
<file path=[Content_Types].xml><?xml version="1.0" encoding="utf-8"?>
<Types xmlns="http://schemas.openxmlformats.org/package/2006/content-types">
  <Default Extension="jpeg" ContentType="image/jpeg"/>
  <Default Extension="xlsx" ContentType="application/vnd.openxmlformats-officedocument.spreadsheetml.sheet"/>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handoutMasterIdLst>
    <p:handoutMasterId r:id="rId30"/>
  </p:handoutMasterIdLst>
  <p:sldIdLst>
    <p:sldId id="256" r:id="rId3"/>
    <p:sldId id="259" r:id="rId5"/>
    <p:sldId id="261" r:id="rId6"/>
    <p:sldId id="260" r:id="rId7"/>
    <p:sldId id="269" r:id="rId8"/>
    <p:sldId id="270" r:id="rId9"/>
    <p:sldId id="274" r:id="rId10"/>
    <p:sldId id="271" r:id="rId11"/>
    <p:sldId id="264" r:id="rId12"/>
    <p:sldId id="277" r:id="rId13"/>
    <p:sldId id="276" r:id="rId14"/>
    <p:sldId id="283" r:id="rId15"/>
    <p:sldId id="286" r:id="rId16"/>
    <p:sldId id="263" r:id="rId17"/>
    <p:sldId id="275" r:id="rId18"/>
    <p:sldId id="278" r:id="rId19"/>
    <p:sldId id="285" r:id="rId20"/>
    <p:sldId id="282" r:id="rId21"/>
    <p:sldId id="262" r:id="rId22"/>
    <p:sldId id="272" r:id="rId23"/>
    <p:sldId id="273" r:id="rId24"/>
    <p:sldId id="281" r:id="rId25"/>
    <p:sldId id="280" r:id="rId26"/>
    <p:sldId id="279" r:id="rId27"/>
    <p:sldId id="289" r:id="rId28"/>
    <p:sldId id="293"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5151"/>
    <a:srgbClr val="FF372A"/>
    <a:srgbClr val="FEBF00"/>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14" autoAdjust="0"/>
    <p:restoredTop sz="94660"/>
  </p:normalViewPr>
  <p:slideViewPr>
    <p:cSldViewPr snapToGrid="0" showGuides="1">
      <p:cViewPr varScale="1">
        <p:scale>
          <a:sx n="58" d="100"/>
          <a:sy n="58" d="100"/>
        </p:scale>
        <p:origin x="58" y="408"/>
      </p:cViewPr>
      <p:guideLst>
        <p:guide orient="horz" pos="2478"/>
        <p:guide pos="3840"/>
        <p:guide pos="551"/>
        <p:guide pos="7129"/>
        <p:guide orient="horz" pos="1003"/>
        <p:guide orient="horz" pos="3997"/>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63" d="100"/>
          <a:sy n="63" d="100"/>
        </p:scale>
        <p:origin x="3134" y="67"/>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spPr>
            <a:solidFill>
              <a:schemeClr val="bg1">
                <a:lumMod val="75000"/>
              </a:schemeClr>
            </a:solidFill>
            <a:ln>
              <a:noFill/>
            </a:ln>
            <a:effectLst/>
          </c:spPr>
          <c:invertIfNegative val="0"/>
          <c:dLbls>
            <c:delete val="1"/>
          </c:dLbls>
          <c:val>
            <c:numRef>
              <c:f>Sheet1!$B$2:$B$4</c:f>
              <c:numCache>
                <c:formatCode>General</c:formatCode>
                <c:ptCount val="3"/>
                <c:pt idx="0">
                  <c:v>4.3</c:v>
                </c:pt>
                <c:pt idx="1">
                  <c:v>2.5</c:v>
                </c:pt>
                <c:pt idx="2">
                  <c:v>3.5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系列 1</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类别 1</c:v>
                      </c:pt>
                      <c:pt idx="1">
                        <c:v>类别 2</c:v>
                      </c:pt>
                      <c:pt idx="2">
                        <c:v>类别 3</c:v>
                      </c:pt>
                    </c:strCache>
                  </c:strRef>
                </c15:cat>
              </c15:filteredCategoryTitle>
            </c:ext>
          </c:extLst>
        </c:ser>
        <c:ser>
          <c:idx val="1"/>
          <c:order val="1"/>
          <c:spPr>
            <a:solidFill>
              <a:srgbClr val="515151"/>
            </a:solidFill>
            <a:ln>
              <a:noFill/>
            </a:ln>
            <a:effectLst/>
          </c:spPr>
          <c:invertIfNegative val="0"/>
          <c:dLbls>
            <c:delete val="1"/>
          </c:dLbls>
          <c:val>
            <c:numRef>
              <c:f>Sheet1!$C$2:$C$4</c:f>
              <c:numCache>
                <c:formatCode>General</c:formatCode>
                <c:ptCount val="3"/>
                <c:pt idx="0">
                  <c:v>2.4</c:v>
                </c:pt>
                <c:pt idx="1">
                  <c:v>4.4</c:v>
                </c:pt>
                <c:pt idx="2">
                  <c:v>1.8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系列 2</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类别 1</c:v>
                      </c:pt>
                      <c:pt idx="1">
                        <c:v>类别 2</c:v>
                      </c:pt>
                      <c:pt idx="2">
                        <c:v>类别 3</c:v>
                      </c:pt>
                    </c:strCache>
                  </c:strRef>
                </c15:cat>
              </c15:filteredCategoryTitle>
            </c:ext>
          </c:extLst>
        </c:ser>
        <c:ser>
          <c:idx val="2"/>
          <c:order val="2"/>
          <c:spPr>
            <a:solidFill>
              <a:srgbClr val="FEBF00"/>
            </a:solidFill>
            <a:ln>
              <a:noFill/>
            </a:ln>
            <a:effectLst/>
          </c:spPr>
          <c:invertIfNegative val="0"/>
          <c:dLbls>
            <c:delete val="1"/>
          </c:dLbls>
          <c:val>
            <c:numRef>
              <c:f>Sheet1!$D$2:$D$4</c:f>
              <c:numCache>
                <c:formatCode>General</c:formatCode>
                <c:ptCount val="3"/>
                <c:pt idx="0">
                  <c:v>2</c:v>
                </c:pt>
                <c:pt idx="1">
                  <c:v>2</c:v>
                </c:pt>
                <c:pt idx="2">
                  <c:v>3</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系列 3</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类别 1</c:v>
                      </c:pt>
                      <c:pt idx="1">
                        <c:v>类别 2</c:v>
                      </c:pt>
                      <c:pt idx="2">
                        <c:v>类别 3</c:v>
                      </c:pt>
                    </c:strCache>
                  </c:strRef>
                </c15:cat>
              </c15:filteredCategoryTitle>
            </c:ext>
          </c:extLst>
        </c:ser>
        <c:dLbls>
          <c:showLegendKey val="0"/>
          <c:showVal val="0"/>
          <c:showCatName val="0"/>
          <c:showSerName val="0"/>
          <c:showPercent val="0"/>
          <c:showBubbleSize val="0"/>
        </c:dLbls>
        <c:gapWidth val="182"/>
        <c:axId val="1697649136"/>
        <c:axId val="1697658656"/>
      </c:barChart>
      <c:catAx>
        <c:axId val="169764913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697658656"/>
        <c:crosses val="autoZero"/>
        <c:auto val="1"/>
        <c:lblAlgn val="ctr"/>
        <c:lblOffset val="100"/>
        <c:noMultiLvlLbl val="0"/>
      </c:catAx>
      <c:valAx>
        <c:axId val="169765865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697649136"/>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774152-2211-4031-8C32-3FC3A3ADA5D0}"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AFA84B5-8CFB-45AC-97B4-F1B83743DA66}"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hdphoto1.wdp>
</file>

<file path=ppt/media/hdphoto2.wdp>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3.jpe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1D1CD-EA86-4B44-84F3-DB49978E960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122FCD-D91D-46F2-8E76-189CEAAA28E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3122FCD-D91D-46F2-8E76-189CEAAA28E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microsoft.com/office/2007/relationships/hdphoto" Target="../media/hdphoto2.wdp"/><Relationship Id="rId4" Type="http://schemas.openxmlformats.org/officeDocument/2006/relationships/image" Target="../media/image2.png"/><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16" name="图片占位符 15"/>
          <p:cNvSpPr>
            <a:spLocks noGrp="1"/>
          </p:cNvSpPr>
          <p:nvPr>
            <p:ph type="pic" sz="quarter" idx="12"/>
          </p:nvPr>
        </p:nvSpPr>
        <p:spPr>
          <a:xfrm>
            <a:off x="250487" y="1859732"/>
            <a:ext cx="4482648" cy="3007206"/>
          </a:xfrm>
          <a:custGeom>
            <a:avLst/>
            <a:gdLst>
              <a:gd name="connsiteX0" fmla="*/ 1397757 w 4482648"/>
              <a:gd name="connsiteY0" fmla="*/ 39 h 3007206"/>
              <a:gd name="connsiteX1" fmla="*/ 2628441 w 4482648"/>
              <a:gd name="connsiteY1" fmla="*/ 772226 h 3007206"/>
              <a:gd name="connsiteX2" fmla="*/ 2659280 w 4482648"/>
              <a:gd name="connsiteY2" fmla="*/ 843491 h 3007206"/>
              <a:gd name="connsiteX3" fmla="*/ 2659280 w 4482648"/>
              <a:gd name="connsiteY3" fmla="*/ 843492 h 3007206"/>
              <a:gd name="connsiteX4" fmla="*/ 2659280 w 4482648"/>
              <a:gd name="connsiteY4" fmla="*/ 843492 h 3007206"/>
              <a:gd name="connsiteX5" fmla="*/ 2659281 w 4482648"/>
              <a:gd name="connsiteY5" fmla="*/ 843493 h 3007206"/>
              <a:gd name="connsiteX6" fmla="*/ 2659280 w 4482648"/>
              <a:gd name="connsiteY6" fmla="*/ 843492 h 3007206"/>
              <a:gd name="connsiteX7" fmla="*/ 2659944 w 4482648"/>
              <a:gd name="connsiteY7" fmla="*/ 840444 h 3007206"/>
              <a:gd name="connsiteX8" fmla="*/ 2659984 w 4482648"/>
              <a:gd name="connsiteY8" fmla="*/ 840569 h 3007206"/>
              <a:gd name="connsiteX9" fmla="*/ 3596727 w 4482648"/>
              <a:gd name="connsiteY9" fmla="*/ 1452090 h 3007206"/>
              <a:gd name="connsiteX10" fmla="*/ 3665051 w 4482648"/>
              <a:gd name="connsiteY10" fmla="*/ 1457401 h 3007206"/>
              <a:gd name="connsiteX11" fmla="*/ 4473032 w 4482648"/>
              <a:gd name="connsiteY11" fmla="*/ 2110676 h 3007206"/>
              <a:gd name="connsiteX12" fmla="*/ 3828176 w 4482648"/>
              <a:gd name="connsiteY12" fmla="*/ 2997589 h 3007206"/>
              <a:gd name="connsiteX13" fmla="*/ 3011687 w 4482648"/>
              <a:gd name="connsiteY13" fmla="*/ 2575043 h 3007206"/>
              <a:gd name="connsiteX14" fmla="*/ 2973128 w 4482648"/>
              <a:gd name="connsiteY14" fmla="*/ 2511371 h 3007206"/>
              <a:gd name="connsiteX15" fmla="*/ 2538588 w 4482648"/>
              <a:gd name="connsiteY15" fmla="*/ 2312805 h 3007206"/>
              <a:gd name="connsiteX16" fmla="*/ 2377725 w 4482648"/>
              <a:gd name="connsiteY16" fmla="*/ 2372610 h 3007206"/>
              <a:gd name="connsiteX17" fmla="*/ 2228225 w 4482648"/>
              <a:gd name="connsiteY17" fmla="*/ 2486017 h 3007206"/>
              <a:gd name="connsiteX18" fmla="*/ 1601996 w 4482648"/>
              <a:gd name="connsiteY18" fmla="*/ 2754278 h 3007206"/>
              <a:gd name="connsiteX19" fmla="*/ 17185 w 4482648"/>
              <a:gd name="connsiteY19" fmla="*/ 1601995 h 3007206"/>
              <a:gd name="connsiteX20" fmla="*/ 1169468 w 4482648"/>
              <a:gd name="connsiteY20" fmla="*/ 17184 h 3007206"/>
              <a:gd name="connsiteX21" fmla="*/ 1397757 w 4482648"/>
              <a:gd name="connsiteY21" fmla="*/ 39 h 3007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82648" h="3007206">
                <a:moveTo>
                  <a:pt x="1397757" y="39"/>
                </a:moveTo>
                <a:cubicBezTo>
                  <a:pt x="1924431" y="3973"/>
                  <a:pt x="2399796" y="308729"/>
                  <a:pt x="2628441" y="772226"/>
                </a:cubicBezTo>
                <a:lnTo>
                  <a:pt x="2659280" y="843491"/>
                </a:lnTo>
                <a:lnTo>
                  <a:pt x="2659280" y="843492"/>
                </a:lnTo>
                <a:lnTo>
                  <a:pt x="2659280" y="843492"/>
                </a:lnTo>
                <a:lnTo>
                  <a:pt x="2659281" y="843493"/>
                </a:lnTo>
                <a:lnTo>
                  <a:pt x="2659280" y="843492"/>
                </a:lnTo>
                <a:lnTo>
                  <a:pt x="2659944" y="840444"/>
                </a:lnTo>
                <a:cubicBezTo>
                  <a:pt x="2659957" y="840486"/>
                  <a:pt x="2659971" y="840527"/>
                  <a:pt x="2659984" y="840569"/>
                </a:cubicBezTo>
                <a:cubicBezTo>
                  <a:pt x="2803327" y="1223049"/>
                  <a:pt x="3181942" y="1475143"/>
                  <a:pt x="3596727" y="1452090"/>
                </a:cubicBezTo>
                <a:lnTo>
                  <a:pt x="3665051" y="1457401"/>
                </a:lnTo>
                <a:cubicBezTo>
                  <a:pt x="4057451" y="1435592"/>
                  <a:pt x="4410367" y="1714127"/>
                  <a:pt x="4473032" y="2110676"/>
                </a:cubicBezTo>
                <a:cubicBezTo>
                  <a:pt x="4539874" y="2533663"/>
                  <a:pt x="4251163" y="2930747"/>
                  <a:pt x="3828176" y="2997589"/>
                </a:cubicBezTo>
                <a:cubicBezTo>
                  <a:pt x="3484500" y="3051899"/>
                  <a:pt x="3157923" y="2871487"/>
                  <a:pt x="3011687" y="2575043"/>
                </a:cubicBezTo>
                <a:lnTo>
                  <a:pt x="2973128" y="2511371"/>
                </a:lnTo>
                <a:cubicBezTo>
                  <a:pt x="2884111" y="2368396"/>
                  <a:pt x="2715410" y="2284863"/>
                  <a:pt x="2538588" y="2312805"/>
                </a:cubicBezTo>
                <a:cubicBezTo>
                  <a:pt x="2479647" y="2322119"/>
                  <a:pt x="2425384" y="2342938"/>
                  <a:pt x="2377725" y="2372610"/>
                </a:cubicBezTo>
                <a:lnTo>
                  <a:pt x="2228225" y="2486017"/>
                </a:lnTo>
                <a:cubicBezTo>
                  <a:pt x="2050957" y="2622001"/>
                  <a:pt x="1838192" y="2716953"/>
                  <a:pt x="1601996" y="2754278"/>
                </a:cubicBezTo>
                <a:cubicBezTo>
                  <a:pt x="846169" y="2873717"/>
                  <a:pt x="136625" y="2357823"/>
                  <a:pt x="17185" y="1601995"/>
                </a:cubicBezTo>
                <a:cubicBezTo>
                  <a:pt x="-102254" y="846168"/>
                  <a:pt x="413640" y="136624"/>
                  <a:pt x="1169468" y="17184"/>
                </a:cubicBezTo>
                <a:cubicBezTo>
                  <a:pt x="1246231" y="5054"/>
                  <a:pt x="1322518" y="-523"/>
                  <a:pt x="1397757" y="39"/>
                </a:cubicBezTo>
                <a:close/>
              </a:path>
            </a:pathLst>
          </a:custGeom>
        </p:spPr>
        <p:txBody>
          <a:bodyPr wrap="square">
            <a:noAutofit/>
          </a:bodyPr>
          <a:lstStyle/>
          <a:p>
            <a:endParaRPr lang="zh-CN" altLang="en-US"/>
          </a:p>
        </p:txBody>
      </p:sp>
      <p:sp>
        <p:nvSpPr>
          <p:cNvPr id="11" name="图片占位符 10"/>
          <p:cNvSpPr>
            <a:spLocks noGrp="1"/>
          </p:cNvSpPr>
          <p:nvPr>
            <p:ph type="pic" sz="quarter" idx="11"/>
          </p:nvPr>
        </p:nvSpPr>
        <p:spPr>
          <a:xfrm>
            <a:off x="9544297" y="1743627"/>
            <a:ext cx="2115149" cy="2195810"/>
          </a:xfrm>
          <a:custGeom>
            <a:avLst/>
            <a:gdLst>
              <a:gd name="connsiteX0" fmla="*/ 423537 w 2115149"/>
              <a:gd name="connsiteY0" fmla="*/ 47 h 2195810"/>
              <a:gd name="connsiteX1" fmla="*/ 510355 w 2115149"/>
              <a:gd name="connsiteY1" fmla="*/ 7592 h 2195810"/>
              <a:gd name="connsiteX2" fmla="*/ 760962 w 2115149"/>
              <a:gd name="connsiteY2" fmla="*/ 155038 h 2195810"/>
              <a:gd name="connsiteX3" fmla="*/ 774820 w 2115149"/>
              <a:gd name="connsiteY3" fmla="*/ 173422 h 2195810"/>
              <a:gd name="connsiteX4" fmla="*/ 825585 w 2115149"/>
              <a:gd name="connsiteY4" fmla="*/ 260341 h 2195810"/>
              <a:gd name="connsiteX5" fmla="*/ 825588 w 2115149"/>
              <a:gd name="connsiteY5" fmla="*/ 260349 h 2195810"/>
              <a:gd name="connsiteX6" fmla="*/ 829614 w 2115149"/>
              <a:gd name="connsiteY6" fmla="*/ 258741 h 2195810"/>
              <a:gd name="connsiteX7" fmla="*/ 954268 w 2115149"/>
              <a:gd name="connsiteY7" fmla="*/ 324210 h 2195810"/>
              <a:gd name="connsiteX8" fmla="*/ 1134723 w 2115149"/>
              <a:gd name="connsiteY8" fmla="*/ 286587 h 2195810"/>
              <a:gd name="connsiteX9" fmla="*/ 1199461 w 2115149"/>
              <a:gd name="connsiteY9" fmla="*/ 223214 h 2195810"/>
              <a:gd name="connsiteX10" fmla="*/ 1679422 w 2115149"/>
              <a:gd name="connsiteY10" fmla="*/ 73940 h 2195810"/>
              <a:gd name="connsiteX11" fmla="*/ 2105706 w 2115149"/>
              <a:gd name="connsiteY11" fmla="*/ 699388 h 2195810"/>
              <a:gd name="connsiteX12" fmla="*/ 1641111 w 2115149"/>
              <a:gd name="connsiteY12" fmla="*/ 1131643 h 2195810"/>
              <a:gd name="connsiteX13" fmla="*/ 1554669 w 2115149"/>
              <a:gd name="connsiteY13" fmla="*/ 1134471 h 2195810"/>
              <a:gd name="connsiteX14" fmla="*/ 1257597 w 2115149"/>
              <a:gd name="connsiteY14" fmla="*/ 1410865 h 2195810"/>
              <a:gd name="connsiteX15" fmla="*/ 1251596 w 2115149"/>
              <a:gd name="connsiteY15" fmla="*/ 1479925 h 2195810"/>
              <a:gd name="connsiteX16" fmla="*/ 1265372 w 2115149"/>
              <a:gd name="connsiteY16" fmla="*/ 1547567 h 2195810"/>
              <a:gd name="connsiteX17" fmla="*/ 1265710 w 2115149"/>
              <a:gd name="connsiteY17" fmla="*/ 1549607 h 2195810"/>
              <a:gd name="connsiteX18" fmla="*/ 1273907 w 2115149"/>
              <a:gd name="connsiteY18" fmla="*/ 1599230 h 2195810"/>
              <a:gd name="connsiteX19" fmla="*/ 1267936 w 2115149"/>
              <a:gd name="connsiteY19" fmla="*/ 1760084 h 2195810"/>
              <a:gd name="connsiteX20" fmla="*/ 642488 w 2115149"/>
              <a:gd name="connsiteY20" fmla="*/ 2186367 h 2195810"/>
              <a:gd name="connsiteX21" fmla="*/ 216205 w 2115149"/>
              <a:gd name="connsiteY21" fmla="*/ 1560919 h 2195810"/>
              <a:gd name="connsiteX22" fmla="*/ 361691 w 2115149"/>
              <a:gd name="connsiteY22" fmla="*/ 1283909 h 2195810"/>
              <a:gd name="connsiteX23" fmla="*/ 408444 w 2115149"/>
              <a:gd name="connsiteY23" fmla="*/ 1242515 h 2195810"/>
              <a:gd name="connsiteX24" fmla="*/ 408445 w 2115149"/>
              <a:gd name="connsiteY24" fmla="*/ 1242515 h 2195810"/>
              <a:gd name="connsiteX25" fmla="*/ 435256 w 2115149"/>
              <a:gd name="connsiteY25" fmla="*/ 1209658 h 2195810"/>
              <a:gd name="connsiteX26" fmla="*/ 471296 w 2115149"/>
              <a:gd name="connsiteY26" fmla="*/ 1121069 h 2195810"/>
              <a:gd name="connsiteX27" fmla="*/ 303432 w 2115149"/>
              <a:gd name="connsiteY27" fmla="*/ 845421 h 2195810"/>
              <a:gd name="connsiteX28" fmla="*/ 266692 w 2115149"/>
              <a:gd name="connsiteY28" fmla="*/ 828302 h 2195810"/>
              <a:gd name="connsiteX29" fmla="*/ 7591 w 2115149"/>
              <a:gd name="connsiteY29" fmla="*/ 350258 h 2195810"/>
              <a:gd name="connsiteX30" fmla="*/ 423537 w 2115149"/>
              <a:gd name="connsiteY30" fmla="*/ 47 h 2195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15149" h="2195810">
                <a:moveTo>
                  <a:pt x="423537" y="47"/>
                </a:moveTo>
                <a:cubicBezTo>
                  <a:pt x="452121" y="-373"/>
                  <a:pt x="481173" y="2066"/>
                  <a:pt x="510355" y="7592"/>
                </a:cubicBezTo>
                <a:cubicBezTo>
                  <a:pt x="612494" y="26934"/>
                  <a:pt x="699312" y="80898"/>
                  <a:pt x="760962" y="155038"/>
                </a:cubicBezTo>
                <a:lnTo>
                  <a:pt x="774820" y="173422"/>
                </a:lnTo>
                <a:lnTo>
                  <a:pt x="825585" y="260341"/>
                </a:lnTo>
                <a:cubicBezTo>
                  <a:pt x="825586" y="260344"/>
                  <a:pt x="825587" y="260346"/>
                  <a:pt x="825588" y="260349"/>
                </a:cubicBezTo>
                <a:lnTo>
                  <a:pt x="829614" y="258741"/>
                </a:lnTo>
                <a:cubicBezTo>
                  <a:pt x="862550" y="291409"/>
                  <a:pt x="905258" y="314930"/>
                  <a:pt x="954268" y="324210"/>
                </a:cubicBezTo>
                <a:cubicBezTo>
                  <a:pt x="1019615" y="336585"/>
                  <a:pt x="1083790" y="321301"/>
                  <a:pt x="1134723" y="286587"/>
                </a:cubicBezTo>
                <a:lnTo>
                  <a:pt x="1199461" y="223214"/>
                </a:lnTo>
                <a:cubicBezTo>
                  <a:pt x="1320452" y="101228"/>
                  <a:pt x="1497905" y="39566"/>
                  <a:pt x="1679422" y="73940"/>
                </a:cubicBezTo>
                <a:cubicBezTo>
                  <a:pt x="1969850" y="128938"/>
                  <a:pt x="2160704" y="408961"/>
                  <a:pt x="2105706" y="699388"/>
                </a:cubicBezTo>
                <a:cubicBezTo>
                  <a:pt x="2061020" y="935360"/>
                  <a:pt x="1867783" y="1105599"/>
                  <a:pt x="1641111" y="1131643"/>
                </a:cubicBezTo>
                <a:lnTo>
                  <a:pt x="1554669" y="1134471"/>
                </a:lnTo>
                <a:cubicBezTo>
                  <a:pt x="1409731" y="1151124"/>
                  <a:pt x="1286170" y="1259979"/>
                  <a:pt x="1257597" y="1410865"/>
                </a:cubicBezTo>
                <a:cubicBezTo>
                  <a:pt x="1253201" y="1434078"/>
                  <a:pt x="1251262" y="1457187"/>
                  <a:pt x="1251596" y="1479925"/>
                </a:cubicBezTo>
                <a:lnTo>
                  <a:pt x="1265372" y="1547567"/>
                </a:lnTo>
                <a:lnTo>
                  <a:pt x="1265710" y="1549607"/>
                </a:lnTo>
                <a:lnTo>
                  <a:pt x="1273907" y="1599230"/>
                </a:lnTo>
                <a:cubicBezTo>
                  <a:pt x="1279917" y="1651539"/>
                  <a:pt x="1278248" y="1705629"/>
                  <a:pt x="1267936" y="1760084"/>
                </a:cubicBezTo>
                <a:cubicBezTo>
                  <a:pt x="1212938" y="2050511"/>
                  <a:pt x="932915" y="2241365"/>
                  <a:pt x="642488" y="2186367"/>
                </a:cubicBezTo>
                <a:cubicBezTo>
                  <a:pt x="352060" y="2131369"/>
                  <a:pt x="161207" y="1851346"/>
                  <a:pt x="216205" y="1560919"/>
                </a:cubicBezTo>
                <a:cubicBezTo>
                  <a:pt x="236829" y="1452008"/>
                  <a:pt x="289097" y="1357101"/>
                  <a:pt x="361691" y="1283909"/>
                </a:cubicBezTo>
                <a:lnTo>
                  <a:pt x="408444" y="1242515"/>
                </a:lnTo>
                <a:lnTo>
                  <a:pt x="408445" y="1242515"/>
                </a:lnTo>
                <a:lnTo>
                  <a:pt x="435256" y="1209658"/>
                </a:lnTo>
                <a:cubicBezTo>
                  <a:pt x="452592" y="1183615"/>
                  <a:pt x="465108" y="1153742"/>
                  <a:pt x="471296" y="1121069"/>
                </a:cubicBezTo>
                <a:cubicBezTo>
                  <a:pt x="494498" y="998545"/>
                  <a:pt x="420464" y="880136"/>
                  <a:pt x="303432" y="845421"/>
                </a:cubicBezTo>
                <a:lnTo>
                  <a:pt x="266692" y="828302"/>
                </a:lnTo>
                <a:cubicBezTo>
                  <a:pt x="81532" y="752408"/>
                  <a:pt x="-31092" y="554536"/>
                  <a:pt x="7591" y="350258"/>
                </a:cubicBezTo>
                <a:cubicBezTo>
                  <a:pt x="46275" y="145982"/>
                  <a:pt x="223449" y="2987"/>
                  <a:pt x="423537" y="47"/>
                </a:cubicBezTo>
                <a:close/>
              </a:path>
            </a:pathLst>
          </a:custGeom>
        </p:spPr>
        <p:txBody>
          <a:bodyPr wrap="square">
            <a:noAutofit/>
          </a:bodyPr>
          <a:lstStyle/>
          <a:p>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458913" y="2235410"/>
            <a:ext cx="6961586" cy="4165274"/>
          </a:xfrm>
          <a:custGeom>
            <a:avLst/>
            <a:gdLst>
              <a:gd name="connsiteX0" fmla="*/ 6081668 w 6961586"/>
              <a:gd name="connsiteY0" fmla="*/ 1361782 h 4165274"/>
              <a:gd name="connsiteX1" fmla="*/ 6848657 w 6961586"/>
              <a:gd name="connsiteY1" fmla="*/ 1797545 h 4165274"/>
              <a:gd name="connsiteX2" fmla="*/ 6525658 w 6961586"/>
              <a:gd name="connsiteY2" fmla="*/ 2973147 h 4165274"/>
              <a:gd name="connsiteX3" fmla="*/ 5870961 w 6961586"/>
              <a:gd name="connsiteY3" fmla="*/ 3055124 h 4165274"/>
              <a:gd name="connsiteX4" fmla="*/ 5834741 w 6961586"/>
              <a:gd name="connsiteY4" fmla="*/ 3043287 h 4165274"/>
              <a:gd name="connsiteX5" fmla="*/ 5834738 w 6961586"/>
              <a:gd name="connsiteY5" fmla="*/ 3043286 h 4165274"/>
              <a:gd name="connsiteX6" fmla="*/ 5781753 w 6961586"/>
              <a:gd name="connsiteY6" fmla="*/ 3019637 h 4165274"/>
              <a:gd name="connsiteX7" fmla="*/ 5731455 w 6961586"/>
              <a:gd name="connsiteY7" fmla="*/ 3003201 h 4165274"/>
              <a:gd name="connsiteX8" fmla="*/ 5312685 w 6961586"/>
              <a:gd name="connsiteY8" fmla="*/ 3055636 h 4165274"/>
              <a:gd name="connsiteX9" fmla="*/ 5070083 w 6961586"/>
              <a:gd name="connsiteY9" fmla="*/ 3338530 h 4165274"/>
              <a:gd name="connsiteX10" fmla="*/ 5034470 w 6961586"/>
              <a:gd name="connsiteY10" fmla="*/ 3528240 h 4165274"/>
              <a:gd name="connsiteX11" fmla="*/ 5034470 w 6961586"/>
              <a:gd name="connsiteY11" fmla="*/ 3528243 h 4165274"/>
              <a:gd name="connsiteX12" fmla="*/ 5033753 w 6961586"/>
              <a:gd name="connsiteY12" fmla="*/ 3531439 h 4165274"/>
              <a:gd name="connsiteX13" fmla="*/ 4628778 w 6961586"/>
              <a:gd name="connsiteY13" fmla="*/ 4052345 h 4165274"/>
              <a:gd name="connsiteX14" fmla="*/ 3453176 w 6961586"/>
              <a:gd name="connsiteY14" fmla="*/ 3729347 h 4165274"/>
              <a:gd name="connsiteX15" fmla="*/ 3776175 w 6961586"/>
              <a:gd name="connsiteY15" fmla="*/ 2553745 h 4165274"/>
              <a:gd name="connsiteX16" fmla="*/ 4430872 w 6961586"/>
              <a:gd name="connsiteY16" fmla="*/ 2471768 h 4165274"/>
              <a:gd name="connsiteX17" fmla="*/ 4570377 w 6961586"/>
              <a:gd name="connsiteY17" fmla="*/ 2523690 h 4165274"/>
              <a:gd name="connsiteX18" fmla="*/ 4989146 w 6961586"/>
              <a:gd name="connsiteY18" fmla="*/ 2471256 h 4165274"/>
              <a:gd name="connsiteX19" fmla="*/ 5231748 w 6961586"/>
              <a:gd name="connsiteY19" fmla="*/ 2188361 h 4165274"/>
              <a:gd name="connsiteX20" fmla="*/ 5267362 w 6961586"/>
              <a:gd name="connsiteY20" fmla="*/ 1998653 h 4165274"/>
              <a:gd name="connsiteX21" fmla="*/ 5268079 w 6961586"/>
              <a:gd name="connsiteY21" fmla="*/ 1995453 h 4165274"/>
              <a:gd name="connsiteX22" fmla="*/ 5673054 w 6961586"/>
              <a:gd name="connsiteY22" fmla="*/ 1474547 h 4165274"/>
              <a:gd name="connsiteX23" fmla="*/ 6081668 w 6961586"/>
              <a:gd name="connsiteY23" fmla="*/ 1361782 h 4165274"/>
              <a:gd name="connsiteX24" fmla="*/ 4411545 w 6961586"/>
              <a:gd name="connsiteY24" fmla="*/ 680973 h 4165274"/>
              <a:gd name="connsiteX25" fmla="*/ 5178534 w 6961586"/>
              <a:gd name="connsiteY25" fmla="*/ 1116736 h 4165274"/>
              <a:gd name="connsiteX26" fmla="*/ 4855535 w 6961586"/>
              <a:gd name="connsiteY26" fmla="*/ 2292338 h 4165274"/>
              <a:gd name="connsiteX27" fmla="*/ 4200838 w 6961586"/>
              <a:gd name="connsiteY27" fmla="*/ 2374315 h 4165274"/>
              <a:gd name="connsiteX28" fmla="*/ 4164617 w 6961586"/>
              <a:gd name="connsiteY28" fmla="*/ 2362479 h 4165274"/>
              <a:gd name="connsiteX29" fmla="*/ 4164615 w 6961586"/>
              <a:gd name="connsiteY29" fmla="*/ 2362478 h 4165274"/>
              <a:gd name="connsiteX30" fmla="*/ 4111630 w 6961586"/>
              <a:gd name="connsiteY30" fmla="*/ 2338828 h 4165274"/>
              <a:gd name="connsiteX31" fmla="*/ 4061331 w 6961586"/>
              <a:gd name="connsiteY31" fmla="*/ 2322392 h 4165274"/>
              <a:gd name="connsiteX32" fmla="*/ 3642562 w 6961586"/>
              <a:gd name="connsiteY32" fmla="*/ 2374827 h 4165274"/>
              <a:gd name="connsiteX33" fmla="*/ 3399960 w 6961586"/>
              <a:gd name="connsiteY33" fmla="*/ 2657721 h 4165274"/>
              <a:gd name="connsiteX34" fmla="*/ 3364347 w 6961586"/>
              <a:gd name="connsiteY34" fmla="*/ 2847431 h 4165274"/>
              <a:gd name="connsiteX35" fmla="*/ 3364347 w 6961586"/>
              <a:gd name="connsiteY35" fmla="*/ 2847433 h 4165274"/>
              <a:gd name="connsiteX36" fmla="*/ 3363630 w 6961586"/>
              <a:gd name="connsiteY36" fmla="*/ 2850630 h 4165274"/>
              <a:gd name="connsiteX37" fmla="*/ 2958655 w 6961586"/>
              <a:gd name="connsiteY37" fmla="*/ 3371536 h 4165274"/>
              <a:gd name="connsiteX38" fmla="*/ 1783053 w 6961586"/>
              <a:gd name="connsiteY38" fmla="*/ 3048538 h 4165274"/>
              <a:gd name="connsiteX39" fmla="*/ 2106052 w 6961586"/>
              <a:gd name="connsiteY39" fmla="*/ 1872935 h 4165274"/>
              <a:gd name="connsiteX40" fmla="*/ 2760749 w 6961586"/>
              <a:gd name="connsiteY40" fmla="*/ 1790959 h 4165274"/>
              <a:gd name="connsiteX41" fmla="*/ 2900254 w 6961586"/>
              <a:gd name="connsiteY41" fmla="*/ 1842881 h 4165274"/>
              <a:gd name="connsiteX42" fmla="*/ 3319024 w 6961586"/>
              <a:gd name="connsiteY42" fmla="*/ 1790447 h 4165274"/>
              <a:gd name="connsiteX43" fmla="*/ 3561625 w 6961586"/>
              <a:gd name="connsiteY43" fmla="*/ 1507552 h 4165274"/>
              <a:gd name="connsiteX44" fmla="*/ 3597240 w 6961586"/>
              <a:gd name="connsiteY44" fmla="*/ 1317843 h 4165274"/>
              <a:gd name="connsiteX45" fmla="*/ 3597956 w 6961586"/>
              <a:gd name="connsiteY45" fmla="*/ 1314644 h 4165274"/>
              <a:gd name="connsiteX46" fmla="*/ 4002932 w 6961586"/>
              <a:gd name="connsiteY46" fmla="*/ 793738 h 4165274"/>
              <a:gd name="connsiteX47" fmla="*/ 4411545 w 6961586"/>
              <a:gd name="connsiteY47" fmla="*/ 680973 h 4165274"/>
              <a:gd name="connsiteX48" fmla="*/ 2741423 w 6961586"/>
              <a:gd name="connsiteY48" fmla="*/ 166 h 4165274"/>
              <a:gd name="connsiteX49" fmla="*/ 3508412 w 6961586"/>
              <a:gd name="connsiteY49" fmla="*/ 435928 h 4165274"/>
              <a:gd name="connsiteX50" fmla="*/ 3185413 w 6961586"/>
              <a:gd name="connsiteY50" fmla="*/ 1611530 h 4165274"/>
              <a:gd name="connsiteX51" fmla="*/ 2530716 w 6961586"/>
              <a:gd name="connsiteY51" fmla="*/ 1693506 h 4165274"/>
              <a:gd name="connsiteX52" fmla="*/ 2494496 w 6961586"/>
              <a:gd name="connsiteY52" fmla="*/ 1681670 h 4165274"/>
              <a:gd name="connsiteX53" fmla="*/ 2494494 w 6961586"/>
              <a:gd name="connsiteY53" fmla="*/ 1681669 h 4165274"/>
              <a:gd name="connsiteX54" fmla="*/ 2441508 w 6961586"/>
              <a:gd name="connsiteY54" fmla="*/ 1658019 h 4165274"/>
              <a:gd name="connsiteX55" fmla="*/ 2391210 w 6961586"/>
              <a:gd name="connsiteY55" fmla="*/ 1641584 h 4165274"/>
              <a:gd name="connsiteX56" fmla="*/ 1972440 w 6961586"/>
              <a:gd name="connsiteY56" fmla="*/ 1694019 h 4165274"/>
              <a:gd name="connsiteX57" fmla="*/ 1729838 w 6961586"/>
              <a:gd name="connsiteY57" fmla="*/ 1976913 h 4165274"/>
              <a:gd name="connsiteX58" fmla="*/ 1694226 w 6961586"/>
              <a:gd name="connsiteY58" fmla="*/ 2166623 h 4165274"/>
              <a:gd name="connsiteX59" fmla="*/ 1694224 w 6961586"/>
              <a:gd name="connsiteY59" fmla="*/ 2166625 h 4165274"/>
              <a:gd name="connsiteX60" fmla="*/ 1693509 w 6961586"/>
              <a:gd name="connsiteY60" fmla="*/ 2169821 h 4165274"/>
              <a:gd name="connsiteX61" fmla="*/ 1288533 w 6961586"/>
              <a:gd name="connsiteY61" fmla="*/ 2690728 h 4165274"/>
              <a:gd name="connsiteX62" fmla="*/ 112931 w 6961586"/>
              <a:gd name="connsiteY62" fmla="*/ 2367730 h 4165274"/>
              <a:gd name="connsiteX63" fmla="*/ 435930 w 6961586"/>
              <a:gd name="connsiteY63" fmla="*/ 1192128 h 4165274"/>
              <a:gd name="connsiteX64" fmla="*/ 1090627 w 6961586"/>
              <a:gd name="connsiteY64" fmla="*/ 1110151 h 4165274"/>
              <a:gd name="connsiteX65" fmla="*/ 1230132 w 6961586"/>
              <a:gd name="connsiteY65" fmla="*/ 1162073 h 4165274"/>
              <a:gd name="connsiteX66" fmla="*/ 1648902 w 6961586"/>
              <a:gd name="connsiteY66" fmla="*/ 1109638 h 4165274"/>
              <a:gd name="connsiteX67" fmla="*/ 1891504 w 6961586"/>
              <a:gd name="connsiteY67" fmla="*/ 826744 h 4165274"/>
              <a:gd name="connsiteX68" fmla="*/ 1927118 w 6961586"/>
              <a:gd name="connsiteY68" fmla="*/ 637036 h 4165274"/>
              <a:gd name="connsiteX69" fmla="*/ 1927834 w 6961586"/>
              <a:gd name="connsiteY69" fmla="*/ 633836 h 4165274"/>
              <a:gd name="connsiteX70" fmla="*/ 2332810 w 6961586"/>
              <a:gd name="connsiteY70" fmla="*/ 112930 h 4165274"/>
              <a:gd name="connsiteX71" fmla="*/ 2741423 w 6961586"/>
              <a:gd name="connsiteY71" fmla="*/ 166 h 4165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6961586" h="4165274">
                <a:moveTo>
                  <a:pt x="6081668" y="1361782"/>
                </a:moveTo>
                <a:cubicBezTo>
                  <a:pt x="6387434" y="1355779"/>
                  <a:pt x="6686792" y="1513039"/>
                  <a:pt x="6848657" y="1797545"/>
                </a:cubicBezTo>
                <a:cubicBezTo>
                  <a:pt x="7084097" y="2211372"/>
                  <a:pt x="6939485" y="2737707"/>
                  <a:pt x="6525658" y="2973147"/>
                </a:cubicBezTo>
                <a:cubicBezTo>
                  <a:pt x="6318744" y="3090867"/>
                  <a:pt x="6083704" y="3113574"/>
                  <a:pt x="5870961" y="3055124"/>
                </a:cubicBezTo>
                <a:lnTo>
                  <a:pt x="5834741" y="3043287"/>
                </a:lnTo>
                <a:cubicBezTo>
                  <a:pt x="5834740" y="3043287"/>
                  <a:pt x="5834739" y="3043286"/>
                  <a:pt x="5834738" y="3043286"/>
                </a:cubicBezTo>
                <a:lnTo>
                  <a:pt x="5781753" y="3019637"/>
                </a:lnTo>
                <a:lnTo>
                  <a:pt x="5731455" y="3003201"/>
                </a:lnTo>
                <a:cubicBezTo>
                  <a:pt x="5595376" y="2965813"/>
                  <a:pt x="5445035" y="2980337"/>
                  <a:pt x="5312685" y="3055636"/>
                </a:cubicBezTo>
                <a:cubicBezTo>
                  <a:pt x="5196879" y="3121522"/>
                  <a:pt x="5114032" y="3223022"/>
                  <a:pt x="5070083" y="3338530"/>
                </a:cubicBezTo>
                <a:cubicBezTo>
                  <a:pt x="5050918" y="3414713"/>
                  <a:pt x="5046341" y="3465004"/>
                  <a:pt x="5034470" y="3528240"/>
                </a:cubicBezTo>
                <a:cubicBezTo>
                  <a:pt x="5034470" y="3528240"/>
                  <a:pt x="5034470" y="3528241"/>
                  <a:pt x="5034470" y="3528243"/>
                </a:cubicBezTo>
                <a:lnTo>
                  <a:pt x="5033753" y="3531439"/>
                </a:lnTo>
                <a:cubicBezTo>
                  <a:pt x="4975301" y="3744181"/>
                  <a:pt x="4835692" y="3934625"/>
                  <a:pt x="4628778" y="4052345"/>
                </a:cubicBezTo>
                <a:cubicBezTo>
                  <a:pt x="4214951" y="4287785"/>
                  <a:pt x="3688615" y="4143173"/>
                  <a:pt x="3453176" y="3729347"/>
                </a:cubicBezTo>
                <a:cubicBezTo>
                  <a:pt x="3217736" y="3315520"/>
                  <a:pt x="3362348" y="2789184"/>
                  <a:pt x="3776175" y="2553745"/>
                </a:cubicBezTo>
                <a:cubicBezTo>
                  <a:pt x="3983089" y="2436024"/>
                  <a:pt x="4218129" y="2413317"/>
                  <a:pt x="4430872" y="2471768"/>
                </a:cubicBezTo>
                <a:lnTo>
                  <a:pt x="4570377" y="2523690"/>
                </a:lnTo>
                <a:cubicBezTo>
                  <a:pt x="4706455" y="2561078"/>
                  <a:pt x="4856797" y="2546554"/>
                  <a:pt x="4989146" y="2471256"/>
                </a:cubicBezTo>
                <a:cubicBezTo>
                  <a:pt x="5104953" y="2405369"/>
                  <a:pt x="5187799" y="2303868"/>
                  <a:pt x="5231748" y="2188361"/>
                </a:cubicBezTo>
                <a:lnTo>
                  <a:pt x="5267362" y="1998653"/>
                </a:lnTo>
                <a:lnTo>
                  <a:pt x="5268079" y="1995453"/>
                </a:lnTo>
                <a:cubicBezTo>
                  <a:pt x="5326531" y="1782710"/>
                  <a:pt x="5466140" y="1592267"/>
                  <a:pt x="5673054" y="1474547"/>
                </a:cubicBezTo>
                <a:cubicBezTo>
                  <a:pt x="5802375" y="1400972"/>
                  <a:pt x="5942684" y="1364511"/>
                  <a:pt x="6081668" y="1361782"/>
                </a:cubicBezTo>
                <a:close/>
                <a:moveTo>
                  <a:pt x="4411545" y="680973"/>
                </a:moveTo>
                <a:cubicBezTo>
                  <a:pt x="4717311" y="674971"/>
                  <a:pt x="5016669" y="832230"/>
                  <a:pt x="5178534" y="1116736"/>
                </a:cubicBezTo>
                <a:cubicBezTo>
                  <a:pt x="5413974" y="1530563"/>
                  <a:pt x="5269362" y="2056898"/>
                  <a:pt x="4855535" y="2292338"/>
                </a:cubicBezTo>
                <a:cubicBezTo>
                  <a:pt x="4648621" y="2410058"/>
                  <a:pt x="4413581" y="2432765"/>
                  <a:pt x="4200838" y="2374315"/>
                </a:cubicBezTo>
                <a:lnTo>
                  <a:pt x="4164617" y="2362479"/>
                </a:lnTo>
                <a:cubicBezTo>
                  <a:pt x="4164617" y="2362478"/>
                  <a:pt x="4164616" y="2362477"/>
                  <a:pt x="4164615" y="2362478"/>
                </a:cubicBezTo>
                <a:lnTo>
                  <a:pt x="4111630" y="2338828"/>
                </a:lnTo>
                <a:lnTo>
                  <a:pt x="4061331" y="2322392"/>
                </a:lnTo>
                <a:cubicBezTo>
                  <a:pt x="3925253" y="2285004"/>
                  <a:pt x="3774912" y="2299528"/>
                  <a:pt x="3642562" y="2374827"/>
                </a:cubicBezTo>
                <a:cubicBezTo>
                  <a:pt x="3526756" y="2440713"/>
                  <a:pt x="3443910" y="2542213"/>
                  <a:pt x="3399960" y="2657721"/>
                </a:cubicBezTo>
                <a:cubicBezTo>
                  <a:pt x="3380795" y="2733904"/>
                  <a:pt x="3376218" y="2784195"/>
                  <a:pt x="3364347" y="2847431"/>
                </a:cubicBezTo>
                <a:cubicBezTo>
                  <a:pt x="3364347" y="2847431"/>
                  <a:pt x="3364347" y="2847431"/>
                  <a:pt x="3364347" y="2847433"/>
                </a:cubicBezTo>
                <a:lnTo>
                  <a:pt x="3363630" y="2850630"/>
                </a:lnTo>
                <a:cubicBezTo>
                  <a:pt x="3305179" y="3063372"/>
                  <a:pt x="3165569" y="3253816"/>
                  <a:pt x="2958655" y="3371536"/>
                </a:cubicBezTo>
                <a:cubicBezTo>
                  <a:pt x="2544828" y="3606976"/>
                  <a:pt x="2018493" y="3462364"/>
                  <a:pt x="1783053" y="3048538"/>
                </a:cubicBezTo>
                <a:cubicBezTo>
                  <a:pt x="1547613" y="2634711"/>
                  <a:pt x="1692226" y="2108375"/>
                  <a:pt x="2106052" y="1872935"/>
                </a:cubicBezTo>
                <a:cubicBezTo>
                  <a:pt x="2312966" y="1755215"/>
                  <a:pt x="2548006" y="1732508"/>
                  <a:pt x="2760749" y="1790959"/>
                </a:cubicBezTo>
                <a:lnTo>
                  <a:pt x="2900254" y="1842881"/>
                </a:lnTo>
                <a:cubicBezTo>
                  <a:pt x="3036333" y="1880269"/>
                  <a:pt x="3186674" y="1865744"/>
                  <a:pt x="3319024" y="1790447"/>
                </a:cubicBezTo>
                <a:cubicBezTo>
                  <a:pt x="3434831" y="1724560"/>
                  <a:pt x="3517675" y="1623059"/>
                  <a:pt x="3561625" y="1507552"/>
                </a:cubicBezTo>
                <a:lnTo>
                  <a:pt x="3597240" y="1317843"/>
                </a:lnTo>
                <a:lnTo>
                  <a:pt x="3597956" y="1314644"/>
                </a:lnTo>
                <a:cubicBezTo>
                  <a:pt x="3656408" y="1101902"/>
                  <a:pt x="3796018" y="911458"/>
                  <a:pt x="4002932" y="793738"/>
                </a:cubicBezTo>
                <a:cubicBezTo>
                  <a:pt x="4132253" y="720163"/>
                  <a:pt x="4272560" y="683702"/>
                  <a:pt x="4411545" y="680973"/>
                </a:cubicBezTo>
                <a:close/>
                <a:moveTo>
                  <a:pt x="2741423" y="166"/>
                </a:moveTo>
                <a:cubicBezTo>
                  <a:pt x="3047189" y="-5838"/>
                  <a:pt x="3346548" y="151422"/>
                  <a:pt x="3508412" y="435928"/>
                </a:cubicBezTo>
                <a:cubicBezTo>
                  <a:pt x="3743852" y="849754"/>
                  <a:pt x="3599240" y="1376090"/>
                  <a:pt x="3185413" y="1611530"/>
                </a:cubicBezTo>
                <a:cubicBezTo>
                  <a:pt x="2978499" y="1729250"/>
                  <a:pt x="2743459" y="1751957"/>
                  <a:pt x="2530716" y="1693506"/>
                </a:cubicBezTo>
                <a:lnTo>
                  <a:pt x="2494496" y="1681670"/>
                </a:lnTo>
                <a:cubicBezTo>
                  <a:pt x="2494495" y="1681670"/>
                  <a:pt x="2494494" y="1681669"/>
                  <a:pt x="2494494" y="1681669"/>
                </a:cubicBezTo>
                <a:lnTo>
                  <a:pt x="2441508" y="1658019"/>
                </a:lnTo>
                <a:lnTo>
                  <a:pt x="2391210" y="1641584"/>
                </a:lnTo>
                <a:cubicBezTo>
                  <a:pt x="2255131" y="1604196"/>
                  <a:pt x="2104791" y="1618721"/>
                  <a:pt x="1972440" y="1694019"/>
                </a:cubicBezTo>
                <a:cubicBezTo>
                  <a:pt x="1856634" y="1759905"/>
                  <a:pt x="1773787" y="1861405"/>
                  <a:pt x="1729838" y="1976913"/>
                </a:cubicBezTo>
                <a:cubicBezTo>
                  <a:pt x="1710673" y="2053096"/>
                  <a:pt x="1706096" y="2103387"/>
                  <a:pt x="1694226" y="2166623"/>
                </a:cubicBezTo>
                <a:cubicBezTo>
                  <a:pt x="1694225" y="2166623"/>
                  <a:pt x="1694226" y="2166624"/>
                  <a:pt x="1694224" y="2166625"/>
                </a:cubicBezTo>
                <a:lnTo>
                  <a:pt x="1693509" y="2169821"/>
                </a:lnTo>
                <a:cubicBezTo>
                  <a:pt x="1635057" y="2382564"/>
                  <a:pt x="1495447" y="2573008"/>
                  <a:pt x="1288533" y="2690728"/>
                </a:cubicBezTo>
                <a:cubicBezTo>
                  <a:pt x="874706" y="2926168"/>
                  <a:pt x="348370" y="2781556"/>
                  <a:pt x="112931" y="2367730"/>
                </a:cubicBezTo>
                <a:cubicBezTo>
                  <a:pt x="-122509" y="1953903"/>
                  <a:pt x="22102" y="1427568"/>
                  <a:pt x="435930" y="1192128"/>
                </a:cubicBezTo>
                <a:cubicBezTo>
                  <a:pt x="642844" y="1074407"/>
                  <a:pt x="877884" y="1051700"/>
                  <a:pt x="1090627" y="1110151"/>
                </a:cubicBezTo>
                <a:lnTo>
                  <a:pt x="1230132" y="1162073"/>
                </a:lnTo>
                <a:cubicBezTo>
                  <a:pt x="1366210" y="1199461"/>
                  <a:pt x="1516552" y="1184936"/>
                  <a:pt x="1648902" y="1109638"/>
                </a:cubicBezTo>
                <a:cubicBezTo>
                  <a:pt x="1764709" y="1043752"/>
                  <a:pt x="1847554" y="942250"/>
                  <a:pt x="1891504" y="826744"/>
                </a:cubicBezTo>
                <a:lnTo>
                  <a:pt x="1927118" y="637036"/>
                </a:lnTo>
                <a:lnTo>
                  <a:pt x="1927834" y="633836"/>
                </a:lnTo>
                <a:cubicBezTo>
                  <a:pt x="1986286" y="421093"/>
                  <a:pt x="2125896" y="230650"/>
                  <a:pt x="2332810" y="112930"/>
                </a:cubicBezTo>
                <a:cubicBezTo>
                  <a:pt x="2462130" y="39355"/>
                  <a:pt x="2602439" y="2894"/>
                  <a:pt x="2741423" y="166"/>
                </a:cubicBezTo>
                <a:close/>
              </a:path>
            </a:pathLst>
          </a:custGeom>
        </p:spPr>
        <p:txBody>
          <a:bodyPr wrap="square">
            <a:noAutofit/>
          </a:bodyPr>
          <a:lstStyle/>
          <a:p>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2FBB3CC-4392-4AD2-896A-F7D011982C1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4B50861-9EFC-4C76-BC97-96D7C7C2A08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8_自定义版式">
    <p:spTree>
      <p:nvGrpSpPr>
        <p:cNvPr id="1" name=""/>
        <p:cNvGrpSpPr/>
        <p:nvPr/>
      </p:nvGrpSpPr>
      <p:grpSpPr>
        <a:xfrm>
          <a:off x="0" y="0"/>
          <a:ext cx="0" cy="0"/>
          <a:chOff x="0" y="0"/>
          <a:chExt cx="0" cy="0"/>
        </a:xfrm>
      </p:grpSpPr>
      <p:cxnSp>
        <p:nvCxnSpPr>
          <p:cNvPr id="8" name="直接连接符 7"/>
          <p:cNvCxnSpPr/>
          <p:nvPr userDrawn="1"/>
        </p:nvCxnSpPr>
        <p:spPr>
          <a:xfrm>
            <a:off x="5884982" y="1336847"/>
            <a:ext cx="0" cy="3892457"/>
          </a:xfrm>
          <a:prstGeom prst="line">
            <a:avLst/>
          </a:prstGeom>
          <a:ln w="28575">
            <a:solidFill>
              <a:srgbClr val="C00000"/>
            </a:solidFill>
            <a:prstDash val="sysDot"/>
          </a:ln>
        </p:spPr>
        <p:style>
          <a:lnRef idx="1">
            <a:schemeClr val="accent1"/>
          </a:lnRef>
          <a:fillRef idx="0">
            <a:schemeClr val="accent1"/>
          </a:fillRef>
          <a:effectRef idx="0">
            <a:schemeClr val="accent1"/>
          </a:effectRef>
          <a:fontRef idx="minor">
            <a:schemeClr val="tx1"/>
          </a:fontRef>
        </p:style>
      </p:cxnSp>
      <p:sp>
        <p:nvSpPr>
          <p:cNvPr id="9" name="淘宝店chenying0907 13"/>
          <p:cNvSpPr txBox="1"/>
          <p:nvPr userDrawn="1"/>
        </p:nvSpPr>
        <p:spPr>
          <a:xfrm>
            <a:off x="599710" y="2624285"/>
            <a:ext cx="4754282" cy="2308324"/>
          </a:xfrm>
          <a:prstGeom prst="rect">
            <a:avLst/>
          </a:prstGeom>
          <a:noFill/>
        </p:spPr>
        <p:txBody>
          <a:bodyPr wrap="square" rtlCol="0">
            <a:spAutoFit/>
          </a:bodyPr>
          <a:lstStyle/>
          <a:p>
            <a:pPr algn="ctr"/>
            <a:r>
              <a:rPr lang="zh-CN" altLang="en-US" sz="2400" b="1" dirty="0">
                <a:solidFill>
                  <a:schemeClr val="tx2">
                    <a:lumMod val="60000"/>
                    <a:lumOff val="40000"/>
                  </a:schemeClr>
                </a:solidFill>
                <a:latin typeface="微软雅黑" panose="020B0503020204020204" pitchFamily="34" charset="-122"/>
                <a:ea typeface="微软雅黑" panose="020B0503020204020204" pitchFamily="34" charset="-122"/>
              </a:rPr>
              <a:t>西北大学微信公众平台</a:t>
            </a:r>
            <a:endParaRPr lang="en-US" altLang="zh-CN" sz="2400" b="1" dirty="0">
              <a:solidFill>
                <a:schemeClr val="tx2">
                  <a:lumMod val="60000"/>
                  <a:lumOff val="40000"/>
                </a:schemeClr>
              </a:solidFill>
              <a:latin typeface="微软雅黑" panose="020B0503020204020204" pitchFamily="34" charset="-122"/>
              <a:ea typeface="微软雅黑" panose="020B0503020204020204" pitchFamily="34" charset="-122"/>
            </a:endParaRPr>
          </a:p>
          <a:p>
            <a:pPr algn="ctr"/>
            <a:r>
              <a:rPr lang="zh-CN" altLang="en-US" sz="2400" b="1" dirty="0">
                <a:solidFill>
                  <a:schemeClr val="tx2">
                    <a:lumMod val="60000"/>
                    <a:lumOff val="40000"/>
                  </a:schemeClr>
                </a:solidFill>
                <a:latin typeface="微软雅黑" panose="020B0503020204020204" pitchFamily="34" charset="-122"/>
                <a:ea typeface="微软雅黑" panose="020B0503020204020204" pitchFamily="34" charset="-122"/>
              </a:rPr>
              <a:t>荣誉出品</a:t>
            </a:r>
            <a:endParaRPr lang="en-US" altLang="zh-CN" sz="2400" b="1" dirty="0">
              <a:solidFill>
                <a:schemeClr val="tx2">
                  <a:lumMod val="60000"/>
                  <a:lumOff val="40000"/>
                </a:schemeClr>
              </a:solidFill>
              <a:latin typeface="微软雅黑" panose="020B0503020204020204" pitchFamily="34" charset="-122"/>
              <a:ea typeface="微软雅黑" panose="020B0503020204020204" pitchFamily="34" charset="-122"/>
            </a:endParaRPr>
          </a:p>
          <a:p>
            <a:pPr algn="ctr"/>
            <a:endParaRPr lang="en-US" altLang="zh-CN" sz="2400" b="1" dirty="0">
              <a:solidFill>
                <a:schemeClr val="tx2">
                  <a:lumMod val="60000"/>
                  <a:lumOff val="40000"/>
                </a:schemeClr>
              </a:solidFill>
              <a:latin typeface="微软雅黑" panose="020B0503020204020204" pitchFamily="34" charset="-122"/>
              <a:ea typeface="微软雅黑" panose="020B0503020204020204" pitchFamily="34" charset="-122"/>
            </a:endParaRPr>
          </a:p>
          <a:p>
            <a:pPr marL="0" algn="ctr" defTabSz="457200" rtl="0" eaLnBrk="1" latinLnBrk="0" hangingPunct="1">
              <a:lnSpc>
                <a:spcPct val="150000"/>
              </a:lnSpc>
            </a:pPr>
            <a:r>
              <a:rPr lang="zh-CN" altLang="en-US" sz="1600" b="0" kern="1200" dirty="0">
                <a:solidFill>
                  <a:schemeClr val="tx2">
                    <a:lumMod val="60000"/>
                    <a:lumOff val="40000"/>
                  </a:schemeClr>
                </a:solidFill>
                <a:latin typeface="微软雅黑" panose="020B0503020204020204" pitchFamily="34" charset="-122"/>
                <a:ea typeface="微软雅黑" panose="020B0503020204020204" pitchFamily="34" charset="-122"/>
                <a:cs typeface="+mn-cs"/>
              </a:rPr>
              <a:t>图片素材来源</a:t>
            </a:r>
            <a:r>
              <a:rPr lang="zh-CN" altLang="en-US" sz="1600" b="1" kern="1200" dirty="0">
                <a:solidFill>
                  <a:schemeClr val="tx2">
                    <a:lumMod val="60000"/>
                    <a:lumOff val="40000"/>
                  </a:schemeClr>
                </a:solidFill>
                <a:latin typeface="微软雅黑" panose="020B0503020204020204" pitchFamily="34" charset="-122"/>
                <a:ea typeface="微软雅黑" panose="020B0503020204020204" pitchFamily="34" charset="-122"/>
                <a:cs typeface="+mn-cs"/>
              </a:rPr>
              <a:t>“微西大”新媒体中心</a:t>
            </a:r>
            <a:endParaRPr lang="en-US" altLang="zh-CN" sz="1600" b="1" kern="1200" dirty="0">
              <a:solidFill>
                <a:schemeClr val="tx2">
                  <a:lumMod val="60000"/>
                  <a:lumOff val="40000"/>
                </a:schemeClr>
              </a:solidFill>
              <a:latin typeface="微软雅黑" panose="020B0503020204020204" pitchFamily="34" charset="-122"/>
              <a:ea typeface="微软雅黑" panose="020B0503020204020204" pitchFamily="34" charset="-122"/>
              <a:cs typeface="+mn-cs"/>
            </a:endParaRPr>
          </a:p>
          <a:p>
            <a:pPr algn="ctr">
              <a:lnSpc>
                <a:spcPct val="150000"/>
              </a:lnSpc>
            </a:pPr>
            <a:r>
              <a:rPr lang="zh-CN" altLang="en-US" sz="1600" b="0" dirty="0">
                <a:solidFill>
                  <a:schemeClr val="tx2">
                    <a:lumMod val="60000"/>
                    <a:lumOff val="40000"/>
                  </a:schemeClr>
                </a:solidFill>
                <a:latin typeface="微软雅黑" panose="020B0503020204020204" pitchFamily="34" charset="-122"/>
                <a:ea typeface="微软雅黑" panose="020B0503020204020204" pitchFamily="34" charset="-122"/>
              </a:rPr>
              <a:t>版式设计</a:t>
            </a:r>
            <a:r>
              <a:rPr lang="zh-CN" altLang="en-US" sz="1600" b="0" baseline="0" dirty="0">
                <a:solidFill>
                  <a:schemeClr val="tx2">
                    <a:lumMod val="60000"/>
                    <a:lumOff val="40000"/>
                  </a:schemeClr>
                </a:solidFill>
                <a:latin typeface="微软雅黑" panose="020B0503020204020204" pitchFamily="34" charset="-122"/>
                <a:ea typeface="微软雅黑" panose="020B0503020204020204" pitchFamily="34" charset="-122"/>
              </a:rPr>
              <a:t> </a:t>
            </a:r>
            <a:r>
              <a:rPr lang="en-US" altLang="zh-CN" sz="1600" b="1" kern="1200" baseline="0" dirty="0" err="1">
                <a:solidFill>
                  <a:schemeClr val="tx2">
                    <a:lumMod val="60000"/>
                    <a:lumOff val="40000"/>
                  </a:schemeClr>
                </a:solidFill>
                <a:latin typeface="微软雅黑" panose="020B0503020204020204" pitchFamily="34" charset="-122"/>
                <a:ea typeface="微软雅黑" panose="020B0503020204020204" pitchFamily="34" charset="-122"/>
                <a:cs typeface="+mn-cs"/>
              </a:rPr>
              <a:t>Hoder</a:t>
            </a:r>
            <a:endParaRPr lang="en-US" altLang="zh-CN" sz="1600" b="1" kern="1200" dirty="0">
              <a:solidFill>
                <a:schemeClr val="tx2">
                  <a:lumMod val="60000"/>
                  <a:lumOff val="40000"/>
                </a:schemeClr>
              </a:solidFill>
              <a:latin typeface="微软雅黑" panose="020B0503020204020204" pitchFamily="34" charset="-122"/>
              <a:ea typeface="微软雅黑" panose="020B0503020204020204" pitchFamily="34" charset="-122"/>
              <a:cs typeface="+mn-cs"/>
            </a:endParaRPr>
          </a:p>
          <a:p>
            <a:pPr algn="ctr">
              <a:lnSpc>
                <a:spcPct val="150000"/>
              </a:lnSpc>
            </a:pPr>
            <a:r>
              <a:rPr lang="zh-CN" altLang="en-US" sz="1600" b="0" kern="1200" dirty="0">
                <a:solidFill>
                  <a:schemeClr val="tx2">
                    <a:lumMod val="60000"/>
                    <a:lumOff val="40000"/>
                  </a:schemeClr>
                </a:solidFill>
                <a:latin typeface="微软雅黑" panose="020B0503020204020204" pitchFamily="34" charset="-122"/>
                <a:ea typeface="微软雅黑" panose="020B0503020204020204" pitchFamily="34" charset="-122"/>
                <a:cs typeface="+mn-cs"/>
              </a:rPr>
              <a:t>部分素材来自网络</a:t>
            </a:r>
            <a:endParaRPr lang="en-US" altLang="zh-CN" sz="1600" b="0" kern="1200" dirty="0">
              <a:solidFill>
                <a:schemeClr val="tx2">
                  <a:lumMod val="60000"/>
                  <a:lumOff val="40000"/>
                </a:schemeClr>
              </a:solidFill>
              <a:latin typeface="微软雅黑" panose="020B0503020204020204" pitchFamily="34" charset="-122"/>
              <a:ea typeface="微软雅黑" panose="020B0503020204020204" pitchFamily="34" charset="-122"/>
              <a:cs typeface="+mn-cs"/>
            </a:endParaRPr>
          </a:p>
        </p:txBody>
      </p:sp>
      <p:sp>
        <p:nvSpPr>
          <p:cNvPr id="10" name="淘宝店chenying0907 13"/>
          <p:cNvSpPr txBox="1"/>
          <p:nvPr userDrawn="1"/>
        </p:nvSpPr>
        <p:spPr>
          <a:xfrm>
            <a:off x="6520689" y="2808951"/>
            <a:ext cx="4754282" cy="2123658"/>
          </a:xfrm>
          <a:prstGeom prst="rect">
            <a:avLst/>
          </a:prstGeom>
          <a:noFill/>
        </p:spPr>
        <p:txBody>
          <a:bodyPr wrap="square" rtlCol="0">
            <a:spAutoFit/>
          </a:bodyPr>
          <a:lstStyle/>
          <a:p>
            <a:pPr algn="ctr">
              <a:lnSpc>
                <a:spcPct val="150000"/>
              </a:lnSpc>
            </a:pPr>
            <a:r>
              <a:rPr lang="zh-CN" altLang="en-US" sz="1600" dirty="0">
                <a:solidFill>
                  <a:schemeClr val="tx2">
                    <a:lumMod val="60000"/>
                    <a:lumOff val="40000"/>
                  </a:schemeClr>
                </a:solidFill>
                <a:latin typeface="微软雅黑" panose="020B0503020204020204" pitchFamily="34" charset="-122"/>
                <a:ea typeface="微软雅黑" panose="020B0503020204020204" pitchFamily="34" charset="-122"/>
              </a:rPr>
              <a:t>扫码关注西北大学微信公众平台</a:t>
            </a:r>
            <a:endParaRPr lang="en-US" altLang="zh-CN" sz="1600" dirty="0">
              <a:solidFill>
                <a:schemeClr val="tx2">
                  <a:lumMod val="60000"/>
                  <a:lumOff val="40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1600" b="1" dirty="0">
                <a:solidFill>
                  <a:srgbClr val="C00000"/>
                </a:solidFill>
                <a:latin typeface="微软雅黑" panose="020B0503020204020204" pitchFamily="34" charset="-122"/>
                <a:ea typeface="微软雅黑" panose="020B0503020204020204" pitchFamily="34" charset="-122"/>
              </a:rPr>
              <a:t>公众号：</a:t>
            </a:r>
            <a:r>
              <a:rPr lang="en-US" altLang="zh-CN" sz="1600" b="1" dirty="0">
                <a:solidFill>
                  <a:srgbClr val="C00000"/>
                </a:solidFill>
                <a:latin typeface="微软雅黑" panose="020B0503020204020204" pitchFamily="34" charset="-122"/>
                <a:ea typeface="微软雅黑" panose="020B0503020204020204" pitchFamily="34" charset="-122"/>
              </a:rPr>
              <a:t>northwest1902</a:t>
            </a:r>
            <a:endParaRPr lang="en-US" altLang="zh-CN" sz="1600" b="1" dirty="0">
              <a:solidFill>
                <a:srgbClr val="C00000"/>
              </a:solidFill>
              <a:latin typeface="微软雅黑" panose="020B0503020204020204" pitchFamily="34" charset="-122"/>
              <a:ea typeface="微软雅黑" panose="020B0503020204020204" pitchFamily="34" charset="-122"/>
            </a:endParaRPr>
          </a:p>
          <a:p>
            <a:pPr algn="ctr">
              <a:lnSpc>
                <a:spcPct val="150000"/>
              </a:lnSpc>
            </a:pPr>
            <a:endParaRPr lang="en-US" altLang="zh-CN" sz="2400" b="1" dirty="0">
              <a:solidFill>
                <a:schemeClr val="accent5"/>
              </a:solidFill>
              <a:latin typeface="微软雅黑" panose="020B0503020204020204" pitchFamily="34" charset="-122"/>
              <a:ea typeface="微软雅黑" panose="020B0503020204020204" pitchFamily="34" charset="-122"/>
            </a:endParaRPr>
          </a:p>
          <a:p>
            <a:pPr algn="ctr">
              <a:lnSpc>
                <a:spcPct val="150000"/>
              </a:lnSpc>
            </a:pPr>
            <a:r>
              <a:rPr lang="zh-CN" altLang="en-US" sz="1600" dirty="0">
                <a:solidFill>
                  <a:schemeClr val="tx2">
                    <a:lumMod val="60000"/>
                    <a:lumOff val="40000"/>
                  </a:schemeClr>
                </a:solidFill>
                <a:latin typeface="微软雅黑" panose="020B0503020204020204" pitchFamily="34" charset="-122"/>
                <a:ea typeface="微软雅黑" panose="020B0503020204020204" pitchFamily="34" charset="-122"/>
              </a:rPr>
              <a:t>新浪微博 </a:t>
            </a:r>
            <a:r>
              <a:rPr lang="en-US" altLang="zh-CN" sz="1600" dirty="0">
                <a:solidFill>
                  <a:srgbClr val="C00000"/>
                </a:solidFill>
                <a:latin typeface="微软雅黑" panose="020B0503020204020204" pitchFamily="34" charset="-122"/>
                <a:ea typeface="微软雅黑" panose="020B0503020204020204" pitchFamily="34" charset="-122"/>
              </a:rPr>
              <a:t>@</a:t>
            </a:r>
            <a:r>
              <a:rPr lang="zh-CN" altLang="en-US" sz="1600" dirty="0">
                <a:solidFill>
                  <a:srgbClr val="C00000"/>
                </a:solidFill>
                <a:latin typeface="微软雅黑" panose="020B0503020204020204" pitchFamily="34" charset="-122"/>
                <a:ea typeface="微软雅黑" panose="020B0503020204020204" pitchFamily="34" charset="-122"/>
              </a:rPr>
              <a:t>西北大学</a:t>
            </a:r>
            <a:endParaRPr lang="en-US" altLang="zh-CN" sz="1600" dirty="0">
              <a:solidFill>
                <a:srgbClr val="C00000"/>
              </a:solidFill>
              <a:latin typeface="微软雅黑" panose="020B0503020204020204" pitchFamily="34" charset="-122"/>
              <a:ea typeface="微软雅黑" panose="020B0503020204020204" pitchFamily="34" charset="-122"/>
            </a:endParaRPr>
          </a:p>
          <a:p>
            <a:pPr algn="ctr">
              <a:lnSpc>
                <a:spcPct val="150000"/>
              </a:lnSpc>
            </a:pPr>
            <a:r>
              <a:rPr lang="zh-CN" altLang="en-US" sz="1600" dirty="0">
                <a:solidFill>
                  <a:schemeClr val="tx2">
                    <a:lumMod val="60000"/>
                    <a:lumOff val="40000"/>
                  </a:schemeClr>
                </a:solidFill>
                <a:latin typeface="微软雅黑" panose="020B0503020204020204" pitchFamily="34" charset="-122"/>
                <a:ea typeface="微软雅黑" panose="020B0503020204020204" pitchFamily="34" charset="-122"/>
              </a:rPr>
              <a:t>投稿邮箱 </a:t>
            </a:r>
            <a:r>
              <a:rPr lang="en-US" altLang="zh-CN" sz="1600" dirty="0">
                <a:solidFill>
                  <a:srgbClr val="C00000"/>
                </a:solidFill>
                <a:latin typeface="微软雅黑" panose="020B0503020204020204" pitchFamily="34" charset="-122"/>
                <a:ea typeface="微软雅黑" panose="020B0503020204020204" pitchFamily="34" charset="-122"/>
              </a:rPr>
              <a:t>xidaweixin@qq.com</a:t>
            </a:r>
            <a:endParaRPr lang="en-US" altLang="zh-CN" sz="1600" dirty="0">
              <a:solidFill>
                <a:srgbClr val="C00000"/>
              </a:solidFill>
              <a:latin typeface="微软雅黑" panose="020B0503020204020204" pitchFamily="34" charset="-122"/>
              <a:ea typeface="微软雅黑" panose="020B0503020204020204" pitchFamily="34" charset="-122"/>
            </a:endParaRPr>
          </a:p>
        </p:txBody>
      </p:sp>
      <p:pic>
        <p:nvPicPr>
          <p:cNvPr id="11" name="图片 10"/>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brightnessContrast bright="20000"/>
                    </a14:imgEffect>
                  </a14:imgLayer>
                </a14:imgProps>
              </a:ext>
            </a:extLst>
          </a:blip>
          <a:srcRect l="-4"/>
          <a:stretch>
            <a:fillRect/>
          </a:stretch>
        </p:blipFill>
        <p:spPr>
          <a:xfrm>
            <a:off x="2484388" y="1336847"/>
            <a:ext cx="984925" cy="996694"/>
          </a:xfrm>
          <a:prstGeom prst="rect">
            <a:avLst/>
          </a:prstGeom>
        </p:spPr>
      </p:pic>
      <p:pic>
        <p:nvPicPr>
          <p:cNvPr id="12" name="图片 11"/>
          <p:cNvPicPr>
            <a:picLocks noChangeAspect="1"/>
          </p:cNvPicPr>
          <p:nvPr userDrawn="1"/>
        </p:nvPicPr>
        <p:blipFill>
          <a:blip r:embed="rId4" cstate="screen">
            <a:clrChange>
              <a:clrFrom>
                <a:srgbClr val="EBFFFF">
                  <a:alpha val="100000"/>
                </a:srgbClr>
              </a:clrFrom>
              <a:clrTo>
                <a:srgbClr val="EBFFFF">
                  <a:alpha val="100000"/>
                  <a:alpha val="0"/>
                </a:srgbClr>
              </a:clrTo>
            </a:clrChange>
            <a:extLst>
              <a:ext uri="{BEBA8EAE-BF5A-486C-A8C5-ECC9F3942E4B}">
                <a14:imgProps xmlns:a14="http://schemas.microsoft.com/office/drawing/2010/main">
                  <a14:imgLayer r:embed="rId5">
                    <a14:imgEffect>
                      <a14:colorTemperature colorTemp="4700"/>
                    </a14:imgEffect>
                  </a14:imgLayer>
                </a14:imgProps>
              </a:ext>
            </a:extLst>
          </a:blip>
          <a:stretch>
            <a:fillRect/>
          </a:stretch>
        </p:blipFill>
        <p:spPr>
          <a:xfrm>
            <a:off x="8302787" y="1366772"/>
            <a:ext cx="1190086" cy="11900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2FBB3CC-4392-4AD2-896A-F7D011982C1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4B50861-9EFC-4C76-BC97-96D7C7C2A08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6096000" y="1866900"/>
            <a:ext cx="5221288" cy="4133850"/>
          </a:xfrm>
          <a:custGeom>
            <a:avLst/>
            <a:gdLst>
              <a:gd name="connsiteX0" fmla="*/ 0 w 5221288"/>
              <a:gd name="connsiteY0" fmla="*/ 0 h 4133850"/>
              <a:gd name="connsiteX1" fmla="*/ 5221288 w 5221288"/>
              <a:gd name="connsiteY1" fmla="*/ 0 h 4133850"/>
              <a:gd name="connsiteX2" fmla="*/ 5221288 w 5221288"/>
              <a:gd name="connsiteY2" fmla="*/ 4133850 h 4133850"/>
              <a:gd name="connsiteX3" fmla="*/ 0 w 5221288"/>
              <a:gd name="connsiteY3" fmla="*/ 4133850 h 4133850"/>
            </a:gdLst>
            <a:ahLst/>
            <a:cxnLst>
              <a:cxn ang="0">
                <a:pos x="connsiteX0" y="connsiteY0"/>
              </a:cxn>
              <a:cxn ang="0">
                <a:pos x="connsiteX1" y="connsiteY1"/>
              </a:cxn>
              <a:cxn ang="0">
                <a:pos x="connsiteX2" y="connsiteY2"/>
              </a:cxn>
              <a:cxn ang="0">
                <a:pos x="connsiteX3" y="connsiteY3"/>
              </a:cxn>
            </a:cxnLst>
            <a:rect l="l" t="t" r="r" b="b"/>
            <a:pathLst>
              <a:path w="5221288" h="4133850">
                <a:moveTo>
                  <a:pt x="0" y="0"/>
                </a:moveTo>
                <a:lnTo>
                  <a:pt x="5221288" y="0"/>
                </a:lnTo>
                <a:lnTo>
                  <a:pt x="5221288" y="4133850"/>
                </a:lnTo>
                <a:lnTo>
                  <a:pt x="0" y="4133850"/>
                </a:lnTo>
                <a:close/>
              </a:path>
            </a:pathLst>
          </a:custGeom>
        </p:spPr>
        <p:txBody>
          <a:bodyPr wrap="square">
            <a:noAutofit/>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13" name="图片占位符 12"/>
          <p:cNvSpPr>
            <a:spLocks noGrp="1"/>
          </p:cNvSpPr>
          <p:nvPr>
            <p:ph type="pic" sz="quarter" idx="10"/>
          </p:nvPr>
        </p:nvSpPr>
        <p:spPr>
          <a:xfrm>
            <a:off x="874713" y="1557338"/>
            <a:ext cx="3105150" cy="4751387"/>
          </a:xfrm>
          <a:custGeom>
            <a:avLst/>
            <a:gdLst>
              <a:gd name="connsiteX0" fmla="*/ 0 w 3105150"/>
              <a:gd name="connsiteY0" fmla="*/ 0 h 4751387"/>
              <a:gd name="connsiteX1" fmla="*/ 3105150 w 3105150"/>
              <a:gd name="connsiteY1" fmla="*/ 0 h 4751387"/>
              <a:gd name="connsiteX2" fmla="*/ 3105150 w 3105150"/>
              <a:gd name="connsiteY2" fmla="*/ 4751387 h 4751387"/>
              <a:gd name="connsiteX3" fmla="*/ 0 w 3105150"/>
              <a:gd name="connsiteY3" fmla="*/ 4751387 h 4751387"/>
            </a:gdLst>
            <a:ahLst/>
            <a:cxnLst>
              <a:cxn ang="0">
                <a:pos x="connsiteX0" y="connsiteY0"/>
              </a:cxn>
              <a:cxn ang="0">
                <a:pos x="connsiteX1" y="connsiteY1"/>
              </a:cxn>
              <a:cxn ang="0">
                <a:pos x="connsiteX2" y="connsiteY2"/>
              </a:cxn>
              <a:cxn ang="0">
                <a:pos x="connsiteX3" y="connsiteY3"/>
              </a:cxn>
            </a:cxnLst>
            <a:rect l="l" t="t" r="r" b="b"/>
            <a:pathLst>
              <a:path w="3105150" h="4751387">
                <a:moveTo>
                  <a:pt x="0" y="0"/>
                </a:moveTo>
                <a:lnTo>
                  <a:pt x="3105150" y="0"/>
                </a:lnTo>
                <a:lnTo>
                  <a:pt x="3105150" y="4751387"/>
                </a:lnTo>
                <a:lnTo>
                  <a:pt x="0" y="4751387"/>
                </a:lnTo>
                <a:close/>
              </a:path>
            </a:pathLst>
          </a:custGeom>
        </p:spPr>
        <p:txBody>
          <a:bodyPr wrap="square">
            <a:noAutofit/>
          </a:bodyPr>
          <a:lstStyle/>
          <a:p>
            <a:endParaRPr lang="zh-CN" altLang="en-US"/>
          </a:p>
        </p:txBody>
      </p:sp>
      <p:sp>
        <p:nvSpPr>
          <p:cNvPr id="14" name="图片占位符 13"/>
          <p:cNvSpPr>
            <a:spLocks noGrp="1"/>
          </p:cNvSpPr>
          <p:nvPr>
            <p:ph type="pic" sz="quarter" idx="11"/>
          </p:nvPr>
        </p:nvSpPr>
        <p:spPr>
          <a:xfrm>
            <a:off x="4075114" y="1557338"/>
            <a:ext cx="2388905" cy="2326734"/>
          </a:xfrm>
          <a:custGeom>
            <a:avLst/>
            <a:gdLst>
              <a:gd name="connsiteX0" fmla="*/ 0 w 2388905"/>
              <a:gd name="connsiteY0" fmla="*/ 0 h 2326734"/>
              <a:gd name="connsiteX1" fmla="*/ 2388905 w 2388905"/>
              <a:gd name="connsiteY1" fmla="*/ 0 h 2326734"/>
              <a:gd name="connsiteX2" fmla="*/ 2388905 w 2388905"/>
              <a:gd name="connsiteY2" fmla="*/ 2326734 h 2326734"/>
              <a:gd name="connsiteX3" fmla="*/ 0 w 2388905"/>
              <a:gd name="connsiteY3" fmla="*/ 2326734 h 2326734"/>
            </a:gdLst>
            <a:ahLst/>
            <a:cxnLst>
              <a:cxn ang="0">
                <a:pos x="connsiteX0" y="connsiteY0"/>
              </a:cxn>
              <a:cxn ang="0">
                <a:pos x="connsiteX1" y="connsiteY1"/>
              </a:cxn>
              <a:cxn ang="0">
                <a:pos x="connsiteX2" y="connsiteY2"/>
              </a:cxn>
              <a:cxn ang="0">
                <a:pos x="connsiteX3" y="connsiteY3"/>
              </a:cxn>
            </a:cxnLst>
            <a:rect l="l" t="t" r="r" b="b"/>
            <a:pathLst>
              <a:path w="2388905" h="2326734">
                <a:moveTo>
                  <a:pt x="0" y="0"/>
                </a:moveTo>
                <a:lnTo>
                  <a:pt x="2388905" y="0"/>
                </a:lnTo>
                <a:lnTo>
                  <a:pt x="2388905" y="2326734"/>
                </a:lnTo>
                <a:lnTo>
                  <a:pt x="0" y="2326734"/>
                </a:lnTo>
                <a:close/>
              </a:path>
            </a:pathLst>
          </a:custGeom>
        </p:spPr>
        <p:txBody>
          <a:bodyPr wrap="square">
            <a:noAutofit/>
          </a:bodyPr>
          <a:lstStyle/>
          <a:p>
            <a:endParaRPr lang="zh-CN" altLang="en-US"/>
          </a:p>
        </p:txBody>
      </p:sp>
      <p:sp>
        <p:nvSpPr>
          <p:cNvPr id="15" name="图片占位符 14"/>
          <p:cNvSpPr>
            <a:spLocks noGrp="1"/>
          </p:cNvSpPr>
          <p:nvPr>
            <p:ph type="pic" sz="quarter" idx="12"/>
          </p:nvPr>
        </p:nvSpPr>
        <p:spPr>
          <a:xfrm>
            <a:off x="4075114" y="3981991"/>
            <a:ext cx="2388905" cy="2326734"/>
          </a:xfrm>
          <a:custGeom>
            <a:avLst/>
            <a:gdLst>
              <a:gd name="connsiteX0" fmla="*/ 0 w 2388905"/>
              <a:gd name="connsiteY0" fmla="*/ 0 h 2326734"/>
              <a:gd name="connsiteX1" fmla="*/ 2388905 w 2388905"/>
              <a:gd name="connsiteY1" fmla="*/ 0 h 2326734"/>
              <a:gd name="connsiteX2" fmla="*/ 2388905 w 2388905"/>
              <a:gd name="connsiteY2" fmla="*/ 2326734 h 2326734"/>
              <a:gd name="connsiteX3" fmla="*/ 0 w 2388905"/>
              <a:gd name="connsiteY3" fmla="*/ 2326734 h 2326734"/>
            </a:gdLst>
            <a:ahLst/>
            <a:cxnLst>
              <a:cxn ang="0">
                <a:pos x="connsiteX0" y="connsiteY0"/>
              </a:cxn>
              <a:cxn ang="0">
                <a:pos x="connsiteX1" y="connsiteY1"/>
              </a:cxn>
              <a:cxn ang="0">
                <a:pos x="connsiteX2" y="connsiteY2"/>
              </a:cxn>
              <a:cxn ang="0">
                <a:pos x="connsiteX3" y="connsiteY3"/>
              </a:cxn>
            </a:cxnLst>
            <a:rect l="l" t="t" r="r" b="b"/>
            <a:pathLst>
              <a:path w="2388905" h="2326734">
                <a:moveTo>
                  <a:pt x="0" y="0"/>
                </a:moveTo>
                <a:lnTo>
                  <a:pt x="2388905" y="0"/>
                </a:lnTo>
                <a:lnTo>
                  <a:pt x="2388905" y="2326734"/>
                </a:lnTo>
                <a:lnTo>
                  <a:pt x="0" y="2326734"/>
                </a:lnTo>
                <a:close/>
              </a:path>
            </a:pathLst>
          </a:custGeom>
        </p:spPr>
        <p:txBody>
          <a:bodyPr wrap="square">
            <a:noAutofit/>
          </a:bodyP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874713" y="2247900"/>
            <a:ext cx="1905000" cy="1905000"/>
          </a:xfrm>
          <a:custGeom>
            <a:avLst/>
            <a:gdLst>
              <a:gd name="connsiteX0" fmla="*/ 952500 w 1905000"/>
              <a:gd name="connsiteY0" fmla="*/ 0 h 1905000"/>
              <a:gd name="connsiteX1" fmla="*/ 1905000 w 1905000"/>
              <a:gd name="connsiteY1" fmla="*/ 952500 h 1905000"/>
              <a:gd name="connsiteX2" fmla="*/ 952500 w 1905000"/>
              <a:gd name="connsiteY2" fmla="*/ 1905000 h 1905000"/>
              <a:gd name="connsiteX3" fmla="*/ 0 w 1905000"/>
              <a:gd name="connsiteY3" fmla="*/ 952500 h 1905000"/>
              <a:gd name="connsiteX4" fmla="*/ 952500 w 1905000"/>
              <a:gd name="connsiteY4" fmla="*/ 0 h 190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0" h="1905000">
                <a:moveTo>
                  <a:pt x="952500" y="0"/>
                </a:moveTo>
                <a:cubicBezTo>
                  <a:pt x="1478551" y="0"/>
                  <a:pt x="1905000" y="426449"/>
                  <a:pt x="1905000" y="952500"/>
                </a:cubicBezTo>
                <a:cubicBezTo>
                  <a:pt x="1905000" y="1478551"/>
                  <a:pt x="1478551" y="1905000"/>
                  <a:pt x="952500" y="1905000"/>
                </a:cubicBezTo>
                <a:cubicBezTo>
                  <a:pt x="426449" y="1905000"/>
                  <a:pt x="0" y="1478551"/>
                  <a:pt x="0" y="952500"/>
                </a:cubicBezTo>
                <a:cubicBezTo>
                  <a:pt x="0" y="426449"/>
                  <a:pt x="426449" y="0"/>
                  <a:pt x="952500" y="0"/>
                </a:cubicBezTo>
                <a:close/>
              </a:path>
            </a:pathLst>
          </a:custGeom>
        </p:spPr>
        <p:txBody>
          <a:bodyPr wrap="square">
            <a:noAutofit/>
          </a:bodyPr>
          <a:lstStyle/>
          <a:p>
            <a:endParaRPr lang="zh-CN" altLang="en-US"/>
          </a:p>
        </p:txBody>
      </p:sp>
      <p:sp>
        <p:nvSpPr>
          <p:cNvPr id="16" name="图片占位符 15"/>
          <p:cNvSpPr>
            <a:spLocks noGrp="1"/>
          </p:cNvSpPr>
          <p:nvPr>
            <p:ph type="pic" sz="quarter" idx="11"/>
          </p:nvPr>
        </p:nvSpPr>
        <p:spPr>
          <a:xfrm>
            <a:off x="3720571" y="2247900"/>
            <a:ext cx="1905000" cy="1905000"/>
          </a:xfrm>
          <a:custGeom>
            <a:avLst/>
            <a:gdLst>
              <a:gd name="connsiteX0" fmla="*/ 952500 w 1905000"/>
              <a:gd name="connsiteY0" fmla="*/ 0 h 1905000"/>
              <a:gd name="connsiteX1" fmla="*/ 1905000 w 1905000"/>
              <a:gd name="connsiteY1" fmla="*/ 952500 h 1905000"/>
              <a:gd name="connsiteX2" fmla="*/ 952500 w 1905000"/>
              <a:gd name="connsiteY2" fmla="*/ 1905000 h 1905000"/>
              <a:gd name="connsiteX3" fmla="*/ 0 w 1905000"/>
              <a:gd name="connsiteY3" fmla="*/ 952500 h 1905000"/>
              <a:gd name="connsiteX4" fmla="*/ 952500 w 1905000"/>
              <a:gd name="connsiteY4" fmla="*/ 0 h 190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0" h="1905000">
                <a:moveTo>
                  <a:pt x="952500" y="0"/>
                </a:moveTo>
                <a:cubicBezTo>
                  <a:pt x="1478551" y="0"/>
                  <a:pt x="1905000" y="426449"/>
                  <a:pt x="1905000" y="952500"/>
                </a:cubicBezTo>
                <a:cubicBezTo>
                  <a:pt x="1905000" y="1478551"/>
                  <a:pt x="1478551" y="1905000"/>
                  <a:pt x="952500" y="1905000"/>
                </a:cubicBezTo>
                <a:cubicBezTo>
                  <a:pt x="426449" y="1905000"/>
                  <a:pt x="0" y="1478551"/>
                  <a:pt x="0" y="952500"/>
                </a:cubicBezTo>
                <a:cubicBezTo>
                  <a:pt x="0" y="426449"/>
                  <a:pt x="426449" y="0"/>
                  <a:pt x="952500" y="0"/>
                </a:cubicBezTo>
                <a:close/>
              </a:path>
            </a:pathLst>
          </a:custGeom>
        </p:spPr>
        <p:txBody>
          <a:bodyPr wrap="square">
            <a:noAutofit/>
          </a:bodyPr>
          <a:lstStyle/>
          <a:p>
            <a:endParaRPr lang="zh-CN" altLang="en-US"/>
          </a:p>
        </p:txBody>
      </p:sp>
      <p:sp>
        <p:nvSpPr>
          <p:cNvPr id="17" name="图片占位符 16"/>
          <p:cNvSpPr>
            <a:spLocks noGrp="1"/>
          </p:cNvSpPr>
          <p:nvPr>
            <p:ph type="pic" sz="quarter" idx="12"/>
          </p:nvPr>
        </p:nvSpPr>
        <p:spPr>
          <a:xfrm>
            <a:off x="6566429" y="2247900"/>
            <a:ext cx="1905000" cy="1905000"/>
          </a:xfrm>
          <a:custGeom>
            <a:avLst/>
            <a:gdLst>
              <a:gd name="connsiteX0" fmla="*/ 952500 w 1905000"/>
              <a:gd name="connsiteY0" fmla="*/ 0 h 1905000"/>
              <a:gd name="connsiteX1" fmla="*/ 1905000 w 1905000"/>
              <a:gd name="connsiteY1" fmla="*/ 952500 h 1905000"/>
              <a:gd name="connsiteX2" fmla="*/ 952500 w 1905000"/>
              <a:gd name="connsiteY2" fmla="*/ 1905000 h 1905000"/>
              <a:gd name="connsiteX3" fmla="*/ 0 w 1905000"/>
              <a:gd name="connsiteY3" fmla="*/ 952500 h 1905000"/>
              <a:gd name="connsiteX4" fmla="*/ 952500 w 1905000"/>
              <a:gd name="connsiteY4" fmla="*/ 0 h 190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0" h="1905000">
                <a:moveTo>
                  <a:pt x="952500" y="0"/>
                </a:moveTo>
                <a:cubicBezTo>
                  <a:pt x="1478551" y="0"/>
                  <a:pt x="1905000" y="426449"/>
                  <a:pt x="1905000" y="952500"/>
                </a:cubicBezTo>
                <a:cubicBezTo>
                  <a:pt x="1905000" y="1478551"/>
                  <a:pt x="1478551" y="1905000"/>
                  <a:pt x="952500" y="1905000"/>
                </a:cubicBezTo>
                <a:cubicBezTo>
                  <a:pt x="426449" y="1905000"/>
                  <a:pt x="0" y="1478551"/>
                  <a:pt x="0" y="952500"/>
                </a:cubicBezTo>
                <a:cubicBezTo>
                  <a:pt x="0" y="426449"/>
                  <a:pt x="426449" y="0"/>
                  <a:pt x="952500" y="0"/>
                </a:cubicBez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9412288" y="2247900"/>
            <a:ext cx="1905000" cy="1905000"/>
          </a:xfrm>
          <a:custGeom>
            <a:avLst/>
            <a:gdLst>
              <a:gd name="connsiteX0" fmla="*/ 952500 w 1905000"/>
              <a:gd name="connsiteY0" fmla="*/ 0 h 1905000"/>
              <a:gd name="connsiteX1" fmla="*/ 1905000 w 1905000"/>
              <a:gd name="connsiteY1" fmla="*/ 952500 h 1905000"/>
              <a:gd name="connsiteX2" fmla="*/ 952500 w 1905000"/>
              <a:gd name="connsiteY2" fmla="*/ 1905000 h 1905000"/>
              <a:gd name="connsiteX3" fmla="*/ 0 w 1905000"/>
              <a:gd name="connsiteY3" fmla="*/ 952500 h 1905000"/>
              <a:gd name="connsiteX4" fmla="*/ 952500 w 1905000"/>
              <a:gd name="connsiteY4" fmla="*/ 0 h 190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0" h="1905000">
                <a:moveTo>
                  <a:pt x="952500" y="0"/>
                </a:moveTo>
                <a:cubicBezTo>
                  <a:pt x="1478551" y="0"/>
                  <a:pt x="1905000" y="426449"/>
                  <a:pt x="1905000" y="952500"/>
                </a:cubicBezTo>
                <a:cubicBezTo>
                  <a:pt x="1905000" y="1478551"/>
                  <a:pt x="1478551" y="1905000"/>
                  <a:pt x="952500" y="1905000"/>
                </a:cubicBezTo>
                <a:cubicBezTo>
                  <a:pt x="426449" y="1905000"/>
                  <a:pt x="0" y="1478551"/>
                  <a:pt x="0" y="952500"/>
                </a:cubicBezTo>
                <a:cubicBezTo>
                  <a:pt x="0" y="426449"/>
                  <a:pt x="426449" y="0"/>
                  <a:pt x="952500" y="0"/>
                </a:cubicBezTo>
                <a:close/>
              </a:path>
            </a:pathLst>
          </a:custGeom>
        </p:spPr>
        <p:txBody>
          <a:bodyPr wrap="square">
            <a:noAutofit/>
          </a:bodyPr>
          <a:lstStyle/>
          <a:p>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1695450"/>
            <a:ext cx="12192000" cy="2495550"/>
          </a:xfrm>
          <a:custGeom>
            <a:avLst/>
            <a:gdLst>
              <a:gd name="connsiteX0" fmla="*/ 0 w 12192000"/>
              <a:gd name="connsiteY0" fmla="*/ 0 h 2495550"/>
              <a:gd name="connsiteX1" fmla="*/ 12192000 w 12192000"/>
              <a:gd name="connsiteY1" fmla="*/ 0 h 2495550"/>
              <a:gd name="connsiteX2" fmla="*/ 12192000 w 12192000"/>
              <a:gd name="connsiteY2" fmla="*/ 2495550 h 2495550"/>
              <a:gd name="connsiteX3" fmla="*/ 0 w 12192000"/>
              <a:gd name="connsiteY3" fmla="*/ 2495550 h 2495550"/>
            </a:gdLst>
            <a:ahLst/>
            <a:cxnLst>
              <a:cxn ang="0">
                <a:pos x="connsiteX0" y="connsiteY0"/>
              </a:cxn>
              <a:cxn ang="0">
                <a:pos x="connsiteX1" y="connsiteY1"/>
              </a:cxn>
              <a:cxn ang="0">
                <a:pos x="connsiteX2" y="connsiteY2"/>
              </a:cxn>
              <a:cxn ang="0">
                <a:pos x="connsiteX3" y="connsiteY3"/>
              </a:cxn>
            </a:cxnLst>
            <a:rect l="l" t="t" r="r" b="b"/>
            <a:pathLst>
              <a:path w="12192000" h="2495550">
                <a:moveTo>
                  <a:pt x="0" y="0"/>
                </a:moveTo>
                <a:lnTo>
                  <a:pt x="12192000" y="0"/>
                </a:lnTo>
                <a:lnTo>
                  <a:pt x="12192000" y="2495550"/>
                </a:lnTo>
                <a:lnTo>
                  <a:pt x="0" y="2495550"/>
                </a:lnTo>
                <a:close/>
              </a:path>
            </a:pathLst>
          </a:custGeom>
        </p:spPr>
        <p:txBody>
          <a:bodyPr wrap="square">
            <a:noAutofit/>
          </a:bodyPr>
          <a:lstStyle/>
          <a:p>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13" name="图片占位符 12"/>
          <p:cNvSpPr>
            <a:spLocks noGrp="1"/>
          </p:cNvSpPr>
          <p:nvPr>
            <p:ph type="pic" sz="quarter" idx="10"/>
          </p:nvPr>
        </p:nvSpPr>
        <p:spPr>
          <a:xfrm>
            <a:off x="1174784" y="2057400"/>
            <a:ext cx="2743200" cy="2743200"/>
          </a:xfrm>
          <a:custGeom>
            <a:avLst/>
            <a:gdLst>
              <a:gd name="connsiteX0" fmla="*/ 1371600 w 2743200"/>
              <a:gd name="connsiteY0" fmla="*/ 0 h 2743200"/>
              <a:gd name="connsiteX1" fmla="*/ 2743200 w 2743200"/>
              <a:gd name="connsiteY1" fmla="*/ 1371600 h 2743200"/>
              <a:gd name="connsiteX2" fmla="*/ 1371600 w 2743200"/>
              <a:gd name="connsiteY2" fmla="*/ 2743200 h 2743200"/>
              <a:gd name="connsiteX3" fmla="*/ 0 w 2743200"/>
              <a:gd name="connsiteY3" fmla="*/ 1371600 h 2743200"/>
              <a:gd name="connsiteX4" fmla="*/ 1371600 w 2743200"/>
              <a:gd name="connsiteY4" fmla="*/ 0 h 274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2743200">
                <a:moveTo>
                  <a:pt x="1371600" y="0"/>
                </a:moveTo>
                <a:cubicBezTo>
                  <a:pt x="2129114" y="0"/>
                  <a:pt x="2743200" y="614086"/>
                  <a:pt x="2743200" y="1371600"/>
                </a:cubicBezTo>
                <a:cubicBezTo>
                  <a:pt x="2743200" y="2129114"/>
                  <a:pt x="2129114" y="2743200"/>
                  <a:pt x="1371600" y="2743200"/>
                </a:cubicBezTo>
                <a:cubicBezTo>
                  <a:pt x="614086" y="2743200"/>
                  <a:pt x="0" y="2129114"/>
                  <a:pt x="0" y="1371600"/>
                </a:cubicBezTo>
                <a:cubicBezTo>
                  <a:pt x="0" y="614086"/>
                  <a:pt x="614086" y="0"/>
                  <a:pt x="1371600" y="0"/>
                </a:cubicBezTo>
                <a:close/>
              </a:path>
            </a:pathLst>
          </a:custGeom>
        </p:spPr>
        <p:txBody>
          <a:bodyPr wrap="square">
            <a:noAutofit/>
          </a:bodyPr>
          <a:lstStyle/>
          <a:p>
            <a:endParaRPr lang="zh-CN" altLang="en-US"/>
          </a:p>
        </p:txBody>
      </p:sp>
      <p:sp>
        <p:nvSpPr>
          <p:cNvPr id="14" name="图片占位符 13"/>
          <p:cNvSpPr>
            <a:spLocks noGrp="1"/>
          </p:cNvSpPr>
          <p:nvPr>
            <p:ph type="pic" sz="quarter" idx="11"/>
          </p:nvPr>
        </p:nvSpPr>
        <p:spPr>
          <a:xfrm>
            <a:off x="4746659" y="2057400"/>
            <a:ext cx="2743200" cy="2743200"/>
          </a:xfrm>
          <a:custGeom>
            <a:avLst/>
            <a:gdLst>
              <a:gd name="connsiteX0" fmla="*/ 1371600 w 2743200"/>
              <a:gd name="connsiteY0" fmla="*/ 0 h 2743200"/>
              <a:gd name="connsiteX1" fmla="*/ 2743200 w 2743200"/>
              <a:gd name="connsiteY1" fmla="*/ 1371600 h 2743200"/>
              <a:gd name="connsiteX2" fmla="*/ 1371600 w 2743200"/>
              <a:gd name="connsiteY2" fmla="*/ 2743200 h 2743200"/>
              <a:gd name="connsiteX3" fmla="*/ 0 w 2743200"/>
              <a:gd name="connsiteY3" fmla="*/ 1371600 h 2743200"/>
              <a:gd name="connsiteX4" fmla="*/ 1371600 w 2743200"/>
              <a:gd name="connsiteY4" fmla="*/ 0 h 274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2743200">
                <a:moveTo>
                  <a:pt x="1371600" y="0"/>
                </a:moveTo>
                <a:cubicBezTo>
                  <a:pt x="2129114" y="0"/>
                  <a:pt x="2743200" y="614086"/>
                  <a:pt x="2743200" y="1371600"/>
                </a:cubicBezTo>
                <a:cubicBezTo>
                  <a:pt x="2743200" y="2129114"/>
                  <a:pt x="2129114" y="2743200"/>
                  <a:pt x="1371600" y="2743200"/>
                </a:cubicBezTo>
                <a:cubicBezTo>
                  <a:pt x="614086" y="2743200"/>
                  <a:pt x="0" y="2129114"/>
                  <a:pt x="0" y="1371600"/>
                </a:cubicBezTo>
                <a:cubicBezTo>
                  <a:pt x="0" y="614086"/>
                  <a:pt x="614086" y="0"/>
                  <a:pt x="1371600" y="0"/>
                </a:cubicBezTo>
                <a:close/>
              </a:path>
            </a:pathLst>
          </a:custGeom>
        </p:spPr>
        <p:txBody>
          <a:bodyPr wrap="square">
            <a:noAutofit/>
          </a:bodyPr>
          <a:lstStyle/>
          <a:p>
            <a:endParaRPr lang="zh-CN" altLang="en-US"/>
          </a:p>
        </p:txBody>
      </p:sp>
      <p:sp>
        <p:nvSpPr>
          <p:cNvPr id="15" name="图片占位符 14"/>
          <p:cNvSpPr>
            <a:spLocks noGrp="1"/>
          </p:cNvSpPr>
          <p:nvPr>
            <p:ph type="pic" sz="quarter" idx="12"/>
          </p:nvPr>
        </p:nvSpPr>
        <p:spPr>
          <a:xfrm>
            <a:off x="8318534" y="2057400"/>
            <a:ext cx="2743200" cy="2743200"/>
          </a:xfrm>
          <a:custGeom>
            <a:avLst/>
            <a:gdLst>
              <a:gd name="connsiteX0" fmla="*/ 1371600 w 2743200"/>
              <a:gd name="connsiteY0" fmla="*/ 0 h 2743200"/>
              <a:gd name="connsiteX1" fmla="*/ 2743200 w 2743200"/>
              <a:gd name="connsiteY1" fmla="*/ 1371600 h 2743200"/>
              <a:gd name="connsiteX2" fmla="*/ 1371600 w 2743200"/>
              <a:gd name="connsiteY2" fmla="*/ 2743200 h 2743200"/>
              <a:gd name="connsiteX3" fmla="*/ 0 w 2743200"/>
              <a:gd name="connsiteY3" fmla="*/ 1371600 h 2743200"/>
              <a:gd name="connsiteX4" fmla="*/ 1371600 w 2743200"/>
              <a:gd name="connsiteY4" fmla="*/ 0 h 274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2743200">
                <a:moveTo>
                  <a:pt x="1371600" y="0"/>
                </a:moveTo>
                <a:cubicBezTo>
                  <a:pt x="2129114" y="0"/>
                  <a:pt x="2743200" y="614086"/>
                  <a:pt x="2743200" y="1371600"/>
                </a:cubicBezTo>
                <a:cubicBezTo>
                  <a:pt x="2743200" y="2129114"/>
                  <a:pt x="2129114" y="2743200"/>
                  <a:pt x="1371600" y="2743200"/>
                </a:cubicBezTo>
                <a:cubicBezTo>
                  <a:pt x="614086" y="2743200"/>
                  <a:pt x="0" y="2129114"/>
                  <a:pt x="0" y="1371600"/>
                </a:cubicBezTo>
                <a:cubicBezTo>
                  <a:pt x="0" y="614086"/>
                  <a:pt x="614086" y="0"/>
                  <a:pt x="1371600" y="0"/>
                </a:cubicBezTo>
                <a:close/>
              </a:path>
            </a:pathLst>
          </a:custGeom>
        </p:spPr>
        <p:txBody>
          <a:bodyPr wrap="square">
            <a:noAutofit/>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5728902" y="808248"/>
            <a:ext cx="5588386" cy="5238482"/>
          </a:xfrm>
          <a:custGeom>
            <a:avLst/>
            <a:gdLst>
              <a:gd name="connsiteX0" fmla="*/ 4153257 w 5588386"/>
              <a:gd name="connsiteY0" fmla="*/ 0 h 5238482"/>
              <a:gd name="connsiteX1" fmla="*/ 5213123 w 5588386"/>
              <a:gd name="connsiteY1" fmla="*/ 1059867 h 5238482"/>
              <a:gd name="connsiteX2" fmla="*/ 4971102 w 5588386"/>
              <a:gd name="connsiteY2" fmla="*/ 1734041 h 5238482"/>
              <a:gd name="connsiteX3" fmla="*/ 4932957 w 5588386"/>
              <a:gd name="connsiteY3" fmla="*/ 1776011 h 5238482"/>
              <a:gd name="connsiteX4" fmla="*/ 4745837 w 5588386"/>
              <a:gd name="connsiteY4" fmla="*/ 1938726 h 5238482"/>
              <a:gd name="connsiteX5" fmla="*/ 4745821 w 5588386"/>
              <a:gd name="connsiteY5" fmla="*/ 1938737 h 5238482"/>
              <a:gd name="connsiteX6" fmla="*/ 4751557 w 5588386"/>
              <a:gd name="connsiteY6" fmla="*/ 1947744 h 5238482"/>
              <a:gd name="connsiteX7" fmla="*/ 4650227 w 5588386"/>
              <a:gd name="connsiteY7" fmla="*/ 2279477 h 5238482"/>
              <a:gd name="connsiteX8" fmla="*/ 4824007 w 5588386"/>
              <a:gd name="connsiteY8" fmla="*/ 2699019 h 5238482"/>
              <a:gd name="connsiteX9" fmla="*/ 5007075 w 5588386"/>
              <a:gd name="connsiteY9" fmla="*/ 2826671 h 5238482"/>
              <a:gd name="connsiteX10" fmla="*/ 5588386 w 5588386"/>
              <a:gd name="connsiteY10" fmla="*/ 3919987 h 5238482"/>
              <a:gd name="connsiteX11" fmla="*/ 4269892 w 5588386"/>
              <a:gd name="connsiteY11" fmla="*/ 5238482 h 5238482"/>
              <a:gd name="connsiteX12" fmla="*/ 3010674 w 5588386"/>
              <a:gd name="connsiteY12" fmla="*/ 4312067 h 5238482"/>
              <a:gd name="connsiteX13" fmla="*/ 2964206 w 5588386"/>
              <a:gd name="connsiteY13" fmla="*/ 4104133 h 5238482"/>
              <a:gd name="connsiteX14" fmla="*/ 2159034 w 5588386"/>
              <a:gd name="connsiteY14" fmla="*/ 3511763 h 5238482"/>
              <a:gd name="connsiteX15" fmla="*/ 1989125 w 5588386"/>
              <a:gd name="connsiteY15" fmla="*/ 3528891 h 5238482"/>
              <a:gd name="connsiteX16" fmla="*/ 1831711 w 5588386"/>
              <a:gd name="connsiteY16" fmla="*/ 3593243 h 5238482"/>
              <a:gd name="connsiteX17" fmla="*/ 1826930 w 5588386"/>
              <a:gd name="connsiteY17" fmla="*/ 3594993 h 5238482"/>
              <a:gd name="connsiteX18" fmla="*/ 1710574 w 5588386"/>
              <a:gd name="connsiteY18" fmla="*/ 3637580 h 5238482"/>
              <a:gd name="connsiteX19" fmla="*/ 1318494 w 5588386"/>
              <a:gd name="connsiteY19" fmla="*/ 3696857 h 5238482"/>
              <a:gd name="connsiteX20" fmla="*/ 0 w 5588386"/>
              <a:gd name="connsiteY20" fmla="*/ 2378362 h 5238482"/>
              <a:gd name="connsiteX21" fmla="*/ 1318494 w 5588386"/>
              <a:gd name="connsiteY21" fmla="*/ 1059867 h 5238482"/>
              <a:gd name="connsiteX22" fmla="*/ 2055677 w 5588386"/>
              <a:gd name="connsiteY22" fmla="*/ 1285045 h 5238482"/>
              <a:gd name="connsiteX23" fmla="*/ 2177301 w 5588386"/>
              <a:gd name="connsiteY23" fmla="*/ 1379237 h 5238482"/>
              <a:gd name="connsiteX24" fmla="*/ 2177301 w 5588386"/>
              <a:gd name="connsiteY24" fmla="*/ 1379237 h 5238482"/>
              <a:gd name="connsiteX25" fmla="*/ 2269120 w 5588386"/>
              <a:gd name="connsiteY25" fmla="*/ 1429074 h 5238482"/>
              <a:gd name="connsiteX26" fmla="*/ 2500068 w 5588386"/>
              <a:gd name="connsiteY26" fmla="*/ 1475701 h 5238482"/>
              <a:gd name="connsiteX27" fmla="*/ 3090327 w 5588386"/>
              <a:gd name="connsiteY27" fmla="*/ 943041 h 5238482"/>
              <a:gd name="connsiteX28" fmla="*/ 3114923 w 5588386"/>
              <a:gd name="connsiteY28" fmla="*/ 846267 h 5238482"/>
              <a:gd name="connsiteX29" fmla="*/ 4153257 w 5588386"/>
              <a:gd name="connsiteY29" fmla="*/ 0 h 523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88386" h="5238482">
                <a:moveTo>
                  <a:pt x="4153257" y="0"/>
                </a:moveTo>
                <a:cubicBezTo>
                  <a:pt x="4738605" y="0"/>
                  <a:pt x="5213123" y="474519"/>
                  <a:pt x="5213123" y="1059867"/>
                </a:cubicBezTo>
                <a:cubicBezTo>
                  <a:pt x="5213123" y="1315957"/>
                  <a:pt x="5122298" y="1550834"/>
                  <a:pt x="4971102" y="1734041"/>
                </a:cubicBezTo>
                <a:lnTo>
                  <a:pt x="4932957" y="1776011"/>
                </a:lnTo>
                <a:lnTo>
                  <a:pt x="4745837" y="1938726"/>
                </a:lnTo>
                <a:cubicBezTo>
                  <a:pt x="4745832" y="1938730"/>
                  <a:pt x="4745827" y="1938733"/>
                  <a:pt x="4745821" y="1938737"/>
                </a:cubicBezTo>
                <a:lnTo>
                  <a:pt x="4751557" y="1947744"/>
                </a:lnTo>
                <a:cubicBezTo>
                  <a:pt x="4687583" y="2042440"/>
                  <a:pt x="4650227" y="2156596"/>
                  <a:pt x="4650227" y="2279477"/>
                </a:cubicBezTo>
                <a:cubicBezTo>
                  <a:pt x="4650227" y="2443319"/>
                  <a:pt x="4716637" y="2591650"/>
                  <a:pt x="4824007" y="2699019"/>
                </a:cubicBezTo>
                <a:lnTo>
                  <a:pt x="5007075" y="2826671"/>
                </a:lnTo>
                <a:cubicBezTo>
                  <a:pt x="5357796" y="3063614"/>
                  <a:pt x="5588386" y="3464872"/>
                  <a:pt x="5588386" y="3919987"/>
                </a:cubicBezTo>
                <a:cubicBezTo>
                  <a:pt x="5588386" y="4648172"/>
                  <a:pt x="4998076" y="5238482"/>
                  <a:pt x="4269892" y="5238482"/>
                </a:cubicBezTo>
                <a:cubicBezTo>
                  <a:pt x="3678243" y="5238482"/>
                  <a:pt x="3177611" y="4848785"/>
                  <a:pt x="3010674" y="4312067"/>
                </a:cubicBezTo>
                <a:lnTo>
                  <a:pt x="2964206" y="4104133"/>
                </a:lnTo>
                <a:cubicBezTo>
                  <a:pt x="2857463" y="3760944"/>
                  <a:pt x="2537348" y="3511763"/>
                  <a:pt x="2159034" y="3511763"/>
                </a:cubicBezTo>
                <a:cubicBezTo>
                  <a:pt x="2100832" y="3511763"/>
                  <a:pt x="2044007" y="3517661"/>
                  <a:pt x="1989125" y="3528891"/>
                </a:cubicBezTo>
                <a:lnTo>
                  <a:pt x="1831711" y="3593243"/>
                </a:lnTo>
                <a:lnTo>
                  <a:pt x="1826930" y="3594993"/>
                </a:lnTo>
                <a:lnTo>
                  <a:pt x="1710574" y="3637580"/>
                </a:lnTo>
                <a:cubicBezTo>
                  <a:pt x="1586717" y="3676104"/>
                  <a:pt x="1455028" y="3696857"/>
                  <a:pt x="1318494" y="3696857"/>
                </a:cubicBezTo>
                <a:cubicBezTo>
                  <a:pt x="590311" y="3696857"/>
                  <a:pt x="0" y="3106546"/>
                  <a:pt x="0" y="2378362"/>
                </a:cubicBezTo>
                <a:cubicBezTo>
                  <a:pt x="0" y="1650177"/>
                  <a:pt x="590311" y="1059867"/>
                  <a:pt x="1318494" y="1059867"/>
                </a:cubicBezTo>
                <a:cubicBezTo>
                  <a:pt x="1591565" y="1059867"/>
                  <a:pt x="1845244" y="1142880"/>
                  <a:pt x="2055677" y="1285045"/>
                </a:cubicBezTo>
                <a:lnTo>
                  <a:pt x="2177301" y="1379237"/>
                </a:lnTo>
                <a:lnTo>
                  <a:pt x="2177301" y="1379237"/>
                </a:lnTo>
                <a:lnTo>
                  <a:pt x="2269120" y="1429074"/>
                </a:lnTo>
                <a:cubicBezTo>
                  <a:pt x="2340104" y="1459098"/>
                  <a:pt x="2418147" y="1475701"/>
                  <a:pt x="2500068" y="1475701"/>
                </a:cubicBezTo>
                <a:cubicBezTo>
                  <a:pt x="2807271" y="1475701"/>
                  <a:pt x="3059943" y="1242228"/>
                  <a:pt x="3090327" y="943041"/>
                </a:cubicBezTo>
                <a:lnTo>
                  <a:pt x="3114923" y="846267"/>
                </a:lnTo>
                <a:cubicBezTo>
                  <a:pt x="3213752" y="363303"/>
                  <a:pt x="3641077" y="0"/>
                  <a:pt x="4153257" y="0"/>
                </a:cubicBezTo>
                <a:close/>
              </a:path>
            </a:pathLst>
          </a:custGeom>
        </p:spPr>
        <p:txBody>
          <a:bodyPr wrap="square">
            <a:noAutofit/>
          </a:bodyPr>
          <a:lstStyle/>
          <a:p>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3025757" y="2537269"/>
            <a:ext cx="3549311" cy="3556951"/>
          </a:xfrm>
          <a:custGeom>
            <a:avLst/>
            <a:gdLst>
              <a:gd name="connsiteX0" fmla="*/ 2905078 w 3549311"/>
              <a:gd name="connsiteY0" fmla="*/ 2680 h 3556951"/>
              <a:gd name="connsiteX1" fmla="*/ 3036881 w 3549311"/>
              <a:gd name="connsiteY1" fmla="*/ 27013 h 3556951"/>
              <a:gd name="connsiteX2" fmla="*/ 3522300 w 3549311"/>
              <a:gd name="connsiteY2" fmla="*/ 897688 h 3556951"/>
              <a:gd name="connsiteX3" fmla="*/ 2861915 w 3549311"/>
              <a:gd name="connsiteY3" fmla="*/ 1409904 h 3556951"/>
              <a:gd name="connsiteX4" fmla="*/ 2794663 w 3549311"/>
              <a:gd name="connsiteY4" fmla="*/ 1417399 h 3556951"/>
              <a:gd name="connsiteX5" fmla="*/ 2464912 w 3549311"/>
              <a:gd name="connsiteY5" fmla="*/ 1700053 h 3556951"/>
              <a:gd name="connsiteX6" fmla="*/ 2452820 w 3549311"/>
              <a:gd name="connsiteY6" fmla="*/ 1855597 h 3556951"/>
              <a:gd name="connsiteX7" fmla="*/ 2489287 w 3549311"/>
              <a:gd name="connsiteY7" fmla="*/ 2022237 h 3556951"/>
              <a:gd name="connsiteX8" fmla="*/ 2471451 w 3549311"/>
              <a:gd name="connsiteY8" fmla="*/ 2641297 h 3556951"/>
              <a:gd name="connsiteX9" fmla="*/ 915655 w 3549311"/>
              <a:gd name="connsiteY9" fmla="*/ 3508684 h 3556951"/>
              <a:gd name="connsiteX10" fmla="*/ 48268 w 3549311"/>
              <a:gd name="connsiteY10" fmla="*/ 1952888 h 3556951"/>
              <a:gd name="connsiteX11" fmla="*/ 1228299 w 3549311"/>
              <a:gd name="connsiteY11" fmla="*/ 1037616 h 3556951"/>
              <a:gd name="connsiteX12" fmla="*/ 1298867 w 3549311"/>
              <a:gd name="connsiteY12" fmla="*/ 1039389 h 3556951"/>
              <a:gd name="connsiteX13" fmla="*/ 1298868 w 3549311"/>
              <a:gd name="connsiteY13" fmla="*/ 1039389 h 3556951"/>
              <a:gd name="connsiteX14" fmla="*/ 1298868 w 3549311"/>
              <a:gd name="connsiteY14" fmla="*/ 1039389 h 3556951"/>
              <a:gd name="connsiteX15" fmla="*/ 1298869 w 3549311"/>
              <a:gd name="connsiteY15" fmla="*/ 1039390 h 3556951"/>
              <a:gd name="connsiteX16" fmla="*/ 1298868 w 3549311"/>
              <a:gd name="connsiteY16" fmla="*/ 1039389 h 3556951"/>
              <a:gd name="connsiteX17" fmla="*/ 1296607 w 3549311"/>
              <a:gd name="connsiteY17" fmla="*/ 1037678 h 3556951"/>
              <a:gd name="connsiteX18" fmla="*/ 1296725 w 3549311"/>
              <a:gd name="connsiteY18" fmla="*/ 1037693 h 3556951"/>
              <a:gd name="connsiteX19" fmla="*/ 2158930 w 3549311"/>
              <a:gd name="connsiteY19" fmla="*/ 498436 h 3556951"/>
              <a:gd name="connsiteX20" fmla="*/ 2189402 w 3549311"/>
              <a:gd name="connsiteY20" fmla="*/ 444100 h 3556951"/>
              <a:gd name="connsiteX21" fmla="*/ 2905078 w 3549311"/>
              <a:gd name="connsiteY21" fmla="*/ 2680 h 355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49311" h="3556951">
                <a:moveTo>
                  <a:pt x="2905078" y="2680"/>
                </a:moveTo>
                <a:cubicBezTo>
                  <a:pt x="2948903" y="6524"/>
                  <a:pt x="2992997" y="14546"/>
                  <a:pt x="3036881" y="27013"/>
                </a:cubicBezTo>
                <a:cubicBezTo>
                  <a:pt x="3411356" y="133398"/>
                  <a:pt x="3628685" y="523213"/>
                  <a:pt x="3522300" y="897688"/>
                </a:cubicBezTo>
                <a:cubicBezTo>
                  <a:pt x="3435861" y="1201949"/>
                  <a:pt x="3162316" y="1402468"/>
                  <a:pt x="2861915" y="1409904"/>
                </a:cubicBezTo>
                <a:lnTo>
                  <a:pt x="2794663" y="1417399"/>
                </a:lnTo>
                <a:cubicBezTo>
                  <a:pt x="2642720" y="1436236"/>
                  <a:pt x="2509385" y="1543509"/>
                  <a:pt x="2464912" y="1700053"/>
                </a:cubicBezTo>
                <a:cubicBezTo>
                  <a:pt x="2450088" y="1752233"/>
                  <a:pt x="2446541" y="1804949"/>
                  <a:pt x="2452820" y="1855597"/>
                </a:cubicBezTo>
                <a:lnTo>
                  <a:pt x="2489287" y="2022237"/>
                </a:lnTo>
                <a:cubicBezTo>
                  <a:pt x="2533774" y="2220406"/>
                  <a:pt x="2530857" y="2432190"/>
                  <a:pt x="2471451" y="2641297"/>
                </a:cubicBezTo>
                <a:cubicBezTo>
                  <a:pt x="2281352" y="3310440"/>
                  <a:pt x="1584798" y="3698783"/>
                  <a:pt x="915655" y="3508684"/>
                </a:cubicBezTo>
                <a:cubicBezTo>
                  <a:pt x="246511" y="3318585"/>
                  <a:pt x="-141831" y="2622032"/>
                  <a:pt x="48268" y="1952888"/>
                </a:cubicBezTo>
                <a:cubicBezTo>
                  <a:pt x="202723" y="1409210"/>
                  <a:pt x="691518" y="1050903"/>
                  <a:pt x="1228299" y="1037616"/>
                </a:cubicBezTo>
                <a:lnTo>
                  <a:pt x="1298867" y="1039389"/>
                </a:lnTo>
                <a:lnTo>
                  <a:pt x="1298868" y="1039389"/>
                </a:lnTo>
                <a:lnTo>
                  <a:pt x="1298868" y="1039389"/>
                </a:lnTo>
                <a:lnTo>
                  <a:pt x="1298869" y="1039390"/>
                </a:lnTo>
                <a:lnTo>
                  <a:pt x="1298868" y="1039389"/>
                </a:lnTo>
                <a:lnTo>
                  <a:pt x="1296607" y="1037678"/>
                </a:lnTo>
                <a:cubicBezTo>
                  <a:pt x="1296647" y="1037683"/>
                  <a:pt x="1296686" y="1037687"/>
                  <a:pt x="1296725" y="1037693"/>
                </a:cubicBezTo>
                <a:cubicBezTo>
                  <a:pt x="1666998" y="1065499"/>
                  <a:pt x="2019551" y="849424"/>
                  <a:pt x="2158930" y="498436"/>
                </a:cubicBezTo>
                <a:lnTo>
                  <a:pt x="2189402" y="444100"/>
                </a:lnTo>
                <a:cubicBezTo>
                  <a:pt x="2304777" y="153560"/>
                  <a:pt x="2598309" y="-24228"/>
                  <a:pt x="2905078" y="2680"/>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5616930" y="1780907"/>
            <a:ext cx="3549311" cy="3556952"/>
          </a:xfrm>
          <a:custGeom>
            <a:avLst/>
            <a:gdLst>
              <a:gd name="connsiteX0" fmla="*/ 2257893 w 3549311"/>
              <a:gd name="connsiteY0" fmla="*/ 383 h 3556952"/>
              <a:gd name="connsiteX1" fmla="*/ 2633657 w 3549311"/>
              <a:gd name="connsiteY1" fmla="*/ 48269 h 3556952"/>
              <a:gd name="connsiteX2" fmla="*/ 3501044 w 3549311"/>
              <a:gd name="connsiteY2" fmla="*/ 1604064 h 3556952"/>
              <a:gd name="connsiteX3" fmla="*/ 2321013 w 3549311"/>
              <a:gd name="connsiteY3" fmla="*/ 2519336 h 3556952"/>
              <a:gd name="connsiteX4" fmla="*/ 2250445 w 3549311"/>
              <a:gd name="connsiteY4" fmla="*/ 2517563 h 3556952"/>
              <a:gd name="connsiteX5" fmla="*/ 2250443 w 3549311"/>
              <a:gd name="connsiteY5" fmla="*/ 2517563 h 3556952"/>
              <a:gd name="connsiteX6" fmla="*/ 2250445 w 3549311"/>
              <a:gd name="connsiteY6" fmla="*/ 2517563 h 3556952"/>
              <a:gd name="connsiteX7" fmla="*/ 2252705 w 3549311"/>
              <a:gd name="connsiteY7" fmla="*/ 2519275 h 3556952"/>
              <a:gd name="connsiteX8" fmla="*/ 2252587 w 3549311"/>
              <a:gd name="connsiteY8" fmla="*/ 2519260 h 3556952"/>
              <a:gd name="connsiteX9" fmla="*/ 1390382 w 3549311"/>
              <a:gd name="connsiteY9" fmla="*/ 3058516 h 3556952"/>
              <a:gd name="connsiteX10" fmla="*/ 1359911 w 3549311"/>
              <a:gd name="connsiteY10" fmla="*/ 3112853 h 3556952"/>
              <a:gd name="connsiteX11" fmla="*/ 512432 w 3549311"/>
              <a:gd name="connsiteY11" fmla="*/ 3529940 h 3556952"/>
              <a:gd name="connsiteX12" fmla="*/ 27013 w 3549311"/>
              <a:gd name="connsiteY12" fmla="*/ 2659265 h 3556952"/>
              <a:gd name="connsiteX13" fmla="*/ 687398 w 3549311"/>
              <a:gd name="connsiteY13" fmla="*/ 2147048 h 3556952"/>
              <a:gd name="connsiteX14" fmla="*/ 754650 w 3549311"/>
              <a:gd name="connsiteY14" fmla="*/ 2139553 h 3556952"/>
              <a:gd name="connsiteX15" fmla="*/ 1084400 w 3549311"/>
              <a:gd name="connsiteY15" fmla="*/ 1856900 h 3556952"/>
              <a:gd name="connsiteX16" fmla="*/ 1096492 w 3549311"/>
              <a:gd name="connsiteY16" fmla="*/ 1701356 h 3556952"/>
              <a:gd name="connsiteX17" fmla="*/ 1060026 w 3549311"/>
              <a:gd name="connsiteY17" fmla="*/ 1534715 h 3556952"/>
              <a:gd name="connsiteX18" fmla="*/ 1077862 w 3549311"/>
              <a:gd name="connsiteY18" fmla="*/ 915655 h 3556952"/>
              <a:gd name="connsiteX19" fmla="*/ 2257893 w 3549311"/>
              <a:gd name="connsiteY19" fmla="*/ 383 h 355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49311" h="3556952">
                <a:moveTo>
                  <a:pt x="2257893" y="383"/>
                </a:moveTo>
                <a:cubicBezTo>
                  <a:pt x="2381765" y="-2683"/>
                  <a:pt x="2508193" y="12625"/>
                  <a:pt x="2633657" y="48269"/>
                </a:cubicBezTo>
                <a:cubicBezTo>
                  <a:pt x="3302801" y="238367"/>
                  <a:pt x="3691143" y="934921"/>
                  <a:pt x="3501044" y="1604064"/>
                </a:cubicBezTo>
                <a:cubicBezTo>
                  <a:pt x="3346589" y="2147743"/>
                  <a:pt x="2857794" y="2506050"/>
                  <a:pt x="2321013" y="2519336"/>
                </a:cubicBezTo>
                <a:lnTo>
                  <a:pt x="2250445" y="2517563"/>
                </a:lnTo>
                <a:lnTo>
                  <a:pt x="2250443" y="2517563"/>
                </a:lnTo>
                <a:lnTo>
                  <a:pt x="2250445" y="2517563"/>
                </a:lnTo>
                <a:lnTo>
                  <a:pt x="2252705" y="2519275"/>
                </a:lnTo>
                <a:cubicBezTo>
                  <a:pt x="2252666" y="2519269"/>
                  <a:pt x="2252627" y="2519265"/>
                  <a:pt x="2252587" y="2519260"/>
                </a:cubicBezTo>
                <a:cubicBezTo>
                  <a:pt x="1882315" y="2491453"/>
                  <a:pt x="1529761" y="2707529"/>
                  <a:pt x="1390382" y="3058516"/>
                </a:cubicBezTo>
                <a:lnTo>
                  <a:pt x="1359911" y="3112853"/>
                </a:lnTo>
                <a:cubicBezTo>
                  <a:pt x="1228054" y="3444898"/>
                  <a:pt x="863501" y="3629676"/>
                  <a:pt x="512432" y="3529940"/>
                </a:cubicBezTo>
                <a:cubicBezTo>
                  <a:pt x="137957" y="3423554"/>
                  <a:pt x="-79373" y="3033740"/>
                  <a:pt x="27013" y="2659265"/>
                </a:cubicBezTo>
                <a:cubicBezTo>
                  <a:pt x="113451" y="2355004"/>
                  <a:pt x="386997" y="2154484"/>
                  <a:pt x="687398" y="2147048"/>
                </a:cubicBezTo>
                <a:lnTo>
                  <a:pt x="754650" y="2139553"/>
                </a:lnTo>
                <a:cubicBezTo>
                  <a:pt x="906592" y="2120716"/>
                  <a:pt x="1039927" y="2013443"/>
                  <a:pt x="1084400" y="1856900"/>
                </a:cubicBezTo>
                <a:cubicBezTo>
                  <a:pt x="1099224" y="1804719"/>
                  <a:pt x="1102772" y="1752004"/>
                  <a:pt x="1096492" y="1701356"/>
                </a:cubicBezTo>
                <a:lnTo>
                  <a:pt x="1060026" y="1534715"/>
                </a:lnTo>
                <a:cubicBezTo>
                  <a:pt x="1015539" y="1336546"/>
                  <a:pt x="1018456" y="1124763"/>
                  <a:pt x="1077862" y="915655"/>
                </a:cubicBezTo>
                <a:cubicBezTo>
                  <a:pt x="1232317" y="371976"/>
                  <a:pt x="1721112" y="13670"/>
                  <a:pt x="2257893" y="383"/>
                </a:cubicBezTo>
                <a:close/>
              </a:path>
            </a:pathLst>
          </a:custGeom>
        </p:spPr>
        <p:txBody>
          <a:bodyPr wrap="square">
            <a:noAutofit/>
          </a:bodyPr>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FBB3CC-4392-4AD2-896A-F7D011982C1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B50861-9EFC-4C76-BC97-96D7C7C2A08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chart" Target="../charts/chart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6.xml"/><Relationship Id="rId2" Type="http://schemas.openxmlformats.org/officeDocument/2006/relationships/image" Target="../media/image6.png"/><Relationship Id="rId1" Type="http://schemas.openxmlformats.org/officeDocument/2006/relationships/image" Target="../media/image15.jpe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7.xml"/><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8.xml"/><Relationship Id="rId2" Type="http://schemas.openxmlformats.org/officeDocument/2006/relationships/image" Target="../media/image6.png"/><Relationship Id="rId1" Type="http://schemas.openxmlformats.org/officeDocument/2006/relationships/image" Target="../media/image19.jpe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9.xml"/><Relationship Id="rId3" Type="http://schemas.openxmlformats.org/officeDocument/2006/relationships/image" Target="../media/image6.png"/><Relationship Id="rId2" Type="http://schemas.openxmlformats.org/officeDocument/2006/relationships/image" Target="../media/image21.jpeg"/><Relationship Id="rId1" Type="http://schemas.openxmlformats.org/officeDocument/2006/relationships/image" Target="../media/image20.jpe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10.xml"/><Relationship Id="rId2" Type="http://schemas.openxmlformats.org/officeDocument/2006/relationships/image" Target="../media/image6.png"/><Relationship Id="rId1" Type="http://schemas.openxmlformats.org/officeDocument/2006/relationships/image" Target="../media/image22.jpeg"/></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xml"/><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image" Target="../media/image3.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3.xml"/><Relationship Id="rId2" Type="http://schemas.openxmlformats.org/officeDocument/2006/relationships/image" Target="../media/image7.jpe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4.xml"/><Relationship Id="rId4" Type="http://schemas.openxmlformats.org/officeDocument/2006/relationships/image" Target="../media/image10.jpeg"/><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5.xml"/><Relationship Id="rId5" Type="http://schemas.openxmlformats.org/officeDocument/2006/relationships/image" Target="../media/image14.jpeg"/><Relationship Id="rId4" Type="http://schemas.openxmlformats.org/officeDocument/2006/relationships/image" Target="../media/image6.png"/><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任意多边形: 形状 75"/>
          <p:cNvSpPr/>
          <p:nvPr/>
        </p:nvSpPr>
        <p:spPr>
          <a:xfrm>
            <a:off x="-355165" y="929465"/>
            <a:ext cx="13040650" cy="5978425"/>
          </a:xfrm>
          <a:custGeom>
            <a:avLst/>
            <a:gdLst>
              <a:gd name="connsiteX0" fmla="*/ 5964869 w 12641071"/>
              <a:gd name="connsiteY0" fmla="*/ 4795171 h 5795240"/>
              <a:gd name="connsiteX1" fmla="*/ 6019264 w 12641071"/>
              <a:gd name="connsiteY1" fmla="*/ 4804905 h 5795240"/>
              <a:gd name="connsiteX2" fmla="*/ 6036570 w 12641071"/>
              <a:gd name="connsiteY2" fmla="*/ 4807089 h 5795240"/>
              <a:gd name="connsiteX3" fmla="*/ 6019265 w 12641071"/>
              <a:gd name="connsiteY3" fmla="*/ 4804905 h 5795240"/>
              <a:gd name="connsiteX4" fmla="*/ 3682364 w 12641071"/>
              <a:gd name="connsiteY4" fmla="*/ 4386723 h 5795240"/>
              <a:gd name="connsiteX5" fmla="*/ 3772428 w 12641071"/>
              <a:gd name="connsiteY5" fmla="*/ 4402840 h 5795240"/>
              <a:gd name="connsiteX6" fmla="*/ 3772428 w 12641071"/>
              <a:gd name="connsiteY6" fmla="*/ 4402840 h 5795240"/>
              <a:gd name="connsiteX7" fmla="*/ 3190020 w 12641071"/>
              <a:gd name="connsiteY7" fmla="*/ 1396271 h 5795240"/>
              <a:gd name="connsiteX8" fmla="*/ 3190020 w 12641071"/>
              <a:gd name="connsiteY8" fmla="*/ 1396272 h 5795240"/>
              <a:gd name="connsiteX9" fmla="*/ 3202490 w 12641071"/>
              <a:gd name="connsiteY9" fmla="*/ 1406560 h 5795240"/>
              <a:gd name="connsiteX10" fmla="*/ 6034389 w 12641071"/>
              <a:gd name="connsiteY10" fmla="*/ 371047 h 5795240"/>
              <a:gd name="connsiteX11" fmla="*/ 5912002 w 12641071"/>
              <a:gd name="connsiteY11" fmla="*/ 413650 h 5795240"/>
              <a:gd name="connsiteX12" fmla="*/ 5912002 w 12641071"/>
              <a:gd name="connsiteY12" fmla="*/ 413650 h 5795240"/>
              <a:gd name="connsiteX13" fmla="*/ 5215874 w 12641071"/>
              <a:gd name="connsiteY13" fmla="*/ 0 h 5795240"/>
              <a:gd name="connsiteX14" fmla="*/ 5927386 w 12641071"/>
              <a:gd name="connsiteY14" fmla="*/ 255427 h 5795240"/>
              <a:gd name="connsiteX15" fmla="*/ 5974443 w 12641071"/>
              <a:gd name="connsiteY15" fmla="*/ 298195 h 5795240"/>
              <a:gd name="connsiteX16" fmla="*/ 5974448 w 12641071"/>
              <a:gd name="connsiteY16" fmla="*/ 298200 h 5795240"/>
              <a:gd name="connsiteX17" fmla="*/ 6006819 w 12641071"/>
              <a:gd name="connsiteY17" fmla="*/ 327622 h 5795240"/>
              <a:gd name="connsiteX18" fmla="*/ 6043427 w 12641071"/>
              <a:gd name="connsiteY18" fmla="*/ 367901 h 5795240"/>
              <a:gd name="connsiteX19" fmla="*/ 6043429 w 12641071"/>
              <a:gd name="connsiteY19" fmla="*/ 367901 h 5795240"/>
              <a:gd name="connsiteX20" fmla="*/ 6079014 w 12641071"/>
              <a:gd name="connsiteY20" fmla="*/ 407056 h 5795240"/>
              <a:gd name="connsiteX21" fmla="*/ 6105193 w 12641071"/>
              <a:gd name="connsiteY21" fmla="*/ 442067 h 5795240"/>
              <a:gd name="connsiteX22" fmla="*/ 6069206 w 12641071"/>
              <a:gd name="connsiteY22" fmla="*/ 409359 h 5795240"/>
              <a:gd name="connsiteX23" fmla="*/ 6105193 w 12641071"/>
              <a:gd name="connsiteY23" fmla="*/ 442069 h 5795240"/>
              <a:gd name="connsiteX24" fmla="*/ 6143408 w 12641071"/>
              <a:gd name="connsiteY24" fmla="*/ 493169 h 5795240"/>
              <a:gd name="connsiteX25" fmla="*/ 6143427 w 12641071"/>
              <a:gd name="connsiteY25" fmla="*/ 493200 h 5795240"/>
              <a:gd name="connsiteX26" fmla="*/ 6215965 w 12641071"/>
              <a:gd name="connsiteY26" fmla="*/ 619406 h 5795240"/>
              <a:gd name="connsiteX27" fmla="*/ 6234035 w 12641071"/>
              <a:gd name="connsiteY27" fmla="*/ 658746 h 5795240"/>
              <a:gd name="connsiteX28" fmla="*/ 6274009 w 12641071"/>
              <a:gd name="connsiteY28" fmla="*/ 760197 h 5795240"/>
              <a:gd name="connsiteX29" fmla="*/ 6287839 w 12641071"/>
              <a:gd name="connsiteY29" fmla="*/ 801938 h 5795240"/>
              <a:gd name="connsiteX30" fmla="*/ 6321546 w 12641071"/>
              <a:gd name="connsiteY30" fmla="*/ 948207 h 5795240"/>
              <a:gd name="connsiteX31" fmla="*/ 6321550 w 12641071"/>
              <a:gd name="connsiteY31" fmla="*/ 948224 h 5795240"/>
              <a:gd name="connsiteX32" fmla="*/ 6334438 w 12641071"/>
              <a:gd name="connsiteY32" fmla="*/ 1118571 h 5795240"/>
              <a:gd name="connsiteX33" fmla="*/ 6334438 w 12641071"/>
              <a:gd name="connsiteY33" fmla="*/ 1118570 h 5795240"/>
              <a:gd name="connsiteX34" fmla="*/ 6321550 w 12641071"/>
              <a:gd name="connsiteY34" fmla="*/ 948222 h 5795240"/>
              <a:gd name="connsiteX35" fmla="*/ 6321546 w 12641071"/>
              <a:gd name="connsiteY35" fmla="*/ 948207 h 5795240"/>
              <a:gd name="connsiteX36" fmla="*/ 6295696 w 12641071"/>
              <a:gd name="connsiteY36" fmla="*/ 825653 h 5795240"/>
              <a:gd name="connsiteX37" fmla="*/ 6287839 w 12641071"/>
              <a:gd name="connsiteY37" fmla="*/ 801938 h 5795240"/>
              <a:gd name="connsiteX38" fmla="*/ 6284151 w 12641071"/>
              <a:gd name="connsiteY38" fmla="*/ 785941 h 5795240"/>
              <a:gd name="connsiteX39" fmla="*/ 6274009 w 12641071"/>
              <a:gd name="connsiteY39" fmla="*/ 760197 h 5795240"/>
              <a:gd name="connsiteX40" fmla="*/ 6256852 w 12641071"/>
              <a:gd name="connsiteY40" fmla="*/ 708420 h 5795240"/>
              <a:gd name="connsiteX41" fmla="*/ 6234035 w 12641071"/>
              <a:gd name="connsiteY41" fmla="*/ 658746 h 5795240"/>
              <a:gd name="connsiteX42" fmla="*/ 6224136 w 12641071"/>
              <a:gd name="connsiteY42" fmla="*/ 633624 h 5795240"/>
              <a:gd name="connsiteX43" fmla="*/ 6215965 w 12641071"/>
              <a:gd name="connsiteY43" fmla="*/ 619406 h 5795240"/>
              <a:gd name="connsiteX44" fmla="*/ 6205824 w 12641071"/>
              <a:gd name="connsiteY44" fmla="*/ 597325 h 5795240"/>
              <a:gd name="connsiteX45" fmla="*/ 6143427 w 12641071"/>
              <a:gd name="connsiteY45" fmla="*/ 493200 h 5795240"/>
              <a:gd name="connsiteX46" fmla="*/ 6143408 w 12641071"/>
              <a:gd name="connsiteY46" fmla="*/ 493167 h 5795240"/>
              <a:gd name="connsiteX47" fmla="*/ 6105193 w 12641071"/>
              <a:gd name="connsiteY47" fmla="*/ 442067 h 5795240"/>
              <a:gd name="connsiteX48" fmla="*/ 6141460 w 12641071"/>
              <a:gd name="connsiteY48" fmla="*/ 475027 h 5795240"/>
              <a:gd name="connsiteX49" fmla="*/ 6788665 w 12641071"/>
              <a:gd name="connsiteY49" fmla="*/ 707369 h 5795240"/>
              <a:gd name="connsiteX50" fmla="*/ 7184710 w 12641071"/>
              <a:gd name="connsiteY50" fmla="*/ 627411 h 5795240"/>
              <a:gd name="connsiteX51" fmla="*/ 7264545 w 12641071"/>
              <a:gd name="connsiteY51" fmla="*/ 588952 h 5795240"/>
              <a:gd name="connsiteX52" fmla="*/ 7213686 w 12641071"/>
              <a:gd name="connsiteY52" fmla="*/ 626983 h 5795240"/>
              <a:gd name="connsiteX53" fmla="*/ 7128319 w 12641071"/>
              <a:gd name="connsiteY53" fmla="*/ 705504 h 5795240"/>
              <a:gd name="connsiteX54" fmla="*/ 7083110 w 12641071"/>
              <a:gd name="connsiteY54" fmla="*/ 757072 h 5795240"/>
              <a:gd name="connsiteX55" fmla="*/ 7083111 w 12641071"/>
              <a:gd name="connsiteY55" fmla="*/ 757072 h 5795240"/>
              <a:gd name="connsiteX56" fmla="*/ 7128319 w 12641071"/>
              <a:gd name="connsiteY56" fmla="*/ 705506 h 5795240"/>
              <a:gd name="connsiteX57" fmla="*/ 7213686 w 12641071"/>
              <a:gd name="connsiteY57" fmla="*/ 626984 h 5795240"/>
              <a:gd name="connsiteX58" fmla="*/ 7264545 w 12641071"/>
              <a:gd name="connsiteY58" fmla="*/ 588953 h 5795240"/>
              <a:gd name="connsiteX59" fmla="*/ 7273651 w 12641071"/>
              <a:gd name="connsiteY59" fmla="*/ 584566 h 5795240"/>
              <a:gd name="connsiteX60" fmla="*/ 7314851 w 12641071"/>
              <a:gd name="connsiteY60" fmla="*/ 559537 h 5795240"/>
              <a:gd name="connsiteX61" fmla="*/ 7354131 w 12641071"/>
              <a:gd name="connsiteY61" fmla="*/ 565467 h 5795240"/>
              <a:gd name="connsiteX62" fmla="*/ 7429608 w 12641071"/>
              <a:gd name="connsiteY62" fmla="*/ 586051 h 5795240"/>
              <a:gd name="connsiteX63" fmla="*/ 7429611 w 12641071"/>
              <a:gd name="connsiteY63" fmla="*/ 586050 h 5795240"/>
              <a:gd name="connsiteX64" fmla="*/ 7354132 w 12641071"/>
              <a:gd name="connsiteY64" fmla="*/ 565465 h 5795240"/>
              <a:gd name="connsiteX65" fmla="*/ 7314853 w 12641071"/>
              <a:gd name="connsiteY65" fmla="*/ 559536 h 5795240"/>
              <a:gd name="connsiteX66" fmla="*/ 7314851 w 12641071"/>
              <a:gd name="connsiteY66" fmla="*/ 559537 h 5795240"/>
              <a:gd name="connsiteX67" fmla="*/ 7314849 w 12641071"/>
              <a:gd name="connsiteY67" fmla="*/ 559537 h 5795240"/>
              <a:gd name="connsiteX68" fmla="*/ 7273651 w 12641071"/>
              <a:gd name="connsiteY68" fmla="*/ 584565 h 5795240"/>
              <a:gd name="connsiteX69" fmla="*/ 7264545 w 12641071"/>
              <a:gd name="connsiteY69" fmla="*/ 588952 h 5795240"/>
              <a:gd name="connsiteX70" fmla="*/ 7296407 w 12641071"/>
              <a:gd name="connsiteY70" fmla="*/ 565126 h 5795240"/>
              <a:gd name="connsiteX71" fmla="*/ 7307447 w 12641071"/>
              <a:gd name="connsiteY71" fmla="*/ 558419 h 5795240"/>
              <a:gd name="connsiteX72" fmla="*/ 7307450 w 12641071"/>
              <a:gd name="connsiteY72" fmla="*/ 558419 h 5795240"/>
              <a:gd name="connsiteX73" fmla="*/ 7385004 w 12641071"/>
              <a:gd name="connsiteY73" fmla="*/ 511303 h 5795240"/>
              <a:gd name="connsiteX74" fmla="*/ 7391626 w 12641071"/>
              <a:gd name="connsiteY74" fmla="*/ 508114 h 5795240"/>
              <a:gd name="connsiteX75" fmla="*/ 7391631 w 12641071"/>
              <a:gd name="connsiteY75" fmla="*/ 508110 h 5795240"/>
              <a:gd name="connsiteX76" fmla="*/ 7478934 w 12641071"/>
              <a:gd name="connsiteY76" fmla="*/ 466053 h 5795240"/>
              <a:gd name="connsiteX77" fmla="*/ 7897193 w 12641071"/>
              <a:gd name="connsiteY77" fmla="*/ 381611 h 5795240"/>
              <a:gd name="connsiteX78" fmla="*/ 8788216 w 12641071"/>
              <a:gd name="connsiteY78" fmla="*/ 855364 h 5795240"/>
              <a:gd name="connsiteX79" fmla="*/ 8832362 w 12641071"/>
              <a:gd name="connsiteY79" fmla="*/ 928030 h 5795240"/>
              <a:gd name="connsiteX80" fmla="*/ 8832362 w 12641071"/>
              <a:gd name="connsiteY80" fmla="*/ 928033 h 5795240"/>
              <a:gd name="connsiteX81" fmla="*/ 8842040 w 12641071"/>
              <a:gd name="connsiteY81" fmla="*/ 943961 h 5795240"/>
              <a:gd name="connsiteX82" fmla="*/ 8856144 w 12641071"/>
              <a:gd name="connsiteY82" fmla="*/ 973241 h 5795240"/>
              <a:gd name="connsiteX83" fmla="*/ 8856145 w 12641071"/>
              <a:gd name="connsiteY83" fmla="*/ 973241 h 5795240"/>
              <a:gd name="connsiteX84" fmla="*/ 8878117 w 12641071"/>
              <a:gd name="connsiteY84" fmla="*/ 1018851 h 5795240"/>
              <a:gd name="connsiteX85" fmla="*/ 8877719 w 12641071"/>
              <a:gd name="connsiteY85" fmla="*/ 1018369 h 5795240"/>
              <a:gd name="connsiteX86" fmla="*/ 8853250 w 12641071"/>
              <a:gd name="connsiteY86" fmla="*/ 973288 h 5795240"/>
              <a:gd name="connsiteX87" fmla="*/ 8853249 w 12641071"/>
              <a:gd name="connsiteY87" fmla="*/ 973288 h 5795240"/>
              <a:gd name="connsiteX88" fmla="*/ 8853248 w 12641071"/>
              <a:gd name="connsiteY88" fmla="*/ 973287 h 5795240"/>
              <a:gd name="connsiteX89" fmla="*/ 8849677 w 12641071"/>
              <a:gd name="connsiteY89" fmla="*/ 973341 h 5795240"/>
              <a:gd name="connsiteX90" fmla="*/ 8641543 w 12641071"/>
              <a:gd name="connsiteY90" fmla="*/ 916577 h 5795240"/>
              <a:gd name="connsiteX91" fmla="*/ 8641545 w 12641071"/>
              <a:gd name="connsiteY91" fmla="*/ 916580 h 5795240"/>
              <a:gd name="connsiteX92" fmla="*/ 8849676 w 12641071"/>
              <a:gd name="connsiteY92" fmla="*/ 973343 h 5795240"/>
              <a:gd name="connsiteX93" fmla="*/ 8853248 w 12641071"/>
              <a:gd name="connsiteY93" fmla="*/ 973288 h 5795240"/>
              <a:gd name="connsiteX94" fmla="*/ 8877719 w 12641071"/>
              <a:gd name="connsiteY94" fmla="*/ 1018371 h 5795240"/>
              <a:gd name="connsiteX95" fmla="*/ 8878116 w 12641071"/>
              <a:gd name="connsiteY95" fmla="*/ 1018851 h 5795240"/>
              <a:gd name="connsiteX96" fmla="*/ 8887288 w 12641071"/>
              <a:gd name="connsiteY96" fmla="*/ 1037892 h 5795240"/>
              <a:gd name="connsiteX97" fmla="*/ 8949899 w 12641071"/>
              <a:gd name="connsiteY97" fmla="*/ 1239592 h 5795240"/>
              <a:gd name="connsiteX98" fmla="*/ 8968437 w 12641071"/>
              <a:gd name="connsiteY98" fmla="*/ 1423482 h 5795240"/>
              <a:gd name="connsiteX99" fmla="*/ 8949899 w 12641071"/>
              <a:gd name="connsiteY99" fmla="*/ 1239591 h 5795240"/>
              <a:gd name="connsiteX100" fmla="*/ 8887288 w 12641071"/>
              <a:gd name="connsiteY100" fmla="*/ 1037890 h 5795240"/>
              <a:gd name="connsiteX101" fmla="*/ 8878116 w 12641071"/>
              <a:gd name="connsiteY101" fmla="*/ 1018851 h 5795240"/>
              <a:gd name="connsiteX102" fmla="*/ 8931285 w 12641071"/>
              <a:gd name="connsiteY102" fmla="*/ 1083292 h 5795240"/>
              <a:gd name="connsiteX103" fmla="*/ 9241478 w 12641071"/>
              <a:gd name="connsiteY103" fmla="*/ 1211778 h 5795240"/>
              <a:gd name="connsiteX104" fmla="*/ 9605238 w 12641071"/>
              <a:gd name="connsiteY104" fmla="*/ 1018369 h 5795240"/>
              <a:gd name="connsiteX105" fmla="*/ 9636247 w 12641071"/>
              <a:gd name="connsiteY105" fmla="*/ 961241 h 5795240"/>
              <a:gd name="connsiteX106" fmla="*/ 9641995 w 12641071"/>
              <a:gd name="connsiteY106" fmla="*/ 961152 h 5795240"/>
              <a:gd name="connsiteX107" fmla="*/ 9584939 w 12641071"/>
              <a:gd name="connsiteY107" fmla="*/ 1079594 h 5795240"/>
              <a:gd name="connsiteX108" fmla="*/ 9546257 w 12641071"/>
              <a:gd name="connsiteY108" fmla="*/ 1204206 h 5795240"/>
              <a:gd name="connsiteX109" fmla="*/ 9584939 w 12641071"/>
              <a:gd name="connsiteY109" fmla="*/ 1079596 h 5795240"/>
              <a:gd name="connsiteX110" fmla="*/ 9641995 w 12641071"/>
              <a:gd name="connsiteY110" fmla="*/ 961153 h 5795240"/>
              <a:gd name="connsiteX111" fmla="*/ 9653069 w 12641071"/>
              <a:gd name="connsiteY111" fmla="*/ 960983 h 5795240"/>
              <a:gd name="connsiteX112" fmla="*/ 9801564 w 12641071"/>
              <a:gd name="connsiteY112" fmla="*/ 1196828 h 5795240"/>
              <a:gd name="connsiteX113" fmla="*/ 9801566 w 12641071"/>
              <a:gd name="connsiteY113" fmla="*/ 1196828 h 5795240"/>
              <a:gd name="connsiteX114" fmla="*/ 9653070 w 12641071"/>
              <a:gd name="connsiteY114" fmla="*/ 960982 h 5795240"/>
              <a:gd name="connsiteX115" fmla="*/ 9641996 w 12641071"/>
              <a:gd name="connsiteY115" fmla="*/ 961152 h 5795240"/>
              <a:gd name="connsiteX116" fmla="*/ 9651917 w 12641071"/>
              <a:gd name="connsiteY116" fmla="*/ 940556 h 5795240"/>
              <a:gd name="connsiteX117" fmla="*/ 11050508 w 12641071"/>
              <a:gd name="connsiteY117" fmla="*/ 108150 h 5795240"/>
              <a:gd name="connsiteX118" fmla="*/ 12641071 w 12641071"/>
              <a:gd name="connsiteY118" fmla="*/ 1698711 h 5795240"/>
              <a:gd name="connsiteX119" fmla="*/ 11371062 w 12641071"/>
              <a:gd name="connsiteY119" fmla="*/ 3256960 h 5795240"/>
              <a:gd name="connsiteX120" fmla="*/ 11215953 w 12641071"/>
              <a:gd name="connsiteY120" fmla="*/ 3280632 h 5795240"/>
              <a:gd name="connsiteX121" fmla="*/ 11142318 w 12641071"/>
              <a:gd name="connsiteY121" fmla="*/ 3276914 h 5795240"/>
              <a:gd name="connsiteX122" fmla="*/ 11215952 w 12641071"/>
              <a:gd name="connsiteY122" fmla="*/ 3280632 h 5795240"/>
              <a:gd name="connsiteX123" fmla="*/ 11213133 w 12641071"/>
              <a:gd name="connsiteY123" fmla="*/ 3281062 h 5795240"/>
              <a:gd name="connsiteX124" fmla="*/ 11116921 w 12641071"/>
              <a:gd name="connsiteY124" fmla="*/ 3285921 h 5795240"/>
              <a:gd name="connsiteX125" fmla="*/ 11050507 w 12641071"/>
              <a:gd name="connsiteY125" fmla="*/ 3289274 h 5795240"/>
              <a:gd name="connsiteX126" fmla="*/ 11006292 w 12641071"/>
              <a:gd name="connsiteY126" fmla="*/ 3287041 h 5795240"/>
              <a:gd name="connsiteX127" fmla="*/ 10937101 w 12641071"/>
              <a:gd name="connsiteY127" fmla="*/ 3297601 h 5795240"/>
              <a:gd name="connsiteX128" fmla="*/ 10144740 w 12641071"/>
              <a:gd name="connsiteY128" fmla="*/ 4089962 h 5795240"/>
              <a:gd name="connsiteX129" fmla="*/ 10130374 w 12641071"/>
              <a:gd name="connsiteY129" fmla="*/ 4184101 h 5795240"/>
              <a:gd name="connsiteX130" fmla="*/ 10130375 w 12641071"/>
              <a:gd name="connsiteY130" fmla="*/ 4184103 h 5795240"/>
              <a:gd name="connsiteX131" fmla="*/ 10130656 w 12641071"/>
              <a:gd name="connsiteY131" fmla="*/ 4185950 h 5795240"/>
              <a:gd name="connsiteX132" fmla="*/ 10138194 w 12641071"/>
              <a:gd name="connsiteY132" fmla="*/ 4335228 h 5795240"/>
              <a:gd name="connsiteX133" fmla="*/ 10137710 w 12641071"/>
              <a:gd name="connsiteY133" fmla="*/ 4344822 h 5795240"/>
              <a:gd name="connsiteX134" fmla="*/ 10133555 w 12641071"/>
              <a:gd name="connsiteY134" fmla="*/ 4427096 h 5795240"/>
              <a:gd name="connsiteX135" fmla="*/ 10129312 w 12641071"/>
              <a:gd name="connsiteY135" fmla="*/ 4399289 h 5795240"/>
              <a:gd name="connsiteX136" fmla="*/ 10126797 w 12641071"/>
              <a:gd name="connsiteY136" fmla="*/ 4349498 h 5795240"/>
              <a:gd name="connsiteX137" fmla="*/ 10126796 w 12641071"/>
              <a:gd name="connsiteY137" fmla="*/ 4349498 h 5795240"/>
              <a:gd name="connsiteX138" fmla="*/ 10129311 w 12641071"/>
              <a:gd name="connsiteY138" fmla="*/ 4399289 h 5795240"/>
              <a:gd name="connsiteX139" fmla="*/ 10133554 w 12641071"/>
              <a:gd name="connsiteY139" fmla="*/ 4427096 h 5795240"/>
              <a:gd name="connsiteX140" fmla="*/ 10130656 w 12641071"/>
              <a:gd name="connsiteY140" fmla="*/ 4484506 h 5795240"/>
              <a:gd name="connsiteX141" fmla="*/ 8678182 w 12641071"/>
              <a:gd name="connsiteY141" fmla="*/ 5795240 h 5795240"/>
              <a:gd name="connsiteX142" fmla="*/ 7467518 w 12641071"/>
              <a:gd name="connsiteY142" fmla="*/ 5151535 h 5795240"/>
              <a:gd name="connsiteX143" fmla="*/ 7419945 w 12641071"/>
              <a:gd name="connsiteY143" fmla="*/ 5073228 h 5795240"/>
              <a:gd name="connsiteX144" fmla="*/ 7394386 w 12641071"/>
              <a:gd name="connsiteY144" fmla="*/ 5031156 h 5795240"/>
              <a:gd name="connsiteX145" fmla="*/ 7367299 w 12641071"/>
              <a:gd name="connsiteY145" fmla="*/ 4974928 h 5795240"/>
              <a:gd name="connsiteX146" fmla="*/ 7332905 w 12641071"/>
              <a:gd name="connsiteY146" fmla="*/ 4903531 h 5795240"/>
              <a:gd name="connsiteX147" fmla="*/ 7320958 w 12641071"/>
              <a:gd name="connsiteY147" fmla="*/ 4870887 h 5795240"/>
              <a:gd name="connsiteX148" fmla="*/ 7322174 w 12641071"/>
              <a:gd name="connsiteY148" fmla="*/ 4872361 h 5795240"/>
              <a:gd name="connsiteX149" fmla="*/ 7362630 w 12641071"/>
              <a:gd name="connsiteY149" fmla="*/ 4938954 h 5795240"/>
              <a:gd name="connsiteX150" fmla="*/ 7380779 w 12641071"/>
              <a:gd name="connsiteY150" fmla="*/ 4976628 h 5795240"/>
              <a:gd name="connsiteX151" fmla="*/ 7391210 w 12641071"/>
              <a:gd name="connsiteY151" fmla="*/ 4977944 h 5795240"/>
              <a:gd name="connsiteX152" fmla="*/ 7380780 w 12641071"/>
              <a:gd name="connsiteY152" fmla="*/ 4976628 h 5795240"/>
              <a:gd name="connsiteX153" fmla="*/ 7362631 w 12641071"/>
              <a:gd name="connsiteY153" fmla="*/ 4938954 h 5795240"/>
              <a:gd name="connsiteX154" fmla="*/ 7322175 w 12641071"/>
              <a:gd name="connsiteY154" fmla="*/ 4872361 h 5795240"/>
              <a:gd name="connsiteX155" fmla="*/ 7320959 w 12641071"/>
              <a:gd name="connsiteY155" fmla="*/ 4870887 h 5795240"/>
              <a:gd name="connsiteX156" fmla="*/ 7283811 w 12641071"/>
              <a:gd name="connsiteY156" fmla="*/ 4769391 h 5795240"/>
              <a:gd name="connsiteX157" fmla="*/ 7272112 w 12641071"/>
              <a:gd name="connsiteY157" fmla="*/ 4718630 h 5795240"/>
              <a:gd name="connsiteX158" fmla="*/ 7272111 w 12641071"/>
              <a:gd name="connsiteY158" fmla="*/ 4718630 h 5795240"/>
              <a:gd name="connsiteX159" fmla="*/ 7283810 w 12641071"/>
              <a:gd name="connsiteY159" fmla="*/ 4769391 h 5795240"/>
              <a:gd name="connsiteX160" fmla="*/ 7320958 w 12641071"/>
              <a:gd name="connsiteY160" fmla="*/ 4870887 h 5795240"/>
              <a:gd name="connsiteX161" fmla="*/ 7223551 w 12641071"/>
              <a:gd name="connsiteY161" fmla="*/ 4752829 h 5795240"/>
              <a:gd name="connsiteX162" fmla="*/ 6652445 w 12641071"/>
              <a:gd name="connsiteY162" fmla="*/ 4516269 h 5795240"/>
              <a:gd name="connsiteX163" fmla="*/ 6200873 w 12641071"/>
              <a:gd name="connsiteY163" fmla="*/ 4654206 h 5795240"/>
              <a:gd name="connsiteX164" fmla="*/ 6088813 w 12641071"/>
              <a:gd name="connsiteY164" fmla="*/ 4746663 h 5795240"/>
              <a:gd name="connsiteX165" fmla="*/ 6043019 w 12641071"/>
              <a:gd name="connsiteY165" fmla="*/ 4807902 h 5795240"/>
              <a:gd name="connsiteX166" fmla="*/ 6043021 w 12641071"/>
              <a:gd name="connsiteY166" fmla="*/ 4807902 h 5795240"/>
              <a:gd name="connsiteX167" fmla="*/ 6023271 w 12641071"/>
              <a:gd name="connsiteY167" fmla="*/ 4834312 h 5795240"/>
              <a:gd name="connsiteX168" fmla="*/ 5970678 w 12641071"/>
              <a:gd name="connsiteY168" fmla="*/ 4892181 h 5795240"/>
              <a:gd name="connsiteX169" fmla="*/ 5982717 w 12641071"/>
              <a:gd name="connsiteY169" fmla="*/ 4872361 h 5795240"/>
              <a:gd name="connsiteX170" fmla="*/ 5970675 w 12641071"/>
              <a:gd name="connsiteY170" fmla="*/ 4892181 h 5795240"/>
              <a:gd name="connsiteX171" fmla="*/ 5935320 w 12641071"/>
              <a:gd name="connsiteY171" fmla="*/ 4931081 h 5795240"/>
              <a:gd name="connsiteX172" fmla="*/ 4971763 w 12641071"/>
              <a:gd name="connsiteY172" fmla="*/ 5330200 h 5795240"/>
              <a:gd name="connsiteX173" fmla="*/ 3716172 w 12641071"/>
              <a:gd name="connsiteY173" fmla="*/ 4497938 h 5795240"/>
              <a:gd name="connsiteX174" fmla="*/ 3710773 w 12641071"/>
              <a:gd name="connsiteY174" fmla="*/ 4483182 h 5795240"/>
              <a:gd name="connsiteX175" fmla="*/ 3710773 w 12641071"/>
              <a:gd name="connsiteY175" fmla="*/ 4483181 h 5795240"/>
              <a:gd name="connsiteX176" fmla="*/ 3674984 w 12641071"/>
              <a:gd name="connsiteY176" fmla="*/ 4385402 h 5795240"/>
              <a:gd name="connsiteX177" fmla="*/ 3670349 w 12641071"/>
              <a:gd name="connsiteY177" fmla="*/ 4372742 h 5795240"/>
              <a:gd name="connsiteX178" fmla="*/ 3659438 w 12641071"/>
              <a:gd name="connsiteY178" fmla="*/ 4330309 h 5795240"/>
              <a:gd name="connsiteX179" fmla="*/ 3672084 w 12641071"/>
              <a:gd name="connsiteY179" fmla="*/ 4353606 h 5795240"/>
              <a:gd name="connsiteX180" fmla="*/ 3659440 w 12641071"/>
              <a:gd name="connsiteY180" fmla="*/ 4330309 h 5795240"/>
              <a:gd name="connsiteX181" fmla="*/ 3613217 w 12641071"/>
              <a:gd name="connsiteY181" fmla="*/ 4245153 h 5795240"/>
              <a:gd name="connsiteX182" fmla="*/ 3083792 w 12641071"/>
              <a:gd name="connsiteY182" fmla="*/ 3963660 h 5795240"/>
              <a:gd name="connsiteX183" fmla="*/ 2835272 w 12641071"/>
              <a:gd name="connsiteY183" fmla="*/ 4013833 h 5795240"/>
              <a:gd name="connsiteX184" fmla="*/ 2820214 w 12641071"/>
              <a:gd name="connsiteY184" fmla="*/ 4022007 h 5795240"/>
              <a:gd name="connsiteX185" fmla="*/ 2820212 w 12641071"/>
              <a:gd name="connsiteY185" fmla="*/ 4022008 h 5795240"/>
              <a:gd name="connsiteX186" fmla="*/ 2820206 w 12641071"/>
              <a:gd name="connsiteY186" fmla="*/ 4022011 h 5795240"/>
              <a:gd name="connsiteX187" fmla="*/ 2813481 w 12641071"/>
              <a:gd name="connsiteY187" fmla="*/ 4027041 h 5795240"/>
              <a:gd name="connsiteX188" fmla="*/ 2762875 w 12641071"/>
              <a:gd name="connsiteY188" fmla="*/ 4057784 h 5795240"/>
              <a:gd name="connsiteX189" fmla="*/ 2762878 w 12641071"/>
              <a:gd name="connsiteY189" fmla="*/ 4057784 h 5795240"/>
              <a:gd name="connsiteX190" fmla="*/ 2694694 w 12641071"/>
              <a:gd name="connsiteY190" fmla="*/ 4099208 h 5795240"/>
              <a:gd name="connsiteX191" fmla="*/ 2726822 w 12641071"/>
              <a:gd name="connsiteY191" fmla="*/ 4072700 h 5795240"/>
              <a:gd name="connsiteX192" fmla="*/ 2757719 w 12641071"/>
              <a:gd name="connsiteY192" fmla="*/ 4055929 h 5795240"/>
              <a:gd name="connsiteX193" fmla="*/ 2757718 w 12641071"/>
              <a:gd name="connsiteY193" fmla="*/ 4055928 h 5795240"/>
              <a:gd name="connsiteX194" fmla="*/ 2726820 w 12641071"/>
              <a:gd name="connsiteY194" fmla="*/ 4072700 h 5795240"/>
              <a:gd name="connsiteX195" fmla="*/ 2694692 w 12641071"/>
              <a:gd name="connsiteY195" fmla="*/ 4099208 h 5795240"/>
              <a:gd name="connsiteX196" fmla="*/ 2664698 w 12641071"/>
              <a:gd name="connsiteY196" fmla="*/ 4117431 h 5795240"/>
              <a:gd name="connsiteX197" fmla="*/ 1804544 w 12641071"/>
              <a:gd name="connsiteY197" fmla="*/ 4335229 h 5795240"/>
              <a:gd name="connsiteX198" fmla="*/ 0 w 12641071"/>
              <a:gd name="connsiteY198" fmla="*/ 2530685 h 5795240"/>
              <a:gd name="connsiteX199" fmla="*/ 1804544 w 12641071"/>
              <a:gd name="connsiteY199" fmla="*/ 726143 h 5795240"/>
              <a:gd name="connsiteX200" fmla="*/ 3080549 w 12641071"/>
              <a:gd name="connsiteY200" fmla="*/ 1254682 h 5795240"/>
              <a:gd name="connsiteX201" fmla="*/ 3106404 w 12641071"/>
              <a:gd name="connsiteY201" fmla="*/ 1283128 h 5795240"/>
              <a:gd name="connsiteX202" fmla="*/ 3125122 w 12641071"/>
              <a:gd name="connsiteY202" fmla="*/ 1317614 h 5795240"/>
              <a:gd name="connsiteX203" fmla="*/ 3139022 w 12641071"/>
              <a:gd name="connsiteY203" fmla="*/ 1334461 h 5795240"/>
              <a:gd name="connsiteX204" fmla="*/ 3101128 w 12641071"/>
              <a:gd name="connsiteY204" fmla="*/ 1594983 h 5795240"/>
              <a:gd name="connsiteX205" fmla="*/ 3101128 w 12641071"/>
              <a:gd name="connsiteY205" fmla="*/ 1594983 h 5795240"/>
              <a:gd name="connsiteX206" fmla="*/ 3139022 w 12641071"/>
              <a:gd name="connsiteY206" fmla="*/ 1334462 h 5795240"/>
              <a:gd name="connsiteX207" fmla="*/ 3139022 w 12641071"/>
              <a:gd name="connsiteY207" fmla="*/ 1334461 h 5795240"/>
              <a:gd name="connsiteX208" fmla="*/ 3139022 w 12641071"/>
              <a:gd name="connsiteY208" fmla="*/ 1334459 h 5795240"/>
              <a:gd name="connsiteX209" fmla="*/ 3125123 w 12641071"/>
              <a:gd name="connsiteY209" fmla="*/ 1317614 h 5795240"/>
              <a:gd name="connsiteX210" fmla="*/ 3106405 w 12641071"/>
              <a:gd name="connsiteY210" fmla="*/ 1283128 h 5795240"/>
              <a:gd name="connsiteX211" fmla="*/ 3148227 w 12641071"/>
              <a:gd name="connsiteY211" fmla="*/ 1329145 h 5795240"/>
              <a:gd name="connsiteX212" fmla="*/ 3148227 w 12641071"/>
              <a:gd name="connsiteY212" fmla="*/ 1329146 h 5795240"/>
              <a:gd name="connsiteX213" fmla="*/ 3197018 w 12641071"/>
              <a:gd name="connsiteY213" fmla="*/ 1382828 h 5795240"/>
              <a:gd name="connsiteX214" fmla="*/ 3234533 w 12641071"/>
              <a:gd name="connsiteY214" fmla="*/ 1432995 h 5795240"/>
              <a:gd name="connsiteX215" fmla="*/ 3234535 w 12641071"/>
              <a:gd name="connsiteY215" fmla="*/ 1432997 h 5795240"/>
              <a:gd name="connsiteX216" fmla="*/ 3234536 w 12641071"/>
              <a:gd name="connsiteY216" fmla="*/ 1432999 h 5795240"/>
              <a:gd name="connsiteX217" fmla="*/ 3268676 w 12641071"/>
              <a:gd name="connsiteY217" fmla="*/ 1461167 h 5795240"/>
              <a:gd name="connsiteX218" fmla="*/ 3565826 w 12641071"/>
              <a:gd name="connsiteY218" fmla="*/ 1551935 h 5795240"/>
              <a:gd name="connsiteX219" fmla="*/ 4086504 w 12641071"/>
              <a:gd name="connsiteY219" fmla="*/ 1127574 h 5795240"/>
              <a:gd name="connsiteX220" fmla="*/ 4094702 w 12641071"/>
              <a:gd name="connsiteY220" fmla="*/ 1046255 h 5795240"/>
              <a:gd name="connsiteX221" fmla="*/ 4101065 w 12641071"/>
              <a:gd name="connsiteY221" fmla="*/ 1044040 h 5795240"/>
              <a:gd name="connsiteX222" fmla="*/ 4097301 w 12641071"/>
              <a:gd name="connsiteY222" fmla="*/ 1118570 h 5795240"/>
              <a:gd name="connsiteX223" fmla="*/ 4101065 w 12641071"/>
              <a:gd name="connsiteY223" fmla="*/ 1044042 h 5795240"/>
              <a:gd name="connsiteX224" fmla="*/ 4206937 w 12641071"/>
              <a:gd name="connsiteY224" fmla="*/ 1007188 h 5795240"/>
              <a:gd name="connsiteX225" fmla="*/ 4206937 w 12641071"/>
              <a:gd name="connsiteY225" fmla="*/ 1007186 h 5795240"/>
              <a:gd name="connsiteX226" fmla="*/ 4101067 w 12641071"/>
              <a:gd name="connsiteY226" fmla="*/ 1044040 h 5795240"/>
              <a:gd name="connsiteX227" fmla="*/ 4103078 w 12641071"/>
              <a:gd name="connsiteY227" fmla="*/ 1004204 h 5795240"/>
              <a:gd name="connsiteX228" fmla="*/ 5215874 w 12641071"/>
              <a:gd name="connsiteY228" fmla="*/ 0 h 5795240"/>
              <a:gd name="connsiteX0-1" fmla="*/ 5964869 w 12641071"/>
              <a:gd name="connsiteY0-2" fmla="*/ 4795171 h 5795240"/>
              <a:gd name="connsiteX1-3" fmla="*/ 6019264 w 12641071"/>
              <a:gd name="connsiteY1-4" fmla="*/ 4804905 h 5795240"/>
              <a:gd name="connsiteX2-5" fmla="*/ 6036570 w 12641071"/>
              <a:gd name="connsiteY2-6" fmla="*/ 4807089 h 5795240"/>
              <a:gd name="connsiteX3-7" fmla="*/ 6019265 w 12641071"/>
              <a:gd name="connsiteY3-8" fmla="*/ 4804905 h 5795240"/>
              <a:gd name="connsiteX4-9" fmla="*/ 5964869 w 12641071"/>
              <a:gd name="connsiteY4-10" fmla="*/ 4795171 h 5795240"/>
              <a:gd name="connsiteX5-11" fmla="*/ 3682364 w 12641071"/>
              <a:gd name="connsiteY5-12" fmla="*/ 4386723 h 5795240"/>
              <a:gd name="connsiteX6-13" fmla="*/ 3772428 w 12641071"/>
              <a:gd name="connsiteY6-14" fmla="*/ 4402840 h 5795240"/>
              <a:gd name="connsiteX7-15" fmla="*/ 3772428 w 12641071"/>
              <a:gd name="connsiteY7-16" fmla="*/ 4402840 h 5795240"/>
              <a:gd name="connsiteX8-17" fmla="*/ 3682364 w 12641071"/>
              <a:gd name="connsiteY8-18" fmla="*/ 4386723 h 5795240"/>
              <a:gd name="connsiteX9-19" fmla="*/ 3190020 w 12641071"/>
              <a:gd name="connsiteY9-20" fmla="*/ 1396271 h 5795240"/>
              <a:gd name="connsiteX10-21" fmla="*/ 3190020 w 12641071"/>
              <a:gd name="connsiteY10-22" fmla="*/ 1396272 h 5795240"/>
              <a:gd name="connsiteX11-23" fmla="*/ 3202490 w 12641071"/>
              <a:gd name="connsiteY11-24" fmla="*/ 1406560 h 5795240"/>
              <a:gd name="connsiteX12-25" fmla="*/ 3190020 w 12641071"/>
              <a:gd name="connsiteY12-26" fmla="*/ 1396271 h 5795240"/>
              <a:gd name="connsiteX13-27" fmla="*/ 6034389 w 12641071"/>
              <a:gd name="connsiteY13-28" fmla="*/ 371047 h 5795240"/>
              <a:gd name="connsiteX14-29" fmla="*/ 5912002 w 12641071"/>
              <a:gd name="connsiteY14-30" fmla="*/ 413650 h 5795240"/>
              <a:gd name="connsiteX15-31" fmla="*/ 5912002 w 12641071"/>
              <a:gd name="connsiteY15-32" fmla="*/ 413650 h 5795240"/>
              <a:gd name="connsiteX16-33" fmla="*/ 6034389 w 12641071"/>
              <a:gd name="connsiteY16-34" fmla="*/ 371047 h 5795240"/>
              <a:gd name="connsiteX17-35" fmla="*/ 5215874 w 12641071"/>
              <a:gd name="connsiteY17-36" fmla="*/ 0 h 5795240"/>
              <a:gd name="connsiteX18-37" fmla="*/ 5927386 w 12641071"/>
              <a:gd name="connsiteY18-38" fmla="*/ 255427 h 5795240"/>
              <a:gd name="connsiteX19-39" fmla="*/ 5974443 w 12641071"/>
              <a:gd name="connsiteY19-40" fmla="*/ 298195 h 5795240"/>
              <a:gd name="connsiteX20-41" fmla="*/ 5974448 w 12641071"/>
              <a:gd name="connsiteY20-42" fmla="*/ 298200 h 5795240"/>
              <a:gd name="connsiteX21-43" fmla="*/ 6006819 w 12641071"/>
              <a:gd name="connsiteY21-44" fmla="*/ 327622 h 5795240"/>
              <a:gd name="connsiteX22-45" fmla="*/ 6043427 w 12641071"/>
              <a:gd name="connsiteY22-46" fmla="*/ 367901 h 5795240"/>
              <a:gd name="connsiteX23-47" fmla="*/ 6043429 w 12641071"/>
              <a:gd name="connsiteY23-48" fmla="*/ 367901 h 5795240"/>
              <a:gd name="connsiteX24-49" fmla="*/ 6079014 w 12641071"/>
              <a:gd name="connsiteY24-50" fmla="*/ 407056 h 5795240"/>
              <a:gd name="connsiteX25-51" fmla="*/ 6105193 w 12641071"/>
              <a:gd name="connsiteY25-52" fmla="*/ 442067 h 5795240"/>
              <a:gd name="connsiteX26-53" fmla="*/ 6069206 w 12641071"/>
              <a:gd name="connsiteY26-54" fmla="*/ 409359 h 5795240"/>
              <a:gd name="connsiteX27-55" fmla="*/ 6105193 w 12641071"/>
              <a:gd name="connsiteY27-56" fmla="*/ 442069 h 5795240"/>
              <a:gd name="connsiteX28-57" fmla="*/ 6143408 w 12641071"/>
              <a:gd name="connsiteY28-58" fmla="*/ 493169 h 5795240"/>
              <a:gd name="connsiteX29-59" fmla="*/ 6143427 w 12641071"/>
              <a:gd name="connsiteY29-60" fmla="*/ 493200 h 5795240"/>
              <a:gd name="connsiteX30-61" fmla="*/ 6215965 w 12641071"/>
              <a:gd name="connsiteY30-62" fmla="*/ 619406 h 5795240"/>
              <a:gd name="connsiteX31-63" fmla="*/ 6234035 w 12641071"/>
              <a:gd name="connsiteY31-64" fmla="*/ 658746 h 5795240"/>
              <a:gd name="connsiteX32-65" fmla="*/ 6274009 w 12641071"/>
              <a:gd name="connsiteY32-66" fmla="*/ 760197 h 5795240"/>
              <a:gd name="connsiteX33-67" fmla="*/ 6287839 w 12641071"/>
              <a:gd name="connsiteY33-68" fmla="*/ 801938 h 5795240"/>
              <a:gd name="connsiteX34-69" fmla="*/ 6321546 w 12641071"/>
              <a:gd name="connsiteY34-70" fmla="*/ 948207 h 5795240"/>
              <a:gd name="connsiteX35-71" fmla="*/ 6321550 w 12641071"/>
              <a:gd name="connsiteY35-72" fmla="*/ 948224 h 5795240"/>
              <a:gd name="connsiteX36-73" fmla="*/ 6334438 w 12641071"/>
              <a:gd name="connsiteY36-74" fmla="*/ 1118571 h 5795240"/>
              <a:gd name="connsiteX37-75" fmla="*/ 6334438 w 12641071"/>
              <a:gd name="connsiteY37-76" fmla="*/ 1118570 h 5795240"/>
              <a:gd name="connsiteX38-77" fmla="*/ 6321550 w 12641071"/>
              <a:gd name="connsiteY38-78" fmla="*/ 948222 h 5795240"/>
              <a:gd name="connsiteX39-79" fmla="*/ 6321546 w 12641071"/>
              <a:gd name="connsiteY39-80" fmla="*/ 948207 h 5795240"/>
              <a:gd name="connsiteX40-81" fmla="*/ 6295696 w 12641071"/>
              <a:gd name="connsiteY40-82" fmla="*/ 825653 h 5795240"/>
              <a:gd name="connsiteX41-83" fmla="*/ 6287839 w 12641071"/>
              <a:gd name="connsiteY41-84" fmla="*/ 801938 h 5795240"/>
              <a:gd name="connsiteX42-85" fmla="*/ 6284151 w 12641071"/>
              <a:gd name="connsiteY42-86" fmla="*/ 785941 h 5795240"/>
              <a:gd name="connsiteX43-87" fmla="*/ 6274009 w 12641071"/>
              <a:gd name="connsiteY43-88" fmla="*/ 760197 h 5795240"/>
              <a:gd name="connsiteX44-89" fmla="*/ 6256852 w 12641071"/>
              <a:gd name="connsiteY44-90" fmla="*/ 708420 h 5795240"/>
              <a:gd name="connsiteX45-91" fmla="*/ 6234035 w 12641071"/>
              <a:gd name="connsiteY45-92" fmla="*/ 658746 h 5795240"/>
              <a:gd name="connsiteX46-93" fmla="*/ 6224136 w 12641071"/>
              <a:gd name="connsiteY46-94" fmla="*/ 633624 h 5795240"/>
              <a:gd name="connsiteX47-95" fmla="*/ 6215965 w 12641071"/>
              <a:gd name="connsiteY47-96" fmla="*/ 619406 h 5795240"/>
              <a:gd name="connsiteX48-97" fmla="*/ 6205824 w 12641071"/>
              <a:gd name="connsiteY48-98" fmla="*/ 597325 h 5795240"/>
              <a:gd name="connsiteX49-99" fmla="*/ 6143427 w 12641071"/>
              <a:gd name="connsiteY49-100" fmla="*/ 493200 h 5795240"/>
              <a:gd name="connsiteX50-101" fmla="*/ 6143408 w 12641071"/>
              <a:gd name="connsiteY50-102" fmla="*/ 493167 h 5795240"/>
              <a:gd name="connsiteX51-103" fmla="*/ 6105193 w 12641071"/>
              <a:gd name="connsiteY51-104" fmla="*/ 442067 h 5795240"/>
              <a:gd name="connsiteX52-105" fmla="*/ 6141460 w 12641071"/>
              <a:gd name="connsiteY52-106" fmla="*/ 475027 h 5795240"/>
              <a:gd name="connsiteX53-107" fmla="*/ 6788665 w 12641071"/>
              <a:gd name="connsiteY53-108" fmla="*/ 707369 h 5795240"/>
              <a:gd name="connsiteX54-109" fmla="*/ 7184710 w 12641071"/>
              <a:gd name="connsiteY54-110" fmla="*/ 627411 h 5795240"/>
              <a:gd name="connsiteX55-111" fmla="*/ 7264545 w 12641071"/>
              <a:gd name="connsiteY55-112" fmla="*/ 588952 h 5795240"/>
              <a:gd name="connsiteX56-113" fmla="*/ 7213686 w 12641071"/>
              <a:gd name="connsiteY56-114" fmla="*/ 626983 h 5795240"/>
              <a:gd name="connsiteX57-115" fmla="*/ 7128319 w 12641071"/>
              <a:gd name="connsiteY57-116" fmla="*/ 705504 h 5795240"/>
              <a:gd name="connsiteX58-117" fmla="*/ 7083110 w 12641071"/>
              <a:gd name="connsiteY58-118" fmla="*/ 757072 h 5795240"/>
              <a:gd name="connsiteX59-119" fmla="*/ 7083111 w 12641071"/>
              <a:gd name="connsiteY59-120" fmla="*/ 757072 h 5795240"/>
              <a:gd name="connsiteX60-121" fmla="*/ 7128319 w 12641071"/>
              <a:gd name="connsiteY60-122" fmla="*/ 705506 h 5795240"/>
              <a:gd name="connsiteX61-123" fmla="*/ 7213686 w 12641071"/>
              <a:gd name="connsiteY61-124" fmla="*/ 626984 h 5795240"/>
              <a:gd name="connsiteX62-125" fmla="*/ 7264545 w 12641071"/>
              <a:gd name="connsiteY62-126" fmla="*/ 588953 h 5795240"/>
              <a:gd name="connsiteX63-127" fmla="*/ 7273651 w 12641071"/>
              <a:gd name="connsiteY63-128" fmla="*/ 584566 h 5795240"/>
              <a:gd name="connsiteX64-129" fmla="*/ 7314851 w 12641071"/>
              <a:gd name="connsiteY64-130" fmla="*/ 559537 h 5795240"/>
              <a:gd name="connsiteX65-131" fmla="*/ 7354131 w 12641071"/>
              <a:gd name="connsiteY65-132" fmla="*/ 565467 h 5795240"/>
              <a:gd name="connsiteX66-133" fmla="*/ 7429608 w 12641071"/>
              <a:gd name="connsiteY66-134" fmla="*/ 586051 h 5795240"/>
              <a:gd name="connsiteX67-135" fmla="*/ 7429611 w 12641071"/>
              <a:gd name="connsiteY67-136" fmla="*/ 586050 h 5795240"/>
              <a:gd name="connsiteX68-137" fmla="*/ 7354132 w 12641071"/>
              <a:gd name="connsiteY68-138" fmla="*/ 565465 h 5795240"/>
              <a:gd name="connsiteX69-139" fmla="*/ 7314853 w 12641071"/>
              <a:gd name="connsiteY69-140" fmla="*/ 559536 h 5795240"/>
              <a:gd name="connsiteX70-141" fmla="*/ 7314851 w 12641071"/>
              <a:gd name="connsiteY70-142" fmla="*/ 559537 h 5795240"/>
              <a:gd name="connsiteX71-143" fmla="*/ 7314849 w 12641071"/>
              <a:gd name="connsiteY71-144" fmla="*/ 559537 h 5795240"/>
              <a:gd name="connsiteX72-145" fmla="*/ 7273651 w 12641071"/>
              <a:gd name="connsiteY72-146" fmla="*/ 584565 h 5795240"/>
              <a:gd name="connsiteX73-147" fmla="*/ 7264545 w 12641071"/>
              <a:gd name="connsiteY73-148" fmla="*/ 588952 h 5795240"/>
              <a:gd name="connsiteX74-149" fmla="*/ 7296407 w 12641071"/>
              <a:gd name="connsiteY74-150" fmla="*/ 565126 h 5795240"/>
              <a:gd name="connsiteX75-151" fmla="*/ 7307447 w 12641071"/>
              <a:gd name="connsiteY75-152" fmla="*/ 558419 h 5795240"/>
              <a:gd name="connsiteX76-153" fmla="*/ 7307450 w 12641071"/>
              <a:gd name="connsiteY76-154" fmla="*/ 558419 h 5795240"/>
              <a:gd name="connsiteX77-155" fmla="*/ 7385004 w 12641071"/>
              <a:gd name="connsiteY77-156" fmla="*/ 511303 h 5795240"/>
              <a:gd name="connsiteX78-157" fmla="*/ 7391626 w 12641071"/>
              <a:gd name="connsiteY78-158" fmla="*/ 508114 h 5795240"/>
              <a:gd name="connsiteX79-159" fmla="*/ 7391631 w 12641071"/>
              <a:gd name="connsiteY79-160" fmla="*/ 508110 h 5795240"/>
              <a:gd name="connsiteX80-161" fmla="*/ 7478934 w 12641071"/>
              <a:gd name="connsiteY80-162" fmla="*/ 466053 h 5795240"/>
              <a:gd name="connsiteX81-163" fmla="*/ 7897193 w 12641071"/>
              <a:gd name="connsiteY81-164" fmla="*/ 381611 h 5795240"/>
              <a:gd name="connsiteX82-165" fmla="*/ 8788216 w 12641071"/>
              <a:gd name="connsiteY82-166" fmla="*/ 855364 h 5795240"/>
              <a:gd name="connsiteX83-167" fmla="*/ 8832362 w 12641071"/>
              <a:gd name="connsiteY83-168" fmla="*/ 928030 h 5795240"/>
              <a:gd name="connsiteX84-169" fmla="*/ 8832362 w 12641071"/>
              <a:gd name="connsiteY84-170" fmla="*/ 928033 h 5795240"/>
              <a:gd name="connsiteX85-171" fmla="*/ 8842040 w 12641071"/>
              <a:gd name="connsiteY85-172" fmla="*/ 943961 h 5795240"/>
              <a:gd name="connsiteX86-173" fmla="*/ 8856144 w 12641071"/>
              <a:gd name="connsiteY86-174" fmla="*/ 973241 h 5795240"/>
              <a:gd name="connsiteX87-175" fmla="*/ 8856145 w 12641071"/>
              <a:gd name="connsiteY87-176" fmla="*/ 973241 h 5795240"/>
              <a:gd name="connsiteX88-177" fmla="*/ 8878117 w 12641071"/>
              <a:gd name="connsiteY88-178" fmla="*/ 1018851 h 5795240"/>
              <a:gd name="connsiteX89-179" fmla="*/ 8877719 w 12641071"/>
              <a:gd name="connsiteY89-180" fmla="*/ 1018369 h 5795240"/>
              <a:gd name="connsiteX90-181" fmla="*/ 8853250 w 12641071"/>
              <a:gd name="connsiteY90-182" fmla="*/ 973288 h 5795240"/>
              <a:gd name="connsiteX91-183" fmla="*/ 8853249 w 12641071"/>
              <a:gd name="connsiteY91-184" fmla="*/ 973288 h 5795240"/>
              <a:gd name="connsiteX92-185" fmla="*/ 8853248 w 12641071"/>
              <a:gd name="connsiteY92-186" fmla="*/ 973287 h 5795240"/>
              <a:gd name="connsiteX93-187" fmla="*/ 8849677 w 12641071"/>
              <a:gd name="connsiteY93-188" fmla="*/ 973341 h 5795240"/>
              <a:gd name="connsiteX94-189" fmla="*/ 8641543 w 12641071"/>
              <a:gd name="connsiteY94-190" fmla="*/ 916577 h 5795240"/>
              <a:gd name="connsiteX95-191" fmla="*/ 8641545 w 12641071"/>
              <a:gd name="connsiteY95-192" fmla="*/ 916580 h 5795240"/>
              <a:gd name="connsiteX96-193" fmla="*/ 8849676 w 12641071"/>
              <a:gd name="connsiteY96-194" fmla="*/ 973343 h 5795240"/>
              <a:gd name="connsiteX97-195" fmla="*/ 8853248 w 12641071"/>
              <a:gd name="connsiteY97-196" fmla="*/ 973288 h 5795240"/>
              <a:gd name="connsiteX98-197" fmla="*/ 8877719 w 12641071"/>
              <a:gd name="connsiteY98-198" fmla="*/ 1018371 h 5795240"/>
              <a:gd name="connsiteX99-199" fmla="*/ 8878116 w 12641071"/>
              <a:gd name="connsiteY99-200" fmla="*/ 1018851 h 5795240"/>
              <a:gd name="connsiteX100-201" fmla="*/ 8887288 w 12641071"/>
              <a:gd name="connsiteY100-202" fmla="*/ 1037892 h 5795240"/>
              <a:gd name="connsiteX101-203" fmla="*/ 8949899 w 12641071"/>
              <a:gd name="connsiteY101-204" fmla="*/ 1239592 h 5795240"/>
              <a:gd name="connsiteX102-205" fmla="*/ 8968437 w 12641071"/>
              <a:gd name="connsiteY102-206" fmla="*/ 1423482 h 5795240"/>
              <a:gd name="connsiteX103-207" fmla="*/ 8949899 w 12641071"/>
              <a:gd name="connsiteY103-208" fmla="*/ 1239591 h 5795240"/>
              <a:gd name="connsiteX104-209" fmla="*/ 8887288 w 12641071"/>
              <a:gd name="connsiteY104-210" fmla="*/ 1037890 h 5795240"/>
              <a:gd name="connsiteX105-211" fmla="*/ 8878116 w 12641071"/>
              <a:gd name="connsiteY105-212" fmla="*/ 1018851 h 5795240"/>
              <a:gd name="connsiteX106-213" fmla="*/ 8931285 w 12641071"/>
              <a:gd name="connsiteY106-214" fmla="*/ 1083292 h 5795240"/>
              <a:gd name="connsiteX107-215" fmla="*/ 9241478 w 12641071"/>
              <a:gd name="connsiteY107-216" fmla="*/ 1211778 h 5795240"/>
              <a:gd name="connsiteX108-217" fmla="*/ 9605238 w 12641071"/>
              <a:gd name="connsiteY108-218" fmla="*/ 1018369 h 5795240"/>
              <a:gd name="connsiteX109-219" fmla="*/ 9636247 w 12641071"/>
              <a:gd name="connsiteY109-220" fmla="*/ 961241 h 5795240"/>
              <a:gd name="connsiteX110-221" fmla="*/ 9641995 w 12641071"/>
              <a:gd name="connsiteY110-222" fmla="*/ 961152 h 5795240"/>
              <a:gd name="connsiteX111-223" fmla="*/ 9584939 w 12641071"/>
              <a:gd name="connsiteY111-224" fmla="*/ 1079594 h 5795240"/>
              <a:gd name="connsiteX112-225" fmla="*/ 9546257 w 12641071"/>
              <a:gd name="connsiteY112-226" fmla="*/ 1204206 h 5795240"/>
              <a:gd name="connsiteX113-227" fmla="*/ 9584939 w 12641071"/>
              <a:gd name="connsiteY113-228" fmla="*/ 1079596 h 5795240"/>
              <a:gd name="connsiteX114-229" fmla="*/ 9641995 w 12641071"/>
              <a:gd name="connsiteY114-230" fmla="*/ 961153 h 5795240"/>
              <a:gd name="connsiteX115-231" fmla="*/ 9653069 w 12641071"/>
              <a:gd name="connsiteY115-232" fmla="*/ 960983 h 5795240"/>
              <a:gd name="connsiteX116-233" fmla="*/ 9801564 w 12641071"/>
              <a:gd name="connsiteY116-234" fmla="*/ 1196828 h 5795240"/>
              <a:gd name="connsiteX117-235" fmla="*/ 9801566 w 12641071"/>
              <a:gd name="connsiteY117-236" fmla="*/ 1196828 h 5795240"/>
              <a:gd name="connsiteX118-237" fmla="*/ 9653070 w 12641071"/>
              <a:gd name="connsiteY118-238" fmla="*/ 960982 h 5795240"/>
              <a:gd name="connsiteX119-239" fmla="*/ 9641996 w 12641071"/>
              <a:gd name="connsiteY119-240" fmla="*/ 961152 h 5795240"/>
              <a:gd name="connsiteX120-241" fmla="*/ 9651917 w 12641071"/>
              <a:gd name="connsiteY120-242" fmla="*/ 940556 h 5795240"/>
              <a:gd name="connsiteX121-243" fmla="*/ 11050508 w 12641071"/>
              <a:gd name="connsiteY121-244" fmla="*/ 108150 h 5795240"/>
              <a:gd name="connsiteX122-245" fmla="*/ 12641071 w 12641071"/>
              <a:gd name="connsiteY122-246" fmla="*/ 1698711 h 5795240"/>
              <a:gd name="connsiteX123-247" fmla="*/ 11371062 w 12641071"/>
              <a:gd name="connsiteY123-248" fmla="*/ 3256960 h 5795240"/>
              <a:gd name="connsiteX124-249" fmla="*/ 11215953 w 12641071"/>
              <a:gd name="connsiteY124-250" fmla="*/ 3280632 h 5795240"/>
              <a:gd name="connsiteX125-251" fmla="*/ 11142318 w 12641071"/>
              <a:gd name="connsiteY125-252" fmla="*/ 3276914 h 5795240"/>
              <a:gd name="connsiteX126-253" fmla="*/ 11215952 w 12641071"/>
              <a:gd name="connsiteY126-254" fmla="*/ 3280632 h 5795240"/>
              <a:gd name="connsiteX127-255" fmla="*/ 11213133 w 12641071"/>
              <a:gd name="connsiteY127-256" fmla="*/ 3281062 h 5795240"/>
              <a:gd name="connsiteX128-257" fmla="*/ 11116921 w 12641071"/>
              <a:gd name="connsiteY128-258" fmla="*/ 3285921 h 5795240"/>
              <a:gd name="connsiteX129-259" fmla="*/ 11050507 w 12641071"/>
              <a:gd name="connsiteY129-260" fmla="*/ 3289274 h 5795240"/>
              <a:gd name="connsiteX130-261" fmla="*/ 11006292 w 12641071"/>
              <a:gd name="connsiteY130-262" fmla="*/ 3287041 h 5795240"/>
              <a:gd name="connsiteX131-263" fmla="*/ 10937101 w 12641071"/>
              <a:gd name="connsiteY131-264" fmla="*/ 3297601 h 5795240"/>
              <a:gd name="connsiteX132-265" fmla="*/ 10144740 w 12641071"/>
              <a:gd name="connsiteY132-266" fmla="*/ 4089962 h 5795240"/>
              <a:gd name="connsiteX133-267" fmla="*/ 10130374 w 12641071"/>
              <a:gd name="connsiteY133-268" fmla="*/ 4184101 h 5795240"/>
              <a:gd name="connsiteX134-269" fmla="*/ 10130375 w 12641071"/>
              <a:gd name="connsiteY134-270" fmla="*/ 4184103 h 5795240"/>
              <a:gd name="connsiteX135-271" fmla="*/ 10130656 w 12641071"/>
              <a:gd name="connsiteY135-272" fmla="*/ 4185950 h 5795240"/>
              <a:gd name="connsiteX136-273" fmla="*/ 10138194 w 12641071"/>
              <a:gd name="connsiteY136-274" fmla="*/ 4335228 h 5795240"/>
              <a:gd name="connsiteX137-275" fmla="*/ 10137710 w 12641071"/>
              <a:gd name="connsiteY137-276" fmla="*/ 4344822 h 5795240"/>
              <a:gd name="connsiteX138-277" fmla="*/ 10133555 w 12641071"/>
              <a:gd name="connsiteY138-278" fmla="*/ 4427096 h 5795240"/>
              <a:gd name="connsiteX139-279" fmla="*/ 10129312 w 12641071"/>
              <a:gd name="connsiteY139-280" fmla="*/ 4399289 h 5795240"/>
              <a:gd name="connsiteX140-281" fmla="*/ 10126797 w 12641071"/>
              <a:gd name="connsiteY140-282" fmla="*/ 4349498 h 5795240"/>
              <a:gd name="connsiteX141-283" fmla="*/ 10126796 w 12641071"/>
              <a:gd name="connsiteY141-284" fmla="*/ 4349498 h 5795240"/>
              <a:gd name="connsiteX142-285" fmla="*/ 10129311 w 12641071"/>
              <a:gd name="connsiteY142-286" fmla="*/ 4399289 h 5795240"/>
              <a:gd name="connsiteX143-287" fmla="*/ 10133554 w 12641071"/>
              <a:gd name="connsiteY143-288" fmla="*/ 4427096 h 5795240"/>
              <a:gd name="connsiteX144-289" fmla="*/ 10130656 w 12641071"/>
              <a:gd name="connsiteY144-290" fmla="*/ 4484506 h 5795240"/>
              <a:gd name="connsiteX145-291" fmla="*/ 8678182 w 12641071"/>
              <a:gd name="connsiteY145-292" fmla="*/ 5795240 h 5795240"/>
              <a:gd name="connsiteX146-293" fmla="*/ 7467518 w 12641071"/>
              <a:gd name="connsiteY146-294" fmla="*/ 5151535 h 5795240"/>
              <a:gd name="connsiteX147-295" fmla="*/ 7419945 w 12641071"/>
              <a:gd name="connsiteY147-296" fmla="*/ 5073228 h 5795240"/>
              <a:gd name="connsiteX148-297" fmla="*/ 7394386 w 12641071"/>
              <a:gd name="connsiteY148-298" fmla="*/ 5031156 h 5795240"/>
              <a:gd name="connsiteX149-299" fmla="*/ 7367299 w 12641071"/>
              <a:gd name="connsiteY149-300" fmla="*/ 4974928 h 5795240"/>
              <a:gd name="connsiteX150-301" fmla="*/ 7332905 w 12641071"/>
              <a:gd name="connsiteY150-302" fmla="*/ 4903531 h 5795240"/>
              <a:gd name="connsiteX151-303" fmla="*/ 7320958 w 12641071"/>
              <a:gd name="connsiteY151-304" fmla="*/ 4870887 h 5795240"/>
              <a:gd name="connsiteX152-305" fmla="*/ 7322174 w 12641071"/>
              <a:gd name="connsiteY152-306" fmla="*/ 4872361 h 5795240"/>
              <a:gd name="connsiteX153-307" fmla="*/ 7362630 w 12641071"/>
              <a:gd name="connsiteY153-308" fmla="*/ 4938954 h 5795240"/>
              <a:gd name="connsiteX154-309" fmla="*/ 7380779 w 12641071"/>
              <a:gd name="connsiteY154-310" fmla="*/ 4976628 h 5795240"/>
              <a:gd name="connsiteX155-311" fmla="*/ 7391210 w 12641071"/>
              <a:gd name="connsiteY155-312" fmla="*/ 4977944 h 5795240"/>
              <a:gd name="connsiteX156-313" fmla="*/ 7380780 w 12641071"/>
              <a:gd name="connsiteY156-314" fmla="*/ 4976628 h 5795240"/>
              <a:gd name="connsiteX157-315" fmla="*/ 7362631 w 12641071"/>
              <a:gd name="connsiteY157-316" fmla="*/ 4938954 h 5795240"/>
              <a:gd name="connsiteX158-317" fmla="*/ 7322175 w 12641071"/>
              <a:gd name="connsiteY158-318" fmla="*/ 4872361 h 5795240"/>
              <a:gd name="connsiteX159-319" fmla="*/ 7320959 w 12641071"/>
              <a:gd name="connsiteY159-320" fmla="*/ 4870887 h 5795240"/>
              <a:gd name="connsiteX160-321" fmla="*/ 7283811 w 12641071"/>
              <a:gd name="connsiteY160-322" fmla="*/ 4769391 h 5795240"/>
              <a:gd name="connsiteX161-323" fmla="*/ 7272112 w 12641071"/>
              <a:gd name="connsiteY161-324" fmla="*/ 4718630 h 5795240"/>
              <a:gd name="connsiteX162-325" fmla="*/ 7272111 w 12641071"/>
              <a:gd name="connsiteY162-326" fmla="*/ 4718630 h 5795240"/>
              <a:gd name="connsiteX163-327" fmla="*/ 7283810 w 12641071"/>
              <a:gd name="connsiteY163-328" fmla="*/ 4769391 h 5795240"/>
              <a:gd name="connsiteX164-329" fmla="*/ 7320958 w 12641071"/>
              <a:gd name="connsiteY164-330" fmla="*/ 4870887 h 5795240"/>
              <a:gd name="connsiteX165-331" fmla="*/ 7223551 w 12641071"/>
              <a:gd name="connsiteY165-332" fmla="*/ 4752829 h 5795240"/>
              <a:gd name="connsiteX166-333" fmla="*/ 6652445 w 12641071"/>
              <a:gd name="connsiteY166-334" fmla="*/ 4516269 h 5795240"/>
              <a:gd name="connsiteX167-335" fmla="*/ 6200873 w 12641071"/>
              <a:gd name="connsiteY167-336" fmla="*/ 4654206 h 5795240"/>
              <a:gd name="connsiteX168-337" fmla="*/ 6088813 w 12641071"/>
              <a:gd name="connsiteY168-338" fmla="*/ 4746663 h 5795240"/>
              <a:gd name="connsiteX169-339" fmla="*/ 6043019 w 12641071"/>
              <a:gd name="connsiteY169-340" fmla="*/ 4807902 h 5795240"/>
              <a:gd name="connsiteX170-341" fmla="*/ 6043021 w 12641071"/>
              <a:gd name="connsiteY170-342" fmla="*/ 4807902 h 5795240"/>
              <a:gd name="connsiteX171-343" fmla="*/ 6023271 w 12641071"/>
              <a:gd name="connsiteY171-344" fmla="*/ 4834312 h 5795240"/>
              <a:gd name="connsiteX172-345" fmla="*/ 5970678 w 12641071"/>
              <a:gd name="connsiteY172-346" fmla="*/ 4892181 h 5795240"/>
              <a:gd name="connsiteX173-347" fmla="*/ 5982717 w 12641071"/>
              <a:gd name="connsiteY173-348" fmla="*/ 4872361 h 5795240"/>
              <a:gd name="connsiteX174-349" fmla="*/ 5970675 w 12641071"/>
              <a:gd name="connsiteY174-350" fmla="*/ 4892181 h 5795240"/>
              <a:gd name="connsiteX175-351" fmla="*/ 5935320 w 12641071"/>
              <a:gd name="connsiteY175-352" fmla="*/ 4931081 h 5795240"/>
              <a:gd name="connsiteX176-353" fmla="*/ 4971763 w 12641071"/>
              <a:gd name="connsiteY176-354" fmla="*/ 5330200 h 5795240"/>
              <a:gd name="connsiteX177-355" fmla="*/ 3716172 w 12641071"/>
              <a:gd name="connsiteY177-356" fmla="*/ 4497938 h 5795240"/>
              <a:gd name="connsiteX178-357" fmla="*/ 3710773 w 12641071"/>
              <a:gd name="connsiteY178-358" fmla="*/ 4483182 h 5795240"/>
              <a:gd name="connsiteX179-359" fmla="*/ 3710773 w 12641071"/>
              <a:gd name="connsiteY179-360" fmla="*/ 4483181 h 5795240"/>
              <a:gd name="connsiteX180-361" fmla="*/ 3674984 w 12641071"/>
              <a:gd name="connsiteY180-362" fmla="*/ 4385402 h 5795240"/>
              <a:gd name="connsiteX181-363" fmla="*/ 3670349 w 12641071"/>
              <a:gd name="connsiteY181-364" fmla="*/ 4372742 h 5795240"/>
              <a:gd name="connsiteX182-365" fmla="*/ 3659438 w 12641071"/>
              <a:gd name="connsiteY182-366" fmla="*/ 4330309 h 5795240"/>
              <a:gd name="connsiteX183-367" fmla="*/ 3672084 w 12641071"/>
              <a:gd name="connsiteY183-368" fmla="*/ 4353606 h 5795240"/>
              <a:gd name="connsiteX184-369" fmla="*/ 3659440 w 12641071"/>
              <a:gd name="connsiteY184-370" fmla="*/ 4330309 h 5795240"/>
              <a:gd name="connsiteX185-371" fmla="*/ 3613217 w 12641071"/>
              <a:gd name="connsiteY185-372" fmla="*/ 4245153 h 5795240"/>
              <a:gd name="connsiteX186-373" fmla="*/ 3083792 w 12641071"/>
              <a:gd name="connsiteY186-374" fmla="*/ 3963660 h 5795240"/>
              <a:gd name="connsiteX187-375" fmla="*/ 2835272 w 12641071"/>
              <a:gd name="connsiteY187-376" fmla="*/ 4013833 h 5795240"/>
              <a:gd name="connsiteX188-377" fmla="*/ 2820214 w 12641071"/>
              <a:gd name="connsiteY188-378" fmla="*/ 4022007 h 5795240"/>
              <a:gd name="connsiteX189-379" fmla="*/ 2820212 w 12641071"/>
              <a:gd name="connsiteY189-380" fmla="*/ 4022008 h 5795240"/>
              <a:gd name="connsiteX190-381" fmla="*/ 2820206 w 12641071"/>
              <a:gd name="connsiteY190-382" fmla="*/ 4022011 h 5795240"/>
              <a:gd name="connsiteX191-383" fmla="*/ 2813481 w 12641071"/>
              <a:gd name="connsiteY191-384" fmla="*/ 4027041 h 5795240"/>
              <a:gd name="connsiteX192-385" fmla="*/ 2762875 w 12641071"/>
              <a:gd name="connsiteY192-386" fmla="*/ 4057784 h 5795240"/>
              <a:gd name="connsiteX193-387" fmla="*/ 2762878 w 12641071"/>
              <a:gd name="connsiteY193-388" fmla="*/ 4057784 h 5795240"/>
              <a:gd name="connsiteX194-389" fmla="*/ 2694694 w 12641071"/>
              <a:gd name="connsiteY194-390" fmla="*/ 4099208 h 5795240"/>
              <a:gd name="connsiteX195-391" fmla="*/ 2726822 w 12641071"/>
              <a:gd name="connsiteY195-392" fmla="*/ 4072700 h 5795240"/>
              <a:gd name="connsiteX196-393" fmla="*/ 2757719 w 12641071"/>
              <a:gd name="connsiteY196-394" fmla="*/ 4055929 h 5795240"/>
              <a:gd name="connsiteX197-395" fmla="*/ 2757718 w 12641071"/>
              <a:gd name="connsiteY197-396" fmla="*/ 4055928 h 5795240"/>
              <a:gd name="connsiteX198-397" fmla="*/ 2726820 w 12641071"/>
              <a:gd name="connsiteY198-398" fmla="*/ 4072700 h 5795240"/>
              <a:gd name="connsiteX199-399" fmla="*/ 2694692 w 12641071"/>
              <a:gd name="connsiteY199-400" fmla="*/ 4099208 h 5795240"/>
              <a:gd name="connsiteX200-401" fmla="*/ 2664698 w 12641071"/>
              <a:gd name="connsiteY200-402" fmla="*/ 4117431 h 5795240"/>
              <a:gd name="connsiteX201-403" fmla="*/ 1804544 w 12641071"/>
              <a:gd name="connsiteY201-404" fmla="*/ 4335229 h 5795240"/>
              <a:gd name="connsiteX202-405" fmla="*/ 0 w 12641071"/>
              <a:gd name="connsiteY202-406" fmla="*/ 2530685 h 5795240"/>
              <a:gd name="connsiteX203-407" fmla="*/ 1804544 w 12641071"/>
              <a:gd name="connsiteY203-408" fmla="*/ 726143 h 5795240"/>
              <a:gd name="connsiteX204-409" fmla="*/ 3080549 w 12641071"/>
              <a:gd name="connsiteY204-410" fmla="*/ 1254682 h 5795240"/>
              <a:gd name="connsiteX205-411" fmla="*/ 3106404 w 12641071"/>
              <a:gd name="connsiteY205-412" fmla="*/ 1283128 h 5795240"/>
              <a:gd name="connsiteX206-413" fmla="*/ 3125122 w 12641071"/>
              <a:gd name="connsiteY206-414" fmla="*/ 1317614 h 5795240"/>
              <a:gd name="connsiteX207-415" fmla="*/ 3139022 w 12641071"/>
              <a:gd name="connsiteY207-416" fmla="*/ 1334461 h 5795240"/>
              <a:gd name="connsiteX208-417" fmla="*/ 3101128 w 12641071"/>
              <a:gd name="connsiteY208-418" fmla="*/ 1594983 h 5795240"/>
              <a:gd name="connsiteX209-419" fmla="*/ 3139022 w 12641071"/>
              <a:gd name="connsiteY209-420" fmla="*/ 1334462 h 5795240"/>
              <a:gd name="connsiteX210-421" fmla="*/ 3139022 w 12641071"/>
              <a:gd name="connsiteY210-422" fmla="*/ 1334461 h 5795240"/>
              <a:gd name="connsiteX211-423" fmla="*/ 3139022 w 12641071"/>
              <a:gd name="connsiteY211-424" fmla="*/ 1334459 h 5795240"/>
              <a:gd name="connsiteX212-425" fmla="*/ 3125123 w 12641071"/>
              <a:gd name="connsiteY212-426" fmla="*/ 1317614 h 5795240"/>
              <a:gd name="connsiteX213-427" fmla="*/ 3106405 w 12641071"/>
              <a:gd name="connsiteY213-428" fmla="*/ 1283128 h 5795240"/>
              <a:gd name="connsiteX214-429" fmla="*/ 3148227 w 12641071"/>
              <a:gd name="connsiteY214-430" fmla="*/ 1329145 h 5795240"/>
              <a:gd name="connsiteX215-431" fmla="*/ 3148227 w 12641071"/>
              <a:gd name="connsiteY215-432" fmla="*/ 1329146 h 5795240"/>
              <a:gd name="connsiteX216-433" fmla="*/ 3197018 w 12641071"/>
              <a:gd name="connsiteY216-434" fmla="*/ 1382828 h 5795240"/>
              <a:gd name="connsiteX217-435" fmla="*/ 3234533 w 12641071"/>
              <a:gd name="connsiteY217-436" fmla="*/ 1432995 h 5795240"/>
              <a:gd name="connsiteX218-437" fmla="*/ 3234535 w 12641071"/>
              <a:gd name="connsiteY218-438" fmla="*/ 1432997 h 5795240"/>
              <a:gd name="connsiteX219-439" fmla="*/ 3234536 w 12641071"/>
              <a:gd name="connsiteY219-440" fmla="*/ 1432999 h 5795240"/>
              <a:gd name="connsiteX220-441" fmla="*/ 3268676 w 12641071"/>
              <a:gd name="connsiteY220-442" fmla="*/ 1461167 h 5795240"/>
              <a:gd name="connsiteX221-443" fmla="*/ 3565826 w 12641071"/>
              <a:gd name="connsiteY221-444" fmla="*/ 1551935 h 5795240"/>
              <a:gd name="connsiteX222-445" fmla="*/ 4086504 w 12641071"/>
              <a:gd name="connsiteY222-446" fmla="*/ 1127574 h 5795240"/>
              <a:gd name="connsiteX223-447" fmla="*/ 4094702 w 12641071"/>
              <a:gd name="connsiteY223-448" fmla="*/ 1046255 h 5795240"/>
              <a:gd name="connsiteX224-449" fmla="*/ 4101065 w 12641071"/>
              <a:gd name="connsiteY224-450" fmla="*/ 1044040 h 5795240"/>
              <a:gd name="connsiteX225-451" fmla="*/ 4097301 w 12641071"/>
              <a:gd name="connsiteY225-452" fmla="*/ 1118570 h 5795240"/>
              <a:gd name="connsiteX226-453" fmla="*/ 4101065 w 12641071"/>
              <a:gd name="connsiteY226-454" fmla="*/ 1044042 h 5795240"/>
              <a:gd name="connsiteX227-455" fmla="*/ 4206937 w 12641071"/>
              <a:gd name="connsiteY227-456" fmla="*/ 1007188 h 5795240"/>
              <a:gd name="connsiteX228-457" fmla="*/ 4206937 w 12641071"/>
              <a:gd name="connsiteY228-458" fmla="*/ 1007186 h 5795240"/>
              <a:gd name="connsiteX229" fmla="*/ 4101067 w 12641071"/>
              <a:gd name="connsiteY229" fmla="*/ 1044040 h 5795240"/>
              <a:gd name="connsiteX230" fmla="*/ 4103078 w 12641071"/>
              <a:gd name="connsiteY230" fmla="*/ 1004204 h 5795240"/>
              <a:gd name="connsiteX231" fmla="*/ 5215874 w 12641071"/>
              <a:gd name="connsiteY231" fmla="*/ 0 h 5795240"/>
              <a:gd name="connsiteX0-459" fmla="*/ 5964869 w 12641071"/>
              <a:gd name="connsiteY0-460" fmla="*/ 4795171 h 5795240"/>
              <a:gd name="connsiteX1-461" fmla="*/ 6019264 w 12641071"/>
              <a:gd name="connsiteY1-462" fmla="*/ 4804905 h 5795240"/>
              <a:gd name="connsiteX2-463" fmla="*/ 6036570 w 12641071"/>
              <a:gd name="connsiteY2-464" fmla="*/ 4807089 h 5795240"/>
              <a:gd name="connsiteX3-465" fmla="*/ 6019265 w 12641071"/>
              <a:gd name="connsiteY3-466" fmla="*/ 4804905 h 5795240"/>
              <a:gd name="connsiteX4-467" fmla="*/ 5964869 w 12641071"/>
              <a:gd name="connsiteY4-468" fmla="*/ 4795171 h 5795240"/>
              <a:gd name="connsiteX5-469" fmla="*/ 3682364 w 12641071"/>
              <a:gd name="connsiteY5-470" fmla="*/ 4386723 h 5795240"/>
              <a:gd name="connsiteX6-471" fmla="*/ 3772428 w 12641071"/>
              <a:gd name="connsiteY6-472" fmla="*/ 4402840 h 5795240"/>
              <a:gd name="connsiteX7-473" fmla="*/ 3772428 w 12641071"/>
              <a:gd name="connsiteY7-474" fmla="*/ 4402840 h 5795240"/>
              <a:gd name="connsiteX8-475" fmla="*/ 3682364 w 12641071"/>
              <a:gd name="connsiteY8-476" fmla="*/ 4386723 h 5795240"/>
              <a:gd name="connsiteX9-477" fmla="*/ 3190020 w 12641071"/>
              <a:gd name="connsiteY9-478" fmla="*/ 1396271 h 5795240"/>
              <a:gd name="connsiteX10-479" fmla="*/ 3190020 w 12641071"/>
              <a:gd name="connsiteY10-480" fmla="*/ 1396272 h 5795240"/>
              <a:gd name="connsiteX11-481" fmla="*/ 3202490 w 12641071"/>
              <a:gd name="connsiteY11-482" fmla="*/ 1406560 h 5795240"/>
              <a:gd name="connsiteX12-483" fmla="*/ 3190020 w 12641071"/>
              <a:gd name="connsiteY12-484" fmla="*/ 1396271 h 5795240"/>
              <a:gd name="connsiteX13-485" fmla="*/ 6034389 w 12641071"/>
              <a:gd name="connsiteY13-486" fmla="*/ 371047 h 5795240"/>
              <a:gd name="connsiteX14-487" fmla="*/ 5912002 w 12641071"/>
              <a:gd name="connsiteY14-488" fmla="*/ 413650 h 5795240"/>
              <a:gd name="connsiteX15-489" fmla="*/ 5912002 w 12641071"/>
              <a:gd name="connsiteY15-490" fmla="*/ 413650 h 5795240"/>
              <a:gd name="connsiteX16-491" fmla="*/ 6034389 w 12641071"/>
              <a:gd name="connsiteY16-492" fmla="*/ 371047 h 5795240"/>
              <a:gd name="connsiteX17-493" fmla="*/ 5215874 w 12641071"/>
              <a:gd name="connsiteY17-494" fmla="*/ 0 h 5795240"/>
              <a:gd name="connsiteX18-495" fmla="*/ 5927386 w 12641071"/>
              <a:gd name="connsiteY18-496" fmla="*/ 255427 h 5795240"/>
              <a:gd name="connsiteX19-497" fmla="*/ 5974443 w 12641071"/>
              <a:gd name="connsiteY19-498" fmla="*/ 298195 h 5795240"/>
              <a:gd name="connsiteX20-499" fmla="*/ 5974448 w 12641071"/>
              <a:gd name="connsiteY20-500" fmla="*/ 298200 h 5795240"/>
              <a:gd name="connsiteX21-501" fmla="*/ 6006819 w 12641071"/>
              <a:gd name="connsiteY21-502" fmla="*/ 327622 h 5795240"/>
              <a:gd name="connsiteX22-503" fmla="*/ 6043427 w 12641071"/>
              <a:gd name="connsiteY22-504" fmla="*/ 367901 h 5795240"/>
              <a:gd name="connsiteX23-505" fmla="*/ 6043429 w 12641071"/>
              <a:gd name="connsiteY23-506" fmla="*/ 367901 h 5795240"/>
              <a:gd name="connsiteX24-507" fmla="*/ 6079014 w 12641071"/>
              <a:gd name="connsiteY24-508" fmla="*/ 407056 h 5795240"/>
              <a:gd name="connsiteX25-509" fmla="*/ 6105193 w 12641071"/>
              <a:gd name="connsiteY25-510" fmla="*/ 442067 h 5795240"/>
              <a:gd name="connsiteX26-511" fmla="*/ 6069206 w 12641071"/>
              <a:gd name="connsiteY26-512" fmla="*/ 409359 h 5795240"/>
              <a:gd name="connsiteX27-513" fmla="*/ 6105193 w 12641071"/>
              <a:gd name="connsiteY27-514" fmla="*/ 442069 h 5795240"/>
              <a:gd name="connsiteX28-515" fmla="*/ 6143408 w 12641071"/>
              <a:gd name="connsiteY28-516" fmla="*/ 493169 h 5795240"/>
              <a:gd name="connsiteX29-517" fmla="*/ 6143427 w 12641071"/>
              <a:gd name="connsiteY29-518" fmla="*/ 493200 h 5795240"/>
              <a:gd name="connsiteX30-519" fmla="*/ 6215965 w 12641071"/>
              <a:gd name="connsiteY30-520" fmla="*/ 619406 h 5795240"/>
              <a:gd name="connsiteX31-521" fmla="*/ 6234035 w 12641071"/>
              <a:gd name="connsiteY31-522" fmla="*/ 658746 h 5795240"/>
              <a:gd name="connsiteX32-523" fmla="*/ 6274009 w 12641071"/>
              <a:gd name="connsiteY32-524" fmla="*/ 760197 h 5795240"/>
              <a:gd name="connsiteX33-525" fmla="*/ 6287839 w 12641071"/>
              <a:gd name="connsiteY33-526" fmla="*/ 801938 h 5795240"/>
              <a:gd name="connsiteX34-527" fmla="*/ 6321546 w 12641071"/>
              <a:gd name="connsiteY34-528" fmla="*/ 948207 h 5795240"/>
              <a:gd name="connsiteX35-529" fmla="*/ 6321550 w 12641071"/>
              <a:gd name="connsiteY35-530" fmla="*/ 948224 h 5795240"/>
              <a:gd name="connsiteX36-531" fmla="*/ 6334438 w 12641071"/>
              <a:gd name="connsiteY36-532" fmla="*/ 1118571 h 5795240"/>
              <a:gd name="connsiteX37-533" fmla="*/ 6334438 w 12641071"/>
              <a:gd name="connsiteY37-534" fmla="*/ 1118570 h 5795240"/>
              <a:gd name="connsiteX38-535" fmla="*/ 6321550 w 12641071"/>
              <a:gd name="connsiteY38-536" fmla="*/ 948222 h 5795240"/>
              <a:gd name="connsiteX39-537" fmla="*/ 6321546 w 12641071"/>
              <a:gd name="connsiteY39-538" fmla="*/ 948207 h 5795240"/>
              <a:gd name="connsiteX40-539" fmla="*/ 6295696 w 12641071"/>
              <a:gd name="connsiteY40-540" fmla="*/ 825653 h 5795240"/>
              <a:gd name="connsiteX41-541" fmla="*/ 6287839 w 12641071"/>
              <a:gd name="connsiteY41-542" fmla="*/ 801938 h 5795240"/>
              <a:gd name="connsiteX42-543" fmla="*/ 6284151 w 12641071"/>
              <a:gd name="connsiteY42-544" fmla="*/ 785941 h 5795240"/>
              <a:gd name="connsiteX43-545" fmla="*/ 6274009 w 12641071"/>
              <a:gd name="connsiteY43-546" fmla="*/ 760197 h 5795240"/>
              <a:gd name="connsiteX44-547" fmla="*/ 6256852 w 12641071"/>
              <a:gd name="connsiteY44-548" fmla="*/ 708420 h 5795240"/>
              <a:gd name="connsiteX45-549" fmla="*/ 6234035 w 12641071"/>
              <a:gd name="connsiteY45-550" fmla="*/ 658746 h 5795240"/>
              <a:gd name="connsiteX46-551" fmla="*/ 6224136 w 12641071"/>
              <a:gd name="connsiteY46-552" fmla="*/ 633624 h 5795240"/>
              <a:gd name="connsiteX47-553" fmla="*/ 6215965 w 12641071"/>
              <a:gd name="connsiteY47-554" fmla="*/ 619406 h 5795240"/>
              <a:gd name="connsiteX48-555" fmla="*/ 6205824 w 12641071"/>
              <a:gd name="connsiteY48-556" fmla="*/ 597325 h 5795240"/>
              <a:gd name="connsiteX49-557" fmla="*/ 6143427 w 12641071"/>
              <a:gd name="connsiteY49-558" fmla="*/ 493200 h 5795240"/>
              <a:gd name="connsiteX50-559" fmla="*/ 6143408 w 12641071"/>
              <a:gd name="connsiteY50-560" fmla="*/ 493167 h 5795240"/>
              <a:gd name="connsiteX51-561" fmla="*/ 6105193 w 12641071"/>
              <a:gd name="connsiteY51-562" fmla="*/ 442067 h 5795240"/>
              <a:gd name="connsiteX52-563" fmla="*/ 6141460 w 12641071"/>
              <a:gd name="connsiteY52-564" fmla="*/ 475027 h 5795240"/>
              <a:gd name="connsiteX53-565" fmla="*/ 6788665 w 12641071"/>
              <a:gd name="connsiteY53-566" fmla="*/ 707369 h 5795240"/>
              <a:gd name="connsiteX54-567" fmla="*/ 7184710 w 12641071"/>
              <a:gd name="connsiteY54-568" fmla="*/ 627411 h 5795240"/>
              <a:gd name="connsiteX55-569" fmla="*/ 7264545 w 12641071"/>
              <a:gd name="connsiteY55-570" fmla="*/ 588952 h 5795240"/>
              <a:gd name="connsiteX56-571" fmla="*/ 7213686 w 12641071"/>
              <a:gd name="connsiteY56-572" fmla="*/ 626983 h 5795240"/>
              <a:gd name="connsiteX57-573" fmla="*/ 7128319 w 12641071"/>
              <a:gd name="connsiteY57-574" fmla="*/ 705504 h 5795240"/>
              <a:gd name="connsiteX58-575" fmla="*/ 7083110 w 12641071"/>
              <a:gd name="connsiteY58-576" fmla="*/ 757072 h 5795240"/>
              <a:gd name="connsiteX59-577" fmla="*/ 7083111 w 12641071"/>
              <a:gd name="connsiteY59-578" fmla="*/ 757072 h 5795240"/>
              <a:gd name="connsiteX60-579" fmla="*/ 7128319 w 12641071"/>
              <a:gd name="connsiteY60-580" fmla="*/ 705506 h 5795240"/>
              <a:gd name="connsiteX61-581" fmla="*/ 7213686 w 12641071"/>
              <a:gd name="connsiteY61-582" fmla="*/ 626984 h 5795240"/>
              <a:gd name="connsiteX62-583" fmla="*/ 7264545 w 12641071"/>
              <a:gd name="connsiteY62-584" fmla="*/ 588953 h 5795240"/>
              <a:gd name="connsiteX63-585" fmla="*/ 7273651 w 12641071"/>
              <a:gd name="connsiteY63-586" fmla="*/ 584566 h 5795240"/>
              <a:gd name="connsiteX64-587" fmla="*/ 7314851 w 12641071"/>
              <a:gd name="connsiteY64-588" fmla="*/ 559537 h 5795240"/>
              <a:gd name="connsiteX65-589" fmla="*/ 7354131 w 12641071"/>
              <a:gd name="connsiteY65-590" fmla="*/ 565467 h 5795240"/>
              <a:gd name="connsiteX66-591" fmla="*/ 7429608 w 12641071"/>
              <a:gd name="connsiteY66-592" fmla="*/ 586051 h 5795240"/>
              <a:gd name="connsiteX67-593" fmla="*/ 7429611 w 12641071"/>
              <a:gd name="connsiteY67-594" fmla="*/ 586050 h 5795240"/>
              <a:gd name="connsiteX68-595" fmla="*/ 7354132 w 12641071"/>
              <a:gd name="connsiteY68-596" fmla="*/ 565465 h 5795240"/>
              <a:gd name="connsiteX69-597" fmla="*/ 7314853 w 12641071"/>
              <a:gd name="connsiteY69-598" fmla="*/ 559536 h 5795240"/>
              <a:gd name="connsiteX70-599" fmla="*/ 7314851 w 12641071"/>
              <a:gd name="connsiteY70-600" fmla="*/ 559537 h 5795240"/>
              <a:gd name="connsiteX71-601" fmla="*/ 7314849 w 12641071"/>
              <a:gd name="connsiteY71-602" fmla="*/ 559537 h 5795240"/>
              <a:gd name="connsiteX72-603" fmla="*/ 7273651 w 12641071"/>
              <a:gd name="connsiteY72-604" fmla="*/ 584565 h 5795240"/>
              <a:gd name="connsiteX73-605" fmla="*/ 7264545 w 12641071"/>
              <a:gd name="connsiteY73-606" fmla="*/ 588952 h 5795240"/>
              <a:gd name="connsiteX74-607" fmla="*/ 7296407 w 12641071"/>
              <a:gd name="connsiteY74-608" fmla="*/ 565126 h 5795240"/>
              <a:gd name="connsiteX75-609" fmla="*/ 7307447 w 12641071"/>
              <a:gd name="connsiteY75-610" fmla="*/ 558419 h 5795240"/>
              <a:gd name="connsiteX76-611" fmla="*/ 7307450 w 12641071"/>
              <a:gd name="connsiteY76-612" fmla="*/ 558419 h 5795240"/>
              <a:gd name="connsiteX77-613" fmla="*/ 7385004 w 12641071"/>
              <a:gd name="connsiteY77-614" fmla="*/ 511303 h 5795240"/>
              <a:gd name="connsiteX78-615" fmla="*/ 7391626 w 12641071"/>
              <a:gd name="connsiteY78-616" fmla="*/ 508114 h 5795240"/>
              <a:gd name="connsiteX79-617" fmla="*/ 7391631 w 12641071"/>
              <a:gd name="connsiteY79-618" fmla="*/ 508110 h 5795240"/>
              <a:gd name="connsiteX80-619" fmla="*/ 7478934 w 12641071"/>
              <a:gd name="connsiteY80-620" fmla="*/ 466053 h 5795240"/>
              <a:gd name="connsiteX81-621" fmla="*/ 7897193 w 12641071"/>
              <a:gd name="connsiteY81-622" fmla="*/ 381611 h 5795240"/>
              <a:gd name="connsiteX82-623" fmla="*/ 8788216 w 12641071"/>
              <a:gd name="connsiteY82-624" fmla="*/ 855364 h 5795240"/>
              <a:gd name="connsiteX83-625" fmla="*/ 8832362 w 12641071"/>
              <a:gd name="connsiteY83-626" fmla="*/ 928030 h 5795240"/>
              <a:gd name="connsiteX84-627" fmla="*/ 8832362 w 12641071"/>
              <a:gd name="connsiteY84-628" fmla="*/ 928033 h 5795240"/>
              <a:gd name="connsiteX85-629" fmla="*/ 8842040 w 12641071"/>
              <a:gd name="connsiteY85-630" fmla="*/ 943961 h 5795240"/>
              <a:gd name="connsiteX86-631" fmla="*/ 8856144 w 12641071"/>
              <a:gd name="connsiteY86-632" fmla="*/ 973241 h 5795240"/>
              <a:gd name="connsiteX87-633" fmla="*/ 8856145 w 12641071"/>
              <a:gd name="connsiteY87-634" fmla="*/ 973241 h 5795240"/>
              <a:gd name="connsiteX88-635" fmla="*/ 8878117 w 12641071"/>
              <a:gd name="connsiteY88-636" fmla="*/ 1018851 h 5795240"/>
              <a:gd name="connsiteX89-637" fmla="*/ 8877719 w 12641071"/>
              <a:gd name="connsiteY89-638" fmla="*/ 1018369 h 5795240"/>
              <a:gd name="connsiteX90-639" fmla="*/ 8853250 w 12641071"/>
              <a:gd name="connsiteY90-640" fmla="*/ 973288 h 5795240"/>
              <a:gd name="connsiteX91-641" fmla="*/ 8853249 w 12641071"/>
              <a:gd name="connsiteY91-642" fmla="*/ 973288 h 5795240"/>
              <a:gd name="connsiteX92-643" fmla="*/ 8853248 w 12641071"/>
              <a:gd name="connsiteY92-644" fmla="*/ 973287 h 5795240"/>
              <a:gd name="connsiteX93-645" fmla="*/ 8849677 w 12641071"/>
              <a:gd name="connsiteY93-646" fmla="*/ 973341 h 5795240"/>
              <a:gd name="connsiteX94-647" fmla="*/ 8641543 w 12641071"/>
              <a:gd name="connsiteY94-648" fmla="*/ 916577 h 5795240"/>
              <a:gd name="connsiteX95-649" fmla="*/ 8641545 w 12641071"/>
              <a:gd name="connsiteY95-650" fmla="*/ 916580 h 5795240"/>
              <a:gd name="connsiteX96-651" fmla="*/ 8849676 w 12641071"/>
              <a:gd name="connsiteY96-652" fmla="*/ 973343 h 5795240"/>
              <a:gd name="connsiteX97-653" fmla="*/ 8853248 w 12641071"/>
              <a:gd name="connsiteY97-654" fmla="*/ 973288 h 5795240"/>
              <a:gd name="connsiteX98-655" fmla="*/ 8877719 w 12641071"/>
              <a:gd name="connsiteY98-656" fmla="*/ 1018371 h 5795240"/>
              <a:gd name="connsiteX99-657" fmla="*/ 8878116 w 12641071"/>
              <a:gd name="connsiteY99-658" fmla="*/ 1018851 h 5795240"/>
              <a:gd name="connsiteX100-659" fmla="*/ 8887288 w 12641071"/>
              <a:gd name="connsiteY100-660" fmla="*/ 1037892 h 5795240"/>
              <a:gd name="connsiteX101-661" fmla="*/ 8949899 w 12641071"/>
              <a:gd name="connsiteY101-662" fmla="*/ 1239592 h 5795240"/>
              <a:gd name="connsiteX102-663" fmla="*/ 8968437 w 12641071"/>
              <a:gd name="connsiteY102-664" fmla="*/ 1423482 h 5795240"/>
              <a:gd name="connsiteX103-665" fmla="*/ 8949899 w 12641071"/>
              <a:gd name="connsiteY103-666" fmla="*/ 1239591 h 5795240"/>
              <a:gd name="connsiteX104-667" fmla="*/ 8887288 w 12641071"/>
              <a:gd name="connsiteY104-668" fmla="*/ 1037890 h 5795240"/>
              <a:gd name="connsiteX105-669" fmla="*/ 8878116 w 12641071"/>
              <a:gd name="connsiteY105-670" fmla="*/ 1018851 h 5795240"/>
              <a:gd name="connsiteX106-671" fmla="*/ 8931285 w 12641071"/>
              <a:gd name="connsiteY106-672" fmla="*/ 1083292 h 5795240"/>
              <a:gd name="connsiteX107-673" fmla="*/ 9241478 w 12641071"/>
              <a:gd name="connsiteY107-674" fmla="*/ 1211778 h 5795240"/>
              <a:gd name="connsiteX108-675" fmla="*/ 9605238 w 12641071"/>
              <a:gd name="connsiteY108-676" fmla="*/ 1018369 h 5795240"/>
              <a:gd name="connsiteX109-677" fmla="*/ 9636247 w 12641071"/>
              <a:gd name="connsiteY109-678" fmla="*/ 961241 h 5795240"/>
              <a:gd name="connsiteX110-679" fmla="*/ 9641995 w 12641071"/>
              <a:gd name="connsiteY110-680" fmla="*/ 961152 h 5795240"/>
              <a:gd name="connsiteX111-681" fmla="*/ 9584939 w 12641071"/>
              <a:gd name="connsiteY111-682" fmla="*/ 1079594 h 5795240"/>
              <a:gd name="connsiteX112-683" fmla="*/ 9546257 w 12641071"/>
              <a:gd name="connsiteY112-684" fmla="*/ 1204206 h 5795240"/>
              <a:gd name="connsiteX113-685" fmla="*/ 9584939 w 12641071"/>
              <a:gd name="connsiteY113-686" fmla="*/ 1079596 h 5795240"/>
              <a:gd name="connsiteX114-687" fmla="*/ 9641995 w 12641071"/>
              <a:gd name="connsiteY114-688" fmla="*/ 961153 h 5795240"/>
              <a:gd name="connsiteX115-689" fmla="*/ 9653069 w 12641071"/>
              <a:gd name="connsiteY115-690" fmla="*/ 960983 h 5795240"/>
              <a:gd name="connsiteX116-691" fmla="*/ 9801564 w 12641071"/>
              <a:gd name="connsiteY116-692" fmla="*/ 1196828 h 5795240"/>
              <a:gd name="connsiteX117-693" fmla="*/ 9801566 w 12641071"/>
              <a:gd name="connsiteY117-694" fmla="*/ 1196828 h 5795240"/>
              <a:gd name="connsiteX118-695" fmla="*/ 9653070 w 12641071"/>
              <a:gd name="connsiteY118-696" fmla="*/ 960982 h 5795240"/>
              <a:gd name="connsiteX119-697" fmla="*/ 9641996 w 12641071"/>
              <a:gd name="connsiteY119-698" fmla="*/ 961152 h 5795240"/>
              <a:gd name="connsiteX120-699" fmla="*/ 9651917 w 12641071"/>
              <a:gd name="connsiteY120-700" fmla="*/ 940556 h 5795240"/>
              <a:gd name="connsiteX121-701" fmla="*/ 11050508 w 12641071"/>
              <a:gd name="connsiteY121-702" fmla="*/ 108150 h 5795240"/>
              <a:gd name="connsiteX122-703" fmla="*/ 12641071 w 12641071"/>
              <a:gd name="connsiteY122-704" fmla="*/ 1698711 h 5795240"/>
              <a:gd name="connsiteX123-705" fmla="*/ 11371062 w 12641071"/>
              <a:gd name="connsiteY123-706" fmla="*/ 3256960 h 5795240"/>
              <a:gd name="connsiteX124-707" fmla="*/ 11215953 w 12641071"/>
              <a:gd name="connsiteY124-708" fmla="*/ 3280632 h 5795240"/>
              <a:gd name="connsiteX125-709" fmla="*/ 11142318 w 12641071"/>
              <a:gd name="connsiteY125-710" fmla="*/ 3276914 h 5795240"/>
              <a:gd name="connsiteX126-711" fmla="*/ 11215952 w 12641071"/>
              <a:gd name="connsiteY126-712" fmla="*/ 3280632 h 5795240"/>
              <a:gd name="connsiteX127-713" fmla="*/ 11213133 w 12641071"/>
              <a:gd name="connsiteY127-714" fmla="*/ 3281062 h 5795240"/>
              <a:gd name="connsiteX128-715" fmla="*/ 11116921 w 12641071"/>
              <a:gd name="connsiteY128-716" fmla="*/ 3285921 h 5795240"/>
              <a:gd name="connsiteX129-717" fmla="*/ 11050507 w 12641071"/>
              <a:gd name="connsiteY129-718" fmla="*/ 3289274 h 5795240"/>
              <a:gd name="connsiteX130-719" fmla="*/ 11006292 w 12641071"/>
              <a:gd name="connsiteY130-720" fmla="*/ 3287041 h 5795240"/>
              <a:gd name="connsiteX131-721" fmla="*/ 10937101 w 12641071"/>
              <a:gd name="connsiteY131-722" fmla="*/ 3297601 h 5795240"/>
              <a:gd name="connsiteX132-723" fmla="*/ 10144740 w 12641071"/>
              <a:gd name="connsiteY132-724" fmla="*/ 4089962 h 5795240"/>
              <a:gd name="connsiteX133-725" fmla="*/ 10130374 w 12641071"/>
              <a:gd name="connsiteY133-726" fmla="*/ 4184101 h 5795240"/>
              <a:gd name="connsiteX134-727" fmla="*/ 10130375 w 12641071"/>
              <a:gd name="connsiteY134-728" fmla="*/ 4184103 h 5795240"/>
              <a:gd name="connsiteX135-729" fmla="*/ 10130656 w 12641071"/>
              <a:gd name="connsiteY135-730" fmla="*/ 4185950 h 5795240"/>
              <a:gd name="connsiteX136-731" fmla="*/ 10138194 w 12641071"/>
              <a:gd name="connsiteY136-732" fmla="*/ 4335228 h 5795240"/>
              <a:gd name="connsiteX137-733" fmla="*/ 10137710 w 12641071"/>
              <a:gd name="connsiteY137-734" fmla="*/ 4344822 h 5795240"/>
              <a:gd name="connsiteX138-735" fmla="*/ 10133555 w 12641071"/>
              <a:gd name="connsiteY138-736" fmla="*/ 4427096 h 5795240"/>
              <a:gd name="connsiteX139-737" fmla="*/ 10129312 w 12641071"/>
              <a:gd name="connsiteY139-738" fmla="*/ 4399289 h 5795240"/>
              <a:gd name="connsiteX140-739" fmla="*/ 10126797 w 12641071"/>
              <a:gd name="connsiteY140-740" fmla="*/ 4349498 h 5795240"/>
              <a:gd name="connsiteX141-741" fmla="*/ 10126796 w 12641071"/>
              <a:gd name="connsiteY141-742" fmla="*/ 4349498 h 5795240"/>
              <a:gd name="connsiteX142-743" fmla="*/ 10129311 w 12641071"/>
              <a:gd name="connsiteY142-744" fmla="*/ 4399289 h 5795240"/>
              <a:gd name="connsiteX143-745" fmla="*/ 10133554 w 12641071"/>
              <a:gd name="connsiteY143-746" fmla="*/ 4427096 h 5795240"/>
              <a:gd name="connsiteX144-747" fmla="*/ 10130656 w 12641071"/>
              <a:gd name="connsiteY144-748" fmla="*/ 4484506 h 5795240"/>
              <a:gd name="connsiteX145-749" fmla="*/ 8678182 w 12641071"/>
              <a:gd name="connsiteY145-750" fmla="*/ 5795240 h 5795240"/>
              <a:gd name="connsiteX146-751" fmla="*/ 7467518 w 12641071"/>
              <a:gd name="connsiteY146-752" fmla="*/ 5151535 h 5795240"/>
              <a:gd name="connsiteX147-753" fmla="*/ 7419945 w 12641071"/>
              <a:gd name="connsiteY147-754" fmla="*/ 5073228 h 5795240"/>
              <a:gd name="connsiteX148-755" fmla="*/ 7394386 w 12641071"/>
              <a:gd name="connsiteY148-756" fmla="*/ 5031156 h 5795240"/>
              <a:gd name="connsiteX149-757" fmla="*/ 7367299 w 12641071"/>
              <a:gd name="connsiteY149-758" fmla="*/ 4974928 h 5795240"/>
              <a:gd name="connsiteX150-759" fmla="*/ 7332905 w 12641071"/>
              <a:gd name="connsiteY150-760" fmla="*/ 4903531 h 5795240"/>
              <a:gd name="connsiteX151-761" fmla="*/ 7320958 w 12641071"/>
              <a:gd name="connsiteY151-762" fmla="*/ 4870887 h 5795240"/>
              <a:gd name="connsiteX152-763" fmla="*/ 7322174 w 12641071"/>
              <a:gd name="connsiteY152-764" fmla="*/ 4872361 h 5795240"/>
              <a:gd name="connsiteX153-765" fmla="*/ 7362630 w 12641071"/>
              <a:gd name="connsiteY153-766" fmla="*/ 4938954 h 5795240"/>
              <a:gd name="connsiteX154-767" fmla="*/ 7380779 w 12641071"/>
              <a:gd name="connsiteY154-768" fmla="*/ 4976628 h 5795240"/>
              <a:gd name="connsiteX155-769" fmla="*/ 7391210 w 12641071"/>
              <a:gd name="connsiteY155-770" fmla="*/ 4977944 h 5795240"/>
              <a:gd name="connsiteX156-771" fmla="*/ 7380780 w 12641071"/>
              <a:gd name="connsiteY156-772" fmla="*/ 4976628 h 5795240"/>
              <a:gd name="connsiteX157-773" fmla="*/ 7362631 w 12641071"/>
              <a:gd name="connsiteY157-774" fmla="*/ 4938954 h 5795240"/>
              <a:gd name="connsiteX158-775" fmla="*/ 7322175 w 12641071"/>
              <a:gd name="connsiteY158-776" fmla="*/ 4872361 h 5795240"/>
              <a:gd name="connsiteX159-777" fmla="*/ 7320959 w 12641071"/>
              <a:gd name="connsiteY159-778" fmla="*/ 4870887 h 5795240"/>
              <a:gd name="connsiteX160-779" fmla="*/ 7283811 w 12641071"/>
              <a:gd name="connsiteY160-780" fmla="*/ 4769391 h 5795240"/>
              <a:gd name="connsiteX161-781" fmla="*/ 7272112 w 12641071"/>
              <a:gd name="connsiteY161-782" fmla="*/ 4718630 h 5795240"/>
              <a:gd name="connsiteX162-783" fmla="*/ 7272111 w 12641071"/>
              <a:gd name="connsiteY162-784" fmla="*/ 4718630 h 5795240"/>
              <a:gd name="connsiteX163-785" fmla="*/ 7283810 w 12641071"/>
              <a:gd name="connsiteY163-786" fmla="*/ 4769391 h 5795240"/>
              <a:gd name="connsiteX164-787" fmla="*/ 7320958 w 12641071"/>
              <a:gd name="connsiteY164-788" fmla="*/ 4870887 h 5795240"/>
              <a:gd name="connsiteX165-789" fmla="*/ 7223551 w 12641071"/>
              <a:gd name="connsiteY165-790" fmla="*/ 4752829 h 5795240"/>
              <a:gd name="connsiteX166-791" fmla="*/ 6652445 w 12641071"/>
              <a:gd name="connsiteY166-792" fmla="*/ 4516269 h 5795240"/>
              <a:gd name="connsiteX167-793" fmla="*/ 6200873 w 12641071"/>
              <a:gd name="connsiteY167-794" fmla="*/ 4654206 h 5795240"/>
              <a:gd name="connsiteX168-795" fmla="*/ 6088813 w 12641071"/>
              <a:gd name="connsiteY168-796" fmla="*/ 4746663 h 5795240"/>
              <a:gd name="connsiteX169-797" fmla="*/ 6043019 w 12641071"/>
              <a:gd name="connsiteY169-798" fmla="*/ 4807902 h 5795240"/>
              <a:gd name="connsiteX170-799" fmla="*/ 6043021 w 12641071"/>
              <a:gd name="connsiteY170-800" fmla="*/ 4807902 h 5795240"/>
              <a:gd name="connsiteX171-801" fmla="*/ 6023271 w 12641071"/>
              <a:gd name="connsiteY171-802" fmla="*/ 4834312 h 5795240"/>
              <a:gd name="connsiteX172-803" fmla="*/ 5970678 w 12641071"/>
              <a:gd name="connsiteY172-804" fmla="*/ 4892181 h 5795240"/>
              <a:gd name="connsiteX173-805" fmla="*/ 5982717 w 12641071"/>
              <a:gd name="connsiteY173-806" fmla="*/ 4872361 h 5795240"/>
              <a:gd name="connsiteX174-807" fmla="*/ 5970675 w 12641071"/>
              <a:gd name="connsiteY174-808" fmla="*/ 4892181 h 5795240"/>
              <a:gd name="connsiteX175-809" fmla="*/ 5935320 w 12641071"/>
              <a:gd name="connsiteY175-810" fmla="*/ 4931081 h 5795240"/>
              <a:gd name="connsiteX176-811" fmla="*/ 4971763 w 12641071"/>
              <a:gd name="connsiteY176-812" fmla="*/ 5330200 h 5795240"/>
              <a:gd name="connsiteX177-813" fmla="*/ 3716172 w 12641071"/>
              <a:gd name="connsiteY177-814" fmla="*/ 4497938 h 5795240"/>
              <a:gd name="connsiteX178-815" fmla="*/ 3710773 w 12641071"/>
              <a:gd name="connsiteY178-816" fmla="*/ 4483182 h 5795240"/>
              <a:gd name="connsiteX179-817" fmla="*/ 3710773 w 12641071"/>
              <a:gd name="connsiteY179-818" fmla="*/ 4483181 h 5795240"/>
              <a:gd name="connsiteX180-819" fmla="*/ 3674984 w 12641071"/>
              <a:gd name="connsiteY180-820" fmla="*/ 4385402 h 5795240"/>
              <a:gd name="connsiteX181-821" fmla="*/ 3670349 w 12641071"/>
              <a:gd name="connsiteY181-822" fmla="*/ 4372742 h 5795240"/>
              <a:gd name="connsiteX182-823" fmla="*/ 3659438 w 12641071"/>
              <a:gd name="connsiteY182-824" fmla="*/ 4330309 h 5795240"/>
              <a:gd name="connsiteX183-825" fmla="*/ 3672084 w 12641071"/>
              <a:gd name="connsiteY183-826" fmla="*/ 4353606 h 5795240"/>
              <a:gd name="connsiteX184-827" fmla="*/ 3659440 w 12641071"/>
              <a:gd name="connsiteY184-828" fmla="*/ 4330309 h 5795240"/>
              <a:gd name="connsiteX185-829" fmla="*/ 3613217 w 12641071"/>
              <a:gd name="connsiteY185-830" fmla="*/ 4245153 h 5795240"/>
              <a:gd name="connsiteX186-831" fmla="*/ 3083792 w 12641071"/>
              <a:gd name="connsiteY186-832" fmla="*/ 3963660 h 5795240"/>
              <a:gd name="connsiteX187-833" fmla="*/ 2835272 w 12641071"/>
              <a:gd name="connsiteY187-834" fmla="*/ 4013833 h 5795240"/>
              <a:gd name="connsiteX188-835" fmla="*/ 2820214 w 12641071"/>
              <a:gd name="connsiteY188-836" fmla="*/ 4022007 h 5795240"/>
              <a:gd name="connsiteX189-837" fmla="*/ 2820212 w 12641071"/>
              <a:gd name="connsiteY189-838" fmla="*/ 4022008 h 5795240"/>
              <a:gd name="connsiteX190-839" fmla="*/ 2820206 w 12641071"/>
              <a:gd name="connsiteY190-840" fmla="*/ 4022011 h 5795240"/>
              <a:gd name="connsiteX191-841" fmla="*/ 2813481 w 12641071"/>
              <a:gd name="connsiteY191-842" fmla="*/ 4027041 h 5795240"/>
              <a:gd name="connsiteX192-843" fmla="*/ 2762875 w 12641071"/>
              <a:gd name="connsiteY192-844" fmla="*/ 4057784 h 5795240"/>
              <a:gd name="connsiteX193-845" fmla="*/ 2762878 w 12641071"/>
              <a:gd name="connsiteY193-846" fmla="*/ 4057784 h 5795240"/>
              <a:gd name="connsiteX194-847" fmla="*/ 2694694 w 12641071"/>
              <a:gd name="connsiteY194-848" fmla="*/ 4099208 h 5795240"/>
              <a:gd name="connsiteX195-849" fmla="*/ 2726822 w 12641071"/>
              <a:gd name="connsiteY195-850" fmla="*/ 4072700 h 5795240"/>
              <a:gd name="connsiteX196-851" fmla="*/ 2757719 w 12641071"/>
              <a:gd name="connsiteY196-852" fmla="*/ 4055929 h 5795240"/>
              <a:gd name="connsiteX197-853" fmla="*/ 2757718 w 12641071"/>
              <a:gd name="connsiteY197-854" fmla="*/ 4055928 h 5795240"/>
              <a:gd name="connsiteX198-855" fmla="*/ 2726820 w 12641071"/>
              <a:gd name="connsiteY198-856" fmla="*/ 4072700 h 5795240"/>
              <a:gd name="connsiteX199-857" fmla="*/ 2694692 w 12641071"/>
              <a:gd name="connsiteY199-858" fmla="*/ 4099208 h 5795240"/>
              <a:gd name="connsiteX200-859" fmla="*/ 2664698 w 12641071"/>
              <a:gd name="connsiteY200-860" fmla="*/ 4117431 h 5795240"/>
              <a:gd name="connsiteX201-861" fmla="*/ 1804544 w 12641071"/>
              <a:gd name="connsiteY201-862" fmla="*/ 4335229 h 5795240"/>
              <a:gd name="connsiteX202-863" fmla="*/ 0 w 12641071"/>
              <a:gd name="connsiteY202-864" fmla="*/ 2530685 h 5795240"/>
              <a:gd name="connsiteX203-865" fmla="*/ 1804544 w 12641071"/>
              <a:gd name="connsiteY203-866" fmla="*/ 726143 h 5795240"/>
              <a:gd name="connsiteX204-867" fmla="*/ 3080549 w 12641071"/>
              <a:gd name="connsiteY204-868" fmla="*/ 1254682 h 5795240"/>
              <a:gd name="connsiteX205-869" fmla="*/ 3106404 w 12641071"/>
              <a:gd name="connsiteY205-870" fmla="*/ 1283128 h 5795240"/>
              <a:gd name="connsiteX206-871" fmla="*/ 3125122 w 12641071"/>
              <a:gd name="connsiteY206-872" fmla="*/ 1317614 h 5795240"/>
              <a:gd name="connsiteX207-873" fmla="*/ 3139022 w 12641071"/>
              <a:gd name="connsiteY207-874" fmla="*/ 1334461 h 5795240"/>
              <a:gd name="connsiteX208-875" fmla="*/ 3139022 w 12641071"/>
              <a:gd name="connsiteY208-876" fmla="*/ 1334462 h 5795240"/>
              <a:gd name="connsiteX209-877" fmla="*/ 3139022 w 12641071"/>
              <a:gd name="connsiteY209-878" fmla="*/ 1334461 h 5795240"/>
              <a:gd name="connsiteX210-879" fmla="*/ 3139022 w 12641071"/>
              <a:gd name="connsiteY210-880" fmla="*/ 1334459 h 5795240"/>
              <a:gd name="connsiteX211-881" fmla="*/ 3125123 w 12641071"/>
              <a:gd name="connsiteY211-882" fmla="*/ 1317614 h 5795240"/>
              <a:gd name="connsiteX212-883" fmla="*/ 3106405 w 12641071"/>
              <a:gd name="connsiteY212-884" fmla="*/ 1283128 h 5795240"/>
              <a:gd name="connsiteX213-885" fmla="*/ 3148227 w 12641071"/>
              <a:gd name="connsiteY213-886" fmla="*/ 1329145 h 5795240"/>
              <a:gd name="connsiteX214-887" fmla="*/ 3148227 w 12641071"/>
              <a:gd name="connsiteY214-888" fmla="*/ 1329146 h 5795240"/>
              <a:gd name="connsiteX215-889" fmla="*/ 3197018 w 12641071"/>
              <a:gd name="connsiteY215-890" fmla="*/ 1382828 h 5795240"/>
              <a:gd name="connsiteX216-891" fmla="*/ 3234533 w 12641071"/>
              <a:gd name="connsiteY216-892" fmla="*/ 1432995 h 5795240"/>
              <a:gd name="connsiteX217-893" fmla="*/ 3234535 w 12641071"/>
              <a:gd name="connsiteY217-894" fmla="*/ 1432997 h 5795240"/>
              <a:gd name="connsiteX218-895" fmla="*/ 3234536 w 12641071"/>
              <a:gd name="connsiteY218-896" fmla="*/ 1432999 h 5795240"/>
              <a:gd name="connsiteX219-897" fmla="*/ 3268676 w 12641071"/>
              <a:gd name="connsiteY219-898" fmla="*/ 1461167 h 5795240"/>
              <a:gd name="connsiteX220-899" fmla="*/ 3565826 w 12641071"/>
              <a:gd name="connsiteY220-900" fmla="*/ 1551935 h 5795240"/>
              <a:gd name="connsiteX221-901" fmla="*/ 4086504 w 12641071"/>
              <a:gd name="connsiteY221-902" fmla="*/ 1127574 h 5795240"/>
              <a:gd name="connsiteX222-903" fmla="*/ 4094702 w 12641071"/>
              <a:gd name="connsiteY222-904" fmla="*/ 1046255 h 5795240"/>
              <a:gd name="connsiteX223-905" fmla="*/ 4101065 w 12641071"/>
              <a:gd name="connsiteY223-906" fmla="*/ 1044040 h 5795240"/>
              <a:gd name="connsiteX224-907" fmla="*/ 4097301 w 12641071"/>
              <a:gd name="connsiteY224-908" fmla="*/ 1118570 h 5795240"/>
              <a:gd name="connsiteX225-909" fmla="*/ 4101065 w 12641071"/>
              <a:gd name="connsiteY225-910" fmla="*/ 1044042 h 5795240"/>
              <a:gd name="connsiteX226-911" fmla="*/ 4206937 w 12641071"/>
              <a:gd name="connsiteY226-912" fmla="*/ 1007188 h 5795240"/>
              <a:gd name="connsiteX227-913" fmla="*/ 4206937 w 12641071"/>
              <a:gd name="connsiteY227-914" fmla="*/ 1007186 h 5795240"/>
              <a:gd name="connsiteX228-915" fmla="*/ 4101067 w 12641071"/>
              <a:gd name="connsiteY228-916" fmla="*/ 1044040 h 5795240"/>
              <a:gd name="connsiteX229-917" fmla="*/ 4103078 w 12641071"/>
              <a:gd name="connsiteY229-918" fmla="*/ 1004204 h 5795240"/>
              <a:gd name="connsiteX230-919" fmla="*/ 5215874 w 12641071"/>
              <a:gd name="connsiteY230-920" fmla="*/ 0 h 5795240"/>
              <a:gd name="connsiteX0-921" fmla="*/ 5964869 w 12641071"/>
              <a:gd name="connsiteY0-922" fmla="*/ 4795171 h 5795240"/>
              <a:gd name="connsiteX1-923" fmla="*/ 6019264 w 12641071"/>
              <a:gd name="connsiteY1-924" fmla="*/ 4804905 h 5795240"/>
              <a:gd name="connsiteX2-925" fmla="*/ 6036570 w 12641071"/>
              <a:gd name="connsiteY2-926" fmla="*/ 4807089 h 5795240"/>
              <a:gd name="connsiteX3-927" fmla="*/ 6019265 w 12641071"/>
              <a:gd name="connsiteY3-928" fmla="*/ 4804905 h 5795240"/>
              <a:gd name="connsiteX4-929" fmla="*/ 5964869 w 12641071"/>
              <a:gd name="connsiteY4-930" fmla="*/ 4795171 h 5795240"/>
              <a:gd name="connsiteX5-931" fmla="*/ 3682364 w 12641071"/>
              <a:gd name="connsiteY5-932" fmla="*/ 4386723 h 5795240"/>
              <a:gd name="connsiteX6-933" fmla="*/ 3772428 w 12641071"/>
              <a:gd name="connsiteY6-934" fmla="*/ 4402840 h 5795240"/>
              <a:gd name="connsiteX7-935" fmla="*/ 3772428 w 12641071"/>
              <a:gd name="connsiteY7-936" fmla="*/ 4402840 h 5795240"/>
              <a:gd name="connsiteX8-937" fmla="*/ 3682364 w 12641071"/>
              <a:gd name="connsiteY8-938" fmla="*/ 4386723 h 5795240"/>
              <a:gd name="connsiteX9-939" fmla="*/ 3190020 w 12641071"/>
              <a:gd name="connsiteY9-940" fmla="*/ 1396271 h 5795240"/>
              <a:gd name="connsiteX10-941" fmla="*/ 3190020 w 12641071"/>
              <a:gd name="connsiteY10-942" fmla="*/ 1396272 h 5795240"/>
              <a:gd name="connsiteX11-943" fmla="*/ 3202490 w 12641071"/>
              <a:gd name="connsiteY11-944" fmla="*/ 1406560 h 5795240"/>
              <a:gd name="connsiteX12-945" fmla="*/ 3190020 w 12641071"/>
              <a:gd name="connsiteY12-946" fmla="*/ 1396271 h 5795240"/>
              <a:gd name="connsiteX13-947" fmla="*/ 6034389 w 12641071"/>
              <a:gd name="connsiteY13-948" fmla="*/ 371047 h 5795240"/>
              <a:gd name="connsiteX14-949" fmla="*/ 5912002 w 12641071"/>
              <a:gd name="connsiteY14-950" fmla="*/ 413650 h 5795240"/>
              <a:gd name="connsiteX15-951" fmla="*/ 5912002 w 12641071"/>
              <a:gd name="connsiteY15-952" fmla="*/ 413650 h 5795240"/>
              <a:gd name="connsiteX16-953" fmla="*/ 6034389 w 12641071"/>
              <a:gd name="connsiteY16-954" fmla="*/ 371047 h 5795240"/>
              <a:gd name="connsiteX17-955" fmla="*/ 5215874 w 12641071"/>
              <a:gd name="connsiteY17-956" fmla="*/ 0 h 5795240"/>
              <a:gd name="connsiteX18-957" fmla="*/ 5927386 w 12641071"/>
              <a:gd name="connsiteY18-958" fmla="*/ 255427 h 5795240"/>
              <a:gd name="connsiteX19-959" fmla="*/ 5974443 w 12641071"/>
              <a:gd name="connsiteY19-960" fmla="*/ 298195 h 5795240"/>
              <a:gd name="connsiteX20-961" fmla="*/ 5974448 w 12641071"/>
              <a:gd name="connsiteY20-962" fmla="*/ 298200 h 5795240"/>
              <a:gd name="connsiteX21-963" fmla="*/ 6006819 w 12641071"/>
              <a:gd name="connsiteY21-964" fmla="*/ 327622 h 5795240"/>
              <a:gd name="connsiteX22-965" fmla="*/ 6043427 w 12641071"/>
              <a:gd name="connsiteY22-966" fmla="*/ 367901 h 5795240"/>
              <a:gd name="connsiteX23-967" fmla="*/ 6043429 w 12641071"/>
              <a:gd name="connsiteY23-968" fmla="*/ 367901 h 5795240"/>
              <a:gd name="connsiteX24-969" fmla="*/ 6079014 w 12641071"/>
              <a:gd name="connsiteY24-970" fmla="*/ 407056 h 5795240"/>
              <a:gd name="connsiteX25-971" fmla="*/ 6105193 w 12641071"/>
              <a:gd name="connsiteY25-972" fmla="*/ 442067 h 5795240"/>
              <a:gd name="connsiteX26-973" fmla="*/ 6069206 w 12641071"/>
              <a:gd name="connsiteY26-974" fmla="*/ 409359 h 5795240"/>
              <a:gd name="connsiteX27-975" fmla="*/ 6105193 w 12641071"/>
              <a:gd name="connsiteY27-976" fmla="*/ 442069 h 5795240"/>
              <a:gd name="connsiteX28-977" fmla="*/ 6143408 w 12641071"/>
              <a:gd name="connsiteY28-978" fmla="*/ 493169 h 5795240"/>
              <a:gd name="connsiteX29-979" fmla="*/ 6143427 w 12641071"/>
              <a:gd name="connsiteY29-980" fmla="*/ 493200 h 5795240"/>
              <a:gd name="connsiteX30-981" fmla="*/ 6215965 w 12641071"/>
              <a:gd name="connsiteY30-982" fmla="*/ 619406 h 5795240"/>
              <a:gd name="connsiteX31-983" fmla="*/ 6234035 w 12641071"/>
              <a:gd name="connsiteY31-984" fmla="*/ 658746 h 5795240"/>
              <a:gd name="connsiteX32-985" fmla="*/ 6274009 w 12641071"/>
              <a:gd name="connsiteY32-986" fmla="*/ 760197 h 5795240"/>
              <a:gd name="connsiteX33-987" fmla="*/ 6287839 w 12641071"/>
              <a:gd name="connsiteY33-988" fmla="*/ 801938 h 5795240"/>
              <a:gd name="connsiteX34-989" fmla="*/ 6321546 w 12641071"/>
              <a:gd name="connsiteY34-990" fmla="*/ 948207 h 5795240"/>
              <a:gd name="connsiteX35-991" fmla="*/ 6321550 w 12641071"/>
              <a:gd name="connsiteY35-992" fmla="*/ 948224 h 5795240"/>
              <a:gd name="connsiteX36-993" fmla="*/ 6334438 w 12641071"/>
              <a:gd name="connsiteY36-994" fmla="*/ 1118571 h 5795240"/>
              <a:gd name="connsiteX37-995" fmla="*/ 6334438 w 12641071"/>
              <a:gd name="connsiteY37-996" fmla="*/ 1118570 h 5795240"/>
              <a:gd name="connsiteX38-997" fmla="*/ 6321550 w 12641071"/>
              <a:gd name="connsiteY38-998" fmla="*/ 948222 h 5795240"/>
              <a:gd name="connsiteX39-999" fmla="*/ 6321546 w 12641071"/>
              <a:gd name="connsiteY39-1000" fmla="*/ 948207 h 5795240"/>
              <a:gd name="connsiteX40-1001" fmla="*/ 6295696 w 12641071"/>
              <a:gd name="connsiteY40-1002" fmla="*/ 825653 h 5795240"/>
              <a:gd name="connsiteX41-1003" fmla="*/ 6287839 w 12641071"/>
              <a:gd name="connsiteY41-1004" fmla="*/ 801938 h 5795240"/>
              <a:gd name="connsiteX42-1005" fmla="*/ 6284151 w 12641071"/>
              <a:gd name="connsiteY42-1006" fmla="*/ 785941 h 5795240"/>
              <a:gd name="connsiteX43-1007" fmla="*/ 6274009 w 12641071"/>
              <a:gd name="connsiteY43-1008" fmla="*/ 760197 h 5795240"/>
              <a:gd name="connsiteX44-1009" fmla="*/ 6256852 w 12641071"/>
              <a:gd name="connsiteY44-1010" fmla="*/ 708420 h 5795240"/>
              <a:gd name="connsiteX45-1011" fmla="*/ 6234035 w 12641071"/>
              <a:gd name="connsiteY45-1012" fmla="*/ 658746 h 5795240"/>
              <a:gd name="connsiteX46-1013" fmla="*/ 6224136 w 12641071"/>
              <a:gd name="connsiteY46-1014" fmla="*/ 633624 h 5795240"/>
              <a:gd name="connsiteX47-1015" fmla="*/ 6215965 w 12641071"/>
              <a:gd name="connsiteY47-1016" fmla="*/ 619406 h 5795240"/>
              <a:gd name="connsiteX48-1017" fmla="*/ 6205824 w 12641071"/>
              <a:gd name="connsiteY48-1018" fmla="*/ 597325 h 5795240"/>
              <a:gd name="connsiteX49-1019" fmla="*/ 6143427 w 12641071"/>
              <a:gd name="connsiteY49-1020" fmla="*/ 493200 h 5795240"/>
              <a:gd name="connsiteX50-1021" fmla="*/ 6143408 w 12641071"/>
              <a:gd name="connsiteY50-1022" fmla="*/ 493167 h 5795240"/>
              <a:gd name="connsiteX51-1023" fmla="*/ 6105193 w 12641071"/>
              <a:gd name="connsiteY51-1024" fmla="*/ 442067 h 5795240"/>
              <a:gd name="connsiteX52-1025" fmla="*/ 6141460 w 12641071"/>
              <a:gd name="connsiteY52-1026" fmla="*/ 475027 h 5795240"/>
              <a:gd name="connsiteX53-1027" fmla="*/ 6788665 w 12641071"/>
              <a:gd name="connsiteY53-1028" fmla="*/ 707369 h 5795240"/>
              <a:gd name="connsiteX54-1029" fmla="*/ 7184710 w 12641071"/>
              <a:gd name="connsiteY54-1030" fmla="*/ 627411 h 5795240"/>
              <a:gd name="connsiteX55-1031" fmla="*/ 7264545 w 12641071"/>
              <a:gd name="connsiteY55-1032" fmla="*/ 588952 h 5795240"/>
              <a:gd name="connsiteX56-1033" fmla="*/ 7213686 w 12641071"/>
              <a:gd name="connsiteY56-1034" fmla="*/ 626983 h 5795240"/>
              <a:gd name="connsiteX57-1035" fmla="*/ 7128319 w 12641071"/>
              <a:gd name="connsiteY57-1036" fmla="*/ 705504 h 5795240"/>
              <a:gd name="connsiteX58-1037" fmla="*/ 7083110 w 12641071"/>
              <a:gd name="connsiteY58-1038" fmla="*/ 757072 h 5795240"/>
              <a:gd name="connsiteX59-1039" fmla="*/ 7083111 w 12641071"/>
              <a:gd name="connsiteY59-1040" fmla="*/ 757072 h 5795240"/>
              <a:gd name="connsiteX60-1041" fmla="*/ 7128319 w 12641071"/>
              <a:gd name="connsiteY60-1042" fmla="*/ 705506 h 5795240"/>
              <a:gd name="connsiteX61-1043" fmla="*/ 7213686 w 12641071"/>
              <a:gd name="connsiteY61-1044" fmla="*/ 626984 h 5795240"/>
              <a:gd name="connsiteX62-1045" fmla="*/ 7264545 w 12641071"/>
              <a:gd name="connsiteY62-1046" fmla="*/ 588953 h 5795240"/>
              <a:gd name="connsiteX63-1047" fmla="*/ 7273651 w 12641071"/>
              <a:gd name="connsiteY63-1048" fmla="*/ 584566 h 5795240"/>
              <a:gd name="connsiteX64-1049" fmla="*/ 7314851 w 12641071"/>
              <a:gd name="connsiteY64-1050" fmla="*/ 559537 h 5795240"/>
              <a:gd name="connsiteX65-1051" fmla="*/ 7354131 w 12641071"/>
              <a:gd name="connsiteY65-1052" fmla="*/ 565467 h 5795240"/>
              <a:gd name="connsiteX66-1053" fmla="*/ 7429608 w 12641071"/>
              <a:gd name="connsiteY66-1054" fmla="*/ 586051 h 5795240"/>
              <a:gd name="connsiteX67-1055" fmla="*/ 7429611 w 12641071"/>
              <a:gd name="connsiteY67-1056" fmla="*/ 586050 h 5795240"/>
              <a:gd name="connsiteX68-1057" fmla="*/ 7354132 w 12641071"/>
              <a:gd name="connsiteY68-1058" fmla="*/ 565465 h 5795240"/>
              <a:gd name="connsiteX69-1059" fmla="*/ 7314853 w 12641071"/>
              <a:gd name="connsiteY69-1060" fmla="*/ 559536 h 5795240"/>
              <a:gd name="connsiteX70-1061" fmla="*/ 7314851 w 12641071"/>
              <a:gd name="connsiteY70-1062" fmla="*/ 559537 h 5795240"/>
              <a:gd name="connsiteX71-1063" fmla="*/ 7314849 w 12641071"/>
              <a:gd name="connsiteY71-1064" fmla="*/ 559537 h 5795240"/>
              <a:gd name="connsiteX72-1065" fmla="*/ 7273651 w 12641071"/>
              <a:gd name="connsiteY72-1066" fmla="*/ 584565 h 5795240"/>
              <a:gd name="connsiteX73-1067" fmla="*/ 7264545 w 12641071"/>
              <a:gd name="connsiteY73-1068" fmla="*/ 588952 h 5795240"/>
              <a:gd name="connsiteX74-1069" fmla="*/ 7296407 w 12641071"/>
              <a:gd name="connsiteY74-1070" fmla="*/ 565126 h 5795240"/>
              <a:gd name="connsiteX75-1071" fmla="*/ 7307447 w 12641071"/>
              <a:gd name="connsiteY75-1072" fmla="*/ 558419 h 5795240"/>
              <a:gd name="connsiteX76-1073" fmla="*/ 7307450 w 12641071"/>
              <a:gd name="connsiteY76-1074" fmla="*/ 558419 h 5795240"/>
              <a:gd name="connsiteX77-1075" fmla="*/ 7385004 w 12641071"/>
              <a:gd name="connsiteY77-1076" fmla="*/ 511303 h 5795240"/>
              <a:gd name="connsiteX78-1077" fmla="*/ 7391626 w 12641071"/>
              <a:gd name="connsiteY78-1078" fmla="*/ 508114 h 5795240"/>
              <a:gd name="connsiteX79-1079" fmla="*/ 7391631 w 12641071"/>
              <a:gd name="connsiteY79-1080" fmla="*/ 508110 h 5795240"/>
              <a:gd name="connsiteX80-1081" fmla="*/ 7478934 w 12641071"/>
              <a:gd name="connsiteY80-1082" fmla="*/ 466053 h 5795240"/>
              <a:gd name="connsiteX81-1083" fmla="*/ 7897193 w 12641071"/>
              <a:gd name="connsiteY81-1084" fmla="*/ 381611 h 5795240"/>
              <a:gd name="connsiteX82-1085" fmla="*/ 8788216 w 12641071"/>
              <a:gd name="connsiteY82-1086" fmla="*/ 855364 h 5795240"/>
              <a:gd name="connsiteX83-1087" fmla="*/ 8832362 w 12641071"/>
              <a:gd name="connsiteY83-1088" fmla="*/ 928030 h 5795240"/>
              <a:gd name="connsiteX84-1089" fmla="*/ 8832362 w 12641071"/>
              <a:gd name="connsiteY84-1090" fmla="*/ 928033 h 5795240"/>
              <a:gd name="connsiteX85-1091" fmla="*/ 8842040 w 12641071"/>
              <a:gd name="connsiteY85-1092" fmla="*/ 943961 h 5795240"/>
              <a:gd name="connsiteX86-1093" fmla="*/ 8856144 w 12641071"/>
              <a:gd name="connsiteY86-1094" fmla="*/ 973241 h 5795240"/>
              <a:gd name="connsiteX87-1095" fmla="*/ 8856145 w 12641071"/>
              <a:gd name="connsiteY87-1096" fmla="*/ 973241 h 5795240"/>
              <a:gd name="connsiteX88-1097" fmla="*/ 8878117 w 12641071"/>
              <a:gd name="connsiteY88-1098" fmla="*/ 1018851 h 5795240"/>
              <a:gd name="connsiteX89-1099" fmla="*/ 8877719 w 12641071"/>
              <a:gd name="connsiteY89-1100" fmla="*/ 1018369 h 5795240"/>
              <a:gd name="connsiteX90-1101" fmla="*/ 8853250 w 12641071"/>
              <a:gd name="connsiteY90-1102" fmla="*/ 973288 h 5795240"/>
              <a:gd name="connsiteX91-1103" fmla="*/ 8853249 w 12641071"/>
              <a:gd name="connsiteY91-1104" fmla="*/ 973288 h 5795240"/>
              <a:gd name="connsiteX92-1105" fmla="*/ 8853248 w 12641071"/>
              <a:gd name="connsiteY92-1106" fmla="*/ 973287 h 5795240"/>
              <a:gd name="connsiteX93-1107" fmla="*/ 8849677 w 12641071"/>
              <a:gd name="connsiteY93-1108" fmla="*/ 973341 h 5795240"/>
              <a:gd name="connsiteX94-1109" fmla="*/ 8641543 w 12641071"/>
              <a:gd name="connsiteY94-1110" fmla="*/ 916577 h 5795240"/>
              <a:gd name="connsiteX95-1111" fmla="*/ 8641545 w 12641071"/>
              <a:gd name="connsiteY95-1112" fmla="*/ 916580 h 5795240"/>
              <a:gd name="connsiteX96-1113" fmla="*/ 8849676 w 12641071"/>
              <a:gd name="connsiteY96-1114" fmla="*/ 973343 h 5795240"/>
              <a:gd name="connsiteX97-1115" fmla="*/ 8853248 w 12641071"/>
              <a:gd name="connsiteY97-1116" fmla="*/ 973288 h 5795240"/>
              <a:gd name="connsiteX98-1117" fmla="*/ 8877719 w 12641071"/>
              <a:gd name="connsiteY98-1118" fmla="*/ 1018371 h 5795240"/>
              <a:gd name="connsiteX99-1119" fmla="*/ 8878116 w 12641071"/>
              <a:gd name="connsiteY99-1120" fmla="*/ 1018851 h 5795240"/>
              <a:gd name="connsiteX100-1121" fmla="*/ 8887288 w 12641071"/>
              <a:gd name="connsiteY100-1122" fmla="*/ 1037892 h 5795240"/>
              <a:gd name="connsiteX101-1123" fmla="*/ 8949899 w 12641071"/>
              <a:gd name="connsiteY101-1124" fmla="*/ 1239592 h 5795240"/>
              <a:gd name="connsiteX102-1125" fmla="*/ 8968437 w 12641071"/>
              <a:gd name="connsiteY102-1126" fmla="*/ 1423482 h 5795240"/>
              <a:gd name="connsiteX103-1127" fmla="*/ 8949899 w 12641071"/>
              <a:gd name="connsiteY103-1128" fmla="*/ 1239591 h 5795240"/>
              <a:gd name="connsiteX104-1129" fmla="*/ 8887288 w 12641071"/>
              <a:gd name="connsiteY104-1130" fmla="*/ 1037890 h 5795240"/>
              <a:gd name="connsiteX105-1131" fmla="*/ 8878116 w 12641071"/>
              <a:gd name="connsiteY105-1132" fmla="*/ 1018851 h 5795240"/>
              <a:gd name="connsiteX106-1133" fmla="*/ 8931285 w 12641071"/>
              <a:gd name="connsiteY106-1134" fmla="*/ 1083292 h 5795240"/>
              <a:gd name="connsiteX107-1135" fmla="*/ 9241478 w 12641071"/>
              <a:gd name="connsiteY107-1136" fmla="*/ 1211778 h 5795240"/>
              <a:gd name="connsiteX108-1137" fmla="*/ 9605238 w 12641071"/>
              <a:gd name="connsiteY108-1138" fmla="*/ 1018369 h 5795240"/>
              <a:gd name="connsiteX109-1139" fmla="*/ 9636247 w 12641071"/>
              <a:gd name="connsiteY109-1140" fmla="*/ 961241 h 5795240"/>
              <a:gd name="connsiteX110-1141" fmla="*/ 9641995 w 12641071"/>
              <a:gd name="connsiteY110-1142" fmla="*/ 961152 h 5795240"/>
              <a:gd name="connsiteX111-1143" fmla="*/ 9584939 w 12641071"/>
              <a:gd name="connsiteY111-1144" fmla="*/ 1079594 h 5795240"/>
              <a:gd name="connsiteX112-1145" fmla="*/ 9546257 w 12641071"/>
              <a:gd name="connsiteY112-1146" fmla="*/ 1204206 h 5795240"/>
              <a:gd name="connsiteX113-1147" fmla="*/ 9584939 w 12641071"/>
              <a:gd name="connsiteY113-1148" fmla="*/ 1079596 h 5795240"/>
              <a:gd name="connsiteX114-1149" fmla="*/ 9641995 w 12641071"/>
              <a:gd name="connsiteY114-1150" fmla="*/ 961153 h 5795240"/>
              <a:gd name="connsiteX115-1151" fmla="*/ 9653069 w 12641071"/>
              <a:gd name="connsiteY115-1152" fmla="*/ 960983 h 5795240"/>
              <a:gd name="connsiteX116-1153" fmla="*/ 9801564 w 12641071"/>
              <a:gd name="connsiteY116-1154" fmla="*/ 1196828 h 5795240"/>
              <a:gd name="connsiteX117-1155" fmla="*/ 9801566 w 12641071"/>
              <a:gd name="connsiteY117-1156" fmla="*/ 1196828 h 5795240"/>
              <a:gd name="connsiteX118-1157" fmla="*/ 9653070 w 12641071"/>
              <a:gd name="connsiteY118-1158" fmla="*/ 960982 h 5795240"/>
              <a:gd name="connsiteX119-1159" fmla="*/ 9641996 w 12641071"/>
              <a:gd name="connsiteY119-1160" fmla="*/ 961152 h 5795240"/>
              <a:gd name="connsiteX120-1161" fmla="*/ 9651917 w 12641071"/>
              <a:gd name="connsiteY120-1162" fmla="*/ 940556 h 5795240"/>
              <a:gd name="connsiteX121-1163" fmla="*/ 11050508 w 12641071"/>
              <a:gd name="connsiteY121-1164" fmla="*/ 108150 h 5795240"/>
              <a:gd name="connsiteX122-1165" fmla="*/ 12641071 w 12641071"/>
              <a:gd name="connsiteY122-1166" fmla="*/ 1698711 h 5795240"/>
              <a:gd name="connsiteX123-1167" fmla="*/ 11371062 w 12641071"/>
              <a:gd name="connsiteY123-1168" fmla="*/ 3256960 h 5795240"/>
              <a:gd name="connsiteX124-1169" fmla="*/ 11215953 w 12641071"/>
              <a:gd name="connsiteY124-1170" fmla="*/ 3280632 h 5795240"/>
              <a:gd name="connsiteX125-1171" fmla="*/ 11142318 w 12641071"/>
              <a:gd name="connsiteY125-1172" fmla="*/ 3276914 h 5795240"/>
              <a:gd name="connsiteX126-1173" fmla="*/ 11215952 w 12641071"/>
              <a:gd name="connsiteY126-1174" fmla="*/ 3280632 h 5795240"/>
              <a:gd name="connsiteX127-1175" fmla="*/ 11213133 w 12641071"/>
              <a:gd name="connsiteY127-1176" fmla="*/ 3281062 h 5795240"/>
              <a:gd name="connsiteX128-1177" fmla="*/ 11116921 w 12641071"/>
              <a:gd name="connsiteY128-1178" fmla="*/ 3285921 h 5795240"/>
              <a:gd name="connsiteX129-1179" fmla="*/ 11050507 w 12641071"/>
              <a:gd name="connsiteY129-1180" fmla="*/ 3289274 h 5795240"/>
              <a:gd name="connsiteX130-1181" fmla="*/ 11006292 w 12641071"/>
              <a:gd name="connsiteY130-1182" fmla="*/ 3287041 h 5795240"/>
              <a:gd name="connsiteX131-1183" fmla="*/ 10937101 w 12641071"/>
              <a:gd name="connsiteY131-1184" fmla="*/ 3297601 h 5795240"/>
              <a:gd name="connsiteX132-1185" fmla="*/ 10144740 w 12641071"/>
              <a:gd name="connsiteY132-1186" fmla="*/ 4089962 h 5795240"/>
              <a:gd name="connsiteX133-1187" fmla="*/ 10130374 w 12641071"/>
              <a:gd name="connsiteY133-1188" fmla="*/ 4184101 h 5795240"/>
              <a:gd name="connsiteX134-1189" fmla="*/ 10130375 w 12641071"/>
              <a:gd name="connsiteY134-1190" fmla="*/ 4184103 h 5795240"/>
              <a:gd name="connsiteX135-1191" fmla="*/ 10130656 w 12641071"/>
              <a:gd name="connsiteY135-1192" fmla="*/ 4185950 h 5795240"/>
              <a:gd name="connsiteX136-1193" fmla="*/ 10138194 w 12641071"/>
              <a:gd name="connsiteY136-1194" fmla="*/ 4335228 h 5795240"/>
              <a:gd name="connsiteX137-1195" fmla="*/ 10137710 w 12641071"/>
              <a:gd name="connsiteY137-1196" fmla="*/ 4344822 h 5795240"/>
              <a:gd name="connsiteX138-1197" fmla="*/ 10133555 w 12641071"/>
              <a:gd name="connsiteY138-1198" fmla="*/ 4427096 h 5795240"/>
              <a:gd name="connsiteX139-1199" fmla="*/ 10129312 w 12641071"/>
              <a:gd name="connsiteY139-1200" fmla="*/ 4399289 h 5795240"/>
              <a:gd name="connsiteX140-1201" fmla="*/ 10126797 w 12641071"/>
              <a:gd name="connsiteY140-1202" fmla="*/ 4349498 h 5795240"/>
              <a:gd name="connsiteX141-1203" fmla="*/ 10126796 w 12641071"/>
              <a:gd name="connsiteY141-1204" fmla="*/ 4349498 h 5795240"/>
              <a:gd name="connsiteX142-1205" fmla="*/ 10129311 w 12641071"/>
              <a:gd name="connsiteY142-1206" fmla="*/ 4399289 h 5795240"/>
              <a:gd name="connsiteX143-1207" fmla="*/ 10133554 w 12641071"/>
              <a:gd name="connsiteY143-1208" fmla="*/ 4427096 h 5795240"/>
              <a:gd name="connsiteX144-1209" fmla="*/ 10130656 w 12641071"/>
              <a:gd name="connsiteY144-1210" fmla="*/ 4484506 h 5795240"/>
              <a:gd name="connsiteX145-1211" fmla="*/ 8678182 w 12641071"/>
              <a:gd name="connsiteY145-1212" fmla="*/ 5795240 h 5795240"/>
              <a:gd name="connsiteX146-1213" fmla="*/ 7467518 w 12641071"/>
              <a:gd name="connsiteY146-1214" fmla="*/ 5151535 h 5795240"/>
              <a:gd name="connsiteX147-1215" fmla="*/ 7419945 w 12641071"/>
              <a:gd name="connsiteY147-1216" fmla="*/ 5073228 h 5795240"/>
              <a:gd name="connsiteX148-1217" fmla="*/ 7394386 w 12641071"/>
              <a:gd name="connsiteY148-1218" fmla="*/ 5031156 h 5795240"/>
              <a:gd name="connsiteX149-1219" fmla="*/ 7367299 w 12641071"/>
              <a:gd name="connsiteY149-1220" fmla="*/ 4974928 h 5795240"/>
              <a:gd name="connsiteX150-1221" fmla="*/ 7332905 w 12641071"/>
              <a:gd name="connsiteY150-1222" fmla="*/ 4903531 h 5795240"/>
              <a:gd name="connsiteX151-1223" fmla="*/ 7320958 w 12641071"/>
              <a:gd name="connsiteY151-1224" fmla="*/ 4870887 h 5795240"/>
              <a:gd name="connsiteX152-1225" fmla="*/ 7322174 w 12641071"/>
              <a:gd name="connsiteY152-1226" fmla="*/ 4872361 h 5795240"/>
              <a:gd name="connsiteX153-1227" fmla="*/ 7362630 w 12641071"/>
              <a:gd name="connsiteY153-1228" fmla="*/ 4938954 h 5795240"/>
              <a:gd name="connsiteX154-1229" fmla="*/ 7380779 w 12641071"/>
              <a:gd name="connsiteY154-1230" fmla="*/ 4976628 h 5795240"/>
              <a:gd name="connsiteX155-1231" fmla="*/ 7391210 w 12641071"/>
              <a:gd name="connsiteY155-1232" fmla="*/ 4977944 h 5795240"/>
              <a:gd name="connsiteX156-1233" fmla="*/ 7380780 w 12641071"/>
              <a:gd name="connsiteY156-1234" fmla="*/ 4976628 h 5795240"/>
              <a:gd name="connsiteX157-1235" fmla="*/ 7362631 w 12641071"/>
              <a:gd name="connsiteY157-1236" fmla="*/ 4938954 h 5795240"/>
              <a:gd name="connsiteX158-1237" fmla="*/ 7322175 w 12641071"/>
              <a:gd name="connsiteY158-1238" fmla="*/ 4872361 h 5795240"/>
              <a:gd name="connsiteX159-1239" fmla="*/ 7320959 w 12641071"/>
              <a:gd name="connsiteY159-1240" fmla="*/ 4870887 h 5795240"/>
              <a:gd name="connsiteX160-1241" fmla="*/ 7283811 w 12641071"/>
              <a:gd name="connsiteY160-1242" fmla="*/ 4769391 h 5795240"/>
              <a:gd name="connsiteX161-1243" fmla="*/ 7272112 w 12641071"/>
              <a:gd name="connsiteY161-1244" fmla="*/ 4718630 h 5795240"/>
              <a:gd name="connsiteX162-1245" fmla="*/ 7272111 w 12641071"/>
              <a:gd name="connsiteY162-1246" fmla="*/ 4718630 h 5795240"/>
              <a:gd name="connsiteX163-1247" fmla="*/ 7283810 w 12641071"/>
              <a:gd name="connsiteY163-1248" fmla="*/ 4769391 h 5795240"/>
              <a:gd name="connsiteX164-1249" fmla="*/ 7320958 w 12641071"/>
              <a:gd name="connsiteY164-1250" fmla="*/ 4870887 h 5795240"/>
              <a:gd name="connsiteX165-1251" fmla="*/ 7223551 w 12641071"/>
              <a:gd name="connsiteY165-1252" fmla="*/ 4752829 h 5795240"/>
              <a:gd name="connsiteX166-1253" fmla="*/ 6652445 w 12641071"/>
              <a:gd name="connsiteY166-1254" fmla="*/ 4516269 h 5795240"/>
              <a:gd name="connsiteX167-1255" fmla="*/ 6200873 w 12641071"/>
              <a:gd name="connsiteY167-1256" fmla="*/ 4654206 h 5795240"/>
              <a:gd name="connsiteX168-1257" fmla="*/ 6088813 w 12641071"/>
              <a:gd name="connsiteY168-1258" fmla="*/ 4746663 h 5795240"/>
              <a:gd name="connsiteX169-1259" fmla="*/ 6043019 w 12641071"/>
              <a:gd name="connsiteY169-1260" fmla="*/ 4807902 h 5795240"/>
              <a:gd name="connsiteX170-1261" fmla="*/ 6043021 w 12641071"/>
              <a:gd name="connsiteY170-1262" fmla="*/ 4807902 h 5795240"/>
              <a:gd name="connsiteX171-1263" fmla="*/ 6023271 w 12641071"/>
              <a:gd name="connsiteY171-1264" fmla="*/ 4834312 h 5795240"/>
              <a:gd name="connsiteX172-1265" fmla="*/ 5970678 w 12641071"/>
              <a:gd name="connsiteY172-1266" fmla="*/ 4892181 h 5795240"/>
              <a:gd name="connsiteX173-1267" fmla="*/ 5982717 w 12641071"/>
              <a:gd name="connsiteY173-1268" fmla="*/ 4872361 h 5795240"/>
              <a:gd name="connsiteX174-1269" fmla="*/ 5970675 w 12641071"/>
              <a:gd name="connsiteY174-1270" fmla="*/ 4892181 h 5795240"/>
              <a:gd name="connsiteX175-1271" fmla="*/ 5935320 w 12641071"/>
              <a:gd name="connsiteY175-1272" fmla="*/ 4931081 h 5795240"/>
              <a:gd name="connsiteX176-1273" fmla="*/ 4971763 w 12641071"/>
              <a:gd name="connsiteY176-1274" fmla="*/ 5330200 h 5795240"/>
              <a:gd name="connsiteX177-1275" fmla="*/ 3716172 w 12641071"/>
              <a:gd name="connsiteY177-1276" fmla="*/ 4497938 h 5795240"/>
              <a:gd name="connsiteX178-1277" fmla="*/ 3710773 w 12641071"/>
              <a:gd name="connsiteY178-1278" fmla="*/ 4483182 h 5795240"/>
              <a:gd name="connsiteX179-1279" fmla="*/ 3710773 w 12641071"/>
              <a:gd name="connsiteY179-1280" fmla="*/ 4483181 h 5795240"/>
              <a:gd name="connsiteX180-1281" fmla="*/ 3674984 w 12641071"/>
              <a:gd name="connsiteY180-1282" fmla="*/ 4385402 h 5795240"/>
              <a:gd name="connsiteX181-1283" fmla="*/ 3670349 w 12641071"/>
              <a:gd name="connsiteY181-1284" fmla="*/ 4372742 h 5795240"/>
              <a:gd name="connsiteX182-1285" fmla="*/ 3659438 w 12641071"/>
              <a:gd name="connsiteY182-1286" fmla="*/ 4330309 h 5795240"/>
              <a:gd name="connsiteX183-1287" fmla="*/ 3672084 w 12641071"/>
              <a:gd name="connsiteY183-1288" fmla="*/ 4353606 h 5795240"/>
              <a:gd name="connsiteX184-1289" fmla="*/ 3659440 w 12641071"/>
              <a:gd name="connsiteY184-1290" fmla="*/ 4330309 h 5795240"/>
              <a:gd name="connsiteX185-1291" fmla="*/ 3613217 w 12641071"/>
              <a:gd name="connsiteY185-1292" fmla="*/ 4245153 h 5795240"/>
              <a:gd name="connsiteX186-1293" fmla="*/ 3083792 w 12641071"/>
              <a:gd name="connsiteY186-1294" fmla="*/ 3963660 h 5795240"/>
              <a:gd name="connsiteX187-1295" fmla="*/ 2835272 w 12641071"/>
              <a:gd name="connsiteY187-1296" fmla="*/ 4013833 h 5795240"/>
              <a:gd name="connsiteX188-1297" fmla="*/ 2820214 w 12641071"/>
              <a:gd name="connsiteY188-1298" fmla="*/ 4022007 h 5795240"/>
              <a:gd name="connsiteX189-1299" fmla="*/ 2820212 w 12641071"/>
              <a:gd name="connsiteY189-1300" fmla="*/ 4022008 h 5795240"/>
              <a:gd name="connsiteX190-1301" fmla="*/ 2820206 w 12641071"/>
              <a:gd name="connsiteY190-1302" fmla="*/ 4022011 h 5795240"/>
              <a:gd name="connsiteX191-1303" fmla="*/ 2813481 w 12641071"/>
              <a:gd name="connsiteY191-1304" fmla="*/ 4027041 h 5795240"/>
              <a:gd name="connsiteX192-1305" fmla="*/ 2762875 w 12641071"/>
              <a:gd name="connsiteY192-1306" fmla="*/ 4057784 h 5795240"/>
              <a:gd name="connsiteX193-1307" fmla="*/ 2762878 w 12641071"/>
              <a:gd name="connsiteY193-1308" fmla="*/ 4057784 h 5795240"/>
              <a:gd name="connsiteX194-1309" fmla="*/ 2694694 w 12641071"/>
              <a:gd name="connsiteY194-1310" fmla="*/ 4099208 h 5795240"/>
              <a:gd name="connsiteX195-1311" fmla="*/ 2726822 w 12641071"/>
              <a:gd name="connsiteY195-1312" fmla="*/ 4072700 h 5795240"/>
              <a:gd name="connsiteX196-1313" fmla="*/ 2757719 w 12641071"/>
              <a:gd name="connsiteY196-1314" fmla="*/ 4055929 h 5795240"/>
              <a:gd name="connsiteX197-1315" fmla="*/ 2757718 w 12641071"/>
              <a:gd name="connsiteY197-1316" fmla="*/ 4055928 h 5795240"/>
              <a:gd name="connsiteX198-1317" fmla="*/ 2726820 w 12641071"/>
              <a:gd name="connsiteY198-1318" fmla="*/ 4072700 h 5795240"/>
              <a:gd name="connsiteX199-1319" fmla="*/ 2694692 w 12641071"/>
              <a:gd name="connsiteY199-1320" fmla="*/ 4099208 h 5795240"/>
              <a:gd name="connsiteX200-1321" fmla="*/ 2664698 w 12641071"/>
              <a:gd name="connsiteY200-1322" fmla="*/ 4117431 h 5795240"/>
              <a:gd name="connsiteX201-1323" fmla="*/ 1804544 w 12641071"/>
              <a:gd name="connsiteY201-1324" fmla="*/ 4335229 h 5795240"/>
              <a:gd name="connsiteX202-1325" fmla="*/ 0 w 12641071"/>
              <a:gd name="connsiteY202-1326" fmla="*/ 2530685 h 5795240"/>
              <a:gd name="connsiteX203-1327" fmla="*/ 1804544 w 12641071"/>
              <a:gd name="connsiteY203-1328" fmla="*/ 726143 h 5795240"/>
              <a:gd name="connsiteX204-1329" fmla="*/ 3080549 w 12641071"/>
              <a:gd name="connsiteY204-1330" fmla="*/ 1254682 h 5795240"/>
              <a:gd name="connsiteX205-1331" fmla="*/ 3106404 w 12641071"/>
              <a:gd name="connsiteY205-1332" fmla="*/ 1283128 h 5795240"/>
              <a:gd name="connsiteX206-1333" fmla="*/ 3125122 w 12641071"/>
              <a:gd name="connsiteY206-1334" fmla="*/ 1317614 h 5795240"/>
              <a:gd name="connsiteX207-1335" fmla="*/ 3139022 w 12641071"/>
              <a:gd name="connsiteY207-1336" fmla="*/ 1334461 h 5795240"/>
              <a:gd name="connsiteX208-1337" fmla="*/ 3139022 w 12641071"/>
              <a:gd name="connsiteY208-1338" fmla="*/ 1334462 h 5795240"/>
              <a:gd name="connsiteX209-1339" fmla="*/ 3139022 w 12641071"/>
              <a:gd name="connsiteY209-1340" fmla="*/ 1334461 h 5795240"/>
              <a:gd name="connsiteX210-1341" fmla="*/ 3139022 w 12641071"/>
              <a:gd name="connsiteY210-1342" fmla="*/ 1334459 h 5795240"/>
              <a:gd name="connsiteX211-1343" fmla="*/ 3125123 w 12641071"/>
              <a:gd name="connsiteY211-1344" fmla="*/ 1317614 h 5795240"/>
              <a:gd name="connsiteX212-1345" fmla="*/ 3106405 w 12641071"/>
              <a:gd name="connsiteY212-1346" fmla="*/ 1283128 h 5795240"/>
              <a:gd name="connsiteX213-1347" fmla="*/ 3148227 w 12641071"/>
              <a:gd name="connsiteY213-1348" fmla="*/ 1329145 h 5795240"/>
              <a:gd name="connsiteX214-1349" fmla="*/ 3197018 w 12641071"/>
              <a:gd name="connsiteY214-1350" fmla="*/ 1382828 h 5795240"/>
              <a:gd name="connsiteX215-1351" fmla="*/ 3234533 w 12641071"/>
              <a:gd name="connsiteY215-1352" fmla="*/ 1432995 h 5795240"/>
              <a:gd name="connsiteX216-1353" fmla="*/ 3234535 w 12641071"/>
              <a:gd name="connsiteY216-1354" fmla="*/ 1432997 h 5795240"/>
              <a:gd name="connsiteX217-1355" fmla="*/ 3234536 w 12641071"/>
              <a:gd name="connsiteY217-1356" fmla="*/ 1432999 h 5795240"/>
              <a:gd name="connsiteX218-1357" fmla="*/ 3268676 w 12641071"/>
              <a:gd name="connsiteY218-1358" fmla="*/ 1461167 h 5795240"/>
              <a:gd name="connsiteX219-1359" fmla="*/ 3565826 w 12641071"/>
              <a:gd name="connsiteY219-1360" fmla="*/ 1551935 h 5795240"/>
              <a:gd name="connsiteX220-1361" fmla="*/ 4086504 w 12641071"/>
              <a:gd name="connsiteY220-1362" fmla="*/ 1127574 h 5795240"/>
              <a:gd name="connsiteX221-1363" fmla="*/ 4094702 w 12641071"/>
              <a:gd name="connsiteY221-1364" fmla="*/ 1046255 h 5795240"/>
              <a:gd name="connsiteX222-1365" fmla="*/ 4101065 w 12641071"/>
              <a:gd name="connsiteY222-1366" fmla="*/ 1044040 h 5795240"/>
              <a:gd name="connsiteX223-1367" fmla="*/ 4097301 w 12641071"/>
              <a:gd name="connsiteY223-1368" fmla="*/ 1118570 h 5795240"/>
              <a:gd name="connsiteX224-1369" fmla="*/ 4101065 w 12641071"/>
              <a:gd name="connsiteY224-1370" fmla="*/ 1044042 h 5795240"/>
              <a:gd name="connsiteX225-1371" fmla="*/ 4206937 w 12641071"/>
              <a:gd name="connsiteY225-1372" fmla="*/ 1007188 h 5795240"/>
              <a:gd name="connsiteX226-1373" fmla="*/ 4206937 w 12641071"/>
              <a:gd name="connsiteY226-1374" fmla="*/ 1007186 h 5795240"/>
              <a:gd name="connsiteX227-1375" fmla="*/ 4101067 w 12641071"/>
              <a:gd name="connsiteY227-1376" fmla="*/ 1044040 h 5795240"/>
              <a:gd name="connsiteX228-1377" fmla="*/ 4103078 w 12641071"/>
              <a:gd name="connsiteY228-1378" fmla="*/ 1004204 h 5795240"/>
              <a:gd name="connsiteX229-1379" fmla="*/ 5215874 w 12641071"/>
              <a:gd name="connsiteY229-1380" fmla="*/ 0 h 5795240"/>
              <a:gd name="connsiteX0-1381" fmla="*/ 5964869 w 12641071"/>
              <a:gd name="connsiteY0-1382" fmla="*/ 4795171 h 5795240"/>
              <a:gd name="connsiteX1-1383" fmla="*/ 6019264 w 12641071"/>
              <a:gd name="connsiteY1-1384" fmla="*/ 4804905 h 5795240"/>
              <a:gd name="connsiteX2-1385" fmla="*/ 6036570 w 12641071"/>
              <a:gd name="connsiteY2-1386" fmla="*/ 4807089 h 5795240"/>
              <a:gd name="connsiteX3-1387" fmla="*/ 6019265 w 12641071"/>
              <a:gd name="connsiteY3-1388" fmla="*/ 4804905 h 5795240"/>
              <a:gd name="connsiteX4-1389" fmla="*/ 5964869 w 12641071"/>
              <a:gd name="connsiteY4-1390" fmla="*/ 4795171 h 5795240"/>
              <a:gd name="connsiteX5-1391" fmla="*/ 3682364 w 12641071"/>
              <a:gd name="connsiteY5-1392" fmla="*/ 4386723 h 5795240"/>
              <a:gd name="connsiteX6-1393" fmla="*/ 3772428 w 12641071"/>
              <a:gd name="connsiteY6-1394" fmla="*/ 4402840 h 5795240"/>
              <a:gd name="connsiteX7-1395" fmla="*/ 3772428 w 12641071"/>
              <a:gd name="connsiteY7-1396" fmla="*/ 4402840 h 5795240"/>
              <a:gd name="connsiteX8-1397" fmla="*/ 3682364 w 12641071"/>
              <a:gd name="connsiteY8-1398" fmla="*/ 4386723 h 5795240"/>
              <a:gd name="connsiteX9-1399" fmla="*/ 3190020 w 12641071"/>
              <a:gd name="connsiteY9-1400" fmla="*/ 1396271 h 5795240"/>
              <a:gd name="connsiteX10-1401" fmla="*/ 3190020 w 12641071"/>
              <a:gd name="connsiteY10-1402" fmla="*/ 1396272 h 5795240"/>
              <a:gd name="connsiteX11-1403" fmla="*/ 3202490 w 12641071"/>
              <a:gd name="connsiteY11-1404" fmla="*/ 1406560 h 5795240"/>
              <a:gd name="connsiteX12-1405" fmla="*/ 3190020 w 12641071"/>
              <a:gd name="connsiteY12-1406" fmla="*/ 1396271 h 5795240"/>
              <a:gd name="connsiteX13-1407" fmla="*/ 6034389 w 12641071"/>
              <a:gd name="connsiteY13-1408" fmla="*/ 371047 h 5795240"/>
              <a:gd name="connsiteX14-1409" fmla="*/ 5912002 w 12641071"/>
              <a:gd name="connsiteY14-1410" fmla="*/ 413650 h 5795240"/>
              <a:gd name="connsiteX15-1411" fmla="*/ 5912002 w 12641071"/>
              <a:gd name="connsiteY15-1412" fmla="*/ 413650 h 5795240"/>
              <a:gd name="connsiteX16-1413" fmla="*/ 6034389 w 12641071"/>
              <a:gd name="connsiteY16-1414" fmla="*/ 371047 h 5795240"/>
              <a:gd name="connsiteX17-1415" fmla="*/ 5215874 w 12641071"/>
              <a:gd name="connsiteY17-1416" fmla="*/ 0 h 5795240"/>
              <a:gd name="connsiteX18-1417" fmla="*/ 5927386 w 12641071"/>
              <a:gd name="connsiteY18-1418" fmla="*/ 255427 h 5795240"/>
              <a:gd name="connsiteX19-1419" fmla="*/ 5974443 w 12641071"/>
              <a:gd name="connsiteY19-1420" fmla="*/ 298195 h 5795240"/>
              <a:gd name="connsiteX20-1421" fmla="*/ 5974448 w 12641071"/>
              <a:gd name="connsiteY20-1422" fmla="*/ 298200 h 5795240"/>
              <a:gd name="connsiteX21-1423" fmla="*/ 6006819 w 12641071"/>
              <a:gd name="connsiteY21-1424" fmla="*/ 327622 h 5795240"/>
              <a:gd name="connsiteX22-1425" fmla="*/ 6043427 w 12641071"/>
              <a:gd name="connsiteY22-1426" fmla="*/ 367901 h 5795240"/>
              <a:gd name="connsiteX23-1427" fmla="*/ 6043429 w 12641071"/>
              <a:gd name="connsiteY23-1428" fmla="*/ 367901 h 5795240"/>
              <a:gd name="connsiteX24-1429" fmla="*/ 6079014 w 12641071"/>
              <a:gd name="connsiteY24-1430" fmla="*/ 407056 h 5795240"/>
              <a:gd name="connsiteX25-1431" fmla="*/ 6105193 w 12641071"/>
              <a:gd name="connsiteY25-1432" fmla="*/ 442067 h 5795240"/>
              <a:gd name="connsiteX26-1433" fmla="*/ 6069206 w 12641071"/>
              <a:gd name="connsiteY26-1434" fmla="*/ 409359 h 5795240"/>
              <a:gd name="connsiteX27-1435" fmla="*/ 6105193 w 12641071"/>
              <a:gd name="connsiteY27-1436" fmla="*/ 442069 h 5795240"/>
              <a:gd name="connsiteX28-1437" fmla="*/ 6143408 w 12641071"/>
              <a:gd name="connsiteY28-1438" fmla="*/ 493169 h 5795240"/>
              <a:gd name="connsiteX29-1439" fmla="*/ 6143427 w 12641071"/>
              <a:gd name="connsiteY29-1440" fmla="*/ 493200 h 5795240"/>
              <a:gd name="connsiteX30-1441" fmla="*/ 6215965 w 12641071"/>
              <a:gd name="connsiteY30-1442" fmla="*/ 619406 h 5795240"/>
              <a:gd name="connsiteX31-1443" fmla="*/ 6234035 w 12641071"/>
              <a:gd name="connsiteY31-1444" fmla="*/ 658746 h 5795240"/>
              <a:gd name="connsiteX32-1445" fmla="*/ 6274009 w 12641071"/>
              <a:gd name="connsiteY32-1446" fmla="*/ 760197 h 5795240"/>
              <a:gd name="connsiteX33-1447" fmla="*/ 6287839 w 12641071"/>
              <a:gd name="connsiteY33-1448" fmla="*/ 801938 h 5795240"/>
              <a:gd name="connsiteX34-1449" fmla="*/ 6321546 w 12641071"/>
              <a:gd name="connsiteY34-1450" fmla="*/ 948207 h 5795240"/>
              <a:gd name="connsiteX35-1451" fmla="*/ 6321550 w 12641071"/>
              <a:gd name="connsiteY35-1452" fmla="*/ 948224 h 5795240"/>
              <a:gd name="connsiteX36-1453" fmla="*/ 6334438 w 12641071"/>
              <a:gd name="connsiteY36-1454" fmla="*/ 1118571 h 5795240"/>
              <a:gd name="connsiteX37-1455" fmla="*/ 6334438 w 12641071"/>
              <a:gd name="connsiteY37-1456" fmla="*/ 1118570 h 5795240"/>
              <a:gd name="connsiteX38-1457" fmla="*/ 6321550 w 12641071"/>
              <a:gd name="connsiteY38-1458" fmla="*/ 948222 h 5795240"/>
              <a:gd name="connsiteX39-1459" fmla="*/ 6321546 w 12641071"/>
              <a:gd name="connsiteY39-1460" fmla="*/ 948207 h 5795240"/>
              <a:gd name="connsiteX40-1461" fmla="*/ 6295696 w 12641071"/>
              <a:gd name="connsiteY40-1462" fmla="*/ 825653 h 5795240"/>
              <a:gd name="connsiteX41-1463" fmla="*/ 6287839 w 12641071"/>
              <a:gd name="connsiteY41-1464" fmla="*/ 801938 h 5795240"/>
              <a:gd name="connsiteX42-1465" fmla="*/ 6284151 w 12641071"/>
              <a:gd name="connsiteY42-1466" fmla="*/ 785941 h 5795240"/>
              <a:gd name="connsiteX43-1467" fmla="*/ 6274009 w 12641071"/>
              <a:gd name="connsiteY43-1468" fmla="*/ 760197 h 5795240"/>
              <a:gd name="connsiteX44-1469" fmla="*/ 6256852 w 12641071"/>
              <a:gd name="connsiteY44-1470" fmla="*/ 708420 h 5795240"/>
              <a:gd name="connsiteX45-1471" fmla="*/ 6234035 w 12641071"/>
              <a:gd name="connsiteY45-1472" fmla="*/ 658746 h 5795240"/>
              <a:gd name="connsiteX46-1473" fmla="*/ 6224136 w 12641071"/>
              <a:gd name="connsiteY46-1474" fmla="*/ 633624 h 5795240"/>
              <a:gd name="connsiteX47-1475" fmla="*/ 6215965 w 12641071"/>
              <a:gd name="connsiteY47-1476" fmla="*/ 619406 h 5795240"/>
              <a:gd name="connsiteX48-1477" fmla="*/ 6205824 w 12641071"/>
              <a:gd name="connsiteY48-1478" fmla="*/ 597325 h 5795240"/>
              <a:gd name="connsiteX49-1479" fmla="*/ 6143427 w 12641071"/>
              <a:gd name="connsiteY49-1480" fmla="*/ 493200 h 5795240"/>
              <a:gd name="connsiteX50-1481" fmla="*/ 6143408 w 12641071"/>
              <a:gd name="connsiteY50-1482" fmla="*/ 493167 h 5795240"/>
              <a:gd name="connsiteX51-1483" fmla="*/ 6105193 w 12641071"/>
              <a:gd name="connsiteY51-1484" fmla="*/ 442067 h 5795240"/>
              <a:gd name="connsiteX52-1485" fmla="*/ 6141460 w 12641071"/>
              <a:gd name="connsiteY52-1486" fmla="*/ 475027 h 5795240"/>
              <a:gd name="connsiteX53-1487" fmla="*/ 6788665 w 12641071"/>
              <a:gd name="connsiteY53-1488" fmla="*/ 707369 h 5795240"/>
              <a:gd name="connsiteX54-1489" fmla="*/ 7184710 w 12641071"/>
              <a:gd name="connsiteY54-1490" fmla="*/ 627411 h 5795240"/>
              <a:gd name="connsiteX55-1491" fmla="*/ 7264545 w 12641071"/>
              <a:gd name="connsiteY55-1492" fmla="*/ 588952 h 5795240"/>
              <a:gd name="connsiteX56-1493" fmla="*/ 7213686 w 12641071"/>
              <a:gd name="connsiteY56-1494" fmla="*/ 626983 h 5795240"/>
              <a:gd name="connsiteX57-1495" fmla="*/ 7128319 w 12641071"/>
              <a:gd name="connsiteY57-1496" fmla="*/ 705504 h 5795240"/>
              <a:gd name="connsiteX58-1497" fmla="*/ 7083110 w 12641071"/>
              <a:gd name="connsiteY58-1498" fmla="*/ 757072 h 5795240"/>
              <a:gd name="connsiteX59-1499" fmla="*/ 7083111 w 12641071"/>
              <a:gd name="connsiteY59-1500" fmla="*/ 757072 h 5795240"/>
              <a:gd name="connsiteX60-1501" fmla="*/ 7128319 w 12641071"/>
              <a:gd name="connsiteY60-1502" fmla="*/ 705506 h 5795240"/>
              <a:gd name="connsiteX61-1503" fmla="*/ 7213686 w 12641071"/>
              <a:gd name="connsiteY61-1504" fmla="*/ 626984 h 5795240"/>
              <a:gd name="connsiteX62-1505" fmla="*/ 7264545 w 12641071"/>
              <a:gd name="connsiteY62-1506" fmla="*/ 588953 h 5795240"/>
              <a:gd name="connsiteX63-1507" fmla="*/ 7273651 w 12641071"/>
              <a:gd name="connsiteY63-1508" fmla="*/ 584566 h 5795240"/>
              <a:gd name="connsiteX64-1509" fmla="*/ 7314851 w 12641071"/>
              <a:gd name="connsiteY64-1510" fmla="*/ 559537 h 5795240"/>
              <a:gd name="connsiteX65-1511" fmla="*/ 7354131 w 12641071"/>
              <a:gd name="connsiteY65-1512" fmla="*/ 565467 h 5795240"/>
              <a:gd name="connsiteX66-1513" fmla="*/ 7429608 w 12641071"/>
              <a:gd name="connsiteY66-1514" fmla="*/ 586051 h 5795240"/>
              <a:gd name="connsiteX67-1515" fmla="*/ 7429611 w 12641071"/>
              <a:gd name="connsiteY67-1516" fmla="*/ 586050 h 5795240"/>
              <a:gd name="connsiteX68-1517" fmla="*/ 7354132 w 12641071"/>
              <a:gd name="connsiteY68-1518" fmla="*/ 565465 h 5795240"/>
              <a:gd name="connsiteX69-1519" fmla="*/ 7314853 w 12641071"/>
              <a:gd name="connsiteY69-1520" fmla="*/ 559536 h 5795240"/>
              <a:gd name="connsiteX70-1521" fmla="*/ 7314851 w 12641071"/>
              <a:gd name="connsiteY70-1522" fmla="*/ 559537 h 5795240"/>
              <a:gd name="connsiteX71-1523" fmla="*/ 7314849 w 12641071"/>
              <a:gd name="connsiteY71-1524" fmla="*/ 559537 h 5795240"/>
              <a:gd name="connsiteX72-1525" fmla="*/ 7273651 w 12641071"/>
              <a:gd name="connsiteY72-1526" fmla="*/ 584565 h 5795240"/>
              <a:gd name="connsiteX73-1527" fmla="*/ 7264545 w 12641071"/>
              <a:gd name="connsiteY73-1528" fmla="*/ 588952 h 5795240"/>
              <a:gd name="connsiteX74-1529" fmla="*/ 7296407 w 12641071"/>
              <a:gd name="connsiteY74-1530" fmla="*/ 565126 h 5795240"/>
              <a:gd name="connsiteX75-1531" fmla="*/ 7307447 w 12641071"/>
              <a:gd name="connsiteY75-1532" fmla="*/ 558419 h 5795240"/>
              <a:gd name="connsiteX76-1533" fmla="*/ 7307450 w 12641071"/>
              <a:gd name="connsiteY76-1534" fmla="*/ 558419 h 5795240"/>
              <a:gd name="connsiteX77-1535" fmla="*/ 7385004 w 12641071"/>
              <a:gd name="connsiteY77-1536" fmla="*/ 511303 h 5795240"/>
              <a:gd name="connsiteX78-1537" fmla="*/ 7391626 w 12641071"/>
              <a:gd name="connsiteY78-1538" fmla="*/ 508114 h 5795240"/>
              <a:gd name="connsiteX79-1539" fmla="*/ 7391631 w 12641071"/>
              <a:gd name="connsiteY79-1540" fmla="*/ 508110 h 5795240"/>
              <a:gd name="connsiteX80-1541" fmla="*/ 7478934 w 12641071"/>
              <a:gd name="connsiteY80-1542" fmla="*/ 466053 h 5795240"/>
              <a:gd name="connsiteX81-1543" fmla="*/ 7897193 w 12641071"/>
              <a:gd name="connsiteY81-1544" fmla="*/ 381611 h 5795240"/>
              <a:gd name="connsiteX82-1545" fmla="*/ 8788216 w 12641071"/>
              <a:gd name="connsiteY82-1546" fmla="*/ 855364 h 5795240"/>
              <a:gd name="connsiteX83-1547" fmla="*/ 8832362 w 12641071"/>
              <a:gd name="connsiteY83-1548" fmla="*/ 928030 h 5795240"/>
              <a:gd name="connsiteX84-1549" fmla="*/ 8832362 w 12641071"/>
              <a:gd name="connsiteY84-1550" fmla="*/ 928033 h 5795240"/>
              <a:gd name="connsiteX85-1551" fmla="*/ 8842040 w 12641071"/>
              <a:gd name="connsiteY85-1552" fmla="*/ 943961 h 5795240"/>
              <a:gd name="connsiteX86-1553" fmla="*/ 8856144 w 12641071"/>
              <a:gd name="connsiteY86-1554" fmla="*/ 973241 h 5795240"/>
              <a:gd name="connsiteX87-1555" fmla="*/ 8856145 w 12641071"/>
              <a:gd name="connsiteY87-1556" fmla="*/ 973241 h 5795240"/>
              <a:gd name="connsiteX88-1557" fmla="*/ 8878117 w 12641071"/>
              <a:gd name="connsiteY88-1558" fmla="*/ 1018851 h 5795240"/>
              <a:gd name="connsiteX89-1559" fmla="*/ 8877719 w 12641071"/>
              <a:gd name="connsiteY89-1560" fmla="*/ 1018369 h 5795240"/>
              <a:gd name="connsiteX90-1561" fmla="*/ 8853250 w 12641071"/>
              <a:gd name="connsiteY90-1562" fmla="*/ 973288 h 5795240"/>
              <a:gd name="connsiteX91-1563" fmla="*/ 8853249 w 12641071"/>
              <a:gd name="connsiteY91-1564" fmla="*/ 973288 h 5795240"/>
              <a:gd name="connsiteX92-1565" fmla="*/ 8853248 w 12641071"/>
              <a:gd name="connsiteY92-1566" fmla="*/ 973287 h 5795240"/>
              <a:gd name="connsiteX93-1567" fmla="*/ 8849677 w 12641071"/>
              <a:gd name="connsiteY93-1568" fmla="*/ 973341 h 5795240"/>
              <a:gd name="connsiteX94-1569" fmla="*/ 8641543 w 12641071"/>
              <a:gd name="connsiteY94-1570" fmla="*/ 916577 h 5795240"/>
              <a:gd name="connsiteX95-1571" fmla="*/ 8641545 w 12641071"/>
              <a:gd name="connsiteY95-1572" fmla="*/ 916580 h 5795240"/>
              <a:gd name="connsiteX96-1573" fmla="*/ 8849676 w 12641071"/>
              <a:gd name="connsiteY96-1574" fmla="*/ 973343 h 5795240"/>
              <a:gd name="connsiteX97-1575" fmla="*/ 8853248 w 12641071"/>
              <a:gd name="connsiteY97-1576" fmla="*/ 973288 h 5795240"/>
              <a:gd name="connsiteX98-1577" fmla="*/ 8877719 w 12641071"/>
              <a:gd name="connsiteY98-1578" fmla="*/ 1018371 h 5795240"/>
              <a:gd name="connsiteX99-1579" fmla="*/ 8878116 w 12641071"/>
              <a:gd name="connsiteY99-1580" fmla="*/ 1018851 h 5795240"/>
              <a:gd name="connsiteX100-1581" fmla="*/ 8887288 w 12641071"/>
              <a:gd name="connsiteY100-1582" fmla="*/ 1037892 h 5795240"/>
              <a:gd name="connsiteX101-1583" fmla="*/ 8949899 w 12641071"/>
              <a:gd name="connsiteY101-1584" fmla="*/ 1239592 h 5795240"/>
              <a:gd name="connsiteX102-1585" fmla="*/ 8968437 w 12641071"/>
              <a:gd name="connsiteY102-1586" fmla="*/ 1423482 h 5795240"/>
              <a:gd name="connsiteX103-1587" fmla="*/ 8949899 w 12641071"/>
              <a:gd name="connsiteY103-1588" fmla="*/ 1239591 h 5795240"/>
              <a:gd name="connsiteX104-1589" fmla="*/ 8887288 w 12641071"/>
              <a:gd name="connsiteY104-1590" fmla="*/ 1037890 h 5795240"/>
              <a:gd name="connsiteX105-1591" fmla="*/ 8878116 w 12641071"/>
              <a:gd name="connsiteY105-1592" fmla="*/ 1018851 h 5795240"/>
              <a:gd name="connsiteX106-1593" fmla="*/ 8931285 w 12641071"/>
              <a:gd name="connsiteY106-1594" fmla="*/ 1083292 h 5795240"/>
              <a:gd name="connsiteX107-1595" fmla="*/ 9241478 w 12641071"/>
              <a:gd name="connsiteY107-1596" fmla="*/ 1211778 h 5795240"/>
              <a:gd name="connsiteX108-1597" fmla="*/ 9605238 w 12641071"/>
              <a:gd name="connsiteY108-1598" fmla="*/ 1018369 h 5795240"/>
              <a:gd name="connsiteX109-1599" fmla="*/ 9636247 w 12641071"/>
              <a:gd name="connsiteY109-1600" fmla="*/ 961241 h 5795240"/>
              <a:gd name="connsiteX110-1601" fmla="*/ 9641995 w 12641071"/>
              <a:gd name="connsiteY110-1602" fmla="*/ 961152 h 5795240"/>
              <a:gd name="connsiteX111-1603" fmla="*/ 9584939 w 12641071"/>
              <a:gd name="connsiteY111-1604" fmla="*/ 1079594 h 5795240"/>
              <a:gd name="connsiteX112-1605" fmla="*/ 9546257 w 12641071"/>
              <a:gd name="connsiteY112-1606" fmla="*/ 1204206 h 5795240"/>
              <a:gd name="connsiteX113-1607" fmla="*/ 9584939 w 12641071"/>
              <a:gd name="connsiteY113-1608" fmla="*/ 1079596 h 5795240"/>
              <a:gd name="connsiteX114-1609" fmla="*/ 9641995 w 12641071"/>
              <a:gd name="connsiteY114-1610" fmla="*/ 961153 h 5795240"/>
              <a:gd name="connsiteX115-1611" fmla="*/ 9653069 w 12641071"/>
              <a:gd name="connsiteY115-1612" fmla="*/ 960983 h 5795240"/>
              <a:gd name="connsiteX116-1613" fmla="*/ 9801564 w 12641071"/>
              <a:gd name="connsiteY116-1614" fmla="*/ 1196828 h 5795240"/>
              <a:gd name="connsiteX117-1615" fmla="*/ 9801566 w 12641071"/>
              <a:gd name="connsiteY117-1616" fmla="*/ 1196828 h 5795240"/>
              <a:gd name="connsiteX118-1617" fmla="*/ 9653070 w 12641071"/>
              <a:gd name="connsiteY118-1618" fmla="*/ 960982 h 5795240"/>
              <a:gd name="connsiteX119-1619" fmla="*/ 9641996 w 12641071"/>
              <a:gd name="connsiteY119-1620" fmla="*/ 961152 h 5795240"/>
              <a:gd name="connsiteX120-1621" fmla="*/ 9651917 w 12641071"/>
              <a:gd name="connsiteY120-1622" fmla="*/ 940556 h 5795240"/>
              <a:gd name="connsiteX121-1623" fmla="*/ 11050508 w 12641071"/>
              <a:gd name="connsiteY121-1624" fmla="*/ 108150 h 5795240"/>
              <a:gd name="connsiteX122-1625" fmla="*/ 12641071 w 12641071"/>
              <a:gd name="connsiteY122-1626" fmla="*/ 1698711 h 5795240"/>
              <a:gd name="connsiteX123-1627" fmla="*/ 11371062 w 12641071"/>
              <a:gd name="connsiteY123-1628" fmla="*/ 3256960 h 5795240"/>
              <a:gd name="connsiteX124-1629" fmla="*/ 11215953 w 12641071"/>
              <a:gd name="connsiteY124-1630" fmla="*/ 3280632 h 5795240"/>
              <a:gd name="connsiteX125-1631" fmla="*/ 11142318 w 12641071"/>
              <a:gd name="connsiteY125-1632" fmla="*/ 3276914 h 5795240"/>
              <a:gd name="connsiteX126-1633" fmla="*/ 11215952 w 12641071"/>
              <a:gd name="connsiteY126-1634" fmla="*/ 3280632 h 5795240"/>
              <a:gd name="connsiteX127-1635" fmla="*/ 11213133 w 12641071"/>
              <a:gd name="connsiteY127-1636" fmla="*/ 3281062 h 5795240"/>
              <a:gd name="connsiteX128-1637" fmla="*/ 11116921 w 12641071"/>
              <a:gd name="connsiteY128-1638" fmla="*/ 3285921 h 5795240"/>
              <a:gd name="connsiteX129-1639" fmla="*/ 11050507 w 12641071"/>
              <a:gd name="connsiteY129-1640" fmla="*/ 3289274 h 5795240"/>
              <a:gd name="connsiteX130-1641" fmla="*/ 11006292 w 12641071"/>
              <a:gd name="connsiteY130-1642" fmla="*/ 3287041 h 5795240"/>
              <a:gd name="connsiteX131-1643" fmla="*/ 10937101 w 12641071"/>
              <a:gd name="connsiteY131-1644" fmla="*/ 3297601 h 5795240"/>
              <a:gd name="connsiteX132-1645" fmla="*/ 10144740 w 12641071"/>
              <a:gd name="connsiteY132-1646" fmla="*/ 4089962 h 5795240"/>
              <a:gd name="connsiteX133-1647" fmla="*/ 10130374 w 12641071"/>
              <a:gd name="connsiteY133-1648" fmla="*/ 4184101 h 5795240"/>
              <a:gd name="connsiteX134-1649" fmla="*/ 10130375 w 12641071"/>
              <a:gd name="connsiteY134-1650" fmla="*/ 4184103 h 5795240"/>
              <a:gd name="connsiteX135-1651" fmla="*/ 10130656 w 12641071"/>
              <a:gd name="connsiteY135-1652" fmla="*/ 4185950 h 5795240"/>
              <a:gd name="connsiteX136-1653" fmla="*/ 10138194 w 12641071"/>
              <a:gd name="connsiteY136-1654" fmla="*/ 4335228 h 5795240"/>
              <a:gd name="connsiteX137-1655" fmla="*/ 10137710 w 12641071"/>
              <a:gd name="connsiteY137-1656" fmla="*/ 4344822 h 5795240"/>
              <a:gd name="connsiteX138-1657" fmla="*/ 10133555 w 12641071"/>
              <a:gd name="connsiteY138-1658" fmla="*/ 4427096 h 5795240"/>
              <a:gd name="connsiteX139-1659" fmla="*/ 10129312 w 12641071"/>
              <a:gd name="connsiteY139-1660" fmla="*/ 4399289 h 5795240"/>
              <a:gd name="connsiteX140-1661" fmla="*/ 10126797 w 12641071"/>
              <a:gd name="connsiteY140-1662" fmla="*/ 4349498 h 5795240"/>
              <a:gd name="connsiteX141-1663" fmla="*/ 10126796 w 12641071"/>
              <a:gd name="connsiteY141-1664" fmla="*/ 4349498 h 5795240"/>
              <a:gd name="connsiteX142-1665" fmla="*/ 10129311 w 12641071"/>
              <a:gd name="connsiteY142-1666" fmla="*/ 4399289 h 5795240"/>
              <a:gd name="connsiteX143-1667" fmla="*/ 10133554 w 12641071"/>
              <a:gd name="connsiteY143-1668" fmla="*/ 4427096 h 5795240"/>
              <a:gd name="connsiteX144-1669" fmla="*/ 10130656 w 12641071"/>
              <a:gd name="connsiteY144-1670" fmla="*/ 4484506 h 5795240"/>
              <a:gd name="connsiteX145-1671" fmla="*/ 8678182 w 12641071"/>
              <a:gd name="connsiteY145-1672" fmla="*/ 5795240 h 5795240"/>
              <a:gd name="connsiteX146-1673" fmla="*/ 7467518 w 12641071"/>
              <a:gd name="connsiteY146-1674" fmla="*/ 5151535 h 5795240"/>
              <a:gd name="connsiteX147-1675" fmla="*/ 7419945 w 12641071"/>
              <a:gd name="connsiteY147-1676" fmla="*/ 5073228 h 5795240"/>
              <a:gd name="connsiteX148-1677" fmla="*/ 7394386 w 12641071"/>
              <a:gd name="connsiteY148-1678" fmla="*/ 5031156 h 5795240"/>
              <a:gd name="connsiteX149-1679" fmla="*/ 7367299 w 12641071"/>
              <a:gd name="connsiteY149-1680" fmla="*/ 4974928 h 5795240"/>
              <a:gd name="connsiteX150-1681" fmla="*/ 7332905 w 12641071"/>
              <a:gd name="connsiteY150-1682" fmla="*/ 4903531 h 5795240"/>
              <a:gd name="connsiteX151-1683" fmla="*/ 7320958 w 12641071"/>
              <a:gd name="connsiteY151-1684" fmla="*/ 4870887 h 5795240"/>
              <a:gd name="connsiteX152-1685" fmla="*/ 7322174 w 12641071"/>
              <a:gd name="connsiteY152-1686" fmla="*/ 4872361 h 5795240"/>
              <a:gd name="connsiteX153-1687" fmla="*/ 7362630 w 12641071"/>
              <a:gd name="connsiteY153-1688" fmla="*/ 4938954 h 5795240"/>
              <a:gd name="connsiteX154-1689" fmla="*/ 7380779 w 12641071"/>
              <a:gd name="connsiteY154-1690" fmla="*/ 4976628 h 5795240"/>
              <a:gd name="connsiteX155-1691" fmla="*/ 7391210 w 12641071"/>
              <a:gd name="connsiteY155-1692" fmla="*/ 4977944 h 5795240"/>
              <a:gd name="connsiteX156-1693" fmla="*/ 7380780 w 12641071"/>
              <a:gd name="connsiteY156-1694" fmla="*/ 4976628 h 5795240"/>
              <a:gd name="connsiteX157-1695" fmla="*/ 7362631 w 12641071"/>
              <a:gd name="connsiteY157-1696" fmla="*/ 4938954 h 5795240"/>
              <a:gd name="connsiteX158-1697" fmla="*/ 7322175 w 12641071"/>
              <a:gd name="connsiteY158-1698" fmla="*/ 4872361 h 5795240"/>
              <a:gd name="connsiteX159-1699" fmla="*/ 7320959 w 12641071"/>
              <a:gd name="connsiteY159-1700" fmla="*/ 4870887 h 5795240"/>
              <a:gd name="connsiteX160-1701" fmla="*/ 7283811 w 12641071"/>
              <a:gd name="connsiteY160-1702" fmla="*/ 4769391 h 5795240"/>
              <a:gd name="connsiteX161-1703" fmla="*/ 7272112 w 12641071"/>
              <a:gd name="connsiteY161-1704" fmla="*/ 4718630 h 5795240"/>
              <a:gd name="connsiteX162-1705" fmla="*/ 7272111 w 12641071"/>
              <a:gd name="connsiteY162-1706" fmla="*/ 4718630 h 5795240"/>
              <a:gd name="connsiteX163-1707" fmla="*/ 7283810 w 12641071"/>
              <a:gd name="connsiteY163-1708" fmla="*/ 4769391 h 5795240"/>
              <a:gd name="connsiteX164-1709" fmla="*/ 7320958 w 12641071"/>
              <a:gd name="connsiteY164-1710" fmla="*/ 4870887 h 5795240"/>
              <a:gd name="connsiteX165-1711" fmla="*/ 7223551 w 12641071"/>
              <a:gd name="connsiteY165-1712" fmla="*/ 4752829 h 5795240"/>
              <a:gd name="connsiteX166-1713" fmla="*/ 6652445 w 12641071"/>
              <a:gd name="connsiteY166-1714" fmla="*/ 4516269 h 5795240"/>
              <a:gd name="connsiteX167-1715" fmla="*/ 6200873 w 12641071"/>
              <a:gd name="connsiteY167-1716" fmla="*/ 4654206 h 5795240"/>
              <a:gd name="connsiteX168-1717" fmla="*/ 6088813 w 12641071"/>
              <a:gd name="connsiteY168-1718" fmla="*/ 4746663 h 5795240"/>
              <a:gd name="connsiteX169-1719" fmla="*/ 6043019 w 12641071"/>
              <a:gd name="connsiteY169-1720" fmla="*/ 4807902 h 5795240"/>
              <a:gd name="connsiteX170-1721" fmla="*/ 6043021 w 12641071"/>
              <a:gd name="connsiteY170-1722" fmla="*/ 4807902 h 5795240"/>
              <a:gd name="connsiteX171-1723" fmla="*/ 6023271 w 12641071"/>
              <a:gd name="connsiteY171-1724" fmla="*/ 4834312 h 5795240"/>
              <a:gd name="connsiteX172-1725" fmla="*/ 5970678 w 12641071"/>
              <a:gd name="connsiteY172-1726" fmla="*/ 4892181 h 5795240"/>
              <a:gd name="connsiteX173-1727" fmla="*/ 5982717 w 12641071"/>
              <a:gd name="connsiteY173-1728" fmla="*/ 4872361 h 5795240"/>
              <a:gd name="connsiteX174-1729" fmla="*/ 5970675 w 12641071"/>
              <a:gd name="connsiteY174-1730" fmla="*/ 4892181 h 5795240"/>
              <a:gd name="connsiteX175-1731" fmla="*/ 5935320 w 12641071"/>
              <a:gd name="connsiteY175-1732" fmla="*/ 4931081 h 5795240"/>
              <a:gd name="connsiteX176-1733" fmla="*/ 4971763 w 12641071"/>
              <a:gd name="connsiteY176-1734" fmla="*/ 5330200 h 5795240"/>
              <a:gd name="connsiteX177-1735" fmla="*/ 3716172 w 12641071"/>
              <a:gd name="connsiteY177-1736" fmla="*/ 4497938 h 5795240"/>
              <a:gd name="connsiteX178-1737" fmla="*/ 3710773 w 12641071"/>
              <a:gd name="connsiteY178-1738" fmla="*/ 4483182 h 5795240"/>
              <a:gd name="connsiteX179-1739" fmla="*/ 3710773 w 12641071"/>
              <a:gd name="connsiteY179-1740" fmla="*/ 4483181 h 5795240"/>
              <a:gd name="connsiteX180-1741" fmla="*/ 3674984 w 12641071"/>
              <a:gd name="connsiteY180-1742" fmla="*/ 4385402 h 5795240"/>
              <a:gd name="connsiteX181-1743" fmla="*/ 3670349 w 12641071"/>
              <a:gd name="connsiteY181-1744" fmla="*/ 4372742 h 5795240"/>
              <a:gd name="connsiteX182-1745" fmla="*/ 3659438 w 12641071"/>
              <a:gd name="connsiteY182-1746" fmla="*/ 4330309 h 5795240"/>
              <a:gd name="connsiteX183-1747" fmla="*/ 3672084 w 12641071"/>
              <a:gd name="connsiteY183-1748" fmla="*/ 4353606 h 5795240"/>
              <a:gd name="connsiteX184-1749" fmla="*/ 3659440 w 12641071"/>
              <a:gd name="connsiteY184-1750" fmla="*/ 4330309 h 5795240"/>
              <a:gd name="connsiteX185-1751" fmla="*/ 3613217 w 12641071"/>
              <a:gd name="connsiteY185-1752" fmla="*/ 4245153 h 5795240"/>
              <a:gd name="connsiteX186-1753" fmla="*/ 3083792 w 12641071"/>
              <a:gd name="connsiteY186-1754" fmla="*/ 3963660 h 5795240"/>
              <a:gd name="connsiteX187-1755" fmla="*/ 2835272 w 12641071"/>
              <a:gd name="connsiteY187-1756" fmla="*/ 4013833 h 5795240"/>
              <a:gd name="connsiteX188-1757" fmla="*/ 2820214 w 12641071"/>
              <a:gd name="connsiteY188-1758" fmla="*/ 4022007 h 5795240"/>
              <a:gd name="connsiteX189-1759" fmla="*/ 2820212 w 12641071"/>
              <a:gd name="connsiteY189-1760" fmla="*/ 4022008 h 5795240"/>
              <a:gd name="connsiteX190-1761" fmla="*/ 2820206 w 12641071"/>
              <a:gd name="connsiteY190-1762" fmla="*/ 4022011 h 5795240"/>
              <a:gd name="connsiteX191-1763" fmla="*/ 2813481 w 12641071"/>
              <a:gd name="connsiteY191-1764" fmla="*/ 4027041 h 5795240"/>
              <a:gd name="connsiteX192-1765" fmla="*/ 2762875 w 12641071"/>
              <a:gd name="connsiteY192-1766" fmla="*/ 4057784 h 5795240"/>
              <a:gd name="connsiteX193-1767" fmla="*/ 2762878 w 12641071"/>
              <a:gd name="connsiteY193-1768" fmla="*/ 4057784 h 5795240"/>
              <a:gd name="connsiteX194-1769" fmla="*/ 2694694 w 12641071"/>
              <a:gd name="connsiteY194-1770" fmla="*/ 4099208 h 5795240"/>
              <a:gd name="connsiteX195-1771" fmla="*/ 2726822 w 12641071"/>
              <a:gd name="connsiteY195-1772" fmla="*/ 4072700 h 5795240"/>
              <a:gd name="connsiteX196-1773" fmla="*/ 2757719 w 12641071"/>
              <a:gd name="connsiteY196-1774" fmla="*/ 4055929 h 5795240"/>
              <a:gd name="connsiteX197-1775" fmla="*/ 2757718 w 12641071"/>
              <a:gd name="connsiteY197-1776" fmla="*/ 4055928 h 5795240"/>
              <a:gd name="connsiteX198-1777" fmla="*/ 2726820 w 12641071"/>
              <a:gd name="connsiteY198-1778" fmla="*/ 4072700 h 5795240"/>
              <a:gd name="connsiteX199-1779" fmla="*/ 2694692 w 12641071"/>
              <a:gd name="connsiteY199-1780" fmla="*/ 4099208 h 5795240"/>
              <a:gd name="connsiteX200-1781" fmla="*/ 2664698 w 12641071"/>
              <a:gd name="connsiteY200-1782" fmla="*/ 4117431 h 5795240"/>
              <a:gd name="connsiteX201-1783" fmla="*/ 1804544 w 12641071"/>
              <a:gd name="connsiteY201-1784" fmla="*/ 4335229 h 5795240"/>
              <a:gd name="connsiteX202-1785" fmla="*/ 0 w 12641071"/>
              <a:gd name="connsiteY202-1786" fmla="*/ 2530685 h 5795240"/>
              <a:gd name="connsiteX203-1787" fmla="*/ 1804544 w 12641071"/>
              <a:gd name="connsiteY203-1788" fmla="*/ 726143 h 5795240"/>
              <a:gd name="connsiteX204-1789" fmla="*/ 3080549 w 12641071"/>
              <a:gd name="connsiteY204-1790" fmla="*/ 1254682 h 5795240"/>
              <a:gd name="connsiteX205-1791" fmla="*/ 3106404 w 12641071"/>
              <a:gd name="connsiteY205-1792" fmla="*/ 1283128 h 5795240"/>
              <a:gd name="connsiteX206-1793" fmla="*/ 3125122 w 12641071"/>
              <a:gd name="connsiteY206-1794" fmla="*/ 1317614 h 5795240"/>
              <a:gd name="connsiteX207-1795" fmla="*/ 3139022 w 12641071"/>
              <a:gd name="connsiteY207-1796" fmla="*/ 1334461 h 5795240"/>
              <a:gd name="connsiteX208-1797" fmla="*/ 3139022 w 12641071"/>
              <a:gd name="connsiteY208-1798" fmla="*/ 1334462 h 5795240"/>
              <a:gd name="connsiteX209-1799" fmla="*/ 3139022 w 12641071"/>
              <a:gd name="connsiteY209-1800" fmla="*/ 1334461 h 5795240"/>
              <a:gd name="connsiteX210-1801" fmla="*/ 3139022 w 12641071"/>
              <a:gd name="connsiteY210-1802" fmla="*/ 1334459 h 5795240"/>
              <a:gd name="connsiteX211-1803" fmla="*/ 3125123 w 12641071"/>
              <a:gd name="connsiteY211-1804" fmla="*/ 1317614 h 5795240"/>
              <a:gd name="connsiteX212-1805" fmla="*/ 3106405 w 12641071"/>
              <a:gd name="connsiteY212-1806" fmla="*/ 1283128 h 5795240"/>
              <a:gd name="connsiteX213-1807" fmla="*/ 3197018 w 12641071"/>
              <a:gd name="connsiteY213-1808" fmla="*/ 1382828 h 5795240"/>
              <a:gd name="connsiteX214-1809" fmla="*/ 3234533 w 12641071"/>
              <a:gd name="connsiteY214-1810" fmla="*/ 1432995 h 5795240"/>
              <a:gd name="connsiteX215-1811" fmla="*/ 3234535 w 12641071"/>
              <a:gd name="connsiteY215-1812" fmla="*/ 1432997 h 5795240"/>
              <a:gd name="connsiteX216-1813" fmla="*/ 3234536 w 12641071"/>
              <a:gd name="connsiteY216-1814" fmla="*/ 1432999 h 5795240"/>
              <a:gd name="connsiteX217-1815" fmla="*/ 3268676 w 12641071"/>
              <a:gd name="connsiteY217-1816" fmla="*/ 1461167 h 5795240"/>
              <a:gd name="connsiteX218-1817" fmla="*/ 3565826 w 12641071"/>
              <a:gd name="connsiteY218-1818" fmla="*/ 1551935 h 5795240"/>
              <a:gd name="connsiteX219-1819" fmla="*/ 4086504 w 12641071"/>
              <a:gd name="connsiteY219-1820" fmla="*/ 1127574 h 5795240"/>
              <a:gd name="connsiteX220-1821" fmla="*/ 4094702 w 12641071"/>
              <a:gd name="connsiteY220-1822" fmla="*/ 1046255 h 5795240"/>
              <a:gd name="connsiteX221-1823" fmla="*/ 4101065 w 12641071"/>
              <a:gd name="connsiteY221-1824" fmla="*/ 1044040 h 5795240"/>
              <a:gd name="connsiteX222-1825" fmla="*/ 4097301 w 12641071"/>
              <a:gd name="connsiteY222-1826" fmla="*/ 1118570 h 5795240"/>
              <a:gd name="connsiteX223-1827" fmla="*/ 4101065 w 12641071"/>
              <a:gd name="connsiteY223-1828" fmla="*/ 1044042 h 5795240"/>
              <a:gd name="connsiteX224-1829" fmla="*/ 4206937 w 12641071"/>
              <a:gd name="connsiteY224-1830" fmla="*/ 1007188 h 5795240"/>
              <a:gd name="connsiteX225-1831" fmla="*/ 4206937 w 12641071"/>
              <a:gd name="connsiteY225-1832" fmla="*/ 1007186 h 5795240"/>
              <a:gd name="connsiteX226-1833" fmla="*/ 4101067 w 12641071"/>
              <a:gd name="connsiteY226-1834" fmla="*/ 1044040 h 5795240"/>
              <a:gd name="connsiteX227-1835" fmla="*/ 4103078 w 12641071"/>
              <a:gd name="connsiteY227-1836" fmla="*/ 1004204 h 5795240"/>
              <a:gd name="connsiteX228-1837" fmla="*/ 5215874 w 12641071"/>
              <a:gd name="connsiteY228-1838" fmla="*/ 0 h 5795240"/>
              <a:gd name="connsiteX0-1839" fmla="*/ 5964869 w 12641071"/>
              <a:gd name="connsiteY0-1840" fmla="*/ 4795171 h 5795240"/>
              <a:gd name="connsiteX1-1841" fmla="*/ 6019264 w 12641071"/>
              <a:gd name="connsiteY1-1842" fmla="*/ 4804905 h 5795240"/>
              <a:gd name="connsiteX2-1843" fmla="*/ 6036570 w 12641071"/>
              <a:gd name="connsiteY2-1844" fmla="*/ 4807089 h 5795240"/>
              <a:gd name="connsiteX3-1845" fmla="*/ 6019265 w 12641071"/>
              <a:gd name="connsiteY3-1846" fmla="*/ 4804905 h 5795240"/>
              <a:gd name="connsiteX4-1847" fmla="*/ 5964869 w 12641071"/>
              <a:gd name="connsiteY4-1848" fmla="*/ 4795171 h 5795240"/>
              <a:gd name="connsiteX5-1849" fmla="*/ 3682364 w 12641071"/>
              <a:gd name="connsiteY5-1850" fmla="*/ 4386723 h 5795240"/>
              <a:gd name="connsiteX6-1851" fmla="*/ 3772428 w 12641071"/>
              <a:gd name="connsiteY6-1852" fmla="*/ 4402840 h 5795240"/>
              <a:gd name="connsiteX7-1853" fmla="*/ 3772428 w 12641071"/>
              <a:gd name="connsiteY7-1854" fmla="*/ 4402840 h 5795240"/>
              <a:gd name="connsiteX8-1855" fmla="*/ 3682364 w 12641071"/>
              <a:gd name="connsiteY8-1856" fmla="*/ 4386723 h 5795240"/>
              <a:gd name="connsiteX9-1857" fmla="*/ 3190020 w 12641071"/>
              <a:gd name="connsiteY9-1858" fmla="*/ 1396271 h 5795240"/>
              <a:gd name="connsiteX10-1859" fmla="*/ 3190020 w 12641071"/>
              <a:gd name="connsiteY10-1860" fmla="*/ 1396272 h 5795240"/>
              <a:gd name="connsiteX11-1861" fmla="*/ 3202490 w 12641071"/>
              <a:gd name="connsiteY11-1862" fmla="*/ 1406560 h 5795240"/>
              <a:gd name="connsiteX12-1863" fmla="*/ 3190020 w 12641071"/>
              <a:gd name="connsiteY12-1864" fmla="*/ 1396271 h 5795240"/>
              <a:gd name="connsiteX13-1865" fmla="*/ 6034389 w 12641071"/>
              <a:gd name="connsiteY13-1866" fmla="*/ 371047 h 5795240"/>
              <a:gd name="connsiteX14-1867" fmla="*/ 5912002 w 12641071"/>
              <a:gd name="connsiteY14-1868" fmla="*/ 413650 h 5795240"/>
              <a:gd name="connsiteX15-1869" fmla="*/ 5912002 w 12641071"/>
              <a:gd name="connsiteY15-1870" fmla="*/ 413650 h 5795240"/>
              <a:gd name="connsiteX16-1871" fmla="*/ 6034389 w 12641071"/>
              <a:gd name="connsiteY16-1872" fmla="*/ 371047 h 5795240"/>
              <a:gd name="connsiteX17-1873" fmla="*/ 5215874 w 12641071"/>
              <a:gd name="connsiteY17-1874" fmla="*/ 0 h 5795240"/>
              <a:gd name="connsiteX18-1875" fmla="*/ 5927386 w 12641071"/>
              <a:gd name="connsiteY18-1876" fmla="*/ 255427 h 5795240"/>
              <a:gd name="connsiteX19-1877" fmla="*/ 5974443 w 12641071"/>
              <a:gd name="connsiteY19-1878" fmla="*/ 298195 h 5795240"/>
              <a:gd name="connsiteX20-1879" fmla="*/ 5974448 w 12641071"/>
              <a:gd name="connsiteY20-1880" fmla="*/ 298200 h 5795240"/>
              <a:gd name="connsiteX21-1881" fmla="*/ 6006819 w 12641071"/>
              <a:gd name="connsiteY21-1882" fmla="*/ 327622 h 5795240"/>
              <a:gd name="connsiteX22-1883" fmla="*/ 6043427 w 12641071"/>
              <a:gd name="connsiteY22-1884" fmla="*/ 367901 h 5795240"/>
              <a:gd name="connsiteX23-1885" fmla="*/ 6043429 w 12641071"/>
              <a:gd name="connsiteY23-1886" fmla="*/ 367901 h 5795240"/>
              <a:gd name="connsiteX24-1887" fmla="*/ 6079014 w 12641071"/>
              <a:gd name="connsiteY24-1888" fmla="*/ 407056 h 5795240"/>
              <a:gd name="connsiteX25-1889" fmla="*/ 6105193 w 12641071"/>
              <a:gd name="connsiteY25-1890" fmla="*/ 442067 h 5795240"/>
              <a:gd name="connsiteX26-1891" fmla="*/ 6069206 w 12641071"/>
              <a:gd name="connsiteY26-1892" fmla="*/ 409359 h 5795240"/>
              <a:gd name="connsiteX27-1893" fmla="*/ 6105193 w 12641071"/>
              <a:gd name="connsiteY27-1894" fmla="*/ 442069 h 5795240"/>
              <a:gd name="connsiteX28-1895" fmla="*/ 6143408 w 12641071"/>
              <a:gd name="connsiteY28-1896" fmla="*/ 493169 h 5795240"/>
              <a:gd name="connsiteX29-1897" fmla="*/ 6143427 w 12641071"/>
              <a:gd name="connsiteY29-1898" fmla="*/ 493200 h 5795240"/>
              <a:gd name="connsiteX30-1899" fmla="*/ 6215965 w 12641071"/>
              <a:gd name="connsiteY30-1900" fmla="*/ 619406 h 5795240"/>
              <a:gd name="connsiteX31-1901" fmla="*/ 6234035 w 12641071"/>
              <a:gd name="connsiteY31-1902" fmla="*/ 658746 h 5795240"/>
              <a:gd name="connsiteX32-1903" fmla="*/ 6274009 w 12641071"/>
              <a:gd name="connsiteY32-1904" fmla="*/ 760197 h 5795240"/>
              <a:gd name="connsiteX33-1905" fmla="*/ 6287839 w 12641071"/>
              <a:gd name="connsiteY33-1906" fmla="*/ 801938 h 5795240"/>
              <a:gd name="connsiteX34-1907" fmla="*/ 6321546 w 12641071"/>
              <a:gd name="connsiteY34-1908" fmla="*/ 948207 h 5795240"/>
              <a:gd name="connsiteX35-1909" fmla="*/ 6321550 w 12641071"/>
              <a:gd name="connsiteY35-1910" fmla="*/ 948224 h 5795240"/>
              <a:gd name="connsiteX36-1911" fmla="*/ 6334438 w 12641071"/>
              <a:gd name="connsiteY36-1912" fmla="*/ 1118571 h 5795240"/>
              <a:gd name="connsiteX37-1913" fmla="*/ 6334438 w 12641071"/>
              <a:gd name="connsiteY37-1914" fmla="*/ 1118570 h 5795240"/>
              <a:gd name="connsiteX38-1915" fmla="*/ 6321550 w 12641071"/>
              <a:gd name="connsiteY38-1916" fmla="*/ 948222 h 5795240"/>
              <a:gd name="connsiteX39-1917" fmla="*/ 6321546 w 12641071"/>
              <a:gd name="connsiteY39-1918" fmla="*/ 948207 h 5795240"/>
              <a:gd name="connsiteX40-1919" fmla="*/ 6295696 w 12641071"/>
              <a:gd name="connsiteY40-1920" fmla="*/ 825653 h 5795240"/>
              <a:gd name="connsiteX41-1921" fmla="*/ 6287839 w 12641071"/>
              <a:gd name="connsiteY41-1922" fmla="*/ 801938 h 5795240"/>
              <a:gd name="connsiteX42-1923" fmla="*/ 6284151 w 12641071"/>
              <a:gd name="connsiteY42-1924" fmla="*/ 785941 h 5795240"/>
              <a:gd name="connsiteX43-1925" fmla="*/ 6274009 w 12641071"/>
              <a:gd name="connsiteY43-1926" fmla="*/ 760197 h 5795240"/>
              <a:gd name="connsiteX44-1927" fmla="*/ 6256852 w 12641071"/>
              <a:gd name="connsiteY44-1928" fmla="*/ 708420 h 5795240"/>
              <a:gd name="connsiteX45-1929" fmla="*/ 6234035 w 12641071"/>
              <a:gd name="connsiteY45-1930" fmla="*/ 658746 h 5795240"/>
              <a:gd name="connsiteX46-1931" fmla="*/ 6224136 w 12641071"/>
              <a:gd name="connsiteY46-1932" fmla="*/ 633624 h 5795240"/>
              <a:gd name="connsiteX47-1933" fmla="*/ 6215965 w 12641071"/>
              <a:gd name="connsiteY47-1934" fmla="*/ 619406 h 5795240"/>
              <a:gd name="connsiteX48-1935" fmla="*/ 6205824 w 12641071"/>
              <a:gd name="connsiteY48-1936" fmla="*/ 597325 h 5795240"/>
              <a:gd name="connsiteX49-1937" fmla="*/ 6143427 w 12641071"/>
              <a:gd name="connsiteY49-1938" fmla="*/ 493200 h 5795240"/>
              <a:gd name="connsiteX50-1939" fmla="*/ 6143408 w 12641071"/>
              <a:gd name="connsiteY50-1940" fmla="*/ 493167 h 5795240"/>
              <a:gd name="connsiteX51-1941" fmla="*/ 6105193 w 12641071"/>
              <a:gd name="connsiteY51-1942" fmla="*/ 442067 h 5795240"/>
              <a:gd name="connsiteX52-1943" fmla="*/ 6141460 w 12641071"/>
              <a:gd name="connsiteY52-1944" fmla="*/ 475027 h 5795240"/>
              <a:gd name="connsiteX53-1945" fmla="*/ 6788665 w 12641071"/>
              <a:gd name="connsiteY53-1946" fmla="*/ 707369 h 5795240"/>
              <a:gd name="connsiteX54-1947" fmla="*/ 7184710 w 12641071"/>
              <a:gd name="connsiteY54-1948" fmla="*/ 627411 h 5795240"/>
              <a:gd name="connsiteX55-1949" fmla="*/ 7264545 w 12641071"/>
              <a:gd name="connsiteY55-1950" fmla="*/ 588952 h 5795240"/>
              <a:gd name="connsiteX56-1951" fmla="*/ 7213686 w 12641071"/>
              <a:gd name="connsiteY56-1952" fmla="*/ 626983 h 5795240"/>
              <a:gd name="connsiteX57-1953" fmla="*/ 7128319 w 12641071"/>
              <a:gd name="connsiteY57-1954" fmla="*/ 705504 h 5795240"/>
              <a:gd name="connsiteX58-1955" fmla="*/ 7083110 w 12641071"/>
              <a:gd name="connsiteY58-1956" fmla="*/ 757072 h 5795240"/>
              <a:gd name="connsiteX59-1957" fmla="*/ 7083111 w 12641071"/>
              <a:gd name="connsiteY59-1958" fmla="*/ 757072 h 5795240"/>
              <a:gd name="connsiteX60-1959" fmla="*/ 7128319 w 12641071"/>
              <a:gd name="connsiteY60-1960" fmla="*/ 705506 h 5795240"/>
              <a:gd name="connsiteX61-1961" fmla="*/ 7213686 w 12641071"/>
              <a:gd name="connsiteY61-1962" fmla="*/ 626984 h 5795240"/>
              <a:gd name="connsiteX62-1963" fmla="*/ 7264545 w 12641071"/>
              <a:gd name="connsiteY62-1964" fmla="*/ 588953 h 5795240"/>
              <a:gd name="connsiteX63-1965" fmla="*/ 7273651 w 12641071"/>
              <a:gd name="connsiteY63-1966" fmla="*/ 584566 h 5795240"/>
              <a:gd name="connsiteX64-1967" fmla="*/ 7314851 w 12641071"/>
              <a:gd name="connsiteY64-1968" fmla="*/ 559537 h 5795240"/>
              <a:gd name="connsiteX65-1969" fmla="*/ 7354131 w 12641071"/>
              <a:gd name="connsiteY65-1970" fmla="*/ 565467 h 5795240"/>
              <a:gd name="connsiteX66-1971" fmla="*/ 7429608 w 12641071"/>
              <a:gd name="connsiteY66-1972" fmla="*/ 586051 h 5795240"/>
              <a:gd name="connsiteX67-1973" fmla="*/ 7429611 w 12641071"/>
              <a:gd name="connsiteY67-1974" fmla="*/ 586050 h 5795240"/>
              <a:gd name="connsiteX68-1975" fmla="*/ 7354132 w 12641071"/>
              <a:gd name="connsiteY68-1976" fmla="*/ 565465 h 5795240"/>
              <a:gd name="connsiteX69-1977" fmla="*/ 7314853 w 12641071"/>
              <a:gd name="connsiteY69-1978" fmla="*/ 559536 h 5795240"/>
              <a:gd name="connsiteX70-1979" fmla="*/ 7314851 w 12641071"/>
              <a:gd name="connsiteY70-1980" fmla="*/ 559537 h 5795240"/>
              <a:gd name="connsiteX71-1981" fmla="*/ 7314849 w 12641071"/>
              <a:gd name="connsiteY71-1982" fmla="*/ 559537 h 5795240"/>
              <a:gd name="connsiteX72-1983" fmla="*/ 7273651 w 12641071"/>
              <a:gd name="connsiteY72-1984" fmla="*/ 584565 h 5795240"/>
              <a:gd name="connsiteX73-1985" fmla="*/ 7264545 w 12641071"/>
              <a:gd name="connsiteY73-1986" fmla="*/ 588952 h 5795240"/>
              <a:gd name="connsiteX74-1987" fmla="*/ 7296407 w 12641071"/>
              <a:gd name="connsiteY74-1988" fmla="*/ 565126 h 5795240"/>
              <a:gd name="connsiteX75-1989" fmla="*/ 7307447 w 12641071"/>
              <a:gd name="connsiteY75-1990" fmla="*/ 558419 h 5795240"/>
              <a:gd name="connsiteX76-1991" fmla="*/ 7307450 w 12641071"/>
              <a:gd name="connsiteY76-1992" fmla="*/ 558419 h 5795240"/>
              <a:gd name="connsiteX77-1993" fmla="*/ 7385004 w 12641071"/>
              <a:gd name="connsiteY77-1994" fmla="*/ 511303 h 5795240"/>
              <a:gd name="connsiteX78-1995" fmla="*/ 7391626 w 12641071"/>
              <a:gd name="connsiteY78-1996" fmla="*/ 508114 h 5795240"/>
              <a:gd name="connsiteX79-1997" fmla="*/ 7391631 w 12641071"/>
              <a:gd name="connsiteY79-1998" fmla="*/ 508110 h 5795240"/>
              <a:gd name="connsiteX80-1999" fmla="*/ 7478934 w 12641071"/>
              <a:gd name="connsiteY80-2000" fmla="*/ 466053 h 5795240"/>
              <a:gd name="connsiteX81-2001" fmla="*/ 7897193 w 12641071"/>
              <a:gd name="connsiteY81-2002" fmla="*/ 381611 h 5795240"/>
              <a:gd name="connsiteX82-2003" fmla="*/ 8788216 w 12641071"/>
              <a:gd name="connsiteY82-2004" fmla="*/ 855364 h 5795240"/>
              <a:gd name="connsiteX83-2005" fmla="*/ 8832362 w 12641071"/>
              <a:gd name="connsiteY83-2006" fmla="*/ 928030 h 5795240"/>
              <a:gd name="connsiteX84-2007" fmla="*/ 8832362 w 12641071"/>
              <a:gd name="connsiteY84-2008" fmla="*/ 928033 h 5795240"/>
              <a:gd name="connsiteX85-2009" fmla="*/ 8842040 w 12641071"/>
              <a:gd name="connsiteY85-2010" fmla="*/ 943961 h 5795240"/>
              <a:gd name="connsiteX86-2011" fmla="*/ 8856144 w 12641071"/>
              <a:gd name="connsiteY86-2012" fmla="*/ 973241 h 5795240"/>
              <a:gd name="connsiteX87-2013" fmla="*/ 8856145 w 12641071"/>
              <a:gd name="connsiteY87-2014" fmla="*/ 973241 h 5795240"/>
              <a:gd name="connsiteX88-2015" fmla="*/ 8878117 w 12641071"/>
              <a:gd name="connsiteY88-2016" fmla="*/ 1018851 h 5795240"/>
              <a:gd name="connsiteX89-2017" fmla="*/ 8877719 w 12641071"/>
              <a:gd name="connsiteY89-2018" fmla="*/ 1018369 h 5795240"/>
              <a:gd name="connsiteX90-2019" fmla="*/ 8853250 w 12641071"/>
              <a:gd name="connsiteY90-2020" fmla="*/ 973288 h 5795240"/>
              <a:gd name="connsiteX91-2021" fmla="*/ 8853249 w 12641071"/>
              <a:gd name="connsiteY91-2022" fmla="*/ 973288 h 5795240"/>
              <a:gd name="connsiteX92-2023" fmla="*/ 8853248 w 12641071"/>
              <a:gd name="connsiteY92-2024" fmla="*/ 973287 h 5795240"/>
              <a:gd name="connsiteX93-2025" fmla="*/ 8849677 w 12641071"/>
              <a:gd name="connsiteY93-2026" fmla="*/ 973341 h 5795240"/>
              <a:gd name="connsiteX94-2027" fmla="*/ 8641543 w 12641071"/>
              <a:gd name="connsiteY94-2028" fmla="*/ 916577 h 5795240"/>
              <a:gd name="connsiteX95-2029" fmla="*/ 8641545 w 12641071"/>
              <a:gd name="connsiteY95-2030" fmla="*/ 916580 h 5795240"/>
              <a:gd name="connsiteX96-2031" fmla="*/ 8849676 w 12641071"/>
              <a:gd name="connsiteY96-2032" fmla="*/ 973343 h 5795240"/>
              <a:gd name="connsiteX97-2033" fmla="*/ 8853248 w 12641071"/>
              <a:gd name="connsiteY97-2034" fmla="*/ 973288 h 5795240"/>
              <a:gd name="connsiteX98-2035" fmla="*/ 8877719 w 12641071"/>
              <a:gd name="connsiteY98-2036" fmla="*/ 1018371 h 5795240"/>
              <a:gd name="connsiteX99-2037" fmla="*/ 8878116 w 12641071"/>
              <a:gd name="connsiteY99-2038" fmla="*/ 1018851 h 5795240"/>
              <a:gd name="connsiteX100-2039" fmla="*/ 8887288 w 12641071"/>
              <a:gd name="connsiteY100-2040" fmla="*/ 1037892 h 5795240"/>
              <a:gd name="connsiteX101-2041" fmla="*/ 8949899 w 12641071"/>
              <a:gd name="connsiteY101-2042" fmla="*/ 1239592 h 5795240"/>
              <a:gd name="connsiteX102-2043" fmla="*/ 8968437 w 12641071"/>
              <a:gd name="connsiteY102-2044" fmla="*/ 1423482 h 5795240"/>
              <a:gd name="connsiteX103-2045" fmla="*/ 8949899 w 12641071"/>
              <a:gd name="connsiteY103-2046" fmla="*/ 1239591 h 5795240"/>
              <a:gd name="connsiteX104-2047" fmla="*/ 8887288 w 12641071"/>
              <a:gd name="connsiteY104-2048" fmla="*/ 1037890 h 5795240"/>
              <a:gd name="connsiteX105-2049" fmla="*/ 8878116 w 12641071"/>
              <a:gd name="connsiteY105-2050" fmla="*/ 1018851 h 5795240"/>
              <a:gd name="connsiteX106-2051" fmla="*/ 8931285 w 12641071"/>
              <a:gd name="connsiteY106-2052" fmla="*/ 1083292 h 5795240"/>
              <a:gd name="connsiteX107-2053" fmla="*/ 9241478 w 12641071"/>
              <a:gd name="connsiteY107-2054" fmla="*/ 1211778 h 5795240"/>
              <a:gd name="connsiteX108-2055" fmla="*/ 9605238 w 12641071"/>
              <a:gd name="connsiteY108-2056" fmla="*/ 1018369 h 5795240"/>
              <a:gd name="connsiteX109-2057" fmla="*/ 9636247 w 12641071"/>
              <a:gd name="connsiteY109-2058" fmla="*/ 961241 h 5795240"/>
              <a:gd name="connsiteX110-2059" fmla="*/ 9641995 w 12641071"/>
              <a:gd name="connsiteY110-2060" fmla="*/ 961152 h 5795240"/>
              <a:gd name="connsiteX111-2061" fmla="*/ 9584939 w 12641071"/>
              <a:gd name="connsiteY111-2062" fmla="*/ 1079594 h 5795240"/>
              <a:gd name="connsiteX112-2063" fmla="*/ 9546257 w 12641071"/>
              <a:gd name="connsiteY112-2064" fmla="*/ 1204206 h 5795240"/>
              <a:gd name="connsiteX113-2065" fmla="*/ 9584939 w 12641071"/>
              <a:gd name="connsiteY113-2066" fmla="*/ 1079596 h 5795240"/>
              <a:gd name="connsiteX114-2067" fmla="*/ 9641995 w 12641071"/>
              <a:gd name="connsiteY114-2068" fmla="*/ 961153 h 5795240"/>
              <a:gd name="connsiteX115-2069" fmla="*/ 9653069 w 12641071"/>
              <a:gd name="connsiteY115-2070" fmla="*/ 960983 h 5795240"/>
              <a:gd name="connsiteX116-2071" fmla="*/ 9801564 w 12641071"/>
              <a:gd name="connsiteY116-2072" fmla="*/ 1196828 h 5795240"/>
              <a:gd name="connsiteX117-2073" fmla="*/ 9801566 w 12641071"/>
              <a:gd name="connsiteY117-2074" fmla="*/ 1196828 h 5795240"/>
              <a:gd name="connsiteX118-2075" fmla="*/ 9653070 w 12641071"/>
              <a:gd name="connsiteY118-2076" fmla="*/ 960982 h 5795240"/>
              <a:gd name="connsiteX119-2077" fmla="*/ 9641996 w 12641071"/>
              <a:gd name="connsiteY119-2078" fmla="*/ 961152 h 5795240"/>
              <a:gd name="connsiteX120-2079" fmla="*/ 9651917 w 12641071"/>
              <a:gd name="connsiteY120-2080" fmla="*/ 940556 h 5795240"/>
              <a:gd name="connsiteX121-2081" fmla="*/ 11050508 w 12641071"/>
              <a:gd name="connsiteY121-2082" fmla="*/ 108150 h 5795240"/>
              <a:gd name="connsiteX122-2083" fmla="*/ 12641071 w 12641071"/>
              <a:gd name="connsiteY122-2084" fmla="*/ 1698711 h 5795240"/>
              <a:gd name="connsiteX123-2085" fmla="*/ 11371062 w 12641071"/>
              <a:gd name="connsiteY123-2086" fmla="*/ 3256960 h 5795240"/>
              <a:gd name="connsiteX124-2087" fmla="*/ 11215953 w 12641071"/>
              <a:gd name="connsiteY124-2088" fmla="*/ 3280632 h 5795240"/>
              <a:gd name="connsiteX125-2089" fmla="*/ 11142318 w 12641071"/>
              <a:gd name="connsiteY125-2090" fmla="*/ 3276914 h 5795240"/>
              <a:gd name="connsiteX126-2091" fmla="*/ 11215952 w 12641071"/>
              <a:gd name="connsiteY126-2092" fmla="*/ 3280632 h 5795240"/>
              <a:gd name="connsiteX127-2093" fmla="*/ 11213133 w 12641071"/>
              <a:gd name="connsiteY127-2094" fmla="*/ 3281062 h 5795240"/>
              <a:gd name="connsiteX128-2095" fmla="*/ 11116921 w 12641071"/>
              <a:gd name="connsiteY128-2096" fmla="*/ 3285921 h 5795240"/>
              <a:gd name="connsiteX129-2097" fmla="*/ 11050507 w 12641071"/>
              <a:gd name="connsiteY129-2098" fmla="*/ 3289274 h 5795240"/>
              <a:gd name="connsiteX130-2099" fmla="*/ 11006292 w 12641071"/>
              <a:gd name="connsiteY130-2100" fmla="*/ 3287041 h 5795240"/>
              <a:gd name="connsiteX131-2101" fmla="*/ 10937101 w 12641071"/>
              <a:gd name="connsiteY131-2102" fmla="*/ 3297601 h 5795240"/>
              <a:gd name="connsiteX132-2103" fmla="*/ 10144740 w 12641071"/>
              <a:gd name="connsiteY132-2104" fmla="*/ 4089962 h 5795240"/>
              <a:gd name="connsiteX133-2105" fmla="*/ 10130374 w 12641071"/>
              <a:gd name="connsiteY133-2106" fmla="*/ 4184101 h 5795240"/>
              <a:gd name="connsiteX134-2107" fmla="*/ 10130375 w 12641071"/>
              <a:gd name="connsiteY134-2108" fmla="*/ 4184103 h 5795240"/>
              <a:gd name="connsiteX135-2109" fmla="*/ 10130656 w 12641071"/>
              <a:gd name="connsiteY135-2110" fmla="*/ 4185950 h 5795240"/>
              <a:gd name="connsiteX136-2111" fmla="*/ 10138194 w 12641071"/>
              <a:gd name="connsiteY136-2112" fmla="*/ 4335228 h 5795240"/>
              <a:gd name="connsiteX137-2113" fmla="*/ 10137710 w 12641071"/>
              <a:gd name="connsiteY137-2114" fmla="*/ 4344822 h 5795240"/>
              <a:gd name="connsiteX138-2115" fmla="*/ 10133555 w 12641071"/>
              <a:gd name="connsiteY138-2116" fmla="*/ 4427096 h 5795240"/>
              <a:gd name="connsiteX139-2117" fmla="*/ 10129312 w 12641071"/>
              <a:gd name="connsiteY139-2118" fmla="*/ 4399289 h 5795240"/>
              <a:gd name="connsiteX140-2119" fmla="*/ 10126797 w 12641071"/>
              <a:gd name="connsiteY140-2120" fmla="*/ 4349498 h 5795240"/>
              <a:gd name="connsiteX141-2121" fmla="*/ 10126796 w 12641071"/>
              <a:gd name="connsiteY141-2122" fmla="*/ 4349498 h 5795240"/>
              <a:gd name="connsiteX142-2123" fmla="*/ 10129311 w 12641071"/>
              <a:gd name="connsiteY142-2124" fmla="*/ 4399289 h 5795240"/>
              <a:gd name="connsiteX143-2125" fmla="*/ 10133554 w 12641071"/>
              <a:gd name="connsiteY143-2126" fmla="*/ 4427096 h 5795240"/>
              <a:gd name="connsiteX144-2127" fmla="*/ 10130656 w 12641071"/>
              <a:gd name="connsiteY144-2128" fmla="*/ 4484506 h 5795240"/>
              <a:gd name="connsiteX145-2129" fmla="*/ 8678182 w 12641071"/>
              <a:gd name="connsiteY145-2130" fmla="*/ 5795240 h 5795240"/>
              <a:gd name="connsiteX146-2131" fmla="*/ 7467518 w 12641071"/>
              <a:gd name="connsiteY146-2132" fmla="*/ 5151535 h 5795240"/>
              <a:gd name="connsiteX147-2133" fmla="*/ 7419945 w 12641071"/>
              <a:gd name="connsiteY147-2134" fmla="*/ 5073228 h 5795240"/>
              <a:gd name="connsiteX148-2135" fmla="*/ 7394386 w 12641071"/>
              <a:gd name="connsiteY148-2136" fmla="*/ 5031156 h 5795240"/>
              <a:gd name="connsiteX149-2137" fmla="*/ 7367299 w 12641071"/>
              <a:gd name="connsiteY149-2138" fmla="*/ 4974928 h 5795240"/>
              <a:gd name="connsiteX150-2139" fmla="*/ 7332905 w 12641071"/>
              <a:gd name="connsiteY150-2140" fmla="*/ 4903531 h 5795240"/>
              <a:gd name="connsiteX151-2141" fmla="*/ 7320958 w 12641071"/>
              <a:gd name="connsiteY151-2142" fmla="*/ 4870887 h 5795240"/>
              <a:gd name="connsiteX152-2143" fmla="*/ 7322174 w 12641071"/>
              <a:gd name="connsiteY152-2144" fmla="*/ 4872361 h 5795240"/>
              <a:gd name="connsiteX153-2145" fmla="*/ 7362630 w 12641071"/>
              <a:gd name="connsiteY153-2146" fmla="*/ 4938954 h 5795240"/>
              <a:gd name="connsiteX154-2147" fmla="*/ 7380779 w 12641071"/>
              <a:gd name="connsiteY154-2148" fmla="*/ 4976628 h 5795240"/>
              <a:gd name="connsiteX155-2149" fmla="*/ 7391210 w 12641071"/>
              <a:gd name="connsiteY155-2150" fmla="*/ 4977944 h 5795240"/>
              <a:gd name="connsiteX156-2151" fmla="*/ 7380780 w 12641071"/>
              <a:gd name="connsiteY156-2152" fmla="*/ 4976628 h 5795240"/>
              <a:gd name="connsiteX157-2153" fmla="*/ 7362631 w 12641071"/>
              <a:gd name="connsiteY157-2154" fmla="*/ 4938954 h 5795240"/>
              <a:gd name="connsiteX158-2155" fmla="*/ 7322175 w 12641071"/>
              <a:gd name="connsiteY158-2156" fmla="*/ 4872361 h 5795240"/>
              <a:gd name="connsiteX159-2157" fmla="*/ 7320959 w 12641071"/>
              <a:gd name="connsiteY159-2158" fmla="*/ 4870887 h 5795240"/>
              <a:gd name="connsiteX160-2159" fmla="*/ 7283811 w 12641071"/>
              <a:gd name="connsiteY160-2160" fmla="*/ 4769391 h 5795240"/>
              <a:gd name="connsiteX161-2161" fmla="*/ 7272112 w 12641071"/>
              <a:gd name="connsiteY161-2162" fmla="*/ 4718630 h 5795240"/>
              <a:gd name="connsiteX162-2163" fmla="*/ 7272111 w 12641071"/>
              <a:gd name="connsiteY162-2164" fmla="*/ 4718630 h 5795240"/>
              <a:gd name="connsiteX163-2165" fmla="*/ 7283810 w 12641071"/>
              <a:gd name="connsiteY163-2166" fmla="*/ 4769391 h 5795240"/>
              <a:gd name="connsiteX164-2167" fmla="*/ 7320958 w 12641071"/>
              <a:gd name="connsiteY164-2168" fmla="*/ 4870887 h 5795240"/>
              <a:gd name="connsiteX165-2169" fmla="*/ 7223551 w 12641071"/>
              <a:gd name="connsiteY165-2170" fmla="*/ 4752829 h 5795240"/>
              <a:gd name="connsiteX166-2171" fmla="*/ 6652445 w 12641071"/>
              <a:gd name="connsiteY166-2172" fmla="*/ 4516269 h 5795240"/>
              <a:gd name="connsiteX167-2173" fmla="*/ 6200873 w 12641071"/>
              <a:gd name="connsiteY167-2174" fmla="*/ 4654206 h 5795240"/>
              <a:gd name="connsiteX168-2175" fmla="*/ 6088813 w 12641071"/>
              <a:gd name="connsiteY168-2176" fmla="*/ 4746663 h 5795240"/>
              <a:gd name="connsiteX169-2177" fmla="*/ 6043019 w 12641071"/>
              <a:gd name="connsiteY169-2178" fmla="*/ 4807902 h 5795240"/>
              <a:gd name="connsiteX170-2179" fmla="*/ 6043021 w 12641071"/>
              <a:gd name="connsiteY170-2180" fmla="*/ 4807902 h 5795240"/>
              <a:gd name="connsiteX171-2181" fmla="*/ 6023271 w 12641071"/>
              <a:gd name="connsiteY171-2182" fmla="*/ 4834312 h 5795240"/>
              <a:gd name="connsiteX172-2183" fmla="*/ 5970678 w 12641071"/>
              <a:gd name="connsiteY172-2184" fmla="*/ 4892181 h 5795240"/>
              <a:gd name="connsiteX173-2185" fmla="*/ 5982717 w 12641071"/>
              <a:gd name="connsiteY173-2186" fmla="*/ 4872361 h 5795240"/>
              <a:gd name="connsiteX174-2187" fmla="*/ 5970675 w 12641071"/>
              <a:gd name="connsiteY174-2188" fmla="*/ 4892181 h 5795240"/>
              <a:gd name="connsiteX175-2189" fmla="*/ 5935320 w 12641071"/>
              <a:gd name="connsiteY175-2190" fmla="*/ 4931081 h 5795240"/>
              <a:gd name="connsiteX176-2191" fmla="*/ 4971763 w 12641071"/>
              <a:gd name="connsiteY176-2192" fmla="*/ 5330200 h 5795240"/>
              <a:gd name="connsiteX177-2193" fmla="*/ 3716172 w 12641071"/>
              <a:gd name="connsiteY177-2194" fmla="*/ 4497938 h 5795240"/>
              <a:gd name="connsiteX178-2195" fmla="*/ 3710773 w 12641071"/>
              <a:gd name="connsiteY178-2196" fmla="*/ 4483182 h 5795240"/>
              <a:gd name="connsiteX179-2197" fmla="*/ 3710773 w 12641071"/>
              <a:gd name="connsiteY179-2198" fmla="*/ 4483181 h 5795240"/>
              <a:gd name="connsiteX180-2199" fmla="*/ 3674984 w 12641071"/>
              <a:gd name="connsiteY180-2200" fmla="*/ 4385402 h 5795240"/>
              <a:gd name="connsiteX181-2201" fmla="*/ 3670349 w 12641071"/>
              <a:gd name="connsiteY181-2202" fmla="*/ 4372742 h 5795240"/>
              <a:gd name="connsiteX182-2203" fmla="*/ 3659438 w 12641071"/>
              <a:gd name="connsiteY182-2204" fmla="*/ 4330309 h 5795240"/>
              <a:gd name="connsiteX183-2205" fmla="*/ 3672084 w 12641071"/>
              <a:gd name="connsiteY183-2206" fmla="*/ 4353606 h 5795240"/>
              <a:gd name="connsiteX184-2207" fmla="*/ 3659440 w 12641071"/>
              <a:gd name="connsiteY184-2208" fmla="*/ 4330309 h 5795240"/>
              <a:gd name="connsiteX185-2209" fmla="*/ 3613217 w 12641071"/>
              <a:gd name="connsiteY185-2210" fmla="*/ 4245153 h 5795240"/>
              <a:gd name="connsiteX186-2211" fmla="*/ 3083792 w 12641071"/>
              <a:gd name="connsiteY186-2212" fmla="*/ 3963660 h 5795240"/>
              <a:gd name="connsiteX187-2213" fmla="*/ 2835272 w 12641071"/>
              <a:gd name="connsiteY187-2214" fmla="*/ 4013833 h 5795240"/>
              <a:gd name="connsiteX188-2215" fmla="*/ 2820214 w 12641071"/>
              <a:gd name="connsiteY188-2216" fmla="*/ 4022007 h 5795240"/>
              <a:gd name="connsiteX189-2217" fmla="*/ 2820212 w 12641071"/>
              <a:gd name="connsiteY189-2218" fmla="*/ 4022008 h 5795240"/>
              <a:gd name="connsiteX190-2219" fmla="*/ 2820206 w 12641071"/>
              <a:gd name="connsiteY190-2220" fmla="*/ 4022011 h 5795240"/>
              <a:gd name="connsiteX191-2221" fmla="*/ 2813481 w 12641071"/>
              <a:gd name="connsiteY191-2222" fmla="*/ 4027041 h 5795240"/>
              <a:gd name="connsiteX192-2223" fmla="*/ 2762875 w 12641071"/>
              <a:gd name="connsiteY192-2224" fmla="*/ 4057784 h 5795240"/>
              <a:gd name="connsiteX193-2225" fmla="*/ 2762878 w 12641071"/>
              <a:gd name="connsiteY193-2226" fmla="*/ 4057784 h 5795240"/>
              <a:gd name="connsiteX194-2227" fmla="*/ 2694694 w 12641071"/>
              <a:gd name="connsiteY194-2228" fmla="*/ 4099208 h 5795240"/>
              <a:gd name="connsiteX195-2229" fmla="*/ 2726822 w 12641071"/>
              <a:gd name="connsiteY195-2230" fmla="*/ 4072700 h 5795240"/>
              <a:gd name="connsiteX196-2231" fmla="*/ 2757719 w 12641071"/>
              <a:gd name="connsiteY196-2232" fmla="*/ 4055929 h 5795240"/>
              <a:gd name="connsiteX197-2233" fmla="*/ 2757718 w 12641071"/>
              <a:gd name="connsiteY197-2234" fmla="*/ 4055928 h 5795240"/>
              <a:gd name="connsiteX198-2235" fmla="*/ 2726820 w 12641071"/>
              <a:gd name="connsiteY198-2236" fmla="*/ 4072700 h 5795240"/>
              <a:gd name="connsiteX199-2237" fmla="*/ 2694692 w 12641071"/>
              <a:gd name="connsiteY199-2238" fmla="*/ 4099208 h 5795240"/>
              <a:gd name="connsiteX200-2239" fmla="*/ 2664698 w 12641071"/>
              <a:gd name="connsiteY200-2240" fmla="*/ 4117431 h 5795240"/>
              <a:gd name="connsiteX201-2241" fmla="*/ 1804544 w 12641071"/>
              <a:gd name="connsiteY201-2242" fmla="*/ 4335229 h 5795240"/>
              <a:gd name="connsiteX202-2243" fmla="*/ 0 w 12641071"/>
              <a:gd name="connsiteY202-2244" fmla="*/ 2530685 h 5795240"/>
              <a:gd name="connsiteX203-2245" fmla="*/ 1804544 w 12641071"/>
              <a:gd name="connsiteY203-2246" fmla="*/ 726143 h 5795240"/>
              <a:gd name="connsiteX204-2247" fmla="*/ 3080549 w 12641071"/>
              <a:gd name="connsiteY204-2248" fmla="*/ 1254682 h 5795240"/>
              <a:gd name="connsiteX205-2249" fmla="*/ 3106404 w 12641071"/>
              <a:gd name="connsiteY205-2250" fmla="*/ 1283128 h 5795240"/>
              <a:gd name="connsiteX206-2251" fmla="*/ 3125122 w 12641071"/>
              <a:gd name="connsiteY206-2252" fmla="*/ 1317614 h 5795240"/>
              <a:gd name="connsiteX207-2253" fmla="*/ 3139022 w 12641071"/>
              <a:gd name="connsiteY207-2254" fmla="*/ 1334461 h 5795240"/>
              <a:gd name="connsiteX208-2255" fmla="*/ 3139022 w 12641071"/>
              <a:gd name="connsiteY208-2256" fmla="*/ 1334462 h 5795240"/>
              <a:gd name="connsiteX209-2257" fmla="*/ 3139022 w 12641071"/>
              <a:gd name="connsiteY209-2258" fmla="*/ 1334461 h 5795240"/>
              <a:gd name="connsiteX210-2259" fmla="*/ 3139022 w 12641071"/>
              <a:gd name="connsiteY210-2260" fmla="*/ 1334459 h 5795240"/>
              <a:gd name="connsiteX211-2261" fmla="*/ 3106405 w 12641071"/>
              <a:gd name="connsiteY211-2262" fmla="*/ 1283128 h 5795240"/>
              <a:gd name="connsiteX212-2263" fmla="*/ 3197018 w 12641071"/>
              <a:gd name="connsiteY212-2264" fmla="*/ 1382828 h 5795240"/>
              <a:gd name="connsiteX213-2265" fmla="*/ 3234533 w 12641071"/>
              <a:gd name="connsiteY213-2266" fmla="*/ 1432995 h 5795240"/>
              <a:gd name="connsiteX214-2267" fmla="*/ 3234535 w 12641071"/>
              <a:gd name="connsiteY214-2268" fmla="*/ 1432997 h 5795240"/>
              <a:gd name="connsiteX215-2269" fmla="*/ 3234536 w 12641071"/>
              <a:gd name="connsiteY215-2270" fmla="*/ 1432999 h 5795240"/>
              <a:gd name="connsiteX216-2271" fmla="*/ 3268676 w 12641071"/>
              <a:gd name="connsiteY216-2272" fmla="*/ 1461167 h 5795240"/>
              <a:gd name="connsiteX217-2273" fmla="*/ 3565826 w 12641071"/>
              <a:gd name="connsiteY217-2274" fmla="*/ 1551935 h 5795240"/>
              <a:gd name="connsiteX218-2275" fmla="*/ 4086504 w 12641071"/>
              <a:gd name="connsiteY218-2276" fmla="*/ 1127574 h 5795240"/>
              <a:gd name="connsiteX219-2277" fmla="*/ 4094702 w 12641071"/>
              <a:gd name="connsiteY219-2278" fmla="*/ 1046255 h 5795240"/>
              <a:gd name="connsiteX220-2279" fmla="*/ 4101065 w 12641071"/>
              <a:gd name="connsiteY220-2280" fmla="*/ 1044040 h 5795240"/>
              <a:gd name="connsiteX221-2281" fmla="*/ 4097301 w 12641071"/>
              <a:gd name="connsiteY221-2282" fmla="*/ 1118570 h 5795240"/>
              <a:gd name="connsiteX222-2283" fmla="*/ 4101065 w 12641071"/>
              <a:gd name="connsiteY222-2284" fmla="*/ 1044042 h 5795240"/>
              <a:gd name="connsiteX223-2285" fmla="*/ 4206937 w 12641071"/>
              <a:gd name="connsiteY223-2286" fmla="*/ 1007188 h 5795240"/>
              <a:gd name="connsiteX224-2287" fmla="*/ 4206937 w 12641071"/>
              <a:gd name="connsiteY224-2288" fmla="*/ 1007186 h 5795240"/>
              <a:gd name="connsiteX225-2289" fmla="*/ 4101067 w 12641071"/>
              <a:gd name="connsiteY225-2290" fmla="*/ 1044040 h 5795240"/>
              <a:gd name="connsiteX226-2291" fmla="*/ 4103078 w 12641071"/>
              <a:gd name="connsiteY226-2292" fmla="*/ 1004204 h 5795240"/>
              <a:gd name="connsiteX227-2293" fmla="*/ 5215874 w 12641071"/>
              <a:gd name="connsiteY227-2294" fmla="*/ 0 h 5795240"/>
              <a:gd name="connsiteX0-2295" fmla="*/ 5964869 w 12641071"/>
              <a:gd name="connsiteY0-2296" fmla="*/ 4795171 h 5795240"/>
              <a:gd name="connsiteX1-2297" fmla="*/ 6019264 w 12641071"/>
              <a:gd name="connsiteY1-2298" fmla="*/ 4804905 h 5795240"/>
              <a:gd name="connsiteX2-2299" fmla="*/ 6036570 w 12641071"/>
              <a:gd name="connsiteY2-2300" fmla="*/ 4807089 h 5795240"/>
              <a:gd name="connsiteX3-2301" fmla="*/ 6019265 w 12641071"/>
              <a:gd name="connsiteY3-2302" fmla="*/ 4804905 h 5795240"/>
              <a:gd name="connsiteX4-2303" fmla="*/ 5964869 w 12641071"/>
              <a:gd name="connsiteY4-2304" fmla="*/ 4795171 h 5795240"/>
              <a:gd name="connsiteX5-2305" fmla="*/ 3682364 w 12641071"/>
              <a:gd name="connsiteY5-2306" fmla="*/ 4386723 h 5795240"/>
              <a:gd name="connsiteX6-2307" fmla="*/ 3772428 w 12641071"/>
              <a:gd name="connsiteY6-2308" fmla="*/ 4402840 h 5795240"/>
              <a:gd name="connsiteX7-2309" fmla="*/ 3772428 w 12641071"/>
              <a:gd name="connsiteY7-2310" fmla="*/ 4402840 h 5795240"/>
              <a:gd name="connsiteX8-2311" fmla="*/ 3682364 w 12641071"/>
              <a:gd name="connsiteY8-2312" fmla="*/ 4386723 h 5795240"/>
              <a:gd name="connsiteX9-2313" fmla="*/ 3190020 w 12641071"/>
              <a:gd name="connsiteY9-2314" fmla="*/ 1396271 h 5795240"/>
              <a:gd name="connsiteX10-2315" fmla="*/ 3190020 w 12641071"/>
              <a:gd name="connsiteY10-2316" fmla="*/ 1396272 h 5795240"/>
              <a:gd name="connsiteX11-2317" fmla="*/ 3202490 w 12641071"/>
              <a:gd name="connsiteY11-2318" fmla="*/ 1406560 h 5795240"/>
              <a:gd name="connsiteX12-2319" fmla="*/ 3190020 w 12641071"/>
              <a:gd name="connsiteY12-2320" fmla="*/ 1396271 h 5795240"/>
              <a:gd name="connsiteX13-2321" fmla="*/ 6034389 w 12641071"/>
              <a:gd name="connsiteY13-2322" fmla="*/ 371047 h 5795240"/>
              <a:gd name="connsiteX14-2323" fmla="*/ 5912002 w 12641071"/>
              <a:gd name="connsiteY14-2324" fmla="*/ 413650 h 5795240"/>
              <a:gd name="connsiteX15-2325" fmla="*/ 5912002 w 12641071"/>
              <a:gd name="connsiteY15-2326" fmla="*/ 413650 h 5795240"/>
              <a:gd name="connsiteX16-2327" fmla="*/ 6034389 w 12641071"/>
              <a:gd name="connsiteY16-2328" fmla="*/ 371047 h 5795240"/>
              <a:gd name="connsiteX17-2329" fmla="*/ 5215874 w 12641071"/>
              <a:gd name="connsiteY17-2330" fmla="*/ 0 h 5795240"/>
              <a:gd name="connsiteX18-2331" fmla="*/ 5927386 w 12641071"/>
              <a:gd name="connsiteY18-2332" fmla="*/ 255427 h 5795240"/>
              <a:gd name="connsiteX19-2333" fmla="*/ 5974443 w 12641071"/>
              <a:gd name="connsiteY19-2334" fmla="*/ 298195 h 5795240"/>
              <a:gd name="connsiteX20-2335" fmla="*/ 5974448 w 12641071"/>
              <a:gd name="connsiteY20-2336" fmla="*/ 298200 h 5795240"/>
              <a:gd name="connsiteX21-2337" fmla="*/ 6006819 w 12641071"/>
              <a:gd name="connsiteY21-2338" fmla="*/ 327622 h 5795240"/>
              <a:gd name="connsiteX22-2339" fmla="*/ 6043427 w 12641071"/>
              <a:gd name="connsiteY22-2340" fmla="*/ 367901 h 5795240"/>
              <a:gd name="connsiteX23-2341" fmla="*/ 6043429 w 12641071"/>
              <a:gd name="connsiteY23-2342" fmla="*/ 367901 h 5795240"/>
              <a:gd name="connsiteX24-2343" fmla="*/ 6079014 w 12641071"/>
              <a:gd name="connsiteY24-2344" fmla="*/ 407056 h 5795240"/>
              <a:gd name="connsiteX25-2345" fmla="*/ 6105193 w 12641071"/>
              <a:gd name="connsiteY25-2346" fmla="*/ 442067 h 5795240"/>
              <a:gd name="connsiteX26-2347" fmla="*/ 6069206 w 12641071"/>
              <a:gd name="connsiteY26-2348" fmla="*/ 409359 h 5795240"/>
              <a:gd name="connsiteX27-2349" fmla="*/ 6105193 w 12641071"/>
              <a:gd name="connsiteY27-2350" fmla="*/ 442069 h 5795240"/>
              <a:gd name="connsiteX28-2351" fmla="*/ 6143408 w 12641071"/>
              <a:gd name="connsiteY28-2352" fmla="*/ 493169 h 5795240"/>
              <a:gd name="connsiteX29-2353" fmla="*/ 6143427 w 12641071"/>
              <a:gd name="connsiteY29-2354" fmla="*/ 493200 h 5795240"/>
              <a:gd name="connsiteX30-2355" fmla="*/ 6215965 w 12641071"/>
              <a:gd name="connsiteY30-2356" fmla="*/ 619406 h 5795240"/>
              <a:gd name="connsiteX31-2357" fmla="*/ 6234035 w 12641071"/>
              <a:gd name="connsiteY31-2358" fmla="*/ 658746 h 5795240"/>
              <a:gd name="connsiteX32-2359" fmla="*/ 6274009 w 12641071"/>
              <a:gd name="connsiteY32-2360" fmla="*/ 760197 h 5795240"/>
              <a:gd name="connsiteX33-2361" fmla="*/ 6287839 w 12641071"/>
              <a:gd name="connsiteY33-2362" fmla="*/ 801938 h 5795240"/>
              <a:gd name="connsiteX34-2363" fmla="*/ 6321546 w 12641071"/>
              <a:gd name="connsiteY34-2364" fmla="*/ 948207 h 5795240"/>
              <a:gd name="connsiteX35-2365" fmla="*/ 6321550 w 12641071"/>
              <a:gd name="connsiteY35-2366" fmla="*/ 948224 h 5795240"/>
              <a:gd name="connsiteX36-2367" fmla="*/ 6334438 w 12641071"/>
              <a:gd name="connsiteY36-2368" fmla="*/ 1118571 h 5795240"/>
              <a:gd name="connsiteX37-2369" fmla="*/ 6334438 w 12641071"/>
              <a:gd name="connsiteY37-2370" fmla="*/ 1118570 h 5795240"/>
              <a:gd name="connsiteX38-2371" fmla="*/ 6321550 w 12641071"/>
              <a:gd name="connsiteY38-2372" fmla="*/ 948222 h 5795240"/>
              <a:gd name="connsiteX39-2373" fmla="*/ 6321546 w 12641071"/>
              <a:gd name="connsiteY39-2374" fmla="*/ 948207 h 5795240"/>
              <a:gd name="connsiteX40-2375" fmla="*/ 6295696 w 12641071"/>
              <a:gd name="connsiteY40-2376" fmla="*/ 825653 h 5795240"/>
              <a:gd name="connsiteX41-2377" fmla="*/ 6287839 w 12641071"/>
              <a:gd name="connsiteY41-2378" fmla="*/ 801938 h 5795240"/>
              <a:gd name="connsiteX42-2379" fmla="*/ 6284151 w 12641071"/>
              <a:gd name="connsiteY42-2380" fmla="*/ 785941 h 5795240"/>
              <a:gd name="connsiteX43-2381" fmla="*/ 6274009 w 12641071"/>
              <a:gd name="connsiteY43-2382" fmla="*/ 760197 h 5795240"/>
              <a:gd name="connsiteX44-2383" fmla="*/ 6256852 w 12641071"/>
              <a:gd name="connsiteY44-2384" fmla="*/ 708420 h 5795240"/>
              <a:gd name="connsiteX45-2385" fmla="*/ 6234035 w 12641071"/>
              <a:gd name="connsiteY45-2386" fmla="*/ 658746 h 5795240"/>
              <a:gd name="connsiteX46-2387" fmla="*/ 6224136 w 12641071"/>
              <a:gd name="connsiteY46-2388" fmla="*/ 633624 h 5795240"/>
              <a:gd name="connsiteX47-2389" fmla="*/ 6215965 w 12641071"/>
              <a:gd name="connsiteY47-2390" fmla="*/ 619406 h 5795240"/>
              <a:gd name="connsiteX48-2391" fmla="*/ 6205824 w 12641071"/>
              <a:gd name="connsiteY48-2392" fmla="*/ 597325 h 5795240"/>
              <a:gd name="connsiteX49-2393" fmla="*/ 6143427 w 12641071"/>
              <a:gd name="connsiteY49-2394" fmla="*/ 493200 h 5795240"/>
              <a:gd name="connsiteX50-2395" fmla="*/ 6143408 w 12641071"/>
              <a:gd name="connsiteY50-2396" fmla="*/ 493167 h 5795240"/>
              <a:gd name="connsiteX51-2397" fmla="*/ 6105193 w 12641071"/>
              <a:gd name="connsiteY51-2398" fmla="*/ 442067 h 5795240"/>
              <a:gd name="connsiteX52-2399" fmla="*/ 6141460 w 12641071"/>
              <a:gd name="connsiteY52-2400" fmla="*/ 475027 h 5795240"/>
              <a:gd name="connsiteX53-2401" fmla="*/ 6788665 w 12641071"/>
              <a:gd name="connsiteY53-2402" fmla="*/ 707369 h 5795240"/>
              <a:gd name="connsiteX54-2403" fmla="*/ 7184710 w 12641071"/>
              <a:gd name="connsiteY54-2404" fmla="*/ 627411 h 5795240"/>
              <a:gd name="connsiteX55-2405" fmla="*/ 7264545 w 12641071"/>
              <a:gd name="connsiteY55-2406" fmla="*/ 588952 h 5795240"/>
              <a:gd name="connsiteX56-2407" fmla="*/ 7213686 w 12641071"/>
              <a:gd name="connsiteY56-2408" fmla="*/ 626983 h 5795240"/>
              <a:gd name="connsiteX57-2409" fmla="*/ 7128319 w 12641071"/>
              <a:gd name="connsiteY57-2410" fmla="*/ 705504 h 5795240"/>
              <a:gd name="connsiteX58-2411" fmla="*/ 7083110 w 12641071"/>
              <a:gd name="connsiteY58-2412" fmla="*/ 757072 h 5795240"/>
              <a:gd name="connsiteX59-2413" fmla="*/ 7083111 w 12641071"/>
              <a:gd name="connsiteY59-2414" fmla="*/ 757072 h 5795240"/>
              <a:gd name="connsiteX60-2415" fmla="*/ 7128319 w 12641071"/>
              <a:gd name="connsiteY60-2416" fmla="*/ 705506 h 5795240"/>
              <a:gd name="connsiteX61-2417" fmla="*/ 7213686 w 12641071"/>
              <a:gd name="connsiteY61-2418" fmla="*/ 626984 h 5795240"/>
              <a:gd name="connsiteX62-2419" fmla="*/ 7264545 w 12641071"/>
              <a:gd name="connsiteY62-2420" fmla="*/ 588953 h 5795240"/>
              <a:gd name="connsiteX63-2421" fmla="*/ 7273651 w 12641071"/>
              <a:gd name="connsiteY63-2422" fmla="*/ 584566 h 5795240"/>
              <a:gd name="connsiteX64-2423" fmla="*/ 7314851 w 12641071"/>
              <a:gd name="connsiteY64-2424" fmla="*/ 559537 h 5795240"/>
              <a:gd name="connsiteX65-2425" fmla="*/ 7354131 w 12641071"/>
              <a:gd name="connsiteY65-2426" fmla="*/ 565467 h 5795240"/>
              <a:gd name="connsiteX66-2427" fmla="*/ 7429608 w 12641071"/>
              <a:gd name="connsiteY66-2428" fmla="*/ 586051 h 5795240"/>
              <a:gd name="connsiteX67-2429" fmla="*/ 7429611 w 12641071"/>
              <a:gd name="connsiteY67-2430" fmla="*/ 586050 h 5795240"/>
              <a:gd name="connsiteX68-2431" fmla="*/ 7354132 w 12641071"/>
              <a:gd name="connsiteY68-2432" fmla="*/ 565465 h 5795240"/>
              <a:gd name="connsiteX69-2433" fmla="*/ 7314853 w 12641071"/>
              <a:gd name="connsiteY69-2434" fmla="*/ 559536 h 5795240"/>
              <a:gd name="connsiteX70-2435" fmla="*/ 7314851 w 12641071"/>
              <a:gd name="connsiteY70-2436" fmla="*/ 559537 h 5795240"/>
              <a:gd name="connsiteX71-2437" fmla="*/ 7314849 w 12641071"/>
              <a:gd name="connsiteY71-2438" fmla="*/ 559537 h 5795240"/>
              <a:gd name="connsiteX72-2439" fmla="*/ 7273651 w 12641071"/>
              <a:gd name="connsiteY72-2440" fmla="*/ 584565 h 5795240"/>
              <a:gd name="connsiteX73-2441" fmla="*/ 7264545 w 12641071"/>
              <a:gd name="connsiteY73-2442" fmla="*/ 588952 h 5795240"/>
              <a:gd name="connsiteX74-2443" fmla="*/ 7296407 w 12641071"/>
              <a:gd name="connsiteY74-2444" fmla="*/ 565126 h 5795240"/>
              <a:gd name="connsiteX75-2445" fmla="*/ 7307447 w 12641071"/>
              <a:gd name="connsiteY75-2446" fmla="*/ 558419 h 5795240"/>
              <a:gd name="connsiteX76-2447" fmla="*/ 7307450 w 12641071"/>
              <a:gd name="connsiteY76-2448" fmla="*/ 558419 h 5795240"/>
              <a:gd name="connsiteX77-2449" fmla="*/ 7385004 w 12641071"/>
              <a:gd name="connsiteY77-2450" fmla="*/ 511303 h 5795240"/>
              <a:gd name="connsiteX78-2451" fmla="*/ 7391626 w 12641071"/>
              <a:gd name="connsiteY78-2452" fmla="*/ 508114 h 5795240"/>
              <a:gd name="connsiteX79-2453" fmla="*/ 7391631 w 12641071"/>
              <a:gd name="connsiteY79-2454" fmla="*/ 508110 h 5795240"/>
              <a:gd name="connsiteX80-2455" fmla="*/ 7478934 w 12641071"/>
              <a:gd name="connsiteY80-2456" fmla="*/ 466053 h 5795240"/>
              <a:gd name="connsiteX81-2457" fmla="*/ 7897193 w 12641071"/>
              <a:gd name="connsiteY81-2458" fmla="*/ 381611 h 5795240"/>
              <a:gd name="connsiteX82-2459" fmla="*/ 8788216 w 12641071"/>
              <a:gd name="connsiteY82-2460" fmla="*/ 855364 h 5795240"/>
              <a:gd name="connsiteX83-2461" fmla="*/ 8832362 w 12641071"/>
              <a:gd name="connsiteY83-2462" fmla="*/ 928030 h 5795240"/>
              <a:gd name="connsiteX84-2463" fmla="*/ 8832362 w 12641071"/>
              <a:gd name="connsiteY84-2464" fmla="*/ 928033 h 5795240"/>
              <a:gd name="connsiteX85-2465" fmla="*/ 8842040 w 12641071"/>
              <a:gd name="connsiteY85-2466" fmla="*/ 943961 h 5795240"/>
              <a:gd name="connsiteX86-2467" fmla="*/ 8856144 w 12641071"/>
              <a:gd name="connsiteY86-2468" fmla="*/ 973241 h 5795240"/>
              <a:gd name="connsiteX87-2469" fmla="*/ 8856145 w 12641071"/>
              <a:gd name="connsiteY87-2470" fmla="*/ 973241 h 5795240"/>
              <a:gd name="connsiteX88-2471" fmla="*/ 8878117 w 12641071"/>
              <a:gd name="connsiteY88-2472" fmla="*/ 1018851 h 5795240"/>
              <a:gd name="connsiteX89-2473" fmla="*/ 8877719 w 12641071"/>
              <a:gd name="connsiteY89-2474" fmla="*/ 1018369 h 5795240"/>
              <a:gd name="connsiteX90-2475" fmla="*/ 8853250 w 12641071"/>
              <a:gd name="connsiteY90-2476" fmla="*/ 973288 h 5795240"/>
              <a:gd name="connsiteX91-2477" fmla="*/ 8853249 w 12641071"/>
              <a:gd name="connsiteY91-2478" fmla="*/ 973288 h 5795240"/>
              <a:gd name="connsiteX92-2479" fmla="*/ 8853248 w 12641071"/>
              <a:gd name="connsiteY92-2480" fmla="*/ 973287 h 5795240"/>
              <a:gd name="connsiteX93-2481" fmla="*/ 8849677 w 12641071"/>
              <a:gd name="connsiteY93-2482" fmla="*/ 973341 h 5795240"/>
              <a:gd name="connsiteX94-2483" fmla="*/ 8641543 w 12641071"/>
              <a:gd name="connsiteY94-2484" fmla="*/ 916577 h 5795240"/>
              <a:gd name="connsiteX95-2485" fmla="*/ 8641545 w 12641071"/>
              <a:gd name="connsiteY95-2486" fmla="*/ 916580 h 5795240"/>
              <a:gd name="connsiteX96-2487" fmla="*/ 8849676 w 12641071"/>
              <a:gd name="connsiteY96-2488" fmla="*/ 973343 h 5795240"/>
              <a:gd name="connsiteX97-2489" fmla="*/ 8853248 w 12641071"/>
              <a:gd name="connsiteY97-2490" fmla="*/ 973288 h 5795240"/>
              <a:gd name="connsiteX98-2491" fmla="*/ 8877719 w 12641071"/>
              <a:gd name="connsiteY98-2492" fmla="*/ 1018371 h 5795240"/>
              <a:gd name="connsiteX99-2493" fmla="*/ 8878116 w 12641071"/>
              <a:gd name="connsiteY99-2494" fmla="*/ 1018851 h 5795240"/>
              <a:gd name="connsiteX100-2495" fmla="*/ 8887288 w 12641071"/>
              <a:gd name="connsiteY100-2496" fmla="*/ 1037892 h 5795240"/>
              <a:gd name="connsiteX101-2497" fmla="*/ 8949899 w 12641071"/>
              <a:gd name="connsiteY101-2498" fmla="*/ 1239592 h 5795240"/>
              <a:gd name="connsiteX102-2499" fmla="*/ 8968437 w 12641071"/>
              <a:gd name="connsiteY102-2500" fmla="*/ 1423482 h 5795240"/>
              <a:gd name="connsiteX103-2501" fmla="*/ 8949899 w 12641071"/>
              <a:gd name="connsiteY103-2502" fmla="*/ 1239591 h 5795240"/>
              <a:gd name="connsiteX104-2503" fmla="*/ 8887288 w 12641071"/>
              <a:gd name="connsiteY104-2504" fmla="*/ 1037890 h 5795240"/>
              <a:gd name="connsiteX105-2505" fmla="*/ 8878116 w 12641071"/>
              <a:gd name="connsiteY105-2506" fmla="*/ 1018851 h 5795240"/>
              <a:gd name="connsiteX106-2507" fmla="*/ 8931285 w 12641071"/>
              <a:gd name="connsiteY106-2508" fmla="*/ 1083292 h 5795240"/>
              <a:gd name="connsiteX107-2509" fmla="*/ 9241478 w 12641071"/>
              <a:gd name="connsiteY107-2510" fmla="*/ 1211778 h 5795240"/>
              <a:gd name="connsiteX108-2511" fmla="*/ 9605238 w 12641071"/>
              <a:gd name="connsiteY108-2512" fmla="*/ 1018369 h 5795240"/>
              <a:gd name="connsiteX109-2513" fmla="*/ 9636247 w 12641071"/>
              <a:gd name="connsiteY109-2514" fmla="*/ 961241 h 5795240"/>
              <a:gd name="connsiteX110-2515" fmla="*/ 9641995 w 12641071"/>
              <a:gd name="connsiteY110-2516" fmla="*/ 961152 h 5795240"/>
              <a:gd name="connsiteX111-2517" fmla="*/ 9584939 w 12641071"/>
              <a:gd name="connsiteY111-2518" fmla="*/ 1079594 h 5795240"/>
              <a:gd name="connsiteX112-2519" fmla="*/ 9546257 w 12641071"/>
              <a:gd name="connsiteY112-2520" fmla="*/ 1204206 h 5795240"/>
              <a:gd name="connsiteX113-2521" fmla="*/ 9584939 w 12641071"/>
              <a:gd name="connsiteY113-2522" fmla="*/ 1079596 h 5795240"/>
              <a:gd name="connsiteX114-2523" fmla="*/ 9641995 w 12641071"/>
              <a:gd name="connsiteY114-2524" fmla="*/ 961153 h 5795240"/>
              <a:gd name="connsiteX115-2525" fmla="*/ 9653069 w 12641071"/>
              <a:gd name="connsiteY115-2526" fmla="*/ 960983 h 5795240"/>
              <a:gd name="connsiteX116-2527" fmla="*/ 9801564 w 12641071"/>
              <a:gd name="connsiteY116-2528" fmla="*/ 1196828 h 5795240"/>
              <a:gd name="connsiteX117-2529" fmla="*/ 9801566 w 12641071"/>
              <a:gd name="connsiteY117-2530" fmla="*/ 1196828 h 5795240"/>
              <a:gd name="connsiteX118-2531" fmla="*/ 9653070 w 12641071"/>
              <a:gd name="connsiteY118-2532" fmla="*/ 960982 h 5795240"/>
              <a:gd name="connsiteX119-2533" fmla="*/ 9641996 w 12641071"/>
              <a:gd name="connsiteY119-2534" fmla="*/ 961152 h 5795240"/>
              <a:gd name="connsiteX120-2535" fmla="*/ 9651917 w 12641071"/>
              <a:gd name="connsiteY120-2536" fmla="*/ 940556 h 5795240"/>
              <a:gd name="connsiteX121-2537" fmla="*/ 11050508 w 12641071"/>
              <a:gd name="connsiteY121-2538" fmla="*/ 108150 h 5795240"/>
              <a:gd name="connsiteX122-2539" fmla="*/ 12641071 w 12641071"/>
              <a:gd name="connsiteY122-2540" fmla="*/ 1698711 h 5795240"/>
              <a:gd name="connsiteX123-2541" fmla="*/ 11371062 w 12641071"/>
              <a:gd name="connsiteY123-2542" fmla="*/ 3256960 h 5795240"/>
              <a:gd name="connsiteX124-2543" fmla="*/ 11215953 w 12641071"/>
              <a:gd name="connsiteY124-2544" fmla="*/ 3280632 h 5795240"/>
              <a:gd name="connsiteX125-2545" fmla="*/ 11142318 w 12641071"/>
              <a:gd name="connsiteY125-2546" fmla="*/ 3276914 h 5795240"/>
              <a:gd name="connsiteX126-2547" fmla="*/ 11215952 w 12641071"/>
              <a:gd name="connsiteY126-2548" fmla="*/ 3280632 h 5795240"/>
              <a:gd name="connsiteX127-2549" fmla="*/ 11213133 w 12641071"/>
              <a:gd name="connsiteY127-2550" fmla="*/ 3281062 h 5795240"/>
              <a:gd name="connsiteX128-2551" fmla="*/ 11116921 w 12641071"/>
              <a:gd name="connsiteY128-2552" fmla="*/ 3285921 h 5795240"/>
              <a:gd name="connsiteX129-2553" fmla="*/ 11050507 w 12641071"/>
              <a:gd name="connsiteY129-2554" fmla="*/ 3289274 h 5795240"/>
              <a:gd name="connsiteX130-2555" fmla="*/ 11006292 w 12641071"/>
              <a:gd name="connsiteY130-2556" fmla="*/ 3287041 h 5795240"/>
              <a:gd name="connsiteX131-2557" fmla="*/ 10937101 w 12641071"/>
              <a:gd name="connsiteY131-2558" fmla="*/ 3297601 h 5795240"/>
              <a:gd name="connsiteX132-2559" fmla="*/ 10144740 w 12641071"/>
              <a:gd name="connsiteY132-2560" fmla="*/ 4089962 h 5795240"/>
              <a:gd name="connsiteX133-2561" fmla="*/ 10130374 w 12641071"/>
              <a:gd name="connsiteY133-2562" fmla="*/ 4184101 h 5795240"/>
              <a:gd name="connsiteX134-2563" fmla="*/ 10130375 w 12641071"/>
              <a:gd name="connsiteY134-2564" fmla="*/ 4184103 h 5795240"/>
              <a:gd name="connsiteX135-2565" fmla="*/ 10130656 w 12641071"/>
              <a:gd name="connsiteY135-2566" fmla="*/ 4185950 h 5795240"/>
              <a:gd name="connsiteX136-2567" fmla="*/ 10138194 w 12641071"/>
              <a:gd name="connsiteY136-2568" fmla="*/ 4335228 h 5795240"/>
              <a:gd name="connsiteX137-2569" fmla="*/ 10137710 w 12641071"/>
              <a:gd name="connsiteY137-2570" fmla="*/ 4344822 h 5795240"/>
              <a:gd name="connsiteX138-2571" fmla="*/ 10133555 w 12641071"/>
              <a:gd name="connsiteY138-2572" fmla="*/ 4427096 h 5795240"/>
              <a:gd name="connsiteX139-2573" fmla="*/ 10129312 w 12641071"/>
              <a:gd name="connsiteY139-2574" fmla="*/ 4399289 h 5795240"/>
              <a:gd name="connsiteX140-2575" fmla="*/ 10126797 w 12641071"/>
              <a:gd name="connsiteY140-2576" fmla="*/ 4349498 h 5795240"/>
              <a:gd name="connsiteX141-2577" fmla="*/ 10126796 w 12641071"/>
              <a:gd name="connsiteY141-2578" fmla="*/ 4349498 h 5795240"/>
              <a:gd name="connsiteX142-2579" fmla="*/ 10129311 w 12641071"/>
              <a:gd name="connsiteY142-2580" fmla="*/ 4399289 h 5795240"/>
              <a:gd name="connsiteX143-2581" fmla="*/ 10133554 w 12641071"/>
              <a:gd name="connsiteY143-2582" fmla="*/ 4427096 h 5795240"/>
              <a:gd name="connsiteX144-2583" fmla="*/ 10130656 w 12641071"/>
              <a:gd name="connsiteY144-2584" fmla="*/ 4484506 h 5795240"/>
              <a:gd name="connsiteX145-2585" fmla="*/ 8678182 w 12641071"/>
              <a:gd name="connsiteY145-2586" fmla="*/ 5795240 h 5795240"/>
              <a:gd name="connsiteX146-2587" fmla="*/ 7467518 w 12641071"/>
              <a:gd name="connsiteY146-2588" fmla="*/ 5151535 h 5795240"/>
              <a:gd name="connsiteX147-2589" fmla="*/ 7419945 w 12641071"/>
              <a:gd name="connsiteY147-2590" fmla="*/ 5073228 h 5795240"/>
              <a:gd name="connsiteX148-2591" fmla="*/ 7394386 w 12641071"/>
              <a:gd name="connsiteY148-2592" fmla="*/ 5031156 h 5795240"/>
              <a:gd name="connsiteX149-2593" fmla="*/ 7367299 w 12641071"/>
              <a:gd name="connsiteY149-2594" fmla="*/ 4974928 h 5795240"/>
              <a:gd name="connsiteX150-2595" fmla="*/ 7332905 w 12641071"/>
              <a:gd name="connsiteY150-2596" fmla="*/ 4903531 h 5795240"/>
              <a:gd name="connsiteX151-2597" fmla="*/ 7320958 w 12641071"/>
              <a:gd name="connsiteY151-2598" fmla="*/ 4870887 h 5795240"/>
              <a:gd name="connsiteX152-2599" fmla="*/ 7322174 w 12641071"/>
              <a:gd name="connsiteY152-2600" fmla="*/ 4872361 h 5795240"/>
              <a:gd name="connsiteX153-2601" fmla="*/ 7362630 w 12641071"/>
              <a:gd name="connsiteY153-2602" fmla="*/ 4938954 h 5795240"/>
              <a:gd name="connsiteX154-2603" fmla="*/ 7380779 w 12641071"/>
              <a:gd name="connsiteY154-2604" fmla="*/ 4976628 h 5795240"/>
              <a:gd name="connsiteX155-2605" fmla="*/ 7391210 w 12641071"/>
              <a:gd name="connsiteY155-2606" fmla="*/ 4977944 h 5795240"/>
              <a:gd name="connsiteX156-2607" fmla="*/ 7380780 w 12641071"/>
              <a:gd name="connsiteY156-2608" fmla="*/ 4976628 h 5795240"/>
              <a:gd name="connsiteX157-2609" fmla="*/ 7362631 w 12641071"/>
              <a:gd name="connsiteY157-2610" fmla="*/ 4938954 h 5795240"/>
              <a:gd name="connsiteX158-2611" fmla="*/ 7322175 w 12641071"/>
              <a:gd name="connsiteY158-2612" fmla="*/ 4872361 h 5795240"/>
              <a:gd name="connsiteX159-2613" fmla="*/ 7320959 w 12641071"/>
              <a:gd name="connsiteY159-2614" fmla="*/ 4870887 h 5795240"/>
              <a:gd name="connsiteX160-2615" fmla="*/ 7283811 w 12641071"/>
              <a:gd name="connsiteY160-2616" fmla="*/ 4769391 h 5795240"/>
              <a:gd name="connsiteX161-2617" fmla="*/ 7272112 w 12641071"/>
              <a:gd name="connsiteY161-2618" fmla="*/ 4718630 h 5795240"/>
              <a:gd name="connsiteX162-2619" fmla="*/ 7272111 w 12641071"/>
              <a:gd name="connsiteY162-2620" fmla="*/ 4718630 h 5795240"/>
              <a:gd name="connsiteX163-2621" fmla="*/ 7283810 w 12641071"/>
              <a:gd name="connsiteY163-2622" fmla="*/ 4769391 h 5795240"/>
              <a:gd name="connsiteX164-2623" fmla="*/ 7320958 w 12641071"/>
              <a:gd name="connsiteY164-2624" fmla="*/ 4870887 h 5795240"/>
              <a:gd name="connsiteX165-2625" fmla="*/ 7223551 w 12641071"/>
              <a:gd name="connsiteY165-2626" fmla="*/ 4752829 h 5795240"/>
              <a:gd name="connsiteX166-2627" fmla="*/ 6652445 w 12641071"/>
              <a:gd name="connsiteY166-2628" fmla="*/ 4516269 h 5795240"/>
              <a:gd name="connsiteX167-2629" fmla="*/ 6200873 w 12641071"/>
              <a:gd name="connsiteY167-2630" fmla="*/ 4654206 h 5795240"/>
              <a:gd name="connsiteX168-2631" fmla="*/ 6088813 w 12641071"/>
              <a:gd name="connsiteY168-2632" fmla="*/ 4746663 h 5795240"/>
              <a:gd name="connsiteX169-2633" fmla="*/ 6043019 w 12641071"/>
              <a:gd name="connsiteY169-2634" fmla="*/ 4807902 h 5795240"/>
              <a:gd name="connsiteX170-2635" fmla="*/ 6043021 w 12641071"/>
              <a:gd name="connsiteY170-2636" fmla="*/ 4807902 h 5795240"/>
              <a:gd name="connsiteX171-2637" fmla="*/ 6023271 w 12641071"/>
              <a:gd name="connsiteY171-2638" fmla="*/ 4834312 h 5795240"/>
              <a:gd name="connsiteX172-2639" fmla="*/ 5970678 w 12641071"/>
              <a:gd name="connsiteY172-2640" fmla="*/ 4892181 h 5795240"/>
              <a:gd name="connsiteX173-2641" fmla="*/ 5982717 w 12641071"/>
              <a:gd name="connsiteY173-2642" fmla="*/ 4872361 h 5795240"/>
              <a:gd name="connsiteX174-2643" fmla="*/ 5970675 w 12641071"/>
              <a:gd name="connsiteY174-2644" fmla="*/ 4892181 h 5795240"/>
              <a:gd name="connsiteX175-2645" fmla="*/ 5935320 w 12641071"/>
              <a:gd name="connsiteY175-2646" fmla="*/ 4931081 h 5795240"/>
              <a:gd name="connsiteX176-2647" fmla="*/ 4971763 w 12641071"/>
              <a:gd name="connsiteY176-2648" fmla="*/ 5330200 h 5795240"/>
              <a:gd name="connsiteX177-2649" fmla="*/ 3716172 w 12641071"/>
              <a:gd name="connsiteY177-2650" fmla="*/ 4497938 h 5795240"/>
              <a:gd name="connsiteX178-2651" fmla="*/ 3710773 w 12641071"/>
              <a:gd name="connsiteY178-2652" fmla="*/ 4483182 h 5795240"/>
              <a:gd name="connsiteX179-2653" fmla="*/ 3710773 w 12641071"/>
              <a:gd name="connsiteY179-2654" fmla="*/ 4483181 h 5795240"/>
              <a:gd name="connsiteX180-2655" fmla="*/ 3674984 w 12641071"/>
              <a:gd name="connsiteY180-2656" fmla="*/ 4385402 h 5795240"/>
              <a:gd name="connsiteX181-2657" fmla="*/ 3670349 w 12641071"/>
              <a:gd name="connsiteY181-2658" fmla="*/ 4372742 h 5795240"/>
              <a:gd name="connsiteX182-2659" fmla="*/ 3659438 w 12641071"/>
              <a:gd name="connsiteY182-2660" fmla="*/ 4330309 h 5795240"/>
              <a:gd name="connsiteX183-2661" fmla="*/ 3672084 w 12641071"/>
              <a:gd name="connsiteY183-2662" fmla="*/ 4353606 h 5795240"/>
              <a:gd name="connsiteX184-2663" fmla="*/ 3659440 w 12641071"/>
              <a:gd name="connsiteY184-2664" fmla="*/ 4330309 h 5795240"/>
              <a:gd name="connsiteX185-2665" fmla="*/ 3613217 w 12641071"/>
              <a:gd name="connsiteY185-2666" fmla="*/ 4245153 h 5795240"/>
              <a:gd name="connsiteX186-2667" fmla="*/ 3083792 w 12641071"/>
              <a:gd name="connsiteY186-2668" fmla="*/ 3963660 h 5795240"/>
              <a:gd name="connsiteX187-2669" fmla="*/ 2835272 w 12641071"/>
              <a:gd name="connsiteY187-2670" fmla="*/ 4013833 h 5795240"/>
              <a:gd name="connsiteX188-2671" fmla="*/ 2820214 w 12641071"/>
              <a:gd name="connsiteY188-2672" fmla="*/ 4022007 h 5795240"/>
              <a:gd name="connsiteX189-2673" fmla="*/ 2820212 w 12641071"/>
              <a:gd name="connsiteY189-2674" fmla="*/ 4022008 h 5795240"/>
              <a:gd name="connsiteX190-2675" fmla="*/ 2820206 w 12641071"/>
              <a:gd name="connsiteY190-2676" fmla="*/ 4022011 h 5795240"/>
              <a:gd name="connsiteX191-2677" fmla="*/ 2813481 w 12641071"/>
              <a:gd name="connsiteY191-2678" fmla="*/ 4027041 h 5795240"/>
              <a:gd name="connsiteX192-2679" fmla="*/ 2762875 w 12641071"/>
              <a:gd name="connsiteY192-2680" fmla="*/ 4057784 h 5795240"/>
              <a:gd name="connsiteX193-2681" fmla="*/ 2762878 w 12641071"/>
              <a:gd name="connsiteY193-2682" fmla="*/ 4057784 h 5795240"/>
              <a:gd name="connsiteX194-2683" fmla="*/ 2694694 w 12641071"/>
              <a:gd name="connsiteY194-2684" fmla="*/ 4099208 h 5795240"/>
              <a:gd name="connsiteX195-2685" fmla="*/ 2726822 w 12641071"/>
              <a:gd name="connsiteY195-2686" fmla="*/ 4072700 h 5795240"/>
              <a:gd name="connsiteX196-2687" fmla="*/ 2757719 w 12641071"/>
              <a:gd name="connsiteY196-2688" fmla="*/ 4055929 h 5795240"/>
              <a:gd name="connsiteX197-2689" fmla="*/ 2757718 w 12641071"/>
              <a:gd name="connsiteY197-2690" fmla="*/ 4055928 h 5795240"/>
              <a:gd name="connsiteX198-2691" fmla="*/ 2726820 w 12641071"/>
              <a:gd name="connsiteY198-2692" fmla="*/ 4072700 h 5795240"/>
              <a:gd name="connsiteX199-2693" fmla="*/ 2694692 w 12641071"/>
              <a:gd name="connsiteY199-2694" fmla="*/ 4099208 h 5795240"/>
              <a:gd name="connsiteX200-2695" fmla="*/ 2664698 w 12641071"/>
              <a:gd name="connsiteY200-2696" fmla="*/ 4117431 h 5795240"/>
              <a:gd name="connsiteX201-2697" fmla="*/ 1804544 w 12641071"/>
              <a:gd name="connsiteY201-2698" fmla="*/ 4335229 h 5795240"/>
              <a:gd name="connsiteX202-2699" fmla="*/ 0 w 12641071"/>
              <a:gd name="connsiteY202-2700" fmla="*/ 2530685 h 5795240"/>
              <a:gd name="connsiteX203-2701" fmla="*/ 1804544 w 12641071"/>
              <a:gd name="connsiteY203-2702" fmla="*/ 726143 h 5795240"/>
              <a:gd name="connsiteX204-2703" fmla="*/ 3080549 w 12641071"/>
              <a:gd name="connsiteY204-2704" fmla="*/ 1254682 h 5795240"/>
              <a:gd name="connsiteX205-2705" fmla="*/ 3106404 w 12641071"/>
              <a:gd name="connsiteY205-2706" fmla="*/ 1283128 h 5795240"/>
              <a:gd name="connsiteX206-2707" fmla="*/ 3125122 w 12641071"/>
              <a:gd name="connsiteY206-2708" fmla="*/ 1317614 h 5795240"/>
              <a:gd name="connsiteX207-2709" fmla="*/ 3139022 w 12641071"/>
              <a:gd name="connsiteY207-2710" fmla="*/ 1334461 h 5795240"/>
              <a:gd name="connsiteX208-2711" fmla="*/ 3139022 w 12641071"/>
              <a:gd name="connsiteY208-2712" fmla="*/ 1334462 h 5795240"/>
              <a:gd name="connsiteX209-2713" fmla="*/ 3139022 w 12641071"/>
              <a:gd name="connsiteY209-2714" fmla="*/ 1334461 h 5795240"/>
              <a:gd name="connsiteX210-2715" fmla="*/ 3106405 w 12641071"/>
              <a:gd name="connsiteY210-2716" fmla="*/ 1283128 h 5795240"/>
              <a:gd name="connsiteX211-2717" fmla="*/ 3197018 w 12641071"/>
              <a:gd name="connsiteY211-2718" fmla="*/ 1382828 h 5795240"/>
              <a:gd name="connsiteX212-2719" fmla="*/ 3234533 w 12641071"/>
              <a:gd name="connsiteY212-2720" fmla="*/ 1432995 h 5795240"/>
              <a:gd name="connsiteX213-2721" fmla="*/ 3234535 w 12641071"/>
              <a:gd name="connsiteY213-2722" fmla="*/ 1432997 h 5795240"/>
              <a:gd name="connsiteX214-2723" fmla="*/ 3234536 w 12641071"/>
              <a:gd name="connsiteY214-2724" fmla="*/ 1432999 h 5795240"/>
              <a:gd name="connsiteX215-2725" fmla="*/ 3268676 w 12641071"/>
              <a:gd name="connsiteY215-2726" fmla="*/ 1461167 h 5795240"/>
              <a:gd name="connsiteX216-2727" fmla="*/ 3565826 w 12641071"/>
              <a:gd name="connsiteY216-2728" fmla="*/ 1551935 h 5795240"/>
              <a:gd name="connsiteX217-2729" fmla="*/ 4086504 w 12641071"/>
              <a:gd name="connsiteY217-2730" fmla="*/ 1127574 h 5795240"/>
              <a:gd name="connsiteX218-2731" fmla="*/ 4094702 w 12641071"/>
              <a:gd name="connsiteY218-2732" fmla="*/ 1046255 h 5795240"/>
              <a:gd name="connsiteX219-2733" fmla="*/ 4101065 w 12641071"/>
              <a:gd name="connsiteY219-2734" fmla="*/ 1044040 h 5795240"/>
              <a:gd name="connsiteX220-2735" fmla="*/ 4097301 w 12641071"/>
              <a:gd name="connsiteY220-2736" fmla="*/ 1118570 h 5795240"/>
              <a:gd name="connsiteX221-2737" fmla="*/ 4101065 w 12641071"/>
              <a:gd name="connsiteY221-2738" fmla="*/ 1044042 h 5795240"/>
              <a:gd name="connsiteX222-2739" fmla="*/ 4206937 w 12641071"/>
              <a:gd name="connsiteY222-2740" fmla="*/ 1007188 h 5795240"/>
              <a:gd name="connsiteX223-2741" fmla="*/ 4206937 w 12641071"/>
              <a:gd name="connsiteY223-2742" fmla="*/ 1007186 h 5795240"/>
              <a:gd name="connsiteX224-2743" fmla="*/ 4101067 w 12641071"/>
              <a:gd name="connsiteY224-2744" fmla="*/ 1044040 h 5795240"/>
              <a:gd name="connsiteX225-2745" fmla="*/ 4103078 w 12641071"/>
              <a:gd name="connsiteY225-2746" fmla="*/ 1004204 h 5795240"/>
              <a:gd name="connsiteX226-2747" fmla="*/ 5215874 w 12641071"/>
              <a:gd name="connsiteY226-2748" fmla="*/ 0 h 5795240"/>
              <a:gd name="connsiteX0-2749" fmla="*/ 5964869 w 12641071"/>
              <a:gd name="connsiteY0-2750" fmla="*/ 4795171 h 5795240"/>
              <a:gd name="connsiteX1-2751" fmla="*/ 6019264 w 12641071"/>
              <a:gd name="connsiteY1-2752" fmla="*/ 4804905 h 5795240"/>
              <a:gd name="connsiteX2-2753" fmla="*/ 6036570 w 12641071"/>
              <a:gd name="connsiteY2-2754" fmla="*/ 4807089 h 5795240"/>
              <a:gd name="connsiteX3-2755" fmla="*/ 6019265 w 12641071"/>
              <a:gd name="connsiteY3-2756" fmla="*/ 4804905 h 5795240"/>
              <a:gd name="connsiteX4-2757" fmla="*/ 5964869 w 12641071"/>
              <a:gd name="connsiteY4-2758" fmla="*/ 4795171 h 5795240"/>
              <a:gd name="connsiteX5-2759" fmla="*/ 3682364 w 12641071"/>
              <a:gd name="connsiteY5-2760" fmla="*/ 4386723 h 5795240"/>
              <a:gd name="connsiteX6-2761" fmla="*/ 3772428 w 12641071"/>
              <a:gd name="connsiteY6-2762" fmla="*/ 4402840 h 5795240"/>
              <a:gd name="connsiteX7-2763" fmla="*/ 3772428 w 12641071"/>
              <a:gd name="connsiteY7-2764" fmla="*/ 4402840 h 5795240"/>
              <a:gd name="connsiteX8-2765" fmla="*/ 3682364 w 12641071"/>
              <a:gd name="connsiteY8-2766" fmla="*/ 4386723 h 5795240"/>
              <a:gd name="connsiteX9-2767" fmla="*/ 3190020 w 12641071"/>
              <a:gd name="connsiteY9-2768" fmla="*/ 1396271 h 5795240"/>
              <a:gd name="connsiteX10-2769" fmla="*/ 3190020 w 12641071"/>
              <a:gd name="connsiteY10-2770" fmla="*/ 1396272 h 5795240"/>
              <a:gd name="connsiteX11-2771" fmla="*/ 3202490 w 12641071"/>
              <a:gd name="connsiteY11-2772" fmla="*/ 1406560 h 5795240"/>
              <a:gd name="connsiteX12-2773" fmla="*/ 3190020 w 12641071"/>
              <a:gd name="connsiteY12-2774" fmla="*/ 1396271 h 5795240"/>
              <a:gd name="connsiteX13-2775" fmla="*/ 6034389 w 12641071"/>
              <a:gd name="connsiteY13-2776" fmla="*/ 371047 h 5795240"/>
              <a:gd name="connsiteX14-2777" fmla="*/ 5912002 w 12641071"/>
              <a:gd name="connsiteY14-2778" fmla="*/ 413650 h 5795240"/>
              <a:gd name="connsiteX15-2779" fmla="*/ 5912002 w 12641071"/>
              <a:gd name="connsiteY15-2780" fmla="*/ 413650 h 5795240"/>
              <a:gd name="connsiteX16-2781" fmla="*/ 6034389 w 12641071"/>
              <a:gd name="connsiteY16-2782" fmla="*/ 371047 h 5795240"/>
              <a:gd name="connsiteX17-2783" fmla="*/ 5215874 w 12641071"/>
              <a:gd name="connsiteY17-2784" fmla="*/ 0 h 5795240"/>
              <a:gd name="connsiteX18-2785" fmla="*/ 5927386 w 12641071"/>
              <a:gd name="connsiteY18-2786" fmla="*/ 255427 h 5795240"/>
              <a:gd name="connsiteX19-2787" fmla="*/ 5974443 w 12641071"/>
              <a:gd name="connsiteY19-2788" fmla="*/ 298195 h 5795240"/>
              <a:gd name="connsiteX20-2789" fmla="*/ 5974448 w 12641071"/>
              <a:gd name="connsiteY20-2790" fmla="*/ 298200 h 5795240"/>
              <a:gd name="connsiteX21-2791" fmla="*/ 6006819 w 12641071"/>
              <a:gd name="connsiteY21-2792" fmla="*/ 327622 h 5795240"/>
              <a:gd name="connsiteX22-2793" fmla="*/ 6043427 w 12641071"/>
              <a:gd name="connsiteY22-2794" fmla="*/ 367901 h 5795240"/>
              <a:gd name="connsiteX23-2795" fmla="*/ 6043429 w 12641071"/>
              <a:gd name="connsiteY23-2796" fmla="*/ 367901 h 5795240"/>
              <a:gd name="connsiteX24-2797" fmla="*/ 6079014 w 12641071"/>
              <a:gd name="connsiteY24-2798" fmla="*/ 407056 h 5795240"/>
              <a:gd name="connsiteX25-2799" fmla="*/ 6105193 w 12641071"/>
              <a:gd name="connsiteY25-2800" fmla="*/ 442067 h 5795240"/>
              <a:gd name="connsiteX26-2801" fmla="*/ 6069206 w 12641071"/>
              <a:gd name="connsiteY26-2802" fmla="*/ 409359 h 5795240"/>
              <a:gd name="connsiteX27-2803" fmla="*/ 6105193 w 12641071"/>
              <a:gd name="connsiteY27-2804" fmla="*/ 442069 h 5795240"/>
              <a:gd name="connsiteX28-2805" fmla="*/ 6143408 w 12641071"/>
              <a:gd name="connsiteY28-2806" fmla="*/ 493169 h 5795240"/>
              <a:gd name="connsiteX29-2807" fmla="*/ 6143427 w 12641071"/>
              <a:gd name="connsiteY29-2808" fmla="*/ 493200 h 5795240"/>
              <a:gd name="connsiteX30-2809" fmla="*/ 6215965 w 12641071"/>
              <a:gd name="connsiteY30-2810" fmla="*/ 619406 h 5795240"/>
              <a:gd name="connsiteX31-2811" fmla="*/ 6234035 w 12641071"/>
              <a:gd name="connsiteY31-2812" fmla="*/ 658746 h 5795240"/>
              <a:gd name="connsiteX32-2813" fmla="*/ 6274009 w 12641071"/>
              <a:gd name="connsiteY32-2814" fmla="*/ 760197 h 5795240"/>
              <a:gd name="connsiteX33-2815" fmla="*/ 6287839 w 12641071"/>
              <a:gd name="connsiteY33-2816" fmla="*/ 801938 h 5795240"/>
              <a:gd name="connsiteX34-2817" fmla="*/ 6321546 w 12641071"/>
              <a:gd name="connsiteY34-2818" fmla="*/ 948207 h 5795240"/>
              <a:gd name="connsiteX35-2819" fmla="*/ 6321550 w 12641071"/>
              <a:gd name="connsiteY35-2820" fmla="*/ 948224 h 5795240"/>
              <a:gd name="connsiteX36-2821" fmla="*/ 6334438 w 12641071"/>
              <a:gd name="connsiteY36-2822" fmla="*/ 1118571 h 5795240"/>
              <a:gd name="connsiteX37-2823" fmla="*/ 6334438 w 12641071"/>
              <a:gd name="connsiteY37-2824" fmla="*/ 1118570 h 5795240"/>
              <a:gd name="connsiteX38-2825" fmla="*/ 6321550 w 12641071"/>
              <a:gd name="connsiteY38-2826" fmla="*/ 948222 h 5795240"/>
              <a:gd name="connsiteX39-2827" fmla="*/ 6321546 w 12641071"/>
              <a:gd name="connsiteY39-2828" fmla="*/ 948207 h 5795240"/>
              <a:gd name="connsiteX40-2829" fmla="*/ 6295696 w 12641071"/>
              <a:gd name="connsiteY40-2830" fmla="*/ 825653 h 5795240"/>
              <a:gd name="connsiteX41-2831" fmla="*/ 6287839 w 12641071"/>
              <a:gd name="connsiteY41-2832" fmla="*/ 801938 h 5795240"/>
              <a:gd name="connsiteX42-2833" fmla="*/ 6284151 w 12641071"/>
              <a:gd name="connsiteY42-2834" fmla="*/ 785941 h 5795240"/>
              <a:gd name="connsiteX43-2835" fmla="*/ 6274009 w 12641071"/>
              <a:gd name="connsiteY43-2836" fmla="*/ 760197 h 5795240"/>
              <a:gd name="connsiteX44-2837" fmla="*/ 6256852 w 12641071"/>
              <a:gd name="connsiteY44-2838" fmla="*/ 708420 h 5795240"/>
              <a:gd name="connsiteX45-2839" fmla="*/ 6234035 w 12641071"/>
              <a:gd name="connsiteY45-2840" fmla="*/ 658746 h 5795240"/>
              <a:gd name="connsiteX46-2841" fmla="*/ 6224136 w 12641071"/>
              <a:gd name="connsiteY46-2842" fmla="*/ 633624 h 5795240"/>
              <a:gd name="connsiteX47-2843" fmla="*/ 6215965 w 12641071"/>
              <a:gd name="connsiteY47-2844" fmla="*/ 619406 h 5795240"/>
              <a:gd name="connsiteX48-2845" fmla="*/ 6205824 w 12641071"/>
              <a:gd name="connsiteY48-2846" fmla="*/ 597325 h 5795240"/>
              <a:gd name="connsiteX49-2847" fmla="*/ 6143427 w 12641071"/>
              <a:gd name="connsiteY49-2848" fmla="*/ 493200 h 5795240"/>
              <a:gd name="connsiteX50-2849" fmla="*/ 6143408 w 12641071"/>
              <a:gd name="connsiteY50-2850" fmla="*/ 493167 h 5795240"/>
              <a:gd name="connsiteX51-2851" fmla="*/ 6105193 w 12641071"/>
              <a:gd name="connsiteY51-2852" fmla="*/ 442067 h 5795240"/>
              <a:gd name="connsiteX52-2853" fmla="*/ 6141460 w 12641071"/>
              <a:gd name="connsiteY52-2854" fmla="*/ 475027 h 5795240"/>
              <a:gd name="connsiteX53-2855" fmla="*/ 6788665 w 12641071"/>
              <a:gd name="connsiteY53-2856" fmla="*/ 707369 h 5795240"/>
              <a:gd name="connsiteX54-2857" fmla="*/ 7184710 w 12641071"/>
              <a:gd name="connsiteY54-2858" fmla="*/ 627411 h 5795240"/>
              <a:gd name="connsiteX55-2859" fmla="*/ 7264545 w 12641071"/>
              <a:gd name="connsiteY55-2860" fmla="*/ 588952 h 5795240"/>
              <a:gd name="connsiteX56-2861" fmla="*/ 7213686 w 12641071"/>
              <a:gd name="connsiteY56-2862" fmla="*/ 626983 h 5795240"/>
              <a:gd name="connsiteX57-2863" fmla="*/ 7128319 w 12641071"/>
              <a:gd name="connsiteY57-2864" fmla="*/ 705504 h 5795240"/>
              <a:gd name="connsiteX58-2865" fmla="*/ 7083110 w 12641071"/>
              <a:gd name="connsiteY58-2866" fmla="*/ 757072 h 5795240"/>
              <a:gd name="connsiteX59-2867" fmla="*/ 7083111 w 12641071"/>
              <a:gd name="connsiteY59-2868" fmla="*/ 757072 h 5795240"/>
              <a:gd name="connsiteX60-2869" fmla="*/ 7128319 w 12641071"/>
              <a:gd name="connsiteY60-2870" fmla="*/ 705506 h 5795240"/>
              <a:gd name="connsiteX61-2871" fmla="*/ 7213686 w 12641071"/>
              <a:gd name="connsiteY61-2872" fmla="*/ 626984 h 5795240"/>
              <a:gd name="connsiteX62-2873" fmla="*/ 7264545 w 12641071"/>
              <a:gd name="connsiteY62-2874" fmla="*/ 588953 h 5795240"/>
              <a:gd name="connsiteX63-2875" fmla="*/ 7273651 w 12641071"/>
              <a:gd name="connsiteY63-2876" fmla="*/ 584566 h 5795240"/>
              <a:gd name="connsiteX64-2877" fmla="*/ 7314851 w 12641071"/>
              <a:gd name="connsiteY64-2878" fmla="*/ 559537 h 5795240"/>
              <a:gd name="connsiteX65-2879" fmla="*/ 7354131 w 12641071"/>
              <a:gd name="connsiteY65-2880" fmla="*/ 565467 h 5795240"/>
              <a:gd name="connsiteX66-2881" fmla="*/ 7429608 w 12641071"/>
              <a:gd name="connsiteY66-2882" fmla="*/ 586051 h 5795240"/>
              <a:gd name="connsiteX67-2883" fmla="*/ 7429611 w 12641071"/>
              <a:gd name="connsiteY67-2884" fmla="*/ 586050 h 5795240"/>
              <a:gd name="connsiteX68-2885" fmla="*/ 7354132 w 12641071"/>
              <a:gd name="connsiteY68-2886" fmla="*/ 565465 h 5795240"/>
              <a:gd name="connsiteX69-2887" fmla="*/ 7314853 w 12641071"/>
              <a:gd name="connsiteY69-2888" fmla="*/ 559536 h 5795240"/>
              <a:gd name="connsiteX70-2889" fmla="*/ 7314851 w 12641071"/>
              <a:gd name="connsiteY70-2890" fmla="*/ 559537 h 5795240"/>
              <a:gd name="connsiteX71-2891" fmla="*/ 7314849 w 12641071"/>
              <a:gd name="connsiteY71-2892" fmla="*/ 559537 h 5795240"/>
              <a:gd name="connsiteX72-2893" fmla="*/ 7273651 w 12641071"/>
              <a:gd name="connsiteY72-2894" fmla="*/ 584565 h 5795240"/>
              <a:gd name="connsiteX73-2895" fmla="*/ 7264545 w 12641071"/>
              <a:gd name="connsiteY73-2896" fmla="*/ 588952 h 5795240"/>
              <a:gd name="connsiteX74-2897" fmla="*/ 7296407 w 12641071"/>
              <a:gd name="connsiteY74-2898" fmla="*/ 565126 h 5795240"/>
              <a:gd name="connsiteX75-2899" fmla="*/ 7307447 w 12641071"/>
              <a:gd name="connsiteY75-2900" fmla="*/ 558419 h 5795240"/>
              <a:gd name="connsiteX76-2901" fmla="*/ 7307450 w 12641071"/>
              <a:gd name="connsiteY76-2902" fmla="*/ 558419 h 5795240"/>
              <a:gd name="connsiteX77-2903" fmla="*/ 7385004 w 12641071"/>
              <a:gd name="connsiteY77-2904" fmla="*/ 511303 h 5795240"/>
              <a:gd name="connsiteX78-2905" fmla="*/ 7391626 w 12641071"/>
              <a:gd name="connsiteY78-2906" fmla="*/ 508114 h 5795240"/>
              <a:gd name="connsiteX79-2907" fmla="*/ 7391631 w 12641071"/>
              <a:gd name="connsiteY79-2908" fmla="*/ 508110 h 5795240"/>
              <a:gd name="connsiteX80-2909" fmla="*/ 7478934 w 12641071"/>
              <a:gd name="connsiteY80-2910" fmla="*/ 466053 h 5795240"/>
              <a:gd name="connsiteX81-2911" fmla="*/ 7897193 w 12641071"/>
              <a:gd name="connsiteY81-2912" fmla="*/ 381611 h 5795240"/>
              <a:gd name="connsiteX82-2913" fmla="*/ 8788216 w 12641071"/>
              <a:gd name="connsiteY82-2914" fmla="*/ 855364 h 5795240"/>
              <a:gd name="connsiteX83-2915" fmla="*/ 8832362 w 12641071"/>
              <a:gd name="connsiteY83-2916" fmla="*/ 928030 h 5795240"/>
              <a:gd name="connsiteX84-2917" fmla="*/ 8832362 w 12641071"/>
              <a:gd name="connsiteY84-2918" fmla="*/ 928033 h 5795240"/>
              <a:gd name="connsiteX85-2919" fmla="*/ 8842040 w 12641071"/>
              <a:gd name="connsiteY85-2920" fmla="*/ 943961 h 5795240"/>
              <a:gd name="connsiteX86-2921" fmla="*/ 8856144 w 12641071"/>
              <a:gd name="connsiteY86-2922" fmla="*/ 973241 h 5795240"/>
              <a:gd name="connsiteX87-2923" fmla="*/ 8856145 w 12641071"/>
              <a:gd name="connsiteY87-2924" fmla="*/ 973241 h 5795240"/>
              <a:gd name="connsiteX88-2925" fmla="*/ 8878117 w 12641071"/>
              <a:gd name="connsiteY88-2926" fmla="*/ 1018851 h 5795240"/>
              <a:gd name="connsiteX89-2927" fmla="*/ 8877719 w 12641071"/>
              <a:gd name="connsiteY89-2928" fmla="*/ 1018369 h 5795240"/>
              <a:gd name="connsiteX90-2929" fmla="*/ 8853250 w 12641071"/>
              <a:gd name="connsiteY90-2930" fmla="*/ 973288 h 5795240"/>
              <a:gd name="connsiteX91-2931" fmla="*/ 8853249 w 12641071"/>
              <a:gd name="connsiteY91-2932" fmla="*/ 973288 h 5795240"/>
              <a:gd name="connsiteX92-2933" fmla="*/ 8853248 w 12641071"/>
              <a:gd name="connsiteY92-2934" fmla="*/ 973287 h 5795240"/>
              <a:gd name="connsiteX93-2935" fmla="*/ 8849677 w 12641071"/>
              <a:gd name="connsiteY93-2936" fmla="*/ 973341 h 5795240"/>
              <a:gd name="connsiteX94-2937" fmla="*/ 8641543 w 12641071"/>
              <a:gd name="connsiteY94-2938" fmla="*/ 916577 h 5795240"/>
              <a:gd name="connsiteX95-2939" fmla="*/ 8641545 w 12641071"/>
              <a:gd name="connsiteY95-2940" fmla="*/ 916580 h 5795240"/>
              <a:gd name="connsiteX96-2941" fmla="*/ 8849676 w 12641071"/>
              <a:gd name="connsiteY96-2942" fmla="*/ 973343 h 5795240"/>
              <a:gd name="connsiteX97-2943" fmla="*/ 8853248 w 12641071"/>
              <a:gd name="connsiteY97-2944" fmla="*/ 973288 h 5795240"/>
              <a:gd name="connsiteX98-2945" fmla="*/ 8877719 w 12641071"/>
              <a:gd name="connsiteY98-2946" fmla="*/ 1018371 h 5795240"/>
              <a:gd name="connsiteX99-2947" fmla="*/ 8878116 w 12641071"/>
              <a:gd name="connsiteY99-2948" fmla="*/ 1018851 h 5795240"/>
              <a:gd name="connsiteX100-2949" fmla="*/ 8887288 w 12641071"/>
              <a:gd name="connsiteY100-2950" fmla="*/ 1037892 h 5795240"/>
              <a:gd name="connsiteX101-2951" fmla="*/ 8949899 w 12641071"/>
              <a:gd name="connsiteY101-2952" fmla="*/ 1239592 h 5795240"/>
              <a:gd name="connsiteX102-2953" fmla="*/ 8968437 w 12641071"/>
              <a:gd name="connsiteY102-2954" fmla="*/ 1423482 h 5795240"/>
              <a:gd name="connsiteX103-2955" fmla="*/ 8949899 w 12641071"/>
              <a:gd name="connsiteY103-2956" fmla="*/ 1239591 h 5795240"/>
              <a:gd name="connsiteX104-2957" fmla="*/ 8887288 w 12641071"/>
              <a:gd name="connsiteY104-2958" fmla="*/ 1037890 h 5795240"/>
              <a:gd name="connsiteX105-2959" fmla="*/ 8878116 w 12641071"/>
              <a:gd name="connsiteY105-2960" fmla="*/ 1018851 h 5795240"/>
              <a:gd name="connsiteX106-2961" fmla="*/ 8931285 w 12641071"/>
              <a:gd name="connsiteY106-2962" fmla="*/ 1083292 h 5795240"/>
              <a:gd name="connsiteX107-2963" fmla="*/ 9241478 w 12641071"/>
              <a:gd name="connsiteY107-2964" fmla="*/ 1211778 h 5795240"/>
              <a:gd name="connsiteX108-2965" fmla="*/ 9605238 w 12641071"/>
              <a:gd name="connsiteY108-2966" fmla="*/ 1018369 h 5795240"/>
              <a:gd name="connsiteX109-2967" fmla="*/ 9636247 w 12641071"/>
              <a:gd name="connsiteY109-2968" fmla="*/ 961241 h 5795240"/>
              <a:gd name="connsiteX110-2969" fmla="*/ 9641995 w 12641071"/>
              <a:gd name="connsiteY110-2970" fmla="*/ 961152 h 5795240"/>
              <a:gd name="connsiteX111-2971" fmla="*/ 9584939 w 12641071"/>
              <a:gd name="connsiteY111-2972" fmla="*/ 1079594 h 5795240"/>
              <a:gd name="connsiteX112-2973" fmla="*/ 9546257 w 12641071"/>
              <a:gd name="connsiteY112-2974" fmla="*/ 1204206 h 5795240"/>
              <a:gd name="connsiteX113-2975" fmla="*/ 9584939 w 12641071"/>
              <a:gd name="connsiteY113-2976" fmla="*/ 1079596 h 5795240"/>
              <a:gd name="connsiteX114-2977" fmla="*/ 9641995 w 12641071"/>
              <a:gd name="connsiteY114-2978" fmla="*/ 961153 h 5795240"/>
              <a:gd name="connsiteX115-2979" fmla="*/ 9653069 w 12641071"/>
              <a:gd name="connsiteY115-2980" fmla="*/ 960983 h 5795240"/>
              <a:gd name="connsiteX116-2981" fmla="*/ 9801564 w 12641071"/>
              <a:gd name="connsiteY116-2982" fmla="*/ 1196828 h 5795240"/>
              <a:gd name="connsiteX117-2983" fmla="*/ 9801566 w 12641071"/>
              <a:gd name="connsiteY117-2984" fmla="*/ 1196828 h 5795240"/>
              <a:gd name="connsiteX118-2985" fmla="*/ 9653070 w 12641071"/>
              <a:gd name="connsiteY118-2986" fmla="*/ 960982 h 5795240"/>
              <a:gd name="connsiteX119-2987" fmla="*/ 9641996 w 12641071"/>
              <a:gd name="connsiteY119-2988" fmla="*/ 961152 h 5795240"/>
              <a:gd name="connsiteX120-2989" fmla="*/ 9651917 w 12641071"/>
              <a:gd name="connsiteY120-2990" fmla="*/ 940556 h 5795240"/>
              <a:gd name="connsiteX121-2991" fmla="*/ 11050508 w 12641071"/>
              <a:gd name="connsiteY121-2992" fmla="*/ 108150 h 5795240"/>
              <a:gd name="connsiteX122-2993" fmla="*/ 12641071 w 12641071"/>
              <a:gd name="connsiteY122-2994" fmla="*/ 1698711 h 5795240"/>
              <a:gd name="connsiteX123-2995" fmla="*/ 11371062 w 12641071"/>
              <a:gd name="connsiteY123-2996" fmla="*/ 3256960 h 5795240"/>
              <a:gd name="connsiteX124-2997" fmla="*/ 11215953 w 12641071"/>
              <a:gd name="connsiteY124-2998" fmla="*/ 3280632 h 5795240"/>
              <a:gd name="connsiteX125-2999" fmla="*/ 11142318 w 12641071"/>
              <a:gd name="connsiteY125-3000" fmla="*/ 3276914 h 5795240"/>
              <a:gd name="connsiteX126-3001" fmla="*/ 11215952 w 12641071"/>
              <a:gd name="connsiteY126-3002" fmla="*/ 3280632 h 5795240"/>
              <a:gd name="connsiteX127-3003" fmla="*/ 11213133 w 12641071"/>
              <a:gd name="connsiteY127-3004" fmla="*/ 3281062 h 5795240"/>
              <a:gd name="connsiteX128-3005" fmla="*/ 11116921 w 12641071"/>
              <a:gd name="connsiteY128-3006" fmla="*/ 3285921 h 5795240"/>
              <a:gd name="connsiteX129-3007" fmla="*/ 11050507 w 12641071"/>
              <a:gd name="connsiteY129-3008" fmla="*/ 3289274 h 5795240"/>
              <a:gd name="connsiteX130-3009" fmla="*/ 11006292 w 12641071"/>
              <a:gd name="connsiteY130-3010" fmla="*/ 3287041 h 5795240"/>
              <a:gd name="connsiteX131-3011" fmla="*/ 10937101 w 12641071"/>
              <a:gd name="connsiteY131-3012" fmla="*/ 3297601 h 5795240"/>
              <a:gd name="connsiteX132-3013" fmla="*/ 10144740 w 12641071"/>
              <a:gd name="connsiteY132-3014" fmla="*/ 4089962 h 5795240"/>
              <a:gd name="connsiteX133-3015" fmla="*/ 10130374 w 12641071"/>
              <a:gd name="connsiteY133-3016" fmla="*/ 4184101 h 5795240"/>
              <a:gd name="connsiteX134-3017" fmla="*/ 10130375 w 12641071"/>
              <a:gd name="connsiteY134-3018" fmla="*/ 4184103 h 5795240"/>
              <a:gd name="connsiteX135-3019" fmla="*/ 10130656 w 12641071"/>
              <a:gd name="connsiteY135-3020" fmla="*/ 4185950 h 5795240"/>
              <a:gd name="connsiteX136-3021" fmla="*/ 10138194 w 12641071"/>
              <a:gd name="connsiteY136-3022" fmla="*/ 4335228 h 5795240"/>
              <a:gd name="connsiteX137-3023" fmla="*/ 10137710 w 12641071"/>
              <a:gd name="connsiteY137-3024" fmla="*/ 4344822 h 5795240"/>
              <a:gd name="connsiteX138-3025" fmla="*/ 10133555 w 12641071"/>
              <a:gd name="connsiteY138-3026" fmla="*/ 4427096 h 5795240"/>
              <a:gd name="connsiteX139-3027" fmla="*/ 10129312 w 12641071"/>
              <a:gd name="connsiteY139-3028" fmla="*/ 4399289 h 5795240"/>
              <a:gd name="connsiteX140-3029" fmla="*/ 10126797 w 12641071"/>
              <a:gd name="connsiteY140-3030" fmla="*/ 4349498 h 5795240"/>
              <a:gd name="connsiteX141-3031" fmla="*/ 10126796 w 12641071"/>
              <a:gd name="connsiteY141-3032" fmla="*/ 4349498 h 5795240"/>
              <a:gd name="connsiteX142-3033" fmla="*/ 10129311 w 12641071"/>
              <a:gd name="connsiteY142-3034" fmla="*/ 4399289 h 5795240"/>
              <a:gd name="connsiteX143-3035" fmla="*/ 10133554 w 12641071"/>
              <a:gd name="connsiteY143-3036" fmla="*/ 4427096 h 5795240"/>
              <a:gd name="connsiteX144-3037" fmla="*/ 10130656 w 12641071"/>
              <a:gd name="connsiteY144-3038" fmla="*/ 4484506 h 5795240"/>
              <a:gd name="connsiteX145-3039" fmla="*/ 8678182 w 12641071"/>
              <a:gd name="connsiteY145-3040" fmla="*/ 5795240 h 5795240"/>
              <a:gd name="connsiteX146-3041" fmla="*/ 7467518 w 12641071"/>
              <a:gd name="connsiteY146-3042" fmla="*/ 5151535 h 5795240"/>
              <a:gd name="connsiteX147-3043" fmla="*/ 7419945 w 12641071"/>
              <a:gd name="connsiteY147-3044" fmla="*/ 5073228 h 5795240"/>
              <a:gd name="connsiteX148-3045" fmla="*/ 7394386 w 12641071"/>
              <a:gd name="connsiteY148-3046" fmla="*/ 5031156 h 5795240"/>
              <a:gd name="connsiteX149-3047" fmla="*/ 7367299 w 12641071"/>
              <a:gd name="connsiteY149-3048" fmla="*/ 4974928 h 5795240"/>
              <a:gd name="connsiteX150-3049" fmla="*/ 7332905 w 12641071"/>
              <a:gd name="connsiteY150-3050" fmla="*/ 4903531 h 5795240"/>
              <a:gd name="connsiteX151-3051" fmla="*/ 7320958 w 12641071"/>
              <a:gd name="connsiteY151-3052" fmla="*/ 4870887 h 5795240"/>
              <a:gd name="connsiteX152-3053" fmla="*/ 7322174 w 12641071"/>
              <a:gd name="connsiteY152-3054" fmla="*/ 4872361 h 5795240"/>
              <a:gd name="connsiteX153-3055" fmla="*/ 7362630 w 12641071"/>
              <a:gd name="connsiteY153-3056" fmla="*/ 4938954 h 5795240"/>
              <a:gd name="connsiteX154-3057" fmla="*/ 7380779 w 12641071"/>
              <a:gd name="connsiteY154-3058" fmla="*/ 4976628 h 5795240"/>
              <a:gd name="connsiteX155-3059" fmla="*/ 7391210 w 12641071"/>
              <a:gd name="connsiteY155-3060" fmla="*/ 4977944 h 5795240"/>
              <a:gd name="connsiteX156-3061" fmla="*/ 7380780 w 12641071"/>
              <a:gd name="connsiteY156-3062" fmla="*/ 4976628 h 5795240"/>
              <a:gd name="connsiteX157-3063" fmla="*/ 7362631 w 12641071"/>
              <a:gd name="connsiteY157-3064" fmla="*/ 4938954 h 5795240"/>
              <a:gd name="connsiteX158-3065" fmla="*/ 7322175 w 12641071"/>
              <a:gd name="connsiteY158-3066" fmla="*/ 4872361 h 5795240"/>
              <a:gd name="connsiteX159-3067" fmla="*/ 7320959 w 12641071"/>
              <a:gd name="connsiteY159-3068" fmla="*/ 4870887 h 5795240"/>
              <a:gd name="connsiteX160-3069" fmla="*/ 7283811 w 12641071"/>
              <a:gd name="connsiteY160-3070" fmla="*/ 4769391 h 5795240"/>
              <a:gd name="connsiteX161-3071" fmla="*/ 7272112 w 12641071"/>
              <a:gd name="connsiteY161-3072" fmla="*/ 4718630 h 5795240"/>
              <a:gd name="connsiteX162-3073" fmla="*/ 7272111 w 12641071"/>
              <a:gd name="connsiteY162-3074" fmla="*/ 4718630 h 5795240"/>
              <a:gd name="connsiteX163-3075" fmla="*/ 7283810 w 12641071"/>
              <a:gd name="connsiteY163-3076" fmla="*/ 4769391 h 5795240"/>
              <a:gd name="connsiteX164-3077" fmla="*/ 7320958 w 12641071"/>
              <a:gd name="connsiteY164-3078" fmla="*/ 4870887 h 5795240"/>
              <a:gd name="connsiteX165-3079" fmla="*/ 7223551 w 12641071"/>
              <a:gd name="connsiteY165-3080" fmla="*/ 4752829 h 5795240"/>
              <a:gd name="connsiteX166-3081" fmla="*/ 6652445 w 12641071"/>
              <a:gd name="connsiteY166-3082" fmla="*/ 4516269 h 5795240"/>
              <a:gd name="connsiteX167-3083" fmla="*/ 6200873 w 12641071"/>
              <a:gd name="connsiteY167-3084" fmla="*/ 4654206 h 5795240"/>
              <a:gd name="connsiteX168-3085" fmla="*/ 6088813 w 12641071"/>
              <a:gd name="connsiteY168-3086" fmla="*/ 4746663 h 5795240"/>
              <a:gd name="connsiteX169-3087" fmla="*/ 6043019 w 12641071"/>
              <a:gd name="connsiteY169-3088" fmla="*/ 4807902 h 5795240"/>
              <a:gd name="connsiteX170-3089" fmla="*/ 6043021 w 12641071"/>
              <a:gd name="connsiteY170-3090" fmla="*/ 4807902 h 5795240"/>
              <a:gd name="connsiteX171-3091" fmla="*/ 6023271 w 12641071"/>
              <a:gd name="connsiteY171-3092" fmla="*/ 4834312 h 5795240"/>
              <a:gd name="connsiteX172-3093" fmla="*/ 5970678 w 12641071"/>
              <a:gd name="connsiteY172-3094" fmla="*/ 4892181 h 5795240"/>
              <a:gd name="connsiteX173-3095" fmla="*/ 5982717 w 12641071"/>
              <a:gd name="connsiteY173-3096" fmla="*/ 4872361 h 5795240"/>
              <a:gd name="connsiteX174-3097" fmla="*/ 5970675 w 12641071"/>
              <a:gd name="connsiteY174-3098" fmla="*/ 4892181 h 5795240"/>
              <a:gd name="connsiteX175-3099" fmla="*/ 5935320 w 12641071"/>
              <a:gd name="connsiteY175-3100" fmla="*/ 4931081 h 5795240"/>
              <a:gd name="connsiteX176-3101" fmla="*/ 4971763 w 12641071"/>
              <a:gd name="connsiteY176-3102" fmla="*/ 5330200 h 5795240"/>
              <a:gd name="connsiteX177-3103" fmla="*/ 3716172 w 12641071"/>
              <a:gd name="connsiteY177-3104" fmla="*/ 4497938 h 5795240"/>
              <a:gd name="connsiteX178-3105" fmla="*/ 3710773 w 12641071"/>
              <a:gd name="connsiteY178-3106" fmla="*/ 4483182 h 5795240"/>
              <a:gd name="connsiteX179-3107" fmla="*/ 3710773 w 12641071"/>
              <a:gd name="connsiteY179-3108" fmla="*/ 4483181 h 5795240"/>
              <a:gd name="connsiteX180-3109" fmla="*/ 3674984 w 12641071"/>
              <a:gd name="connsiteY180-3110" fmla="*/ 4385402 h 5795240"/>
              <a:gd name="connsiteX181-3111" fmla="*/ 3670349 w 12641071"/>
              <a:gd name="connsiteY181-3112" fmla="*/ 4372742 h 5795240"/>
              <a:gd name="connsiteX182-3113" fmla="*/ 3659438 w 12641071"/>
              <a:gd name="connsiteY182-3114" fmla="*/ 4330309 h 5795240"/>
              <a:gd name="connsiteX183-3115" fmla="*/ 3672084 w 12641071"/>
              <a:gd name="connsiteY183-3116" fmla="*/ 4353606 h 5795240"/>
              <a:gd name="connsiteX184-3117" fmla="*/ 3659440 w 12641071"/>
              <a:gd name="connsiteY184-3118" fmla="*/ 4330309 h 5795240"/>
              <a:gd name="connsiteX185-3119" fmla="*/ 3613217 w 12641071"/>
              <a:gd name="connsiteY185-3120" fmla="*/ 4245153 h 5795240"/>
              <a:gd name="connsiteX186-3121" fmla="*/ 3083792 w 12641071"/>
              <a:gd name="connsiteY186-3122" fmla="*/ 3963660 h 5795240"/>
              <a:gd name="connsiteX187-3123" fmla="*/ 2835272 w 12641071"/>
              <a:gd name="connsiteY187-3124" fmla="*/ 4013833 h 5795240"/>
              <a:gd name="connsiteX188-3125" fmla="*/ 2820214 w 12641071"/>
              <a:gd name="connsiteY188-3126" fmla="*/ 4022007 h 5795240"/>
              <a:gd name="connsiteX189-3127" fmla="*/ 2820212 w 12641071"/>
              <a:gd name="connsiteY189-3128" fmla="*/ 4022008 h 5795240"/>
              <a:gd name="connsiteX190-3129" fmla="*/ 2820206 w 12641071"/>
              <a:gd name="connsiteY190-3130" fmla="*/ 4022011 h 5795240"/>
              <a:gd name="connsiteX191-3131" fmla="*/ 2813481 w 12641071"/>
              <a:gd name="connsiteY191-3132" fmla="*/ 4027041 h 5795240"/>
              <a:gd name="connsiteX192-3133" fmla="*/ 2762875 w 12641071"/>
              <a:gd name="connsiteY192-3134" fmla="*/ 4057784 h 5795240"/>
              <a:gd name="connsiteX193-3135" fmla="*/ 2762878 w 12641071"/>
              <a:gd name="connsiteY193-3136" fmla="*/ 4057784 h 5795240"/>
              <a:gd name="connsiteX194-3137" fmla="*/ 2694694 w 12641071"/>
              <a:gd name="connsiteY194-3138" fmla="*/ 4099208 h 5795240"/>
              <a:gd name="connsiteX195-3139" fmla="*/ 2726822 w 12641071"/>
              <a:gd name="connsiteY195-3140" fmla="*/ 4072700 h 5795240"/>
              <a:gd name="connsiteX196-3141" fmla="*/ 2757719 w 12641071"/>
              <a:gd name="connsiteY196-3142" fmla="*/ 4055929 h 5795240"/>
              <a:gd name="connsiteX197-3143" fmla="*/ 2757718 w 12641071"/>
              <a:gd name="connsiteY197-3144" fmla="*/ 4055928 h 5795240"/>
              <a:gd name="connsiteX198-3145" fmla="*/ 2726820 w 12641071"/>
              <a:gd name="connsiteY198-3146" fmla="*/ 4072700 h 5795240"/>
              <a:gd name="connsiteX199-3147" fmla="*/ 2694692 w 12641071"/>
              <a:gd name="connsiteY199-3148" fmla="*/ 4099208 h 5795240"/>
              <a:gd name="connsiteX200-3149" fmla="*/ 2664698 w 12641071"/>
              <a:gd name="connsiteY200-3150" fmla="*/ 4117431 h 5795240"/>
              <a:gd name="connsiteX201-3151" fmla="*/ 1804544 w 12641071"/>
              <a:gd name="connsiteY201-3152" fmla="*/ 4335229 h 5795240"/>
              <a:gd name="connsiteX202-3153" fmla="*/ 0 w 12641071"/>
              <a:gd name="connsiteY202-3154" fmla="*/ 2530685 h 5795240"/>
              <a:gd name="connsiteX203-3155" fmla="*/ 1804544 w 12641071"/>
              <a:gd name="connsiteY203-3156" fmla="*/ 726143 h 5795240"/>
              <a:gd name="connsiteX204-3157" fmla="*/ 3080549 w 12641071"/>
              <a:gd name="connsiteY204-3158" fmla="*/ 1254682 h 5795240"/>
              <a:gd name="connsiteX205-3159" fmla="*/ 3106404 w 12641071"/>
              <a:gd name="connsiteY205-3160" fmla="*/ 1283128 h 5795240"/>
              <a:gd name="connsiteX206-3161" fmla="*/ 3125122 w 12641071"/>
              <a:gd name="connsiteY206-3162" fmla="*/ 1317614 h 5795240"/>
              <a:gd name="connsiteX207-3163" fmla="*/ 3139022 w 12641071"/>
              <a:gd name="connsiteY207-3164" fmla="*/ 1334461 h 5795240"/>
              <a:gd name="connsiteX208-3165" fmla="*/ 3139022 w 12641071"/>
              <a:gd name="connsiteY208-3166" fmla="*/ 1334462 h 5795240"/>
              <a:gd name="connsiteX209-3167" fmla="*/ 3139022 w 12641071"/>
              <a:gd name="connsiteY209-3168" fmla="*/ 1334461 h 5795240"/>
              <a:gd name="connsiteX210-3169" fmla="*/ 3106405 w 12641071"/>
              <a:gd name="connsiteY210-3170" fmla="*/ 1283128 h 5795240"/>
              <a:gd name="connsiteX211-3171" fmla="*/ 3234533 w 12641071"/>
              <a:gd name="connsiteY211-3172" fmla="*/ 1432995 h 5795240"/>
              <a:gd name="connsiteX212-3173" fmla="*/ 3234535 w 12641071"/>
              <a:gd name="connsiteY212-3174" fmla="*/ 1432997 h 5795240"/>
              <a:gd name="connsiteX213-3175" fmla="*/ 3234536 w 12641071"/>
              <a:gd name="connsiteY213-3176" fmla="*/ 1432999 h 5795240"/>
              <a:gd name="connsiteX214-3177" fmla="*/ 3268676 w 12641071"/>
              <a:gd name="connsiteY214-3178" fmla="*/ 1461167 h 5795240"/>
              <a:gd name="connsiteX215-3179" fmla="*/ 3565826 w 12641071"/>
              <a:gd name="connsiteY215-3180" fmla="*/ 1551935 h 5795240"/>
              <a:gd name="connsiteX216-3181" fmla="*/ 4086504 w 12641071"/>
              <a:gd name="connsiteY216-3182" fmla="*/ 1127574 h 5795240"/>
              <a:gd name="connsiteX217-3183" fmla="*/ 4094702 w 12641071"/>
              <a:gd name="connsiteY217-3184" fmla="*/ 1046255 h 5795240"/>
              <a:gd name="connsiteX218-3185" fmla="*/ 4101065 w 12641071"/>
              <a:gd name="connsiteY218-3186" fmla="*/ 1044040 h 5795240"/>
              <a:gd name="connsiteX219-3187" fmla="*/ 4097301 w 12641071"/>
              <a:gd name="connsiteY219-3188" fmla="*/ 1118570 h 5795240"/>
              <a:gd name="connsiteX220-3189" fmla="*/ 4101065 w 12641071"/>
              <a:gd name="connsiteY220-3190" fmla="*/ 1044042 h 5795240"/>
              <a:gd name="connsiteX221-3191" fmla="*/ 4206937 w 12641071"/>
              <a:gd name="connsiteY221-3192" fmla="*/ 1007188 h 5795240"/>
              <a:gd name="connsiteX222-3193" fmla="*/ 4206937 w 12641071"/>
              <a:gd name="connsiteY222-3194" fmla="*/ 1007186 h 5795240"/>
              <a:gd name="connsiteX223-3195" fmla="*/ 4101067 w 12641071"/>
              <a:gd name="connsiteY223-3196" fmla="*/ 1044040 h 5795240"/>
              <a:gd name="connsiteX224-3197" fmla="*/ 4103078 w 12641071"/>
              <a:gd name="connsiteY224-3198" fmla="*/ 1004204 h 5795240"/>
              <a:gd name="connsiteX225-3199" fmla="*/ 5215874 w 12641071"/>
              <a:gd name="connsiteY225-3200" fmla="*/ 0 h 5795240"/>
              <a:gd name="connsiteX0-3201" fmla="*/ 5964869 w 12641071"/>
              <a:gd name="connsiteY0-3202" fmla="*/ 4795171 h 5795240"/>
              <a:gd name="connsiteX1-3203" fmla="*/ 6019264 w 12641071"/>
              <a:gd name="connsiteY1-3204" fmla="*/ 4804905 h 5795240"/>
              <a:gd name="connsiteX2-3205" fmla="*/ 6036570 w 12641071"/>
              <a:gd name="connsiteY2-3206" fmla="*/ 4807089 h 5795240"/>
              <a:gd name="connsiteX3-3207" fmla="*/ 6019265 w 12641071"/>
              <a:gd name="connsiteY3-3208" fmla="*/ 4804905 h 5795240"/>
              <a:gd name="connsiteX4-3209" fmla="*/ 5964869 w 12641071"/>
              <a:gd name="connsiteY4-3210" fmla="*/ 4795171 h 5795240"/>
              <a:gd name="connsiteX5-3211" fmla="*/ 3682364 w 12641071"/>
              <a:gd name="connsiteY5-3212" fmla="*/ 4386723 h 5795240"/>
              <a:gd name="connsiteX6-3213" fmla="*/ 3772428 w 12641071"/>
              <a:gd name="connsiteY6-3214" fmla="*/ 4402840 h 5795240"/>
              <a:gd name="connsiteX7-3215" fmla="*/ 3772428 w 12641071"/>
              <a:gd name="connsiteY7-3216" fmla="*/ 4402840 h 5795240"/>
              <a:gd name="connsiteX8-3217" fmla="*/ 3682364 w 12641071"/>
              <a:gd name="connsiteY8-3218" fmla="*/ 4386723 h 5795240"/>
              <a:gd name="connsiteX9-3219" fmla="*/ 3190020 w 12641071"/>
              <a:gd name="connsiteY9-3220" fmla="*/ 1396271 h 5795240"/>
              <a:gd name="connsiteX10-3221" fmla="*/ 3190020 w 12641071"/>
              <a:gd name="connsiteY10-3222" fmla="*/ 1396272 h 5795240"/>
              <a:gd name="connsiteX11-3223" fmla="*/ 3202490 w 12641071"/>
              <a:gd name="connsiteY11-3224" fmla="*/ 1406560 h 5795240"/>
              <a:gd name="connsiteX12-3225" fmla="*/ 3190020 w 12641071"/>
              <a:gd name="connsiteY12-3226" fmla="*/ 1396271 h 5795240"/>
              <a:gd name="connsiteX13-3227" fmla="*/ 6034389 w 12641071"/>
              <a:gd name="connsiteY13-3228" fmla="*/ 371047 h 5795240"/>
              <a:gd name="connsiteX14-3229" fmla="*/ 5912002 w 12641071"/>
              <a:gd name="connsiteY14-3230" fmla="*/ 413650 h 5795240"/>
              <a:gd name="connsiteX15-3231" fmla="*/ 5912002 w 12641071"/>
              <a:gd name="connsiteY15-3232" fmla="*/ 413650 h 5795240"/>
              <a:gd name="connsiteX16-3233" fmla="*/ 6034389 w 12641071"/>
              <a:gd name="connsiteY16-3234" fmla="*/ 371047 h 5795240"/>
              <a:gd name="connsiteX17-3235" fmla="*/ 5215874 w 12641071"/>
              <a:gd name="connsiteY17-3236" fmla="*/ 0 h 5795240"/>
              <a:gd name="connsiteX18-3237" fmla="*/ 5927386 w 12641071"/>
              <a:gd name="connsiteY18-3238" fmla="*/ 255427 h 5795240"/>
              <a:gd name="connsiteX19-3239" fmla="*/ 5974443 w 12641071"/>
              <a:gd name="connsiteY19-3240" fmla="*/ 298195 h 5795240"/>
              <a:gd name="connsiteX20-3241" fmla="*/ 5974448 w 12641071"/>
              <a:gd name="connsiteY20-3242" fmla="*/ 298200 h 5795240"/>
              <a:gd name="connsiteX21-3243" fmla="*/ 6006819 w 12641071"/>
              <a:gd name="connsiteY21-3244" fmla="*/ 327622 h 5795240"/>
              <a:gd name="connsiteX22-3245" fmla="*/ 6043427 w 12641071"/>
              <a:gd name="connsiteY22-3246" fmla="*/ 367901 h 5795240"/>
              <a:gd name="connsiteX23-3247" fmla="*/ 6043429 w 12641071"/>
              <a:gd name="connsiteY23-3248" fmla="*/ 367901 h 5795240"/>
              <a:gd name="connsiteX24-3249" fmla="*/ 6079014 w 12641071"/>
              <a:gd name="connsiteY24-3250" fmla="*/ 407056 h 5795240"/>
              <a:gd name="connsiteX25-3251" fmla="*/ 6105193 w 12641071"/>
              <a:gd name="connsiteY25-3252" fmla="*/ 442067 h 5795240"/>
              <a:gd name="connsiteX26-3253" fmla="*/ 6069206 w 12641071"/>
              <a:gd name="connsiteY26-3254" fmla="*/ 409359 h 5795240"/>
              <a:gd name="connsiteX27-3255" fmla="*/ 6105193 w 12641071"/>
              <a:gd name="connsiteY27-3256" fmla="*/ 442069 h 5795240"/>
              <a:gd name="connsiteX28-3257" fmla="*/ 6143408 w 12641071"/>
              <a:gd name="connsiteY28-3258" fmla="*/ 493169 h 5795240"/>
              <a:gd name="connsiteX29-3259" fmla="*/ 6143427 w 12641071"/>
              <a:gd name="connsiteY29-3260" fmla="*/ 493200 h 5795240"/>
              <a:gd name="connsiteX30-3261" fmla="*/ 6215965 w 12641071"/>
              <a:gd name="connsiteY30-3262" fmla="*/ 619406 h 5795240"/>
              <a:gd name="connsiteX31-3263" fmla="*/ 6234035 w 12641071"/>
              <a:gd name="connsiteY31-3264" fmla="*/ 658746 h 5795240"/>
              <a:gd name="connsiteX32-3265" fmla="*/ 6274009 w 12641071"/>
              <a:gd name="connsiteY32-3266" fmla="*/ 760197 h 5795240"/>
              <a:gd name="connsiteX33-3267" fmla="*/ 6287839 w 12641071"/>
              <a:gd name="connsiteY33-3268" fmla="*/ 801938 h 5795240"/>
              <a:gd name="connsiteX34-3269" fmla="*/ 6321546 w 12641071"/>
              <a:gd name="connsiteY34-3270" fmla="*/ 948207 h 5795240"/>
              <a:gd name="connsiteX35-3271" fmla="*/ 6321550 w 12641071"/>
              <a:gd name="connsiteY35-3272" fmla="*/ 948224 h 5795240"/>
              <a:gd name="connsiteX36-3273" fmla="*/ 6334438 w 12641071"/>
              <a:gd name="connsiteY36-3274" fmla="*/ 1118571 h 5795240"/>
              <a:gd name="connsiteX37-3275" fmla="*/ 6334438 w 12641071"/>
              <a:gd name="connsiteY37-3276" fmla="*/ 1118570 h 5795240"/>
              <a:gd name="connsiteX38-3277" fmla="*/ 6321550 w 12641071"/>
              <a:gd name="connsiteY38-3278" fmla="*/ 948222 h 5795240"/>
              <a:gd name="connsiteX39-3279" fmla="*/ 6321546 w 12641071"/>
              <a:gd name="connsiteY39-3280" fmla="*/ 948207 h 5795240"/>
              <a:gd name="connsiteX40-3281" fmla="*/ 6295696 w 12641071"/>
              <a:gd name="connsiteY40-3282" fmla="*/ 825653 h 5795240"/>
              <a:gd name="connsiteX41-3283" fmla="*/ 6287839 w 12641071"/>
              <a:gd name="connsiteY41-3284" fmla="*/ 801938 h 5795240"/>
              <a:gd name="connsiteX42-3285" fmla="*/ 6284151 w 12641071"/>
              <a:gd name="connsiteY42-3286" fmla="*/ 785941 h 5795240"/>
              <a:gd name="connsiteX43-3287" fmla="*/ 6274009 w 12641071"/>
              <a:gd name="connsiteY43-3288" fmla="*/ 760197 h 5795240"/>
              <a:gd name="connsiteX44-3289" fmla="*/ 6256852 w 12641071"/>
              <a:gd name="connsiteY44-3290" fmla="*/ 708420 h 5795240"/>
              <a:gd name="connsiteX45-3291" fmla="*/ 6234035 w 12641071"/>
              <a:gd name="connsiteY45-3292" fmla="*/ 658746 h 5795240"/>
              <a:gd name="connsiteX46-3293" fmla="*/ 6224136 w 12641071"/>
              <a:gd name="connsiteY46-3294" fmla="*/ 633624 h 5795240"/>
              <a:gd name="connsiteX47-3295" fmla="*/ 6215965 w 12641071"/>
              <a:gd name="connsiteY47-3296" fmla="*/ 619406 h 5795240"/>
              <a:gd name="connsiteX48-3297" fmla="*/ 6205824 w 12641071"/>
              <a:gd name="connsiteY48-3298" fmla="*/ 597325 h 5795240"/>
              <a:gd name="connsiteX49-3299" fmla="*/ 6143427 w 12641071"/>
              <a:gd name="connsiteY49-3300" fmla="*/ 493200 h 5795240"/>
              <a:gd name="connsiteX50-3301" fmla="*/ 6143408 w 12641071"/>
              <a:gd name="connsiteY50-3302" fmla="*/ 493167 h 5795240"/>
              <a:gd name="connsiteX51-3303" fmla="*/ 6105193 w 12641071"/>
              <a:gd name="connsiteY51-3304" fmla="*/ 442067 h 5795240"/>
              <a:gd name="connsiteX52-3305" fmla="*/ 6141460 w 12641071"/>
              <a:gd name="connsiteY52-3306" fmla="*/ 475027 h 5795240"/>
              <a:gd name="connsiteX53-3307" fmla="*/ 6788665 w 12641071"/>
              <a:gd name="connsiteY53-3308" fmla="*/ 707369 h 5795240"/>
              <a:gd name="connsiteX54-3309" fmla="*/ 7184710 w 12641071"/>
              <a:gd name="connsiteY54-3310" fmla="*/ 627411 h 5795240"/>
              <a:gd name="connsiteX55-3311" fmla="*/ 7264545 w 12641071"/>
              <a:gd name="connsiteY55-3312" fmla="*/ 588952 h 5795240"/>
              <a:gd name="connsiteX56-3313" fmla="*/ 7213686 w 12641071"/>
              <a:gd name="connsiteY56-3314" fmla="*/ 626983 h 5795240"/>
              <a:gd name="connsiteX57-3315" fmla="*/ 7128319 w 12641071"/>
              <a:gd name="connsiteY57-3316" fmla="*/ 705504 h 5795240"/>
              <a:gd name="connsiteX58-3317" fmla="*/ 7083110 w 12641071"/>
              <a:gd name="connsiteY58-3318" fmla="*/ 757072 h 5795240"/>
              <a:gd name="connsiteX59-3319" fmla="*/ 7083111 w 12641071"/>
              <a:gd name="connsiteY59-3320" fmla="*/ 757072 h 5795240"/>
              <a:gd name="connsiteX60-3321" fmla="*/ 7128319 w 12641071"/>
              <a:gd name="connsiteY60-3322" fmla="*/ 705506 h 5795240"/>
              <a:gd name="connsiteX61-3323" fmla="*/ 7213686 w 12641071"/>
              <a:gd name="connsiteY61-3324" fmla="*/ 626984 h 5795240"/>
              <a:gd name="connsiteX62-3325" fmla="*/ 7264545 w 12641071"/>
              <a:gd name="connsiteY62-3326" fmla="*/ 588953 h 5795240"/>
              <a:gd name="connsiteX63-3327" fmla="*/ 7273651 w 12641071"/>
              <a:gd name="connsiteY63-3328" fmla="*/ 584566 h 5795240"/>
              <a:gd name="connsiteX64-3329" fmla="*/ 7314851 w 12641071"/>
              <a:gd name="connsiteY64-3330" fmla="*/ 559537 h 5795240"/>
              <a:gd name="connsiteX65-3331" fmla="*/ 7354131 w 12641071"/>
              <a:gd name="connsiteY65-3332" fmla="*/ 565467 h 5795240"/>
              <a:gd name="connsiteX66-3333" fmla="*/ 7429608 w 12641071"/>
              <a:gd name="connsiteY66-3334" fmla="*/ 586051 h 5795240"/>
              <a:gd name="connsiteX67-3335" fmla="*/ 7429611 w 12641071"/>
              <a:gd name="connsiteY67-3336" fmla="*/ 586050 h 5795240"/>
              <a:gd name="connsiteX68-3337" fmla="*/ 7354132 w 12641071"/>
              <a:gd name="connsiteY68-3338" fmla="*/ 565465 h 5795240"/>
              <a:gd name="connsiteX69-3339" fmla="*/ 7314853 w 12641071"/>
              <a:gd name="connsiteY69-3340" fmla="*/ 559536 h 5795240"/>
              <a:gd name="connsiteX70-3341" fmla="*/ 7314851 w 12641071"/>
              <a:gd name="connsiteY70-3342" fmla="*/ 559537 h 5795240"/>
              <a:gd name="connsiteX71-3343" fmla="*/ 7314849 w 12641071"/>
              <a:gd name="connsiteY71-3344" fmla="*/ 559537 h 5795240"/>
              <a:gd name="connsiteX72-3345" fmla="*/ 7273651 w 12641071"/>
              <a:gd name="connsiteY72-3346" fmla="*/ 584565 h 5795240"/>
              <a:gd name="connsiteX73-3347" fmla="*/ 7264545 w 12641071"/>
              <a:gd name="connsiteY73-3348" fmla="*/ 588952 h 5795240"/>
              <a:gd name="connsiteX74-3349" fmla="*/ 7296407 w 12641071"/>
              <a:gd name="connsiteY74-3350" fmla="*/ 565126 h 5795240"/>
              <a:gd name="connsiteX75-3351" fmla="*/ 7307447 w 12641071"/>
              <a:gd name="connsiteY75-3352" fmla="*/ 558419 h 5795240"/>
              <a:gd name="connsiteX76-3353" fmla="*/ 7307450 w 12641071"/>
              <a:gd name="connsiteY76-3354" fmla="*/ 558419 h 5795240"/>
              <a:gd name="connsiteX77-3355" fmla="*/ 7385004 w 12641071"/>
              <a:gd name="connsiteY77-3356" fmla="*/ 511303 h 5795240"/>
              <a:gd name="connsiteX78-3357" fmla="*/ 7391626 w 12641071"/>
              <a:gd name="connsiteY78-3358" fmla="*/ 508114 h 5795240"/>
              <a:gd name="connsiteX79-3359" fmla="*/ 7391631 w 12641071"/>
              <a:gd name="connsiteY79-3360" fmla="*/ 508110 h 5795240"/>
              <a:gd name="connsiteX80-3361" fmla="*/ 7478934 w 12641071"/>
              <a:gd name="connsiteY80-3362" fmla="*/ 466053 h 5795240"/>
              <a:gd name="connsiteX81-3363" fmla="*/ 7897193 w 12641071"/>
              <a:gd name="connsiteY81-3364" fmla="*/ 381611 h 5795240"/>
              <a:gd name="connsiteX82-3365" fmla="*/ 8788216 w 12641071"/>
              <a:gd name="connsiteY82-3366" fmla="*/ 855364 h 5795240"/>
              <a:gd name="connsiteX83-3367" fmla="*/ 8832362 w 12641071"/>
              <a:gd name="connsiteY83-3368" fmla="*/ 928030 h 5795240"/>
              <a:gd name="connsiteX84-3369" fmla="*/ 8832362 w 12641071"/>
              <a:gd name="connsiteY84-3370" fmla="*/ 928033 h 5795240"/>
              <a:gd name="connsiteX85-3371" fmla="*/ 8842040 w 12641071"/>
              <a:gd name="connsiteY85-3372" fmla="*/ 943961 h 5795240"/>
              <a:gd name="connsiteX86-3373" fmla="*/ 8856144 w 12641071"/>
              <a:gd name="connsiteY86-3374" fmla="*/ 973241 h 5795240"/>
              <a:gd name="connsiteX87-3375" fmla="*/ 8856145 w 12641071"/>
              <a:gd name="connsiteY87-3376" fmla="*/ 973241 h 5795240"/>
              <a:gd name="connsiteX88-3377" fmla="*/ 8878117 w 12641071"/>
              <a:gd name="connsiteY88-3378" fmla="*/ 1018851 h 5795240"/>
              <a:gd name="connsiteX89-3379" fmla="*/ 8877719 w 12641071"/>
              <a:gd name="connsiteY89-3380" fmla="*/ 1018369 h 5795240"/>
              <a:gd name="connsiteX90-3381" fmla="*/ 8853250 w 12641071"/>
              <a:gd name="connsiteY90-3382" fmla="*/ 973288 h 5795240"/>
              <a:gd name="connsiteX91-3383" fmla="*/ 8853249 w 12641071"/>
              <a:gd name="connsiteY91-3384" fmla="*/ 973288 h 5795240"/>
              <a:gd name="connsiteX92-3385" fmla="*/ 8853248 w 12641071"/>
              <a:gd name="connsiteY92-3386" fmla="*/ 973287 h 5795240"/>
              <a:gd name="connsiteX93-3387" fmla="*/ 8849677 w 12641071"/>
              <a:gd name="connsiteY93-3388" fmla="*/ 973341 h 5795240"/>
              <a:gd name="connsiteX94-3389" fmla="*/ 8641543 w 12641071"/>
              <a:gd name="connsiteY94-3390" fmla="*/ 916577 h 5795240"/>
              <a:gd name="connsiteX95-3391" fmla="*/ 8641545 w 12641071"/>
              <a:gd name="connsiteY95-3392" fmla="*/ 916580 h 5795240"/>
              <a:gd name="connsiteX96-3393" fmla="*/ 8849676 w 12641071"/>
              <a:gd name="connsiteY96-3394" fmla="*/ 973343 h 5795240"/>
              <a:gd name="connsiteX97-3395" fmla="*/ 8853248 w 12641071"/>
              <a:gd name="connsiteY97-3396" fmla="*/ 973288 h 5795240"/>
              <a:gd name="connsiteX98-3397" fmla="*/ 8877719 w 12641071"/>
              <a:gd name="connsiteY98-3398" fmla="*/ 1018371 h 5795240"/>
              <a:gd name="connsiteX99-3399" fmla="*/ 8878116 w 12641071"/>
              <a:gd name="connsiteY99-3400" fmla="*/ 1018851 h 5795240"/>
              <a:gd name="connsiteX100-3401" fmla="*/ 8887288 w 12641071"/>
              <a:gd name="connsiteY100-3402" fmla="*/ 1037892 h 5795240"/>
              <a:gd name="connsiteX101-3403" fmla="*/ 8949899 w 12641071"/>
              <a:gd name="connsiteY101-3404" fmla="*/ 1239592 h 5795240"/>
              <a:gd name="connsiteX102-3405" fmla="*/ 8968437 w 12641071"/>
              <a:gd name="connsiteY102-3406" fmla="*/ 1423482 h 5795240"/>
              <a:gd name="connsiteX103-3407" fmla="*/ 8949899 w 12641071"/>
              <a:gd name="connsiteY103-3408" fmla="*/ 1239591 h 5795240"/>
              <a:gd name="connsiteX104-3409" fmla="*/ 8887288 w 12641071"/>
              <a:gd name="connsiteY104-3410" fmla="*/ 1037890 h 5795240"/>
              <a:gd name="connsiteX105-3411" fmla="*/ 8878116 w 12641071"/>
              <a:gd name="connsiteY105-3412" fmla="*/ 1018851 h 5795240"/>
              <a:gd name="connsiteX106-3413" fmla="*/ 8931285 w 12641071"/>
              <a:gd name="connsiteY106-3414" fmla="*/ 1083292 h 5795240"/>
              <a:gd name="connsiteX107-3415" fmla="*/ 9241478 w 12641071"/>
              <a:gd name="connsiteY107-3416" fmla="*/ 1211778 h 5795240"/>
              <a:gd name="connsiteX108-3417" fmla="*/ 9605238 w 12641071"/>
              <a:gd name="connsiteY108-3418" fmla="*/ 1018369 h 5795240"/>
              <a:gd name="connsiteX109-3419" fmla="*/ 9636247 w 12641071"/>
              <a:gd name="connsiteY109-3420" fmla="*/ 961241 h 5795240"/>
              <a:gd name="connsiteX110-3421" fmla="*/ 9641995 w 12641071"/>
              <a:gd name="connsiteY110-3422" fmla="*/ 961152 h 5795240"/>
              <a:gd name="connsiteX111-3423" fmla="*/ 9584939 w 12641071"/>
              <a:gd name="connsiteY111-3424" fmla="*/ 1079594 h 5795240"/>
              <a:gd name="connsiteX112-3425" fmla="*/ 9546257 w 12641071"/>
              <a:gd name="connsiteY112-3426" fmla="*/ 1204206 h 5795240"/>
              <a:gd name="connsiteX113-3427" fmla="*/ 9584939 w 12641071"/>
              <a:gd name="connsiteY113-3428" fmla="*/ 1079596 h 5795240"/>
              <a:gd name="connsiteX114-3429" fmla="*/ 9641995 w 12641071"/>
              <a:gd name="connsiteY114-3430" fmla="*/ 961153 h 5795240"/>
              <a:gd name="connsiteX115-3431" fmla="*/ 9653069 w 12641071"/>
              <a:gd name="connsiteY115-3432" fmla="*/ 960983 h 5795240"/>
              <a:gd name="connsiteX116-3433" fmla="*/ 9801564 w 12641071"/>
              <a:gd name="connsiteY116-3434" fmla="*/ 1196828 h 5795240"/>
              <a:gd name="connsiteX117-3435" fmla="*/ 9801566 w 12641071"/>
              <a:gd name="connsiteY117-3436" fmla="*/ 1196828 h 5795240"/>
              <a:gd name="connsiteX118-3437" fmla="*/ 9653070 w 12641071"/>
              <a:gd name="connsiteY118-3438" fmla="*/ 960982 h 5795240"/>
              <a:gd name="connsiteX119-3439" fmla="*/ 9641996 w 12641071"/>
              <a:gd name="connsiteY119-3440" fmla="*/ 961152 h 5795240"/>
              <a:gd name="connsiteX120-3441" fmla="*/ 9651917 w 12641071"/>
              <a:gd name="connsiteY120-3442" fmla="*/ 940556 h 5795240"/>
              <a:gd name="connsiteX121-3443" fmla="*/ 11050508 w 12641071"/>
              <a:gd name="connsiteY121-3444" fmla="*/ 108150 h 5795240"/>
              <a:gd name="connsiteX122-3445" fmla="*/ 12641071 w 12641071"/>
              <a:gd name="connsiteY122-3446" fmla="*/ 1698711 h 5795240"/>
              <a:gd name="connsiteX123-3447" fmla="*/ 11371062 w 12641071"/>
              <a:gd name="connsiteY123-3448" fmla="*/ 3256960 h 5795240"/>
              <a:gd name="connsiteX124-3449" fmla="*/ 11215953 w 12641071"/>
              <a:gd name="connsiteY124-3450" fmla="*/ 3280632 h 5795240"/>
              <a:gd name="connsiteX125-3451" fmla="*/ 11142318 w 12641071"/>
              <a:gd name="connsiteY125-3452" fmla="*/ 3276914 h 5795240"/>
              <a:gd name="connsiteX126-3453" fmla="*/ 11215952 w 12641071"/>
              <a:gd name="connsiteY126-3454" fmla="*/ 3280632 h 5795240"/>
              <a:gd name="connsiteX127-3455" fmla="*/ 11213133 w 12641071"/>
              <a:gd name="connsiteY127-3456" fmla="*/ 3281062 h 5795240"/>
              <a:gd name="connsiteX128-3457" fmla="*/ 11116921 w 12641071"/>
              <a:gd name="connsiteY128-3458" fmla="*/ 3285921 h 5795240"/>
              <a:gd name="connsiteX129-3459" fmla="*/ 11050507 w 12641071"/>
              <a:gd name="connsiteY129-3460" fmla="*/ 3289274 h 5795240"/>
              <a:gd name="connsiteX130-3461" fmla="*/ 11006292 w 12641071"/>
              <a:gd name="connsiteY130-3462" fmla="*/ 3287041 h 5795240"/>
              <a:gd name="connsiteX131-3463" fmla="*/ 10937101 w 12641071"/>
              <a:gd name="connsiteY131-3464" fmla="*/ 3297601 h 5795240"/>
              <a:gd name="connsiteX132-3465" fmla="*/ 10144740 w 12641071"/>
              <a:gd name="connsiteY132-3466" fmla="*/ 4089962 h 5795240"/>
              <a:gd name="connsiteX133-3467" fmla="*/ 10130374 w 12641071"/>
              <a:gd name="connsiteY133-3468" fmla="*/ 4184101 h 5795240"/>
              <a:gd name="connsiteX134-3469" fmla="*/ 10130375 w 12641071"/>
              <a:gd name="connsiteY134-3470" fmla="*/ 4184103 h 5795240"/>
              <a:gd name="connsiteX135-3471" fmla="*/ 10130656 w 12641071"/>
              <a:gd name="connsiteY135-3472" fmla="*/ 4185950 h 5795240"/>
              <a:gd name="connsiteX136-3473" fmla="*/ 10138194 w 12641071"/>
              <a:gd name="connsiteY136-3474" fmla="*/ 4335228 h 5795240"/>
              <a:gd name="connsiteX137-3475" fmla="*/ 10137710 w 12641071"/>
              <a:gd name="connsiteY137-3476" fmla="*/ 4344822 h 5795240"/>
              <a:gd name="connsiteX138-3477" fmla="*/ 10133555 w 12641071"/>
              <a:gd name="connsiteY138-3478" fmla="*/ 4427096 h 5795240"/>
              <a:gd name="connsiteX139-3479" fmla="*/ 10129312 w 12641071"/>
              <a:gd name="connsiteY139-3480" fmla="*/ 4399289 h 5795240"/>
              <a:gd name="connsiteX140-3481" fmla="*/ 10126797 w 12641071"/>
              <a:gd name="connsiteY140-3482" fmla="*/ 4349498 h 5795240"/>
              <a:gd name="connsiteX141-3483" fmla="*/ 10126796 w 12641071"/>
              <a:gd name="connsiteY141-3484" fmla="*/ 4349498 h 5795240"/>
              <a:gd name="connsiteX142-3485" fmla="*/ 10129311 w 12641071"/>
              <a:gd name="connsiteY142-3486" fmla="*/ 4399289 h 5795240"/>
              <a:gd name="connsiteX143-3487" fmla="*/ 10133554 w 12641071"/>
              <a:gd name="connsiteY143-3488" fmla="*/ 4427096 h 5795240"/>
              <a:gd name="connsiteX144-3489" fmla="*/ 10130656 w 12641071"/>
              <a:gd name="connsiteY144-3490" fmla="*/ 4484506 h 5795240"/>
              <a:gd name="connsiteX145-3491" fmla="*/ 8678182 w 12641071"/>
              <a:gd name="connsiteY145-3492" fmla="*/ 5795240 h 5795240"/>
              <a:gd name="connsiteX146-3493" fmla="*/ 7467518 w 12641071"/>
              <a:gd name="connsiteY146-3494" fmla="*/ 5151535 h 5795240"/>
              <a:gd name="connsiteX147-3495" fmla="*/ 7419945 w 12641071"/>
              <a:gd name="connsiteY147-3496" fmla="*/ 5073228 h 5795240"/>
              <a:gd name="connsiteX148-3497" fmla="*/ 7394386 w 12641071"/>
              <a:gd name="connsiteY148-3498" fmla="*/ 5031156 h 5795240"/>
              <a:gd name="connsiteX149-3499" fmla="*/ 7367299 w 12641071"/>
              <a:gd name="connsiteY149-3500" fmla="*/ 4974928 h 5795240"/>
              <a:gd name="connsiteX150-3501" fmla="*/ 7332905 w 12641071"/>
              <a:gd name="connsiteY150-3502" fmla="*/ 4903531 h 5795240"/>
              <a:gd name="connsiteX151-3503" fmla="*/ 7320958 w 12641071"/>
              <a:gd name="connsiteY151-3504" fmla="*/ 4870887 h 5795240"/>
              <a:gd name="connsiteX152-3505" fmla="*/ 7322174 w 12641071"/>
              <a:gd name="connsiteY152-3506" fmla="*/ 4872361 h 5795240"/>
              <a:gd name="connsiteX153-3507" fmla="*/ 7362630 w 12641071"/>
              <a:gd name="connsiteY153-3508" fmla="*/ 4938954 h 5795240"/>
              <a:gd name="connsiteX154-3509" fmla="*/ 7380779 w 12641071"/>
              <a:gd name="connsiteY154-3510" fmla="*/ 4976628 h 5795240"/>
              <a:gd name="connsiteX155-3511" fmla="*/ 7391210 w 12641071"/>
              <a:gd name="connsiteY155-3512" fmla="*/ 4977944 h 5795240"/>
              <a:gd name="connsiteX156-3513" fmla="*/ 7380780 w 12641071"/>
              <a:gd name="connsiteY156-3514" fmla="*/ 4976628 h 5795240"/>
              <a:gd name="connsiteX157-3515" fmla="*/ 7362631 w 12641071"/>
              <a:gd name="connsiteY157-3516" fmla="*/ 4938954 h 5795240"/>
              <a:gd name="connsiteX158-3517" fmla="*/ 7322175 w 12641071"/>
              <a:gd name="connsiteY158-3518" fmla="*/ 4872361 h 5795240"/>
              <a:gd name="connsiteX159-3519" fmla="*/ 7320959 w 12641071"/>
              <a:gd name="connsiteY159-3520" fmla="*/ 4870887 h 5795240"/>
              <a:gd name="connsiteX160-3521" fmla="*/ 7283811 w 12641071"/>
              <a:gd name="connsiteY160-3522" fmla="*/ 4769391 h 5795240"/>
              <a:gd name="connsiteX161-3523" fmla="*/ 7272112 w 12641071"/>
              <a:gd name="connsiteY161-3524" fmla="*/ 4718630 h 5795240"/>
              <a:gd name="connsiteX162-3525" fmla="*/ 7272111 w 12641071"/>
              <a:gd name="connsiteY162-3526" fmla="*/ 4718630 h 5795240"/>
              <a:gd name="connsiteX163-3527" fmla="*/ 7283810 w 12641071"/>
              <a:gd name="connsiteY163-3528" fmla="*/ 4769391 h 5795240"/>
              <a:gd name="connsiteX164-3529" fmla="*/ 7320958 w 12641071"/>
              <a:gd name="connsiteY164-3530" fmla="*/ 4870887 h 5795240"/>
              <a:gd name="connsiteX165-3531" fmla="*/ 7223551 w 12641071"/>
              <a:gd name="connsiteY165-3532" fmla="*/ 4752829 h 5795240"/>
              <a:gd name="connsiteX166-3533" fmla="*/ 6652445 w 12641071"/>
              <a:gd name="connsiteY166-3534" fmla="*/ 4516269 h 5795240"/>
              <a:gd name="connsiteX167-3535" fmla="*/ 6200873 w 12641071"/>
              <a:gd name="connsiteY167-3536" fmla="*/ 4654206 h 5795240"/>
              <a:gd name="connsiteX168-3537" fmla="*/ 6088813 w 12641071"/>
              <a:gd name="connsiteY168-3538" fmla="*/ 4746663 h 5795240"/>
              <a:gd name="connsiteX169-3539" fmla="*/ 6043019 w 12641071"/>
              <a:gd name="connsiteY169-3540" fmla="*/ 4807902 h 5795240"/>
              <a:gd name="connsiteX170-3541" fmla="*/ 6043021 w 12641071"/>
              <a:gd name="connsiteY170-3542" fmla="*/ 4807902 h 5795240"/>
              <a:gd name="connsiteX171-3543" fmla="*/ 6023271 w 12641071"/>
              <a:gd name="connsiteY171-3544" fmla="*/ 4834312 h 5795240"/>
              <a:gd name="connsiteX172-3545" fmla="*/ 5970678 w 12641071"/>
              <a:gd name="connsiteY172-3546" fmla="*/ 4892181 h 5795240"/>
              <a:gd name="connsiteX173-3547" fmla="*/ 5982717 w 12641071"/>
              <a:gd name="connsiteY173-3548" fmla="*/ 4872361 h 5795240"/>
              <a:gd name="connsiteX174-3549" fmla="*/ 5970675 w 12641071"/>
              <a:gd name="connsiteY174-3550" fmla="*/ 4892181 h 5795240"/>
              <a:gd name="connsiteX175-3551" fmla="*/ 5935320 w 12641071"/>
              <a:gd name="connsiteY175-3552" fmla="*/ 4931081 h 5795240"/>
              <a:gd name="connsiteX176-3553" fmla="*/ 4971763 w 12641071"/>
              <a:gd name="connsiteY176-3554" fmla="*/ 5330200 h 5795240"/>
              <a:gd name="connsiteX177-3555" fmla="*/ 3716172 w 12641071"/>
              <a:gd name="connsiteY177-3556" fmla="*/ 4497938 h 5795240"/>
              <a:gd name="connsiteX178-3557" fmla="*/ 3710773 w 12641071"/>
              <a:gd name="connsiteY178-3558" fmla="*/ 4483182 h 5795240"/>
              <a:gd name="connsiteX179-3559" fmla="*/ 3710773 w 12641071"/>
              <a:gd name="connsiteY179-3560" fmla="*/ 4483181 h 5795240"/>
              <a:gd name="connsiteX180-3561" fmla="*/ 3674984 w 12641071"/>
              <a:gd name="connsiteY180-3562" fmla="*/ 4385402 h 5795240"/>
              <a:gd name="connsiteX181-3563" fmla="*/ 3670349 w 12641071"/>
              <a:gd name="connsiteY181-3564" fmla="*/ 4372742 h 5795240"/>
              <a:gd name="connsiteX182-3565" fmla="*/ 3659438 w 12641071"/>
              <a:gd name="connsiteY182-3566" fmla="*/ 4330309 h 5795240"/>
              <a:gd name="connsiteX183-3567" fmla="*/ 3672084 w 12641071"/>
              <a:gd name="connsiteY183-3568" fmla="*/ 4353606 h 5795240"/>
              <a:gd name="connsiteX184-3569" fmla="*/ 3659440 w 12641071"/>
              <a:gd name="connsiteY184-3570" fmla="*/ 4330309 h 5795240"/>
              <a:gd name="connsiteX185-3571" fmla="*/ 3613217 w 12641071"/>
              <a:gd name="connsiteY185-3572" fmla="*/ 4245153 h 5795240"/>
              <a:gd name="connsiteX186-3573" fmla="*/ 3083792 w 12641071"/>
              <a:gd name="connsiteY186-3574" fmla="*/ 3963660 h 5795240"/>
              <a:gd name="connsiteX187-3575" fmla="*/ 2835272 w 12641071"/>
              <a:gd name="connsiteY187-3576" fmla="*/ 4013833 h 5795240"/>
              <a:gd name="connsiteX188-3577" fmla="*/ 2820214 w 12641071"/>
              <a:gd name="connsiteY188-3578" fmla="*/ 4022007 h 5795240"/>
              <a:gd name="connsiteX189-3579" fmla="*/ 2820212 w 12641071"/>
              <a:gd name="connsiteY189-3580" fmla="*/ 4022008 h 5795240"/>
              <a:gd name="connsiteX190-3581" fmla="*/ 2820206 w 12641071"/>
              <a:gd name="connsiteY190-3582" fmla="*/ 4022011 h 5795240"/>
              <a:gd name="connsiteX191-3583" fmla="*/ 2813481 w 12641071"/>
              <a:gd name="connsiteY191-3584" fmla="*/ 4027041 h 5795240"/>
              <a:gd name="connsiteX192-3585" fmla="*/ 2762875 w 12641071"/>
              <a:gd name="connsiteY192-3586" fmla="*/ 4057784 h 5795240"/>
              <a:gd name="connsiteX193-3587" fmla="*/ 2762878 w 12641071"/>
              <a:gd name="connsiteY193-3588" fmla="*/ 4057784 h 5795240"/>
              <a:gd name="connsiteX194-3589" fmla="*/ 2694694 w 12641071"/>
              <a:gd name="connsiteY194-3590" fmla="*/ 4099208 h 5795240"/>
              <a:gd name="connsiteX195-3591" fmla="*/ 2726822 w 12641071"/>
              <a:gd name="connsiteY195-3592" fmla="*/ 4072700 h 5795240"/>
              <a:gd name="connsiteX196-3593" fmla="*/ 2757719 w 12641071"/>
              <a:gd name="connsiteY196-3594" fmla="*/ 4055929 h 5795240"/>
              <a:gd name="connsiteX197-3595" fmla="*/ 2757718 w 12641071"/>
              <a:gd name="connsiteY197-3596" fmla="*/ 4055928 h 5795240"/>
              <a:gd name="connsiteX198-3597" fmla="*/ 2726820 w 12641071"/>
              <a:gd name="connsiteY198-3598" fmla="*/ 4072700 h 5795240"/>
              <a:gd name="connsiteX199-3599" fmla="*/ 2694692 w 12641071"/>
              <a:gd name="connsiteY199-3600" fmla="*/ 4099208 h 5795240"/>
              <a:gd name="connsiteX200-3601" fmla="*/ 2664698 w 12641071"/>
              <a:gd name="connsiteY200-3602" fmla="*/ 4117431 h 5795240"/>
              <a:gd name="connsiteX201-3603" fmla="*/ 1804544 w 12641071"/>
              <a:gd name="connsiteY201-3604" fmla="*/ 4335229 h 5795240"/>
              <a:gd name="connsiteX202-3605" fmla="*/ 0 w 12641071"/>
              <a:gd name="connsiteY202-3606" fmla="*/ 2530685 h 5795240"/>
              <a:gd name="connsiteX203-3607" fmla="*/ 1804544 w 12641071"/>
              <a:gd name="connsiteY203-3608" fmla="*/ 726143 h 5795240"/>
              <a:gd name="connsiteX204-3609" fmla="*/ 3080549 w 12641071"/>
              <a:gd name="connsiteY204-3610" fmla="*/ 1254682 h 5795240"/>
              <a:gd name="connsiteX205-3611" fmla="*/ 3106404 w 12641071"/>
              <a:gd name="connsiteY205-3612" fmla="*/ 1283128 h 5795240"/>
              <a:gd name="connsiteX206-3613" fmla="*/ 3125122 w 12641071"/>
              <a:gd name="connsiteY206-3614" fmla="*/ 1317614 h 5795240"/>
              <a:gd name="connsiteX207-3615" fmla="*/ 3139022 w 12641071"/>
              <a:gd name="connsiteY207-3616" fmla="*/ 1334461 h 5795240"/>
              <a:gd name="connsiteX208-3617" fmla="*/ 3139022 w 12641071"/>
              <a:gd name="connsiteY208-3618" fmla="*/ 1334462 h 5795240"/>
              <a:gd name="connsiteX209-3619" fmla="*/ 3139022 w 12641071"/>
              <a:gd name="connsiteY209-3620" fmla="*/ 1334461 h 5795240"/>
              <a:gd name="connsiteX210-3621" fmla="*/ 3106405 w 12641071"/>
              <a:gd name="connsiteY210-3622" fmla="*/ 1283128 h 5795240"/>
              <a:gd name="connsiteX211-3623" fmla="*/ 3234533 w 12641071"/>
              <a:gd name="connsiteY211-3624" fmla="*/ 1432995 h 5795240"/>
              <a:gd name="connsiteX212-3625" fmla="*/ 3234535 w 12641071"/>
              <a:gd name="connsiteY212-3626" fmla="*/ 1432997 h 5795240"/>
              <a:gd name="connsiteX213-3627" fmla="*/ 3268676 w 12641071"/>
              <a:gd name="connsiteY213-3628" fmla="*/ 1461167 h 5795240"/>
              <a:gd name="connsiteX214-3629" fmla="*/ 3565826 w 12641071"/>
              <a:gd name="connsiteY214-3630" fmla="*/ 1551935 h 5795240"/>
              <a:gd name="connsiteX215-3631" fmla="*/ 4086504 w 12641071"/>
              <a:gd name="connsiteY215-3632" fmla="*/ 1127574 h 5795240"/>
              <a:gd name="connsiteX216-3633" fmla="*/ 4094702 w 12641071"/>
              <a:gd name="connsiteY216-3634" fmla="*/ 1046255 h 5795240"/>
              <a:gd name="connsiteX217-3635" fmla="*/ 4101065 w 12641071"/>
              <a:gd name="connsiteY217-3636" fmla="*/ 1044040 h 5795240"/>
              <a:gd name="connsiteX218-3637" fmla="*/ 4097301 w 12641071"/>
              <a:gd name="connsiteY218-3638" fmla="*/ 1118570 h 5795240"/>
              <a:gd name="connsiteX219-3639" fmla="*/ 4101065 w 12641071"/>
              <a:gd name="connsiteY219-3640" fmla="*/ 1044042 h 5795240"/>
              <a:gd name="connsiteX220-3641" fmla="*/ 4206937 w 12641071"/>
              <a:gd name="connsiteY220-3642" fmla="*/ 1007188 h 5795240"/>
              <a:gd name="connsiteX221-3643" fmla="*/ 4206937 w 12641071"/>
              <a:gd name="connsiteY221-3644" fmla="*/ 1007186 h 5795240"/>
              <a:gd name="connsiteX222-3645" fmla="*/ 4101067 w 12641071"/>
              <a:gd name="connsiteY222-3646" fmla="*/ 1044040 h 5795240"/>
              <a:gd name="connsiteX223-3647" fmla="*/ 4103078 w 12641071"/>
              <a:gd name="connsiteY223-3648" fmla="*/ 1004204 h 5795240"/>
              <a:gd name="connsiteX224-3649" fmla="*/ 5215874 w 12641071"/>
              <a:gd name="connsiteY224-3650" fmla="*/ 0 h 5795240"/>
              <a:gd name="connsiteX0-3651" fmla="*/ 5964869 w 12641071"/>
              <a:gd name="connsiteY0-3652" fmla="*/ 4795171 h 5795240"/>
              <a:gd name="connsiteX1-3653" fmla="*/ 6019264 w 12641071"/>
              <a:gd name="connsiteY1-3654" fmla="*/ 4804905 h 5795240"/>
              <a:gd name="connsiteX2-3655" fmla="*/ 6036570 w 12641071"/>
              <a:gd name="connsiteY2-3656" fmla="*/ 4807089 h 5795240"/>
              <a:gd name="connsiteX3-3657" fmla="*/ 6019265 w 12641071"/>
              <a:gd name="connsiteY3-3658" fmla="*/ 4804905 h 5795240"/>
              <a:gd name="connsiteX4-3659" fmla="*/ 5964869 w 12641071"/>
              <a:gd name="connsiteY4-3660" fmla="*/ 4795171 h 5795240"/>
              <a:gd name="connsiteX5-3661" fmla="*/ 3682364 w 12641071"/>
              <a:gd name="connsiteY5-3662" fmla="*/ 4386723 h 5795240"/>
              <a:gd name="connsiteX6-3663" fmla="*/ 3772428 w 12641071"/>
              <a:gd name="connsiteY6-3664" fmla="*/ 4402840 h 5795240"/>
              <a:gd name="connsiteX7-3665" fmla="*/ 3772428 w 12641071"/>
              <a:gd name="connsiteY7-3666" fmla="*/ 4402840 h 5795240"/>
              <a:gd name="connsiteX8-3667" fmla="*/ 3682364 w 12641071"/>
              <a:gd name="connsiteY8-3668" fmla="*/ 4386723 h 5795240"/>
              <a:gd name="connsiteX9-3669" fmla="*/ 3202490 w 12641071"/>
              <a:gd name="connsiteY9-3670" fmla="*/ 1406560 h 5795240"/>
              <a:gd name="connsiteX10-3671" fmla="*/ 3190020 w 12641071"/>
              <a:gd name="connsiteY10-3672" fmla="*/ 1396272 h 5795240"/>
              <a:gd name="connsiteX11-3673" fmla="*/ 3202490 w 12641071"/>
              <a:gd name="connsiteY11-3674" fmla="*/ 1406560 h 5795240"/>
              <a:gd name="connsiteX12-3675" fmla="*/ 6034389 w 12641071"/>
              <a:gd name="connsiteY12-3676" fmla="*/ 371047 h 5795240"/>
              <a:gd name="connsiteX13-3677" fmla="*/ 5912002 w 12641071"/>
              <a:gd name="connsiteY13-3678" fmla="*/ 413650 h 5795240"/>
              <a:gd name="connsiteX14-3679" fmla="*/ 5912002 w 12641071"/>
              <a:gd name="connsiteY14-3680" fmla="*/ 413650 h 5795240"/>
              <a:gd name="connsiteX15-3681" fmla="*/ 6034389 w 12641071"/>
              <a:gd name="connsiteY15-3682" fmla="*/ 371047 h 5795240"/>
              <a:gd name="connsiteX16-3683" fmla="*/ 5215874 w 12641071"/>
              <a:gd name="connsiteY16-3684" fmla="*/ 0 h 5795240"/>
              <a:gd name="connsiteX17-3685" fmla="*/ 5927386 w 12641071"/>
              <a:gd name="connsiteY17-3686" fmla="*/ 255427 h 5795240"/>
              <a:gd name="connsiteX18-3687" fmla="*/ 5974443 w 12641071"/>
              <a:gd name="connsiteY18-3688" fmla="*/ 298195 h 5795240"/>
              <a:gd name="connsiteX19-3689" fmla="*/ 5974448 w 12641071"/>
              <a:gd name="connsiteY19-3690" fmla="*/ 298200 h 5795240"/>
              <a:gd name="connsiteX20-3691" fmla="*/ 6006819 w 12641071"/>
              <a:gd name="connsiteY20-3692" fmla="*/ 327622 h 5795240"/>
              <a:gd name="connsiteX21-3693" fmla="*/ 6043427 w 12641071"/>
              <a:gd name="connsiteY21-3694" fmla="*/ 367901 h 5795240"/>
              <a:gd name="connsiteX22-3695" fmla="*/ 6043429 w 12641071"/>
              <a:gd name="connsiteY22-3696" fmla="*/ 367901 h 5795240"/>
              <a:gd name="connsiteX23-3697" fmla="*/ 6079014 w 12641071"/>
              <a:gd name="connsiteY23-3698" fmla="*/ 407056 h 5795240"/>
              <a:gd name="connsiteX24-3699" fmla="*/ 6105193 w 12641071"/>
              <a:gd name="connsiteY24-3700" fmla="*/ 442067 h 5795240"/>
              <a:gd name="connsiteX25-3701" fmla="*/ 6069206 w 12641071"/>
              <a:gd name="connsiteY25-3702" fmla="*/ 409359 h 5795240"/>
              <a:gd name="connsiteX26-3703" fmla="*/ 6105193 w 12641071"/>
              <a:gd name="connsiteY26-3704" fmla="*/ 442069 h 5795240"/>
              <a:gd name="connsiteX27-3705" fmla="*/ 6143408 w 12641071"/>
              <a:gd name="connsiteY27-3706" fmla="*/ 493169 h 5795240"/>
              <a:gd name="connsiteX28-3707" fmla="*/ 6143427 w 12641071"/>
              <a:gd name="connsiteY28-3708" fmla="*/ 493200 h 5795240"/>
              <a:gd name="connsiteX29-3709" fmla="*/ 6215965 w 12641071"/>
              <a:gd name="connsiteY29-3710" fmla="*/ 619406 h 5795240"/>
              <a:gd name="connsiteX30-3711" fmla="*/ 6234035 w 12641071"/>
              <a:gd name="connsiteY30-3712" fmla="*/ 658746 h 5795240"/>
              <a:gd name="connsiteX31-3713" fmla="*/ 6274009 w 12641071"/>
              <a:gd name="connsiteY31-3714" fmla="*/ 760197 h 5795240"/>
              <a:gd name="connsiteX32-3715" fmla="*/ 6287839 w 12641071"/>
              <a:gd name="connsiteY32-3716" fmla="*/ 801938 h 5795240"/>
              <a:gd name="connsiteX33-3717" fmla="*/ 6321546 w 12641071"/>
              <a:gd name="connsiteY33-3718" fmla="*/ 948207 h 5795240"/>
              <a:gd name="connsiteX34-3719" fmla="*/ 6321550 w 12641071"/>
              <a:gd name="connsiteY34-3720" fmla="*/ 948224 h 5795240"/>
              <a:gd name="connsiteX35-3721" fmla="*/ 6334438 w 12641071"/>
              <a:gd name="connsiteY35-3722" fmla="*/ 1118571 h 5795240"/>
              <a:gd name="connsiteX36-3723" fmla="*/ 6334438 w 12641071"/>
              <a:gd name="connsiteY36-3724" fmla="*/ 1118570 h 5795240"/>
              <a:gd name="connsiteX37-3725" fmla="*/ 6321550 w 12641071"/>
              <a:gd name="connsiteY37-3726" fmla="*/ 948222 h 5795240"/>
              <a:gd name="connsiteX38-3727" fmla="*/ 6321546 w 12641071"/>
              <a:gd name="connsiteY38-3728" fmla="*/ 948207 h 5795240"/>
              <a:gd name="connsiteX39-3729" fmla="*/ 6295696 w 12641071"/>
              <a:gd name="connsiteY39-3730" fmla="*/ 825653 h 5795240"/>
              <a:gd name="connsiteX40-3731" fmla="*/ 6287839 w 12641071"/>
              <a:gd name="connsiteY40-3732" fmla="*/ 801938 h 5795240"/>
              <a:gd name="connsiteX41-3733" fmla="*/ 6284151 w 12641071"/>
              <a:gd name="connsiteY41-3734" fmla="*/ 785941 h 5795240"/>
              <a:gd name="connsiteX42-3735" fmla="*/ 6274009 w 12641071"/>
              <a:gd name="connsiteY42-3736" fmla="*/ 760197 h 5795240"/>
              <a:gd name="connsiteX43-3737" fmla="*/ 6256852 w 12641071"/>
              <a:gd name="connsiteY43-3738" fmla="*/ 708420 h 5795240"/>
              <a:gd name="connsiteX44-3739" fmla="*/ 6234035 w 12641071"/>
              <a:gd name="connsiteY44-3740" fmla="*/ 658746 h 5795240"/>
              <a:gd name="connsiteX45-3741" fmla="*/ 6224136 w 12641071"/>
              <a:gd name="connsiteY45-3742" fmla="*/ 633624 h 5795240"/>
              <a:gd name="connsiteX46-3743" fmla="*/ 6215965 w 12641071"/>
              <a:gd name="connsiteY46-3744" fmla="*/ 619406 h 5795240"/>
              <a:gd name="connsiteX47-3745" fmla="*/ 6205824 w 12641071"/>
              <a:gd name="connsiteY47-3746" fmla="*/ 597325 h 5795240"/>
              <a:gd name="connsiteX48-3747" fmla="*/ 6143427 w 12641071"/>
              <a:gd name="connsiteY48-3748" fmla="*/ 493200 h 5795240"/>
              <a:gd name="connsiteX49-3749" fmla="*/ 6143408 w 12641071"/>
              <a:gd name="connsiteY49-3750" fmla="*/ 493167 h 5795240"/>
              <a:gd name="connsiteX50-3751" fmla="*/ 6105193 w 12641071"/>
              <a:gd name="connsiteY50-3752" fmla="*/ 442067 h 5795240"/>
              <a:gd name="connsiteX51-3753" fmla="*/ 6141460 w 12641071"/>
              <a:gd name="connsiteY51-3754" fmla="*/ 475027 h 5795240"/>
              <a:gd name="connsiteX52-3755" fmla="*/ 6788665 w 12641071"/>
              <a:gd name="connsiteY52-3756" fmla="*/ 707369 h 5795240"/>
              <a:gd name="connsiteX53-3757" fmla="*/ 7184710 w 12641071"/>
              <a:gd name="connsiteY53-3758" fmla="*/ 627411 h 5795240"/>
              <a:gd name="connsiteX54-3759" fmla="*/ 7264545 w 12641071"/>
              <a:gd name="connsiteY54-3760" fmla="*/ 588952 h 5795240"/>
              <a:gd name="connsiteX55-3761" fmla="*/ 7213686 w 12641071"/>
              <a:gd name="connsiteY55-3762" fmla="*/ 626983 h 5795240"/>
              <a:gd name="connsiteX56-3763" fmla="*/ 7128319 w 12641071"/>
              <a:gd name="connsiteY56-3764" fmla="*/ 705504 h 5795240"/>
              <a:gd name="connsiteX57-3765" fmla="*/ 7083110 w 12641071"/>
              <a:gd name="connsiteY57-3766" fmla="*/ 757072 h 5795240"/>
              <a:gd name="connsiteX58-3767" fmla="*/ 7083111 w 12641071"/>
              <a:gd name="connsiteY58-3768" fmla="*/ 757072 h 5795240"/>
              <a:gd name="connsiteX59-3769" fmla="*/ 7128319 w 12641071"/>
              <a:gd name="connsiteY59-3770" fmla="*/ 705506 h 5795240"/>
              <a:gd name="connsiteX60-3771" fmla="*/ 7213686 w 12641071"/>
              <a:gd name="connsiteY60-3772" fmla="*/ 626984 h 5795240"/>
              <a:gd name="connsiteX61-3773" fmla="*/ 7264545 w 12641071"/>
              <a:gd name="connsiteY61-3774" fmla="*/ 588953 h 5795240"/>
              <a:gd name="connsiteX62-3775" fmla="*/ 7273651 w 12641071"/>
              <a:gd name="connsiteY62-3776" fmla="*/ 584566 h 5795240"/>
              <a:gd name="connsiteX63-3777" fmla="*/ 7314851 w 12641071"/>
              <a:gd name="connsiteY63-3778" fmla="*/ 559537 h 5795240"/>
              <a:gd name="connsiteX64-3779" fmla="*/ 7354131 w 12641071"/>
              <a:gd name="connsiteY64-3780" fmla="*/ 565467 h 5795240"/>
              <a:gd name="connsiteX65-3781" fmla="*/ 7429608 w 12641071"/>
              <a:gd name="connsiteY65-3782" fmla="*/ 586051 h 5795240"/>
              <a:gd name="connsiteX66-3783" fmla="*/ 7429611 w 12641071"/>
              <a:gd name="connsiteY66-3784" fmla="*/ 586050 h 5795240"/>
              <a:gd name="connsiteX67-3785" fmla="*/ 7354132 w 12641071"/>
              <a:gd name="connsiteY67-3786" fmla="*/ 565465 h 5795240"/>
              <a:gd name="connsiteX68-3787" fmla="*/ 7314853 w 12641071"/>
              <a:gd name="connsiteY68-3788" fmla="*/ 559536 h 5795240"/>
              <a:gd name="connsiteX69-3789" fmla="*/ 7314851 w 12641071"/>
              <a:gd name="connsiteY69-3790" fmla="*/ 559537 h 5795240"/>
              <a:gd name="connsiteX70-3791" fmla="*/ 7314849 w 12641071"/>
              <a:gd name="connsiteY70-3792" fmla="*/ 559537 h 5795240"/>
              <a:gd name="connsiteX71-3793" fmla="*/ 7273651 w 12641071"/>
              <a:gd name="connsiteY71-3794" fmla="*/ 584565 h 5795240"/>
              <a:gd name="connsiteX72-3795" fmla="*/ 7264545 w 12641071"/>
              <a:gd name="connsiteY72-3796" fmla="*/ 588952 h 5795240"/>
              <a:gd name="connsiteX73-3797" fmla="*/ 7296407 w 12641071"/>
              <a:gd name="connsiteY73-3798" fmla="*/ 565126 h 5795240"/>
              <a:gd name="connsiteX74-3799" fmla="*/ 7307447 w 12641071"/>
              <a:gd name="connsiteY74-3800" fmla="*/ 558419 h 5795240"/>
              <a:gd name="connsiteX75-3801" fmla="*/ 7307450 w 12641071"/>
              <a:gd name="connsiteY75-3802" fmla="*/ 558419 h 5795240"/>
              <a:gd name="connsiteX76-3803" fmla="*/ 7385004 w 12641071"/>
              <a:gd name="connsiteY76-3804" fmla="*/ 511303 h 5795240"/>
              <a:gd name="connsiteX77-3805" fmla="*/ 7391626 w 12641071"/>
              <a:gd name="connsiteY77-3806" fmla="*/ 508114 h 5795240"/>
              <a:gd name="connsiteX78-3807" fmla="*/ 7391631 w 12641071"/>
              <a:gd name="connsiteY78-3808" fmla="*/ 508110 h 5795240"/>
              <a:gd name="connsiteX79-3809" fmla="*/ 7478934 w 12641071"/>
              <a:gd name="connsiteY79-3810" fmla="*/ 466053 h 5795240"/>
              <a:gd name="connsiteX80-3811" fmla="*/ 7897193 w 12641071"/>
              <a:gd name="connsiteY80-3812" fmla="*/ 381611 h 5795240"/>
              <a:gd name="connsiteX81-3813" fmla="*/ 8788216 w 12641071"/>
              <a:gd name="connsiteY81-3814" fmla="*/ 855364 h 5795240"/>
              <a:gd name="connsiteX82-3815" fmla="*/ 8832362 w 12641071"/>
              <a:gd name="connsiteY82-3816" fmla="*/ 928030 h 5795240"/>
              <a:gd name="connsiteX83-3817" fmla="*/ 8832362 w 12641071"/>
              <a:gd name="connsiteY83-3818" fmla="*/ 928033 h 5795240"/>
              <a:gd name="connsiteX84-3819" fmla="*/ 8842040 w 12641071"/>
              <a:gd name="connsiteY84-3820" fmla="*/ 943961 h 5795240"/>
              <a:gd name="connsiteX85-3821" fmla="*/ 8856144 w 12641071"/>
              <a:gd name="connsiteY85-3822" fmla="*/ 973241 h 5795240"/>
              <a:gd name="connsiteX86-3823" fmla="*/ 8856145 w 12641071"/>
              <a:gd name="connsiteY86-3824" fmla="*/ 973241 h 5795240"/>
              <a:gd name="connsiteX87-3825" fmla="*/ 8878117 w 12641071"/>
              <a:gd name="connsiteY87-3826" fmla="*/ 1018851 h 5795240"/>
              <a:gd name="connsiteX88-3827" fmla="*/ 8877719 w 12641071"/>
              <a:gd name="connsiteY88-3828" fmla="*/ 1018369 h 5795240"/>
              <a:gd name="connsiteX89-3829" fmla="*/ 8853250 w 12641071"/>
              <a:gd name="connsiteY89-3830" fmla="*/ 973288 h 5795240"/>
              <a:gd name="connsiteX90-3831" fmla="*/ 8853249 w 12641071"/>
              <a:gd name="connsiteY90-3832" fmla="*/ 973288 h 5795240"/>
              <a:gd name="connsiteX91-3833" fmla="*/ 8853248 w 12641071"/>
              <a:gd name="connsiteY91-3834" fmla="*/ 973287 h 5795240"/>
              <a:gd name="connsiteX92-3835" fmla="*/ 8849677 w 12641071"/>
              <a:gd name="connsiteY92-3836" fmla="*/ 973341 h 5795240"/>
              <a:gd name="connsiteX93-3837" fmla="*/ 8641543 w 12641071"/>
              <a:gd name="connsiteY93-3838" fmla="*/ 916577 h 5795240"/>
              <a:gd name="connsiteX94-3839" fmla="*/ 8641545 w 12641071"/>
              <a:gd name="connsiteY94-3840" fmla="*/ 916580 h 5795240"/>
              <a:gd name="connsiteX95-3841" fmla="*/ 8849676 w 12641071"/>
              <a:gd name="connsiteY95-3842" fmla="*/ 973343 h 5795240"/>
              <a:gd name="connsiteX96-3843" fmla="*/ 8853248 w 12641071"/>
              <a:gd name="connsiteY96-3844" fmla="*/ 973288 h 5795240"/>
              <a:gd name="connsiteX97-3845" fmla="*/ 8877719 w 12641071"/>
              <a:gd name="connsiteY97-3846" fmla="*/ 1018371 h 5795240"/>
              <a:gd name="connsiteX98-3847" fmla="*/ 8878116 w 12641071"/>
              <a:gd name="connsiteY98-3848" fmla="*/ 1018851 h 5795240"/>
              <a:gd name="connsiteX99-3849" fmla="*/ 8887288 w 12641071"/>
              <a:gd name="connsiteY99-3850" fmla="*/ 1037892 h 5795240"/>
              <a:gd name="connsiteX100-3851" fmla="*/ 8949899 w 12641071"/>
              <a:gd name="connsiteY100-3852" fmla="*/ 1239592 h 5795240"/>
              <a:gd name="connsiteX101-3853" fmla="*/ 8968437 w 12641071"/>
              <a:gd name="connsiteY101-3854" fmla="*/ 1423482 h 5795240"/>
              <a:gd name="connsiteX102-3855" fmla="*/ 8949899 w 12641071"/>
              <a:gd name="connsiteY102-3856" fmla="*/ 1239591 h 5795240"/>
              <a:gd name="connsiteX103-3857" fmla="*/ 8887288 w 12641071"/>
              <a:gd name="connsiteY103-3858" fmla="*/ 1037890 h 5795240"/>
              <a:gd name="connsiteX104-3859" fmla="*/ 8878116 w 12641071"/>
              <a:gd name="connsiteY104-3860" fmla="*/ 1018851 h 5795240"/>
              <a:gd name="connsiteX105-3861" fmla="*/ 8931285 w 12641071"/>
              <a:gd name="connsiteY105-3862" fmla="*/ 1083292 h 5795240"/>
              <a:gd name="connsiteX106-3863" fmla="*/ 9241478 w 12641071"/>
              <a:gd name="connsiteY106-3864" fmla="*/ 1211778 h 5795240"/>
              <a:gd name="connsiteX107-3865" fmla="*/ 9605238 w 12641071"/>
              <a:gd name="connsiteY107-3866" fmla="*/ 1018369 h 5795240"/>
              <a:gd name="connsiteX108-3867" fmla="*/ 9636247 w 12641071"/>
              <a:gd name="connsiteY108-3868" fmla="*/ 961241 h 5795240"/>
              <a:gd name="connsiteX109-3869" fmla="*/ 9641995 w 12641071"/>
              <a:gd name="connsiteY109-3870" fmla="*/ 961152 h 5795240"/>
              <a:gd name="connsiteX110-3871" fmla="*/ 9584939 w 12641071"/>
              <a:gd name="connsiteY110-3872" fmla="*/ 1079594 h 5795240"/>
              <a:gd name="connsiteX111-3873" fmla="*/ 9546257 w 12641071"/>
              <a:gd name="connsiteY111-3874" fmla="*/ 1204206 h 5795240"/>
              <a:gd name="connsiteX112-3875" fmla="*/ 9584939 w 12641071"/>
              <a:gd name="connsiteY112-3876" fmla="*/ 1079596 h 5795240"/>
              <a:gd name="connsiteX113-3877" fmla="*/ 9641995 w 12641071"/>
              <a:gd name="connsiteY113-3878" fmla="*/ 961153 h 5795240"/>
              <a:gd name="connsiteX114-3879" fmla="*/ 9653069 w 12641071"/>
              <a:gd name="connsiteY114-3880" fmla="*/ 960983 h 5795240"/>
              <a:gd name="connsiteX115-3881" fmla="*/ 9801564 w 12641071"/>
              <a:gd name="connsiteY115-3882" fmla="*/ 1196828 h 5795240"/>
              <a:gd name="connsiteX116-3883" fmla="*/ 9801566 w 12641071"/>
              <a:gd name="connsiteY116-3884" fmla="*/ 1196828 h 5795240"/>
              <a:gd name="connsiteX117-3885" fmla="*/ 9653070 w 12641071"/>
              <a:gd name="connsiteY117-3886" fmla="*/ 960982 h 5795240"/>
              <a:gd name="connsiteX118-3887" fmla="*/ 9641996 w 12641071"/>
              <a:gd name="connsiteY118-3888" fmla="*/ 961152 h 5795240"/>
              <a:gd name="connsiteX119-3889" fmla="*/ 9651917 w 12641071"/>
              <a:gd name="connsiteY119-3890" fmla="*/ 940556 h 5795240"/>
              <a:gd name="connsiteX120-3891" fmla="*/ 11050508 w 12641071"/>
              <a:gd name="connsiteY120-3892" fmla="*/ 108150 h 5795240"/>
              <a:gd name="connsiteX121-3893" fmla="*/ 12641071 w 12641071"/>
              <a:gd name="connsiteY121-3894" fmla="*/ 1698711 h 5795240"/>
              <a:gd name="connsiteX122-3895" fmla="*/ 11371062 w 12641071"/>
              <a:gd name="connsiteY122-3896" fmla="*/ 3256960 h 5795240"/>
              <a:gd name="connsiteX123-3897" fmla="*/ 11215953 w 12641071"/>
              <a:gd name="connsiteY123-3898" fmla="*/ 3280632 h 5795240"/>
              <a:gd name="connsiteX124-3899" fmla="*/ 11142318 w 12641071"/>
              <a:gd name="connsiteY124-3900" fmla="*/ 3276914 h 5795240"/>
              <a:gd name="connsiteX125-3901" fmla="*/ 11215952 w 12641071"/>
              <a:gd name="connsiteY125-3902" fmla="*/ 3280632 h 5795240"/>
              <a:gd name="connsiteX126-3903" fmla="*/ 11213133 w 12641071"/>
              <a:gd name="connsiteY126-3904" fmla="*/ 3281062 h 5795240"/>
              <a:gd name="connsiteX127-3905" fmla="*/ 11116921 w 12641071"/>
              <a:gd name="connsiteY127-3906" fmla="*/ 3285921 h 5795240"/>
              <a:gd name="connsiteX128-3907" fmla="*/ 11050507 w 12641071"/>
              <a:gd name="connsiteY128-3908" fmla="*/ 3289274 h 5795240"/>
              <a:gd name="connsiteX129-3909" fmla="*/ 11006292 w 12641071"/>
              <a:gd name="connsiteY129-3910" fmla="*/ 3287041 h 5795240"/>
              <a:gd name="connsiteX130-3911" fmla="*/ 10937101 w 12641071"/>
              <a:gd name="connsiteY130-3912" fmla="*/ 3297601 h 5795240"/>
              <a:gd name="connsiteX131-3913" fmla="*/ 10144740 w 12641071"/>
              <a:gd name="connsiteY131-3914" fmla="*/ 4089962 h 5795240"/>
              <a:gd name="connsiteX132-3915" fmla="*/ 10130374 w 12641071"/>
              <a:gd name="connsiteY132-3916" fmla="*/ 4184101 h 5795240"/>
              <a:gd name="connsiteX133-3917" fmla="*/ 10130375 w 12641071"/>
              <a:gd name="connsiteY133-3918" fmla="*/ 4184103 h 5795240"/>
              <a:gd name="connsiteX134-3919" fmla="*/ 10130656 w 12641071"/>
              <a:gd name="connsiteY134-3920" fmla="*/ 4185950 h 5795240"/>
              <a:gd name="connsiteX135-3921" fmla="*/ 10138194 w 12641071"/>
              <a:gd name="connsiteY135-3922" fmla="*/ 4335228 h 5795240"/>
              <a:gd name="connsiteX136-3923" fmla="*/ 10137710 w 12641071"/>
              <a:gd name="connsiteY136-3924" fmla="*/ 4344822 h 5795240"/>
              <a:gd name="connsiteX137-3925" fmla="*/ 10133555 w 12641071"/>
              <a:gd name="connsiteY137-3926" fmla="*/ 4427096 h 5795240"/>
              <a:gd name="connsiteX138-3927" fmla="*/ 10129312 w 12641071"/>
              <a:gd name="connsiteY138-3928" fmla="*/ 4399289 h 5795240"/>
              <a:gd name="connsiteX139-3929" fmla="*/ 10126797 w 12641071"/>
              <a:gd name="connsiteY139-3930" fmla="*/ 4349498 h 5795240"/>
              <a:gd name="connsiteX140-3931" fmla="*/ 10126796 w 12641071"/>
              <a:gd name="connsiteY140-3932" fmla="*/ 4349498 h 5795240"/>
              <a:gd name="connsiteX141-3933" fmla="*/ 10129311 w 12641071"/>
              <a:gd name="connsiteY141-3934" fmla="*/ 4399289 h 5795240"/>
              <a:gd name="connsiteX142-3935" fmla="*/ 10133554 w 12641071"/>
              <a:gd name="connsiteY142-3936" fmla="*/ 4427096 h 5795240"/>
              <a:gd name="connsiteX143-3937" fmla="*/ 10130656 w 12641071"/>
              <a:gd name="connsiteY143-3938" fmla="*/ 4484506 h 5795240"/>
              <a:gd name="connsiteX144-3939" fmla="*/ 8678182 w 12641071"/>
              <a:gd name="connsiteY144-3940" fmla="*/ 5795240 h 5795240"/>
              <a:gd name="connsiteX145-3941" fmla="*/ 7467518 w 12641071"/>
              <a:gd name="connsiteY145-3942" fmla="*/ 5151535 h 5795240"/>
              <a:gd name="connsiteX146-3943" fmla="*/ 7419945 w 12641071"/>
              <a:gd name="connsiteY146-3944" fmla="*/ 5073228 h 5795240"/>
              <a:gd name="connsiteX147-3945" fmla="*/ 7394386 w 12641071"/>
              <a:gd name="connsiteY147-3946" fmla="*/ 5031156 h 5795240"/>
              <a:gd name="connsiteX148-3947" fmla="*/ 7367299 w 12641071"/>
              <a:gd name="connsiteY148-3948" fmla="*/ 4974928 h 5795240"/>
              <a:gd name="connsiteX149-3949" fmla="*/ 7332905 w 12641071"/>
              <a:gd name="connsiteY149-3950" fmla="*/ 4903531 h 5795240"/>
              <a:gd name="connsiteX150-3951" fmla="*/ 7320958 w 12641071"/>
              <a:gd name="connsiteY150-3952" fmla="*/ 4870887 h 5795240"/>
              <a:gd name="connsiteX151-3953" fmla="*/ 7322174 w 12641071"/>
              <a:gd name="connsiteY151-3954" fmla="*/ 4872361 h 5795240"/>
              <a:gd name="connsiteX152-3955" fmla="*/ 7362630 w 12641071"/>
              <a:gd name="connsiteY152-3956" fmla="*/ 4938954 h 5795240"/>
              <a:gd name="connsiteX153-3957" fmla="*/ 7380779 w 12641071"/>
              <a:gd name="connsiteY153-3958" fmla="*/ 4976628 h 5795240"/>
              <a:gd name="connsiteX154-3959" fmla="*/ 7391210 w 12641071"/>
              <a:gd name="connsiteY154-3960" fmla="*/ 4977944 h 5795240"/>
              <a:gd name="connsiteX155-3961" fmla="*/ 7380780 w 12641071"/>
              <a:gd name="connsiteY155-3962" fmla="*/ 4976628 h 5795240"/>
              <a:gd name="connsiteX156-3963" fmla="*/ 7362631 w 12641071"/>
              <a:gd name="connsiteY156-3964" fmla="*/ 4938954 h 5795240"/>
              <a:gd name="connsiteX157-3965" fmla="*/ 7322175 w 12641071"/>
              <a:gd name="connsiteY157-3966" fmla="*/ 4872361 h 5795240"/>
              <a:gd name="connsiteX158-3967" fmla="*/ 7320959 w 12641071"/>
              <a:gd name="connsiteY158-3968" fmla="*/ 4870887 h 5795240"/>
              <a:gd name="connsiteX159-3969" fmla="*/ 7283811 w 12641071"/>
              <a:gd name="connsiteY159-3970" fmla="*/ 4769391 h 5795240"/>
              <a:gd name="connsiteX160-3971" fmla="*/ 7272112 w 12641071"/>
              <a:gd name="connsiteY160-3972" fmla="*/ 4718630 h 5795240"/>
              <a:gd name="connsiteX161-3973" fmla="*/ 7272111 w 12641071"/>
              <a:gd name="connsiteY161-3974" fmla="*/ 4718630 h 5795240"/>
              <a:gd name="connsiteX162-3975" fmla="*/ 7283810 w 12641071"/>
              <a:gd name="connsiteY162-3976" fmla="*/ 4769391 h 5795240"/>
              <a:gd name="connsiteX163-3977" fmla="*/ 7320958 w 12641071"/>
              <a:gd name="connsiteY163-3978" fmla="*/ 4870887 h 5795240"/>
              <a:gd name="connsiteX164-3979" fmla="*/ 7223551 w 12641071"/>
              <a:gd name="connsiteY164-3980" fmla="*/ 4752829 h 5795240"/>
              <a:gd name="connsiteX165-3981" fmla="*/ 6652445 w 12641071"/>
              <a:gd name="connsiteY165-3982" fmla="*/ 4516269 h 5795240"/>
              <a:gd name="connsiteX166-3983" fmla="*/ 6200873 w 12641071"/>
              <a:gd name="connsiteY166-3984" fmla="*/ 4654206 h 5795240"/>
              <a:gd name="connsiteX167-3985" fmla="*/ 6088813 w 12641071"/>
              <a:gd name="connsiteY167-3986" fmla="*/ 4746663 h 5795240"/>
              <a:gd name="connsiteX168-3987" fmla="*/ 6043019 w 12641071"/>
              <a:gd name="connsiteY168-3988" fmla="*/ 4807902 h 5795240"/>
              <a:gd name="connsiteX169-3989" fmla="*/ 6043021 w 12641071"/>
              <a:gd name="connsiteY169-3990" fmla="*/ 4807902 h 5795240"/>
              <a:gd name="connsiteX170-3991" fmla="*/ 6023271 w 12641071"/>
              <a:gd name="connsiteY170-3992" fmla="*/ 4834312 h 5795240"/>
              <a:gd name="connsiteX171-3993" fmla="*/ 5970678 w 12641071"/>
              <a:gd name="connsiteY171-3994" fmla="*/ 4892181 h 5795240"/>
              <a:gd name="connsiteX172-3995" fmla="*/ 5982717 w 12641071"/>
              <a:gd name="connsiteY172-3996" fmla="*/ 4872361 h 5795240"/>
              <a:gd name="connsiteX173-3997" fmla="*/ 5970675 w 12641071"/>
              <a:gd name="connsiteY173-3998" fmla="*/ 4892181 h 5795240"/>
              <a:gd name="connsiteX174-3999" fmla="*/ 5935320 w 12641071"/>
              <a:gd name="connsiteY174-4000" fmla="*/ 4931081 h 5795240"/>
              <a:gd name="connsiteX175-4001" fmla="*/ 4971763 w 12641071"/>
              <a:gd name="connsiteY175-4002" fmla="*/ 5330200 h 5795240"/>
              <a:gd name="connsiteX176-4003" fmla="*/ 3716172 w 12641071"/>
              <a:gd name="connsiteY176-4004" fmla="*/ 4497938 h 5795240"/>
              <a:gd name="connsiteX177-4005" fmla="*/ 3710773 w 12641071"/>
              <a:gd name="connsiteY177-4006" fmla="*/ 4483182 h 5795240"/>
              <a:gd name="connsiteX178-4007" fmla="*/ 3710773 w 12641071"/>
              <a:gd name="connsiteY178-4008" fmla="*/ 4483181 h 5795240"/>
              <a:gd name="connsiteX179-4009" fmla="*/ 3674984 w 12641071"/>
              <a:gd name="connsiteY179-4010" fmla="*/ 4385402 h 5795240"/>
              <a:gd name="connsiteX180-4011" fmla="*/ 3670349 w 12641071"/>
              <a:gd name="connsiteY180-4012" fmla="*/ 4372742 h 5795240"/>
              <a:gd name="connsiteX181-4013" fmla="*/ 3659438 w 12641071"/>
              <a:gd name="connsiteY181-4014" fmla="*/ 4330309 h 5795240"/>
              <a:gd name="connsiteX182-4015" fmla="*/ 3672084 w 12641071"/>
              <a:gd name="connsiteY182-4016" fmla="*/ 4353606 h 5795240"/>
              <a:gd name="connsiteX183-4017" fmla="*/ 3659440 w 12641071"/>
              <a:gd name="connsiteY183-4018" fmla="*/ 4330309 h 5795240"/>
              <a:gd name="connsiteX184-4019" fmla="*/ 3613217 w 12641071"/>
              <a:gd name="connsiteY184-4020" fmla="*/ 4245153 h 5795240"/>
              <a:gd name="connsiteX185-4021" fmla="*/ 3083792 w 12641071"/>
              <a:gd name="connsiteY185-4022" fmla="*/ 3963660 h 5795240"/>
              <a:gd name="connsiteX186-4023" fmla="*/ 2835272 w 12641071"/>
              <a:gd name="connsiteY186-4024" fmla="*/ 4013833 h 5795240"/>
              <a:gd name="connsiteX187-4025" fmla="*/ 2820214 w 12641071"/>
              <a:gd name="connsiteY187-4026" fmla="*/ 4022007 h 5795240"/>
              <a:gd name="connsiteX188-4027" fmla="*/ 2820212 w 12641071"/>
              <a:gd name="connsiteY188-4028" fmla="*/ 4022008 h 5795240"/>
              <a:gd name="connsiteX189-4029" fmla="*/ 2820206 w 12641071"/>
              <a:gd name="connsiteY189-4030" fmla="*/ 4022011 h 5795240"/>
              <a:gd name="connsiteX190-4031" fmla="*/ 2813481 w 12641071"/>
              <a:gd name="connsiteY190-4032" fmla="*/ 4027041 h 5795240"/>
              <a:gd name="connsiteX191-4033" fmla="*/ 2762875 w 12641071"/>
              <a:gd name="connsiteY191-4034" fmla="*/ 4057784 h 5795240"/>
              <a:gd name="connsiteX192-4035" fmla="*/ 2762878 w 12641071"/>
              <a:gd name="connsiteY192-4036" fmla="*/ 4057784 h 5795240"/>
              <a:gd name="connsiteX193-4037" fmla="*/ 2694694 w 12641071"/>
              <a:gd name="connsiteY193-4038" fmla="*/ 4099208 h 5795240"/>
              <a:gd name="connsiteX194-4039" fmla="*/ 2726822 w 12641071"/>
              <a:gd name="connsiteY194-4040" fmla="*/ 4072700 h 5795240"/>
              <a:gd name="connsiteX195-4041" fmla="*/ 2757719 w 12641071"/>
              <a:gd name="connsiteY195-4042" fmla="*/ 4055929 h 5795240"/>
              <a:gd name="connsiteX196-4043" fmla="*/ 2757718 w 12641071"/>
              <a:gd name="connsiteY196-4044" fmla="*/ 4055928 h 5795240"/>
              <a:gd name="connsiteX197-4045" fmla="*/ 2726820 w 12641071"/>
              <a:gd name="connsiteY197-4046" fmla="*/ 4072700 h 5795240"/>
              <a:gd name="connsiteX198-4047" fmla="*/ 2694692 w 12641071"/>
              <a:gd name="connsiteY198-4048" fmla="*/ 4099208 h 5795240"/>
              <a:gd name="connsiteX199-4049" fmla="*/ 2664698 w 12641071"/>
              <a:gd name="connsiteY199-4050" fmla="*/ 4117431 h 5795240"/>
              <a:gd name="connsiteX200-4051" fmla="*/ 1804544 w 12641071"/>
              <a:gd name="connsiteY200-4052" fmla="*/ 4335229 h 5795240"/>
              <a:gd name="connsiteX201-4053" fmla="*/ 0 w 12641071"/>
              <a:gd name="connsiteY201-4054" fmla="*/ 2530685 h 5795240"/>
              <a:gd name="connsiteX202-4055" fmla="*/ 1804544 w 12641071"/>
              <a:gd name="connsiteY202-4056" fmla="*/ 726143 h 5795240"/>
              <a:gd name="connsiteX203-4057" fmla="*/ 3080549 w 12641071"/>
              <a:gd name="connsiteY203-4058" fmla="*/ 1254682 h 5795240"/>
              <a:gd name="connsiteX204-4059" fmla="*/ 3106404 w 12641071"/>
              <a:gd name="connsiteY204-4060" fmla="*/ 1283128 h 5795240"/>
              <a:gd name="connsiteX205-4061" fmla="*/ 3125122 w 12641071"/>
              <a:gd name="connsiteY205-4062" fmla="*/ 1317614 h 5795240"/>
              <a:gd name="connsiteX206-4063" fmla="*/ 3139022 w 12641071"/>
              <a:gd name="connsiteY206-4064" fmla="*/ 1334461 h 5795240"/>
              <a:gd name="connsiteX207-4065" fmla="*/ 3139022 w 12641071"/>
              <a:gd name="connsiteY207-4066" fmla="*/ 1334462 h 5795240"/>
              <a:gd name="connsiteX208-4067" fmla="*/ 3139022 w 12641071"/>
              <a:gd name="connsiteY208-4068" fmla="*/ 1334461 h 5795240"/>
              <a:gd name="connsiteX209-4069" fmla="*/ 3106405 w 12641071"/>
              <a:gd name="connsiteY209-4070" fmla="*/ 1283128 h 5795240"/>
              <a:gd name="connsiteX210-4071" fmla="*/ 3234533 w 12641071"/>
              <a:gd name="connsiteY210-4072" fmla="*/ 1432995 h 5795240"/>
              <a:gd name="connsiteX211-4073" fmla="*/ 3234535 w 12641071"/>
              <a:gd name="connsiteY211-4074" fmla="*/ 1432997 h 5795240"/>
              <a:gd name="connsiteX212-4075" fmla="*/ 3268676 w 12641071"/>
              <a:gd name="connsiteY212-4076" fmla="*/ 1461167 h 5795240"/>
              <a:gd name="connsiteX213-4077" fmla="*/ 3565826 w 12641071"/>
              <a:gd name="connsiteY213-4078" fmla="*/ 1551935 h 5795240"/>
              <a:gd name="connsiteX214-4079" fmla="*/ 4086504 w 12641071"/>
              <a:gd name="connsiteY214-4080" fmla="*/ 1127574 h 5795240"/>
              <a:gd name="connsiteX215-4081" fmla="*/ 4094702 w 12641071"/>
              <a:gd name="connsiteY215-4082" fmla="*/ 1046255 h 5795240"/>
              <a:gd name="connsiteX216-4083" fmla="*/ 4101065 w 12641071"/>
              <a:gd name="connsiteY216-4084" fmla="*/ 1044040 h 5795240"/>
              <a:gd name="connsiteX217-4085" fmla="*/ 4097301 w 12641071"/>
              <a:gd name="connsiteY217-4086" fmla="*/ 1118570 h 5795240"/>
              <a:gd name="connsiteX218-4087" fmla="*/ 4101065 w 12641071"/>
              <a:gd name="connsiteY218-4088" fmla="*/ 1044042 h 5795240"/>
              <a:gd name="connsiteX219-4089" fmla="*/ 4206937 w 12641071"/>
              <a:gd name="connsiteY219-4090" fmla="*/ 1007188 h 5795240"/>
              <a:gd name="connsiteX220-4091" fmla="*/ 4206937 w 12641071"/>
              <a:gd name="connsiteY220-4092" fmla="*/ 1007186 h 5795240"/>
              <a:gd name="connsiteX221-4093" fmla="*/ 4101067 w 12641071"/>
              <a:gd name="connsiteY221-4094" fmla="*/ 1044040 h 5795240"/>
              <a:gd name="connsiteX222-4095" fmla="*/ 4103078 w 12641071"/>
              <a:gd name="connsiteY222-4096" fmla="*/ 1004204 h 5795240"/>
              <a:gd name="connsiteX223-4097" fmla="*/ 5215874 w 12641071"/>
              <a:gd name="connsiteY223-4098" fmla="*/ 0 h 5795240"/>
              <a:gd name="connsiteX0-4099" fmla="*/ 5964869 w 12641071"/>
              <a:gd name="connsiteY0-4100" fmla="*/ 4795171 h 5795240"/>
              <a:gd name="connsiteX1-4101" fmla="*/ 6019264 w 12641071"/>
              <a:gd name="connsiteY1-4102" fmla="*/ 4804905 h 5795240"/>
              <a:gd name="connsiteX2-4103" fmla="*/ 6036570 w 12641071"/>
              <a:gd name="connsiteY2-4104" fmla="*/ 4807089 h 5795240"/>
              <a:gd name="connsiteX3-4105" fmla="*/ 6019265 w 12641071"/>
              <a:gd name="connsiteY3-4106" fmla="*/ 4804905 h 5795240"/>
              <a:gd name="connsiteX4-4107" fmla="*/ 5964869 w 12641071"/>
              <a:gd name="connsiteY4-4108" fmla="*/ 4795171 h 5795240"/>
              <a:gd name="connsiteX5-4109" fmla="*/ 3682364 w 12641071"/>
              <a:gd name="connsiteY5-4110" fmla="*/ 4386723 h 5795240"/>
              <a:gd name="connsiteX6-4111" fmla="*/ 3772428 w 12641071"/>
              <a:gd name="connsiteY6-4112" fmla="*/ 4402840 h 5795240"/>
              <a:gd name="connsiteX7-4113" fmla="*/ 3772428 w 12641071"/>
              <a:gd name="connsiteY7-4114" fmla="*/ 4402840 h 5795240"/>
              <a:gd name="connsiteX8-4115" fmla="*/ 3682364 w 12641071"/>
              <a:gd name="connsiteY8-4116" fmla="*/ 4386723 h 5795240"/>
              <a:gd name="connsiteX9-4117" fmla="*/ 3202490 w 12641071"/>
              <a:gd name="connsiteY9-4118" fmla="*/ 1406560 h 5795240"/>
              <a:gd name="connsiteX10-4119" fmla="*/ 3190020 w 12641071"/>
              <a:gd name="connsiteY10-4120" fmla="*/ 1396272 h 5795240"/>
              <a:gd name="connsiteX11-4121" fmla="*/ 3202490 w 12641071"/>
              <a:gd name="connsiteY11-4122" fmla="*/ 1406560 h 5795240"/>
              <a:gd name="connsiteX12-4123" fmla="*/ 6034389 w 12641071"/>
              <a:gd name="connsiteY12-4124" fmla="*/ 371047 h 5795240"/>
              <a:gd name="connsiteX13-4125" fmla="*/ 5912002 w 12641071"/>
              <a:gd name="connsiteY13-4126" fmla="*/ 413650 h 5795240"/>
              <a:gd name="connsiteX14-4127" fmla="*/ 5912002 w 12641071"/>
              <a:gd name="connsiteY14-4128" fmla="*/ 413650 h 5795240"/>
              <a:gd name="connsiteX15-4129" fmla="*/ 6034389 w 12641071"/>
              <a:gd name="connsiteY15-4130" fmla="*/ 371047 h 5795240"/>
              <a:gd name="connsiteX16-4131" fmla="*/ 5215874 w 12641071"/>
              <a:gd name="connsiteY16-4132" fmla="*/ 0 h 5795240"/>
              <a:gd name="connsiteX17-4133" fmla="*/ 5927386 w 12641071"/>
              <a:gd name="connsiteY17-4134" fmla="*/ 255427 h 5795240"/>
              <a:gd name="connsiteX18-4135" fmla="*/ 5974443 w 12641071"/>
              <a:gd name="connsiteY18-4136" fmla="*/ 298195 h 5795240"/>
              <a:gd name="connsiteX19-4137" fmla="*/ 5974448 w 12641071"/>
              <a:gd name="connsiteY19-4138" fmla="*/ 298200 h 5795240"/>
              <a:gd name="connsiteX20-4139" fmla="*/ 6006819 w 12641071"/>
              <a:gd name="connsiteY20-4140" fmla="*/ 327622 h 5795240"/>
              <a:gd name="connsiteX21-4141" fmla="*/ 6043427 w 12641071"/>
              <a:gd name="connsiteY21-4142" fmla="*/ 367901 h 5795240"/>
              <a:gd name="connsiteX22-4143" fmla="*/ 6043429 w 12641071"/>
              <a:gd name="connsiteY22-4144" fmla="*/ 367901 h 5795240"/>
              <a:gd name="connsiteX23-4145" fmla="*/ 6079014 w 12641071"/>
              <a:gd name="connsiteY23-4146" fmla="*/ 407056 h 5795240"/>
              <a:gd name="connsiteX24-4147" fmla="*/ 6105193 w 12641071"/>
              <a:gd name="connsiteY24-4148" fmla="*/ 442067 h 5795240"/>
              <a:gd name="connsiteX25-4149" fmla="*/ 6069206 w 12641071"/>
              <a:gd name="connsiteY25-4150" fmla="*/ 409359 h 5795240"/>
              <a:gd name="connsiteX26-4151" fmla="*/ 6105193 w 12641071"/>
              <a:gd name="connsiteY26-4152" fmla="*/ 442069 h 5795240"/>
              <a:gd name="connsiteX27-4153" fmla="*/ 6143408 w 12641071"/>
              <a:gd name="connsiteY27-4154" fmla="*/ 493169 h 5795240"/>
              <a:gd name="connsiteX28-4155" fmla="*/ 6143427 w 12641071"/>
              <a:gd name="connsiteY28-4156" fmla="*/ 493200 h 5795240"/>
              <a:gd name="connsiteX29-4157" fmla="*/ 6215965 w 12641071"/>
              <a:gd name="connsiteY29-4158" fmla="*/ 619406 h 5795240"/>
              <a:gd name="connsiteX30-4159" fmla="*/ 6234035 w 12641071"/>
              <a:gd name="connsiteY30-4160" fmla="*/ 658746 h 5795240"/>
              <a:gd name="connsiteX31-4161" fmla="*/ 6274009 w 12641071"/>
              <a:gd name="connsiteY31-4162" fmla="*/ 760197 h 5795240"/>
              <a:gd name="connsiteX32-4163" fmla="*/ 6287839 w 12641071"/>
              <a:gd name="connsiteY32-4164" fmla="*/ 801938 h 5795240"/>
              <a:gd name="connsiteX33-4165" fmla="*/ 6321546 w 12641071"/>
              <a:gd name="connsiteY33-4166" fmla="*/ 948207 h 5795240"/>
              <a:gd name="connsiteX34-4167" fmla="*/ 6321550 w 12641071"/>
              <a:gd name="connsiteY34-4168" fmla="*/ 948224 h 5795240"/>
              <a:gd name="connsiteX35-4169" fmla="*/ 6334438 w 12641071"/>
              <a:gd name="connsiteY35-4170" fmla="*/ 1118571 h 5795240"/>
              <a:gd name="connsiteX36-4171" fmla="*/ 6334438 w 12641071"/>
              <a:gd name="connsiteY36-4172" fmla="*/ 1118570 h 5795240"/>
              <a:gd name="connsiteX37-4173" fmla="*/ 6321550 w 12641071"/>
              <a:gd name="connsiteY37-4174" fmla="*/ 948222 h 5795240"/>
              <a:gd name="connsiteX38-4175" fmla="*/ 6321546 w 12641071"/>
              <a:gd name="connsiteY38-4176" fmla="*/ 948207 h 5795240"/>
              <a:gd name="connsiteX39-4177" fmla="*/ 6295696 w 12641071"/>
              <a:gd name="connsiteY39-4178" fmla="*/ 825653 h 5795240"/>
              <a:gd name="connsiteX40-4179" fmla="*/ 6287839 w 12641071"/>
              <a:gd name="connsiteY40-4180" fmla="*/ 801938 h 5795240"/>
              <a:gd name="connsiteX41-4181" fmla="*/ 6284151 w 12641071"/>
              <a:gd name="connsiteY41-4182" fmla="*/ 785941 h 5795240"/>
              <a:gd name="connsiteX42-4183" fmla="*/ 6274009 w 12641071"/>
              <a:gd name="connsiteY42-4184" fmla="*/ 760197 h 5795240"/>
              <a:gd name="connsiteX43-4185" fmla="*/ 6256852 w 12641071"/>
              <a:gd name="connsiteY43-4186" fmla="*/ 708420 h 5795240"/>
              <a:gd name="connsiteX44-4187" fmla="*/ 6234035 w 12641071"/>
              <a:gd name="connsiteY44-4188" fmla="*/ 658746 h 5795240"/>
              <a:gd name="connsiteX45-4189" fmla="*/ 6224136 w 12641071"/>
              <a:gd name="connsiteY45-4190" fmla="*/ 633624 h 5795240"/>
              <a:gd name="connsiteX46-4191" fmla="*/ 6215965 w 12641071"/>
              <a:gd name="connsiteY46-4192" fmla="*/ 619406 h 5795240"/>
              <a:gd name="connsiteX47-4193" fmla="*/ 6205824 w 12641071"/>
              <a:gd name="connsiteY47-4194" fmla="*/ 597325 h 5795240"/>
              <a:gd name="connsiteX48-4195" fmla="*/ 6143427 w 12641071"/>
              <a:gd name="connsiteY48-4196" fmla="*/ 493200 h 5795240"/>
              <a:gd name="connsiteX49-4197" fmla="*/ 6143408 w 12641071"/>
              <a:gd name="connsiteY49-4198" fmla="*/ 493167 h 5795240"/>
              <a:gd name="connsiteX50-4199" fmla="*/ 6105193 w 12641071"/>
              <a:gd name="connsiteY50-4200" fmla="*/ 442067 h 5795240"/>
              <a:gd name="connsiteX51-4201" fmla="*/ 6141460 w 12641071"/>
              <a:gd name="connsiteY51-4202" fmla="*/ 475027 h 5795240"/>
              <a:gd name="connsiteX52-4203" fmla="*/ 6788665 w 12641071"/>
              <a:gd name="connsiteY52-4204" fmla="*/ 707369 h 5795240"/>
              <a:gd name="connsiteX53-4205" fmla="*/ 7184710 w 12641071"/>
              <a:gd name="connsiteY53-4206" fmla="*/ 627411 h 5795240"/>
              <a:gd name="connsiteX54-4207" fmla="*/ 7264545 w 12641071"/>
              <a:gd name="connsiteY54-4208" fmla="*/ 588952 h 5795240"/>
              <a:gd name="connsiteX55-4209" fmla="*/ 7213686 w 12641071"/>
              <a:gd name="connsiteY55-4210" fmla="*/ 626983 h 5795240"/>
              <a:gd name="connsiteX56-4211" fmla="*/ 7128319 w 12641071"/>
              <a:gd name="connsiteY56-4212" fmla="*/ 705504 h 5795240"/>
              <a:gd name="connsiteX57-4213" fmla="*/ 7083110 w 12641071"/>
              <a:gd name="connsiteY57-4214" fmla="*/ 757072 h 5795240"/>
              <a:gd name="connsiteX58-4215" fmla="*/ 7083111 w 12641071"/>
              <a:gd name="connsiteY58-4216" fmla="*/ 757072 h 5795240"/>
              <a:gd name="connsiteX59-4217" fmla="*/ 7128319 w 12641071"/>
              <a:gd name="connsiteY59-4218" fmla="*/ 705506 h 5795240"/>
              <a:gd name="connsiteX60-4219" fmla="*/ 7213686 w 12641071"/>
              <a:gd name="connsiteY60-4220" fmla="*/ 626984 h 5795240"/>
              <a:gd name="connsiteX61-4221" fmla="*/ 7264545 w 12641071"/>
              <a:gd name="connsiteY61-4222" fmla="*/ 588953 h 5795240"/>
              <a:gd name="connsiteX62-4223" fmla="*/ 7273651 w 12641071"/>
              <a:gd name="connsiteY62-4224" fmla="*/ 584566 h 5795240"/>
              <a:gd name="connsiteX63-4225" fmla="*/ 7314851 w 12641071"/>
              <a:gd name="connsiteY63-4226" fmla="*/ 559537 h 5795240"/>
              <a:gd name="connsiteX64-4227" fmla="*/ 7354131 w 12641071"/>
              <a:gd name="connsiteY64-4228" fmla="*/ 565467 h 5795240"/>
              <a:gd name="connsiteX65-4229" fmla="*/ 7429608 w 12641071"/>
              <a:gd name="connsiteY65-4230" fmla="*/ 586051 h 5795240"/>
              <a:gd name="connsiteX66-4231" fmla="*/ 7429611 w 12641071"/>
              <a:gd name="connsiteY66-4232" fmla="*/ 586050 h 5795240"/>
              <a:gd name="connsiteX67-4233" fmla="*/ 7354132 w 12641071"/>
              <a:gd name="connsiteY67-4234" fmla="*/ 565465 h 5795240"/>
              <a:gd name="connsiteX68-4235" fmla="*/ 7314853 w 12641071"/>
              <a:gd name="connsiteY68-4236" fmla="*/ 559536 h 5795240"/>
              <a:gd name="connsiteX69-4237" fmla="*/ 7314851 w 12641071"/>
              <a:gd name="connsiteY69-4238" fmla="*/ 559537 h 5795240"/>
              <a:gd name="connsiteX70-4239" fmla="*/ 7314849 w 12641071"/>
              <a:gd name="connsiteY70-4240" fmla="*/ 559537 h 5795240"/>
              <a:gd name="connsiteX71-4241" fmla="*/ 7273651 w 12641071"/>
              <a:gd name="connsiteY71-4242" fmla="*/ 584565 h 5795240"/>
              <a:gd name="connsiteX72-4243" fmla="*/ 7264545 w 12641071"/>
              <a:gd name="connsiteY72-4244" fmla="*/ 588952 h 5795240"/>
              <a:gd name="connsiteX73-4245" fmla="*/ 7296407 w 12641071"/>
              <a:gd name="connsiteY73-4246" fmla="*/ 565126 h 5795240"/>
              <a:gd name="connsiteX74-4247" fmla="*/ 7307447 w 12641071"/>
              <a:gd name="connsiteY74-4248" fmla="*/ 558419 h 5795240"/>
              <a:gd name="connsiteX75-4249" fmla="*/ 7307450 w 12641071"/>
              <a:gd name="connsiteY75-4250" fmla="*/ 558419 h 5795240"/>
              <a:gd name="connsiteX76-4251" fmla="*/ 7385004 w 12641071"/>
              <a:gd name="connsiteY76-4252" fmla="*/ 511303 h 5795240"/>
              <a:gd name="connsiteX77-4253" fmla="*/ 7391626 w 12641071"/>
              <a:gd name="connsiteY77-4254" fmla="*/ 508114 h 5795240"/>
              <a:gd name="connsiteX78-4255" fmla="*/ 7391631 w 12641071"/>
              <a:gd name="connsiteY78-4256" fmla="*/ 508110 h 5795240"/>
              <a:gd name="connsiteX79-4257" fmla="*/ 7478934 w 12641071"/>
              <a:gd name="connsiteY79-4258" fmla="*/ 466053 h 5795240"/>
              <a:gd name="connsiteX80-4259" fmla="*/ 7897193 w 12641071"/>
              <a:gd name="connsiteY80-4260" fmla="*/ 381611 h 5795240"/>
              <a:gd name="connsiteX81-4261" fmla="*/ 8788216 w 12641071"/>
              <a:gd name="connsiteY81-4262" fmla="*/ 855364 h 5795240"/>
              <a:gd name="connsiteX82-4263" fmla="*/ 8832362 w 12641071"/>
              <a:gd name="connsiteY82-4264" fmla="*/ 928030 h 5795240"/>
              <a:gd name="connsiteX83-4265" fmla="*/ 8832362 w 12641071"/>
              <a:gd name="connsiteY83-4266" fmla="*/ 928033 h 5795240"/>
              <a:gd name="connsiteX84-4267" fmla="*/ 8842040 w 12641071"/>
              <a:gd name="connsiteY84-4268" fmla="*/ 943961 h 5795240"/>
              <a:gd name="connsiteX85-4269" fmla="*/ 8856144 w 12641071"/>
              <a:gd name="connsiteY85-4270" fmla="*/ 973241 h 5795240"/>
              <a:gd name="connsiteX86-4271" fmla="*/ 8856145 w 12641071"/>
              <a:gd name="connsiteY86-4272" fmla="*/ 973241 h 5795240"/>
              <a:gd name="connsiteX87-4273" fmla="*/ 8878117 w 12641071"/>
              <a:gd name="connsiteY87-4274" fmla="*/ 1018851 h 5795240"/>
              <a:gd name="connsiteX88-4275" fmla="*/ 8877719 w 12641071"/>
              <a:gd name="connsiteY88-4276" fmla="*/ 1018369 h 5795240"/>
              <a:gd name="connsiteX89-4277" fmla="*/ 8853250 w 12641071"/>
              <a:gd name="connsiteY89-4278" fmla="*/ 973288 h 5795240"/>
              <a:gd name="connsiteX90-4279" fmla="*/ 8853249 w 12641071"/>
              <a:gd name="connsiteY90-4280" fmla="*/ 973288 h 5795240"/>
              <a:gd name="connsiteX91-4281" fmla="*/ 8853248 w 12641071"/>
              <a:gd name="connsiteY91-4282" fmla="*/ 973287 h 5795240"/>
              <a:gd name="connsiteX92-4283" fmla="*/ 8849677 w 12641071"/>
              <a:gd name="connsiteY92-4284" fmla="*/ 973341 h 5795240"/>
              <a:gd name="connsiteX93-4285" fmla="*/ 8641543 w 12641071"/>
              <a:gd name="connsiteY93-4286" fmla="*/ 916577 h 5795240"/>
              <a:gd name="connsiteX94-4287" fmla="*/ 8641545 w 12641071"/>
              <a:gd name="connsiteY94-4288" fmla="*/ 916580 h 5795240"/>
              <a:gd name="connsiteX95-4289" fmla="*/ 8849676 w 12641071"/>
              <a:gd name="connsiteY95-4290" fmla="*/ 973343 h 5795240"/>
              <a:gd name="connsiteX96-4291" fmla="*/ 8853248 w 12641071"/>
              <a:gd name="connsiteY96-4292" fmla="*/ 973288 h 5795240"/>
              <a:gd name="connsiteX97-4293" fmla="*/ 8877719 w 12641071"/>
              <a:gd name="connsiteY97-4294" fmla="*/ 1018371 h 5795240"/>
              <a:gd name="connsiteX98-4295" fmla="*/ 8878116 w 12641071"/>
              <a:gd name="connsiteY98-4296" fmla="*/ 1018851 h 5795240"/>
              <a:gd name="connsiteX99-4297" fmla="*/ 8887288 w 12641071"/>
              <a:gd name="connsiteY99-4298" fmla="*/ 1037892 h 5795240"/>
              <a:gd name="connsiteX100-4299" fmla="*/ 8949899 w 12641071"/>
              <a:gd name="connsiteY100-4300" fmla="*/ 1239592 h 5795240"/>
              <a:gd name="connsiteX101-4301" fmla="*/ 8968437 w 12641071"/>
              <a:gd name="connsiteY101-4302" fmla="*/ 1423482 h 5795240"/>
              <a:gd name="connsiteX102-4303" fmla="*/ 8949899 w 12641071"/>
              <a:gd name="connsiteY102-4304" fmla="*/ 1239591 h 5795240"/>
              <a:gd name="connsiteX103-4305" fmla="*/ 8887288 w 12641071"/>
              <a:gd name="connsiteY103-4306" fmla="*/ 1037890 h 5795240"/>
              <a:gd name="connsiteX104-4307" fmla="*/ 8878116 w 12641071"/>
              <a:gd name="connsiteY104-4308" fmla="*/ 1018851 h 5795240"/>
              <a:gd name="connsiteX105-4309" fmla="*/ 8931285 w 12641071"/>
              <a:gd name="connsiteY105-4310" fmla="*/ 1083292 h 5795240"/>
              <a:gd name="connsiteX106-4311" fmla="*/ 9241478 w 12641071"/>
              <a:gd name="connsiteY106-4312" fmla="*/ 1211778 h 5795240"/>
              <a:gd name="connsiteX107-4313" fmla="*/ 9605238 w 12641071"/>
              <a:gd name="connsiteY107-4314" fmla="*/ 1018369 h 5795240"/>
              <a:gd name="connsiteX108-4315" fmla="*/ 9636247 w 12641071"/>
              <a:gd name="connsiteY108-4316" fmla="*/ 961241 h 5795240"/>
              <a:gd name="connsiteX109-4317" fmla="*/ 9641995 w 12641071"/>
              <a:gd name="connsiteY109-4318" fmla="*/ 961152 h 5795240"/>
              <a:gd name="connsiteX110-4319" fmla="*/ 9584939 w 12641071"/>
              <a:gd name="connsiteY110-4320" fmla="*/ 1079594 h 5795240"/>
              <a:gd name="connsiteX111-4321" fmla="*/ 9546257 w 12641071"/>
              <a:gd name="connsiteY111-4322" fmla="*/ 1204206 h 5795240"/>
              <a:gd name="connsiteX112-4323" fmla="*/ 9584939 w 12641071"/>
              <a:gd name="connsiteY112-4324" fmla="*/ 1079596 h 5795240"/>
              <a:gd name="connsiteX113-4325" fmla="*/ 9641995 w 12641071"/>
              <a:gd name="connsiteY113-4326" fmla="*/ 961153 h 5795240"/>
              <a:gd name="connsiteX114-4327" fmla="*/ 9653069 w 12641071"/>
              <a:gd name="connsiteY114-4328" fmla="*/ 960983 h 5795240"/>
              <a:gd name="connsiteX115-4329" fmla="*/ 9801564 w 12641071"/>
              <a:gd name="connsiteY115-4330" fmla="*/ 1196828 h 5795240"/>
              <a:gd name="connsiteX116-4331" fmla="*/ 9801566 w 12641071"/>
              <a:gd name="connsiteY116-4332" fmla="*/ 1196828 h 5795240"/>
              <a:gd name="connsiteX117-4333" fmla="*/ 9653070 w 12641071"/>
              <a:gd name="connsiteY117-4334" fmla="*/ 960982 h 5795240"/>
              <a:gd name="connsiteX118-4335" fmla="*/ 9641996 w 12641071"/>
              <a:gd name="connsiteY118-4336" fmla="*/ 961152 h 5795240"/>
              <a:gd name="connsiteX119-4337" fmla="*/ 9651917 w 12641071"/>
              <a:gd name="connsiteY119-4338" fmla="*/ 940556 h 5795240"/>
              <a:gd name="connsiteX120-4339" fmla="*/ 11050508 w 12641071"/>
              <a:gd name="connsiteY120-4340" fmla="*/ 108150 h 5795240"/>
              <a:gd name="connsiteX121-4341" fmla="*/ 12641071 w 12641071"/>
              <a:gd name="connsiteY121-4342" fmla="*/ 1698711 h 5795240"/>
              <a:gd name="connsiteX122-4343" fmla="*/ 11371062 w 12641071"/>
              <a:gd name="connsiteY122-4344" fmla="*/ 3256960 h 5795240"/>
              <a:gd name="connsiteX123-4345" fmla="*/ 11215953 w 12641071"/>
              <a:gd name="connsiteY123-4346" fmla="*/ 3280632 h 5795240"/>
              <a:gd name="connsiteX124-4347" fmla="*/ 11142318 w 12641071"/>
              <a:gd name="connsiteY124-4348" fmla="*/ 3276914 h 5795240"/>
              <a:gd name="connsiteX125-4349" fmla="*/ 11215952 w 12641071"/>
              <a:gd name="connsiteY125-4350" fmla="*/ 3280632 h 5795240"/>
              <a:gd name="connsiteX126-4351" fmla="*/ 11213133 w 12641071"/>
              <a:gd name="connsiteY126-4352" fmla="*/ 3281062 h 5795240"/>
              <a:gd name="connsiteX127-4353" fmla="*/ 11116921 w 12641071"/>
              <a:gd name="connsiteY127-4354" fmla="*/ 3285921 h 5795240"/>
              <a:gd name="connsiteX128-4355" fmla="*/ 11050507 w 12641071"/>
              <a:gd name="connsiteY128-4356" fmla="*/ 3289274 h 5795240"/>
              <a:gd name="connsiteX129-4357" fmla="*/ 11006292 w 12641071"/>
              <a:gd name="connsiteY129-4358" fmla="*/ 3287041 h 5795240"/>
              <a:gd name="connsiteX130-4359" fmla="*/ 10937101 w 12641071"/>
              <a:gd name="connsiteY130-4360" fmla="*/ 3297601 h 5795240"/>
              <a:gd name="connsiteX131-4361" fmla="*/ 10144740 w 12641071"/>
              <a:gd name="connsiteY131-4362" fmla="*/ 4089962 h 5795240"/>
              <a:gd name="connsiteX132-4363" fmla="*/ 10130374 w 12641071"/>
              <a:gd name="connsiteY132-4364" fmla="*/ 4184101 h 5795240"/>
              <a:gd name="connsiteX133-4365" fmla="*/ 10130375 w 12641071"/>
              <a:gd name="connsiteY133-4366" fmla="*/ 4184103 h 5795240"/>
              <a:gd name="connsiteX134-4367" fmla="*/ 10130656 w 12641071"/>
              <a:gd name="connsiteY134-4368" fmla="*/ 4185950 h 5795240"/>
              <a:gd name="connsiteX135-4369" fmla="*/ 10138194 w 12641071"/>
              <a:gd name="connsiteY135-4370" fmla="*/ 4335228 h 5795240"/>
              <a:gd name="connsiteX136-4371" fmla="*/ 10137710 w 12641071"/>
              <a:gd name="connsiteY136-4372" fmla="*/ 4344822 h 5795240"/>
              <a:gd name="connsiteX137-4373" fmla="*/ 10133555 w 12641071"/>
              <a:gd name="connsiteY137-4374" fmla="*/ 4427096 h 5795240"/>
              <a:gd name="connsiteX138-4375" fmla="*/ 10129312 w 12641071"/>
              <a:gd name="connsiteY138-4376" fmla="*/ 4399289 h 5795240"/>
              <a:gd name="connsiteX139-4377" fmla="*/ 10126797 w 12641071"/>
              <a:gd name="connsiteY139-4378" fmla="*/ 4349498 h 5795240"/>
              <a:gd name="connsiteX140-4379" fmla="*/ 10126796 w 12641071"/>
              <a:gd name="connsiteY140-4380" fmla="*/ 4349498 h 5795240"/>
              <a:gd name="connsiteX141-4381" fmla="*/ 10129311 w 12641071"/>
              <a:gd name="connsiteY141-4382" fmla="*/ 4399289 h 5795240"/>
              <a:gd name="connsiteX142-4383" fmla="*/ 10133554 w 12641071"/>
              <a:gd name="connsiteY142-4384" fmla="*/ 4427096 h 5795240"/>
              <a:gd name="connsiteX143-4385" fmla="*/ 10130656 w 12641071"/>
              <a:gd name="connsiteY143-4386" fmla="*/ 4484506 h 5795240"/>
              <a:gd name="connsiteX144-4387" fmla="*/ 8678182 w 12641071"/>
              <a:gd name="connsiteY144-4388" fmla="*/ 5795240 h 5795240"/>
              <a:gd name="connsiteX145-4389" fmla="*/ 7467518 w 12641071"/>
              <a:gd name="connsiteY145-4390" fmla="*/ 5151535 h 5795240"/>
              <a:gd name="connsiteX146-4391" fmla="*/ 7419945 w 12641071"/>
              <a:gd name="connsiteY146-4392" fmla="*/ 5073228 h 5795240"/>
              <a:gd name="connsiteX147-4393" fmla="*/ 7394386 w 12641071"/>
              <a:gd name="connsiteY147-4394" fmla="*/ 5031156 h 5795240"/>
              <a:gd name="connsiteX148-4395" fmla="*/ 7367299 w 12641071"/>
              <a:gd name="connsiteY148-4396" fmla="*/ 4974928 h 5795240"/>
              <a:gd name="connsiteX149-4397" fmla="*/ 7332905 w 12641071"/>
              <a:gd name="connsiteY149-4398" fmla="*/ 4903531 h 5795240"/>
              <a:gd name="connsiteX150-4399" fmla="*/ 7320958 w 12641071"/>
              <a:gd name="connsiteY150-4400" fmla="*/ 4870887 h 5795240"/>
              <a:gd name="connsiteX151-4401" fmla="*/ 7322174 w 12641071"/>
              <a:gd name="connsiteY151-4402" fmla="*/ 4872361 h 5795240"/>
              <a:gd name="connsiteX152-4403" fmla="*/ 7362630 w 12641071"/>
              <a:gd name="connsiteY152-4404" fmla="*/ 4938954 h 5795240"/>
              <a:gd name="connsiteX153-4405" fmla="*/ 7380779 w 12641071"/>
              <a:gd name="connsiteY153-4406" fmla="*/ 4976628 h 5795240"/>
              <a:gd name="connsiteX154-4407" fmla="*/ 7391210 w 12641071"/>
              <a:gd name="connsiteY154-4408" fmla="*/ 4977944 h 5795240"/>
              <a:gd name="connsiteX155-4409" fmla="*/ 7380780 w 12641071"/>
              <a:gd name="connsiteY155-4410" fmla="*/ 4976628 h 5795240"/>
              <a:gd name="connsiteX156-4411" fmla="*/ 7362631 w 12641071"/>
              <a:gd name="connsiteY156-4412" fmla="*/ 4938954 h 5795240"/>
              <a:gd name="connsiteX157-4413" fmla="*/ 7322175 w 12641071"/>
              <a:gd name="connsiteY157-4414" fmla="*/ 4872361 h 5795240"/>
              <a:gd name="connsiteX158-4415" fmla="*/ 7320959 w 12641071"/>
              <a:gd name="connsiteY158-4416" fmla="*/ 4870887 h 5795240"/>
              <a:gd name="connsiteX159-4417" fmla="*/ 7283811 w 12641071"/>
              <a:gd name="connsiteY159-4418" fmla="*/ 4769391 h 5795240"/>
              <a:gd name="connsiteX160-4419" fmla="*/ 7272112 w 12641071"/>
              <a:gd name="connsiteY160-4420" fmla="*/ 4718630 h 5795240"/>
              <a:gd name="connsiteX161-4421" fmla="*/ 7272111 w 12641071"/>
              <a:gd name="connsiteY161-4422" fmla="*/ 4718630 h 5795240"/>
              <a:gd name="connsiteX162-4423" fmla="*/ 7283810 w 12641071"/>
              <a:gd name="connsiteY162-4424" fmla="*/ 4769391 h 5795240"/>
              <a:gd name="connsiteX163-4425" fmla="*/ 7320958 w 12641071"/>
              <a:gd name="connsiteY163-4426" fmla="*/ 4870887 h 5795240"/>
              <a:gd name="connsiteX164-4427" fmla="*/ 7223551 w 12641071"/>
              <a:gd name="connsiteY164-4428" fmla="*/ 4752829 h 5795240"/>
              <a:gd name="connsiteX165-4429" fmla="*/ 6652445 w 12641071"/>
              <a:gd name="connsiteY165-4430" fmla="*/ 4516269 h 5795240"/>
              <a:gd name="connsiteX166-4431" fmla="*/ 6200873 w 12641071"/>
              <a:gd name="connsiteY166-4432" fmla="*/ 4654206 h 5795240"/>
              <a:gd name="connsiteX167-4433" fmla="*/ 6088813 w 12641071"/>
              <a:gd name="connsiteY167-4434" fmla="*/ 4746663 h 5795240"/>
              <a:gd name="connsiteX168-4435" fmla="*/ 6043019 w 12641071"/>
              <a:gd name="connsiteY168-4436" fmla="*/ 4807902 h 5795240"/>
              <a:gd name="connsiteX169-4437" fmla="*/ 6043021 w 12641071"/>
              <a:gd name="connsiteY169-4438" fmla="*/ 4807902 h 5795240"/>
              <a:gd name="connsiteX170-4439" fmla="*/ 6023271 w 12641071"/>
              <a:gd name="connsiteY170-4440" fmla="*/ 4834312 h 5795240"/>
              <a:gd name="connsiteX171-4441" fmla="*/ 5970678 w 12641071"/>
              <a:gd name="connsiteY171-4442" fmla="*/ 4892181 h 5795240"/>
              <a:gd name="connsiteX172-4443" fmla="*/ 5982717 w 12641071"/>
              <a:gd name="connsiteY172-4444" fmla="*/ 4872361 h 5795240"/>
              <a:gd name="connsiteX173-4445" fmla="*/ 5970675 w 12641071"/>
              <a:gd name="connsiteY173-4446" fmla="*/ 4892181 h 5795240"/>
              <a:gd name="connsiteX174-4447" fmla="*/ 5935320 w 12641071"/>
              <a:gd name="connsiteY174-4448" fmla="*/ 4931081 h 5795240"/>
              <a:gd name="connsiteX175-4449" fmla="*/ 4971763 w 12641071"/>
              <a:gd name="connsiteY175-4450" fmla="*/ 5330200 h 5795240"/>
              <a:gd name="connsiteX176-4451" fmla="*/ 3716172 w 12641071"/>
              <a:gd name="connsiteY176-4452" fmla="*/ 4497938 h 5795240"/>
              <a:gd name="connsiteX177-4453" fmla="*/ 3710773 w 12641071"/>
              <a:gd name="connsiteY177-4454" fmla="*/ 4483182 h 5795240"/>
              <a:gd name="connsiteX178-4455" fmla="*/ 3710773 w 12641071"/>
              <a:gd name="connsiteY178-4456" fmla="*/ 4483181 h 5795240"/>
              <a:gd name="connsiteX179-4457" fmla="*/ 3674984 w 12641071"/>
              <a:gd name="connsiteY179-4458" fmla="*/ 4385402 h 5795240"/>
              <a:gd name="connsiteX180-4459" fmla="*/ 3670349 w 12641071"/>
              <a:gd name="connsiteY180-4460" fmla="*/ 4372742 h 5795240"/>
              <a:gd name="connsiteX181-4461" fmla="*/ 3659438 w 12641071"/>
              <a:gd name="connsiteY181-4462" fmla="*/ 4330309 h 5795240"/>
              <a:gd name="connsiteX182-4463" fmla="*/ 3672084 w 12641071"/>
              <a:gd name="connsiteY182-4464" fmla="*/ 4353606 h 5795240"/>
              <a:gd name="connsiteX183-4465" fmla="*/ 3659440 w 12641071"/>
              <a:gd name="connsiteY183-4466" fmla="*/ 4330309 h 5795240"/>
              <a:gd name="connsiteX184-4467" fmla="*/ 3613217 w 12641071"/>
              <a:gd name="connsiteY184-4468" fmla="*/ 4245153 h 5795240"/>
              <a:gd name="connsiteX185-4469" fmla="*/ 3083792 w 12641071"/>
              <a:gd name="connsiteY185-4470" fmla="*/ 3963660 h 5795240"/>
              <a:gd name="connsiteX186-4471" fmla="*/ 2835272 w 12641071"/>
              <a:gd name="connsiteY186-4472" fmla="*/ 4013833 h 5795240"/>
              <a:gd name="connsiteX187-4473" fmla="*/ 2820214 w 12641071"/>
              <a:gd name="connsiteY187-4474" fmla="*/ 4022007 h 5795240"/>
              <a:gd name="connsiteX188-4475" fmla="*/ 2820212 w 12641071"/>
              <a:gd name="connsiteY188-4476" fmla="*/ 4022008 h 5795240"/>
              <a:gd name="connsiteX189-4477" fmla="*/ 2820206 w 12641071"/>
              <a:gd name="connsiteY189-4478" fmla="*/ 4022011 h 5795240"/>
              <a:gd name="connsiteX190-4479" fmla="*/ 2813481 w 12641071"/>
              <a:gd name="connsiteY190-4480" fmla="*/ 4027041 h 5795240"/>
              <a:gd name="connsiteX191-4481" fmla="*/ 2762875 w 12641071"/>
              <a:gd name="connsiteY191-4482" fmla="*/ 4057784 h 5795240"/>
              <a:gd name="connsiteX192-4483" fmla="*/ 2762878 w 12641071"/>
              <a:gd name="connsiteY192-4484" fmla="*/ 4057784 h 5795240"/>
              <a:gd name="connsiteX193-4485" fmla="*/ 2694694 w 12641071"/>
              <a:gd name="connsiteY193-4486" fmla="*/ 4099208 h 5795240"/>
              <a:gd name="connsiteX194-4487" fmla="*/ 2726822 w 12641071"/>
              <a:gd name="connsiteY194-4488" fmla="*/ 4072700 h 5795240"/>
              <a:gd name="connsiteX195-4489" fmla="*/ 2757719 w 12641071"/>
              <a:gd name="connsiteY195-4490" fmla="*/ 4055929 h 5795240"/>
              <a:gd name="connsiteX196-4491" fmla="*/ 2757718 w 12641071"/>
              <a:gd name="connsiteY196-4492" fmla="*/ 4055928 h 5795240"/>
              <a:gd name="connsiteX197-4493" fmla="*/ 2726820 w 12641071"/>
              <a:gd name="connsiteY197-4494" fmla="*/ 4072700 h 5795240"/>
              <a:gd name="connsiteX198-4495" fmla="*/ 2694692 w 12641071"/>
              <a:gd name="connsiteY198-4496" fmla="*/ 4099208 h 5795240"/>
              <a:gd name="connsiteX199-4497" fmla="*/ 2664698 w 12641071"/>
              <a:gd name="connsiteY199-4498" fmla="*/ 4117431 h 5795240"/>
              <a:gd name="connsiteX200-4499" fmla="*/ 1804544 w 12641071"/>
              <a:gd name="connsiteY200-4500" fmla="*/ 4335229 h 5795240"/>
              <a:gd name="connsiteX201-4501" fmla="*/ 0 w 12641071"/>
              <a:gd name="connsiteY201-4502" fmla="*/ 2530685 h 5795240"/>
              <a:gd name="connsiteX202-4503" fmla="*/ 1804544 w 12641071"/>
              <a:gd name="connsiteY202-4504" fmla="*/ 726143 h 5795240"/>
              <a:gd name="connsiteX203-4505" fmla="*/ 3080549 w 12641071"/>
              <a:gd name="connsiteY203-4506" fmla="*/ 1254682 h 5795240"/>
              <a:gd name="connsiteX204-4507" fmla="*/ 3106404 w 12641071"/>
              <a:gd name="connsiteY204-4508" fmla="*/ 1283128 h 5795240"/>
              <a:gd name="connsiteX205-4509" fmla="*/ 3125122 w 12641071"/>
              <a:gd name="connsiteY205-4510" fmla="*/ 1317614 h 5795240"/>
              <a:gd name="connsiteX206-4511" fmla="*/ 3139022 w 12641071"/>
              <a:gd name="connsiteY206-4512" fmla="*/ 1334461 h 5795240"/>
              <a:gd name="connsiteX207-4513" fmla="*/ 3139022 w 12641071"/>
              <a:gd name="connsiteY207-4514" fmla="*/ 1334462 h 5795240"/>
              <a:gd name="connsiteX208-4515" fmla="*/ 3139022 w 12641071"/>
              <a:gd name="connsiteY208-4516" fmla="*/ 1334461 h 5795240"/>
              <a:gd name="connsiteX209-4517" fmla="*/ 3106405 w 12641071"/>
              <a:gd name="connsiteY209-4518" fmla="*/ 1283128 h 5795240"/>
              <a:gd name="connsiteX210-4519" fmla="*/ 3234533 w 12641071"/>
              <a:gd name="connsiteY210-4520" fmla="*/ 1432995 h 5795240"/>
              <a:gd name="connsiteX211-4521" fmla="*/ 3268676 w 12641071"/>
              <a:gd name="connsiteY211-4522" fmla="*/ 1461167 h 5795240"/>
              <a:gd name="connsiteX212-4523" fmla="*/ 3565826 w 12641071"/>
              <a:gd name="connsiteY212-4524" fmla="*/ 1551935 h 5795240"/>
              <a:gd name="connsiteX213-4525" fmla="*/ 4086504 w 12641071"/>
              <a:gd name="connsiteY213-4526" fmla="*/ 1127574 h 5795240"/>
              <a:gd name="connsiteX214-4527" fmla="*/ 4094702 w 12641071"/>
              <a:gd name="connsiteY214-4528" fmla="*/ 1046255 h 5795240"/>
              <a:gd name="connsiteX215-4529" fmla="*/ 4101065 w 12641071"/>
              <a:gd name="connsiteY215-4530" fmla="*/ 1044040 h 5795240"/>
              <a:gd name="connsiteX216-4531" fmla="*/ 4097301 w 12641071"/>
              <a:gd name="connsiteY216-4532" fmla="*/ 1118570 h 5795240"/>
              <a:gd name="connsiteX217-4533" fmla="*/ 4101065 w 12641071"/>
              <a:gd name="connsiteY217-4534" fmla="*/ 1044042 h 5795240"/>
              <a:gd name="connsiteX218-4535" fmla="*/ 4206937 w 12641071"/>
              <a:gd name="connsiteY218-4536" fmla="*/ 1007188 h 5795240"/>
              <a:gd name="connsiteX219-4537" fmla="*/ 4206937 w 12641071"/>
              <a:gd name="connsiteY219-4538" fmla="*/ 1007186 h 5795240"/>
              <a:gd name="connsiteX220-4539" fmla="*/ 4101067 w 12641071"/>
              <a:gd name="connsiteY220-4540" fmla="*/ 1044040 h 5795240"/>
              <a:gd name="connsiteX221-4541" fmla="*/ 4103078 w 12641071"/>
              <a:gd name="connsiteY221-4542" fmla="*/ 1004204 h 5795240"/>
              <a:gd name="connsiteX222-4543" fmla="*/ 5215874 w 12641071"/>
              <a:gd name="connsiteY222-4544" fmla="*/ 0 h 5795240"/>
              <a:gd name="connsiteX0-4545" fmla="*/ 5964869 w 12641071"/>
              <a:gd name="connsiteY0-4546" fmla="*/ 4795171 h 5795240"/>
              <a:gd name="connsiteX1-4547" fmla="*/ 6019264 w 12641071"/>
              <a:gd name="connsiteY1-4548" fmla="*/ 4804905 h 5795240"/>
              <a:gd name="connsiteX2-4549" fmla="*/ 6036570 w 12641071"/>
              <a:gd name="connsiteY2-4550" fmla="*/ 4807089 h 5795240"/>
              <a:gd name="connsiteX3-4551" fmla="*/ 6019265 w 12641071"/>
              <a:gd name="connsiteY3-4552" fmla="*/ 4804905 h 5795240"/>
              <a:gd name="connsiteX4-4553" fmla="*/ 5964869 w 12641071"/>
              <a:gd name="connsiteY4-4554" fmla="*/ 4795171 h 5795240"/>
              <a:gd name="connsiteX5-4555" fmla="*/ 3682364 w 12641071"/>
              <a:gd name="connsiteY5-4556" fmla="*/ 4386723 h 5795240"/>
              <a:gd name="connsiteX6-4557" fmla="*/ 3772428 w 12641071"/>
              <a:gd name="connsiteY6-4558" fmla="*/ 4402840 h 5795240"/>
              <a:gd name="connsiteX7-4559" fmla="*/ 3772428 w 12641071"/>
              <a:gd name="connsiteY7-4560" fmla="*/ 4402840 h 5795240"/>
              <a:gd name="connsiteX8-4561" fmla="*/ 3682364 w 12641071"/>
              <a:gd name="connsiteY8-4562" fmla="*/ 4386723 h 5795240"/>
              <a:gd name="connsiteX9-4563" fmla="*/ 3202490 w 12641071"/>
              <a:gd name="connsiteY9-4564" fmla="*/ 1406560 h 5795240"/>
              <a:gd name="connsiteX10-4565" fmla="*/ 3190020 w 12641071"/>
              <a:gd name="connsiteY10-4566" fmla="*/ 1396272 h 5795240"/>
              <a:gd name="connsiteX11-4567" fmla="*/ 3202490 w 12641071"/>
              <a:gd name="connsiteY11-4568" fmla="*/ 1406560 h 5795240"/>
              <a:gd name="connsiteX12-4569" fmla="*/ 6034389 w 12641071"/>
              <a:gd name="connsiteY12-4570" fmla="*/ 371047 h 5795240"/>
              <a:gd name="connsiteX13-4571" fmla="*/ 5912002 w 12641071"/>
              <a:gd name="connsiteY13-4572" fmla="*/ 413650 h 5795240"/>
              <a:gd name="connsiteX14-4573" fmla="*/ 5912002 w 12641071"/>
              <a:gd name="connsiteY14-4574" fmla="*/ 413650 h 5795240"/>
              <a:gd name="connsiteX15-4575" fmla="*/ 6034389 w 12641071"/>
              <a:gd name="connsiteY15-4576" fmla="*/ 371047 h 5795240"/>
              <a:gd name="connsiteX16-4577" fmla="*/ 5215874 w 12641071"/>
              <a:gd name="connsiteY16-4578" fmla="*/ 0 h 5795240"/>
              <a:gd name="connsiteX17-4579" fmla="*/ 5927386 w 12641071"/>
              <a:gd name="connsiteY17-4580" fmla="*/ 255427 h 5795240"/>
              <a:gd name="connsiteX18-4581" fmla="*/ 5974443 w 12641071"/>
              <a:gd name="connsiteY18-4582" fmla="*/ 298195 h 5795240"/>
              <a:gd name="connsiteX19-4583" fmla="*/ 5974448 w 12641071"/>
              <a:gd name="connsiteY19-4584" fmla="*/ 298200 h 5795240"/>
              <a:gd name="connsiteX20-4585" fmla="*/ 6006819 w 12641071"/>
              <a:gd name="connsiteY20-4586" fmla="*/ 327622 h 5795240"/>
              <a:gd name="connsiteX21-4587" fmla="*/ 6043427 w 12641071"/>
              <a:gd name="connsiteY21-4588" fmla="*/ 367901 h 5795240"/>
              <a:gd name="connsiteX22-4589" fmla="*/ 6043429 w 12641071"/>
              <a:gd name="connsiteY22-4590" fmla="*/ 367901 h 5795240"/>
              <a:gd name="connsiteX23-4591" fmla="*/ 6079014 w 12641071"/>
              <a:gd name="connsiteY23-4592" fmla="*/ 407056 h 5795240"/>
              <a:gd name="connsiteX24-4593" fmla="*/ 6105193 w 12641071"/>
              <a:gd name="connsiteY24-4594" fmla="*/ 442067 h 5795240"/>
              <a:gd name="connsiteX25-4595" fmla="*/ 6069206 w 12641071"/>
              <a:gd name="connsiteY25-4596" fmla="*/ 409359 h 5795240"/>
              <a:gd name="connsiteX26-4597" fmla="*/ 6105193 w 12641071"/>
              <a:gd name="connsiteY26-4598" fmla="*/ 442069 h 5795240"/>
              <a:gd name="connsiteX27-4599" fmla="*/ 6143408 w 12641071"/>
              <a:gd name="connsiteY27-4600" fmla="*/ 493169 h 5795240"/>
              <a:gd name="connsiteX28-4601" fmla="*/ 6143427 w 12641071"/>
              <a:gd name="connsiteY28-4602" fmla="*/ 493200 h 5795240"/>
              <a:gd name="connsiteX29-4603" fmla="*/ 6215965 w 12641071"/>
              <a:gd name="connsiteY29-4604" fmla="*/ 619406 h 5795240"/>
              <a:gd name="connsiteX30-4605" fmla="*/ 6234035 w 12641071"/>
              <a:gd name="connsiteY30-4606" fmla="*/ 658746 h 5795240"/>
              <a:gd name="connsiteX31-4607" fmla="*/ 6274009 w 12641071"/>
              <a:gd name="connsiteY31-4608" fmla="*/ 760197 h 5795240"/>
              <a:gd name="connsiteX32-4609" fmla="*/ 6287839 w 12641071"/>
              <a:gd name="connsiteY32-4610" fmla="*/ 801938 h 5795240"/>
              <a:gd name="connsiteX33-4611" fmla="*/ 6321546 w 12641071"/>
              <a:gd name="connsiteY33-4612" fmla="*/ 948207 h 5795240"/>
              <a:gd name="connsiteX34-4613" fmla="*/ 6321550 w 12641071"/>
              <a:gd name="connsiteY34-4614" fmla="*/ 948224 h 5795240"/>
              <a:gd name="connsiteX35-4615" fmla="*/ 6334438 w 12641071"/>
              <a:gd name="connsiteY35-4616" fmla="*/ 1118571 h 5795240"/>
              <a:gd name="connsiteX36-4617" fmla="*/ 6334438 w 12641071"/>
              <a:gd name="connsiteY36-4618" fmla="*/ 1118570 h 5795240"/>
              <a:gd name="connsiteX37-4619" fmla="*/ 6321550 w 12641071"/>
              <a:gd name="connsiteY37-4620" fmla="*/ 948222 h 5795240"/>
              <a:gd name="connsiteX38-4621" fmla="*/ 6321546 w 12641071"/>
              <a:gd name="connsiteY38-4622" fmla="*/ 948207 h 5795240"/>
              <a:gd name="connsiteX39-4623" fmla="*/ 6295696 w 12641071"/>
              <a:gd name="connsiteY39-4624" fmla="*/ 825653 h 5795240"/>
              <a:gd name="connsiteX40-4625" fmla="*/ 6287839 w 12641071"/>
              <a:gd name="connsiteY40-4626" fmla="*/ 801938 h 5795240"/>
              <a:gd name="connsiteX41-4627" fmla="*/ 6284151 w 12641071"/>
              <a:gd name="connsiteY41-4628" fmla="*/ 785941 h 5795240"/>
              <a:gd name="connsiteX42-4629" fmla="*/ 6274009 w 12641071"/>
              <a:gd name="connsiteY42-4630" fmla="*/ 760197 h 5795240"/>
              <a:gd name="connsiteX43-4631" fmla="*/ 6256852 w 12641071"/>
              <a:gd name="connsiteY43-4632" fmla="*/ 708420 h 5795240"/>
              <a:gd name="connsiteX44-4633" fmla="*/ 6234035 w 12641071"/>
              <a:gd name="connsiteY44-4634" fmla="*/ 658746 h 5795240"/>
              <a:gd name="connsiteX45-4635" fmla="*/ 6224136 w 12641071"/>
              <a:gd name="connsiteY45-4636" fmla="*/ 633624 h 5795240"/>
              <a:gd name="connsiteX46-4637" fmla="*/ 6215965 w 12641071"/>
              <a:gd name="connsiteY46-4638" fmla="*/ 619406 h 5795240"/>
              <a:gd name="connsiteX47-4639" fmla="*/ 6205824 w 12641071"/>
              <a:gd name="connsiteY47-4640" fmla="*/ 597325 h 5795240"/>
              <a:gd name="connsiteX48-4641" fmla="*/ 6143427 w 12641071"/>
              <a:gd name="connsiteY48-4642" fmla="*/ 493200 h 5795240"/>
              <a:gd name="connsiteX49-4643" fmla="*/ 6143408 w 12641071"/>
              <a:gd name="connsiteY49-4644" fmla="*/ 493167 h 5795240"/>
              <a:gd name="connsiteX50-4645" fmla="*/ 6105193 w 12641071"/>
              <a:gd name="connsiteY50-4646" fmla="*/ 442067 h 5795240"/>
              <a:gd name="connsiteX51-4647" fmla="*/ 6141460 w 12641071"/>
              <a:gd name="connsiteY51-4648" fmla="*/ 475027 h 5795240"/>
              <a:gd name="connsiteX52-4649" fmla="*/ 6788665 w 12641071"/>
              <a:gd name="connsiteY52-4650" fmla="*/ 707369 h 5795240"/>
              <a:gd name="connsiteX53-4651" fmla="*/ 7184710 w 12641071"/>
              <a:gd name="connsiteY53-4652" fmla="*/ 627411 h 5795240"/>
              <a:gd name="connsiteX54-4653" fmla="*/ 7264545 w 12641071"/>
              <a:gd name="connsiteY54-4654" fmla="*/ 588952 h 5795240"/>
              <a:gd name="connsiteX55-4655" fmla="*/ 7213686 w 12641071"/>
              <a:gd name="connsiteY55-4656" fmla="*/ 626983 h 5795240"/>
              <a:gd name="connsiteX56-4657" fmla="*/ 7128319 w 12641071"/>
              <a:gd name="connsiteY56-4658" fmla="*/ 705504 h 5795240"/>
              <a:gd name="connsiteX57-4659" fmla="*/ 7083110 w 12641071"/>
              <a:gd name="connsiteY57-4660" fmla="*/ 757072 h 5795240"/>
              <a:gd name="connsiteX58-4661" fmla="*/ 7083111 w 12641071"/>
              <a:gd name="connsiteY58-4662" fmla="*/ 757072 h 5795240"/>
              <a:gd name="connsiteX59-4663" fmla="*/ 7128319 w 12641071"/>
              <a:gd name="connsiteY59-4664" fmla="*/ 705506 h 5795240"/>
              <a:gd name="connsiteX60-4665" fmla="*/ 7213686 w 12641071"/>
              <a:gd name="connsiteY60-4666" fmla="*/ 626984 h 5795240"/>
              <a:gd name="connsiteX61-4667" fmla="*/ 7264545 w 12641071"/>
              <a:gd name="connsiteY61-4668" fmla="*/ 588953 h 5795240"/>
              <a:gd name="connsiteX62-4669" fmla="*/ 7273651 w 12641071"/>
              <a:gd name="connsiteY62-4670" fmla="*/ 584566 h 5795240"/>
              <a:gd name="connsiteX63-4671" fmla="*/ 7314851 w 12641071"/>
              <a:gd name="connsiteY63-4672" fmla="*/ 559537 h 5795240"/>
              <a:gd name="connsiteX64-4673" fmla="*/ 7354131 w 12641071"/>
              <a:gd name="connsiteY64-4674" fmla="*/ 565467 h 5795240"/>
              <a:gd name="connsiteX65-4675" fmla="*/ 7429608 w 12641071"/>
              <a:gd name="connsiteY65-4676" fmla="*/ 586051 h 5795240"/>
              <a:gd name="connsiteX66-4677" fmla="*/ 7429611 w 12641071"/>
              <a:gd name="connsiteY66-4678" fmla="*/ 586050 h 5795240"/>
              <a:gd name="connsiteX67-4679" fmla="*/ 7354132 w 12641071"/>
              <a:gd name="connsiteY67-4680" fmla="*/ 565465 h 5795240"/>
              <a:gd name="connsiteX68-4681" fmla="*/ 7314853 w 12641071"/>
              <a:gd name="connsiteY68-4682" fmla="*/ 559536 h 5795240"/>
              <a:gd name="connsiteX69-4683" fmla="*/ 7314851 w 12641071"/>
              <a:gd name="connsiteY69-4684" fmla="*/ 559537 h 5795240"/>
              <a:gd name="connsiteX70-4685" fmla="*/ 7314849 w 12641071"/>
              <a:gd name="connsiteY70-4686" fmla="*/ 559537 h 5795240"/>
              <a:gd name="connsiteX71-4687" fmla="*/ 7273651 w 12641071"/>
              <a:gd name="connsiteY71-4688" fmla="*/ 584565 h 5795240"/>
              <a:gd name="connsiteX72-4689" fmla="*/ 7264545 w 12641071"/>
              <a:gd name="connsiteY72-4690" fmla="*/ 588952 h 5795240"/>
              <a:gd name="connsiteX73-4691" fmla="*/ 7296407 w 12641071"/>
              <a:gd name="connsiteY73-4692" fmla="*/ 565126 h 5795240"/>
              <a:gd name="connsiteX74-4693" fmla="*/ 7307447 w 12641071"/>
              <a:gd name="connsiteY74-4694" fmla="*/ 558419 h 5795240"/>
              <a:gd name="connsiteX75-4695" fmla="*/ 7307450 w 12641071"/>
              <a:gd name="connsiteY75-4696" fmla="*/ 558419 h 5795240"/>
              <a:gd name="connsiteX76-4697" fmla="*/ 7385004 w 12641071"/>
              <a:gd name="connsiteY76-4698" fmla="*/ 511303 h 5795240"/>
              <a:gd name="connsiteX77-4699" fmla="*/ 7391626 w 12641071"/>
              <a:gd name="connsiteY77-4700" fmla="*/ 508114 h 5795240"/>
              <a:gd name="connsiteX78-4701" fmla="*/ 7391631 w 12641071"/>
              <a:gd name="connsiteY78-4702" fmla="*/ 508110 h 5795240"/>
              <a:gd name="connsiteX79-4703" fmla="*/ 7478934 w 12641071"/>
              <a:gd name="connsiteY79-4704" fmla="*/ 466053 h 5795240"/>
              <a:gd name="connsiteX80-4705" fmla="*/ 7897193 w 12641071"/>
              <a:gd name="connsiteY80-4706" fmla="*/ 381611 h 5795240"/>
              <a:gd name="connsiteX81-4707" fmla="*/ 8788216 w 12641071"/>
              <a:gd name="connsiteY81-4708" fmla="*/ 855364 h 5795240"/>
              <a:gd name="connsiteX82-4709" fmla="*/ 8832362 w 12641071"/>
              <a:gd name="connsiteY82-4710" fmla="*/ 928030 h 5795240"/>
              <a:gd name="connsiteX83-4711" fmla="*/ 8832362 w 12641071"/>
              <a:gd name="connsiteY83-4712" fmla="*/ 928033 h 5795240"/>
              <a:gd name="connsiteX84-4713" fmla="*/ 8842040 w 12641071"/>
              <a:gd name="connsiteY84-4714" fmla="*/ 943961 h 5795240"/>
              <a:gd name="connsiteX85-4715" fmla="*/ 8856144 w 12641071"/>
              <a:gd name="connsiteY85-4716" fmla="*/ 973241 h 5795240"/>
              <a:gd name="connsiteX86-4717" fmla="*/ 8856145 w 12641071"/>
              <a:gd name="connsiteY86-4718" fmla="*/ 973241 h 5795240"/>
              <a:gd name="connsiteX87-4719" fmla="*/ 8878117 w 12641071"/>
              <a:gd name="connsiteY87-4720" fmla="*/ 1018851 h 5795240"/>
              <a:gd name="connsiteX88-4721" fmla="*/ 8877719 w 12641071"/>
              <a:gd name="connsiteY88-4722" fmla="*/ 1018369 h 5795240"/>
              <a:gd name="connsiteX89-4723" fmla="*/ 8853250 w 12641071"/>
              <a:gd name="connsiteY89-4724" fmla="*/ 973288 h 5795240"/>
              <a:gd name="connsiteX90-4725" fmla="*/ 8853249 w 12641071"/>
              <a:gd name="connsiteY90-4726" fmla="*/ 973288 h 5795240"/>
              <a:gd name="connsiteX91-4727" fmla="*/ 8853248 w 12641071"/>
              <a:gd name="connsiteY91-4728" fmla="*/ 973287 h 5795240"/>
              <a:gd name="connsiteX92-4729" fmla="*/ 8849677 w 12641071"/>
              <a:gd name="connsiteY92-4730" fmla="*/ 973341 h 5795240"/>
              <a:gd name="connsiteX93-4731" fmla="*/ 8641543 w 12641071"/>
              <a:gd name="connsiteY93-4732" fmla="*/ 916577 h 5795240"/>
              <a:gd name="connsiteX94-4733" fmla="*/ 8641545 w 12641071"/>
              <a:gd name="connsiteY94-4734" fmla="*/ 916580 h 5795240"/>
              <a:gd name="connsiteX95-4735" fmla="*/ 8849676 w 12641071"/>
              <a:gd name="connsiteY95-4736" fmla="*/ 973343 h 5795240"/>
              <a:gd name="connsiteX96-4737" fmla="*/ 8853248 w 12641071"/>
              <a:gd name="connsiteY96-4738" fmla="*/ 973288 h 5795240"/>
              <a:gd name="connsiteX97-4739" fmla="*/ 8877719 w 12641071"/>
              <a:gd name="connsiteY97-4740" fmla="*/ 1018371 h 5795240"/>
              <a:gd name="connsiteX98-4741" fmla="*/ 8878116 w 12641071"/>
              <a:gd name="connsiteY98-4742" fmla="*/ 1018851 h 5795240"/>
              <a:gd name="connsiteX99-4743" fmla="*/ 8887288 w 12641071"/>
              <a:gd name="connsiteY99-4744" fmla="*/ 1037892 h 5795240"/>
              <a:gd name="connsiteX100-4745" fmla="*/ 8949899 w 12641071"/>
              <a:gd name="connsiteY100-4746" fmla="*/ 1239592 h 5795240"/>
              <a:gd name="connsiteX101-4747" fmla="*/ 8968437 w 12641071"/>
              <a:gd name="connsiteY101-4748" fmla="*/ 1423482 h 5795240"/>
              <a:gd name="connsiteX102-4749" fmla="*/ 8949899 w 12641071"/>
              <a:gd name="connsiteY102-4750" fmla="*/ 1239591 h 5795240"/>
              <a:gd name="connsiteX103-4751" fmla="*/ 8887288 w 12641071"/>
              <a:gd name="connsiteY103-4752" fmla="*/ 1037890 h 5795240"/>
              <a:gd name="connsiteX104-4753" fmla="*/ 8878116 w 12641071"/>
              <a:gd name="connsiteY104-4754" fmla="*/ 1018851 h 5795240"/>
              <a:gd name="connsiteX105-4755" fmla="*/ 8931285 w 12641071"/>
              <a:gd name="connsiteY105-4756" fmla="*/ 1083292 h 5795240"/>
              <a:gd name="connsiteX106-4757" fmla="*/ 9241478 w 12641071"/>
              <a:gd name="connsiteY106-4758" fmla="*/ 1211778 h 5795240"/>
              <a:gd name="connsiteX107-4759" fmla="*/ 9605238 w 12641071"/>
              <a:gd name="connsiteY107-4760" fmla="*/ 1018369 h 5795240"/>
              <a:gd name="connsiteX108-4761" fmla="*/ 9636247 w 12641071"/>
              <a:gd name="connsiteY108-4762" fmla="*/ 961241 h 5795240"/>
              <a:gd name="connsiteX109-4763" fmla="*/ 9641995 w 12641071"/>
              <a:gd name="connsiteY109-4764" fmla="*/ 961152 h 5795240"/>
              <a:gd name="connsiteX110-4765" fmla="*/ 9584939 w 12641071"/>
              <a:gd name="connsiteY110-4766" fmla="*/ 1079594 h 5795240"/>
              <a:gd name="connsiteX111-4767" fmla="*/ 9546257 w 12641071"/>
              <a:gd name="connsiteY111-4768" fmla="*/ 1204206 h 5795240"/>
              <a:gd name="connsiteX112-4769" fmla="*/ 9584939 w 12641071"/>
              <a:gd name="connsiteY112-4770" fmla="*/ 1079596 h 5795240"/>
              <a:gd name="connsiteX113-4771" fmla="*/ 9641995 w 12641071"/>
              <a:gd name="connsiteY113-4772" fmla="*/ 961153 h 5795240"/>
              <a:gd name="connsiteX114-4773" fmla="*/ 9653069 w 12641071"/>
              <a:gd name="connsiteY114-4774" fmla="*/ 960983 h 5795240"/>
              <a:gd name="connsiteX115-4775" fmla="*/ 9801564 w 12641071"/>
              <a:gd name="connsiteY115-4776" fmla="*/ 1196828 h 5795240"/>
              <a:gd name="connsiteX116-4777" fmla="*/ 9801566 w 12641071"/>
              <a:gd name="connsiteY116-4778" fmla="*/ 1196828 h 5795240"/>
              <a:gd name="connsiteX117-4779" fmla="*/ 9653070 w 12641071"/>
              <a:gd name="connsiteY117-4780" fmla="*/ 960982 h 5795240"/>
              <a:gd name="connsiteX118-4781" fmla="*/ 9641996 w 12641071"/>
              <a:gd name="connsiteY118-4782" fmla="*/ 961152 h 5795240"/>
              <a:gd name="connsiteX119-4783" fmla="*/ 9651917 w 12641071"/>
              <a:gd name="connsiteY119-4784" fmla="*/ 940556 h 5795240"/>
              <a:gd name="connsiteX120-4785" fmla="*/ 11050508 w 12641071"/>
              <a:gd name="connsiteY120-4786" fmla="*/ 108150 h 5795240"/>
              <a:gd name="connsiteX121-4787" fmla="*/ 12641071 w 12641071"/>
              <a:gd name="connsiteY121-4788" fmla="*/ 1698711 h 5795240"/>
              <a:gd name="connsiteX122-4789" fmla="*/ 11371062 w 12641071"/>
              <a:gd name="connsiteY122-4790" fmla="*/ 3256960 h 5795240"/>
              <a:gd name="connsiteX123-4791" fmla="*/ 11215953 w 12641071"/>
              <a:gd name="connsiteY123-4792" fmla="*/ 3280632 h 5795240"/>
              <a:gd name="connsiteX124-4793" fmla="*/ 11142318 w 12641071"/>
              <a:gd name="connsiteY124-4794" fmla="*/ 3276914 h 5795240"/>
              <a:gd name="connsiteX125-4795" fmla="*/ 11215952 w 12641071"/>
              <a:gd name="connsiteY125-4796" fmla="*/ 3280632 h 5795240"/>
              <a:gd name="connsiteX126-4797" fmla="*/ 11213133 w 12641071"/>
              <a:gd name="connsiteY126-4798" fmla="*/ 3281062 h 5795240"/>
              <a:gd name="connsiteX127-4799" fmla="*/ 11116921 w 12641071"/>
              <a:gd name="connsiteY127-4800" fmla="*/ 3285921 h 5795240"/>
              <a:gd name="connsiteX128-4801" fmla="*/ 11050507 w 12641071"/>
              <a:gd name="connsiteY128-4802" fmla="*/ 3289274 h 5795240"/>
              <a:gd name="connsiteX129-4803" fmla="*/ 11006292 w 12641071"/>
              <a:gd name="connsiteY129-4804" fmla="*/ 3287041 h 5795240"/>
              <a:gd name="connsiteX130-4805" fmla="*/ 10937101 w 12641071"/>
              <a:gd name="connsiteY130-4806" fmla="*/ 3297601 h 5795240"/>
              <a:gd name="connsiteX131-4807" fmla="*/ 10144740 w 12641071"/>
              <a:gd name="connsiteY131-4808" fmla="*/ 4089962 h 5795240"/>
              <a:gd name="connsiteX132-4809" fmla="*/ 10130374 w 12641071"/>
              <a:gd name="connsiteY132-4810" fmla="*/ 4184101 h 5795240"/>
              <a:gd name="connsiteX133-4811" fmla="*/ 10130375 w 12641071"/>
              <a:gd name="connsiteY133-4812" fmla="*/ 4184103 h 5795240"/>
              <a:gd name="connsiteX134-4813" fmla="*/ 10130656 w 12641071"/>
              <a:gd name="connsiteY134-4814" fmla="*/ 4185950 h 5795240"/>
              <a:gd name="connsiteX135-4815" fmla="*/ 10138194 w 12641071"/>
              <a:gd name="connsiteY135-4816" fmla="*/ 4335228 h 5795240"/>
              <a:gd name="connsiteX136-4817" fmla="*/ 10137710 w 12641071"/>
              <a:gd name="connsiteY136-4818" fmla="*/ 4344822 h 5795240"/>
              <a:gd name="connsiteX137-4819" fmla="*/ 10133555 w 12641071"/>
              <a:gd name="connsiteY137-4820" fmla="*/ 4427096 h 5795240"/>
              <a:gd name="connsiteX138-4821" fmla="*/ 10129312 w 12641071"/>
              <a:gd name="connsiteY138-4822" fmla="*/ 4399289 h 5795240"/>
              <a:gd name="connsiteX139-4823" fmla="*/ 10126797 w 12641071"/>
              <a:gd name="connsiteY139-4824" fmla="*/ 4349498 h 5795240"/>
              <a:gd name="connsiteX140-4825" fmla="*/ 10126796 w 12641071"/>
              <a:gd name="connsiteY140-4826" fmla="*/ 4349498 h 5795240"/>
              <a:gd name="connsiteX141-4827" fmla="*/ 10129311 w 12641071"/>
              <a:gd name="connsiteY141-4828" fmla="*/ 4399289 h 5795240"/>
              <a:gd name="connsiteX142-4829" fmla="*/ 10133554 w 12641071"/>
              <a:gd name="connsiteY142-4830" fmla="*/ 4427096 h 5795240"/>
              <a:gd name="connsiteX143-4831" fmla="*/ 10130656 w 12641071"/>
              <a:gd name="connsiteY143-4832" fmla="*/ 4484506 h 5795240"/>
              <a:gd name="connsiteX144-4833" fmla="*/ 8678182 w 12641071"/>
              <a:gd name="connsiteY144-4834" fmla="*/ 5795240 h 5795240"/>
              <a:gd name="connsiteX145-4835" fmla="*/ 7467518 w 12641071"/>
              <a:gd name="connsiteY145-4836" fmla="*/ 5151535 h 5795240"/>
              <a:gd name="connsiteX146-4837" fmla="*/ 7419945 w 12641071"/>
              <a:gd name="connsiteY146-4838" fmla="*/ 5073228 h 5795240"/>
              <a:gd name="connsiteX147-4839" fmla="*/ 7394386 w 12641071"/>
              <a:gd name="connsiteY147-4840" fmla="*/ 5031156 h 5795240"/>
              <a:gd name="connsiteX148-4841" fmla="*/ 7367299 w 12641071"/>
              <a:gd name="connsiteY148-4842" fmla="*/ 4974928 h 5795240"/>
              <a:gd name="connsiteX149-4843" fmla="*/ 7332905 w 12641071"/>
              <a:gd name="connsiteY149-4844" fmla="*/ 4903531 h 5795240"/>
              <a:gd name="connsiteX150-4845" fmla="*/ 7320958 w 12641071"/>
              <a:gd name="connsiteY150-4846" fmla="*/ 4870887 h 5795240"/>
              <a:gd name="connsiteX151-4847" fmla="*/ 7322174 w 12641071"/>
              <a:gd name="connsiteY151-4848" fmla="*/ 4872361 h 5795240"/>
              <a:gd name="connsiteX152-4849" fmla="*/ 7362630 w 12641071"/>
              <a:gd name="connsiteY152-4850" fmla="*/ 4938954 h 5795240"/>
              <a:gd name="connsiteX153-4851" fmla="*/ 7380779 w 12641071"/>
              <a:gd name="connsiteY153-4852" fmla="*/ 4976628 h 5795240"/>
              <a:gd name="connsiteX154-4853" fmla="*/ 7391210 w 12641071"/>
              <a:gd name="connsiteY154-4854" fmla="*/ 4977944 h 5795240"/>
              <a:gd name="connsiteX155-4855" fmla="*/ 7380780 w 12641071"/>
              <a:gd name="connsiteY155-4856" fmla="*/ 4976628 h 5795240"/>
              <a:gd name="connsiteX156-4857" fmla="*/ 7362631 w 12641071"/>
              <a:gd name="connsiteY156-4858" fmla="*/ 4938954 h 5795240"/>
              <a:gd name="connsiteX157-4859" fmla="*/ 7322175 w 12641071"/>
              <a:gd name="connsiteY157-4860" fmla="*/ 4872361 h 5795240"/>
              <a:gd name="connsiteX158-4861" fmla="*/ 7320959 w 12641071"/>
              <a:gd name="connsiteY158-4862" fmla="*/ 4870887 h 5795240"/>
              <a:gd name="connsiteX159-4863" fmla="*/ 7283811 w 12641071"/>
              <a:gd name="connsiteY159-4864" fmla="*/ 4769391 h 5795240"/>
              <a:gd name="connsiteX160-4865" fmla="*/ 7272112 w 12641071"/>
              <a:gd name="connsiteY160-4866" fmla="*/ 4718630 h 5795240"/>
              <a:gd name="connsiteX161-4867" fmla="*/ 7272111 w 12641071"/>
              <a:gd name="connsiteY161-4868" fmla="*/ 4718630 h 5795240"/>
              <a:gd name="connsiteX162-4869" fmla="*/ 7283810 w 12641071"/>
              <a:gd name="connsiteY162-4870" fmla="*/ 4769391 h 5795240"/>
              <a:gd name="connsiteX163-4871" fmla="*/ 7320958 w 12641071"/>
              <a:gd name="connsiteY163-4872" fmla="*/ 4870887 h 5795240"/>
              <a:gd name="connsiteX164-4873" fmla="*/ 7223551 w 12641071"/>
              <a:gd name="connsiteY164-4874" fmla="*/ 4752829 h 5795240"/>
              <a:gd name="connsiteX165-4875" fmla="*/ 6652445 w 12641071"/>
              <a:gd name="connsiteY165-4876" fmla="*/ 4516269 h 5795240"/>
              <a:gd name="connsiteX166-4877" fmla="*/ 6200873 w 12641071"/>
              <a:gd name="connsiteY166-4878" fmla="*/ 4654206 h 5795240"/>
              <a:gd name="connsiteX167-4879" fmla="*/ 6088813 w 12641071"/>
              <a:gd name="connsiteY167-4880" fmla="*/ 4746663 h 5795240"/>
              <a:gd name="connsiteX168-4881" fmla="*/ 6043019 w 12641071"/>
              <a:gd name="connsiteY168-4882" fmla="*/ 4807902 h 5795240"/>
              <a:gd name="connsiteX169-4883" fmla="*/ 6043021 w 12641071"/>
              <a:gd name="connsiteY169-4884" fmla="*/ 4807902 h 5795240"/>
              <a:gd name="connsiteX170-4885" fmla="*/ 6023271 w 12641071"/>
              <a:gd name="connsiteY170-4886" fmla="*/ 4834312 h 5795240"/>
              <a:gd name="connsiteX171-4887" fmla="*/ 5970678 w 12641071"/>
              <a:gd name="connsiteY171-4888" fmla="*/ 4892181 h 5795240"/>
              <a:gd name="connsiteX172-4889" fmla="*/ 5982717 w 12641071"/>
              <a:gd name="connsiteY172-4890" fmla="*/ 4872361 h 5795240"/>
              <a:gd name="connsiteX173-4891" fmla="*/ 5970675 w 12641071"/>
              <a:gd name="connsiteY173-4892" fmla="*/ 4892181 h 5795240"/>
              <a:gd name="connsiteX174-4893" fmla="*/ 5935320 w 12641071"/>
              <a:gd name="connsiteY174-4894" fmla="*/ 4931081 h 5795240"/>
              <a:gd name="connsiteX175-4895" fmla="*/ 4971763 w 12641071"/>
              <a:gd name="connsiteY175-4896" fmla="*/ 5330200 h 5795240"/>
              <a:gd name="connsiteX176-4897" fmla="*/ 3716172 w 12641071"/>
              <a:gd name="connsiteY176-4898" fmla="*/ 4497938 h 5795240"/>
              <a:gd name="connsiteX177-4899" fmla="*/ 3710773 w 12641071"/>
              <a:gd name="connsiteY177-4900" fmla="*/ 4483182 h 5795240"/>
              <a:gd name="connsiteX178-4901" fmla="*/ 3710773 w 12641071"/>
              <a:gd name="connsiteY178-4902" fmla="*/ 4483181 h 5795240"/>
              <a:gd name="connsiteX179-4903" fmla="*/ 3674984 w 12641071"/>
              <a:gd name="connsiteY179-4904" fmla="*/ 4385402 h 5795240"/>
              <a:gd name="connsiteX180-4905" fmla="*/ 3670349 w 12641071"/>
              <a:gd name="connsiteY180-4906" fmla="*/ 4372742 h 5795240"/>
              <a:gd name="connsiteX181-4907" fmla="*/ 3659438 w 12641071"/>
              <a:gd name="connsiteY181-4908" fmla="*/ 4330309 h 5795240"/>
              <a:gd name="connsiteX182-4909" fmla="*/ 3672084 w 12641071"/>
              <a:gd name="connsiteY182-4910" fmla="*/ 4353606 h 5795240"/>
              <a:gd name="connsiteX183-4911" fmla="*/ 3659440 w 12641071"/>
              <a:gd name="connsiteY183-4912" fmla="*/ 4330309 h 5795240"/>
              <a:gd name="connsiteX184-4913" fmla="*/ 3613217 w 12641071"/>
              <a:gd name="connsiteY184-4914" fmla="*/ 4245153 h 5795240"/>
              <a:gd name="connsiteX185-4915" fmla="*/ 3083792 w 12641071"/>
              <a:gd name="connsiteY185-4916" fmla="*/ 3963660 h 5795240"/>
              <a:gd name="connsiteX186-4917" fmla="*/ 2835272 w 12641071"/>
              <a:gd name="connsiteY186-4918" fmla="*/ 4013833 h 5795240"/>
              <a:gd name="connsiteX187-4919" fmla="*/ 2820214 w 12641071"/>
              <a:gd name="connsiteY187-4920" fmla="*/ 4022007 h 5795240"/>
              <a:gd name="connsiteX188-4921" fmla="*/ 2820212 w 12641071"/>
              <a:gd name="connsiteY188-4922" fmla="*/ 4022008 h 5795240"/>
              <a:gd name="connsiteX189-4923" fmla="*/ 2820206 w 12641071"/>
              <a:gd name="connsiteY189-4924" fmla="*/ 4022011 h 5795240"/>
              <a:gd name="connsiteX190-4925" fmla="*/ 2813481 w 12641071"/>
              <a:gd name="connsiteY190-4926" fmla="*/ 4027041 h 5795240"/>
              <a:gd name="connsiteX191-4927" fmla="*/ 2762875 w 12641071"/>
              <a:gd name="connsiteY191-4928" fmla="*/ 4057784 h 5795240"/>
              <a:gd name="connsiteX192-4929" fmla="*/ 2762878 w 12641071"/>
              <a:gd name="connsiteY192-4930" fmla="*/ 4057784 h 5795240"/>
              <a:gd name="connsiteX193-4931" fmla="*/ 2694694 w 12641071"/>
              <a:gd name="connsiteY193-4932" fmla="*/ 4099208 h 5795240"/>
              <a:gd name="connsiteX194-4933" fmla="*/ 2726822 w 12641071"/>
              <a:gd name="connsiteY194-4934" fmla="*/ 4072700 h 5795240"/>
              <a:gd name="connsiteX195-4935" fmla="*/ 2757719 w 12641071"/>
              <a:gd name="connsiteY195-4936" fmla="*/ 4055929 h 5795240"/>
              <a:gd name="connsiteX196-4937" fmla="*/ 2757718 w 12641071"/>
              <a:gd name="connsiteY196-4938" fmla="*/ 4055928 h 5795240"/>
              <a:gd name="connsiteX197-4939" fmla="*/ 2726820 w 12641071"/>
              <a:gd name="connsiteY197-4940" fmla="*/ 4072700 h 5795240"/>
              <a:gd name="connsiteX198-4941" fmla="*/ 2694692 w 12641071"/>
              <a:gd name="connsiteY198-4942" fmla="*/ 4099208 h 5795240"/>
              <a:gd name="connsiteX199-4943" fmla="*/ 2664698 w 12641071"/>
              <a:gd name="connsiteY199-4944" fmla="*/ 4117431 h 5795240"/>
              <a:gd name="connsiteX200-4945" fmla="*/ 1804544 w 12641071"/>
              <a:gd name="connsiteY200-4946" fmla="*/ 4335229 h 5795240"/>
              <a:gd name="connsiteX201-4947" fmla="*/ 0 w 12641071"/>
              <a:gd name="connsiteY201-4948" fmla="*/ 2530685 h 5795240"/>
              <a:gd name="connsiteX202-4949" fmla="*/ 1804544 w 12641071"/>
              <a:gd name="connsiteY202-4950" fmla="*/ 726143 h 5795240"/>
              <a:gd name="connsiteX203-4951" fmla="*/ 3080549 w 12641071"/>
              <a:gd name="connsiteY203-4952" fmla="*/ 1254682 h 5795240"/>
              <a:gd name="connsiteX204-4953" fmla="*/ 3106404 w 12641071"/>
              <a:gd name="connsiteY204-4954" fmla="*/ 1283128 h 5795240"/>
              <a:gd name="connsiteX205-4955" fmla="*/ 3125122 w 12641071"/>
              <a:gd name="connsiteY205-4956" fmla="*/ 1317614 h 5795240"/>
              <a:gd name="connsiteX206-4957" fmla="*/ 3139022 w 12641071"/>
              <a:gd name="connsiteY206-4958" fmla="*/ 1334461 h 5795240"/>
              <a:gd name="connsiteX207-4959" fmla="*/ 3139022 w 12641071"/>
              <a:gd name="connsiteY207-4960" fmla="*/ 1334462 h 5795240"/>
              <a:gd name="connsiteX208-4961" fmla="*/ 3106405 w 12641071"/>
              <a:gd name="connsiteY208-4962" fmla="*/ 1283128 h 5795240"/>
              <a:gd name="connsiteX209-4963" fmla="*/ 3234533 w 12641071"/>
              <a:gd name="connsiteY209-4964" fmla="*/ 1432995 h 5795240"/>
              <a:gd name="connsiteX210-4965" fmla="*/ 3268676 w 12641071"/>
              <a:gd name="connsiteY210-4966" fmla="*/ 1461167 h 5795240"/>
              <a:gd name="connsiteX211-4967" fmla="*/ 3565826 w 12641071"/>
              <a:gd name="connsiteY211-4968" fmla="*/ 1551935 h 5795240"/>
              <a:gd name="connsiteX212-4969" fmla="*/ 4086504 w 12641071"/>
              <a:gd name="connsiteY212-4970" fmla="*/ 1127574 h 5795240"/>
              <a:gd name="connsiteX213-4971" fmla="*/ 4094702 w 12641071"/>
              <a:gd name="connsiteY213-4972" fmla="*/ 1046255 h 5795240"/>
              <a:gd name="connsiteX214-4973" fmla="*/ 4101065 w 12641071"/>
              <a:gd name="connsiteY214-4974" fmla="*/ 1044040 h 5795240"/>
              <a:gd name="connsiteX215-4975" fmla="*/ 4097301 w 12641071"/>
              <a:gd name="connsiteY215-4976" fmla="*/ 1118570 h 5795240"/>
              <a:gd name="connsiteX216-4977" fmla="*/ 4101065 w 12641071"/>
              <a:gd name="connsiteY216-4978" fmla="*/ 1044042 h 5795240"/>
              <a:gd name="connsiteX217-4979" fmla="*/ 4206937 w 12641071"/>
              <a:gd name="connsiteY217-4980" fmla="*/ 1007188 h 5795240"/>
              <a:gd name="connsiteX218-4981" fmla="*/ 4206937 w 12641071"/>
              <a:gd name="connsiteY218-4982" fmla="*/ 1007186 h 5795240"/>
              <a:gd name="connsiteX219-4983" fmla="*/ 4101067 w 12641071"/>
              <a:gd name="connsiteY219-4984" fmla="*/ 1044040 h 5795240"/>
              <a:gd name="connsiteX220-4985" fmla="*/ 4103078 w 12641071"/>
              <a:gd name="connsiteY220-4986" fmla="*/ 1004204 h 5795240"/>
              <a:gd name="connsiteX221-4987" fmla="*/ 5215874 w 12641071"/>
              <a:gd name="connsiteY221-4988" fmla="*/ 0 h 5795240"/>
              <a:gd name="connsiteX0-4989" fmla="*/ 5964869 w 12641071"/>
              <a:gd name="connsiteY0-4990" fmla="*/ 4795171 h 5795240"/>
              <a:gd name="connsiteX1-4991" fmla="*/ 6019264 w 12641071"/>
              <a:gd name="connsiteY1-4992" fmla="*/ 4804905 h 5795240"/>
              <a:gd name="connsiteX2-4993" fmla="*/ 6036570 w 12641071"/>
              <a:gd name="connsiteY2-4994" fmla="*/ 4807089 h 5795240"/>
              <a:gd name="connsiteX3-4995" fmla="*/ 6019265 w 12641071"/>
              <a:gd name="connsiteY3-4996" fmla="*/ 4804905 h 5795240"/>
              <a:gd name="connsiteX4-4997" fmla="*/ 5964869 w 12641071"/>
              <a:gd name="connsiteY4-4998" fmla="*/ 4795171 h 5795240"/>
              <a:gd name="connsiteX5-4999" fmla="*/ 3682364 w 12641071"/>
              <a:gd name="connsiteY5-5000" fmla="*/ 4386723 h 5795240"/>
              <a:gd name="connsiteX6-5001" fmla="*/ 3772428 w 12641071"/>
              <a:gd name="connsiteY6-5002" fmla="*/ 4402840 h 5795240"/>
              <a:gd name="connsiteX7-5003" fmla="*/ 3772428 w 12641071"/>
              <a:gd name="connsiteY7-5004" fmla="*/ 4402840 h 5795240"/>
              <a:gd name="connsiteX8-5005" fmla="*/ 3682364 w 12641071"/>
              <a:gd name="connsiteY8-5006" fmla="*/ 4386723 h 5795240"/>
              <a:gd name="connsiteX9-5007" fmla="*/ 3202490 w 12641071"/>
              <a:gd name="connsiteY9-5008" fmla="*/ 1406560 h 5795240"/>
              <a:gd name="connsiteX10-5009" fmla="*/ 3190020 w 12641071"/>
              <a:gd name="connsiteY10-5010" fmla="*/ 1396272 h 5795240"/>
              <a:gd name="connsiteX11-5011" fmla="*/ 3202490 w 12641071"/>
              <a:gd name="connsiteY11-5012" fmla="*/ 1406560 h 5795240"/>
              <a:gd name="connsiteX12-5013" fmla="*/ 6034389 w 12641071"/>
              <a:gd name="connsiteY12-5014" fmla="*/ 371047 h 5795240"/>
              <a:gd name="connsiteX13-5015" fmla="*/ 5912002 w 12641071"/>
              <a:gd name="connsiteY13-5016" fmla="*/ 413650 h 5795240"/>
              <a:gd name="connsiteX14-5017" fmla="*/ 5912002 w 12641071"/>
              <a:gd name="connsiteY14-5018" fmla="*/ 413650 h 5795240"/>
              <a:gd name="connsiteX15-5019" fmla="*/ 6034389 w 12641071"/>
              <a:gd name="connsiteY15-5020" fmla="*/ 371047 h 5795240"/>
              <a:gd name="connsiteX16-5021" fmla="*/ 5215874 w 12641071"/>
              <a:gd name="connsiteY16-5022" fmla="*/ 0 h 5795240"/>
              <a:gd name="connsiteX17-5023" fmla="*/ 5927386 w 12641071"/>
              <a:gd name="connsiteY17-5024" fmla="*/ 255427 h 5795240"/>
              <a:gd name="connsiteX18-5025" fmla="*/ 5974443 w 12641071"/>
              <a:gd name="connsiteY18-5026" fmla="*/ 298195 h 5795240"/>
              <a:gd name="connsiteX19-5027" fmla="*/ 5974448 w 12641071"/>
              <a:gd name="connsiteY19-5028" fmla="*/ 298200 h 5795240"/>
              <a:gd name="connsiteX20-5029" fmla="*/ 6006819 w 12641071"/>
              <a:gd name="connsiteY20-5030" fmla="*/ 327622 h 5795240"/>
              <a:gd name="connsiteX21-5031" fmla="*/ 6043427 w 12641071"/>
              <a:gd name="connsiteY21-5032" fmla="*/ 367901 h 5795240"/>
              <a:gd name="connsiteX22-5033" fmla="*/ 6043429 w 12641071"/>
              <a:gd name="connsiteY22-5034" fmla="*/ 367901 h 5795240"/>
              <a:gd name="connsiteX23-5035" fmla="*/ 6079014 w 12641071"/>
              <a:gd name="connsiteY23-5036" fmla="*/ 407056 h 5795240"/>
              <a:gd name="connsiteX24-5037" fmla="*/ 6105193 w 12641071"/>
              <a:gd name="connsiteY24-5038" fmla="*/ 442067 h 5795240"/>
              <a:gd name="connsiteX25-5039" fmla="*/ 6069206 w 12641071"/>
              <a:gd name="connsiteY25-5040" fmla="*/ 409359 h 5795240"/>
              <a:gd name="connsiteX26-5041" fmla="*/ 6105193 w 12641071"/>
              <a:gd name="connsiteY26-5042" fmla="*/ 442069 h 5795240"/>
              <a:gd name="connsiteX27-5043" fmla="*/ 6143408 w 12641071"/>
              <a:gd name="connsiteY27-5044" fmla="*/ 493169 h 5795240"/>
              <a:gd name="connsiteX28-5045" fmla="*/ 6143427 w 12641071"/>
              <a:gd name="connsiteY28-5046" fmla="*/ 493200 h 5795240"/>
              <a:gd name="connsiteX29-5047" fmla="*/ 6215965 w 12641071"/>
              <a:gd name="connsiteY29-5048" fmla="*/ 619406 h 5795240"/>
              <a:gd name="connsiteX30-5049" fmla="*/ 6234035 w 12641071"/>
              <a:gd name="connsiteY30-5050" fmla="*/ 658746 h 5795240"/>
              <a:gd name="connsiteX31-5051" fmla="*/ 6274009 w 12641071"/>
              <a:gd name="connsiteY31-5052" fmla="*/ 760197 h 5795240"/>
              <a:gd name="connsiteX32-5053" fmla="*/ 6287839 w 12641071"/>
              <a:gd name="connsiteY32-5054" fmla="*/ 801938 h 5795240"/>
              <a:gd name="connsiteX33-5055" fmla="*/ 6321546 w 12641071"/>
              <a:gd name="connsiteY33-5056" fmla="*/ 948207 h 5795240"/>
              <a:gd name="connsiteX34-5057" fmla="*/ 6321550 w 12641071"/>
              <a:gd name="connsiteY34-5058" fmla="*/ 948224 h 5795240"/>
              <a:gd name="connsiteX35-5059" fmla="*/ 6334438 w 12641071"/>
              <a:gd name="connsiteY35-5060" fmla="*/ 1118571 h 5795240"/>
              <a:gd name="connsiteX36-5061" fmla="*/ 6334438 w 12641071"/>
              <a:gd name="connsiteY36-5062" fmla="*/ 1118570 h 5795240"/>
              <a:gd name="connsiteX37-5063" fmla="*/ 6321550 w 12641071"/>
              <a:gd name="connsiteY37-5064" fmla="*/ 948222 h 5795240"/>
              <a:gd name="connsiteX38-5065" fmla="*/ 6321546 w 12641071"/>
              <a:gd name="connsiteY38-5066" fmla="*/ 948207 h 5795240"/>
              <a:gd name="connsiteX39-5067" fmla="*/ 6295696 w 12641071"/>
              <a:gd name="connsiteY39-5068" fmla="*/ 825653 h 5795240"/>
              <a:gd name="connsiteX40-5069" fmla="*/ 6287839 w 12641071"/>
              <a:gd name="connsiteY40-5070" fmla="*/ 801938 h 5795240"/>
              <a:gd name="connsiteX41-5071" fmla="*/ 6284151 w 12641071"/>
              <a:gd name="connsiteY41-5072" fmla="*/ 785941 h 5795240"/>
              <a:gd name="connsiteX42-5073" fmla="*/ 6274009 w 12641071"/>
              <a:gd name="connsiteY42-5074" fmla="*/ 760197 h 5795240"/>
              <a:gd name="connsiteX43-5075" fmla="*/ 6256852 w 12641071"/>
              <a:gd name="connsiteY43-5076" fmla="*/ 708420 h 5795240"/>
              <a:gd name="connsiteX44-5077" fmla="*/ 6234035 w 12641071"/>
              <a:gd name="connsiteY44-5078" fmla="*/ 658746 h 5795240"/>
              <a:gd name="connsiteX45-5079" fmla="*/ 6224136 w 12641071"/>
              <a:gd name="connsiteY45-5080" fmla="*/ 633624 h 5795240"/>
              <a:gd name="connsiteX46-5081" fmla="*/ 6215965 w 12641071"/>
              <a:gd name="connsiteY46-5082" fmla="*/ 619406 h 5795240"/>
              <a:gd name="connsiteX47-5083" fmla="*/ 6205824 w 12641071"/>
              <a:gd name="connsiteY47-5084" fmla="*/ 597325 h 5795240"/>
              <a:gd name="connsiteX48-5085" fmla="*/ 6143427 w 12641071"/>
              <a:gd name="connsiteY48-5086" fmla="*/ 493200 h 5795240"/>
              <a:gd name="connsiteX49-5087" fmla="*/ 6143408 w 12641071"/>
              <a:gd name="connsiteY49-5088" fmla="*/ 493167 h 5795240"/>
              <a:gd name="connsiteX50-5089" fmla="*/ 6105193 w 12641071"/>
              <a:gd name="connsiteY50-5090" fmla="*/ 442067 h 5795240"/>
              <a:gd name="connsiteX51-5091" fmla="*/ 6141460 w 12641071"/>
              <a:gd name="connsiteY51-5092" fmla="*/ 475027 h 5795240"/>
              <a:gd name="connsiteX52-5093" fmla="*/ 6788665 w 12641071"/>
              <a:gd name="connsiteY52-5094" fmla="*/ 707369 h 5795240"/>
              <a:gd name="connsiteX53-5095" fmla="*/ 7184710 w 12641071"/>
              <a:gd name="connsiteY53-5096" fmla="*/ 627411 h 5795240"/>
              <a:gd name="connsiteX54-5097" fmla="*/ 7264545 w 12641071"/>
              <a:gd name="connsiteY54-5098" fmla="*/ 588952 h 5795240"/>
              <a:gd name="connsiteX55-5099" fmla="*/ 7213686 w 12641071"/>
              <a:gd name="connsiteY55-5100" fmla="*/ 626983 h 5795240"/>
              <a:gd name="connsiteX56-5101" fmla="*/ 7128319 w 12641071"/>
              <a:gd name="connsiteY56-5102" fmla="*/ 705504 h 5795240"/>
              <a:gd name="connsiteX57-5103" fmla="*/ 7083110 w 12641071"/>
              <a:gd name="connsiteY57-5104" fmla="*/ 757072 h 5795240"/>
              <a:gd name="connsiteX58-5105" fmla="*/ 7083111 w 12641071"/>
              <a:gd name="connsiteY58-5106" fmla="*/ 757072 h 5795240"/>
              <a:gd name="connsiteX59-5107" fmla="*/ 7128319 w 12641071"/>
              <a:gd name="connsiteY59-5108" fmla="*/ 705506 h 5795240"/>
              <a:gd name="connsiteX60-5109" fmla="*/ 7213686 w 12641071"/>
              <a:gd name="connsiteY60-5110" fmla="*/ 626984 h 5795240"/>
              <a:gd name="connsiteX61-5111" fmla="*/ 7264545 w 12641071"/>
              <a:gd name="connsiteY61-5112" fmla="*/ 588953 h 5795240"/>
              <a:gd name="connsiteX62-5113" fmla="*/ 7273651 w 12641071"/>
              <a:gd name="connsiteY62-5114" fmla="*/ 584566 h 5795240"/>
              <a:gd name="connsiteX63-5115" fmla="*/ 7314851 w 12641071"/>
              <a:gd name="connsiteY63-5116" fmla="*/ 559537 h 5795240"/>
              <a:gd name="connsiteX64-5117" fmla="*/ 7354131 w 12641071"/>
              <a:gd name="connsiteY64-5118" fmla="*/ 565467 h 5795240"/>
              <a:gd name="connsiteX65-5119" fmla="*/ 7429608 w 12641071"/>
              <a:gd name="connsiteY65-5120" fmla="*/ 586051 h 5795240"/>
              <a:gd name="connsiteX66-5121" fmla="*/ 7429611 w 12641071"/>
              <a:gd name="connsiteY66-5122" fmla="*/ 586050 h 5795240"/>
              <a:gd name="connsiteX67-5123" fmla="*/ 7354132 w 12641071"/>
              <a:gd name="connsiteY67-5124" fmla="*/ 565465 h 5795240"/>
              <a:gd name="connsiteX68-5125" fmla="*/ 7314853 w 12641071"/>
              <a:gd name="connsiteY68-5126" fmla="*/ 559536 h 5795240"/>
              <a:gd name="connsiteX69-5127" fmla="*/ 7314851 w 12641071"/>
              <a:gd name="connsiteY69-5128" fmla="*/ 559537 h 5795240"/>
              <a:gd name="connsiteX70-5129" fmla="*/ 7314849 w 12641071"/>
              <a:gd name="connsiteY70-5130" fmla="*/ 559537 h 5795240"/>
              <a:gd name="connsiteX71-5131" fmla="*/ 7273651 w 12641071"/>
              <a:gd name="connsiteY71-5132" fmla="*/ 584565 h 5795240"/>
              <a:gd name="connsiteX72-5133" fmla="*/ 7264545 w 12641071"/>
              <a:gd name="connsiteY72-5134" fmla="*/ 588952 h 5795240"/>
              <a:gd name="connsiteX73-5135" fmla="*/ 7296407 w 12641071"/>
              <a:gd name="connsiteY73-5136" fmla="*/ 565126 h 5795240"/>
              <a:gd name="connsiteX74-5137" fmla="*/ 7307447 w 12641071"/>
              <a:gd name="connsiteY74-5138" fmla="*/ 558419 h 5795240"/>
              <a:gd name="connsiteX75-5139" fmla="*/ 7307450 w 12641071"/>
              <a:gd name="connsiteY75-5140" fmla="*/ 558419 h 5795240"/>
              <a:gd name="connsiteX76-5141" fmla="*/ 7385004 w 12641071"/>
              <a:gd name="connsiteY76-5142" fmla="*/ 511303 h 5795240"/>
              <a:gd name="connsiteX77-5143" fmla="*/ 7391626 w 12641071"/>
              <a:gd name="connsiteY77-5144" fmla="*/ 508114 h 5795240"/>
              <a:gd name="connsiteX78-5145" fmla="*/ 7391631 w 12641071"/>
              <a:gd name="connsiteY78-5146" fmla="*/ 508110 h 5795240"/>
              <a:gd name="connsiteX79-5147" fmla="*/ 7478934 w 12641071"/>
              <a:gd name="connsiteY79-5148" fmla="*/ 466053 h 5795240"/>
              <a:gd name="connsiteX80-5149" fmla="*/ 7897193 w 12641071"/>
              <a:gd name="connsiteY80-5150" fmla="*/ 381611 h 5795240"/>
              <a:gd name="connsiteX81-5151" fmla="*/ 8788216 w 12641071"/>
              <a:gd name="connsiteY81-5152" fmla="*/ 855364 h 5795240"/>
              <a:gd name="connsiteX82-5153" fmla="*/ 8832362 w 12641071"/>
              <a:gd name="connsiteY82-5154" fmla="*/ 928030 h 5795240"/>
              <a:gd name="connsiteX83-5155" fmla="*/ 8832362 w 12641071"/>
              <a:gd name="connsiteY83-5156" fmla="*/ 928033 h 5795240"/>
              <a:gd name="connsiteX84-5157" fmla="*/ 8842040 w 12641071"/>
              <a:gd name="connsiteY84-5158" fmla="*/ 943961 h 5795240"/>
              <a:gd name="connsiteX85-5159" fmla="*/ 8856144 w 12641071"/>
              <a:gd name="connsiteY85-5160" fmla="*/ 973241 h 5795240"/>
              <a:gd name="connsiteX86-5161" fmla="*/ 8856145 w 12641071"/>
              <a:gd name="connsiteY86-5162" fmla="*/ 973241 h 5795240"/>
              <a:gd name="connsiteX87-5163" fmla="*/ 8878117 w 12641071"/>
              <a:gd name="connsiteY87-5164" fmla="*/ 1018851 h 5795240"/>
              <a:gd name="connsiteX88-5165" fmla="*/ 8877719 w 12641071"/>
              <a:gd name="connsiteY88-5166" fmla="*/ 1018369 h 5795240"/>
              <a:gd name="connsiteX89-5167" fmla="*/ 8853250 w 12641071"/>
              <a:gd name="connsiteY89-5168" fmla="*/ 973288 h 5795240"/>
              <a:gd name="connsiteX90-5169" fmla="*/ 8853249 w 12641071"/>
              <a:gd name="connsiteY90-5170" fmla="*/ 973288 h 5795240"/>
              <a:gd name="connsiteX91-5171" fmla="*/ 8853248 w 12641071"/>
              <a:gd name="connsiteY91-5172" fmla="*/ 973287 h 5795240"/>
              <a:gd name="connsiteX92-5173" fmla="*/ 8849677 w 12641071"/>
              <a:gd name="connsiteY92-5174" fmla="*/ 973341 h 5795240"/>
              <a:gd name="connsiteX93-5175" fmla="*/ 8641543 w 12641071"/>
              <a:gd name="connsiteY93-5176" fmla="*/ 916577 h 5795240"/>
              <a:gd name="connsiteX94-5177" fmla="*/ 8641545 w 12641071"/>
              <a:gd name="connsiteY94-5178" fmla="*/ 916580 h 5795240"/>
              <a:gd name="connsiteX95-5179" fmla="*/ 8849676 w 12641071"/>
              <a:gd name="connsiteY95-5180" fmla="*/ 973343 h 5795240"/>
              <a:gd name="connsiteX96-5181" fmla="*/ 8853248 w 12641071"/>
              <a:gd name="connsiteY96-5182" fmla="*/ 973288 h 5795240"/>
              <a:gd name="connsiteX97-5183" fmla="*/ 8877719 w 12641071"/>
              <a:gd name="connsiteY97-5184" fmla="*/ 1018371 h 5795240"/>
              <a:gd name="connsiteX98-5185" fmla="*/ 8878116 w 12641071"/>
              <a:gd name="connsiteY98-5186" fmla="*/ 1018851 h 5795240"/>
              <a:gd name="connsiteX99-5187" fmla="*/ 8887288 w 12641071"/>
              <a:gd name="connsiteY99-5188" fmla="*/ 1037892 h 5795240"/>
              <a:gd name="connsiteX100-5189" fmla="*/ 8949899 w 12641071"/>
              <a:gd name="connsiteY100-5190" fmla="*/ 1239592 h 5795240"/>
              <a:gd name="connsiteX101-5191" fmla="*/ 8968437 w 12641071"/>
              <a:gd name="connsiteY101-5192" fmla="*/ 1423482 h 5795240"/>
              <a:gd name="connsiteX102-5193" fmla="*/ 8949899 w 12641071"/>
              <a:gd name="connsiteY102-5194" fmla="*/ 1239591 h 5795240"/>
              <a:gd name="connsiteX103-5195" fmla="*/ 8887288 w 12641071"/>
              <a:gd name="connsiteY103-5196" fmla="*/ 1037890 h 5795240"/>
              <a:gd name="connsiteX104-5197" fmla="*/ 8878116 w 12641071"/>
              <a:gd name="connsiteY104-5198" fmla="*/ 1018851 h 5795240"/>
              <a:gd name="connsiteX105-5199" fmla="*/ 8931285 w 12641071"/>
              <a:gd name="connsiteY105-5200" fmla="*/ 1083292 h 5795240"/>
              <a:gd name="connsiteX106-5201" fmla="*/ 9241478 w 12641071"/>
              <a:gd name="connsiteY106-5202" fmla="*/ 1211778 h 5795240"/>
              <a:gd name="connsiteX107-5203" fmla="*/ 9605238 w 12641071"/>
              <a:gd name="connsiteY107-5204" fmla="*/ 1018369 h 5795240"/>
              <a:gd name="connsiteX108-5205" fmla="*/ 9636247 w 12641071"/>
              <a:gd name="connsiteY108-5206" fmla="*/ 961241 h 5795240"/>
              <a:gd name="connsiteX109-5207" fmla="*/ 9641995 w 12641071"/>
              <a:gd name="connsiteY109-5208" fmla="*/ 961152 h 5795240"/>
              <a:gd name="connsiteX110-5209" fmla="*/ 9584939 w 12641071"/>
              <a:gd name="connsiteY110-5210" fmla="*/ 1079594 h 5795240"/>
              <a:gd name="connsiteX111-5211" fmla="*/ 9546257 w 12641071"/>
              <a:gd name="connsiteY111-5212" fmla="*/ 1204206 h 5795240"/>
              <a:gd name="connsiteX112-5213" fmla="*/ 9584939 w 12641071"/>
              <a:gd name="connsiteY112-5214" fmla="*/ 1079596 h 5795240"/>
              <a:gd name="connsiteX113-5215" fmla="*/ 9641995 w 12641071"/>
              <a:gd name="connsiteY113-5216" fmla="*/ 961153 h 5795240"/>
              <a:gd name="connsiteX114-5217" fmla="*/ 9653069 w 12641071"/>
              <a:gd name="connsiteY114-5218" fmla="*/ 960983 h 5795240"/>
              <a:gd name="connsiteX115-5219" fmla="*/ 9801564 w 12641071"/>
              <a:gd name="connsiteY115-5220" fmla="*/ 1196828 h 5795240"/>
              <a:gd name="connsiteX116-5221" fmla="*/ 9801566 w 12641071"/>
              <a:gd name="connsiteY116-5222" fmla="*/ 1196828 h 5795240"/>
              <a:gd name="connsiteX117-5223" fmla="*/ 9653070 w 12641071"/>
              <a:gd name="connsiteY117-5224" fmla="*/ 960982 h 5795240"/>
              <a:gd name="connsiteX118-5225" fmla="*/ 9641996 w 12641071"/>
              <a:gd name="connsiteY118-5226" fmla="*/ 961152 h 5795240"/>
              <a:gd name="connsiteX119-5227" fmla="*/ 9651917 w 12641071"/>
              <a:gd name="connsiteY119-5228" fmla="*/ 940556 h 5795240"/>
              <a:gd name="connsiteX120-5229" fmla="*/ 11050508 w 12641071"/>
              <a:gd name="connsiteY120-5230" fmla="*/ 108150 h 5795240"/>
              <a:gd name="connsiteX121-5231" fmla="*/ 12641071 w 12641071"/>
              <a:gd name="connsiteY121-5232" fmla="*/ 1698711 h 5795240"/>
              <a:gd name="connsiteX122-5233" fmla="*/ 11371062 w 12641071"/>
              <a:gd name="connsiteY122-5234" fmla="*/ 3256960 h 5795240"/>
              <a:gd name="connsiteX123-5235" fmla="*/ 11215953 w 12641071"/>
              <a:gd name="connsiteY123-5236" fmla="*/ 3280632 h 5795240"/>
              <a:gd name="connsiteX124-5237" fmla="*/ 11142318 w 12641071"/>
              <a:gd name="connsiteY124-5238" fmla="*/ 3276914 h 5795240"/>
              <a:gd name="connsiteX125-5239" fmla="*/ 11215952 w 12641071"/>
              <a:gd name="connsiteY125-5240" fmla="*/ 3280632 h 5795240"/>
              <a:gd name="connsiteX126-5241" fmla="*/ 11213133 w 12641071"/>
              <a:gd name="connsiteY126-5242" fmla="*/ 3281062 h 5795240"/>
              <a:gd name="connsiteX127-5243" fmla="*/ 11116921 w 12641071"/>
              <a:gd name="connsiteY127-5244" fmla="*/ 3285921 h 5795240"/>
              <a:gd name="connsiteX128-5245" fmla="*/ 11050507 w 12641071"/>
              <a:gd name="connsiteY128-5246" fmla="*/ 3289274 h 5795240"/>
              <a:gd name="connsiteX129-5247" fmla="*/ 11006292 w 12641071"/>
              <a:gd name="connsiteY129-5248" fmla="*/ 3287041 h 5795240"/>
              <a:gd name="connsiteX130-5249" fmla="*/ 10937101 w 12641071"/>
              <a:gd name="connsiteY130-5250" fmla="*/ 3297601 h 5795240"/>
              <a:gd name="connsiteX131-5251" fmla="*/ 10144740 w 12641071"/>
              <a:gd name="connsiteY131-5252" fmla="*/ 4089962 h 5795240"/>
              <a:gd name="connsiteX132-5253" fmla="*/ 10130374 w 12641071"/>
              <a:gd name="connsiteY132-5254" fmla="*/ 4184101 h 5795240"/>
              <a:gd name="connsiteX133-5255" fmla="*/ 10130375 w 12641071"/>
              <a:gd name="connsiteY133-5256" fmla="*/ 4184103 h 5795240"/>
              <a:gd name="connsiteX134-5257" fmla="*/ 10130656 w 12641071"/>
              <a:gd name="connsiteY134-5258" fmla="*/ 4185950 h 5795240"/>
              <a:gd name="connsiteX135-5259" fmla="*/ 10138194 w 12641071"/>
              <a:gd name="connsiteY135-5260" fmla="*/ 4335228 h 5795240"/>
              <a:gd name="connsiteX136-5261" fmla="*/ 10137710 w 12641071"/>
              <a:gd name="connsiteY136-5262" fmla="*/ 4344822 h 5795240"/>
              <a:gd name="connsiteX137-5263" fmla="*/ 10133555 w 12641071"/>
              <a:gd name="connsiteY137-5264" fmla="*/ 4427096 h 5795240"/>
              <a:gd name="connsiteX138-5265" fmla="*/ 10129312 w 12641071"/>
              <a:gd name="connsiteY138-5266" fmla="*/ 4399289 h 5795240"/>
              <a:gd name="connsiteX139-5267" fmla="*/ 10126797 w 12641071"/>
              <a:gd name="connsiteY139-5268" fmla="*/ 4349498 h 5795240"/>
              <a:gd name="connsiteX140-5269" fmla="*/ 10126796 w 12641071"/>
              <a:gd name="connsiteY140-5270" fmla="*/ 4349498 h 5795240"/>
              <a:gd name="connsiteX141-5271" fmla="*/ 10129311 w 12641071"/>
              <a:gd name="connsiteY141-5272" fmla="*/ 4399289 h 5795240"/>
              <a:gd name="connsiteX142-5273" fmla="*/ 10133554 w 12641071"/>
              <a:gd name="connsiteY142-5274" fmla="*/ 4427096 h 5795240"/>
              <a:gd name="connsiteX143-5275" fmla="*/ 10130656 w 12641071"/>
              <a:gd name="connsiteY143-5276" fmla="*/ 4484506 h 5795240"/>
              <a:gd name="connsiteX144-5277" fmla="*/ 8678182 w 12641071"/>
              <a:gd name="connsiteY144-5278" fmla="*/ 5795240 h 5795240"/>
              <a:gd name="connsiteX145-5279" fmla="*/ 7467518 w 12641071"/>
              <a:gd name="connsiteY145-5280" fmla="*/ 5151535 h 5795240"/>
              <a:gd name="connsiteX146-5281" fmla="*/ 7419945 w 12641071"/>
              <a:gd name="connsiteY146-5282" fmla="*/ 5073228 h 5795240"/>
              <a:gd name="connsiteX147-5283" fmla="*/ 7394386 w 12641071"/>
              <a:gd name="connsiteY147-5284" fmla="*/ 5031156 h 5795240"/>
              <a:gd name="connsiteX148-5285" fmla="*/ 7367299 w 12641071"/>
              <a:gd name="connsiteY148-5286" fmla="*/ 4974928 h 5795240"/>
              <a:gd name="connsiteX149-5287" fmla="*/ 7332905 w 12641071"/>
              <a:gd name="connsiteY149-5288" fmla="*/ 4903531 h 5795240"/>
              <a:gd name="connsiteX150-5289" fmla="*/ 7320958 w 12641071"/>
              <a:gd name="connsiteY150-5290" fmla="*/ 4870887 h 5795240"/>
              <a:gd name="connsiteX151-5291" fmla="*/ 7322174 w 12641071"/>
              <a:gd name="connsiteY151-5292" fmla="*/ 4872361 h 5795240"/>
              <a:gd name="connsiteX152-5293" fmla="*/ 7362630 w 12641071"/>
              <a:gd name="connsiteY152-5294" fmla="*/ 4938954 h 5795240"/>
              <a:gd name="connsiteX153-5295" fmla="*/ 7380779 w 12641071"/>
              <a:gd name="connsiteY153-5296" fmla="*/ 4976628 h 5795240"/>
              <a:gd name="connsiteX154-5297" fmla="*/ 7391210 w 12641071"/>
              <a:gd name="connsiteY154-5298" fmla="*/ 4977944 h 5795240"/>
              <a:gd name="connsiteX155-5299" fmla="*/ 7380780 w 12641071"/>
              <a:gd name="connsiteY155-5300" fmla="*/ 4976628 h 5795240"/>
              <a:gd name="connsiteX156-5301" fmla="*/ 7362631 w 12641071"/>
              <a:gd name="connsiteY156-5302" fmla="*/ 4938954 h 5795240"/>
              <a:gd name="connsiteX157-5303" fmla="*/ 7322175 w 12641071"/>
              <a:gd name="connsiteY157-5304" fmla="*/ 4872361 h 5795240"/>
              <a:gd name="connsiteX158-5305" fmla="*/ 7320959 w 12641071"/>
              <a:gd name="connsiteY158-5306" fmla="*/ 4870887 h 5795240"/>
              <a:gd name="connsiteX159-5307" fmla="*/ 7283811 w 12641071"/>
              <a:gd name="connsiteY159-5308" fmla="*/ 4769391 h 5795240"/>
              <a:gd name="connsiteX160-5309" fmla="*/ 7272112 w 12641071"/>
              <a:gd name="connsiteY160-5310" fmla="*/ 4718630 h 5795240"/>
              <a:gd name="connsiteX161-5311" fmla="*/ 7272111 w 12641071"/>
              <a:gd name="connsiteY161-5312" fmla="*/ 4718630 h 5795240"/>
              <a:gd name="connsiteX162-5313" fmla="*/ 7283810 w 12641071"/>
              <a:gd name="connsiteY162-5314" fmla="*/ 4769391 h 5795240"/>
              <a:gd name="connsiteX163-5315" fmla="*/ 7320958 w 12641071"/>
              <a:gd name="connsiteY163-5316" fmla="*/ 4870887 h 5795240"/>
              <a:gd name="connsiteX164-5317" fmla="*/ 7223551 w 12641071"/>
              <a:gd name="connsiteY164-5318" fmla="*/ 4752829 h 5795240"/>
              <a:gd name="connsiteX165-5319" fmla="*/ 6652445 w 12641071"/>
              <a:gd name="connsiteY165-5320" fmla="*/ 4516269 h 5795240"/>
              <a:gd name="connsiteX166-5321" fmla="*/ 6200873 w 12641071"/>
              <a:gd name="connsiteY166-5322" fmla="*/ 4654206 h 5795240"/>
              <a:gd name="connsiteX167-5323" fmla="*/ 6088813 w 12641071"/>
              <a:gd name="connsiteY167-5324" fmla="*/ 4746663 h 5795240"/>
              <a:gd name="connsiteX168-5325" fmla="*/ 6043019 w 12641071"/>
              <a:gd name="connsiteY168-5326" fmla="*/ 4807902 h 5795240"/>
              <a:gd name="connsiteX169-5327" fmla="*/ 6043021 w 12641071"/>
              <a:gd name="connsiteY169-5328" fmla="*/ 4807902 h 5795240"/>
              <a:gd name="connsiteX170-5329" fmla="*/ 6023271 w 12641071"/>
              <a:gd name="connsiteY170-5330" fmla="*/ 4834312 h 5795240"/>
              <a:gd name="connsiteX171-5331" fmla="*/ 5970678 w 12641071"/>
              <a:gd name="connsiteY171-5332" fmla="*/ 4892181 h 5795240"/>
              <a:gd name="connsiteX172-5333" fmla="*/ 5982717 w 12641071"/>
              <a:gd name="connsiteY172-5334" fmla="*/ 4872361 h 5795240"/>
              <a:gd name="connsiteX173-5335" fmla="*/ 5970675 w 12641071"/>
              <a:gd name="connsiteY173-5336" fmla="*/ 4892181 h 5795240"/>
              <a:gd name="connsiteX174-5337" fmla="*/ 5935320 w 12641071"/>
              <a:gd name="connsiteY174-5338" fmla="*/ 4931081 h 5795240"/>
              <a:gd name="connsiteX175-5339" fmla="*/ 4971763 w 12641071"/>
              <a:gd name="connsiteY175-5340" fmla="*/ 5330200 h 5795240"/>
              <a:gd name="connsiteX176-5341" fmla="*/ 3716172 w 12641071"/>
              <a:gd name="connsiteY176-5342" fmla="*/ 4497938 h 5795240"/>
              <a:gd name="connsiteX177-5343" fmla="*/ 3710773 w 12641071"/>
              <a:gd name="connsiteY177-5344" fmla="*/ 4483182 h 5795240"/>
              <a:gd name="connsiteX178-5345" fmla="*/ 3710773 w 12641071"/>
              <a:gd name="connsiteY178-5346" fmla="*/ 4483181 h 5795240"/>
              <a:gd name="connsiteX179-5347" fmla="*/ 3674984 w 12641071"/>
              <a:gd name="connsiteY179-5348" fmla="*/ 4385402 h 5795240"/>
              <a:gd name="connsiteX180-5349" fmla="*/ 3670349 w 12641071"/>
              <a:gd name="connsiteY180-5350" fmla="*/ 4372742 h 5795240"/>
              <a:gd name="connsiteX181-5351" fmla="*/ 3659438 w 12641071"/>
              <a:gd name="connsiteY181-5352" fmla="*/ 4330309 h 5795240"/>
              <a:gd name="connsiteX182-5353" fmla="*/ 3672084 w 12641071"/>
              <a:gd name="connsiteY182-5354" fmla="*/ 4353606 h 5795240"/>
              <a:gd name="connsiteX183-5355" fmla="*/ 3659440 w 12641071"/>
              <a:gd name="connsiteY183-5356" fmla="*/ 4330309 h 5795240"/>
              <a:gd name="connsiteX184-5357" fmla="*/ 3613217 w 12641071"/>
              <a:gd name="connsiteY184-5358" fmla="*/ 4245153 h 5795240"/>
              <a:gd name="connsiteX185-5359" fmla="*/ 3083792 w 12641071"/>
              <a:gd name="connsiteY185-5360" fmla="*/ 3963660 h 5795240"/>
              <a:gd name="connsiteX186-5361" fmla="*/ 2835272 w 12641071"/>
              <a:gd name="connsiteY186-5362" fmla="*/ 4013833 h 5795240"/>
              <a:gd name="connsiteX187-5363" fmla="*/ 2820214 w 12641071"/>
              <a:gd name="connsiteY187-5364" fmla="*/ 4022007 h 5795240"/>
              <a:gd name="connsiteX188-5365" fmla="*/ 2820212 w 12641071"/>
              <a:gd name="connsiteY188-5366" fmla="*/ 4022008 h 5795240"/>
              <a:gd name="connsiteX189-5367" fmla="*/ 2820206 w 12641071"/>
              <a:gd name="connsiteY189-5368" fmla="*/ 4022011 h 5795240"/>
              <a:gd name="connsiteX190-5369" fmla="*/ 2813481 w 12641071"/>
              <a:gd name="connsiteY190-5370" fmla="*/ 4027041 h 5795240"/>
              <a:gd name="connsiteX191-5371" fmla="*/ 2762875 w 12641071"/>
              <a:gd name="connsiteY191-5372" fmla="*/ 4057784 h 5795240"/>
              <a:gd name="connsiteX192-5373" fmla="*/ 2762878 w 12641071"/>
              <a:gd name="connsiteY192-5374" fmla="*/ 4057784 h 5795240"/>
              <a:gd name="connsiteX193-5375" fmla="*/ 2694694 w 12641071"/>
              <a:gd name="connsiteY193-5376" fmla="*/ 4099208 h 5795240"/>
              <a:gd name="connsiteX194-5377" fmla="*/ 2726822 w 12641071"/>
              <a:gd name="connsiteY194-5378" fmla="*/ 4072700 h 5795240"/>
              <a:gd name="connsiteX195-5379" fmla="*/ 2757719 w 12641071"/>
              <a:gd name="connsiteY195-5380" fmla="*/ 4055929 h 5795240"/>
              <a:gd name="connsiteX196-5381" fmla="*/ 2757718 w 12641071"/>
              <a:gd name="connsiteY196-5382" fmla="*/ 4055928 h 5795240"/>
              <a:gd name="connsiteX197-5383" fmla="*/ 2726820 w 12641071"/>
              <a:gd name="connsiteY197-5384" fmla="*/ 4072700 h 5795240"/>
              <a:gd name="connsiteX198-5385" fmla="*/ 2694692 w 12641071"/>
              <a:gd name="connsiteY198-5386" fmla="*/ 4099208 h 5795240"/>
              <a:gd name="connsiteX199-5387" fmla="*/ 2664698 w 12641071"/>
              <a:gd name="connsiteY199-5388" fmla="*/ 4117431 h 5795240"/>
              <a:gd name="connsiteX200-5389" fmla="*/ 1804544 w 12641071"/>
              <a:gd name="connsiteY200-5390" fmla="*/ 4335229 h 5795240"/>
              <a:gd name="connsiteX201-5391" fmla="*/ 0 w 12641071"/>
              <a:gd name="connsiteY201-5392" fmla="*/ 2530685 h 5795240"/>
              <a:gd name="connsiteX202-5393" fmla="*/ 1804544 w 12641071"/>
              <a:gd name="connsiteY202-5394" fmla="*/ 726143 h 5795240"/>
              <a:gd name="connsiteX203-5395" fmla="*/ 3080549 w 12641071"/>
              <a:gd name="connsiteY203-5396" fmla="*/ 1254682 h 5795240"/>
              <a:gd name="connsiteX204-5397" fmla="*/ 3106404 w 12641071"/>
              <a:gd name="connsiteY204-5398" fmla="*/ 1283128 h 5795240"/>
              <a:gd name="connsiteX205-5399" fmla="*/ 3125122 w 12641071"/>
              <a:gd name="connsiteY205-5400" fmla="*/ 1317614 h 5795240"/>
              <a:gd name="connsiteX206-5401" fmla="*/ 3139022 w 12641071"/>
              <a:gd name="connsiteY206-5402" fmla="*/ 1334461 h 5795240"/>
              <a:gd name="connsiteX207-5403" fmla="*/ 3139022 w 12641071"/>
              <a:gd name="connsiteY207-5404" fmla="*/ 1334462 h 5795240"/>
              <a:gd name="connsiteX208-5405" fmla="*/ 3234533 w 12641071"/>
              <a:gd name="connsiteY208-5406" fmla="*/ 1432995 h 5795240"/>
              <a:gd name="connsiteX209-5407" fmla="*/ 3268676 w 12641071"/>
              <a:gd name="connsiteY209-5408" fmla="*/ 1461167 h 5795240"/>
              <a:gd name="connsiteX210-5409" fmla="*/ 3565826 w 12641071"/>
              <a:gd name="connsiteY210-5410" fmla="*/ 1551935 h 5795240"/>
              <a:gd name="connsiteX211-5411" fmla="*/ 4086504 w 12641071"/>
              <a:gd name="connsiteY211-5412" fmla="*/ 1127574 h 5795240"/>
              <a:gd name="connsiteX212-5413" fmla="*/ 4094702 w 12641071"/>
              <a:gd name="connsiteY212-5414" fmla="*/ 1046255 h 5795240"/>
              <a:gd name="connsiteX213-5415" fmla="*/ 4101065 w 12641071"/>
              <a:gd name="connsiteY213-5416" fmla="*/ 1044040 h 5795240"/>
              <a:gd name="connsiteX214-5417" fmla="*/ 4097301 w 12641071"/>
              <a:gd name="connsiteY214-5418" fmla="*/ 1118570 h 5795240"/>
              <a:gd name="connsiteX215-5419" fmla="*/ 4101065 w 12641071"/>
              <a:gd name="connsiteY215-5420" fmla="*/ 1044042 h 5795240"/>
              <a:gd name="connsiteX216-5421" fmla="*/ 4206937 w 12641071"/>
              <a:gd name="connsiteY216-5422" fmla="*/ 1007188 h 5795240"/>
              <a:gd name="connsiteX217-5423" fmla="*/ 4206937 w 12641071"/>
              <a:gd name="connsiteY217-5424" fmla="*/ 1007186 h 5795240"/>
              <a:gd name="connsiteX218-5425" fmla="*/ 4101067 w 12641071"/>
              <a:gd name="connsiteY218-5426" fmla="*/ 1044040 h 5795240"/>
              <a:gd name="connsiteX219-5427" fmla="*/ 4103078 w 12641071"/>
              <a:gd name="connsiteY219-5428" fmla="*/ 1004204 h 5795240"/>
              <a:gd name="connsiteX220-5429" fmla="*/ 5215874 w 12641071"/>
              <a:gd name="connsiteY220-5430" fmla="*/ 0 h 5795240"/>
              <a:gd name="connsiteX0-5431" fmla="*/ 5964869 w 12641071"/>
              <a:gd name="connsiteY0-5432" fmla="*/ 4795171 h 5795240"/>
              <a:gd name="connsiteX1-5433" fmla="*/ 6019264 w 12641071"/>
              <a:gd name="connsiteY1-5434" fmla="*/ 4804905 h 5795240"/>
              <a:gd name="connsiteX2-5435" fmla="*/ 6036570 w 12641071"/>
              <a:gd name="connsiteY2-5436" fmla="*/ 4807089 h 5795240"/>
              <a:gd name="connsiteX3-5437" fmla="*/ 6019265 w 12641071"/>
              <a:gd name="connsiteY3-5438" fmla="*/ 4804905 h 5795240"/>
              <a:gd name="connsiteX4-5439" fmla="*/ 5964869 w 12641071"/>
              <a:gd name="connsiteY4-5440" fmla="*/ 4795171 h 5795240"/>
              <a:gd name="connsiteX5-5441" fmla="*/ 3682364 w 12641071"/>
              <a:gd name="connsiteY5-5442" fmla="*/ 4386723 h 5795240"/>
              <a:gd name="connsiteX6-5443" fmla="*/ 3772428 w 12641071"/>
              <a:gd name="connsiteY6-5444" fmla="*/ 4402840 h 5795240"/>
              <a:gd name="connsiteX7-5445" fmla="*/ 3772428 w 12641071"/>
              <a:gd name="connsiteY7-5446" fmla="*/ 4402840 h 5795240"/>
              <a:gd name="connsiteX8-5447" fmla="*/ 3682364 w 12641071"/>
              <a:gd name="connsiteY8-5448" fmla="*/ 4386723 h 5795240"/>
              <a:gd name="connsiteX9-5449" fmla="*/ 3202490 w 12641071"/>
              <a:gd name="connsiteY9-5450" fmla="*/ 1406560 h 5795240"/>
              <a:gd name="connsiteX10-5451" fmla="*/ 3190020 w 12641071"/>
              <a:gd name="connsiteY10-5452" fmla="*/ 1396272 h 5795240"/>
              <a:gd name="connsiteX11-5453" fmla="*/ 3202490 w 12641071"/>
              <a:gd name="connsiteY11-5454" fmla="*/ 1406560 h 5795240"/>
              <a:gd name="connsiteX12-5455" fmla="*/ 6034389 w 12641071"/>
              <a:gd name="connsiteY12-5456" fmla="*/ 371047 h 5795240"/>
              <a:gd name="connsiteX13-5457" fmla="*/ 5912002 w 12641071"/>
              <a:gd name="connsiteY13-5458" fmla="*/ 413650 h 5795240"/>
              <a:gd name="connsiteX14-5459" fmla="*/ 5912002 w 12641071"/>
              <a:gd name="connsiteY14-5460" fmla="*/ 413650 h 5795240"/>
              <a:gd name="connsiteX15-5461" fmla="*/ 6034389 w 12641071"/>
              <a:gd name="connsiteY15-5462" fmla="*/ 371047 h 5795240"/>
              <a:gd name="connsiteX16-5463" fmla="*/ 5215874 w 12641071"/>
              <a:gd name="connsiteY16-5464" fmla="*/ 0 h 5795240"/>
              <a:gd name="connsiteX17-5465" fmla="*/ 5927386 w 12641071"/>
              <a:gd name="connsiteY17-5466" fmla="*/ 255427 h 5795240"/>
              <a:gd name="connsiteX18-5467" fmla="*/ 5974443 w 12641071"/>
              <a:gd name="connsiteY18-5468" fmla="*/ 298195 h 5795240"/>
              <a:gd name="connsiteX19-5469" fmla="*/ 5974448 w 12641071"/>
              <a:gd name="connsiteY19-5470" fmla="*/ 298200 h 5795240"/>
              <a:gd name="connsiteX20-5471" fmla="*/ 6006819 w 12641071"/>
              <a:gd name="connsiteY20-5472" fmla="*/ 327622 h 5795240"/>
              <a:gd name="connsiteX21-5473" fmla="*/ 6043427 w 12641071"/>
              <a:gd name="connsiteY21-5474" fmla="*/ 367901 h 5795240"/>
              <a:gd name="connsiteX22-5475" fmla="*/ 6043429 w 12641071"/>
              <a:gd name="connsiteY22-5476" fmla="*/ 367901 h 5795240"/>
              <a:gd name="connsiteX23-5477" fmla="*/ 6079014 w 12641071"/>
              <a:gd name="connsiteY23-5478" fmla="*/ 407056 h 5795240"/>
              <a:gd name="connsiteX24-5479" fmla="*/ 6105193 w 12641071"/>
              <a:gd name="connsiteY24-5480" fmla="*/ 442067 h 5795240"/>
              <a:gd name="connsiteX25-5481" fmla="*/ 6069206 w 12641071"/>
              <a:gd name="connsiteY25-5482" fmla="*/ 409359 h 5795240"/>
              <a:gd name="connsiteX26-5483" fmla="*/ 6105193 w 12641071"/>
              <a:gd name="connsiteY26-5484" fmla="*/ 442069 h 5795240"/>
              <a:gd name="connsiteX27-5485" fmla="*/ 6143408 w 12641071"/>
              <a:gd name="connsiteY27-5486" fmla="*/ 493169 h 5795240"/>
              <a:gd name="connsiteX28-5487" fmla="*/ 6143427 w 12641071"/>
              <a:gd name="connsiteY28-5488" fmla="*/ 493200 h 5795240"/>
              <a:gd name="connsiteX29-5489" fmla="*/ 6215965 w 12641071"/>
              <a:gd name="connsiteY29-5490" fmla="*/ 619406 h 5795240"/>
              <a:gd name="connsiteX30-5491" fmla="*/ 6234035 w 12641071"/>
              <a:gd name="connsiteY30-5492" fmla="*/ 658746 h 5795240"/>
              <a:gd name="connsiteX31-5493" fmla="*/ 6274009 w 12641071"/>
              <a:gd name="connsiteY31-5494" fmla="*/ 760197 h 5795240"/>
              <a:gd name="connsiteX32-5495" fmla="*/ 6287839 w 12641071"/>
              <a:gd name="connsiteY32-5496" fmla="*/ 801938 h 5795240"/>
              <a:gd name="connsiteX33-5497" fmla="*/ 6321546 w 12641071"/>
              <a:gd name="connsiteY33-5498" fmla="*/ 948207 h 5795240"/>
              <a:gd name="connsiteX34-5499" fmla="*/ 6321550 w 12641071"/>
              <a:gd name="connsiteY34-5500" fmla="*/ 948224 h 5795240"/>
              <a:gd name="connsiteX35-5501" fmla="*/ 6334438 w 12641071"/>
              <a:gd name="connsiteY35-5502" fmla="*/ 1118571 h 5795240"/>
              <a:gd name="connsiteX36-5503" fmla="*/ 6334438 w 12641071"/>
              <a:gd name="connsiteY36-5504" fmla="*/ 1118570 h 5795240"/>
              <a:gd name="connsiteX37-5505" fmla="*/ 6321550 w 12641071"/>
              <a:gd name="connsiteY37-5506" fmla="*/ 948222 h 5795240"/>
              <a:gd name="connsiteX38-5507" fmla="*/ 6321546 w 12641071"/>
              <a:gd name="connsiteY38-5508" fmla="*/ 948207 h 5795240"/>
              <a:gd name="connsiteX39-5509" fmla="*/ 6295696 w 12641071"/>
              <a:gd name="connsiteY39-5510" fmla="*/ 825653 h 5795240"/>
              <a:gd name="connsiteX40-5511" fmla="*/ 6287839 w 12641071"/>
              <a:gd name="connsiteY40-5512" fmla="*/ 801938 h 5795240"/>
              <a:gd name="connsiteX41-5513" fmla="*/ 6284151 w 12641071"/>
              <a:gd name="connsiteY41-5514" fmla="*/ 785941 h 5795240"/>
              <a:gd name="connsiteX42-5515" fmla="*/ 6274009 w 12641071"/>
              <a:gd name="connsiteY42-5516" fmla="*/ 760197 h 5795240"/>
              <a:gd name="connsiteX43-5517" fmla="*/ 6256852 w 12641071"/>
              <a:gd name="connsiteY43-5518" fmla="*/ 708420 h 5795240"/>
              <a:gd name="connsiteX44-5519" fmla="*/ 6234035 w 12641071"/>
              <a:gd name="connsiteY44-5520" fmla="*/ 658746 h 5795240"/>
              <a:gd name="connsiteX45-5521" fmla="*/ 6224136 w 12641071"/>
              <a:gd name="connsiteY45-5522" fmla="*/ 633624 h 5795240"/>
              <a:gd name="connsiteX46-5523" fmla="*/ 6215965 w 12641071"/>
              <a:gd name="connsiteY46-5524" fmla="*/ 619406 h 5795240"/>
              <a:gd name="connsiteX47-5525" fmla="*/ 6205824 w 12641071"/>
              <a:gd name="connsiteY47-5526" fmla="*/ 597325 h 5795240"/>
              <a:gd name="connsiteX48-5527" fmla="*/ 6143427 w 12641071"/>
              <a:gd name="connsiteY48-5528" fmla="*/ 493200 h 5795240"/>
              <a:gd name="connsiteX49-5529" fmla="*/ 6143408 w 12641071"/>
              <a:gd name="connsiteY49-5530" fmla="*/ 493167 h 5795240"/>
              <a:gd name="connsiteX50-5531" fmla="*/ 6105193 w 12641071"/>
              <a:gd name="connsiteY50-5532" fmla="*/ 442067 h 5795240"/>
              <a:gd name="connsiteX51-5533" fmla="*/ 6141460 w 12641071"/>
              <a:gd name="connsiteY51-5534" fmla="*/ 475027 h 5795240"/>
              <a:gd name="connsiteX52-5535" fmla="*/ 6788665 w 12641071"/>
              <a:gd name="connsiteY52-5536" fmla="*/ 707369 h 5795240"/>
              <a:gd name="connsiteX53-5537" fmla="*/ 7184710 w 12641071"/>
              <a:gd name="connsiteY53-5538" fmla="*/ 627411 h 5795240"/>
              <a:gd name="connsiteX54-5539" fmla="*/ 7264545 w 12641071"/>
              <a:gd name="connsiteY54-5540" fmla="*/ 588952 h 5795240"/>
              <a:gd name="connsiteX55-5541" fmla="*/ 7213686 w 12641071"/>
              <a:gd name="connsiteY55-5542" fmla="*/ 626983 h 5795240"/>
              <a:gd name="connsiteX56-5543" fmla="*/ 7128319 w 12641071"/>
              <a:gd name="connsiteY56-5544" fmla="*/ 705504 h 5795240"/>
              <a:gd name="connsiteX57-5545" fmla="*/ 7083110 w 12641071"/>
              <a:gd name="connsiteY57-5546" fmla="*/ 757072 h 5795240"/>
              <a:gd name="connsiteX58-5547" fmla="*/ 7083111 w 12641071"/>
              <a:gd name="connsiteY58-5548" fmla="*/ 757072 h 5795240"/>
              <a:gd name="connsiteX59-5549" fmla="*/ 7128319 w 12641071"/>
              <a:gd name="connsiteY59-5550" fmla="*/ 705506 h 5795240"/>
              <a:gd name="connsiteX60-5551" fmla="*/ 7213686 w 12641071"/>
              <a:gd name="connsiteY60-5552" fmla="*/ 626984 h 5795240"/>
              <a:gd name="connsiteX61-5553" fmla="*/ 7264545 w 12641071"/>
              <a:gd name="connsiteY61-5554" fmla="*/ 588953 h 5795240"/>
              <a:gd name="connsiteX62-5555" fmla="*/ 7273651 w 12641071"/>
              <a:gd name="connsiteY62-5556" fmla="*/ 584566 h 5795240"/>
              <a:gd name="connsiteX63-5557" fmla="*/ 7314851 w 12641071"/>
              <a:gd name="connsiteY63-5558" fmla="*/ 559537 h 5795240"/>
              <a:gd name="connsiteX64-5559" fmla="*/ 7354131 w 12641071"/>
              <a:gd name="connsiteY64-5560" fmla="*/ 565467 h 5795240"/>
              <a:gd name="connsiteX65-5561" fmla="*/ 7429608 w 12641071"/>
              <a:gd name="connsiteY65-5562" fmla="*/ 586051 h 5795240"/>
              <a:gd name="connsiteX66-5563" fmla="*/ 7429611 w 12641071"/>
              <a:gd name="connsiteY66-5564" fmla="*/ 586050 h 5795240"/>
              <a:gd name="connsiteX67-5565" fmla="*/ 7354132 w 12641071"/>
              <a:gd name="connsiteY67-5566" fmla="*/ 565465 h 5795240"/>
              <a:gd name="connsiteX68-5567" fmla="*/ 7314853 w 12641071"/>
              <a:gd name="connsiteY68-5568" fmla="*/ 559536 h 5795240"/>
              <a:gd name="connsiteX69-5569" fmla="*/ 7314851 w 12641071"/>
              <a:gd name="connsiteY69-5570" fmla="*/ 559537 h 5795240"/>
              <a:gd name="connsiteX70-5571" fmla="*/ 7314849 w 12641071"/>
              <a:gd name="connsiteY70-5572" fmla="*/ 559537 h 5795240"/>
              <a:gd name="connsiteX71-5573" fmla="*/ 7273651 w 12641071"/>
              <a:gd name="connsiteY71-5574" fmla="*/ 584565 h 5795240"/>
              <a:gd name="connsiteX72-5575" fmla="*/ 7264545 w 12641071"/>
              <a:gd name="connsiteY72-5576" fmla="*/ 588952 h 5795240"/>
              <a:gd name="connsiteX73-5577" fmla="*/ 7296407 w 12641071"/>
              <a:gd name="connsiteY73-5578" fmla="*/ 565126 h 5795240"/>
              <a:gd name="connsiteX74-5579" fmla="*/ 7307447 w 12641071"/>
              <a:gd name="connsiteY74-5580" fmla="*/ 558419 h 5795240"/>
              <a:gd name="connsiteX75-5581" fmla="*/ 7307450 w 12641071"/>
              <a:gd name="connsiteY75-5582" fmla="*/ 558419 h 5795240"/>
              <a:gd name="connsiteX76-5583" fmla="*/ 7385004 w 12641071"/>
              <a:gd name="connsiteY76-5584" fmla="*/ 511303 h 5795240"/>
              <a:gd name="connsiteX77-5585" fmla="*/ 7391626 w 12641071"/>
              <a:gd name="connsiteY77-5586" fmla="*/ 508114 h 5795240"/>
              <a:gd name="connsiteX78-5587" fmla="*/ 7391631 w 12641071"/>
              <a:gd name="connsiteY78-5588" fmla="*/ 508110 h 5795240"/>
              <a:gd name="connsiteX79-5589" fmla="*/ 7478934 w 12641071"/>
              <a:gd name="connsiteY79-5590" fmla="*/ 466053 h 5795240"/>
              <a:gd name="connsiteX80-5591" fmla="*/ 7897193 w 12641071"/>
              <a:gd name="connsiteY80-5592" fmla="*/ 381611 h 5795240"/>
              <a:gd name="connsiteX81-5593" fmla="*/ 8788216 w 12641071"/>
              <a:gd name="connsiteY81-5594" fmla="*/ 855364 h 5795240"/>
              <a:gd name="connsiteX82-5595" fmla="*/ 8832362 w 12641071"/>
              <a:gd name="connsiteY82-5596" fmla="*/ 928030 h 5795240"/>
              <a:gd name="connsiteX83-5597" fmla="*/ 8832362 w 12641071"/>
              <a:gd name="connsiteY83-5598" fmla="*/ 928033 h 5795240"/>
              <a:gd name="connsiteX84-5599" fmla="*/ 8842040 w 12641071"/>
              <a:gd name="connsiteY84-5600" fmla="*/ 943961 h 5795240"/>
              <a:gd name="connsiteX85-5601" fmla="*/ 8856144 w 12641071"/>
              <a:gd name="connsiteY85-5602" fmla="*/ 973241 h 5795240"/>
              <a:gd name="connsiteX86-5603" fmla="*/ 8856145 w 12641071"/>
              <a:gd name="connsiteY86-5604" fmla="*/ 973241 h 5795240"/>
              <a:gd name="connsiteX87-5605" fmla="*/ 8878117 w 12641071"/>
              <a:gd name="connsiteY87-5606" fmla="*/ 1018851 h 5795240"/>
              <a:gd name="connsiteX88-5607" fmla="*/ 8877719 w 12641071"/>
              <a:gd name="connsiteY88-5608" fmla="*/ 1018369 h 5795240"/>
              <a:gd name="connsiteX89-5609" fmla="*/ 8853250 w 12641071"/>
              <a:gd name="connsiteY89-5610" fmla="*/ 973288 h 5795240"/>
              <a:gd name="connsiteX90-5611" fmla="*/ 8853249 w 12641071"/>
              <a:gd name="connsiteY90-5612" fmla="*/ 973288 h 5795240"/>
              <a:gd name="connsiteX91-5613" fmla="*/ 8853248 w 12641071"/>
              <a:gd name="connsiteY91-5614" fmla="*/ 973287 h 5795240"/>
              <a:gd name="connsiteX92-5615" fmla="*/ 8849677 w 12641071"/>
              <a:gd name="connsiteY92-5616" fmla="*/ 973341 h 5795240"/>
              <a:gd name="connsiteX93-5617" fmla="*/ 8641543 w 12641071"/>
              <a:gd name="connsiteY93-5618" fmla="*/ 916577 h 5795240"/>
              <a:gd name="connsiteX94-5619" fmla="*/ 8641545 w 12641071"/>
              <a:gd name="connsiteY94-5620" fmla="*/ 916580 h 5795240"/>
              <a:gd name="connsiteX95-5621" fmla="*/ 8849676 w 12641071"/>
              <a:gd name="connsiteY95-5622" fmla="*/ 973343 h 5795240"/>
              <a:gd name="connsiteX96-5623" fmla="*/ 8853248 w 12641071"/>
              <a:gd name="connsiteY96-5624" fmla="*/ 973288 h 5795240"/>
              <a:gd name="connsiteX97-5625" fmla="*/ 8877719 w 12641071"/>
              <a:gd name="connsiteY97-5626" fmla="*/ 1018371 h 5795240"/>
              <a:gd name="connsiteX98-5627" fmla="*/ 8878116 w 12641071"/>
              <a:gd name="connsiteY98-5628" fmla="*/ 1018851 h 5795240"/>
              <a:gd name="connsiteX99-5629" fmla="*/ 8887288 w 12641071"/>
              <a:gd name="connsiteY99-5630" fmla="*/ 1037892 h 5795240"/>
              <a:gd name="connsiteX100-5631" fmla="*/ 8949899 w 12641071"/>
              <a:gd name="connsiteY100-5632" fmla="*/ 1239592 h 5795240"/>
              <a:gd name="connsiteX101-5633" fmla="*/ 8968437 w 12641071"/>
              <a:gd name="connsiteY101-5634" fmla="*/ 1423482 h 5795240"/>
              <a:gd name="connsiteX102-5635" fmla="*/ 8949899 w 12641071"/>
              <a:gd name="connsiteY102-5636" fmla="*/ 1239591 h 5795240"/>
              <a:gd name="connsiteX103-5637" fmla="*/ 8887288 w 12641071"/>
              <a:gd name="connsiteY103-5638" fmla="*/ 1037890 h 5795240"/>
              <a:gd name="connsiteX104-5639" fmla="*/ 8878116 w 12641071"/>
              <a:gd name="connsiteY104-5640" fmla="*/ 1018851 h 5795240"/>
              <a:gd name="connsiteX105-5641" fmla="*/ 8931285 w 12641071"/>
              <a:gd name="connsiteY105-5642" fmla="*/ 1083292 h 5795240"/>
              <a:gd name="connsiteX106-5643" fmla="*/ 9241478 w 12641071"/>
              <a:gd name="connsiteY106-5644" fmla="*/ 1211778 h 5795240"/>
              <a:gd name="connsiteX107-5645" fmla="*/ 9605238 w 12641071"/>
              <a:gd name="connsiteY107-5646" fmla="*/ 1018369 h 5795240"/>
              <a:gd name="connsiteX108-5647" fmla="*/ 9636247 w 12641071"/>
              <a:gd name="connsiteY108-5648" fmla="*/ 961241 h 5795240"/>
              <a:gd name="connsiteX109-5649" fmla="*/ 9641995 w 12641071"/>
              <a:gd name="connsiteY109-5650" fmla="*/ 961152 h 5795240"/>
              <a:gd name="connsiteX110-5651" fmla="*/ 9584939 w 12641071"/>
              <a:gd name="connsiteY110-5652" fmla="*/ 1079594 h 5795240"/>
              <a:gd name="connsiteX111-5653" fmla="*/ 9546257 w 12641071"/>
              <a:gd name="connsiteY111-5654" fmla="*/ 1204206 h 5795240"/>
              <a:gd name="connsiteX112-5655" fmla="*/ 9584939 w 12641071"/>
              <a:gd name="connsiteY112-5656" fmla="*/ 1079596 h 5795240"/>
              <a:gd name="connsiteX113-5657" fmla="*/ 9641995 w 12641071"/>
              <a:gd name="connsiteY113-5658" fmla="*/ 961153 h 5795240"/>
              <a:gd name="connsiteX114-5659" fmla="*/ 9653069 w 12641071"/>
              <a:gd name="connsiteY114-5660" fmla="*/ 960983 h 5795240"/>
              <a:gd name="connsiteX115-5661" fmla="*/ 9801564 w 12641071"/>
              <a:gd name="connsiteY115-5662" fmla="*/ 1196828 h 5795240"/>
              <a:gd name="connsiteX116-5663" fmla="*/ 9801566 w 12641071"/>
              <a:gd name="connsiteY116-5664" fmla="*/ 1196828 h 5795240"/>
              <a:gd name="connsiteX117-5665" fmla="*/ 9653070 w 12641071"/>
              <a:gd name="connsiteY117-5666" fmla="*/ 960982 h 5795240"/>
              <a:gd name="connsiteX118-5667" fmla="*/ 9641996 w 12641071"/>
              <a:gd name="connsiteY118-5668" fmla="*/ 961152 h 5795240"/>
              <a:gd name="connsiteX119-5669" fmla="*/ 9651917 w 12641071"/>
              <a:gd name="connsiteY119-5670" fmla="*/ 940556 h 5795240"/>
              <a:gd name="connsiteX120-5671" fmla="*/ 11050508 w 12641071"/>
              <a:gd name="connsiteY120-5672" fmla="*/ 108150 h 5795240"/>
              <a:gd name="connsiteX121-5673" fmla="*/ 12641071 w 12641071"/>
              <a:gd name="connsiteY121-5674" fmla="*/ 1698711 h 5795240"/>
              <a:gd name="connsiteX122-5675" fmla="*/ 11371062 w 12641071"/>
              <a:gd name="connsiteY122-5676" fmla="*/ 3256960 h 5795240"/>
              <a:gd name="connsiteX123-5677" fmla="*/ 11215953 w 12641071"/>
              <a:gd name="connsiteY123-5678" fmla="*/ 3280632 h 5795240"/>
              <a:gd name="connsiteX124-5679" fmla="*/ 11142318 w 12641071"/>
              <a:gd name="connsiteY124-5680" fmla="*/ 3276914 h 5795240"/>
              <a:gd name="connsiteX125-5681" fmla="*/ 11215952 w 12641071"/>
              <a:gd name="connsiteY125-5682" fmla="*/ 3280632 h 5795240"/>
              <a:gd name="connsiteX126-5683" fmla="*/ 11213133 w 12641071"/>
              <a:gd name="connsiteY126-5684" fmla="*/ 3281062 h 5795240"/>
              <a:gd name="connsiteX127-5685" fmla="*/ 11116921 w 12641071"/>
              <a:gd name="connsiteY127-5686" fmla="*/ 3285921 h 5795240"/>
              <a:gd name="connsiteX128-5687" fmla="*/ 11050507 w 12641071"/>
              <a:gd name="connsiteY128-5688" fmla="*/ 3289274 h 5795240"/>
              <a:gd name="connsiteX129-5689" fmla="*/ 11006292 w 12641071"/>
              <a:gd name="connsiteY129-5690" fmla="*/ 3287041 h 5795240"/>
              <a:gd name="connsiteX130-5691" fmla="*/ 10937101 w 12641071"/>
              <a:gd name="connsiteY130-5692" fmla="*/ 3297601 h 5795240"/>
              <a:gd name="connsiteX131-5693" fmla="*/ 10144740 w 12641071"/>
              <a:gd name="connsiteY131-5694" fmla="*/ 4089962 h 5795240"/>
              <a:gd name="connsiteX132-5695" fmla="*/ 10130374 w 12641071"/>
              <a:gd name="connsiteY132-5696" fmla="*/ 4184101 h 5795240"/>
              <a:gd name="connsiteX133-5697" fmla="*/ 10130375 w 12641071"/>
              <a:gd name="connsiteY133-5698" fmla="*/ 4184103 h 5795240"/>
              <a:gd name="connsiteX134-5699" fmla="*/ 10130656 w 12641071"/>
              <a:gd name="connsiteY134-5700" fmla="*/ 4185950 h 5795240"/>
              <a:gd name="connsiteX135-5701" fmla="*/ 10138194 w 12641071"/>
              <a:gd name="connsiteY135-5702" fmla="*/ 4335228 h 5795240"/>
              <a:gd name="connsiteX136-5703" fmla="*/ 10137710 w 12641071"/>
              <a:gd name="connsiteY136-5704" fmla="*/ 4344822 h 5795240"/>
              <a:gd name="connsiteX137-5705" fmla="*/ 10133555 w 12641071"/>
              <a:gd name="connsiteY137-5706" fmla="*/ 4427096 h 5795240"/>
              <a:gd name="connsiteX138-5707" fmla="*/ 10129312 w 12641071"/>
              <a:gd name="connsiteY138-5708" fmla="*/ 4399289 h 5795240"/>
              <a:gd name="connsiteX139-5709" fmla="*/ 10126797 w 12641071"/>
              <a:gd name="connsiteY139-5710" fmla="*/ 4349498 h 5795240"/>
              <a:gd name="connsiteX140-5711" fmla="*/ 10126796 w 12641071"/>
              <a:gd name="connsiteY140-5712" fmla="*/ 4349498 h 5795240"/>
              <a:gd name="connsiteX141-5713" fmla="*/ 10129311 w 12641071"/>
              <a:gd name="connsiteY141-5714" fmla="*/ 4399289 h 5795240"/>
              <a:gd name="connsiteX142-5715" fmla="*/ 10133554 w 12641071"/>
              <a:gd name="connsiteY142-5716" fmla="*/ 4427096 h 5795240"/>
              <a:gd name="connsiteX143-5717" fmla="*/ 10130656 w 12641071"/>
              <a:gd name="connsiteY143-5718" fmla="*/ 4484506 h 5795240"/>
              <a:gd name="connsiteX144-5719" fmla="*/ 8678182 w 12641071"/>
              <a:gd name="connsiteY144-5720" fmla="*/ 5795240 h 5795240"/>
              <a:gd name="connsiteX145-5721" fmla="*/ 7467518 w 12641071"/>
              <a:gd name="connsiteY145-5722" fmla="*/ 5151535 h 5795240"/>
              <a:gd name="connsiteX146-5723" fmla="*/ 7419945 w 12641071"/>
              <a:gd name="connsiteY146-5724" fmla="*/ 5073228 h 5795240"/>
              <a:gd name="connsiteX147-5725" fmla="*/ 7394386 w 12641071"/>
              <a:gd name="connsiteY147-5726" fmla="*/ 5031156 h 5795240"/>
              <a:gd name="connsiteX148-5727" fmla="*/ 7367299 w 12641071"/>
              <a:gd name="connsiteY148-5728" fmla="*/ 4974928 h 5795240"/>
              <a:gd name="connsiteX149-5729" fmla="*/ 7332905 w 12641071"/>
              <a:gd name="connsiteY149-5730" fmla="*/ 4903531 h 5795240"/>
              <a:gd name="connsiteX150-5731" fmla="*/ 7320958 w 12641071"/>
              <a:gd name="connsiteY150-5732" fmla="*/ 4870887 h 5795240"/>
              <a:gd name="connsiteX151-5733" fmla="*/ 7322174 w 12641071"/>
              <a:gd name="connsiteY151-5734" fmla="*/ 4872361 h 5795240"/>
              <a:gd name="connsiteX152-5735" fmla="*/ 7362630 w 12641071"/>
              <a:gd name="connsiteY152-5736" fmla="*/ 4938954 h 5795240"/>
              <a:gd name="connsiteX153-5737" fmla="*/ 7380779 w 12641071"/>
              <a:gd name="connsiteY153-5738" fmla="*/ 4976628 h 5795240"/>
              <a:gd name="connsiteX154-5739" fmla="*/ 7391210 w 12641071"/>
              <a:gd name="connsiteY154-5740" fmla="*/ 4977944 h 5795240"/>
              <a:gd name="connsiteX155-5741" fmla="*/ 7380780 w 12641071"/>
              <a:gd name="connsiteY155-5742" fmla="*/ 4976628 h 5795240"/>
              <a:gd name="connsiteX156-5743" fmla="*/ 7362631 w 12641071"/>
              <a:gd name="connsiteY156-5744" fmla="*/ 4938954 h 5795240"/>
              <a:gd name="connsiteX157-5745" fmla="*/ 7322175 w 12641071"/>
              <a:gd name="connsiteY157-5746" fmla="*/ 4872361 h 5795240"/>
              <a:gd name="connsiteX158-5747" fmla="*/ 7320959 w 12641071"/>
              <a:gd name="connsiteY158-5748" fmla="*/ 4870887 h 5795240"/>
              <a:gd name="connsiteX159-5749" fmla="*/ 7283811 w 12641071"/>
              <a:gd name="connsiteY159-5750" fmla="*/ 4769391 h 5795240"/>
              <a:gd name="connsiteX160-5751" fmla="*/ 7272112 w 12641071"/>
              <a:gd name="connsiteY160-5752" fmla="*/ 4718630 h 5795240"/>
              <a:gd name="connsiteX161-5753" fmla="*/ 7272111 w 12641071"/>
              <a:gd name="connsiteY161-5754" fmla="*/ 4718630 h 5795240"/>
              <a:gd name="connsiteX162-5755" fmla="*/ 7283810 w 12641071"/>
              <a:gd name="connsiteY162-5756" fmla="*/ 4769391 h 5795240"/>
              <a:gd name="connsiteX163-5757" fmla="*/ 7320958 w 12641071"/>
              <a:gd name="connsiteY163-5758" fmla="*/ 4870887 h 5795240"/>
              <a:gd name="connsiteX164-5759" fmla="*/ 7223551 w 12641071"/>
              <a:gd name="connsiteY164-5760" fmla="*/ 4752829 h 5795240"/>
              <a:gd name="connsiteX165-5761" fmla="*/ 6652445 w 12641071"/>
              <a:gd name="connsiteY165-5762" fmla="*/ 4516269 h 5795240"/>
              <a:gd name="connsiteX166-5763" fmla="*/ 6200873 w 12641071"/>
              <a:gd name="connsiteY166-5764" fmla="*/ 4654206 h 5795240"/>
              <a:gd name="connsiteX167-5765" fmla="*/ 6088813 w 12641071"/>
              <a:gd name="connsiteY167-5766" fmla="*/ 4746663 h 5795240"/>
              <a:gd name="connsiteX168-5767" fmla="*/ 6043019 w 12641071"/>
              <a:gd name="connsiteY168-5768" fmla="*/ 4807902 h 5795240"/>
              <a:gd name="connsiteX169-5769" fmla="*/ 6043021 w 12641071"/>
              <a:gd name="connsiteY169-5770" fmla="*/ 4807902 h 5795240"/>
              <a:gd name="connsiteX170-5771" fmla="*/ 6023271 w 12641071"/>
              <a:gd name="connsiteY170-5772" fmla="*/ 4834312 h 5795240"/>
              <a:gd name="connsiteX171-5773" fmla="*/ 5970678 w 12641071"/>
              <a:gd name="connsiteY171-5774" fmla="*/ 4892181 h 5795240"/>
              <a:gd name="connsiteX172-5775" fmla="*/ 5982717 w 12641071"/>
              <a:gd name="connsiteY172-5776" fmla="*/ 4872361 h 5795240"/>
              <a:gd name="connsiteX173-5777" fmla="*/ 5970675 w 12641071"/>
              <a:gd name="connsiteY173-5778" fmla="*/ 4892181 h 5795240"/>
              <a:gd name="connsiteX174-5779" fmla="*/ 5935320 w 12641071"/>
              <a:gd name="connsiteY174-5780" fmla="*/ 4931081 h 5795240"/>
              <a:gd name="connsiteX175-5781" fmla="*/ 4971763 w 12641071"/>
              <a:gd name="connsiteY175-5782" fmla="*/ 5330200 h 5795240"/>
              <a:gd name="connsiteX176-5783" fmla="*/ 3716172 w 12641071"/>
              <a:gd name="connsiteY176-5784" fmla="*/ 4497938 h 5795240"/>
              <a:gd name="connsiteX177-5785" fmla="*/ 3710773 w 12641071"/>
              <a:gd name="connsiteY177-5786" fmla="*/ 4483182 h 5795240"/>
              <a:gd name="connsiteX178-5787" fmla="*/ 3710773 w 12641071"/>
              <a:gd name="connsiteY178-5788" fmla="*/ 4483181 h 5795240"/>
              <a:gd name="connsiteX179-5789" fmla="*/ 3674984 w 12641071"/>
              <a:gd name="connsiteY179-5790" fmla="*/ 4385402 h 5795240"/>
              <a:gd name="connsiteX180-5791" fmla="*/ 3670349 w 12641071"/>
              <a:gd name="connsiteY180-5792" fmla="*/ 4372742 h 5795240"/>
              <a:gd name="connsiteX181-5793" fmla="*/ 3659438 w 12641071"/>
              <a:gd name="connsiteY181-5794" fmla="*/ 4330309 h 5795240"/>
              <a:gd name="connsiteX182-5795" fmla="*/ 3672084 w 12641071"/>
              <a:gd name="connsiteY182-5796" fmla="*/ 4353606 h 5795240"/>
              <a:gd name="connsiteX183-5797" fmla="*/ 3659440 w 12641071"/>
              <a:gd name="connsiteY183-5798" fmla="*/ 4330309 h 5795240"/>
              <a:gd name="connsiteX184-5799" fmla="*/ 3613217 w 12641071"/>
              <a:gd name="connsiteY184-5800" fmla="*/ 4245153 h 5795240"/>
              <a:gd name="connsiteX185-5801" fmla="*/ 3083792 w 12641071"/>
              <a:gd name="connsiteY185-5802" fmla="*/ 3963660 h 5795240"/>
              <a:gd name="connsiteX186-5803" fmla="*/ 2835272 w 12641071"/>
              <a:gd name="connsiteY186-5804" fmla="*/ 4013833 h 5795240"/>
              <a:gd name="connsiteX187-5805" fmla="*/ 2820214 w 12641071"/>
              <a:gd name="connsiteY187-5806" fmla="*/ 4022007 h 5795240"/>
              <a:gd name="connsiteX188-5807" fmla="*/ 2820212 w 12641071"/>
              <a:gd name="connsiteY188-5808" fmla="*/ 4022008 h 5795240"/>
              <a:gd name="connsiteX189-5809" fmla="*/ 2820206 w 12641071"/>
              <a:gd name="connsiteY189-5810" fmla="*/ 4022011 h 5795240"/>
              <a:gd name="connsiteX190-5811" fmla="*/ 2813481 w 12641071"/>
              <a:gd name="connsiteY190-5812" fmla="*/ 4027041 h 5795240"/>
              <a:gd name="connsiteX191-5813" fmla="*/ 2762875 w 12641071"/>
              <a:gd name="connsiteY191-5814" fmla="*/ 4057784 h 5795240"/>
              <a:gd name="connsiteX192-5815" fmla="*/ 2762878 w 12641071"/>
              <a:gd name="connsiteY192-5816" fmla="*/ 4057784 h 5795240"/>
              <a:gd name="connsiteX193-5817" fmla="*/ 2694694 w 12641071"/>
              <a:gd name="connsiteY193-5818" fmla="*/ 4099208 h 5795240"/>
              <a:gd name="connsiteX194-5819" fmla="*/ 2726822 w 12641071"/>
              <a:gd name="connsiteY194-5820" fmla="*/ 4072700 h 5795240"/>
              <a:gd name="connsiteX195-5821" fmla="*/ 2757719 w 12641071"/>
              <a:gd name="connsiteY195-5822" fmla="*/ 4055929 h 5795240"/>
              <a:gd name="connsiteX196-5823" fmla="*/ 2757718 w 12641071"/>
              <a:gd name="connsiteY196-5824" fmla="*/ 4055928 h 5795240"/>
              <a:gd name="connsiteX197-5825" fmla="*/ 2726820 w 12641071"/>
              <a:gd name="connsiteY197-5826" fmla="*/ 4072700 h 5795240"/>
              <a:gd name="connsiteX198-5827" fmla="*/ 2694692 w 12641071"/>
              <a:gd name="connsiteY198-5828" fmla="*/ 4099208 h 5795240"/>
              <a:gd name="connsiteX199-5829" fmla="*/ 2664698 w 12641071"/>
              <a:gd name="connsiteY199-5830" fmla="*/ 4117431 h 5795240"/>
              <a:gd name="connsiteX200-5831" fmla="*/ 1804544 w 12641071"/>
              <a:gd name="connsiteY200-5832" fmla="*/ 4335229 h 5795240"/>
              <a:gd name="connsiteX201-5833" fmla="*/ 0 w 12641071"/>
              <a:gd name="connsiteY201-5834" fmla="*/ 2530685 h 5795240"/>
              <a:gd name="connsiteX202-5835" fmla="*/ 1804544 w 12641071"/>
              <a:gd name="connsiteY202-5836" fmla="*/ 726143 h 5795240"/>
              <a:gd name="connsiteX203-5837" fmla="*/ 3080549 w 12641071"/>
              <a:gd name="connsiteY203-5838" fmla="*/ 1254682 h 5795240"/>
              <a:gd name="connsiteX204-5839" fmla="*/ 3106404 w 12641071"/>
              <a:gd name="connsiteY204-5840" fmla="*/ 1283128 h 5795240"/>
              <a:gd name="connsiteX205-5841" fmla="*/ 3125122 w 12641071"/>
              <a:gd name="connsiteY205-5842" fmla="*/ 1317614 h 5795240"/>
              <a:gd name="connsiteX206-5843" fmla="*/ 3139022 w 12641071"/>
              <a:gd name="connsiteY206-5844" fmla="*/ 1334461 h 5795240"/>
              <a:gd name="connsiteX207-5845" fmla="*/ 3234533 w 12641071"/>
              <a:gd name="connsiteY207-5846" fmla="*/ 1432995 h 5795240"/>
              <a:gd name="connsiteX208-5847" fmla="*/ 3268676 w 12641071"/>
              <a:gd name="connsiteY208-5848" fmla="*/ 1461167 h 5795240"/>
              <a:gd name="connsiteX209-5849" fmla="*/ 3565826 w 12641071"/>
              <a:gd name="connsiteY209-5850" fmla="*/ 1551935 h 5795240"/>
              <a:gd name="connsiteX210-5851" fmla="*/ 4086504 w 12641071"/>
              <a:gd name="connsiteY210-5852" fmla="*/ 1127574 h 5795240"/>
              <a:gd name="connsiteX211-5853" fmla="*/ 4094702 w 12641071"/>
              <a:gd name="connsiteY211-5854" fmla="*/ 1046255 h 5795240"/>
              <a:gd name="connsiteX212-5855" fmla="*/ 4101065 w 12641071"/>
              <a:gd name="connsiteY212-5856" fmla="*/ 1044040 h 5795240"/>
              <a:gd name="connsiteX213-5857" fmla="*/ 4097301 w 12641071"/>
              <a:gd name="connsiteY213-5858" fmla="*/ 1118570 h 5795240"/>
              <a:gd name="connsiteX214-5859" fmla="*/ 4101065 w 12641071"/>
              <a:gd name="connsiteY214-5860" fmla="*/ 1044042 h 5795240"/>
              <a:gd name="connsiteX215-5861" fmla="*/ 4206937 w 12641071"/>
              <a:gd name="connsiteY215-5862" fmla="*/ 1007188 h 5795240"/>
              <a:gd name="connsiteX216-5863" fmla="*/ 4206937 w 12641071"/>
              <a:gd name="connsiteY216-5864" fmla="*/ 1007186 h 5795240"/>
              <a:gd name="connsiteX217-5865" fmla="*/ 4101067 w 12641071"/>
              <a:gd name="connsiteY217-5866" fmla="*/ 1044040 h 5795240"/>
              <a:gd name="connsiteX218-5867" fmla="*/ 4103078 w 12641071"/>
              <a:gd name="connsiteY218-5868" fmla="*/ 1004204 h 5795240"/>
              <a:gd name="connsiteX219-5869" fmla="*/ 5215874 w 12641071"/>
              <a:gd name="connsiteY219-5870" fmla="*/ 0 h 5795240"/>
              <a:gd name="connsiteX0-5871" fmla="*/ 5964869 w 12641071"/>
              <a:gd name="connsiteY0-5872" fmla="*/ 4795171 h 5795240"/>
              <a:gd name="connsiteX1-5873" fmla="*/ 6019264 w 12641071"/>
              <a:gd name="connsiteY1-5874" fmla="*/ 4804905 h 5795240"/>
              <a:gd name="connsiteX2-5875" fmla="*/ 6036570 w 12641071"/>
              <a:gd name="connsiteY2-5876" fmla="*/ 4807089 h 5795240"/>
              <a:gd name="connsiteX3-5877" fmla="*/ 6019265 w 12641071"/>
              <a:gd name="connsiteY3-5878" fmla="*/ 4804905 h 5795240"/>
              <a:gd name="connsiteX4-5879" fmla="*/ 5964869 w 12641071"/>
              <a:gd name="connsiteY4-5880" fmla="*/ 4795171 h 5795240"/>
              <a:gd name="connsiteX5-5881" fmla="*/ 3682364 w 12641071"/>
              <a:gd name="connsiteY5-5882" fmla="*/ 4386723 h 5795240"/>
              <a:gd name="connsiteX6-5883" fmla="*/ 3772428 w 12641071"/>
              <a:gd name="connsiteY6-5884" fmla="*/ 4402840 h 5795240"/>
              <a:gd name="connsiteX7-5885" fmla="*/ 3772428 w 12641071"/>
              <a:gd name="connsiteY7-5886" fmla="*/ 4402840 h 5795240"/>
              <a:gd name="connsiteX8-5887" fmla="*/ 3682364 w 12641071"/>
              <a:gd name="connsiteY8-5888" fmla="*/ 4386723 h 5795240"/>
              <a:gd name="connsiteX9-5889" fmla="*/ 3202490 w 12641071"/>
              <a:gd name="connsiteY9-5890" fmla="*/ 1406560 h 5795240"/>
              <a:gd name="connsiteX10-5891" fmla="*/ 3190020 w 12641071"/>
              <a:gd name="connsiteY10-5892" fmla="*/ 1396272 h 5795240"/>
              <a:gd name="connsiteX11-5893" fmla="*/ 3202490 w 12641071"/>
              <a:gd name="connsiteY11-5894" fmla="*/ 1406560 h 5795240"/>
              <a:gd name="connsiteX12-5895" fmla="*/ 6034389 w 12641071"/>
              <a:gd name="connsiteY12-5896" fmla="*/ 371047 h 5795240"/>
              <a:gd name="connsiteX13-5897" fmla="*/ 5912002 w 12641071"/>
              <a:gd name="connsiteY13-5898" fmla="*/ 413650 h 5795240"/>
              <a:gd name="connsiteX14-5899" fmla="*/ 5912002 w 12641071"/>
              <a:gd name="connsiteY14-5900" fmla="*/ 413650 h 5795240"/>
              <a:gd name="connsiteX15-5901" fmla="*/ 6034389 w 12641071"/>
              <a:gd name="connsiteY15-5902" fmla="*/ 371047 h 5795240"/>
              <a:gd name="connsiteX16-5903" fmla="*/ 5215874 w 12641071"/>
              <a:gd name="connsiteY16-5904" fmla="*/ 0 h 5795240"/>
              <a:gd name="connsiteX17-5905" fmla="*/ 5927386 w 12641071"/>
              <a:gd name="connsiteY17-5906" fmla="*/ 255427 h 5795240"/>
              <a:gd name="connsiteX18-5907" fmla="*/ 5974443 w 12641071"/>
              <a:gd name="connsiteY18-5908" fmla="*/ 298195 h 5795240"/>
              <a:gd name="connsiteX19-5909" fmla="*/ 5974448 w 12641071"/>
              <a:gd name="connsiteY19-5910" fmla="*/ 298200 h 5795240"/>
              <a:gd name="connsiteX20-5911" fmla="*/ 6006819 w 12641071"/>
              <a:gd name="connsiteY20-5912" fmla="*/ 327622 h 5795240"/>
              <a:gd name="connsiteX21-5913" fmla="*/ 6043427 w 12641071"/>
              <a:gd name="connsiteY21-5914" fmla="*/ 367901 h 5795240"/>
              <a:gd name="connsiteX22-5915" fmla="*/ 6043429 w 12641071"/>
              <a:gd name="connsiteY22-5916" fmla="*/ 367901 h 5795240"/>
              <a:gd name="connsiteX23-5917" fmla="*/ 6079014 w 12641071"/>
              <a:gd name="connsiteY23-5918" fmla="*/ 407056 h 5795240"/>
              <a:gd name="connsiteX24-5919" fmla="*/ 6105193 w 12641071"/>
              <a:gd name="connsiteY24-5920" fmla="*/ 442067 h 5795240"/>
              <a:gd name="connsiteX25-5921" fmla="*/ 6069206 w 12641071"/>
              <a:gd name="connsiteY25-5922" fmla="*/ 409359 h 5795240"/>
              <a:gd name="connsiteX26-5923" fmla="*/ 6105193 w 12641071"/>
              <a:gd name="connsiteY26-5924" fmla="*/ 442069 h 5795240"/>
              <a:gd name="connsiteX27-5925" fmla="*/ 6143408 w 12641071"/>
              <a:gd name="connsiteY27-5926" fmla="*/ 493169 h 5795240"/>
              <a:gd name="connsiteX28-5927" fmla="*/ 6143427 w 12641071"/>
              <a:gd name="connsiteY28-5928" fmla="*/ 493200 h 5795240"/>
              <a:gd name="connsiteX29-5929" fmla="*/ 6215965 w 12641071"/>
              <a:gd name="connsiteY29-5930" fmla="*/ 619406 h 5795240"/>
              <a:gd name="connsiteX30-5931" fmla="*/ 6234035 w 12641071"/>
              <a:gd name="connsiteY30-5932" fmla="*/ 658746 h 5795240"/>
              <a:gd name="connsiteX31-5933" fmla="*/ 6274009 w 12641071"/>
              <a:gd name="connsiteY31-5934" fmla="*/ 760197 h 5795240"/>
              <a:gd name="connsiteX32-5935" fmla="*/ 6287839 w 12641071"/>
              <a:gd name="connsiteY32-5936" fmla="*/ 801938 h 5795240"/>
              <a:gd name="connsiteX33-5937" fmla="*/ 6321546 w 12641071"/>
              <a:gd name="connsiteY33-5938" fmla="*/ 948207 h 5795240"/>
              <a:gd name="connsiteX34-5939" fmla="*/ 6321550 w 12641071"/>
              <a:gd name="connsiteY34-5940" fmla="*/ 948224 h 5795240"/>
              <a:gd name="connsiteX35-5941" fmla="*/ 6334438 w 12641071"/>
              <a:gd name="connsiteY35-5942" fmla="*/ 1118571 h 5795240"/>
              <a:gd name="connsiteX36-5943" fmla="*/ 6334438 w 12641071"/>
              <a:gd name="connsiteY36-5944" fmla="*/ 1118570 h 5795240"/>
              <a:gd name="connsiteX37-5945" fmla="*/ 6321550 w 12641071"/>
              <a:gd name="connsiteY37-5946" fmla="*/ 948222 h 5795240"/>
              <a:gd name="connsiteX38-5947" fmla="*/ 6321546 w 12641071"/>
              <a:gd name="connsiteY38-5948" fmla="*/ 948207 h 5795240"/>
              <a:gd name="connsiteX39-5949" fmla="*/ 6295696 w 12641071"/>
              <a:gd name="connsiteY39-5950" fmla="*/ 825653 h 5795240"/>
              <a:gd name="connsiteX40-5951" fmla="*/ 6287839 w 12641071"/>
              <a:gd name="connsiteY40-5952" fmla="*/ 801938 h 5795240"/>
              <a:gd name="connsiteX41-5953" fmla="*/ 6284151 w 12641071"/>
              <a:gd name="connsiteY41-5954" fmla="*/ 785941 h 5795240"/>
              <a:gd name="connsiteX42-5955" fmla="*/ 6274009 w 12641071"/>
              <a:gd name="connsiteY42-5956" fmla="*/ 760197 h 5795240"/>
              <a:gd name="connsiteX43-5957" fmla="*/ 6256852 w 12641071"/>
              <a:gd name="connsiteY43-5958" fmla="*/ 708420 h 5795240"/>
              <a:gd name="connsiteX44-5959" fmla="*/ 6234035 w 12641071"/>
              <a:gd name="connsiteY44-5960" fmla="*/ 658746 h 5795240"/>
              <a:gd name="connsiteX45-5961" fmla="*/ 6224136 w 12641071"/>
              <a:gd name="connsiteY45-5962" fmla="*/ 633624 h 5795240"/>
              <a:gd name="connsiteX46-5963" fmla="*/ 6215965 w 12641071"/>
              <a:gd name="connsiteY46-5964" fmla="*/ 619406 h 5795240"/>
              <a:gd name="connsiteX47-5965" fmla="*/ 6205824 w 12641071"/>
              <a:gd name="connsiteY47-5966" fmla="*/ 597325 h 5795240"/>
              <a:gd name="connsiteX48-5967" fmla="*/ 6143427 w 12641071"/>
              <a:gd name="connsiteY48-5968" fmla="*/ 493200 h 5795240"/>
              <a:gd name="connsiteX49-5969" fmla="*/ 6143408 w 12641071"/>
              <a:gd name="connsiteY49-5970" fmla="*/ 493167 h 5795240"/>
              <a:gd name="connsiteX50-5971" fmla="*/ 6105193 w 12641071"/>
              <a:gd name="connsiteY50-5972" fmla="*/ 442067 h 5795240"/>
              <a:gd name="connsiteX51-5973" fmla="*/ 6141460 w 12641071"/>
              <a:gd name="connsiteY51-5974" fmla="*/ 475027 h 5795240"/>
              <a:gd name="connsiteX52-5975" fmla="*/ 6788665 w 12641071"/>
              <a:gd name="connsiteY52-5976" fmla="*/ 707369 h 5795240"/>
              <a:gd name="connsiteX53-5977" fmla="*/ 7184710 w 12641071"/>
              <a:gd name="connsiteY53-5978" fmla="*/ 627411 h 5795240"/>
              <a:gd name="connsiteX54-5979" fmla="*/ 7264545 w 12641071"/>
              <a:gd name="connsiteY54-5980" fmla="*/ 588952 h 5795240"/>
              <a:gd name="connsiteX55-5981" fmla="*/ 7213686 w 12641071"/>
              <a:gd name="connsiteY55-5982" fmla="*/ 626983 h 5795240"/>
              <a:gd name="connsiteX56-5983" fmla="*/ 7128319 w 12641071"/>
              <a:gd name="connsiteY56-5984" fmla="*/ 705504 h 5795240"/>
              <a:gd name="connsiteX57-5985" fmla="*/ 7083110 w 12641071"/>
              <a:gd name="connsiteY57-5986" fmla="*/ 757072 h 5795240"/>
              <a:gd name="connsiteX58-5987" fmla="*/ 7083111 w 12641071"/>
              <a:gd name="connsiteY58-5988" fmla="*/ 757072 h 5795240"/>
              <a:gd name="connsiteX59-5989" fmla="*/ 7128319 w 12641071"/>
              <a:gd name="connsiteY59-5990" fmla="*/ 705506 h 5795240"/>
              <a:gd name="connsiteX60-5991" fmla="*/ 7213686 w 12641071"/>
              <a:gd name="connsiteY60-5992" fmla="*/ 626984 h 5795240"/>
              <a:gd name="connsiteX61-5993" fmla="*/ 7264545 w 12641071"/>
              <a:gd name="connsiteY61-5994" fmla="*/ 588953 h 5795240"/>
              <a:gd name="connsiteX62-5995" fmla="*/ 7273651 w 12641071"/>
              <a:gd name="connsiteY62-5996" fmla="*/ 584566 h 5795240"/>
              <a:gd name="connsiteX63-5997" fmla="*/ 7314851 w 12641071"/>
              <a:gd name="connsiteY63-5998" fmla="*/ 559537 h 5795240"/>
              <a:gd name="connsiteX64-5999" fmla="*/ 7354131 w 12641071"/>
              <a:gd name="connsiteY64-6000" fmla="*/ 565467 h 5795240"/>
              <a:gd name="connsiteX65-6001" fmla="*/ 7429608 w 12641071"/>
              <a:gd name="connsiteY65-6002" fmla="*/ 586051 h 5795240"/>
              <a:gd name="connsiteX66-6003" fmla="*/ 7429611 w 12641071"/>
              <a:gd name="connsiteY66-6004" fmla="*/ 586050 h 5795240"/>
              <a:gd name="connsiteX67-6005" fmla="*/ 7354132 w 12641071"/>
              <a:gd name="connsiteY67-6006" fmla="*/ 565465 h 5795240"/>
              <a:gd name="connsiteX68-6007" fmla="*/ 7314853 w 12641071"/>
              <a:gd name="connsiteY68-6008" fmla="*/ 559536 h 5795240"/>
              <a:gd name="connsiteX69-6009" fmla="*/ 7314851 w 12641071"/>
              <a:gd name="connsiteY69-6010" fmla="*/ 559537 h 5795240"/>
              <a:gd name="connsiteX70-6011" fmla="*/ 7314849 w 12641071"/>
              <a:gd name="connsiteY70-6012" fmla="*/ 559537 h 5795240"/>
              <a:gd name="connsiteX71-6013" fmla="*/ 7273651 w 12641071"/>
              <a:gd name="connsiteY71-6014" fmla="*/ 584565 h 5795240"/>
              <a:gd name="connsiteX72-6015" fmla="*/ 7264545 w 12641071"/>
              <a:gd name="connsiteY72-6016" fmla="*/ 588952 h 5795240"/>
              <a:gd name="connsiteX73-6017" fmla="*/ 7296407 w 12641071"/>
              <a:gd name="connsiteY73-6018" fmla="*/ 565126 h 5795240"/>
              <a:gd name="connsiteX74-6019" fmla="*/ 7307447 w 12641071"/>
              <a:gd name="connsiteY74-6020" fmla="*/ 558419 h 5795240"/>
              <a:gd name="connsiteX75-6021" fmla="*/ 7307450 w 12641071"/>
              <a:gd name="connsiteY75-6022" fmla="*/ 558419 h 5795240"/>
              <a:gd name="connsiteX76-6023" fmla="*/ 7385004 w 12641071"/>
              <a:gd name="connsiteY76-6024" fmla="*/ 511303 h 5795240"/>
              <a:gd name="connsiteX77-6025" fmla="*/ 7391626 w 12641071"/>
              <a:gd name="connsiteY77-6026" fmla="*/ 508114 h 5795240"/>
              <a:gd name="connsiteX78-6027" fmla="*/ 7391631 w 12641071"/>
              <a:gd name="connsiteY78-6028" fmla="*/ 508110 h 5795240"/>
              <a:gd name="connsiteX79-6029" fmla="*/ 7478934 w 12641071"/>
              <a:gd name="connsiteY79-6030" fmla="*/ 466053 h 5795240"/>
              <a:gd name="connsiteX80-6031" fmla="*/ 7897193 w 12641071"/>
              <a:gd name="connsiteY80-6032" fmla="*/ 381611 h 5795240"/>
              <a:gd name="connsiteX81-6033" fmla="*/ 8788216 w 12641071"/>
              <a:gd name="connsiteY81-6034" fmla="*/ 855364 h 5795240"/>
              <a:gd name="connsiteX82-6035" fmla="*/ 8832362 w 12641071"/>
              <a:gd name="connsiteY82-6036" fmla="*/ 928030 h 5795240"/>
              <a:gd name="connsiteX83-6037" fmla="*/ 8832362 w 12641071"/>
              <a:gd name="connsiteY83-6038" fmla="*/ 928033 h 5795240"/>
              <a:gd name="connsiteX84-6039" fmla="*/ 8842040 w 12641071"/>
              <a:gd name="connsiteY84-6040" fmla="*/ 943961 h 5795240"/>
              <a:gd name="connsiteX85-6041" fmla="*/ 8856144 w 12641071"/>
              <a:gd name="connsiteY85-6042" fmla="*/ 973241 h 5795240"/>
              <a:gd name="connsiteX86-6043" fmla="*/ 8856145 w 12641071"/>
              <a:gd name="connsiteY86-6044" fmla="*/ 973241 h 5795240"/>
              <a:gd name="connsiteX87-6045" fmla="*/ 8878117 w 12641071"/>
              <a:gd name="connsiteY87-6046" fmla="*/ 1018851 h 5795240"/>
              <a:gd name="connsiteX88-6047" fmla="*/ 8877719 w 12641071"/>
              <a:gd name="connsiteY88-6048" fmla="*/ 1018369 h 5795240"/>
              <a:gd name="connsiteX89-6049" fmla="*/ 8853250 w 12641071"/>
              <a:gd name="connsiteY89-6050" fmla="*/ 973288 h 5795240"/>
              <a:gd name="connsiteX90-6051" fmla="*/ 8853249 w 12641071"/>
              <a:gd name="connsiteY90-6052" fmla="*/ 973288 h 5795240"/>
              <a:gd name="connsiteX91-6053" fmla="*/ 8853248 w 12641071"/>
              <a:gd name="connsiteY91-6054" fmla="*/ 973287 h 5795240"/>
              <a:gd name="connsiteX92-6055" fmla="*/ 8849677 w 12641071"/>
              <a:gd name="connsiteY92-6056" fmla="*/ 973341 h 5795240"/>
              <a:gd name="connsiteX93-6057" fmla="*/ 8641543 w 12641071"/>
              <a:gd name="connsiteY93-6058" fmla="*/ 916577 h 5795240"/>
              <a:gd name="connsiteX94-6059" fmla="*/ 8641545 w 12641071"/>
              <a:gd name="connsiteY94-6060" fmla="*/ 916580 h 5795240"/>
              <a:gd name="connsiteX95-6061" fmla="*/ 8849676 w 12641071"/>
              <a:gd name="connsiteY95-6062" fmla="*/ 973343 h 5795240"/>
              <a:gd name="connsiteX96-6063" fmla="*/ 8853248 w 12641071"/>
              <a:gd name="connsiteY96-6064" fmla="*/ 973288 h 5795240"/>
              <a:gd name="connsiteX97-6065" fmla="*/ 8877719 w 12641071"/>
              <a:gd name="connsiteY97-6066" fmla="*/ 1018371 h 5795240"/>
              <a:gd name="connsiteX98-6067" fmla="*/ 8878116 w 12641071"/>
              <a:gd name="connsiteY98-6068" fmla="*/ 1018851 h 5795240"/>
              <a:gd name="connsiteX99-6069" fmla="*/ 8887288 w 12641071"/>
              <a:gd name="connsiteY99-6070" fmla="*/ 1037892 h 5795240"/>
              <a:gd name="connsiteX100-6071" fmla="*/ 8949899 w 12641071"/>
              <a:gd name="connsiteY100-6072" fmla="*/ 1239592 h 5795240"/>
              <a:gd name="connsiteX101-6073" fmla="*/ 8968437 w 12641071"/>
              <a:gd name="connsiteY101-6074" fmla="*/ 1423482 h 5795240"/>
              <a:gd name="connsiteX102-6075" fmla="*/ 8949899 w 12641071"/>
              <a:gd name="connsiteY102-6076" fmla="*/ 1239591 h 5795240"/>
              <a:gd name="connsiteX103-6077" fmla="*/ 8887288 w 12641071"/>
              <a:gd name="connsiteY103-6078" fmla="*/ 1037890 h 5795240"/>
              <a:gd name="connsiteX104-6079" fmla="*/ 8878116 w 12641071"/>
              <a:gd name="connsiteY104-6080" fmla="*/ 1018851 h 5795240"/>
              <a:gd name="connsiteX105-6081" fmla="*/ 8931285 w 12641071"/>
              <a:gd name="connsiteY105-6082" fmla="*/ 1083292 h 5795240"/>
              <a:gd name="connsiteX106-6083" fmla="*/ 9241478 w 12641071"/>
              <a:gd name="connsiteY106-6084" fmla="*/ 1211778 h 5795240"/>
              <a:gd name="connsiteX107-6085" fmla="*/ 9605238 w 12641071"/>
              <a:gd name="connsiteY107-6086" fmla="*/ 1018369 h 5795240"/>
              <a:gd name="connsiteX108-6087" fmla="*/ 9636247 w 12641071"/>
              <a:gd name="connsiteY108-6088" fmla="*/ 961241 h 5795240"/>
              <a:gd name="connsiteX109-6089" fmla="*/ 9641995 w 12641071"/>
              <a:gd name="connsiteY109-6090" fmla="*/ 961152 h 5795240"/>
              <a:gd name="connsiteX110-6091" fmla="*/ 9584939 w 12641071"/>
              <a:gd name="connsiteY110-6092" fmla="*/ 1079594 h 5795240"/>
              <a:gd name="connsiteX111-6093" fmla="*/ 9546257 w 12641071"/>
              <a:gd name="connsiteY111-6094" fmla="*/ 1204206 h 5795240"/>
              <a:gd name="connsiteX112-6095" fmla="*/ 9584939 w 12641071"/>
              <a:gd name="connsiteY112-6096" fmla="*/ 1079596 h 5795240"/>
              <a:gd name="connsiteX113-6097" fmla="*/ 9641995 w 12641071"/>
              <a:gd name="connsiteY113-6098" fmla="*/ 961153 h 5795240"/>
              <a:gd name="connsiteX114-6099" fmla="*/ 9653069 w 12641071"/>
              <a:gd name="connsiteY114-6100" fmla="*/ 960983 h 5795240"/>
              <a:gd name="connsiteX115-6101" fmla="*/ 9801564 w 12641071"/>
              <a:gd name="connsiteY115-6102" fmla="*/ 1196828 h 5795240"/>
              <a:gd name="connsiteX116-6103" fmla="*/ 9801566 w 12641071"/>
              <a:gd name="connsiteY116-6104" fmla="*/ 1196828 h 5795240"/>
              <a:gd name="connsiteX117-6105" fmla="*/ 9653070 w 12641071"/>
              <a:gd name="connsiteY117-6106" fmla="*/ 960982 h 5795240"/>
              <a:gd name="connsiteX118-6107" fmla="*/ 9641996 w 12641071"/>
              <a:gd name="connsiteY118-6108" fmla="*/ 961152 h 5795240"/>
              <a:gd name="connsiteX119-6109" fmla="*/ 9651917 w 12641071"/>
              <a:gd name="connsiteY119-6110" fmla="*/ 940556 h 5795240"/>
              <a:gd name="connsiteX120-6111" fmla="*/ 11050508 w 12641071"/>
              <a:gd name="connsiteY120-6112" fmla="*/ 108150 h 5795240"/>
              <a:gd name="connsiteX121-6113" fmla="*/ 12641071 w 12641071"/>
              <a:gd name="connsiteY121-6114" fmla="*/ 1698711 h 5795240"/>
              <a:gd name="connsiteX122-6115" fmla="*/ 11371062 w 12641071"/>
              <a:gd name="connsiteY122-6116" fmla="*/ 3256960 h 5795240"/>
              <a:gd name="connsiteX123-6117" fmla="*/ 11215953 w 12641071"/>
              <a:gd name="connsiteY123-6118" fmla="*/ 3280632 h 5795240"/>
              <a:gd name="connsiteX124-6119" fmla="*/ 11142318 w 12641071"/>
              <a:gd name="connsiteY124-6120" fmla="*/ 3276914 h 5795240"/>
              <a:gd name="connsiteX125-6121" fmla="*/ 11215952 w 12641071"/>
              <a:gd name="connsiteY125-6122" fmla="*/ 3280632 h 5795240"/>
              <a:gd name="connsiteX126-6123" fmla="*/ 11213133 w 12641071"/>
              <a:gd name="connsiteY126-6124" fmla="*/ 3281062 h 5795240"/>
              <a:gd name="connsiteX127-6125" fmla="*/ 11116921 w 12641071"/>
              <a:gd name="connsiteY127-6126" fmla="*/ 3285921 h 5795240"/>
              <a:gd name="connsiteX128-6127" fmla="*/ 11050507 w 12641071"/>
              <a:gd name="connsiteY128-6128" fmla="*/ 3289274 h 5795240"/>
              <a:gd name="connsiteX129-6129" fmla="*/ 11006292 w 12641071"/>
              <a:gd name="connsiteY129-6130" fmla="*/ 3287041 h 5795240"/>
              <a:gd name="connsiteX130-6131" fmla="*/ 10937101 w 12641071"/>
              <a:gd name="connsiteY130-6132" fmla="*/ 3297601 h 5795240"/>
              <a:gd name="connsiteX131-6133" fmla="*/ 10144740 w 12641071"/>
              <a:gd name="connsiteY131-6134" fmla="*/ 4089962 h 5795240"/>
              <a:gd name="connsiteX132-6135" fmla="*/ 10130374 w 12641071"/>
              <a:gd name="connsiteY132-6136" fmla="*/ 4184101 h 5795240"/>
              <a:gd name="connsiteX133-6137" fmla="*/ 10130375 w 12641071"/>
              <a:gd name="connsiteY133-6138" fmla="*/ 4184103 h 5795240"/>
              <a:gd name="connsiteX134-6139" fmla="*/ 10130656 w 12641071"/>
              <a:gd name="connsiteY134-6140" fmla="*/ 4185950 h 5795240"/>
              <a:gd name="connsiteX135-6141" fmla="*/ 10138194 w 12641071"/>
              <a:gd name="connsiteY135-6142" fmla="*/ 4335228 h 5795240"/>
              <a:gd name="connsiteX136-6143" fmla="*/ 10137710 w 12641071"/>
              <a:gd name="connsiteY136-6144" fmla="*/ 4344822 h 5795240"/>
              <a:gd name="connsiteX137-6145" fmla="*/ 10133555 w 12641071"/>
              <a:gd name="connsiteY137-6146" fmla="*/ 4427096 h 5795240"/>
              <a:gd name="connsiteX138-6147" fmla="*/ 10129312 w 12641071"/>
              <a:gd name="connsiteY138-6148" fmla="*/ 4399289 h 5795240"/>
              <a:gd name="connsiteX139-6149" fmla="*/ 10126797 w 12641071"/>
              <a:gd name="connsiteY139-6150" fmla="*/ 4349498 h 5795240"/>
              <a:gd name="connsiteX140-6151" fmla="*/ 10126796 w 12641071"/>
              <a:gd name="connsiteY140-6152" fmla="*/ 4349498 h 5795240"/>
              <a:gd name="connsiteX141-6153" fmla="*/ 10129311 w 12641071"/>
              <a:gd name="connsiteY141-6154" fmla="*/ 4399289 h 5795240"/>
              <a:gd name="connsiteX142-6155" fmla="*/ 10133554 w 12641071"/>
              <a:gd name="connsiteY142-6156" fmla="*/ 4427096 h 5795240"/>
              <a:gd name="connsiteX143-6157" fmla="*/ 10130656 w 12641071"/>
              <a:gd name="connsiteY143-6158" fmla="*/ 4484506 h 5795240"/>
              <a:gd name="connsiteX144-6159" fmla="*/ 8678182 w 12641071"/>
              <a:gd name="connsiteY144-6160" fmla="*/ 5795240 h 5795240"/>
              <a:gd name="connsiteX145-6161" fmla="*/ 7467518 w 12641071"/>
              <a:gd name="connsiteY145-6162" fmla="*/ 5151535 h 5795240"/>
              <a:gd name="connsiteX146-6163" fmla="*/ 7419945 w 12641071"/>
              <a:gd name="connsiteY146-6164" fmla="*/ 5073228 h 5795240"/>
              <a:gd name="connsiteX147-6165" fmla="*/ 7394386 w 12641071"/>
              <a:gd name="connsiteY147-6166" fmla="*/ 5031156 h 5795240"/>
              <a:gd name="connsiteX148-6167" fmla="*/ 7367299 w 12641071"/>
              <a:gd name="connsiteY148-6168" fmla="*/ 4974928 h 5795240"/>
              <a:gd name="connsiteX149-6169" fmla="*/ 7332905 w 12641071"/>
              <a:gd name="connsiteY149-6170" fmla="*/ 4903531 h 5795240"/>
              <a:gd name="connsiteX150-6171" fmla="*/ 7320958 w 12641071"/>
              <a:gd name="connsiteY150-6172" fmla="*/ 4870887 h 5795240"/>
              <a:gd name="connsiteX151-6173" fmla="*/ 7322174 w 12641071"/>
              <a:gd name="connsiteY151-6174" fmla="*/ 4872361 h 5795240"/>
              <a:gd name="connsiteX152-6175" fmla="*/ 7362630 w 12641071"/>
              <a:gd name="connsiteY152-6176" fmla="*/ 4938954 h 5795240"/>
              <a:gd name="connsiteX153-6177" fmla="*/ 7380779 w 12641071"/>
              <a:gd name="connsiteY153-6178" fmla="*/ 4976628 h 5795240"/>
              <a:gd name="connsiteX154-6179" fmla="*/ 7391210 w 12641071"/>
              <a:gd name="connsiteY154-6180" fmla="*/ 4977944 h 5795240"/>
              <a:gd name="connsiteX155-6181" fmla="*/ 7380780 w 12641071"/>
              <a:gd name="connsiteY155-6182" fmla="*/ 4976628 h 5795240"/>
              <a:gd name="connsiteX156-6183" fmla="*/ 7362631 w 12641071"/>
              <a:gd name="connsiteY156-6184" fmla="*/ 4938954 h 5795240"/>
              <a:gd name="connsiteX157-6185" fmla="*/ 7322175 w 12641071"/>
              <a:gd name="connsiteY157-6186" fmla="*/ 4872361 h 5795240"/>
              <a:gd name="connsiteX158-6187" fmla="*/ 7320959 w 12641071"/>
              <a:gd name="connsiteY158-6188" fmla="*/ 4870887 h 5795240"/>
              <a:gd name="connsiteX159-6189" fmla="*/ 7283811 w 12641071"/>
              <a:gd name="connsiteY159-6190" fmla="*/ 4769391 h 5795240"/>
              <a:gd name="connsiteX160-6191" fmla="*/ 7272112 w 12641071"/>
              <a:gd name="connsiteY160-6192" fmla="*/ 4718630 h 5795240"/>
              <a:gd name="connsiteX161-6193" fmla="*/ 7272111 w 12641071"/>
              <a:gd name="connsiteY161-6194" fmla="*/ 4718630 h 5795240"/>
              <a:gd name="connsiteX162-6195" fmla="*/ 7283810 w 12641071"/>
              <a:gd name="connsiteY162-6196" fmla="*/ 4769391 h 5795240"/>
              <a:gd name="connsiteX163-6197" fmla="*/ 7320958 w 12641071"/>
              <a:gd name="connsiteY163-6198" fmla="*/ 4870887 h 5795240"/>
              <a:gd name="connsiteX164-6199" fmla="*/ 7223551 w 12641071"/>
              <a:gd name="connsiteY164-6200" fmla="*/ 4752829 h 5795240"/>
              <a:gd name="connsiteX165-6201" fmla="*/ 6652445 w 12641071"/>
              <a:gd name="connsiteY165-6202" fmla="*/ 4516269 h 5795240"/>
              <a:gd name="connsiteX166-6203" fmla="*/ 6200873 w 12641071"/>
              <a:gd name="connsiteY166-6204" fmla="*/ 4654206 h 5795240"/>
              <a:gd name="connsiteX167-6205" fmla="*/ 6088813 w 12641071"/>
              <a:gd name="connsiteY167-6206" fmla="*/ 4746663 h 5795240"/>
              <a:gd name="connsiteX168-6207" fmla="*/ 6043019 w 12641071"/>
              <a:gd name="connsiteY168-6208" fmla="*/ 4807902 h 5795240"/>
              <a:gd name="connsiteX169-6209" fmla="*/ 6043021 w 12641071"/>
              <a:gd name="connsiteY169-6210" fmla="*/ 4807902 h 5795240"/>
              <a:gd name="connsiteX170-6211" fmla="*/ 6023271 w 12641071"/>
              <a:gd name="connsiteY170-6212" fmla="*/ 4834312 h 5795240"/>
              <a:gd name="connsiteX171-6213" fmla="*/ 5970678 w 12641071"/>
              <a:gd name="connsiteY171-6214" fmla="*/ 4892181 h 5795240"/>
              <a:gd name="connsiteX172-6215" fmla="*/ 5982717 w 12641071"/>
              <a:gd name="connsiteY172-6216" fmla="*/ 4872361 h 5795240"/>
              <a:gd name="connsiteX173-6217" fmla="*/ 5970675 w 12641071"/>
              <a:gd name="connsiteY173-6218" fmla="*/ 4892181 h 5795240"/>
              <a:gd name="connsiteX174-6219" fmla="*/ 5935320 w 12641071"/>
              <a:gd name="connsiteY174-6220" fmla="*/ 4931081 h 5795240"/>
              <a:gd name="connsiteX175-6221" fmla="*/ 4971763 w 12641071"/>
              <a:gd name="connsiteY175-6222" fmla="*/ 5330200 h 5795240"/>
              <a:gd name="connsiteX176-6223" fmla="*/ 3716172 w 12641071"/>
              <a:gd name="connsiteY176-6224" fmla="*/ 4497938 h 5795240"/>
              <a:gd name="connsiteX177-6225" fmla="*/ 3710773 w 12641071"/>
              <a:gd name="connsiteY177-6226" fmla="*/ 4483182 h 5795240"/>
              <a:gd name="connsiteX178-6227" fmla="*/ 3710773 w 12641071"/>
              <a:gd name="connsiteY178-6228" fmla="*/ 4483181 h 5795240"/>
              <a:gd name="connsiteX179-6229" fmla="*/ 3674984 w 12641071"/>
              <a:gd name="connsiteY179-6230" fmla="*/ 4385402 h 5795240"/>
              <a:gd name="connsiteX180-6231" fmla="*/ 3670349 w 12641071"/>
              <a:gd name="connsiteY180-6232" fmla="*/ 4372742 h 5795240"/>
              <a:gd name="connsiteX181-6233" fmla="*/ 3659438 w 12641071"/>
              <a:gd name="connsiteY181-6234" fmla="*/ 4330309 h 5795240"/>
              <a:gd name="connsiteX182-6235" fmla="*/ 3672084 w 12641071"/>
              <a:gd name="connsiteY182-6236" fmla="*/ 4353606 h 5795240"/>
              <a:gd name="connsiteX183-6237" fmla="*/ 3659440 w 12641071"/>
              <a:gd name="connsiteY183-6238" fmla="*/ 4330309 h 5795240"/>
              <a:gd name="connsiteX184-6239" fmla="*/ 3613217 w 12641071"/>
              <a:gd name="connsiteY184-6240" fmla="*/ 4245153 h 5795240"/>
              <a:gd name="connsiteX185-6241" fmla="*/ 3083792 w 12641071"/>
              <a:gd name="connsiteY185-6242" fmla="*/ 3963660 h 5795240"/>
              <a:gd name="connsiteX186-6243" fmla="*/ 2835272 w 12641071"/>
              <a:gd name="connsiteY186-6244" fmla="*/ 4013833 h 5795240"/>
              <a:gd name="connsiteX187-6245" fmla="*/ 2820214 w 12641071"/>
              <a:gd name="connsiteY187-6246" fmla="*/ 4022007 h 5795240"/>
              <a:gd name="connsiteX188-6247" fmla="*/ 2820212 w 12641071"/>
              <a:gd name="connsiteY188-6248" fmla="*/ 4022008 h 5795240"/>
              <a:gd name="connsiteX189-6249" fmla="*/ 2820206 w 12641071"/>
              <a:gd name="connsiteY189-6250" fmla="*/ 4022011 h 5795240"/>
              <a:gd name="connsiteX190-6251" fmla="*/ 2813481 w 12641071"/>
              <a:gd name="connsiteY190-6252" fmla="*/ 4027041 h 5795240"/>
              <a:gd name="connsiteX191-6253" fmla="*/ 2762875 w 12641071"/>
              <a:gd name="connsiteY191-6254" fmla="*/ 4057784 h 5795240"/>
              <a:gd name="connsiteX192-6255" fmla="*/ 2762878 w 12641071"/>
              <a:gd name="connsiteY192-6256" fmla="*/ 4057784 h 5795240"/>
              <a:gd name="connsiteX193-6257" fmla="*/ 2694694 w 12641071"/>
              <a:gd name="connsiteY193-6258" fmla="*/ 4099208 h 5795240"/>
              <a:gd name="connsiteX194-6259" fmla="*/ 2726822 w 12641071"/>
              <a:gd name="connsiteY194-6260" fmla="*/ 4072700 h 5795240"/>
              <a:gd name="connsiteX195-6261" fmla="*/ 2757719 w 12641071"/>
              <a:gd name="connsiteY195-6262" fmla="*/ 4055929 h 5795240"/>
              <a:gd name="connsiteX196-6263" fmla="*/ 2757718 w 12641071"/>
              <a:gd name="connsiteY196-6264" fmla="*/ 4055928 h 5795240"/>
              <a:gd name="connsiteX197-6265" fmla="*/ 2726820 w 12641071"/>
              <a:gd name="connsiteY197-6266" fmla="*/ 4072700 h 5795240"/>
              <a:gd name="connsiteX198-6267" fmla="*/ 2694692 w 12641071"/>
              <a:gd name="connsiteY198-6268" fmla="*/ 4099208 h 5795240"/>
              <a:gd name="connsiteX199-6269" fmla="*/ 2664698 w 12641071"/>
              <a:gd name="connsiteY199-6270" fmla="*/ 4117431 h 5795240"/>
              <a:gd name="connsiteX200-6271" fmla="*/ 1804544 w 12641071"/>
              <a:gd name="connsiteY200-6272" fmla="*/ 4335229 h 5795240"/>
              <a:gd name="connsiteX201-6273" fmla="*/ 0 w 12641071"/>
              <a:gd name="connsiteY201-6274" fmla="*/ 2530685 h 5795240"/>
              <a:gd name="connsiteX202-6275" fmla="*/ 1804544 w 12641071"/>
              <a:gd name="connsiteY202-6276" fmla="*/ 726143 h 5795240"/>
              <a:gd name="connsiteX203-6277" fmla="*/ 3080549 w 12641071"/>
              <a:gd name="connsiteY203-6278" fmla="*/ 1254682 h 5795240"/>
              <a:gd name="connsiteX204-6279" fmla="*/ 3106404 w 12641071"/>
              <a:gd name="connsiteY204-6280" fmla="*/ 1283128 h 5795240"/>
              <a:gd name="connsiteX205-6281" fmla="*/ 3125122 w 12641071"/>
              <a:gd name="connsiteY205-6282" fmla="*/ 1317614 h 5795240"/>
              <a:gd name="connsiteX206-6283" fmla="*/ 3234533 w 12641071"/>
              <a:gd name="connsiteY206-6284" fmla="*/ 1432995 h 5795240"/>
              <a:gd name="connsiteX207-6285" fmla="*/ 3268676 w 12641071"/>
              <a:gd name="connsiteY207-6286" fmla="*/ 1461167 h 5795240"/>
              <a:gd name="connsiteX208-6287" fmla="*/ 3565826 w 12641071"/>
              <a:gd name="connsiteY208-6288" fmla="*/ 1551935 h 5795240"/>
              <a:gd name="connsiteX209-6289" fmla="*/ 4086504 w 12641071"/>
              <a:gd name="connsiteY209-6290" fmla="*/ 1127574 h 5795240"/>
              <a:gd name="connsiteX210-6291" fmla="*/ 4094702 w 12641071"/>
              <a:gd name="connsiteY210-6292" fmla="*/ 1046255 h 5795240"/>
              <a:gd name="connsiteX211-6293" fmla="*/ 4101065 w 12641071"/>
              <a:gd name="connsiteY211-6294" fmla="*/ 1044040 h 5795240"/>
              <a:gd name="connsiteX212-6295" fmla="*/ 4097301 w 12641071"/>
              <a:gd name="connsiteY212-6296" fmla="*/ 1118570 h 5795240"/>
              <a:gd name="connsiteX213-6297" fmla="*/ 4101065 w 12641071"/>
              <a:gd name="connsiteY213-6298" fmla="*/ 1044042 h 5795240"/>
              <a:gd name="connsiteX214-6299" fmla="*/ 4206937 w 12641071"/>
              <a:gd name="connsiteY214-6300" fmla="*/ 1007188 h 5795240"/>
              <a:gd name="connsiteX215-6301" fmla="*/ 4206937 w 12641071"/>
              <a:gd name="connsiteY215-6302" fmla="*/ 1007186 h 5795240"/>
              <a:gd name="connsiteX216-6303" fmla="*/ 4101067 w 12641071"/>
              <a:gd name="connsiteY216-6304" fmla="*/ 1044040 h 5795240"/>
              <a:gd name="connsiteX217-6305" fmla="*/ 4103078 w 12641071"/>
              <a:gd name="connsiteY217-6306" fmla="*/ 1004204 h 5795240"/>
              <a:gd name="connsiteX218-6307" fmla="*/ 5215874 w 12641071"/>
              <a:gd name="connsiteY218-6308" fmla="*/ 0 h 5795240"/>
              <a:gd name="connsiteX0-6309" fmla="*/ 5964869 w 12641071"/>
              <a:gd name="connsiteY0-6310" fmla="*/ 4795171 h 5795240"/>
              <a:gd name="connsiteX1-6311" fmla="*/ 6019264 w 12641071"/>
              <a:gd name="connsiteY1-6312" fmla="*/ 4804905 h 5795240"/>
              <a:gd name="connsiteX2-6313" fmla="*/ 6036570 w 12641071"/>
              <a:gd name="connsiteY2-6314" fmla="*/ 4807089 h 5795240"/>
              <a:gd name="connsiteX3-6315" fmla="*/ 6019265 w 12641071"/>
              <a:gd name="connsiteY3-6316" fmla="*/ 4804905 h 5795240"/>
              <a:gd name="connsiteX4-6317" fmla="*/ 5964869 w 12641071"/>
              <a:gd name="connsiteY4-6318" fmla="*/ 4795171 h 5795240"/>
              <a:gd name="connsiteX5-6319" fmla="*/ 3682364 w 12641071"/>
              <a:gd name="connsiteY5-6320" fmla="*/ 4386723 h 5795240"/>
              <a:gd name="connsiteX6-6321" fmla="*/ 3772428 w 12641071"/>
              <a:gd name="connsiteY6-6322" fmla="*/ 4402840 h 5795240"/>
              <a:gd name="connsiteX7-6323" fmla="*/ 3772428 w 12641071"/>
              <a:gd name="connsiteY7-6324" fmla="*/ 4402840 h 5795240"/>
              <a:gd name="connsiteX8-6325" fmla="*/ 3682364 w 12641071"/>
              <a:gd name="connsiteY8-6326" fmla="*/ 4386723 h 5795240"/>
              <a:gd name="connsiteX9-6327" fmla="*/ 3202490 w 12641071"/>
              <a:gd name="connsiteY9-6328" fmla="*/ 1406560 h 5795240"/>
              <a:gd name="connsiteX10-6329" fmla="*/ 3190020 w 12641071"/>
              <a:gd name="connsiteY10-6330" fmla="*/ 1396272 h 5795240"/>
              <a:gd name="connsiteX11-6331" fmla="*/ 3202490 w 12641071"/>
              <a:gd name="connsiteY11-6332" fmla="*/ 1406560 h 5795240"/>
              <a:gd name="connsiteX12-6333" fmla="*/ 6034389 w 12641071"/>
              <a:gd name="connsiteY12-6334" fmla="*/ 371047 h 5795240"/>
              <a:gd name="connsiteX13-6335" fmla="*/ 5912002 w 12641071"/>
              <a:gd name="connsiteY13-6336" fmla="*/ 413650 h 5795240"/>
              <a:gd name="connsiteX14-6337" fmla="*/ 5912002 w 12641071"/>
              <a:gd name="connsiteY14-6338" fmla="*/ 413650 h 5795240"/>
              <a:gd name="connsiteX15-6339" fmla="*/ 6034389 w 12641071"/>
              <a:gd name="connsiteY15-6340" fmla="*/ 371047 h 5795240"/>
              <a:gd name="connsiteX16-6341" fmla="*/ 5215874 w 12641071"/>
              <a:gd name="connsiteY16-6342" fmla="*/ 0 h 5795240"/>
              <a:gd name="connsiteX17-6343" fmla="*/ 5927386 w 12641071"/>
              <a:gd name="connsiteY17-6344" fmla="*/ 255427 h 5795240"/>
              <a:gd name="connsiteX18-6345" fmla="*/ 5974443 w 12641071"/>
              <a:gd name="connsiteY18-6346" fmla="*/ 298195 h 5795240"/>
              <a:gd name="connsiteX19-6347" fmla="*/ 5974448 w 12641071"/>
              <a:gd name="connsiteY19-6348" fmla="*/ 298200 h 5795240"/>
              <a:gd name="connsiteX20-6349" fmla="*/ 6006819 w 12641071"/>
              <a:gd name="connsiteY20-6350" fmla="*/ 327622 h 5795240"/>
              <a:gd name="connsiteX21-6351" fmla="*/ 6043427 w 12641071"/>
              <a:gd name="connsiteY21-6352" fmla="*/ 367901 h 5795240"/>
              <a:gd name="connsiteX22-6353" fmla="*/ 6043429 w 12641071"/>
              <a:gd name="connsiteY22-6354" fmla="*/ 367901 h 5795240"/>
              <a:gd name="connsiteX23-6355" fmla="*/ 6079014 w 12641071"/>
              <a:gd name="connsiteY23-6356" fmla="*/ 407056 h 5795240"/>
              <a:gd name="connsiteX24-6357" fmla="*/ 6105193 w 12641071"/>
              <a:gd name="connsiteY24-6358" fmla="*/ 442067 h 5795240"/>
              <a:gd name="connsiteX25-6359" fmla="*/ 6069206 w 12641071"/>
              <a:gd name="connsiteY25-6360" fmla="*/ 409359 h 5795240"/>
              <a:gd name="connsiteX26-6361" fmla="*/ 6105193 w 12641071"/>
              <a:gd name="connsiteY26-6362" fmla="*/ 442069 h 5795240"/>
              <a:gd name="connsiteX27-6363" fmla="*/ 6143408 w 12641071"/>
              <a:gd name="connsiteY27-6364" fmla="*/ 493169 h 5795240"/>
              <a:gd name="connsiteX28-6365" fmla="*/ 6143427 w 12641071"/>
              <a:gd name="connsiteY28-6366" fmla="*/ 493200 h 5795240"/>
              <a:gd name="connsiteX29-6367" fmla="*/ 6215965 w 12641071"/>
              <a:gd name="connsiteY29-6368" fmla="*/ 619406 h 5795240"/>
              <a:gd name="connsiteX30-6369" fmla="*/ 6234035 w 12641071"/>
              <a:gd name="connsiteY30-6370" fmla="*/ 658746 h 5795240"/>
              <a:gd name="connsiteX31-6371" fmla="*/ 6274009 w 12641071"/>
              <a:gd name="connsiteY31-6372" fmla="*/ 760197 h 5795240"/>
              <a:gd name="connsiteX32-6373" fmla="*/ 6287839 w 12641071"/>
              <a:gd name="connsiteY32-6374" fmla="*/ 801938 h 5795240"/>
              <a:gd name="connsiteX33-6375" fmla="*/ 6321546 w 12641071"/>
              <a:gd name="connsiteY33-6376" fmla="*/ 948207 h 5795240"/>
              <a:gd name="connsiteX34-6377" fmla="*/ 6321550 w 12641071"/>
              <a:gd name="connsiteY34-6378" fmla="*/ 948224 h 5795240"/>
              <a:gd name="connsiteX35-6379" fmla="*/ 6334438 w 12641071"/>
              <a:gd name="connsiteY35-6380" fmla="*/ 1118571 h 5795240"/>
              <a:gd name="connsiteX36-6381" fmla="*/ 6334438 w 12641071"/>
              <a:gd name="connsiteY36-6382" fmla="*/ 1118570 h 5795240"/>
              <a:gd name="connsiteX37-6383" fmla="*/ 6321550 w 12641071"/>
              <a:gd name="connsiteY37-6384" fmla="*/ 948222 h 5795240"/>
              <a:gd name="connsiteX38-6385" fmla="*/ 6321546 w 12641071"/>
              <a:gd name="connsiteY38-6386" fmla="*/ 948207 h 5795240"/>
              <a:gd name="connsiteX39-6387" fmla="*/ 6295696 w 12641071"/>
              <a:gd name="connsiteY39-6388" fmla="*/ 825653 h 5795240"/>
              <a:gd name="connsiteX40-6389" fmla="*/ 6287839 w 12641071"/>
              <a:gd name="connsiteY40-6390" fmla="*/ 801938 h 5795240"/>
              <a:gd name="connsiteX41-6391" fmla="*/ 6284151 w 12641071"/>
              <a:gd name="connsiteY41-6392" fmla="*/ 785941 h 5795240"/>
              <a:gd name="connsiteX42-6393" fmla="*/ 6274009 w 12641071"/>
              <a:gd name="connsiteY42-6394" fmla="*/ 760197 h 5795240"/>
              <a:gd name="connsiteX43-6395" fmla="*/ 6256852 w 12641071"/>
              <a:gd name="connsiteY43-6396" fmla="*/ 708420 h 5795240"/>
              <a:gd name="connsiteX44-6397" fmla="*/ 6234035 w 12641071"/>
              <a:gd name="connsiteY44-6398" fmla="*/ 658746 h 5795240"/>
              <a:gd name="connsiteX45-6399" fmla="*/ 6224136 w 12641071"/>
              <a:gd name="connsiteY45-6400" fmla="*/ 633624 h 5795240"/>
              <a:gd name="connsiteX46-6401" fmla="*/ 6215965 w 12641071"/>
              <a:gd name="connsiteY46-6402" fmla="*/ 619406 h 5795240"/>
              <a:gd name="connsiteX47-6403" fmla="*/ 6205824 w 12641071"/>
              <a:gd name="connsiteY47-6404" fmla="*/ 597325 h 5795240"/>
              <a:gd name="connsiteX48-6405" fmla="*/ 6143427 w 12641071"/>
              <a:gd name="connsiteY48-6406" fmla="*/ 493200 h 5795240"/>
              <a:gd name="connsiteX49-6407" fmla="*/ 6143408 w 12641071"/>
              <a:gd name="connsiteY49-6408" fmla="*/ 493167 h 5795240"/>
              <a:gd name="connsiteX50-6409" fmla="*/ 6105193 w 12641071"/>
              <a:gd name="connsiteY50-6410" fmla="*/ 442067 h 5795240"/>
              <a:gd name="connsiteX51-6411" fmla="*/ 6141460 w 12641071"/>
              <a:gd name="connsiteY51-6412" fmla="*/ 475027 h 5795240"/>
              <a:gd name="connsiteX52-6413" fmla="*/ 6788665 w 12641071"/>
              <a:gd name="connsiteY52-6414" fmla="*/ 707369 h 5795240"/>
              <a:gd name="connsiteX53-6415" fmla="*/ 7184710 w 12641071"/>
              <a:gd name="connsiteY53-6416" fmla="*/ 627411 h 5795240"/>
              <a:gd name="connsiteX54-6417" fmla="*/ 7264545 w 12641071"/>
              <a:gd name="connsiteY54-6418" fmla="*/ 588952 h 5795240"/>
              <a:gd name="connsiteX55-6419" fmla="*/ 7213686 w 12641071"/>
              <a:gd name="connsiteY55-6420" fmla="*/ 626983 h 5795240"/>
              <a:gd name="connsiteX56-6421" fmla="*/ 7128319 w 12641071"/>
              <a:gd name="connsiteY56-6422" fmla="*/ 705504 h 5795240"/>
              <a:gd name="connsiteX57-6423" fmla="*/ 7083110 w 12641071"/>
              <a:gd name="connsiteY57-6424" fmla="*/ 757072 h 5795240"/>
              <a:gd name="connsiteX58-6425" fmla="*/ 7083111 w 12641071"/>
              <a:gd name="connsiteY58-6426" fmla="*/ 757072 h 5795240"/>
              <a:gd name="connsiteX59-6427" fmla="*/ 7128319 w 12641071"/>
              <a:gd name="connsiteY59-6428" fmla="*/ 705506 h 5795240"/>
              <a:gd name="connsiteX60-6429" fmla="*/ 7213686 w 12641071"/>
              <a:gd name="connsiteY60-6430" fmla="*/ 626984 h 5795240"/>
              <a:gd name="connsiteX61-6431" fmla="*/ 7264545 w 12641071"/>
              <a:gd name="connsiteY61-6432" fmla="*/ 588953 h 5795240"/>
              <a:gd name="connsiteX62-6433" fmla="*/ 7273651 w 12641071"/>
              <a:gd name="connsiteY62-6434" fmla="*/ 584566 h 5795240"/>
              <a:gd name="connsiteX63-6435" fmla="*/ 7314851 w 12641071"/>
              <a:gd name="connsiteY63-6436" fmla="*/ 559537 h 5795240"/>
              <a:gd name="connsiteX64-6437" fmla="*/ 7354131 w 12641071"/>
              <a:gd name="connsiteY64-6438" fmla="*/ 565467 h 5795240"/>
              <a:gd name="connsiteX65-6439" fmla="*/ 7429608 w 12641071"/>
              <a:gd name="connsiteY65-6440" fmla="*/ 586051 h 5795240"/>
              <a:gd name="connsiteX66-6441" fmla="*/ 7429611 w 12641071"/>
              <a:gd name="connsiteY66-6442" fmla="*/ 586050 h 5795240"/>
              <a:gd name="connsiteX67-6443" fmla="*/ 7354132 w 12641071"/>
              <a:gd name="connsiteY67-6444" fmla="*/ 565465 h 5795240"/>
              <a:gd name="connsiteX68-6445" fmla="*/ 7314853 w 12641071"/>
              <a:gd name="connsiteY68-6446" fmla="*/ 559536 h 5795240"/>
              <a:gd name="connsiteX69-6447" fmla="*/ 7314851 w 12641071"/>
              <a:gd name="connsiteY69-6448" fmla="*/ 559537 h 5795240"/>
              <a:gd name="connsiteX70-6449" fmla="*/ 7314849 w 12641071"/>
              <a:gd name="connsiteY70-6450" fmla="*/ 559537 h 5795240"/>
              <a:gd name="connsiteX71-6451" fmla="*/ 7273651 w 12641071"/>
              <a:gd name="connsiteY71-6452" fmla="*/ 584565 h 5795240"/>
              <a:gd name="connsiteX72-6453" fmla="*/ 7264545 w 12641071"/>
              <a:gd name="connsiteY72-6454" fmla="*/ 588952 h 5795240"/>
              <a:gd name="connsiteX73-6455" fmla="*/ 7296407 w 12641071"/>
              <a:gd name="connsiteY73-6456" fmla="*/ 565126 h 5795240"/>
              <a:gd name="connsiteX74-6457" fmla="*/ 7307447 w 12641071"/>
              <a:gd name="connsiteY74-6458" fmla="*/ 558419 h 5795240"/>
              <a:gd name="connsiteX75-6459" fmla="*/ 7307450 w 12641071"/>
              <a:gd name="connsiteY75-6460" fmla="*/ 558419 h 5795240"/>
              <a:gd name="connsiteX76-6461" fmla="*/ 7385004 w 12641071"/>
              <a:gd name="connsiteY76-6462" fmla="*/ 511303 h 5795240"/>
              <a:gd name="connsiteX77-6463" fmla="*/ 7391626 w 12641071"/>
              <a:gd name="connsiteY77-6464" fmla="*/ 508114 h 5795240"/>
              <a:gd name="connsiteX78-6465" fmla="*/ 7391631 w 12641071"/>
              <a:gd name="connsiteY78-6466" fmla="*/ 508110 h 5795240"/>
              <a:gd name="connsiteX79-6467" fmla="*/ 7478934 w 12641071"/>
              <a:gd name="connsiteY79-6468" fmla="*/ 466053 h 5795240"/>
              <a:gd name="connsiteX80-6469" fmla="*/ 7897193 w 12641071"/>
              <a:gd name="connsiteY80-6470" fmla="*/ 381611 h 5795240"/>
              <a:gd name="connsiteX81-6471" fmla="*/ 8788216 w 12641071"/>
              <a:gd name="connsiteY81-6472" fmla="*/ 855364 h 5795240"/>
              <a:gd name="connsiteX82-6473" fmla="*/ 8832362 w 12641071"/>
              <a:gd name="connsiteY82-6474" fmla="*/ 928030 h 5795240"/>
              <a:gd name="connsiteX83-6475" fmla="*/ 8832362 w 12641071"/>
              <a:gd name="connsiteY83-6476" fmla="*/ 928033 h 5795240"/>
              <a:gd name="connsiteX84-6477" fmla="*/ 8842040 w 12641071"/>
              <a:gd name="connsiteY84-6478" fmla="*/ 943961 h 5795240"/>
              <a:gd name="connsiteX85-6479" fmla="*/ 8856144 w 12641071"/>
              <a:gd name="connsiteY85-6480" fmla="*/ 973241 h 5795240"/>
              <a:gd name="connsiteX86-6481" fmla="*/ 8856145 w 12641071"/>
              <a:gd name="connsiteY86-6482" fmla="*/ 973241 h 5795240"/>
              <a:gd name="connsiteX87-6483" fmla="*/ 8878117 w 12641071"/>
              <a:gd name="connsiteY87-6484" fmla="*/ 1018851 h 5795240"/>
              <a:gd name="connsiteX88-6485" fmla="*/ 8877719 w 12641071"/>
              <a:gd name="connsiteY88-6486" fmla="*/ 1018369 h 5795240"/>
              <a:gd name="connsiteX89-6487" fmla="*/ 8853250 w 12641071"/>
              <a:gd name="connsiteY89-6488" fmla="*/ 973288 h 5795240"/>
              <a:gd name="connsiteX90-6489" fmla="*/ 8853249 w 12641071"/>
              <a:gd name="connsiteY90-6490" fmla="*/ 973288 h 5795240"/>
              <a:gd name="connsiteX91-6491" fmla="*/ 8853248 w 12641071"/>
              <a:gd name="connsiteY91-6492" fmla="*/ 973287 h 5795240"/>
              <a:gd name="connsiteX92-6493" fmla="*/ 8849677 w 12641071"/>
              <a:gd name="connsiteY92-6494" fmla="*/ 973341 h 5795240"/>
              <a:gd name="connsiteX93-6495" fmla="*/ 8641543 w 12641071"/>
              <a:gd name="connsiteY93-6496" fmla="*/ 916577 h 5795240"/>
              <a:gd name="connsiteX94-6497" fmla="*/ 8641545 w 12641071"/>
              <a:gd name="connsiteY94-6498" fmla="*/ 916580 h 5795240"/>
              <a:gd name="connsiteX95-6499" fmla="*/ 8849676 w 12641071"/>
              <a:gd name="connsiteY95-6500" fmla="*/ 973343 h 5795240"/>
              <a:gd name="connsiteX96-6501" fmla="*/ 8853248 w 12641071"/>
              <a:gd name="connsiteY96-6502" fmla="*/ 973288 h 5795240"/>
              <a:gd name="connsiteX97-6503" fmla="*/ 8877719 w 12641071"/>
              <a:gd name="connsiteY97-6504" fmla="*/ 1018371 h 5795240"/>
              <a:gd name="connsiteX98-6505" fmla="*/ 8878116 w 12641071"/>
              <a:gd name="connsiteY98-6506" fmla="*/ 1018851 h 5795240"/>
              <a:gd name="connsiteX99-6507" fmla="*/ 8887288 w 12641071"/>
              <a:gd name="connsiteY99-6508" fmla="*/ 1037892 h 5795240"/>
              <a:gd name="connsiteX100-6509" fmla="*/ 8949899 w 12641071"/>
              <a:gd name="connsiteY100-6510" fmla="*/ 1239592 h 5795240"/>
              <a:gd name="connsiteX101-6511" fmla="*/ 8968437 w 12641071"/>
              <a:gd name="connsiteY101-6512" fmla="*/ 1423482 h 5795240"/>
              <a:gd name="connsiteX102-6513" fmla="*/ 8949899 w 12641071"/>
              <a:gd name="connsiteY102-6514" fmla="*/ 1239591 h 5795240"/>
              <a:gd name="connsiteX103-6515" fmla="*/ 8887288 w 12641071"/>
              <a:gd name="connsiteY103-6516" fmla="*/ 1037890 h 5795240"/>
              <a:gd name="connsiteX104-6517" fmla="*/ 8878116 w 12641071"/>
              <a:gd name="connsiteY104-6518" fmla="*/ 1018851 h 5795240"/>
              <a:gd name="connsiteX105-6519" fmla="*/ 8931285 w 12641071"/>
              <a:gd name="connsiteY105-6520" fmla="*/ 1083292 h 5795240"/>
              <a:gd name="connsiteX106-6521" fmla="*/ 9241478 w 12641071"/>
              <a:gd name="connsiteY106-6522" fmla="*/ 1211778 h 5795240"/>
              <a:gd name="connsiteX107-6523" fmla="*/ 9605238 w 12641071"/>
              <a:gd name="connsiteY107-6524" fmla="*/ 1018369 h 5795240"/>
              <a:gd name="connsiteX108-6525" fmla="*/ 9636247 w 12641071"/>
              <a:gd name="connsiteY108-6526" fmla="*/ 961241 h 5795240"/>
              <a:gd name="connsiteX109-6527" fmla="*/ 9641995 w 12641071"/>
              <a:gd name="connsiteY109-6528" fmla="*/ 961152 h 5795240"/>
              <a:gd name="connsiteX110-6529" fmla="*/ 9584939 w 12641071"/>
              <a:gd name="connsiteY110-6530" fmla="*/ 1079594 h 5795240"/>
              <a:gd name="connsiteX111-6531" fmla="*/ 9546257 w 12641071"/>
              <a:gd name="connsiteY111-6532" fmla="*/ 1204206 h 5795240"/>
              <a:gd name="connsiteX112-6533" fmla="*/ 9584939 w 12641071"/>
              <a:gd name="connsiteY112-6534" fmla="*/ 1079596 h 5795240"/>
              <a:gd name="connsiteX113-6535" fmla="*/ 9641995 w 12641071"/>
              <a:gd name="connsiteY113-6536" fmla="*/ 961153 h 5795240"/>
              <a:gd name="connsiteX114-6537" fmla="*/ 9653069 w 12641071"/>
              <a:gd name="connsiteY114-6538" fmla="*/ 960983 h 5795240"/>
              <a:gd name="connsiteX115-6539" fmla="*/ 9801564 w 12641071"/>
              <a:gd name="connsiteY115-6540" fmla="*/ 1196828 h 5795240"/>
              <a:gd name="connsiteX116-6541" fmla="*/ 9801566 w 12641071"/>
              <a:gd name="connsiteY116-6542" fmla="*/ 1196828 h 5795240"/>
              <a:gd name="connsiteX117-6543" fmla="*/ 9653070 w 12641071"/>
              <a:gd name="connsiteY117-6544" fmla="*/ 960982 h 5795240"/>
              <a:gd name="connsiteX118-6545" fmla="*/ 9641996 w 12641071"/>
              <a:gd name="connsiteY118-6546" fmla="*/ 961152 h 5795240"/>
              <a:gd name="connsiteX119-6547" fmla="*/ 9651917 w 12641071"/>
              <a:gd name="connsiteY119-6548" fmla="*/ 940556 h 5795240"/>
              <a:gd name="connsiteX120-6549" fmla="*/ 11050508 w 12641071"/>
              <a:gd name="connsiteY120-6550" fmla="*/ 108150 h 5795240"/>
              <a:gd name="connsiteX121-6551" fmla="*/ 12641071 w 12641071"/>
              <a:gd name="connsiteY121-6552" fmla="*/ 1698711 h 5795240"/>
              <a:gd name="connsiteX122-6553" fmla="*/ 11371062 w 12641071"/>
              <a:gd name="connsiteY122-6554" fmla="*/ 3256960 h 5795240"/>
              <a:gd name="connsiteX123-6555" fmla="*/ 11215953 w 12641071"/>
              <a:gd name="connsiteY123-6556" fmla="*/ 3280632 h 5795240"/>
              <a:gd name="connsiteX124-6557" fmla="*/ 11142318 w 12641071"/>
              <a:gd name="connsiteY124-6558" fmla="*/ 3276914 h 5795240"/>
              <a:gd name="connsiteX125-6559" fmla="*/ 11215952 w 12641071"/>
              <a:gd name="connsiteY125-6560" fmla="*/ 3280632 h 5795240"/>
              <a:gd name="connsiteX126-6561" fmla="*/ 11213133 w 12641071"/>
              <a:gd name="connsiteY126-6562" fmla="*/ 3281062 h 5795240"/>
              <a:gd name="connsiteX127-6563" fmla="*/ 11116921 w 12641071"/>
              <a:gd name="connsiteY127-6564" fmla="*/ 3285921 h 5795240"/>
              <a:gd name="connsiteX128-6565" fmla="*/ 11050507 w 12641071"/>
              <a:gd name="connsiteY128-6566" fmla="*/ 3289274 h 5795240"/>
              <a:gd name="connsiteX129-6567" fmla="*/ 11006292 w 12641071"/>
              <a:gd name="connsiteY129-6568" fmla="*/ 3287041 h 5795240"/>
              <a:gd name="connsiteX130-6569" fmla="*/ 10937101 w 12641071"/>
              <a:gd name="connsiteY130-6570" fmla="*/ 3297601 h 5795240"/>
              <a:gd name="connsiteX131-6571" fmla="*/ 10144740 w 12641071"/>
              <a:gd name="connsiteY131-6572" fmla="*/ 4089962 h 5795240"/>
              <a:gd name="connsiteX132-6573" fmla="*/ 10130374 w 12641071"/>
              <a:gd name="connsiteY132-6574" fmla="*/ 4184101 h 5795240"/>
              <a:gd name="connsiteX133-6575" fmla="*/ 10130375 w 12641071"/>
              <a:gd name="connsiteY133-6576" fmla="*/ 4184103 h 5795240"/>
              <a:gd name="connsiteX134-6577" fmla="*/ 10130656 w 12641071"/>
              <a:gd name="connsiteY134-6578" fmla="*/ 4185950 h 5795240"/>
              <a:gd name="connsiteX135-6579" fmla="*/ 10138194 w 12641071"/>
              <a:gd name="connsiteY135-6580" fmla="*/ 4335228 h 5795240"/>
              <a:gd name="connsiteX136-6581" fmla="*/ 10137710 w 12641071"/>
              <a:gd name="connsiteY136-6582" fmla="*/ 4344822 h 5795240"/>
              <a:gd name="connsiteX137-6583" fmla="*/ 10133555 w 12641071"/>
              <a:gd name="connsiteY137-6584" fmla="*/ 4427096 h 5795240"/>
              <a:gd name="connsiteX138-6585" fmla="*/ 10129312 w 12641071"/>
              <a:gd name="connsiteY138-6586" fmla="*/ 4399289 h 5795240"/>
              <a:gd name="connsiteX139-6587" fmla="*/ 10126797 w 12641071"/>
              <a:gd name="connsiteY139-6588" fmla="*/ 4349498 h 5795240"/>
              <a:gd name="connsiteX140-6589" fmla="*/ 10126796 w 12641071"/>
              <a:gd name="connsiteY140-6590" fmla="*/ 4349498 h 5795240"/>
              <a:gd name="connsiteX141-6591" fmla="*/ 10129311 w 12641071"/>
              <a:gd name="connsiteY141-6592" fmla="*/ 4399289 h 5795240"/>
              <a:gd name="connsiteX142-6593" fmla="*/ 10133554 w 12641071"/>
              <a:gd name="connsiteY142-6594" fmla="*/ 4427096 h 5795240"/>
              <a:gd name="connsiteX143-6595" fmla="*/ 10130656 w 12641071"/>
              <a:gd name="connsiteY143-6596" fmla="*/ 4484506 h 5795240"/>
              <a:gd name="connsiteX144-6597" fmla="*/ 8678182 w 12641071"/>
              <a:gd name="connsiteY144-6598" fmla="*/ 5795240 h 5795240"/>
              <a:gd name="connsiteX145-6599" fmla="*/ 7467518 w 12641071"/>
              <a:gd name="connsiteY145-6600" fmla="*/ 5151535 h 5795240"/>
              <a:gd name="connsiteX146-6601" fmla="*/ 7419945 w 12641071"/>
              <a:gd name="connsiteY146-6602" fmla="*/ 5073228 h 5795240"/>
              <a:gd name="connsiteX147-6603" fmla="*/ 7394386 w 12641071"/>
              <a:gd name="connsiteY147-6604" fmla="*/ 5031156 h 5795240"/>
              <a:gd name="connsiteX148-6605" fmla="*/ 7367299 w 12641071"/>
              <a:gd name="connsiteY148-6606" fmla="*/ 4974928 h 5795240"/>
              <a:gd name="connsiteX149-6607" fmla="*/ 7332905 w 12641071"/>
              <a:gd name="connsiteY149-6608" fmla="*/ 4903531 h 5795240"/>
              <a:gd name="connsiteX150-6609" fmla="*/ 7320958 w 12641071"/>
              <a:gd name="connsiteY150-6610" fmla="*/ 4870887 h 5795240"/>
              <a:gd name="connsiteX151-6611" fmla="*/ 7322174 w 12641071"/>
              <a:gd name="connsiteY151-6612" fmla="*/ 4872361 h 5795240"/>
              <a:gd name="connsiteX152-6613" fmla="*/ 7362630 w 12641071"/>
              <a:gd name="connsiteY152-6614" fmla="*/ 4938954 h 5795240"/>
              <a:gd name="connsiteX153-6615" fmla="*/ 7380779 w 12641071"/>
              <a:gd name="connsiteY153-6616" fmla="*/ 4976628 h 5795240"/>
              <a:gd name="connsiteX154-6617" fmla="*/ 7391210 w 12641071"/>
              <a:gd name="connsiteY154-6618" fmla="*/ 4977944 h 5795240"/>
              <a:gd name="connsiteX155-6619" fmla="*/ 7380780 w 12641071"/>
              <a:gd name="connsiteY155-6620" fmla="*/ 4976628 h 5795240"/>
              <a:gd name="connsiteX156-6621" fmla="*/ 7362631 w 12641071"/>
              <a:gd name="connsiteY156-6622" fmla="*/ 4938954 h 5795240"/>
              <a:gd name="connsiteX157-6623" fmla="*/ 7322175 w 12641071"/>
              <a:gd name="connsiteY157-6624" fmla="*/ 4872361 h 5795240"/>
              <a:gd name="connsiteX158-6625" fmla="*/ 7320959 w 12641071"/>
              <a:gd name="connsiteY158-6626" fmla="*/ 4870887 h 5795240"/>
              <a:gd name="connsiteX159-6627" fmla="*/ 7283811 w 12641071"/>
              <a:gd name="connsiteY159-6628" fmla="*/ 4769391 h 5795240"/>
              <a:gd name="connsiteX160-6629" fmla="*/ 7272112 w 12641071"/>
              <a:gd name="connsiteY160-6630" fmla="*/ 4718630 h 5795240"/>
              <a:gd name="connsiteX161-6631" fmla="*/ 7272111 w 12641071"/>
              <a:gd name="connsiteY161-6632" fmla="*/ 4718630 h 5795240"/>
              <a:gd name="connsiteX162-6633" fmla="*/ 7283810 w 12641071"/>
              <a:gd name="connsiteY162-6634" fmla="*/ 4769391 h 5795240"/>
              <a:gd name="connsiteX163-6635" fmla="*/ 7320958 w 12641071"/>
              <a:gd name="connsiteY163-6636" fmla="*/ 4870887 h 5795240"/>
              <a:gd name="connsiteX164-6637" fmla="*/ 7223551 w 12641071"/>
              <a:gd name="connsiteY164-6638" fmla="*/ 4752829 h 5795240"/>
              <a:gd name="connsiteX165-6639" fmla="*/ 6652445 w 12641071"/>
              <a:gd name="connsiteY165-6640" fmla="*/ 4516269 h 5795240"/>
              <a:gd name="connsiteX166-6641" fmla="*/ 6200873 w 12641071"/>
              <a:gd name="connsiteY166-6642" fmla="*/ 4654206 h 5795240"/>
              <a:gd name="connsiteX167-6643" fmla="*/ 6088813 w 12641071"/>
              <a:gd name="connsiteY167-6644" fmla="*/ 4746663 h 5795240"/>
              <a:gd name="connsiteX168-6645" fmla="*/ 6043019 w 12641071"/>
              <a:gd name="connsiteY168-6646" fmla="*/ 4807902 h 5795240"/>
              <a:gd name="connsiteX169-6647" fmla="*/ 6043021 w 12641071"/>
              <a:gd name="connsiteY169-6648" fmla="*/ 4807902 h 5795240"/>
              <a:gd name="connsiteX170-6649" fmla="*/ 6023271 w 12641071"/>
              <a:gd name="connsiteY170-6650" fmla="*/ 4834312 h 5795240"/>
              <a:gd name="connsiteX171-6651" fmla="*/ 5970678 w 12641071"/>
              <a:gd name="connsiteY171-6652" fmla="*/ 4892181 h 5795240"/>
              <a:gd name="connsiteX172-6653" fmla="*/ 5982717 w 12641071"/>
              <a:gd name="connsiteY172-6654" fmla="*/ 4872361 h 5795240"/>
              <a:gd name="connsiteX173-6655" fmla="*/ 5970675 w 12641071"/>
              <a:gd name="connsiteY173-6656" fmla="*/ 4892181 h 5795240"/>
              <a:gd name="connsiteX174-6657" fmla="*/ 5935320 w 12641071"/>
              <a:gd name="connsiteY174-6658" fmla="*/ 4931081 h 5795240"/>
              <a:gd name="connsiteX175-6659" fmla="*/ 4971763 w 12641071"/>
              <a:gd name="connsiteY175-6660" fmla="*/ 5330200 h 5795240"/>
              <a:gd name="connsiteX176-6661" fmla="*/ 3716172 w 12641071"/>
              <a:gd name="connsiteY176-6662" fmla="*/ 4497938 h 5795240"/>
              <a:gd name="connsiteX177-6663" fmla="*/ 3710773 w 12641071"/>
              <a:gd name="connsiteY177-6664" fmla="*/ 4483182 h 5795240"/>
              <a:gd name="connsiteX178-6665" fmla="*/ 3710773 w 12641071"/>
              <a:gd name="connsiteY178-6666" fmla="*/ 4483181 h 5795240"/>
              <a:gd name="connsiteX179-6667" fmla="*/ 3674984 w 12641071"/>
              <a:gd name="connsiteY179-6668" fmla="*/ 4385402 h 5795240"/>
              <a:gd name="connsiteX180-6669" fmla="*/ 3670349 w 12641071"/>
              <a:gd name="connsiteY180-6670" fmla="*/ 4372742 h 5795240"/>
              <a:gd name="connsiteX181-6671" fmla="*/ 3659438 w 12641071"/>
              <a:gd name="connsiteY181-6672" fmla="*/ 4330309 h 5795240"/>
              <a:gd name="connsiteX182-6673" fmla="*/ 3672084 w 12641071"/>
              <a:gd name="connsiteY182-6674" fmla="*/ 4353606 h 5795240"/>
              <a:gd name="connsiteX183-6675" fmla="*/ 3659440 w 12641071"/>
              <a:gd name="connsiteY183-6676" fmla="*/ 4330309 h 5795240"/>
              <a:gd name="connsiteX184-6677" fmla="*/ 3613217 w 12641071"/>
              <a:gd name="connsiteY184-6678" fmla="*/ 4245153 h 5795240"/>
              <a:gd name="connsiteX185-6679" fmla="*/ 3083792 w 12641071"/>
              <a:gd name="connsiteY185-6680" fmla="*/ 3963660 h 5795240"/>
              <a:gd name="connsiteX186-6681" fmla="*/ 2835272 w 12641071"/>
              <a:gd name="connsiteY186-6682" fmla="*/ 4013833 h 5795240"/>
              <a:gd name="connsiteX187-6683" fmla="*/ 2820214 w 12641071"/>
              <a:gd name="connsiteY187-6684" fmla="*/ 4022007 h 5795240"/>
              <a:gd name="connsiteX188-6685" fmla="*/ 2820212 w 12641071"/>
              <a:gd name="connsiteY188-6686" fmla="*/ 4022008 h 5795240"/>
              <a:gd name="connsiteX189-6687" fmla="*/ 2820206 w 12641071"/>
              <a:gd name="connsiteY189-6688" fmla="*/ 4022011 h 5795240"/>
              <a:gd name="connsiteX190-6689" fmla="*/ 2813481 w 12641071"/>
              <a:gd name="connsiteY190-6690" fmla="*/ 4027041 h 5795240"/>
              <a:gd name="connsiteX191-6691" fmla="*/ 2762875 w 12641071"/>
              <a:gd name="connsiteY191-6692" fmla="*/ 4057784 h 5795240"/>
              <a:gd name="connsiteX192-6693" fmla="*/ 2762878 w 12641071"/>
              <a:gd name="connsiteY192-6694" fmla="*/ 4057784 h 5795240"/>
              <a:gd name="connsiteX193-6695" fmla="*/ 2694694 w 12641071"/>
              <a:gd name="connsiteY193-6696" fmla="*/ 4099208 h 5795240"/>
              <a:gd name="connsiteX194-6697" fmla="*/ 2726822 w 12641071"/>
              <a:gd name="connsiteY194-6698" fmla="*/ 4072700 h 5795240"/>
              <a:gd name="connsiteX195-6699" fmla="*/ 2757719 w 12641071"/>
              <a:gd name="connsiteY195-6700" fmla="*/ 4055929 h 5795240"/>
              <a:gd name="connsiteX196-6701" fmla="*/ 2757718 w 12641071"/>
              <a:gd name="connsiteY196-6702" fmla="*/ 4055928 h 5795240"/>
              <a:gd name="connsiteX197-6703" fmla="*/ 2726820 w 12641071"/>
              <a:gd name="connsiteY197-6704" fmla="*/ 4072700 h 5795240"/>
              <a:gd name="connsiteX198-6705" fmla="*/ 2694692 w 12641071"/>
              <a:gd name="connsiteY198-6706" fmla="*/ 4099208 h 5795240"/>
              <a:gd name="connsiteX199-6707" fmla="*/ 2664698 w 12641071"/>
              <a:gd name="connsiteY199-6708" fmla="*/ 4117431 h 5795240"/>
              <a:gd name="connsiteX200-6709" fmla="*/ 1804544 w 12641071"/>
              <a:gd name="connsiteY200-6710" fmla="*/ 4335229 h 5795240"/>
              <a:gd name="connsiteX201-6711" fmla="*/ 0 w 12641071"/>
              <a:gd name="connsiteY201-6712" fmla="*/ 2530685 h 5795240"/>
              <a:gd name="connsiteX202-6713" fmla="*/ 1804544 w 12641071"/>
              <a:gd name="connsiteY202-6714" fmla="*/ 726143 h 5795240"/>
              <a:gd name="connsiteX203-6715" fmla="*/ 3080549 w 12641071"/>
              <a:gd name="connsiteY203-6716" fmla="*/ 1254682 h 5795240"/>
              <a:gd name="connsiteX204-6717" fmla="*/ 3106404 w 12641071"/>
              <a:gd name="connsiteY204-6718" fmla="*/ 1283128 h 5795240"/>
              <a:gd name="connsiteX205-6719" fmla="*/ 3234533 w 12641071"/>
              <a:gd name="connsiteY205-6720" fmla="*/ 1432995 h 5795240"/>
              <a:gd name="connsiteX206-6721" fmla="*/ 3268676 w 12641071"/>
              <a:gd name="connsiteY206-6722" fmla="*/ 1461167 h 5795240"/>
              <a:gd name="connsiteX207-6723" fmla="*/ 3565826 w 12641071"/>
              <a:gd name="connsiteY207-6724" fmla="*/ 1551935 h 5795240"/>
              <a:gd name="connsiteX208-6725" fmla="*/ 4086504 w 12641071"/>
              <a:gd name="connsiteY208-6726" fmla="*/ 1127574 h 5795240"/>
              <a:gd name="connsiteX209-6727" fmla="*/ 4094702 w 12641071"/>
              <a:gd name="connsiteY209-6728" fmla="*/ 1046255 h 5795240"/>
              <a:gd name="connsiteX210-6729" fmla="*/ 4101065 w 12641071"/>
              <a:gd name="connsiteY210-6730" fmla="*/ 1044040 h 5795240"/>
              <a:gd name="connsiteX211-6731" fmla="*/ 4097301 w 12641071"/>
              <a:gd name="connsiteY211-6732" fmla="*/ 1118570 h 5795240"/>
              <a:gd name="connsiteX212-6733" fmla="*/ 4101065 w 12641071"/>
              <a:gd name="connsiteY212-6734" fmla="*/ 1044042 h 5795240"/>
              <a:gd name="connsiteX213-6735" fmla="*/ 4206937 w 12641071"/>
              <a:gd name="connsiteY213-6736" fmla="*/ 1007188 h 5795240"/>
              <a:gd name="connsiteX214-6737" fmla="*/ 4206937 w 12641071"/>
              <a:gd name="connsiteY214-6738" fmla="*/ 1007186 h 5795240"/>
              <a:gd name="connsiteX215-6739" fmla="*/ 4101067 w 12641071"/>
              <a:gd name="connsiteY215-6740" fmla="*/ 1044040 h 5795240"/>
              <a:gd name="connsiteX216-6741" fmla="*/ 4103078 w 12641071"/>
              <a:gd name="connsiteY216-6742" fmla="*/ 1004204 h 5795240"/>
              <a:gd name="connsiteX217-6743" fmla="*/ 5215874 w 12641071"/>
              <a:gd name="connsiteY217-6744" fmla="*/ 0 h 5795240"/>
              <a:gd name="connsiteX0-6745" fmla="*/ 5964869 w 12641071"/>
              <a:gd name="connsiteY0-6746" fmla="*/ 4795171 h 5795240"/>
              <a:gd name="connsiteX1-6747" fmla="*/ 6019264 w 12641071"/>
              <a:gd name="connsiteY1-6748" fmla="*/ 4804905 h 5795240"/>
              <a:gd name="connsiteX2-6749" fmla="*/ 6036570 w 12641071"/>
              <a:gd name="connsiteY2-6750" fmla="*/ 4807089 h 5795240"/>
              <a:gd name="connsiteX3-6751" fmla="*/ 6019265 w 12641071"/>
              <a:gd name="connsiteY3-6752" fmla="*/ 4804905 h 5795240"/>
              <a:gd name="connsiteX4-6753" fmla="*/ 5964869 w 12641071"/>
              <a:gd name="connsiteY4-6754" fmla="*/ 4795171 h 5795240"/>
              <a:gd name="connsiteX5-6755" fmla="*/ 3682364 w 12641071"/>
              <a:gd name="connsiteY5-6756" fmla="*/ 4386723 h 5795240"/>
              <a:gd name="connsiteX6-6757" fmla="*/ 3772428 w 12641071"/>
              <a:gd name="connsiteY6-6758" fmla="*/ 4402840 h 5795240"/>
              <a:gd name="connsiteX7-6759" fmla="*/ 3772428 w 12641071"/>
              <a:gd name="connsiteY7-6760" fmla="*/ 4402840 h 5795240"/>
              <a:gd name="connsiteX8-6761" fmla="*/ 3682364 w 12641071"/>
              <a:gd name="connsiteY8-6762" fmla="*/ 4386723 h 5795240"/>
              <a:gd name="connsiteX9-6763" fmla="*/ 3202490 w 12641071"/>
              <a:gd name="connsiteY9-6764" fmla="*/ 1406560 h 5795240"/>
              <a:gd name="connsiteX10-6765" fmla="*/ 3190020 w 12641071"/>
              <a:gd name="connsiteY10-6766" fmla="*/ 1396272 h 5795240"/>
              <a:gd name="connsiteX11-6767" fmla="*/ 3202490 w 12641071"/>
              <a:gd name="connsiteY11-6768" fmla="*/ 1406560 h 5795240"/>
              <a:gd name="connsiteX12-6769" fmla="*/ 6034389 w 12641071"/>
              <a:gd name="connsiteY12-6770" fmla="*/ 371047 h 5795240"/>
              <a:gd name="connsiteX13-6771" fmla="*/ 5912002 w 12641071"/>
              <a:gd name="connsiteY13-6772" fmla="*/ 413650 h 5795240"/>
              <a:gd name="connsiteX14-6773" fmla="*/ 5912002 w 12641071"/>
              <a:gd name="connsiteY14-6774" fmla="*/ 413650 h 5795240"/>
              <a:gd name="connsiteX15-6775" fmla="*/ 6034389 w 12641071"/>
              <a:gd name="connsiteY15-6776" fmla="*/ 371047 h 5795240"/>
              <a:gd name="connsiteX16-6777" fmla="*/ 5215874 w 12641071"/>
              <a:gd name="connsiteY16-6778" fmla="*/ 0 h 5795240"/>
              <a:gd name="connsiteX17-6779" fmla="*/ 5927386 w 12641071"/>
              <a:gd name="connsiteY17-6780" fmla="*/ 255427 h 5795240"/>
              <a:gd name="connsiteX18-6781" fmla="*/ 5974443 w 12641071"/>
              <a:gd name="connsiteY18-6782" fmla="*/ 298195 h 5795240"/>
              <a:gd name="connsiteX19-6783" fmla="*/ 5974448 w 12641071"/>
              <a:gd name="connsiteY19-6784" fmla="*/ 298200 h 5795240"/>
              <a:gd name="connsiteX20-6785" fmla="*/ 6006819 w 12641071"/>
              <a:gd name="connsiteY20-6786" fmla="*/ 327622 h 5795240"/>
              <a:gd name="connsiteX21-6787" fmla="*/ 6043427 w 12641071"/>
              <a:gd name="connsiteY21-6788" fmla="*/ 367901 h 5795240"/>
              <a:gd name="connsiteX22-6789" fmla="*/ 6043429 w 12641071"/>
              <a:gd name="connsiteY22-6790" fmla="*/ 367901 h 5795240"/>
              <a:gd name="connsiteX23-6791" fmla="*/ 6079014 w 12641071"/>
              <a:gd name="connsiteY23-6792" fmla="*/ 407056 h 5795240"/>
              <a:gd name="connsiteX24-6793" fmla="*/ 6105193 w 12641071"/>
              <a:gd name="connsiteY24-6794" fmla="*/ 442067 h 5795240"/>
              <a:gd name="connsiteX25-6795" fmla="*/ 6069206 w 12641071"/>
              <a:gd name="connsiteY25-6796" fmla="*/ 409359 h 5795240"/>
              <a:gd name="connsiteX26-6797" fmla="*/ 6105193 w 12641071"/>
              <a:gd name="connsiteY26-6798" fmla="*/ 442069 h 5795240"/>
              <a:gd name="connsiteX27-6799" fmla="*/ 6143408 w 12641071"/>
              <a:gd name="connsiteY27-6800" fmla="*/ 493169 h 5795240"/>
              <a:gd name="connsiteX28-6801" fmla="*/ 6143427 w 12641071"/>
              <a:gd name="connsiteY28-6802" fmla="*/ 493200 h 5795240"/>
              <a:gd name="connsiteX29-6803" fmla="*/ 6215965 w 12641071"/>
              <a:gd name="connsiteY29-6804" fmla="*/ 619406 h 5795240"/>
              <a:gd name="connsiteX30-6805" fmla="*/ 6234035 w 12641071"/>
              <a:gd name="connsiteY30-6806" fmla="*/ 658746 h 5795240"/>
              <a:gd name="connsiteX31-6807" fmla="*/ 6274009 w 12641071"/>
              <a:gd name="connsiteY31-6808" fmla="*/ 760197 h 5795240"/>
              <a:gd name="connsiteX32-6809" fmla="*/ 6287839 w 12641071"/>
              <a:gd name="connsiteY32-6810" fmla="*/ 801938 h 5795240"/>
              <a:gd name="connsiteX33-6811" fmla="*/ 6321546 w 12641071"/>
              <a:gd name="connsiteY33-6812" fmla="*/ 948207 h 5795240"/>
              <a:gd name="connsiteX34-6813" fmla="*/ 6321550 w 12641071"/>
              <a:gd name="connsiteY34-6814" fmla="*/ 948224 h 5795240"/>
              <a:gd name="connsiteX35-6815" fmla="*/ 6334438 w 12641071"/>
              <a:gd name="connsiteY35-6816" fmla="*/ 1118571 h 5795240"/>
              <a:gd name="connsiteX36-6817" fmla="*/ 6334438 w 12641071"/>
              <a:gd name="connsiteY36-6818" fmla="*/ 1118570 h 5795240"/>
              <a:gd name="connsiteX37-6819" fmla="*/ 6321550 w 12641071"/>
              <a:gd name="connsiteY37-6820" fmla="*/ 948222 h 5795240"/>
              <a:gd name="connsiteX38-6821" fmla="*/ 6321546 w 12641071"/>
              <a:gd name="connsiteY38-6822" fmla="*/ 948207 h 5795240"/>
              <a:gd name="connsiteX39-6823" fmla="*/ 6295696 w 12641071"/>
              <a:gd name="connsiteY39-6824" fmla="*/ 825653 h 5795240"/>
              <a:gd name="connsiteX40-6825" fmla="*/ 6287839 w 12641071"/>
              <a:gd name="connsiteY40-6826" fmla="*/ 801938 h 5795240"/>
              <a:gd name="connsiteX41-6827" fmla="*/ 6284151 w 12641071"/>
              <a:gd name="connsiteY41-6828" fmla="*/ 785941 h 5795240"/>
              <a:gd name="connsiteX42-6829" fmla="*/ 6274009 w 12641071"/>
              <a:gd name="connsiteY42-6830" fmla="*/ 760197 h 5795240"/>
              <a:gd name="connsiteX43-6831" fmla="*/ 6256852 w 12641071"/>
              <a:gd name="connsiteY43-6832" fmla="*/ 708420 h 5795240"/>
              <a:gd name="connsiteX44-6833" fmla="*/ 6234035 w 12641071"/>
              <a:gd name="connsiteY44-6834" fmla="*/ 658746 h 5795240"/>
              <a:gd name="connsiteX45-6835" fmla="*/ 6224136 w 12641071"/>
              <a:gd name="connsiteY45-6836" fmla="*/ 633624 h 5795240"/>
              <a:gd name="connsiteX46-6837" fmla="*/ 6215965 w 12641071"/>
              <a:gd name="connsiteY46-6838" fmla="*/ 619406 h 5795240"/>
              <a:gd name="connsiteX47-6839" fmla="*/ 6205824 w 12641071"/>
              <a:gd name="connsiteY47-6840" fmla="*/ 597325 h 5795240"/>
              <a:gd name="connsiteX48-6841" fmla="*/ 6143427 w 12641071"/>
              <a:gd name="connsiteY48-6842" fmla="*/ 493200 h 5795240"/>
              <a:gd name="connsiteX49-6843" fmla="*/ 6143408 w 12641071"/>
              <a:gd name="connsiteY49-6844" fmla="*/ 493167 h 5795240"/>
              <a:gd name="connsiteX50-6845" fmla="*/ 6105193 w 12641071"/>
              <a:gd name="connsiteY50-6846" fmla="*/ 442067 h 5795240"/>
              <a:gd name="connsiteX51-6847" fmla="*/ 6141460 w 12641071"/>
              <a:gd name="connsiteY51-6848" fmla="*/ 475027 h 5795240"/>
              <a:gd name="connsiteX52-6849" fmla="*/ 6788665 w 12641071"/>
              <a:gd name="connsiteY52-6850" fmla="*/ 707369 h 5795240"/>
              <a:gd name="connsiteX53-6851" fmla="*/ 7184710 w 12641071"/>
              <a:gd name="connsiteY53-6852" fmla="*/ 627411 h 5795240"/>
              <a:gd name="connsiteX54-6853" fmla="*/ 7264545 w 12641071"/>
              <a:gd name="connsiteY54-6854" fmla="*/ 588952 h 5795240"/>
              <a:gd name="connsiteX55-6855" fmla="*/ 7213686 w 12641071"/>
              <a:gd name="connsiteY55-6856" fmla="*/ 626983 h 5795240"/>
              <a:gd name="connsiteX56-6857" fmla="*/ 7128319 w 12641071"/>
              <a:gd name="connsiteY56-6858" fmla="*/ 705504 h 5795240"/>
              <a:gd name="connsiteX57-6859" fmla="*/ 7083110 w 12641071"/>
              <a:gd name="connsiteY57-6860" fmla="*/ 757072 h 5795240"/>
              <a:gd name="connsiteX58-6861" fmla="*/ 7083111 w 12641071"/>
              <a:gd name="connsiteY58-6862" fmla="*/ 757072 h 5795240"/>
              <a:gd name="connsiteX59-6863" fmla="*/ 7128319 w 12641071"/>
              <a:gd name="connsiteY59-6864" fmla="*/ 705506 h 5795240"/>
              <a:gd name="connsiteX60-6865" fmla="*/ 7213686 w 12641071"/>
              <a:gd name="connsiteY60-6866" fmla="*/ 626984 h 5795240"/>
              <a:gd name="connsiteX61-6867" fmla="*/ 7264545 w 12641071"/>
              <a:gd name="connsiteY61-6868" fmla="*/ 588953 h 5795240"/>
              <a:gd name="connsiteX62-6869" fmla="*/ 7273651 w 12641071"/>
              <a:gd name="connsiteY62-6870" fmla="*/ 584566 h 5795240"/>
              <a:gd name="connsiteX63-6871" fmla="*/ 7314851 w 12641071"/>
              <a:gd name="connsiteY63-6872" fmla="*/ 559537 h 5795240"/>
              <a:gd name="connsiteX64-6873" fmla="*/ 7354131 w 12641071"/>
              <a:gd name="connsiteY64-6874" fmla="*/ 565467 h 5795240"/>
              <a:gd name="connsiteX65-6875" fmla="*/ 7429608 w 12641071"/>
              <a:gd name="connsiteY65-6876" fmla="*/ 586051 h 5795240"/>
              <a:gd name="connsiteX66-6877" fmla="*/ 7429611 w 12641071"/>
              <a:gd name="connsiteY66-6878" fmla="*/ 586050 h 5795240"/>
              <a:gd name="connsiteX67-6879" fmla="*/ 7354132 w 12641071"/>
              <a:gd name="connsiteY67-6880" fmla="*/ 565465 h 5795240"/>
              <a:gd name="connsiteX68-6881" fmla="*/ 7314853 w 12641071"/>
              <a:gd name="connsiteY68-6882" fmla="*/ 559536 h 5795240"/>
              <a:gd name="connsiteX69-6883" fmla="*/ 7314851 w 12641071"/>
              <a:gd name="connsiteY69-6884" fmla="*/ 559537 h 5795240"/>
              <a:gd name="connsiteX70-6885" fmla="*/ 7314849 w 12641071"/>
              <a:gd name="connsiteY70-6886" fmla="*/ 559537 h 5795240"/>
              <a:gd name="connsiteX71-6887" fmla="*/ 7273651 w 12641071"/>
              <a:gd name="connsiteY71-6888" fmla="*/ 584565 h 5795240"/>
              <a:gd name="connsiteX72-6889" fmla="*/ 7264545 w 12641071"/>
              <a:gd name="connsiteY72-6890" fmla="*/ 588952 h 5795240"/>
              <a:gd name="connsiteX73-6891" fmla="*/ 7296407 w 12641071"/>
              <a:gd name="connsiteY73-6892" fmla="*/ 565126 h 5795240"/>
              <a:gd name="connsiteX74-6893" fmla="*/ 7307447 w 12641071"/>
              <a:gd name="connsiteY74-6894" fmla="*/ 558419 h 5795240"/>
              <a:gd name="connsiteX75-6895" fmla="*/ 7307450 w 12641071"/>
              <a:gd name="connsiteY75-6896" fmla="*/ 558419 h 5795240"/>
              <a:gd name="connsiteX76-6897" fmla="*/ 7385004 w 12641071"/>
              <a:gd name="connsiteY76-6898" fmla="*/ 511303 h 5795240"/>
              <a:gd name="connsiteX77-6899" fmla="*/ 7391626 w 12641071"/>
              <a:gd name="connsiteY77-6900" fmla="*/ 508114 h 5795240"/>
              <a:gd name="connsiteX78-6901" fmla="*/ 7391631 w 12641071"/>
              <a:gd name="connsiteY78-6902" fmla="*/ 508110 h 5795240"/>
              <a:gd name="connsiteX79-6903" fmla="*/ 7478934 w 12641071"/>
              <a:gd name="connsiteY79-6904" fmla="*/ 466053 h 5795240"/>
              <a:gd name="connsiteX80-6905" fmla="*/ 7897193 w 12641071"/>
              <a:gd name="connsiteY80-6906" fmla="*/ 381611 h 5795240"/>
              <a:gd name="connsiteX81-6907" fmla="*/ 8788216 w 12641071"/>
              <a:gd name="connsiteY81-6908" fmla="*/ 855364 h 5795240"/>
              <a:gd name="connsiteX82-6909" fmla="*/ 8832362 w 12641071"/>
              <a:gd name="connsiteY82-6910" fmla="*/ 928030 h 5795240"/>
              <a:gd name="connsiteX83-6911" fmla="*/ 8832362 w 12641071"/>
              <a:gd name="connsiteY83-6912" fmla="*/ 928033 h 5795240"/>
              <a:gd name="connsiteX84-6913" fmla="*/ 8842040 w 12641071"/>
              <a:gd name="connsiteY84-6914" fmla="*/ 943961 h 5795240"/>
              <a:gd name="connsiteX85-6915" fmla="*/ 8856144 w 12641071"/>
              <a:gd name="connsiteY85-6916" fmla="*/ 973241 h 5795240"/>
              <a:gd name="connsiteX86-6917" fmla="*/ 8856145 w 12641071"/>
              <a:gd name="connsiteY86-6918" fmla="*/ 973241 h 5795240"/>
              <a:gd name="connsiteX87-6919" fmla="*/ 8878117 w 12641071"/>
              <a:gd name="connsiteY87-6920" fmla="*/ 1018851 h 5795240"/>
              <a:gd name="connsiteX88-6921" fmla="*/ 8877719 w 12641071"/>
              <a:gd name="connsiteY88-6922" fmla="*/ 1018369 h 5795240"/>
              <a:gd name="connsiteX89-6923" fmla="*/ 8853250 w 12641071"/>
              <a:gd name="connsiteY89-6924" fmla="*/ 973288 h 5795240"/>
              <a:gd name="connsiteX90-6925" fmla="*/ 8853249 w 12641071"/>
              <a:gd name="connsiteY90-6926" fmla="*/ 973288 h 5795240"/>
              <a:gd name="connsiteX91-6927" fmla="*/ 8853248 w 12641071"/>
              <a:gd name="connsiteY91-6928" fmla="*/ 973287 h 5795240"/>
              <a:gd name="connsiteX92-6929" fmla="*/ 8849677 w 12641071"/>
              <a:gd name="connsiteY92-6930" fmla="*/ 973341 h 5795240"/>
              <a:gd name="connsiteX93-6931" fmla="*/ 8641543 w 12641071"/>
              <a:gd name="connsiteY93-6932" fmla="*/ 916577 h 5795240"/>
              <a:gd name="connsiteX94-6933" fmla="*/ 8641545 w 12641071"/>
              <a:gd name="connsiteY94-6934" fmla="*/ 916580 h 5795240"/>
              <a:gd name="connsiteX95-6935" fmla="*/ 8849676 w 12641071"/>
              <a:gd name="connsiteY95-6936" fmla="*/ 973343 h 5795240"/>
              <a:gd name="connsiteX96-6937" fmla="*/ 8853248 w 12641071"/>
              <a:gd name="connsiteY96-6938" fmla="*/ 973288 h 5795240"/>
              <a:gd name="connsiteX97-6939" fmla="*/ 8877719 w 12641071"/>
              <a:gd name="connsiteY97-6940" fmla="*/ 1018371 h 5795240"/>
              <a:gd name="connsiteX98-6941" fmla="*/ 8878116 w 12641071"/>
              <a:gd name="connsiteY98-6942" fmla="*/ 1018851 h 5795240"/>
              <a:gd name="connsiteX99-6943" fmla="*/ 8887288 w 12641071"/>
              <a:gd name="connsiteY99-6944" fmla="*/ 1037892 h 5795240"/>
              <a:gd name="connsiteX100-6945" fmla="*/ 8949899 w 12641071"/>
              <a:gd name="connsiteY100-6946" fmla="*/ 1239592 h 5795240"/>
              <a:gd name="connsiteX101-6947" fmla="*/ 8968437 w 12641071"/>
              <a:gd name="connsiteY101-6948" fmla="*/ 1423482 h 5795240"/>
              <a:gd name="connsiteX102-6949" fmla="*/ 8949899 w 12641071"/>
              <a:gd name="connsiteY102-6950" fmla="*/ 1239591 h 5795240"/>
              <a:gd name="connsiteX103-6951" fmla="*/ 8887288 w 12641071"/>
              <a:gd name="connsiteY103-6952" fmla="*/ 1037890 h 5795240"/>
              <a:gd name="connsiteX104-6953" fmla="*/ 8878116 w 12641071"/>
              <a:gd name="connsiteY104-6954" fmla="*/ 1018851 h 5795240"/>
              <a:gd name="connsiteX105-6955" fmla="*/ 8931285 w 12641071"/>
              <a:gd name="connsiteY105-6956" fmla="*/ 1083292 h 5795240"/>
              <a:gd name="connsiteX106-6957" fmla="*/ 9241478 w 12641071"/>
              <a:gd name="connsiteY106-6958" fmla="*/ 1211778 h 5795240"/>
              <a:gd name="connsiteX107-6959" fmla="*/ 9605238 w 12641071"/>
              <a:gd name="connsiteY107-6960" fmla="*/ 1018369 h 5795240"/>
              <a:gd name="connsiteX108-6961" fmla="*/ 9636247 w 12641071"/>
              <a:gd name="connsiteY108-6962" fmla="*/ 961241 h 5795240"/>
              <a:gd name="connsiteX109-6963" fmla="*/ 9641995 w 12641071"/>
              <a:gd name="connsiteY109-6964" fmla="*/ 961152 h 5795240"/>
              <a:gd name="connsiteX110-6965" fmla="*/ 9584939 w 12641071"/>
              <a:gd name="connsiteY110-6966" fmla="*/ 1079594 h 5795240"/>
              <a:gd name="connsiteX111-6967" fmla="*/ 9546257 w 12641071"/>
              <a:gd name="connsiteY111-6968" fmla="*/ 1204206 h 5795240"/>
              <a:gd name="connsiteX112-6969" fmla="*/ 9584939 w 12641071"/>
              <a:gd name="connsiteY112-6970" fmla="*/ 1079596 h 5795240"/>
              <a:gd name="connsiteX113-6971" fmla="*/ 9641995 w 12641071"/>
              <a:gd name="connsiteY113-6972" fmla="*/ 961153 h 5795240"/>
              <a:gd name="connsiteX114-6973" fmla="*/ 9653069 w 12641071"/>
              <a:gd name="connsiteY114-6974" fmla="*/ 960983 h 5795240"/>
              <a:gd name="connsiteX115-6975" fmla="*/ 9801564 w 12641071"/>
              <a:gd name="connsiteY115-6976" fmla="*/ 1196828 h 5795240"/>
              <a:gd name="connsiteX116-6977" fmla="*/ 9801566 w 12641071"/>
              <a:gd name="connsiteY116-6978" fmla="*/ 1196828 h 5795240"/>
              <a:gd name="connsiteX117-6979" fmla="*/ 9653070 w 12641071"/>
              <a:gd name="connsiteY117-6980" fmla="*/ 960982 h 5795240"/>
              <a:gd name="connsiteX118-6981" fmla="*/ 9641996 w 12641071"/>
              <a:gd name="connsiteY118-6982" fmla="*/ 961152 h 5795240"/>
              <a:gd name="connsiteX119-6983" fmla="*/ 9651917 w 12641071"/>
              <a:gd name="connsiteY119-6984" fmla="*/ 940556 h 5795240"/>
              <a:gd name="connsiteX120-6985" fmla="*/ 11050508 w 12641071"/>
              <a:gd name="connsiteY120-6986" fmla="*/ 108150 h 5795240"/>
              <a:gd name="connsiteX121-6987" fmla="*/ 12641071 w 12641071"/>
              <a:gd name="connsiteY121-6988" fmla="*/ 1698711 h 5795240"/>
              <a:gd name="connsiteX122-6989" fmla="*/ 11371062 w 12641071"/>
              <a:gd name="connsiteY122-6990" fmla="*/ 3256960 h 5795240"/>
              <a:gd name="connsiteX123-6991" fmla="*/ 11215953 w 12641071"/>
              <a:gd name="connsiteY123-6992" fmla="*/ 3280632 h 5795240"/>
              <a:gd name="connsiteX124-6993" fmla="*/ 11142318 w 12641071"/>
              <a:gd name="connsiteY124-6994" fmla="*/ 3276914 h 5795240"/>
              <a:gd name="connsiteX125-6995" fmla="*/ 11215952 w 12641071"/>
              <a:gd name="connsiteY125-6996" fmla="*/ 3280632 h 5795240"/>
              <a:gd name="connsiteX126-6997" fmla="*/ 11213133 w 12641071"/>
              <a:gd name="connsiteY126-6998" fmla="*/ 3281062 h 5795240"/>
              <a:gd name="connsiteX127-6999" fmla="*/ 11116921 w 12641071"/>
              <a:gd name="connsiteY127-7000" fmla="*/ 3285921 h 5795240"/>
              <a:gd name="connsiteX128-7001" fmla="*/ 11050507 w 12641071"/>
              <a:gd name="connsiteY128-7002" fmla="*/ 3289274 h 5795240"/>
              <a:gd name="connsiteX129-7003" fmla="*/ 11006292 w 12641071"/>
              <a:gd name="connsiteY129-7004" fmla="*/ 3287041 h 5795240"/>
              <a:gd name="connsiteX130-7005" fmla="*/ 10937101 w 12641071"/>
              <a:gd name="connsiteY130-7006" fmla="*/ 3297601 h 5795240"/>
              <a:gd name="connsiteX131-7007" fmla="*/ 10144740 w 12641071"/>
              <a:gd name="connsiteY131-7008" fmla="*/ 4089962 h 5795240"/>
              <a:gd name="connsiteX132-7009" fmla="*/ 10130374 w 12641071"/>
              <a:gd name="connsiteY132-7010" fmla="*/ 4184101 h 5795240"/>
              <a:gd name="connsiteX133-7011" fmla="*/ 10130375 w 12641071"/>
              <a:gd name="connsiteY133-7012" fmla="*/ 4184103 h 5795240"/>
              <a:gd name="connsiteX134-7013" fmla="*/ 10130656 w 12641071"/>
              <a:gd name="connsiteY134-7014" fmla="*/ 4185950 h 5795240"/>
              <a:gd name="connsiteX135-7015" fmla="*/ 10138194 w 12641071"/>
              <a:gd name="connsiteY135-7016" fmla="*/ 4335228 h 5795240"/>
              <a:gd name="connsiteX136-7017" fmla="*/ 10137710 w 12641071"/>
              <a:gd name="connsiteY136-7018" fmla="*/ 4344822 h 5795240"/>
              <a:gd name="connsiteX137-7019" fmla="*/ 10133555 w 12641071"/>
              <a:gd name="connsiteY137-7020" fmla="*/ 4427096 h 5795240"/>
              <a:gd name="connsiteX138-7021" fmla="*/ 10129312 w 12641071"/>
              <a:gd name="connsiteY138-7022" fmla="*/ 4399289 h 5795240"/>
              <a:gd name="connsiteX139-7023" fmla="*/ 10126797 w 12641071"/>
              <a:gd name="connsiteY139-7024" fmla="*/ 4349498 h 5795240"/>
              <a:gd name="connsiteX140-7025" fmla="*/ 10126796 w 12641071"/>
              <a:gd name="connsiteY140-7026" fmla="*/ 4349498 h 5795240"/>
              <a:gd name="connsiteX141-7027" fmla="*/ 10129311 w 12641071"/>
              <a:gd name="connsiteY141-7028" fmla="*/ 4399289 h 5795240"/>
              <a:gd name="connsiteX142-7029" fmla="*/ 10133554 w 12641071"/>
              <a:gd name="connsiteY142-7030" fmla="*/ 4427096 h 5795240"/>
              <a:gd name="connsiteX143-7031" fmla="*/ 10130656 w 12641071"/>
              <a:gd name="connsiteY143-7032" fmla="*/ 4484506 h 5795240"/>
              <a:gd name="connsiteX144-7033" fmla="*/ 8678182 w 12641071"/>
              <a:gd name="connsiteY144-7034" fmla="*/ 5795240 h 5795240"/>
              <a:gd name="connsiteX145-7035" fmla="*/ 7467518 w 12641071"/>
              <a:gd name="connsiteY145-7036" fmla="*/ 5151535 h 5795240"/>
              <a:gd name="connsiteX146-7037" fmla="*/ 7419945 w 12641071"/>
              <a:gd name="connsiteY146-7038" fmla="*/ 5073228 h 5795240"/>
              <a:gd name="connsiteX147-7039" fmla="*/ 7394386 w 12641071"/>
              <a:gd name="connsiteY147-7040" fmla="*/ 5031156 h 5795240"/>
              <a:gd name="connsiteX148-7041" fmla="*/ 7367299 w 12641071"/>
              <a:gd name="connsiteY148-7042" fmla="*/ 4974928 h 5795240"/>
              <a:gd name="connsiteX149-7043" fmla="*/ 7332905 w 12641071"/>
              <a:gd name="connsiteY149-7044" fmla="*/ 4903531 h 5795240"/>
              <a:gd name="connsiteX150-7045" fmla="*/ 7320958 w 12641071"/>
              <a:gd name="connsiteY150-7046" fmla="*/ 4870887 h 5795240"/>
              <a:gd name="connsiteX151-7047" fmla="*/ 7322174 w 12641071"/>
              <a:gd name="connsiteY151-7048" fmla="*/ 4872361 h 5795240"/>
              <a:gd name="connsiteX152-7049" fmla="*/ 7362630 w 12641071"/>
              <a:gd name="connsiteY152-7050" fmla="*/ 4938954 h 5795240"/>
              <a:gd name="connsiteX153-7051" fmla="*/ 7380779 w 12641071"/>
              <a:gd name="connsiteY153-7052" fmla="*/ 4976628 h 5795240"/>
              <a:gd name="connsiteX154-7053" fmla="*/ 7391210 w 12641071"/>
              <a:gd name="connsiteY154-7054" fmla="*/ 4977944 h 5795240"/>
              <a:gd name="connsiteX155-7055" fmla="*/ 7380780 w 12641071"/>
              <a:gd name="connsiteY155-7056" fmla="*/ 4976628 h 5795240"/>
              <a:gd name="connsiteX156-7057" fmla="*/ 7362631 w 12641071"/>
              <a:gd name="connsiteY156-7058" fmla="*/ 4938954 h 5795240"/>
              <a:gd name="connsiteX157-7059" fmla="*/ 7322175 w 12641071"/>
              <a:gd name="connsiteY157-7060" fmla="*/ 4872361 h 5795240"/>
              <a:gd name="connsiteX158-7061" fmla="*/ 7320959 w 12641071"/>
              <a:gd name="connsiteY158-7062" fmla="*/ 4870887 h 5795240"/>
              <a:gd name="connsiteX159-7063" fmla="*/ 7283811 w 12641071"/>
              <a:gd name="connsiteY159-7064" fmla="*/ 4769391 h 5795240"/>
              <a:gd name="connsiteX160-7065" fmla="*/ 7272112 w 12641071"/>
              <a:gd name="connsiteY160-7066" fmla="*/ 4718630 h 5795240"/>
              <a:gd name="connsiteX161-7067" fmla="*/ 7272111 w 12641071"/>
              <a:gd name="connsiteY161-7068" fmla="*/ 4718630 h 5795240"/>
              <a:gd name="connsiteX162-7069" fmla="*/ 7283810 w 12641071"/>
              <a:gd name="connsiteY162-7070" fmla="*/ 4769391 h 5795240"/>
              <a:gd name="connsiteX163-7071" fmla="*/ 7320958 w 12641071"/>
              <a:gd name="connsiteY163-7072" fmla="*/ 4870887 h 5795240"/>
              <a:gd name="connsiteX164-7073" fmla="*/ 7223551 w 12641071"/>
              <a:gd name="connsiteY164-7074" fmla="*/ 4752829 h 5795240"/>
              <a:gd name="connsiteX165-7075" fmla="*/ 6652445 w 12641071"/>
              <a:gd name="connsiteY165-7076" fmla="*/ 4516269 h 5795240"/>
              <a:gd name="connsiteX166-7077" fmla="*/ 6200873 w 12641071"/>
              <a:gd name="connsiteY166-7078" fmla="*/ 4654206 h 5795240"/>
              <a:gd name="connsiteX167-7079" fmla="*/ 6088813 w 12641071"/>
              <a:gd name="connsiteY167-7080" fmla="*/ 4746663 h 5795240"/>
              <a:gd name="connsiteX168-7081" fmla="*/ 6043019 w 12641071"/>
              <a:gd name="connsiteY168-7082" fmla="*/ 4807902 h 5795240"/>
              <a:gd name="connsiteX169-7083" fmla="*/ 6043021 w 12641071"/>
              <a:gd name="connsiteY169-7084" fmla="*/ 4807902 h 5795240"/>
              <a:gd name="connsiteX170-7085" fmla="*/ 6023271 w 12641071"/>
              <a:gd name="connsiteY170-7086" fmla="*/ 4834312 h 5795240"/>
              <a:gd name="connsiteX171-7087" fmla="*/ 5970678 w 12641071"/>
              <a:gd name="connsiteY171-7088" fmla="*/ 4892181 h 5795240"/>
              <a:gd name="connsiteX172-7089" fmla="*/ 5982717 w 12641071"/>
              <a:gd name="connsiteY172-7090" fmla="*/ 4872361 h 5795240"/>
              <a:gd name="connsiteX173-7091" fmla="*/ 5970675 w 12641071"/>
              <a:gd name="connsiteY173-7092" fmla="*/ 4892181 h 5795240"/>
              <a:gd name="connsiteX174-7093" fmla="*/ 5935320 w 12641071"/>
              <a:gd name="connsiteY174-7094" fmla="*/ 4931081 h 5795240"/>
              <a:gd name="connsiteX175-7095" fmla="*/ 4971763 w 12641071"/>
              <a:gd name="connsiteY175-7096" fmla="*/ 5330200 h 5795240"/>
              <a:gd name="connsiteX176-7097" fmla="*/ 3716172 w 12641071"/>
              <a:gd name="connsiteY176-7098" fmla="*/ 4497938 h 5795240"/>
              <a:gd name="connsiteX177-7099" fmla="*/ 3710773 w 12641071"/>
              <a:gd name="connsiteY177-7100" fmla="*/ 4483182 h 5795240"/>
              <a:gd name="connsiteX178-7101" fmla="*/ 3710773 w 12641071"/>
              <a:gd name="connsiteY178-7102" fmla="*/ 4483181 h 5795240"/>
              <a:gd name="connsiteX179-7103" fmla="*/ 3674984 w 12641071"/>
              <a:gd name="connsiteY179-7104" fmla="*/ 4385402 h 5795240"/>
              <a:gd name="connsiteX180-7105" fmla="*/ 3670349 w 12641071"/>
              <a:gd name="connsiteY180-7106" fmla="*/ 4372742 h 5795240"/>
              <a:gd name="connsiteX181-7107" fmla="*/ 3659438 w 12641071"/>
              <a:gd name="connsiteY181-7108" fmla="*/ 4330309 h 5795240"/>
              <a:gd name="connsiteX182-7109" fmla="*/ 3672084 w 12641071"/>
              <a:gd name="connsiteY182-7110" fmla="*/ 4353606 h 5795240"/>
              <a:gd name="connsiteX183-7111" fmla="*/ 3659440 w 12641071"/>
              <a:gd name="connsiteY183-7112" fmla="*/ 4330309 h 5795240"/>
              <a:gd name="connsiteX184-7113" fmla="*/ 3613217 w 12641071"/>
              <a:gd name="connsiteY184-7114" fmla="*/ 4245153 h 5795240"/>
              <a:gd name="connsiteX185-7115" fmla="*/ 3083792 w 12641071"/>
              <a:gd name="connsiteY185-7116" fmla="*/ 3963660 h 5795240"/>
              <a:gd name="connsiteX186-7117" fmla="*/ 2835272 w 12641071"/>
              <a:gd name="connsiteY186-7118" fmla="*/ 4013833 h 5795240"/>
              <a:gd name="connsiteX187-7119" fmla="*/ 2820214 w 12641071"/>
              <a:gd name="connsiteY187-7120" fmla="*/ 4022007 h 5795240"/>
              <a:gd name="connsiteX188-7121" fmla="*/ 2820212 w 12641071"/>
              <a:gd name="connsiteY188-7122" fmla="*/ 4022008 h 5795240"/>
              <a:gd name="connsiteX189-7123" fmla="*/ 2820206 w 12641071"/>
              <a:gd name="connsiteY189-7124" fmla="*/ 4022011 h 5795240"/>
              <a:gd name="connsiteX190-7125" fmla="*/ 2813481 w 12641071"/>
              <a:gd name="connsiteY190-7126" fmla="*/ 4027041 h 5795240"/>
              <a:gd name="connsiteX191-7127" fmla="*/ 2762875 w 12641071"/>
              <a:gd name="connsiteY191-7128" fmla="*/ 4057784 h 5795240"/>
              <a:gd name="connsiteX192-7129" fmla="*/ 2762878 w 12641071"/>
              <a:gd name="connsiteY192-7130" fmla="*/ 4057784 h 5795240"/>
              <a:gd name="connsiteX193-7131" fmla="*/ 2694694 w 12641071"/>
              <a:gd name="connsiteY193-7132" fmla="*/ 4099208 h 5795240"/>
              <a:gd name="connsiteX194-7133" fmla="*/ 2726822 w 12641071"/>
              <a:gd name="connsiteY194-7134" fmla="*/ 4072700 h 5795240"/>
              <a:gd name="connsiteX195-7135" fmla="*/ 2757719 w 12641071"/>
              <a:gd name="connsiteY195-7136" fmla="*/ 4055929 h 5795240"/>
              <a:gd name="connsiteX196-7137" fmla="*/ 2757718 w 12641071"/>
              <a:gd name="connsiteY196-7138" fmla="*/ 4055928 h 5795240"/>
              <a:gd name="connsiteX197-7139" fmla="*/ 2726820 w 12641071"/>
              <a:gd name="connsiteY197-7140" fmla="*/ 4072700 h 5795240"/>
              <a:gd name="connsiteX198-7141" fmla="*/ 2694692 w 12641071"/>
              <a:gd name="connsiteY198-7142" fmla="*/ 4099208 h 5795240"/>
              <a:gd name="connsiteX199-7143" fmla="*/ 2664698 w 12641071"/>
              <a:gd name="connsiteY199-7144" fmla="*/ 4117431 h 5795240"/>
              <a:gd name="connsiteX200-7145" fmla="*/ 1804544 w 12641071"/>
              <a:gd name="connsiteY200-7146" fmla="*/ 4335229 h 5795240"/>
              <a:gd name="connsiteX201-7147" fmla="*/ 0 w 12641071"/>
              <a:gd name="connsiteY201-7148" fmla="*/ 2530685 h 5795240"/>
              <a:gd name="connsiteX202-7149" fmla="*/ 1804544 w 12641071"/>
              <a:gd name="connsiteY202-7150" fmla="*/ 726143 h 5795240"/>
              <a:gd name="connsiteX203-7151" fmla="*/ 3080549 w 12641071"/>
              <a:gd name="connsiteY203-7152" fmla="*/ 1254682 h 5795240"/>
              <a:gd name="connsiteX204-7153" fmla="*/ 3234533 w 12641071"/>
              <a:gd name="connsiteY204-7154" fmla="*/ 1432995 h 5795240"/>
              <a:gd name="connsiteX205-7155" fmla="*/ 3268676 w 12641071"/>
              <a:gd name="connsiteY205-7156" fmla="*/ 1461167 h 5795240"/>
              <a:gd name="connsiteX206-7157" fmla="*/ 3565826 w 12641071"/>
              <a:gd name="connsiteY206-7158" fmla="*/ 1551935 h 5795240"/>
              <a:gd name="connsiteX207-7159" fmla="*/ 4086504 w 12641071"/>
              <a:gd name="connsiteY207-7160" fmla="*/ 1127574 h 5795240"/>
              <a:gd name="connsiteX208-7161" fmla="*/ 4094702 w 12641071"/>
              <a:gd name="connsiteY208-7162" fmla="*/ 1046255 h 5795240"/>
              <a:gd name="connsiteX209-7163" fmla="*/ 4101065 w 12641071"/>
              <a:gd name="connsiteY209-7164" fmla="*/ 1044040 h 5795240"/>
              <a:gd name="connsiteX210-7165" fmla="*/ 4097301 w 12641071"/>
              <a:gd name="connsiteY210-7166" fmla="*/ 1118570 h 5795240"/>
              <a:gd name="connsiteX211-7167" fmla="*/ 4101065 w 12641071"/>
              <a:gd name="connsiteY211-7168" fmla="*/ 1044042 h 5795240"/>
              <a:gd name="connsiteX212-7169" fmla="*/ 4206937 w 12641071"/>
              <a:gd name="connsiteY212-7170" fmla="*/ 1007188 h 5795240"/>
              <a:gd name="connsiteX213-7171" fmla="*/ 4206937 w 12641071"/>
              <a:gd name="connsiteY213-7172" fmla="*/ 1007186 h 5795240"/>
              <a:gd name="connsiteX214-7173" fmla="*/ 4101067 w 12641071"/>
              <a:gd name="connsiteY214-7174" fmla="*/ 1044040 h 5795240"/>
              <a:gd name="connsiteX215-7175" fmla="*/ 4103078 w 12641071"/>
              <a:gd name="connsiteY215-7176" fmla="*/ 1004204 h 5795240"/>
              <a:gd name="connsiteX216-7177" fmla="*/ 5215874 w 12641071"/>
              <a:gd name="connsiteY216-7178" fmla="*/ 0 h 5795240"/>
              <a:gd name="connsiteX0-7179" fmla="*/ 5964869 w 12641071"/>
              <a:gd name="connsiteY0-7180" fmla="*/ 4795171 h 5795240"/>
              <a:gd name="connsiteX1-7181" fmla="*/ 6019264 w 12641071"/>
              <a:gd name="connsiteY1-7182" fmla="*/ 4804905 h 5795240"/>
              <a:gd name="connsiteX2-7183" fmla="*/ 6036570 w 12641071"/>
              <a:gd name="connsiteY2-7184" fmla="*/ 4807089 h 5795240"/>
              <a:gd name="connsiteX3-7185" fmla="*/ 6019265 w 12641071"/>
              <a:gd name="connsiteY3-7186" fmla="*/ 4804905 h 5795240"/>
              <a:gd name="connsiteX4-7187" fmla="*/ 5964869 w 12641071"/>
              <a:gd name="connsiteY4-7188" fmla="*/ 4795171 h 5795240"/>
              <a:gd name="connsiteX5-7189" fmla="*/ 3682364 w 12641071"/>
              <a:gd name="connsiteY5-7190" fmla="*/ 4386723 h 5795240"/>
              <a:gd name="connsiteX6-7191" fmla="*/ 3772428 w 12641071"/>
              <a:gd name="connsiteY6-7192" fmla="*/ 4402840 h 5795240"/>
              <a:gd name="connsiteX7-7193" fmla="*/ 3772428 w 12641071"/>
              <a:gd name="connsiteY7-7194" fmla="*/ 4402840 h 5795240"/>
              <a:gd name="connsiteX8-7195" fmla="*/ 3682364 w 12641071"/>
              <a:gd name="connsiteY8-7196" fmla="*/ 4386723 h 5795240"/>
              <a:gd name="connsiteX9-7197" fmla="*/ 6034389 w 12641071"/>
              <a:gd name="connsiteY9-7198" fmla="*/ 371047 h 5795240"/>
              <a:gd name="connsiteX10-7199" fmla="*/ 5912002 w 12641071"/>
              <a:gd name="connsiteY10-7200" fmla="*/ 413650 h 5795240"/>
              <a:gd name="connsiteX11-7201" fmla="*/ 5912002 w 12641071"/>
              <a:gd name="connsiteY11-7202" fmla="*/ 413650 h 5795240"/>
              <a:gd name="connsiteX12-7203" fmla="*/ 6034389 w 12641071"/>
              <a:gd name="connsiteY12-7204" fmla="*/ 371047 h 5795240"/>
              <a:gd name="connsiteX13-7205" fmla="*/ 5215874 w 12641071"/>
              <a:gd name="connsiteY13-7206" fmla="*/ 0 h 5795240"/>
              <a:gd name="connsiteX14-7207" fmla="*/ 5927386 w 12641071"/>
              <a:gd name="connsiteY14-7208" fmla="*/ 255427 h 5795240"/>
              <a:gd name="connsiteX15-7209" fmla="*/ 5974443 w 12641071"/>
              <a:gd name="connsiteY15-7210" fmla="*/ 298195 h 5795240"/>
              <a:gd name="connsiteX16-7211" fmla="*/ 5974448 w 12641071"/>
              <a:gd name="connsiteY16-7212" fmla="*/ 298200 h 5795240"/>
              <a:gd name="connsiteX17-7213" fmla="*/ 6006819 w 12641071"/>
              <a:gd name="connsiteY17-7214" fmla="*/ 327622 h 5795240"/>
              <a:gd name="connsiteX18-7215" fmla="*/ 6043427 w 12641071"/>
              <a:gd name="connsiteY18-7216" fmla="*/ 367901 h 5795240"/>
              <a:gd name="connsiteX19-7217" fmla="*/ 6043429 w 12641071"/>
              <a:gd name="connsiteY19-7218" fmla="*/ 367901 h 5795240"/>
              <a:gd name="connsiteX20-7219" fmla="*/ 6079014 w 12641071"/>
              <a:gd name="connsiteY20-7220" fmla="*/ 407056 h 5795240"/>
              <a:gd name="connsiteX21-7221" fmla="*/ 6105193 w 12641071"/>
              <a:gd name="connsiteY21-7222" fmla="*/ 442067 h 5795240"/>
              <a:gd name="connsiteX22-7223" fmla="*/ 6069206 w 12641071"/>
              <a:gd name="connsiteY22-7224" fmla="*/ 409359 h 5795240"/>
              <a:gd name="connsiteX23-7225" fmla="*/ 6105193 w 12641071"/>
              <a:gd name="connsiteY23-7226" fmla="*/ 442069 h 5795240"/>
              <a:gd name="connsiteX24-7227" fmla="*/ 6143408 w 12641071"/>
              <a:gd name="connsiteY24-7228" fmla="*/ 493169 h 5795240"/>
              <a:gd name="connsiteX25-7229" fmla="*/ 6143427 w 12641071"/>
              <a:gd name="connsiteY25-7230" fmla="*/ 493200 h 5795240"/>
              <a:gd name="connsiteX26-7231" fmla="*/ 6215965 w 12641071"/>
              <a:gd name="connsiteY26-7232" fmla="*/ 619406 h 5795240"/>
              <a:gd name="connsiteX27-7233" fmla="*/ 6234035 w 12641071"/>
              <a:gd name="connsiteY27-7234" fmla="*/ 658746 h 5795240"/>
              <a:gd name="connsiteX28-7235" fmla="*/ 6274009 w 12641071"/>
              <a:gd name="connsiteY28-7236" fmla="*/ 760197 h 5795240"/>
              <a:gd name="connsiteX29-7237" fmla="*/ 6287839 w 12641071"/>
              <a:gd name="connsiteY29-7238" fmla="*/ 801938 h 5795240"/>
              <a:gd name="connsiteX30-7239" fmla="*/ 6321546 w 12641071"/>
              <a:gd name="connsiteY30-7240" fmla="*/ 948207 h 5795240"/>
              <a:gd name="connsiteX31-7241" fmla="*/ 6321550 w 12641071"/>
              <a:gd name="connsiteY31-7242" fmla="*/ 948224 h 5795240"/>
              <a:gd name="connsiteX32-7243" fmla="*/ 6334438 w 12641071"/>
              <a:gd name="connsiteY32-7244" fmla="*/ 1118571 h 5795240"/>
              <a:gd name="connsiteX33-7245" fmla="*/ 6334438 w 12641071"/>
              <a:gd name="connsiteY33-7246" fmla="*/ 1118570 h 5795240"/>
              <a:gd name="connsiteX34-7247" fmla="*/ 6321550 w 12641071"/>
              <a:gd name="connsiteY34-7248" fmla="*/ 948222 h 5795240"/>
              <a:gd name="connsiteX35-7249" fmla="*/ 6321546 w 12641071"/>
              <a:gd name="connsiteY35-7250" fmla="*/ 948207 h 5795240"/>
              <a:gd name="connsiteX36-7251" fmla="*/ 6295696 w 12641071"/>
              <a:gd name="connsiteY36-7252" fmla="*/ 825653 h 5795240"/>
              <a:gd name="connsiteX37-7253" fmla="*/ 6287839 w 12641071"/>
              <a:gd name="connsiteY37-7254" fmla="*/ 801938 h 5795240"/>
              <a:gd name="connsiteX38-7255" fmla="*/ 6284151 w 12641071"/>
              <a:gd name="connsiteY38-7256" fmla="*/ 785941 h 5795240"/>
              <a:gd name="connsiteX39-7257" fmla="*/ 6274009 w 12641071"/>
              <a:gd name="connsiteY39-7258" fmla="*/ 760197 h 5795240"/>
              <a:gd name="connsiteX40-7259" fmla="*/ 6256852 w 12641071"/>
              <a:gd name="connsiteY40-7260" fmla="*/ 708420 h 5795240"/>
              <a:gd name="connsiteX41-7261" fmla="*/ 6234035 w 12641071"/>
              <a:gd name="connsiteY41-7262" fmla="*/ 658746 h 5795240"/>
              <a:gd name="connsiteX42-7263" fmla="*/ 6224136 w 12641071"/>
              <a:gd name="connsiteY42-7264" fmla="*/ 633624 h 5795240"/>
              <a:gd name="connsiteX43-7265" fmla="*/ 6215965 w 12641071"/>
              <a:gd name="connsiteY43-7266" fmla="*/ 619406 h 5795240"/>
              <a:gd name="connsiteX44-7267" fmla="*/ 6205824 w 12641071"/>
              <a:gd name="connsiteY44-7268" fmla="*/ 597325 h 5795240"/>
              <a:gd name="connsiteX45-7269" fmla="*/ 6143427 w 12641071"/>
              <a:gd name="connsiteY45-7270" fmla="*/ 493200 h 5795240"/>
              <a:gd name="connsiteX46-7271" fmla="*/ 6143408 w 12641071"/>
              <a:gd name="connsiteY46-7272" fmla="*/ 493167 h 5795240"/>
              <a:gd name="connsiteX47-7273" fmla="*/ 6105193 w 12641071"/>
              <a:gd name="connsiteY47-7274" fmla="*/ 442067 h 5795240"/>
              <a:gd name="connsiteX48-7275" fmla="*/ 6141460 w 12641071"/>
              <a:gd name="connsiteY48-7276" fmla="*/ 475027 h 5795240"/>
              <a:gd name="connsiteX49-7277" fmla="*/ 6788665 w 12641071"/>
              <a:gd name="connsiteY49-7278" fmla="*/ 707369 h 5795240"/>
              <a:gd name="connsiteX50-7279" fmla="*/ 7184710 w 12641071"/>
              <a:gd name="connsiteY50-7280" fmla="*/ 627411 h 5795240"/>
              <a:gd name="connsiteX51-7281" fmla="*/ 7264545 w 12641071"/>
              <a:gd name="connsiteY51-7282" fmla="*/ 588952 h 5795240"/>
              <a:gd name="connsiteX52-7283" fmla="*/ 7213686 w 12641071"/>
              <a:gd name="connsiteY52-7284" fmla="*/ 626983 h 5795240"/>
              <a:gd name="connsiteX53-7285" fmla="*/ 7128319 w 12641071"/>
              <a:gd name="connsiteY53-7286" fmla="*/ 705504 h 5795240"/>
              <a:gd name="connsiteX54-7287" fmla="*/ 7083110 w 12641071"/>
              <a:gd name="connsiteY54-7288" fmla="*/ 757072 h 5795240"/>
              <a:gd name="connsiteX55-7289" fmla="*/ 7083111 w 12641071"/>
              <a:gd name="connsiteY55-7290" fmla="*/ 757072 h 5795240"/>
              <a:gd name="connsiteX56-7291" fmla="*/ 7128319 w 12641071"/>
              <a:gd name="connsiteY56-7292" fmla="*/ 705506 h 5795240"/>
              <a:gd name="connsiteX57-7293" fmla="*/ 7213686 w 12641071"/>
              <a:gd name="connsiteY57-7294" fmla="*/ 626984 h 5795240"/>
              <a:gd name="connsiteX58-7295" fmla="*/ 7264545 w 12641071"/>
              <a:gd name="connsiteY58-7296" fmla="*/ 588953 h 5795240"/>
              <a:gd name="connsiteX59-7297" fmla="*/ 7273651 w 12641071"/>
              <a:gd name="connsiteY59-7298" fmla="*/ 584566 h 5795240"/>
              <a:gd name="connsiteX60-7299" fmla="*/ 7314851 w 12641071"/>
              <a:gd name="connsiteY60-7300" fmla="*/ 559537 h 5795240"/>
              <a:gd name="connsiteX61-7301" fmla="*/ 7354131 w 12641071"/>
              <a:gd name="connsiteY61-7302" fmla="*/ 565467 h 5795240"/>
              <a:gd name="connsiteX62-7303" fmla="*/ 7429608 w 12641071"/>
              <a:gd name="connsiteY62-7304" fmla="*/ 586051 h 5795240"/>
              <a:gd name="connsiteX63-7305" fmla="*/ 7429611 w 12641071"/>
              <a:gd name="connsiteY63-7306" fmla="*/ 586050 h 5795240"/>
              <a:gd name="connsiteX64-7307" fmla="*/ 7354132 w 12641071"/>
              <a:gd name="connsiteY64-7308" fmla="*/ 565465 h 5795240"/>
              <a:gd name="connsiteX65-7309" fmla="*/ 7314853 w 12641071"/>
              <a:gd name="connsiteY65-7310" fmla="*/ 559536 h 5795240"/>
              <a:gd name="connsiteX66-7311" fmla="*/ 7314851 w 12641071"/>
              <a:gd name="connsiteY66-7312" fmla="*/ 559537 h 5795240"/>
              <a:gd name="connsiteX67-7313" fmla="*/ 7314849 w 12641071"/>
              <a:gd name="connsiteY67-7314" fmla="*/ 559537 h 5795240"/>
              <a:gd name="connsiteX68-7315" fmla="*/ 7273651 w 12641071"/>
              <a:gd name="connsiteY68-7316" fmla="*/ 584565 h 5795240"/>
              <a:gd name="connsiteX69-7317" fmla="*/ 7264545 w 12641071"/>
              <a:gd name="connsiteY69-7318" fmla="*/ 588952 h 5795240"/>
              <a:gd name="connsiteX70-7319" fmla="*/ 7296407 w 12641071"/>
              <a:gd name="connsiteY70-7320" fmla="*/ 565126 h 5795240"/>
              <a:gd name="connsiteX71-7321" fmla="*/ 7307447 w 12641071"/>
              <a:gd name="connsiteY71-7322" fmla="*/ 558419 h 5795240"/>
              <a:gd name="connsiteX72-7323" fmla="*/ 7307450 w 12641071"/>
              <a:gd name="connsiteY72-7324" fmla="*/ 558419 h 5795240"/>
              <a:gd name="connsiteX73-7325" fmla="*/ 7385004 w 12641071"/>
              <a:gd name="connsiteY73-7326" fmla="*/ 511303 h 5795240"/>
              <a:gd name="connsiteX74-7327" fmla="*/ 7391626 w 12641071"/>
              <a:gd name="connsiteY74-7328" fmla="*/ 508114 h 5795240"/>
              <a:gd name="connsiteX75-7329" fmla="*/ 7391631 w 12641071"/>
              <a:gd name="connsiteY75-7330" fmla="*/ 508110 h 5795240"/>
              <a:gd name="connsiteX76-7331" fmla="*/ 7478934 w 12641071"/>
              <a:gd name="connsiteY76-7332" fmla="*/ 466053 h 5795240"/>
              <a:gd name="connsiteX77-7333" fmla="*/ 7897193 w 12641071"/>
              <a:gd name="connsiteY77-7334" fmla="*/ 381611 h 5795240"/>
              <a:gd name="connsiteX78-7335" fmla="*/ 8788216 w 12641071"/>
              <a:gd name="connsiteY78-7336" fmla="*/ 855364 h 5795240"/>
              <a:gd name="connsiteX79-7337" fmla="*/ 8832362 w 12641071"/>
              <a:gd name="connsiteY79-7338" fmla="*/ 928030 h 5795240"/>
              <a:gd name="connsiteX80-7339" fmla="*/ 8832362 w 12641071"/>
              <a:gd name="connsiteY80-7340" fmla="*/ 928033 h 5795240"/>
              <a:gd name="connsiteX81-7341" fmla="*/ 8842040 w 12641071"/>
              <a:gd name="connsiteY81-7342" fmla="*/ 943961 h 5795240"/>
              <a:gd name="connsiteX82-7343" fmla="*/ 8856144 w 12641071"/>
              <a:gd name="connsiteY82-7344" fmla="*/ 973241 h 5795240"/>
              <a:gd name="connsiteX83-7345" fmla="*/ 8856145 w 12641071"/>
              <a:gd name="connsiteY83-7346" fmla="*/ 973241 h 5795240"/>
              <a:gd name="connsiteX84-7347" fmla="*/ 8878117 w 12641071"/>
              <a:gd name="connsiteY84-7348" fmla="*/ 1018851 h 5795240"/>
              <a:gd name="connsiteX85-7349" fmla="*/ 8877719 w 12641071"/>
              <a:gd name="connsiteY85-7350" fmla="*/ 1018369 h 5795240"/>
              <a:gd name="connsiteX86-7351" fmla="*/ 8853250 w 12641071"/>
              <a:gd name="connsiteY86-7352" fmla="*/ 973288 h 5795240"/>
              <a:gd name="connsiteX87-7353" fmla="*/ 8853249 w 12641071"/>
              <a:gd name="connsiteY87-7354" fmla="*/ 973288 h 5795240"/>
              <a:gd name="connsiteX88-7355" fmla="*/ 8853248 w 12641071"/>
              <a:gd name="connsiteY88-7356" fmla="*/ 973287 h 5795240"/>
              <a:gd name="connsiteX89-7357" fmla="*/ 8849677 w 12641071"/>
              <a:gd name="connsiteY89-7358" fmla="*/ 973341 h 5795240"/>
              <a:gd name="connsiteX90-7359" fmla="*/ 8641543 w 12641071"/>
              <a:gd name="connsiteY90-7360" fmla="*/ 916577 h 5795240"/>
              <a:gd name="connsiteX91-7361" fmla="*/ 8641545 w 12641071"/>
              <a:gd name="connsiteY91-7362" fmla="*/ 916580 h 5795240"/>
              <a:gd name="connsiteX92-7363" fmla="*/ 8849676 w 12641071"/>
              <a:gd name="connsiteY92-7364" fmla="*/ 973343 h 5795240"/>
              <a:gd name="connsiteX93-7365" fmla="*/ 8853248 w 12641071"/>
              <a:gd name="connsiteY93-7366" fmla="*/ 973288 h 5795240"/>
              <a:gd name="connsiteX94-7367" fmla="*/ 8877719 w 12641071"/>
              <a:gd name="connsiteY94-7368" fmla="*/ 1018371 h 5795240"/>
              <a:gd name="connsiteX95-7369" fmla="*/ 8878116 w 12641071"/>
              <a:gd name="connsiteY95-7370" fmla="*/ 1018851 h 5795240"/>
              <a:gd name="connsiteX96-7371" fmla="*/ 8887288 w 12641071"/>
              <a:gd name="connsiteY96-7372" fmla="*/ 1037892 h 5795240"/>
              <a:gd name="connsiteX97-7373" fmla="*/ 8949899 w 12641071"/>
              <a:gd name="connsiteY97-7374" fmla="*/ 1239592 h 5795240"/>
              <a:gd name="connsiteX98-7375" fmla="*/ 8968437 w 12641071"/>
              <a:gd name="connsiteY98-7376" fmla="*/ 1423482 h 5795240"/>
              <a:gd name="connsiteX99-7377" fmla="*/ 8949899 w 12641071"/>
              <a:gd name="connsiteY99-7378" fmla="*/ 1239591 h 5795240"/>
              <a:gd name="connsiteX100-7379" fmla="*/ 8887288 w 12641071"/>
              <a:gd name="connsiteY100-7380" fmla="*/ 1037890 h 5795240"/>
              <a:gd name="connsiteX101-7381" fmla="*/ 8878116 w 12641071"/>
              <a:gd name="connsiteY101-7382" fmla="*/ 1018851 h 5795240"/>
              <a:gd name="connsiteX102-7383" fmla="*/ 8931285 w 12641071"/>
              <a:gd name="connsiteY102-7384" fmla="*/ 1083292 h 5795240"/>
              <a:gd name="connsiteX103-7385" fmla="*/ 9241478 w 12641071"/>
              <a:gd name="connsiteY103-7386" fmla="*/ 1211778 h 5795240"/>
              <a:gd name="connsiteX104-7387" fmla="*/ 9605238 w 12641071"/>
              <a:gd name="connsiteY104-7388" fmla="*/ 1018369 h 5795240"/>
              <a:gd name="connsiteX105-7389" fmla="*/ 9636247 w 12641071"/>
              <a:gd name="connsiteY105-7390" fmla="*/ 961241 h 5795240"/>
              <a:gd name="connsiteX106-7391" fmla="*/ 9641995 w 12641071"/>
              <a:gd name="connsiteY106-7392" fmla="*/ 961152 h 5795240"/>
              <a:gd name="connsiteX107-7393" fmla="*/ 9584939 w 12641071"/>
              <a:gd name="connsiteY107-7394" fmla="*/ 1079594 h 5795240"/>
              <a:gd name="connsiteX108-7395" fmla="*/ 9546257 w 12641071"/>
              <a:gd name="connsiteY108-7396" fmla="*/ 1204206 h 5795240"/>
              <a:gd name="connsiteX109-7397" fmla="*/ 9584939 w 12641071"/>
              <a:gd name="connsiteY109-7398" fmla="*/ 1079596 h 5795240"/>
              <a:gd name="connsiteX110-7399" fmla="*/ 9641995 w 12641071"/>
              <a:gd name="connsiteY110-7400" fmla="*/ 961153 h 5795240"/>
              <a:gd name="connsiteX111-7401" fmla="*/ 9653069 w 12641071"/>
              <a:gd name="connsiteY111-7402" fmla="*/ 960983 h 5795240"/>
              <a:gd name="connsiteX112-7403" fmla="*/ 9801564 w 12641071"/>
              <a:gd name="connsiteY112-7404" fmla="*/ 1196828 h 5795240"/>
              <a:gd name="connsiteX113-7405" fmla="*/ 9801566 w 12641071"/>
              <a:gd name="connsiteY113-7406" fmla="*/ 1196828 h 5795240"/>
              <a:gd name="connsiteX114-7407" fmla="*/ 9653070 w 12641071"/>
              <a:gd name="connsiteY114-7408" fmla="*/ 960982 h 5795240"/>
              <a:gd name="connsiteX115-7409" fmla="*/ 9641996 w 12641071"/>
              <a:gd name="connsiteY115-7410" fmla="*/ 961152 h 5795240"/>
              <a:gd name="connsiteX116-7411" fmla="*/ 9651917 w 12641071"/>
              <a:gd name="connsiteY116-7412" fmla="*/ 940556 h 5795240"/>
              <a:gd name="connsiteX117-7413" fmla="*/ 11050508 w 12641071"/>
              <a:gd name="connsiteY117-7414" fmla="*/ 108150 h 5795240"/>
              <a:gd name="connsiteX118-7415" fmla="*/ 12641071 w 12641071"/>
              <a:gd name="connsiteY118-7416" fmla="*/ 1698711 h 5795240"/>
              <a:gd name="connsiteX119-7417" fmla="*/ 11371062 w 12641071"/>
              <a:gd name="connsiteY119-7418" fmla="*/ 3256960 h 5795240"/>
              <a:gd name="connsiteX120-7419" fmla="*/ 11215953 w 12641071"/>
              <a:gd name="connsiteY120-7420" fmla="*/ 3280632 h 5795240"/>
              <a:gd name="connsiteX121-7421" fmla="*/ 11142318 w 12641071"/>
              <a:gd name="connsiteY121-7422" fmla="*/ 3276914 h 5795240"/>
              <a:gd name="connsiteX122-7423" fmla="*/ 11215952 w 12641071"/>
              <a:gd name="connsiteY122-7424" fmla="*/ 3280632 h 5795240"/>
              <a:gd name="connsiteX123-7425" fmla="*/ 11213133 w 12641071"/>
              <a:gd name="connsiteY123-7426" fmla="*/ 3281062 h 5795240"/>
              <a:gd name="connsiteX124-7427" fmla="*/ 11116921 w 12641071"/>
              <a:gd name="connsiteY124-7428" fmla="*/ 3285921 h 5795240"/>
              <a:gd name="connsiteX125-7429" fmla="*/ 11050507 w 12641071"/>
              <a:gd name="connsiteY125-7430" fmla="*/ 3289274 h 5795240"/>
              <a:gd name="connsiteX126-7431" fmla="*/ 11006292 w 12641071"/>
              <a:gd name="connsiteY126-7432" fmla="*/ 3287041 h 5795240"/>
              <a:gd name="connsiteX127-7433" fmla="*/ 10937101 w 12641071"/>
              <a:gd name="connsiteY127-7434" fmla="*/ 3297601 h 5795240"/>
              <a:gd name="connsiteX128-7435" fmla="*/ 10144740 w 12641071"/>
              <a:gd name="connsiteY128-7436" fmla="*/ 4089962 h 5795240"/>
              <a:gd name="connsiteX129-7437" fmla="*/ 10130374 w 12641071"/>
              <a:gd name="connsiteY129-7438" fmla="*/ 4184101 h 5795240"/>
              <a:gd name="connsiteX130-7439" fmla="*/ 10130375 w 12641071"/>
              <a:gd name="connsiteY130-7440" fmla="*/ 4184103 h 5795240"/>
              <a:gd name="connsiteX131-7441" fmla="*/ 10130656 w 12641071"/>
              <a:gd name="connsiteY131-7442" fmla="*/ 4185950 h 5795240"/>
              <a:gd name="connsiteX132-7443" fmla="*/ 10138194 w 12641071"/>
              <a:gd name="connsiteY132-7444" fmla="*/ 4335228 h 5795240"/>
              <a:gd name="connsiteX133-7445" fmla="*/ 10137710 w 12641071"/>
              <a:gd name="connsiteY133-7446" fmla="*/ 4344822 h 5795240"/>
              <a:gd name="connsiteX134-7447" fmla="*/ 10133555 w 12641071"/>
              <a:gd name="connsiteY134-7448" fmla="*/ 4427096 h 5795240"/>
              <a:gd name="connsiteX135-7449" fmla="*/ 10129312 w 12641071"/>
              <a:gd name="connsiteY135-7450" fmla="*/ 4399289 h 5795240"/>
              <a:gd name="connsiteX136-7451" fmla="*/ 10126797 w 12641071"/>
              <a:gd name="connsiteY136-7452" fmla="*/ 4349498 h 5795240"/>
              <a:gd name="connsiteX137-7453" fmla="*/ 10126796 w 12641071"/>
              <a:gd name="connsiteY137-7454" fmla="*/ 4349498 h 5795240"/>
              <a:gd name="connsiteX138-7455" fmla="*/ 10129311 w 12641071"/>
              <a:gd name="connsiteY138-7456" fmla="*/ 4399289 h 5795240"/>
              <a:gd name="connsiteX139-7457" fmla="*/ 10133554 w 12641071"/>
              <a:gd name="connsiteY139-7458" fmla="*/ 4427096 h 5795240"/>
              <a:gd name="connsiteX140-7459" fmla="*/ 10130656 w 12641071"/>
              <a:gd name="connsiteY140-7460" fmla="*/ 4484506 h 5795240"/>
              <a:gd name="connsiteX141-7461" fmla="*/ 8678182 w 12641071"/>
              <a:gd name="connsiteY141-7462" fmla="*/ 5795240 h 5795240"/>
              <a:gd name="connsiteX142-7463" fmla="*/ 7467518 w 12641071"/>
              <a:gd name="connsiteY142-7464" fmla="*/ 5151535 h 5795240"/>
              <a:gd name="connsiteX143-7465" fmla="*/ 7419945 w 12641071"/>
              <a:gd name="connsiteY143-7466" fmla="*/ 5073228 h 5795240"/>
              <a:gd name="connsiteX144-7467" fmla="*/ 7394386 w 12641071"/>
              <a:gd name="connsiteY144-7468" fmla="*/ 5031156 h 5795240"/>
              <a:gd name="connsiteX145-7469" fmla="*/ 7367299 w 12641071"/>
              <a:gd name="connsiteY145-7470" fmla="*/ 4974928 h 5795240"/>
              <a:gd name="connsiteX146-7471" fmla="*/ 7332905 w 12641071"/>
              <a:gd name="connsiteY146-7472" fmla="*/ 4903531 h 5795240"/>
              <a:gd name="connsiteX147-7473" fmla="*/ 7320958 w 12641071"/>
              <a:gd name="connsiteY147-7474" fmla="*/ 4870887 h 5795240"/>
              <a:gd name="connsiteX148-7475" fmla="*/ 7322174 w 12641071"/>
              <a:gd name="connsiteY148-7476" fmla="*/ 4872361 h 5795240"/>
              <a:gd name="connsiteX149-7477" fmla="*/ 7362630 w 12641071"/>
              <a:gd name="connsiteY149-7478" fmla="*/ 4938954 h 5795240"/>
              <a:gd name="connsiteX150-7479" fmla="*/ 7380779 w 12641071"/>
              <a:gd name="connsiteY150-7480" fmla="*/ 4976628 h 5795240"/>
              <a:gd name="connsiteX151-7481" fmla="*/ 7391210 w 12641071"/>
              <a:gd name="connsiteY151-7482" fmla="*/ 4977944 h 5795240"/>
              <a:gd name="connsiteX152-7483" fmla="*/ 7380780 w 12641071"/>
              <a:gd name="connsiteY152-7484" fmla="*/ 4976628 h 5795240"/>
              <a:gd name="connsiteX153-7485" fmla="*/ 7362631 w 12641071"/>
              <a:gd name="connsiteY153-7486" fmla="*/ 4938954 h 5795240"/>
              <a:gd name="connsiteX154-7487" fmla="*/ 7322175 w 12641071"/>
              <a:gd name="connsiteY154-7488" fmla="*/ 4872361 h 5795240"/>
              <a:gd name="connsiteX155-7489" fmla="*/ 7320959 w 12641071"/>
              <a:gd name="connsiteY155-7490" fmla="*/ 4870887 h 5795240"/>
              <a:gd name="connsiteX156-7491" fmla="*/ 7283811 w 12641071"/>
              <a:gd name="connsiteY156-7492" fmla="*/ 4769391 h 5795240"/>
              <a:gd name="connsiteX157-7493" fmla="*/ 7272112 w 12641071"/>
              <a:gd name="connsiteY157-7494" fmla="*/ 4718630 h 5795240"/>
              <a:gd name="connsiteX158-7495" fmla="*/ 7272111 w 12641071"/>
              <a:gd name="connsiteY158-7496" fmla="*/ 4718630 h 5795240"/>
              <a:gd name="connsiteX159-7497" fmla="*/ 7283810 w 12641071"/>
              <a:gd name="connsiteY159-7498" fmla="*/ 4769391 h 5795240"/>
              <a:gd name="connsiteX160-7499" fmla="*/ 7320958 w 12641071"/>
              <a:gd name="connsiteY160-7500" fmla="*/ 4870887 h 5795240"/>
              <a:gd name="connsiteX161-7501" fmla="*/ 7223551 w 12641071"/>
              <a:gd name="connsiteY161-7502" fmla="*/ 4752829 h 5795240"/>
              <a:gd name="connsiteX162-7503" fmla="*/ 6652445 w 12641071"/>
              <a:gd name="connsiteY162-7504" fmla="*/ 4516269 h 5795240"/>
              <a:gd name="connsiteX163-7505" fmla="*/ 6200873 w 12641071"/>
              <a:gd name="connsiteY163-7506" fmla="*/ 4654206 h 5795240"/>
              <a:gd name="connsiteX164-7507" fmla="*/ 6088813 w 12641071"/>
              <a:gd name="connsiteY164-7508" fmla="*/ 4746663 h 5795240"/>
              <a:gd name="connsiteX165-7509" fmla="*/ 6043019 w 12641071"/>
              <a:gd name="connsiteY165-7510" fmla="*/ 4807902 h 5795240"/>
              <a:gd name="connsiteX166-7511" fmla="*/ 6043021 w 12641071"/>
              <a:gd name="connsiteY166-7512" fmla="*/ 4807902 h 5795240"/>
              <a:gd name="connsiteX167-7513" fmla="*/ 6023271 w 12641071"/>
              <a:gd name="connsiteY167-7514" fmla="*/ 4834312 h 5795240"/>
              <a:gd name="connsiteX168-7515" fmla="*/ 5970678 w 12641071"/>
              <a:gd name="connsiteY168-7516" fmla="*/ 4892181 h 5795240"/>
              <a:gd name="connsiteX169-7517" fmla="*/ 5982717 w 12641071"/>
              <a:gd name="connsiteY169-7518" fmla="*/ 4872361 h 5795240"/>
              <a:gd name="connsiteX170-7519" fmla="*/ 5970675 w 12641071"/>
              <a:gd name="connsiteY170-7520" fmla="*/ 4892181 h 5795240"/>
              <a:gd name="connsiteX171-7521" fmla="*/ 5935320 w 12641071"/>
              <a:gd name="connsiteY171-7522" fmla="*/ 4931081 h 5795240"/>
              <a:gd name="connsiteX172-7523" fmla="*/ 4971763 w 12641071"/>
              <a:gd name="connsiteY172-7524" fmla="*/ 5330200 h 5795240"/>
              <a:gd name="connsiteX173-7525" fmla="*/ 3716172 w 12641071"/>
              <a:gd name="connsiteY173-7526" fmla="*/ 4497938 h 5795240"/>
              <a:gd name="connsiteX174-7527" fmla="*/ 3710773 w 12641071"/>
              <a:gd name="connsiteY174-7528" fmla="*/ 4483182 h 5795240"/>
              <a:gd name="connsiteX175-7529" fmla="*/ 3710773 w 12641071"/>
              <a:gd name="connsiteY175-7530" fmla="*/ 4483181 h 5795240"/>
              <a:gd name="connsiteX176-7531" fmla="*/ 3674984 w 12641071"/>
              <a:gd name="connsiteY176-7532" fmla="*/ 4385402 h 5795240"/>
              <a:gd name="connsiteX177-7533" fmla="*/ 3670349 w 12641071"/>
              <a:gd name="connsiteY177-7534" fmla="*/ 4372742 h 5795240"/>
              <a:gd name="connsiteX178-7535" fmla="*/ 3659438 w 12641071"/>
              <a:gd name="connsiteY178-7536" fmla="*/ 4330309 h 5795240"/>
              <a:gd name="connsiteX179-7537" fmla="*/ 3672084 w 12641071"/>
              <a:gd name="connsiteY179-7538" fmla="*/ 4353606 h 5795240"/>
              <a:gd name="connsiteX180-7539" fmla="*/ 3659440 w 12641071"/>
              <a:gd name="connsiteY180-7540" fmla="*/ 4330309 h 5795240"/>
              <a:gd name="connsiteX181-7541" fmla="*/ 3613217 w 12641071"/>
              <a:gd name="connsiteY181-7542" fmla="*/ 4245153 h 5795240"/>
              <a:gd name="connsiteX182-7543" fmla="*/ 3083792 w 12641071"/>
              <a:gd name="connsiteY182-7544" fmla="*/ 3963660 h 5795240"/>
              <a:gd name="connsiteX183-7545" fmla="*/ 2835272 w 12641071"/>
              <a:gd name="connsiteY183-7546" fmla="*/ 4013833 h 5795240"/>
              <a:gd name="connsiteX184-7547" fmla="*/ 2820214 w 12641071"/>
              <a:gd name="connsiteY184-7548" fmla="*/ 4022007 h 5795240"/>
              <a:gd name="connsiteX185-7549" fmla="*/ 2820212 w 12641071"/>
              <a:gd name="connsiteY185-7550" fmla="*/ 4022008 h 5795240"/>
              <a:gd name="connsiteX186-7551" fmla="*/ 2820206 w 12641071"/>
              <a:gd name="connsiteY186-7552" fmla="*/ 4022011 h 5795240"/>
              <a:gd name="connsiteX187-7553" fmla="*/ 2813481 w 12641071"/>
              <a:gd name="connsiteY187-7554" fmla="*/ 4027041 h 5795240"/>
              <a:gd name="connsiteX188-7555" fmla="*/ 2762875 w 12641071"/>
              <a:gd name="connsiteY188-7556" fmla="*/ 4057784 h 5795240"/>
              <a:gd name="connsiteX189-7557" fmla="*/ 2762878 w 12641071"/>
              <a:gd name="connsiteY189-7558" fmla="*/ 4057784 h 5795240"/>
              <a:gd name="connsiteX190-7559" fmla="*/ 2694694 w 12641071"/>
              <a:gd name="connsiteY190-7560" fmla="*/ 4099208 h 5795240"/>
              <a:gd name="connsiteX191-7561" fmla="*/ 2726822 w 12641071"/>
              <a:gd name="connsiteY191-7562" fmla="*/ 4072700 h 5795240"/>
              <a:gd name="connsiteX192-7563" fmla="*/ 2757719 w 12641071"/>
              <a:gd name="connsiteY192-7564" fmla="*/ 4055929 h 5795240"/>
              <a:gd name="connsiteX193-7565" fmla="*/ 2757718 w 12641071"/>
              <a:gd name="connsiteY193-7566" fmla="*/ 4055928 h 5795240"/>
              <a:gd name="connsiteX194-7567" fmla="*/ 2726820 w 12641071"/>
              <a:gd name="connsiteY194-7568" fmla="*/ 4072700 h 5795240"/>
              <a:gd name="connsiteX195-7569" fmla="*/ 2694692 w 12641071"/>
              <a:gd name="connsiteY195-7570" fmla="*/ 4099208 h 5795240"/>
              <a:gd name="connsiteX196-7571" fmla="*/ 2664698 w 12641071"/>
              <a:gd name="connsiteY196-7572" fmla="*/ 4117431 h 5795240"/>
              <a:gd name="connsiteX197-7573" fmla="*/ 1804544 w 12641071"/>
              <a:gd name="connsiteY197-7574" fmla="*/ 4335229 h 5795240"/>
              <a:gd name="connsiteX198-7575" fmla="*/ 0 w 12641071"/>
              <a:gd name="connsiteY198-7576" fmla="*/ 2530685 h 5795240"/>
              <a:gd name="connsiteX199-7577" fmla="*/ 1804544 w 12641071"/>
              <a:gd name="connsiteY199-7578" fmla="*/ 726143 h 5795240"/>
              <a:gd name="connsiteX200-7579" fmla="*/ 3080549 w 12641071"/>
              <a:gd name="connsiteY200-7580" fmla="*/ 1254682 h 5795240"/>
              <a:gd name="connsiteX201-7581" fmla="*/ 3234533 w 12641071"/>
              <a:gd name="connsiteY201-7582" fmla="*/ 1432995 h 5795240"/>
              <a:gd name="connsiteX202-7583" fmla="*/ 3268676 w 12641071"/>
              <a:gd name="connsiteY202-7584" fmla="*/ 1461167 h 5795240"/>
              <a:gd name="connsiteX203-7585" fmla="*/ 3565826 w 12641071"/>
              <a:gd name="connsiteY203-7586" fmla="*/ 1551935 h 5795240"/>
              <a:gd name="connsiteX204-7587" fmla="*/ 4086504 w 12641071"/>
              <a:gd name="connsiteY204-7588" fmla="*/ 1127574 h 5795240"/>
              <a:gd name="connsiteX205-7589" fmla="*/ 4094702 w 12641071"/>
              <a:gd name="connsiteY205-7590" fmla="*/ 1046255 h 5795240"/>
              <a:gd name="connsiteX206-7591" fmla="*/ 4101065 w 12641071"/>
              <a:gd name="connsiteY206-7592" fmla="*/ 1044040 h 5795240"/>
              <a:gd name="connsiteX207-7593" fmla="*/ 4097301 w 12641071"/>
              <a:gd name="connsiteY207-7594" fmla="*/ 1118570 h 5795240"/>
              <a:gd name="connsiteX208-7595" fmla="*/ 4101065 w 12641071"/>
              <a:gd name="connsiteY208-7596" fmla="*/ 1044042 h 5795240"/>
              <a:gd name="connsiteX209-7597" fmla="*/ 4206937 w 12641071"/>
              <a:gd name="connsiteY209-7598" fmla="*/ 1007188 h 5795240"/>
              <a:gd name="connsiteX210-7599" fmla="*/ 4206937 w 12641071"/>
              <a:gd name="connsiteY210-7600" fmla="*/ 1007186 h 5795240"/>
              <a:gd name="connsiteX211-7601" fmla="*/ 4101067 w 12641071"/>
              <a:gd name="connsiteY211-7602" fmla="*/ 1044040 h 5795240"/>
              <a:gd name="connsiteX212-7603" fmla="*/ 4103078 w 12641071"/>
              <a:gd name="connsiteY212-7604" fmla="*/ 1004204 h 5795240"/>
              <a:gd name="connsiteX213-7605" fmla="*/ 5215874 w 12641071"/>
              <a:gd name="connsiteY213-7606" fmla="*/ 0 h 5795240"/>
              <a:gd name="connsiteX0-7607" fmla="*/ 5964869 w 12641071"/>
              <a:gd name="connsiteY0-7608" fmla="*/ 4795171 h 5795240"/>
              <a:gd name="connsiteX1-7609" fmla="*/ 6019264 w 12641071"/>
              <a:gd name="connsiteY1-7610" fmla="*/ 4804905 h 5795240"/>
              <a:gd name="connsiteX2-7611" fmla="*/ 6036570 w 12641071"/>
              <a:gd name="connsiteY2-7612" fmla="*/ 4807089 h 5795240"/>
              <a:gd name="connsiteX3-7613" fmla="*/ 6019265 w 12641071"/>
              <a:gd name="connsiteY3-7614" fmla="*/ 4804905 h 5795240"/>
              <a:gd name="connsiteX4-7615" fmla="*/ 5964869 w 12641071"/>
              <a:gd name="connsiteY4-7616" fmla="*/ 4795171 h 5795240"/>
              <a:gd name="connsiteX5-7617" fmla="*/ 3682364 w 12641071"/>
              <a:gd name="connsiteY5-7618" fmla="*/ 4386723 h 5795240"/>
              <a:gd name="connsiteX6-7619" fmla="*/ 3772428 w 12641071"/>
              <a:gd name="connsiteY6-7620" fmla="*/ 4402840 h 5795240"/>
              <a:gd name="connsiteX7-7621" fmla="*/ 3772428 w 12641071"/>
              <a:gd name="connsiteY7-7622" fmla="*/ 4402840 h 5795240"/>
              <a:gd name="connsiteX8-7623" fmla="*/ 3682364 w 12641071"/>
              <a:gd name="connsiteY8-7624" fmla="*/ 4386723 h 5795240"/>
              <a:gd name="connsiteX9-7625" fmla="*/ 6034389 w 12641071"/>
              <a:gd name="connsiteY9-7626" fmla="*/ 371047 h 5795240"/>
              <a:gd name="connsiteX10-7627" fmla="*/ 5912002 w 12641071"/>
              <a:gd name="connsiteY10-7628" fmla="*/ 413650 h 5795240"/>
              <a:gd name="connsiteX11-7629" fmla="*/ 5912002 w 12641071"/>
              <a:gd name="connsiteY11-7630" fmla="*/ 413650 h 5795240"/>
              <a:gd name="connsiteX12-7631" fmla="*/ 6034389 w 12641071"/>
              <a:gd name="connsiteY12-7632" fmla="*/ 371047 h 5795240"/>
              <a:gd name="connsiteX13-7633" fmla="*/ 5215874 w 12641071"/>
              <a:gd name="connsiteY13-7634" fmla="*/ 0 h 5795240"/>
              <a:gd name="connsiteX14-7635" fmla="*/ 5927386 w 12641071"/>
              <a:gd name="connsiteY14-7636" fmla="*/ 255427 h 5795240"/>
              <a:gd name="connsiteX15-7637" fmla="*/ 5974443 w 12641071"/>
              <a:gd name="connsiteY15-7638" fmla="*/ 298195 h 5795240"/>
              <a:gd name="connsiteX16-7639" fmla="*/ 5974448 w 12641071"/>
              <a:gd name="connsiteY16-7640" fmla="*/ 298200 h 5795240"/>
              <a:gd name="connsiteX17-7641" fmla="*/ 6006819 w 12641071"/>
              <a:gd name="connsiteY17-7642" fmla="*/ 327622 h 5795240"/>
              <a:gd name="connsiteX18-7643" fmla="*/ 6043427 w 12641071"/>
              <a:gd name="connsiteY18-7644" fmla="*/ 367901 h 5795240"/>
              <a:gd name="connsiteX19-7645" fmla="*/ 6043429 w 12641071"/>
              <a:gd name="connsiteY19-7646" fmla="*/ 367901 h 5795240"/>
              <a:gd name="connsiteX20-7647" fmla="*/ 6079014 w 12641071"/>
              <a:gd name="connsiteY20-7648" fmla="*/ 407056 h 5795240"/>
              <a:gd name="connsiteX21-7649" fmla="*/ 6105193 w 12641071"/>
              <a:gd name="connsiteY21-7650" fmla="*/ 442067 h 5795240"/>
              <a:gd name="connsiteX22-7651" fmla="*/ 6069206 w 12641071"/>
              <a:gd name="connsiteY22-7652" fmla="*/ 409359 h 5795240"/>
              <a:gd name="connsiteX23-7653" fmla="*/ 6105193 w 12641071"/>
              <a:gd name="connsiteY23-7654" fmla="*/ 442069 h 5795240"/>
              <a:gd name="connsiteX24-7655" fmla="*/ 6143408 w 12641071"/>
              <a:gd name="connsiteY24-7656" fmla="*/ 493169 h 5795240"/>
              <a:gd name="connsiteX25-7657" fmla="*/ 6143427 w 12641071"/>
              <a:gd name="connsiteY25-7658" fmla="*/ 493200 h 5795240"/>
              <a:gd name="connsiteX26-7659" fmla="*/ 6215965 w 12641071"/>
              <a:gd name="connsiteY26-7660" fmla="*/ 619406 h 5795240"/>
              <a:gd name="connsiteX27-7661" fmla="*/ 6234035 w 12641071"/>
              <a:gd name="connsiteY27-7662" fmla="*/ 658746 h 5795240"/>
              <a:gd name="connsiteX28-7663" fmla="*/ 6274009 w 12641071"/>
              <a:gd name="connsiteY28-7664" fmla="*/ 760197 h 5795240"/>
              <a:gd name="connsiteX29-7665" fmla="*/ 6287839 w 12641071"/>
              <a:gd name="connsiteY29-7666" fmla="*/ 801938 h 5795240"/>
              <a:gd name="connsiteX30-7667" fmla="*/ 6321546 w 12641071"/>
              <a:gd name="connsiteY30-7668" fmla="*/ 948207 h 5795240"/>
              <a:gd name="connsiteX31-7669" fmla="*/ 6321550 w 12641071"/>
              <a:gd name="connsiteY31-7670" fmla="*/ 948224 h 5795240"/>
              <a:gd name="connsiteX32-7671" fmla="*/ 6334438 w 12641071"/>
              <a:gd name="connsiteY32-7672" fmla="*/ 1118571 h 5795240"/>
              <a:gd name="connsiteX33-7673" fmla="*/ 6334438 w 12641071"/>
              <a:gd name="connsiteY33-7674" fmla="*/ 1118570 h 5795240"/>
              <a:gd name="connsiteX34-7675" fmla="*/ 6321550 w 12641071"/>
              <a:gd name="connsiteY34-7676" fmla="*/ 948222 h 5795240"/>
              <a:gd name="connsiteX35-7677" fmla="*/ 6321546 w 12641071"/>
              <a:gd name="connsiteY35-7678" fmla="*/ 948207 h 5795240"/>
              <a:gd name="connsiteX36-7679" fmla="*/ 6295696 w 12641071"/>
              <a:gd name="connsiteY36-7680" fmla="*/ 825653 h 5795240"/>
              <a:gd name="connsiteX37-7681" fmla="*/ 6287839 w 12641071"/>
              <a:gd name="connsiteY37-7682" fmla="*/ 801938 h 5795240"/>
              <a:gd name="connsiteX38-7683" fmla="*/ 6284151 w 12641071"/>
              <a:gd name="connsiteY38-7684" fmla="*/ 785941 h 5795240"/>
              <a:gd name="connsiteX39-7685" fmla="*/ 6274009 w 12641071"/>
              <a:gd name="connsiteY39-7686" fmla="*/ 760197 h 5795240"/>
              <a:gd name="connsiteX40-7687" fmla="*/ 6256852 w 12641071"/>
              <a:gd name="connsiteY40-7688" fmla="*/ 708420 h 5795240"/>
              <a:gd name="connsiteX41-7689" fmla="*/ 6234035 w 12641071"/>
              <a:gd name="connsiteY41-7690" fmla="*/ 658746 h 5795240"/>
              <a:gd name="connsiteX42-7691" fmla="*/ 6224136 w 12641071"/>
              <a:gd name="connsiteY42-7692" fmla="*/ 633624 h 5795240"/>
              <a:gd name="connsiteX43-7693" fmla="*/ 6215965 w 12641071"/>
              <a:gd name="connsiteY43-7694" fmla="*/ 619406 h 5795240"/>
              <a:gd name="connsiteX44-7695" fmla="*/ 6205824 w 12641071"/>
              <a:gd name="connsiteY44-7696" fmla="*/ 597325 h 5795240"/>
              <a:gd name="connsiteX45-7697" fmla="*/ 6143427 w 12641071"/>
              <a:gd name="connsiteY45-7698" fmla="*/ 493200 h 5795240"/>
              <a:gd name="connsiteX46-7699" fmla="*/ 6143408 w 12641071"/>
              <a:gd name="connsiteY46-7700" fmla="*/ 493167 h 5795240"/>
              <a:gd name="connsiteX47-7701" fmla="*/ 6105193 w 12641071"/>
              <a:gd name="connsiteY47-7702" fmla="*/ 442067 h 5795240"/>
              <a:gd name="connsiteX48-7703" fmla="*/ 6141460 w 12641071"/>
              <a:gd name="connsiteY48-7704" fmla="*/ 475027 h 5795240"/>
              <a:gd name="connsiteX49-7705" fmla="*/ 6788665 w 12641071"/>
              <a:gd name="connsiteY49-7706" fmla="*/ 707369 h 5795240"/>
              <a:gd name="connsiteX50-7707" fmla="*/ 7184710 w 12641071"/>
              <a:gd name="connsiteY50-7708" fmla="*/ 627411 h 5795240"/>
              <a:gd name="connsiteX51-7709" fmla="*/ 7264545 w 12641071"/>
              <a:gd name="connsiteY51-7710" fmla="*/ 588952 h 5795240"/>
              <a:gd name="connsiteX52-7711" fmla="*/ 7213686 w 12641071"/>
              <a:gd name="connsiteY52-7712" fmla="*/ 626983 h 5795240"/>
              <a:gd name="connsiteX53-7713" fmla="*/ 7128319 w 12641071"/>
              <a:gd name="connsiteY53-7714" fmla="*/ 705504 h 5795240"/>
              <a:gd name="connsiteX54-7715" fmla="*/ 7083110 w 12641071"/>
              <a:gd name="connsiteY54-7716" fmla="*/ 757072 h 5795240"/>
              <a:gd name="connsiteX55-7717" fmla="*/ 7083111 w 12641071"/>
              <a:gd name="connsiteY55-7718" fmla="*/ 757072 h 5795240"/>
              <a:gd name="connsiteX56-7719" fmla="*/ 7128319 w 12641071"/>
              <a:gd name="connsiteY56-7720" fmla="*/ 705506 h 5795240"/>
              <a:gd name="connsiteX57-7721" fmla="*/ 7213686 w 12641071"/>
              <a:gd name="connsiteY57-7722" fmla="*/ 626984 h 5795240"/>
              <a:gd name="connsiteX58-7723" fmla="*/ 7264545 w 12641071"/>
              <a:gd name="connsiteY58-7724" fmla="*/ 588953 h 5795240"/>
              <a:gd name="connsiteX59-7725" fmla="*/ 7273651 w 12641071"/>
              <a:gd name="connsiteY59-7726" fmla="*/ 584566 h 5795240"/>
              <a:gd name="connsiteX60-7727" fmla="*/ 7314851 w 12641071"/>
              <a:gd name="connsiteY60-7728" fmla="*/ 559537 h 5795240"/>
              <a:gd name="connsiteX61-7729" fmla="*/ 7354131 w 12641071"/>
              <a:gd name="connsiteY61-7730" fmla="*/ 565467 h 5795240"/>
              <a:gd name="connsiteX62-7731" fmla="*/ 7429608 w 12641071"/>
              <a:gd name="connsiteY62-7732" fmla="*/ 586051 h 5795240"/>
              <a:gd name="connsiteX63-7733" fmla="*/ 7429611 w 12641071"/>
              <a:gd name="connsiteY63-7734" fmla="*/ 586050 h 5795240"/>
              <a:gd name="connsiteX64-7735" fmla="*/ 7354132 w 12641071"/>
              <a:gd name="connsiteY64-7736" fmla="*/ 565465 h 5795240"/>
              <a:gd name="connsiteX65-7737" fmla="*/ 7314853 w 12641071"/>
              <a:gd name="connsiteY65-7738" fmla="*/ 559536 h 5795240"/>
              <a:gd name="connsiteX66-7739" fmla="*/ 7314851 w 12641071"/>
              <a:gd name="connsiteY66-7740" fmla="*/ 559537 h 5795240"/>
              <a:gd name="connsiteX67-7741" fmla="*/ 7314849 w 12641071"/>
              <a:gd name="connsiteY67-7742" fmla="*/ 559537 h 5795240"/>
              <a:gd name="connsiteX68-7743" fmla="*/ 7273651 w 12641071"/>
              <a:gd name="connsiteY68-7744" fmla="*/ 584565 h 5795240"/>
              <a:gd name="connsiteX69-7745" fmla="*/ 7264545 w 12641071"/>
              <a:gd name="connsiteY69-7746" fmla="*/ 588952 h 5795240"/>
              <a:gd name="connsiteX70-7747" fmla="*/ 7296407 w 12641071"/>
              <a:gd name="connsiteY70-7748" fmla="*/ 565126 h 5795240"/>
              <a:gd name="connsiteX71-7749" fmla="*/ 7307447 w 12641071"/>
              <a:gd name="connsiteY71-7750" fmla="*/ 558419 h 5795240"/>
              <a:gd name="connsiteX72-7751" fmla="*/ 7307450 w 12641071"/>
              <a:gd name="connsiteY72-7752" fmla="*/ 558419 h 5795240"/>
              <a:gd name="connsiteX73-7753" fmla="*/ 7385004 w 12641071"/>
              <a:gd name="connsiteY73-7754" fmla="*/ 511303 h 5795240"/>
              <a:gd name="connsiteX74-7755" fmla="*/ 7391626 w 12641071"/>
              <a:gd name="connsiteY74-7756" fmla="*/ 508114 h 5795240"/>
              <a:gd name="connsiteX75-7757" fmla="*/ 7391631 w 12641071"/>
              <a:gd name="connsiteY75-7758" fmla="*/ 508110 h 5795240"/>
              <a:gd name="connsiteX76-7759" fmla="*/ 7478934 w 12641071"/>
              <a:gd name="connsiteY76-7760" fmla="*/ 466053 h 5795240"/>
              <a:gd name="connsiteX77-7761" fmla="*/ 7897193 w 12641071"/>
              <a:gd name="connsiteY77-7762" fmla="*/ 381611 h 5795240"/>
              <a:gd name="connsiteX78-7763" fmla="*/ 8788216 w 12641071"/>
              <a:gd name="connsiteY78-7764" fmla="*/ 855364 h 5795240"/>
              <a:gd name="connsiteX79-7765" fmla="*/ 8832362 w 12641071"/>
              <a:gd name="connsiteY79-7766" fmla="*/ 928030 h 5795240"/>
              <a:gd name="connsiteX80-7767" fmla="*/ 8832362 w 12641071"/>
              <a:gd name="connsiteY80-7768" fmla="*/ 928033 h 5795240"/>
              <a:gd name="connsiteX81-7769" fmla="*/ 8842040 w 12641071"/>
              <a:gd name="connsiteY81-7770" fmla="*/ 943961 h 5795240"/>
              <a:gd name="connsiteX82-7771" fmla="*/ 8856144 w 12641071"/>
              <a:gd name="connsiteY82-7772" fmla="*/ 973241 h 5795240"/>
              <a:gd name="connsiteX83-7773" fmla="*/ 8856145 w 12641071"/>
              <a:gd name="connsiteY83-7774" fmla="*/ 973241 h 5795240"/>
              <a:gd name="connsiteX84-7775" fmla="*/ 8878117 w 12641071"/>
              <a:gd name="connsiteY84-7776" fmla="*/ 1018851 h 5795240"/>
              <a:gd name="connsiteX85-7777" fmla="*/ 8877719 w 12641071"/>
              <a:gd name="connsiteY85-7778" fmla="*/ 1018369 h 5795240"/>
              <a:gd name="connsiteX86-7779" fmla="*/ 8853250 w 12641071"/>
              <a:gd name="connsiteY86-7780" fmla="*/ 973288 h 5795240"/>
              <a:gd name="connsiteX87-7781" fmla="*/ 8853249 w 12641071"/>
              <a:gd name="connsiteY87-7782" fmla="*/ 973288 h 5795240"/>
              <a:gd name="connsiteX88-7783" fmla="*/ 8853248 w 12641071"/>
              <a:gd name="connsiteY88-7784" fmla="*/ 973287 h 5795240"/>
              <a:gd name="connsiteX89-7785" fmla="*/ 8849677 w 12641071"/>
              <a:gd name="connsiteY89-7786" fmla="*/ 973341 h 5795240"/>
              <a:gd name="connsiteX90-7787" fmla="*/ 8641543 w 12641071"/>
              <a:gd name="connsiteY90-7788" fmla="*/ 916577 h 5795240"/>
              <a:gd name="connsiteX91-7789" fmla="*/ 8641545 w 12641071"/>
              <a:gd name="connsiteY91-7790" fmla="*/ 916580 h 5795240"/>
              <a:gd name="connsiteX92-7791" fmla="*/ 8849676 w 12641071"/>
              <a:gd name="connsiteY92-7792" fmla="*/ 973343 h 5795240"/>
              <a:gd name="connsiteX93-7793" fmla="*/ 8853248 w 12641071"/>
              <a:gd name="connsiteY93-7794" fmla="*/ 973288 h 5795240"/>
              <a:gd name="connsiteX94-7795" fmla="*/ 8877719 w 12641071"/>
              <a:gd name="connsiteY94-7796" fmla="*/ 1018371 h 5795240"/>
              <a:gd name="connsiteX95-7797" fmla="*/ 8878116 w 12641071"/>
              <a:gd name="connsiteY95-7798" fmla="*/ 1018851 h 5795240"/>
              <a:gd name="connsiteX96-7799" fmla="*/ 8887288 w 12641071"/>
              <a:gd name="connsiteY96-7800" fmla="*/ 1037892 h 5795240"/>
              <a:gd name="connsiteX97-7801" fmla="*/ 8949899 w 12641071"/>
              <a:gd name="connsiteY97-7802" fmla="*/ 1239592 h 5795240"/>
              <a:gd name="connsiteX98-7803" fmla="*/ 8968437 w 12641071"/>
              <a:gd name="connsiteY98-7804" fmla="*/ 1423482 h 5795240"/>
              <a:gd name="connsiteX99-7805" fmla="*/ 8949899 w 12641071"/>
              <a:gd name="connsiteY99-7806" fmla="*/ 1239591 h 5795240"/>
              <a:gd name="connsiteX100-7807" fmla="*/ 8887288 w 12641071"/>
              <a:gd name="connsiteY100-7808" fmla="*/ 1037890 h 5795240"/>
              <a:gd name="connsiteX101-7809" fmla="*/ 8878116 w 12641071"/>
              <a:gd name="connsiteY101-7810" fmla="*/ 1018851 h 5795240"/>
              <a:gd name="connsiteX102-7811" fmla="*/ 8931285 w 12641071"/>
              <a:gd name="connsiteY102-7812" fmla="*/ 1083292 h 5795240"/>
              <a:gd name="connsiteX103-7813" fmla="*/ 9241478 w 12641071"/>
              <a:gd name="connsiteY103-7814" fmla="*/ 1211778 h 5795240"/>
              <a:gd name="connsiteX104-7815" fmla="*/ 9605238 w 12641071"/>
              <a:gd name="connsiteY104-7816" fmla="*/ 1018369 h 5795240"/>
              <a:gd name="connsiteX105-7817" fmla="*/ 9636247 w 12641071"/>
              <a:gd name="connsiteY105-7818" fmla="*/ 961241 h 5795240"/>
              <a:gd name="connsiteX106-7819" fmla="*/ 9641995 w 12641071"/>
              <a:gd name="connsiteY106-7820" fmla="*/ 961152 h 5795240"/>
              <a:gd name="connsiteX107-7821" fmla="*/ 9584939 w 12641071"/>
              <a:gd name="connsiteY107-7822" fmla="*/ 1079594 h 5795240"/>
              <a:gd name="connsiteX108-7823" fmla="*/ 9546257 w 12641071"/>
              <a:gd name="connsiteY108-7824" fmla="*/ 1204206 h 5795240"/>
              <a:gd name="connsiteX109-7825" fmla="*/ 9584939 w 12641071"/>
              <a:gd name="connsiteY109-7826" fmla="*/ 1079596 h 5795240"/>
              <a:gd name="connsiteX110-7827" fmla="*/ 9641995 w 12641071"/>
              <a:gd name="connsiteY110-7828" fmla="*/ 961153 h 5795240"/>
              <a:gd name="connsiteX111-7829" fmla="*/ 9653069 w 12641071"/>
              <a:gd name="connsiteY111-7830" fmla="*/ 960983 h 5795240"/>
              <a:gd name="connsiteX112-7831" fmla="*/ 9801564 w 12641071"/>
              <a:gd name="connsiteY112-7832" fmla="*/ 1196828 h 5795240"/>
              <a:gd name="connsiteX113-7833" fmla="*/ 9801566 w 12641071"/>
              <a:gd name="connsiteY113-7834" fmla="*/ 1196828 h 5795240"/>
              <a:gd name="connsiteX114-7835" fmla="*/ 9653070 w 12641071"/>
              <a:gd name="connsiteY114-7836" fmla="*/ 960982 h 5795240"/>
              <a:gd name="connsiteX115-7837" fmla="*/ 9641996 w 12641071"/>
              <a:gd name="connsiteY115-7838" fmla="*/ 961152 h 5795240"/>
              <a:gd name="connsiteX116-7839" fmla="*/ 9651917 w 12641071"/>
              <a:gd name="connsiteY116-7840" fmla="*/ 940556 h 5795240"/>
              <a:gd name="connsiteX117-7841" fmla="*/ 11050508 w 12641071"/>
              <a:gd name="connsiteY117-7842" fmla="*/ 108150 h 5795240"/>
              <a:gd name="connsiteX118-7843" fmla="*/ 12641071 w 12641071"/>
              <a:gd name="connsiteY118-7844" fmla="*/ 1698711 h 5795240"/>
              <a:gd name="connsiteX119-7845" fmla="*/ 11371062 w 12641071"/>
              <a:gd name="connsiteY119-7846" fmla="*/ 3256960 h 5795240"/>
              <a:gd name="connsiteX120-7847" fmla="*/ 11215953 w 12641071"/>
              <a:gd name="connsiteY120-7848" fmla="*/ 3280632 h 5795240"/>
              <a:gd name="connsiteX121-7849" fmla="*/ 11142318 w 12641071"/>
              <a:gd name="connsiteY121-7850" fmla="*/ 3276914 h 5795240"/>
              <a:gd name="connsiteX122-7851" fmla="*/ 11215952 w 12641071"/>
              <a:gd name="connsiteY122-7852" fmla="*/ 3280632 h 5795240"/>
              <a:gd name="connsiteX123-7853" fmla="*/ 11213133 w 12641071"/>
              <a:gd name="connsiteY123-7854" fmla="*/ 3281062 h 5795240"/>
              <a:gd name="connsiteX124-7855" fmla="*/ 11116921 w 12641071"/>
              <a:gd name="connsiteY124-7856" fmla="*/ 3285921 h 5795240"/>
              <a:gd name="connsiteX125-7857" fmla="*/ 11050507 w 12641071"/>
              <a:gd name="connsiteY125-7858" fmla="*/ 3289274 h 5795240"/>
              <a:gd name="connsiteX126-7859" fmla="*/ 11006292 w 12641071"/>
              <a:gd name="connsiteY126-7860" fmla="*/ 3287041 h 5795240"/>
              <a:gd name="connsiteX127-7861" fmla="*/ 10937101 w 12641071"/>
              <a:gd name="connsiteY127-7862" fmla="*/ 3297601 h 5795240"/>
              <a:gd name="connsiteX128-7863" fmla="*/ 10144740 w 12641071"/>
              <a:gd name="connsiteY128-7864" fmla="*/ 4089962 h 5795240"/>
              <a:gd name="connsiteX129-7865" fmla="*/ 10130374 w 12641071"/>
              <a:gd name="connsiteY129-7866" fmla="*/ 4184101 h 5795240"/>
              <a:gd name="connsiteX130-7867" fmla="*/ 10130375 w 12641071"/>
              <a:gd name="connsiteY130-7868" fmla="*/ 4184103 h 5795240"/>
              <a:gd name="connsiteX131-7869" fmla="*/ 10130656 w 12641071"/>
              <a:gd name="connsiteY131-7870" fmla="*/ 4185950 h 5795240"/>
              <a:gd name="connsiteX132-7871" fmla="*/ 10138194 w 12641071"/>
              <a:gd name="connsiteY132-7872" fmla="*/ 4335228 h 5795240"/>
              <a:gd name="connsiteX133-7873" fmla="*/ 10137710 w 12641071"/>
              <a:gd name="connsiteY133-7874" fmla="*/ 4344822 h 5795240"/>
              <a:gd name="connsiteX134-7875" fmla="*/ 10133555 w 12641071"/>
              <a:gd name="connsiteY134-7876" fmla="*/ 4427096 h 5795240"/>
              <a:gd name="connsiteX135-7877" fmla="*/ 10129312 w 12641071"/>
              <a:gd name="connsiteY135-7878" fmla="*/ 4399289 h 5795240"/>
              <a:gd name="connsiteX136-7879" fmla="*/ 10126797 w 12641071"/>
              <a:gd name="connsiteY136-7880" fmla="*/ 4349498 h 5795240"/>
              <a:gd name="connsiteX137-7881" fmla="*/ 10126796 w 12641071"/>
              <a:gd name="connsiteY137-7882" fmla="*/ 4349498 h 5795240"/>
              <a:gd name="connsiteX138-7883" fmla="*/ 10129311 w 12641071"/>
              <a:gd name="connsiteY138-7884" fmla="*/ 4399289 h 5795240"/>
              <a:gd name="connsiteX139-7885" fmla="*/ 10133554 w 12641071"/>
              <a:gd name="connsiteY139-7886" fmla="*/ 4427096 h 5795240"/>
              <a:gd name="connsiteX140-7887" fmla="*/ 10130656 w 12641071"/>
              <a:gd name="connsiteY140-7888" fmla="*/ 4484506 h 5795240"/>
              <a:gd name="connsiteX141-7889" fmla="*/ 8678182 w 12641071"/>
              <a:gd name="connsiteY141-7890" fmla="*/ 5795240 h 5795240"/>
              <a:gd name="connsiteX142-7891" fmla="*/ 7467518 w 12641071"/>
              <a:gd name="connsiteY142-7892" fmla="*/ 5151535 h 5795240"/>
              <a:gd name="connsiteX143-7893" fmla="*/ 7419945 w 12641071"/>
              <a:gd name="connsiteY143-7894" fmla="*/ 5073228 h 5795240"/>
              <a:gd name="connsiteX144-7895" fmla="*/ 7394386 w 12641071"/>
              <a:gd name="connsiteY144-7896" fmla="*/ 5031156 h 5795240"/>
              <a:gd name="connsiteX145-7897" fmla="*/ 7367299 w 12641071"/>
              <a:gd name="connsiteY145-7898" fmla="*/ 4974928 h 5795240"/>
              <a:gd name="connsiteX146-7899" fmla="*/ 7332905 w 12641071"/>
              <a:gd name="connsiteY146-7900" fmla="*/ 4903531 h 5795240"/>
              <a:gd name="connsiteX147-7901" fmla="*/ 7320958 w 12641071"/>
              <a:gd name="connsiteY147-7902" fmla="*/ 4870887 h 5795240"/>
              <a:gd name="connsiteX148-7903" fmla="*/ 7322174 w 12641071"/>
              <a:gd name="connsiteY148-7904" fmla="*/ 4872361 h 5795240"/>
              <a:gd name="connsiteX149-7905" fmla="*/ 7362630 w 12641071"/>
              <a:gd name="connsiteY149-7906" fmla="*/ 4938954 h 5795240"/>
              <a:gd name="connsiteX150-7907" fmla="*/ 7380779 w 12641071"/>
              <a:gd name="connsiteY150-7908" fmla="*/ 4976628 h 5795240"/>
              <a:gd name="connsiteX151-7909" fmla="*/ 7391210 w 12641071"/>
              <a:gd name="connsiteY151-7910" fmla="*/ 4977944 h 5795240"/>
              <a:gd name="connsiteX152-7911" fmla="*/ 7380780 w 12641071"/>
              <a:gd name="connsiteY152-7912" fmla="*/ 4976628 h 5795240"/>
              <a:gd name="connsiteX153-7913" fmla="*/ 7362631 w 12641071"/>
              <a:gd name="connsiteY153-7914" fmla="*/ 4938954 h 5795240"/>
              <a:gd name="connsiteX154-7915" fmla="*/ 7322175 w 12641071"/>
              <a:gd name="connsiteY154-7916" fmla="*/ 4872361 h 5795240"/>
              <a:gd name="connsiteX155-7917" fmla="*/ 7320959 w 12641071"/>
              <a:gd name="connsiteY155-7918" fmla="*/ 4870887 h 5795240"/>
              <a:gd name="connsiteX156-7919" fmla="*/ 7283811 w 12641071"/>
              <a:gd name="connsiteY156-7920" fmla="*/ 4769391 h 5795240"/>
              <a:gd name="connsiteX157-7921" fmla="*/ 7272112 w 12641071"/>
              <a:gd name="connsiteY157-7922" fmla="*/ 4718630 h 5795240"/>
              <a:gd name="connsiteX158-7923" fmla="*/ 7272111 w 12641071"/>
              <a:gd name="connsiteY158-7924" fmla="*/ 4718630 h 5795240"/>
              <a:gd name="connsiteX159-7925" fmla="*/ 7283810 w 12641071"/>
              <a:gd name="connsiteY159-7926" fmla="*/ 4769391 h 5795240"/>
              <a:gd name="connsiteX160-7927" fmla="*/ 7320958 w 12641071"/>
              <a:gd name="connsiteY160-7928" fmla="*/ 4870887 h 5795240"/>
              <a:gd name="connsiteX161-7929" fmla="*/ 7223551 w 12641071"/>
              <a:gd name="connsiteY161-7930" fmla="*/ 4752829 h 5795240"/>
              <a:gd name="connsiteX162-7931" fmla="*/ 6652445 w 12641071"/>
              <a:gd name="connsiteY162-7932" fmla="*/ 4516269 h 5795240"/>
              <a:gd name="connsiteX163-7933" fmla="*/ 6200873 w 12641071"/>
              <a:gd name="connsiteY163-7934" fmla="*/ 4654206 h 5795240"/>
              <a:gd name="connsiteX164-7935" fmla="*/ 6088813 w 12641071"/>
              <a:gd name="connsiteY164-7936" fmla="*/ 4746663 h 5795240"/>
              <a:gd name="connsiteX165-7937" fmla="*/ 6043019 w 12641071"/>
              <a:gd name="connsiteY165-7938" fmla="*/ 4807902 h 5795240"/>
              <a:gd name="connsiteX166-7939" fmla="*/ 6043021 w 12641071"/>
              <a:gd name="connsiteY166-7940" fmla="*/ 4807902 h 5795240"/>
              <a:gd name="connsiteX167-7941" fmla="*/ 6023271 w 12641071"/>
              <a:gd name="connsiteY167-7942" fmla="*/ 4834312 h 5795240"/>
              <a:gd name="connsiteX168-7943" fmla="*/ 5970678 w 12641071"/>
              <a:gd name="connsiteY168-7944" fmla="*/ 4892181 h 5795240"/>
              <a:gd name="connsiteX169-7945" fmla="*/ 5982717 w 12641071"/>
              <a:gd name="connsiteY169-7946" fmla="*/ 4872361 h 5795240"/>
              <a:gd name="connsiteX170-7947" fmla="*/ 5970675 w 12641071"/>
              <a:gd name="connsiteY170-7948" fmla="*/ 4892181 h 5795240"/>
              <a:gd name="connsiteX171-7949" fmla="*/ 5935320 w 12641071"/>
              <a:gd name="connsiteY171-7950" fmla="*/ 4931081 h 5795240"/>
              <a:gd name="connsiteX172-7951" fmla="*/ 4971763 w 12641071"/>
              <a:gd name="connsiteY172-7952" fmla="*/ 5330200 h 5795240"/>
              <a:gd name="connsiteX173-7953" fmla="*/ 3716172 w 12641071"/>
              <a:gd name="connsiteY173-7954" fmla="*/ 4497938 h 5795240"/>
              <a:gd name="connsiteX174-7955" fmla="*/ 3710773 w 12641071"/>
              <a:gd name="connsiteY174-7956" fmla="*/ 4483182 h 5795240"/>
              <a:gd name="connsiteX175-7957" fmla="*/ 3710773 w 12641071"/>
              <a:gd name="connsiteY175-7958" fmla="*/ 4483181 h 5795240"/>
              <a:gd name="connsiteX176-7959" fmla="*/ 3674984 w 12641071"/>
              <a:gd name="connsiteY176-7960" fmla="*/ 4385402 h 5795240"/>
              <a:gd name="connsiteX177-7961" fmla="*/ 3670349 w 12641071"/>
              <a:gd name="connsiteY177-7962" fmla="*/ 4372742 h 5795240"/>
              <a:gd name="connsiteX178-7963" fmla="*/ 3659438 w 12641071"/>
              <a:gd name="connsiteY178-7964" fmla="*/ 4330309 h 5795240"/>
              <a:gd name="connsiteX179-7965" fmla="*/ 3672084 w 12641071"/>
              <a:gd name="connsiteY179-7966" fmla="*/ 4353606 h 5795240"/>
              <a:gd name="connsiteX180-7967" fmla="*/ 3659440 w 12641071"/>
              <a:gd name="connsiteY180-7968" fmla="*/ 4330309 h 5795240"/>
              <a:gd name="connsiteX181-7969" fmla="*/ 3613217 w 12641071"/>
              <a:gd name="connsiteY181-7970" fmla="*/ 4245153 h 5795240"/>
              <a:gd name="connsiteX182-7971" fmla="*/ 3083792 w 12641071"/>
              <a:gd name="connsiteY182-7972" fmla="*/ 3963660 h 5795240"/>
              <a:gd name="connsiteX183-7973" fmla="*/ 2835272 w 12641071"/>
              <a:gd name="connsiteY183-7974" fmla="*/ 4013833 h 5795240"/>
              <a:gd name="connsiteX184-7975" fmla="*/ 2820214 w 12641071"/>
              <a:gd name="connsiteY184-7976" fmla="*/ 4022007 h 5795240"/>
              <a:gd name="connsiteX185-7977" fmla="*/ 2820212 w 12641071"/>
              <a:gd name="connsiteY185-7978" fmla="*/ 4022008 h 5795240"/>
              <a:gd name="connsiteX186-7979" fmla="*/ 2820206 w 12641071"/>
              <a:gd name="connsiteY186-7980" fmla="*/ 4022011 h 5795240"/>
              <a:gd name="connsiteX187-7981" fmla="*/ 2813481 w 12641071"/>
              <a:gd name="connsiteY187-7982" fmla="*/ 4027041 h 5795240"/>
              <a:gd name="connsiteX188-7983" fmla="*/ 2762875 w 12641071"/>
              <a:gd name="connsiteY188-7984" fmla="*/ 4057784 h 5795240"/>
              <a:gd name="connsiteX189-7985" fmla="*/ 2762878 w 12641071"/>
              <a:gd name="connsiteY189-7986" fmla="*/ 4057784 h 5795240"/>
              <a:gd name="connsiteX190-7987" fmla="*/ 2694694 w 12641071"/>
              <a:gd name="connsiteY190-7988" fmla="*/ 4099208 h 5795240"/>
              <a:gd name="connsiteX191-7989" fmla="*/ 2726822 w 12641071"/>
              <a:gd name="connsiteY191-7990" fmla="*/ 4072700 h 5795240"/>
              <a:gd name="connsiteX192-7991" fmla="*/ 2757719 w 12641071"/>
              <a:gd name="connsiteY192-7992" fmla="*/ 4055929 h 5795240"/>
              <a:gd name="connsiteX193-7993" fmla="*/ 2757718 w 12641071"/>
              <a:gd name="connsiteY193-7994" fmla="*/ 4055928 h 5795240"/>
              <a:gd name="connsiteX194-7995" fmla="*/ 2726820 w 12641071"/>
              <a:gd name="connsiteY194-7996" fmla="*/ 4072700 h 5795240"/>
              <a:gd name="connsiteX195-7997" fmla="*/ 2694692 w 12641071"/>
              <a:gd name="connsiteY195-7998" fmla="*/ 4099208 h 5795240"/>
              <a:gd name="connsiteX196-7999" fmla="*/ 2664698 w 12641071"/>
              <a:gd name="connsiteY196-8000" fmla="*/ 4117431 h 5795240"/>
              <a:gd name="connsiteX197-8001" fmla="*/ 1804544 w 12641071"/>
              <a:gd name="connsiteY197-8002" fmla="*/ 4335229 h 5795240"/>
              <a:gd name="connsiteX198-8003" fmla="*/ 0 w 12641071"/>
              <a:gd name="connsiteY198-8004" fmla="*/ 2530685 h 5795240"/>
              <a:gd name="connsiteX199-8005" fmla="*/ 1804544 w 12641071"/>
              <a:gd name="connsiteY199-8006" fmla="*/ 726143 h 5795240"/>
              <a:gd name="connsiteX200-8007" fmla="*/ 3080549 w 12641071"/>
              <a:gd name="connsiteY200-8008" fmla="*/ 1254682 h 5795240"/>
              <a:gd name="connsiteX201-8009" fmla="*/ 3268676 w 12641071"/>
              <a:gd name="connsiteY201-8010" fmla="*/ 1461167 h 5795240"/>
              <a:gd name="connsiteX202-8011" fmla="*/ 3565826 w 12641071"/>
              <a:gd name="connsiteY202-8012" fmla="*/ 1551935 h 5795240"/>
              <a:gd name="connsiteX203-8013" fmla="*/ 4086504 w 12641071"/>
              <a:gd name="connsiteY203-8014" fmla="*/ 1127574 h 5795240"/>
              <a:gd name="connsiteX204-8015" fmla="*/ 4094702 w 12641071"/>
              <a:gd name="connsiteY204-8016" fmla="*/ 1046255 h 5795240"/>
              <a:gd name="connsiteX205-8017" fmla="*/ 4101065 w 12641071"/>
              <a:gd name="connsiteY205-8018" fmla="*/ 1044040 h 5795240"/>
              <a:gd name="connsiteX206-8019" fmla="*/ 4097301 w 12641071"/>
              <a:gd name="connsiteY206-8020" fmla="*/ 1118570 h 5795240"/>
              <a:gd name="connsiteX207-8021" fmla="*/ 4101065 w 12641071"/>
              <a:gd name="connsiteY207-8022" fmla="*/ 1044042 h 5795240"/>
              <a:gd name="connsiteX208-8023" fmla="*/ 4206937 w 12641071"/>
              <a:gd name="connsiteY208-8024" fmla="*/ 1007188 h 5795240"/>
              <a:gd name="connsiteX209-8025" fmla="*/ 4206937 w 12641071"/>
              <a:gd name="connsiteY209-8026" fmla="*/ 1007186 h 5795240"/>
              <a:gd name="connsiteX210-8027" fmla="*/ 4101067 w 12641071"/>
              <a:gd name="connsiteY210-8028" fmla="*/ 1044040 h 5795240"/>
              <a:gd name="connsiteX211-8029" fmla="*/ 4103078 w 12641071"/>
              <a:gd name="connsiteY211-8030" fmla="*/ 1004204 h 5795240"/>
              <a:gd name="connsiteX212-8031" fmla="*/ 5215874 w 12641071"/>
              <a:gd name="connsiteY212-8032" fmla="*/ 0 h 5795240"/>
              <a:gd name="connsiteX0-8033" fmla="*/ 5964869 w 12641071"/>
              <a:gd name="connsiteY0-8034" fmla="*/ 4795171 h 5795240"/>
              <a:gd name="connsiteX1-8035" fmla="*/ 6019264 w 12641071"/>
              <a:gd name="connsiteY1-8036" fmla="*/ 4804905 h 5795240"/>
              <a:gd name="connsiteX2-8037" fmla="*/ 6036570 w 12641071"/>
              <a:gd name="connsiteY2-8038" fmla="*/ 4807089 h 5795240"/>
              <a:gd name="connsiteX3-8039" fmla="*/ 6019265 w 12641071"/>
              <a:gd name="connsiteY3-8040" fmla="*/ 4804905 h 5795240"/>
              <a:gd name="connsiteX4-8041" fmla="*/ 5964869 w 12641071"/>
              <a:gd name="connsiteY4-8042" fmla="*/ 4795171 h 5795240"/>
              <a:gd name="connsiteX5-8043" fmla="*/ 3682364 w 12641071"/>
              <a:gd name="connsiteY5-8044" fmla="*/ 4386723 h 5795240"/>
              <a:gd name="connsiteX6-8045" fmla="*/ 3772428 w 12641071"/>
              <a:gd name="connsiteY6-8046" fmla="*/ 4402840 h 5795240"/>
              <a:gd name="connsiteX7-8047" fmla="*/ 3772428 w 12641071"/>
              <a:gd name="connsiteY7-8048" fmla="*/ 4402840 h 5795240"/>
              <a:gd name="connsiteX8-8049" fmla="*/ 3682364 w 12641071"/>
              <a:gd name="connsiteY8-8050" fmla="*/ 4386723 h 5795240"/>
              <a:gd name="connsiteX9-8051" fmla="*/ 6034389 w 12641071"/>
              <a:gd name="connsiteY9-8052" fmla="*/ 371047 h 5795240"/>
              <a:gd name="connsiteX10-8053" fmla="*/ 5912002 w 12641071"/>
              <a:gd name="connsiteY10-8054" fmla="*/ 413650 h 5795240"/>
              <a:gd name="connsiteX11-8055" fmla="*/ 5912002 w 12641071"/>
              <a:gd name="connsiteY11-8056" fmla="*/ 413650 h 5795240"/>
              <a:gd name="connsiteX12-8057" fmla="*/ 6034389 w 12641071"/>
              <a:gd name="connsiteY12-8058" fmla="*/ 371047 h 5795240"/>
              <a:gd name="connsiteX13-8059" fmla="*/ 5215874 w 12641071"/>
              <a:gd name="connsiteY13-8060" fmla="*/ 0 h 5795240"/>
              <a:gd name="connsiteX14-8061" fmla="*/ 5927386 w 12641071"/>
              <a:gd name="connsiteY14-8062" fmla="*/ 255427 h 5795240"/>
              <a:gd name="connsiteX15-8063" fmla="*/ 5974443 w 12641071"/>
              <a:gd name="connsiteY15-8064" fmla="*/ 298195 h 5795240"/>
              <a:gd name="connsiteX16-8065" fmla="*/ 5974448 w 12641071"/>
              <a:gd name="connsiteY16-8066" fmla="*/ 298200 h 5795240"/>
              <a:gd name="connsiteX17-8067" fmla="*/ 6006819 w 12641071"/>
              <a:gd name="connsiteY17-8068" fmla="*/ 327622 h 5795240"/>
              <a:gd name="connsiteX18-8069" fmla="*/ 6043427 w 12641071"/>
              <a:gd name="connsiteY18-8070" fmla="*/ 367901 h 5795240"/>
              <a:gd name="connsiteX19-8071" fmla="*/ 6043429 w 12641071"/>
              <a:gd name="connsiteY19-8072" fmla="*/ 367901 h 5795240"/>
              <a:gd name="connsiteX20-8073" fmla="*/ 6079014 w 12641071"/>
              <a:gd name="connsiteY20-8074" fmla="*/ 407056 h 5795240"/>
              <a:gd name="connsiteX21-8075" fmla="*/ 6105193 w 12641071"/>
              <a:gd name="connsiteY21-8076" fmla="*/ 442067 h 5795240"/>
              <a:gd name="connsiteX22-8077" fmla="*/ 6069206 w 12641071"/>
              <a:gd name="connsiteY22-8078" fmla="*/ 409359 h 5795240"/>
              <a:gd name="connsiteX23-8079" fmla="*/ 6105193 w 12641071"/>
              <a:gd name="connsiteY23-8080" fmla="*/ 442069 h 5795240"/>
              <a:gd name="connsiteX24-8081" fmla="*/ 6143408 w 12641071"/>
              <a:gd name="connsiteY24-8082" fmla="*/ 493169 h 5795240"/>
              <a:gd name="connsiteX25-8083" fmla="*/ 6143427 w 12641071"/>
              <a:gd name="connsiteY25-8084" fmla="*/ 493200 h 5795240"/>
              <a:gd name="connsiteX26-8085" fmla="*/ 6215965 w 12641071"/>
              <a:gd name="connsiteY26-8086" fmla="*/ 619406 h 5795240"/>
              <a:gd name="connsiteX27-8087" fmla="*/ 6234035 w 12641071"/>
              <a:gd name="connsiteY27-8088" fmla="*/ 658746 h 5795240"/>
              <a:gd name="connsiteX28-8089" fmla="*/ 6274009 w 12641071"/>
              <a:gd name="connsiteY28-8090" fmla="*/ 760197 h 5795240"/>
              <a:gd name="connsiteX29-8091" fmla="*/ 6287839 w 12641071"/>
              <a:gd name="connsiteY29-8092" fmla="*/ 801938 h 5795240"/>
              <a:gd name="connsiteX30-8093" fmla="*/ 6321546 w 12641071"/>
              <a:gd name="connsiteY30-8094" fmla="*/ 948207 h 5795240"/>
              <a:gd name="connsiteX31-8095" fmla="*/ 6321550 w 12641071"/>
              <a:gd name="connsiteY31-8096" fmla="*/ 948224 h 5795240"/>
              <a:gd name="connsiteX32-8097" fmla="*/ 6334438 w 12641071"/>
              <a:gd name="connsiteY32-8098" fmla="*/ 1118571 h 5795240"/>
              <a:gd name="connsiteX33-8099" fmla="*/ 6334438 w 12641071"/>
              <a:gd name="connsiteY33-8100" fmla="*/ 1118570 h 5795240"/>
              <a:gd name="connsiteX34-8101" fmla="*/ 6321550 w 12641071"/>
              <a:gd name="connsiteY34-8102" fmla="*/ 948222 h 5795240"/>
              <a:gd name="connsiteX35-8103" fmla="*/ 6321546 w 12641071"/>
              <a:gd name="connsiteY35-8104" fmla="*/ 948207 h 5795240"/>
              <a:gd name="connsiteX36-8105" fmla="*/ 6295696 w 12641071"/>
              <a:gd name="connsiteY36-8106" fmla="*/ 825653 h 5795240"/>
              <a:gd name="connsiteX37-8107" fmla="*/ 6287839 w 12641071"/>
              <a:gd name="connsiteY37-8108" fmla="*/ 801938 h 5795240"/>
              <a:gd name="connsiteX38-8109" fmla="*/ 6284151 w 12641071"/>
              <a:gd name="connsiteY38-8110" fmla="*/ 785941 h 5795240"/>
              <a:gd name="connsiteX39-8111" fmla="*/ 6274009 w 12641071"/>
              <a:gd name="connsiteY39-8112" fmla="*/ 760197 h 5795240"/>
              <a:gd name="connsiteX40-8113" fmla="*/ 6256852 w 12641071"/>
              <a:gd name="connsiteY40-8114" fmla="*/ 708420 h 5795240"/>
              <a:gd name="connsiteX41-8115" fmla="*/ 6234035 w 12641071"/>
              <a:gd name="connsiteY41-8116" fmla="*/ 658746 h 5795240"/>
              <a:gd name="connsiteX42-8117" fmla="*/ 6224136 w 12641071"/>
              <a:gd name="connsiteY42-8118" fmla="*/ 633624 h 5795240"/>
              <a:gd name="connsiteX43-8119" fmla="*/ 6215965 w 12641071"/>
              <a:gd name="connsiteY43-8120" fmla="*/ 619406 h 5795240"/>
              <a:gd name="connsiteX44-8121" fmla="*/ 6205824 w 12641071"/>
              <a:gd name="connsiteY44-8122" fmla="*/ 597325 h 5795240"/>
              <a:gd name="connsiteX45-8123" fmla="*/ 6143427 w 12641071"/>
              <a:gd name="connsiteY45-8124" fmla="*/ 493200 h 5795240"/>
              <a:gd name="connsiteX46-8125" fmla="*/ 6143408 w 12641071"/>
              <a:gd name="connsiteY46-8126" fmla="*/ 493167 h 5795240"/>
              <a:gd name="connsiteX47-8127" fmla="*/ 6105193 w 12641071"/>
              <a:gd name="connsiteY47-8128" fmla="*/ 442067 h 5795240"/>
              <a:gd name="connsiteX48-8129" fmla="*/ 6141460 w 12641071"/>
              <a:gd name="connsiteY48-8130" fmla="*/ 475027 h 5795240"/>
              <a:gd name="connsiteX49-8131" fmla="*/ 6788665 w 12641071"/>
              <a:gd name="connsiteY49-8132" fmla="*/ 707369 h 5795240"/>
              <a:gd name="connsiteX50-8133" fmla="*/ 7184710 w 12641071"/>
              <a:gd name="connsiteY50-8134" fmla="*/ 627411 h 5795240"/>
              <a:gd name="connsiteX51-8135" fmla="*/ 7264545 w 12641071"/>
              <a:gd name="connsiteY51-8136" fmla="*/ 588952 h 5795240"/>
              <a:gd name="connsiteX52-8137" fmla="*/ 7213686 w 12641071"/>
              <a:gd name="connsiteY52-8138" fmla="*/ 626983 h 5795240"/>
              <a:gd name="connsiteX53-8139" fmla="*/ 7128319 w 12641071"/>
              <a:gd name="connsiteY53-8140" fmla="*/ 705504 h 5795240"/>
              <a:gd name="connsiteX54-8141" fmla="*/ 7083110 w 12641071"/>
              <a:gd name="connsiteY54-8142" fmla="*/ 757072 h 5795240"/>
              <a:gd name="connsiteX55-8143" fmla="*/ 7083111 w 12641071"/>
              <a:gd name="connsiteY55-8144" fmla="*/ 757072 h 5795240"/>
              <a:gd name="connsiteX56-8145" fmla="*/ 7128319 w 12641071"/>
              <a:gd name="connsiteY56-8146" fmla="*/ 705506 h 5795240"/>
              <a:gd name="connsiteX57-8147" fmla="*/ 7213686 w 12641071"/>
              <a:gd name="connsiteY57-8148" fmla="*/ 626984 h 5795240"/>
              <a:gd name="connsiteX58-8149" fmla="*/ 7264545 w 12641071"/>
              <a:gd name="connsiteY58-8150" fmla="*/ 588953 h 5795240"/>
              <a:gd name="connsiteX59-8151" fmla="*/ 7273651 w 12641071"/>
              <a:gd name="connsiteY59-8152" fmla="*/ 584566 h 5795240"/>
              <a:gd name="connsiteX60-8153" fmla="*/ 7314851 w 12641071"/>
              <a:gd name="connsiteY60-8154" fmla="*/ 559537 h 5795240"/>
              <a:gd name="connsiteX61-8155" fmla="*/ 7354131 w 12641071"/>
              <a:gd name="connsiteY61-8156" fmla="*/ 565467 h 5795240"/>
              <a:gd name="connsiteX62-8157" fmla="*/ 7429608 w 12641071"/>
              <a:gd name="connsiteY62-8158" fmla="*/ 586051 h 5795240"/>
              <a:gd name="connsiteX63-8159" fmla="*/ 7429611 w 12641071"/>
              <a:gd name="connsiteY63-8160" fmla="*/ 586050 h 5795240"/>
              <a:gd name="connsiteX64-8161" fmla="*/ 7354132 w 12641071"/>
              <a:gd name="connsiteY64-8162" fmla="*/ 565465 h 5795240"/>
              <a:gd name="connsiteX65-8163" fmla="*/ 7314853 w 12641071"/>
              <a:gd name="connsiteY65-8164" fmla="*/ 559536 h 5795240"/>
              <a:gd name="connsiteX66-8165" fmla="*/ 7314851 w 12641071"/>
              <a:gd name="connsiteY66-8166" fmla="*/ 559537 h 5795240"/>
              <a:gd name="connsiteX67-8167" fmla="*/ 7314849 w 12641071"/>
              <a:gd name="connsiteY67-8168" fmla="*/ 559537 h 5795240"/>
              <a:gd name="connsiteX68-8169" fmla="*/ 7273651 w 12641071"/>
              <a:gd name="connsiteY68-8170" fmla="*/ 584565 h 5795240"/>
              <a:gd name="connsiteX69-8171" fmla="*/ 7264545 w 12641071"/>
              <a:gd name="connsiteY69-8172" fmla="*/ 588952 h 5795240"/>
              <a:gd name="connsiteX70-8173" fmla="*/ 7296407 w 12641071"/>
              <a:gd name="connsiteY70-8174" fmla="*/ 565126 h 5795240"/>
              <a:gd name="connsiteX71-8175" fmla="*/ 7307447 w 12641071"/>
              <a:gd name="connsiteY71-8176" fmla="*/ 558419 h 5795240"/>
              <a:gd name="connsiteX72-8177" fmla="*/ 7307450 w 12641071"/>
              <a:gd name="connsiteY72-8178" fmla="*/ 558419 h 5795240"/>
              <a:gd name="connsiteX73-8179" fmla="*/ 7385004 w 12641071"/>
              <a:gd name="connsiteY73-8180" fmla="*/ 511303 h 5795240"/>
              <a:gd name="connsiteX74-8181" fmla="*/ 7391626 w 12641071"/>
              <a:gd name="connsiteY74-8182" fmla="*/ 508114 h 5795240"/>
              <a:gd name="connsiteX75-8183" fmla="*/ 7391631 w 12641071"/>
              <a:gd name="connsiteY75-8184" fmla="*/ 508110 h 5795240"/>
              <a:gd name="connsiteX76-8185" fmla="*/ 7478934 w 12641071"/>
              <a:gd name="connsiteY76-8186" fmla="*/ 466053 h 5795240"/>
              <a:gd name="connsiteX77-8187" fmla="*/ 7897193 w 12641071"/>
              <a:gd name="connsiteY77-8188" fmla="*/ 381611 h 5795240"/>
              <a:gd name="connsiteX78-8189" fmla="*/ 8788216 w 12641071"/>
              <a:gd name="connsiteY78-8190" fmla="*/ 855364 h 5795240"/>
              <a:gd name="connsiteX79-8191" fmla="*/ 8832362 w 12641071"/>
              <a:gd name="connsiteY79-8192" fmla="*/ 928030 h 5795240"/>
              <a:gd name="connsiteX80-8193" fmla="*/ 8832362 w 12641071"/>
              <a:gd name="connsiteY80-8194" fmla="*/ 928033 h 5795240"/>
              <a:gd name="connsiteX81-8195" fmla="*/ 8842040 w 12641071"/>
              <a:gd name="connsiteY81-8196" fmla="*/ 943961 h 5795240"/>
              <a:gd name="connsiteX82-8197" fmla="*/ 8856144 w 12641071"/>
              <a:gd name="connsiteY82-8198" fmla="*/ 973241 h 5795240"/>
              <a:gd name="connsiteX83-8199" fmla="*/ 8856145 w 12641071"/>
              <a:gd name="connsiteY83-8200" fmla="*/ 973241 h 5795240"/>
              <a:gd name="connsiteX84-8201" fmla="*/ 8878117 w 12641071"/>
              <a:gd name="connsiteY84-8202" fmla="*/ 1018851 h 5795240"/>
              <a:gd name="connsiteX85-8203" fmla="*/ 8877719 w 12641071"/>
              <a:gd name="connsiteY85-8204" fmla="*/ 1018369 h 5795240"/>
              <a:gd name="connsiteX86-8205" fmla="*/ 8853250 w 12641071"/>
              <a:gd name="connsiteY86-8206" fmla="*/ 973288 h 5795240"/>
              <a:gd name="connsiteX87-8207" fmla="*/ 8853249 w 12641071"/>
              <a:gd name="connsiteY87-8208" fmla="*/ 973288 h 5795240"/>
              <a:gd name="connsiteX88-8209" fmla="*/ 8853248 w 12641071"/>
              <a:gd name="connsiteY88-8210" fmla="*/ 973287 h 5795240"/>
              <a:gd name="connsiteX89-8211" fmla="*/ 8849677 w 12641071"/>
              <a:gd name="connsiteY89-8212" fmla="*/ 973341 h 5795240"/>
              <a:gd name="connsiteX90-8213" fmla="*/ 8641543 w 12641071"/>
              <a:gd name="connsiteY90-8214" fmla="*/ 916577 h 5795240"/>
              <a:gd name="connsiteX91-8215" fmla="*/ 8641545 w 12641071"/>
              <a:gd name="connsiteY91-8216" fmla="*/ 916580 h 5795240"/>
              <a:gd name="connsiteX92-8217" fmla="*/ 8849676 w 12641071"/>
              <a:gd name="connsiteY92-8218" fmla="*/ 973343 h 5795240"/>
              <a:gd name="connsiteX93-8219" fmla="*/ 8853248 w 12641071"/>
              <a:gd name="connsiteY93-8220" fmla="*/ 973288 h 5795240"/>
              <a:gd name="connsiteX94-8221" fmla="*/ 8877719 w 12641071"/>
              <a:gd name="connsiteY94-8222" fmla="*/ 1018371 h 5795240"/>
              <a:gd name="connsiteX95-8223" fmla="*/ 8878116 w 12641071"/>
              <a:gd name="connsiteY95-8224" fmla="*/ 1018851 h 5795240"/>
              <a:gd name="connsiteX96-8225" fmla="*/ 8887288 w 12641071"/>
              <a:gd name="connsiteY96-8226" fmla="*/ 1037892 h 5795240"/>
              <a:gd name="connsiteX97-8227" fmla="*/ 8949899 w 12641071"/>
              <a:gd name="connsiteY97-8228" fmla="*/ 1239592 h 5795240"/>
              <a:gd name="connsiteX98-8229" fmla="*/ 8968437 w 12641071"/>
              <a:gd name="connsiteY98-8230" fmla="*/ 1423482 h 5795240"/>
              <a:gd name="connsiteX99-8231" fmla="*/ 8949899 w 12641071"/>
              <a:gd name="connsiteY99-8232" fmla="*/ 1239591 h 5795240"/>
              <a:gd name="connsiteX100-8233" fmla="*/ 8887288 w 12641071"/>
              <a:gd name="connsiteY100-8234" fmla="*/ 1037890 h 5795240"/>
              <a:gd name="connsiteX101-8235" fmla="*/ 8878116 w 12641071"/>
              <a:gd name="connsiteY101-8236" fmla="*/ 1018851 h 5795240"/>
              <a:gd name="connsiteX102-8237" fmla="*/ 8931285 w 12641071"/>
              <a:gd name="connsiteY102-8238" fmla="*/ 1083292 h 5795240"/>
              <a:gd name="connsiteX103-8239" fmla="*/ 9241478 w 12641071"/>
              <a:gd name="connsiteY103-8240" fmla="*/ 1211778 h 5795240"/>
              <a:gd name="connsiteX104-8241" fmla="*/ 9605238 w 12641071"/>
              <a:gd name="connsiteY104-8242" fmla="*/ 1018369 h 5795240"/>
              <a:gd name="connsiteX105-8243" fmla="*/ 9636247 w 12641071"/>
              <a:gd name="connsiteY105-8244" fmla="*/ 961241 h 5795240"/>
              <a:gd name="connsiteX106-8245" fmla="*/ 9641995 w 12641071"/>
              <a:gd name="connsiteY106-8246" fmla="*/ 961152 h 5795240"/>
              <a:gd name="connsiteX107-8247" fmla="*/ 9584939 w 12641071"/>
              <a:gd name="connsiteY107-8248" fmla="*/ 1079594 h 5795240"/>
              <a:gd name="connsiteX108-8249" fmla="*/ 9546257 w 12641071"/>
              <a:gd name="connsiteY108-8250" fmla="*/ 1204206 h 5795240"/>
              <a:gd name="connsiteX109-8251" fmla="*/ 9584939 w 12641071"/>
              <a:gd name="connsiteY109-8252" fmla="*/ 1079596 h 5795240"/>
              <a:gd name="connsiteX110-8253" fmla="*/ 9641995 w 12641071"/>
              <a:gd name="connsiteY110-8254" fmla="*/ 961153 h 5795240"/>
              <a:gd name="connsiteX111-8255" fmla="*/ 9653069 w 12641071"/>
              <a:gd name="connsiteY111-8256" fmla="*/ 960983 h 5795240"/>
              <a:gd name="connsiteX112-8257" fmla="*/ 9801564 w 12641071"/>
              <a:gd name="connsiteY112-8258" fmla="*/ 1196828 h 5795240"/>
              <a:gd name="connsiteX113-8259" fmla="*/ 9801566 w 12641071"/>
              <a:gd name="connsiteY113-8260" fmla="*/ 1196828 h 5795240"/>
              <a:gd name="connsiteX114-8261" fmla="*/ 9653070 w 12641071"/>
              <a:gd name="connsiteY114-8262" fmla="*/ 960982 h 5795240"/>
              <a:gd name="connsiteX115-8263" fmla="*/ 9641996 w 12641071"/>
              <a:gd name="connsiteY115-8264" fmla="*/ 961152 h 5795240"/>
              <a:gd name="connsiteX116-8265" fmla="*/ 9651917 w 12641071"/>
              <a:gd name="connsiteY116-8266" fmla="*/ 940556 h 5795240"/>
              <a:gd name="connsiteX117-8267" fmla="*/ 11050508 w 12641071"/>
              <a:gd name="connsiteY117-8268" fmla="*/ 108150 h 5795240"/>
              <a:gd name="connsiteX118-8269" fmla="*/ 12641071 w 12641071"/>
              <a:gd name="connsiteY118-8270" fmla="*/ 1698711 h 5795240"/>
              <a:gd name="connsiteX119-8271" fmla="*/ 11371062 w 12641071"/>
              <a:gd name="connsiteY119-8272" fmla="*/ 3256960 h 5795240"/>
              <a:gd name="connsiteX120-8273" fmla="*/ 11215953 w 12641071"/>
              <a:gd name="connsiteY120-8274" fmla="*/ 3280632 h 5795240"/>
              <a:gd name="connsiteX121-8275" fmla="*/ 11142318 w 12641071"/>
              <a:gd name="connsiteY121-8276" fmla="*/ 3276914 h 5795240"/>
              <a:gd name="connsiteX122-8277" fmla="*/ 11215952 w 12641071"/>
              <a:gd name="connsiteY122-8278" fmla="*/ 3280632 h 5795240"/>
              <a:gd name="connsiteX123-8279" fmla="*/ 11213133 w 12641071"/>
              <a:gd name="connsiteY123-8280" fmla="*/ 3281062 h 5795240"/>
              <a:gd name="connsiteX124-8281" fmla="*/ 11116921 w 12641071"/>
              <a:gd name="connsiteY124-8282" fmla="*/ 3285921 h 5795240"/>
              <a:gd name="connsiteX125-8283" fmla="*/ 11050507 w 12641071"/>
              <a:gd name="connsiteY125-8284" fmla="*/ 3289274 h 5795240"/>
              <a:gd name="connsiteX126-8285" fmla="*/ 11006292 w 12641071"/>
              <a:gd name="connsiteY126-8286" fmla="*/ 3287041 h 5795240"/>
              <a:gd name="connsiteX127-8287" fmla="*/ 10937101 w 12641071"/>
              <a:gd name="connsiteY127-8288" fmla="*/ 3297601 h 5795240"/>
              <a:gd name="connsiteX128-8289" fmla="*/ 10144740 w 12641071"/>
              <a:gd name="connsiteY128-8290" fmla="*/ 4089962 h 5795240"/>
              <a:gd name="connsiteX129-8291" fmla="*/ 10130374 w 12641071"/>
              <a:gd name="connsiteY129-8292" fmla="*/ 4184101 h 5795240"/>
              <a:gd name="connsiteX130-8293" fmla="*/ 10130375 w 12641071"/>
              <a:gd name="connsiteY130-8294" fmla="*/ 4184103 h 5795240"/>
              <a:gd name="connsiteX131-8295" fmla="*/ 10130656 w 12641071"/>
              <a:gd name="connsiteY131-8296" fmla="*/ 4185950 h 5795240"/>
              <a:gd name="connsiteX132-8297" fmla="*/ 10138194 w 12641071"/>
              <a:gd name="connsiteY132-8298" fmla="*/ 4335228 h 5795240"/>
              <a:gd name="connsiteX133-8299" fmla="*/ 10137710 w 12641071"/>
              <a:gd name="connsiteY133-8300" fmla="*/ 4344822 h 5795240"/>
              <a:gd name="connsiteX134-8301" fmla="*/ 10133555 w 12641071"/>
              <a:gd name="connsiteY134-8302" fmla="*/ 4427096 h 5795240"/>
              <a:gd name="connsiteX135-8303" fmla="*/ 10129312 w 12641071"/>
              <a:gd name="connsiteY135-8304" fmla="*/ 4399289 h 5795240"/>
              <a:gd name="connsiteX136-8305" fmla="*/ 10126797 w 12641071"/>
              <a:gd name="connsiteY136-8306" fmla="*/ 4349498 h 5795240"/>
              <a:gd name="connsiteX137-8307" fmla="*/ 10126796 w 12641071"/>
              <a:gd name="connsiteY137-8308" fmla="*/ 4349498 h 5795240"/>
              <a:gd name="connsiteX138-8309" fmla="*/ 10129311 w 12641071"/>
              <a:gd name="connsiteY138-8310" fmla="*/ 4399289 h 5795240"/>
              <a:gd name="connsiteX139-8311" fmla="*/ 10133554 w 12641071"/>
              <a:gd name="connsiteY139-8312" fmla="*/ 4427096 h 5795240"/>
              <a:gd name="connsiteX140-8313" fmla="*/ 10130656 w 12641071"/>
              <a:gd name="connsiteY140-8314" fmla="*/ 4484506 h 5795240"/>
              <a:gd name="connsiteX141-8315" fmla="*/ 8678182 w 12641071"/>
              <a:gd name="connsiteY141-8316" fmla="*/ 5795240 h 5795240"/>
              <a:gd name="connsiteX142-8317" fmla="*/ 7467518 w 12641071"/>
              <a:gd name="connsiteY142-8318" fmla="*/ 5151535 h 5795240"/>
              <a:gd name="connsiteX143-8319" fmla="*/ 7419945 w 12641071"/>
              <a:gd name="connsiteY143-8320" fmla="*/ 5073228 h 5795240"/>
              <a:gd name="connsiteX144-8321" fmla="*/ 7394386 w 12641071"/>
              <a:gd name="connsiteY144-8322" fmla="*/ 5031156 h 5795240"/>
              <a:gd name="connsiteX145-8323" fmla="*/ 7367299 w 12641071"/>
              <a:gd name="connsiteY145-8324" fmla="*/ 4974928 h 5795240"/>
              <a:gd name="connsiteX146-8325" fmla="*/ 7332905 w 12641071"/>
              <a:gd name="connsiteY146-8326" fmla="*/ 4903531 h 5795240"/>
              <a:gd name="connsiteX147-8327" fmla="*/ 7320958 w 12641071"/>
              <a:gd name="connsiteY147-8328" fmla="*/ 4870887 h 5795240"/>
              <a:gd name="connsiteX148-8329" fmla="*/ 7322174 w 12641071"/>
              <a:gd name="connsiteY148-8330" fmla="*/ 4872361 h 5795240"/>
              <a:gd name="connsiteX149-8331" fmla="*/ 7362630 w 12641071"/>
              <a:gd name="connsiteY149-8332" fmla="*/ 4938954 h 5795240"/>
              <a:gd name="connsiteX150-8333" fmla="*/ 7380779 w 12641071"/>
              <a:gd name="connsiteY150-8334" fmla="*/ 4976628 h 5795240"/>
              <a:gd name="connsiteX151-8335" fmla="*/ 7391210 w 12641071"/>
              <a:gd name="connsiteY151-8336" fmla="*/ 4977944 h 5795240"/>
              <a:gd name="connsiteX152-8337" fmla="*/ 7380780 w 12641071"/>
              <a:gd name="connsiteY152-8338" fmla="*/ 4976628 h 5795240"/>
              <a:gd name="connsiteX153-8339" fmla="*/ 7362631 w 12641071"/>
              <a:gd name="connsiteY153-8340" fmla="*/ 4938954 h 5795240"/>
              <a:gd name="connsiteX154-8341" fmla="*/ 7322175 w 12641071"/>
              <a:gd name="connsiteY154-8342" fmla="*/ 4872361 h 5795240"/>
              <a:gd name="connsiteX155-8343" fmla="*/ 7320959 w 12641071"/>
              <a:gd name="connsiteY155-8344" fmla="*/ 4870887 h 5795240"/>
              <a:gd name="connsiteX156-8345" fmla="*/ 7283811 w 12641071"/>
              <a:gd name="connsiteY156-8346" fmla="*/ 4769391 h 5795240"/>
              <a:gd name="connsiteX157-8347" fmla="*/ 7272112 w 12641071"/>
              <a:gd name="connsiteY157-8348" fmla="*/ 4718630 h 5795240"/>
              <a:gd name="connsiteX158-8349" fmla="*/ 7272111 w 12641071"/>
              <a:gd name="connsiteY158-8350" fmla="*/ 4718630 h 5795240"/>
              <a:gd name="connsiteX159-8351" fmla="*/ 7283810 w 12641071"/>
              <a:gd name="connsiteY159-8352" fmla="*/ 4769391 h 5795240"/>
              <a:gd name="connsiteX160-8353" fmla="*/ 7320958 w 12641071"/>
              <a:gd name="connsiteY160-8354" fmla="*/ 4870887 h 5795240"/>
              <a:gd name="connsiteX161-8355" fmla="*/ 7223551 w 12641071"/>
              <a:gd name="connsiteY161-8356" fmla="*/ 4752829 h 5795240"/>
              <a:gd name="connsiteX162-8357" fmla="*/ 6652445 w 12641071"/>
              <a:gd name="connsiteY162-8358" fmla="*/ 4516269 h 5795240"/>
              <a:gd name="connsiteX163-8359" fmla="*/ 6200873 w 12641071"/>
              <a:gd name="connsiteY163-8360" fmla="*/ 4654206 h 5795240"/>
              <a:gd name="connsiteX164-8361" fmla="*/ 6088813 w 12641071"/>
              <a:gd name="connsiteY164-8362" fmla="*/ 4746663 h 5795240"/>
              <a:gd name="connsiteX165-8363" fmla="*/ 6043019 w 12641071"/>
              <a:gd name="connsiteY165-8364" fmla="*/ 4807902 h 5795240"/>
              <a:gd name="connsiteX166-8365" fmla="*/ 6043021 w 12641071"/>
              <a:gd name="connsiteY166-8366" fmla="*/ 4807902 h 5795240"/>
              <a:gd name="connsiteX167-8367" fmla="*/ 6023271 w 12641071"/>
              <a:gd name="connsiteY167-8368" fmla="*/ 4834312 h 5795240"/>
              <a:gd name="connsiteX168-8369" fmla="*/ 5970678 w 12641071"/>
              <a:gd name="connsiteY168-8370" fmla="*/ 4892181 h 5795240"/>
              <a:gd name="connsiteX169-8371" fmla="*/ 5982717 w 12641071"/>
              <a:gd name="connsiteY169-8372" fmla="*/ 4872361 h 5795240"/>
              <a:gd name="connsiteX170-8373" fmla="*/ 5970675 w 12641071"/>
              <a:gd name="connsiteY170-8374" fmla="*/ 4892181 h 5795240"/>
              <a:gd name="connsiteX171-8375" fmla="*/ 5935320 w 12641071"/>
              <a:gd name="connsiteY171-8376" fmla="*/ 4931081 h 5795240"/>
              <a:gd name="connsiteX172-8377" fmla="*/ 4971763 w 12641071"/>
              <a:gd name="connsiteY172-8378" fmla="*/ 5330200 h 5795240"/>
              <a:gd name="connsiteX173-8379" fmla="*/ 3716172 w 12641071"/>
              <a:gd name="connsiteY173-8380" fmla="*/ 4497938 h 5795240"/>
              <a:gd name="connsiteX174-8381" fmla="*/ 3710773 w 12641071"/>
              <a:gd name="connsiteY174-8382" fmla="*/ 4483182 h 5795240"/>
              <a:gd name="connsiteX175-8383" fmla="*/ 3710773 w 12641071"/>
              <a:gd name="connsiteY175-8384" fmla="*/ 4483181 h 5795240"/>
              <a:gd name="connsiteX176-8385" fmla="*/ 3674984 w 12641071"/>
              <a:gd name="connsiteY176-8386" fmla="*/ 4385402 h 5795240"/>
              <a:gd name="connsiteX177-8387" fmla="*/ 3670349 w 12641071"/>
              <a:gd name="connsiteY177-8388" fmla="*/ 4372742 h 5795240"/>
              <a:gd name="connsiteX178-8389" fmla="*/ 3659438 w 12641071"/>
              <a:gd name="connsiteY178-8390" fmla="*/ 4330309 h 5795240"/>
              <a:gd name="connsiteX179-8391" fmla="*/ 3672084 w 12641071"/>
              <a:gd name="connsiteY179-8392" fmla="*/ 4353606 h 5795240"/>
              <a:gd name="connsiteX180-8393" fmla="*/ 3659440 w 12641071"/>
              <a:gd name="connsiteY180-8394" fmla="*/ 4330309 h 5795240"/>
              <a:gd name="connsiteX181-8395" fmla="*/ 3613217 w 12641071"/>
              <a:gd name="connsiteY181-8396" fmla="*/ 4245153 h 5795240"/>
              <a:gd name="connsiteX182-8397" fmla="*/ 3083792 w 12641071"/>
              <a:gd name="connsiteY182-8398" fmla="*/ 3963660 h 5795240"/>
              <a:gd name="connsiteX183-8399" fmla="*/ 2835272 w 12641071"/>
              <a:gd name="connsiteY183-8400" fmla="*/ 4013833 h 5795240"/>
              <a:gd name="connsiteX184-8401" fmla="*/ 2820214 w 12641071"/>
              <a:gd name="connsiteY184-8402" fmla="*/ 4022007 h 5795240"/>
              <a:gd name="connsiteX185-8403" fmla="*/ 2820212 w 12641071"/>
              <a:gd name="connsiteY185-8404" fmla="*/ 4022008 h 5795240"/>
              <a:gd name="connsiteX186-8405" fmla="*/ 2820206 w 12641071"/>
              <a:gd name="connsiteY186-8406" fmla="*/ 4022011 h 5795240"/>
              <a:gd name="connsiteX187-8407" fmla="*/ 2813481 w 12641071"/>
              <a:gd name="connsiteY187-8408" fmla="*/ 4027041 h 5795240"/>
              <a:gd name="connsiteX188-8409" fmla="*/ 2762875 w 12641071"/>
              <a:gd name="connsiteY188-8410" fmla="*/ 4057784 h 5795240"/>
              <a:gd name="connsiteX189-8411" fmla="*/ 2762878 w 12641071"/>
              <a:gd name="connsiteY189-8412" fmla="*/ 4057784 h 5795240"/>
              <a:gd name="connsiteX190-8413" fmla="*/ 2694694 w 12641071"/>
              <a:gd name="connsiteY190-8414" fmla="*/ 4099208 h 5795240"/>
              <a:gd name="connsiteX191-8415" fmla="*/ 2726822 w 12641071"/>
              <a:gd name="connsiteY191-8416" fmla="*/ 4072700 h 5795240"/>
              <a:gd name="connsiteX192-8417" fmla="*/ 2757719 w 12641071"/>
              <a:gd name="connsiteY192-8418" fmla="*/ 4055929 h 5795240"/>
              <a:gd name="connsiteX193-8419" fmla="*/ 2757718 w 12641071"/>
              <a:gd name="connsiteY193-8420" fmla="*/ 4055928 h 5795240"/>
              <a:gd name="connsiteX194-8421" fmla="*/ 2726820 w 12641071"/>
              <a:gd name="connsiteY194-8422" fmla="*/ 4072700 h 5795240"/>
              <a:gd name="connsiteX195-8423" fmla="*/ 2694692 w 12641071"/>
              <a:gd name="connsiteY195-8424" fmla="*/ 4099208 h 5795240"/>
              <a:gd name="connsiteX196-8425" fmla="*/ 2664698 w 12641071"/>
              <a:gd name="connsiteY196-8426" fmla="*/ 4117431 h 5795240"/>
              <a:gd name="connsiteX197-8427" fmla="*/ 1804544 w 12641071"/>
              <a:gd name="connsiteY197-8428" fmla="*/ 4335229 h 5795240"/>
              <a:gd name="connsiteX198-8429" fmla="*/ 0 w 12641071"/>
              <a:gd name="connsiteY198-8430" fmla="*/ 2530685 h 5795240"/>
              <a:gd name="connsiteX199-8431" fmla="*/ 1804544 w 12641071"/>
              <a:gd name="connsiteY199-8432" fmla="*/ 726143 h 5795240"/>
              <a:gd name="connsiteX200-8433" fmla="*/ 3080549 w 12641071"/>
              <a:gd name="connsiteY200-8434" fmla="*/ 1254682 h 5795240"/>
              <a:gd name="connsiteX201-8435" fmla="*/ 3268676 w 12641071"/>
              <a:gd name="connsiteY201-8436" fmla="*/ 1461167 h 5795240"/>
              <a:gd name="connsiteX202-8437" fmla="*/ 3565826 w 12641071"/>
              <a:gd name="connsiteY202-8438" fmla="*/ 1551935 h 5795240"/>
              <a:gd name="connsiteX203-8439" fmla="*/ 4086504 w 12641071"/>
              <a:gd name="connsiteY203-8440" fmla="*/ 1127574 h 5795240"/>
              <a:gd name="connsiteX204-8441" fmla="*/ 4094702 w 12641071"/>
              <a:gd name="connsiteY204-8442" fmla="*/ 1046255 h 5795240"/>
              <a:gd name="connsiteX205-8443" fmla="*/ 4101065 w 12641071"/>
              <a:gd name="connsiteY205-8444" fmla="*/ 1044040 h 5795240"/>
              <a:gd name="connsiteX206-8445" fmla="*/ 4097301 w 12641071"/>
              <a:gd name="connsiteY206-8446" fmla="*/ 1118570 h 5795240"/>
              <a:gd name="connsiteX207-8447" fmla="*/ 4101065 w 12641071"/>
              <a:gd name="connsiteY207-8448" fmla="*/ 1044042 h 5795240"/>
              <a:gd name="connsiteX208-8449" fmla="*/ 4206937 w 12641071"/>
              <a:gd name="connsiteY208-8450" fmla="*/ 1007188 h 5795240"/>
              <a:gd name="connsiteX209-8451" fmla="*/ 4101067 w 12641071"/>
              <a:gd name="connsiteY209-8452" fmla="*/ 1044040 h 5795240"/>
              <a:gd name="connsiteX210-8453" fmla="*/ 4103078 w 12641071"/>
              <a:gd name="connsiteY210-8454" fmla="*/ 1004204 h 5795240"/>
              <a:gd name="connsiteX211-8455" fmla="*/ 5215874 w 12641071"/>
              <a:gd name="connsiteY211-8456" fmla="*/ 0 h 5795240"/>
              <a:gd name="connsiteX0-8457" fmla="*/ 5964869 w 12641071"/>
              <a:gd name="connsiteY0-8458" fmla="*/ 4795171 h 5795240"/>
              <a:gd name="connsiteX1-8459" fmla="*/ 6019264 w 12641071"/>
              <a:gd name="connsiteY1-8460" fmla="*/ 4804905 h 5795240"/>
              <a:gd name="connsiteX2-8461" fmla="*/ 6036570 w 12641071"/>
              <a:gd name="connsiteY2-8462" fmla="*/ 4807089 h 5795240"/>
              <a:gd name="connsiteX3-8463" fmla="*/ 6019265 w 12641071"/>
              <a:gd name="connsiteY3-8464" fmla="*/ 4804905 h 5795240"/>
              <a:gd name="connsiteX4-8465" fmla="*/ 5964869 w 12641071"/>
              <a:gd name="connsiteY4-8466" fmla="*/ 4795171 h 5795240"/>
              <a:gd name="connsiteX5-8467" fmla="*/ 3682364 w 12641071"/>
              <a:gd name="connsiteY5-8468" fmla="*/ 4386723 h 5795240"/>
              <a:gd name="connsiteX6-8469" fmla="*/ 3772428 w 12641071"/>
              <a:gd name="connsiteY6-8470" fmla="*/ 4402840 h 5795240"/>
              <a:gd name="connsiteX7-8471" fmla="*/ 3772428 w 12641071"/>
              <a:gd name="connsiteY7-8472" fmla="*/ 4402840 h 5795240"/>
              <a:gd name="connsiteX8-8473" fmla="*/ 3682364 w 12641071"/>
              <a:gd name="connsiteY8-8474" fmla="*/ 4386723 h 5795240"/>
              <a:gd name="connsiteX9-8475" fmla="*/ 6034389 w 12641071"/>
              <a:gd name="connsiteY9-8476" fmla="*/ 371047 h 5795240"/>
              <a:gd name="connsiteX10-8477" fmla="*/ 5912002 w 12641071"/>
              <a:gd name="connsiteY10-8478" fmla="*/ 413650 h 5795240"/>
              <a:gd name="connsiteX11-8479" fmla="*/ 5912002 w 12641071"/>
              <a:gd name="connsiteY11-8480" fmla="*/ 413650 h 5795240"/>
              <a:gd name="connsiteX12-8481" fmla="*/ 6034389 w 12641071"/>
              <a:gd name="connsiteY12-8482" fmla="*/ 371047 h 5795240"/>
              <a:gd name="connsiteX13-8483" fmla="*/ 5215874 w 12641071"/>
              <a:gd name="connsiteY13-8484" fmla="*/ 0 h 5795240"/>
              <a:gd name="connsiteX14-8485" fmla="*/ 5927386 w 12641071"/>
              <a:gd name="connsiteY14-8486" fmla="*/ 255427 h 5795240"/>
              <a:gd name="connsiteX15-8487" fmla="*/ 5974443 w 12641071"/>
              <a:gd name="connsiteY15-8488" fmla="*/ 298195 h 5795240"/>
              <a:gd name="connsiteX16-8489" fmla="*/ 5974448 w 12641071"/>
              <a:gd name="connsiteY16-8490" fmla="*/ 298200 h 5795240"/>
              <a:gd name="connsiteX17-8491" fmla="*/ 6006819 w 12641071"/>
              <a:gd name="connsiteY17-8492" fmla="*/ 327622 h 5795240"/>
              <a:gd name="connsiteX18-8493" fmla="*/ 6043427 w 12641071"/>
              <a:gd name="connsiteY18-8494" fmla="*/ 367901 h 5795240"/>
              <a:gd name="connsiteX19-8495" fmla="*/ 6043429 w 12641071"/>
              <a:gd name="connsiteY19-8496" fmla="*/ 367901 h 5795240"/>
              <a:gd name="connsiteX20-8497" fmla="*/ 6079014 w 12641071"/>
              <a:gd name="connsiteY20-8498" fmla="*/ 407056 h 5795240"/>
              <a:gd name="connsiteX21-8499" fmla="*/ 6105193 w 12641071"/>
              <a:gd name="connsiteY21-8500" fmla="*/ 442067 h 5795240"/>
              <a:gd name="connsiteX22-8501" fmla="*/ 6069206 w 12641071"/>
              <a:gd name="connsiteY22-8502" fmla="*/ 409359 h 5795240"/>
              <a:gd name="connsiteX23-8503" fmla="*/ 6105193 w 12641071"/>
              <a:gd name="connsiteY23-8504" fmla="*/ 442069 h 5795240"/>
              <a:gd name="connsiteX24-8505" fmla="*/ 6143408 w 12641071"/>
              <a:gd name="connsiteY24-8506" fmla="*/ 493169 h 5795240"/>
              <a:gd name="connsiteX25-8507" fmla="*/ 6143427 w 12641071"/>
              <a:gd name="connsiteY25-8508" fmla="*/ 493200 h 5795240"/>
              <a:gd name="connsiteX26-8509" fmla="*/ 6215965 w 12641071"/>
              <a:gd name="connsiteY26-8510" fmla="*/ 619406 h 5795240"/>
              <a:gd name="connsiteX27-8511" fmla="*/ 6234035 w 12641071"/>
              <a:gd name="connsiteY27-8512" fmla="*/ 658746 h 5795240"/>
              <a:gd name="connsiteX28-8513" fmla="*/ 6274009 w 12641071"/>
              <a:gd name="connsiteY28-8514" fmla="*/ 760197 h 5795240"/>
              <a:gd name="connsiteX29-8515" fmla="*/ 6287839 w 12641071"/>
              <a:gd name="connsiteY29-8516" fmla="*/ 801938 h 5795240"/>
              <a:gd name="connsiteX30-8517" fmla="*/ 6321546 w 12641071"/>
              <a:gd name="connsiteY30-8518" fmla="*/ 948207 h 5795240"/>
              <a:gd name="connsiteX31-8519" fmla="*/ 6321550 w 12641071"/>
              <a:gd name="connsiteY31-8520" fmla="*/ 948224 h 5795240"/>
              <a:gd name="connsiteX32-8521" fmla="*/ 6334438 w 12641071"/>
              <a:gd name="connsiteY32-8522" fmla="*/ 1118571 h 5795240"/>
              <a:gd name="connsiteX33-8523" fmla="*/ 6334438 w 12641071"/>
              <a:gd name="connsiteY33-8524" fmla="*/ 1118570 h 5795240"/>
              <a:gd name="connsiteX34-8525" fmla="*/ 6321550 w 12641071"/>
              <a:gd name="connsiteY34-8526" fmla="*/ 948222 h 5795240"/>
              <a:gd name="connsiteX35-8527" fmla="*/ 6321546 w 12641071"/>
              <a:gd name="connsiteY35-8528" fmla="*/ 948207 h 5795240"/>
              <a:gd name="connsiteX36-8529" fmla="*/ 6295696 w 12641071"/>
              <a:gd name="connsiteY36-8530" fmla="*/ 825653 h 5795240"/>
              <a:gd name="connsiteX37-8531" fmla="*/ 6287839 w 12641071"/>
              <a:gd name="connsiteY37-8532" fmla="*/ 801938 h 5795240"/>
              <a:gd name="connsiteX38-8533" fmla="*/ 6284151 w 12641071"/>
              <a:gd name="connsiteY38-8534" fmla="*/ 785941 h 5795240"/>
              <a:gd name="connsiteX39-8535" fmla="*/ 6274009 w 12641071"/>
              <a:gd name="connsiteY39-8536" fmla="*/ 760197 h 5795240"/>
              <a:gd name="connsiteX40-8537" fmla="*/ 6256852 w 12641071"/>
              <a:gd name="connsiteY40-8538" fmla="*/ 708420 h 5795240"/>
              <a:gd name="connsiteX41-8539" fmla="*/ 6234035 w 12641071"/>
              <a:gd name="connsiteY41-8540" fmla="*/ 658746 h 5795240"/>
              <a:gd name="connsiteX42-8541" fmla="*/ 6224136 w 12641071"/>
              <a:gd name="connsiteY42-8542" fmla="*/ 633624 h 5795240"/>
              <a:gd name="connsiteX43-8543" fmla="*/ 6215965 w 12641071"/>
              <a:gd name="connsiteY43-8544" fmla="*/ 619406 h 5795240"/>
              <a:gd name="connsiteX44-8545" fmla="*/ 6205824 w 12641071"/>
              <a:gd name="connsiteY44-8546" fmla="*/ 597325 h 5795240"/>
              <a:gd name="connsiteX45-8547" fmla="*/ 6143427 w 12641071"/>
              <a:gd name="connsiteY45-8548" fmla="*/ 493200 h 5795240"/>
              <a:gd name="connsiteX46-8549" fmla="*/ 6143408 w 12641071"/>
              <a:gd name="connsiteY46-8550" fmla="*/ 493167 h 5795240"/>
              <a:gd name="connsiteX47-8551" fmla="*/ 6105193 w 12641071"/>
              <a:gd name="connsiteY47-8552" fmla="*/ 442067 h 5795240"/>
              <a:gd name="connsiteX48-8553" fmla="*/ 6141460 w 12641071"/>
              <a:gd name="connsiteY48-8554" fmla="*/ 475027 h 5795240"/>
              <a:gd name="connsiteX49-8555" fmla="*/ 6788665 w 12641071"/>
              <a:gd name="connsiteY49-8556" fmla="*/ 707369 h 5795240"/>
              <a:gd name="connsiteX50-8557" fmla="*/ 7184710 w 12641071"/>
              <a:gd name="connsiteY50-8558" fmla="*/ 627411 h 5795240"/>
              <a:gd name="connsiteX51-8559" fmla="*/ 7264545 w 12641071"/>
              <a:gd name="connsiteY51-8560" fmla="*/ 588952 h 5795240"/>
              <a:gd name="connsiteX52-8561" fmla="*/ 7213686 w 12641071"/>
              <a:gd name="connsiteY52-8562" fmla="*/ 626983 h 5795240"/>
              <a:gd name="connsiteX53-8563" fmla="*/ 7128319 w 12641071"/>
              <a:gd name="connsiteY53-8564" fmla="*/ 705504 h 5795240"/>
              <a:gd name="connsiteX54-8565" fmla="*/ 7083110 w 12641071"/>
              <a:gd name="connsiteY54-8566" fmla="*/ 757072 h 5795240"/>
              <a:gd name="connsiteX55-8567" fmla="*/ 7083111 w 12641071"/>
              <a:gd name="connsiteY55-8568" fmla="*/ 757072 h 5795240"/>
              <a:gd name="connsiteX56-8569" fmla="*/ 7128319 w 12641071"/>
              <a:gd name="connsiteY56-8570" fmla="*/ 705506 h 5795240"/>
              <a:gd name="connsiteX57-8571" fmla="*/ 7213686 w 12641071"/>
              <a:gd name="connsiteY57-8572" fmla="*/ 626984 h 5795240"/>
              <a:gd name="connsiteX58-8573" fmla="*/ 7264545 w 12641071"/>
              <a:gd name="connsiteY58-8574" fmla="*/ 588953 h 5795240"/>
              <a:gd name="connsiteX59-8575" fmla="*/ 7273651 w 12641071"/>
              <a:gd name="connsiteY59-8576" fmla="*/ 584566 h 5795240"/>
              <a:gd name="connsiteX60-8577" fmla="*/ 7314851 w 12641071"/>
              <a:gd name="connsiteY60-8578" fmla="*/ 559537 h 5795240"/>
              <a:gd name="connsiteX61-8579" fmla="*/ 7354131 w 12641071"/>
              <a:gd name="connsiteY61-8580" fmla="*/ 565467 h 5795240"/>
              <a:gd name="connsiteX62-8581" fmla="*/ 7429608 w 12641071"/>
              <a:gd name="connsiteY62-8582" fmla="*/ 586051 h 5795240"/>
              <a:gd name="connsiteX63-8583" fmla="*/ 7429611 w 12641071"/>
              <a:gd name="connsiteY63-8584" fmla="*/ 586050 h 5795240"/>
              <a:gd name="connsiteX64-8585" fmla="*/ 7354132 w 12641071"/>
              <a:gd name="connsiteY64-8586" fmla="*/ 565465 h 5795240"/>
              <a:gd name="connsiteX65-8587" fmla="*/ 7314853 w 12641071"/>
              <a:gd name="connsiteY65-8588" fmla="*/ 559536 h 5795240"/>
              <a:gd name="connsiteX66-8589" fmla="*/ 7314851 w 12641071"/>
              <a:gd name="connsiteY66-8590" fmla="*/ 559537 h 5795240"/>
              <a:gd name="connsiteX67-8591" fmla="*/ 7314849 w 12641071"/>
              <a:gd name="connsiteY67-8592" fmla="*/ 559537 h 5795240"/>
              <a:gd name="connsiteX68-8593" fmla="*/ 7273651 w 12641071"/>
              <a:gd name="connsiteY68-8594" fmla="*/ 584565 h 5795240"/>
              <a:gd name="connsiteX69-8595" fmla="*/ 7264545 w 12641071"/>
              <a:gd name="connsiteY69-8596" fmla="*/ 588952 h 5795240"/>
              <a:gd name="connsiteX70-8597" fmla="*/ 7296407 w 12641071"/>
              <a:gd name="connsiteY70-8598" fmla="*/ 565126 h 5795240"/>
              <a:gd name="connsiteX71-8599" fmla="*/ 7307447 w 12641071"/>
              <a:gd name="connsiteY71-8600" fmla="*/ 558419 h 5795240"/>
              <a:gd name="connsiteX72-8601" fmla="*/ 7307450 w 12641071"/>
              <a:gd name="connsiteY72-8602" fmla="*/ 558419 h 5795240"/>
              <a:gd name="connsiteX73-8603" fmla="*/ 7385004 w 12641071"/>
              <a:gd name="connsiteY73-8604" fmla="*/ 511303 h 5795240"/>
              <a:gd name="connsiteX74-8605" fmla="*/ 7391626 w 12641071"/>
              <a:gd name="connsiteY74-8606" fmla="*/ 508114 h 5795240"/>
              <a:gd name="connsiteX75-8607" fmla="*/ 7391631 w 12641071"/>
              <a:gd name="connsiteY75-8608" fmla="*/ 508110 h 5795240"/>
              <a:gd name="connsiteX76-8609" fmla="*/ 7478934 w 12641071"/>
              <a:gd name="connsiteY76-8610" fmla="*/ 466053 h 5795240"/>
              <a:gd name="connsiteX77-8611" fmla="*/ 7897193 w 12641071"/>
              <a:gd name="connsiteY77-8612" fmla="*/ 381611 h 5795240"/>
              <a:gd name="connsiteX78-8613" fmla="*/ 8788216 w 12641071"/>
              <a:gd name="connsiteY78-8614" fmla="*/ 855364 h 5795240"/>
              <a:gd name="connsiteX79-8615" fmla="*/ 8832362 w 12641071"/>
              <a:gd name="connsiteY79-8616" fmla="*/ 928030 h 5795240"/>
              <a:gd name="connsiteX80-8617" fmla="*/ 8832362 w 12641071"/>
              <a:gd name="connsiteY80-8618" fmla="*/ 928033 h 5795240"/>
              <a:gd name="connsiteX81-8619" fmla="*/ 8842040 w 12641071"/>
              <a:gd name="connsiteY81-8620" fmla="*/ 943961 h 5795240"/>
              <a:gd name="connsiteX82-8621" fmla="*/ 8856144 w 12641071"/>
              <a:gd name="connsiteY82-8622" fmla="*/ 973241 h 5795240"/>
              <a:gd name="connsiteX83-8623" fmla="*/ 8856145 w 12641071"/>
              <a:gd name="connsiteY83-8624" fmla="*/ 973241 h 5795240"/>
              <a:gd name="connsiteX84-8625" fmla="*/ 8878117 w 12641071"/>
              <a:gd name="connsiteY84-8626" fmla="*/ 1018851 h 5795240"/>
              <a:gd name="connsiteX85-8627" fmla="*/ 8877719 w 12641071"/>
              <a:gd name="connsiteY85-8628" fmla="*/ 1018369 h 5795240"/>
              <a:gd name="connsiteX86-8629" fmla="*/ 8853250 w 12641071"/>
              <a:gd name="connsiteY86-8630" fmla="*/ 973288 h 5795240"/>
              <a:gd name="connsiteX87-8631" fmla="*/ 8853249 w 12641071"/>
              <a:gd name="connsiteY87-8632" fmla="*/ 973288 h 5795240"/>
              <a:gd name="connsiteX88-8633" fmla="*/ 8853248 w 12641071"/>
              <a:gd name="connsiteY88-8634" fmla="*/ 973287 h 5795240"/>
              <a:gd name="connsiteX89-8635" fmla="*/ 8849677 w 12641071"/>
              <a:gd name="connsiteY89-8636" fmla="*/ 973341 h 5795240"/>
              <a:gd name="connsiteX90-8637" fmla="*/ 8641543 w 12641071"/>
              <a:gd name="connsiteY90-8638" fmla="*/ 916577 h 5795240"/>
              <a:gd name="connsiteX91-8639" fmla="*/ 8641545 w 12641071"/>
              <a:gd name="connsiteY91-8640" fmla="*/ 916580 h 5795240"/>
              <a:gd name="connsiteX92-8641" fmla="*/ 8849676 w 12641071"/>
              <a:gd name="connsiteY92-8642" fmla="*/ 973343 h 5795240"/>
              <a:gd name="connsiteX93-8643" fmla="*/ 8853248 w 12641071"/>
              <a:gd name="connsiteY93-8644" fmla="*/ 973288 h 5795240"/>
              <a:gd name="connsiteX94-8645" fmla="*/ 8877719 w 12641071"/>
              <a:gd name="connsiteY94-8646" fmla="*/ 1018371 h 5795240"/>
              <a:gd name="connsiteX95-8647" fmla="*/ 8878116 w 12641071"/>
              <a:gd name="connsiteY95-8648" fmla="*/ 1018851 h 5795240"/>
              <a:gd name="connsiteX96-8649" fmla="*/ 8887288 w 12641071"/>
              <a:gd name="connsiteY96-8650" fmla="*/ 1037892 h 5795240"/>
              <a:gd name="connsiteX97-8651" fmla="*/ 8949899 w 12641071"/>
              <a:gd name="connsiteY97-8652" fmla="*/ 1239592 h 5795240"/>
              <a:gd name="connsiteX98-8653" fmla="*/ 8968437 w 12641071"/>
              <a:gd name="connsiteY98-8654" fmla="*/ 1423482 h 5795240"/>
              <a:gd name="connsiteX99-8655" fmla="*/ 8949899 w 12641071"/>
              <a:gd name="connsiteY99-8656" fmla="*/ 1239591 h 5795240"/>
              <a:gd name="connsiteX100-8657" fmla="*/ 8887288 w 12641071"/>
              <a:gd name="connsiteY100-8658" fmla="*/ 1037890 h 5795240"/>
              <a:gd name="connsiteX101-8659" fmla="*/ 8878116 w 12641071"/>
              <a:gd name="connsiteY101-8660" fmla="*/ 1018851 h 5795240"/>
              <a:gd name="connsiteX102-8661" fmla="*/ 8931285 w 12641071"/>
              <a:gd name="connsiteY102-8662" fmla="*/ 1083292 h 5795240"/>
              <a:gd name="connsiteX103-8663" fmla="*/ 9241478 w 12641071"/>
              <a:gd name="connsiteY103-8664" fmla="*/ 1211778 h 5795240"/>
              <a:gd name="connsiteX104-8665" fmla="*/ 9605238 w 12641071"/>
              <a:gd name="connsiteY104-8666" fmla="*/ 1018369 h 5795240"/>
              <a:gd name="connsiteX105-8667" fmla="*/ 9636247 w 12641071"/>
              <a:gd name="connsiteY105-8668" fmla="*/ 961241 h 5795240"/>
              <a:gd name="connsiteX106-8669" fmla="*/ 9641995 w 12641071"/>
              <a:gd name="connsiteY106-8670" fmla="*/ 961152 h 5795240"/>
              <a:gd name="connsiteX107-8671" fmla="*/ 9584939 w 12641071"/>
              <a:gd name="connsiteY107-8672" fmla="*/ 1079594 h 5795240"/>
              <a:gd name="connsiteX108-8673" fmla="*/ 9546257 w 12641071"/>
              <a:gd name="connsiteY108-8674" fmla="*/ 1204206 h 5795240"/>
              <a:gd name="connsiteX109-8675" fmla="*/ 9584939 w 12641071"/>
              <a:gd name="connsiteY109-8676" fmla="*/ 1079596 h 5795240"/>
              <a:gd name="connsiteX110-8677" fmla="*/ 9641995 w 12641071"/>
              <a:gd name="connsiteY110-8678" fmla="*/ 961153 h 5795240"/>
              <a:gd name="connsiteX111-8679" fmla="*/ 9653069 w 12641071"/>
              <a:gd name="connsiteY111-8680" fmla="*/ 960983 h 5795240"/>
              <a:gd name="connsiteX112-8681" fmla="*/ 9801564 w 12641071"/>
              <a:gd name="connsiteY112-8682" fmla="*/ 1196828 h 5795240"/>
              <a:gd name="connsiteX113-8683" fmla="*/ 9801566 w 12641071"/>
              <a:gd name="connsiteY113-8684" fmla="*/ 1196828 h 5795240"/>
              <a:gd name="connsiteX114-8685" fmla="*/ 9653070 w 12641071"/>
              <a:gd name="connsiteY114-8686" fmla="*/ 960982 h 5795240"/>
              <a:gd name="connsiteX115-8687" fmla="*/ 9641996 w 12641071"/>
              <a:gd name="connsiteY115-8688" fmla="*/ 961152 h 5795240"/>
              <a:gd name="connsiteX116-8689" fmla="*/ 9651917 w 12641071"/>
              <a:gd name="connsiteY116-8690" fmla="*/ 940556 h 5795240"/>
              <a:gd name="connsiteX117-8691" fmla="*/ 11050508 w 12641071"/>
              <a:gd name="connsiteY117-8692" fmla="*/ 108150 h 5795240"/>
              <a:gd name="connsiteX118-8693" fmla="*/ 12641071 w 12641071"/>
              <a:gd name="connsiteY118-8694" fmla="*/ 1698711 h 5795240"/>
              <a:gd name="connsiteX119-8695" fmla="*/ 11371062 w 12641071"/>
              <a:gd name="connsiteY119-8696" fmla="*/ 3256960 h 5795240"/>
              <a:gd name="connsiteX120-8697" fmla="*/ 11215953 w 12641071"/>
              <a:gd name="connsiteY120-8698" fmla="*/ 3280632 h 5795240"/>
              <a:gd name="connsiteX121-8699" fmla="*/ 11142318 w 12641071"/>
              <a:gd name="connsiteY121-8700" fmla="*/ 3276914 h 5795240"/>
              <a:gd name="connsiteX122-8701" fmla="*/ 11215952 w 12641071"/>
              <a:gd name="connsiteY122-8702" fmla="*/ 3280632 h 5795240"/>
              <a:gd name="connsiteX123-8703" fmla="*/ 11213133 w 12641071"/>
              <a:gd name="connsiteY123-8704" fmla="*/ 3281062 h 5795240"/>
              <a:gd name="connsiteX124-8705" fmla="*/ 11116921 w 12641071"/>
              <a:gd name="connsiteY124-8706" fmla="*/ 3285921 h 5795240"/>
              <a:gd name="connsiteX125-8707" fmla="*/ 11050507 w 12641071"/>
              <a:gd name="connsiteY125-8708" fmla="*/ 3289274 h 5795240"/>
              <a:gd name="connsiteX126-8709" fmla="*/ 11006292 w 12641071"/>
              <a:gd name="connsiteY126-8710" fmla="*/ 3287041 h 5795240"/>
              <a:gd name="connsiteX127-8711" fmla="*/ 10937101 w 12641071"/>
              <a:gd name="connsiteY127-8712" fmla="*/ 3297601 h 5795240"/>
              <a:gd name="connsiteX128-8713" fmla="*/ 10144740 w 12641071"/>
              <a:gd name="connsiteY128-8714" fmla="*/ 4089962 h 5795240"/>
              <a:gd name="connsiteX129-8715" fmla="*/ 10130374 w 12641071"/>
              <a:gd name="connsiteY129-8716" fmla="*/ 4184101 h 5795240"/>
              <a:gd name="connsiteX130-8717" fmla="*/ 10130375 w 12641071"/>
              <a:gd name="connsiteY130-8718" fmla="*/ 4184103 h 5795240"/>
              <a:gd name="connsiteX131-8719" fmla="*/ 10130656 w 12641071"/>
              <a:gd name="connsiteY131-8720" fmla="*/ 4185950 h 5795240"/>
              <a:gd name="connsiteX132-8721" fmla="*/ 10138194 w 12641071"/>
              <a:gd name="connsiteY132-8722" fmla="*/ 4335228 h 5795240"/>
              <a:gd name="connsiteX133-8723" fmla="*/ 10137710 w 12641071"/>
              <a:gd name="connsiteY133-8724" fmla="*/ 4344822 h 5795240"/>
              <a:gd name="connsiteX134-8725" fmla="*/ 10133555 w 12641071"/>
              <a:gd name="connsiteY134-8726" fmla="*/ 4427096 h 5795240"/>
              <a:gd name="connsiteX135-8727" fmla="*/ 10129312 w 12641071"/>
              <a:gd name="connsiteY135-8728" fmla="*/ 4399289 h 5795240"/>
              <a:gd name="connsiteX136-8729" fmla="*/ 10126797 w 12641071"/>
              <a:gd name="connsiteY136-8730" fmla="*/ 4349498 h 5795240"/>
              <a:gd name="connsiteX137-8731" fmla="*/ 10126796 w 12641071"/>
              <a:gd name="connsiteY137-8732" fmla="*/ 4349498 h 5795240"/>
              <a:gd name="connsiteX138-8733" fmla="*/ 10129311 w 12641071"/>
              <a:gd name="connsiteY138-8734" fmla="*/ 4399289 h 5795240"/>
              <a:gd name="connsiteX139-8735" fmla="*/ 10133554 w 12641071"/>
              <a:gd name="connsiteY139-8736" fmla="*/ 4427096 h 5795240"/>
              <a:gd name="connsiteX140-8737" fmla="*/ 10130656 w 12641071"/>
              <a:gd name="connsiteY140-8738" fmla="*/ 4484506 h 5795240"/>
              <a:gd name="connsiteX141-8739" fmla="*/ 8678182 w 12641071"/>
              <a:gd name="connsiteY141-8740" fmla="*/ 5795240 h 5795240"/>
              <a:gd name="connsiteX142-8741" fmla="*/ 7467518 w 12641071"/>
              <a:gd name="connsiteY142-8742" fmla="*/ 5151535 h 5795240"/>
              <a:gd name="connsiteX143-8743" fmla="*/ 7419945 w 12641071"/>
              <a:gd name="connsiteY143-8744" fmla="*/ 5073228 h 5795240"/>
              <a:gd name="connsiteX144-8745" fmla="*/ 7394386 w 12641071"/>
              <a:gd name="connsiteY144-8746" fmla="*/ 5031156 h 5795240"/>
              <a:gd name="connsiteX145-8747" fmla="*/ 7367299 w 12641071"/>
              <a:gd name="connsiteY145-8748" fmla="*/ 4974928 h 5795240"/>
              <a:gd name="connsiteX146-8749" fmla="*/ 7332905 w 12641071"/>
              <a:gd name="connsiteY146-8750" fmla="*/ 4903531 h 5795240"/>
              <a:gd name="connsiteX147-8751" fmla="*/ 7320958 w 12641071"/>
              <a:gd name="connsiteY147-8752" fmla="*/ 4870887 h 5795240"/>
              <a:gd name="connsiteX148-8753" fmla="*/ 7322174 w 12641071"/>
              <a:gd name="connsiteY148-8754" fmla="*/ 4872361 h 5795240"/>
              <a:gd name="connsiteX149-8755" fmla="*/ 7362630 w 12641071"/>
              <a:gd name="connsiteY149-8756" fmla="*/ 4938954 h 5795240"/>
              <a:gd name="connsiteX150-8757" fmla="*/ 7380779 w 12641071"/>
              <a:gd name="connsiteY150-8758" fmla="*/ 4976628 h 5795240"/>
              <a:gd name="connsiteX151-8759" fmla="*/ 7391210 w 12641071"/>
              <a:gd name="connsiteY151-8760" fmla="*/ 4977944 h 5795240"/>
              <a:gd name="connsiteX152-8761" fmla="*/ 7380780 w 12641071"/>
              <a:gd name="connsiteY152-8762" fmla="*/ 4976628 h 5795240"/>
              <a:gd name="connsiteX153-8763" fmla="*/ 7362631 w 12641071"/>
              <a:gd name="connsiteY153-8764" fmla="*/ 4938954 h 5795240"/>
              <a:gd name="connsiteX154-8765" fmla="*/ 7322175 w 12641071"/>
              <a:gd name="connsiteY154-8766" fmla="*/ 4872361 h 5795240"/>
              <a:gd name="connsiteX155-8767" fmla="*/ 7320959 w 12641071"/>
              <a:gd name="connsiteY155-8768" fmla="*/ 4870887 h 5795240"/>
              <a:gd name="connsiteX156-8769" fmla="*/ 7283811 w 12641071"/>
              <a:gd name="connsiteY156-8770" fmla="*/ 4769391 h 5795240"/>
              <a:gd name="connsiteX157-8771" fmla="*/ 7272112 w 12641071"/>
              <a:gd name="connsiteY157-8772" fmla="*/ 4718630 h 5795240"/>
              <a:gd name="connsiteX158-8773" fmla="*/ 7272111 w 12641071"/>
              <a:gd name="connsiteY158-8774" fmla="*/ 4718630 h 5795240"/>
              <a:gd name="connsiteX159-8775" fmla="*/ 7283810 w 12641071"/>
              <a:gd name="connsiteY159-8776" fmla="*/ 4769391 h 5795240"/>
              <a:gd name="connsiteX160-8777" fmla="*/ 7320958 w 12641071"/>
              <a:gd name="connsiteY160-8778" fmla="*/ 4870887 h 5795240"/>
              <a:gd name="connsiteX161-8779" fmla="*/ 7223551 w 12641071"/>
              <a:gd name="connsiteY161-8780" fmla="*/ 4752829 h 5795240"/>
              <a:gd name="connsiteX162-8781" fmla="*/ 6652445 w 12641071"/>
              <a:gd name="connsiteY162-8782" fmla="*/ 4516269 h 5795240"/>
              <a:gd name="connsiteX163-8783" fmla="*/ 6200873 w 12641071"/>
              <a:gd name="connsiteY163-8784" fmla="*/ 4654206 h 5795240"/>
              <a:gd name="connsiteX164-8785" fmla="*/ 6088813 w 12641071"/>
              <a:gd name="connsiteY164-8786" fmla="*/ 4746663 h 5795240"/>
              <a:gd name="connsiteX165-8787" fmla="*/ 6043019 w 12641071"/>
              <a:gd name="connsiteY165-8788" fmla="*/ 4807902 h 5795240"/>
              <a:gd name="connsiteX166-8789" fmla="*/ 6043021 w 12641071"/>
              <a:gd name="connsiteY166-8790" fmla="*/ 4807902 h 5795240"/>
              <a:gd name="connsiteX167-8791" fmla="*/ 6023271 w 12641071"/>
              <a:gd name="connsiteY167-8792" fmla="*/ 4834312 h 5795240"/>
              <a:gd name="connsiteX168-8793" fmla="*/ 5970678 w 12641071"/>
              <a:gd name="connsiteY168-8794" fmla="*/ 4892181 h 5795240"/>
              <a:gd name="connsiteX169-8795" fmla="*/ 5982717 w 12641071"/>
              <a:gd name="connsiteY169-8796" fmla="*/ 4872361 h 5795240"/>
              <a:gd name="connsiteX170-8797" fmla="*/ 5970675 w 12641071"/>
              <a:gd name="connsiteY170-8798" fmla="*/ 4892181 h 5795240"/>
              <a:gd name="connsiteX171-8799" fmla="*/ 5935320 w 12641071"/>
              <a:gd name="connsiteY171-8800" fmla="*/ 4931081 h 5795240"/>
              <a:gd name="connsiteX172-8801" fmla="*/ 4971763 w 12641071"/>
              <a:gd name="connsiteY172-8802" fmla="*/ 5330200 h 5795240"/>
              <a:gd name="connsiteX173-8803" fmla="*/ 3716172 w 12641071"/>
              <a:gd name="connsiteY173-8804" fmla="*/ 4497938 h 5795240"/>
              <a:gd name="connsiteX174-8805" fmla="*/ 3710773 w 12641071"/>
              <a:gd name="connsiteY174-8806" fmla="*/ 4483182 h 5795240"/>
              <a:gd name="connsiteX175-8807" fmla="*/ 3710773 w 12641071"/>
              <a:gd name="connsiteY175-8808" fmla="*/ 4483181 h 5795240"/>
              <a:gd name="connsiteX176-8809" fmla="*/ 3674984 w 12641071"/>
              <a:gd name="connsiteY176-8810" fmla="*/ 4385402 h 5795240"/>
              <a:gd name="connsiteX177-8811" fmla="*/ 3670349 w 12641071"/>
              <a:gd name="connsiteY177-8812" fmla="*/ 4372742 h 5795240"/>
              <a:gd name="connsiteX178-8813" fmla="*/ 3659438 w 12641071"/>
              <a:gd name="connsiteY178-8814" fmla="*/ 4330309 h 5795240"/>
              <a:gd name="connsiteX179-8815" fmla="*/ 3672084 w 12641071"/>
              <a:gd name="connsiteY179-8816" fmla="*/ 4353606 h 5795240"/>
              <a:gd name="connsiteX180-8817" fmla="*/ 3659440 w 12641071"/>
              <a:gd name="connsiteY180-8818" fmla="*/ 4330309 h 5795240"/>
              <a:gd name="connsiteX181-8819" fmla="*/ 3613217 w 12641071"/>
              <a:gd name="connsiteY181-8820" fmla="*/ 4245153 h 5795240"/>
              <a:gd name="connsiteX182-8821" fmla="*/ 3083792 w 12641071"/>
              <a:gd name="connsiteY182-8822" fmla="*/ 3963660 h 5795240"/>
              <a:gd name="connsiteX183-8823" fmla="*/ 2835272 w 12641071"/>
              <a:gd name="connsiteY183-8824" fmla="*/ 4013833 h 5795240"/>
              <a:gd name="connsiteX184-8825" fmla="*/ 2820214 w 12641071"/>
              <a:gd name="connsiteY184-8826" fmla="*/ 4022007 h 5795240"/>
              <a:gd name="connsiteX185-8827" fmla="*/ 2820212 w 12641071"/>
              <a:gd name="connsiteY185-8828" fmla="*/ 4022008 h 5795240"/>
              <a:gd name="connsiteX186-8829" fmla="*/ 2820206 w 12641071"/>
              <a:gd name="connsiteY186-8830" fmla="*/ 4022011 h 5795240"/>
              <a:gd name="connsiteX187-8831" fmla="*/ 2813481 w 12641071"/>
              <a:gd name="connsiteY187-8832" fmla="*/ 4027041 h 5795240"/>
              <a:gd name="connsiteX188-8833" fmla="*/ 2762875 w 12641071"/>
              <a:gd name="connsiteY188-8834" fmla="*/ 4057784 h 5795240"/>
              <a:gd name="connsiteX189-8835" fmla="*/ 2762878 w 12641071"/>
              <a:gd name="connsiteY189-8836" fmla="*/ 4057784 h 5795240"/>
              <a:gd name="connsiteX190-8837" fmla="*/ 2694694 w 12641071"/>
              <a:gd name="connsiteY190-8838" fmla="*/ 4099208 h 5795240"/>
              <a:gd name="connsiteX191-8839" fmla="*/ 2726822 w 12641071"/>
              <a:gd name="connsiteY191-8840" fmla="*/ 4072700 h 5795240"/>
              <a:gd name="connsiteX192-8841" fmla="*/ 2757719 w 12641071"/>
              <a:gd name="connsiteY192-8842" fmla="*/ 4055929 h 5795240"/>
              <a:gd name="connsiteX193-8843" fmla="*/ 2757718 w 12641071"/>
              <a:gd name="connsiteY193-8844" fmla="*/ 4055928 h 5795240"/>
              <a:gd name="connsiteX194-8845" fmla="*/ 2726820 w 12641071"/>
              <a:gd name="connsiteY194-8846" fmla="*/ 4072700 h 5795240"/>
              <a:gd name="connsiteX195-8847" fmla="*/ 2694692 w 12641071"/>
              <a:gd name="connsiteY195-8848" fmla="*/ 4099208 h 5795240"/>
              <a:gd name="connsiteX196-8849" fmla="*/ 2664698 w 12641071"/>
              <a:gd name="connsiteY196-8850" fmla="*/ 4117431 h 5795240"/>
              <a:gd name="connsiteX197-8851" fmla="*/ 1804544 w 12641071"/>
              <a:gd name="connsiteY197-8852" fmla="*/ 4335229 h 5795240"/>
              <a:gd name="connsiteX198-8853" fmla="*/ 0 w 12641071"/>
              <a:gd name="connsiteY198-8854" fmla="*/ 2530685 h 5795240"/>
              <a:gd name="connsiteX199-8855" fmla="*/ 1804544 w 12641071"/>
              <a:gd name="connsiteY199-8856" fmla="*/ 726143 h 5795240"/>
              <a:gd name="connsiteX200-8857" fmla="*/ 3080549 w 12641071"/>
              <a:gd name="connsiteY200-8858" fmla="*/ 1254682 h 5795240"/>
              <a:gd name="connsiteX201-8859" fmla="*/ 3268676 w 12641071"/>
              <a:gd name="connsiteY201-8860" fmla="*/ 1461167 h 5795240"/>
              <a:gd name="connsiteX202-8861" fmla="*/ 3565826 w 12641071"/>
              <a:gd name="connsiteY202-8862" fmla="*/ 1551935 h 5795240"/>
              <a:gd name="connsiteX203-8863" fmla="*/ 4086504 w 12641071"/>
              <a:gd name="connsiteY203-8864" fmla="*/ 1127574 h 5795240"/>
              <a:gd name="connsiteX204-8865" fmla="*/ 4094702 w 12641071"/>
              <a:gd name="connsiteY204-8866" fmla="*/ 1046255 h 5795240"/>
              <a:gd name="connsiteX205-8867" fmla="*/ 4101065 w 12641071"/>
              <a:gd name="connsiteY205-8868" fmla="*/ 1044040 h 5795240"/>
              <a:gd name="connsiteX206-8869" fmla="*/ 4097301 w 12641071"/>
              <a:gd name="connsiteY206-8870" fmla="*/ 1118570 h 5795240"/>
              <a:gd name="connsiteX207-8871" fmla="*/ 4101065 w 12641071"/>
              <a:gd name="connsiteY207-8872" fmla="*/ 1044042 h 5795240"/>
              <a:gd name="connsiteX208-8873" fmla="*/ 4101067 w 12641071"/>
              <a:gd name="connsiteY208-8874" fmla="*/ 1044040 h 5795240"/>
              <a:gd name="connsiteX209-8875" fmla="*/ 4103078 w 12641071"/>
              <a:gd name="connsiteY209-8876" fmla="*/ 1004204 h 5795240"/>
              <a:gd name="connsiteX210-8877" fmla="*/ 5215874 w 12641071"/>
              <a:gd name="connsiteY210-8878" fmla="*/ 0 h 5795240"/>
              <a:gd name="connsiteX0-8879" fmla="*/ 5964869 w 12641071"/>
              <a:gd name="connsiteY0-8880" fmla="*/ 4795171 h 5795240"/>
              <a:gd name="connsiteX1-8881" fmla="*/ 6019264 w 12641071"/>
              <a:gd name="connsiteY1-8882" fmla="*/ 4804905 h 5795240"/>
              <a:gd name="connsiteX2-8883" fmla="*/ 6036570 w 12641071"/>
              <a:gd name="connsiteY2-8884" fmla="*/ 4807089 h 5795240"/>
              <a:gd name="connsiteX3-8885" fmla="*/ 6019265 w 12641071"/>
              <a:gd name="connsiteY3-8886" fmla="*/ 4804905 h 5795240"/>
              <a:gd name="connsiteX4-8887" fmla="*/ 5964869 w 12641071"/>
              <a:gd name="connsiteY4-8888" fmla="*/ 4795171 h 5795240"/>
              <a:gd name="connsiteX5-8889" fmla="*/ 3682364 w 12641071"/>
              <a:gd name="connsiteY5-8890" fmla="*/ 4386723 h 5795240"/>
              <a:gd name="connsiteX6-8891" fmla="*/ 3772428 w 12641071"/>
              <a:gd name="connsiteY6-8892" fmla="*/ 4402840 h 5795240"/>
              <a:gd name="connsiteX7-8893" fmla="*/ 3772428 w 12641071"/>
              <a:gd name="connsiteY7-8894" fmla="*/ 4402840 h 5795240"/>
              <a:gd name="connsiteX8-8895" fmla="*/ 3682364 w 12641071"/>
              <a:gd name="connsiteY8-8896" fmla="*/ 4386723 h 5795240"/>
              <a:gd name="connsiteX9-8897" fmla="*/ 6034389 w 12641071"/>
              <a:gd name="connsiteY9-8898" fmla="*/ 371047 h 5795240"/>
              <a:gd name="connsiteX10-8899" fmla="*/ 5912002 w 12641071"/>
              <a:gd name="connsiteY10-8900" fmla="*/ 413650 h 5795240"/>
              <a:gd name="connsiteX11-8901" fmla="*/ 5912002 w 12641071"/>
              <a:gd name="connsiteY11-8902" fmla="*/ 413650 h 5795240"/>
              <a:gd name="connsiteX12-8903" fmla="*/ 6034389 w 12641071"/>
              <a:gd name="connsiteY12-8904" fmla="*/ 371047 h 5795240"/>
              <a:gd name="connsiteX13-8905" fmla="*/ 5215874 w 12641071"/>
              <a:gd name="connsiteY13-8906" fmla="*/ 0 h 5795240"/>
              <a:gd name="connsiteX14-8907" fmla="*/ 5927386 w 12641071"/>
              <a:gd name="connsiteY14-8908" fmla="*/ 255427 h 5795240"/>
              <a:gd name="connsiteX15-8909" fmla="*/ 5974443 w 12641071"/>
              <a:gd name="connsiteY15-8910" fmla="*/ 298195 h 5795240"/>
              <a:gd name="connsiteX16-8911" fmla="*/ 5974448 w 12641071"/>
              <a:gd name="connsiteY16-8912" fmla="*/ 298200 h 5795240"/>
              <a:gd name="connsiteX17-8913" fmla="*/ 6006819 w 12641071"/>
              <a:gd name="connsiteY17-8914" fmla="*/ 327622 h 5795240"/>
              <a:gd name="connsiteX18-8915" fmla="*/ 6043427 w 12641071"/>
              <a:gd name="connsiteY18-8916" fmla="*/ 367901 h 5795240"/>
              <a:gd name="connsiteX19-8917" fmla="*/ 6043429 w 12641071"/>
              <a:gd name="connsiteY19-8918" fmla="*/ 367901 h 5795240"/>
              <a:gd name="connsiteX20-8919" fmla="*/ 6079014 w 12641071"/>
              <a:gd name="connsiteY20-8920" fmla="*/ 407056 h 5795240"/>
              <a:gd name="connsiteX21-8921" fmla="*/ 6105193 w 12641071"/>
              <a:gd name="connsiteY21-8922" fmla="*/ 442067 h 5795240"/>
              <a:gd name="connsiteX22-8923" fmla="*/ 6069206 w 12641071"/>
              <a:gd name="connsiteY22-8924" fmla="*/ 409359 h 5795240"/>
              <a:gd name="connsiteX23-8925" fmla="*/ 6105193 w 12641071"/>
              <a:gd name="connsiteY23-8926" fmla="*/ 442069 h 5795240"/>
              <a:gd name="connsiteX24-8927" fmla="*/ 6143408 w 12641071"/>
              <a:gd name="connsiteY24-8928" fmla="*/ 493169 h 5795240"/>
              <a:gd name="connsiteX25-8929" fmla="*/ 6143427 w 12641071"/>
              <a:gd name="connsiteY25-8930" fmla="*/ 493200 h 5795240"/>
              <a:gd name="connsiteX26-8931" fmla="*/ 6215965 w 12641071"/>
              <a:gd name="connsiteY26-8932" fmla="*/ 619406 h 5795240"/>
              <a:gd name="connsiteX27-8933" fmla="*/ 6234035 w 12641071"/>
              <a:gd name="connsiteY27-8934" fmla="*/ 658746 h 5795240"/>
              <a:gd name="connsiteX28-8935" fmla="*/ 6274009 w 12641071"/>
              <a:gd name="connsiteY28-8936" fmla="*/ 760197 h 5795240"/>
              <a:gd name="connsiteX29-8937" fmla="*/ 6287839 w 12641071"/>
              <a:gd name="connsiteY29-8938" fmla="*/ 801938 h 5795240"/>
              <a:gd name="connsiteX30-8939" fmla="*/ 6321546 w 12641071"/>
              <a:gd name="connsiteY30-8940" fmla="*/ 948207 h 5795240"/>
              <a:gd name="connsiteX31-8941" fmla="*/ 6321550 w 12641071"/>
              <a:gd name="connsiteY31-8942" fmla="*/ 948224 h 5795240"/>
              <a:gd name="connsiteX32-8943" fmla="*/ 6334438 w 12641071"/>
              <a:gd name="connsiteY32-8944" fmla="*/ 1118571 h 5795240"/>
              <a:gd name="connsiteX33-8945" fmla="*/ 6334438 w 12641071"/>
              <a:gd name="connsiteY33-8946" fmla="*/ 1118570 h 5795240"/>
              <a:gd name="connsiteX34-8947" fmla="*/ 6321550 w 12641071"/>
              <a:gd name="connsiteY34-8948" fmla="*/ 948222 h 5795240"/>
              <a:gd name="connsiteX35-8949" fmla="*/ 6321546 w 12641071"/>
              <a:gd name="connsiteY35-8950" fmla="*/ 948207 h 5795240"/>
              <a:gd name="connsiteX36-8951" fmla="*/ 6295696 w 12641071"/>
              <a:gd name="connsiteY36-8952" fmla="*/ 825653 h 5795240"/>
              <a:gd name="connsiteX37-8953" fmla="*/ 6287839 w 12641071"/>
              <a:gd name="connsiteY37-8954" fmla="*/ 801938 h 5795240"/>
              <a:gd name="connsiteX38-8955" fmla="*/ 6284151 w 12641071"/>
              <a:gd name="connsiteY38-8956" fmla="*/ 785941 h 5795240"/>
              <a:gd name="connsiteX39-8957" fmla="*/ 6274009 w 12641071"/>
              <a:gd name="connsiteY39-8958" fmla="*/ 760197 h 5795240"/>
              <a:gd name="connsiteX40-8959" fmla="*/ 6256852 w 12641071"/>
              <a:gd name="connsiteY40-8960" fmla="*/ 708420 h 5795240"/>
              <a:gd name="connsiteX41-8961" fmla="*/ 6234035 w 12641071"/>
              <a:gd name="connsiteY41-8962" fmla="*/ 658746 h 5795240"/>
              <a:gd name="connsiteX42-8963" fmla="*/ 6224136 w 12641071"/>
              <a:gd name="connsiteY42-8964" fmla="*/ 633624 h 5795240"/>
              <a:gd name="connsiteX43-8965" fmla="*/ 6215965 w 12641071"/>
              <a:gd name="connsiteY43-8966" fmla="*/ 619406 h 5795240"/>
              <a:gd name="connsiteX44-8967" fmla="*/ 6205824 w 12641071"/>
              <a:gd name="connsiteY44-8968" fmla="*/ 597325 h 5795240"/>
              <a:gd name="connsiteX45-8969" fmla="*/ 6143427 w 12641071"/>
              <a:gd name="connsiteY45-8970" fmla="*/ 493200 h 5795240"/>
              <a:gd name="connsiteX46-8971" fmla="*/ 6143408 w 12641071"/>
              <a:gd name="connsiteY46-8972" fmla="*/ 493167 h 5795240"/>
              <a:gd name="connsiteX47-8973" fmla="*/ 6105193 w 12641071"/>
              <a:gd name="connsiteY47-8974" fmla="*/ 442067 h 5795240"/>
              <a:gd name="connsiteX48-8975" fmla="*/ 6141460 w 12641071"/>
              <a:gd name="connsiteY48-8976" fmla="*/ 475027 h 5795240"/>
              <a:gd name="connsiteX49-8977" fmla="*/ 6788665 w 12641071"/>
              <a:gd name="connsiteY49-8978" fmla="*/ 707369 h 5795240"/>
              <a:gd name="connsiteX50-8979" fmla="*/ 7184710 w 12641071"/>
              <a:gd name="connsiteY50-8980" fmla="*/ 627411 h 5795240"/>
              <a:gd name="connsiteX51-8981" fmla="*/ 7264545 w 12641071"/>
              <a:gd name="connsiteY51-8982" fmla="*/ 588952 h 5795240"/>
              <a:gd name="connsiteX52-8983" fmla="*/ 7213686 w 12641071"/>
              <a:gd name="connsiteY52-8984" fmla="*/ 626983 h 5795240"/>
              <a:gd name="connsiteX53-8985" fmla="*/ 7128319 w 12641071"/>
              <a:gd name="connsiteY53-8986" fmla="*/ 705504 h 5795240"/>
              <a:gd name="connsiteX54-8987" fmla="*/ 7083110 w 12641071"/>
              <a:gd name="connsiteY54-8988" fmla="*/ 757072 h 5795240"/>
              <a:gd name="connsiteX55-8989" fmla="*/ 7083111 w 12641071"/>
              <a:gd name="connsiteY55-8990" fmla="*/ 757072 h 5795240"/>
              <a:gd name="connsiteX56-8991" fmla="*/ 7128319 w 12641071"/>
              <a:gd name="connsiteY56-8992" fmla="*/ 705506 h 5795240"/>
              <a:gd name="connsiteX57-8993" fmla="*/ 7213686 w 12641071"/>
              <a:gd name="connsiteY57-8994" fmla="*/ 626984 h 5795240"/>
              <a:gd name="connsiteX58-8995" fmla="*/ 7264545 w 12641071"/>
              <a:gd name="connsiteY58-8996" fmla="*/ 588953 h 5795240"/>
              <a:gd name="connsiteX59-8997" fmla="*/ 7273651 w 12641071"/>
              <a:gd name="connsiteY59-8998" fmla="*/ 584566 h 5795240"/>
              <a:gd name="connsiteX60-8999" fmla="*/ 7314851 w 12641071"/>
              <a:gd name="connsiteY60-9000" fmla="*/ 559537 h 5795240"/>
              <a:gd name="connsiteX61-9001" fmla="*/ 7354131 w 12641071"/>
              <a:gd name="connsiteY61-9002" fmla="*/ 565467 h 5795240"/>
              <a:gd name="connsiteX62-9003" fmla="*/ 7429608 w 12641071"/>
              <a:gd name="connsiteY62-9004" fmla="*/ 586051 h 5795240"/>
              <a:gd name="connsiteX63-9005" fmla="*/ 7429611 w 12641071"/>
              <a:gd name="connsiteY63-9006" fmla="*/ 586050 h 5795240"/>
              <a:gd name="connsiteX64-9007" fmla="*/ 7354132 w 12641071"/>
              <a:gd name="connsiteY64-9008" fmla="*/ 565465 h 5795240"/>
              <a:gd name="connsiteX65-9009" fmla="*/ 7314853 w 12641071"/>
              <a:gd name="connsiteY65-9010" fmla="*/ 559536 h 5795240"/>
              <a:gd name="connsiteX66-9011" fmla="*/ 7314851 w 12641071"/>
              <a:gd name="connsiteY66-9012" fmla="*/ 559537 h 5795240"/>
              <a:gd name="connsiteX67-9013" fmla="*/ 7314849 w 12641071"/>
              <a:gd name="connsiteY67-9014" fmla="*/ 559537 h 5795240"/>
              <a:gd name="connsiteX68-9015" fmla="*/ 7273651 w 12641071"/>
              <a:gd name="connsiteY68-9016" fmla="*/ 584565 h 5795240"/>
              <a:gd name="connsiteX69-9017" fmla="*/ 7264545 w 12641071"/>
              <a:gd name="connsiteY69-9018" fmla="*/ 588952 h 5795240"/>
              <a:gd name="connsiteX70-9019" fmla="*/ 7296407 w 12641071"/>
              <a:gd name="connsiteY70-9020" fmla="*/ 565126 h 5795240"/>
              <a:gd name="connsiteX71-9021" fmla="*/ 7307447 w 12641071"/>
              <a:gd name="connsiteY71-9022" fmla="*/ 558419 h 5795240"/>
              <a:gd name="connsiteX72-9023" fmla="*/ 7307450 w 12641071"/>
              <a:gd name="connsiteY72-9024" fmla="*/ 558419 h 5795240"/>
              <a:gd name="connsiteX73-9025" fmla="*/ 7385004 w 12641071"/>
              <a:gd name="connsiteY73-9026" fmla="*/ 511303 h 5795240"/>
              <a:gd name="connsiteX74-9027" fmla="*/ 7391626 w 12641071"/>
              <a:gd name="connsiteY74-9028" fmla="*/ 508114 h 5795240"/>
              <a:gd name="connsiteX75-9029" fmla="*/ 7391631 w 12641071"/>
              <a:gd name="connsiteY75-9030" fmla="*/ 508110 h 5795240"/>
              <a:gd name="connsiteX76-9031" fmla="*/ 7478934 w 12641071"/>
              <a:gd name="connsiteY76-9032" fmla="*/ 466053 h 5795240"/>
              <a:gd name="connsiteX77-9033" fmla="*/ 7897193 w 12641071"/>
              <a:gd name="connsiteY77-9034" fmla="*/ 381611 h 5795240"/>
              <a:gd name="connsiteX78-9035" fmla="*/ 8788216 w 12641071"/>
              <a:gd name="connsiteY78-9036" fmla="*/ 855364 h 5795240"/>
              <a:gd name="connsiteX79-9037" fmla="*/ 8832362 w 12641071"/>
              <a:gd name="connsiteY79-9038" fmla="*/ 928030 h 5795240"/>
              <a:gd name="connsiteX80-9039" fmla="*/ 8832362 w 12641071"/>
              <a:gd name="connsiteY80-9040" fmla="*/ 928033 h 5795240"/>
              <a:gd name="connsiteX81-9041" fmla="*/ 8842040 w 12641071"/>
              <a:gd name="connsiteY81-9042" fmla="*/ 943961 h 5795240"/>
              <a:gd name="connsiteX82-9043" fmla="*/ 8856144 w 12641071"/>
              <a:gd name="connsiteY82-9044" fmla="*/ 973241 h 5795240"/>
              <a:gd name="connsiteX83-9045" fmla="*/ 8856145 w 12641071"/>
              <a:gd name="connsiteY83-9046" fmla="*/ 973241 h 5795240"/>
              <a:gd name="connsiteX84-9047" fmla="*/ 8878117 w 12641071"/>
              <a:gd name="connsiteY84-9048" fmla="*/ 1018851 h 5795240"/>
              <a:gd name="connsiteX85-9049" fmla="*/ 8877719 w 12641071"/>
              <a:gd name="connsiteY85-9050" fmla="*/ 1018369 h 5795240"/>
              <a:gd name="connsiteX86-9051" fmla="*/ 8853250 w 12641071"/>
              <a:gd name="connsiteY86-9052" fmla="*/ 973288 h 5795240"/>
              <a:gd name="connsiteX87-9053" fmla="*/ 8853249 w 12641071"/>
              <a:gd name="connsiteY87-9054" fmla="*/ 973288 h 5795240"/>
              <a:gd name="connsiteX88-9055" fmla="*/ 8853248 w 12641071"/>
              <a:gd name="connsiteY88-9056" fmla="*/ 973287 h 5795240"/>
              <a:gd name="connsiteX89-9057" fmla="*/ 8849677 w 12641071"/>
              <a:gd name="connsiteY89-9058" fmla="*/ 973341 h 5795240"/>
              <a:gd name="connsiteX90-9059" fmla="*/ 8641543 w 12641071"/>
              <a:gd name="connsiteY90-9060" fmla="*/ 916577 h 5795240"/>
              <a:gd name="connsiteX91-9061" fmla="*/ 8641545 w 12641071"/>
              <a:gd name="connsiteY91-9062" fmla="*/ 916580 h 5795240"/>
              <a:gd name="connsiteX92-9063" fmla="*/ 8849676 w 12641071"/>
              <a:gd name="connsiteY92-9064" fmla="*/ 973343 h 5795240"/>
              <a:gd name="connsiteX93-9065" fmla="*/ 8853248 w 12641071"/>
              <a:gd name="connsiteY93-9066" fmla="*/ 973288 h 5795240"/>
              <a:gd name="connsiteX94-9067" fmla="*/ 8877719 w 12641071"/>
              <a:gd name="connsiteY94-9068" fmla="*/ 1018371 h 5795240"/>
              <a:gd name="connsiteX95-9069" fmla="*/ 8878116 w 12641071"/>
              <a:gd name="connsiteY95-9070" fmla="*/ 1018851 h 5795240"/>
              <a:gd name="connsiteX96-9071" fmla="*/ 8887288 w 12641071"/>
              <a:gd name="connsiteY96-9072" fmla="*/ 1037892 h 5795240"/>
              <a:gd name="connsiteX97-9073" fmla="*/ 8949899 w 12641071"/>
              <a:gd name="connsiteY97-9074" fmla="*/ 1239592 h 5795240"/>
              <a:gd name="connsiteX98-9075" fmla="*/ 8968437 w 12641071"/>
              <a:gd name="connsiteY98-9076" fmla="*/ 1423482 h 5795240"/>
              <a:gd name="connsiteX99-9077" fmla="*/ 8949899 w 12641071"/>
              <a:gd name="connsiteY99-9078" fmla="*/ 1239591 h 5795240"/>
              <a:gd name="connsiteX100-9079" fmla="*/ 8887288 w 12641071"/>
              <a:gd name="connsiteY100-9080" fmla="*/ 1037890 h 5795240"/>
              <a:gd name="connsiteX101-9081" fmla="*/ 8878116 w 12641071"/>
              <a:gd name="connsiteY101-9082" fmla="*/ 1018851 h 5795240"/>
              <a:gd name="connsiteX102-9083" fmla="*/ 8931285 w 12641071"/>
              <a:gd name="connsiteY102-9084" fmla="*/ 1083292 h 5795240"/>
              <a:gd name="connsiteX103-9085" fmla="*/ 9241478 w 12641071"/>
              <a:gd name="connsiteY103-9086" fmla="*/ 1211778 h 5795240"/>
              <a:gd name="connsiteX104-9087" fmla="*/ 9605238 w 12641071"/>
              <a:gd name="connsiteY104-9088" fmla="*/ 1018369 h 5795240"/>
              <a:gd name="connsiteX105-9089" fmla="*/ 9636247 w 12641071"/>
              <a:gd name="connsiteY105-9090" fmla="*/ 961241 h 5795240"/>
              <a:gd name="connsiteX106-9091" fmla="*/ 9641995 w 12641071"/>
              <a:gd name="connsiteY106-9092" fmla="*/ 961152 h 5795240"/>
              <a:gd name="connsiteX107-9093" fmla="*/ 9584939 w 12641071"/>
              <a:gd name="connsiteY107-9094" fmla="*/ 1079594 h 5795240"/>
              <a:gd name="connsiteX108-9095" fmla="*/ 9546257 w 12641071"/>
              <a:gd name="connsiteY108-9096" fmla="*/ 1204206 h 5795240"/>
              <a:gd name="connsiteX109-9097" fmla="*/ 9584939 w 12641071"/>
              <a:gd name="connsiteY109-9098" fmla="*/ 1079596 h 5795240"/>
              <a:gd name="connsiteX110-9099" fmla="*/ 9641995 w 12641071"/>
              <a:gd name="connsiteY110-9100" fmla="*/ 961153 h 5795240"/>
              <a:gd name="connsiteX111-9101" fmla="*/ 9653069 w 12641071"/>
              <a:gd name="connsiteY111-9102" fmla="*/ 960983 h 5795240"/>
              <a:gd name="connsiteX112-9103" fmla="*/ 9801564 w 12641071"/>
              <a:gd name="connsiteY112-9104" fmla="*/ 1196828 h 5795240"/>
              <a:gd name="connsiteX113-9105" fmla="*/ 9801566 w 12641071"/>
              <a:gd name="connsiteY113-9106" fmla="*/ 1196828 h 5795240"/>
              <a:gd name="connsiteX114-9107" fmla="*/ 9653070 w 12641071"/>
              <a:gd name="connsiteY114-9108" fmla="*/ 960982 h 5795240"/>
              <a:gd name="connsiteX115-9109" fmla="*/ 9641996 w 12641071"/>
              <a:gd name="connsiteY115-9110" fmla="*/ 961152 h 5795240"/>
              <a:gd name="connsiteX116-9111" fmla="*/ 9651917 w 12641071"/>
              <a:gd name="connsiteY116-9112" fmla="*/ 940556 h 5795240"/>
              <a:gd name="connsiteX117-9113" fmla="*/ 11050508 w 12641071"/>
              <a:gd name="connsiteY117-9114" fmla="*/ 108150 h 5795240"/>
              <a:gd name="connsiteX118-9115" fmla="*/ 12641071 w 12641071"/>
              <a:gd name="connsiteY118-9116" fmla="*/ 1698711 h 5795240"/>
              <a:gd name="connsiteX119-9117" fmla="*/ 11371062 w 12641071"/>
              <a:gd name="connsiteY119-9118" fmla="*/ 3256960 h 5795240"/>
              <a:gd name="connsiteX120-9119" fmla="*/ 11215953 w 12641071"/>
              <a:gd name="connsiteY120-9120" fmla="*/ 3280632 h 5795240"/>
              <a:gd name="connsiteX121-9121" fmla="*/ 11142318 w 12641071"/>
              <a:gd name="connsiteY121-9122" fmla="*/ 3276914 h 5795240"/>
              <a:gd name="connsiteX122-9123" fmla="*/ 11215952 w 12641071"/>
              <a:gd name="connsiteY122-9124" fmla="*/ 3280632 h 5795240"/>
              <a:gd name="connsiteX123-9125" fmla="*/ 11213133 w 12641071"/>
              <a:gd name="connsiteY123-9126" fmla="*/ 3281062 h 5795240"/>
              <a:gd name="connsiteX124-9127" fmla="*/ 11116921 w 12641071"/>
              <a:gd name="connsiteY124-9128" fmla="*/ 3285921 h 5795240"/>
              <a:gd name="connsiteX125-9129" fmla="*/ 11050507 w 12641071"/>
              <a:gd name="connsiteY125-9130" fmla="*/ 3289274 h 5795240"/>
              <a:gd name="connsiteX126-9131" fmla="*/ 11006292 w 12641071"/>
              <a:gd name="connsiteY126-9132" fmla="*/ 3287041 h 5795240"/>
              <a:gd name="connsiteX127-9133" fmla="*/ 10937101 w 12641071"/>
              <a:gd name="connsiteY127-9134" fmla="*/ 3297601 h 5795240"/>
              <a:gd name="connsiteX128-9135" fmla="*/ 10144740 w 12641071"/>
              <a:gd name="connsiteY128-9136" fmla="*/ 4089962 h 5795240"/>
              <a:gd name="connsiteX129-9137" fmla="*/ 10130374 w 12641071"/>
              <a:gd name="connsiteY129-9138" fmla="*/ 4184101 h 5795240"/>
              <a:gd name="connsiteX130-9139" fmla="*/ 10130375 w 12641071"/>
              <a:gd name="connsiteY130-9140" fmla="*/ 4184103 h 5795240"/>
              <a:gd name="connsiteX131-9141" fmla="*/ 10130656 w 12641071"/>
              <a:gd name="connsiteY131-9142" fmla="*/ 4185950 h 5795240"/>
              <a:gd name="connsiteX132-9143" fmla="*/ 10138194 w 12641071"/>
              <a:gd name="connsiteY132-9144" fmla="*/ 4335228 h 5795240"/>
              <a:gd name="connsiteX133-9145" fmla="*/ 10137710 w 12641071"/>
              <a:gd name="connsiteY133-9146" fmla="*/ 4344822 h 5795240"/>
              <a:gd name="connsiteX134-9147" fmla="*/ 10133555 w 12641071"/>
              <a:gd name="connsiteY134-9148" fmla="*/ 4427096 h 5795240"/>
              <a:gd name="connsiteX135-9149" fmla="*/ 10129312 w 12641071"/>
              <a:gd name="connsiteY135-9150" fmla="*/ 4399289 h 5795240"/>
              <a:gd name="connsiteX136-9151" fmla="*/ 10126797 w 12641071"/>
              <a:gd name="connsiteY136-9152" fmla="*/ 4349498 h 5795240"/>
              <a:gd name="connsiteX137-9153" fmla="*/ 10126796 w 12641071"/>
              <a:gd name="connsiteY137-9154" fmla="*/ 4349498 h 5795240"/>
              <a:gd name="connsiteX138-9155" fmla="*/ 10129311 w 12641071"/>
              <a:gd name="connsiteY138-9156" fmla="*/ 4399289 h 5795240"/>
              <a:gd name="connsiteX139-9157" fmla="*/ 10133554 w 12641071"/>
              <a:gd name="connsiteY139-9158" fmla="*/ 4427096 h 5795240"/>
              <a:gd name="connsiteX140-9159" fmla="*/ 10130656 w 12641071"/>
              <a:gd name="connsiteY140-9160" fmla="*/ 4484506 h 5795240"/>
              <a:gd name="connsiteX141-9161" fmla="*/ 8678182 w 12641071"/>
              <a:gd name="connsiteY141-9162" fmla="*/ 5795240 h 5795240"/>
              <a:gd name="connsiteX142-9163" fmla="*/ 7467518 w 12641071"/>
              <a:gd name="connsiteY142-9164" fmla="*/ 5151535 h 5795240"/>
              <a:gd name="connsiteX143-9165" fmla="*/ 7419945 w 12641071"/>
              <a:gd name="connsiteY143-9166" fmla="*/ 5073228 h 5795240"/>
              <a:gd name="connsiteX144-9167" fmla="*/ 7394386 w 12641071"/>
              <a:gd name="connsiteY144-9168" fmla="*/ 5031156 h 5795240"/>
              <a:gd name="connsiteX145-9169" fmla="*/ 7367299 w 12641071"/>
              <a:gd name="connsiteY145-9170" fmla="*/ 4974928 h 5795240"/>
              <a:gd name="connsiteX146-9171" fmla="*/ 7332905 w 12641071"/>
              <a:gd name="connsiteY146-9172" fmla="*/ 4903531 h 5795240"/>
              <a:gd name="connsiteX147-9173" fmla="*/ 7320958 w 12641071"/>
              <a:gd name="connsiteY147-9174" fmla="*/ 4870887 h 5795240"/>
              <a:gd name="connsiteX148-9175" fmla="*/ 7322174 w 12641071"/>
              <a:gd name="connsiteY148-9176" fmla="*/ 4872361 h 5795240"/>
              <a:gd name="connsiteX149-9177" fmla="*/ 7362630 w 12641071"/>
              <a:gd name="connsiteY149-9178" fmla="*/ 4938954 h 5795240"/>
              <a:gd name="connsiteX150-9179" fmla="*/ 7380779 w 12641071"/>
              <a:gd name="connsiteY150-9180" fmla="*/ 4976628 h 5795240"/>
              <a:gd name="connsiteX151-9181" fmla="*/ 7391210 w 12641071"/>
              <a:gd name="connsiteY151-9182" fmla="*/ 4977944 h 5795240"/>
              <a:gd name="connsiteX152-9183" fmla="*/ 7380780 w 12641071"/>
              <a:gd name="connsiteY152-9184" fmla="*/ 4976628 h 5795240"/>
              <a:gd name="connsiteX153-9185" fmla="*/ 7362631 w 12641071"/>
              <a:gd name="connsiteY153-9186" fmla="*/ 4938954 h 5795240"/>
              <a:gd name="connsiteX154-9187" fmla="*/ 7322175 w 12641071"/>
              <a:gd name="connsiteY154-9188" fmla="*/ 4872361 h 5795240"/>
              <a:gd name="connsiteX155-9189" fmla="*/ 7320959 w 12641071"/>
              <a:gd name="connsiteY155-9190" fmla="*/ 4870887 h 5795240"/>
              <a:gd name="connsiteX156-9191" fmla="*/ 7283811 w 12641071"/>
              <a:gd name="connsiteY156-9192" fmla="*/ 4769391 h 5795240"/>
              <a:gd name="connsiteX157-9193" fmla="*/ 7272112 w 12641071"/>
              <a:gd name="connsiteY157-9194" fmla="*/ 4718630 h 5795240"/>
              <a:gd name="connsiteX158-9195" fmla="*/ 7272111 w 12641071"/>
              <a:gd name="connsiteY158-9196" fmla="*/ 4718630 h 5795240"/>
              <a:gd name="connsiteX159-9197" fmla="*/ 7283810 w 12641071"/>
              <a:gd name="connsiteY159-9198" fmla="*/ 4769391 h 5795240"/>
              <a:gd name="connsiteX160-9199" fmla="*/ 7320958 w 12641071"/>
              <a:gd name="connsiteY160-9200" fmla="*/ 4870887 h 5795240"/>
              <a:gd name="connsiteX161-9201" fmla="*/ 7223551 w 12641071"/>
              <a:gd name="connsiteY161-9202" fmla="*/ 4752829 h 5795240"/>
              <a:gd name="connsiteX162-9203" fmla="*/ 6652445 w 12641071"/>
              <a:gd name="connsiteY162-9204" fmla="*/ 4516269 h 5795240"/>
              <a:gd name="connsiteX163-9205" fmla="*/ 6200873 w 12641071"/>
              <a:gd name="connsiteY163-9206" fmla="*/ 4654206 h 5795240"/>
              <a:gd name="connsiteX164-9207" fmla="*/ 6088813 w 12641071"/>
              <a:gd name="connsiteY164-9208" fmla="*/ 4746663 h 5795240"/>
              <a:gd name="connsiteX165-9209" fmla="*/ 6043019 w 12641071"/>
              <a:gd name="connsiteY165-9210" fmla="*/ 4807902 h 5795240"/>
              <a:gd name="connsiteX166-9211" fmla="*/ 6043021 w 12641071"/>
              <a:gd name="connsiteY166-9212" fmla="*/ 4807902 h 5795240"/>
              <a:gd name="connsiteX167-9213" fmla="*/ 6023271 w 12641071"/>
              <a:gd name="connsiteY167-9214" fmla="*/ 4834312 h 5795240"/>
              <a:gd name="connsiteX168-9215" fmla="*/ 5970678 w 12641071"/>
              <a:gd name="connsiteY168-9216" fmla="*/ 4892181 h 5795240"/>
              <a:gd name="connsiteX169-9217" fmla="*/ 5982717 w 12641071"/>
              <a:gd name="connsiteY169-9218" fmla="*/ 4872361 h 5795240"/>
              <a:gd name="connsiteX170-9219" fmla="*/ 5970675 w 12641071"/>
              <a:gd name="connsiteY170-9220" fmla="*/ 4892181 h 5795240"/>
              <a:gd name="connsiteX171-9221" fmla="*/ 5935320 w 12641071"/>
              <a:gd name="connsiteY171-9222" fmla="*/ 4931081 h 5795240"/>
              <a:gd name="connsiteX172-9223" fmla="*/ 4971763 w 12641071"/>
              <a:gd name="connsiteY172-9224" fmla="*/ 5330200 h 5795240"/>
              <a:gd name="connsiteX173-9225" fmla="*/ 3716172 w 12641071"/>
              <a:gd name="connsiteY173-9226" fmla="*/ 4497938 h 5795240"/>
              <a:gd name="connsiteX174-9227" fmla="*/ 3710773 w 12641071"/>
              <a:gd name="connsiteY174-9228" fmla="*/ 4483182 h 5795240"/>
              <a:gd name="connsiteX175-9229" fmla="*/ 3710773 w 12641071"/>
              <a:gd name="connsiteY175-9230" fmla="*/ 4483181 h 5795240"/>
              <a:gd name="connsiteX176-9231" fmla="*/ 3674984 w 12641071"/>
              <a:gd name="connsiteY176-9232" fmla="*/ 4385402 h 5795240"/>
              <a:gd name="connsiteX177-9233" fmla="*/ 3670349 w 12641071"/>
              <a:gd name="connsiteY177-9234" fmla="*/ 4372742 h 5795240"/>
              <a:gd name="connsiteX178-9235" fmla="*/ 3659438 w 12641071"/>
              <a:gd name="connsiteY178-9236" fmla="*/ 4330309 h 5795240"/>
              <a:gd name="connsiteX179-9237" fmla="*/ 3672084 w 12641071"/>
              <a:gd name="connsiteY179-9238" fmla="*/ 4353606 h 5795240"/>
              <a:gd name="connsiteX180-9239" fmla="*/ 3659440 w 12641071"/>
              <a:gd name="connsiteY180-9240" fmla="*/ 4330309 h 5795240"/>
              <a:gd name="connsiteX181-9241" fmla="*/ 3613217 w 12641071"/>
              <a:gd name="connsiteY181-9242" fmla="*/ 4245153 h 5795240"/>
              <a:gd name="connsiteX182-9243" fmla="*/ 3083792 w 12641071"/>
              <a:gd name="connsiteY182-9244" fmla="*/ 3963660 h 5795240"/>
              <a:gd name="connsiteX183-9245" fmla="*/ 2835272 w 12641071"/>
              <a:gd name="connsiteY183-9246" fmla="*/ 4013833 h 5795240"/>
              <a:gd name="connsiteX184-9247" fmla="*/ 2820214 w 12641071"/>
              <a:gd name="connsiteY184-9248" fmla="*/ 4022007 h 5795240"/>
              <a:gd name="connsiteX185-9249" fmla="*/ 2820212 w 12641071"/>
              <a:gd name="connsiteY185-9250" fmla="*/ 4022008 h 5795240"/>
              <a:gd name="connsiteX186-9251" fmla="*/ 2820206 w 12641071"/>
              <a:gd name="connsiteY186-9252" fmla="*/ 4022011 h 5795240"/>
              <a:gd name="connsiteX187-9253" fmla="*/ 2813481 w 12641071"/>
              <a:gd name="connsiteY187-9254" fmla="*/ 4027041 h 5795240"/>
              <a:gd name="connsiteX188-9255" fmla="*/ 2762875 w 12641071"/>
              <a:gd name="connsiteY188-9256" fmla="*/ 4057784 h 5795240"/>
              <a:gd name="connsiteX189-9257" fmla="*/ 2762878 w 12641071"/>
              <a:gd name="connsiteY189-9258" fmla="*/ 4057784 h 5795240"/>
              <a:gd name="connsiteX190-9259" fmla="*/ 2694694 w 12641071"/>
              <a:gd name="connsiteY190-9260" fmla="*/ 4099208 h 5795240"/>
              <a:gd name="connsiteX191-9261" fmla="*/ 2726822 w 12641071"/>
              <a:gd name="connsiteY191-9262" fmla="*/ 4072700 h 5795240"/>
              <a:gd name="connsiteX192-9263" fmla="*/ 2757719 w 12641071"/>
              <a:gd name="connsiteY192-9264" fmla="*/ 4055929 h 5795240"/>
              <a:gd name="connsiteX193-9265" fmla="*/ 2757718 w 12641071"/>
              <a:gd name="connsiteY193-9266" fmla="*/ 4055928 h 5795240"/>
              <a:gd name="connsiteX194-9267" fmla="*/ 2726820 w 12641071"/>
              <a:gd name="connsiteY194-9268" fmla="*/ 4072700 h 5795240"/>
              <a:gd name="connsiteX195-9269" fmla="*/ 2694692 w 12641071"/>
              <a:gd name="connsiteY195-9270" fmla="*/ 4099208 h 5795240"/>
              <a:gd name="connsiteX196-9271" fmla="*/ 2664698 w 12641071"/>
              <a:gd name="connsiteY196-9272" fmla="*/ 4117431 h 5795240"/>
              <a:gd name="connsiteX197-9273" fmla="*/ 1804544 w 12641071"/>
              <a:gd name="connsiteY197-9274" fmla="*/ 4335229 h 5795240"/>
              <a:gd name="connsiteX198-9275" fmla="*/ 0 w 12641071"/>
              <a:gd name="connsiteY198-9276" fmla="*/ 2530685 h 5795240"/>
              <a:gd name="connsiteX199-9277" fmla="*/ 1804544 w 12641071"/>
              <a:gd name="connsiteY199-9278" fmla="*/ 726143 h 5795240"/>
              <a:gd name="connsiteX200-9279" fmla="*/ 3080549 w 12641071"/>
              <a:gd name="connsiteY200-9280" fmla="*/ 1254682 h 5795240"/>
              <a:gd name="connsiteX201-9281" fmla="*/ 3268676 w 12641071"/>
              <a:gd name="connsiteY201-9282" fmla="*/ 1461167 h 5795240"/>
              <a:gd name="connsiteX202-9283" fmla="*/ 3565826 w 12641071"/>
              <a:gd name="connsiteY202-9284" fmla="*/ 1551935 h 5795240"/>
              <a:gd name="connsiteX203-9285" fmla="*/ 4086504 w 12641071"/>
              <a:gd name="connsiteY203-9286" fmla="*/ 1127574 h 5795240"/>
              <a:gd name="connsiteX204-9287" fmla="*/ 4094702 w 12641071"/>
              <a:gd name="connsiteY204-9288" fmla="*/ 1046255 h 5795240"/>
              <a:gd name="connsiteX205-9289" fmla="*/ 4101065 w 12641071"/>
              <a:gd name="connsiteY205-9290" fmla="*/ 1044040 h 5795240"/>
              <a:gd name="connsiteX206-9291" fmla="*/ 4097301 w 12641071"/>
              <a:gd name="connsiteY206-9292" fmla="*/ 1118570 h 5795240"/>
              <a:gd name="connsiteX207-9293" fmla="*/ 4101065 w 12641071"/>
              <a:gd name="connsiteY207-9294" fmla="*/ 1044042 h 5795240"/>
              <a:gd name="connsiteX208-9295" fmla="*/ 4103078 w 12641071"/>
              <a:gd name="connsiteY208-9296" fmla="*/ 1004204 h 5795240"/>
              <a:gd name="connsiteX209-9297" fmla="*/ 5215874 w 12641071"/>
              <a:gd name="connsiteY209-9298" fmla="*/ 0 h 5795240"/>
              <a:gd name="connsiteX0-9299" fmla="*/ 5964869 w 12641071"/>
              <a:gd name="connsiteY0-9300" fmla="*/ 4795171 h 5795240"/>
              <a:gd name="connsiteX1-9301" fmla="*/ 6019264 w 12641071"/>
              <a:gd name="connsiteY1-9302" fmla="*/ 4804905 h 5795240"/>
              <a:gd name="connsiteX2-9303" fmla="*/ 6036570 w 12641071"/>
              <a:gd name="connsiteY2-9304" fmla="*/ 4807089 h 5795240"/>
              <a:gd name="connsiteX3-9305" fmla="*/ 6019265 w 12641071"/>
              <a:gd name="connsiteY3-9306" fmla="*/ 4804905 h 5795240"/>
              <a:gd name="connsiteX4-9307" fmla="*/ 5964869 w 12641071"/>
              <a:gd name="connsiteY4-9308" fmla="*/ 4795171 h 5795240"/>
              <a:gd name="connsiteX5-9309" fmla="*/ 3682364 w 12641071"/>
              <a:gd name="connsiteY5-9310" fmla="*/ 4386723 h 5795240"/>
              <a:gd name="connsiteX6-9311" fmla="*/ 3772428 w 12641071"/>
              <a:gd name="connsiteY6-9312" fmla="*/ 4402840 h 5795240"/>
              <a:gd name="connsiteX7-9313" fmla="*/ 3772428 w 12641071"/>
              <a:gd name="connsiteY7-9314" fmla="*/ 4402840 h 5795240"/>
              <a:gd name="connsiteX8-9315" fmla="*/ 3682364 w 12641071"/>
              <a:gd name="connsiteY8-9316" fmla="*/ 4386723 h 5795240"/>
              <a:gd name="connsiteX9-9317" fmla="*/ 6034389 w 12641071"/>
              <a:gd name="connsiteY9-9318" fmla="*/ 371047 h 5795240"/>
              <a:gd name="connsiteX10-9319" fmla="*/ 5912002 w 12641071"/>
              <a:gd name="connsiteY10-9320" fmla="*/ 413650 h 5795240"/>
              <a:gd name="connsiteX11-9321" fmla="*/ 5912002 w 12641071"/>
              <a:gd name="connsiteY11-9322" fmla="*/ 413650 h 5795240"/>
              <a:gd name="connsiteX12-9323" fmla="*/ 6034389 w 12641071"/>
              <a:gd name="connsiteY12-9324" fmla="*/ 371047 h 5795240"/>
              <a:gd name="connsiteX13-9325" fmla="*/ 5215874 w 12641071"/>
              <a:gd name="connsiteY13-9326" fmla="*/ 0 h 5795240"/>
              <a:gd name="connsiteX14-9327" fmla="*/ 5927386 w 12641071"/>
              <a:gd name="connsiteY14-9328" fmla="*/ 255427 h 5795240"/>
              <a:gd name="connsiteX15-9329" fmla="*/ 5974443 w 12641071"/>
              <a:gd name="connsiteY15-9330" fmla="*/ 298195 h 5795240"/>
              <a:gd name="connsiteX16-9331" fmla="*/ 5974448 w 12641071"/>
              <a:gd name="connsiteY16-9332" fmla="*/ 298200 h 5795240"/>
              <a:gd name="connsiteX17-9333" fmla="*/ 6006819 w 12641071"/>
              <a:gd name="connsiteY17-9334" fmla="*/ 327622 h 5795240"/>
              <a:gd name="connsiteX18-9335" fmla="*/ 6043427 w 12641071"/>
              <a:gd name="connsiteY18-9336" fmla="*/ 367901 h 5795240"/>
              <a:gd name="connsiteX19-9337" fmla="*/ 6043429 w 12641071"/>
              <a:gd name="connsiteY19-9338" fmla="*/ 367901 h 5795240"/>
              <a:gd name="connsiteX20-9339" fmla="*/ 6079014 w 12641071"/>
              <a:gd name="connsiteY20-9340" fmla="*/ 407056 h 5795240"/>
              <a:gd name="connsiteX21-9341" fmla="*/ 6105193 w 12641071"/>
              <a:gd name="connsiteY21-9342" fmla="*/ 442067 h 5795240"/>
              <a:gd name="connsiteX22-9343" fmla="*/ 6069206 w 12641071"/>
              <a:gd name="connsiteY22-9344" fmla="*/ 409359 h 5795240"/>
              <a:gd name="connsiteX23-9345" fmla="*/ 6105193 w 12641071"/>
              <a:gd name="connsiteY23-9346" fmla="*/ 442069 h 5795240"/>
              <a:gd name="connsiteX24-9347" fmla="*/ 6143408 w 12641071"/>
              <a:gd name="connsiteY24-9348" fmla="*/ 493169 h 5795240"/>
              <a:gd name="connsiteX25-9349" fmla="*/ 6143427 w 12641071"/>
              <a:gd name="connsiteY25-9350" fmla="*/ 493200 h 5795240"/>
              <a:gd name="connsiteX26-9351" fmla="*/ 6215965 w 12641071"/>
              <a:gd name="connsiteY26-9352" fmla="*/ 619406 h 5795240"/>
              <a:gd name="connsiteX27-9353" fmla="*/ 6234035 w 12641071"/>
              <a:gd name="connsiteY27-9354" fmla="*/ 658746 h 5795240"/>
              <a:gd name="connsiteX28-9355" fmla="*/ 6274009 w 12641071"/>
              <a:gd name="connsiteY28-9356" fmla="*/ 760197 h 5795240"/>
              <a:gd name="connsiteX29-9357" fmla="*/ 6287839 w 12641071"/>
              <a:gd name="connsiteY29-9358" fmla="*/ 801938 h 5795240"/>
              <a:gd name="connsiteX30-9359" fmla="*/ 6321546 w 12641071"/>
              <a:gd name="connsiteY30-9360" fmla="*/ 948207 h 5795240"/>
              <a:gd name="connsiteX31-9361" fmla="*/ 6321550 w 12641071"/>
              <a:gd name="connsiteY31-9362" fmla="*/ 948224 h 5795240"/>
              <a:gd name="connsiteX32-9363" fmla="*/ 6334438 w 12641071"/>
              <a:gd name="connsiteY32-9364" fmla="*/ 1118571 h 5795240"/>
              <a:gd name="connsiteX33-9365" fmla="*/ 6334438 w 12641071"/>
              <a:gd name="connsiteY33-9366" fmla="*/ 1118570 h 5795240"/>
              <a:gd name="connsiteX34-9367" fmla="*/ 6321550 w 12641071"/>
              <a:gd name="connsiteY34-9368" fmla="*/ 948222 h 5795240"/>
              <a:gd name="connsiteX35-9369" fmla="*/ 6321546 w 12641071"/>
              <a:gd name="connsiteY35-9370" fmla="*/ 948207 h 5795240"/>
              <a:gd name="connsiteX36-9371" fmla="*/ 6295696 w 12641071"/>
              <a:gd name="connsiteY36-9372" fmla="*/ 825653 h 5795240"/>
              <a:gd name="connsiteX37-9373" fmla="*/ 6287839 w 12641071"/>
              <a:gd name="connsiteY37-9374" fmla="*/ 801938 h 5795240"/>
              <a:gd name="connsiteX38-9375" fmla="*/ 6284151 w 12641071"/>
              <a:gd name="connsiteY38-9376" fmla="*/ 785941 h 5795240"/>
              <a:gd name="connsiteX39-9377" fmla="*/ 6274009 w 12641071"/>
              <a:gd name="connsiteY39-9378" fmla="*/ 760197 h 5795240"/>
              <a:gd name="connsiteX40-9379" fmla="*/ 6256852 w 12641071"/>
              <a:gd name="connsiteY40-9380" fmla="*/ 708420 h 5795240"/>
              <a:gd name="connsiteX41-9381" fmla="*/ 6234035 w 12641071"/>
              <a:gd name="connsiteY41-9382" fmla="*/ 658746 h 5795240"/>
              <a:gd name="connsiteX42-9383" fmla="*/ 6224136 w 12641071"/>
              <a:gd name="connsiteY42-9384" fmla="*/ 633624 h 5795240"/>
              <a:gd name="connsiteX43-9385" fmla="*/ 6215965 w 12641071"/>
              <a:gd name="connsiteY43-9386" fmla="*/ 619406 h 5795240"/>
              <a:gd name="connsiteX44-9387" fmla="*/ 6205824 w 12641071"/>
              <a:gd name="connsiteY44-9388" fmla="*/ 597325 h 5795240"/>
              <a:gd name="connsiteX45-9389" fmla="*/ 6143427 w 12641071"/>
              <a:gd name="connsiteY45-9390" fmla="*/ 493200 h 5795240"/>
              <a:gd name="connsiteX46-9391" fmla="*/ 6143408 w 12641071"/>
              <a:gd name="connsiteY46-9392" fmla="*/ 493167 h 5795240"/>
              <a:gd name="connsiteX47-9393" fmla="*/ 6105193 w 12641071"/>
              <a:gd name="connsiteY47-9394" fmla="*/ 442067 h 5795240"/>
              <a:gd name="connsiteX48-9395" fmla="*/ 6141460 w 12641071"/>
              <a:gd name="connsiteY48-9396" fmla="*/ 475027 h 5795240"/>
              <a:gd name="connsiteX49-9397" fmla="*/ 6788665 w 12641071"/>
              <a:gd name="connsiteY49-9398" fmla="*/ 707369 h 5795240"/>
              <a:gd name="connsiteX50-9399" fmla="*/ 7184710 w 12641071"/>
              <a:gd name="connsiteY50-9400" fmla="*/ 627411 h 5795240"/>
              <a:gd name="connsiteX51-9401" fmla="*/ 7264545 w 12641071"/>
              <a:gd name="connsiteY51-9402" fmla="*/ 588952 h 5795240"/>
              <a:gd name="connsiteX52-9403" fmla="*/ 7213686 w 12641071"/>
              <a:gd name="connsiteY52-9404" fmla="*/ 626983 h 5795240"/>
              <a:gd name="connsiteX53-9405" fmla="*/ 7128319 w 12641071"/>
              <a:gd name="connsiteY53-9406" fmla="*/ 705504 h 5795240"/>
              <a:gd name="connsiteX54-9407" fmla="*/ 7083110 w 12641071"/>
              <a:gd name="connsiteY54-9408" fmla="*/ 757072 h 5795240"/>
              <a:gd name="connsiteX55-9409" fmla="*/ 7083111 w 12641071"/>
              <a:gd name="connsiteY55-9410" fmla="*/ 757072 h 5795240"/>
              <a:gd name="connsiteX56-9411" fmla="*/ 7128319 w 12641071"/>
              <a:gd name="connsiteY56-9412" fmla="*/ 705506 h 5795240"/>
              <a:gd name="connsiteX57-9413" fmla="*/ 7213686 w 12641071"/>
              <a:gd name="connsiteY57-9414" fmla="*/ 626984 h 5795240"/>
              <a:gd name="connsiteX58-9415" fmla="*/ 7264545 w 12641071"/>
              <a:gd name="connsiteY58-9416" fmla="*/ 588953 h 5795240"/>
              <a:gd name="connsiteX59-9417" fmla="*/ 7273651 w 12641071"/>
              <a:gd name="connsiteY59-9418" fmla="*/ 584566 h 5795240"/>
              <a:gd name="connsiteX60-9419" fmla="*/ 7314851 w 12641071"/>
              <a:gd name="connsiteY60-9420" fmla="*/ 559537 h 5795240"/>
              <a:gd name="connsiteX61-9421" fmla="*/ 7354131 w 12641071"/>
              <a:gd name="connsiteY61-9422" fmla="*/ 565467 h 5795240"/>
              <a:gd name="connsiteX62-9423" fmla="*/ 7429608 w 12641071"/>
              <a:gd name="connsiteY62-9424" fmla="*/ 586051 h 5795240"/>
              <a:gd name="connsiteX63-9425" fmla="*/ 7429611 w 12641071"/>
              <a:gd name="connsiteY63-9426" fmla="*/ 586050 h 5795240"/>
              <a:gd name="connsiteX64-9427" fmla="*/ 7354132 w 12641071"/>
              <a:gd name="connsiteY64-9428" fmla="*/ 565465 h 5795240"/>
              <a:gd name="connsiteX65-9429" fmla="*/ 7314853 w 12641071"/>
              <a:gd name="connsiteY65-9430" fmla="*/ 559536 h 5795240"/>
              <a:gd name="connsiteX66-9431" fmla="*/ 7314851 w 12641071"/>
              <a:gd name="connsiteY66-9432" fmla="*/ 559537 h 5795240"/>
              <a:gd name="connsiteX67-9433" fmla="*/ 7314849 w 12641071"/>
              <a:gd name="connsiteY67-9434" fmla="*/ 559537 h 5795240"/>
              <a:gd name="connsiteX68-9435" fmla="*/ 7273651 w 12641071"/>
              <a:gd name="connsiteY68-9436" fmla="*/ 584565 h 5795240"/>
              <a:gd name="connsiteX69-9437" fmla="*/ 7264545 w 12641071"/>
              <a:gd name="connsiteY69-9438" fmla="*/ 588952 h 5795240"/>
              <a:gd name="connsiteX70-9439" fmla="*/ 7296407 w 12641071"/>
              <a:gd name="connsiteY70-9440" fmla="*/ 565126 h 5795240"/>
              <a:gd name="connsiteX71-9441" fmla="*/ 7307447 w 12641071"/>
              <a:gd name="connsiteY71-9442" fmla="*/ 558419 h 5795240"/>
              <a:gd name="connsiteX72-9443" fmla="*/ 7307450 w 12641071"/>
              <a:gd name="connsiteY72-9444" fmla="*/ 558419 h 5795240"/>
              <a:gd name="connsiteX73-9445" fmla="*/ 7385004 w 12641071"/>
              <a:gd name="connsiteY73-9446" fmla="*/ 511303 h 5795240"/>
              <a:gd name="connsiteX74-9447" fmla="*/ 7391626 w 12641071"/>
              <a:gd name="connsiteY74-9448" fmla="*/ 508114 h 5795240"/>
              <a:gd name="connsiteX75-9449" fmla="*/ 7391631 w 12641071"/>
              <a:gd name="connsiteY75-9450" fmla="*/ 508110 h 5795240"/>
              <a:gd name="connsiteX76-9451" fmla="*/ 7478934 w 12641071"/>
              <a:gd name="connsiteY76-9452" fmla="*/ 466053 h 5795240"/>
              <a:gd name="connsiteX77-9453" fmla="*/ 7897193 w 12641071"/>
              <a:gd name="connsiteY77-9454" fmla="*/ 381611 h 5795240"/>
              <a:gd name="connsiteX78-9455" fmla="*/ 8788216 w 12641071"/>
              <a:gd name="connsiteY78-9456" fmla="*/ 855364 h 5795240"/>
              <a:gd name="connsiteX79-9457" fmla="*/ 8832362 w 12641071"/>
              <a:gd name="connsiteY79-9458" fmla="*/ 928030 h 5795240"/>
              <a:gd name="connsiteX80-9459" fmla="*/ 8832362 w 12641071"/>
              <a:gd name="connsiteY80-9460" fmla="*/ 928033 h 5795240"/>
              <a:gd name="connsiteX81-9461" fmla="*/ 8842040 w 12641071"/>
              <a:gd name="connsiteY81-9462" fmla="*/ 943961 h 5795240"/>
              <a:gd name="connsiteX82-9463" fmla="*/ 8856144 w 12641071"/>
              <a:gd name="connsiteY82-9464" fmla="*/ 973241 h 5795240"/>
              <a:gd name="connsiteX83-9465" fmla="*/ 8856145 w 12641071"/>
              <a:gd name="connsiteY83-9466" fmla="*/ 973241 h 5795240"/>
              <a:gd name="connsiteX84-9467" fmla="*/ 8878117 w 12641071"/>
              <a:gd name="connsiteY84-9468" fmla="*/ 1018851 h 5795240"/>
              <a:gd name="connsiteX85-9469" fmla="*/ 8877719 w 12641071"/>
              <a:gd name="connsiteY85-9470" fmla="*/ 1018369 h 5795240"/>
              <a:gd name="connsiteX86-9471" fmla="*/ 8853250 w 12641071"/>
              <a:gd name="connsiteY86-9472" fmla="*/ 973288 h 5795240"/>
              <a:gd name="connsiteX87-9473" fmla="*/ 8853249 w 12641071"/>
              <a:gd name="connsiteY87-9474" fmla="*/ 973288 h 5795240"/>
              <a:gd name="connsiteX88-9475" fmla="*/ 8853248 w 12641071"/>
              <a:gd name="connsiteY88-9476" fmla="*/ 973287 h 5795240"/>
              <a:gd name="connsiteX89-9477" fmla="*/ 8849677 w 12641071"/>
              <a:gd name="connsiteY89-9478" fmla="*/ 973341 h 5795240"/>
              <a:gd name="connsiteX90-9479" fmla="*/ 8641543 w 12641071"/>
              <a:gd name="connsiteY90-9480" fmla="*/ 916577 h 5795240"/>
              <a:gd name="connsiteX91-9481" fmla="*/ 8641545 w 12641071"/>
              <a:gd name="connsiteY91-9482" fmla="*/ 916580 h 5795240"/>
              <a:gd name="connsiteX92-9483" fmla="*/ 8849676 w 12641071"/>
              <a:gd name="connsiteY92-9484" fmla="*/ 973343 h 5795240"/>
              <a:gd name="connsiteX93-9485" fmla="*/ 8853248 w 12641071"/>
              <a:gd name="connsiteY93-9486" fmla="*/ 973288 h 5795240"/>
              <a:gd name="connsiteX94-9487" fmla="*/ 8877719 w 12641071"/>
              <a:gd name="connsiteY94-9488" fmla="*/ 1018371 h 5795240"/>
              <a:gd name="connsiteX95-9489" fmla="*/ 8878116 w 12641071"/>
              <a:gd name="connsiteY95-9490" fmla="*/ 1018851 h 5795240"/>
              <a:gd name="connsiteX96-9491" fmla="*/ 8887288 w 12641071"/>
              <a:gd name="connsiteY96-9492" fmla="*/ 1037892 h 5795240"/>
              <a:gd name="connsiteX97-9493" fmla="*/ 8949899 w 12641071"/>
              <a:gd name="connsiteY97-9494" fmla="*/ 1239592 h 5795240"/>
              <a:gd name="connsiteX98-9495" fmla="*/ 8968437 w 12641071"/>
              <a:gd name="connsiteY98-9496" fmla="*/ 1423482 h 5795240"/>
              <a:gd name="connsiteX99-9497" fmla="*/ 8949899 w 12641071"/>
              <a:gd name="connsiteY99-9498" fmla="*/ 1239591 h 5795240"/>
              <a:gd name="connsiteX100-9499" fmla="*/ 8887288 w 12641071"/>
              <a:gd name="connsiteY100-9500" fmla="*/ 1037890 h 5795240"/>
              <a:gd name="connsiteX101-9501" fmla="*/ 8878116 w 12641071"/>
              <a:gd name="connsiteY101-9502" fmla="*/ 1018851 h 5795240"/>
              <a:gd name="connsiteX102-9503" fmla="*/ 8931285 w 12641071"/>
              <a:gd name="connsiteY102-9504" fmla="*/ 1083292 h 5795240"/>
              <a:gd name="connsiteX103-9505" fmla="*/ 9241478 w 12641071"/>
              <a:gd name="connsiteY103-9506" fmla="*/ 1211778 h 5795240"/>
              <a:gd name="connsiteX104-9507" fmla="*/ 9605238 w 12641071"/>
              <a:gd name="connsiteY104-9508" fmla="*/ 1018369 h 5795240"/>
              <a:gd name="connsiteX105-9509" fmla="*/ 9636247 w 12641071"/>
              <a:gd name="connsiteY105-9510" fmla="*/ 961241 h 5795240"/>
              <a:gd name="connsiteX106-9511" fmla="*/ 9641995 w 12641071"/>
              <a:gd name="connsiteY106-9512" fmla="*/ 961152 h 5795240"/>
              <a:gd name="connsiteX107-9513" fmla="*/ 9584939 w 12641071"/>
              <a:gd name="connsiteY107-9514" fmla="*/ 1079594 h 5795240"/>
              <a:gd name="connsiteX108-9515" fmla="*/ 9546257 w 12641071"/>
              <a:gd name="connsiteY108-9516" fmla="*/ 1204206 h 5795240"/>
              <a:gd name="connsiteX109-9517" fmla="*/ 9584939 w 12641071"/>
              <a:gd name="connsiteY109-9518" fmla="*/ 1079596 h 5795240"/>
              <a:gd name="connsiteX110-9519" fmla="*/ 9641995 w 12641071"/>
              <a:gd name="connsiteY110-9520" fmla="*/ 961153 h 5795240"/>
              <a:gd name="connsiteX111-9521" fmla="*/ 9653069 w 12641071"/>
              <a:gd name="connsiteY111-9522" fmla="*/ 960983 h 5795240"/>
              <a:gd name="connsiteX112-9523" fmla="*/ 9801564 w 12641071"/>
              <a:gd name="connsiteY112-9524" fmla="*/ 1196828 h 5795240"/>
              <a:gd name="connsiteX113-9525" fmla="*/ 9801566 w 12641071"/>
              <a:gd name="connsiteY113-9526" fmla="*/ 1196828 h 5795240"/>
              <a:gd name="connsiteX114-9527" fmla="*/ 9653070 w 12641071"/>
              <a:gd name="connsiteY114-9528" fmla="*/ 960982 h 5795240"/>
              <a:gd name="connsiteX115-9529" fmla="*/ 9641996 w 12641071"/>
              <a:gd name="connsiteY115-9530" fmla="*/ 961152 h 5795240"/>
              <a:gd name="connsiteX116-9531" fmla="*/ 9651917 w 12641071"/>
              <a:gd name="connsiteY116-9532" fmla="*/ 940556 h 5795240"/>
              <a:gd name="connsiteX117-9533" fmla="*/ 11050508 w 12641071"/>
              <a:gd name="connsiteY117-9534" fmla="*/ 108150 h 5795240"/>
              <a:gd name="connsiteX118-9535" fmla="*/ 12641071 w 12641071"/>
              <a:gd name="connsiteY118-9536" fmla="*/ 1698711 h 5795240"/>
              <a:gd name="connsiteX119-9537" fmla="*/ 11371062 w 12641071"/>
              <a:gd name="connsiteY119-9538" fmla="*/ 3256960 h 5795240"/>
              <a:gd name="connsiteX120-9539" fmla="*/ 11215953 w 12641071"/>
              <a:gd name="connsiteY120-9540" fmla="*/ 3280632 h 5795240"/>
              <a:gd name="connsiteX121-9541" fmla="*/ 11142318 w 12641071"/>
              <a:gd name="connsiteY121-9542" fmla="*/ 3276914 h 5795240"/>
              <a:gd name="connsiteX122-9543" fmla="*/ 11215952 w 12641071"/>
              <a:gd name="connsiteY122-9544" fmla="*/ 3280632 h 5795240"/>
              <a:gd name="connsiteX123-9545" fmla="*/ 11213133 w 12641071"/>
              <a:gd name="connsiteY123-9546" fmla="*/ 3281062 h 5795240"/>
              <a:gd name="connsiteX124-9547" fmla="*/ 11116921 w 12641071"/>
              <a:gd name="connsiteY124-9548" fmla="*/ 3285921 h 5795240"/>
              <a:gd name="connsiteX125-9549" fmla="*/ 11050507 w 12641071"/>
              <a:gd name="connsiteY125-9550" fmla="*/ 3289274 h 5795240"/>
              <a:gd name="connsiteX126-9551" fmla="*/ 11006292 w 12641071"/>
              <a:gd name="connsiteY126-9552" fmla="*/ 3287041 h 5795240"/>
              <a:gd name="connsiteX127-9553" fmla="*/ 10937101 w 12641071"/>
              <a:gd name="connsiteY127-9554" fmla="*/ 3297601 h 5795240"/>
              <a:gd name="connsiteX128-9555" fmla="*/ 10144740 w 12641071"/>
              <a:gd name="connsiteY128-9556" fmla="*/ 4089962 h 5795240"/>
              <a:gd name="connsiteX129-9557" fmla="*/ 10130374 w 12641071"/>
              <a:gd name="connsiteY129-9558" fmla="*/ 4184101 h 5795240"/>
              <a:gd name="connsiteX130-9559" fmla="*/ 10130375 w 12641071"/>
              <a:gd name="connsiteY130-9560" fmla="*/ 4184103 h 5795240"/>
              <a:gd name="connsiteX131-9561" fmla="*/ 10130656 w 12641071"/>
              <a:gd name="connsiteY131-9562" fmla="*/ 4185950 h 5795240"/>
              <a:gd name="connsiteX132-9563" fmla="*/ 10138194 w 12641071"/>
              <a:gd name="connsiteY132-9564" fmla="*/ 4335228 h 5795240"/>
              <a:gd name="connsiteX133-9565" fmla="*/ 10137710 w 12641071"/>
              <a:gd name="connsiteY133-9566" fmla="*/ 4344822 h 5795240"/>
              <a:gd name="connsiteX134-9567" fmla="*/ 10133555 w 12641071"/>
              <a:gd name="connsiteY134-9568" fmla="*/ 4427096 h 5795240"/>
              <a:gd name="connsiteX135-9569" fmla="*/ 10129312 w 12641071"/>
              <a:gd name="connsiteY135-9570" fmla="*/ 4399289 h 5795240"/>
              <a:gd name="connsiteX136-9571" fmla="*/ 10126797 w 12641071"/>
              <a:gd name="connsiteY136-9572" fmla="*/ 4349498 h 5795240"/>
              <a:gd name="connsiteX137-9573" fmla="*/ 10126796 w 12641071"/>
              <a:gd name="connsiteY137-9574" fmla="*/ 4349498 h 5795240"/>
              <a:gd name="connsiteX138-9575" fmla="*/ 10129311 w 12641071"/>
              <a:gd name="connsiteY138-9576" fmla="*/ 4399289 h 5795240"/>
              <a:gd name="connsiteX139-9577" fmla="*/ 10133554 w 12641071"/>
              <a:gd name="connsiteY139-9578" fmla="*/ 4427096 h 5795240"/>
              <a:gd name="connsiteX140-9579" fmla="*/ 10130656 w 12641071"/>
              <a:gd name="connsiteY140-9580" fmla="*/ 4484506 h 5795240"/>
              <a:gd name="connsiteX141-9581" fmla="*/ 8678182 w 12641071"/>
              <a:gd name="connsiteY141-9582" fmla="*/ 5795240 h 5795240"/>
              <a:gd name="connsiteX142-9583" fmla="*/ 7467518 w 12641071"/>
              <a:gd name="connsiteY142-9584" fmla="*/ 5151535 h 5795240"/>
              <a:gd name="connsiteX143-9585" fmla="*/ 7419945 w 12641071"/>
              <a:gd name="connsiteY143-9586" fmla="*/ 5073228 h 5795240"/>
              <a:gd name="connsiteX144-9587" fmla="*/ 7394386 w 12641071"/>
              <a:gd name="connsiteY144-9588" fmla="*/ 5031156 h 5795240"/>
              <a:gd name="connsiteX145-9589" fmla="*/ 7367299 w 12641071"/>
              <a:gd name="connsiteY145-9590" fmla="*/ 4974928 h 5795240"/>
              <a:gd name="connsiteX146-9591" fmla="*/ 7332905 w 12641071"/>
              <a:gd name="connsiteY146-9592" fmla="*/ 4903531 h 5795240"/>
              <a:gd name="connsiteX147-9593" fmla="*/ 7320958 w 12641071"/>
              <a:gd name="connsiteY147-9594" fmla="*/ 4870887 h 5795240"/>
              <a:gd name="connsiteX148-9595" fmla="*/ 7322174 w 12641071"/>
              <a:gd name="connsiteY148-9596" fmla="*/ 4872361 h 5795240"/>
              <a:gd name="connsiteX149-9597" fmla="*/ 7362630 w 12641071"/>
              <a:gd name="connsiteY149-9598" fmla="*/ 4938954 h 5795240"/>
              <a:gd name="connsiteX150-9599" fmla="*/ 7380779 w 12641071"/>
              <a:gd name="connsiteY150-9600" fmla="*/ 4976628 h 5795240"/>
              <a:gd name="connsiteX151-9601" fmla="*/ 7391210 w 12641071"/>
              <a:gd name="connsiteY151-9602" fmla="*/ 4977944 h 5795240"/>
              <a:gd name="connsiteX152-9603" fmla="*/ 7380780 w 12641071"/>
              <a:gd name="connsiteY152-9604" fmla="*/ 4976628 h 5795240"/>
              <a:gd name="connsiteX153-9605" fmla="*/ 7362631 w 12641071"/>
              <a:gd name="connsiteY153-9606" fmla="*/ 4938954 h 5795240"/>
              <a:gd name="connsiteX154-9607" fmla="*/ 7322175 w 12641071"/>
              <a:gd name="connsiteY154-9608" fmla="*/ 4872361 h 5795240"/>
              <a:gd name="connsiteX155-9609" fmla="*/ 7320959 w 12641071"/>
              <a:gd name="connsiteY155-9610" fmla="*/ 4870887 h 5795240"/>
              <a:gd name="connsiteX156-9611" fmla="*/ 7283811 w 12641071"/>
              <a:gd name="connsiteY156-9612" fmla="*/ 4769391 h 5795240"/>
              <a:gd name="connsiteX157-9613" fmla="*/ 7272112 w 12641071"/>
              <a:gd name="connsiteY157-9614" fmla="*/ 4718630 h 5795240"/>
              <a:gd name="connsiteX158-9615" fmla="*/ 7272111 w 12641071"/>
              <a:gd name="connsiteY158-9616" fmla="*/ 4718630 h 5795240"/>
              <a:gd name="connsiteX159-9617" fmla="*/ 7283810 w 12641071"/>
              <a:gd name="connsiteY159-9618" fmla="*/ 4769391 h 5795240"/>
              <a:gd name="connsiteX160-9619" fmla="*/ 7320958 w 12641071"/>
              <a:gd name="connsiteY160-9620" fmla="*/ 4870887 h 5795240"/>
              <a:gd name="connsiteX161-9621" fmla="*/ 7223551 w 12641071"/>
              <a:gd name="connsiteY161-9622" fmla="*/ 4752829 h 5795240"/>
              <a:gd name="connsiteX162-9623" fmla="*/ 6652445 w 12641071"/>
              <a:gd name="connsiteY162-9624" fmla="*/ 4516269 h 5795240"/>
              <a:gd name="connsiteX163-9625" fmla="*/ 6200873 w 12641071"/>
              <a:gd name="connsiteY163-9626" fmla="*/ 4654206 h 5795240"/>
              <a:gd name="connsiteX164-9627" fmla="*/ 6088813 w 12641071"/>
              <a:gd name="connsiteY164-9628" fmla="*/ 4746663 h 5795240"/>
              <a:gd name="connsiteX165-9629" fmla="*/ 6043019 w 12641071"/>
              <a:gd name="connsiteY165-9630" fmla="*/ 4807902 h 5795240"/>
              <a:gd name="connsiteX166-9631" fmla="*/ 6043021 w 12641071"/>
              <a:gd name="connsiteY166-9632" fmla="*/ 4807902 h 5795240"/>
              <a:gd name="connsiteX167-9633" fmla="*/ 6023271 w 12641071"/>
              <a:gd name="connsiteY167-9634" fmla="*/ 4834312 h 5795240"/>
              <a:gd name="connsiteX168-9635" fmla="*/ 5970678 w 12641071"/>
              <a:gd name="connsiteY168-9636" fmla="*/ 4892181 h 5795240"/>
              <a:gd name="connsiteX169-9637" fmla="*/ 5982717 w 12641071"/>
              <a:gd name="connsiteY169-9638" fmla="*/ 4872361 h 5795240"/>
              <a:gd name="connsiteX170-9639" fmla="*/ 5970675 w 12641071"/>
              <a:gd name="connsiteY170-9640" fmla="*/ 4892181 h 5795240"/>
              <a:gd name="connsiteX171-9641" fmla="*/ 5935320 w 12641071"/>
              <a:gd name="connsiteY171-9642" fmla="*/ 4931081 h 5795240"/>
              <a:gd name="connsiteX172-9643" fmla="*/ 4971763 w 12641071"/>
              <a:gd name="connsiteY172-9644" fmla="*/ 5330200 h 5795240"/>
              <a:gd name="connsiteX173-9645" fmla="*/ 3716172 w 12641071"/>
              <a:gd name="connsiteY173-9646" fmla="*/ 4497938 h 5795240"/>
              <a:gd name="connsiteX174-9647" fmla="*/ 3710773 w 12641071"/>
              <a:gd name="connsiteY174-9648" fmla="*/ 4483182 h 5795240"/>
              <a:gd name="connsiteX175-9649" fmla="*/ 3710773 w 12641071"/>
              <a:gd name="connsiteY175-9650" fmla="*/ 4483181 h 5795240"/>
              <a:gd name="connsiteX176-9651" fmla="*/ 3674984 w 12641071"/>
              <a:gd name="connsiteY176-9652" fmla="*/ 4385402 h 5795240"/>
              <a:gd name="connsiteX177-9653" fmla="*/ 3670349 w 12641071"/>
              <a:gd name="connsiteY177-9654" fmla="*/ 4372742 h 5795240"/>
              <a:gd name="connsiteX178-9655" fmla="*/ 3659438 w 12641071"/>
              <a:gd name="connsiteY178-9656" fmla="*/ 4330309 h 5795240"/>
              <a:gd name="connsiteX179-9657" fmla="*/ 3672084 w 12641071"/>
              <a:gd name="connsiteY179-9658" fmla="*/ 4353606 h 5795240"/>
              <a:gd name="connsiteX180-9659" fmla="*/ 3659440 w 12641071"/>
              <a:gd name="connsiteY180-9660" fmla="*/ 4330309 h 5795240"/>
              <a:gd name="connsiteX181-9661" fmla="*/ 3613217 w 12641071"/>
              <a:gd name="connsiteY181-9662" fmla="*/ 4245153 h 5795240"/>
              <a:gd name="connsiteX182-9663" fmla="*/ 3083792 w 12641071"/>
              <a:gd name="connsiteY182-9664" fmla="*/ 3963660 h 5795240"/>
              <a:gd name="connsiteX183-9665" fmla="*/ 2835272 w 12641071"/>
              <a:gd name="connsiteY183-9666" fmla="*/ 4013833 h 5795240"/>
              <a:gd name="connsiteX184-9667" fmla="*/ 2820214 w 12641071"/>
              <a:gd name="connsiteY184-9668" fmla="*/ 4022007 h 5795240"/>
              <a:gd name="connsiteX185-9669" fmla="*/ 2820212 w 12641071"/>
              <a:gd name="connsiteY185-9670" fmla="*/ 4022008 h 5795240"/>
              <a:gd name="connsiteX186-9671" fmla="*/ 2820206 w 12641071"/>
              <a:gd name="connsiteY186-9672" fmla="*/ 4022011 h 5795240"/>
              <a:gd name="connsiteX187-9673" fmla="*/ 2813481 w 12641071"/>
              <a:gd name="connsiteY187-9674" fmla="*/ 4027041 h 5795240"/>
              <a:gd name="connsiteX188-9675" fmla="*/ 2762875 w 12641071"/>
              <a:gd name="connsiteY188-9676" fmla="*/ 4057784 h 5795240"/>
              <a:gd name="connsiteX189-9677" fmla="*/ 2762878 w 12641071"/>
              <a:gd name="connsiteY189-9678" fmla="*/ 4057784 h 5795240"/>
              <a:gd name="connsiteX190-9679" fmla="*/ 2694694 w 12641071"/>
              <a:gd name="connsiteY190-9680" fmla="*/ 4099208 h 5795240"/>
              <a:gd name="connsiteX191-9681" fmla="*/ 2726822 w 12641071"/>
              <a:gd name="connsiteY191-9682" fmla="*/ 4072700 h 5795240"/>
              <a:gd name="connsiteX192-9683" fmla="*/ 2757719 w 12641071"/>
              <a:gd name="connsiteY192-9684" fmla="*/ 4055929 h 5795240"/>
              <a:gd name="connsiteX193-9685" fmla="*/ 2757718 w 12641071"/>
              <a:gd name="connsiteY193-9686" fmla="*/ 4055928 h 5795240"/>
              <a:gd name="connsiteX194-9687" fmla="*/ 2726820 w 12641071"/>
              <a:gd name="connsiteY194-9688" fmla="*/ 4072700 h 5795240"/>
              <a:gd name="connsiteX195-9689" fmla="*/ 2694692 w 12641071"/>
              <a:gd name="connsiteY195-9690" fmla="*/ 4099208 h 5795240"/>
              <a:gd name="connsiteX196-9691" fmla="*/ 2664698 w 12641071"/>
              <a:gd name="connsiteY196-9692" fmla="*/ 4117431 h 5795240"/>
              <a:gd name="connsiteX197-9693" fmla="*/ 1804544 w 12641071"/>
              <a:gd name="connsiteY197-9694" fmla="*/ 4335229 h 5795240"/>
              <a:gd name="connsiteX198-9695" fmla="*/ 0 w 12641071"/>
              <a:gd name="connsiteY198-9696" fmla="*/ 2530685 h 5795240"/>
              <a:gd name="connsiteX199-9697" fmla="*/ 1804544 w 12641071"/>
              <a:gd name="connsiteY199-9698" fmla="*/ 726143 h 5795240"/>
              <a:gd name="connsiteX200-9699" fmla="*/ 3080549 w 12641071"/>
              <a:gd name="connsiteY200-9700" fmla="*/ 1254682 h 5795240"/>
              <a:gd name="connsiteX201-9701" fmla="*/ 3268676 w 12641071"/>
              <a:gd name="connsiteY201-9702" fmla="*/ 1461167 h 5795240"/>
              <a:gd name="connsiteX202-9703" fmla="*/ 3565826 w 12641071"/>
              <a:gd name="connsiteY202-9704" fmla="*/ 1551935 h 5795240"/>
              <a:gd name="connsiteX203-9705" fmla="*/ 4086504 w 12641071"/>
              <a:gd name="connsiteY203-9706" fmla="*/ 1127574 h 5795240"/>
              <a:gd name="connsiteX204-9707" fmla="*/ 4094702 w 12641071"/>
              <a:gd name="connsiteY204-9708" fmla="*/ 1046255 h 5795240"/>
              <a:gd name="connsiteX205-9709" fmla="*/ 4101065 w 12641071"/>
              <a:gd name="connsiteY205-9710" fmla="*/ 1044040 h 5795240"/>
              <a:gd name="connsiteX206-9711" fmla="*/ 4097301 w 12641071"/>
              <a:gd name="connsiteY206-9712" fmla="*/ 1118570 h 5795240"/>
              <a:gd name="connsiteX207-9713" fmla="*/ 4103078 w 12641071"/>
              <a:gd name="connsiteY207-9714" fmla="*/ 1004204 h 5795240"/>
              <a:gd name="connsiteX208-9715" fmla="*/ 5215874 w 12641071"/>
              <a:gd name="connsiteY208-9716" fmla="*/ 0 h 5795240"/>
              <a:gd name="connsiteX0-9717" fmla="*/ 5964869 w 12641071"/>
              <a:gd name="connsiteY0-9718" fmla="*/ 4795171 h 5795240"/>
              <a:gd name="connsiteX1-9719" fmla="*/ 6019264 w 12641071"/>
              <a:gd name="connsiteY1-9720" fmla="*/ 4804905 h 5795240"/>
              <a:gd name="connsiteX2-9721" fmla="*/ 6036570 w 12641071"/>
              <a:gd name="connsiteY2-9722" fmla="*/ 4807089 h 5795240"/>
              <a:gd name="connsiteX3-9723" fmla="*/ 6019265 w 12641071"/>
              <a:gd name="connsiteY3-9724" fmla="*/ 4804905 h 5795240"/>
              <a:gd name="connsiteX4-9725" fmla="*/ 5964869 w 12641071"/>
              <a:gd name="connsiteY4-9726" fmla="*/ 4795171 h 5795240"/>
              <a:gd name="connsiteX5-9727" fmla="*/ 3682364 w 12641071"/>
              <a:gd name="connsiteY5-9728" fmla="*/ 4386723 h 5795240"/>
              <a:gd name="connsiteX6-9729" fmla="*/ 3772428 w 12641071"/>
              <a:gd name="connsiteY6-9730" fmla="*/ 4402840 h 5795240"/>
              <a:gd name="connsiteX7-9731" fmla="*/ 3772428 w 12641071"/>
              <a:gd name="connsiteY7-9732" fmla="*/ 4402840 h 5795240"/>
              <a:gd name="connsiteX8-9733" fmla="*/ 3682364 w 12641071"/>
              <a:gd name="connsiteY8-9734" fmla="*/ 4386723 h 5795240"/>
              <a:gd name="connsiteX9-9735" fmla="*/ 6034389 w 12641071"/>
              <a:gd name="connsiteY9-9736" fmla="*/ 371047 h 5795240"/>
              <a:gd name="connsiteX10-9737" fmla="*/ 5912002 w 12641071"/>
              <a:gd name="connsiteY10-9738" fmla="*/ 413650 h 5795240"/>
              <a:gd name="connsiteX11-9739" fmla="*/ 5912002 w 12641071"/>
              <a:gd name="connsiteY11-9740" fmla="*/ 413650 h 5795240"/>
              <a:gd name="connsiteX12-9741" fmla="*/ 6034389 w 12641071"/>
              <a:gd name="connsiteY12-9742" fmla="*/ 371047 h 5795240"/>
              <a:gd name="connsiteX13-9743" fmla="*/ 5215874 w 12641071"/>
              <a:gd name="connsiteY13-9744" fmla="*/ 0 h 5795240"/>
              <a:gd name="connsiteX14-9745" fmla="*/ 5927386 w 12641071"/>
              <a:gd name="connsiteY14-9746" fmla="*/ 255427 h 5795240"/>
              <a:gd name="connsiteX15-9747" fmla="*/ 5974443 w 12641071"/>
              <a:gd name="connsiteY15-9748" fmla="*/ 298195 h 5795240"/>
              <a:gd name="connsiteX16-9749" fmla="*/ 5974448 w 12641071"/>
              <a:gd name="connsiteY16-9750" fmla="*/ 298200 h 5795240"/>
              <a:gd name="connsiteX17-9751" fmla="*/ 6006819 w 12641071"/>
              <a:gd name="connsiteY17-9752" fmla="*/ 327622 h 5795240"/>
              <a:gd name="connsiteX18-9753" fmla="*/ 6043427 w 12641071"/>
              <a:gd name="connsiteY18-9754" fmla="*/ 367901 h 5795240"/>
              <a:gd name="connsiteX19-9755" fmla="*/ 6043429 w 12641071"/>
              <a:gd name="connsiteY19-9756" fmla="*/ 367901 h 5795240"/>
              <a:gd name="connsiteX20-9757" fmla="*/ 6079014 w 12641071"/>
              <a:gd name="connsiteY20-9758" fmla="*/ 407056 h 5795240"/>
              <a:gd name="connsiteX21-9759" fmla="*/ 6105193 w 12641071"/>
              <a:gd name="connsiteY21-9760" fmla="*/ 442067 h 5795240"/>
              <a:gd name="connsiteX22-9761" fmla="*/ 6069206 w 12641071"/>
              <a:gd name="connsiteY22-9762" fmla="*/ 409359 h 5795240"/>
              <a:gd name="connsiteX23-9763" fmla="*/ 6105193 w 12641071"/>
              <a:gd name="connsiteY23-9764" fmla="*/ 442069 h 5795240"/>
              <a:gd name="connsiteX24-9765" fmla="*/ 6143408 w 12641071"/>
              <a:gd name="connsiteY24-9766" fmla="*/ 493169 h 5795240"/>
              <a:gd name="connsiteX25-9767" fmla="*/ 6143427 w 12641071"/>
              <a:gd name="connsiteY25-9768" fmla="*/ 493200 h 5795240"/>
              <a:gd name="connsiteX26-9769" fmla="*/ 6215965 w 12641071"/>
              <a:gd name="connsiteY26-9770" fmla="*/ 619406 h 5795240"/>
              <a:gd name="connsiteX27-9771" fmla="*/ 6234035 w 12641071"/>
              <a:gd name="connsiteY27-9772" fmla="*/ 658746 h 5795240"/>
              <a:gd name="connsiteX28-9773" fmla="*/ 6274009 w 12641071"/>
              <a:gd name="connsiteY28-9774" fmla="*/ 760197 h 5795240"/>
              <a:gd name="connsiteX29-9775" fmla="*/ 6287839 w 12641071"/>
              <a:gd name="connsiteY29-9776" fmla="*/ 801938 h 5795240"/>
              <a:gd name="connsiteX30-9777" fmla="*/ 6321546 w 12641071"/>
              <a:gd name="connsiteY30-9778" fmla="*/ 948207 h 5795240"/>
              <a:gd name="connsiteX31-9779" fmla="*/ 6321550 w 12641071"/>
              <a:gd name="connsiteY31-9780" fmla="*/ 948224 h 5795240"/>
              <a:gd name="connsiteX32-9781" fmla="*/ 6334438 w 12641071"/>
              <a:gd name="connsiteY32-9782" fmla="*/ 1118571 h 5795240"/>
              <a:gd name="connsiteX33-9783" fmla="*/ 6334438 w 12641071"/>
              <a:gd name="connsiteY33-9784" fmla="*/ 1118570 h 5795240"/>
              <a:gd name="connsiteX34-9785" fmla="*/ 6321550 w 12641071"/>
              <a:gd name="connsiteY34-9786" fmla="*/ 948222 h 5795240"/>
              <a:gd name="connsiteX35-9787" fmla="*/ 6321546 w 12641071"/>
              <a:gd name="connsiteY35-9788" fmla="*/ 948207 h 5795240"/>
              <a:gd name="connsiteX36-9789" fmla="*/ 6295696 w 12641071"/>
              <a:gd name="connsiteY36-9790" fmla="*/ 825653 h 5795240"/>
              <a:gd name="connsiteX37-9791" fmla="*/ 6287839 w 12641071"/>
              <a:gd name="connsiteY37-9792" fmla="*/ 801938 h 5795240"/>
              <a:gd name="connsiteX38-9793" fmla="*/ 6284151 w 12641071"/>
              <a:gd name="connsiteY38-9794" fmla="*/ 785941 h 5795240"/>
              <a:gd name="connsiteX39-9795" fmla="*/ 6274009 w 12641071"/>
              <a:gd name="connsiteY39-9796" fmla="*/ 760197 h 5795240"/>
              <a:gd name="connsiteX40-9797" fmla="*/ 6256852 w 12641071"/>
              <a:gd name="connsiteY40-9798" fmla="*/ 708420 h 5795240"/>
              <a:gd name="connsiteX41-9799" fmla="*/ 6234035 w 12641071"/>
              <a:gd name="connsiteY41-9800" fmla="*/ 658746 h 5795240"/>
              <a:gd name="connsiteX42-9801" fmla="*/ 6224136 w 12641071"/>
              <a:gd name="connsiteY42-9802" fmla="*/ 633624 h 5795240"/>
              <a:gd name="connsiteX43-9803" fmla="*/ 6215965 w 12641071"/>
              <a:gd name="connsiteY43-9804" fmla="*/ 619406 h 5795240"/>
              <a:gd name="connsiteX44-9805" fmla="*/ 6205824 w 12641071"/>
              <a:gd name="connsiteY44-9806" fmla="*/ 597325 h 5795240"/>
              <a:gd name="connsiteX45-9807" fmla="*/ 6143427 w 12641071"/>
              <a:gd name="connsiteY45-9808" fmla="*/ 493200 h 5795240"/>
              <a:gd name="connsiteX46-9809" fmla="*/ 6143408 w 12641071"/>
              <a:gd name="connsiteY46-9810" fmla="*/ 493167 h 5795240"/>
              <a:gd name="connsiteX47-9811" fmla="*/ 6105193 w 12641071"/>
              <a:gd name="connsiteY47-9812" fmla="*/ 442067 h 5795240"/>
              <a:gd name="connsiteX48-9813" fmla="*/ 6141460 w 12641071"/>
              <a:gd name="connsiteY48-9814" fmla="*/ 475027 h 5795240"/>
              <a:gd name="connsiteX49-9815" fmla="*/ 6788665 w 12641071"/>
              <a:gd name="connsiteY49-9816" fmla="*/ 707369 h 5795240"/>
              <a:gd name="connsiteX50-9817" fmla="*/ 7184710 w 12641071"/>
              <a:gd name="connsiteY50-9818" fmla="*/ 627411 h 5795240"/>
              <a:gd name="connsiteX51-9819" fmla="*/ 7264545 w 12641071"/>
              <a:gd name="connsiteY51-9820" fmla="*/ 588952 h 5795240"/>
              <a:gd name="connsiteX52-9821" fmla="*/ 7213686 w 12641071"/>
              <a:gd name="connsiteY52-9822" fmla="*/ 626983 h 5795240"/>
              <a:gd name="connsiteX53-9823" fmla="*/ 7128319 w 12641071"/>
              <a:gd name="connsiteY53-9824" fmla="*/ 705504 h 5795240"/>
              <a:gd name="connsiteX54-9825" fmla="*/ 7083110 w 12641071"/>
              <a:gd name="connsiteY54-9826" fmla="*/ 757072 h 5795240"/>
              <a:gd name="connsiteX55-9827" fmla="*/ 7083111 w 12641071"/>
              <a:gd name="connsiteY55-9828" fmla="*/ 757072 h 5795240"/>
              <a:gd name="connsiteX56-9829" fmla="*/ 7128319 w 12641071"/>
              <a:gd name="connsiteY56-9830" fmla="*/ 705506 h 5795240"/>
              <a:gd name="connsiteX57-9831" fmla="*/ 7213686 w 12641071"/>
              <a:gd name="connsiteY57-9832" fmla="*/ 626984 h 5795240"/>
              <a:gd name="connsiteX58-9833" fmla="*/ 7264545 w 12641071"/>
              <a:gd name="connsiteY58-9834" fmla="*/ 588953 h 5795240"/>
              <a:gd name="connsiteX59-9835" fmla="*/ 7273651 w 12641071"/>
              <a:gd name="connsiteY59-9836" fmla="*/ 584566 h 5795240"/>
              <a:gd name="connsiteX60-9837" fmla="*/ 7314851 w 12641071"/>
              <a:gd name="connsiteY60-9838" fmla="*/ 559537 h 5795240"/>
              <a:gd name="connsiteX61-9839" fmla="*/ 7354131 w 12641071"/>
              <a:gd name="connsiteY61-9840" fmla="*/ 565467 h 5795240"/>
              <a:gd name="connsiteX62-9841" fmla="*/ 7429608 w 12641071"/>
              <a:gd name="connsiteY62-9842" fmla="*/ 586051 h 5795240"/>
              <a:gd name="connsiteX63-9843" fmla="*/ 7429611 w 12641071"/>
              <a:gd name="connsiteY63-9844" fmla="*/ 586050 h 5795240"/>
              <a:gd name="connsiteX64-9845" fmla="*/ 7354132 w 12641071"/>
              <a:gd name="connsiteY64-9846" fmla="*/ 565465 h 5795240"/>
              <a:gd name="connsiteX65-9847" fmla="*/ 7314853 w 12641071"/>
              <a:gd name="connsiteY65-9848" fmla="*/ 559536 h 5795240"/>
              <a:gd name="connsiteX66-9849" fmla="*/ 7314851 w 12641071"/>
              <a:gd name="connsiteY66-9850" fmla="*/ 559537 h 5795240"/>
              <a:gd name="connsiteX67-9851" fmla="*/ 7314849 w 12641071"/>
              <a:gd name="connsiteY67-9852" fmla="*/ 559537 h 5795240"/>
              <a:gd name="connsiteX68-9853" fmla="*/ 7273651 w 12641071"/>
              <a:gd name="connsiteY68-9854" fmla="*/ 584565 h 5795240"/>
              <a:gd name="connsiteX69-9855" fmla="*/ 7264545 w 12641071"/>
              <a:gd name="connsiteY69-9856" fmla="*/ 588952 h 5795240"/>
              <a:gd name="connsiteX70-9857" fmla="*/ 7296407 w 12641071"/>
              <a:gd name="connsiteY70-9858" fmla="*/ 565126 h 5795240"/>
              <a:gd name="connsiteX71-9859" fmla="*/ 7307447 w 12641071"/>
              <a:gd name="connsiteY71-9860" fmla="*/ 558419 h 5795240"/>
              <a:gd name="connsiteX72-9861" fmla="*/ 7307450 w 12641071"/>
              <a:gd name="connsiteY72-9862" fmla="*/ 558419 h 5795240"/>
              <a:gd name="connsiteX73-9863" fmla="*/ 7385004 w 12641071"/>
              <a:gd name="connsiteY73-9864" fmla="*/ 511303 h 5795240"/>
              <a:gd name="connsiteX74-9865" fmla="*/ 7391626 w 12641071"/>
              <a:gd name="connsiteY74-9866" fmla="*/ 508114 h 5795240"/>
              <a:gd name="connsiteX75-9867" fmla="*/ 7391631 w 12641071"/>
              <a:gd name="connsiteY75-9868" fmla="*/ 508110 h 5795240"/>
              <a:gd name="connsiteX76-9869" fmla="*/ 7478934 w 12641071"/>
              <a:gd name="connsiteY76-9870" fmla="*/ 466053 h 5795240"/>
              <a:gd name="connsiteX77-9871" fmla="*/ 7897193 w 12641071"/>
              <a:gd name="connsiteY77-9872" fmla="*/ 381611 h 5795240"/>
              <a:gd name="connsiteX78-9873" fmla="*/ 8788216 w 12641071"/>
              <a:gd name="connsiteY78-9874" fmla="*/ 855364 h 5795240"/>
              <a:gd name="connsiteX79-9875" fmla="*/ 8832362 w 12641071"/>
              <a:gd name="connsiteY79-9876" fmla="*/ 928030 h 5795240"/>
              <a:gd name="connsiteX80-9877" fmla="*/ 8832362 w 12641071"/>
              <a:gd name="connsiteY80-9878" fmla="*/ 928033 h 5795240"/>
              <a:gd name="connsiteX81-9879" fmla="*/ 8842040 w 12641071"/>
              <a:gd name="connsiteY81-9880" fmla="*/ 943961 h 5795240"/>
              <a:gd name="connsiteX82-9881" fmla="*/ 8856144 w 12641071"/>
              <a:gd name="connsiteY82-9882" fmla="*/ 973241 h 5795240"/>
              <a:gd name="connsiteX83-9883" fmla="*/ 8856145 w 12641071"/>
              <a:gd name="connsiteY83-9884" fmla="*/ 973241 h 5795240"/>
              <a:gd name="connsiteX84-9885" fmla="*/ 8878117 w 12641071"/>
              <a:gd name="connsiteY84-9886" fmla="*/ 1018851 h 5795240"/>
              <a:gd name="connsiteX85-9887" fmla="*/ 8877719 w 12641071"/>
              <a:gd name="connsiteY85-9888" fmla="*/ 1018369 h 5795240"/>
              <a:gd name="connsiteX86-9889" fmla="*/ 8853250 w 12641071"/>
              <a:gd name="connsiteY86-9890" fmla="*/ 973288 h 5795240"/>
              <a:gd name="connsiteX87-9891" fmla="*/ 8853249 w 12641071"/>
              <a:gd name="connsiteY87-9892" fmla="*/ 973288 h 5795240"/>
              <a:gd name="connsiteX88-9893" fmla="*/ 8853248 w 12641071"/>
              <a:gd name="connsiteY88-9894" fmla="*/ 973287 h 5795240"/>
              <a:gd name="connsiteX89-9895" fmla="*/ 8849677 w 12641071"/>
              <a:gd name="connsiteY89-9896" fmla="*/ 973341 h 5795240"/>
              <a:gd name="connsiteX90-9897" fmla="*/ 8641543 w 12641071"/>
              <a:gd name="connsiteY90-9898" fmla="*/ 916577 h 5795240"/>
              <a:gd name="connsiteX91-9899" fmla="*/ 8641545 w 12641071"/>
              <a:gd name="connsiteY91-9900" fmla="*/ 916580 h 5795240"/>
              <a:gd name="connsiteX92-9901" fmla="*/ 8849676 w 12641071"/>
              <a:gd name="connsiteY92-9902" fmla="*/ 973343 h 5795240"/>
              <a:gd name="connsiteX93-9903" fmla="*/ 8853248 w 12641071"/>
              <a:gd name="connsiteY93-9904" fmla="*/ 973288 h 5795240"/>
              <a:gd name="connsiteX94-9905" fmla="*/ 8877719 w 12641071"/>
              <a:gd name="connsiteY94-9906" fmla="*/ 1018371 h 5795240"/>
              <a:gd name="connsiteX95-9907" fmla="*/ 8878116 w 12641071"/>
              <a:gd name="connsiteY95-9908" fmla="*/ 1018851 h 5795240"/>
              <a:gd name="connsiteX96-9909" fmla="*/ 8887288 w 12641071"/>
              <a:gd name="connsiteY96-9910" fmla="*/ 1037892 h 5795240"/>
              <a:gd name="connsiteX97-9911" fmla="*/ 8949899 w 12641071"/>
              <a:gd name="connsiteY97-9912" fmla="*/ 1239592 h 5795240"/>
              <a:gd name="connsiteX98-9913" fmla="*/ 8968437 w 12641071"/>
              <a:gd name="connsiteY98-9914" fmla="*/ 1423482 h 5795240"/>
              <a:gd name="connsiteX99-9915" fmla="*/ 8949899 w 12641071"/>
              <a:gd name="connsiteY99-9916" fmla="*/ 1239591 h 5795240"/>
              <a:gd name="connsiteX100-9917" fmla="*/ 8887288 w 12641071"/>
              <a:gd name="connsiteY100-9918" fmla="*/ 1037890 h 5795240"/>
              <a:gd name="connsiteX101-9919" fmla="*/ 8878116 w 12641071"/>
              <a:gd name="connsiteY101-9920" fmla="*/ 1018851 h 5795240"/>
              <a:gd name="connsiteX102-9921" fmla="*/ 8931285 w 12641071"/>
              <a:gd name="connsiteY102-9922" fmla="*/ 1083292 h 5795240"/>
              <a:gd name="connsiteX103-9923" fmla="*/ 9241478 w 12641071"/>
              <a:gd name="connsiteY103-9924" fmla="*/ 1211778 h 5795240"/>
              <a:gd name="connsiteX104-9925" fmla="*/ 9605238 w 12641071"/>
              <a:gd name="connsiteY104-9926" fmla="*/ 1018369 h 5795240"/>
              <a:gd name="connsiteX105-9927" fmla="*/ 9636247 w 12641071"/>
              <a:gd name="connsiteY105-9928" fmla="*/ 961241 h 5795240"/>
              <a:gd name="connsiteX106-9929" fmla="*/ 9641995 w 12641071"/>
              <a:gd name="connsiteY106-9930" fmla="*/ 961152 h 5795240"/>
              <a:gd name="connsiteX107-9931" fmla="*/ 9584939 w 12641071"/>
              <a:gd name="connsiteY107-9932" fmla="*/ 1079594 h 5795240"/>
              <a:gd name="connsiteX108-9933" fmla="*/ 9546257 w 12641071"/>
              <a:gd name="connsiteY108-9934" fmla="*/ 1204206 h 5795240"/>
              <a:gd name="connsiteX109-9935" fmla="*/ 9584939 w 12641071"/>
              <a:gd name="connsiteY109-9936" fmla="*/ 1079596 h 5795240"/>
              <a:gd name="connsiteX110-9937" fmla="*/ 9641995 w 12641071"/>
              <a:gd name="connsiteY110-9938" fmla="*/ 961153 h 5795240"/>
              <a:gd name="connsiteX111-9939" fmla="*/ 9653069 w 12641071"/>
              <a:gd name="connsiteY111-9940" fmla="*/ 960983 h 5795240"/>
              <a:gd name="connsiteX112-9941" fmla="*/ 9801564 w 12641071"/>
              <a:gd name="connsiteY112-9942" fmla="*/ 1196828 h 5795240"/>
              <a:gd name="connsiteX113-9943" fmla="*/ 9801566 w 12641071"/>
              <a:gd name="connsiteY113-9944" fmla="*/ 1196828 h 5795240"/>
              <a:gd name="connsiteX114-9945" fmla="*/ 9653070 w 12641071"/>
              <a:gd name="connsiteY114-9946" fmla="*/ 960982 h 5795240"/>
              <a:gd name="connsiteX115-9947" fmla="*/ 9641996 w 12641071"/>
              <a:gd name="connsiteY115-9948" fmla="*/ 961152 h 5795240"/>
              <a:gd name="connsiteX116-9949" fmla="*/ 9651917 w 12641071"/>
              <a:gd name="connsiteY116-9950" fmla="*/ 940556 h 5795240"/>
              <a:gd name="connsiteX117-9951" fmla="*/ 11050508 w 12641071"/>
              <a:gd name="connsiteY117-9952" fmla="*/ 108150 h 5795240"/>
              <a:gd name="connsiteX118-9953" fmla="*/ 12641071 w 12641071"/>
              <a:gd name="connsiteY118-9954" fmla="*/ 1698711 h 5795240"/>
              <a:gd name="connsiteX119-9955" fmla="*/ 11371062 w 12641071"/>
              <a:gd name="connsiteY119-9956" fmla="*/ 3256960 h 5795240"/>
              <a:gd name="connsiteX120-9957" fmla="*/ 11215953 w 12641071"/>
              <a:gd name="connsiteY120-9958" fmla="*/ 3280632 h 5795240"/>
              <a:gd name="connsiteX121-9959" fmla="*/ 11142318 w 12641071"/>
              <a:gd name="connsiteY121-9960" fmla="*/ 3276914 h 5795240"/>
              <a:gd name="connsiteX122-9961" fmla="*/ 11215952 w 12641071"/>
              <a:gd name="connsiteY122-9962" fmla="*/ 3280632 h 5795240"/>
              <a:gd name="connsiteX123-9963" fmla="*/ 11213133 w 12641071"/>
              <a:gd name="connsiteY123-9964" fmla="*/ 3281062 h 5795240"/>
              <a:gd name="connsiteX124-9965" fmla="*/ 11116921 w 12641071"/>
              <a:gd name="connsiteY124-9966" fmla="*/ 3285921 h 5795240"/>
              <a:gd name="connsiteX125-9967" fmla="*/ 11050507 w 12641071"/>
              <a:gd name="connsiteY125-9968" fmla="*/ 3289274 h 5795240"/>
              <a:gd name="connsiteX126-9969" fmla="*/ 11006292 w 12641071"/>
              <a:gd name="connsiteY126-9970" fmla="*/ 3287041 h 5795240"/>
              <a:gd name="connsiteX127-9971" fmla="*/ 10937101 w 12641071"/>
              <a:gd name="connsiteY127-9972" fmla="*/ 3297601 h 5795240"/>
              <a:gd name="connsiteX128-9973" fmla="*/ 10144740 w 12641071"/>
              <a:gd name="connsiteY128-9974" fmla="*/ 4089962 h 5795240"/>
              <a:gd name="connsiteX129-9975" fmla="*/ 10130374 w 12641071"/>
              <a:gd name="connsiteY129-9976" fmla="*/ 4184101 h 5795240"/>
              <a:gd name="connsiteX130-9977" fmla="*/ 10130375 w 12641071"/>
              <a:gd name="connsiteY130-9978" fmla="*/ 4184103 h 5795240"/>
              <a:gd name="connsiteX131-9979" fmla="*/ 10130656 w 12641071"/>
              <a:gd name="connsiteY131-9980" fmla="*/ 4185950 h 5795240"/>
              <a:gd name="connsiteX132-9981" fmla="*/ 10138194 w 12641071"/>
              <a:gd name="connsiteY132-9982" fmla="*/ 4335228 h 5795240"/>
              <a:gd name="connsiteX133-9983" fmla="*/ 10137710 w 12641071"/>
              <a:gd name="connsiteY133-9984" fmla="*/ 4344822 h 5795240"/>
              <a:gd name="connsiteX134-9985" fmla="*/ 10133555 w 12641071"/>
              <a:gd name="connsiteY134-9986" fmla="*/ 4427096 h 5795240"/>
              <a:gd name="connsiteX135-9987" fmla="*/ 10129312 w 12641071"/>
              <a:gd name="connsiteY135-9988" fmla="*/ 4399289 h 5795240"/>
              <a:gd name="connsiteX136-9989" fmla="*/ 10126797 w 12641071"/>
              <a:gd name="connsiteY136-9990" fmla="*/ 4349498 h 5795240"/>
              <a:gd name="connsiteX137-9991" fmla="*/ 10126796 w 12641071"/>
              <a:gd name="connsiteY137-9992" fmla="*/ 4349498 h 5795240"/>
              <a:gd name="connsiteX138-9993" fmla="*/ 10129311 w 12641071"/>
              <a:gd name="connsiteY138-9994" fmla="*/ 4399289 h 5795240"/>
              <a:gd name="connsiteX139-9995" fmla="*/ 10133554 w 12641071"/>
              <a:gd name="connsiteY139-9996" fmla="*/ 4427096 h 5795240"/>
              <a:gd name="connsiteX140-9997" fmla="*/ 10130656 w 12641071"/>
              <a:gd name="connsiteY140-9998" fmla="*/ 4484506 h 5795240"/>
              <a:gd name="connsiteX141-9999" fmla="*/ 8678182 w 12641071"/>
              <a:gd name="connsiteY141-10000" fmla="*/ 5795240 h 5795240"/>
              <a:gd name="connsiteX142-10001" fmla="*/ 7467518 w 12641071"/>
              <a:gd name="connsiteY142-10002" fmla="*/ 5151535 h 5795240"/>
              <a:gd name="connsiteX143-10003" fmla="*/ 7419945 w 12641071"/>
              <a:gd name="connsiteY143-10004" fmla="*/ 5073228 h 5795240"/>
              <a:gd name="connsiteX144-10005" fmla="*/ 7394386 w 12641071"/>
              <a:gd name="connsiteY144-10006" fmla="*/ 5031156 h 5795240"/>
              <a:gd name="connsiteX145-10007" fmla="*/ 7367299 w 12641071"/>
              <a:gd name="connsiteY145-10008" fmla="*/ 4974928 h 5795240"/>
              <a:gd name="connsiteX146-10009" fmla="*/ 7332905 w 12641071"/>
              <a:gd name="connsiteY146-10010" fmla="*/ 4903531 h 5795240"/>
              <a:gd name="connsiteX147-10011" fmla="*/ 7320958 w 12641071"/>
              <a:gd name="connsiteY147-10012" fmla="*/ 4870887 h 5795240"/>
              <a:gd name="connsiteX148-10013" fmla="*/ 7322174 w 12641071"/>
              <a:gd name="connsiteY148-10014" fmla="*/ 4872361 h 5795240"/>
              <a:gd name="connsiteX149-10015" fmla="*/ 7362630 w 12641071"/>
              <a:gd name="connsiteY149-10016" fmla="*/ 4938954 h 5795240"/>
              <a:gd name="connsiteX150-10017" fmla="*/ 7380779 w 12641071"/>
              <a:gd name="connsiteY150-10018" fmla="*/ 4976628 h 5795240"/>
              <a:gd name="connsiteX151-10019" fmla="*/ 7391210 w 12641071"/>
              <a:gd name="connsiteY151-10020" fmla="*/ 4977944 h 5795240"/>
              <a:gd name="connsiteX152-10021" fmla="*/ 7380780 w 12641071"/>
              <a:gd name="connsiteY152-10022" fmla="*/ 4976628 h 5795240"/>
              <a:gd name="connsiteX153-10023" fmla="*/ 7362631 w 12641071"/>
              <a:gd name="connsiteY153-10024" fmla="*/ 4938954 h 5795240"/>
              <a:gd name="connsiteX154-10025" fmla="*/ 7322175 w 12641071"/>
              <a:gd name="connsiteY154-10026" fmla="*/ 4872361 h 5795240"/>
              <a:gd name="connsiteX155-10027" fmla="*/ 7320959 w 12641071"/>
              <a:gd name="connsiteY155-10028" fmla="*/ 4870887 h 5795240"/>
              <a:gd name="connsiteX156-10029" fmla="*/ 7283811 w 12641071"/>
              <a:gd name="connsiteY156-10030" fmla="*/ 4769391 h 5795240"/>
              <a:gd name="connsiteX157-10031" fmla="*/ 7272112 w 12641071"/>
              <a:gd name="connsiteY157-10032" fmla="*/ 4718630 h 5795240"/>
              <a:gd name="connsiteX158-10033" fmla="*/ 7272111 w 12641071"/>
              <a:gd name="connsiteY158-10034" fmla="*/ 4718630 h 5795240"/>
              <a:gd name="connsiteX159-10035" fmla="*/ 7283810 w 12641071"/>
              <a:gd name="connsiteY159-10036" fmla="*/ 4769391 h 5795240"/>
              <a:gd name="connsiteX160-10037" fmla="*/ 7320958 w 12641071"/>
              <a:gd name="connsiteY160-10038" fmla="*/ 4870887 h 5795240"/>
              <a:gd name="connsiteX161-10039" fmla="*/ 7223551 w 12641071"/>
              <a:gd name="connsiteY161-10040" fmla="*/ 4752829 h 5795240"/>
              <a:gd name="connsiteX162-10041" fmla="*/ 6652445 w 12641071"/>
              <a:gd name="connsiteY162-10042" fmla="*/ 4516269 h 5795240"/>
              <a:gd name="connsiteX163-10043" fmla="*/ 6200873 w 12641071"/>
              <a:gd name="connsiteY163-10044" fmla="*/ 4654206 h 5795240"/>
              <a:gd name="connsiteX164-10045" fmla="*/ 6088813 w 12641071"/>
              <a:gd name="connsiteY164-10046" fmla="*/ 4746663 h 5795240"/>
              <a:gd name="connsiteX165-10047" fmla="*/ 6043019 w 12641071"/>
              <a:gd name="connsiteY165-10048" fmla="*/ 4807902 h 5795240"/>
              <a:gd name="connsiteX166-10049" fmla="*/ 6043021 w 12641071"/>
              <a:gd name="connsiteY166-10050" fmla="*/ 4807902 h 5795240"/>
              <a:gd name="connsiteX167-10051" fmla="*/ 6023271 w 12641071"/>
              <a:gd name="connsiteY167-10052" fmla="*/ 4834312 h 5795240"/>
              <a:gd name="connsiteX168-10053" fmla="*/ 5970678 w 12641071"/>
              <a:gd name="connsiteY168-10054" fmla="*/ 4892181 h 5795240"/>
              <a:gd name="connsiteX169-10055" fmla="*/ 5982717 w 12641071"/>
              <a:gd name="connsiteY169-10056" fmla="*/ 4872361 h 5795240"/>
              <a:gd name="connsiteX170-10057" fmla="*/ 5970675 w 12641071"/>
              <a:gd name="connsiteY170-10058" fmla="*/ 4892181 h 5795240"/>
              <a:gd name="connsiteX171-10059" fmla="*/ 5935320 w 12641071"/>
              <a:gd name="connsiteY171-10060" fmla="*/ 4931081 h 5795240"/>
              <a:gd name="connsiteX172-10061" fmla="*/ 4971763 w 12641071"/>
              <a:gd name="connsiteY172-10062" fmla="*/ 5330200 h 5795240"/>
              <a:gd name="connsiteX173-10063" fmla="*/ 3716172 w 12641071"/>
              <a:gd name="connsiteY173-10064" fmla="*/ 4497938 h 5795240"/>
              <a:gd name="connsiteX174-10065" fmla="*/ 3710773 w 12641071"/>
              <a:gd name="connsiteY174-10066" fmla="*/ 4483182 h 5795240"/>
              <a:gd name="connsiteX175-10067" fmla="*/ 3710773 w 12641071"/>
              <a:gd name="connsiteY175-10068" fmla="*/ 4483181 h 5795240"/>
              <a:gd name="connsiteX176-10069" fmla="*/ 3674984 w 12641071"/>
              <a:gd name="connsiteY176-10070" fmla="*/ 4385402 h 5795240"/>
              <a:gd name="connsiteX177-10071" fmla="*/ 3670349 w 12641071"/>
              <a:gd name="connsiteY177-10072" fmla="*/ 4372742 h 5795240"/>
              <a:gd name="connsiteX178-10073" fmla="*/ 3659438 w 12641071"/>
              <a:gd name="connsiteY178-10074" fmla="*/ 4330309 h 5795240"/>
              <a:gd name="connsiteX179-10075" fmla="*/ 3672084 w 12641071"/>
              <a:gd name="connsiteY179-10076" fmla="*/ 4353606 h 5795240"/>
              <a:gd name="connsiteX180-10077" fmla="*/ 3659440 w 12641071"/>
              <a:gd name="connsiteY180-10078" fmla="*/ 4330309 h 5795240"/>
              <a:gd name="connsiteX181-10079" fmla="*/ 3613217 w 12641071"/>
              <a:gd name="connsiteY181-10080" fmla="*/ 4245153 h 5795240"/>
              <a:gd name="connsiteX182-10081" fmla="*/ 3083792 w 12641071"/>
              <a:gd name="connsiteY182-10082" fmla="*/ 3963660 h 5795240"/>
              <a:gd name="connsiteX183-10083" fmla="*/ 2835272 w 12641071"/>
              <a:gd name="connsiteY183-10084" fmla="*/ 4013833 h 5795240"/>
              <a:gd name="connsiteX184-10085" fmla="*/ 2820214 w 12641071"/>
              <a:gd name="connsiteY184-10086" fmla="*/ 4022007 h 5795240"/>
              <a:gd name="connsiteX185-10087" fmla="*/ 2820212 w 12641071"/>
              <a:gd name="connsiteY185-10088" fmla="*/ 4022008 h 5795240"/>
              <a:gd name="connsiteX186-10089" fmla="*/ 2820206 w 12641071"/>
              <a:gd name="connsiteY186-10090" fmla="*/ 4022011 h 5795240"/>
              <a:gd name="connsiteX187-10091" fmla="*/ 2813481 w 12641071"/>
              <a:gd name="connsiteY187-10092" fmla="*/ 4027041 h 5795240"/>
              <a:gd name="connsiteX188-10093" fmla="*/ 2762875 w 12641071"/>
              <a:gd name="connsiteY188-10094" fmla="*/ 4057784 h 5795240"/>
              <a:gd name="connsiteX189-10095" fmla="*/ 2762878 w 12641071"/>
              <a:gd name="connsiteY189-10096" fmla="*/ 4057784 h 5795240"/>
              <a:gd name="connsiteX190-10097" fmla="*/ 2694694 w 12641071"/>
              <a:gd name="connsiteY190-10098" fmla="*/ 4099208 h 5795240"/>
              <a:gd name="connsiteX191-10099" fmla="*/ 2726822 w 12641071"/>
              <a:gd name="connsiteY191-10100" fmla="*/ 4072700 h 5795240"/>
              <a:gd name="connsiteX192-10101" fmla="*/ 2757719 w 12641071"/>
              <a:gd name="connsiteY192-10102" fmla="*/ 4055929 h 5795240"/>
              <a:gd name="connsiteX193-10103" fmla="*/ 2757718 w 12641071"/>
              <a:gd name="connsiteY193-10104" fmla="*/ 4055928 h 5795240"/>
              <a:gd name="connsiteX194-10105" fmla="*/ 2726820 w 12641071"/>
              <a:gd name="connsiteY194-10106" fmla="*/ 4072700 h 5795240"/>
              <a:gd name="connsiteX195-10107" fmla="*/ 2694692 w 12641071"/>
              <a:gd name="connsiteY195-10108" fmla="*/ 4099208 h 5795240"/>
              <a:gd name="connsiteX196-10109" fmla="*/ 2664698 w 12641071"/>
              <a:gd name="connsiteY196-10110" fmla="*/ 4117431 h 5795240"/>
              <a:gd name="connsiteX197-10111" fmla="*/ 1804544 w 12641071"/>
              <a:gd name="connsiteY197-10112" fmla="*/ 4335229 h 5795240"/>
              <a:gd name="connsiteX198-10113" fmla="*/ 0 w 12641071"/>
              <a:gd name="connsiteY198-10114" fmla="*/ 2530685 h 5795240"/>
              <a:gd name="connsiteX199-10115" fmla="*/ 1804544 w 12641071"/>
              <a:gd name="connsiteY199-10116" fmla="*/ 726143 h 5795240"/>
              <a:gd name="connsiteX200-10117" fmla="*/ 3080549 w 12641071"/>
              <a:gd name="connsiteY200-10118" fmla="*/ 1254682 h 5795240"/>
              <a:gd name="connsiteX201-10119" fmla="*/ 3268676 w 12641071"/>
              <a:gd name="connsiteY201-10120" fmla="*/ 1461167 h 5795240"/>
              <a:gd name="connsiteX202-10121" fmla="*/ 3565826 w 12641071"/>
              <a:gd name="connsiteY202-10122" fmla="*/ 1551935 h 5795240"/>
              <a:gd name="connsiteX203-10123" fmla="*/ 4086504 w 12641071"/>
              <a:gd name="connsiteY203-10124" fmla="*/ 1127574 h 5795240"/>
              <a:gd name="connsiteX204-10125" fmla="*/ 4094702 w 12641071"/>
              <a:gd name="connsiteY204-10126" fmla="*/ 1046255 h 5795240"/>
              <a:gd name="connsiteX205-10127" fmla="*/ 4101065 w 12641071"/>
              <a:gd name="connsiteY205-10128" fmla="*/ 1044040 h 5795240"/>
              <a:gd name="connsiteX206-10129" fmla="*/ 4103078 w 12641071"/>
              <a:gd name="connsiteY206-10130" fmla="*/ 1004204 h 5795240"/>
              <a:gd name="connsiteX207-10131" fmla="*/ 5215874 w 12641071"/>
              <a:gd name="connsiteY207-10132" fmla="*/ 0 h 5795240"/>
              <a:gd name="connsiteX0-10133" fmla="*/ 5964869 w 12641071"/>
              <a:gd name="connsiteY0-10134" fmla="*/ 4795171 h 5795240"/>
              <a:gd name="connsiteX1-10135" fmla="*/ 6019264 w 12641071"/>
              <a:gd name="connsiteY1-10136" fmla="*/ 4804905 h 5795240"/>
              <a:gd name="connsiteX2-10137" fmla="*/ 6036570 w 12641071"/>
              <a:gd name="connsiteY2-10138" fmla="*/ 4807089 h 5795240"/>
              <a:gd name="connsiteX3-10139" fmla="*/ 6019265 w 12641071"/>
              <a:gd name="connsiteY3-10140" fmla="*/ 4804905 h 5795240"/>
              <a:gd name="connsiteX4-10141" fmla="*/ 5964869 w 12641071"/>
              <a:gd name="connsiteY4-10142" fmla="*/ 4795171 h 5795240"/>
              <a:gd name="connsiteX5-10143" fmla="*/ 3682364 w 12641071"/>
              <a:gd name="connsiteY5-10144" fmla="*/ 4386723 h 5795240"/>
              <a:gd name="connsiteX6-10145" fmla="*/ 3772428 w 12641071"/>
              <a:gd name="connsiteY6-10146" fmla="*/ 4402840 h 5795240"/>
              <a:gd name="connsiteX7-10147" fmla="*/ 3772428 w 12641071"/>
              <a:gd name="connsiteY7-10148" fmla="*/ 4402840 h 5795240"/>
              <a:gd name="connsiteX8-10149" fmla="*/ 3682364 w 12641071"/>
              <a:gd name="connsiteY8-10150" fmla="*/ 4386723 h 5795240"/>
              <a:gd name="connsiteX9-10151" fmla="*/ 6034389 w 12641071"/>
              <a:gd name="connsiteY9-10152" fmla="*/ 371047 h 5795240"/>
              <a:gd name="connsiteX10-10153" fmla="*/ 5912002 w 12641071"/>
              <a:gd name="connsiteY10-10154" fmla="*/ 413650 h 5795240"/>
              <a:gd name="connsiteX11-10155" fmla="*/ 5912002 w 12641071"/>
              <a:gd name="connsiteY11-10156" fmla="*/ 413650 h 5795240"/>
              <a:gd name="connsiteX12-10157" fmla="*/ 6034389 w 12641071"/>
              <a:gd name="connsiteY12-10158" fmla="*/ 371047 h 5795240"/>
              <a:gd name="connsiteX13-10159" fmla="*/ 5215874 w 12641071"/>
              <a:gd name="connsiteY13-10160" fmla="*/ 0 h 5795240"/>
              <a:gd name="connsiteX14-10161" fmla="*/ 5927386 w 12641071"/>
              <a:gd name="connsiteY14-10162" fmla="*/ 255427 h 5795240"/>
              <a:gd name="connsiteX15-10163" fmla="*/ 5974443 w 12641071"/>
              <a:gd name="connsiteY15-10164" fmla="*/ 298195 h 5795240"/>
              <a:gd name="connsiteX16-10165" fmla="*/ 5974448 w 12641071"/>
              <a:gd name="connsiteY16-10166" fmla="*/ 298200 h 5795240"/>
              <a:gd name="connsiteX17-10167" fmla="*/ 6006819 w 12641071"/>
              <a:gd name="connsiteY17-10168" fmla="*/ 327622 h 5795240"/>
              <a:gd name="connsiteX18-10169" fmla="*/ 6043427 w 12641071"/>
              <a:gd name="connsiteY18-10170" fmla="*/ 367901 h 5795240"/>
              <a:gd name="connsiteX19-10171" fmla="*/ 6043429 w 12641071"/>
              <a:gd name="connsiteY19-10172" fmla="*/ 367901 h 5795240"/>
              <a:gd name="connsiteX20-10173" fmla="*/ 6079014 w 12641071"/>
              <a:gd name="connsiteY20-10174" fmla="*/ 407056 h 5795240"/>
              <a:gd name="connsiteX21-10175" fmla="*/ 6105193 w 12641071"/>
              <a:gd name="connsiteY21-10176" fmla="*/ 442067 h 5795240"/>
              <a:gd name="connsiteX22-10177" fmla="*/ 6069206 w 12641071"/>
              <a:gd name="connsiteY22-10178" fmla="*/ 409359 h 5795240"/>
              <a:gd name="connsiteX23-10179" fmla="*/ 6105193 w 12641071"/>
              <a:gd name="connsiteY23-10180" fmla="*/ 442069 h 5795240"/>
              <a:gd name="connsiteX24-10181" fmla="*/ 6143408 w 12641071"/>
              <a:gd name="connsiteY24-10182" fmla="*/ 493169 h 5795240"/>
              <a:gd name="connsiteX25-10183" fmla="*/ 6143427 w 12641071"/>
              <a:gd name="connsiteY25-10184" fmla="*/ 493200 h 5795240"/>
              <a:gd name="connsiteX26-10185" fmla="*/ 6215965 w 12641071"/>
              <a:gd name="connsiteY26-10186" fmla="*/ 619406 h 5795240"/>
              <a:gd name="connsiteX27-10187" fmla="*/ 6234035 w 12641071"/>
              <a:gd name="connsiteY27-10188" fmla="*/ 658746 h 5795240"/>
              <a:gd name="connsiteX28-10189" fmla="*/ 6274009 w 12641071"/>
              <a:gd name="connsiteY28-10190" fmla="*/ 760197 h 5795240"/>
              <a:gd name="connsiteX29-10191" fmla="*/ 6287839 w 12641071"/>
              <a:gd name="connsiteY29-10192" fmla="*/ 801938 h 5795240"/>
              <a:gd name="connsiteX30-10193" fmla="*/ 6321546 w 12641071"/>
              <a:gd name="connsiteY30-10194" fmla="*/ 948207 h 5795240"/>
              <a:gd name="connsiteX31-10195" fmla="*/ 6321550 w 12641071"/>
              <a:gd name="connsiteY31-10196" fmla="*/ 948224 h 5795240"/>
              <a:gd name="connsiteX32-10197" fmla="*/ 6334438 w 12641071"/>
              <a:gd name="connsiteY32-10198" fmla="*/ 1118571 h 5795240"/>
              <a:gd name="connsiteX33-10199" fmla="*/ 6334438 w 12641071"/>
              <a:gd name="connsiteY33-10200" fmla="*/ 1118570 h 5795240"/>
              <a:gd name="connsiteX34-10201" fmla="*/ 6321550 w 12641071"/>
              <a:gd name="connsiteY34-10202" fmla="*/ 948222 h 5795240"/>
              <a:gd name="connsiteX35-10203" fmla="*/ 6321546 w 12641071"/>
              <a:gd name="connsiteY35-10204" fmla="*/ 948207 h 5795240"/>
              <a:gd name="connsiteX36-10205" fmla="*/ 6295696 w 12641071"/>
              <a:gd name="connsiteY36-10206" fmla="*/ 825653 h 5795240"/>
              <a:gd name="connsiteX37-10207" fmla="*/ 6287839 w 12641071"/>
              <a:gd name="connsiteY37-10208" fmla="*/ 801938 h 5795240"/>
              <a:gd name="connsiteX38-10209" fmla="*/ 6284151 w 12641071"/>
              <a:gd name="connsiteY38-10210" fmla="*/ 785941 h 5795240"/>
              <a:gd name="connsiteX39-10211" fmla="*/ 6274009 w 12641071"/>
              <a:gd name="connsiteY39-10212" fmla="*/ 760197 h 5795240"/>
              <a:gd name="connsiteX40-10213" fmla="*/ 6256852 w 12641071"/>
              <a:gd name="connsiteY40-10214" fmla="*/ 708420 h 5795240"/>
              <a:gd name="connsiteX41-10215" fmla="*/ 6234035 w 12641071"/>
              <a:gd name="connsiteY41-10216" fmla="*/ 658746 h 5795240"/>
              <a:gd name="connsiteX42-10217" fmla="*/ 6224136 w 12641071"/>
              <a:gd name="connsiteY42-10218" fmla="*/ 633624 h 5795240"/>
              <a:gd name="connsiteX43-10219" fmla="*/ 6215965 w 12641071"/>
              <a:gd name="connsiteY43-10220" fmla="*/ 619406 h 5795240"/>
              <a:gd name="connsiteX44-10221" fmla="*/ 6205824 w 12641071"/>
              <a:gd name="connsiteY44-10222" fmla="*/ 597325 h 5795240"/>
              <a:gd name="connsiteX45-10223" fmla="*/ 6143427 w 12641071"/>
              <a:gd name="connsiteY45-10224" fmla="*/ 493200 h 5795240"/>
              <a:gd name="connsiteX46-10225" fmla="*/ 6143408 w 12641071"/>
              <a:gd name="connsiteY46-10226" fmla="*/ 493167 h 5795240"/>
              <a:gd name="connsiteX47-10227" fmla="*/ 6105193 w 12641071"/>
              <a:gd name="connsiteY47-10228" fmla="*/ 442067 h 5795240"/>
              <a:gd name="connsiteX48-10229" fmla="*/ 6141460 w 12641071"/>
              <a:gd name="connsiteY48-10230" fmla="*/ 475027 h 5795240"/>
              <a:gd name="connsiteX49-10231" fmla="*/ 6788665 w 12641071"/>
              <a:gd name="connsiteY49-10232" fmla="*/ 707369 h 5795240"/>
              <a:gd name="connsiteX50-10233" fmla="*/ 7184710 w 12641071"/>
              <a:gd name="connsiteY50-10234" fmla="*/ 627411 h 5795240"/>
              <a:gd name="connsiteX51-10235" fmla="*/ 7264545 w 12641071"/>
              <a:gd name="connsiteY51-10236" fmla="*/ 588952 h 5795240"/>
              <a:gd name="connsiteX52-10237" fmla="*/ 7213686 w 12641071"/>
              <a:gd name="connsiteY52-10238" fmla="*/ 626983 h 5795240"/>
              <a:gd name="connsiteX53-10239" fmla="*/ 7128319 w 12641071"/>
              <a:gd name="connsiteY53-10240" fmla="*/ 705504 h 5795240"/>
              <a:gd name="connsiteX54-10241" fmla="*/ 7083110 w 12641071"/>
              <a:gd name="connsiteY54-10242" fmla="*/ 757072 h 5795240"/>
              <a:gd name="connsiteX55-10243" fmla="*/ 7083111 w 12641071"/>
              <a:gd name="connsiteY55-10244" fmla="*/ 757072 h 5795240"/>
              <a:gd name="connsiteX56-10245" fmla="*/ 7128319 w 12641071"/>
              <a:gd name="connsiteY56-10246" fmla="*/ 705506 h 5795240"/>
              <a:gd name="connsiteX57-10247" fmla="*/ 7213686 w 12641071"/>
              <a:gd name="connsiteY57-10248" fmla="*/ 626984 h 5795240"/>
              <a:gd name="connsiteX58-10249" fmla="*/ 7264545 w 12641071"/>
              <a:gd name="connsiteY58-10250" fmla="*/ 588953 h 5795240"/>
              <a:gd name="connsiteX59-10251" fmla="*/ 7273651 w 12641071"/>
              <a:gd name="connsiteY59-10252" fmla="*/ 584566 h 5795240"/>
              <a:gd name="connsiteX60-10253" fmla="*/ 7314851 w 12641071"/>
              <a:gd name="connsiteY60-10254" fmla="*/ 559537 h 5795240"/>
              <a:gd name="connsiteX61-10255" fmla="*/ 7354131 w 12641071"/>
              <a:gd name="connsiteY61-10256" fmla="*/ 565467 h 5795240"/>
              <a:gd name="connsiteX62-10257" fmla="*/ 7429608 w 12641071"/>
              <a:gd name="connsiteY62-10258" fmla="*/ 586051 h 5795240"/>
              <a:gd name="connsiteX63-10259" fmla="*/ 7429611 w 12641071"/>
              <a:gd name="connsiteY63-10260" fmla="*/ 586050 h 5795240"/>
              <a:gd name="connsiteX64-10261" fmla="*/ 7354132 w 12641071"/>
              <a:gd name="connsiteY64-10262" fmla="*/ 565465 h 5795240"/>
              <a:gd name="connsiteX65-10263" fmla="*/ 7314853 w 12641071"/>
              <a:gd name="connsiteY65-10264" fmla="*/ 559536 h 5795240"/>
              <a:gd name="connsiteX66-10265" fmla="*/ 7314851 w 12641071"/>
              <a:gd name="connsiteY66-10266" fmla="*/ 559537 h 5795240"/>
              <a:gd name="connsiteX67-10267" fmla="*/ 7314849 w 12641071"/>
              <a:gd name="connsiteY67-10268" fmla="*/ 559537 h 5795240"/>
              <a:gd name="connsiteX68-10269" fmla="*/ 7273651 w 12641071"/>
              <a:gd name="connsiteY68-10270" fmla="*/ 584565 h 5795240"/>
              <a:gd name="connsiteX69-10271" fmla="*/ 7264545 w 12641071"/>
              <a:gd name="connsiteY69-10272" fmla="*/ 588952 h 5795240"/>
              <a:gd name="connsiteX70-10273" fmla="*/ 7296407 w 12641071"/>
              <a:gd name="connsiteY70-10274" fmla="*/ 565126 h 5795240"/>
              <a:gd name="connsiteX71-10275" fmla="*/ 7307447 w 12641071"/>
              <a:gd name="connsiteY71-10276" fmla="*/ 558419 h 5795240"/>
              <a:gd name="connsiteX72-10277" fmla="*/ 7307450 w 12641071"/>
              <a:gd name="connsiteY72-10278" fmla="*/ 558419 h 5795240"/>
              <a:gd name="connsiteX73-10279" fmla="*/ 7385004 w 12641071"/>
              <a:gd name="connsiteY73-10280" fmla="*/ 511303 h 5795240"/>
              <a:gd name="connsiteX74-10281" fmla="*/ 7391626 w 12641071"/>
              <a:gd name="connsiteY74-10282" fmla="*/ 508114 h 5795240"/>
              <a:gd name="connsiteX75-10283" fmla="*/ 7391631 w 12641071"/>
              <a:gd name="connsiteY75-10284" fmla="*/ 508110 h 5795240"/>
              <a:gd name="connsiteX76-10285" fmla="*/ 7478934 w 12641071"/>
              <a:gd name="connsiteY76-10286" fmla="*/ 466053 h 5795240"/>
              <a:gd name="connsiteX77-10287" fmla="*/ 7897193 w 12641071"/>
              <a:gd name="connsiteY77-10288" fmla="*/ 381611 h 5795240"/>
              <a:gd name="connsiteX78-10289" fmla="*/ 8788216 w 12641071"/>
              <a:gd name="connsiteY78-10290" fmla="*/ 855364 h 5795240"/>
              <a:gd name="connsiteX79-10291" fmla="*/ 8832362 w 12641071"/>
              <a:gd name="connsiteY79-10292" fmla="*/ 928030 h 5795240"/>
              <a:gd name="connsiteX80-10293" fmla="*/ 8832362 w 12641071"/>
              <a:gd name="connsiteY80-10294" fmla="*/ 928033 h 5795240"/>
              <a:gd name="connsiteX81-10295" fmla="*/ 8842040 w 12641071"/>
              <a:gd name="connsiteY81-10296" fmla="*/ 943961 h 5795240"/>
              <a:gd name="connsiteX82-10297" fmla="*/ 8856144 w 12641071"/>
              <a:gd name="connsiteY82-10298" fmla="*/ 973241 h 5795240"/>
              <a:gd name="connsiteX83-10299" fmla="*/ 8856145 w 12641071"/>
              <a:gd name="connsiteY83-10300" fmla="*/ 973241 h 5795240"/>
              <a:gd name="connsiteX84-10301" fmla="*/ 8878117 w 12641071"/>
              <a:gd name="connsiteY84-10302" fmla="*/ 1018851 h 5795240"/>
              <a:gd name="connsiteX85-10303" fmla="*/ 8877719 w 12641071"/>
              <a:gd name="connsiteY85-10304" fmla="*/ 1018369 h 5795240"/>
              <a:gd name="connsiteX86-10305" fmla="*/ 8853250 w 12641071"/>
              <a:gd name="connsiteY86-10306" fmla="*/ 973288 h 5795240"/>
              <a:gd name="connsiteX87-10307" fmla="*/ 8853249 w 12641071"/>
              <a:gd name="connsiteY87-10308" fmla="*/ 973288 h 5795240"/>
              <a:gd name="connsiteX88-10309" fmla="*/ 8853248 w 12641071"/>
              <a:gd name="connsiteY88-10310" fmla="*/ 973287 h 5795240"/>
              <a:gd name="connsiteX89-10311" fmla="*/ 8849677 w 12641071"/>
              <a:gd name="connsiteY89-10312" fmla="*/ 973341 h 5795240"/>
              <a:gd name="connsiteX90-10313" fmla="*/ 8641543 w 12641071"/>
              <a:gd name="connsiteY90-10314" fmla="*/ 916577 h 5795240"/>
              <a:gd name="connsiteX91-10315" fmla="*/ 8641545 w 12641071"/>
              <a:gd name="connsiteY91-10316" fmla="*/ 916580 h 5795240"/>
              <a:gd name="connsiteX92-10317" fmla="*/ 8849676 w 12641071"/>
              <a:gd name="connsiteY92-10318" fmla="*/ 973343 h 5795240"/>
              <a:gd name="connsiteX93-10319" fmla="*/ 8853248 w 12641071"/>
              <a:gd name="connsiteY93-10320" fmla="*/ 973288 h 5795240"/>
              <a:gd name="connsiteX94-10321" fmla="*/ 8877719 w 12641071"/>
              <a:gd name="connsiteY94-10322" fmla="*/ 1018371 h 5795240"/>
              <a:gd name="connsiteX95-10323" fmla="*/ 8878116 w 12641071"/>
              <a:gd name="connsiteY95-10324" fmla="*/ 1018851 h 5795240"/>
              <a:gd name="connsiteX96-10325" fmla="*/ 8887288 w 12641071"/>
              <a:gd name="connsiteY96-10326" fmla="*/ 1037892 h 5795240"/>
              <a:gd name="connsiteX97-10327" fmla="*/ 8949899 w 12641071"/>
              <a:gd name="connsiteY97-10328" fmla="*/ 1239592 h 5795240"/>
              <a:gd name="connsiteX98-10329" fmla="*/ 8968437 w 12641071"/>
              <a:gd name="connsiteY98-10330" fmla="*/ 1423482 h 5795240"/>
              <a:gd name="connsiteX99-10331" fmla="*/ 8949899 w 12641071"/>
              <a:gd name="connsiteY99-10332" fmla="*/ 1239591 h 5795240"/>
              <a:gd name="connsiteX100-10333" fmla="*/ 8887288 w 12641071"/>
              <a:gd name="connsiteY100-10334" fmla="*/ 1037890 h 5795240"/>
              <a:gd name="connsiteX101-10335" fmla="*/ 8878116 w 12641071"/>
              <a:gd name="connsiteY101-10336" fmla="*/ 1018851 h 5795240"/>
              <a:gd name="connsiteX102-10337" fmla="*/ 8931285 w 12641071"/>
              <a:gd name="connsiteY102-10338" fmla="*/ 1083292 h 5795240"/>
              <a:gd name="connsiteX103-10339" fmla="*/ 9241478 w 12641071"/>
              <a:gd name="connsiteY103-10340" fmla="*/ 1211778 h 5795240"/>
              <a:gd name="connsiteX104-10341" fmla="*/ 9605238 w 12641071"/>
              <a:gd name="connsiteY104-10342" fmla="*/ 1018369 h 5795240"/>
              <a:gd name="connsiteX105-10343" fmla="*/ 9636247 w 12641071"/>
              <a:gd name="connsiteY105-10344" fmla="*/ 961241 h 5795240"/>
              <a:gd name="connsiteX106-10345" fmla="*/ 9641995 w 12641071"/>
              <a:gd name="connsiteY106-10346" fmla="*/ 961152 h 5795240"/>
              <a:gd name="connsiteX107-10347" fmla="*/ 9584939 w 12641071"/>
              <a:gd name="connsiteY107-10348" fmla="*/ 1079594 h 5795240"/>
              <a:gd name="connsiteX108-10349" fmla="*/ 9546257 w 12641071"/>
              <a:gd name="connsiteY108-10350" fmla="*/ 1204206 h 5795240"/>
              <a:gd name="connsiteX109-10351" fmla="*/ 9584939 w 12641071"/>
              <a:gd name="connsiteY109-10352" fmla="*/ 1079596 h 5795240"/>
              <a:gd name="connsiteX110-10353" fmla="*/ 9641995 w 12641071"/>
              <a:gd name="connsiteY110-10354" fmla="*/ 961153 h 5795240"/>
              <a:gd name="connsiteX111-10355" fmla="*/ 9653069 w 12641071"/>
              <a:gd name="connsiteY111-10356" fmla="*/ 960983 h 5795240"/>
              <a:gd name="connsiteX112-10357" fmla="*/ 9801564 w 12641071"/>
              <a:gd name="connsiteY112-10358" fmla="*/ 1196828 h 5795240"/>
              <a:gd name="connsiteX113-10359" fmla="*/ 9801566 w 12641071"/>
              <a:gd name="connsiteY113-10360" fmla="*/ 1196828 h 5795240"/>
              <a:gd name="connsiteX114-10361" fmla="*/ 9653070 w 12641071"/>
              <a:gd name="connsiteY114-10362" fmla="*/ 960982 h 5795240"/>
              <a:gd name="connsiteX115-10363" fmla="*/ 9641996 w 12641071"/>
              <a:gd name="connsiteY115-10364" fmla="*/ 961152 h 5795240"/>
              <a:gd name="connsiteX116-10365" fmla="*/ 9651917 w 12641071"/>
              <a:gd name="connsiteY116-10366" fmla="*/ 940556 h 5795240"/>
              <a:gd name="connsiteX117-10367" fmla="*/ 11050508 w 12641071"/>
              <a:gd name="connsiteY117-10368" fmla="*/ 108150 h 5795240"/>
              <a:gd name="connsiteX118-10369" fmla="*/ 12641071 w 12641071"/>
              <a:gd name="connsiteY118-10370" fmla="*/ 1698711 h 5795240"/>
              <a:gd name="connsiteX119-10371" fmla="*/ 11371062 w 12641071"/>
              <a:gd name="connsiteY119-10372" fmla="*/ 3256960 h 5795240"/>
              <a:gd name="connsiteX120-10373" fmla="*/ 11215953 w 12641071"/>
              <a:gd name="connsiteY120-10374" fmla="*/ 3280632 h 5795240"/>
              <a:gd name="connsiteX121-10375" fmla="*/ 11142318 w 12641071"/>
              <a:gd name="connsiteY121-10376" fmla="*/ 3276914 h 5795240"/>
              <a:gd name="connsiteX122-10377" fmla="*/ 11215952 w 12641071"/>
              <a:gd name="connsiteY122-10378" fmla="*/ 3280632 h 5795240"/>
              <a:gd name="connsiteX123-10379" fmla="*/ 11213133 w 12641071"/>
              <a:gd name="connsiteY123-10380" fmla="*/ 3281062 h 5795240"/>
              <a:gd name="connsiteX124-10381" fmla="*/ 11116921 w 12641071"/>
              <a:gd name="connsiteY124-10382" fmla="*/ 3285921 h 5795240"/>
              <a:gd name="connsiteX125-10383" fmla="*/ 11050507 w 12641071"/>
              <a:gd name="connsiteY125-10384" fmla="*/ 3289274 h 5795240"/>
              <a:gd name="connsiteX126-10385" fmla="*/ 11006292 w 12641071"/>
              <a:gd name="connsiteY126-10386" fmla="*/ 3287041 h 5795240"/>
              <a:gd name="connsiteX127-10387" fmla="*/ 10937101 w 12641071"/>
              <a:gd name="connsiteY127-10388" fmla="*/ 3297601 h 5795240"/>
              <a:gd name="connsiteX128-10389" fmla="*/ 10144740 w 12641071"/>
              <a:gd name="connsiteY128-10390" fmla="*/ 4089962 h 5795240"/>
              <a:gd name="connsiteX129-10391" fmla="*/ 10130374 w 12641071"/>
              <a:gd name="connsiteY129-10392" fmla="*/ 4184101 h 5795240"/>
              <a:gd name="connsiteX130-10393" fmla="*/ 10130375 w 12641071"/>
              <a:gd name="connsiteY130-10394" fmla="*/ 4184103 h 5795240"/>
              <a:gd name="connsiteX131-10395" fmla="*/ 10130656 w 12641071"/>
              <a:gd name="connsiteY131-10396" fmla="*/ 4185950 h 5795240"/>
              <a:gd name="connsiteX132-10397" fmla="*/ 10138194 w 12641071"/>
              <a:gd name="connsiteY132-10398" fmla="*/ 4335228 h 5795240"/>
              <a:gd name="connsiteX133-10399" fmla="*/ 10137710 w 12641071"/>
              <a:gd name="connsiteY133-10400" fmla="*/ 4344822 h 5795240"/>
              <a:gd name="connsiteX134-10401" fmla="*/ 10133555 w 12641071"/>
              <a:gd name="connsiteY134-10402" fmla="*/ 4427096 h 5795240"/>
              <a:gd name="connsiteX135-10403" fmla="*/ 10129312 w 12641071"/>
              <a:gd name="connsiteY135-10404" fmla="*/ 4399289 h 5795240"/>
              <a:gd name="connsiteX136-10405" fmla="*/ 10126797 w 12641071"/>
              <a:gd name="connsiteY136-10406" fmla="*/ 4349498 h 5795240"/>
              <a:gd name="connsiteX137-10407" fmla="*/ 10126796 w 12641071"/>
              <a:gd name="connsiteY137-10408" fmla="*/ 4349498 h 5795240"/>
              <a:gd name="connsiteX138-10409" fmla="*/ 10129311 w 12641071"/>
              <a:gd name="connsiteY138-10410" fmla="*/ 4399289 h 5795240"/>
              <a:gd name="connsiteX139-10411" fmla="*/ 10133554 w 12641071"/>
              <a:gd name="connsiteY139-10412" fmla="*/ 4427096 h 5795240"/>
              <a:gd name="connsiteX140-10413" fmla="*/ 10130656 w 12641071"/>
              <a:gd name="connsiteY140-10414" fmla="*/ 4484506 h 5795240"/>
              <a:gd name="connsiteX141-10415" fmla="*/ 8678182 w 12641071"/>
              <a:gd name="connsiteY141-10416" fmla="*/ 5795240 h 5795240"/>
              <a:gd name="connsiteX142-10417" fmla="*/ 7467518 w 12641071"/>
              <a:gd name="connsiteY142-10418" fmla="*/ 5151535 h 5795240"/>
              <a:gd name="connsiteX143-10419" fmla="*/ 7419945 w 12641071"/>
              <a:gd name="connsiteY143-10420" fmla="*/ 5073228 h 5795240"/>
              <a:gd name="connsiteX144-10421" fmla="*/ 7394386 w 12641071"/>
              <a:gd name="connsiteY144-10422" fmla="*/ 5031156 h 5795240"/>
              <a:gd name="connsiteX145-10423" fmla="*/ 7367299 w 12641071"/>
              <a:gd name="connsiteY145-10424" fmla="*/ 4974928 h 5795240"/>
              <a:gd name="connsiteX146-10425" fmla="*/ 7332905 w 12641071"/>
              <a:gd name="connsiteY146-10426" fmla="*/ 4903531 h 5795240"/>
              <a:gd name="connsiteX147-10427" fmla="*/ 7320958 w 12641071"/>
              <a:gd name="connsiteY147-10428" fmla="*/ 4870887 h 5795240"/>
              <a:gd name="connsiteX148-10429" fmla="*/ 7322174 w 12641071"/>
              <a:gd name="connsiteY148-10430" fmla="*/ 4872361 h 5795240"/>
              <a:gd name="connsiteX149-10431" fmla="*/ 7362630 w 12641071"/>
              <a:gd name="connsiteY149-10432" fmla="*/ 4938954 h 5795240"/>
              <a:gd name="connsiteX150-10433" fmla="*/ 7380779 w 12641071"/>
              <a:gd name="connsiteY150-10434" fmla="*/ 4976628 h 5795240"/>
              <a:gd name="connsiteX151-10435" fmla="*/ 7391210 w 12641071"/>
              <a:gd name="connsiteY151-10436" fmla="*/ 4977944 h 5795240"/>
              <a:gd name="connsiteX152-10437" fmla="*/ 7380780 w 12641071"/>
              <a:gd name="connsiteY152-10438" fmla="*/ 4976628 h 5795240"/>
              <a:gd name="connsiteX153-10439" fmla="*/ 7362631 w 12641071"/>
              <a:gd name="connsiteY153-10440" fmla="*/ 4938954 h 5795240"/>
              <a:gd name="connsiteX154-10441" fmla="*/ 7322175 w 12641071"/>
              <a:gd name="connsiteY154-10442" fmla="*/ 4872361 h 5795240"/>
              <a:gd name="connsiteX155-10443" fmla="*/ 7320959 w 12641071"/>
              <a:gd name="connsiteY155-10444" fmla="*/ 4870887 h 5795240"/>
              <a:gd name="connsiteX156-10445" fmla="*/ 7283811 w 12641071"/>
              <a:gd name="connsiteY156-10446" fmla="*/ 4769391 h 5795240"/>
              <a:gd name="connsiteX157-10447" fmla="*/ 7272112 w 12641071"/>
              <a:gd name="connsiteY157-10448" fmla="*/ 4718630 h 5795240"/>
              <a:gd name="connsiteX158-10449" fmla="*/ 7272111 w 12641071"/>
              <a:gd name="connsiteY158-10450" fmla="*/ 4718630 h 5795240"/>
              <a:gd name="connsiteX159-10451" fmla="*/ 7283810 w 12641071"/>
              <a:gd name="connsiteY159-10452" fmla="*/ 4769391 h 5795240"/>
              <a:gd name="connsiteX160-10453" fmla="*/ 7320958 w 12641071"/>
              <a:gd name="connsiteY160-10454" fmla="*/ 4870887 h 5795240"/>
              <a:gd name="connsiteX161-10455" fmla="*/ 7223551 w 12641071"/>
              <a:gd name="connsiteY161-10456" fmla="*/ 4752829 h 5795240"/>
              <a:gd name="connsiteX162-10457" fmla="*/ 6652445 w 12641071"/>
              <a:gd name="connsiteY162-10458" fmla="*/ 4516269 h 5795240"/>
              <a:gd name="connsiteX163-10459" fmla="*/ 6200873 w 12641071"/>
              <a:gd name="connsiteY163-10460" fmla="*/ 4654206 h 5795240"/>
              <a:gd name="connsiteX164-10461" fmla="*/ 6088813 w 12641071"/>
              <a:gd name="connsiteY164-10462" fmla="*/ 4746663 h 5795240"/>
              <a:gd name="connsiteX165-10463" fmla="*/ 6043019 w 12641071"/>
              <a:gd name="connsiteY165-10464" fmla="*/ 4807902 h 5795240"/>
              <a:gd name="connsiteX166-10465" fmla="*/ 6043021 w 12641071"/>
              <a:gd name="connsiteY166-10466" fmla="*/ 4807902 h 5795240"/>
              <a:gd name="connsiteX167-10467" fmla="*/ 6023271 w 12641071"/>
              <a:gd name="connsiteY167-10468" fmla="*/ 4834312 h 5795240"/>
              <a:gd name="connsiteX168-10469" fmla="*/ 5970678 w 12641071"/>
              <a:gd name="connsiteY168-10470" fmla="*/ 4892181 h 5795240"/>
              <a:gd name="connsiteX169-10471" fmla="*/ 5982717 w 12641071"/>
              <a:gd name="connsiteY169-10472" fmla="*/ 4872361 h 5795240"/>
              <a:gd name="connsiteX170-10473" fmla="*/ 5970675 w 12641071"/>
              <a:gd name="connsiteY170-10474" fmla="*/ 4892181 h 5795240"/>
              <a:gd name="connsiteX171-10475" fmla="*/ 5935320 w 12641071"/>
              <a:gd name="connsiteY171-10476" fmla="*/ 4931081 h 5795240"/>
              <a:gd name="connsiteX172-10477" fmla="*/ 4971763 w 12641071"/>
              <a:gd name="connsiteY172-10478" fmla="*/ 5330200 h 5795240"/>
              <a:gd name="connsiteX173-10479" fmla="*/ 3716172 w 12641071"/>
              <a:gd name="connsiteY173-10480" fmla="*/ 4497938 h 5795240"/>
              <a:gd name="connsiteX174-10481" fmla="*/ 3710773 w 12641071"/>
              <a:gd name="connsiteY174-10482" fmla="*/ 4483182 h 5795240"/>
              <a:gd name="connsiteX175-10483" fmla="*/ 3710773 w 12641071"/>
              <a:gd name="connsiteY175-10484" fmla="*/ 4483181 h 5795240"/>
              <a:gd name="connsiteX176-10485" fmla="*/ 3674984 w 12641071"/>
              <a:gd name="connsiteY176-10486" fmla="*/ 4385402 h 5795240"/>
              <a:gd name="connsiteX177-10487" fmla="*/ 3670349 w 12641071"/>
              <a:gd name="connsiteY177-10488" fmla="*/ 4372742 h 5795240"/>
              <a:gd name="connsiteX178-10489" fmla="*/ 3659438 w 12641071"/>
              <a:gd name="connsiteY178-10490" fmla="*/ 4330309 h 5795240"/>
              <a:gd name="connsiteX179-10491" fmla="*/ 3672084 w 12641071"/>
              <a:gd name="connsiteY179-10492" fmla="*/ 4353606 h 5795240"/>
              <a:gd name="connsiteX180-10493" fmla="*/ 3659440 w 12641071"/>
              <a:gd name="connsiteY180-10494" fmla="*/ 4330309 h 5795240"/>
              <a:gd name="connsiteX181-10495" fmla="*/ 3613217 w 12641071"/>
              <a:gd name="connsiteY181-10496" fmla="*/ 4245153 h 5795240"/>
              <a:gd name="connsiteX182-10497" fmla="*/ 3083792 w 12641071"/>
              <a:gd name="connsiteY182-10498" fmla="*/ 3963660 h 5795240"/>
              <a:gd name="connsiteX183-10499" fmla="*/ 2835272 w 12641071"/>
              <a:gd name="connsiteY183-10500" fmla="*/ 4013833 h 5795240"/>
              <a:gd name="connsiteX184-10501" fmla="*/ 2820214 w 12641071"/>
              <a:gd name="connsiteY184-10502" fmla="*/ 4022007 h 5795240"/>
              <a:gd name="connsiteX185-10503" fmla="*/ 2820212 w 12641071"/>
              <a:gd name="connsiteY185-10504" fmla="*/ 4022008 h 5795240"/>
              <a:gd name="connsiteX186-10505" fmla="*/ 2820206 w 12641071"/>
              <a:gd name="connsiteY186-10506" fmla="*/ 4022011 h 5795240"/>
              <a:gd name="connsiteX187-10507" fmla="*/ 2813481 w 12641071"/>
              <a:gd name="connsiteY187-10508" fmla="*/ 4027041 h 5795240"/>
              <a:gd name="connsiteX188-10509" fmla="*/ 2762875 w 12641071"/>
              <a:gd name="connsiteY188-10510" fmla="*/ 4057784 h 5795240"/>
              <a:gd name="connsiteX189-10511" fmla="*/ 2762878 w 12641071"/>
              <a:gd name="connsiteY189-10512" fmla="*/ 4057784 h 5795240"/>
              <a:gd name="connsiteX190-10513" fmla="*/ 2694694 w 12641071"/>
              <a:gd name="connsiteY190-10514" fmla="*/ 4099208 h 5795240"/>
              <a:gd name="connsiteX191-10515" fmla="*/ 2726822 w 12641071"/>
              <a:gd name="connsiteY191-10516" fmla="*/ 4072700 h 5795240"/>
              <a:gd name="connsiteX192-10517" fmla="*/ 2757719 w 12641071"/>
              <a:gd name="connsiteY192-10518" fmla="*/ 4055929 h 5795240"/>
              <a:gd name="connsiteX193-10519" fmla="*/ 2757718 w 12641071"/>
              <a:gd name="connsiteY193-10520" fmla="*/ 4055928 h 5795240"/>
              <a:gd name="connsiteX194-10521" fmla="*/ 2726820 w 12641071"/>
              <a:gd name="connsiteY194-10522" fmla="*/ 4072700 h 5795240"/>
              <a:gd name="connsiteX195-10523" fmla="*/ 2694692 w 12641071"/>
              <a:gd name="connsiteY195-10524" fmla="*/ 4099208 h 5795240"/>
              <a:gd name="connsiteX196-10525" fmla="*/ 2664698 w 12641071"/>
              <a:gd name="connsiteY196-10526" fmla="*/ 4117431 h 5795240"/>
              <a:gd name="connsiteX197-10527" fmla="*/ 1804544 w 12641071"/>
              <a:gd name="connsiteY197-10528" fmla="*/ 4335229 h 5795240"/>
              <a:gd name="connsiteX198-10529" fmla="*/ 0 w 12641071"/>
              <a:gd name="connsiteY198-10530" fmla="*/ 2530685 h 5795240"/>
              <a:gd name="connsiteX199-10531" fmla="*/ 1804544 w 12641071"/>
              <a:gd name="connsiteY199-10532" fmla="*/ 726143 h 5795240"/>
              <a:gd name="connsiteX200-10533" fmla="*/ 3080549 w 12641071"/>
              <a:gd name="connsiteY200-10534" fmla="*/ 1254682 h 5795240"/>
              <a:gd name="connsiteX201-10535" fmla="*/ 3268676 w 12641071"/>
              <a:gd name="connsiteY201-10536" fmla="*/ 1461167 h 5795240"/>
              <a:gd name="connsiteX202-10537" fmla="*/ 3565826 w 12641071"/>
              <a:gd name="connsiteY202-10538" fmla="*/ 1551935 h 5795240"/>
              <a:gd name="connsiteX203-10539" fmla="*/ 4086504 w 12641071"/>
              <a:gd name="connsiteY203-10540" fmla="*/ 1127574 h 5795240"/>
              <a:gd name="connsiteX204-10541" fmla="*/ 4094702 w 12641071"/>
              <a:gd name="connsiteY204-10542" fmla="*/ 1046255 h 5795240"/>
              <a:gd name="connsiteX205-10543" fmla="*/ 4103078 w 12641071"/>
              <a:gd name="connsiteY205-10544" fmla="*/ 1004204 h 5795240"/>
              <a:gd name="connsiteX206-10545" fmla="*/ 5215874 w 12641071"/>
              <a:gd name="connsiteY206-10546" fmla="*/ 0 h 5795240"/>
              <a:gd name="connsiteX0-10547" fmla="*/ 5964869 w 12641071"/>
              <a:gd name="connsiteY0-10548" fmla="*/ 4795171 h 5795240"/>
              <a:gd name="connsiteX1-10549" fmla="*/ 6019264 w 12641071"/>
              <a:gd name="connsiteY1-10550" fmla="*/ 4804905 h 5795240"/>
              <a:gd name="connsiteX2-10551" fmla="*/ 6036570 w 12641071"/>
              <a:gd name="connsiteY2-10552" fmla="*/ 4807089 h 5795240"/>
              <a:gd name="connsiteX3-10553" fmla="*/ 6019265 w 12641071"/>
              <a:gd name="connsiteY3-10554" fmla="*/ 4804905 h 5795240"/>
              <a:gd name="connsiteX4-10555" fmla="*/ 5964869 w 12641071"/>
              <a:gd name="connsiteY4-10556" fmla="*/ 4795171 h 5795240"/>
              <a:gd name="connsiteX5-10557" fmla="*/ 3682364 w 12641071"/>
              <a:gd name="connsiteY5-10558" fmla="*/ 4386723 h 5795240"/>
              <a:gd name="connsiteX6-10559" fmla="*/ 3772428 w 12641071"/>
              <a:gd name="connsiteY6-10560" fmla="*/ 4402840 h 5795240"/>
              <a:gd name="connsiteX7-10561" fmla="*/ 3772428 w 12641071"/>
              <a:gd name="connsiteY7-10562" fmla="*/ 4402840 h 5795240"/>
              <a:gd name="connsiteX8-10563" fmla="*/ 3682364 w 12641071"/>
              <a:gd name="connsiteY8-10564" fmla="*/ 4386723 h 5795240"/>
              <a:gd name="connsiteX9-10565" fmla="*/ 6034389 w 12641071"/>
              <a:gd name="connsiteY9-10566" fmla="*/ 371047 h 5795240"/>
              <a:gd name="connsiteX10-10567" fmla="*/ 5912002 w 12641071"/>
              <a:gd name="connsiteY10-10568" fmla="*/ 413650 h 5795240"/>
              <a:gd name="connsiteX11-10569" fmla="*/ 5912002 w 12641071"/>
              <a:gd name="connsiteY11-10570" fmla="*/ 413650 h 5795240"/>
              <a:gd name="connsiteX12-10571" fmla="*/ 6034389 w 12641071"/>
              <a:gd name="connsiteY12-10572" fmla="*/ 371047 h 5795240"/>
              <a:gd name="connsiteX13-10573" fmla="*/ 5215874 w 12641071"/>
              <a:gd name="connsiteY13-10574" fmla="*/ 0 h 5795240"/>
              <a:gd name="connsiteX14-10575" fmla="*/ 5927386 w 12641071"/>
              <a:gd name="connsiteY14-10576" fmla="*/ 255427 h 5795240"/>
              <a:gd name="connsiteX15-10577" fmla="*/ 5974443 w 12641071"/>
              <a:gd name="connsiteY15-10578" fmla="*/ 298195 h 5795240"/>
              <a:gd name="connsiteX16-10579" fmla="*/ 5974448 w 12641071"/>
              <a:gd name="connsiteY16-10580" fmla="*/ 298200 h 5795240"/>
              <a:gd name="connsiteX17-10581" fmla="*/ 6006819 w 12641071"/>
              <a:gd name="connsiteY17-10582" fmla="*/ 327622 h 5795240"/>
              <a:gd name="connsiteX18-10583" fmla="*/ 6043427 w 12641071"/>
              <a:gd name="connsiteY18-10584" fmla="*/ 367901 h 5795240"/>
              <a:gd name="connsiteX19-10585" fmla="*/ 6043429 w 12641071"/>
              <a:gd name="connsiteY19-10586" fmla="*/ 367901 h 5795240"/>
              <a:gd name="connsiteX20-10587" fmla="*/ 6079014 w 12641071"/>
              <a:gd name="connsiteY20-10588" fmla="*/ 407056 h 5795240"/>
              <a:gd name="connsiteX21-10589" fmla="*/ 6105193 w 12641071"/>
              <a:gd name="connsiteY21-10590" fmla="*/ 442067 h 5795240"/>
              <a:gd name="connsiteX22-10591" fmla="*/ 6069206 w 12641071"/>
              <a:gd name="connsiteY22-10592" fmla="*/ 409359 h 5795240"/>
              <a:gd name="connsiteX23-10593" fmla="*/ 6105193 w 12641071"/>
              <a:gd name="connsiteY23-10594" fmla="*/ 442069 h 5795240"/>
              <a:gd name="connsiteX24-10595" fmla="*/ 6143408 w 12641071"/>
              <a:gd name="connsiteY24-10596" fmla="*/ 493169 h 5795240"/>
              <a:gd name="connsiteX25-10597" fmla="*/ 6143427 w 12641071"/>
              <a:gd name="connsiteY25-10598" fmla="*/ 493200 h 5795240"/>
              <a:gd name="connsiteX26-10599" fmla="*/ 6215965 w 12641071"/>
              <a:gd name="connsiteY26-10600" fmla="*/ 619406 h 5795240"/>
              <a:gd name="connsiteX27-10601" fmla="*/ 6234035 w 12641071"/>
              <a:gd name="connsiteY27-10602" fmla="*/ 658746 h 5795240"/>
              <a:gd name="connsiteX28-10603" fmla="*/ 6274009 w 12641071"/>
              <a:gd name="connsiteY28-10604" fmla="*/ 760197 h 5795240"/>
              <a:gd name="connsiteX29-10605" fmla="*/ 6287839 w 12641071"/>
              <a:gd name="connsiteY29-10606" fmla="*/ 801938 h 5795240"/>
              <a:gd name="connsiteX30-10607" fmla="*/ 6321546 w 12641071"/>
              <a:gd name="connsiteY30-10608" fmla="*/ 948207 h 5795240"/>
              <a:gd name="connsiteX31-10609" fmla="*/ 6321550 w 12641071"/>
              <a:gd name="connsiteY31-10610" fmla="*/ 948224 h 5795240"/>
              <a:gd name="connsiteX32-10611" fmla="*/ 6334438 w 12641071"/>
              <a:gd name="connsiteY32-10612" fmla="*/ 1118571 h 5795240"/>
              <a:gd name="connsiteX33-10613" fmla="*/ 6334438 w 12641071"/>
              <a:gd name="connsiteY33-10614" fmla="*/ 1118570 h 5795240"/>
              <a:gd name="connsiteX34-10615" fmla="*/ 6321550 w 12641071"/>
              <a:gd name="connsiteY34-10616" fmla="*/ 948222 h 5795240"/>
              <a:gd name="connsiteX35-10617" fmla="*/ 6321546 w 12641071"/>
              <a:gd name="connsiteY35-10618" fmla="*/ 948207 h 5795240"/>
              <a:gd name="connsiteX36-10619" fmla="*/ 6295696 w 12641071"/>
              <a:gd name="connsiteY36-10620" fmla="*/ 825653 h 5795240"/>
              <a:gd name="connsiteX37-10621" fmla="*/ 6287839 w 12641071"/>
              <a:gd name="connsiteY37-10622" fmla="*/ 801938 h 5795240"/>
              <a:gd name="connsiteX38-10623" fmla="*/ 6284151 w 12641071"/>
              <a:gd name="connsiteY38-10624" fmla="*/ 785941 h 5795240"/>
              <a:gd name="connsiteX39-10625" fmla="*/ 6274009 w 12641071"/>
              <a:gd name="connsiteY39-10626" fmla="*/ 760197 h 5795240"/>
              <a:gd name="connsiteX40-10627" fmla="*/ 6256852 w 12641071"/>
              <a:gd name="connsiteY40-10628" fmla="*/ 708420 h 5795240"/>
              <a:gd name="connsiteX41-10629" fmla="*/ 6234035 w 12641071"/>
              <a:gd name="connsiteY41-10630" fmla="*/ 658746 h 5795240"/>
              <a:gd name="connsiteX42-10631" fmla="*/ 6224136 w 12641071"/>
              <a:gd name="connsiteY42-10632" fmla="*/ 633624 h 5795240"/>
              <a:gd name="connsiteX43-10633" fmla="*/ 6215965 w 12641071"/>
              <a:gd name="connsiteY43-10634" fmla="*/ 619406 h 5795240"/>
              <a:gd name="connsiteX44-10635" fmla="*/ 6205824 w 12641071"/>
              <a:gd name="connsiteY44-10636" fmla="*/ 597325 h 5795240"/>
              <a:gd name="connsiteX45-10637" fmla="*/ 6143427 w 12641071"/>
              <a:gd name="connsiteY45-10638" fmla="*/ 493200 h 5795240"/>
              <a:gd name="connsiteX46-10639" fmla="*/ 6143408 w 12641071"/>
              <a:gd name="connsiteY46-10640" fmla="*/ 493167 h 5795240"/>
              <a:gd name="connsiteX47-10641" fmla="*/ 6105193 w 12641071"/>
              <a:gd name="connsiteY47-10642" fmla="*/ 442067 h 5795240"/>
              <a:gd name="connsiteX48-10643" fmla="*/ 6141460 w 12641071"/>
              <a:gd name="connsiteY48-10644" fmla="*/ 475027 h 5795240"/>
              <a:gd name="connsiteX49-10645" fmla="*/ 6788665 w 12641071"/>
              <a:gd name="connsiteY49-10646" fmla="*/ 707369 h 5795240"/>
              <a:gd name="connsiteX50-10647" fmla="*/ 7184710 w 12641071"/>
              <a:gd name="connsiteY50-10648" fmla="*/ 627411 h 5795240"/>
              <a:gd name="connsiteX51-10649" fmla="*/ 7264545 w 12641071"/>
              <a:gd name="connsiteY51-10650" fmla="*/ 588952 h 5795240"/>
              <a:gd name="connsiteX52-10651" fmla="*/ 7213686 w 12641071"/>
              <a:gd name="connsiteY52-10652" fmla="*/ 626983 h 5795240"/>
              <a:gd name="connsiteX53-10653" fmla="*/ 7128319 w 12641071"/>
              <a:gd name="connsiteY53-10654" fmla="*/ 705504 h 5795240"/>
              <a:gd name="connsiteX54-10655" fmla="*/ 7083110 w 12641071"/>
              <a:gd name="connsiteY54-10656" fmla="*/ 757072 h 5795240"/>
              <a:gd name="connsiteX55-10657" fmla="*/ 7083111 w 12641071"/>
              <a:gd name="connsiteY55-10658" fmla="*/ 757072 h 5795240"/>
              <a:gd name="connsiteX56-10659" fmla="*/ 7128319 w 12641071"/>
              <a:gd name="connsiteY56-10660" fmla="*/ 705506 h 5795240"/>
              <a:gd name="connsiteX57-10661" fmla="*/ 7213686 w 12641071"/>
              <a:gd name="connsiteY57-10662" fmla="*/ 626984 h 5795240"/>
              <a:gd name="connsiteX58-10663" fmla="*/ 7264545 w 12641071"/>
              <a:gd name="connsiteY58-10664" fmla="*/ 588953 h 5795240"/>
              <a:gd name="connsiteX59-10665" fmla="*/ 7273651 w 12641071"/>
              <a:gd name="connsiteY59-10666" fmla="*/ 584566 h 5795240"/>
              <a:gd name="connsiteX60-10667" fmla="*/ 7314851 w 12641071"/>
              <a:gd name="connsiteY60-10668" fmla="*/ 559537 h 5795240"/>
              <a:gd name="connsiteX61-10669" fmla="*/ 7354131 w 12641071"/>
              <a:gd name="connsiteY61-10670" fmla="*/ 565467 h 5795240"/>
              <a:gd name="connsiteX62-10671" fmla="*/ 7429608 w 12641071"/>
              <a:gd name="connsiteY62-10672" fmla="*/ 586051 h 5795240"/>
              <a:gd name="connsiteX63-10673" fmla="*/ 7429611 w 12641071"/>
              <a:gd name="connsiteY63-10674" fmla="*/ 586050 h 5795240"/>
              <a:gd name="connsiteX64-10675" fmla="*/ 7354132 w 12641071"/>
              <a:gd name="connsiteY64-10676" fmla="*/ 565465 h 5795240"/>
              <a:gd name="connsiteX65-10677" fmla="*/ 7314853 w 12641071"/>
              <a:gd name="connsiteY65-10678" fmla="*/ 559536 h 5795240"/>
              <a:gd name="connsiteX66-10679" fmla="*/ 7314851 w 12641071"/>
              <a:gd name="connsiteY66-10680" fmla="*/ 559537 h 5795240"/>
              <a:gd name="connsiteX67-10681" fmla="*/ 7314849 w 12641071"/>
              <a:gd name="connsiteY67-10682" fmla="*/ 559537 h 5795240"/>
              <a:gd name="connsiteX68-10683" fmla="*/ 7273651 w 12641071"/>
              <a:gd name="connsiteY68-10684" fmla="*/ 584565 h 5795240"/>
              <a:gd name="connsiteX69-10685" fmla="*/ 7264545 w 12641071"/>
              <a:gd name="connsiteY69-10686" fmla="*/ 588952 h 5795240"/>
              <a:gd name="connsiteX70-10687" fmla="*/ 7296407 w 12641071"/>
              <a:gd name="connsiteY70-10688" fmla="*/ 565126 h 5795240"/>
              <a:gd name="connsiteX71-10689" fmla="*/ 7307447 w 12641071"/>
              <a:gd name="connsiteY71-10690" fmla="*/ 558419 h 5795240"/>
              <a:gd name="connsiteX72-10691" fmla="*/ 7307450 w 12641071"/>
              <a:gd name="connsiteY72-10692" fmla="*/ 558419 h 5795240"/>
              <a:gd name="connsiteX73-10693" fmla="*/ 7385004 w 12641071"/>
              <a:gd name="connsiteY73-10694" fmla="*/ 511303 h 5795240"/>
              <a:gd name="connsiteX74-10695" fmla="*/ 7391626 w 12641071"/>
              <a:gd name="connsiteY74-10696" fmla="*/ 508114 h 5795240"/>
              <a:gd name="connsiteX75-10697" fmla="*/ 7391631 w 12641071"/>
              <a:gd name="connsiteY75-10698" fmla="*/ 508110 h 5795240"/>
              <a:gd name="connsiteX76-10699" fmla="*/ 7478934 w 12641071"/>
              <a:gd name="connsiteY76-10700" fmla="*/ 466053 h 5795240"/>
              <a:gd name="connsiteX77-10701" fmla="*/ 7897193 w 12641071"/>
              <a:gd name="connsiteY77-10702" fmla="*/ 381611 h 5795240"/>
              <a:gd name="connsiteX78-10703" fmla="*/ 8788216 w 12641071"/>
              <a:gd name="connsiteY78-10704" fmla="*/ 855364 h 5795240"/>
              <a:gd name="connsiteX79-10705" fmla="*/ 8832362 w 12641071"/>
              <a:gd name="connsiteY79-10706" fmla="*/ 928030 h 5795240"/>
              <a:gd name="connsiteX80-10707" fmla="*/ 8832362 w 12641071"/>
              <a:gd name="connsiteY80-10708" fmla="*/ 928033 h 5795240"/>
              <a:gd name="connsiteX81-10709" fmla="*/ 8842040 w 12641071"/>
              <a:gd name="connsiteY81-10710" fmla="*/ 943961 h 5795240"/>
              <a:gd name="connsiteX82-10711" fmla="*/ 8856144 w 12641071"/>
              <a:gd name="connsiteY82-10712" fmla="*/ 973241 h 5795240"/>
              <a:gd name="connsiteX83-10713" fmla="*/ 8856145 w 12641071"/>
              <a:gd name="connsiteY83-10714" fmla="*/ 973241 h 5795240"/>
              <a:gd name="connsiteX84-10715" fmla="*/ 8878117 w 12641071"/>
              <a:gd name="connsiteY84-10716" fmla="*/ 1018851 h 5795240"/>
              <a:gd name="connsiteX85-10717" fmla="*/ 8877719 w 12641071"/>
              <a:gd name="connsiteY85-10718" fmla="*/ 1018369 h 5795240"/>
              <a:gd name="connsiteX86-10719" fmla="*/ 8853250 w 12641071"/>
              <a:gd name="connsiteY86-10720" fmla="*/ 973288 h 5795240"/>
              <a:gd name="connsiteX87-10721" fmla="*/ 8853249 w 12641071"/>
              <a:gd name="connsiteY87-10722" fmla="*/ 973288 h 5795240"/>
              <a:gd name="connsiteX88-10723" fmla="*/ 8853248 w 12641071"/>
              <a:gd name="connsiteY88-10724" fmla="*/ 973287 h 5795240"/>
              <a:gd name="connsiteX89-10725" fmla="*/ 8849677 w 12641071"/>
              <a:gd name="connsiteY89-10726" fmla="*/ 973341 h 5795240"/>
              <a:gd name="connsiteX90-10727" fmla="*/ 8641543 w 12641071"/>
              <a:gd name="connsiteY90-10728" fmla="*/ 916577 h 5795240"/>
              <a:gd name="connsiteX91-10729" fmla="*/ 8641545 w 12641071"/>
              <a:gd name="connsiteY91-10730" fmla="*/ 916580 h 5795240"/>
              <a:gd name="connsiteX92-10731" fmla="*/ 8849676 w 12641071"/>
              <a:gd name="connsiteY92-10732" fmla="*/ 973343 h 5795240"/>
              <a:gd name="connsiteX93-10733" fmla="*/ 8853248 w 12641071"/>
              <a:gd name="connsiteY93-10734" fmla="*/ 973288 h 5795240"/>
              <a:gd name="connsiteX94-10735" fmla="*/ 8877719 w 12641071"/>
              <a:gd name="connsiteY94-10736" fmla="*/ 1018371 h 5795240"/>
              <a:gd name="connsiteX95-10737" fmla="*/ 8878116 w 12641071"/>
              <a:gd name="connsiteY95-10738" fmla="*/ 1018851 h 5795240"/>
              <a:gd name="connsiteX96-10739" fmla="*/ 8887288 w 12641071"/>
              <a:gd name="connsiteY96-10740" fmla="*/ 1037892 h 5795240"/>
              <a:gd name="connsiteX97-10741" fmla="*/ 8949899 w 12641071"/>
              <a:gd name="connsiteY97-10742" fmla="*/ 1239592 h 5795240"/>
              <a:gd name="connsiteX98-10743" fmla="*/ 8968437 w 12641071"/>
              <a:gd name="connsiteY98-10744" fmla="*/ 1423482 h 5795240"/>
              <a:gd name="connsiteX99-10745" fmla="*/ 8949899 w 12641071"/>
              <a:gd name="connsiteY99-10746" fmla="*/ 1239591 h 5795240"/>
              <a:gd name="connsiteX100-10747" fmla="*/ 8887288 w 12641071"/>
              <a:gd name="connsiteY100-10748" fmla="*/ 1037890 h 5795240"/>
              <a:gd name="connsiteX101-10749" fmla="*/ 8878116 w 12641071"/>
              <a:gd name="connsiteY101-10750" fmla="*/ 1018851 h 5795240"/>
              <a:gd name="connsiteX102-10751" fmla="*/ 8931285 w 12641071"/>
              <a:gd name="connsiteY102-10752" fmla="*/ 1083292 h 5795240"/>
              <a:gd name="connsiteX103-10753" fmla="*/ 9241478 w 12641071"/>
              <a:gd name="connsiteY103-10754" fmla="*/ 1211778 h 5795240"/>
              <a:gd name="connsiteX104-10755" fmla="*/ 9605238 w 12641071"/>
              <a:gd name="connsiteY104-10756" fmla="*/ 1018369 h 5795240"/>
              <a:gd name="connsiteX105-10757" fmla="*/ 9636247 w 12641071"/>
              <a:gd name="connsiteY105-10758" fmla="*/ 961241 h 5795240"/>
              <a:gd name="connsiteX106-10759" fmla="*/ 9641995 w 12641071"/>
              <a:gd name="connsiteY106-10760" fmla="*/ 961152 h 5795240"/>
              <a:gd name="connsiteX107-10761" fmla="*/ 9584939 w 12641071"/>
              <a:gd name="connsiteY107-10762" fmla="*/ 1079594 h 5795240"/>
              <a:gd name="connsiteX108-10763" fmla="*/ 9546257 w 12641071"/>
              <a:gd name="connsiteY108-10764" fmla="*/ 1204206 h 5795240"/>
              <a:gd name="connsiteX109-10765" fmla="*/ 9584939 w 12641071"/>
              <a:gd name="connsiteY109-10766" fmla="*/ 1079596 h 5795240"/>
              <a:gd name="connsiteX110-10767" fmla="*/ 9641995 w 12641071"/>
              <a:gd name="connsiteY110-10768" fmla="*/ 961153 h 5795240"/>
              <a:gd name="connsiteX111-10769" fmla="*/ 9653069 w 12641071"/>
              <a:gd name="connsiteY111-10770" fmla="*/ 960983 h 5795240"/>
              <a:gd name="connsiteX112-10771" fmla="*/ 9801564 w 12641071"/>
              <a:gd name="connsiteY112-10772" fmla="*/ 1196828 h 5795240"/>
              <a:gd name="connsiteX113-10773" fmla="*/ 9801566 w 12641071"/>
              <a:gd name="connsiteY113-10774" fmla="*/ 1196828 h 5795240"/>
              <a:gd name="connsiteX114-10775" fmla="*/ 9653070 w 12641071"/>
              <a:gd name="connsiteY114-10776" fmla="*/ 960982 h 5795240"/>
              <a:gd name="connsiteX115-10777" fmla="*/ 9641996 w 12641071"/>
              <a:gd name="connsiteY115-10778" fmla="*/ 961152 h 5795240"/>
              <a:gd name="connsiteX116-10779" fmla="*/ 9651917 w 12641071"/>
              <a:gd name="connsiteY116-10780" fmla="*/ 940556 h 5795240"/>
              <a:gd name="connsiteX117-10781" fmla="*/ 11050508 w 12641071"/>
              <a:gd name="connsiteY117-10782" fmla="*/ 108150 h 5795240"/>
              <a:gd name="connsiteX118-10783" fmla="*/ 12641071 w 12641071"/>
              <a:gd name="connsiteY118-10784" fmla="*/ 1698711 h 5795240"/>
              <a:gd name="connsiteX119-10785" fmla="*/ 11371062 w 12641071"/>
              <a:gd name="connsiteY119-10786" fmla="*/ 3256960 h 5795240"/>
              <a:gd name="connsiteX120-10787" fmla="*/ 11215953 w 12641071"/>
              <a:gd name="connsiteY120-10788" fmla="*/ 3280632 h 5795240"/>
              <a:gd name="connsiteX121-10789" fmla="*/ 11142318 w 12641071"/>
              <a:gd name="connsiteY121-10790" fmla="*/ 3276914 h 5795240"/>
              <a:gd name="connsiteX122-10791" fmla="*/ 11215952 w 12641071"/>
              <a:gd name="connsiteY122-10792" fmla="*/ 3280632 h 5795240"/>
              <a:gd name="connsiteX123-10793" fmla="*/ 11213133 w 12641071"/>
              <a:gd name="connsiteY123-10794" fmla="*/ 3281062 h 5795240"/>
              <a:gd name="connsiteX124-10795" fmla="*/ 11116921 w 12641071"/>
              <a:gd name="connsiteY124-10796" fmla="*/ 3285921 h 5795240"/>
              <a:gd name="connsiteX125-10797" fmla="*/ 11050507 w 12641071"/>
              <a:gd name="connsiteY125-10798" fmla="*/ 3289274 h 5795240"/>
              <a:gd name="connsiteX126-10799" fmla="*/ 11006292 w 12641071"/>
              <a:gd name="connsiteY126-10800" fmla="*/ 3287041 h 5795240"/>
              <a:gd name="connsiteX127-10801" fmla="*/ 10937101 w 12641071"/>
              <a:gd name="connsiteY127-10802" fmla="*/ 3297601 h 5795240"/>
              <a:gd name="connsiteX128-10803" fmla="*/ 10144740 w 12641071"/>
              <a:gd name="connsiteY128-10804" fmla="*/ 4089962 h 5795240"/>
              <a:gd name="connsiteX129-10805" fmla="*/ 10130374 w 12641071"/>
              <a:gd name="connsiteY129-10806" fmla="*/ 4184101 h 5795240"/>
              <a:gd name="connsiteX130-10807" fmla="*/ 10130375 w 12641071"/>
              <a:gd name="connsiteY130-10808" fmla="*/ 4184103 h 5795240"/>
              <a:gd name="connsiteX131-10809" fmla="*/ 10130656 w 12641071"/>
              <a:gd name="connsiteY131-10810" fmla="*/ 4185950 h 5795240"/>
              <a:gd name="connsiteX132-10811" fmla="*/ 10138194 w 12641071"/>
              <a:gd name="connsiteY132-10812" fmla="*/ 4335228 h 5795240"/>
              <a:gd name="connsiteX133-10813" fmla="*/ 10137710 w 12641071"/>
              <a:gd name="connsiteY133-10814" fmla="*/ 4344822 h 5795240"/>
              <a:gd name="connsiteX134-10815" fmla="*/ 10133555 w 12641071"/>
              <a:gd name="connsiteY134-10816" fmla="*/ 4427096 h 5795240"/>
              <a:gd name="connsiteX135-10817" fmla="*/ 10129312 w 12641071"/>
              <a:gd name="connsiteY135-10818" fmla="*/ 4399289 h 5795240"/>
              <a:gd name="connsiteX136-10819" fmla="*/ 10126797 w 12641071"/>
              <a:gd name="connsiteY136-10820" fmla="*/ 4349498 h 5795240"/>
              <a:gd name="connsiteX137-10821" fmla="*/ 10126796 w 12641071"/>
              <a:gd name="connsiteY137-10822" fmla="*/ 4349498 h 5795240"/>
              <a:gd name="connsiteX138-10823" fmla="*/ 10129311 w 12641071"/>
              <a:gd name="connsiteY138-10824" fmla="*/ 4399289 h 5795240"/>
              <a:gd name="connsiteX139-10825" fmla="*/ 10133554 w 12641071"/>
              <a:gd name="connsiteY139-10826" fmla="*/ 4427096 h 5795240"/>
              <a:gd name="connsiteX140-10827" fmla="*/ 10130656 w 12641071"/>
              <a:gd name="connsiteY140-10828" fmla="*/ 4484506 h 5795240"/>
              <a:gd name="connsiteX141-10829" fmla="*/ 8678182 w 12641071"/>
              <a:gd name="connsiteY141-10830" fmla="*/ 5795240 h 5795240"/>
              <a:gd name="connsiteX142-10831" fmla="*/ 7467518 w 12641071"/>
              <a:gd name="connsiteY142-10832" fmla="*/ 5151535 h 5795240"/>
              <a:gd name="connsiteX143-10833" fmla="*/ 7419945 w 12641071"/>
              <a:gd name="connsiteY143-10834" fmla="*/ 5073228 h 5795240"/>
              <a:gd name="connsiteX144-10835" fmla="*/ 7394386 w 12641071"/>
              <a:gd name="connsiteY144-10836" fmla="*/ 5031156 h 5795240"/>
              <a:gd name="connsiteX145-10837" fmla="*/ 7367299 w 12641071"/>
              <a:gd name="connsiteY145-10838" fmla="*/ 4974928 h 5795240"/>
              <a:gd name="connsiteX146-10839" fmla="*/ 7332905 w 12641071"/>
              <a:gd name="connsiteY146-10840" fmla="*/ 4903531 h 5795240"/>
              <a:gd name="connsiteX147-10841" fmla="*/ 7320958 w 12641071"/>
              <a:gd name="connsiteY147-10842" fmla="*/ 4870887 h 5795240"/>
              <a:gd name="connsiteX148-10843" fmla="*/ 7322174 w 12641071"/>
              <a:gd name="connsiteY148-10844" fmla="*/ 4872361 h 5795240"/>
              <a:gd name="connsiteX149-10845" fmla="*/ 7362630 w 12641071"/>
              <a:gd name="connsiteY149-10846" fmla="*/ 4938954 h 5795240"/>
              <a:gd name="connsiteX150-10847" fmla="*/ 7380779 w 12641071"/>
              <a:gd name="connsiteY150-10848" fmla="*/ 4976628 h 5795240"/>
              <a:gd name="connsiteX151-10849" fmla="*/ 7391210 w 12641071"/>
              <a:gd name="connsiteY151-10850" fmla="*/ 4977944 h 5795240"/>
              <a:gd name="connsiteX152-10851" fmla="*/ 7380780 w 12641071"/>
              <a:gd name="connsiteY152-10852" fmla="*/ 4976628 h 5795240"/>
              <a:gd name="connsiteX153-10853" fmla="*/ 7362631 w 12641071"/>
              <a:gd name="connsiteY153-10854" fmla="*/ 4938954 h 5795240"/>
              <a:gd name="connsiteX154-10855" fmla="*/ 7322175 w 12641071"/>
              <a:gd name="connsiteY154-10856" fmla="*/ 4872361 h 5795240"/>
              <a:gd name="connsiteX155-10857" fmla="*/ 7320959 w 12641071"/>
              <a:gd name="connsiteY155-10858" fmla="*/ 4870887 h 5795240"/>
              <a:gd name="connsiteX156-10859" fmla="*/ 7283811 w 12641071"/>
              <a:gd name="connsiteY156-10860" fmla="*/ 4769391 h 5795240"/>
              <a:gd name="connsiteX157-10861" fmla="*/ 7272112 w 12641071"/>
              <a:gd name="connsiteY157-10862" fmla="*/ 4718630 h 5795240"/>
              <a:gd name="connsiteX158-10863" fmla="*/ 7272111 w 12641071"/>
              <a:gd name="connsiteY158-10864" fmla="*/ 4718630 h 5795240"/>
              <a:gd name="connsiteX159-10865" fmla="*/ 7283810 w 12641071"/>
              <a:gd name="connsiteY159-10866" fmla="*/ 4769391 h 5795240"/>
              <a:gd name="connsiteX160-10867" fmla="*/ 7320958 w 12641071"/>
              <a:gd name="connsiteY160-10868" fmla="*/ 4870887 h 5795240"/>
              <a:gd name="connsiteX161-10869" fmla="*/ 7223551 w 12641071"/>
              <a:gd name="connsiteY161-10870" fmla="*/ 4752829 h 5795240"/>
              <a:gd name="connsiteX162-10871" fmla="*/ 6652445 w 12641071"/>
              <a:gd name="connsiteY162-10872" fmla="*/ 4516269 h 5795240"/>
              <a:gd name="connsiteX163-10873" fmla="*/ 6200873 w 12641071"/>
              <a:gd name="connsiteY163-10874" fmla="*/ 4654206 h 5795240"/>
              <a:gd name="connsiteX164-10875" fmla="*/ 6088813 w 12641071"/>
              <a:gd name="connsiteY164-10876" fmla="*/ 4746663 h 5795240"/>
              <a:gd name="connsiteX165-10877" fmla="*/ 6043019 w 12641071"/>
              <a:gd name="connsiteY165-10878" fmla="*/ 4807902 h 5795240"/>
              <a:gd name="connsiteX166-10879" fmla="*/ 6043021 w 12641071"/>
              <a:gd name="connsiteY166-10880" fmla="*/ 4807902 h 5795240"/>
              <a:gd name="connsiteX167-10881" fmla="*/ 6023271 w 12641071"/>
              <a:gd name="connsiteY167-10882" fmla="*/ 4834312 h 5795240"/>
              <a:gd name="connsiteX168-10883" fmla="*/ 5970678 w 12641071"/>
              <a:gd name="connsiteY168-10884" fmla="*/ 4892181 h 5795240"/>
              <a:gd name="connsiteX169-10885" fmla="*/ 5982717 w 12641071"/>
              <a:gd name="connsiteY169-10886" fmla="*/ 4872361 h 5795240"/>
              <a:gd name="connsiteX170-10887" fmla="*/ 5970675 w 12641071"/>
              <a:gd name="connsiteY170-10888" fmla="*/ 4892181 h 5795240"/>
              <a:gd name="connsiteX171-10889" fmla="*/ 5935320 w 12641071"/>
              <a:gd name="connsiteY171-10890" fmla="*/ 4931081 h 5795240"/>
              <a:gd name="connsiteX172-10891" fmla="*/ 4971763 w 12641071"/>
              <a:gd name="connsiteY172-10892" fmla="*/ 5330200 h 5795240"/>
              <a:gd name="connsiteX173-10893" fmla="*/ 3716172 w 12641071"/>
              <a:gd name="connsiteY173-10894" fmla="*/ 4497938 h 5795240"/>
              <a:gd name="connsiteX174-10895" fmla="*/ 3710773 w 12641071"/>
              <a:gd name="connsiteY174-10896" fmla="*/ 4483182 h 5795240"/>
              <a:gd name="connsiteX175-10897" fmla="*/ 3710773 w 12641071"/>
              <a:gd name="connsiteY175-10898" fmla="*/ 4483181 h 5795240"/>
              <a:gd name="connsiteX176-10899" fmla="*/ 3674984 w 12641071"/>
              <a:gd name="connsiteY176-10900" fmla="*/ 4385402 h 5795240"/>
              <a:gd name="connsiteX177-10901" fmla="*/ 3670349 w 12641071"/>
              <a:gd name="connsiteY177-10902" fmla="*/ 4372742 h 5795240"/>
              <a:gd name="connsiteX178-10903" fmla="*/ 3659438 w 12641071"/>
              <a:gd name="connsiteY178-10904" fmla="*/ 4330309 h 5795240"/>
              <a:gd name="connsiteX179-10905" fmla="*/ 3672084 w 12641071"/>
              <a:gd name="connsiteY179-10906" fmla="*/ 4353606 h 5795240"/>
              <a:gd name="connsiteX180-10907" fmla="*/ 3659440 w 12641071"/>
              <a:gd name="connsiteY180-10908" fmla="*/ 4330309 h 5795240"/>
              <a:gd name="connsiteX181-10909" fmla="*/ 3613217 w 12641071"/>
              <a:gd name="connsiteY181-10910" fmla="*/ 4245153 h 5795240"/>
              <a:gd name="connsiteX182-10911" fmla="*/ 3083792 w 12641071"/>
              <a:gd name="connsiteY182-10912" fmla="*/ 3963660 h 5795240"/>
              <a:gd name="connsiteX183-10913" fmla="*/ 2835272 w 12641071"/>
              <a:gd name="connsiteY183-10914" fmla="*/ 4013833 h 5795240"/>
              <a:gd name="connsiteX184-10915" fmla="*/ 2820214 w 12641071"/>
              <a:gd name="connsiteY184-10916" fmla="*/ 4022007 h 5795240"/>
              <a:gd name="connsiteX185-10917" fmla="*/ 2820212 w 12641071"/>
              <a:gd name="connsiteY185-10918" fmla="*/ 4022008 h 5795240"/>
              <a:gd name="connsiteX186-10919" fmla="*/ 2820206 w 12641071"/>
              <a:gd name="connsiteY186-10920" fmla="*/ 4022011 h 5795240"/>
              <a:gd name="connsiteX187-10921" fmla="*/ 2813481 w 12641071"/>
              <a:gd name="connsiteY187-10922" fmla="*/ 4027041 h 5795240"/>
              <a:gd name="connsiteX188-10923" fmla="*/ 2762875 w 12641071"/>
              <a:gd name="connsiteY188-10924" fmla="*/ 4057784 h 5795240"/>
              <a:gd name="connsiteX189-10925" fmla="*/ 2762878 w 12641071"/>
              <a:gd name="connsiteY189-10926" fmla="*/ 4057784 h 5795240"/>
              <a:gd name="connsiteX190-10927" fmla="*/ 2694694 w 12641071"/>
              <a:gd name="connsiteY190-10928" fmla="*/ 4099208 h 5795240"/>
              <a:gd name="connsiteX191-10929" fmla="*/ 2726822 w 12641071"/>
              <a:gd name="connsiteY191-10930" fmla="*/ 4072700 h 5795240"/>
              <a:gd name="connsiteX192-10931" fmla="*/ 2757719 w 12641071"/>
              <a:gd name="connsiteY192-10932" fmla="*/ 4055929 h 5795240"/>
              <a:gd name="connsiteX193-10933" fmla="*/ 2757718 w 12641071"/>
              <a:gd name="connsiteY193-10934" fmla="*/ 4055928 h 5795240"/>
              <a:gd name="connsiteX194-10935" fmla="*/ 2726820 w 12641071"/>
              <a:gd name="connsiteY194-10936" fmla="*/ 4072700 h 5795240"/>
              <a:gd name="connsiteX195-10937" fmla="*/ 2694692 w 12641071"/>
              <a:gd name="connsiteY195-10938" fmla="*/ 4099208 h 5795240"/>
              <a:gd name="connsiteX196-10939" fmla="*/ 2664698 w 12641071"/>
              <a:gd name="connsiteY196-10940" fmla="*/ 4117431 h 5795240"/>
              <a:gd name="connsiteX197-10941" fmla="*/ 1804544 w 12641071"/>
              <a:gd name="connsiteY197-10942" fmla="*/ 4335229 h 5795240"/>
              <a:gd name="connsiteX198-10943" fmla="*/ 0 w 12641071"/>
              <a:gd name="connsiteY198-10944" fmla="*/ 2530685 h 5795240"/>
              <a:gd name="connsiteX199-10945" fmla="*/ 1804544 w 12641071"/>
              <a:gd name="connsiteY199-10946" fmla="*/ 726143 h 5795240"/>
              <a:gd name="connsiteX200-10947" fmla="*/ 3080549 w 12641071"/>
              <a:gd name="connsiteY200-10948" fmla="*/ 1254682 h 5795240"/>
              <a:gd name="connsiteX201-10949" fmla="*/ 3268676 w 12641071"/>
              <a:gd name="connsiteY201-10950" fmla="*/ 1461167 h 5795240"/>
              <a:gd name="connsiteX202-10951" fmla="*/ 3565826 w 12641071"/>
              <a:gd name="connsiteY202-10952" fmla="*/ 1551935 h 5795240"/>
              <a:gd name="connsiteX203-10953" fmla="*/ 4086504 w 12641071"/>
              <a:gd name="connsiteY203-10954" fmla="*/ 1127574 h 5795240"/>
              <a:gd name="connsiteX204-10955" fmla="*/ 4103078 w 12641071"/>
              <a:gd name="connsiteY204-10956" fmla="*/ 1004204 h 5795240"/>
              <a:gd name="connsiteX205-10957" fmla="*/ 5215874 w 12641071"/>
              <a:gd name="connsiteY205-10958" fmla="*/ 0 h 5795240"/>
              <a:gd name="connsiteX0-10959" fmla="*/ 5964869 w 12641071"/>
              <a:gd name="connsiteY0-10960" fmla="*/ 4795171 h 5795240"/>
              <a:gd name="connsiteX1-10961" fmla="*/ 6019264 w 12641071"/>
              <a:gd name="connsiteY1-10962" fmla="*/ 4804905 h 5795240"/>
              <a:gd name="connsiteX2-10963" fmla="*/ 6036570 w 12641071"/>
              <a:gd name="connsiteY2-10964" fmla="*/ 4807089 h 5795240"/>
              <a:gd name="connsiteX3-10965" fmla="*/ 6019265 w 12641071"/>
              <a:gd name="connsiteY3-10966" fmla="*/ 4804905 h 5795240"/>
              <a:gd name="connsiteX4-10967" fmla="*/ 5964869 w 12641071"/>
              <a:gd name="connsiteY4-10968" fmla="*/ 4795171 h 5795240"/>
              <a:gd name="connsiteX5-10969" fmla="*/ 3682364 w 12641071"/>
              <a:gd name="connsiteY5-10970" fmla="*/ 4386723 h 5795240"/>
              <a:gd name="connsiteX6-10971" fmla="*/ 3772428 w 12641071"/>
              <a:gd name="connsiteY6-10972" fmla="*/ 4402840 h 5795240"/>
              <a:gd name="connsiteX7-10973" fmla="*/ 3772428 w 12641071"/>
              <a:gd name="connsiteY7-10974" fmla="*/ 4402840 h 5795240"/>
              <a:gd name="connsiteX8-10975" fmla="*/ 3682364 w 12641071"/>
              <a:gd name="connsiteY8-10976" fmla="*/ 4386723 h 5795240"/>
              <a:gd name="connsiteX9-10977" fmla="*/ 6034389 w 12641071"/>
              <a:gd name="connsiteY9-10978" fmla="*/ 371047 h 5795240"/>
              <a:gd name="connsiteX10-10979" fmla="*/ 5912002 w 12641071"/>
              <a:gd name="connsiteY10-10980" fmla="*/ 413650 h 5795240"/>
              <a:gd name="connsiteX11-10981" fmla="*/ 5912002 w 12641071"/>
              <a:gd name="connsiteY11-10982" fmla="*/ 413650 h 5795240"/>
              <a:gd name="connsiteX12-10983" fmla="*/ 6034389 w 12641071"/>
              <a:gd name="connsiteY12-10984" fmla="*/ 371047 h 5795240"/>
              <a:gd name="connsiteX13-10985" fmla="*/ 5215874 w 12641071"/>
              <a:gd name="connsiteY13-10986" fmla="*/ 0 h 5795240"/>
              <a:gd name="connsiteX14-10987" fmla="*/ 5927386 w 12641071"/>
              <a:gd name="connsiteY14-10988" fmla="*/ 255427 h 5795240"/>
              <a:gd name="connsiteX15-10989" fmla="*/ 5974443 w 12641071"/>
              <a:gd name="connsiteY15-10990" fmla="*/ 298195 h 5795240"/>
              <a:gd name="connsiteX16-10991" fmla="*/ 5974448 w 12641071"/>
              <a:gd name="connsiteY16-10992" fmla="*/ 298200 h 5795240"/>
              <a:gd name="connsiteX17-10993" fmla="*/ 6006819 w 12641071"/>
              <a:gd name="connsiteY17-10994" fmla="*/ 327622 h 5795240"/>
              <a:gd name="connsiteX18-10995" fmla="*/ 6043427 w 12641071"/>
              <a:gd name="connsiteY18-10996" fmla="*/ 367901 h 5795240"/>
              <a:gd name="connsiteX19-10997" fmla="*/ 6043429 w 12641071"/>
              <a:gd name="connsiteY19-10998" fmla="*/ 367901 h 5795240"/>
              <a:gd name="connsiteX20-10999" fmla="*/ 6079014 w 12641071"/>
              <a:gd name="connsiteY20-11000" fmla="*/ 407056 h 5795240"/>
              <a:gd name="connsiteX21-11001" fmla="*/ 6105193 w 12641071"/>
              <a:gd name="connsiteY21-11002" fmla="*/ 442067 h 5795240"/>
              <a:gd name="connsiteX22-11003" fmla="*/ 6069206 w 12641071"/>
              <a:gd name="connsiteY22-11004" fmla="*/ 409359 h 5795240"/>
              <a:gd name="connsiteX23-11005" fmla="*/ 6105193 w 12641071"/>
              <a:gd name="connsiteY23-11006" fmla="*/ 442069 h 5795240"/>
              <a:gd name="connsiteX24-11007" fmla="*/ 6143408 w 12641071"/>
              <a:gd name="connsiteY24-11008" fmla="*/ 493169 h 5795240"/>
              <a:gd name="connsiteX25-11009" fmla="*/ 6143427 w 12641071"/>
              <a:gd name="connsiteY25-11010" fmla="*/ 493200 h 5795240"/>
              <a:gd name="connsiteX26-11011" fmla="*/ 6215965 w 12641071"/>
              <a:gd name="connsiteY26-11012" fmla="*/ 619406 h 5795240"/>
              <a:gd name="connsiteX27-11013" fmla="*/ 6234035 w 12641071"/>
              <a:gd name="connsiteY27-11014" fmla="*/ 658746 h 5795240"/>
              <a:gd name="connsiteX28-11015" fmla="*/ 6274009 w 12641071"/>
              <a:gd name="connsiteY28-11016" fmla="*/ 760197 h 5795240"/>
              <a:gd name="connsiteX29-11017" fmla="*/ 6287839 w 12641071"/>
              <a:gd name="connsiteY29-11018" fmla="*/ 801938 h 5795240"/>
              <a:gd name="connsiteX30-11019" fmla="*/ 6321546 w 12641071"/>
              <a:gd name="connsiteY30-11020" fmla="*/ 948207 h 5795240"/>
              <a:gd name="connsiteX31-11021" fmla="*/ 6321550 w 12641071"/>
              <a:gd name="connsiteY31-11022" fmla="*/ 948224 h 5795240"/>
              <a:gd name="connsiteX32-11023" fmla="*/ 6334438 w 12641071"/>
              <a:gd name="connsiteY32-11024" fmla="*/ 1118571 h 5795240"/>
              <a:gd name="connsiteX33-11025" fmla="*/ 6321550 w 12641071"/>
              <a:gd name="connsiteY33-11026" fmla="*/ 948222 h 5795240"/>
              <a:gd name="connsiteX34-11027" fmla="*/ 6321546 w 12641071"/>
              <a:gd name="connsiteY34-11028" fmla="*/ 948207 h 5795240"/>
              <a:gd name="connsiteX35-11029" fmla="*/ 6295696 w 12641071"/>
              <a:gd name="connsiteY35-11030" fmla="*/ 825653 h 5795240"/>
              <a:gd name="connsiteX36-11031" fmla="*/ 6287839 w 12641071"/>
              <a:gd name="connsiteY36-11032" fmla="*/ 801938 h 5795240"/>
              <a:gd name="connsiteX37-11033" fmla="*/ 6284151 w 12641071"/>
              <a:gd name="connsiteY37-11034" fmla="*/ 785941 h 5795240"/>
              <a:gd name="connsiteX38-11035" fmla="*/ 6274009 w 12641071"/>
              <a:gd name="connsiteY38-11036" fmla="*/ 760197 h 5795240"/>
              <a:gd name="connsiteX39-11037" fmla="*/ 6256852 w 12641071"/>
              <a:gd name="connsiteY39-11038" fmla="*/ 708420 h 5795240"/>
              <a:gd name="connsiteX40-11039" fmla="*/ 6234035 w 12641071"/>
              <a:gd name="connsiteY40-11040" fmla="*/ 658746 h 5795240"/>
              <a:gd name="connsiteX41-11041" fmla="*/ 6224136 w 12641071"/>
              <a:gd name="connsiteY41-11042" fmla="*/ 633624 h 5795240"/>
              <a:gd name="connsiteX42-11043" fmla="*/ 6215965 w 12641071"/>
              <a:gd name="connsiteY42-11044" fmla="*/ 619406 h 5795240"/>
              <a:gd name="connsiteX43-11045" fmla="*/ 6205824 w 12641071"/>
              <a:gd name="connsiteY43-11046" fmla="*/ 597325 h 5795240"/>
              <a:gd name="connsiteX44-11047" fmla="*/ 6143427 w 12641071"/>
              <a:gd name="connsiteY44-11048" fmla="*/ 493200 h 5795240"/>
              <a:gd name="connsiteX45-11049" fmla="*/ 6143408 w 12641071"/>
              <a:gd name="connsiteY45-11050" fmla="*/ 493167 h 5795240"/>
              <a:gd name="connsiteX46-11051" fmla="*/ 6105193 w 12641071"/>
              <a:gd name="connsiteY46-11052" fmla="*/ 442067 h 5795240"/>
              <a:gd name="connsiteX47-11053" fmla="*/ 6141460 w 12641071"/>
              <a:gd name="connsiteY47-11054" fmla="*/ 475027 h 5795240"/>
              <a:gd name="connsiteX48-11055" fmla="*/ 6788665 w 12641071"/>
              <a:gd name="connsiteY48-11056" fmla="*/ 707369 h 5795240"/>
              <a:gd name="connsiteX49-11057" fmla="*/ 7184710 w 12641071"/>
              <a:gd name="connsiteY49-11058" fmla="*/ 627411 h 5795240"/>
              <a:gd name="connsiteX50-11059" fmla="*/ 7264545 w 12641071"/>
              <a:gd name="connsiteY50-11060" fmla="*/ 588952 h 5795240"/>
              <a:gd name="connsiteX51-11061" fmla="*/ 7213686 w 12641071"/>
              <a:gd name="connsiteY51-11062" fmla="*/ 626983 h 5795240"/>
              <a:gd name="connsiteX52-11063" fmla="*/ 7128319 w 12641071"/>
              <a:gd name="connsiteY52-11064" fmla="*/ 705504 h 5795240"/>
              <a:gd name="connsiteX53-11065" fmla="*/ 7083110 w 12641071"/>
              <a:gd name="connsiteY53-11066" fmla="*/ 757072 h 5795240"/>
              <a:gd name="connsiteX54-11067" fmla="*/ 7083111 w 12641071"/>
              <a:gd name="connsiteY54-11068" fmla="*/ 757072 h 5795240"/>
              <a:gd name="connsiteX55-11069" fmla="*/ 7128319 w 12641071"/>
              <a:gd name="connsiteY55-11070" fmla="*/ 705506 h 5795240"/>
              <a:gd name="connsiteX56-11071" fmla="*/ 7213686 w 12641071"/>
              <a:gd name="connsiteY56-11072" fmla="*/ 626984 h 5795240"/>
              <a:gd name="connsiteX57-11073" fmla="*/ 7264545 w 12641071"/>
              <a:gd name="connsiteY57-11074" fmla="*/ 588953 h 5795240"/>
              <a:gd name="connsiteX58-11075" fmla="*/ 7273651 w 12641071"/>
              <a:gd name="connsiteY58-11076" fmla="*/ 584566 h 5795240"/>
              <a:gd name="connsiteX59-11077" fmla="*/ 7314851 w 12641071"/>
              <a:gd name="connsiteY59-11078" fmla="*/ 559537 h 5795240"/>
              <a:gd name="connsiteX60-11079" fmla="*/ 7354131 w 12641071"/>
              <a:gd name="connsiteY60-11080" fmla="*/ 565467 h 5795240"/>
              <a:gd name="connsiteX61-11081" fmla="*/ 7429608 w 12641071"/>
              <a:gd name="connsiteY61-11082" fmla="*/ 586051 h 5795240"/>
              <a:gd name="connsiteX62-11083" fmla="*/ 7429611 w 12641071"/>
              <a:gd name="connsiteY62-11084" fmla="*/ 586050 h 5795240"/>
              <a:gd name="connsiteX63-11085" fmla="*/ 7354132 w 12641071"/>
              <a:gd name="connsiteY63-11086" fmla="*/ 565465 h 5795240"/>
              <a:gd name="connsiteX64-11087" fmla="*/ 7314853 w 12641071"/>
              <a:gd name="connsiteY64-11088" fmla="*/ 559536 h 5795240"/>
              <a:gd name="connsiteX65-11089" fmla="*/ 7314851 w 12641071"/>
              <a:gd name="connsiteY65-11090" fmla="*/ 559537 h 5795240"/>
              <a:gd name="connsiteX66-11091" fmla="*/ 7314849 w 12641071"/>
              <a:gd name="connsiteY66-11092" fmla="*/ 559537 h 5795240"/>
              <a:gd name="connsiteX67-11093" fmla="*/ 7273651 w 12641071"/>
              <a:gd name="connsiteY67-11094" fmla="*/ 584565 h 5795240"/>
              <a:gd name="connsiteX68-11095" fmla="*/ 7264545 w 12641071"/>
              <a:gd name="connsiteY68-11096" fmla="*/ 588952 h 5795240"/>
              <a:gd name="connsiteX69-11097" fmla="*/ 7296407 w 12641071"/>
              <a:gd name="connsiteY69-11098" fmla="*/ 565126 h 5795240"/>
              <a:gd name="connsiteX70-11099" fmla="*/ 7307447 w 12641071"/>
              <a:gd name="connsiteY70-11100" fmla="*/ 558419 h 5795240"/>
              <a:gd name="connsiteX71-11101" fmla="*/ 7307450 w 12641071"/>
              <a:gd name="connsiteY71-11102" fmla="*/ 558419 h 5795240"/>
              <a:gd name="connsiteX72-11103" fmla="*/ 7385004 w 12641071"/>
              <a:gd name="connsiteY72-11104" fmla="*/ 511303 h 5795240"/>
              <a:gd name="connsiteX73-11105" fmla="*/ 7391626 w 12641071"/>
              <a:gd name="connsiteY73-11106" fmla="*/ 508114 h 5795240"/>
              <a:gd name="connsiteX74-11107" fmla="*/ 7391631 w 12641071"/>
              <a:gd name="connsiteY74-11108" fmla="*/ 508110 h 5795240"/>
              <a:gd name="connsiteX75-11109" fmla="*/ 7478934 w 12641071"/>
              <a:gd name="connsiteY75-11110" fmla="*/ 466053 h 5795240"/>
              <a:gd name="connsiteX76-11111" fmla="*/ 7897193 w 12641071"/>
              <a:gd name="connsiteY76-11112" fmla="*/ 381611 h 5795240"/>
              <a:gd name="connsiteX77-11113" fmla="*/ 8788216 w 12641071"/>
              <a:gd name="connsiteY77-11114" fmla="*/ 855364 h 5795240"/>
              <a:gd name="connsiteX78-11115" fmla="*/ 8832362 w 12641071"/>
              <a:gd name="connsiteY78-11116" fmla="*/ 928030 h 5795240"/>
              <a:gd name="connsiteX79-11117" fmla="*/ 8832362 w 12641071"/>
              <a:gd name="connsiteY79-11118" fmla="*/ 928033 h 5795240"/>
              <a:gd name="connsiteX80-11119" fmla="*/ 8842040 w 12641071"/>
              <a:gd name="connsiteY80-11120" fmla="*/ 943961 h 5795240"/>
              <a:gd name="connsiteX81-11121" fmla="*/ 8856144 w 12641071"/>
              <a:gd name="connsiteY81-11122" fmla="*/ 973241 h 5795240"/>
              <a:gd name="connsiteX82-11123" fmla="*/ 8856145 w 12641071"/>
              <a:gd name="connsiteY82-11124" fmla="*/ 973241 h 5795240"/>
              <a:gd name="connsiteX83-11125" fmla="*/ 8878117 w 12641071"/>
              <a:gd name="connsiteY83-11126" fmla="*/ 1018851 h 5795240"/>
              <a:gd name="connsiteX84-11127" fmla="*/ 8877719 w 12641071"/>
              <a:gd name="connsiteY84-11128" fmla="*/ 1018369 h 5795240"/>
              <a:gd name="connsiteX85-11129" fmla="*/ 8853250 w 12641071"/>
              <a:gd name="connsiteY85-11130" fmla="*/ 973288 h 5795240"/>
              <a:gd name="connsiteX86-11131" fmla="*/ 8853249 w 12641071"/>
              <a:gd name="connsiteY86-11132" fmla="*/ 973288 h 5795240"/>
              <a:gd name="connsiteX87-11133" fmla="*/ 8853248 w 12641071"/>
              <a:gd name="connsiteY87-11134" fmla="*/ 973287 h 5795240"/>
              <a:gd name="connsiteX88-11135" fmla="*/ 8849677 w 12641071"/>
              <a:gd name="connsiteY88-11136" fmla="*/ 973341 h 5795240"/>
              <a:gd name="connsiteX89-11137" fmla="*/ 8641543 w 12641071"/>
              <a:gd name="connsiteY89-11138" fmla="*/ 916577 h 5795240"/>
              <a:gd name="connsiteX90-11139" fmla="*/ 8641545 w 12641071"/>
              <a:gd name="connsiteY90-11140" fmla="*/ 916580 h 5795240"/>
              <a:gd name="connsiteX91-11141" fmla="*/ 8849676 w 12641071"/>
              <a:gd name="connsiteY91-11142" fmla="*/ 973343 h 5795240"/>
              <a:gd name="connsiteX92-11143" fmla="*/ 8853248 w 12641071"/>
              <a:gd name="connsiteY92-11144" fmla="*/ 973288 h 5795240"/>
              <a:gd name="connsiteX93-11145" fmla="*/ 8877719 w 12641071"/>
              <a:gd name="connsiteY93-11146" fmla="*/ 1018371 h 5795240"/>
              <a:gd name="connsiteX94-11147" fmla="*/ 8878116 w 12641071"/>
              <a:gd name="connsiteY94-11148" fmla="*/ 1018851 h 5795240"/>
              <a:gd name="connsiteX95-11149" fmla="*/ 8887288 w 12641071"/>
              <a:gd name="connsiteY95-11150" fmla="*/ 1037892 h 5795240"/>
              <a:gd name="connsiteX96-11151" fmla="*/ 8949899 w 12641071"/>
              <a:gd name="connsiteY96-11152" fmla="*/ 1239592 h 5795240"/>
              <a:gd name="connsiteX97-11153" fmla="*/ 8968437 w 12641071"/>
              <a:gd name="connsiteY97-11154" fmla="*/ 1423482 h 5795240"/>
              <a:gd name="connsiteX98-11155" fmla="*/ 8949899 w 12641071"/>
              <a:gd name="connsiteY98-11156" fmla="*/ 1239591 h 5795240"/>
              <a:gd name="connsiteX99-11157" fmla="*/ 8887288 w 12641071"/>
              <a:gd name="connsiteY99-11158" fmla="*/ 1037890 h 5795240"/>
              <a:gd name="connsiteX100-11159" fmla="*/ 8878116 w 12641071"/>
              <a:gd name="connsiteY100-11160" fmla="*/ 1018851 h 5795240"/>
              <a:gd name="connsiteX101-11161" fmla="*/ 8931285 w 12641071"/>
              <a:gd name="connsiteY101-11162" fmla="*/ 1083292 h 5795240"/>
              <a:gd name="connsiteX102-11163" fmla="*/ 9241478 w 12641071"/>
              <a:gd name="connsiteY102-11164" fmla="*/ 1211778 h 5795240"/>
              <a:gd name="connsiteX103-11165" fmla="*/ 9605238 w 12641071"/>
              <a:gd name="connsiteY103-11166" fmla="*/ 1018369 h 5795240"/>
              <a:gd name="connsiteX104-11167" fmla="*/ 9636247 w 12641071"/>
              <a:gd name="connsiteY104-11168" fmla="*/ 961241 h 5795240"/>
              <a:gd name="connsiteX105-11169" fmla="*/ 9641995 w 12641071"/>
              <a:gd name="connsiteY105-11170" fmla="*/ 961152 h 5795240"/>
              <a:gd name="connsiteX106-11171" fmla="*/ 9584939 w 12641071"/>
              <a:gd name="connsiteY106-11172" fmla="*/ 1079594 h 5795240"/>
              <a:gd name="connsiteX107-11173" fmla="*/ 9546257 w 12641071"/>
              <a:gd name="connsiteY107-11174" fmla="*/ 1204206 h 5795240"/>
              <a:gd name="connsiteX108-11175" fmla="*/ 9584939 w 12641071"/>
              <a:gd name="connsiteY108-11176" fmla="*/ 1079596 h 5795240"/>
              <a:gd name="connsiteX109-11177" fmla="*/ 9641995 w 12641071"/>
              <a:gd name="connsiteY109-11178" fmla="*/ 961153 h 5795240"/>
              <a:gd name="connsiteX110-11179" fmla="*/ 9653069 w 12641071"/>
              <a:gd name="connsiteY110-11180" fmla="*/ 960983 h 5795240"/>
              <a:gd name="connsiteX111-11181" fmla="*/ 9801564 w 12641071"/>
              <a:gd name="connsiteY111-11182" fmla="*/ 1196828 h 5795240"/>
              <a:gd name="connsiteX112-11183" fmla="*/ 9801566 w 12641071"/>
              <a:gd name="connsiteY112-11184" fmla="*/ 1196828 h 5795240"/>
              <a:gd name="connsiteX113-11185" fmla="*/ 9653070 w 12641071"/>
              <a:gd name="connsiteY113-11186" fmla="*/ 960982 h 5795240"/>
              <a:gd name="connsiteX114-11187" fmla="*/ 9641996 w 12641071"/>
              <a:gd name="connsiteY114-11188" fmla="*/ 961152 h 5795240"/>
              <a:gd name="connsiteX115-11189" fmla="*/ 9651917 w 12641071"/>
              <a:gd name="connsiteY115-11190" fmla="*/ 940556 h 5795240"/>
              <a:gd name="connsiteX116-11191" fmla="*/ 11050508 w 12641071"/>
              <a:gd name="connsiteY116-11192" fmla="*/ 108150 h 5795240"/>
              <a:gd name="connsiteX117-11193" fmla="*/ 12641071 w 12641071"/>
              <a:gd name="connsiteY117-11194" fmla="*/ 1698711 h 5795240"/>
              <a:gd name="connsiteX118-11195" fmla="*/ 11371062 w 12641071"/>
              <a:gd name="connsiteY118-11196" fmla="*/ 3256960 h 5795240"/>
              <a:gd name="connsiteX119-11197" fmla="*/ 11215953 w 12641071"/>
              <a:gd name="connsiteY119-11198" fmla="*/ 3280632 h 5795240"/>
              <a:gd name="connsiteX120-11199" fmla="*/ 11142318 w 12641071"/>
              <a:gd name="connsiteY120-11200" fmla="*/ 3276914 h 5795240"/>
              <a:gd name="connsiteX121-11201" fmla="*/ 11215952 w 12641071"/>
              <a:gd name="connsiteY121-11202" fmla="*/ 3280632 h 5795240"/>
              <a:gd name="connsiteX122-11203" fmla="*/ 11213133 w 12641071"/>
              <a:gd name="connsiteY122-11204" fmla="*/ 3281062 h 5795240"/>
              <a:gd name="connsiteX123-11205" fmla="*/ 11116921 w 12641071"/>
              <a:gd name="connsiteY123-11206" fmla="*/ 3285921 h 5795240"/>
              <a:gd name="connsiteX124-11207" fmla="*/ 11050507 w 12641071"/>
              <a:gd name="connsiteY124-11208" fmla="*/ 3289274 h 5795240"/>
              <a:gd name="connsiteX125-11209" fmla="*/ 11006292 w 12641071"/>
              <a:gd name="connsiteY125-11210" fmla="*/ 3287041 h 5795240"/>
              <a:gd name="connsiteX126-11211" fmla="*/ 10937101 w 12641071"/>
              <a:gd name="connsiteY126-11212" fmla="*/ 3297601 h 5795240"/>
              <a:gd name="connsiteX127-11213" fmla="*/ 10144740 w 12641071"/>
              <a:gd name="connsiteY127-11214" fmla="*/ 4089962 h 5795240"/>
              <a:gd name="connsiteX128-11215" fmla="*/ 10130374 w 12641071"/>
              <a:gd name="connsiteY128-11216" fmla="*/ 4184101 h 5795240"/>
              <a:gd name="connsiteX129-11217" fmla="*/ 10130375 w 12641071"/>
              <a:gd name="connsiteY129-11218" fmla="*/ 4184103 h 5795240"/>
              <a:gd name="connsiteX130-11219" fmla="*/ 10130656 w 12641071"/>
              <a:gd name="connsiteY130-11220" fmla="*/ 4185950 h 5795240"/>
              <a:gd name="connsiteX131-11221" fmla="*/ 10138194 w 12641071"/>
              <a:gd name="connsiteY131-11222" fmla="*/ 4335228 h 5795240"/>
              <a:gd name="connsiteX132-11223" fmla="*/ 10137710 w 12641071"/>
              <a:gd name="connsiteY132-11224" fmla="*/ 4344822 h 5795240"/>
              <a:gd name="connsiteX133-11225" fmla="*/ 10133555 w 12641071"/>
              <a:gd name="connsiteY133-11226" fmla="*/ 4427096 h 5795240"/>
              <a:gd name="connsiteX134-11227" fmla="*/ 10129312 w 12641071"/>
              <a:gd name="connsiteY134-11228" fmla="*/ 4399289 h 5795240"/>
              <a:gd name="connsiteX135-11229" fmla="*/ 10126797 w 12641071"/>
              <a:gd name="connsiteY135-11230" fmla="*/ 4349498 h 5795240"/>
              <a:gd name="connsiteX136-11231" fmla="*/ 10126796 w 12641071"/>
              <a:gd name="connsiteY136-11232" fmla="*/ 4349498 h 5795240"/>
              <a:gd name="connsiteX137-11233" fmla="*/ 10129311 w 12641071"/>
              <a:gd name="connsiteY137-11234" fmla="*/ 4399289 h 5795240"/>
              <a:gd name="connsiteX138-11235" fmla="*/ 10133554 w 12641071"/>
              <a:gd name="connsiteY138-11236" fmla="*/ 4427096 h 5795240"/>
              <a:gd name="connsiteX139-11237" fmla="*/ 10130656 w 12641071"/>
              <a:gd name="connsiteY139-11238" fmla="*/ 4484506 h 5795240"/>
              <a:gd name="connsiteX140-11239" fmla="*/ 8678182 w 12641071"/>
              <a:gd name="connsiteY140-11240" fmla="*/ 5795240 h 5795240"/>
              <a:gd name="connsiteX141-11241" fmla="*/ 7467518 w 12641071"/>
              <a:gd name="connsiteY141-11242" fmla="*/ 5151535 h 5795240"/>
              <a:gd name="connsiteX142-11243" fmla="*/ 7419945 w 12641071"/>
              <a:gd name="connsiteY142-11244" fmla="*/ 5073228 h 5795240"/>
              <a:gd name="connsiteX143-11245" fmla="*/ 7394386 w 12641071"/>
              <a:gd name="connsiteY143-11246" fmla="*/ 5031156 h 5795240"/>
              <a:gd name="connsiteX144-11247" fmla="*/ 7367299 w 12641071"/>
              <a:gd name="connsiteY144-11248" fmla="*/ 4974928 h 5795240"/>
              <a:gd name="connsiteX145-11249" fmla="*/ 7332905 w 12641071"/>
              <a:gd name="connsiteY145-11250" fmla="*/ 4903531 h 5795240"/>
              <a:gd name="connsiteX146-11251" fmla="*/ 7320958 w 12641071"/>
              <a:gd name="connsiteY146-11252" fmla="*/ 4870887 h 5795240"/>
              <a:gd name="connsiteX147-11253" fmla="*/ 7322174 w 12641071"/>
              <a:gd name="connsiteY147-11254" fmla="*/ 4872361 h 5795240"/>
              <a:gd name="connsiteX148-11255" fmla="*/ 7362630 w 12641071"/>
              <a:gd name="connsiteY148-11256" fmla="*/ 4938954 h 5795240"/>
              <a:gd name="connsiteX149-11257" fmla="*/ 7380779 w 12641071"/>
              <a:gd name="connsiteY149-11258" fmla="*/ 4976628 h 5795240"/>
              <a:gd name="connsiteX150-11259" fmla="*/ 7391210 w 12641071"/>
              <a:gd name="connsiteY150-11260" fmla="*/ 4977944 h 5795240"/>
              <a:gd name="connsiteX151-11261" fmla="*/ 7380780 w 12641071"/>
              <a:gd name="connsiteY151-11262" fmla="*/ 4976628 h 5795240"/>
              <a:gd name="connsiteX152-11263" fmla="*/ 7362631 w 12641071"/>
              <a:gd name="connsiteY152-11264" fmla="*/ 4938954 h 5795240"/>
              <a:gd name="connsiteX153-11265" fmla="*/ 7322175 w 12641071"/>
              <a:gd name="connsiteY153-11266" fmla="*/ 4872361 h 5795240"/>
              <a:gd name="connsiteX154-11267" fmla="*/ 7320959 w 12641071"/>
              <a:gd name="connsiteY154-11268" fmla="*/ 4870887 h 5795240"/>
              <a:gd name="connsiteX155-11269" fmla="*/ 7283811 w 12641071"/>
              <a:gd name="connsiteY155-11270" fmla="*/ 4769391 h 5795240"/>
              <a:gd name="connsiteX156-11271" fmla="*/ 7272112 w 12641071"/>
              <a:gd name="connsiteY156-11272" fmla="*/ 4718630 h 5795240"/>
              <a:gd name="connsiteX157-11273" fmla="*/ 7272111 w 12641071"/>
              <a:gd name="connsiteY157-11274" fmla="*/ 4718630 h 5795240"/>
              <a:gd name="connsiteX158-11275" fmla="*/ 7283810 w 12641071"/>
              <a:gd name="connsiteY158-11276" fmla="*/ 4769391 h 5795240"/>
              <a:gd name="connsiteX159-11277" fmla="*/ 7320958 w 12641071"/>
              <a:gd name="connsiteY159-11278" fmla="*/ 4870887 h 5795240"/>
              <a:gd name="connsiteX160-11279" fmla="*/ 7223551 w 12641071"/>
              <a:gd name="connsiteY160-11280" fmla="*/ 4752829 h 5795240"/>
              <a:gd name="connsiteX161-11281" fmla="*/ 6652445 w 12641071"/>
              <a:gd name="connsiteY161-11282" fmla="*/ 4516269 h 5795240"/>
              <a:gd name="connsiteX162-11283" fmla="*/ 6200873 w 12641071"/>
              <a:gd name="connsiteY162-11284" fmla="*/ 4654206 h 5795240"/>
              <a:gd name="connsiteX163-11285" fmla="*/ 6088813 w 12641071"/>
              <a:gd name="connsiteY163-11286" fmla="*/ 4746663 h 5795240"/>
              <a:gd name="connsiteX164-11287" fmla="*/ 6043019 w 12641071"/>
              <a:gd name="connsiteY164-11288" fmla="*/ 4807902 h 5795240"/>
              <a:gd name="connsiteX165-11289" fmla="*/ 6043021 w 12641071"/>
              <a:gd name="connsiteY165-11290" fmla="*/ 4807902 h 5795240"/>
              <a:gd name="connsiteX166-11291" fmla="*/ 6023271 w 12641071"/>
              <a:gd name="connsiteY166-11292" fmla="*/ 4834312 h 5795240"/>
              <a:gd name="connsiteX167-11293" fmla="*/ 5970678 w 12641071"/>
              <a:gd name="connsiteY167-11294" fmla="*/ 4892181 h 5795240"/>
              <a:gd name="connsiteX168-11295" fmla="*/ 5982717 w 12641071"/>
              <a:gd name="connsiteY168-11296" fmla="*/ 4872361 h 5795240"/>
              <a:gd name="connsiteX169-11297" fmla="*/ 5970675 w 12641071"/>
              <a:gd name="connsiteY169-11298" fmla="*/ 4892181 h 5795240"/>
              <a:gd name="connsiteX170-11299" fmla="*/ 5935320 w 12641071"/>
              <a:gd name="connsiteY170-11300" fmla="*/ 4931081 h 5795240"/>
              <a:gd name="connsiteX171-11301" fmla="*/ 4971763 w 12641071"/>
              <a:gd name="connsiteY171-11302" fmla="*/ 5330200 h 5795240"/>
              <a:gd name="connsiteX172-11303" fmla="*/ 3716172 w 12641071"/>
              <a:gd name="connsiteY172-11304" fmla="*/ 4497938 h 5795240"/>
              <a:gd name="connsiteX173-11305" fmla="*/ 3710773 w 12641071"/>
              <a:gd name="connsiteY173-11306" fmla="*/ 4483182 h 5795240"/>
              <a:gd name="connsiteX174-11307" fmla="*/ 3710773 w 12641071"/>
              <a:gd name="connsiteY174-11308" fmla="*/ 4483181 h 5795240"/>
              <a:gd name="connsiteX175-11309" fmla="*/ 3674984 w 12641071"/>
              <a:gd name="connsiteY175-11310" fmla="*/ 4385402 h 5795240"/>
              <a:gd name="connsiteX176-11311" fmla="*/ 3670349 w 12641071"/>
              <a:gd name="connsiteY176-11312" fmla="*/ 4372742 h 5795240"/>
              <a:gd name="connsiteX177-11313" fmla="*/ 3659438 w 12641071"/>
              <a:gd name="connsiteY177-11314" fmla="*/ 4330309 h 5795240"/>
              <a:gd name="connsiteX178-11315" fmla="*/ 3672084 w 12641071"/>
              <a:gd name="connsiteY178-11316" fmla="*/ 4353606 h 5795240"/>
              <a:gd name="connsiteX179-11317" fmla="*/ 3659440 w 12641071"/>
              <a:gd name="connsiteY179-11318" fmla="*/ 4330309 h 5795240"/>
              <a:gd name="connsiteX180-11319" fmla="*/ 3613217 w 12641071"/>
              <a:gd name="connsiteY180-11320" fmla="*/ 4245153 h 5795240"/>
              <a:gd name="connsiteX181-11321" fmla="*/ 3083792 w 12641071"/>
              <a:gd name="connsiteY181-11322" fmla="*/ 3963660 h 5795240"/>
              <a:gd name="connsiteX182-11323" fmla="*/ 2835272 w 12641071"/>
              <a:gd name="connsiteY182-11324" fmla="*/ 4013833 h 5795240"/>
              <a:gd name="connsiteX183-11325" fmla="*/ 2820214 w 12641071"/>
              <a:gd name="connsiteY183-11326" fmla="*/ 4022007 h 5795240"/>
              <a:gd name="connsiteX184-11327" fmla="*/ 2820212 w 12641071"/>
              <a:gd name="connsiteY184-11328" fmla="*/ 4022008 h 5795240"/>
              <a:gd name="connsiteX185-11329" fmla="*/ 2820206 w 12641071"/>
              <a:gd name="connsiteY185-11330" fmla="*/ 4022011 h 5795240"/>
              <a:gd name="connsiteX186-11331" fmla="*/ 2813481 w 12641071"/>
              <a:gd name="connsiteY186-11332" fmla="*/ 4027041 h 5795240"/>
              <a:gd name="connsiteX187-11333" fmla="*/ 2762875 w 12641071"/>
              <a:gd name="connsiteY187-11334" fmla="*/ 4057784 h 5795240"/>
              <a:gd name="connsiteX188-11335" fmla="*/ 2762878 w 12641071"/>
              <a:gd name="connsiteY188-11336" fmla="*/ 4057784 h 5795240"/>
              <a:gd name="connsiteX189-11337" fmla="*/ 2694694 w 12641071"/>
              <a:gd name="connsiteY189-11338" fmla="*/ 4099208 h 5795240"/>
              <a:gd name="connsiteX190-11339" fmla="*/ 2726822 w 12641071"/>
              <a:gd name="connsiteY190-11340" fmla="*/ 4072700 h 5795240"/>
              <a:gd name="connsiteX191-11341" fmla="*/ 2757719 w 12641071"/>
              <a:gd name="connsiteY191-11342" fmla="*/ 4055929 h 5795240"/>
              <a:gd name="connsiteX192-11343" fmla="*/ 2757718 w 12641071"/>
              <a:gd name="connsiteY192-11344" fmla="*/ 4055928 h 5795240"/>
              <a:gd name="connsiteX193-11345" fmla="*/ 2726820 w 12641071"/>
              <a:gd name="connsiteY193-11346" fmla="*/ 4072700 h 5795240"/>
              <a:gd name="connsiteX194-11347" fmla="*/ 2694692 w 12641071"/>
              <a:gd name="connsiteY194-11348" fmla="*/ 4099208 h 5795240"/>
              <a:gd name="connsiteX195-11349" fmla="*/ 2664698 w 12641071"/>
              <a:gd name="connsiteY195-11350" fmla="*/ 4117431 h 5795240"/>
              <a:gd name="connsiteX196-11351" fmla="*/ 1804544 w 12641071"/>
              <a:gd name="connsiteY196-11352" fmla="*/ 4335229 h 5795240"/>
              <a:gd name="connsiteX197-11353" fmla="*/ 0 w 12641071"/>
              <a:gd name="connsiteY197-11354" fmla="*/ 2530685 h 5795240"/>
              <a:gd name="connsiteX198-11355" fmla="*/ 1804544 w 12641071"/>
              <a:gd name="connsiteY198-11356" fmla="*/ 726143 h 5795240"/>
              <a:gd name="connsiteX199-11357" fmla="*/ 3080549 w 12641071"/>
              <a:gd name="connsiteY199-11358" fmla="*/ 1254682 h 5795240"/>
              <a:gd name="connsiteX200-11359" fmla="*/ 3268676 w 12641071"/>
              <a:gd name="connsiteY200-11360" fmla="*/ 1461167 h 5795240"/>
              <a:gd name="connsiteX201-11361" fmla="*/ 3565826 w 12641071"/>
              <a:gd name="connsiteY201-11362" fmla="*/ 1551935 h 5795240"/>
              <a:gd name="connsiteX202-11363" fmla="*/ 4086504 w 12641071"/>
              <a:gd name="connsiteY202-11364" fmla="*/ 1127574 h 5795240"/>
              <a:gd name="connsiteX203-11365" fmla="*/ 4103078 w 12641071"/>
              <a:gd name="connsiteY203-11366" fmla="*/ 1004204 h 5795240"/>
              <a:gd name="connsiteX204-11367" fmla="*/ 5215874 w 12641071"/>
              <a:gd name="connsiteY204-11368" fmla="*/ 0 h 5795240"/>
              <a:gd name="connsiteX0-11369" fmla="*/ 5964869 w 12641071"/>
              <a:gd name="connsiteY0-11370" fmla="*/ 4795171 h 5795240"/>
              <a:gd name="connsiteX1-11371" fmla="*/ 6019264 w 12641071"/>
              <a:gd name="connsiteY1-11372" fmla="*/ 4804905 h 5795240"/>
              <a:gd name="connsiteX2-11373" fmla="*/ 6036570 w 12641071"/>
              <a:gd name="connsiteY2-11374" fmla="*/ 4807089 h 5795240"/>
              <a:gd name="connsiteX3-11375" fmla="*/ 6019265 w 12641071"/>
              <a:gd name="connsiteY3-11376" fmla="*/ 4804905 h 5795240"/>
              <a:gd name="connsiteX4-11377" fmla="*/ 5964869 w 12641071"/>
              <a:gd name="connsiteY4-11378" fmla="*/ 4795171 h 5795240"/>
              <a:gd name="connsiteX5-11379" fmla="*/ 3682364 w 12641071"/>
              <a:gd name="connsiteY5-11380" fmla="*/ 4386723 h 5795240"/>
              <a:gd name="connsiteX6-11381" fmla="*/ 3772428 w 12641071"/>
              <a:gd name="connsiteY6-11382" fmla="*/ 4402840 h 5795240"/>
              <a:gd name="connsiteX7-11383" fmla="*/ 3772428 w 12641071"/>
              <a:gd name="connsiteY7-11384" fmla="*/ 4402840 h 5795240"/>
              <a:gd name="connsiteX8-11385" fmla="*/ 3682364 w 12641071"/>
              <a:gd name="connsiteY8-11386" fmla="*/ 4386723 h 5795240"/>
              <a:gd name="connsiteX9-11387" fmla="*/ 6034389 w 12641071"/>
              <a:gd name="connsiteY9-11388" fmla="*/ 371047 h 5795240"/>
              <a:gd name="connsiteX10-11389" fmla="*/ 5912002 w 12641071"/>
              <a:gd name="connsiteY10-11390" fmla="*/ 413650 h 5795240"/>
              <a:gd name="connsiteX11-11391" fmla="*/ 5912002 w 12641071"/>
              <a:gd name="connsiteY11-11392" fmla="*/ 413650 h 5795240"/>
              <a:gd name="connsiteX12-11393" fmla="*/ 6034389 w 12641071"/>
              <a:gd name="connsiteY12-11394" fmla="*/ 371047 h 5795240"/>
              <a:gd name="connsiteX13-11395" fmla="*/ 5215874 w 12641071"/>
              <a:gd name="connsiteY13-11396" fmla="*/ 0 h 5795240"/>
              <a:gd name="connsiteX14-11397" fmla="*/ 5927386 w 12641071"/>
              <a:gd name="connsiteY14-11398" fmla="*/ 255427 h 5795240"/>
              <a:gd name="connsiteX15-11399" fmla="*/ 5974443 w 12641071"/>
              <a:gd name="connsiteY15-11400" fmla="*/ 298195 h 5795240"/>
              <a:gd name="connsiteX16-11401" fmla="*/ 5974448 w 12641071"/>
              <a:gd name="connsiteY16-11402" fmla="*/ 298200 h 5795240"/>
              <a:gd name="connsiteX17-11403" fmla="*/ 6006819 w 12641071"/>
              <a:gd name="connsiteY17-11404" fmla="*/ 327622 h 5795240"/>
              <a:gd name="connsiteX18-11405" fmla="*/ 6043427 w 12641071"/>
              <a:gd name="connsiteY18-11406" fmla="*/ 367901 h 5795240"/>
              <a:gd name="connsiteX19-11407" fmla="*/ 6043429 w 12641071"/>
              <a:gd name="connsiteY19-11408" fmla="*/ 367901 h 5795240"/>
              <a:gd name="connsiteX20-11409" fmla="*/ 6079014 w 12641071"/>
              <a:gd name="connsiteY20-11410" fmla="*/ 407056 h 5795240"/>
              <a:gd name="connsiteX21-11411" fmla="*/ 6105193 w 12641071"/>
              <a:gd name="connsiteY21-11412" fmla="*/ 442067 h 5795240"/>
              <a:gd name="connsiteX22-11413" fmla="*/ 6069206 w 12641071"/>
              <a:gd name="connsiteY22-11414" fmla="*/ 409359 h 5795240"/>
              <a:gd name="connsiteX23-11415" fmla="*/ 6105193 w 12641071"/>
              <a:gd name="connsiteY23-11416" fmla="*/ 442069 h 5795240"/>
              <a:gd name="connsiteX24-11417" fmla="*/ 6143408 w 12641071"/>
              <a:gd name="connsiteY24-11418" fmla="*/ 493169 h 5795240"/>
              <a:gd name="connsiteX25-11419" fmla="*/ 6143427 w 12641071"/>
              <a:gd name="connsiteY25-11420" fmla="*/ 493200 h 5795240"/>
              <a:gd name="connsiteX26-11421" fmla="*/ 6215965 w 12641071"/>
              <a:gd name="connsiteY26-11422" fmla="*/ 619406 h 5795240"/>
              <a:gd name="connsiteX27-11423" fmla="*/ 6234035 w 12641071"/>
              <a:gd name="connsiteY27-11424" fmla="*/ 658746 h 5795240"/>
              <a:gd name="connsiteX28-11425" fmla="*/ 6274009 w 12641071"/>
              <a:gd name="connsiteY28-11426" fmla="*/ 760197 h 5795240"/>
              <a:gd name="connsiteX29-11427" fmla="*/ 6287839 w 12641071"/>
              <a:gd name="connsiteY29-11428" fmla="*/ 801938 h 5795240"/>
              <a:gd name="connsiteX30-11429" fmla="*/ 6321546 w 12641071"/>
              <a:gd name="connsiteY30-11430" fmla="*/ 948207 h 5795240"/>
              <a:gd name="connsiteX31-11431" fmla="*/ 6321550 w 12641071"/>
              <a:gd name="connsiteY31-11432" fmla="*/ 948224 h 5795240"/>
              <a:gd name="connsiteX32-11433" fmla="*/ 6334438 w 12641071"/>
              <a:gd name="connsiteY32-11434" fmla="*/ 1118571 h 5795240"/>
              <a:gd name="connsiteX33-11435" fmla="*/ 6321550 w 12641071"/>
              <a:gd name="connsiteY33-11436" fmla="*/ 948222 h 5795240"/>
              <a:gd name="connsiteX34-11437" fmla="*/ 6295696 w 12641071"/>
              <a:gd name="connsiteY34-11438" fmla="*/ 825653 h 5795240"/>
              <a:gd name="connsiteX35-11439" fmla="*/ 6287839 w 12641071"/>
              <a:gd name="connsiteY35-11440" fmla="*/ 801938 h 5795240"/>
              <a:gd name="connsiteX36-11441" fmla="*/ 6284151 w 12641071"/>
              <a:gd name="connsiteY36-11442" fmla="*/ 785941 h 5795240"/>
              <a:gd name="connsiteX37-11443" fmla="*/ 6274009 w 12641071"/>
              <a:gd name="connsiteY37-11444" fmla="*/ 760197 h 5795240"/>
              <a:gd name="connsiteX38-11445" fmla="*/ 6256852 w 12641071"/>
              <a:gd name="connsiteY38-11446" fmla="*/ 708420 h 5795240"/>
              <a:gd name="connsiteX39-11447" fmla="*/ 6234035 w 12641071"/>
              <a:gd name="connsiteY39-11448" fmla="*/ 658746 h 5795240"/>
              <a:gd name="connsiteX40-11449" fmla="*/ 6224136 w 12641071"/>
              <a:gd name="connsiteY40-11450" fmla="*/ 633624 h 5795240"/>
              <a:gd name="connsiteX41-11451" fmla="*/ 6215965 w 12641071"/>
              <a:gd name="connsiteY41-11452" fmla="*/ 619406 h 5795240"/>
              <a:gd name="connsiteX42-11453" fmla="*/ 6205824 w 12641071"/>
              <a:gd name="connsiteY42-11454" fmla="*/ 597325 h 5795240"/>
              <a:gd name="connsiteX43-11455" fmla="*/ 6143427 w 12641071"/>
              <a:gd name="connsiteY43-11456" fmla="*/ 493200 h 5795240"/>
              <a:gd name="connsiteX44-11457" fmla="*/ 6143408 w 12641071"/>
              <a:gd name="connsiteY44-11458" fmla="*/ 493167 h 5795240"/>
              <a:gd name="connsiteX45-11459" fmla="*/ 6105193 w 12641071"/>
              <a:gd name="connsiteY45-11460" fmla="*/ 442067 h 5795240"/>
              <a:gd name="connsiteX46-11461" fmla="*/ 6141460 w 12641071"/>
              <a:gd name="connsiteY46-11462" fmla="*/ 475027 h 5795240"/>
              <a:gd name="connsiteX47-11463" fmla="*/ 6788665 w 12641071"/>
              <a:gd name="connsiteY47-11464" fmla="*/ 707369 h 5795240"/>
              <a:gd name="connsiteX48-11465" fmla="*/ 7184710 w 12641071"/>
              <a:gd name="connsiteY48-11466" fmla="*/ 627411 h 5795240"/>
              <a:gd name="connsiteX49-11467" fmla="*/ 7264545 w 12641071"/>
              <a:gd name="connsiteY49-11468" fmla="*/ 588952 h 5795240"/>
              <a:gd name="connsiteX50-11469" fmla="*/ 7213686 w 12641071"/>
              <a:gd name="connsiteY50-11470" fmla="*/ 626983 h 5795240"/>
              <a:gd name="connsiteX51-11471" fmla="*/ 7128319 w 12641071"/>
              <a:gd name="connsiteY51-11472" fmla="*/ 705504 h 5795240"/>
              <a:gd name="connsiteX52-11473" fmla="*/ 7083110 w 12641071"/>
              <a:gd name="connsiteY52-11474" fmla="*/ 757072 h 5795240"/>
              <a:gd name="connsiteX53-11475" fmla="*/ 7083111 w 12641071"/>
              <a:gd name="connsiteY53-11476" fmla="*/ 757072 h 5795240"/>
              <a:gd name="connsiteX54-11477" fmla="*/ 7128319 w 12641071"/>
              <a:gd name="connsiteY54-11478" fmla="*/ 705506 h 5795240"/>
              <a:gd name="connsiteX55-11479" fmla="*/ 7213686 w 12641071"/>
              <a:gd name="connsiteY55-11480" fmla="*/ 626984 h 5795240"/>
              <a:gd name="connsiteX56-11481" fmla="*/ 7264545 w 12641071"/>
              <a:gd name="connsiteY56-11482" fmla="*/ 588953 h 5795240"/>
              <a:gd name="connsiteX57-11483" fmla="*/ 7273651 w 12641071"/>
              <a:gd name="connsiteY57-11484" fmla="*/ 584566 h 5795240"/>
              <a:gd name="connsiteX58-11485" fmla="*/ 7314851 w 12641071"/>
              <a:gd name="connsiteY58-11486" fmla="*/ 559537 h 5795240"/>
              <a:gd name="connsiteX59-11487" fmla="*/ 7354131 w 12641071"/>
              <a:gd name="connsiteY59-11488" fmla="*/ 565467 h 5795240"/>
              <a:gd name="connsiteX60-11489" fmla="*/ 7429608 w 12641071"/>
              <a:gd name="connsiteY60-11490" fmla="*/ 586051 h 5795240"/>
              <a:gd name="connsiteX61-11491" fmla="*/ 7429611 w 12641071"/>
              <a:gd name="connsiteY61-11492" fmla="*/ 586050 h 5795240"/>
              <a:gd name="connsiteX62-11493" fmla="*/ 7354132 w 12641071"/>
              <a:gd name="connsiteY62-11494" fmla="*/ 565465 h 5795240"/>
              <a:gd name="connsiteX63-11495" fmla="*/ 7314853 w 12641071"/>
              <a:gd name="connsiteY63-11496" fmla="*/ 559536 h 5795240"/>
              <a:gd name="connsiteX64-11497" fmla="*/ 7314851 w 12641071"/>
              <a:gd name="connsiteY64-11498" fmla="*/ 559537 h 5795240"/>
              <a:gd name="connsiteX65-11499" fmla="*/ 7314849 w 12641071"/>
              <a:gd name="connsiteY65-11500" fmla="*/ 559537 h 5795240"/>
              <a:gd name="connsiteX66-11501" fmla="*/ 7273651 w 12641071"/>
              <a:gd name="connsiteY66-11502" fmla="*/ 584565 h 5795240"/>
              <a:gd name="connsiteX67-11503" fmla="*/ 7264545 w 12641071"/>
              <a:gd name="connsiteY67-11504" fmla="*/ 588952 h 5795240"/>
              <a:gd name="connsiteX68-11505" fmla="*/ 7296407 w 12641071"/>
              <a:gd name="connsiteY68-11506" fmla="*/ 565126 h 5795240"/>
              <a:gd name="connsiteX69-11507" fmla="*/ 7307447 w 12641071"/>
              <a:gd name="connsiteY69-11508" fmla="*/ 558419 h 5795240"/>
              <a:gd name="connsiteX70-11509" fmla="*/ 7307450 w 12641071"/>
              <a:gd name="connsiteY70-11510" fmla="*/ 558419 h 5795240"/>
              <a:gd name="connsiteX71-11511" fmla="*/ 7385004 w 12641071"/>
              <a:gd name="connsiteY71-11512" fmla="*/ 511303 h 5795240"/>
              <a:gd name="connsiteX72-11513" fmla="*/ 7391626 w 12641071"/>
              <a:gd name="connsiteY72-11514" fmla="*/ 508114 h 5795240"/>
              <a:gd name="connsiteX73-11515" fmla="*/ 7391631 w 12641071"/>
              <a:gd name="connsiteY73-11516" fmla="*/ 508110 h 5795240"/>
              <a:gd name="connsiteX74-11517" fmla="*/ 7478934 w 12641071"/>
              <a:gd name="connsiteY74-11518" fmla="*/ 466053 h 5795240"/>
              <a:gd name="connsiteX75-11519" fmla="*/ 7897193 w 12641071"/>
              <a:gd name="connsiteY75-11520" fmla="*/ 381611 h 5795240"/>
              <a:gd name="connsiteX76-11521" fmla="*/ 8788216 w 12641071"/>
              <a:gd name="connsiteY76-11522" fmla="*/ 855364 h 5795240"/>
              <a:gd name="connsiteX77-11523" fmla="*/ 8832362 w 12641071"/>
              <a:gd name="connsiteY77-11524" fmla="*/ 928030 h 5795240"/>
              <a:gd name="connsiteX78-11525" fmla="*/ 8832362 w 12641071"/>
              <a:gd name="connsiteY78-11526" fmla="*/ 928033 h 5795240"/>
              <a:gd name="connsiteX79-11527" fmla="*/ 8842040 w 12641071"/>
              <a:gd name="connsiteY79-11528" fmla="*/ 943961 h 5795240"/>
              <a:gd name="connsiteX80-11529" fmla="*/ 8856144 w 12641071"/>
              <a:gd name="connsiteY80-11530" fmla="*/ 973241 h 5795240"/>
              <a:gd name="connsiteX81-11531" fmla="*/ 8856145 w 12641071"/>
              <a:gd name="connsiteY81-11532" fmla="*/ 973241 h 5795240"/>
              <a:gd name="connsiteX82-11533" fmla="*/ 8878117 w 12641071"/>
              <a:gd name="connsiteY82-11534" fmla="*/ 1018851 h 5795240"/>
              <a:gd name="connsiteX83-11535" fmla="*/ 8877719 w 12641071"/>
              <a:gd name="connsiteY83-11536" fmla="*/ 1018369 h 5795240"/>
              <a:gd name="connsiteX84-11537" fmla="*/ 8853250 w 12641071"/>
              <a:gd name="connsiteY84-11538" fmla="*/ 973288 h 5795240"/>
              <a:gd name="connsiteX85-11539" fmla="*/ 8853249 w 12641071"/>
              <a:gd name="connsiteY85-11540" fmla="*/ 973288 h 5795240"/>
              <a:gd name="connsiteX86-11541" fmla="*/ 8853248 w 12641071"/>
              <a:gd name="connsiteY86-11542" fmla="*/ 973287 h 5795240"/>
              <a:gd name="connsiteX87-11543" fmla="*/ 8849677 w 12641071"/>
              <a:gd name="connsiteY87-11544" fmla="*/ 973341 h 5795240"/>
              <a:gd name="connsiteX88-11545" fmla="*/ 8641543 w 12641071"/>
              <a:gd name="connsiteY88-11546" fmla="*/ 916577 h 5795240"/>
              <a:gd name="connsiteX89-11547" fmla="*/ 8641545 w 12641071"/>
              <a:gd name="connsiteY89-11548" fmla="*/ 916580 h 5795240"/>
              <a:gd name="connsiteX90-11549" fmla="*/ 8849676 w 12641071"/>
              <a:gd name="connsiteY90-11550" fmla="*/ 973343 h 5795240"/>
              <a:gd name="connsiteX91-11551" fmla="*/ 8853248 w 12641071"/>
              <a:gd name="connsiteY91-11552" fmla="*/ 973288 h 5795240"/>
              <a:gd name="connsiteX92-11553" fmla="*/ 8877719 w 12641071"/>
              <a:gd name="connsiteY92-11554" fmla="*/ 1018371 h 5795240"/>
              <a:gd name="connsiteX93-11555" fmla="*/ 8878116 w 12641071"/>
              <a:gd name="connsiteY93-11556" fmla="*/ 1018851 h 5795240"/>
              <a:gd name="connsiteX94-11557" fmla="*/ 8887288 w 12641071"/>
              <a:gd name="connsiteY94-11558" fmla="*/ 1037892 h 5795240"/>
              <a:gd name="connsiteX95-11559" fmla="*/ 8949899 w 12641071"/>
              <a:gd name="connsiteY95-11560" fmla="*/ 1239592 h 5795240"/>
              <a:gd name="connsiteX96-11561" fmla="*/ 8968437 w 12641071"/>
              <a:gd name="connsiteY96-11562" fmla="*/ 1423482 h 5795240"/>
              <a:gd name="connsiteX97-11563" fmla="*/ 8949899 w 12641071"/>
              <a:gd name="connsiteY97-11564" fmla="*/ 1239591 h 5795240"/>
              <a:gd name="connsiteX98-11565" fmla="*/ 8887288 w 12641071"/>
              <a:gd name="connsiteY98-11566" fmla="*/ 1037890 h 5795240"/>
              <a:gd name="connsiteX99-11567" fmla="*/ 8878116 w 12641071"/>
              <a:gd name="connsiteY99-11568" fmla="*/ 1018851 h 5795240"/>
              <a:gd name="connsiteX100-11569" fmla="*/ 8931285 w 12641071"/>
              <a:gd name="connsiteY100-11570" fmla="*/ 1083292 h 5795240"/>
              <a:gd name="connsiteX101-11571" fmla="*/ 9241478 w 12641071"/>
              <a:gd name="connsiteY101-11572" fmla="*/ 1211778 h 5795240"/>
              <a:gd name="connsiteX102-11573" fmla="*/ 9605238 w 12641071"/>
              <a:gd name="connsiteY102-11574" fmla="*/ 1018369 h 5795240"/>
              <a:gd name="connsiteX103-11575" fmla="*/ 9636247 w 12641071"/>
              <a:gd name="connsiteY103-11576" fmla="*/ 961241 h 5795240"/>
              <a:gd name="connsiteX104-11577" fmla="*/ 9641995 w 12641071"/>
              <a:gd name="connsiteY104-11578" fmla="*/ 961152 h 5795240"/>
              <a:gd name="connsiteX105-11579" fmla="*/ 9584939 w 12641071"/>
              <a:gd name="connsiteY105-11580" fmla="*/ 1079594 h 5795240"/>
              <a:gd name="connsiteX106-11581" fmla="*/ 9546257 w 12641071"/>
              <a:gd name="connsiteY106-11582" fmla="*/ 1204206 h 5795240"/>
              <a:gd name="connsiteX107-11583" fmla="*/ 9584939 w 12641071"/>
              <a:gd name="connsiteY107-11584" fmla="*/ 1079596 h 5795240"/>
              <a:gd name="connsiteX108-11585" fmla="*/ 9641995 w 12641071"/>
              <a:gd name="connsiteY108-11586" fmla="*/ 961153 h 5795240"/>
              <a:gd name="connsiteX109-11587" fmla="*/ 9653069 w 12641071"/>
              <a:gd name="connsiteY109-11588" fmla="*/ 960983 h 5795240"/>
              <a:gd name="connsiteX110-11589" fmla="*/ 9801564 w 12641071"/>
              <a:gd name="connsiteY110-11590" fmla="*/ 1196828 h 5795240"/>
              <a:gd name="connsiteX111-11591" fmla="*/ 9801566 w 12641071"/>
              <a:gd name="connsiteY111-11592" fmla="*/ 1196828 h 5795240"/>
              <a:gd name="connsiteX112-11593" fmla="*/ 9653070 w 12641071"/>
              <a:gd name="connsiteY112-11594" fmla="*/ 960982 h 5795240"/>
              <a:gd name="connsiteX113-11595" fmla="*/ 9641996 w 12641071"/>
              <a:gd name="connsiteY113-11596" fmla="*/ 961152 h 5795240"/>
              <a:gd name="connsiteX114-11597" fmla="*/ 9651917 w 12641071"/>
              <a:gd name="connsiteY114-11598" fmla="*/ 940556 h 5795240"/>
              <a:gd name="connsiteX115-11599" fmla="*/ 11050508 w 12641071"/>
              <a:gd name="connsiteY115-11600" fmla="*/ 108150 h 5795240"/>
              <a:gd name="connsiteX116-11601" fmla="*/ 12641071 w 12641071"/>
              <a:gd name="connsiteY116-11602" fmla="*/ 1698711 h 5795240"/>
              <a:gd name="connsiteX117-11603" fmla="*/ 11371062 w 12641071"/>
              <a:gd name="connsiteY117-11604" fmla="*/ 3256960 h 5795240"/>
              <a:gd name="connsiteX118-11605" fmla="*/ 11215953 w 12641071"/>
              <a:gd name="connsiteY118-11606" fmla="*/ 3280632 h 5795240"/>
              <a:gd name="connsiteX119-11607" fmla="*/ 11142318 w 12641071"/>
              <a:gd name="connsiteY119-11608" fmla="*/ 3276914 h 5795240"/>
              <a:gd name="connsiteX120-11609" fmla="*/ 11215952 w 12641071"/>
              <a:gd name="connsiteY120-11610" fmla="*/ 3280632 h 5795240"/>
              <a:gd name="connsiteX121-11611" fmla="*/ 11213133 w 12641071"/>
              <a:gd name="connsiteY121-11612" fmla="*/ 3281062 h 5795240"/>
              <a:gd name="connsiteX122-11613" fmla="*/ 11116921 w 12641071"/>
              <a:gd name="connsiteY122-11614" fmla="*/ 3285921 h 5795240"/>
              <a:gd name="connsiteX123-11615" fmla="*/ 11050507 w 12641071"/>
              <a:gd name="connsiteY123-11616" fmla="*/ 3289274 h 5795240"/>
              <a:gd name="connsiteX124-11617" fmla="*/ 11006292 w 12641071"/>
              <a:gd name="connsiteY124-11618" fmla="*/ 3287041 h 5795240"/>
              <a:gd name="connsiteX125-11619" fmla="*/ 10937101 w 12641071"/>
              <a:gd name="connsiteY125-11620" fmla="*/ 3297601 h 5795240"/>
              <a:gd name="connsiteX126-11621" fmla="*/ 10144740 w 12641071"/>
              <a:gd name="connsiteY126-11622" fmla="*/ 4089962 h 5795240"/>
              <a:gd name="connsiteX127-11623" fmla="*/ 10130374 w 12641071"/>
              <a:gd name="connsiteY127-11624" fmla="*/ 4184101 h 5795240"/>
              <a:gd name="connsiteX128-11625" fmla="*/ 10130375 w 12641071"/>
              <a:gd name="connsiteY128-11626" fmla="*/ 4184103 h 5795240"/>
              <a:gd name="connsiteX129-11627" fmla="*/ 10130656 w 12641071"/>
              <a:gd name="connsiteY129-11628" fmla="*/ 4185950 h 5795240"/>
              <a:gd name="connsiteX130-11629" fmla="*/ 10138194 w 12641071"/>
              <a:gd name="connsiteY130-11630" fmla="*/ 4335228 h 5795240"/>
              <a:gd name="connsiteX131-11631" fmla="*/ 10137710 w 12641071"/>
              <a:gd name="connsiteY131-11632" fmla="*/ 4344822 h 5795240"/>
              <a:gd name="connsiteX132-11633" fmla="*/ 10133555 w 12641071"/>
              <a:gd name="connsiteY132-11634" fmla="*/ 4427096 h 5795240"/>
              <a:gd name="connsiteX133-11635" fmla="*/ 10129312 w 12641071"/>
              <a:gd name="connsiteY133-11636" fmla="*/ 4399289 h 5795240"/>
              <a:gd name="connsiteX134-11637" fmla="*/ 10126797 w 12641071"/>
              <a:gd name="connsiteY134-11638" fmla="*/ 4349498 h 5795240"/>
              <a:gd name="connsiteX135-11639" fmla="*/ 10126796 w 12641071"/>
              <a:gd name="connsiteY135-11640" fmla="*/ 4349498 h 5795240"/>
              <a:gd name="connsiteX136-11641" fmla="*/ 10129311 w 12641071"/>
              <a:gd name="connsiteY136-11642" fmla="*/ 4399289 h 5795240"/>
              <a:gd name="connsiteX137-11643" fmla="*/ 10133554 w 12641071"/>
              <a:gd name="connsiteY137-11644" fmla="*/ 4427096 h 5795240"/>
              <a:gd name="connsiteX138-11645" fmla="*/ 10130656 w 12641071"/>
              <a:gd name="connsiteY138-11646" fmla="*/ 4484506 h 5795240"/>
              <a:gd name="connsiteX139-11647" fmla="*/ 8678182 w 12641071"/>
              <a:gd name="connsiteY139-11648" fmla="*/ 5795240 h 5795240"/>
              <a:gd name="connsiteX140-11649" fmla="*/ 7467518 w 12641071"/>
              <a:gd name="connsiteY140-11650" fmla="*/ 5151535 h 5795240"/>
              <a:gd name="connsiteX141-11651" fmla="*/ 7419945 w 12641071"/>
              <a:gd name="connsiteY141-11652" fmla="*/ 5073228 h 5795240"/>
              <a:gd name="connsiteX142-11653" fmla="*/ 7394386 w 12641071"/>
              <a:gd name="connsiteY142-11654" fmla="*/ 5031156 h 5795240"/>
              <a:gd name="connsiteX143-11655" fmla="*/ 7367299 w 12641071"/>
              <a:gd name="connsiteY143-11656" fmla="*/ 4974928 h 5795240"/>
              <a:gd name="connsiteX144-11657" fmla="*/ 7332905 w 12641071"/>
              <a:gd name="connsiteY144-11658" fmla="*/ 4903531 h 5795240"/>
              <a:gd name="connsiteX145-11659" fmla="*/ 7320958 w 12641071"/>
              <a:gd name="connsiteY145-11660" fmla="*/ 4870887 h 5795240"/>
              <a:gd name="connsiteX146-11661" fmla="*/ 7322174 w 12641071"/>
              <a:gd name="connsiteY146-11662" fmla="*/ 4872361 h 5795240"/>
              <a:gd name="connsiteX147-11663" fmla="*/ 7362630 w 12641071"/>
              <a:gd name="connsiteY147-11664" fmla="*/ 4938954 h 5795240"/>
              <a:gd name="connsiteX148-11665" fmla="*/ 7380779 w 12641071"/>
              <a:gd name="connsiteY148-11666" fmla="*/ 4976628 h 5795240"/>
              <a:gd name="connsiteX149-11667" fmla="*/ 7391210 w 12641071"/>
              <a:gd name="connsiteY149-11668" fmla="*/ 4977944 h 5795240"/>
              <a:gd name="connsiteX150-11669" fmla="*/ 7380780 w 12641071"/>
              <a:gd name="connsiteY150-11670" fmla="*/ 4976628 h 5795240"/>
              <a:gd name="connsiteX151-11671" fmla="*/ 7362631 w 12641071"/>
              <a:gd name="connsiteY151-11672" fmla="*/ 4938954 h 5795240"/>
              <a:gd name="connsiteX152-11673" fmla="*/ 7322175 w 12641071"/>
              <a:gd name="connsiteY152-11674" fmla="*/ 4872361 h 5795240"/>
              <a:gd name="connsiteX153-11675" fmla="*/ 7320959 w 12641071"/>
              <a:gd name="connsiteY153-11676" fmla="*/ 4870887 h 5795240"/>
              <a:gd name="connsiteX154-11677" fmla="*/ 7283811 w 12641071"/>
              <a:gd name="connsiteY154-11678" fmla="*/ 4769391 h 5795240"/>
              <a:gd name="connsiteX155-11679" fmla="*/ 7272112 w 12641071"/>
              <a:gd name="connsiteY155-11680" fmla="*/ 4718630 h 5795240"/>
              <a:gd name="connsiteX156-11681" fmla="*/ 7272111 w 12641071"/>
              <a:gd name="connsiteY156-11682" fmla="*/ 4718630 h 5795240"/>
              <a:gd name="connsiteX157-11683" fmla="*/ 7283810 w 12641071"/>
              <a:gd name="connsiteY157-11684" fmla="*/ 4769391 h 5795240"/>
              <a:gd name="connsiteX158-11685" fmla="*/ 7320958 w 12641071"/>
              <a:gd name="connsiteY158-11686" fmla="*/ 4870887 h 5795240"/>
              <a:gd name="connsiteX159-11687" fmla="*/ 7223551 w 12641071"/>
              <a:gd name="connsiteY159-11688" fmla="*/ 4752829 h 5795240"/>
              <a:gd name="connsiteX160-11689" fmla="*/ 6652445 w 12641071"/>
              <a:gd name="connsiteY160-11690" fmla="*/ 4516269 h 5795240"/>
              <a:gd name="connsiteX161-11691" fmla="*/ 6200873 w 12641071"/>
              <a:gd name="connsiteY161-11692" fmla="*/ 4654206 h 5795240"/>
              <a:gd name="connsiteX162-11693" fmla="*/ 6088813 w 12641071"/>
              <a:gd name="connsiteY162-11694" fmla="*/ 4746663 h 5795240"/>
              <a:gd name="connsiteX163-11695" fmla="*/ 6043019 w 12641071"/>
              <a:gd name="connsiteY163-11696" fmla="*/ 4807902 h 5795240"/>
              <a:gd name="connsiteX164-11697" fmla="*/ 6043021 w 12641071"/>
              <a:gd name="connsiteY164-11698" fmla="*/ 4807902 h 5795240"/>
              <a:gd name="connsiteX165-11699" fmla="*/ 6023271 w 12641071"/>
              <a:gd name="connsiteY165-11700" fmla="*/ 4834312 h 5795240"/>
              <a:gd name="connsiteX166-11701" fmla="*/ 5970678 w 12641071"/>
              <a:gd name="connsiteY166-11702" fmla="*/ 4892181 h 5795240"/>
              <a:gd name="connsiteX167-11703" fmla="*/ 5982717 w 12641071"/>
              <a:gd name="connsiteY167-11704" fmla="*/ 4872361 h 5795240"/>
              <a:gd name="connsiteX168-11705" fmla="*/ 5970675 w 12641071"/>
              <a:gd name="connsiteY168-11706" fmla="*/ 4892181 h 5795240"/>
              <a:gd name="connsiteX169-11707" fmla="*/ 5935320 w 12641071"/>
              <a:gd name="connsiteY169-11708" fmla="*/ 4931081 h 5795240"/>
              <a:gd name="connsiteX170-11709" fmla="*/ 4971763 w 12641071"/>
              <a:gd name="connsiteY170-11710" fmla="*/ 5330200 h 5795240"/>
              <a:gd name="connsiteX171-11711" fmla="*/ 3716172 w 12641071"/>
              <a:gd name="connsiteY171-11712" fmla="*/ 4497938 h 5795240"/>
              <a:gd name="connsiteX172-11713" fmla="*/ 3710773 w 12641071"/>
              <a:gd name="connsiteY172-11714" fmla="*/ 4483182 h 5795240"/>
              <a:gd name="connsiteX173-11715" fmla="*/ 3710773 w 12641071"/>
              <a:gd name="connsiteY173-11716" fmla="*/ 4483181 h 5795240"/>
              <a:gd name="connsiteX174-11717" fmla="*/ 3674984 w 12641071"/>
              <a:gd name="connsiteY174-11718" fmla="*/ 4385402 h 5795240"/>
              <a:gd name="connsiteX175-11719" fmla="*/ 3670349 w 12641071"/>
              <a:gd name="connsiteY175-11720" fmla="*/ 4372742 h 5795240"/>
              <a:gd name="connsiteX176-11721" fmla="*/ 3659438 w 12641071"/>
              <a:gd name="connsiteY176-11722" fmla="*/ 4330309 h 5795240"/>
              <a:gd name="connsiteX177-11723" fmla="*/ 3672084 w 12641071"/>
              <a:gd name="connsiteY177-11724" fmla="*/ 4353606 h 5795240"/>
              <a:gd name="connsiteX178-11725" fmla="*/ 3659440 w 12641071"/>
              <a:gd name="connsiteY178-11726" fmla="*/ 4330309 h 5795240"/>
              <a:gd name="connsiteX179-11727" fmla="*/ 3613217 w 12641071"/>
              <a:gd name="connsiteY179-11728" fmla="*/ 4245153 h 5795240"/>
              <a:gd name="connsiteX180-11729" fmla="*/ 3083792 w 12641071"/>
              <a:gd name="connsiteY180-11730" fmla="*/ 3963660 h 5795240"/>
              <a:gd name="connsiteX181-11731" fmla="*/ 2835272 w 12641071"/>
              <a:gd name="connsiteY181-11732" fmla="*/ 4013833 h 5795240"/>
              <a:gd name="connsiteX182-11733" fmla="*/ 2820214 w 12641071"/>
              <a:gd name="connsiteY182-11734" fmla="*/ 4022007 h 5795240"/>
              <a:gd name="connsiteX183-11735" fmla="*/ 2820212 w 12641071"/>
              <a:gd name="connsiteY183-11736" fmla="*/ 4022008 h 5795240"/>
              <a:gd name="connsiteX184-11737" fmla="*/ 2820206 w 12641071"/>
              <a:gd name="connsiteY184-11738" fmla="*/ 4022011 h 5795240"/>
              <a:gd name="connsiteX185-11739" fmla="*/ 2813481 w 12641071"/>
              <a:gd name="connsiteY185-11740" fmla="*/ 4027041 h 5795240"/>
              <a:gd name="connsiteX186-11741" fmla="*/ 2762875 w 12641071"/>
              <a:gd name="connsiteY186-11742" fmla="*/ 4057784 h 5795240"/>
              <a:gd name="connsiteX187-11743" fmla="*/ 2762878 w 12641071"/>
              <a:gd name="connsiteY187-11744" fmla="*/ 4057784 h 5795240"/>
              <a:gd name="connsiteX188-11745" fmla="*/ 2694694 w 12641071"/>
              <a:gd name="connsiteY188-11746" fmla="*/ 4099208 h 5795240"/>
              <a:gd name="connsiteX189-11747" fmla="*/ 2726822 w 12641071"/>
              <a:gd name="connsiteY189-11748" fmla="*/ 4072700 h 5795240"/>
              <a:gd name="connsiteX190-11749" fmla="*/ 2757719 w 12641071"/>
              <a:gd name="connsiteY190-11750" fmla="*/ 4055929 h 5795240"/>
              <a:gd name="connsiteX191-11751" fmla="*/ 2757718 w 12641071"/>
              <a:gd name="connsiteY191-11752" fmla="*/ 4055928 h 5795240"/>
              <a:gd name="connsiteX192-11753" fmla="*/ 2726820 w 12641071"/>
              <a:gd name="connsiteY192-11754" fmla="*/ 4072700 h 5795240"/>
              <a:gd name="connsiteX193-11755" fmla="*/ 2694692 w 12641071"/>
              <a:gd name="connsiteY193-11756" fmla="*/ 4099208 h 5795240"/>
              <a:gd name="connsiteX194-11757" fmla="*/ 2664698 w 12641071"/>
              <a:gd name="connsiteY194-11758" fmla="*/ 4117431 h 5795240"/>
              <a:gd name="connsiteX195-11759" fmla="*/ 1804544 w 12641071"/>
              <a:gd name="connsiteY195-11760" fmla="*/ 4335229 h 5795240"/>
              <a:gd name="connsiteX196-11761" fmla="*/ 0 w 12641071"/>
              <a:gd name="connsiteY196-11762" fmla="*/ 2530685 h 5795240"/>
              <a:gd name="connsiteX197-11763" fmla="*/ 1804544 w 12641071"/>
              <a:gd name="connsiteY197-11764" fmla="*/ 726143 h 5795240"/>
              <a:gd name="connsiteX198-11765" fmla="*/ 3080549 w 12641071"/>
              <a:gd name="connsiteY198-11766" fmla="*/ 1254682 h 5795240"/>
              <a:gd name="connsiteX199-11767" fmla="*/ 3268676 w 12641071"/>
              <a:gd name="connsiteY199-11768" fmla="*/ 1461167 h 5795240"/>
              <a:gd name="connsiteX200-11769" fmla="*/ 3565826 w 12641071"/>
              <a:gd name="connsiteY200-11770" fmla="*/ 1551935 h 5795240"/>
              <a:gd name="connsiteX201-11771" fmla="*/ 4086504 w 12641071"/>
              <a:gd name="connsiteY201-11772" fmla="*/ 1127574 h 5795240"/>
              <a:gd name="connsiteX202-11773" fmla="*/ 4103078 w 12641071"/>
              <a:gd name="connsiteY202-11774" fmla="*/ 1004204 h 5795240"/>
              <a:gd name="connsiteX203-11775" fmla="*/ 5215874 w 12641071"/>
              <a:gd name="connsiteY203-11776" fmla="*/ 0 h 5795240"/>
              <a:gd name="connsiteX0-11777" fmla="*/ 5964869 w 12641071"/>
              <a:gd name="connsiteY0-11778" fmla="*/ 4795171 h 5795240"/>
              <a:gd name="connsiteX1-11779" fmla="*/ 6019264 w 12641071"/>
              <a:gd name="connsiteY1-11780" fmla="*/ 4804905 h 5795240"/>
              <a:gd name="connsiteX2-11781" fmla="*/ 6036570 w 12641071"/>
              <a:gd name="connsiteY2-11782" fmla="*/ 4807089 h 5795240"/>
              <a:gd name="connsiteX3-11783" fmla="*/ 6019265 w 12641071"/>
              <a:gd name="connsiteY3-11784" fmla="*/ 4804905 h 5795240"/>
              <a:gd name="connsiteX4-11785" fmla="*/ 5964869 w 12641071"/>
              <a:gd name="connsiteY4-11786" fmla="*/ 4795171 h 5795240"/>
              <a:gd name="connsiteX5-11787" fmla="*/ 3682364 w 12641071"/>
              <a:gd name="connsiteY5-11788" fmla="*/ 4386723 h 5795240"/>
              <a:gd name="connsiteX6-11789" fmla="*/ 3772428 w 12641071"/>
              <a:gd name="connsiteY6-11790" fmla="*/ 4402840 h 5795240"/>
              <a:gd name="connsiteX7-11791" fmla="*/ 3772428 w 12641071"/>
              <a:gd name="connsiteY7-11792" fmla="*/ 4402840 h 5795240"/>
              <a:gd name="connsiteX8-11793" fmla="*/ 3682364 w 12641071"/>
              <a:gd name="connsiteY8-11794" fmla="*/ 4386723 h 5795240"/>
              <a:gd name="connsiteX9-11795" fmla="*/ 6034389 w 12641071"/>
              <a:gd name="connsiteY9-11796" fmla="*/ 371047 h 5795240"/>
              <a:gd name="connsiteX10-11797" fmla="*/ 5912002 w 12641071"/>
              <a:gd name="connsiteY10-11798" fmla="*/ 413650 h 5795240"/>
              <a:gd name="connsiteX11-11799" fmla="*/ 5912002 w 12641071"/>
              <a:gd name="connsiteY11-11800" fmla="*/ 413650 h 5795240"/>
              <a:gd name="connsiteX12-11801" fmla="*/ 6034389 w 12641071"/>
              <a:gd name="connsiteY12-11802" fmla="*/ 371047 h 5795240"/>
              <a:gd name="connsiteX13-11803" fmla="*/ 5215874 w 12641071"/>
              <a:gd name="connsiteY13-11804" fmla="*/ 0 h 5795240"/>
              <a:gd name="connsiteX14-11805" fmla="*/ 5927386 w 12641071"/>
              <a:gd name="connsiteY14-11806" fmla="*/ 255427 h 5795240"/>
              <a:gd name="connsiteX15-11807" fmla="*/ 5974443 w 12641071"/>
              <a:gd name="connsiteY15-11808" fmla="*/ 298195 h 5795240"/>
              <a:gd name="connsiteX16-11809" fmla="*/ 5974448 w 12641071"/>
              <a:gd name="connsiteY16-11810" fmla="*/ 298200 h 5795240"/>
              <a:gd name="connsiteX17-11811" fmla="*/ 6006819 w 12641071"/>
              <a:gd name="connsiteY17-11812" fmla="*/ 327622 h 5795240"/>
              <a:gd name="connsiteX18-11813" fmla="*/ 6043427 w 12641071"/>
              <a:gd name="connsiteY18-11814" fmla="*/ 367901 h 5795240"/>
              <a:gd name="connsiteX19-11815" fmla="*/ 6043429 w 12641071"/>
              <a:gd name="connsiteY19-11816" fmla="*/ 367901 h 5795240"/>
              <a:gd name="connsiteX20-11817" fmla="*/ 6079014 w 12641071"/>
              <a:gd name="connsiteY20-11818" fmla="*/ 407056 h 5795240"/>
              <a:gd name="connsiteX21-11819" fmla="*/ 6105193 w 12641071"/>
              <a:gd name="connsiteY21-11820" fmla="*/ 442067 h 5795240"/>
              <a:gd name="connsiteX22-11821" fmla="*/ 6069206 w 12641071"/>
              <a:gd name="connsiteY22-11822" fmla="*/ 409359 h 5795240"/>
              <a:gd name="connsiteX23-11823" fmla="*/ 6105193 w 12641071"/>
              <a:gd name="connsiteY23-11824" fmla="*/ 442069 h 5795240"/>
              <a:gd name="connsiteX24-11825" fmla="*/ 6143408 w 12641071"/>
              <a:gd name="connsiteY24-11826" fmla="*/ 493169 h 5795240"/>
              <a:gd name="connsiteX25-11827" fmla="*/ 6143427 w 12641071"/>
              <a:gd name="connsiteY25-11828" fmla="*/ 493200 h 5795240"/>
              <a:gd name="connsiteX26-11829" fmla="*/ 6215965 w 12641071"/>
              <a:gd name="connsiteY26-11830" fmla="*/ 619406 h 5795240"/>
              <a:gd name="connsiteX27-11831" fmla="*/ 6234035 w 12641071"/>
              <a:gd name="connsiteY27-11832" fmla="*/ 658746 h 5795240"/>
              <a:gd name="connsiteX28-11833" fmla="*/ 6274009 w 12641071"/>
              <a:gd name="connsiteY28-11834" fmla="*/ 760197 h 5795240"/>
              <a:gd name="connsiteX29-11835" fmla="*/ 6287839 w 12641071"/>
              <a:gd name="connsiteY29-11836" fmla="*/ 801938 h 5795240"/>
              <a:gd name="connsiteX30-11837" fmla="*/ 6321546 w 12641071"/>
              <a:gd name="connsiteY30-11838" fmla="*/ 948207 h 5795240"/>
              <a:gd name="connsiteX31-11839" fmla="*/ 6321550 w 12641071"/>
              <a:gd name="connsiteY31-11840" fmla="*/ 948224 h 5795240"/>
              <a:gd name="connsiteX32-11841" fmla="*/ 6334438 w 12641071"/>
              <a:gd name="connsiteY32-11842" fmla="*/ 1118571 h 5795240"/>
              <a:gd name="connsiteX33-11843" fmla="*/ 6295696 w 12641071"/>
              <a:gd name="connsiteY33-11844" fmla="*/ 825653 h 5795240"/>
              <a:gd name="connsiteX34-11845" fmla="*/ 6287839 w 12641071"/>
              <a:gd name="connsiteY34-11846" fmla="*/ 801938 h 5795240"/>
              <a:gd name="connsiteX35-11847" fmla="*/ 6284151 w 12641071"/>
              <a:gd name="connsiteY35-11848" fmla="*/ 785941 h 5795240"/>
              <a:gd name="connsiteX36-11849" fmla="*/ 6274009 w 12641071"/>
              <a:gd name="connsiteY36-11850" fmla="*/ 760197 h 5795240"/>
              <a:gd name="connsiteX37-11851" fmla="*/ 6256852 w 12641071"/>
              <a:gd name="connsiteY37-11852" fmla="*/ 708420 h 5795240"/>
              <a:gd name="connsiteX38-11853" fmla="*/ 6234035 w 12641071"/>
              <a:gd name="connsiteY38-11854" fmla="*/ 658746 h 5795240"/>
              <a:gd name="connsiteX39-11855" fmla="*/ 6224136 w 12641071"/>
              <a:gd name="connsiteY39-11856" fmla="*/ 633624 h 5795240"/>
              <a:gd name="connsiteX40-11857" fmla="*/ 6215965 w 12641071"/>
              <a:gd name="connsiteY40-11858" fmla="*/ 619406 h 5795240"/>
              <a:gd name="connsiteX41-11859" fmla="*/ 6205824 w 12641071"/>
              <a:gd name="connsiteY41-11860" fmla="*/ 597325 h 5795240"/>
              <a:gd name="connsiteX42-11861" fmla="*/ 6143427 w 12641071"/>
              <a:gd name="connsiteY42-11862" fmla="*/ 493200 h 5795240"/>
              <a:gd name="connsiteX43-11863" fmla="*/ 6143408 w 12641071"/>
              <a:gd name="connsiteY43-11864" fmla="*/ 493167 h 5795240"/>
              <a:gd name="connsiteX44-11865" fmla="*/ 6105193 w 12641071"/>
              <a:gd name="connsiteY44-11866" fmla="*/ 442067 h 5795240"/>
              <a:gd name="connsiteX45-11867" fmla="*/ 6141460 w 12641071"/>
              <a:gd name="connsiteY45-11868" fmla="*/ 475027 h 5795240"/>
              <a:gd name="connsiteX46-11869" fmla="*/ 6788665 w 12641071"/>
              <a:gd name="connsiteY46-11870" fmla="*/ 707369 h 5795240"/>
              <a:gd name="connsiteX47-11871" fmla="*/ 7184710 w 12641071"/>
              <a:gd name="connsiteY47-11872" fmla="*/ 627411 h 5795240"/>
              <a:gd name="connsiteX48-11873" fmla="*/ 7264545 w 12641071"/>
              <a:gd name="connsiteY48-11874" fmla="*/ 588952 h 5795240"/>
              <a:gd name="connsiteX49-11875" fmla="*/ 7213686 w 12641071"/>
              <a:gd name="connsiteY49-11876" fmla="*/ 626983 h 5795240"/>
              <a:gd name="connsiteX50-11877" fmla="*/ 7128319 w 12641071"/>
              <a:gd name="connsiteY50-11878" fmla="*/ 705504 h 5795240"/>
              <a:gd name="connsiteX51-11879" fmla="*/ 7083110 w 12641071"/>
              <a:gd name="connsiteY51-11880" fmla="*/ 757072 h 5795240"/>
              <a:gd name="connsiteX52-11881" fmla="*/ 7083111 w 12641071"/>
              <a:gd name="connsiteY52-11882" fmla="*/ 757072 h 5795240"/>
              <a:gd name="connsiteX53-11883" fmla="*/ 7128319 w 12641071"/>
              <a:gd name="connsiteY53-11884" fmla="*/ 705506 h 5795240"/>
              <a:gd name="connsiteX54-11885" fmla="*/ 7213686 w 12641071"/>
              <a:gd name="connsiteY54-11886" fmla="*/ 626984 h 5795240"/>
              <a:gd name="connsiteX55-11887" fmla="*/ 7264545 w 12641071"/>
              <a:gd name="connsiteY55-11888" fmla="*/ 588953 h 5795240"/>
              <a:gd name="connsiteX56-11889" fmla="*/ 7273651 w 12641071"/>
              <a:gd name="connsiteY56-11890" fmla="*/ 584566 h 5795240"/>
              <a:gd name="connsiteX57-11891" fmla="*/ 7314851 w 12641071"/>
              <a:gd name="connsiteY57-11892" fmla="*/ 559537 h 5795240"/>
              <a:gd name="connsiteX58-11893" fmla="*/ 7354131 w 12641071"/>
              <a:gd name="connsiteY58-11894" fmla="*/ 565467 h 5795240"/>
              <a:gd name="connsiteX59-11895" fmla="*/ 7429608 w 12641071"/>
              <a:gd name="connsiteY59-11896" fmla="*/ 586051 h 5795240"/>
              <a:gd name="connsiteX60-11897" fmla="*/ 7429611 w 12641071"/>
              <a:gd name="connsiteY60-11898" fmla="*/ 586050 h 5795240"/>
              <a:gd name="connsiteX61-11899" fmla="*/ 7354132 w 12641071"/>
              <a:gd name="connsiteY61-11900" fmla="*/ 565465 h 5795240"/>
              <a:gd name="connsiteX62-11901" fmla="*/ 7314853 w 12641071"/>
              <a:gd name="connsiteY62-11902" fmla="*/ 559536 h 5795240"/>
              <a:gd name="connsiteX63-11903" fmla="*/ 7314851 w 12641071"/>
              <a:gd name="connsiteY63-11904" fmla="*/ 559537 h 5795240"/>
              <a:gd name="connsiteX64-11905" fmla="*/ 7314849 w 12641071"/>
              <a:gd name="connsiteY64-11906" fmla="*/ 559537 h 5795240"/>
              <a:gd name="connsiteX65-11907" fmla="*/ 7273651 w 12641071"/>
              <a:gd name="connsiteY65-11908" fmla="*/ 584565 h 5795240"/>
              <a:gd name="connsiteX66-11909" fmla="*/ 7264545 w 12641071"/>
              <a:gd name="connsiteY66-11910" fmla="*/ 588952 h 5795240"/>
              <a:gd name="connsiteX67-11911" fmla="*/ 7296407 w 12641071"/>
              <a:gd name="connsiteY67-11912" fmla="*/ 565126 h 5795240"/>
              <a:gd name="connsiteX68-11913" fmla="*/ 7307447 w 12641071"/>
              <a:gd name="connsiteY68-11914" fmla="*/ 558419 h 5795240"/>
              <a:gd name="connsiteX69-11915" fmla="*/ 7307450 w 12641071"/>
              <a:gd name="connsiteY69-11916" fmla="*/ 558419 h 5795240"/>
              <a:gd name="connsiteX70-11917" fmla="*/ 7385004 w 12641071"/>
              <a:gd name="connsiteY70-11918" fmla="*/ 511303 h 5795240"/>
              <a:gd name="connsiteX71-11919" fmla="*/ 7391626 w 12641071"/>
              <a:gd name="connsiteY71-11920" fmla="*/ 508114 h 5795240"/>
              <a:gd name="connsiteX72-11921" fmla="*/ 7391631 w 12641071"/>
              <a:gd name="connsiteY72-11922" fmla="*/ 508110 h 5795240"/>
              <a:gd name="connsiteX73-11923" fmla="*/ 7478934 w 12641071"/>
              <a:gd name="connsiteY73-11924" fmla="*/ 466053 h 5795240"/>
              <a:gd name="connsiteX74-11925" fmla="*/ 7897193 w 12641071"/>
              <a:gd name="connsiteY74-11926" fmla="*/ 381611 h 5795240"/>
              <a:gd name="connsiteX75-11927" fmla="*/ 8788216 w 12641071"/>
              <a:gd name="connsiteY75-11928" fmla="*/ 855364 h 5795240"/>
              <a:gd name="connsiteX76-11929" fmla="*/ 8832362 w 12641071"/>
              <a:gd name="connsiteY76-11930" fmla="*/ 928030 h 5795240"/>
              <a:gd name="connsiteX77-11931" fmla="*/ 8832362 w 12641071"/>
              <a:gd name="connsiteY77-11932" fmla="*/ 928033 h 5795240"/>
              <a:gd name="connsiteX78-11933" fmla="*/ 8842040 w 12641071"/>
              <a:gd name="connsiteY78-11934" fmla="*/ 943961 h 5795240"/>
              <a:gd name="connsiteX79-11935" fmla="*/ 8856144 w 12641071"/>
              <a:gd name="connsiteY79-11936" fmla="*/ 973241 h 5795240"/>
              <a:gd name="connsiteX80-11937" fmla="*/ 8856145 w 12641071"/>
              <a:gd name="connsiteY80-11938" fmla="*/ 973241 h 5795240"/>
              <a:gd name="connsiteX81-11939" fmla="*/ 8878117 w 12641071"/>
              <a:gd name="connsiteY81-11940" fmla="*/ 1018851 h 5795240"/>
              <a:gd name="connsiteX82-11941" fmla="*/ 8877719 w 12641071"/>
              <a:gd name="connsiteY82-11942" fmla="*/ 1018369 h 5795240"/>
              <a:gd name="connsiteX83-11943" fmla="*/ 8853250 w 12641071"/>
              <a:gd name="connsiteY83-11944" fmla="*/ 973288 h 5795240"/>
              <a:gd name="connsiteX84-11945" fmla="*/ 8853249 w 12641071"/>
              <a:gd name="connsiteY84-11946" fmla="*/ 973288 h 5795240"/>
              <a:gd name="connsiteX85-11947" fmla="*/ 8853248 w 12641071"/>
              <a:gd name="connsiteY85-11948" fmla="*/ 973287 h 5795240"/>
              <a:gd name="connsiteX86-11949" fmla="*/ 8849677 w 12641071"/>
              <a:gd name="connsiteY86-11950" fmla="*/ 973341 h 5795240"/>
              <a:gd name="connsiteX87-11951" fmla="*/ 8641543 w 12641071"/>
              <a:gd name="connsiteY87-11952" fmla="*/ 916577 h 5795240"/>
              <a:gd name="connsiteX88-11953" fmla="*/ 8641545 w 12641071"/>
              <a:gd name="connsiteY88-11954" fmla="*/ 916580 h 5795240"/>
              <a:gd name="connsiteX89-11955" fmla="*/ 8849676 w 12641071"/>
              <a:gd name="connsiteY89-11956" fmla="*/ 973343 h 5795240"/>
              <a:gd name="connsiteX90-11957" fmla="*/ 8853248 w 12641071"/>
              <a:gd name="connsiteY90-11958" fmla="*/ 973288 h 5795240"/>
              <a:gd name="connsiteX91-11959" fmla="*/ 8877719 w 12641071"/>
              <a:gd name="connsiteY91-11960" fmla="*/ 1018371 h 5795240"/>
              <a:gd name="connsiteX92-11961" fmla="*/ 8878116 w 12641071"/>
              <a:gd name="connsiteY92-11962" fmla="*/ 1018851 h 5795240"/>
              <a:gd name="connsiteX93-11963" fmla="*/ 8887288 w 12641071"/>
              <a:gd name="connsiteY93-11964" fmla="*/ 1037892 h 5795240"/>
              <a:gd name="connsiteX94-11965" fmla="*/ 8949899 w 12641071"/>
              <a:gd name="connsiteY94-11966" fmla="*/ 1239592 h 5795240"/>
              <a:gd name="connsiteX95-11967" fmla="*/ 8968437 w 12641071"/>
              <a:gd name="connsiteY95-11968" fmla="*/ 1423482 h 5795240"/>
              <a:gd name="connsiteX96-11969" fmla="*/ 8949899 w 12641071"/>
              <a:gd name="connsiteY96-11970" fmla="*/ 1239591 h 5795240"/>
              <a:gd name="connsiteX97-11971" fmla="*/ 8887288 w 12641071"/>
              <a:gd name="connsiteY97-11972" fmla="*/ 1037890 h 5795240"/>
              <a:gd name="connsiteX98-11973" fmla="*/ 8878116 w 12641071"/>
              <a:gd name="connsiteY98-11974" fmla="*/ 1018851 h 5795240"/>
              <a:gd name="connsiteX99-11975" fmla="*/ 8931285 w 12641071"/>
              <a:gd name="connsiteY99-11976" fmla="*/ 1083292 h 5795240"/>
              <a:gd name="connsiteX100-11977" fmla="*/ 9241478 w 12641071"/>
              <a:gd name="connsiteY100-11978" fmla="*/ 1211778 h 5795240"/>
              <a:gd name="connsiteX101-11979" fmla="*/ 9605238 w 12641071"/>
              <a:gd name="connsiteY101-11980" fmla="*/ 1018369 h 5795240"/>
              <a:gd name="connsiteX102-11981" fmla="*/ 9636247 w 12641071"/>
              <a:gd name="connsiteY102-11982" fmla="*/ 961241 h 5795240"/>
              <a:gd name="connsiteX103-11983" fmla="*/ 9641995 w 12641071"/>
              <a:gd name="connsiteY103-11984" fmla="*/ 961152 h 5795240"/>
              <a:gd name="connsiteX104-11985" fmla="*/ 9584939 w 12641071"/>
              <a:gd name="connsiteY104-11986" fmla="*/ 1079594 h 5795240"/>
              <a:gd name="connsiteX105-11987" fmla="*/ 9546257 w 12641071"/>
              <a:gd name="connsiteY105-11988" fmla="*/ 1204206 h 5795240"/>
              <a:gd name="connsiteX106-11989" fmla="*/ 9584939 w 12641071"/>
              <a:gd name="connsiteY106-11990" fmla="*/ 1079596 h 5795240"/>
              <a:gd name="connsiteX107-11991" fmla="*/ 9641995 w 12641071"/>
              <a:gd name="connsiteY107-11992" fmla="*/ 961153 h 5795240"/>
              <a:gd name="connsiteX108-11993" fmla="*/ 9653069 w 12641071"/>
              <a:gd name="connsiteY108-11994" fmla="*/ 960983 h 5795240"/>
              <a:gd name="connsiteX109-11995" fmla="*/ 9801564 w 12641071"/>
              <a:gd name="connsiteY109-11996" fmla="*/ 1196828 h 5795240"/>
              <a:gd name="connsiteX110-11997" fmla="*/ 9801566 w 12641071"/>
              <a:gd name="connsiteY110-11998" fmla="*/ 1196828 h 5795240"/>
              <a:gd name="connsiteX111-11999" fmla="*/ 9653070 w 12641071"/>
              <a:gd name="connsiteY111-12000" fmla="*/ 960982 h 5795240"/>
              <a:gd name="connsiteX112-12001" fmla="*/ 9641996 w 12641071"/>
              <a:gd name="connsiteY112-12002" fmla="*/ 961152 h 5795240"/>
              <a:gd name="connsiteX113-12003" fmla="*/ 9651917 w 12641071"/>
              <a:gd name="connsiteY113-12004" fmla="*/ 940556 h 5795240"/>
              <a:gd name="connsiteX114-12005" fmla="*/ 11050508 w 12641071"/>
              <a:gd name="connsiteY114-12006" fmla="*/ 108150 h 5795240"/>
              <a:gd name="connsiteX115-12007" fmla="*/ 12641071 w 12641071"/>
              <a:gd name="connsiteY115-12008" fmla="*/ 1698711 h 5795240"/>
              <a:gd name="connsiteX116-12009" fmla="*/ 11371062 w 12641071"/>
              <a:gd name="connsiteY116-12010" fmla="*/ 3256960 h 5795240"/>
              <a:gd name="connsiteX117-12011" fmla="*/ 11215953 w 12641071"/>
              <a:gd name="connsiteY117-12012" fmla="*/ 3280632 h 5795240"/>
              <a:gd name="connsiteX118-12013" fmla="*/ 11142318 w 12641071"/>
              <a:gd name="connsiteY118-12014" fmla="*/ 3276914 h 5795240"/>
              <a:gd name="connsiteX119-12015" fmla="*/ 11215952 w 12641071"/>
              <a:gd name="connsiteY119-12016" fmla="*/ 3280632 h 5795240"/>
              <a:gd name="connsiteX120-12017" fmla="*/ 11213133 w 12641071"/>
              <a:gd name="connsiteY120-12018" fmla="*/ 3281062 h 5795240"/>
              <a:gd name="connsiteX121-12019" fmla="*/ 11116921 w 12641071"/>
              <a:gd name="connsiteY121-12020" fmla="*/ 3285921 h 5795240"/>
              <a:gd name="connsiteX122-12021" fmla="*/ 11050507 w 12641071"/>
              <a:gd name="connsiteY122-12022" fmla="*/ 3289274 h 5795240"/>
              <a:gd name="connsiteX123-12023" fmla="*/ 11006292 w 12641071"/>
              <a:gd name="connsiteY123-12024" fmla="*/ 3287041 h 5795240"/>
              <a:gd name="connsiteX124-12025" fmla="*/ 10937101 w 12641071"/>
              <a:gd name="connsiteY124-12026" fmla="*/ 3297601 h 5795240"/>
              <a:gd name="connsiteX125-12027" fmla="*/ 10144740 w 12641071"/>
              <a:gd name="connsiteY125-12028" fmla="*/ 4089962 h 5795240"/>
              <a:gd name="connsiteX126-12029" fmla="*/ 10130374 w 12641071"/>
              <a:gd name="connsiteY126-12030" fmla="*/ 4184101 h 5795240"/>
              <a:gd name="connsiteX127-12031" fmla="*/ 10130375 w 12641071"/>
              <a:gd name="connsiteY127-12032" fmla="*/ 4184103 h 5795240"/>
              <a:gd name="connsiteX128-12033" fmla="*/ 10130656 w 12641071"/>
              <a:gd name="connsiteY128-12034" fmla="*/ 4185950 h 5795240"/>
              <a:gd name="connsiteX129-12035" fmla="*/ 10138194 w 12641071"/>
              <a:gd name="connsiteY129-12036" fmla="*/ 4335228 h 5795240"/>
              <a:gd name="connsiteX130-12037" fmla="*/ 10137710 w 12641071"/>
              <a:gd name="connsiteY130-12038" fmla="*/ 4344822 h 5795240"/>
              <a:gd name="connsiteX131-12039" fmla="*/ 10133555 w 12641071"/>
              <a:gd name="connsiteY131-12040" fmla="*/ 4427096 h 5795240"/>
              <a:gd name="connsiteX132-12041" fmla="*/ 10129312 w 12641071"/>
              <a:gd name="connsiteY132-12042" fmla="*/ 4399289 h 5795240"/>
              <a:gd name="connsiteX133-12043" fmla="*/ 10126797 w 12641071"/>
              <a:gd name="connsiteY133-12044" fmla="*/ 4349498 h 5795240"/>
              <a:gd name="connsiteX134-12045" fmla="*/ 10126796 w 12641071"/>
              <a:gd name="connsiteY134-12046" fmla="*/ 4349498 h 5795240"/>
              <a:gd name="connsiteX135-12047" fmla="*/ 10129311 w 12641071"/>
              <a:gd name="connsiteY135-12048" fmla="*/ 4399289 h 5795240"/>
              <a:gd name="connsiteX136-12049" fmla="*/ 10133554 w 12641071"/>
              <a:gd name="connsiteY136-12050" fmla="*/ 4427096 h 5795240"/>
              <a:gd name="connsiteX137-12051" fmla="*/ 10130656 w 12641071"/>
              <a:gd name="connsiteY137-12052" fmla="*/ 4484506 h 5795240"/>
              <a:gd name="connsiteX138-12053" fmla="*/ 8678182 w 12641071"/>
              <a:gd name="connsiteY138-12054" fmla="*/ 5795240 h 5795240"/>
              <a:gd name="connsiteX139-12055" fmla="*/ 7467518 w 12641071"/>
              <a:gd name="connsiteY139-12056" fmla="*/ 5151535 h 5795240"/>
              <a:gd name="connsiteX140-12057" fmla="*/ 7419945 w 12641071"/>
              <a:gd name="connsiteY140-12058" fmla="*/ 5073228 h 5795240"/>
              <a:gd name="connsiteX141-12059" fmla="*/ 7394386 w 12641071"/>
              <a:gd name="connsiteY141-12060" fmla="*/ 5031156 h 5795240"/>
              <a:gd name="connsiteX142-12061" fmla="*/ 7367299 w 12641071"/>
              <a:gd name="connsiteY142-12062" fmla="*/ 4974928 h 5795240"/>
              <a:gd name="connsiteX143-12063" fmla="*/ 7332905 w 12641071"/>
              <a:gd name="connsiteY143-12064" fmla="*/ 4903531 h 5795240"/>
              <a:gd name="connsiteX144-12065" fmla="*/ 7320958 w 12641071"/>
              <a:gd name="connsiteY144-12066" fmla="*/ 4870887 h 5795240"/>
              <a:gd name="connsiteX145-12067" fmla="*/ 7322174 w 12641071"/>
              <a:gd name="connsiteY145-12068" fmla="*/ 4872361 h 5795240"/>
              <a:gd name="connsiteX146-12069" fmla="*/ 7362630 w 12641071"/>
              <a:gd name="connsiteY146-12070" fmla="*/ 4938954 h 5795240"/>
              <a:gd name="connsiteX147-12071" fmla="*/ 7380779 w 12641071"/>
              <a:gd name="connsiteY147-12072" fmla="*/ 4976628 h 5795240"/>
              <a:gd name="connsiteX148-12073" fmla="*/ 7391210 w 12641071"/>
              <a:gd name="connsiteY148-12074" fmla="*/ 4977944 h 5795240"/>
              <a:gd name="connsiteX149-12075" fmla="*/ 7380780 w 12641071"/>
              <a:gd name="connsiteY149-12076" fmla="*/ 4976628 h 5795240"/>
              <a:gd name="connsiteX150-12077" fmla="*/ 7362631 w 12641071"/>
              <a:gd name="connsiteY150-12078" fmla="*/ 4938954 h 5795240"/>
              <a:gd name="connsiteX151-12079" fmla="*/ 7322175 w 12641071"/>
              <a:gd name="connsiteY151-12080" fmla="*/ 4872361 h 5795240"/>
              <a:gd name="connsiteX152-12081" fmla="*/ 7320959 w 12641071"/>
              <a:gd name="connsiteY152-12082" fmla="*/ 4870887 h 5795240"/>
              <a:gd name="connsiteX153-12083" fmla="*/ 7283811 w 12641071"/>
              <a:gd name="connsiteY153-12084" fmla="*/ 4769391 h 5795240"/>
              <a:gd name="connsiteX154-12085" fmla="*/ 7272112 w 12641071"/>
              <a:gd name="connsiteY154-12086" fmla="*/ 4718630 h 5795240"/>
              <a:gd name="connsiteX155-12087" fmla="*/ 7272111 w 12641071"/>
              <a:gd name="connsiteY155-12088" fmla="*/ 4718630 h 5795240"/>
              <a:gd name="connsiteX156-12089" fmla="*/ 7283810 w 12641071"/>
              <a:gd name="connsiteY156-12090" fmla="*/ 4769391 h 5795240"/>
              <a:gd name="connsiteX157-12091" fmla="*/ 7320958 w 12641071"/>
              <a:gd name="connsiteY157-12092" fmla="*/ 4870887 h 5795240"/>
              <a:gd name="connsiteX158-12093" fmla="*/ 7223551 w 12641071"/>
              <a:gd name="connsiteY158-12094" fmla="*/ 4752829 h 5795240"/>
              <a:gd name="connsiteX159-12095" fmla="*/ 6652445 w 12641071"/>
              <a:gd name="connsiteY159-12096" fmla="*/ 4516269 h 5795240"/>
              <a:gd name="connsiteX160-12097" fmla="*/ 6200873 w 12641071"/>
              <a:gd name="connsiteY160-12098" fmla="*/ 4654206 h 5795240"/>
              <a:gd name="connsiteX161-12099" fmla="*/ 6088813 w 12641071"/>
              <a:gd name="connsiteY161-12100" fmla="*/ 4746663 h 5795240"/>
              <a:gd name="connsiteX162-12101" fmla="*/ 6043019 w 12641071"/>
              <a:gd name="connsiteY162-12102" fmla="*/ 4807902 h 5795240"/>
              <a:gd name="connsiteX163-12103" fmla="*/ 6043021 w 12641071"/>
              <a:gd name="connsiteY163-12104" fmla="*/ 4807902 h 5795240"/>
              <a:gd name="connsiteX164-12105" fmla="*/ 6023271 w 12641071"/>
              <a:gd name="connsiteY164-12106" fmla="*/ 4834312 h 5795240"/>
              <a:gd name="connsiteX165-12107" fmla="*/ 5970678 w 12641071"/>
              <a:gd name="connsiteY165-12108" fmla="*/ 4892181 h 5795240"/>
              <a:gd name="connsiteX166-12109" fmla="*/ 5982717 w 12641071"/>
              <a:gd name="connsiteY166-12110" fmla="*/ 4872361 h 5795240"/>
              <a:gd name="connsiteX167-12111" fmla="*/ 5970675 w 12641071"/>
              <a:gd name="connsiteY167-12112" fmla="*/ 4892181 h 5795240"/>
              <a:gd name="connsiteX168-12113" fmla="*/ 5935320 w 12641071"/>
              <a:gd name="connsiteY168-12114" fmla="*/ 4931081 h 5795240"/>
              <a:gd name="connsiteX169-12115" fmla="*/ 4971763 w 12641071"/>
              <a:gd name="connsiteY169-12116" fmla="*/ 5330200 h 5795240"/>
              <a:gd name="connsiteX170-12117" fmla="*/ 3716172 w 12641071"/>
              <a:gd name="connsiteY170-12118" fmla="*/ 4497938 h 5795240"/>
              <a:gd name="connsiteX171-12119" fmla="*/ 3710773 w 12641071"/>
              <a:gd name="connsiteY171-12120" fmla="*/ 4483182 h 5795240"/>
              <a:gd name="connsiteX172-12121" fmla="*/ 3710773 w 12641071"/>
              <a:gd name="connsiteY172-12122" fmla="*/ 4483181 h 5795240"/>
              <a:gd name="connsiteX173-12123" fmla="*/ 3674984 w 12641071"/>
              <a:gd name="connsiteY173-12124" fmla="*/ 4385402 h 5795240"/>
              <a:gd name="connsiteX174-12125" fmla="*/ 3670349 w 12641071"/>
              <a:gd name="connsiteY174-12126" fmla="*/ 4372742 h 5795240"/>
              <a:gd name="connsiteX175-12127" fmla="*/ 3659438 w 12641071"/>
              <a:gd name="connsiteY175-12128" fmla="*/ 4330309 h 5795240"/>
              <a:gd name="connsiteX176-12129" fmla="*/ 3672084 w 12641071"/>
              <a:gd name="connsiteY176-12130" fmla="*/ 4353606 h 5795240"/>
              <a:gd name="connsiteX177-12131" fmla="*/ 3659440 w 12641071"/>
              <a:gd name="connsiteY177-12132" fmla="*/ 4330309 h 5795240"/>
              <a:gd name="connsiteX178-12133" fmla="*/ 3613217 w 12641071"/>
              <a:gd name="connsiteY178-12134" fmla="*/ 4245153 h 5795240"/>
              <a:gd name="connsiteX179-12135" fmla="*/ 3083792 w 12641071"/>
              <a:gd name="connsiteY179-12136" fmla="*/ 3963660 h 5795240"/>
              <a:gd name="connsiteX180-12137" fmla="*/ 2835272 w 12641071"/>
              <a:gd name="connsiteY180-12138" fmla="*/ 4013833 h 5795240"/>
              <a:gd name="connsiteX181-12139" fmla="*/ 2820214 w 12641071"/>
              <a:gd name="connsiteY181-12140" fmla="*/ 4022007 h 5795240"/>
              <a:gd name="connsiteX182-12141" fmla="*/ 2820212 w 12641071"/>
              <a:gd name="connsiteY182-12142" fmla="*/ 4022008 h 5795240"/>
              <a:gd name="connsiteX183-12143" fmla="*/ 2820206 w 12641071"/>
              <a:gd name="connsiteY183-12144" fmla="*/ 4022011 h 5795240"/>
              <a:gd name="connsiteX184-12145" fmla="*/ 2813481 w 12641071"/>
              <a:gd name="connsiteY184-12146" fmla="*/ 4027041 h 5795240"/>
              <a:gd name="connsiteX185-12147" fmla="*/ 2762875 w 12641071"/>
              <a:gd name="connsiteY185-12148" fmla="*/ 4057784 h 5795240"/>
              <a:gd name="connsiteX186-12149" fmla="*/ 2762878 w 12641071"/>
              <a:gd name="connsiteY186-12150" fmla="*/ 4057784 h 5795240"/>
              <a:gd name="connsiteX187-12151" fmla="*/ 2694694 w 12641071"/>
              <a:gd name="connsiteY187-12152" fmla="*/ 4099208 h 5795240"/>
              <a:gd name="connsiteX188-12153" fmla="*/ 2726822 w 12641071"/>
              <a:gd name="connsiteY188-12154" fmla="*/ 4072700 h 5795240"/>
              <a:gd name="connsiteX189-12155" fmla="*/ 2757719 w 12641071"/>
              <a:gd name="connsiteY189-12156" fmla="*/ 4055929 h 5795240"/>
              <a:gd name="connsiteX190-12157" fmla="*/ 2757718 w 12641071"/>
              <a:gd name="connsiteY190-12158" fmla="*/ 4055928 h 5795240"/>
              <a:gd name="connsiteX191-12159" fmla="*/ 2726820 w 12641071"/>
              <a:gd name="connsiteY191-12160" fmla="*/ 4072700 h 5795240"/>
              <a:gd name="connsiteX192-12161" fmla="*/ 2694692 w 12641071"/>
              <a:gd name="connsiteY192-12162" fmla="*/ 4099208 h 5795240"/>
              <a:gd name="connsiteX193-12163" fmla="*/ 2664698 w 12641071"/>
              <a:gd name="connsiteY193-12164" fmla="*/ 4117431 h 5795240"/>
              <a:gd name="connsiteX194-12165" fmla="*/ 1804544 w 12641071"/>
              <a:gd name="connsiteY194-12166" fmla="*/ 4335229 h 5795240"/>
              <a:gd name="connsiteX195-12167" fmla="*/ 0 w 12641071"/>
              <a:gd name="connsiteY195-12168" fmla="*/ 2530685 h 5795240"/>
              <a:gd name="connsiteX196-12169" fmla="*/ 1804544 w 12641071"/>
              <a:gd name="connsiteY196-12170" fmla="*/ 726143 h 5795240"/>
              <a:gd name="connsiteX197-12171" fmla="*/ 3080549 w 12641071"/>
              <a:gd name="connsiteY197-12172" fmla="*/ 1254682 h 5795240"/>
              <a:gd name="connsiteX198-12173" fmla="*/ 3268676 w 12641071"/>
              <a:gd name="connsiteY198-12174" fmla="*/ 1461167 h 5795240"/>
              <a:gd name="connsiteX199-12175" fmla="*/ 3565826 w 12641071"/>
              <a:gd name="connsiteY199-12176" fmla="*/ 1551935 h 5795240"/>
              <a:gd name="connsiteX200-12177" fmla="*/ 4086504 w 12641071"/>
              <a:gd name="connsiteY200-12178" fmla="*/ 1127574 h 5795240"/>
              <a:gd name="connsiteX201-12179" fmla="*/ 4103078 w 12641071"/>
              <a:gd name="connsiteY201-12180" fmla="*/ 1004204 h 5795240"/>
              <a:gd name="connsiteX202-12181" fmla="*/ 5215874 w 12641071"/>
              <a:gd name="connsiteY202-12182" fmla="*/ 0 h 5795240"/>
              <a:gd name="connsiteX0-12183" fmla="*/ 5964869 w 12641071"/>
              <a:gd name="connsiteY0-12184" fmla="*/ 4795171 h 5795240"/>
              <a:gd name="connsiteX1-12185" fmla="*/ 6019264 w 12641071"/>
              <a:gd name="connsiteY1-12186" fmla="*/ 4804905 h 5795240"/>
              <a:gd name="connsiteX2-12187" fmla="*/ 6036570 w 12641071"/>
              <a:gd name="connsiteY2-12188" fmla="*/ 4807089 h 5795240"/>
              <a:gd name="connsiteX3-12189" fmla="*/ 6019265 w 12641071"/>
              <a:gd name="connsiteY3-12190" fmla="*/ 4804905 h 5795240"/>
              <a:gd name="connsiteX4-12191" fmla="*/ 5964869 w 12641071"/>
              <a:gd name="connsiteY4-12192" fmla="*/ 4795171 h 5795240"/>
              <a:gd name="connsiteX5-12193" fmla="*/ 3682364 w 12641071"/>
              <a:gd name="connsiteY5-12194" fmla="*/ 4386723 h 5795240"/>
              <a:gd name="connsiteX6-12195" fmla="*/ 3772428 w 12641071"/>
              <a:gd name="connsiteY6-12196" fmla="*/ 4402840 h 5795240"/>
              <a:gd name="connsiteX7-12197" fmla="*/ 3772428 w 12641071"/>
              <a:gd name="connsiteY7-12198" fmla="*/ 4402840 h 5795240"/>
              <a:gd name="connsiteX8-12199" fmla="*/ 3682364 w 12641071"/>
              <a:gd name="connsiteY8-12200" fmla="*/ 4386723 h 5795240"/>
              <a:gd name="connsiteX9-12201" fmla="*/ 6034389 w 12641071"/>
              <a:gd name="connsiteY9-12202" fmla="*/ 371047 h 5795240"/>
              <a:gd name="connsiteX10-12203" fmla="*/ 5912002 w 12641071"/>
              <a:gd name="connsiteY10-12204" fmla="*/ 413650 h 5795240"/>
              <a:gd name="connsiteX11-12205" fmla="*/ 5912002 w 12641071"/>
              <a:gd name="connsiteY11-12206" fmla="*/ 413650 h 5795240"/>
              <a:gd name="connsiteX12-12207" fmla="*/ 6034389 w 12641071"/>
              <a:gd name="connsiteY12-12208" fmla="*/ 371047 h 5795240"/>
              <a:gd name="connsiteX13-12209" fmla="*/ 5215874 w 12641071"/>
              <a:gd name="connsiteY13-12210" fmla="*/ 0 h 5795240"/>
              <a:gd name="connsiteX14-12211" fmla="*/ 5927386 w 12641071"/>
              <a:gd name="connsiteY14-12212" fmla="*/ 255427 h 5795240"/>
              <a:gd name="connsiteX15-12213" fmla="*/ 5974443 w 12641071"/>
              <a:gd name="connsiteY15-12214" fmla="*/ 298195 h 5795240"/>
              <a:gd name="connsiteX16-12215" fmla="*/ 5974448 w 12641071"/>
              <a:gd name="connsiteY16-12216" fmla="*/ 298200 h 5795240"/>
              <a:gd name="connsiteX17-12217" fmla="*/ 6006819 w 12641071"/>
              <a:gd name="connsiteY17-12218" fmla="*/ 327622 h 5795240"/>
              <a:gd name="connsiteX18-12219" fmla="*/ 6043427 w 12641071"/>
              <a:gd name="connsiteY18-12220" fmla="*/ 367901 h 5795240"/>
              <a:gd name="connsiteX19-12221" fmla="*/ 6043429 w 12641071"/>
              <a:gd name="connsiteY19-12222" fmla="*/ 367901 h 5795240"/>
              <a:gd name="connsiteX20-12223" fmla="*/ 6079014 w 12641071"/>
              <a:gd name="connsiteY20-12224" fmla="*/ 407056 h 5795240"/>
              <a:gd name="connsiteX21-12225" fmla="*/ 6105193 w 12641071"/>
              <a:gd name="connsiteY21-12226" fmla="*/ 442067 h 5795240"/>
              <a:gd name="connsiteX22-12227" fmla="*/ 6069206 w 12641071"/>
              <a:gd name="connsiteY22-12228" fmla="*/ 409359 h 5795240"/>
              <a:gd name="connsiteX23-12229" fmla="*/ 6105193 w 12641071"/>
              <a:gd name="connsiteY23-12230" fmla="*/ 442069 h 5795240"/>
              <a:gd name="connsiteX24-12231" fmla="*/ 6143408 w 12641071"/>
              <a:gd name="connsiteY24-12232" fmla="*/ 493169 h 5795240"/>
              <a:gd name="connsiteX25-12233" fmla="*/ 6143427 w 12641071"/>
              <a:gd name="connsiteY25-12234" fmla="*/ 493200 h 5795240"/>
              <a:gd name="connsiteX26-12235" fmla="*/ 6215965 w 12641071"/>
              <a:gd name="connsiteY26-12236" fmla="*/ 619406 h 5795240"/>
              <a:gd name="connsiteX27-12237" fmla="*/ 6234035 w 12641071"/>
              <a:gd name="connsiteY27-12238" fmla="*/ 658746 h 5795240"/>
              <a:gd name="connsiteX28-12239" fmla="*/ 6274009 w 12641071"/>
              <a:gd name="connsiteY28-12240" fmla="*/ 760197 h 5795240"/>
              <a:gd name="connsiteX29-12241" fmla="*/ 6287839 w 12641071"/>
              <a:gd name="connsiteY29-12242" fmla="*/ 801938 h 5795240"/>
              <a:gd name="connsiteX30-12243" fmla="*/ 6321546 w 12641071"/>
              <a:gd name="connsiteY30-12244" fmla="*/ 948207 h 5795240"/>
              <a:gd name="connsiteX31-12245" fmla="*/ 6321550 w 12641071"/>
              <a:gd name="connsiteY31-12246" fmla="*/ 948224 h 5795240"/>
              <a:gd name="connsiteX32-12247" fmla="*/ 6295696 w 12641071"/>
              <a:gd name="connsiteY32-12248" fmla="*/ 825653 h 5795240"/>
              <a:gd name="connsiteX33-12249" fmla="*/ 6287839 w 12641071"/>
              <a:gd name="connsiteY33-12250" fmla="*/ 801938 h 5795240"/>
              <a:gd name="connsiteX34-12251" fmla="*/ 6284151 w 12641071"/>
              <a:gd name="connsiteY34-12252" fmla="*/ 785941 h 5795240"/>
              <a:gd name="connsiteX35-12253" fmla="*/ 6274009 w 12641071"/>
              <a:gd name="connsiteY35-12254" fmla="*/ 760197 h 5795240"/>
              <a:gd name="connsiteX36-12255" fmla="*/ 6256852 w 12641071"/>
              <a:gd name="connsiteY36-12256" fmla="*/ 708420 h 5795240"/>
              <a:gd name="connsiteX37-12257" fmla="*/ 6234035 w 12641071"/>
              <a:gd name="connsiteY37-12258" fmla="*/ 658746 h 5795240"/>
              <a:gd name="connsiteX38-12259" fmla="*/ 6224136 w 12641071"/>
              <a:gd name="connsiteY38-12260" fmla="*/ 633624 h 5795240"/>
              <a:gd name="connsiteX39-12261" fmla="*/ 6215965 w 12641071"/>
              <a:gd name="connsiteY39-12262" fmla="*/ 619406 h 5795240"/>
              <a:gd name="connsiteX40-12263" fmla="*/ 6205824 w 12641071"/>
              <a:gd name="connsiteY40-12264" fmla="*/ 597325 h 5795240"/>
              <a:gd name="connsiteX41-12265" fmla="*/ 6143427 w 12641071"/>
              <a:gd name="connsiteY41-12266" fmla="*/ 493200 h 5795240"/>
              <a:gd name="connsiteX42-12267" fmla="*/ 6143408 w 12641071"/>
              <a:gd name="connsiteY42-12268" fmla="*/ 493167 h 5795240"/>
              <a:gd name="connsiteX43-12269" fmla="*/ 6105193 w 12641071"/>
              <a:gd name="connsiteY43-12270" fmla="*/ 442067 h 5795240"/>
              <a:gd name="connsiteX44-12271" fmla="*/ 6141460 w 12641071"/>
              <a:gd name="connsiteY44-12272" fmla="*/ 475027 h 5795240"/>
              <a:gd name="connsiteX45-12273" fmla="*/ 6788665 w 12641071"/>
              <a:gd name="connsiteY45-12274" fmla="*/ 707369 h 5795240"/>
              <a:gd name="connsiteX46-12275" fmla="*/ 7184710 w 12641071"/>
              <a:gd name="connsiteY46-12276" fmla="*/ 627411 h 5795240"/>
              <a:gd name="connsiteX47-12277" fmla="*/ 7264545 w 12641071"/>
              <a:gd name="connsiteY47-12278" fmla="*/ 588952 h 5795240"/>
              <a:gd name="connsiteX48-12279" fmla="*/ 7213686 w 12641071"/>
              <a:gd name="connsiteY48-12280" fmla="*/ 626983 h 5795240"/>
              <a:gd name="connsiteX49-12281" fmla="*/ 7128319 w 12641071"/>
              <a:gd name="connsiteY49-12282" fmla="*/ 705504 h 5795240"/>
              <a:gd name="connsiteX50-12283" fmla="*/ 7083110 w 12641071"/>
              <a:gd name="connsiteY50-12284" fmla="*/ 757072 h 5795240"/>
              <a:gd name="connsiteX51-12285" fmla="*/ 7083111 w 12641071"/>
              <a:gd name="connsiteY51-12286" fmla="*/ 757072 h 5795240"/>
              <a:gd name="connsiteX52-12287" fmla="*/ 7128319 w 12641071"/>
              <a:gd name="connsiteY52-12288" fmla="*/ 705506 h 5795240"/>
              <a:gd name="connsiteX53-12289" fmla="*/ 7213686 w 12641071"/>
              <a:gd name="connsiteY53-12290" fmla="*/ 626984 h 5795240"/>
              <a:gd name="connsiteX54-12291" fmla="*/ 7264545 w 12641071"/>
              <a:gd name="connsiteY54-12292" fmla="*/ 588953 h 5795240"/>
              <a:gd name="connsiteX55-12293" fmla="*/ 7273651 w 12641071"/>
              <a:gd name="connsiteY55-12294" fmla="*/ 584566 h 5795240"/>
              <a:gd name="connsiteX56-12295" fmla="*/ 7314851 w 12641071"/>
              <a:gd name="connsiteY56-12296" fmla="*/ 559537 h 5795240"/>
              <a:gd name="connsiteX57-12297" fmla="*/ 7354131 w 12641071"/>
              <a:gd name="connsiteY57-12298" fmla="*/ 565467 h 5795240"/>
              <a:gd name="connsiteX58-12299" fmla="*/ 7429608 w 12641071"/>
              <a:gd name="connsiteY58-12300" fmla="*/ 586051 h 5795240"/>
              <a:gd name="connsiteX59-12301" fmla="*/ 7429611 w 12641071"/>
              <a:gd name="connsiteY59-12302" fmla="*/ 586050 h 5795240"/>
              <a:gd name="connsiteX60-12303" fmla="*/ 7354132 w 12641071"/>
              <a:gd name="connsiteY60-12304" fmla="*/ 565465 h 5795240"/>
              <a:gd name="connsiteX61-12305" fmla="*/ 7314853 w 12641071"/>
              <a:gd name="connsiteY61-12306" fmla="*/ 559536 h 5795240"/>
              <a:gd name="connsiteX62-12307" fmla="*/ 7314851 w 12641071"/>
              <a:gd name="connsiteY62-12308" fmla="*/ 559537 h 5795240"/>
              <a:gd name="connsiteX63-12309" fmla="*/ 7314849 w 12641071"/>
              <a:gd name="connsiteY63-12310" fmla="*/ 559537 h 5795240"/>
              <a:gd name="connsiteX64-12311" fmla="*/ 7273651 w 12641071"/>
              <a:gd name="connsiteY64-12312" fmla="*/ 584565 h 5795240"/>
              <a:gd name="connsiteX65-12313" fmla="*/ 7264545 w 12641071"/>
              <a:gd name="connsiteY65-12314" fmla="*/ 588952 h 5795240"/>
              <a:gd name="connsiteX66-12315" fmla="*/ 7296407 w 12641071"/>
              <a:gd name="connsiteY66-12316" fmla="*/ 565126 h 5795240"/>
              <a:gd name="connsiteX67-12317" fmla="*/ 7307447 w 12641071"/>
              <a:gd name="connsiteY67-12318" fmla="*/ 558419 h 5795240"/>
              <a:gd name="connsiteX68-12319" fmla="*/ 7307450 w 12641071"/>
              <a:gd name="connsiteY68-12320" fmla="*/ 558419 h 5795240"/>
              <a:gd name="connsiteX69-12321" fmla="*/ 7385004 w 12641071"/>
              <a:gd name="connsiteY69-12322" fmla="*/ 511303 h 5795240"/>
              <a:gd name="connsiteX70-12323" fmla="*/ 7391626 w 12641071"/>
              <a:gd name="connsiteY70-12324" fmla="*/ 508114 h 5795240"/>
              <a:gd name="connsiteX71-12325" fmla="*/ 7391631 w 12641071"/>
              <a:gd name="connsiteY71-12326" fmla="*/ 508110 h 5795240"/>
              <a:gd name="connsiteX72-12327" fmla="*/ 7478934 w 12641071"/>
              <a:gd name="connsiteY72-12328" fmla="*/ 466053 h 5795240"/>
              <a:gd name="connsiteX73-12329" fmla="*/ 7897193 w 12641071"/>
              <a:gd name="connsiteY73-12330" fmla="*/ 381611 h 5795240"/>
              <a:gd name="connsiteX74-12331" fmla="*/ 8788216 w 12641071"/>
              <a:gd name="connsiteY74-12332" fmla="*/ 855364 h 5795240"/>
              <a:gd name="connsiteX75-12333" fmla="*/ 8832362 w 12641071"/>
              <a:gd name="connsiteY75-12334" fmla="*/ 928030 h 5795240"/>
              <a:gd name="connsiteX76-12335" fmla="*/ 8832362 w 12641071"/>
              <a:gd name="connsiteY76-12336" fmla="*/ 928033 h 5795240"/>
              <a:gd name="connsiteX77-12337" fmla="*/ 8842040 w 12641071"/>
              <a:gd name="connsiteY77-12338" fmla="*/ 943961 h 5795240"/>
              <a:gd name="connsiteX78-12339" fmla="*/ 8856144 w 12641071"/>
              <a:gd name="connsiteY78-12340" fmla="*/ 973241 h 5795240"/>
              <a:gd name="connsiteX79-12341" fmla="*/ 8856145 w 12641071"/>
              <a:gd name="connsiteY79-12342" fmla="*/ 973241 h 5795240"/>
              <a:gd name="connsiteX80-12343" fmla="*/ 8878117 w 12641071"/>
              <a:gd name="connsiteY80-12344" fmla="*/ 1018851 h 5795240"/>
              <a:gd name="connsiteX81-12345" fmla="*/ 8877719 w 12641071"/>
              <a:gd name="connsiteY81-12346" fmla="*/ 1018369 h 5795240"/>
              <a:gd name="connsiteX82-12347" fmla="*/ 8853250 w 12641071"/>
              <a:gd name="connsiteY82-12348" fmla="*/ 973288 h 5795240"/>
              <a:gd name="connsiteX83-12349" fmla="*/ 8853249 w 12641071"/>
              <a:gd name="connsiteY83-12350" fmla="*/ 973288 h 5795240"/>
              <a:gd name="connsiteX84-12351" fmla="*/ 8853248 w 12641071"/>
              <a:gd name="connsiteY84-12352" fmla="*/ 973287 h 5795240"/>
              <a:gd name="connsiteX85-12353" fmla="*/ 8849677 w 12641071"/>
              <a:gd name="connsiteY85-12354" fmla="*/ 973341 h 5795240"/>
              <a:gd name="connsiteX86-12355" fmla="*/ 8641543 w 12641071"/>
              <a:gd name="connsiteY86-12356" fmla="*/ 916577 h 5795240"/>
              <a:gd name="connsiteX87-12357" fmla="*/ 8641545 w 12641071"/>
              <a:gd name="connsiteY87-12358" fmla="*/ 916580 h 5795240"/>
              <a:gd name="connsiteX88-12359" fmla="*/ 8849676 w 12641071"/>
              <a:gd name="connsiteY88-12360" fmla="*/ 973343 h 5795240"/>
              <a:gd name="connsiteX89-12361" fmla="*/ 8853248 w 12641071"/>
              <a:gd name="connsiteY89-12362" fmla="*/ 973288 h 5795240"/>
              <a:gd name="connsiteX90-12363" fmla="*/ 8877719 w 12641071"/>
              <a:gd name="connsiteY90-12364" fmla="*/ 1018371 h 5795240"/>
              <a:gd name="connsiteX91-12365" fmla="*/ 8878116 w 12641071"/>
              <a:gd name="connsiteY91-12366" fmla="*/ 1018851 h 5795240"/>
              <a:gd name="connsiteX92-12367" fmla="*/ 8887288 w 12641071"/>
              <a:gd name="connsiteY92-12368" fmla="*/ 1037892 h 5795240"/>
              <a:gd name="connsiteX93-12369" fmla="*/ 8949899 w 12641071"/>
              <a:gd name="connsiteY93-12370" fmla="*/ 1239592 h 5795240"/>
              <a:gd name="connsiteX94-12371" fmla="*/ 8968437 w 12641071"/>
              <a:gd name="connsiteY94-12372" fmla="*/ 1423482 h 5795240"/>
              <a:gd name="connsiteX95-12373" fmla="*/ 8949899 w 12641071"/>
              <a:gd name="connsiteY95-12374" fmla="*/ 1239591 h 5795240"/>
              <a:gd name="connsiteX96-12375" fmla="*/ 8887288 w 12641071"/>
              <a:gd name="connsiteY96-12376" fmla="*/ 1037890 h 5795240"/>
              <a:gd name="connsiteX97-12377" fmla="*/ 8878116 w 12641071"/>
              <a:gd name="connsiteY97-12378" fmla="*/ 1018851 h 5795240"/>
              <a:gd name="connsiteX98-12379" fmla="*/ 8931285 w 12641071"/>
              <a:gd name="connsiteY98-12380" fmla="*/ 1083292 h 5795240"/>
              <a:gd name="connsiteX99-12381" fmla="*/ 9241478 w 12641071"/>
              <a:gd name="connsiteY99-12382" fmla="*/ 1211778 h 5795240"/>
              <a:gd name="connsiteX100-12383" fmla="*/ 9605238 w 12641071"/>
              <a:gd name="connsiteY100-12384" fmla="*/ 1018369 h 5795240"/>
              <a:gd name="connsiteX101-12385" fmla="*/ 9636247 w 12641071"/>
              <a:gd name="connsiteY101-12386" fmla="*/ 961241 h 5795240"/>
              <a:gd name="connsiteX102-12387" fmla="*/ 9641995 w 12641071"/>
              <a:gd name="connsiteY102-12388" fmla="*/ 961152 h 5795240"/>
              <a:gd name="connsiteX103-12389" fmla="*/ 9584939 w 12641071"/>
              <a:gd name="connsiteY103-12390" fmla="*/ 1079594 h 5795240"/>
              <a:gd name="connsiteX104-12391" fmla="*/ 9546257 w 12641071"/>
              <a:gd name="connsiteY104-12392" fmla="*/ 1204206 h 5795240"/>
              <a:gd name="connsiteX105-12393" fmla="*/ 9584939 w 12641071"/>
              <a:gd name="connsiteY105-12394" fmla="*/ 1079596 h 5795240"/>
              <a:gd name="connsiteX106-12395" fmla="*/ 9641995 w 12641071"/>
              <a:gd name="connsiteY106-12396" fmla="*/ 961153 h 5795240"/>
              <a:gd name="connsiteX107-12397" fmla="*/ 9653069 w 12641071"/>
              <a:gd name="connsiteY107-12398" fmla="*/ 960983 h 5795240"/>
              <a:gd name="connsiteX108-12399" fmla="*/ 9801564 w 12641071"/>
              <a:gd name="connsiteY108-12400" fmla="*/ 1196828 h 5795240"/>
              <a:gd name="connsiteX109-12401" fmla="*/ 9801566 w 12641071"/>
              <a:gd name="connsiteY109-12402" fmla="*/ 1196828 h 5795240"/>
              <a:gd name="connsiteX110-12403" fmla="*/ 9653070 w 12641071"/>
              <a:gd name="connsiteY110-12404" fmla="*/ 960982 h 5795240"/>
              <a:gd name="connsiteX111-12405" fmla="*/ 9641996 w 12641071"/>
              <a:gd name="connsiteY111-12406" fmla="*/ 961152 h 5795240"/>
              <a:gd name="connsiteX112-12407" fmla="*/ 9651917 w 12641071"/>
              <a:gd name="connsiteY112-12408" fmla="*/ 940556 h 5795240"/>
              <a:gd name="connsiteX113-12409" fmla="*/ 11050508 w 12641071"/>
              <a:gd name="connsiteY113-12410" fmla="*/ 108150 h 5795240"/>
              <a:gd name="connsiteX114-12411" fmla="*/ 12641071 w 12641071"/>
              <a:gd name="connsiteY114-12412" fmla="*/ 1698711 h 5795240"/>
              <a:gd name="connsiteX115-12413" fmla="*/ 11371062 w 12641071"/>
              <a:gd name="connsiteY115-12414" fmla="*/ 3256960 h 5795240"/>
              <a:gd name="connsiteX116-12415" fmla="*/ 11215953 w 12641071"/>
              <a:gd name="connsiteY116-12416" fmla="*/ 3280632 h 5795240"/>
              <a:gd name="connsiteX117-12417" fmla="*/ 11142318 w 12641071"/>
              <a:gd name="connsiteY117-12418" fmla="*/ 3276914 h 5795240"/>
              <a:gd name="connsiteX118-12419" fmla="*/ 11215952 w 12641071"/>
              <a:gd name="connsiteY118-12420" fmla="*/ 3280632 h 5795240"/>
              <a:gd name="connsiteX119-12421" fmla="*/ 11213133 w 12641071"/>
              <a:gd name="connsiteY119-12422" fmla="*/ 3281062 h 5795240"/>
              <a:gd name="connsiteX120-12423" fmla="*/ 11116921 w 12641071"/>
              <a:gd name="connsiteY120-12424" fmla="*/ 3285921 h 5795240"/>
              <a:gd name="connsiteX121-12425" fmla="*/ 11050507 w 12641071"/>
              <a:gd name="connsiteY121-12426" fmla="*/ 3289274 h 5795240"/>
              <a:gd name="connsiteX122-12427" fmla="*/ 11006292 w 12641071"/>
              <a:gd name="connsiteY122-12428" fmla="*/ 3287041 h 5795240"/>
              <a:gd name="connsiteX123-12429" fmla="*/ 10937101 w 12641071"/>
              <a:gd name="connsiteY123-12430" fmla="*/ 3297601 h 5795240"/>
              <a:gd name="connsiteX124-12431" fmla="*/ 10144740 w 12641071"/>
              <a:gd name="connsiteY124-12432" fmla="*/ 4089962 h 5795240"/>
              <a:gd name="connsiteX125-12433" fmla="*/ 10130374 w 12641071"/>
              <a:gd name="connsiteY125-12434" fmla="*/ 4184101 h 5795240"/>
              <a:gd name="connsiteX126-12435" fmla="*/ 10130375 w 12641071"/>
              <a:gd name="connsiteY126-12436" fmla="*/ 4184103 h 5795240"/>
              <a:gd name="connsiteX127-12437" fmla="*/ 10130656 w 12641071"/>
              <a:gd name="connsiteY127-12438" fmla="*/ 4185950 h 5795240"/>
              <a:gd name="connsiteX128-12439" fmla="*/ 10138194 w 12641071"/>
              <a:gd name="connsiteY128-12440" fmla="*/ 4335228 h 5795240"/>
              <a:gd name="connsiteX129-12441" fmla="*/ 10137710 w 12641071"/>
              <a:gd name="connsiteY129-12442" fmla="*/ 4344822 h 5795240"/>
              <a:gd name="connsiteX130-12443" fmla="*/ 10133555 w 12641071"/>
              <a:gd name="connsiteY130-12444" fmla="*/ 4427096 h 5795240"/>
              <a:gd name="connsiteX131-12445" fmla="*/ 10129312 w 12641071"/>
              <a:gd name="connsiteY131-12446" fmla="*/ 4399289 h 5795240"/>
              <a:gd name="connsiteX132-12447" fmla="*/ 10126797 w 12641071"/>
              <a:gd name="connsiteY132-12448" fmla="*/ 4349498 h 5795240"/>
              <a:gd name="connsiteX133-12449" fmla="*/ 10126796 w 12641071"/>
              <a:gd name="connsiteY133-12450" fmla="*/ 4349498 h 5795240"/>
              <a:gd name="connsiteX134-12451" fmla="*/ 10129311 w 12641071"/>
              <a:gd name="connsiteY134-12452" fmla="*/ 4399289 h 5795240"/>
              <a:gd name="connsiteX135-12453" fmla="*/ 10133554 w 12641071"/>
              <a:gd name="connsiteY135-12454" fmla="*/ 4427096 h 5795240"/>
              <a:gd name="connsiteX136-12455" fmla="*/ 10130656 w 12641071"/>
              <a:gd name="connsiteY136-12456" fmla="*/ 4484506 h 5795240"/>
              <a:gd name="connsiteX137-12457" fmla="*/ 8678182 w 12641071"/>
              <a:gd name="connsiteY137-12458" fmla="*/ 5795240 h 5795240"/>
              <a:gd name="connsiteX138-12459" fmla="*/ 7467518 w 12641071"/>
              <a:gd name="connsiteY138-12460" fmla="*/ 5151535 h 5795240"/>
              <a:gd name="connsiteX139-12461" fmla="*/ 7419945 w 12641071"/>
              <a:gd name="connsiteY139-12462" fmla="*/ 5073228 h 5795240"/>
              <a:gd name="connsiteX140-12463" fmla="*/ 7394386 w 12641071"/>
              <a:gd name="connsiteY140-12464" fmla="*/ 5031156 h 5795240"/>
              <a:gd name="connsiteX141-12465" fmla="*/ 7367299 w 12641071"/>
              <a:gd name="connsiteY141-12466" fmla="*/ 4974928 h 5795240"/>
              <a:gd name="connsiteX142-12467" fmla="*/ 7332905 w 12641071"/>
              <a:gd name="connsiteY142-12468" fmla="*/ 4903531 h 5795240"/>
              <a:gd name="connsiteX143-12469" fmla="*/ 7320958 w 12641071"/>
              <a:gd name="connsiteY143-12470" fmla="*/ 4870887 h 5795240"/>
              <a:gd name="connsiteX144-12471" fmla="*/ 7322174 w 12641071"/>
              <a:gd name="connsiteY144-12472" fmla="*/ 4872361 h 5795240"/>
              <a:gd name="connsiteX145-12473" fmla="*/ 7362630 w 12641071"/>
              <a:gd name="connsiteY145-12474" fmla="*/ 4938954 h 5795240"/>
              <a:gd name="connsiteX146-12475" fmla="*/ 7380779 w 12641071"/>
              <a:gd name="connsiteY146-12476" fmla="*/ 4976628 h 5795240"/>
              <a:gd name="connsiteX147-12477" fmla="*/ 7391210 w 12641071"/>
              <a:gd name="connsiteY147-12478" fmla="*/ 4977944 h 5795240"/>
              <a:gd name="connsiteX148-12479" fmla="*/ 7380780 w 12641071"/>
              <a:gd name="connsiteY148-12480" fmla="*/ 4976628 h 5795240"/>
              <a:gd name="connsiteX149-12481" fmla="*/ 7362631 w 12641071"/>
              <a:gd name="connsiteY149-12482" fmla="*/ 4938954 h 5795240"/>
              <a:gd name="connsiteX150-12483" fmla="*/ 7322175 w 12641071"/>
              <a:gd name="connsiteY150-12484" fmla="*/ 4872361 h 5795240"/>
              <a:gd name="connsiteX151-12485" fmla="*/ 7320959 w 12641071"/>
              <a:gd name="connsiteY151-12486" fmla="*/ 4870887 h 5795240"/>
              <a:gd name="connsiteX152-12487" fmla="*/ 7283811 w 12641071"/>
              <a:gd name="connsiteY152-12488" fmla="*/ 4769391 h 5795240"/>
              <a:gd name="connsiteX153-12489" fmla="*/ 7272112 w 12641071"/>
              <a:gd name="connsiteY153-12490" fmla="*/ 4718630 h 5795240"/>
              <a:gd name="connsiteX154-12491" fmla="*/ 7272111 w 12641071"/>
              <a:gd name="connsiteY154-12492" fmla="*/ 4718630 h 5795240"/>
              <a:gd name="connsiteX155-12493" fmla="*/ 7283810 w 12641071"/>
              <a:gd name="connsiteY155-12494" fmla="*/ 4769391 h 5795240"/>
              <a:gd name="connsiteX156-12495" fmla="*/ 7320958 w 12641071"/>
              <a:gd name="connsiteY156-12496" fmla="*/ 4870887 h 5795240"/>
              <a:gd name="connsiteX157-12497" fmla="*/ 7223551 w 12641071"/>
              <a:gd name="connsiteY157-12498" fmla="*/ 4752829 h 5795240"/>
              <a:gd name="connsiteX158-12499" fmla="*/ 6652445 w 12641071"/>
              <a:gd name="connsiteY158-12500" fmla="*/ 4516269 h 5795240"/>
              <a:gd name="connsiteX159-12501" fmla="*/ 6200873 w 12641071"/>
              <a:gd name="connsiteY159-12502" fmla="*/ 4654206 h 5795240"/>
              <a:gd name="connsiteX160-12503" fmla="*/ 6088813 w 12641071"/>
              <a:gd name="connsiteY160-12504" fmla="*/ 4746663 h 5795240"/>
              <a:gd name="connsiteX161-12505" fmla="*/ 6043019 w 12641071"/>
              <a:gd name="connsiteY161-12506" fmla="*/ 4807902 h 5795240"/>
              <a:gd name="connsiteX162-12507" fmla="*/ 6043021 w 12641071"/>
              <a:gd name="connsiteY162-12508" fmla="*/ 4807902 h 5795240"/>
              <a:gd name="connsiteX163-12509" fmla="*/ 6023271 w 12641071"/>
              <a:gd name="connsiteY163-12510" fmla="*/ 4834312 h 5795240"/>
              <a:gd name="connsiteX164-12511" fmla="*/ 5970678 w 12641071"/>
              <a:gd name="connsiteY164-12512" fmla="*/ 4892181 h 5795240"/>
              <a:gd name="connsiteX165-12513" fmla="*/ 5982717 w 12641071"/>
              <a:gd name="connsiteY165-12514" fmla="*/ 4872361 h 5795240"/>
              <a:gd name="connsiteX166-12515" fmla="*/ 5970675 w 12641071"/>
              <a:gd name="connsiteY166-12516" fmla="*/ 4892181 h 5795240"/>
              <a:gd name="connsiteX167-12517" fmla="*/ 5935320 w 12641071"/>
              <a:gd name="connsiteY167-12518" fmla="*/ 4931081 h 5795240"/>
              <a:gd name="connsiteX168-12519" fmla="*/ 4971763 w 12641071"/>
              <a:gd name="connsiteY168-12520" fmla="*/ 5330200 h 5795240"/>
              <a:gd name="connsiteX169-12521" fmla="*/ 3716172 w 12641071"/>
              <a:gd name="connsiteY169-12522" fmla="*/ 4497938 h 5795240"/>
              <a:gd name="connsiteX170-12523" fmla="*/ 3710773 w 12641071"/>
              <a:gd name="connsiteY170-12524" fmla="*/ 4483182 h 5795240"/>
              <a:gd name="connsiteX171-12525" fmla="*/ 3710773 w 12641071"/>
              <a:gd name="connsiteY171-12526" fmla="*/ 4483181 h 5795240"/>
              <a:gd name="connsiteX172-12527" fmla="*/ 3674984 w 12641071"/>
              <a:gd name="connsiteY172-12528" fmla="*/ 4385402 h 5795240"/>
              <a:gd name="connsiteX173-12529" fmla="*/ 3670349 w 12641071"/>
              <a:gd name="connsiteY173-12530" fmla="*/ 4372742 h 5795240"/>
              <a:gd name="connsiteX174-12531" fmla="*/ 3659438 w 12641071"/>
              <a:gd name="connsiteY174-12532" fmla="*/ 4330309 h 5795240"/>
              <a:gd name="connsiteX175-12533" fmla="*/ 3672084 w 12641071"/>
              <a:gd name="connsiteY175-12534" fmla="*/ 4353606 h 5795240"/>
              <a:gd name="connsiteX176-12535" fmla="*/ 3659440 w 12641071"/>
              <a:gd name="connsiteY176-12536" fmla="*/ 4330309 h 5795240"/>
              <a:gd name="connsiteX177-12537" fmla="*/ 3613217 w 12641071"/>
              <a:gd name="connsiteY177-12538" fmla="*/ 4245153 h 5795240"/>
              <a:gd name="connsiteX178-12539" fmla="*/ 3083792 w 12641071"/>
              <a:gd name="connsiteY178-12540" fmla="*/ 3963660 h 5795240"/>
              <a:gd name="connsiteX179-12541" fmla="*/ 2835272 w 12641071"/>
              <a:gd name="connsiteY179-12542" fmla="*/ 4013833 h 5795240"/>
              <a:gd name="connsiteX180-12543" fmla="*/ 2820214 w 12641071"/>
              <a:gd name="connsiteY180-12544" fmla="*/ 4022007 h 5795240"/>
              <a:gd name="connsiteX181-12545" fmla="*/ 2820212 w 12641071"/>
              <a:gd name="connsiteY181-12546" fmla="*/ 4022008 h 5795240"/>
              <a:gd name="connsiteX182-12547" fmla="*/ 2820206 w 12641071"/>
              <a:gd name="connsiteY182-12548" fmla="*/ 4022011 h 5795240"/>
              <a:gd name="connsiteX183-12549" fmla="*/ 2813481 w 12641071"/>
              <a:gd name="connsiteY183-12550" fmla="*/ 4027041 h 5795240"/>
              <a:gd name="connsiteX184-12551" fmla="*/ 2762875 w 12641071"/>
              <a:gd name="connsiteY184-12552" fmla="*/ 4057784 h 5795240"/>
              <a:gd name="connsiteX185-12553" fmla="*/ 2762878 w 12641071"/>
              <a:gd name="connsiteY185-12554" fmla="*/ 4057784 h 5795240"/>
              <a:gd name="connsiteX186-12555" fmla="*/ 2694694 w 12641071"/>
              <a:gd name="connsiteY186-12556" fmla="*/ 4099208 h 5795240"/>
              <a:gd name="connsiteX187-12557" fmla="*/ 2726822 w 12641071"/>
              <a:gd name="connsiteY187-12558" fmla="*/ 4072700 h 5795240"/>
              <a:gd name="connsiteX188-12559" fmla="*/ 2757719 w 12641071"/>
              <a:gd name="connsiteY188-12560" fmla="*/ 4055929 h 5795240"/>
              <a:gd name="connsiteX189-12561" fmla="*/ 2757718 w 12641071"/>
              <a:gd name="connsiteY189-12562" fmla="*/ 4055928 h 5795240"/>
              <a:gd name="connsiteX190-12563" fmla="*/ 2726820 w 12641071"/>
              <a:gd name="connsiteY190-12564" fmla="*/ 4072700 h 5795240"/>
              <a:gd name="connsiteX191-12565" fmla="*/ 2694692 w 12641071"/>
              <a:gd name="connsiteY191-12566" fmla="*/ 4099208 h 5795240"/>
              <a:gd name="connsiteX192-12567" fmla="*/ 2664698 w 12641071"/>
              <a:gd name="connsiteY192-12568" fmla="*/ 4117431 h 5795240"/>
              <a:gd name="connsiteX193-12569" fmla="*/ 1804544 w 12641071"/>
              <a:gd name="connsiteY193-12570" fmla="*/ 4335229 h 5795240"/>
              <a:gd name="connsiteX194-12571" fmla="*/ 0 w 12641071"/>
              <a:gd name="connsiteY194-12572" fmla="*/ 2530685 h 5795240"/>
              <a:gd name="connsiteX195-12573" fmla="*/ 1804544 w 12641071"/>
              <a:gd name="connsiteY195-12574" fmla="*/ 726143 h 5795240"/>
              <a:gd name="connsiteX196-12575" fmla="*/ 3080549 w 12641071"/>
              <a:gd name="connsiteY196-12576" fmla="*/ 1254682 h 5795240"/>
              <a:gd name="connsiteX197-12577" fmla="*/ 3268676 w 12641071"/>
              <a:gd name="connsiteY197-12578" fmla="*/ 1461167 h 5795240"/>
              <a:gd name="connsiteX198-12579" fmla="*/ 3565826 w 12641071"/>
              <a:gd name="connsiteY198-12580" fmla="*/ 1551935 h 5795240"/>
              <a:gd name="connsiteX199-12581" fmla="*/ 4086504 w 12641071"/>
              <a:gd name="connsiteY199-12582" fmla="*/ 1127574 h 5795240"/>
              <a:gd name="connsiteX200-12583" fmla="*/ 4103078 w 12641071"/>
              <a:gd name="connsiteY200-12584" fmla="*/ 1004204 h 5795240"/>
              <a:gd name="connsiteX201-12585" fmla="*/ 5215874 w 12641071"/>
              <a:gd name="connsiteY201-12586" fmla="*/ 0 h 5795240"/>
              <a:gd name="connsiteX0-12587" fmla="*/ 5964869 w 12641071"/>
              <a:gd name="connsiteY0-12588" fmla="*/ 4795171 h 5795240"/>
              <a:gd name="connsiteX1-12589" fmla="*/ 6019264 w 12641071"/>
              <a:gd name="connsiteY1-12590" fmla="*/ 4804905 h 5795240"/>
              <a:gd name="connsiteX2-12591" fmla="*/ 6036570 w 12641071"/>
              <a:gd name="connsiteY2-12592" fmla="*/ 4807089 h 5795240"/>
              <a:gd name="connsiteX3-12593" fmla="*/ 6019265 w 12641071"/>
              <a:gd name="connsiteY3-12594" fmla="*/ 4804905 h 5795240"/>
              <a:gd name="connsiteX4-12595" fmla="*/ 5964869 w 12641071"/>
              <a:gd name="connsiteY4-12596" fmla="*/ 4795171 h 5795240"/>
              <a:gd name="connsiteX5-12597" fmla="*/ 3682364 w 12641071"/>
              <a:gd name="connsiteY5-12598" fmla="*/ 4386723 h 5795240"/>
              <a:gd name="connsiteX6-12599" fmla="*/ 3772428 w 12641071"/>
              <a:gd name="connsiteY6-12600" fmla="*/ 4402840 h 5795240"/>
              <a:gd name="connsiteX7-12601" fmla="*/ 3772428 w 12641071"/>
              <a:gd name="connsiteY7-12602" fmla="*/ 4402840 h 5795240"/>
              <a:gd name="connsiteX8-12603" fmla="*/ 3682364 w 12641071"/>
              <a:gd name="connsiteY8-12604" fmla="*/ 4386723 h 5795240"/>
              <a:gd name="connsiteX9-12605" fmla="*/ 6034389 w 12641071"/>
              <a:gd name="connsiteY9-12606" fmla="*/ 371047 h 5795240"/>
              <a:gd name="connsiteX10-12607" fmla="*/ 5912002 w 12641071"/>
              <a:gd name="connsiteY10-12608" fmla="*/ 413650 h 5795240"/>
              <a:gd name="connsiteX11-12609" fmla="*/ 5912002 w 12641071"/>
              <a:gd name="connsiteY11-12610" fmla="*/ 413650 h 5795240"/>
              <a:gd name="connsiteX12-12611" fmla="*/ 6034389 w 12641071"/>
              <a:gd name="connsiteY12-12612" fmla="*/ 371047 h 5795240"/>
              <a:gd name="connsiteX13-12613" fmla="*/ 5215874 w 12641071"/>
              <a:gd name="connsiteY13-12614" fmla="*/ 0 h 5795240"/>
              <a:gd name="connsiteX14-12615" fmla="*/ 5927386 w 12641071"/>
              <a:gd name="connsiteY14-12616" fmla="*/ 255427 h 5795240"/>
              <a:gd name="connsiteX15-12617" fmla="*/ 5974443 w 12641071"/>
              <a:gd name="connsiteY15-12618" fmla="*/ 298195 h 5795240"/>
              <a:gd name="connsiteX16-12619" fmla="*/ 5974448 w 12641071"/>
              <a:gd name="connsiteY16-12620" fmla="*/ 298200 h 5795240"/>
              <a:gd name="connsiteX17-12621" fmla="*/ 6006819 w 12641071"/>
              <a:gd name="connsiteY17-12622" fmla="*/ 327622 h 5795240"/>
              <a:gd name="connsiteX18-12623" fmla="*/ 6043427 w 12641071"/>
              <a:gd name="connsiteY18-12624" fmla="*/ 367901 h 5795240"/>
              <a:gd name="connsiteX19-12625" fmla="*/ 6043429 w 12641071"/>
              <a:gd name="connsiteY19-12626" fmla="*/ 367901 h 5795240"/>
              <a:gd name="connsiteX20-12627" fmla="*/ 6079014 w 12641071"/>
              <a:gd name="connsiteY20-12628" fmla="*/ 407056 h 5795240"/>
              <a:gd name="connsiteX21-12629" fmla="*/ 6105193 w 12641071"/>
              <a:gd name="connsiteY21-12630" fmla="*/ 442067 h 5795240"/>
              <a:gd name="connsiteX22-12631" fmla="*/ 6069206 w 12641071"/>
              <a:gd name="connsiteY22-12632" fmla="*/ 409359 h 5795240"/>
              <a:gd name="connsiteX23-12633" fmla="*/ 6105193 w 12641071"/>
              <a:gd name="connsiteY23-12634" fmla="*/ 442069 h 5795240"/>
              <a:gd name="connsiteX24-12635" fmla="*/ 6143408 w 12641071"/>
              <a:gd name="connsiteY24-12636" fmla="*/ 493169 h 5795240"/>
              <a:gd name="connsiteX25-12637" fmla="*/ 6143427 w 12641071"/>
              <a:gd name="connsiteY25-12638" fmla="*/ 493200 h 5795240"/>
              <a:gd name="connsiteX26-12639" fmla="*/ 6215965 w 12641071"/>
              <a:gd name="connsiteY26-12640" fmla="*/ 619406 h 5795240"/>
              <a:gd name="connsiteX27-12641" fmla="*/ 6234035 w 12641071"/>
              <a:gd name="connsiteY27-12642" fmla="*/ 658746 h 5795240"/>
              <a:gd name="connsiteX28-12643" fmla="*/ 6274009 w 12641071"/>
              <a:gd name="connsiteY28-12644" fmla="*/ 760197 h 5795240"/>
              <a:gd name="connsiteX29-12645" fmla="*/ 6287839 w 12641071"/>
              <a:gd name="connsiteY29-12646" fmla="*/ 801938 h 5795240"/>
              <a:gd name="connsiteX30-12647" fmla="*/ 6321546 w 12641071"/>
              <a:gd name="connsiteY30-12648" fmla="*/ 948207 h 5795240"/>
              <a:gd name="connsiteX31-12649" fmla="*/ 6295696 w 12641071"/>
              <a:gd name="connsiteY31-12650" fmla="*/ 825653 h 5795240"/>
              <a:gd name="connsiteX32-12651" fmla="*/ 6287839 w 12641071"/>
              <a:gd name="connsiteY32-12652" fmla="*/ 801938 h 5795240"/>
              <a:gd name="connsiteX33-12653" fmla="*/ 6284151 w 12641071"/>
              <a:gd name="connsiteY33-12654" fmla="*/ 785941 h 5795240"/>
              <a:gd name="connsiteX34-12655" fmla="*/ 6274009 w 12641071"/>
              <a:gd name="connsiteY34-12656" fmla="*/ 760197 h 5795240"/>
              <a:gd name="connsiteX35-12657" fmla="*/ 6256852 w 12641071"/>
              <a:gd name="connsiteY35-12658" fmla="*/ 708420 h 5795240"/>
              <a:gd name="connsiteX36-12659" fmla="*/ 6234035 w 12641071"/>
              <a:gd name="connsiteY36-12660" fmla="*/ 658746 h 5795240"/>
              <a:gd name="connsiteX37-12661" fmla="*/ 6224136 w 12641071"/>
              <a:gd name="connsiteY37-12662" fmla="*/ 633624 h 5795240"/>
              <a:gd name="connsiteX38-12663" fmla="*/ 6215965 w 12641071"/>
              <a:gd name="connsiteY38-12664" fmla="*/ 619406 h 5795240"/>
              <a:gd name="connsiteX39-12665" fmla="*/ 6205824 w 12641071"/>
              <a:gd name="connsiteY39-12666" fmla="*/ 597325 h 5795240"/>
              <a:gd name="connsiteX40-12667" fmla="*/ 6143427 w 12641071"/>
              <a:gd name="connsiteY40-12668" fmla="*/ 493200 h 5795240"/>
              <a:gd name="connsiteX41-12669" fmla="*/ 6143408 w 12641071"/>
              <a:gd name="connsiteY41-12670" fmla="*/ 493167 h 5795240"/>
              <a:gd name="connsiteX42-12671" fmla="*/ 6105193 w 12641071"/>
              <a:gd name="connsiteY42-12672" fmla="*/ 442067 h 5795240"/>
              <a:gd name="connsiteX43-12673" fmla="*/ 6141460 w 12641071"/>
              <a:gd name="connsiteY43-12674" fmla="*/ 475027 h 5795240"/>
              <a:gd name="connsiteX44-12675" fmla="*/ 6788665 w 12641071"/>
              <a:gd name="connsiteY44-12676" fmla="*/ 707369 h 5795240"/>
              <a:gd name="connsiteX45-12677" fmla="*/ 7184710 w 12641071"/>
              <a:gd name="connsiteY45-12678" fmla="*/ 627411 h 5795240"/>
              <a:gd name="connsiteX46-12679" fmla="*/ 7264545 w 12641071"/>
              <a:gd name="connsiteY46-12680" fmla="*/ 588952 h 5795240"/>
              <a:gd name="connsiteX47-12681" fmla="*/ 7213686 w 12641071"/>
              <a:gd name="connsiteY47-12682" fmla="*/ 626983 h 5795240"/>
              <a:gd name="connsiteX48-12683" fmla="*/ 7128319 w 12641071"/>
              <a:gd name="connsiteY48-12684" fmla="*/ 705504 h 5795240"/>
              <a:gd name="connsiteX49-12685" fmla="*/ 7083110 w 12641071"/>
              <a:gd name="connsiteY49-12686" fmla="*/ 757072 h 5795240"/>
              <a:gd name="connsiteX50-12687" fmla="*/ 7083111 w 12641071"/>
              <a:gd name="connsiteY50-12688" fmla="*/ 757072 h 5795240"/>
              <a:gd name="connsiteX51-12689" fmla="*/ 7128319 w 12641071"/>
              <a:gd name="connsiteY51-12690" fmla="*/ 705506 h 5795240"/>
              <a:gd name="connsiteX52-12691" fmla="*/ 7213686 w 12641071"/>
              <a:gd name="connsiteY52-12692" fmla="*/ 626984 h 5795240"/>
              <a:gd name="connsiteX53-12693" fmla="*/ 7264545 w 12641071"/>
              <a:gd name="connsiteY53-12694" fmla="*/ 588953 h 5795240"/>
              <a:gd name="connsiteX54-12695" fmla="*/ 7273651 w 12641071"/>
              <a:gd name="connsiteY54-12696" fmla="*/ 584566 h 5795240"/>
              <a:gd name="connsiteX55-12697" fmla="*/ 7314851 w 12641071"/>
              <a:gd name="connsiteY55-12698" fmla="*/ 559537 h 5795240"/>
              <a:gd name="connsiteX56-12699" fmla="*/ 7354131 w 12641071"/>
              <a:gd name="connsiteY56-12700" fmla="*/ 565467 h 5795240"/>
              <a:gd name="connsiteX57-12701" fmla="*/ 7429608 w 12641071"/>
              <a:gd name="connsiteY57-12702" fmla="*/ 586051 h 5795240"/>
              <a:gd name="connsiteX58-12703" fmla="*/ 7429611 w 12641071"/>
              <a:gd name="connsiteY58-12704" fmla="*/ 586050 h 5795240"/>
              <a:gd name="connsiteX59-12705" fmla="*/ 7354132 w 12641071"/>
              <a:gd name="connsiteY59-12706" fmla="*/ 565465 h 5795240"/>
              <a:gd name="connsiteX60-12707" fmla="*/ 7314853 w 12641071"/>
              <a:gd name="connsiteY60-12708" fmla="*/ 559536 h 5795240"/>
              <a:gd name="connsiteX61-12709" fmla="*/ 7314851 w 12641071"/>
              <a:gd name="connsiteY61-12710" fmla="*/ 559537 h 5795240"/>
              <a:gd name="connsiteX62-12711" fmla="*/ 7314849 w 12641071"/>
              <a:gd name="connsiteY62-12712" fmla="*/ 559537 h 5795240"/>
              <a:gd name="connsiteX63-12713" fmla="*/ 7273651 w 12641071"/>
              <a:gd name="connsiteY63-12714" fmla="*/ 584565 h 5795240"/>
              <a:gd name="connsiteX64-12715" fmla="*/ 7264545 w 12641071"/>
              <a:gd name="connsiteY64-12716" fmla="*/ 588952 h 5795240"/>
              <a:gd name="connsiteX65-12717" fmla="*/ 7296407 w 12641071"/>
              <a:gd name="connsiteY65-12718" fmla="*/ 565126 h 5795240"/>
              <a:gd name="connsiteX66-12719" fmla="*/ 7307447 w 12641071"/>
              <a:gd name="connsiteY66-12720" fmla="*/ 558419 h 5795240"/>
              <a:gd name="connsiteX67-12721" fmla="*/ 7307450 w 12641071"/>
              <a:gd name="connsiteY67-12722" fmla="*/ 558419 h 5795240"/>
              <a:gd name="connsiteX68-12723" fmla="*/ 7385004 w 12641071"/>
              <a:gd name="connsiteY68-12724" fmla="*/ 511303 h 5795240"/>
              <a:gd name="connsiteX69-12725" fmla="*/ 7391626 w 12641071"/>
              <a:gd name="connsiteY69-12726" fmla="*/ 508114 h 5795240"/>
              <a:gd name="connsiteX70-12727" fmla="*/ 7391631 w 12641071"/>
              <a:gd name="connsiteY70-12728" fmla="*/ 508110 h 5795240"/>
              <a:gd name="connsiteX71-12729" fmla="*/ 7478934 w 12641071"/>
              <a:gd name="connsiteY71-12730" fmla="*/ 466053 h 5795240"/>
              <a:gd name="connsiteX72-12731" fmla="*/ 7897193 w 12641071"/>
              <a:gd name="connsiteY72-12732" fmla="*/ 381611 h 5795240"/>
              <a:gd name="connsiteX73-12733" fmla="*/ 8788216 w 12641071"/>
              <a:gd name="connsiteY73-12734" fmla="*/ 855364 h 5795240"/>
              <a:gd name="connsiteX74-12735" fmla="*/ 8832362 w 12641071"/>
              <a:gd name="connsiteY74-12736" fmla="*/ 928030 h 5795240"/>
              <a:gd name="connsiteX75-12737" fmla="*/ 8832362 w 12641071"/>
              <a:gd name="connsiteY75-12738" fmla="*/ 928033 h 5795240"/>
              <a:gd name="connsiteX76-12739" fmla="*/ 8842040 w 12641071"/>
              <a:gd name="connsiteY76-12740" fmla="*/ 943961 h 5795240"/>
              <a:gd name="connsiteX77-12741" fmla="*/ 8856144 w 12641071"/>
              <a:gd name="connsiteY77-12742" fmla="*/ 973241 h 5795240"/>
              <a:gd name="connsiteX78-12743" fmla="*/ 8856145 w 12641071"/>
              <a:gd name="connsiteY78-12744" fmla="*/ 973241 h 5795240"/>
              <a:gd name="connsiteX79-12745" fmla="*/ 8878117 w 12641071"/>
              <a:gd name="connsiteY79-12746" fmla="*/ 1018851 h 5795240"/>
              <a:gd name="connsiteX80-12747" fmla="*/ 8877719 w 12641071"/>
              <a:gd name="connsiteY80-12748" fmla="*/ 1018369 h 5795240"/>
              <a:gd name="connsiteX81-12749" fmla="*/ 8853250 w 12641071"/>
              <a:gd name="connsiteY81-12750" fmla="*/ 973288 h 5795240"/>
              <a:gd name="connsiteX82-12751" fmla="*/ 8853249 w 12641071"/>
              <a:gd name="connsiteY82-12752" fmla="*/ 973288 h 5795240"/>
              <a:gd name="connsiteX83-12753" fmla="*/ 8853248 w 12641071"/>
              <a:gd name="connsiteY83-12754" fmla="*/ 973287 h 5795240"/>
              <a:gd name="connsiteX84-12755" fmla="*/ 8849677 w 12641071"/>
              <a:gd name="connsiteY84-12756" fmla="*/ 973341 h 5795240"/>
              <a:gd name="connsiteX85-12757" fmla="*/ 8641543 w 12641071"/>
              <a:gd name="connsiteY85-12758" fmla="*/ 916577 h 5795240"/>
              <a:gd name="connsiteX86-12759" fmla="*/ 8641545 w 12641071"/>
              <a:gd name="connsiteY86-12760" fmla="*/ 916580 h 5795240"/>
              <a:gd name="connsiteX87-12761" fmla="*/ 8849676 w 12641071"/>
              <a:gd name="connsiteY87-12762" fmla="*/ 973343 h 5795240"/>
              <a:gd name="connsiteX88-12763" fmla="*/ 8853248 w 12641071"/>
              <a:gd name="connsiteY88-12764" fmla="*/ 973288 h 5795240"/>
              <a:gd name="connsiteX89-12765" fmla="*/ 8877719 w 12641071"/>
              <a:gd name="connsiteY89-12766" fmla="*/ 1018371 h 5795240"/>
              <a:gd name="connsiteX90-12767" fmla="*/ 8878116 w 12641071"/>
              <a:gd name="connsiteY90-12768" fmla="*/ 1018851 h 5795240"/>
              <a:gd name="connsiteX91-12769" fmla="*/ 8887288 w 12641071"/>
              <a:gd name="connsiteY91-12770" fmla="*/ 1037892 h 5795240"/>
              <a:gd name="connsiteX92-12771" fmla="*/ 8949899 w 12641071"/>
              <a:gd name="connsiteY92-12772" fmla="*/ 1239592 h 5795240"/>
              <a:gd name="connsiteX93-12773" fmla="*/ 8968437 w 12641071"/>
              <a:gd name="connsiteY93-12774" fmla="*/ 1423482 h 5795240"/>
              <a:gd name="connsiteX94-12775" fmla="*/ 8949899 w 12641071"/>
              <a:gd name="connsiteY94-12776" fmla="*/ 1239591 h 5795240"/>
              <a:gd name="connsiteX95-12777" fmla="*/ 8887288 w 12641071"/>
              <a:gd name="connsiteY95-12778" fmla="*/ 1037890 h 5795240"/>
              <a:gd name="connsiteX96-12779" fmla="*/ 8878116 w 12641071"/>
              <a:gd name="connsiteY96-12780" fmla="*/ 1018851 h 5795240"/>
              <a:gd name="connsiteX97-12781" fmla="*/ 8931285 w 12641071"/>
              <a:gd name="connsiteY97-12782" fmla="*/ 1083292 h 5795240"/>
              <a:gd name="connsiteX98-12783" fmla="*/ 9241478 w 12641071"/>
              <a:gd name="connsiteY98-12784" fmla="*/ 1211778 h 5795240"/>
              <a:gd name="connsiteX99-12785" fmla="*/ 9605238 w 12641071"/>
              <a:gd name="connsiteY99-12786" fmla="*/ 1018369 h 5795240"/>
              <a:gd name="connsiteX100-12787" fmla="*/ 9636247 w 12641071"/>
              <a:gd name="connsiteY100-12788" fmla="*/ 961241 h 5795240"/>
              <a:gd name="connsiteX101-12789" fmla="*/ 9641995 w 12641071"/>
              <a:gd name="connsiteY101-12790" fmla="*/ 961152 h 5795240"/>
              <a:gd name="connsiteX102-12791" fmla="*/ 9584939 w 12641071"/>
              <a:gd name="connsiteY102-12792" fmla="*/ 1079594 h 5795240"/>
              <a:gd name="connsiteX103-12793" fmla="*/ 9546257 w 12641071"/>
              <a:gd name="connsiteY103-12794" fmla="*/ 1204206 h 5795240"/>
              <a:gd name="connsiteX104-12795" fmla="*/ 9584939 w 12641071"/>
              <a:gd name="connsiteY104-12796" fmla="*/ 1079596 h 5795240"/>
              <a:gd name="connsiteX105-12797" fmla="*/ 9641995 w 12641071"/>
              <a:gd name="connsiteY105-12798" fmla="*/ 961153 h 5795240"/>
              <a:gd name="connsiteX106-12799" fmla="*/ 9653069 w 12641071"/>
              <a:gd name="connsiteY106-12800" fmla="*/ 960983 h 5795240"/>
              <a:gd name="connsiteX107-12801" fmla="*/ 9801564 w 12641071"/>
              <a:gd name="connsiteY107-12802" fmla="*/ 1196828 h 5795240"/>
              <a:gd name="connsiteX108-12803" fmla="*/ 9801566 w 12641071"/>
              <a:gd name="connsiteY108-12804" fmla="*/ 1196828 h 5795240"/>
              <a:gd name="connsiteX109-12805" fmla="*/ 9653070 w 12641071"/>
              <a:gd name="connsiteY109-12806" fmla="*/ 960982 h 5795240"/>
              <a:gd name="connsiteX110-12807" fmla="*/ 9641996 w 12641071"/>
              <a:gd name="connsiteY110-12808" fmla="*/ 961152 h 5795240"/>
              <a:gd name="connsiteX111-12809" fmla="*/ 9651917 w 12641071"/>
              <a:gd name="connsiteY111-12810" fmla="*/ 940556 h 5795240"/>
              <a:gd name="connsiteX112-12811" fmla="*/ 11050508 w 12641071"/>
              <a:gd name="connsiteY112-12812" fmla="*/ 108150 h 5795240"/>
              <a:gd name="connsiteX113-12813" fmla="*/ 12641071 w 12641071"/>
              <a:gd name="connsiteY113-12814" fmla="*/ 1698711 h 5795240"/>
              <a:gd name="connsiteX114-12815" fmla="*/ 11371062 w 12641071"/>
              <a:gd name="connsiteY114-12816" fmla="*/ 3256960 h 5795240"/>
              <a:gd name="connsiteX115-12817" fmla="*/ 11215953 w 12641071"/>
              <a:gd name="connsiteY115-12818" fmla="*/ 3280632 h 5795240"/>
              <a:gd name="connsiteX116-12819" fmla="*/ 11142318 w 12641071"/>
              <a:gd name="connsiteY116-12820" fmla="*/ 3276914 h 5795240"/>
              <a:gd name="connsiteX117-12821" fmla="*/ 11215952 w 12641071"/>
              <a:gd name="connsiteY117-12822" fmla="*/ 3280632 h 5795240"/>
              <a:gd name="connsiteX118-12823" fmla="*/ 11213133 w 12641071"/>
              <a:gd name="connsiteY118-12824" fmla="*/ 3281062 h 5795240"/>
              <a:gd name="connsiteX119-12825" fmla="*/ 11116921 w 12641071"/>
              <a:gd name="connsiteY119-12826" fmla="*/ 3285921 h 5795240"/>
              <a:gd name="connsiteX120-12827" fmla="*/ 11050507 w 12641071"/>
              <a:gd name="connsiteY120-12828" fmla="*/ 3289274 h 5795240"/>
              <a:gd name="connsiteX121-12829" fmla="*/ 11006292 w 12641071"/>
              <a:gd name="connsiteY121-12830" fmla="*/ 3287041 h 5795240"/>
              <a:gd name="connsiteX122-12831" fmla="*/ 10937101 w 12641071"/>
              <a:gd name="connsiteY122-12832" fmla="*/ 3297601 h 5795240"/>
              <a:gd name="connsiteX123-12833" fmla="*/ 10144740 w 12641071"/>
              <a:gd name="connsiteY123-12834" fmla="*/ 4089962 h 5795240"/>
              <a:gd name="connsiteX124-12835" fmla="*/ 10130374 w 12641071"/>
              <a:gd name="connsiteY124-12836" fmla="*/ 4184101 h 5795240"/>
              <a:gd name="connsiteX125-12837" fmla="*/ 10130375 w 12641071"/>
              <a:gd name="connsiteY125-12838" fmla="*/ 4184103 h 5795240"/>
              <a:gd name="connsiteX126-12839" fmla="*/ 10130656 w 12641071"/>
              <a:gd name="connsiteY126-12840" fmla="*/ 4185950 h 5795240"/>
              <a:gd name="connsiteX127-12841" fmla="*/ 10138194 w 12641071"/>
              <a:gd name="connsiteY127-12842" fmla="*/ 4335228 h 5795240"/>
              <a:gd name="connsiteX128-12843" fmla="*/ 10137710 w 12641071"/>
              <a:gd name="connsiteY128-12844" fmla="*/ 4344822 h 5795240"/>
              <a:gd name="connsiteX129-12845" fmla="*/ 10133555 w 12641071"/>
              <a:gd name="connsiteY129-12846" fmla="*/ 4427096 h 5795240"/>
              <a:gd name="connsiteX130-12847" fmla="*/ 10129312 w 12641071"/>
              <a:gd name="connsiteY130-12848" fmla="*/ 4399289 h 5795240"/>
              <a:gd name="connsiteX131-12849" fmla="*/ 10126797 w 12641071"/>
              <a:gd name="connsiteY131-12850" fmla="*/ 4349498 h 5795240"/>
              <a:gd name="connsiteX132-12851" fmla="*/ 10126796 w 12641071"/>
              <a:gd name="connsiteY132-12852" fmla="*/ 4349498 h 5795240"/>
              <a:gd name="connsiteX133-12853" fmla="*/ 10129311 w 12641071"/>
              <a:gd name="connsiteY133-12854" fmla="*/ 4399289 h 5795240"/>
              <a:gd name="connsiteX134-12855" fmla="*/ 10133554 w 12641071"/>
              <a:gd name="connsiteY134-12856" fmla="*/ 4427096 h 5795240"/>
              <a:gd name="connsiteX135-12857" fmla="*/ 10130656 w 12641071"/>
              <a:gd name="connsiteY135-12858" fmla="*/ 4484506 h 5795240"/>
              <a:gd name="connsiteX136-12859" fmla="*/ 8678182 w 12641071"/>
              <a:gd name="connsiteY136-12860" fmla="*/ 5795240 h 5795240"/>
              <a:gd name="connsiteX137-12861" fmla="*/ 7467518 w 12641071"/>
              <a:gd name="connsiteY137-12862" fmla="*/ 5151535 h 5795240"/>
              <a:gd name="connsiteX138-12863" fmla="*/ 7419945 w 12641071"/>
              <a:gd name="connsiteY138-12864" fmla="*/ 5073228 h 5795240"/>
              <a:gd name="connsiteX139-12865" fmla="*/ 7394386 w 12641071"/>
              <a:gd name="connsiteY139-12866" fmla="*/ 5031156 h 5795240"/>
              <a:gd name="connsiteX140-12867" fmla="*/ 7367299 w 12641071"/>
              <a:gd name="connsiteY140-12868" fmla="*/ 4974928 h 5795240"/>
              <a:gd name="connsiteX141-12869" fmla="*/ 7332905 w 12641071"/>
              <a:gd name="connsiteY141-12870" fmla="*/ 4903531 h 5795240"/>
              <a:gd name="connsiteX142-12871" fmla="*/ 7320958 w 12641071"/>
              <a:gd name="connsiteY142-12872" fmla="*/ 4870887 h 5795240"/>
              <a:gd name="connsiteX143-12873" fmla="*/ 7322174 w 12641071"/>
              <a:gd name="connsiteY143-12874" fmla="*/ 4872361 h 5795240"/>
              <a:gd name="connsiteX144-12875" fmla="*/ 7362630 w 12641071"/>
              <a:gd name="connsiteY144-12876" fmla="*/ 4938954 h 5795240"/>
              <a:gd name="connsiteX145-12877" fmla="*/ 7380779 w 12641071"/>
              <a:gd name="connsiteY145-12878" fmla="*/ 4976628 h 5795240"/>
              <a:gd name="connsiteX146-12879" fmla="*/ 7391210 w 12641071"/>
              <a:gd name="connsiteY146-12880" fmla="*/ 4977944 h 5795240"/>
              <a:gd name="connsiteX147-12881" fmla="*/ 7380780 w 12641071"/>
              <a:gd name="connsiteY147-12882" fmla="*/ 4976628 h 5795240"/>
              <a:gd name="connsiteX148-12883" fmla="*/ 7362631 w 12641071"/>
              <a:gd name="connsiteY148-12884" fmla="*/ 4938954 h 5795240"/>
              <a:gd name="connsiteX149-12885" fmla="*/ 7322175 w 12641071"/>
              <a:gd name="connsiteY149-12886" fmla="*/ 4872361 h 5795240"/>
              <a:gd name="connsiteX150-12887" fmla="*/ 7320959 w 12641071"/>
              <a:gd name="connsiteY150-12888" fmla="*/ 4870887 h 5795240"/>
              <a:gd name="connsiteX151-12889" fmla="*/ 7283811 w 12641071"/>
              <a:gd name="connsiteY151-12890" fmla="*/ 4769391 h 5795240"/>
              <a:gd name="connsiteX152-12891" fmla="*/ 7272112 w 12641071"/>
              <a:gd name="connsiteY152-12892" fmla="*/ 4718630 h 5795240"/>
              <a:gd name="connsiteX153-12893" fmla="*/ 7272111 w 12641071"/>
              <a:gd name="connsiteY153-12894" fmla="*/ 4718630 h 5795240"/>
              <a:gd name="connsiteX154-12895" fmla="*/ 7283810 w 12641071"/>
              <a:gd name="connsiteY154-12896" fmla="*/ 4769391 h 5795240"/>
              <a:gd name="connsiteX155-12897" fmla="*/ 7320958 w 12641071"/>
              <a:gd name="connsiteY155-12898" fmla="*/ 4870887 h 5795240"/>
              <a:gd name="connsiteX156-12899" fmla="*/ 7223551 w 12641071"/>
              <a:gd name="connsiteY156-12900" fmla="*/ 4752829 h 5795240"/>
              <a:gd name="connsiteX157-12901" fmla="*/ 6652445 w 12641071"/>
              <a:gd name="connsiteY157-12902" fmla="*/ 4516269 h 5795240"/>
              <a:gd name="connsiteX158-12903" fmla="*/ 6200873 w 12641071"/>
              <a:gd name="connsiteY158-12904" fmla="*/ 4654206 h 5795240"/>
              <a:gd name="connsiteX159-12905" fmla="*/ 6088813 w 12641071"/>
              <a:gd name="connsiteY159-12906" fmla="*/ 4746663 h 5795240"/>
              <a:gd name="connsiteX160-12907" fmla="*/ 6043019 w 12641071"/>
              <a:gd name="connsiteY160-12908" fmla="*/ 4807902 h 5795240"/>
              <a:gd name="connsiteX161-12909" fmla="*/ 6043021 w 12641071"/>
              <a:gd name="connsiteY161-12910" fmla="*/ 4807902 h 5795240"/>
              <a:gd name="connsiteX162-12911" fmla="*/ 6023271 w 12641071"/>
              <a:gd name="connsiteY162-12912" fmla="*/ 4834312 h 5795240"/>
              <a:gd name="connsiteX163-12913" fmla="*/ 5970678 w 12641071"/>
              <a:gd name="connsiteY163-12914" fmla="*/ 4892181 h 5795240"/>
              <a:gd name="connsiteX164-12915" fmla="*/ 5982717 w 12641071"/>
              <a:gd name="connsiteY164-12916" fmla="*/ 4872361 h 5795240"/>
              <a:gd name="connsiteX165-12917" fmla="*/ 5970675 w 12641071"/>
              <a:gd name="connsiteY165-12918" fmla="*/ 4892181 h 5795240"/>
              <a:gd name="connsiteX166-12919" fmla="*/ 5935320 w 12641071"/>
              <a:gd name="connsiteY166-12920" fmla="*/ 4931081 h 5795240"/>
              <a:gd name="connsiteX167-12921" fmla="*/ 4971763 w 12641071"/>
              <a:gd name="connsiteY167-12922" fmla="*/ 5330200 h 5795240"/>
              <a:gd name="connsiteX168-12923" fmla="*/ 3716172 w 12641071"/>
              <a:gd name="connsiteY168-12924" fmla="*/ 4497938 h 5795240"/>
              <a:gd name="connsiteX169-12925" fmla="*/ 3710773 w 12641071"/>
              <a:gd name="connsiteY169-12926" fmla="*/ 4483182 h 5795240"/>
              <a:gd name="connsiteX170-12927" fmla="*/ 3710773 w 12641071"/>
              <a:gd name="connsiteY170-12928" fmla="*/ 4483181 h 5795240"/>
              <a:gd name="connsiteX171-12929" fmla="*/ 3674984 w 12641071"/>
              <a:gd name="connsiteY171-12930" fmla="*/ 4385402 h 5795240"/>
              <a:gd name="connsiteX172-12931" fmla="*/ 3670349 w 12641071"/>
              <a:gd name="connsiteY172-12932" fmla="*/ 4372742 h 5795240"/>
              <a:gd name="connsiteX173-12933" fmla="*/ 3659438 w 12641071"/>
              <a:gd name="connsiteY173-12934" fmla="*/ 4330309 h 5795240"/>
              <a:gd name="connsiteX174-12935" fmla="*/ 3672084 w 12641071"/>
              <a:gd name="connsiteY174-12936" fmla="*/ 4353606 h 5795240"/>
              <a:gd name="connsiteX175-12937" fmla="*/ 3659440 w 12641071"/>
              <a:gd name="connsiteY175-12938" fmla="*/ 4330309 h 5795240"/>
              <a:gd name="connsiteX176-12939" fmla="*/ 3613217 w 12641071"/>
              <a:gd name="connsiteY176-12940" fmla="*/ 4245153 h 5795240"/>
              <a:gd name="connsiteX177-12941" fmla="*/ 3083792 w 12641071"/>
              <a:gd name="connsiteY177-12942" fmla="*/ 3963660 h 5795240"/>
              <a:gd name="connsiteX178-12943" fmla="*/ 2835272 w 12641071"/>
              <a:gd name="connsiteY178-12944" fmla="*/ 4013833 h 5795240"/>
              <a:gd name="connsiteX179-12945" fmla="*/ 2820214 w 12641071"/>
              <a:gd name="connsiteY179-12946" fmla="*/ 4022007 h 5795240"/>
              <a:gd name="connsiteX180-12947" fmla="*/ 2820212 w 12641071"/>
              <a:gd name="connsiteY180-12948" fmla="*/ 4022008 h 5795240"/>
              <a:gd name="connsiteX181-12949" fmla="*/ 2820206 w 12641071"/>
              <a:gd name="connsiteY181-12950" fmla="*/ 4022011 h 5795240"/>
              <a:gd name="connsiteX182-12951" fmla="*/ 2813481 w 12641071"/>
              <a:gd name="connsiteY182-12952" fmla="*/ 4027041 h 5795240"/>
              <a:gd name="connsiteX183-12953" fmla="*/ 2762875 w 12641071"/>
              <a:gd name="connsiteY183-12954" fmla="*/ 4057784 h 5795240"/>
              <a:gd name="connsiteX184-12955" fmla="*/ 2762878 w 12641071"/>
              <a:gd name="connsiteY184-12956" fmla="*/ 4057784 h 5795240"/>
              <a:gd name="connsiteX185-12957" fmla="*/ 2694694 w 12641071"/>
              <a:gd name="connsiteY185-12958" fmla="*/ 4099208 h 5795240"/>
              <a:gd name="connsiteX186-12959" fmla="*/ 2726822 w 12641071"/>
              <a:gd name="connsiteY186-12960" fmla="*/ 4072700 h 5795240"/>
              <a:gd name="connsiteX187-12961" fmla="*/ 2757719 w 12641071"/>
              <a:gd name="connsiteY187-12962" fmla="*/ 4055929 h 5795240"/>
              <a:gd name="connsiteX188-12963" fmla="*/ 2757718 w 12641071"/>
              <a:gd name="connsiteY188-12964" fmla="*/ 4055928 h 5795240"/>
              <a:gd name="connsiteX189-12965" fmla="*/ 2726820 w 12641071"/>
              <a:gd name="connsiteY189-12966" fmla="*/ 4072700 h 5795240"/>
              <a:gd name="connsiteX190-12967" fmla="*/ 2694692 w 12641071"/>
              <a:gd name="connsiteY190-12968" fmla="*/ 4099208 h 5795240"/>
              <a:gd name="connsiteX191-12969" fmla="*/ 2664698 w 12641071"/>
              <a:gd name="connsiteY191-12970" fmla="*/ 4117431 h 5795240"/>
              <a:gd name="connsiteX192-12971" fmla="*/ 1804544 w 12641071"/>
              <a:gd name="connsiteY192-12972" fmla="*/ 4335229 h 5795240"/>
              <a:gd name="connsiteX193-12973" fmla="*/ 0 w 12641071"/>
              <a:gd name="connsiteY193-12974" fmla="*/ 2530685 h 5795240"/>
              <a:gd name="connsiteX194-12975" fmla="*/ 1804544 w 12641071"/>
              <a:gd name="connsiteY194-12976" fmla="*/ 726143 h 5795240"/>
              <a:gd name="connsiteX195-12977" fmla="*/ 3080549 w 12641071"/>
              <a:gd name="connsiteY195-12978" fmla="*/ 1254682 h 5795240"/>
              <a:gd name="connsiteX196-12979" fmla="*/ 3268676 w 12641071"/>
              <a:gd name="connsiteY196-12980" fmla="*/ 1461167 h 5795240"/>
              <a:gd name="connsiteX197-12981" fmla="*/ 3565826 w 12641071"/>
              <a:gd name="connsiteY197-12982" fmla="*/ 1551935 h 5795240"/>
              <a:gd name="connsiteX198-12983" fmla="*/ 4086504 w 12641071"/>
              <a:gd name="connsiteY198-12984" fmla="*/ 1127574 h 5795240"/>
              <a:gd name="connsiteX199-12985" fmla="*/ 4103078 w 12641071"/>
              <a:gd name="connsiteY199-12986" fmla="*/ 1004204 h 5795240"/>
              <a:gd name="connsiteX200-12987" fmla="*/ 5215874 w 12641071"/>
              <a:gd name="connsiteY200-12988" fmla="*/ 0 h 5795240"/>
              <a:gd name="connsiteX0-12989" fmla="*/ 5964869 w 12641071"/>
              <a:gd name="connsiteY0-12990" fmla="*/ 4795171 h 5795240"/>
              <a:gd name="connsiteX1-12991" fmla="*/ 6019264 w 12641071"/>
              <a:gd name="connsiteY1-12992" fmla="*/ 4804905 h 5795240"/>
              <a:gd name="connsiteX2-12993" fmla="*/ 6036570 w 12641071"/>
              <a:gd name="connsiteY2-12994" fmla="*/ 4807089 h 5795240"/>
              <a:gd name="connsiteX3-12995" fmla="*/ 6019265 w 12641071"/>
              <a:gd name="connsiteY3-12996" fmla="*/ 4804905 h 5795240"/>
              <a:gd name="connsiteX4-12997" fmla="*/ 5964869 w 12641071"/>
              <a:gd name="connsiteY4-12998" fmla="*/ 4795171 h 5795240"/>
              <a:gd name="connsiteX5-12999" fmla="*/ 3682364 w 12641071"/>
              <a:gd name="connsiteY5-13000" fmla="*/ 4386723 h 5795240"/>
              <a:gd name="connsiteX6-13001" fmla="*/ 3772428 w 12641071"/>
              <a:gd name="connsiteY6-13002" fmla="*/ 4402840 h 5795240"/>
              <a:gd name="connsiteX7-13003" fmla="*/ 3772428 w 12641071"/>
              <a:gd name="connsiteY7-13004" fmla="*/ 4402840 h 5795240"/>
              <a:gd name="connsiteX8-13005" fmla="*/ 3682364 w 12641071"/>
              <a:gd name="connsiteY8-13006" fmla="*/ 4386723 h 5795240"/>
              <a:gd name="connsiteX9-13007" fmla="*/ 6034389 w 12641071"/>
              <a:gd name="connsiteY9-13008" fmla="*/ 371047 h 5795240"/>
              <a:gd name="connsiteX10-13009" fmla="*/ 5912002 w 12641071"/>
              <a:gd name="connsiteY10-13010" fmla="*/ 413650 h 5795240"/>
              <a:gd name="connsiteX11-13011" fmla="*/ 5912002 w 12641071"/>
              <a:gd name="connsiteY11-13012" fmla="*/ 413650 h 5795240"/>
              <a:gd name="connsiteX12-13013" fmla="*/ 6034389 w 12641071"/>
              <a:gd name="connsiteY12-13014" fmla="*/ 371047 h 5795240"/>
              <a:gd name="connsiteX13-13015" fmla="*/ 5215874 w 12641071"/>
              <a:gd name="connsiteY13-13016" fmla="*/ 0 h 5795240"/>
              <a:gd name="connsiteX14-13017" fmla="*/ 5927386 w 12641071"/>
              <a:gd name="connsiteY14-13018" fmla="*/ 255427 h 5795240"/>
              <a:gd name="connsiteX15-13019" fmla="*/ 5974443 w 12641071"/>
              <a:gd name="connsiteY15-13020" fmla="*/ 298195 h 5795240"/>
              <a:gd name="connsiteX16-13021" fmla="*/ 5974448 w 12641071"/>
              <a:gd name="connsiteY16-13022" fmla="*/ 298200 h 5795240"/>
              <a:gd name="connsiteX17-13023" fmla="*/ 6006819 w 12641071"/>
              <a:gd name="connsiteY17-13024" fmla="*/ 327622 h 5795240"/>
              <a:gd name="connsiteX18-13025" fmla="*/ 6043427 w 12641071"/>
              <a:gd name="connsiteY18-13026" fmla="*/ 367901 h 5795240"/>
              <a:gd name="connsiteX19-13027" fmla="*/ 6043429 w 12641071"/>
              <a:gd name="connsiteY19-13028" fmla="*/ 367901 h 5795240"/>
              <a:gd name="connsiteX20-13029" fmla="*/ 6079014 w 12641071"/>
              <a:gd name="connsiteY20-13030" fmla="*/ 407056 h 5795240"/>
              <a:gd name="connsiteX21-13031" fmla="*/ 6105193 w 12641071"/>
              <a:gd name="connsiteY21-13032" fmla="*/ 442067 h 5795240"/>
              <a:gd name="connsiteX22-13033" fmla="*/ 6069206 w 12641071"/>
              <a:gd name="connsiteY22-13034" fmla="*/ 409359 h 5795240"/>
              <a:gd name="connsiteX23-13035" fmla="*/ 6105193 w 12641071"/>
              <a:gd name="connsiteY23-13036" fmla="*/ 442069 h 5795240"/>
              <a:gd name="connsiteX24-13037" fmla="*/ 6143408 w 12641071"/>
              <a:gd name="connsiteY24-13038" fmla="*/ 493169 h 5795240"/>
              <a:gd name="connsiteX25-13039" fmla="*/ 6143427 w 12641071"/>
              <a:gd name="connsiteY25-13040" fmla="*/ 493200 h 5795240"/>
              <a:gd name="connsiteX26-13041" fmla="*/ 6215965 w 12641071"/>
              <a:gd name="connsiteY26-13042" fmla="*/ 619406 h 5795240"/>
              <a:gd name="connsiteX27-13043" fmla="*/ 6234035 w 12641071"/>
              <a:gd name="connsiteY27-13044" fmla="*/ 658746 h 5795240"/>
              <a:gd name="connsiteX28-13045" fmla="*/ 6274009 w 12641071"/>
              <a:gd name="connsiteY28-13046" fmla="*/ 760197 h 5795240"/>
              <a:gd name="connsiteX29-13047" fmla="*/ 6287839 w 12641071"/>
              <a:gd name="connsiteY29-13048" fmla="*/ 801938 h 5795240"/>
              <a:gd name="connsiteX30-13049" fmla="*/ 6321546 w 12641071"/>
              <a:gd name="connsiteY30-13050" fmla="*/ 948207 h 5795240"/>
              <a:gd name="connsiteX31-13051" fmla="*/ 6295696 w 12641071"/>
              <a:gd name="connsiteY31-13052" fmla="*/ 825653 h 5795240"/>
              <a:gd name="connsiteX32-13053" fmla="*/ 6287839 w 12641071"/>
              <a:gd name="connsiteY32-13054" fmla="*/ 801938 h 5795240"/>
              <a:gd name="connsiteX33-13055" fmla="*/ 6274009 w 12641071"/>
              <a:gd name="connsiteY33-13056" fmla="*/ 760197 h 5795240"/>
              <a:gd name="connsiteX34-13057" fmla="*/ 6256852 w 12641071"/>
              <a:gd name="connsiteY34-13058" fmla="*/ 708420 h 5795240"/>
              <a:gd name="connsiteX35-13059" fmla="*/ 6234035 w 12641071"/>
              <a:gd name="connsiteY35-13060" fmla="*/ 658746 h 5795240"/>
              <a:gd name="connsiteX36-13061" fmla="*/ 6224136 w 12641071"/>
              <a:gd name="connsiteY36-13062" fmla="*/ 633624 h 5795240"/>
              <a:gd name="connsiteX37-13063" fmla="*/ 6215965 w 12641071"/>
              <a:gd name="connsiteY37-13064" fmla="*/ 619406 h 5795240"/>
              <a:gd name="connsiteX38-13065" fmla="*/ 6205824 w 12641071"/>
              <a:gd name="connsiteY38-13066" fmla="*/ 597325 h 5795240"/>
              <a:gd name="connsiteX39-13067" fmla="*/ 6143427 w 12641071"/>
              <a:gd name="connsiteY39-13068" fmla="*/ 493200 h 5795240"/>
              <a:gd name="connsiteX40-13069" fmla="*/ 6143408 w 12641071"/>
              <a:gd name="connsiteY40-13070" fmla="*/ 493167 h 5795240"/>
              <a:gd name="connsiteX41-13071" fmla="*/ 6105193 w 12641071"/>
              <a:gd name="connsiteY41-13072" fmla="*/ 442067 h 5795240"/>
              <a:gd name="connsiteX42-13073" fmla="*/ 6141460 w 12641071"/>
              <a:gd name="connsiteY42-13074" fmla="*/ 475027 h 5795240"/>
              <a:gd name="connsiteX43-13075" fmla="*/ 6788665 w 12641071"/>
              <a:gd name="connsiteY43-13076" fmla="*/ 707369 h 5795240"/>
              <a:gd name="connsiteX44-13077" fmla="*/ 7184710 w 12641071"/>
              <a:gd name="connsiteY44-13078" fmla="*/ 627411 h 5795240"/>
              <a:gd name="connsiteX45-13079" fmla="*/ 7264545 w 12641071"/>
              <a:gd name="connsiteY45-13080" fmla="*/ 588952 h 5795240"/>
              <a:gd name="connsiteX46-13081" fmla="*/ 7213686 w 12641071"/>
              <a:gd name="connsiteY46-13082" fmla="*/ 626983 h 5795240"/>
              <a:gd name="connsiteX47-13083" fmla="*/ 7128319 w 12641071"/>
              <a:gd name="connsiteY47-13084" fmla="*/ 705504 h 5795240"/>
              <a:gd name="connsiteX48-13085" fmla="*/ 7083110 w 12641071"/>
              <a:gd name="connsiteY48-13086" fmla="*/ 757072 h 5795240"/>
              <a:gd name="connsiteX49-13087" fmla="*/ 7083111 w 12641071"/>
              <a:gd name="connsiteY49-13088" fmla="*/ 757072 h 5795240"/>
              <a:gd name="connsiteX50-13089" fmla="*/ 7128319 w 12641071"/>
              <a:gd name="connsiteY50-13090" fmla="*/ 705506 h 5795240"/>
              <a:gd name="connsiteX51-13091" fmla="*/ 7213686 w 12641071"/>
              <a:gd name="connsiteY51-13092" fmla="*/ 626984 h 5795240"/>
              <a:gd name="connsiteX52-13093" fmla="*/ 7264545 w 12641071"/>
              <a:gd name="connsiteY52-13094" fmla="*/ 588953 h 5795240"/>
              <a:gd name="connsiteX53-13095" fmla="*/ 7273651 w 12641071"/>
              <a:gd name="connsiteY53-13096" fmla="*/ 584566 h 5795240"/>
              <a:gd name="connsiteX54-13097" fmla="*/ 7314851 w 12641071"/>
              <a:gd name="connsiteY54-13098" fmla="*/ 559537 h 5795240"/>
              <a:gd name="connsiteX55-13099" fmla="*/ 7354131 w 12641071"/>
              <a:gd name="connsiteY55-13100" fmla="*/ 565467 h 5795240"/>
              <a:gd name="connsiteX56-13101" fmla="*/ 7429608 w 12641071"/>
              <a:gd name="connsiteY56-13102" fmla="*/ 586051 h 5795240"/>
              <a:gd name="connsiteX57-13103" fmla="*/ 7429611 w 12641071"/>
              <a:gd name="connsiteY57-13104" fmla="*/ 586050 h 5795240"/>
              <a:gd name="connsiteX58-13105" fmla="*/ 7354132 w 12641071"/>
              <a:gd name="connsiteY58-13106" fmla="*/ 565465 h 5795240"/>
              <a:gd name="connsiteX59-13107" fmla="*/ 7314853 w 12641071"/>
              <a:gd name="connsiteY59-13108" fmla="*/ 559536 h 5795240"/>
              <a:gd name="connsiteX60-13109" fmla="*/ 7314851 w 12641071"/>
              <a:gd name="connsiteY60-13110" fmla="*/ 559537 h 5795240"/>
              <a:gd name="connsiteX61-13111" fmla="*/ 7314849 w 12641071"/>
              <a:gd name="connsiteY61-13112" fmla="*/ 559537 h 5795240"/>
              <a:gd name="connsiteX62-13113" fmla="*/ 7273651 w 12641071"/>
              <a:gd name="connsiteY62-13114" fmla="*/ 584565 h 5795240"/>
              <a:gd name="connsiteX63-13115" fmla="*/ 7264545 w 12641071"/>
              <a:gd name="connsiteY63-13116" fmla="*/ 588952 h 5795240"/>
              <a:gd name="connsiteX64-13117" fmla="*/ 7296407 w 12641071"/>
              <a:gd name="connsiteY64-13118" fmla="*/ 565126 h 5795240"/>
              <a:gd name="connsiteX65-13119" fmla="*/ 7307447 w 12641071"/>
              <a:gd name="connsiteY65-13120" fmla="*/ 558419 h 5795240"/>
              <a:gd name="connsiteX66-13121" fmla="*/ 7307450 w 12641071"/>
              <a:gd name="connsiteY66-13122" fmla="*/ 558419 h 5795240"/>
              <a:gd name="connsiteX67-13123" fmla="*/ 7385004 w 12641071"/>
              <a:gd name="connsiteY67-13124" fmla="*/ 511303 h 5795240"/>
              <a:gd name="connsiteX68-13125" fmla="*/ 7391626 w 12641071"/>
              <a:gd name="connsiteY68-13126" fmla="*/ 508114 h 5795240"/>
              <a:gd name="connsiteX69-13127" fmla="*/ 7391631 w 12641071"/>
              <a:gd name="connsiteY69-13128" fmla="*/ 508110 h 5795240"/>
              <a:gd name="connsiteX70-13129" fmla="*/ 7478934 w 12641071"/>
              <a:gd name="connsiteY70-13130" fmla="*/ 466053 h 5795240"/>
              <a:gd name="connsiteX71-13131" fmla="*/ 7897193 w 12641071"/>
              <a:gd name="connsiteY71-13132" fmla="*/ 381611 h 5795240"/>
              <a:gd name="connsiteX72-13133" fmla="*/ 8788216 w 12641071"/>
              <a:gd name="connsiteY72-13134" fmla="*/ 855364 h 5795240"/>
              <a:gd name="connsiteX73-13135" fmla="*/ 8832362 w 12641071"/>
              <a:gd name="connsiteY73-13136" fmla="*/ 928030 h 5795240"/>
              <a:gd name="connsiteX74-13137" fmla="*/ 8832362 w 12641071"/>
              <a:gd name="connsiteY74-13138" fmla="*/ 928033 h 5795240"/>
              <a:gd name="connsiteX75-13139" fmla="*/ 8842040 w 12641071"/>
              <a:gd name="connsiteY75-13140" fmla="*/ 943961 h 5795240"/>
              <a:gd name="connsiteX76-13141" fmla="*/ 8856144 w 12641071"/>
              <a:gd name="connsiteY76-13142" fmla="*/ 973241 h 5795240"/>
              <a:gd name="connsiteX77-13143" fmla="*/ 8856145 w 12641071"/>
              <a:gd name="connsiteY77-13144" fmla="*/ 973241 h 5795240"/>
              <a:gd name="connsiteX78-13145" fmla="*/ 8878117 w 12641071"/>
              <a:gd name="connsiteY78-13146" fmla="*/ 1018851 h 5795240"/>
              <a:gd name="connsiteX79-13147" fmla="*/ 8877719 w 12641071"/>
              <a:gd name="connsiteY79-13148" fmla="*/ 1018369 h 5795240"/>
              <a:gd name="connsiteX80-13149" fmla="*/ 8853250 w 12641071"/>
              <a:gd name="connsiteY80-13150" fmla="*/ 973288 h 5795240"/>
              <a:gd name="connsiteX81-13151" fmla="*/ 8853249 w 12641071"/>
              <a:gd name="connsiteY81-13152" fmla="*/ 973288 h 5795240"/>
              <a:gd name="connsiteX82-13153" fmla="*/ 8853248 w 12641071"/>
              <a:gd name="connsiteY82-13154" fmla="*/ 973287 h 5795240"/>
              <a:gd name="connsiteX83-13155" fmla="*/ 8849677 w 12641071"/>
              <a:gd name="connsiteY83-13156" fmla="*/ 973341 h 5795240"/>
              <a:gd name="connsiteX84-13157" fmla="*/ 8641543 w 12641071"/>
              <a:gd name="connsiteY84-13158" fmla="*/ 916577 h 5795240"/>
              <a:gd name="connsiteX85-13159" fmla="*/ 8641545 w 12641071"/>
              <a:gd name="connsiteY85-13160" fmla="*/ 916580 h 5795240"/>
              <a:gd name="connsiteX86-13161" fmla="*/ 8849676 w 12641071"/>
              <a:gd name="connsiteY86-13162" fmla="*/ 973343 h 5795240"/>
              <a:gd name="connsiteX87-13163" fmla="*/ 8853248 w 12641071"/>
              <a:gd name="connsiteY87-13164" fmla="*/ 973288 h 5795240"/>
              <a:gd name="connsiteX88-13165" fmla="*/ 8877719 w 12641071"/>
              <a:gd name="connsiteY88-13166" fmla="*/ 1018371 h 5795240"/>
              <a:gd name="connsiteX89-13167" fmla="*/ 8878116 w 12641071"/>
              <a:gd name="connsiteY89-13168" fmla="*/ 1018851 h 5795240"/>
              <a:gd name="connsiteX90-13169" fmla="*/ 8887288 w 12641071"/>
              <a:gd name="connsiteY90-13170" fmla="*/ 1037892 h 5795240"/>
              <a:gd name="connsiteX91-13171" fmla="*/ 8949899 w 12641071"/>
              <a:gd name="connsiteY91-13172" fmla="*/ 1239592 h 5795240"/>
              <a:gd name="connsiteX92-13173" fmla="*/ 8968437 w 12641071"/>
              <a:gd name="connsiteY92-13174" fmla="*/ 1423482 h 5795240"/>
              <a:gd name="connsiteX93-13175" fmla="*/ 8949899 w 12641071"/>
              <a:gd name="connsiteY93-13176" fmla="*/ 1239591 h 5795240"/>
              <a:gd name="connsiteX94-13177" fmla="*/ 8887288 w 12641071"/>
              <a:gd name="connsiteY94-13178" fmla="*/ 1037890 h 5795240"/>
              <a:gd name="connsiteX95-13179" fmla="*/ 8878116 w 12641071"/>
              <a:gd name="connsiteY95-13180" fmla="*/ 1018851 h 5795240"/>
              <a:gd name="connsiteX96-13181" fmla="*/ 8931285 w 12641071"/>
              <a:gd name="connsiteY96-13182" fmla="*/ 1083292 h 5795240"/>
              <a:gd name="connsiteX97-13183" fmla="*/ 9241478 w 12641071"/>
              <a:gd name="connsiteY97-13184" fmla="*/ 1211778 h 5795240"/>
              <a:gd name="connsiteX98-13185" fmla="*/ 9605238 w 12641071"/>
              <a:gd name="connsiteY98-13186" fmla="*/ 1018369 h 5795240"/>
              <a:gd name="connsiteX99-13187" fmla="*/ 9636247 w 12641071"/>
              <a:gd name="connsiteY99-13188" fmla="*/ 961241 h 5795240"/>
              <a:gd name="connsiteX100-13189" fmla="*/ 9641995 w 12641071"/>
              <a:gd name="connsiteY100-13190" fmla="*/ 961152 h 5795240"/>
              <a:gd name="connsiteX101-13191" fmla="*/ 9584939 w 12641071"/>
              <a:gd name="connsiteY101-13192" fmla="*/ 1079594 h 5795240"/>
              <a:gd name="connsiteX102-13193" fmla="*/ 9546257 w 12641071"/>
              <a:gd name="connsiteY102-13194" fmla="*/ 1204206 h 5795240"/>
              <a:gd name="connsiteX103-13195" fmla="*/ 9584939 w 12641071"/>
              <a:gd name="connsiteY103-13196" fmla="*/ 1079596 h 5795240"/>
              <a:gd name="connsiteX104-13197" fmla="*/ 9641995 w 12641071"/>
              <a:gd name="connsiteY104-13198" fmla="*/ 961153 h 5795240"/>
              <a:gd name="connsiteX105-13199" fmla="*/ 9653069 w 12641071"/>
              <a:gd name="connsiteY105-13200" fmla="*/ 960983 h 5795240"/>
              <a:gd name="connsiteX106-13201" fmla="*/ 9801564 w 12641071"/>
              <a:gd name="connsiteY106-13202" fmla="*/ 1196828 h 5795240"/>
              <a:gd name="connsiteX107-13203" fmla="*/ 9801566 w 12641071"/>
              <a:gd name="connsiteY107-13204" fmla="*/ 1196828 h 5795240"/>
              <a:gd name="connsiteX108-13205" fmla="*/ 9653070 w 12641071"/>
              <a:gd name="connsiteY108-13206" fmla="*/ 960982 h 5795240"/>
              <a:gd name="connsiteX109-13207" fmla="*/ 9641996 w 12641071"/>
              <a:gd name="connsiteY109-13208" fmla="*/ 961152 h 5795240"/>
              <a:gd name="connsiteX110-13209" fmla="*/ 9651917 w 12641071"/>
              <a:gd name="connsiteY110-13210" fmla="*/ 940556 h 5795240"/>
              <a:gd name="connsiteX111-13211" fmla="*/ 11050508 w 12641071"/>
              <a:gd name="connsiteY111-13212" fmla="*/ 108150 h 5795240"/>
              <a:gd name="connsiteX112-13213" fmla="*/ 12641071 w 12641071"/>
              <a:gd name="connsiteY112-13214" fmla="*/ 1698711 h 5795240"/>
              <a:gd name="connsiteX113-13215" fmla="*/ 11371062 w 12641071"/>
              <a:gd name="connsiteY113-13216" fmla="*/ 3256960 h 5795240"/>
              <a:gd name="connsiteX114-13217" fmla="*/ 11215953 w 12641071"/>
              <a:gd name="connsiteY114-13218" fmla="*/ 3280632 h 5795240"/>
              <a:gd name="connsiteX115-13219" fmla="*/ 11142318 w 12641071"/>
              <a:gd name="connsiteY115-13220" fmla="*/ 3276914 h 5795240"/>
              <a:gd name="connsiteX116-13221" fmla="*/ 11215952 w 12641071"/>
              <a:gd name="connsiteY116-13222" fmla="*/ 3280632 h 5795240"/>
              <a:gd name="connsiteX117-13223" fmla="*/ 11213133 w 12641071"/>
              <a:gd name="connsiteY117-13224" fmla="*/ 3281062 h 5795240"/>
              <a:gd name="connsiteX118-13225" fmla="*/ 11116921 w 12641071"/>
              <a:gd name="connsiteY118-13226" fmla="*/ 3285921 h 5795240"/>
              <a:gd name="connsiteX119-13227" fmla="*/ 11050507 w 12641071"/>
              <a:gd name="connsiteY119-13228" fmla="*/ 3289274 h 5795240"/>
              <a:gd name="connsiteX120-13229" fmla="*/ 11006292 w 12641071"/>
              <a:gd name="connsiteY120-13230" fmla="*/ 3287041 h 5795240"/>
              <a:gd name="connsiteX121-13231" fmla="*/ 10937101 w 12641071"/>
              <a:gd name="connsiteY121-13232" fmla="*/ 3297601 h 5795240"/>
              <a:gd name="connsiteX122-13233" fmla="*/ 10144740 w 12641071"/>
              <a:gd name="connsiteY122-13234" fmla="*/ 4089962 h 5795240"/>
              <a:gd name="connsiteX123-13235" fmla="*/ 10130374 w 12641071"/>
              <a:gd name="connsiteY123-13236" fmla="*/ 4184101 h 5795240"/>
              <a:gd name="connsiteX124-13237" fmla="*/ 10130375 w 12641071"/>
              <a:gd name="connsiteY124-13238" fmla="*/ 4184103 h 5795240"/>
              <a:gd name="connsiteX125-13239" fmla="*/ 10130656 w 12641071"/>
              <a:gd name="connsiteY125-13240" fmla="*/ 4185950 h 5795240"/>
              <a:gd name="connsiteX126-13241" fmla="*/ 10138194 w 12641071"/>
              <a:gd name="connsiteY126-13242" fmla="*/ 4335228 h 5795240"/>
              <a:gd name="connsiteX127-13243" fmla="*/ 10137710 w 12641071"/>
              <a:gd name="connsiteY127-13244" fmla="*/ 4344822 h 5795240"/>
              <a:gd name="connsiteX128-13245" fmla="*/ 10133555 w 12641071"/>
              <a:gd name="connsiteY128-13246" fmla="*/ 4427096 h 5795240"/>
              <a:gd name="connsiteX129-13247" fmla="*/ 10129312 w 12641071"/>
              <a:gd name="connsiteY129-13248" fmla="*/ 4399289 h 5795240"/>
              <a:gd name="connsiteX130-13249" fmla="*/ 10126797 w 12641071"/>
              <a:gd name="connsiteY130-13250" fmla="*/ 4349498 h 5795240"/>
              <a:gd name="connsiteX131-13251" fmla="*/ 10126796 w 12641071"/>
              <a:gd name="connsiteY131-13252" fmla="*/ 4349498 h 5795240"/>
              <a:gd name="connsiteX132-13253" fmla="*/ 10129311 w 12641071"/>
              <a:gd name="connsiteY132-13254" fmla="*/ 4399289 h 5795240"/>
              <a:gd name="connsiteX133-13255" fmla="*/ 10133554 w 12641071"/>
              <a:gd name="connsiteY133-13256" fmla="*/ 4427096 h 5795240"/>
              <a:gd name="connsiteX134-13257" fmla="*/ 10130656 w 12641071"/>
              <a:gd name="connsiteY134-13258" fmla="*/ 4484506 h 5795240"/>
              <a:gd name="connsiteX135-13259" fmla="*/ 8678182 w 12641071"/>
              <a:gd name="connsiteY135-13260" fmla="*/ 5795240 h 5795240"/>
              <a:gd name="connsiteX136-13261" fmla="*/ 7467518 w 12641071"/>
              <a:gd name="connsiteY136-13262" fmla="*/ 5151535 h 5795240"/>
              <a:gd name="connsiteX137-13263" fmla="*/ 7419945 w 12641071"/>
              <a:gd name="connsiteY137-13264" fmla="*/ 5073228 h 5795240"/>
              <a:gd name="connsiteX138-13265" fmla="*/ 7394386 w 12641071"/>
              <a:gd name="connsiteY138-13266" fmla="*/ 5031156 h 5795240"/>
              <a:gd name="connsiteX139-13267" fmla="*/ 7367299 w 12641071"/>
              <a:gd name="connsiteY139-13268" fmla="*/ 4974928 h 5795240"/>
              <a:gd name="connsiteX140-13269" fmla="*/ 7332905 w 12641071"/>
              <a:gd name="connsiteY140-13270" fmla="*/ 4903531 h 5795240"/>
              <a:gd name="connsiteX141-13271" fmla="*/ 7320958 w 12641071"/>
              <a:gd name="connsiteY141-13272" fmla="*/ 4870887 h 5795240"/>
              <a:gd name="connsiteX142-13273" fmla="*/ 7322174 w 12641071"/>
              <a:gd name="connsiteY142-13274" fmla="*/ 4872361 h 5795240"/>
              <a:gd name="connsiteX143-13275" fmla="*/ 7362630 w 12641071"/>
              <a:gd name="connsiteY143-13276" fmla="*/ 4938954 h 5795240"/>
              <a:gd name="connsiteX144-13277" fmla="*/ 7380779 w 12641071"/>
              <a:gd name="connsiteY144-13278" fmla="*/ 4976628 h 5795240"/>
              <a:gd name="connsiteX145-13279" fmla="*/ 7391210 w 12641071"/>
              <a:gd name="connsiteY145-13280" fmla="*/ 4977944 h 5795240"/>
              <a:gd name="connsiteX146-13281" fmla="*/ 7380780 w 12641071"/>
              <a:gd name="connsiteY146-13282" fmla="*/ 4976628 h 5795240"/>
              <a:gd name="connsiteX147-13283" fmla="*/ 7362631 w 12641071"/>
              <a:gd name="connsiteY147-13284" fmla="*/ 4938954 h 5795240"/>
              <a:gd name="connsiteX148-13285" fmla="*/ 7322175 w 12641071"/>
              <a:gd name="connsiteY148-13286" fmla="*/ 4872361 h 5795240"/>
              <a:gd name="connsiteX149-13287" fmla="*/ 7320959 w 12641071"/>
              <a:gd name="connsiteY149-13288" fmla="*/ 4870887 h 5795240"/>
              <a:gd name="connsiteX150-13289" fmla="*/ 7283811 w 12641071"/>
              <a:gd name="connsiteY150-13290" fmla="*/ 4769391 h 5795240"/>
              <a:gd name="connsiteX151-13291" fmla="*/ 7272112 w 12641071"/>
              <a:gd name="connsiteY151-13292" fmla="*/ 4718630 h 5795240"/>
              <a:gd name="connsiteX152-13293" fmla="*/ 7272111 w 12641071"/>
              <a:gd name="connsiteY152-13294" fmla="*/ 4718630 h 5795240"/>
              <a:gd name="connsiteX153-13295" fmla="*/ 7283810 w 12641071"/>
              <a:gd name="connsiteY153-13296" fmla="*/ 4769391 h 5795240"/>
              <a:gd name="connsiteX154-13297" fmla="*/ 7320958 w 12641071"/>
              <a:gd name="connsiteY154-13298" fmla="*/ 4870887 h 5795240"/>
              <a:gd name="connsiteX155-13299" fmla="*/ 7223551 w 12641071"/>
              <a:gd name="connsiteY155-13300" fmla="*/ 4752829 h 5795240"/>
              <a:gd name="connsiteX156-13301" fmla="*/ 6652445 w 12641071"/>
              <a:gd name="connsiteY156-13302" fmla="*/ 4516269 h 5795240"/>
              <a:gd name="connsiteX157-13303" fmla="*/ 6200873 w 12641071"/>
              <a:gd name="connsiteY157-13304" fmla="*/ 4654206 h 5795240"/>
              <a:gd name="connsiteX158-13305" fmla="*/ 6088813 w 12641071"/>
              <a:gd name="connsiteY158-13306" fmla="*/ 4746663 h 5795240"/>
              <a:gd name="connsiteX159-13307" fmla="*/ 6043019 w 12641071"/>
              <a:gd name="connsiteY159-13308" fmla="*/ 4807902 h 5795240"/>
              <a:gd name="connsiteX160-13309" fmla="*/ 6043021 w 12641071"/>
              <a:gd name="connsiteY160-13310" fmla="*/ 4807902 h 5795240"/>
              <a:gd name="connsiteX161-13311" fmla="*/ 6023271 w 12641071"/>
              <a:gd name="connsiteY161-13312" fmla="*/ 4834312 h 5795240"/>
              <a:gd name="connsiteX162-13313" fmla="*/ 5970678 w 12641071"/>
              <a:gd name="connsiteY162-13314" fmla="*/ 4892181 h 5795240"/>
              <a:gd name="connsiteX163-13315" fmla="*/ 5982717 w 12641071"/>
              <a:gd name="connsiteY163-13316" fmla="*/ 4872361 h 5795240"/>
              <a:gd name="connsiteX164-13317" fmla="*/ 5970675 w 12641071"/>
              <a:gd name="connsiteY164-13318" fmla="*/ 4892181 h 5795240"/>
              <a:gd name="connsiteX165-13319" fmla="*/ 5935320 w 12641071"/>
              <a:gd name="connsiteY165-13320" fmla="*/ 4931081 h 5795240"/>
              <a:gd name="connsiteX166-13321" fmla="*/ 4971763 w 12641071"/>
              <a:gd name="connsiteY166-13322" fmla="*/ 5330200 h 5795240"/>
              <a:gd name="connsiteX167-13323" fmla="*/ 3716172 w 12641071"/>
              <a:gd name="connsiteY167-13324" fmla="*/ 4497938 h 5795240"/>
              <a:gd name="connsiteX168-13325" fmla="*/ 3710773 w 12641071"/>
              <a:gd name="connsiteY168-13326" fmla="*/ 4483182 h 5795240"/>
              <a:gd name="connsiteX169-13327" fmla="*/ 3710773 w 12641071"/>
              <a:gd name="connsiteY169-13328" fmla="*/ 4483181 h 5795240"/>
              <a:gd name="connsiteX170-13329" fmla="*/ 3674984 w 12641071"/>
              <a:gd name="connsiteY170-13330" fmla="*/ 4385402 h 5795240"/>
              <a:gd name="connsiteX171-13331" fmla="*/ 3670349 w 12641071"/>
              <a:gd name="connsiteY171-13332" fmla="*/ 4372742 h 5795240"/>
              <a:gd name="connsiteX172-13333" fmla="*/ 3659438 w 12641071"/>
              <a:gd name="connsiteY172-13334" fmla="*/ 4330309 h 5795240"/>
              <a:gd name="connsiteX173-13335" fmla="*/ 3672084 w 12641071"/>
              <a:gd name="connsiteY173-13336" fmla="*/ 4353606 h 5795240"/>
              <a:gd name="connsiteX174-13337" fmla="*/ 3659440 w 12641071"/>
              <a:gd name="connsiteY174-13338" fmla="*/ 4330309 h 5795240"/>
              <a:gd name="connsiteX175-13339" fmla="*/ 3613217 w 12641071"/>
              <a:gd name="connsiteY175-13340" fmla="*/ 4245153 h 5795240"/>
              <a:gd name="connsiteX176-13341" fmla="*/ 3083792 w 12641071"/>
              <a:gd name="connsiteY176-13342" fmla="*/ 3963660 h 5795240"/>
              <a:gd name="connsiteX177-13343" fmla="*/ 2835272 w 12641071"/>
              <a:gd name="connsiteY177-13344" fmla="*/ 4013833 h 5795240"/>
              <a:gd name="connsiteX178-13345" fmla="*/ 2820214 w 12641071"/>
              <a:gd name="connsiteY178-13346" fmla="*/ 4022007 h 5795240"/>
              <a:gd name="connsiteX179-13347" fmla="*/ 2820212 w 12641071"/>
              <a:gd name="connsiteY179-13348" fmla="*/ 4022008 h 5795240"/>
              <a:gd name="connsiteX180-13349" fmla="*/ 2820206 w 12641071"/>
              <a:gd name="connsiteY180-13350" fmla="*/ 4022011 h 5795240"/>
              <a:gd name="connsiteX181-13351" fmla="*/ 2813481 w 12641071"/>
              <a:gd name="connsiteY181-13352" fmla="*/ 4027041 h 5795240"/>
              <a:gd name="connsiteX182-13353" fmla="*/ 2762875 w 12641071"/>
              <a:gd name="connsiteY182-13354" fmla="*/ 4057784 h 5795240"/>
              <a:gd name="connsiteX183-13355" fmla="*/ 2762878 w 12641071"/>
              <a:gd name="connsiteY183-13356" fmla="*/ 4057784 h 5795240"/>
              <a:gd name="connsiteX184-13357" fmla="*/ 2694694 w 12641071"/>
              <a:gd name="connsiteY184-13358" fmla="*/ 4099208 h 5795240"/>
              <a:gd name="connsiteX185-13359" fmla="*/ 2726822 w 12641071"/>
              <a:gd name="connsiteY185-13360" fmla="*/ 4072700 h 5795240"/>
              <a:gd name="connsiteX186-13361" fmla="*/ 2757719 w 12641071"/>
              <a:gd name="connsiteY186-13362" fmla="*/ 4055929 h 5795240"/>
              <a:gd name="connsiteX187-13363" fmla="*/ 2757718 w 12641071"/>
              <a:gd name="connsiteY187-13364" fmla="*/ 4055928 h 5795240"/>
              <a:gd name="connsiteX188-13365" fmla="*/ 2726820 w 12641071"/>
              <a:gd name="connsiteY188-13366" fmla="*/ 4072700 h 5795240"/>
              <a:gd name="connsiteX189-13367" fmla="*/ 2694692 w 12641071"/>
              <a:gd name="connsiteY189-13368" fmla="*/ 4099208 h 5795240"/>
              <a:gd name="connsiteX190-13369" fmla="*/ 2664698 w 12641071"/>
              <a:gd name="connsiteY190-13370" fmla="*/ 4117431 h 5795240"/>
              <a:gd name="connsiteX191-13371" fmla="*/ 1804544 w 12641071"/>
              <a:gd name="connsiteY191-13372" fmla="*/ 4335229 h 5795240"/>
              <a:gd name="connsiteX192-13373" fmla="*/ 0 w 12641071"/>
              <a:gd name="connsiteY192-13374" fmla="*/ 2530685 h 5795240"/>
              <a:gd name="connsiteX193-13375" fmla="*/ 1804544 w 12641071"/>
              <a:gd name="connsiteY193-13376" fmla="*/ 726143 h 5795240"/>
              <a:gd name="connsiteX194-13377" fmla="*/ 3080549 w 12641071"/>
              <a:gd name="connsiteY194-13378" fmla="*/ 1254682 h 5795240"/>
              <a:gd name="connsiteX195-13379" fmla="*/ 3268676 w 12641071"/>
              <a:gd name="connsiteY195-13380" fmla="*/ 1461167 h 5795240"/>
              <a:gd name="connsiteX196-13381" fmla="*/ 3565826 w 12641071"/>
              <a:gd name="connsiteY196-13382" fmla="*/ 1551935 h 5795240"/>
              <a:gd name="connsiteX197-13383" fmla="*/ 4086504 w 12641071"/>
              <a:gd name="connsiteY197-13384" fmla="*/ 1127574 h 5795240"/>
              <a:gd name="connsiteX198-13385" fmla="*/ 4103078 w 12641071"/>
              <a:gd name="connsiteY198-13386" fmla="*/ 1004204 h 5795240"/>
              <a:gd name="connsiteX199-13387" fmla="*/ 5215874 w 12641071"/>
              <a:gd name="connsiteY199-13388" fmla="*/ 0 h 5795240"/>
              <a:gd name="connsiteX0-13389" fmla="*/ 5964869 w 12641071"/>
              <a:gd name="connsiteY0-13390" fmla="*/ 4795171 h 5795240"/>
              <a:gd name="connsiteX1-13391" fmla="*/ 6019264 w 12641071"/>
              <a:gd name="connsiteY1-13392" fmla="*/ 4804905 h 5795240"/>
              <a:gd name="connsiteX2-13393" fmla="*/ 6036570 w 12641071"/>
              <a:gd name="connsiteY2-13394" fmla="*/ 4807089 h 5795240"/>
              <a:gd name="connsiteX3-13395" fmla="*/ 6019265 w 12641071"/>
              <a:gd name="connsiteY3-13396" fmla="*/ 4804905 h 5795240"/>
              <a:gd name="connsiteX4-13397" fmla="*/ 5964869 w 12641071"/>
              <a:gd name="connsiteY4-13398" fmla="*/ 4795171 h 5795240"/>
              <a:gd name="connsiteX5-13399" fmla="*/ 3682364 w 12641071"/>
              <a:gd name="connsiteY5-13400" fmla="*/ 4386723 h 5795240"/>
              <a:gd name="connsiteX6-13401" fmla="*/ 3772428 w 12641071"/>
              <a:gd name="connsiteY6-13402" fmla="*/ 4402840 h 5795240"/>
              <a:gd name="connsiteX7-13403" fmla="*/ 3772428 w 12641071"/>
              <a:gd name="connsiteY7-13404" fmla="*/ 4402840 h 5795240"/>
              <a:gd name="connsiteX8-13405" fmla="*/ 3682364 w 12641071"/>
              <a:gd name="connsiteY8-13406" fmla="*/ 4386723 h 5795240"/>
              <a:gd name="connsiteX9-13407" fmla="*/ 6034389 w 12641071"/>
              <a:gd name="connsiteY9-13408" fmla="*/ 371047 h 5795240"/>
              <a:gd name="connsiteX10-13409" fmla="*/ 5912002 w 12641071"/>
              <a:gd name="connsiteY10-13410" fmla="*/ 413650 h 5795240"/>
              <a:gd name="connsiteX11-13411" fmla="*/ 5912002 w 12641071"/>
              <a:gd name="connsiteY11-13412" fmla="*/ 413650 h 5795240"/>
              <a:gd name="connsiteX12-13413" fmla="*/ 6034389 w 12641071"/>
              <a:gd name="connsiteY12-13414" fmla="*/ 371047 h 5795240"/>
              <a:gd name="connsiteX13-13415" fmla="*/ 5215874 w 12641071"/>
              <a:gd name="connsiteY13-13416" fmla="*/ 0 h 5795240"/>
              <a:gd name="connsiteX14-13417" fmla="*/ 5927386 w 12641071"/>
              <a:gd name="connsiteY14-13418" fmla="*/ 255427 h 5795240"/>
              <a:gd name="connsiteX15-13419" fmla="*/ 5974443 w 12641071"/>
              <a:gd name="connsiteY15-13420" fmla="*/ 298195 h 5795240"/>
              <a:gd name="connsiteX16-13421" fmla="*/ 5974448 w 12641071"/>
              <a:gd name="connsiteY16-13422" fmla="*/ 298200 h 5795240"/>
              <a:gd name="connsiteX17-13423" fmla="*/ 6006819 w 12641071"/>
              <a:gd name="connsiteY17-13424" fmla="*/ 327622 h 5795240"/>
              <a:gd name="connsiteX18-13425" fmla="*/ 6043427 w 12641071"/>
              <a:gd name="connsiteY18-13426" fmla="*/ 367901 h 5795240"/>
              <a:gd name="connsiteX19-13427" fmla="*/ 6043429 w 12641071"/>
              <a:gd name="connsiteY19-13428" fmla="*/ 367901 h 5795240"/>
              <a:gd name="connsiteX20-13429" fmla="*/ 6079014 w 12641071"/>
              <a:gd name="connsiteY20-13430" fmla="*/ 407056 h 5795240"/>
              <a:gd name="connsiteX21-13431" fmla="*/ 6105193 w 12641071"/>
              <a:gd name="connsiteY21-13432" fmla="*/ 442067 h 5795240"/>
              <a:gd name="connsiteX22-13433" fmla="*/ 6069206 w 12641071"/>
              <a:gd name="connsiteY22-13434" fmla="*/ 409359 h 5795240"/>
              <a:gd name="connsiteX23-13435" fmla="*/ 6105193 w 12641071"/>
              <a:gd name="connsiteY23-13436" fmla="*/ 442069 h 5795240"/>
              <a:gd name="connsiteX24-13437" fmla="*/ 6143408 w 12641071"/>
              <a:gd name="connsiteY24-13438" fmla="*/ 493169 h 5795240"/>
              <a:gd name="connsiteX25-13439" fmla="*/ 6143427 w 12641071"/>
              <a:gd name="connsiteY25-13440" fmla="*/ 493200 h 5795240"/>
              <a:gd name="connsiteX26-13441" fmla="*/ 6215965 w 12641071"/>
              <a:gd name="connsiteY26-13442" fmla="*/ 619406 h 5795240"/>
              <a:gd name="connsiteX27-13443" fmla="*/ 6234035 w 12641071"/>
              <a:gd name="connsiteY27-13444" fmla="*/ 658746 h 5795240"/>
              <a:gd name="connsiteX28-13445" fmla="*/ 6274009 w 12641071"/>
              <a:gd name="connsiteY28-13446" fmla="*/ 760197 h 5795240"/>
              <a:gd name="connsiteX29-13447" fmla="*/ 6287839 w 12641071"/>
              <a:gd name="connsiteY29-13448" fmla="*/ 801938 h 5795240"/>
              <a:gd name="connsiteX30-13449" fmla="*/ 6321546 w 12641071"/>
              <a:gd name="connsiteY30-13450" fmla="*/ 948207 h 5795240"/>
              <a:gd name="connsiteX31-13451" fmla="*/ 6295696 w 12641071"/>
              <a:gd name="connsiteY31-13452" fmla="*/ 825653 h 5795240"/>
              <a:gd name="connsiteX32-13453" fmla="*/ 6287839 w 12641071"/>
              <a:gd name="connsiteY32-13454" fmla="*/ 801938 h 5795240"/>
              <a:gd name="connsiteX33-13455" fmla="*/ 6256852 w 12641071"/>
              <a:gd name="connsiteY33-13456" fmla="*/ 708420 h 5795240"/>
              <a:gd name="connsiteX34-13457" fmla="*/ 6234035 w 12641071"/>
              <a:gd name="connsiteY34-13458" fmla="*/ 658746 h 5795240"/>
              <a:gd name="connsiteX35-13459" fmla="*/ 6224136 w 12641071"/>
              <a:gd name="connsiteY35-13460" fmla="*/ 633624 h 5795240"/>
              <a:gd name="connsiteX36-13461" fmla="*/ 6215965 w 12641071"/>
              <a:gd name="connsiteY36-13462" fmla="*/ 619406 h 5795240"/>
              <a:gd name="connsiteX37-13463" fmla="*/ 6205824 w 12641071"/>
              <a:gd name="connsiteY37-13464" fmla="*/ 597325 h 5795240"/>
              <a:gd name="connsiteX38-13465" fmla="*/ 6143427 w 12641071"/>
              <a:gd name="connsiteY38-13466" fmla="*/ 493200 h 5795240"/>
              <a:gd name="connsiteX39-13467" fmla="*/ 6143408 w 12641071"/>
              <a:gd name="connsiteY39-13468" fmla="*/ 493167 h 5795240"/>
              <a:gd name="connsiteX40-13469" fmla="*/ 6105193 w 12641071"/>
              <a:gd name="connsiteY40-13470" fmla="*/ 442067 h 5795240"/>
              <a:gd name="connsiteX41-13471" fmla="*/ 6141460 w 12641071"/>
              <a:gd name="connsiteY41-13472" fmla="*/ 475027 h 5795240"/>
              <a:gd name="connsiteX42-13473" fmla="*/ 6788665 w 12641071"/>
              <a:gd name="connsiteY42-13474" fmla="*/ 707369 h 5795240"/>
              <a:gd name="connsiteX43-13475" fmla="*/ 7184710 w 12641071"/>
              <a:gd name="connsiteY43-13476" fmla="*/ 627411 h 5795240"/>
              <a:gd name="connsiteX44-13477" fmla="*/ 7264545 w 12641071"/>
              <a:gd name="connsiteY44-13478" fmla="*/ 588952 h 5795240"/>
              <a:gd name="connsiteX45-13479" fmla="*/ 7213686 w 12641071"/>
              <a:gd name="connsiteY45-13480" fmla="*/ 626983 h 5795240"/>
              <a:gd name="connsiteX46-13481" fmla="*/ 7128319 w 12641071"/>
              <a:gd name="connsiteY46-13482" fmla="*/ 705504 h 5795240"/>
              <a:gd name="connsiteX47-13483" fmla="*/ 7083110 w 12641071"/>
              <a:gd name="connsiteY47-13484" fmla="*/ 757072 h 5795240"/>
              <a:gd name="connsiteX48-13485" fmla="*/ 7083111 w 12641071"/>
              <a:gd name="connsiteY48-13486" fmla="*/ 757072 h 5795240"/>
              <a:gd name="connsiteX49-13487" fmla="*/ 7128319 w 12641071"/>
              <a:gd name="connsiteY49-13488" fmla="*/ 705506 h 5795240"/>
              <a:gd name="connsiteX50-13489" fmla="*/ 7213686 w 12641071"/>
              <a:gd name="connsiteY50-13490" fmla="*/ 626984 h 5795240"/>
              <a:gd name="connsiteX51-13491" fmla="*/ 7264545 w 12641071"/>
              <a:gd name="connsiteY51-13492" fmla="*/ 588953 h 5795240"/>
              <a:gd name="connsiteX52-13493" fmla="*/ 7273651 w 12641071"/>
              <a:gd name="connsiteY52-13494" fmla="*/ 584566 h 5795240"/>
              <a:gd name="connsiteX53-13495" fmla="*/ 7314851 w 12641071"/>
              <a:gd name="connsiteY53-13496" fmla="*/ 559537 h 5795240"/>
              <a:gd name="connsiteX54-13497" fmla="*/ 7354131 w 12641071"/>
              <a:gd name="connsiteY54-13498" fmla="*/ 565467 h 5795240"/>
              <a:gd name="connsiteX55-13499" fmla="*/ 7429608 w 12641071"/>
              <a:gd name="connsiteY55-13500" fmla="*/ 586051 h 5795240"/>
              <a:gd name="connsiteX56-13501" fmla="*/ 7429611 w 12641071"/>
              <a:gd name="connsiteY56-13502" fmla="*/ 586050 h 5795240"/>
              <a:gd name="connsiteX57-13503" fmla="*/ 7354132 w 12641071"/>
              <a:gd name="connsiteY57-13504" fmla="*/ 565465 h 5795240"/>
              <a:gd name="connsiteX58-13505" fmla="*/ 7314853 w 12641071"/>
              <a:gd name="connsiteY58-13506" fmla="*/ 559536 h 5795240"/>
              <a:gd name="connsiteX59-13507" fmla="*/ 7314851 w 12641071"/>
              <a:gd name="connsiteY59-13508" fmla="*/ 559537 h 5795240"/>
              <a:gd name="connsiteX60-13509" fmla="*/ 7314849 w 12641071"/>
              <a:gd name="connsiteY60-13510" fmla="*/ 559537 h 5795240"/>
              <a:gd name="connsiteX61-13511" fmla="*/ 7273651 w 12641071"/>
              <a:gd name="connsiteY61-13512" fmla="*/ 584565 h 5795240"/>
              <a:gd name="connsiteX62-13513" fmla="*/ 7264545 w 12641071"/>
              <a:gd name="connsiteY62-13514" fmla="*/ 588952 h 5795240"/>
              <a:gd name="connsiteX63-13515" fmla="*/ 7296407 w 12641071"/>
              <a:gd name="connsiteY63-13516" fmla="*/ 565126 h 5795240"/>
              <a:gd name="connsiteX64-13517" fmla="*/ 7307447 w 12641071"/>
              <a:gd name="connsiteY64-13518" fmla="*/ 558419 h 5795240"/>
              <a:gd name="connsiteX65-13519" fmla="*/ 7307450 w 12641071"/>
              <a:gd name="connsiteY65-13520" fmla="*/ 558419 h 5795240"/>
              <a:gd name="connsiteX66-13521" fmla="*/ 7385004 w 12641071"/>
              <a:gd name="connsiteY66-13522" fmla="*/ 511303 h 5795240"/>
              <a:gd name="connsiteX67-13523" fmla="*/ 7391626 w 12641071"/>
              <a:gd name="connsiteY67-13524" fmla="*/ 508114 h 5795240"/>
              <a:gd name="connsiteX68-13525" fmla="*/ 7391631 w 12641071"/>
              <a:gd name="connsiteY68-13526" fmla="*/ 508110 h 5795240"/>
              <a:gd name="connsiteX69-13527" fmla="*/ 7478934 w 12641071"/>
              <a:gd name="connsiteY69-13528" fmla="*/ 466053 h 5795240"/>
              <a:gd name="connsiteX70-13529" fmla="*/ 7897193 w 12641071"/>
              <a:gd name="connsiteY70-13530" fmla="*/ 381611 h 5795240"/>
              <a:gd name="connsiteX71-13531" fmla="*/ 8788216 w 12641071"/>
              <a:gd name="connsiteY71-13532" fmla="*/ 855364 h 5795240"/>
              <a:gd name="connsiteX72-13533" fmla="*/ 8832362 w 12641071"/>
              <a:gd name="connsiteY72-13534" fmla="*/ 928030 h 5795240"/>
              <a:gd name="connsiteX73-13535" fmla="*/ 8832362 w 12641071"/>
              <a:gd name="connsiteY73-13536" fmla="*/ 928033 h 5795240"/>
              <a:gd name="connsiteX74-13537" fmla="*/ 8842040 w 12641071"/>
              <a:gd name="connsiteY74-13538" fmla="*/ 943961 h 5795240"/>
              <a:gd name="connsiteX75-13539" fmla="*/ 8856144 w 12641071"/>
              <a:gd name="connsiteY75-13540" fmla="*/ 973241 h 5795240"/>
              <a:gd name="connsiteX76-13541" fmla="*/ 8856145 w 12641071"/>
              <a:gd name="connsiteY76-13542" fmla="*/ 973241 h 5795240"/>
              <a:gd name="connsiteX77-13543" fmla="*/ 8878117 w 12641071"/>
              <a:gd name="connsiteY77-13544" fmla="*/ 1018851 h 5795240"/>
              <a:gd name="connsiteX78-13545" fmla="*/ 8877719 w 12641071"/>
              <a:gd name="connsiteY78-13546" fmla="*/ 1018369 h 5795240"/>
              <a:gd name="connsiteX79-13547" fmla="*/ 8853250 w 12641071"/>
              <a:gd name="connsiteY79-13548" fmla="*/ 973288 h 5795240"/>
              <a:gd name="connsiteX80-13549" fmla="*/ 8853249 w 12641071"/>
              <a:gd name="connsiteY80-13550" fmla="*/ 973288 h 5795240"/>
              <a:gd name="connsiteX81-13551" fmla="*/ 8853248 w 12641071"/>
              <a:gd name="connsiteY81-13552" fmla="*/ 973287 h 5795240"/>
              <a:gd name="connsiteX82-13553" fmla="*/ 8849677 w 12641071"/>
              <a:gd name="connsiteY82-13554" fmla="*/ 973341 h 5795240"/>
              <a:gd name="connsiteX83-13555" fmla="*/ 8641543 w 12641071"/>
              <a:gd name="connsiteY83-13556" fmla="*/ 916577 h 5795240"/>
              <a:gd name="connsiteX84-13557" fmla="*/ 8641545 w 12641071"/>
              <a:gd name="connsiteY84-13558" fmla="*/ 916580 h 5795240"/>
              <a:gd name="connsiteX85-13559" fmla="*/ 8849676 w 12641071"/>
              <a:gd name="connsiteY85-13560" fmla="*/ 973343 h 5795240"/>
              <a:gd name="connsiteX86-13561" fmla="*/ 8853248 w 12641071"/>
              <a:gd name="connsiteY86-13562" fmla="*/ 973288 h 5795240"/>
              <a:gd name="connsiteX87-13563" fmla="*/ 8877719 w 12641071"/>
              <a:gd name="connsiteY87-13564" fmla="*/ 1018371 h 5795240"/>
              <a:gd name="connsiteX88-13565" fmla="*/ 8878116 w 12641071"/>
              <a:gd name="connsiteY88-13566" fmla="*/ 1018851 h 5795240"/>
              <a:gd name="connsiteX89-13567" fmla="*/ 8887288 w 12641071"/>
              <a:gd name="connsiteY89-13568" fmla="*/ 1037892 h 5795240"/>
              <a:gd name="connsiteX90-13569" fmla="*/ 8949899 w 12641071"/>
              <a:gd name="connsiteY90-13570" fmla="*/ 1239592 h 5795240"/>
              <a:gd name="connsiteX91-13571" fmla="*/ 8968437 w 12641071"/>
              <a:gd name="connsiteY91-13572" fmla="*/ 1423482 h 5795240"/>
              <a:gd name="connsiteX92-13573" fmla="*/ 8949899 w 12641071"/>
              <a:gd name="connsiteY92-13574" fmla="*/ 1239591 h 5795240"/>
              <a:gd name="connsiteX93-13575" fmla="*/ 8887288 w 12641071"/>
              <a:gd name="connsiteY93-13576" fmla="*/ 1037890 h 5795240"/>
              <a:gd name="connsiteX94-13577" fmla="*/ 8878116 w 12641071"/>
              <a:gd name="connsiteY94-13578" fmla="*/ 1018851 h 5795240"/>
              <a:gd name="connsiteX95-13579" fmla="*/ 8931285 w 12641071"/>
              <a:gd name="connsiteY95-13580" fmla="*/ 1083292 h 5795240"/>
              <a:gd name="connsiteX96-13581" fmla="*/ 9241478 w 12641071"/>
              <a:gd name="connsiteY96-13582" fmla="*/ 1211778 h 5795240"/>
              <a:gd name="connsiteX97-13583" fmla="*/ 9605238 w 12641071"/>
              <a:gd name="connsiteY97-13584" fmla="*/ 1018369 h 5795240"/>
              <a:gd name="connsiteX98-13585" fmla="*/ 9636247 w 12641071"/>
              <a:gd name="connsiteY98-13586" fmla="*/ 961241 h 5795240"/>
              <a:gd name="connsiteX99-13587" fmla="*/ 9641995 w 12641071"/>
              <a:gd name="connsiteY99-13588" fmla="*/ 961152 h 5795240"/>
              <a:gd name="connsiteX100-13589" fmla="*/ 9584939 w 12641071"/>
              <a:gd name="connsiteY100-13590" fmla="*/ 1079594 h 5795240"/>
              <a:gd name="connsiteX101-13591" fmla="*/ 9546257 w 12641071"/>
              <a:gd name="connsiteY101-13592" fmla="*/ 1204206 h 5795240"/>
              <a:gd name="connsiteX102-13593" fmla="*/ 9584939 w 12641071"/>
              <a:gd name="connsiteY102-13594" fmla="*/ 1079596 h 5795240"/>
              <a:gd name="connsiteX103-13595" fmla="*/ 9641995 w 12641071"/>
              <a:gd name="connsiteY103-13596" fmla="*/ 961153 h 5795240"/>
              <a:gd name="connsiteX104-13597" fmla="*/ 9653069 w 12641071"/>
              <a:gd name="connsiteY104-13598" fmla="*/ 960983 h 5795240"/>
              <a:gd name="connsiteX105-13599" fmla="*/ 9801564 w 12641071"/>
              <a:gd name="connsiteY105-13600" fmla="*/ 1196828 h 5795240"/>
              <a:gd name="connsiteX106-13601" fmla="*/ 9801566 w 12641071"/>
              <a:gd name="connsiteY106-13602" fmla="*/ 1196828 h 5795240"/>
              <a:gd name="connsiteX107-13603" fmla="*/ 9653070 w 12641071"/>
              <a:gd name="connsiteY107-13604" fmla="*/ 960982 h 5795240"/>
              <a:gd name="connsiteX108-13605" fmla="*/ 9641996 w 12641071"/>
              <a:gd name="connsiteY108-13606" fmla="*/ 961152 h 5795240"/>
              <a:gd name="connsiteX109-13607" fmla="*/ 9651917 w 12641071"/>
              <a:gd name="connsiteY109-13608" fmla="*/ 940556 h 5795240"/>
              <a:gd name="connsiteX110-13609" fmla="*/ 11050508 w 12641071"/>
              <a:gd name="connsiteY110-13610" fmla="*/ 108150 h 5795240"/>
              <a:gd name="connsiteX111-13611" fmla="*/ 12641071 w 12641071"/>
              <a:gd name="connsiteY111-13612" fmla="*/ 1698711 h 5795240"/>
              <a:gd name="connsiteX112-13613" fmla="*/ 11371062 w 12641071"/>
              <a:gd name="connsiteY112-13614" fmla="*/ 3256960 h 5795240"/>
              <a:gd name="connsiteX113-13615" fmla="*/ 11215953 w 12641071"/>
              <a:gd name="connsiteY113-13616" fmla="*/ 3280632 h 5795240"/>
              <a:gd name="connsiteX114-13617" fmla="*/ 11142318 w 12641071"/>
              <a:gd name="connsiteY114-13618" fmla="*/ 3276914 h 5795240"/>
              <a:gd name="connsiteX115-13619" fmla="*/ 11215952 w 12641071"/>
              <a:gd name="connsiteY115-13620" fmla="*/ 3280632 h 5795240"/>
              <a:gd name="connsiteX116-13621" fmla="*/ 11213133 w 12641071"/>
              <a:gd name="connsiteY116-13622" fmla="*/ 3281062 h 5795240"/>
              <a:gd name="connsiteX117-13623" fmla="*/ 11116921 w 12641071"/>
              <a:gd name="connsiteY117-13624" fmla="*/ 3285921 h 5795240"/>
              <a:gd name="connsiteX118-13625" fmla="*/ 11050507 w 12641071"/>
              <a:gd name="connsiteY118-13626" fmla="*/ 3289274 h 5795240"/>
              <a:gd name="connsiteX119-13627" fmla="*/ 11006292 w 12641071"/>
              <a:gd name="connsiteY119-13628" fmla="*/ 3287041 h 5795240"/>
              <a:gd name="connsiteX120-13629" fmla="*/ 10937101 w 12641071"/>
              <a:gd name="connsiteY120-13630" fmla="*/ 3297601 h 5795240"/>
              <a:gd name="connsiteX121-13631" fmla="*/ 10144740 w 12641071"/>
              <a:gd name="connsiteY121-13632" fmla="*/ 4089962 h 5795240"/>
              <a:gd name="connsiteX122-13633" fmla="*/ 10130374 w 12641071"/>
              <a:gd name="connsiteY122-13634" fmla="*/ 4184101 h 5795240"/>
              <a:gd name="connsiteX123-13635" fmla="*/ 10130375 w 12641071"/>
              <a:gd name="connsiteY123-13636" fmla="*/ 4184103 h 5795240"/>
              <a:gd name="connsiteX124-13637" fmla="*/ 10130656 w 12641071"/>
              <a:gd name="connsiteY124-13638" fmla="*/ 4185950 h 5795240"/>
              <a:gd name="connsiteX125-13639" fmla="*/ 10138194 w 12641071"/>
              <a:gd name="connsiteY125-13640" fmla="*/ 4335228 h 5795240"/>
              <a:gd name="connsiteX126-13641" fmla="*/ 10137710 w 12641071"/>
              <a:gd name="connsiteY126-13642" fmla="*/ 4344822 h 5795240"/>
              <a:gd name="connsiteX127-13643" fmla="*/ 10133555 w 12641071"/>
              <a:gd name="connsiteY127-13644" fmla="*/ 4427096 h 5795240"/>
              <a:gd name="connsiteX128-13645" fmla="*/ 10129312 w 12641071"/>
              <a:gd name="connsiteY128-13646" fmla="*/ 4399289 h 5795240"/>
              <a:gd name="connsiteX129-13647" fmla="*/ 10126797 w 12641071"/>
              <a:gd name="connsiteY129-13648" fmla="*/ 4349498 h 5795240"/>
              <a:gd name="connsiteX130-13649" fmla="*/ 10126796 w 12641071"/>
              <a:gd name="connsiteY130-13650" fmla="*/ 4349498 h 5795240"/>
              <a:gd name="connsiteX131-13651" fmla="*/ 10129311 w 12641071"/>
              <a:gd name="connsiteY131-13652" fmla="*/ 4399289 h 5795240"/>
              <a:gd name="connsiteX132-13653" fmla="*/ 10133554 w 12641071"/>
              <a:gd name="connsiteY132-13654" fmla="*/ 4427096 h 5795240"/>
              <a:gd name="connsiteX133-13655" fmla="*/ 10130656 w 12641071"/>
              <a:gd name="connsiteY133-13656" fmla="*/ 4484506 h 5795240"/>
              <a:gd name="connsiteX134-13657" fmla="*/ 8678182 w 12641071"/>
              <a:gd name="connsiteY134-13658" fmla="*/ 5795240 h 5795240"/>
              <a:gd name="connsiteX135-13659" fmla="*/ 7467518 w 12641071"/>
              <a:gd name="connsiteY135-13660" fmla="*/ 5151535 h 5795240"/>
              <a:gd name="connsiteX136-13661" fmla="*/ 7419945 w 12641071"/>
              <a:gd name="connsiteY136-13662" fmla="*/ 5073228 h 5795240"/>
              <a:gd name="connsiteX137-13663" fmla="*/ 7394386 w 12641071"/>
              <a:gd name="connsiteY137-13664" fmla="*/ 5031156 h 5795240"/>
              <a:gd name="connsiteX138-13665" fmla="*/ 7367299 w 12641071"/>
              <a:gd name="connsiteY138-13666" fmla="*/ 4974928 h 5795240"/>
              <a:gd name="connsiteX139-13667" fmla="*/ 7332905 w 12641071"/>
              <a:gd name="connsiteY139-13668" fmla="*/ 4903531 h 5795240"/>
              <a:gd name="connsiteX140-13669" fmla="*/ 7320958 w 12641071"/>
              <a:gd name="connsiteY140-13670" fmla="*/ 4870887 h 5795240"/>
              <a:gd name="connsiteX141-13671" fmla="*/ 7322174 w 12641071"/>
              <a:gd name="connsiteY141-13672" fmla="*/ 4872361 h 5795240"/>
              <a:gd name="connsiteX142-13673" fmla="*/ 7362630 w 12641071"/>
              <a:gd name="connsiteY142-13674" fmla="*/ 4938954 h 5795240"/>
              <a:gd name="connsiteX143-13675" fmla="*/ 7380779 w 12641071"/>
              <a:gd name="connsiteY143-13676" fmla="*/ 4976628 h 5795240"/>
              <a:gd name="connsiteX144-13677" fmla="*/ 7391210 w 12641071"/>
              <a:gd name="connsiteY144-13678" fmla="*/ 4977944 h 5795240"/>
              <a:gd name="connsiteX145-13679" fmla="*/ 7380780 w 12641071"/>
              <a:gd name="connsiteY145-13680" fmla="*/ 4976628 h 5795240"/>
              <a:gd name="connsiteX146-13681" fmla="*/ 7362631 w 12641071"/>
              <a:gd name="connsiteY146-13682" fmla="*/ 4938954 h 5795240"/>
              <a:gd name="connsiteX147-13683" fmla="*/ 7322175 w 12641071"/>
              <a:gd name="connsiteY147-13684" fmla="*/ 4872361 h 5795240"/>
              <a:gd name="connsiteX148-13685" fmla="*/ 7320959 w 12641071"/>
              <a:gd name="connsiteY148-13686" fmla="*/ 4870887 h 5795240"/>
              <a:gd name="connsiteX149-13687" fmla="*/ 7283811 w 12641071"/>
              <a:gd name="connsiteY149-13688" fmla="*/ 4769391 h 5795240"/>
              <a:gd name="connsiteX150-13689" fmla="*/ 7272112 w 12641071"/>
              <a:gd name="connsiteY150-13690" fmla="*/ 4718630 h 5795240"/>
              <a:gd name="connsiteX151-13691" fmla="*/ 7272111 w 12641071"/>
              <a:gd name="connsiteY151-13692" fmla="*/ 4718630 h 5795240"/>
              <a:gd name="connsiteX152-13693" fmla="*/ 7283810 w 12641071"/>
              <a:gd name="connsiteY152-13694" fmla="*/ 4769391 h 5795240"/>
              <a:gd name="connsiteX153-13695" fmla="*/ 7320958 w 12641071"/>
              <a:gd name="connsiteY153-13696" fmla="*/ 4870887 h 5795240"/>
              <a:gd name="connsiteX154-13697" fmla="*/ 7223551 w 12641071"/>
              <a:gd name="connsiteY154-13698" fmla="*/ 4752829 h 5795240"/>
              <a:gd name="connsiteX155-13699" fmla="*/ 6652445 w 12641071"/>
              <a:gd name="connsiteY155-13700" fmla="*/ 4516269 h 5795240"/>
              <a:gd name="connsiteX156-13701" fmla="*/ 6200873 w 12641071"/>
              <a:gd name="connsiteY156-13702" fmla="*/ 4654206 h 5795240"/>
              <a:gd name="connsiteX157-13703" fmla="*/ 6088813 w 12641071"/>
              <a:gd name="connsiteY157-13704" fmla="*/ 4746663 h 5795240"/>
              <a:gd name="connsiteX158-13705" fmla="*/ 6043019 w 12641071"/>
              <a:gd name="connsiteY158-13706" fmla="*/ 4807902 h 5795240"/>
              <a:gd name="connsiteX159-13707" fmla="*/ 6043021 w 12641071"/>
              <a:gd name="connsiteY159-13708" fmla="*/ 4807902 h 5795240"/>
              <a:gd name="connsiteX160-13709" fmla="*/ 6023271 w 12641071"/>
              <a:gd name="connsiteY160-13710" fmla="*/ 4834312 h 5795240"/>
              <a:gd name="connsiteX161-13711" fmla="*/ 5970678 w 12641071"/>
              <a:gd name="connsiteY161-13712" fmla="*/ 4892181 h 5795240"/>
              <a:gd name="connsiteX162-13713" fmla="*/ 5982717 w 12641071"/>
              <a:gd name="connsiteY162-13714" fmla="*/ 4872361 h 5795240"/>
              <a:gd name="connsiteX163-13715" fmla="*/ 5970675 w 12641071"/>
              <a:gd name="connsiteY163-13716" fmla="*/ 4892181 h 5795240"/>
              <a:gd name="connsiteX164-13717" fmla="*/ 5935320 w 12641071"/>
              <a:gd name="connsiteY164-13718" fmla="*/ 4931081 h 5795240"/>
              <a:gd name="connsiteX165-13719" fmla="*/ 4971763 w 12641071"/>
              <a:gd name="connsiteY165-13720" fmla="*/ 5330200 h 5795240"/>
              <a:gd name="connsiteX166-13721" fmla="*/ 3716172 w 12641071"/>
              <a:gd name="connsiteY166-13722" fmla="*/ 4497938 h 5795240"/>
              <a:gd name="connsiteX167-13723" fmla="*/ 3710773 w 12641071"/>
              <a:gd name="connsiteY167-13724" fmla="*/ 4483182 h 5795240"/>
              <a:gd name="connsiteX168-13725" fmla="*/ 3710773 w 12641071"/>
              <a:gd name="connsiteY168-13726" fmla="*/ 4483181 h 5795240"/>
              <a:gd name="connsiteX169-13727" fmla="*/ 3674984 w 12641071"/>
              <a:gd name="connsiteY169-13728" fmla="*/ 4385402 h 5795240"/>
              <a:gd name="connsiteX170-13729" fmla="*/ 3670349 w 12641071"/>
              <a:gd name="connsiteY170-13730" fmla="*/ 4372742 h 5795240"/>
              <a:gd name="connsiteX171-13731" fmla="*/ 3659438 w 12641071"/>
              <a:gd name="connsiteY171-13732" fmla="*/ 4330309 h 5795240"/>
              <a:gd name="connsiteX172-13733" fmla="*/ 3672084 w 12641071"/>
              <a:gd name="connsiteY172-13734" fmla="*/ 4353606 h 5795240"/>
              <a:gd name="connsiteX173-13735" fmla="*/ 3659440 w 12641071"/>
              <a:gd name="connsiteY173-13736" fmla="*/ 4330309 h 5795240"/>
              <a:gd name="connsiteX174-13737" fmla="*/ 3613217 w 12641071"/>
              <a:gd name="connsiteY174-13738" fmla="*/ 4245153 h 5795240"/>
              <a:gd name="connsiteX175-13739" fmla="*/ 3083792 w 12641071"/>
              <a:gd name="connsiteY175-13740" fmla="*/ 3963660 h 5795240"/>
              <a:gd name="connsiteX176-13741" fmla="*/ 2835272 w 12641071"/>
              <a:gd name="connsiteY176-13742" fmla="*/ 4013833 h 5795240"/>
              <a:gd name="connsiteX177-13743" fmla="*/ 2820214 w 12641071"/>
              <a:gd name="connsiteY177-13744" fmla="*/ 4022007 h 5795240"/>
              <a:gd name="connsiteX178-13745" fmla="*/ 2820212 w 12641071"/>
              <a:gd name="connsiteY178-13746" fmla="*/ 4022008 h 5795240"/>
              <a:gd name="connsiteX179-13747" fmla="*/ 2820206 w 12641071"/>
              <a:gd name="connsiteY179-13748" fmla="*/ 4022011 h 5795240"/>
              <a:gd name="connsiteX180-13749" fmla="*/ 2813481 w 12641071"/>
              <a:gd name="connsiteY180-13750" fmla="*/ 4027041 h 5795240"/>
              <a:gd name="connsiteX181-13751" fmla="*/ 2762875 w 12641071"/>
              <a:gd name="connsiteY181-13752" fmla="*/ 4057784 h 5795240"/>
              <a:gd name="connsiteX182-13753" fmla="*/ 2762878 w 12641071"/>
              <a:gd name="connsiteY182-13754" fmla="*/ 4057784 h 5795240"/>
              <a:gd name="connsiteX183-13755" fmla="*/ 2694694 w 12641071"/>
              <a:gd name="connsiteY183-13756" fmla="*/ 4099208 h 5795240"/>
              <a:gd name="connsiteX184-13757" fmla="*/ 2726822 w 12641071"/>
              <a:gd name="connsiteY184-13758" fmla="*/ 4072700 h 5795240"/>
              <a:gd name="connsiteX185-13759" fmla="*/ 2757719 w 12641071"/>
              <a:gd name="connsiteY185-13760" fmla="*/ 4055929 h 5795240"/>
              <a:gd name="connsiteX186-13761" fmla="*/ 2757718 w 12641071"/>
              <a:gd name="connsiteY186-13762" fmla="*/ 4055928 h 5795240"/>
              <a:gd name="connsiteX187-13763" fmla="*/ 2726820 w 12641071"/>
              <a:gd name="connsiteY187-13764" fmla="*/ 4072700 h 5795240"/>
              <a:gd name="connsiteX188-13765" fmla="*/ 2694692 w 12641071"/>
              <a:gd name="connsiteY188-13766" fmla="*/ 4099208 h 5795240"/>
              <a:gd name="connsiteX189-13767" fmla="*/ 2664698 w 12641071"/>
              <a:gd name="connsiteY189-13768" fmla="*/ 4117431 h 5795240"/>
              <a:gd name="connsiteX190-13769" fmla="*/ 1804544 w 12641071"/>
              <a:gd name="connsiteY190-13770" fmla="*/ 4335229 h 5795240"/>
              <a:gd name="connsiteX191-13771" fmla="*/ 0 w 12641071"/>
              <a:gd name="connsiteY191-13772" fmla="*/ 2530685 h 5795240"/>
              <a:gd name="connsiteX192-13773" fmla="*/ 1804544 w 12641071"/>
              <a:gd name="connsiteY192-13774" fmla="*/ 726143 h 5795240"/>
              <a:gd name="connsiteX193-13775" fmla="*/ 3080549 w 12641071"/>
              <a:gd name="connsiteY193-13776" fmla="*/ 1254682 h 5795240"/>
              <a:gd name="connsiteX194-13777" fmla="*/ 3268676 w 12641071"/>
              <a:gd name="connsiteY194-13778" fmla="*/ 1461167 h 5795240"/>
              <a:gd name="connsiteX195-13779" fmla="*/ 3565826 w 12641071"/>
              <a:gd name="connsiteY195-13780" fmla="*/ 1551935 h 5795240"/>
              <a:gd name="connsiteX196-13781" fmla="*/ 4086504 w 12641071"/>
              <a:gd name="connsiteY196-13782" fmla="*/ 1127574 h 5795240"/>
              <a:gd name="connsiteX197-13783" fmla="*/ 4103078 w 12641071"/>
              <a:gd name="connsiteY197-13784" fmla="*/ 1004204 h 5795240"/>
              <a:gd name="connsiteX198-13785" fmla="*/ 5215874 w 12641071"/>
              <a:gd name="connsiteY198-13786" fmla="*/ 0 h 5795240"/>
              <a:gd name="connsiteX0-13787" fmla="*/ 5964869 w 12641071"/>
              <a:gd name="connsiteY0-13788" fmla="*/ 4795171 h 5795240"/>
              <a:gd name="connsiteX1-13789" fmla="*/ 6019264 w 12641071"/>
              <a:gd name="connsiteY1-13790" fmla="*/ 4804905 h 5795240"/>
              <a:gd name="connsiteX2-13791" fmla="*/ 6036570 w 12641071"/>
              <a:gd name="connsiteY2-13792" fmla="*/ 4807089 h 5795240"/>
              <a:gd name="connsiteX3-13793" fmla="*/ 6019265 w 12641071"/>
              <a:gd name="connsiteY3-13794" fmla="*/ 4804905 h 5795240"/>
              <a:gd name="connsiteX4-13795" fmla="*/ 5964869 w 12641071"/>
              <a:gd name="connsiteY4-13796" fmla="*/ 4795171 h 5795240"/>
              <a:gd name="connsiteX5-13797" fmla="*/ 3682364 w 12641071"/>
              <a:gd name="connsiteY5-13798" fmla="*/ 4386723 h 5795240"/>
              <a:gd name="connsiteX6-13799" fmla="*/ 3772428 w 12641071"/>
              <a:gd name="connsiteY6-13800" fmla="*/ 4402840 h 5795240"/>
              <a:gd name="connsiteX7-13801" fmla="*/ 3772428 w 12641071"/>
              <a:gd name="connsiteY7-13802" fmla="*/ 4402840 h 5795240"/>
              <a:gd name="connsiteX8-13803" fmla="*/ 3682364 w 12641071"/>
              <a:gd name="connsiteY8-13804" fmla="*/ 4386723 h 5795240"/>
              <a:gd name="connsiteX9-13805" fmla="*/ 6034389 w 12641071"/>
              <a:gd name="connsiteY9-13806" fmla="*/ 371047 h 5795240"/>
              <a:gd name="connsiteX10-13807" fmla="*/ 5912002 w 12641071"/>
              <a:gd name="connsiteY10-13808" fmla="*/ 413650 h 5795240"/>
              <a:gd name="connsiteX11-13809" fmla="*/ 5912002 w 12641071"/>
              <a:gd name="connsiteY11-13810" fmla="*/ 413650 h 5795240"/>
              <a:gd name="connsiteX12-13811" fmla="*/ 6034389 w 12641071"/>
              <a:gd name="connsiteY12-13812" fmla="*/ 371047 h 5795240"/>
              <a:gd name="connsiteX13-13813" fmla="*/ 5215874 w 12641071"/>
              <a:gd name="connsiteY13-13814" fmla="*/ 0 h 5795240"/>
              <a:gd name="connsiteX14-13815" fmla="*/ 5927386 w 12641071"/>
              <a:gd name="connsiteY14-13816" fmla="*/ 255427 h 5795240"/>
              <a:gd name="connsiteX15-13817" fmla="*/ 5974443 w 12641071"/>
              <a:gd name="connsiteY15-13818" fmla="*/ 298195 h 5795240"/>
              <a:gd name="connsiteX16-13819" fmla="*/ 5974448 w 12641071"/>
              <a:gd name="connsiteY16-13820" fmla="*/ 298200 h 5795240"/>
              <a:gd name="connsiteX17-13821" fmla="*/ 6006819 w 12641071"/>
              <a:gd name="connsiteY17-13822" fmla="*/ 327622 h 5795240"/>
              <a:gd name="connsiteX18-13823" fmla="*/ 6043427 w 12641071"/>
              <a:gd name="connsiteY18-13824" fmla="*/ 367901 h 5795240"/>
              <a:gd name="connsiteX19-13825" fmla="*/ 6043429 w 12641071"/>
              <a:gd name="connsiteY19-13826" fmla="*/ 367901 h 5795240"/>
              <a:gd name="connsiteX20-13827" fmla="*/ 6079014 w 12641071"/>
              <a:gd name="connsiteY20-13828" fmla="*/ 407056 h 5795240"/>
              <a:gd name="connsiteX21-13829" fmla="*/ 6105193 w 12641071"/>
              <a:gd name="connsiteY21-13830" fmla="*/ 442067 h 5795240"/>
              <a:gd name="connsiteX22-13831" fmla="*/ 6069206 w 12641071"/>
              <a:gd name="connsiteY22-13832" fmla="*/ 409359 h 5795240"/>
              <a:gd name="connsiteX23-13833" fmla="*/ 6105193 w 12641071"/>
              <a:gd name="connsiteY23-13834" fmla="*/ 442069 h 5795240"/>
              <a:gd name="connsiteX24-13835" fmla="*/ 6143408 w 12641071"/>
              <a:gd name="connsiteY24-13836" fmla="*/ 493169 h 5795240"/>
              <a:gd name="connsiteX25-13837" fmla="*/ 6143427 w 12641071"/>
              <a:gd name="connsiteY25-13838" fmla="*/ 493200 h 5795240"/>
              <a:gd name="connsiteX26-13839" fmla="*/ 6215965 w 12641071"/>
              <a:gd name="connsiteY26-13840" fmla="*/ 619406 h 5795240"/>
              <a:gd name="connsiteX27-13841" fmla="*/ 6234035 w 12641071"/>
              <a:gd name="connsiteY27-13842" fmla="*/ 658746 h 5795240"/>
              <a:gd name="connsiteX28-13843" fmla="*/ 6274009 w 12641071"/>
              <a:gd name="connsiteY28-13844" fmla="*/ 760197 h 5795240"/>
              <a:gd name="connsiteX29-13845" fmla="*/ 6287839 w 12641071"/>
              <a:gd name="connsiteY29-13846" fmla="*/ 801938 h 5795240"/>
              <a:gd name="connsiteX30-13847" fmla="*/ 6321546 w 12641071"/>
              <a:gd name="connsiteY30-13848" fmla="*/ 948207 h 5795240"/>
              <a:gd name="connsiteX31-13849" fmla="*/ 6295696 w 12641071"/>
              <a:gd name="connsiteY31-13850" fmla="*/ 825653 h 5795240"/>
              <a:gd name="connsiteX32-13851" fmla="*/ 6256852 w 12641071"/>
              <a:gd name="connsiteY32-13852" fmla="*/ 708420 h 5795240"/>
              <a:gd name="connsiteX33-13853" fmla="*/ 6234035 w 12641071"/>
              <a:gd name="connsiteY33-13854" fmla="*/ 658746 h 5795240"/>
              <a:gd name="connsiteX34-13855" fmla="*/ 6224136 w 12641071"/>
              <a:gd name="connsiteY34-13856" fmla="*/ 633624 h 5795240"/>
              <a:gd name="connsiteX35-13857" fmla="*/ 6215965 w 12641071"/>
              <a:gd name="connsiteY35-13858" fmla="*/ 619406 h 5795240"/>
              <a:gd name="connsiteX36-13859" fmla="*/ 6205824 w 12641071"/>
              <a:gd name="connsiteY36-13860" fmla="*/ 597325 h 5795240"/>
              <a:gd name="connsiteX37-13861" fmla="*/ 6143427 w 12641071"/>
              <a:gd name="connsiteY37-13862" fmla="*/ 493200 h 5795240"/>
              <a:gd name="connsiteX38-13863" fmla="*/ 6143408 w 12641071"/>
              <a:gd name="connsiteY38-13864" fmla="*/ 493167 h 5795240"/>
              <a:gd name="connsiteX39-13865" fmla="*/ 6105193 w 12641071"/>
              <a:gd name="connsiteY39-13866" fmla="*/ 442067 h 5795240"/>
              <a:gd name="connsiteX40-13867" fmla="*/ 6141460 w 12641071"/>
              <a:gd name="connsiteY40-13868" fmla="*/ 475027 h 5795240"/>
              <a:gd name="connsiteX41-13869" fmla="*/ 6788665 w 12641071"/>
              <a:gd name="connsiteY41-13870" fmla="*/ 707369 h 5795240"/>
              <a:gd name="connsiteX42-13871" fmla="*/ 7184710 w 12641071"/>
              <a:gd name="connsiteY42-13872" fmla="*/ 627411 h 5795240"/>
              <a:gd name="connsiteX43-13873" fmla="*/ 7264545 w 12641071"/>
              <a:gd name="connsiteY43-13874" fmla="*/ 588952 h 5795240"/>
              <a:gd name="connsiteX44-13875" fmla="*/ 7213686 w 12641071"/>
              <a:gd name="connsiteY44-13876" fmla="*/ 626983 h 5795240"/>
              <a:gd name="connsiteX45-13877" fmla="*/ 7128319 w 12641071"/>
              <a:gd name="connsiteY45-13878" fmla="*/ 705504 h 5795240"/>
              <a:gd name="connsiteX46-13879" fmla="*/ 7083110 w 12641071"/>
              <a:gd name="connsiteY46-13880" fmla="*/ 757072 h 5795240"/>
              <a:gd name="connsiteX47-13881" fmla="*/ 7083111 w 12641071"/>
              <a:gd name="connsiteY47-13882" fmla="*/ 757072 h 5795240"/>
              <a:gd name="connsiteX48-13883" fmla="*/ 7128319 w 12641071"/>
              <a:gd name="connsiteY48-13884" fmla="*/ 705506 h 5795240"/>
              <a:gd name="connsiteX49-13885" fmla="*/ 7213686 w 12641071"/>
              <a:gd name="connsiteY49-13886" fmla="*/ 626984 h 5795240"/>
              <a:gd name="connsiteX50-13887" fmla="*/ 7264545 w 12641071"/>
              <a:gd name="connsiteY50-13888" fmla="*/ 588953 h 5795240"/>
              <a:gd name="connsiteX51-13889" fmla="*/ 7273651 w 12641071"/>
              <a:gd name="connsiteY51-13890" fmla="*/ 584566 h 5795240"/>
              <a:gd name="connsiteX52-13891" fmla="*/ 7314851 w 12641071"/>
              <a:gd name="connsiteY52-13892" fmla="*/ 559537 h 5795240"/>
              <a:gd name="connsiteX53-13893" fmla="*/ 7354131 w 12641071"/>
              <a:gd name="connsiteY53-13894" fmla="*/ 565467 h 5795240"/>
              <a:gd name="connsiteX54-13895" fmla="*/ 7429608 w 12641071"/>
              <a:gd name="connsiteY54-13896" fmla="*/ 586051 h 5795240"/>
              <a:gd name="connsiteX55-13897" fmla="*/ 7429611 w 12641071"/>
              <a:gd name="connsiteY55-13898" fmla="*/ 586050 h 5795240"/>
              <a:gd name="connsiteX56-13899" fmla="*/ 7354132 w 12641071"/>
              <a:gd name="connsiteY56-13900" fmla="*/ 565465 h 5795240"/>
              <a:gd name="connsiteX57-13901" fmla="*/ 7314853 w 12641071"/>
              <a:gd name="connsiteY57-13902" fmla="*/ 559536 h 5795240"/>
              <a:gd name="connsiteX58-13903" fmla="*/ 7314851 w 12641071"/>
              <a:gd name="connsiteY58-13904" fmla="*/ 559537 h 5795240"/>
              <a:gd name="connsiteX59-13905" fmla="*/ 7314849 w 12641071"/>
              <a:gd name="connsiteY59-13906" fmla="*/ 559537 h 5795240"/>
              <a:gd name="connsiteX60-13907" fmla="*/ 7273651 w 12641071"/>
              <a:gd name="connsiteY60-13908" fmla="*/ 584565 h 5795240"/>
              <a:gd name="connsiteX61-13909" fmla="*/ 7264545 w 12641071"/>
              <a:gd name="connsiteY61-13910" fmla="*/ 588952 h 5795240"/>
              <a:gd name="connsiteX62-13911" fmla="*/ 7296407 w 12641071"/>
              <a:gd name="connsiteY62-13912" fmla="*/ 565126 h 5795240"/>
              <a:gd name="connsiteX63-13913" fmla="*/ 7307447 w 12641071"/>
              <a:gd name="connsiteY63-13914" fmla="*/ 558419 h 5795240"/>
              <a:gd name="connsiteX64-13915" fmla="*/ 7307450 w 12641071"/>
              <a:gd name="connsiteY64-13916" fmla="*/ 558419 h 5795240"/>
              <a:gd name="connsiteX65-13917" fmla="*/ 7385004 w 12641071"/>
              <a:gd name="connsiteY65-13918" fmla="*/ 511303 h 5795240"/>
              <a:gd name="connsiteX66-13919" fmla="*/ 7391626 w 12641071"/>
              <a:gd name="connsiteY66-13920" fmla="*/ 508114 h 5795240"/>
              <a:gd name="connsiteX67-13921" fmla="*/ 7391631 w 12641071"/>
              <a:gd name="connsiteY67-13922" fmla="*/ 508110 h 5795240"/>
              <a:gd name="connsiteX68-13923" fmla="*/ 7478934 w 12641071"/>
              <a:gd name="connsiteY68-13924" fmla="*/ 466053 h 5795240"/>
              <a:gd name="connsiteX69-13925" fmla="*/ 7897193 w 12641071"/>
              <a:gd name="connsiteY69-13926" fmla="*/ 381611 h 5795240"/>
              <a:gd name="connsiteX70-13927" fmla="*/ 8788216 w 12641071"/>
              <a:gd name="connsiteY70-13928" fmla="*/ 855364 h 5795240"/>
              <a:gd name="connsiteX71-13929" fmla="*/ 8832362 w 12641071"/>
              <a:gd name="connsiteY71-13930" fmla="*/ 928030 h 5795240"/>
              <a:gd name="connsiteX72-13931" fmla="*/ 8832362 w 12641071"/>
              <a:gd name="connsiteY72-13932" fmla="*/ 928033 h 5795240"/>
              <a:gd name="connsiteX73-13933" fmla="*/ 8842040 w 12641071"/>
              <a:gd name="connsiteY73-13934" fmla="*/ 943961 h 5795240"/>
              <a:gd name="connsiteX74-13935" fmla="*/ 8856144 w 12641071"/>
              <a:gd name="connsiteY74-13936" fmla="*/ 973241 h 5795240"/>
              <a:gd name="connsiteX75-13937" fmla="*/ 8856145 w 12641071"/>
              <a:gd name="connsiteY75-13938" fmla="*/ 973241 h 5795240"/>
              <a:gd name="connsiteX76-13939" fmla="*/ 8878117 w 12641071"/>
              <a:gd name="connsiteY76-13940" fmla="*/ 1018851 h 5795240"/>
              <a:gd name="connsiteX77-13941" fmla="*/ 8877719 w 12641071"/>
              <a:gd name="connsiteY77-13942" fmla="*/ 1018369 h 5795240"/>
              <a:gd name="connsiteX78-13943" fmla="*/ 8853250 w 12641071"/>
              <a:gd name="connsiteY78-13944" fmla="*/ 973288 h 5795240"/>
              <a:gd name="connsiteX79-13945" fmla="*/ 8853249 w 12641071"/>
              <a:gd name="connsiteY79-13946" fmla="*/ 973288 h 5795240"/>
              <a:gd name="connsiteX80-13947" fmla="*/ 8853248 w 12641071"/>
              <a:gd name="connsiteY80-13948" fmla="*/ 973287 h 5795240"/>
              <a:gd name="connsiteX81-13949" fmla="*/ 8849677 w 12641071"/>
              <a:gd name="connsiteY81-13950" fmla="*/ 973341 h 5795240"/>
              <a:gd name="connsiteX82-13951" fmla="*/ 8641543 w 12641071"/>
              <a:gd name="connsiteY82-13952" fmla="*/ 916577 h 5795240"/>
              <a:gd name="connsiteX83-13953" fmla="*/ 8641545 w 12641071"/>
              <a:gd name="connsiteY83-13954" fmla="*/ 916580 h 5795240"/>
              <a:gd name="connsiteX84-13955" fmla="*/ 8849676 w 12641071"/>
              <a:gd name="connsiteY84-13956" fmla="*/ 973343 h 5795240"/>
              <a:gd name="connsiteX85-13957" fmla="*/ 8853248 w 12641071"/>
              <a:gd name="connsiteY85-13958" fmla="*/ 973288 h 5795240"/>
              <a:gd name="connsiteX86-13959" fmla="*/ 8877719 w 12641071"/>
              <a:gd name="connsiteY86-13960" fmla="*/ 1018371 h 5795240"/>
              <a:gd name="connsiteX87-13961" fmla="*/ 8878116 w 12641071"/>
              <a:gd name="connsiteY87-13962" fmla="*/ 1018851 h 5795240"/>
              <a:gd name="connsiteX88-13963" fmla="*/ 8887288 w 12641071"/>
              <a:gd name="connsiteY88-13964" fmla="*/ 1037892 h 5795240"/>
              <a:gd name="connsiteX89-13965" fmla="*/ 8949899 w 12641071"/>
              <a:gd name="connsiteY89-13966" fmla="*/ 1239592 h 5795240"/>
              <a:gd name="connsiteX90-13967" fmla="*/ 8968437 w 12641071"/>
              <a:gd name="connsiteY90-13968" fmla="*/ 1423482 h 5795240"/>
              <a:gd name="connsiteX91-13969" fmla="*/ 8949899 w 12641071"/>
              <a:gd name="connsiteY91-13970" fmla="*/ 1239591 h 5795240"/>
              <a:gd name="connsiteX92-13971" fmla="*/ 8887288 w 12641071"/>
              <a:gd name="connsiteY92-13972" fmla="*/ 1037890 h 5795240"/>
              <a:gd name="connsiteX93-13973" fmla="*/ 8878116 w 12641071"/>
              <a:gd name="connsiteY93-13974" fmla="*/ 1018851 h 5795240"/>
              <a:gd name="connsiteX94-13975" fmla="*/ 8931285 w 12641071"/>
              <a:gd name="connsiteY94-13976" fmla="*/ 1083292 h 5795240"/>
              <a:gd name="connsiteX95-13977" fmla="*/ 9241478 w 12641071"/>
              <a:gd name="connsiteY95-13978" fmla="*/ 1211778 h 5795240"/>
              <a:gd name="connsiteX96-13979" fmla="*/ 9605238 w 12641071"/>
              <a:gd name="connsiteY96-13980" fmla="*/ 1018369 h 5795240"/>
              <a:gd name="connsiteX97-13981" fmla="*/ 9636247 w 12641071"/>
              <a:gd name="connsiteY97-13982" fmla="*/ 961241 h 5795240"/>
              <a:gd name="connsiteX98-13983" fmla="*/ 9641995 w 12641071"/>
              <a:gd name="connsiteY98-13984" fmla="*/ 961152 h 5795240"/>
              <a:gd name="connsiteX99-13985" fmla="*/ 9584939 w 12641071"/>
              <a:gd name="connsiteY99-13986" fmla="*/ 1079594 h 5795240"/>
              <a:gd name="connsiteX100-13987" fmla="*/ 9546257 w 12641071"/>
              <a:gd name="connsiteY100-13988" fmla="*/ 1204206 h 5795240"/>
              <a:gd name="connsiteX101-13989" fmla="*/ 9584939 w 12641071"/>
              <a:gd name="connsiteY101-13990" fmla="*/ 1079596 h 5795240"/>
              <a:gd name="connsiteX102-13991" fmla="*/ 9641995 w 12641071"/>
              <a:gd name="connsiteY102-13992" fmla="*/ 961153 h 5795240"/>
              <a:gd name="connsiteX103-13993" fmla="*/ 9653069 w 12641071"/>
              <a:gd name="connsiteY103-13994" fmla="*/ 960983 h 5795240"/>
              <a:gd name="connsiteX104-13995" fmla="*/ 9801564 w 12641071"/>
              <a:gd name="connsiteY104-13996" fmla="*/ 1196828 h 5795240"/>
              <a:gd name="connsiteX105-13997" fmla="*/ 9801566 w 12641071"/>
              <a:gd name="connsiteY105-13998" fmla="*/ 1196828 h 5795240"/>
              <a:gd name="connsiteX106-13999" fmla="*/ 9653070 w 12641071"/>
              <a:gd name="connsiteY106-14000" fmla="*/ 960982 h 5795240"/>
              <a:gd name="connsiteX107-14001" fmla="*/ 9641996 w 12641071"/>
              <a:gd name="connsiteY107-14002" fmla="*/ 961152 h 5795240"/>
              <a:gd name="connsiteX108-14003" fmla="*/ 9651917 w 12641071"/>
              <a:gd name="connsiteY108-14004" fmla="*/ 940556 h 5795240"/>
              <a:gd name="connsiteX109-14005" fmla="*/ 11050508 w 12641071"/>
              <a:gd name="connsiteY109-14006" fmla="*/ 108150 h 5795240"/>
              <a:gd name="connsiteX110-14007" fmla="*/ 12641071 w 12641071"/>
              <a:gd name="connsiteY110-14008" fmla="*/ 1698711 h 5795240"/>
              <a:gd name="connsiteX111-14009" fmla="*/ 11371062 w 12641071"/>
              <a:gd name="connsiteY111-14010" fmla="*/ 3256960 h 5795240"/>
              <a:gd name="connsiteX112-14011" fmla="*/ 11215953 w 12641071"/>
              <a:gd name="connsiteY112-14012" fmla="*/ 3280632 h 5795240"/>
              <a:gd name="connsiteX113-14013" fmla="*/ 11142318 w 12641071"/>
              <a:gd name="connsiteY113-14014" fmla="*/ 3276914 h 5795240"/>
              <a:gd name="connsiteX114-14015" fmla="*/ 11215952 w 12641071"/>
              <a:gd name="connsiteY114-14016" fmla="*/ 3280632 h 5795240"/>
              <a:gd name="connsiteX115-14017" fmla="*/ 11213133 w 12641071"/>
              <a:gd name="connsiteY115-14018" fmla="*/ 3281062 h 5795240"/>
              <a:gd name="connsiteX116-14019" fmla="*/ 11116921 w 12641071"/>
              <a:gd name="connsiteY116-14020" fmla="*/ 3285921 h 5795240"/>
              <a:gd name="connsiteX117-14021" fmla="*/ 11050507 w 12641071"/>
              <a:gd name="connsiteY117-14022" fmla="*/ 3289274 h 5795240"/>
              <a:gd name="connsiteX118-14023" fmla="*/ 11006292 w 12641071"/>
              <a:gd name="connsiteY118-14024" fmla="*/ 3287041 h 5795240"/>
              <a:gd name="connsiteX119-14025" fmla="*/ 10937101 w 12641071"/>
              <a:gd name="connsiteY119-14026" fmla="*/ 3297601 h 5795240"/>
              <a:gd name="connsiteX120-14027" fmla="*/ 10144740 w 12641071"/>
              <a:gd name="connsiteY120-14028" fmla="*/ 4089962 h 5795240"/>
              <a:gd name="connsiteX121-14029" fmla="*/ 10130374 w 12641071"/>
              <a:gd name="connsiteY121-14030" fmla="*/ 4184101 h 5795240"/>
              <a:gd name="connsiteX122-14031" fmla="*/ 10130375 w 12641071"/>
              <a:gd name="connsiteY122-14032" fmla="*/ 4184103 h 5795240"/>
              <a:gd name="connsiteX123-14033" fmla="*/ 10130656 w 12641071"/>
              <a:gd name="connsiteY123-14034" fmla="*/ 4185950 h 5795240"/>
              <a:gd name="connsiteX124-14035" fmla="*/ 10138194 w 12641071"/>
              <a:gd name="connsiteY124-14036" fmla="*/ 4335228 h 5795240"/>
              <a:gd name="connsiteX125-14037" fmla="*/ 10137710 w 12641071"/>
              <a:gd name="connsiteY125-14038" fmla="*/ 4344822 h 5795240"/>
              <a:gd name="connsiteX126-14039" fmla="*/ 10133555 w 12641071"/>
              <a:gd name="connsiteY126-14040" fmla="*/ 4427096 h 5795240"/>
              <a:gd name="connsiteX127-14041" fmla="*/ 10129312 w 12641071"/>
              <a:gd name="connsiteY127-14042" fmla="*/ 4399289 h 5795240"/>
              <a:gd name="connsiteX128-14043" fmla="*/ 10126797 w 12641071"/>
              <a:gd name="connsiteY128-14044" fmla="*/ 4349498 h 5795240"/>
              <a:gd name="connsiteX129-14045" fmla="*/ 10126796 w 12641071"/>
              <a:gd name="connsiteY129-14046" fmla="*/ 4349498 h 5795240"/>
              <a:gd name="connsiteX130-14047" fmla="*/ 10129311 w 12641071"/>
              <a:gd name="connsiteY130-14048" fmla="*/ 4399289 h 5795240"/>
              <a:gd name="connsiteX131-14049" fmla="*/ 10133554 w 12641071"/>
              <a:gd name="connsiteY131-14050" fmla="*/ 4427096 h 5795240"/>
              <a:gd name="connsiteX132-14051" fmla="*/ 10130656 w 12641071"/>
              <a:gd name="connsiteY132-14052" fmla="*/ 4484506 h 5795240"/>
              <a:gd name="connsiteX133-14053" fmla="*/ 8678182 w 12641071"/>
              <a:gd name="connsiteY133-14054" fmla="*/ 5795240 h 5795240"/>
              <a:gd name="connsiteX134-14055" fmla="*/ 7467518 w 12641071"/>
              <a:gd name="connsiteY134-14056" fmla="*/ 5151535 h 5795240"/>
              <a:gd name="connsiteX135-14057" fmla="*/ 7419945 w 12641071"/>
              <a:gd name="connsiteY135-14058" fmla="*/ 5073228 h 5795240"/>
              <a:gd name="connsiteX136-14059" fmla="*/ 7394386 w 12641071"/>
              <a:gd name="connsiteY136-14060" fmla="*/ 5031156 h 5795240"/>
              <a:gd name="connsiteX137-14061" fmla="*/ 7367299 w 12641071"/>
              <a:gd name="connsiteY137-14062" fmla="*/ 4974928 h 5795240"/>
              <a:gd name="connsiteX138-14063" fmla="*/ 7332905 w 12641071"/>
              <a:gd name="connsiteY138-14064" fmla="*/ 4903531 h 5795240"/>
              <a:gd name="connsiteX139-14065" fmla="*/ 7320958 w 12641071"/>
              <a:gd name="connsiteY139-14066" fmla="*/ 4870887 h 5795240"/>
              <a:gd name="connsiteX140-14067" fmla="*/ 7322174 w 12641071"/>
              <a:gd name="connsiteY140-14068" fmla="*/ 4872361 h 5795240"/>
              <a:gd name="connsiteX141-14069" fmla="*/ 7362630 w 12641071"/>
              <a:gd name="connsiteY141-14070" fmla="*/ 4938954 h 5795240"/>
              <a:gd name="connsiteX142-14071" fmla="*/ 7380779 w 12641071"/>
              <a:gd name="connsiteY142-14072" fmla="*/ 4976628 h 5795240"/>
              <a:gd name="connsiteX143-14073" fmla="*/ 7391210 w 12641071"/>
              <a:gd name="connsiteY143-14074" fmla="*/ 4977944 h 5795240"/>
              <a:gd name="connsiteX144-14075" fmla="*/ 7380780 w 12641071"/>
              <a:gd name="connsiteY144-14076" fmla="*/ 4976628 h 5795240"/>
              <a:gd name="connsiteX145-14077" fmla="*/ 7362631 w 12641071"/>
              <a:gd name="connsiteY145-14078" fmla="*/ 4938954 h 5795240"/>
              <a:gd name="connsiteX146-14079" fmla="*/ 7322175 w 12641071"/>
              <a:gd name="connsiteY146-14080" fmla="*/ 4872361 h 5795240"/>
              <a:gd name="connsiteX147-14081" fmla="*/ 7320959 w 12641071"/>
              <a:gd name="connsiteY147-14082" fmla="*/ 4870887 h 5795240"/>
              <a:gd name="connsiteX148-14083" fmla="*/ 7283811 w 12641071"/>
              <a:gd name="connsiteY148-14084" fmla="*/ 4769391 h 5795240"/>
              <a:gd name="connsiteX149-14085" fmla="*/ 7272112 w 12641071"/>
              <a:gd name="connsiteY149-14086" fmla="*/ 4718630 h 5795240"/>
              <a:gd name="connsiteX150-14087" fmla="*/ 7272111 w 12641071"/>
              <a:gd name="connsiteY150-14088" fmla="*/ 4718630 h 5795240"/>
              <a:gd name="connsiteX151-14089" fmla="*/ 7283810 w 12641071"/>
              <a:gd name="connsiteY151-14090" fmla="*/ 4769391 h 5795240"/>
              <a:gd name="connsiteX152-14091" fmla="*/ 7320958 w 12641071"/>
              <a:gd name="connsiteY152-14092" fmla="*/ 4870887 h 5795240"/>
              <a:gd name="connsiteX153-14093" fmla="*/ 7223551 w 12641071"/>
              <a:gd name="connsiteY153-14094" fmla="*/ 4752829 h 5795240"/>
              <a:gd name="connsiteX154-14095" fmla="*/ 6652445 w 12641071"/>
              <a:gd name="connsiteY154-14096" fmla="*/ 4516269 h 5795240"/>
              <a:gd name="connsiteX155-14097" fmla="*/ 6200873 w 12641071"/>
              <a:gd name="connsiteY155-14098" fmla="*/ 4654206 h 5795240"/>
              <a:gd name="connsiteX156-14099" fmla="*/ 6088813 w 12641071"/>
              <a:gd name="connsiteY156-14100" fmla="*/ 4746663 h 5795240"/>
              <a:gd name="connsiteX157-14101" fmla="*/ 6043019 w 12641071"/>
              <a:gd name="connsiteY157-14102" fmla="*/ 4807902 h 5795240"/>
              <a:gd name="connsiteX158-14103" fmla="*/ 6043021 w 12641071"/>
              <a:gd name="connsiteY158-14104" fmla="*/ 4807902 h 5795240"/>
              <a:gd name="connsiteX159-14105" fmla="*/ 6023271 w 12641071"/>
              <a:gd name="connsiteY159-14106" fmla="*/ 4834312 h 5795240"/>
              <a:gd name="connsiteX160-14107" fmla="*/ 5970678 w 12641071"/>
              <a:gd name="connsiteY160-14108" fmla="*/ 4892181 h 5795240"/>
              <a:gd name="connsiteX161-14109" fmla="*/ 5982717 w 12641071"/>
              <a:gd name="connsiteY161-14110" fmla="*/ 4872361 h 5795240"/>
              <a:gd name="connsiteX162-14111" fmla="*/ 5970675 w 12641071"/>
              <a:gd name="connsiteY162-14112" fmla="*/ 4892181 h 5795240"/>
              <a:gd name="connsiteX163-14113" fmla="*/ 5935320 w 12641071"/>
              <a:gd name="connsiteY163-14114" fmla="*/ 4931081 h 5795240"/>
              <a:gd name="connsiteX164-14115" fmla="*/ 4971763 w 12641071"/>
              <a:gd name="connsiteY164-14116" fmla="*/ 5330200 h 5795240"/>
              <a:gd name="connsiteX165-14117" fmla="*/ 3716172 w 12641071"/>
              <a:gd name="connsiteY165-14118" fmla="*/ 4497938 h 5795240"/>
              <a:gd name="connsiteX166-14119" fmla="*/ 3710773 w 12641071"/>
              <a:gd name="connsiteY166-14120" fmla="*/ 4483182 h 5795240"/>
              <a:gd name="connsiteX167-14121" fmla="*/ 3710773 w 12641071"/>
              <a:gd name="connsiteY167-14122" fmla="*/ 4483181 h 5795240"/>
              <a:gd name="connsiteX168-14123" fmla="*/ 3674984 w 12641071"/>
              <a:gd name="connsiteY168-14124" fmla="*/ 4385402 h 5795240"/>
              <a:gd name="connsiteX169-14125" fmla="*/ 3670349 w 12641071"/>
              <a:gd name="connsiteY169-14126" fmla="*/ 4372742 h 5795240"/>
              <a:gd name="connsiteX170-14127" fmla="*/ 3659438 w 12641071"/>
              <a:gd name="connsiteY170-14128" fmla="*/ 4330309 h 5795240"/>
              <a:gd name="connsiteX171-14129" fmla="*/ 3672084 w 12641071"/>
              <a:gd name="connsiteY171-14130" fmla="*/ 4353606 h 5795240"/>
              <a:gd name="connsiteX172-14131" fmla="*/ 3659440 w 12641071"/>
              <a:gd name="connsiteY172-14132" fmla="*/ 4330309 h 5795240"/>
              <a:gd name="connsiteX173-14133" fmla="*/ 3613217 w 12641071"/>
              <a:gd name="connsiteY173-14134" fmla="*/ 4245153 h 5795240"/>
              <a:gd name="connsiteX174-14135" fmla="*/ 3083792 w 12641071"/>
              <a:gd name="connsiteY174-14136" fmla="*/ 3963660 h 5795240"/>
              <a:gd name="connsiteX175-14137" fmla="*/ 2835272 w 12641071"/>
              <a:gd name="connsiteY175-14138" fmla="*/ 4013833 h 5795240"/>
              <a:gd name="connsiteX176-14139" fmla="*/ 2820214 w 12641071"/>
              <a:gd name="connsiteY176-14140" fmla="*/ 4022007 h 5795240"/>
              <a:gd name="connsiteX177-14141" fmla="*/ 2820212 w 12641071"/>
              <a:gd name="connsiteY177-14142" fmla="*/ 4022008 h 5795240"/>
              <a:gd name="connsiteX178-14143" fmla="*/ 2820206 w 12641071"/>
              <a:gd name="connsiteY178-14144" fmla="*/ 4022011 h 5795240"/>
              <a:gd name="connsiteX179-14145" fmla="*/ 2813481 w 12641071"/>
              <a:gd name="connsiteY179-14146" fmla="*/ 4027041 h 5795240"/>
              <a:gd name="connsiteX180-14147" fmla="*/ 2762875 w 12641071"/>
              <a:gd name="connsiteY180-14148" fmla="*/ 4057784 h 5795240"/>
              <a:gd name="connsiteX181-14149" fmla="*/ 2762878 w 12641071"/>
              <a:gd name="connsiteY181-14150" fmla="*/ 4057784 h 5795240"/>
              <a:gd name="connsiteX182-14151" fmla="*/ 2694694 w 12641071"/>
              <a:gd name="connsiteY182-14152" fmla="*/ 4099208 h 5795240"/>
              <a:gd name="connsiteX183-14153" fmla="*/ 2726822 w 12641071"/>
              <a:gd name="connsiteY183-14154" fmla="*/ 4072700 h 5795240"/>
              <a:gd name="connsiteX184-14155" fmla="*/ 2757719 w 12641071"/>
              <a:gd name="connsiteY184-14156" fmla="*/ 4055929 h 5795240"/>
              <a:gd name="connsiteX185-14157" fmla="*/ 2757718 w 12641071"/>
              <a:gd name="connsiteY185-14158" fmla="*/ 4055928 h 5795240"/>
              <a:gd name="connsiteX186-14159" fmla="*/ 2726820 w 12641071"/>
              <a:gd name="connsiteY186-14160" fmla="*/ 4072700 h 5795240"/>
              <a:gd name="connsiteX187-14161" fmla="*/ 2694692 w 12641071"/>
              <a:gd name="connsiteY187-14162" fmla="*/ 4099208 h 5795240"/>
              <a:gd name="connsiteX188-14163" fmla="*/ 2664698 w 12641071"/>
              <a:gd name="connsiteY188-14164" fmla="*/ 4117431 h 5795240"/>
              <a:gd name="connsiteX189-14165" fmla="*/ 1804544 w 12641071"/>
              <a:gd name="connsiteY189-14166" fmla="*/ 4335229 h 5795240"/>
              <a:gd name="connsiteX190-14167" fmla="*/ 0 w 12641071"/>
              <a:gd name="connsiteY190-14168" fmla="*/ 2530685 h 5795240"/>
              <a:gd name="connsiteX191-14169" fmla="*/ 1804544 w 12641071"/>
              <a:gd name="connsiteY191-14170" fmla="*/ 726143 h 5795240"/>
              <a:gd name="connsiteX192-14171" fmla="*/ 3080549 w 12641071"/>
              <a:gd name="connsiteY192-14172" fmla="*/ 1254682 h 5795240"/>
              <a:gd name="connsiteX193-14173" fmla="*/ 3268676 w 12641071"/>
              <a:gd name="connsiteY193-14174" fmla="*/ 1461167 h 5795240"/>
              <a:gd name="connsiteX194-14175" fmla="*/ 3565826 w 12641071"/>
              <a:gd name="connsiteY194-14176" fmla="*/ 1551935 h 5795240"/>
              <a:gd name="connsiteX195-14177" fmla="*/ 4086504 w 12641071"/>
              <a:gd name="connsiteY195-14178" fmla="*/ 1127574 h 5795240"/>
              <a:gd name="connsiteX196-14179" fmla="*/ 4103078 w 12641071"/>
              <a:gd name="connsiteY196-14180" fmla="*/ 1004204 h 5795240"/>
              <a:gd name="connsiteX197-14181" fmla="*/ 5215874 w 12641071"/>
              <a:gd name="connsiteY197-14182" fmla="*/ 0 h 5795240"/>
              <a:gd name="connsiteX0-14183" fmla="*/ 5964869 w 12641071"/>
              <a:gd name="connsiteY0-14184" fmla="*/ 4795171 h 5795240"/>
              <a:gd name="connsiteX1-14185" fmla="*/ 6019264 w 12641071"/>
              <a:gd name="connsiteY1-14186" fmla="*/ 4804905 h 5795240"/>
              <a:gd name="connsiteX2-14187" fmla="*/ 6036570 w 12641071"/>
              <a:gd name="connsiteY2-14188" fmla="*/ 4807089 h 5795240"/>
              <a:gd name="connsiteX3-14189" fmla="*/ 6019265 w 12641071"/>
              <a:gd name="connsiteY3-14190" fmla="*/ 4804905 h 5795240"/>
              <a:gd name="connsiteX4-14191" fmla="*/ 5964869 w 12641071"/>
              <a:gd name="connsiteY4-14192" fmla="*/ 4795171 h 5795240"/>
              <a:gd name="connsiteX5-14193" fmla="*/ 3682364 w 12641071"/>
              <a:gd name="connsiteY5-14194" fmla="*/ 4386723 h 5795240"/>
              <a:gd name="connsiteX6-14195" fmla="*/ 3772428 w 12641071"/>
              <a:gd name="connsiteY6-14196" fmla="*/ 4402840 h 5795240"/>
              <a:gd name="connsiteX7-14197" fmla="*/ 3772428 w 12641071"/>
              <a:gd name="connsiteY7-14198" fmla="*/ 4402840 h 5795240"/>
              <a:gd name="connsiteX8-14199" fmla="*/ 3682364 w 12641071"/>
              <a:gd name="connsiteY8-14200" fmla="*/ 4386723 h 5795240"/>
              <a:gd name="connsiteX9-14201" fmla="*/ 6034389 w 12641071"/>
              <a:gd name="connsiteY9-14202" fmla="*/ 371047 h 5795240"/>
              <a:gd name="connsiteX10-14203" fmla="*/ 5912002 w 12641071"/>
              <a:gd name="connsiteY10-14204" fmla="*/ 413650 h 5795240"/>
              <a:gd name="connsiteX11-14205" fmla="*/ 5912002 w 12641071"/>
              <a:gd name="connsiteY11-14206" fmla="*/ 413650 h 5795240"/>
              <a:gd name="connsiteX12-14207" fmla="*/ 6034389 w 12641071"/>
              <a:gd name="connsiteY12-14208" fmla="*/ 371047 h 5795240"/>
              <a:gd name="connsiteX13-14209" fmla="*/ 5215874 w 12641071"/>
              <a:gd name="connsiteY13-14210" fmla="*/ 0 h 5795240"/>
              <a:gd name="connsiteX14-14211" fmla="*/ 5927386 w 12641071"/>
              <a:gd name="connsiteY14-14212" fmla="*/ 255427 h 5795240"/>
              <a:gd name="connsiteX15-14213" fmla="*/ 5974443 w 12641071"/>
              <a:gd name="connsiteY15-14214" fmla="*/ 298195 h 5795240"/>
              <a:gd name="connsiteX16-14215" fmla="*/ 5974448 w 12641071"/>
              <a:gd name="connsiteY16-14216" fmla="*/ 298200 h 5795240"/>
              <a:gd name="connsiteX17-14217" fmla="*/ 6006819 w 12641071"/>
              <a:gd name="connsiteY17-14218" fmla="*/ 327622 h 5795240"/>
              <a:gd name="connsiteX18-14219" fmla="*/ 6043427 w 12641071"/>
              <a:gd name="connsiteY18-14220" fmla="*/ 367901 h 5795240"/>
              <a:gd name="connsiteX19-14221" fmla="*/ 6043429 w 12641071"/>
              <a:gd name="connsiteY19-14222" fmla="*/ 367901 h 5795240"/>
              <a:gd name="connsiteX20-14223" fmla="*/ 6079014 w 12641071"/>
              <a:gd name="connsiteY20-14224" fmla="*/ 407056 h 5795240"/>
              <a:gd name="connsiteX21-14225" fmla="*/ 6105193 w 12641071"/>
              <a:gd name="connsiteY21-14226" fmla="*/ 442067 h 5795240"/>
              <a:gd name="connsiteX22-14227" fmla="*/ 6069206 w 12641071"/>
              <a:gd name="connsiteY22-14228" fmla="*/ 409359 h 5795240"/>
              <a:gd name="connsiteX23-14229" fmla="*/ 6105193 w 12641071"/>
              <a:gd name="connsiteY23-14230" fmla="*/ 442069 h 5795240"/>
              <a:gd name="connsiteX24-14231" fmla="*/ 6143408 w 12641071"/>
              <a:gd name="connsiteY24-14232" fmla="*/ 493169 h 5795240"/>
              <a:gd name="connsiteX25-14233" fmla="*/ 6143427 w 12641071"/>
              <a:gd name="connsiteY25-14234" fmla="*/ 493200 h 5795240"/>
              <a:gd name="connsiteX26-14235" fmla="*/ 6215965 w 12641071"/>
              <a:gd name="connsiteY26-14236" fmla="*/ 619406 h 5795240"/>
              <a:gd name="connsiteX27-14237" fmla="*/ 6234035 w 12641071"/>
              <a:gd name="connsiteY27-14238" fmla="*/ 658746 h 5795240"/>
              <a:gd name="connsiteX28-14239" fmla="*/ 6274009 w 12641071"/>
              <a:gd name="connsiteY28-14240" fmla="*/ 760197 h 5795240"/>
              <a:gd name="connsiteX29-14241" fmla="*/ 6287839 w 12641071"/>
              <a:gd name="connsiteY29-14242" fmla="*/ 801938 h 5795240"/>
              <a:gd name="connsiteX30-14243" fmla="*/ 6321546 w 12641071"/>
              <a:gd name="connsiteY30-14244" fmla="*/ 948207 h 5795240"/>
              <a:gd name="connsiteX31-14245" fmla="*/ 6256852 w 12641071"/>
              <a:gd name="connsiteY31-14246" fmla="*/ 708420 h 5795240"/>
              <a:gd name="connsiteX32-14247" fmla="*/ 6234035 w 12641071"/>
              <a:gd name="connsiteY32-14248" fmla="*/ 658746 h 5795240"/>
              <a:gd name="connsiteX33-14249" fmla="*/ 6224136 w 12641071"/>
              <a:gd name="connsiteY33-14250" fmla="*/ 633624 h 5795240"/>
              <a:gd name="connsiteX34-14251" fmla="*/ 6215965 w 12641071"/>
              <a:gd name="connsiteY34-14252" fmla="*/ 619406 h 5795240"/>
              <a:gd name="connsiteX35-14253" fmla="*/ 6205824 w 12641071"/>
              <a:gd name="connsiteY35-14254" fmla="*/ 597325 h 5795240"/>
              <a:gd name="connsiteX36-14255" fmla="*/ 6143427 w 12641071"/>
              <a:gd name="connsiteY36-14256" fmla="*/ 493200 h 5795240"/>
              <a:gd name="connsiteX37-14257" fmla="*/ 6143408 w 12641071"/>
              <a:gd name="connsiteY37-14258" fmla="*/ 493167 h 5795240"/>
              <a:gd name="connsiteX38-14259" fmla="*/ 6105193 w 12641071"/>
              <a:gd name="connsiteY38-14260" fmla="*/ 442067 h 5795240"/>
              <a:gd name="connsiteX39-14261" fmla="*/ 6141460 w 12641071"/>
              <a:gd name="connsiteY39-14262" fmla="*/ 475027 h 5795240"/>
              <a:gd name="connsiteX40-14263" fmla="*/ 6788665 w 12641071"/>
              <a:gd name="connsiteY40-14264" fmla="*/ 707369 h 5795240"/>
              <a:gd name="connsiteX41-14265" fmla="*/ 7184710 w 12641071"/>
              <a:gd name="connsiteY41-14266" fmla="*/ 627411 h 5795240"/>
              <a:gd name="connsiteX42-14267" fmla="*/ 7264545 w 12641071"/>
              <a:gd name="connsiteY42-14268" fmla="*/ 588952 h 5795240"/>
              <a:gd name="connsiteX43-14269" fmla="*/ 7213686 w 12641071"/>
              <a:gd name="connsiteY43-14270" fmla="*/ 626983 h 5795240"/>
              <a:gd name="connsiteX44-14271" fmla="*/ 7128319 w 12641071"/>
              <a:gd name="connsiteY44-14272" fmla="*/ 705504 h 5795240"/>
              <a:gd name="connsiteX45-14273" fmla="*/ 7083110 w 12641071"/>
              <a:gd name="connsiteY45-14274" fmla="*/ 757072 h 5795240"/>
              <a:gd name="connsiteX46-14275" fmla="*/ 7083111 w 12641071"/>
              <a:gd name="connsiteY46-14276" fmla="*/ 757072 h 5795240"/>
              <a:gd name="connsiteX47-14277" fmla="*/ 7128319 w 12641071"/>
              <a:gd name="connsiteY47-14278" fmla="*/ 705506 h 5795240"/>
              <a:gd name="connsiteX48-14279" fmla="*/ 7213686 w 12641071"/>
              <a:gd name="connsiteY48-14280" fmla="*/ 626984 h 5795240"/>
              <a:gd name="connsiteX49-14281" fmla="*/ 7264545 w 12641071"/>
              <a:gd name="connsiteY49-14282" fmla="*/ 588953 h 5795240"/>
              <a:gd name="connsiteX50-14283" fmla="*/ 7273651 w 12641071"/>
              <a:gd name="connsiteY50-14284" fmla="*/ 584566 h 5795240"/>
              <a:gd name="connsiteX51-14285" fmla="*/ 7314851 w 12641071"/>
              <a:gd name="connsiteY51-14286" fmla="*/ 559537 h 5795240"/>
              <a:gd name="connsiteX52-14287" fmla="*/ 7354131 w 12641071"/>
              <a:gd name="connsiteY52-14288" fmla="*/ 565467 h 5795240"/>
              <a:gd name="connsiteX53-14289" fmla="*/ 7429608 w 12641071"/>
              <a:gd name="connsiteY53-14290" fmla="*/ 586051 h 5795240"/>
              <a:gd name="connsiteX54-14291" fmla="*/ 7429611 w 12641071"/>
              <a:gd name="connsiteY54-14292" fmla="*/ 586050 h 5795240"/>
              <a:gd name="connsiteX55-14293" fmla="*/ 7354132 w 12641071"/>
              <a:gd name="connsiteY55-14294" fmla="*/ 565465 h 5795240"/>
              <a:gd name="connsiteX56-14295" fmla="*/ 7314853 w 12641071"/>
              <a:gd name="connsiteY56-14296" fmla="*/ 559536 h 5795240"/>
              <a:gd name="connsiteX57-14297" fmla="*/ 7314851 w 12641071"/>
              <a:gd name="connsiteY57-14298" fmla="*/ 559537 h 5795240"/>
              <a:gd name="connsiteX58-14299" fmla="*/ 7314849 w 12641071"/>
              <a:gd name="connsiteY58-14300" fmla="*/ 559537 h 5795240"/>
              <a:gd name="connsiteX59-14301" fmla="*/ 7273651 w 12641071"/>
              <a:gd name="connsiteY59-14302" fmla="*/ 584565 h 5795240"/>
              <a:gd name="connsiteX60-14303" fmla="*/ 7264545 w 12641071"/>
              <a:gd name="connsiteY60-14304" fmla="*/ 588952 h 5795240"/>
              <a:gd name="connsiteX61-14305" fmla="*/ 7296407 w 12641071"/>
              <a:gd name="connsiteY61-14306" fmla="*/ 565126 h 5795240"/>
              <a:gd name="connsiteX62-14307" fmla="*/ 7307447 w 12641071"/>
              <a:gd name="connsiteY62-14308" fmla="*/ 558419 h 5795240"/>
              <a:gd name="connsiteX63-14309" fmla="*/ 7307450 w 12641071"/>
              <a:gd name="connsiteY63-14310" fmla="*/ 558419 h 5795240"/>
              <a:gd name="connsiteX64-14311" fmla="*/ 7385004 w 12641071"/>
              <a:gd name="connsiteY64-14312" fmla="*/ 511303 h 5795240"/>
              <a:gd name="connsiteX65-14313" fmla="*/ 7391626 w 12641071"/>
              <a:gd name="connsiteY65-14314" fmla="*/ 508114 h 5795240"/>
              <a:gd name="connsiteX66-14315" fmla="*/ 7391631 w 12641071"/>
              <a:gd name="connsiteY66-14316" fmla="*/ 508110 h 5795240"/>
              <a:gd name="connsiteX67-14317" fmla="*/ 7478934 w 12641071"/>
              <a:gd name="connsiteY67-14318" fmla="*/ 466053 h 5795240"/>
              <a:gd name="connsiteX68-14319" fmla="*/ 7897193 w 12641071"/>
              <a:gd name="connsiteY68-14320" fmla="*/ 381611 h 5795240"/>
              <a:gd name="connsiteX69-14321" fmla="*/ 8788216 w 12641071"/>
              <a:gd name="connsiteY69-14322" fmla="*/ 855364 h 5795240"/>
              <a:gd name="connsiteX70-14323" fmla="*/ 8832362 w 12641071"/>
              <a:gd name="connsiteY70-14324" fmla="*/ 928030 h 5795240"/>
              <a:gd name="connsiteX71-14325" fmla="*/ 8832362 w 12641071"/>
              <a:gd name="connsiteY71-14326" fmla="*/ 928033 h 5795240"/>
              <a:gd name="connsiteX72-14327" fmla="*/ 8842040 w 12641071"/>
              <a:gd name="connsiteY72-14328" fmla="*/ 943961 h 5795240"/>
              <a:gd name="connsiteX73-14329" fmla="*/ 8856144 w 12641071"/>
              <a:gd name="connsiteY73-14330" fmla="*/ 973241 h 5795240"/>
              <a:gd name="connsiteX74-14331" fmla="*/ 8856145 w 12641071"/>
              <a:gd name="connsiteY74-14332" fmla="*/ 973241 h 5795240"/>
              <a:gd name="connsiteX75-14333" fmla="*/ 8878117 w 12641071"/>
              <a:gd name="connsiteY75-14334" fmla="*/ 1018851 h 5795240"/>
              <a:gd name="connsiteX76-14335" fmla="*/ 8877719 w 12641071"/>
              <a:gd name="connsiteY76-14336" fmla="*/ 1018369 h 5795240"/>
              <a:gd name="connsiteX77-14337" fmla="*/ 8853250 w 12641071"/>
              <a:gd name="connsiteY77-14338" fmla="*/ 973288 h 5795240"/>
              <a:gd name="connsiteX78-14339" fmla="*/ 8853249 w 12641071"/>
              <a:gd name="connsiteY78-14340" fmla="*/ 973288 h 5795240"/>
              <a:gd name="connsiteX79-14341" fmla="*/ 8853248 w 12641071"/>
              <a:gd name="connsiteY79-14342" fmla="*/ 973287 h 5795240"/>
              <a:gd name="connsiteX80-14343" fmla="*/ 8849677 w 12641071"/>
              <a:gd name="connsiteY80-14344" fmla="*/ 973341 h 5795240"/>
              <a:gd name="connsiteX81-14345" fmla="*/ 8641543 w 12641071"/>
              <a:gd name="connsiteY81-14346" fmla="*/ 916577 h 5795240"/>
              <a:gd name="connsiteX82-14347" fmla="*/ 8641545 w 12641071"/>
              <a:gd name="connsiteY82-14348" fmla="*/ 916580 h 5795240"/>
              <a:gd name="connsiteX83-14349" fmla="*/ 8849676 w 12641071"/>
              <a:gd name="connsiteY83-14350" fmla="*/ 973343 h 5795240"/>
              <a:gd name="connsiteX84-14351" fmla="*/ 8853248 w 12641071"/>
              <a:gd name="connsiteY84-14352" fmla="*/ 973288 h 5795240"/>
              <a:gd name="connsiteX85-14353" fmla="*/ 8877719 w 12641071"/>
              <a:gd name="connsiteY85-14354" fmla="*/ 1018371 h 5795240"/>
              <a:gd name="connsiteX86-14355" fmla="*/ 8878116 w 12641071"/>
              <a:gd name="connsiteY86-14356" fmla="*/ 1018851 h 5795240"/>
              <a:gd name="connsiteX87-14357" fmla="*/ 8887288 w 12641071"/>
              <a:gd name="connsiteY87-14358" fmla="*/ 1037892 h 5795240"/>
              <a:gd name="connsiteX88-14359" fmla="*/ 8949899 w 12641071"/>
              <a:gd name="connsiteY88-14360" fmla="*/ 1239592 h 5795240"/>
              <a:gd name="connsiteX89-14361" fmla="*/ 8968437 w 12641071"/>
              <a:gd name="connsiteY89-14362" fmla="*/ 1423482 h 5795240"/>
              <a:gd name="connsiteX90-14363" fmla="*/ 8949899 w 12641071"/>
              <a:gd name="connsiteY90-14364" fmla="*/ 1239591 h 5795240"/>
              <a:gd name="connsiteX91-14365" fmla="*/ 8887288 w 12641071"/>
              <a:gd name="connsiteY91-14366" fmla="*/ 1037890 h 5795240"/>
              <a:gd name="connsiteX92-14367" fmla="*/ 8878116 w 12641071"/>
              <a:gd name="connsiteY92-14368" fmla="*/ 1018851 h 5795240"/>
              <a:gd name="connsiteX93-14369" fmla="*/ 8931285 w 12641071"/>
              <a:gd name="connsiteY93-14370" fmla="*/ 1083292 h 5795240"/>
              <a:gd name="connsiteX94-14371" fmla="*/ 9241478 w 12641071"/>
              <a:gd name="connsiteY94-14372" fmla="*/ 1211778 h 5795240"/>
              <a:gd name="connsiteX95-14373" fmla="*/ 9605238 w 12641071"/>
              <a:gd name="connsiteY95-14374" fmla="*/ 1018369 h 5795240"/>
              <a:gd name="connsiteX96-14375" fmla="*/ 9636247 w 12641071"/>
              <a:gd name="connsiteY96-14376" fmla="*/ 961241 h 5795240"/>
              <a:gd name="connsiteX97-14377" fmla="*/ 9641995 w 12641071"/>
              <a:gd name="connsiteY97-14378" fmla="*/ 961152 h 5795240"/>
              <a:gd name="connsiteX98-14379" fmla="*/ 9584939 w 12641071"/>
              <a:gd name="connsiteY98-14380" fmla="*/ 1079594 h 5795240"/>
              <a:gd name="connsiteX99-14381" fmla="*/ 9546257 w 12641071"/>
              <a:gd name="connsiteY99-14382" fmla="*/ 1204206 h 5795240"/>
              <a:gd name="connsiteX100-14383" fmla="*/ 9584939 w 12641071"/>
              <a:gd name="connsiteY100-14384" fmla="*/ 1079596 h 5795240"/>
              <a:gd name="connsiteX101-14385" fmla="*/ 9641995 w 12641071"/>
              <a:gd name="connsiteY101-14386" fmla="*/ 961153 h 5795240"/>
              <a:gd name="connsiteX102-14387" fmla="*/ 9653069 w 12641071"/>
              <a:gd name="connsiteY102-14388" fmla="*/ 960983 h 5795240"/>
              <a:gd name="connsiteX103-14389" fmla="*/ 9801564 w 12641071"/>
              <a:gd name="connsiteY103-14390" fmla="*/ 1196828 h 5795240"/>
              <a:gd name="connsiteX104-14391" fmla="*/ 9801566 w 12641071"/>
              <a:gd name="connsiteY104-14392" fmla="*/ 1196828 h 5795240"/>
              <a:gd name="connsiteX105-14393" fmla="*/ 9653070 w 12641071"/>
              <a:gd name="connsiteY105-14394" fmla="*/ 960982 h 5795240"/>
              <a:gd name="connsiteX106-14395" fmla="*/ 9641996 w 12641071"/>
              <a:gd name="connsiteY106-14396" fmla="*/ 961152 h 5795240"/>
              <a:gd name="connsiteX107-14397" fmla="*/ 9651917 w 12641071"/>
              <a:gd name="connsiteY107-14398" fmla="*/ 940556 h 5795240"/>
              <a:gd name="connsiteX108-14399" fmla="*/ 11050508 w 12641071"/>
              <a:gd name="connsiteY108-14400" fmla="*/ 108150 h 5795240"/>
              <a:gd name="connsiteX109-14401" fmla="*/ 12641071 w 12641071"/>
              <a:gd name="connsiteY109-14402" fmla="*/ 1698711 h 5795240"/>
              <a:gd name="connsiteX110-14403" fmla="*/ 11371062 w 12641071"/>
              <a:gd name="connsiteY110-14404" fmla="*/ 3256960 h 5795240"/>
              <a:gd name="connsiteX111-14405" fmla="*/ 11215953 w 12641071"/>
              <a:gd name="connsiteY111-14406" fmla="*/ 3280632 h 5795240"/>
              <a:gd name="connsiteX112-14407" fmla="*/ 11142318 w 12641071"/>
              <a:gd name="connsiteY112-14408" fmla="*/ 3276914 h 5795240"/>
              <a:gd name="connsiteX113-14409" fmla="*/ 11215952 w 12641071"/>
              <a:gd name="connsiteY113-14410" fmla="*/ 3280632 h 5795240"/>
              <a:gd name="connsiteX114-14411" fmla="*/ 11213133 w 12641071"/>
              <a:gd name="connsiteY114-14412" fmla="*/ 3281062 h 5795240"/>
              <a:gd name="connsiteX115-14413" fmla="*/ 11116921 w 12641071"/>
              <a:gd name="connsiteY115-14414" fmla="*/ 3285921 h 5795240"/>
              <a:gd name="connsiteX116-14415" fmla="*/ 11050507 w 12641071"/>
              <a:gd name="connsiteY116-14416" fmla="*/ 3289274 h 5795240"/>
              <a:gd name="connsiteX117-14417" fmla="*/ 11006292 w 12641071"/>
              <a:gd name="connsiteY117-14418" fmla="*/ 3287041 h 5795240"/>
              <a:gd name="connsiteX118-14419" fmla="*/ 10937101 w 12641071"/>
              <a:gd name="connsiteY118-14420" fmla="*/ 3297601 h 5795240"/>
              <a:gd name="connsiteX119-14421" fmla="*/ 10144740 w 12641071"/>
              <a:gd name="connsiteY119-14422" fmla="*/ 4089962 h 5795240"/>
              <a:gd name="connsiteX120-14423" fmla="*/ 10130374 w 12641071"/>
              <a:gd name="connsiteY120-14424" fmla="*/ 4184101 h 5795240"/>
              <a:gd name="connsiteX121-14425" fmla="*/ 10130375 w 12641071"/>
              <a:gd name="connsiteY121-14426" fmla="*/ 4184103 h 5795240"/>
              <a:gd name="connsiteX122-14427" fmla="*/ 10130656 w 12641071"/>
              <a:gd name="connsiteY122-14428" fmla="*/ 4185950 h 5795240"/>
              <a:gd name="connsiteX123-14429" fmla="*/ 10138194 w 12641071"/>
              <a:gd name="connsiteY123-14430" fmla="*/ 4335228 h 5795240"/>
              <a:gd name="connsiteX124-14431" fmla="*/ 10137710 w 12641071"/>
              <a:gd name="connsiteY124-14432" fmla="*/ 4344822 h 5795240"/>
              <a:gd name="connsiteX125-14433" fmla="*/ 10133555 w 12641071"/>
              <a:gd name="connsiteY125-14434" fmla="*/ 4427096 h 5795240"/>
              <a:gd name="connsiteX126-14435" fmla="*/ 10129312 w 12641071"/>
              <a:gd name="connsiteY126-14436" fmla="*/ 4399289 h 5795240"/>
              <a:gd name="connsiteX127-14437" fmla="*/ 10126797 w 12641071"/>
              <a:gd name="connsiteY127-14438" fmla="*/ 4349498 h 5795240"/>
              <a:gd name="connsiteX128-14439" fmla="*/ 10126796 w 12641071"/>
              <a:gd name="connsiteY128-14440" fmla="*/ 4349498 h 5795240"/>
              <a:gd name="connsiteX129-14441" fmla="*/ 10129311 w 12641071"/>
              <a:gd name="connsiteY129-14442" fmla="*/ 4399289 h 5795240"/>
              <a:gd name="connsiteX130-14443" fmla="*/ 10133554 w 12641071"/>
              <a:gd name="connsiteY130-14444" fmla="*/ 4427096 h 5795240"/>
              <a:gd name="connsiteX131-14445" fmla="*/ 10130656 w 12641071"/>
              <a:gd name="connsiteY131-14446" fmla="*/ 4484506 h 5795240"/>
              <a:gd name="connsiteX132-14447" fmla="*/ 8678182 w 12641071"/>
              <a:gd name="connsiteY132-14448" fmla="*/ 5795240 h 5795240"/>
              <a:gd name="connsiteX133-14449" fmla="*/ 7467518 w 12641071"/>
              <a:gd name="connsiteY133-14450" fmla="*/ 5151535 h 5795240"/>
              <a:gd name="connsiteX134-14451" fmla="*/ 7419945 w 12641071"/>
              <a:gd name="connsiteY134-14452" fmla="*/ 5073228 h 5795240"/>
              <a:gd name="connsiteX135-14453" fmla="*/ 7394386 w 12641071"/>
              <a:gd name="connsiteY135-14454" fmla="*/ 5031156 h 5795240"/>
              <a:gd name="connsiteX136-14455" fmla="*/ 7367299 w 12641071"/>
              <a:gd name="connsiteY136-14456" fmla="*/ 4974928 h 5795240"/>
              <a:gd name="connsiteX137-14457" fmla="*/ 7332905 w 12641071"/>
              <a:gd name="connsiteY137-14458" fmla="*/ 4903531 h 5795240"/>
              <a:gd name="connsiteX138-14459" fmla="*/ 7320958 w 12641071"/>
              <a:gd name="connsiteY138-14460" fmla="*/ 4870887 h 5795240"/>
              <a:gd name="connsiteX139-14461" fmla="*/ 7322174 w 12641071"/>
              <a:gd name="connsiteY139-14462" fmla="*/ 4872361 h 5795240"/>
              <a:gd name="connsiteX140-14463" fmla="*/ 7362630 w 12641071"/>
              <a:gd name="connsiteY140-14464" fmla="*/ 4938954 h 5795240"/>
              <a:gd name="connsiteX141-14465" fmla="*/ 7380779 w 12641071"/>
              <a:gd name="connsiteY141-14466" fmla="*/ 4976628 h 5795240"/>
              <a:gd name="connsiteX142-14467" fmla="*/ 7391210 w 12641071"/>
              <a:gd name="connsiteY142-14468" fmla="*/ 4977944 h 5795240"/>
              <a:gd name="connsiteX143-14469" fmla="*/ 7380780 w 12641071"/>
              <a:gd name="connsiteY143-14470" fmla="*/ 4976628 h 5795240"/>
              <a:gd name="connsiteX144-14471" fmla="*/ 7362631 w 12641071"/>
              <a:gd name="connsiteY144-14472" fmla="*/ 4938954 h 5795240"/>
              <a:gd name="connsiteX145-14473" fmla="*/ 7322175 w 12641071"/>
              <a:gd name="connsiteY145-14474" fmla="*/ 4872361 h 5795240"/>
              <a:gd name="connsiteX146-14475" fmla="*/ 7320959 w 12641071"/>
              <a:gd name="connsiteY146-14476" fmla="*/ 4870887 h 5795240"/>
              <a:gd name="connsiteX147-14477" fmla="*/ 7283811 w 12641071"/>
              <a:gd name="connsiteY147-14478" fmla="*/ 4769391 h 5795240"/>
              <a:gd name="connsiteX148-14479" fmla="*/ 7272112 w 12641071"/>
              <a:gd name="connsiteY148-14480" fmla="*/ 4718630 h 5795240"/>
              <a:gd name="connsiteX149-14481" fmla="*/ 7272111 w 12641071"/>
              <a:gd name="connsiteY149-14482" fmla="*/ 4718630 h 5795240"/>
              <a:gd name="connsiteX150-14483" fmla="*/ 7283810 w 12641071"/>
              <a:gd name="connsiteY150-14484" fmla="*/ 4769391 h 5795240"/>
              <a:gd name="connsiteX151-14485" fmla="*/ 7320958 w 12641071"/>
              <a:gd name="connsiteY151-14486" fmla="*/ 4870887 h 5795240"/>
              <a:gd name="connsiteX152-14487" fmla="*/ 7223551 w 12641071"/>
              <a:gd name="connsiteY152-14488" fmla="*/ 4752829 h 5795240"/>
              <a:gd name="connsiteX153-14489" fmla="*/ 6652445 w 12641071"/>
              <a:gd name="connsiteY153-14490" fmla="*/ 4516269 h 5795240"/>
              <a:gd name="connsiteX154-14491" fmla="*/ 6200873 w 12641071"/>
              <a:gd name="connsiteY154-14492" fmla="*/ 4654206 h 5795240"/>
              <a:gd name="connsiteX155-14493" fmla="*/ 6088813 w 12641071"/>
              <a:gd name="connsiteY155-14494" fmla="*/ 4746663 h 5795240"/>
              <a:gd name="connsiteX156-14495" fmla="*/ 6043019 w 12641071"/>
              <a:gd name="connsiteY156-14496" fmla="*/ 4807902 h 5795240"/>
              <a:gd name="connsiteX157-14497" fmla="*/ 6043021 w 12641071"/>
              <a:gd name="connsiteY157-14498" fmla="*/ 4807902 h 5795240"/>
              <a:gd name="connsiteX158-14499" fmla="*/ 6023271 w 12641071"/>
              <a:gd name="connsiteY158-14500" fmla="*/ 4834312 h 5795240"/>
              <a:gd name="connsiteX159-14501" fmla="*/ 5970678 w 12641071"/>
              <a:gd name="connsiteY159-14502" fmla="*/ 4892181 h 5795240"/>
              <a:gd name="connsiteX160-14503" fmla="*/ 5982717 w 12641071"/>
              <a:gd name="connsiteY160-14504" fmla="*/ 4872361 h 5795240"/>
              <a:gd name="connsiteX161-14505" fmla="*/ 5970675 w 12641071"/>
              <a:gd name="connsiteY161-14506" fmla="*/ 4892181 h 5795240"/>
              <a:gd name="connsiteX162-14507" fmla="*/ 5935320 w 12641071"/>
              <a:gd name="connsiteY162-14508" fmla="*/ 4931081 h 5795240"/>
              <a:gd name="connsiteX163-14509" fmla="*/ 4971763 w 12641071"/>
              <a:gd name="connsiteY163-14510" fmla="*/ 5330200 h 5795240"/>
              <a:gd name="connsiteX164-14511" fmla="*/ 3716172 w 12641071"/>
              <a:gd name="connsiteY164-14512" fmla="*/ 4497938 h 5795240"/>
              <a:gd name="connsiteX165-14513" fmla="*/ 3710773 w 12641071"/>
              <a:gd name="connsiteY165-14514" fmla="*/ 4483182 h 5795240"/>
              <a:gd name="connsiteX166-14515" fmla="*/ 3710773 w 12641071"/>
              <a:gd name="connsiteY166-14516" fmla="*/ 4483181 h 5795240"/>
              <a:gd name="connsiteX167-14517" fmla="*/ 3674984 w 12641071"/>
              <a:gd name="connsiteY167-14518" fmla="*/ 4385402 h 5795240"/>
              <a:gd name="connsiteX168-14519" fmla="*/ 3670349 w 12641071"/>
              <a:gd name="connsiteY168-14520" fmla="*/ 4372742 h 5795240"/>
              <a:gd name="connsiteX169-14521" fmla="*/ 3659438 w 12641071"/>
              <a:gd name="connsiteY169-14522" fmla="*/ 4330309 h 5795240"/>
              <a:gd name="connsiteX170-14523" fmla="*/ 3672084 w 12641071"/>
              <a:gd name="connsiteY170-14524" fmla="*/ 4353606 h 5795240"/>
              <a:gd name="connsiteX171-14525" fmla="*/ 3659440 w 12641071"/>
              <a:gd name="connsiteY171-14526" fmla="*/ 4330309 h 5795240"/>
              <a:gd name="connsiteX172-14527" fmla="*/ 3613217 w 12641071"/>
              <a:gd name="connsiteY172-14528" fmla="*/ 4245153 h 5795240"/>
              <a:gd name="connsiteX173-14529" fmla="*/ 3083792 w 12641071"/>
              <a:gd name="connsiteY173-14530" fmla="*/ 3963660 h 5795240"/>
              <a:gd name="connsiteX174-14531" fmla="*/ 2835272 w 12641071"/>
              <a:gd name="connsiteY174-14532" fmla="*/ 4013833 h 5795240"/>
              <a:gd name="connsiteX175-14533" fmla="*/ 2820214 w 12641071"/>
              <a:gd name="connsiteY175-14534" fmla="*/ 4022007 h 5795240"/>
              <a:gd name="connsiteX176-14535" fmla="*/ 2820212 w 12641071"/>
              <a:gd name="connsiteY176-14536" fmla="*/ 4022008 h 5795240"/>
              <a:gd name="connsiteX177-14537" fmla="*/ 2820206 w 12641071"/>
              <a:gd name="connsiteY177-14538" fmla="*/ 4022011 h 5795240"/>
              <a:gd name="connsiteX178-14539" fmla="*/ 2813481 w 12641071"/>
              <a:gd name="connsiteY178-14540" fmla="*/ 4027041 h 5795240"/>
              <a:gd name="connsiteX179-14541" fmla="*/ 2762875 w 12641071"/>
              <a:gd name="connsiteY179-14542" fmla="*/ 4057784 h 5795240"/>
              <a:gd name="connsiteX180-14543" fmla="*/ 2762878 w 12641071"/>
              <a:gd name="connsiteY180-14544" fmla="*/ 4057784 h 5795240"/>
              <a:gd name="connsiteX181-14545" fmla="*/ 2694694 w 12641071"/>
              <a:gd name="connsiteY181-14546" fmla="*/ 4099208 h 5795240"/>
              <a:gd name="connsiteX182-14547" fmla="*/ 2726822 w 12641071"/>
              <a:gd name="connsiteY182-14548" fmla="*/ 4072700 h 5795240"/>
              <a:gd name="connsiteX183-14549" fmla="*/ 2757719 w 12641071"/>
              <a:gd name="connsiteY183-14550" fmla="*/ 4055929 h 5795240"/>
              <a:gd name="connsiteX184-14551" fmla="*/ 2757718 w 12641071"/>
              <a:gd name="connsiteY184-14552" fmla="*/ 4055928 h 5795240"/>
              <a:gd name="connsiteX185-14553" fmla="*/ 2726820 w 12641071"/>
              <a:gd name="connsiteY185-14554" fmla="*/ 4072700 h 5795240"/>
              <a:gd name="connsiteX186-14555" fmla="*/ 2694692 w 12641071"/>
              <a:gd name="connsiteY186-14556" fmla="*/ 4099208 h 5795240"/>
              <a:gd name="connsiteX187-14557" fmla="*/ 2664698 w 12641071"/>
              <a:gd name="connsiteY187-14558" fmla="*/ 4117431 h 5795240"/>
              <a:gd name="connsiteX188-14559" fmla="*/ 1804544 w 12641071"/>
              <a:gd name="connsiteY188-14560" fmla="*/ 4335229 h 5795240"/>
              <a:gd name="connsiteX189-14561" fmla="*/ 0 w 12641071"/>
              <a:gd name="connsiteY189-14562" fmla="*/ 2530685 h 5795240"/>
              <a:gd name="connsiteX190-14563" fmla="*/ 1804544 w 12641071"/>
              <a:gd name="connsiteY190-14564" fmla="*/ 726143 h 5795240"/>
              <a:gd name="connsiteX191-14565" fmla="*/ 3080549 w 12641071"/>
              <a:gd name="connsiteY191-14566" fmla="*/ 1254682 h 5795240"/>
              <a:gd name="connsiteX192-14567" fmla="*/ 3268676 w 12641071"/>
              <a:gd name="connsiteY192-14568" fmla="*/ 1461167 h 5795240"/>
              <a:gd name="connsiteX193-14569" fmla="*/ 3565826 w 12641071"/>
              <a:gd name="connsiteY193-14570" fmla="*/ 1551935 h 5795240"/>
              <a:gd name="connsiteX194-14571" fmla="*/ 4086504 w 12641071"/>
              <a:gd name="connsiteY194-14572" fmla="*/ 1127574 h 5795240"/>
              <a:gd name="connsiteX195-14573" fmla="*/ 4103078 w 12641071"/>
              <a:gd name="connsiteY195-14574" fmla="*/ 1004204 h 5795240"/>
              <a:gd name="connsiteX196-14575" fmla="*/ 5215874 w 12641071"/>
              <a:gd name="connsiteY196-14576" fmla="*/ 0 h 5795240"/>
              <a:gd name="connsiteX0-14577" fmla="*/ 5964869 w 12641071"/>
              <a:gd name="connsiteY0-14578" fmla="*/ 4795171 h 5795240"/>
              <a:gd name="connsiteX1-14579" fmla="*/ 6019264 w 12641071"/>
              <a:gd name="connsiteY1-14580" fmla="*/ 4804905 h 5795240"/>
              <a:gd name="connsiteX2-14581" fmla="*/ 6036570 w 12641071"/>
              <a:gd name="connsiteY2-14582" fmla="*/ 4807089 h 5795240"/>
              <a:gd name="connsiteX3-14583" fmla="*/ 6019265 w 12641071"/>
              <a:gd name="connsiteY3-14584" fmla="*/ 4804905 h 5795240"/>
              <a:gd name="connsiteX4-14585" fmla="*/ 5964869 w 12641071"/>
              <a:gd name="connsiteY4-14586" fmla="*/ 4795171 h 5795240"/>
              <a:gd name="connsiteX5-14587" fmla="*/ 3682364 w 12641071"/>
              <a:gd name="connsiteY5-14588" fmla="*/ 4386723 h 5795240"/>
              <a:gd name="connsiteX6-14589" fmla="*/ 3772428 w 12641071"/>
              <a:gd name="connsiteY6-14590" fmla="*/ 4402840 h 5795240"/>
              <a:gd name="connsiteX7-14591" fmla="*/ 3772428 w 12641071"/>
              <a:gd name="connsiteY7-14592" fmla="*/ 4402840 h 5795240"/>
              <a:gd name="connsiteX8-14593" fmla="*/ 3682364 w 12641071"/>
              <a:gd name="connsiteY8-14594" fmla="*/ 4386723 h 5795240"/>
              <a:gd name="connsiteX9-14595" fmla="*/ 6034389 w 12641071"/>
              <a:gd name="connsiteY9-14596" fmla="*/ 371047 h 5795240"/>
              <a:gd name="connsiteX10-14597" fmla="*/ 5912002 w 12641071"/>
              <a:gd name="connsiteY10-14598" fmla="*/ 413650 h 5795240"/>
              <a:gd name="connsiteX11-14599" fmla="*/ 5912002 w 12641071"/>
              <a:gd name="connsiteY11-14600" fmla="*/ 413650 h 5795240"/>
              <a:gd name="connsiteX12-14601" fmla="*/ 6034389 w 12641071"/>
              <a:gd name="connsiteY12-14602" fmla="*/ 371047 h 5795240"/>
              <a:gd name="connsiteX13-14603" fmla="*/ 5215874 w 12641071"/>
              <a:gd name="connsiteY13-14604" fmla="*/ 0 h 5795240"/>
              <a:gd name="connsiteX14-14605" fmla="*/ 5927386 w 12641071"/>
              <a:gd name="connsiteY14-14606" fmla="*/ 255427 h 5795240"/>
              <a:gd name="connsiteX15-14607" fmla="*/ 5974443 w 12641071"/>
              <a:gd name="connsiteY15-14608" fmla="*/ 298195 h 5795240"/>
              <a:gd name="connsiteX16-14609" fmla="*/ 5974448 w 12641071"/>
              <a:gd name="connsiteY16-14610" fmla="*/ 298200 h 5795240"/>
              <a:gd name="connsiteX17-14611" fmla="*/ 6006819 w 12641071"/>
              <a:gd name="connsiteY17-14612" fmla="*/ 327622 h 5795240"/>
              <a:gd name="connsiteX18-14613" fmla="*/ 6043427 w 12641071"/>
              <a:gd name="connsiteY18-14614" fmla="*/ 367901 h 5795240"/>
              <a:gd name="connsiteX19-14615" fmla="*/ 6043429 w 12641071"/>
              <a:gd name="connsiteY19-14616" fmla="*/ 367901 h 5795240"/>
              <a:gd name="connsiteX20-14617" fmla="*/ 6079014 w 12641071"/>
              <a:gd name="connsiteY20-14618" fmla="*/ 407056 h 5795240"/>
              <a:gd name="connsiteX21-14619" fmla="*/ 6105193 w 12641071"/>
              <a:gd name="connsiteY21-14620" fmla="*/ 442067 h 5795240"/>
              <a:gd name="connsiteX22-14621" fmla="*/ 6069206 w 12641071"/>
              <a:gd name="connsiteY22-14622" fmla="*/ 409359 h 5795240"/>
              <a:gd name="connsiteX23-14623" fmla="*/ 6105193 w 12641071"/>
              <a:gd name="connsiteY23-14624" fmla="*/ 442069 h 5795240"/>
              <a:gd name="connsiteX24-14625" fmla="*/ 6143408 w 12641071"/>
              <a:gd name="connsiteY24-14626" fmla="*/ 493169 h 5795240"/>
              <a:gd name="connsiteX25-14627" fmla="*/ 6143427 w 12641071"/>
              <a:gd name="connsiteY25-14628" fmla="*/ 493200 h 5795240"/>
              <a:gd name="connsiteX26-14629" fmla="*/ 6215965 w 12641071"/>
              <a:gd name="connsiteY26-14630" fmla="*/ 619406 h 5795240"/>
              <a:gd name="connsiteX27-14631" fmla="*/ 6234035 w 12641071"/>
              <a:gd name="connsiteY27-14632" fmla="*/ 658746 h 5795240"/>
              <a:gd name="connsiteX28-14633" fmla="*/ 6274009 w 12641071"/>
              <a:gd name="connsiteY28-14634" fmla="*/ 760197 h 5795240"/>
              <a:gd name="connsiteX29-14635" fmla="*/ 6321546 w 12641071"/>
              <a:gd name="connsiteY29-14636" fmla="*/ 948207 h 5795240"/>
              <a:gd name="connsiteX30-14637" fmla="*/ 6256852 w 12641071"/>
              <a:gd name="connsiteY30-14638" fmla="*/ 708420 h 5795240"/>
              <a:gd name="connsiteX31-14639" fmla="*/ 6234035 w 12641071"/>
              <a:gd name="connsiteY31-14640" fmla="*/ 658746 h 5795240"/>
              <a:gd name="connsiteX32-14641" fmla="*/ 6224136 w 12641071"/>
              <a:gd name="connsiteY32-14642" fmla="*/ 633624 h 5795240"/>
              <a:gd name="connsiteX33-14643" fmla="*/ 6215965 w 12641071"/>
              <a:gd name="connsiteY33-14644" fmla="*/ 619406 h 5795240"/>
              <a:gd name="connsiteX34-14645" fmla="*/ 6205824 w 12641071"/>
              <a:gd name="connsiteY34-14646" fmla="*/ 597325 h 5795240"/>
              <a:gd name="connsiteX35-14647" fmla="*/ 6143427 w 12641071"/>
              <a:gd name="connsiteY35-14648" fmla="*/ 493200 h 5795240"/>
              <a:gd name="connsiteX36-14649" fmla="*/ 6143408 w 12641071"/>
              <a:gd name="connsiteY36-14650" fmla="*/ 493167 h 5795240"/>
              <a:gd name="connsiteX37-14651" fmla="*/ 6105193 w 12641071"/>
              <a:gd name="connsiteY37-14652" fmla="*/ 442067 h 5795240"/>
              <a:gd name="connsiteX38-14653" fmla="*/ 6141460 w 12641071"/>
              <a:gd name="connsiteY38-14654" fmla="*/ 475027 h 5795240"/>
              <a:gd name="connsiteX39-14655" fmla="*/ 6788665 w 12641071"/>
              <a:gd name="connsiteY39-14656" fmla="*/ 707369 h 5795240"/>
              <a:gd name="connsiteX40-14657" fmla="*/ 7184710 w 12641071"/>
              <a:gd name="connsiteY40-14658" fmla="*/ 627411 h 5795240"/>
              <a:gd name="connsiteX41-14659" fmla="*/ 7264545 w 12641071"/>
              <a:gd name="connsiteY41-14660" fmla="*/ 588952 h 5795240"/>
              <a:gd name="connsiteX42-14661" fmla="*/ 7213686 w 12641071"/>
              <a:gd name="connsiteY42-14662" fmla="*/ 626983 h 5795240"/>
              <a:gd name="connsiteX43-14663" fmla="*/ 7128319 w 12641071"/>
              <a:gd name="connsiteY43-14664" fmla="*/ 705504 h 5795240"/>
              <a:gd name="connsiteX44-14665" fmla="*/ 7083110 w 12641071"/>
              <a:gd name="connsiteY44-14666" fmla="*/ 757072 h 5795240"/>
              <a:gd name="connsiteX45-14667" fmla="*/ 7083111 w 12641071"/>
              <a:gd name="connsiteY45-14668" fmla="*/ 757072 h 5795240"/>
              <a:gd name="connsiteX46-14669" fmla="*/ 7128319 w 12641071"/>
              <a:gd name="connsiteY46-14670" fmla="*/ 705506 h 5795240"/>
              <a:gd name="connsiteX47-14671" fmla="*/ 7213686 w 12641071"/>
              <a:gd name="connsiteY47-14672" fmla="*/ 626984 h 5795240"/>
              <a:gd name="connsiteX48-14673" fmla="*/ 7264545 w 12641071"/>
              <a:gd name="connsiteY48-14674" fmla="*/ 588953 h 5795240"/>
              <a:gd name="connsiteX49-14675" fmla="*/ 7273651 w 12641071"/>
              <a:gd name="connsiteY49-14676" fmla="*/ 584566 h 5795240"/>
              <a:gd name="connsiteX50-14677" fmla="*/ 7314851 w 12641071"/>
              <a:gd name="connsiteY50-14678" fmla="*/ 559537 h 5795240"/>
              <a:gd name="connsiteX51-14679" fmla="*/ 7354131 w 12641071"/>
              <a:gd name="connsiteY51-14680" fmla="*/ 565467 h 5795240"/>
              <a:gd name="connsiteX52-14681" fmla="*/ 7429608 w 12641071"/>
              <a:gd name="connsiteY52-14682" fmla="*/ 586051 h 5795240"/>
              <a:gd name="connsiteX53-14683" fmla="*/ 7429611 w 12641071"/>
              <a:gd name="connsiteY53-14684" fmla="*/ 586050 h 5795240"/>
              <a:gd name="connsiteX54-14685" fmla="*/ 7354132 w 12641071"/>
              <a:gd name="connsiteY54-14686" fmla="*/ 565465 h 5795240"/>
              <a:gd name="connsiteX55-14687" fmla="*/ 7314853 w 12641071"/>
              <a:gd name="connsiteY55-14688" fmla="*/ 559536 h 5795240"/>
              <a:gd name="connsiteX56-14689" fmla="*/ 7314851 w 12641071"/>
              <a:gd name="connsiteY56-14690" fmla="*/ 559537 h 5795240"/>
              <a:gd name="connsiteX57-14691" fmla="*/ 7314849 w 12641071"/>
              <a:gd name="connsiteY57-14692" fmla="*/ 559537 h 5795240"/>
              <a:gd name="connsiteX58-14693" fmla="*/ 7273651 w 12641071"/>
              <a:gd name="connsiteY58-14694" fmla="*/ 584565 h 5795240"/>
              <a:gd name="connsiteX59-14695" fmla="*/ 7264545 w 12641071"/>
              <a:gd name="connsiteY59-14696" fmla="*/ 588952 h 5795240"/>
              <a:gd name="connsiteX60-14697" fmla="*/ 7296407 w 12641071"/>
              <a:gd name="connsiteY60-14698" fmla="*/ 565126 h 5795240"/>
              <a:gd name="connsiteX61-14699" fmla="*/ 7307447 w 12641071"/>
              <a:gd name="connsiteY61-14700" fmla="*/ 558419 h 5795240"/>
              <a:gd name="connsiteX62-14701" fmla="*/ 7307450 w 12641071"/>
              <a:gd name="connsiteY62-14702" fmla="*/ 558419 h 5795240"/>
              <a:gd name="connsiteX63-14703" fmla="*/ 7385004 w 12641071"/>
              <a:gd name="connsiteY63-14704" fmla="*/ 511303 h 5795240"/>
              <a:gd name="connsiteX64-14705" fmla="*/ 7391626 w 12641071"/>
              <a:gd name="connsiteY64-14706" fmla="*/ 508114 h 5795240"/>
              <a:gd name="connsiteX65-14707" fmla="*/ 7391631 w 12641071"/>
              <a:gd name="connsiteY65-14708" fmla="*/ 508110 h 5795240"/>
              <a:gd name="connsiteX66-14709" fmla="*/ 7478934 w 12641071"/>
              <a:gd name="connsiteY66-14710" fmla="*/ 466053 h 5795240"/>
              <a:gd name="connsiteX67-14711" fmla="*/ 7897193 w 12641071"/>
              <a:gd name="connsiteY67-14712" fmla="*/ 381611 h 5795240"/>
              <a:gd name="connsiteX68-14713" fmla="*/ 8788216 w 12641071"/>
              <a:gd name="connsiteY68-14714" fmla="*/ 855364 h 5795240"/>
              <a:gd name="connsiteX69-14715" fmla="*/ 8832362 w 12641071"/>
              <a:gd name="connsiteY69-14716" fmla="*/ 928030 h 5795240"/>
              <a:gd name="connsiteX70-14717" fmla="*/ 8832362 w 12641071"/>
              <a:gd name="connsiteY70-14718" fmla="*/ 928033 h 5795240"/>
              <a:gd name="connsiteX71-14719" fmla="*/ 8842040 w 12641071"/>
              <a:gd name="connsiteY71-14720" fmla="*/ 943961 h 5795240"/>
              <a:gd name="connsiteX72-14721" fmla="*/ 8856144 w 12641071"/>
              <a:gd name="connsiteY72-14722" fmla="*/ 973241 h 5795240"/>
              <a:gd name="connsiteX73-14723" fmla="*/ 8856145 w 12641071"/>
              <a:gd name="connsiteY73-14724" fmla="*/ 973241 h 5795240"/>
              <a:gd name="connsiteX74-14725" fmla="*/ 8878117 w 12641071"/>
              <a:gd name="connsiteY74-14726" fmla="*/ 1018851 h 5795240"/>
              <a:gd name="connsiteX75-14727" fmla="*/ 8877719 w 12641071"/>
              <a:gd name="connsiteY75-14728" fmla="*/ 1018369 h 5795240"/>
              <a:gd name="connsiteX76-14729" fmla="*/ 8853250 w 12641071"/>
              <a:gd name="connsiteY76-14730" fmla="*/ 973288 h 5795240"/>
              <a:gd name="connsiteX77-14731" fmla="*/ 8853249 w 12641071"/>
              <a:gd name="connsiteY77-14732" fmla="*/ 973288 h 5795240"/>
              <a:gd name="connsiteX78-14733" fmla="*/ 8853248 w 12641071"/>
              <a:gd name="connsiteY78-14734" fmla="*/ 973287 h 5795240"/>
              <a:gd name="connsiteX79-14735" fmla="*/ 8849677 w 12641071"/>
              <a:gd name="connsiteY79-14736" fmla="*/ 973341 h 5795240"/>
              <a:gd name="connsiteX80-14737" fmla="*/ 8641543 w 12641071"/>
              <a:gd name="connsiteY80-14738" fmla="*/ 916577 h 5795240"/>
              <a:gd name="connsiteX81-14739" fmla="*/ 8641545 w 12641071"/>
              <a:gd name="connsiteY81-14740" fmla="*/ 916580 h 5795240"/>
              <a:gd name="connsiteX82-14741" fmla="*/ 8849676 w 12641071"/>
              <a:gd name="connsiteY82-14742" fmla="*/ 973343 h 5795240"/>
              <a:gd name="connsiteX83-14743" fmla="*/ 8853248 w 12641071"/>
              <a:gd name="connsiteY83-14744" fmla="*/ 973288 h 5795240"/>
              <a:gd name="connsiteX84-14745" fmla="*/ 8877719 w 12641071"/>
              <a:gd name="connsiteY84-14746" fmla="*/ 1018371 h 5795240"/>
              <a:gd name="connsiteX85-14747" fmla="*/ 8878116 w 12641071"/>
              <a:gd name="connsiteY85-14748" fmla="*/ 1018851 h 5795240"/>
              <a:gd name="connsiteX86-14749" fmla="*/ 8887288 w 12641071"/>
              <a:gd name="connsiteY86-14750" fmla="*/ 1037892 h 5795240"/>
              <a:gd name="connsiteX87-14751" fmla="*/ 8949899 w 12641071"/>
              <a:gd name="connsiteY87-14752" fmla="*/ 1239592 h 5795240"/>
              <a:gd name="connsiteX88-14753" fmla="*/ 8968437 w 12641071"/>
              <a:gd name="connsiteY88-14754" fmla="*/ 1423482 h 5795240"/>
              <a:gd name="connsiteX89-14755" fmla="*/ 8949899 w 12641071"/>
              <a:gd name="connsiteY89-14756" fmla="*/ 1239591 h 5795240"/>
              <a:gd name="connsiteX90-14757" fmla="*/ 8887288 w 12641071"/>
              <a:gd name="connsiteY90-14758" fmla="*/ 1037890 h 5795240"/>
              <a:gd name="connsiteX91-14759" fmla="*/ 8878116 w 12641071"/>
              <a:gd name="connsiteY91-14760" fmla="*/ 1018851 h 5795240"/>
              <a:gd name="connsiteX92-14761" fmla="*/ 8931285 w 12641071"/>
              <a:gd name="connsiteY92-14762" fmla="*/ 1083292 h 5795240"/>
              <a:gd name="connsiteX93-14763" fmla="*/ 9241478 w 12641071"/>
              <a:gd name="connsiteY93-14764" fmla="*/ 1211778 h 5795240"/>
              <a:gd name="connsiteX94-14765" fmla="*/ 9605238 w 12641071"/>
              <a:gd name="connsiteY94-14766" fmla="*/ 1018369 h 5795240"/>
              <a:gd name="connsiteX95-14767" fmla="*/ 9636247 w 12641071"/>
              <a:gd name="connsiteY95-14768" fmla="*/ 961241 h 5795240"/>
              <a:gd name="connsiteX96-14769" fmla="*/ 9641995 w 12641071"/>
              <a:gd name="connsiteY96-14770" fmla="*/ 961152 h 5795240"/>
              <a:gd name="connsiteX97-14771" fmla="*/ 9584939 w 12641071"/>
              <a:gd name="connsiteY97-14772" fmla="*/ 1079594 h 5795240"/>
              <a:gd name="connsiteX98-14773" fmla="*/ 9546257 w 12641071"/>
              <a:gd name="connsiteY98-14774" fmla="*/ 1204206 h 5795240"/>
              <a:gd name="connsiteX99-14775" fmla="*/ 9584939 w 12641071"/>
              <a:gd name="connsiteY99-14776" fmla="*/ 1079596 h 5795240"/>
              <a:gd name="connsiteX100-14777" fmla="*/ 9641995 w 12641071"/>
              <a:gd name="connsiteY100-14778" fmla="*/ 961153 h 5795240"/>
              <a:gd name="connsiteX101-14779" fmla="*/ 9653069 w 12641071"/>
              <a:gd name="connsiteY101-14780" fmla="*/ 960983 h 5795240"/>
              <a:gd name="connsiteX102-14781" fmla="*/ 9801564 w 12641071"/>
              <a:gd name="connsiteY102-14782" fmla="*/ 1196828 h 5795240"/>
              <a:gd name="connsiteX103-14783" fmla="*/ 9801566 w 12641071"/>
              <a:gd name="connsiteY103-14784" fmla="*/ 1196828 h 5795240"/>
              <a:gd name="connsiteX104-14785" fmla="*/ 9653070 w 12641071"/>
              <a:gd name="connsiteY104-14786" fmla="*/ 960982 h 5795240"/>
              <a:gd name="connsiteX105-14787" fmla="*/ 9641996 w 12641071"/>
              <a:gd name="connsiteY105-14788" fmla="*/ 961152 h 5795240"/>
              <a:gd name="connsiteX106-14789" fmla="*/ 9651917 w 12641071"/>
              <a:gd name="connsiteY106-14790" fmla="*/ 940556 h 5795240"/>
              <a:gd name="connsiteX107-14791" fmla="*/ 11050508 w 12641071"/>
              <a:gd name="connsiteY107-14792" fmla="*/ 108150 h 5795240"/>
              <a:gd name="connsiteX108-14793" fmla="*/ 12641071 w 12641071"/>
              <a:gd name="connsiteY108-14794" fmla="*/ 1698711 h 5795240"/>
              <a:gd name="connsiteX109-14795" fmla="*/ 11371062 w 12641071"/>
              <a:gd name="connsiteY109-14796" fmla="*/ 3256960 h 5795240"/>
              <a:gd name="connsiteX110-14797" fmla="*/ 11215953 w 12641071"/>
              <a:gd name="connsiteY110-14798" fmla="*/ 3280632 h 5795240"/>
              <a:gd name="connsiteX111-14799" fmla="*/ 11142318 w 12641071"/>
              <a:gd name="connsiteY111-14800" fmla="*/ 3276914 h 5795240"/>
              <a:gd name="connsiteX112-14801" fmla="*/ 11215952 w 12641071"/>
              <a:gd name="connsiteY112-14802" fmla="*/ 3280632 h 5795240"/>
              <a:gd name="connsiteX113-14803" fmla="*/ 11213133 w 12641071"/>
              <a:gd name="connsiteY113-14804" fmla="*/ 3281062 h 5795240"/>
              <a:gd name="connsiteX114-14805" fmla="*/ 11116921 w 12641071"/>
              <a:gd name="connsiteY114-14806" fmla="*/ 3285921 h 5795240"/>
              <a:gd name="connsiteX115-14807" fmla="*/ 11050507 w 12641071"/>
              <a:gd name="connsiteY115-14808" fmla="*/ 3289274 h 5795240"/>
              <a:gd name="connsiteX116-14809" fmla="*/ 11006292 w 12641071"/>
              <a:gd name="connsiteY116-14810" fmla="*/ 3287041 h 5795240"/>
              <a:gd name="connsiteX117-14811" fmla="*/ 10937101 w 12641071"/>
              <a:gd name="connsiteY117-14812" fmla="*/ 3297601 h 5795240"/>
              <a:gd name="connsiteX118-14813" fmla="*/ 10144740 w 12641071"/>
              <a:gd name="connsiteY118-14814" fmla="*/ 4089962 h 5795240"/>
              <a:gd name="connsiteX119-14815" fmla="*/ 10130374 w 12641071"/>
              <a:gd name="connsiteY119-14816" fmla="*/ 4184101 h 5795240"/>
              <a:gd name="connsiteX120-14817" fmla="*/ 10130375 w 12641071"/>
              <a:gd name="connsiteY120-14818" fmla="*/ 4184103 h 5795240"/>
              <a:gd name="connsiteX121-14819" fmla="*/ 10130656 w 12641071"/>
              <a:gd name="connsiteY121-14820" fmla="*/ 4185950 h 5795240"/>
              <a:gd name="connsiteX122-14821" fmla="*/ 10138194 w 12641071"/>
              <a:gd name="connsiteY122-14822" fmla="*/ 4335228 h 5795240"/>
              <a:gd name="connsiteX123-14823" fmla="*/ 10137710 w 12641071"/>
              <a:gd name="connsiteY123-14824" fmla="*/ 4344822 h 5795240"/>
              <a:gd name="connsiteX124-14825" fmla="*/ 10133555 w 12641071"/>
              <a:gd name="connsiteY124-14826" fmla="*/ 4427096 h 5795240"/>
              <a:gd name="connsiteX125-14827" fmla="*/ 10129312 w 12641071"/>
              <a:gd name="connsiteY125-14828" fmla="*/ 4399289 h 5795240"/>
              <a:gd name="connsiteX126-14829" fmla="*/ 10126797 w 12641071"/>
              <a:gd name="connsiteY126-14830" fmla="*/ 4349498 h 5795240"/>
              <a:gd name="connsiteX127-14831" fmla="*/ 10126796 w 12641071"/>
              <a:gd name="connsiteY127-14832" fmla="*/ 4349498 h 5795240"/>
              <a:gd name="connsiteX128-14833" fmla="*/ 10129311 w 12641071"/>
              <a:gd name="connsiteY128-14834" fmla="*/ 4399289 h 5795240"/>
              <a:gd name="connsiteX129-14835" fmla="*/ 10133554 w 12641071"/>
              <a:gd name="connsiteY129-14836" fmla="*/ 4427096 h 5795240"/>
              <a:gd name="connsiteX130-14837" fmla="*/ 10130656 w 12641071"/>
              <a:gd name="connsiteY130-14838" fmla="*/ 4484506 h 5795240"/>
              <a:gd name="connsiteX131-14839" fmla="*/ 8678182 w 12641071"/>
              <a:gd name="connsiteY131-14840" fmla="*/ 5795240 h 5795240"/>
              <a:gd name="connsiteX132-14841" fmla="*/ 7467518 w 12641071"/>
              <a:gd name="connsiteY132-14842" fmla="*/ 5151535 h 5795240"/>
              <a:gd name="connsiteX133-14843" fmla="*/ 7419945 w 12641071"/>
              <a:gd name="connsiteY133-14844" fmla="*/ 5073228 h 5795240"/>
              <a:gd name="connsiteX134-14845" fmla="*/ 7394386 w 12641071"/>
              <a:gd name="connsiteY134-14846" fmla="*/ 5031156 h 5795240"/>
              <a:gd name="connsiteX135-14847" fmla="*/ 7367299 w 12641071"/>
              <a:gd name="connsiteY135-14848" fmla="*/ 4974928 h 5795240"/>
              <a:gd name="connsiteX136-14849" fmla="*/ 7332905 w 12641071"/>
              <a:gd name="connsiteY136-14850" fmla="*/ 4903531 h 5795240"/>
              <a:gd name="connsiteX137-14851" fmla="*/ 7320958 w 12641071"/>
              <a:gd name="connsiteY137-14852" fmla="*/ 4870887 h 5795240"/>
              <a:gd name="connsiteX138-14853" fmla="*/ 7322174 w 12641071"/>
              <a:gd name="connsiteY138-14854" fmla="*/ 4872361 h 5795240"/>
              <a:gd name="connsiteX139-14855" fmla="*/ 7362630 w 12641071"/>
              <a:gd name="connsiteY139-14856" fmla="*/ 4938954 h 5795240"/>
              <a:gd name="connsiteX140-14857" fmla="*/ 7380779 w 12641071"/>
              <a:gd name="connsiteY140-14858" fmla="*/ 4976628 h 5795240"/>
              <a:gd name="connsiteX141-14859" fmla="*/ 7391210 w 12641071"/>
              <a:gd name="connsiteY141-14860" fmla="*/ 4977944 h 5795240"/>
              <a:gd name="connsiteX142-14861" fmla="*/ 7380780 w 12641071"/>
              <a:gd name="connsiteY142-14862" fmla="*/ 4976628 h 5795240"/>
              <a:gd name="connsiteX143-14863" fmla="*/ 7362631 w 12641071"/>
              <a:gd name="connsiteY143-14864" fmla="*/ 4938954 h 5795240"/>
              <a:gd name="connsiteX144-14865" fmla="*/ 7322175 w 12641071"/>
              <a:gd name="connsiteY144-14866" fmla="*/ 4872361 h 5795240"/>
              <a:gd name="connsiteX145-14867" fmla="*/ 7320959 w 12641071"/>
              <a:gd name="connsiteY145-14868" fmla="*/ 4870887 h 5795240"/>
              <a:gd name="connsiteX146-14869" fmla="*/ 7283811 w 12641071"/>
              <a:gd name="connsiteY146-14870" fmla="*/ 4769391 h 5795240"/>
              <a:gd name="connsiteX147-14871" fmla="*/ 7272112 w 12641071"/>
              <a:gd name="connsiteY147-14872" fmla="*/ 4718630 h 5795240"/>
              <a:gd name="connsiteX148-14873" fmla="*/ 7272111 w 12641071"/>
              <a:gd name="connsiteY148-14874" fmla="*/ 4718630 h 5795240"/>
              <a:gd name="connsiteX149-14875" fmla="*/ 7283810 w 12641071"/>
              <a:gd name="connsiteY149-14876" fmla="*/ 4769391 h 5795240"/>
              <a:gd name="connsiteX150-14877" fmla="*/ 7320958 w 12641071"/>
              <a:gd name="connsiteY150-14878" fmla="*/ 4870887 h 5795240"/>
              <a:gd name="connsiteX151-14879" fmla="*/ 7223551 w 12641071"/>
              <a:gd name="connsiteY151-14880" fmla="*/ 4752829 h 5795240"/>
              <a:gd name="connsiteX152-14881" fmla="*/ 6652445 w 12641071"/>
              <a:gd name="connsiteY152-14882" fmla="*/ 4516269 h 5795240"/>
              <a:gd name="connsiteX153-14883" fmla="*/ 6200873 w 12641071"/>
              <a:gd name="connsiteY153-14884" fmla="*/ 4654206 h 5795240"/>
              <a:gd name="connsiteX154-14885" fmla="*/ 6088813 w 12641071"/>
              <a:gd name="connsiteY154-14886" fmla="*/ 4746663 h 5795240"/>
              <a:gd name="connsiteX155-14887" fmla="*/ 6043019 w 12641071"/>
              <a:gd name="connsiteY155-14888" fmla="*/ 4807902 h 5795240"/>
              <a:gd name="connsiteX156-14889" fmla="*/ 6043021 w 12641071"/>
              <a:gd name="connsiteY156-14890" fmla="*/ 4807902 h 5795240"/>
              <a:gd name="connsiteX157-14891" fmla="*/ 6023271 w 12641071"/>
              <a:gd name="connsiteY157-14892" fmla="*/ 4834312 h 5795240"/>
              <a:gd name="connsiteX158-14893" fmla="*/ 5970678 w 12641071"/>
              <a:gd name="connsiteY158-14894" fmla="*/ 4892181 h 5795240"/>
              <a:gd name="connsiteX159-14895" fmla="*/ 5982717 w 12641071"/>
              <a:gd name="connsiteY159-14896" fmla="*/ 4872361 h 5795240"/>
              <a:gd name="connsiteX160-14897" fmla="*/ 5970675 w 12641071"/>
              <a:gd name="connsiteY160-14898" fmla="*/ 4892181 h 5795240"/>
              <a:gd name="connsiteX161-14899" fmla="*/ 5935320 w 12641071"/>
              <a:gd name="connsiteY161-14900" fmla="*/ 4931081 h 5795240"/>
              <a:gd name="connsiteX162-14901" fmla="*/ 4971763 w 12641071"/>
              <a:gd name="connsiteY162-14902" fmla="*/ 5330200 h 5795240"/>
              <a:gd name="connsiteX163-14903" fmla="*/ 3716172 w 12641071"/>
              <a:gd name="connsiteY163-14904" fmla="*/ 4497938 h 5795240"/>
              <a:gd name="connsiteX164-14905" fmla="*/ 3710773 w 12641071"/>
              <a:gd name="connsiteY164-14906" fmla="*/ 4483182 h 5795240"/>
              <a:gd name="connsiteX165-14907" fmla="*/ 3710773 w 12641071"/>
              <a:gd name="connsiteY165-14908" fmla="*/ 4483181 h 5795240"/>
              <a:gd name="connsiteX166-14909" fmla="*/ 3674984 w 12641071"/>
              <a:gd name="connsiteY166-14910" fmla="*/ 4385402 h 5795240"/>
              <a:gd name="connsiteX167-14911" fmla="*/ 3670349 w 12641071"/>
              <a:gd name="connsiteY167-14912" fmla="*/ 4372742 h 5795240"/>
              <a:gd name="connsiteX168-14913" fmla="*/ 3659438 w 12641071"/>
              <a:gd name="connsiteY168-14914" fmla="*/ 4330309 h 5795240"/>
              <a:gd name="connsiteX169-14915" fmla="*/ 3672084 w 12641071"/>
              <a:gd name="connsiteY169-14916" fmla="*/ 4353606 h 5795240"/>
              <a:gd name="connsiteX170-14917" fmla="*/ 3659440 w 12641071"/>
              <a:gd name="connsiteY170-14918" fmla="*/ 4330309 h 5795240"/>
              <a:gd name="connsiteX171-14919" fmla="*/ 3613217 w 12641071"/>
              <a:gd name="connsiteY171-14920" fmla="*/ 4245153 h 5795240"/>
              <a:gd name="connsiteX172-14921" fmla="*/ 3083792 w 12641071"/>
              <a:gd name="connsiteY172-14922" fmla="*/ 3963660 h 5795240"/>
              <a:gd name="connsiteX173-14923" fmla="*/ 2835272 w 12641071"/>
              <a:gd name="connsiteY173-14924" fmla="*/ 4013833 h 5795240"/>
              <a:gd name="connsiteX174-14925" fmla="*/ 2820214 w 12641071"/>
              <a:gd name="connsiteY174-14926" fmla="*/ 4022007 h 5795240"/>
              <a:gd name="connsiteX175-14927" fmla="*/ 2820212 w 12641071"/>
              <a:gd name="connsiteY175-14928" fmla="*/ 4022008 h 5795240"/>
              <a:gd name="connsiteX176-14929" fmla="*/ 2820206 w 12641071"/>
              <a:gd name="connsiteY176-14930" fmla="*/ 4022011 h 5795240"/>
              <a:gd name="connsiteX177-14931" fmla="*/ 2813481 w 12641071"/>
              <a:gd name="connsiteY177-14932" fmla="*/ 4027041 h 5795240"/>
              <a:gd name="connsiteX178-14933" fmla="*/ 2762875 w 12641071"/>
              <a:gd name="connsiteY178-14934" fmla="*/ 4057784 h 5795240"/>
              <a:gd name="connsiteX179-14935" fmla="*/ 2762878 w 12641071"/>
              <a:gd name="connsiteY179-14936" fmla="*/ 4057784 h 5795240"/>
              <a:gd name="connsiteX180-14937" fmla="*/ 2694694 w 12641071"/>
              <a:gd name="connsiteY180-14938" fmla="*/ 4099208 h 5795240"/>
              <a:gd name="connsiteX181-14939" fmla="*/ 2726822 w 12641071"/>
              <a:gd name="connsiteY181-14940" fmla="*/ 4072700 h 5795240"/>
              <a:gd name="connsiteX182-14941" fmla="*/ 2757719 w 12641071"/>
              <a:gd name="connsiteY182-14942" fmla="*/ 4055929 h 5795240"/>
              <a:gd name="connsiteX183-14943" fmla="*/ 2757718 w 12641071"/>
              <a:gd name="connsiteY183-14944" fmla="*/ 4055928 h 5795240"/>
              <a:gd name="connsiteX184-14945" fmla="*/ 2726820 w 12641071"/>
              <a:gd name="connsiteY184-14946" fmla="*/ 4072700 h 5795240"/>
              <a:gd name="connsiteX185-14947" fmla="*/ 2694692 w 12641071"/>
              <a:gd name="connsiteY185-14948" fmla="*/ 4099208 h 5795240"/>
              <a:gd name="connsiteX186-14949" fmla="*/ 2664698 w 12641071"/>
              <a:gd name="connsiteY186-14950" fmla="*/ 4117431 h 5795240"/>
              <a:gd name="connsiteX187-14951" fmla="*/ 1804544 w 12641071"/>
              <a:gd name="connsiteY187-14952" fmla="*/ 4335229 h 5795240"/>
              <a:gd name="connsiteX188-14953" fmla="*/ 0 w 12641071"/>
              <a:gd name="connsiteY188-14954" fmla="*/ 2530685 h 5795240"/>
              <a:gd name="connsiteX189-14955" fmla="*/ 1804544 w 12641071"/>
              <a:gd name="connsiteY189-14956" fmla="*/ 726143 h 5795240"/>
              <a:gd name="connsiteX190-14957" fmla="*/ 3080549 w 12641071"/>
              <a:gd name="connsiteY190-14958" fmla="*/ 1254682 h 5795240"/>
              <a:gd name="connsiteX191-14959" fmla="*/ 3268676 w 12641071"/>
              <a:gd name="connsiteY191-14960" fmla="*/ 1461167 h 5795240"/>
              <a:gd name="connsiteX192-14961" fmla="*/ 3565826 w 12641071"/>
              <a:gd name="connsiteY192-14962" fmla="*/ 1551935 h 5795240"/>
              <a:gd name="connsiteX193-14963" fmla="*/ 4086504 w 12641071"/>
              <a:gd name="connsiteY193-14964" fmla="*/ 1127574 h 5795240"/>
              <a:gd name="connsiteX194-14965" fmla="*/ 4103078 w 12641071"/>
              <a:gd name="connsiteY194-14966" fmla="*/ 1004204 h 5795240"/>
              <a:gd name="connsiteX195-14967" fmla="*/ 5215874 w 12641071"/>
              <a:gd name="connsiteY195-14968" fmla="*/ 0 h 5795240"/>
              <a:gd name="connsiteX0-14969" fmla="*/ 5964869 w 12641071"/>
              <a:gd name="connsiteY0-14970" fmla="*/ 4795171 h 5795240"/>
              <a:gd name="connsiteX1-14971" fmla="*/ 6019264 w 12641071"/>
              <a:gd name="connsiteY1-14972" fmla="*/ 4804905 h 5795240"/>
              <a:gd name="connsiteX2-14973" fmla="*/ 6036570 w 12641071"/>
              <a:gd name="connsiteY2-14974" fmla="*/ 4807089 h 5795240"/>
              <a:gd name="connsiteX3-14975" fmla="*/ 6019265 w 12641071"/>
              <a:gd name="connsiteY3-14976" fmla="*/ 4804905 h 5795240"/>
              <a:gd name="connsiteX4-14977" fmla="*/ 5964869 w 12641071"/>
              <a:gd name="connsiteY4-14978" fmla="*/ 4795171 h 5795240"/>
              <a:gd name="connsiteX5-14979" fmla="*/ 3682364 w 12641071"/>
              <a:gd name="connsiteY5-14980" fmla="*/ 4386723 h 5795240"/>
              <a:gd name="connsiteX6-14981" fmla="*/ 3772428 w 12641071"/>
              <a:gd name="connsiteY6-14982" fmla="*/ 4402840 h 5795240"/>
              <a:gd name="connsiteX7-14983" fmla="*/ 3772428 w 12641071"/>
              <a:gd name="connsiteY7-14984" fmla="*/ 4402840 h 5795240"/>
              <a:gd name="connsiteX8-14985" fmla="*/ 3682364 w 12641071"/>
              <a:gd name="connsiteY8-14986" fmla="*/ 4386723 h 5795240"/>
              <a:gd name="connsiteX9-14987" fmla="*/ 6034389 w 12641071"/>
              <a:gd name="connsiteY9-14988" fmla="*/ 371047 h 5795240"/>
              <a:gd name="connsiteX10-14989" fmla="*/ 5912002 w 12641071"/>
              <a:gd name="connsiteY10-14990" fmla="*/ 413650 h 5795240"/>
              <a:gd name="connsiteX11-14991" fmla="*/ 5912002 w 12641071"/>
              <a:gd name="connsiteY11-14992" fmla="*/ 413650 h 5795240"/>
              <a:gd name="connsiteX12-14993" fmla="*/ 6034389 w 12641071"/>
              <a:gd name="connsiteY12-14994" fmla="*/ 371047 h 5795240"/>
              <a:gd name="connsiteX13-14995" fmla="*/ 5215874 w 12641071"/>
              <a:gd name="connsiteY13-14996" fmla="*/ 0 h 5795240"/>
              <a:gd name="connsiteX14-14997" fmla="*/ 5927386 w 12641071"/>
              <a:gd name="connsiteY14-14998" fmla="*/ 255427 h 5795240"/>
              <a:gd name="connsiteX15-14999" fmla="*/ 5974443 w 12641071"/>
              <a:gd name="connsiteY15-15000" fmla="*/ 298195 h 5795240"/>
              <a:gd name="connsiteX16-15001" fmla="*/ 5974448 w 12641071"/>
              <a:gd name="connsiteY16-15002" fmla="*/ 298200 h 5795240"/>
              <a:gd name="connsiteX17-15003" fmla="*/ 6006819 w 12641071"/>
              <a:gd name="connsiteY17-15004" fmla="*/ 327622 h 5795240"/>
              <a:gd name="connsiteX18-15005" fmla="*/ 6043427 w 12641071"/>
              <a:gd name="connsiteY18-15006" fmla="*/ 367901 h 5795240"/>
              <a:gd name="connsiteX19-15007" fmla="*/ 6043429 w 12641071"/>
              <a:gd name="connsiteY19-15008" fmla="*/ 367901 h 5795240"/>
              <a:gd name="connsiteX20-15009" fmla="*/ 6079014 w 12641071"/>
              <a:gd name="connsiteY20-15010" fmla="*/ 407056 h 5795240"/>
              <a:gd name="connsiteX21-15011" fmla="*/ 6105193 w 12641071"/>
              <a:gd name="connsiteY21-15012" fmla="*/ 442067 h 5795240"/>
              <a:gd name="connsiteX22-15013" fmla="*/ 6069206 w 12641071"/>
              <a:gd name="connsiteY22-15014" fmla="*/ 409359 h 5795240"/>
              <a:gd name="connsiteX23-15015" fmla="*/ 6105193 w 12641071"/>
              <a:gd name="connsiteY23-15016" fmla="*/ 442069 h 5795240"/>
              <a:gd name="connsiteX24-15017" fmla="*/ 6143408 w 12641071"/>
              <a:gd name="connsiteY24-15018" fmla="*/ 493169 h 5795240"/>
              <a:gd name="connsiteX25-15019" fmla="*/ 6143427 w 12641071"/>
              <a:gd name="connsiteY25-15020" fmla="*/ 493200 h 5795240"/>
              <a:gd name="connsiteX26-15021" fmla="*/ 6215965 w 12641071"/>
              <a:gd name="connsiteY26-15022" fmla="*/ 619406 h 5795240"/>
              <a:gd name="connsiteX27-15023" fmla="*/ 6234035 w 12641071"/>
              <a:gd name="connsiteY27-15024" fmla="*/ 658746 h 5795240"/>
              <a:gd name="connsiteX28-15025" fmla="*/ 6321546 w 12641071"/>
              <a:gd name="connsiteY28-15026" fmla="*/ 948207 h 5795240"/>
              <a:gd name="connsiteX29-15027" fmla="*/ 6256852 w 12641071"/>
              <a:gd name="connsiteY29-15028" fmla="*/ 708420 h 5795240"/>
              <a:gd name="connsiteX30-15029" fmla="*/ 6234035 w 12641071"/>
              <a:gd name="connsiteY30-15030" fmla="*/ 658746 h 5795240"/>
              <a:gd name="connsiteX31-15031" fmla="*/ 6224136 w 12641071"/>
              <a:gd name="connsiteY31-15032" fmla="*/ 633624 h 5795240"/>
              <a:gd name="connsiteX32-15033" fmla="*/ 6215965 w 12641071"/>
              <a:gd name="connsiteY32-15034" fmla="*/ 619406 h 5795240"/>
              <a:gd name="connsiteX33-15035" fmla="*/ 6205824 w 12641071"/>
              <a:gd name="connsiteY33-15036" fmla="*/ 597325 h 5795240"/>
              <a:gd name="connsiteX34-15037" fmla="*/ 6143427 w 12641071"/>
              <a:gd name="connsiteY34-15038" fmla="*/ 493200 h 5795240"/>
              <a:gd name="connsiteX35-15039" fmla="*/ 6143408 w 12641071"/>
              <a:gd name="connsiteY35-15040" fmla="*/ 493167 h 5795240"/>
              <a:gd name="connsiteX36-15041" fmla="*/ 6105193 w 12641071"/>
              <a:gd name="connsiteY36-15042" fmla="*/ 442067 h 5795240"/>
              <a:gd name="connsiteX37-15043" fmla="*/ 6141460 w 12641071"/>
              <a:gd name="connsiteY37-15044" fmla="*/ 475027 h 5795240"/>
              <a:gd name="connsiteX38-15045" fmla="*/ 6788665 w 12641071"/>
              <a:gd name="connsiteY38-15046" fmla="*/ 707369 h 5795240"/>
              <a:gd name="connsiteX39-15047" fmla="*/ 7184710 w 12641071"/>
              <a:gd name="connsiteY39-15048" fmla="*/ 627411 h 5795240"/>
              <a:gd name="connsiteX40-15049" fmla="*/ 7264545 w 12641071"/>
              <a:gd name="connsiteY40-15050" fmla="*/ 588952 h 5795240"/>
              <a:gd name="connsiteX41-15051" fmla="*/ 7213686 w 12641071"/>
              <a:gd name="connsiteY41-15052" fmla="*/ 626983 h 5795240"/>
              <a:gd name="connsiteX42-15053" fmla="*/ 7128319 w 12641071"/>
              <a:gd name="connsiteY42-15054" fmla="*/ 705504 h 5795240"/>
              <a:gd name="connsiteX43-15055" fmla="*/ 7083110 w 12641071"/>
              <a:gd name="connsiteY43-15056" fmla="*/ 757072 h 5795240"/>
              <a:gd name="connsiteX44-15057" fmla="*/ 7083111 w 12641071"/>
              <a:gd name="connsiteY44-15058" fmla="*/ 757072 h 5795240"/>
              <a:gd name="connsiteX45-15059" fmla="*/ 7128319 w 12641071"/>
              <a:gd name="connsiteY45-15060" fmla="*/ 705506 h 5795240"/>
              <a:gd name="connsiteX46-15061" fmla="*/ 7213686 w 12641071"/>
              <a:gd name="connsiteY46-15062" fmla="*/ 626984 h 5795240"/>
              <a:gd name="connsiteX47-15063" fmla="*/ 7264545 w 12641071"/>
              <a:gd name="connsiteY47-15064" fmla="*/ 588953 h 5795240"/>
              <a:gd name="connsiteX48-15065" fmla="*/ 7273651 w 12641071"/>
              <a:gd name="connsiteY48-15066" fmla="*/ 584566 h 5795240"/>
              <a:gd name="connsiteX49-15067" fmla="*/ 7314851 w 12641071"/>
              <a:gd name="connsiteY49-15068" fmla="*/ 559537 h 5795240"/>
              <a:gd name="connsiteX50-15069" fmla="*/ 7354131 w 12641071"/>
              <a:gd name="connsiteY50-15070" fmla="*/ 565467 h 5795240"/>
              <a:gd name="connsiteX51-15071" fmla="*/ 7429608 w 12641071"/>
              <a:gd name="connsiteY51-15072" fmla="*/ 586051 h 5795240"/>
              <a:gd name="connsiteX52-15073" fmla="*/ 7429611 w 12641071"/>
              <a:gd name="connsiteY52-15074" fmla="*/ 586050 h 5795240"/>
              <a:gd name="connsiteX53-15075" fmla="*/ 7354132 w 12641071"/>
              <a:gd name="connsiteY53-15076" fmla="*/ 565465 h 5795240"/>
              <a:gd name="connsiteX54-15077" fmla="*/ 7314853 w 12641071"/>
              <a:gd name="connsiteY54-15078" fmla="*/ 559536 h 5795240"/>
              <a:gd name="connsiteX55-15079" fmla="*/ 7314851 w 12641071"/>
              <a:gd name="connsiteY55-15080" fmla="*/ 559537 h 5795240"/>
              <a:gd name="connsiteX56-15081" fmla="*/ 7314849 w 12641071"/>
              <a:gd name="connsiteY56-15082" fmla="*/ 559537 h 5795240"/>
              <a:gd name="connsiteX57-15083" fmla="*/ 7273651 w 12641071"/>
              <a:gd name="connsiteY57-15084" fmla="*/ 584565 h 5795240"/>
              <a:gd name="connsiteX58-15085" fmla="*/ 7264545 w 12641071"/>
              <a:gd name="connsiteY58-15086" fmla="*/ 588952 h 5795240"/>
              <a:gd name="connsiteX59-15087" fmla="*/ 7296407 w 12641071"/>
              <a:gd name="connsiteY59-15088" fmla="*/ 565126 h 5795240"/>
              <a:gd name="connsiteX60-15089" fmla="*/ 7307447 w 12641071"/>
              <a:gd name="connsiteY60-15090" fmla="*/ 558419 h 5795240"/>
              <a:gd name="connsiteX61-15091" fmla="*/ 7307450 w 12641071"/>
              <a:gd name="connsiteY61-15092" fmla="*/ 558419 h 5795240"/>
              <a:gd name="connsiteX62-15093" fmla="*/ 7385004 w 12641071"/>
              <a:gd name="connsiteY62-15094" fmla="*/ 511303 h 5795240"/>
              <a:gd name="connsiteX63-15095" fmla="*/ 7391626 w 12641071"/>
              <a:gd name="connsiteY63-15096" fmla="*/ 508114 h 5795240"/>
              <a:gd name="connsiteX64-15097" fmla="*/ 7391631 w 12641071"/>
              <a:gd name="connsiteY64-15098" fmla="*/ 508110 h 5795240"/>
              <a:gd name="connsiteX65-15099" fmla="*/ 7478934 w 12641071"/>
              <a:gd name="connsiteY65-15100" fmla="*/ 466053 h 5795240"/>
              <a:gd name="connsiteX66-15101" fmla="*/ 7897193 w 12641071"/>
              <a:gd name="connsiteY66-15102" fmla="*/ 381611 h 5795240"/>
              <a:gd name="connsiteX67-15103" fmla="*/ 8788216 w 12641071"/>
              <a:gd name="connsiteY67-15104" fmla="*/ 855364 h 5795240"/>
              <a:gd name="connsiteX68-15105" fmla="*/ 8832362 w 12641071"/>
              <a:gd name="connsiteY68-15106" fmla="*/ 928030 h 5795240"/>
              <a:gd name="connsiteX69-15107" fmla="*/ 8832362 w 12641071"/>
              <a:gd name="connsiteY69-15108" fmla="*/ 928033 h 5795240"/>
              <a:gd name="connsiteX70-15109" fmla="*/ 8842040 w 12641071"/>
              <a:gd name="connsiteY70-15110" fmla="*/ 943961 h 5795240"/>
              <a:gd name="connsiteX71-15111" fmla="*/ 8856144 w 12641071"/>
              <a:gd name="connsiteY71-15112" fmla="*/ 973241 h 5795240"/>
              <a:gd name="connsiteX72-15113" fmla="*/ 8856145 w 12641071"/>
              <a:gd name="connsiteY72-15114" fmla="*/ 973241 h 5795240"/>
              <a:gd name="connsiteX73-15115" fmla="*/ 8878117 w 12641071"/>
              <a:gd name="connsiteY73-15116" fmla="*/ 1018851 h 5795240"/>
              <a:gd name="connsiteX74-15117" fmla="*/ 8877719 w 12641071"/>
              <a:gd name="connsiteY74-15118" fmla="*/ 1018369 h 5795240"/>
              <a:gd name="connsiteX75-15119" fmla="*/ 8853250 w 12641071"/>
              <a:gd name="connsiteY75-15120" fmla="*/ 973288 h 5795240"/>
              <a:gd name="connsiteX76-15121" fmla="*/ 8853249 w 12641071"/>
              <a:gd name="connsiteY76-15122" fmla="*/ 973288 h 5795240"/>
              <a:gd name="connsiteX77-15123" fmla="*/ 8853248 w 12641071"/>
              <a:gd name="connsiteY77-15124" fmla="*/ 973287 h 5795240"/>
              <a:gd name="connsiteX78-15125" fmla="*/ 8849677 w 12641071"/>
              <a:gd name="connsiteY78-15126" fmla="*/ 973341 h 5795240"/>
              <a:gd name="connsiteX79-15127" fmla="*/ 8641543 w 12641071"/>
              <a:gd name="connsiteY79-15128" fmla="*/ 916577 h 5795240"/>
              <a:gd name="connsiteX80-15129" fmla="*/ 8641545 w 12641071"/>
              <a:gd name="connsiteY80-15130" fmla="*/ 916580 h 5795240"/>
              <a:gd name="connsiteX81-15131" fmla="*/ 8849676 w 12641071"/>
              <a:gd name="connsiteY81-15132" fmla="*/ 973343 h 5795240"/>
              <a:gd name="connsiteX82-15133" fmla="*/ 8853248 w 12641071"/>
              <a:gd name="connsiteY82-15134" fmla="*/ 973288 h 5795240"/>
              <a:gd name="connsiteX83-15135" fmla="*/ 8877719 w 12641071"/>
              <a:gd name="connsiteY83-15136" fmla="*/ 1018371 h 5795240"/>
              <a:gd name="connsiteX84-15137" fmla="*/ 8878116 w 12641071"/>
              <a:gd name="connsiteY84-15138" fmla="*/ 1018851 h 5795240"/>
              <a:gd name="connsiteX85-15139" fmla="*/ 8887288 w 12641071"/>
              <a:gd name="connsiteY85-15140" fmla="*/ 1037892 h 5795240"/>
              <a:gd name="connsiteX86-15141" fmla="*/ 8949899 w 12641071"/>
              <a:gd name="connsiteY86-15142" fmla="*/ 1239592 h 5795240"/>
              <a:gd name="connsiteX87-15143" fmla="*/ 8968437 w 12641071"/>
              <a:gd name="connsiteY87-15144" fmla="*/ 1423482 h 5795240"/>
              <a:gd name="connsiteX88-15145" fmla="*/ 8949899 w 12641071"/>
              <a:gd name="connsiteY88-15146" fmla="*/ 1239591 h 5795240"/>
              <a:gd name="connsiteX89-15147" fmla="*/ 8887288 w 12641071"/>
              <a:gd name="connsiteY89-15148" fmla="*/ 1037890 h 5795240"/>
              <a:gd name="connsiteX90-15149" fmla="*/ 8878116 w 12641071"/>
              <a:gd name="connsiteY90-15150" fmla="*/ 1018851 h 5795240"/>
              <a:gd name="connsiteX91-15151" fmla="*/ 8931285 w 12641071"/>
              <a:gd name="connsiteY91-15152" fmla="*/ 1083292 h 5795240"/>
              <a:gd name="connsiteX92-15153" fmla="*/ 9241478 w 12641071"/>
              <a:gd name="connsiteY92-15154" fmla="*/ 1211778 h 5795240"/>
              <a:gd name="connsiteX93-15155" fmla="*/ 9605238 w 12641071"/>
              <a:gd name="connsiteY93-15156" fmla="*/ 1018369 h 5795240"/>
              <a:gd name="connsiteX94-15157" fmla="*/ 9636247 w 12641071"/>
              <a:gd name="connsiteY94-15158" fmla="*/ 961241 h 5795240"/>
              <a:gd name="connsiteX95-15159" fmla="*/ 9641995 w 12641071"/>
              <a:gd name="connsiteY95-15160" fmla="*/ 961152 h 5795240"/>
              <a:gd name="connsiteX96-15161" fmla="*/ 9584939 w 12641071"/>
              <a:gd name="connsiteY96-15162" fmla="*/ 1079594 h 5795240"/>
              <a:gd name="connsiteX97-15163" fmla="*/ 9546257 w 12641071"/>
              <a:gd name="connsiteY97-15164" fmla="*/ 1204206 h 5795240"/>
              <a:gd name="connsiteX98-15165" fmla="*/ 9584939 w 12641071"/>
              <a:gd name="connsiteY98-15166" fmla="*/ 1079596 h 5795240"/>
              <a:gd name="connsiteX99-15167" fmla="*/ 9641995 w 12641071"/>
              <a:gd name="connsiteY99-15168" fmla="*/ 961153 h 5795240"/>
              <a:gd name="connsiteX100-15169" fmla="*/ 9653069 w 12641071"/>
              <a:gd name="connsiteY100-15170" fmla="*/ 960983 h 5795240"/>
              <a:gd name="connsiteX101-15171" fmla="*/ 9801564 w 12641071"/>
              <a:gd name="connsiteY101-15172" fmla="*/ 1196828 h 5795240"/>
              <a:gd name="connsiteX102-15173" fmla="*/ 9801566 w 12641071"/>
              <a:gd name="connsiteY102-15174" fmla="*/ 1196828 h 5795240"/>
              <a:gd name="connsiteX103-15175" fmla="*/ 9653070 w 12641071"/>
              <a:gd name="connsiteY103-15176" fmla="*/ 960982 h 5795240"/>
              <a:gd name="connsiteX104-15177" fmla="*/ 9641996 w 12641071"/>
              <a:gd name="connsiteY104-15178" fmla="*/ 961152 h 5795240"/>
              <a:gd name="connsiteX105-15179" fmla="*/ 9651917 w 12641071"/>
              <a:gd name="connsiteY105-15180" fmla="*/ 940556 h 5795240"/>
              <a:gd name="connsiteX106-15181" fmla="*/ 11050508 w 12641071"/>
              <a:gd name="connsiteY106-15182" fmla="*/ 108150 h 5795240"/>
              <a:gd name="connsiteX107-15183" fmla="*/ 12641071 w 12641071"/>
              <a:gd name="connsiteY107-15184" fmla="*/ 1698711 h 5795240"/>
              <a:gd name="connsiteX108-15185" fmla="*/ 11371062 w 12641071"/>
              <a:gd name="connsiteY108-15186" fmla="*/ 3256960 h 5795240"/>
              <a:gd name="connsiteX109-15187" fmla="*/ 11215953 w 12641071"/>
              <a:gd name="connsiteY109-15188" fmla="*/ 3280632 h 5795240"/>
              <a:gd name="connsiteX110-15189" fmla="*/ 11142318 w 12641071"/>
              <a:gd name="connsiteY110-15190" fmla="*/ 3276914 h 5795240"/>
              <a:gd name="connsiteX111-15191" fmla="*/ 11215952 w 12641071"/>
              <a:gd name="connsiteY111-15192" fmla="*/ 3280632 h 5795240"/>
              <a:gd name="connsiteX112-15193" fmla="*/ 11213133 w 12641071"/>
              <a:gd name="connsiteY112-15194" fmla="*/ 3281062 h 5795240"/>
              <a:gd name="connsiteX113-15195" fmla="*/ 11116921 w 12641071"/>
              <a:gd name="connsiteY113-15196" fmla="*/ 3285921 h 5795240"/>
              <a:gd name="connsiteX114-15197" fmla="*/ 11050507 w 12641071"/>
              <a:gd name="connsiteY114-15198" fmla="*/ 3289274 h 5795240"/>
              <a:gd name="connsiteX115-15199" fmla="*/ 11006292 w 12641071"/>
              <a:gd name="connsiteY115-15200" fmla="*/ 3287041 h 5795240"/>
              <a:gd name="connsiteX116-15201" fmla="*/ 10937101 w 12641071"/>
              <a:gd name="connsiteY116-15202" fmla="*/ 3297601 h 5795240"/>
              <a:gd name="connsiteX117-15203" fmla="*/ 10144740 w 12641071"/>
              <a:gd name="connsiteY117-15204" fmla="*/ 4089962 h 5795240"/>
              <a:gd name="connsiteX118-15205" fmla="*/ 10130374 w 12641071"/>
              <a:gd name="connsiteY118-15206" fmla="*/ 4184101 h 5795240"/>
              <a:gd name="connsiteX119-15207" fmla="*/ 10130375 w 12641071"/>
              <a:gd name="connsiteY119-15208" fmla="*/ 4184103 h 5795240"/>
              <a:gd name="connsiteX120-15209" fmla="*/ 10130656 w 12641071"/>
              <a:gd name="connsiteY120-15210" fmla="*/ 4185950 h 5795240"/>
              <a:gd name="connsiteX121-15211" fmla="*/ 10138194 w 12641071"/>
              <a:gd name="connsiteY121-15212" fmla="*/ 4335228 h 5795240"/>
              <a:gd name="connsiteX122-15213" fmla="*/ 10137710 w 12641071"/>
              <a:gd name="connsiteY122-15214" fmla="*/ 4344822 h 5795240"/>
              <a:gd name="connsiteX123-15215" fmla="*/ 10133555 w 12641071"/>
              <a:gd name="connsiteY123-15216" fmla="*/ 4427096 h 5795240"/>
              <a:gd name="connsiteX124-15217" fmla="*/ 10129312 w 12641071"/>
              <a:gd name="connsiteY124-15218" fmla="*/ 4399289 h 5795240"/>
              <a:gd name="connsiteX125-15219" fmla="*/ 10126797 w 12641071"/>
              <a:gd name="connsiteY125-15220" fmla="*/ 4349498 h 5795240"/>
              <a:gd name="connsiteX126-15221" fmla="*/ 10126796 w 12641071"/>
              <a:gd name="connsiteY126-15222" fmla="*/ 4349498 h 5795240"/>
              <a:gd name="connsiteX127-15223" fmla="*/ 10129311 w 12641071"/>
              <a:gd name="connsiteY127-15224" fmla="*/ 4399289 h 5795240"/>
              <a:gd name="connsiteX128-15225" fmla="*/ 10133554 w 12641071"/>
              <a:gd name="connsiteY128-15226" fmla="*/ 4427096 h 5795240"/>
              <a:gd name="connsiteX129-15227" fmla="*/ 10130656 w 12641071"/>
              <a:gd name="connsiteY129-15228" fmla="*/ 4484506 h 5795240"/>
              <a:gd name="connsiteX130-15229" fmla="*/ 8678182 w 12641071"/>
              <a:gd name="connsiteY130-15230" fmla="*/ 5795240 h 5795240"/>
              <a:gd name="connsiteX131-15231" fmla="*/ 7467518 w 12641071"/>
              <a:gd name="connsiteY131-15232" fmla="*/ 5151535 h 5795240"/>
              <a:gd name="connsiteX132-15233" fmla="*/ 7419945 w 12641071"/>
              <a:gd name="connsiteY132-15234" fmla="*/ 5073228 h 5795240"/>
              <a:gd name="connsiteX133-15235" fmla="*/ 7394386 w 12641071"/>
              <a:gd name="connsiteY133-15236" fmla="*/ 5031156 h 5795240"/>
              <a:gd name="connsiteX134-15237" fmla="*/ 7367299 w 12641071"/>
              <a:gd name="connsiteY134-15238" fmla="*/ 4974928 h 5795240"/>
              <a:gd name="connsiteX135-15239" fmla="*/ 7332905 w 12641071"/>
              <a:gd name="connsiteY135-15240" fmla="*/ 4903531 h 5795240"/>
              <a:gd name="connsiteX136-15241" fmla="*/ 7320958 w 12641071"/>
              <a:gd name="connsiteY136-15242" fmla="*/ 4870887 h 5795240"/>
              <a:gd name="connsiteX137-15243" fmla="*/ 7322174 w 12641071"/>
              <a:gd name="connsiteY137-15244" fmla="*/ 4872361 h 5795240"/>
              <a:gd name="connsiteX138-15245" fmla="*/ 7362630 w 12641071"/>
              <a:gd name="connsiteY138-15246" fmla="*/ 4938954 h 5795240"/>
              <a:gd name="connsiteX139-15247" fmla="*/ 7380779 w 12641071"/>
              <a:gd name="connsiteY139-15248" fmla="*/ 4976628 h 5795240"/>
              <a:gd name="connsiteX140-15249" fmla="*/ 7391210 w 12641071"/>
              <a:gd name="connsiteY140-15250" fmla="*/ 4977944 h 5795240"/>
              <a:gd name="connsiteX141-15251" fmla="*/ 7380780 w 12641071"/>
              <a:gd name="connsiteY141-15252" fmla="*/ 4976628 h 5795240"/>
              <a:gd name="connsiteX142-15253" fmla="*/ 7362631 w 12641071"/>
              <a:gd name="connsiteY142-15254" fmla="*/ 4938954 h 5795240"/>
              <a:gd name="connsiteX143-15255" fmla="*/ 7322175 w 12641071"/>
              <a:gd name="connsiteY143-15256" fmla="*/ 4872361 h 5795240"/>
              <a:gd name="connsiteX144-15257" fmla="*/ 7320959 w 12641071"/>
              <a:gd name="connsiteY144-15258" fmla="*/ 4870887 h 5795240"/>
              <a:gd name="connsiteX145-15259" fmla="*/ 7283811 w 12641071"/>
              <a:gd name="connsiteY145-15260" fmla="*/ 4769391 h 5795240"/>
              <a:gd name="connsiteX146-15261" fmla="*/ 7272112 w 12641071"/>
              <a:gd name="connsiteY146-15262" fmla="*/ 4718630 h 5795240"/>
              <a:gd name="connsiteX147-15263" fmla="*/ 7272111 w 12641071"/>
              <a:gd name="connsiteY147-15264" fmla="*/ 4718630 h 5795240"/>
              <a:gd name="connsiteX148-15265" fmla="*/ 7283810 w 12641071"/>
              <a:gd name="connsiteY148-15266" fmla="*/ 4769391 h 5795240"/>
              <a:gd name="connsiteX149-15267" fmla="*/ 7320958 w 12641071"/>
              <a:gd name="connsiteY149-15268" fmla="*/ 4870887 h 5795240"/>
              <a:gd name="connsiteX150-15269" fmla="*/ 7223551 w 12641071"/>
              <a:gd name="connsiteY150-15270" fmla="*/ 4752829 h 5795240"/>
              <a:gd name="connsiteX151-15271" fmla="*/ 6652445 w 12641071"/>
              <a:gd name="connsiteY151-15272" fmla="*/ 4516269 h 5795240"/>
              <a:gd name="connsiteX152-15273" fmla="*/ 6200873 w 12641071"/>
              <a:gd name="connsiteY152-15274" fmla="*/ 4654206 h 5795240"/>
              <a:gd name="connsiteX153-15275" fmla="*/ 6088813 w 12641071"/>
              <a:gd name="connsiteY153-15276" fmla="*/ 4746663 h 5795240"/>
              <a:gd name="connsiteX154-15277" fmla="*/ 6043019 w 12641071"/>
              <a:gd name="connsiteY154-15278" fmla="*/ 4807902 h 5795240"/>
              <a:gd name="connsiteX155-15279" fmla="*/ 6043021 w 12641071"/>
              <a:gd name="connsiteY155-15280" fmla="*/ 4807902 h 5795240"/>
              <a:gd name="connsiteX156-15281" fmla="*/ 6023271 w 12641071"/>
              <a:gd name="connsiteY156-15282" fmla="*/ 4834312 h 5795240"/>
              <a:gd name="connsiteX157-15283" fmla="*/ 5970678 w 12641071"/>
              <a:gd name="connsiteY157-15284" fmla="*/ 4892181 h 5795240"/>
              <a:gd name="connsiteX158-15285" fmla="*/ 5982717 w 12641071"/>
              <a:gd name="connsiteY158-15286" fmla="*/ 4872361 h 5795240"/>
              <a:gd name="connsiteX159-15287" fmla="*/ 5970675 w 12641071"/>
              <a:gd name="connsiteY159-15288" fmla="*/ 4892181 h 5795240"/>
              <a:gd name="connsiteX160-15289" fmla="*/ 5935320 w 12641071"/>
              <a:gd name="connsiteY160-15290" fmla="*/ 4931081 h 5795240"/>
              <a:gd name="connsiteX161-15291" fmla="*/ 4971763 w 12641071"/>
              <a:gd name="connsiteY161-15292" fmla="*/ 5330200 h 5795240"/>
              <a:gd name="connsiteX162-15293" fmla="*/ 3716172 w 12641071"/>
              <a:gd name="connsiteY162-15294" fmla="*/ 4497938 h 5795240"/>
              <a:gd name="connsiteX163-15295" fmla="*/ 3710773 w 12641071"/>
              <a:gd name="connsiteY163-15296" fmla="*/ 4483182 h 5795240"/>
              <a:gd name="connsiteX164-15297" fmla="*/ 3710773 w 12641071"/>
              <a:gd name="connsiteY164-15298" fmla="*/ 4483181 h 5795240"/>
              <a:gd name="connsiteX165-15299" fmla="*/ 3674984 w 12641071"/>
              <a:gd name="connsiteY165-15300" fmla="*/ 4385402 h 5795240"/>
              <a:gd name="connsiteX166-15301" fmla="*/ 3670349 w 12641071"/>
              <a:gd name="connsiteY166-15302" fmla="*/ 4372742 h 5795240"/>
              <a:gd name="connsiteX167-15303" fmla="*/ 3659438 w 12641071"/>
              <a:gd name="connsiteY167-15304" fmla="*/ 4330309 h 5795240"/>
              <a:gd name="connsiteX168-15305" fmla="*/ 3672084 w 12641071"/>
              <a:gd name="connsiteY168-15306" fmla="*/ 4353606 h 5795240"/>
              <a:gd name="connsiteX169-15307" fmla="*/ 3659440 w 12641071"/>
              <a:gd name="connsiteY169-15308" fmla="*/ 4330309 h 5795240"/>
              <a:gd name="connsiteX170-15309" fmla="*/ 3613217 w 12641071"/>
              <a:gd name="connsiteY170-15310" fmla="*/ 4245153 h 5795240"/>
              <a:gd name="connsiteX171-15311" fmla="*/ 3083792 w 12641071"/>
              <a:gd name="connsiteY171-15312" fmla="*/ 3963660 h 5795240"/>
              <a:gd name="connsiteX172-15313" fmla="*/ 2835272 w 12641071"/>
              <a:gd name="connsiteY172-15314" fmla="*/ 4013833 h 5795240"/>
              <a:gd name="connsiteX173-15315" fmla="*/ 2820214 w 12641071"/>
              <a:gd name="connsiteY173-15316" fmla="*/ 4022007 h 5795240"/>
              <a:gd name="connsiteX174-15317" fmla="*/ 2820212 w 12641071"/>
              <a:gd name="connsiteY174-15318" fmla="*/ 4022008 h 5795240"/>
              <a:gd name="connsiteX175-15319" fmla="*/ 2820206 w 12641071"/>
              <a:gd name="connsiteY175-15320" fmla="*/ 4022011 h 5795240"/>
              <a:gd name="connsiteX176-15321" fmla="*/ 2813481 w 12641071"/>
              <a:gd name="connsiteY176-15322" fmla="*/ 4027041 h 5795240"/>
              <a:gd name="connsiteX177-15323" fmla="*/ 2762875 w 12641071"/>
              <a:gd name="connsiteY177-15324" fmla="*/ 4057784 h 5795240"/>
              <a:gd name="connsiteX178-15325" fmla="*/ 2762878 w 12641071"/>
              <a:gd name="connsiteY178-15326" fmla="*/ 4057784 h 5795240"/>
              <a:gd name="connsiteX179-15327" fmla="*/ 2694694 w 12641071"/>
              <a:gd name="connsiteY179-15328" fmla="*/ 4099208 h 5795240"/>
              <a:gd name="connsiteX180-15329" fmla="*/ 2726822 w 12641071"/>
              <a:gd name="connsiteY180-15330" fmla="*/ 4072700 h 5795240"/>
              <a:gd name="connsiteX181-15331" fmla="*/ 2757719 w 12641071"/>
              <a:gd name="connsiteY181-15332" fmla="*/ 4055929 h 5795240"/>
              <a:gd name="connsiteX182-15333" fmla="*/ 2757718 w 12641071"/>
              <a:gd name="connsiteY182-15334" fmla="*/ 4055928 h 5795240"/>
              <a:gd name="connsiteX183-15335" fmla="*/ 2726820 w 12641071"/>
              <a:gd name="connsiteY183-15336" fmla="*/ 4072700 h 5795240"/>
              <a:gd name="connsiteX184-15337" fmla="*/ 2694692 w 12641071"/>
              <a:gd name="connsiteY184-15338" fmla="*/ 4099208 h 5795240"/>
              <a:gd name="connsiteX185-15339" fmla="*/ 2664698 w 12641071"/>
              <a:gd name="connsiteY185-15340" fmla="*/ 4117431 h 5795240"/>
              <a:gd name="connsiteX186-15341" fmla="*/ 1804544 w 12641071"/>
              <a:gd name="connsiteY186-15342" fmla="*/ 4335229 h 5795240"/>
              <a:gd name="connsiteX187-15343" fmla="*/ 0 w 12641071"/>
              <a:gd name="connsiteY187-15344" fmla="*/ 2530685 h 5795240"/>
              <a:gd name="connsiteX188-15345" fmla="*/ 1804544 w 12641071"/>
              <a:gd name="connsiteY188-15346" fmla="*/ 726143 h 5795240"/>
              <a:gd name="connsiteX189-15347" fmla="*/ 3080549 w 12641071"/>
              <a:gd name="connsiteY189-15348" fmla="*/ 1254682 h 5795240"/>
              <a:gd name="connsiteX190-15349" fmla="*/ 3268676 w 12641071"/>
              <a:gd name="connsiteY190-15350" fmla="*/ 1461167 h 5795240"/>
              <a:gd name="connsiteX191-15351" fmla="*/ 3565826 w 12641071"/>
              <a:gd name="connsiteY191-15352" fmla="*/ 1551935 h 5795240"/>
              <a:gd name="connsiteX192-15353" fmla="*/ 4086504 w 12641071"/>
              <a:gd name="connsiteY192-15354" fmla="*/ 1127574 h 5795240"/>
              <a:gd name="connsiteX193-15355" fmla="*/ 4103078 w 12641071"/>
              <a:gd name="connsiteY193-15356" fmla="*/ 1004204 h 5795240"/>
              <a:gd name="connsiteX194-15357" fmla="*/ 5215874 w 12641071"/>
              <a:gd name="connsiteY194-15358" fmla="*/ 0 h 5795240"/>
              <a:gd name="connsiteX0-15359" fmla="*/ 5964869 w 12641071"/>
              <a:gd name="connsiteY0-15360" fmla="*/ 4795171 h 5795240"/>
              <a:gd name="connsiteX1-15361" fmla="*/ 6019264 w 12641071"/>
              <a:gd name="connsiteY1-15362" fmla="*/ 4804905 h 5795240"/>
              <a:gd name="connsiteX2-15363" fmla="*/ 6036570 w 12641071"/>
              <a:gd name="connsiteY2-15364" fmla="*/ 4807089 h 5795240"/>
              <a:gd name="connsiteX3-15365" fmla="*/ 6019265 w 12641071"/>
              <a:gd name="connsiteY3-15366" fmla="*/ 4804905 h 5795240"/>
              <a:gd name="connsiteX4-15367" fmla="*/ 5964869 w 12641071"/>
              <a:gd name="connsiteY4-15368" fmla="*/ 4795171 h 5795240"/>
              <a:gd name="connsiteX5-15369" fmla="*/ 3682364 w 12641071"/>
              <a:gd name="connsiteY5-15370" fmla="*/ 4386723 h 5795240"/>
              <a:gd name="connsiteX6-15371" fmla="*/ 3772428 w 12641071"/>
              <a:gd name="connsiteY6-15372" fmla="*/ 4402840 h 5795240"/>
              <a:gd name="connsiteX7-15373" fmla="*/ 3772428 w 12641071"/>
              <a:gd name="connsiteY7-15374" fmla="*/ 4402840 h 5795240"/>
              <a:gd name="connsiteX8-15375" fmla="*/ 3682364 w 12641071"/>
              <a:gd name="connsiteY8-15376" fmla="*/ 4386723 h 5795240"/>
              <a:gd name="connsiteX9-15377" fmla="*/ 6034389 w 12641071"/>
              <a:gd name="connsiteY9-15378" fmla="*/ 371047 h 5795240"/>
              <a:gd name="connsiteX10-15379" fmla="*/ 5912002 w 12641071"/>
              <a:gd name="connsiteY10-15380" fmla="*/ 413650 h 5795240"/>
              <a:gd name="connsiteX11-15381" fmla="*/ 5912002 w 12641071"/>
              <a:gd name="connsiteY11-15382" fmla="*/ 413650 h 5795240"/>
              <a:gd name="connsiteX12-15383" fmla="*/ 6034389 w 12641071"/>
              <a:gd name="connsiteY12-15384" fmla="*/ 371047 h 5795240"/>
              <a:gd name="connsiteX13-15385" fmla="*/ 5215874 w 12641071"/>
              <a:gd name="connsiteY13-15386" fmla="*/ 0 h 5795240"/>
              <a:gd name="connsiteX14-15387" fmla="*/ 5927386 w 12641071"/>
              <a:gd name="connsiteY14-15388" fmla="*/ 255427 h 5795240"/>
              <a:gd name="connsiteX15-15389" fmla="*/ 5974443 w 12641071"/>
              <a:gd name="connsiteY15-15390" fmla="*/ 298195 h 5795240"/>
              <a:gd name="connsiteX16-15391" fmla="*/ 5974448 w 12641071"/>
              <a:gd name="connsiteY16-15392" fmla="*/ 298200 h 5795240"/>
              <a:gd name="connsiteX17-15393" fmla="*/ 6006819 w 12641071"/>
              <a:gd name="connsiteY17-15394" fmla="*/ 327622 h 5795240"/>
              <a:gd name="connsiteX18-15395" fmla="*/ 6043427 w 12641071"/>
              <a:gd name="connsiteY18-15396" fmla="*/ 367901 h 5795240"/>
              <a:gd name="connsiteX19-15397" fmla="*/ 6043429 w 12641071"/>
              <a:gd name="connsiteY19-15398" fmla="*/ 367901 h 5795240"/>
              <a:gd name="connsiteX20-15399" fmla="*/ 6079014 w 12641071"/>
              <a:gd name="connsiteY20-15400" fmla="*/ 407056 h 5795240"/>
              <a:gd name="connsiteX21-15401" fmla="*/ 6105193 w 12641071"/>
              <a:gd name="connsiteY21-15402" fmla="*/ 442067 h 5795240"/>
              <a:gd name="connsiteX22-15403" fmla="*/ 6069206 w 12641071"/>
              <a:gd name="connsiteY22-15404" fmla="*/ 409359 h 5795240"/>
              <a:gd name="connsiteX23-15405" fmla="*/ 6105193 w 12641071"/>
              <a:gd name="connsiteY23-15406" fmla="*/ 442069 h 5795240"/>
              <a:gd name="connsiteX24-15407" fmla="*/ 6143408 w 12641071"/>
              <a:gd name="connsiteY24-15408" fmla="*/ 493169 h 5795240"/>
              <a:gd name="connsiteX25-15409" fmla="*/ 6143427 w 12641071"/>
              <a:gd name="connsiteY25-15410" fmla="*/ 493200 h 5795240"/>
              <a:gd name="connsiteX26-15411" fmla="*/ 6215965 w 12641071"/>
              <a:gd name="connsiteY26-15412" fmla="*/ 619406 h 5795240"/>
              <a:gd name="connsiteX27-15413" fmla="*/ 6234035 w 12641071"/>
              <a:gd name="connsiteY27-15414" fmla="*/ 658746 h 5795240"/>
              <a:gd name="connsiteX28-15415" fmla="*/ 6256852 w 12641071"/>
              <a:gd name="connsiteY28-15416" fmla="*/ 708420 h 5795240"/>
              <a:gd name="connsiteX29-15417" fmla="*/ 6234035 w 12641071"/>
              <a:gd name="connsiteY29-15418" fmla="*/ 658746 h 5795240"/>
              <a:gd name="connsiteX30-15419" fmla="*/ 6224136 w 12641071"/>
              <a:gd name="connsiteY30-15420" fmla="*/ 633624 h 5795240"/>
              <a:gd name="connsiteX31-15421" fmla="*/ 6215965 w 12641071"/>
              <a:gd name="connsiteY31-15422" fmla="*/ 619406 h 5795240"/>
              <a:gd name="connsiteX32-15423" fmla="*/ 6205824 w 12641071"/>
              <a:gd name="connsiteY32-15424" fmla="*/ 597325 h 5795240"/>
              <a:gd name="connsiteX33-15425" fmla="*/ 6143427 w 12641071"/>
              <a:gd name="connsiteY33-15426" fmla="*/ 493200 h 5795240"/>
              <a:gd name="connsiteX34-15427" fmla="*/ 6143408 w 12641071"/>
              <a:gd name="connsiteY34-15428" fmla="*/ 493167 h 5795240"/>
              <a:gd name="connsiteX35-15429" fmla="*/ 6105193 w 12641071"/>
              <a:gd name="connsiteY35-15430" fmla="*/ 442067 h 5795240"/>
              <a:gd name="connsiteX36-15431" fmla="*/ 6141460 w 12641071"/>
              <a:gd name="connsiteY36-15432" fmla="*/ 475027 h 5795240"/>
              <a:gd name="connsiteX37-15433" fmla="*/ 6788665 w 12641071"/>
              <a:gd name="connsiteY37-15434" fmla="*/ 707369 h 5795240"/>
              <a:gd name="connsiteX38-15435" fmla="*/ 7184710 w 12641071"/>
              <a:gd name="connsiteY38-15436" fmla="*/ 627411 h 5795240"/>
              <a:gd name="connsiteX39-15437" fmla="*/ 7264545 w 12641071"/>
              <a:gd name="connsiteY39-15438" fmla="*/ 588952 h 5795240"/>
              <a:gd name="connsiteX40-15439" fmla="*/ 7213686 w 12641071"/>
              <a:gd name="connsiteY40-15440" fmla="*/ 626983 h 5795240"/>
              <a:gd name="connsiteX41-15441" fmla="*/ 7128319 w 12641071"/>
              <a:gd name="connsiteY41-15442" fmla="*/ 705504 h 5795240"/>
              <a:gd name="connsiteX42-15443" fmla="*/ 7083110 w 12641071"/>
              <a:gd name="connsiteY42-15444" fmla="*/ 757072 h 5795240"/>
              <a:gd name="connsiteX43-15445" fmla="*/ 7083111 w 12641071"/>
              <a:gd name="connsiteY43-15446" fmla="*/ 757072 h 5795240"/>
              <a:gd name="connsiteX44-15447" fmla="*/ 7128319 w 12641071"/>
              <a:gd name="connsiteY44-15448" fmla="*/ 705506 h 5795240"/>
              <a:gd name="connsiteX45-15449" fmla="*/ 7213686 w 12641071"/>
              <a:gd name="connsiteY45-15450" fmla="*/ 626984 h 5795240"/>
              <a:gd name="connsiteX46-15451" fmla="*/ 7264545 w 12641071"/>
              <a:gd name="connsiteY46-15452" fmla="*/ 588953 h 5795240"/>
              <a:gd name="connsiteX47-15453" fmla="*/ 7273651 w 12641071"/>
              <a:gd name="connsiteY47-15454" fmla="*/ 584566 h 5795240"/>
              <a:gd name="connsiteX48-15455" fmla="*/ 7314851 w 12641071"/>
              <a:gd name="connsiteY48-15456" fmla="*/ 559537 h 5795240"/>
              <a:gd name="connsiteX49-15457" fmla="*/ 7354131 w 12641071"/>
              <a:gd name="connsiteY49-15458" fmla="*/ 565467 h 5795240"/>
              <a:gd name="connsiteX50-15459" fmla="*/ 7429608 w 12641071"/>
              <a:gd name="connsiteY50-15460" fmla="*/ 586051 h 5795240"/>
              <a:gd name="connsiteX51-15461" fmla="*/ 7429611 w 12641071"/>
              <a:gd name="connsiteY51-15462" fmla="*/ 586050 h 5795240"/>
              <a:gd name="connsiteX52-15463" fmla="*/ 7354132 w 12641071"/>
              <a:gd name="connsiteY52-15464" fmla="*/ 565465 h 5795240"/>
              <a:gd name="connsiteX53-15465" fmla="*/ 7314853 w 12641071"/>
              <a:gd name="connsiteY53-15466" fmla="*/ 559536 h 5795240"/>
              <a:gd name="connsiteX54-15467" fmla="*/ 7314851 w 12641071"/>
              <a:gd name="connsiteY54-15468" fmla="*/ 559537 h 5795240"/>
              <a:gd name="connsiteX55-15469" fmla="*/ 7314849 w 12641071"/>
              <a:gd name="connsiteY55-15470" fmla="*/ 559537 h 5795240"/>
              <a:gd name="connsiteX56-15471" fmla="*/ 7273651 w 12641071"/>
              <a:gd name="connsiteY56-15472" fmla="*/ 584565 h 5795240"/>
              <a:gd name="connsiteX57-15473" fmla="*/ 7264545 w 12641071"/>
              <a:gd name="connsiteY57-15474" fmla="*/ 588952 h 5795240"/>
              <a:gd name="connsiteX58-15475" fmla="*/ 7296407 w 12641071"/>
              <a:gd name="connsiteY58-15476" fmla="*/ 565126 h 5795240"/>
              <a:gd name="connsiteX59-15477" fmla="*/ 7307447 w 12641071"/>
              <a:gd name="connsiteY59-15478" fmla="*/ 558419 h 5795240"/>
              <a:gd name="connsiteX60-15479" fmla="*/ 7307450 w 12641071"/>
              <a:gd name="connsiteY60-15480" fmla="*/ 558419 h 5795240"/>
              <a:gd name="connsiteX61-15481" fmla="*/ 7385004 w 12641071"/>
              <a:gd name="connsiteY61-15482" fmla="*/ 511303 h 5795240"/>
              <a:gd name="connsiteX62-15483" fmla="*/ 7391626 w 12641071"/>
              <a:gd name="connsiteY62-15484" fmla="*/ 508114 h 5795240"/>
              <a:gd name="connsiteX63-15485" fmla="*/ 7391631 w 12641071"/>
              <a:gd name="connsiteY63-15486" fmla="*/ 508110 h 5795240"/>
              <a:gd name="connsiteX64-15487" fmla="*/ 7478934 w 12641071"/>
              <a:gd name="connsiteY64-15488" fmla="*/ 466053 h 5795240"/>
              <a:gd name="connsiteX65-15489" fmla="*/ 7897193 w 12641071"/>
              <a:gd name="connsiteY65-15490" fmla="*/ 381611 h 5795240"/>
              <a:gd name="connsiteX66-15491" fmla="*/ 8788216 w 12641071"/>
              <a:gd name="connsiteY66-15492" fmla="*/ 855364 h 5795240"/>
              <a:gd name="connsiteX67-15493" fmla="*/ 8832362 w 12641071"/>
              <a:gd name="connsiteY67-15494" fmla="*/ 928030 h 5795240"/>
              <a:gd name="connsiteX68-15495" fmla="*/ 8832362 w 12641071"/>
              <a:gd name="connsiteY68-15496" fmla="*/ 928033 h 5795240"/>
              <a:gd name="connsiteX69-15497" fmla="*/ 8842040 w 12641071"/>
              <a:gd name="connsiteY69-15498" fmla="*/ 943961 h 5795240"/>
              <a:gd name="connsiteX70-15499" fmla="*/ 8856144 w 12641071"/>
              <a:gd name="connsiteY70-15500" fmla="*/ 973241 h 5795240"/>
              <a:gd name="connsiteX71-15501" fmla="*/ 8856145 w 12641071"/>
              <a:gd name="connsiteY71-15502" fmla="*/ 973241 h 5795240"/>
              <a:gd name="connsiteX72-15503" fmla="*/ 8878117 w 12641071"/>
              <a:gd name="connsiteY72-15504" fmla="*/ 1018851 h 5795240"/>
              <a:gd name="connsiteX73-15505" fmla="*/ 8877719 w 12641071"/>
              <a:gd name="connsiteY73-15506" fmla="*/ 1018369 h 5795240"/>
              <a:gd name="connsiteX74-15507" fmla="*/ 8853250 w 12641071"/>
              <a:gd name="connsiteY74-15508" fmla="*/ 973288 h 5795240"/>
              <a:gd name="connsiteX75-15509" fmla="*/ 8853249 w 12641071"/>
              <a:gd name="connsiteY75-15510" fmla="*/ 973288 h 5795240"/>
              <a:gd name="connsiteX76-15511" fmla="*/ 8853248 w 12641071"/>
              <a:gd name="connsiteY76-15512" fmla="*/ 973287 h 5795240"/>
              <a:gd name="connsiteX77-15513" fmla="*/ 8849677 w 12641071"/>
              <a:gd name="connsiteY77-15514" fmla="*/ 973341 h 5795240"/>
              <a:gd name="connsiteX78-15515" fmla="*/ 8641543 w 12641071"/>
              <a:gd name="connsiteY78-15516" fmla="*/ 916577 h 5795240"/>
              <a:gd name="connsiteX79-15517" fmla="*/ 8641545 w 12641071"/>
              <a:gd name="connsiteY79-15518" fmla="*/ 916580 h 5795240"/>
              <a:gd name="connsiteX80-15519" fmla="*/ 8849676 w 12641071"/>
              <a:gd name="connsiteY80-15520" fmla="*/ 973343 h 5795240"/>
              <a:gd name="connsiteX81-15521" fmla="*/ 8853248 w 12641071"/>
              <a:gd name="connsiteY81-15522" fmla="*/ 973288 h 5795240"/>
              <a:gd name="connsiteX82-15523" fmla="*/ 8877719 w 12641071"/>
              <a:gd name="connsiteY82-15524" fmla="*/ 1018371 h 5795240"/>
              <a:gd name="connsiteX83-15525" fmla="*/ 8878116 w 12641071"/>
              <a:gd name="connsiteY83-15526" fmla="*/ 1018851 h 5795240"/>
              <a:gd name="connsiteX84-15527" fmla="*/ 8887288 w 12641071"/>
              <a:gd name="connsiteY84-15528" fmla="*/ 1037892 h 5795240"/>
              <a:gd name="connsiteX85-15529" fmla="*/ 8949899 w 12641071"/>
              <a:gd name="connsiteY85-15530" fmla="*/ 1239592 h 5795240"/>
              <a:gd name="connsiteX86-15531" fmla="*/ 8968437 w 12641071"/>
              <a:gd name="connsiteY86-15532" fmla="*/ 1423482 h 5795240"/>
              <a:gd name="connsiteX87-15533" fmla="*/ 8949899 w 12641071"/>
              <a:gd name="connsiteY87-15534" fmla="*/ 1239591 h 5795240"/>
              <a:gd name="connsiteX88-15535" fmla="*/ 8887288 w 12641071"/>
              <a:gd name="connsiteY88-15536" fmla="*/ 1037890 h 5795240"/>
              <a:gd name="connsiteX89-15537" fmla="*/ 8878116 w 12641071"/>
              <a:gd name="connsiteY89-15538" fmla="*/ 1018851 h 5795240"/>
              <a:gd name="connsiteX90-15539" fmla="*/ 8931285 w 12641071"/>
              <a:gd name="connsiteY90-15540" fmla="*/ 1083292 h 5795240"/>
              <a:gd name="connsiteX91-15541" fmla="*/ 9241478 w 12641071"/>
              <a:gd name="connsiteY91-15542" fmla="*/ 1211778 h 5795240"/>
              <a:gd name="connsiteX92-15543" fmla="*/ 9605238 w 12641071"/>
              <a:gd name="connsiteY92-15544" fmla="*/ 1018369 h 5795240"/>
              <a:gd name="connsiteX93-15545" fmla="*/ 9636247 w 12641071"/>
              <a:gd name="connsiteY93-15546" fmla="*/ 961241 h 5795240"/>
              <a:gd name="connsiteX94-15547" fmla="*/ 9641995 w 12641071"/>
              <a:gd name="connsiteY94-15548" fmla="*/ 961152 h 5795240"/>
              <a:gd name="connsiteX95-15549" fmla="*/ 9584939 w 12641071"/>
              <a:gd name="connsiteY95-15550" fmla="*/ 1079594 h 5795240"/>
              <a:gd name="connsiteX96-15551" fmla="*/ 9546257 w 12641071"/>
              <a:gd name="connsiteY96-15552" fmla="*/ 1204206 h 5795240"/>
              <a:gd name="connsiteX97-15553" fmla="*/ 9584939 w 12641071"/>
              <a:gd name="connsiteY97-15554" fmla="*/ 1079596 h 5795240"/>
              <a:gd name="connsiteX98-15555" fmla="*/ 9641995 w 12641071"/>
              <a:gd name="connsiteY98-15556" fmla="*/ 961153 h 5795240"/>
              <a:gd name="connsiteX99-15557" fmla="*/ 9653069 w 12641071"/>
              <a:gd name="connsiteY99-15558" fmla="*/ 960983 h 5795240"/>
              <a:gd name="connsiteX100-15559" fmla="*/ 9801564 w 12641071"/>
              <a:gd name="connsiteY100-15560" fmla="*/ 1196828 h 5795240"/>
              <a:gd name="connsiteX101-15561" fmla="*/ 9801566 w 12641071"/>
              <a:gd name="connsiteY101-15562" fmla="*/ 1196828 h 5795240"/>
              <a:gd name="connsiteX102-15563" fmla="*/ 9653070 w 12641071"/>
              <a:gd name="connsiteY102-15564" fmla="*/ 960982 h 5795240"/>
              <a:gd name="connsiteX103-15565" fmla="*/ 9641996 w 12641071"/>
              <a:gd name="connsiteY103-15566" fmla="*/ 961152 h 5795240"/>
              <a:gd name="connsiteX104-15567" fmla="*/ 9651917 w 12641071"/>
              <a:gd name="connsiteY104-15568" fmla="*/ 940556 h 5795240"/>
              <a:gd name="connsiteX105-15569" fmla="*/ 11050508 w 12641071"/>
              <a:gd name="connsiteY105-15570" fmla="*/ 108150 h 5795240"/>
              <a:gd name="connsiteX106-15571" fmla="*/ 12641071 w 12641071"/>
              <a:gd name="connsiteY106-15572" fmla="*/ 1698711 h 5795240"/>
              <a:gd name="connsiteX107-15573" fmla="*/ 11371062 w 12641071"/>
              <a:gd name="connsiteY107-15574" fmla="*/ 3256960 h 5795240"/>
              <a:gd name="connsiteX108-15575" fmla="*/ 11215953 w 12641071"/>
              <a:gd name="connsiteY108-15576" fmla="*/ 3280632 h 5795240"/>
              <a:gd name="connsiteX109-15577" fmla="*/ 11142318 w 12641071"/>
              <a:gd name="connsiteY109-15578" fmla="*/ 3276914 h 5795240"/>
              <a:gd name="connsiteX110-15579" fmla="*/ 11215952 w 12641071"/>
              <a:gd name="connsiteY110-15580" fmla="*/ 3280632 h 5795240"/>
              <a:gd name="connsiteX111-15581" fmla="*/ 11213133 w 12641071"/>
              <a:gd name="connsiteY111-15582" fmla="*/ 3281062 h 5795240"/>
              <a:gd name="connsiteX112-15583" fmla="*/ 11116921 w 12641071"/>
              <a:gd name="connsiteY112-15584" fmla="*/ 3285921 h 5795240"/>
              <a:gd name="connsiteX113-15585" fmla="*/ 11050507 w 12641071"/>
              <a:gd name="connsiteY113-15586" fmla="*/ 3289274 h 5795240"/>
              <a:gd name="connsiteX114-15587" fmla="*/ 11006292 w 12641071"/>
              <a:gd name="connsiteY114-15588" fmla="*/ 3287041 h 5795240"/>
              <a:gd name="connsiteX115-15589" fmla="*/ 10937101 w 12641071"/>
              <a:gd name="connsiteY115-15590" fmla="*/ 3297601 h 5795240"/>
              <a:gd name="connsiteX116-15591" fmla="*/ 10144740 w 12641071"/>
              <a:gd name="connsiteY116-15592" fmla="*/ 4089962 h 5795240"/>
              <a:gd name="connsiteX117-15593" fmla="*/ 10130374 w 12641071"/>
              <a:gd name="connsiteY117-15594" fmla="*/ 4184101 h 5795240"/>
              <a:gd name="connsiteX118-15595" fmla="*/ 10130375 w 12641071"/>
              <a:gd name="connsiteY118-15596" fmla="*/ 4184103 h 5795240"/>
              <a:gd name="connsiteX119-15597" fmla="*/ 10130656 w 12641071"/>
              <a:gd name="connsiteY119-15598" fmla="*/ 4185950 h 5795240"/>
              <a:gd name="connsiteX120-15599" fmla="*/ 10138194 w 12641071"/>
              <a:gd name="connsiteY120-15600" fmla="*/ 4335228 h 5795240"/>
              <a:gd name="connsiteX121-15601" fmla="*/ 10137710 w 12641071"/>
              <a:gd name="connsiteY121-15602" fmla="*/ 4344822 h 5795240"/>
              <a:gd name="connsiteX122-15603" fmla="*/ 10133555 w 12641071"/>
              <a:gd name="connsiteY122-15604" fmla="*/ 4427096 h 5795240"/>
              <a:gd name="connsiteX123-15605" fmla="*/ 10129312 w 12641071"/>
              <a:gd name="connsiteY123-15606" fmla="*/ 4399289 h 5795240"/>
              <a:gd name="connsiteX124-15607" fmla="*/ 10126797 w 12641071"/>
              <a:gd name="connsiteY124-15608" fmla="*/ 4349498 h 5795240"/>
              <a:gd name="connsiteX125-15609" fmla="*/ 10126796 w 12641071"/>
              <a:gd name="connsiteY125-15610" fmla="*/ 4349498 h 5795240"/>
              <a:gd name="connsiteX126-15611" fmla="*/ 10129311 w 12641071"/>
              <a:gd name="connsiteY126-15612" fmla="*/ 4399289 h 5795240"/>
              <a:gd name="connsiteX127-15613" fmla="*/ 10133554 w 12641071"/>
              <a:gd name="connsiteY127-15614" fmla="*/ 4427096 h 5795240"/>
              <a:gd name="connsiteX128-15615" fmla="*/ 10130656 w 12641071"/>
              <a:gd name="connsiteY128-15616" fmla="*/ 4484506 h 5795240"/>
              <a:gd name="connsiteX129-15617" fmla="*/ 8678182 w 12641071"/>
              <a:gd name="connsiteY129-15618" fmla="*/ 5795240 h 5795240"/>
              <a:gd name="connsiteX130-15619" fmla="*/ 7467518 w 12641071"/>
              <a:gd name="connsiteY130-15620" fmla="*/ 5151535 h 5795240"/>
              <a:gd name="connsiteX131-15621" fmla="*/ 7419945 w 12641071"/>
              <a:gd name="connsiteY131-15622" fmla="*/ 5073228 h 5795240"/>
              <a:gd name="connsiteX132-15623" fmla="*/ 7394386 w 12641071"/>
              <a:gd name="connsiteY132-15624" fmla="*/ 5031156 h 5795240"/>
              <a:gd name="connsiteX133-15625" fmla="*/ 7367299 w 12641071"/>
              <a:gd name="connsiteY133-15626" fmla="*/ 4974928 h 5795240"/>
              <a:gd name="connsiteX134-15627" fmla="*/ 7332905 w 12641071"/>
              <a:gd name="connsiteY134-15628" fmla="*/ 4903531 h 5795240"/>
              <a:gd name="connsiteX135-15629" fmla="*/ 7320958 w 12641071"/>
              <a:gd name="connsiteY135-15630" fmla="*/ 4870887 h 5795240"/>
              <a:gd name="connsiteX136-15631" fmla="*/ 7322174 w 12641071"/>
              <a:gd name="connsiteY136-15632" fmla="*/ 4872361 h 5795240"/>
              <a:gd name="connsiteX137-15633" fmla="*/ 7362630 w 12641071"/>
              <a:gd name="connsiteY137-15634" fmla="*/ 4938954 h 5795240"/>
              <a:gd name="connsiteX138-15635" fmla="*/ 7380779 w 12641071"/>
              <a:gd name="connsiteY138-15636" fmla="*/ 4976628 h 5795240"/>
              <a:gd name="connsiteX139-15637" fmla="*/ 7391210 w 12641071"/>
              <a:gd name="connsiteY139-15638" fmla="*/ 4977944 h 5795240"/>
              <a:gd name="connsiteX140-15639" fmla="*/ 7380780 w 12641071"/>
              <a:gd name="connsiteY140-15640" fmla="*/ 4976628 h 5795240"/>
              <a:gd name="connsiteX141-15641" fmla="*/ 7362631 w 12641071"/>
              <a:gd name="connsiteY141-15642" fmla="*/ 4938954 h 5795240"/>
              <a:gd name="connsiteX142-15643" fmla="*/ 7322175 w 12641071"/>
              <a:gd name="connsiteY142-15644" fmla="*/ 4872361 h 5795240"/>
              <a:gd name="connsiteX143-15645" fmla="*/ 7320959 w 12641071"/>
              <a:gd name="connsiteY143-15646" fmla="*/ 4870887 h 5795240"/>
              <a:gd name="connsiteX144-15647" fmla="*/ 7283811 w 12641071"/>
              <a:gd name="connsiteY144-15648" fmla="*/ 4769391 h 5795240"/>
              <a:gd name="connsiteX145-15649" fmla="*/ 7272112 w 12641071"/>
              <a:gd name="connsiteY145-15650" fmla="*/ 4718630 h 5795240"/>
              <a:gd name="connsiteX146-15651" fmla="*/ 7272111 w 12641071"/>
              <a:gd name="connsiteY146-15652" fmla="*/ 4718630 h 5795240"/>
              <a:gd name="connsiteX147-15653" fmla="*/ 7283810 w 12641071"/>
              <a:gd name="connsiteY147-15654" fmla="*/ 4769391 h 5795240"/>
              <a:gd name="connsiteX148-15655" fmla="*/ 7320958 w 12641071"/>
              <a:gd name="connsiteY148-15656" fmla="*/ 4870887 h 5795240"/>
              <a:gd name="connsiteX149-15657" fmla="*/ 7223551 w 12641071"/>
              <a:gd name="connsiteY149-15658" fmla="*/ 4752829 h 5795240"/>
              <a:gd name="connsiteX150-15659" fmla="*/ 6652445 w 12641071"/>
              <a:gd name="connsiteY150-15660" fmla="*/ 4516269 h 5795240"/>
              <a:gd name="connsiteX151-15661" fmla="*/ 6200873 w 12641071"/>
              <a:gd name="connsiteY151-15662" fmla="*/ 4654206 h 5795240"/>
              <a:gd name="connsiteX152-15663" fmla="*/ 6088813 w 12641071"/>
              <a:gd name="connsiteY152-15664" fmla="*/ 4746663 h 5795240"/>
              <a:gd name="connsiteX153-15665" fmla="*/ 6043019 w 12641071"/>
              <a:gd name="connsiteY153-15666" fmla="*/ 4807902 h 5795240"/>
              <a:gd name="connsiteX154-15667" fmla="*/ 6043021 w 12641071"/>
              <a:gd name="connsiteY154-15668" fmla="*/ 4807902 h 5795240"/>
              <a:gd name="connsiteX155-15669" fmla="*/ 6023271 w 12641071"/>
              <a:gd name="connsiteY155-15670" fmla="*/ 4834312 h 5795240"/>
              <a:gd name="connsiteX156-15671" fmla="*/ 5970678 w 12641071"/>
              <a:gd name="connsiteY156-15672" fmla="*/ 4892181 h 5795240"/>
              <a:gd name="connsiteX157-15673" fmla="*/ 5982717 w 12641071"/>
              <a:gd name="connsiteY157-15674" fmla="*/ 4872361 h 5795240"/>
              <a:gd name="connsiteX158-15675" fmla="*/ 5970675 w 12641071"/>
              <a:gd name="connsiteY158-15676" fmla="*/ 4892181 h 5795240"/>
              <a:gd name="connsiteX159-15677" fmla="*/ 5935320 w 12641071"/>
              <a:gd name="connsiteY159-15678" fmla="*/ 4931081 h 5795240"/>
              <a:gd name="connsiteX160-15679" fmla="*/ 4971763 w 12641071"/>
              <a:gd name="connsiteY160-15680" fmla="*/ 5330200 h 5795240"/>
              <a:gd name="connsiteX161-15681" fmla="*/ 3716172 w 12641071"/>
              <a:gd name="connsiteY161-15682" fmla="*/ 4497938 h 5795240"/>
              <a:gd name="connsiteX162-15683" fmla="*/ 3710773 w 12641071"/>
              <a:gd name="connsiteY162-15684" fmla="*/ 4483182 h 5795240"/>
              <a:gd name="connsiteX163-15685" fmla="*/ 3710773 w 12641071"/>
              <a:gd name="connsiteY163-15686" fmla="*/ 4483181 h 5795240"/>
              <a:gd name="connsiteX164-15687" fmla="*/ 3674984 w 12641071"/>
              <a:gd name="connsiteY164-15688" fmla="*/ 4385402 h 5795240"/>
              <a:gd name="connsiteX165-15689" fmla="*/ 3670349 w 12641071"/>
              <a:gd name="connsiteY165-15690" fmla="*/ 4372742 h 5795240"/>
              <a:gd name="connsiteX166-15691" fmla="*/ 3659438 w 12641071"/>
              <a:gd name="connsiteY166-15692" fmla="*/ 4330309 h 5795240"/>
              <a:gd name="connsiteX167-15693" fmla="*/ 3672084 w 12641071"/>
              <a:gd name="connsiteY167-15694" fmla="*/ 4353606 h 5795240"/>
              <a:gd name="connsiteX168-15695" fmla="*/ 3659440 w 12641071"/>
              <a:gd name="connsiteY168-15696" fmla="*/ 4330309 h 5795240"/>
              <a:gd name="connsiteX169-15697" fmla="*/ 3613217 w 12641071"/>
              <a:gd name="connsiteY169-15698" fmla="*/ 4245153 h 5795240"/>
              <a:gd name="connsiteX170-15699" fmla="*/ 3083792 w 12641071"/>
              <a:gd name="connsiteY170-15700" fmla="*/ 3963660 h 5795240"/>
              <a:gd name="connsiteX171-15701" fmla="*/ 2835272 w 12641071"/>
              <a:gd name="connsiteY171-15702" fmla="*/ 4013833 h 5795240"/>
              <a:gd name="connsiteX172-15703" fmla="*/ 2820214 w 12641071"/>
              <a:gd name="connsiteY172-15704" fmla="*/ 4022007 h 5795240"/>
              <a:gd name="connsiteX173-15705" fmla="*/ 2820212 w 12641071"/>
              <a:gd name="connsiteY173-15706" fmla="*/ 4022008 h 5795240"/>
              <a:gd name="connsiteX174-15707" fmla="*/ 2820206 w 12641071"/>
              <a:gd name="connsiteY174-15708" fmla="*/ 4022011 h 5795240"/>
              <a:gd name="connsiteX175-15709" fmla="*/ 2813481 w 12641071"/>
              <a:gd name="connsiteY175-15710" fmla="*/ 4027041 h 5795240"/>
              <a:gd name="connsiteX176-15711" fmla="*/ 2762875 w 12641071"/>
              <a:gd name="connsiteY176-15712" fmla="*/ 4057784 h 5795240"/>
              <a:gd name="connsiteX177-15713" fmla="*/ 2762878 w 12641071"/>
              <a:gd name="connsiteY177-15714" fmla="*/ 4057784 h 5795240"/>
              <a:gd name="connsiteX178-15715" fmla="*/ 2694694 w 12641071"/>
              <a:gd name="connsiteY178-15716" fmla="*/ 4099208 h 5795240"/>
              <a:gd name="connsiteX179-15717" fmla="*/ 2726822 w 12641071"/>
              <a:gd name="connsiteY179-15718" fmla="*/ 4072700 h 5795240"/>
              <a:gd name="connsiteX180-15719" fmla="*/ 2757719 w 12641071"/>
              <a:gd name="connsiteY180-15720" fmla="*/ 4055929 h 5795240"/>
              <a:gd name="connsiteX181-15721" fmla="*/ 2757718 w 12641071"/>
              <a:gd name="connsiteY181-15722" fmla="*/ 4055928 h 5795240"/>
              <a:gd name="connsiteX182-15723" fmla="*/ 2726820 w 12641071"/>
              <a:gd name="connsiteY182-15724" fmla="*/ 4072700 h 5795240"/>
              <a:gd name="connsiteX183-15725" fmla="*/ 2694692 w 12641071"/>
              <a:gd name="connsiteY183-15726" fmla="*/ 4099208 h 5795240"/>
              <a:gd name="connsiteX184-15727" fmla="*/ 2664698 w 12641071"/>
              <a:gd name="connsiteY184-15728" fmla="*/ 4117431 h 5795240"/>
              <a:gd name="connsiteX185-15729" fmla="*/ 1804544 w 12641071"/>
              <a:gd name="connsiteY185-15730" fmla="*/ 4335229 h 5795240"/>
              <a:gd name="connsiteX186-15731" fmla="*/ 0 w 12641071"/>
              <a:gd name="connsiteY186-15732" fmla="*/ 2530685 h 5795240"/>
              <a:gd name="connsiteX187-15733" fmla="*/ 1804544 w 12641071"/>
              <a:gd name="connsiteY187-15734" fmla="*/ 726143 h 5795240"/>
              <a:gd name="connsiteX188-15735" fmla="*/ 3080549 w 12641071"/>
              <a:gd name="connsiteY188-15736" fmla="*/ 1254682 h 5795240"/>
              <a:gd name="connsiteX189-15737" fmla="*/ 3268676 w 12641071"/>
              <a:gd name="connsiteY189-15738" fmla="*/ 1461167 h 5795240"/>
              <a:gd name="connsiteX190-15739" fmla="*/ 3565826 w 12641071"/>
              <a:gd name="connsiteY190-15740" fmla="*/ 1551935 h 5795240"/>
              <a:gd name="connsiteX191-15741" fmla="*/ 4086504 w 12641071"/>
              <a:gd name="connsiteY191-15742" fmla="*/ 1127574 h 5795240"/>
              <a:gd name="connsiteX192-15743" fmla="*/ 4103078 w 12641071"/>
              <a:gd name="connsiteY192-15744" fmla="*/ 1004204 h 5795240"/>
              <a:gd name="connsiteX193-15745" fmla="*/ 5215874 w 12641071"/>
              <a:gd name="connsiteY193-15746" fmla="*/ 0 h 5795240"/>
              <a:gd name="connsiteX0-15747" fmla="*/ 5964869 w 12641071"/>
              <a:gd name="connsiteY0-15748" fmla="*/ 4795171 h 5795240"/>
              <a:gd name="connsiteX1-15749" fmla="*/ 6019264 w 12641071"/>
              <a:gd name="connsiteY1-15750" fmla="*/ 4804905 h 5795240"/>
              <a:gd name="connsiteX2-15751" fmla="*/ 6036570 w 12641071"/>
              <a:gd name="connsiteY2-15752" fmla="*/ 4807089 h 5795240"/>
              <a:gd name="connsiteX3-15753" fmla="*/ 6019265 w 12641071"/>
              <a:gd name="connsiteY3-15754" fmla="*/ 4804905 h 5795240"/>
              <a:gd name="connsiteX4-15755" fmla="*/ 5964869 w 12641071"/>
              <a:gd name="connsiteY4-15756" fmla="*/ 4795171 h 5795240"/>
              <a:gd name="connsiteX5-15757" fmla="*/ 3682364 w 12641071"/>
              <a:gd name="connsiteY5-15758" fmla="*/ 4386723 h 5795240"/>
              <a:gd name="connsiteX6-15759" fmla="*/ 3772428 w 12641071"/>
              <a:gd name="connsiteY6-15760" fmla="*/ 4402840 h 5795240"/>
              <a:gd name="connsiteX7-15761" fmla="*/ 3772428 w 12641071"/>
              <a:gd name="connsiteY7-15762" fmla="*/ 4402840 h 5795240"/>
              <a:gd name="connsiteX8-15763" fmla="*/ 3682364 w 12641071"/>
              <a:gd name="connsiteY8-15764" fmla="*/ 4386723 h 5795240"/>
              <a:gd name="connsiteX9-15765" fmla="*/ 6034389 w 12641071"/>
              <a:gd name="connsiteY9-15766" fmla="*/ 371047 h 5795240"/>
              <a:gd name="connsiteX10-15767" fmla="*/ 5912002 w 12641071"/>
              <a:gd name="connsiteY10-15768" fmla="*/ 413650 h 5795240"/>
              <a:gd name="connsiteX11-15769" fmla="*/ 5912002 w 12641071"/>
              <a:gd name="connsiteY11-15770" fmla="*/ 413650 h 5795240"/>
              <a:gd name="connsiteX12-15771" fmla="*/ 6034389 w 12641071"/>
              <a:gd name="connsiteY12-15772" fmla="*/ 371047 h 5795240"/>
              <a:gd name="connsiteX13-15773" fmla="*/ 5215874 w 12641071"/>
              <a:gd name="connsiteY13-15774" fmla="*/ 0 h 5795240"/>
              <a:gd name="connsiteX14-15775" fmla="*/ 5927386 w 12641071"/>
              <a:gd name="connsiteY14-15776" fmla="*/ 255427 h 5795240"/>
              <a:gd name="connsiteX15-15777" fmla="*/ 5974443 w 12641071"/>
              <a:gd name="connsiteY15-15778" fmla="*/ 298195 h 5795240"/>
              <a:gd name="connsiteX16-15779" fmla="*/ 5974448 w 12641071"/>
              <a:gd name="connsiteY16-15780" fmla="*/ 298200 h 5795240"/>
              <a:gd name="connsiteX17-15781" fmla="*/ 6006819 w 12641071"/>
              <a:gd name="connsiteY17-15782" fmla="*/ 327622 h 5795240"/>
              <a:gd name="connsiteX18-15783" fmla="*/ 6043427 w 12641071"/>
              <a:gd name="connsiteY18-15784" fmla="*/ 367901 h 5795240"/>
              <a:gd name="connsiteX19-15785" fmla="*/ 6043429 w 12641071"/>
              <a:gd name="connsiteY19-15786" fmla="*/ 367901 h 5795240"/>
              <a:gd name="connsiteX20-15787" fmla="*/ 6079014 w 12641071"/>
              <a:gd name="connsiteY20-15788" fmla="*/ 407056 h 5795240"/>
              <a:gd name="connsiteX21-15789" fmla="*/ 6105193 w 12641071"/>
              <a:gd name="connsiteY21-15790" fmla="*/ 442067 h 5795240"/>
              <a:gd name="connsiteX22-15791" fmla="*/ 6069206 w 12641071"/>
              <a:gd name="connsiteY22-15792" fmla="*/ 409359 h 5795240"/>
              <a:gd name="connsiteX23-15793" fmla="*/ 6105193 w 12641071"/>
              <a:gd name="connsiteY23-15794" fmla="*/ 442069 h 5795240"/>
              <a:gd name="connsiteX24-15795" fmla="*/ 6143408 w 12641071"/>
              <a:gd name="connsiteY24-15796" fmla="*/ 493169 h 5795240"/>
              <a:gd name="connsiteX25-15797" fmla="*/ 6143427 w 12641071"/>
              <a:gd name="connsiteY25-15798" fmla="*/ 493200 h 5795240"/>
              <a:gd name="connsiteX26-15799" fmla="*/ 6215965 w 12641071"/>
              <a:gd name="connsiteY26-15800" fmla="*/ 619406 h 5795240"/>
              <a:gd name="connsiteX27-15801" fmla="*/ 6234035 w 12641071"/>
              <a:gd name="connsiteY27-15802" fmla="*/ 658746 h 5795240"/>
              <a:gd name="connsiteX28-15803" fmla="*/ 6234035 w 12641071"/>
              <a:gd name="connsiteY28-15804" fmla="*/ 658746 h 5795240"/>
              <a:gd name="connsiteX29-15805" fmla="*/ 6224136 w 12641071"/>
              <a:gd name="connsiteY29-15806" fmla="*/ 633624 h 5795240"/>
              <a:gd name="connsiteX30-15807" fmla="*/ 6215965 w 12641071"/>
              <a:gd name="connsiteY30-15808" fmla="*/ 619406 h 5795240"/>
              <a:gd name="connsiteX31-15809" fmla="*/ 6205824 w 12641071"/>
              <a:gd name="connsiteY31-15810" fmla="*/ 597325 h 5795240"/>
              <a:gd name="connsiteX32-15811" fmla="*/ 6143427 w 12641071"/>
              <a:gd name="connsiteY32-15812" fmla="*/ 493200 h 5795240"/>
              <a:gd name="connsiteX33-15813" fmla="*/ 6143408 w 12641071"/>
              <a:gd name="connsiteY33-15814" fmla="*/ 493167 h 5795240"/>
              <a:gd name="connsiteX34-15815" fmla="*/ 6105193 w 12641071"/>
              <a:gd name="connsiteY34-15816" fmla="*/ 442067 h 5795240"/>
              <a:gd name="connsiteX35-15817" fmla="*/ 6141460 w 12641071"/>
              <a:gd name="connsiteY35-15818" fmla="*/ 475027 h 5795240"/>
              <a:gd name="connsiteX36-15819" fmla="*/ 6788665 w 12641071"/>
              <a:gd name="connsiteY36-15820" fmla="*/ 707369 h 5795240"/>
              <a:gd name="connsiteX37-15821" fmla="*/ 7184710 w 12641071"/>
              <a:gd name="connsiteY37-15822" fmla="*/ 627411 h 5795240"/>
              <a:gd name="connsiteX38-15823" fmla="*/ 7264545 w 12641071"/>
              <a:gd name="connsiteY38-15824" fmla="*/ 588952 h 5795240"/>
              <a:gd name="connsiteX39-15825" fmla="*/ 7213686 w 12641071"/>
              <a:gd name="connsiteY39-15826" fmla="*/ 626983 h 5795240"/>
              <a:gd name="connsiteX40-15827" fmla="*/ 7128319 w 12641071"/>
              <a:gd name="connsiteY40-15828" fmla="*/ 705504 h 5795240"/>
              <a:gd name="connsiteX41-15829" fmla="*/ 7083110 w 12641071"/>
              <a:gd name="connsiteY41-15830" fmla="*/ 757072 h 5795240"/>
              <a:gd name="connsiteX42-15831" fmla="*/ 7083111 w 12641071"/>
              <a:gd name="connsiteY42-15832" fmla="*/ 757072 h 5795240"/>
              <a:gd name="connsiteX43-15833" fmla="*/ 7128319 w 12641071"/>
              <a:gd name="connsiteY43-15834" fmla="*/ 705506 h 5795240"/>
              <a:gd name="connsiteX44-15835" fmla="*/ 7213686 w 12641071"/>
              <a:gd name="connsiteY44-15836" fmla="*/ 626984 h 5795240"/>
              <a:gd name="connsiteX45-15837" fmla="*/ 7264545 w 12641071"/>
              <a:gd name="connsiteY45-15838" fmla="*/ 588953 h 5795240"/>
              <a:gd name="connsiteX46-15839" fmla="*/ 7273651 w 12641071"/>
              <a:gd name="connsiteY46-15840" fmla="*/ 584566 h 5795240"/>
              <a:gd name="connsiteX47-15841" fmla="*/ 7314851 w 12641071"/>
              <a:gd name="connsiteY47-15842" fmla="*/ 559537 h 5795240"/>
              <a:gd name="connsiteX48-15843" fmla="*/ 7354131 w 12641071"/>
              <a:gd name="connsiteY48-15844" fmla="*/ 565467 h 5795240"/>
              <a:gd name="connsiteX49-15845" fmla="*/ 7429608 w 12641071"/>
              <a:gd name="connsiteY49-15846" fmla="*/ 586051 h 5795240"/>
              <a:gd name="connsiteX50-15847" fmla="*/ 7429611 w 12641071"/>
              <a:gd name="connsiteY50-15848" fmla="*/ 586050 h 5795240"/>
              <a:gd name="connsiteX51-15849" fmla="*/ 7354132 w 12641071"/>
              <a:gd name="connsiteY51-15850" fmla="*/ 565465 h 5795240"/>
              <a:gd name="connsiteX52-15851" fmla="*/ 7314853 w 12641071"/>
              <a:gd name="connsiteY52-15852" fmla="*/ 559536 h 5795240"/>
              <a:gd name="connsiteX53-15853" fmla="*/ 7314851 w 12641071"/>
              <a:gd name="connsiteY53-15854" fmla="*/ 559537 h 5795240"/>
              <a:gd name="connsiteX54-15855" fmla="*/ 7314849 w 12641071"/>
              <a:gd name="connsiteY54-15856" fmla="*/ 559537 h 5795240"/>
              <a:gd name="connsiteX55-15857" fmla="*/ 7273651 w 12641071"/>
              <a:gd name="connsiteY55-15858" fmla="*/ 584565 h 5795240"/>
              <a:gd name="connsiteX56-15859" fmla="*/ 7264545 w 12641071"/>
              <a:gd name="connsiteY56-15860" fmla="*/ 588952 h 5795240"/>
              <a:gd name="connsiteX57-15861" fmla="*/ 7296407 w 12641071"/>
              <a:gd name="connsiteY57-15862" fmla="*/ 565126 h 5795240"/>
              <a:gd name="connsiteX58-15863" fmla="*/ 7307447 w 12641071"/>
              <a:gd name="connsiteY58-15864" fmla="*/ 558419 h 5795240"/>
              <a:gd name="connsiteX59-15865" fmla="*/ 7307450 w 12641071"/>
              <a:gd name="connsiteY59-15866" fmla="*/ 558419 h 5795240"/>
              <a:gd name="connsiteX60-15867" fmla="*/ 7385004 w 12641071"/>
              <a:gd name="connsiteY60-15868" fmla="*/ 511303 h 5795240"/>
              <a:gd name="connsiteX61-15869" fmla="*/ 7391626 w 12641071"/>
              <a:gd name="connsiteY61-15870" fmla="*/ 508114 h 5795240"/>
              <a:gd name="connsiteX62-15871" fmla="*/ 7391631 w 12641071"/>
              <a:gd name="connsiteY62-15872" fmla="*/ 508110 h 5795240"/>
              <a:gd name="connsiteX63-15873" fmla="*/ 7478934 w 12641071"/>
              <a:gd name="connsiteY63-15874" fmla="*/ 466053 h 5795240"/>
              <a:gd name="connsiteX64-15875" fmla="*/ 7897193 w 12641071"/>
              <a:gd name="connsiteY64-15876" fmla="*/ 381611 h 5795240"/>
              <a:gd name="connsiteX65-15877" fmla="*/ 8788216 w 12641071"/>
              <a:gd name="connsiteY65-15878" fmla="*/ 855364 h 5795240"/>
              <a:gd name="connsiteX66-15879" fmla="*/ 8832362 w 12641071"/>
              <a:gd name="connsiteY66-15880" fmla="*/ 928030 h 5795240"/>
              <a:gd name="connsiteX67-15881" fmla="*/ 8832362 w 12641071"/>
              <a:gd name="connsiteY67-15882" fmla="*/ 928033 h 5795240"/>
              <a:gd name="connsiteX68-15883" fmla="*/ 8842040 w 12641071"/>
              <a:gd name="connsiteY68-15884" fmla="*/ 943961 h 5795240"/>
              <a:gd name="connsiteX69-15885" fmla="*/ 8856144 w 12641071"/>
              <a:gd name="connsiteY69-15886" fmla="*/ 973241 h 5795240"/>
              <a:gd name="connsiteX70-15887" fmla="*/ 8856145 w 12641071"/>
              <a:gd name="connsiteY70-15888" fmla="*/ 973241 h 5795240"/>
              <a:gd name="connsiteX71-15889" fmla="*/ 8878117 w 12641071"/>
              <a:gd name="connsiteY71-15890" fmla="*/ 1018851 h 5795240"/>
              <a:gd name="connsiteX72-15891" fmla="*/ 8877719 w 12641071"/>
              <a:gd name="connsiteY72-15892" fmla="*/ 1018369 h 5795240"/>
              <a:gd name="connsiteX73-15893" fmla="*/ 8853250 w 12641071"/>
              <a:gd name="connsiteY73-15894" fmla="*/ 973288 h 5795240"/>
              <a:gd name="connsiteX74-15895" fmla="*/ 8853249 w 12641071"/>
              <a:gd name="connsiteY74-15896" fmla="*/ 973288 h 5795240"/>
              <a:gd name="connsiteX75-15897" fmla="*/ 8853248 w 12641071"/>
              <a:gd name="connsiteY75-15898" fmla="*/ 973287 h 5795240"/>
              <a:gd name="connsiteX76-15899" fmla="*/ 8849677 w 12641071"/>
              <a:gd name="connsiteY76-15900" fmla="*/ 973341 h 5795240"/>
              <a:gd name="connsiteX77-15901" fmla="*/ 8641543 w 12641071"/>
              <a:gd name="connsiteY77-15902" fmla="*/ 916577 h 5795240"/>
              <a:gd name="connsiteX78-15903" fmla="*/ 8641545 w 12641071"/>
              <a:gd name="connsiteY78-15904" fmla="*/ 916580 h 5795240"/>
              <a:gd name="connsiteX79-15905" fmla="*/ 8849676 w 12641071"/>
              <a:gd name="connsiteY79-15906" fmla="*/ 973343 h 5795240"/>
              <a:gd name="connsiteX80-15907" fmla="*/ 8853248 w 12641071"/>
              <a:gd name="connsiteY80-15908" fmla="*/ 973288 h 5795240"/>
              <a:gd name="connsiteX81-15909" fmla="*/ 8877719 w 12641071"/>
              <a:gd name="connsiteY81-15910" fmla="*/ 1018371 h 5795240"/>
              <a:gd name="connsiteX82-15911" fmla="*/ 8878116 w 12641071"/>
              <a:gd name="connsiteY82-15912" fmla="*/ 1018851 h 5795240"/>
              <a:gd name="connsiteX83-15913" fmla="*/ 8887288 w 12641071"/>
              <a:gd name="connsiteY83-15914" fmla="*/ 1037892 h 5795240"/>
              <a:gd name="connsiteX84-15915" fmla="*/ 8949899 w 12641071"/>
              <a:gd name="connsiteY84-15916" fmla="*/ 1239592 h 5795240"/>
              <a:gd name="connsiteX85-15917" fmla="*/ 8968437 w 12641071"/>
              <a:gd name="connsiteY85-15918" fmla="*/ 1423482 h 5795240"/>
              <a:gd name="connsiteX86-15919" fmla="*/ 8949899 w 12641071"/>
              <a:gd name="connsiteY86-15920" fmla="*/ 1239591 h 5795240"/>
              <a:gd name="connsiteX87-15921" fmla="*/ 8887288 w 12641071"/>
              <a:gd name="connsiteY87-15922" fmla="*/ 1037890 h 5795240"/>
              <a:gd name="connsiteX88-15923" fmla="*/ 8878116 w 12641071"/>
              <a:gd name="connsiteY88-15924" fmla="*/ 1018851 h 5795240"/>
              <a:gd name="connsiteX89-15925" fmla="*/ 8931285 w 12641071"/>
              <a:gd name="connsiteY89-15926" fmla="*/ 1083292 h 5795240"/>
              <a:gd name="connsiteX90-15927" fmla="*/ 9241478 w 12641071"/>
              <a:gd name="connsiteY90-15928" fmla="*/ 1211778 h 5795240"/>
              <a:gd name="connsiteX91-15929" fmla="*/ 9605238 w 12641071"/>
              <a:gd name="connsiteY91-15930" fmla="*/ 1018369 h 5795240"/>
              <a:gd name="connsiteX92-15931" fmla="*/ 9636247 w 12641071"/>
              <a:gd name="connsiteY92-15932" fmla="*/ 961241 h 5795240"/>
              <a:gd name="connsiteX93-15933" fmla="*/ 9641995 w 12641071"/>
              <a:gd name="connsiteY93-15934" fmla="*/ 961152 h 5795240"/>
              <a:gd name="connsiteX94-15935" fmla="*/ 9584939 w 12641071"/>
              <a:gd name="connsiteY94-15936" fmla="*/ 1079594 h 5795240"/>
              <a:gd name="connsiteX95-15937" fmla="*/ 9546257 w 12641071"/>
              <a:gd name="connsiteY95-15938" fmla="*/ 1204206 h 5795240"/>
              <a:gd name="connsiteX96-15939" fmla="*/ 9584939 w 12641071"/>
              <a:gd name="connsiteY96-15940" fmla="*/ 1079596 h 5795240"/>
              <a:gd name="connsiteX97-15941" fmla="*/ 9641995 w 12641071"/>
              <a:gd name="connsiteY97-15942" fmla="*/ 961153 h 5795240"/>
              <a:gd name="connsiteX98-15943" fmla="*/ 9653069 w 12641071"/>
              <a:gd name="connsiteY98-15944" fmla="*/ 960983 h 5795240"/>
              <a:gd name="connsiteX99-15945" fmla="*/ 9801564 w 12641071"/>
              <a:gd name="connsiteY99-15946" fmla="*/ 1196828 h 5795240"/>
              <a:gd name="connsiteX100-15947" fmla="*/ 9801566 w 12641071"/>
              <a:gd name="connsiteY100-15948" fmla="*/ 1196828 h 5795240"/>
              <a:gd name="connsiteX101-15949" fmla="*/ 9653070 w 12641071"/>
              <a:gd name="connsiteY101-15950" fmla="*/ 960982 h 5795240"/>
              <a:gd name="connsiteX102-15951" fmla="*/ 9641996 w 12641071"/>
              <a:gd name="connsiteY102-15952" fmla="*/ 961152 h 5795240"/>
              <a:gd name="connsiteX103-15953" fmla="*/ 9651917 w 12641071"/>
              <a:gd name="connsiteY103-15954" fmla="*/ 940556 h 5795240"/>
              <a:gd name="connsiteX104-15955" fmla="*/ 11050508 w 12641071"/>
              <a:gd name="connsiteY104-15956" fmla="*/ 108150 h 5795240"/>
              <a:gd name="connsiteX105-15957" fmla="*/ 12641071 w 12641071"/>
              <a:gd name="connsiteY105-15958" fmla="*/ 1698711 h 5795240"/>
              <a:gd name="connsiteX106-15959" fmla="*/ 11371062 w 12641071"/>
              <a:gd name="connsiteY106-15960" fmla="*/ 3256960 h 5795240"/>
              <a:gd name="connsiteX107-15961" fmla="*/ 11215953 w 12641071"/>
              <a:gd name="connsiteY107-15962" fmla="*/ 3280632 h 5795240"/>
              <a:gd name="connsiteX108-15963" fmla="*/ 11142318 w 12641071"/>
              <a:gd name="connsiteY108-15964" fmla="*/ 3276914 h 5795240"/>
              <a:gd name="connsiteX109-15965" fmla="*/ 11215952 w 12641071"/>
              <a:gd name="connsiteY109-15966" fmla="*/ 3280632 h 5795240"/>
              <a:gd name="connsiteX110-15967" fmla="*/ 11213133 w 12641071"/>
              <a:gd name="connsiteY110-15968" fmla="*/ 3281062 h 5795240"/>
              <a:gd name="connsiteX111-15969" fmla="*/ 11116921 w 12641071"/>
              <a:gd name="connsiteY111-15970" fmla="*/ 3285921 h 5795240"/>
              <a:gd name="connsiteX112-15971" fmla="*/ 11050507 w 12641071"/>
              <a:gd name="connsiteY112-15972" fmla="*/ 3289274 h 5795240"/>
              <a:gd name="connsiteX113-15973" fmla="*/ 11006292 w 12641071"/>
              <a:gd name="connsiteY113-15974" fmla="*/ 3287041 h 5795240"/>
              <a:gd name="connsiteX114-15975" fmla="*/ 10937101 w 12641071"/>
              <a:gd name="connsiteY114-15976" fmla="*/ 3297601 h 5795240"/>
              <a:gd name="connsiteX115-15977" fmla="*/ 10144740 w 12641071"/>
              <a:gd name="connsiteY115-15978" fmla="*/ 4089962 h 5795240"/>
              <a:gd name="connsiteX116-15979" fmla="*/ 10130374 w 12641071"/>
              <a:gd name="connsiteY116-15980" fmla="*/ 4184101 h 5795240"/>
              <a:gd name="connsiteX117-15981" fmla="*/ 10130375 w 12641071"/>
              <a:gd name="connsiteY117-15982" fmla="*/ 4184103 h 5795240"/>
              <a:gd name="connsiteX118-15983" fmla="*/ 10130656 w 12641071"/>
              <a:gd name="connsiteY118-15984" fmla="*/ 4185950 h 5795240"/>
              <a:gd name="connsiteX119-15985" fmla="*/ 10138194 w 12641071"/>
              <a:gd name="connsiteY119-15986" fmla="*/ 4335228 h 5795240"/>
              <a:gd name="connsiteX120-15987" fmla="*/ 10137710 w 12641071"/>
              <a:gd name="connsiteY120-15988" fmla="*/ 4344822 h 5795240"/>
              <a:gd name="connsiteX121-15989" fmla="*/ 10133555 w 12641071"/>
              <a:gd name="connsiteY121-15990" fmla="*/ 4427096 h 5795240"/>
              <a:gd name="connsiteX122-15991" fmla="*/ 10129312 w 12641071"/>
              <a:gd name="connsiteY122-15992" fmla="*/ 4399289 h 5795240"/>
              <a:gd name="connsiteX123-15993" fmla="*/ 10126797 w 12641071"/>
              <a:gd name="connsiteY123-15994" fmla="*/ 4349498 h 5795240"/>
              <a:gd name="connsiteX124-15995" fmla="*/ 10126796 w 12641071"/>
              <a:gd name="connsiteY124-15996" fmla="*/ 4349498 h 5795240"/>
              <a:gd name="connsiteX125-15997" fmla="*/ 10129311 w 12641071"/>
              <a:gd name="connsiteY125-15998" fmla="*/ 4399289 h 5795240"/>
              <a:gd name="connsiteX126-15999" fmla="*/ 10133554 w 12641071"/>
              <a:gd name="connsiteY126-16000" fmla="*/ 4427096 h 5795240"/>
              <a:gd name="connsiteX127-16001" fmla="*/ 10130656 w 12641071"/>
              <a:gd name="connsiteY127-16002" fmla="*/ 4484506 h 5795240"/>
              <a:gd name="connsiteX128-16003" fmla="*/ 8678182 w 12641071"/>
              <a:gd name="connsiteY128-16004" fmla="*/ 5795240 h 5795240"/>
              <a:gd name="connsiteX129-16005" fmla="*/ 7467518 w 12641071"/>
              <a:gd name="connsiteY129-16006" fmla="*/ 5151535 h 5795240"/>
              <a:gd name="connsiteX130-16007" fmla="*/ 7419945 w 12641071"/>
              <a:gd name="connsiteY130-16008" fmla="*/ 5073228 h 5795240"/>
              <a:gd name="connsiteX131-16009" fmla="*/ 7394386 w 12641071"/>
              <a:gd name="connsiteY131-16010" fmla="*/ 5031156 h 5795240"/>
              <a:gd name="connsiteX132-16011" fmla="*/ 7367299 w 12641071"/>
              <a:gd name="connsiteY132-16012" fmla="*/ 4974928 h 5795240"/>
              <a:gd name="connsiteX133-16013" fmla="*/ 7332905 w 12641071"/>
              <a:gd name="connsiteY133-16014" fmla="*/ 4903531 h 5795240"/>
              <a:gd name="connsiteX134-16015" fmla="*/ 7320958 w 12641071"/>
              <a:gd name="connsiteY134-16016" fmla="*/ 4870887 h 5795240"/>
              <a:gd name="connsiteX135-16017" fmla="*/ 7322174 w 12641071"/>
              <a:gd name="connsiteY135-16018" fmla="*/ 4872361 h 5795240"/>
              <a:gd name="connsiteX136-16019" fmla="*/ 7362630 w 12641071"/>
              <a:gd name="connsiteY136-16020" fmla="*/ 4938954 h 5795240"/>
              <a:gd name="connsiteX137-16021" fmla="*/ 7380779 w 12641071"/>
              <a:gd name="connsiteY137-16022" fmla="*/ 4976628 h 5795240"/>
              <a:gd name="connsiteX138-16023" fmla="*/ 7391210 w 12641071"/>
              <a:gd name="connsiteY138-16024" fmla="*/ 4977944 h 5795240"/>
              <a:gd name="connsiteX139-16025" fmla="*/ 7380780 w 12641071"/>
              <a:gd name="connsiteY139-16026" fmla="*/ 4976628 h 5795240"/>
              <a:gd name="connsiteX140-16027" fmla="*/ 7362631 w 12641071"/>
              <a:gd name="connsiteY140-16028" fmla="*/ 4938954 h 5795240"/>
              <a:gd name="connsiteX141-16029" fmla="*/ 7322175 w 12641071"/>
              <a:gd name="connsiteY141-16030" fmla="*/ 4872361 h 5795240"/>
              <a:gd name="connsiteX142-16031" fmla="*/ 7320959 w 12641071"/>
              <a:gd name="connsiteY142-16032" fmla="*/ 4870887 h 5795240"/>
              <a:gd name="connsiteX143-16033" fmla="*/ 7283811 w 12641071"/>
              <a:gd name="connsiteY143-16034" fmla="*/ 4769391 h 5795240"/>
              <a:gd name="connsiteX144-16035" fmla="*/ 7272112 w 12641071"/>
              <a:gd name="connsiteY144-16036" fmla="*/ 4718630 h 5795240"/>
              <a:gd name="connsiteX145-16037" fmla="*/ 7272111 w 12641071"/>
              <a:gd name="connsiteY145-16038" fmla="*/ 4718630 h 5795240"/>
              <a:gd name="connsiteX146-16039" fmla="*/ 7283810 w 12641071"/>
              <a:gd name="connsiteY146-16040" fmla="*/ 4769391 h 5795240"/>
              <a:gd name="connsiteX147-16041" fmla="*/ 7320958 w 12641071"/>
              <a:gd name="connsiteY147-16042" fmla="*/ 4870887 h 5795240"/>
              <a:gd name="connsiteX148-16043" fmla="*/ 7223551 w 12641071"/>
              <a:gd name="connsiteY148-16044" fmla="*/ 4752829 h 5795240"/>
              <a:gd name="connsiteX149-16045" fmla="*/ 6652445 w 12641071"/>
              <a:gd name="connsiteY149-16046" fmla="*/ 4516269 h 5795240"/>
              <a:gd name="connsiteX150-16047" fmla="*/ 6200873 w 12641071"/>
              <a:gd name="connsiteY150-16048" fmla="*/ 4654206 h 5795240"/>
              <a:gd name="connsiteX151-16049" fmla="*/ 6088813 w 12641071"/>
              <a:gd name="connsiteY151-16050" fmla="*/ 4746663 h 5795240"/>
              <a:gd name="connsiteX152-16051" fmla="*/ 6043019 w 12641071"/>
              <a:gd name="connsiteY152-16052" fmla="*/ 4807902 h 5795240"/>
              <a:gd name="connsiteX153-16053" fmla="*/ 6043021 w 12641071"/>
              <a:gd name="connsiteY153-16054" fmla="*/ 4807902 h 5795240"/>
              <a:gd name="connsiteX154-16055" fmla="*/ 6023271 w 12641071"/>
              <a:gd name="connsiteY154-16056" fmla="*/ 4834312 h 5795240"/>
              <a:gd name="connsiteX155-16057" fmla="*/ 5970678 w 12641071"/>
              <a:gd name="connsiteY155-16058" fmla="*/ 4892181 h 5795240"/>
              <a:gd name="connsiteX156-16059" fmla="*/ 5982717 w 12641071"/>
              <a:gd name="connsiteY156-16060" fmla="*/ 4872361 h 5795240"/>
              <a:gd name="connsiteX157-16061" fmla="*/ 5970675 w 12641071"/>
              <a:gd name="connsiteY157-16062" fmla="*/ 4892181 h 5795240"/>
              <a:gd name="connsiteX158-16063" fmla="*/ 5935320 w 12641071"/>
              <a:gd name="connsiteY158-16064" fmla="*/ 4931081 h 5795240"/>
              <a:gd name="connsiteX159-16065" fmla="*/ 4971763 w 12641071"/>
              <a:gd name="connsiteY159-16066" fmla="*/ 5330200 h 5795240"/>
              <a:gd name="connsiteX160-16067" fmla="*/ 3716172 w 12641071"/>
              <a:gd name="connsiteY160-16068" fmla="*/ 4497938 h 5795240"/>
              <a:gd name="connsiteX161-16069" fmla="*/ 3710773 w 12641071"/>
              <a:gd name="connsiteY161-16070" fmla="*/ 4483182 h 5795240"/>
              <a:gd name="connsiteX162-16071" fmla="*/ 3710773 w 12641071"/>
              <a:gd name="connsiteY162-16072" fmla="*/ 4483181 h 5795240"/>
              <a:gd name="connsiteX163-16073" fmla="*/ 3674984 w 12641071"/>
              <a:gd name="connsiteY163-16074" fmla="*/ 4385402 h 5795240"/>
              <a:gd name="connsiteX164-16075" fmla="*/ 3670349 w 12641071"/>
              <a:gd name="connsiteY164-16076" fmla="*/ 4372742 h 5795240"/>
              <a:gd name="connsiteX165-16077" fmla="*/ 3659438 w 12641071"/>
              <a:gd name="connsiteY165-16078" fmla="*/ 4330309 h 5795240"/>
              <a:gd name="connsiteX166-16079" fmla="*/ 3672084 w 12641071"/>
              <a:gd name="connsiteY166-16080" fmla="*/ 4353606 h 5795240"/>
              <a:gd name="connsiteX167-16081" fmla="*/ 3659440 w 12641071"/>
              <a:gd name="connsiteY167-16082" fmla="*/ 4330309 h 5795240"/>
              <a:gd name="connsiteX168-16083" fmla="*/ 3613217 w 12641071"/>
              <a:gd name="connsiteY168-16084" fmla="*/ 4245153 h 5795240"/>
              <a:gd name="connsiteX169-16085" fmla="*/ 3083792 w 12641071"/>
              <a:gd name="connsiteY169-16086" fmla="*/ 3963660 h 5795240"/>
              <a:gd name="connsiteX170-16087" fmla="*/ 2835272 w 12641071"/>
              <a:gd name="connsiteY170-16088" fmla="*/ 4013833 h 5795240"/>
              <a:gd name="connsiteX171-16089" fmla="*/ 2820214 w 12641071"/>
              <a:gd name="connsiteY171-16090" fmla="*/ 4022007 h 5795240"/>
              <a:gd name="connsiteX172-16091" fmla="*/ 2820212 w 12641071"/>
              <a:gd name="connsiteY172-16092" fmla="*/ 4022008 h 5795240"/>
              <a:gd name="connsiteX173-16093" fmla="*/ 2820206 w 12641071"/>
              <a:gd name="connsiteY173-16094" fmla="*/ 4022011 h 5795240"/>
              <a:gd name="connsiteX174-16095" fmla="*/ 2813481 w 12641071"/>
              <a:gd name="connsiteY174-16096" fmla="*/ 4027041 h 5795240"/>
              <a:gd name="connsiteX175-16097" fmla="*/ 2762875 w 12641071"/>
              <a:gd name="connsiteY175-16098" fmla="*/ 4057784 h 5795240"/>
              <a:gd name="connsiteX176-16099" fmla="*/ 2762878 w 12641071"/>
              <a:gd name="connsiteY176-16100" fmla="*/ 4057784 h 5795240"/>
              <a:gd name="connsiteX177-16101" fmla="*/ 2694694 w 12641071"/>
              <a:gd name="connsiteY177-16102" fmla="*/ 4099208 h 5795240"/>
              <a:gd name="connsiteX178-16103" fmla="*/ 2726822 w 12641071"/>
              <a:gd name="connsiteY178-16104" fmla="*/ 4072700 h 5795240"/>
              <a:gd name="connsiteX179-16105" fmla="*/ 2757719 w 12641071"/>
              <a:gd name="connsiteY179-16106" fmla="*/ 4055929 h 5795240"/>
              <a:gd name="connsiteX180-16107" fmla="*/ 2757718 w 12641071"/>
              <a:gd name="connsiteY180-16108" fmla="*/ 4055928 h 5795240"/>
              <a:gd name="connsiteX181-16109" fmla="*/ 2726820 w 12641071"/>
              <a:gd name="connsiteY181-16110" fmla="*/ 4072700 h 5795240"/>
              <a:gd name="connsiteX182-16111" fmla="*/ 2694692 w 12641071"/>
              <a:gd name="connsiteY182-16112" fmla="*/ 4099208 h 5795240"/>
              <a:gd name="connsiteX183-16113" fmla="*/ 2664698 w 12641071"/>
              <a:gd name="connsiteY183-16114" fmla="*/ 4117431 h 5795240"/>
              <a:gd name="connsiteX184-16115" fmla="*/ 1804544 w 12641071"/>
              <a:gd name="connsiteY184-16116" fmla="*/ 4335229 h 5795240"/>
              <a:gd name="connsiteX185-16117" fmla="*/ 0 w 12641071"/>
              <a:gd name="connsiteY185-16118" fmla="*/ 2530685 h 5795240"/>
              <a:gd name="connsiteX186-16119" fmla="*/ 1804544 w 12641071"/>
              <a:gd name="connsiteY186-16120" fmla="*/ 726143 h 5795240"/>
              <a:gd name="connsiteX187-16121" fmla="*/ 3080549 w 12641071"/>
              <a:gd name="connsiteY187-16122" fmla="*/ 1254682 h 5795240"/>
              <a:gd name="connsiteX188-16123" fmla="*/ 3268676 w 12641071"/>
              <a:gd name="connsiteY188-16124" fmla="*/ 1461167 h 5795240"/>
              <a:gd name="connsiteX189-16125" fmla="*/ 3565826 w 12641071"/>
              <a:gd name="connsiteY189-16126" fmla="*/ 1551935 h 5795240"/>
              <a:gd name="connsiteX190-16127" fmla="*/ 4086504 w 12641071"/>
              <a:gd name="connsiteY190-16128" fmla="*/ 1127574 h 5795240"/>
              <a:gd name="connsiteX191-16129" fmla="*/ 4103078 w 12641071"/>
              <a:gd name="connsiteY191-16130" fmla="*/ 1004204 h 5795240"/>
              <a:gd name="connsiteX192-16131" fmla="*/ 5215874 w 12641071"/>
              <a:gd name="connsiteY192-16132" fmla="*/ 0 h 5795240"/>
              <a:gd name="connsiteX0-16133" fmla="*/ 5964869 w 12641071"/>
              <a:gd name="connsiteY0-16134" fmla="*/ 4795171 h 5795240"/>
              <a:gd name="connsiteX1-16135" fmla="*/ 6019264 w 12641071"/>
              <a:gd name="connsiteY1-16136" fmla="*/ 4804905 h 5795240"/>
              <a:gd name="connsiteX2-16137" fmla="*/ 6036570 w 12641071"/>
              <a:gd name="connsiteY2-16138" fmla="*/ 4807089 h 5795240"/>
              <a:gd name="connsiteX3-16139" fmla="*/ 6019265 w 12641071"/>
              <a:gd name="connsiteY3-16140" fmla="*/ 4804905 h 5795240"/>
              <a:gd name="connsiteX4-16141" fmla="*/ 5964869 w 12641071"/>
              <a:gd name="connsiteY4-16142" fmla="*/ 4795171 h 5795240"/>
              <a:gd name="connsiteX5-16143" fmla="*/ 3682364 w 12641071"/>
              <a:gd name="connsiteY5-16144" fmla="*/ 4386723 h 5795240"/>
              <a:gd name="connsiteX6-16145" fmla="*/ 3772428 w 12641071"/>
              <a:gd name="connsiteY6-16146" fmla="*/ 4402840 h 5795240"/>
              <a:gd name="connsiteX7-16147" fmla="*/ 3772428 w 12641071"/>
              <a:gd name="connsiteY7-16148" fmla="*/ 4402840 h 5795240"/>
              <a:gd name="connsiteX8-16149" fmla="*/ 3682364 w 12641071"/>
              <a:gd name="connsiteY8-16150" fmla="*/ 4386723 h 5795240"/>
              <a:gd name="connsiteX9-16151" fmla="*/ 6034389 w 12641071"/>
              <a:gd name="connsiteY9-16152" fmla="*/ 371047 h 5795240"/>
              <a:gd name="connsiteX10-16153" fmla="*/ 5912002 w 12641071"/>
              <a:gd name="connsiteY10-16154" fmla="*/ 413650 h 5795240"/>
              <a:gd name="connsiteX11-16155" fmla="*/ 5912002 w 12641071"/>
              <a:gd name="connsiteY11-16156" fmla="*/ 413650 h 5795240"/>
              <a:gd name="connsiteX12-16157" fmla="*/ 6034389 w 12641071"/>
              <a:gd name="connsiteY12-16158" fmla="*/ 371047 h 5795240"/>
              <a:gd name="connsiteX13-16159" fmla="*/ 5215874 w 12641071"/>
              <a:gd name="connsiteY13-16160" fmla="*/ 0 h 5795240"/>
              <a:gd name="connsiteX14-16161" fmla="*/ 5927386 w 12641071"/>
              <a:gd name="connsiteY14-16162" fmla="*/ 255427 h 5795240"/>
              <a:gd name="connsiteX15-16163" fmla="*/ 5974443 w 12641071"/>
              <a:gd name="connsiteY15-16164" fmla="*/ 298195 h 5795240"/>
              <a:gd name="connsiteX16-16165" fmla="*/ 5974448 w 12641071"/>
              <a:gd name="connsiteY16-16166" fmla="*/ 298200 h 5795240"/>
              <a:gd name="connsiteX17-16167" fmla="*/ 6006819 w 12641071"/>
              <a:gd name="connsiteY17-16168" fmla="*/ 327622 h 5795240"/>
              <a:gd name="connsiteX18-16169" fmla="*/ 6043427 w 12641071"/>
              <a:gd name="connsiteY18-16170" fmla="*/ 367901 h 5795240"/>
              <a:gd name="connsiteX19-16171" fmla="*/ 6043429 w 12641071"/>
              <a:gd name="connsiteY19-16172" fmla="*/ 367901 h 5795240"/>
              <a:gd name="connsiteX20-16173" fmla="*/ 6079014 w 12641071"/>
              <a:gd name="connsiteY20-16174" fmla="*/ 407056 h 5795240"/>
              <a:gd name="connsiteX21-16175" fmla="*/ 6105193 w 12641071"/>
              <a:gd name="connsiteY21-16176" fmla="*/ 442067 h 5795240"/>
              <a:gd name="connsiteX22-16177" fmla="*/ 6069206 w 12641071"/>
              <a:gd name="connsiteY22-16178" fmla="*/ 409359 h 5795240"/>
              <a:gd name="connsiteX23-16179" fmla="*/ 6105193 w 12641071"/>
              <a:gd name="connsiteY23-16180" fmla="*/ 442069 h 5795240"/>
              <a:gd name="connsiteX24-16181" fmla="*/ 6143408 w 12641071"/>
              <a:gd name="connsiteY24-16182" fmla="*/ 493169 h 5795240"/>
              <a:gd name="connsiteX25-16183" fmla="*/ 6143427 w 12641071"/>
              <a:gd name="connsiteY25-16184" fmla="*/ 493200 h 5795240"/>
              <a:gd name="connsiteX26-16185" fmla="*/ 6215965 w 12641071"/>
              <a:gd name="connsiteY26-16186" fmla="*/ 619406 h 5795240"/>
              <a:gd name="connsiteX27-16187" fmla="*/ 6234035 w 12641071"/>
              <a:gd name="connsiteY27-16188" fmla="*/ 658746 h 5795240"/>
              <a:gd name="connsiteX28-16189" fmla="*/ 6234035 w 12641071"/>
              <a:gd name="connsiteY28-16190" fmla="*/ 658746 h 5795240"/>
              <a:gd name="connsiteX29-16191" fmla="*/ 6215965 w 12641071"/>
              <a:gd name="connsiteY29-16192" fmla="*/ 619406 h 5795240"/>
              <a:gd name="connsiteX30-16193" fmla="*/ 6205824 w 12641071"/>
              <a:gd name="connsiteY30-16194" fmla="*/ 597325 h 5795240"/>
              <a:gd name="connsiteX31-16195" fmla="*/ 6143427 w 12641071"/>
              <a:gd name="connsiteY31-16196" fmla="*/ 493200 h 5795240"/>
              <a:gd name="connsiteX32-16197" fmla="*/ 6143408 w 12641071"/>
              <a:gd name="connsiteY32-16198" fmla="*/ 493167 h 5795240"/>
              <a:gd name="connsiteX33-16199" fmla="*/ 6105193 w 12641071"/>
              <a:gd name="connsiteY33-16200" fmla="*/ 442067 h 5795240"/>
              <a:gd name="connsiteX34-16201" fmla="*/ 6141460 w 12641071"/>
              <a:gd name="connsiteY34-16202" fmla="*/ 475027 h 5795240"/>
              <a:gd name="connsiteX35-16203" fmla="*/ 6788665 w 12641071"/>
              <a:gd name="connsiteY35-16204" fmla="*/ 707369 h 5795240"/>
              <a:gd name="connsiteX36-16205" fmla="*/ 7184710 w 12641071"/>
              <a:gd name="connsiteY36-16206" fmla="*/ 627411 h 5795240"/>
              <a:gd name="connsiteX37-16207" fmla="*/ 7264545 w 12641071"/>
              <a:gd name="connsiteY37-16208" fmla="*/ 588952 h 5795240"/>
              <a:gd name="connsiteX38-16209" fmla="*/ 7213686 w 12641071"/>
              <a:gd name="connsiteY38-16210" fmla="*/ 626983 h 5795240"/>
              <a:gd name="connsiteX39-16211" fmla="*/ 7128319 w 12641071"/>
              <a:gd name="connsiteY39-16212" fmla="*/ 705504 h 5795240"/>
              <a:gd name="connsiteX40-16213" fmla="*/ 7083110 w 12641071"/>
              <a:gd name="connsiteY40-16214" fmla="*/ 757072 h 5795240"/>
              <a:gd name="connsiteX41-16215" fmla="*/ 7083111 w 12641071"/>
              <a:gd name="connsiteY41-16216" fmla="*/ 757072 h 5795240"/>
              <a:gd name="connsiteX42-16217" fmla="*/ 7128319 w 12641071"/>
              <a:gd name="connsiteY42-16218" fmla="*/ 705506 h 5795240"/>
              <a:gd name="connsiteX43-16219" fmla="*/ 7213686 w 12641071"/>
              <a:gd name="connsiteY43-16220" fmla="*/ 626984 h 5795240"/>
              <a:gd name="connsiteX44-16221" fmla="*/ 7264545 w 12641071"/>
              <a:gd name="connsiteY44-16222" fmla="*/ 588953 h 5795240"/>
              <a:gd name="connsiteX45-16223" fmla="*/ 7273651 w 12641071"/>
              <a:gd name="connsiteY45-16224" fmla="*/ 584566 h 5795240"/>
              <a:gd name="connsiteX46-16225" fmla="*/ 7314851 w 12641071"/>
              <a:gd name="connsiteY46-16226" fmla="*/ 559537 h 5795240"/>
              <a:gd name="connsiteX47-16227" fmla="*/ 7354131 w 12641071"/>
              <a:gd name="connsiteY47-16228" fmla="*/ 565467 h 5795240"/>
              <a:gd name="connsiteX48-16229" fmla="*/ 7429608 w 12641071"/>
              <a:gd name="connsiteY48-16230" fmla="*/ 586051 h 5795240"/>
              <a:gd name="connsiteX49-16231" fmla="*/ 7429611 w 12641071"/>
              <a:gd name="connsiteY49-16232" fmla="*/ 586050 h 5795240"/>
              <a:gd name="connsiteX50-16233" fmla="*/ 7354132 w 12641071"/>
              <a:gd name="connsiteY50-16234" fmla="*/ 565465 h 5795240"/>
              <a:gd name="connsiteX51-16235" fmla="*/ 7314853 w 12641071"/>
              <a:gd name="connsiteY51-16236" fmla="*/ 559536 h 5795240"/>
              <a:gd name="connsiteX52-16237" fmla="*/ 7314851 w 12641071"/>
              <a:gd name="connsiteY52-16238" fmla="*/ 559537 h 5795240"/>
              <a:gd name="connsiteX53-16239" fmla="*/ 7314849 w 12641071"/>
              <a:gd name="connsiteY53-16240" fmla="*/ 559537 h 5795240"/>
              <a:gd name="connsiteX54-16241" fmla="*/ 7273651 w 12641071"/>
              <a:gd name="connsiteY54-16242" fmla="*/ 584565 h 5795240"/>
              <a:gd name="connsiteX55-16243" fmla="*/ 7264545 w 12641071"/>
              <a:gd name="connsiteY55-16244" fmla="*/ 588952 h 5795240"/>
              <a:gd name="connsiteX56-16245" fmla="*/ 7296407 w 12641071"/>
              <a:gd name="connsiteY56-16246" fmla="*/ 565126 h 5795240"/>
              <a:gd name="connsiteX57-16247" fmla="*/ 7307447 w 12641071"/>
              <a:gd name="connsiteY57-16248" fmla="*/ 558419 h 5795240"/>
              <a:gd name="connsiteX58-16249" fmla="*/ 7307450 w 12641071"/>
              <a:gd name="connsiteY58-16250" fmla="*/ 558419 h 5795240"/>
              <a:gd name="connsiteX59-16251" fmla="*/ 7385004 w 12641071"/>
              <a:gd name="connsiteY59-16252" fmla="*/ 511303 h 5795240"/>
              <a:gd name="connsiteX60-16253" fmla="*/ 7391626 w 12641071"/>
              <a:gd name="connsiteY60-16254" fmla="*/ 508114 h 5795240"/>
              <a:gd name="connsiteX61-16255" fmla="*/ 7391631 w 12641071"/>
              <a:gd name="connsiteY61-16256" fmla="*/ 508110 h 5795240"/>
              <a:gd name="connsiteX62-16257" fmla="*/ 7478934 w 12641071"/>
              <a:gd name="connsiteY62-16258" fmla="*/ 466053 h 5795240"/>
              <a:gd name="connsiteX63-16259" fmla="*/ 7897193 w 12641071"/>
              <a:gd name="connsiteY63-16260" fmla="*/ 381611 h 5795240"/>
              <a:gd name="connsiteX64-16261" fmla="*/ 8788216 w 12641071"/>
              <a:gd name="connsiteY64-16262" fmla="*/ 855364 h 5795240"/>
              <a:gd name="connsiteX65-16263" fmla="*/ 8832362 w 12641071"/>
              <a:gd name="connsiteY65-16264" fmla="*/ 928030 h 5795240"/>
              <a:gd name="connsiteX66-16265" fmla="*/ 8832362 w 12641071"/>
              <a:gd name="connsiteY66-16266" fmla="*/ 928033 h 5795240"/>
              <a:gd name="connsiteX67-16267" fmla="*/ 8842040 w 12641071"/>
              <a:gd name="connsiteY67-16268" fmla="*/ 943961 h 5795240"/>
              <a:gd name="connsiteX68-16269" fmla="*/ 8856144 w 12641071"/>
              <a:gd name="connsiteY68-16270" fmla="*/ 973241 h 5795240"/>
              <a:gd name="connsiteX69-16271" fmla="*/ 8856145 w 12641071"/>
              <a:gd name="connsiteY69-16272" fmla="*/ 973241 h 5795240"/>
              <a:gd name="connsiteX70-16273" fmla="*/ 8878117 w 12641071"/>
              <a:gd name="connsiteY70-16274" fmla="*/ 1018851 h 5795240"/>
              <a:gd name="connsiteX71-16275" fmla="*/ 8877719 w 12641071"/>
              <a:gd name="connsiteY71-16276" fmla="*/ 1018369 h 5795240"/>
              <a:gd name="connsiteX72-16277" fmla="*/ 8853250 w 12641071"/>
              <a:gd name="connsiteY72-16278" fmla="*/ 973288 h 5795240"/>
              <a:gd name="connsiteX73-16279" fmla="*/ 8853249 w 12641071"/>
              <a:gd name="connsiteY73-16280" fmla="*/ 973288 h 5795240"/>
              <a:gd name="connsiteX74-16281" fmla="*/ 8853248 w 12641071"/>
              <a:gd name="connsiteY74-16282" fmla="*/ 973287 h 5795240"/>
              <a:gd name="connsiteX75-16283" fmla="*/ 8849677 w 12641071"/>
              <a:gd name="connsiteY75-16284" fmla="*/ 973341 h 5795240"/>
              <a:gd name="connsiteX76-16285" fmla="*/ 8641543 w 12641071"/>
              <a:gd name="connsiteY76-16286" fmla="*/ 916577 h 5795240"/>
              <a:gd name="connsiteX77-16287" fmla="*/ 8641545 w 12641071"/>
              <a:gd name="connsiteY77-16288" fmla="*/ 916580 h 5795240"/>
              <a:gd name="connsiteX78-16289" fmla="*/ 8849676 w 12641071"/>
              <a:gd name="connsiteY78-16290" fmla="*/ 973343 h 5795240"/>
              <a:gd name="connsiteX79-16291" fmla="*/ 8853248 w 12641071"/>
              <a:gd name="connsiteY79-16292" fmla="*/ 973288 h 5795240"/>
              <a:gd name="connsiteX80-16293" fmla="*/ 8877719 w 12641071"/>
              <a:gd name="connsiteY80-16294" fmla="*/ 1018371 h 5795240"/>
              <a:gd name="connsiteX81-16295" fmla="*/ 8878116 w 12641071"/>
              <a:gd name="connsiteY81-16296" fmla="*/ 1018851 h 5795240"/>
              <a:gd name="connsiteX82-16297" fmla="*/ 8887288 w 12641071"/>
              <a:gd name="connsiteY82-16298" fmla="*/ 1037892 h 5795240"/>
              <a:gd name="connsiteX83-16299" fmla="*/ 8949899 w 12641071"/>
              <a:gd name="connsiteY83-16300" fmla="*/ 1239592 h 5795240"/>
              <a:gd name="connsiteX84-16301" fmla="*/ 8968437 w 12641071"/>
              <a:gd name="connsiteY84-16302" fmla="*/ 1423482 h 5795240"/>
              <a:gd name="connsiteX85-16303" fmla="*/ 8949899 w 12641071"/>
              <a:gd name="connsiteY85-16304" fmla="*/ 1239591 h 5795240"/>
              <a:gd name="connsiteX86-16305" fmla="*/ 8887288 w 12641071"/>
              <a:gd name="connsiteY86-16306" fmla="*/ 1037890 h 5795240"/>
              <a:gd name="connsiteX87-16307" fmla="*/ 8878116 w 12641071"/>
              <a:gd name="connsiteY87-16308" fmla="*/ 1018851 h 5795240"/>
              <a:gd name="connsiteX88-16309" fmla="*/ 8931285 w 12641071"/>
              <a:gd name="connsiteY88-16310" fmla="*/ 1083292 h 5795240"/>
              <a:gd name="connsiteX89-16311" fmla="*/ 9241478 w 12641071"/>
              <a:gd name="connsiteY89-16312" fmla="*/ 1211778 h 5795240"/>
              <a:gd name="connsiteX90-16313" fmla="*/ 9605238 w 12641071"/>
              <a:gd name="connsiteY90-16314" fmla="*/ 1018369 h 5795240"/>
              <a:gd name="connsiteX91-16315" fmla="*/ 9636247 w 12641071"/>
              <a:gd name="connsiteY91-16316" fmla="*/ 961241 h 5795240"/>
              <a:gd name="connsiteX92-16317" fmla="*/ 9641995 w 12641071"/>
              <a:gd name="connsiteY92-16318" fmla="*/ 961152 h 5795240"/>
              <a:gd name="connsiteX93-16319" fmla="*/ 9584939 w 12641071"/>
              <a:gd name="connsiteY93-16320" fmla="*/ 1079594 h 5795240"/>
              <a:gd name="connsiteX94-16321" fmla="*/ 9546257 w 12641071"/>
              <a:gd name="connsiteY94-16322" fmla="*/ 1204206 h 5795240"/>
              <a:gd name="connsiteX95-16323" fmla="*/ 9584939 w 12641071"/>
              <a:gd name="connsiteY95-16324" fmla="*/ 1079596 h 5795240"/>
              <a:gd name="connsiteX96-16325" fmla="*/ 9641995 w 12641071"/>
              <a:gd name="connsiteY96-16326" fmla="*/ 961153 h 5795240"/>
              <a:gd name="connsiteX97-16327" fmla="*/ 9653069 w 12641071"/>
              <a:gd name="connsiteY97-16328" fmla="*/ 960983 h 5795240"/>
              <a:gd name="connsiteX98-16329" fmla="*/ 9801564 w 12641071"/>
              <a:gd name="connsiteY98-16330" fmla="*/ 1196828 h 5795240"/>
              <a:gd name="connsiteX99-16331" fmla="*/ 9801566 w 12641071"/>
              <a:gd name="connsiteY99-16332" fmla="*/ 1196828 h 5795240"/>
              <a:gd name="connsiteX100-16333" fmla="*/ 9653070 w 12641071"/>
              <a:gd name="connsiteY100-16334" fmla="*/ 960982 h 5795240"/>
              <a:gd name="connsiteX101-16335" fmla="*/ 9641996 w 12641071"/>
              <a:gd name="connsiteY101-16336" fmla="*/ 961152 h 5795240"/>
              <a:gd name="connsiteX102-16337" fmla="*/ 9651917 w 12641071"/>
              <a:gd name="connsiteY102-16338" fmla="*/ 940556 h 5795240"/>
              <a:gd name="connsiteX103-16339" fmla="*/ 11050508 w 12641071"/>
              <a:gd name="connsiteY103-16340" fmla="*/ 108150 h 5795240"/>
              <a:gd name="connsiteX104-16341" fmla="*/ 12641071 w 12641071"/>
              <a:gd name="connsiteY104-16342" fmla="*/ 1698711 h 5795240"/>
              <a:gd name="connsiteX105-16343" fmla="*/ 11371062 w 12641071"/>
              <a:gd name="connsiteY105-16344" fmla="*/ 3256960 h 5795240"/>
              <a:gd name="connsiteX106-16345" fmla="*/ 11215953 w 12641071"/>
              <a:gd name="connsiteY106-16346" fmla="*/ 3280632 h 5795240"/>
              <a:gd name="connsiteX107-16347" fmla="*/ 11142318 w 12641071"/>
              <a:gd name="connsiteY107-16348" fmla="*/ 3276914 h 5795240"/>
              <a:gd name="connsiteX108-16349" fmla="*/ 11215952 w 12641071"/>
              <a:gd name="connsiteY108-16350" fmla="*/ 3280632 h 5795240"/>
              <a:gd name="connsiteX109-16351" fmla="*/ 11213133 w 12641071"/>
              <a:gd name="connsiteY109-16352" fmla="*/ 3281062 h 5795240"/>
              <a:gd name="connsiteX110-16353" fmla="*/ 11116921 w 12641071"/>
              <a:gd name="connsiteY110-16354" fmla="*/ 3285921 h 5795240"/>
              <a:gd name="connsiteX111-16355" fmla="*/ 11050507 w 12641071"/>
              <a:gd name="connsiteY111-16356" fmla="*/ 3289274 h 5795240"/>
              <a:gd name="connsiteX112-16357" fmla="*/ 11006292 w 12641071"/>
              <a:gd name="connsiteY112-16358" fmla="*/ 3287041 h 5795240"/>
              <a:gd name="connsiteX113-16359" fmla="*/ 10937101 w 12641071"/>
              <a:gd name="connsiteY113-16360" fmla="*/ 3297601 h 5795240"/>
              <a:gd name="connsiteX114-16361" fmla="*/ 10144740 w 12641071"/>
              <a:gd name="connsiteY114-16362" fmla="*/ 4089962 h 5795240"/>
              <a:gd name="connsiteX115-16363" fmla="*/ 10130374 w 12641071"/>
              <a:gd name="connsiteY115-16364" fmla="*/ 4184101 h 5795240"/>
              <a:gd name="connsiteX116-16365" fmla="*/ 10130375 w 12641071"/>
              <a:gd name="connsiteY116-16366" fmla="*/ 4184103 h 5795240"/>
              <a:gd name="connsiteX117-16367" fmla="*/ 10130656 w 12641071"/>
              <a:gd name="connsiteY117-16368" fmla="*/ 4185950 h 5795240"/>
              <a:gd name="connsiteX118-16369" fmla="*/ 10138194 w 12641071"/>
              <a:gd name="connsiteY118-16370" fmla="*/ 4335228 h 5795240"/>
              <a:gd name="connsiteX119-16371" fmla="*/ 10137710 w 12641071"/>
              <a:gd name="connsiteY119-16372" fmla="*/ 4344822 h 5795240"/>
              <a:gd name="connsiteX120-16373" fmla="*/ 10133555 w 12641071"/>
              <a:gd name="connsiteY120-16374" fmla="*/ 4427096 h 5795240"/>
              <a:gd name="connsiteX121-16375" fmla="*/ 10129312 w 12641071"/>
              <a:gd name="connsiteY121-16376" fmla="*/ 4399289 h 5795240"/>
              <a:gd name="connsiteX122-16377" fmla="*/ 10126797 w 12641071"/>
              <a:gd name="connsiteY122-16378" fmla="*/ 4349498 h 5795240"/>
              <a:gd name="connsiteX123-16379" fmla="*/ 10126796 w 12641071"/>
              <a:gd name="connsiteY123-16380" fmla="*/ 4349498 h 5795240"/>
              <a:gd name="connsiteX124-16381" fmla="*/ 10129311 w 12641071"/>
              <a:gd name="connsiteY124-16382" fmla="*/ 4399289 h 5795240"/>
              <a:gd name="connsiteX125-16383" fmla="*/ 10133554 w 12641071"/>
              <a:gd name="connsiteY125-16384" fmla="*/ 4427096 h 5795240"/>
              <a:gd name="connsiteX126-16385" fmla="*/ 10130656 w 12641071"/>
              <a:gd name="connsiteY126-16386" fmla="*/ 4484506 h 5795240"/>
              <a:gd name="connsiteX127-16387" fmla="*/ 8678182 w 12641071"/>
              <a:gd name="connsiteY127-16388" fmla="*/ 5795240 h 5795240"/>
              <a:gd name="connsiteX128-16389" fmla="*/ 7467518 w 12641071"/>
              <a:gd name="connsiteY128-16390" fmla="*/ 5151535 h 5795240"/>
              <a:gd name="connsiteX129-16391" fmla="*/ 7419945 w 12641071"/>
              <a:gd name="connsiteY129-16392" fmla="*/ 5073228 h 5795240"/>
              <a:gd name="connsiteX130-16393" fmla="*/ 7394386 w 12641071"/>
              <a:gd name="connsiteY130-16394" fmla="*/ 5031156 h 5795240"/>
              <a:gd name="connsiteX131-16395" fmla="*/ 7367299 w 12641071"/>
              <a:gd name="connsiteY131-16396" fmla="*/ 4974928 h 5795240"/>
              <a:gd name="connsiteX132-16397" fmla="*/ 7332905 w 12641071"/>
              <a:gd name="connsiteY132-16398" fmla="*/ 4903531 h 5795240"/>
              <a:gd name="connsiteX133-16399" fmla="*/ 7320958 w 12641071"/>
              <a:gd name="connsiteY133-16400" fmla="*/ 4870887 h 5795240"/>
              <a:gd name="connsiteX134-16401" fmla="*/ 7322174 w 12641071"/>
              <a:gd name="connsiteY134-16402" fmla="*/ 4872361 h 5795240"/>
              <a:gd name="connsiteX135-16403" fmla="*/ 7362630 w 12641071"/>
              <a:gd name="connsiteY135-16404" fmla="*/ 4938954 h 5795240"/>
              <a:gd name="connsiteX136-16405" fmla="*/ 7380779 w 12641071"/>
              <a:gd name="connsiteY136-16406" fmla="*/ 4976628 h 5795240"/>
              <a:gd name="connsiteX137-16407" fmla="*/ 7391210 w 12641071"/>
              <a:gd name="connsiteY137-16408" fmla="*/ 4977944 h 5795240"/>
              <a:gd name="connsiteX138-16409" fmla="*/ 7380780 w 12641071"/>
              <a:gd name="connsiteY138-16410" fmla="*/ 4976628 h 5795240"/>
              <a:gd name="connsiteX139-16411" fmla="*/ 7362631 w 12641071"/>
              <a:gd name="connsiteY139-16412" fmla="*/ 4938954 h 5795240"/>
              <a:gd name="connsiteX140-16413" fmla="*/ 7322175 w 12641071"/>
              <a:gd name="connsiteY140-16414" fmla="*/ 4872361 h 5795240"/>
              <a:gd name="connsiteX141-16415" fmla="*/ 7320959 w 12641071"/>
              <a:gd name="connsiteY141-16416" fmla="*/ 4870887 h 5795240"/>
              <a:gd name="connsiteX142-16417" fmla="*/ 7283811 w 12641071"/>
              <a:gd name="connsiteY142-16418" fmla="*/ 4769391 h 5795240"/>
              <a:gd name="connsiteX143-16419" fmla="*/ 7272112 w 12641071"/>
              <a:gd name="connsiteY143-16420" fmla="*/ 4718630 h 5795240"/>
              <a:gd name="connsiteX144-16421" fmla="*/ 7272111 w 12641071"/>
              <a:gd name="connsiteY144-16422" fmla="*/ 4718630 h 5795240"/>
              <a:gd name="connsiteX145-16423" fmla="*/ 7283810 w 12641071"/>
              <a:gd name="connsiteY145-16424" fmla="*/ 4769391 h 5795240"/>
              <a:gd name="connsiteX146-16425" fmla="*/ 7320958 w 12641071"/>
              <a:gd name="connsiteY146-16426" fmla="*/ 4870887 h 5795240"/>
              <a:gd name="connsiteX147-16427" fmla="*/ 7223551 w 12641071"/>
              <a:gd name="connsiteY147-16428" fmla="*/ 4752829 h 5795240"/>
              <a:gd name="connsiteX148-16429" fmla="*/ 6652445 w 12641071"/>
              <a:gd name="connsiteY148-16430" fmla="*/ 4516269 h 5795240"/>
              <a:gd name="connsiteX149-16431" fmla="*/ 6200873 w 12641071"/>
              <a:gd name="connsiteY149-16432" fmla="*/ 4654206 h 5795240"/>
              <a:gd name="connsiteX150-16433" fmla="*/ 6088813 w 12641071"/>
              <a:gd name="connsiteY150-16434" fmla="*/ 4746663 h 5795240"/>
              <a:gd name="connsiteX151-16435" fmla="*/ 6043019 w 12641071"/>
              <a:gd name="connsiteY151-16436" fmla="*/ 4807902 h 5795240"/>
              <a:gd name="connsiteX152-16437" fmla="*/ 6043021 w 12641071"/>
              <a:gd name="connsiteY152-16438" fmla="*/ 4807902 h 5795240"/>
              <a:gd name="connsiteX153-16439" fmla="*/ 6023271 w 12641071"/>
              <a:gd name="connsiteY153-16440" fmla="*/ 4834312 h 5795240"/>
              <a:gd name="connsiteX154-16441" fmla="*/ 5970678 w 12641071"/>
              <a:gd name="connsiteY154-16442" fmla="*/ 4892181 h 5795240"/>
              <a:gd name="connsiteX155-16443" fmla="*/ 5982717 w 12641071"/>
              <a:gd name="connsiteY155-16444" fmla="*/ 4872361 h 5795240"/>
              <a:gd name="connsiteX156-16445" fmla="*/ 5970675 w 12641071"/>
              <a:gd name="connsiteY156-16446" fmla="*/ 4892181 h 5795240"/>
              <a:gd name="connsiteX157-16447" fmla="*/ 5935320 w 12641071"/>
              <a:gd name="connsiteY157-16448" fmla="*/ 4931081 h 5795240"/>
              <a:gd name="connsiteX158-16449" fmla="*/ 4971763 w 12641071"/>
              <a:gd name="connsiteY158-16450" fmla="*/ 5330200 h 5795240"/>
              <a:gd name="connsiteX159-16451" fmla="*/ 3716172 w 12641071"/>
              <a:gd name="connsiteY159-16452" fmla="*/ 4497938 h 5795240"/>
              <a:gd name="connsiteX160-16453" fmla="*/ 3710773 w 12641071"/>
              <a:gd name="connsiteY160-16454" fmla="*/ 4483182 h 5795240"/>
              <a:gd name="connsiteX161-16455" fmla="*/ 3710773 w 12641071"/>
              <a:gd name="connsiteY161-16456" fmla="*/ 4483181 h 5795240"/>
              <a:gd name="connsiteX162-16457" fmla="*/ 3674984 w 12641071"/>
              <a:gd name="connsiteY162-16458" fmla="*/ 4385402 h 5795240"/>
              <a:gd name="connsiteX163-16459" fmla="*/ 3670349 w 12641071"/>
              <a:gd name="connsiteY163-16460" fmla="*/ 4372742 h 5795240"/>
              <a:gd name="connsiteX164-16461" fmla="*/ 3659438 w 12641071"/>
              <a:gd name="connsiteY164-16462" fmla="*/ 4330309 h 5795240"/>
              <a:gd name="connsiteX165-16463" fmla="*/ 3672084 w 12641071"/>
              <a:gd name="connsiteY165-16464" fmla="*/ 4353606 h 5795240"/>
              <a:gd name="connsiteX166-16465" fmla="*/ 3659440 w 12641071"/>
              <a:gd name="connsiteY166-16466" fmla="*/ 4330309 h 5795240"/>
              <a:gd name="connsiteX167-16467" fmla="*/ 3613217 w 12641071"/>
              <a:gd name="connsiteY167-16468" fmla="*/ 4245153 h 5795240"/>
              <a:gd name="connsiteX168-16469" fmla="*/ 3083792 w 12641071"/>
              <a:gd name="connsiteY168-16470" fmla="*/ 3963660 h 5795240"/>
              <a:gd name="connsiteX169-16471" fmla="*/ 2835272 w 12641071"/>
              <a:gd name="connsiteY169-16472" fmla="*/ 4013833 h 5795240"/>
              <a:gd name="connsiteX170-16473" fmla="*/ 2820214 w 12641071"/>
              <a:gd name="connsiteY170-16474" fmla="*/ 4022007 h 5795240"/>
              <a:gd name="connsiteX171-16475" fmla="*/ 2820212 w 12641071"/>
              <a:gd name="connsiteY171-16476" fmla="*/ 4022008 h 5795240"/>
              <a:gd name="connsiteX172-16477" fmla="*/ 2820206 w 12641071"/>
              <a:gd name="connsiteY172-16478" fmla="*/ 4022011 h 5795240"/>
              <a:gd name="connsiteX173-16479" fmla="*/ 2813481 w 12641071"/>
              <a:gd name="connsiteY173-16480" fmla="*/ 4027041 h 5795240"/>
              <a:gd name="connsiteX174-16481" fmla="*/ 2762875 w 12641071"/>
              <a:gd name="connsiteY174-16482" fmla="*/ 4057784 h 5795240"/>
              <a:gd name="connsiteX175-16483" fmla="*/ 2762878 w 12641071"/>
              <a:gd name="connsiteY175-16484" fmla="*/ 4057784 h 5795240"/>
              <a:gd name="connsiteX176-16485" fmla="*/ 2694694 w 12641071"/>
              <a:gd name="connsiteY176-16486" fmla="*/ 4099208 h 5795240"/>
              <a:gd name="connsiteX177-16487" fmla="*/ 2726822 w 12641071"/>
              <a:gd name="connsiteY177-16488" fmla="*/ 4072700 h 5795240"/>
              <a:gd name="connsiteX178-16489" fmla="*/ 2757719 w 12641071"/>
              <a:gd name="connsiteY178-16490" fmla="*/ 4055929 h 5795240"/>
              <a:gd name="connsiteX179-16491" fmla="*/ 2757718 w 12641071"/>
              <a:gd name="connsiteY179-16492" fmla="*/ 4055928 h 5795240"/>
              <a:gd name="connsiteX180-16493" fmla="*/ 2726820 w 12641071"/>
              <a:gd name="connsiteY180-16494" fmla="*/ 4072700 h 5795240"/>
              <a:gd name="connsiteX181-16495" fmla="*/ 2694692 w 12641071"/>
              <a:gd name="connsiteY181-16496" fmla="*/ 4099208 h 5795240"/>
              <a:gd name="connsiteX182-16497" fmla="*/ 2664698 w 12641071"/>
              <a:gd name="connsiteY182-16498" fmla="*/ 4117431 h 5795240"/>
              <a:gd name="connsiteX183-16499" fmla="*/ 1804544 w 12641071"/>
              <a:gd name="connsiteY183-16500" fmla="*/ 4335229 h 5795240"/>
              <a:gd name="connsiteX184-16501" fmla="*/ 0 w 12641071"/>
              <a:gd name="connsiteY184-16502" fmla="*/ 2530685 h 5795240"/>
              <a:gd name="connsiteX185-16503" fmla="*/ 1804544 w 12641071"/>
              <a:gd name="connsiteY185-16504" fmla="*/ 726143 h 5795240"/>
              <a:gd name="connsiteX186-16505" fmla="*/ 3080549 w 12641071"/>
              <a:gd name="connsiteY186-16506" fmla="*/ 1254682 h 5795240"/>
              <a:gd name="connsiteX187-16507" fmla="*/ 3268676 w 12641071"/>
              <a:gd name="connsiteY187-16508" fmla="*/ 1461167 h 5795240"/>
              <a:gd name="connsiteX188-16509" fmla="*/ 3565826 w 12641071"/>
              <a:gd name="connsiteY188-16510" fmla="*/ 1551935 h 5795240"/>
              <a:gd name="connsiteX189-16511" fmla="*/ 4086504 w 12641071"/>
              <a:gd name="connsiteY189-16512" fmla="*/ 1127574 h 5795240"/>
              <a:gd name="connsiteX190-16513" fmla="*/ 4103078 w 12641071"/>
              <a:gd name="connsiteY190-16514" fmla="*/ 1004204 h 5795240"/>
              <a:gd name="connsiteX191-16515" fmla="*/ 5215874 w 12641071"/>
              <a:gd name="connsiteY191-16516" fmla="*/ 0 h 5795240"/>
              <a:gd name="connsiteX0-16517" fmla="*/ 5964869 w 12641071"/>
              <a:gd name="connsiteY0-16518" fmla="*/ 4795171 h 5795240"/>
              <a:gd name="connsiteX1-16519" fmla="*/ 6019264 w 12641071"/>
              <a:gd name="connsiteY1-16520" fmla="*/ 4804905 h 5795240"/>
              <a:gd name="connsiteX2-16521" fmla="*/ 6036570 w 12641071"/>
              <a:gd name="connsiteY2-16522" fmla="*/ 4807089 h 5795240"/>
              <a:gd name="connsiteX3-16523" fmla="*/ 6019265 w 12641071"/>
              <a:gd name="connsiteY3-16524" fmla="*/ 4804905 h 5795240"/>
              <a:gd name="connsiteX4-16525" fmla="*/ 5964869 w 12641071"/>
              <a:gd name="connsiteY4-16526" fmla="*/ 4795171 h 5795240"/>
              <a:gd name="connsiteX5-16527" fmla="*/ 3682364 w 12641071"/>
              <a:gd name="connsiteY5-16528" fmla="*/ 4386723 h 5795240"/>
              <a:gd name="connsiteX6-16529" fmla="*/ 3772428 w 12641071"/>
              <a:gd name="connsiteY6-16530" fmla="*/ 4402840 h 5795240"/>
              <a:gd name="connsiteX7-16531" fmla="*/ 3772428 w 12641071"/>
              <a:gd name="connsiteY7-16532" fmla="*/ 4402840 h 5795240"/>
              <a:gd name="connsiteX8-16533" fmla="*/ 3682364 w 12641071"/>
              <a:gd name="connsiteY8-16534" fmla="*/ 4386723 h 5795240"/>
              <a:gd name="connsiteX9-16535" fmla="*/ 6034389 w 12641071"/>
              <a:gd name="connsiteY9-16536" fmla="*/ 371047 h 5795240"/>
              <a:gd name="connsiteX10-16537" fmla="*/ 5912002 w 12641071"/>
              <a:gd name="connsiteY10-16538" fmla="*/ 413650 h 5795240"/>
              <a:gd name="connsiteX11-16539" fmla="*/ 5912002 w 12641071"/>
              <a:gd name="connsiteY11-16540" fmla="*/ 413650 h 5795240"/>
              <a:gd name="connsiteX12-16541" fmla="*/ 6034389 w 12641071"/>
              <a:gd name="connsiteY12-16542" fmla="*/ 371047 h 5795240"/>
              <a:gd name="connsiteX13-16543" fmla="*/ 5215874 w 12641071"/>
              <a:gd name="connsiteY13-16544" fmla="*/ 0 h 5795240"/>
              <a:gd name="connsiteX14-16545" fmla="*/ 5927386 w 12641071"/>
              <a:gd name="connsiteY14-16546" fmla="*/ 255427 h 5795240"/>
              <a:gd name="connsiteX15-16547" fmla="*/ 5974443 w 12641071"/>
              <a:gd name="connsiteY15-16548" fmla="*/ 298195 h 5795240"/>
              <a:gd name="connsiteX16-16549" fmla="*/ 5974448 w 12641071"/>
              <a:gd name="connsiteY16-16550" fmla="*/ 298200 h 5795240"/>
              <a:gd name="connsiteX17-16551" fmla="*/ 6006819 w 12641071"/>
              <a:gd name="connsiteY17-16552" fmla="*/ 327622 h 5795240"/>
              <a:gd name="connsiteX18-16553" fmla="*/ 6043427 w 12641071"/>
              <a:gd name="connsiteY18-16554" fmla="*/ 367901 h 5795240"/>
              <a:gd name="connsiteX19-16555" fmla="*/ 6043429 w 12641071"/>
              <a:gd name="connsiteY19-16556" fmla="*/ 367901 h 5795240"/>
              <a:gd name="connsiteX20-16557" fmla="*/ 6079014 w 12641071"/>
              <a:gd name="connsiteY20-16558" fmla="*/ 407056 h 5795240"/>
              <a:gd name="connsiteX21-16559" fmla="*/ 6105193 w 12641071"/>
              <a:gd name="connsiteY21-16560" fmla="*/ 442067 h 5795240"/>
              <a:gd name="connsiteX22-16561" fmla="*/ 6069206 w 12641071"/>
              <a:gd name="connsiteY22-16562" fmla="*/ 409359 h 5795240"/>
              <a:gd name="connsiteX23-16563" fmla="*/ 6105193 w 12641071"/>
              <a:gd name="connsiteY23-16564" fmla="*/ 442069 h 5795240"/>
              <a:gd name="connsiteX24-16565" fmla="*/ 6143408 w 12641071"/>
              <a:gd name="connsiteY24-16566" fmla="*/ 493169 h 5795240"/>
              <a:gd name="connsiteX25-16567" fmla="*/ 6143427 w 12641071"/>
              <a:gd name="connsiteY25-16568" fmla="*/ 493200 h 5795240"/>
              <a:gd name="connsiteX26-16569" fmla="*/ 6215965 w 12641071"/>
              <a:gd name="connsiteY26-16570" fmla="*/ 619406 h 5795240"/>
              <a:gd name="connsiteX27-16571" fmla="*/ 6234035 w 12641071"/>
              <a:gd name="connsiteY27-16572" fmla="*/ 658746 h 5795240"/>
              <a:gd name="connsiteX28-16573" fmla="*/ 6234035 w 12641071"/>
              <a:gd name="connsiteY28-16574" fmla="*/ 658746 h 5795240"/>
              <a:gd name="connsiteX29-16575" fmla="*/ 6215965 w 12641071"/>
              <a:gd name="connsiteY29-16576" fmla="*/ 619406 h 5795240"/>
              <a:gd name="connsiteX30-16577" fmla="*/ 6143427 w 12641071"/>
              <a:gd name="connsiteY30-16578" fmla="*/ 493200 h 5795240"/>
              <a:gd name="connsiteX31-16579" fmla="*/ 6143408 w 12641071"/>
              <a:gd name="connsiteY31-16580" fmla="*/ 493167 h 5795240"/>
              <a:gd name="connsiteX32-16581" fmla="*/ 6105193 w 12641071"/>
              <a:gd name="connsiteY32-16582" fmla="*/ 442067 h 5795240"/>
              <a:gd name="connsiteX33-16583" fmla="*/ 6141460 w 12641071"/>
              <a:gd name="connsiteY33-16584" fmla="*/ 475027 h 5795240"/>
              <a:gd name="connsiteX34-16585" fmla="*/ 6788665 w 12641071"/>
              <a:gd name="connsiteY34-16586" fmla="*/ 707369 h 5795240"/>
              <a:gd name="connsiteX35-16587" fmla="*/ 7184710 w 12641071"/>
              <a:gd name="connsiteY35-16588" fmla="*/ 627411 h 5795240"/>
              <a:gd name="connsiteX36-16589" fmla="*/ 7264545 w 12641071"/>
              <a:gd name="connsiteY36-16590" fmla="*/ 588952 h 5795240"/>
              <a:gd name="connsiteX37-16591" fmla="*/ 7213686 w 12641071"/>
              <a:gd name="connsiteY37-16592" fmla="*/ 626983 h 5795240"/>
              <a:gd name="connsiteX38-16593" fmla="*/ 7128319 w 12641071"/>
              <a:gd name="connsiteY38-16594" fmla="*/ 705504 h 5795240"/>
              <a:gd name="connsiteX39-16595" fmla="*/ 7083110 w 12641071"/>
              <a:gd name="connsiteY39-16596" fmla="*/ 757072 h 5795240"/>
              <a:gd name="connsiteX40-16597" fmla="*/ 7083111 w 12641071"/>
              <a:gd name="connsiteY40-16598" fmla="*/ 757072 h 5795240"/>
              <a:gd name="connsiteX41-16599" fmla="*/ 7128319 w 12641071"/>
              <a:gd name="connsiteY41-16600" fmla="*/ 705506 h 5795240"/>
              <a:gd name="connsiteX42-16601" fmla="*/ 7213686 w 12641071"/>
              <a:gd name="connsiteY42-16602" fmla="*/ 626984 h 5795240"/>
              <a:gd name="connsiteX43-16603" fmla="*/ 7264545 w 12641071"/>
              <a:gd name="connsiteY43-16604" fmla="*/ 588953 h 5795240"/>
              <a:gd name="connsiteX44-16605" fmla="*/ 7273651 w 12641071"/>
              <a:gd name="connsiteY44-16606" fmla="*/ 584566 h 5795240"/>
              <a:gd name="connsiteX45-16607" fmla="*/ 7314851 w 12641071"/>
              <a:gd name="connsiteY45-16608" fmla="*/ 559537 h 5795240"/>
              <a:gd name="connsiteX46-16609" fmla="*/ 7354131 w 12641071"/>
              <a:gd name="connsiteY46-16610" fmla="*/ 565467 h 5795240"/>
              <a:gd name="connsiteX47-16611" fmla="*/ 7429608 w 12641071"/>
              <a:gd name="connsiteY47-16612" fmla="*/ 586051 h 5795240"/>
              <a:gd name="connsiteX48-16613" fmla="*/ 7429611 w 12641071"/>
              <a:gd name="connsiteY48-16614" fmla="*/ 586050 h 5795240"/>
              <a:gd name="connsiteX49-16615" fmla="*/ 7354132 w 12641071"/>
              <a:gd name="connsiteY49-16616" fmla="*/ 565465 h 5795240"/>
              <a:gd name="connsiteX50-16617" fmla="*/ 7314853 w 12641071"/>
              <a:gd name="connsiteY50-16618" fmla="*/ 559536 h 5795240"/>
              <a:gd name="connsiteX51-16619" fmla="*/ 7314851 w 12641071"/>
              <a:gd name="connsiteY51-16620" fmla="*/ 559537 h 5795240"/>
              <a:gd name="connsiteX52-16621" fmla="*/ 7314849 w 12641071"/>
              <a:gd name="connsiteY52-16622" fmla="*/ 559537 h 5795240"/>
              <a:gd name="connsiteX53-16623" fmla="*/ 7273651 w 12641071"/>
              <a:gd name="connsiteY53-16624" fmla="*/ 584565 h 5795240"/>
              <a:gd name="connsiteX54-16625" fmla="*/ 7264545 w 12641071"/>
              <a:gd name="connsiteY54-16626" fmla="*/ 588952 h 5795240"/>
              <a:gd name="connsiteX55-16627" fmla="*/ 7296407 w 12641071"/>
              <a:gd name="connsiteY55-16628" fmla="*/ 565126 h 5795240"/>
              <a:gd name="connsiteX56-16629" fmla="*/ 7307447 w 12641071"/>
              <a:gd name="connsiteY56-16630" fmla="*/ 558419 h 5795240"/>
              <a:gd name="connsiteX57-16631" fmla="*/ 7307450 w 12641071"/>
              <a:gd name="connsiteY57-16632" fmla="*/ 558419 h 5795240"/>
              <a:gd name="connsiteX58-16633" fmla="*/ 7385004 w 12641071"/>
              <a:gd name="connsiteY58-16634" fmla="*/ 511303 h 5795240"/>
              <a:gd name="connsiteX59-16635" fmla="*/ 7391626 w 12641071"/>
              <a:gd name="connsiteY59-16636" fmla="*/ 508114 h 5795240"/>
              <a:gd name="connsiteX60-16637" fmla="*/ 7391631 w 12641071"/>
              <a:gd name="connsiteY60-16638" fmla="*/ 508110 h 5795240"/>
              <a:gd name="connsiteX61-16639" fmla="*/ 7478934 w 12641071"/>
              <a:gd name="connsiteY61-16640" fmla="*/ 466053 h 5795240"/>
              <a:gd name="connsiteX62-16641" fmla="*/ 7897193 w 12641071"/>
              <a:gd name="connsiteY62-16642" fmla="*/ 381611 h 5795240"/>
              <a:gd name="connsiteX63-16643" fmla="*/ 8788216 w 12641071"/>
              <a:gd name="connsiteY63-16644" fmla="*/ 855364 h 5795240"/>
              <a:gd name="connsiteX64-16645" fmla="*/ 8832362 w 12641071"/>
              <a:gd name="connsiteY64-16646" fmla="*/ 928030 h 5795240"/>
              <a:gd name="connsiteX65-16647" fmla="*/ 8832362 w 12641071"/>
              <a:gd name="connsiteY65-16648" fmla="*/ 928033 h 5795240"/>
              <a:gd name="connsiteX66-16649" fmla="*/ 8842040 w 12641071"/>
              <a:gd name="connsiteY66-16650" fmla="*/ 943961 h 5795240"/>
              <a:gd name="connsiteX67-16651" fmla="*/ 8856144 w 12641071"/>
              <a:gd name="connsiteY67-16652" fmla="*/ 973241 h 5795240"/>
              <a:gd name="connsiteX68-16653" fmla="*/ 8856145 w 12641071"/>
              <a:gd name="connsiteY68-16654" fmla="*/ 973241 h 5795240"/>
              <a:gd name="connsiteX69-16655" fmla="*/ 8878117 w 12641071"/>
              <a:gd name="connsiteY69-16656" fmla="*/ 1018851 h 5795240"/>
              <a:gd name="connsiteX70-16657" fmla="*/ 8877719 w 12641071"/>
              <a:gd name="connsiteY70-16658" fmla="*/ 1018369 h 5795240"/>
              <a:gd name="connsiteX71-16659" fmla="*/ 8853250 w 12641071"/>
              <a:gd name="connsiteY71-16660" fmla="*/ 973288 h 5795240"/>
              <a:gd name="connsiteX72-16661" fmla="*/ 8853249 w 12641071"/>
              <a:gd name="connsiteY72-16662" fmla="*/ 973288 h 5795240"/>
              <a:gd name="connsiteX73-16663" fmla="*/ 8853248 w 12641071"/>
              <a:gd name="connsiteY73-16664" fmla="*/ 973287 h 5795240"/>
              <a:gd name="connsiteX74-16665" fmla="*/ 8849677 w 12641071"/>
              <a:gd name="connsiteY74-16666" fmla="*/ 973341 h 5795240"/>
              <a:gd name="connsiteX75-16667" fmla="*/ 8641543 w 12641071"/>
              <a:gd name="connsiteY75-16668" fmla="*/ 916577 h 5795240"/>
              <a:gd name="connsiteX76-16669" fmla="*/ 8641545 w 12641071"/>
              <a:gd name="connsiteY76-16670" fmla="*/ 916580 h 5795240"/>
              <a:gd name="connsiteX77-16671" fmla="*/ 8849676 w 12641071"/>
              <a:gd name="connsiteY77-16672" fmla="*/ 973343 h 5795240"/>
              <a:gd name="connsiteX78-16673" fmla="*/ 8853248 w 12641071"/>
              <a:gd name="connsiteY78-16674" fmla="*/ 973288 h 5795240"/>
              <a:gd name="connsiteX79-16675" fmla="*/ 8877719 w 12641071"/>
              <a:gd name="connsiteY79-16676" fmla="*/ 1018371 h 5795240"/>
              <a:gd name="connsiteX80-16677" fmla="*/ 8878116 w 12641071"/>
              <a:gd name="connsiteY80-16678" fmla="*/ 1018851 h 5795240"/>
              <a:gd name="connsiteX81-16679" fmla="*/ 8887288 w 12641071"/>
              <a:gd name="connsiteY81-16680" fmla="*/ 1037892 h 5795240"/>
              <a:gd name="connsiteX82-16681" fmla="*/ 8949899 w 12641071"/>
              <a:gd name="connsiteY82-16682" fmla="*/ 1239592 h 5795240"/>
              <a:gd name="connsiteX83-16683" fmla="*/ 8968437 w 12641071"/>
              <a:gd name="connsiteY83-16684" fmla="*/ 1423482 h 5795240"/>
              <a:gd name="connsiteX84-16685" fmla="*/ 8949899 w 12641071"/>
              <a:gd name="connsiteY84-16686" fmla="*/ 1239591 h 5795240"/>
              <a:gd name="connsiteX85-16687" fmla="*/ 8887288 w 12641071"/>
              <a:gd name="connsiteY85-16688" fmla="*/ 1037890 h 5795240"/>
              <a:gd name="connsiteX86-16689" fmla="*/ 8878116 w 12641071"/>
              <a:gd name="connsiteY86-16690" fmla="*/ 1018851 h 5795240"/>
              <a:gd name="connsiteX87-16691" fmla="*/ 8931285 w 12641071"/>
              <a:gd name="connsiteY87-16692" fmla="*/ 1083292 h 5795240"/>
              <a:gd name="connsiteX88-16693" fmla="*/ 9241478 w 12641071"/>
              <a:gd name="connsiteY88-16694" fmla="*/ 1211778 h 5795240"/>
              <a:gd name="connsiteX89-16695" fmla="*/ 9605238 w 12641071"/>
              <a:gd name="connsiteY89-16696" fmla="*/ 1018369 h 5795240"/>
              <a:gd name="connsiteX90-16697" fmla="*/ 9636247 w 12641071"/>
              <a:gd name="connsiteY90-16698" fmla="*/ 961241 h 5795240"/>
              <a:gd name="connsiteX91-16699" fmla="*/ 9641995 w 12641071"/>
              <a:gd name="connsiteY91-16700" fmla="*/ 961152 h 5795240"/>
              <a:gd name="connsiteX92-16701" fmla="*/ 9584939 w 12641071"/>
              <a:gd name="connsiteY92-16702" fmla="*/ 1079594 h 5795240"/>
              <a:gd name="connsiteX93-16703" fmla="*/ 9546257 w 12641071"/>
              <a:gd name="connsiteY93-16704" fmla="*/ 1204206 h 5795240"/>
              <a:gd name="connsiteX94-16705" fmla="*/ 9584939 w 12641071"/>
              <a:gd name="connsiteY94-16706" fmla="*/ 1079596 h 5795240"/>
              <a:gd name="connsiteX95-16707" fmla="*/ 9641995 w 12641071"/>
              <a:gd name="connsiteY95-16708" fmla="*/ 961153 h 5795240"/>
              <a:gd name="connsiteX96-16709" fmla="*/ 9653069 w 12641071"/>
              <a:gd name="connsiteY96-16710" fmla="*/ 960983 h 5795240"/>
              <a:gd name="connsiteX97-16711" fmla="*/ 9801564 w 12641071"/>
              <a:gd name="connsiteY97-16712" fmla="*/ 1196828 h 5795240"/>
              <a:gd name="connsiteX98-16713" fmla="*/ 9801566 w 12641071"/>
              <a:gd name="connsiteY98-16714" fmla="*/ 1196828 h 5795240"/>
              <a:gd name="connsiteX99-16715" fmla="*/ 9653070 w 12641071"/>
              <a:gd name="connsiteY99-16716" fmla="*/ 960982 h 5795240"/>
              <a:gd name="connsiteX100-16717" fmla="*/ 9641996 w 12641071"/>
              <a:gd name="connsiteY100-16718" fmla="*/ 961152 h 5795240"/>
              <a:gd name="connsiteX101-16719" fmla="*/ 9651917 w 12641071"/>
              <a:gd name="connsiteY101-16720" fmla="*/ 940556 h 5795240"/>
              <a:gd name="connsiteX102-16721" fmla="*/ 11050508 w 12641071"/>
              <a:gd name="connsiteY102-16722" fmla="*/ 108150 h 5795240"/>
              <a:gd name="connsiteX103-16723" fmla="*/ 12641071 w 12641071"/>
              <a:gd name="connsiteY103-16724" fmla="*/ 1698711 h 5795240"/>
              <a:gd name="connsiteX104-16725" fmla="*/ 11371062 w 12641071"/>
              <a:gd name="connsiteY104-16726" fmla="*/ 3256960 h 5795240"/>
              <a:gd name="connsiteX105-16727" fmla="*/ 11215953 w 12641071"/>
              <a:gd name="connsiteY105-16728" fmla="*/ 3280632 h 5795240"/>
              <a:gd name="connsiteX106-16729" fmla="*/ 11142318 w 12641071"/>
              <a:gd name="connsiteY106-16730" fmla="*/ 3276914 h 5795240"/>
              <a:gd name="connsiteX107-16731" fmla="*/ 11215952 w 12641071"/>
              <a:gd name="connsiteY107-16732" fmla="*/ 3280632 h 5795240"/>
              <a:gd name="connsiteX108-16733" fmla="*/ 11213133 w 12641071"/>
              <a:gd name="connsiteY108-16734" fmla="*/ 3281062 h 5795240"/>
              <a:gd name="connsiteX109-16735" fmla="*/ 11116921 w 12641071"/>
              <a:gd name="connsiteY109-16736" fmla="*/ 3285921 h 5795240"/>
              <a:gd name="connsiteX110-16737" fmla="*/ 11050507 w 12641071"/>
              <a:gd name="connsiteY110-16738" fmla="*/ 3289274 h 5795240"/>
              <a:gd name="connsiteX111-16739" fmla="*/ 11006292 w 12641071"/>
              <a:gd name="connsiteY111-16740" fmla="*/ 3287041 h 5795240"/>
              <a:gd name="connsiteX112-16741" fmla="*/ 10937101 w 12641071"/>
              <a:gd name="connsiteY112-16742" fmla="*/ 3297601 h 5795240"/>
              <a:gd name="connsiteX113-16743" fmla="*/ 10144740 w 12641071"/>
              <a:gd name="connsiteY113-16744" fmla="*/ 4089962 h 5795240"/>
              <a:gd name="connsiteX114-16745" fmla="*/ 10130374 w 12641071"/>
              <a:gd name="connsiteY114-16746" fmla="*/ 4184101 h 5795240"/>
              <a:gd name="connsiteX115-16747" fmla="*/ 10130375 w 12641071"/>
              <a:gd name="connsiteY115-16748" fmla="*/ 4184103 h 5795240"/>
              <a:gd name="connsiteX116-16749" fmla="*/ 10130656 w 12641071"/>
              <a:gd name="connsiteY116-16750" fmla="*/ 4185950 h 5795240"/>
              <a:gd name="connsiteX117-16751" fmla="*/ 10138194 w 12641071"/>
              <a:gd name="connsiteY117-16752" fmla="*/ 4335228 h 5795240"/>
              <a:gd name="connsiteX118-16753" fmla="*/ 10137710 w 12641071"/>
              <a:gd name="connsiteY118-16754" fmla="*/ 4344822 h 5795240"/>
              <a:gd name="connsiteX119-16755" fmla="*/ 10133555 w 12641071"/>
              <a:gd name="connsiteY119-16756" fmla="*/ 4427096 h 5795240"/>
              <a:gd name="connsiteX120-16757" fmla="*/ 10129312 w 12641071"/>
              <a:gd name="connsiteY120-16758" fmla="*/ 4399289 h 5795240"/>
              <a:gd name="connsiteX121-16759" fmla="*/ 10126797 w 12641071"/>
              <a:gd name="connsiteY121-16760" fmla="*/ 4349498 h 5795240"/>
              <a:gd name="connsiteX122-16761" fmla="*/ 10126796 w 12641071"/>
              <a:gd name="connsiteY122-16762" fmla="*/ 4349498 h 5795240"/>
              <a:gd name="connsiteX123-16763" fmla="*/ 10129311 w 12641071"/>
              <a:gd name="connsiteY123-16764" fmla="*/ 4399289 h 5795240"/>
              <a:gd name="connsiteX124-16765" fmla="*/ 10133554 w 12641071"/>
              <a:gd name="connsiteY124-16766" fmla="*/ 4427096 h 5795240"/>
              <a:gd name="connsiteX125-16767" fmla="*/ 10130656 w 12641071"/>
              <a:gd name="connsiteY125-16768" fmla="*/ 4484506 h 5795240"/>
              <a:gd name="connsiteX126-16769" fmla="*/ 8678182 w 12641071"/>
              <a:gd name="connsiteY126-16770" fmla="*/ 5795240 h 5795240"/>
              <a:gd name="connsiteX127-16771" fmla="*/ 7467518 w 12641071"/>
              <a:gd name="connsiteY127-16772" fmla="*/ 5151535 h 5795240"/>
              <a:gd name="connsiteX128-16773" fmla="*/ 7419945 w 12641071"/>
              <a:gd name="connsiteY128-16774" fmla="*/ 5073228 h 5795240"/>
              <a:gd name="connsiteX129-16775" fmla="*/ 7394386 w 12641071"/>
              <a:gd name="connsiteY129-16776" fmla="*/ 5031156 h 5795240"/>
              <a:gd name="connsiteX130-16777" fmla="*/ 7367299 w 12641071"/>
              <a:gd name="connsiteY130-16778" fmla="*/ 4974928 h 5795240"/>
              <a:gd name="connsiteX131-16779" fmla="*/ 7332905 w 12641071"/>
              <a:gd name="connsiteY131-16780" fmla="*/ 4903531 h 5795240"/>
              <a:gd name="connsiteX132-16781" fmla="*/ 7320958 w 12641071"/>
              <a:gd name="connsiteY132-16782" fmla="*/ 4870887 h 5795240"/>
              <a:gd name="connsiteX133-16783" fmla="*/ 7322174 w 12641071"/>
              <a:gd name="connsiteY133-16784" fmla="*/ 4872361 h 5795240"/>
              <a:gd name="connsiteX134-16785" fmla="*/ 7362630 w 12641071"/>
              <a:gd name="connsiteY134-16786" fmla="*/ 4938954 h 5795240"/>
              <a:gd name="connsiteX135-16787" fmla="*/ 7380779 w 12641071"/>
              <a:gd name="connsiteY135-16788" fmla="*/ 4976628 h 5795240"/>
              <a:gd name="connsiteX136-16789" fmla="*/ 7391210 w 12641071"/>
              <a:gd name="connsiteY136-16790" fmla="*/ 4977944 h 5795240"/>
              <a:gd name="connsiteX137-16791" fmla="*/ 7380780 w 12641071"/>
              <a:gd name="connsiteY137-16792" fmla="*/ 4976628 h 5795240"/>
              <a:gd name="connsiteX138-16793" fmla="*/ 7362631 w 12641071"/>
              <a:gd name="connsiteY138-16794" fmla="*/ 4938954 h 5795240"/>
              <a:gd name="connsiteX139-16795" fmla="*/ 7322175 w 12641071"/>
              <a:gd name="connsiteY139-16796" fmla="*/ 4872361 h 5795240"/>
              <a:gd name="connsiteX140-16797" fmla="*/ 7320959 w 12641071"/>
              <a:gd name="connsiteY140-16798" fmla="*/ 4870887 h 5795240"/>
              <a:gd name="connsiteX141-16799" fmla="*/ 7283811 w 12641071"/>
              <a:gd name="connsiteY141-16800" fmla="*/ 4769391 h 5795240"/>
              <a:gd name="connsiteX142-16801" fmla="*/ 7272112 w 12641071"/>
              <a:gd name="connsiteY142-16802" fmla="*/ 4718630 h 5795240"/>
              <a:gd name="connsiteX143-16803" fmla="*/ 7272111 w 12641071"/>
              <a:gd name="connsiteY143-16804" fmla="*/ 4718630 h 5795240"/>
              <a:gd name="connsiteX144-16805" fmla="*/ 7283810 w 12641071"/>
              <a:gd name="connsiteY144-16806" fmla="*/ 4769391 h 5795240"/>
              <a:gd name="connsiteX145-16807" fmla="*/ 7320958 w 12641071"/>
              <a:gd name="connsiteY145-16808" fmla="*/ 4870887 h 5795240"/>
              <a:gd name="connsiteX146-16809" fmla="*/ 7223551 w 12641071"/>
              <a:gd name="connsiteY146-16810" fmla="*/ 4752829 h 5795240"/>
              <a:gd name="connsiteX147-16811" fmla="*/ 6652445 w 12641071"/>
              <a:gd name="connsiteY147-16812" fmla="*/ 4516269 h 5795240"/>
              <a:gd name="connsiteX148-16813" fmla="*/ 6200873 w 12641071"/>
              <a:gd name="connsiteY148-16814" fmla="*/ 4654206 h 5795240"/>
              <a:gd name="connsiteX149-16815" fmla="*/ 6088813 w 12641071"/>
              <a:gd name="connsiteY149-16816" fmla="*/ 4746663 h 5795240"/>
              <a:gd name="connsiteX150-16817" fmla="*/ 6043019 w 12641071"/>
              <a:gd name="connsiteY150-16818" fmla="*/ 4807902 h 5795240"/>
              <a:gd name="connsiteX151-16819" fmla="*/ 6043021 w 12641071"/>
              <a:gd name="connsiteY151-16820" fmla="*/ 4807902 h 5795240"/>
              <a:gd name="connsiteX152-16821" fmla="*/ 6023271 w 12641071"/>
              <a:gd name="connsiteY152-16822" fmla="*/ 4834312 h 5795240"/>
              <a:gd name="connsiteX153-16823" fmla="*/ 5970678 w 12641071"/>
              <a:gd name="connsiteY153-16824" fmla="*/ 4892181 h 5795240"/>
              <a:gd name="connsiteX154-16825" fmla="*/ 5982717 w 12641071"/>
              <a:gd name="connsiteY154-16826" fmla="*/ 4872361 h 5795240"/>
              <a:gd name="connsiteX155-16827" fmla="*/ 5970675 w 12641071"/>
              <a:gd name="connsiteY155-16828" fmla="*/ 4892181 h 5795240"/>
              <a:gd name="connsiteX156-16829" fmla="*/ 5935320 w 12641071"/>
              <a:gd name="connsiteY156-16830" fmla="*/ 4931081 h 5795240"/>
              <a:gd name="connsiteX157-16831" fmla="*/ 4971763 w 12641071"/>
              <a:gd name="connsiteY157-16832" fmla="*/ 5330200 h 5795240"/>
              <a:gd name="connsiteX158-16833" fmla="*/ 3716172 w 12641071"/>
              <a:gd name="connsiteY158-16834" fmla="*/ 4497938 h 5795240"/>
              <a:gd name="connsiteX159-16835" fmla="*/ 3710773 w 12641071"/>
              <a:gd name="connsiteY159-16836" fmla="*/ 4483182 h 5795240"/>
              <a:gd name="connsiteX160-16837" fmla="*/ 3710773 w 12641071"/>
              <a:gd name="connsiteY160-16838" fmla="*/ 4483181 h 5795240"/>
              <a:gd name="connsiteX161-16839" fmla="*/ 3674984 w 12641071"/>
              <a:gd name="connsiteY161-16840" fmla="*/ 4385402 h 5795240"/>
              <a:gd name="connsiteX162-16841" fmla="*/ 3670349 w 12641071"/>
              <a:gd name="connsiteY162-16842" fmla="*/ 4372742 h 5795240"/>
              <a:gd name="connsiteX163-16843" fmla="*/ 3659438 w 12641071"/>
              <a:gd name="connsiteY163-16844" fmla="*/ 4330309 h 5795240"/>
              <a:gd name="connsiteX164-16845" fmla="*/ 3672084 w 12641071"/>
              <a:gd name="connsiteY164-16846" fmla="*/ 4353606 h 5795240"/>
              <a:gd name="connsiteX165-16847" fmla="*/ 3659440 w 12641071"/>
              <a:gd name="connsiteY165-16848" fmla="*/ 4330309 h 5795240"/>
              <a:gd name="connsiteX166-16849" fmla="*/ 3613217 w 12641071"/>
              <a:gd name="connsiteY166-16850" fmla="*/ 4245153 h 5795240"/>
              <a:gd name="connsiteX167-16851" fmla="*/ 3083792 w 12641071"/>
              <a:gd name="connsiteY167-16852" fmla="*/ 3963660 h 5795240"/>
              <a:gd name="connsiteX168-16853" fmla="*/ 2835272 w 12641071"/>
              <a:gd name="connsiteY168-16854" fmla="*/ 4013833 h 5795240"/>
              <a:gd name="connsiteX169-16855" fmla="*/ 2820214 w 12641071"/>
              <a:gd name="connsiteY169-16856" fmla="*/ 4022007 h 5795240"/>
              <a:gd name="connsiteX170-16857" fmla="*/ 2820212 w 12641071"/>
              <a:gd name="connsiteY170-16858" fmla="*/ 4022008 h 5795240"/>
              <a:gd name="connsiteX171-16859" fmla="*/ 2820206 w 12641071"/>
              <a:gd name="connsiteY171-16860" fmla="*/ 4022011 h 5795240"/>
              <a:gd name="connsiteX172-16861" fmla="*/ 2813481 w 12641071"/>
              <a:gd name="connsiteY172-16862" fmla="*/ 4027041 h 5795240"/>
              <a:gd name="connsiteX173-16863" fmla="*/ 2762875 w 12641071"/>
              <a:gd name="connsiteY173-16864" fmla="*/ 4057784 h 5795240"/>
              <a:gd name="connsiteX174-16865" fmla="*/ 2762878 w 12641071"/>
              <a:gd name="connsiteY174-16866" fmla="*/ 4057784 h 5795240"/>
              <a:gd name="connsiteX175-16867" fmla="*/ 2694694 w 12641071"/>
              <a:gd name="connsiteY175-16868" fmla="*/ 4099208 h 5795240"/>
              <a:gd name="connsiteX176-16869" fmla="*/ 2726822 w 12641071"/>
              <a:gd name="connsiteY176-16870" fmla="*/ 4072700 h 5795240"/>
              <a:gd name="connsiteX177-16871" fmla="*/ 2757719 w 12641071"/>
              <a:gd name="connsiteY177-16872" fmla="*/ 4055929 h 5795240"/>
              <a:gd name="connsiteX178-16873" fmla="*/ 2757718 w 12641071"/>
              <a:gd name="connsiteY178-16874" fmla="*/ 4055928 h 5795240"/>
              <a:gd name="connsiteX179-16875" fmla="*/ 2726820 w 12641071"/>
              <a:gd name="connsiteY179-16876" fmla="*/ 4072700 h 5795240"/>
              <a:gd name="connsiteX180-16877" fmla="*/ 2694692 w 12641071"/>
              <a:gd name="connsiteY180-16878" fmla="*/ 4099208 h 5795240"/>
              <a:gd name="connsiteX181-16879" fmla="*/ 2664698 w 12641071"/>
              <a:gd name="connsiteY181-16880" fmla="*/ 4117431 h 5795240"/>
              <a:gd name="connsiteX182-16881" fmla="*/ 1804544 w 12641071"/>
              <a:gd name="connsiteY182-16882" fmla="*/ 4335229 h 5795240"/>
              <a:gd name="connsiteX183-16883" fmla="*/ 0 w 12641071"/>
              <a:gd name="connsiteY183-16884" fmla="*/ 2530685 h 5795240"/>
              <a:gd name="connsiteX184-16885" fmla="*/ 1804544 w 12641071"/>
              <a:gd name="connsiteY184-16886" fmla="*/ 726143 h 5795240"/>
              <a:gd name="connsiteX185-16887" fmla="*/ 3080549 w 12641071"/>
              <a:gd name="connsiteY185-16888" fmla="*/ 1254682 h 5795240"/>
              <a:gd name="connsiteX186-16889" fmla="*/ 3268676 w 12641071"/>
              <a:gd name="connsiteY186-16890" fmla="*/ 1461167 h 5795240"/>
              <a:gd name="connsiteX187-16891" fmla="*/ 3565826 w 12641071"/>
              <a:gd name="connsiteY187-16892" fmla="*/ 1551935 h 5795240"/>
              <a:gd name="connsiteX188-16893" fmla="*/ 4086504 w 12641071"/>
              <a:gd name="connsiteY188-16894" fmla="*/ 1127574 h 5795240"/>
              <a:gd name="connsiteX189-16895" fmla="*/ 4103078 w 12641071"/>
              <a:gd name="connsiteY189-16896" fmla="*/ 1004204 h 5795240"/>
              <a:gd name="connsiteX190-16897" fmla="*/ 5215874 w 12641071"/>
              <a:gd name="connsiteY190-16898" fmla="*/ 0 h 5795240"/>
              <a:gd name="connsiteX0-16899" fmla="*/ 5964869 w 12641071"/>
              <a:gd name="connsiteY0-16900" fmla="*/ 4795171 h 5795240"/>
              <a:gd name="connsiteX1-16901" fmla="*/ 6019264 w 12641071"/>
              <a:gd name="connsiteY1-16902" fmla="*/ 4804905 h 5795240"/>
              <a:gd name="connsiteX2-16903" fmla="*/ 6036570 w 12641071"/>
              <a:gd name="connsiteY2-16904" fmla="*/ 4807089 h 5795240"/>
              <a:gd name="connsiteX3-16905" fmla="*/ 6019265 w 12641071"/>
              <a:gd name="connsiteY3-16906" fmla="*/ 4804905 h 5795240"/>
              <a:gd name="connsiteX4-16907" fmla="*/ 5964869 w 12641071"/>
              <a:gd name="connsiteY4-16908" fmla="*/ 4795171 h 5795240"/>
              <a:gd name="connsiteX5-16909" fmla="*/ 3682364 w 12641071"/>
              <a:gd name="connsiteY5-16910" fmla="*/ 4386723 h 5795240"/>
              <a:gd name="connsiteX6-16911" fmla="*/ 3772428 w 12641071"/>
              <a:gd name="connsiteY6-16912" fmla="*/ 4402840 h 5795240"/>
              <a:gd name="connsiteX7-16913" fmla="*/ 3772428 w 12641071"/>
              <a:gd name="connsiteY7-16914" fmla="*/ 4402840 h 5795240"/>
              <a:gd name="connsiteX8-16915" fmla="*/ 3682364 w 12641071"/>
              <a:gd name="connsiteY8-16916" fmla="*/ 4386723 h 5795240"/>
              <a:gd name="connsiteX9-16917" fmla="*/ 6034389 w 12641071"/>
              <a:gd name="connsiteY9-16918" fmla="*/ 371047 h 5795240"/>
              <a:gd name="connsiteX10-16919" fmla="*/ 5912002 w 12641071"/>
              <a:gd name="connsiteY10-16920" fmla="*/ 413650 h 5795240"/>
              <a:gd name="connsiteX11-16921" fmla="*/ 5912002 w 12641071"/>
              <a:gd name="connsiteY11-16922" fmla="*/ 413650 h 5795240"/>
              <a:gd name="connsiteX12-16923" fmla="*/ 6034389 w 12641071"/>
              <a:gd name="connsiteY12-16924" fmla="*/ 371047 h 5795240"/>
              <a:gd name="connsiteX13-16925" fmla="*/ 5215874 w 12641071"/>
              <a:gd name="connsiteY13-16926" fmla="*/ 0 h 5795240"/>
              <a:gd name="connsiteX14-16927" fmla="*/ 5927386 w 12641071"/>
              <a:gd name="connsiteY14-16928" fmla="*/ 255427 h 5795240"/>
              <a:gd name="connsiteX15-16929" fmla="*/ 5974443 w 12641071"/>
              <a:gd name="connsiteY15-16930" fmla="*/ 298195 h 5795240"/>
              <a:gd name="connsiteX16-16931" fmla="*/ 5974448 w 12641071"/>
              <a:gd name="connsiteY16-16932" fmla="*/ 298200 h 5795240"/>
              <a:gd name="connsiteX17-16933" fmla="*/ 6006819 w 12641071"/>
              <a:gd name="connsiteY17-16934" fmla="*/ 327622 h 5795240"/>
              <a:gd name="connsiteX18-16935" fmla="*/ 6043427 w 12641071"/>
              <a:gd name="connsiteY18-16936" fmla="*/ 367901 h 5795240"/>
              <a:gd name="connsiteX19-16937" fmla="*/ 6043429 w 12641071"/>
              <a:gd name="connsiteY19-16938" fmla="*/ 367901 h 5795240"/>
              <a:gd name="connsiteX20-16939" fmla="*/ 6079014 w 12641071"/>
              <a:gd name="connsiteY20-16940" fmla="*/ 407056 h 5795240"/>
              <a:gd name="connsiteX21-16941" fmla="*/ 6105193 w 12641071"/>
              <a:gd name="connsiteY21-16942" fmla="*/ 442067 h 5795240"/>
              <a:gd name="connsiteX22-16943" fmla="*/ 6069206 w 12641071"/>
              <a:gd name="connsiteY22-16944" fmla="*/ 409359 h 5795240"/>
              <a:gd name="connsiteX23-16945" fmla="*/ 6105193 w 12641071"/>
              <a:gd name="connsiteY23-16946" fmla="*/ 442069 h 5795240"/>
              <a:gd name="connsiteX24-16947" fmla="*/ 6143408 w 12641071"/>
              <a:gd name="connsiteY24-16948" fmla="*/ 493169 h 5795240"/>
              <a:gd name="connsiteX25-16949" fmla="*/ 6143427 w 12641071"/>
              <a:gd name="connsiteY25-16950" fmla="*/ 493200 h 5795240"/>
              <a:gd name="connsiteX26-16951" fmla="*/ 6215965 w 12641071"/>
              <a:gd name="connsiteY26-16952" fmla="*/ 619406 h 5795240"/>
              <a:gd name="connsiteX27-16953" fmla="*/ 6234035 w 12641071"/>
              <a:gd name="connsiteY27-16954" fmla="*/ 658746 h 5795240"/>
              <a:gd name="connsiteX28-16955" fmla="*/ 6215965 w 12641071"/>
              <a:gd name="connsiteY28-16956" fmla="*/ 619406 h 5795240"/>
              <a:gd name="connsiteX29-16957" fmla="*/ 6143427 w 12641071"/>
              <a:gd name="connsiteY29-16958" fmla="*/ 493200 h 5795240"/>
              <a:gd name="connsiteX30-16959" fmla="*/ 6143408 w 12641071"/>
              <a:gd name="connsiteY30-16960" fmla="*/ 493167 h 5795240"/>
              <a:gd name="connsiteX31-16961" fmla="*/ 6105193 w 12641071"/>
              <a:gd name="connsiteY31-16962" fmla="*/ 442067 h 5795240"/>
              <a:gd name="connsiteX32-16963" fmla="*/ 6141460 w 12641071"/>
              <a:gd name="connsiteY32-16964" fmla="*/ 475027 h 5795240"/>
              <a:gd name="connsiteX33-16965" fmla="*/ 6788665 w 12641071"/>
              <a:gd name="connsiteY33-16966" fmla="*/ 707369 h 5795240"/>
              <a:gd name="connsiteX34-16967" fmla="*/ 7184710 w 12641071"/>
              <a:gd name="connsiteY34-16968" fmla="*/ 627411 h 5795240"/>
              <a:gd name="connsiteX35-16969" fmla="*/ 7264545 w 12641071"/>
              <a:gd name="connsiteY35-16970" fmla="*/ 588952 h 5795240"/>
              <a:gd name="connsiteX36-16971" fmla="*/ 7213686 w 12641071"/>
              <a:gd name="connsiteY36-16972" fmla="*/ 626983 h 5795240"/>
              <a:gd name="connsiteX37-16973" fmla="*/ 7128319 w 12641071"/>
              <a:gd name="connsiteY37-16974" fmla="*/ 705504 h 5795240"/>
              <a:gd name="connsiteX38-16975" fmla="*/ 7083110 w 12641071"/>
              <a:gd name="connsiteY38-16976" fmla="*/ 757072 h 5795240"/>
              <a:gd name="connsiteX39-16977" fmla="*/ 7083111 w 12641071"/>
              <a:gd name="connsiteY39-16978" fmla="*/ 757072 h 5795240"/>
              <a:gd name="connsiteX40-16979" fmla="*/ 7128319 w 12641071"/>
              <a:gd name="connsiteY40-16980" fmla="*/ 705506 h 5795240"/>
              <a:gd name="connsiteX41-16981" fmla="*/ 7213686 w 12641071"/>
              <a:gd name="connsiteY41-16982" fmla="*/ 626984 h 5795240"/>
              <a:gd name="connsiteX42-16983" fmla="*/ 7264545 w 12641071"/>
              <a:gd name="connsiteY42-16984" fmla="*/ 588953 h 5795240"/>
              <a:gd name="connsiteX43-16985" fmla="*/ 7273651 w 12641071"/>
              <a:gd name="connsiteY43-16986" fmla="*/ 584566 h 5795240"/>
              <a:gd name="connsiteX44-16987" fmla="*/ 7314851 w 12641071"/>
              <a:gd name="connsiteY44-16988" fmla="*/ 559537 h 5795240"/>
              <a:gd name="connsiteX45-16989" fmla="*/ 7354131 w 12641071"/>
              <a:gd name="connsiteY45-16990" fmla="*/ 565467 h 5795240"/>
              <a:gd name="connsiteX46-16991" fmla="*/ 7429608 w 12641071"/>
              <a:gd name="connsiteY46-16992" fmla="*/ 586051 h 5795240"/>
              <a:gd name="connsiteX47-16993" fmla="*/ 7429611 w 12641071"/>
              <a:gd name="connsiteY47-16994" fmla="*/ 586050 h 5795240"/>
              <a:gd name="connsiteX48-16995" fmla="*/ 7354132 w 12641071"/>
              <a:gd name="connsiteY48-16996" fmla="*/ 565465 h 5795240"/>
              <a:gd name="connsiteX49-16997" fmla="*/ 7314853 w 12641071"/>
              <a:gd name="connsiteY49-16998" fmla="*/ 559536 h 5795240"/>
              <a:gd name="connsiteX50-16999" fmla="*/ 7314851 w 12641071"/>
              <a:gd name="connsiteY50-17000" fmla="*/ 559537 h 5795240"/>
              <a:gd name="connsiteX51-17001" fmla="*/ 7314849 w 12641071"/>
              <a:gd name="connsiteY51-17002" fmla="*/ 559537 h 5795240"/>
              <a:gd name="connsiteX52-17003" fmla="*/ 7273651 w 12641071"/>
              <a:gd name="connsiteY52-17004" fmla="*/ 584565 h 5795240"/>
              <a:gd name="connsiteX53-17005" fmla="*/ 7264545 w 12641071"/>
              <a:gd name="connsiteY53-17006" fmla="*/ 588952 h 5795240"/>
              <a:gd name="connsiteX54-17007" fmla="*/ 7296407 w 12641071"/>
              <a:gd name="connsiteY54-17008" fmla="*/ 565126 h 5795240"/>
              <a:gd name="connsiteX55-17009" fmla="*/ 7307447 w 12641071"/>
              <a:gd name="connsiteY55-17010" fmla="*/ 558419 h 5795240"/>
              <a:gd name="connsiteX56-17011" fmla="*/ 7307450 w 12641071"/>
              <a:gd name="connsiteY56-17012" fmla="*/ 558419 h 5795240"/>
              <a:gd name="connsiteX57-17013" fmla="*/ 7385004 w 12641071"/>
              <a:gd name="connsiteY57-17014" fmla="*/ 511303 h 5795240"/>
              <a:gd name="connsiteX58-17015" fmla="*/ 7391626 w 12641071"/>
              <a:gd name="connsiteY58-17016" fmla="*/ 508114 h 5795240"/>
              <a:gd name="connsiteX59-17017" fmla="*/ 7391631 w 12641071"/>
              <a:gd name="connsiteY59-17018" fmla="*/ 508110 h 5795240"/>
              <a:gd name="connsiteX60-17019" fmla="*/ 7478934 w 12641071"/>
              <a:gd name="connsiteY60-17020" fmla="*/ 466053 h 5795240"/>
              <a:gd name="connsiteX61-17021" fmla="*/ 7897193 w 12641071"/>
              <a:gd name="connsiteY61-17022" fmla="*/ 381611 h 5795240"/>
              <a:gd name="connsiteX62-17023" fmla="*/ 8788216 w 12641071"/>
              <a:gd name="connsiteY62-17024" fmla="*/ 855364 h 5795240"/>
              <a:gd name="connsiteX63-17025" fmla="*/ 8832362 w 12641071"/>
              <a:gd name="connsiteY63-17026" fmla="*/ 928030 h 5795240"/>
              <a:gd name="connsiteX64-17027" fmla="*/ 8832362 w 12641071"/>
              <a:gd name="connsiteY64-17028" fmla="*/ 928033 h 5795240"/>
              <a:gd name="connsiteX65-17029" fmla="*/ 8842040 w 12641071"/>
              <a:gd name="connsiteY65-17030" fmla="*/ 943961 h 5795240"/>
              <a:gd name="connsiteX66-17031" fmla="*/ 8856144 w 12641071"/>
              <a:gd name="connsiteY66-17032" fmla="*/ 973241 h 5795240"/>
              <a:gd name="connsiteX67-17033" fmla="*/ 8856145 w 12641071"/>
              <a:gd name="connsiteY67-17034" fmla="*/ 973241 h 5795240"/>
              <a:gd name="connsiteX68-17035" fmla="*/ 8878117 w 12641071"/>
              <a:gd name="connsiteY68-17036" fmla="*/ 1018851 h 5795240"/>
              <a:gd name="connsiteX69-17037" fmla="*/ 8877719 w 12641071"/>
              <a:gd name="connsiteY69-17038" fmla="*/ 1018369 h 5795240"/>
              <a:gd name="connsiteX70-17039" fmla="*/ 8853250 w 12641071"/>
              <a:gd name="connsiteY70-17040" fmla="*/ 973288 h 5795240"/>
              <a:gd name="connsiteX71-17041" fmla="*/ 8853249 w 12641071"/>
              <a:gd name="connsiteY71-17042" fmla="*/ 973288 h 5795240"/>
              <a:gd name="connsiteX72-17043" fmla="*/ 8853248 w 12641071"/>
              <a:gd name="connsiteY72-17044" fmla="*/ 973287 h 5795240"/>
              <a:gd name="connsiteX73-17045" fmla="*/ 8849677 w 12641071"/>
              <a:gd name="connsiteY73-17046" fmla="*/ 973341 h 5795240"/>
              <a:gd name="connsiteX74-17047" fmla="*/ 8641543 w 12641071"/>
              <a:gd name="connsiteY74-17048" fmla="*/ 916577 h 5795240"/>
              <a:gd name="connsiteX75-17049" fmla="*/ 8641545 w 12641071"/>
              <a:gd name="connsiteY75-17050" fmla="*/ 916580 h 5795240"/>
              <a:gd name="connsiteX76-17051" fmla="*/ 8849676 w 12641071"/>
              <a:gd name="connsiteY76-17052" fmla="*/ 973343 h 5795240"/>
              <a:gd name="connsiteX77-17053" fmla="*/ 8853248 w 12641071"/>
              <a:gd name="connsiteY77-17054" fmla="*/ 973288 h 5795240"/>
              <a:gd name="connsiteX78-17055" fmla="*/ 8877719 w 12641071"/>
              <a:gd name="connsiteY78-17056" fmla="*/ 1018371 h 5795240"/>
              <a:gd name="connsiteX79-17057" fmla="*/ 8878116 w 12641071"/>
              <a:gd name="connsiteY79-17058" fmla="*/ 1018851 h 5795240"/>
              <a:gd name="connsiteX80-17059" fmla="*/ 8887288 w 12641071"/>
              <a:gd name="connsiteY80-17060" fmla="*/ 1037892 h 5795240"/>
              <a:gd name="connsiteX81-17061" fmla="*/ 8949899 w 12641071"/>
              <a:gd name="connsiteY81-17062" fmla="*/ 1239592 h 5795240"/>
              <a:gd name="connsiteX82-17063" fmla="*/ 8968437 w 12641071"/>
              <a:gd name="connsiteY82-17064" fmla="*/ 1423482 h 5795240"/>
              <a:gd name="connsiteX83-17065" fmla="*/ 8949899 w 12641071"/>
              <a:gd name="connsiteY83-17066" fmla="*/ 1239591 h 5795240"/>
              <a:gd name="connsiteX84-17067" fmla="*/ 8887288 w 12641071"/>
              <a:gd name="connsiteY84-17068" fmla="*/ 1037890 h 5795240"/>
              <a:gd name="connsiteX85-17069" fmla="*/ 8878116 w 12641071"/>
              <a:gd name="connsiteY85-17070" fmla="*/ 1018851 h 5795240"/>
              <a:gd name="connsiteX86-17071" fmla="*/ 8931285 w 12641071"/>
              <a:gd name="connsiteY86-17072" fmla="*/ 1083292 h 5795240"/>
              <a:gd name="connsiteX87-17073" fmla="*/ 9241478 w 12641071"/>
              <a:gd name="connsiteY87-17074" fmla="*/ 1211778 h 5795240"/>
              <a:gd name="connsiteX88-17075" fmla="*/ 9605238 w 12641071"/>
              <a:gd name="connsiteY88-17076" fmla="*/ 1018369 h 5795240"/>
              <a:gd name="connsiteX89-17077" fmla="*/ 9636247 w 12641071"/>
              <a:gd name="connsiteY89-17078" fmla="*/ 961241 h 5795240"/>
              <a:gd name="connsiteX90-17079" fmla="*/ 9641995 w 12641071"/>
              <a:gd name="connsiteY90-17080" fmla="*/ 961152 h 5795240"/>
              <a:gd name="connsiteX91-17081" fmla="*/ 9584939 w 12641071"/>
              <a:gd name="connsiteY91-17082" fmla="*/ 1079594 h 5795240"/>
              <a:gd name="connsiteX92-17083" fmla="*/ 9546257 w 12641071"/>
              <a:gd name="connsiteY92-17084" fmla="*/ 1204206 h 5795240"/>
              <a:gd name="connsiteX93-17085" fmla="*/ 9584939 w 12641071"/>
              <a:gd name="connsiteY93-17086" fmla="*/ 1079596 h 5795240"/>
              <a:gd name="connsiteX94-17087" fmla="*/ 9641995 w 12641071"/>
              <a:gd name="connsiteY94-17088" fmla="*/ 961153 h 5795240"/>
              <a:gd name="connsiteX95-17089" fmla="*/ 9653069 w 12641071"/>
              <a:gd name="connsiteY95-17090" fmla="*/ 960983 h 5795240"/>
              <a:gd name="connsiteX96-17091" fmla="*/ 9801564 w 12641071"/>
              <a:gd name="connsiteY96-17092" fmla="*/ 1196828 h 5795240"/>
              <a:gd name="connsiteX97-17093" fmla="*/ 9801566 w 12641071"/>
              <a:gd name="connsiteY97-17094" fmla="*/ 1196828 h 5795240"/>
              <a:gd name="connsiteX98-17095" fmla="*/ 9653070 w 12641071"/>
              <a:gd name="connsiteY98-17096" fmla="*/ 960982 h 5795240"/>
              <a:gd name="connsiteX99-17097" fmla="*/ 9641996 w 12641071"/>
              <a:gd name="connsiteY99-17098" fmla="*/ 961152 h 5795240"/>
              <a:gd name="connsiteX100-17099" fmla="*/ 9651917 w 12641071"/>
              <a:gd name="connsiteY100-17100" fmla="*/ 940556 h 5795240"/>
              <a:gd name="connsiteX101-17101" fmla="*/ 11050508 w 12641071"/>
              <a:gd name="connsiteY101-17102" fmla="*/ 108150 h 5795240"/>
              <a:gd name="connsiteX102-17103" fmla="*/ 12641071 w 12641071"/>
              <a:gd name="connsiteY102-17104" fmla="*/ 1698711 h 5795240"/>
              <a:gd name="connsiteX103-17105" fmla="*/ 11371062 w 12641071"/>
              <a:gd name="connsiteY103-17106" fmla="*/ 3256960 h 5795240"/>
              <a:gd name="connsiteX104-17107" fmla="*/ 11215953 w 12641071"/>
              <a:gd name="connsiteY104-17108" fmla="*/ 3280632 h 5795240"/>
              <a:gd name="connsiteX105-17109" fmla="*/ 11142318 w 12641071"/>
              <a:gd name="connsiteY105-17110" fmla="*/ 3276914 h 5795240"/>
              <a:gd name="connsiteX106-17111" fmla="*/ 11215952 w 12641071"/>
              <a:gd name="connsiteY106-17112" fmla="*/ 3280632 h 5795240"/>
              <a:gd name="connsiteX107-17113" fmla="*/ 11213133 w 12641071"/>
              <a:gd name="connsiteY107-17114" fmla="*/ 3281062 h 5795240"/>
              <a:gd name="connsiteX108-17115" fmla="*/ 11116921 w 12641071"/>
              <a:gd name="connsiteY108-17116" fmla="*/ 3285921 h 5795240"/>
              <a:gd name="connsiteX109-17117" fmla="*/ 11050507 w 12641071"/>
              <a:gd name="connsiteY109-17118" fmla="*/ 3289274 h 5795240"/>
              <a:gd name="connsiteX110-17119" fmla="*/ 11006292 w 12641071"/>
              <a:gd name="connsiteY110-17120" fmla="*/ 3287041 h 5795240"/>
              <a:gd name="connsiteX111-17121" fmla="*/ 10937101 w 12641071"/>
              <a:gd name="connsiteY111-17122" fmla="*/ 3297601 h 5795240"/>
              <a:gd name="connsiteX112-17123" fmla="*/ 10144740 w 12641071"/>
              <a:gd name="connsiteY112-17124" fmla="*/ 4089962 h 5795240"/>
              <a:gd name="connsiteX113-17125" fmla="*/ 10130374 w 12641071"/>
              <a:gd name="connsiteY113-17126" fmla="*/ 4184101 h 5795240"/>
              <a:gd name="connsiteX114-17127" fmla="*/ 10130375 w 12641071"/>
              <a:gd name="connsiteY114-17128" fmla="*/ 4184103 h 5795240"/>
              <a:gd name="connsiteX115-17129" fmla="*/ 10130656 w 12641071"/>
              <a:gd name="connsiteY115-17130" fmla="*/ 4185950 h 5795240"/>
              <a:gd name="connsiteX116-17131" fmla="*/ 10138194 w 12641071"/>
              <a:gd name="connsiteY116-17132" fmla="*/ 4335228 h 5795240"/>
              <a:gd name="connsiteX117-17133" fmla="*/ 10137710 w 12641071"/>
              <a:gd name="connsiteY117-17134" fmla="*/ 4344822 h 5795240"/>
              <a:gd name="connsiteX118-17135" fmla="*/ 10133555 w 12641071"/>
              <a:gd name="connsiteY118-17136" fmla="*/ 4427096 h 5795240"/>
              <a:gd name="connsiteX119-17137" fmla="*/ 10129312 w 12641071"/>
              <a:gd name="connsiteY119-17138" fmla="*/ 4399289 h 5795240"/>
              <a:gd name="connsiteX120-17139" fmla="*/ 10126797 w 12641071"/>
              <a:gd name="connsiteY120-17140" fmla="*/ 4349498 h 5795240"/>
              <a:gd name="connsiteX121-17141" fmla="*/ 10126796 w 12641071"/>
              <a:gd name="connsiteY121-17142" fmla="*/ 4349498 h 5795240"/>
              <a:gd name="connsiteX122-17143" fmla="*/ 10129311 w 12641071"/>
              <a:gd name="connsiteY122-17144" fmla="*/ 4399289 h 5795240"/>
              <a:gd name="connsiteX123-17145" fmla="*/ 10133554 w 12641071"/>
              <a:gd name="connsiteY123-17146" fmla="*/ 4427096 h 5795240"/>
              <a:gd name="connsiteX124-17147" fmla="*/ 10130656 w 12641071"/>
              <a:gd name="connsiteY124-17148" fmla="*/ 4484506 h 5795240"/>
              <a:gd name="connsiteX125-17149" fmla="*/ 8678182 w 12641071"/>
              <a:gd name="connsiteY125-17150" fmla="*/ 5795240 h 5795240"/>
              <a:gd name="connsiteX126-17151" fmla="*/ 7467518 w 12641071"/>
              <a:gd name="connsiteY126-17152" fmla="*/ 5151535 h 5795240"/>
              <a:gd name="connsiteX127-17153" fmla="*/ 7419945 w 12641071"/>
              <a:gd name="connsiteY127-17154" fmla="*/ 5073228 h 5795240"/>
              <a:gd name="connsiteX128-17155" fmla="*/ 7394386 w 12641071"/>
              <a:gd name="connsiteY128-17156" fmla="*/ 5031156 h 5795240"/>
              <a:gd name="connsiteX129-17157" fmla="*/ 7367299 w 12641071"/>
              <a:gd name="connsiteY129-17158" fmla="*/ 4974928 h 5795240"/>
              <a:gd name="connsiteX130-17159" fmla="*/ 7332905 w 12641071"/>
              <a:gd name="connsiteY130-17160" fmla="*/ 4903531 h 5795240"/>
              <a:gd name="connsiteX131-17161" fmla="*/ 7320958 w 12641071"/>
              <a:gd name="connsiteY131-17162" fmla="*/ 4870887 h 5795240"/>
              <a:gd name="connsiteX132-17163" fmla="*/ 7322174 w 12641071"/>
              <a:gd name="connsiteY132-17164" fmla="*/ 4872361 h 5795240"/>
              <a:gd name="connsiteX133-17165" fmla="*/ 7362630 w 12641071"/>
              <a:gd name="connsiteY133-17166" fmla="*/ 4938954 h 5795240"/>
              <a:gd name="connsiteX134-17167" fmla="*/ 7380779 w 12641071"/>
              <a:gd name="connsiteY134-17168" fmla="*/ 4976628 h 5795240"/>
              <a:gd name="connsiteX135-17169" fmla="*/ 7391210 w 12641071"/>
              <a:gd name="connsiteY135-17170" fmla="*/ 4977944 h 5795240"/>
              <a:gd name="connsiteX136-17171" fmla="*/ 7380780 w 12641071"/>
              <a:gd name="connsiteY136-17172" fmla="*/ 4976628 h 5795240"/>
              <a:gd name="connsiteX137-17173" fmla="*/ 7362631 w 12641071"/>
              <a:gd name="connsiteY137-17174" fmla="*/ 4938954 h 5795240"/>
              <a:gd name="connsiteX138-17175" fmla="*/ 7322175 w 12641071"/>
              <a:gd name="connsiteY138-17176" fmla="*/ 4872361 h 5795240"/>
              <a:gd name="connsiteX139-17177" fmla="*/ 7320959 w 12641071"/>
              <a:gd name="connsiteY139-17178" fmla="*/ 4870887 h 5795240"/>
              <a:gd name="connsiteX140-17179" fmla="*/ 7283811 w 12641071"/>
              <a:gd name="connsiteY140-17180" fmla="*/ 4769391 h 5795240"/>
              <a:gd name="connsiteX141-17181" fmla="*/ 7272112 w 12641071"/>
              <a:gd name="connsiteY141-17182" fmla="*/ 4718630 h 5795240"/>
              <a:gd name="connsiteX142-17183" fmla="*/ 7272111 w 12641071"/>
              <a:gd name="connsiteY142-17184" fmla="*/ 4718630 h 5795240"/>
              <a:gd name="connsiteX143-17185" fmla="*/ 7283810 w 12641071"/>
              <a:gd name="connsiteY143-17186" fmla="*/ 4769391 h 5795240"/>
              <a:gd name="connsiteX144-17187" fmla="*/ 7320958 w 12641071"/>
              <a:gd name="connsiteY144-17188" fmla="*/ 4870887 h 5795240"/>
              <a:gd name="connsiteX145-17189" fmla="*/ 7223551 w 12641071"/>
              <a:gd name="connsiteY145-17190" fmla="*/ 4752829 h 5795240"/>
              <a:gd name="connsiteX146-17191" fmla="*/ 6652445 w 12641071"/>
              <a:gd name="connsiteY146-17192" fmla="*/ 4516269 h 5795240"/>
              <a:gd name="connsiteX147-17193" fmla="*/ 6200873 w 12641071"/>
              <a:gd name="connsiteY147-17194" fmla="*/ 4654206 h 5795240"/>
              <a:gd name="connsiteX148-17195" fmla="*/ 6088813 w 12641071"/>
              <a:gd name="connsiteY148-17196" fmla="*/ 4746663 h 5795240"/>
              <a:gd name="connsiteX149-17197" fmla="*/ 6043019 w 12641071"/>
              <a:gd name="connsiteY149-17198" fmla="*/ 4807902 h 5795240"/>
              <a:gd name="connsiteX150-17199" fmla="*/ 6043021 w 12641071"/>
              <a:gd name="connsiteY150-17200" fmla="*/ 4807902 h 5795240"/>
              <a:gd name="connsiteX151-17201" fmla="*/ 6023271 w 12641071"/>
              <a:gd name="connsiteY151-17202" fmla="*/ 4834312 h 5795240"/>
              <a:gd name="connsiteX152-17203" fmla="*/ 5970678 w 12641071"/>
              <a:gd name="connsiteY152-17204" fmla="*/ 4892181 h 5795240"/>
              <a:gd name="connsiteX153-17205" fmla="*/ 5982717 w 12641071"/>
              <a:gd name="connsiteY153-17206" fmla="*/ 4872361 h 5795240"/>
              <a:gd name="connsiteX154-17207" fmla="*/ 5970675 w 12641071"/>
              <a:gd name="connsiteY154-17208" fmla="*/ 4892181 h 5795240"/>
              <a:gd name="connsiteX155-17209" fmla="*/ 5935320 w 12641071"/>
              <a:gd name="connsiteY155-17210" fmla="*/ 4931081 h 5795240"/>
              <a:gd name="connsiteX156-17211" fmla="*/ 4971763 w 12641071"/>
              <a:gd name="connsiteY156-17212" fmla="*/ 5330200 h 5795240"/>
              <a:gd name="connsiteX157-17213" fmla="*/ 3716172 w 12641071"/>
              <a:gd name="connsiteY157-17214" fmla="*/ 4497938 h 5795240"/>
              <a:gd name="connsiteX158-17215" fmla="*/ 3710773 w 12641071"/>
              <a:gd name="connsiteY158-17216" fmla="*/ 4483182 h 5795240"/>
              <a:gd name="connsiteX159-17217" fmla="*/ 3710773 w 12641071"/>
              <a:gd name="connsiteY159-17218" fmla="*/ 4483181 h 5795240"/>
              <a:gd name="connsiteX160-17219" fmla="*/ 3674984 w 12641071"/>
              <a:gd name="connsiteY160-17220" fmla="*/ 4385402 h 5795240"/>
              <a:gd name="connsiteX161-17221" fmla="*/ 3670349 w 12641071"/>
              <a:gd name="connsiteY161-17222" fmla="*/ 4372742 h 5795240"/>
              <a:gd name="connsiteX162-17223" fmla="*/ 3659438 w 12641071"/>
              <a:gd name="connsiteY162-17224" fmla="*/ 4330309 h 5795240"/>
              <a:gd name="connsiteX163-17225" fmla="*/ 3672084 w 12641071"/>
              <a:gd name="connsiteY163-17226" fmla="*/ 4353606 h 5795240"/>
              <a:gd name="connsiteX164-17227" fmla="*/ 3659440 w 12641071"/>
              <a:gd name="connsiteY164-17228" fmla="*/ 4330309 h 5795240"/>
              <a:gd name="connsiteX165-17229" fmla="*/ 3613217 w 12641071"/>
              <a:gd name="connsiteY165-17230" fmla="*/ 4245153 h 5795240"/>
              <a:gd name="connsiteX166-17231" fmla="*/ 3083792 w 12641071"/>
              <a:gd name="connsiteY166-17232" fmla="*/ 3963660 h 5795240"/>
              <a:gd name="connsiteX167-17233" fmla="*/ 2835272 w 12641071"/>
              <a:gd name="connsiteY167-17234" fmla="*/ 4013833 h 5795240"/>
              <a:gd name="connsiteX168-17235" fmla="*/ 2820214 w 12641071"/>
              <a:gd name="connsiteY168-17236" fmla="*/ 4022007 h 5795240"/>
              <a:gd name="connsiteX169-17237" fmla="*/ 2820212 w 12641071"/>
              <a:gd name="connsiteY169-17238" fmla="*/ 4022008 h 5795240"/>
              <a:gd name="connsiteX170-17239" fmla="*/ 2820206 w 12641071"/>
              <a:gd name="connsiteY170-17240" fmla="*/ 4022011 h 5795240"/>
              <a:gd name="connsiteX171-17241" fmla="*/ 2813481 w 12641071"/>
              <a:gd name="connsiteY171-17242" fmla="*/ 4027041 h 5795240"/>
              <a:gd name="connsiteX172-17243" fmla="*/ 2762875 w 12641071"/>
              <a:gd name="connsiteY172-17244" fmla="*/ 4057784 h 5795240"/>
              <a:gd name="connsiteX173-17245" fmla="*/ 2762878 w 12641071"/>
              <a:gd name="connsiteY173-17246" fmla="*/ 4057784 h 5795240"/>
              <a:gd name="connsiteX174-17247" fmla="*/ 2694694 w 12641071"/>
              <a:gd name="connsiteY174-17248" fmla="*/ 4099208 h 5795240"/>
              <a:gd name="connsiteX175-17249" fmla="*/ 2726822 w 12641071"/>
              <a:gd name="connsiteY175-17250" fmla="*/ 4072700 h 5795240"/>
              <a:gd name="connsiteX176-17251" fmla="*/ 2757719 w 12641071"/>
              <a:gd name="connsiteY176-17252" fmla="*/ 4055929 h 5795240"/>
              <a:gd name="connsiteX177-17253" fmla="*/ 2757718 w 12641071"/>
              <a:gd name="connsiteY177-17254" fmla="*/ 4055928 h 5795240"/>
              <a:gd name="connsiteX178-17255" fmla="*/ 2726820 w 12641071"/>
              <a:gd name="connsiteY178-17256" fmla="*/ 4072700 h 5795240"/>
              <a:gd name="connsiteX179-17257" fmla="*/ 2694692 w 12641071"/>
              <a:gd name="connsiteY179-17258" fmla="*/ 4099208 h 5795240"/>
              <a:gd name="connsiteX180-17259" fmla="*/ 2664698 w 12641071"/>
              <a:gd name="connsiteY180-17260" fmla="*/ 4117431 h 5795240"/>
              <a:gd name="connsiteX181-17261" fmla="*/ 1804544 w 12641071"/>
              <a:gd name="connsiteY181-17262" fmla="*/ 4335229 h 5795240"/>
              <a:gd name="connsiteX182-17263" fmla="*/ 0 w 12641071"/>
              <a:gd name="connsiteY182-17264" fmla="*/ 2530685 h 5795240"/>
              <a:gd name="connsiteX183-17265" fmla="*/ 1804544 w 12641071"/>
              <a:gd name="connsiteY183-17266" fmla="*/ 726143 h 5795240"/>
              <a:gd name="connsiteX184-17267" fmla="*/ 3080549 w 12641071"/>
              <a:gd name="connsiteY184-17268" fmla="*/ 1254682 h 5795240"/>
              <a:gd name="connsiteX185-17269" fmla="*/ 3268676 w 12641071"/>
              <a:gd name="connsiteY185-17270" fmla="*/ 1461167 h 5795240"/>
              <a:gd name="connsiteX186-17271" fmla="*/ 3565826 w 12641071"/>
              <a:gd name="connsiteY186-17272" fmla="*/ 1551935 h 5795240"/>
              <a:gd name="connsiteX187-17273" fmla="*/ 4086504 w 12641071"/>
              <a:gd name="connsiteY187-17274" fmla="*/ 1127574 h 5795240"/>
              <a:gd name="connsiteX188-17275" fmla="*/ 4103078 w 12641071"/>
              <a:gd name="connsiteY188-17276" fmla="*/ 1004204 h 5795240"/>
              <a:gd name="connsiteX189-17277" fmla="*/ 5215874 w 12641071"/>
              <a:gd name="connsiteY189-17278" fmla="*/ 0 h 5795240"/>
              <a:gd name="connsiteX0-17279" fmla="*/ 5964869 w 12641071"/>
              <a:gd name="connsiteY0-17280" fmla="*/ 4795171 h 5795240"/>
              <a:gd name="connsiteX1-17281" fmla="*/ 6019264 w 12641071"/>
              <a:gd name="connsiteY1-17282" fmla="*/ 4804905 h 5795240"/>
              <a:gd name="connsiteX2-17283" fmla="*/ 6036570 w 12641071"/>
              <a:gd name="connsiteY2-17284" fmla="*/ 4807089 h 5795240"/>
              <a:gd name="connsiteX3-17285" fmla="*/ 6019265 w 12641071"/>
              <a:gd name="connsiteY3-17286" fmla="*/ 4804905 h 5795240"/>
              <a:gd name="connsiteX4-17287" fmla="*/ 5964869 w 12641071"/>
              <a:gd name="connsiteY4-17288" fmla="*/ 4795171 h 5795240"/>
              <a:gd name="connsiteX5-17289" fmla="*/ 3682364 w 12641071"/>
              <a:gd name="connsiteY5-17290" fmla="*/ 4386723 h 5795240"/>
              <a:gd name="connsiteX6-17291" fmla="*/ 3772428 w 12641071"/>
              <a:gd name="connsiteY6-17292" fmla="*/ 4402840 h 5795240"/>
              <a:gd name="connsiteX7-17293" fmla="*/ 3772428 w 12641071"/>
              <a:gd name="connsiteY7-17294" fmla="*/ 4402840 h 5795240"/>
              <a:gd name="connsiteX8-17295" fmla="*/ 3682364 w 12641071"/>
              <a:gd name="connsiteY8-17296" fmla="*/ 4386723 h 5795240"/>
              <a:gd name="connsiteX9-17297" fmla="*/ 6034389 w 12641071"/>
              <a:gd name="connsiteY9-17298" fmla="*/ 371047 h 5795240"/>
              <a:gd name="connsiteX10-17299" fmla="*/ 5912002 w 12641071"/>
              <a:gd name="connsiteY10-17300" fmla="*/ 413650 h 5795240"/>
              <a:gd name="connsiteX11-17301" fmla="*/ 5912002 w 12641071"/>
              <a:gd name="connsiteY11-17302" fmla="*/ 413650 h 5795240"/>
              <a:gd name="connsiteX12-17303" fmla="*/ 6034389 w 12641071"/>
              <a:gd name="connsiteY12-17304" fmla="*/ 371047 h 5795240"/>
              <a:gd name="connsiteX13-17305" fmla="*/ 5215874 w 12641071"/>
              <a:gd name="connsiteY13-17306" fmla="*/ 0 h 5795240"/>
              <a:gd name="connsiteX14-17307" fmla="*/ 5927386 w 12641071"/>
              <a:gd name="connsiteY14-17308" fmla="*/ 255427 h 5795240"/>
              <a:gd name="connsiteX15-17309" fmla="*/ 5974443 w 12641071"/>
              <a:gd name="connsiteY15-17310" fmla="*/ 298195 h 5795240"/>
              <a:gd name="connsiteX16-17311" fmla="*/ 5974448 w 12641071"/>
              <a:gd name="connsiteY16-17312" fmla="*/ 298200 h 5795240"/>
              <a:gd name="connsiteX17-17313" fmla="*/ 6006819 w 12641071"/>
              <a:gd name="connsiteY17-17314" fmla="*/ 327622 h 5795240"/>
              <a:gd name="connsiteX18-17315" fmla="*/ 6043427 w 12641071"/>
              <a:gd name="connsiteY18-17316" fmla="*/ 367901 h 5795240"/>
              <a:gd name="connsiteX19-17317" fmla="*/ 6043429 w 12641071"/>
              <a:gd name="connsiteY19-17318" fmla="*/ 367901 h 5795240"/>
              <a:gd name="connsiteX20-17319" fmla="*/ 6079014 w 12641071"/>
              <a:gd name="connsiteY20-17320" fmla="*/ 407056 h 5795240"/>
              <a:gd name="connsiteX21-17321" fmla="*/ 6105193 w 12641071"/>
              <a:gd name="connsiteY21-17322" fmla="*/ 442067 h 5795240"/>
              <a:gd name="connsiteX22-17323" fmla="*/ 6069206 w 12641071"/>
              <a:gd name="connsiteY22-17324" fmla="*/ 409359 h 5795240"/>
              <a:gd name="connsiteX23-17325" fmla="*/ 6105193 w 12641071"/>
              <a:gd name="connsiteY23-17326" fmla="*/ 442069 h 5795240"/>
              <a:gd name="connsiteX24-17327" fmla="*/ 6143408 w 12641071"/>
              <a:gd name="connsiteY24-17328" fmla="*/ 493169 h 5795240"/>
              <a:gd name="connsiteX25-17329" fmla="*/ 6143427 w 12641071"/>
              <a:gd name="connsiteY25-17330" fmla="*/ 493200 h 5795240"/>
              <a:gd name="connsiteX26-17331" fmla="*/ 6215965 w 12641071"/>
              <a:gd name="connsiteY26-17332" fmla="*/ 619406 h 5795240"/>
              <a:gd name="connsiteX27-17333" fmla="*/ 6215965 w 12641071"/>
              <a:gd name="connsiteY27-17334" fmla="*/ 619406 h 5795240"/>
              <a:gd name="connsiteX28-17335" fmla="*/ 6143427 w 12641071"/>
              <a:gd name="connsiteY28-17336" fmla="*/ 493200 h 5795240"/>
              <a:gd name="connsiteX29-17337" fmla="*/ 6143408 w 12641071"/>
              <a:gd name="connsiteY29-17338" fmla="*/ 493167 h 5795240"/>
              <a:gd name="connsiteX30-17339" fmla="*/ 6105193 w 12641071"/>
              <a:gd name="connsiteY30-17340" fmla="*/ 442067 h 5795240"/>
              <a:gd name="connsiteX31-17341" fmla="*/ 6141460 w 12641071"/>
              <a:gd name="connsiteY31-17342" fmla="*/ 475027 h 5795240"/>
              <a:gd name="connsiteX32-17343" fmla="*/ 6788665 w 12641071"/>
              <a:gd name="connsiteY32-17344" fmla="*/ 707369 h 5795240"/>
              <a:gd name="connsiteX33-17345" fmla="*/ 7184710 w 12641071"/>
              <a:gd name="connsiteY33-17346" fmla="*/ 627411 h 5795240"/>
              <a:gd name="connsiteX34-17347" fmla="*/ 7264545 w 12641071"/>
              <a:gd name="connsiteY34-17348" fmla="*/ 588952 h 5795240"/>
              <a:gd name="connsiteX35-17349" fmla="*/ 7213686 w 12641071"/>
              <a:gd name="connsiteY35-17350" fmla="*/ 626983 h 5795240"/>
              <a:gd name="connsiteX36-17351" fmla="*/ 7128319 w 12641071"/>
              <a:gd name="connsiteY36-17352" fmla="*/ 705504 h 5795240"/>
              <a:gd name="connsiteX37-17353" fmla="*/ 7083110 w 12641071"/>
              <a:gd name="connsiteY37-17354" fmla="*/ 757072 h 5795240"/>
              <a:gd name="connsiteX38-17355" fmla="*/ 7083111 w 12641071"/>
              <a:gd name="connsiteY38-17356" fmla="*/ 757072 h 5795240"/>
              <a:gd name="connsiteX39-17357" fmla="*/ 7128319 w 12641071"/>
              <a:gd name="connsiteY39-17358" fmla="*/ 705506 h 5795240"/>
              <a:gd name="connsiteX40-17359" fmla="*/ 7213686 w 12641071"/>
              <a:gd name="connsiteY40-17360" fmla="*/ 626984 h 5795240"/>
              <a:gd name="connsiteX41-17361" fmla="*/ 7264545 w 12641071"/>
              <a:gd name="connsiteY41-17362" fmla="*/ 588953 h 5795240"/>
              <a:gd name="connsiteX42-17363" fmla="*/ 7273651 w 12641071"/>
              <a:gd name="connsiteY42-17364" fmla="*/ 584566 h 5795240"/>
              <a:gd name="connsiteX43-17365" fmla="*/ 7314851 w 12641071"/>
              <a:gd name="connsiteY43-17366" fmla="*/ 559537 h 5795240"/>
              <a:gd name="connsiteX44-17367" fmla="*/ 7354131 w 12641071"/>
              <a:gd name="connsiteY44-17368" fmla="*/ 565467 h 5795240"/>
              <a:gd name="connsiteX45-17369" fmla="*/ 7429608 w 12641071"/>
              <a:gd name="connsiteY45-17370" fmla="*/ 586051 h 5795240"/>
              <a:gd name="connsiteX46-17371" fmla="*/ 7429611 w 12641071"/>
              <a:gd name="connsiteY46-17372" fmla="*/ 586050 h 5795240"/>
              <a:gd name="connsiteX47-17373" fmla="*/ 7354132 w 12641071"/>
              <a:gd name="connsiteY47-17374" fmla="*/ 565465 h 5795240"/>
              <a:gd name="connsiteX48-17375" fmla="*/ 7314853 w 12641071"/>
              <a:gd name="connsiteY48-17376" fmla="*/ 559536 h 5795240"/>
              <a:gd name="connsiteX49-17377" fmla="*/ 7314851 w 12641071"/>
              <a:gd name="connsiteY49-17378" fmla="*/ 559537 h 5795240"/>
              <a:gd name="connsiteX50-17379" fmla="*/ 7314849 w 12641071"/>
              <a:gd name="connsiteY50-17380" fmla="*/ 559537 h 5795240"/>
              <a:gd name="connsiteX51-17381" fmla="*/ 7273651 w 12641071"/>
              <a:gd name="connsiteY51-17382" fmla="*/ 584565 h 5795240"/>
              <a:gd name="connsiteX52-17383" fmla="*/ 7264545 w 12641071"/>
              <a:gd name="connsiteY52-17384" fmla="*/ 588952 h 5795240"/>
              <a:gd name="connsiteX53-17385" fmla="*/ 7296407 w 12641071"/>
              <a:gd name="connsiteY53-17386" fmla="*/ 565126 h 5795240"/>
              <a:gd name="connsiteX54-17387" fmla="*/ 7307447 w 12641071"/>
              <a:gd name="connsiteY54-17388" fmla="*/ 558419 h 5795240"/>
              <a:gd name="connsiteX55-17389" fmla="*/ 7307450 w 12641071"/>
              <a:gd name="connsiteY55-17390" fmla="*/ 558419 h 5795240"/>
              <a:gd name="connsiteX56-17391" fmla="*/ 7385004 w 12641071"/>
              <a:gd name="connsiteY56-17392" fmla="*/ 511303 h 5795240"/>
              <a:gd name="connsiteX57-17393" fmla="*/ 7391626 w 12641071"/>
              <a:gd name="connsiteY57-17394" fmla="*/ 508114 h 5795240"/>
              <a:gd name="connsiteX58-17395" fmla="*/ 7391631 w 12641071"/>
              <a:gd name="connsiteY58-17396" fmla="*/ 508110 h 5795240"/>
              <a:gd name="connsiteX59-17397" fmla="*/ 7478934 w 12641071"/>
              <a:gd name="connsiteY59-17398" fmla="*/ 466053 h 5795240"/>
              <a:gd name="connsiteX60-17399" fmla="*/ 7897193 w 12641071"/>
              <a:gd name="connsiteY60-17400" fmla="*/ 381611 h 5795240"/>
              <a:gd name="connsiteX61-17401" fmla="*/ 8788216 w 12641071"/>
              <a:gd name="connsiteY61-17402" fmla="*/ 855364 h 5795240"/>
              <a:gd name="connsiteX62-17403" fmla="*/ 8832362 w 12641071"/>
              <a:gd name="connsiteY62-17404" fmla="*/ 928030 h 5795240"/>
              <a:gd name="connsiteX63-17405" fmla="*/ 8832362 w 12641071"/>
              <a:gd name="connsiteY63-17406" fmla="*/ 928033 h 5795240"/>
              <a:gd name="connsiteX64-17407" fmla="*/ 8842040 w 12641071"/>
              <a:gd name="connsiteY64-17408" fmla="*/ 943961 h 5795240"/>
              <a:gd name="connsiteX65-17409" fmla="*/ 8856144 w 12641071"/>
              <a:gd name="connsiteY65-17410" fmla="*/ 973241 h 5795240"/>
              <a:gd name="connsiteX66-17411" fmla="*/ 8856145 w 12641071"/>
              <a:gd name="connsiteY66-17412" fmla="*/ 973241 h 5795240"/>
              <a:gd name="connsiteX67-17413" fmla="*/ 8878117 w 12641071"/>
              <a:gd name="connsiteY67-17414" fmla="*/ 1018851 h 5795240"/>
              <a:gd name="connsiteX68-17415" fmla="*/ 8877719 w 12641071"/>
              <a:gd name="connsiteY68-17416" fmla="*/ 1018369 h 5795240"/>
              <a:gd name="connsiteX69-17417" fmla="*/ 8853250 w 12641071"/>
              <a:gd name="connsiteY69-17418" fmla="*/ 973288 h 5795240"/>
              <a:gd name="connsiteX70-17419" fmla="*/ 8853249 w 12641071"/>
              <a:gd name="connsiteY70-17420" fmla="*/ 973288 h 5795240"/>
              <a:gd name="connsiteX71-17421" fmla="*/ 8853248 w 12641071"/>
              <a:gd name="connsiteY71-17422" fmla="*/ 973287 h 5795240"/>
              <a:gd name="connsiteX72-17423" fmla="*/ 8849677 w 12641071"/>
              <a:gd name="connsiteY72-17424" fmla="*/ 973341 h 5795240"/>
              <a:gd name="connsiteX73-17425" fmla="*/ 8641543 w 12641071"/>
              <a:gd name="connsiteY73-17426" fmla="*/ 916577 h 5795240"/>
              <a:gd name="connsiteX74-17427" fmla="*/ 8641545 w 12641071"/>
              <a:gd name="connsiteY74-17428" fmla="*/ 916580 h 5795240"/>
              <a:gd name="connsiteX75-17429" fmla="*/ 8849676 w 12641071"/>
              <a:gd name="connsiteY75-17430" fmla="*/ 973343 h 5795240"/>
              <a:gd name="connsiteX76-17431" fmla="*/ 8853248 w 12641071"/>
              <a:gd name="connsiteY76-17432" fmla="*/ 973288 h 5795240"/>
              <a:gd name="connsiteX77-17433" fmla="*/ 8877719 w 12641071"/>
              <a:gd name="connsiteY77-17434" fmla="*/ 1018371 h 5795240"/>
              <a:gd name="connsiteX78-17435" fmla="*/ 8878116 w 12641071"/>
              <a:gd name="connsiteY78-17436" fmla="*/ 1018851 h 5795240"/>
              <a:gd name="connsiteX79-17437" fmla="*/ 8887288 w 12641071"/>
              <a:gd name="connsiteY79-17438" fmla="*/ 1037892 h 5795240"/>
              <a:gd name="connsiteX80-17439" fmla="*/ 8949899 w 12641071"/>
              <a:gd name="connsiteY80-17440" fmla="*/ 1239592 h 5795240"/>
              <a:gd name="connsiteX81-17441" fmla="*/ 8968437 w 12641071"/>
              <a:gd name="connsiteY81-17442" fmla="*/ 1423482 h 5795240"/>
              <a:gd name="connsiteX82-17443" fmla="*/ 8949899 w 12641071"/>
              <a:gd name="connsiteY82-17444" fmla="*/ 1239591 h 5795240"/>
              <a:gd name="connsiteX83-17445" fmla="*/ 8887288 w 12641071"/>
              <a:gd name="connsiteY83-17446" fmla="*/ 1037890 h 5795240"/>
              <a:gd name="connsiteX84-17447" fmla="*/ 8878116 w 12641071"/>
              <a:gd name="connsiteY84-17448" fmla="*/ 1018851 h 5795240"/>
              <a:gd name="connsiteX85-17449" fmla="*/ 8931285 w 12641071"/>
              <a:gd name="connsiteY85-17450" fmla="*/ 1083292 h 5795240"/>
              <a:gd name="connsiteX86-17451" fmla="*/ 9241478 w 12641071"/>
              <a:gd name="connsiteY86-17452" fmla="*/ 1211778 h 5795240"/>
              <a:gd name="connsiteX87-17453" fmla="*/ 9605238 w 12641071"/>
              <a:gd name="connsiteY87-17454" fmla="*/ 1018369 h 5795240"/>
              <a:gd name="connsiteX88-17455" fmla="*/ 9636247 w 12641071"/>
              <a:gd name="connsiteY88-17456" fmla="*/ 961241 h 5795240"/>
              <a:gd name="connsiteX89-17457" fmla="*/ 9641995 w 12641071"/>
              <a:gd name="connsiteY89-17458" fmla="*/ 961152 h 5795240"/>
              <a:gd name="connsiteX90-17459" fmla="*/ 9584939 w 12641071"/>
              <a:gd name="connsiteY90-17460" fmla="*/ 1079594 h 5795240"/>
              <a:gd name="connsiteX91-17461" fmla="*/ 9546257 w 12641071"/>
              <a:gd name="connsiteY91-17462" fmla="*/ 1204206 h 5795240"/>
              <a:gd name="connsiteX92-17463" fmla="*/ 9584939 w 12641071"/>
              <a:gd name="connsiteY92-17464" fmla="*/ 1079596 h 5795240"/>
              <a:gd name="connsiteX93-17465" fmla="*/ 9641995 w 12641071"/>
              <a:gd name="connsiteY93-17466" fmla="*/ 961153 h 5795240"/>
              <a:gd name="connsiteX94-17467" fmla="*/ 9653069 w 12641071"/>
              <a:gd name="connsiteY94-17468" fmla="*/ 960983 h 5795240"/>
              <a:gd name="connsiteX95-17469" fmla="*/ 9801564 w 12641071"/>
              <a:gd name="connsiteY95-17470" fmla="*/ 1196828 h 5795240"/>
              <a:gd name="connsiteX96-17471" fmla="*/ 9801566 w 12641071"/>
              <a:gd name="connsiteY96-17472" fmla="*/ 1196828 h 5795240"/>
              <a:gd name="connsiteX97-17473" fmla="*/ 9653070 w 12641071"/>
              <a:gd name="connsiteY97-17474" fmla="*/ 960982 h 5795240"/>
              <a:gd name="connsiteX98-17475" fmla="*/ 9641996 w 12641071"/>
              <a:gd name="connsiteY98-17476" fmla="*/ 961152 h 5795240"/>
              <a:gd name="connsiteX99-17477" fmla="*/ 9651917 w 12641071"/>
              <a:gd name="connsiteY99-17478" fmla="*/ 940556 h 5795240"/>
              <a:gd name="connsiteX100-17479" fmla="*/ 11050508 w 12641071"/>
              <a:gd name="connsiteY100-17480" fmla="*/ 108150 h 5795240"/>
              <a:gd name="connsiteX101-17481" fmla="*/ 12641071 w 12641071"/>
              <a:gd name="connsiteY101-17482" fmla="*/ 1698711 h 5795240"/>
              <a:gd name="connsiteX102-17483" fmla="*/ 11371062 w 12641071"/>
              <a:gd name="connsiteY102-17484" fmla="*/ 3256960 h 5795240"/>
              <a:gd name="connsiteX103-17485" fmla="*/ 11215953 w 12641071"/>
              <a:gd name="connsiteY103-17486" fmla="*/ 3280632 h 5795240"/>
              <a:gd name="connsiteX104-17487" fmla="*/ 11142318 w 12641071"/>
              <a:gd name="connsiteY104-17488" fmla="*/ 3276914 h 5795240"/>
              <a:gd name="connsiteX105-17489" fmla="*/ 11215952 w 12641071"/>
              <a:gd name="connsiteY105-17490" fmla="*/ 3280632 h 5795240"/>
              <a:gd name="connsiteX106-17491" fmla="*/ 11213133 w 12641071"/>
              <a:gd name="connsiteY106-17492" fmla="*/ 3281062 h 5795240"/>
              <a:gd name="connsiteX107-17493" fmla="*/ 11116921 w 12641071"/>
              <a:gd name="connsiteY107-17494" fmla="*/ 3285921 h 5795240"/>
              <a:gd name="connsiteX108-17495" fmla="*/ 11050507 w 12641071"/>
              <a:gd name="connsiteY108-17496" fmla="*/ 3289274 h 5795240"/>
              <a:gd name="connsiteX109-17497" fmla="*/ 11006292 w 12641071"/>
              <a:gd name="connsiteY109-17498" fmla="*/ 3287041 h 5795240"/>
              <a:gd name="connsiteX110-17499" fmla="*/ 10937101 w 12641071"/>
              <a:gd name="connsiteY110-17500" fmla="*/ 3297601 h 5795240"/>
              <a:gd name="connsiteX111-17501" fmla="*/ 10144740 w 12641071"/>
              <a:gd name="connsiteY111-17502" fmla="*/ 4089962 h 5795240"/>
              <a:gd name="connsiteX112-17503" fmla="*/ 10130374 w 12641071"/>
              <a:gd name="connsiteY112-17504" fmla="*/ 4184101 h 5795240"/>
              <a:gd name="connsiteX113-17505" fmla="*/ 10130375 w 12641071"/>
              <a:gd name="connsiteY113-17506" fmla="*/ 4184103 h 5795240"/>
              <a:gd name="connsiteX114-17507" fmla="*/ 10130656 w 12641071"/>
              <a:gd name="connsiteY114-17508" fmla="*/ 4185950 h 5795240"/>
              <a:gd name="connsiteX115-17509" fmla="*/ 10138194 w 12641071"/>
              <a:gd name="connsiteY115-17510" fmla="*/ 4335228 h 5795240"/>
              <a:gd name="connsiteX116-17511" fmla="*/ 10137710 w 12641071"/>
              <a:gd name="connsiteY116-17512" fmla="*/ 4344822 h 5795240"/>
              <a:gd name="connsiteX117-17513" fmla="*/ 10133555 w 12641071"/>
              <a:gd name="connsiteY117-17514" fmla="*/ 4427096 h 5795240"/>
              <a:gd name="connsiteX118-17515" fmla="*/ 10129312 w 12641071"/>
              <a:gd name="connsiteY118-17516" fmla="*/ 4399289 h 5795240"/>
              <a:gd name="connsiteX119-17517" fmla="*/ 10126797 w 12641071"/>
              <a:gd name="connsiteY119-17518" fmla="*/ 4349498 h 5795240"/>
              <a:gd name="connsiteX120-17519" fmla="*/ 10126796 w 12641071"/>
              <a:gd name="connsiteY120-17520" fmla="*/ 4349498 h 5795240"/>
              <a:gd name="connsiteX121-17521" fmla="*/ 10129311 w 12641071"/>
              <a:gd name="connsiteY121-17522" fmla="*/ 4399289 h 5795240"/>
              <a:gd name="connsiteX122-17523" fmla="*/ 10133554 w 12641071"/>
              <a:gd name="connsiteY122-17524" fmla="*/ 4427096 h 5795240"/>
              <a:gd name="connsiteX123-17525" fmla="*/ 10130656 w 12641071"/>
              <a:gd name="connsiteY123-17526" fmla="*/ 4484506 h 5795240"/>
              <a:gd name="connsiteX124-17527" fmla="*/ 8678182 w 12641071"/>
              <a:gd name="connsiteY124-17528" fmla="*/ 5795240 h 5795240"/>
              <a:gd name="connsiteX125-17529" fmla="*/ 7467518 w 12641071"/>
              <a:gd name="connsiteY125-17530" fmla="*/ 5151535 h 5795240"/>
              <a:gd name="connsiteX126-17531" fmla="*/ 7419945 w 12641071"/>
              <a:gd name="connsiteY126-17532" fmla="*/ 5073228 h 5795240"/>
              <a:gd name="connsiteX127-17533" fmla="*/ 7394386 w 12641071"/>
              <a:gd name="connsiteY127-17534" fmla="*/ 5031156 h 5795240"/>
              <a:gd name="connsiteX128-17535" fmla="*/ 7367299 w 12641071"/>
              <a:gd name="connsiteY128-17536" fmla="*/ 4974928 h 5795240"/>
              <a:gd name="connsiteX129-17537" fmla="*/ 7332905 w 12641071"/>
              <a:gd name="connsiteY129-17538" fmla="*/ 4903531 h 5795240"/>
              <a:gd name="connsiteX130-17539" fmla="*/ 7320958 w 12641071"/>
              <a:gd name="connsiteY130-17540" fmla="*/ 4870887 h 5795240"/>
              <a:gd name="connsiteX131-17541" fmla="*/ 7322174 w 12641071"/>
              <a:gd name="connsiteY131-17542" fmla="*/ 4872361 h 5795240"/>
              <a:gd name="connsiteX132-17543" fmla="*/ 7362630 w 12641071"/>
              <a:gd name="connsiteY132-17544" fmla="*/ 4938954 h 5795240"/>
              <a:gd name="connsiteX133-17545" fmla="*/ 7380779 w 12641071"/>
              <a:gd name="connsiteY133-17546" fmla="*/ 4976628 h 5795240"/>
              <a:gd name="connsiteX134-17547" fmla="*/ 7391210 w 12641071"/>
              <a:gd name="connsiteY134-17548" fmla="*/ 4977944 h 5795240"/>
              <a:gd name="connsiteX135-17549" fmla="*/ 7380780 w 12641071"/>
              <a:gd name="connsiteY135-17550" fmla="*/ 4976628 h 5795240"/>
              <a:gd name="connsiteX136-17551" fmla="*/ 7362631 w 12641071"/>
              <a:gd name="connsiteY136-17552" fmla="*/ 4938954 h 5795240"/>
              <a:gd name="connsiteX137-17553" fmla="*/ 7322175 w 12641071"/>
              <a:gd name="connsiteY137-17554" fmla="*/ 4872361 h 5795240"/>
              <a:gd name="connsiteX138-17555" fmla="*/ 7320959 w 12641071"/>
              <a:gd name="connsiteY138-17556" fmla="*/ 4870887 h 5795240"/>
              <a:gd name="connsiteX139-17557" fmla="*/ 7283811 w 12641071"/>
              <a:gd name="connsiteY139-17558" fmla="*/ 4769391 h 5795240"/>
              <a:gd name="connsiteX140-17559" fmla="*/ 7272112 w 12641071"/>
              <a:gd name="connsiteY140-17560" fmla="*/ 4718630 h 5795240"/>
              <a:gd name="connsiteX141-17561" fmla="*/ 7272111 w 12641071"/>
              <a:gd name="connsiteY141-17562" fmla="*/ 4718630 h 5795240"/>
              <a:gd name="connsiteX142-17563" fmla="*/ 7283810 w 12641071"/>
              <a:gd name="connsiteY142-17564" fmla="*/ 4769391 h 5795240"/>
              <a:gd name="connsiteX143-17565" fmla="*/ 7320958 w 12641071"/>
              <a:gd name="connsiteY143-17566" fmla="*/ 4870887 h 5795240"/>
              <a:gd name="connsiteX144-17567" fmla="*/ 7223551 w 12641071"/>
              <a:gd name="connsiteY144-17568" fmla="*/ 4752829 h 5795240"/>
              <a:gd name="connsiteX145-17569" fmla="*/ 6652445 w 12641071"/>
              <a:gd name="connsiteY145-17570" fmla="*/ 4516269 h 5795240"/>
              <a:gd name="connsiteX146-17571" fmla="*/ 6200873 w 12641071"/>
              <a:gd name="connsiteY146-17572" fmla="*/ 4654206 h 5795240"/>
              <a:gd name="connsiteX147-17573" fmla="*/ 6088813 w 12641071"/>
              <a:gd name="connsiteY147-17574" fmla="*/ 4746663 h 5795240"/>
              <a:gd name="connsiteX148-17575" fmla="*/ 6043019 w 12641071"/>
              <a:gd name="connsiteY148-17576" fmla="*/ 4807902 h 5795240"/>
              <a:gd name="connsiteX149-17577" fmla="*/ 6043021 w 12641071"/>
              <a:gd name="connsiteY149-17578" fmla="*/ 4807902 h 5795240"/>
              <a:gd name="connsiteX150-17579" fmla="*/ 6023271 w 12641071"/>
              <a:gd name="connsiteY150-17580" fmla="*/ 4834312 h 5795240"/>
              <a:gd name="connsiteX151-17581" fmla="*/ 5970678 w 12641071"/>
              <a:gd name="connsiteY151-17582" fmla="*/ 4892181 h 5795240"/>
              <a:gd name="connsiteX152-17583" fmla="*/ 5982717 w 12641071"/>
              <a:gd name="connsiteY152-17584" fmla="*/ 4872361 h 5795240"/>
              <a:gd name="connsiteX153-17585" fmla="*/ 5970675 w 12641071"/>
              <a:gd name="connsiteY153-17586" fmla="*/ 4892181 h 5795240"/>
              <a:gd name="connsiteX154-17587" fmla="*/ 5935320 w 12641071"/>
              <a:gd name="connsiteY154-17588" fmla="*/ 4931081 h 5795240"/>
              <a:gd name="connsiteX155-17589" fmla="*/ 4971763 w 12641071"/>
              <a:gd name="connsiteY155-17590" fmla="*/ 5330200 h 5795240"/>
              <a:gd name="connsiteX156-17591" fmla="*/ 3716172 w 12641071"/>
              <a:gd name="connsiteY156-17592" fmla="*/ 4497938 h 5795240"/>
              <a:gd name="connsiteX157-17593" fmla="*/ 3710773 w 12641071"/>
              <a:gd name="connsiteY157-17594" fmla="*/ 4483182 h 5795240"/>
              <a:gd name="connsiteX158-17595" fmla="*/ 3710773 w 12641071"/>
              <a:gd name="connsiteY158-17596" fmla="*/ 4483181 h 5795240"/>
              <a:gd name="connsiteX159-17597" fmla="*/ 3674984 w 12641071"/>
              <a:gd name="connsiteY159-17598" fmla="*/ 4385402 h 5795240"/>
              <a:gd name="connsiteX160-17599" fmla="*/ 3670349 w 12641071"/>
              <a:gd name="connsiteY160-17600" fmla="*/ 4372742 h 5795240"/>
              <a:gd name="connsiteX161-17601" fmla="*/ 3659438 w 12641071"/>
              <a:gd name="connsiteY161-17602" fmla="*/ 4330309 h 5795240"/>
              <a:gd name="connsiteX162-17603" fmla="*/ 3672084 w 12641071"/>
              <a:gd name="connsiteY162-17604" fmla="*/ 4353606 h 5795240"/>
              <a:gd name="connsiteX163-17605" fmla="*/ 3659440 w 12641071"/>
              <a:gd name="connsiteY163-17606" fmla="*/ 4330309 h 5795240"/>
              <a:gd name="connsiteX164-17607" fmla="*/ 3613217 w 12641071"/>
              <a:gd name="connsiteY164-17608" fmla="*/ 4245153 h 5795240"/>
              <a:gd name="connsiteX165-17609" fmla="*/ 3083792 w 12641071"/>
              <a:gd name="connsiteY165-17610" fmla="*/ 3963660 h 5795240"/>
              <a:gd name="connsiteX166-17611" fmla="*/ 2835272 w 12641071"/>
              <a:gd name="connsiteY166-17612" fmla="*/ 4013833 h 5795240"/>
              <a:gd name="connsiteX167-17613" fmla="*/ 2820214 w 12641071"/>
              <a:gd name="connsiteY167-17614" fmla="*/ 4022007 h 5795240"/>
              <a:gd name="connsiteX168-17615" fmla="*/ 2820212 w 12641071"/>
              <a:gd name="connsiteY168-17616" fmla="*/ 4022008 h 5795240"/>
              <a:gd name="connsiteX169-17617" fmla="*/ 2820206 w 12641071"/>
              <a:gd name="connsiteY169-17618" fmla="*/ 4022011 h 5795240"/>
              <a:gd name="connsiteX170-17619" fmla="*/ 2813481 w 12641071"/>
              <a:gd name="connsiteY170-17620" fmla="*/ 4027041 h 5795240"/>
              <a:gd name="connsiteX171-17621" fmla="*/ 2762875 w 12641071"/>
              <a:gd name="connsiteY171-17622" fmla="*/ 4057784 h 5795240"/>
              <a:gd name="connsiteX172-17623" fmla="*/ 2762878 w 12641071"/>
              <a:gd name="connsiteY172-17624" fmla="*/ 4057784 h 5795240"/>
              <a:gd name="connsiteX173-17625" fmla="*/ 2694694 w 12641071"/>
              <a:gd name="connsiteY173-17626" fmla="*/ 4099208 h 5795240"/>
              <a:gd name="connsiteX174-17627" fmla="*/ 2726822 w 12641071"/>
              <a:gd name="connsiteY174-17628" fmla="*/ 4072700 h 5795240"/>
              <a:gd name="connsiteX175-17629" fmla="*/ 2757719 w 12641071"/>
              <a:gd name="connsiteY175-17630" fmla="*/ 4055929 h 5795240"/>
              <a:gd name="connsiteX176-17631" fmla="*/ 2757718 w 12641071"/>
              <a:gd name="connsiteY176-17632" fmla="*/ 4055928 h 5795240"/>
              <a:gd name="connsiteX177-17633" fmla="*/ 2726820 w 12641071"/>
              <a:gd name="connsiteY177-17634" fmla="*/ 4072700 h 5795240"/>
              <a:gd name="connsiteX178-17635" fmla="*/ 2694692 w 12641071"/>
              <a:gd name="connsiteY178-17636" fmla="*/ 4099208 h 5795240"/>
              <a:gd name="connsiteX179-17637" fmla="*/ 2664698 w 12641071"/>
              <a:gd name="connsiteY179-17638" fmla="*/ 4117431 h 5795240"/>
              <a:gd name="connsiteX180-17639" fmla="*/ 1804544 w 12641071"/>
              <a:gd name="connsiteY180-17640" fmla="*/ 4335229 h 5795240"/>
              <a:gd name="connsiteX181-17641" fmla="*/ 0 w 12641071"/>
              <a:gd name="connsiteY181-17642" fmla="*/ 2530685 h 5795240"/>
              <a:gd name="connsiteX182-17643" fmla="*/ 1804544 w 12641071"/>
              <a:gd name="connsiteY182-17644" fmla="*/ 726143 h 5795240"/>
              <a:gd name="connsiteX183-17645" fmla="*/ 3080549 w 12641071"/>
              <a:gd name="connsiteY183-17646" fmla="*/ 1254682 h 5795240"/>
              <a:gd name="connsiteX184-17647" fmla="*/ 3268676 w 12641071"/>
              <a:gd name="connsiteY184-17648" fmla="*/ 1461167 h 5795240"/>
              <a:gd name="connsiteX185-17649" fmla="*/ 3565826 w 12641071"/>
              <a:gd name="connsiteY185-17650" fmla="*/ 1551935 h 5795240"/>
              <a:gd name="connsiteX186-17651" fmla="*/ 4086504 w 12641071"/>
              <a:gd name="connsiteY186-17652" fmla="*/ 1127574 h 5795240"/>
              <a:gd name="connsiteX187-17653" fmla="*/ 4103078 w 12641071"/>
              <a:gd name="connsiteY187-17654" fmla="*/ 1004204 h 5795240"/>
              <a:gd name="connsiteX188-17655" fmla="*/ 5215874 w 12641071"/>
              <a:gd name="connsiteY188-17656" fmla="*/ 0 h 5795240"/>
              <a:gd name="connsiteX0-17657" fmla="*/ 5964869 w 12641071"/>
              <a:gd name="connsiteY0-17658" fmla="*/ 4795171 h 5795240"/>
              <a:gd name="connsiteX1-17659" fmla="*/ 6019264 w 12641071"/>
              <a:gd name="connsiteY1-17660" fmla="*/ 4804905 h 5795240"/>
              <a:gd name="connsiteX2-17661" fmla="*/ 6036570 w 12641071"/>
              <a:gd name="connsiteY2-17662" fmla="*/ 4807089 h 5795240"/>
              <a:gd name="connsiteX3-17663" fmla="*/ 6019265 w 12641071"/>
              <a:gd name="connsiteY3-17664" fmla="*/ 4804905 h 5795240"/>
              <a:gd name="connsiteX4-17665" fmla="*/ 5964869 w 12641071"/>
              <a:gd name="connsiteY4-17666" fmla="*/ 4795171 h 5795240"/>
              <a:gd name="connsiteX5-17667" fmla="*/ 3682364 w 12641071"/>
              <a:gd name="connsiteY5-17668" fmla="*/ 4386723 h 5795240"/>
              <a:gd name="connsiteX6-17669" fmla="*/ 3772428 w 12641071"/>
              <a:gd name="connsiteY6-17670" fmla="*/ 4402840 h 5795240"/>
              <a:gd name="connsiteX7-17671" fmla="*/ 3772428 w 12641071"/>
              <a:gd name="connsiteY7-17672" fmla="*/ 4402840 h 5795240"/>
              <a:gd name="connsiteX8-17673" fmla="*/ 3682364 w 12641071"/>
              <a:gd name="connsiteY8-17674" fmla="*/ 4386723 h 5795240"/>
              <a:gd name="connsiteX9-17675" fmla="*/ 6034389 w 12641071"/>
              <a:gd name="connsiteY9-17676" fmla="*/ 371047 h 5795240"/>
              <a:gd name="connsiteX10-17677" fmla="*/ 5912002 w 12641071"/>
              <a:gd name="connsiteY10-17678" fmla="*/ 413650 h 5795240"/>
              <a:gd name="connsiteX11-17679" fmla="*/ 5912002 w 12641071"/>
              <a:gd name="connsiteY11-17680" fmla="*/ 413650 h 5795240"/>
              <a:gd name="connsiteX12-17681" fmla="*/ 6034389 w 12641071"/>
              <a:gd name="connsiteY12-17682" fmla="*/ 371047 h 5795240"/>
              <a:gd name="connsiteX13-17683" fmla="*/ 5215874 w 12641071"/>
              <a:gd name="connsiteY13-17684" fmla="*/ 0 h 5795240"/>
              <a:gd name="connsiteX14-17685" fmla="*/ 5927386 w 12641071"/>
              <a:gd name="connsiteY14-17686" fmla="*/ 255427 h 5795240"/>
              <a:gd name="connsiteX15-17687" fmla="*/ 5974443 w 12641071"/>
              <a:gd name="connsiteY15-17688" fmla="*/ 298195 h 5795240"/>
              <a:gd name="connsiteX16-17689" fmla="*/ 5974448 w 12641071"/>
              <a:gd name="connsiteY16-17690" fmla="*/ 298200 h 5795240"/>
              <a:gd name="connsiteX17-17691" fmla="*/ 6006819 w 12641071"/>
              <a:gd name="connsiteY17-17692" fmla="*/ 327622 h 5795240"/>
              <a:gd name="connsiteX18-17693" fmla="*/ 6043427 w 12641071"/>
              <a:gd name="connsiteY18-17694" fmla="*/ 367901 h 5795240"/>
              <a:gd name="connsiteX19-17695" fmla="*/ 6043429 w 12641071"/>
              <a:gd name="connsiteY19-17696" fmla="*/ 367901 h 5795240"/>
              <a:gd name="connsiteX20-17697" fmla="*/ 6079014 w 12641071"/>
              <a:gd name="connsiteY20-17698" fmla="*/ 407056 h 5795240"/>
              <a:gd name="connsiteX21-17699" fmla="*/ 6105193 w 12641071"/>
              <a:gd name="connsiteY21-17700" fmla="*/ 442067 h 5795240"/>
              <a:gd name="connsiteX22-17701" fmla="*/ 6069206 w 12641071"/>
              <a:gd name="connsiteY22-17702" fmla="*/ 409359 h 5795240"/>
              <a:gd name="connsiteX23-17703" fmla="*/ 6105193 w 12641071"/>
              <a:gd name="connsiteY23-17704" fmla="*/ 442069 h 5795240"/>
              <a:gd name="connsiteX24-17705" fmla="*/ 6143408 w 12641071"/>
              <a:gd name="connsiteY24-17706" fmla="*/ 493169 h 5795240"/>
              <a:gd name="connsiteX25-17707" fmla="*/ 6143427 w 12641071"/>
              <a:gd name="connsiteY25-17708" fmla="*/ 493200 h 5795240"/>
              <a:gd name="connsiteX26-17709" fmla="*/ 6215965 w 12641071"/>
              <a:gd name="connsiteY26-17710" fmla="*/ 619406 h 5795240"/>
              <a:gd name="connsiteX27-17711" fmla="*/ 6143427 w 12641071"/>
              <a:gd name="connsiteY27-17712" fmla="*/ 493200 h 5795240"/>
              <a:gd name="connsiteX28-17713" fmla="*/ 6143408 w 12641071"/>
              <a:gd name="connsiteY28-17714" fmla="*/ 493167 h 5795240"/>
              <a:gd name="connsiteX29-17715" fmla="*/ 6105193 w 12641071"/>
              <a:gd name="connsiteY29-17716" fmla="*/ 442067 h 5795240"/>
              <a:gd name="connsiteX30-17717" fmla="*/ 6141460 w 12641071"/>
              <a:gd name="connsiteY30-17718" fmla="*/ 475027 h 5795240"/>
              <a:gd name="connsiteX31-17719" fmla="*/ 6788665 w 12641071"/>
              <a:gd name="connsiteY31-17720" fmla="*/ 707369 h 5795240"/>
              <a:gd name="connsiteX32-17721" fmla="*/ 7184710 w 12641071"/>
              <a:gd name="connsiteY32-17722" fmla="*/ 627411 h 5795240"/>
              <a:gd name="connsiteX33-17723" fmla="*/ 7264545 w 12641071"/>
              <a:gd name="connsiteY33-17724" fmla="*/ 588952 h 5795240"/>
              <a:gd name="connsiteX34-17725" fmla="*/ 7213686 w 12641071"/>
              <a:gd name="connsiteY34-17726" fmla="*/ 626983 h 5795240"/>
              <a:gd name="connsiteX35-17727" fmla="*/ 7128319 w 12641071"/>
              <a:gd name="connsiteY35-17728" fmla="*/ 705504 h 5795240"/>
              <a:gd name="connsiteX36-17729" fmla="*/ 7083110 w 12641071"/>
              <a:gd name="connsiteY36-17730" fmla="*/ 757072 h 5795240"/>
              <a:gd name="connsiteX37-17731" fmla="*/ 7083111 w 12641071"/>
              <a:gd name="connsiteY37-17732" fmla="*/ 757072 h 5795240"/>
              <a:gd name="connsiteX38-17733" fmla="*/ 7128319 w 12641071"/>
              <a:gd name="connsiteY38-17734" fmla="*/ 705506 h 5795240"/>
              <a:gd name="connsiteX39-17735" fmla="*/ 7213686 w 12641071"/>
              <a:gd name="connsiteY39-17736" fmla="*/ 626984 h 5795240"/>
              <a:gd name="connsiteX40-17737" fmla="*/ 7264545 w 12641071"/>
              <a:gd name="connsiteY40-17738" fmla="*/ 588953 h 5795240"/>
              <a:gd name="connsiteX41-17739" fmla="*/ 7273651 w 12641071"/>
              <a:gd name="connsiteY41-17740" fmla="*/ 584566 h 5795240"/>
              <a:gd name="connsiteX42-17741" fmla="*/ 7314851 w 12641071"/>
              <a:gd name="connsiteY42-17742" fmla="*/ 559537 h 5795240"/>
              <a:gd name="connsiteX43-17743" fmla="*/ 7354131 w 12641071"/>
              <a:gd name="connsiteY43-17744" fmla="*/ 565467 h 5795240"/>
              <a:gd name="connsiteX44-17745" fmla="*/ 7429608 w 12641071"/>
              <a:gd name="connsiteY44-17746" fmla="*/ 586051 h 5795240"/>
              <a:gd name="connsiteX45-17747" fmla="*/ 7429611 w 12641071"/>
              <a:gd name="connsiteY45-17748" fmla="*/ 586050 h 5795240"/>
              <a:gd name="connsiteX46-17749" fmla="*/ 7354132 w 12641071"/>
              <a:gd name="connsiteY46-17750" fmla="*/ 565465 h 5795240"/>
              <a:gd name="connsiteX47-17751" fmla="*/ 7314853 w 12641071"/>
              <a:gd name="connsiteY47-17752" fmla="*/ 559536 h 5795240"/>
              <a:gd name="connsiteX48-17753" fmla="*/ 7314851 w 12641071"/>
              <a:gd name="connsiteY48-17754" fmla="*/ 559537 h 5795240"/>
              <a:gd name="connsiteX49-17755" fmla="*/ 7314849 w 12641071"/>
              <a:gd name="connsiteY49-17756" fmla="*/ 559537 h 5795240"/>
              <a:gd name="connsiteX50-17757" fmla="*/ 7273651 w 12641071"/>
              <a:gd name="connsiteY50-17758" fmla="*/ 584565 h 5795240"/>
              <a:gd name="connsiteX51-17759" fmla="*/ 7264545 w 12641071"/>
              <a:gd name="connsiteY51-17760" fmla="*/ 588952 h 5795240"/>
              <a:gd name="connsiteX52-17761" fmla="*/ 7296407 w 12641071"/>
              <a:gd name="connsiteY52-17762" fmla="*/ 565126 h 5795240"/>
              <a:gd name="connsiteX53-17763" fmla="*/ 7307447 w 12641071"/>
              <a:gd name="connsiteY53-17764" fmla="*/ 558419 h 5795240"/>
              <a:gd name="connsiteX54-17765" fmla="*/ 7307450 w 12641071"/>
              <a:gd name="connsiteY54-17766" fmla="*/ 558419 h 5795240"/>
              <a:gd name="connsiteX55-17767" fmla="*/ 7385004 w 12641071"/>
              <a:gd name="connsiteY55-17768" fmla="*/ 511303 h 5795240"/>
              <a:gd name="connsiteX56-17769" fmla="*/ 7391626 w 12641071"/>
              <a:gd name="connsiteY56-17770" fmla="*/ 508114 h 5795240"/>
              <a:gd name="connsiteX57-17771" fmla="*/ 7391631 w 12641071"/>
              <a:gd name="connsiteY57-17772" fmla="*/ 508110 h 5795240"/>
              <a:gd name="connsiteX58-17773" fmla="*/ 7478934 w 12641071"/>
              <a:gd name="connsiteY58-17774" fmla="*/ 466053 h 5795240"/>
              <a:gd name="connsiteX59-17775" fmla="*/ 7897193 w 12641071"/>
              <a:gd name="connsiteY59-17776" fmla="*/ 381611 h 5795240"/>
              <a:gd name="connsiteX60-17777" fmla="*/ 8788216 w 12641071"/>
              <a:gd name="connsiteY60-17778" fmla="*/ 855364 h 5795240"/>
              <a:gd name="connsiteX61-17779" fmla="*/ 8832362 w 12641071"/>
              <a:gd name="connsiteY61-17780" fmla="*/ 928030 h 5795240"/>
              <a:gd name="connsiteX62-17781" fmla="*/ 8832362 w 12641071"/>
              <a:gd name="connsiteY62-17782" fmla="*/ 928033 h 5795240"/>
              <a:gd name="connsiteX63-17783" fmla="*/ 8842040 w 12641071"/>
              <a:gd name="connsiteY63-17784" fmla="*/ 943961 h 5795240"/>
              <a:gd name="connsiteX64-17785" fmla="*/ 8856144 w 12641071"/>
              <a:gd name="connsiteY64-17786" fmla="*/ 973241 h 5795240"/>
              <a:gd name="connsiteX65-17787" fmla="*/ 8856145 w 12641071"/>
              <a:gd name="connsiteY65-17788" fmla="*/ 973241 h 5795240"/>
              <a:gd name="connsiteX66-17789" fmla="*/ 8878117 w 12641071"/>
              <a:gd name="connsiteY66-17790" fmla="*/ 1018851 h 5795240"/>
              <a:gd name="connsiteX67-17791" fmla="*/ 8877719 w 12641071"/>
              <a:gd name="connsiteY67-17792" fmla="*/ 1018369 h 5795240"/>
              <a:gd name="connsiteX68-17793" fmla="*/ 8853250 w 12641071"/>
              <a:gd name="connsiteY68-17794" fmla="*/ 973288 h 5795240"/>
              <a:gd name="connsiteX69-17795" fmla="*/ 8853249 w 12641071"/>
              <a:gd name="connsiteY69-17796" fmla="*/ 973288 h 5795240"/>
              <a:gd name="connsiteX70-17797" fmla="*/ 8853248 w 12641071"/>
              <a:gd name="connsiteY70-17798" fmla="*/ 973287 h 5795240"/>
              <a:gd name="connsiteX71-17799" fmla="*/ 8849677 w 12641071"/>
              <a:gd name="connsiteY71-17800" fmla="*/ 973341 h 5795240"/>
              <a:gd name="connsiteX72-17801" fmla="*/ 8641543 w 12641071"/>
              <a:gd name="connsiteY72-17802" fmla="*/ 916577 h 5795240"/>
              <a:gd name="connsiteX73-17803" fmla="*/ 8641545 w 12641071"/>
              <a:gd name="connsiteY73-17804" fmla="*/ 916580 h 5795240"/>
              <a:gd name="connsiteX74-17805" fmla="*/ 8849676 w 12641071"/>
              <a:gd name="connsiteY74-17806" fmla="*/ 973343 h 5795240"/>
              <a:gd name="connsiteX75-17807" fmla="*/ 8853248 w 12641071"/>
              <a:gd name="connsiteY75-17808" fmla="*/ 973288 h 5795240"/>
              <a:gd name="connsiteX76-17809" fmla="*/ 8877719 w 12641071"/>
              <a:gd name="connsiteY76-17810" fmla="*/ 1018371 h 5795240"/>
              <a:gd name="connsiteX77-17811" fmla="*/ 8878116 w 12641071"/>
              <a:gd name="connsiteY77-17812" fmla="*/ 1018851 h 5795240"/>
              <a:gd name="connsiteX78-17813" fmla="*/ 8887288 w 12641071"/>
              <a:gd name="connsiteY78-17814" fmla="*/ 1037892 h 5795240"/>
              <a:gd name="connsiteX79-17815" fmla="*/ 8949899 w 12641071"/>
              <a:gd name="connsiteY79-17816" fmla="*/ 1239592 h 5795240"/>
              <a:gd name="connsiteX80-17817" fmla="*/ 8968437 w 12641071"/>
              <a:gd name="connsiteY80-17818" fmla="*/ 1423482 h 5795240"/>
              <a:gd name="connsiteX81-17819" fmla="*/ 8949899 w 12641071"/>
              <a:gd name="connsiteY81-17820" fmla="*/ 1239591 h 5795240"/>
              <a:gd name="connsiteX82-17821" fmla="*/ 8887288 w 12641071"/>
              <a:gd name="connsiteY82-17822" fmla="*/ 1037890 h 5795240"/>
              <a:gd name="connsiteX83-17823" fmla="*/ 8878116 w 12641071"/>
              <a:gd name="connsiteY83-17824" fmla="*/ 1018851 h 5795240"/>
              <a:gd name="connsiteX84-17825" fmla="*/ 8931285 w 12641071"/>
              <a:gd name="connsiteY84-17826" fmla="*/ 1083292 h 5795240"/>
              <a:gd name="connsiteX85-17827" fmla="*/ 9241478 w 12641071"/>
              <a:gd name="connsiteY85-17828" fmla="*/ 1211778 h 5795240"/>
              <a:gd name="connsiteX86-17829" fmla="*/ 9605238 w 12641071"/>
              <a:gd name="connsiteY86-17830" fmla="*/ 1018369 h 5795240"/>
              <a:gd name="connsiteX87-17831" fmla="*/ 9636247 w 12641071"/>
              <a:gd name="connsiteY87-17832" fmla="*/ 961241 h 5795240"/>
              <a:gd name="connsiteX88-17833" fmla="*/ 9641995 w 12641071"/>
              <a:gd name="connsiteY88-17834" fmla="*/ 961152 h 5795240"/>
              <a:gd name="connsiteX89-17835" fmla="*/ 9584939 w 12641071"/>
              <a:gd name="connsiteY89-17836" fmla="*/ 1079594 h 5795240"/>
              <a:gd name="connsiteX90-17837" fmla="*/ 9546257 w 12641071"/>
              <a:gd name="connsiteY90-17838" fmla="*/ 1204206 h 5795240"/>
              <a:gd name="connsiteX91-17839" fmla="*/ 9584939 w 12641071"/>
              <a:gd name="connsiteY91-17840" fmla="*/ 1079596 h 5795240"/>
              <a:gd name="connsiteX92-17841" fmla="*/ 9641995 w 12641071"/>
              <a:gd name="connsiteY92-17842" fmla="*/ 961153 h 5795240"/>
              <a:gd name="connsiteX93-17843" fmla="*/ 9653069 w 12641071"/>
              <a:gd name="connsiteY93-17844" fmla="*/ 960983 h 5795240"/>
              <a:gd name="connsiteX94-17845" fmla="*/ 9801564 w 12641071"/>
              <a:gd name="connsiteY94-17846" fmla="*/ 1196828 h 5795240"/>
              <a:gd name="connsiteX95-17847" fmla="*/ 9801566 w 12641071"/>
              <a:gd name="connsiteY95-17848" fmla="*/ 1196828 h 5795240"/>
              <a:gd name="connsiteX96-17849" fmla="*/ 9653070 w 12641071"/>
              <a:gd name="connsiteY96-17850" fmla="*/ 960982 h 5795240"/>
              <a:gd name="connsiteX97-17851" fmla="*/ 9641996 w 12641071"/>
              <a:gd name="connsiteY97-17852" fmla="*/ 961152 h 5795240"/>
              <a:gd name="connsiteX98-17853" fmla="*/ 9651917 w 12641071"/>
              <a:gd name="connsiteY98-17854" fmla="*/ 940556 h 5795240"/>
              <a:gd name="connsiteX99-17855" fmla="*/ 11050508 w 12641071"/>
              <a:gd name="connsiteY99-17856" fmla="*/ 108150 h 5795240"/>
              <a:gd name="connsiteX100-17857" fmla="*/ 12641071 w 12641071"/>
              <a:gd name="connsiteY100-17858" fmla="*/ 1698711 h 5795240"/>
              <a:gd name="connsiteX101-17859" fmla="*/ 11371062 w 12641071"/>
              <a:gd name="connsiteY101-17860" fmla="*/ 3256960 h 5795240"/>
              <a:gd name="connsiteX102-17861" fmla="*/ 11215953 w 12641071"/>
              <a:gd name="connsiteY102-17862" fmla="*/ 3280632 h 5795240"/>
              <a:gd name="connsiteX103-17863" fmla="*/ 11142318 w 12641071"/>
              <a:gd name="connsiteY103-17864" fmla="*/ 3276914 h 5795240"/>
              <a:gd name="connsiteX104-17865" fmla="*/ 11215952 w 12641071"/>
              <a:gd name="connsiteY104-17866" fmla="*/ 3280632 h 5795240"/>
              <a:gd name="connsiteX105-17867" fmla="*/ 11213133 w 12641071"/>
              <a:gd name="connsiteY105-17868" fmla="*/ 3281062 h 5795240"/>
              <a:gd name="connsiteX106-17869" fmla="*/ 11116921 w 12641071"/>
              <a:gd name="connsiteY106-17870" fmla="*/ 3285921 h 5795240"/>
              <a:gd name="connsiteX107-17871" fmla="*/ 11050507 w 12641071"/>
              <a:gd name="connsiteY107-17872" fmla="*/ 3289274 h 5795240"/>
              <a:gd name="connsiteX108-17873" fmla="*/ 11006292 w 12641071"/>
              <a:gd name="connsiteY108-17874" fmla="*/ 3287041 h 5795240"/>
              <a:gd name="connsiteX109-17875" fmla="*/ 10937101 w 12641071"/>
              <a:gd name="connsiteY109-17876" fmla="*/ 3297601 h 5795240"/>
              <a:gd name="connsiteX110-17877" fmla="*/ 10144740 w 12641071"/>
              <a:gd name="connsiteY110-17878" fmla="*/ 4089962 h 5795240"/>
              <a:gd name="connsiteX111-17879" fmla="*/ 10130374 w 12641071"/>
              <a:gd name="connsiteY111-17880" fmla="*/ 4184101 h 5795240"/>
              <a:gd name="connsiteX112-17881" fmla="*/ 10130375 w 12641071"/>
              <a:gd name="connsiteY112-17882" fmla="*/ 4184103 h 5795240"/>
              <a:gd name="connsiteX113-17883" fmla="*/ 10130656 w 12641071"/>
              <a:gd name="connsiteY113-17884" fmla="*/ 4185950 h 5795240"/>
              <a:gd name="connsiteX114-17885" fmla="*/ 10138194 w 12641071"/>
              <a:gd name="connsiteY114-17886" fmla="*/ 4335228 h 5795240"/>
              <a:gd name="connsiteX115-17887" fmla="*/ 10137710 w 12641071"/>
              <a:gd name="connsiteY115-17888" fmla="*/ 4344822 h 5795240"/>
              <a:gd name="connsiteX116-17889" fmla="*/ 10133555 w 12641071"/>
              <a:gd name="connsiteY116-17890" fmla="*/ 4427096 h 5795240"/>
              <a:gd name="connsiteX117-17891" fmla="*/ 10129312 w 12641071"/>
              <a:gd name="connsiteY117-17892" fmla="*/ 4399289 h 5795240"/>
              <a:gd name="connsiteX118-17893" fmla="*/ 10126797 w 12641071"/>
              <a:gd name="connsiteY118-17894" fmla="*/ 4349498 h 5795240"/>
              <a:gd name="connsiteX119-17895" fmla="*/ 10126796 w 12641071"/>
              <a:gd name="connsiteY119-17896" fmla="*/ 4349498 h 5795240"/>
              <a:gd name="connsiteX120-17897" fmla="*/ 10129311 w 12641071"/>
              <a:gd name="connsiteY120-17898" fmla="*/ 4399289 h 5795240"/>
              <a:gd name="connsiteX121-17899" fmla="*/ 10133554 w 12641071"/>
              <a:gd name="connsiteY121-17900" fmla="*/ 4427096 h 5795240"/>
              <a:gd name="connsiteX122-17901" fmla="*/ 10130656 w 12641071"/>
              <a:gd name="connsiteY122-17902" fmla="*/ 4484506 h 5795240"/>
              <a:gd name="connsiteX123-17903" fmla="*/ 8678182 w 12641071"/>
              <a:gd name="connsiteY123-17904" fmla="*/ 5795240 h 5795240"/>
              <a:gd name="connsiteX124-17905" fmla="*/ 7467518 w 12641071"/>
              <a:gd name="connsiteY124-17906" fmla="*/ 5151535 h 5795240"/>
              <a:gd name="connsiteX125-17907" fmla="*/ 7419945 w 12641071"/>
              <a:gd name="connsiteY125-17908" fmla="*/ 5073228 h 5795240"/>
              <a:gd name="connsiteX126-17909" fmla="*/ 7394386 w 12641071"/>
              <a:gd name="connsiteY126-17910" fmla="*/ 5031156 h 5795240"/>
              <a:gd name="connsiteX127-17911" fmla="*/ 7367299 w 12641071"/>
              <a:gd name="connsiteY127-17912" fmla="*/ 4974928 h 5795240"/>
              <a:gd name="connsiteX128-17913" fmla="*/ 7332905 w 12641071"/>
              <a:gd name="connsiteY128-17914" fmla="*/ 4903531 h 5795240"/>
              <a:gd name="connsiteX129-17915" fmla="*/ 7320958 w 12641071"/>
              <a:gd name="connsiteY129-17916" fmla="*/ 4870887 h 5795240"/>
              <a:gd name="connsiteX130-17917" fmla="*/ 7322174 w 12641071"/>
              <a:gd name="connsiteY130-17918" fmla="*/ 4872361 h 5795240"/>
              <a:gd name="connsiteX131-17919" fmla="*/ 7362630 w 12641071"/>
              <a:gd name="connsiteY131-17920" fmla="*/ 4938954 h 5795240"/>
              <a:gd name="connsiteX132-17921" fmla="*/ 7380779 w 12641071"/>
              <a:gd name="connsiteY132-17922" fmla="*/ 4976628 h 5795240"/>
              <a:gd name="connsiteX133-17923" fmla="*/ 7391210 w 12641071"/>
              <a:gd name="connsiteY133-17924" fmla="*/ 4977944 h 5795240"/>
              <a:gd name="connsiteX134-17925" fmla="*/ 7380780 w 12641071"/>
              <a:gd name="connsiteY134-17926" fmla="*/ 4976628 h 5795240"/>
              <a:gd name="connsiteX135-17927" fmla="*/ 7362631 w 12641071"/>
              <a:gd name="connsiteY135-17928" fmla="*/ 4938954 h 5795240"/>
              <a:gd name="connsiteX136-17929" fmla="*/ 7322175 w 12641071"/>
              <a:gd name="connsiteY136-17930" fmla="*/ 4872361 h 5795240"/>
              <a:gd name="connsiteX137-17931" fmla="*/ 7320959 w 12641071"/>
              <a:gd name="connsiteY137-17932" fmla="*/ 4870887 h 5795240"/>
              <a:gd name="connsiteX138-17933" fmla="*/ 7283811 w 12641071"/>
              <a:gd name="connsiteY138-17934" fmla="*/ 4769391 h 5795240"/>
              <a:gd name="connsiteX139-17935" fmla="*/ 7272112 w 12641071"/>
              <a:gd name="connsiteY139-17936" fmla="*/ 4718630 h 5795240"/>
              <a:gd name="connsiteX140-17937" fmla="*/ 7272111 w 12641071"/>
              <a:gd name="connsiteY140-17938" fmla="*/ 4718630 h 5795240"/>
              <a:gd name="connsiteX141-17939" fmla="*/ 7283810 w 12641071"/>
              <a:gd name="connsiteY141-17940" fmla="*/ 4769391 h 5795240"/>
              <a:gd name="connsiteX142-17941" fmla="*/ 7320958 w 12641071"/>
              <a:gd name="connsiteY142-17942" fmla="*/ 4870887 h 5795240"/>
              <a:gd name="connsiteX143-17943" fmla="*/ 7223551 w 12641071"/>
              <a:gd name="connsiteY143-17944" fmla="*/ 4752829 h 5795240"/>
              <a:gd name="connsiteX144-17945" fmla="*/ 6652445 w 12641071"/>
              <a:gd name="connsiteY144-17946" fmla="*/ 4516269 h 5795240"/>
              <a:gd name="connsiteX145-17947" fmla="*/ 6200873 w 12641071"/>
              <a:gd name="connsiteY145-17948" fmla="*/ 4654206 h 5795240"/>
              <a:gd name="connsiteX146-17949" fmla="*/ 6088813 w 12641071"/>
              <a:gd name="connsiteY146-17950" fmla="*/ 4746663 h 5795240"/>
              <a:gd name="connsiteX147-17951" fmla="*/ 6043019 w 12641071"/>
              <a:gd name="connsiteY147-17952" fmla="*/ 4807902 h 5795240"/>
              <a:gd name="connsiteX148-17953" fmla="*/ 6043021 w 12641071"/>
              <a:gd name="connsiteY148-17954" fmla="*/ 4807902 h 5795240"/>
              <a:gd name="connsiteX149-17955" fmla="*/ 6023271 w 12641071"/>
              <a:gd name="connsiteY149-17956" fmla="*/ 4834312 h 5795240"/>
              <a:gd name="connsiteX150-17957" fmla="*/ 5970678 w 12641071"/>
              <a:gd name="connsiteY150-17958" fmla="*/ 4892181 h 5795240"/>
              <a:gd name="connsiteX151-17959" fmla="*/ 5982717 w 12641071"/>
              <a:gd name="connsiteY151-17960" fmla="*/ 4872361 h 5795240"/>
              <a:gd name="connsiteX152-17961" fmla="*/ 5970675 w 12641071"/>
              <a:gd name="connsiteY152-17962" fmla="*/ 4892181 h 5795240"/>
              <a:gd name="connsiteX153-17963" fmla="*/ 5935320 w 12641071"/>
              <a:gd name="connsiteY153-17964" fmla="*/ 4931081 h 5795240"/>
              <a:gd name="connsiteX154-17965" fmla="*/ 4971763 w 12641071"/>
              <a:gd name="connsiteY154-17966" fmla="*/ 5330200 h 5795240"/>
              <a:gd name="connsiteX155-17967" fmla="*/ 3716172 w 12641071"/>
              <a:gd name="connsiteY155-17968" fmla="*/ 4497938 h 5795240"/>
              <a:gd name="connsiteX156-17969" fmla="*/ 3710773 w 12641071"/>
              <a:gd name="connsiteY156-17970" fmla="*/ 4483182 h 5795240"/>
              <a:gd name="connsiteX157-17971" fmla="*/ 3710773 w 12641071"/>
              <a:gd name="connsiteY157-17972" fmla="*/ 4483181 h 5795240"/>
              <a:gd name="connsiteX158-17973" fmla="*/ 3674984 w 12641071"/>
              <a:gd name="connsiteY158-17974" fmla="*/ 4385402 h 5795240"/>
              <a:gd name="connsiteX159-17975" fmla="*/ 3670349 w 12641071"/>
              <a:gd name="connsiteY159-17976" fmla="*/ 4372742 h 5795240"/>
              <a:gd name="connsiteX160-17977" fmla="*/ 3659438 w 12641071"/>
              <a:gd name="connsiteY160-17978" fmla="*/ 4330309 h 5795240"/>
              <a:gd name="connsiteX161-17979" fmla="*/ 3672084 w 12641071"/>
              <a:gd name="connsiteY161-17980" fmla="*/ 4353606 h 5795240"/>
              <a:gd name="connsiteX162-17981" fmla="*/ 3659440 w 12641071"/>
              <a:gd name="connsiteY162-17982" fmla="*/ 4330309 h 5795240"/>
              <a:gd name="connsiteX163-17983" fmla="*/ 3613217 w 12641071"/>
              <a:gd name="connsiteY163-17984" fmla="*/ 4245153 h 5795240"/>
              <a:gd name="connsiteX164-17985" fmla="*/ 3083792 w 12641071"/>
              <a:gd name="connsiteY164-17986" fmla="*/ 3963660 h 5795240"/>
              <a:gd name="connsiteX165-17987" fmla="*/ 2835272 w 12641071"/>
              <a:gd name="connsiteY165-17988" fmla="*/ 4013833 h 5795240"/>
              <a:gd name="connsiteX166-17989" fmla="*/ 2820214 w 12641071"/>
              <a:gd name="connsiteY166-17990" fmla="*/ 4022007 h 5795240"/>
              <a:gd name="connsiteX167-17991" fmla="*/ 2820212 w 12641071"/>
              <a:gd name="connsiteY167-17992" fmla="*/ 4022008 h 5795240"/>
              <a:gd name="connsiteX168-17993" fmla="*/ 2820206 w 12641071"/>
              <a:gd name="connsiteY168-17994" fmla="*/ 4022011 h 5795240"/>
              <a:gd name="connsiteX169-17995" fmla="*/ 2813481 w 12641071"/>
              <a:gd name="connsiteY169-17996" fmla="*/ 4027041 h 5795240"/>
              <a:gd name="connsiteX170-17997" fmla="*/ 2762875 w 12641071"/>
              <a:gd name="connsiteY170-17998" fmla="*/ 4057784 h 5795240"/>
              <a:gd name="connsiteX171-17999" fmla="*/ 2762878 w 12641071"/>
              <a:gd name="connsiteY171-18000" fmla="*/ 4057784 h 5795240"/>
              <a:gd name="connsiteX172-18001" fmla="*/ 2694694 w 12641071"/>
              <a:gd name="connsiteY172-18002" fmla="*/ 4099208 h 5795240"/>
              <a:gd name="connsiteX173-18003" fmla="*/ 2726822 w 12641071"/>
              <a:gd name="connsiteY173-18004" fmla="*/ 4072700 h 5795240"/>
              <a:gd name="connsiteX174-18005" fmla="*/ 2757719 w 12641071"/>
              <a:gd name="connsiteY174-18006" fmla="*/ 4055929 h 5795240"/>
              <a:gd name="connsiteX175-18007" fmla="*/ 2757718 w 12641071"/>
              <a:gd name="connsiteY175-18008" fmla="*/ 4055928 h 5795240"/>
              <a:gd name="connsiteX176-18009" fmla="*/ 2726820 w 12641071"/>
              <a:gd name="connsiteY176-18010" fmla="*/ 4072700 h 5795240"/>
              <a:gd name="connsiteX177-18011" fmla="*/ 2694692 w 12641071"/>
              <a:gd name="connsiteY177-18012" fmla="*/ 4099208 h 5795240"/>
              <a:gd name="connsiteX178-18013" fmla="*/ 2664698 w 12641071"/>
              <a:gd name="connsiteY178-18014" fmla="*/ 4117431 h 5795240"/>
              <a:gd name="connsiteX179-18015" fmla="*/ 1804544 w 12641071"/>
              <a:gd name="connsiteY179-18016" fmla="*/ 4335229 h 5795240"/>
              <a:gd name="connsiteX180-18017" fmla="*/ 0 w 12641071"/>
              <a:gd name="connsiteY180-18018" fmla="*/ 2530685 h 5795240"/>
              <a:gd name="connsiteX181-18019" fmla="*/ 1804544 w 12641071"/>
              <a:gd name="connsiteY181-18020" fmla="*/ 726143 h 5795240"/>
              <a:gd name="connsiteX182-18021" fmla="*/ 3080549 w 12641071"/>
              <a:gd name="connsiteY182-18022" fmla="*/ 1254682 h 5795240"/>
              <a:gd name="connsiteX183-18023" fmla="*/ 3268676 w 12641071"/>
              <a:gd name="connsiteY183-18024" fmla="*/ 1461167 h 5795240"/>
              <a:gd name="connsiteX184-18025" fmla="*/ 3565826 w 12641071"/>
              <a:gd name="connsiteY184-18026" fmla="*/ 1551935 h 5795240"/>
              <a:gd name="connsiteX185-18027" fmla="*/ 4086504 w 12641071"/>
              <a:gd name="connsiteY185-18028" fmla="*/ 1127574 h 5795240"/>
              <a:gd name="connsiteX186-18029" fmla="*/ 4103078 w 12641071"/>
              <a:gd name="connsiteY186-18030" fmla="*/ 1004204 h 5795240"/>
              <a:gd name="connsiteX187-18031" fmla="*/ 5215874 w 12641071"/>
              <a:gd name="connsiteY187-18032" fmla="*/ 0 h 5795240"/>
              <a:gd name="connsiteX0-18033" fmla="*/ 5964869 w 12641071"/>
              <a:gd name="connsiteY0-18034" fmla="*/ 4795171 h 5795240"/>
              <a:gd name="connsiteX1-18035" fmla="*/ 6019264 w 12641071"/>
              <a:gd name="connsiteY1-18036" fmla="*/ 4804905 h 5795240"/>
              <a:gd name="connsiteX2-18037" fmla="*/ 6036570 w 12641071"/>
              <a:gd name="connsiteY2-18038" fmla="*/ 4807089 h 5795240"/>
              <a:gd name="connsiteX3-18039" fmla="*/ 6019265 w 12641071"/>
              <a:gd name="connsiteY3-18040" fmla="*/ 4804905 h 5795240"/>
              <a:gd name="connsiteX4-18041" fmla="*/ 5964869 w 12641071"/>
              <a:gd name="connsiteY4-18042" fmla="*/ 4795171 h 5795240"/>
              <a:gd name="connsiteX5-18043" fmla="*/ 3682364 w 12641071"/>
              <a:gd name="connsiteY5-18044" fmla="*/ 4386723 h 5795240"/>
              <a:gd name="connsiteX6-18045" fmla="*/ 3772428 w 12641071"/>
              <a:gd name="connsiteY6-18046" fmla="*/ 4402840 h 5795240"/>
              <a:gd name="connsiteX7-18047" fmla="*/ 3772428 w 12641071"/>
              <a:gd name="connsiteY7-18048" fmla="*/ 4402840 h 5795240"/>
              <a:gd name="connsiteX8-18049" fmla="*/ 3682364 w 12641071"/>
              <a:gd name="connsiteY8-18050" fmla="*/ 4386723 h 5795240"/>
              <a:gd name="connsiteX9-18051" fmla="*/ 6034389 w 12641071"/>
              <a:gd name="connsiteY9-18052" fmla="*/ 371047 h 5795240"/>
              <a:gd name="connsiteX10-18053" fmla="*/ 5912002 w 12641071"/>
              <a:gd name="connsiteY10-18054" fmla="*/ 413650 h 5795240"/>
              <a:gd name="connsiteX11-18055" fmla="*/ 5912002 w 12641071"/>
              <a:gd name="connsiteY11-18056" fmla="*/ 413650 h 5795240"/>
              <a:gd name="connsiteX12-18057" fmla="*/ 6034389 w 12641071"/>
              <a:gd name="connsiteY12-18058" fmla="*/ 371047 h 5795240"/>
              <a:gd name="connsiteX13-18059" fmla="*/ 5215874 w 12641071"/>
              <a:gd name="connsiteY13-18060" fmla="*/ 0 h 5795240"/>
              <a:gd name="connsiteX14-18061" fmla="*/ 5927386 w 12641071"/>
              <a:gd name="connsiteY14-18062" fmla="*/ 255427 h 5795240"/>
              <a:gd name="connsiteX15-18063" fmla="*/ 5974443 w 12641071"/>
              <a:gd name="connsiteY15-18064" fmla="*/ 298195 h 5795240"/>
              <a:gd name="connsiteX16-18065" fmla="*/ 5974448 w 12641071"/>
              <a:gd name="connsiteY16-18066" fmla="*/ 298200 h 5795240"/>
              <a:gd name="connsiteX17-18067" fmla="*/ 6006819 w 12641071"/>
              <a:gd name="connsiteY17-18068" fmla="*/ 327622 h 5795240"/>
              <a:gd name="connsiteX18-18069" fmla="*/ 6043427 w 12641071"/>
              <a:gd name="connsiteY18-18070" fmla="*/ 367901 h 5795240"/>
              <a:gd name="connsiteX19-18071" fmla="*/ 6043429 w 12641071"/>
              <a:gd name="connsiteY19-18072" fmla="*/ 367901 h 5795240"/>
              <a:gd name="connsiteX20-18073" fmla="*/ 6079014 w 12641071"/>
              <a:gd name="connsiteY20-18074" fmla="*/ 407056 h 5795240"/>
              <a:gd name="connsiteX21-18075" fmla="*/ 6105193 w 12641071"/>
              <a:gd name="connsiteY21-18076" fmla="*/ 442067 h 5795240"/>
              <a:gd name="connsiteX22-18077" fmla="*/ 6069206 w 12641071"/>
              <a:gd name="connsiteY22-18078" fmla="*/ 409359 h 5795240"/>
              <a:gd name="connsiteX23-18079" fmla="*/ 6105193 w 12641071"/>
              <a:gd name="connsiteY23-18080" fmla="*/ 442069 h 5795240"/>
              <a:gd name="connsiteX24-18081" fmla="*/ 6143408 w 12641071"/>
              <a:gd name="connsiteY24-18082" fmla="*/ 493169 h 5795240"/>
              <a:gd name="connsiteX25-18083" fmla="*/ 6143427 w 12641071"/>
              <a:gd name="connsiteY25-18084" fmla="*/ 493200 h 5795240"/>
              <a:gd name="connsiteX26-18085" fmla="*/ 6143427 w 12641071"/>
              <a:gd name="connsiteY26-18086" fmla="*/ 493200 h 5795240"/>
              <a:gd name="connsiteX27-18087" fmla="*/ 6143408 w 12641071"/>
              <a:gd name="connsiteY27-18088" fmla="*/ 493167 h 5795240"/>
              <a:gd name="connsiteX28-18089" fmla="*/ 6105193 w 12641071"/>
              <a:gd name="connsiteY28-18090" fmla="*/ 442067 h 5795240"/>
              <a:gd name="connsiteX29-18091" fmla="*/ 6141460 w 12641071"/>
              <a:gd name="connsiteY29-18092" fmla="*/ 475027 h 5795240"/>
              <a:gd name="connsiteX30-18093" fmla="*/ 6788665 w 12641071"/>
              <a:gd name="connsiteY30-18094" fmla="*/ 707369 h 5795240"/>
              <a:gd name="connsiteX31-18095" fmla="*/ 7184710 w 12641071"/>
              <a:gd name="connsiteY31-18096" fmla="*/ 627411 h 5795240"/>
              <a:gd name="connsiteX32-18097" fmla="*/ 7264545 w 12641071"/>
              <a:gd name="connsiteY32-18098" fmla="*/ 588952 h 5795240"/>
              <a:gd name="connsiteX33-18099" fmla="*/ 7213686 w 12641071"/>
              <a:gd name="connsiteY33-18100" fmla="*/ 626983 h 5795240"/>
              <a:gd name="connsiteX34-18101" fmla="*/ 7128319 w 12641071"/>
              <a:gd name="connsiteY34-18102" fmla="*/ 705504 h 5795240"/>
              <a:gd name="connsiteX35-18103" fmla="*/ 7083110 w 12641071"/>
              <a:gd name="connsiteY35-18104" fmla="*/ 757072 h 5795240"/>
              <a:gd name="connsiteX36-18105" fmla="*/ 7083111 w 12641071"/>
              <a:gd name="connsiteY36-18106" fmla="*/ 757072 h 5795240"/>
              <a:gd name="connsiteX37-18107" fmla="*/ 7128319 w 12641071"/>
              <a:gd name="connsiteY37-18108" fmla="*/ 705506 h 5795240"/>
              <a:gd name="connsiteX38-18109" fmla="*/ 7213686 w 12641071"/>
              <a:gd name="connsiteY38-18110" fmla="*/ 626984 h 5795240"/>
              <a:gd name="connsiteX39-18111" fmla="*/ 7264545 w 12641071"/>
              <a:gd name="connsiteY39-18112" fmla="*/ 588953 h 5795240"/>
              <a:gd name="connsiteX40-18113" fmla="*/ 7273651 w 12641071"/>
              <a:gd name="connsiteY40-18114" fmla="*/ 584566 h 5795240"/>
              <a:gd name="connsiteX41-18115" fmla="*/ 7314851 w 12641071"/>
              <a:gd name="connsiteY41-18116" fmla="*/ 559537 h 5795240"/>
              <a:gd name="connsiteX42-18117" fmla="*/ 7354131 w 12641071"/>
              <a:gd name="connsiteY42-18118" fmla="*/ 565467 h 5795240"/>
              <a:gd name="connsiteX43-18119" fmla="*/ 7429608 w 12641071"/>
              <a:gd name="connsiteY43-18120" fmla="*/ 586051 h 5795240"/>
              <a:gd name="connsiteX44-18121" fmla="*/ 7429611 w 12641071"/>
              <a:gd name="connsiteY44-18122" fmla="*/ 586050 h 5795240"/>
              <a:gd name="connsiteX45-18123" fmla="*/ 7354132 w 12641071"/>
              <a:gd name="connsiteY45-18124" fmla="*/ 565465 h 5795240"/>
              <a:gd name="connsiteX46-18125" fmla="*/ 7314853 w 12641071"/>
              <a:gd name="connsiteY46-18126" fmla="*/ 559536 h 5795240"/>
              <a:gd name="connsiteX47-18127" fmla="*/ 7314851 w 12641071"/>
              <a:gd name="connsiteY47-18128" fmla="*/ 559537 h 5795240"/>
              <a:gd name="connsiteX48-18129" fmla="*/ 7314849 w 12641071"/>
              <a:gd name="connsiteY48-18130" fmla="*/ 559537 h 5795240"/>
              <a:gd name="connsiteX49-18131" fmla="*/ 7273651 w 12641071"/>
              <a:gd name="connsiteY49-18132" fmla="*/ 584565 h 5795240"/>
              <a:gd name="connsiteX50-18133" fmla="*/ 7264545 w 12641071"/>
              <a:gd name="connsiteY50-18134" fmla="*/ 588952 h 5795240"/>
              <a:gd name="connsiteX51-18135" fmla="*/ 7296407 w 12641071"/>
              <a:gd name="connsiteY51-18136" fmla="*/ 565126 h 5795240"/>
              <a:gd name="connsiteX52-18137" fmla="*/ 7307447 w 12641071"/>
              <a:gd name="connsiteY52-18138" fmla="*/ 558419 h 5795240"/>
              <a:gd name="connsiteX53-18139" fmla="*/ 7307450 w 12641071"/>
              <a:gd name="connsiteY53-18140" fmla="*/ 558419 h 5795240"/>
              <a:gd name="connsiteX54-18141" fmla="*/ 7385004 w 12641071"/>
              <a:gd name="connsiteY54-18142" fmla="*/ 511303 h 5795240"/>
              <a:gd name="connsiteX55-18143" fmla="*/ 7391626 w 12641071"/>
              <a:gd name="connsiteY55-18144" fmla="*/ 508114 h 5795240"/>
              <a:gd name="connsiteX56-18145" fmla="*/ 7391631 w 12641071"/>
              <a:gd name="connsiteY56-18146" fmla="*/ 508110 h 5795240"/>
              <a:gd name="connsiteX57-18147" fmla="*/ 7478934 w 12641071"/>
              <a:gd name="connsiteY57-18148" fmla="*/ 466053 h 5795240"/>
              <a:gd name="connsiteX58-18149" fmla="*/ 7897193 w 12641071"/>
              <a:gd name="connsiteY58-18150" fmla="*/ 381611 h 5795240"/>
              <a:gd name="connsiteX59-18151" fmla="*/ 8788216 w 12641071"/>
              <a:gd name="connsiteY59-18152" fmla="*/ 855364 h 5795240"/>
              <a:gd name="connsiteX60-18153" fmla="*/ 8832362 w 12641071"/>
              <a:gd name="connsiteY60-18154" fmla="*/ 928030 h 5795240"/>
              <a:gd name="connsiteX61-18155" fmla="*/ 8832362 w 12641071"/>
              <a:gd name="connsiteY61-18156" fmla="*/ 928033 h 5795240"/>
              <a:gd name="connsiteX62-18157" fmla="*/ 8842040 w 12641071"/>
              <a:gd name="connsiteY62-18158" fmla="*/ 943961 h 5795240"/>
              <a:gd name="connsiteX63-18159" fmla="*/ 8856144 w 12641071"/>
              <a:gd name="connsiteY63-18160" fmla="*/ 973241 h 5795240"/>
              <a:gd name="connsiteX64-18161" fmla="*/ 8856145 w 12641071"/>
              <a:gd name="connsiteY64-18162" fmla="*/ 973241 h 5795240"/>
              <a:gd name="connsiteX65-18163" fmla="*/ 8878117 w 12641071"/>
              <a:gd name="connsiteY65-18164" fmla="*/ 1018851 h 5795240"/>
              <a:gd name="connsiteX66-18165" fmla="*/ 8877719 w 12641071"/>
              <a:gd name="connsiteY66-18166" fmla="*/ 1018369 h 5795240"/>
              <a:gd name="connsiteX67-18167" fmla="*/ 8853250 w 12641071"/>
              <a:gd name="connsiteY67-18168" fmla="*/ 973288 h 5795240"/>
              <a:gd name="connsiteX68-18169" fmla="*/ 8853249 w 12641071"/>
              <a:gd name="connsiteY68-18170" fmla="*/ 973288 h 5795240"/>
              <a:gd name="connsiteX69-18171" fmla="*/ 8853248 w 12641071"/>
              <a:gd name="connsiteY69-18172" fmla="*/ 973287 h 5795240"/>
              <a:gd name="connsiteX70-18173" fmla="*/ 8849677 w 12641071"/>
              <a:gd name="connsiteY70-18174" fmla="*/ 973341 h 5795240"/>
              <a:gd name="connsiteX71-18175" fmla="*/ 8641543 w 12641071"/>
              <a:gd name="connsiteY71-18176" fmla="*/ 916577 h 5795240"/>
              <a:gd name="connsiteX72-18177" fmla="*/ 8641545 w 12641071"/>
              <a:gd name="connsiteY72-18178" fmla="*/ 916580 h 5795240"/>
              <a:gd name="connsiteX73-18179" fmla="*/ 8849676 w 12641071"/>
              <a:gd name="connsiteY73-18180" fmla="*/ 973343 h 5795240"/>
              <a:gd name="connsiteX74-18181" fmla="*/ 8853248 w 12641071"/>
              <a:gd name="connsiteY74-18182" fmla="*/ 973288 h 5795240"/>
              <a:gd name="connsiteX75-18183" fmla="*/ 8877719 w 12641071"/>
              <a:gd name="connsiteY75-18184" fmla="*/ 1018371 h 5795240"/>
              <a:gd name="connsiteX76-18185" fmla="*/ 8878116 w 12641071"/>
              <a:gd name="connsiteY76-18186" fmla="*/ 1018851 h 5795240"/>
              <a:gd name="connsiteX77-18187" fmla="*/ 8887288 w 12641071"/>
              <a:gd name="connsiteY77-18188" fmla="*/ 1037892 h 5795240"/>
              <a:gd name="connsiteX78-18189" fmla="*/ 8949899 w 12641071"/>
              <a:gd name="connsiteY78-18190" fmla="*/ 1239592 h 5795240"/>
              <a:gd name="connsiteX79-18191" fmla="*/ 8968437 w 12641071"/>
              <a:gd name="connsiteY79-18192" fmla="*/ 1423482 h 5795240"/>
              <a:gd name="connsiteX80-18193" fmla="*/ 8949899 w 12641071"/>
              <a:gd name="connsiteY80-18194" fmla="*/ 1239591 h 5795240"/>
              <a:gd name="connsiteX81-18195" fmla="*/ 8887288 w 12641071"/>
              <a:gd name="connsiteY81-18196" fmla="*/ 1037890 h 5795240"/>
              <a:gd name="connsiteX82-18197" fmla="*/ 8878116 w 12641071"/>
              <a:gd name="connsiteY82-18198" fmla="*/ 1018851 h 5795240"/>
              <a:gd name="connsiteX83-18199" fmla="*/ 8931285 w 12641071"/>
              <a:gd name="connsiteY83-18200" fmla="*/ 1083292 h 5795240"/>
              <a:gd name="connsiteX84-18201" fmla="*/ 9241478 w 12641071"/>
              <a:gd name="connsiteY84-18202" fmla="*/ 1211778 h 5795240"/>
              <a:gd name="connsiteX85-18203" fmla="*/ 9605238 w 12641071"/>
              <a:gd name="connsiteY85-18204" fmla="*/ 1018369 h 5795240"/>
              <a:gd name="connsiteX86-18205" fmla="*/ 9636247 w 12641071"/>
              <a:gd name="connsiteY86-18206" fmla="*/ 961241 h 5795240"/>
              <a:gd name="connsiteX87-18207" fmla="*/ 9641995 w 12641071"/>
              <a:gd name="connsiteY87-18208" fmla="*/ 961152 h 5795240"/>
              <a:gd name="connsiteX88-18209" fmla="*/ 9584939 w 12641071"/>
              <a:gd name="connsiteY88-18210" fmla="*/ 1079594 h 5795240"/>
              <a:gd name="connsiteX89-18211" fmla="*/ 9546257 w 12641071"/>
              <a:gd name="connsiteY89-18212" fmla="*/ 1204206 h 5795240"/>
              <a:gd name="connsiteX90-18213" fmla="*/ 9584939 w 12641071"/>
              <a:gd name="connsiteY90-18214" fmla="*/ 1079596 h 5795240"/>
              <a:gd name="connsiteX91-18215" fmla="*/ 9641995 w 12641071"/>
              <a:gd name="connsiteY91-18216" fmla="*/ 961153 h 5795240"/>
              <a:gd name="connsiteX92-18217" fmla="*/ 9653069 w 12641071"/>
              <a:gd name="connsiteY92-18218" fmla="*/ 960983 h 5795240"/>
              <a:gd name="connsiteX93-18219" fmla="*/ 9801564 w 12641071"/>
              <a:gd name="connsiteY93-18220" fmla="*/ 1196828 h 5795240"/>
              <a:gd name="connsiteX94-18221" fmla="*/ 9801566 w 12641071"/>
              <a:gd name="connsiteY94-18222" fmla="*/ 1196828 h 5795240"/>
              <a:gd name="connsiteX95-18223" fmla="*/ 9653070 w 12641071"/>
              <a:gd name="connsiteY95-18224" fmla="*/ 960982 h 5795240"/>
              <a:gd name="connsiteX96-18225" fmla="*/ 9641996 w 12641071"/>
              <a:gd name="connsiteY96-18226" fmla="*/ 961152 h 5795240"/>
              <a:gd name="connsiteX97-18227" fmla="*/ 9651917 w 12641071"/>
              <a:gd name="connsiteY97-18228" fmla="*/ 940556 h 5795240"/>
              <a:gd name="connsiteX98-18229" fmla="*/ 11050508 w 12641071"/>
              <a:gd name="connsiteY98-18230" fmla="*/ 108150 h 5795240"/>
              <a:gd name="connsiteX99-18231" fmla="*/ 12641071 w 12641071"/>
              <a:gd name="connsiteY99-18232" fmla="*/ 1698711 h 5795240"/>
              <a:gd name="connsiteX100-18233" fmla="*/ 11371062 w 12641071"/>
              <a:gd name="connsiteY100-18234" fmla="*/ 3256960 h 5795240"/>
              <a:gd name="connsiteX101-18235" fmla="*/ 11215953 w 12641071"/>
              <a:gd name="connsiteY101-18236" fmla="*/ 3280632 h 5795240"/>
              <a:gd name="connsiteX102-18237" fmla="*/ 11142318 w 12641071"/>
              <a:gd name="connsiteY102-18238" fmla="*/ 3276914 h 5795240"/>
              <a:gd name="connsiteX103-18239" fmla="*/ 11215952 w 12641071"/>
              <a:gd name="connsiteY103-18240" fmla="*/ 3280632 h 5795240"/>
              <a:gd name="connsiteX104-18241" fmla="*/ 11213133 w 12641071"/>
              <a:gd name="connsiteY104-18242" fmla="*/ 3281062 h 5795240"/>
              <a:gd name="connsiteX105-18243" fmla="*/ 11116921 w 12641071"/>
              <a:gd name="connsiteY105-18244" fmla="*/ 3285921 h 5795240"/>
              <a:gd name="connsiteX106-18245" fmla="*/ 11050507 w 12641071"/>
              <a:gd name="connsiteY106-18246" fmla="*/ 3289274 h 5795240"/>
              <a:gd name="connsiteX107-18247" fmla="*/ 11006292 w 12641071"/>
              <a:gd name="connsiteY107-18248" fmla="*/ 3287041 h 5795240"/>
              <a:gd name="connsiteX108-18249" fmla="*/ 10937101 w 12641071"/>
              <a:gd name="connsiteY108-18250" fmla="*/ 3297601 h 5795240"/>
              <a:gd name="connsiteX109-18251" fmla="*/ 10144740 w 12641071"/>
              <a:gd name="connsiteY109-18252" fmla="*/ 4089962 h 5795240"/>
              <a:gd name="connsiteX110-18253" fmla="*/ 10130374 w 12641071"/>
              <a:gd name="connsiteY110-18254" fmla="*/ 4184101 h 5795240"/>
              <a:gd name="connsiteX111-18255" fmla="*/ 10130375 w 12641071"/>
              <a:gd name="connsiteY111-18256" fmla="*/ 4184103 h 5795240"/>
              <a:gd name="connsiteX112-18257" fmla="*/ 10130656 w 12641071"/>
              <a:gd name="connsiteY112-18258" fmla="*/ 4185950 h 5795240"/>
              <a:gd name="connsiteX113-18259" fmla="*/ 10138194 w 12641071"/>
              <a:gd name="connsiteY113-18260" fmla="*/ 4335228 h 5795240"/>
              <a:gd name="connsiteX114-18261" fmla="*/ 10137710 w 12641071"/>
              <a:gd name="connsiteY114-18262" fmla="*/ 4344822 h 5795240"/>
              <a:gd name="connsiteX115-18263" fmla="*/ 10133555 w 12641071"/>
              <a:gd name="connsiteY115-18264" fmla="*/ 4427096 h 5795240"/>
              <a:gd name="connsiteX116-18265" fmla="*/ 10129312 w 12641071"/>
              <a:gd name="connsiteY116-18266" fmla="*/ 4399289 h 5795240"/>
              <a:gd name="connsiteX117-18267" fmla="*/ 10126797 w 12641071"/>
              <a:gd name="connsiteY117-18268" fmla="*/ 4349498 h 5795240"/>
              <a:gd name="connsiteX118-18269" fmla="*/ 10126796 w 12641071"/>
              <a:gd name="connsiteY118-18270" fmla="*/ 4349498 h 5795240"/>
              <a:gd name="connsiteX119-18271" fmla="*/ 10129311 w 12641071"/>
              <a:gd name="connsiteY119-18272" fmla="*/ 4399289 h 5795240"/>
              <a:gd name="connsiteX120-18273" fmla="*/ 10133554 w 12641071"/>
              <a:gd name="connsiteY120-18274" fmla="*/ 4427096 h 5795240"/>
              <a:gd name="connsiteX121-18275" fmla="*/ 10130656 w 12641071"/>
              <a:gd name="connsiteY121-18276" fmla="*/ 4484506 h 5795240"/>
              <a:gd name="connsiteX122-18277" fmla="*/ 8678182 w 12641071"/>
              <a:gd name="connsiteY122-18278" fmla="*/ 5795240 h 5795240"/>
              <a:gd name="connsiteX123-18279" fmla="*/ 7467518 w 12641071"/>
              <a:gd name="connsiteY123-18280" fmla="*/ 5151535 h 5795240"/>
              <a:gd name="connsiteX124-18281" fmla="*/ 7419945 w 12641071"/>
              <a:gd name="connsiteY124-18282" fmla="*/ 5073228 h 5795240"/>
              <a:gd name="connsiteX125-18283" fmla="*/ 7394386 w 12641071"/>
              <a:gd name="connsiteY125-18284" fmla="*/ 5031156 h 5795240"/>
              <a:gd name="connsiteX126-18285" fmla="*/ 7367299 w 12641071"/>
              <a:gd name="connsiteY126-18286" fmla="*/ 4974928 h 5795240"/>
              <a:gd name="connsiteX127-18287" fmla="*/ 7332905 w 12641071"/>
              <a:gd name="connsiteY127-18288" fmla="*/ 4903531 h 5795240"/>
              <a:gd name="connsiteX128-18289" fmla="*/ 7320958 w 12641071"/>
              <a:gd name="connsiteY128-18290" fmla="*/ 4870887 h 5795240"/>
              <a:gd name="connsiteX129-18291" fmla="*/ 7322174 w 12641071"/>
              <a:gd name="connsiteY129-18292" fmla="*/ 4872361 h 5795240"/>
              <a:gd name="connsiteX130-18293" fmla="*/ 7362630 w 12641071"/>
              <a:gd name="connsiteY130-18294" fmla="*/ 4938954 h 5795240"/>
              <a:gd name="connsiteX131-18295" fmla="*/ 7380779 w 12641071"/>
              <a:gd name="connsiteY131-18296" fmla="*/ 4976628 h 5795240"/>
              <a:gd name="connsiteX132-18297" fmla="*/ 7391210 w 12641071"/>
              <a:gd name="connsiteY132-18298" fmla="*/ 4977944 h 5795240"/>
              <a:gd name="connsiteX133-18299" fmla="*/ 7380780 w 12641071"/>
              <a:gd name="connsiteY133-18300" fmla="*/ 4976628 h 5795240"/>
              <a:gd name="connsiteX134-18301" fmla="*/ 7362631 w 12641071"/>
              <a:gd name="connsiteY134-18302" fmla="*/ 4938954 h 5795240"/>
              <a:gd name="connsiteX135-18303" fmla="*/ 7322175 w 12641071"/>
              <a:gd name="connsiteY135-18304" fmla="*/ 4872361 h 5795240"/>
              <a:gd name="connsiteX136-18305" fmla="*/ 7320959 w 12641071"/>
              <a:gd name="connsiteY136-18306" fmla="*/ 4870887 h 5795240"/>
              <a:gd name="connsiteX137-18307" fmla="*/ 7283811 w 12641071"/>
              <a:gd name="connsiteY137-18308" fmla="*/ 4769391 h 5795240"/>
              <a:gd name="connsiteX138-18309" fmla="*/ 7272112 w 12641071"/>
              <a:gd name="connsiteY138-18310" fmla="*/ 4718630 h 5795240"/>
              <a:gd name="connsiteX139-18311" fmla="*/ 7272111 w 12641071"/>
              <a:gd name="connsiteY139-18312" fmla="*/ 4718630 h 5795240"/>
              <a:gd name="connsiteX140-18313" fmla="*/ 7283810 w 12641071"/>
              <a:gd name="connsiteY140-18314" fmla="*/ 4769391 h 5795240"/>
              <a:gd name="connsiteX141-18315" fmla="*/ 7320958 w 12641071"/>
              <a:gd name="connsiteY141-18316" fmla="*/ 4870887 h 5795240"/>
              <a:gd name="connsiteX142-18317" fmla="*/ 7223551 w 12641071"/>
              <a:gd name="connsiteY142-18318" fmla="*/ 4752829 h 5795240"/>
              <a:gd name="connsiteX143-18319" fmla="*/ 6652445 w 12641071"/>
              <a:gd name="connsiteY143-18320" fmla="*/ 4516269 h 5795240"/>
              <a:gd name="connsiteX144-18321" fmla="*/ 6200873 w 12641071"/>
              <a:gd name="connsiteY144-18322" fmla="*/ 4654206 h 5795240"/>
              <a:gd name="connsiteX145-18323" fmla="*/ 6088813 w 12641071"/>
              <a:gd name="connsiteY145-18324" fmla="*/ 4746663 h 5795240"/>
              <a:gd name="connsiteX146-18325" fmla="*/ 6043019 w 12641071"/>
              <a:gd name="connsiteY146-18326" fmla="*/ 4807902 h 5795240"/>
              <a:gd name="connsiteX147-18327" fmla="*/ 6043021 w 12641071"/>
              <a:gd name="connsiteY147-18328" fmla="*/ 4807902 h 5795240"/>
              <a:gd name="connsiteX148-18329" fmla="*/ 6023271 w 12641071"/>
              <a:gd name="connsiteY148-18330" fmla="*/ 4834312 h 5795240"/>
              <a:gd name="connsiteX149-18331" fmla="*/ 5970678 w 12641071"/>
              <a:gd name="connsiteY149-18332" fmla="*/ 4892181 h 5795240"/>
              <a:gd name="connsiteX150-18333" fmla="*/ 5982717 w 12641071"/>
              <a:gd name="connsiteY150-18334" fmla="*/ 4872361 h 5795240"/>
              <a:gd name="connsiteX151-18335" fmla="*/ 5970675 w 12641071"/>
              <a:gd name="connsiteY151-18336" fmla="*/ 4892181 h 5795240"/>
              <a:gd name="connsiteX152-18337" fmla="*/ 5935320 w 12641071"/>
              <a:gd name="connsiteY152-18338" fmla="*/ 4931081 h 5795240"/>
              <a:gd name="connsiteX153-18339" fmla="*/ 4971763 w 12641071"/>
              <a:gd name="connsiteY153-18340" fmla="*/ 5330200 h 5795240"/>
              <a:gd name="connsiteX154-18341" fmla="*/ 3716172 w 12641071"/>
              <a:gd name="connsiteY154-18342" fmla="*/ 4497938 h 5795240"/>
              <a:gd name="connsiteX155-18343" fmla="*/ 3710773 w 12641071"/>
              <a:gd name="connsiteY155-18344" fmla="*/ 4483182 h 5795240"/>
              <a:gd name="connsiteX156-18345" fmla="*/ 3710773 w 12641071"/>
              <a:gd name="connsiteY156-18346" fmla="*/ 4483181 h 5795240"/>
              <a:gd name="connsiteX157-18347" fmla="*/ 3674984 w 12641071"/>
              <a:gd name="connsiteY157-18348" fmla="*/ 4385402 h 5795240"/>
              <a:gd name="connsiteX158-18349" fmla="*/ 3670349 w 12641071"/>
              <a:gd name="connsiteY158-18350" fmla="*/ 4372742 h 5795240"/>
              <a:gd name="connsiteX159-18351" fmla="*/ 3659438 w 12641071"/>
              <a:gd name="connsiteY159-18352" fmla="*/ 4330309 h 5795240"/>
              <a:gd name="connsiteX160-18353" fmla="*/ 3672084 w 12641071"/>
              <a:gd name="connsiteY160-18354" fmla="*/ 4353606 h 5795240"/>
              <a:gd name="connsiteX161-18355" fmla="*/ 3659440 w 12641071"/>
              <a:gd name="connsiteY161-18356" fmla="*/ 4330309 h 5795240"/>
              <a:gd name="connsiteX162-18357" fmla="*/ 3613217 w 12641071"/>
              <a:gd name="connsiteY162-18358" fmla="*/ 4245153 h 5795240"/>
              <a:gd name="connsiteX163-18359" fmla="*/ 3083792 w 12641071"/>
              <a:gd name="connsiteY163-18360" fmla="*/ 3963660 h 5795240"/>
              <a:gd name="connsiteX164-18361" fmla="*/ 2835272 w 12641071"/>
              <a:gd name="connsiteY164-18362" fmla="*/ 4013833 h 5795240"/>
              <a:gd name="connsiteX165-18363" fmla="*/ 2820214 w 12641071"/>
              <a:gd name="connsiteY165-18364" fmla="*/ 4022007 h 5795240"/>
              <a:gd name="connsiteX166-18365" fmla="*/ 2820212 w 12641071"/>
              <a:gd name="connsiteY166-18366" fmla="*/ 4022008 h 5795240"/>
              <a:gd name="connsiteX167-18367" fmla="*/ 2820206 w 12641071"/>
              <a:gd name="connsiteY167-18368" fmla="*/ 4022011 h 5795240"/>
              <a:gd name="connsiteX168-18369" fmla="*/ 2813481 w 12641071"/>
              <a:gd name="connsiteY168-18370" fmla="*/ 4027041 h 5795240"/>
              <a:gd name="connsiteX169-18371" fmla="*/ 2762875 w 12641071"/>
              <a:gd name="connsiteY169-18372" fmla="*/ 4057784 h 5795240"/>
              <a:gd name="connsiteX170-18373" fmla="*/ 2762878 w 12641071"/>
              <a:gd name="connsiteY170-18374" fmla="*/ 4057784 h 5795240"/>
              <a:gd name="connsiteX171-18375" fmla="*/ 2694694 w 12641071"/>
              <a:gd name="connsiteY171-18376" fmla="*/ 4099208 h 5795240"/>
              <a:gd name="connsiteX172-18377" fmla="*/ 2726822 w 12641071"/>
              <a:gd name="connsiteY172-18378" fmla="*/ 4072700 h 5795240"/>
              <a:gd name="connsiteX173-18379" fmla="*/ 2757719 w 12641071"/>
              <a:gd name="connsiteY173-18380" fmla="*/ 4055929 h 5795240"/>
              <a:gd name="connsiteX174-18381" fmla="*/ 2757718 w 12641071"/>
              <a:gd name="connsiteY174-18382" fmla="*/ 4055928 h 5795240"/>
              <a:gd name="connsiteX175-18383" fmla="*/ 2726820 w 12641071"/>
              <a:gd name="connsiteY175-18384" fmla="*/ 4072700 h 5795240"/>
              <a:gd name="connsiteX176-18385" fmla="*/ 2694692 w 12641071"/>
              <a:gd name="connsiteY176-18386" fmla="*/ 4099208 h 5795240"/>
              <a:gd name="connsiteX177-18387" fmla="*/ 2664698 w 12641071"/>
              <a:gd name="connsiteY177-18388" fmla="*/ 4117431 h 5795240"/>
              <a:gd name="connsiteX178-18389" fmla="*/ 1804544 w 12641071"/>
              <a:gd name="connsiteY178-18390" fmla="*/ 4335229 h 5795240"/>
              <a:gd name="connsiteX179-18391" fmla="*/ 0 w 12641071"/>
              <a:gd name="connsiteY179-18392" fmla="*/ 2530685 h 5795240"/>
              <a:gd name="connsiteX180-18393" fmla="*/ 1804544 w 12641071"/>
              <a:gd name="connsiteY180-18394" fmla="*/ 726143 h 5795240"/>
              <a:gd name="connsiteX181-18395" fmla="*/ 3080549 w 12641071"/>
              <a:gd name="connsiteY181-18396" fmla="*/ 1254682 h 5795240"/>
              <a:gd name="connsiteX182-18397" fmla="*/ 3268676 w 12641071"/>
              <a:gd name="connsiteY182-18398" fmla="*/ 1461167 h 5795240"/>
              <a:gd name="connsiteX183-18399" fmla="*/ 3565826 w 12641071"/>
              <a:gd name="connsiteY183-18400" fmla="*/ 1551935 h 5795240"/>
              <a:gd name="connsiteX184-18401" fmla="*/ 4086504 w 12641071"/>
              <a:gd name="connsiteY184-18402" fmla="*/ 1127574 h 5795240"/>
              <a:gd name="connsiteX185-18403" fmla="*/ 4103078 w 12641071"/>
              <a:gd name="connsiteY185-18404" fmla="*/ 1004204 h 5795240"/>
              <a:gd name="connsiteX186-18405" fmla="*/ 5215874 w 12641071"/>
              <a:gd name="connsiteY186-18406" fmla="*/ 0 h 5795240"/>
              <a:gd name="connsiteX0-18407" fmla="*/ 5964869 w 12641071"/>
              <a:gd name="connsiteY0-18408" fmla="*/ 4795171 h 5795240"/>
              <a:gd name="connsiteX1-18409" fmla="*/ 6019264 w 12641071"/>
              <a:gd name="connsiteY1-18410" fmla="*/ 4804905 h 5795240"/>
              <a:gd name="connsiteX2-18411" fmla="*/ 6036570 w 12641071"/>
              <a:gd name="connsiteY2-18412" fmla="*/ 4807089 h 5795240"/>
              <a:gd name="connsiteX3-18413" fmla="*/ 6019265 w 12641071"/>
              <a:gd name="connsiteY3-18414" fmla="*/ 4804905 h 5795240"/>
              <a:gd name="connsiteX4-18415" fmla="*/ 5964869 w 12641071"/>
              <a:gd name="connsiteY4-18416" fmla="*/ 4795171 h 5795240"/>
              <a:gd name="connsiteX5-18417" fmla="*/ 3682364 w 12641071"/>
              <a:gd name="connsiteY5-18418" fmla="*/ 4386723 h 5795240"/>
              <a:gd name="connsiteX6-18419" fmla="*/ 3772428 w 12641071"/>
              <a:gd name="connsiteY6-18420" fmla="*/ 4402840 h 5795240"/>
              <a:gd name="connsiteX7-18421" fmla="*/ 3772428 w 12641071"/>
              <a:gd name="connsiteY7-18422" fmla="*/ 4402840 h 5795240"/>
              <a:gd name="connsiteX8-18423" fmla="*/ 3682364 w 12641071"/>
              <a:gd name="connsiteY8-18424" fmla="*/ 4386723 h 5795240"/>
              <a:gd name="connsiteX9-18425" fmla="*/ 6034389 w 12641071"/>
              <a:gd name="connsiteY9-18426" fmla="*/ 371047 h 5795240"/>
              <a:gd name="connsiteX10-18427" fmla="*/ 5912002 w 12641071"/>
              <a:gd name="connsiteY10-18428" fmla="*/ 413650 h 5795240"/>
              <a:gd name="connsiteX11-18429" fmla="*/ 6034389 w 12641071"/>
              <a:gd name="connsiteY11-18430" fmla="*/ 371047 h 5795240"/>
              <a:gd name="connsiteX12-18431" fmla="*/ 5215874 w 12641071"/>
              <a:gd name="connsiteY12-18432" fmla="*/ 0 h 5795240"/>
              <a:gd name="connsiteX13-18433" fmla="*/ 5927386 w 12641071"/>
              <a:gd name="connsiteY13-18434" fmla="*/ 255427 h 5795240"/>
              <a:gd name="connsiteX14-18435" fmla="*/ 5974443 w 12641071"/>
              <a:gd name="connsiteY14-18436" fmla="*/ 298195 h 5795240"/>
              <a:gd name="connsiteX15-18437" fmla="*/ 5974448 w 12641071"/>
              <a:gd name="connsiteY15-18438" fmla="*/ 298200 h 5795240"/>
              <a:gd name="connsiteX16-18439" fmla="*/ 6006819 w 12641071"/>
              <a:gd name="connsiteY16-18440" fmla="*/ 327622 h 5795240"/>
              <a:gd name="connsiteX17-18441" fmla="*/ 6043427 w 12641071"/>
              <a:gd name="connsiteY17-18442" fmla="*/ 367901 h 5795240"/>
              <a:gd name="connsiteX18-18443" fmla="*/ 6043429 w 12641071"/>
              <a:gd name="connsiteY18-18444" fmla="*/ 367901 h 5795240"/>
              <a:gd name="connsiteX19-18445" fmla="*/ 6079014 w 12641071"/>
              <a:gd name="connsiteY19-18446" fmla="*/ 407056 h 5795240"/>
              <a:gd name="connsiteX20-18447" fmla="*/ 6105193 w 12641071"/>
              <a:gd name="connsiteY20-18448" fmla="*/ 442067 h 5795240"/>
              <a:gd name="connsiteX21-18449" fmla="*/ 6069206 w 12641071"/>
              <a:gd name="connsiteY21-18450" fmla="*/ 409359 h 5795240"/>
              <a:gd name="connsiteX22-18451" fmla="*/ 6105193 w 12641071"/>
              <a:gd name="connsiteY22-18452" fmla="*/ 442069 h 5795240"/>
              <a:gd name="connsiteX23-18453" fmla="*/ 6143408 w 12641071"/>
              <a:gd name="connsiteY23-18454" fmla="*/ 493169 h 5795240"/>
              <a:gd name="connsiteX24-18455" fmla="*/ 6143427 w 12641071"/>
              <a:gd name="connsiteY24-18456" fmla="*/ 493200 h 5795240"/>
              <a:gd name="connsiteX25-18457" fmla="*/ 6143427 w 12641071"/>
              <a:gd name="connsiteY25-18458" fmla="*/ 493200 h 5795240"/>
              <a:gd name="connsiteX26-18459" fmla="*/ 6143408 w 12641071"/>
              <a:gd name="connsiteY26-18460" fmla="*/ 493167 h 5795240"/>
              <a:gd name="connsiteX27-18461" fmla="*/ 6105193 w 12641071"/>
              <a:gd name="connsiteY27-18462" fmla="*/ 442067 h 5795240"/>
              <a:gd name="connsiteX28-18463" fmla="*/ 6141460 w 12641071"/>
              <a:gd name="connsiteY28-18464" fmla="*/ 475027 h 5795240"/>
              <a:gd name="connsiteX29-18465" fmla="*/ 6788665 w 12641071"/>
              <a:gd name="connsiteY29-18466" fmla="*/ 707369 h 5795240"/>
              <a:gd name="connsiteX30-18467" fmla="*/ 7184710 w 12641071"/>
              <a:gd name="connsiteY30-18468" fmla="*/ 627411 h 5795240"/>
              <a:gd name="connsiteX31-18469" fmla="*/ 7264545 w 12641071"/>
              <a:gd name="connsiteY31-18470" fmla="*/ 588952 h 5795240"/>
              <a:gd name="connsiteX32-18471" fmla="*/ 7213686 w 12641071"/>
              <a:gd name="connsiteY32-18472" fmla="*/ 626983 h 5795240"/>
              <a:gd name="connsiteX33-18473" fmla="*/ 7128319 w 12641071"/>
              <a:gd name="connsiteY33-18474" fmla="*/ 705504 h 5795240"/>
              <a:gd name="connsiteX34-18475" fmla="*/ 7083110 w 12641071"/>
              <a:gd name="connsiteY34-18476" fmla="*/ 757072 h 5795240"/>
              <a:gd name="connsiteX35-18477" fmla="*/ 7083111 w 12641071"/>
              <a:gd name="connsiteY35-18478" fmla="*/ 757072 h 5795240"/>
              <a:gd name="connsiteX36-18479" fmla="*/ 7128319 w 12641071"/>
              <a:gd name="connsiteY36-18480" fmla="*/ 705506 h 5795240"/>
              <a:gd name="connsiteX37-18481" fmla="*/ 7213686 w 12641071"/>
              <a:gd name="connsiteY37-18482" fmla="*/ 626984 h 5795240"/>
              <a:gd name="connsiteX38-18483" fmla="*/ 7264545 w 12641071"/>
              <a:gd name="connsiteY38-18484" fmla="*/ 588953 h 5795240"/>
              <a:gd name="connsiteX39-18485" fmla="*/ 7273651 w 12641071"/>
              <a:gd name="connsiteY39-18486" fmla="*/ 584566 h 5795240"/>
              <a:gd name="connsiteX40-18487" fmla="*/ 7314851 w 12641071"/>
              <a:gd name="connsiteY40-18488" fmla="*/ 559537 h 5795240"/>
              <a:gd name="connsiteX41-18489" fmla="*/ 7354131 w 12641071"/>
              <a:gd name="connsiteY41-18490" fmla="*/ 565467 h 5795240"/>
              <a:gd name="connsiteX42-18491" fmla="*/ 7429608 w 12641071"/>
              <a:gd name="connsiteY42-18492" fmla="*/ 586051 h 5795240"/>
              <a:gd name="connsiteX43-18493" fmla="*/ 7429611 w 12641071"/>
              <a:gd name="connsiteY43-18494" fmla="*/ 586050 h 5795240"/>
              <a:gd name="connsiteX44-18495" fmla="*/ 7354132 w 12641071"/>
              <a:gd name="connsiteY44-18496" fmla="*/ 565465 h 5795240"/>
              <a:gd name="connsiteX45-18497" fmla="*/ 7314853 w 12641071"/>
              <a:gd name="connsiteY45-18498" fmla="*/ 559536 h 5795240"/>
              <a:gd name="connsiteX46-18499" fmla="*/ 7314851 w 12641071"/>
              <a:gd name="connsiteY46-18500" fmla="*/ 559537 h 5795240"/>
              <a:gd name="connsiteX47-18501" fmla="*/ 7314849 w 12641071"/>
              <a:gd name="connsiteY47-18502" fmla="*/ 559537 h 5795240"/>
              <a:gd name="connsiteX48-18503" fmla="*/ 7273651 w 12641071"/>
              <a:gd name="connsiteY48-18504" fmla="*/ 584565 h 5795240"/>
              <a:gd name="connsiteX49-18505" fmla="*/ 7264545 w 12641071"/>
              <a:gd name="connsiteY49-18506" fmla="*/ 588952 h 5795240"/>
              <a:gd name="connsiteX50-18507" fmla="*/ 7296407 w 12641071"/>
              <a:gd name="connsiteY50-18508" fmla="*/ 565126 h 5795240"/>
              <a:gd name="connsiteX51-18509" fmla="*/ 7307447 w 12641071"/>
              <a:gd name="connsiteY51-18510" fmla="*/ 558419 h 5795240"/>
              <a:gd name="connsiteX52-18511" fmla="*/ 7307450 w 12641071"/>
              <a:gd name="connsiteY52-18512" fmla="*/ 558419 h 5795240"/>
              <a:gd name="connsiteX53-18513" fmla="*/ 7385004 w 12641071"/>
              <a:gd name="connsiteY53-18514" fmla="*/ 511303 h 5795240"/>
              <a:gd name="connsiteX54-18515" fmla="*/ 7391626 w 12641071"/>
              <a:gd name="connsiteY54-18516" fmla="*/ 508114 h 5795240"/>
              <a:gd name="connsiteX55-18517" fmla="*/ 7391631 w 12641071"/>
              <a:gd name="connsiteY55-18518" fmla="*/ 508110 h 5795240"/>
              <a:gd name="connsiteX56-18519" fmla="*/ 7478934 w 12641071"/>
              <a:gd name="connsiteY56-18520" fmla="*/ 466053 h 5795240"/>
              <a:gd name="connsiteX57-18521" fmla="*/ 7897193 w 12641071"/>
              <a:gd name="connsiteY57-18522" fmla="*/ 381611 h 5795240"/>
              <a:gd name="connsiteX58-18523" fmla="*/ 8788216 w 12641071"/>
              <a:gd name="connsiteY58-18524" fmla="*/ 855364 h 5795240"/>
              <a:gd name="connsiteX59-18525" fmla="*/ 8832362 w 12641071"/>
              <a:gd name="connsiteY59-18526" fmla="*/ 928030 h 5795240"/>
              <a:gd name="connsiteX60-18527" fmla="*/ 8832362 w 12641071"/>
              <a:gd name="connsiteY60-18528" fmla="*/ 928033 h 5795240"/>
              <a:gd name="connsiteX61-18529" fmla="*/ 8842040 w 12641071"/>
              <a:gd name="connsiteY61-18530" fmla="*/ 943961 h 5795240"/>
              <a:gd name="connsiteX62-18531" fmla="*/ 8856144 w 12641071"/>
              <a:gd name="connsiteY62-18532" fmla="*/ 973241 h 5795240"/>
              <a:gd name="connsiteX63-18533" fmla="*/ 8856145 w 12641071"/>
              <a:gd name="connsiteY63-18534" fmla="*/ 973241 h 5795240"/>
              <a:gd name="connsiteX64-18535" fmla="*/ 8878117 w 12641071"/>
              <a:gd name="connsiteY64-18536" fmla="*/ 1018851 h 5795240"/>
              <a:gd name="connsiteX65-18537" fmla="*/ 8877719 w 12641071"/>
              <a:gd name="connsiteY65-18538" fmla="*/ 1018369 h 5795240"/>
              <a:gd name="connsiteX66-18539" fmla="*/ 8853250 w 12641071"/>
              <a:gd name="connsiteY66-18540" fmla="*/ 973288 h 5795240"/>
              <a:gd name="connsiteX67-18541" fmla="*/ 8853249 w 12641071"/>
              <a:gd name="connsiteY67-18542" fmla="*/ 973288 h 5795240"/>
              <a:gd name="connsiteX68-18543" fmla="*/ 8853248 w 12641071"/>
              <a:gd name="connsiteY68-18544" fmla="*/ 973287 h 5795240"/>
              <a:gd name="connsiteX69-18545" fmla="*/ 8849677 w 12641071"/>
              <a:gd name="connsiteY69-18546" fmla="*/ 973341 h 5795240"/>
              <a:gd name="connsiteX70-18547" fmla="*/ 8641543 w 12641071"/>
              <a:gd name="connsiteY70-18548" fmla="*/ 916577 h 5795240"/>
              <a:gd name="connsiteX71-18549" fmla="*/ 8641545 w 12641071"/>
              <a:gd name="connsiteY71-18550" fmla="*/ 916580 h 5795240"/>
              <a:gd name="connsiteX72-18551" fmla="*/ 8849676 w 12641071"/>
              <a:gd name="connsiteY72-18552" fmla="*/ 973343 h 5795240"/>
              <a:gd name="connsiteX73-18553" fmla="*/ 8853248 w 12641071"/>
              <a:gd name="connsiteY73-18554" fmla="*/ 973288 h 5795240"/>
              <a:gd name="connsiteX74-18555" fmla="*/ 8877719 w 12641071"/>
              <a:gd name="connsiteY74-18556" fmla="*/ 1018371 h 5795240"/>
              <a:gd name="connsiteX75-18557" fmla="*/ 8878116 w 12641071"/>
              <a:gd name="connsiteY75-18558" fmla="*/ 1018851 h 5795240"/>
              <a:gd name="connsiteX76-18559" fmla="*/ 8887288 w 12641071"/>
              <a:gd name="connsiteY76-18560" fmla="*/ 1037892 h 5795240"/>
              <a:gd name="connsiteX77-18561" fmla="*/ 8949899 w 12641071"/>
              <a:gd name="connsiteY77-18562" fmla="*/ 1239592 h 5795240"/>
              <a:gd name="connsiteX78-18563" fmla="*/ 8968437 w 12641071"/>
              <a:gd name="connsiteY78-18564" fmla="*/ 1423482 h 5795240"/>
              <a:gd name="connsiteX79-18565" fmla="*/ 8949899 w 12641071"/>
              <a:gd name="connsiteY79-18566" fmla="*/ 1239591 h 5795240"/>
              <a:gd name="connsiteX80-18567" fmla="*/ 8887288 w 12641071"/>
              <a:gd name="connsiteY80-18568" fmla="*/ 1037890 h 5795240"/>
              <a:gd name="connsiteX81-18569" fmla="*/ 8878116 w 12641071"/>
              <a:gd name="connsiteY81-18570" fmla="*/ 1018851 h 5795240"/>
              <a:gd name="connsiteX82-18571" fmla="*/ 8931285 w 12641071"/>
              <a:gd name="connsiteY82-18572" fmla="*/ 1083292 h 5795240"/>
              <a:gd name="connsiteX83-18573" fmla="*/ 9241478 w 12641071"/>
              <a:gd name="connsiteY83-18574" fmla="*/ 1211778 h 5795240"/>
              <a:gd name="connsiteX84-18575" fmla="*/ 9605238 w 12641071"/>
              <a:gd name="connsiteY84-18576" fmla="*/ 1018369 h 5795240"/>
              <a:gd name="connsiteX85-18577" fmla="*/ 9636247 w 12641071"/>
              <a:gd name="connsiteY85-18578" fmla="*/ 961241 h 5795240"/>
              <a:gd name="connsiteX86-18579" fmla="*/ 9641995 w 12641071"/>
              <a:gd name="connsiteY86-18580" fmla="*/ 961152 h 5795240"/>
              <a:gd name="connsiteX87-18581" fmla="*/ 9584939 w 12641071"/>
              <a:gd name="connsiteY87-18582" fmla="*/ 1079594 h 5795240"/>
              <a:gd name="connsiteX88-18583" fmla="*/ 9546257 w 12641071"/>
              <a:gd name="connsiteY88-18584" fmla="*/ 1204206 h 5795240"/>
              <a:gd name="connsiteX89-18585" fmla="*/ 9584939 w 12641071"/>
              <a:gd name="connsiteY89-18586" fmla="*/ 1079596 h 5795240"/>
              <a:gd name="connsiteX90-18587" fmla="*/ 9641995 w 12641071"/>
              <a:gd name="connsiteY90-18588" fmla="*/ 961153 h 5795240"/>
              <a:gd name="connsiteX91-18589" fmla="*/ 9653069 w 12641071"/>
              <a:gd name="connsiteY91-18590" fmla="*/ 960983 h 5795240"/>
              <a:gd name="connsiteX92-18591" fmla="*/ 9801564 w 12641071"/>
              <a:gd name="connsiteY92-18592" fmla="*/ 1196828 h 5795240"/>
              <a:gd name="connsiteX93-18593" fmla="*/ 9801566 w 12641071"/>
              <a:gd name="connsiteY93-18594" fmla="*/ 1196828 h 5795240"/>
              <a:gd name="connsiteX94-18595" fmla="*/ 9653070 w 12641071"/>
              <a:gd name="connsiteY94-18596" fmla="*/ 960982 h 5795240"/>
              <a:gd name="connsiteX95-18597" fmla="*/ 9641996 w 12641071"/>
              <a:gd name="connsiteY95-18598" fmla="*/ 961152 h 5795240"/>
              <a:gd name="connsiteX96-18599" fmla="*/ 9651917 w 12641071"/>
              <a:gd name="connsiteY96-18600" fmla="*/ 940556 h 5795240"/>
              <a:gd name="connsiteX97-18601" fmla="*/ 11050508 w 12641071"/>
              <a:gd name="connsiteY97-18602" fmla="*/ 108150 h 5795240"/>
              <a:gd name="connsiteX98-18603" fmla="*/ 12641071 w 12641071"/>
              <a:gd name="connsiteY98-18604" fmla="*/ 1698711 h 5795240"/>
              <a:gd name="connsiteX99-18605" fmla="*/ 11371062 w 12641071"/>
              <a:gd name="connsiteY99-18606" fmla="*/ 3256960 h 5795240"/>
              <a:gd name="connsiteX100-18607" fmla="*/ 11215953 w 12641071"/>
              <a:gd name="connsiteY100-18608" fmla="*/ 3280632 h 5795240"/>
              <a:gd name="connsiteX101-18609" fmla="*/ 11142318 w 12641071"/>
              <a:gd name="connsiteY101-18610" fmla="*/ 3276914 h 5795240"/>
              <a:gd name="connsiteX102-18611" fmla="*/ 11215952 w 12641071"/>
              <a:gd name="connsiteY102-18612" fmla="*/ 3280632 h 5795240"/>
              <a:gd name="connsiteX103-18613" fmla="*/ 11213133 w 12641071"/>
              <a:gd name="connsiteY103-18614" fmla="*/ 3281062 h 5795240"/>
              <a:gd name="connsiteX104-18615" fmla="*/ 11116921 w 12641071"/>
              <a:gd name="connsiteY104-18616" fmla="*/ 3285921 h 5795240"/>
              <a:gd name="connsiteX105-18617" fmla="*/ 11050507 w 12641071"/>
              <a:gd name="connsiteY105-18618" fmla="*/ 3289274 h 5795240"/>
              <a:gd name="connsiteX106-18619" fmla="*/ 11006292 w 12641071"/>
              <a:gd name="connsiteY106-18620" fmla="*/ 3287041 h 5795240"/>
              <a:gd name="connsiteX107-18621" fmla="*/ 10937101 w 12641071"/>
              <a:gd name="connsiteY107-18622" fmla="*/ 3297601 h 5795240"/>
              <a:gd name="connsiteX108-18623" fmla="*/ 10144740 w 12641071"/>
              <a:gd name="connsiteY108-18624" fmla="*/ 4089962 h 5795240"/>
              <a:gd name="connsiteX109-18625" fmla="*/ 10130374 w 12641071"/>
              <a:gd name="connsiteY109-18626" fmla="*/ 4184101 h 5795240"/>
              <a:gd name="connsiteX110-18627" fmla="*/ 10130375 w 12641071"/>
              <a:gd name="connsiteY110-18628" fmla="*/ 4184103 h 5795240"/>
              <a:gd name="connsiteX111-18629" fmla="*/ 10130656 w 12641071"/>
              <a:gd name="connsiteY111-18630" fmla="*/ 4185950 h 5795240"/>
              <a:gd name="connsiteX112-18631" fmla="*/ 10138194 w 12641071"/>
              <a:gd name="connsiteY112-18632" fmla="*/ 4335228 h 5795240"/>
              <a:gd name="connsiteX113-18633" fmla="*/ 10137710 w 12641071"/>
              <a:gd name="connsiteY113-18634" fmla="*/ 4344822 h 5795240"/>
              <a:gd name="connsiteX114-18635" fmla="*/ 10133555 w 12641071"/>
              <a:gd name="connsiteY114-18636" fmla="*/ 4427096 h 5795240"/>
              <a:gd name="connsiteX115-18637" fmla="*/ 10129312 w 12641071"/>
              <a:gd name="connsiteY115-18638" fmla="*/ 4399289 h 5795240"/>
              <a:gd name="connsiteX116-18639" fmla="*/ 10126797 w 12641071"/>
              <a:gd name="connsiteY116-18640" fmla="*/ 4349498 h 5795240"/>
              <a:gd name="connsiteX117-18641" fmla="*/ 10126796 w 12641071"/>
              <a:gd name="connsiteY117-18642" fmla="*/ 4349498 h 5795240"/>
              <a:gd name="connsiteX118-18643" fmla="*/ 10129311 w 12641071"/>
              <a:gd name="connsiteY118-18644" fmla="*/ 4399289 h 5795240"/>
              <a:gd name="connsiteX119-18645" fmla="*/ 10133554 w 12641071"/>
              <a:gd name="connsiteY119-18646" fmla="*/ 4427096 h 5795240"/>
              <a:gd name="connsiteX120-18647" fmla="*/ 10130656 w 12641071"/>
              <a:gd name="connsiteY120-18648" fmla="*/ 4484506 h 5795240"/>
              <a:gd name="connsiteX121-18649" fmla="*/ 8678182 w 12641071"/>
              <a:gd name="connsiteY121-18650" fmla="*/ 5795240 h 5795240"/>
              <a:gd name="connsiteX122-18651" fmla="*/ 7467518 w 12641071"/>
              <a:gd name="connsiteY122-18652" fmla="*/ 5151535 h 5795240"/>
              <a:gd name="connsiteX123-18653" fmla="*/ 7419945 w 12641071"/>
              <a:gd name="connsiteY123-18654" fmla="*/ 5073228 h 5795240"/>
              <a:gd name="connsiteX124-18655" fmla="*/ 7394386 w 12641071"/>
              <a:gd name="connsiteY124-18656" fmla="*/ 5031156 h 5795240"/>
              <a:gd name="connsiteX125-18657" fmla="*/ 7367299 w 12641071"/>
              <a:gd name="connsiteY125-18658" fmla="*/ 4974928 h 5795240"/>
              <a:gd name="connsiteX126-18659" fmla="*/ 7332905 w 12641071"/>
              <a:gd name="connsiteY126-18660" fmla="*/ 4903531 h 5795240"/>
              <a:gd name="connsiteX127-18661" fmla="*/ 7320958 w 12641071"/>
              <a:gd name="connsiteY127-18662" fmla="*/ 4870887 h 5795240"/>
              <a:gd name="connsiteX128-18663" fmla="*/ 7322174 w 12641071"/>
              <a:gd name="connsiteY128-18664" fmla="*/ 4872361 h 5795240"/>
              <a:gd name="connsiteX129-18665" fmla="*/ 7362630 w 12641071"/>
              <a:gd name="connsiteY129-18666" fmla="*/ 4938954 h 5795240"/>
              <a:gd name="connsiteX130-18667" fmla="*/ 7380779 w 12641071"/>
              <a:gd name="connsiteY130-18668" fmla="*/ 4976628 h 5795240"/>
              <a:gd name="connsiteX131-18669" fmla="*/ 7391210 w 12641071"/>
              <a:gd name="connsiteY131-18670" fmla="*/ 4977944 h 5795240"/>
              <a:gd name="connsiteX132-18671" fmla="*/ 7380780 w 12641071"/>
              <a:gd name="connsiteY132-18672" fmla="*/ 4976628 h 5795240"/>
              <a:gd name="connsiteX133-18673" fmla="*/ 7362631 w 12641071"/>
              <a:gd name="connsiteY133-18674" fmla="*/ 4938954 h 5795240"/>
              <a:gd name="connsiteX134-18675" fmla="*/ 7322175 w 12641071"/>
              <a:gd name="connsiteY134-18676" fmla="*/ 4872361 h 5795240"/>
              <a:gd name="connsiteX135-18677" fmla="*/ 7320959 w 12641071"/>
              <a:gd name="connsiteY135-18678" fmla="*/ 4870887 h 5795240"/>
              <a:gd name="connsiteX136-18679" fmla="*/ 7283811 w 12641071"/>
              <a:gd name="connsiteY136-18680" fmla="*/ 4769391 h 5795240"/>
              <a:gd name="connsiteX137-18681" fmla="*/ 7272112 w 12641071"/>
              <a:gd name="connsiteY137-18682" fmla="*/ 4718630 h 5795240"/>
              <a:gd name="connsiteX138-18683" fmla="*/ 7272111 w 12641071"/>
              <a:gd name="connsiteY138-18684" fmla="*/ 4718630 h 5795240"/>
              <a:gd name="connsiteX139-18685" fmla="*/ 7283810 w 12641071"/>
              <a:gd name="connsiteY139-18686" fmla="*/ 4769391 h 5795240"/>
              <a:gd name="connsiteX140-18687" fmla="*/ 7320958 w 12641071"/>
              <a:gd name="connsiteY140-18688" fmla="*/ 4870887 h 5795240"/>
              <a:gd name="connsiteX141-18689" fmla="*/ 7223551 w 12641071"/>
              <a:gd name="connsiteY141-18690" fmla="*/ 4752829 h 5795240"/>
              <a:gd name="connsiteX142-18691" fmla="*/ 6652445 w 12641071"/>
              <a:gd name="connsiteY142-18692" fmla="*/ 4516269 h 5795240"/>
              <a:gd name="connsiteX143-18693" fmla="*/ 6200873 w 12641071"/>
              <a:gd name="connsiteY143-18694" fmla="*/ 4654206 h 5795240"/>
              <a:gd name="connsiteX144-18695" fmla="*/ 6088813 w 12641071"/>
              <a:gd name="connsiteY144-18696" fmla="*/ 4746663 h 5795240"/>
              <a:gd name="connsiteX145-18697" fmla="*/ 6043019 w 12641071"/>
              <a:gd name="connsiteY145-18698" fmla="*/ 4807902 h 5795240"/>
              <a:gd name="connsiteX146-18699" fmla="*/ 6043021 w 12641071"/>
              <a:gd name="connsiteY146-18700" fmla="*/ 4807902 h 5795240"/>
              <a:gd name="connsiteX147-18701" fmla="*/ 6023271 w 12641071"/>
              <a:gd name="connsiteY147-18702" fmla="*/ 4834312 h 5795240"/>
              <a:gd name="connsiteX148-18703" fmla="*/ 5970678 w 12641071"/>
              <a:gd name="connsiteY148-18704" fmla="*/ 4892181 h 5795240"/>
              <a:gd name="connsiteX149-18705" fmla="*/ 5982717 w 12641071"/>
              <a:gd name="connsiteY149-18706" fmla="*/ 4872361 h 5795240"/>
              <a:gd name="connsiteX150-18707" fmla="*/ 5970675 w 12641071"/>
              <a:gd name="connsiteY150-18708" fmla="*/ 4892181 h 5795240"/>
              <a:gd name="connsiteX151-18709" fmla="*/ 5935320 w 12641071"/>
              <a:gd name="connsiteY151-18710" fmla="*/ 4931081 h 5795240"/>
              <a:gd name="connsiteX152-18711" fmla="*/ 4971763 w 12641071"/>
              <a:gd name="connsiteY152-18712" fmla="*/ 5330200 h 5795240"/>
              <a:gd name="connsiteX153-18713" fmla="*/ 3716172 w 12641071"/>
              <a:gd name="connsiteY153-18714" fmla="*/ 4497938 h 5795240"/>
              <a:gd name="connsiteX154-18715" fmla="*/ 3710773 w 12641071"/>
              <a:gd name="connsiteY154-18716" fmla="*/ 4483182 h 5795240"/>
              <a:gd name="connsiteX155-18717" fmla="*/ 3710773 w 12641071"/>
              <a:gd name="connsiteY155-18718" fmla="*/ 4483181 h 5795240"/>
              <a:gd name="connsiteX156-18719" fmla="*/ 3674984 w 12641071"/>
              <a:gd name="connsiteY156-18720" fmla="*/ 4385402 h 5795240"/>
              <a:gd name="connsiteX157-18721" fmla="*/ 3670349 w 12641071"/>
              <a:gd name="connsiteY157-18722" fmla="*/ 4372742 h 5795240"/>
              <a:gd name="connsiteX158-18723" fmla="*/ 3659438 w 12641071"/>
              <a:gd name="connsiteY158-18724" fmla="*/ 4330309 h 5795240"/>
              <a:gd name="connsiteX159-18725" fmla="*/ 3672084 w 12641071"/>
              <a:gd name="connsiteY159-18726" fmla="*/ 4353606 h 5795240"/>
              <a:gd name="connsiteX160-18727" fmla="*/ 3659440 w 12641071"/>
              <a:gd name="connsiteY160-18728" fmla="*/ 4330309 h 5795240"/>
              <a:gd name="connsiteX161-18729" fmla="*/ 3613217 w 12641071"/>
              <a:gd name="connsiteY161-18730" fmla="*/ 4245153 h 5795240"/>
              <a:gd name="connsiteX162-18731" fmla="*/ 3083792 w 12641071"/>
              <a:gd name="connsiteY162-18732" fmla="*/ 3963660 h 5795240"/>
              <a:gd name="connsiteX163-18733" fmla="*/ 2835272 w 12641071"/>
              <a:gd name="connsiteY163-18734" fmla="*/ 4013833 h 5795240"/>
              <a:gd name="connsiteX164-18735" fmla="*/ 2820214 w 12641071"/>
              <a:gd name="connsiteY164-18736" fmla="*/ 4022007 h 5795240"/>
              <a:gd name="connsiteX165-18737" fmla="*/ 2820212 w 12641071"/>
              <a:gd name="connsiteY165-18738" fmla="*/ 4022008 h 5795240"/>
              <a:gd name="connsiteX166-18739" fmla="*/ 2820206 w 12641071"/>
              <a:gd name="connsiteY166-18740" fmla="*/ 4022011 h 5795240"/>
              <a:gd name="connsiteX167-18741" fmla="*/ 2813481 w 12641071"/>
              <a:gd name="connsiteY167-18742" fmla="*/ 4027041 h 5795240"/>
              <a:gd name="connsiteX168-18743" fmla="*/ 2762875 w 12641071"/>
              <a:gd name="connsiteY168-18744" fmla="*/ 4057784 h 5795240"/>
              <a:gd name="connsiteX169-18745" fmla="*/ 2762878 w 12641071"/>
              <a:gd name="connsiteY169-18746" fmla="*/ 4057784 h 5795240"/>
              <a:gd name="connsiteX170-18747" fmla="*/ 2694694 w 12641071"/>
              <a:gd name="connsiteY170-18748" fmla="*/ 4099208 h 5795240"/>
              <a:gd name="connsiteX171-18749" fmla="*/ 2726822 w 12641071"/>
              <a:gd name="connsiteY171-18750" fmla="*/ 4072700 h 5795240"/>
              <a:gd name="connsiteX172-18751" fmla="*/ 2757719 w 12641071"/>
              <a:gd name="connsiteY172-18752" fmla="*/ 4055929 h 5795240"/>
              <a:gd name="connsiteX173-18753" fmla="*/ 2757718 w 12641071"/>
              <a:gd name="connsiteY173-18754" fmla="*/ 4055928 h 5795240"/>
              <a:gd name="connsiteX174-18755" fmla="*/ 2726820 w 12641071"/>
              <a:gd name="connsiteY174-18756" fmla="*/ 4072700 h 5795240"/>
              <a:gd name="connsiteX175-18757" fmla="*/ 2694692 w 12641071"/>
              <a:gd name="connsiteY175-18758" fmla="*/ 4099208 h 5795240"/>
              <a:gd name="connsiteX176-18759" fmla="*/ 2664698 w 12641071"/>
              <a:gd name="connsiteY176-18760" fmla="*/ 4117431 h 5795240"/>
              <a:gd name="connsiteX177-18761" fmla="*/ 1804544 w 12641071"/>
              <a:gd name="connsiteY177-18762" fmla="*/ 4335229 h 5795240"/>
              <a:gd name="connsiteX178-18763" fmla="*/ 0 w 12641071"/>
              <a:gd name="connsiteY178-18764" fmla="*/ 2530685 h 5795240"/>
              <a:gd name="connsiteX179-18765" fmla="*/ 1804544 w 12641071"/>
              <a:gd name="connsiteY179-18766" fmla="*/ 726143 h 5795240"/>
              <a:gd name="connsiteX180-18767" fmla="*/ 3080549 w 12641071"/>
              <a:gd name="connsiteY180-18768" fmla="*/ 1254682 h 5795240"/>
              <a:gd name="connsiteX181-18769" fmla="*/ 3268676 w 12641071"/>
              <a:gd name="connsiteY181-18770" fmla="*/ 1461167 h 5795240"/>
              <a:gd name="connsiteX182-18771" fmla="*/ 3565826 w 12641071"/>
              <a:gd name="connsiteY182-18772" fmla="*/ 1551935 h 5795240"/>
              <a:gd name="connsiteX183-18773" fmla="*/ 4086504 w 12641071"/>
              <a:gd name="connsiteY183-18774" fmla="*/ 1127574 h 5795240"/>
              <a:gd name="connsiteX184-18775" fmla="*/ 4103078 w 12641071"/>
              <a:gd name="connsiteY184-18776" fmla="*/ 1004204 h 5795240"/>
              <a:gd name="connsiteX185-18777" fmla="*/ 5215874 w 12641071"/>
              <a:gd name="connsiteY185-18778" fmla="*/ 0 h 5795240"/>
              <a:gd name="connsiteX0-18779" fmla="*/ 5964869 w 12641071"/>
              <a:gd name="connsiteY0-18780" fmla="*/ 4795171 h 5795240"/>
              <a:gd name="connsiteX1-18781" fmla="*/ 6019264 w 12641071"/>
              <a:gd name="connsiteY1-18782" fmla="*/ 4804905 h 5795240"/>
              <a:gd name="connsiteX2-18783" fmla="*/ 6036570 w 12641071"/>
              <a:gd name="connsiteY2-18784" fmla="*/ 4807089 h 5795240"/>
              <a:gd name="connsiteX3-18785" fmla="*/ 6019265 w 12641071"/>
              <a:gd name="connsiteY3-18786" fmla="*/ 4804905 h 5795240"/>
              <a:gd name="connsiteX4-18787" fmla="*/ 5964869 w 12641071"/>
              <a:gd name="connsiteY4-18788" fmla="*/ 4795171 h 5795240"/>
              <a:gd name="connsiteX5-18789" fmla="*/ 3682364 w 12641071"/>
              <a:gd name="connsiteY5-18790" fmla="*/ 4386723 h 5795240"/>
              <a:gd name="connsiteX6-18791" fmla="*/ 3772428 w 12641071"/>
              <a:gd name="connsiteY6-18792" fmla="*/ 4402840 h 5795240"/>
              <a:gd name="connsiteX7-18793" fmla="*/ 3772428 w 12641071"/>
              <a:gd name="connsiteY7-18794" fmla="*/ 4402840 h 5795240"/>
              <a:gd name="connsiteX8-18795" fmla="*/ 3682364 w 12641071"/>
              <a:gd name="connsiteY8-18796" fmla="*/ 4386723 h 5795240"/>
              <a:gd name="connsiteX9-18797" fmla="*/ 5215874 w 12641071"/>
              <a:gd name="connsiteY9-18798" fmla="*/ 0 h 5795240"/>
              <a:gd name="connsiteX10-18799" fmla="*/ 5927386 w 12641071"/>
              <a:gd name="connsiteY10-18800" fmla="*/ 255427 h 5795240"/>
              <a:gd name="connsiteX11-18801" fmla="*/ 5974443 w 12641071"/>
              <a:gd name="connsiteY11-18802" fmla="*/ 298195 h 5795240"/>
              <a:gd name="connsiteX12-18803" fmla="*/ 5974448 w 12641071"/>
              <a:gd name="connsiteY12-18804" fmla="*/ 298200 h 5795240"/>
              <a:gd name="connsiteX13-18805" fmla="*/ 6006819 w 12641071"/>
              <a:gd name="connsiteY13-18806" fmla="*/ 327622 h 5795240"/>
              <a:gd name="connsiteX14-18807" fmla="*/ 6043427 w 12641071"/>
              <a:gd name="connsiteY14-18808" fmla="*/ 367901 h 5795240"/>
              <a:gd name="connsiteX15-18809" fmla="*/ 6043429 w 12641071"/>
              <a:gd name="connsiteY15-18810" fmla="*/ 367901 h 5795240"/>
              <a:gd name="connsiteX16-18811" fmla="*/ 6079014 w 12641071"/>
              <a:gd name="connsiteY16-18812" fmla="*/ 407056 h 5795240"/>
              <a:gd name="connsiteX17-18813" fmla="*/ 6105193 w 12641071"/>
              <a:gd name="connsiteY17-18814" fmla="*/ 442067 h 5795240"/>
              <a:gd name="connsiteX18-18815" fmla="*/ 6069206 w 12641071"/>
              <a:gd name="connsiteY18-18816" fmla="*/ 409359 h 5795240"/>
              <a:gd name="connsiteX19-18817" fmla="*/ 6105193 w 12641071"/>
              <a:gd name="connsiteY19-18818" fmla="*/ 442069 h 5795240"/>
              <a:gd name="connsiteX20-18819" fmla="*/ 6143408 w 12641071"/>
              <a:gd name="connsiteY20-18820" fmla="*/ 493169 h 5795240"/>
              <a:gd name="connsiteX21-18821" fmla="*/ 6143427 w 12641071"/>
              <a:gd name="connsiteY21-18822" fmla="*/ 493200 h 5795240"/>
              <a:gd name="connsiteX22-18823" fmla="*/ 6143427 w 12641071"/>
              <a:gd name="connsiteY22-18824" fmla="*/ 493200 h 5795240"/>
              <a:gd name="connsiteX23-18825" fmla="*/ 6143408 w 12641071"/>
              <a:gd name="connsiteY23-18826" fmla="*/ 493167 h 5795240"/>
              <a:gd name="connsiteX24-18827" fmla="*/ 6105193 w 12641071"/>
              <a:gd name="connsiteY24-18828" fmla="*/ 442067 h 5795240"/>
              <a:gd name="connsiteX25-18829" fmla="*/ 6141460 w 12641071"/>
              <a:gd name="connsiteY25-18830" fmla="*/ 475027 h 5795240"/>
              <a:gd name="connsiteX26-18831" fmla="*/ 6788665 w 12641071"/>
              <a:gd name="connsiteY26-18832" fmla="*/ 707369 h 5795240"/>
              <a:gd name="connsiteX27-18833" fmla="*/ 7184710 w 12641071"/>
              <a:gd name="connsiteY27-18834" fmla="*/ 627411 h 5795240"/>
              <a:gd name="connsiteX28-18835" fmla="*/ 7264545 w 12641071"/>
              <a:gd name="connsiteY28-18836" fmla="*/ 588952 h 5795240"/>
              <a:gd name="connsiteX29-18837" fmla="*/ 7213686 w 12641071"/>
              <a:gd name="connsiteY29-18838" fmla="*/ 626983 h 5795240"/>
              <a:gd name="connsiteX30-18839" fmla="*/ 7128319 w 12641071"/>
              <a:gd name="connsiteY30-18840" fmla="*/ 705504 h 5795240"/>
              <a:gd name="connsiteX31-18841" fmla="*/ 7083110 w 12641071"/>
              <a:gd name="connsiteY31-18842" fmla="*/ 757072 h 5795240"/>
              <a:gd name="connsiteX32-18843" fmla="*/ 7083111 w 12641071"/>
              <a:gd name="connsiteY32-18844" fmla="*/ 757072 h 5795240"/>
              <a:gd name="connsiteX33-18845" fmla="*/ 7128319 w 12641071"/>
              <a:gd name="connsiteY33-18846" fmla="*/ 705506 h 5795240"/>
              <a:gd name="connsiteX34-18847" fmla="*/ 7213686 w 12641071"/>
              <a:gd name="connsiteY34-18848" fmla="*/ 626984 h 5795240"/>
              <a:gd name="connsiteX35-18849" fmla="*/ 7264545 w 12641071"/>
              <a:gd name="connsiteY35-18850" fmla="*/ 588953 h 5795240"/>
              <a:gd name="connsiteX36-18851" fmla="*/ 7273651 w 12641071"/>
              <a:gd name="connsiteY36-18852" fmla="*/ 584566 h 5795240"/>
              <a:gd name="connsiteX37-18853" fmla="*/ 7314851 w 12641071"/>
              <a:gd name="connsiteY37-18854" fmla="*/ 559537 h 5795240"/>
              <a:gd name="connsiteX38-18855" fmla="*/ 7354131 w 12641071"/>
              <a:gd name="connsiteY38-18856" fmla="*/ 565467 h 5795240"/>
              <a:gd name="connsiteX39-18857" fmla="*/ 7429608 w 12641071"/>
              <a:gd name="connsiteY39-18858" fmla="*/ 586051 h 5795240"/>
              <a:gd name="connsiteX40-18859" fmla="*/ 7429611 w 12641071"/>
              <a:gd name="connsiteY40-18860" fmla="*/ 586050 h 5795240"/>
              <a:gd name="connsiteX41-18861" fmla="*/ 7354132 w 12641071"/>
              <a:gd name="connsiteY41-18862" fmla="*/ 565465 h 5795240"/>
              <a:gd name="connsiteX42-18863" fmla="*/ 7314853 w 12641071"/>
              <a:gd name="connsiteY42-18864" fmla="*/ 559536 h 5795240"/>
              <a:gd name="connsiteX43-18865" fmla="*/ 7314851 w 12641071"/>
              <a:gd name="connsiteY43-18866" fmla="*/ 559537 h 5795240"/>
              <a:gd name="connsiteX44-18867" fmla="*/ 7314849 w 12641071"/>
              <a:gd name="connsiteY44-18868" fmla="*/ 559537 h 5795240"/>
              <a:gd name="connsiteX45-18869" fmla="*/ 7273651 w 12641071"/>
              <a:gd name="connsiteY45-18870" fmla="*/ 584565 h 5795240"/>
              <a:gd name="connsiteX46-18871" fmla="*/ 7264545 w 12641071"/>
              <a:gd name="connsiteY46-18872" fmla="*/ 588952 h 5795240"/>
              <a:gd name="connsiteX47-18873" fmla="*/ 7296407 w 12641071"/>
              <a:gd name="connsiteY47-18874" fmla="*/ 565126 h 5795240"/>
              <a:gd name="connsiteX48-18875" fmla="*/ 7307447 w 12641071"/>
              <a:gd name="connsiteY48-18876" fmla="*/ 558419 h 5795240"/>
              <a:gd name="connsiteX49-18877" fmla="*/ 7307450 w 12641071"/>
              <a:gd name="connsiteY49-18878" fmla="*/ 558419 h 5795240"/>
              <a:gd name="connsiteX50-18879" fmla="*/ 7385004 w 12641071"/>
              <a:gd name="connsiteY50-18880" fmla="*/ 511303 h 5795240"/>
              <a:gd name="connsiteX51-18881" fmla="*/ 7391626 w 12641071"/>
              <a:gd name="connsiteY51-18882" fmla="*/ 508114 h 5795240"/>
              <a:gd name="connsiteX52-18883" fmla="*/ 7391631 w 12641071"/>
              <a:gd name="connsiteY52-18884" fmla="*/ 508110 h 5795240"/>
              <a:gd name="connsiteX53-18885" fmla="*/ 7478934 w 12641071"/>
              <a:gd name="connsiteY53-18886" fmla="*/ 466053 h 5795240"/>
              <a:gd name="connsiteX54-18887" fmla="*/ 7897193 w 12641071"/>
              <a:gd name="connsiteY54-18888" fmla="*/ 381611 h 5795240"/>
              <a:gd name="connsiteX55-18889" fmla="*/ 8788216 w 12641071"/>
              <a:gd name="connsiteY55-18890" fmla="*/ 855364 h 5795240"/>
              <a:gd name="connsiteX56-18891" fmla="*/ 8832362 w 12641071"/>
              <a:gd name="connsiteY56-18892" fmla="*/ 928030 h 5795240"/>
              <a:gd name="connsiteX57-18893" fmla="*/ 8832362 w 12641071"/>
              <a:gd name="connsiteY57-18894" fmla="*/ 928033 h 5795240"/>
              <a:gd name="connsiteX58-18895" fmla="*/ 8842040 w 12641071"/>
              <a:gd name="connsiteY58-18896" fmla="*/ 943961 h 5795240"/>
              <a:gd name="connsiteX59-18897" fmla="*/ 8856144 w 12641071"/>
              <a:gd name="connsiteY59-18898" fmla="*/ 973241 h 5795240"/>
              <a:gd name="connsiteX60-18899" fmla="*/ 8856145 w 12641071"/>
              <a:gd name="connsiteY60-18900" fmla="*/ 973241 h 5795240"/>
              <a:gd name="connsiteX61-18901" fmla="*/ 8878117 w 12641071"/>
              <a:gd name="connsiteY61-18902" fmla="*/ 1018851 h 5795240"/>
              <a:gd name="connsiteX62-18903" fmla="*/ 8877719 w 12641071"/>
              <a:gd name="connsiteY62-18904" fmla="*/ 1018369 h 5795240"/>
              <a:gd name="connsiteX63-18905" fmla="*/ 8853250 w 12641071"/>
              <a:gd name="connsiteY63-18906" fmla="*/ 973288 h 5795240"/>
              <a:gd name="connsiteX64-18907" fmla="*/ 8853249 w 12641071"/>
              <a:gd name="connsiteY64-18908" fmla="*/ 973288 h 5795240"/>
              <a:gd name="connsiteX65-18909" fmla="*/ 8853248 w 12641071"/>
              <a:gd name="connsiteY65-18910" fmla="*/ 973287 h 5795240"/>
              <a:gd name="connsiteX66-18911" fmla="*/ 8849677 w 12641071"/>
              <a:gd name="connsiteY66-18912" fmla="*/ 973341 h 5795240"/>
              <a:gd name="connsiteX67-18913" fmla="*/ 8641543 w 12641071"/>
              <a:gd name="connsiteY67-18914" fmla="*/ 916577 h 5795240"/>
              <a:gd name="connsiteX68-18915" fmla="*/ 8641545 w 12641071"/>
              <a:gd name="connsiteY68-18916" fmla="*/ 916580 h 5795240"/>
              <a:gd name="connsiteX69-18917" fmla="*/ 8849676 w 12641071"/>
              <a:gd name="connsiteY69-18918" fmla="*/ 973343 h 5795240"/>
              <a:gd name="connsiteX70-18919" fmla="*/ 8853248 w 12641071"/>
              <a:gd name="connsiteY70-18920" fmla="*/ 973288 h 5795240"/>
              <a:gd name="connsiteX71-18921" fmla="*/ 8877719 w 12641071"/>
              <a:gd name="connsiteY71-18922" fmla="*/ 1018371 h 5795240"/>
              <a:gd name="connsiteX72-18923" fmla="*/ 8878116 w 12641071"/>
              <a:gd name="connsiteY72-18924" fmla="*/ 1018851 h 5795240"/>
              <a:gd name="connsiteX73-18925" fmla="*/ 8887288 w 12641071"/>
              <a:gd name="connsiteY73-18926" fmla="*/ 1037892 h 5795240"/>
              <a:gd name="connsiteX74-18927" fmla="*/ 8949899 w 12641071"/>
              <a:gd name="connsiteY74-18928" fmla="*/ 1239592 h 5795240"/>
              <a:gd name="connsiteX75-18929" fmla="*/ 8968437 w 12641071"/>
              <a:gd name="connsiteY75-18930" fmla="*/ 1423482 h 5795240"/>
              <a:gd name="connsiteX76-18931" fmla="*/ 8949899 w 12641071"/>
              <a:gd name="connsiteY76-18932" fmla="*/ 1239591 h 5795240"/>
              <a:gd name="connsiteX77-18933" fmla="*/ 8887288 w 12641071"/>
              <a:gd name="connsiteY77-18934" fmla="*/ 1037890 h 5795240"/>
              <a:gd name="connsiteX78-18935" fmla="*/ 8878116 w 12641071"/>
              <a:gd name="connsiteY78-18936" fmla="*/ 1018851 h 5795240"/>
              <a:gd name="connsiteX79-18937" fmla="*/ 8931285 w 12641071"/>
              <a:gd name="connsiteY79-18938" fmla="*/ 1083292 h 5795240"/>
              <a:gd name="connsiteX80-18939" fmla="*/ 9241478 w 12641071"/>
              <a:gd name="connsiteY80-18940" fmla="*/ 1211778 h 5795240"/>
              <a:gd name="connsiteX81-18941" fmla="*/ 9605238 w 12641071"/>
              <a:gd name="connsiteY81-18942" fmla="*/ 1018369 h 5795240"/>
              <a:gd name="connsiteX82-18943" fmla="*/ 9636247 w 12641071"/>
              <a:gd name="connsiteY82-18944" fmla="*/ 961241 h 5795240"/>
              <a:gd name="connsiteX83-18945" fmla="*/ 9641995 w 12641071"/>
              <a:gd name="connsiteY83-18946" fmla="*/ 961152 h 5795240"/>
              <a:gd name="connsiteX84-18947" fmla="*/ 9584939 w 12641071"/>
              <a:gd name="connsiteY84-18948" fmla="*/ 1079594 h 5795240"/>
              <a:gd name="connsiteX85-18949" fmla="*/ 9546257 w 12641071"/>
              <a:gd name="connsiteY85-18950" fmla="*/ 1204206 h 5795240"/>
              <a:gd name="connsiteX86-18951" fmla="*/ 9584939 w 12641071"/>
              <a:gd name="connsiteY86-18952" fmla="*/ 1079596 h 5795240"/>
              <a:gd name="connsiteX87-18953" fmla="*/ 9641995 w 12641071"/>
              <a:gd name="connsiteY87-18954" fmla="*/ 961153 h 5795240"/>
              <a:gd name="connsiteX88-18955" fmla="*/ 9653069 w 12641071"/>
              <a:gd name="connsiteY88-18956" fmla="*/ 960983 h 5795240"/>
              <a:gd name="connsiteX89-18957" fmla="*/ 9801564 w 12641071"/>
              <a:gd name="connsiteY89-18958" fmla="*/ 1196828 h 5795240"/>
              <a:gd name="connsiteX90-18959" fmla="*/ 9801566 w 12641071"/>
              <a:gd name="connsiteY90-18960" fmla="*/ 1196828 h 5795240"/>
              <a:gd name="connsiteX91-18961" fmla="*/ 9653070 w 12641071"/>
              <a:gd name="connsiteY91-18962" fmla="*/ 960982 h 5795240"/>
              <a:gd name="connsiteX92-18963" fmla="*/ 9641996 w 12641071"/>
              <a:gd name="connsiteY92-18964" fmla="*/ 961152 h 5795240"/>
              <a:gd name="connsiteX93-18965" fmla="*/ 9651917 w 12641071"/>
              <a:gd name="connsiteY93-18966" fmla="*/ 940556 h 5795240"/>
              <a:gd name="connsiteX94-18967" fmla="*/ 11050508 w 12641071"/>
              <a:gd name="connsiteY94-18968" fmla="*/ 108150 h 5795240"/>
              <a:gd name="connsiteX95-18969" fmla="*/ 12641071 w 12641071"/>
              <a:gd name="connsiteY95-18970" fmla="*/ 1698711 h 5795240"/>
              <a:gd name="connsiteX96-18971" fmla="*/ 11371062 w 12641071"/>
              <a:gd name="connsiteY96-18972" fmla="*/ 3256960 h 5795240"/>
              <a:gd name="connsiteX97-18973" fmla="*/ 11215953 w 12641071"/>
              <a:gd name="connsiteY97-18974" fmla="*/ 3280632 h 5795240"/>
              <a:gd name="connsiteX98-18975" fmla="*/ 11142318 w 12641071"/>
              <a:gd name="connsiteY98-18976" fmla="*/ 3276914 h 5795240"/>
              <a:gd name="connsiteX99-18977" fmla="*/ 11215952 w 12641071"/>
              <a:gd name="connsiteY99-18978" fmla="*/ 3280632 h 5795240"/>
              <a:gd name="connsiteX100-18979" fmla="*/ 11213133 w 12641071"/>
              <a:gd name="connsiteY100-18980" fmla="*/ 3281062 h 5795240"/>
              <a:gd name="connsiteX101-18981" fmla="*/ 11116921 w 12641071"/>
              <a:gd name="connsiteY101-18982" fmla="*/ 3285921 h 5795240"/>
              <a:gd name="connsiteX102-18983" fmla="*/ 11050507 w 12641071"/>
              <a:gd name="connsiteY102-18984" fmla="*/ 3289274 h 5795240"/>
              <a:gd name="connsiteX103-18985" fmla="*/ 11006292 w 12641071"/>
              <a:gd name="connsiteY103-18986" fmla="*/ 3287041 h 5795240"/>
              <a:gd name="connsiteX104-18987" fmla="*/ 10937101 w 12641071"/>
              <a:gd name="connsiteY104-18988" fmla="*/ 3297601 h 5795240"/>
              <a:gd name="connsiteX105-18989" fmla="*/ 10144740 w 12641071"/>
              <a:gd name="connsiteY105-18990" fmla="*/ 4089962 h 5795240"/>
              <a:gd name="connsiteX106-18991" fmla="*/ 10130374 w 12641071"/>
              <a:gd name="connsiteY106-18992" fmla="*/ 4184101 h 5795240"/>
              <a:gd name="connsiteX107-18993" fmla="*/ 10130375 w 12641071"/>
              <a:gd name="connsiteY107-18994" fmla="*/ 4184103 h 5795240"/>
              <a:gd name="connsiteX108-18995" fmla="*/ 10130656 w 12641071"/>
              <a:gd name="connsiteY108-18996" fmla="*/ 4185950 h 5795240"/>
              <a:gd name="connsiteX109-18997" fmla="*/ 10138194 w 12641071"/>
              <a:gd name="connsiteY109-18998" fmla="*/ 4335228 h 5795240"/>
              <a:gd name="connsiteX110-18999" fmla="*/ 10137710 w 12641071"/>
              <a:gd name="connsiteY110-19000" fmla="*/ 4344822 h 5795240"/>
              <a:gd name="connsiteX111-19001" fmla="*/ 10133555 w 12641071"/>
              <a:gd name="connsiteY111-19002" fmla="*/ 4427096 h 5795240"/>
              <a:gd name="connsiteX112-19003" fmla="*/ 10129312 w 12641071"/>
              <a:gd name="connsiteY112-19004" fmla="*/ 4399289 h 5795240"/>
              <a:gd name="connsiteX113-19005" fmla="*/ 10126797 w 12641071"/>
              <a:gd name="connsiteY113-19006" fmla="*/ 4349498 h 5795240"/>
              <a:gd name="connsiteX114-19007" fmla="*/ 10126796 w 12641071"/>
              <a:gd name="connsiteY114-19008" fmla="*/ 4349498 h 5795240"/>
              <a:gd name="connsiteX115-19009" fmla="*/ 10129311 w 12641071"/>
              <a:gd name="connsiteY115-19010" fmla="*/ 4399289 h 5795240"/>
              <a:gd name="connsiteX116-19011" fmla="*/ 10133554 w 12641071"/>
              <a:gd name="connsiteY116-19012" fmla="*/ 4427096 h 5795240"/>
              <a:gd name="connsiteX117-19013" fmla="*/ 10130656 w 12641071"/>
              <a:gd name="connsiteY117-19014" fmla="*/ 4484506 h 5795240"/>
              <a:gd name="connsiteX118-19015" fmla="*/ 8678182 w 12641071"/>
              <a:gd name="connsiteY118-19016" fmla="*/ 5795240 h 5795240"/>
              <a:gd name="connsiteX119-19017" fmla="*/ 7467518 w 12641071"/>
              <a:gd name="connsiteY119-19018" fmla="*/ 5151535 h 5795240"/>
              <a:gd name="connsiteX120-19019" fmla="*/ 7419945 w 12641071"/>
              <a:gd name="connsiteY120-19020" fmla="*/ 5073228 h 5795240"/>
              <a:gd name="connsiteX121-19021" fmla="*/ 7394386 w 12641071"/>
              <a:gd name="connsiteY121-19022" fmla="*/ 5031156 h 5795240"/>
              <a:gd name="connsiteX122-19023" fmla="*/ 7367299 w 12641071"/>
              <a:gd name="connsiteY122-19024" fmla="*/ 4974928 h 5795240"/>
              <a:gd name="connsiteX123-19025" fmla="*/ 7332905 w 12641071"/>
              <a:gd name="connsiteY123-19026" fmla="*/ 4903531 h 5795240"/>
              <a:gd name="connsiteX124-19027" fmla="*/ 7320958 w 12641071"/>
              <a:gd name="connsiteY124-19028" fmla="*/ 4870887 h 5795240"/>
              <a:gd name="connsiteX125-19029" fmla="*/ 7322174 w 12641071"/>
              <a:gd name="connsiteY125-19030" fmla="*/ 4872361 h 5795240"/>
              <a:gd name="connsiteX126-19031" fmla="*/ 7362630 w 12641071"/>
              <a:gd name="connsiteY126-19032" fmla="*/ 4938954 h 5795240"/>
              <a:gd name="connsiteX127-19033" fmla="*/ 7380779 w 12641071"/>
              <a:gd name="connsiteY127-19034" fmla="*/ 4976628 h 5795240"/>
              <a:gd name="connsiteX128-19035" fmla="*/ 7391210 w 12641071"/>
              <a:gd name="connsiteY128-19036" fmla="*/ 4977944 h 5795240"/>
              <a:gd name="connsiteX129-19037" fmla="*/ 7380780 w 12641071"/>
              <a:gd name="connsiteY129-19038" fmla="*/ 4976628 h 5795240"/>
              <a:gd name="connsiteX130-19039" fmla="*/ 7362631 w 12641071"/>
              <a:gd name="connsiteY130-19040" fmla="*/ 4938954 h 5795240"/>
              <a:gd name="connsiteX131-19041" fmla="*/ 7322175 w 12641071"/>
              <a:gd name="connsiteY131-19042" fmla="*/ 4872361 h 5795240"/>
              <a:gd name="connsiteX132-19043" fmla="*/ 7320959 w 12641071"/>
              <a:gd name="connsiteY132-19044" fmla="*/ 4870887 h 5795240"/>
              <a:gd name="connsiteX133-19045" fmla="*/ 7283811 w 12641071"/>
              <a:gd name="connsiteY133-19046" fmla="*/ 4769391 h 5795240"/>
              <a:gd name="connsiteX134-19047" fmla="*/ 7272112 w 12641071"/>
              <a:gd name="connsiteY134-19048" fmla="*/ 4718630 h 5795240"/>
              <a:gd name="connsiteX135-19049" fmla="*/ 7272111 w 12641071"/>
              <a:gd name="connsiteY135-19050" fmla="*/ 4718630 h 5795240"/>
              <a:gd name="connsiteX136-19051" fmla="*/ 7283810 w 12641071"/>
              <a:gd name="connsiteY136-19052" fmla="*/ 4769391 h 5795240"/>
              <a:gd name="connsiteX137-19053" fmla="*/ 7320958 w 12641071"/>
              <a:gd name="connsiteY137-19054" fmla="*/ 4870887 h 5795240"/>
              <a:gd name="connsiteX138-19055" fmla="*/ 7223551 w 12641071"/>
              <a:gd name="connsiteY138-19056" fmla="*/ 4752829 h 5795240"/>
              <a:gd name="connsiteX139-19057" fmla="*/ 6652445 w 12641071"/>
              <a:gd name="connsiteY139-19058" fmla="*/ 4516269 h 5795240"/>
              <a:gd name="connsiteX140-19059" fmla="*/ 6200873 w 12641071"/>
              <a:gd name="connsiteY140-19060" fmla="*/ 4654206 h 5795240"/>
              <a:gd name="connsiteX141-19061" fmla="*/ 6088813 w 12641071"/>
              <a:gd name="connsiteY141-19062" fmla="*/ 4746663 h 5795240"/>
              <a:gd name="connsiteX142-19063" fmla="*/ 6043019 w 12641071"/>
              <a:gd name="connsiteY142-19064" fmla="*/ 4807902 h 5795240"/>
              <a:gd name="connsiteX143-19065" fmla="*/ 6043021 w 12641071"/>
              <a:gd name="connsiteY143-19066" fmla="*/ 4807902 h 5795240"/>
              <a:gd name="connsiteX144-19067" fmla="*/ 6023271 w 12641071"/>
              <a:gd name="connsiteY144-19068" fmla="*/ 4834312 h 5795240"/>
              <a:gd name="connsiteX145-19069" fmla="*/ 5970678 w 12641071"/>
              <a:gd name="connsiteY145-19070" fmla="*/ 4892181 h 5795240"/>
              <a:gd name="connsiteX146-19071" fmla="*/ 5982717 w 12641071"/>
              <a:gd name="connsiteY146-19072" fmla="*/ 4872361 h 5795240"/>
              <a:gd name="connsiteX147-19073" fmla="*/ 5970675 w 12641071"/>
              <a:gd name="connsiteY147-19074" fmla="*/ 4892181 h 5795240"/>
              <a:gd name="connsiteX148-19075" fmla="*/ 5935320 w 12641071"/>
              <a:gd name="connsiteY148-19076" fmla="*/ 4931081 h 5795240"/>
              <a:gd name="connsiteX149-19077" fmla="*/ 4971763 w 12641071"/>
              <a:gd name="connsiteY149-19078" fmla="*/ 5330200 h 5795240"/>
              <a:gd name="connsiteX150-19079" fmla="*/ 3716172 w 12641071"/>
              <a:gd name="connsiteY150-19080" fmla="*/ 4497938 h 5795240"/>
              <a:gd name="connsiteX151-19081" fmla="*/ 3710773 w 12641071"/>
              <a:gd name="connsiteY151-19082" fmla="*/ 4483182 h 5795240"/>
              <a:gd name="connsiteX152-19083" fmla="*/ 3710773 w 12641071"/>
              <a:gd name="connsiteY152-19084" fmla="*/ 4483181 h 5795240"/>
              <a:gd name="connsiteX153-19085" fmla="*/ 3674984 w 12641071"/>
              <a:gd name="connsiteY153-19086" fmla="*/ 4385402 h 5795240"/>
              <a:gd name="connsiteX154-19087" fmla="*/ 3670349 w 12641071"/>
              <a:gd name="connsiteY154-19088" fmla="*/ 4372742 h 5795240"/>
              <a:gd name="connsiteX155-19089" fmla="*/ 3659438 w 12641071"/>
              <a:gd name="connsiteY155-19090" fmla="*/ 4330309 h 5795240"/>
              <a:gd name="connsiteX156-19091" fmla="*/ 3672084 w 12641071"/>
              <a:gd name="connsiteY156-19092" fmla="*/ 4353606 h 5795240"/>
              <a:gd name="connsiteX157-19093" fmla="*/ 3659440 w 12641071"/>
              <a:gd name="connsiteY157-19094" fmla="*/ 4330309 h 5795240"/>
              <a:gd name="connsiteX158-19095" fmla="*/ 3613217 w 12641071"/>
              <a:gd name="connsiteY158-19096" fmla="*/ 4245153 h 5795240"/>
              <a:gd name="connsiteX159-19097" fmla="*/ 3083792 w 12641071"/>
              <a:gd name="connsiteY159-19098" fmla="*/ 3963660 h 5795240"/>
              <a:gd name="connsiteX160-19099" fmla="*/ 2835272 w 12641071"/>
              <a:gd name="connsiteY160-19100" fmla="*/ 4013833 h 5795240"/>
              <a:gd name="connsiteX161-19101" fmla="*/ 2820214 w 12641071"/>
              <a:gd name="connsiteY161-19102" fmla="*/ 4022007 h 5795240"/>
              <a:gd name="connsiteX162-19103" fmla="*/ 2820212 w 12641071"/>
              <a:gd name="connsiteY162-19104" fmla="*/ 4022008 h 5795240"/>
              <a:gd name="connsiteX163-19105" fmla="*/ 2820206 w 12641071"/>
              <a:gd name="connsiteY163-19106" fmla="*/ 4022011 h 5795240"/>
              <a:gd name="connsiteX164-19107" fmla="*/ 2813481 w 12641071"/>
              <a:gd name="connsiteY164-19108" fmla="*/ 4027041 h 5795240"/>
              <a:gd name="connsiteX165-19109" fmla="*/ 2762875 w 12641071"/>
              <a:gd name="connsiteY165-19110" fmla="*/ 4057784 h 5795240"/>
              <a:gd name="connsiteX166-19111" fmla="*/ 2762878 w 12641071"/>
              <a:gd name="connsiteY166-19112" fmla="*/ 4057784 h 5795240"/>
              <a:gd name="connsiteX167-19113" fmla="*/ 2694694 w 12641071"/>
              <a:gd name="connsiteY167-19114" fmla="*/ 4099208 h 5795240"/>
              <a:gd name="connsiteX168-19115" fmla="*/ 2726822 w 12641071"/>
              <a:gd name="connsiteY168-19116" fmla="*/ 4072700 h 5795240"/>
              <a:gd name="connsiteX169-19117" fmla="*/ 2757719 w 12641071"/>
              <a:gd name="connsiteY169-19118" fmla="*/ 4055929 h 5795240"/>
              <a:gd name="connsiteX170-19119" fmla="*/ 2757718 w 12641071"/>
              <a:gd name="connsiteY170-19120" fmla="*/ 4055928 h 5795240"/>
              <a:gd name="connsiteX171-19121" fmla="*/ 2726820 w 12641071"/>
              <a:gd name="connsiteY171-19122" fmla="*/ 4072700 h 5795240"/>
              <a:gd name="connsiteX172-19123" fmla="*/ 2694692 w 12641071"/>
              <a:gd name="connsiteY172-19124" fmla="*/ 4099208 h 5795240"/>
              <a:gd name="connsiteX173-19125" fmla="*/ 2664698 w 12641071"/>
              <a:gd name="connsiteY173-19126" fmla="*/ 4117431 h 5795240"/>
              <a:gd name="connsiteX174-19127" fmla="*/ 1804544 w 12641071"/>
              <a:gd name="connsiteY174-19128" fmla="*/ 4335229 h 5795240"/>
              <a:gd name="connsiteX175-19129" fmla="*/ 0 w 12641071"/>
              <a:gd name="connsiteY175-19130" fmla="*/ 2530685 h 5795240"/>
              <a:gd name="connsiteX176-19131" fmla="*/ 1804544 w 12641071"/>
              <a:gd name="connsiteY176-19132" fmla="*/ 726143 h 5795240"/>
              <a:gd name="connsiteX177-19133" fmla="*/ 3080549 w 12641071"/>
              <a:gd name="connsiteY177-19134" fmla="*/ 1254682 h 5795240"/>
              <a:gd name="connsiteX178-19135" fmla="*/ 3268676 w 12641071"/>
              <a:gd name="connsiteY178-19136" fmla="*/ 1461167 h 5795240"/>
              <a:gd name="connsiteX179-19137" fmla="*/ 3565826 w 12641071"/>
              <a:gd name="connsiteY179-19138" fmla="*/ 1551935 h 5795240"/>
              <a:gd name="connsiteX180-19139" fmla="*/ 4086504 w 12641071"/>
              <a:gd name="connsiteY180-19140" fmla="*/ 1127574 h 5795240"/>
              <a:gd name="connsiteX181-19141" fmla="*/ 4103078 w 12641071"/>
              <a:gd name="connsiteY181-19142" fmla="*/ 1004204 h 5795240"/>
              <a:gd name="connsiteX182-19143" fmla="*/ 5215874 w 12641071"/>
              <a:gd name="connsiteY182-19144" fmla="*/ 0 h 5795240"/>
              <a:gd name="connsiteX0-19145" fmla="*/ 5964869 w 12641071"/>
              <a:gd name="connsiteY0-19146" fmla="*/ 4795171 h 5795240"/>
              <a:gd name="connsiteX1-19147" fmla="*/ 6019264 w 12641071"/>
              <a:gd name="connsiteY1-19148" fmla="*/ 4804905 h 5795240"/>
              <a:gd name="connsiteX2-19149" fmla="*/ 6036570 w 12641071"/>
              <a:gd name="connsiteY2-19150" fmla="*/ 4807089 h 5795240"/>
              <a:gd name="connsiteX3-19151" fmla="*/ 6019265 w 12641071"/>
              <a:gd name="connsiteY3-19152" fmla="*/ 4804905 h 5795240"/>
              <a:gd name="connsiteX4-19153" fmla="*/ 5964869 w 12641071"/>
              <a:gd name="connsiteY4-19154" fmla="*/ 4795171 h 5795240"/>
              <a:gd name="connsiteX5-19155" fmla="*/ 3682364 w 12641071"/>
              <a:gd name="connsiteY5-19156" fmla="*/ 4386723 h 5795240"/>
              <a:gd name="connsiteX6-19157" fmla="*/ 3772428 w 12641071"/>
              <a:gd name="connsiteY6-19158" fmla="*/ 4402840 h 5795240"/>
              <a:gd name="connsiteX7-19159" fmla="*/ 3772428 w 12641071"/>
              <a:gd name="connsiteY7-19160" fmla="*/ 4402840 h 5795240"/>
              <a:gd name="connsiteX8-19161" fmla="*/ 3682364 w 12641071"/>
              <a:gd name="connsiteY8-19162" fmla="*/ 4386723 h 5795240"/>
              <a:gd name="connsiteX9-19163" fmla="*/ 5215874 w 12641071"/>
              <a:gd name="connsiteY9-19164" fmla="*/ 0 h 5795240"/>
              <a:gd name="connsiteX10-19165" fmla="*/ 5927386 w 12641071"/>
              <a:gd name="connsiteY10-19166" fmla="*/ 255427 h 5795240"/>
              <a:gd name="connsiteX11-19167" fmla="*/ 5974443 w 12641071"/>
              <a:gd name="connsiteY11-19168" fmla="*/ 298195 h 5795240"/>
              <a:gd name="connsiteX12-19169" fmla="*/ 5974448 w 12641071"/>
              <a:gd name="connsiteY12-19170" fmla="*/ 298200 h 5795240"/>
              <a:gd name="connsiteX13-19171" fmla="*/ 6006819 w 12641071"/>
              <a:gd name="connsiteY13-19172" fmla="*/ 327622 h 5795240"/>
              <a:gd name="connsiteX14-19173" fmla="*/ 6043427 w 12641071"/>
              <a:gd name="connsiteY14-19174" fmla="*/ 367901 h 5795240"/>
              <a:gd name="connsiteX15-19175" fmla="*/ 6043429 w 12641071"/>
              <a:gd name="connsiteY15-19176" fmla="*/ 367901 h 5795240"/>
              <a:gd name="connsiteX16-19177" fmla="*/ 6079014 w 12641071"/>
              <a:gd name="connsiteY16-19178" fmla="*/ 407056 h 5795240"/>
              <a:gd name="connsiteX17-19179" fmla="*/ 6105193 w 12641071"/>
              <a:gd name="connsiteY17-19180" fmla="*/ 442067 h 5795240"/>
              <a:gd name="connsiteX18-19181" fmla="*/ 6105193 w 12641071"/>
              <a:gd name="connsiteY18-19182" fmla="*/ 442069 h 5795240"/>
              <a:gd name="connsiteX19-19183" fmla="*/ 6143408 w 12641071"/>
              <a:gd name="connsiteY19-19184" fmla="*/ 493169 h 5795240"/>
              <a:gd name="connsiteX20-19185" fmla="*/ 6143427 w 12641071"/>
              <a:gd name="connsiteY20-19186" fmla="*/ 493200 h 5795240"/>
              <a:gd name="connsiteX21-19187" fmla="*/ 6143427 w 12641071"/>
              <a:gd name="connsiteY21-19188" fmla="*/ 493200 h 5795240"/>
              <a:gd name="connsiteX22-19189" fmla="*/ 6143408 w 12641071"/>
              <a:gd name="connsiteY22-19190" fmla="*/ 493167 h 5795240"/>
              <a:gd name="connsiteX23-19191" fmla="*/ 6105193 w 12641071"/>
              <a:gd name="connsiteY23-19192" fmla="*/ 442067 h 5795240"/>
              <a:gd name="connsiteX24-19193" fmla="*/ 6141460 w 12641071"/>
              <a:gd name="connsiteY24-19194" fmla="*/ 475027 h 5795240"/>
              <a:gd name="connsiteX25-19195" fmla="*/ 6788665 w 12641071"/>
              <a:gd name="connsiteY25-19196" fmla="*/ 707369 h 5795240"/>
              <a:gd name="connsiteX26-19197" fmla="*/ 7184710 w 12641071"/>
              <a:gd name="connsiteY26-19198" fmla="*/ 627411 h 5795240"/>
              <a:gd name="connsiteX27-19199" fmla="*/ 7264545 w 12641071"/>
              <a:gd name="connsiteY27-19200" fmla="*/ 588952 h 5795240"/>
              <a:gd name="connsiteX28-19201" fmla="*/ 7213686 w 12641071"/>
              <a:gd name="connsiteY28-19202" fmla="*/ 626983 h 5795240"/>
              <a:gd name="connsiteX29-19203" fmla="*/ 7128319 w 12641071"/>
              <a:gd name="connsiteY29-19204" fmla="*/ 705504 h 5795240"/>
              <a:gd name="connsiteX30-19205" fmla="*/ 7083110 w 12641071"/>
              <a:gd name="connsiteY30-19206" fmla="*/ 757072 h 5795240"/>
              <a:gd name="connsiteX31-19207" fmla="*/ 7083111 w 12641071"/>
              <a:gd name="connsiteY31-19208" fmla="*/ 757072 h 5795240"/>
              <a:gd name="connsiteX32-19209" fmla="*/ 7128319 w 12641071"/>
              <a:gd name="connsiteY32-19210" fmla="*/ 705506 h 5795240"/>
              <a:gd name="connsiteX33-19211" fmla="*/ 7213686 w 12641071"/>
              <a:gd name="connsiteY33-19212" fmla="*/ 626984 h 5795240"/>
              <a:gd name="connsiteX34-19213" fmla="*/ 7264545 w 12641071"/>
              <a:gd name="connsiteY34-19214" fmla="*/ 588953 h 5795240"/>
              <a:gd name="connsiteX35-19215" fmla="*/ 7273651 w 12641071"/>
              <a:gd name="connsiteY35-19216" fmla="*/ 584566 h 5795240"/>
              <a:gd name="connsiteX36-19217" fmla="*/ 7314851 w 12641071"/>
              <a:gd name="connsiteY36-19218" fmla="*/ 559537 h 5795240"/>
              <a:gd name="connsiteX37-19219" fmla="*/ 7354131 w 12641071"/>
              <a:gd name="connsiteY37-19220" fmla="*/ 565467 h 5795240"/>
              <a:gd name="connsiteX38-19221" fmla="*/ 7429608 w 12641071"/>
              <a:gd name="connsiteY38-19222" fmla="*/ 586051 h 5795240"/>
              <a:gd name="connsiteX39-19223" fmla="*/ 7429611 w 12641071"/>
              <a:gd name="connsiteY39-19224" fmla="*/ 586050 h 5795240"/>
              <a:gd name="connsiteX40-19225" fmla="*/ 7354132 w 12641071"/>
              <a:gd name="connsiteY40-19226" fmla="*/ 565465 h 5795240"/>
              <a:gd name="connsiteX41-19227" fmla="*/ 7314853 w 12641071"/>
              <a:gd name="connsiteY41-19228" fmla="*/ 559536 h 5795240"/>
              <a:gd name="connsiteX42-19229" fmla="*/ 7314851 w 12641071"/>
              <a:gd name="connsiteY42-19230" fmla="*/ 559537 h 5795240"/>
              <a:gd name="connsiteX43-19231" fmla="*/ 7314849 w 12641071"/>
              <a:gd name="connsiteY43-19232" fmla="*/ 559537 h 5795240"/>
              <a:gd name="connsiteX44-19233" fmla="*/ 7273651 w 12641071"/>
              <a:gd name="connsiteY44-19234" fmla="*/ 584565 h 5795240"/>
              <a:gd name="connsiteX45-19235" fmla="*/ 7264545 w 12641071"/>
              <a:gd name="connsiteY45-19236" fmla="*/ 588952 h 5795240"/>
              <a:gd name="connsiteX46-19237" fmla="*/ 7296407 w 12641071"/>
              <a:gd name="connsiteY46-19238" fmla="*/ 565126 h 5795240"/>
              <a:gd name="connsiteX47-19239" fmla="*/ 7307447 w 12641071"/>
              <a:gd name="connsiteY47-19240" fmla="*/ 558419 h 5795240"/>
              <a:gd name="connsiteX48-19241" fmla="*/ 7307450 w 12641071"/>
              <a:gd name="connsiteY48-19242" fmla="*/ 558419 h 5795240"/>
              <a:gd name="connsiteX49-19243" fmla="*/ 7385004 w 12641071"/>
              <a:gd name="connsiteY49-19244" fmla="*/ 511303 h 5795240"/>
              <a:gd name="connsiteX50-19245" fmla="*/ 7391626 w 12641071"/>
              <a:gd name="connsiteY50-19246" fmla="*/ 508114 h 5795240"/>
              <a:gd name="connsiteX51-19247" fmla="*/ 7391631 w 12641071"/>
              <a:gd name="connsiteY51-19248" fmla="*/ 508110 h 5795240"/>
              <a:gd name="connsiteX52-19249" fmla="*/ 7478934 w 12641071"/>
              <a:gd name="connsiteY52-19250" fmla="*/ 466053 h 5795240"/>
              <a:gd name="connsiteX53-19251" fmla="*/ 7897193 w 12641071"/>
              <a:gd name="connsiteY53-19252" fmla="*/ 381611 h 5795240"/>
              <a:gd name="connsiteX54-19253" fmla="*/ 8788216 w 12641071"/>
              <a:gd name="connsiteY54-19254" fmla="*/ 855364 h 5795240"/>
              <a:gd name="connsiteX55-19255" fmla="*/ 8832362 w 12641071"/>
              <a:gd name="connsiteY55-19256" fmla="*/ 928030 h 5795240"/>
              <a:gd name="connsiteX56-19257" fmla="*/ 8832362 w 12641071"/>
              <a:gd name="connsiteY56-19258" fmla="*/ 928033 h 5795240"/>
              <a:gd name="connsiteX57-19259" fmla="*/ 8842040 w 12641071"/>
              <a:gd name="connsiteY57-19260" fmla="*/ 943961 h 5795240"/>
              <a:gd name="connsiteX58-19261" fmla="*/ 8856144 w 12641071"/>
              <a:gd name="connsiteY58-19262" fmla="*/ 973241 h 5795240"/>
              <a:gd name="connsiteX59-19263" fmla="*/ 8856145 w 12641071"/>
              <a:gd name="connsiteY59-19264" fmla="*/ 973241 h 5795240"/>
              <a:gd name="connsiteX60-19265" fmla="*/ 8878117 w 12641071"/>
              <a:gd name="connsiteY60-19266" fmla="*/ 1018851 h 5795240"/>
              <a:gd name="connsiteX61-19267" fmla="*/ 8877719 w 12641071"/>
              <a:gd name="connsiteY61-19268" fmla="*/ 1018369 h 5795240"/>
              <a:gd name="connsiteX62-19269" fmla="*/ 8853250 w 12641071"/>
              <a:gd name="connsiteY62-19270" fmla="*/ 973288 h 5795240"/>
              <a:gd name="connsiteX63-19271" fmla="*/ 8853249 w 12641071"/>
              <a:gd name="connsiteY63-19272" fmla="*/ 973288 h 5795240"/>
              <a:gd name="connsiteX64-19273" fmla="*/ 8853248 w 12641071"/>
              <a:gd name="connsiteY64-19274" fmla="*/ 973287 h 5795240"/>
              <a:gd name="connsiteX65-19275" fmla="*/ 8849677 w 12641071"/>
              <a:gd name="connsiteY65-19276" fmla="*/ 973341 h 5795240"/>
              <a:gd name="connsiteX66-19277" fmla="*/ 8641543 w 12641071"/>
              <a:gd name="connsiteY66-19278" fmla="*/ 916577 h 5795240"/>
              <a:gd name="connsiteX67-19279" fmla="*/ 8641545 w 12641071"/>
              <a:gd name="connsiteY67-19280" fmla="*/ 916580 h 5795240"/>
              <a:gd name="connsiteX68-19281" fmla="*/ 8849676 w 12641071"/>
              <a:gd name="connsiteY68-19282" fmla="*/ 973343 h 5795240"/>
              <a:gd name="connsiteX69-19283" fmla="*/ 8853248 w 12641071"/>
              <a:gd name="connsiteY69-19284" fmla="*/ 973288 h 5795240"/>
              <a:gd name="connsiteX70-19285" fmla="*/ 8877719 w 12641071"/>
              <a:gd name="connsiteY70-19286" fmla="*/ 1018371 h 5795240"/>
              <a:gd name="connsiteX71-19287" fmla="*/ 8878116 w 12641071"/>
              <a:gd name="connsiteY71-19288" fmla="*/ 1018851 h 5795240"/>
              <a:gd name="connsiteX72-19289" fmla="*/ 8887288 w 12641071"/>
              <a:gd name="connsiteY72-19290" fmla="*/ 1037892 h 5795240"/>
              <a:gd name="connsiteX73-19291" fmla="*/ 8949899 w 12641071"/>
              <a:gd name="connsiteY73-19292" fmla="*/ 1239592 h 5795240"/>
              <a:gd name="connsiteX74-19293" fmla="*/ 8968437 w 12641071"/>
              <a:gd name="connsiteY74-19294" fmla="*/ 1423482 h 5795240"/>
              <a:gd name="connsiteX75-19295" fmla="*/ 8949899 w 12641071"/>
              <a:gd name="connsiteY75-19296" fmla="*/ 1239591 h 5795240"/>
              <a:gd name="connsiteX76-19297" fmla="*/ 8887288 w 12641071"/>
              <a:gd name="connsiteY76-19298" fmla="*/ 1037890 h 5795240"/>
              <a:gd name="connsiteX77-19299" fmla="*/ 8878116 w 12641071"/>
              <a:gd name="connsiteY77-19300" fmla="*/ 1018851 h 5795240"/>
              <a:gd name="connsiteX78-19301" fmla="*/ 8931285 w 12641071"/>
              <a:gd name="connsiteY78-19302" fmla="*/ 1083292 h 5795240"/>
              <a:gd name="connsiteX79-19303" fmla="*/ 9241478 w 12641071"/>
              <a:gd name="connsiteY79-19304" fmla="*/ 1211778 h 5795240"/>
              <a:gd name="connsiteX80-19305" fmla="*/ 9605238 w 12641071"/>
              <a:gd name="connsiteY80-19306" fmla="*/ 1018369 h 5795240"/>
              <a:gd name="connsiteX81-19307" fmla="*/ 9636247 w 12641071"/>
              <a:gd name="connsiteY81-19308" fmla="*/ 961241 h 5795240"/>
              <a:gd name="connsiteX82-19309" fmla="*/ 9641995 w 12641071"/>
              <a:gd name="connsiteY82-19310" fmla="*/ 961152 h 5795240"/>
              <a:gd name="connsiteX83-19311" fmla="*/ 9584939 w 12641071"/>
              <a:gd name="connsiteY83-19312" fmla="*/ 1079594 h 5795240"/>
              <a:gd name="connsiteX84-19313" fmla="*/ 9546257 w 12641071"/>
              <a:gd name="connsiteY84-19314" fmla="*/ 1204206 h 5795240"/>
              <a:gd name="connsiteX85-19315" fmla="*/ 9584939 w 12641071"/>
              <a:gd name="connsiteY85-19316" fmla="*/ 1079596 h 5795240"/>
              <a:gd name="connsiteX86-19317" fmla="*/ 9641995 w 12641071"/>
              <a:gd name="connsiteY86-19318" fmla="*/ 961153 h 5795240"/>
              <a:gd name="connsiteX87-19319" fmla="*/ 9653069 w 12641071"/>
              <a:gd name="connsiteY87-19320" fmla="*/ 960983 h 5795240"/>
              <a:gd name="connsiteX88-19321" fmla="*/ 9801564 w 12641071"/>
              <a:gd name="connsiteY88-19322" fmla="*/ 1196828 h 5795240"/>
              <a:gd name="connsiteX89-19323" fmla="*/ 9801566 w 12641071"/>
              <a:gd name="connsiteY89-19324" fmla="*/ 1196828 h 5795240"/>
              <a:gd name="connsiteX90-19325" fmla="*/ 9653070 w 12641071"/>
              <a:gd name="connsiteY90-19326" fmla="*/ 960982 h 5795240"/>
              <a:gd name="connsiteX91-19327" fmla="*/ 9641996 w 12641071"/>
              <a:gd name="connsiteY91-19328" fmla="*/ 961152 h 5795240"/>
              <a:gd name="connsiteX92-19329" fmla="*/ 9651917 w 12641071"/>
              <a:gd name="connsiteY92-19330" fmla="*/ 940556 h 5795240"/>
              <a:gd name="connsiteX93-19331" fmla="*/ 11050508 w 12641071"/>
              <a:gd name="connsiteY93-19332" fmla="*/ 108150 h 5795240"/>
              <a:gd name="connsiteX94-19333" fmla="*/ 12641071 w 12641071"/>
              <a:gd name="connsiteY94-19334" fmla="*/ 1698711 h 5795240"/>
              <a:gd name="connsiteX95-19335" fmla="*/ 11371062 w 12641071"/>
              <a:gd name="connsiteY95-19336" fmla="*/ 3256960 h 5795240"/>
              <a:gd name="connsiteX96-19337" fmla="*/ 11215953 w 12641071"/>
              <a:gd name="connsiteY96-19338" fmla="*/ 3280632 h 5795240"/>
              <a:gd name="connsiteX97-19339" fmla="*/ 11142318 w 12641071"/>
              <a:gd name="connsiteY97-19340" fmla="*/ 3276914 h 5795240"/>
              <a:gd name="connsiteX98-19341" fmla="*/ 11215952 w 12641071"/>
              <a:gd name="connsiteY98-19342" fmla="*/ 3280632 h 5795240"/>
              <a:gd name="connsiteX99-19343" fmla="*/ 11213133 w 12641071"/>
              <a:gd name="connsiteY99-19344" fmla="*/ 3281062 h 5795240"/>
              <a:gd name="connsiteX100-19345" fmla="*/ 11116921 w 12641071"/>
              <a:gd name="connsiteY100-19346" fmla="*/ 3285921 h 5795240"/>
              <a:gd name="connsiteX101-19347" fmla="*/ 11050507 w 12641071"/>
              <a:gd name="connsiteY101-19348" fmla="*/ 3289274 h 5795240"/>
              <a:gd name="connsiteX102-19349" fmla="*/ 11006292 w 12641071"/>
              <a:gd name="connsiteY102-19350" fmla="*/ 3287041 h 5795240"/>
              <a:gd name="connsiteX103-19351" fmla="*/ 10937101 w 12641071"/>
              <a:gd name="connsiteY103-19352" fmla="*/ 3297601 h 5795240"/>
              <a:gd name="connsiteX104-19353" fmla="*/ 10144740 w 12641071"/>
              <a:gd name="connsiteY104-19354" fmla="*/ 4089962 h 5795240"/>
              <a:gd name="connsiteX105-19355" fmla="*/ 10130374 w 12641071"/>
              <a:gd name="connsiteY105-19356" fmla="*/ 4184101 h 5795240"/>
              <a:gd name="connsiteX106-19357" fmla="*/ 10130375 w 12641071"/>
              <a:gd name="connsiteY106-19358" fmla="*/ 4184103 h 5795240"/>
              <a:gd name="connsiteX107-19359" fmla="*/ 10130656 w 12641071"/>
              <a:gd name="connsiteY107-19360" fmla="*/ 4185950 h 5795240"/>
              <a:gd name="connsiteX108-19361" fmla="*/ 10138194 w 12641071"/>
              <a:gd name="connsiteY108-19362" fmla="*/ 4335228 h 5795240"/>
              <a:gd name="connsiteX109-19363" fmla="*/ 10137710 w 12641071"/>
              <a:gd name="connsiteY109-19364" fmla="*/ 4344822 h 5795240"/>
              <a:gd name="connsiteX110-19365" fmla="*/ 10133555 w 12641071"/>
              <a:gd name="connsiteY110-19366" fmla="*/ 4427096 h 5795240"/>
              <a:gd name="connsiteX111-19367" fmla="*/ 10129312 w 12641071"/>
              <a:gd name="connsiteY111-19368" fmla="*/ 4399289 h 5795240"/>
              <a:gd name="connsiteX112-19369" fmla="*/ 10126797 w 12641071"/>
              <a:gd name="connsiteY112-19370" fmla="*/ 4349498 h 5795240"/>
              <a:gd name="connsiteX113-19371" fmla="*/ 10126796 w 12641071"/>
              <a:gd name="connsiteY113-19372" fmla="*/ 4349498 h 5795240"/>
              <a:gd name="connsiteX114-19373" fmla="*/ 10129311 w 12641071"/>
              <a:gd name="connsiteY114-19374" fmla="*/ 4399289 h 5795240"/>
              <a:gd name="connsiteX115-19375" fmla="*/ 10133554 w 12641071"/>
              <a:gd name="connsiteY115-19376" fmla="*/ 4427096 h 5795240"/>
              <a:gd name="connsiteX116-19377" fmla="*/ 10130656 w 12641071"/>
              <a:gd name="connsiteY116-19378" fmla="*/ 4484506 h 5795240"/>
              <a:gd name="connsiteX117-19379" fmla="*/ 8678182 w 12641071"/>
              <a:gd name="connsiteY117-19380" fmla="*/ 5795240 h 5795240"/>
              <a:gd name="connsiteX118-19381" fmla="*/ 7467518 w 12641071"/>
              <a:gd name="connsiteY118-19382" fmla="*/ 5151535 h 5795240"/>
              <a:gd name="connsiteX119-19383" fmla="*/ 7419945 w 12641071"/>
              <a:gd name="connsiteY119-19384" fmla="*/ 5073228 h 5795240"/>
              <a:gd name="connsiteX120-19385" fmla="*/ 7394386 w 12641071"/>
              <a:gd name="connsiteY120-19386" fmla="*/ 5031156 h 5795240"/>
              <a:gd name="connsiteX121-19387" fmla="*/ 7367299 w 12641071"/>
              <a:gd name="connsiteY121-19388" fmla="*/ 4974928 h 5795240"/>
              <a:gd name="connsiteX122-19389" fmla="*/ 7332905 w 12641071"/>
              <a:gd name="connsiteY122-19390" fmla="*/ 4903531 h 5795240"/>
              <a:gd name="connsiteX123-19391" fmla="*/ 7320958 w 12641071"/>
              <a:gd name="connsiteY123-19392" fmla="*/ 4870887 h 5795240"/>
              <a:gd name="connsiteX124-19393" fmla="*/ 7322174 w 12641071"/>
              <a:gd name="connsiteY124-19394" fmla="*/ 4872361 h 5795240"/>
              <a:gd name="connsiteX125-19395" fmla="*/ 7362630 w 12641071"/>
              <a:gd name="connsiteY125-19396" fmla="*/ 4938954 h 5795240"/>
              <a:gd name="connsiteX126-19397" fmla="*/ 7380779 w 12641071"/>
              <a:gd name="connsiteY126-19398" fmla="*/ 4976628 h 5795240"/>
              <a:gd name="connsiteX127-19399" fmla="*/ 7391210 w 12641071"/>
              <a:gd name="connsiteY127-19400" fmla="*/ 4977944 h 5795240"/>
              <a:gd name="connsiteX128-19401" fmla="*/ 7380780 w 12641071"/>
              <a:gd name="connsiteY128-19402" fmla="*/ 4976628 h 5795240"/>
              <a:gd name="connsiteX129-19403" fmla="*/ 7362631 w 12641071"/>
              <a:gd name="connsiteY129-19404" fmla="*/ 4938954 h 5795240"/>
              <a:gd name="connsiteX130-19405" fmla="*/ 7322175 w 12641071"/>
              <a:gd name="connsiteY130-19406" fmla="*/ 4872361 h 5795240"/>
              <a:gd name="connsiteX131-19407" fmla="*/ 7320959 w 12641071"/>
              <a:gd name="connsiteY131-19408" fmla="*/ 4870887 h 5795240"/>
              <a:gd name="connsiteX132-19409" fmla="*/ 7283811 w 12641071"/>
              <a:gd name="connsiteY132-19410" fmla="*/ 4769391 h 5795240"/>
              <a:gd name="connsiteX133-19411" fmla="*/ 7272112 w 12641071"/>
              <a:gd name="connsiteY133-19412" fmla="*/ 4718630 h 5795240"/>
              <a:gd name="connsiteX134-19413" fmla="*/ 7272111 w 12641071"/>
              <a:gd name="connsiteY134-19414" fmla="*/ 4718630 h 5795240"/>
              <a:gd name="connsiteX135-19415" fmla="*/ 7283810 w 12641071"/>
              <a:gd name="connsiteY135-19416" fmla="*/ 4769391 h 5795240"/>
              <a:gd name="connsiteX136-19417" fmla="*/ 7320958 w 12641071"/>
              <a:gd name="connsiteY136-19418" fmla="*/ 4870887 h 5795240"/>
              <a:gd name="connsiteX137-19419" fmla="*/ 7223551 w 12641071"/>
              <a:gd name="connsiteY137-19420" fmla="*/ 4752829 h 5795240"/>
              <a:gd name="connsiteX138-19421" fmla="*/ 6652445 w 12641071"/>
              <a:gd name="connsiteY138-19422" fmla="*/ 4516269 h 5795240"/>
              <a:gd name="connsiteX139-19423" fmla="*/ 6200873 w 12641071"/>
              <a:gd name="connsiteY139-19424" fmla="*/ 4654206 h 5795240"/>
              <a:gd name="connsiteX140-19425" fmla="*/ 6088813 w 12641071"/>
              <a:gd name="connsiteY140-19426" fmla="*/ 4746663 h 5795240"/>
              <a:gd name="connsiteX141-19427" fmla="*/ 6043019 w 12641071"/>
              <a:gd name="connsiteY141-19428" fmla="*/ 4807902 h 5795240"/>
              <a:gd name="connsiteX142-19429" fmla="*/ 6043021 w 12641071"/>
              <a:gd name="connsiteY142-19430" fmla="*/ 4807902 h 5795240"/>
              <a:gd name="connsiteX143-19431" fmla="*/ 6023271 w 12641071"/>
              <a:gd name="connsiteY143-19432" fmla="*/ 4834312 h 5795240"/>
              <a:gd name="connsiteX144-19433" fmla="*/ 5970678 w 12641071"/>
              <a:gd name="connsiteY144-19434" fmla="*/ 4892181 h 5795240"/>
              <a:gd name="connsiteX145-19435" fmla="*/ 5982717 w 12641071"/>
              <a:gd name="connsiteY145-19436" fmla="*/ 4872361 h 5795240"/>
              <a:gd name="connsiteX146-19437" fmla="*/ 5970675 w 12641071"/>
              <a:gd name="connsiteY146-19438" fmla="*/ 4892181 h 5795240"/>
              <a:gd name="connsiteX147-19439" fmla="*/ 5935320 w 12641071"/>
              <a:gd name="connsiteY147-19440" fmla="*/ 4931081 h 5795240"/>
              <a:gd name="connsiteX148-19441" fmla="*/ 4971763 w 12641071"/>
              <a:gd name="connsiteY148-19442" fmla="*/ 5330200 h 5795240"/>
              <a:gd name="connsiteX149-19443" fmla="*/ 3716172 w 12641071"/>
              <a:gd name="connsiteY149-19444" fmla="*/ 4497938 h 5795240"/>
              <a:gd name="connsiteX150-19445" fmla="*/ 3710773 w 12641071"/>
              <a:gd name="connsiteY150-19446" fmla="*/ 4483182 h 5795240"/>
              <a:gd name="connsiteX151-19447" fmla="*/ 3710773 w 12641071"/>
              <a:gd name="connsiteY151-19448" fmla="*/ 4483181 h 5795240"/>
              <a:gd name="connsiteX152-19449" fmla="*/ 3674984 w 12641071"/>
              <a:gd name="connsiteY152-19450" fmla="*/ 4385402 h 5795240"/>
              <a:gd name="connsiteX153-19451" fmla="*/ 3670349 w 12641071"/>
              <a:gd name="connsiteY153-19452" fmla="*/ 4372742 h 5795240"/>
              <a:gd name="connsiteX154-19453" fmla="*/ 3659438 w 12641071"/>
              <a:gd name="connsiteY154-19454" fmla="*/ 4330309 h 5795240"/>
              <a:gd name="connsiteX155-19455" fmla="*/ 3672084 w 12641071"/>
              <a:gd name="connsiteY155-19456" fmla="*/ 4353606 h 5795240"/>
              <a:gd name="connsiteX156-19457" fmla="*/ 3659440 w 12641071"/>
              <a:gd name="connsiteY156-19458" fmla="*/ 4330309 h 5795240"/>
              <a:gd name="connsiteX157-19459" fmla="*/ 3613217 w 12641071"/>
              <a:gd name="connsiteY157-19460" fmla="*/ 4245153 h 5795240"/>
              <a:gd name="connsiteX158-19461" fmla="*/ 3083792 w 12641071"/>
              <a:gd name="connsiteY158-19462" fmla="*/ 3963660 h 5795240"/>
              <a:gd name="connsiteX159-19463" fmla="*/ 2835272 w 12641071"/>
              <a:gd name="connsiteY159-19464" fmla="*/ 4013833 h 5795240"/>
              <a:gd name="connsiteX160-19465" fmla="*/ 2820214 w 12641071"/>
              <a:gd name="connsiteY160-19466" fmla="*/ 4022007 h 5795240"/>
              <a:gd name="connsiteX161-19467" fmla="*/ 2820212 w 12641071"/>
              <a:gd name="connsiteY161-19468" fmla="*/ 4022008 h 5795240"/>
              <a:gd name="connsiteX162-19469" fmla="*/ 2820206 w 12641071"/>
              <a:gd name="connsiteY162-19470" fmla="*/ 4022011 h 5795240"/>
              <a:gd name="connsiteX163-19471" fmla="*/ 2813481 w 12641071"/>
              <a:gd name="connsiteY163-19472" fmla="*/ 4027041 h 5795240"/>
              <a:gd name="connsiteX164-19473" fmla="*/ 2762875 w 12641071"/>
              <a:gd name="connsiteY164-19474" fmla="*/ 4057784 h 5795240"/>
              <a:gd name="connsiteX165-19475" fmla="*/ 2762878 w 12641071"/>
              <a:gd name="connsiteY165-19476" fmla="*/ 4057784 h 5795240"/>
              <a:gd name="connsiteX166-19477" fmla="*/ 2694694 w 12641071"/>
              <a:gd name="connsiteY166-19478" fmla="*/ 4099208 h 5795240"/>
              <a:gd name="connsiteX167-19479" fmla="*/ 2726822 w 12641071"/>
              <a:gd name="connsiteY167-19480" fmla="*/ 4072700 h 5795240"/>
              <a:gd name="connsiteX168-19481" fmla="*/ 2757719 w 12641071"/>
              <a:gd name="connsiteY168-19482" fmla="*/ 4055929 h 5795240"/>
              <a:gd name="connsiteX169-19483" fmla="*/ 2757718 w 12641071"/>
              <a:gd name="connsiteY169-19484" fmla="*/ 4055928 h 5795240"/>
              <a:gd name="connsiteX170-19485" fmla="*/ 2726820 w 12641071"/>
              <a:gd name="connsiteY170-19486" fmla="*/ 4072700 h 5795240"/>
              <a:gd name="connsiteX171-19487" fmla="*/ 2694692 w 12641071"/>
              <a:gd name="connsiteY171-19488" fmla="*/ 4099208 h 5795240"/>
              <a:gd name="connsiteX172-19489" fmla="*/ 2664698 w 12641071"/>
              <a:gd name="connsiteY172-19490" fmla="*/ 4117431 h 5795240"/>
              <a:gd name="connsiteX173-19491" fmla="*/ 1804544 w 12641071"/>
              <a:gd name="connsiteY173-19492" fmla="*/ 4335229 h 5795240"/>
              <a:gd name="connsiteX174-19493" fmla="*/ 0 w 12641071"/>
              <a:gd name="connsiteY174-19494" fmla="*/ 2530685 h 5795240"/>
              <a:gd name="connsiteX175-19495" fmla="*/ 1804544 w 12641071"/>
              <a:gd name="connsiteY175-19496" fmla="*/ 726143 h 5795240"/>
              <a:gd name="connsiteX176-19497" fmla="*/ 3080549 w 12641071"/>
              <a:gd name="connsiteY176-19498" fmla="*/ 1254682 h 5795240"/>
              <a:gd name="connsiteX177-19499" fmla="*/ 3268676 w 12641071"/>
              <a:gd name="connsiteY177-19500" fmla="*/ 1461167 h 5795240"/>
              <a:gd name="connsiteX178-19501" fmla="*/ 3565826 w 12641071"/>
              <a:gd name="connsiteY178-19502" fmla="*/ 1551935 h 5795240"/>
              <a:gd name="connsiteX179-19503" fmla="*/ 4086504 w 12641071"/>
              <a:gd name="connsiteY179-19504" fmla="*/ 1127574 h 5795240"/>
              <a:gd name="connsiteX180-19505" fmla="*/ 4103078 w 12641071"/>
              <a:gd name="connsiteY180-19506" fmla="*/ 1004204 h 5795240"/>
              <a:gd name="connsiteX181-19507" fmla="*/ 5215874 w 12641071"/>
              <a:gd name="connsiteY181-19508" fmla="*/ 0 h 5795240"/>
              <a:gd name="connsiteX0-19509" fmla="*/ 5964869 w 12641071"/>
              <a:gd name="connsiteY0-19510" fmla="*/ 4795171 h 5795240"/>
              <a:gd name="connsiteX1-19511" fmla="*/ 6019264 w 12641071"/>
              <a:gd name="connsiteY1-19512" fmla="*/ 4804905 h 5795240"/>
              <a:gd name="connsiteX2-19513" fmla="*/ 6036570 w 12641071"/>
              <a:gd name="connsiteY2-19514" fmla="*/ 4807089 h 5795240"/>
              <a:gd name="connsiteX3-19515" fmla="*/ 6019265 w 12641071"/>
              <a:gd name="connsiteY3-19516" fmla="*/ 4804905 h 5795240"/>
              <a:gd name="connsiteX4-19517" fmla="*/ 5964869 w 12641071"/>
              <a:gd name="connsiteY4-19518" fmla="*/ 4795171 h 5795240"/>
              <a:gd name="connsiteX5-19519" fmla="*/ 3682364 w 12641071"/>
              <a:gd name="connsiteY5-19520" fmla="*/ 4386723 h 5795240"/>
              <a:gd name="connsiteX6-19521" fmla="*/ 3772428 w 12641071"/>
              <a:gd name="connsiteY6-19522" fmla="*/ 4402840 h 5795240"/>
              <a:gd name="connsiteX7-19523" fmla="*/ 3772428 w 12641071"/>
              <a:gd name="connsiteY7-19524" fmla="*/ 4402840 h 5795240"/>
              <a:gd name="connsiteX8-19525" fmla="*/ 3682364 w 12641071"/>
              <a:gd name="connsiteY8-19526" fmla="*/ 4386723 h 5795240"/>
              <a:gd name="connsiteX9-19527" fmla="*/ 5215874 w 12641071"/>
              <a:gd name="connsiteY9-19528" fmla="*/ 0 h 5795240"/>
              <a:gd name="connsiteX10-19529" fmla="*/ 5927386 w 12641071"/>
              <a:gd name="connsiteY10-19530" fmla="*/ 255427 h 5795240"/>
              <a:gd name="connsiteX11-19531" fmla="*/ 5974443 w 12641071"/>
              <a:gd name="connsiteY11-19532" fmla="*/ 298195 h 5795240"/>
              <a:gd name="connsiteX12-19533" fmla="*/ 5974448 w 12641071"/>
              <a:gd name="connsiteY12-19534" fmla="*/ 298200 h 5795240"/>
              <a:gd name="connsiteX13-19535" fmla="*/ 6006819 w 12641071"/>
              <a:gd name="connsiteY13-19536" fmla="*/ 327622 h 5795240"/>
              <a:gd name="connsiteX14-19537" fmla="*/ 6043427 w 12641071"/>
              <a:gd name="connsiteY14-19538" fmla="*/ 367901 h 5795240"/>
              <a:gd name="connsiteX15-19539" fmla="*/ 6043429 w 12641071"/>
              <a:gd name="connsiteY15-19540" fmla="*/ 367901 h 5795240"/>
              <a:gd name="connsiteX16-19541" fmla="*/ 6079014 w 12641071"/>
              <a:gd name="connsiteY16-19542" fmla="*/ 407056 h 5795240"/>
              <a:gd name="connsiteX17-19543" fmla="*/ 6105193 w 12641071"/>
              <a:gd name="connsiteY17-19544" fmla="*/ 442067 h 5795240"/>
              <a:gd name="connsiteX18-19545" fmla="*/ 6105193 w 12641071"/>
              <a:gd name="connsiteY18-19546" fmla="*/ 442069 h 5795240"/>
              <a:gd name="connsiteX19-19547" fmla="*/ 6143408 w 12641071"/>
              <a:gd name="connsiteY19-19548" fmla="*/ 493169 h 5795240"/>
              <a:gd name="connsiteX20-19549" fmla="*/ 6143427 w 12641071"/>
              <a:gd name="connsiteY20-19550" fmla="*/ 493200 h 5795240"/>
              <a:gd name="connsiteX21-19551" fmla="*/ 6143427 w 12641071"/>
              <a:gd name="connsiteY21-19552" fmla="*/ 493200 h 5795240"/>
              <a:gd name="connsiteX22-19553" fmla="*/ 6143408 w 12641071"/>
              <a:gd name="connsiteY22-19554" fmla="*/ 493167 h 5795240"/>
              <a:gd name="connsiteX23-19555" fmla="*/ 6141460 w 12641071"/>
              <a:gd name="connsiteY23-19556" fmla="*/ 475027 h 5795240"/>
              <a:gd name="connsiteX24-19557" fmla="*/ 6788665 w 12641071"/>
              <a:gd name="connsiteY24-19558" fmla="*/ 707369 h 5795240"/>
              <a:gd name="connsiteX25-19559" fmla="*/ 7184710 w 12641071"/>
              <a:gd name="connsiteY25-19560" fmla="*/ 627411 h 5795240"/>
              <a:gd name="connsiteX26-19561" fmla="*/ 7264545 w 12641071"/>
              <a:gd name="connsiteY26-19562" fmla="*/ 588952 h 5795240"/>
              <a:gd name="connsiteX27-19563" fmla="*/ 7213686 w 12641071"/>
              <a:gd name="connsiteY27-19564" fmla="*/ 626983 h 5795240"/>
              <a:gd name="connsiteX28-19565" fmla="*/ 7128319 w 12641071"/>
              <a:gd name="connsiteY28-19566" fmla="*/ 705504 h 5795240"/>
              <a:gd name="connsiteX29-19567" fmla="*/ 7083110 w 12641071"/>
              <a:gd name="connsiteY29-19568" fmla="*/ 757072 h 5795240"/>
              <a:gd name="connsiteX30-19569" fmla="*/ 7083111 w 12641071"/>
              <a:gd name="connsiteY30-19570" fmla="*/ 757072 h 5795240"/>
              <a:gd name="connsiteX31-19571" fmla="*/ 7128319 w 12641071"/>
              <a:gd name="connsiteY31-19572" fmla="*/ 705506 h 5795240"/>
              <a:gd name="connsiteX32-19573" fmla="*/ 7213686 w 12641071"/>
              <a:gd name="connsiteY32-19574" fmla="*/ 626984 h 5795240"/>
              <a:gd name="connsiteX33-19575" fmla="*/ 7264545 w 12641071"/>
              <a:gd name="connsiteY33-19576" fmla="*/ 588953 h 5795240"/>
              <a:gd name="connsiteX34-19577" fmla="*/ 7273651 w 12641071"/>
              <a:gd name="connsiteY34-19578" fmla="*/ 584566 h 5795240"/>
              <a:gd name="connsiteX35-19579" fmla="*/ 7314851 w 12641071"/>
              <a:gd name="connsiteY35-19580" fmla="*/ 559537 h 5795240"/>
              <a:gd name="connsiteX36-19581" fmla="*/ 7354131 w 12641071"/>
              <a:gd name="connsiteY36-19582" fmla="*/ 565467 h 5795240"/>
              <a:gd name="connsiteX37-19583" fmla="*/ 7429608 w 12641071"/>
              <a:gd name="connsiteY37-19584" fmla="*/ 586051 h 5795240"/>
              <a:gd name="connsiteX38-19585" fmla="*/ 7429611 w 12641071"/>
              <a:gd name="connsiteY38-19586" fmla="*/ 586050 h 5795240"/>
              <a:gd name="connsiteX39-19587" fmla="*/ 7354132 w 12641071"/>
              <a:gd name="connsiteY39-19588" fmla="*/ 565465 h 5795240"/>
              <a:gd name="connsiteX40-19589" fmla="*/ 7314853 w 12641071"/>
              <a:gd name="connsiteY40-19590" fmla="*/ 559536 h 5795240"/>
              <a:gd name="connsiteX41-19591" fmla="*/ 7314851 w 12641071"/>
              <a:gd name="connsiteY41-19592" fmla="*/ 559537 h 5795240"/>
              <a:gd name="connsiteX42-19593" fmla="*/ 7314849 w 12641071"/>
              <a:gd name="connsiteY42-19594" fmla="*/ 559537 h 5795240"/>
              <a:gd name="connsiteX43-19595" fmla="*/ 7273651 w 12641071"/>
              <a:gd name="connsiteY43-19596" fmla="*/ 584565 h 5795240"/>
              <a:gd name="connsiteX44-19597" fmla="*/ 7264545 w 12641071"/>
              <a:gd name="connsiteY44-19598" fmla="*/ 588952 h 5795240"/>
              <a:gd name="connsiteX45-19599" fmla="*/ 7296407 w 12641071"/>
              <a:gd name="connsiteY45-19600" fmla="*/ 565126 h 5795240"/>
              <a:gd name="connsiteX46-19601" fmla="*/ 7307447 w 12641071"/>
              <a:gd name="connsiteY46-19602" fmla="*/ 558419 h 5795240"/>
              <a:gd name="connsiteX47-19603" fmla="*/ 7307450 w 12641071"/>
              <a:gd name="connsiteY47-19604" fmla="*/ 558419 h 5795240"/>
              <a:gd name="connsiteX48-19605" fmla="*/ 7385004 w 12641071"/>
              <a:gd name="connsiteY48-19606" fmla="*/ 511303 h 5795240"/>
              <a:gd name="connsiteX49-19607" fmla="*/ 7391626 w 12641071"/>
              <a:gd name="connsiteY49-19608" fmla="*/ 508114 h 5795240"/>
              <a:gd name="connsiteX50-19609" fmla="*/ 7391631 w 12641071"/>
              <a:gd name="connsiteY50-19610" fmla="*/ 508110 h 5795240"/>
              <a:gd name="connsiteX51-19611" fmla="*/ 7478934 w 12641071"/>
              <a:gd name="connsiteY51-19612" fmla="*/ 466053 h 5795240"/>
              <a:gd name="connsiteX52-19613" fmla="*/ 7897193 w 12641071"/>
              <a:gd name="connsiteY52-19614" fmla="*/ 381611 h 5795240"/>
              <a:gd name="connsiteX53-19615" fmla="*/ 8788216 w 12641071"/>
              <a:gd name="connsiteY53-19616" fmla="*/ 855364 h 5795240"/>
              <a:gd name="connsiteX54-19617" fmla="*/ 8832362 w 12641071"/>
              <a:gd name="connsiteY54-19618" fmla="*/ 928030 h 5795240"/>
              <a:gd name="connsiteX55-19619" fmla="*/ 8832362 w 12641071"/>
              <a:gd name="connsiteY55-19620" fmla="*/ 928033 h 5795240"/>
              <a:gd name="connsiteX56-19621" fmla="*/ 8842040 w 12641071"/>
              <a:gd name="connsiteY56-19622" fmla="*/ 943961 h 5795240"/>
              <a:gd name="connsiteX57-19623" fmla="*/ 8856144 w 12641071"/>
              <a:gd name="connsiteY57-19624" fmla="*/ 973241 h 5795240"/>
              <a:gd name="connsiteX58-19625" fmla="*/ 8856145 w 12641071"/>
              <a:gd name="connsiteY58-19626" fmla="*/ 973241 h 5795240"/>
              <a:gd name="connsiteX59-19627" fmla="*/ 8878117 w 12641071"/>
              <a:gd name="connsiteY59-19628" fmla="*/ 1018851 h 5795240"/>
              <a:gd name="connsiteX60-19629" fmla="*/ 8877719 w 12641071"/>
              <a:gd name="connsiteY60-19630" fmla="*/ 1018369 h 5795240"/>
              <a:gd name="connsiteX61-19631" fmla="*/ 8853250 w 12641071"/>
              <a:gd name="connsiteY61-19632" fmla="*/ 973288 h 5795240"/>
              <a:gd name="connsiteX62-19633" fmla="*/ 8853249 w 12641071"/>
              <a:gd name="connsiteY62-19634" fmla="*/ 973288 h 5795240"/>
              <a:gd name="connsiteX63-19635" fmla="*/ 8853248 w 12641071"/>
              <a:gd name="connsiteY63-19636" fmla="*/ 973287 h 5795240"/>
              <a:gd name="connsiteX64-19637" fmla="*/ 8849677 w 12641071"/>
              <a:gd name="connsiteY64-19638" fmla="*/ 973341 h 5795240"/>
              <a:gd name="connsiteX65-19639" fmla="*/ 8641543 w 12641071"/>
              <a:gd name="connsiteY65-19640" fmla="*/ 916577 h 5795240"/>
              <a:gd name="connsiteX66-19641" fmla="*/ 8641545 w 12641071"/>
              <a:gd name="connsiteY66-19642" fmla="*/ 916580 h 5795240"/>
              <a:gd name="connsiteX67-19643" fmla="*/ 8849676 w 12641071"/>
              <a:gd name="connsiteY67-19644" fmla="*/ 973343 h 5795240"/>
              <a:gd name="connsiteX68-19645" fmla="*/ 8853248 w 12641071"/>
              <a:gd name="connsiteY68-19646" fmla="*/ 973288 h 5795240"/>
              <a:gd name="connsiteX69-19647" fmla="*/ 8877719 w 12641071"/>
              <a:gd name="connsiteY69-19648" fmla="*/ 1018371 h 5795240"/>
              <a:gd name="connsiteX70-19649" fmla="*/ 8878116 w 12641071"/>
              <a:gd name="connsiteY70-19650" fmla="*/ 1018851 h 5795240"/>
              <a:gd name="connsiteX71-19651" fmla="*/ 8887288 w 12641071"/>
              <a:gd name="connsiteY71-19652" fmla="*/ 1037892 h 5795240"/>
              <a:gd name="connsiteX72-19653" fmla="*/ 8949899 w 12641071"/>
              <a:gd name="connsiteY72-19654" fmla="*/ 1239592 h 5795240"/>
              <a:gd name="connsiteX73-19655" fmla="*/ 8968437 w 12641071"/>
              <a:gd name="connsiteY73-19656" fmla="*/ 1423482 h 5795240"/>
              <a:gd name="connsiteX74-19657" fmla="*/ 8949899 w 12641071"/>
              <a:gd name="connsiteY74-19658" fmla="*/ 1239591 h 5795240"/>
              <a:gd name="connsiteX75-19659" fmla="*/ 8887288 w 12641071"/>
              <a:gd name="connsiteY75-19660" fmla="*/ 1037890 h 5795240"/>
              <a:gd name="connsiteX76-19661" fmla="*/ 8878116 w 12641071"/>
              <a:gd name="connsiteY76-19662" fmla="*/ 1018851 h 5795240"/>
              <a:gd name="connsiteX77-19663" fmla="*/ 8931285 w 12641071"/>
              <a:gd name="connsiteY77-19664" fmla="*/ 1083292 h 5795240"/>
              <a:gd name="connsiteX78-19665" fmla="*/ 9241478 w 12641071"/>
              <a:gd name="connsiteY78-19666" fmla="*/ 1211778 h 5795240"/>
              <a:gd name="connsiteX79-19667" fmla="*/ 9605238 w 12641071"/>
              <a:gd name="connsiteY79-19668" fmla="*/ 1018369 h 5795240"/>
              <a:gd name="connsiteX80-19669" fmla="*/ 9636247 w 12641071"/>
              <a:gd name="connsiteY80-19670" fmla="*/ 961241 h 5795240"/>
              <a:gd name="connsiteX81-19671" fmla="*/ 9641995 w 12641071"/>
              <a:gd name="connsiteY81-19672" fmla="*/ 961152 h 5795240"/>
              <a:gd name="connsiteX82-19673" fmla="*/ 9584939 w 12641071"/>
              <a:gd name="connsiteY82-19674" fmla="*/ 1079594 h 5795240"/>
              <a:gd name="connsiteX83-19675" fmla="*/ 9546257 w 12641071"/>
              <a:gd name="connsiteY83-19676" fmla="*/ 1204206 h 5795240"/>
              <a:gd name="connsiteX84-19677" fmla="*/ 9584939 w 12641071"/>
              <a:gd name="connsiteY84-19678" fmla="*/ 1079596 h 5795240"/>
              <a:gd name="connsiteX85-19679" fmla="*/ 9641995 w 12641071"/>
              <a:gd name="connsiteY85-19680" fmla="*/ 961153 h 5795240"/>
              <a:gd name="connsiteX86-19681" fmla="*/ 9653069 w 12641071"/>
              <a:gd name="connsiteY86-19682" fmla="*/ 960983 h 5795240"/>
              <a:gd name="connsiteX87-19683" fmla="*/ 9801564 w 12641071"/>
              <a:gd name="connsiteY87-19684" fmla="*/ 1196828 h 5795240"/>
              <a:gd name="connsiteX88-19685" fmla="*/ 9801566 w 12641071"/>
              <a:gd name="connsiteY88-19686" fmla="*/ 1196828 h 5795240"/>
              <a:gd name="connsiteX89-19687" fmla="*/ 9653070 w 12641071"/>
              <a:gd name="connsiteY89-19688" fmla="*/ 960982 h 5795240"/>
              <a:gd name="connsiteX90-19689" fmla="*/ 9641996 w 12641071"/>
              <a:gd name="connsiteY90-19690" fmla="*/ 961152 h 5795240"/>
              <a:gd name="connsiteX91-19691" fmla="*/ 9651917 w 12641071"/>
              <a:gd name="connsiteY91-19692" fmla="*/ 940556 h 5795240"/>
              <a:gd name="connsiteX92-19693" fmla="*/ 11050508 w 12641071"/>
              <a:gd name="connsiteY92-19694" fmla="*/ 108150 h 5795240"/>
              <a:gd name="connsiteX93-19695" fmla="*/ 12641071 w 12641071"/>
              <a:gd name="connsiteY93-19696" fmla="*/ 1698711 h 5795240"/>
              <a:gd name="connsiteX94-19697" fmla="*/ 11371062 w 12641071"/>
              <a:gd name="connsiteY94-19698" fmla="*/ 3256960 h 5795240"/>
              <a:gd name="connsiteX95-19699" fmla="*/ 11215953 w 12641071"/>
              <a:gd name="connsiteY95-19700" fmla="*/ 3280632 h 5795240"/>
              <a:gd name="connsiteX96-19701" fmla="*/ 11142318 w 12641071"/>
              <a:gd name="connsiteY96-19702" fmla="*/ 3276914 h 5795240"/>
              <a:gd name="connsiteX97-19703" fmla="*/ 11215952 w 12641071"/>
              <a:gd name="connsiteY97-19704" fmla="*/ 3280632 h 5795240"/>
              <a:gd name="connsiteX98-19705" fmla="*/ 11213133 w 12641071"/>
              <a:gd name="connsiteY98-19706" fmla="*/ 3281062 h 5795240"/>
              <a:gd name="connsiteX99-19707" fmla="*/ 11116921 w 12641071"/>
              <a:gd name="connsiteY99-19708" fmla="*/ 3285921 h 5795240"/>
              <a:gd name="connsiteX100-19709" fmla="*/ 11050507 w 12641071"/>
              <a:gd name="connsiteY100-19710" fmla="*/ 3289274 h 5795240"/>
              <a:gd name="connsiteX101-19711" fmla="*/ 11006292 w 12641071"/>
              <a:gd name="connsiteY101-19712" fmla="*/ 3287041 h 5795240"/>
              <a:gd name="connsiteX102-19713" fmla="*/ 10937101 w 12641071"/>
              <a:gd name="connsiteY102-19714" fmla="*/ 3297601 h 5795240"/>
              <a:gd name="connsiteX103-19715" fmla="*/ 10144740 w 12641071"/>
              <a:gd name="connsiteY103-19716" fmla="*/ 4089962 h 5795240"/>
              <a:gd name="connsiteX104-19717" fmla="*/ 10130374 w 12641071"/>
              <a:gd name="connsiteY104-19718" fmla="*/ 4184101 h 5795240"/>
              <a:gd name="connsiteX105-19719" fmla="*/ 10130375 w 12641071"/>
              <a:gd name="connsiteY105-19720" fmla="*/ 4184103 h 5795240"/>
              <a:gd name="connsiteX106-19721" fmla="*/ 10130656 w 12641071"/>
              <a:gd name="connsiteY106-19722" fmla="*/ 4185950 h 5795240"/>
              <a:gd name="connsiteX107-19723" fmla="*/ 10138194 w 12641071"/>
              <a:gd name="connsiteY107-19724" fmla="*/ 4335228 h 5795240"/>
              <a:gd name="connsiteX108-19725" fmla="*/ 10137710 w 12641071"/>
              <a:gd name="connsiteY108-19726" fmla="*/ 4344822 h 5795240"/>
              <a:gd name="connsiteX109-19727" fmla="*/ 10133555 w 12641071"/>
              <a:gd name="connsiteY109-19728" fmla="*/ 4427096 h 5795240"/>
              <a:gd name="connsiteX110-19729" fmla="*/ 10129312 w 12641071"/>
              <a:gd name="connsiteY110-19730" fmla="*/ 4399289 h 5795240"/>
              <a:gd name="connsiteX111-19731" fmla="*/ 10126797 w 12641071"/>
              <a:gd name="connsiteY111-19732" fmla="*/ 4349498 h 5795240"/>
              <a:gd name="connsiteX112-19733" fmla="*/ 10126796 w 12641071"/>
              <a:gd name="connsiteY112-19734" fmla="*/ 4349498 h 5795240"/>
              <a:gd name="connsiteX113-19735" fmla="*/ 10129311 w 12641071"/>
              <a:gd name="connsiteY113-19736" fmla="*/ 4399289 h 5795240"/>
              <a:gd name="connsiteX114-19737" fmla="*/ 10133554 w 12641071"/>
              <a:gd name="connsiteY114-19738" fmla="*/ 4427096 h 5795240"/>
              <a:gd name="connsiteX115-19739" fmla="*/ 10130656 w 12641071"/>
              <a:gd name="connsiteY115-19740" fmla="*/ 4484506 h 5795240"/>
              <a:gd name="connsiteX116-19741" fmla="*/ 8678182 w 12641071"/>
              <a:gd name="connsiteY116-19742" fmla="*/ 5795240 h 5795240"/>
              <a:gd name="connsiteX117-19743" fmla="*/ 7467518 w 12641071"/>
              <a:gd name="connsiteY117-19744" fmla="*/ 5151535 h 5795240"/>
              <a:gd name="connsiteX118-19745" fmla="*/ 7419945 w 12641071"/>
              <a:gd name="connsiteY118-19746" fmla="*/ 5073228 h 5795240"/>
              <a:gd name="connsiteX119-19747" fmla="*/ 7394386 w 12641071"/>
              <a:gd name="connsiteY119-19748" fmla="*/ 5031156 h 5795240"/>
              <a:gd name="connsiteX120-19749" fmla="*/ 7367299 w 12641071"/>
              <a:gd name="connsiteY120-19750" fmla="*/ 4974928 h 5795240"/>
              <a:gd name="connsiteX121-19751" fmla="*/ 7332905 w 12641071"/>
              <a:gd name="connsiteY121-19752" fmla="*/ 4903531 h 5795240"/>
              <a:gd name="connsiteX122-19753" fmla="*/ 7320958 w 12641071"/>
              <a:gd name="connsiteY122-19754" fmla="*/ 4870887 h 5795240"/>
              <a:gd name="connsiteX123-19755" fmla="*/ 7322174 w 12641071"/>
              <a:gd name="connsiteY123-19756" fmla="*/ 4872361 h 5795240"/>
              <a:gd name="connsiteX124-19757" fmla="*/ 7362630 w 12641071"/>
              <a:gd name="connsiteY124-19758" fmla="*/ 4938954 h 5795240"/>
              <a:gd name="connsiteX125-19759" fmla="*/ 7380779 w 12641071"/>
              <a:gd name="connsiteY125-19760" fmla="*/ 4976628 h 5795240"/>
              <a:gd name="connsiteX126-19761" fmla="*/ 7391210 w 12641071"/>
              <a:gd name="connsiteY126-19762" fmla="*/ 4977944 h 5795240"/>
              <a:gd name="connsiteX127-19763" fmla="*/ 7380780 w 12641071"/>
              <a:gd name="connsiteY127-19764" fmla="*/ 4976628 h 5795240"/>
              <a:gd name="connsiteX128-19765" fmla="*/ 7362631 w 12641071"/>
              <a:gd name="connsiteY128-19766" fmla="*/ 4938954 h 5795240"/>
              <a:gd name="connsiteX129-19767" fmla="*/ 7322175 w 12641071"/>
              <a:gd name="connsiteY129-19768" fmla="*/ 4872361 h 5795240"/>
              <a:gd name="connsiteX130-19769" fmla="*/ 7320959 w 12641071"/>
              <a:gd name="connsiteY130-19770" fmla="*/ 4870887 h 5795240"/>
              <a:gd name="connsiteX131-19771" fmla="*/ 7283811 w 12641071"/>
              <a:gd name="connsiteY131-19772" fmla="*/ 4769391 h 5795240"/>
              <a:gd name="connsiteX132-19773" fmla="*/ 7272112 w 12641071"/>
              <a:gd name="connsiteY132-19774" fmla="*/ 4718630 h 5795240"/>
              <a:gd name="connsiteX133-19775" fmla="*/ 7272111 w 12641071"/>
              <a:gd name="connsiteY133-19776" fmla="*/ 4718630 h 5795240"/>
              <a:gd name="connsiteX134-19777" fmla="*/ 7283810 w 12641071"/>
              <a:gd name="connsiteY134-19778" fmla="*/ 4769391 h 5795240"/>
              <a:gd name="connsiteX135-19779" fmla="*/ 7320958 w 12641071"/>
              <a:gd name="connsiteY135-19780" fmla="*/ 4870887 h 5795240"/>
              <a:gd name="connsiteX136-19781" fmla="*/ 7223551 w 12641071"/>
              <a:gd name="connsiteY136-19782" fmla="*/ 4752829 h 5795240"/>
              <a:gd name="connsiteX137-19783" fmla="*/ 6652445 w 12641071"/>
              <a:gd name="connsiteY137-19784" fmla="*/ 4516269 h 5795240"/>
              <a:gd name="connsiteX138-19785" fmla="*/ 6200873 w 12641071"/>
              <a:gd name="connsiteY138-19786" fmla="*/ 4654206 h 5795240"/>
              <a:gd name="connsiteX139-19787" fmla="*/ 6088813 w 12641071"/>
              <a:gd name="connsiteY139-19788" fmla="*/ 4746663 h 5795240"/>
              <a:gd name="connsiteX140-19789" fmla="*/ 6043019 w 12641071"/>
              <a:gd name="connsiteY140-19790" fmla="*/ 4807902 h 5795240"/>
              <a:gd name="connsiteX141-19791" fmla="*/ 6043021 w 12641071"/>
              <a:gd name="connsiteY141-19792" fmla="*/ 4807902 h 5795240"/>
              <a:gd name="connsiteX142-19793" fmla="*/ 6023271 w 12641071"/>
              <a:gd name="connsiteY142-19794" fmla="*/ 4834312 h 5795240"/>
              <a:gd name="connsiteX143-19795" fmla="*/ 5970678 w 12641071"/>
              <a:gd name="connsiteY143-19796" fmla="*/ 4892181 h 5795240"/>
              <a:gd name="connsiteX144-19797" fmla="*/ 5982717 w 12641071"/>
              <a:gd name="connsiteY144-19798" fmla="*/ 4872361 h 5795240"/>
              <a:gd name="connsiteX145-19799" fmla="*/ 5970675 w 12641071"/>
              <a:gd name="connsiteY145-19800" fmla="*/ 4892181 h 5795240"/>
              <a:gd name="connsiteX146-19801" fmla="*/ 5935320 w 12641071"/>
              <a:gd name="connsiteY146-19802" fmla="*/ 4931081 h 5795240"/>
              <a:gd name="connsiteX147-19803" fmla="*/ 4971763 w 12641071"/>
              <a:gd name="connsiteY147-19804" fmla="*/ 5330200 h 5795240"/>
              <a:gd name="connsiteX148-19805" fmla="*/ 3716172 w 12641071"/>
              <a:gd name="connsiteY148-19806" fmla="*/ 4497938 h 5795240"/>
              <a:gd name="connsiteX149-19807" fmla="*/ 3710773 w 12641071"/>
              <a:gd name="connsiteY149-19808" fmla="*/ 4483182 h 5795240"/>
              <a:gd name="connsiteX150-19809" fmla="*/ 3710773 w 12641071"/>
              <a:gd name="connsiteY150-19810" fmla="*/ 4483181 h 5795240"/>
              <a:gd name="connsiteX151-19811" fmla="*/ 3674984 w 12641071"/>
              <a:gd name="connsiteY151-19812" fmla="*/ 4385402 h 5795240"/>
              <a:gd name="connsiteX152-19813" fmla="*/ 3670349 w 12641071"/>
              <a:gd name="connsiteY152-19814" fmla="*/ 4372742 h 5795240"/>
              <a:gd name="connsiteX153-19815" fmla="*/ 3659438 w 12641071"/>
              <a:gd name="connsiteY153-19816" fmla="*/ 4330309 h 5795240"/>
              <a:gd name="connsiteX154-19817" fmla="*/ 3672084 w 12641071"/>
              <a:gd name="connsiteY154-19818" fmla="*/ 4353606 h 5795240"/>
              <a:gd name="connsiteX155-19819" fmla="*/ 3659440 w 12641071"/>
              <a:gd name="connsiteY155-19820" fmla="*/ 4330309 h 5795240"/>
              <a:gd name="connsiteX156-19821" fmla="*/ 3613217 w 12641071"/>
              <a:gd name="connsiteY156-19822" fmla="*/ 4245153 h 5795240"/>
              <a:gd name="connsiteX157-19823" fmla="*/ 3083792 w 12641071"/>
              <a:gd name="connsiteY157-19824" fmla="*/ 3963660 h 5795240"/>
              <a:gd name="connsiteX158-19825" fmla="*/ 2835272 w 12641071"/>
              <a:gd name="connsiteY158-19826" fmla="*/ 4013833 h 5795240"/>
              <a:gd name="connsiteX159-19827" fmla="*/ 2820214 w 12641071"/>
              <a:gd name="connsiteY159-19828" fmla="*/ 4022007 h 5795240"/>
              <a:gd name="connsiteX160-19829" fmla="*/ 2820212 w 12641071"/>
              <a:gd name="connsiteY160-19830" fmla="*/ 4022008 h 5795240"/>
              <a:gd name="connsiteX161-19831" fmla="*/ 2820206 w 12641071"/>
              <a:gd name="connsiteY161-19832" fmla="*/ 4022011 h 5795240"/>
              <a:gd name="connsiteX162-19833" fmla="*/ 2813481 w 12641071"/>
              <a:gd name="connsiteY162-19834" fmla="*/ 4027041 h 5795240"/>
              <a:gd name="connsiteX163-19835" fmla="*/ 2762875 w 12641071"/>
              <a:gd name="connsiteY163-19836" fmla="*/ 4057784 h 5795240"/>
              <a:gd name="connsiteX164-19837" fmla="*/ 2762878 w 12641071"/>
              <a:gd name="connsiteY164-19838" fmla="*/ 4057784 h 5795240"/>
              <a:gd name="connsiteX165-19839" fmla="*/ 2694694 w 12641071"/>
              <a:gd name="connsiteY165-19840" fmla="*/ 4099208 h 5795240"/>
              <a:gd name="connsiteX166-19841" fmla="*/ 2726822 w 12641071"/>
              <a:gd name="connsiteY166-19842" fmla="*/ 4072700 h 5795240"/>
              <a:gd name="connsiteX167-19843" fmla="*/ 2757719 w 12641071"/>
              <a:gd name="connsiteY167-19844" fmla="*/ 4055929 h 5795240"/>
              <a:gd name="connsiteX168-19845" fmla="*/ 2757718 w 12641071"/>
              <a:gd name="connsiteY168-19846" fmla="*/ 4055928 h 5795240"/>
              <a:gd name="connsiteX169-19847" fmla="*/ 2726820 w 12641071"/>
              <a:gd name="connsiteY169-19848" fmla="*/ 4072700 h 5795240"/>
              <a:gd name="connsiteX170-19849" fmla="*/ 2694692 w 12641071"/>
              <a:gd name="connsiteY170-19850" fmla="*/ 4099208 h 5795240"/>
              <a:gd name="connsiteX171-19851" fmla="*/ 2664698 w 12641071"/>
              <a:gd name="connsiteY171-19852" fmla="*/ 4117431 h 5795240"/>
              <a:gd name="connsiteX172-19853" fmla="*/ 1804544 w 12641071"/>
              <a:gd name="connsiteY172-19854" fmla="*/ 4335229 h 5795240"/>
              <a:gd name="connsiteX173-19855" fmla="*/ 0 w 12641071"/>
              <a:gd name="connsiteY173-19856" fmla="*/ 2530685 h 5795240"/>
              <a:gd name="connsiteX174-19857" fmla="*/ 1804544 w 12641071"/>
              <a:gd name="connsiteY174-19858" fmla="*/ 726143 h 5795240"/>
              <a:gd name="connsiteX175-19859" fmla="*/ 3080549 w 12641071"/>
              <a:gd name="connsiteY175-19860" fmla="*/ 1254682 h 5795240"/>
              <a:gd name="connsiteX176-19861" fmla="*/ 3268676 w 12641071"/>
              <a:gd name="connsiteY176-19862" fmla="*/ 1461167 h 5795240"/>
              <a:gd name="connsiteX177-19863" fmla="*/ 3565826 w 12641071"/>
              <a:gd name="connsiteY177-19864" fmla="*/ 1551935 h 5795240"/>
              <a:gd name="connsiteX178-19865" fmla="*/ 4086504 w 12641071"/>
              <a:gd name="connsiteY178-19866" fmla="*/ 1127574 h 5795240"/>
              <a:gd name="connsiteX179-19867" fmla="*/ 4103078 w 12641071"/>
              <a:gd name="connsiteY179-19868" fmla="*/ 1004204 h 5795240"/>
              <a:gd name="connsiteX180-19869" fmla="*/ 5215874 w 12641071"/>
              <a:gd name="connsiteY180-19870" fmla="*/ 0 h 5795240"/>
              <a:gd name="connsiteX0-19871" fmla="*/ 5964869 w 12641071"/>
              <a:gd name="connsiteY0-19872" fmla="*/ 4795171 h 5795240"/>
              <a:gd name="connsiteX1-19873" fmla="*/ 6019264 w 12641071"/>
              <a:gd name="connsiteY1-19874" fmla="*/ 4804905 h 5795240"/>
              <a:gd name="connsiteX2-19875" fmla="*/ 6036570 w 12641071"/>
              <a:gd name="connsiteY2-19876" fmla="*/ 4807089 h 5795240"/>
              <a:gd name="connsiteX3-19877" fmla="*/ 6019265 w 12641071"/>
              <a:gd name="connsiteY3-19878" fmla="*/ 4804905 h 5795240"/>
              <a:gd name="connsiteX4-19879" fmla="*/ 5964869 w 12641071"/>
              <a:gd name="connsiteY4-19880" fmla="*/ 4795171 h 5795240"/>
              <a:gd name="connsiteX5-19881" fmla="*/ 3682364 w 12641071"/>
              <a:gd name="connsiteY5-19882" fmla="*/ 4386723 h 5795240"/>
              <a:gd name="connsiteX6-19883" fmla="*/ 3772428 w 12641071"/>
              <a:gd name="connsiteY6-19884" fmla="*/ 4402840 h 5795240"/>
              <a:gd name="connsiteX7-19885" fmla="*/ 3772428 w 12641071"/>
              <a:gd name="connsiteY7-19886" fmla="*/ 4402840 h 5795240"/>
              <a:gd name="connsiteX8-19887" fmla="*/ 3682364 w 12641071"/>
              <a:gd name="connsiteY8-19888" fmla="*/ 4386723 h 5795240"/>
              <a:gd name="connsiteX9-19889" fmla="*/ 5215874 w 12641071"/>
              <a:gd name="connsiteY9-19890" fmla="*/ 0 h 5795240"/>
              <a:gd name="connsiteX10-19891" fmla="*/ 5927386 w 12641071"/>
              <a:gd name="connsiteY10-19892" fmla="*/ 255427 h 5795240"/>
              <a:gd name="connsiteX11-19893" fmla="*/ 5974443 w 12641071"/>
              <a:gd name="connsiteY11-19894" fmla="*/ 298195 h 5795240"/>
              <a:gd name="connsiteX12-19895" fmla="*/ 5974448 w 12641071"/>
              <a:gd name="connsiteY12-19896" fmla="*/ 298200 h 5795240"/>
              <a:gd name="connsiteX13-19897" fmla="*/ 6043427 w 12641071"/>
              <a:gd name="connsiteY13-19898" fmla="*/ 367901 h 5795240"/>
              <a:gd name="connsiteX14-19899" fmla="*/ 6043429 w 12641071"/>
              <a:gd name="connsiteY14-19900" fmla="*/ 367901 h 5795240"/>
              <a:gd name="connsiteX15-19901" fmla="*/ 6079014 w 12641071"/>
              <a:gd name="connsiteY15-19902" fmla="*/ 407056 h 5795240"/>
              <a:gd name="connsiteX16-19903" fmla="*/ 6105193 w 12641071"/>
              <a:gd name="connsiteY16-19904" fmla="*/ 442067 h 5795240"/>
              <a:gd name="connsiteX17-19905" fmla="*/ 6105193 w 12641071"/>
              <a:gd name="connsiteY17-19906" fmla="*/ 442069 h 5795240"/>
              <a:gd name="connsiteX18-19907" fmla="*/ 6143408 w 12641071"/>
              <a:gd name="connsiteY18-19908" fmla="*/ 493169 h 5795240"/>
              <a:gd name="connsiteX19-19909" fmla="*/ 6143427 w 12641071"/>
              <a:gd name="connsiteY19-19910" fmla="*/ 493200 h 5795240"/>
              <a:gd name="connsiteX20-19911" fmla="*/ 6143427 w 12641071"/>
              <a:gd name="connsiteY20-19912" fmla="*/ 493200 h 5795240"/>
              <a:gd name="connsiteX21-19913" fmla="*/ 6143408 w 12641071"/>
              <a:gd name="connsiteY21-19914" fmla="*/ 493167 h 5795240"/>
              <a:gd name="connsiteX22-19915" fmla="*/ 6141460 w 12641071"/>
              <a:gd name="connsiteY22-19916" fmla="*/ 475027 h 5795240"/>
              <a:gd name="connsiteX23-19917" fmla="*/ 6788665 w 12641071"/>
              <a:gd name="connsiteY23-19918" fmla="*/ 707369 h 5795240"/>
              <a:gd name="connsiteX24-19919" fmla="*/ 7184710 w 12641071"/>
              <a:gd name="connsiteY24-19920" fmla="*/ 627411 h 5795240"/>
              <a:gd name="connsiteX25-19921" fmla="*/ 7264545 w 12641071"/>
              <a:gd name="connsiteY25-19922" fmla="*/ 588952 h 5795240"/>
              <a:gd name="connsiteX26-19923" fmla="*/ 7213686 w 12641071"/>
              <a:gd name="connsiteY26-19924" fmla="*/ 626983 h 5795240"/>
              <a:gd name="connsiteX27-19925" fmla="*/ 7128319 w 12641071"/>
              <a:gd name="connsiteY27-19926" fmla="*/ 705504 h 5795240"/>
              <a:gd name="connsiteX28-19927" fmla="*/ 7083110 w 12641071"/>
              <a:gd name="connsiteY28-19928" fmla="*/ 757072 h 5795240"/>
              <a:gd name="connsiteX29-19929" fmla="*/ 7083111 w 12641071"/>
              <a:gd name="connsiteY29-19930" fmla="*/ 757072 h 5795240"/>
              <a:gd name="connsiteX30-19931" fmla="*/ 7128319 w 12641071"/>
              <a:gd name="connsiteY30-19932" fmla="*/ 705506 h 5795240"/>
              <a:gd name="connsiteX31-19933" fmla="*/ 7213686 w 12641071"/>
              <a:gd name="connsiteY31-19934" fmla="*/ 626984 h 5795240"/>
              <a:gd name="connsiteX32-19935" fmla="*/ 7264545 w 12641071"/>
              <a:gd name="connsiteY32-19936" fmla="*/ 588953 h 5795240"/>
              <a:gd name="connsiteX33-19937" fmla="*/ 7273651 w 12641071"/>
              <a:gd name="connsiteY33-19938" fmla="*/ 584566 h 5795240"/>
              <a:gd name="connsiteX34-19939" fmla="*/ 7314851 w 12641071"/>
              <a:gd name="connsiteY34-19940" fmla="*/ 559537 h 5795240"/>
              <a:gd name="connsiteX35-19941" fmla="*/ 7354131 w 12641071"/>
              <a:gd name="connsiteY35-19942" fmla="*/ 565467 h 5795240"/>
              <a:gd name="connsiteX36-19943" fmla="*/ 7429608 w 12641071"/>
              <a:gd name="connsiteY36-19944" fmla="*/ 586051 h 5795240"/>
              <a:gd name="connsiteX37-19945" fmla="*/ 7429611 w 12641071"/>
              <a:gd name="connsiteY37-19946" fmla="*/ 586050 h 5795240"/>
              <a:gd name="connsiteX38-19947" fmla="*/ 7354132 w 12641071"/>
              <a:gd name="connsiteY38-19948" fmla="*/ 565465 h 5795240"/>
              <a:gd name="connsiteX39-19949" fmla="*/ 7314853 w 12641071"/>
              <a:gd name="connsiteY39-19950" fmla="*/ 559536 h 5795240"/>
              <a:gd name="connsiteX40-19951" fmla="*/ 7314851 w 12641071"/>
              <a:gd name="connsiteY40-19952" fmla="*/ 559537 h 5795240"/>
              <a:gd name="connsiteX41-19953" fmla="*/ 7314849 w 12641071"/>
              <a:gd name="connsiteY41-19954" fmla="*/ 559537 h 5795240"/>
              <a:gd name="connsiteX42-19955" fmla="*/ 7273651 w 12641071"/>
              <a:gd name="connsiteY42-19956" fmla="*/ 584565 h 5795240"/>
              <a:gd name="connsiteX43-19957" fmla="*/ 7264545 w 12641071"/>
              <a:gd name="connsiteY43-19958" fmla="*/ 588952 h 5795240"/>
              <a:gd name="connsiteX44-19959" fmla="*/ 7296407 w 12641071"/>
              <a:gd name="connsiteY44-19960" fmla="*/ 565126 h 5795240"/>
              <a:gd name="connsiteX45-19961" fmla="*/ 7307447 w 12641071"/>
              <a:gd name="connsiteY45-19962" fmla="*/ 558419 h 5795240"/>
              <a:gd name="connsiteX46-19963" fmla="*/ 7307450 w 12641071"/>
              <a:gd name="connsiteY46-19964" fmla="*/ 558419 h 5795240"/>
              <a:gd name="connsiteX47-19965" fmla="*/ 7385004 w 12641071"/>
              <a:gd name="connsiteY47-19966" fmla="*/ 511303 h 5795240"/>
              <a:gd name="connsiteX48-19967" fmla="*/ 7391626 w 12641071"/>
              <a:gd name="connsiteY48-19968" fmla="*/ 508114 h 5795240"/>
              <a:gd name="connsiteX49-19969" fmla="*/ 7391631 w 12641071"/>
              <a:gd name="connsiteY49-19970" fmla="*/ 508110 h 5795240"/>
              <a:gd name="connsiteX50-19971" fmla="*/ 7478934 w 12641071"/>
              <a:gd name="connsiteY50-19972" fmla="*/ 466053 h 5795240"/>
              <a:gd name="connsiteX51-19973" fmla="*/ 7897193 w 12641071"/>
              <a:gd name="connsiteY51-19974" fmla="*/ 381611 h 5795240"/>
              <a:gd name="connsiteX52-19975" fmla="*/ 8788216 w 12641071"/>
              <a:gd name="connsiteY52-19976" fmla="*/ 855364 h 5795240"/>
              <a:gd name="connsiteX53-19977" fmla="*/ 8832362 w 12641071"/>
              <a:gd name="connsiteY53-19978" fmla="*/ 928030 h 5795240"/>
              <a:gd name="connsiteX54-19979" fmla="*/ 8832362 w 12641071"/>
              <a:gd name="connsiteY54-19980" fmla="*/ 928033 h 5795240"/>
              <a:gd name="connsiteX55-19981" fmla="*/ 8842040 w 12641071"/>
              <a:gd name="connsiteY55-19982" fmla="*/ 943961 h 5795240"/>
              <a:gd name="connsiteX56-19983" fmla="*/ 8856144 w 12641071"/>
              <a:gd name="connsiteY56-19984" fmla="*/ 973241 h 5795240"/>
              <a:gd name="connsiteX57-19985" fmla="*/ 8856145 w 12641071"/>
              <a:gd name="connsiteY57-19986" fmla="*/ 973241 h 5795240"/>
              <a:gd name="connsiteX58-19987" fmla="*/ 8878117 w 12641071"/>
              <a:gd name="connsiteY58-19988" fmla="*/ 1018851 h 5795240"/>
              <a:gd name="connsiteX59-19989" fmla="*/ 8877719 w 12641071"/>
              <a:gd name="connsiteY59-19990" fmla="*/ 1018369 h 5795240"/>
              <a:gd name="connsiteX60-19991" fmla="*/ 8853250 w 12641071"/>
              <a:gd name="connsiteY60-19992" fmla="*/ 973288 h 5795240"/>
              <a:gd name="connsiteX61-19993" fmla="*/ 8853249 w 12641071"/>
              <a:gd name="connsiteY61-19994" fmla="*/ 973288 h 5795240"/>
              <a:gd name="connsiteX62-19995" fmla="*/ 8853248 w 12641071"/>
              <a:gd name="connsiteY62-19996" fmla="*/ 973287 h 5795240"/>
              <a:gd name="connsiteX63-19997" fmla="*/ 8849677 w 12641071"/>
              <a:gd name="connsiteY63-19998" fmla="*/ 973341 h 5795240"/>
              <a:gd name="connsiteX64-19999" fmla="*/ 8641543 w 12641071"/>
              <a:gd name="connsiteY64-20000" fmla="*/ 916577 h 5795240"/>
              <a:gd name="connsiteX65-20001" fmla="*/ 8641545 w 12641071"/>
              <a:gd name="connsiteY65-20002" fmla="*/ 916580 h 5795240"/>
              <a:gd name="connsiteX66-20003" fmla="*/ 8849676 w 12641071"/>
              <a:gd name="connsiteY66-20004" fmla="*/ 973343 h 5795240"/>
              <a:gd name="connsiteX67-20005" fmla="*/ 8853248 w 12641071"/>
              <a:gd name="connsiteY67-20006" fmla="*/ 973288 h 5795240"/>
              <a:gd name="connsiteX68-20007" fmla="*/ 8877719 w 12641071"/>
              <a:gd name="connsiteY68-20008" fmla="*/ 1018371 h 5795240"/>
              <a:gd name="connsiteX69-20009" fmla="*/ 8878116 w 12641071"/>
              <a:gd name="connsiteY69-20010" fmla="*/ 1018851 h 5795240"/>
              <a:gd name="connsiteX70-20011" fmla="*/ 8887288 w 12641071"/>
              <a:gd name="connsiteY70-20012" fmla="*/ 1037892 h 5795240"/>
              <a:gd name="connsiteX71-20013" fmla="*/ 8949899 w 12641071"/>
              <a:gd name="connsiteY71-20014" fmla="*/ 1239592 h 5795240"/>
              <a:gd name="connsiteX72-20015" fmla="*/ 8968437 w 12641071"/>
              <a:gd name="connsiteY72-20016" fmla="*/ 1423482 h 5795240"/>
              <a:gd name="connsiteX73-20017" fmla="*/ 8949899 w 12641071"/>
              <a:gd name="connsiteY73-20018" fmla="*/ 1239591 h 5795240"/>
              <a:gd name="connsiteX74-20019" fmla="*/ 8887288 w 12641071"/>
              <a:gd name="connsiteY74-20020" fmla="*/ 1037890 h 5795240"/>
              <a:gd name="connsiteX75-20021" fmla="*/ 8878116 w 12641071"/>
              <a:gd name="connsiteY75-20022" fmla="*/ 1018851 h 5795240"/>
              <a:gd name="connsiteX76-20023" fmla="*/ 8931285 w 12641071"/>
              <a:gd name="connsiteY76-20024" fmla="*/ 1083292 h 5795240"/>
              <a:gd name="connsiteX77-20025" fmla="*/ 9241478 w 12641071"/>
              <a:gd name="connsiteY77-20026" fmla="*/ 1211778 h 5795240"/>
              <a:gd name="connsiteX78-20027" fmla="*/ 9605238 w 12641071"/>
              <a:gd name="connsiteY78-20028" fmla="*/ 1018369 h 5795240"/>
              <a:gd name="connsiteX79-20029" fmla="*/ 9636247 w 12641071"/>
              <a:gd name="connsiteY79-20030" fmla="*/ 961241 h 5795240"/>
              <a:gd name="connsiteX80-20031" fmla="*/ 9641995 w 12641071"/>
              <a:gd name="connsiteY80-20032" fmla="*/ 961152 h 5795240"/>
              <a:gd name="connsiteX81-20033" fmla="*/ 9584939 w 12641071"/>
              <a:gd name="connsiteY81-20034" fmla="*/ 1079594 h 5795240"/>
              <a:gd name="connsiteX82-20035" fmla="*/ 9546257 w 12641071"/>
              <a:gd name="connsiteY82-20036" fmla="*/ 1204206 h 5795240"/>
              <a:gd name="connsiteX83-20037" fmla="*/ 9584939 w 12641071"/>
              <a:gd name="connsiteY83-20038" fmla="*/ 1079596 h 5795240"/>
              <a:gd name="connsiteX84-20039" fmla="*/ 9641995 w 12641071"/>
              <a:gd name="connsiteY84-20040" fmla="*/ 961153 h 5795240"/>
              <a:gd name="connsiteX85-20041" fmla="*/ 9653069 w 12641071"/>
              <a:gd name="connsiteY85-20042" fmla="*/ 960983 h 5795240"/>
              <a:gd name="connsiteX86-20043" fmla="*/ 9801564 w 12641071"/>
              <a:gd name="connsiteY86-20044" fmla="*/ 1196828 h 5795240"/>
              <a:gd name="connsiteX87-20045" fmla="*/ 9801566 w 12641071"/>
              <a:gd name="connsiteY87-20046" fmla="*/ 1196828 h 5795240"/>
              <a:gd name="connsiteX88-20047" fmla="*/ 9653070 w 12641071"/>
              <a:gd name="connsiteY88-20048" fmla="*/ 960982 h 5795240"/>
              <a:gd name="connsiteX89-20049" fmla="*/ 9641996 w 12641071"/>
              <a:gd name="connsiteY89-20050" fmla="*/ 961152 h 5795240"/>
              <a:gd name="connsiteX90-20051" fmla="*/ 9651917 w 12641071"/>
              <a:gd name="connsiteY90-20052" fmla="*/ 940556 h 5795240"/>
              <a:gd name="connsiteX91-20053" fmla="*/ 11050508 w 12641071"/>
              <a:gd name="connsiteY91-20054" fmla="*/ 108150 h 5795240"/>
              <a:gd name="connsiteX92-20055" fmla="*/ 12641071 w 12641071"/>
              <a:gd name="connsiteY92-20056" fmla="*/ 1698711 h 5795240"/>
              <a:gd name="connsiteX93-20057" fmla="*/ 11371062 w 12641071"/>
              <a:gd name="connsiteY93-20058" fmla="*/ 3256960 h 5795240"/>
              <a:gd name="connsiteX94-20059" fmla="*/ 11215953 w 12641071"/>
              <a:gd name="connsiteY94-20060" fmla="*/ 3280632 h 5795240"/>
              <a:gd name="connsiteX95-20061" fmla="*/ 11142318 w 12641071"/>
              <a:gd name="connsiteY95-20062" fmla="*/ 3276914 h 5795240"/>
              <a:gd name="connsiteX96-20063" fmla="*/ 11215952 w 12641071"/>
              <a:gd name="connsiteY96-20064" fmla="*/ 3280632 h 5795240"/>
              <a:gd name="connsiteX97-20065" fmla="*/ 11213133 w 12641071"/>
              <a:gd name="connsiteY97-20066" fmla="*/ 3281062 h 5795240"/>
              <a:gd name="connsiteX98-20067" fmla="*/ 11116921 w 12641071"/>
              <a:gd name="connsiteY98-20068" fmla="*/ 3285921 h 5795240"/>
              <a:gd name="connsiteX99-20069" fmla="*/ 11050507 w 12641071"/>
              <a:gd name="connsiteY99-20070" fmla="*/ 3289274 h 5795240"/>
              <a:gd name="connsiteX100-20071" fmla="*/ 11006292 w 12641071"/>
              <a:gd name="connsiteY100-20072" fmla="*/ 3287041 h 5795240"/>
              <a:gd name="connsiteX101-20073" fmla="*/ 10937101 w 12641071"/>
              <a:gd name="connsiteY101-20074" fmla="*/ 3297601 h 5795240"/>
              <a:gd name="connsiteX102-20075" fmla="*/ 10144740 w 12641071"/>
              <a:gd name="connsiteY102-20076" fmla="*/ 4089962 h 5795240"/>
              <a:gd name="connsiteX103-20077" fmla="*/ 10130374 w 12641071"/>
              <a:gd name="connsiteY103-20078" fmla="*/ 4184101 h 5795240"/>
              <a:gd name="connsiteX104-20079" fmla="*/ 10130375 w 12641071"/>
              <a:gd name="connsiteY104-20080" fmla="*/ 4184103 h 5795240"/>
              <a:gd name="connsiteX105-20081" fmla="*/ 10130656 w 12641071"/>
              <a:gd name="connsiteY105-20082" fmla="*/ 4185950 h 5795240"/>
              <a:gd name="connsiteX106-20083" fmla="*/ 10138194 w 12641071"/>
              <a:gd name="connsiteY106-20084" fmla="*/ 4335228 h 5795240"/>
              <a:gd name="connsiteX107-20085" fmla="*/ 10137710 w 12641071"/>
              <a:gd name="connsiteY107-20086" fmla="*/ 4344822 h 5795240"/>
              <a:gd name="connsiteX108-20087" fmla="*/ 10133555 w 12641071"/>
              <a:gd name="connsiteY108-20088" fmla="*/ 4427096 h 5795240"/>
              <a:gd name="connsiteX109-20089" fmla="*/ 10129312 w 12641071"/>
              <a:gd name="connsiteY109-20090" fmla="*/ 4399289 h 5795240"/>
              <a:gd name="connsiteX110-20091" fmla="*/ 10126797 w 12641071"/>
              <a:gd name="connsiteY110-20092" fmla="*/ 4349498 h 5795240"/>
              <a:gd name="connsiteX111-20093" fmla="*/ 10126796 w 12641071"/>
              <a:gd name="connsiteY111-20094" fmla="*/ 4349498 h 5795240"/>
              <a:gd name="connsiteX112-20095" fmla="*/ 10129311 w 12641071"/>
              <a:gd name="connsiteY112-20096" fmla="*/ 4399289 h 5795240"/>
              <a:gd name="connsiteX113-20097" fmla="*/ 10133554 w 12641071"/>
              <a:gd name="connsiteY113-20098" fmla="*/ 4427096 h 5795240"/>
              <a:gd name="connsiteX114-20099" fmla="*/ 10130656 w 12641071"/>
              <a:gd name="connsiteY114-20100" fmla="*/ 4484506 h 5795240"/>
              <a:gd name="connsiteX115-20101" fmla="*/ 8678182 w 12641071"/>
              <a:gd name="connsiteY115-20102" fmla="*/ 5795240 h 5795240"/>
              <a:gd name="connsiteX116-20103" fmla="*/ 7467518 w 12641071"/>
              <a:gd name="connsiteY116-20104" fmla="*/ 5151535 h 5795240"/>
              <a:gd name="connsiteX117-20105" fmla="*/ 7419945 w 12641071"/>
              <a:gd name="connsiteY117-20106" fmla="*/ 5073228 h 5795240"/>
              <a:gd name="connsiteX118-20107" fmla="*/ 7394386 w 12641071"/>
              <a:gd name="connsiteY118-20108" fmla="*/ 5031156 h 5795240"/>
              <a:gd name="connsiteX119-20109" fmla="*/ 7367299 w 12641071"/>
              <a:gd name="connsiteY119-20110" fmla="*/ 4974928 h 5795240"/>
              <a:gd name="connsiteX120-20111" fmla="*/ 7332905 w 12641071"/>
              <a:gd name="connsiteY120-20112" fmla="*/ 4903531 h 5795240"/>
              <a:gd name="connsiteX121-20113" fmla="*/ 7320958 w 12641071"/>
              <a:gd name="connsiteY121-20114" fmla="*/ 4870887 h 5795240"/>
              <a:gd name="connsiteX122-20115" fmla="*/ 7322174 w 12641071"/>
              <a:gd name="connsiteY122-20116" fmla="*/ 4872361 h 5795240"/>
              <a:gd name="connsiteX123-20117" fmla="*/ 7362630 w 12641071"/>
              <a:gd name="connsiteY123-20118" fmla="*/ 4938954 h 5795240"/>
              <a:gd name="connsiteX124-20119" fmla="*/ 7380779 w 12641071"/>
              <a:gd name="connsiteY124-20120" fmla="*/ 4976628 h 5795240"/>
              <a:gd name="connsiteX125-20121" fmla="*/ 7391210 w 12641071"/>
              <a:gd name="connsiteY125-20122" fmla="*/ 4977944 h 5795240"/>
              <a:gd name="connsiteX126-20123" fmla="*/ 7380780 w 12641071"/>
              <a:gd name="connsiteY126-20124" fmla="*/ 4976628 h 5795240"/>
              <a:gd name="connsiteX127-20125" fmla="*/ 7362631 w 12641071"/>
              <a:gd name="connsiteY127-20126" fmla="*/ 4938954 h 5795240"/>
              <a:gd name="connsiteX128-20127" fmla="*/ 7322175 w 12641071"/>
              <a:gd name="connsiteY128-20128" fmla="*/ 4872361 h 5795240"/>
              <a:gd name="connsiteX129-20129" fmla="*/ 7320959 w 12641071"/>
              <a:gd name="connsiteY129-20130" fmla="*/ 4870887 h 5795240"/>
              <a:gd name="connsiteX130-20131" fmla="*/ 7283811 w 12641071"/>
              <a:gd name="connsiteY130-20132" fmla="*/ 4769391 h 5795240"/>
              <a:gd name="connsiteX131-20133" fmla="*/ 7272112 w 12641071"/>
              <a:gd name="connsiteY131-20134" fmla="*/ 4718630 h 5795240"/>
              <a:gd name="connsiteX132-20135" fmla="*/ 7272111 w 12641071"/>
              <a:gd name="connsiteY132-20136" fmla="*/ 4718630 h 5795240"/>
              <a:gd name="connsiteX133-20137" fmla="*/ 7283810 w 12641071"/>
              <a:gd name="connsiteY133-20138" fmla="*/ 4769391 h 5795240"/>
              <a:gd name="connsiteX134-20139" fmla="*/ 7320958 w 12641071"/>
              <a:gd name="connsiteY134-20140" fmla="*/ 4870887 h 5795240"/>
              <a:gd name="connsiteX135-20141" fmla="*/ 7223551 w 12641071"/>
              <a:gd name="connsiteY135-20142" fmla="*/ 4752829 h 5795240"/>
              <a:gd name="connsiteX136-20143" fmla="*/ 6652445 w 12641071"/>
              <a:gd name="connsiteY136-20144" fmla="*/ 4516269 h 5795240"/>
              <a:gd name="connsiteX137-20145" fmla="*/ 6200873 w 12641071"/>
              <a:gd name="connsiteY137-20146" fmla="*/ 4654206 h 5795240"/>
              <a:gd name="connsiteX138-20147" fmla="*/ 6088813 w 12641071"/>
              <a:gd name="connsiteY138-20148" fmla="*/ 4746663 h 5795240"/>
              <a:gd name="connsiteX139-20149" fmla="*/ 6043019 w 12641071"/>
              <a:gd name="connsiteY139-20150" fmla="*/ 4807902 h 5795240"/>
              <a:gd name="connsiteX140-20151" fmla="*/ 6043021 w 12641071"/>
              <a:gd name="connsiteY140-20152" fmla="*/ 4807902 h 5795240"/>
              <a:gd name="connsiteX141-20153" fmla="*/ 6023271 w 12641071"/>
              <a:gd name="connsiteY141-20154" fmla="*/ 4834312 h 5795240"/>
              <a:gd name="connsiteX142-20155" fmla="*/ 5970678 w 12641071"/>
              <a:gd name="connsiteY142-20156" fmla="*/ 4892181 h 5795240"/>
              <a:gd name="connsiteX143-20157" fmla="*/ 5982717 w 12641071"/>
              <a:gd name="connsiteY143-20158" fmla="*/ 4872361 h 5795240"/>
              <a:gd name="connsiteX144-20159" fmla="*/ 5970675 w 12641071"/>
              <a:gd name="connsiteY144-20160" fmla="*/ 4892181 h 5795240"/>
              <a:gd name="connsiteX145-20161" fmla="*/ 5935320 w 12641071"/>
              <a:gd name="connsiteY145-20162" fmla="*/ 4931081 h 5795240"/>
              <a:gd name="connsiteX146-20163" fmla="*/ 4971763 w 12641071"/>
              <a:gd name="connsiteY146-20164" fmla="*/ 5330200 h 5795240"/>
              <a:gd name="connsiteX147-20165" fmla="*/ 3716172 w 12641071"/>
              <a:gd name="connsiteY147-20166" fmla="*/ 4497938 h 5795240"/>
              <a:gd name="connsiteX148-20167" fmla="*/ 3710773 w 12641071"/>
              <a:gd name="connsiteY148-20168" fmla="*/ 4483182 h 5795240"/>
              <a:gd name="connsiteX149-20169" fmla="*/ 3710773 w 12641071"/>
              <a:gd name="connsiteY149-20170" fmla="*/ 4483181 h 5795240"/>
              <a:gd name="connsiteX150-20171" fmla="*/ 3674984 w 12641071"/>
              <a:gd name="connsiteY150-20172" fmla="*/ 4385402 h 5795240"/>
              <a:gd name="connsiteX151-20173" fmla="*/ 3670349 w 12641071"/>
              <a:gd name="connsiteY151-20174" fmla="*/ 4372742 h 5795240"/>
              <a:gd name="connsiteX152-20175" fmla="*/ 3659438 w 12641071"/>
              <a:gd name="connsiteY152-20176" fmla="*/ 4330309 h 5795240"/>
              <a:gd name="connsiteX153-20177" fmla="*/ 3672084 w 12641071"/>
              <a:gd name="connsiteY153-20178" fmla="*/ 4353606 h 5795240"/>
              <a:gd name="connsiteX154-20179" fmla="*/ 3659440 w 12641071"/>
              <a:gd name="connsiteY154-20180" fmla="*/ 4330309 h 5795240"/>
              <a:gd name="connsiteX155-20181" fmla="*/ 3613217 w 12641071"/>
              <a:gd name="connsiteY155-20182" fmla="*/ 4245153 h 5795240"/>
              <a:gd name="connsiteX156-20183" fmla="*/ 3083792 w 12641071"/>
              <a:gd name="connsiteY156-20184" fmla="*/ 3963660 h 5795240"/>
              <a:gd name="connsiteX157-20185" fmla="*/ 2835272 w 12641071"/>
              <a:gd name="connsiteY157-20186" fmla="*/ 4013833 h 5795240"/>
              <a:gd name="connsiteX158-20187" fmla="*/ 2820214 w 12641071"/>
              <a:gd name="connsiteY158-20188" fmla="*/ 4022007 h 5795240"/>
              <a:gd name="connsiteX159-20189" fmla="*/ 2820212 w 12641071"/>
              <a:gd name="connsiteY159-20190" fmla="*/ 4022008 h 5795240"/>
              <a:gd name="connsiteX160-20191" fmla="*/ 2820206 w 12641071"/>
              <a:gd name="connsiteY160-20192" fmla="*/ 4022011 h 5795240"/>
              <a:gd name="connsiteX161-20193" fmla="*/ 2813481 w 12641071"/>
              <a:gd name="connsiteY161-20194" fmla="*/ 4027041 h 5795240"/>
              <a:gd name="connsiteX162-20195" fmla="*/ 2762875 w 12641071"/>
              <a:gd name="connsiteY162-20196" fmla="*/ 4057784 h 5795240"/>
              <a:gd name="connsiteX163-20197" fmla="*/ 2762878 w 12641071"/>
              <a:gd name="connsiteY163-20198" fmla="*/ 4057784 h 5795240"/>
              <a:gd name="connsiteX164-20199" fmla="*/ 2694694 w 12641071"/>
              <a:gd name="connsiteY164-20200" fmla="*/ 4099208 h 5795240"/>
              <a:gd name="connsiteX165-20201" fmla="*/ 2726822 w 12641071"/>
              <a:gd name="connsiteY165-20202" fmla="*/ 4072700 h 5795240"/>
              <a:gd name="connsiteX166-20203" fmla="*/ 2757719 w 12641071"/>
              <a:gd name="connsiteY166-20204" fmla="*/ 4055929 h 5795240"/>
              <a:gd name="connsiteX167-20205" fmla="*/ 2757718 w 12641071"/>
              <a:gd name="connsiteY167-20206" fmla="*/ 4055928 h 5795240"/>
              <a:gd name="connsiteX168-20207" fmla="*/ 2726820 w 12641071"/>
              <a:gd name="connsiteY168-20208" fmla="*/ 4072700 h 5795240"/>
              <a:gd name="connsiteX169-20209" fmla="*/ 2694692 w 12641071"/>
              <a:gd name="connsiteY169-20210" fmla="*/ 4099208 h 5795240"/>
              <a:gd name="connsiteX170-20211" fmla="*/ 2664698 w 12641071"/>
              <a:gd name="connsiteY170-20212" fmla="*/ 4117431 h 5795240"/>
              <a:gd name="connsiteX171-20213" fmla="*/ 1804544 w 12641071"/>
              <a:gd name="connsiteY171-20214" fmla="*/ 4335229 h 5795240"/>
              <a:gd name="connsiteX172-20215" fmla="*/ 0 w 12641071"/>
              <a:gd name="connsiteY172-20216" fmla="*/ 2530685 h 5795240"/>
              <a:gd name="connsiteX173-20217" fmla="*/ 1804544 w 12641071"/>
              <a:gd name="connsiteY173-20218" fmla="*/ 726143 h 5795240"/>
              <a:gd name="connsiteX174-20219" fmla="*/ 3080549 w 12641071"/>
              <a:gd name="connsiteY174-20220" fmla="*/ 1254682 h 5795240"/>
              <a:gd name="connsiteX175-20221" fmla="*/ 3268676 w 12641071"/>
              <a:gd name="connsiteY175-20222" fmla="*/ 1461167 h 5795240"/>
              <a:gd name="connsiteX176-20223" fmla="*/ 3565826 w 12641071"/>
              <a:gd name="connsiteY176-20224" fmla="*/ 1551935 h 5795240"/>
              <a:gd name="connsiteX177-20225" fmla="*/ 4086504 w 12641071"/>
              <a:gd name="connsiteY177-20226" fmla="*/ 1127574 h 5795240"/>
              <a:gd name="connsiteX178-20227" fmla="*/ 4103078 w 12641071"/>
              <a:gd name="connsiteY178-20228" fmla="*/ 1004204 h 5795240"/>
              <a:gd name="connsiteX179-20229" fmla="*/ 5215874 w 12641071"/>
              <a:gd name="connsiteY179-20230" fmla="*/ 0 h 5795240"/>
              <a:gd name="connsiteX0-20231" fmla="*/ 5964869 w 12641071"/>
              <a:gd name="connsiteY0-20232" fmla="*/ 4795171 h 5795240"/>
              <a:gd name="connsiteX1-20233" fmla="*/ 6019264 w 12641071"/>
              <a:gd name="connsiteY1-20234" fmla="*/ 4804905 h 5795240"/>
              <a:gd name="connsiteX2-20235" fmla="*/ 6036570 w 12641071"/>
              <a:gd name="connsiteY2-20236" fmla="*/ 4807089 h 5795240"/>
              <a:gd name="connsiteX3-20237" fmla="*/ 6019265 w 12641071"/>
              <a:gd name="connsiteY3-20238" fmla="*/ 4804905 h 5795240"/>
              <a:gd name="connsiteX4-20239" fmla="*/ 5964869 w 12641071"/>
              <a:gd name="connsiteY4-20240" fmla="*/ 4795171 h 5795240"/>
              <a:gd name="connsiteX5-20241" fmla="*/ 3682364 w 12641071"/>
              <a:gd name="connsiteY5-20242" fmla="*/ 4386723 h 5795240"/>
              <a:gd name="connsiteX6-20243" fmla="*/ 3772428 w 12641071"/>
              <a:gd name="connsiteY6-20244" fmla="*/ 4402840 h 5795240"/>
              <a:gd name="connsiteX7-20245" fmla="*/ 3772428 w 12641071"/>
              <a:gd name="connsiteY7-20246" fmla="*/ 4402840 h 5795240"/>
              <a:gd name="connsiteX8-20247" fmla="*/ 3682364 w 12641071"/>
              <a:gd name="connsiteY8-20248" fmla="*/ 4386723 h 5795240"/>
              <a:gd name="connsiteX9-20249" fmla="*/ 5215874 w 12641071"/>
              <a:gd name="connsiteY9-20250" fmla="*/ 0 h 5795240"/>
              <a:gd name="connsiteX10-20251" fmla="*/ 5927386 w 12641071"/>
              <a:gd name="connsiteY10-20252" fmla="*/ 255427 h 5795240"/>
              <a:gd name="connsiteX11-20253" fmla="*/ 5974443 w 12641071"/>
              <a:gd name="connsiteY11-20254" fmla="*/ 298195 h 5795240"/>
              <a:gd name="connsiteX12-20255" fmla="*/ 6043427 w 12641071"/>
              <a:gd name="connsiteY12-20256" fmla="*/ 367901 h 5795240"/>
              <a:gd name="connsiteX13-20257" fmla="*/ 6043429 w 12641071"/>
              <a:gd name="connsiteY13-20258" fmla="*/ 367901 h 5795240"/>
              <a:gd name="connsiteX14-20259" fmla="*/ 6079014 w 12641071"/>
              <a:gd name="connsiteY14-20260" fmla="*/ 407056 h 5795240"/>
              <a:gd name="connsiteX15-20261" fmla="*/ 6105193 w 12641071"/>
              <a:gd name="connsiteY15-20262" fmla="*/ 442067 h 5795240"/>
              <a:gd name="connsiteX16-20263" fmla="*/ 6105193 w 12641071"/>
              <a:gd name="connsiteY16-20264" fmla="*/ 442069 h 5795240"/>
              <a:gd name="connsiteX17-20265" fmla="*/ 6143408 w 12641071"/>
              <a:gd name="connsiteY17-20266" fmla="*/ 493169 h 5795240"/>
              <a:gd name="connsiteX18-20267" fmla="*/ 6143427 w 12641071"/>
              <a:gd name="connsiteY18-20268" fmla="*/ 493200 h 5795240"/>
              <a:gd name="connsiteX19-20269" fmla="*/ 6143427 w 12641071"/>
              <a:gd name="connsiteY19-20270" fmla="*/ 493200 h 5795240"/>
              <a:gd name="connsiteX20-20271" fmla="*/ 6143408 w 12641071"/>
              <a:gd name="connsiteY20-20272" fmla="*/ 493167 h 5795240"/>
              <a:gd name="connsiteX21-20273" fmla="*/ 6141460 w 12641071"/>
              <a:gd name="connsiteY21-20274" fmla="*/ 475027 h 5795240"/>
              <a:gd name="connsiteX22-20275" fmla="*/ 6788665 w 12641071"/>
              <a:gd name="connsiteY22-20276" fmla="*/ 707369 h 5795240"/>
              <a:gd name="connsiteX23-20277" fmla="*/ 7184710 w 12641071"/>
              <a:gd name="connsiteY23-20278" fmla="*/ 627411 h 5795240"/>
              <a:gd name="connsiteX24-20279" fmla="*/ 7264545 w 12641071"/>
              <a:gd name="connsiteY24-20280" fmla="*/ 588952 h 5795240"/>
              <a:gd name="connsiteX25-20281" fmla="*/ 7213686 w 12641071"/>
              <a:gd name="connsiteY25-20282" fmla="*/ 626983 h 5795240"/>
              <a:gd name="connsiteX26-20283" fmla="*/ 7128319 w 12641071"/>
              <a:gd name="connsiteY26-20284" fmla="*/ 705504 h 5795240"/>
              <a:gd name="connsiteX27-20285" fmla="*/ 7083110 w 12641071"/>
              <a:gd name="connsiteY27-20286" fmla="*/ 757072 h 5795240"/>
              <a:gd name="connsiteX28-20287" fmla="*/ 7083111 w 12641071"/>
              <a:gd name="connsiteY28-20288" fmla="*/ 757072 h 5795240"/>
              <a:gd name="connsiteX29-20289" fmla="*/ 7128319 w 12641071"/>
              <a:gd name="connsiteY29-20290" fmla="*/ 705506 h 5795240"/>
              <a:gd name="connsiteX30-20291" fmla="*/ 7213686 w 12641071"/>
              <a:gd name="connsiteY30-20292" fmla="*/ 626984 h 5795240"/>
              <a:gd name="connsiteX31-20293" fmla="*/ 7264545 w 12641071"/>
              <a:gd name="connsiteY31-20294" fmla="*/ 588953 h 5795240"/>
              <a:gd name="connsiteX32-20295" fmla="*/ 7273651 w 12641071"/>
              <a:gd name="connsiteY32-20296" fmla="*/ 584566 h 5795240"/>
              <a:gd name="connsiteX33-20297" fmla="*/ 7314851 w 12641071"/>
              <a:gd name="connsiteY33-20298" fmla="*/ 559537 h 5795240"/>
              <a:gd name="connsiteX34-20299" fmla="*/ 7354131 w 12641071"/>
              <a:gd name="connsiteY34-20300" fmla="*/ 565467 h 5795240"/>
              <a:gd name="connsiteX35-20301" fmla="*/ 7429608 w 12641071"/>
              <a:gd name="connsiteY35-20302" fmla="*/ 586051 h 5795240"/>
              <a:gd name="connsiteX36-20303" fmla="*/ 7429611 w 12641071"/>
              <a:gd name="connsiteY36-20304" fmla="*/ 586050 h 5795240"/>
              <a:gd name="connsiteX37-20305" fmla="*/ 7354132 w 12641071"/>
              <a:gd name="connsiteY37-20306" fmla="*/ 565465 h 5795240"/>
              <a:gd name="connsiteX38-20307" fmla="*/ 7314853 w 12641071"/>
              <a:gd name="connsiteY38-20308" fmla="*/ 559536 h 5795240"/>
              <a:gd name="connsiteX39-20309" fmla="*/ 7314851 w 12641071"/>
              <a:gd name="connsiteY39-20310" fmla="*/ 559537 h 5795240"/>
              <a:gd name="connsiteX40-20311" fmla="*/ 7314849 w 12641071"/>
              <a:gd name="connsiteY40-20312" fmla="*/ 559537 h 5795240"/>
              <a:gd name="connsiteX41-20313" fmla="*/ 7273651 w 12641071"/>
              <a:gd name="connsiteY41-20314" fmla="*/ 584565 h 5795240"/>
              <a:gd name="connsiteX42-20315" fmla="*/ 7264545 w 12641071"/>
              <a:gd name="connsiteY42-20316" fmla="*/ 588952 h 5795240"/>
              <a:gd name="connsiteX43-20317" fmla="*/ 7296407 w 12641071"/>
              <a:gd name="connsiteY43-20318" fmla="*/ 565126 h 5795240"/>
              <a:gd name="connsiteX44-20319" fmla="*/ 7307447 w 12641071"/>
              <a:gd name="connsiteY44-20320" fmla="*/ 558419 h 5795240"/>
              <a:gd name="connsiteX45-20321" fmla="*/ 7307450 w 12641071"/>
              <a:gd name="connsiteY45-20322" fmla="*/ 558419 h 5795240"/>
              <a:gd name="connsiteX46-20323" fmla="*/ 7385004 w 12641071"/>
              <a:gd name="connsiteY46-20324" fmla="*/ 511303 h 5795240"/>
              <a:gd name="connsiteX47-20325" fmla="*/ 7391626 w 12641071"/>
              <a:gd name="connsiteY47-20326" fmla="*/ 508114 h 5795240"/>
              <a:gd name="connsiteX48-20327" fmla="*/ 7391631 w 12641071"/>
              <a:gd name="connsiteY48-20328" fmla="*/ 508110 h 5795240"/>
              <a:gd name="connsiteX49-20329" fmla="*/ 7478934 w 12641071"/>
              <a:gd name="connsiteY49-20330" fmla="*/ 466053 h 5795240"/>
              <a:gd name="connsiteX50-20331" fmla="*/ 7897193 w 12641071"/>
              <a:gd name="connsiteY50-20332" fmla="*/ 381611 h 5795240"/>
              <a:gd name="connsiteX51-20333" fmla="*/ 8788216 w 12641071"/>
              <a:gd name="connsiteY51-20334" fmla="*/ 855364 h 5795240"/>
              <a:gd name="connsiteX52-20335" fmla="*/ 8832362 w 12641071"/>
              <a:gd name="connsiteY52-20336" fmla="*/ 928030 h 5795240"/>
              <a:gd name="connsiteX53-20337" fmla="*/ 8832362 w 12641071"/>
              <a:gd name="connsiteY53-20338" fmla="*/ 928033 h 5795240"/>
              <a:gd name="connsiteX54-20339" fmla="*/ 8842040 w 12641071"/>
              <a:gd name="connsiteY54-20340" fmla="*/ 943961 h 5795240"/>
              <a:gd name="connsiteX55-20341" fmla="*/ 8856144 w 12641071"/>
              <a:gd name="connsiteY55-20342" fmla="*/ 973241 h 5795240"/>
              <a:gd name="connsiteX56-20343" fmla="*/ 8856145 w 12641071"/>
              <a:gd name="connsiteY56-20344" fmla="*/ 973241 h 5795240"/>
              <a:gd name="connsiteX57-20345" fmla="*/ 8878117 w 12641071"/>
              <a:gd name="connsiteY57-20346" fmla="*/ 1018851 h 5795240"/>
              <a:gd name="connsiteX58-20347" fmla="*/ 8877719 w 12641071"/>
              <a:gd name="connsiteY58-20348" fmla="*/ 1018369 h 5795240"/>
              <a:gd name="connsiteX59-20349" fmla="*/ 8853250 w 12641071"/>
              <a:gd name="connsiteY59-20350" fmla="*/ 973288 h 5795240"/>
              <a:gd name="connsiteX60-20351" fmla="*/ 8853249 w 12641071"/>
              <a:gd name="connsiteY60-20352" fmla="*/ 973288 h 5795240"/>
              <a:gd name="connsiteX61-20353" fmla="*/ 8853248 w 12641071"/>
              <a:gd name="connsiteY61-20354" fmla="*/ 973287 h 5795240"/>
              <a:gd name="connsiteX62-20355" fmla="*/ 8849677 w 12641071"/>
              <a:gd name="connsiteY62-20356" fmla="*/ 973341 h 5795240"/>
              <a:gd name="connsiteX63-20357" fmla="*/ 8641543 w 12641071"/>
              <a:gd name="connsiteY63-20358" fmla="*/ 916577 h 5795240"/>
              <a:gd name="connsiteX64-20359" fmla="*/ 8641545 w 12641071"/>
              <a:gd name="connsiteY64-20360" fmla="*/ 916580 h 5795240"/>
              <a:gd name="connsiteX65-20361" fmla="*/ 8849676 w 12641071"/>
              <a:gd name="connsiteY65-20362" fmla="*/ 973343 h 5795240"/>
              <a:gd name="connsiteX66-20363" fmla="*/ 8853248 w 12641071"/>
              <a:gd name="connsiteY66-20364" fmla="*/ 973288 h 5795240"/>
              <a:gd name="connsiteX67-20365" fmla="*/ 8877719 w 12641071"/>
              <a:gd name="connsiteY67-20366" fmla="*/ 1018371 h 5795240"/>
              <a:gd name="connsiteX68-20367" fmla="*/ 8878116 w 12641071"/>
              <a:gd name="connsiteY68-20368" fmla="*/ 1018851 h 5795240"/>
              <a:gd name="connsiteX69-20369" fmla="*/ 8887288 w 12641071"/>
              <a:gd name="connsiteY69-20370" fmla="*/ 1037892 h 5795240"/>
              <a:gd name="connsiteX70-20371" fmla="*/ 8949899 w 12641071"/>
              <a:gd name="connsiteY70-20372" fmla="*/ 1239592 h 5795240"/>
              <a:gd name="connsiteX71-20373" fmla="*/ 8968437 w 12641071"/>
              <a:gd name="connsiteY71-20374" fmla="*/ 1423482 h 5795240"/>
              <a:gd name="connsiteX72-20375" fmla="*/ 8949899 w 12641071"/>
              <a:gd name="connsiteY72-20376" fmla="*/ 1239591 h 5795240"/>
              <a:gd name="connsiteX73-20377" fmla="*/ 8887288 w 12641071"/>
              <a:gd name="connsiteY73-20378" fmla="*/ 1037890 h 5795240"/>
              <a:gd name="connsiteX74-20379" fmla="*/ 8878116 w 12641071"/>
              <a:gd name="connsiteY74-20380" fmla="*/ 1018851 h 5795240"/>
              <a:gd name="connsiteX75-20381" fmla="*/ 8931285 w 12641071"/>
              <a:gd name="connsiteY75-20382" fmla="*/ 1083292 h 5795240"/>
              <a:gd name="connsiteX76-20383" fmla="*/ 9241478 w 12641071"/>
              <a:gd name="connsiteY76-20384" fmla="*/ 1211778 h 5795240"/>
              <a:gd name="connsiteX77-20385" fmla="*/ 9605238 w 12641071"/>
              <a:gd name="connsiteY77-20386" fmla="*/ 1018369 h 5795240"/>
              <a:gd name="connsiteX78-20387" fmla="*/ 9636247 w 12641071"/>
              <a:gd name="connsiteY78-20388" fmla="*/ 961241 h 5795240"/>
              <a:gd name="connsiteX79-20389" fmla="*/ 9641995 w 12641071"/>
              <a:gd name="connsiteY79-20390" fmla="*/ 961152 h 5795240"/>
              <a:gd name="connsiteX80-20391" fmla="*/ 9584939 w 12641071"/>
              <a:gd name="connsiteY80-20392" fmla="*/ 1079594 h 5795240"/>
              <a:gd name="connsiteX81-20393" fmla="*/ 9546257 w 12641071"/>
              <a:gd name="connsiteY81-20394" fmla="*/ 1204206 h 5795240"/>
              <a:gd name="connsiteX82-20395" fmla="*/ 9584939 w 12641071"/>
              <a:gd name="connsiteY82-20396" fmla="*/ 1079596 h 5795240"/>
              <a:gd name="connsiteX83-20397" fmla="*/ 9641995 w 12641071"/>
              <a:gd name="connsiteY83-20398" fmla="*/ 961153 h 5795240"/>
              <a:gd name="connsiteX84-20399" fmla="*/ 9653069 w 12641071"/>
              <a:gd name="connsiteY84-20400" fmla="*/ 960983 h 5795240"/>
              <a:gd name="connsiteX85-20401" fmla="*/ 9801564 w 12641071"/>
              <a:gd name="connsiteY85-20402" fmla="*/ 1196828 h 5795240"/>
              <a:gd name="connsiteX86-20403" fmla="*/ 9801566 w 12641071"/>
              <a:gd name="connsiteY86-20404" fmla="*/ 1196828 h 5795240"/>
              <a:gd name="connsiteX87-20405" fmla="*/ 9653070 w 12641071"/>
              <a:gd name="connsiteY87-20406" fmla="*/ 960982 h 5795240"/>
              <a:gd name="connsiteX88-20407" fmla="*/ 9641996 w 12641071"/>
              <a:gd name="connsiteY88-20408" fmla="*/ 961152 h 5795240"/>
              <a:gd name="connsiteX89-20409" fmla="*/ 9651917 w 12641071"/>
              <a:gd name="connsiteY89-20410" fmla="*/ 940556 h 5795240"/>
              <a:gd name="connsiteX90-20411" fmla="*/ 11050508 w 12641071"/>
              <a:gd name="connsiteY90-20412" fmla="*/ 108150 h 5795240"/>
              <a:gd name="connsiteX91-20413" fmla="*/ 12641071 w 12641071"/>
              <a:gd name="connsiteY91-20414" fmla="*/ 1698711 h 5795240"/>
              <a:gd name="connsiteX92-20415" fmla="*/ 11371062 w 12641071"/>
              <a:gd name="connsiteY92-20416" fmla="*/ 3256960 h 5795240"/>
              <a:gd name="connsiteX93-20417" fmla="*/ 11215953 w 12641071"/>
              <a:gd name="connsiteY93-20418" fmla="*/ 3280632 h 5795240"/>
              <a:gd name="connsiteX94-20419" fmla="*/ 11142318 w 12641071"/>
              <a:gd name="connsiteY94-20420" fmla="*/ 3276914 h 5795240"/>
              <a:gd name="connsiteX95-20421" fmla="*/ 11215952 w 12641071"/>
              <a:gd name="connsiteY95-20422" fmla="*/ 3280632 h 5795240"/>
              <a:gd name="connsiteX96-20423" fmla="*/ 11213133 w 12641071"/>
              <a:gd name="connsiteY96-20424" fmla="*/ 3281062 h 5795240"/>
              <a:gd name="connsiteX97-20425" fmla="*/ 11116921 w 12641071"/>
              <a:gd name="connsiteY97-20426" fmla="*/ 3285921 h 5795240"/>
              <a:gd name="connsiteX98-20427" fmla="*/ 11050507 w 12641071"/>
              <a:gd name="connsiteY98-20428" fmla="*/ 3289274 h 5795240"/>
              <a:gd name="connsiteX99-20429" fmla="*/ 11006292 w 12641071"/>
              <a:gd name="connsiteY99-20430" fmla="*/ 3287041 h 5795240"/>
              <a:gd name="connsiteX100-20431" fmla="*/ 10937101 w 12641071"/>
              <a:gd name="connsiteY100-20432" fmla="*/ 3297601 h 5795240"/>
              <a:gd name="connsiteX101-20433" fmla="*/ 10144740 w 12641071"/>
              <a:gd name="connsiteY101-20434" fmla="*/ 4089962 h 5795240"/>
              <a:gd name="connsiteX102-20435" fmla="*/ 10130374 w 12641071"/>
              <a:gd name="connsiteY102-20436" fmla="*/ 4184101 h 5795240"/>
              <a:gd name="connsiteX103-20437" fmla="*/ 10130375 w 12641071"/>
              <a:gd name="connsiteY103-20438" fmla="*/ 4184103 h 5795240"/>
              <a:gd name="connsiteX104-20439" fmla="*/ 10130656 w 12641071"/>
              <a:gd name="connsiteY104-20440" fmla="*/ 4185950 h 5795240"/>
              <a:gd name="connsiteX105-20441" fmla="*/ 10138194 w 12641071"/>
              <a:gd name="connsiteY105-20442" fmla="*/ 4335228 h 5795240"/>
              <a:gd name="connsiteX106-20443" fmla="*/ 10137710 w 12641071"/>
              <a:gd name="connsiteY106-20444" fmla="*/ 4344822 h 5795240"/>
              <a:gd name="connsiteX107-20445" fmla="*/ 10133555 w 12641071"/>
              <a:gd name="connsiteY107-20446" fmla="*/ 4427096 h 5795240"/>
              <a:gd name="connsiteX108-20447" fmla="*/ 10129312 w 12641071"/>
              <a:gd name="connsiteY108-20448" fmla="*/ 4399289 h 5795240"/>
              <a:gd name="connsiteX109-20449" fmla="*/ 10126797 w 12641071"/>
              <a:gd name="connsiteY109-20450" fmla="*/ 4349498 h 5795240"/>
              <a:gd name="connsiteX110-20451" fmla="*/ 10126796 w 12641071"/>
              <a:gd name="connsiteY110-20452" fmla="*/ 4349498 h 5795240"/>
              <a:gd name="connsiteX111-20453" fmla="*/ 10129311 w 12641071"/>
              <a:gd name="connsiteY111-20454" fmla="*/ 4399289 h 5795240"/>
              <a:gd name="connsiteX112-20455" fmla="*/ 10133554 w 12641071"/>
              <a:gd name="connsiteY112-20456" fmla="*/ 4427096 h 5795240"/>
              <a:gd name="connsiteX113-20457" fmla="*/ 10130656 w 12641071"/>
              <a:gd name="connsiteY113-20458" fmla="*/ 4484506 h 5795240"/>
              <a:gd name="connsiteX114-20459" fmla="*/ 8678182 w 12641071"/>
              <a:gd name="connsiteY114-20460" fmla="*/ 5795240 h 5795240"/>
              <a:gd name="connsiteX115-20461" fmla="*/ 7467518 w 12641071"/>
              <a:gd name="connsiteY115-20462" fmla="*/ 5151535 h 5795240"/>
              <a:gd name="connsiteX116-20463" fmla="*/ 7419945 w 12641071"/>
              <a:gd name="connsiteY116-20464" fmla="*/ 5073228 h 5795240"/>
              <a:gd name="connsiteX117-20465" fmla="*/ 7394386 w 12641071"/>
              <a:gd name="connsiteY117-20466" fmla="*/ 5031156 h 5795240"/>
              <a:gd name="connsiteX118-20467" fmla="*/ 7367299 w 12641071"/>
              <a:gd name="connsiteY118-20468" fmla="*/ 4974928 h 5795240"/>
              <a:gd name="connsiteX119-20469" fmla="*/ 7332905 w 12641071"/>
              <a:gd name="connsiteY119-20470" fmla="*/ 4903531 h 5795240"/>
              <a:gd name="connsiteX120-20471" fmla="*/ 7320958 w 12641071"/>
              <a:gd name="connsiteY120-20472" fmla="*/ 4870887 h 5795240"/>
              <a:gd name="connsiteX121-20473" fmla="*/ 7322174 w 12641071"/>
              <a:gd name="connsiteY121-20474" fmla="*/ 4872361 h 5795240"/>
              <a:gd name="connsiteX122-20475" fmla="*/ 7362630 w 12641071"/>
              <a:gd name="connsiteY122-20476" fmla="*/ 4938954 h 5795240"/>
              <a:gd name="connsiteX123-20477" fmla="*/ 7380779 w 12641071"/>
              <a:gd name="connsiteY123-20478" fmla="*/ 4976628 h 5795240"/>
              <a:gd name="connsiteX124-20479" fmla="*/ 7391210 w 12641071"/>
              <a:gd name="connsiteY124-20480" fmla="*/ 4977944 h 5795240"/>
              <a:gd name="connsiteX125-20481" fmla="*/ 7380780 w 12641071"/>
              <a:gd name="connsiteY125-20482" fmla="*/ 4976628 h 5795240"/>
              <a:gd name="connsiteX126-20483" fmla="*/ 7362631 w 12641071"/>
              <a:gd name="connsiteY126-20484" fmla="*/ 4938954 h 5795240"/>
              <a:gd name="connsiteX127-20485" fmla="*/ 7322175 w 12641071"/>
              <a:gd name="connsiteY127-20486" fmla="*/ 4872361 h 5795240"/>
              <a:gd name="connsiteX128-20487" fmla="*/ 7320959 w 12641071"/>
              <a:gd name="connsiteY128-20488" fmla="*/ 4870887 h 5795240"/>
              <a:gd name="connsiteX129-20489" fmla="*/ 7283811 w 12641071"/>
              <a:gd name="connsiteY129-20490" fmla="*/ 4769391 h 5795240"/>
              <a:gd name="connsiteX130-20491" fmla="*/ 7272112 w 12641071"/>
              <a:gd name="connsiteY130-20492" fmla="*/ 4718630 h 5795240"/>
              <a:gd name="connsiteX131-20493" fmla="*/ 7272111 w 12641071"/>
              <a:gd name="connsiteY131-20494" fmla="*/ 4718630 h 5795240"/>
              <a:gd name="connsiteX132-20495" fmla="*/ 7283810 w 12641071"/>
              <a:gd name="connsiteY132-20496" fmla="*/ 4769391 h 5795240"/>
              <a:gd name="connsiteX133-20497" fmla="*/ 7320958 w 12641071"/>
              <a:gd name="connsiteY133-20498" fmla="*/ 4870887 h 5795240"/>
              <a:gd name="connsiteX134-20499" fmla="*/ 7223551 w 12641071"/>
              <a:gd name="connsiteY134-20500" fmla="*/ 4752829 h 5795240"/>
              <a:gd name="connsiteX135-20501" fmla="*/ 6652445 w 12641071"/>
              <a:gd name="connsiteY135-20502" fmla="*/ 4516269 h 5795240"/>
              <a:gd name="connsiteX136-20503" fmla="*/ 6200873 w 12641071"/>
              <a:gd name="connsiteY136-20504" fmla="*/ 4654206 h 5795240"/>
              <a:gd name="connsiteX137-20505" fmla="*/ 6088813 w 12641071"/>
              <a:gd name="connsiteY137-20506" fmla="*/ 4746663 h 5795240"/>
              <a:gd name="connsiteX138-20507" fmla="*/ 6043019 w 12641071"/>
              <a:gd name="connsiteY138-20508" fmla="*/ 4807902 h 5795240"/>
              <a:gd name="connsiteX139-20509" fmla="*/ 6043021 w 12641071"/>
              <a:gd name="connsiteY139-20510" fmla="*/ 4807902 h 5795240"/>
              <a:gd name="connsiteX140-20511" fmla="*/ 6023271 w 12641071"/>
              <a:gd name="connsiteY140-20512" fmla="*/ 4834312 h 5795240"/>
              <a:gd name="connsiteX141-20513" fmla="*/ 5970678 w 12641071"/>
              <a:gd name="connsiteY141-20514" fmla="*/ 4892181 h 5795240"/>
              <a:gd name="connsiteX142-20515" fmla="*/ 5982717 w 12641071"/>
              <a:gd name="connsiteY142-20516" fmla="*/ 4872361 h 5795240"/>
              <a:gd name="connsiteX143-20517" fmla="*/ 5970675 w 12641071"/>
              <a:gd name="connsiteY143-20518" fmla="*/ 4892181 h 5795240"/>
              <a:gd name="connsiteX144-20519" fmla="*/ 5935320 w 12641071"/>
              <a:gd name="connsiteY144-20520" fmla="*/ 4931081 h 5795240"/>
              <a:gd name="connsiteX145-20521" fmla="*/ 4971763 w 12641071"/>
              <a:gd name="connsiteY145-20522" fmla="*/ 5330200 h 5795240"/>
              <a:gd name="connsiteX146-20523" fmla="*/ 3716172 w 12641071"/>
              <a:gd name="connsiteY146-20524" fmla="*/ 4497938 h 5795240"/>
              <a:gd name="connsiteX147-20525" fmla="*/ 3710773 w 12641071"/>
              <a:gd name="connsiteY147-20526" fmla="*/ 4483182 h 5795240"/>
              <a:gd name="connsiteX148-20527" fmla="*/ 3710773 w 12641071"/>
              <a:gd name="connsiteY148-20528" fmla="*/ 4483181 h 5795240"/>
              <a:gd name="connsiteX149-20529" fmla="*/ 3674984 w 12641071"/>
              <a:gd name="connsiteY149-20530" fmla="*/ 4385402 h 5795240"/>
              <a:gd name="connsiteX150-20531" fmla="*/ 3670349 w 12641071"/>
              <a:gd name="connsiteY150-20532" fmla="*/ 4372742 h 5795240"/>
              <a:gd name="connsiteX151-20533" fmla="*/ 3659438 w 12641071"/>
              <a:gd name="connsiteY151-20534" fmla="*/ 4330309 h 5795240"/>
              <a:gd name="connsiteX152-20535" fmla="*/ 3672084 w 12641071"/>
              <a:gd name="connsiteY152-20536" fmla="*/ 4353606 h 5795240"/>
              <a:gd name="connsiteX153-20537" fmla="*/ 3659440 w 12641071"/>
              <a:gd name="connsiteY153-20538" fmla="*/ 4330309 h 5795240"/>
              <a:gd name="connsiteX154-20539" fmla="*/ 3613217 w 12641071"/>
              <a:gd name="connsiteY154-20540" fmla="*/ 4245153 h 5795240"/>
              <a:gd name="connsiteX155-20541" fmla="*/ 3083792 w 12641071"/>
              <a:gd name="connsiteY155-20542" fmla="*/ 3963660 h 5795240"/>
              <a:gd name="connsiteX156-20543" fmla="*/ 2835272 w 12641071"/>
              <a:gd name="connsiteY156-20544" fmla="*/ 4013833 h 5795240"/>
              <a:gd name="connsiteX157-20545" fmla="*/ 2820214 w 12641071"/>
              <a:gd name="connsiteY157-20546" fmla="*/ 4022007 h 5795240"/>
              <a:gd name="connsiteX158-20547" fmla="*/ 2820212 w 12641071"/>
              <a:gd name="connsiteY158-20548" fmla="*/ 4022008 h 5795240"/>
              <a:gd name="connsiteX159-20549" fmla="*/ 2820206 w 12641071"/>
              <a:gd name="connsiteY159-20550" fmla="*/ 4022011 h 5795240"/>
              <a:gd name="connsiteX160-20551" fmla="*/ 2813481 w 12641071"/>
              <a:gd name="connsiteY160-20552" fmla="*/ 4027041 h 5795240"/>
              <a:gd name="connsiteX161-20553" fmla="*/ 2762875 w 12641071"/>
              <a:gd name="connsiteY161-20554" fmla="*/ 4057784 h 5795240"/>
              <a:gd name="connsiteX162-20555" fmla="*/ 2762878 w 12641071"/>
              <a:gd name="connsiteY162-20556" fmla="*/ 4057784 h 5795240"/>
              <a:gd name="connsiteX163-20557" fmla="*/ 2694694 w 12641071"/>
              <a:gd name="connsiteY163-20558" fmla="*/ 4099208 h 5795240"/>
              <a:gd name="connsiteX164-20559" fmla="*/ 2726822 w 12641071"/>
              <a:gd name="connsiteY164-20560" fmla="*/ 4072700 h 5795240"/>
              <a:gd name="connsiteX165-20561" fmla="*/ 2757719 w 12641071"/>
              <a:gd name="connsiteY165-20562" fmla="*/ 4055929 h 5795240"/>
              <a:gd name="connsiteX166-20563" fmla="*/ 2757718 w 12641071"/>
              <a:gd name="connsiteY166-20564" fmla="*/ 4055928 h 5795240"/>
              <a:gd name="connsiteX167-20565" fmla="*/ 2726820 w 12641071"/>
              <a:gd name="connsiteY167-20566" fmla="*/ 4072700 h 5795240"/>
              <a:gd name="connsiteX168-20567" fmla="*/ 2694692 w 12641071"/>
              <a:gd name="connsiteY168-20568" fmla="*/ 4099208 h 5795240"/>
              <a:gd name="connsiteX169-20569" fmla="*/ 2664698 w 12641071"/>
              <a:gd name="connsiteY169-20570" fmla="*/ 4117431 h 5795240"/>
              <a:gd name="connsiteX170-20571" fmla="*/ 1804544 w 12641071"/>
              <a:gd name="connsiteY170-20572" fmla="*/ 4335229 h 5795240"/>
              <a:gd name="connsiteX171-20573" fmla="*/ 0 w 12641071"/>
              <a:gd name="connsiteY171-20574" fmla="*/ 2530685 h 5795240"/>
              <a:gd name="connsiteX172-20575" fmla="*/ 1804544 w 12641071"/>
              <a:gd name="connsiteY172-20576" fmla="*/ 726143 h 5795240"/>
              <a:gd name="connsiteX173-20577" fmla="*/ 3080549 w 12641071"/>
              <a:gd name="connsiteY173-20578" fmla="*/ 1254682 h 5795240"/>
              <a:gd name="connsiteX174-20579" fmla="*/ 3268676 w 12641071"/>
              <a:gd name="connsiteY174-20580" fmla="*/ 1461167 h 5795240"/>
              <a:gd name="connsiteX175-20581" fmla="*/ 3565826 w 12641071"/>
              <a:gd name="connsiteY175-20582" fmla="*/ 1551935 h 5795240"/>
              <a:gd name="connsiteX176-20583" fmla="*/ 4086504 w 12641071"/>
              <a:gd name="connsiteY176-20584" fmla="*/ 1127574 h 5795240"/>
              <a:gd name="connsiteX177-20585" fmla="*/ 4103078 w 12641071"/>
              <a:gd name="connsiteY177-20586" fmla="*/ 1004204 h 5795240"/>
              <a:gd name="connsiteX178-20587" fmla="*/ 5215874 w 12641071"/>
              <a:gd name="connsiteY178-20588" fmla="*/ 0 h 5795240"/>
              <a:gd name="connsiteX0-20589" fmla="*/ 5964869 w 12641071"/>
              <a:gd name="connsiteY0-20590" fmla="*/ 4795171 h 5795240"/>
              <a:gd name="connsiteX1-20591" fmla="*/ 6019264 w 12641071"/>
              <a:gd name="connsiteY1-20592" fmla="*/ 4804905 h 5795240"/>
              <a:gd name="connsiteX2-20593" fmla="*/ 6036570 w 12641071"/>
              <a:gd name="connsiteY2-20594" fmla="*/ 4807089 h 5795240"/>
              <a:gd name="connsiteX3-20595" fmla="*/ 6019265 w 12641071"/>
              <a:gd name="connsiteY3-20596" fmla="*/ 4804905 h 5795240"/>
              <a:gd name="connsiteX4-20597" fmla="*/ 5964869 w 12641071"/>
              <a:gd name="connsiteY4-20598" fmla="*/ 4795171 h 5795240"/>
              <a:gd name="connsiteX5-20599" fmla="*/ 3682364 w 12641071"/>
              <a:gd name="connsiteY5-20600" fmla="*/ 4386723 h 5795240"/>
              <a:gd name="connsiteX6-20601" fmla="*/ 3772428 w 12641071"/>
              <a:gd name="connsiteY6-20602" fmla="*/ 4402840 h 5795240"/>
              <a:gd name="connsiteX7-20603" fmla="*/ 3772428 w 12641071"/>
              <a:gd name="connsiteY7-20604" fmla="*/ 4402840 h 5795240"/>
              <a:gd name="connsiteX8-20605" fmla="*/ 3682364 w 12641071"/>
              <a:gd name="connsiteY8-20606" fmla="*/ 4386723 h 5795240"/>
              <a:gd name="connsiteX9-20607" fmla="*/ 5215874 w 12641071"/>
              <a:gd name="connsiteY9-20608" fmla="*/ 0 h 5795240"/>
              <a:gd name="connsiteX10-20609" fmla="*/ 5927386 w 12641071"/>
              <a:gd name="connsiteY10-20610" fmla="*/ 255427 h 5795240"/>
              <a:gd name="connsiteX11-20611" fmla="*/ 5974443 w 12641071"/>
              <a:gd name="connsiteY11-20612" fmla="*/ 298195 h 5795240"/>
              <a:gd name="connsiteX12-20613" fmla="*/ 6043427 w 12641071"/>
              <a:gd name="connsiteY12-20614" fmla="*/ 367901 h 5795240"/>
              <a:gd name="connsiteX13-20615" fmla="*/ 6043429 w 12641071"/>
              <a:gd name="connsiteY13-20616" fmla="*/ 367901 h 5795240"/>
              <a:gd name="connsiteX14-20617" fmla="*/ 6105193 w 12641071"/>
              <a:gd name="connsiteY14-20618" fmla="*/ 442067 h 5795240"/>
              <a:gd name="connsiteX15-20619" fmla="*/ 6105193 w 12641071"/>
              <a:gd name="connsiteY15-20620" fmla="*/ 442069 h 5795240"/>
              <a:gd name="connsiteX16-20621" fmla="*/ 6143408 w 12641071"/>
              <a:gd name="connsiteY16-20622" fmla="*/ 493169 h 5795240"/>
              <a:gd name="connsiteX17-20623" fmla="*/ 6143427 w 12641071"/>
              <a:gd name="connsiteY17-20624" fmla="*/ 493200 h 5795240"/>
              <a:gd name="connsiteX18-20625" fmla="*/ 6143427 w 12641071"/>
              <a:gd name="connsiteY18-20626" fmla="*/ 493200 h 5795240"/>
              <a:gd name="connsiteX19-20627" fmla="*/ 6143408 w 12641071"/>
              <a:gd name="connsiteY19-20628" fmla="*/ 493167 h 5795240"/>
              <a:gd name="connsiteX20-20629" fmla="*/ 6141460 w 12641071"/>
              <a:gd name="connsiteY20-20630" fmla="*/ 475027 h 5795240"/>
              <a:gd name="connsiteX21-20631" fmla="*/ 6788665 w 12641071"/>
              <a:gd name="connsiteY21-20632" fmla="*/ 707369 h 5795240"/>
              <a:gd name="connsiteX22-20633" fmla="*/ 7184710 w 12641071"/>
              <a:gd name="connsiteY22-20634" fmla="*/ 627411 h 5795240"/>
              <a:gd name="connsiteX23-20635" fmla="*/ 7264545 w 12641071"/>
              <a:gd name="connsiteY23-20636" fmla="*/ 588952 h 5795240"/>
              <a:gd name="connsiteX24-20637" fmla="*/ 7213686 w 12641071"/>
              <a:gd name="connsiteY24-20638" fmla="*/ 626983 h 5795240"/>
              <a:gd name="connsiteX25-20639" fmla="*/ 7128319 w 12641071"/>
              <a:gd name="connsiteY25-20640" fmla="*/ 705504 h 5795240"/>
              <a:gd name="connsiteX26-20641" fmla="*/ 7083110 w 12641071"/>
              <a:gd name="connsiteY26-20642" fmla="*/ 757072 h 5795240"/>
              <a:gd name="connsiteX27-20643" fmla="*/ 7083111 w 12641071"/>
              <a:gd name="connsiteY27-20644" fmla="*/ 757072 h 5795240"/>
              <a:gd name="connsiteX28-20645" fmla="*/ 7128319 w 12641071"/>
              <a:gd name="connsiteY28-20646" fmla="*/ 705506 h 5795240"/>
              <a:gd name="connsiteX29-20647" fmla="*/ 7213686 w 12641071"/>
              <a:gd name="connsiteY29-20648" fmla="*/ 626984 h 5795240"/>
              <a:gd name="connsiteX30-20649" fmla="*/ 7264545 w 12641071"/>
              <a:gd name="connsiteY30-20650" fmla="*/ 588953 h 5795240"/>
              <a:gd name="connsiteX31-20651" fmla="*/ 7273651 w 12641071"/>
              <a:gd name="connsiteY31-20652" fmla="*/ 584566 h 5795240"/>
              <a:gd name="connsiteX32-20653" fmla="*/ 7314851 w 12641071"/>
              <a:gd name="connsiteY32-20654" fmla="*/ 559537 h 5795240"/>
              <a:gd name="connsiteX33-20655" fmla="*/ 7354131 w 12641071"/>
              <a:gd name="connsiteY33-20656" fmla="*/ 565467 h 5795240"/>
              <a:gd name="connsiteX34-20657" fmla="*/ 7429608 w 12641071"/>
              <a:gd name="connsiteY34-20658" fmla="*/ 586051 h 5795240"/>
              <a:gd name="connsiteX35-20659" fmla="*/ 7429611 w 12641071"/>
              <a:gd name="connsiteY35-20660" fmla="*/ 586050 h 5795240"/>
              <a:gd name="connsiteX36-20661" fmla="*/ 7354132 w 12641071"/>
              <a:gd name="connsiteY36-20662" fmla="*/ 565465 h 5795240"/>
              <a:gd name="connsiteX37-20663" fmla="*/ 7314853 w 12641071"/>
              <a:gd name="connsiteY37-20664" fmla="*/ 559536 h 5795240"/>
              <a:gd name="connsiteX38-20665" fmla="*/ 7314851 w 12641071"/>
              <a:gd name="connsiteY38-20666" fmla="*/ 559537 h 5795240"/>
              <a:gd name="connsiteX39-20667" fmla="*/ 7314849 w 12641071"/>
              <a:gd name="connsiteY39-20668" fmla="*/ 559537 h 5795240"/>
              <a:gd name="connsiteX40-20669" fmla="*/ 7273651 w 12641071"/>
              <a:gd name="connsiteY40-20670" fmla="*/ 584565 h 5795240"/>
              <a:gd name="connsiteX41-20671" fmla="*/ 7264545 w 12641071"/>
              <a:gd name="connsiteY41-20672" fmla="*/ 588952 h 5795240"/>
              <a:gd name="connsiteX42-20673" fmla="*/ 7296407 w 12641071"/>
              <a:gd name="connsiteY42-20674" fmla="*/ 565126 h 5795240"/>
              <a:gd name="connsiteX43-20675" fmla="*/ 7307447 w 12641071"/>
              <a:gd name="connsiteY43-20676" fmla="*/ 558419 h 5795240"/>
              <a:gd name="connsiteX44-20677" fmla="*/ 7307450 w 12641071"/>
              <a:gd name="connsiteY44-20678" fmla="*/ 558419 h 5795240"/>
              <a:gd name="connsiteX45-20679" fmla="*/ 7385004 w 12641071"/>
              <a:gd name="connsiteY45-20680" fmla="*/ 511303 h 5795240"/>
              <a:gd name="connsiteX46-20681" fmla="*/ 7391626 w 12641071"/>
              <a:gd name="connsiteY46-20682" fmla="*/ 508114 h 5795240"/>
              <a:gd name="connsiteX47-20683" fmla="*/ 7391631 w 12641071"/>
              <a:gd name="connsiteY47-20684" fmla="*/ 508110 h 5795240"/>
              <a:gd name="connsiteX48-20685" fmla="*/ 7478934 w 12641071"/>
              <a:gd name="connsiteY48-20686" fmla="*/ 466053 h 5795240"/>
              <a:gd name="connsiteX49-20687" fmla="*/ 7897193 w 12641071"/>
              <a:gd name="connsiteY49-20688" fmla="*/ 381611 h 5795240"/>
              <a:gd name="connsiteX50-20689" fmla="*/ 8788216 w 12641071"/>
              <a:gd name="connsiteY50-20690" fmla="*/ 855364 h 5795240"/>
              <a:gd name="connsiteX51-20691" fmla="*/ 8832362 w 12641071"/>
              <a:gd name="connsiteY51-20692" fmla="*/ 928030 h 5795240"/>
              <a:gd name="connsiteX52-20693" fmla="*/ 8832362 w 12641071"/>
              <a:gd name="connsiteY52-20694" fmla="*/ 928033 h 5795240"/>
              <a:gd name="connsiteX53-20695" fmla="*/ 8842040 w 12641071"/>
              <a:gd name="connsiteY53-20696" fmla="*/ 943961 h 5795240"/>
              <a:gd name="connsiteX54-20697" fmla="*/ 8856144 w 12641071"/>
              <a:gd name="connsiteY54-20698" fmla="*/ 973241 h 5795240"/>
              <a:gd name="connsiteX55-20699" fmla="*/ 8856145 w 12641071"/>
              <a:gd name="connsiteY55-20700" fmla="*/ 973241 h 5795240"/>
              <a:gd name="connsiteX56-20701" fmla="*/ 8878117 w 12641071"/>
              <a:gd name="connsiteY56-20702" fmla="*/ 1018851 h 5795240"/>
              <a:gd name="connsiteX57-20703" fmla="*/ 8877719 w 12641071"/>
              <a:gd name="connsiteY57-20704" fmla="*/ 1018369 h 5795240"/>
              <a:gd name="connsiteX58-20705" fmla="*/ 8853250 w 12641071"/>
              <a:gd name="connsiteY58-20706" fmla="*/ 973288 h 5795240"/>
              <a:gd name="connsiteX59-20707" fmla="*/ 8853249 w 12641071"/>
              <a:gd name="connsiteY59-20708" fmla="*/ 973288 h 5795240"/>
              <a:gd name="connsiteX60-20709" fmla="*/ 8853248 w 12641071"/>
              <a:gd name="connsiteY60-20710" fmla="*/ 973287 h 5795240"/>
              <a:gd name="connsiteX61-20711" fmla="*/ 8849677 w 12641071"/>
              <a:gd name="connsiteY61-20712" fmla="*/ 973341 h 5795240"/>
              <a:gd name="connsiteX62-20713" fmla="*/ 8641543 w 12641071"/>
              <a:gd name="connsiteY62-20714" fmla="*/ 916577 h 5795240"/>
              <a:gd name="connsiteX63-20715" fmla="*/ 8641545 w 12641071"/>
              <a:gd name="connsiteY63-20716" fmla="*/ 916580 h 5795240"/>
              <a:gd name="connsiteX64-20717" fmla="*/ 8849676 w 12641071"/>
              <a:gd name="connsiteY64-20718" fmla="*/ 973343 h 5795240"/>
              <a:gd name="connsiteX65-20719" fmla="*/ 8853248 w 12641071"/>
              <a:gd name="connsiteY65-20720" fmla="*/ 973288 h 5795240"/>
              <a:gd name="connsiteX66-20721" fmla="*/ 8877719 w 12641071"/>
              <a:gd name="connsiteY66-20722" fmla="*/ 1018371 h 5795240"/>
              <a:gd name="connsiteX67-20723" fmla="*/ 8878116 w 12641071"/>
              <a:gd name="connsiteY67-20724" fmla="*/ 1018851 h 5795240"/>
              <a:gd name="connsiteX68-20725" fmla="*/ 8887288 w 12641071"/>
              <a:gd name="connsiteY68-20726" fmla="*/ 1037892 h 5795240"/>
              <a:gd name="connsiteX69-20727" fmla="*/ 8949899 w 12641071"/>
              <a:gd name="connsiteY69-20728" fmla="*/ 1239592 h 5795240"/>
              <a:gd name="connsiteX70-20729" fmla="*/ 8968437 w 12641071"/>
              <a:gd name="connsiteY70-20730" fmla="*/ 1423482 h 5795240"/>
              <a:gd name="connsiteX71-20731" fmla="*/ 8949899 w 12641071"/>
              <a:gd name="connsiteY71-20732" fmla="*/ 1239591 h 5795240"/>
              <a:gd name="connsiteX72-20733" fmla="*/ 8887288 w 12641071"/>
              <a:gd name="connsiteY72-20734" fmla="*/ 1037890 h 5795240"/>
              <a:gd name="connsiteX73-20735" fmla="*/ 8878116 w 12641071"/>
              <a:gd name="connsiteY73-20736" fmla="*/ 1018851 h 5795240"/>
              <a:gd name="connsiteX74-20737" fmla="*/ 8931285 w 12641071"/>
              <a:gd name="connsiteY74-20738" fmla="*/ 1083292 h 5795240"/>
              <a:gd name="connsiteX75-20739" fmla="*/ 9241478 w 12641071"/>
              <a:gd name="connsiteY75-20740" fmla="*/ 1211778 h 5795240"/>
              <a:gd name="connsiteX76-20741" fmla="*/ 9605238 w 12641071"/>
              <a:gd name="connsiteY76-20742" fmla="*/ 1018369 h 5795240"/>
              <a:gd name="connsiteX77-20743" fmla="*/ 9636247 w 12641071"/>
              <a:gd name="connsiteY77-20744" fmla="*/ 961241 h 5795240"/>
              <a:gd name="connsiteX78-20745" fmla="*/ 9641995 w 12641071"/>
              <a:gd name="connsiteY78-20746" fmla="*/ 961152 h 5795240"/>
              <a:gd name="connsiteX79-20747" fmla="*/ 9584939 w 12641071"/>
              <a:gd name="connsiteY79-20748" fmla="*/ 1079594 h 5795240"/>
              <a:gd name="connsiteX80-20749" fmla="*/ 9546257 w 12641071"/>
              <a:gd name="connsiteY80-20750" fmla="*/ 1204206 h 5795240"/>
              <a:gd name="connsiteX81-20751" fmla="*/ 9584939 w 12641071"/>
              <a:gd name="connsiteY81-20752" fmla="*/ 1079596 h 5795240"/>
              <a:gd name="connsiteX82-20753" fmla="*/ 9641995 w 12641071"/>
              <a:gd name="connsiteY82-20754" fmla="*/ 961153 h 5795240"/>
              <a:gd name="connsiteX83-20755" fmla="*/ 9653069 w 12641071"/>
              <a:gd name="connsiteY83-20756" fmla="*/ 960983 h 5795240"/>
              <a:gd name="connsiteX84-20757" fmla="*/ 9801564 w 12641071"/>
              <a:gd name="connsiteY84-20758" fmla="*/ 1196828 h 5795240"/>
              <a:gd name="connsiteX85-20759" fmla="*/ 9801566 w 12641071"/>
              <a:gd name="connsiteY85-20760" fmla="*/ 1196828 h 5795240"/>
              <a:gd name="connsiteX86-20761" fmla="*/ 9653070 w 12641071"/>
              <a:gd name="connsiteY86-20762" fmla="*/ 960982 h 5795240"/>
              <a:gd name="connsiteX87-20763" fmla="*/ 9641996 w 12641071"/>
              <a:gd name="connsiteY87-20764" fmla="*/ 961152 h 5795240"/>
              <a:gd name="connsiteX88-20765" fmla="*/ 9651917 w 12641071"/>
              <a:gd name="connsiteY88-20766" fmla="*/ 940556 h 5795240"/>
              <a:gd name="connsiteX89-20767" fmla="*/ 11050508 w 12641071"/>
              <a:gd name="connsiteY89-20768" fmla="*/ 108150 h 5795240"/>
              <a:gd name="connsiteX90-20769" fmla="*/ 12641071 w 12641071"/>
              <a:gd name="connsiteY90-20770" fmla="*/ 1698711 h 5795240"/>
              <a:gd name="connsiteX91-20771" fmla="*/ 11371062 w 12641071"/>
              <a:gd name="connsiteY91-20772" fmla="*/ 3256960 h 5795240"/>
              <a:gd name="connsiteX92-20773" fmla="*/ 11215953 w 12641071"/>
              <a:gd name="connsiteY92-20774" fmla="*/ 3280632 h 5795240"/>
              <a:gd name="connsiteX93-20775" fmla="*/ 11142318 w 12641071"/>
              <a:gd name="connsiteY93-20776" fmla="*/ 3276914 h 5795240"/>
              <a:gd name="connsiteX94-20777" fmla="*/ 11215952 w 12641071"/>
              <a:gd name="connsiteY94-20778" fmla="*/ 3280632 h 5795240"/>
              <a:gd name="connsiteX95-20779" fmla="*/ 11213133 w 12641071"/>
              <a:gd name="connsiteY95-20780" fmla="*/ 3281062 h 5795240"/>
              <a:gd name="connsiteX96-20781" fmla="*/ 11116921 w 12641071"/>
              <a:gd name="connsiteY96-20782" fmla="*/ 3285921 h 5795240"/>
              <a:gd name="connsiteX97-20783" fmla="*/ 11050507 w 12641071"/>
              <a:gd name="connsiteY97-20784" fmla="*/ 3289274 h 5795240"/>
              <a:gd name="connsiteX98-20785" fmla="*/ 11006292 w 12641071"/>
              <a:gd name="connsiteY98-20786" fmla="*/ 3287041 h 5795240"/>
              <a:gd name="connsiteX99-20787" fmla="*/ 10937101 w 12641071"/>
              <a:gd name="connsiteY99-20788" fmla="*/ 3297601 h 5795240"/>
              <a:gd name="connsiteX100-20789" fmla="*/ 10144740 w 12641071"/>
              <a:gd name="connsiteY100-20790" fmla="*/ 4089962 h 5795240"/>
              <a:gd name="connsiteX101-20791" fmla="*/ 10130374 w 12641071"/>
              <a:gd name="connsiteY101-20792" fmla="*/ 4184101 h 5795240"/>
              <a:gd name="connsiteX102-20793" fmla="*/ 10130375 w 12641071"/>
              <a:gd name="connsiteY102-20794" fmla="*/ 4184103 h 5795240"/>
              <a:gd name="connsiteX103-20795" fmla="*/ 10130656 w 12641071"/>
              <a:gd name="connsiteY103-20796" fmla="*/ 4185950 h 5795240"/>
              <a:gd name="connsiteX104-20797" fmla="*/ 10138194 w 12641071"/>
              <a:gd name="connsiteY104-20798" fmla="*/ 4335228 h 5795240"/>
              <a:gd name="connsiteX105-20799" fmla="*/ 10137710 w 12641071"/>
              <a:gd name="connsiteY105-20800" fmla="*/ 4344822 h 5795240"/>
              <a:gd name="connsiteX106-20801" fmla="*/ 10133555 w 12641071"/>
              <a:gd name="connsiteY106-20802" fmla="*/ 4427096 h 5795240"/>
              <a:gd name="connsiteX107-20803" fmla="*/ 10129312 w 12641071"/>
              <a:gd name="connsiteY107-20804" fmla="*/ 4399289 h 5795240"/>
              <a:gd name="connsiteX108-20805" fmla="*/ 10126797 w 12641071"/>
              <a:gd name="connsiteY108-20806" fmla="*/ 4349498 h 5795240"/>
              <a:gd name="connsiteX109-20807" fmla="*/ 10126796 w 12641071"/>
              <a:gd name="connsiteY109-20808" fmla="*/ 4349498 h 5795240"/>
              <a:gd name="connsiteX110-20809" fmla="*/ 10129311 w 12641071"/>
              <a:gd name="connsiteY110-20810" fmla="*/ 4399289 h 5795240"/>
              <a:gd name="connsiteX111-20811" fmla="*/ 10133554 w 12641071"/>
              <a:gd name="connsiteY111-20812" fmla="*/ 4427096 h 5795240"/>
              <a:gd name="connsiteX112-20813" fmla="*/ 10130656 w 12641071"/>
              <a:gd name="connsiteY112-20814" fmla="*/ 4484506 h 5795240"/>
              <a:gd name="connsiteX113-20815" fmla="*/ 8678182 w 12641071"/>
              <a:gd name="connsiteY113-20816" fmla="*/ 5795240 h 5795240"/>
              <a:gd name="connsiteX114-20817" fmla="*/ 7467518 w 12641071"/>
              <a:gd name="connsiteY114-20818" fmla="*/ 5151535 h 5795240"/>
              <a:gd name="connsiteX115-20819" fmla="*/ 7419945 w 12641071"/>
              <a:gd name="connsiteY115-20820" fmla="*/ 5073228 h 5795240"/>
              <a:gd name="connsiteX116-20821" fmla="*/ 7394386 w 12641071"/>
              <a:gd name="connsiteY116-20822" fmla="*/ 5031156 h 5795240"/>
              <a:gd name="connsiteX117-20823" fmla="*/ 7367299 w 12641071"/>
              <a:gd name="connsiteY117-20824" fmla="*/ 4974928 h 5795240"/>
              <a:gd name="connsiteX118-20825" fmla="*/ 7332905 w 12641071"/>
              <a:gd name="connsiteY118-20826" fmla="*/ 4903531 h 5795240"/>
              <a:gd name="connsiteX119-20827" fmla="*/ 7320958 w 12641071"/>
              <a:gd name="connsiteY119-20828" fmla="*/ 4870887 h 5795240"/>
              <a:gd name="connsiteX120-20829" fmla="*/ 7322174 w 12641071"/>
              <a:gd name="connsiteY120-20830" fmla="*/ 4872361 h 5795240"/>
              <a:gd name="connsiteX121-20831" fmla="*/ 7362630 w 12641071"/>
              <a:gd name="connsiteY121-20832" fmla="*/ 4938954 h 5795240"/>
              <a:gd name="connsiteX122-20833" fmla="*/ 7380779 w 12641071"/>
              <a:gd name="connsiteY122-20834" fmla="*/ 4976628 h 5795240"/>
              <a:gd name="connsiteX123-20835" fmla="*/ 7391210 w 12641071"/>
              <a:gd name="connsiteY123-20836" fmla="*/ 4977944 h 5795240"/>
              <a:gd name="connsiteX124-20837" fmla="*/ 7380780 w 12641071"/>
              <a:gd name="connsiteY124-20838" fmla="*/ 4976628 h 5795240"/>
              <a:gd name="connsiteX125-20839" fmla="*/ 7362631 w 12641071"/>
              <a:gd name="connsiteY125-20840" fmla="*/ 4938954 h 5795240"/>
              <a:gd name="connsiteX126-20841" fmla="*/ 7322175 w 12641071"/>
              <a:gd name="connsiteY126-20842" fmla="*/ 4872361 h 5795240"/>
              <a:gd name="connsiteX127-20843" fmla="*/ 7320959 w 12641071"/>
              <a:gd name="connsiteY127-20844" fmla="*/ 4870887 h 5795240"/>
              <a:gd name="connsiteX128-20845" fmla="*/ 7283811 w 12641071"/>
              <a:gd name="connsiteY128-20846" fmla="*/ 4769391 h 5795240"/>
              <a:gd name="connsiteX129-20847" fmla="*/ 7272112 w 12641071"/>
              <a:gd name="connsiteY129-20848" fmla="*/ 4718630 h 5795240"/>
              <a:gd name="connsiteX130-20849" fmla="*/ 7272111 w 12641071"/>
              <a:gd name="connsiteY130-20850" fmla="*/ 4718630 h 5795240"/>
              <a:gd name="connsiteX131-20851" fmla="*/ 7283810 w 12641071"/>
              <a:gd name="connsiteY131-20852" fmla="*/ 4769391 h 5795240"/>
              <a:gd name="connsiteX132-20853" fmla="*/ 7320958 w 12641071"/>
              <a:gd name="connsiteY132-20854" fmla="*/ 4870887 h 5795240"/>
              <a:gd name="connsiteX133-20855" fmla="*/ 7223551 w 12641071"/>
              <a:gd name="connsiteY133-20856" fmla="*/ 4752829 h 5795240"/>
              <a:gd name="connsiteX134-20857" fmla="*/ 6652445 w 12641071"/>
              <a:gd name="connsiteY134-20858" fmla="*/ 4516269 h 5795240"/>
              <a:gd name="connsiteX135-20859" fmla="*/ 6200873 w 12641071"/>
              <a:gd name="connsiteY135-20860" fmla="*/ 4654206 h 5795240"/>
              <a:gd name="connsiteX136-20861" fmla="*/ 6088813 w 12641071"/>
              <a:gd name="connsiteY136-20862" fmla="*/ 4746663 h 5795240"/>
              <a:gd name="connsiteX137-20863" fmla="*/ 6043019 w 12641071"/>
              <a:gd name="connsiteY137-20864" fmla="*/ 4807902 h 5795240"/>
              <a:gd name="connsiteX138-20865" fmla="*/ 6043021 w 12641071"/>
              <a:gd name="connsiteY138-20866" fmla="*/ 4807902 h 5795240"/>
              <a:gd name="connsiteX139-20867" fmla="*/ 6023271 w 12641071"/>
              <a:gd name="connsiteY139-20868" fmla="*/ 4834312 h 5795240"/>
              <a:gd name="connsiteX140-20869" fmla="*/ 5970678 w 12641071"/>
              <a:gd name="connsiteY140-20870" fmla="*/ 4892181 h 5795240"/>
              <a:gd name="connsiteX141-20871" fmla="*/ 5982717 w 12641071"/>
              <a:gd name="connsiteY141-20872" fmla="*/ 4872361 h 5795240"/>
              <a:gd name="connsiteX142-20873" fmla="*/ 5970675 w 12641071"/>
              <a:gd name="connsiteY142-20874" fmla="*/ 4892181 h 5795240"/>
              <a:gd name="connsiteX143-20875" fmla="*/ 5935320 w 12641071"/>
              <a:gd name="connsiteY143-20876" fmla="*/ 4931081 h 5795240"/>
              <a:gd name="connsiteX144-20877" fmla="*/ 4971763 w 12641071"/>
              <a:gd name="connsiteY144-20878" fmla="*/ 5330200 h 5795240"/>
              <a:gd name="connsiteX145-20879" fmla="*/ 3716172 w 12641071"/>
              <a:gd name="connsiteY145-20880" fmla="*/ 4497938 h 5795240"/>
              <a:gd name="connsiteX146-20881" fmla="*/ 3710773 w 12641071"/>
              <a:gd name="connsiteY146-20882" fmla="*/ 4483182 h 5795240"/>
              <a:gd name="connsiteX147-20883" fmla="*/ 3710773 w 12641071"/>
              <a:gd name="connsiteY147-20884" fmla="*/ 4483181 h 5795240"/>
              <a:gd name="connsiteX148-20885" fmla="*/ 3674984 w 12641071"/>
              <a:gd name="connsiteY148-20886" fmla="*/ 4385402 h 5795240"/>
              <a:gd name="connsiteX149-20887" fmla="*/ 3670349 w 12641071"/>
              <a:gd name="connsiteY149-20888" fmla="*/ 4372742 h 5795240"/>
              <a:gd name="connsiteX150-20889" fmla="*/ 3659438 w 12641071"/>
              <a:gd name="connsiteY150-20890" fmla="*/ 4330309 h 5795240"/>
              <a:gd name="connsiteX151-20891" fmla="*/ 3672084 w 12641071"/>
              <a:gd name="connsiteY151-20892" fmla="*/ 4353606 h 5795240"/>
              <a:gd name="connsiteX152-20893" fmla="*/ 3659440 w 12641071"/>
              <a:gd name="connsiteY152-20894" fmla="*/ 4330309 h 5795240"/>
              <a:gd name="connsiteX153-20895" fmla="*/ 3613217 w 12641071"/>
              <a:gd name="connsiteY153-20896" fmla="*/ 4245153 h 5795240"/>
              <a:gd name="connsiteX154-20897" fmla="*/ 3083792 w 12641071"/>
              <a:gd name="connsiteY154-20898" fmla="*/ 3963660 h 5795240"/>
              <a:gd name="connsiteX155-20899" fmla="*/ 2835272 w 12641071"/>
              <a:gd name="connsiteY155-20900" fmla="*/ 4013833 h 5795240"/>
              <a:gd name="connsiteX156-20901" fmla="*/ 2820214 w 12641071"/>
              <a:gd name="connsiteY156-20902" fmla="*/ 4022007 h 5795240"/>
              <a:gd name="connsiteX157-20903" fmla="*/ 2820212 w 12641071"/>
              <a:gd name="connsiteY157-20904" fmla="*/ 4022008 h 5795240"/>
              <a:gd name="connsiteX158-20905" fmla="*/ 2820206 w 12641071"/>
              <a:gd name="connsiteY158-20906" fmla="*/ 4022011 h 5795240"/>
              <a:gd name="connsiteX159-20907" fmla="*/ 2813481 w 12641071"/>
              <a:gd name="connsiteY159-20908" fmla="*/ 4027041 h 5795240"/>
              <a:gd name="connsiteX160-20909" fmla="*/ 2762875 w 12641071"/>
              <a:gd name="connsiteY160-20910" fmla="*/ 4057784 h 5795240"/>
              <a:gd name="connsiteX161-20911" fmla="*/ 2762878 w 12641071"/>
              <a:gd name="connsiteY161-20912" fmla="*/ 4057784 h 5795240"/>
              <a:gd name="connsiteX162-20913" fmla="*/ 2694694 w 12641071"/>
              <a:gd name="connsiteY162-20914" fmla="*/ 4099208 h 5795240"/>
              <a:gd name="connsiteX163-20915" fmla="*/ 2726822 w 12641071"/>
              <a:gd name="connsiteY163-20916" fmla="*/ 4072700 h 5795240"/>
              <a:gd name="connsiteX164-20917" fmla="*/ 2757719 w 12641071"/>
              <a:gd name="connsiteY164-20918" fmla="*/ 4055929 h 5795240"/>
              <a:gd name="connsiteX165-20919" fmla="*/ 2757718 w 12641071"/>
              <a:gd name="connsiteY165-20920" fmla="*/ 4055928 h 5795240"/>
              <a:gd name="connsiteX166-20921" fmla="*/ 2726820 w 12641071"/>
              <a:gd name="connsiteY166-20922" fmla="*/ 4072700 h 5795240"/>
              <a:gd name="connsiteX167-20923" fmla="*/ 2694692 w 12641071"/>
              <a:gd name="connsiteY167-20924" fmla="*/ 4099208 h 5795240"/>
              <a:gd name="connsiteX168-20925" fmla="*/ 2664698 w 12641071"/>
              <a:gd name="connsiteY168-20926" fmla="*/ 4117431 h 5795240"/>
              <a:gd name="connsiteX169-20927" fmla="*/ 1804544 w 12641071"/>
              <a:gd name="connsiteY169-20928" fmla="*/ 4335229 h 5795240"/>
              <a:gd name="connsiteX170-20929" fmla="*/ 0 w 12641071"/>
              <a:gd name="connsiteY170-20930" fmla="*/ 2530685 h 5795240"/>
              <a:gd name="connsiteX171-20931" fmla="*/ 1804544 w 12641071"/>
              <a:gd name="connsiteY171-20932" fmla="*/ 726143 h 5795240"/>
              <a:gd name="connsiteX172-20933" fmla="*/ 3080549 w 12641071"/>
              <a:gd name="connsiteY172-20934" fmla="*/ 1254682 h 5795240"/>
              <a:gd name="connsiteX173-20935" fmla="*/ 3268676 w 12641071"/>
              <a:gd name="connsiteY173-20936" fmla="*/ 1461167 h 5795240"/>
              <a:gd name="connsiteX174-20937" fmla="*/ 3565826 w 12641071"/>
              <a:gd name="connsiteY174-20938" fmla="*/ 1551935 h 5795240"/>
              <a:gd name="connsiteX175-20939" fmla="*/ 4086504 w 12641071"/>
              <a:gd name="connsiteY175-20940" fmla="*/ 1127574 h 5795240"/>
              <a:gd name="connsiteX176-20941" fmla="*/ 4103078 w 12641071"/>
              <a:gd name="connsiteY176-20942" fmla="*/ 1004204 h 5795240"/>
              <a:gd name="connsiteX177-20943" fmla="*/ 5215874 w 12641071"/>
              <a:gd name="connsiteY177-20944" fmla="*/ 0 h 5795240"/>
              <a:gd name="connsiteX0-20945" fmla="*/ 5964869 w 12641071"/>
              <a:gd name="connsiteY0-20946" fmla="*/ 4795171 h 5795240"/>
              <a:gd name="connsiteX1-20947" fmla="*/ 6019264 w 12641071"/>
              <a:gd name="connsiteY1-20948" fmla="*/ 4804905 h 5795240"/>
              <a:gd name="connsiteX2-20949" fmla="*/ 6036570 w 12641071"/>
              <a:gd name="connsiteY2-20950" fmla="*/ 4807089 h 5795240"/>
              <a:gd name="connsiteX3-20951" fmla="*/ 6019265 w 12641071"/>
              <a:gd name="connsiteY3-20952" fmla="*/ 4804905 h 5795240"/>
              <a:gd name="connsiteX4-20953" fmla="*/ 5964869 w 12641071"/>
              <a:gd name="connsiteY4-20954" fmla="*/ 4795171 h 5795240"/>
              <a:gd name="connsiteX5-20955" fmla="*/ 3682364 w 12641071"/>
              <a:gd name="connsiteY5-20956" fmla="*/ 4386723 h 5795240"/>
              <a:gd name="connsiteX6-20957" fmla="*/ 3772428 w 12641071"/>
              <a:gd name="connsiteY6-20958" fmla="*/ 4402840 h 5795240"/>
              <a:gd name="connsiteX7-20959" fmla="*/ 3772428 w 12641071"/>
              <a:gd name="connsiteY7-20960" fmla="*/ 4402840 h 5795240"/>
              <a:gd name="connsiteX8-20961" fmla="*/ 3682364 w 12641071"/>
              <a:gd name="connsiteY8-20962" fmla="*/ 4386723 h 5795240"/>
              <a:gd name="connsiteX9-20963" fmla="*/ 5215874 w 12641071"/>
              <a:gd name="connsiteY9-20964" fmla="*/ 0 h 5795240"/>
              <a:gd name="connsiteX10-20965" fmla="*/ 5927386 w 12641071"/>
              <a:gd name="connsiteY10-20966" fmla="*/ 255427 h 5795240"/>
              <a:gd name="connsiteX11-20967" fmla="*/ 6043427 w 12641071"/>
              <a:gd name="connsiteY11-20968" fmla="*/ 367901 h 5795240"/>
              <a:gd name="connsiteX12-20969" fmla="*/ 6043429 w 12641071"/>
              <a:gd name="connsiteY12-20970" fmla="*/ 367901 h 5795240"/>
              <a:gd name="connsiteX13-20971" fmla="*/ 6105193 w 12641071"/>
              <a:gd name="connsiteY13-20972" fmla="*/ 442067 h 5795240"/>
              <a:gd name="connsiteX14-20973" fmla="*/ 6105193 w 12641071"/>
              <a:gd name="connsiteY14-20974" fmla="*/ 442069 h 5795240"/>
              <a:gd name="connsiteX15-20975" fmla="*/ 6143408 w 12641071"/>
              <a:gd name="connsiteY15-20976" fmla="*/ 493169 h 5795240"/>
              <a:gd name="connsiteX16-20977" fmla="*/ 6143427 w 12641071"/>
              <a:gd name="connsiteY16-20978" fmla="*/ 493200 h 5795240"/>
              <a:gd name="connsiteX17-20979" fmla="*/ 6143427 w 12641071"/>
              <a:gd name="connsiteY17-20980" fmla="*/ 493200 h 5795240"/>
              <a:gd name="connsiteX18-20981" fmla="*/ 6143408 w 12641071"/>
              <a:gd name="connsiteY18-20982" fmla="*/ 493167 h 5795240"/>
              <a:gd name="connsiteX19-20983" fmla="*/ 6141460 w 12641071"/>
              <a:gd name="connsiteY19-20984" fmla="*/ 475027 h 5795240"/>
              <a:gd name="connsiteX20-20985" fmla="*/ 6788665 w 12641071"/>
              <a:gd name="connsiteY20-20986" fmla="*/ 707369 h 5795240"/>
              <a:gd name="connsiteX21-20987" fmla="*/ 7184710 w 12641071"/>
              <a:gd name="connsiteY21-20988" fmla="*/ 627411 h 5795240"/>
              <a:gd name="connsiteX22-20989" fmla="*/ 7264545 w 12641071"/>
              <a:gd name="connsiteY22-20990" fmla="*/ 588952 h 5795240"/>
              <a:gd name="connsiteX23-20991" fmla="*/ 7213686 w 12641071"/>
              <a:gd name="connsiteY23-20992" fmla="*/ 626983 h 5795240"/>
              <a:gd name="connsiteX24-20993" fmla="*/ 7128319 w 12641071"/>
              <a:gd name="connsiteY24-20994" fmla="*/ 705504 h 5795240"/>
              <a:gd name="connsiteX25-20995" fmla="*/ 7083110 w 12641071"/>
              <a:gd name="connsiteY25-20996" fmla="*/ 757072 h 5795240"/>
              <a:gd name="connsiteX26-20997" fmla="*/ 7083111 w 12641071"/>
              <a:gd name="connsiteY26-20998" fmla="*/ 757072 h 5795240"/>
              <a:gd name="connsiteX27-20999" fmla="*/ 7128319 w 12641071"/>
              <a:gd name="connsiteY27-21000" fmla="*/ 705506 h 5795240"/>
              <a:gd name="connsiteX28-21001" fmla="*/ 7213686 w 12641071"/>
              <a:gd name="connsiteY28-21002" fmla="*/ 626984 h 5795240"/>
              <a:gd name="connsiteX29-21003" fmla="*/ 7264545 w 12641071"/>
              <a:gd name="connsiteY29-21004" fmla="*/ 588953 h 5795240"/>
              <a:gd name="connsiteX30-21005" fmla="*/ 7273651 w 12641071"/>
              <a:gd name="connsiteY30-21006" fmla="*/ 584566 h 5795240"/>
              <a:gd name="connsiteX31-21007" fmla="*/ 7314851 w 12641071"/>
              <a:gd name="connsiteY31-21008" fmla="*/ 559537 h 5795240"/>
              <a:gd name="connsiteX32-21009" fmla="*/ 7354131 w 12641071"/>
              <a:gd name="connsiteY32-21010" fmla="*/ 565467 h 5795240"/>
              <a:gd name="connsiteX33-21011" fmla="*/ 7429608 w 12641071"/>
              <a:gd name="connsiteY33-21012" fmla="*/ 586051 h 5795240"/>
              <a:gd name="connsiteX34-21013" fmla="*/ 7429611 w 12641071"/>
              <a:gd name="connsiteY34-21014" fmla="*/ 586050 h 5795240"/>
              <a:gd name="connsiteX35-21015" fmla="*/ 7354132 w 12641071"/>
              <a:gd name="connsiteY35-21016" fmla="*/ 565465 h 5795240"/>
              <a:gd name="connsiteX36-21017" fmla="*/ 7314853 w 12641071"/>
              <a:gd name="connsiteY36-21018" fmla="*/ 559536 h 5795240"/>
              <a:gd name="connsiteX37-21019" fmla="*/ 7314851 w 12641071"/>
              <a:gd name="connsiteY37-21020" fmla="*/ 559537 h 5795240"/>
              <a:gd name="connsiteX38-21021" fmla="*/ 7314849 w 12641071"/>
              <a:gd name="connsiteY38-21022" fmla="*/ 559537 h 5795240"/>
              <a:gd name="connsiteX39-21023" fmla="*/ 7273651 w 12641071"/>
              <a:gd name="connsiteY39-21024" fmla="*/ 584565 h 5795240"/>
              <a:gd name="connsiteX40-21025" fmla="*/ 7264545 w 12641071"/>
              <a:gd name="connsiteY40-21026" fmla="*/ 588952 h 5795240"/>
              <a:gd name="connsiteX41-21027" fmla="*/ 7296407 w 12641071"/>
              <a:gd name="connsiteY41-21028" fmla="*/ 565126 h 5795240"/>
              <a:gd name="connsiteX42-21029" fmla="*/ 7307447 w 12641071"/>
              <a:gd name="connsiteY42-21030" fmla="*/ 558419 h 5795240"/>
              <a:gd name="connsiteX43-21031" fmla="*/ 7307450 w 12641071"/>
              <a:gd name="connsiteY43-21032" fmla="*/ 558419 h 5795240"/>
              <a:gd name="connsiteX44-21033" fmla="*/ 7385004 w 12641071"/>
              <a:gd name="connsiteY44-21034" fmla="*/ 511303 h 5795240"/>
              <a:gd name="connsiteX45-21035" fmla="*/ 7391626 w 12641071"/>
              <a:gd name="connsiteY45-21036" fmla="*/ 508114 h 5795240"/>
              <a:gd name="connsiteX46-21037" fmla="*/ 7391631 w 12641071"/>
              <a:gd name="connsiteY46-21038" fmla="*/ 508110 h 5795240"/>
              <a:gd name="connsiteX47-21039" fmla="*/ 7478934 w 12641071"/>
              <a:gd name="connsiteY47-21040" fmla="*/ 466053 h 5795240"/>
              <a:gd name="connsiteX48-21041" fmla="*/ 7897193 w 12641071"/>
              <a:gd name="connsiteY48-21042" fmla="*/ 381611 h 5795240"/>
              <a:gd name="connsiteX49-21043" fmla="*/ 8788216 w 12641071"/>
              <a:gd name="connsiteY49-21044" fmla="*/ 855364 h 5795240"/>
              <a:gd name="connsiteX50-21045" fmla="*/ 8832362 w 12641071"/>
              <a:gd name="connsiteY50-21046" fmla="*/ 928030 h 5795240"/>
              <a:gd name="connsiteX51-21047" fmla="*/ 8832362 w 12641071"/>
              <a:gd name="connsiteY51-21048" fmla="*/ 928033 h 5795240"/>
              <a:gd name="connsiteX52-21049" fmla="*/ 8842040 w 12641071"/>
              <a:gd name="connsiteY52-21050" fmla="*/ 943961 h 5795240"/>
              <a:gd name="connsiteX53-21051" fmla="*/ 8856144 w 12641071"/>
              <a:gd name="connsiteY53-21052" fmla="*/ 973241 h 5795240"/>
              <a:gd name="connsiteX54-21053" fmla="*/ 8856145 w 12641071"/>
              <a:gd name="connsiteY54-21054" fmla="*/ 973241 h 5795240"/>
              <a:gd name="connsiteX55-21055" fmla="*/ 8878117 w 12641071"/>
              <a:gd name="connsiteY55-21056" fmla="*/ 1018851 h 5795240"/>
              <a:gd name="connsiteX56-21057" fmla="*/ 8877719 w 12641071"/>
              <a:gd name="connsiteY56-21058" fmla="*/ 1018369 h 5795240"/>
              <a:gd name="connsiteX57-21059" fmla="*/ 8853250 w 12641071"/>
              <a:gd name="connsiteY57-21060" fmla="*/ 973288 h 5795240"/>
              <a:gd name="connsiteX58-21061" fmla="*/ 8853249 w 12641071"/>
              <a:gd name="connsiteY58-21062" fmla="*/ 973288 h 5795240"/>
              <a:gd name="connsiteX59-21063" fmla="*/ 8853248 w 12641071"/>
              <a:gd name="connsiteY59-21064" fmla="*/ 973287 h 5795240"/>
              <a:gd name="connsiteX60-21065" fmla="*/ 8849677 w 12641071"/>
              <a:gd name="connsiteY60-21066" fmla="*/ 973341 h 5795240"/>
              <a:gd name="connsiteX61-21067" fmla="*/ 8641543 w 12641071"/>
              <a:gd name="connsiteY61-21068" fmla="*/ 916577 h 5795240"/>
              <a:gd name="connsiteX62-21069" fmla="*/ 8641545 w 12641071"/>
              <a:gd name="connsiteY62-21070" fmla="*/ 916580 h 5795240"/>
              <a:gd name="connsiteX63-21071" fmla="*/ 8849676 w 12641071"/>
              <a:gd name="connsiteY63-21072" fmla="*/ 973343 h 5795240"/>
              <a:gd name="connsiteX64-21073" fmla="*/ 8853248 w 12641071"/>
              <a:gd name="connsiteY64-21074" fmla="*/ 973288 h 5795240"/>
              <a:gd name="connsiteX65-21075" fmla="*/ 8877719 w 12641071"/>
              <a:gd name="connsiteY65-21076" fmla="*/ 1018371 h 5795240"/>
              <a:gd name="connsiteX66-21077" fmla="*/ 8878116 w 12641071"/>
              <a:gd name="connsiteY66-21078" fmla="*/ 1018851 h 5795240"/>
              <a:gd name="connsiteX67-21079" fmla="*/ 8887288 w 12641071"/>
              <a:gd name="connsiteY67-21080" fmla="*/ 1037892 h 5795240"/>
              <a:gd name="connsiteX68-21081" fmla="*/ 8949899 w 12641071"/>
              <a:gd name="connsiteY68-21082" fmla="*/ 1239592 h 5795240"/>
              <a:gd name="connsiteX69-21083" fmla="*/ 8968437 w 12641071"/>
              <a:gd name="connsiteY69-21084" fmla="*/ 1423482 h 5795240"/>
              <a:gd name="connsiteX70-21085" fmla="*/ 8949899 w 12641071"/>
              <a:gd name="connsiteY70-21086" fmla="*/ 1239591 h 5795240"/>
              <a:gd name="connsiteX71-21087" fmla="*/ 8887288 w 12641071"/>
              <a:gd name="connsiteY71-21088" fmla="*/ 1037890 h 5795240"/>
              <a:gd name="connsiteX72-21089" fmla="*/ 8878116 w 12641071"/>
              <a:gd name="connsiteY72-21090" fmla="*/ 1018851 h 5795240"/>
              <a:gd name="connsiteX73-21091" fmla="*/ 8931285 w 12641071"/>
              <a:gd name="connsiteY73-21092" fmla="*/ 1083292 h 5795240"/>
              <a:gd name="connsiteX74-21093" fmla="*/ 9241478 w 12641071"/>
              <a:gd name="connsiteY74-21094" fmla="*/ 1211778 h 5795240"/>
              <a:gd name="connsiteX75-21095" fmla="*/ 9605238 w 12641071"/>
              <a:gd name="connsiteY75-21096" fmla="*/ 1018369 h 5795240"/>
              <a:gd name="connsiteX76-21097" fmla="*/ 9636247 w 12641071"/>
              <a:gd name="connsiteY76-21098" fmla="*/ 961241 h 5795240"/>
              <a:gd name="connsiteX77-21099" fmla="*/ 9641995 w 12641071"/>
              <a:gd name="connsiteY77-21100" fmla="*/ 961152 h 5795240"/>
              <a:gd name="connsiteX78-21101" fmla="*/ 9584939 w 12641071"/>
              <a:gd name="connsiteY78-21102" fmla="*/ 1079594 h 5795240"/>
              <a:gd name="connsiteX79-21103" fmla="*/ 9546257 w 12641071"/>
              <a:gd name="connsiteY79-21104" fmla="*/ 1204206 h 5795240"/>
              <a:gd name="connsiteX80-21105" fmla="*/ 9584939 w 12641071"/>
              <a:gd name="connsiteY80-21106" fmla="*/ 1079596 h 5795240"/>
              <a:gd name="connsiteX81-21107" fmla="*/ 9641995 w 12641071"/>
              <a:gd name="connsiteY81-21108" fmla="*/ 961153 h 5795240"/>
              <a:gd name="connsiteX82-21109" fmla="*/ 9653069 w 12641071"/>
              <a:gd name="connsiteY82-21110" fmla="*/ 960983 h 5795240"/>
              <a:gd name="connsiteX83-21111" fmla="*/ 9801564 w 12641071"/>
              <a:gd name="connsiteY83-21112" fmla="*/ 1196828 h 5795240"/>
              <a:gd name="connsiteX84-21113" fmla="*/ 9801566 w 12641071"/>
              <a:gd name="connsiteY84-21114" fmla="*/ 1196828 h 5795240"/>
              <a:gd name="connsiteX85-21115" fmla="*/ 9653070 w 12641071"/>
              <a:gd name="connsiteY85-21116" fmla="*/ 960982 h 5795240"/>
              <a:gd name="connsiteX86-21117" fmla="*/ 9641996 w 12641071"/>
              <a:gd name="connsiteY86-21118" fmla="*/ 961152 h 5795240"/>
              <a:gd name="connsiteX87-21119" fmla="*/ 9651917 w 12641071"/>
              <a:gd name="connsiteY87-21120" fmla="*/ 940556 h 5795240"/>
              <a:gd name="connsiteX88-21121" fmla="*/ 11050508 w 12641071"/>
              <a:gd name="connsiteY88-21122" fmla="*/ 108150 h 5795240"/>
              <a:gd name="connsiteX89-21123" fmla="*/ 12641071 w 12641071"/>
              <a:gd name="connsiteY89-21124" fmla="*/ 1698711 h 5795240"/>
              <a:gd name="connsiteX90-21125" fmla="*/ 11371062 w 12641071"/>
              <a:gd name="connsiteY90-21126" fmla="*/ 3256960 h 5795240"/>
              <a:gd name="connsiteX91-21127" fmla="*/ 11215953 w 12641071"/>
              <a:gd name="connsiteY91-21128" fmla="*/ 3280632 h 5795240"/>
              <a:gd name="connsiteX92-21129" fmla="*/ 11142318 w 12641071"/>
              <a:gd name="connsiteY92-21130" fmla="*/ 3276914 h 5795240"/>
              <a:gd name="connsiteX93-21131" fmla="*/ 11215952 w 12641071"/>
              <a:gd name="connsiteY93-21132" fmla="*/ 3280632 h 5795240"/>
              <a:gd name="connsiteX94-21133" fmla="*/ 11213133 w 12641071"/>
              <a:gd name="connsiteY94-21134" fmla="*/ 3281062 h 5795240"/>
              <a:gd name="connsiteX95-21135" fmla="*/ 11116921 w 12641071"/>
              <a:gd name="connsiteY95-21136" fmla="*/ 3285921 h 5795240"/>
              <a:gd name="connsiteX96-21137" fmla="*/ 11050507 w 12641071"/>
              <a:gd name="connsiteY96-21138" fmla="*/ 3289274 h 5795240"/>
              <a:gd name="connsiteX97-21139" fmla="*/ 11006292 w 12641071"/>
              <a:gd name="connsiteY97-21140" fmla="*/ 3287041 h 5795240"/>
              <a:gd name="connsiteX98-21141" fmla="*/ 10937101 w 12641071"/>
              <a:gd name="connsiteY98-21142" fmla="*/ 3297601 h 5795240"/>
              <a:gd name="connsiteX99-21143" fmla="*/ 10144740 w 12641071"/>
              <a:gd name="connsiteY99-21144" fmla="*/ 4089962 h 5795240"/>
              <a:gd name="connsiteX100-21145" fmla="*/ 10130374 w 12641071"/>
              <a:gd name="connsiteY100-21146" fmla="*/ 4184101 h 5795240"/>
              <a:gd name="connsiteX101-21147" fmla="*/ 10130375 w 12641071"/>
              <a:gd name="connsiteY101-21148" fmla="*/ 4184103 h 5795240"/>
              <a:gd name="connsiteX102-21149" fmla="*/ 10130656 w 12641071"/>
              <a:gd name="connsiteY102-21150" fmla="*/ 4185950 h 5795240"/>
              <a:gd name="connsiteX103-21151" fmla="*/ 10138194 w 12641071"/>
              <a:gd name="connsiteY103-21152" fmla="*/ 4335228 h 5795240"/>
              <a:gd name="connsiteX104-21153" fmla="*/ 10137710 w 12641071"/>
              <a:gd name="connsiteY104-21154" fmla="*/ 4344822 h 5795240"/>
              <a:gd name="connsiteX105-21155" fmla="*/ 10133555 w 12641071"/>
              <a:gd name="connsiteY105-21156" fmla="*/ 4427096 h 5795240"/>
              <a:gd name="connsiteX106-21157" fmla="*/ 10129312 w 12641071"/>
              <a:gd name="connsiteY106-21158" fmla="*/ 4399289 h 5795240"/>
              <a:gd name="connsiteX107-21159" fmla="*/ 10126797 w 12641071"/>
              <a:gd name="connsiteY107-21160" fmla="*/ 4349498 h 5795240"/>
              <a:gd name="connsiteX108-21161" fmla="*/ 10126796 w 12641071"/>
              <a:gd name="connsiteY108-21162" fmla="*/ 4349498 h 5795240"/>
              <a:gd name="connsiteX109-21163" fmla="*/ 10129311 w 12641071"/>
              <a:gd name="connsiteY109-21164" fmla="*/ 4399289 h 5795240"/>
              <a:gd name="connsiteX110-21165" fmla="*/ 10133554 w 12641071"/>
              <a:gd name="connsiteY110-21166" fmla="*/ 4427096 h 5795240"/>
              <a:gd name="connsiteX111-21167" fmla="*/ 10130656 w 12641071"/>
              <a:gd name="connsiteY111-21168" fmla="*/ 4484506 h 5795240"/>
              <a:gd name="connsiteX112-21169" fmla="*/ 8678182 w 12641071"/>
              <a:gd name="connsiteY112-21170" fmla="*/ 5795240 h 5795240"/>
              <a:gd name="connsiteX113-21171" fmla="*/ 7467518 w 12641071"/>
              <a:gd name="connsiteY113-21172" fmla="*/ 5151535 h 5795240"/>
              <a:gd name="connsiteX114-21173" fmla="*/ 7419945 w 12641071"/>
              <a:gd name="connsiteY114-21174" fmla="*/ 5073228 h 5795240"/>
              <a:gd name="connsiteX115-21175" fmla="*/ 7394386 w 12641071"/>
              <a:gd name="connsiteY115-21176" fmla="*/ 5031156 h 5795240"/>
              <a:gd name="connsiteX116-21177" fmla="*/ 7367299 w 12641071"/>
              <a:gd name="connsiteY116-21178" fmla="*/ 4974928 h 5795240"/>
              <a:gd name="connsiteX117-21179" fmla="*/ 7332905 w 12641071"/>
              <a:gd name="connsiteY117-21180" fmla="*/ 4903531 h 5795240"/>
              <a:gd name="connsiteX118-21181" fmla="*/ 7320958 w 12641071"/>
              <a:gd name="connsiteY118-21182" fmla="*/ 4870887 h 5795240"/>
              <a:gd name="connsiteX119-21183" fmla="*/ 7322174 w 12641071"/>
              <a:gd name="connsiteY119-21184" fmla="*/ 4872361 h 5795240"/>
              <a:gd name="connsiteX120-21185" fmla="*/ 7362630 w 12641071"/>
              <a:gd name="connsiteY120-21186" fmla="*/ 4938954 h 5795240"/>
              <a:gd name="connsiteX121-21187" fmla="*/ 7380779 w 12641071"/>
              <a:gd name="connsiteY121-21188" fmla="*/ 4976628 h 5795240"/>
              <a:gd name="connsiteX122-21189" fmla="*/ 7391210 w 12641071"/>
              <a:gd name="connsiteY122-21190" fmla="*/ 4977944 h 5795240"/>
              <a:gd name="connsiteX123-21191" fmla="*/ 7380780 w 12641071"/>
              <a:gd name="connsiteY123-21192" fmla="*/ 4976628 h 5795240"/>
              <a:gd name="connsiteX124-21193" fmla="*/ 7362631 w 12641071"/>
              <a:gd name="connsiteY124-21194" fmla="*/ 4938954 h 5795240"/>
              <a:gd name="connsiteX125-21195" fmla="*/ 7322175 w 12641071"/>
              <a:gd name="connsiteY125-21196" fmla="*/ 4872361 h 5795240"/>
              <a:gd name="connsiteX126-21197" fmla="*/ 7320959 w 12641071"/>
              <a:gd name="connsiteY126-21198" fmla="*/ 4870887 h 5795240"/>
              <a:gd name="connsiteX127-21199" fmla="*/ 7283811 w 12641071"/>
              <a:gd name="connsiteY127-21200" fmla="*/ 4769391 h 5795240"/>
              <a:gd name="connsiteX128-21201" fmla="*/ 7272112 w 12641071"/>
              <a:gd name="connsiteY128-21202" fmla="*/ 4718630 h 5795240"/>
              <a:gd name="connsiteX129-21203" fmla="*/ 7272111 w 12641071"/>
              <a:gd name="connsiteY129-21204" fmla="*/ 4718630 h 5795240"/>
              <a:gd name="connsiteX130-21205" fmla="*/ 7283810 w 12641071"/>
              <a:gd name="connsiteY130-21206" fmla="*/ 4769391 h 5795240"/>
              <a:gd name="connsiteX131-21207" fmla="*/ 7320958 w 12641071"/>
              <a:gd name="connsiteY131-21208" fmla="*/ 4870887 h 5795240"/>
              <a:gd name="connsiteX132-21209" fmla="*/ 7223551 w 12641071"/>
              <a:gd name="connsiteY132-21210" fmla="*/ 4752829 h 5795240"/>
              <a:gd name="connsiteX133-21211" fmla="*/ 6652445 w 12641071"/>
              <a:gd name="connsiteY133-21212" fmla="*/ 4516269 h 5795240"/>
              <a:gd name="connsiteX134-21213" fmla="*/ 6200873 w 12641071"/>
              <a:gd name="connsiteY134-21214" fmla="*/ 4654206 h 5795240"/>
              <a:gd name="connsiteX135-21215" fmla="*/ 6088813 w 12641071"/>
              <a:gd name="connsiteY135-21216" fmla="*/ 4746663 h 5795240"/>
              <a:gd name="connsiteX136-21217" fmla="*/ 6043019 w 12641071"/>
              <a:gd name="connsiteY136-21218" fmla="*/ 4807902 h 5795240"/>
              <a:gd name="connsiteX137-21219" fmla="*/ 6043021 w 12641071"/>
              <a:gd name="connsiteY137-21220" fmla="*/ 4807902 h 5795240"/>
              <a:gd name="connsiteX138-21221" fmla="*/ 6023271 w 12641071"/>
              <a:gd name="connsiteY138-21222" fmla="*/ 4834312 h 5795240"/>
              <a:gd name="connsiteX139-21223" fmla="*/ 5970678 w 12641071"/>
              <a:gd name="connsiteY139-21224" fmla="*/ 4892181 h 5795240"/>
              <a:gd name="connsiteX140-21225" fmla="*/ 5982717 w 12641071"/>
              <a:gd name="connsiteY140-21226" fmla="*/ 4872361 h 5795240"/>
              <a:gd name="connsiteX141-21227" fmla="*/ 5970675 w 12641071"/>
              <a:gd name="connsiteY141-21228" fmla="*/ 4892181 h 5795240"/>
              <a:gd name="connsiteX142-21229" fmla="*/ 5935320 w 12641071"/>
              <a:gd name="connsiteY142-21230" fmla="*/ 4931081 h 5795240"/>
              <a:gd name="connsiteX143-21231" fmla="*/ 4971763 w 12641071"/>
              <a:gd name="connsiteY143-21232" fmla="*/ 5330200 h 5795240"/>
              <a:gd name="connsiteX144-21233" fmla="*/ 3716172 w 12641071"/>
              <a:gd name="connsiteY144-21234" fmla="*/ 4497938 h 5795240"/>
              <a:gd name="connsiteX145-21235" fmla="*/ 3710773 w 12641071"/>
              <a:gd name="connsiteY145-21236" fmla="*/ 4483182 h 5795240"/>
              <a:gd name="connsiteX146-21237" fmla="*/ 3710773 w 12641071"/>
              <a:gd name="connsiteY146-21238" fmla="*/ 4483181 h 5795240"/>
              <a:gd name="connsiteX147-21239" fmla="*/ 3674984 w 12641071"/>
              <a:gd name="connsiteY147-21240" fmla="*/ 4385402 h 5795240"/>
              <a:gd name="connsiteX148-21241" fmla="*/ 3670349 w 12641071"/>
              <a:gd name="connsiteY148-21242" fmla="*/ 4372742 h 5795240"/>
              <a:gd name="connsiteX149-21243" fmla="*/ 3659438 w 12641071"/>
              <a:gd name="connsiteY149-21244" fmla="*/ 4330309 h 5795240"/>
              <a:gd name="connsiteX150-21245" fmla="*/ 3672084 w 12641071"/>
              <a:gd name="connsiteY150-21246" fmla="*/ 4353606 h 5795240"/>
              <a:gd name="connsiteX151-21247" fmla="*/ 3659440 w 12641071"/>
              <a:gd name="connsiteY151-21248" fmla="*/ 4330309 h 5795240"/>
              <a:gd name="connsiteX152-21249" fmla="*/ 3613217 w 12641071"/>
              <a:gd name="connsiteY152-21250" fmla="*/ 4245153 h 5795240"/>
              <a:gd name="connsiteX153-21251" fmla="*/ 3083792 w 12641071"/>
              <a:gd name="connsiteY153-21252" fmla="*/ 3963660 h 5795240"/>
              <a:gd name="connsiteX154-21253" fmla="*/ 2835272 w 12641071"/>
              <a:gd name="connsiteY154-21254" fmla="*/ 4013833 h 5795240"/>
              <a:gd name="connsiteX155-21255" fmla="*/ 2820214 w 12641071"/>
              <a:gd name="connsiteY155-21256" fmla="*/ 4022007 h 5795240"/>
              <a:gd name="connsiteX156-21257" fmla="*/ 2820212 w 12641071"/>
              <a:gd name="connsiteY156-21258" fmla="*/ 4022008 h 5795240"/>
              <a:gd name="connsiteX157-21259" fmla="*/ 2820206 w 12641071"/>
              <a:gd name="connsiteY157-21260" fmla="*/ 4022011 h 5795240"/>
              <a:gd name="connsiteX158-21261" fmla="*/ 2813481 w 12641071"/>
              <a:gd name="connsiteY158-21262" fmla="*/ 4027041 h 5795240"/>
              <a:gd name="connsiteX159-21263" fmla="*/ 2762875 w 12641071"/>
              <a:gd name="connsiteY159-21264" fmla="*/ 4057784 h 5795240"/>
              <a:gd name="connsiteX160-21265" fmla="*/ 2762878 w 12641071"/>
              <a:gd name="connsiteY160-21266" fmla="*/ 4057784 h 5795240"/>
              <a:gd name="connsiteX161-21267" fmla="*/ 2694694 w 12641071"/>
              <a:gd name="connsiteY161-21268" fmla="*/ 4099208 h 5795240"/>
              <a:gd name="connsiteX162-21269" fmla="*/ 2726822 w 12641071"/>
              <a:gd name="connsiteY162-21270" fmla="*/ 4072700 h 5795240"/>
              <a:gd name="connsiteX163-21271" fmla="*/ 2757719 w 12641071"/>
              <a:gd name="connsiteY163-21272" fmla="*/ 4055929 h 5795240"/>
              <a:gd name="connsiteX164-21273" fmla="*/ 2757718 w 12641071"/>
              <a:gd name="connsiteY164-21274" fmla="*/ 4055928 h 5795240"/>
              <a:gd name="connsiteX165-21275" fmla="*/ 2726820 w 12641071"/>
              <a:gd name="connsiteY165-21276" fmla="*/ 4072700 h 5795240"/>
              <a:gd name="connsiteX166-21277" fmla="*/ 2694692 w 12641071"/>
              <a:gd name="connsiteY166-21278" fmla="*/ 4099208 h 5795240"/>
              <a:gd name="connsiteX167-21279" fmla="*/ 2664698 w 12641071"/>
              <a:gd name="connsiteY167-21280" fmla="*/ 4117431 h 5795240"/>
              <a:gd name="connsiteX168-21281" fmla="*/ 1804544 w 12641071"/>
              <a:gd name="connsiteY168-21282" fmla="*/ 4335229 h 5795240"/>
              <a:gd name="connsiteX169-21283" fmla="*/ 0 w 12641071"/>
              <a:gd name="connsiteY169-21284" fmla="*/ 2530685 h 5795240"/>
              <a:gd name="connsiteX170-21285" fmla="*/ 1804544 w 12641071"/>
              <a:gd name="connsiteY170-21286" fmla="*/ 726143 h 5795240"/>
              <a:gd name="connsiteX171-21287" fmla="*/ 3080549 w 12641071"/>
              <a:gd name="connsiteY171-21288" fmla="*/ 1254682 h 5795240"/>
              <a:gd name="connsiteX172-21289" fmla="*/ 3268676 w 12641071"/>
              <a:gd name="connsiteY172-21290" fmla="*/ 1461167 h 5795240"/>
              <a:gd name="connsiteX173-21291" fmla="*/ 3565826 w 12641071"/>
              <a:gd name="connsiteY173-21292" fmla="*/ 1551935 h 5795240"/>
              <a:gd name="connsiteX174-21293" fmla="*/ 4086504 w 12641071"/>
              <a:gd name="connsiteY174-21294" fmla="*/ 1127574 h 5795240"/>
              <a:gd name="connsiteX175-21295" fmla="*/ 4103078 w 12641071"/>
              <a:gd name="connsiteY175-21296" fmla="*/ 1004204 h 5795240"/>
              <a:gd name="connsiteX176-21297" fmla="*/ 5215874 w 12641071"/>
              <a:gd name="connsiteY176-21298" fmla="*/ 0 h 5795240"/>
              <a:gd name="connsiteX0-21299" fmla="*/ 5964869 w 12641071"/>
              <a:gd name="connsiteY0-21300" fmla="*/ 4795171 h 5795240"/>
              <a:gd name="connsiteX1-21301" fmla="*/ 6019264 w 12641071"/>
              <a:gd name="connsiteY1-21302" fmla="*/ 4804905 h 5795240"/>
              <a:gd name="connsiteX2-21303" fmla="*/ 6036570 w 12641071"/>
              <a:gd name="connsiteY2-21304" fmla="*/ 4807089 h 5795240"/>
              <a:gd name="connsiteX3-21305" fmla="*/ 6019265 w 12641071"/>
              <a:gd name="connsiteY3-21306" fmla="*/ 4804905 h 5795240"/>
              <a:gd name="connsiteX4-21307" fmla="*/ 5964869 w 12641071"/>
              <a:gd name="connsiteY4-21308" fmla="*/ 4795171 h 5795240"/>
              <a:gd name="connsiteX5-21309" fmla="*/ 3682364 w 12641071"/>
              <a:gd name="connsiteY5-21310" fmla="*/ 4386723 h 5795240"/>
              <a:gd name="connsiteX6-21311" fmla="*/ 3772428 w 12641071"/>
              <a:gd name="connsiteY6-21312" fmla="*/ 4402840 h 5795240"/>
              <a:gd name="connsiteX7-21313" fmla="*/ 3772428 w 12641071"/>
              <a:gd name="connsiteY7-21314" fmla="*/ 4402840 h 5795240"/>
              <a:gd name="connsiteX8-21315" fmla="*/ 3682364 w 12641071"/>
              <a:gd name="connsiteY8-21316" fmla="*/ 4386723 h 5795240"/>
              <a:gd name="connsiteX9-21317" fmla="*/ 5215874 w 12641071"/>
              <a:gd name="connsiteY9-21318" fmla="*/ 0 h 5795240"/>
              <a:gd name="connsiteX10-21319" fmla="*/ 5927386 w 12641071"/>
              <a:gd name="connsiteY10-21320" fmla="*/ 255427 h 5795240"/>
              <a:gd name="connsiteX11-21321" fmla="*/ 6043427 w 12641071"/>
              <a:gd name="connsiteY11-21322" fmla="*/ 367901 h 5795240"/>
              <a:gd name="connsiteX12-21323" fmla="*/ 6105193 w 12641071"/>
              <a:gd name="connsiteY12-21324" fmla="*/ 442067 h 5795240"/>
              <a:gd name="connsiteX13-21325" fmla="*/ 6105193 w 12641071"/>
              <a:gd name="connsiteY13-21326" fmla="*/ 442069 h 5795240"/>
              <a:gd name="connsiteX14-21327" fmla="*/ 6143408 w 12641071"/>
              <a:gd name="connsiteY14-21328" fmla="*/ 493169 h 5795240"/>
              <a:gd name="connsiteX15-21329" fmla="*/ 6143427 w 12641071"/>
              <a:gd name="connsiteY15-21330" fmla="*/ 493200 h 5795240"/>
              <a:gd name="connsiteX16-21331" fmla="*/ 6143427 w 12641071"/>
              <a:gd name="connsiteY16-21332" fmla="*/ 493200 h 5795240"/>
              <a:gd name="connsiteX17-21333" fmla="*/ 6143408 w 12641071"/>
              <a:gd name="connsiteY17-21334" fmla="*/ 493167 h 5795240"/>
              <a:gd name="connsiteX18-21335" fmla="*/ 6141460 w 12641071"/>
              <a:gd name="connsiteY18-21336" fmla="*/ 475027 h 5795240"/>
              <a:gd name="connsiteX19-21337" fmla="*/ 6788665 w 12641071"/>
              <a:gd name="connsiteY19-21338" fmla="*/ 707369 h 5795240"/>
              <a:gd name="connsiteX20-21339" fmla="*/ 7184710 w 12641071"/>
              <a:gd name="connsiteY20-21340" fmla="*/ 627411 h 5795240"/>
              <a:gd name="connsiteX21-21341" fmla="*/ 7264545 w 12641071"/>
              <a:gd name="connsiteY21-21342" fmla="*/ 588952 h 5795240"/>
              <a:gd name="connsiteX22-21343" fmla="*/ 7213686 w 12641071"/>
              <a:gd name="connsiteY22-21344" fmla="*/ 626983 h 5795240"/>
              <a:gd name="connsiteX23-21345" fmla="*/ 7128319 w 12641071"/>
              <a:gd name="connsiteY23-21346" fmla="*/ 705504 h 5795240"/>
              <a:gd name="connsiteX24-21347" fmla="*/ 7083110 w 12641071"/>
              <a:gd name="connsiteY24-21348" fmla="*/ 757072 h 5795240"/>
              <a:gd name="connsiteX25-21349" fmla="*/ 7083111 w 12641071"/>
              <a:gd name="connsiteY25-21350" fmla="*/ 757072 h 5795240"/>
              <a:gd name="connsiteX26-21351" fmla="*/ 7128319 w 12641071"/>
              <a:gd name="connsiteY26-21352" fmla="*/ 705506 h 5795240"/>
              <a:gd name="connsiteX27-21353" fmla="*/ 7213686 w 12641071"/>
              <a:gd name="connsiteY27-21354" fmla="*/ 626984 h 5795240"/>
              <a:gd name="connsiteX28-21355" fmla="*/ 7264545 w 12641071"/>
              <a:gd name="connsiteY28-21356" fmla="*/ 588953 h 5795240"/>
              <a:gd name="connsiteX29-21357" fmla="*/ 7273651 w 12641071"/>
              <a:gd name="connsiteY29-21358" fmla="*/ 584566 h 5795240"/>
              <a:gd name="connsiteX30-21359" fmla="*/ 7314851 w 12641071"/>
              <a:gd name="connsiteY30-21360" fmla="*/ 559537 h 5795240"/>
              <a:gd name="connsiteX31-21361" fmla="*/ 7354131 w 12641071"/>
              <a:gd name="connsiteY31-21362" fmla="*/ 565467 h 5795240"/>
              <a:gd name="connsiteX32-21363" fmla="*/ 7429608 w 12641071"/>
              <a:gd name="connsiteY32-21364" fmla="*/ 586051 h 5795240"/>
              <a:gd name="connsiteX33-21365" fmla="*/ 7429611 w 12641071"/>
              <a:gd name="connsiteY33-21366" fmla="*/ 586050 h 5795240"/>
              <a:gd name="connsiteX34-21367" fmla="*/ 7354132 w 12641071"/>
              <a:gd name="connsiteY34-21368" fmla="*/ 565465 h 5795240"/>
              <a:gd name="connsiteX35-21369" fmla="*/ 7314853 w 12641071"/>
              <a:gd name="connsiteY35-21370" fmla="*/ 559536 h 5795240"/>
              <a:gd name="connsiteX36-21371" fmla="*/ 7314851 w 12641071"/>
              <a:gd name="connsiteY36-21372" fmla="*/ 559537 h 5795240"/>
              <a:gd name="connsiteX37-21373" fmla="*/ 7314849 w 12641071"/>
              <a:gd name="connsiteY37-21374" fmla="*/ 559537 h 5795240"/>
              <a:gd name="connsiteX38-21375" fmla="*/ 7273651 w 12641071"/>
              <a:gd name="connsiteY38-21376" fmla="*/ 584565 h 5795240"/>
              <a:gd name="connsiteX39-21377" fmla="*/ 7264545 w 12641071"/>
              <a:gd name="connsiteY39-21378" fmla="*/ 588952 h 5795240"/>
              <a:gd name="connsiteX40-21379" fmla="*/ 7296407 w 12641071"/>
              <a:gd name="connsiteY40-21380" fmla="*/ 565126 h 5795240"/>
              <a:gd name="connsiteX41-21381" fmla="*/ 7307447 w 12641071"/>
              <a:gd name="connsiteY41-21382" fmla="*/ 558419 h 5795240"/>
              <a:gd name="connsiteX42-21383" fmla="*/ 7307450 w 12641071"/>
              <a:gd name="connsiteY42-21384" fmla="*/ 558419 h 5795240"/>
              <a:gd name="connsiteX43-21385" fmla="*/ 7385004 w 12641071"/>
              <a:gd name="connsiteY43-21386" fmla="*/ 511303 h 5795240"/>
              <a:gd name="connsiteX44-21387" fmla="*/ 7391626 w 12641071"/>
              <a:gd name="connsiteY44-21388" fmla="*/ 508114 h 5795240"/>
              <a:gd name="connsiteX45-21389" fmla="*/ 7391631 w 12641071"/>
              <a:gd name="connsiteY45-21390" fmla="*/ 508110 h 5795240"/>
              <a:gd name="connsiteX46-21391" fmla="*/ 7478934 w 12641071"/>
              <a:gd name="connsiteY46-21392" fmla="*/ 466053 h 5795240"/>
              <a:gd name="connsiteX47-21393" fmla="*/ 7897193 w 12641071"/>
              <a:gd name="connsiteY47-21394" fmla="*/ 381611 h 5795240"/>
              <a:gd name="connsiteX48-21395" fmla="*/ 8788216 w 12641071"/>
              <a:gd name="connsiteY48-21396" fmla="*/ 855364 h 5795240"/>
              <a:gd name="connsiteX49-21397" fmla="*/ 8832362 w 12641071"/>
              <a:gd name="connsiteY49-21398" fmla="*/ 928030 h 5795240"/>
              <a:gd name="connsiteX50-21399" fmla="*/ 8832362 w 12641071"/>
              <a:gd name="connsiteY50-21400" fmla="*/ 928033 h 5795240"/>
              <a:gd name="connsiteX51-21401" fmla="*/ 8842040 w 12641071"/>
              <a:gd name="connsiteY51-21402" fmla="*/ 943961 h 5795240"/>
              <a:gd name="connsiteX52-21403" fmla="*/ 8856144 w 12641071"/>
              <a:gd name="connsiteY52-21404" fmla="*/ 973241 h 5795240"/>
              <a:gd name="connsiteX53-21405" fmla="*/ 8856145 w 12641071"/>
              <a:gd name="connsiteY53-21406" fmla="*/ 973241 h 5795240"/>
              <a:gd name="connsiteX54-21407" fmla="*/ 8878117 w 12641071"/>
              <a:gd name="connsiteY54-21408" fmla="*/ 1018851 h 5795240"/>
              <a:gd name="connsiteX55-21409" fmla="*/ 8877719 w 12641071"/>
              <a:gd name="connsiteY55-21410" fmla="*/ 1018369 h 5795240"/>
              <a:gd name="connsiteX56-21411" fmla="*/ 8853250 w 12641071"/>
              <a:gd name="connsiteY56-21412" fmla="*/ 973288 h 5795240"/>
              <a:gd name="connsiteX57-21413" fmla="*/ 8853249 w 12641071"/>
              <a:gd name="connsiteY57-21414" fmla="*/ 973288 h 5795240"/>
              <a:gd name="connsiteX58-21415" fmla="*/ 8853248 w 12641071"/>
              <a:gd name="connsiteY58-21416" fmla="*/ 973287 h 5795240"/>
              <a:gd name="connsiteX59-21417" fmla="*/ 8849677 w 12641071"/>
              <a:gd name="connsiteY59-21418" fmla="*/ 973341 h 5795240"/>
              <a:gd name="connsiteX60-21419" fmla="*/ 8641543 w 12641071"/>
              <a:gd name="connsiteY60-21420" fmla="*/ 916577 h 5795240"/>
              <a:gd name="connsiteX61-21421" fmla="*/ 8641545 w 12641071"/>
              <a:gd name="connsiteY61-21422" fmla="*/ 916580 h 5795240"/>
              <a:gd name="connsiteX62-21423" fmla="*/ 8849676 w 12641071"/>
              <a:gd name="connsiteY62-21424" fmla="*/ 973343 h 5795240"/>
              <a:gd name="connsiteX63-21425" fmla="*/ 8853248 w 12641071"/>
              <a:gd name="connsiteY63-21426" fmla="*/ 973288 h 5795240"/>
              <a:gd name="connsiteX64-21427" fmla="*/ 8877719 w 12641071"/>
              <a:gd name="connsiteY64-21428" fmla="*/ 1018371 h 5795240"/>
              <a:gd name="connsiteX65-21429" fmla="*/ 8878116 w 12641071"/>
              <a:gd name="connsiteY65-21430" fmla="*/ 1018851 h 5795240"/>
              <a:gd name="connsiteX66-21431" fmla="*/ 8887288 w 12641071"/>
              <a:gd name="connsiteY66-21432" fmla="*/ 1037892 h 5795240"/>
              <a:gd name="connsiteX67-21433" fmla="*/ 8949899 w 12641071"/>
              <a:gd name="connsiteY67-21434" fmla="*/ 1239592 h 5795240"/>
              <a:gd name="connsiteX68-21435" fmla="*/ 8968437 w 12641071"/>
              <a:gd name="connsiteY68-21436" fmla="*/ 1423482 h 5795240"/>
              <a:gd name="connsiteX69-21437" fmla="*/ 8949899 w 12641071"/>
              <a:gd name="connsiteY69-21438" fmla="*/ 1239591 h 5795240"/>
              <a:gd name="connsiteX70-21439" fmla="*/ 8887288 w 12641071"/>
              <a:gd name="connsiteY70-21440" fmla="*/ 1037890 h 5795240"/>
              <a:gd name="connsiteX71-21441" fmla="*/ 8878116 w 12641071"/>
              <a:gd name="connsiteY71-21442" fmla="*/ 1018851 h 5795240"/>
              <a:gd name="connsiteX72-21443" fmla="*/ 8931285 w 12641071"/>
              <a:gd name="connsiteY72-21444" fmla="*/ 1083292 h 5795240"/>
              <a:gd name="connsiteX73-21445" fmla="*/ 9241478 w 12641071"/>
              <a:gd name="connsiteY73-21446" fmla="*/ 1211778 h 5795240"/>
              <a:gd name="connsiteX74-21447" fmla="*/ 9605238 w 12641071"/>
              <a:gd name="connsiteY74-21448" fmla="*/ 1018369 h 5795240"/>
              <a:gd name="connsiteX75-21449" fmla="*/ 9636247 w 12641071"/>
              <a:gd name="connsiteY75-21450" fmla="*/ 961241 h 5795240"/>
              <a:gd name="connsiteX76-21451" fmla="*/ 9641995 w 12641071"/>
              <a:gd name="connsiteY76-21452" fmla="*/ 961152 h 5795240"/>
              <a:gd name="connsiteX77-21453" fmla="*/ 9584939 w 12641071"/>
              <a:gd name="connsiteY77-21454" fmla="*/ 1079594 h 5795240"/>
              <a:gd name="connsiteX78-21455" fmla="*/ 9546257 w 12641071"/>
              <a:gd name="connsiteY78-21456" fmla="*/ 1204206 h 5795240"/>
              <a:gd name="connsiteX79-21457" fmla="*/ 9584939 w 12641071"/>
              <a:gd name="connsiteY79-21458" fmla="*/ 1079596 h 5795240"/>
              <a:gd name="connsiteX80-21459" fmla="*/ 9641995 w 12641071"/>
              <a:gd name="connsiteY80-21460" fmla="*/ 961153 h 5795240"/>
              <a:gd name="connsiteX81-21461" fmla="*/ 9653069 w 12641071"/>
              <a:gd name="connsiteY81-21462" fmla="*/ 960983 h 5795240"/>
              <a:gd name="connsiteX82-21463" fmla="*/ 9801564 w 12641071"/>
              <a:gd name="connsiteY82-21464" fmla="*/ 1196828 h 5795240"/>
              <a:gd name="connsiteX83-21465" fmla="*/ 9801566 w 12641071"/>
              <a:gd name="connsiteY83-21466" fmla="*/ 1196828 h 5795240"/>
              <a:gd name="connsiteX84-21467" fmla="*/ 9653070 w 12641071"/>
              <a:gd name="connsiteY84-21468" fmla="*/ 960982 h 5795240"/>
              <a:gd name="connsiteX85-21469" fmla="*/ 9641996 w 12641071"/>
              <a:gd name="connsiteY85-21470" fmla="*/ 961152 h 5795240"/>
              <a:gd name="connsiteX86-21471" fmla="*/ 9651917 w 12641071"/>
              <a:gd name="connsiteY86-21472" fmla="*/ 940556 h 5795240"/>
              <a:gd name="connsiteX87-21473" fmla="*/ 11050508 w 12641071"/>
              <a:gd name="connsiteY87-21474" fmla="*/ 108150 h 5795240"/>
              <a:gd name="connsiteX88-21475" fmla="*/ 12641071 w 12641071"/>
              <a:gd name="connsiteY88-21476" fmla="*/ 1698711 h 5795240"/>
              <a:gd name="connsiteX89-21477" fmla="*/ 11371062 w 12641071"/>
              <a:gd name="connsiteY89-21478" fmla="*/ 3256960 h 5795240"/>
              <a:gd name="connsiteX90-21479" fmla="*/ 11215953 w 12641071"/>
              <a:gd name="connsiteY90-21480" fmla="*/ 3280632 h 5795240"/>
              <a:gd name="connsiteX91-21481" fmla="*/ 11142318 w 12641071"/>
              <a:gd name="connsiteY91-21482" fmla="*/ 3276914 h 5795240"/>
              <a:gd name="connsiteX92-21483" fmla="*/ 11215952 w 12641071"/>
              <a:gd name="connsiteY92-21484" fmla="*/ 3280632 h 5795240"/>
              <a:gd name="connsiteX93-21485" fmla="*/ 11213133 w 12641071"/>
              <a:gd name="connsiteY93-21486" fmla="*/ 3281062 h 5795240"/>
              <a:gd name="connsiteX94-21487" fmla="*/ 11116921 w 12641071"/>
              <a:gd name="connsiteY94-21488" fmla="*/ 3285921 h 5795240"/>
              <a:gd name="connsiteX95-21489" fmla="*/ 11050507 w 12641071"/>
              <a:gd name="connsiteY95-21490" fmla="*/ 3289274 h 5795240"/>
              <a:gd name="connsiteX96-21491" fmla="*/ 11006292 w 12641071"/>
              <a:gd name="connsiteY96-21492" fmla="*/ 3287041 h 5795240"/>
              <a:gd name="connsiteX97-21493" fmla="*/ 10937101 w 12641071"/>
              <a:gd name="connsiteY97-21494" fmla="*/ 3297601 h 5795240"/>
              <a:gd name="connsiteX98-21495" fmla="*/ 10144740 w 12641071"/>
              <a:gd name="connsiteY98-21496" fmla="*/ 4089962 h 5795240"/>
              <a:gd name="connsiteX99-21497" fmla="*/ 10130374 w 12641071"/>
              <a:gd name="connsiteY99-21498" fmla="*/ 4184101 h 5795240"/>
              <a:gd name="connsiteX100-21499" fmla="*/ 10130375 w 12641071"/>
              <a:gd name="connsiteY100-21500" fmla="*/ 4184103 h 5795240"/>
              <a:gd name="connsiteX101-21501" fmla="*/ 10130656 w 12641071"/>
              <a:gd name="connsiteY101-21502" fmla="*/ 4185950 h 5795240"/>
              <a:gd name="connsiteX102-21503" fmla="*/ 10138194 w 12641071"/>
              <a:gd name="connsiteY102-21504" fmla="*/ 4335228 h 5795240"/>
              <a:gd name="connsiteX103-21505" fmla="*/ 10137710 w 12641071"/>
              <a:gd name="connsiteY103-21506" fmla="*/ 4344822 h 5795240"/>
              <a:gd name="connsiteX104-21507" fmla="*/ 10133555 w 12641071"/>
              <a:gd name="connsiteY104-21508" fmla="*/ 4427096 h 5795240"/>
              <a:gd name="connsiteX105-21509" fmla="*/ 10129312 w 12641071"/>
              <a:gd name="connsiteY105-21510" fmla="*/ 4399289 h 5795240"/>
              <a:gd name="connsiteX106-21511" fmla="*/ 10126797 w 12641071"/>
              <a:gd name="connsiteY106-21512" fmla="*/ 4349498 h 5795240"/>
              <a:gd name="connsiteX107-21513" fmla="*/ 10126796 w 12641071"/>
              <a:gd name="connsiteY107-21514" fmla="*/ 4349498 h 5795240"/>
              <a:gd name="connsiteX108-21515" fmla="*/ 10129311 w 12641071"/>
              <a:gd name="connsiteY108-21516" fmla="*/ 4399289 h 5795240"/>
              <a:gd name="connsiteX109-21517" fmla="*/ 10133554 w 12641071"/>
              <a:gd name="connsiteY109-21518" fmla="*/ 4427096 h 5795240"/>
              <a:gd name="connsiteX110-21519" fmla="*/ 10130656 w 12641071"/>
              <a:gd name="connsiteY110-21520" fmla="*/ 4484506 h 5795240"/>
              <a:gd name="connsiteX111-21521" fmla="*/ 8678182 w 12641071"/>
              <a:gd name="connsiteY111-21522" fmla="*/ 5795240 h 5795240"/>
              <a:gd name="connsiteX112-21523" fmla="*/ 7467518 w 12641071"/>
              <a:gd name="connsiteY112-21524" fmla="*/ 5151535 h 5795240"/>
              <a:gd name="connsiteX113-21525" fmla="*/ 7419945 w 12641071"/>
              <a:gd name="connsiteY113-21526" fmla="*/ 5073228 h 5795240"/>
              <a:gd name="connsiteX114-21527" fmla="*/ 7394386 w 12641071"/>
              <a:gd name="connsiteY114-21528" fmla="*/ 5031156 h 5795240"/>
              <a:gd name="connsiteX115-21529" fmla="*/ 7367299 w 12641071"/>
              <a:gd name="connsiteY115-21530" fmla="*/ 4974928 h 5795240"/>
              <a:gd name="connsiteX116-21531" fmla="*/ 7332905 w 12641071"/>
              <a:gd name="connsiteY116-21532" fmla="*/ 4903531 h 5795240"/>
              <a:gd name="connsiteX117-21533" fmla="*/ 7320958 w 12641071"/>
              <a:gd name="connsiteY117-21534" fmla="*/ 4870887 h 5795240"/>
              <a:gd name="connsiteX118-21535" fmla="*/ 7322174 w 12641071"/>
              <a:gd name="connsiteY118-21536" fmla="*/ 4872361 h 5795240"/>
              <a:gd name="connsiteX119-21537" fmla="*/ 7362630 w 12641071"/>
              <a:gd name="connsiteY119-21538" fmla="*/ 4938954 h 5795240"/>
              <a:gd name="connsiteX120-21539" fmla="*/ 7380779 w 12641071"/>
              <a:gd name="connsiteY120-21540" fmla="*/ 4976628 h 5795240"/>
              <a:gd name="connsiteX121-21541" fmla="*/ 7391210 w 12641071"/>
              <a:gd name="connsiteY121-21542" fmla="*/ 4977944 h 5795240"/>
              <a:gd name="connsiteX122-21543" fmla="*/ 7380780 w 12641071"/>
              <a:gd name="connsiteY122-21544" fmla="*/ 4976628 h 5795240"/>
              <a:gd name="connsiteX123-21545" fmla="*/ 7362631 w 12641071"/>
              <a:gd name="connsiteY123-21546" fmla="*/ 4938954 h 5795240"/>
              <a:gd name="connsiteX124-21547" fmla="*/ 7322175 w 12641071"/>
              <a:gd name="connsiteY124-21548" fmla="*/ 4872361 h 5795240"/>
              <a:gd name="connsiteX125-21549" fmla="*/ 7320959 w 12641071"/>
              <a:gd name="connsiteY125-21550" fmla="*/ 4870887 h 5795240"/>
              <a:gd name="connsiteX126-21551" fmla="*/ 7283811 w 12641071"/>
              <a:gd name="connsiteY126-21552" fmla="*/ 4769391 h 5795240"/>
              <a:gd name="connsiteX127-21553" fmla="*/ 7272112 w 12641071"/>
              <a:gd name="connsiteY127-21554" fmla="*/ 4718630 h 5795240"/>
              <a:gd name="connsiteX128-21555" fmla="*/ 7272111 w 12641071"/>
              <a:gd name="connsiteY128-21556" fmla="*/ 4718630 h 5795240"/>
              <a:gd name="connsiteX129-21557" fmla="*/ 7283810 w 12641071"/>
              <a:gd name="connsiteY129-21558" fmla="*/ 4769391 h 5795240"/>
              <a:gd name="connsiteX130-21559" fmla="*/ 7320958 w 12641071"/>
              <a:gd name="connsiteY130-21560" fmla="*/ 4870887 h 5795240"/>
              <a:gd name="connsiteX131-21561" fmla="*/ 7223551 w 12641071"/>
              <a:gd name="connsiteY131-21562" fmla="*/ 4752829 h 5795240"/>
              <a:gd name="connsiteX132-21563" fmla="*/ 6652445 w 12641071"/>
              <a:gd name="connsiteY132-21564" fmla="*/ 4516269 h 5795240"/>
              <a:gd name="connsiteX133-21565" fmla="*/ 6200873 w 12641071"/>
              <a:gd name="connsiteY133-21566" fmla="*/ 4654206 h 5795240"/>
              <a:gd name="connsiteX134-21567" fmla="*/ 6088813 w 12641071"/>
              <a:gd name="connsiteY134-21568" fmla="*/ 4746663 h 5795240"/>
              <a:gd name="connsiteX135-21569" fmla="*/ 6043019 w 12641071"/>
              <a:gd name="connsiteY135-21570" fmla="*/ 4807902 h 5795240"/>
              <a:gd name="connsiteX136-21571" fmla="*/ 6043021 w 12641071"/>
              <a:gd name="connsiteY136-21572" fmla="*/ 4807902 h 5795240"/>
              <a:gd name="connsiteX137-21573" fmla="*/ 6023271 w 12641071"/>
              <a:gd name="connsiteY137-21574" fmla="*/ 4834312 h 5795240"/>
              <a:gd name="connsiteX138-21575" fmla="*/ 5970678 w 12641071"/>
              <a:gd name="connsiteY138-21576" fmla="*/ 4892181 h 5795240"/>
              <a:gd name="connsiteX139-21577" fmla="*/ 5982717 w 12641071"/>
              <a:gd name="connsiteY139-21578" fmla="*/ 4872361 h 5795240"/>
              <a:gd name="connsiteX140-21579" fmla="*/ 5970675 w 12641071"/>
              <a:gd name="connsiteY140-21580" fmla="*/ 4892181 h 5795240"/>
              <a:gd name="connsiteX141-21581" fmla="*/ 5935320 w 12641071"/>
              <a:gd name="connsiteY141-21582" fmla="*/ 4931081 h 5795240"/>
              <a:gd name="connsiteX142-21583" fmla="*/ 4971763 w 12641071"/>
              <a:gd name="connsiteY142-21584" fmla="*/ 5330200 h 5795240"/>
              <a:gd name="connsiteX143-21585" fmla="*/ 3716172 w 12641071"/>
              <a:gd name="connsiteY143-21586" fmla="*/ 4497938 h 5795240"/>
              <a:gd name="connsiteX144-21587" fmla="*/ 3710773 w 12641071"/>
              <a:gd name="connsiteY144-21588" fmla="*/ 4483182 h 5795240"/>
              <a:gd name="connsiteX145-21589" fmla="*/ 3710773 w 12641071"/>
              <a:gd name="connsiteY145-21590" fmla="*/ 4483181 h 5795240"/>
              <a:gd name="connsiteX146-21591" fmla="*/ 3674984 w 12641071"/>
              <a:gd name="connsiteY146-21592" fmla="*/ 4385402 h 5795240"/>
              <a:gd name="connsiteX147-21593" fmla="*/ 3670349 w 12641071"/>
              <a:gd name="connsiteY147-21594" fmla="*/ 4372742 h 5795240"/>
              <a:gd name="connsiteX148-21595" fmla="*/ 3659438 w 12641071"/>
              <a:gd name="connsiteY148-21596" fmla="*/ 4330309 h 5795240"/>
              <a:gd name="connsiteX149-21597" fmla="*/ 3672084 w 12641071"/>
              <a:gd name="connsiteY149-21598" fmla="*/ 4353606 h 5795240"/>
              <a:gd name="connsiteX150-21599" fmla="*/ 3659440 w 12641071"/>
              <a:gd name="connsiteY150-21600" fmla="*/ 4330309 h 5795240"/>
              <a:gd name="connsiteX151-21601" fmla="*/ 3613217 w 12641071"/>
              <a:gd name="connsiteY151-21602" fmla="*/ 4245153 h 5795240"/>
              <a:gd name="connsiteX152-21603" fmla="*/ 3083792 w 12641071"/>
              <a:gd name="connsiteY152-21604" fmla="*/ 3963660 h 5795240"/>
              <a:gd name="connsiteX153-21605" fmla="*/ 2835272 w 12641071"/>
              <a:gd name="connsiteY153-21606" fmla="*/ 4013833 h 5795240"/>
              <a:gd name="connsiteX154-21607" fmla="*/ 2820214 w 12641071"/>
              <a:gd name="connsiteY154-21608" fmla="*/ 4022007 h 5795240"/>
              <a:gd name="connsiteX155-21609" fmla="*/ 2820212 w 12641071"/>
              <a:gd name="connsiteY155-21610" fmla="*/ 4022008 h 5795240"/>
              <a:gd name="connsiteX156-21611" fmla="*/ 2820206 w 12641071"/>
              <a:gd name="connsiteY156-21612" fmla="*/ 4022011 h 5795240"/>
              <a:gd name="connsiteX157-21613" fmla="*/ 2813481 w 12641071"/>
              <a:gd name="connsiteY157-21614" fmla="*/ 4027041 h 5795240"/>
              <a:gd name="connsiteX158-21615" fmla="*/ 2762875 w 12641071"/>
              <a:gd name="connsiteY158-21616" fmla="*/ 4057784 h 5795240"/>
              <a:gd name="connsiteX159-21617" fmla="*/ 2762878 w 12641071"/>
              <a:gd name="connsiteY159-21618" fmla="*/ 4057784 h 5795240"/>
              <a:gd name="connsiteX160-21619" fmla="*/ 2694694 w 12641071"/>
              <a:gd name="connsiteY160-21620" fmla="*/ 4099208 h 5795240"/>
              <a:gd name="connsiteX161-21621" fmla="*/ 2726822 w 12641071"/>
              <a:gd name="connsiteY161-21622" fmla="*/ 4072700 h 5795240"/>
              <a:gd name="connsiteX162-21623" fmla="*/ 2757719 w 12641071"/>
              <a:gd name="connsiteY162-21624" fmla="*/ 4055929 h 5795240"/>
              <a:gd name="connsiteX163-21625" fmla="*/ 2757718 w 12641071"/>
              <a:gd name="connsiteY163-21626" fmla="*/ 4055928 h 5795240"/>
              <a:gd name="connsiteX164-21627" fmla="*/ 2726820 w 12641071"/>
              <a:gd name="connsiteY164-21628" fmla="*/ 4072700 h 5795240"/>
              <a:gd name="connsiteX165-21629" fmla="*/ 2694692 w 12641071"/>
              <a:gd name="connsiteY165-21630" fmla="*/ 4099208 h 5795240"/>
              <a:gd name="connsiteX166-21631" fmla="*/ 2664698 w 12641071"/>
              <a:gd name="connsiteY166-21632" fmla="*/ 4117431 h 5795240"/>
              <a:gd name="connsiteX167-21633" fmla="*/ 1804544 w 12641071"/>
              <a:gd name="connsiteY167-21634" fmla="*/ 4335229 h 5795240"/>
              <a:gd name="connsiteX168-21635" fmla="*/ 0 w 12641071"/>
              <a:gd name="connsiteY168-21636" fmla="*/ 2530685 h 5795240"/>
              <a:gd name="connsiteX169-21637" fmla="*/ 1804544 w 12641071"/>
              <a:gd name="connsiteY169-21638" fmla="*/ 726143 h 5795240"/>
              <a:gd name="connsiteX170-21639" fmla="*/ 3080549 w 12641071"/>
              <a:gd name="connsiteY170-21640" fmla="*/ 1254682 h 5795240"/>
              <a:gd name="connsiteX171-21641" fmla="*/ 3268676 w 12641071"/>
              <a:gd name="connsiteY171-21642" fmla="*/ 1461167 h 5795240"/>
              <a:gd name="connsiteX172-21643" fmla="*/ 3565826 w 12641071"/>
              <a:gd name="connsiteY172-21644" fmla="*/ 1551935 h 5795240"/>
              <a:gd name="connsiteX173-21645" fmla="*/ 4086504 w 12641071"/>
              <a:gd name="connsiteY173-21646" fmla="*/ 1127574 h 5795240"/>
              <a:gd name="connsiteX174-21647" fmla="*/ 4103078 w 12641071"/>
              <a:gd name="connsiteY174-21648" fmla="*/ 1004204 h 5795240"/>
              <a:gd name="connsiteX175-21649" fmla="*/ 5215874 w 12641071"/>
              <a:gd name="connsiteY175-21650" fmla="*/ 0 h 5795240"/>
              <a:gd name="connsiteX0-21651" fmla="*/ 5964869 w 12641071"/>
              <a:gd name="connsiteY0-21652" fmla="*/ 4795171 h 5795240"/>
              <a:gd name="connsiteX1-21653" fmla="*/ 6019264 w 12641071"/>
              <a:gd name="connsiteY1-21654" fmla="*/ 4804905 h 5795240"/>
              <a:gd name="connsiteX2-21655" fmla="*/ 6036570 w 12641071"/>
              <a:gd name="connsiteY2-21656" fmla="*/ 4807089 h 5795240"/>
              <a:gd name="connsiteX3-21657" fmla="*/ 6019265 w 12641071"/>
              <a:gd name="connsiteY3-21658" fmla="*/ 4804905 h 5795240"/>
              <a:gd name="connsiteX4-21659" fmla="*/ 5964869 w 12641071"/>
              <a:gd name="connsiteY4-21660" fmla="*/ 4795171 h 5795240"/>
              <a:gd name="connsiteX5-21661" fmla="*/ 3682364 w 12641071"/>
              <a:gd name="connsiteY5-21662" fmla="*/ 4386723 h 5795240"/>
              <a:gd name="connsiteX6-21663" fmla="*/ 3772428 w 12641071"/>
              <a:gd name="connsiteY6-21664" fmla="*/ 4402840 h 5795240"/>
              <a:gd name="connsiteX7-21665" fmla="*/ 3772428 w 12641071"/>
              <a:gd name="connsiteY7-21666" fmla="*/ 4402840 h 5795240"/>
              <a:gd name="connsiteX8-21667" fmla="*/ 3682364 w 12641071"/>
              <a:gd name="connsiteY8-21668" fmla="*/ 4386723 h 5795240"/>
              <a:gd name="connsiteX9-21669" fmla="*/ 5215874 w 12641071"/>
              <a:gd name="connsiteY9-21670" fmla="*/ 0 h 5795240"/>
              <a:gd name="connsiteX10-21671" fmla="*/ 5927386 w 12641071"/>
              <a:gd name="connsiteY10-21672" fmla="*/ 255427 h 5795240"/>
              <a:gd name="connsiteX11-21673" fmla="*/ 6105193 w 12641071"/>
              <a:gd name="connsiteY11-21674" fmla="*/ 442067 h 5795240"/>
              <a:gd name="connsiteX12-21675" fmla="*/ 6105193 w 12641071"/>
              <a:gd name="connsiteY12-21676" fmla="*/ 442069 h 5795240"/>
              <a:gd name="connsiteX13-21677" fmla="*/ 6143408 w 12641071"/>
              <a:gd name="connsiteY13-21678" fmla="*/ 493169 h 5795240"/>
              <a:gd name="connsiteX14-21679" fmla="*/ 6143427 w 12641071"/>
              <a:gd name="connsiteY14-21680" fmla="*/ 493200 h 5795240"/>
              <a:gd name="connsiteX15-21681" fmla="*/ 6143427 w 12641071"/>
              <a:gd name="connsiteY15-21682" fmla="*/ 493200 h 5795240"/>
              <a:gd name="connsiteX16-21683" fmla="*/ 6143408 w 12641071"/>
              <a:gd name="connsiteY16-21684" fmla="*/ 493167 h 5795240"/>
              <a:gd name="connsiteX17-21685" fmla="*/ 6141460 w 12641071"/>
              <a:gd name="connsiteY17-21686" fmla="*/ 475027 h 5795240"/>
              <a:gd name="connsiteX18-21687" fmla="*/ 6788665 w 12641071"/>
              <a:gd name="connsiteY18-21688" fmla="*/ 707369 h 5795240"/>
              <a:gd name="connsiteX19-21689" fmla="*/ 7184710 w 12641071"/>
              <a:gd name="connsiteY19-21690" fmla="*/ 627411 h 5795240"/>
              <a:gd name="connsiteX20-21691" fmla="*/ 7264545 w 12641071"/>
              <a:gd name="connsiteY20-21692" fmla="*/ 588952 h 5795240"/>
              <a:gd name="connsiteX21-21693" fmla="*/ 7213686 w 12641071"/>
              <a:gd name="connsiteY21-21694" fmla="*/ 626983 h 5795240"/>
              <a:gd name="connsiteX22-21695" fmla="*/ 7128319 w 12641071"/>
              <a:gd name="connsiteY22-21696" fmla="*/ 705504 h 5795240"/>
              <a:gd name="connsiteX23-21697" fmla="*/ 7083110 w 12641071"/>
              <a:gd name="connsiteY23-21698" fmla="*/ 757072 h 5795240"/>
              <a:gd name="connsiteX24-21699" fmla="*/ 7083111 w 12641071"/>
              <a:gd name="connsiteY24-21700" fmla="*/ 757072 h 5795240"/>
              <a:gd name="connsiteX25-21701" fmla="*/ 7128319 w 12641071"/>
              <a:gd name="connsiteY25-21702" fmla="*/ 705506 h 5795240"/>
              <a:gd name="connsiteX26-21703" fmla="*/ 7213686 w 12641071"/>
              <a:gd name="connsiteY26-21704" fmla="*/ 626984 h 5795240"/>
              <a:gd name="connsiteX27-21705" fmla="*/ 7264545 w 12641071"/>
              <a:gd name="connsiteY27-21706" fmla="*/ 588953 h 5795240"/>
              <a:gd name="connsiteX28-21707" fmla="*/ 7273651 w 12641071"/>
              <a:gd name="connsiteY28-21708" fmla="*/ 584566 h 5795240"/>
              <a:gd name="connsiteX29-21709" fmla="*/ 7314851 w 12641071"/>
              <a:gd name="connsiteY29-21710" fmla="*/ 559537 h 5795240"/>
              <a:gd name="connsiteX30-21711" fmla="*/ 7354131 w 12641071"/>
              <a:gd name="connsiteY30-21712" fmla="*/ 565467 h 5795240"/>
              <a:gd name="connsiteX31-21713" fmla="*/ 7429608 w 12641071"/>
              <a:gd name="connsiteY31-21714" fmla="*/ 586051 h 5795240"/>
              <a:gd name="connsiteX32-21715" fmla="*/ 7429611 w 12641071"/>
              <a:gd name="connsiteY32-21716" fmla="*/ 586050 h 5795240"/>
              <a:gd name="connsiteX33-21717" fmla="*/ 7354132 w 12641071"/>
              <a:gd name="connsiteY33-21718" fmla="*/ 565465 h 5795240"/>
              <a:gd name="connsiteX34-21719" fmla="*/ 7314853 w 12641071"/>
              <a:gd name="connsiteY34-21720" fmla="*/ 559536 h 5795240"/>
              <a:gd name="connsiteX35-21721" fmla="*/ 7314851 w 12641071"/>
              <a:gd name="connsiteY35-21722" fmla="*/ 559537 h 5795240"/>
              <a:gd name="connsiteX36-21723" fmla="*/ 7314849 w 12641071"/>
              <a:gd name="connsiteY36-21724" fmla="*/ 559537 h 5795240"/>
              <a:gd name="connsiteX37-21725" fmla="*/ 7273651 w 12641071"/>
              <a:gd name="connsiteY37-21726" fmla="*/ 584565 h 5795240"/>
              <a:gd name="connsiteX38-21727" fmla="*/ 7264545 w 12641071"/>
              <a:gd name="connsiteY38-21728" fmla="*/ 588952 h 5795240"/>
              <a:gd name="connsiteX39-21729" fmla="*/ 7296407 w 12641071"/>
              <a:gd name="connsiteY39-21730" fmla="*/ 565126 h 5795240"/>
              <a:gd name="connsiteX40-21731" fmla="*/ 7307447 w 12641071"/>
              <a:gd name="connsiteY40-21732" fmla="*/ 558419 h 5795240"/>
              <a:gd name="connsiteX41-21733" fmla="*/ 7307450 w 12641071"/>
              <a:gd name="connsiteY41-21734" fmla="*/ 558419 h 5795240"/>
              <a:gd name="connsiteX42-21735" fmla="*/ 7385004 w 12641071"/>
              <a:gd name="connsiteY42-21736" fmla="*/ 511303 h 5795240"/>
              <a:gd name="connsiteX43-21737" fmla="*/ 7391626 w 12641071"/>
              <a:gd name="connsiteY43-21738" fmla="*/ 508114 h 5795240"/>
              <a:gd name="connsiteX44-21739" fmla="*/ 7391631 w 12641071"/>
              <a:gd name="connsiteY44-21740" fmla="*/ 508110 h 5795240"/>
              <a:gd name="connsiteX45-21741" fmla="*/ 7478934 w 12641071"/>
              <a:gd name="connsiteY45-21742" fmla="*/ 466053 h 5795240"/>
              <a:gd name="connsiteX46-21743" fmla="*/ 7897193 w 12641071"/>
              <a:gd name="connsiteY46-21744" fmla="*/ 381611 h 5795240"/>
              <a:gd name="connsiteX47-21745" fmla="*/ 8788216 w 12641071"/>
              <a:gd name="connsiteY47-21746" fmla="*/ 855364 h 5795240"/>
              <a:gd name="connsiteX48-21747" fmla="*/ 8832362 w 12641071"/>
              <a:gd name="connsiteY48-21748" fmla="*/ 928030 h 5795240"/>
              <a:gd name="connsiteX49-21749" fmla="*/ 8832362 w 12641071"/>
              <a:gd name="connsiteY49-21750" fmla="*/ 928033 h 5795240"/>
              <a:gd name="connsiteX50-21751" fmla="*/ 8842040 w 12641071"/>
              <a:gd name="connsiteY50-21752" fmla="*/ 943961 h 5795240"/>
              <a:gd name="connsiteX51-21753" fmla="*/ 8856144 w 12641071"/>
              <a:gd name="connsiteY51-21754" fmla="*/ 973241 h 5795240"/>
              <a:gd name="connsiteX52-21755" fmla="*/ 8856145 w 12641071"/>
              <a:gd name="connsiteY52-21756" fmla="*/ 973241 h 5795240"/>
              <a:gd name="connsiteX53-21757" fmla="*/ 8878117 w 12641071"/>
              <a:gd name="connsiteY53-21758" fmla="*/ 1018851 h 5795240"/>
              <a:gd name="connsiteX54-21759" fmla="*/ 8877719 w 12641071"/>
              <a:gd name="connsiteY54-21760" fmla="*/ 1018369 h 5795240"/>
              <a:gd name="connsiteX55-21761" fmla="*/ 8853250 w 12641071"/>
              <a:gd name="connsiteY55-21762" fmla="*/ 973288 h 5795240"/>
              <a:gd name="connsiteX56-21763" fmla="*/ 8853249 w 12641071"/>
              <a:gd name="connsiteY56-21764" fmla="*/ 973288 h 5795240"/>
              <a:gd name="connsiteX57-21765" fmla="*/ 8853248 w 12641071"/>
              <a:gd name="connsiteY57-21766" fmla="*/ 973287 h 5795240"/>
              <a:gd name="connsiteX58-21767" fmla="*/ 8849677 w 12641071"/>
              <a:gd name="connsiteY58-21768" fmla="*/ 973341 h 5795240"/>
              <a:gd name="connsiteX59-21769" fmla="*/ 8641543 w 12641071"/>
              <a:gd name="connsiteY59-21770" fmla="*/ 916577 h 5795240"/>
              <a:gd name="connsiteX60-21771" fmla="*/ 8641545 w 12641071"/>
              <a:gd name="connsiteY60-21772" fmla="*/ 916580 h 5795240"/>
              <a:gd name="connsiteX61-21773" fmla="*/ 8849676 w 12641071"/>
              <a:gd name="connsiteY61-21774" fmla="*/ 973343 h 5795240"/>
              <a:gd name="connsiteX62-21775" fmla="*/ 8853248 w 12641071"/>
              <a:gd name="connsiteY62-21776" fmla="*/ 973288 h 5795240"/>
              <a:gd name="connsiteX63-21777" fmla="*/ 8877719 w 12641071"/>
              <a:gd name="connsiteY63-21778" fmla="*/ 1018371 h 5795240"/>
              <a:gd name="connsiteX64-21779" fmla="*/ 8878116 w 12641071"/>
              <a:gd name="connsiteY64-21780" fmla="*/ 1018851 h 5795240"/>
              <a:gd name="connsiteX65-21781" fmla="*/ 8887288 w 12641071"/>
              <a:gd name="connsiteY65-21782" fmla="*/ 1037892 h 5795240"/>
              <a:gd name="connsiteX66-21783" fmla="*/ 8949899 w 12641071"/>
              <a:gd name="connsiteY66-21784" fmla="*/ 1239592 h 5795240"/>
              <a:gd name="connsiteX67-21785" fmla="*/ 8968437 w 12641071"/>
              <a:gd name="connsiteY67-21786" fmla="*/ 1423482 h 5795240"/>
              <a:gd name="connsiteX68-21787" fmla="*/ 8949899 w 12641071"/>
              <a:gd name="connsiteY68-21788" fmla="*/ 1239591 h 5795240"/>
              <a:gd name="connsiteX69-21789" fmla="*/ 8887288 w 12641071"/>
              <a:gd name="connsiteY69-21790" fmla="*/ 1037890 h 5795240"/>
              <a:gd name="connsiteX70-21791" fmla="*/ 8878116 w 12641071"/>
              <a:gd name="connsiteY70-21792" fmla="*/ 1018851 h 5795240"/>
              <a:gd name="connsiteX71-21793" fmla="*/ 8931285 w 12641071"/>
              <a:gd name="connsiteY71-21794" fmla="*/ 1083292 h 5795240"/>
              <a:gd name="connsiteX72-21795" fmla="*/ 9241478 w 12641071"/>
              <a:gd name="connsiteY72-21796" fmla="*/ 1211778 h 5795240"/>
              <a:gd name="connsiteX73-21797" fmla="*/ 9605238 w 12641071"/>
              <a:gd name="connsiteY73-21798" fmla="*/ 1018369 h 5795240"/>
              <a:gd name="connsiteX74-21799" fmla="*/ 9636247 w 12641071"/>
              <a:gd name="connsiteY74-21800" fmla="*/ 961241 h 5795240"/>
              <a:gd name="connsiteX75-21801" fmla="*/ 9641995 w 12641071"/>
              <a:gd name="connsiteY75-21802" fmla="*/ 961152 h 5795240"/>
              <a:gd name="connsiteX76-21803" fmla="*/ 9584939 w 12641071"/>
              <a:gd name="connsiteY76-21804" fmla="*/ 1079594 h 5795240"/>
              <a:gd name="connsiteX77-21805" fmla="*/ 9546257 w 12641071"/>
              <a:gd name="connsiteY77-21806" fmla="*/ 1204206 h 5795240"/>
              <a:gd name="connsiteX78-21807" fmla="*/ 9584939 w 12641071"/>
              <a:gd name="connsiteY78-21808" fmla="*/ 1079596 h 5795240"/>
              <a:gd name="connsiteX79-21809" fmla="*/ 9641995 w 12641071"/>
              <a:gd name="connsiteY79-21810" fmla="*/ 961153 h 5795240"/>
              <a:gd name="connsiteX80-21811" fmla="*/ 9653069 w 12641071"/>
              <a:gd name="connsiteY80-21812" fmla="*/ 960983 h 5795240"/>
              <a:gd name="connsiteX81-21813" fmla="*/ 9801564 w 12641071"/>
              <a:gd name="connsiteY81-21814" fmla="*/ 1196828 h 5795240"/>
              <a:gd name="connsiteX82-21815" fmla="*/ 9801566 w 12641071"/>
              <a:gd name="connsiteY82-21816" fmla="*/ 1196828 h 5795240"/>
              <a:gd name="connsiteX83-21817" fmla="*/ 9653070 w 12641071"/>
              <a:gd name="connsiteY83-21818" fmla="*/ 960982 h 5795240"/>
              <a:gd name="connsiteX84-21819" fmla="*/ 9641996 w 12641071"/>
              <a:gd name="connsiteY84-21820" fmla="*/ 961152 h 5795240"/>
              <a:gd name="connsiteX85-21821" fmla="*/ 9651917 w 12641071"/>
              <a:gd name="connsiteY85-21822" fmla="*/ 940556 h 5795240"/>
              <a:gd name="connsiteX86-21823" fmla="*/ 11050508 w 12641071"/>
              <a:gd name="connsiteY86-21824" fmla="*/ 108150 h 5795240"/>
              <a:gd name="connsiteX87-21825" fmla="*/ 12641071 w 12641071"/>
              <a:gd name="connsiteY87-21826" fmla="*/ 1698711 h 5795240"/>
              <a:gd name="connsiteX88-21827" fmla="*/ 11371062 w 12641071"/>
              <a:gd name="connsiteY88-21828" fmla="*/ 3256960 h 5795240"/>
              <a:gd name="connsiteX89-21829" fmla="*/ 11215953 w 12641071"/>
              <a:gd name="connsiteY89-21830" fmla="*/ 3280632 h 5795240"/>
              <a:gd name="connsiteX90-21831" fmla="*/ 11142318 w 12641071"/>
              <a:gd name="connsiteY90-21832" fmla="*/ 3276914 h 5795240"/>
              <a:gd name="connsiteX91-21833" fmla="*/ 11215952 w 12641071"/>
              <a:gd name="connsiteY91-21834" fmla="*/ 3280632 h 5795240"/>
              <a:gd name="connsiteX92-21835" fmla="*/ 11213133 w 12641071"/>
              <a:gd name="connsiteY92-21836" fmla="*/ 3281062 h 5795240"/>
              <a:gd name="connsiteX93-21837" fmla="*/ 11116921 w 12641071"/>
              <a:gd name="connsiteY93-21838" fmla="*/ 3285921 h 5795240"/>
              <a:gd name="connsiteX94-21839" fmla="*/ 11050507 w 12641071"/>
              <a:gd name="connsiteY94-21840" fmla="*/ 3289274 h 5795240"/>
              <a:gd name="connsiteX95-21841" fmla="*/ 11006292 w 12641071"/>
              <a:gd name="connsiteY95-21842" fmla="*/ 3287041 h 5795240"/>
              <a:gd name="connsiteX96-21843" fmla="*/ 10937101 w 12641071"/>
              <a:gd name="connsiteY96-21844" fmla="*/ 3297601 h 5795240"/>
              <a:gd name="connsiteX97-21845" fmla="*/ 10144740 w 12641071"/>
              <a:gd name="connsiteY97-21846" fmla="*/ 4089962 h 5795240"/>
              <a:gd name="connsiteX98-21847" fmla="*/ 10130374 w 12641071"/>
              <a:gd name="connsiteY98-21848" fmla="*/ 4184101 h 5795240"/>
              <a:gd name="connsiteX99-21849" fmla="*/ 10130375 w 12641071"/>
              <a:gd name="connsiteY99-21850" fmla="*/ 4184103 h 5795240"/>
              <a:gd name="connsiteX100-21851" fmla="*/ 10130656 w 12641071"/>
              <a:gd name="connsiteY100-21852" fmla="*/ 4185950 h 5795240"/>
              <a:gd name="connsiteX101-21853" fmla="*/ 10138194 w 12641071"/>
              <a:gd name="connsiteY101-21854" fmla="*/ 4335228 h 5795240"/>
              <a:gd name="connsiteX102-21855" fmla="*/ 10137710 w 12641071"/>
              <a:gd name="connsiteY102-21856" fmla="*/ 4344822 h 5795240"/>
              <a:gd name="connsiteX103-21857" fmla="*/ 10133555 w 12641071"/>
              <a:gd name="connsiteY103-21858" fmla="*/ 4427096 h 5795240"/>
              <a:gd name="connsiteX104-21859" fmla="*/ 10129312 w 12641071"/>
              <a:gd name="connsiteY104-21860" fmla="*/ 4399289 h 5795240"/>
              <a:gd name="connsiteX105-21861" fmla="*/ 10126797 w 12641071"/>
              <a:gd name="connsiteY105-21862" fmla="*/ 4349498 h 5795240"/>
              <a:gd name="connsiteX106-21863" fmla="*/ 10126796 w 12641071"/>
              <a:gd name="connsiteY106-21864" fmla="*/ 4349498 h 5795240"/>
              <a:gd name="connsiteX107-21865" fmla="*/ 10129311 w 12641071"/>
              <a:gd name="connsiteY107-21866" fmla="*/ 4399289 h 5795240"/>
              <a:gd name="connsiteX108-21867" fmla="*/ 10133554 w 12641071"/>
              <a:gd name="connsiteY108-21868" fmla="*/ 4427096 h 5795240"/>
              <a:gd name="connsiteX109-21869" fmla="*/ 10130656 w 12641071"/>
              <a:gd name="connsiteY109-21870" fmla="*/ 4484506 h 5795240"/>
              <a:gd name="connsiteX110-21871" fmla="*/ 8678182 w 12641071"/>
              <a:gd name="connsiteY110-21872" fmla="*/ 5795240 h 5795240"/>
              <a:gd name="connsiteX111-21873" fmla="*/ 7467518 w 12641071"/>
              <a:gd name="connsiteY111-21874" fmla="*/ 5151535 h 5795240"/>
              <a:gd name="connsiteX112-21875" fmla="*/ 7419945 w 12641071"/>
              <a:gd name="connsiteY112-21876" fmla="*/ 5073228 h 5795240"/>
              <a:gd name="connsiteX113-21877" fmla="*/ 7394386 w 12641071"/>
              <a:gd name="connsiteY113-21878" fmla="*/ 5031156 h 5795240"/>
              <a:gd name="connsiteX114-21879" fmla="*/ 7367299 w 12641071"/>
              <a:gd name="connsiteY114-21880" fmla="*/ 4974928 h 5795240"/>
              <a:gd name="connsiteX115-21881" fmla="*/ 7332905 w 12641071"/>
              <a:gd name="connsiteY115-21882" fmla="*/ 4903531 h 5795240"/>
              <a:gd name="connsiteX116-21883" fmla="*/ 7320958 w 12641071"/>
              <a:gd name="connsiteY116-21884" fmla="*/ 4870887 h 5795240"/>
              <a:gd name="connsiteX117-21885" fmla="*/ 7322174 w 12641071"/>
              <a:gd name="connsiteY117-21886" fmla="*/ 4872361 h 5795240"/>
              <a:gd name="connsiteX118-21887" fmla="*/ 7362630 w 12641071"/>
              <a:gd name="connsiteY118-21888" fmla="*/ 4938954 h 5795240"/>
              <a:gd name="connsiteX119-21889" fmla="*/ 7380779 w 12641071"/>
              <a:gd name="connsiteY119-21890" fmla="*/ 4976628 h 5795240"/>
              <a:gd name="connsiteX120-21891" fmla="*/ 7391210 w 12641071"/>
              <a:gd name="connsiteY120-21892" fmla="*/ 4977944 h 5795240"/>
              <a:gd name="connsiteX121-21893" fmla="*/ 7380780 w 12641071"/>
              <a:gd name="connsiteY121-21894" fmla="*/ 4976628 h 5795240"/>
              <a:gd name="connsiteX122-21895" fmla="*/ 7362631 w 12641071"/>
              <a:gd name="connsiteY122-21896" fmla="*/ 4938954 h 5795240"/>
              <a:gd name="connsiteX123-21897" fmla="*/ 7322175 w 12641071"/>
              <a:gd name="connsiteY123-21898" fmla="*/ 4872361 h 5795240"/>
              <a:gd name="connsiteX124-21899" fmla="*/ 7320959 w 12641071"/>
              <a:gd name="connsiteY124-21900" fmla="*/ 4870887 h 5795240"/>
              <a:gd name="connsiteX125-21901" fmla="*/ 7283811 w 12641071"/>
              <a:gd name="connsiteY125-21902" fmla="*/ 4769391 h 5795240"/>
              <a:gd name="connsiteX126-21903" fmla="*/ 7272112 w 12641071"/>
              <a:gd name="connsiteY126-21904" fmla="*/ 4718630 h 5795240"/>
              <a:gd name="connsiteX127-21905" fmla="*/ 7272111 w 12641071"/>
              <a:gd name="connsiteY127-21906" fmla="*/ 4718630 h 5795240"/>
              <a:gd name="connsiteX128-21907" fmla="*/ 7283810 w 12641071"/>
              <a:gd name="connsiteY128-21908" fmla="*/ 4769391 h 5795240"/>
              <a:gd name="connsiteX129-21909" fmla="*/ 7320958 w 12641071"/>
              <a:gd name="connsiteY129-21910" fmla="*/ 4870887 h 5795240"/>
              <a:gd name="connsiteX130-21911" fmla="*/ 7223551 w 12641071"/>
              <a:gd name="connsiteY130-21912" fmla="*/ 4752829 h 5795240"/>
              <a:gd name="connsiteX131-21913" fmla="*/ 6652445 w 12641071"/>
              <a:gd name="connsiteY131-21914" fmla="*/ 4516269 h 5795240"/>
              <a:gd name="connsiteX132-21915" fmla="*/ 6200873 w 12641071"/>
              <a:gd name="connsiteY132-21916" fmla="*/ 4654206 h 5795240"/>
              <a:gd name="connsiteX133-21917" fmla="*/ 6088813 w 12641071"/>
              <a:gd name="connsiteY133-21918" fmla="*/ 4746663 h 5795240"/>
              <a:gd name="connsiteX134-21919" fmla="*/ 6043019 w 12641071"/>
              <a:gd name="connsiteY134-21920" fmla="*/ 4807902 h 5795240"/>
              <a:gd name="connsiteX135-21921" fmla="*/ 6043021 w 12641071"/>
              <a:gd name="connsiteY135-21922" fmla="*/ 4807902 h 5795240"/>
              <a:gd name="connsiteX136-21923" fmla="*/ 6023271 w 12641071"/>
              <a:gd name="connsiteY136-21924" fmla="*/ 4834312 h 5795240"/>
              <a:gd name="connsiteX137-21925" fmla="*/ 5970678 w 12641071"/>
              <a:gd name="connsiteY137-21926" fmla="*/ 4892181 h 5795240"/>
              <a:gd name="connsiteX138-21927" fmla="*/ 5982717 w 12641071"/>
              <a:gd name="connsiteY138-21928" fmla="*/ 4872361 h 5795240"/>
              <a:gd name="connsiteX139-21929" fmla="*/ 5970675 w 12641071"/>
              <a:gd name="connsiteY139-21930" fmla="*/ 4892181 h 5795240"/>
              <a:gd name="connsiteX140-21931" fmla="*/ 5935320 w 12641071"/>
              <a:gd name="connsiteY140-21932" fmla="*/ 4931081 h 5795240"/>
              <a:gd name="connsiteX141-21933" fmla="*/ 4971763 w 12641071"/>
              <a:gd name="connsiteY141-21934" fmla="*/ 5330200 h 5795240"/>
              <a:gd name="connsiteX142-21935" fmla="*/ 3716172 w 12641071"/>
              <a:gd name="connsiteY142-21936" fmla="*/ 4497938 h 5795240"/>
              <a:gd name="connsiteX143-21937" fmla="*/ 3710773 w 12641071"/>
              <a:gd name="connsiteY143-21938" fmla="*/ 4483182 h 5795240"/>
              <a:gd name="connsiteX144-21939" fmla="*/ 3710773 w 12641071"/>
              <a:gd name="connsiteY144-21940" fmla="*/ 4483181 h 5795240"/>
              <a:gd name="connsiteX145-21941" fmla="*/ 3674984 w 12641071"/>
              <a:gd name="connsiteY145-21942" fmla="*/ 4385402 h 5795240"/>
              <a:gd name="connsiteX146-21943" fmla="*/ 3670349 w 12641071"/>
              <a:gd name="connsiteY146-21944" fmla="*/ 4372742 h 5795240"/>
              <a:gd name="connsiteX147-21945" fmla="*/ 3659438 w 12641071"/>
              <a:gd name="connsiteY147-21946" fmla="*/ 4330309 h 5795240"/>
              <a:gd name="connsiteX148-21947" fmla="*/ 3672084 w 12641071"/>
              <a:gd name="connsiteY148-21948" fmla="*/ 4353606 h 5795240"/>
              <a:gd name="connsiteX149-21949" fmla="*/ 3659440 w 12641071"/>
              <a:gd name="connsiteY149-21950" fmla="*/ 4330309 h 5795240"/>
              <a:gd name="connsiteX150-21951" fmla="*/ 3613217 w 12641071"/>
              <a:gd name="connsiteY150-21952" fmla="*/ 4245153 h 5795240"/>
              <a:gd name="connsiteX151-21953" fmla="*/ 3083792 w 12641071"/>
              <a:gd name="connsiteY151-21954" fmla="*/ 3963660 h 5795240"/>
              <a:gd name="connsiteX152-21955" fmla="*/ 2835272 w 12641071"/>
              <a:gd name="connsiteY152-21956" fmla="*/ 4013833 h 5795240"/>
              <a:gd name="connsiteX153-21957" fmla="*/ 2820214 w 12641071"/>
              <a:gd name="connsiteY153-21958" fmla="*/ 4022007 h 5795240"/>
              <a:gd name="connsiteX154-21959" fmla="*/ 2820212 w 12641071"/>
              <a:gd name="connsiteY154-21960" fmla="*/ 4022008 h 5795240"/>
              <a:gd name="connsiteX155-21961" fmla="*/ 2820206 w 12641071"/>
              <a:gd name="connsiteY155-21962" fmla="*/ 4022011 h 5795240"/>
              <a:gd name="connsiteX156-21963" fmla="*/ 2813481 w 12641071"/>
              <a:gd name="connsiteY156-21964" fmla="*/ 4027041 h 5795240"/>
              <a:gd name="connsiteX157-21965" fmla="*/ 2762875 w 12641071"/>
              <a:gd name="connsiteY157-21966" fmla="*/ 4057784 h 5795240"/>
              <a:gd name="connsiteX158-21967" fmla="*/ 2762878 w 12641071"/>
              <a:gd name="connsiteY158-21968" fmla="*/ 4057784 h 5795240"/>
              <a:gd name="connsiteX159-21969" fmla="*/ 2694694 w 12641071"/>
              <a:gd name="connsiteY159-21970" fmla="*/ 4099208 h 5795240"/>
              <a:gd name="connsiteX160-21971" fmla="*/ 2726822 w 12641071"/>
              <a:gd name="connsiteY160-21972" fmla="*/ 4072700 h 5795240"/>
              <a:gd name="connsiteX161-21973" fmla="*/ 2757719 w 12641071"/>
              <a:gd name="connsiteY161-21974" fmla="*/ 4055929 h 5795240"/>
              <a:gd name="connsiteX162-21975" fmla="*/ 2757718 w 12641071"/>
              <a:gd name="connsiteY162-21976" fmla="*/ 4055928 h 5795240"/>
              <a:gd name="connsiteX163-21977" fmla="*/ 2726820 w 12641071"/>
              <a:gd name="connsiteY163-21978" fmla="*/ 4072700 h 5795240"/>
              <a:gd name="connsiteX164-21979" fmla="*/ 2694692 w 12641071"/>
              <a:gd name="connsiteY164-21980" fmla="*/ 4099208 h 5795240"/>
              <a:gd name="connsiteX165-21981" fmla="*/ 2664698 w 12641071"/>
              <a:gd name="connsiteY165-21982" fmla="*/ 4117431 h 5795240"/>
              <a:gd name="connsiteX166-21983" fmla="*/ 1804544 w 12641071"/>
              <a:gd name="connsiteY166-21984" fmla="*/ 4335229 h 5795240"/>
              <a:gd name="connsiteX167-21985" fmla="*/ 0 w 12641071"/>
              <a:gd name="connsiteY167-21986" fmla="*/ 2530685 h 5795240"/>
              <a:gd name="connsiteX168-21987" fmla="*/ 1804544 w 12641071"/>
              <a:gd name="connsiteY168-21988" fmla="*/ 726143 h 5795240"/>
              <a:gd name="connsiteX169-21989" fmla="*/ 3080549 w 12641071"/>
              <a:gd name="connsiteY169-21990" fmla="*/ 1254682 h 5795240"/>
              <a:gd name="connsiteX170-21991" fmla="*/ 3268676 w 12641071"/>
              <a:gd name="connsiteY170-21992" fmla="*/ 1461167 h 5795240"/>
              <a:gd name="connsiteX171-21993" fmla="*/ 3565826 w 12641071"/>
              <a:gd name="connsiteY171-21994" fmla="*/ 1551935 h 5795240"/>
              <a:gd name="connsiteX172-21995" fmla="*/ 4086504 w 12641071"/>
              <a:gd name="connsiteY172-21996" fmla="*/ 1127574 h 5795240"/>
              <a:gd name="connsiteX173-21997" fmla="*/ 4103078 w 12641071"/>
              <a:gd name="connsiteY173-21998" fmla="*/ 1004204 h 5795240"/>
              <a:gd name="connsiteX174-21999" fmla="*/ 5215874 w 12641071"/>
              <a:gd name="connsiteY174-22000" fmla="*/ 0 h 5795240"/>
              <a:gd name="connsiteX0-22001" fmla="*/ 5964869 w 12641071"/>
              <a:gd name="connsiteY0-22002" fmla="*/ 4795171 h 5795240"/>
              <a:gd name="connsiteX1-22003" fmla="*/ 6019264 w 12641071"/>
              <a:gd name="connsiteY1-22004" fmla="*/ 4804905 h 5795240"/>
              <a:gd name="connsiteX2-22005" fmla="*/ 6036570 w 12641071"/>
              <a:gd name="connsiteY2-22006" fmla="*/ 4807089 h 5795240"/>
              <a:gd name="connsiteX3-22007" fmla="*/ 6019265 w 12641071"/>
              <a:gd name="connsiteY3-22008" fmla="*/ 4804905 h 5795240"/>
              <a:gd name="connsiteX4-22009" fmla="*/ 5964869 w 12641071"/>
              <a:gd name="connsiteY4-22010" fmla="*/ 4795171 h 5795240"/>
              <a:gd name="connsiteX5-22011" fmla="*/ 3682364 w 12641071"/>
              <a:gd name="connsiteY5-22012" fmla="*/ 4386723 h 5795240"/>
              <a:gd name="connsiteX6-22013" fmla="*/ 3772428 w 12641071"/>
              <a:gd name="connsiteY6-22014" fmla="*/ 4402840 h 5795240"/>
              <a:gd name="connsiteX7-22015" fmla="*/ 3772428 w 12641071"/>
              <a:gd name="connsiteY7-22016" fmla="*/ 4402840 h 5795240"/>
              <a:gd name="connsiteX8-22017" fmla="*/ 3682364 w 12641071"/>
              <a:gd name="connsiteY8-22018" fmla="*/ 4386723 h 5795240"/>
              <a:gd name="connsiteX9-22019" fmla="*/ 5215874 w 12641071"/>
              <a:gd name="connsiteY9-22020" fmla="*/ 0 h 5795240"/>
              <a:gd name="connsiteX10-22021" fmla="*/ 5927386 w 12641071"/>
              <a:gd name="connsiteY10-22022" fmla="*/ 255427 h 5795240"/>
              <a:gd name="connsiteX11-22023" fmla="*/ 6105193 w 12641071"/>
              <a:gd name="connsiteY11-22024" fmla="*/ 442067 h 5795240"/>
              <a:gd name="connsiteX12-22025" fmla="*/ 6105193 w 12641071"/>
              <a:gd name="connsiteY12-22026" fmla="*/ 442069 h 5795240"/>
              <a:gd name="connsiteX13-22027" fmla="*/ 6143408 w 12641071"/>
              <a:gd name="connsiteY13-22028" fmla="*/ 493169 h 5795240"/>
              <a:gd name="connsiteX14-22029" fmla="*/ 6143427 w 12641071"/>
              <a:gd name="connsiteY14-22030" fmla="*/ 493200 h 5795240"/>
              <a:gd name="connsiteX15-22031" fmla="*/ 6143427 w 12641071"/>
              <a:gd name="connsiteY15-22032" fmla="*/ 493200 h 5795240"/>
              <a:gd name="connsiteX16-22033" fmla="*/ 6141460 w 12641071"/>
              <a:gd name="connsiteY16-22034" fmla="*/ 475027 h 5795240"/>
              <a:gd name="connsiteX17-22035" fmla="*/ 6788665 w 12641071"/>
              <a:gd name="connsiteY17-22036" fmla="*/ 707369 h 5795240"/>
              <a:gd name="connsiteX18-22037" fmla="*/ 7184710 w 12641071"/>
              <a:gd name="connsiteY18-22038" fmla="*/ 627411 h 5795240"/>
              <a:gd name="connsiteX19-22039" fmla="*/ 7264545 w 12641071"/>
              <a:gd name="connsiteY19-22040" fmla="*/ 588952 h 5795240"/>
              <a:gd name="connsiteX20-22041" fmla="*/ 7213686 w 12641071"/>
              <a:gd name="connsiteY20-22042" fmla="*/ 626983 h 5795240"/>
              <a:gd name="connsiteX21-22043" fmla="*/ 7128319 w 12641071"/>
              <a:gd name="connsiteY21-22044" fmla="*/ 705504 h 5795240"/>
              <a:gd name="connsiteX22-22045" fmla="*/ 7083110 w 12641071"/>
              <a:gd name="connsiteY22-22046" fmla="*/ 757072 h 5795240"/>
              <a:gd name="connsiteX23-22047" fmla="*/ 7083111 w 12641071"/>
              <a:gd name="connsiteY23-22048" fmla="*/ 757072 h 5795240"/>
              <a:gd name="connsiteX24-22049" fmla="*/ 7128319 w 12641071"/>
              <a:gd name="connsiteY24-22050" fmla="*/ 705506 h 5795240"/>
              <a:gd name="connsiteX25-22051" fmla="*/ 7213686 w 12641071"/>
              <a:gd name="connsiteY25-22052" fmla="*/ 626984 h 5795240"/>
              <a:gd name="connsiteX26-22053" fmla="*/ 7264545 w 12641071"/>
              <a:gd name="connsiteY26-22054" fmla="*/ 588953 h 5795240"/>
              <a:gd name="connsiteX27-22055" fmla="*/ 7273651 w 12641071"/>
              <a:gd name="connsiteY27-22056" fmla="*/ 584566 h 5795240"/>
              <a:gd name="connsiteX28-22057" fmla="*/ 7314851 w 12641071"/>
              <a:gd name="connsiteY28-22058" fmla="*/ 559537 h 5795240"/>
              <a:gd name="connsiteX29-22059" fmla="*/ 7354131 w 12641071"/>
              <a:gd name="connsiteY29-22060" fmla="*/ 565467 h 5795240"/>
              <a:gd name="connsiteX30-22061" fmla="*/ 7429608 w 12641071"/>
              <a:gd name="connsiteY30-22062" fmla="*/ 586051 h 5795240"/>
              <a:gd name="connsiteX31-22063" fmla="*/ 7429611 w 12641071"/>
              <a:gd name="connsiteY31-22064" fmla="*/ 586050 h 5795240"/>
              <a:gd name="connsiteX32-22065" fmla="*/ 7354132 w 12641071"/>
              <a:gd name="connsiteY32-22066" fmla="*/ 565465 h 5795240"/>
              <a:gd name="connsiteX33-22067" fmla="*/ 7314853 w 12641071"/>
              <a:gd name="connsiteY33-22068" fmla="*/ 559536 h 5795240"/>
              <a:gd name="connsiteX34-22069" fmla="*/ 7314851 w 12641071"/>
              <a:gd name="connsiteY34-22070" fmla="*/ 559537 h 5795240"/>
              <a:gd name="connsiteX35-22071" fmla="*/ 7314849 w 12641071"/>
              <a:gd name="connsiteY35-22072" fmla="*/ 559537 h 5795240"/>
              <a:gd name="connsiteX36-22073" fmla="*/ 7273651 w 12641071"/>
              <a:gd name="connsiteY36-22074" fmla="*/ 584565 h 5795240"/>
              <a:gd name="connsiteX37-22075" fmla="*/ 7264545 w 12641071"/>
              <a:gd name="connsiteY37-22076" fmla="*/ 588952 h 5795240"/>
              <a:gd name="connsiteX38-22077" fmla="*/ 7296407 w 12641071"/>
              <a:gd name="connsiteY38-22078" fmla="*/ 565126 h 5795240"/>
              <a:gd name="connsiteX39-22079" fmla="*/ 7307447 w 12641071"/>
              <a:gd name="connsiteY39-22080" fmla="*/ 558419 h 5795240"/>
              <a:gd name="connsiteX40-22081" fmla="*/ 7307450 w 12641071"/>
              <a:gd name="connsiteY40-22082" fmla="*/ 558419 h 5795240"/>
              <a:gd name="connsiteX41-22083" fmla="*/ 7385004 w 12641071"/>
              <a:gd name="connsiteY41-22084" fmla="*/ 511303 h 5795240"/>
              <a:gd name="connsiteX42-22085" fmla="*/ 7391626 w 12641071"/>
              <a:gd name="connsiteY42-22086" fmla="*/ 508114 h 5795240"/>
              <a:gd name="connsiteX43-22087" fmla="*/ 7391631 w 12641071"/>
              <a:gd name="connsiteY43-22088" fmla="*/ 508110 h 5795240"/>
              <a:gd name="connsiteX44-22089" fmla="*/ 7478934 w 12641071"/>
              <a:gd name="connsiteY44-22090" fmla="*/ 466053 h 5795240"/>
              <a:gd name="connsiteX45-22091" fmla="*/ 7897193 w 12641071"/>
              <a:gd name="connsiteY45-22092" fmla="*/ 381611 h 5795240"/>
              <a:gd name="connsiteX46-22093" fmla="*/ 8788216 w 12641071"/>
              <a:gd name="connsiteY46-22094" fmla="*/ 855364 h 5795240"/>
              <a:gd name="connsiteX47-22095" fmla="*/ 8832362 w 12641071"/>
              <a:gd name="connsiteY47-22096" fmla="*/ 928030 h 5795240"/>
              <a:gd name="connsiteX48-22097" fmla="*/ 8832362 w 12641071"/>
              <a:gd name="connsiteY48-22098" fmla="*/ 928033 h 5795240"/>
              <a:gd name="connsiteX49-22099" fmla="*/ 8842040 w 12641071"/>
              <a:gd name="connsiteY49-22100" fmla="*/ 943961 h 5795240"/>
              <a:gd name="connsiteX50-22101" fmla="*/ 8856144 w 12641071"/>
              <a:gd name="connsiteY50-22102" fmla="*/ 973241 h 5795240"/>
              <a:gd name="connsiteX51-22103" fmla="*/ 8856145 w 12641071"/>
              <a:gd name="connsiteY51-22104" fmla="*/ 973241 h 5795240"/>
              <a:gd name="connsiteX52-22105" fmla="*/ 8878117 w 12641071"/>
              <a:gd name="connsiteY52-22106" fmla="*/ 1018851 h 5795240"/>
              <a:gd name="connsiteX53-22107" fmla="*/ 8877719 w 12641071"/>
              <a:gd name="connsiteY53-22108" fmla="*/ 1018369 h 5795240"/>
              <a:gd name="connsiteX54-22109" fmla="*/ 8853250 w 12641071"/>
              <a:gd name="connsiteY54-22110" fmla="*/ 973288 h 5795240"/>
              <a:gd name="connsiteX55-22111" fmla="*/ 8853249 w 12641071"/>
              <a:gd name="connsiteY55-22112" fmla="*/ 973288 h 5795240"/>
              <a:gd name="connsiteX56-22113" fmla="*/ 8853248 w 12641071"/>
              <a:gd name="connsiteY56-22114" fmla="*/ 973287 h 5795240"/>
              <a:gd name="connsiteX57-22115" fmla="*/ 8849677 w 12641071"/>
              <a:gd name="connsiteY57-22116" fmla="*/ 973341 h 5795240"/>
              <a:gd name="connsiteX58-22117" fmla="*/ 8641543 w 12641071"/>
              <a:gd name="connsiteY58-22118" fmla="*/ 916577 h 5795240"/>
              <a:gd name="connsiteX59-22119" fmla="*/ 8641545 w 12641071"/>
              <a:gd name="connsiteY59-22120" fmla="*/ 916580 h 5795240"/>
              <a:gd name="connsiteX60-22121" fmla="*/ 8849676 w 12641071"/>
              <a:gd name="connsiteY60-22122" fmla="*/ 973343 h 5795240"/>
              <a:gd name="connsiteX61-22123" fmla="*/ 8853248 w 12641071"/>
              <a:gd name="connsiteY61-22124" fmla="*/ 973288 h 5795240"/>
              <a:gd name="connsiteX62-22125" fmla="*/ 8877719 w 12641071"/>
              <a:gd name="connsiteY62-22126" fmla="*/ 1018371 h 5795240"/>
              <a:gd name="connsiteX63-22127" fmla="*/ 8878116 w 12641071"/>
              <a:gd name="connsiteY63-22128" fmla="*/ 1018851 h 5795240"/>
              <a:gd name="connsiteX64-22129" fmla="*/ 8887288 w 12641071"/>
              <a:gd name="connsiteY64-22130" fmla="*/ 1037892 h 5795240"/>
              <a:gd name="connsiteX65-22131" fmla="*/ 8949899 w 12641071"/>
              <a:gd name="connsiteY65-22132" fmla="*/ 1239592 h 5795240"/>
              <a:gd name="connsiteX66-22133" fmla="*/ 8968437 w 12641071"/>
              <a:gd name="connsiteY66-22134" fmla="*/ 1423482 h 5795240"/>
              <a:gd name="connsiteX67-22135" fmla="*/ 8949899 w 12641071"/>
              <a:gd name="connsiteY67-22136" fmla="*/ 1239591 h 5795240"/>
              <a:gd name="connsiteX68-22137" fmla="*/ 8887288 w 12641071"/>
              <a:gd name="connsiteY68-22138" fmla="*/ 1037890 h 5795240"/>
              <a:gd name="connsiteX69-22139" fmla="*/ 8878116 w 12641071"/>
              <a:gd name="connsiteY69-22140" fmla="*/ 1018851 h 5795240"/>
              <a:gd name="connsiteX70-22141" fmla="*/ 8931285 w 12641071"/>
              <a:gd name="connsiteY70-22142" fmla="*/ 1083292 h 5795240"/>
              <a:gd name="connsiteX71-22143" fmla="*/ 9241478 w 12641071"/>
              <a:gd name="connsiteY71-22144" fmla="*/ 1211778 h 5795240"/>
              <a:gd name="connsiteX72-22145" fmla="*/ 9605238 w 12641071"/>
              <a:gd name="connsiteY72-22146" fmla="*/ 1018369 h 5795240"/>
              <a:gd name="connsiteX73-22147" fmla="*/ 9636247 w 12641071"/>
              <a:gd name="connsiteY73-22148" fmla="*/ 961241 h 5795240"/>
              <a:gd name="connsiteX74-22149" fmla="*/ 9641995 w 12641071"/>
              <a:gd name="connsiteY74-22150" fmla="*/ 961152 h 5795240"/>
              <a:gd name="connsiteX75-22151" fmla="*/ 9584939 w 12641071"/>
              <a:gd name="connsiteY75-22152" fmla="*/ 1079594 h 5795240"/>
              <a:gd name="connsiteX76-22153" fmla="*/ 9546257 w 12641071"/>
              <a:gd name="connsiteY76-22154" fmla="*/ 1204206 h 5795240"/>
              <a:gd name="connsiteX77-22155" fmla="*/ 9584939 w 12641071"/>
              <a:gd name="connsiteY77-22156" fmla="*/ 1079596 h 5795240"/>
              <a:gd name="connsiteX78-22157" fmla="*/ 9641995 w 12641071"/>
              <a:gd name="connsiteY78-22158" fmla="*/ 961153 h 5795240"/>
              <a:gd name="connsiteX79-22159" fmla="*/ 9653069 w 12641071"/>
              <a:gd name="connsiteY79-22160" fmla="*/ 960983 h 5795240"/>
              <a:gd name="connsiteX80-22161" fmla="*/ 9801564 w 12641071"/>
              <a:gd name="connsiteY80-22162" fmla="*/ 1196828 h 5795240"/>
              <a:gd name="connsiteX81-22163" fmla="*/ 9801566 w 12641071"/>
              <a:gd name="connsiteY81-22164" fmla="*/ 1196828 h 5795240"/>
              <a:gd name="connsiteX82-22165" fmla="*/ 9653070 w 12641071"/>
              <a:gd name="connsiteY82-22166" fmla="*/ 960982 h 5795240"/>
              <a:gd name="connsiteX83-22167" fmla="*/ 9641996 w 12641071"/>
              <a:gd name="connsiteY83-22168" fmla="*/ 961152 h 5795240"/>
              <a:gd name="connsiteX84-22169" fmla="*/ 9651917 w 12641071"/>
              <a:gd name="connsiteY84-22170" fmla="*/ 940556 h 5795240"/>
              <a:gd name="connsiteX85-22171" fmla="*/ 11050508 w 12641071"/>
              <a:gd name="connsiteY85-22172" fmla="*/ 108150 h 5795240"/>
              <a:gd name="connsiteX86-22173" fmla="*/ 12641071 w 12641071"/>
              <a:gd name="connsiteY86-22174" fmla="*/ 1698711 h 5795240"/>
              <a:gd name="connsiteX87-22175" fmla="*/ 11371062 w 12641071"/>
              <a:gd name="connsiteY87-22176" fmla="*/ 3256960 h 5795240"/>
              <a:gd name="connsiteX88-22177" fmla="*/ 11215953 w 12641071"/>
              <a:gd name="connsiteY88-22178" fmla="*/ 3280632 h 5795240"/>
              <a:gd name="connsiteX89-22179" fmla="*/ 11142318 w 12641071"/>
              <a:gd name="connsiteY89-22180" fmla="*/ 3276914 h 5795240"/>
              <a:gd name="connsiteX90-22181" fmla="*/ 11215952 w 12641071"/>
              <a:gd name="connsiteY90-22182" fmla="*/ 3280632 h 5795240"/>
              <a:gd name="connsiteX91-22183" fmla="*/ 11213133 w 12641071"/>
              <a:gd name="connsiteY91-22184" fmla="*/ 3281062 h 5795240"/>
              <a:gd name="connsiteX92-22185" fmla="*/ 11116921 w 12641071"/>
              <a:gd name="connsiteY92-22186" fmla="*/ 3285921 h 5795240"/>
              <a:gd name="connsiteX93-22187" fmla="*/ 11050507 w 12641071"/>
              <a:gd name="connsiteY93-22188" fmla="*/ 3289274 h 5795240"/>
              <a:gd name="connsiteX94-22189" fmla="*/ 11006292 w 12641071"/>
              <a:gd name="connsiteY94-22190" fmla="*/ 3287041 h 5795240"/>
              <a:gd name="connsiteX95-22191" fmla="*/ 10937101 w 12641071"/>
              <a:gd name="connsiteY95-22192" fmla="*/ 3297601 h 5795240"/>
              <a:gd name="connsiteX96-22193" fmla="*/ 10144740 w 12641071"/>
              <a:gd name="connsiteY96-22194" fmla="*/ 4089962 h 5795240"/>
              <a:gd name="connsiteX97-22195" fmla="*/ 10130374 w 12641071"/>
              <a:gd name="connsiteY97-22196" fmla="*/ 4184101 h 5795240"/>
              <a:gd name="connsiteX98-22197" fmla="*/ 10130375 w 12641071"/>
              <a:gd name="connsiteY98-22198" fmla="*/ 4184103 h 5795240"/>
              <a:gd name="connsiteX99-22199" fmla="*/ 10130656 w 12641071"/>
              <a:gd name="connsiteY99-22200" fmla="*/ 4185950 h 5795240"/>
              <a:gd name="connsiteX100-22201" fmla="*/ 10138194 w 12641071"/>
              <a:gd name="connsiteY100-22202" fmla="*/ 4335228 h 5795240"/>
              <a:gd name="connsiteX101-22203" fmla="*/ 10137710 w 12641071"/>
              <a:gd name="connsiteY101-22204" fmla="*/ 4344822 h 5795240"/>
              <a:gd name="connsiteX102-22205" fmla="*/ 10133555 w 12641071"/>
              <a:gd name="connsiteY102-22206" fmla="*/ 4427096 h 5795240"/>
              <a:gd name="connsiteX103-22207" fmla="*/ 10129312 w 12641071"/>
              <a:gd name="connsiteY103-22208" fmla="*/ 4399289 h 5795240"/>
              <a:gd name="connsiteX104-22209" fmla="*/ 10126797 w 12641071"/>
              <a:gd name="connsiteY104-22210" fmla="*/ 4349498 h 5795240"/>
              <a:gd name="connsiteX105-22211" fmla="*/ 10126796 w 12641071"/>
              <a:gd name="connsiteY105-22212" fmla="*/ 4349498 h 5795240"/>
              <a:gd name="connsiteX106-22213" fmla="*/ 10129311 w 12641071"/>
              <a:gd name="connsiteY106-22214" fmla="*/ 4399289 h 5795240"/>
              <a:gd name="connsiteX107-22215" fmla="*/ 10133554 w 12641071"/>
              <a:gd name="connsiteY107-22216" fmla="*/ 4427096 h 5795240"/>
              <a:gd name="connsiteX108-22217" fmla="*/ 10130656 w 12641071"/>
              <a:gd name="connsiteY108-22218" fmla="*/ 4484506 h 5795240"/>
              <a:gd name="connsiteX109-22219" fmla="*/ 8678182 w 12641071"/>
              <a:gd name="connsiteY109-22220" fmla="*/ 5795240 h 5795240"/>
              <a:gd name="connsiteX110-22221" fmla="*/ 7467518 w 12641071"/>
              <a:gd name="connsiteY110-22222" fmla="*/ 5151535 h 5795240"/>
              <a:gd name="connsiteX111-22223" fmla="*/ 7419945 w 12641071"/>
              <a:gd name="connsiteY111-22224" fmla="*/ 5073228 h 5795240"/>
              <a:gd name="connsiteX112-22225" fmla="*/ 7394386 w 12641071"/>
              <a:gd name="connsiteY112-22226" fmla="*/ 5031156 h 5795240"/>
              <a:gd name="connsiteX113-22227" fmla="*/ 7367299 w 12641071"/>
              <a:gd name="connsiteY113-22228" fmla="*/ 4974928 h 5795240"/>
              <a:gd name="connsiteX114-22229" fmla="*/ 7332905 w 12641071"/>
              <a:gd name="connsiteY114-22230" fmla="*/ 4903531 h 5795240"/>
              <a:gd name="connsiteX115-22231" fmla="*/ 7320958 w 12641071"/>
              <a:gd name="connsiteY115-22232" fmla="*/ 4870887 h 5795240"/>
              <a:gd name="connsiteX116-22233" fmla="*/ 7322174 w 12641071"/>
              <a:gd name="connsiteY116-22234" fmla="*/ 4872361 h 5795240"/>
              <a:gd name="connsiteX117-22235" fmla="*/ 7362630 w 12641071"/>
              <a:gd name="connsiteY117-22236" fmla="*/ 4938954 h 5795240"/>
              <a:gd name="connsiteX118-22237" fmla="*/ 7380779 w 12641071"/>
              <a:gd name="connsiteY118-22238" fmla="*/ 4976628 h 5795240"/>
              <a:gd name="connsiteX119-22239" fmla="*/ 7391210 w 12641071"/>
              <a:gd name="connsiteY119-22240" fmla="*/ 4977944 h 5795240"/>
              <a:gd name="connsiteX120-22241" fmla="*/ 7380780 w 12641071"/>
              <a:gd name="connsiteY120-22242" fmla="*/ 4976628 h 5795240"/>
              <a:gd name="connsiteX121-22243" fmla="*/ 7362631 w 12641071"/>
              <a:gd name="connsiteY121-22244" fmla="*/ 4938954 h 5795240"/>
              <a:gd name="connsiteX122-22245" fmla="*/ 7322175 w 12641071"/>
              <a:gd name="connsiteY122-22246" fmla="*/ 4872361 h 5795240"/>
              <a:gd name="connsiteX123-22247" fmla="*/ 7320959 w 12641071"/>
              <a:gd name="connsiteY123-22248" fmla="*/ 4870887 h 5795240"/>
              <a:gd name="connsiteX124-22249" fmla="*/ 7283811 w 12641071"/>
              <a:gd name="connsiteY124-22250" fmla="*/ 4769391 h 5795240"/>
              <a:gd name="connsiteX125-22251" fmla="*/ 7272112 w 12641071"/>
              <a:gd name="connsiteY125-22252" fmla="*/ 4718630 h 5795240"/>
              <a:gd name="connsiteX126-22253" fmla="*/ 7272111 w 12641071"/>
              <a:gd name="connsiteY126-22254" fmla="*/ 4718630 h 5795240"/>
              <a:gd name="connsiteX127-22255" fmla="*/ 7283810 w 12641071"/>
              <a:gd name="connsiteY127-22256" fmla="*/ 4769391 h 5795240"/>
              <a:gd name="connsiteX128-22257" fmla="*/ 7320958 w 12641071"/>
              <a:gd name="connsiteY128-22258" fmla="*/ 4870887 h 5795240"/>
              <a:gd name="connsiteX129-22259" fmla="*/ 7223551 w 12641071"/>
              <a:gd name="connsiteY129-22260" fmla="*/ 4752829 h 5795240"/>
              <a:gd name="connsiteX130-22261" fmla="*/ 6652445 w 12641071"/>
              <a:gd name="connsiteY130-22262" fmla="*/ 4516269 h 5795240"/>
              <a:gd name="connsiteX131-22263" fmla="*/ 6200873 w 12641071"/>
              <a:gd name="connsiteY131-22264" fmla="*/ 4654206 h 5795240"/>
              <a:gd name="connsiteX132-22265" fmla="*/ 6088813 w 12641071"/>
              <a:gd name="connsiteY132-22266" fmla="*/ 4746663 h 5795240"/>
              <a:gd name="connsiteX133-22267" fmla="*/ 6043019 w 12641071"/>
              <a:gd name="connsiteY133-22268" fmla="*/ 4807902 h 5795240"/>
              <a:gd name="connsiteX134-22269" fmla="*/ 6043021 w 12641071"/>
              <a:gd name="connsiteY134-22270" fmla="*/ 4807902 h 5795240"/>
              <a:gd name="connsiteX135-22271" fmla="*/ 6023271 w 12641071"/>
              <a:gd name="connsiteY135-22272" fmla="*/ 4834312 h 5795240"/>
              <a:gd name="connsiteX136-22273" fmla="*/ 5970678 w 12641071"/>
              <a:gd name="connsiteY136-22274" fmla="*/ 4892181 h 5795240"/>
              <a:gd name="connsiteX137-22275" fmla="*/ 5982717 w 12641071"/>
              <a:gd name="connsiteY137-22276" fmla="*/ 4872361 h 5795240"/>
              <a:gd name="connsiteX138-22277" fmla="*/ 5970675 w 12641071"/>
              <a:gd name="connsiteY138-22278" fmla="*/ 4892181 h 5795240"/>
              <a:gd name="connsiteX139-22279" fmla="*/ 5935320 w 12641071"/>
              <a:gd name="connsiteY139-22280" fmla="*/ 4931081 h 5795240"/>
              <a:gd name="connsiteX140-22281" fmla="*/ 4971763 w 12641071"/>
              <a:gd name="connsiteY140-22282" fmla="*/ 5330200 h 5795240"/>
              <a:gd name="connsiteX141-22283" fmla="*/ 3716172 w 12641071"/>
              <a:gd name="connsiteY141-22284" fmla="*/ 4497938 h 5795240"/>
              <a:gd name="connsiteX142-22285" fmla="*/ 3710773 w 12641071"/>
              <a:gd name="connsiteY142-22286" fmla="*/ 4483182 h 5795240"/>
              <a:gd name="connsiteX143-22287" fmla="*/ 3710773 w 12641071"/>
              <a:gd name="connsiteY143-22288" fmla="*/ 4483181 h 5795240"/>
              <a:gd name="connsiteX144-22289" fmla="*/ 3674984 w 12641071"/>
              <a:gd name="connsiteY144-22290" fmla="*/ 4385402 h 5795240"/>
              <a:gd name="connsiteX145-22291" fmla="*/ 3670349 w 12641071"/>
              <a:gd name="connsiteY145-22292" fmla="*/ 4372742 h 5795240"/>
              <a:gd name="connsiteX146-22293" fmla="*/ 3659438 w 12641071"/>
              <a:gd name="connsiteY146-22294" fmla="*/ 4330309 h 5795240"/>
              <a:gd name="connsiteX147-22295" fmla="*/ 3672084 w 12641071"/>
              <a:gd name="connsiteY147-22296" fmla="*/ 4353606 h 5795240"/>
              <a:gd name="connsiteX148-22297" fmla="*/ 3659440 w 12641071"/>
              <a:gd name="connsiteY148-22298" fmla="*/ 4330309 h 5795240"/>
              <a:gd name="connsiteX149-22299" fmla="*/ 3613217 w 12641071"/>
              <a:gd name="connsiteY149-22300" fmla="*/ 4245153 h 5795240"/>
              <a:gd name="connsiteX150-22301" fmla="*/ 3083792 w 12641071"/>
              <a:gd name="connsiteY150-22302" fmla="*/ 3963660 h 5795240"/>
              <a:gd name="connsiteX151-22303" fmla="*/ 2835272 w 12641071"/>
              <a:gd name="connsiteY151-22304" fmla="*/ 4013833 h 5795240"/>
              <a:gd name="connsiteX152-22305" fmla="*/ 2820214 w 12641071"/>
              <a:gd name="connsiteY152-22306" fmla="*/ 4022007 h 5795240"/>
              <a:gd name="connsiteX153-22307" fmla="*/ 2820212 w 12641071"/>
              <a:gd name="connsiteY153-22308" fmla="*/ 4022008 h 5795240"/>
              <a:gd name="connsiteX154-22309" fmla="*/ 2820206 w 12641071"/>
              <a:gd name="connsiteY154-22310" fmla="*/ 4022011 h 5795240"/>
              <a:gd name="connsiteX155-22311" fmla="*/ 2813481 w 12641071"/>
              <a:gd name="connsiteY155-22312" fmla="*/ 4027041 h 5795240"/>
              <a:gd name="connsiteX156-22313" fmla="*/ 2762875 w 12641071"/>
              <a:gd name="connsiteY156-22314" fmla="*/ 4057784 h 5795240"/>
              <a:gd name="connsiteX157-22315" fmla="*/ 2762878 w 12641071"/>
              <a:gd name="connsiteY157-22316" fmla="*/ 4057784 h 5795240"/>
              <a:gd name="connsiteX158-22317" fmla="*/ 2694694 w 12641071"/>
              <a:gd name="connsiteY158-22318" fmla="*/ 4099208 h 5795240"/>
              <a:gd name="connsiteX159-22319" fmla="*/ 2726822 w 12641071"/>
              <a:gd name="connsiteY159-22320" fmla="*/ 4072700 h 5795240"/>
              <a:gd name="connsiteX160-22321" fmla="*/ 2757719 w 12641071"/>
              <a:gd name="connsiteY160-22322" fmla="*/ 4055929 h 5795240"/>
              <a:gd name="connsiteX161-22323" fmla="*/ 2757718 w 12641071"/>
              <a:gd name="connsiteY161-22324" fmla="*/ 4055928 h 5795240"/>
              <a:gd name="connsiteX162-22325" fmla="*/ 2726820 w 12641071"/>
              <a:gd name="connsiteY162-22326" fmla="*/ 4072700 h 5795240"/>
              <a:gd name="connsiteX163-22327" fmla="*/ 2694692 w 12641071"/>
              <a:gd name="connsiteY163-22328" fmla="*/ 4099208 h 5795240"/>
              <a:gd name="connsiteX164-22329" fmla="*/ 2664698 w 12641071"/>
              <a:gd name="connsiteY164-22330" fmla="*/ 4117431 h 5795240"/>
              <a:gd name="connsiteX165-22331" fmla="*/ 1804544 w 12641071"/>
              <a:gd name="connsiteY165-22332" fmla="*/ 4335229 h 5795240"/>
              <a:gd name="connsiteX166-22333" fmla="*/ 0 w 12641071"/>
              <a:gd name="connsiteY166-22334" fmla="*/ 2530685 h 5795240"/>
              <a:gd name="connsiteX167-22335" fmla="*/ 1804544 w 12641071"/>
              <a:gd name="connsiteY167-22336" fmla="*/ 726143 h 5795240"/>
              <a:gd name="connsiteX168-22337" fmla="*/ 3080549 w 12641071"/>
              <a:gd name="connsiteY168-22338" fmla="*/ 1254682 h 5795240"/>
              <a:gd name="connsiteX169-22339" fmla="*/ 3268676 w 12641071"/>
              <a:gd name="connsiteY169-22340" fmla="*/ 1461167 h 5795240"/>
              <a:gd name="connsiteX170-22341" fmla="*/ 3565826 w 12641071"/>
              <a:gd name="connsiteY170-22342" fmla="*/ 1551935 h 5795240"/>
              <a:gd name="connsiteX171-22343" fmla="*/ 4086504 w 12641071"/>
              <a:gd name="connsiteY171-22344" fmla="*/ 1127574 h 5795240"/>
              <a:gd name="connsiteX172-22345" fmla="*/ 4103078 w 12641071"/>
              <a:gd name="connsiteY172-22346" fmla="*/ 1004204 h 5795240"/>
              <a:gd name="connsiteX173-22347" fmla="*/ 5215874 w 12641071"/>
              <a:gd name="connsiteY173-22348" fmla="*/ 0 h 5795240"/>
              <a:gd name="connsiteX0-22349" fmla="*/ 5964869 w 12641071"/>
              <a:gd name="connsiteY0-22350" fmla="*/ 4795171 h 5795240"/>
              <a:gd name="connsiteX1-22351" fmla="*/ 6019264 w 12641071"/>
              <a:gd name="connsiteY1-22352" fmla="*/ 4804905 h 5795240"/>
              <a:gd name="connsiteX2-22353" fmla="*/ 6036570 w 12641071"/>
              <a:gd name="connsiteY2-22354" fmla="*/ 4807089 h 5795240"/>
              <a:gd name="connsiteX3-22355" fmla="*/ 6019265 w 12641071"/>
              <a:gd name="connsiteY3-22356" fmla="*/ 4804905 h 5795240"/>
              <a:gd name="connsiteX4-22357" fmla="*/ 5964869 w 12641071"/>
              <a:gd name="connsiteY4-22358" fmla="*/ 4795171 h 5795240"/>
              <a:gd name="connsiteX5-22359" fmla="*/ 3682364 w 12641071"/>
              <a:gd name="connsiteY5-22360" fmla="*/ 4386723 h 5795240"/>
              <a:gd name="connsiteX6-22361" fmla="*/ 3772428 w 12641071"/>
              <a:gd name="connsiteY6-22362" fmla="*/ 4402840 h 5795240"/>
              <a:gd name="connsiteX7-22363" fmla="*/ 3772428 w 12641071"/>
              <a:gd name="connsiteY7-22364" fmla="*/ 4402840 h 5795240"/>
              <a:gd name="connsiteX8-22365" fmla="*/ 3682364 w 12641071"/>
              <a:gd name="connsiteY8-22366" fmla="*/ 4386723 h 5795240"/>
              <a:gd name="connsiteX9-22367" fmla="*/ 5215874 w 12641071"/>
              <a:gd name="connsiteY9-22368" fmla="*/ 0 h 5795240"/>
              <a:gd name="connsiteX10-22369" fmla="*/ 5927386 w 12641071"/>
              <a:gd name="connsiteY10-22370" fmla="*/ 255427 h 5795240"/>
              <a:gd name="connsiteX11-22371" fmla="*/ 6105193 w 12641071"/>
              <a:gd name="connsiteY11-22372" fmla="*/ 442067 h 5795240"/>
              <a:gd name="connsiteX12-22373" fmla="*/ 6105193 w 12641071"/>
              <a:gd name="connsiteY12-22374" fmla="*/ 442069 h 5795240"/>
              <a:gd name="connsiteX13-22375" fmla="*/ 6143408 w 12641071"/>
              <a:gd name="connsiteY13-22376" fmla="*/ 493169 h 5795240"/>
              <a:gd name="connsiteX14-22377" fmla="*/ 6143427 w 12641071"/>
              <a:gd name="connsiteY14-22378" fmla="*/ 493200 h 5795240"/>
              <a:gd name="connsiteX15-22379" fmla="*/ 6141460 w 12641071"/>
              <a:gd name="connsiteY15-22380" fmla="*/ 475027 h 5795240"/>
              <a:gd name="connsiteX16-22381" fmla="*/ 6788665 w 12641071"/>
              <a:gd name="connsiteY16-22382" fmla="*/ 707369 h 5795240"/>
              <a:gd name="connsiteX17-22383" fmla="*/ 7184710 w 12641071"/>
              <a:gd name="connsiteY17-22384" fmla="*/ 627411 h 5795240"/>
              <a:gd name="connsiteX18-22385" fmla="*/ 7264545 w 12641071"/>
              <a:gd name="connsiteY18-22386" fmla="*/ 588952 h 5795240"/>
              <a:gd name="connsiteX19-22387" fmla="*/ 7213686 w 12641071"/>
              <a:gd name="connsiteY19-22388" fmla="*/ 626983 h 5795240"/>
              <a:gd name="connsiteX20-22389" fmla="*/ 7128319 w 12641071"/>
              <a:gd name="connsiteY20-22390" fmla="*/ 705504 h 5795240"/>
              <a:gd name="connsiteX21-22391" fmla="*/ 7083110 w 12641071"/>
              <a:gd name="connsiteY21-22392" fmla="*/ 757072 h 5795240"/>
              <a:gd name="connsiteX22-22393" fmla="*/ 7083111 w 12641071"/>
              <a:gd name="connsiteY22-22394" fmla="*/ 757072 h 5795240"/>
              <a:gd name="connsiteX23-22395" fmla="*/ 7128319 w 12641071"/>
              <a:gd name="connsiteY23-22396" fmla="*/ 705506 h 5795240"/>
              <a:gd name="connsiteX24-22397" fmla="*/ 7213686 w 12641071"/>
              <a:gd name="connsiteY24-22398" fmla="*/ 626984 h 5795240"/>
              <a:gd name="connsiteX25-22399" fmla="*/ 7264545 w 12641071"/>
              <a:gd name="connsiteY25-22400" fmla="*/ 588953 h 5795240"/>
              <a:gd name="connsiteX26-22401" fmla="*/ 7273651 w 12641071"/>
              <a:gd name="connsiteY26-22402" fmla="*/ 584566 h 5795240"/>
              <a:gd name="connsiteX27-22403" fmla="*/ 7314851 w 12641071"/>
              <a:gd name="connsiteY27-22404" fmla="*/ 559537 h 5795240"/>
              <a:gd name="connsiteX28-22405" fmla="*/ 7354131 w 12641071"/>
              <a:gd name="connsiteY28-22406" fmla="*/ 565467 h 5795240"/>
              <a:gd name="connsiteX29-22407" fmla="*/ 7429608 w 12641071"/>
              <a:gd name="connsiteY29-22408" fmla="*/ 586051 h 5795240"/>
              <a:gd name="connsiteX30-22409" fmla="*/ 7429611 w 12641071"/>
              <a:gd name="connsiteY30-22410" fmla="*/ 586050 h 5795240"/>
              <a:gd name="connsiteX31-22411" fmla="*/ 7354132 w 12641071"/>
              <a:gd name="connsiteY31-22412" fmla="*/ 565465 h 5795240"/>
              <a:gd name="connsiteX32-22413" fmla="*/ 7314853 w 12641071"/>
              <a:gd name="connsiteY32-22414" fmla="*/ 559536 h 5795240"/>
              <a:gd name="connsiteX33-22415" fmla="*/ 7314851 w 12641071"/>
              <a:gd name="connsiteY33-22416" fmla="*/ 559537 h 5795240"/>
              <a:gd name="connsiteX34-22417" fmla="*/ 7314849 w 12641071"/>
              <a:gd name="connsiteY34-22418" fmla="*/ 559537 h 5795240"/>
              <a:gd name="connsiteX35-22419" fmla="*/ 7273651 w 12641071"/>
              <a:gd name="connsiteY35-22420" fmla="*/ 584565 h 5795240"/>
              <a:gd name="connsiteX36-22421" fmla="*/ 7264545 w 12641071"/>
              <a:gd name="connsiteY36-22422" fmla="*/ 588952 h 5795240"/>
              <a:gd name="connsiteX37-22423" fmla="*/ 7296407 w 12641071"/>
              <a:gd name="connsiteY37-22424" fmla="*/ 565126 h 5795240"/>
              <a:gd name="connsiteX38-22425" fmla="*/ 7307447 w 12641071"/>
              <a:gd name="connsiteY38-22426" fmla="*/ 558419 h 5795240"/>
              <a:gd name="connsiteX39-22427" fmla="*/ 7307450 w 12641071"/>
              <a:gd name="connsiteY39-22428" fmla="*/ 558419 h 5795240"/>
              <a:gd name="connsiteX40-22429" fmla="*/ 7385004 w 12641071"/>
              <a:gd name="connsiteY40-22430" fmla="*/ 511303 h 5795240"/>
              <a:gd name="connsiteX41-22431" fmla="*/ 7391626 w 12641071"/>
              <a:gd name="connsiteY41-22432" fmla="*/ 508114 h 5795240"/>
              <a:gd name="connsiteX42-22433" fmla="*/ 7391631 w 12641071"/>
              <a:gd name="connsiteY42-22434" fmla="*/ 508110 h 5795240"/>
              <a:gd name="connsiteX43-22435" fmla="*/ 7478934 w 12641071"/>
              <a:gd name="connsiteY43-22436" fmla="*/ 466053 h 5795240"/>
              <a:gd name="connsiteX44-22437" fmla="*/ 7897193 w 12641071"/>
              <a:gd name="connsiteY44-22438" fmla="*/ 381611 h 5795240"/>
              <a:gd name="connsiteX45-22439" fmla="*/ 8788216 w 12641071"/>
              <a:gd name="connsiteY45-22440" fmla="*/ 855364 h 5795240"/>
              <a:gd name="connsiteX46-22441" fmla="*/ 8832362 w 12641071"/>
              <a:gd name="connsiteY46-22442" fmla="*/ 928030 h 5795240"/>
              <a:gd name="connsiteX47-22443" fmla="*/ 8832362 w 12641071"/>
              <a:gd name="connsiteY47-22444" fmla="*/ 928033 h 5795240"/>
              <a:gd name="connsiteX48-22445" fmla="*/ 8842040 w 12641071"/>
              <a:gd name="connsiteY48-22446" fmla="*/ 943961 h 5795240"/>
              <a:gd name="connsiteX49-22447" fmla="*/ 8856144 w 12641071"/>
              <a:gd name="connsiteY49-22448" fmla="*/ 973241 h 5795240"/>
              <a:gd name="connsiteX50-22449" fmla="*/ 8856145 w 12641071"/>
              <a:gd name="connsiteY50-22450" fmla="*/ 973241 h 5795240"/>
              <a:gd name="connsiteX51-22451" fmla="*/ 8878117 w 12641071"/>
              <a:gd name="connsiteY51-22452" fmla="*/ 1018851 h 5795240"/>
              <a:gd name="connsiteX52-22453" fmla="*/ 8877719 w 12641071"/>
              <a:gd name="connsiteY52-22454" fmla="*/ 1018369 h 5795240"/>
              <a:gd name="connsiteX53-22455" fmla="*/ 8853250 w 12641071"/>
              <a:gd name="connsiteY53-22456" fmla="*/ 973288 h 5795240"/>
              <a:gd name="connsiteX54-22457" fmla="*/ 8853249 w 12641071"/>
              <a:gd name="connsiteY54-22458" fmla="*/ 973288 h 5795240"/>
              <a:gd name="connsiteX55-22459" fmla="*/ 8853248 w 12641071"/>
              <a:gd name="connsiteY55-22460" fmla="*/ 973287 h 5795240"/>
              <a:gd name="connsiteX56-22461" fmla="*/ 8849677 w 12641071"/>
              <a:gd name="connsiteY56-22462" fmla="*/ 973341 h 5795240"/>
              <a:gd name="connsiteX57-22463" fmla="*/ 8641543 w 12641071"/>
              <a:gd name="connsiteY57-22464" fmla="*/ 916577 h 5795240"/>
              <a:gd name="connsiteX58-22465" fmla="*/ 8641545 w 12641071"/>
              <a:gd name="connsiteY58-22466" fmla="*/ 916580 h 5795240"/>
              <a:gd name="connsiteX59-22467" fmla="*/ 8849676 w 12641071"/>
              <a:gd name="connsiteY59-22468" fmla="*/ 973343 h 5795240"/>
              <a:gd name="connsiteX60-22469" fmla="*/ 8853248 w 12641071"/>
              <a:gd name="connsiteY60-22470" fmla="*/ 973288 h 5795240"/>
              <a:gd name="connsiteX61-22471" fmla="*/ 8877719 w 12641071"/>
              <a:gd name="connsiteY61-22472" fmla="*/ 1018371 h 5795240"/>
              <a:gd name="connsiteX62-22473" fmla="*/ 8878116 w 12641071"/>
              <a:gd name="connsiteY62-22474" fmla="*/ 1018851 h 5795240"/>
              <a:gd name="connsiteX63-22475" fmla="*/ 8887288 w 12641071"/>
              <a:gd name="connsiteY63-22476" fmla="*/ 1037892 h 5795240"/>
              <a:gd name="connsiteX64-22477" fmla="*/ 8949899 w 12641071"/>
              <a:gd name="connsiteY64-22478" fmla="*/ 1239592 h 5795240"/>
              <a:gd name="connsiteX65-22479" fmla="*/ 8968437 w 12641071"/>
              <a:gd name="connsiteY65-22480" fmla="*/ 1423482 h 5795240"/>
              <a:gd name="connsiteX66-22481" fmla="*/ 8949899 w 12641071"/>
              <a:gd name="connsiteY66-22482" fmla="*/ 1239591 h 5795240"/>
              <a:gd name="connsiteX67-22483" fmla="*/ 8887288 w 12641071"/>
              <a:gd name="connsiteY67-22484" fmla="*/ 1037890 h 5795240"/>
              <a:gd name="connsiteX68-22485" fmla="*/ 8878116 w 12641071"/>
              <a:gd name="connsiteY68-22486" fmla="*/ 1018851 h 5795240"/>
              <a:gd name="connsiteX69-22487" fmla="*/ 8931285 w 12641071"/>
              <a:gd name="connsiteY69-22488" fmla="*/ 1083292 h 5795240"/>
              <a:gd name="connsiteX70-22489" fmla="*/ 9241478 w 12641071"/>
              <a:gd name="connsiteY70-22490" fmla="*/ 1211778 h 5795240"/>
              <a:gd name="connsiteX71-22491" fmla="*/ 9605238 w 12641071"/>
              <a:gd name="connsiteY71-22492" fmla="*/ 1018369 h 5795240"/>
              <a:gd name="connsiteX72-22493" fmla="*/ 9636247 w 12641071"/>
              <a:gd name="connsiteY72-22494" fmla="*/ 961241 h 5795240"/>
              <a:gd name="connsiteX73-22495" fmla="*/ 9641995 w 12641071"/>
              <a:gd name="connsiteY73-22496" fmla="*/ 961152 h 5795240"/>
              <a:gd name="connsiteX74-22497" fmla="*/ 9584939 w 12641071"/>
              <a:gd name="connsiteY74-22498" fmla="*/ 1079594 h 5795240"/>
              <a:gd name="connsiteX75-22499" fmla="*/ 9546257 w 12641071"/>
              <a:gd name="connsiteY75-22500" fmla="*/ 1204206 h 5795240"/>
              <a:gd name="connsiteX76-22501" fmla="*/ 9584939 w 12641071"/>
              <a:gd name="connsiteY76-22502" fmla="*/ 1079596 h 5795240"/>
              <a:gd name="connsiteX77-22503" fmla="*/ 9641995 w 12641071"/>
              <a:gd name="connsiteY77-22504" fmla="*/ 961153 h 5795240"/>
              <a:gd name="connsiteX78-22505" fmla="*/ 9653069 w 12641071"/>
              <a:gd name="connsiteY78-22506" fmla="*/ 960983 h 5795240"/>
              <a:gd name="connsiteX79-22507" fmla="*/ 9801564 w 12641071"/>
              <a:gd name="connsiteY79-22508" fmla="*/ 1196828 h 5795240"/>
              <a:gd name="connsiteX80-22509" fmla="*/ 9801566 w 12641071"/>
              <a:gd name="connsiteY80-22510" fmla="*/ 1196828 h 5795240"/>
              <a:gd name="connsiteX81-22511" fmla="*/ 9653070 w 12641071"/>
              <a:gd name="connsiteY81-22512" fmla="*/ 960982 h 5795240"/>
              <a:gd name="connsiteX82-22513" fmla="*/ 9641996 w 12641071"/>
              <a:gd name="connsiteY82-22514" fmla="*/ 961152 h 5795240"/>
              <a:gd name="connsiteX83-22515" fmla="*/ 9651917 w 12641071"/>
              <a:gd name="connsiteY83-22516" fmla="*/ 940556 h 5795240"/>
              <a:gd name="connsiteX84-22517" fmla="*/ 11050508 w 12641071"/>
              <a:gd name="connsiteY84-22518" fmla="*/ 108150 h 5795240"/>
              <a:gd name="connsiteX85-22519" fmla="*/ 12641071 w 12641071"/>
              <a:gd name="connsiteY85-22520" fmla="*/ 1698711 h 5795240"/>
              <a:gd name="connsiteX86-22521" fmla="*/ 11371062 w 12641071"/>
              <a:gd name="connsiteY86-22522" fmla="*/ 3256960 h 5795240"/>
              <a:gd name="connsiteX87-22523" fmla="*/ 11215953 w 12641071"/>
              <a:gd name="connsiteY87-22524" fmla="*/ 3280632 h 5795240"/>
              <a:gd name="connsiteX88-22525" fmla="*/ 11142318 w 12641071"/>
              <a:gd name="connsiteY88-22526" fmla="*/ 3276914 h 5795240"/>
              <a:gd name="connsiteX89-22527" fmla="*/ 11215952 w 12641071"/>
              <a:gd name="connsiteY89-22528" fmla="*/ 3280632 h 5795240"/>
              <a:gd name="connsiteX90-22529" fmla="*/ 11213133 w 12641071"/>
              <a:gd name="connsiteY90-22530" fmla="*/ 3281062 h 5795240"/>
              <a:gd name="connsiteX91-22531" fmla="*/ 11116921 w 12641071"/>
              <a:gd name="connsiteY91-22532" fmla="*/ 3285921 h 5795240"/>
              <a:gd name="connsiteX92-22533" fmla="*/ 11050507 w 12641071"/>
              <a:gd name="connsiteY92-22534" fmla="*/ 3289274 h 5795240"/>
              <a:gd name="connsiteX93-22535" fmla="*/ 11006292 w 12641071"/>
              <a:gd name="connsiteY93-22536" fmla="*/ 3287041 h 5795240"/>
              <a:gd name="connsiteX94-22537" fmla="*/ 10937101 w 12641071"/>
              <a:gd name="connsiteY94-22538" fmla="*/ 3297601 h 5795240"/>
              <a:gd name="connsiteX95-22539" fmla="*/ 10144740 w 12641071"/>
              <a:gd name="connsiteY95-22540" fmla="*/ 4089962 h 5795240"/>
              <a:gd name="connsiteX96-22541" fmla="*/ 10130374 w 12641071"/>
              <a:gd name="connsiteY96-22542" fmla="*/ 4184101 h 5795240"/>
              <a:gd name="connsiteX97-22543" fmla="*/ 10130375 w 12641071"/>
              <a:gd name="connsiteY97-22544" fmla="*/ 4184103 h 5795240"/>
              <a:gd name="connsiteX98-22545" fmla="*/ 10130656 w 12641071"/>
              <a:gd name="connsiteY98-22546" fmla="*/ 4185950 h 5795240"/>
              <a:gd name="connsiteX99-22547" fmla="*/ 10138194 w 12641071"/>
              <a:gd name="connsiteY99-22548" fmla="*/ 4335228 h 5795240"/>
              <a:gd name="connsiteX100-22549" fmla="*/ 10137710 w 12641071"/>
              <a:gd name="connsiteY100-22550" fmla="*/ 4344822 h 5795240"/>
              <a:gd name="connsiteX101-22551" fmla="*/ 10133555 w 12641071"/>
              <a:gd name="connsiteY101-22552" fmla="*/ 4427096 h 5795240"/>
              <a:gd name="connsiteX102-22553" fmla="*/ 10129312 w 12641071"/>
              <a:gd name="connsiteY102-22554" fmla="*/ 4399289 h 5795240"/>
              <a:gd name="connsiteX103-22555" fmla="*/ 10126797 w 12641071"/>
              <a:gd name="connsiteY103-22556" fmla="*/ 4349498 h 5795240"/>
              <a:gd name="connsiteX104-22557" fmla="*/ 10126796 w 12641071"/>
              <a:gd name="connsiteY104-22558" fmla="*/ 4349498 h 5795240"/>
              <a:gd name="connsiteX105-22559" fmla="*/ 10129311 w 12641071"/>
              <a:gd name="connsiteY105-22560" fmla="*/ 4399289 h 5795240"/>
              <a:gd name="connsiteX106-22561" fmla="*/ 10133554 w 12641071"/>
              <a:gd name="connsiteY106-22562" fmla="*/ 4427096 h 5795240"/>
              <a:gd name="connsiteX107-22563" fmla="*/ 10130656 w 12641071"/>
              <a:gd name="connsiteY107-22564" fmla="*/ 4484506 h 5795240"/>
              <a:gd name="connsiteX108-22565" fmla="*/ 8678182 w 12641071"/>
              <a:gd name="connsiteY108-22566" fmla="*/ 5795240 h 5795240"/>
              <a:gd name="connsiteX109-22567" fmla="*/ 7467518 w 12641071"/>
              <a:gd name="connsiteY109-22568" fmla="*/ 5151535 h 5795240"/>
              <a:gd name="connsiteX110-22569" fmla="*/ 7419945 w 12641071"/>
              <a:gd name="connsiteY110-22570" fmla="*/ 5073228 h 5795240"/>
              <a:gd name="connsiteX111-22571" fmla="*/ 7394386 w 12641071"/>
              <a:gd name="connsiteY111-22572" fmla="*/ 5031156 h 5795240"/>
              <a:gd name="connsiteX112-22573" fmla="*/ 7367299 w 12641071"/>
              <a:gd name="connsiteY112-22574" fmla="*/ 4974928 h 5795240"/>
              <a:gd name="connsiteX113-22575" fmla="*/ 7332905 w 12641071"/>
              <a:gd name="connsiteY113-22576" fmla="*/ 4903531 h 5795240"/>
              <a:gd name="connsiteX114-22577" fmla="*/ 7320958 w 12641071"/>
              <a:gd name="connsiteY114-22578" fmla="*/ 4870887 h 5795240"/>
              <a:gd name="connsiteX115-22579" fmla="*/ 7322174 w 12641071"/>
              <a:gd name="connsiteY115-22580" fmla="*/ 4872361 h 5795240"/>
              <a:gd name="connsiteX116-22581" fmla="*/ 7362630 w 12641071"/>
              <a:gd name="connsiteY116-22582" fmla="*/ 4938954 h 5795240"/>
              <a:gd name="connsiteX117-22583" fmla="*/ 7380779 w 12641071"/>
              <a:gd name="connsiteY117-22584" fmla="*/ 4976628 h 5795240"/>
              <a:gd name="connsiteX118-22585" fmla="*/ 7391210 w 12641071"/>
              <a:gd name="connsiteY118-22586" fmla="*/ 4977944 h 5795240"/>
              <a:gd name="connsiteX119-22587" fmla="*/ 7380780 w 12641071"/>
              <a:gd name="connsiteY119-22588" fmla="*/ 4976628 h 5795240"/>
              <a:gd name="connsiteX120-22589" fmla="*/ 7362631 w 12641071"/>
              <a:gd name="connsiteY120-22590" fmla="*/ 4938954 h 5795240"/>
              <a:gd name="connsiteX121-22591" fmla="*/ 7322175 w 12641071"/>
              <a:gd name="connsiteY121-22592" fmla="*/ 4872361 h 5795240"/>
              <a:gd name="connsiteX122-22593" fmla="*/ 7320959 w 12641071"/>
              <a:gd name="connsiteY122-22594" fmla="*/ 4870887 h 5795240"/>
              <a:gd name="connsiteX123-22595" fmla="*/ 7283811 w 12641071"/>
              <a:gd name="connsiteY123-22596" fmla="*/ 4769391 h 5795240"/>
              <a:gd name="connsiteX124-22597" fmla="*/ 7272112 w 12641071"/>
              <a:gd name="connsiteY124-22598" fmla="*/ 4718630 h 5795240"/>
              <a:gd name="connsiteX125-22599" fmla="*/ 7272111 w 12641071"/>
              <a:gd name="connsiteY125-22600" fmla="*/ 4718630 h 5795240"/>
              <a:gd name="connsiteX126-22601" fmla="*/ 7283810 w 12641071"/>
              <a:gd name="connsiteY126-22602" fmla="*/ 4769391 h 5795240"/>
              <a:gd name="connsiteX127-22603" fmla="*/ 7320958 w 12641071"/>
              <a:gd name="connsiteY127-22604" fmla="*/ 4870887 h 5795240"/>
              <a:gd name="connsiteX128-22605" fmla="*/ 7223551 w 12641071"/>
              <a:gd name="connsiteY128-22606" fmla="*/ 4752829 h 5795240"/>
              <a:gd name="connsiteX129-22607" fmla="*/ 6652445 w 12641071"/>
              <a:gd name="connsiteY129-22608" fmla="*/ 4516269 h 5795240"/>
              <a:gd name="connsiteX130-22609" fmla="*/ 6200873 w 12641071"/>
              <a:gd name="connsiteY130-22610" fmla="*/ 4654206 h 5795240"/>
              <a:gd name="connsiteX131-22611" fmla="*/ 6088813 w 12641071"/>
              <a:gd name="connsiteY131-22612" fmla="*/ 4746663 h 5795240"/>
              <a:gd name="connsiteX132-22613" fmla="*/ 6043019 w 12641071"/>
              <a:gd name="connsiteY132-22614" fmla="*/ 4807902 h 5795240"/>
              <a:gd name="connsiteX133-22615" fmla="*/ 6043021 w 12641071"/>
              <a:gd name="connsiteY133-22616" fmla="*/ 4807902 h 5795240"/>
              <a:gd name="connsiteX134-22617" fmla="*/ 6023271 w 12641071"/>
              <a:gd name="connsiteY134-22618" fmla="*/ 4834312 h 5795240"/>
              <a:gd name="connsiteX135-22619" fmla="*/ 5970678 w 12641071"/>
              <a:gd name="connsiteY135-22620" fmla="*/ 4892181 h 5795240"/>
              <a:gd name="connsiteX136-22621" fmla="*/ 5982717 w 12641071"/>
              <a:gd name="connsiteY136-22622" fmla="*/ 4872361 h 5795240"/>
              <a:gd name="connsiteX137-22623" fmla="*/ 5970675 w 12641071"/>
              <a:gd name="connsiteY137-22624" fmla="*/ 4892181 h 5795240"/>
              <a:gd name="connsiteX138-22625" fmla="*/ 5935320 w 12641071"/>
              <a:gd name="connsiteY138-22626" fmla="*/ 4931081 h 5795240"/>
              <a:gd name="connsiteX139-22627" fmla="*/ 4971763 w 12641071"/>
              <a:gd name="connsiteY139-22628" fmla="*/ 5330200 h 5795240"/>
              <a:gd name="connsiteX140-22629" fmla="*/ 3716172 w 12641071"/>
              <a:gd name="connsiteY140-22630" fmla="*/ 4497938 h 5795240"/>
              <a:gd name="connsiteX141-22631" fmla="*/ 3710773 w 12641071"/>
              <a:gd name="connsiteY141-22632" fmla="*/ 4483182 h 5795240"/>
              <a:gd name="connsiteX142-22633" fmla="*/ 3710773 w 12641071"/>
              <a:gd name="connsiteY142-22634" fmla="*/ 4483181 h 5795240"/>
              <a:gd name="connsiteX143-22635" fmla="*/ 3674984 w 12641071"/>
              <a:gd name="connsiteY143-22636" fmla="*/ 4385402 h 5795240"/>
              <a:gd name="connsiteX144-22637" fmla="*/ 3670349 w 12641071"/>
              <a:gd name="connsiteY144-22638" fmla="*/ 4372742 h 5795240"/>
              <a:gd name="connsiteX145-22639" fmla="*/ 3659438 w 12641071"/>
              <a:gd name="connsiteY145-22640" fmla="*/ 4330309 h 5795240"/>
              <a:gd name="connsiteX146-22641" fmla="*/ 3672084 w 12641071"/>
              <a:gd name="connsiteY146-22642" fmla="*/ 4353606 h 5795240"/>
              <a:gd name="connsiteX147-22643" fmla="*/ 3659440 w 12641071"/>
              <a:gd name="connsiteY147-22644" fmla="*/ 4330309 h 5795240"/>
              <a:gd name="connsiteX148-22645" fmla="*/ 3613217 w 12641071"/>
              <a:gd name="connsiteY148-22646" fmla="*/ 4245153 h 5795240"/>
              <a:gd name="connsiteX149-22647" fmla="*/ 3083792 w 12641071"/>
              <a:gd name="connsiteY149-22648" fmla="*/ 3963660 h 5795240"/>
              <a:gd name="connsiteX150-22649" fmla="*/ 2835272 w 12641071"/>
              <a:gd name="connsiteY150-22650" fmla="*/ 4013833 h 5795240"/>
              <a:gd name="connsiteX151-22651" fmla="*/ 2820214 w 12641071"/>
              <a:gd name="connsiteY151-22652" fmla="*/ 4022007 h 5795240"/>
              <a:gd name="connsiteX152-22653" fmla="*/ 2820212 w 12641071"/>
              <a:gd name="connsiteY152-22654" fmla="*/ 4022008 h 5795240"/>
              <a:gd name="connsiteX153-22655" fmla="*/ 2820206 w 12641071"/>
              <a:gd name="connsiteY153-22656" fmla="*/ 4022011 h 5795240"/>
              <a:gd name="connsiteX154-22657" fmla="*/ 2813481 w 12641071"/>
              <a:gd name="connsiteY154-22658" fmla="*/ 4027041 h 5795240"/>
              <a:gd name="connsiteX155-22659" fmla="*/ 2762875 w 12641071"/>
              <a:gd name="connsiteY155-22660" fmla="*/ 4057784 h 5795240"/>
              <a:gd name="connsiteX156-22661" fmla="*/ 2762878 w 12641071"/>
              <a:gd name="connsiteY156-22662" fmla="*/ 4057784 h 5795240"/>
              <a:gd name="connsiteX157-22663" fmla="*/ 2694694 w 12641071"/>
              <a:gd name="connsiteY157-22664" fmla="*/ 4099208 h 5795240"/>
              <a:gd name="connsiteX158-22665" fmla="*/ 2726822 w 12641071"/>
              <a:gd name="connsiteY158-22666" fmla="*/ 4072700 h 5795240"/>
              <a:gd name="connsiteX159-22667" fmla="*/ 2757719 w 12641071"/>
              <a:gd name="connsiteY159-22668" fmla="*/ 4055929 h 5795240"/>
              <a:gd name="connsiteX160-22669" fmla="*/ 2757718 w 12641071"/>
              <a:gd name="connsiteY160-22670" fmla="*/ 4055928 h 5795240"/>
              <a:gd name="connsiteX161-22671" fmla="*/ 2726820 w 12641071"/>
              <a:gd name="connsiteY161-22672" fmla="*/ 4072700 h 5795240"/>
              <a:gd name="connsiteX162-22673" fmla="*/ 2694692 w 12641071"/>
              <a:gd name="connsiteY162-22674" fmla="*/ 4099208 h 5795240"/>
              <a:gd name="connsiteX163-22675" fmla="*/ 2664698 w 12641071"/>
              <a:gd name="connsiteY163-22676" fmla="*/ 4117431 h 5795240"/>
              <a:gd name="connsiteX164-22677" fmla="*/ 1804544 w 12641071"/>
              <a:gd name="connsiteY164-22678" fmla="*/ 4335229 h 5795240"/>
              <a:gd name="connsiteX165-22679" fmla="*/ 0 w 12641071"/>
              <a:gd name="connsiteY165-22680" fmla="*/ 2530685 h 5795240"/>
              <a:gd name="connsiteX166-22681" fmla="*/ 1804544 w 12641071"/>
              <a:gd name="connsiteY166-22682" fmla="*/ 726143 h 5795240"/>
              <a:gd name="connsiteX167-22683" fmla="*/ 3080549 w 12641071"/>
              <a:gd name="connsiteY167-22684" fmla="*/ 1254682 h 5795240"/>
              <a:gd name="connsiteX168-22685" fmla="*/ 3268676 w 12641071"/>
              <a:gd name="connsiteY168-22686" fmla="*/ 1461167 h 5795240"/>
              <a:gd name="connsiteX169-22687" fmla="*/ 3565826 w 12641071"/>
              <a:gd name="connsiteY169-22688" fmla="*/ 1551935 h 5795240"/>
              <a:gd name="connsiteX170-22689" fmla="*/ 4086504 w 12641071"/>
              <a:gd name="connsiteY170-22690" fmla="*/ 1127574 h 5795240"/>
              <a:gd name="connsiteX171-22691" fmla="*/ 4103078 w 12641071"/>
              <a:gd name="connsiteY171-22692" fmla="*/ 1004204 h 5795240"/>
              <a:gd name="connsiteX172-22693" fmla="*/ 5215874 w 12641071"/>
              <a:gd name="connsiteY172-22694" fmla="*/ 0 h 5795240"/>
              <a:gd name="connsiteX0-22695" fmla="*/ 5964869 w 12641071"/>
              <a:gd name="connsiteY0-22696" fmla="*/ 4795171 h 5795240"/>
              <a:gd name="connsiteX1-22697" fmla="*/ 6019264 w 12641071"/>
              <a:gd name="connsiteY1-22698" fmla="*/ 4804905 h 5795240"/>
              <a:gd name="connsiteX2-22699" fmla="*/ 6036570 w 12641071"/>
              <a:gd name="connsiteY2-22700" fmla="*/ 4807089 h 5795240"/>
              <a:gd name="connsiteX3-22701" fmla="*/ 6019265 w 12641071"/>
              <a:gd name="connsiteY3-22702" fmla="*/ 4804905 h 5795240"/>
              <a:gd name="connsiteX4-22703" fmla="*/ 5964869 w 12641071"/>
              <a:gd name="connsiteY4-22704" fmla="*/ 4795171 h 5795240"/>
              <a:gd name="connsiteX5-22705" fmla="*/ 3682364 w 12641071"/>
              <a:gd name="connsiteY5-22706" fmla="*/ 4386723 h 5795240"/>
              <a:gd name="connsiteX6-22707" fmla="*/ 3772428 w 12641071"/>
              <a:gd name="connsiteY6-22708" fmla="*/ 4402840 h 5795240"/>
              <a:gd name="connsiteX7-22709" fmla="*/ 3772428 w 12641071"/>
              <a:gd name="connsiteY7-22710" fmla="*/ 4402840 h 5795240"/>
              <a:gd name="connsiteX8-22711" fmla="*/ 3682364 w 12641071"/>
              <a:gd name="connsiteY8-22712" fmla="*/ 4386723 h 5795240"/>
              <a:gd name="connsiteX9-22713" fmla="*/ 5215874 w 12641071"/>
              <a:gd name="connsiteY9-22714" fmla="*/ 0 h 5795240"/>
              <a:gd name="connsiteX10-22715" fmla="*/ 5927386 w 12641071"/>
              <a:gd name="connsiteY10-22716" fmla="*/ 255427 h 5795240"/>
              <a:gd name="connsiteX11-22717" fmla="*/ 6105193 w 12641071"/>
              <a:gd name="connsiteY11-22718" fmla="*/ 442067 h 5795240"/>
              <a:gd name="connsiteX12-22719" fmla="*/ 6105193 w 12641071"/>
              <a:gd name="connsiteY12-22720" fmla="*/ 442069 h 5795240"/>
              <a:gd name="connsiteX13-22721" fmla="*/ 6143408 w 12641071"/>
              <a:gd name="connsiteY13-22722" fmla="*/ 493169 h 5795240"/>
              <a:gd name="connsiteX14-22723" fmla="*/ 6141460 w 12641071"/>
              <a:gd name="connsiteY14-22724" fmla="*/ 475027 h 5795240"/>
              <a:gd name="connsiteX15-22725" fmla="*/ 6788665 w 12641071"/>
              <a:gd name="connsiteY15-22726" fmla="*/ 707369 h 5795240"/>
              <a:gd name="connsiteX16-22727" fmla="*/ 7184710 w 12641071"/>
              <a:gd name="connsiteY16-22728" fmla="*/ 627411 h 5795240"/>
              <a:gd name="connsiteX17-22729" fmla="*/ 7264545 w 12641071"/>
              <a:gd name="connsiteY17-22730" fmla="*/ 588952 h 5795240"/>
              <a:gd name="connsiteX18-22731" fmla="*/ 7213686 w 12641071"/>
              <a:gd name="connsiteY18-22732" fmla="*/ 626983 h 5795240"/>
              <a:gd name="connsiteX19-22733" fmla="*/ 7128319 w 12641071"/>
              <a:gd name="connsiteY19-22734" fmla="*/ 705504 h 5795240"/>
              <a:gd name="connsiteX20-22735" fmla="*/ 7083110 w 12641071"/>
              <a:gd name="connsiteY20-22736" fmla="*/ 757072 h 5795240"/>
              <a:gd name="connsiteX21-22737" fmla="*/ 7083111 w 12641071"/>
              <a:gd name="connsiteY21-22738" fmla="*/ 757072 h 5795240"/>
              <a:gd name="connsiteX22-22739" fmla="*/ 7128319 w 12641071"/>
              <a:gd name="connsiteY22-22740" fmla="*/ 705506 h 5795240"/>
              <a:gd name="connsiteX23-22741" fmla="*/ 7213686 w 12641071"/>
              <a:gd name="connsiteY23-22742" fmla="*/ 626984 h 5795240"/>
              <a:gd name="connsiteX24-22743" fmla="*/ 7264545 w 12641071"/>
              <a:gd name="connsiteY24-22744" fmla="*/ 588953 h 5795240"/>
              <a:gd name="connsiteX25-22745" fmla="*/ 7273651 w 12641071"/>
              <a:gd name="connsiteY25-22746" fmla="*/ 584566 h 5795240"/>
              <a:gd name="connsiteX26-22747" fmla="*/ 7314851 w 12641071"/>
              <a:gd name="connsiteY26-22748" fmla="*/ 559537 h 5795240"/>
              <a:gd name="connsiteX27-22749" fmla="*/ 7354131 w 12641071"/>
              <a:gd name="connsiteY27-22750" fmla="*/ 565467 h 5795240"/>
              <a:gd name="connsiteX28-22751" fmla="*/ 7429608 w 12641071"/>
              <a:gd name="connsiteY28-22752" fmla="*/ 586051 h 5795240"/>
              <a:gd name="connsiteX29-22753" fmla="*/ 7429611 w 12641071"/>
              <a:gd name="connsiteY29-22754" fmla="*/ 586050 h 5795240"/>
              <a:gd name="connsiteX30-22755" fmla="*/ 7354132 w 12641071"/>
              <a:gd name="connsiteY30-22756" fmla="*/ 565465 h 5795240"/>
              <a:gd name="connsiteX31-22757" fmla="*/ 7314853 w 12641071"/>
              <a:gd name="connsiteY31-22758" fmla="*/ 559536 h 5795240"/>
              <a:gd name="connsiteX32-22759" fmla="*/ 7314851 w 12641071"/>
              <a:gd name="connsiteY32-22760" fmla="*/ 559537 h 5795240"/>
              <a:gd name="connsiteX33-22761" fmla="*/ 7314849 w 12641071"/>
              <a:gd name="connsiteY33-22762" fmla="*/ 559537 h 5795240"/>
              <a:gd name="connsiteX34-22763" fmla="*/ 7273651 w 12641071"/>
              <a:gd name="connsiteY34-22764" fmla="*/ 584565 h 5795240"/>
              <a:gd name="connsiteX35-22765" fmla="*/ 7264545 w 12641071"/>
              <a:gd name="connsiteY35-22766" fmla="*/ 588952 h 5795240"/>
              <a:gd name="connsiteX36-22767" fmla="*/ 7296407 w 12641071"/>
              <a:gd name="connsiteY36-22768" fmla="*/ 565126 h 5795240"/>
              <a:gd name="connsiteX37-22769" fmla="*/ 7307447 w 12641071"/>
              <a:gd name="connsiteY37-22770" fmla="*/ 558419 h 5795240"/>
              <a:gd name="connsiteX38-22771" fmla="*/ 7307450 w 12641071"/>
              <a:gd name="connsiteY38-22772" fmla="*/ 558419 h 5795240"/>
              <a:gd name="connsiteX39-22773" fmla="*/ 7385004 w 12641071"/>
              <a:gd name="connsiteY39-22774" fmla="*/ 511303 h 5795240"/>
              <a:gd name="connsiteX40-22775" fmla="*/ 7391626 w 12641071"/>
              <a:gd name="connsiteY40-22776" fmla="*/ 508114 h 5795240"/>
              <a:gd name="connsiteX41-22777" fmla="*/ 7391631 w 12641071"/>
              <a:gd name="connsiteY41-22778" fmla="*/ 508110 h 5795240"/>
              <a:gd name="connsiteX42-22779" fmla="*/ 7478934 w 12641071"/>
              <a:gd name="connsiteY42-22780" fmla="*/ 466053 h 5795240"/>
              <a:gd name="connsiteX43-22781" fmla="*/ 7897193 w 12641071"/>
              <a:gd name="connsiteY43-22782" fmla="*/ 381611 h 5795240"/>
              <a:gd name="connsiteX44-22783" fmla="*/ 8788216 w 12641071"/>
              <a:gd name="connsiteY44-22784" fmla="*/ 855364 h 5795240"/>
              <a:gd name="connsiteX45-22785" fmla="*/ 8832362 w 12641071"/>
              <a:gd name="connsiteY45-22786" fmla="*/ 928030 h 5795240"/>
              <a:gd name="connsiteX46-22787" fmla="*/ 8832362 w 12641071"/>
              <a:gd name="connsiteY46-22788" fmla="*/ 928033 h 5795240"/>
              <a:gd name="connsiteX47-22789" fmla="*/ 8842040 w 12641071"/>
              <a:gd name="connsiteY47-22790" fmla="*/ 943961 h 5795240"/>
              <a:gd name="connsiteX48-22791" fmla="*/ 8856144 w 12641071"/>
              <a:gd name="connsiteY48-22792" fmla="*/ 973241 h 5795240"/>
              <a:gd name="connsiteX49-22793" fmla="*/ 8856145 w 12641071"/>
              <a:gd name="connsiteY49-22794" fmla="*/ 973241 h 5795240"/>
              <a:gd name="connsiteX50-22795" fmla="*/ 8878117 w 12641071"/>
              <a:gd name="connsiteY50-22796" fmla="*/ 1018851 h 5795240"/>
              <a:gd name="connsiteX51-22797" fmla="*/ 8877719 w 12641071"/>
              <a:gd name="connsiteY51-22798" fmla="*/ 1018369 h 5795240"/>
              <a:gd name="connsiteX52-22799" fmla="*/ 8853250 w 12641071"/>
              <a:gd name="connsiteY52-22800" fmla="*/ 973288 h 5795240"/>
              <a:gd name="connsiteX53-22801" fmla="*/ 8853249 w 12641071"/>
              <a:gd name="connsiteY53-22802" fmla="*/ 973288 h 5795240"/>
              <a:gd name="connsiteX54-22803" fmla="*/ 8853248 w 12641071"/>
              <a:gd name="connsiteY54-22804" fmla="*/ 973287 h 5795240"/>
              <a:gd name="connsiteX55-22805" fmla="*/ 8849677 w 12641071"/>
              <a:gd name="connsiteY55-22806" fmla="*/ 973341 h 5795240"/>
              <a:gd name="connsiteX56-22807" fmla="*/ 8641543 w 12641071"/>
              <a:gd name="connsiteY56-22808" fmla="*/ 916577 h 5795240"/>
              <a:gd name="connsiteX57-22809" fmla="*/ 8641545 w 12641071"/>
              <a:gd name="connsiteY57-22810" fmla="*/ 916580 h 5795240"/>
              <a:gd name="connsiteX58-22811" fmla="*/ 8849676 w 12641071"/>
              <a:gd name="connsiteY58-22812" fmla="*/ 973343 h 5795240"/>
              <a:gd name="connsiteX59-22813" fmla="*/ 8853248 w 12641071"/>
              <a:gd name="connsiteY59-22814" fmla="*/ 973288 h 5795240"/>
              <a:gd name="connsiteX60-22815" fmla="*/ 8877719 w 12641071"/>
              <a:gd name="connsiteY60-22816" fmla="*/ 1018371 h 5795240"/>
              <a:gd name="connsiteX61-22817" fmla="*/ 8878116 w 12641071"/>
              <a:gd name="connsiteY61-22818" fmla="*/ 1018851 h 5795240"/>
              <a:gd name="connsiteX62-22819" fmla="*/ 8887288 w 12641071"/>
              <a:gd name="connsiteY62-22820" fmla="*/ 1037892 h 5795240"/>
              <a:gd name="connsiteX63-22821" fmla="*/ 8949899 w 12641071"/>
              <a:gd name="connsiteY63-22822" fmla="*/ 1239592 h 5795240"/>
              <a:gd name="connsiteX64-22823" fmla="*/ 8968437 w 12641071"/>
              <a:gd name="connsiteY64-22824" fmla="*/ 1423482 h 5795240"/>
              <a:gd name="connsiteX65-22825" fmla="*/ 8949899 w 12641071"/>
              <a:gd name="connsiteY65-22826" fmla="*/ 1239591 h 5795240"/>
              <a:gd name="connsiteX66-22827" fmla="*/ 8887288 w 12641071"/>
              <a:gd name="connsiteY66-22828" fmla="*/ 1037890 h 5795240"/>
              <a:gd name="connsiteX67-22829" fmla="*/ 8878116 w 12641071"/>
              <a:gd name="connsiteY67-22830" fmla="*/ 1018851 h 5795240"/>
              <a:gd name="connsiteX68-22831" fmla="*/ 8931285 w 12641071"/>
              <a:gd name="connsiteY68-22832" fmla="*/ 1083292 h 5795240"/>
              <a:gd name="connsiteX69-22833" fmla="*/ 9241478 w 12641071"/>
              <a:gd name="connsiteY69-22834" fmla="*/ 1211778 h 5795240"/>
              <a:gd name="connsiteX70-22835" fmla="*/ 9605238 w 12641071"/>
              <a:gd name="connsiteY70-22836" fmla="*/ 1018369 h 5795240"/>
              <a:gd name="connsiteX71-22837" fmla="*/ 9636247 w 12641071"/>
              <a:gd name="connsiteY71-22838" fmla="*/ 961241 h 5795240"/>
              <a:gd name="connsiteX72-22839" fmla="*/ 9641995 w 12641071"/>
              <a:gd name="connsiteY72-22840" fmla="*/ 961152 h 5795240"/>
              <a:gd name="connsiteX73-22841" fmla="*/ 9584939 w 12641071"/>
              <a:gd name="connsiteY73-22842" fmla="*/ 1079594 h 5795240"/>
              <a:gd name="connsiteX74-22843" fmla="*/ 9546257 w 12641071"/>
              <a:gd name="connsiteY74-22844" fmla="*/ 1204206 h 5795240"/>
              <a:gd name="connsiteX75-22845" fmla="*/ 9584939 w 12641071"/>
              <a:gd name="connsiteY75-22846" fmla="*/ 1079596 h 5795240"/>
              <a:gd name="connsiteX76-22847" fmla="*/ 9641995 w 12641071"/>
              <a:gd name="connsiteY76-22848" fmla="*/ 961153 h 5795240"/>
              <a:gd name="connsiteX77-22849" fmla="*/ 9653069 w 12641071"/>
              <a:gd name="connsiteY77-22850" fmla="*/ 960983 h 5795240"/>
              <a:gd name="connsiteX78-22851" fmla="*/ 9801564 w 12641071"/>
              <a:gd name="connsiteY78-22852" fmla="*/ 1196828 h 5795240"/>
              <a:gd name="connsiteX79-22853" fmla="*/ 9801566 w 12641071"/>
              <a:gd name="connsiteY79-22854" fmla="*/ 1196828 h 5795240"/>
              <a:gd name="connsiteX80-22855" fmla="*/ 9653070 w 12641071"/>
              <a:gd name="connsiteY80-22856" fmla="*/ 960982 h 5795240"/>
              <a:gd name="connsiteX81-22857" fmla="*/ 9641996 w 12641071"/>
              <a:gd name="connsiteY81-22858" fmla="*/ 961152 h 5795240"/>
              <a:gd name="connsiteX82-22859" fmla="*/ 9651917 w 12641071"/>
              <a:gd name="connsiteY82-22860" fmla="*/ 940556 h 5795240"/>
              <a:gd name="connsiteX83-22861" fmla="*/ 11050508 w 12641071"/>
              <a:gd name="connsiteY83-22862" fmla="*/ 108150 h 5795240"/>
              <a:gd name="connsiteX84-22863" fmla="*/ 12641071 w 12641071"/>
              <a:gd name="connsiteY84-22864" fmla="*/ 1698711 h 5795240"/>
              <a:gd name="connsiteX85-22865" fmla="*/ 11371062 w 12641071"/>
              <a:gd name="connsiteY85-22866" fmla="*/ 3256960 h 5795240"/>
              <a:gd name="connsiteX86-22867" fmla="*/ 11215953 w 12641071"/>
              <a:gd name="connsiteY86-22868" fmla="*/ 3280632 h 5795240"/>
              <a:gd name="connsiteX87-22869" fmla="*/ 11142318 w 12641071"/>
              <a:gd name="connsiteY87-22870" fmla="*/ 3276914 h 5795240"/>
              <a:gd name="connsiteX88-22871" fmla="*/ 11215952 w 12641071"/>
              <a:gd name="connsiteY88-22872" fmla="*/ 3280632 h 5795240"/>
              <a:gd name="connsiteX89-22873" fmla="*/ 11213133 w 12641071"/>
              <a:gd name="connsiteY89-22874" fmla="*/ 3281062 h 5795240"/>
              <a:gd name="connsiteX90-22875" fmla="*/ 11116921 w 12641071"/>
              <a:gd name="connsiteY90-22876" fmla="*/ 3285921 h 5795240"/>
              <a:gd name="connsiteX91-22877" fmla="*/ 11050507 w 12641071"/>
              <a:gd name="connsiteY91-22878" fmla="*/ 3289274 h 5795240"/>
              <a:gd name="connsiteX92-22879" fmla="*/ 11006292 w 12641071"/>
              <a:gd name="connsiteY92-22880" fmla="*/ 3287041 h 5795240"/>
              <a:gd name="connsiteX93-22881" fmla="*/ 10937101 w 12641071"/>
              <a:gd name="connsiteY93-22882" fmla="*/ 3297601 h 5795240"/>
              <a:gd name="connsiteX94-22883" fmla="*/ 10144740 w 12641071"/>
              <a:gd name="connsiteY94-22884" fmla="*/ 4089962 h 5795240"/>
              <a:gd name="connsiteX95-22885" fmla="*/ 10130374 w 12641071"/>
              <a:gd name="connsiteY95-22886" fmla="*/ 4184101 h 5795240"/>
              <a:gd name="connsiteX96-22887" fmla="*/ 10130375 w 12641071"/>
              <a:gd name="connsiteY96-22888" fmla="*/ 4184103 h 5795240"/>
              <a:gd name="connsiteX97-22889" fmla="*/ 10130656 w 12641071"/>
              <a:gd name="connsiteY97-22890" fmla="*/ 4185950 h 5795240"/>
              <a:gd name="connsiteX98-22891" fmla="*/ 10138194 w 12641071"/>
              <a:gd name="connsiteY98-22892" fmla="*/ 4335228 h 5795240"/>
              <a:gd name="connsiteX99-22893" fmla="*/ 10137710 w 12641071"/>
              <a:gd name="connsiteY99-22894" fmla="*/ 4344822 h 5795240"/>
              <a:gd name="connsiteX100-22895" fmla="*/ 10133555 w 12641071"/>
              <a:gd name="connsiteY100-22896" fmla="*/ 4427096 h 5795240"/>
              <a:gd name="connsiteX101-22897" fmla="*/ 10129312 w 12641071"/>
              <a:gd name="connsiteY101-22898" fmla="*/ 4399289 h 5795240"/>
              <a:gd name="connsiteX102-22899" fmla="*/ 10126797 w 12641071"/>
              <a:gd name="connsiteY102-22900" fmla="*/ 4349498 h 5795240"/>
              <a:gd name="connsiteX103-22901" fmla="*/ 10126796 w 12641071"/>
              <a:gd name="connsiteY103-22902" fmla="*/ 4349498 h 5795240"/>
              <a:gd name="connsiteX104-22903" fmla="*/ 10129311 w 12641071"/>
              <a:gd name="connsiteY104-22904" fmla="*/ 4399289 h 5795240"/>
              <a:gd name="connsiteX105-22905" fmla="*/ 10133554 w 12641071"/>
              <a:gd name="connsiteY105-22906" fmla="*/ 4427096 h 5795240"/>
              <a:gd name="connsiteX106-22907" fmla="*/ 10130656 w 12641071"/>
              <a:gd name="connsiteY106-22908" fmla="*/ 4484506 h 5795240"/>
              <a:gd name="connsiteX107-22909" fmla="*/ 8678182 w 12641071"/>
              <a:gd name="connsiteY107-22910" fmla="*/ 5795240 h 5795240"/>
              <a:gd name="connsiteX108-22911" fmla="*/ 7467518 w 12641071"/>
              <a:gd name="connsiteY108-22912" fmla="*/ 5151535 h 5795240"/>
              <a:gd name="connsiteX109-22913" fmla="*/ 7419945 w 12641071"/>
              <a:gd name="connsiteY109-22914" fmla="*/ 5073228 h 5795240"/>
              <a:gd name="connsiteX110-22915" fmla="*/ 7394386 w 12641071"/>
              <a:gd name="connsiteY110-22916" fmla="*/ 5031156 h 5795240"/>
              <a:gd name="connsiteX111-22917" fmla="*/ 7367299 w 12641071"/>
              <a:gd name="connsiteY111-22918" fmla="*/ 4974928 h 5795240"/>
              <a:gd name="connsiteX112-22919" fmla="*/ 7332905 w 12641071"/>
              <a:gd name="connsiteY112-22920" fmla="*/ 4903531 h 5795240"/>
              <a:gd name="connsiteX113-22921" fmla="*/ 7320958 w 12641071"/>
              <a:gd name="connsiteY113-22922" fmla="*/ 4870887 h 5795240"/>
              <a:gd name="connsiteX114-22923" fmla="*/ 7322174 w 12641071"/>
              <a:gd name="connsiteY114-22924" fmla="*/ 4872361 h 5795240"/>
              <a:gd name="connsiteX115-22925" fmla="*/ 7362630 w 12641071"/>
              <a:gd name="connsiteY115-22926" fmla="*/ 4938954 h 5795240"/>
              <a:gd name="connsiteX116-22927" fmla="*/ 7380779 w 12641071"/>
              <a:gd name="connsiteY116-22928" fmla="*/ 4976628 h 5795240"/>
              <a:gd name="connsiteX117-22929" fmla="*/ 7391210 w 12641071"/>
              <a:gd name="connsiteY117-22930" fmla="*/ 4977944 h 5795240"/>
              <a:gd name="connsiteX118-22931" fmla="*/ 7380780 w 12641071"/>
              <a:gd name="connsiteY118-22932" fmla="*/ 4976628 h 5795240"/>
              <a:gd name="connsiteX119-22933" fmla="*/ 7362631 w 12641071"/>
              <a:gd name="connsiteY119-22934" fmla="*/ 4938954 h 5795240"/>
              <a:gd name="connsiteX120-22935" fmla="*/ 7322175 w 12641071"/>
              <a:gd name="connsiteY120-22936" fmla="*/ 4872361 h 5795240"/>
              <a:gd name="connsiteX121-22937" fmla="*/ 7320959 w 12641071"/>
              <a:gd name="connsiteY121-22938" fmla="*/ 4870887 h 5795240"/>
              <a:gd name="connsiteX122-22939" fmla="*/ 7283811 w 12641071"/>
              <a:gd name="connsiteY122-22940" fmla="*/ 4769391 h 5795240"/>
              <a:gd name="connsiteX123-22941" fmla="*/ 7272112 w 12641071"/>
              <a:gd name="connsiteY123-22942" fmla="*/ 4718630 h 5795240"/>
              <a:gd name="connsiteX124-22943" fmla="*/ 7272111 w 12641071"/>
              <a:gd name="connsiteY124-22944" fmla="*/ 4718630 h 5795240"/>
              <a:gd name="connsiteX125-22945" fmla="*/ 7283810 w 12641071"/>
              <a:gd name="connsiteY125-22946" fmla="*/ 4769391 h 5795240"/>
              <a:gd name="connsiteX126-22947" fmla="*/ 7320958 w 12641071"/>
              <a:gd name="connsiteY126-22948" fmla="*/ 4870887 h 5795240"/>
              <a:gd name="connsiteX127-22949" fmla="*/ 7223551 w 12641071"/>
              <a:gd name="connsiteY127-22950" fmla="*/ 4752829 h 5795240"/>
              <a:gd name="connsiteX128-22951" fmla="*/ 6652445 w 12641071"/>
              <a:gd name="connsiteY128-22952" fmla="*/ 4516269 h 5795240"/>
              <a:gd name="connsiteX129-22953" fmla="*/ 6200873 w 12641071"/>
              <a:gd name="connsiteY129-22954" fmla="*/ 4654206 h 5795240"/>
              <a:gd name="connsiteX130-22955" fmla="*/ 6088813 w 12641071"/>
              <a:gd name="connsiteY130-22956" fmla="*/ 4746663 h 5795240"/>
              <a:gd name="connsiteX131-22957" fmla="*/ 6043019 w 12641071"/>
              <a:gd name="connsiteY131-22958" fmla="*/ 4807902 h 5795240"/>
              <a:gd name="connsiteX132-22959" fmla="*/ 6043021 w 12641071"/>
              <a:gd name="connsiteY132-22960" fmla="*/ 4807902 h 5795240"/>
              <a:gd name="connsiteX133-22961" fmla="*/ 6023271 w 12641071"/>
              <a:gd name="connsiteY133-22962" fmla="*/ 4834312 h 5795240"/>
              <a:gd name="connsiteX134-22963" fmla="*/ 5970678 w 12641071"/>
              <a:gd name="connsiteY134-22964" fmla="*/ 4892181 h 5795240"/>
              <a:gd name="connsiteX135-22965" fmla="*/ 5982717 w 12641071"/>
              <a:gd name="connsiteY135-22966" fmla="*/ 4872361 h 5795240"/>
              <a:gd name="connsiteX136-22967" fmla="*/ 5970675 w 12641071"/>
              <a:gd name="connsiteY136-22968" fmla="*/ 4892181 h 5795240"/>
              <a:gd name="connsiteX137-22969" fmla="*/ 5935320 w 12641071"/>
              <a:gd name="connsiteY137-22970" fmla="*/ 4931081 h 5795240"/>
              <a:gd name="connsiteX138-22971" fmla="*/ 4971763 w 12641071"/>
              <a:gd name="connsiteY138-22972" fmla="*/ 5330200 h 5795240"/>
              <a:gd name="connsiteX139-22973" fmla="*/ 3716172 w 12641071"/>
              <a:gd name="connsiteY139-22974" fmla="*/ 4497938 h 5795240"/>
              <a:gd name="connsiteX140-22975" fmla="*/ 3710773 w 12641071"/>
              <a:gd name="connsiteY140-22976" fmla="*/ 4483182 h 5795240"/>
              <a:gd name="connsiteX141-22977" fmla="*/ 3710773 w 12641071"/>
              <a:gd name="connsiteY141-22978" fmla="*/ 4483181 h 5795240"/>
              <a:gd name="connsiteX142-22979" fmla="*/ 3674984 w 12641071"/>
              <a:gd name="connsiteY142-22980" fmla="*/ 4385402 h 5795240"/>
              <a:gd name="connsiteX143-22981" fmla="*/ 3670349 w 12641071"/>
              <a:gd name="connsiteY143-22982" fmla="*/ 4372742 h 5795240"/>
              <a:gd name="connsiteX144-22983" fmla="*/ 3659438 w 12641071"/>
              <a:gd name="connsiteY144-22984" fmla="*/ 4330309 h 5795240"/>
              <a:gd name="connsiteX145-22985" fmla="*/ 3672084 w 12641071"/>
              <a:gd name="connsiteY145-22986" fmla="*/ 4353606 h 5795240"/>
              <a:gd name="connsiteX146-22987" fmla="*/ 3659440 w 12641071"/>
              <a:gd name="connsiteY146-22988" fmla="*/ 4330309 h 5795240"/>
              <a:gd name="connsiteX147-22989" fmla="*/ 3613217 w 12641071"/>
              <a:gd name="connsiteY147-22990" fmla="*/ 4245153 h 5795240"/>
              <a:gd name="connsiteX148-22991" fmla="*/ 3083792 w 12641071"/>
              <a:gd name="connsiteY148-22992" fmla="*/ 3963660 h 5795240"/>
              <a:gd name="connsiteX149-22993" fmla="*/ 2835272 w 12641071"/>
              <a:gd name="connsiteY149-22994" fmla="*/ 4013833 h 5795240"/>
              <a:gd name="connsiteX150-22995" fmla="*/ 2820214 w 12641071"/>
              <a:gd name="connsiteY150-22996" fmla="*/ 4022007 h 5795240"/>
              <a:gd name="connsiteX151-22997" fmla="*/ 2820212 w 12641071"/>
              <a:gd name="connsiteY151-22998" fmla="*/ 4022008 h 5795240"/>
              <a:gd name="connsiteX152-22999" fmla="*/ 2820206 w 12641071"/>
              <a:gd name="connsiteY152-23000" fmla="*/ 4022011 h 5795240"/>
              <a:gd name="connsiteX153-23001" fmla="*/ 2813481 w 12641071"/>
              <a:gd name="connsiteY153-23002" fmla="*/ 4027041 h 5795240"/>
              <a:gd name="connsiteX154-23003" fmla="*/ 2762875 w 12641071"/>
              <a:gd name="connsiteY154-23004" fmla="*/ 4057784 h 5795240"/>
              <a:gd name="connsiteX155-23005" fmla="*/ 2762878 w 12641071"/>
              <a:gd name="connsiteY155-23006" fmla="*/ 4057784 h 5795240"/>
              <a:gd name="connsiteX156-23007" fmla="*/ 2694694 w 12641071"/>
              <a:gd name="connsiteY156-23008" fmla="*/ 4099208 h 5795240"/>
              <a:gd name="connsiteX157-23009" fmla="*/ 2726822 w 12641071"/>
              <a:gd name="connsiteY157-23010" fmla="*/ 4072700 h 5795240"/>
              <a:gd name="connsiteX158-23011" fmla="*/ 2757719 w 12641071"/>
              <a:gd name="connsiteY158-23012" fmla="*/ 4055929 h 5795240"/>
              <a:gd name="connsiteX159-23013" fmla="*/ 2757718 w 12641071"/>
              <a:gd name="connsiteY159-23014" fmla="*/ 4055928 h 5795240"/>
              <a:gd name="connsiteX160-23015" fmla="*/ 2726820 w 12641071"/>
              <a:gd name="connsiteY160-23016" fmla="*/ 4072700 h 5795240"/>
              <a:gd name="connsiteX161-23017" fmla="*/ 2694692 w 12641071"/>
              <a:gd name="connsiteY161-23018" fmla="*/ 4099208 h 5795240"/>
              <a:gd name="connsiteX162-23019" fmla="*/ 2664698 w 12641071"/>
              <a:gd name="connsiteY162-23020" fmla="*/ 4117431 h 5795240"/>
              <a:gd name="connsiteX163-23021" fmla="*/ 1804544 w 12641071"/>
              <a:gd name="connsiteY163-23022" fmla="*/ 4335229 h 5795240"/>
              <a:gd name="connsiteX164-23023" fmla="*/ 0 w 12641071"/>
              <a:gd name="connsiteY164-23024" fmla="*/ 2530685 h 5795240"/>
              <a:gd name="connsiteX165-23025" fmla="*/ 1804544 w 12641071"/>
              <a:gd name="connsiteY165-23026" fmla="*/ 726143 h 5795240"/>
              <a:gd name="connsiteX166-23027" fmla="*/ 3080549 w 12641071"/>
              <a:gd name="connsiteY166-23028" fmla="*/ 1254682 h 5795240"/>
              <a:gd name="connsiteX167-23029" fmla="*/ 3268676 w 12641071"/>
              <a:gd name="connsiteY167-23030" fmla="*/ 1461167 h 5795240"/>
              <a:gd name="connsiteX168-23031" fmla="*/ 3565826 w 12641071"/>
              <a:gd name="connsiteY168-23032" fmla="*/ 1551935 h 5795240"/>
              <a:gd name="connsiteX169-23033" fmla="*/ 4086504 w 12641071"/>
              <a:gd name="connsiteY169-23034" fmla="*/ 1127574 h 5795240"/>
              <a:gd name="connsiteX170-23035" fmla="*/ 4103078 w 12641071"/>
              <a:gd name="connsiteY170-23036" fmla="*/ 1004204 h 5795240"/>
              <a:gd name="connsiteX171-23037" fmla="*/ 5215874 w 12641071"/>
              <a:gd name="connsiteY171-23038" fmla="*/ 0 h 5795240"/>
              <a:gd name="connsiteX0-23039" fmla="*/ 5964869 w 12641071"/>
              <a:gd name="connsiteY0-23040" fmla="*/ 4795171 h 5795240"/>
              <a:gd name="connsiteX1-23041" fmla="*/ 6019264 w 12641071"/>
              <a:gd name="connsiteY1-23042" fmla="*/ 4804905 h 5795240"/>
              <a:gd name="connsiteX2-23043" fmla="*/ 6036570 w 12641071"/>
              <a:gd name="connsiteY2-23044" fmla="*/ 4807089 h 5795240"/>
              <a:gd name="connsiteX3-23045" fmla="*/ 6019265 w 12641071"/>
              <a:gd name="connsiteY3-23046" fmla="*/ 4804905 h 5795240"/>
              <a:gd name="connsiteX4-23047" fmla="*/ 5964869 w 12641071"/>
              <a:gd name="connsiteY4-23048" fmla="*/ 4795171 h 5795240"/>
              <a:gd name="connsiteX5-23049" fmla="*/ 3682364 w 12641071"/>
              <a:gd name="connsiteY5-23050" fmla="*/ 4386723 h 5795240"/>
              <a:gd name="connsiteX6-23051" fmla="*/ 3772428 w 12641071"/>
              <a:gd name="connsiteY6-23052" fmla="*/ 4402840 h 5795240"/>
              <a:gd name="connsiteX7-23053" fmla="*/ 3772428 w 12641071"/>
              <a:gd name="connsiteY7-23054" fmla="*/ 4402840 h 5795240"/>
              <a:gd name="connsiteX8-23055" fmla="*/ 3682364 w 12641071"/>
              <a:gd name="connsiteY8-23056" fmla="*/ 4386723 h 5795240"/>
              <a:gd name="connsiteX9-23057" fmla="*/ 5215874 w 12641071"/>
              <a:gd name="connsiteY9-23058" fmla="*/ 0 h 5795240"/>
              <a:gd name="connsiteX10-23059" fmla="*/ 5927386 w 12641071"/>
              <a:gd name="connsiteY10-23060" fmla="*/ 255427 h 5795240"/>
              <a:gd name="connsiteX11-23061" fmla="*/ 6105193 w 12641071"/>
              <a:gd name="connsiteY11-23062" fmla="*/ 442067 h 5795240"/>
              <a:gd name="connsiteX12-23063" fmla="*/ 6105193 w 12641071"/>
              <a:gd name="connsiteY12-23064" fmla="*/ 442069 h 5795240"/>
              <a:gd name="connsiteX13-23065" fmla="*/ 6141460 w 12641071"/>
              <a:gd name="connsiteY13-23066" fmla="*/ 475027 h 5795240"/>
              <a:gd name="connsiteX14-23067" fmla="*/ 6788665 w 12641071"/>
              <a:gd name="connsiteY14-23068" fmla="*/ 707369 h 5795240"/>
              <a:gd name="connsiteX15-23069" fmla="*/ 7184710 w 12641071"/>
              <a:gd name="connsiteY15-23070" fmla="*/ 627411 h 5795240"/>
              <a:gd name="connsiteX16-23071" fmla="*/ 7264545 w 12641071"/>
              <a:gd name="connsiteY16-23072" fmla="*/ 588952 h 5795240"/>
              <a:gd name="connsiteX17-23073" fmla="*/ 7213686 w 12641071"/>
              <a:gd name="connsiteY17-23074" fmla="*/ 626983 h 5795240"/>
              <a:gd name="connsiteX18-23075" fmla="*/ 7128319 w 12641071"/>
              <a:gd name="connsiteY18-23076" fmla="*/ 705504 h 5795240"/>
              <a:gd name="connsiteX19-23077" fmla="*/ 7083110 w 12641071"/>
              <a:gd name="connsiteY19-23078" fmla="*/ 757072 h 5795240"/>
              <a:gd name="connsiteX20-23079" fmla="*/ 7083111 w 12641071"/>
              <a:gd name="connsiteY20-23080" fmla="*/ 757072 h 5795240"/>
              <a:gd name="connsiteX21-23081" fmla="*/ 7128319 w 12641071"/>
              <a:gd name="connsiteY21-23082" fmla="*/ 705506 h 5795240"/>
              <a:gd name="connsiteX22-23083" fmla="*/ 7213686 w 12641071"/>
              <a:gd name="connsiteY22-23084" fmla="*/ 626984 h 5795240"/>
              <a:gd name="connsiteX23-23085" fmla="*/ 7264545 w 12641071"/>
              <a:gd name="connsiteY23-23086" fmla="*/ 588953 h 5795240"/>
              <a:gd name="connsiteX24-23087" fmla="*/ 7273651 w 12641071"/>
              <a:gd name="connsiteY24-23088" fmla="*/ 584566 h 5795240"/>
              <a:gd name="connsiteX25-23089" fmla="*/ 7314851 w 12641071"/>
              <a:gd name="connsiteY25-23090" fmla="*/ 559537 h 5795240"/>
              <a:gd name="connsiteX26-23091" fmla="*/ 7354131 w 12641071"/>
              <a:gd name="connsiteY26-23092" fmla="*/ 565467 h 5795240"/>
              <a:gd name="connsiteX27-23093" fmla="*/ 7429608 w 12641071"/>
              <a:gd name="connsiteY27-23094" fmla="*/ 586051 h 5795240"/>
              <a:gd name="connsiteX28-23095" fmla="*/ 7429611 w 12641071"/>
              <a:gd name="connsiteY28-23096" fmla="*/ 586050 h 5795240"/>
              <a:gd name="connsiteX29-23097" fmla="*/ 7354132 w 12641071"/>
              <a:gd name="connsiteY29-23098" fmla="*/ 565465 h 5795240"/>
              <a:gd name="connsiteX30-23099" fmla="*/ 7314853 w 12641071"/>
              <a:gd name="connsiteY30-23100" fmla="*/ 559536 h 5795240"/>
              <a:gd name="connsiteX31-23101" fmla="*/ 7314851 w 12641071"/>
              <a:gd name="connsiteY31-23102" fmla="*/ 559537 h 5795240"/>
              <a:gd name="connsiteX32-23103" fmla="*/ 7314849 w 12641071"/>
              <a:gd name="connsiteY32-23104" fmla="*/ 559537 h 5795240"/>
              <a:gd name="connsiteX33-23105" fmla="*/ 7273651 w 12641071"/>
              <a:gd name="connsiteY33-23106" fmla="*/ 584565 h 5795240"/>
              <a:gd name="connsiteX34-23107" fmla="*/ 7264545 w 12641071"/>
              <a:gd name="connsiteY34-23108" fmla="*/ 588952 h 5795240"/>
              <a:gd name="connsiteX35-23109" fmla="*/ 7296407 w 12641071"/>
              <a:gd name="connsiteY35-23110" fmla="*/ 565126 h 5795240"/>
              <a:gd name="connsiteX36-23111" fmla="*/ 7307447 w 12641071"/>
              <a:gd name="connsiteY36-23112" fmla="*/ 558419 h 5795240"/>
              <a:gd name="connsiteX37-23113" fmla="*/ 7307450 w 12641071"/>
              <a:gd name="connsiteY37-23114" fmla="*/ 558419 h 5795240"/>
              <a:gd name="connsiteX38-23115" fmla="*/ 7385004 w 12641071"/>
              <a:gd name="connsiteY38-23116" fmla="*/ 511303 h 5795240"/>
              <a:gd name="connsiteX39-23117" fmla="*/ 7391626 w 12641071"/>
              <a:gd name="connsiteY39-23118" fmla="*/ 508114 h 5795240"/>
              <a:gd name="connsiteX40-23119" fmla="*/ 7391631 w 12641071"/>
              <a:gd name="connsiteY40-23120" fmla="*/ 508110 h 5795240"/>
              <a:gd name="connsiteX41-23121" fmla="*/ 7478934 w 12641071"/>
              <a:gd name="connsiteY41-23122" fmla="*/ 466053 h 5795240"/>
              <a:gd name="connsiteX42-23123" fmla="*/ 7897193 w 12641071"/>
              <a:gd name="connsiteY42-23124" fmla="*/ 381611 h 5795240"/>
              <a:gd name="connsiteX43-23125" fmla="*/ 8788216 w 12641071"/>
              <a:gd name="connsiteY43-23126" fmla="*/ 855364 h 5795240"/>
              <a:gd name="connsiteX44-23127" fmla="*/ 8832362 w 12641071"/>
              <a:gd name="connsiteY44-23128" fmla="*/ 928030 h 5795240"/>
              <a:gd name="connsiteX45-23129" fmla="*/ 8832362 w 12641071"/>
              <a:gd name="connsiteY45-23130" fmla="*/ 928033 h 5795240"/>
              <a:gd name="connsiteX46-23131" fmla="*/ 8842040 w 12641071"/>
              <a:gd name="connsiteY46-23132" fmla="*/ 943961 h 5795240"/>
              <a:gd name="connsiteX47-23133" fmla="*/ 8856144 w 12641071"/>
              <a:gd name="connsiteY47-23134" fmla="*/ 973241 h 5795240"/>
              <a:gd name="connsiteX48-23135" fmla="*/ 8856145 w 12641071"/>
              <a:gd name="connsiteY48-23136" fmla="*/ 973241 h 5795240"/>
              <a:gd name="connsiteX49-23137" fmla="*/ 8878117 w 12641071"/>
              <a:gd name="connsiteY49-23138" fmla="*/ 1018851 h 5795240"/>
              <a:gd name="connsiteX50-23139" fmla="*/ 8877719 w 12641071"/>
              <a:gd name="connsiteY50-23140" fmla="*/ 1018369 h 5795240"/>
              <a:gd name="connsiteX51-23141" fmla="*/ 8853250 w 12641071"/>
              <a:gd name="connsiteY51-23142" fmla="*/ 973288 h 5795240"/>
              <a:gd name="connsiteX52-23143" fmla="*/ 8853249 w 12641071"/>
              <a:gd name="connsiteY52-23144" fmla="*/ 973288 h 5795240"/>
              <a:gd name="connsiteX53-23145" fmla="*/ 8853248 w 12641071"/>
              <a:gd name="connsiteY53-23146" fmla="*/ 973287 h 5795240"/>
              <a:gd name="connsiteX54-23147" fmla="*/ 8849677 w 12641071"/>
              <a:gd name="connsiteY54-23148" fmla="*/ 973341 h 5795240"/>
              <a:gd name="connsiteX55-23149" fmla="*/ 8641543 w 12641071"/>
              <a:gd name="connsiteY55-23150" fmla="*/ 916577 h 5795240"/>
              <a:gd name="connsiteX56-23151" fmla="*/ 8641545 w 12641071"/>
              <a:gd name="connsiteY56-23152" fmla="*/ 916580 h 5795240"/>
              <a:gd name="connsiteX57-23153" fmla="*/ 8849676 w 12641071"/>
              <a:gd name="connsiteY57-23154" fmla="*/ 973343 h 5795240"/>
              <a:gd name="connsiteX58-23155" fmla="*/ 8853248 w 12641071"/>
              <a:gd name="connsiteY58-23156" fmla="*/ 973288 h 5795240"/>
              <a:gd name="connsiteX59-23157" fmla="*/ 8877719 w 12641071"/>
              <a:gd name="connsiteY59-23158" fmla="*/ 1018371 h 5795240"/>
              <a:gd name="connsiteX60-23159" fmla="*/ 8878116 w 12641071"/>
              <a:gd name="connsiteY60-23160" fmla="*/ 1018851 h 5795240"/>
              <a:gd name="connsiteX61-23161" fmla="*/ 8887288 w 12641071"/>
              <a:gd name="connsiteY61-23162" fmla="*/ 1037892 h 5795240"/>
              <a:gd name="connsiteX62-23163" fmla="*/ 8949899 w 12641071"/>
              <a:gd name="connsiteY62-23164" fmla="*/ 1239592 h 5795240"/>
              <a:gd name="connsiteX63-23165" fmla="*/ 8968437 w 12641071"/>
              <a:gd name="connsiteY63-23166" fmla="*/ 1423482 h 5795240"/>
              <a:gd name="connsiteX64-23167" fmla="*/ 8949899 w 12641071"/>
              <a:gd name="connsiteY64-23168" fmla="*/ 1239591 h 5795240"/>
              <a:gd name="connsiteX65-23169" fmla="*/ 8887288 w 12641071"/>
              <a:gd name="connsiteY65-23170" fmla="*/ 1037890 h 5795240"/>
              <a:gd name="connsiteX66-23171" fmla="*/ 8878116 w 12641071"/>
              <a:gd name="connsiteY66-23172" fmla="*/ 1018851 h 5795240"/>
              <a:gd name="connsiteX67-23173" fmla="*/ 8931285 w 12641071"/>
              <a:gd name="connsiteY67-23174" fmla="*/ 1083292 h 5795240"/>
              <a:gd name="connsiteX68-23175" fmla="*/ 9241478 w 12641071"/>
              <a:gd name="connsiteY68-23176" fmla="*/ 1211778 h 5795240"/>
              <a:gd name="connsiteX69-23177" fmla="*/ 9605238 w 12641071"/>
              <a:gd name="connsiteY69-23178" fmla="*/ 1018369 h 5795240"/>
              <a:gd name="connsiteX70-23179" fmla="*/ 9636247 w 12641071"/>
              <a:gd name="connsiteY70-23180" fmla="*/ 961241 h 5795240"/>
              <a:gd name="connsiteX71-23181" fmla="*/ 9641995 w 12641071"/>
              <a:gd name="connsiteY71-23182" fmla="*/ 961152 h 5795240"/>
              <a:gd name="connsiteX72-23183" fmla="*/ 9584939 w 12641071"/>
              <a:gd name="connsiteY72-23184" fmla="*/ 1079594 h 5795240"/>
              <a:gd name="connsiteX73-23185" fmla="*/ 9546257 w 12641071"/>
              <a:gd name="connsiteY73-23186" fmla="*/ 1204206 h 5795240"/>
              <a:gd name="connsiteX74-23187" fmla="*/ 9584939 w 12641071"/>
              <a:gd name="connsiteY74-23188" fmla="*/ 1079596 h 5795240"/>
              <a:gd name="connsiteX75-23189" fmla="*/ 9641995 w 12641071"/>
              <a:gd name="connsiteY75-23190" fmla="*/ 961153 h 5795240"/>
              <a:gd name="connsiteX76-23191" fmla="*/ 9653069 w 12641071"/>
              <a:gd name="connsiteY76-23192" fmla="*/ 960983 h 5795240"/>
              <a:gd name="connsiteX77-23193" fmla="*/ 9801564 w 12641071"/>
              <a:gd name="connsiteY77-23194" fmla="*/ 1196828 h 5795240"/>
              <a:gd name="connsiteX78-23195" fmla="*/ 9801566 w 12641071"/>
              <a:gd name="connsiteY78-23196" fmla="*/ 1196828 h 5795240"/>
              <a:gd name="connsiteX79-23197" fmla="*/ 9653070 w 12641071"/>
              <a:gd name="connsiteY79-23198" fmla="*/ 960982 h 5795240"/>
              <a:gd name="connsiteX80-23199" fmla="*/ 9641996 w 12641071"/>
              <a:gd name="connsiteY80-23200" fmla="*/ 961152 h 5795240"/>
              <a:gd name="connsiteX81-23201" fmla="*/ 9651917 w 12641071"/>
              <a:gd name="connsiteY81-23202" fmla="*/ 940556 h 5795240"/>
              <a:gd name="connsiteX82-23203" fmla="*/ 11050508 w 12641071"/>
              <a:gd name="connsiteY82-23204" fmla="*/ 108150 h 5795240"/>
              <a:gd name="connsiteX83-23205" fmla="*/ 12641071 w 12641071"/>
              <a:gd name="connsiteY83-23206" fmla="*/ 1698711 h 5795240"/>
              <a:gd name="connsiteX84-23207" fmla="*/ 11371062 w 12641071"/>
              <a:gd name="connsiteY84-23208" fmla="*/ 3256960 h 5795240"/>
              <a:gd name="connsiteX85-23209" fmla="*/ 11215953 w 12641071"/>
              <a:gd name="connsiteY85-23210" fmla="*/ 3280632 h 5795240"/>
              <a:gd name="connsiteX86-23211" fmla="*/ 11142318 w 12641071"/>
              <a:gd name="connsiteY86-23212" fmla="*/ 3276914 h 5795240"/>
              <a:gd name="connsiteX87-23213" fmla="*/ 11215952 w 12641071"/>
              <a:gd name="connsiteY87-23214" fmla="*/ 3280632 h 5795240"/>
              <a:gd name="connsiteX88-23215" fmla="*/ 11213133 w 12641071"/>
              <a:gd name="connsiteY88-23216" fmla="*/ 3281062 h 5795240"/>
              <a:gd name="connsiteX89-23217" fmla="*/ 11116921 w 12641071"/>
              <a:gd name="connsiteY89-23218" fmla="*/ 3285921 h 5795240"/>
              <a:gd name="connsiteX90-23219" fmla="*/ 11050507 w 12641071"/>
              <a:gd name="connsiteY90-23220" fmla="*/ 3289274 h 5795240"/>
              <a:gd name="connsiteX91-23221" fmla="*/ 11006292 w 12641071"/>
              <a:gd name="connsiteY91-23222" fmla="*/ 3287041 h 5795240"/>
              <a:gd name="connsiteX92-23223" fmla="*/ 10937101 w 12641071"/>
              <a:gd name="connsiteY92-23224" fmla="*/ 3297601 h 5795240"/>
              <a:gd name="connsiteX93-23225" fmla="*/ 10144740 w 12641071"/>
              <a:gd name="connsiteY93-23226" fmla="*/ 4089962 h 5795240"/>
              <a:gd name="connsiteX94-23227" fmla="*/ 10130374 w 12641071"/>
              <a:gd name="connsiteY94-23228" fmla="*/ 4184101 h 5795240"/>
              <a:gd name="connsiteX95-23229" fmla="*/ 10130375 w 12641071"/>
              <a:gd name="connsiteY95-23230" fmla="*/ 4184103 h 5795240"/>
              <a:gd name="connsiteX96-23231" fmla="*/ 10130656 w 12641071"/>
              <a:gd name="connsiteY96-23232" fmla="*/ 4185950 h 5795240"/>
              <a:gd name="connsiteX97-23233" fmla="*/ 10138194 w 12641071"/>
              <a:gd name="connsiteY97-23234" fmla="*/ 4335228 h 5795240"/>
              <a:gd name="connsiteX98-23235" fmla="*/ 10137710 w 12641071"/>
              <a:gd name="connsiteY98-23236" fmla="*/ 4344822 h 5795240"/>
              <a:gd name="connsiteX99-23237" fmla="*/ 10133555 w 12641071"/>
              <a:gd name="connsiteY99-23238" fmla="*/ 4427096 h 5795240"/>
              <a:gd name="connsiteX100-23239" fmla="*/ 10129312 w 12641071"/>
              <a:gd name="connsiteY100-23240" fmla="*/ 4399289 h 5795240"/>
              <a:gd name="connsiteX101-23241" fmla="*/ 10126797 w 12641071"/>
              <a:gd name="connsiteY101-23242" fmla="*/ 4349498 h 5795240"/>
              <a:gd name="connsiteX102-23243" fmla="*/ 10126796 w 12641071"/>
              <a:gd name="connsiteY102-23244" fmla="*/ 4349498 h 5795240"/>
              <a:gd name="connsiteX103-23245" fmla="*/ 10129311 w 12641071"/>
              <a:gd name="connsiteY103-23246" fmla="*/ 4399289 h 5795240"/>
              <a:gd name="connsiteX104-23247" fmla="*/ 10133554 w 12641071"/>
              <a:gd name="connsiteY104-23248" fmla="*/ 4427096 h 5795240"/>
              <a:gd name="connsiteX105-23249" fmla="*/ 10130656 w 12641071"/>
              <a:gd name="connsiteY105-23250" fmla="*/ 4484506 h 5795240"/>
              <a:gd name="connsiteX106-23251" fmla="*/ 8678182 w 12641071"/>
              <a:gd name="connsiteY106-23252" fmla="*/ 5795240 h 5795240"/>
              <a:gd name="connsiteX107-23253" fmla="*/ 7467518 w 12641071"/>
              <a:gd name="connsiteY107-23254" fmla="*/ 5151535 h 5795240"/>
              <a:gd name="connsiteX108-23255" fmla="*/ 7419945 w 12641071"/>
              <a:gd name="connsiteY108-23256" fmla="*/ 5073228 h 5795240"/>
              <a:gd name="connsiteX109-23257" fmla="*/ 7394386 w 12641071"/>
              <a:gd name="connsiteY109-23258" fmla="*/ 5031156 h 5795240"/>
              <a:gd name="connsiteX110-23259" fmla="*/ 7367299 w 12641071"/>
              <a:gd name="connsiteY110-23260" fmla="*/ 4974928 h 5795240"/>
              <a:gd name="connsiteX111-23261" fmla="*/ 7332905 w 12641071"/>
              <a:gd name="connsiteY111-23262" fmla="*/ 4903531 h 5795240"/>
              <a:gd name="connsiteX112-23263" fmla="*/ 7320958 w 12641071"/>
              <a:gd name="connsiteY112-23264" fmla="*/ 4870887 h 5795240"/>
              <a:gd name="connsiteX113-23265" fmla="*/ 7322174 w 12641071"/>
              <a:gd name="connsiteY113-23266" fmla="*/ 4872361 h 5795240"/>
              <a:gd name="connsiteX114-23267" fmla="*/ 7362630 w 12641071"/>
              <a:gd name="connsiteY114-23268" fmla="*/ 4938954 h 5795240"/>
              <a:gd name="connsiteX115-23269" fmla="*/ 7380779 w 12641071"/>
              <a:gd name="connsiteY115-23270" fmla="*/ 4976628 h 5795240"/>
              <a:gd name="connsiteX116-23271" fmla="*/ 7391210 w 12641071"/>
              <a:gd name="connsiteY116-23272" fmla="*/ 4977944 h 5795240"/>
              <a:gd name="connsiteX117-23273" fmla="*/ 7380780 w 12641071"/>
              <a:gd name="connsiteY117-23274" fmla="*/ 4976628 h 5795240"/>
              <a:gd name="connsiteX118-23275" fmla="*/ 7362631 w 12641071"/>
              <a:gd name="connsiteY118-23276" fmla="*/ 4938954 h 5795240"/>
              <a:gd name="connsiteX119-23277" fmla="*/ 7322175 w 12641071"/>
              <a:gd name="connsiteY119-23278" fmla="*/ 4872361 h 5795240"/>
              <a:gd name="connsiteX120-23279" fmla="*/ 7320959 w 12641071"/>
              <a:gd name="connsiteY120-23280" fmla="*/ 4870887 h 5795240"/>
              <a:gd name="connsiteX121-23281" fmla="*/ 7283811 w 12641071"/>
              <a:gd name="connsiteY121-23282" fmla="*/ 4769391 h 5795240"/>
              <a:gd name="connsiteX122-23283" fmla="*/ 7272112 w 12641071"/>
              <a:gd name="connsiteY122-23284" fmla="*/ 4718630 h 5795240"/>
              <a:gd name="connsiteX123-23285" fmla="*/ 7272111 w 12641071"/>
              <a:gd name="connsiteY123-23286" fmla="*/ 4718630 h 5795240"/>
              <a:gd name="connsiteX124-23287" fmla="*/ 7283810 w 12641071"/>
              <a:gd name="connsiteY124-23288" fmla="*/ 4769391 h 5795240"/>
              <a:gd name="connsiteX125-23289" fmla="*/ 7320958 w 12641071"/>
              <a:gd name="connsiteY125-23290" fmla="*/ 4870887 h 5795240"/>
              <a:gd name="connsiteX126-23291" fmla="*/ 7223551 w 12641071"/>
              <a:gd name="connsiteY126-23292" fmla="*/ 4752829 h 5795240"/>
              <a:gd name="connsiteX127-23293" fmla="*/ 6652445 w 12641071"/>
              <a:gd name="connsiteY127-23294" fmla="*/ 4516269 h 5795240"/>
              <a:gd name="connsiteX128-23295" fmla="*/ 6200873 w 12641071"/>
              <a:gd name="connsiteY128-23296" fmla="*/ 4654206 h 5795240"/>
              <a:gd name="connsiteX129-23297" fmla="*/ 6088813 w 12641071"/>
              <a:gd name="connsiteY129-23298" fmla="*/ 4746663 h 5795240"/>
              <a:gd name="connsiteX130-23299" fmla="*/ 6043019 w 12641071"/>
              <a:gd name="connsiteY130-23300" fmla="*/ 4807902 h 5795240"/>
              <a:gd name="connsiteX131-23301" fmla="*/ 6043021 w 12641071"/>
              <a:gd name="connsiteY131-23302" fmla="*/ 4807902 h 5795240"/>
              <a:gd name="connsiteX132-23303" fmla="*/ 6023271 w 12641071"/>
              <a:gd name="connsiteY132-23304" fmla="*/ 4834312 h 5795240"/>
              <a:gd name="connsiteX133-23305" fmla="*/ 5970678 w 12641071"/>
              <a:gd name="connsiteY133-23306" fmla="*/ 4892181 h 5795240"/>
              <a:gd name="connsiteX134-23307" fmla="*/ 5982717 w 12641071"/>
              <a:gd name="connsiteY134-23308" fmla="*/ 4872361 h 5795240"/>
              <a:gd name="connsiteX135-23309" fmla="*/ 5970675 w 12641071"/>
              <a:gd name="connsiteY135-23310" fmla="*/ 4892181 h 5795240"/>
              <a:gd name="connsiteX136-23311" fmla="*/ 5935320 w 12641071"/>
              <a:gd name="connsiteY136-23312" fmla="*/ 4931081 h 5795240"/>
              <a:gd name="connsiteX137-23313" fmla="*/ 4971763 w 12641071"/>
              <a:gd name="connsiteY137-23314" fmla="*/ 5330200 h 5795240"/>
              <a:gd name="connsiteX138-23315" fmla="*/ 3716172 w 12641071"/>
              <a:gd name="connsiteY138-23316" fmla="*/ 4497938 h 5795240"/>
              <a:gd name="connsiteX139-23317" fmla="*/ 3710773 w 12641071"/>
              <a:gd name="connsiteY139-23318" fmla="*/ 4483182 h 5795240"/>
              <a:gd name="connsiteX140-23319" fmla="*/ 3710773 w 12641071"/>
              <a:gd name="connsiteY140-23320" fmla="*/ 4483181 h 5795240"/>
              <a:gd name="connsiteX141-23321" fmla="*/ 3674984 w 12641071"/>
              <a:gd name="connsiteY141-23322" fmla="*/ 4385402 h 5795240"/>
              <a:gd name="connsiteX142-23323" fmla="*/ 3670349 w 12641071"/>
              <a:gd name="connsiteY142-23324" fmla="*/ 4372742 h 5795240"/>
              <a:gd name="connsiteX143-23325" fmla="*/ 3659438 w 12641071"/>
              <a:gd name="connsiteY143-23326" fmla="*/ 4330309 h 5795240"/>
              <a:gd name="connsiteX144-23327" fmla="*/ 3672084 w 12641071"/>
              <a:gd name="connsiteY144-23328" fmla="*/ 4353606 h 5795240"/>
              <a:gd name="connsiteX145-23329" fmla="*/ 3659440 w 12641071"/>
              <a:gd name="connsiteY145-23330" fmla="*/ 4330309 h 5795240"/>
              <a:gd name="connsiteX146-23331" fmla="*/ 3613217 w 12641071"/>
              <a:gd name="connsiteY146-23332" fmla="*/ 4245153 h 5795240"/>
              <a:gd name="connsiteX147-23333" fmla="*/ 3083792 w 12641071"/>
              <a:gd name="connsiteY147-23334" fmla="*/ 3963660 h 5795240"/>
              <a:gd name="connsiteX148-23335" fmla="*/ 2835272 w 12641071"/>
              <a:gd name="connsiteY148-23336" fmla="*/ 4013833 h 5795240"/>
              <a:gd name="connsiteX149-23337" fmla="*/ 2820214 w 12641071"/>
              <a:gd name="connsiteY149-23338" fmla="*/ 4022007 h 5795240"/>
              <a:gd name="connsiteX150-23339" fmla="*/ 2820212 w 12641071"/>
              <a:gd name="connsiteY150-23340" fmla="*/ 4022008 h 5795240"/>
              <a:gd name="connsiteX151-23341" fmla="*/ 2820206 w 12641071"/>
              <a:gd name="connsiteY151-23342" fmla="*/ 4022011 h 5795240"/>
              <a:gd name="connsiteX152-23343" fmla="*/ 2813481 w 12641071"/>
              <a:gd name="connsiteY152-23344" fmla="*/ 4027041 h 5795240"/>
              <a:gd name="connsiteX153-23345" fmla="*/ 2762875 w 12641071"/>
              <a:gd name="connsiteY153-23346" fmla="*/ 4057784 h 5795240"/>
              <a:gd name="connsiteX154-23347" fmla="*/ 2762878 w 12641071"/>
              <a:gd name="connsiteY154-23348" fmla="*/ 4057784 h 5795240"/>
              <a:gd name="connsiteX155-23349" fmla="*/ 2694694 w 12641071"/>
              <a:gd name="connsiteY155-23350" fmla="*/ 4099208 h 5795240"/>
              <a:gd name="connsiteX156-23351" fmla="*/ 2726822 w 12641071"/>
              <a:gd name="connsiteY156-23352" fmla="*/ 4072700 h 5795240"/>
              <a:gd name="connsiteX157-23353" fmla="*/ 2757719 w 12641071"/>
              <a:gd name="connsiteY157-23354" fmla="*/ 4055929 h 5795240"/>
              <a:gd name="connsiteX158-23355" fmla="*/ 2757718 w 12641071"/>
              <a:gd name="connsiteY158-23356" fmla="*/ 4055928 h 5795240"/>
              <a:gd name="connsiteX159-23357" fmla="*/ 2726820 w 12641071"/>
              <a:gd name="connsiteY159-23358" fmla="*/ 4072700 h 5795240"/>
              <a:gd name="connsiteX160-23359" fmla="*/ 2694692 w 12641071"/>
              <a:gd name="connsiteY160-23360" fmla="*/ 4099208 h 5795240"/>
              <a:gd name="connsiteX161-23361" fmla="*/ 2664698 w 12641071"/>
              <a:gd name="connsiteY161-23362" fmla="*/ 4117431 h 5795240"/>
              <a:gd name="connsiteX162-23363" fmla="*/ 1804544 w 12641071"/>
              <a:gd name="connsiteY162-23364" fmla="*/ 4335229 h 5795240"/>
              <a:gd name="connsiteX163-23365" fmla="*/ 0 w 12641071"/>
              <a:gd name="connsiteY163-23366" fmla="*/ 2530685 h 5795240"/>
              <a:gd name="connsiteX164-23367" fmla="*/ 1804544 w 12641071"/>
              <a:gd name="connsiteY164-23368" fmla="*/ 726143 h 5795240"/>
              <a:gd name="connsiteX165-23369" fmla="*/ 3080549 w 12641071"/>
              <a:gd name="connsiteY165-23370" fmla="*/ 1254682 h 5795240"/>
              <a:gd name="connsiteX166-23371" fmla="*/ 3268676 w 12641071"/>
              <a:gd name="connsiteY166-23372" fmla="*/ 1461167 h 5795240"/>
              <a:gd name="connsiteX167-23373" fmla="*/ 3565826 w 12641071"/>
              <a:gd name="connsiteY167-23374" fmla="*/ 1551935 h 5795240"/>
              <a:gd name="connsiteX168-23375" fmla="*/ 4086504 w 12641071"/>
              <a:gd name="connsiteY168-23376" fmla="*/ 1127574 h 5795240"/>
              <a:gd name="connsiteX169-23377" fmla="*/ 4103078 w 12641071"/>
              <a:gd name="connsiteY169-23378" fmla="*/ 1004204 h 5795240"/>
              <a:gd name="connsiteX170-23379" fmla="*/ 5215874 w 12641071"/>
              <a:gd name="connsiteY170-23380" fmla="*/ 0 h 5795240"/>
              <a:gd name="connsiteX0-23381" fmla="*/ 5964869 w 12641071"/>
              <a:gd name="connsiteY0-23382" fmla="*/ 4795171 h 5795240"/>
              <a:gd name="connsiteX1-23383" fmla="*/ 6019264 w 12641071"/>
              <a:gd name="connsiteY1-23384" fmla="*/ 4804905 h 5795240"/>
              <a:gd name="connsiteX2-23385" fmla="*/ 6036570 w 12641071"/>
              <a:gd name="connsiteY2-23386" fmla="*/ 4807089 h 5795240"/>
              <a:gd name="connsiteX3-23387" fmla="*/ 6019265 w 12641071"/>
              <a:gd name="connsiteY3-23388" fmla="*/ 4804905 h 5795240"/>
              <a:gd name="connsiteX4-23389" fmla="*/ 5964869 w 12641071"/>
              <a:gd name="connsiteY4-23390" fmla="*/ 4795171 h 5795240"/>
              <a:gd name="connsiteX5-23391" fmla="*/ 3682364 w 12641071"/>
              <a:gd name="connsiteY5-23392" fmla="*/ 4386723 h 5795240"/>
              <a:gd name="connsiteX6-23393" fmla="*/ 3772428 w 12641071"/>
              <a:gd name="connsiteY6-23394" fmla="*/ 4402840 h 5795240"/>
              <a:gd name="connsiteX7-23395" fmla="*/ 3772428 w 12641071"/>
              <a:gd name="connsiteY7-23396" fmla="*/ 4402840 h 5795240"/>
              <a:gd name="connsiteX8-23397" fmla="*/ 3682364 w 12641071"/>
              <a:gd name="connsiteY8-23398" fmla="*/ 4386723 h 5795240"/>
              <a:gd name="connsiteX9-23399" fmla="*/ 5215874 w 12641071"/>
              <a:gd name="connsiteY9-23400" fmla="*/ 0 h 5795240"/>
              <a:gd name="connsiteX10-23401" fmla="*/ 5927386 w 12641071"/>
              <a:gd name="connsiteY10-23402" fmla="*/ 255427 h 5795240"/>
              <a:gd name="connsiteX11-23403" fmla="*/ 6105193 w 12641071"/>
              <a:gd name="connsiteY11-23404" fmla="*/ 442067 h 5795240"/>
              <a:gd name="connsiteX12-23405" fmla="*/ 6105193 w 12641071"/>
              <a:gd name="connsiteY12-23406" fmla="*/ 442069 h 5795240"/>
              <a:gd name="connsiteX13-23407" fmla="*/ 6141460 w 12641071"/>
              <a:gd name="connsiteY13-23408" fmla="*/ 475027 h 5795240"/>
              <a:gd name="connsiteX14-23409" fmla="*/ 6788665 w 12641071"/>
              <a:gd name="connsiteY14-23410" fmla="*/ 707369 h 5795240"/>
              <a:gd name="connsiteX15-23411" fmla="*/ 7184710 w 12641071"/>
              <a:gd name="connsiteY15-23412" fmla="*/ 627411 h 5795240"/>
              <a:gd name="connsiteX16-23413" fmla="*/ 7264545 w 12641071"/>
              <a:gd name="connsiteY16-23414" fmla="*/ 588952 h 5795240"/>
              <a:gd name="connsiteX17-23415" fmla="*/ 7213686 w 12641071"/>
              <a:gd name="connsiteY17-23416" fmla="*/ 626983 h 5795240"/>
              <a:gd name="connsiteX18-23417" fmla="*/ 7128319 w 12641071"/>
              <a:gd name="connsiteY18-23418" fmla="*/ 705504 h 5795240"/>
              <a:gd name="connsiteX19-23419" fmla="*/ 7083110 w 12641071"/>
              <a:gd name="connsiteY19-23420" fmla="*/ 757072 h 5795240"/>
              <a:gd name="connsiteX20-23421" fmla="*/ 7128319 w 12641071"/>
              <a:gd name="connsiteY20-23422" fmla="*/ 705506 h 5795240"/>
              <a:gd name="connsiteX21-23423" fmla="*/ 7213686 w 12641071"/>
              <a:gd name="connsiteY21-23424" fmla="*/ 626984 h 5795240"/>
              <a:gd name="connsiteX22-23425" fmla="*/ 7264545 w 12641071"/>
              <a:gd name="connsiteY22-23426" fmla="*/ 588953 h 5795240"/>
              <a:gd name="connsiteX23-23427" fmla="*/ 7273651 w 12641071"/>
              <a:gd name="connsiteY23-23428" fmla="*/ 584566 h 5795240"/>
              <a:gd name="connsiteX24-23429" fmla="*/ 7314851 w 12641071"/>
              <a:gd name="connsiteY24-23430" fmla="*/ 559537 h 5795240"/>
              <a:gd name="connsiteX25-23431" fmla="*/ 7354131 w 12641071"/>
              <a:gd name="connsiteY25-23432" fmla="*/ 565467 h 5795240"/>
              <a:gd name="connsiteX26-23433" fmla="*/ 7429608 w 12641071"/>
              <a:gd name="connsiteY26-23434" fmla="*/ 586051 h 5795240"/>
              <a:gd name="connsiteX27-23435" fmla="*/ 7429611 w 12641071"/>
              <a:gd name="connsiteY27-23436" fmla="*/ 586050 h 5795240"/>
              <a:gd name="connsiteX28-23437" fmla="*/ 7354132 w 12641071"/>
              <a:gd name="connsiteY28-23438" fmla="*/ 565465 h 5795240"/>
              <a:gd name="connsiteX29-23439" fmla="*/ 7314853 w 12641071"/>
              <a:gd name="connsiteY29-23440" fmla="*/ 559536 h 5795240"/>
              <a:gd name="connsiteX30-23441" fmla="*/ 7314851 w 12641071"/>
              <a:gd name="connsiteY30-23442" fmla="*/ 559537 h 5795240"/>
              <a:gd name="connsiteX31-23443" fmla="*/ 7314849 w 12641071"/>
              <a:gd name="connsiteY31-23444" fmla="*/ 559537 h 5795240"/>
              <a:gd name="connsiteX32-23445" fmla="*/ 7273651 w 12641071"/>
              <a:gd name="connsiteY32-23446" fmla="*/ 584565 h 5795240"/>
              <a:gd name="connsiteX33-23447" fmla="*/ 7264545 w 12641071"/>
              <a:gd name="connsiteY33-23448" fmla="*/ 588952 h 5795240"/>
              <a:gd name="connsiteX34-23449" fmla="*/ 7296407 w 12641071"/>
              <a:gd name="connsiteY34-23450" fmla="*/ 565126 h 5795240"/>
              <a:gd name="connsiteX35-23451" fmla="*/ 7307447 w 12641071"/>
              <a:gd name="connsiteY35-23452" fmla="*/ 558419 h 5795240"/>
              <a:gd name="connsiteX36-23453" fmla="*/ 7307450 w 12641071"/>
              <a:gd name="connsiteY36-23454" fmla="*/ 558419 h 5795240"/>
              <a:gd name="connsiteX37-23455" fmla="*/ 7385004 w 12641071"/>
              <a:gd name="connsiteY37-23456" fmla="*/ 511303 h 5795240"/>
              <a:gd name="connsiteX38-23457" fmla="*/ 7391626 w 12641071"/>
              <a:gd name="connsiteY38-23458" fmla="*/ 508114 h 5795240"/>
              <a:gd name="connsiteX39-23459" fmla="*/ 7391631 w 12641071"/>
              <a:gd name="connsiteY39-23460" fmla="*/ 508110 h 5795240"/>
              <a:gd name="connsiteX40-23461" fmla="*/ 7478934 w 12641071"/>
              <a:gd name="connsiteY40-23462" fmla="*/ 466053 h 5795240"/>
              <a:gd name="connsiteX41-23463" fmla="*/ 7897193 w 12641071"/>
              <a:gd name="connsiteY41-23464" fmla="*/ 381611 h 5795240"/>
              <a:gd name="connsiteX42-23465" fmla="*/ 8788216 w 12641071"/>
              <a:gd name="connsiteY42-23466" fmla="*/ 855364 h 5795240"/>
              <a:gd name="connsiteX43-23467" fmla="*/ 8832362 w 12641071"/>
              <a:gd name="connsiteY43-23468" fmla="*/ 928030 h 5795240"/>
              <a:gd name="connsiteX44-23469" fmla="*/ 8832362 w 12641071"/>
              <a:gd name="connsiteY44-23470" fmla="*/ 928033 h 5795240"/>
              <a:gd name="connsiteX45-23471" fmla="*/ 8842040 w 12641071"/>
              <a:gd name="connsiteY45-23472" fmla="*/ 943961 h 5795240"/>
              <a:gd name="connsiteX46-23473" fmla="*/ 8856144 w 12641071"/>
              <a:gd name="connsiteY46-23474" fmla="*/ 973241 h 5795240"/>
              <a:gd name="connsiteX47-23475" fmla="*/ 8856145 w 12641071"/>
              <a:gd name="connsiteY47-23476" fmla="*/ 973241 h 5795240"/>
              <a:gd name="connsiteX48-23477" fmla="*/ 8878117 w 12641071"/>
              <a:gd name="connsiteY48-23478" fmla="*/ 1018851 h 5795240"/>
              <a:gd name="connsiteX49-23479" fmla="*/ 8877719 w 12641071"/>
              <a:gd name="connsiteY49-23480" fmla="*/ 1018369 h 5795240"/>
              <a:gd name="connsiteX50-23481" fmla="*/ 8853250 w 12641071"/>
              <a:gd name="connsiteY50-23482" fmla="*/ 973288 h 5795240"/>
              <a:gd name="connsiteX51-23483" fmla="*/ 8853249 w 12641071"/>
              <a:gd name="connsiteY51-23484" fmla="*/ 973288 h 5795240"/>
              <a:gd name="connsiteX52-23485" fmla="*/ 8853248 w 12641071"/>
              <a:gd name="connsiteY52-23486" fmla="*/ 973287 h 5795240"/>
              <a:gd name="connsiteX53-23487" fmla="*/ 8849677 w 12641071"/>
              <a:gd name="connsiteY53-23488" fmla="*/ 973341 h 5795240"/>
              <a:gd name="connsiteX54-23489" fmla="*/ 8641543 w 12641071"/>
              <a:gd name="connsiteY54-23490" fmla="*/ 916577 h 5795240"/>
              <a:gd name="connsiteX55-23491" fmla="*/ 8641545 w 12641071"/>
              <a:gd name="connsiteY55-23492" fmla="*/ 916580 h 5795240"/>
              <a:gd name="connsiteX56-23493" fmla="*/ 8849676 w 12641071"/>
              <a:gd name="connsiteY56-23494" fmla="*/ 973343 h 5795240"/>
              <a:gd name="connsiteX57-23495" fmla="*/ 8853248 w 12641071"/>
              <a:gd name="connsiteY57-23496" fmla="*/ 973288 h 5795240"/>
              <a:gd name="connsiteX58-23497" fmla="*/ 8877719 w 12641071"/>
              <a:gd name="connsiteY58-23498" fmla="*/ 1018371 h 5795240"/>
              <a:gd name="connsiteX59-23499" fmla="*/ 8878116 w 12641071"/>
              <a:gd name="connsiteY59-23500" fmla="*/ 1018851 h 5795240"/>
              <a:gd name="connsiteX60-23501" fmla="*/ 8887288 w 12641071"/>
              <a:gd name="connsiteY60-23502" fmla="*/ 1037892 h 5795240"/>
              <a:gd name="connsiteX61-23503" fmla="*/ 8949899 w 12641071"/>
              <a:gd name="connsiteY61-23504" fmla="*/ 1239592 h 5795240"/>
              <a:gd name="connsiteX62-23505" fmla="*/ 8968437 w 12641071"/>
              <a:gd name="connsiteY62-23506" fmla="*/ 1423482 h 5795240"/>
              <a:gd name="connsiteX63-23507" fmla="*/ 8949899 w 12641071"/>
              <a:gd name="connsiteY63-23508" fmla="*/ 1239591 h 5795240"/>
              <a:gd name="connsiteX64-23509" fmla="*/ 8887288 w 12641071"/>
              <a:gd name="connsiteY64-23510" fmla="*/ 1037890 h 5795240"/>
              <a:gd name="connsiteX65-23511" fmla="*/ 8878116 w 12641071"/>
              <a:gd name="connsiteY65-23512" fmla="*/ 1018851 h 5795240"/>
              <a:gd name="connsiteX66-23513" fmla="*/ 8931285 w 12641071"/>
              <a:gd name="connsiteY66-23514" fmla="*/ 1083292 h 5795240"/>
              <a:gd name="connsiteX67-23515" fmla="*/ 9241478 w 12641071"/>
              <a:gd name="connsiteY67-23516" fmla="*/ 1211778 h 5795240"/>
              <a:gd name="connsiteX68-23517" fmla="*/ 9605238 w 12641071"/>
              <a:gd name="connsiteY68-23518" fmla="*/ 1018369 h 5795240"/>
              <a:gd name="connsiteX69-23519" fmla="*/ 9636247 w 12641071"/>
              <a:gd name="connsiteY69-23520" fmla="*/ 961241 h 5795240"/>
              <a:gd name="connsiteX70-23521" fmla="*/ 9641995 w 12641071"/>
              <a:gd name="connsiteY70-23522" fmla="*/ 961152 h 5795240"/>
              <a:gd name="connsiteX71-23523" fmla="*/ 9584939 w 12641071"/>
              <a:gd name="connsiteY71-23524" fmla="*/ 1079594 h 5795240"/>
              <a:gd name="connsiteX72-23525" fmla="*/ 9546257 w 12641071"/>
              <a:gd name="connsiteY72-23526" fmla="*/ 1204206 h 5795240"/>
              <a:gd name="connsiteX73-23527" fmla="*/ 9584939 w 12641071"/>
              <a:gd name="connsiteY73-23528" fmla="*/ 1079596 h 5795240"/>
              <a:gd name="connsiteX74-23529" fmla="*/ 9641995 w 12641071"/>
              <a:gd name="connsiteY74-23530" fmla="*/ 961153 h 5795240"/>
              <a:gd name="connsiteX75-23531" fmla="*/ 9653069 w 12641071"/>
              <a:gd name="connsiteY75-23532" fmla="*/ 960983 h 5795240"/>
              <a:gd name="connsiteX76-23533" fmla="*/ 9801564 w 12641071"/>
              <a:gd name="connsiteY76-23534" fmla="*/ 1196828 h 5795240"/>
              <a:gd name="connsiteX77-23535" fmla="*/ 9801566 w 12641071"/>
              <a:gd name="connsiteY77-23536" fmla="*/ 1196828 h 5795240"/>
              <a:gd name="connsiteX78-23537" fmla="*/ 9653070 w 12641071"/>
              <a:gd name="connsiteY78-23538" fmla="*/ 960982 h 5795240"/>
              <a:gd name="connsiteX79-23539" fmla="*/ 9641996 w 12641071"/>
              <a:gd name="connsiteY79-23540" fmla="*/ 961152 h 5795240"/>
              <a:gd name="connsiteX80-23541" fmla="*/ 9651917 w 12641071"/>
              <a:gd name="connsiteY80-23542" fmla="*/ 940556 h 5795240"/>
              <a:gd name="connsiteX81-23543" fmla="*/ 11050508 w 12641071"/>
              <a:gd name="connsiteY81-23544" fmla="*/ 108150 h 5795240"/>
              <a:gd name="connsiteX82-23545" fmla="*/ 12641071 w 12641071"/>
              <a:gd name="connsiteY82-23546" fmla="*/ 1698711 h 5795240"/>
              <a:gd name="connsiteX83-23547" fmla="*/ 11371062 w 12641071"/>
              <a:gd name="connsiteY83-23548" fmla="*/ 3256960 h 5795240"/>
              <a:gd name="connsiteX84-23549" fmla="*/ 11215953 w 12641071"/>
              <a:gd name="connsiteY84-23550" fmla="*/ 3280632 h 5795240"/>
              <a:gd name="connsiteX85-23551" fmla="*/ 11142318 w 12641071"/>
              <a:gd name="connsiteY85-23552" fmla="*/ 3276914 h 5795240"/>
              <a:gd name="connsiteX86-23553" fmla="*/ 11215952 w 12641071"/>
              <a:gd name="connsiteY86-23554" fmla="*/ 3280632 h 5795240"/>
              <a:gd name="connsiteX87-23555" fmla="*/ 11213133 w 12641071"/>
              <a:gd name="connsiteY87-23556" fmla="*/ 3281062 h 5795240"/>
              <a:gd name="connsiteX88-23557" fmla="*/ 11116921 w 12641071"/>
              <a:gd name="connsiteY88-23558" fmla="*/ 3285921 h 5795240"/>
              <a:gd name="connsiteX89-23559" fmla="*/ 11050507 w 12641071"/>
              <a:gd name="connsiteY89-23560" fmla="*/ 3289274 h 5795240"/>
              <a:gd name="connsiteX90-23561" fmla="*/ 11006292 w 12641071"/>
              <a:gd name="connsiteY90-23562" fmla="*/ 3287041 h 5795240"/>
              <a:gd name="connsiteX91-23563" fmla="*/ 10937101 w 12641071"/>
              <a:gd name="connsiteY91-23564" fmla="*/ 3297601 h 5795240"/>
              <a:gd name="connsiteX92-23565" fmla="*/ 10144740 w 12641071"/>
              <a:gd name="connsiteY92-23566" fmla="*/ 4089962 h 5795240"/>
              <a:gd name="connsiteX93-23567" fmla="*/ 10130374 w 12641071"/>
              <a:gd name="connsiteY93-23568" fmla="*/ 4184101 h 5795240"/>
              <a:gd name="connsiteX94-23569" fmla="*/ 10130375 w 12641071"/>
              <a:gd name="connsiteY94-23570" fmla="*/ 4184103 h 5795240"/>
              <a:gd name="connsiteX95-23571" fmla="*/ 10130656 w 12641071"/>
              <a:gd name="connsiteY95-23572" fmla="*/ 4185950 h 5795240"/>
              <a:gd name="connsiteX96-23573" fmla="*/ 10138194 w 12641071"/>
              <a:gd name="connsiteY96-23574" fmla="*/ 4335228 h 5795240"/>
              <a:gd name="connsiteX97-23575" fmla="*/ 10137710 w 12641071"/>
              <a:gd name="connsiteY97-23576" fmla="*/ 4344822 h 5795240"/>
              <a:gd name="connsiteX98-23577" fmla="*/ 10133555 w 12641071"/>
              <a:gd name="connsiteY98-23578" fmla="*/ 4427096 h 5795240"/>
              <a:gd name="connsiteX99-23579" fmla="*/ 10129312 w 12641071"/>
              <a:gd name="connsiteY99-23580" fmla="*/ 4399289 h 5795240"/>
              <a:gd name="connsiteX100-23581" fmla="*/ 10126797 w 12641071"/>
              <a:gd name="connsiteY100-23582" fmla="*/ 4349498 h 5795240"/>
              <a:gd name="connsiteX101-23583" fmla="*/ 10126796 w 12641071"/>
              <a:gd name="connsiteY101-23584" fmla="*/ 4349498 h 5795240"/>
              <a:gd name="connsiteX102-23585" fmla="*/ 10129311 w 12641071"/>
              <a:gd name="connsiteY102-23586" fmla="*/ 4399289 h 5795240"/>
              <a:gd name="connsiteX103-23587" fmla="*/ 10133554 w 12641071"/>
              <a:gd name="connsiteY103-23588" fmla="*/ 4427096 h 5795240"/>
              <a:gd name="connsiteX104-23589" fmla="*/ 10130656 w 12641071"/>
              <a:gd name="connsiteY104-23590" fmla="*/ 4484506 h 5795240"/>
              <a:gd name="connsiteX105-23591" fmla="*/ 8678182 w 12641071"/>
              <a:gd name="connsiteY105-23592" fmla="*/ 5795240 h 5795240"/>
              <a:gd name="connsiteX106-23593" fmla="*/ 7467518 w 12641071"/>
              <a:gd name="connsiteY106-23594" fmla="*/ 5151535 h 5795240"/>
              <a:gd name="connsiteX107-23595" fmla="*/ 7419945 w 12641071"/>
              <a:gd name="connsiteY107-23596" fmla="*/ 5073228 h 5795240"/>
              <a:gd name="connsiteX108-23597" fmla="*/ 7394386 w 12641071"/>
              <a:gd name="connsiteY108-23598" fmla="*/ 5031156 h 5795240"/>
              <a:gd name="connsiteX109-23599" fmla="*/ 7367299 w 12641071"/>
              <a:gd name="connsiteY109-23600" fmla="*/ 4974928 h 5795240"/>
              <a:gd name="connsiteX110-23601" fmla="*/ 7332905 w 12641071"/>
              <a:gd name="connsiteY110-23602" fmla="*/ 4903531 h 5795240"/>
              <a:gd name="connsiteX111-23603" fmla="*/ 7320958 w 12641071"/>
              <a:gd name="connsiteY111-23604" fmla="*/ 4870887 h 5795240"/>
              <a:gd name="connsiteX112-23605" fmla="*/ 7322174 w 12641071"/>
              <a:gd name="connsiteY112-23606" fmla="*/ 4872361 h 5795240"/>
              <a:gd name="connsiteX113-23607" fmla="*/ 7362630 w 12641071"/>
              <a:gd name="connsiteY113-23608" fmla="*/ 4938954 h 5795240"/>
              <a:gd name="connsiteX114-23609" fmla="*/ 7380779 w 12641071"/>
              <a:gd name="connsiteY114-23610" fmla="*/ 4976628 h 5795240"/>
              <a:gd name="connsiteX115-23611" fmla="*/ 7391210 w 12641071"/>
              <a:gd name="connsiteY115-23612" fmla="*/ 4977944 h 5795240"/>
              <a:gd name="connsiteX116-23613" fmla="*/ 7380780 w 12641071"/>
              <a:gd name="connsiteY116-23614" fmla="*/ 4976628 h 5795240"/>
              <a:gd name="connsiteX117-23615" fmla="*/ 7362631 w 12641071"/>
              <a:gd name="connsiteY117-23616" fmla="*/ 4938954 h 5795240"/>
              <a:gd name="connsiteX118-23617" fmla="*/ 7322175 w 12641071"/>
              <a:gd name="connsiteY118-23618" fmla="*/ 4872361 h 5795240"/>
              <a:gd name="connsiteX119-23619" fmla="*/ 7320959 w 12641071"/>
              <a:gd name="connsiteY119-23620" fmla="*/ 4870887 h 5795240"/>
              <a:gd name="connsiteX120-23621" fmla="*/ 7283811 w 12641071"/>
              <a:gd name="connsiteY120-23622" fmla="*/ 4769391 h 5795240"/>
              <a:gd name="connsiteX121-23623" fmla="*/ 7272112 w 12641071"/>
              <a:gd name="connsiteY121-23624" fmla="*/ 4718630 h 5795240"/>
              <a:gd name="connsiteX122-23625" fmla="*/ 7272111 w 12641071"/>
              <a:gd name="connsiteY122-23626" fmla="*/ 4718630 h 5795240"/>
              <a:gd name="connsiteX123-23627" fmla="*/ 7283810 w 12641071"/>
              <a:gd name="connsiteY123-23628" fmla="*/ 4769391 h 5795240"/>
              <a:gd name="connsiteX124-23629" fmla="*/ 7320958 w 12641071"/>
              <a:gd name="connsiteY124-23630" fmla="*/ 4870887 h 5795240"/>
              <a:gd name="connsiteX125-23631" fmla="*/ 7223551 w 12641071"/>
              <a:gd name="connsiteY125-23632" fmla="*/ 4752829 h 5795240"/>
              <a:gd name="connsiteX126-23633" fmla="*/ 6652445 w 12641071"/>
              <a:gd name="connsiteY126-23634" fmla="*/ 4516269 h 5795240"/>
              <a:gd name="connsiteX127-23635" fmla="*/ 6200873 w 12641071"/>
              <a:gd name="connsiteY127-23636" fmla="*/ 4654206 h 5795240"/>
              <a:gd name="connsiteX128-23637" fmla="*/ 6088813 w 12641071"/>
              <a:gd name="connsiteY128-23638" fmla="*/ 4746663 h 5795240"/>
              <a:gd name="connsiteX129-23639" fmla="*/ 6043019 w 12641071"/>
              <a:gd name="connsiteY129-23640" fmla="*/ 4807902 h 5795240"/>
              <a:gd name="connsiteX130-23641" fmla="*/ 6043021 w 12641071"/>
              <a:gd name="connsiteY130-23642" fmla="*/ 4807902 h 5795240"/>
              <a:gd name="connsiteX131-23643" fmla="*/ 6023271 w 12641071"/>
              <a:gd name="connsiteY131-23644" fmla="*/ 4834312 h 5795240"/>
              <a:gd name="connsiteX132-23645" fmla="*/ 5970678 w 12641071"/>
              <a:gd name="connsiteY132-23646" fmla="*/ 4892181 h 5795240"/>
              <a:gd name="connsiteX133-23647" fmla="*/ 5982717 w 12641071"/>
              <a:gd name="connsiteY133-23648" fmla="*/ 4872361 h 5795240"/>
              <a:gd name="connsiteX134-23649" fmla="*/ 5970675 w 12641071"/>
              <a:gd name="connsiteY134-23650" fmla="*/ 4892181 h 5795240"/>
              <a:gd name="connsiteX135-23651" fmla="*/ 5935320 w 12641071"/>
              <a:gd name="connsiteY135-23652" fmla="*/ 4931081 h 5795240"/>
              <a:gd name="connsiteX136-23653" fmla="*/ 4971763 w 12641071"/>
              <a:gd name="connsiteY136-23654" fmla="*/ 5330200 h 5795240"/>
              <a:gd name="connsiteX137-23655" fmla="*/ 3716172 w 12641071"/>
              <a:gd name="connsiteY137-23656" fmla="*/ 4497938 h 5795240"/>
              <a:gd name="connsiteX138-23657" fmla="*/ 3710773 w 12641071"/>
              <a:gd name="connsiteY138-23658" fmla="*/ 4483182 h 5795240"/>
              <a:gd name="connsiteX139-23659" fmla="*/ 3710773 w 12641071"/>
              <a:gd name="connsiteY139-23660" fmla="*/ 4483181 h 5795240"/>
              <a:gd name="connsiteX140-23661" fmla="*/ 3674984 w 12641071"/>
              <a:gd name="connsiteY140-23662" fmla="*/ 4385402 h 5795240"/>
              <a:gd name="connsiteX141-23663" fmla="*/ 3670349 w 12641071"/>
              <a:gd name="connsiteY141-23664" fmla="*/ 4372742 h 5795240"/>
              <a:gd name="connsiteX142-23665" fmla="*/ 3659438 w 12641071"/>
              <a:gd name="connsiteY142-23666" fmla="*/ 4330309 h 5795240"/>
              <a:gd name="connsiteX143-23667" fmla="*/ 3672084 w 12641071"/>
              <a:gd name="connsiteY143-23668" fmla="*/ 4353606 h 5795240"/>
              <a:gd name="connsiteX144-23669" fmla="*/ 3659440 w 12641071"/>
              <a:gd name="connsiteY144-23670" fmla="*/ 4330309 h 5795240"/>
              <a:gd name="connsiteX145-23671" fmla="*/ 3613217 w 12641071"/>
              <a:gd name="connsiteY145-23672" fmla="*/ 4245153 h 5795240"/>
              <a:gd name="connsiteX146-23673" fmla="*/ 3083792 w 12641071"/>
              <a:gd name="connsiteY146-23674" fmla="*/ 3963660 h 5795240"/>
              <a:gd name="connsiteX147-23675" fmla="*/ 2835272 w 12641071"/>
              <a:gd name="connsiteY147-23676" fmla="*/ 4013833 h 5795240"/>
              <a:gd name="connsiteX148-23677" fmla="*/ 2820214 w 12641071"/>
              <a:gd name="connsiteY148-23678" fmla="*/ 4022007 h 5795240"/>
              <a:gd name="connsiteX149-23679" fmla="*/ 2820212 w 12641071"/>
              <a:gd name="connsiteY149-23680" fmla="*/ 4022008 h 5795240"/>
              <a:gd name="connsiteX150-23681" fmla="*/ 2820206 w 12641071"/>
              <a:gd name="connsiteY150-23682" fmla="*/ 4022011 h 5795240"/>
              <a:gd name="connsiteX151-23683" fmla="*/ 2813481 w 12641071"/>
              <a:gd name="connsiteY151-23684" fmla="*/ 4027041 h 5795240"/>
              <a:gd name="connsiteX152-23685" fmla="*/ 2762875 w 12641071"/>
              <a:gd name="connsiteY152-23686" fmla="*/ 4057784 h 5795240"/>
              <a:gd name="connsiteX153-23687" fmla="*/ 2762878 w 12641071"/>
              <a:gd name="connsiteY153-23688" fmla="*/ 4057784 h 5795240"/>
              <a:gd name="connsiteX154-23689" fmla="*/ 2694694 w 12641071"/>
              <a:gd name="connsiteY154-23690" fmla="*/ 4099208 h 5795240"/>
              <a:gd name="connsiteX155-23691" fmla="*/ 2726822 w 12641071"/>
              <a:gd name="connsiteY155-23692" fmla="*/ 4072700 h 5795240"/>
              <a:gd name="connsiteX156-23693" fmla="*/ 2757719 w 12641071"/>
              <a:gd name="connsiteY156-23694" fmla="*/ 4055929 h 5795240"/>
              <a:gd name="connsiteX157-23695" fmla="*/ 2757718 w 12641071"/>
              <a:gd name="connsiteY157-23696" fmla="*/ 4055928 h 5795240"/>
              <a:gd name="connsiteX158-23697" fmla="*/ 2726820 w 12641071"/>
              <a:gd name="connsiteY158-23698" fmla="*/ 4072700 h 5795240"/>
              <a:gd name="connsiteX159-23699" fmla="*/ 2694692 w 12641071"/>
              <a:gd name="connsiteY159-23700" fmla="*/ 4099208 h 5795240"/>
              <a:gd name="connsiteX160-23701" fmla="*/ 2664698 w 12641071"/>
              <a:gd name="connsiteY160-23702" fmla="*/ 4117431 h 5795240"/>
              <a:gd name="connsiteX161-23703" fmla="*/ 1804544 w 12641071"/>
              <a:gd name="connsiteY161-23704" fmla="*/ 4335229 h 5795240"/>
              <a:gd name="connsiteX162-23705" fmla="*/ 0 w 12641071"/>
              <a:gd name="connsiteY162-23706" fmla="*/ 2530685 h 5795240"/>
              <a:gd name="connsiteX163-23707" fmla="*/ 1804544 w 12641071"/>
              <a:gd name="connsiteY163-23708" fmla="*/ 726143 h 5795240"/>
              <a:gd name="connsiteX164-23709" fmla="*/ 3080549 w 12641071"/>
              <a:gd name="connsiteY164-23710" fmla="*/ 1254682 h 5795240"/>
              <a:gd name="connsiteX165-23711" fmla="*/ 3268676 w 12641071"/>
              <a:gd name="connsiteY165-23712" fmla="*/ 1461167 h 5795240"/>
              <a:gd name="connsiteX166-23713" fmla="*/ 3565826 w 12641071"/>
              <a:gd name="connsiteY166-23714" fmla="*/ 1551935 h 5795240"/>
              <a:gd name="connsiteX167-23715" fmla="*/ 4086504 w 12641071"/>
              <a:gd name="connsiteY167-23716" fmla="*/ 1127574 h 5795240"/>
              <a:gd name="connsiteX168-23717" fmla="*/ 4103078 w 12641071"/>
              <a:gd name="connsiteY168-23718" fmla="*/ 1004204 h 5795240"/>
              <a:gd name="connsiteX169-23719" fmla="*/ 5215874 w 12641071"/>
              <a:gd name="connsiteY169-23720" fmla="*/ 0 h 5795240"/>
              <a:gd name="connsiteX0-23721" fmla="*/ 5964869 w 12641071"/>
              <a:gd name="connsiteY0-23722" fmla="*/ 4795171 h 5795240"/>
              <a:gd name="connsiteX1-23723" fmla="*/ 6019264 w 12641071"/>
              <a:gd name="connsiteY1-23724" fmla="*/ 4804905 h 5795240"/>
              <a:gd name="connsiteX2-23725" fmla="*/ 6036570 w 12641071"/>
              <a:gd name="connsiteY2-23726" fmla="*/ 4807089 h 5795240"/>
              <a:gd name="connsiteX3-23727" fmla="*/ 6019265 w 12641071"/>
              <a:gd name="connsiteY3-23728" fmla="*/ 4804905 h 5795240"/>
              <a:gd name="connsiteX4-23729" fmla="*/ 5964869 w 12641071"/>
              <a:gd name="connsiteY4-23730" fmla="*/ 4795171 h 5795240"/>
              <a:gd name="connsiteX5-23731" fmla="*/ 3682364 w 12641071"/>
              <a:gd name="connsiteY5-23732" fmla="*/ 4386723 h 5795240"/>
              <a:gd name="connsiteX6-23733" fmla="*/ 3772428 w 12641071"/>
              <a:gd name="connsiteY6-23734" fmla="*/ 4402840 h 5795240"/>
              <a:gd name="connsiteX7-23735" fmla="*/ 3772428 w 12641071"/>
              <a:gd name="connsiteY7-23736" fmla="*/ 4402840 h 5795240"/>
              <a:gd name="connsiteX8-23737" fmla="*/ 3682364 w 12641071"/>
              <a:gd name="connsiteY8-23738" fmla="*/ 4386723 h 5795240"/>
              <a:gd name="connsiteX9-23739" fmla="*/ 5215874 w 12641071"/>
              <a:gd name="connsiteY9-23740" fmla="*/ 0 h 5795240"/>
              <a:gd name="connsiteX10-23741" fmla="*/ 5927386 w 12641071"/>
              <a:gd name="connsiteY10-23742" fmla="*/ 255427 h 5795240"/>
              <a:gd name="connsiteX11-23743" fmla="*/ 6105193 w 12641071"/>
              <a:gd name="connsiteY11-23744" fmla="*/ 442067 h 5795240"/>
              <a:gd name="connsiteX12-23745" fmla="*/ 6105193 w 12641071"/>
              <a:gd name="connsiteY12-23746" fmla="*/ 442069 h 5795240"/>
              <a:gd name="connsiteX13-23747" fmla="*/ 6141460 w 12641071"/>
              <a:gd name="connsiteY13-23748" fmla="*/ 475027 h 5795240"/>
              <a:gd name="connsiteX14-23749" fmla="*/ 6788665 w 12641071"/>
              <a:gd name="connsiteY14-23750" fmla="*/ 707369 h 5795240"/>
              <a:gd name="connsiteX15-23751" fmla="*/ 7184710 w 12641071"/>
              <a:gd name="connsiteY15-23752" fmla="*/ 627411 h 5795240"/>
              <a:gd name="connsiteX16-23753" fmla="*/ 7264545 w 12641071"/>
              <a:gd name="connsiteY16-23754" fmla="*/ 588952 h 5795240"/>
              <a:gd name="connsiteX17-23755" fmla="*/ 7213686 w 12641071"/>
              <a:gd name="connsiteY17-23756" fmla="*/ 626983 h 5795240"/>
              <a:gd name="connsiteX18-23757" fmla="*/ 7128319 w 12641071"/>
              <a:gd name="connsiteY18-23758" fmla="*/ 705504 h 5795240"/>
              <a:gd name="connsiteX19-23759" fmla="*/ 7083110 w 12641071"/>
              <a:gd name="connsiteY19-23760" fmla="*/ 757072 h 5795240"/>
              <a:gd name="connsiteX20-23761" fmla="*/ 7213686 w 12641071"/>
              <a:gd name="connsiteY20-23762" fmla="*/ 626984 h 5795240"/>
              <a:gd name="connsiteX21-23763" fmla="*/ 7264545 w 12641071"/>
              <a:gd name="connsiteY21-23764" fmla="*/ 588953 h 5795240"/>
              <a:gd name="connsiteX22-23765" fmla="*/ 7273651 w 12641071"/>
              <a:gd name="connsiteY22-23766" fmla="*/ 584566 h 5795240"/>
              <a:gd name="connsiteX23-23767" fmla="*/ 7314851 w 12641071"/>
              <a:gd name="connsiteY23-23768" fmla="*/ 559537 h 5795240"/>
              <a:gd name="connsiteX24-23769" fmla="*/ 7354131 w 12641071"/>
              <a:gd name="connsiteY24-23770" fmla="*/ 565467 h 5795240"/>
              <a:gd name="connsiteX25-23771" fmla="*/ 7429608 w 12641071"/>
              <a:gd name="connsiteY25-23772" fmla="*/ 586051 h 5795240"/>
              <a:gd name="connsiteX26-23773" fmla="*/ 7429611 w 12641071"/>
              <a:gd name="connsiteY26-23774" fmla="*/ 586050 h 5795240"/>
              <a:gd name="connsiteX27-23775" fmla="*/ 7354132 w 12641071"/>
              <a:gd name="connsiteY27-23776" fmla="*/ 565465 h 5795240"/>
              <a:gd name="connsiteX28-23777" fmla="*/ 7314853 w 12641071"/>
              <a:gd name="connsiteY28-23778" fmla="*/ 559536 h 5795240"/>
              <a:gd name="connsiteX29-23779" fmla="*/ 7314851 w 12641071"/>
              <a:gd name="connsiteY29-23780" fmla="*/ 559537 h 5795240"/>
              <a:gd name="connsiteX30-23781" fmla="*/ 7314849 w 12641071"/>
              <a:gd name="connsiteY30-23782" fmla="*/ 559537 h 5795240"/>
              <a:gd name="connsiteX31-23783" fmla="*/ 7273651 w 12641071"/>
              <a:gd name="connsiteY31-23784" fmla="*/ 584565 h 5795240"/>
              <a:gd name="connsiteX32-23785" fmla="*/ 7264545 w 12641071"/>
              <a:gd name="connsiteY32-23786" fmla="*/ 588952 h 5795240"/>
              <a:gd name="connsiteX33-23787" fmla="*/ 7296407 w 12641071"/>
              <a:gd name="connsiteY33-23788" fmla="*/ 565126 h 5795240"/>
              <a:gd name="connsiteX34-23789" fmla="*/ 7307447 w 12641071"/>
              <a:gd name="connsiteY34-23790" fmla="*/ 558419 h 5795240"/>
              <a:gd name="connsiteX35-23791" fmla="*/ 7307450 w 12641071"/>
              <a:gd name="connsiteY35-23792" fmla="*/ 558419 h 5795240"/>
              <a:gd name="connsiteX36-23793" fmla="*/ 7385004 w 12641071"/>
              <a:gd name="connsiteY36-23794" fmla="*/ 511303 h 5795240"/>
              <a:gd name="connsiteX37-23795" fmla="*/ 7391626 w 12641071"/>
              <a:gd name="connsiteY37-23796" fmla="*/ 508114 h 5795240"/>
              <a:gd name="connsiteX38-23797" fmla="*/ 7391631 w 12641071"/>
              <a:gd name="connsiteY38-23798" fmla="*/ 508110 h 5795240"/>
              <a:gd name="connsiteX39-23799" fmla="*/ 7478934 w 12641071"/>
              <a:gd name="connsiteY39-23800" fmla="*/ 466053 h 5795240"/>
              <a:gd name="connsiteX40-23801" fmla="*/ 7897193 w 12641071"/>
              <a:gd name="connsiteY40-23802" fmla="*/ 381611 h 5795240"/>
              <a:gd name="connsiteX41-23803" fmla="*/ 8788216 w 12641071"/>
              <a:gd name="connsiteY41-23804" fmla="*/ 855364 h 5795240"/>
              <a:gd name="connsiteX42-23805" fmla="*/ 8832362 w 12641071"/>
              <a:gd name="connsiteY42-23806" fmla="*/ 928030 h 5795240"/>
              <a:gd name="connsiteX43-23807" fmla="*/ 8832362 w 12641071"/>
              <a:gd name="connsiteY43-23808" fmla="*/ 928033 h 5795240"/>
              <a:gd name="connsiteX44-23809" fmla="*/ 8842040 w 12641071"/>
              <a:gd name="connsiteY44-23810" fmla="*/ 943961 h 5795240"/>
              <a:gd name="connsiteX45-23811" fmla="*/ 8856144 w 12641071"/>
              <a:gd name="connsiteY45-23812" fmla="*/ 973241 h 5795240"/>
              <a:gd name="connsiteX46-23813" fmla="*/ 8856145 w 12641071"/>
              <a:gd name="connsiteY46-23814" fmla="*/ 973241 h 5795240"/>
              <a:gd name="connsiteX47-23815" fmla="*/ 8878117 w 12641071"/>
              <a:gd name="connsiteY47-23816" fmla="*/ 1018851 h 5795240"/>
              <a:gd name="connsiteX48-23817" fmla="*/ 8877719 w 12641071"/>
              <a:gd name="connsiteY48-23818" fmla="*/ 1018369 h 5795240"/>
              <a:gd name="connsiteX49-23819" fmla="*/ 8853250 w 12641071"/>
              <a:gd name="connsiteY49-23820" fmla="*/ 973288 h 5795240"/>
              <a:gd name="connsiteX50-23821" fmla="*/ 8853249 w 12641071"/>
              <a:gd name="connsiteY50-23822" fmla="*/ 973288 h 5795240"/>
              <a:gd name="connsiteX51-23823" fmla="*/ 8853248 w 12641071"/>
              <a:gd name="connsiteY51-23824" fmla="*/ 973287 h 5795240"/>
              <a:gd name="connsiteX52-23825" fmla="*/ 8849677 w 12641071"/>
              <a:gd name="connsiteY52-23826" fmla="*/ 973341 h 5795240"/>
              <a:gd name="connsiteX53-23827" fmla="*/ 8641543 w 12641071"/>
              <a:gd name="connsiteY53-23828" fmla="*/ 916577 h 5795240"/>
              <a:gd name="connsiteX54-23829" fmla="*/ 8641545 w 12641071"/>
              <a:gd name="connsiteY54-23830" fmla="*/ 916580 h 5795240"/>
              <a:gd name="connsiteX55-23831" fmla="*/ 8849676 w 12641071"/>
              <a:gd name="connsiteY55-23832" fmla="*/ 973343 h 5795240"/>
              <a:gd name="connsiteX56-23833" fmla="*/ 8853248 w 12641071"/>
              <a:gd name="connsiteY56-23834" fmla="*/ 973288 h 5795240"/>
              <a:gd name="connsiteX57-23835" fmla="*/ 8877719 w 12641071"/>
              <a:gd name="connsiteY57-23836" fmla="*/ 1018371 h 5795240"/>
              <a:gd name="connsiteX58-23837" fmla="*/ 8878116 w 12641071"/>
              <a:gd name="connsiteY58-23838" fmla="*/ 1018851 h 5795240"/>
              <a:gd name="connsiteX59-23839" fmla="*/ 8887288 w 12641071"/>
              <a:gd name="connsiteY59-23840" fmla="*/ 1037892 h 5795240"/>
              <a:gd name="connsiteX60-23841" fmla="*/ 8949899 w 12641071"/>
              <a:gd name="connsiteY60-23842" fmla="*/ 1239592 h 5795240"/>
              <a:gd name="connsiteX61-23843" fmla="*/ 8968437 w 12641071"/>
              <a:gd name="connsiteY61-23844" fmla="*/ 1423482 h 5795240"/>
              <a:gd name="connsiteX62-23845" fmla="*/ 8949899 w 12641071"/>
              <a:gd name="connsiteY62-23846" fmla="*/ 1239591 h 5795240"/>
              <a:gd name="connsiteX63-23847" fmla="*/ 8887288 w 12641071"/>
              <a:gd name="connsiteY63-23848" fmla="*/ 1037890 h 5795240"/>
              <a:gd name="connsiteX64-23849" fmla="*/ 8878116 w 12641071"/>
              <a:gd name="connsiteY64-23850" fmla="*/ 1018851 h 5795240"/>
              <a:gd name="connsiteX65-23851" fmla="*/ 8931285 w 12641071"/>
              <a:gd name="connsiteY65-23852" fmla="*/ 1083292 h 5795240"/>
              <a:gd name="connsiteX66-23853" fmla="*/ 9241478 w 12641071"/>
              <a:gd name="connsiteY66-23854" fmla="*/ 1211778 h 5795240"/>
              <a:gd name="connsiteX67-23855" fmla="*/ 9605238 w 12641071"/>
              <a:gd name="connsiteY67-23856" fmla="*/ 1018369 h 5795240"/>
              <a:gd name="connsiteX68-23857" fmla="*/ 9636247 w 12641071"/>
              <a:gd name="connsiteY68-23858" fmla="*/ 961241 h 5795240"/>
              <a:gd name="connsiteX69-23859" fmla="*/ 9641995 w 12641071"/>
              <a:gd name="connsiteY69-23860" fmla="*/ 961152 h 5795240"/>
              <a:gd name="connsiteX70-23861" fmla="*/ 9584939 w 12641071"/>
              <a:gd name="connsiteY70-23862" fmla="*/ 1079594 h 5795240"/>
              <a:gd name="connsiteX71-23863" fmla="*/ 9546257 w 12641071"/>
              <a:gd name="connsiteY71-23864" fmla="*/ 1204206 h 5795240"/>
              <a:gd name="connsiteX72-23865" fmla="*/ 9584939 w 12641071"/>
              <a:gd name="connsiteY72-23866" fmla="*/ 1079596 h 5795240"/>
              <a:gd name="connsiteX73-23867" fmla="*/ 9641995 w 12641071"/>
              <a:gd name="connsiteY73-23868" fmla="*/ 961153 h 5795240"/>
              <a:gd name="connsiteX74-23869" fmla="*/ 9653069 w 12641071"/>
              <a:gd name="connsiteY74-23870" fmla="*/ 960983 h 5795240"/>
              <a:gd name="connsiteX75-23871" fmla="*/ 9801564 w 12641071"/>
              <a:gd name="connsiteY75-23872" fmla="*/ 1196828 h 5795240"/>
              <a:gd name="connsiteX76-23873" fmla="*/ 9801566 w 12641071"/>
              <a:gd name="connsiteY76-23874" fmla="*/ 1196828 h 5795240"/>
              <a:gd name="connsiteX77-23875" fmla="*/ 9653070 w 12641071"/>
              <a:gd name="connsiteY77-23876" fmla="*/ 960982 h 5795240"/>
              <a:gd name="connsiteX78-23877" fmla="*/ 9641996 w 12641071"/>
              <a:gd name="connsiteY78-23878" fmla="*/ 961152 h 5795240"/>
              <a:gd name="connsiteX79-23879" fmla="*/ 9651917 w 12641071"/>
              <a:gd name="connsiteY79-23880" fmla="*/ 940556 h 5795240"/>
              <a:gd name="connsiteX80-23881" fmla="*/ 11050508 w 12641071"/>
              <a:gd name="connsiteY80-23882" fmla="*/ 108150 h 5795240"/>
              <a:gd name="connsiteX81-23883" fmla="*/ 12641071 w 12641071"/>
              <a:gd name="connsiteY81-23884" fmla="*/ 1698711 h 5795240"/>
              <a:gd name="connsiteX82-23885" fmla="*/ 11371062 w 12641071"/>
              <a:gd name="connsiteY82-23886" fmla="*/ 3256960 h 5795240"/>
              <a:gd name="connsiteX83-23887" fmla="*/ 11215953 w 12641071"/>
              <a:gd name="connsiteY83-23888" fmla="*/ 3280632 h 5795240"/>
              <a:gd name="connsiteX84-23889" fmla="*/ 11142318 w 12641071"/>
              <a:gd name="connsiteY84-23890" fmla="*/ 3276914 h 5795240"/>
              <a:gd name="connsiteX85-23891" fmla="*/ 11215952 w 12641071"/>
              <a:gd name="connsiteY85-23892" fmla="*/ 3280632 h 5795240"/>
              <a:gd name="connsiteX86-23893" fmla="*/ 11213133 w 12641071"/>
              <a:gd name="connsiteY86-23894" fmla="*/ 3281062 h 5795240"/>
              <a:gd name="connsiteX87-23895" fmla="*/ 11116921 w 12641071"/>
              <a:gd name="connsiteY87-23896" fmla="*/ 3285921 h 5795240"/>
              <a:gd name="connsiteX88-23897" fmla="*/ 11050507 w 12641071"/>
              <a:gd name="connsiteY88-23898" fmla="*/ 3289274 h 5795240"/>
              <a:gd name="connsiteX89-23899" fmla="*/ 11006292 w 12641071"/>
              <a:gd name="connsiteY89-23900" fmla="*/ 3287041 h 5795240"/>
              <a:gd name="connsiteX90-23901" fmla="*/ 10937101 w 12641071"/>
              <a:gd name="connsiteY90-23902" fmla="*/ 3297601 h 5795240"/>
              <a:gd name="connsiteX91-23903" fmla="*/ 10144740 w 12641071"/>
              <a:gd name="connsiteY91-23904" fmla="*/ 4089962 h 5795240"/>
              <a:gd name="connsiteX92-23905" fmla="*/ 10130374 w 12641071"/>
              <a:gd name="connsiteY92-23906" fmla="*/ 4184101 h 5795240"/>
              <a:gd name="connsiteX93-23907" fmla="*/ 10130375 w 12641071"/>
              <a:gd name="connsiteY93-23908" fmla="*/ 4184103 h 5795240"/>
              <a:gd name="connsiteX94-23909" fmla="*/ 10130656 w 12641071"/>
              <a:gd name="connsiteY94-23910" fmla="*/ 4185950 h 5795240"/>
              <a:gd name="connsiteX95-23911" fmla="*/ 10138194 w 12641071"/>
              <a:gd name="connsiteY95-23912" fmla="*/ 4335228 h 5795240"/>
              <a:gd name="connsiteX96-23913" fmla="*/ 10137710 w 12641071"/>
              <a:gd name="connsiteY96-23914" fmla="*/ 4344822 h 5795240"/>
              <a:gd name="connsiteX97-23915" fmla="*/ 10133555 w 12641071"/>
              <a:gd name="connsiteY97-23916" fmla="*/ 4427096 h 5795240"/>
              <a:gd name="connsiteX98-23917" fmla="*/ 10129312 w 12641071"/>
              <a:gd name="connsiteY98-23918" fmla="*/ 4399289 h 5795240"/>
              <a:gd name="connsiteX99-23919" fmla="*/ 10126797 w 12641071"/>
              <a:gd name="connsiteY99-23920" fmla="*/ 4349498 h 5795240"/>
              <a:gd name="connsiteX100-23921" fmla="*/ 10126796 w 12641071"/>
              <a:gd name="connsiteY100-23922" fmla="*/ 4349498 h 5795240"/>
              <a:gd name="connsiteX101-23923" fmla="*/ 10129311 w 12641071"/>
              <a:gd name="connsiteY101-23924" fmla="*/ 4399289 h 5795240"/>
              <a:gd name="connsiteX102-23925" fmla="*/ 10133554 w 12641071"/>
              <a:gd name="connsiteY102-23926" fmla="*/ 4427096 h 5795240"/>
              <a:gd name="connsiteX103-23927" fmla="*/ 10130656 w 12641071"/>
              <a:gd name="connsiteY103-23928" fmla="*/ 4484506 h 5795240"/>
              <a:gd name="connsiteX104-23929" fmla="*/ 8678182 w 12641071"/>
              <a:gd name="connsiteY104-23930" fmla="*/ 5795240 h 5795240"/>
              <a:gd name="connsiteX105-23931" fmla="*/ 7467518 w 12641071"/>
              <a:gd name="connsiteY105-23932" fmla="*/ 5151535 h 5795240"/>
              <a:gd name="connsiteX106-23933" fmla="*/ 7419945 w 12641071"/>
              <a:gd name="connsiteY106-23934" fmla="*/ 5073228 h 5795240"/>
              <a:gd name="connsiteX107-23935" fmla="*/ 7394386 w 12641071"/>
              <a:gd name="connsiteY107-23936" fmla="*/ 5031156 h 5795240"/>
              <a:gd name="connsiteX108-23937" fmla="*/ 7367299 w 12641071"/>
              <a:gd name="connsiteY108-23938" fmla="*/ 4974928 h 5795240"/>
              <a:gd name="connsiteX109-23939" fmla="*/ 7332905 w 12641071"/>
              <a:gd name="connsiteY109-23940" fmla="*/ 4903531 h 5795240"/>
              <a:gd name="connsiteX110-23941" fmla="*/ 7320958 w 12641071"/>
              <a:gd name="connsiteY110-23942" fmla="*/ 4870887 h 5795240"/>
              <a:gd name="connsiteX111-23943" fmla="*/ 7322174 w 12641071"/>
              <a:gd name="connsiteY111-23944" fmla="*/ 4872361 h 5795240"/>
              <a:gd name="connsiteX112-23945" fmla="*/ 7362630 w 12641071"/>
              <a:gd name="connsiteY112-23946" fmla="*/ 4938954 h 5795240"/>
              <a:gd name="connsiteX113-23947" fmla="*/ 7380779 w 12641071"/>
              <a:gd name="connsiteY113-23948" fmla="*/ 4976628 h 5795240"/>
              <a:gd name="connsiteX114-23949" fmla="*/ 7391210 w 12641071"/>
              <a:gd name="connsiteY114-23950" fmla="*/ 4977944 h 5795240"/>
              <a:gd name="connsiteX115-23951" fmla="*/ 7380780 w 12641071"/>
              <a:gd name="connsiteY115-23952" fmla="*/ 4976628 h 5795240"/>
              <a:gd name="connsiteX116-23953" fmla="*/ 7362631 w 12641071"/>
              <a:gd name="connsiteY116-23954" fmla="*/ 4938954 h 5795240"/>
              <a:gd name="connsiteX117-23955" fmla="*/ 7322175 w 12641071"/>
              <a:gd name="connsiteY117-23956" fmla="*/ 4872361 h 5795240"/>
              <a:gd name="connsiteX118-23957" fmla="*/ 7320959 w 12641071"/>
              <a:gd name="connsiteY118-23958" fmla="*/ 4870887 h 5795240"/>
              <a:gd name="connsiteX119-23959" fmla="*/ 7283811 w 12641071"/>
              <a:gd name="connsiteY119-23960" fmla="*/ 4769391 h 5795240"/>
              <a:gd name="connsiteX120-23961" fmla="*/ 7272112 w 12641071"/>
              <a:gd name="connsiteY120-23962" fmla="*/ 4718630 h 5795240"/>
              <a:gd name="connsiteX121-23963" fmla="*/ 7272111 w 12641071"/>
              <a:gd name="connsiteY121-23964" fmla="*/ 4718630 h 5795240"/>
              <a:gd name="connsiteX122-23965" fmla="*/ 7283810 w 12641071"/>
              <a:gd name="connsiteY122-23966" fmla="*/ 4769391 h 5795240"/>
              <a:gd name="connsiteX123-23967" fmla="*/ 7320958 w 12641071"/>
              <a:gd name="connsiteY123-23968" fmla="*/ 4870887 h 5795240"/>
              <a:gd name="connsiteX124-23969" fmla="*/ 7223551 w 12641071"/>
              <a:gd name="connsiteY124-23970" fmla="*/ 4752829 h 5795240"/>
              <a:gd name="connsiteX125-23971" fmla="*/ 6652445 w 12641071"/>
              <a:gd name="connsiteY125-23972" fmla="*/ 4516269 h 5795240"/>
              <a:gd name="connsiteX126-23973" fmla="*/ 6200873 w 12641071"/>
              <a:gd name="connsiteY126-23974" fmla="*/ 4654206 h 5795240"/>
              <a:gd name="connsiteX127-23975" fmla="*/ 6088813 w 12641071"/>
              <a:gd name="connsiteY127-23976" fmla="*/ 4746663 h 5795240"/>
              <a:gd name="connsiteX128-23977" fmla="*/ 6043019 w 12641071"/>
              <a:gd name="connsiteY128-23978" fmla="*/ 4807902 h 5795240"/>
              <a:gd name="connsiteX129-23979" fmla="*/ 6043021 w 12641071"/>
              <a:gd name="connsiteY129-23980" fmla="*/ 4807902 h 5795240"/>
              <a:gd name="connsiteX130-23981" fmla="*/ 6023271 w 12641071"/>
              <a:gd name="connsiteY130-23982" fmla="*/ 4834312 h 5795240"/>
              <a:gd name="connsiteX131-23983" fmla="*/ 5970678 w 12641071"/>
              <a:gd name="connsiteY131-23984" fmla="*/ 4892181 h 5795240"/>
              <a:gd name="connsiteX132-23985" fmla="*/ 5982717 w 12641071"/>
              <a:gd name="connsiteY132-23986" fmla="*/ 4872361 h 5795240"/>
              <a:gd name="connsiteX133-23987" fmla="*/ 5970675 w 12641071"/>
              <a:gd name="connsiteY133-23988" fmla="*/ 4892181 h 5795240"/>
              <a:gd name="connsiteX134-23989" fmla="*/ 5935320 w 12641071"/>
              <a:gd name="connsiteY134-23990" fmla="*/ 4931081 h 5795240"/>
              <a:gd name="connsiteX135-23991" fmla="*/ 4971763 w 12641071"/>
              <a:gd name="connsiteY135-23992" fmla="*/ 5330200 h 5795240"/>
              <a:gd name="connsiteX136-23993" fmla="*/ 3716172 w 12641071"/>
              <a:gd name="connsiteY136-23994" fmla="*/ 4497938 h 5795240"/>
              <a:gd name="connsiteX137-23995" fmla="*/ 3710773 w 12641071"/>
              <a:gd name="connsiteY137-23996" fmla="*/ 4483182 h 5795240"/>
              <a:gd name="connsiteX138-23997" fmla="*/ 3710773 w 12641071"/>
              <a:gd name="connsiteY138-23998" fmla="*/ 4483181 h 5795240"/>
              <a:gd name="connsiteX139-23999" fmla="*/ 3674984 w 12641071"/>
              <a:gd name="connsiteY139-24000" fmla="*/ 4385402 h 5795240"/>
              <a:gd name="connsiteX140-24001" fmla="*/ 3670349 w 12641071"/>
              <a:gd name="connsiteY140-24002" fmla="*/ 4372742 h 5795240"/>
              <a:gd name="connsiteX141-24003" fmla="*/ 3659438 w 12641071"/>
              <a:gd name="connsiteY141-24004" fmla="*/ 4330309 h 5795240"/>
              <a:gd name="connsiteX142-24005" fmla="*/ 3672084 w 12641071"/>
              <a:gd name="connsiteY142-24006" fmla="*/ 4353606 h 5795240"/>
              <a:gd name="connsiteX143-24007" fmla="*/ 3659440 w 12641071"/>
              <a:gd name="connsiteY143-24008" fmla="*/ 4330309 h 5795240"/>
              <a:gd name="connsiteX144-24009" fmla="*/ 3613217 w 12641071"/>
              <a:gd name="connsiteY144-24010" fmla="*/ 4245153 h 5795240"/>
              <a:gd name="connsiteX145-24011" fmla="*/ 3083792 w 12641071"/>
              <a:gd name="connsiteY145-24012" fmla="*/ 3963660 h 5795240"/>
              <a:gd name="connsiteX146-24013" fmla="*/ 2835272 w 12641071"/>
              <a:gd name="connsiteY146-24014" fmla="*/ 4013833 h 5795240"/>
              <a:gd name="connsiteX147-24015" fmla="*/ 2820214 w 12641071"/>
              <a:gd name="connsiteY147-24016" fmla="*/ 4022007 h 5795240"/>
              <a:gd name="connsiteX148-24017" fmla="*/ 2820212 w 12641071"/>
              <a:gd name="connsiteY148-24018" fmla="*/ 4022008 h 5795240"/>
              <a:gd name="connsiteX149-24019" fmla="*/ 2820206 w 12641071"/>
              <a:gd name="connsiteY149-24020" fmla="*/ 4022011 h 5795240"/>
              <a:gd name="connsiteX150-24021" fmla="*/ 2813481 w 12641071"/>
              <a:gd name="connsiteY150-24022" fmla="*/ 4027041 h 5795240"/>
              <a:gd name="connsiteX151-24023" fmla="*/ 2762875 w 12641071"/>
              <a:gd name="connsiteY151-24024" fmla="*/ 4057784 h 5795240"/>
              <a:gd name="connsiteX152-24025" fmla="*/ 2762878 w 12641071"/>
              <a:gd name="connsiteY152-24026" fmla="*/ 4057784 h 5795240"/>
              <a:gd name="connsiteX153-24027" fmla="*/ 2694694 w 12641071"/>
              <a:gd name="connsiteY153-24028" fmla="*/ 4099208 h 5795240"/>
              <a:gd name="connsiteX154-24029" fmla="*/ 2726822 w 12641071"/>
              <a:gd name="connsiteY154-24030" fmla="*/ 4072700 h 5795240"/>
              <a:gd name="connsiteX155-24031" fmla="*/ 2757719 w 12641071"/>
              <a:gd name="connsiteY155-24032" fmla="*/ 4055929 h 5795240"/>
              <a:gd name="connsiteX156-24033" fmla="*/ 2757718 w 12641071"/>
              <a:gd name="connsiteY156-24034" fmla="*/ 4055928 h 5795240"/>
              <a:gd name="connsiteX157-24035" fmla="*/ 2726820 w 12641071"/>
              <a:gd name="connsiteY157-24036" fmla="*/ 4072700 h 5795240"/>
              <a:gd name="connsiteX158-24037" fmla="*/ 2694692 w 12641071"/>
              <a:gd name="connsiteY158-24038" fmla="*/ 4099208 h 5795240"/>
              <a:gd name="connsiteX159-24039" fmla="*/ 2664698 w 12641071"/>
              <a:gd name="connsiteY159-24040" fmla="*/ 4117431 h 5795240"/>
              <a:gd name="connsiteX160-24041" fmla="*/ 1804544 w 12641071"/>
              <a:gd name="connsiteY160-24042" fmla="*/ 4335229 h 5795240"/>
              <a:gd name="connsiteX161-24043" fmla="*/ 0 w 12641071"/>
              <a:gd name="connsiteY161-24044" fmla="*/ 2530685 h 5795240"/>
              <a:gd name="connsiteX162-24045" fmla="*/ 1804544 w 12641071"/>
              <a:gd name="connsiteY162-24046" fmla="*/ 726143 h 5795240"/>
              <a:gd name="connsiteX163-24047" fmla="*/ 3080549 w 12641071"/>
              <a:gd name="connsiteY163-24048" fmla="*/ 1254682 h 5795240"/>
              <a:gd name="connsiteX164-24049" fmla="*/ 3268676 w 12641071"/>
              <a:gd name="connsiteY164-24050" fmla="*/ 1461167 h 5795240"/>
              <a:gd name="connsiteX165-24051" fmla="*/ 3565826 w 12641071"/>
              <a:gd name="connsiteY165-24052" fmla="*/ 1551935 h 5795240"/>
              <a:gd name="connsiteX166-24053" fmla="*/ 4086504 w 12641071"/>
              <a:gd name="connsiteY166-24054" fmla="*/ 1127574 h 5795240"/>
              <a:gd name="connsiteX167-24055" fmla="*/ 4103078 w 12641071"/>
              <a:gd name="connsiteY167-24056" fmla="*/ 1004204 h 5795240"/>
              <a:gd name="connsiteX168-24057" fmla="*/ 5215874 w 12641071"/>
              <a:gd name="connsiteY168-24058" fmla="*/ 0 h 5795240"/>
              <a:gd name="connsiteX0-24059" fmla="*/ 5964869 w 12641071"/>
              <a:gd name="connsiteY0-24060" fmla="*/ 4795171 h 5795240"/>
              <a:gd name="connsiteX1-24061" fmla="*/ 6019264 w 12641071"/>
              <a:gd name="connsiteY1-24062" fmla="*/ 4804905 h 5795240"/>
              <a:gd name="connsiteX2-24063" fmla="*/ 6036570 w 12641071"/>
              <a:gd name="connsiteY2-24064" fmla="*/ 4807089 h 5795240"/>
              <a:gd name="connsiteX3-24065" fmla="*/ 6019265 w 12641071"/>
              <a:gd name="connsiteY3-24066" fmla="*/ 4804905 h 5795240"/>
              <a:gd name="connsiteX4-24067" fmla="*/ 5964869 w 12641071"/>
              <a:gd name="connsiteY4-24068" fmla="*/ 4795171 h 5795240"/>
              <a:gd name="connsiteX5-24069" fmla="*/ 3682364 w 12641071"/>
              <a:gd name="connsiteY5-24070" fmla="*/ 4386723 h 5795240"/>
              <a:gd name="connsiteX6-24071" fmla="*/ 3772428 w 12641071"/>
              <a:gd name="connsiteY6-24072" fmla="*/ 4402840 h 5795240"/>
              <a:gd name="connsiteX7-24073" fmla="*/ 3772428 w 12641071"/>
              <a:gd name="connsiteY7-24074" fmla="*/ 4402840 h 5795240"/>
              <a:gd name="connsiteX8-24075" fmla="*/ 3682364 w 12641071"/>
              <a:gd name="connsiteY8-24076" fmla="*/ 4386723 h 5795240"/>
              <a:gd name="connsiteX9-24077" fmla="*/ 5215874 w 12641071"/>
              <a:gd name="connsiteY9-24078" fmla="*/ 0 h 5795240"/>
              <a:gd name="connsiteX10-24079" fmla="*/ 5927386 w 12641071"/>
              <a:gd name="connsiteY10-24080" fmla="*/ 255427 h 5795240"/>
              <a:gd name="connsiteX11-24081" fmla="*/ 6105193 w 12641071"/>
              <a:gd name="connsiteY11-24082" fmla="*/ 442067 h 5795240"/>
              <a:gd name="connsiteX12-24083" fmla="*/ 6105193 w 12641071"/>
              <a:gd name="connsiteY12-24084" fmla="*/ 442069 h 5795240"/>
              <a:gd name="connsiteX13-24085" fmla="*/ 6141460 w 12641071"/>
              <a:gd name="connsiteY13-24086" fmla="*/ 475027 h 5795240"/>
              <a:gd name="connsiteX14-24087" fmla="*/ 6788665 w 12641071"/>
              <a:gd name="connsiteY14-24088" fmla="*/ 707369 h 5795240"/>
              <a:gd name="connsiteX15-24089" fmla="*/ 7184710 w 12641071"/>
              <a:gd name="connsiteY15-24090" fmla="*/ 627411 h 5795240"/>
              <a:gd name="connsiteX16-24091" fmla="*/ 7264545 w 12641071"/>
              <a:gd name="connsiteY16-24092" fmla="*/ 588952 h 5795240"/>
              <a:gd name="connsiteX17-24093" fmla="*/ 7213686 w 12641071"/>
              <a:gd name="connsiteY17-24094" fmla="*/ 626983 h 5795240"/>
              <a:gd name="connsiteX18-24095" fmla="*/ 7128319 w 12641071"/>
              <a:gd name="connsiteY18-24096" fmla="*/ 705504 h 5795240"/>
              <a:gd name="connsiteX19-24097" fmla="*/ 7213686 w 12641071"/>
              <a:gd name="connsiteY19-24098" fmla="*/ 626984 h 5795240"/>
              <a:gd name="connsiteX20-24099" fmla="*/ 7264545 w 12641071"/>
              <a:gd name="connsiteY20-24100" fmla="*/ 588953 h 5795240"/>
              <a:gd name="connsiteX21-24101" fmla="*/ 7273651 w 12641071"/>
              <a:gd name="connsiteY21-24102" fmla="*/ 584566 h 5795240"/>
              <a:gd name="connsiteX22-24103" fmla="*/ 7314851 w 12641071"/>
              <a:gd name="connsiteY22-24104" fmla="*/ 559537 h 5795240"/>
              <a:gd name="connsiteX23-24105" fmla="*/ 7354131 w 12641071"/>
              <a:gd name="connsiteY23-24106" fmla="*/ 565467 h 5795240"/>
              <a:gd name="connsiteX24-24107" fmla="*/ 7429608 w 12641071"/>
              <a:gd name="connsiteY24-24108" fmla="*/ 586051 h 5795240"/>
              <a:gd name="connsiteX25-24109" fmla="*/ 7429611 w 12641071"/>
              <a:gd name="connsiteY25-24110" fmla="*/ 586050 h 5795240"/>
              <a:gd name="connsiteX26-24111" fmla="*/ 7354132 w 12641071"/>
              <a:gd name="connsiteY26-24112" fmla="*/ 565465 h 5795240"/>
              <a:gd name="connsiteX27-24113" fmla="*/ 7314853 w 12641071"/>
              <a:gd name="connsiteY27-24114" fmla="*/ 559536 h 5795240"/>
              <a:gd name="connsiteX28-24115" fmla="*/ 7314851 w 12641071"/>
              <a:gd name="connsiteY28-24116" fmla="*/ 559537 h 5795240"/>
              <a:gd name="connsiteX29-24117" fmla="*/ 7314849 w 12641071"/>
              <a:gd name="connsiteY29-24118" fmla="*/ 559537 h 5795240"/>
              <a:gd name="connsiteX30-24119" fmla="*/ 7273651 w 12641071"/>
              <a:gd name="connsiteY30-24120" fmla="*/ 584565 h 5795240"/>
              <a:gd name="connsiteX31-24121" fmla="*/ 7264545 w 12641071"/>
              <a:gd name="connsiteY31-24122" fmla="*/ 588952 h 5795240"/>
              <a:gd name="connsiteX32-24123" fmla="*/ 7296407 w 12641071"/>
              <a:gd name="connsiteY32-24124" fmla="*/ 565126 h 5795240"/>
              <a:gd name="connsiteX33-24125" fmla="*/ 7307447 w 12641071"/>
              <a:gd name="connsiteY33-24126" fmla="*/ 558419 h 5795240"/>
              <a:gd name="connsiteX34-24127" fmla="*/ 7307450 w 12641071"/>
              <a:gd name="connsiteY34-24128" fmla="*/ 558419 h 5795240"/>
              <a:gd name="connsiteX35-24129" fmla="*/ 7385004 w 12641071"/>
              <a:gd name="connsiteY35-24130" fmla="*/ 511303 h 5795240"/>
              <a:gd name="connsiteX36-24131" fmla="*/ 7391626 w 12641071"/>
              <a:gd name="connsiteY36-24132" fmla="*/ 508114 h 5795240"/>
              <a:gd name="connsiteX37-24133" fmla="*/ 7391631 w 12641071"/>
              <a:gd name="connsiteY37-24134" fmla="*/ 508110 h 5795240"/>
              <a:gd name="connsiteX38-24135" fmla="*/ 7478934 w 12641071"/>
              <a:gd name="connsiteY38-24136" fmla="*/ 466053 h 5795240"/>
              <a:gd name="connsiteX39-24137" fmla="*/ 7897193 w 12641071"/>
              <a:gd name="connsiteY39-24138" fmla="*/ 381611 h 5795240"/>
              <a:gd name="connsiteX40-24139" fmla="*/ 8788216 w 12641071"/>
              <a:gd name="connsiteY40-24140" fmla="*/ 855364 h 5795240"/>
              <a:gd name="connsiteX41-24141" fmla="*/ 8832362 w 12641071"/>
              <a:gd name="connsiteY41-24142" fmla="*/ 928030 h 5795240"/>
              <a:gd name="connsiteX42-24143" fmla="*/ 8832362 w 12641071"/>
              <a:gd name="connsiteY42-24144" fmla="*/ 928033 h 5795240"/>
              <a:gd name="connsiteX43-24145" fmla="*/ 8842040 w 12641071"/>
              <a:gd name="connsiteY43-24146" fmla="*/ 943961 h 5795240"/>
              <a:gd name="connsiteX44-24147" fmla="*/ 8856144 w 12641071"/>
              <a:gd name="connsiteY44-24148" fmla="*/ 973241 h 5795240"/>
              <a:gd name="connsiteX45-24149" fmla="*/ 8856145 w 12641071"/>
              <a:gd name="connsiteY45-24150" fmla="*/ 973241 h 5795240"/>
              <a:gd name="connsiteX46-24151" fmla="*/ 8878117 w 12641071"/>
              <a:gd name="connsiteY46-24152" fmla="*/ 1018851 h 5795240"/>
              <a:gd name="connsiteX47-24153" fmla="*/ 8877719 w 12641071"/>
              <a:gd name="connsiteY47-24154" fmla="*/ 1018369 h 5795240"/>
              <a:gd name="connsiteX48-24155" fmla="*/ 8853250 w 12641071"/>
              <a:gd name="connsiteY48-24156" fmla="*/ 973288 h 5795240"/>
              <a:gd name="connsiteX49-24157" fmla="*/ 8853249 w 12641071"/>
              <a:gd name="connsiteY49-24158" fmla="*/ 973288 h 5795240"/>
              <a:gd name="connsiteX50-24159" fmla="*/ 8853248 w 12641071"/>
              <a:gd name="connsiteY50-24160" fmla="*/ 973287 h 5795240"/>
              <a:gd name="connsiteX51-24161" fmla="*/ 8849677 w 12641071"/>
              <a:gd name="connsiteY51-24162" fmla="*/ 973341 h 5795240"/>
              <a:gd name="connsiteX52-24163" fmla="*/ 8641543 w 12641071"/>
              <a:gd name="connsiteY52-24164" fmla="*/ 916577 h 5795240"/>
              <a:gd name="connsiteX53-24165" fmla="*/ 8641545 w 12641071"/>
              <a:gd name="connsiteY53-24166" fmla="*/ 916580 h 5795240"/>
              <a:gd name="connsiteX54-24167" fmla="*/ 8849676 w 12641071"/>
              <a:gd name="connsiteY54-24168" fmla="*/ 973343 h 5795240"/>
              <a:gd name="connsiteX55-24169" fmla="*/ 8853248 w 12641071"/>
              <a:gd name="connsiteY55-24170" fmla="*/ 973288 h 5795240"/>
              <a:gd name="connsiteX56-24171" fmla="*/ 8877719 w 12641071"/>
              <a:gd name="connsiteY56-24172" fmla="*/ 1018371 h 5795240"/>
              <a:gd name="connsiteX57-24173" fmla="*/ 8878116 w 12641071"/>
              <a:gd name="connsiteY57-24174" fmla="*/ 1018851 h 5795240"/>
              <a:gd name="connsiteX58-24175" fmla="*/ 8887288 w 12641071"/>
              <a:gd name="connsiteY58-24176" fmla="*/ 1037892 h 5795240"/>
              <a:gd name="connsiteX59-24177" fmla="*/ 8949899 w 12641071"/>
              <a:gd name="connsiteY59-24178" fmla="*/ 1239592 h 5795240"/>
              <a:gd name="connsiteX60-24179" fmla="*/ 8968437 w 12641071"/>
              <a:gd name="connsiteY60-24180" fmla="*/ 1423482 h 5795240"/>
              <a:gd name="connsiteX61-24181" fmla="*/ 8949899 w 12641071"/>
              <a:gd name="connsiteY61-24182" fmla="*/ 1239591 h 5795240"/>
              <a:gd name="connsiteX62-24183" fmla="*/ 8887288 w 12641071"/>
              <a:gd name="connsiteY62-24184" fmla="*/ 1037890 h 5795240"/>
              <a:gd name="connsiteX63-24185" fmla="*/ 8878116 w 12641071"/>
              <a:gd name="connsiteY63-24186" fmla="*/ 1018851 h 5795240"/>
              <a:gd name="connsiteX64-24187" fmla="*/ 8931285 w 12641071"/>
              <a:gd name="connsiteY64-24188" fmla="*/ 1083292 h 5795240"/>
              <a:gd name="connsiteX65-24189" fmla="*/ 9241478 w 12641071"/>
              <a:gd name="connsiteY65-24190" fmla="*/ 1211778 h 5795240"/>
              <a:gd name="connsiteX66-24191" fmla="*/ 9605238 w 12641071"/>
              <a:gd name="connsiteY66-24192" fmla="*/ 1018369 h 5795240"/>
              <a:gd name="connsiteX67-24193" fmla="*/ 9636247 w 12641071"/>
              <a:gd name="connsiteY67-24194" fmla="*/ 961241 h 5795240"/>
              <a:gd name="connsiteX68-24195" fmla="*/ 9641995 w 12641071"/>
              <a:gd name="connsiteY68-24196" fmla="*/ 961152 h 5795240"/>
              <a:gd name="connsiteX69-24197" fmla="*/ 9584939 w 12641071"/>
              <a:gd name="connsiteY69-24198" fmla="*/ 1079594 h 5795240"/>
              <a:gd name="connsiteX70-24199" fmla="*/ 9546257 w 12641071"/>
              <a:gd name="connsiteY70-24200" fmla="*/ 1204206 h 5795240"/>
              <a:gd name="connsiteX71-24201" fmla="*/ 9584939 w 12641071"/>
              <a:gd name="connsiteY71-24202" fmla="*/ 1079596 h 5795240"/>
              <a:gd name="connsiteX72-24203" fmla="*/ 9641995 w 12641071"/>
              <a:gd name="connsiteY72-24204" fmla="*/ 961153 h 5795240"/>
              <a:gd name="connsiteX73-24205" fmla="*/ 9653069 w 12641071"/>
              <a:gd name="connsiteY73-24206" fmla="*/ 960983 h 5795240"/>
              <a:gd name="connsiteX74-24207" fmla="*/ 9801564 w 12641071"/>
              <a:gd name="connsiteY74-24208" fmla="*/ 1196828 h 5795240"/>
              <a:gd name="connsiteX75-24209" fmla="*/ 9801566 w 12641071"/>
              <a:gd name="connsiteY75-24210" fmla="*/ 1196828 h 5795240"/>
              <a:gd name="connsiteX76-24211" fmla="*/ 9653070 w 12641071"/>
              <a:gd name="connsiteY76-24212" fmla="*/ 960982 h 5795240"/>
              <a:gd name="connsiteX77-24213" fmla="*/ 9641996 w 12641071"/>
              <a:gd name="connsiteY77-24214" fmla="*/ 961152 h 5795240"/>
              <a:gd name="connsiteX78-24215" fmla="*/ 9651917 w 12641071"/>
              <a:gd name="connsiteY78-24216" fmla="*/ 940556 h 5795240"/>
              <a:gd name="connsiteX79-24217" fmla="*/ 11050508 w 12641071"/>
              <a:gd name="connsiteY79-24218" fmla="*/ 108150 h 5795240"/>
              <a:gd name="connsiteX80-24219" fmla="*/ 12641071 w 12641071"/>
              <a:gd name="connsiteY80-24220" fmla="*/ 1698711 h 5795240"/>
              <a:gd name="connsiteX81-24221" fmla="*/ 11371062 w 12641071"/>
              <a:gd name="connsiteY81-24222" fmla="*/ 3256960 h 5795240"/>
              <a:gd name="connsiteX82-24223" fmla="*/ 11215953 w 12641071"/>
              <a:gd name="connsiteY82-24224" fmla="*/ 3280632 h 5795240"/>
              <a:gd name="connsiteX83-24225" fmla="*/ 11142318 w 12641071"/>
              <a:gd name="connsiteY83-24226" fmla="*/ 3276914 h 5795240"/>
              <a:gd name="connsiteX84-24227" fmla="*/ 11215952 w 12641071"/>
              <a:gd name="connsiteY84-24228" fmla="*/ 3280632 h 5795240"/>
              <a:gd name="connsiteX85-24229" fmla="*/ 11213133 w 12641071"/>
              <a:gd name="connsiteY85-24230" fmla="*/ 3281062 h 5795240"/>
              <a:gd name="connsiteX86-24231" fmla="*/ 11116921 w 12641071"/>
              <a:gd name="connsiteY86-24232" fmla="*/ 3285921 h 5795240"/>
              <a:gd name="connsiteX87-24233" fmla="*/ 11050507 w 12641071"/>
              <a:gd name="connsiteY87-24234" fmla="*/ 3289274 h 5795240"/>
              <a:gd name="connsiteX88-24235" fmla="*/ 11006292 w 12641071"/>
              <a:gd name="connsiteY88-24236" fmla="*/ 3287041 h 5795240"/>
              <a:gd name="connsiteX89-24237" fmla="*/ 10937101 w 12641071"/>
              <a:gd name="connsiteY89-24238" fmla="*/ 3297601 h 5795240"/>
              <a:gd name="connsiteX90-24239" fmla="*/ 10144740 w 12641071"/>
              <a:gd name="connsiteY90-24240" fmla="*/ 4089962 h 5795240"/>
              <a:gd name="connsiteX91-24241" fmla="*/ 10130374 w 12641071"/>
              <a:gd name="connsiteY91-24242" fmla="*/ 4184101 h 5795240"/>
              <a:gd name="connsiteX92-24243" fmla="*/ 10130375 w 12641071"/>
              <a:gd name="connsiteY92-24244" fmla="*/ 4184103 h 5795240"/>
              <a:gd name="connsiteX93-24245" fmla="*/ 10130656 w 12641071"/>
              <a:gd name="connsiteY93-24246" fmla="*/ 4185950 h 5795240"/>
              <a:gd name="connsiteX94-24247" fmla="*/ 10138194 w 12641071"/>
              <a:gd name="connsiteY94-24248" fmla="*/ 4335228 h 5795240"/>
              <a:gd name="connsiteX95-24249" fmla="*/ 10137710 w 12641071"/>
              <a:gd name="connsiteY95-24250" fmla="*/ 4344822 h 5795240"/>
              <a:gd name="connsiteX96-24251" fmla="*/ 10133555 w 12641071"/>
              <a:gd name="connsiteY96-24252" fmla="*/ 4427096 h 5795240"/>
              <a:gd name="connsiteX97-24253" fmla="*/ 10129312 w 12641071"/>
              <a:gd name="connsiteY97-24254" fmla="*/ 4399289 h 5795240"/>
              <a:gd name="connsiteX98-24255" fmla="*/ 10126797 w 12641071"/>
              <a:gd name="connsiteY98-24256" fmla="*/ 4349498 h 5795240"/>
              <a:gd name="connsiteX99-24257" fmla="*/ 10126796 w 12641071"/>
              <a:gd name="connsiteY99-24258" fmla="*/ 4349498 h 5795240"/>
              <a:gd name="connsiteX100-24259" fmla="*/ 10129311 w 12641071"/>
              <a:gd name="connsiteY100-24260" fmla="*/ 4399289 h 5795240"/>
              <a:gd name="connsiteX101-24261" fmla="*/ 10133554 w 12641071"/>
              <a:gd name="connsiteY101-24262" fmla="*/ 4427096 h 5795240"/>
              <a:gd name="connsiteX102-24263" fmla="*/ 10130656 w 12641071"/>
              <a:gd name="connsiteY102-24264" fmla="*/ 4484506 h 5795240"/>
              <a:gd name="connsiteX103-24265" fmla="*/ 8678182 w 12641071"/>
              <a:gd name="connsiteY103-24266" fmla="*/ 5795240 h 5795240"/>
              <a:gd name="connsiteX104-24267" fmla="*/ 7467518 w 12641071"/>
              <a:gd name="connsiteY104-24268" fmla="*/ 5151535 h 5795240"/>
              <a:gd name="connsiteX105-24269" fmla="*/ 7419945 w 12641071"/>
              <a:gd name="connsiteY105-24270" fmla="*/ 5073228 h 5795240"/>
              <a:gd name="connsiteX106-24271" fmla="*/ 7394386 w 12641071"/>
              <a:gd name="connsiteY106-24272" fmla="*/ 5031156 h 5795240"/>
              <a:gd name="connsiteX107-24273" fmla="*/ 7367299 w 12641071"/>
              <a:gd name="connsiteY107-24274" fmla="*/ 4974928 h 5795240"/>
              <a:gd name="connsiteX108-24275" fmla="*/ 7332905 w 12641071"/>
              <a:gd name="connsiteY108-24276" fmla="*/ 4903531 h 5795240"/>
              <a:gd name="connsiteX109-24277" fmla="*/ 7320958 w 12641071"/>
              <a:gd name="connsiteY109-24278" fmla="*/ 4870887 h 5795240"/>
              <a:gd name="connsiteX110-24279" fmla="*/ 7322174 w 12641071"/>
              <a:gd name="connsiteY110-24280" fmla="*/ 4872361 h 5795240"/>
              <a:gd name="connsiteX111-24281" fmla="*/ 7362630 w 12641071"/>
              <a:gd name="connsiteY111-24282" fmla="*/ 4938954 h 5795240"/>
              <a:gd name="connsiteX112-24283" fmla="*/ 7380779 w 12641071"/>
              <a:gd name="connsiteY112-24284" fmla="*/ 4976628 h 5795240"/>
              <a:gd name="connsiteX113-24285" fmla="*/ 7391210 w 12641071"/>
              <a:gd name="connsiteY113-24286" fmla="*/ 4977944 h 5795240"/>
              <a:gd name="connsiteX114-24287" fmla="*/ 7380780 w 12641071"/>
              <a:gd name="connsiteY114-24288" fmla="*/ 4976628 h 5795240"/>
              <a:gd name="connsiteX115-24289" fmla="*/ 7362631 w 12641071"/>
              <a:gd name="connsiteY115-24290" fmla="*/ 4938954 h 5795240"/>
              <a:gd name="connsiteX116-24291" fmla="*/ 7322175 w 12641071"/>
              <a:gd name="connsiteY116-24292" fmla="*/ 4872361 h 5795240"/>
              <a:gd name="connsiteX117-24293" fmla="*/ 7320959 w 12641071"/>
              <a:gd name="connsiteY117-24294" fmla="*/ 4870887 h 5795240"/>
              <a:gd name="connsiteX118-24295" fmla="*/ 7283811 w 12641071"/>
              <a:gd name="connsiteY118-24296" fmla="*/ 4769391 h 5795240"/>
              <a:gd name="connsiteX119-24297" fmla="*/ 7272112 w 12641071"/>
              <a:gd name="connsiteY119-24298" fmla="*/ 4718630 h 5795240"/>
              <a:gd name="connsiteX120-24299" fmla="*/ 7272111 w 12641071"/>
              <a:gd name="connsiteY120-24300" fmla="*/ 4718630 h 5795240"/>
              <a:gd name="connsiteX121-24301" fmla="*/ 7283810 w 12641071"/>
              <a:gd name="connsiteY121-24302" fmla="*/ 4769391 h 5795240"/>
              <a:gd name="connsiteX122-24303" fmla="*/ 7320958 w 12641071"/>
              <a:gd name="connsiteY122-24304" fmla="*/ 4870887 h 5795240"/>
              <a:gd name="connsiteX123-24305" fmla="*/ 7223551 w 12641071"/>
              <a:gd name="connsiteY123-24306" fmla="*/ 4752829 h 5795240"/>
              <a:gd name="connsiteX124-24307" fmla="*/ 6652445 w 12641071"/>
              <a:gd name="connsiteY124-24308" fmla="*/ 4516269 h 5795240"/>
              <a:gd name="connsiteX125-24309" fmla="*/ 6200873 w 12641071"/>
              <a:gd name="connsiteY125-24310" fmla="*/ 4654206 h 5795240"/>
              <a:gd name="connsiteX126-24311" fmla="*/ 6088813 w 12641071"/>
              <a:gd name="connsiteY126-24312" fmla="*/ 4746663 h 5795240"/>
              <a:gd name="connsiteX127-24313" fmla="*/ 6043019 w 12641071"/>
              <a:gd name="connsiteY127-24314" fmla="*/ 4807902 h 5795240"/>
              <a:gd name="connsiteX128-24315" fmla="*/ 6043021 w 12641071"/>
              <a:gd name="connsiteY128-24316" fmla="*/ 4807902 h 5795240"/>
              <a:gd name="connsiteX129-24317" fmla="*/ 6023271 w 12641071"/>
              <a:gd name="connsiteY129-24318" fmla="*/ 4834312 h 5795240"/>
              <a:gd name="connsiteX130-24319" fmla="*/ 5970678 w 12641071"/>
              <a:gd name="connsiteY130-24320" fmla="*/ 4892181 h 5795240"/>
              <a:gd name="connsiteX131-24321" fmla="*/ 5982717 w 12641071"/>
              <a:gd name="connsiteY131-24322" fmla="*/ 4872361 h 5795240"/>
              <a:gd name="connsiteX132-24323" fmla="*/ 5970675 w 12641071"/>
              <a:gd name="connsiteY132-24324" fmla="*/ 4892181 h 5795240"/>
              <a:gd name="connsiteX133-24325" fmla="*/ 5935320 w 12641071"/>
              <a:gd name="connsiteY133-24326" fmla="*/ 4931081 h 5795240"/>
              <a:gd name="connsiteX134-24327" fmla="*/ 4971763 w 12641071"/>
              <a:gd name="connsiteY134-24328" fmla="*/ 5330200 h 5795240"/>
              <a:gd name="connsiteX135-24329" fmla="*/ 3716172 w 12641071"/>
              <a:gd name="connsiteY135-24330" fmla="*/ 4497938 h 5795240"/>
              <a:gd name="connsiteX136-24331" fmla="*/ 3710773 w 12641071"/>
              <a:gd name="connsiteY136-24332" fmla="*/ 4483182 h 5795240"/>
              <a:gd name="connsiteX137-24333" fmla="*/ 3710773 w 12641071"/>
              <a:gd name="connsiteY137-24334" fmla="*/ 4483181 h 5795240"/>
              <a:gd name="connsiteX138-24335" fmla="*/ 3674984 w 12641071"/>
              <a:gd name="connsiteY138-24336" fmla="*/ 4385402 h 5795240"/>
              <a:gd name="connsiteX139-24337" fmla="*/ 3670349 w 12641071"/>
              <a:gd name="connsiteY139-24338" fmla="*/ 4372742 h 5795240"/>
              <a:gd name="connsiteX140-24339" fmla="*/ 3659438 w 12641071"/>
              <a:gd name="connsiteY140-24340" fmla="*/ 4330309 h 5795240"/>
              <a:gd name="connsiteX141-24341" fmla="*/ 3672084 w 12641071"/>
              <a:gd name="connsiteY141-24342" fmla="*/ 4353606 h 5795240"/>
              <a:gd name="connsiteX142-24343" fmla="*/ 3659440 w 12641071"/>
              <a:gd name="connsiteY142-24344" fmla="*/ 4330309 h 5795240"/>
              <a:gd name="connsiteX143-24345" fmla="*/ 3613217 w 12641071"/>
              <a:gd name="connsiteY143-24346" fmla="*/ 4245153 h 5795240"/>
              <a:gd name="connsiteX144-24347" fmla="*/ 3083792 w 12641071"/>
              <a:gd name="connsiteY144-24348" fmla="*/ 3963660 h 5795240"/>
              <a:gd name="connsiteX145-24349" fmla="*/ 2835272 w 12641071"/>
              <a:gd name="connsiteY145-24350" fmla="*/ 4013833 h 5795240"/>
              <a:gd name="connsiteX146-24351" fmla="*/ 2820214 w 12641071"/>
              <a:gd name="connsiteY146-24352" fmla="*/ 4022007 h 5795240"/>
              <a:gd name="connsiteX147-24353" fmla="*/ 2820212 w 12641071"/>
              <a:gd name="connsiteY147-24354" fmla="*/ 4022008 h 5795240"/>
              <a:gd name="connsiteX148-24355" fmla="*/ 2820206 w 12641071"/>
              <a:gd name="connsiteY148-24356" fmla="*/ 4022011 h 5795240"/>
              <a:gd name="connsiteX149-24357" fmla="*/ 2813481 w 12641071"/>
              <a:gd name="connsiteY149-24358" fmla="*/ 4027041 h 5795240"/>
              <a:gd name="connsiteX150-24359" fmla="*/ 2762875 w 12641071"/>
              <a:gd name="connsiteY150-24360" fmla="*/ 4057784 h 5795240"/>
              <a:gd name="connsiteX151-24361" fmla="*/ 2762878 w 12641071"/>
              <a:gd name="connsiteY151-24362" fmla="*/ 4057784 h 5795240"/>
              <a:gd name="connsiteX152-24363" fmla="*/ 2694694 w 12641071"/>
              <a:gd name="connsiteY152-24364" fmla="*/ 4099208 h 5795240"/>
              <a:gd name="connsiteX153-24365" fmla="*/ 2726822 w 12641071"/>
              <a:gd name="connsiteY153-24366" fmla="*/ 4072700 h 5795240"/>
              <a:gd name="connsiteX154-24367" fmla="*/ 2757719 w 12641071"/>
              <a:gd name="connsiteY154-24368" fmla="*/ 4055929 h 5795240"/>
              <a:gd name="connsiteX155-24369" fmla="*/ 2757718 w 12641071"/>
              <a:gd name="connsiteY155-24370" fmla="*/ 4055928 h 5795240"/>
              <a:gd name="connsiteX156-24371" fmla="*/ 2726820 w 12641071"/>
              <a:gd name="connsiteY156-24372" fmla="*/ 4072700 h 5795240"/>
              <a:gd name="connsiteX157-24373" fmla="*/ 2694692 w 12641071"/>
              <a:gd name="connsiteY157-24374" fmla="*/ 4099208 h 5795240"/>
              <a:gd name="connsiteX158-24375" fmla="*/ 2664698 w 12641071"/>
              <a:gd name="connsiteY158-24376" fmla="*/ 4117431 h 5795240"/>
              <a:gd name="connsiteX159-24377" fmla="*/ 1804544 w 12641071"/>
              <a:gd name="connsiteY159-24378" fmla="*/ 4335229 h 5795240"/>
              <a:gd name="connsiteX160-24379" fmla="*/ 0 w 12641071"/>
              <a:gd name="connsiteY160-24380" fmla="*/ 2530685 h 5795240"/>
              <a:gd name="connsiteX161-24381" fmla="*/ 1804544 w 12641071"/>
              <a:gd name="connsiteY161-24382" fmla="*/ 726143 h 5795240"/>
              <a:gd name="connsiteX162-24383" fmla="*/ 3080549 w 12641071"/>
              <a:gd name="connsiteY162-24384" fmla="*/ 1254682 h 5795240"/>
              <a:gd name="connsiteX163-24385" fmla="*/ 3268676 w 12641071"/>
              <a:gd name="connsiteY163-24386" fmla="*/ 1461167 h 5795240"/>
              <a:gd name="connsiteX164-24387" fmla="*/ 3565826 w 12641071"/>
              <a:gd name="connsiteY164-24388" fmla="*/ 1551935 h 5795240"/>
              <a:gd name="connsiteX165-24389" fmla="*/ 4086504 w 12641071"/>
              <a:gd name="connsiteY165-24390" fmla="*/ 1127574 h 5795240"/>
              <a:gd name="connsiteX166-24391" fmla="*/ 4103078 w 12641071"/>
              <a:gd name="connsiteY166-24392" fmla="*/ 1004204 h 5795240"/>
              <a:gd name="connsiteX167-24393" fmla="*/ 5215874 w 12641071"/>
              <a:gd name="connsiteY167-24394" fmla="*/ 0 h 5795240"/>
              <a:gd name="connsiteX0-24395" fmla="*/ 5964869 w 12641071"/>
              <a:gd name="connsiteY0-24396" fmla="*/ 4795171 h 5795240"/>
              <a:gd name="connsiteX1-24397" fmla="*/ 6019264 w 12641071"/>
              <a:gd name="connsiteY1-24398" fmla="*/ 4804905 h 5795240"/>
              <a:gd name="connsiteX2-24399" fmla="*/ 6036570 w 12641071"/>
              <a:gd name="connsiteY2-24400" fmla="*/ 4807089 h 5795240"/>
              <a:gd name="connsiteX3-24401" fmla="*/ 6019265 w 12641071"/>
              <a:gd name="connsiteY3-24402" fmla="*/ 4804905 h 5795240"/>
              <a:gd name="connsiteX4-24403" fmla="*/ 5964869 w 12641071"/>
              <a:gd name="connsiteY4-24404" fmla="*/ 4795171 h 5795240"/>
              <a:gd name="connsiteX5-24405" fmla="*/ 3682364 w 12641071"/>
              <a:gd name="connsiteY5-24406" fmla="*/ 4386723 h 5795240"/>
              <a:gd name="connsiteX6-24407" fmla="*/ 3772428 w 12641071"/>
              <a:gd name="connsiteY6-24408" fmla="*/ 4402840 h 5795240"/>
              <a:gd name="connsiteX7-24409" fmla="*/ 3772428 w 12641071"/>
              <a:gd name="connsiteY7-24410" fmla="*/ 4402840 h 5795240"/>
              <a:gd name="connsiteX8-24411" fmla="*/ 3682364 w 12641071"/>
              <a:gd name="connsiteY8-24412" fmla="*/ 4386723 h 5795240"/>
              <a:gd name="connsiteX9-24413" fmla="*/ 5215874 w 12641071"/>
              <a:gd name="connsiteY9-24414" fmla="*/ 0 h 5795240"/>
              <a:gd name="connsiteX10-24415" fmla="*/ 5927386 w 12641071"/>
              <a:gd name="connsiteY10-24416" fmla="*/ 255427 h 5795240"/>
              <a:gd name="connsiteX11-24417" fmla="*/ 6105193 w 12641071"/>
              <a:gd name="connsiteY11-24418" fmla="*/ 442067 h 5795240"/>
              <a:gd name="connsiteX12-24419" fmla="*/ 6105193 w 12641071"/>
              <a:gd name="connsiteY12-24420" fmla="*/ 442069 h 5795240"/>
              <a:gd name="connsiteX13-24421" fmla="*/ 6141460 w 12641071"/>
              <a:gd name="connsiteY13-24422" fmla="*/ 475027 h 5795240"/>
              <a:gd name="connsiteX14-24423" fmla="*/ 6788665 w 12641071"/>
              <a:gd name="connsiteY14-24424" fmla="*/ 707369 h 5795240"/>
              <a:gd name="connsiteX15-24425" fmla="*/ 7184710 w 12641071"/>
              <a:gd name="connsiteY15-24426" fmla="*/ 627411 h 5795240"/>
              <a:gd name="connsiteX16-24427" fmla="*/ 7264545 w 12641071"/>
              <a:gd name="connsiteY16-24428" fmla="*/ 588952 h 5795240"/>
              <a:gd name="connsiteX17-24429" fmla="*/ 7213686 w 12641071"/>
              <a:gd name="connsiteY17-24430" fmla="*/ 626983 h 5795240"/>
              <a:gd name="connsiteX18-24431" fmla="*/ 7213686 w 12641071"/>
              <a:gd name="connsiteY18-24432" fmla="*/ 626984 h 5795240"/>
              <a:gd name="connsiteX19-24433" fmla="*/ 7264545 w 12641071"/>
              <a:gd name="connsiteY19-24434" fmla="*/ 588953 h 5795240"/>
              <a:gd name="connsiteX20-24435" fmla="*/ 7273651 w 12641071"/>
              <a:gd name="connsiteY20-24436" fmla="*/ 584566 h 5795240"/>
              <a:gd name="connsiteX21-24437" fmla="*/ 7314851 w 12641071"/>
              <a:gd name="connsiteY21-24438" fmla="*/ 559537 h 5795240"/>
              <a:gd name="connsiteX22-24439" fmla="*/ 7354131 w 12641071"/>
              <a:gd name="connsiteY22-24440" fmla="*/ 565467 h 5795240"/>
              <a:gd name="connsiteX23-24441" fmla="*/ 7429608 w 12641071"/>
              <a:gd name="connsiteY23-24442" fmla="*/ 586051 h 5795240"/>
              <a:gd name="connsiteX24-24443" fmla="*/ 7429611 w 12641071"/>
              <a:gd name="connsiteY24-24444" fmla="*/ 586050 h 5795240"/>
              <a:gd name="connsiteX25-24445" fmla="*/ 7354132 w 12641071"/>
              <a:gd name="connsiteY25-24446" fmla="*/ 565465 h 5795240"/>
              <a:gd name="connsiteX26-24447" fmla="*/ 7314853 w 12641071"/>
              <a:gd name="connsiteY26-24448" fmla="*/ 559536 h 5795240"/>
              <a:gd name="connsiteX27-24449" fmla="*/ 7314851 w 12641071"/>
              <a:gd name="connsiteY27-24450" fmla="*/ 559537 h 5795240"/>
              <a:gd name="connsiteX28-24451" fmla="*/ 7314849 w 12641071"/>
              <a:gd name="connsiteY28-24452" fmla="*/ 559537 h 5795240"/>
              <a:gd name="connsiteX29-24453" fmla="*/ 7273651 w 12641071"/>
              <a:gd name="connsiteY29-24454" fmla="*/ 584565 h 5795240"/>
              <a:gd name="connsiteX30-24455" fmla="*/ 7264545 w 12641071"/>
              <a:gd name="connsiteY30-24456" fmla="*/ 588952 h 5795240"/>
              <a:gd name="connsiteX31-24457" fmla="*/ 7296407 w 12641071"/>
              <a:gd name="connsiteY31-24458" fmla="*/ 565126 h 5795240"/>
              <a:gd name="connsiteX32-24459" fmla="*/ 7307447 w 12641071"/>
              <a:gd name="connsiteY32-24460" fmla="*/ 558419 h 5795240"/>
              <a:gd name="connsiteX33-24461" fmla="*/ 7307450 w 12641071"/>
              <a:gd name="connsiteY33-24462" fmla="*/ 558419 h 5795240"/>
              <a:gd name="connsiteX34-24463" fmla="*/ 7385004 w 12641071"/>
              <a:gd name="connsiteY34-24464" fmla="*/ 511303 h 5795240"/>
              <a:gd name="connsiteX35-24465" fmla="*/ 7391626 w 12641071"/>
              <a:gd name="connsiteY35-24466" fmla="*/ 508114 h 5795240"/>
              <a:gd name="connsiteX36-24467" fmla="*/ 7391631 w 12641071"/>
              <a:gd name="connsiteY36-24468" fmla="*/ 508110 h 5795240"/>
              <a:gd name="connsiteX37-24469" fmla="*/ 7478934 w 12641071"/>
              <a:gd name="connsiteY37-24470" fmla="*/ 466053 h 5795240"/>
              <a:gd name="connsiteX38-24471" fmla="*/ 7897193 w 12641071"/>
              <a:gd name="connsiteY38-24472" fmla="*/ 381611 h 5795240"/>
              <a:gd name="connsiteX39-24473" fmla="*/ 8788216 w 12641071"/>
              <a:gd name="connsiteY39-24474" fmla="*/ 855364 h 5795240"/>
              <a:gd name="connsiteX40-24475" fmla="*/ 8832362 w 12641071"/>
              <a:gd name="connsiteY40-24476" fmla="*/ 928030 h 5795240"/>
              <a:gd name="connsiteX41-24477" fmla="*/ 8832362 w 12641071"/>
              <a:gd name="connsiteY41-24478" fmla="*/ 928033 h 5795240"/>
              <a:gd name="connsiteX42-24479" fmla="*/ 8842040 w 12641071"/>
              <a:gd name="connsiteY42-24480" fmla="*/ 943961 h 5795240"/>
              <a:gd name="connsiteX43-24481" fmla="*/ 8856144 w 12641071"/>
              <a:gd name="connsiteY43-24482" fmla="*/ 973241 h 5795240"/>
              <a:gd name="connsiteX44-24483" fmla="*/ 8856145 w 12641071"/>
              <a:gd name="connsiteY44-24484" fmla="*/ 973241 h 5795240"/>
              <a:gd name="connsiteX45-24485" fmla="*/ 8878117 w 12641071"/>
              <a:gd name="connsiteY45-24486" fmla="*/ 1018851 h 5795240"/>
              <a:gd name="connsiteX46-24487" fmla="*/ 8877719 w 12641071"/>
              <a:gd name="connsiteY46-24488" fmla="*/ 1018369 h 5795240"/>
              <a:gd name="connsiteX47-24489" fmla="*/ 8853250 w 12641071"/>
              <a:gd name="connsiteY47-24490" fmla="*/ 973288 h 5795240"/>
              <a:gd name="connsiteX48-24491" fmla="*/ 8853249 w 12641071"/>
              <a:gd name="connsiteY48-24492" fmla="*/ 973288 h 5795240"/>
              <a:gd name="connsiteX49-24493" fmla="*/ 8853248 w 12641071"/>
              <a:gd name="connsiteY49-24494" fmla="*/ 973287 h 5795240"/>
              <a:gd name="connsiteX50-24495" fmla="*/ 8849677 w 12641071"/>
              <a:gd name="connsiteY50-24496" fmla="*/ 973341 h 5795240"/>
              <a:gd name="connsiteX51-24497" fmla="*/ 8641543 w 12641071"/>
              <a:gd name="connsiteY51-24498" fmla="*/ 916577 h 5795240"/>
              <a:gd name="connsiteX52-24499" fmla="*/ 8641545 w 12641071"/>
              <a:gd name="connsiteY52-24500" fmla="*/ 916580 h 5795240"/>
              <a:gd name="connsiteX53-24501" fmla="*/ 8849676 w 12641071"/>
              <a:gd name="connsiteY53-24502" fmla="*/ 973343 h 5795240"/>
              <a:gd name="connsiteX54-24503" fmla="*/ 8853248 w 12641071"/>
              <a:gd name="connsiteY54-24504" fmla="*/ 973288 h 5795240"/>
              <a:gd name="connsiteX55-24505" fmla="*/ 8877719 w 12641071"/>
              <a:gd name="connsiteY55-24506" fmla="*/ 1018371 h 5795240"/>
              <a:gd name="connsiteX56-24507" fmla="*/ 8878116 w 12641071"/>
              <a:gd name="connsiteY56-24508" fmla="*/ 1018851 h 5795240"/>
              <a:gd name="connsiteX57-24509" fmla="*/ 8887288 w 12641071"/>
              <a:gd name="connsiteY57-24510" fmla="*/ 1037892 h 5795240"/>
              <a:gd name="connsiteX58-24511" fmla="*/ 8949899 w 12641071"/>
              <a:gd name="connsiteY58-24512" fmla="*/ 1239592 h 5795240"/>
              <a:gd name="connsiteX59-24513" fmla="*/ 8968437 w 12641071"/>
              <a:gd name="connsiteY59-24514" fmla="*/ 1423482 h 5795240"/>
              <a:gd name="connsiteX60-24515" fmla="*/ 8949899 w 12641071"/>
              <a:gd name="connsiteY60-24516" fmla="*/ 1239591 h 5795240"/>
              <a:gd name="connsiteX61-24517" fmla="*/ 8887288 w 12641071"/>
              <a:gd name="connsiteY61-24518" fmla="*/ 1037890 h 5795240"/>
              <a:gd name="connsiteX62-24519" fmla="*/ 8878116 w 12641071"/>
              <a:gd name="connsiteY62-24520" fmla="*/ 1018851 h 5795240"/>
              <a:gd name="connsiteX63-24521" fmla="*/ 8931285 w 12641071"/>
              <a:gd name="connsiteY63-24522" fmla="*/ 1083292 h 5795240"/>
              <a:gd name="connsiteX64-24523" fmla="*/ 9241478 w 12641071"/>
              <a:gd name="connsiteY64-24524" fmla="*/ 1211778 h 5795240"/>
              <a:gd name="connsiteX65-24525" fmla="*/ 9605238 w 12641071"/>
              <a:gd name="connsiteY65-24526" fmla="*/ 1018369 h 5795240"/>
              <a:gd name="connsiteX66-24527" fmla="*/ 9636247 w 12641071"/>
              <a:gd name="connsiteY66-24528" fmla="*/ 961241 h 5795240"/>
              <a:gd name="connsiteX67-24529" fmla="*/ 9641995 w 12641071"/>
              <a:gd name="connsiteY67-24530" fmla="*/ 961152 h 5795240"/>
              <a:gd name="connsiteX68-24531" fmla="*/ 9584939 w 12641071"/>
              <a:gd name="connsiteY68-24532" fmla="*/ 1079594 h 5795240"/>
              <a:gd name="connsiteX69-24533" fmla="*/ 9546257 w 12641071"/>
              <a:gd name="connsiteY69-24534" fmla="*/ 1204206 h 5795240"/>
              <a:gd name="connsiteX70-24535" fmla="*/ 9584939 w 12641071"/>
              <a:gd name="connsiteY70-24536" fmla="*/ 1079596 h 5795240"/>
              <a:gd name="connsiteX71-24537" fmla="*/ 9641995 w 12641071"/>
              <a:gd name="connsiteY71-24538" fmla="*/ 961153 h 5795240"/>
              <a:gd name="connsiteX72-24539" fmla="*/ 9653069 w 12641071"/>
              <a:gd name="connsiteY72-24540" fmla="*/ 960983 h 5795240"/>
              <a:gd name="connsiteX73-24541" fmla="*/ 9801564 w 12641071"/>
              <a:gd name="connsiteY73-24542" fmla="*/ 1196828 h 5795240"/>
              <a:gd name="connsiteX74-24543" fmla="*/ 9801566 w 12641071"/>
              <a:gd name="connsiteY74-24544" fmla="*/ 1196828 h 5795240"/>
              <a:gd name="connsiteX75-24545" fmla="*/ 9653070 w 12641071"/>
              <a:gd name="connsiteY75-24546" fmla="*/ 960982 h 5795240"/>
              <a:gd name="connsiteX76-24547" fmla="*/ 9641996 w 12641071"/>
              <a:gd name="connsiteY76-24548" fmla="*/ 961152 h 5795240"/>
              <a:gd name="connsiteX77-24549" fmla="*/ 9651917 w 12641071"/>
              <a:gd name="connsiteY77-24550" fmla="*/ 940556 h 5795240"/>
              <a:gd name="connsiteX78-24551" fmla="*/ 11050508 w 12641071"/>
              <a:gd name="connsiteY78-24552" fmla="*/ 108150 h 5795240"/>
              <a:gd name="connsiteX79-24553" fmla="*/ 12641071 w 12641071"/>
              <a:gd name="connsiteY79-24554" fmla="*/ 1698711 h 5795240"/>
              <a:gd name="connsiteX80-24555" fmla="*/ 11371062 w 12641071"/>
              <a:gd name="connsiteY80-24556" fmla="*/ 3256960 h 5795240"/>
              <a:gd name="connsiteX81-24557" fmla="*/ 11215953 w 12641071"/>
              <a:gd name="connsiteY81-24558" fmla="*/ 3280632 h 5795240"/>
              <a:gd name="connsiteX82-24559" fmla="*/ 11142318 w 12641071"/>
              <a:gd name="connsiteY82-24560" fmla="*/ 3276914 h 5795240"/>
              <a:gd name="connsiteX83-24561" fmla="*/ 11215952 w 12641071"/>
              <a:gd name="connsiteY83-24562" fmla="*/ 3280632 h 5795240"/>
              <a:gd name="connsiteX84-24563" fmla="*/ 11213133 w 12641071"/>
              <a:gd name="connsiteY84-24564" fmla="*/ 3281062 h 5795240"/>
              <a:gd name="connsiteX85-24565" fmla="*/ 11116921 w 12641071"/>
              <a:gd name="connsiteY85-24566" fmla="*/ 3285921 h 5795240"/>
              <a:gd name="connsiteX86-24567" fmla="*/ 11050507 w 12641071"/>
              <a:gd name="connsiteY86-24568" fmla="*/ 3289274 h 5795240"/>
              <a:gd name="connsiteX87-24569" fmla="*/ 11006292 w 12641071"/>
              <a:gd name="connsiteY87-24570" fmla="*/ 3287041 h 5795240"/>
              <a:gd name="connsiteX88-24571" fmla="*/ 10937101 w 12641071"/>
              <a:gd name="connsiteY88-24572" fmla="*/ 3297601 h 5795240"/>
              <a:gd name="connsiteX89-24573" fmla="*/ 10144740 w 12641071"/>
              <a:gd name="connsiteY89-24574" fmla="*/ 4089962 h 5795240"/>
              <a:gd name="connsiteX90-24575" fmla="*/ 10130374 w 12641071"/>
              <a:gd name="connsiteY90-24576" fmla="*/ 4184101 h 5795240"/>
              <a:gd name="connsiteX91-24577" fmla="*/ 10130375 w 12641071"/>
              <a:gd name="connsiteY91-24578" fmla="*/ 4184103 h 5795240"/>
              <a:gd name="connsiteX92-24579" fmla="*/ 10130656 w 12641071"/>
              <a:gd name="connsiteY92-24580" fmla="*/ 4185950 h 5795240"/>
              <a:gd name="connsiteX93-24581" fmla="*/ 10138194 w 12641071"/>
              <a:gd name="connsiteY93-24582" fmla="*/ 4335228 h 5795240"/>
              <a:gd name="connsiteX94-24583" fmla="*/ 10137710 w 12641071"/>
              <a:gd name="connsiteY94-24584" fmla="*/ 4344822 h 5795240"/>
              <a:gd name="connsiteX95-24585" fmla="*/ 10133555 w 12641071"/>
              <a:gd name="connsiteY95-24586" fmla="*/ 4427096 h 5795240"/>
              <a:gd name="connsiteX96-24587" fmla="*/ 10129312 w 12641071"/>
              <a:gd name="connsiteY96-24588" fmla="*/ 4399289 h 5795240"/>
              <a:gd name="connsiteX97-24589" fmla="*/ 10126797 w 12641071"/>
              <a:gd name="connsiteY97-24590" fmla="*/ 4349498 h 5795240"/>
              <a:gd name="connsiteX98-24591" fmla="*/ 10126796 w 12641071"/>
              <a:gd name="connsiteY98-24592" fmla="*/ 4349498 h 5795240"/>
              <a:gd name="connsiteX99-24593" fmla="*/ 10129311 w 12641071"/>
              <a:gd name="connsiteY99-24594" fmla="*/ 4399289 h 5795240"/>
              <a:gd name="connsiteX100-24595" fmla="*/ 10133554 w 12641071"/>
              <a:gd name="connsiteY100-24596" fmla="*/ 4427096 h 5795240"/>
              <a:gd name="connsiteX101-24597" fmla="*/ 10130656 w 12641071"/>
              <a:gd name="connsiteY101-24598" fmla="*/ 4484506 h 5795240"/>
              <a:gd name="connsiteX102-24599" fmla="*/ 8678182 w 12641071"/>
              <a:gd name="connsiteY102-24600" fmla="*/ 5795240 h 5795240"/>
              <a:gd name="connsiteX103-24601" fmla="*/ 7467518 w 12641071"/>
              <a:gd name="connsiteY103-24602" fmla="*/ 5151535 h 5795240"/>
              <a:gd name="connsiteX104-24603" fmla="*/ 7419945 w 12641071"/>
              <a:gd name="connsiteY104-24604" fmla="*/ 5073228 h 5795240"/>
              <a:gd name="connsiteX105-24605" fmla="*/ 7394386 w 12641071"/>
              <a:gd name="connsiteY105-24606" fmla="*/ 5031156 h 5795240"/>
              <a:gd name="connsiteX106-24607" fmla="*/ 7367299 w 12641071"/>
              <a:gd name="connsiteY106-24608" fmla="*/ 4974928 h 5795240"/>
              <a:gd name="connsiteX107-24609" fmla="*/ 7332905 w 12641071"/>
              <a:gd name="connsiteY107-24610" fmla="*/ 4903531 h 5795240"/>
              <a:gd name="connsiteX108-24611" fmla="*/ 7320958 w 12641071"/>
              <a:gd name="connsiteY108-24612" fmla="*/ 4870887 h 5795240"/>
              <a:gd name="connsiteX109-24613" fmla="*/ 7322174 w 12641071"/>
              <a:gd name="connsiteY109-24614" fmla="*/ 4872361 h 5795240"/>
              <a:gd name="connsiteX110-24615" fmla="*/ 7362630 w 12641071"/>
              <a:gd name="connsiteY110-24616" fmla="*/ 4938954 h 5795240"/>
              <a:gd name="connsiteX111-24617" fmla="*/ 7380779 w 12641071"/>
              <a:gd name="connsiteY111-24618" fmla="*/ 4976628 h 5795240"/>
              <a:gd name="connsiteX112-24619" fmla="*/ 7391210 w 12641071"/>
              <a:gd name="connsiteY112-24620" fmla="*/ 4977944 h 5795240"/>
              <a:gd name="connsiteX113-24621" fmla="*/ 7380780 w 12641071"/>
              <a:gd name="connsiteY113-24622" fmla="*/ 4976628 h 5795240"/>
              <a:gd name="connsiteX114-24623" fmla="*/ 7362631 w 12641071"/>
              <a:gd name="connsiteY114-24624" fmla="*/ 4938954 h 5795240"/>
              <a:gd name="connsiteX115-24625" fmla="*/ 7322175 w 12641071"/>
              <a:gd name="connsiteY115-24626" fmla="*/ 4872361 h 5795240"/>
              <a:gd name="connsiteX116-24627" fmla="*/ 7320959 w 12641071"/>
              <a:gd name="connsiteY116-24628" fmla="*/ 4870887 h 5795240"/>
              <a:gd name="connsiteX117-24629" fmla="*/ 7283811 w 12641071"/>
              <a:gd name="connsiteY117-24630" fmla="*/ 4769391 h 5795240"/>
              <a:gd name="connsiteX118-24631" fmla="*/ 7272112 w 12641071"/>
              <a:gd name="connsiteY118-24632" fmla="*/ 4718630 h 5795240"/>
              <a:gd name="connsiteX119-24633" fmla="*/ 7272111 w 12641071"/>
              <a:gd name="connsiteY119-24634" fmla="*/ 4718630 h 5795240"/>
              <a:gd name="connsiteX120-24635" fmla="*/ 7283810 w 12641071"/>
              <a:gd name="connsiteY120-24636" fmla="*/ 4769391 h 5795240"/>
              <a:gd name="connsiteX121-24637" fmla="*/ 7320958 w 12641071"/>
              <a:gd name="connsiteY121-24638" fmla="*/ 4870887 h 5795240"/>
              <a:gd name="connsiteX122-24639" fmla="*/ 7223551 w 12641071"/>
              <a:gd name="connsiteY122-24640" fmla="*/ 4752829 h 5795240"/>
              <a:gd name="connsiteX123-24641" fmla="*/ 6652445 w 12641071"/>
              <a:gd name="connsiteY123-24642" fmla="*/ 4516269 h 5795240"/>
              <a:gd name="connsiteX124-24643" fmla="*/ 6200873 w 12641071"/>
              <a:gd name="connsiteY124-24644" fmla="*/ 4654206 h 5795240"/>
              <a:gd name="connsiteX125-24645" fmla="*/ 6088813 w 12641071"/>
              <a:gd name="connsiteY125-24646" fmla="*/ 4746663 h 5795240"/>
              <a:gd name="connsiteX126-24647" fmla="*/ 6043019 w 12641071"/>
              <a:gd name="connsiteY126-24648" fmla="*/ 4807902 h 5795240"/>
              <a:gd name="connsiteX127-24649" fmla="*/ 6043021 w 12641071"/>
              <a:gd name="connsiteY127-24650" fmla="*/ 4807902 h 5795240"/>
              <a:gd name="connsiteX128-24651" fmla="*/ 6023271 w 12641071"/>
              <a:gd name="connsiteY128-24652" fmla="*/ 4834312 h 5795240"/>
              <a:gd name="connsiteX129-24653" fmla="*/ 5970678 w 12641071"/>
              <a:gd name="connsiteY129-24654" fmla="*/ 4892181 h 5795240"/>
              <a:gd name="connsiteX130-24655" fmla="*/ 5982717 w 12641071"/>
              <a:gd name="connsiteY130-24656" fmla="*/ 4872361 h 5795240"/>
              <a:gd name="connsiteX131-24657" fmla="*/ 5970675 w 12641071"/>
              <a:gd name="connsiteY131-24658" fmla="*/ 4892181 h 5795240"/>
              <a:gd name="connsiteX132-24659" fmla="*/ 5935320 w 12641071"/>
              <a:gd name="connsiteY132-24660" fmla="*/ 4931081 h 5795240"/>
              <a:gd name="connsiteX133-24661" fmla="*/ 4971763 w 12641071"/>
              <a:gd name="connsiteY133-24662" fmla="*/ 5330200 h 5795240"/>
              <a:gd name="connsiteX134-24663" fmla="*/ 3716172 w 12641071"/>
              <a:gd name="connsiteY134-24664" fmla="*/ 4497938 h 5795240"/>
              <a:gd name="connsiteX135-24665" fmla="*/ 3710773 w 12641071"/>
              <a:gd name="connsiteY135-24666" fmla="*/ 4483182 h 5795240"/>
              <a:gd name="connsiteX136-24667" fmla="*/ 3710773 w 12641071"/>
              <a:gd name="connsiteY136-24668" fmla="*/ 4483181 h 5795240"/>
              <a:gd name="connsiteX137-24669" fmla="*/ 3674984 w 12641071"/>
              <a:gd name="connsiteY137-24670" fmla="*/ 4385402 h 5795240"/>
              <a:gd name="connsiteX138-24671" fmla="*/ 3670349 w 12641071"/>
              <a:gd name="connsiteY138-24672" fmla="*/ 4372742 h 5795240"/>
              <a:gd name="connsiteX139-24673" fmla="*/ 3659438 w 12641071"/>
              <a:gd name="connsiteY139-24674" fmla="*/ 4330309 h 5795240"/>
              <a:gd name="connsiteX140-24675" fmla="*/ 3672084 w 12641071"/>
              <a:gd name="connsiteY140-24676" fmla="*/ 4353606 h 5795240"/>
              <a:gd name="connsiteX141-24677" fmla="*/ 3659440 w 12641071"/>
              <a:gd name="connsiteY141-24678" fmla="*/ 4330309 h 5795240"/>
              <a:gd name="connsiteX142-24679" fmla="*/ 3613217 w 12641071"/>
              <a:gd name="connsiteY142-24680" fmla="*/ 4245153 h 5795240"/>
              <a:gd name="connsiteX143-24681" fmla="*/ 3083792 w 12641071"/>
              <a:gd name="connsiteY143-24682" fmla="*/ 3963660 h 5795240"/>
              <a:gd name="connsiteX144-24683" fmla="*/ 2835272 w 12641071"/>
              <a:gd name="connsiteY144-24684" fmla="*/ 4013833 h 5795240"/>
              <a:gd name="connsiteX145-24685" fmla="*/ 2820214 w 12641071"/>
              <a:gd name="connsiteY145-24686" fmla="*/ 4022007 h 5795240"/>
              <a:gd name="connsiteX146-24687" fmla="*/ 2820212 w 12641071"/>
              <a:gd name="connsiteY146-24688" fmla="*/ 4022008 h 5795240"/>
              <a:gd name="connsiteX147-24689" fmla="*/ 2820206 w 12641071"/>
              <a:gd name="connsiteY147-24690" fmla="*/ 4022011 h 5795240"/>
              <a:gd name="connsiteX148-24691" fmla="*/ 2813481 w 12641071"/>
              <a:gd name="connsiteY148-24692" fmla="*/ 4027041 h 5795240"/>
              <a:gd name="connsiteX149-24693" fmla="*/ 2762875 w 12641071"/>
              <a:gd name="connsiteY149-24694" fmla="*/ 4057784 h 5795240"/>
              <a:gd name="connsiteX150-24695" fmla="*/ 2762878 w 12641071"/>
              <a:gd name="connsiteY150-24696" fmla="*/ 4057784 h 5795240"/>
              <a:gd name="connsiteX151-24697" fmla="*/ 2694694 w 12641071"/>
              <a:gd name="connsiteY151-24698" fmla="*/ 4099208 h 5795240"/>
              <a:gd name="connsiteX152-24699" fmla="*/ 2726822 w 12641071"/>
              <a:gd name="connsiteY152-24700" fmla="*/ 4072700 h 5795240"/>
              <a:gd name="connsiteX153-24701" fmla="*/ 2757719 w 12641071"/>
              <a:gd name="connsiteY153-24702" fmla="*/ 4055929 h 5795240"/>
              <a:gd name="connsiteX154-24703" fmla="*/ 2757718 w 12641071"/>
              <a:gd name="connsiteY154-24704" fmla="*/ 4055928 h 5795240"/>
              <a:gd name="connsiteX155-24705" fmla="*/ 2726820 w 12641071"/>
              <a:gd name="connsiteY155-24706" fmla="*/ 4072700 h 5795240"/>
              <a:gd name="connsiteX156-24707" fmla="*/ 2694692 w 12641071"/>
              <a:gd name="connsiteY156-24708" fmla="*/ 4099208 h 5795240"/>
              <a:gd name="connsiteX157-24709" fmla="*/ 2664698 w 12641071"/>
              <a:gd name="connsiteY157-24710" fmla="*/ 4117431 h 5795240"/>
              <a:gd name="connsiteX158-24711" fmla="*/ 1804544 w 12641071"/>
              <a:gd name="connsiteY158-24712" fmla="*/ 4335229 h 5795240"/>
              <a:gd name="connsiteX159-24713" fmla="*/ 0 w 12641071"/>
              <a:gd name="connsiteY159-24714" fmla="*/ 2530685 h 5795240"/>
              <a:gd name="connsiteX160-24715" fmla="*/ 1804544 w 12641071"/>
              <a:gd name="connsiteY160-24716" fmla="*/ 726143 h 5795240"/>
              <a:gd name="connsiteX161-24717" fmla="*/ 3080549 w 12641071"/>
              <a:gd name="connsiteY161-24718" fmla="*/ 1254682 h 5795240"/>
              <a:gd name="connsiteX162-24719" fmla="*/ 3268676 w 12641071"/>
              <a:gd name="connsiteY162-24720" fmla="*/ 1461167 h 5795240"/>
              <a:gd name="connsiteX163-24721" fmla="*/ 3565826 w 12641071"/>
              <a:gd name="connsiteY163-24722" fmla="*/ 1551935 h 5795240"/>
              <a:gd name="connsiteX164-24723" fmla="*/ 4086504 w 12641071"/>
              <a:gd name="connsiteY164-24724" fmla="*/ 1127574 h 5795240"/>
              <a:gd name="connsiteX165-24725" fmla="*/ 4103078 w 12641071"/>
              <a:gd name="connsiteY165-24726" fmla="*/ 1004204 h 5795240"/>
              <a:gd name="connsiteX166-24727" fmla="*/ 5215874 w 12641071"/>
              <a:gd name="connsiteY166-24728" fmla="*/ 0 h 5795240"/>
              <a:gd name="connsiteX0-24729" fmla="*/ 5964869 w 12641071"/>
              <a:gd name="connsiteY0-24730" fmla="*/ 4795171 h 5795240"/>
              <a:gd name="connsiteX1-24731" fmla="*/ 6019264 w 12641071"/>
              <a:gd name="connsiteY1-24732" fmla="*/ 4804905 h 5795240"/>
              <a:gd name="connsiteX2-24733" fmla="*/ 6036570 w 12641071"/>
              <a:gd name="connsiteY2-24734" fmla="*/ 4807089 h 5795240"/>
              <a:gd name="connsiteX3-24735" fmla="*/ 6019265 w 12641071"/>
              <a:gd name="connsiteY3-24736" fmla="*/ 4804905 h 5795240"/>
              <a:gd name="connsiteX4-24737" fmla="*/ 5964869 w 12641071"/>
              <a:gd name="connsiteY4-24738" fmla="*/ 4795171 h 5795240"/>
              <a:gd name="connsiteX5-24739" fmla="*/ 3682364 w 12641071"/>
              <a:gd name="connsiteY5-24740" fmla="*/ 4386723 h 5795240"/>
              <a:gd name="connsiteX6-24741" fmla="*/ 3772428 w 12641071"/>
              <a:gd name="connsiteY6-24742" fmla="*/ 4402840 h 5795240"/>
              <a:gd name="connsiteX7-24743" fmla="*/ 3772428 w 12641071"/>
              <a:gd name="connsiteY7-24744" fmla="*/ 4402840 h 5795240"/>
              <a:gd name="connsiteX8-24745" fmla="*/ 3682364 w 12641071"/>
              <a:gd name="connsiteY8-24746" fmla="*/ 4386723 h 5795240"/>
              <a:gd name="connsiteX9-24747" fmla="*/ 5215874 w 12641071"/>
              <a:gd name="connsiteY9-24748" fmla="*/ 0 h 5795240"/>
              <a:gd name="connsiteX10-24749" fmla="*/ 5927386 w 12641071"/>
              <a:gd name="connsiteY10-24750" fmla="*/ 255427 h 5795240"/>
              <a:gd name="connsiteX11-24751" fmla="*/ 6105193 w 12641071"/>
              <a:gd name="connsiteY11-24752" fmla="*/ 442067 h 5795240"/>
              <a:gd name="connsiteX12-24753" fmla="*/ 6105193 w 12641071"/>
              <a:gd name="connsiteY12-24754" fmla="*/ 442069 h 5795240"/>
              <a:gd name="connsiteX13-24755" fmla="*/ 6141460 w 12641071"/>
              <a:gd name="connsiteY13-24756" fmla="*/ 475027 h 5795240"/>
              <a:gd name="connsiteX14-24757" fmla="*/ 6788665 w 12641071"/>
              <a:gd name="connsiteY14-24758" fmla="*/ 707369 h 5795240"/>
              <a:gd name="connsiteX15-24759" fmla="*/ 7184710 w 12641071"/>
              <a:gd name="connsiteY15-24760" fmla="*/ 627411 h 5795240"/>
              <a:gd name="connsiteX16-24761" fmla="*/ 7264545 w 12641071"/>
              <a:gd name="connsiteY16-24762" fmla="*/ 588952 h 5795240"/>
              <a:gd name="connsiteX17-24763" fmla="*/ 7213686 w 12641071"/>
              <a:gd name="connsiteY17-24764" fmla="*/ 626983 h 5795240"/>
              <a:gd name="connsiteX18-24765" fmla="*/ 7264545 w 12641071"/>
              <a:gd name="connsiteY18-24766" fmla="*/ 588953 h 5795240"/>
              <a:gd name="connsiteX19-24767" fmla="*/ 7273651 w 12641071"/>
              <a:gd name="connsiteY19-24768" fmla="*/ 584566 h 5795240"/>
              <a:gd name="connsiteX20-24769" fmla="*/ 7314851 w 12641071"/>
              <a:gd name="connsiteY20-24770" fmla="*/ 559537 h 5795240"/>
              <a:gd name="connsiteX21-24771" fmla="*/ 7354131 w 12641071"/>
              <a:gd name="connsiteY21-24772" fmla="*/ 565467 h 5795240"/>
              <a:gd name="connsiteX22-24773" fmla="*/ 7429608 w 12641071"/>
              <a:gd name="connsiteY22-24774" fmla="*/ 586051 h 5795240"/>
              <a:gd name="connsiteX23-24775" fmla="*/ 7429611 w 12641071"/>
              <a:gd name="connsiteY23-24776" fmla="*/ 586050 h 5795240"/>
              <a:gd name="connsiteX24-24777" fmla="*/ 7354132 w 12641071"/>
              <a:gd name="connsiteY24-24778" fmla="*/ 565465 h 5795240"/>
              <a:gd name="connsiteX25-24779" fmla="*/ 7314853 w 12641071"/>
              <a:gd name="connsiteY25-24780" fmla="*/ 559536 h 5795240"/>
              <a:gd name="connsiteX26-24781" fmla="*/ 7314851 w 12641071"/>
              <a:gd name="connsiteY26-24782" fmla="*/ 559537 h 5795240"/>
              <a:gd name="connsiteX27-24783" fmla="*/ 7314849 w 12641071"/>
              <a:gd name="connsiteY27-24784" fmla="*/ 559537 h 5795240"/>
              <a:gd name="connsiteX28-24785" fmla="*/ 7273651 w 12641071"/>
              <a:gd name="connsiteY28-24786" fmla="*/ 584565 h 5795240"/>
              <a:gd name="connsiteX29-24787" fmla="*/ 7264545 w 12641071"/>
              <a:gd name="connsiteY29-24788" fmla="*/ 588952 h 5795240"/>
              <a:gd name="connsiteX30-24789" fmla="*/ 7296407 w 12641071"/>
              <a:gd name="connsiteY30-24790" fmla="*/ 565126 h 5795240"/>
              <a:gd name="connsiteX31-24791" fmla="*/ 7307447 w 12641071"/>
              <a:gd name="connsiteY31-24792" fmla="*/ 558419 h 5795240"/>
              <a:gd name="connsiteX32-24793" fmla="*/ 7307450 w 12641071"/>
              <a:gd name="connsiteY32-24794" fmla="*/ 558419 h 5795240"/>
              <a:gd name="connsiteX33-24795" fmla="*/ 7385004 w 12641071"/>
              <a:gd name="connsiteY33-24796" fmla="*/ 511303 h 5795240"/>
              <a:gd name="connsiteX34-24797" fmla="*/ 7391626 w 12641071"/>
              <a:gd name="connsiteY34-24798" fmla="*/ 508114 h 5795240"/>
              <a:gd name="connsiteX35-24799" fmla="*/ 7391631 w 12641071"/>
              <a:gd name="connsiteY35-24800" fmla="*/ 508110 h 5795240"/>
              <a:gd name="connsiteX36-24801" fmla="*/ 7478934 w 12641071"/>
              <a:gd name="connsiteY36-24802" fmla="*/ 466053 h 5795240"/>
              <a:gd name="connsiteX37-24803" fmla="*/ 7897193 w 12641071"/>
              <a:gd name="connsiteY37-24804" fmla="*/ 381611 h 5795240"/>
              <a:gd name="connsiteX38-24805" fmla="*/ 8788216 w 12641071"/>
              <a:gd name="connsiteY38-24806" fmla="*/ 855364 h 5795240"/>
              <a:gd name="connsiteX39-24807" fmla="*/ 8832362 w 12641071"/>
              <a:gd name="connsiteY39-24808" fmla="*/ 928030 h 5795240"/>
              <a:gd name="connsiteX40-24809" fmla="*/ 8832362 w 12641071"/>
              <a:gd name="connsiteY40-24810" fmla="*/ 928033 h 5795240"/>
              <a:gd name="connsiteX41-24811" fmla="*/ 8842040 w 12641071"/>
              <a:gd name="connsiteY41-24812" fmla="*/ 943961 h 5795240"/>
              <a:gd name="connsiteX42-24813" fmla="*/ 8856144 w 12641071"/>
              <a:gd name="connsiteY42-24814" fmla="*/ 973241 h 5795240"/>
              <a:gd name="connsiteX43-24815" fmla="*/ 8856145 w 12641071"/>
              <a:gd name="connsiteY43-24816" fmla="*/ 973241 h 5795240"/>
              <a:gd name="connsiteX44-24817" fmla="*/ 8878117 w 12641071"/>
              <a:gd name="connsiteY44-24818" fmla="*/ 1018851 h 5795240"/>
              <a:gd name="connsiteX45-24819" fmla="*/ 8877719 w 12641071"/>
              <a:gd name="connsiteY45-24820" fmla="*/ 1018369 h 5795240"/>
              <a:gd name="connsiteX46-24821" fmla="*/ 8853250 w 12641071"/>
              <a:gd name="connsiteY46-24822" fmla="*/ 973288 h 5795240"/>
              <a:gd name="connsiteX47-24823" fmla="*/ 8853249 w 12641071"/>
              <a:gd name="connsiteY47-24824" fmla="*/ 973288 h 5795240"/>
              <a:gd name="connsiteX48-24825" fmla="*/ 8853248 w 12641071"/>
              <a:gd name="connsiteY48-24826" fmla="*/ 973287 h 5795240"/>
              <a:gd name="connsiteX49-24827" fmla="*/ 8849677 w 12641071"/>
              <a:gd name="connsiteY49-24828" fmla="*/ 973341 h 5795240"/>
              <a:gd name="connsiteX50-24829" fmla="*/ 8641543 w 12641071"/>
              <a:gd name="connsiteY50-24830" fmla="*/ 916577 h 5795240"/>
              <a:gd name="connsiteX51-24831" fmla="*/ 8641545 w 12641071"/>
              <a:gd name="connsiteY51-24832" fmla="*/ 916580 h 5795240"/>
              <a:gd name="connsiteX52-24833" fmla="*/ 8849676 w 12641071"/>
              <a:gd name="connsiteY52-24834" fmla="*/ 973343 h 5795240"/>
              <a:gd name="connsiteX53-24835" fmla="*/ 8853248 w 12641071"/>
              <a:gd name="connsiteY53-24836" fmla="*/ 973288 h 5795240"/>
              <a:gd name="connsiteX54-24837" fmla="*/ 8877719 w 12641071"/>
              <a:gd name="connsiteY54-24838" fmla="*/ 1018371 h 5795240"/>
              <a:gd name="connsiteX55-24839" fmla="*/ 8878116 w 12641071"/>
              <a:gd name="connsiteY55-24840" fmla="*/ 1018851 h 5795240"/>
              <a:gd name="connsiteX56-24841" fmla="*/ 8887288 w 12641071"/>
              <a:gd name="connsiteY56-24842" fmla="*/ 1037892 h 5795240"/>
              <a:gd name="connsiteX57-24843" fmla="*/ 8949899 w 12641071"/>
              <a:gd name="connsiteY57-24844" fmla="*/ 1239592 h 5795240"/>
              <a:gd name="connsiteX58-24845" fmla="*/ 8968437 w 12641071"/>
              <a:gd name="connsiteY58-24846" fmla="*/ 1423482 h 5795240"/>
              <a:gd name="connsiteX59-24847" fmla="*/ 8949899 w 12641071"/>
              <a:gd name="connsiteY59-24848" fmla="*/ 1239591 h 5795240"/>
              <a:gd name="connsiteX60-24849" fmla="*/ 8887288 w 12641071"/>
              <a:gd name="connsiteY60-24850" fmla="*/ 1037890 h 5795240"/>
              <a:gd name="connsiteX61-24851" fmla="*/ 8878116 w 12641071"/>
              <a:gd name="connsiteY61-24852" fmla="*/ 1018851 h 5795240"/>
              <a:gd name="connsiteX62-24853" fmla="*/ 8931285 w 12641071"/>
              <a:gd name="connsiteY62-24854" fmla="*/ 1083292 h 5795240"/>
              <a:gd name="connsiteX63-24855" fmla="*/ 9241478 w 12641071"/>
              <a:gd name="connsiteY63-24856" fmla="*/ 1211778 h 5795240"/>
              <a:gd name="connsiteX64-24857" fmla="*/ 9605238 w 12641071"/>
              <a:gd name="connsiteY64-24858" fmla="*/ 1018369 h 5795240"/>
              <a:gd name="connsiteX65-24859" fmla="*/ 9636247 w 12641071"/>
              <a:gd name="connsiteY65-24860" fmla="*/ 961241 h 5795240"/>
              <a:gd name="connsiteX66-24861" fmla="*/ 9641995 w 12641071"/>
              <a:gd name="connsiteY66-24862" fmla="*/ 961152 h 5795240"/>
              <a:gd name="connsiteX67-24863" fmla="*/ 9584939 w 12641071"/>
              <a:gd name="connsiteY67-24864" fmla="*/ 1079594 h 5795240"/>
              <a:gd name="connsiteX68-24865" fmla="*/ 9546257 w 12641071"/>
              <a:gd name="connsiteY68-24866" fmla="*/ 1204206 h 5795240"/>
              <a:gd name="connsiteX69-24867" fmla="*/ 9584939 w 12641071"/>
              <a:gd name="connsiteY69-24868" fmla="*/ 1079596 h 5795240"/>
              <a:gd name="connsiteX70-24869" fmla="*/ 9641995 w 12641071"/>
              <a:gd name="connsiteY70-24870" fmla="*/ 961153 h 5795240"/>
              <a:gd name="connsiteX71-24871" fmla="*/ 9653069 w 12641071"/>
              <a:gd name="connsiteY71-24872" fmla="*/ 960983 h 5795240"/>
              <a:gd name="connsiteX72-24873" fmla="*/ 9801564 w 12641071"/>
              <a:gd name="connsiteY72-24874" fmla="*/ 1196828 h 5795240"/>
              <a:gd name="connsiteX73-24875" fmla="*/ 9801566 w 12641071"/>
              <a:gd name="connsiteY73-24876" fmla="*/ 1196828 h 5795240"/>
              <a:gd name="connsiteX74-24877" fmla="*/ 9653070 w 12641071"/>
              <a:gd name="connsiteY74-24878" fmla="*/ 960982 h 5795240"/>
              <a:gd name="connsiteX75-24879" fmla="*/ 9641996 w 12641071"/>
              <a:gd name="connsiteY75-24880" fmla="*/ 961152 h 5795240"/>
              <a:gd name="connsiteX76-24881" fmla="*/ 9651917 w 12641071"/>
              <a:gd name="connsiteY76-24882" fmla="*/ 940556 h 5795240"/>
              <a:gd name="connsiteX77-24883" fmla="*/ 11050508 w 12641071"/>
              <a:gd name="connsiteY77-24884" fmla="*/ 108150 h 5795240"/>
              <a:gd name="connsiteX78-24885" fmla="*/ 12641071 w 12641071"/>
              <a:gd name="connsiteY78-24886" fmla="*/ 1698711 h 5795240"/>
              <a:gd name="connsiteX79-24887" fmla="*/ 11371062 w 12641071"/>
              <a:gd name="connsiteY79-24888" fmla="*/ 3256960 h 5795240"/>
              <a:gd name="connsiteX80-24889" fmla="*/ 11215953 w 12641071"/>
              <a:gd name="connsiteY80-24890" fmla="*/ 3280632 h 5795240"/>
              <a:gd name="connsiteX81-24891" fmla="*/ 11142318 w 12641071"/>
              <a:gd name="connsiteY81-24892" fmla="*/ 3276914 h 5795240"/>
              <a:gd name="connsiteX82-24893" fmla="*/ 11215952 w 12641071"/>
              <a:gd name="connsiteY82-24894" fmla="*/ 3280632 h 5795240"/>
              <a:gd name="connsiteX83-24895" fmla="*/ 11213133 w 12641071"/>
              <a:gd name="connsiteY83-24896" fmla="*/ 3281062 h 5795240"/>
              <a:gd name="connsiteX84-24897" fmla="*/ 11116921 w 12641071"/>
              <a:gd name="connsiteY84-24898" fmla="*/ 3285921 h 5795240"/>
              <a:gd name="connsiteX85-24899" fmla="*/ 11050507 w 12641071"/>
              <a:gd name="connsiteY85-24900" fmla="*/ 3289274 h 5795240"/>
              <a:gd name="connsiteX86-24901" fmla="*/ 11006292 w 12641071"/>
              <a:gd name="connsiteY86-24902" fmla="*/ 3287041 h 5795240"/>
              <a:gd name="connsiteX87-24903" fmla="*/ 10937101 w 12641071"/>
              <a:gd name="connsiteY87-24904" fmla="*/ 3297601 h 5795240"/>
              <a:gd name="connsiteX88-24905" fmla="*/ 10144740 w 12641071"/>
              <a:gd name="connsiteY88-24906" fmla="*/ 4089962 h 5795240"/>
              <a:gd name="connsiteX89-24907" fmla="*/ 10130374 w 12641071"/>
              <a:gd name="connsiteY89-24908" fmla="*/ 4184101 h 5795240"/>
              <a:gd name="connsiteX90-24909" fmla="*/ 10130375 w 12641071"/>
              <a:gd name="connsiteY90-24910" fmla="*/ 4184103 h 5795240"/>
              <a:gd name="connsiteX91-24911" fmla="*/ 10130656 w 12641071"/>
              <a:gd name="connsiteY91-24912" fmla="*/ 4185950 h 5795240"/>
              <a:gd name="connsiteX92-24913" fmla="*/ 10138194 w 12641071"/>
              <a:gd name="connsiteY92-24914" fmla="*/ 4335228 h 5795240"/>
              <a:gd name="connsiteX93-24915" fmla="*/ 10137710 w 12641071"/>
              <a:gd name="connsiteY93-24916" fmla="*/ 4344822 h 5795240"/>
              <a:gd name="connsiteX94-24917" fmla="*/ 10133555 w 12641071"/>
              <a:gd name="connsiteY94-24918" fmla="*/ 4427096 h 5795240"/>
              <a:gd name="connsiteX95-24919" fmla="*/ 10129312 w 12641071"/>
              <a:gd name="connsiteY95-24920" fmla="*/ 4399289 h 5795240"/>
              <a:gd name="connsiteX96-24921" fmla="*/ 10126797 w 12641071"/>
              <a:gd name="connsiteY96-24922" fmla="*/ 4349498 h 5795240"/>
              <a:gd name="connsiteX97-24923" fmla="*/ 10126796 w 12641071"/>
              <a:gd name="connsiteY97-24924" fmla="*/ 4349498 h 5795240"/>
              <a:gd name="connsiteX98-24925" fmla="*/ 10129311 w 12641071"/>
              <a:gd name="connsiteY98-24926" fmla="*/ 4399289 h 5795240"/>
              <a:gd name="connsiteX99-24927" fmla="*/ 10133554 w 12641071"/>
              <a:gd name="connsiteY99-24928" fmla="*/ 4427096 h 5795240"/>
              <a:gd name="connsiteX100-24929" fmla="*/ 10130656 w 12641071"/>
              <a:gd name="connsiteY100-24930" fmla="*/ 4484506 h 5795240"/>
              <a:gd name="connsiteX101-24931" fmla="*/ 8678182 w 12641071"/>
              <a:gd name="connsiteY101-24932" fmla="*/ 5795240 h 5795240"/>
              <a:gd name="connsiteX102-24933" fmla="*/ 7467518 w 12641071"/>
              <a:gd name="connsiteY102-24934" fmla="*/ 5151535 h 5795240"/>
              <a:gd name="connsiteX103-24935" fmla="*/ 7419945 w 12641071"/>
              <a:gd name="connsiteY103-24936" fmla="*/ 5073228 h 5795240"/>
              <a:gd name="connsiteX104-24937" fmla="*/ 7394386 w 12641071"/>
              <a:gd name="connsiteY104-24938" fmla="*/ 5031156 h 5795240"/>
              <a:gd name="connsiteX105-24939" fmla="*/ 7367299 w 12641071"/>
              <a:gd name="connsiteY105-24940" fmla="*/ 4974928 h 5795240"/>
              <a:gd name="connsiteX106-24941" fmla="*/ 7332905 w 12641071"/>
              <a:gd name="connsiteY106-24942" fmla="*/ 4903531 h 5795240"/>
              <a:gd name="connsiteX107-24943" fmla="*/ 7320958 w 12641071"/>
              <a:gd name="connsiteY107-24944" fmla="*/ 4870887 h 5795240"/>
              <a:gd name="connsiteX108-24945" fmla="*/ 7322174 w 12641071"/>
              <a:gd name="connsiteY108-24946" fmla="*/ 4872361 h 5795240"/>
              <a:gd name="connsiteX109-24947" fmla="*/ 7362630 w 12641071"/>
              <a:gd name="connsiteY109-24948" fmla="*/ 4938954 h 5795240"/>
              <a:gd name="connsiteX110-24949" fmla="*/ 7380779 w 12641071"/>
              <a:gd name="connsiteY110-24950" fmla="*/ 4976628 h 5795240"/>
              <a:gd name="connsiteX111-24951" fmla="*/ 7391210 w 12641071"/>
              <a:gd name="connsiteY111-24952" fmla="*/ 4977944 h 5795240"/>
              <a:gd name="connsiteX112-24953" fmla="*/ 7380780 w 12641071"/>
              <a:gd name="connsiteY112-24954" fmla="*/ 4976628 h 5795240"/>
              <a:gd name="connsiteX113-24955" fmla="*/ 7362631 w 12641071"/>
              <a:gd name="connsiteY113-24956" fmla="*/ 4938954 h 5795240"/>
              <a:gd name="connsiteX114-24957" fmla="*/ 7322175 w 12641071"/>
              <a:gd name="connsiteY114-24958" fmla="*/ 4872361 h 5795240"/>
              <a:gd name="connsiteX115-24959" fmla="*/ 7320959 w 12641071"/>
              <a:gd name="connsiteY115-24960" fmla="*/ 4870887 h 5795240"/>
              <a:gd name="connsiteX116-24961" fmla="*/ 7283811 w 12641071"/>
              <a:gd name="connsiteY116-24962" fmla="*/ 4769391 h 5795240"/>
              <a:gd name="connsiteX117-24963" fmla="*/ 7272112 w 12641071"/>
              <a:gd name="connsiteY117-24964" fmla="*/ 4718630 h 5795240"/>
              <a:gd name="connsiteX118-24965" fmla="*/ 7272111 w 12641071"/>
              <a:gd name="connsiteY118-24966" fmla="*/ 4718630 h 5795240"/>
              <a:gd name="connsiteX119-24967" fmla="*/ 7283810 w 12641071"/>
              <a:gd name="connsiteY119-24968" fmla="*/ 4769391 h 5795240"/>
              <a:gd name="connsiteX120-24969" fmla="*/ 7320958 w 12641071"/>
              <a:gd name="connsiteY120-24970" fmla="*/ 4870887 h 5795240"/>
              <a:gd name="connsiteX121-24971" fmla="*/ 7223551 w 12641071"/>
              <a:gd name="connsiteY121-24972" fmla="*/ 4752829 h 5795240"/>
              <a:gd name="connsiteX122-24973" fmla="*/ 6652445 w 12641071"/>
              <a:gd name="connsiteY122-24974" fmla="*/ 4516269 h 5795240"/>
              <a:gd name="connsiteX123-24975" fmla="*/ 6200873 w 12641071"/>
              <a:gd name="connsiteY123-24976" fmla="*/ 4654206 h 5795240"/>
              <a:gd name="connsiteX124-24977" fmla="*/ 6088813 w 12641071"/>
              <a:gd name="connsiteY124-24978" fmla="*/ 4746663 h 5795240"/>
              <a:gd name="connsiteX125-24979" fmla="*/ 6043019 w 12641071"/>
              <a:gd name="connsiteY125-24980" fmla="*/ 4807902 h 5795240"/>
              <a:gd name="connsiteX126-24981" fmla="*/ 6043021 w 12641071"/>
              <a:gd name="connsiteY126-24982" fmla="*/ 4807902 h 5795240"/>
              <a:gd name="connsiteX127-24983" fmla="*/ 6023271 w 12641071"/>
              <a:gd name="connsiteY127-24984" fmla="*/ 4834312 h 5795240"/>
              <a:gd name="connsiteX128-24985" fmla="*/ 5970678 w 12641071"/>
              <a:gd name="connsiteY128-24986" fmla="*/ 4892181 h 5795240"/>
              <a:gd name="connsiteX129-24987" fmla="*/ 5982717 w 12641071"/>
              <a:gd name="connsiteY129-24988" fmla="*/ 4872361 h 5795240"/>
              <a:gd name="connsiteX130-24989" fmla="*/ 5970675 w 12641071"/>
              <a:gd name="connsiteY130-24990" fmla="*/ 4892181 h 5795240"/>
              <a:gd name="connsiteX131-24991" fmla="*/ 5935320 w 12641071"/>
              <a:gd name="connsiteY131-24992" fmla="*/ 4931081 h 5795240"/>
              <a:gd name="connsiteX132-24993" fmla="*/ 4971763 w 12641071"/>
              <a:gd name="connsiteY132-24994" fmla="*/ 5330200 h 5795240"/>
              <a:gd name="connsiteX133-24995" fmla="*/ 3716172 w 12641071"/>
              <a:gd name="connsiteY133-24996" fmla="*/ 4497938 h 5795240"/>
              <a:gd name="connsiteX134-24997" fmla="*/ 3710773 w 12641071"/>
              <a:gd name="connsiteY134-24998" fmla="*/ 4483182 h 5795240"/>
              <a:gd name="connsiteX135-24999" fmla="*/ 3710773 w 12641071"/>
              <a:gd name="connsiteY135-25000" fmla="*/ 4483181 h 5795240"/>
              <a:gd name="connsiteX136-25001" fmla="*/ 3674984 w 12641071"/>
              <a:gd name="connsiteY136-25002" fmla="*/ 4385402 h 5795240"/>
              <a:gd name="connsiteX137-25003" fmla="*/ 3670349 w 12641071"/>
              <a:gd name="connsiteY137-25004" fmla="*/ 4372742 h 5795240"/>
              <a:gd name="connsiteX138-25005" fmla="*/ 3659438 w 12641071"/>
              <a:gd name="connsiteY138-25006" fmla="*/ 4330309 h 5795240"/>
              <a:gd name="connsiteX139-25007" fmla="*/ 3672084 w 12641071"/>
              <a:gd name="connsiteY139-25008" fmla="*/ 4353606 h 5795240"/>
              <a:gd name="connsiteX140-25009" fmla="*/ 3659440 w 12641071"/>
              <a:gd name="connsiteY140-25010" fmla="*/ 4330309 h 5795240"/>
              <a:gd name="connsiteX141-25011" fmla="*/ 3613217 w 12641071"/>
              <a:gd name="connsiteY141-25012" fmla="*/ 4245153 h 5795240"/>
              <a:gd name="connsiteX142-25013" fmla="*/ 3083792 w 12641071"/>
              <a:gd name="connsiteY142-25014" fmla="*/ 3963660 h 5795240"/>
              <a:gd name="connsiteX143-25015" fmla="*/ 2835272 w 12641071"/>
              <a:gd name="connsiteY143-25016" fmla="*/ 4013833 h 5795240"/>
              <a:gd name="connsiteX144-25017" fmla="*/ 2820214 w 12641071"/>
              <a:gd name="connsiteY144-25018" fmla="*/ 4022007 h 5795240"/>
              <a:gd name="connsiteX145-25019" fmla="*/ 2820212 w 12641071"/>
              <a:gd name="connsiteY145-25020" fmla="*/ 4022008 h 5795240"/>
              <a:gd name="connsiteX146-25021" fmla="*/ 2820206 w 12641071"/>
              <a:gd name="connsiteY146-25022" fmla="*/ 4022011 h 5795240"/>
              <a:gd name="connsiteX147-25023" fmla="*/ 2813481 w 12641071"/>
              <a:gd name="connsiteY147-25024" fmla="*/ 4027041 h 5795240"/>
              <a:gd name="connsiteX148-25025" fmla="*/ 2762875 w 12641071"/>
              <a:gd name="connsiteY148-25026" fmla="*/ 4057784 h 5795240"/>
              <a:gd name="connsiteX149-25027" fmla="*/ 2762878 w 12641071"/>
              <a:gd name="connsiteY149-25028" fmla="*/ 4057784 h 5795240"/>
              <a:gd name="connsiteX150-25029" fmla="*/ 2694694 w 12641071"/>
              <a:gd name="connsiteY150-25030" fmla="*/ 4099208 h 5795240"/>
              <a:gd name="connsiteX151-25031" fmla="*/ 2726822 w 12641071"/>
              <a:gd name="connsiteY151-25032" fmla="*/ 4072700 h 5795240"/>
              <a:gd name="connsiteX152-25033" fmla="*/ 2757719 w 12641071"/>
              <a:gd name="connsiteY152-25034" fmla="*/ 4055929 h 5795240"/>
              <a:gd name="connsiteX153-25035" fmla="*/ 2757718 w 12641071"/>
              <a:gd name="connsiteY153-25036" fmla="*/ 4055928 h 5795240"/>
              <a:gd name="connsiteX154-25037" fmla="*/ 2726820 w 12641071"/>
              <a:gd name="connsiteY154-25038" fmla="*/ 4072700 h 5795240"/>
              <a:gd name="connsiteX155-25039" fmla="*/ 2694692 w 12641071"/>
              <a:gd name="connsiteY155-25040" fmla="*/ 4099208 h 5795240"/>
              <a:gd name="connsiteX156-25041" fmla="*/ 2664698 w 12641071"/>
              <a:gd name="connsiteY156-25042" fmla="*/ 4117431 h 5795240"/>
              <a:gd name="connsiteX157-25043" fmla="*/ 1804544 w 12641071"/>
              <a:gd name="connsiteY157-25044" fmla="*/ 4335229 h 5795240"/>
              <a:gd name="connsiteX158-25045" fmla="*/ 0 w 12641071"/>
              <a:gd name="connsiteY158-25046" fmla="*/ 2530685 h 5795240"/>
              <a:gd name="connsiteX159-25047" fmla="*/ 1804544 w 12641071"/>
              <a:gd name="connsiteY159-25048" fmla="*/ 726143 h 5795240"/>
              <a:gd name="connsiteX160-25049" fmla="*/ 3080549 w 12641071"/>
              <a:gd name="connsiteY160-25050" fmla="*/ 1254682 h 5795240"/>
              <a:gd name="connsiteX161-25051" fmla="*/ 3268676 w 12641071"/>
              <a:gd name="connsiteY161-25052" fmla="*/ 1461167 h 5795240"/>
              <a:gd name="connsiteX162-25053" fmla="*/ 3565826 w 12641071"/>
              <a:gd name="connsiteY162-25054" fmla="*/ 1551935 h 5795240"/>
              <a:gd name="connsiteX163-25055" fmla="*/ 4086504 w 12641071"/>
              <a:gd name="connsiteY163-25056" fmla="*/ 1127574 h 5795240"/>
              <a:gd name="connsiteX164-25057" fmla="*/ 4103078 w 12641071"/>
              <a:gd name="connsiteY164-25058" fmla="*/ 1004204 h 5795240"/>
              <a:gd name="connsiteX165-25059" fmla="*/ 5215874 w 12641071"/>
              <a:gd name="connsiteY165-25060" fmla="*/ 0 h 5795240"/>
              <a:gd name="connsiteX0-25061" fmla="*/ 5964869 w 12641071"/>
              <a:gd name="connsiteY0-25062" fmla="*/ 4795171 h 5795240"/>
              <a:gd name="connsiteX1-25063" fmla="*/ 6019264 w 12641071"/>
              <a:gd name="connsiteY1-25064" fmla="*/ 4804905 h 5795240"/>
              <a:gd name="connsiteX2-25065" fmla="*/ 6036570 w 12641071"/>
              <a:gd name="connsiteY2-25066" fmla="*/ 4807089 h 5795240"/>
              <a:gd name="connsiteX3-25067" fmla="*/ 6019265 w 12641071"/>
              <a:gd name="connsiteY3-25068" fmla="*/ 4804905 h 5795240"/>
              <a:gd name="connsiteX4-25069" fmla="*/ 5964869 w 12641071"/>
              <a:gd name="connsiteY4-25070" fmla="*/ 4795171 h 5795240"/>
              <a:gd name="connsiteX5-25071" fmla="*/ 3682364 w 12641071"/>
              <a:gd name="connsiteY5-25072" fmla="*/ 4386723 h 5795240"/>
              <a:gd name="connsiteX6-25073" fmla="*/ 3772428 w 12641071"/>
              <a:gd name="connsiteY6-25074" fmla="*/ 4402840 h 5795240"/>
              <a:gd name="connsiteX7-25075" fmla="*/ 3772428 w 12641071"/>
              <a:gd name="connsiteY7-25076" fmla="*/ 4402840 h 5795240"/>
              <a:gd name="connsiteX8-25077" fmla="*/ 3682364 w 12641071"/>
              <a:gd name="connsiteY8-25078" fmla="*/ 4386723 h 5795240"/>
              <a:gd name="connsiteX9-25079" fmla="*/ 5215874 w 12641071"/>
              <a:gd name="connsiteY9-25080" fmla="*/ 0 h 5795240"/>
              <a:gd name="connsiteX10-25081" fmla="*/ 5927386 w 12641071"/>
              <a:gd name="connsiteY10-25082" fmla="*/ 255427 h 5795240"/>
              <a:gd name="connsiteX11-25083" fmla="*/ 6105193 w 12641071"/>
              <a:gd name="connsiteY11-25084" fmla="*/ 442067 h 5795240"/>
              <a:gd name="connsiteX12-25085" fmla="*/ 6105193 w 12641071"/>
              <a:gd name="connsiteY12-25086" fmla="*/ 442069 h 5795240"/>
              <a:gd name="connsiteX13-25087" fmla="*/ 6141460 w 12641071"/>
              <a:gd name="connsiteY13-25088" fmla="*/ 475027 h 5795240"/>
              <a:gd name="connsiteX14-25089" fmla="*/ 6788665 w 12641071"/>
              <a:gd name="connsiteY14-25090" fmla="*/ 707369 h 5795240"/>
              <a:gd name="connsiteX15-25091" fmla="*/ 7184710 w 12641071"/>
              <a:gd name="connsiteY15-25092" fmla="*/ 627411 h 5795240"/>
              <a:gd name="connsiteX16-25093" fmla="*/ 7264545 w 12641071"/>
              <a:gd name="connsiteY16-25094" fmla="*/ 588952 h 5795240"/>
              <a:gd name="connsiteX17-25095" fmla="*/ 7264545 w 12641071"/>
              <a:gd name="connsiteY17-25096" fmla="*/ 588953 h 5795240"/>
              <a:gd name="connsiteX18-25097" fmla="*/ 7273651 w 12641071"/>
              <a:gd name="connsiteY18-25098" fmla="*/ 584566 h 5795240"/>
              <a:gd name="connsiteX19-25099" fmla="*/ 7314851 w 12641071"/>
              <a:gd name="connsiteY19-25100" fmla="*/ 559537 h 5795240"/>
              <a:gd name="connsiteX20-25101" fmla="*/ 7354131 w 12641071"/>
              <a:gd name="connsiteY20-25102" fmla="*/ 565467 h 5795240"/>
              <a:gd name="connsiteX21-25103" fmla="*/ 7429608 w 12641071"/>
              <a:gd name="connsiteY21-25104" fmla="*/ 586051 h 5795240"/>
              <a:gd name="connsiteX22-25105" fmla="*/ 7429611 w 12641071"/>
              <a:gd name="connsiteY22-25106" fmla="*/ 586050 h 5795240"/>
              <a:gd name="connsiteX23-25107" fmla="*/ 7354132 w 12641071"/>
              <a:gd name="connsiteY23-25108" fmla="*/ 565465 h 5795240"/>
              <a:gd name="connsiteX24-25109" fmla="*/ 7314853 w 12641071"/>
              <a:gd name="connsiteY24-25110" fmla="*/ 559536 h 5795240"/>
              <a:gd name="connsiteX25-25111" fmla="*/ 7314851 w 12641071"/>
              <a:gd name="connsiteY25-25112" fmla="*/ 559537 h 5795240"/>
              <a:gd name="connsiteX26-25113" fmla="*/ 7314849 w 12641071"/>
              <a:gd name="connsiteY26-25114" fmla="*/ 559537 h 5795240"/>
              <a:gd name="connsiteX27-25115" fmla="*/ 7273651 w 12641071"/>
              <a:gd name="connsiteY27-25116" fmla="*/ 584565 h 5795240"/>
              <a:gd name="connsiteX28-25117" fmla="*/ 7264545 w 12641071"/>
              <a:gd name="connsiteY28-25118" fmla="*/ 588952 h 5795240"/>
              <a:gd name="connsiteX29-25119" fmla="*/ 7296407 w 12641071"/>
              <a:gd name="connsiteY29-25120" fmla="*/ 565126 h 5795240"/>
              <a:gd name="connsiteX30-25121" fmla="*/ 7307447 w 12641071"/>
              <a:gd name="connsiteY30-25122" fmla="*/ 558419 h 5795240"/>
              <a:gd name="connsiteX31-25123" fmla="*/ 7307450 w 12641071"/>
              <a:gd name="connsiteY31-25124" fmla="*/ 558419 h 5795240"/>
              <a:gd name="connsiteX32-25125" fmla="*/ 7385004 w 12641071"/>
              <a:gd name="connsiteY32-25126" fmla="*/ 511303 h 5795240"/>
              <a:gd name="connsiteX33-25127" fmla="*/ 7391626 w 12641071"/>
              <a:gd name="connsiteY33-25128" fmla="*/ 508114 h 5795240"/>
              <a:gd name="connsiteX34-25129" fmla="*/ 7391631 w 12641071"/>
              <a:gd name="connsiteY34-25130" fmla="*/ 508110 h 5795240"/>
              <a:gd name="connsiteX35-25131" fmla="*/ 7478934 w 12641071"/>
              <a:gd name="connsiteY35-25132" fmla="*/ 466053 h 5795240"/>
              <a:gd name="connsiteX36-25133" fmla="*/ 7897193 w 12641071"/>
              <a:gd name="connsiteY36-25134" fmla="*/ 381611 h 5795240"/>
              <a:gd name="connsiteX37-25135" fmla="*/ 8788216 w 12641071"/>
              <a:gd name="connsiteY37-25136" fmla="*/ 855364 h 5795240"/>
              <a:gd name="connsiteX38-25137" fmla="*/ 8832362 w 12641071"/>
              <a:gd name="connsiteY38-25138" fmla="*/ 928030 h 5795240"/>
              <a:gd name="connsiteX39-25139" fmla="*/ 8832362 w 12641071"/>
              <a:gd name="connsiteY39-25140" fmla="*/ 928033 h 5795240"/>
              <a:gd name="connsiteX40-25141" fmla="*/ 8842040 w 12641071"/>
              <a:gd name="connsiteY40-25142" fmla="*/ 943961 h 5795240"/>
              <a:gd name="connsiteX41-25143" fmla="*/ 8856144 w 12641071"/>
              <a:gd name="connsiteY41-25144" fmla="*/ 973241 h 5795240"/>
              <a:gd name="connsiteX42-25145" fmla="*/ 8856145 w 12641071"/>
              <a:gd name="connsiteY42-25146" fmla="*/ 973241 h 5795240"/>
              <a:gd name="connsiteX43-25147" fmla="*/ 8878117 w 12641071"/>
              <a:gd name="connsiteY43-25148" fmla="*/ 1018851 h 5795240"/>
              <a:gd name="connsiteX44-25149" fmla="*/ 8877719 w 12641071"/>
              <a:gd name="connsiteY44-25150" fmla="*/ 1018369 h 5795240"/>
              <a:gd name="connsiteX45-25151" fmla="*/ 8853250 w 12641071"/>
              <a:gd name="connsiteY45-25152" fmla="*/ 973288 h 5795240"/>
              <a:gd name="connsiteX46-25153" fmla="*/ 8853249 w 12641071"/>
              <a:gd name="connsiteY46-25154" fmla="*/ 973288 h 5795240"/>
              <a:gd name="connsiteX47-25155" fmla="*/ 8853248 w 12641071"/>
              <a:gd name="connsiteY47-25156" fmla="*/ 973287 h 5795240"/>
              <a:gd name="connsiteX48-25157" fmla="*/ 8849677 w 12641071"/>
              <a:gd name="connsiteY48-25158" fmla="*/ 973341 h 5795240"/>
              <a:gd name="connsiteX49-25159" fmla="*/ 8641543 w 12641071"/>
              <a:gd name="connsiteY49-25160" fmla="*/ 916577 h 5795240"/>
              <a:gd name="connsiteX50-25161" fmla="*/ 8641545 w 12641071"/>
              <a:gd name="connsiteY50-25162" fmla="*/ 916580 h 5795240"/>
              <a:gd name="connsiteX51-25163" fmla="*/ 8849676 w 12641071"/>
              <a:gd name="connsiteY51-25164" fmla="*/ 973343 h 5795240"/>
              <a:gd name="connsiteX52-25165" fmla="*/ 8853248 w 12641071"/>
              <a:gd name="connsiteY52-25166" fmla="*/ 973288 h 5795240"/>
              <a:gd name="connsiteX53-25167" fmla="*/ 8877719 w 12641071"/>
              <a:gd name="connsiteY53-25168" fmla="*/ 1018371 h 5795240"/>
              <a:gd name="connsiteX54-25169" fmla="*/ 8878116 w 12641071"/>
              <a:gd name="connsiteY54-25170" fmla="*/ 1018851 h 5795240"/>
              <a:gd name="connsiteX55-25171" fmla="*/ 8887288 w 12641071"/>
              <a:gd name="connsiteY55-25172" fmla="*/ 1037892 h 5795240"/>
              <a:gd name="connsiteX56-25173" fmla="*/ 8949899 w 12641071"/>
              <a:gd name="connsiteY56-25174" fmla="*/ 1239592 h 5795240"/>
              <a:gd name="connsiteX57-25175" fmla="*/ 8968437 w 12641071"/>
              <a:gd name="connsiteY57-25176" fmla="*/ 1423482 h 5795240"/>
              <a:gd name="connsiteX58-25177" fmla="*/ 8949899 w 12641071"/>
              <a:gd name="connsiteY58-25178" fmla="*/ 1239591 h 5795240"/>
              <a:gd name="connsiteX59-25179" fmla="*/ 8887288 w 12641071"/>
              <a:gd name="connsiteY59-25180" fmla="*/ 1037890 h 5795240"/>
              <a:gd name="connsiteX60-25181" fmla="*/ 8878116 w 12641071"/>
              <a:gd name="connsiteY60-25182" fmla="*/ 1018851 h 5795240"/>
              <a:gd name="connsiteX61-25183" fmla="*/ 8931285 w 12641071"/>
              <a:gd name="connsiteY61-25184" fmla="*/ 1083292 h 5795240"/>
              <a:gd name="connsiteX62-25185" fmla="*/ 9241478 w 12641071"/>
              <a:gd name="connsiteY62-25186" fmla="*/ 1211778 h 5795240"/>
              <a:gd name="connsiteX63-25187" fmla="*/ 9605238 w 12641071"/>
              <a:gd name="connsiteY63-25188" fmla="*/ 1018369 h 5795240"/>
              <a:gd name="connsiteX64-25189" fmla="*/ 9636247 w 12641071"/>
              <a:gd name="connsiteY64-25190" fmla="*/ 961241 h 5795240"/>
              <a:gd name="connsiteX65-25191" fmla="*/ 9641995 w 12641071"/>
              <a:gd name="connsiteY65-25192" fmla="*/ 961152 h 5795240"/>
              <a:gd name="connsiteX66-25193" fmla="*/ 9584939 w 12641071"/>
              <a:gd name="connsiteY66-25194" fmla="*/ 1079594 h 5795240"/>
              <a:gd name="connsiteX67-25195" fmla="*/ 9546257 w 12641071"/>
              <a:gd name="connsiteY67-25196" fmla="*/ 1204206 h 5795240"/>
              <a:gd name="connsiteX68-25197" fmla="*/ 9584939 w 12641071"/>
              <a:gd name="connsiteY68-25198" fmla="*/ 1079596 h 5795240"/>
              <a:gd name="connsiteX69-25199" fmla="*/ 9641995 w 12641071"/>
              <a:gd name="connsiteY69-25200" fmla="*/ 961153 h 5795240"/>
              <a:gd name="connsiteX70-25201" fmla="*/ 9653069 w 12641071"/>
              <a:gd name="connsiteY70-25202" fmla="*/ 960983 h 5795240"/>
              <a:gd name="connsiteX71-25203" fmla="*/ 9801564 w 12641071"/>
              <a:gd name="connsiteY71-25204" fmla="*/ 1196828 h 5795240"/>
              <a:gd name="connsiteX72-25205" fmla="*/ 9801566 w 12641071"/>
              <a:gd name="connsiteY72-25206" fmla="*/ 1196828 h 5795240"/>
              <a:gd name="connsiteX73-25207" fmla="*/ 9653070 w 12641071"/>
              <a:gd name="connsiteY73-25208" fmla="*/ 960982 h 5795240"/>
              <a:gd name="connsiteX74-25209" fmla="*/ 9641996 w 12641071"/>
              <a:gd name="connsiteY74-25210" fmla="*/ 961152 h 5795240"/>
              <a:gd name="connsiteX75-25211" fmla="*/ 9651917 w 12641071"/>
              <a:gd name="connsiteY75-25212" fmla="*/ 940556 h 5795240"/>
              <a:gd name="connsiteX76-25213" fmla="*/ 11050508 w 12641071"/>
              <a:gd name="connsiteY76-25214" fmla="*/ 108150 h 5795240"/>
              <a:gd name="connsiteX77-25215" fmla="*/ 12641071 w 12641071"/>
              <a:gd name="connsiteY77-25216" fmla="*/ 1698711 h 5795240"/>
              <a:gd name="connsiteX78-25217" fmla="*/ 11371062 w 12641071"/>
              <a:gd name="connsiteY78-25218" fmla="*/ 3256960 h 5795240"/>
              <a:gd name="connsiteX79-25219" fmla="*/ 11215953 w 12641071"/>
              <a:gd name="connsiteY79-25220" fmla="*/ 3280632 h 5795240"/>
              <a:gd name="connsiteX80-25221" fmla="*/ 11142318 w 12641071"/>
              <a:gd name="connsiteY80-25222" fmla="*/ 3276914 h 5795240"/>
              <a:gd name="connsiteX81-25223" fmla="*/ 11215952 w 12641071"/>
              <a:gd name="connsiteY81-25224" fmla="*/ 3280632 h 5795240"/>
              <a:gd name="connsiteX82-25225" fmla="*/ 11213133 w 12641071"/>
              <a:gd name="connsiteY82-25226" fmla="*/ 3281062 h 5795240"/>
              <a:gd name="connsiteX83-25227" fmla="*/ 11116921 w 12641071"/>
              <a:gd name="connsiteY83-25228" fmla="*/ 3285921 h 5795240"/>
              <a:gd name="connsiteX84-25229" fmla="*/ 11050507 w 12641071"/>
              <a:gd name="connsiteY84-25230" fmla="*/ 3289274 h 5795240"/>
              <a:gd name="connsiteX85-25231" fmla="*/ 11006292 w 12641071"/>
              <a:gd name="connsiteY85-25232" fmla="*/ 3287041 h 5795240"/>
              <a:gd name="connsiteX86-25233" fmla="*/ 10937101 w 12641071"/>
              <a:gd name="connsiteY86-25234" fmla="*/ 3297601 h 5795240"/>
              <a:gd name="connsiteX87-25235" fmla="*/ 10144740 w 12641071"/>
              <a:gd name="connsiteY87-25236" fmla="*/ 4089962 h 5795240"/>
              <a:gd name="connsiteX88-25237" fmla="*/ 10130374 w 12641071"/>
              <a:gd name="connsiteY88-25238" fmla="*/ 4184101 h 5795240"/>
              <a:gd name="connsiteX89-25239" fmla="*/ 10130375 w 12641071"/>
              <a:gd name="connsiteY89-25240" fmla="*/ 4184103 h 5795240"/>
              <a:gd name="connsiteX90-25241" fmla="*/ 10130656 w 12641071"/>
              <a:gd name="connsiteY90-25242" fmla="*/ 4185950 h 5795240"/>
              <a:gd name="connsiteX91-25243" fmla="*/ 10138194 w 12641071"/>
              <a:gd name="connsiteY91-25244" fmla="*/ 4335228 h 5795240"/>
              <a:gd name="connsiteX92-25245" fmla="*/ 10137710 w 12641071"/>
              <a:gd name="connsiteY92-25246" fmla="*/ 4344822 h 5795240"/>
              <a:gd name="connsiteX93-25247" fmla="*/ 10133555 w 12641071"/>
              <a:gd name="connsiteY93-25248" fmla="*/ 4427096 h 5795240"/>
              <a:gd name="connsiteX94-25249" fmla="*/ 10129312 w 12641071"/>
              <a:gd name="connsiteY94-25250" fmla="*/ 4399289 h 5795240"/>
              <a:gd name="connsiteX95-25251" fmla="*/ 10126797 w 12641071"/>
              <a:gd name="connsiteY95-25252" fmla="*/ 4349498 h 5795240"/>
              <a:gd name="connsiteX96-25253" fmla="*/ 10126796 w 12641071"/>
              <a:gd name="connsiteY96-25254" fmla="*/ 4349498 h 5795240"/>
              <a:gd name="connsiteX97-25255" fmla="*/ 10129311 w 12641071"/>
              <a:gd name="connsiteY97-25256" fmla="*/ 4399289 h 5795240"/>
              <a:gd name="connsiteX98-25257" fmla="*/ 10133554 w 12641071"/>
              <a:gd name="connsiteY98-25258" fmla="*/ 4427096 h 5795240"/>
              <a:gd name="connsiteX99-25259" fmla="*/ 10130656 w 12641071"/>
              <a:gd name="connsiteY99-25260" fmla="*/ 4484506 h 5795240"/>
              <a:gd name="connsiteX100-25261" fmla="*/ 8678182 w 12641071"/>
              <a:gd name="connsiteY100-25262" fmla="*/ 5795240 h 5795240"/>
              <a:gd name="connsiteX101-25263" fmla="*/ 7467518 w 12641071"/>
              <a:gd name="connsiteY101-25264" fmla="*/ 5151535 h 5795240"/>
              <a:gd name="connsiteX102-25265" fmla="*/ 7419945 w 12641071"/>
              <a:gd name="connsiteY102-25266" fmla="*/ 5073228 h 5795240"/>
              <a:gd name="connsiteX103-25267" fmla="*/ 7394386 w 12641071"/>
              <a:gd name="connsiteY103-25268" fmla="*/ 5031156 h 5795240"/>
              <a:gd name="connsiteX104-25269" fmla="*/ 7367299 w 12641071"/>
              <a:gd name="connsiteY104-25270" fmla="*/ 4974928 h 5795240"/>
              <a:gd name="connsiteX105-25271" fmla="*/ 7332905 w 12641071"/>
              <a:gd name="connsiteY105-25272" fmla="*/ 4903531 h 5795240"/>
              <a:gd name="connsiteX106-25273" fmla="*/ 7320958 w 12641071"/>
              <a:gd name="connsiteY106-25274" fmla="*/ 4870887 h 5795240"/>
              <a:gd name="connsiteX107-25275" fmla="*/ 7322174 w 12641071"/>
              <a:gd name="connsiteY107-25276" fmla="*/ 4872361 h 5795240"/>
              <a:gd name="connsiteX108-25277" fmla="*/ 7362630 w 12641071"/>
              <a:gd name="connsiteY108-25278" fmla="*/ 4938954 h 5795240"/>
              <a:gd name="connsiteX109-25279" fmla="*/ 7380779 w 12641071"/>
              <a:gd name="connsiteY109-25280" fmla="*/ 4976628 h 5795240"/>
              <a:gd name="connsiteX110-25281" fmla="*/ 7391210 w 12641071"/>
              <a:gd name="connsiteY110-25282" fmla="*/ 4977944 h 5795240"/>
              <a:gd name="connsiteX111-25283" fmla="*/ 7380780 w 12641071"/>
              <a:gd name="connsiteY111-25284" fmla="*/ 4976628 h 5795240"/>
              <a:gd name="connsiteX112-25285" fmla="*/ 7362631 w 12641071"/>
              <a:gd name="connsiteY112-25286" fmla="*/ 4938954 h 5795240"/>
              <a:gd name="connsiteX113-25287" fmla="*/ 7322175 w 12641071"/>
              <a:gd name="connsiteY113-25288" fmla="*/ 4872361 h 5795240"/>
              <a:gd name="connsiteX114-25289" fmla="*/ 7320959 w 12641071"/>
              <a:gd name="connsiteY114-25290" fmla="*/ 4870887 h 5795240"/>
              <a:gd name="connsiteX115-25291" fmla="*/ 7283811 w 12641071"/>
              <a:gd name="connsiteY115-25292" fmla="*/ 4769391 h 5795240"/>
              <a:gd name="connsiteX116-25293" fmla="*/ 7272112 w 12641071"/>
              <a:gd name="connsiteY116-25294" fmla="*/ 4718630 h 5795240"/>
              <a:gd name="connsiteX117-25295" fmla="*/ 7272111 w 12641071"/>
              <a:gd name="connsiteY117-25296" fmla="*/ 4718630 h 5795240"/>
              <a:gd name="connsiteX118-25297" fmla="*/ 7283810 w 12641071"/>
              <a:gd name="connsiteY118-25298" fmla="*/ 4769391 h 5795240"/>
              <a:gd name="connsiteX119-25299" fmla="*/ 7320958 w 12641071"/>
              <a:gd name="connsiteY119-25300" fmla="*/ 4870887 h 5795240"/>
              <a:gd name="connsiteX120-25301" fmla="*/ 7223551 w 12641071"/>
              <a:gd name="connsiteY120-25302" fmla="*/ 4752829 h 5795240"/>
              <a:gd name="connsiteX121-25303" fmla="*/ 6652445 w 12641071"/>
              <a:gd name="connsiteY121-25304" fmla="*/ 4516269 h 5795240"/>
              <a:gd name="connsiteX122-25305" fmla="*/ 6200873 w 12641071"/>
              <a:gd name="connsiteY122-25306" fmla="*/ 4654206 h 5795240"/>
              <a:gd name="connsiteX123-25307" fmla="*/ 6088813 w 12641071"/>
              <a:gd name="connsiteY123-25308" fmla="*/ 4746663 h 5795240"/>
              <a:gd name="connsiteX124-25309" fmla="*/ 6043019 w 12641071"/>
              <a:gd name="connsiteY124-25310" fmla="*/ 4807902 h 5795240"/>
              <a:gd name="connsiteX125-25311" fmla="*/ 6043021 w 12641071"/>
              <a:gd name="connsiteY125-25312" fmla="*/ 4807902 h 5795240"/>
              <a:gd name="connsiteX126-25313" fmla="*/ 6023271 w 12641071"/>
              <a:gd name="connsiteY126-25314" fmla="*/ 4834312 h 5795240"/>
              <a:gd name="connsiteX127-25315" fmla="*/ 5970678 w 12641071"/>
              <a:gd name="connsiteY127-25316" fmla="*/ 4892181 h 5795240"/>
              <a:gd name="connsiteX128-25317" fmla="*/ 5982717 w 12641071"/>
              <a:gd name="connsiteY128-25318" fmla="*/ 4872361 h 5795240"/>
              <a:gd name="connsiteX129-25319" fmla="*/ 5970675 w 12641071"/>
              <a:gd name="connsiteY129-25320" fmla="*/ 4892181 h 5795240"/>
              <a:gd name="connsiteX130-25321" fmla="*/ 5935320 w 12641071"/>
              <a:gd name="connsiteY130-25322" fmla="*/ 4931081 h 5795240"/>
              <a:gd name="connsiteX131-25323" fmla="*/ 4971763 w 12641071"/>
              <a:gd name="connsiteY131-25324" fmla="*/ 5330200 h 5795240"/>
              <a:gd name="connsiteX132-25325" fmla="*/ 3716172 w 12641071"/>
              <a:gd name="connsiteY132-25326" fmla="*/ 4497938 h 5795240"/>
              <a:gd name="connsiteX133-25327" fmla="*/ 3710773 w 12641071"/>
              <a:gd name="connsiteY133-25328" fmla="*/ 4483182 h 5795240"/>
              <a:gd name="connsiteX134-25329" fmla="*/ 3710773 w 12641071"/>
              <a:gd name="connsiteY134-25330" fmla="*/ 4483181 h 5795240"/>
              <a:gd name="connsiteX135-25331" fmla="*/ 3674984 w 12641071"/>
              <a:gd name="connsiteY135-25332" fmla="*/ 4385402 h 5795240"/>
              <a:gd name="connsiteX136-25333" fmla="*/ 3670349 w 12641071"/>
              <a:gd name="connsiteY136-25334" fmla="*/ 4372742 h 5795240"/>
              <a:gd name="connsiteX137-25335" fmla="*/ 3659438 w 12641071"/>
              <a:gd name="connsiteY137-25336" fmla="*/ 4330309 h 5795240"/>
              <a:gd name="connsiteX138-25337" fmla="*/ 3672084 w 12641071"/>
              <a:gd name="connsiteY138-25338" fmla="*/ 4353606 h 5795240"/>
              <a:gd name="connsiteX139-25339" fmla="*/ 3659440 w 12641071"/>
              <a:gd name="connsiteY139-25340" fmla="*/ 4330309 h 5795240"/>
              <a:gd name="connsiteX140-25341" fmla="*/ 3613217 w 12641071"/>
              <a:gd name="connsiteY140-25342" fmla="*/ 4245153 h 5795240"/>
              <a:gd name="connsiteX141-25343" fmla="*/ 3083792 w 12641071"/>
              <a:gd name="connsiteY141-25344" fmla="*/ 3963660 h 5795240"/>
              <a:gd name="connsiteX142-25345" fmla="*/ 2835272 w 12641071"/>
              <a:gd name="connsiteY142-25346" fmla="*/ 4013833 h 5795240"/>
              <a:gd name="connsiteX143-25347" fmla="*/ 2820214 w 12641071"/>
              <a:gd name="connsiteY143-25348" fmla="*/ 4022007 h 5795240"/>
              <a:gd name="connsiteX144-25349" fmla="*/ 2820212 w 12641071"/>
              <a:gd name="connsiteY144-25350" fmla="*/ 4022008 h 5795240"/>
              <a:gd name="connsiteX145-25351" fmla="*/ 2820206 w 12641071"/>
              <a:gd name="connsiteY145-25352" fmla="*/ 4022011 h 5795240"/>
              <a:gd name="connsiteX146-25353" fmla="*/ 2813481 w 12641071"/>
              <a:gd name="connsiteY146-25354" fmla="*/ 4027041 h 5795240"/>
              <a:gd name="connsiteX147-25355" fmla="*/ 2762875 w 12641071"/>
              <a:gd name="connsiteY147-25356" fmla="*/ 4057784 h 5795240"/>
              <a:gd name="connsiteX148-25357" fmla="*/ 2762878 w 12641071"/>
              <a:gd name="connsiteY148-25358" fmla="*/ 4057784 h 5795240"/>
              <a:gd name="connsiteX149-25359" fmla="*/ 2694694 w 12641071"/>
              <a:gd name="connsiteY149-25360" fmla="*/ 4099208 h 5795240"/>
              <a:gd name="connsiteX150-25361" fmla="*/ 2726822 w 12641071"/>
              <a:gd name="connsiteY150-25362" fmla="*/ 4072700 h 5795240"/>
              <a:gd name="connsiteX151-25363" fmla="*/ 2757719 w 12641071"/>
              <a:gd name="connsiteY151-25364" fmla="*/ 4055929 h 5795240"/>
              <a:gd name="connsiteX152-25365" fmla="*/ 2757718 w 12641071"/>
              <a:gd name="connsiteY152-25366" fmla="*/ 4055928 h 5795240"/>
              <a:gd name="connsiteX153-25367" fmla="*/ 2726820 w 12641071"/>
              <a:gd name="connsiteY153-25368" fmla="*/ 4072700 h 5795240"/>
              <a:gd name="connsiteX154-25369" fmla="*/ 2694692 w 12641071"/>
              <a:gd name="connsiteY154-25370" fmla="*/ 4099208 h 5795240"/>
              <a:gd name="connsiteX155-25371" fmla="*/ 2664698 w 12641071"/>
              <a:gd name="connsiteY155-25372" fmla="*/ 4117431 h 5795240"/>
              <a:gd name="connsiteX156-25373" fmla="*/ 1804544 w 12641071"/>
              <a:gd name="connsiteY156-25374" fmla="*/ 4335229 h 5795240"/>
              <a:gd name="connsiteX157-25375" fmla="*/ 0 w 12641071"/>
              <a:gd name="connsiteY157-25376" fmla="*/ 2530685 h 5795240"/>
              <a:gd name="connsiteX158-25377" fmla="*/ 1804544 w 12641071"/>
              <a:gd name="connsiteY158-25378" fmla="*/ 726143 h 5795240"/>
              <a:gd name="connsiteX159-25379" fmla="*/ 3080549 w 12641071"/>
              <a:gd name="connsiteY159-25380" fmla="*/ 1254682 h 5795240"/>
              <a:gd name="connsiteX160-25381" fmla="*/ 3268676 w 12641071"/>
              <a:gd name="connsiteY160-25382" fmla="*/ 1461167 h 5795240"/>
              <a:gd name="connsiteX161-25383" fmla="*/ 3565826 w 12641071"/>
              <a:gd name="connsiteY161-25384" fmla="*/ 1551935 h 5795240"/>
              <a:gd name="connsiteX162-25385" fmla="*/ 4086504 w 12641071"/>
              <a:gd name="connsiteY162-25386" fmla="*/ 1127574 h 5795240"/>
              <a:gd name="connsiteX163-25387" fmla="*/ 4103078 w 12641071"/>
              <a:gd name="connsiteY163-25388" fmla="*/ 1004204 h 5795240"/>
              <a:gd name="connsiteX164-25389" fmla="*/ 5215874 w 12641071"/>
              <a:gd name="connsiteY164-25390" fmla="*/ 0 h 5795240"/>
              <a:gd name="connsiteX0-25391" fmla="*/ 5964869 w 12641071"/>
              <a:gd name="connsiteY0-25392" fmla="*/ 4795171 h 5795240"/>
              <a:gd name="connsiteX1-25393" fmla="*/ 6019264 w 12641071"/>
              <a:gd name="connsiteY1-25394" fmla="*/ 4804905 h 5795240"/>
              <a:gd name="connsiteX2-25395" fmla="*/ 6036570 w 12641071"/>
              <a:gd name="connsiteY2-25396" fmla="*/ 4807089 h 5795240"/>
              <a:gd name="connsiteX3-25397" fmla="*/ 6019265 w 12641071"/>
              <a:gd name="connsiteY3-25398" fmla="*/ 4804905 h 5795240"/>
              <a:gd name="connsiteX4-25399" fmla="*/ 5964869 w 12641071"/>
              <a:gd name="connsiteY4-25400" fmla="*/ 4795171 h 5795240"/>
              <a:gd name="connsiteX5-25401" fmla="*/ 3682364 w 12641071"/>
              <a:gd name="connsiteY5-25402" fmla="*/ 4386723 h 5795240"/>
              <a:gd name="connsiteX6-25403" fmla="*/ 3772428 w 12641071"/>
              <a:gd name="connsiteY6-25404" fmla="*/ 4402840 h 5795240"/>
              <a:gd name="connsiteX7-25405" fmla="*/ 3772428 w 12641071"/>
              <a:gd name="connsiteY7-25406" fmla="*/ 4402840 h 5795240"/>
              <a:gd name="connsiteX8-25407" fmla="*/ 3682364 w 12641071"/>
              <a:gd name="connsiteY8-25408" fmla="*/ 4386723 h 5795240"/>
              <a:gd name="connsiteX9-25409" fmla="*/ 5215874 w 12641071"/>
              <a:gd name="connsiteY9-25410" fmla="*/ 0 h 5795240"/>
              <a:gd name="connsiteX10-25411" fmla="*/ 5927386 w 12641071"/>
              <a:gd name="connsiteY10-25412" fmla="*/ 255427 h 5795240"/>
              <a:gd name="connsiteX11-25413" fmla="*/ 6105193 w 12641071"/>
              <a:gd name="connsiteY11-25414" fmla="*/ 442067 h 5795240"/>
              <a:gd name="connsiteX12-25415" fmla="*/ 6105193 w 12641071"/>
              <a:gd name="connsiteY12-25416" fmla="*/ 442069 h 5795240"/>
              <a:gd name="connsiteX13-25417" fmla="*/ 6141460 w 12641071"/>
              <a:gd name="connsiteY13-25418" fmla="*/ 475027 h 5795240"/>
              <a:gd name="connsiteX14-25419" fmla="*/ 6788665 w 12641071"/>
              <a:gd name="connsiteY14-25420" fmla="*/ 707369 h 5795240"/>
              <a:gd name="connsiteX15-25421" fmla="*/ 7184710 w 12641071"/>
              <a:gd name="connsiteY15-25422" fmla="*/ 627411 h 5795240"/>
              <a:gd name="connsiteX16-25423" fmla="*/ 7264545 w 12641071"/>
              <a:gd name="connsiteY16-25424" fmla="*/ 588952 h 5795240"/>
              <a:gd name="connsiteX17-25425" fmla="*/ 7264545 w 12641071"/>
              <a:gd name="connsiteY17-25426" fmla="*/ 588953 h 5795240"/>
              <a:gd name="connsiteX18-25427" fmla="*/ 7273651 w 12641071"/>
              <a:gd name="connsiteY18-25428" fmla="*/ 584566 h 5795240"/>
              <a:gd name="connsiteX19-25429" fmla="*/ 7314851 w 12641071"/>
              <a:gd name="connsiteY19-25430" fmla="*/ 559537 h 5795240"/>
              <a:gd name="connsiteX20-25431" fmla="*/ 7354131 w 12641071"/>
              <a:gd name="connsiteY20-25432" fmla="*/ 565467 h 5795240"/>
              <a:gd name="connsiteX21-25433" fmla="*/ 7429608 w 12641071"/>
              <a:gd name="connsiteY21-25434" fmla="*/ 586051 h 5795240"/>
              <a:gd name="connsiteX22-25435" fmla="*/ 7429611 w 12641071"/>
              <a:gd name="connsiteY22-25436" fmla="*/ 586050 h 5795240"/>
              <a:gd name="connsiteX23-25437" fmla="*/ 7354132 w 12641071"/>
              <a:gd name="connsiteY23-25438" fmla="*/ 565465 h 5795240"/>
              <a:gd name="connsiteX24-25439" fmla="*/ 7314853 w 12641071"/>
              <a:gd name="connsiteY24-25440" fmla="*/ 559536 h 5795240"/>
              <a:gd name="connsiteX25-25441" fmla="*/ 7314851 w 12641071"/>
              <a:gd name="connsiteY25-25442" fmla="*/ 559537 h 5795240"/>
              <a:gd name="connsiteX26-25443" fmla="*/ 7314849 w 12641071"/>
              <a:gd name="connsiteY26-25444" fmla="*/ 559537 h 5795240"/>
              <a:gd name="connsiteX27-25445" fmla="*/ 7273651 w 12641071"/>
              <a:gd name="connsiteY27-25446" fmla="*/ 584565 h 5795240"/>
              <a:gd name="connsiteX28-25447" fmla="*/ 7296407 w 12641071"/>
              <a:gd name="connsiteY28-25448" fmla="*/ 565126 h 5795240"/>
              <a:gd name="connsiteX29-25449" fmla="*/ 7307447 w 12641071"/>
              <a:gd name="connsiteY29-25450" fmla="*/ 558419 h 5795240"/>
              <a:gd name="connsiteX30-25451" fmla="*/ 7307450 w 12641071"/>
              <a:gd name="connsiteY30-25452" fmla="*/ 558419 h 5795240"/>
              <a:gd name="connsiteX31-25453" fmla="*/ 7385004 w 12641071"/>
              <a:gd name="connsiteY31-25454" fmla="*/ 511303 h 5795240"/>
              <a:gd name="connsiteX32-25455" fmla="*/ 7391626 w 12641071"/>
              <a:gd name="connsiteY32-25456" fmla="*/ 508114 h 5795240"/>
              <a:gd name="connsiteX33-25457" fmla="*/ 7391631 w 12641071"/>
              <a:gd name="connsiteY33-25458" fmla="*/ 508110 h 5795240"/>
              <a:gd name="connsiteX34-25459" fmla="*/ 7478934 w 12641071"/>
              <a:gd name="connsiteY34-25460" fmla="*/ 466053 h 5795240"/>
              <a:gd name="connsiteX35-25461" fmla="*/ 7897193 w 12641071"/>
              <a:gd name="connsiteY35-25462" fmla="*/ 381611 h 5795240"/>
              <a:gd name="connsiteX36-25463" fmla="*/ 8788216 w 12641071"/>
              <a:gd name="connsiteY36-25464" fmla="*/ 855364 h 5795240"/>
              <a:gd name="connsiteX37-25465" fmla="*/ 8832362 w 12641071"/>
              <a:gd name="connsiteY37-25466" fmla="*/ 928030 h 5795240"/>
              <a:gd name="connsiteX38-25467" fmla="*/ 8832362 w 12641071"/>
              <a:gd name="connsiteY38-25468" fmla="*/ 928033 h 5795240"/>
              <a:gd name="connsiteX39-25469" fmla="*/ 8842040 w 12641071"/>
              <a:gd name="connsiteY39-25470" fmla="*/ 943961 h 5795240"/>
              <a:gd name="connsiteX40-25471" fmla="*/ 8856144 w 12641071"/>
              <a:gd name="connsiteY40-25472" fmla="*/ 973241 h 5795240"/>
              <a:gd name="connsiteX41-25473" fmla="*/ 8856145 w 12641071"/>
              <a:gd name="connsiteY41-25474" fmla="*/ 973241 h 5795240"/>
              <a:gd name="connsiteX42-25475" fmla="*/ 8878117 w 12641071"/>
              <a:gd name="connsiteY42-25476" fmla="*/ 1018851 h 5795240"/>
              <a:gd name="connsiteX43-25477" fmla="*/ 8877719 w 12641071"/>
              <a:gd name="connsiteY43-25478" fmla="*/ 1018369 h 5795240"/>
              <a:gd name="connsiteX44-25479" fmla="*/ 8853250 w 12641071"/>
              <a:gd name="connsiteY44-25480" fmla="*/ 973288 h 5795240"/>
              <a:gd name="connsiteX45-25481" fmla="*/ 8853249 w 12641071"/>
              <a:gd name="connsiteY45-25482" fmla="*/ 973288 h 5795240"/>
              <a:gd name="connsiteX46-25483" fmla="*/ 8853248 w 12641071"/>
              <a:gd name="connsiteY46-25484" fmla="*/ 973287 h 5795240"/>
              <a:gd name="connsiteX47-25485" fmla="*/ 8849677 w 12641071"/>
              <a:gd name="connsiteY47-25486" fmla="*/ 973341 h 5795240"/>
              <a:gd name="connsiteX48-25487" fmla="*/ 8641543 w 12641071"/>
              <a:gd name="connsiteY48-25488" fmla="*/ 916577 h 5795240"/>
              <a:gd name="connsiteX49-25489" fmla="*/ 8641545 w 12641071"/>
              <a:gd name="connsiteY49-25490" fmla="*/ 916580 h 5795240"/>
              <a:gd name="connsiteX50-25491" fmla="*/ 8849676 w 12641071"/>
              <a:gd name="connsiteY50-25492" fmla="*/ 973343 h 5795240"/>
              <a:gd name="connsiteX51-25493" fmla="*/ 8853248 w 12641071"/>
              <a:gd name="connsiteY51-25494" fmla="*/ 973288 h 5795240"/>
              <a:gd name="connsiteX52-25495" fmla="*/ 8877719 w 12641071"/>
              <a:gd name="connsiteY52-25496" fmla="*/ 1018371 h 5795240"/>
              <a:gd name="connsiteX53-25497" fmla="*/ 8878116 w 12641071"/>
              <a:gd name="connsiteY53-25498" fmla="*/ 1018851 h 5795240"/>
              <a:gd name="connsiteX54-25499" fmla="*/ 8887288 w 12641071"/>
              <a:gd name="connsiteY54-25500" fmla="*/ 1037892 h 5795240"/>
              <a:gd name="connsiteX55-25501" fmla="*/ 8949899 w 12641071"/>
              <a:gd name="connsiteY55-25502" fmla="*/ 1239592 h 5795240"/>
              <a:gd name="connsiteX56-25503" fmla="*/ 8968437 w 12641071"/>
              <a:gd name="connsiteY56-25504" fmla="*/ 1423482 h 5795240"/>
              <a:gd name="connsiteX57-25505" fmla="*/ 8949899 w 12641071"/>
              <a:gd name="connsiteY57-25506" fmla="*/ 1239591 h 5795240"/>
              <a:gd name="connsiteX58-25507" fmla="*/ 8887288 w 12641071"/>
              <a:gd name="connsiteY58-25508" fmla="*/ 1037890 h 5795240"/>
              <a:gd name="connsiteX59-25509" fmla="*/ 8878116 w 12641071"/>
              <a:gd name="connsiteY59-25510" fmla="*/ 1018851 h 5795240"/>
              <a:gd name="connsiteX60-25511" fmla="*/ 8931285 w 12641071"/>
              <a:gd name="connsiteY60-25512" fmla="*/ 1083292 h 5795240"/>
              <a:gd name="connsiteX61-25513" fmla="*/ 9241478 w 12641071"/>
              <a:gd name="connsiteY61-25514" fmla="*/ 1211778 h 5795240"/>
              <a:gd name="connsiteX62-25515" fmla="*/ 9605238 w 12641071"/>
              <a:gd name="connsiteY62-25516" fmla="*/ 1018369 h 5795240"/>
              <a:gd name="connsiteX63-25517" fmla="*/ 9636247 w 12641071"/>
              <a:gd name="connsiteY63-25518" fmla="*/ 961241 h 5795240"/>
              <a:gd name="connsiteX64-25519" fmla="*/ 9641995 w 12641071"/>
              <a:gd name="connsiteY64-25520" fmla="*/ 961152 h 5795240"/>
              <a:gd name="connsiteX65-25521" fmla="*/ 9584939 w 12641071"/>
              <a:gd name="connsiteY65-25522" fmla="*/ 1079594 h 5795240"/>
              <a:gd name="connsiteX66-25523" fmla="*/ 9546257 w 12641071"/>
              <a:gd name="connsiteY66-25524" fmla="*/ 1204206 h 5795240"/>
              <a:gd name="connsiteX67-25525" fmla="*/ 9584939 w 12641071"/>
              <a:gd name="connsiteY67-25526" fmla="*/ 1079596 h 5795240"/>
              <a:gd name="connsiteX68-25527" fmla="*/ 9641995 w 12641071"/>
              <a:gd name="connsiteY68-25528" fmla="*/ 961153 h 5795240"/>
              <a:gd name="connsiteX69-25529" fmla="*/ 9653069 w 12641071"/>
              <a:gd name="connsiteY69-25530" fmla="*/ 960983 h 5795240"/>
              <a:gd name="connsiteX70-25531" fmla="*/ 9801564 w 12641071"/>
              <a:gd name="connsiteY70-25532" fmla="*/ 1196828 h 5795240"/>
              <a:gd name="connsiteX71-25533" fmla="*/ 9801566 w 12641071"/>
              <a:gd name="connsiteY71-25534" fmla="*/ 1196828 h 5795240"/>
              <a:gd name="connsiteX72-25535" fmla="*/ 9653070 w 12641071"/>
              <a:gd name="connsiteY72-25536" fmla="*/ 960982 h 5795240"/>
              <a:gd name="connsiteX73-25537" fmla="*/ 9641996 w 12641071"/>
              <a:gd name="connsiteY73-25538" fmla="*/ 961152 h 5795240"/>
              <a:gd name="connsiteX74-25539" fmla="*/ 9651917 w 12641071"/>
              <a:gd name="connsiteY74-25540" fmla="*/ 940556 h 5795240"/>
              <a:gd name="connsiteX75-25541" fmla="*/ 11050508 w 12641071"/>
              <a:gd name="connsiteY75-25542" fmla="*/ 108150 h 5795240"/>
              <a:gd name="connsiteX76-25543" fmla="*/ 12641071 w 12641071"/>
              <a:gd name="connsiteY76-25544" fmla="*/ 1698711 h 5795240"/>
              <a:gd name="connsiteX77-25545" fmla="*/ 11371062 w 12641071"/>
              <a:gd name="connsiteY77-25546" fmla="*/ 3256960 h 5795240"/>
              <a:gd name="connsiteX78-25547" fmla="*/ 11215953 w 12641071"/>
              <a:gd name="connsiteY78-25548" fmla="*/ 3280632 h 5795240"/>
              <a:gd name="connsiteX79-25549" fmla="*/ 11142318 w 12641071"/>
              <a:gd name="connsiteY79-25550" fmla="*/ 3276914 h 5795240"/>
              <a:gd name="connsiteX80-25551" fmla="*/ 11215952 w 12641071"/>
              <a:gd name="connsiteY80-25552" fmla="*/ 3280632 h 5795240"/>
              <a:gd name="connsiteX81-25553" fmla="*/ 11213133 w 12641071"/>
              <a:gd name="connsiteY81-25554" fmla="*/ 3281062 h 5795240"/>
              <a:gd name="connsiteX82-25555" fmla="*/ 11116921 w 12641071"/>
              <a:gd name="connsiteY82-25556" fmla="*/ 3285921 h 5795240"/>
              <a:gd name="connsiteX83-25557" fmla="*/ 11050507 w 12641071"/>
              <a:gd name="connsiteY83-25558" fmla="*/ 3289274 h 5795240"/>
              <a:gd name="connsiteX84-25559" fmla="*/ 11006292 w 12641071"/>
              <a:gd name="connsiteY84-25560" fmla="*/ 3287041 h 5795240"/>
              <a:gd name="connsiteX85-25561" fmla="*/ 10937101 w 12641071"/>
              <a:gd name="connsiteY85-25562" fmla="*/ 3297601 h 5795240"/>
              <a:gd name="connsiteX86-25563" fmla="*/ 10144740 w 12641071"/>
              <a:gd name="connsiteY86-25564" fmla="*/ 4089962 h 5795240"/>
              <a:gd name="connsiteX87-25565" fmla="*/ 10130374 w 12641071"/>
              <a:gd name="connsiteY87-25566" fmla="*/ 4184101 h 5795240"/>
              <a:gd name="connsiteX88-25567" fmla="*/ 10130375 w 12641071"/>
              <a:gd name="connsiteY88-25568" fmla="*/ 4184103 h 5795240"/>
              <a:gd name="connsiteX89-25569" fmla="*/ 10130656 w 12641071"/>
              <a:gd name="connsiteY89-25570" fmla="*/ 4185950 h 5795240"/>
              <a:gd name="connsiteX90-25571" fmla="*/ 10138194 w 12641071"/>
              <a:gd name="connsiteY90-25572" fmla="*/ 4335228 h 5795240"/>
              <a:gd name="connsiteX91-25573" fmla="*/ 10137710 w 12641071"/>
              <a:gd name="connsiteY91-25574" fmla="*/ 4344822 h 5795240"/>
              <a:gd name="connsiteX92-25575" fmla="*/ 10133555 w 12641071"/>
              <a:gd name="connsiteY92-25576" fmla="*/ 4427096 h 5795240"/>
              <a:gd name="connsiteX93-25577" fmla="*/ 10129312 w 12641071"/>
              <a:gd name="connsiteY93-25578" fmla="*/ 4399289 h 5795240"/>
              <a:gd name="connsiteX94-25579" fmla="*/ 10126797 w 12641071"/>
              <a:gd name="connsiteY94-25580" fmla="*/ 4349498 h 5795240"/>
              <a:gd name="connsiteX95-25581" fmla="*/ 10126796 w 12641071"/>
              <a:gd name="connsiteY95-25582" fmla="*/ 4349498 h 5795240"/>
              <a:gd name="connsiteX96-25583" fmla="*/ 10129311 w 12641071"/>
              <a:gd name="connsiteY96-25584" fmla="*/ 4399289 h 5795240"/>
              <a:gd name="connsiteX97-25585" fmla="*/ 10133554 w 12641071"/>
              <a:gd name="connsiteY97-25586" fmla="*/ 4427096 h 5795240"/>
              <a:gd name="connsiteX98-25587" fmla="*/ 10130656 w 12641071"/>
              <a:gd name="connsiteY98-25588" fmla="*/ 4484506 h 5795240"/>
              <a:gd name="connsiteX99-25589" fmla="*/ 8678182 w 12641071"/>
              <a:gd name="connsiteY99-25590" fmla="*/ 5795240 h 5795240"/>
              <a:gd name="connsiteX100-25591" fmla="*/ 7467518 w 12641071"/>
              <a:gd name="connsiteY100-25592" fmla="*/ 5151535 h 5795240"/>
              <a:gd name="connsiteX101-25593" fmla="*/ 7419945 w 12641071"/>
              <a:gd name="connsiteY101-25594" fmla="*/ 5073228 h 5795240"/>
              <a:gd name="connsiteX102-25595" fmla="*/ 7394386 w 12641071"/>
              <a:gd name="connsiteY102-25596" fmla="*/ 5031156 h 5795240"/>
              <a:gd name="connsiteX103-25597" fmla="*/ 7367299 w 12641071"/>
              <a:gd name="connsiteY103-25598" fmla="*/ 4974928 h 5795240"/>
              <a:gd name="connsiteX104-25599" fmla="*/ 7332905 w 12641071"/>
              <a:gd name="connsiteY104-25600" fmla="*/ 4903531 h 5795240"/>
              <a:gd name="connsiteX105-25601" fmla="*/ 7320958 w 12641071"/>
              <a:gd name="connsiteY105-25602" fmla="*/ 4870887 h 5795240"/>
              <a:gd name="connsiteX106-25603" fmla="*/ 7322174 w 12641071"/>
              <a:gd name="connsiteY106-25604" fmla="*/ 4872361 h 5795240"/>
              <a:gd name="connsiteX107-25605" fmla="*/ 7362630 w 12641071"/>
              <a:gd name="connsiteY107-25606" fmla="*/ 4938954 h 5795240"/>
              <a:gd name="connsiteX108-25607" fmla="*/ 7380779 w 12641071"/>
              <a:gd name="connsiteY108-25608" fmla="*/ 4976628 h 5795240"/>
              <a:gd name="connsiteX109-25609" fmla="*/ 7391210 w 12641071"/>
              <a:gd name="connsiteY109-25610" fmla="*/ 4977944 h 5795240"/>
              <a:gd name="connsiteX110-25611" fmla="*/ 7380780 w 12641071"/>
              <a:gd name="connsiteY110-25612" fmla="*/ 4976628 h 5795240"/>
              <a:gd name="connsiteX111-25613" fmla="*/ 7362631 w 12641071"/>
              <a:gd name="connsiteY111-25614" fmla="*/ 4938954 h 5795240"/>
              <a:gd name="connsiteX112-25615" fmla="*/ 7322175 w 12641071"/>
              <a:gd name="connsiteY112-25616" fmla="*/ 4872361 h 5795240"/>
              <a:gd name="connsiteX113-25617" fmla="*/ 7320959 w 12641071"/>
              <a:gd name="connsiteY113-25618" fmla="*/ 4870887 h 5795240"/>
              <a:gd name="connsiteX114-25619" fmla="*/ 7283811 w 12641071"/>
              <a:gd name="connsiteY114-25620" fmla="*/ 4769391 h 5795240"/>
              <a:gd name="connsiteX115-25621" fmla="*/ 7272112 w 12641071"/>
              <a:gd name="connsiteY115-25622" fmla="*/ 4718630 h 5795240"/>
              <a:gd name="connsiteX116-25623" fmla="*/ 7272111 w 12641071"/>
              <a:gd name="connsiteY116-25624" fmla="*/ 4718630 h 5795240"/>
              <a:gd name="connsiteX117-25625" fmla="*/ 7283810 w 12641071"/>
              <a:gd name="connsiteY117-25626" fmla="*/ 4769391 h 5795240"/>
              <a:gd name="connsiteX118-25627" fmla="*/ 7320958 w 12641071"/>
              <a:gd name="connsiteY118-25628" fmla="*/ 4870887 h 5795240"/>
              <a:gd name="connsiteX119-25629" fmla="*/ 7223551 w 12641071"/>
              <a:gd name="connsiteY119-25630" fmla="*/ 4752829 h 5795240"/>
              <a:gd name="connsiteX120-25631" fmla="*/ 6652445 w 12641071"/>
              <a:gd name="connsiteY120-25632" fmla="*/ 4516269 h 5795240"/>
              <a:gd name="connsiteX121-25633" fmla="*/ 6200873 w 12641071"/>
              <a:gd name="connsiteY121-25634" fmla="*/ 4654206 h 5795240"/>
              <a:gd name="connsiteX122-25635" fmla="*/ 6088813 w 12641071"/>
              <a:gd name="connsiteY122-25636" fmla="*/ 4746663 h 5795240"/>
              <a:gd name="connsiteX123-25637" fmla="*/ 6043019 w 12641071"/>
              <a:gd name="connsiteY123-25638" fmla="*/ 4807902 h 5795240"/>
              <a:gd name="connsiteX124-25639" fmla="*/ 6043021 w 12641071"/>
              <a:gd name="connsiteY124-25640" fmla="*/ 4807902 h 5795240"/>
              <a:gd name="connsiteX125-25641" fmla="*/ 6023271 w 12641071"/>
              <a:gd name="connsiteY125-25642" fmla="*/ 4834312 h 5795240"/>
              <a:gd name="connsiteX126-25643" fmla="*/ 5970678 w 12641071"/>
              <a:gd name="connsiteY126-25644" fmla="*/ 4892181 h 5795240"/>
              <a:gd name="connsiteX127-25645" fmla="*/ 5982717 w 12641071"/>
              <a:gd name="connsiteY127-25646" fmla="*/ 4872361 h 5795240"/>
              <a:gd name="connsiteX128-25647" fmla="*/ 5970675 w 12641071"/>
              <a:gd name="connsiteY128-25648" fmla="*/ 4892181 h 5795240"/>
              <a:gd name="connsiteX129-25649" fmla="*/ 5935320 w 12641071"/>
              <a:gd name="connsiteY129-25650" fmla="*/ 4931081 h 5795240"/>
              <a:gd name="connsiteX130-25651" fmla="*/ 4971763 w 12641071"/>
              <a:gd name="connsiteY130-25652" fmla="*/ 5330200 h 5795240"/>
              <a:gd name="connsiteX131-25653" fmla="*/ 3716172 w 12641071"/>
              <a:gd name="connsiteY131-25654" fmla="*/ 4497938 h 5795240"/>
              <a:gd name="connsiteX132-25655" fmla="*/ 3710773 w 12641071"/>
              <a:gd name="connsiteY132-25656" fmla="*/ 4483182 h 5795240"/>
              <a:gd name="connsiteX133-25657" fmla="*/ 3710773 w 12641071"/>
              <a:gd name="connsiteY133-25658" fmla="*/ 4483181 h 5795240"/>
              <a:gd name="connsiteX134-25659" fmla="*/ 3674984 w 12641071"/>
              <a:gd name="connsiteY134-25660" fmla="*/ 4385402 h 5795240"/>
              <a:gd name="connsiteX135-25661" fmla="*/ 3670349 w 12641071"/>
              <a:gd name="connsiteY135-25662" fmla="*/ 4372742 h 5795240"/>
              <a:gd name="connsiteX136-25663" fmla="*/ 3659438 w 12641071"/>
              <a:gd name="connsiteY136-25664" fmla="*/ 4330309 h 5795240"/>
              <a:gd name="connsiteX137-25665" fmla="*/ 3672084 w 12641071"/>
              <a:gd name="connsiteY137-25666" fmla="*/ 4353606 h 5795240"/>
              <a:gd name="connsiteX138-25667" fmla="*/ 3659440 w 12641071"/>
              <a:gd name="connsiteY138-25668" fmla="*/ 4330309 h 5795240"/>
              <a:gd name="connsiteX139-25669" fmla="*/ 3613217 w 12641071"/>
              <a:gd name="connsiteY139-25670" fmla="*/ 4245153 h 5795240"/>
              <a:gd name="connsiteX140-25671" fmla="*/ 3083792 w 12641071"/>
              <a:gd name="connsiteY140-25672" fmla="*/ 3963660 h 5795240"/>
              <a:gd name="connsiteX141-25673" fmla="*/ 2835272 w 12641071"/>
              <a:gd name="connsiteY141-25674" fmla="*/ 4013833 h 5795240"/>
              <a:gd name="connsiteX142-25675" fmla="*/ 2820214 w 12641071"/>
              <a:gd name="connsiteY142-25676" fmla="*/ 4022007 h 5795240"/>
              <a:gd name="connsiteX143-25677" fmla="*/ 2820212 w 12641071"/>
              <a:gd name="connsiteY143-25678" fmla="*/ 4022008 h 5795240"/>
              <a:gd name="connsiteX144-25679" fmla="*/ 2820206 w 12641071"/>
              <a:gd name="connsiteY144-25680" fmla="*/ 4022011 h 5795240"/>
              <a:gd name="connsiteX145-25681" fmla="*/ 2813481 w 12641071"/>
              <a:gd name="connsiteY145-25682" fmla="*/ 4027041 h 5795240"/>
              <a:gd name="connsiteX146-25683" fmla="*/ 2762875 w 12641071"/>
              <a:gd name="connsiteY146-25684" fmla="*/ 4057784 h 5795240"/>
              <a:gd name="connsiteX147-25685" fmla="*/ 2762878 w 12641071"/>
              <a:gd name="connsiteY147-25686" fmla="*/ 4057784 h 5795240"/>
              <a:gd name="connsiteX148-25687" fmla="*/ 2694694 w 12641071"/>
              <a:gd name="connsiteY148-25688" fmla="*/ 4099208 h 5795240"/>
              <a:gd name="connsiteX149-25689" fmla="*/ 2726822 w 12641071"/>
              <a:gd name="connsiteY149-25690" fmla="*/ 4072700 h 5795240"/>
              <a:gd name="connsiteX150-25691" fmla="*/ 2757719 w 12641071"/>
              <a:gd name="connsiteY150-25692" fmla="*/ 4055929 h 5795240"/>
              <a:gd name="connsiteX151-25693" fmla="*/ 2757718 w 12641071"/>
              <a:gd name="connsiteY151-25694" fmla="*/ 4055928 h 5795240"/>
              <a:gd name="connsiteX152-25695" fmla="*/ 2726820 w 12641071"/>
              <a:gd name="connsiteY152-25696" fmla="*/ 4072700 h 5795240"/>
              <a:gd name="connsiteX153-25697" fmla="*/ 2694692 w 12641071"/>
              <a:gd name="connsiteY153-25698" fmla="*/ 4099208 h 5795240"/>
              <a:gd name="connsiteX154-25699" fmla="*/ 2664698 w 12641071"/>
              <a:gd name="connsiteY154-25700" fmla="*/ 4117431 h 5795240"/>
              <a:gd name="connsiteX155-25701" fmla="*/ 1804544 w 12641071"/>
              <a:gd name="connsiteY155-25702" fmla="*/ 4335229 h 5795240"/>
              <a:gd name="connsiteX156-25703" fmla="*/ 0 w 12641071"/>
              <a:gd name="connsiteY156-25704" fmla="*/ 2530685 h 5795240"/>
              <a:gd name="connsiteX157-25705" fmla="*/ 1804544 w 12641071"/>
              <a:gd name="connsiteY157-25706" fmla="*/ 726143 h 5795240"/>
              <a:gd name="connsiteX158-25707" fmla="*/ 3080549 w 12641071"/>
              <a:gd name="connsiteY158-25708" fmla="*/ 1254682 h 5795240"/>
              <a:gd name="connsiteX159-25709" fmla="*/ 3268676 w 12641071"/>
              <a:gd name="connsiteY159-25710" fmla="*/ 1461167 h 5795240"/>
              <a:gd name="connsiteX160-25711" fmla="*/ 3565826 w 12641071"/>
              <a:gd name="connsiteY160-25712" fmla="*/ 1551935 h 5795240"/>
              <a:gd name="connsiteX161-25713" fmla="*/ 4086504 w 12641071"/>
              <a:gd name="connsiteY161-25714" fmla="*/ 1127574 h 5795240"/>
              <a:gd name="connsiteX162-25715" fmla="*/ 4103078 w 12641071"/>
              <a:gd name="connsiteY162-25716" fmla="*/ 1004204 h 5795240"/>
              <a:gd name="connsiteX163-25717" fmla="*/ 5215874 w 12641071"/>
              <a:gd name="connsiteY163-25718" fmla="*/ 0 h 5795240"/>
              <a:gd name="connsiteX0-25719" fmla="*/ 5964869 w 12641071"/>
              <a:gd name="connsiteY0-25720" fmla="*/ 4795171 h 5795240"/>
              <a:gd name="connsiteX1-25721" fmla="*/ 6019264 w 12641071"/>
              <a:gd name="connsiteY1-25722" fmla="*/ 4804905 h 5795240"/>
              <a:gd name="connsiteX2-25723" fmla="*/ 6036570 w 12641071"/>
              <a:gd name="connsiteY2-25724" fmla="*/ 4807089 h 5795240"/>
              <a:gd name="connsiteX3-25725" fmla="*/ 6019265 w 12641071"/>
              <a:gd name="connsiteY3-25726" fmla="*/ 4804905 h 5795240"/>
              <a:gd name="connsiteX4-25727" fmla="*/ 5964869 w 12641071"/>
              <a:gd name="connsiteY4-25728" fmla="*/ 4795171 h 5795240"/>
              <a:gd name="connsiteX5-25729" fmla="*/ 3682364 w 12641071"/>
              <a:gd name="connsiteY5-25730" fmla="*/ 4386723 h 5795240"/>
              <a:gd name="connsiteX6-25731" fmla="*/ 3772428 w 12641071"/>
              <a:gd name="connsiteY6-25732" fmla="*/ 4402840 h 5795240"/>
              <a:gd name="connsiteX7-25733" fmla="*/ 3772428 w 12641071"/>
              <a:gd name="connsiteY7-25734" fmla="*/ 4402840 h 5795240"/>
              <a:gd name="connsiteX8-25735" fmla="*/ 3682364 w 12641071"/>
              <a:gd name="connsiteY8-25736" fmla="*/ 4386723 h 5795240"/>
              <a:gd name="connsiteX9-25737" fmla="*/ 5215874 w 12641071"/>
              <a:gd name="connsiteY9-25738" fmla="*/ 0 h 5795240"/>
              <a:gd name="connsiteX10-25739" fmla="*/ 5927386 w 12641071"/>
              <a:gd name="connsiteY10-25740" fmla="*/ 255427 h 5795240"/>
              <a:gd name="connsiteX11-25741" fmla="*/ 6105193 w 12641071"/>
              <a:gd name="connsiteY11-25742" fmla="*/ 442067 h 5795240"/>
              <a:gd name="connsiteX12-25743" fmla="*/ 6105193 w 12641071"/>
              <a:gd name="connsiteY12-25744" fmla="*/ 442069 h 5795240"/>
              <a:gd name="connsiteX13-25745" fmla="*/ 6141460 w 12641071"/>
              <a:gd name="connsiteY13-25746" fmla="*/ 475027 h 5795240"/>
              <a:gd name="connsiteX14-25747" fmla="*/ 6788665 w 12641071"/>
              <a:gd name="connsiteY14-25748" fmla="*/ 707369 h 5795240"/>
              <a:gd name="connsiteX15-25749" fmla="*/ 7184710 w 12641071"/>
              <a:gd name="connsiteY15-25750" fmla="*/ 627411 h 5795240"/>
              <a:gd name="connsiteX16-25751" fmla="*/ 7264545 w 12641071"/>
              <a:gd name="connsiteY16-25752" fmla="*/ 588952 h 5795240"/>
              <a:gd name="connsiteX17-25753" fmla="*/ 7264545 w 12641071"/>
              <a:gd name="connsiteY17-25754" fmla="*/ 588953 h 5795240"/>
              <a:gd name="connsiteX18-25755" fmla="*/ 7273651 w 12641071"/>
              <a:gd name="connsiteY18-25756" fmla="*/ 584566 h 5795240"/>
              <a:gd name="connsiteX19-25757" fmla="*/ 7314851 w 12641071"/>
              <a:gd name="connsiteY19-25758" fmla="*/ 559537 h 5795240"/>
              <a:gd name="connsiteX20-25759" fmla="*/ 7354131 w 12641071"/>
              <a:gd name="connsiteY20-25760" fmla="*/ 565467 h 5795240"/>
              <a:gd name="connsiteX21-25761" fmla="*/ 7429608 w 12641071"/>
              <a:gd name="connsiteY21-25762" fmla="*/ 586051 h 5795240"/>
              <a:gd name="connsiteX22-25763" fmla="*/ 7354132 w 12641071"/>
              <a:gd name="connsiteY22-25764" fmla="*/ 565465 h 5795240"/>
              <a:gd name="connsiteX23-25765" fmla="*/ 7314853 w 12641071"/>
              <a:gd name="connsiteY23-25766" fmla="*/ 559536 h 5795240"/>
              <a:gd name="connsiteX24-25767" fmla="*/ 7314851 w 12641071"/>
              <a:gd name="connsiteY24-25768" fmla="*/ 559537 h 5795240"/>
              <a:gd name="connsiteX25-25769" fmla="*/ 7314849 w 12641071"/>
              <a:gd name="connsiteY25-25770" fmla="*/ 559537 h 5795240"/>
              <a:gd name="connsiteX26-25771" fmla="*/ 7273651 w 12641071"/>
              <a:gd name="connsiteY26-25772" fmla="*/ 584565 h 5795240"/>
              <a:gd name="connsiteX27-25773" fmla="*/ 7296407 w 12641071"/>
              <a:gd name="connsiteY27-25774" fmla="*/ 565126 h 5795240"/>
              <a:gd name="connsiteX28-25775" fmla="*/ 7307447 w 12641071"/>
              <a:gd name="connsiteY28-25776" fmla="*/ 558419 h 5795240"/>
              <a:gd name="connsiteX29-25777" fmla="*/ 7307450 w 12641071"/>
              <a:gd name="connsiteY29-25778" fmla="*/ 558419 h 5795240"/>
              <a:gd name="connsiteX30-25779" fmla="*/ 7385004 w 12641071"/>
              <a:gd name="connsiteY30-25780" fmla="*/ 511303 h 5795240"/>
              <a:gd name="connsiteX31-25781" fmla="*/ 7391626 w 12641071"/>
              <a:gd name="connsiteY31-25782" fmla="*/ 508114 h 5795240"/>
              <a:gd name="connsiteX32-25783" fmla="*/ 7391631 w 12641071"/>
              <a:gd name="connsiteY32-25784" fmla="*/ 508110 h 5795240"/>
              <a:gd name="connsiteX33-25785" fmla="*/ 7478934 w 12641071"/>
              <a:gd name="connsiteY33-25786" fmla="*/ 466053 h 5795240"/>
              <a:gd name="connsiteX34-25787" fmla="*/ 7897193 w 12641071"/>
              <a:gd name="connsiteY34-25788" fmla="*/ 381611 h 5795240"/>
              <a:gd name="connsiteX35-25789" fmla="*/ 8788216 w 12641071"/>
              <a:gd name="connsiteY35-25790" fmla="*/ 855364 h 5795240"/>
              <a:gd name="connsiteX36-25791" fmla="*/ 8832362 w 12641071"/>
              <a:gd name="connsiteY36-25792" fmla="*/ 928030 h 5795240"/>
              <a:gd name="connsiteX37-25793" fmla="*/ 8832362 w 12641071"/>
              <a:gd name="connsiteY37-25794" fmla="*/ 928033 h 5795240"/>
              <a:gd name="connsiteX38-25795" fmla="*/ 8842040 w 12641071"/>
              <a:gd name="connsiteY38-25796" fmla="*/ 943961 h 5795240"/>
              <a:gd name="connsiteX39-25797" fmla="*/ 8856144 w 12641071"/>
              <a:gd name="connsiteY39-25798" fmla="*/ 973241 h 5795240"/>
              <a:gd name="connsiteX40-25799" fmla="*/ 8856145 w 12641071"/>
              <a:gd name="connsiteY40-25800" fmla="*/ 973241 h 5795240"/>
              <a:gd name="connsiteX41-25801" fmla="*/ 8878117 w 12641071"/>
              <a:gd name="connsiteY41-25802" fmla="*/ 1018851 h 5795240"/>
              <a:gd name="connsiteX42-25803" fmla="*/ 8877719 w 12641071"/>
              <a:gd name="connsiteY42-25804" fmla="*/ 1018369 h 5795240"/>
              <a:gd name="connsiteX43-25805" fmla="*/ 8853250 w 12641071"/>
              <a:gd name="connsiteY43-25806" fmla="*/ 973288 h 5795240"/>
              <a:gd name="connsiteX44-25807" fmla="*/ 8853249 w 12641071"/>
              <a:gd name="connsiteY44-25808" fmla="*/ 973288 h 5795240"/>
              <a:gd name="connsiteX45-25809" fmla="*/ 8853248 w 12641071"/>
              <a:gd name="connsiteY45-25810" fmla="*/ 973287 h 5795240"/>
              <a:gd name="connsiteX46-25811" fmla="*/ 8849677 w 12641071"/>
              <a:gd name="connsiteY46-25812" fmla="*/ 973341 h 5795240"/>
              <a:gd name="connsiteX47-25813" fmla="*/ 8641543 w 12641071"/>
              <a:gd name="connsiteY47-25814" fmla="*/ 916577 h 5795240"/>
              <a:gd name="connsiteX48-25815" fmla="*/ 8641545 w 12641071"/>
              <a:gd name="connsiteY48-25816" fmla="*/ 916580 h 5795240"/>
              <a:gd name="connsiteX49-25817" fmla="*/ 8849676 w 12641071"/>
              <a:gd name="connsiteY49-25818" fmla="*/ 973343 h 5795240"/>
              <a:gd name="connsiteX50-25819" fmla="*/ 8853248 w 12641071"/>
              <a:gd name="connsiteY50-25820" fmla="*/ 973288 h 5795240"/>
              <a:gd name="connsiteX51-25821" fmla="*/ 8877719 w 12641071"/>
              <a:gd name="connsiteY51-25822" fmla="*/ 1018371 h 5795240"/>
              <a:gd name="connsiteX52-25823" fmla="*/ 8878116 w 12641071"/>
              <a:gd name="connsiteY52-25824" fmla="*/ 1018851 h 5795240"/>
              <a:gd name="connsiteX53-25825" fmla="*/ 8887288 w 12641071"/>
              <a:gd name="connsiteY53-25826" fmla="*/ 1037892 h 5795240"/>
              <a:gd name="connsiteX54-25827" fmla="*/ 8949899 w 12641071"/>
              <a:gd name="connsiteY54-25828" fmla="*/ 1239592 h 5795240"/>
              <a:gd name="connsiteX55-25829" fmla="*/ 8968437 w 12641071"/>
              <a:gd name="connsiteY55-25830" fmla="*/ 1423482 h 5795240"/>
              <a:gd name="connsiteX56-25831" fmla="*/ 8949899 w 12641071"/>
              <a:gd name="connsiteY56-25832" fmla="*/ 1239591 h 5795240"/>
              <a:gd name="connsiteX57-25833" fmla="*/ 8887288 w 12641071"/>
              <a:gd name="connsiteY57-25834" fmla="*/ 1037890 h 5795240"/>
              <a:gd name="connsiteX58-25835" fmla="*/ 8878116 w 12641071"/>
              <a:gd name="connsiteY58-25836" fmla="*/ 1018851 h 5795240"/>
              <a:gd name="connsiteX59-25837" fmla="*/ 8931285 w 12641071"/>
              <a:gd name="connsiteY59-25838" fmla="*/ 1083292 h 5795240"/>
              <a:gd name="connsiteX60-25839" fmla="*/ 9241478 w 12641071"/>
              <a:gd name="connsiteY60-25840" fmla="*/ 1211778 h 5795240"/>
              <a:gd name="connsiteX61-25841" fmla="*/ 9605238 w 12641071"/>
              <a:gd name="connsiteY61-25842" fmla="*/ 1018369 h 5795240"/>
              <a:gd name="connsiteX62-25843" fmla="*/ 9636247 w 12641071"/>
              <a:gd name="connsiteY62-25844" fmla="*/ 961241 h 5795240"/>
              <a:gd name="connsiteX63-25845" fmla="*/ 9641995 w 12641071"/>
              <a:gd name="connsiteY63-25846" fmla="*/ 961152 h 5795240"/>
              <a:gd name="connsiteX64-25847" fmla="*/ 9584939 w 12641071"/>
              <a:gd name="connsiteY64-25848" fmla="*/ 1079594 h 5795240"/>
              <a:gd name="connsiteX65-25849" fmla="*/ 9546257 w 12641071"/>
              <a:gd name="connsiteY65-25850" fmla="*/ 1204206 h 5795240"/>
              <a:gd name="connsiteX66-25851" fmla="*/ 9584939 w 12641071"/>
              <a:gd name="connsiteY66-25852" fmla="*/ 1079596 h 5795240"/>
              <a:gd name="connsiteX67-25853" fmla="*/ 9641995 w 12641071"/>
              <a:gd name="connsiteY67-25854" fmla="*/ 961153 h 5795240"/>
              <a:gd name="connsiteX68-25855" fmla="*/ 9653069 w 12641071"/>
              <a:gd name="connsiteY68-25856" fmla="*/ 960983 h 5795240"/>
              <a:gd name="connsiteX69-25857" fmla="*/ 9801564 w 12641071"/>
              <a:gd name="connsiteY69-25858" fmla="*/ 1196828 h 5795240"/>
              <a:gd name="connsiteX70-25859" fmla="*/ 9801566 w 12641071"/>
              <a:gd name="connsiteY70-25860" fmla="*/ 1196828 h 5795240"/>
              <a:gd name="connsiteX71-25861" fmla="*/ 9653070 w 12641071"/>
              <a:gd name="connsiteY71-25862" fmla="*/ 960982 h 5795240"/>
              <a:gd name="connsiteX72-25863" fmla="*/ 9641996 w 12641071"/>
              <a:gd name="connsiteY72-25864" fmla="*/ 961152 h 5795240"/>
              <a:gd name="connsiteX73-25865" fmla="*/ 9651917 w 12641071"/>
              <a:gd name="connsiteY73-25866" fmla="*/ 940556 h 5795240"/>
              <a:gd name="connsiteX74-25867" fmla="*/ 11050508 w 12641071"/>
              <a:gd name="connsiteY74-25868" fmla="*/ 108150 h 5795240"/>
              <a:gd name="connsiteX75-25869" fmla="*/ 12641071 w 12641071"/>
              <a:gd name="connsiteY75-25870" fmla="*/ 1698711 h 5795240"/>
              <a:gd name="connsiteX76-25871" fmla="*/ 11371062 w 12641071"/>
              <a:gd name="connsiteY76-25872" fmla="*/ 3256960 h 5795240"/>
              <a:gd name="connsiteX77-25873" fmla="*/ 11215953 w 12641071"/>
              <a:gd name="connsiteY77-25874" fmla="*/ 3280632 h 5795240"/>
              <a:gd name="connsiteX78-25875" fmla="*/ 11142318 w 12641071"/>
              <a:gd name="connsiteY78-25876" fmla="*/ 3276914 h 5795240"/>
              <a:gd name="connsiteX79-25877" fmla="*/ 11215952 w 12641071"/>
              <a:gd name="connsiteY79-25878" fmla="*/ 3280632 h 5795240"/>
              <a:gd name="connsiteX80-25879" fmla="*/ 11213133 w 12641071"/>
              <a:gd name="connsiteY80-25880" fmla="*/ 3281062 h 5795240"/>
              <a:gd name="connsiteX81-25881" fmla="*/ 11116921 w 12641071"/>
              <a:gd name="connsiteY81-25882" fmla="*/ 3285921 h 5795240"/>
              <a:gd name="connsiteX82-25883" fmla="*/ 11050507 w 12641071"/>
              <a:gd name="connsiteY82-25884" fmla="*/ 3289274 h 5795240"/>
              <a:gd name="connsiteX83-25885" fmla="*/ 11006292 w 12641071"/>
              <a:gd name="connsiteY83-25886" fmla="*/ 3287041 h 5795240"/>
              <a:gd name="connsiteX84-25887" fmla="*/ 10937101 w 12641071"/>
              <a:gd name="connsiteY84-25888" fmla="*/ 3297601 h 5795240"/>
              <a:gd name="connsiteX85-25889" fmla="*/ 10144740 w 12641071"/>
              <a:gd name="connsiteY85-25890" fmla="*/ 4089962 h 5795240"/>
              <a:gd name="connsiteX86-25891" fmla="*/ 10130374 w 12641071"/>
              <a:gd name="connsiteY86-25892" fmla="*/ 4184101 h 5795240"/>
              <a:gd name="connsiteX87-25893" fmla="*/ 10130375 w 12641071"/>
              <a:gd name="connsiteY87-25894" fmla="*/ 4184103 h 5795240"/>
              <a:gd name="connsiteX88-25895" fmla="*/ 10130656 w 12641071"/>
              <a:gd name="connsiteY88-25896" fmla="*/ 4185950 h 5795240"/>
              <a:gd name="connsiteX89-25897" fmla="*/ 10138194 w 12641071"/>
              <a:gd name="connsiteY89-25898" fmla="*/ 4335228 h 5795240"/>
              <a:gd name="connsiteX90-25899" fmla="*/ 10137710 w 12641071"/>
              <a:gd name="connsiteY90-25900" fmla="*/ 4344822 h 5795240"/>
              <a:gd name="connsiteX91-25901" fmla="*/ 10133555 w 12641071"/>
              <a:gd name="connsiteY91-25902" fmla="*/ 4427096 h 5795240"/>
              <a:gd name="connsiteX92-25903" fmla="*/ 10129312 w 12641071"/>
              <a:gd name="connsiteY92-25904" fmla="*/ 4399289 h 5795240"/>
              <a:gd name="connsiteX93-25905" fmla="*/ 10126797 w 12641071"/>
              <a:gd name="connsiteY93-25906" fmla="*/ 4349498 h 5795240"/>
              <a:gd name="connsiteX94-25907" fmla="*/ 10126796 w 12641071"/>
              <a:gd name="connsiteY94-25908" fmla="*/ 4349498 h 5795240"/>
              <a:gd name="connsiteX95-25909" fmla="*/ 10129311 w 12641071"/>
              <a:gd name="connsiteY95-25910" fmla="*/ 4399289 h 5795240"/>
              <a:gd name="connsiteX96-25911" fmla="*/ 10133554 w 12641071"/>
              <a:gd name="connsiteY96-25912" fmla="*/ 4427096 h 5795240"/>
              <a:gd name="connsiteX97-25913" fmla="*/ 10130656 w 12641071"/>
              <a:gd name="connsiteY97-25914" fmla="*/ 4484506 h 5795240"/>
              <a:gd name="connsiteX98-25915" fmla="*/ 8678182 w 12641071"/>
              <a:gd name="connsiteY98-25916" fmla="*/ 5795240 h 5795240"/>
              <a:gd name="connsiteX99-25917" fmla="*/ 7467518 w 12641071"/>
              <a:gd name="connsiteY99-25918" fmla="*/ 5151535 h 5795240"/>
              <a:gd name="connsiteX100-25919" fmla="*/ 7419945 w 12641071"/>
              <a:gd name="connsiteY100-25920" fmla="*/ 5073228 h 5795240"/>
              <a:gd name="connsiteX101-25921" fmla="*/ 7394386 w 12641071"/>
              <a:gd name="connsiteY101-25922" fmla="*/ 5031156 h 5795240"/>
              <a:gd name="connsiteX102-25923" fmla="*/ 7367299 w 12641071"/>
              <a:gd name="connsiteY102-25924" fmla="*/ 4974928 h 5795240"/>
              <a:gd name="connsiteX103-25925" fmla="*/ 7332905 w 12641071"/>
              <a:gd name="connsiteY103-25926" fmla="*/ 4903531 h 5795240"/>
              <a:gd name="connsiteX104-25927" fmla="*/ 7320958 w 12641071"/>
              <a:gd name="connsiteY104-25928" fmla="*/ 4870887 h 5795240"/>
              <a:gd name="connsiteX105-25929" fmla="*/ 7322174 w 12641071"/>
              <a:gd name="connsiteY105-25930" fmla="*/ 4872361 h 5795240"/>
              <a:gd name="connsiteX106-25931" fmla="*/ 7362630 w 12641071"/>
              <a:gd name="connsiteY106-25932" fmla="*/ 4938954 h 5795240"/>
              <a:gd name="connsiteX107-25933" fmla="*/ 7380779 w 12641071"/>
              <a:gd name="connsiteY107-25934" fmla="*/ 4976628 h 5795240"/>
              <a:gd name="connsiteX108-25935" fmla="*/ 7391210 w 12641071"/>
              <a:gd name="connsiteY108-25936" fmla="*/ 4977944 h 5795240"/>
              <a:gd name="connsiteX109-25937" fmla="*/ 7380780 w 12641071"/>
              <a:gd name="connsiteY109-25938" fmla="*/ 4976628 h 5795240"/>
              <a:gd name="connsiteX110-25939" fmla="*/ 7362631 w 12641071"/>
              <a:gd name="connsiteY110-25940" fmla="*/ 4938954 h 5795240"/>
              <a:gd name="connsiteX111-25941" fmla="*/ 7322175 w 12641071"/>
              <a:gd name="connsiteY111-25942" fmla="*/ 4872361 h 5795240"/>
              <a:gd name="connsiteX112-25943" fmla="*/ 7320959 w 12641071"/>
              <a:gd name="connsiteY112-25944" fmla="*/ 4870887 h 5795240"/>
              <a:gd name="connsiteX113-25945" fmla="*/ 7283811 w 12641071"/>
              <a:gd name="connsiteY113-25946" fmla="*/ 4769391 h 5795240"/>
              <a:gd name="connsiteX114-25947" fmla="*/ 7272112 w 12641071"/>
              <a:gd name="connsiteY114-25948" fmla="*/ 4718630 h 5795240"/>
              <a:gd name="connsiteX115-25949" fmla="*/ 7272111 w 12641071"/>
              <a:gd name="connsiteY115-25950" fmla="*/ 4718630 h 5795240"/>
              <a:gd name="connsiteX116-25951" fmla="*/ 7283810 w 12641071"/>
              <a:gd name="connsiteY116-25952" fmla="*/ 4769391 h 5795240"/>
              <a:gd name="connsiteX117-25953" fmla="*/ 7320958 w 12641071"/>
              <a:gd name="connsiteY117-25954" fmla="*/ 4870887 h 5795240"/>
              <a:gd name="connsiteX118-25955" fmla="*/ 7223551 w 12641071"/>
              <a:gd name="connsiteY118-25956" fmla="*/ 4752829 h 5795240"/>
              <a:gd name="connsiteX119-25957" fmla="*/ 6652445 w 12641071"/>
              <a:gd name="connsiteY119-25958" fmla="*/ 4516269 h 5795240"/>
              <a:gd name="connsiteX120-25959" fmla="*/ 6200873 w 12641071"/>
              <a:gd name="connsiteY120-25960" fmla="*/ 4654206 h 5795240"/>
              <a:gd name="connsiteX121-25961" fmla="*/ 6088813 w 12641071"/>
              <a:gd name="connsiteY121-25962" fmla="*/ 4746663 h 5795240"/>
              <a:gd name="connsiteX122-25963" fmla="*/ 6043019 w 12641071"/>
              <a:gd name="connsiteY122-25964" fmla="*/ 4807902 h 5795240"/>
              <a:gd name="connsiteX123-25965" fmla="*/ 6043021 w 12641071"/>
              <a:gd name="connsiteY123-25966" fmla="*/ 4807902 h 5795240"/>
              <a:gd name="connsiteX124-25967" fmla="*/ 6023271 w 12641071"/>
              <a:gd name="connsiteY124-25968" fmla="*/ 4834312 h 5795240"/>
              <a:gd name="connsiteX125-25969" fmla="*/ 5970678 w 12641071"/>
              <a:gd name="connsiteY125-25970" fmla="*/ 4892181 h 5795240"/>
              <a:gd name="connsiteX126-25971" fmla="*/ 5982717 w 12641071"/>
              <a:gd name="connsiteY126-25972" fmla="*/ 4872361 h 5795240"/>
              <a:gd name="connsiteX127-25973" fmla="*/ 5970675 w 12641071"/>
              <a:gd name="connsiteY127-25974" fmla="*/ 4892181 h 5795240"/>
              <a:gd name="connsiteX128-25975" fmla="*/ 5935320 w 12641071"/>
              <a:gd name="connsiteY128-25976" fmla="*/ 4931081 h 5795240"/>
              <a:gd name="connsiteX129-25977" fmla="*/ 4971763 w 12641071"/>
              <a:gd name="connsiteY129-25978" fmla="*/ 5330200 h 5795240"/>
              <a:gd name="connsiteX130-25979" fmla="*/ 3716172 w 12641071"/>
              <a:gd name="connsiteY130-25980" fmla="*/ 4497938 h 5795240"/>
              <a:gd name="connsiteX131-25981" fmla="*/ 3710773 w 12641071"/>
              <a:gd name="connsiteY131-25982" fmla="*/ 4483182 h 5795240"/>
              <a:gd name="connsiteX132-25983" fmla="*/ 3710773 w 12641071"/>
              <a:gd name="connsiteY132-25984" fmla="*/ 4483181 h 5795240"/>
              <a:gd name="connsiteX133-25985" fmla="*/ 3674984 w 12641071"/>
              <a:gd name="connsiteY133-25986" fmla="*/ 4385402 h 5795240"/>
              <a:gd name="connsiteX134-25987" fmla="*/ 3670349 w 12641071"/>
              <a:gd name="connsiteY134-25988" fmla="*/ 4372742 h 5795240"/>
              <a:gd name="connsiteX135-25989" fmla="*/ 3659438 w 12641071"/>
              <a:gd name="connsiteY135-25990" fmla="*/ 4330309 h 5795240"/>
              <a:gd name="connsiteX136-25991" fmla="*/ 3672084 w 12641071"/>
              <a:gd name="connsiteY136-25992" fmla="*/ 4353606 h 5795240"/>
              <a:gd name="connsiteX137-25993" fmla="*/ 3659440 w 12641071"/>
              <a:gd name="connsiteY137-25994" fmla="*/ 4330309 h 5795240"/>
              <a:gd name="connsiteX138-25995" fmla="*/ 3613217 w 12641071"/>
              <a:gd name="connsiteY138-25996" fmla="*/ 4245153 h 5795240"/>
              <a:gd name="connsiteX139-25997" fmla="*/ 3083792 w 12641071"/>
              <a:gd name="connsiteY139-25998" fmla="*/ 3963660 h 5795240"/>
              <a:gd name="connsiteX140-25999" fmla="*/ 2835272 w 12641071"/>
              <a:gd name="connsiteY140-26000" fmla="*/ 4013833 h 5795240"/>
              <a:gd name="connsiteX141-26001" fmla="*/ 2820214 w 12641071"/>
              <a:gd name="connsiteY141-26002" fmla="*/ 4022007 h 5795240"/>
              <a:gd name="connsiteX142-26003" fmla="*/ 2820212 w 12641071"/>
              <a:gd name="connsiteY142-26004" fmla="*/ 4022008 h 5795240"/>
              <a:gd name="connsiteX143-26005" fmla="*/ 2820206 w 12641071"/>
              <a:gd name="connsiteY143-26006" fmla="*/ 4022011 h 5795240"/>
              <a:gd name="connsiteX144-26007" fmla="*/ 2813481 w 12641071"/>
              <a:gd name="connsiteY144-26008" fmla="*/ 4027041 h 5795240"/>
              <a:gd name="connsiteX145-26009" fmla="*/ 2762875 w 12641071"/>
              <a:gd name="connsiteY145-26010" fmla="*/ 4057784 h 5795240"/>
              <a:gd name="connsiteX146-26011" fmla="*/ 2762878 w 12641071"/>
              <a:gd name="connsiteY146-26012" fmla="*/ 4057784 h 5795240"/>
              <a:gd name="connsiteX147-26013" fmla="*/ 2694694 w 12641071"/>
              <a:gd name="connsiteY147-26014" fmla="*/ 4099208 h 5795240"/>
              <a:gd name="connsiteX148-26015" fmla="*/ 2726822 w 12641071"/>
              <a:gd name="connsiteY148-26016" fmla="*/ 4072700 h 5795240"/>
              <a:gd name="connsiteX149-26017" fmla="*/ 2757719 w 12641071"/>
              <a:gd name="connsiteY149-26018" fmla="*/ 4055929 h 5795240"/>
              <a:gd name="connsiteX150-26019" fmla="*/ 2757718 w 12641071"/>
              <a:gd name="connsiteY150-26020" fmla="*/ 4055928 h 5795240"/>
              <a:gd name="connsiteX151-26021" fmla="*/ 2726820 w 12641071"/>
              <a:gd name="connsiteY151-26022" fmla="*/ 4072700 h 5795240"/>
              <a:gd name="connsiteX152-26023" fmla="*/ 2694692 w 12641071"/>
              <a:gd name="connsiteY152-26024" fmla="*/ 4099208 h 5795240"/>
              <a:gd name="connsiteX153-26025" fmla="*/ 2664698 w 12641071"/>
              <a:gd name="connsiteY153-26026" fmla="*/ 4117431 h 5795240"/>
              <a:gd name="connsiteX154-26027" fmla="*/ 1804544 w 12641071"/>
              <a:gd name="connsiteY154-26028" fmla="*/ 4335229 h 5795240"/>
              <a:gd name="connsiteX155-26029" fmla="*/ 0 w 12641071"/>
              <a:gd name="connsiteY155-26030" fmla="*/ 2530685 h 5795240"/>
              <a:gd name="connsiteX156-26031" fmla="*/ 1804544 w 12641071"/>
              <a:gd name="connsiteY156-26032" fmla="*/ 726143 h 5795240"/>
              <a:gd name="connsiteX157-26033" fmla="*/ 3080549 w 12641071"/>
              <a:gd name="connsiteY157-26034" fmla="*/ 1254682 h 5795240"/>
              <a:gd name="connsiteX158-26035" fmla="*/ 3268676 w 12641071"/>
              <a:gd name="connsiteY158-26036" fmla="*/ 1461167 h 5795240"/>
              <a:gd name="connsiteX159-26037" fmla="*/ 3565826 w 12641071"/>
              <a:gd name="connsiteY159-26038" fmla="*/ 1551935 h 5795240"/>
              <a:gd name="connsiteX160-26039" fmla="*/ 4086504 w 12641071"/>
              <a:gd name="connsiteY160-26040" fmla="*/ 1127574 h 5795240"/>
              <a:gd name="connsiteX161-26041" fmla="*/ 4103078 w 12641071"/>
              <a:gd name="connsiteY161-26042" fmla="*/ 1004204 h 5795240"/>
              <a:gd name="connsiteX162-26043" fmla="*/ 5215874 w 12641071"/>
              <a:gd name="connsiteY162-26044" fmla="*/ 0 h 5795240"/>
              <a:gd name="connsiteX0-26045" fmla="*/ 5964869 w 12641071"/>
              <a:gd name="connsiteY0-26046" fmla="*/ 4795171 h 5795240"/>
              <a:gd name="connsiteX1-26047" fmla="*/ 6019264 w 12641071"/>
              <a:gd name="connsiteY1-26048" fmla="*/ 4804905 h 5795240"/>
              <a:gd name="connsiteX2-26049" fmla="*/ 6036570 w 12641071"/>
              <a:gd name="connsiteY2-26050" fmla="*/ 4807089 h 5795240"/>
              <a:gd name="connsiteX3-26051" fmla="*/ 6019265 w 12641071"/>
              <a:gd name="connsiteY3-26052" fmla="*/ 4804905 h 5795240"/>
              <a:gd name="connsiteX4-26053" fmla="*/ 5964869 w 12641071"/>
              <a:gd name="connsiteY4-26054" fmla="*/ 4795171 h 5795240"/>
              <a:gd name="connsiteX5-26055" fmla="*/ 3682364 w 12641071"/>
              <a:gd name="connsiteY5-26056" fmla="*/ 4386723 h 5795240"/>
              <a:gd name="connsiteX6-26057" fmla="*/ 3772428 w 12641071"/>
              <a:gd name="connsiteY6-26058" fmla="*/ 4402840 h 5795240"/>
              <a:gd name="connsiteX7-26059" fmla="*/ 3772428 w 12641071"/>
              <a:gd name="connsiteY7-26060" fmla="*/ 4402840 h 5795240"/>
              <a:gd name="connsiteX8-26061" fmla="*/ 3682364 w 12641071"/>
              <a:gd name="connsiteY8-26062" fmla="*/ 4386723 h 5795240"/>
              <a:gd name="connsiteX9-26063" fmla="*/ 5215874 w 12641071"/>
              <a:gd name="connsiteY9-26064" fmla="*/ 0 h 5795240"/>
              <a:gd name="connsiteX10-26065" fmla="*/ 5927386 w 12641071"/>
              <a:gd name="connsiteY10-26066" fmla="*/ 255427 h 5795240"/>
              <a:gd name="connsiteX11-26067" fmla="*/ 6105193 w 12641071"/>
              <a:gd name="connsiteY11-26068" fmla="*/ 442067 h 5795240"/>
              <a:gd name="connsiteX12-26069" fmla="*/ 6105193 w 12641071"/>
              <a:gd name="connsiteY12-26070" fmla="*/ 442069 h 5795240"/>
              <a:gd name="connsiteX13-26071" fmla="*/ 6141460 w 12641071"/>
              <a:gd name="connsiteY13-26072" fmla="*/ 475027 h 5795240"/>
              <a:gd name="connsiteX14-26073" fmla="*/ 6788665 w 12641071"/>
              <a:gd name="connsiteY14-26074" fmla="*/ 707369 h 5795240"/>
              <a:gd name="connsiteX15-26075" fmla="*/ 7184710 w 12641071"/>
              <a:gd name="connsiteY15-26076" fmla="*/ 627411 h 5795240"/>
              <a:gd name="connsiteX16-26077" fmla="*/ 7264545 w 12641071"/>
              <a:gd name="connsiteY16-26078" fmla="*/ 588952 h 5795240"/>
              <a:gd name="connsiteX17-26079" fmla="*/ 7264545 w 12641071"/>
              <a:gd name="connsiteY17-26080" fmla="*/ 588953 h 5795240"/>
              <a:gd name="connsiteX18-26081" fmla="*/ 7273651 w 12641071"/>
              <a:gd name="connsiteY18-26082" fmla="*/ 584566 h 5795240"/>
              <a:gd name="connsiteX19-26083" fmla="*/ 7314851 w 12641071"/>
              <a:gd name="connsiteY19-26084" fmla="*/ 559537 h 5795240"/>
              <a:gd name="connsiteX20-26085" fmla="*/ 7354131 w 12641071"/>
              <a:gd name="connsiteY20-26086" fmla="*/ 565467 h 5795240"/>
              <a:gd name="connsiteX21-26087" fmla="*/ 7354132 w 12641071"/>
              <a:gd name="connsiteY21-26088" fmla="*/ 565465 h 5795240"/>
              <a:gd name="connsiteX22-26089" fmla="*/ 7314853 w 12641071"/>
              <a:gd name="connsiteY22-26090" fmla="*/ 559536 h 5795240"/>
              <a:gd name="connsiteX23-26091" fmla="*/ 7314851 w 12641071"/>
              <a:gd name="connsiteY23-26092" fmla="*/ 559537 h 5795240"/>
              <a:gd name="connsiteX24-26093" fmla="*/ 7314849 w 12641071"/>
              <a:gd name="connsiteY24-26094" fmla="*/ 559537 h 5795240"/>
              <a:gd name="connsiteX25-26095" fmla="*/ 7273651 w 12641071"/>
              <a:gd name="connsiteY25-26096" fmla="*/ 584565 h 5795240"/>
              <a:gd name="connsiteX26-26097" fmla="*/ 7296407 w 12641071"/>
              <a:gd name="connsiteY26-26098" fmla="*/ 565126 h 5795240"/>
              <a:gd name="connsiteX27-26099" fmla="*/ 7307447 w 12641071"/>
              <a:gd name="connsiteY27-26100" fmla="*/ 558419 h 5795240"/>
              <a:gd name="connsiteX28-26101" fmla="*/ 7307450 w 12641071"/>
              <a:gd name="connsiteY28-26102" fmla="*/ 558419 h 5795240"/>
              <a:gd name="connsiteX29-26103" fmla="*/ 7385004 w 12641071"/>
              <a:gd name="connsiteY29-26104" fmla="*/ 511303 h 5795240"/>
              <a:gd name="connsiteX30-26105" fmla="*/ 7391626 w 12641071"/>
              <a:gd name="connsiteY30-26106" fmla="*/ 508114 h 5795240"/>
              <a:gd name="connsiteX31-26107" fmla="*/ 7391631 w 12641071"/>
              <a:gd name="connsiteY31-26108" fmla="*/ 508110 h 5795240"/>
              <a:gd name="connsiteX32-26109" fmla="*/ 7478934 w 12641071"/>
              <a:gd name="connsiteY32-26110" fmla="*/ 466053 h 5795240"/>
              <a:gd name="connsiteX33-26111" fmla="*/ 7897193 w 12641071"/>
              <a:gd name="connsiteY33-26112" fmla="*/ 381611 h 5795240"/>
              <a:gd name="connsiteX34-26113" fmla="*/ 8788216 w 12641071"/>
              <a:gd name="connsiteY34-26114" fmla="*/ 855364 h 5795240"/>
              <a:gd name="connsiteX35-26115" fmla="*/ 8832362 w 12641071"/>
              <a:gd name="connsiteY35-26116" fmla="*/ 928030 h 5795240"/>
              <a:gd name="connsiteX36-26117" fmla="*/ 8832362 w 12641071"/>
              <a:gd name="connsiteY36-26118" fmla="*/ 928033 h 5795240"/>
              <a:gd name="connsiteX37-26119" fmla="*/ 8842040 w 12641071"/>
              <a:gd name="connsiteY37-26120" fmla="*/ 943961 h 5795240"/>
              <a:gd name="connsiteX38-26121" fmla="*/ 8856144 w 12641071"/>
              <a:gd name="connsiteY38-26122" fmla="*/ 973241 h 5795240"/>
              <a:gd name="connsiteX39-26123" fmla="*/ 8856145 w 12641071"/>
              <a:gd name="connsiteY39-26124" fmla="*/ 973241 h 5795240"/>
              <a:gd name="connsiteX40-26125" fmla="*/ 8878117 w 12641071"/>
              <a:gd name="connsiteY40-26126" fmla="*/ 1018851 h 5795240"/>
              <a:gd name="connsiteX41-26127" fmla="*/ 8877719 w 12641071"/>
              <a:gd name="connsiteY41-26128" fmla="*/ 1018369 h 5795240"/>
              <a:gd name="connsiteX42-26129" fmla="*/ 8853250 w 12641071"/>
              <a:gd name="connsiteY42-26130" fmla="*/ 973288 h 5795240"/>
              <a:gd name="connsiteX43-26131" fmla="*/ 8853249 w 12641071"/>
              <a:gd name="connsiteY43-26132" fmla="*/ 973288 h 5795240"/>
              <a:gd name="connsiteX44-26133" fmla="*/ 8853248 w 12641071"/>
              <a:gd name="connsiteY44-26134" fmla="*/ 973287 h 5795240"/>
              <a:gd name="connsiteX45-26135" fmla="*/ 8849677 w 12641071"/>
              <a:gd name="connsiteY45-26136" fmla="*/ 973341 h 5795240"/>
              <a:gd name="connsiteX46-26137" fmla="*/ 8641543 w 12641071"/>
              <a:gd name="connsiteY46-26138" fmla="*/ 916577 h 5795240"/>
              <a:gd name="connsiteX47-26139" fmla="*/ 8641545 w 12641071"/>
              <a:gd name="connsiteY47-26140" fmla="*/ 916580 h 5795240"/>
              <a:gd name="connsiteX48-26141" fmla="*/ 8849676 w 12641071"/>
              <a:gd name="connsiteY48-26142" fmla="*/ 973343 h 5795240"/>
              <a:gd name="connsiteX49-26143" fmla="*/ 8853248 w 12641071"/>
              <a:gd name="connsiteY49-26144" fmla="*/ 973288 h 5795240"/>
              <a:gd name="connsiteX50-26145" fmla="*/ 8877719 w 12641071"/>
              <a:gd name="connsiteY50-26146" fmla="*/ 1018371 h 5795240"/>
              <a:gd name="connsiteX51-26147" fmla="*/ 8878116 w 12641071"/>
              <a:gd name="connsiteY51-26148" fmla="*/ 1018851 h 5795240"/>
              <a:gd name="connsiteX52-26149" fmla="*/ 8887288 w 12641071"/>
              <a:gd name="connsiteY52-26150" fmla="*/ 1037892 h 5795240"/>
              <a:gd name="connsiteX53-26151" fmla="*/ 8949899 w 12641071"/>
              <a:gd name="connsiteY53-26152" fmla="*/ 1239592 h 5795240"/>
              <a:gd name="connsiteX54-26153" fmla="*/ 8968437 w 12641071"/>
              <a:gd name="connsiteY54-26154" fmla="*/ 1423482 h 5795240"/>
              <a:gd name="connsiteX55-26155" fmla="*/ 8949899 w 12641071"/>
              <a:gd name="connsiteY55-26156" fmla="*/ 1239591 h 5795240"/>
              <a:gd name="connsiteX56-26157" fmla="*/ 8887288 w 12641071"/>
              <a:gd name="connsiteY56-26158" fmla="*/ 1037890 h 5795240"/>
              <a:gd name="connsiteX57-26159" fmla="*/ 8878116 w 12641071"/>
              <a:gd name="connsiteY57-26160" fmla="*/ 1018851 h 5795240"/>
              <a:gd name="connsiteX58-26161" fmla="*/ 8931285 w 12641071"/>
              <a:gd name="connsiteY58-26162" fmla="*/ 1083292 h 5795240"/>
              <a:gd name="connsiteX59-26163" fmla="*/ 9241478 w 12641071"/>
              <a:gd name="connsiteY59-26164" fmla="*/ 1211778 h 5795240"/>
              <a:gd name="connsiteX60-26165" fmla="*/ 9605238 w 12641071"/>
              <a:gd name="connsiteY60-26166" fmla="*/ 1018369 h 5795240"/>
              <a:gd name="connsiteX61-26167" fmla="*/ 9636247 w 12641071"/>
              <a:gd name="connsiteY61-26168" fmla="*/ 961241 h 5795240"/>
              <a:gd name="connsiteX62-26169" fmla="*/ 9641995 w 12641071"/>
              <a:gd name="connsiteY62-26170" fmla="*/ 961152 h 5795240"/>
              <a:gd name="connsiteX63-26171" fmla="*/ 9584939 w 12641071"/>
              <a:gd name="connsiteY63-26172" fmla="*/ 1079594 h 5795240"/>
              <a:gd name="connsiteX64-26173" fmla="*/ 9546257 w 12641071"/>
              <a:gd name="connsiteY64-26174" fmla="*/ 1204206 h 5795240"/>
              <a:gd name="connsiteX65-26175" fmla="*/ 9584939 w 12641071"/>
              <a:gd name="connsiteY65-26176" fmla="*/ 1079596 h 5795240"/>
              <a:gd name="connsiteX66-26177" fmla="*/ 9641995 w 12641071"/>
              <a:gd name="connsiteY66-26178" fmla="*/ 961153 h 5795240"/>
              <a:gd name="connsiteX67-26179" fmla="*/ 9653069 w 12641071"/>
              <a:gd name="connsiteY67-26180" fmla="*/ 960983 h 5795240"/>
              <a:gd name="connsiteX68-26181" fmla="*/ 9801564 w 12641071"/>
              <a:gd name="connsiteY68-26182" fmla="*/ 1196828 h 5795240"/>
              <a:gd name="connsiteX69-26183" fmla="*/ 9801566 w 12641071"/>
              <a:gd name="connsiteY69-26184" fmla="*/ 1196828 h 5795240"/>
              <a:gd name="connsiteX70-26185" fmla="*/ 9653070 w 12641071"/>
              <a:gd name="connsiteY70-26186" fmla="*/ 960982 h 5795240"/>
              <a:gd name="connsiteX71-26187" fmla="*/ 9641996 w 12641071"/>
              <a:gd name="connsiteY71-26188" fmla="*/ 961152 h 5795240"/>
              <a:gd name="connsiteX72-26189" fmla="*/ 9651917 w 12641071"/>
              <a:gd name="connsiteY72-26190" fmla="*/ 940556 h 5795240"/>
              <a:gd name="connsiteX73-26191" fmla="*/ 11050508 w 12641071"/>
              <a:gd name="connsiteY73-26192" fmla="*/ 108150 h 5795240"/>
              <a:gd name="connsiteX74-26193" fmla="*/ 12641071 w 12641071"/>
              <a:gd name="connsiteY74-26194" fmla="*/ 1698711 h 5795240"/>
              <a:gd name="connsiteX75-26195" fmla="*/ 11371062 w 12641071"/>
              <a:gd name="connsiteY75-26196" fmla="*/ 3256960 h 5795240"/>
              <a:gd name="connsiteX76-26197" fmla="*/ 11215953 w 12641071"/>
              <a:gd name="connsiteY76-26198" fmla="*/ 3280632 h 5795240"/>
              <a:gd name="connsiteX77-26199" fmla="*/ 11142318 w 12641071"/>
              <a:gd name="connsiteY77-26200" fmla="*/ 3276914 h 5795240"/>
              <a:gd name="connsiteX78-26201" fmla="*/ 11215952 w 12641071"/>
              <a:gd name="connsiteY78-26202" fmla="*/ 3280632 h 5795240"/>
              <a:gd name="connsiteX79-26203" fmla="*/ 11213133 w 12641071"/>
              <a:gd name="connsiteY79-26204" fmla="*/ 3281062 h 5795240"/>
              <a:gd name="connsiteX80-26205" fmla="*/ 11116921 w 12641071"/>
              <a:gd name="connsiteY80-26206" fmla="*/ 3285921 h 5795240"/>
              <a:gd name="connsiteX81-26207" fmla="*/ 11050507 w 12641071"/>
              <a:gd name="connsiteY81-26208" fmla="*/ 3289274 h 5795240"/>
              <a:gd name="connsiteX82-26209" fmla="*/ 11006292 w 12641071"/>
              <a:gd name="connsiteY82-26210" fmla="*/ 3287041 h 5795240"/>
              <a:gd name="connsiteX83-26211" fmla="*/ 10937101 w 12641071"/>
              <a:gd name="connsiteY83-26212" fmla="*/ 3297601 h 5795240"/>
              <a:gd name="connsiteX84-26213" fmla="*/ 10144740 w 12641071"/>
              <a:gd name="connsiteY84-26214" fmla="*/ 4089962 h 5795240"/>
              <a:gd name="connsiteX85-26215" fmla="*/ 10130374 w 12641071"/>
              <a:gd name="connsiteY85-26216" fmla="*/ 4184101 h 5795240"/>
              <a:gd name="connsiteX86-26217" fmla="*/ 10130375 w 12641071"/>
              <a:gd name="connsiteY86-26218" fmla="*/ 4184103 h 5795240"/>
              <a:gd name="connsiteX87-26219" fmla="*/ 10130656 w 12641071"/>
              <a:gd name="connsiteY87-26220" fmla="*/ 4185950 h 5795240"/>
              <a:gd name="connsiteX88-26221" fmla="*/ 10138194 w 12641071"/>
              <a:gd name="connsiteY88-26222" fmla="*/ 4335228 h 5795240"/>
              <a:gd name="connsiteX89-26223" fmla="*/ 10137710 w 12641071"/>
              <a:gd name="connsiteY89-26224" fmla="*/ 4344822 h 5795240"/>
              <a:gd name="connsiteX90-26225" fmla="*/ 10133555 w 12641071"/>
              <a:gd name="connsiteY90-26226" fmla="*/ 4427096 h 5795240"/>
              <a:gd name="connsiteX91-26227" fmla="*/ 10129312 w 12641071"/>
              <a:gd name="connsiteY91-26228" fmla="*/ 4399289 h 5795240"/>
              <a:gd name="connsiteX92-26229" fmla="*/ 10126797 w 12641071"/>
              <a:gd name="connsiteY92-26230" fmla="*/ 4349498 h 5795240"/>
              <a:gd name="connsiteX93-26231" fmla="*/ 10126796 w 12641071"/>
              <a:gd name="connsiteY93-26232" fmla="*/ 4349498 h 5795240"/>
              <a:gd name="connsiteX94-26233" fmla="*/ 10129311 w 12641071"/>
              <a:gd name="connsiteY94-26234" fmla="*/ 4399289 h 5795240"/>
              <a:gd name="connsiteX95-26235" fmla="*/ 10133554 w 12641071"/>
              <a:gd name="connsiteY95-26236" fmla="*/ 4427096 h 5795240"/>
              <a:gd name="connsiteX96-26237" fmla="*/ 10130656 w 12641071"/>
              <a:gd name="connsiteY96-26238" fmla="*/ 4484506 h 5795240"/>
              <a:gd name="connsiteX97-26239" fmla="*/ 8678182 w 12641071"/>
              <a:gd name="connsiteY97-26240" fmla="*/ 5795240 h 5795240"/>
              <a:gd name="connsiteX98-26241" fmla="*/ 7467518 w 12641071"/>
              <a:gd name="connsiteY98-26242" fmla="*/ 5151535 h 5795240"/>
              <a:gd name="connsiteX99-26243" fmla="*/ 7419945 w 12641071"/>
              <a:gd name="connsiteY99-26244" fmla="*/ 5073228 h 5795240"/>
              <a:gd name="connsiteX100-26245" fmla="*/ 7394386 w 12641071"/>
              <a:gd name="connsiteY100-26246" fmla="*/ 5031156 h 5795240"/>
              <a:gd name="connsiteX101-26247" fmla="*/ 7367299 w 12641071"/>
              <a:gd name="connsiteY101-26248" fmla="*/ 4974928 h 5795240"/>
              <a:gd name="connsiteX102-26249" fmla="*/ 7332905 w 12641071"/>
              <a:gd name="connsiteY102-26250" fmla="*/ 4903531 h 5795240"/>
              <a:gd name="connsiteX103-26251" fmla="*/ 7320958 w 12641071"/>
              <a:gd name="connsiteY103-26252" fmla="*/ 4870887 h 5795240"/>
              <a:gd name="connsiteX104-26253" fmla="*/ 7322174 w 12641071"/>
              <a:gd name="connsiteY104-26254" fmla="*/ 4872361 h 5795240"/>
              <a:gd name="connsiteX105-26255" fmla="*/ 7362630 w 12641071"/>
              <a:gd name="connsiteY105-26256" fmla="*/ 4938954 h 5795240"/>
              <a:gd name="connsiteX106-26257" fmla="*/ 7380779 w 12641071"/>
              <a:gd name="connsiteY106-26258" fmla="*/ 4976628 h 5795240"/>
              <a:gd name="connsiteX107-26259" fmla="*/ 7391210 w 12641071"/>
              <a:gd name="connsiteY107-26260" fmla="*/ 4977944 h 5795240"/>
              <a:gd name="connsiteX108-26261" fmla="*/ 7380780 w 12641071"/>
              <a:gd name="connsiteY108-26262" fmla="*/ 4976628 h 5795240"/>
              <a:gd name="connsiteX109-26263" fmla="*/ 7362631 w 12641071"/>
              <a:gd name="connsiteY109-26264" fmla="*/ 4938954 h 5795240"/>
              <a:gd name="connsiteX110-26265" fmla="*/ 7322175 w 12641071"/>
              <a:gd name="connsiteY110-26266" fmla="*/ 4872361 h 5795240"/>
              <a:gd name="connsiteX111-26267" fmla="*/ 7320959 w 12641071"/>
              <a:gd name="connsiteY111-26268" fmla="*/ 4870887 h 5795240"/>
              <a:gd name="connsiteX112-26269" fmla="*/ 7283811 w 12641071"/>
              <a:gd name="connsiteY112-26270" fmla="*/ 4769391 h 5795240"/>
              <a:gd name="connsiteX113-26271" fmla="*/ 7272112 w 12641071"/>
              <a:gd name="connsiteY113-26272" fmla="*/ 4718630 h 5795240"/>
              <a:gd name="connsiteX114-26273" fmla="*/ 7272111 w 12641071"/>
              <a:gd name="connsiteY114-26274" fmla="*/ 4718630 h 5795240"/>
              <a:gd name="connsiteX115-26275" fmla="*/ 7283810 w 12641071"/>
              <a:gd name="connsiteY115-26276" fmla="*/ 4769391 h 5795240"/>
              <a:gd name="connsiteX116-26277" fmla="*/ 7320958 w 12641071"/>
              <a:gd name="connsiteY116-26278" fmla="*/ 4870887 h 5795240"/>
              <a:gd name="connsiteX117-26279" fmla="*/ 7223551 w 12641071"/>
              <a:gd name="connsiteY117-26280" fmla="*/ 4752829 h 5795240"/>
              <a:gd name="connsiteX118-26281" fmla="*/ 6652445 w 12641071"/>
              <a:gd name="connsiteY118-26282" fmla="*/ 4516269 h 5795240"/>
              <a:gd name="connsiteX119-26283" fmla="*/ 6200873 w 12641071"/>
              <a:gd name="connsiteY119-26284" fmla="*/ 4654206 h 5795240"/>
              <a:gd name="connsiteX120-26285" fmla="*/ 6088813 w 12641071"/>
              <a:gd name="connsiteY120-26286" fmla="*/ 4746663 h 5795240"/>
              <a:gd name="connsiteX121-26287" fmla="*/ 6043019 w 12641071"/>
              <a:gd name="connsiteY121-26288" fmla="*/ 4807902 h 5795240"/>
              <a:gd name="connsiteX122-26289" fmla="*/ 6043021 w 12641071"/>
              <a:gd name="connsiteY122-26290" fmla="*/ 4807902 h 5795240"/>
              <a:gd name="connsiteX123-26291" fmla="*/ 6023271 w 12641071"/>
              <a:gd name="connsiteY123-26292" fmla="*/ 4834312 h 5795240"/>
              <a:gd name="connsiteX124-26293" fmla="*/ 5970678 w 12641071"/>
              <a:gd name="connsiteY124-26294" fmla="*/ 4892181 h 5795240"/>
              <a:gd name="connsiteX125-26295" fmla="*/ 5982717 w 12641071"/>
              <a:gd name="connsiteY125-26296" fmla="*/ 4872361 h 5795240"/>
              <a:gd name="connsiteX126-26297" fmla="*/ 5970675 w 12641071"/>
              <a:gd name="connsiteY126-26298" fmla="*/ 4892181 h 5795240"/>
              <a:gd name="connsiteX127-26299" fmla="*/ 5935320 w 12641071"/>
              <a:gd name="connsiteY127-26300" fmla="*/ 4931081 h 5795240"/>
              <a:gd name="connsiteX128-26301" fmla="*/ 4971763 w 12641071"/>
              <a:gd name="connsiteY128-26302" fmla="*/ 5330200 h 5795240"/>
              <a:gd name="connsiteX129-26303" fmla="*/ 3716172 w 12641071"/>
              <a:gd name="connsiteY129-26304" fmla="*/ 4497938 h 5795240"/>
              <a:gd name="connsiteX130-26305" fmla="*/ 3710773 w 12641071"/>
              <a:gd name="connsiteY130-26306" fmla="*/ 4483182 h 5795240"/>
              <a:gd name="connsiteX131-26307" fmla="*/ 3710773 w 12641071"/>
              <a:gd name="connsiteY131-26308" fmla="*/ 4483181 h 5795240"/>
              <a:gd name="connsiteX132-26309" fmla="*/ 3674984 w 12641071"/>
              <a:gd name="connsiteY132-26310" fmla="*/ 4385402 h 5795240"/>
              <a:gd name="connsiteX133-26311" fmla="*/ 3670349 w 12641071"/>
              <a:gd name="connsiteY133-26312" fmla="*/ 4372742 h 5795240"/>
              <a:gd name="connsiteX134-26313" fmla="*/ 3659438 w 12641071"/>
              <a:gd name="connsiteY134-26314" fmla="*/ 4330309 h 5795240"/>
              <a:gd name="connsiteX135-26315" fmla="*/ 3672084 w 12641071"/>
              <a:gd name="connsiteY135-26316" fmla="*/ 4353606 h 5795240"/>
              <a:gd name="connsiteX136-26317" fmla="*/ 3659440 w 12641071"/>
              <a:gd name="connsiteY136-26318" fmla="*/ 4330309 h 5795240"/>
              <a:gd name="connsiteX137-26319" fmla="*/ 3613217 w 12641071"/>
              <a:gd name="connsiteY137-26320" fmla="*/ 4245153 h 5795240"/>
              <a:gd name="connsiteX138-26321" fmla="*/ 3083792 w 12641071"/>
              <a:gd name="connsiteY138-26322" fmla="*/ 3963660 h 5795240"/>
              <a:gd name="connsiteX139-26323" fmla="*/ 2835272 w 12641071"/>
              <a:gd name="connsiteY139-26324" fmla="*/ 4013833 h 5795240"/>
              <a:gd name="connsiteX140-26325" fmla="*/ 2820214 w 12641071"/>
              <a:gd name="connsiteY140-26326" fmla="*/ 4022007 h 5795240"/>
              <a:gd name="connsiteX141-26327" fmla="*/ 2820212 w 12641071"/>
              <a:gd name="connsiteY141-26328" fmla="*/ 4022008 h 5795240"/>
              <a:gd name="connsiteX142-26329" fmla="*/ 2820206 w 12641071"/>
              <a:gd name="connsiteY142-26330" fmla="*/ 4022011 h 5795240"/>
              <a:gd name="connsiteX143-26331" fmla="*/ 2813481 w 12641071"/>
              <a:gd name="connsiteY143-26332" fmla="*/ 4027041 h 5795240"/>
              <a:gd name="connsiteX144-26333" fmla="*/ 2762875 w 12641071"/>
              <a:gd name="connsiteY144-26334" fmla="*/ 4057784 h 5795240"/>
              <a:gd name="connsiteX145-26335" fmla="*/ 2762878 w 12641071"/>
              <a:gd name="connsiteY145-26336" fmla="*/ 4057784 h 5795240"/>
              <a:gd name="connsiteX146-26337" fmla="*/ 2694694 w 12641071"/>
              <a:gd name="connsiteY146-26338" fmla="*/ 4099208 h 5795240"/>
              <a:gd name="connsiteX147-26339" fmla="*/ 2726822 w 12641071"/>
              <a:gd name="connsiteY147-26340" fmla="*/ 4072700 h 5795240"/>
              <a:gd name="connsiteX148-26341" fmla="*/ 2757719 w 12641071"/>
              <a:gd name="connsiteY148-26342" fmla="*/ 4055929 h 5795240"/>
              <a:gd name="connsiteX149-26343" fmla="*/ 2757718 w 12641071"/>
              <a:gd name="connsiteY149-26344" fmla="*/ 4055928 h 5795240"/>
              <a:gd name="connsiteX150-26345" fmla="*/ 2726820 w 12641071"/>
              <a:gd name="connsiteY150-26346" fmla="*/ 4072700 h 5795240"/>
              <a:gd name="connsiteX151-26347" fmla="*/ 2694692 w 12641071"/>
              <a:gd name="connsiteY151-26348" fmla="*/ 4099208 h 5795240"/>
              <a:gd name="connsiteX152-26349" fmla="*/ 2664698 w 12641071"/>
              <a:gd name="connsiteY152-26350" fmla="*/ 4117431 h 5795240"/>
              <a:gd name="connsiteX153-26351" fmla="*/ 1804544 w 12641071"/>
              <a:gd name="connsiteY153-26352" fmla="*/ 4335229 h 5795240"/>
              <a:gd name="connsiteX154-26353" fmla="*/ 0 w 12641071"/>
              <a:gd name="connsiteY154-26354" fmla="*/ 2530685 h 5795240"/>
              <a:gd name="connsiteX155-26355" fmla="*/ 1804544 w 12641071"/>
              <a:gd name="connsiteY155-26356" fmla="*/ 726143 h 5795240"/>
              <a:gd name="connsiteX156-26357" fmla="*/ 3080549 w 12641071"/>
              <a:gd name="connsiteY156-26358" fmla="*/ 1254682 h 5795240"/>
              <a:gd name="connsiteX157-26359" fmla="*/ 3268676 w 12641071"/>
              <a:gd name="connsiteY157-26360" fmla="*/ 1461167 h 5795240"/>
              <a:gd name="connsiteX158-26361" fmla="*/ 3565826 w 12641071"/>
              <a:gd name="connsiteY158-26362" fmla="*/ 1551935 h 5795240"/>
              <a:gd name="connsiteX159-26363" fmla="*/ 4086504 w 12641071"/>
              <a:gd name="connsiteY159-26364" fmla="*/ 1127574 h 5795240"/>
              <a:gd name="connsiteX160-26365" fmla="*/ 4103078 w 12641071"/>
              <a:gd name="connsiteY160-26366" fmla="*/ 1004204 h 5795240"/>
              <a:gd name="connsiteX161-26367" fmla="*/ 5215874 w 12641071"/>
              <a:gd name="connsiteY161-26368" fmla="*/ 0 h 5795240"/>
              <a:gd name="connsiteX0-26369" fmla="*/ 5964869 w 12641071"/>
              <a:gd name="connsiteY0-26370" fmla="*/ 4795171 h 5795240"/>
              <a:gd name="connsiteX1-26371" fmla="*/ 6019264 w 12641071"/>
              <a:gd name="connsiteY1-26372" fmla="*/ 4804905 h 5795240"/>
              <a:gd name="connsiteX2-26373" fmla="*/ 6036570 w 12641071"/>
              <a:gd name="connsiteY2-26374" fmla="*/ 4807089 h 5795240"/>
              <a:gd name="connsiteX3-26375" fmla="*/ 6019265 w 12641071"/>
              <a:gd name="connsiteY3-26376" fmla="*/ 4804905 h 5795240"/>
              <a:gd name="connsiteX4-26377" fmla="*/ 5964869 w 12641071"/>
              <a:gd name="connsiteY4-26378" fmla="*/ 4795171 h 5795240"/>
              <a:gd name="connsiteX5-26379" fmla="*/ 3682364 w 12641071"/>
              <a:gd name="connsiteY5-26380" fmla="*/ 4386723 h 5795240"/>
              <a:gd name="connsiteX6-26381" fmla="*/ 3772428 w 12641071"/>
              <a:gd name="connsiteY6-26382" fmla="*/ 4402840 h 5795240"/>
              <a:gd name="connsiteX7-26383" fmla="*/ 3772428 w 12641071"/>
              <a:gd name="connsiteY7-26384" fmla="*/ 4402840 h 5795240"/>
              <a:gd name="connsiteX8-26385" fmla="*/ 3682364 w 12641071"/>
              <a:gd name="connsiteY8-26386" fmla="*/ 4386723 h 5795240"/>
              <a:gd name="connsiteX9-26387" fmla="*/ 5215874 w 12641071"/>
              <a:gd name="connsiteY9-26388" fmla="*/ 0 h 5795240"/>
              <a:gd name="connsiteX10-26389" fmla="*/ 5927386 w 12641071"/>
              <a:gd name="connsiteY10-26390" fmla="*/ 255427 h 5795240"/>
              <a:gd name="connsiteX11-26391" fmla="*/ 6105193 w 12641071"/>
              <a:gd name="connsiteY11-26392" fmla="*/ 442067 h 5795240"/>
              <a:gd name="connsiteX12-26393" fmla="*/ 6105193 w 12641071"/>
              <a:gd name="connsiteY12-26394" fmla="*/ 442069 h 5795240"/>
              <a:gd name="connsiteX13-26395" fmla="*/ 6141460 w 12641071"/>
              <a:gd name="connsiteY13-26396" fmla="*/ 475027 h 5795240"/>
              <a:gd name="connsiteX14-26397" fmla="*/ 6788665 w 12641071"/>
              <a:gd name="connsiteY14-26398" fmla="*/ 707369 h 5795240"/>
              <a:gd name="connsiteX15-26399" fmla="*/ 7184710 w 12641071"/>
              <a:gd name="connsiteY15-26400" fmla="*/ 627411 h 5795240"/>
              <a:gd name="connsiteX16-26401" fmla="*/ 7264545 w 12641071"/>
              <a:gd name="connsiteY16-26402" fmla="*/ 588952 h 5795240"/>
              <a:gd name="connsiteX17-26403" fmla="*/ 7264545 w 12641071"/>
              <a:gd name="connsiteY17-26404" fmla="*/ 588953 h 5795240"/>
              <a:gd name="connsiteX18-26405" fmla="*/ 7273651 w 12641071"/>
              <a:gd name="connsiteY18-26406" fmla="*/ 584566 h 5795240"/>
              <a:gd name="connsiteX19-26407" fmla="*/ 7314851 w 12641071"/>
              <a:gd name="connsiteY19-26408" fmla="*/ 559537 h 5795240"/>
              <a:gd name="connsiteX20-26409" fmla="*/ 7354131 w 12641071"/>
              <a:gd name="connsiteY20-26410" fmla="*/ 565467 h 5795240"/>
              <a:gd name="connsiteX21-26411" fmla="*/ 7314853 w 12641071"/>
              <a:gd name="connsiteY21-26412" fmla="*/ 559536 h 5795240"/>
              <a:gd name="connsiteX22-26413" fmla="*/ 7314851 w 12641071"/>
              <a:gd name="connsiteY22-26414" fmla="*/ 559537 h 5795240"/>
              <a:gd name="connsiteX23-26415" fmla="*/ 7314849 w 12641071"/>
              <a:gd name="connsiteY23-26416" fmla="*/ 559537 h 5795240"/>
              <a:gd name="connsiteX24-26417" fmla="*/ 7273651 w 12641071"/>
              <a:gd name="connsiteY24-26418" fmla="*/ 584565 h 5795240"/>
              <a:gd name="connsiteX25-26419" fmla="*/ 7296407 w 12641071"/>
              <a:gd name="connsiteY25-26420" fmla="*/ 565126 h 5795240"/>
              <a:gd name="connsiteX26-26421" fmla="*/ 7307447 w 12641071"/>
              <a:gd name="connsiteY26-26422" fmla="*/ 558419 h 5795240"/>
              <a:gd name="connsiteX27-26423" fmla="*/ 7307450 w 12641071"/>
              <a:gd name="connsiteY27-26424" fmla="*/ 558419 h 5795240"/>
              <a:gd name="connsiteX28-26425" fmla="*/ 7385004 w 12641071"/>
              <a:gd name="connsiteY28-26426" fmla="*/ 511303 h 5795240"/>
              <a:gd name="connsiteX29-26427" fmla="*/ 7391626 w 12641071"/>
              <a:gd name="connsiteY29-26428" fmla="*/ 508114 h 5795240"/>
              <a:gd name="connsiteX30-26429" fmla="*/ 7391631 w 12641071"/>
              <a:gd name="connsiteY30-26430" fmla="*/ 508110 h 5795240"/>
              <a:gd name="connsiteX31-26431" fmla="*/ 7478934 w 12641071"/>
              <a:gd name="connsiteY31-26432" fmla="*/ 466053 h 5795240"/>
              <a:gd name="connsiteX32-26433" fmla="*/ 7897193 w 12641071"/>
              <a:gd name="connsiteY32-26434" fmla="*/ 381611 h 5795240"/>
              <a:gd name="connsiteX33-26435" fmla="*/ 8788216 w 12641071"/>
              <a:gd name="connsiteY33-26436" fmla="*/ 855364 h 5795240"/>
              <a:gd name="connsiteX34-26437" fmla="*/ 8832362 w 12641071"/>
              <a:gd name="connsiteY34-26438" fmla="*/ 928030 h 5795240"/>
              <a:gd name="connsiteX35-26439" fmla="*/ 8832362 w 12641071"/>
              <a:gd name="connsiteY35-26440" fmla="*/ 928033 h 5795240"/>
              <a:gd name="connsiteX36-26441" fmla="*/ 8842040 w 12641071"/>
              <a:gd name="connsiteY36-26442" fmla="*/ 943961 h 5795240"/>
              <a:gd name="connsiteX37-26443" fmla="*/ 8856144 w 12641071"/>
              <a:gd name="connsiteY37-26444" fmla="*/ 973241 h 5795240"/>
              <a:gd name="connsiteX38-26445" fmla="*/ 8856145 w 12641071"/>
              <a:gd name="connsiteY38-26446" fmla="*/ 973241 h 5795240"/>
              <a:gd name="connsiteX39-26447" fmla="*/ 8878117 w 12641071"/>
              <a:gd name="connsiteY39-26448" fmla="*/ 1018851 h 5795240"/>
              <a:gd name="connsiteX40-26449" fmla="*/ 8877719 w 12641071"/>
              <a:gd name="connsiteY40-26450" fmla="*/ 1018369 h 5795240"/>
              <a:gd name="connsiteX41-26451" fmla="*/ 8853250 w 12641071"/>
              <a:gd name="connsiteY41-26452" fmla="*/ 973288 h 5795240"/>
              <a:gd name="connsiteX42-26453" fmla="*/ 8853249 w 12641071"/>
              <a:gd name="connsiteY42-26454" fmla="*/ 973288 h 5795240"/>
              <a:gd name="connsiteX43-26455" fmla="*/ 8853248 w 12641071"/>
              <a:gd name="connsiteY43-26456" fmla="*/ 973287 h 5795240"/>
              <a:gd name="connsiteX44-26457" fmla="*/ 8849677 w 12641071"/>
              <a:gd name="connsiteY44-26458" fmla="*/ 973341 h 5795240"/>
              <a:gd name="connsiteX45-26459" fmla="*/ 8641543 w 12641071"/>
              <a:gd name="connsiteY45-26460" fmla="*/ 916577 h 5795240"/>
              <a:gd name="connsiteX46-26461" fmla="*/ 8641545 w 12641071"/>
              <a:gd name="connsiteY46-26462" fmla="*/ 916580 h 5795240"/>
              <a:gd name="connsiteX47-26463" fmla="*/ 8849676 w 12641071"/>
              <a:gd name="connsiteY47-26464" fmla="*/ 973343 h 5795240"/>
              <a:gd name="connsiteX48-26465" fmla="*/ 8853248 w 12641071"/>
              <a:gd name="connsiteY48-26466" fmla="*/ 973288 h 5795240"/>
              <a:gd name="connsiteX49-26467" fmla="*/ 8877719 w 12641071"/>
              <a:gd name="connsiteY49-26468" fmla="*/ 1018371 h 5795240"/>
              <a:gd name="connsiteX50-26469" fmla="*/ 8878116 w 12641071"/>
              <a:gd name="connsiteY50-26470" fmla="*/ 1018851 h 5795240"/>
              <a:gd name="connsiteX51-26471" fmla="*/ 8887288 w 12641071"/>
              <a:gd name="connsiteY51-26472" fmla="*/ 1037892 h 5795240"/>
              <a:gd name="connsiteX52-26473" fmla="*/ 8949899 w 12641071"/>
              <a:gd name="connsiteY52-26474" fmla="*/ 1239592 h 5795240"/>
              <a:gd name="connsiteX53-26475" fmla="*/ 8968437 w 12641071"/>
              <a:gd name="connsiteY53-26476" fmla="*/ 1423482 h 5795240"/>
              <a:gd name="connsiteX54-26477" fmla="*/ 8949899 w 12641071"/>
              <a:gd name="connsiteY54-26478" fmla="*/ 1239591 h 5795240"/>
              <a:gd name="connsiteX55-26479" fmla="*/ 8887288 w 12641071"/>
              <a:gd name="connsiteY55-26480" fmla="*/ 1037890 h 5795240"/>
              <a:gd name="connsiteX56-26481" fmla="*/ 8878116 w 12641071"/>
              <a:gd name="connsiteY56-26482" fmla="*/ 1018851 h 5795240"/>
              <a:gd name="connsiteX57-26483" fmla="*/ 8931285 w 12641071"/>
              <a:gd name="connsiteY57-26484" fmla="*/ 1083292 h 5795240"/>
              <a:gd name="connsiteX58-26485" fmla="*/ 9241478 w 12641071"/>
              <a:gd name="connsiteY58-26486" fmla="*/ 1211778 h 5795240"/>
              <a:gd name="connsiteX59-26487" fmla="*/ 9605238 w 12641071"/>
              <a:gd name="connsiteY59-26488" fmla="*/ 1018369 h 5795240"/>
              <a:gd name="connsiteX60-26489" fmla="*/ 9636247 w 12641071"/>
              <a:gd name="connsiteY60-26490" fmla="*/ 961241 h 5795240"/>
              <a:gd name="connsiteX61-26491" fmla="*/ 9641995 w 12641071"/>
              <a:gd name="connsiteY61-26492" fmla="*/ 961152 h 5795240"/>
              <a:gd name="connsiteX62-26493" fmla="*/ 9584939 w 12641071"/>
              <a:gd name="connsiteY62-26494" fmla="*/ 1079594 h 5795240"/>
              <a:gd name="connsiteX63-26495" fmla="*/ 9546257 w 12641071"/>
              <a:gd name="connsiteY63-26496" fmla="*/ 1204206 h 5795240"/>
              <a:gd name="connsiteX64-26497" fmla="*/ 9584939 w 12641071"/>
              <a:gd name="connsiteY64-26498" fmla="*/ 1079596 h 5795240"/>
              <a:gd name="connsiteX65-26499" fmla="*/ 9641995 w 12641071"/>
              <a:gd name="connsiteY65-26500" fmla="*/ 961153 h 5795240"/>
              <a:gd name="connsiteX66-26501" fmla="*/ 9653069 w 12641071"/>
              <a:gd name="connsiteY66-26502" fmla="*/ 960983 h 5795240"/>
              <a:gd name="connsiteX67-26503" fmla="*/ 9801564 w 12641071"/>
              <a:gd name="connsiteY67-26504" fmla="*/ 1196828 h 5795240"/>
              <a:gd name="connsiteX68-26505" fmla="*/ 9801566 w 12641071"/>
              <a:gd name="connsiteY68-26506" fmla="*/ 1196828 h 5795240"/>
              <a:gd name="connsiteX69-26507" fmla="*/ 9653070 w 12641071"/>
              <a:gd name="connsiteY69-26508" fmla="*/ 960982 h 5795240"/>
              <a:gd name="connsiteX70-26509" fmla="*/ 9641996 w 12641071"/>
              <a:gd name="connsiteY70-26510" fmla="*/ 961152 h 5795240"/>
              <a:gd name="connsiteX71-26511" fmla="*/ 9651917 w 12641071"/>
              <a:gd name="connsiteY71-26512" fmla="*/ 940556 h 5795240"/>
              <a:gd name="connsiteX72-26513" fmla="*/ 11050508 w 12641071"/>
              <a:gd name="connsiteY72-26514" fmla="*/ 108150 h 5795240"/>
              <a:gd name="connsiteX73-26515" fmla="*/ 12641071 w 12641071"/>
              <a:gd name="connsiteY73-26516" fmla="*/ 1698711 h 5795240"/>
              <a:gd name="connsiteX74-26517" fmla="*/ 11371062 w 12641071"/>
              <a:gd name="connsiteY74-26518" fmla="*/ 3256960 h 5795240"/>
              <a:gd name="connsiteX75-26519" fmla="*/ 11215953 w 12641071"/>
              <a:gd name="connsiteY75-26520" fmla="*/ 3280632 h 5795240"/>
              <a:gd name="connsiteX76-26521" fmla="*/ 11142318 w 12641071"/>
              <a:gd name="connsiteY76-26522" fmla="*/ 3276914 h 5795240"/>
              <a:gd name="connsiteX77-26523" fmla="*/ 11215952 w 12641071"/>
              <a:gd name="connsiteY77-26524" fmla="*/ 3280632 h 5795240"/>
              <a:gd name="connsiteX78-26525" fmla="*/ 11213133 w 12641071"/>
              <a:gd name="connsiteY78-26526" fmla="*/ 3281062 h 5795240"/>
              <a:gd name="connsiteX79-26527" fmla="*/ 11116921 w 12641071"/>
              <a:gd name="connsiteY79-26528" fmla="*/ 3285921 h 5795240"/>
              <a:gd name="connsiteX80-26529" fmla="*/ 11050507 w 12641071"/>
              <a:gd name="connsiteY80-26530" fmla="*/ 3289274 h 5795240"/>
              <a:gd name="connsiteX81-26531" fmla="*/ 11006292 w 12641071"/>
              <a:gd name="connsiteY81-26532" fmla="*/ 3287041 h 5795240"/>
              <a:gd name="connsiteX82-26533" fmla="*/ 10937101 w 12641071"/>
              <a:gd name="connsiteY82-26534" fmla="*/ 3297601 h 5795240"/>
              <a:gd name="connsiteX83-26535" fmla="*/ 10144740 w 12641071"/>
              <a:gd name="connsiteY83-26536" fmla="*/ 4089962 h 5795240"/>
              <a:gd name="connsiteX84-26537" fmla="*/ 10130374 w 12641071"/>
              <a:gd name="connsiteY84-26538" fmla="*/ 4184101 h 5795240"/>
              <a:gd name="connsiteX85-26539" fmla="*/ 10130375 w 12641071"/>
              <a:gd name="connsiteY85-26540" fmla="*/ 4184103 h 5795240"/>
              <a:gd name="connsiteX86-26541" fmla="*/ 10130656 w 12641071"/>
              <a:gd name="connsiteY86-26542" fmla="*/ 4185950 h 5795240"/>
              <a:gd name="connsiteX87-26543" fmla="*/ 10138194 w 12641071"/>
              <a:gd name="connsiteY87-26544" fmla="*/ 4335228 h 5795240"/>
              <a:gd name="connsiteX88-26545" fmla="*/ 10137710 w 12641071"/>
              <a:gd name="connsiteY88-26546" fmla="*/ 4344822 h 5795240"/>
              <a:gd name="connsiteX89-26547" fmla="*/ 10133555 w 12641071"/>
              <a:gd name="connsiteY89-26548" fmla="*/ 4427096 h 5795240"/>
              <a:gd name="connsiteX90-26549" fmla="*/ 10129312 w 12641071"/>
              <a:gd name="connsiteY90-26550" fmla="*/ 4399289 h 5795240"/>
              <a:gd name="connsiteX91-26551" fmla="*/ 10126797 w 12641071"/>
              <a:gd name="connsiteY91-26552" fmla="*/ 4349498 h 5795240"/>
              <a:gd name="connsiteX92-26553" fmla="*/ 10126796 w 12641071"/>
              <a:gd name="connsiteY92-26554" fmla="*/ 4349498 h 5795240"/>
              <a:gd name="connsiteX93-26555" fmla="*/ 10129311 w 12641071"/>
              <a:gd name="connsiteY93-26556" fmla="*/ 4399289 h 5795240"/>
              <a:gd name="connsiteX94-26557" fmla="*/ 10133554 w 12641071"/>
              <a:gd name="connsiteY94-26558" fmla="*/ 4427096 h 5795240"/>
              <a:gd name="connsiteX95-26559" fmla="*/ 10130656 w 12641071"/>
              <a:gd name="connsiteY95-26560" fmla="*/ 4484506 h 5795240"/>
              <a:gd name="connsiteX96-26561" fmla="*/ 8678182 w 12641071"/>
              <a:gd name="connsiteY96-26562" fmla="*/ 5795240 h 5795240"/>
              <a:gd name="connsiteX97-26563" fmla="*/ 7467518 w 12641071"/>
              <a:gd name="connsiteY97-26564" fmla="*/ 5151535 h 5795240"/>
              <a:gd name="connsiteX98-26565" fmla="*/ 7419945 w 12641071"/>
              <a:gd name="connsiteY98-26566" fmla="*/ 5073228 h 5795240"/>
              <a:gd name="connsiteX99-26567" fmla="*/ 7394386 w 12641071"/>
              <a:gd name="connsiteY99-26568" fmla="*/ 5031156 h 5795240"/>
              <a:gd name="connsiteX100-26569" fmla="*/ 7367299 w 12641071"/>
              <a:gd name="connsiteY100-26570" fmla="*/ 4974928 h 5795240"/>
              <a:gd name="connsiteX101-26571" fmla="*/ 7332905 w 12641071"/>
              <a:gd name="connsiteY101-26572" fmla="*/ 4903531 h 5795240"/>
              <a:gd name="connsiteX102-26573" fmla="*/ 7320958 w 12641071"/>
              <a:gd name="connsiteY102-26574" fmla="*/ 4870887 h 5795240"/>
              <a:gd name="connsiteX103-26575" fmla="*/ 7322174 w 12641071"/>
              <a:gd name="connsiteY103-26576" fmla="*/ 4872361 h 5795240"/>
              <a:gd name="connsiteX104-26577" fmla="*/ 7362630 w 12641071"/>
              <a:gd name="connsiteY104-26578" fmla="*/ 4938954 h 5795240"/>
              <a:gd name="connsiteX105-26579" fmla="*/ 7380779 w 12641071"/>
              <a:gd name="connsiteY105-26580" fmla="*/ 4976628 h 5795240"/>
              <a:gd name="connsiteX106-26581" fmla="*/ 7391210 w 12641071"/>
              <a:gd name="connsiteY106-26582" fmla="*/ 4977944 h 5795240"/>
              <a:gd name="connsiteX107-26583" fmla="*/ 7380780 w 12641071"/>
              <a:gd name="connsiteY107-26584" fmla="*/ 4976628 h 5795240"/>
              <a:gd name="connsiteX108-26585" fmla="*/ 7362631 w 12641071"/>
              <a:gd name="connsiteY108-26586" fmla="*/ 4938954 h 5795240"/>
              <a:gd name="connsiteX109-26587" fmla="*/ 7322175 w 12641071"/>
              <a:gd name="connsiteY109-26588" fmla="*/ 4872361 h 5795240"/>
              <a:gd name="connsiteX110-26589" fmla="*/ 7320959 w 12641071"/>
              <a:gd name="connsiteY110-26590" fmla="*/ 4870887 h 5795240"/>
              <a:gd name="connsiteX111-26591" fmla="*/ 7283811 w 12641071"/>
              <a:gd name="connsiteY111-26592" fmla="*/ 4769391 h 5795240"/>
              <a:gd name="connsiteX112-26593" fmla="*/ 7272112 w 12641071"/>
              <a:gd name="connsiteY112-26594" fmla="*/ 4718630 h 5795240"/>
              <a:gd name="connsiteX113-26595" fmla="*/ 7272111 w 12641071"/>
              <a:gd name="connsiteY113-26596" fmla="*/ 4718630 h 5795240"/>
              <a:gd name="connsiteX114-26597" fmla="*/ 7283810 w 12641071"/>
              <a:gd name="connsiteY114-26598" fmla="*/ 4769391 h 5795240"/>
              <a:gd name="connsiteX115-26599" fmla="*/ 7320958 w 12641071"/>
              <a:gd name="connsiteY115-26600" fmla="*/ 4870887 h 5795240"/>
              <a:gd name="connsiteX116-26601" fmla="*/ 7223551 w 12641071"/>
              <a:gd name="connsiteY116-26602" fmla="*/ 4752829 h 5795240"/>
              <a:gd name="connsiteX117-26603" fmla="*/ 6652445 w 12641071"/>
              <a:gd name="connsiteY117-26604" fmla="*/ 4516269 h 5795240"/>
              <a:gd name="connsiteX118-26605" fmla="*/ 6200873 w 12641071"/>
              <a:gd name="connsiteY118-26606" fmla="*/ 4654206 h 5795240"/>
              <a:gd name="connsiteX119-26607" fmla="*/ 6088813 w 12641071"/>
              <a:gd name="connsiteY119-26608" fmla="*/ 4746663 h 5795240"/>
              <a:gd name="connsiteX120-26609" fmla="*/ 6043019 w 12641071"/>
              <a:gd name="connsiteY120-26610" fmla="*/ 4807902 h 5795240"/>
              <a:gd name="connsiteX121-26611" fmla="*/ 6043021 w 12641071"/>
              <a:gd name="connsiteY121-26612" fmla="*/ 4807902 h 5795240"/>
              <a:gd name="connsiteX122-26613" fmla="*/ 6023271 w 12641071"/>
              <a:gd name="connsiteY122-26614" fmla="*/ 4834312 h 5795240"/>
              <a:gd name="connsiteX123-26615" fmla="*/ 5970678 w 12641071"/>
              <a:gd name="connsiteY123-26616" fmla="*/ 4892181 h 5795240"/>
              <a:gd name="connsiteX124-26617" fmla="*/ 5982717 w 12641071"/>
              <a:gd name="connsiteY124-26618" fmla="*/ 4872361 h 5795240"/>
              <a:gd name="connsiteX125-26619" fmla="*/ 5970675 w 12641071"/>
              <a:gd name="connsiteY125-26620" fmla="*/ 4892181 h 5795240"/>
              <a:gd name="connsiteX126-26621" fmla="*/ 5935320 w 12641071"/>
              <a:gd name="connsiteY126-26622" fmla="*/ 4931081 h 5795240"/>
              <a:gd name="connsiteX127-26623" fmla="*/ 4971763 w 12641071"/>
              <a:gd name="connsiteY127-26624" fmla="*/ 5330200 h 5795240"/>
              <a:gd name="connsiteX128-26625" fmla="*/ 3716172 w 12641071"/>
              <a:gd name="connsiteY128-26626" fmla="*/ 4497938 h 5795240"/>
              <a:gd name="connsiteX129-26627" fmla="*/ 3710773 w 12641071"/>
              <a:gd name="connsiteY129-26628" fmla="*/ 4483182 h 5795240"/>
              <a:gd name="connsiteX130-26629" fmla="*/ 3710773 w 12641071"/>
              <a:gd name="connsiteY130-26630" fmla="*/ 4483181 h 5795240"/>
              <a:gd name="connsiteX131-26631" fmla="*/ 3674984 w 12641071"/>
              <a:gd name="connsiteY131-26632" fmla="*/ 4385402 h 5795240"/>
              <a:gd name="connsiteX132-26633" fmla="*/ 3670349 w 12641071"/>
              <a:gd name="connsiteY132-26634" fmla="*/ 4372742 h 5795240"/>
              <a:gd name="connsiteX133-26635" fmla="*/ 3659438 w 12641071"/>
              <a:gd name="connsiteY133-26636" fmla="*/ 4330309 h 5795240"/>
              <a:gd name="connsiteX134-26637" fmla="*/ 3672084 w 12641071"/>
              <a:gd name="connsiteY134-26638" fmla="*/ 4353606 h 5795240"/>
              <a:gd name="connsiteX135-26639" fmla="*/ 3659440 w 12641071"/>
              <a:gd name="connsiteY135-26640" fmla="*/ 4330309 h 5795240"/>
              <a:gd name="connsiteX136-26641" fmla="*/ 3613217 w 12641071"/>
              <a:gd name="connsiteY136-26642" fmla="*/ 4245153 h 5795240"/>
              <a:gd name="connsiteX137-26643" fmla="*/ 3083792 w 12641071"/>
              <a:gd name="connsiteY137-26644" fmla="*/ 3963660 h 5795240"/>
              <a:gd name="connsiteX138-26645" fmla="*/ 2835272 w 12641071"/>
              <a:gd name="connsiteY138-26646" fmla="*/ 4013833 h 5795240"/>
              <a:gd name="connsiteX139-26647" fmla="*/ 2820214 w 12641071"/>
              <a:gd name="connsiteY139-26648" fmla="*/ 4022007 h 5795240"/>
              <a:gd name="connsiteX140-26649" fmla="*/ 2820212 w 12641071"/>
              <a:gd name="connsiteY140-26650" fmla="*/ 4022008 h 5795240"/>
              <a:gd name="connsiteX141-26651" fmla="*/ 2820206 w 12641071"/>
              <a:gd name="connsiteY141-26652" fmla="*/ 4022011 h 5795240"/>
              <a:gd name="connsiteX142-26653" fmla="*/ 2813481 w 12641071"/>
              <a:gd name="connsiteY142-26654" fmla="*/ 4027041 h 5795240"/>
              <a:gd name="connsiteX143-26655" fmla="*/ 2762875 w 12641071"/>
              <a:gd name="connsiteY143-26656" fmla="*/ 4057784 h 5795240"/>
              <a:gd name="connsiteX144-26657" fmla="*/ 2762878 w 12641071"/>
              <a:gd name="connsiteY144-26658" fmla="*/ 4057784 h 5795240"/>
              <a:gd name="connsiteX145-26659" fmla="*/ 2694694 w 12641071"/>
              <a:gd name="connsiteY145-26660" fmla="*/ 4099208 h 5795240"/>
              <a:gd name="connsiteX146-26661" fmla="*/ 2726822 w 12641071"/>
              <a:gd name="connsiteY146-26662" fmla="*/ 4072700 h 5795240"/>
              <a:gd name="connsiteX147-26663" fmla="*/ 2757719 w 12641071"/>
              <a:gd name="connsiteY147-26664" fmla="*/ 4055929 h 5795240"/>
              <a:gd name="connsiteX148-26665" fmla="*/ 2757718 w 12641071"/>
              <a:gd name="connsiteY148-26666" fmla="*/ 4055928 h 5795240"/>
              <a:gd name="connsiteX149-26667" fmla="*/ 2726820 w 12641071"/>
              <a:gd name="connsiteY149-26668" fmla="*/ 4072700 h 5795240"/>
              <a:gd name="connsiteX150-26669" fmla="*/ 2694692 w 12641071"/>
              <a:gd name="connsiteY150-26670" fmla="*/ 4099208 h 5795240"/>
              <a:gd name="connsiteX151-26671" fmla="*/ 2664698 w 12641071"/>
              <a:gd name="connsiteY151-26672" fmla="*/ 4117431 h 5795240"/>
              <a:gd name="connsiteX152-26673" fmla="*/ 1804544 w 12641071"/>
              <a:gd name="connsiteY152-26674" fmla="*/ 4335229 h 5795240"/>
              <a:gd name="connsiteX153-26675" fmla="*/ 0 w 12641071"/>
              <a:gd name="connsiteY153-26676" fmla="*/ 2530685 h 5795240"/>
              <a:gd name="connsiteX154-26677" fmla="*/ 1804544 w 12641071"/>
              <a:gd name="connsiteY154-26678" fmla="*/ 726143 h 5795240"/>
              <a:gd name="connsiteX155-26679" fmla="*/ 3080549 w 12641071"/>
              <a:gd name="connsiteY155-26680" fmla="*/ 1254682 h 5795240"/>
              <a:gd name="connsiteX156-26681" fmla="*/ 3268676 w 12641071"/>
              <a:gd name="connsiteY156-26682" fmla="*/ 1461167 h 5795240"/>
              <a:gd name="connsiteX157-26683" fmla="*/ 3565826 w 12641071"/>
              <a:gd name="connsiteY157-26684" fmla="*/ 1551935 h 5795240"/>
              <a:gd name="connsiteX158-26685" fmla="*/ 4086504 w 12641071"/>
              <a:gd name="connsiteY158-26686" fmla="*/ 1127574 h 5795240"/>
              <a:gd name="connsiteX159-26687" fmla="*/ 4103078 w 12641071"/>
              <a:gd name="connsiteY159-26688" fmla="*/ 1004204 h 5795240"/>
              <a:gd name="connsiteX160-26689" fmla="*/ 5215874 w 12641071"/>
              <a:gd name="connsiteY160-26690" fmla="*/ 0 h 5795240"/>
              <a:gd name="connsiteX0-26691" fmla="*/ 5964869 w 12641071"/>
              <a:gd name="connsiteY0-26692" fmla="*/ 4795171 h 5795240"/>
              <a:gd name="connsiteX1-26693" fmla="*/ 6019264 w 12641071"/>
              <a:gd name="connsiteY1-26694" fmla="*/ 4804905 h 5795240"/>
              <a:gd name="connsiteX2-26695" fmla="*/ 6036570 w 12641071"/>
              <a:gd name="connsiteY2-26696" fmla="*/ 4807089 h 5795240"/>
              <a:gd name="connsiteX3-26697" fmla="*/ 6019265 w 12641071"/>
              <a:gd name="connsiteY3-26698" fmla="*/ 4804905 h 5795240"/>
              <a:gd name="connsiteX4-26699" fmla="*/ 5964869 w 12641071"/>
              <a:gd name="connsiteY4-26700" fmla="*/ 4795171 h 5795240"/>
              <a:gd name="connsiteX5-26701" fmla="*/ 3682364 w 12641071"/>
              <a:gd name="connsiteY5-26702" fmla="*/ 4386723 h 5795240"/>
              <a:gd name="connsiteX6-26703" fmla="*/ 3772428 w 12641071"/>
              <a:gd name="connsiteY6-26704" fmla="*/ 4402840 h 5795240"/>
              <a:gd name="connsiteX7-26705" fmla="*/ 3772428 w 12641071"/>
              <a:gd name="connsiteY7-26706" fmla="*/ 4402840 h 5795240"/>
              <a:gd name="connsiteX8-26707" fmla="*/ 3682364 w 12641071"/>
              <a:gd name="connsiteY8-26708" fmla="*/ 4386723 h 5795240"/>
              <a:gd name="connsiteX9-26709" fmla="*/ 5215874 w 12641071"/>
              <a:gd name="connsiteY9-26710" fmla="*/ 0 h 5795240"/>
              <a:gd name="connsiteX10-26711" fmla="*/ 5927386 w 12641071"/>
              <a:gd name="connsiteY10-26712" fmla="*/ 255427 h 5795240"/>
              <a:gd name="connsiteX11-26713" fmla="*/ 6105193 w 12641071"/>
              <a:gd name="connsiteY11-26714" fmla="*/ 442067 h 5795240"/>
              <a:gd name="connsiteX12-26715" fmla="*/ 6105193 w 12641071"/>
              <a:gd name="connsiteY12-26716" fmla="*/ 442069 h 5795240"/>
              <a:gd name="connsiteX13-26717" fmla="*/ 6141460 w 12641071"/>
              <a:gd name="connsiteY13-26718" fmla="*/ 475027 h 5795240"/>
              <a:gd name="connsiteX14-26719" fmla="*/ 6788665 w 12641071"/>
              <a:gd name="connsiteY14-26720" fmla="*/ 707369 h 5795240"/>
              <a:gd name="connsiteX15-26721" fmla="*/ 7184710 w 12641071"/>
              <a:gd name="connsiteY15-26722" fmla="*/ 627411 h 5795240"/>
              <a:gd name="connsiteX16-26723" fmla="*/ 7264545 w 12641071"/>
              <a:gd name="connsiteY16-26724" fmla="*/ 588952 h 5795240"/>
              <a:gd name="connsiteX17-26725" fmla="*/ 7264545 w 12641071"/>
              <a:gd name="connsiteY17-26726" fmla="*/ 588953 h 5795240"/>
              <a:gd name="connsiteX18-26727" fmla="*/ 7273651 w 12641071"/>
              <a:gd name="connsiteY18-26728" fmla="*/ 584566 h 5795240"/>
              <a:gd name="connsiteX19-26729" fmla="*/ 7314851 w 12641071"/>
              <a:gd name="connsiteY19-26730" fmla="*/ 559537 h 5795240"/>
              <a:gd name="connsiteX20-26731" fmla="*/ 7314853 w 12641071"/>
              <a:gd name="connsiteY20-26732" fmla="*/ 559536 h 5795240"/>
              <a:gd name="connsiteX21-26733" fmla="*/ 7314851 w 12641071"/>
              <a:gd name="connsiteY21-26734" fmla="*/ 559537 h 5795240"/>
              <a:gd name="connsiteX22-26735" fmla="*/ 7314849 w 12641071"/>
              <a:gd name="connsiteY22-26736" fmla="*/ 559537 h 5795240"/>
              <a:gd name="connsiteX23-26737" fmla="*/ 7273651 w 12641071"/>
              <a:gd name="connsiteY23-26738" fmla="*/ 584565 h 5795240"/>
              <a:gd name="connsiteX24-26739" fmla="*/ 7296407 w 12641071"/>
              <a:gd name="connsiteY24-26740" fmla="*/ 565126 h 5795240"/>
              <a:gd name="connsiteX25-26741" fmla="*/ 7307447 w 12641071"/>
              <a:gd name="connsiteY25-26742" fmla="*/ 558419 h 5795240"/>
              <a:gd name="connsiteX26-26743" fmla="*/ 7307450 w 12641071"/>
              <a:gd name="connsiteY26-26744" fmla="*/ 558419 h 5795240"/>
              <a:gd name="connsiteX27-26745" fmla="*/ 7385004 w 12641071"/>
              <a:gd name="connsiteY27-26746" fmla="*/ 511303 h 5795240"/>
              <a:gd name="connsiteX28-26747" fmla="*/ 7391626 w 12641071"/>
              <a:gd name="connsiteY28-26748" fmla="*/ 508114 h 5795240"/>
              <a:gd name="connsiteX29-26749" fmla="*/ 7391631 w 12641071"/>
              <a:gd name="connsiteY29-26750" fmla="*/ 508110 h 5795240"/>
              <a:gd name="connsiteX30-26751" fmla="*/ 7478934 w 12641071"/>
              <a:gd name="connsiteY30-26752" fmla="*/ 466053 h 5795240"/>
              <a:gd name="connsiteX31-26753" fmla="*/ 7897193 w 12641071"/>
              <a:gd name="connsiteY31-26754" fmla="*/ 381611 h 5795240"/>
              <a:gd name="connsiteX32-26755" fmla="*/ 8788216 w 12641071"/>
              <a:gd name="connsiteY32-26756" fmla="*/ 855364 h 5795240"/>
              <a:gd name="connsiteX33-26757" fmla="*/ 8832362 w 12641071"/>
              <a:gd name="connsiteY33-26758" fmla="*/ 928030 h 5795240"/>
              <a:gd name="connsiteX34-26759" fmla="*/ 8832362 w 12641071"/>
              <a:gd name="connsiteY34-26760" fmla="*/ 928033 h 5795240"/>
              <a:gd name="connsiteX35-26761" fmla="*/ 8842040 w 12641071"/>
              <a:gd name="connsiteY35-26762" fmla="*/ 943961 h 5795240"/>
              <a:gd name="connsiteX36-26763" fmla="*/ 8856144 w 12641071"/>
              <a:gd name="connsiteY36-26764" fmla="*/ 973241 h 5795240"/>
              <a:gd name="connsiteX37-26765" fmla="*/ 8856145 w 12641071"/>
              <a:gd name="connsiteY37-26766" fmla="*/ 973241 h 5795240"/>
              <a:gd name="connsiteX38-26767" fmla="*/ 8878117 w 12641071"/>
              <a:gd name="connsiteY38-26768" fmla="*/ 1018851 h 5795240"/>
              <a:gd name="connsiteX39-26769" fmla="*/ 8877719 w 12641071"/>
              <a:gd name="connsiteY39-26770" fmla="*/ 1018369 h 5795240"/>
              <a:gd name="connsiteX40-26771" fmla="*/ 8853250 w 12641071"/>
              <a:gd name="connsiteY40-26772" fmla="*/ 973288 h 5795240"/>
              <a:gd name="connsiteX41-26773" fmla="*/ 8853249 w 12641071"/>
              <a:gd name="connsiteY41-26774" fmla="*/ 973288 h 5795240"/>
              <a:gd name="connsiteX42-26775" fmla="*/ 8853248 w 12641071"/>
              <a:gd name="connsiteY42-26776" fmla="*/ 973287 h 5795240"/>
              <a:gd name="connsiteX43-26777" fmla="*/ 8849677 w 12641071"/>
              <a:gd name="connsiteY43-26778" fmla="*/ 973341 h 5795240"/>
              <a:gd name="connsiteX44-26779" fmla="*/ 8641543 w 12641071"/>
              <a:gd name="connsiteY44-26780" fmla="*/ 916577 h 5795240"/>
              <a:gd name="connsiteX45-26781" fmla="*/ 8641545 w 12641071"/>
              <a:gd name="connsiteY45-26782" fmla="*/ 916580 h 5795240"/>
              <a:gd name="connsiteX46-26783" fmla="*/ 8849676 w 12641071"/>
              <a:gd name="connsiteY46-26784" fmla="*/ 973343 h 5795240"/>
              <a:gd name="connsiteX47-26785" fmla="*/ 8853248 w 12641071"/>
              <a:gd name="connsiteY47-26786" fmla="*/ 973288 h 5795240"/>
              <a:gd name="connsiteX48-26787" fmla="*/ 8877719 w 12641071"/>
              <a:gd name="connsiteY48-26788" fmla="*/ 1018371 h 5795240"/>
              <a:gd name="connsiteX49-26789" fmla="*/ 8878116 w 12641071"/>
              <a:gd name="connsiteY49-26790" fmla="*/ 1018851 h 5795240"/>
              <a:gd name="connsiteX50-26791" fmla="*/ 8887288 w 12641071"/>
              <a:gd name="connsiteY50-26792" fmla="*/ 1037892 h 5795240"/>
              <a:gd name="connsiteX51-26793" fmla="*/ 8949899 w 12641071"/>
              <a:gd name="connsiteY51-26794" fmla="*/ 1239592 h 5795240"/>
              <a:gd name="connsiteX52-26795" fmla="*/ 8968437 w 12641071"/>
              <a:gd name="connsiteY52-26796" fmla="*/ 1423482 h 5795240"/>
              <a:gd name="connsiteX53-26797" fmla="*/ 8949899 w 12641071"/>
              <a:gd name="connsiteY53-26798" fmla="*/ 1239591 h 5795240"/>
              <a:gd name="connsiteX54-26799" fmla="*/ 8887288 w 12641071"/>
              <a:gd name="connsiteY54-26800" fmla="*/ 1037890 h 5795240"/>
              <a:gd name="connsiteX55-26801" fmla="*/ 8878116 w 12641071"/>
              <a:gd name="connsiteY55-26802" fmla="*/ 1018851 h 5795240"/>
              <a:gd name="connsiteX56-26803" fmla="*/ 8931285 w 12641071"/>
              <a:gd name="connsiteY56-26804" fmla="*/ 1083292 h 5795240"/>
              <a:gd name="connsiteX57-26805" fmla="*/ 9241478 w 12641071"/>
              <a:gd name="connsiteY57-26806" fmla="*/ 1211778 h 5795240"/>
              <a:gd name="connsiteX58-26807" fmla="*/ 9605238 w 12641071"/>
              <a:gd name="connsiteY58-26808" fmla="*/ 1018369 h 5795240"/>
              <a:gd name="connsiteX59-26809" fmla="*/ 9636247 w 12641071"/>
              <a:gd name="connsiteY59-26810" fmla="*/ 961241 h 5795240"/>
              <a:gd name="connsiteX60-26811" fmla="*/ 9641995 w 12641071"/>
              <a:gd name="connsiteY60-26812" fmla="*/ 961152 h 5795240"/>
              <a:gd name="connsiteX61-26813" fmla="*/ 9584939 w 12641071"/>
              <a:gd name="connsiteY61-26814" fmla="*/ 1079594 h 5795240"/>
              <a:gd name="connsiteX62-26815" fmla="*/ 9546257 w 12641071"/>
              <a:gd name="connsiteY62-26816" fmla="*/ 1204206 h 5795240"/>
              <a:gd name="connsiteX63-26817" fmla="*/ 9584939 w 12641071"/>
              <a:gd name="connsiteY63-26818" fmla="*/ 1079596 h 5795240"/>
              <a:gd name="connsiteX64-26819" fmla="*/ 9641995 w 12641071"/>
              <a:gd name="connsiteY64-26820" fmla="*/ 961153 h 5795240"/>
              <a:gd name="connsiteX65-26821" fmla="*/ 9653069 w 12641071"/>
              <a:gd name="connsiteY65-26822" fmla="*/ 960983 h 5795240"/>
              <a:gd name="connsiteX66-26823" fmla="*/ 9801564 w 12641071"/>
              <a:gd name="connsiteY66-26824" fmla="*/ 1196828 h 5795240"/>
              <a:gd name="connsiteX67-26825" fmla="*/ 9801566 w 12641071"/>
              <a:gd name="connsiteY67-26826" fmla="*/ 1196828 h 5795240"/>
              <a:gd name="connsiteX68-26827" fmla="*/ 9653070 w 12641071"/>
              <a:gd name="connsiteY68-26828" fmla="*/ 960982 h 5795240"/>
              <a:gd name="connsiteX69-26829" fmla="*/ 9641996 w 12641071"/>
              <a:gd name="connsiteY69-26830" fmla="*/ 961152 h 5795240"/>
              <a:gd name="connsiteX70-26831" fmla="*/ 9651917 w 12641071"/>
              <a:gd name="connsiteY70-26832" fmla="*/ 940556 h 5795240"/>
              <a:gd name="connsiteX71-26833" fmla="*/ 11050508 w 12641071"/>
              <a:gd name="connsiteY71-26834" fmla="*/ 108150 h 5795240"/>
              <a:gd name="connsiteX72-26835" fmla="*/ 12641071 w 12641071"/>
              <a:gd name="connsiteY72-26836" fmla="*/ 1698711 h 5795240"/>
              <a:gd name="connsiteX73-26837" fmla="*/ 11371062 w 12641071"/>
              <a:gd name="connsiteY73-26838" fmla="*/ 3256960 h 5795240"/>
              <a:gd name="connsiteX74-26839" fmla="*/ 11215953 w 12641071"/>
              <a:gd name="connsiteY74-26840" fmla="*/ 3280632 h 5795240"/>
              <a:gd name="connsiteX75-26841" fmla="*/ 11142318 w 12641071"/>
              <a:gd name="connsiteY75-26842" fmla="*/ 3276914 h 5795240"/>
              <a:gd name="connsiteX76-26843" fmla="*/ 11215952 w 12641071"/>
              <a:gd name="connsiteY76-26844" fmla="*/ 3280632 h 5795240"/>
              <a:gd name="connsiteX77-26845" fmla="*/ 11213133 w 12641071"/>
              <a:gd name="connsiteY77-26846" fmla="*/ 3281062 h 5795240"/>
              <a:gd name="connsiteX78-26847" fmla="*/ 11116921 w 12641071"/>
              <a:gd name="connsiteY78-26848" fmla="*/ 3285921 h 5795240"/>
              <a:gd name="connsiteX79-26849" fmla="*/ 11050507 w 12641071"/>
              <a:gd name="connsiteY79-26850" fmla="*/ 3289274 h 5795240"/>
              <a:gd name="connsiteX80-26851" fmla="*/ 11006292 w 12641071"/>
              <a:gd name="connsiteY80-26852" fmla="*/ 3287041 h 5795240"/>
              <a:gd name="connsiteX81-26853" fmla="*/ 10937101 w 12641071"/>
              <a:gd name="connsiteY81-26854" fmla="*/ 3297601 h 5795240"/>
              <a:gd name="connsiteX82-26855" fmla="*/ 10144740 w 12641071"/>
              <a:gd name="connsiteY82-26856" fmla="*/ 4089962 h 5795240"/>
              <a:gd name="connsiteX83-26857" fmla="*/ 10130374 w 12641071"/>
              <a:gd name="connsiteY83-26858" fmla="*/ 4184101 h 5795240"/>
              <a:gd name="connsiteX84-26859" fmla="*/ 10130375 w 12641071"/>
              <a:gd name="connsiteY84-26860" fmla="*/ 4184103 h 5795240"/>
              <a:gd name="connsiteX85-26861" fmla="*/ 10130656 w 12641071"/>
              <a:gd name="connsiteY85-26862" fmla="*/ 4185950 h 5795240"/>
              <a:gd name="connsiteX86-26863" fmla="*/ 10138194 w 12641071"/>
              <a:gd name="connsiteY86-26864" fmla="*/ 4335228 h 5795240"/>
              <a:gd name="connsiteX87-26865" fmla="*/ 10137710 w 12641071"/>
              <a:gd name="connsiteY87-26866" fmla="*/ 4344822 h 5795240"/>
              <a:gd name="connsiteX88-26867" fmla="*/ 10133555 w 12641071"/>
              <a:gd name="connsiteY88-26868" fmla="*/ 4427096 h 5795240"/>
              <a:gd name="connsiteX89-26869" fmla="*/ 10129312 w 12641071"/>
              <a:gd name="connsiteY89-26870" fmla="*/ 4399289 h 5795240"/>
              <a:gd name="connsiteX90-26871" fmla="*/ 10126797 w 12641071"/>
              <a:gd name="connsiteY90-26872" fmla="*/ 4349498 h 5795240"/>
              <a:gd name="connsiteX91-26873" fmla="*/ 10126796 w 12641071"/>
              <a:gd name="connsiteY91-26874" fmla="*/ 4349498 h 5795240"/>
              <a:gd name="connsiteX92-26875" fmla="*/ 10129311 w 12641071"/>
              <a:gd name="connsiteY92-26876" fmla="*/ 4399289 h 5795240"/>
              <a:gd name="connsiteX93-26877" fmla="*/ 10133554 w 12641071"/>
              <a:gd name="connsiteY93-26878" fmla="*/ 4427096 h 5795240"/>
              <a:gd name="connsiteX94-26879" fmla="*/ 10130656 w 12641071"/>
              <a:gd name="connsiteY94-26880" fmla="*/ 4484506 h 5795240"/>
              <a:gd name="connsiteX95-26881" fmla="*/ 8678182 w 12641071"/>
              <a:gd name="connsiteY95-26882" fmla="*/ 5795240 h 5795240"/>
              <a:gd name="connsiteX96-26883" fmla="*/ 7467518 w 12641071"/>
              <a:gd name="connsiteY96-26884" fmla="*/ 5151535 h 5795240"/>
              <a:gd name="connsiteX97-26885" fmla="*/ 7419945 w 12641071"/>
              <a:gd name="connsiteY97-26886" fmla="*/ 5073228 h 5795240"/>
              <a:gd name="connsiteX98-26887" fmla="*/ 7394386 w 12641071"/>
              <a:gd name="connsiteY98-26888" fmla="*/ 5031156 h 5795240"/>
              <a:gd name="connsiteX99-26889" fmla="*/ 7367299 w 12641071"/>
              <a:gd name="connsiteY99-26890" fmla="*/ 4974928 h 5795240"/>
              <a:gd name="connsiteX100-26891" fmla="*/ 7332905 w 12641071"/>
              <a:gd name="connsiteY100-26892" fmla="*/ 4903531 h 5795240"/>
              <a:gd name="connsiteX101-26893" fmla="*/ 7320958 w 12641071"/>
              <a:gd name="connsiteY101-26894" fmla="*/ 4870887 h 5795240"/>
              <a:gd name="connsiteX102-26895" fmla="*/ 7322174 w 12641071"/>
              <a:gd name="connsiteY102-26896" fmla="*/ 4872361 h 5795240"/>
              <a:gd name="connsiteX103-26897" fmla="*/ 7362630 w 12641071"/>
              <a:gd name="connsiteY103-26898" fmla="*/ 4938954 h 5795240"/>
              <a:gd name="connsiteX104-26899" fmla="*/ 7380779 w 12641071"/>
              <a:gd name="connsiteY104-26900" fmla="*/ 4976628 h 5795240"/>
              <a:gd name="connsiteX105-26901" fmla="*/ 7391210 w 12641071"/>
              <a:gd name="connsiteY105-26902" fmla="*/ 4977944 h 5795240"/>
              <a:gd name="connsiteX106-26903" fmla="*/ 7380780 w 12641071"/>
              <a:gd name="connsiteY106-26904" fmla="*/ 4976628 h 5795240"/>
              <a:gd name="connsiteX107-26905" fmla="*/ 7362631 w 12641071"/>
              <a:gd name="connsiteY107-26906" fmla="*/ 4938954 h 5795240"/>
              <a:gd name="connsiteX108-26907" fmla="*/ 7322175 w 12641071"/>
              <a:gd name="connsiteY108-26908" fmla="*/ 4872361 h 5795240"/>
              <a:gd name="connsiteX109-26909" fmla="*/ 7320959 w 12641071"/>
              <a:gd name="connsiteY109-26910" fmla="*/ 4870887 h 5795240"/>
              <a:gd name="connsiteX110-26911" fmla="*/ 7283811 w 12641071"/>
              <a:gd name="connsiteY110-26912" fmla="*/ 4769391 h 5795240"/>
              <a:gd name="connsiteX111-26913" fmla="*/ 7272112 w 12641071"/>
              <a:gd name="connsiteY111-26914" fmla="*/ 4718630 h 5795240"/>
              <a:gd name="connsiteX112-26915" fmla="*/ 7272111 w 12641071"/>
              <a:gd name="connsiteY112-26916" fmla="*/ 4718630 h 5795240"/>
              <a:gd name="connsiteX113-26917" fmla="*/ 7283810 w 12641071"/>
              <a:gd name="connsiteY113-26918" fmla="*/ 4769391 h 5795240"/>
              <a:gd name="connsiteX114-26919" fmla="*/ 7320958 w 12641071"/>
              <a:gd name="connsiteY114-26920" fmla="*/ 4870887 h 5795240"/>
              <a:gd name="connsiteX115-26921" fmla="*/ 7223551 w 12641071"/>
              <a:gd name="connsiteY115-26922" fmla="*/ 4752829 h 5795240"/>
              <a:gd name="connsiteX116-26923" fmla="*/ 6652445 w 12641071"/>
              <a:gd name="connsiteY116-26924" fmla="*/ 4516269 h 5795240"/>
              <a:gd name="connsiteX117-26925" fmla="*/ 6200873 w 12641071"/>
              <a:gd name="connsiteY117-26926" fmla="*/ 4654206 h 5795240"/>
              <a:gd name="connsiteX118-26927" fmla="*/ 6088813 w 12641071"/>
              <a:gd name="connsiteY118-26928" fmla="*/ 4746663 h 5795240"/>
              <a:gd name="connsiteX119-26929" fmla="*/ 6043019 w 12641071"/>
              <a:gd name="connsiteY119-26930" fmla="*/ 4807902 h 5795240"/>
              <a:gd name="connsiteX120-26931" fmla="*/ 6043021 w 12641071"/>
              <a:gd name="connsiteY120-26932" fmla="*/ 4807902 h 5795240"/>
              <a:gd name="connsiteX121-26933" fmla="*/ 6023271 w 12641071"/>
              <a:gd name="connsiteY121-26934" fmla="*/ 4834312 h 5795240"/>
              <a:gd name="connsiteX122-26935" fmla="*/ 5970678 w 12641071"/>
              <a:gd name="connsiteY122-26936" fmla="*/ 4892181 h 5795240"/>
              <a:gd name="connsiteX123-26937" fmla="*/ 5982717 w 12641071"/>
              <a:gd name="connsiteY123-26938" fmla="*/ 4872361 h 5795240"/>
              <a:gd name="connsiteX124-26939" fmla="*/ 5970675 w 12641071"/>
              <a:gd name="connsiteY124-26940" fmla="*/ 4892181 h 5795240"/>
              <a:gd name="connsiteX125-26941" fmla="*/ 5935320 w 12641071"/>
              <a:gd name="connsiteY125-26942" fmla="*/ 4931081 h 5795240"/>
              <a:gd name="connsiteX126-26943" fmla="*/ 4971763 w 12641071"/>
              <a:gd name="connsiteY126-26944" fmla="*/ 5330200 h 5795240"/>
              <a:gd name="connsiteX127-26945" fmla="*/ 3716172 w 12641071"/>
              <a:gd name="connsiteY127-26946" fmla="*/ 4497938 h 5795240"/>
              <a:gd name="connsiteX128-26947" fmla="*/ 3710773 w 12641071"/>
              <a:gd name="connsiteY128-26948" fmla="*/ 4483182 h 5795240"/>
              <a:gd name="connsiteX129-26949" fmla="*/ 3710773 w 12641071"/>
              <a:gd name="connsiteY129-26950" fmla="*/ 4483181 h 5795240"/>
              <a:gd name="connsiteX130-26951" fmla="*/ 3674984 w 12641071"/>
              <a:gd name="connsiteY130-26952" fmla="*/ 4385402 h 5795240"/>
              <a:gd name="connsiteX131-26953" fmla="*/ 3670349 w 12641071"/>
              <a:gd name="connsiteY131-26954" fmla="*/ 4372742 h 5795240"/>
              <a:gd name="connsiteX132-26955" fmla="*/ 3659438 w 12641071"/>
              <a:gd name="connsiteY132-26956" fmla="*/ 4330309 h 5795240"/>
              <a:gd name="connsiteX133-26957" fmla="*/ 3672084 w 12641071"/>
              <a:gd name="connsiteY133-26958" fmla="*/ 4353606 h 5795240"/>
              <a:gd name="connsiteX134-26959" fmla="*/ 3659440 w 12641071"/>
              <a:gd name="connsiteY134-26960" fmla="*/ 4330309 h 5795240"/>
              <a:gd name="connsiteX135-26961" fmla="*/ 3613217 w 12641071"/>
              <a:gd name="connsiteY135-26962" fmla="*/ 4245153 h 5795240"/>
              <a:gd name="connsiteX136-26963" fmla="*/ 3083792 w 12641071"/>
              <a:gd name="connsiteY136-26964" fmla="*/ 3963660 h 5795240"/>
              <a:gd name="connsiteX137-26965" fmla="*/ 2835272 w 12641071"/>
              <a:gd name="connsiteY137-26966" fmla="*/ 4013833 h 5795240"/>
              <a:gd name="connsiteX138-26967" fmla="*/ 2820214 w 12641071"/>
              <a:gd name="connsiteY138-26968" fmla="*/ 4022007 h 5795240"/>
              <a:gd name="connsiteX139-26969" fmla="*/ 2820212 w 12641071"/>
              <a:gd name="connsiteY139-26970" fmla="*/ 4022008 h 5795240"/>
              <a:gd name="connsiteX140-26971" fmla="*/ 2820206 w 12641071"/>
              <a:gd name="connsiteY140-26972" fmla="*/ 4022011 h 5795240"/>
              <a:gd name="connsiteX141-26973" fmla="*/ 2813481 w 12641071"/>
              <a:gd name="connsiteY141-26974" fmla="*/ 4027041 h 5795240"/>
              <a:gd name="connsiteX142-26975" fmla="*/ 2762875 w 12641071"/>
              <a:gd name="connsiteY142-26976" fmla="*/ 4057784 h 5795240"/>
              <a:gd name="connsiteX143-26977" fmla="*/ 2762878 w 12641071"/>
              <a:gd name="connsiteY143-26978" fmla="*/ 4057784 h 5795240"/>
              <a:gd name="connsiteX144-26979" fmla="*/ 2694694 w 12641071"/>
              <a:gd name="connsiteY144-26980" fmla="*/ 4099208 h 5795240"/>
              <a:gd name="connsiteX145-26981" fmla="*/ 2726822 w 12641071"/>
              <a:gd name="connsiteY145-26982" fmla="*/ 4072700 h 5795240"/>
              <a:gd name="connsiteX146-26983" fmla="*/ 2757719 w 12641071"/>
              <a:gd name="connsiteY146-26984" fmla="*/ 4055929 h 5795240"/>
              <a:gd name="connsiteX147-26985" fmla="*/ 2757718 w 12641071"/>
              <a:gd name="connsiteY147-26986" fmla="*/ 4055928 h 5795240"/>
              <a:gd name="connsiteX148-26987" fmla="*/ 2726820 w 12641071"/>
              <a:gd name="connsiteY148-26988" fmla="*/ 4072700 h 5795240"/>
              <a:gd name="connsiteX149-26989" fmla="*/ 2694692 w 12641071"/>
              <a:gd name="connsiteY149-26990" fmla="*/ 4099208 h 5795240"/>
              <a:gd name="connsiteX150-26991" fmla="*/ 2664698 w 12641071"/>
              <a:gd name="connsiteY150-26992" fmla="*/ 4117431 h 5795240"/>
              <a:gd name="connsiteX151-26993" fmla="*/ 1804544 w 12641071"/>
              <a:gd name="connsiteY151-26994" fmla="*/ 4335229 h 5795240"/>
              <a:gd name="connsiteX152-26995" fmla="*/ 0 w 12641071"/>
              <a:gd name="connsiteY152-26996" fmla="*/ 2530685 h 5795240"/>
              <a:gd name="connsiteX153-26997" fmla="*/ 1804544 w 12641071"/>
              <a:gd name="connsiteY153-26998" fmla="*/ 726143 h 5795240"/>
              <a:gd name="connsiteX154-26999" fmla="*/ 3080549 w 12641071"/>
              <a:gd name="connsiteY154-27000" fmla="*/ 1254682 h 5795240"/>
              <a:gd name="connsiteX155-27001" fmla="*/ 3268676 w 12641071"/>
              <a:gd name="connsiteY155-27002" fmla="*/ 1461167 h 5795240"/>
              <a:gd name="connsiteX156-27003" fmla="*/ 3565826 w 12641071"/>
              <a:gd name="connsiteY156-27004" fmla="*/ 1551935 h 5795240"/>
              <a:gd name="connsiteX157-27005" fmla="*/ 4086504 w 12641071"/>
              <a:gd name="connsiteY157-27006" fmla="*/ 1127574 h 5795240"/>
              <a:gd name="connsiteX158-27007" fmla="*/ 4103078 w 12641071"/>
              <a:gd name="connsiteY158-27008" fmla="*/ 1004204 h 5795240"/>
              <a:gd name="connsiteX159-27009" fmla="*/ 5215874 w 12641071"/>
              <a:gd name="connsiteY159-27010" fmla="*/ 0 h 5795240"/>
              <a:gd name="connsiteX0-27011" fmla="*/ 5964869 w 12641071"/>
              <a:gd name="connsiteY0-27012" fmla="*/ 4795171 h 5795240"/>
              <a:gd name="connsiteX1-27013" fmla="*/ 6019264 w 12641071"/>
              <a:gd name="connsiteY1-27014" fmla="*/ 4804905 h 5795240"/>
              <a:gd name="connsiteX2-27015" fmla="*/ 6036570 w 12641071"/>
              <a:gd name="connsiteY2-27016" fmla="*/ 4807089 h 5795240"/>
              <a:gd name="connsiteX3-27017" fmla="*/ 6019265 w 12641071"/>
              <a:gd name="connsiteY3-27018" fmla="*/ 4804905 h 5795240"/>
              <a:gd name="connsiteX4-27019" fmla="*/ 5964869 w 12641071"/>
              <a:gd name="connsiteY4-27020" fmla="*/ 4795171 h 5795240"/>
              <a:gd name="connsiteX5-27021" fmla="*/ 3682364 w 12641071"/>
              <a:gd name="connsiteY5-27022" fmla="*/ 4386723 h 5795240"/>
              <a:gd name="connsiteX6-27023" fmla="*/ 3772428 w 12641071"/>
              <a:gd name="connsiteY6-27024" fmla="*/ 4402840 h 5795240"/>
              <a:gd name="connsiteX7-27025" fmla="*/ 3772428 w 12641071"/>
              <a:gd name="connsiteY7-27026" fmla="*/ 4402840 h 5795240"/>
              <a:gd name="connsiteX8-27027" fmla="*/ 3682364 w 12641071"/>
              <a:gd name="connsiteY8-27028" fmla="*/ 4386723 h 5795240"/>
              <a:gd name="connsiteX9-27029" fmla="*/ 5215874 w 12641071"/>
              <a:gd name="connsiteY9-27030" fmla="*/ 0 h 5795240"/>
              <a:gd name="connsiteX10-27031" fmla="*/ 5927386 w 12641071"/>
              <a:gd name="connsiteY10-27032" fmla="*/ 255427 h 5795240"/>
              <a:gd name="connsiteX11-27033" fmla="*/ 6105193 w 12641071"/>
              <a:gd name="connsiteY11-27034" fmla="*/ 442067 h 5795240"/>
              <a:gd name="connsiteX12-27035" fmla="*/ 6105193 w 12641071"/>
              <a:gd name="connsiteY12-27036" fmla="*/ 442069 h 5795240"/>
              <a:gd name="connsiteX13-27037" fmla="*/ 6141460 w 12641071"/>
              <a:gd name="connsiteY13-27038" fmla="*/ 475027 h 5795240"/>
              <a:gd name="connsiteX14-27039" fmla="*/ 6788665 w 12641071"/>
              <a:gd name="connsiteY14-27040" fmla="*/ 707369 h 5795240"/>
              <a:gd name="connsiteX15-27041" fmla="*/ 7184710 w 12641071"/>
              <a:gd name="connsiteY15-27042" fmla="*/ 627411 h 5795240"/>
              <a:gd name="connsiteX16-27043" fmla="*/ 7264545 w 12641071"/>
              <a:gd name="connsiteY16-27044" fmla="*/ 588952 h 5795240"/>
              <a:gd name="connsiteX17-27045" fmla="*/ 7264545 w 12641071"/>
              <a:gd name="connsiteY17-27046" fmla="*/ 588953 h 5795240"/>
              <a:gd name="connsiteX18-27047" fmla="*/ 7273651 w 12641071"/>
              <a:gd name="connsiteY18-27048" fmla="*/ 584566 h 5795240"/>
              <a:gd name="connsiteX19-27049" fmla="*/ 7314851 w 12641071"/>
              <a:gd name="connsiteY19-27050" fmla="*/ 559537 h 5795240"/>
              <a:gd name="connsiteX20-27051" fmla="*/ 7314853 w 12641071"/>
              <a:gd name="connsiteY20-27052" fmla="*/ 559536 h 5795240"/>
              <a:gd name="connsiteX21-27053" fmla="*/ 7314851 w 12641071"/>
              <a:gd name="connsiteY21-27054" fmla="*/ 559537 h 5795240"/>
              <a:gd name="connsiteX22-27055" fmla="*/ 7314849 w 12641071"/>
              <a:gd name="connsiteY22-27056" fmla="*/ 559537 h 5795240"/>
              <a:gd name="connsiteX23-27057" fmla="*/ 7273651 w 12641071"/>
              <a:gd name="connsiteY23-27058" fmla="*/ 584565 h 5795240"/>
              <a:gd name="connsiteX24-27059" fmla="*/ 7296407 w 12641071"/>
              <a:gd name="connsiteY24-27060" fmla="*/ 565126 h 5795240"/>
              <a:gd name="connsiteX25-27061" fmla="*/ 7307447 w 12641071"/>
              <a:gd name="connsiteY25-27062" fmla="*/ 558419 h 5795240"/>
              <a:gd name="connsiteX26-27063" fmla="*/ 7385004 w 12641071"/>
              <a:gd name="connsiteY26-27064" fmla="*/ 511303 h 5795240"/>
              <a:gd name="connsiteX27-27065" fmla="*/ 7391626 w 12641071"/>
              <a:gd name="connsiteY27-27066" fmla="*/ 508114 h 5795240"/>
              <a:gd name="connsiteX28-27067" fmla="*/ 7391631 w 12641071"/>
              <a:gd name="connsiteY28-27068" fmla="*/ 508110 h 5795240"/>
              <a:gd name="connsiteX29-27069" fmla="*/ 7478934 w 12641071"/>
              <a:gd name="connsiteY29-27070" fmla="*/ 466053 h 5795240"/>
              <a:gd name="connsiteX30-27071" fmla="*/ 7897193 w 12641071"/>
              <a:gd name="connsiteY30-27072" fmla="*/ 381611 h 5795240"/>
              <a:gd name="connsiteX31-27073" fmla="*/ 8788216 w 12641071"/>
              <a:gd name="connsiteY31-27074" fmla="*/ 855364 h 5795240"/>
              <a:gd name="connsiteX32-27075" fmla="*/ 8832362 w 12641071"/>
              <a:gd name="connsiteY32-27076" fmla="*/ 928030 h 5795240"/>
              <a:gd name="connsiteX33-27077" fmla="*/ 8832362 w 12641071"/>
              <a:gd name="connsiteY33-27078" fmla="*/ 928033 h 5795240"/>
              <a:gd name="connsiteX34-27079" fmla="*/ 8842040 w 12641071"/>
              <a:gd name="connsiteY34-27080" fmla="*/ 943961 h 5795240"/>
              <a:gd name="connsiteX35-27081" fmla="*/ 8856144 w 12641071"/>
              <a:gd name="connsiteY35-27082" fmla="*/ 973241 h 5795240"/>
              <a:gd name="connsiteX36-27083" fmla="*/ 8856145 w 12641071"/>
              <a:gd name="connsiteY36-27084" fmla="*/ 973241 h 5795240"/>
              <a:gd name="connsiteX37-27085" fmla="*/ 8878117 w 12641071"/>
              <a:gd name="connsiteY37-27086" fmla="*/ 1018851 h 5795240"/>
              <a:gd name="connsiteX38-27087" fmla="*/ 8877719 w 12641071"/>
              <a:gd name="connsiteY38-27088" fmla="*/ 1018369 h 5795240"/>
              <a:gd name="connsiteX39-27089" fmla="*/ 8853250 w 12641071"/>
              <a:gd name="connsiteY39-27090" fmla="*/ 973288 h 5795240"/>
              <a:gd name="connsiteX40-27091" fmla="*/ 8853249 w 12641071"/>
              <a:gd name="connsiteY40-27092" fmla="*/ 973288 h 5795240"/>
              <a:gd name="connsiteX41-27093" fmla="*/ 8853248 w 12641071"/>
              <a:gd name="connsiteY41-27094" fmla="*/ 973287 h 5795240"/>
              <a:gd name="connsiteX42-27095" fmla="*/ 8849677 w 12641071"/>
              <a:gd name="connsiteY42-27096" fmla="*/ 973341 h 5795240"/>
              <a:gd name="connsiteX43-27097" fmla="*/ 8641543 w 12641071"/>
              <a:gd name="connsiteY43-27098" fmla="*/ 916577 h 5795240"/>
              <a:gd name="connsiteX44-27099" fmla="*/ 8641545 w 12641071"/>
              <a:gd name="connsiteY44-27100" fmla="*/ 916580 h 5795240"/>
              <a:gd name="connsiteX45-27101" fmla="*/ 8849676 w 12641071"/>
              <a:gd name="connsiteY45-27102" fmla="*/ 973343 h 5795240"/>
              <a:gd name="connsiteX46-27103" fmla="*/ 8853248 w 12641071"/>
              <a:gd name="connsiteY46-27104" fmla="*/ 973288 h 5795240"/>
              <a:gd name="connsiteX47-27105" fmla="*/ 8877719 w 12641071"/>
              <a:gd name="connsiteY47-27106" fmla="*/ 1018371 h 5795240"/>
              <a:gd name="connsiteX48-27107" fmla="*/ 8878116 w 12641071"/>
              <a:gd name="connsiteY48-27108" fmla="*/ 1018851 h 5795240"/>
              <a:gd name="connsiteX49-27109" fmla="*/ 8887288 w 12641071"/>
              <a:gd name="connsiteY49-27110" fmla="*/ 1037892 h 5795240"/>
              <a:gd name="connsiteX50-27111" fmla="*/ 8949899 w 12641071"/>
              <a:gd name="connsiteY50-27112" fmla="*/ 1239592 h 5795240"/>
              <a:gd name="connsiteX51-27113" fmla="*/ 8968437 w 12641071"/>
              <a:gd name="connsiteY51-27114" fmla="*/ 1423482 h 5795240"/>
              <a:gd name="connsiteX52-27115" fmla="*/ 8949899 w 12641071"/>
              <a:gd name="connsiteY52-27116" fmla="*/ 1239591 h 5795240"/>
              <a:gd name="connsiteX53-27117" fmla="*/ 8887288 w 12641071"/>
              <a:gd name="connsiteY53-27118" fmla="*/ 1037890 h 5795240"/>
              <a:gd name="connsiteX54-27119" fmla="*/ 8878116 w 12641071"/>
              <a:gd name="connsiteY54-27120" fmla="*/ 1018851 h 5795240"/>
              <a:gd name="connsiteX55-27121" fmla="*/ 8931285 w 12641071"/>
              <a:gd name="connsiteY55-27122" fmla="*/ 1083292 h 5795240"/>
              <a:gd name="connsiteX56-27123" fmla="*/ 9241478 w 12641071"/>
              <a:gd name="connsiteY56-27124" fmla="*/ 1211778 h 5795240"/>
              <a:gd name="connsiteX57-27125" fmla="*/ 9605238 w 12641071"/>
              <a:gd name="connsiteY57-27126" fmla="*/ 1018369 h 5795240"/>
              <a:gd name="connsiteX58-27127" fmla="*/ 9636247 w 12641071"/>
              <a:gd name="connsiteY58-27128" fmla="*/ 961241 h 5795240"/>
              <a:gd name="connsiteX59-27129" fmla="*/ 9641995 w 12641071"/>
              <a:gd name="connsiteY59-27130" fmla="*/ 961152 h 5795240"/>
              <a:gd name="connsiteX60-27131" fmla="*/ 9584939 w 12641071"/>
              <a:gd name="connsiteY60-27132" fmla="*/ 1079594 h 5795240"/>
              <a:gd name="connsiteX61-27133" fmla="*/ 9546257 w 12641071"/>
              <a:gd name="connsiteY61-27134" fmla="*/ 1204206 h 5795240"/>
              <a:gd name="connsiteX62-27135" fmla="*/ 9584939 w 12641071"/>
              <a:gd name="connsiteY62-27136" fmla="*/ 1079596 h 5795240"/>
              <a:gd name="connsiteX63-27137" fmla="*/ 9641995 w 12641071"/>
              <a:gd name="connsiteY63-27138" fmla="*/ 961153 h 5795240"/>
              <a:gd name="connsiteX64-27139" fmla="*/ 9653069 w 12641071"/>
              <a:gd name="connsiteY64-27140" fmla="*/ 960983 h 5795240"/>
              <a:gd name="connsiteX65-27141" fmla="*/ 9801564 w 12641071"/>
              <a:gd name="connsiteY65-27142" fmla="*/ 1196828 h 5795240"/>
              <a:gd name="connsiteX66-27143" fmla="*/ 9801566 w 12641071"/>
              <a:gd name="connsiteY66-27144" fmla="*/ 1196828 h 5795240"/>
              <a:gd name="connsiteX67-27145" fmla="*/ 9653070 w 12641071"/>
              <a:gd name="connsiteY67-27146" fmla="*/ 960982 h 5795240"/>
              <a:gd name="connsiteX68-27147" fmla="*/ 9641996 w 12641071"/>
              <a:gd name="connsiteY68-27148" fmla="*/ 961152 h 5795240"/>
              <a:gd name="connsiteX69-27149" fmla="*/ 9651917 w 12641071"/>
              <a:gd name="connsiteY69-27150" fmla="*/ 940556 h 5795240"/>
              <a:gd name="connsiteX70-27151" fmla="*/ 11050508 w 12641071"/>
              <a:gd name="connsiteY70-27152" fmla="*/ 108150 h 5795240"/>
              <a:gd name="connsiteX71-27153" fmla="*/ 12641071 w 12641071"/>
              <a:gd name="connsiteY71-27154" fmla="*/ 1698711 h 5795240"/>
              <a:gd name="connsiteX72-27155" fmla="*/ 11371062 w 12641071"/>
              <a:gd name="connsiteY72-27156" fmla="*/ 3256960 h 5795240"/>
              <a:gd name="connsiteX73-27157" fmla="*/ 11215953 w 12641071"/>
              <a:gd name="connsiteY73-27158" fmla="*/ 3280632 h 5795240"/>
              <a:gd name="connsiteX74-27159" fmla="*/ 11142318 w 12641071"/>
              <a:gd name="connsiteY74-27160" fmla="*/ 3276914 h 5795240"/>
              <a:gd name="connsiteX75-27161" fmla="*/ 11215952 w 12641071"/>
              <a:gd name="connsiteY75-27162" fmla="*/ 3280632 h 5795240"/>
              <a:gd name="connsiteX76-27163" fmla="*/ 11213133 w 12641071"/>
              <a:gd name="connsiteY76-27164" fmla="*/ 3281062 h 5795240"/>
              <a:gd name="connsiteX77-27165" fmla="*/ 11116921 w 12641071"/>
              <a:gd name="connsiteY77-27166" fmla="*/ 3285921 h 5795240"/>
              <a:gd name="connsiteX78-27167" fmla="*/ 11050507 w 12641071"/>
              <a:gd name="connsiteY78-27168" fmla="*/ 3289274 h 5795240"/>
              <a:gd name="connsiteX79-27169" fmla="*/ 11006292 w 12641071"/>
              <a:gd name="connsiteY79-27170" fmla="*/ 3287041 h 5795240"/>
              <a:gd name="connsiteX80-27171" fmla="*/ 10937101 w 12641071"/>
              <a:gd name="connsiteY80-27172" fmla="*/ 3297601 h 5795240"/>
              <a:gd name="connsiteX81-27173" fmla="*/ 10144740 w 12641071"/>
              <a:gd name="connsiteY81-27174" fmla="*/ 4089962 h 5795240"/>
              <a:gd name="connsiteX82-27175" fmla="*/ 10130374 w 12641071"/>
              <a:gd name="connsiteY82-27176" fmla="*/ 4184101 h 5795240"/>
              <a:gd name="connsiteX83-27177" fmla="*/ 10130375 w 12641071"/>
              <a:gd name="connsiteY83-27178" fmla="*/ 4184103 h 5795240"/>
              <a:gd name="connsiteX84-27179" fmla="*/ 10130656 w 12641071"/>
              <a:gd name="connsiteY84-27180" fmla="*/ 4185950 h 5795240"/>
              <a:gd name="connsiteX85-27181" fmla="*/ 10138194 w 12641071"/>
              <a:gd name="connsiteY85-27182" fmla="*/ 4335228 h 5795240"/>
              <a:gd name="connsiteX86-27183" fmla="*/ 10137710 w 12641071"/>
              <a:gd name="connsiteY86-27184" fmla="*/ 4344822 h 5795240"/>
              <a:gd name="connsiteX87-27185" fmla="*/ 10133555 w 12641071"/>
              <a:gd name="connsiteY87-27186" fmla="*/ 4427096 h 5795240"/>
              <a:gd name="connsiteX88-27187" fmla="*/ 10129312 w 12641071"/>
              <a:gd name="connsiteY88-27188" fmla="*/ 4399289 h 5795240"/>
              <a:gd name="connsiteX89-27189" fmla="*/ 10126797 w 12641071"/>
              <a:gd name="connsiteY89-27190" fmla="*/ 4349498 h 5795240"/>
              <a:gd name="connsiteX90-27191" fmla="*/ 10126796 w 12641071"/>
              <a:gd name="connsiteY90-27192" fmla="*/ 4349498 h 5795240"/>
              <a:gd name="connsiteX91-27193" fmla="*/ 10129311 w 12641071"/>
              <a:gd name="connsiteY91-27194" fmla="*/ 4399289 h 5795240"/>
              <a:gd name="connsiteX92-27195" fmla="*/ 10133554 w 12641071"/>
              <a:gd name="connsiteY92-27196" fmla="*/ 4427096 h 5795240"/>
              <a:gd name="connsiteX93-27197" fmla="*/ 10130656 w 12641071"/>
              <a:gd name="connsiteY93-27198" fmla="*/ 4484506 h 5795240"/>
              <a:gd name="connsiteX94-27199" fmla="*/ 8678182 w 12641071"/>
              <a:gd name="connsiteY94-27200" fmla="*/ 5795240 h 5795240"/>
              <a:gd name="connsiteX95-27201" fmla="*/ 7467518 w 12641071"/>
              <a:gd name="connsiteY95-27202" fmla="*/ 5151535 h 5795240"/>
              <a:gd name="connsiteX96-27203" fmla="*/ 7419945 w 12641071"/>
              <a:gd name="connsiteY96-27204" fmla="*/ 5073228 h 5795240"/>
              <a:gd name="connsiteX97-27205" fmla="*/ 7394386 w 12641071"/>
              <a:gd name="connsiteY97-27206" fmla="*/ 5031156 h 5795240"/>
              <a:gd name="connsiteX98-27207" fmla="*/ 7367299 w 12641071"/>
              <a:gd name="connsiteY98-27208" fmla="*/ 4974928 h 5795240"/>
              <a:gd name="connsiteX99-27209" fmla="*/ 7332905 w 12641071"/>
              <a:gd name="connsiteY99-27210" fmla="*/ 4903531 h 5795240"/>
              <a:gd name="connsiteX100-27211" fmla="*/ 7320958 w 12641071"/>
              <a:gd name="connsiteY100-27212" fmla="*/ 4870887 h 5795240"/>
              <a:gd name="connsiteX101-27213" fmla="*/ 7322174 w 12641071"/>
              <a:gd name="connsiteY101-27214" fmla="*/ 4872361 h 5795240"/>
              <a:gd name="connsiteX102-27215" fmla="*/ 7362630 w 12641071"/>
              <a:gd name="connsiteY102-27216" fmla="*/ 4938954 h 5795240"/>
              <a:gd name="connsiteX103-27217" fmla="*/ 7380779 w 12641071"/>
              <a:gd name="connsiteY103-27218" fmla="*/ 4976628 h 5795240"/>
              <a:gd name="connsiteX104-27219" fmla="*/ 7391210 w 12641071"/>
              <a:gd name="connsiteY104-27220" fmla="*/ 4977944 h 5795240"/>
              <a:gd name="connsiteX105-27221" fmla="*/ 7380780 w 12641071"/>
              <a:gd name="connsiteY105-27222" fmla="*/ 4976628 h 5795240"/>
              <a:gd name="connsiteX106-27223" fmla="*/ 7362631 w 12641071"/>
              <a:gd name="connsiteY106-27224" fmla="*/ 4938954 h 5795240"/>
              <a:gd name="connsiteX107-27225" fmla="*/ 7322175 w 12641071"/>
              <a:gd name="connsiteY107-27226" fmla="*/ 4872361 h 5795240"/>
              <a:gd name="connsiteX108-27227" fmla="*/ 7320959 w 12641071"/>
              <a:gd name="connsiteY108-27228" fmla="*/ 4870887 h 5795240"/>
              <a:gd name="connsiteX109-27229" fmla="*/ 7283811 w 12641071"/>
              <a:gd name="connsiteY109-27230" fmla="*/ 4769391 h 5795240"/>
              <a:gd name="connsiteX110-27231" fmla="*/ 7272112 w 12641071"/>
              <a:gd name="connsiteY110-27232" fmla="*/ 4718630 h 5795240"/>
              <a:gd name="connsiteX111-27233" fmla="*/ 7272111 w 12641071"/>
              <a:gd name="connsiteY111-27234" fmla="*/ 4718630 h 5795240"/>
              <a:gd name="connsiteX112-27235" fmla="*/ 7283810 w 12641071"/>
              <a:gd name="connsiteY112-27236" fmla="*/ 4769391 h 5795240"/>
              <a:gd name="connsiteX113-27237" fmla="*/ 7320958 w 12641071"/>
              <a:gd name="connsiteY113-27238" fmla="*/ 4870887 h 5795240"/>
              <a:gd name="connsiteX114-27239" fmla="*/ 7223551 w 12641071"/>
              <a:gd name="connsiteY114-27240" fmla="*/ 4752829 h 5795240"/>
              <a:gd name="connsiteX115-27241" fmla="*/ 6652445 w 12641071"/>
              <a:gd name="connsiteY115-27242" fmla="*/ 4516269 h 5795240"/>
              <a:gd name="connsiteX116-27243" fmla="*/ 6200873 w 12641071"/>
              <a:gd name="connsiteY116-27244" fmla="*/ 4654206 h 5795240"/>
              <a:gd name="connsiteX117-27245" fmla="*/ 6088813 w 12641071"/>
              <a:gd name="connsiteY117-27246" fmla="*/ 4746663 h 5795240"/>
              <a:gd name="connsiteX118-27247" fmla="*/ 6043019 w 12641071"/>
              <a:gd name="connsiteY118-27248" fmla="*/ 4807902 h 5795240"/>
              <a:gd name="connsiteX119-27249" fmla="*/ 6043021 w 12641071"/>
              <a:gd name="connsiteY119-27250" fmla="*/ 4807902 h 5795240"/>
              <a:gd name="connsiteX120-27251" fmla="*/ 6023271 w 12641071"/>
              <a:gd name="connsiteY120-27252" fmla="*/ 4834312 h 5795240"/>
              <a:gd name="connsiteX121-27253" fmla="*/ 5970678 w 12641071"/>
              <a:gd name="connsiteY121-27254" fmla="*/ 4892181 h 5795240"/>
              <a:gd name="connsiteX122-27255" fmla="*/ 5982717 w 12641071"/>
              <a:gd name="connsiteY122-27256" fmla="*/ 4872361 h 5795240"/>
              <a:gd name="connsiteX123-27257" fmla="*/ 5970675 w 12641071"/>
              <a:gd name="connsiteY123-27258" fmla="*/ 4892181 h 5795240"/>
              <a:gd name="connsiteX124-27259" fmla="*/ 5935320 w 12641071"/>
              <a:gd name="connsiteY124-27260" fmla="*/ 4931081 h 5795240"/>
              <a:gd name="connsiteX125-27261" fmla="*/ 4971763 w 12641071"/>
              <a:gd name="connsiteY125-27262" fmla="*/ 5330200 h 5795240"/>
              <a:gd name="connsiteX126-27263" fmla="*/ 3716172 w 12641071"/>
              <a:gd name="connsiteY126-27264" fmla="*/ 4497938 h 5795240"/>
              <a:gd name="connsiteX127-27265" fmla="*/ 3710773 w 12641071"/>
              <a:gd name="connsiteY127-27266" fmla="*/ 4483182 h 5795240"/>
              <a:gd name="connsiteX128-27267" fmla="*/ 3710773 w 12641071"/>
              <a:gd name="connsiteY128-27268" fmla="*/ 4483181 h 5795240"/>
              <a:gd name="connsiteX129-27269" fmla="*/ 3674984 w 12641071"/>
              <a:gd name="connsiteY129-27270" fmla="*/ 4385402 h 5795240"/>
              <a:gd name="connsiteX130-27271" fmla="*/ 3670349 w 12641071"/>
              <a:gd name="connsiteY130-27272" fmla="*/ 4372742 h 5795240"/>
              <a:gd name="connsiteX131-27273" fmla="*/ 3659438 w 12641071"/>
              <a:gd name="connsiteY131-27274" fmla="*/ 4330309 h 5795240"/>
              <a:gd name="connsiteX132-27275" fmla="*/ 3672084 w 12641071"/>
              <a:gd name="connsiteY132-27276" fmla="*/ 4353606 h 5795240"/>
              <a:gd name="connsiteX133-27277" fmla="*/ 3659440 w 12641071"/>
              <a:gd name="connsiteY133-27278" fmla="*/ 4330309 h 5795240"/>
              <a:gd name="connsiteX134-27279" fmla="*/ 3613217 w 12641071"/>
              <a:gd name="connsiteY134-27280" fmla="*/ 4245153 h 5795240"/>
              <a:gd name="connsiteX135-27281" fmla="*/ 3083792 w 12641071"/>
              <a:gd name="connsiteY135-27282" fmla="*/ 3963660 h 5795240"/>
              <a:gd name="connsiteX136-27283" fmla="*/ 2835272 w 12641071"/>
              <a:gd name="connsiteY136-27284" fmla="*/ 4013833 h 5795240"/>
              <a:gd name="connsiteX137-27285" fmla="*/ 2820214 w 12641071"/>
              <a:gd name="connsiteY137-27286" fmla="*/ 4022007 h 5795240"/>
              <a:gd name="connsiteX138-27287" fmla="*/ 2820212 w 12641071"/>
              <a:gd name="connsiteY138-27288" fmla="*/ 4022008 h 5795240"/>
              <a:gd name="connsiteX139-27289" fmla="*/ 2820206 w 12641071"/>
              <a:gd name="connsiteY139-27290" fmla="*/ 4022011 h 5795240"/>
              <a:gd name="connsiteX140-27291" fmla="*/ 2813481 w 12641071"/>
              <a:gd name="connsiteY140-27292" fmla="*/ 4027041 h 5795240"/>
              <a:gd name="connsiteX141-27293" fmla="*/ 2762875 w 12641071"/>
              <a:gd name="connsiteY141-27294" fmla="*/ 4057784 h 5795240"/>
              <a:gd name="connsiteX142-27295" fmla="*/ 2762878 w 12641071"/>
              <a:gd name="connsiteY142-27296" fmla="*/ 4057784 h 5795240"/>
              <a:gd name="connsiteX143-27297" fmla="*/ 2694694 w 12641071"/>
              <a:gd name="connsiteY143-27298" fmla="*/ 4099208 h 5795240"/>
              <a:gd name="connsiteX144-27299" fmla="*/ 2726822 w 12641071"/>
              <a:gd name="connsiteY144-27300" fmla="*/ 4072700 h 5795240"/>
              <a:gd name="connsiteX145-27301" fmla="*/ 2757719 w 12641071"/>
              <a:gd name="connsiteY145-27302" fmla="*/ 4055929 h 5795240"/>
              <a:gd name="connsiteX146-27303" fmla="*/ 2757718 w 12641071"/>
              <a:gd name="connsiteY146-27304" fmla="*/ 4055928 h 5795240"/>
              <a:gd name="connsiteX147-27305" fmla="*/ 2726820 w 12641071"/>
              <a:gd name="connsiteY147-27306" fmla="*/ 4072700 h 5795240"/>
              <a:gd name="connsiteX148-27307" fmla="*/ 2694692 w 12641071"/>
              <a:gd name="connsiteY148-27308" fmla="*/ 4099208 h 5795240"/>
              <a:gd name="connsiteX149-27309" fmla="*/ 2664698 w 12641071"/>
              <a:gd name="connsiteY149-27310" fmla="*/ 4117431 h 5795240"/>
              <a:gd name="connsiteX150-27311" fmla="*/ 1804544 w 12641071"/>
              <a:gd name="connsiteY150-27312" fmla="*/ 4335229 h 5795240"/>
              <a:gd name="connsiteX151-27313" fmla="*/ 0 w 12641071"/>
              <a:gd name="connsiteY151-27314" fmla="*/ 2530685 h 5795240"/>
              <a:gd name="connsiteX152-27315" fmla="*/ 1804544 w 12641071"/>
              <a:gd name="connsiteY152-27316" fmla="*/ 726143 h 5795240"/>
              <a:gd name="connsiteX153-27317" fmla="*/ 3080549 w 12641071"/>
              <a:gd name="connsiteY153-27318" fmla="*/ 1254682 h 5795240"/>
              <a:gd name="connsiteX154-27319" fmla="*/ 3268676 w 12641071"/>
              <a:gd name="connsiteY154-27320" fmla="*/ 1461167 h 5795240"/>
              <a:gd name="connsiteX155-27321" fmla="*/ 3565826 w 12641071"/>
              <a:gd name="connsiteY155-27322" fmla="*/ 1551935 h 5795240"/>
              <a:gd name="connsiteX156-27323" fmla="*/ 4086504 w 12641071"/>
              <a:gd name="connsiteY156-27324" fmla="*/ 1127574 h 5795240"/>
              <a:gd name="connsiteX157-27325" fmla="*/ 4103078 w 12641071"/>
              <a:gd name="connsiteY157-27326" fmla="*/ 1004204 h 5795240"/>
              <a:gd name="connsiteX158-27327" fmla="*/ 5215874 w 12641071"/>
              <a:gd name="connsiteY158-27328" fmla="*/ 0 h 5795240"/>
              <a:gd name="connsiteX0-27329" fmla="*/ 5964869 w 12641071"/>
              <a:gd name="connsiteY0-27330" fmla="*/ 4795171 h 5795240"/>
              <a:gd name="connsiteX1-27331" fmla="*/ 6019264 w 12641071"/>
              <a:gd name="connsiteY1-27332" fmla="*/ 4804905 h 5795240"/>
              <a:gd name="connsiteX2-27333" fmla="*/ 6036570 w 12641071"/>
              <a:gd name="connsiteY2-27334" fmla="*/ 4807089 h 5795240"/>
              <a:gd name="connsiteX3-27335" fmla="*/ 6019265 w 12641071"/>
              <a:gd name="connsiteY3-27336" fmla="*/ 4804905 h 5795240"/>
              <a:gd name="connsiteX4-27337" fmla="*/ 5964869 w 12641071"/>
              <a:gd name="connsiteY4-27338" fmla="*/ 4795171 h 5795240"/>
              <a:gd name="connsiteX5-27339" fmla="*/ 3682364 w 12641071"/>
              <a:gd name="connsiteY5-27340" fmla="*/ 4386723 h 5795240"/>
              <a:gd name="connsiteX6-27341" fmla="*/ 3772428 w 12641071"/>
              <a:gd name="connsiteY6-27342" fmla="*/ 4402840 h 5795240"/>
              <a:gd name="connsiteX7-27343" fmla="*/ 3772428 w 12641071"/>
              <a:gd name="connsiteY7-27344" fmla="*/ 4402840 h 5795240"/>
              <a:gd name="connsiteX8-27345" fmla="*/ 3682364 w 12641071"/>
              <a:gd name="connsiteY8-27346" fmla="*/ 4386723 h 5795240"/>
              <a:gd name="connsiteX9-27347" fmla="*/ 5215874 w 12641071"/>
              <a:gd name="connsiteY9-27348" fmla="*/ 0 h 5795240"/>
              <a:gd name="connsiteX10-27349" fmla="*/ 5927386 w 12641071"/>
              <a:gd name="connsiteY10-27350" fmla="*/ 255427 h 5795240"/>
              <a:gd name="connsiteX11-27351" fmla="*/ 6105193 w 12641071"/>
              <a:gd name="connsiteY11-27352" fmla="*/ 442067 h 5795240"/>
              <a:gd name="connsiteX12-27353" fmla="*/ 6105193 w 12641071"/>
              <a:gd name="connsiteY12-27354" fmla="*/ 442069 h 5795240"/>
              <a:gd name="connsiteX13-27355" fmla="*/ 6141460 w 12641071"/>
              <a:gd name="connsiteY13-27356" fmla="*/ 475027 h 5795240"/>
              <a:gd name="connsiteX14-27357" fmla="*/ 6788665 w 12641071"/>
              <a:gd name="connsiteY14-27358" fmla="*/ 707369 h 5795240"/>
              <a:gd name="connsiteX15-27359" fmla="*/ 7184710 w 12641071"/>
              <a:gd name="connsiteY15-27360" fmla="*/ 627411 h 5795240"/>
              <a:gd name="connsiteX16-27361" fmla="*/ 7264545 w 12641071"/>
              <a:gd name="connsiteY16-27362" fmla="*/ 588952 h 5795240"/>
              <a:gd name="connsiteX17-27363" fmla="*/ 7264545 w 12641071"/>
              <a:gd name="connsiteY17-27364" fmla="*/ 588953 h 5795240"/>
              <a:gd name="connsiteX18-27365" fmla="*/ 7273651 w 12641071"/>
              <a:gd name="connsiteY18-27366" fmla="*/ 584566 h 5795240"/>
              <a:gd name="connsiteX19-27367" fmla="*/ 7314851 w 12641071"/>
              <a:gd name="connsiteY19-27368" fmla="*/ 559537 h 5795240"/>
              <a:gd name="connsiteX20-27369" fmla="*/ 7314853 w 12641071"/>
              <a:gd name="connsiteY20-27370" fmla="*/ 559536 h 5795240"/>
              <a:gd name="connsiteX21-27371" fmla="*/ 7314851 w 12641071"/>
              <a:gd name="connsiteY21-27372" fmla="*/ 559537 h 5795240"/>
              <a:gd name="connsiteX22-27373" fmla="*/ 7314849 w 12641071"/>
              <a:gd name="connsiteY22-27374" fmla="*/ 559537 h 5795240"/>
              <a:gd name="connsiteX23-27375" fmla="*/ 7273651 w 12641071"/>
              <a:gd name="connsiteY23-27376" fmla="*/ 584565 h 5795240"/>
              <a:gd name="connsiteX24-27377" fmla="*/ 7296407 w 12641071"/>
              <a:gd name="connsiteY24-27378" fmla="*/ 565126 h 5795240"/>
              <a:gd name="connsiteX25-27379" fmla="*/ 7385004 w 12641071"/>
              <a:gd name="connsiteY25-27380" fmla="*/ 511303 h 5795240"/>
              <a:gd name="connsiteX26-27381" fmla="*/ 7391626 w 12641071"/>
              <a:gd name="connsiteY26-27382" fmla="*/ 508114 h 5795240"/>
              <a:gd name="connsiteX27-27383" fmla="*/ 7391631 w 12641071"/>
              <a:gd name="connsiteY27-27384" fmla="*/ 508110 h 5795240"/>
              <a:gd name="connsiteX28-27385" fmla="*/ 7478934 w 12641071"/>
              <a:gd name="connsiteY28-27386" fmla="*/ 466053 h 5795240"/>
              <a:gd name="connsiteX29-27387" fmla="*/ 7897193 w 12641071"/>
              <a:gd name="connsiteY29-27388" fmla="*/ 381611 h 5795240"/>
              <a:gd name="connsiteX30-27389" fmla="*/ 8788216 w 12641071"/>
              <a:gd name="connsiteY30-27390" fmla="*/ 855364 h 5795240"/>
              <a:gd name="connsiteX31-27391" fmla="*/ 8832362 w 12641071"/>
              <a:gd name="connsiteY31-27392" fmla="*/ 928030 h 5795240"/>
              <a:gd name="connsiteX32-27393" fmla="*/ 8832362 w 12641071"/>
              <a:gd name="connsiteY32-27394" fmla="*/ 928033 h 5795240"/>
              <a:gd name="connsiteX33-27395" fmla="*/ 8842040 w 12641071"/>
              <a:gd name="connsiteY33-27396" fmla="*/ 943961 h 5795240"/>
              <a:gd name="connsiteX34-27397" fmla="*/ 8856144 w 12641071"/>
              <a:gd name="connsiteY34-27398" fmla="*/ 973241 h 5795240"/>
              <a:gd name="connsiteX35-27399" fmla="*/ 8856145 w 12641071"/>
              <a:gd name="connsiteY35-27400" fmla="*/ 973241 h 5795240"/>
              <a:gd name="connsiteX36-27401" fmla="*/ 8878117 w 12641071"/>
              <a:gd name="connsiteY36-27402" fmla="*/ 1018851 h 5795240"/>
              <a:gd name="connsiteX37-27403" fmla="*/ 8877719 w 12641071"/>
              <a:gd name="connsiteY37-27404" fmla="*/ 1018369 h 5795240"/>
              <a:gd name="connsiteX38-27405" fmla="*/ 8853250 w 12641071"/>
              <a:gd name="connsiteY38-27406" fmla="*/ 973288 h 5795240"/>
              <a:gd name="connsiteX39-27407" fmla="*/ 8853249 w 12641071"/>
              <a:gd name="connsiteY39-27408" fmla="*/ 973288 h 5795240"/>
              <a:gd name="connsiteX40-27409" fmla="*/ 8853248 w 12641071"/>
              <a:gd name="connsiteY40-27410" fmla="*/ 973287 h 5795240"/>
              <a:gd name="connsiteX41-27411" fmla="*/ 8849677 w 12641071"/>
              <a:gd name="connsiteY41-27412" fmla="*/ 973341 h 5795240"/>
              <a:gd name="connsiteX42-27413" fmla="*/ 8641543 w 12641071"/>
              <a:gd name="connsiteY42-27414" fmla="*/ 916577 h 5795240"/>
              <a:gd name="connsiteX43-27415" fmla="*/ 8641545 w 12641071"/>
              <a:gd name="connsiteY43-27416" fmla="*/ 916580 h 5795240"/>
              <a:gd name="connsiteX44-27417" fmla="*/ 8849676 w 12641071"/>
              <a:gd name="connsiteY44-27418" fmla="*/ 973343 h 5795240"/>
              <a:gd name="connsiteX45-27419" fmla="*/ 8853248 w 12641071"/>
              <a:gd name="connsiteY45-27420" fmla="*/ 973288 h 5795240"/>
              <a:gd name="connsiteX46-27421" fmla="*/ 8877719 w 12641071"/>
              <a:gd name="connsiteY46-27422" fmla="*/ 1018371 h 5795240"/>
              <a:gd name="connsiteX47-27423" fmla="*/ 8878116 w 12641071"/>
              <a:gd name="connsiteY47-27424" fmla="*/ 1018851 h 5795240"/>
              <a:gd name="connsiteX48-27425" fmla="*/ 8887288 w 12641071"/>
              <a:gd name="connsiteY48-27426" fmla="*/ 1037892 h 5795240"/>
              <a:gd name="connsiteX49-27427" fmla="*/ 8949899 w 12641071"/>
              <a:gd name="connsiteY49-27428" fmla="*/ 1239592 h 5795240"/>
              <a:gd name="connsiteX50-27429" fmla="*/ 8968437 w 12641071"/>
              <a:gd name="connsiteY50-27430" fmla="*/ 1423482 h 5795240"/>
              <a:gd name="connsiteX51-27431" fmla="*/ 8949899 w 12641071"/>
              <a:gd name="connsiteY51-27432" fmla="*/ 1239591 h 5795240"/>
              <a:gd name="connsiteX52-27433" fmla="*/ 8887288 w 12641071"/>
              <a:gd name="connsiteY52-27434" fmla="*/ 1037890 h 5795240"/>
              <a:gd name="connsiteX53-27435" fmla="*/ 8878116 w 12641071"/>
              <a:gd name="connsiteY53-27436" fmla="*/ 1018851 h 5795240"/>
              <a:gd name="connsiteX54-27437" fmla="*/ 8931285 w 12641071"/>
              <a:gd name="connsiteY54-27438" fmla="*/ 1083292 h 5795240"/>
              <a:gd name="connsiteX55-27439" fmla="*/ 9241478 w 12641071"/>
              <a:gd name="connsiteY55-27440" fmla="*/ 1211778 h 5795240"/>
              <a:gd name="connsiteX56-27441" fmla="*/ 9605238 w 12641071"/>
              <a:gd name="connsiteY56-27442" fmla="*/ 1018369 h 5795240"/>
              <a:gd name="connsiteX57-27443" fmla="*/ 9636247 w 12641071"/>
              <a:gd name="connsiteY57-27444" fmla="*/ 961241 h 5795240"/>
              <a:gd name="connsiteX58-27445" fmla="*/ 9641995 w 12641071"/>
              <a:gd name="connsiteY58-27446" fmla="*/ 961152 h 5795240"/>
              <a:gd name="connsiteX59-27447" fmla="*/ 9584939 w 12641071"/>
              <a:gd name="connsiteY59-27448" fmla="*/ 1079594 h 5795240"/>
              <a:gd name="connsiteX60-27449" fmla="*/ 9546257 w 12641071"/>
              <a:gd name="connsiteY60-27450" fmla="*/ 1204206 h 5795240"/>
              <a:gd name="connsiteX61-27451" fmla="*/ 9584939 w 12641071"/>
              <a:gd name="connsiteY61-27452" fmla="*/ 1079596 h 5795240"/>
              <a:gd name="connsiteX62-27453" fmla="*/ 9641995 w 12641071"/>
              <a:gd name="connsiteY62-27454" fmla="*/ 961153 h 5795240"/>
              <a:gd name="connsiteX63-27455" fmla="*/ 9653069 w 12641071"/>
              <a:gd name="connsiteY63-27456" fmla="*/ 960983 h 5795240"/>
              <a:gd name="connsiteX64-27457" fmla="*/ 9801564 w 12641071"/>
              <a:gd name="connsiteY64-27458" fmla="*/ 1196828 h 5795240"/>
              <a:gd name="connsiteX65-27459" fmla="*/ 9801566 w 12641071"/>
              <a:gd name="connsiteY65-27460" fmla="*/ 1196828 h 5795240"/>
              <a:gd name="connsiteX66-27461" fmla="*/ 9653070 w 12641071"/>
              <a:gd name="connsiteY66-27462" fmla="*/ 960982 h 5795240"/>
              <a:gd name="connsiteX67-27463" fmla="*/ 9641996 w 12641071"/>
              <a:gd name="connsiteY67-27464" fmla="*/ 961152 h 5795240"/>
              <a:gd name="connsiteX68-27465" fmla="*/ 9651917 w 12641071"/>
              <a:gd name="connsiteY68-27466" fmla="*/ 940556 h 5795240"/>
              <a:gd name="connsiteX69-27467" fmla="*/ 11050508 w 12641071"/>
              <a:gd name="connsiteY69-27468" fmla="*/ 108150 h 5795240"/>
              <a:gd name="connsiteX70-27469" fmla="*/ 12641071 w 12641071"/>
              <a:gd name="connsiteY70-27470" fmla="*/ 1698711 h 5795240"/>
              <a:gd name="connsiteX71-27471" fmla="*/ 11371062 w 12641071"/>
              <a:gd name="connsiteY71-27472" fmla="*/ 3256960 h 5795240"/>
              <a:gd name="connsiteX72-27473" fmla="*/ 11215953 w 12641071"/>
              <a:gd name="connsiteY72-27474" fmla="*/ 3280632 h 5795240"/>
              <a:gd name="connsiteX73-27475" fmla="*/ 11142318 w 12641071"/>
              <a:gd name="connsiteY73-27476" fmla="*/ 3276914 h 5795240"/>
              <a:gd name="connsiteX74-27477" fmla="*/ 11215952 w 12641071"/>
              <a:gd name="connsiteY74-27478" fmla="*/ 3280632 h 5795240"/>
              <a:gd name="connsiteX75-27479" fmla="*/ 11213133 w 12641071"/>
              <a:gd name="connsiteY75-27480" fmla="*/ 3281062 h 5795240"/>
              <a:gd name="connsiteX76-27481" fmla="*/ 11116921 w 12641071"/>
              <a:gd name="connsiteY76-27482" fmla="*/ 3285921 h 5795240"/>
              <a:gd name="connsiteX77-27483" fmla="*/ 11050507 w 12641071"/>
              <a:gd name="connsiteY77-27484" fmla="*/ 3289274 h 5795240"/>
              <a:gd name="connsiteX78-27485" fmla="*/ 11006292 w 12641071"/>
              <a:gd name="connsiteY78-27486" fmla="*/ 3287041 h 5795240"/>
              <a:gd name="connsiteX79-27487" fmla="*/ 10937101 w 12641071"/>
              <a:gd name="connsiteY79-27488" fmla="*/ 3297601 h 5795240"/>
              <a:gd name="connsiteX80-27489" fmla="*/ 10144740 w 12641071"/>
              <a:gd name="connsiteY80-27490" fmla="*/ 4089962 h 5795240"/>
              <a:gd name="connsiteX81-27491" fmla="*/ 10130374 w 12641071"/>
              <a:gd name="connsiteY81-27492" fmla="*/ 4184101 h 5795240"/>
              <a:gd name="connsiteX82-27493" fmla="*/ 10130375 w 12641071"/>
              <a:gd name="connsiteY82-27494" fmla="*/ 4184103 h 5795240"/>
              <a:gd name="connsiteX83-27495" fmla="*/ 10130656 w 12641071"/>
              <a:gd name="connsiteY83-27496" fmla="*/ 4185950 h 5795240"/>
              <a:gd name="connsiteX84-27497" fmla="*/ 10138194 w 12641071"/>
              <a:gd name="connsiteY84-27498" fmla="*/ 4335228 h 5795240"/>
              <a:gd name="connsiteX85-27499" fmla="*/ 10137710 w 12641071"/>
              <a:gd name="connsiteY85-27500" fmla="*/ 4344822 h 5795240"/>
              <a:gd name="connsiteX86-27501" fmla="*/ 10133555 w 12641071"/>
              <a:gd name="connsiteY86-27502" fmla="*/ 4427096 h 5795240"/>
              <a:gd name="connsiteX87-27503" fmla="*/ 10129312 w 12641071"/>
              <a:gd name="connsiteY87-27504" fmla="*/ 4399289 h 5795240"/>
              <a:gd name="connsiteX88-27505" fmla="*/ 10126797 w 12641071"/>
              <a:gd name="connsiteY88-27506" fmla="*/ 4349498 h 5795240"/>
              <a:gd name="connsiteX89-27507" fmla="*/ 10126796 w 12641071"/>
              <a:gd name="connsiteY89-27508" fmla="*/ 4349498 h 5795240"/>
              <a:gd name="connsiteX90-27509" fmla="*/ 10129311 w 12641071"/>
              <a:gd name="connsiteY90-27510" fmla="*/ 4399289 h 5795240"/>
              <a:gd name="connsiteX91-27511" fmla="*/ 10133554 w 12641071"/>
              <a:gd name="connsiteY91-27512" fmla="*/ 4427096 h 5795240"/>
              <a:gd name="connsiteX92-27513" fmla="*/ 10130656 w 12641071"/>
              <a:gd name="connsiteY92-27514" fmla="*/ 4484506 h 5795240"/>
              <a:gd name="connsiteX93-27515" fmla="*/ 8678182 w 12641071"/>
              <a:gd name="connsiteY93-27516" fmla="*/ 5795240 h 5795240"/>
              <a:gd name="connsiteX94-27517" fmla="*/ 7467518 w 12641071"/>
              <a:gd name="connsiteY94-27518" fmla="*/ 5151535 h 5795240"/>
              <a:gd name="connsiteX95-27519" fmla="*/ 7419945 w 12641071"/>
              <a:gd name="connsiteY95-27520" fmla="*/ 5073228 h 5795240"/>
              <a:gd name="connsiteX96-27521" fmla="*/ 7394386 w 12641071"/>
              <a:gd name="connsiteY96-27522" fmla="*/ 5031156 h 5795240"/>
              <a:gd name="connsiteX97-27523" fmla="*/ 7367299 w 12641071"/>
              <a:gd name="connsiteY97-27524" fmla="*/ 4974928 h 5795240"/>
              <a:gd name="connsiteX98-27525" fmla="*/ 7332905 w 12641071"/>
              <a:gd name="connsiteY98-27526" fmla="*/ 4903531 h 5795240"/>
              <a:gd name="connsiteX99-27527" fmla="*/ 7320958 w 12641071"/>
              <a:gd name="connsiteY99-27528" fmla="*/ 4870887 h 5795240"/>
              <a:gd name="connsiteX100-27529" fmla="*/ 7322174 w 12641071"/>
              <a:gd name="connsiteY100-27530" fmla="*/ 4872361 h 5795240"/>
              <a:gd name="connsiteX101-27531" fmla="*/ 7362630 w 12641071"/>
              <a:gd name="connsiteY101-27532" fmla="*/ 4938954 h 5795240"/>
              <a:gd name="connsiteX102-27533" fmla="*/ 7380779 w 12641071"/>
              <a:gd name="connsiteY102-27534" fmla="*/ 4976628 h 5795240"/>
              <a:gd name="connsiteX103-27535" fmla="*/ 7391210 w 12641071"/>
              <a:gd name="connsiteY103-27536" fmla="*/ 4977944 h 5795240"/>
              <a:gd name="connsiteX104-27537" fmla="*/ 7380780 w 12641071"/>
              <a:gd name="connsiteY104-27538" fmla="*/ 4976628 h 5795240"/>
              <a:gd name="connsiteX105-27539" fmla="*/ 7362631 w 12641071"/>
              <a:gd name="connsiteY105-27540" fmla="*/ 4938954 h 5795240"/>
              <a:gd name="connsiteX106-27541" fmla="*/ 7322175 w 12641071"/>
              <a:gd name="connsiteY106-27542" fmla="*/ 4872361 h 5795240"/>
              <a:gd name="connsiteX107-27543" fmla="*/ 7320959 w 12641071"/>
              <a:gd name="connsiteY107-27544" fmla="*/ 4870887 h 5795240"/>
              <a:gd name="connsiteX108-27545" fmla="*/ 7283811 w 12641071"/>
              <a:gd name="connsiteY108-27546" fmla="*/ 4769391 h 5795240"/>
              <a:gd name="connsiteX109-27547" fmla="*/ 7272112 w 12641071"/>
              <a:gd name="connsiteY109-27548" fmla="*/ 4718630 h 5795240"/>
              <a:gd name="connsiteX110-27549" fmla="*/ 7272111 w 12641071"/>
              <a:gd name="connsiteY110-27550" fmla="*/ 4718630 h 5795240"/>
              <a:gd name="connsiteX111-27551" fmla="*/ 7283810 w 12641071"/>
              <a:gd name="connsiteY111-27552" fmla="*/ 4769391 h 5795240"/>
              <a:gd name="connsiteX112-27553" fmla="*/ 7320958 w 12641071"/>
              <a:gd name="connsiteY112-27554" fmla="*/ 4870887 h 5795240"/>
              <a:gd name="connsiteX113-27555" fmla="*/ 7223551 w 12641071"/>
              <a:gd name="connsiteY113-27556" fmla="*/ 4752829 h 5795240"/>
              <a:gd name="connsiteX114-27557" fmla="*/ 6652445 w 12641071"/>
              <a:gd name="connsiteY114-27558" fmla="*/ 4516269 h 5795240"/>
              <a:gd name="connsiteX115-27559" fmla="*/ 6200873 w 12641071"/>
              <a:gd name="connsiteY115-27560" fmla="*/ 4654206 h 5795240"/>
              <a:gd name="connsiteX116-27561" fmla="*/ 6088813 w 12641071"/>
              <a:gd name="connsiteY116-27562" fmla="*/ 4746663 h 5795240"/>
              <a:gd name="connsiteX117-27563" fmla="*/ 6043019 w 12641071"/>
              <a:gd name="connsiteY117-27564" fmla="*/ 4807902 h 5795240"/>
              <a:gd name="connsiteX118-27565" fmla="*/ 6043021 w 12641071"/>
              <a:gd name="connsiteY118-27566" fmla="*/ 4807902 h 5795240"/>
              <a:gd name="connsiteX119-27567" fmla="*/ 6023271 w 12641071"/>
              <a:gd name="connsiteY119-27568" fmla="*/ 4834312 h 5795240"/>
              <a:gd name="connsiteX120-27569" fmla="*/ 5970678 w 12641071"/>
              <a:gd name="connsiteY120-27570" fmla="*/ 4892181 h 5795240"/>
              <a:gd name="connsiteX121-27571" fmla="*/ 5982717 w 12641071"/>
              <a:gd name="connsiteY121-27572" fmla="*/ 4872361 h 5795240"/>
              <a:gd name="connsiteX122-27573" fmla="*/ 5970675 w 12641071"/>
              <a:gd name="connsiteY122-27574" fmla="*/ 4892181 h 5795240"/>
              <a:gd name="connsiteX123-27575" fmla="*/ 5935320 w 12641071"/>
              <a:gd name="connsiteY123-27576" fmla="*/ 4931081 h 5795240"/>
              <a:gd name="connsiteX124-27577" fmla="*/ 4971763 w 12641071"/>
              <a:gd name="connsiteY124-27578" fmla="*/ 5330200 h 5795240"/>
              <a:gd name="connsiteX125-27579" fmla="*/ 3716172 w 12641071"/>
              <a:gd name="connsiteY125-27580" fmla="*/ 4497938 h 5795240"/>
              <a:gd name="connsiteX126-27581" fmla="*/ 3710773 w 12641071"/>
              <a:gd name="connsiteY126-27582" fmla="*/ 4483182 h 5795240"/>
              <a:gd name="connsiteX127-27583" fmla="*/ 3710773 w 12641071"/>
              <a:gd name="connsiteY127-27584" fmla="*/ 4483181 h 5795240"/>
              <a:gd name="connsiteX128-27585" fmla="*/ 3674984 w 12641071"/>
              <a:gd name="connsiteY128-27586" fmla="*/ 4385402 h 5795240"/>
              <a:gd name="connsiteX129-27587" fmla="*/ 3670349 w 12641071"/>
              <a:gd name="connsiteY129-27588" fmla="*/ 4372742 h 5795240"/>
              <a:gd name="connsiteX130-27589" fmla="*/ 3659438 w 12641071"/>
              <a:gd name="connsiteY130-27590" fmla="*/ 4330309 h 5795240"/>
              <a:gd name="connsiteX131-27591" fmla="*/ 3672084 w 12641071"/>
              <a:gd name="connsiteY131-27592" fmla="*/ 4353606 h 5795240"/>
              <a:gd name="connsiteX132-27593" fmla="*/ 3659440 w 12641071"/>
              <a:gd name="connsiteY132-27594" fmla="*/ 4330309 h 5795240"/>
              <a:gd name="connsiteX133-27595" fmla="*/ 3613217 w 12641071"/>
              <a:gd name="connsiteY133-27596" fmla="*/ 4245153 h 5795240"/>
              <a:gd name="connsiteX134-27597" fmla="*/ 3083792 w 12641071"/>
              <a:gd name="connsiteY134-27598" fmla="*/ 3963660 h 5795240"/>
              <a:gd name="connsiteX135-27599" fmla="*/ 2835272 w 12641071"/>
              <a:gd name="connsiteY135-27600" fmla="*/ 4013833 h 5795240"/>
              <a:gd name="connsiteX136-27601" fmla="*/ 2820214 w 12641071"/>
              <a:gd name="connsiteY136-27602" fmla="*/ 4022007 h 5795240"/>
              <a:gd name="connsiteX137-27603" fmla="*/ 2820212 w 12641071"/>
              <a:gd name="connsiteY137-27604" fmla="*/ 4022008 h 5795240"/>
              <a:gd name="connsiteX138-27605" fmla="*/ 2820206 w 12641071"/>
              <a:gd name="connsiteY138-27606" fmla="*/ 4022011 h 5795240"/>
              <a:gd name="connsiteX139-27607" fmla="*/ 2813481 w 12641071"/>
              <a:gd name="connsiteY139-27608" fmla="*/ 4027041 h 5795240"/>
              <a:gd name="connsiteX140-27609" fmla="*/ 2762875 w 12641071"/>
              <a:gd name="connsiteY140-27610" fmla="*/ 4057784 h 5795240"/>
              <a:gd name="connsiteX141-27611" fmla="*/ 2762878 w 12641071"/>
              <a:gd name="connsiteY141-27612" fmla="*/ 4057784 h 5795240"/>
              <a:gd name="connsiteX142-27613" fmla="*/ 2694694 w 12641071"/>
              <a:gd name="connsiteY142-27614" fmla="*/ 4099208 h 5795240"/>
              <a:gd name="connsiteX143-27615" fmla="*/ 2726822 w 12641071"/>
              <a:gd name="connsiteY143-27616" fmla="*/ 4072700 h 5795240"/>
              <a:gd name="connsiteX144-27617" fmla="*/ 2757719 w 12641071"/>
              <a:gd name="connsiteY144-27618" fmla="*/ 4055929 h 5795240"/>
              <a:gd name="connsiteX145-27619" fmla="*/ 2757718 w 12641071"/>
              <a:gd name="connsiteY145-27620" fmla="*/ 4055928 h 5795240"/>
              <a:gd name="connsiteX146-27621" fmla="*/ 2726820 w 12641071"/>
              <a:gd name="connsiteY146-27622" fmla="*/ 4072700 h 5795240"/>
              <a:gd name="connsiteX147-27623" fmla="*/ 2694692 w 12641071"/>
              <a:gd name="connsiteY147-27624" fmla="*/ 4099208 h 5795240"/>
              <a:gd name="connsiteX148-27625" fmla="*/ 2664698 w 12641071"/>
              <a:gd name="connsiteY148-27626" fmla="*/ 4117431 h 5795240"/>
              <a:gd name="connsiteX149-27627" fmla="*/ 1804544 w 12641071"/>
              <a:gd name="connsiteY149-27628" fmla="*/ 4335229 h 5795240"/>
              <a:gd name="connsiteX150-27629" fmla="*/ 0 w 12641071"/>
              <a:gd name="connsiteY150-27630" fmla="*/ 2530685 h 5795240"/>
              <a:gd name="connsiteX151-27631" fmla="*/ 1804544 w 12641071"/>
              <a:gd name="connsiteY151-27632" fmla="*/ 726143 h 5795240"/>
              <a:gd name="connsiteX152-27633" fmla="*/ 3080549 w 12641071"/>
              <a:gd name="connsiteY152-27634" fmla="*/ 1254682 h 5795240"/>
              <a:gd name="connsiteX153-27635" fmla="*/ 3268676 w 12641071"/>
              <a:gd name="connsiteY153-27636" fmla="*/ 1461167 h 5795240"/>
              <a:gd name="connsiteX154-27637" fmla="*/ 3565826 w 12641071"/>
              <a:gd name="connsiteY154-27638" fmla="*/ 1551935 h 5795240"/>
              <a:gd name="connsiteX155-27639" fmla="*/ 4086504 w 12641071"/>
              <a:gd name="connsiteY155-27640" fmla="*/ 1127574 h 5795240"/>
              <a:gd name="connsiteX156-27641" fmla="*/ 4103078 w 12641071"/>
              <a:gd name="connsiteY156-27642" fmla="*/ 1004204 h 5795240"/>
              <a:gd name="connsiteX157-27643" fmla="*/ 5215874 w 12641071"/>
              <a:gd name="connsiteY157-27644" fmla="*/ 0 h 5795240"/>
              <a:gd name="connsiteX0-27645" fmla="*/ 5964869 w 12641071"/>
              <a:gd name="connsiteY0-27646" fmla="*/ 4795171 h 5795240"/>
              <a:gd name="connsiteX1-27647" fmla="*/ 6019264 w 12641071"/>
              <a:gd name="connsiteY1-27648" fmla="*/ 4804905 h 5795240"/>
              <a:gd name="connsiteX2-27649" fmla="*/ 6036570 w 12641071"/>
              <a:gd name="connsiteY2-27650" fmla="*/ 4807089 h 5795240"/>
              <a:gd name="connsiteX3-27651" fmla="*/ 6019265 w 12641071"/>
              <a:gd name="connsiteY3-27652" fmla="*/ 4804905 h 5795240"/>
              <a:gd name="connsiteX4-27653" fmla="*/ 5964869 w 12641071"/>
              <a:gd name="connsiteY4-27654" fmla="*/ 4795171 h 5795240"/>
              <a:gd name="connsiteX5-27655" fmla="*/ 3682364 w 12641071"/>
              <a:gd name="connsiteY5-27656" fmla="*/ 4386723 h 5795240"/>
              <a:gd name="connsiteX6-27657" fmla="*/ 3772428 w 12641071"/>
              <a:gd name="connsiteY6-27658" fmla="*/ 4402840 h 5795240"/>
              <a:gd name="connsiteX7-27659" fmla="*/ 3772428 w 12641071"/>
              <a:gd name="connsiteY7-27660" fmla="*/ 4402840 h 5795240"/>
              <a:gd name="connsiteX8-27661" fmla="*/ 3682364 w 12641071"/>
              <a:gd name="connsiteY8-27662" fmla="*/ 4386723 h 5795240"/>
              <a:gd name="connsiteX9-27663" fmla="*/ 5215874 w 12641071"/>
              <a:gd name="connsiteY9-27664" fmla="*/ 0 h 5795240"/>
              <a:gd name="connsiteX10-27665" fmla="*/ 5927386 w 12641071"/>
              <a:gd name="connsiteY10-27666" fmla="*/ 255427 h 5795240"/>
              <a:gd name="connsiteX11-27667" fmla="*/ 6105193 w 12641071"/>
              <a:gd name="connsiteY11-27668" fmla="*/ 442067 h 5795240"/>
              <a:gd name="connsiteX12-27669" fmla="*/ 6105193 w 12641071"/>
              <a:gd name="connsiteY12-27670" fmla="*/ 442069 h 5795240"/>
              <a:gd name="connsiteX13-27671" fmla="*/ 6141460 w 12641071"/>
              <a:gd name="connsiteY13-27672" fmla="*/ 475027 h 5795240"/>
              <a:gd name="connsiteX14-27673" fmla="*/ 6788665 w 12641071"/>
              <a:gd name="connsiteY14-27674" fmla="*/ 707369 h 5795240"/>
              <a:gd name="connsiteX15-27675" fmla="*/ 7184710 w 12641071"/>
              <a:gd name="connsiteY15-27676" fmla="*/ 627411 h 5795240"/>
              <a:gd name="connsiteX16-27677" fmla="*/ 7264545 w 12641071"/>
              <a:gd name="connsiteY16-27678" fmla="*/ 588952 h 5795240"/>
              <a:gd name="connsiteX17-27679" fmla="*/ 7264545 w 12641071"/>
              <a:gd name="connsiteY17-27680" fmla="*/ 588953 h 5795240"/>
              <a:gd name="connsiteX18-27681" fmla="*/ 7273651 w 12641071"/>
              <a:gd name="connsiteY18-27682" fmla="*/ 584566 h 5795240"/>
              <a:gd name="connsiteX19-27683" fmla="*/ 7314851 w 12641071"/>
              <a:gd name="connsiteY19-27684" fmla="*/ 559537 h 5795240"/>
              <a:gd name="connsiteX20-27685" fmla="*/ 7314853 w 12641071"/>
              <a:gd name="connsiteY20-27686" fmla="*/ 559536 h 5795240"/>
              <a:gd name="connsiteX21-27687" fmla="*/ 7314851 w 12641071"/>
              <a:gd name="connsiteY21-27688" fmla="*/ 559537 h 5795240"/>
              <a:gd name="connsiteX22-27689" fmla="*/ 7314849 w 12641071"/>
              <a:gd name="connsiteY22-27690" fmla="*/ 559537 h 5795240"/>
              <a:gd name="connsiteX23-27691" fmla="*/ 7273651 w 12641071"/>
              <a:gd name="connsiteY23-27692" fmla="*/ 584565 h 5795240"/>
              <a:gd name="connsiteX24-27693" fmla="*/ 7385004 w 12641071"/>
              <a:gd name="connsiteY24-27694" fmla="*/ 511303 h 5795240"/>
              <a:gd name="connsiteX25-27695" fmla="*/ 7391626 w 12641071"/>
              <a:gd name="connsiteY25-27696" fmla="*/ 508114 h 5795240"/>
              <a:gd name="connsiteX26-27697" fmla="*/ 7391631 w 12641071"/>
              <a:gd name="connsiteY26-27698" fmla="*/ 508110 h 5795240"/>
              <a:gd name="connsiteX27-27699" fmla="*/ 7478934 w 12641071"/>
              <a:gd name="connsiteY27-27700" fmla="*/ 466053 h 5795240"/>
              <a:gd name="connsiteX28-27701" fmla="*/ 7897193 w 12641071"/>
              <a:gd name="connsiteY28-27702" fmla="*/ 381611 h 5795240"/>
              <a:gd name="connsiteX29-27703" fmla="*/ 8788216 w 12641071"/>
              <a:gd name="connsiteY29-27704" fmla="*/ 855364 h 5795240"/>
              <a:gd name="connsiteX30-27705" fmla="*/ 8832362 w 12641071"/>
              <a:gd name="connsiteY30-27706" fmla="*/ 928030 h 5795240"/>
              <a:gd name="connsiteX31-27707" fmla="*/ 8832362 w 12641071"/>
              <a:gd name="connsiteY31-27708" fmla="*/ 928033 h 5795240"/>
              <a:gd name="connsiteX32-27709" fmla="*/ 8842040 w 12641071"/>
              <a:gd name="connsiteY32-27710" fmla="*/ 943961 h 5795240"/>
              <a:gd name="connsiteX33-27711" fmla="*/ 8856144 w 12641071"/>
              <a:gd name="connsiteY33-27712" fmla="*/ 973241 h 5795240"/>
              <a:gd name="connsiteX34-27713" fmla="*/ 8856145 w 12641071"/>
              <a:gd name="connsiteY34-27714" fmla="*/ 973241 h 5795240"/>
              <a:gd name="connsiteX35-27715" fmla="*/ 8878117 w 12641071"/>
              <a:gd name="connsiteY35-27716" fmla="*/ 1018851 h 5795240"/>
              <a:gd name="connsiteX36-27717" fmla="*/ 8877719 w 12641071"/>
              <a:gd name="connsiteY36-27718" fmla="*/ 1018369 h 5795240"/>
              <a:gd name="connsiteX37-27719" fmla="*/ 8853250 w 12641071"/>
              <a:gd name="connsiteY37-27720" fmla="*/ 973288 h 5795240"/>
              <a:gd name="connsiteX38-27721" fmla="*/ 8853249 w 12641071"/>
              <a:gd name="connsiteY38-27722" fmla="*/ 973288 h 5795240"/>
              <a:gd name="connsiteX39-27723" fmla="*/ 8853248 w 12641071"/>
              <a:gd name="connsiteY39-27724" fmla="*/ 973287 h 5795240"/>
              <a:gd name="connsiteX40-27725" fmla="*/ 8849677 w 12641071"/>
              <a:gd name="connsiteY40-27726" fmla="*/ 973341 h 5795240"/>
              <a:gd name="connsiteX41-27727" fmla="*/ 8641543 w 12641071"/>
              <a:gd name="connsiteY41-27728" fmla="*/ 916577 h 5795240"/>
              <a:gd name="connsiteX42-27729" fmla="*/ 8641545 w 12641071"/>
              <a:gd name="connsiteY42-27730" fmla="*/ 916580 h 5795240"/>
              <a:gd name="connsiteX43-27731" fmla="*/ 8849676 w 12641071"/>
              <a:gd name="connsiteY43-27732" fmla="*/ 973343 h 5795240"/>
              <a:gd name="connsiteX44-27733" fmla="*/ 8853248 w 12641071"/>
              <a:gd name="connsiteY44-27734" fmla="*/ 973288 h 5795240"/>
              <a:gd name="connsiteX45-27735" fmla="*/ 8877719 w 12641071"/>
              <a:gd name="connsiteY45-27736" fmla="*/ 1018371 h 5795240"/>
              <a:gd name="connsiteX46-27737" fmla="*/ 8878116 w 12641071"/>
              <a:gd name="connsiteY46-27738" fmla="*/ 1018851 h 5795240"/>
              <a:gd name="connsiteX47-27739" fmla="*/ 8887288 w 12641071"/>
              <a:gd name="connsiteY47-27740" fmla="*/ 1037892 h 5795240"/>
              <a:gd name="connsiteX48-27741" fmla="*/ 8949899 w 12641071"/>
              <a:gd name="connsiteY48-27742" fmla="*/ 1239592 h 5795240"/>
              <a:gd name="connsiteX49-27743" fmla="*/ 8968437 w 12641071"/>
              <a:gd name="connsiteY49-27744" fmla="*/ 1423482 h 5795240"/>
              <a:gd name="connsiteX50-27745" fmla="*/ 8949899 w 12641071"/>
              <a:gd name="connsiteY50-27746" fmla="*/ 1239591 h 5795240"/>
              <a:gd name="connsiteX51-27747" fmla="*/ 8887288 w 12641071"/>
              <a:gd name="connsiteY51-27748" fmla="*/ 1037890 h 5795240"/>
              <a:gd name="connsiteX52-27749" fmla="*/ 8878116 w 12641071"/>
              <a:gd name="connsiteY52-27750" fmla="*/ 1018851 h 5795240"/>
              <a:gd name="connsiteX53-27751" fmla="*/ 8931285 w 12641071"/>
              <a:gd name="connsiteY53-27752" fmla="*/ 1083292 h 5795240"/>
              <a:gd name="connsiteX54-27753" fmla="*/ 9241478 w 12641071"/>
              <a:gd name="connsiteY54-27754" fmla="*/ 1211778 h 5795240"/>
              <a:gd name="connsiteX55-27755" fmla="*/ 9605238 w 12641071"/>
              <a:gd name="connsiteY55-27756" fmla="*/ 1018369 h 5795240"/>
              <a:gd name="connsiteX56-27757" fmla="*/ 9636247 w 12641071"/>
              <a:gd name="connsiteY56-27758" fmla="*/ 961241 h 5795240"/>
              <a:gd name="connsiteX57-27759" fmla="*/ 9641995 w 12641071"/>
              <a:gd name="connsiteY57-27760" fmla="*/ 961152 h 5795240"/>
              <a:gd name="connsiteX58-27761" fmla="*/ 9584939 w 12641071"/>
              <a:gd name="connsiteY58-27762" fmla="*/ 1079594 h 5795240"/>
              <a:gd name="connsiteX59-27763" fmla="*/ 9546257 w 12641071"/>
              <a:gd name="connsiteY59-27764" fmla="*/ 1204206 h 5795240"/>
              <a:gd name="connsiteX60-27765" fmla="*/ 9584939 w 12641071"/>
              <a:gd name="connsiteY60-27766" fmla="*/ 1079596 h 5795240"/>
              <a:gd name="connsiteX61-27767" fmla="*/ 9641995 w 12641071"/>
              <a:gd name="connsiteY61-27768" fmla="*/ 961153 h 5795240"/>
              <a:gd name="connsiteX62-27769" fmla="*/ 9653069 w 12641071"/>
              <a:gd name="connsiteY62-27770" fmla="*/ 960983 h 5795240"/>
              <a:gd name="connsiteX63-27771" fmla="*/ 9801564 w 12641071"/>
              <a:gd name="connsiteY63-27772" fmla="*/ 1196828 h 5795240"/>
              <a:gd name="connsiteX64-27773" fmla="*/ 9801566 w 12641071"/>
              <a:gd name="connsiteY64-27774" fmla="*/ 1196828 h 5795240"/>
              <a:gd name="connsiteX65-27775" fmla="*/ 9653070 w 12641071"/>
              <a:gd name="connsiteY65-27776" fmla="*/ 960982 h 5795240"/>
              <a:gd name="connsiteX66-27777" fmla="*/ 9641996 w 12641071"/>
              <a:gd name="connsiteY66-27778" fmla="*/ 961152 h 5795240"/>
              <a:gd name="connsiteX67-27779" fmla="*/ 9651917 w 12641071"/>
              <a:gd name="connsiteY67-27780" fmla="*/ 940556 h 5795240"/>
              <a:gd name="connsiteX68-27781" fmla="*/ 11050508 w 12641071"/>
              <a:gd name="connsiteY68-27782" fmla="*/ 108150 h 5795240"/>
              <a:gd name="connsiteX69-27783" fmla="*/ 12641071 w 12641071"/>
              <a:gd name="connsiteY69-27784" fmla="*/ 1698711 h 5795240"/>
              <a:gd name="connsiteX70-27785" fmla="*/ 11371062 w 12641071"/>
              <a:gd name="connsiteY70-27786" fmla="*/ 3256960 h 5795240"/>
              <a:gd name="connsiteX71-27787" fmla="*/ 11215953 w 12641071"/>
              <a:gd name="connsiteY71-27788" fmla="*/ 3280632 h 5795240"/>
              <a:gd name="connsiteX72-27789" fmla="*/ 11142318 w 12641071"/>
              <a:gd name="connsiteY72-27790" fmla="*/ 3276914 h 5795240"/>
              <a:gd name="connsiteX73-27791" fmla="*/ 11215952 w 12641071"/>
              <a:gd name="connsiteY73-27792" fmla="*/ 3280632 h 5795240"/>
              <a:gd name="connsiteX74-27793" fmla="*/ 11213133 w 12641071"/>
              <a:gd name="connsiteY74-27794" fmla="*/ 3281062 h 5795240"/>
              <a:gd name="connsiteX75-27795" fmla="*/ 11116921 w 12641071"/>
              <a:gd name="connsiteY75-27796" fmla="*/ 3285921 h 5795240"/>
              <a:gd name="connsiteX76-27797" fmla="*/ 11050507 w 12641071"/>
              <a:gd name="connsiteY76-27798" fmla="*/ 3289274 h 5795240"/>
              <a:gd name="connsiteX77-27799" fmla="*/ 11006292 w 12641071"/>
              <a:gd name="connsiteY77-27800" fmla="*/ 3287041 h 5795240"/>
              <a:gd name="connsiteX78-27801" fmla="*/ 10937101 w 12641071"/>
              <a:gd name="connsiteY78-27802" fmla="*/ 3297601 h 5795240"/>
              <a:gd name="connsiteX79-27803" fmla="*/ 10144740 w 12641071"/>
              <a:gd name="connsiteY79-27804" fmla="*/ 4089962 h 5795240"/>
              <a:gd name="connsiteX80-27805" fmla="*/ 10130374 w 12641071"/>
              <a:gd name="connsiteY80-27806" fmla="*/ 4184101 h 5795240"/>
              <a:gd name="connsiteX81-27807" fmla="*/ 10130375 w 12641071"/>
              <a:gd name="connsiteY81-27808" fmla="*/ 4184103 h 5795240"/>
              <a:gd name="connsiteX82-27809" fmla="*/ 10130656 w 12641071"/>
              <a:gd name="connsiteY82-27810" fmla="*/ 4185950 h 5795240"/>
              <a:gd name="connsiteX83-27811" fmla="*/ 10138194 w 12641071"/>
              <a:gd name="connsiteY83-27812" fmla="*/ 4335228 h 5795240"/>
              <a:gd name="connsiteX84-27813" fmla="*/ 10137710 w 12641071"/>
              <a:gd name="connsiteY84-27814" fmla="*/ 4344822 h 5795240"/>
              <a:gd name="connsiteX85-27815" fmla="*/ 10133555 w 12641071"/>
              <a:gd name="connsiteY85-27816" fmla="*/ 4427096 h 5795240"/>
              <a:gd name="connsiteX86-27817" fmla="*/ 10129312 w 12641071"/>
              <a:gd name="connsiteY86-27818" fmla="*/ 4399289 h 5795240"/>
              <a:gd name="connsiteX87-27819" fmla="*/ 10126797 w 12641071"/>
              <a:gd name="connsiteY87-27820" fmla="*/ 4349498 h 5795240"/>
              <a:gd name="connsiteX88-27821" fmla="*/ 10126796 w 12641071"/>
              <a:gd name="connsiteY88-27822" fmla="*/ 4349498 h 5795240"/>
              <a:gd name="connsiteX89-27823" fmla="*/ 10129311 w 12641071"/>
              <a:gd name="connsiteY89-27824" fmla="*/ 4399289 h 5795240"/>
              <a:gd name="connsiteX90-27825" fmla="*/ 10133554 w 12641071"/>
              <a:gd name="connsiteY90-27826" fmla="*/ 4427096 h 5795240"/>
              <a:gd name="connsiteX91-27827" fmla="*/ 10130656 w 12641071"/>
              <a:gd name="connsiteY91-27828" fmla="*/ 4484506 h 5795240"/>
              <a:gd name="connsiteX92-27829" fmla="*/ 8678182 w 12641071"/>
              <a:gd name="connsiteY92-27830" fmla="*/ 5795240 h 5795240"/>
              <a:gd name="connsiteX93-27831" fmla="*/ 7467518 w 12641071"/>
              <a:gd name="connsiteY93-27832" fmla="*/ 5151535 h 5795240"/>
              <a:gd name="connsiteX94-27833" fmla="*/ 7419945 w 12641071"/>
              <a:gd name="connsiteY94-27834" fmla="*/ 5073228 h 5795240"/>
              <a:gd name="connsiteX95-27835" fmla="*/ 7394386 w 12641071"/>
              <a:gd name="connsiteY95-27836" fmla="*/ 5031156 h 5795240"/>
              <a:gd name="connsiteX96-27837" fmla="*/ 7367299 w 12641071"/>
              <a:gd name="connsiteY96-27838" fmla="*/ 4974928 h 5795240"/>
              <a:gd name="connsiteX97-27839" fmla="*/ 7332905 w 12641071"/>
              <a:gd name="connsiteY97-27840" fmla="*/ 4903531 h 5795240"/>
              <a:gd name="connsiteX98-27841" fmla="*/ 7320958 w 12641071"/>
              <a:gd name="connsiteY98-27842" fmla="*/ 4870887 h 5795240"/>
              <a:gd name="connsiteX99-27843" fmla="*/ 7322174 w 12641071"/>
              <a:gd name="connsiteY99-27844" fmla="*/ 4872361 h 5795240"/>
              <a:gd name="connsiteX100-27845" fmla="*/ 7362630 w 12641071"/>
              <a:gd name="connsiteY100-27846" fmla="*/ 4938954 h 5795240"/>
              <a:gd name="connsiteX101-27847" fmla="*/ 7380779 w 12641071"/>
              <a:gd name="connsiteY101-27848" fmla="*/ 4976628 h 5795240"/>
              <a:gd name="connsiteX102-27849" fmla="*/ 7391210 w 12641071"/>
              <a:gd name="connsiteY102-27850" fmla="*/ 4977944 h 5795240"/>
              <a:gd name="connsiteX103-27851" fmla="*/ 7380780 w 12641071"/>
              <a:gd name="connsiteY103-27852" fmla="*/ 4976628 h 5795240"/>
              <a:gd name="connsiteX104-27853" fmla="*/ 7362631 w 12641071"/>
              <a:gd name="connsiteY104-27854" fmla="*/ 4938954 h 5795240"/>
              <a:gd name="connsiteX105-27855" fmla="*/ 7322175 w 12641071"/>
              <a:gd name="connsiteY105-27856" fmla="*/ 4872361 h 5795240"/>
              <a:gd name="connsiteX106-27857" fmla="*/ 7320959 w 12641071"/>
              <a:gd name="connsiteY106-27858" fmla="*/ 4870887 h 5795240"/>
              <a:gd name="connsiteX107-27859" fmla="*/ 7283811 w 12641071"/>
              <a:gd name="connsiteY107-27860" fmla="*/ 4769391 h 5795240"/>
              <a:gd name="connsiteX108-27861" fmla="*/ 7272112 w 12641071"/>
              <a:gd name="connsiteY108-27862" fmla="*/ 4718630 h 5795240"/>
              <a:gd name="connsiteX109-27863" fmla="*/ 7272111 w 12641071"/>
              <a:gd name="connsiteY109-27864" fmla="*/ 4718630 h 5795240"/>
              <a:gd name="connsiteX110-27865" fmla="*/ 7283810 w 12641071"/>
              <a:gd name="connsiteY110-27866" fmla="*/ 4769391 h 5795240"/>
              <a:gd name="connsiteX111-27867" fmla="*/ 7320958 w 12641071"/>
              <a:gd name="connsiteY111-27868" fmla="*/ 4870887 h 5795240"/>
              <a:gd name="connsiteX112-27869" fmla="*/ 7223551 w 12641071"/>
              <a:gd name="connsiteY112-27870" fmla="*/ 4752829 h 5795240"/>
              <a:gd name="connsiteX113-27871" fmla="*/ 6652445 w 12641071"/>
              <a:gd name="connsiteY113-27872" fmla="*/ 4516269 h 5795240"/>
              <a:gd name="connsiteX114-27873" fmla="*/ 6200873 w 12641071"/>
              <a:gd name="connsiteY114-27874" fmla="*/ 4654206 h 5795240"/>
              <a:gd name="connsiteX115-27875" fmla="*/ 6088813 w 12641071"/>
              <a:gd name="connsiteY115-27876" fmla="*/ 4746663 h 5795240"/>
              <a:gd name="connsiteX116-27877" fmla="*/ 6043019 w 12641071"/>
              <a:gd name="connsiteY116-27878" fmla="*/ 4807902 h 5795240"/>
              <a:gd name="connsiteX117-27879" fmla="*/ 6043021 w 12641071"/>
              <a:gd name="connsiteY117-27880" fmla="*/ 4807902 h 5795240"/>
              <a:gd name="connsiteX118-27881" fmla="*/ 6023271 w 12641071"/>
              <a:gd name="connsiteY118-27882" fmla="*/ 4834312 h 5795240"/>
              <a:gd name="connsiteX119-27883" fmla="*/ 5970678 w 12641071"/>
              <a:gd name="connsiteY119-27884" fmla="*/ 4892181 h 5795240"/>
              <a:gd name="connsiteX120-27885" fmla="*/ 5982717 w 12641071"/>
              <a:gd name="connsiteY120-27886" fmla="*/ 4872361 h 5795240"/>
              <a:gd name="connsiteX121-27887" fmla="*/ 5970675 w 12641071"/>
              <a:gd name="connsiteY121-27888" fmla="*/ 4892181 h 5795240"/>
              <a:gd name="connsiteX122-27889" fmla="*/ 5935320 w 12641071"/>
              <a:gd name="connsiteY122-27890" fmla="*/ 4931081 h 5795240"/>
              <a:gd name="connsiteX123-27891" fmla="*/ 4971763 w 12641071"/>
              <a:gd name="connsiteY123-27892" fmla="*/ 5330200 h 5795240"/>
              <a:gd name="connsiteX124-27893" fmla="*/ 3716172 w 12641071"/>
              <a:gd name="connsiteY124-27894" fmla="*/ 4497938 h 5795240"/>
              <a:gd name="connsiteX125-27895" fmla="*/ 3710773 w 12641071"/>
              <a:gd name="connsiteY125-27896" fmla="*/ 4483182 h 5795240"/>
              <a:gd name="connsiteX126-27897" fmla="*/ 3710773 w 12641071"/>
              <a:gd name="connsiteY126-27898" fmla="*/ 4483181 h 5795240"/>
              <a:gd name="connsiteX127-27899" fmla="*/ 3674984 w 12641071"/>
              <a:gd name="connsiteY127-27900" fmla="*/ 4385402 h 5795240"/>
              <a:gd name="connsiteX128-27901" fmla="*/ 3670349 w 12641071"/>
              <a:gd name="connsiteY128-27902" fmla="*/ 4372742 h 5795240"/>
              <a:gd name="connsiteX129-27903" fmla="*/ 3659438 w 12641071"/>
              <a:gd name="connsiteY129-27904" fmla="*/ 4330309 h 5795240"/>
              <a:gd name="connsiteX130-27905" fmla="*/ 3672084 w 12641071"/>
              <a:gd name="connsiteY130-27906" fmla="*/ 4353606 h 5795240"/>
              <a:gd name="connsiteX131-27907" fmla="*/ 3659440 w 12641071"/>
              <a:gd name="connsiteY131-27908" fmla="*/ 4330309 h 5795240"/>
              <a:gd name="connsiteX132-27909" fmla="*/ 3613217 w 12641071"/>
              <a:gd name="connsiteY132-27910" fmla="*/ 4245153 h 5795240"/>
              <a:gd name="connsiteX133-27911" fmla="*/ 3083792 w 12641071"/>
              <a:gd name="connsiteY133-27912" fmla="*/ 3963660 h 5795240"/>
              <a:gd name="connsiteX134-27913" fmla="*/ 2835272 w 12641071"/>
              <a:gd name="connsiteY134-27914" fmla="*/ 4013833 h 5795240"/>
              <a:gd name="connsiteX135-27915" fmla="*/ 2820214 w 12641071"/>
              <a:gd name="connsiteY135-27916" fmla="*/ 4022007 h 5795240"/>
              <a:gd name="connsiteX136-27917" fmla="*/ 2820212 w 12641071"/>
              <a:gd name="connsiteY136-27918" fmla="*/ 4022008 h 5795240"/>
              <a:gd name="connsiteX137-27919" fmla="*/ 2820206 w 12641071"/>
              <a:gd name="connsiteY137-27920" fmla="*/ 4022011 h 5795240"/>
              <a:gd name="connsiteX138-27921" fmla="*/ 2813481 w 12641071"/>
              <a:gd name="connsiteY138-27922" fmla="*/ 4027041 h 5795240"/>
              <a:gd name="connsiteX139-27923" fmla="*/ 2762875 w 12641071"/>
              <a:gd name="connsiteY139-27924" fmla="*/ 4057784 h 5795240"/>
              <a:gd name="connsiteX140-27925" fmla="*/ 2762878 w 12641071"/>
              <a:gd name="connsiteY140-27926" fmla="*/ 4057784 h 5795240"/>
              <a:gd name="connsiteX141-27927" fmla="*/ 2694694 w 12641071"/>
              <a:gd name="connsiteY141-27928" fmla="*/ 4099208 h 5795240"/>
              <a:gd name="connsiteX142-27929" fmla="*/ 2726822 w 12641071"/>
              <a:gd name="connsiteY142-27930" fmla="*/ 4072700 h 5795240"/>
              <a:gd name="connsiteX143-27931" fmla="*/ 2757719 w 12641071"/>
              <a:gd name="connsiteY143-27932" fmla="*/ 4055929 h 5795240"/>
              <a:gd name="connsiteX144-27933" fmla="*/ 2757718 w 12641071"/>
              <a:gd name="connsiteY144-27934" fmla="*/ 4055928 h 5795240"/>
              <a:gd name="connsiteX145-27935" fmla="*/ 2726820 w 12641071"/>
              <a:gd name="connsiteY145-27936" fmla="*/ 4072700 h 5795240"/>
              <a:gd name="connsiteX146-27937" fmla="*/ 2694692 w 12641071"/>
              <a:gd name="connsiteY146-27938" fmla="*/ 4099208 h 5795240"/>
              <a:gd name="connsiteX147-27939" fmla="*/ 2664698 w 12641071"/>
              <a:gd name="connsiteY147-27940" fmla="*/ 4117431 h 5795240"/>
              <a:gd name="connsiteX148-27941" fmla="*/ 1804544 w 12641071"/>
              <a:gd name="connsiteY148-27942" fmla="*/ 4335229 h 5795240"/>
              <a:gd name="connsiteX149-27943" fmla="*/ 0 w 12641071"/>
              <a:gd name="connsiteY149-27944" fmla="*/ 2530685 h 5795240"/>
              <a:gd name="connsiteX150-27945" fmla="*/ 1804544 w 12641071"/>
              <a:gd name="connsiteY150-27946" fmla="*/ 726143 h 5795240"/>
              <a:gd name="connsiteX151-27947" fmla="*/ 3080549 w 12641071"/>
              <a:gd name="connsiteY151-27948" fmla="*/ 1254682 h 5795240"/>
              <a:gd name="connsiteX152-27949" fmla="*/ 3268676 w 12641071"/>
              <a:gd name="connsiteY152-27950" fmla="*/ 1461167 h 5795240"/>
              <a:gd name="connsiteX153-27951" fmla="*/ 3565826 w 12641071"/>
              <a:gd name="connsiteY153-27952" fmla="*/ 1551935 h 5795240"/>
              <a:gd name="connsiteX154-27953" fmla="*/ 4086504 w 12641071"/>
              <a:gd name="connsiteY154-27954" fmla="*/ 1127574 h 5795240"/>
              <a:gd name="connsiteX155-27955" fmla="*/ 4103078 w 12641071"/>
              <a:gd name="connsiteY155-27956" fmla="*/ 1004204 h 5795240"/>
              <a:gd name="connsiteX156-27957" fmla="*/ 5215874 w 12641071"/>
              <a:gd name="connsiteY156-27958" fmla="*/ 0 h 5795240"/>
              <a:gd name="connsiteX0-27959" fmla="*/ 5964869 w 12641071"/>
              <a:gd name="connsiteY0-27960" fmla="*/ 4795171 h 5795240"/>
              <a:gd name="connsiteX1-27961" fmla="*/ 6019264 w 12641071"/>
              <a:gd name="connsiteY1-27962" fmla="*/ 4804905 h 5795240"/>
              <a:gd name="connsiteX2-27963" fmla="*/ 6036570 w 12641071"/>
              <a:gd name="connsiteY2-27964" fmla="*/ 4807089 h 5795240"/>
              <a:gd name="connsiteX3-27965" fmla="*/ 6019265 w 12641071"/>
              <a:gd name="connsiteY3-27966" fmla="*/ 4804905 h 5795240"/>
              <a:gd name="connsiteX4-27967" fmla="*/ 5964869 w 12641071"/>
              <a:gd name="connsiteY4-27968" fmla="*/ 4795171 h 5795240"/>
              <a:gd name="connsiteX5-27969" fmla="*/ 3682364 w 12641071"/>
              <a:gd name="connsiteY5-27970" fmla="*/ 4386723 h 5795240"/>
              <a:gd name="connsiteX6-27971" fmla="*/ 3772428 w 12641071"/>
              <a:gd name="connsiteY6-27972" fmla="*/ 4402840 h 5795240"/>
              <a:gd name="connsiteX7-27973" fmla="*/ 3772428 w 12641071"/>
              <a:gd name="connsiteY7-27974" fmla="*/ 4402840 h 5795240"/>
              <a:gd name="connsiteX8-27975" fmla="*/ 3682364 w 12641071"/>
              <a:gd name="connsiteY8-27976" fmla="*/ 4386723 h 5795240"/>
              <a:gd name="connsiteX9-27977" fmla="*/ 5215874 w 12641071"/>
              <a:gd name="connsiteY9-27978" fmla="*/ 0 h 5795240"/>
              <a:gd name="connsiteX10-27979" fmla="*/ 5927386 w 12641071"/>
              <a:gd name="connsiteY10-27980" fmla="*/ 255427 h 5795240"/>
              <a:gd name="connsiteX11-27981" fmla="*/ 6105193 w 12641071"/>
              <a:gd name="connsiteY11-27982" fmla="*/ 442067 h 5795240"/>
              <a:gd name="connsiteX12-27983" fmla="*/ 6105193 w 12641071"/>
              <a:gd name="connsiteY12-27984" fmla="*/ 442069 h 5795240"/>
              <a:gd name="connsiteX13-27985" fmla="*/ 6141460 w 12641071"/>
              <a:gd name="connsiteY13-27986" fmla="*/ 475027 h 5795240"/>
              <a:gd name="connsiteX14-27987" fmla="*/ 6788665 w 12641071"/>
              <a:gd name="connsiteY14-27988" fmla="*/ 707369 h 5795240"/>
              <a:gd name="connsiteX15-27989" fmla="*/ 7184710 w 12641071"/>
              <a:gd name="connsiteY15-27990" fmla="*/ 627411 h 5795240"/>
              <a:gd name="connsiteX16-27991" fmla="*/ 7264545 w 12641071"/>
              <a:gd name="connsiteY16-27992" fmla="*/ 588952 h 5795240"/>
              <a:gd name="connsiteX17-27993" fmla="*/ 7264545 w 12641071"/>
              <a:gd name="connsiteY17-27994" fmla="*/ 588953 h 5795240"/>
              <a:gd name="connsiteX18-27995" fmla="*/ 7273651 w 12641071"/>
              <a:gd name="connsiteY18-27996" fmla="*/ 584566 h 5795240"/>
              <a:gd name="connsiteX19-27997" fmla="*/ 7314851 w 12641071"/>
              <a:gd name="connsiteY19-27998" fmla="*/ 559537 h 5795240"/>
              <a:gd name="connsiteX20-27999" fmla="*/ 7314853 w 12641071"/>
              <a:gd name="connsiteY20-28000" fmla="*/ 559536 h 5795240"/>
              <a:gd name="connsiteX21-28001" fmla="*/ 7314851 w 12641071"/>
              <a:gd name="connsiteY21-28002" fmla="*/ 559537 h 5795240"/>
              <a:gd name="connsiteX22-28003" fmla="*/ 7273651 w 12641071"/>
              <a:gd name="connsiteY22-28004" fmla="*/ 584565 h 5795240"/>
              <a:gd name="connsiteX23-28005" fmla="*/ 7385004 w 12641071"/>
              <a:gd name="connsiteY23-28006" fmla="*/ 511303 h 5795240"/>
              <a:gd name="connsiteX24-28007" fmla="*/ 7391626 w 12641071"/>
              <a:gd name="connsiteY24-28008" fmla="*/ 508114 h 5795240"/>
              <a:gd name="connsiteX25-28009" fmla="*/ 7391631 w 12641071"/>
              <a:gd name="connsiteY25-28010" fmla="*/ 508110 h 5795240"/>
              <a:gd name="connsiteX26-28011" fmla="*/ 7478934 w 12641071"/>
              <a:gd name="connsiteY26-28012" fmla="*/ 466053 h 5795240"/>
              <a:gd name="connsiteX27-28013" fmla="*/ 7897193 w 12641071"/>
              <a:gd name="connsiteY27-28014" fmla="*/ 381611 h 5795240"/>
              <a:gd name="connsiteX28-28015" fmla="*/ 8788216 w 12641071"/>
              <a:gd name="connsiteY28-28016" fmla="*/ 855364 h 5795240"/>
              <a:gd name="connsiteX29-28017" fmla="*/ 8832362 w 12641071"/>
              <a:gd name="connsiteY29-28018" fmla="*/ 928030 h 5795240"/>
              <a:gd name="connsiteX30-28019" fmla="*/ 8832362 w 12641071"/>
              <a:gd name="connsiteY30-28020" fmla="*/ 928033 h 5795240"/>
              <a:gd name="connsiteX31-28021" fmla="*/ 8842040 w 12641071"/>
              <a:gd name="connsiteY31-28022" fmla="*/ 943961 h 5795240"/>
              <a:gd name="connsiteX32-28023" fmla="*/ 8856144 w 12641071"/>
              <a:gd name="connsiteY32-28024" fmla="*/ 973241 h 5795240"/>
              <a:gd name="connsiteX33-28025" fmla="*/ 8856145 w 12641071"/>
              <a:gd name="connsiteY33-28026" fmla="*/ 973241 h 5795240"/>
              <a:gd name="connsiteX34-28027" fmla="*/ 8878117 w 12641071"/>
              <a:gd name="connsiteY34-28028" fmla="*/ 1018851 h 5795240"/>
              <a:gd name="connsiteX35-28029" fmla="*/ 8877719 w 12641071"/>
              <a:gd name="connsiteY35-28030" fmla="*/ 1018369 h 5795240"/>
              <a:gd name="connsiteX36-28031" fmla="*/ 8853250 w 12641071"/>
              <a:gd name="connsiteY36-28032" fmla="*/ 973288 h 5795240"/>
              <a:gd name="connsiteX37-28033" fmla="*/ 8853249 w 12641071"/>
              <a:gd name="connsiteY37-28034" fmla="*/ 973288 h 5795240"/>
              <a:gd name="connsiteX38-28035" fmla="*/ 8853248 w 12641071"/>
              <a:gd name="connsiteY38-28036" fmla="*/ 973287 h 5795240"/>
              <a:gd name="connsiteX39-28037" fmla="*/ 8849677 w 12641071"/>
              <a:gd name="connsiteY39-28038" fmla="*/ 973341 h 5795240"/>
              <a:gd name="connsiteX40-28039" fmla="*/ 8641543 w 12641071"/>
              <a:gd name="connsiteY40-28040" fmla="*/ 916577 h 5795240"/>
              <a:gd name="connsiteX41-28041" fmla="*/ 8641545 w 12641071"/>
              <a:gd name="connsiteY41-28042" fmla="*/ 916580 h 5795240"/>
              <a:gd name="connsiteX42-28043" fmla="*/ 8849676 w 12641071"/>
              <a:gd name="connsiteY42-28044" fmla="*/ 973343 h 5795240"/>
              <a:gd name="connsiteX43-28045" fmla="*/ 8853248 w 12641071"/>
              <a:gd name="connsiteY43-28046" fmla="*/ 973288 h 5795240"/>
              <a:gd name="connsiteX44-28047" fmla="*/ 8877719 w 12641071"/>
              <a:gd name="connsiteY44-28048" fmla="*/ 1018371 h 5795240"/>
              <a:gd name="connsiteX45-28049" fmla="*/ 8878116 w 12641071"/>
              <a:gd name="connsiteY45-28050" fmla="*/ 1018851 h 5795240"/>
              <a:gd name="connsiteX46-28051" fmla="*/ 8887288 w 12641071"/>
              <a:gd name="connsiteY46-28052" fmla="*/ 1037892 h 5795240"/>
              <a:gd name="connsiteX47-28053" fmla="*/ 8949899 w 12641071"/>
              <a:gd name="connsiteY47-28054" fmla="*/ 1239592 h 5795240"/>
              <a:gd name="connsiteX48-28055" fmla="*/ 8968437 w 12641071"/>
              <a:gd name="connsiteY48-28056" fmla="*/ 1423482 h 5795240"/>
              <a:gd name="connsiteX49-28057" fmla="*/ 8949899 w 12641071"/>
              <a:gd name="connsiteY49-28058" fmla="*/ 1239591 h 5795240"/>
              <a:gd name="connsiteX50-28059" fmla="*/ 8887288 w 12641071"/>
              <a:gd name="connsiteY50-28060" fmla="*/ 1037890 h 5795240"/>
              <a:gd name="connsiteX51-28061" fmla="*/ 8878116 w 12641071"/>
              <a:gd name="connsiteY51-28062" fmla="*/ 1018851 h 5795240"/>
              <a:gd name="connsiteX52-28063" fmla="*/ 8931285 w 12641071"/>
              <a:gd name="connsiteY52-28064" fmla="*/ 1083292 h 5795240"/>
              <a:gd name="connsiteX53-28065" fmla="*/ 9241478 w 12641071"/>
              <a:gd name="connsiteY53-28066" fmla="*/ 1211778 h 5795240"/>
              <a:gd name="connsiteX54-28067" fmla="*/ 9605238 w 12641071"/>
              <a:gd name="connsiteY54-28068" fmla="*/ 1018369 h 5795240"/>
              <a:gd name="connsiteX55-28069" fmla="*/ 9636247 w 12641071"/>
              <a:gd name="connsiteY55-28070" fmla="*/ 961241 h 5795240"/>
              <a:gd name="connsiteX56-28071" fmla="*/ 9641995 w 12641071"/>
              <a:gd name="connsiteY56-28072" fmla="*/ 961152 h 5795240"/>
              <a:gd name="connsiteX57-28073" fmla="*/ 9584939 w 12641071"/>
              <a:gd name="connsiteY57-28074" fmla="*/ 1079594 h 5795240"/>
              <a:gd name="connsiteX58-28075" fmla="*/ 9546257 w 12641071"/>
              <a:gd name="connsiteY58-28076" fmla="*/ 1204206 h 5795240"/>
              <a:gd name="connsiteX59-28077" fmla="*/ 9584939 w 12641071"/>
              <a:gd name="connsiteY59-28078" fmla="*/ 1079596 h 5795240"/>
              <a:gd name="connsiteX60-28079" fmla="*/ 9641995 w 12641071"/>
              <a:gd name="connsiteY60-28080" fmla="*/ 961153 h 5795240"/>
              <a:gd name="connsiteX61-28081" fmla="*/ 9653069 w 12641071"/>
              <a:gd name="connsiteY61-28082" fmla="*/ 960983 h 5795240"/>
              <a:gd name="connsiteX62-28083" fmla="*/ 9801564 w 12641071"/>
              <a:gd name="connsiteY62-28084" fmla="*/ 1196828 h 5795240"/>
              <a:gd name="connsiteX63-28085" fmla="*/ 9801566 w 12641071"/>
              <a:gd name="connsiteY63-28086" fmla="*/ 1196828 h 5795240"/>
              <a:gd name="connsiteX64-28087" fmla="*/ 9653070 w 12641071"/>
              <a:gd name="connsiteY64-28088" fmla="*/ 960982 h 5795240"/>
              <a:gd name="connsiteX65-28089" fmla="*/ 9641996 w 12641071"/>
              <a:gd name="connsiteY65-28090" fmla="*/ 961152 h 5795240"/>
              <a:gd name="connsiteX66-28091" fmla="*/ 9651917 w 12641071"/>
              <a:gd name="connsiteY66-28092" fmla="*/ 940556 h 5795240"/>
              <a:gd name="connsiteX67-28093" fmla="*/ 11050508 w 12641071"/>
              <a:gd name="connsiteY67-28094" fmla="*/ 108150 h 5795240"/>
              <a:gd name="connsiteX68-28095" fmla="*/ 12641071 w 12641071"/>
              <a:gd name="connsiteY68-28096" fmla="*/ 1698711 h 5795240"/>
              <a:gd name="connsiteX69-28097" fmla="*/ 11371062 w 12641071"/>
              <a:gd name="connsiteY69-28098" fmla="*/ 3256960 h 5795240"/>
              <a:gd name="connsiteX70-28099" fmla="*/ 11215953 w 12641071"/>
              <a:gd name="connsiteY70-28100" fmla="*/ 3280632 h 5795240"/>
              <a:gd name="connsiteX71-28101" fmla="*/ 11142318 w 12641071"/>
              <a:gd name="connsiteY71-28102" fmla="*/ 3276914 h 5795240"/>
              <a:gd name="connsiteX72-28103" fmla="*/ 11215952 w 12641071"/>
              <a:gd name="connsiteY72-28104" fmla="*/ 3280632 h 5795240"/>
              <a:gd name="connsiteX73-28105" fmla="*/ 11213133 w 12641071"/>
              <a:gd name="connsiteY73-28106" fmla="*/ 3281062 h 5795240"/>
              <a:gd name="connsiteX74-28107" fmla="*/ 11116921 w 12641071"/>
              <a:gd name="connsiteY74-28108" fmla="*/ 3285921 h 5795240"/>
              <a:gd name="connsiteX75-28109" fmla="*/ 11050507 w 12641071"/>
              <a:gd name="connsiteY75-28110" fmla="*/ 3289274 h 5795240"/>
              <a:gd name="connsiteX76-28111" fmla="*/ 11006292 w 12641071"/>
              <a:gd name="connsiteY76-28112" fmla="*/ 3287041 h 5795240"/>
              <a:gd name="connsiteX77-28113" fmla="*/ 10937101 w 12641071"/>
              <a:gd name="connsiteY77-28114" fmla="*/ 3297601 h 5795240"/>
              <a:gd name="connsiteX78-28115" fmla="*/ 10144740 w 12641071"/>
              <a:gd name="connsiteY78-28116" fmla="*/ 4089962 h 5795240"/>
              <a:gd name="connsiteX79-28117" fmla="*/ 10130374 w 12641071"/>
              <a:gd name="connsiteY79-28118" fmla="*/ 4184101 h 5795240"/>
              <a:gd name="connsiteX80-28119" fmla="*/ 10130375 w 12641071"/>
              <a:gd name="connsiteY80-28120" fmla="*/ 4184103 h 5795240"/>
              <a:gd name="connsiteX81-28121" fmla="*/ 10130656 w 12641071"/>
              <a:gd name="connsiteY81-28122" fmla="*/ 4185950 h 5795240"/>
              <a:gd name="connsiteX82-28123" fmla="*/ 10138194 w 12641071"/>
              <a:gd name="connsiteY82-28124" fmla="*/ 4335228 h 5795240"/>
              <a:gd name="connsiteX83-28125" fmla="*/ 10137710 w 12641071"/>
              <a:gd name="connsiteY83-28126" fmla="*/ 4344822 h 5795240"/>
              <a:gd name="connsiteX84-28127" fmla="*/ 10133555 w 12641071"/>
              <a:gd name="connsiteY84-28128" fmla="*/ 4427096 h 5795240"/>
              <a:gd name="connsiteX85-28129" fmla="*/ 10129312 w 12641071"/>
              <a:gd name="connsiteY85-28130" fmla="*/ 4399289 h 5795240"/>
              <a:gd name="connsiteX86-28131" fmla="*/ 10126797 w 12641071"/>
              <a:gd name="connsiteY86-28132" fmla="*/ 4349498 h 5795240"/>
              <a:gd name="connsiteX87-28133" fmla="*/ 10126796 w 12641071"/>
              <a:gd name="connsiteY87-28134" fmla="*/ 4349498 h 5795240"/>
              <a:gd name="connsiteX88-28135" fmla="*/ 10129311 w 12641071"/>
              <a:gd name="connsiteY88-28136" fmla="*/ 4399289 h 5795240"/>
              <a:gd name="connsiteX89-28137" fmla="*/ 10133554 w 12641071"/>
              <a:gd name="connsiteY89-28138" fmla="*/ 4427096 h 5795240"/>
              <a:gd name="connsiteX90-28139" fmla="*/ 10130656 w 12641071"/>
              <a:gd name="connsiteY90-28140" fmla="*/ 4484506 h 5795240"/>
              <a:gd name="connsiteX91-28141" fmla="*/ 8678182 w 12641071"/>
              <a:gd name="connsiteY91-28142" fmla="*/ 5795240 h 5795240"/>
              <a:gd name="connsiteX92-28143" fmla="*/ 7467518 w 12641071"/>
              <a:gd name="connsiteY92-28144" fmla="*/ 5151535 h 5795240"/>
              <a:gd name="connsiteX93-28145" fmla="*/ 7419945 w 12641071"/>
              <a:gd name="connsiteY93-28146" fmla="*/ 5073228 h 5795240"/>
              <a:gd name="connsiteX94-28147" fmla="*/ 7394386 w 12641071"/>
              <a:gd name="connsiteY94-28148" fmla="*/ 5031156 h 5795240"/>
              <a:gd name="connsiteX95-28149" fmla="*/ 7367299 w 12641071"/>
              <a:gd name="connsiteY95-28150" fmla="*/ 4974928 h 5795240"/>
              <a:gd name="connsiteX96-28151" fmla="*/ 7332905 w 12641071"/>
              <a:gd name="connsiteY96-28152" fmla="*/ 4903531 h 5795240"/>
              <a:gd name="connsiteX97-28153" fmla="*/ 7320958 w 12641071"/>
              <a:gd name="connsiteY97-28154" fmla="*/ 4870887 h 5795240"/>
              <a:gd name="connsiteX98-28155" fmla="*/ 7322174 w 12641071"/>
              <a:gd name="connsiteY98-28156" fmla="*/ 4872361 h 5795240"/>
              <a:gd name="connsiteX99-28157" fmla="*/ 7362630 w 12641071"/>
              <a:gd name="connsiteY99-28158" fmla="*/ 4938954 h 5795240"/>
              <a:gd name="connsiteX100-28159" fmla="*/ 7380779 w 12641071"/>
              <a:gd name="connsiteY100-28160" fmla="*/ 4976628 h 5795240"/>
              <a:gd name="connsiteX101-28161" fmla="*/ 7391210 w 12641071"/>
              <a:gd name="connsiteY101-28162" fmla="*/ 4977944 h 5795240"/>
              <a:gd name="connsiteX102-28163" fmla="*/ 7380780 w 12641071"/>
              <a:gd name="connsiteY102-28164" fmla="*/ 4976628 h 5795240"/>
              <a:gd name="connsiteX103-28165" fmla="*/ 7362631 w 12641071"/>
              <a:gd name="connsiteY103-28166" fmla="*/ 4938954 h 5795240"/>
              <a:gd name="connsiteX104-28167" fmla="*/ 7322175 w 12641071"/>
              <a:gd name="connsiteY104-28168" fmla="*/ 4872361 h 5795240"/>
              <a:gd name="connsiteX105-28169" fmla="*/ 7320959 w 12641071"/>
              <a:gd name="connsiteY105-28170" fmla="*/ 4870887 h 5795240"/>
              <a:gd name="connsiteX106-28171" fmla="*/ 7283811 w 12641071"/>
              <a:gd name="connsiteY106-28172" fmla="*/ 4769391 h 5795240"/>
              <a:gd name="connsiteX107-28173" fmla="*/ 7272112 w 12641071"/>
              <a:gd name="connsiteY107-28174" fmla="*/ 4718630 h 5795240"/>
              <a:gd name="connsiteX108-28175" fmla="*/ 7272111 w 12641071"/>
              <a:gd name="connsiteY108-28176" fmla="*/ 4718630 h 5795240"/>
              <a:gd name="connsiteX109-28177" fmla="*/ 7283810 w 12641071"/>
              <a:gd name="connsiteY109-28178" fmla="*/ 4769391 h 5795240"/>
              <a:gd name="connsiteX110-28179" fmla="*/ 7320958 w 12641071"/>
              <a:gd name="connsiteY110-28180" fmla="*/ 4870887 h 5795240"/>
              <a:gd name="connsiteX111-28181" fmla="*/ 7223551 w 12641071"/>
              <a:gd name="connsiteY111-28182" fmla="*/ 4752829 h 5795240"/>
              <a:gd name="connsiteX112-28183" fmla="*/ 6652445 w 12641071"/>
              <a:gd name="connsiteY112-28184" fmla="*/ 4516269 h 5795240"/>
              <a:gd name="connsiteX113-28185" fmla="*/ 6200873 w 12641071"/>
              <a:gd name="connsiteY113-28186" fmla="*/ 4654206 h 5795240"/>
              <a:gd name="connsiteX114-28187" fmla="*/ 6088813 w 12641071"/>
              <a:gd name="connsiteY114-28188" fmla="*/ 4746663 h 5795240"/>
              <a:gd name="connsiteX115-28189" fmla="*/ 6043019 w 12641071"/>
              <a:gd name="connsiteY115-28190" fmla="*/ 4807902 h 5795240"/>
              <a:gd name="connsiteX116-28191" fmla="*/ 6043021 w 12641071"/>
              <a:gd name="connsiteY116-28192" fmla="*/ 4807902 h 5795240"/>
              <a:gd name="connsiteX117-28193" fmla="*/ 6023271 w 12641071"/>
              <a:gd name="connsiteY117-28194" fmla="*/ 4834312 h 5795240"/>
              <a:gd name="connsiteX118-28195" fmla="*/ 5970678 w 12641071"/>
              <a:gd name="connsiteY118-28196" fmla="*/ 4892181 h 5795240"/>
              <a:gd name="connsiteX119-28197" fmla="*/ 5982717 w 12641071"/>
              <a:gd name="connsiteY119-28198" fmla="*/ 4872361 h 5795240"/>
              <a:gd name="connsiteX120-28199" fmla="*/ 5970675 w 12641071"/>
              <a:gd name="connsiteY120-28200" fmla="*/ 4892181 h 5795240"/>
              <a:gd name="connsiteX121-28201" fmla="*/ 5935320 w 12641071"/>
              <a:gd name="connsiteY121-28202" fmla="*/ 4931081 h 5795240"/>
              <a:gd name="connsiteX122-28203" fmla="*/ 4971763 w 12641071"/>
              <a:gd name="connsiteY122-28204" fmla="*/ 5330200 h 5795240"/>
              <a:gd name="connsiteX123-28205" fmla="*/ 3716172 w 12641071"/>
              <a:gd name="connsiteY123-28206" fmla="*/ 4497938 h 5795240"/>
              <a:gd name="connsiteX124-28207" fmla="*/ 3710773 w 12641071"/>
              <a:gd name="connsiteY124-28208" fmla="*/ 4483182 h 5795240"/>
              <a:gd name="connsiteX125-28209" fmla="*/ 3710773 w 12641071"/>
              <a:gd name="connsiteY125-28210" fmla="*/ 4483181 h 5795240"/>
              <a:gd name="connsiteX126-28211" fmla="*/ 3674984 w 12641071"/>
              <a:gd name="connsiteY126-28212" fmla="*/ 4385402 h 5795240"/>
              <a:gd name="connsiteX127-28213" fmla="*/ 3670349 w 12641071"/>
              <a:gd name="connsiteY127-28214" fmla="*/ 4372742 h 5795240"/>
              <a:gd name="connsiteX128-28215" fmla="*/ 3659438 w 12641071"/>
              <a:gd name="connsiteY128-28216" fmla="*/ 4330309 h 5795240"/>
              <a:gd name="connsiteX129-28217" fmla="*/ 3672084 w 12641071"/>
              <a:gd name="connsiteY129-28218" fmla="*/ 4353606 h 5795240"/>
              <a:gd name="connsiteX130-28219" fmla="*/ 3659440 w 12641071"/>
              <a:gd name="connsiteY130-28220" fmla="*/ 4330309 h 5795240"/>
              <a:gd name="connsiteX131-28221" fmla="*/ 3613217 w 12641071"/>
              <a:gd name="connsiteY131-28222" fmla="*/ 4245153 h 5795240"/>
              <a:gd name="connsiteX132-28223" fmla="*/ 3083792 w 12641071"/>
              <a:gd name="connsiteY132-28224" fmla="*/ 3963660 h 5795240"/>
              <a:gd name="connsiteX133-28225" fmla="*/ 2835272 w 12641071"/>
              <a:gd name="connsiteY133-28226" fmla="*/ 4013833 h 5795240"/>
              <a:gd name="connsiteX134-28227" fmla="*/ 2820214 w 12641071"/>
              <a:gd name="connsiteY134-28228" fmla="*/ 4022007 h 5795240"/>
              <a:gd name="connsiteX135-28229" fmla="*/ 2820212 w 12641071"/>
              <a:gd name="connsiteY135-28230" fmla="*/ 4022008 h 5795240"/>
              <a:gd name="connsiteX136-28231" fmla="*/ 2820206 w 12641071"/>
              <a:gd name="connsiteY136-28232" fmla="*/ 4022011 h 5795240"/>
              <a:gd name="connsiteX137-28233" fmla="*/ 2813481 w 12641071"/>
              <a:gd name="connsiteY137-28234" fmla="*/ 4027041 h 5795240"/>
              <a:gd name="connsiteX138-28235" fmla="*/ 2762875 w 12641071"/>
              <a:gd name="connsiteY138-28236" fmla="*/ 4057784 h 5795240"/>
              <a:gd name="connsiteX139-28237" fmla="*/ 2762878 w 12641071"/>
              <a:gd name="connsiteY139-28238" fmla="*/ 4057784 h 5795240"/>
              <a:gd name="connsiteX140-28239" fmla="*/ 2694694 w 12641071"/>
              <a:gd name="connsiteY140-28240" fmla="*/ 4099208 h 5795240"/>
              <a:gd name="connsiteX141-28241" fmla="*/ 2726822 w 12641071"/>
              <a:gd name="connsiteY141-28242" fmla="*/ 4072700 h 5795240"/>
              <a:gd name="connsiteX142-28243" fmla="*/ 2757719 w 12641071"/>
              <a:gd name="connsiteY142-28244" fmla="*/ 4055929 h 5795240"/>
              <a:gd name="connsiteX143-28245" fmla="*/ 2757718 w 12641071"/>
              <a:gd name="connsiteY143-28246" fmla="*/ 4055928 h 5795240"/>
              <a:gd name="connsiteX144-28247" fmla="*/ 2726820 w 12641071"/>
              <a:gd name="connsiteY144-28248" fmla="*/ 4072700 h 5795240"/>
              <a:gd name="connsiteX145-28249" fmla="*/ 2694692 w 12641071"/>
              <a:gd name="connsiteY145-28250" fmla="*/ 4099208 h 5795240"/>
              <a:gd name="connsiteX146-28251" fmla="*/ 2664698 w 12641071"/>
              <a:gd name="connsiteY146-28252" fmla="*/ 4117431 h 5795240"/>
              <a:gd name="connsiteX147-28253" fmla="*/ 1804544 w 12641071"/>
              <a:gd name="connsiteY147-28254" fmla="*/ 4335229 h 5795240"/>
              <a:gd name="connsiteX148-28255" fmla="*/ 0 w 12641071"/>
              <a:gd name="connsiteY148-28256" fmla="*/ 2530685 h 5795240"/>
              <a:gd name="connsiteX149-28257" fmla="*/ 1804544 w 12641071"/>
              <a:gd name="connsiteY149-28258" fmla="*/ 726143 h 5795240"/>
              <a:gd name="connsiteX150-28259" fmla="*/ 3080549 w 12641071"/>
              <a:gd name="connsiteY150-28260" fmla="*/ 1254682 h 5795240"/>
              <a:gd name="connsiteX151-28261" fmla="*/ 3268676 w 12641071"/>
              <a:gd name="connsiteY151-28262" fmla="*/ 1461167 h 5795240"/>
              <a:gd name="connsiteX152-28263" fmla="*/ 3565826 w 12641071"/>
              <a:gd name="connsiteY152-28264" fmla="*/ 1551935 h 5795240"/>
              <a:gd name="connsiteX153-28265" fmla="*/ 4086504 w 12641071"/>
              <a:gd name="connsiteY153-28266" fmla="*/ 1127574 h 5795240"/>
              <a:gd name="connsiteX154-28267" fmla="*/ 4103078 w 12641071"/>
              <a:gd name="connsiteY154-28268" fmla="*/ 1004204 h 5795240"/>
              <a:gd name="connsiteX155-28269" fmla="*/ 5215874 w 12641071"/>
              <a:gd name="connsiteY155-28270" fmla="*/ 0 h 5795240"/>
              <a:gd name="connsiteX0-28271" fmla="*/ 5964869 w 12641071"/>
              <a:gd name="connsiteY0-28272" fmla="*/ 4795171 h 5795240"/>
              <a:gd name="connsiteX1-28273" fmla="*/ 6019264 w 12641071"/>
              <a:gd name="connsiteY1-28274" fmla="*/ 4804905 h 5795240"/>
              <a:gd name="connsiteX2-28275" fmla="*/ 6036570 w 12641071"/>
              <a:gd name="connsiteY2-28276" fmla="*/ 4807089 h 5795240"/>
              <a:gd name="connsiteX3-28277" fmla="*/ 6019265 w 12641071"/>
              <a:gd name="connsiteY3-28278" fmla="*/ 4804905 h 5795240"/>
              <a:gd name="connsiteX4-28279" fmla="*/ 5964869 w 12641071"/>
              <a:gd name="connsiteY4-28280" fmla="*/ 4795171 h 5795240"/>
              <a:gd name="connsiteX5-28281" fmla="*/ 3682364 w 12641071"/>
              <a:gd name="connsiteY5-28282" fmla="*/ 4386723 h 5795240"/>
              <a:gd name="connsiteX6-28283" fmla="*/ 3772428 w 12641071"/>
              <a:gd name="connsiteY6-28284" fmla="*/ 4402840 h 5795240"/>
              <a:gd name="connsiteX7-28285" fmla="*/ 3772428 w 12641071"/>
              <a:gd name="connsiteY7-28286" fmla="*/ 4402840 h 5795240"/>
              <a:gd name="connsiteX8-28287" fmla="*/ 3682364 w 12641071"/>
              <a:gd name="connsiteY8-28288" fmla="*/ 4386723 h 5795240"/>
              <a:gd name="connsiteX9-28289" fmla="*/ 5215874 w 12641071"/>
              <a:gd name="connsiteY9-28290" fmla="*/ 0 h 5795240"/>
              <a:gd name="connsiteX10-28291" fmla="*/ 5927386 w 12641071"/>
              <a:gd name="connsiteY10-28292" fmla="*/ 255427 h 5795240"/>
              <a:gd name="connsiteX11-28293" fmla="*/ 6105193 w 12641071"/>
              <a:gd name="connsiteY11-28294" fmla="*/ 442067 h 5795240"/>
              <a:gd name="connsiteX12-28295" fmla="*/ 6105193 w 12641071"/>
              <a:gd name="connsiteY12-28296" fmla="*/ 442069 h 5795240"/>
              <a:gd name="connsiteX13-28297" fmla="*/ 6141460 w 12641071"/>
              <a:gd name="connsiteY13-28298" fmla="*/ 475027 h 5795240"/>
              <a:gd name="connsiteX14-28299" fmla="*/ 6788665 w 12641071"/>
              <a:gd name="connsiteY14-28300" fmla="*/ 707369 h 5795240"/>
              <a:gd name="connsiteX15-28301" fmla="*/ 7184710 w 12641071"/>
              <a:gd name="connsiteY15-28302" fmla="*/ 627411 h 5795240"/>
              <a:gd name="connsiteX16-28303" fmla="*/ 7264545 w 12641071"/>
              <a:gd name="connsiteY16-28304" fmla="*/ 588952 h 5795240"/>
              <a:gd name="connsiteX17-28305" fmla="*/ 7264545 w 12641071"/>
              <a:gd name="connsiteY17-28306" fmla="*/ 588953 h 5795240"/>
              <a:gd name="connsiteX18-28307" fmla="*/ 7273651 w 12641071"/>
              <a:gd name="connsiteY18-28308" fmla="*/ 584566 h 5795240"/>
              <a:gd name="connsiteX19-28309" fmla="*/ 7314851 w 12641071"/>
              <a:gd name="connsiteY19-28310" fmla="*/ 559537 h 5795240"/>
              <a:gd name="connsiteX20-28311" fmla="*/ 7314853 w 12641071"/>
              <a:gd name="connsiteY20-28312" fmla="*/ 559536 h 5795240"/>
              <a:gd name="connsiteX21-28313" fmla="*/ 7314851 w 12641071"/>
              <a:gd name="connsiteY21-28314" fmla="*/ 559537 h 5795240"/>
              <a:gd name="connsiteX22-28315" fmla="*/ 7385004 w 12641071"/>
              <a:gd name="connsiteY22-28316" fmla="*/ 511303 h 5795240"/>
              <a:gd name="connsiteX23-28317" fmla="*/ 7391626 w 12641071"/>
              <a:gd name="connsiteY23-28318" fmla="*/ 508114 h 5795240"/>
              <a:gd name="connsiteX24-28319" fmla="*/ 7391631 w 12641071"/>
              <a:gd name="connsiteY24-28320" fmla="*/ 508110 h 5795240"/>
              <a:gd name="connsiteX25-28321" fmla="*/ 7478934 w 12641071"/>
              <a:gd name="connsiteY25-28322" fmla="*/ 466053 h 5795240"/>
              <a:gd name="connsiteX26-28323" fmla="*/ 7897193 w 12641071"/>
              <a:gd name="connsiteY26-28324" fmla="*/ 381611 h 5795240"/>
              <a:gd name="connsiteX27-28325" fmla="*/ 8788216 w 12641071"/>
              <a:gd name="connsiteY27-28326" fmla="*/ 855364 h 5795240"/>
              <a:gd name="connsiteX28-28327" fmla="*/ 8832362 w 12641071"/>
              <a:gd name="connsiteY28-28328" fmla="*/ 928030 h 5795240"/>
              <a:gd name="connsiteX29-28329" fmla="*/ 8832362 w 12641071"/>
              <a:gd name="connsiteY29-28330" fmla="*/ 928033 h 5795240"/>
              <a:gd name="connsiteX30-28331" fmla="*/ 8842040 w 12641071"/>
              <a:gd name="connsiteY30-28332" fmla="*/ 943961 h 5795240"/>
              <a:gd name="connsiteX31-28333" fmla="*/ 8856144 w 12641071"/>
              <a:gd name="connsiteY31-28334" fmla="*/ 973241 h 5795240"/>
              <a:gd name="connsiteX32-28335" fmla="*/ 8856145 w 12641071"/>
              <a:gd name="connsiteY32-28336" fmla="*/ 973241 h 5795240"/>
              <a:gd name="connsiteX33-28337" fmla="*/ 8878117 w 12641071"/>
              <a:gd name="connsiteY33-28338" fmla="*/ 1018851 h 5795240"/>
              <a:gd name="connsiteX34-28339" fmla="*/ 8877719 w 12641071"/>
              <a:gd name="connsiteY34-28340" fmla="*/ 1018369 h 5795240"/>
              <a:gd name="connsiteX35-28341" fmla="*/ 8853250 w 12641071"/>
              <a:gd name="connsiteY35-28342" fmla="*/ 973288 h 5795240"/>
              <a:gd name="connsiteX36-28343" fmla="*/ 8853249 w 12641071"/>
              <a:gd name="connsiteY36-28344" fmla="*/ 973288 h 5795240"/>
              <a:gd name="connsiteX37-28345" fmla="*/ 8853248 w 12641071"/>
              <a:gd name="connsiteY37-28346" fmla="*/ 973287 h 5795240"/>
              <a:gd name="connsiteX38-28347" fmla="*/ 8849677 w 12641071"/>
              <a:gd name="connsiteY38-28348" fmla="*/ 973341 h 5795240"/>
              <a:gd name="connsiteX39-28349" fmla="*/ 8641543 w 12641071"/>
              <a:gd name="connsiteY39-28350" fmla="*/ 916577 h 5795240"/>
              <a:gd name="connsiteX40-28351" fmla="*/ 8641545 w 12641071"/>
              <a:gd name="connsiteY40-28352" fmla="*/ 916580 h 5795240"/>
              <a:gd name="connsiteX41-28353" fmla="*/ 8849676 w 12641071"/>
              <a:gd name="connsiteY41-28354" fmla="*/ 973343 h 5795240"/>
              <a:gd name="connsiteX42-28355" fmla="*/ 8853248 w 12641071"/>
              <a:gd name="connsiteY42-28356" fmla="*/ 973288 h 5795240"/>
              <a:gd name="connsiteX43-28357" fmla="*/ 8877719 w 12641071"/>
              <a:gd name="connsiteY43-28358" fmla="*/ 1018371 h 5795240"/>
              <a:gd name="connsiteX44-28359" fmla="*/ 8878116 w 12641071"/>
              <a:gd name="connsiteY44-28360" fmla="*/ 1018851 h 5795240"/>
              <a:gd name="connsiteX45-28361" fmla="*/ 8887288 w 12641071"/>
              <a:gd name="connsiteY45-28362" fmla="*/ 1037892 h 5795240"/>
              <a:gd name="connsiteX46-28363" fmla="*/ 8949899 w 12641071"/>
              <a:gd name="connsiteY46-28364" fmla="*/ 1239592 h 5795240"/>
              <a:gd name="connsiteX47-28365" fmla="*/ 8968437 w 12641071"/>
              <a:gd name="connsiteY47-28366" fmla="*/ 1423482 h 5795240"/>
              <a:gd name="connsiteX48-28367" fmla="*/ 8949899 w 12641071"/>
              <a:gd name="connsiteY48-28368" fmla="*/ 1239591 h 5795240"/>
              <a:gd name="connsiteX49-28369" fmla="*/ 8887288 w 12641071"/>
              <a:gd name="connsiteY49-28370" fmla="*/ 1037890 h 5795240"/>
              <a:gd name="connsiteX50-28371" fmla="*/ 8878116 w 12641071"/>
              <a:gd name="connsiteY50-28372" fmla="*/ 1018851 h 5795240"/>
              <a:gd name="connsiteX51-28373" fmla="*/ 8931285 w 12641071"/>
              <a:gd name="connsiteY51-28374" fmla="*/ 1083292 h 5795240"/>
              <a:gd name="connsiteX52-28375" fmla="*/ 9241478 w 12641071"/>
              <a:gd name="connsiteY52-28376" fmla="*/ 1211778 h 5795240"/>
              <a:gd name="connsiteX53-28377" fmla="*/ 9605238 w 12641071"/>
              <a:gd name="connsiteY53-28378" fmla="*/ 1018369 h 5795240"/>
              <a:gd name="connsiteX54-28379" fmla="*/ 9636247 w 12641071"/>
              <a:gd name="connsiteY54-28380" fmla="*/ 961241 h 5795240"/>
              <a:gd name="connsiteX55-28381" fmla="*/ 9641995 w 12641071"/>
              <a:gd name="connsiteY55-28382" fmla="*/ 961152 h 5795240"/>
              <a:gd name="connsiteX56-28383" fmla="*/ 9584939 w 12641071"/>
              <a:gd name="connsiteY56-28384" fmla="*/ 1079594 h 5795240"/>
              <a:gd name="connsiteX57-28385" fmla="*/ 9546257 w 12641071"/>
              <a:gd name="connsiteY57-28386" fmla="*/ 1204206 h 5795240"/>
              <a:gd name="connsiteX58-28387" fmla="*/ 9584939 w 12641071"/>
              <a:gd name="connsiteY58-28388" fmla="*/ 1079596 h 5795240"/>
              <a:gd name="connsiteX59-28389" fmla="*/ 9641995 w 12641071"/>
              <a:gd name="connsiteY59-28390" fmla="*/ 961153 h 5795240"/>
              <a:gd name="connsiteX60-28391" fmla="*/ 9653069 w 12641071"/>
              <a:gd name="connsiteY60-28392" fmla="*/ 960983 h 5795240"/>
              <a:gd name="connsiteX61-28393" fmla="*/ 9801564 w 12641071"/>
              <a:gd name="connsiteY61-28394" fmla="*/ 1196828 h 5795240"/>
              <a:gd name="connsiteX62-28395" fmla="*/ 9801566 w 12641071"/>
              <a:gd name="connsiteY62-28396" fmla="*/ 1196828 h 5795240"/>
              <a:gd name="connsiteX63-28397" fmla="*/ 9653070 w 12641071"/>
              <a:gd name="connsiteY63-28398" fmla="*/ 960982 h 5795240"/>
              <a:gd name="connsiteX64-28399" fmla="*/ 9641996 w 12641071"/>
              <a:gd name="connsiteY64-28400" fmla="*/ 961152 h 5795240"/>
              <a:gd name="connsiteX65-28401" fmla="*/ 9651917 w 12641071"/>
              <a:gd name="connsiteY65-28402" fmla="*/ 940556 h 5795240"/>
              <a:gd name="connsiteX66-28403" fmla="*/ 11050508 w 12641071"/>
              <a:gd name="connsiteY66-28404" fmla="*/ 108150 h 5795240"/>
              <a:gd name="connsiteX67-28405" fmla="*/ 12641071 w 12641071"/>
              <a:gd name="connsiteY67-28406" fmla="*/ 1698711 h 5795240"/>
              <a:gd name="connsiteX68-28407" fmla="*/ 11371062 w 12641071"/>
              <a:gd name="connsiteY68-28408" fmla="*/ 3256960 h 5795240"/>
              <a:gd name="connsiteX69-28409" fmla="*/ 11215953 w 12641071"/>
              <a:gd name="connsiteY69-28410" fmla="*/ 3280632 h 5795240"/>
              <a:gd name="connsiteX70-28411" fmla="*/ 11142318 w 12641071"/>
              <a:gd name="connsiteY70-28412" fmla="*/ 3276914 h 5795240"/>
              <a:gd name="connsiteX71-28413" fmla="*/ 11215952 w 12641071"/>
              <a:gd name="connsiteY71-28414" fmla="*/ 3280632 h 5795240"/>
              <a:gd name="connsiteX72-28415" fmla="*/ 11213133 w 12641071"/>
              <a:gd name="connsiteY72-28416" fmla="*/ 3281062 h 5795240"/>
              <a:gd name="connsiteX73-28417" fmla="*/ 11116921 w 12641071"/>
              <a:gd name="connsiteY73-28418" fmla="*/ 3285921 h 5795240"/>
              <a:gd name="connsiteX74-28419" fmla="*/ 11050507 w 12641071"/>
              <a:gd name="connsiteY74-28420" fmla="*/ 3289274 h 5795240"/>
              <a:gd name="connsiteX75-28421" fmla="*/ 11006292 w 12641071"/>
              <a:gd name="connsiteY75-28422" fmla="*/ 3287041 h 5795240"/>
              <a:gd name="connsiteX76-28423" fmla="*/ 10937101 w 12641071"/>
              <a:gd name="connsiteY76-28424" fmla="*/ 3297601 h 5795240"/>
              <a:gd name="connsiteX77-28425" fmla="*/ 10144740 w 12641071"/>
              <a:gd name="connsiteY77-28426" fmla="*/ 4089962 h 5795240"/>
              <a:gd name="connsiteX78-28427" fmla="*/ 10130374 w 12641071"/>
              <a:gd name="connsiteY78-28428" fmla="*/ 4184101 h 5795240"/>
              <a:gd name="connsiteX79-28429" fmla="*/ 10130375 w 12641071"/>
              <a:gd name="connsiteY79-28430" fmla="*/ 4184103 h 5795240"/>
              <a:gd name="connsiteX80-28431" fmla="*/ 10130656 w 12641071"/>
              <a:gd name="connsiteY80-28432" fmla="*/ 4185950 h 5795240"/>
              <a:gd name="connsiteX81-28433" fmla="*/ 10138194 w 12641071"/>
              <a:gd name="connsiteY81-28434" fmla="*/ 4335228 h 5795240"/>
              <a:gd name="connsiteX82-28435" fmla="*/ 10137710 w 12641071"/>
              <a:gd name="connsiteY82-28436" fmla="*/ 4344822 h 5795240"/>
              <a:gd name="connsiteX83-28437" fmla="*/ 10133555 w 12641071"/>
              <a:gd name="connsiteY83-28438" fmla="*/ 4427096 h 5795240"/>
              <a:gd name="connsiteX84-28439" fmla="*/ 10129312 w 12641071"/>
              <a:gd name="connsiteY84-28440" fmla="*/ 4399289 h 5795240"/>
              <a:gd name="connsiteX85-28441" fmla="*/ 10126797 w 12641071"/>
              <a:gd name="connsiteY85-28442" fmla="*/ 4349498 h 5795240"/>
              <a:gd name="connsiteX86-28443" fmla="*/ 10126796 w 12641071"/>
              <a:gd name="connsiteY86-28444" fmla="*/ 4349498 h 5795240"/>
              <a:gd name="connsiteX87-28445" fmla="*/ 10129311 w 12641071"/>
              <a:gd name="connsiteY87-28446" fmla="*/ 4399289 h 5795240"/>
              <a:gd name="connsiteX88-28447" fmla="*/ 10133554 w 12641071"/>
              <a:gd name="connsiteY88-28448" fmla="*/ 4427096 h 5795240"/>
              <a:gd name="connsiteX89-28449" fmla="*/ 10130656 w 12641071"/>
              <a:gd name="connsiteY89-28450" fmla="*/ 4484506 h 5795240"/>
              <a:gd name="connsiteX90-28451" fmla="*/ 8678182 w 12641071"/>
              <a:gd name="connsiteY90-28452" fmla="*/ 5795240 h 5795240"/>
              <a:gd name="connsiteX91-28453" fmla="*/ 7467518 w 12641071"/>
              <a:gd name="connsiteY91-28454" fmla="*/ 5151535 h 5795240"/>
              <a:gd name="connsiteX92-28455" fmla="*/ 7419945 w 12641071"/>
              <a:gd name="connsiteY92-28456" fmla="*/ 5073228 h 5795240"/>
              <a:gd name="connsiteX93-28457" fmla="*/ 7394386 w 12641071"/>
              <a:gd name="connsiteY93-28458" fmla="*/ 5031156 h 5795240"/>
              <a:gd name="connsiteX94-28459" fmla="*/ 7367299 w 12641071"/>
              <a:gd name="connsiteY94-28460" fmla="*/ 4974928 h 5795240"/>
              <a:gd name="connsiteX95-28461" fmla="*/ 7332905 w 12641071"/>
              <a:gd name="connsiteY95-28462" fmla="*/ 4903531 h 5795240"/>
              <a:gd name="connsiteX96-28463" fmla="*/ 7320958 w 12641071"/>
              <a:gd name="connsiteY96-28464" fmla="*/ 4870887 h 5795240"/>
              <a:gd name="connsiteX97-28465" fmla="*/ 7322174 w 12641071"/>
              <a:gd name="connsiteY97-28466" fmla="*/ 4872361 h 5795240"/>
              <a:gd name="connsiteX98-28467" fmla="*/ 7362630 w 12641071"/>
              <a:gd name="connsiteY98-28468" fmla="*/ 4938954 h 5795240"/>
              <a:gd name="connsiteX99-28469" fmla="*/ 7380779 w 12641071"/>
              <a:gd name="connsiteY99-28470" fmla="*/ 4976628 h 5795240"/>
              <a:gd name="connsiteX100-28471" fmla="*/ 7391210 w 12641071"/>
              <a:gd name="connsiteY100-28472" fmla="*/ 4977944 h 5795240"/>
              <a:gd name="connsiteX101-28473" fmla="*/ 7380780 w 12641071"/>
              <a:gd name="connsiteY101-28474" fmla="*/ 4976628 h 5795240"/>
              <a:gd name="connsiteX102-28475" fmla="*/ 7362631 w 12641071"/>
              <a:gd name="connsiteY102-28476" fmla="*/ 4938954 h 5795240"/>
              <a:gd name="connsiteX103-28477" fmla="*/ 7322175 w 12641071"/>
              <a:gd name="connsiteY103-28478" fmla="*/ 4872361 h 5795240"/>
              <a:gd name="connsiteX104-28479" fmla="*/ 7320959 w 12641071"/>
              <a:gd name="connsiteY104-28480" fmla="*/ 4870887 h 5795240"/>
              <a:gd name="connsiteX105-28481" fmla="*/ 7283811 w 12641071"/>
              <a:gd name="connsiteY105-28482" fmla="*/ 4769391 h 5795240"/>
              <a:gd name="connsiteX106-28483" fmla="*/ 7272112 w 12641071"/>
              <a:gd name="connsiteY106-28484" fmla="*/ 4718630 h 5795240"/>
              <a:gd name="connsiteX107-28485" fmla="*/ 7272111 w 12641071"/>
              <a:gd name="connsiteY107-28486" fmla="*/ 4718630 h 5795240"/>
              <a:gd name="connsiteX108-28487" fmla="*/ 7283810 w 12641071"/>
              <a:gd name="connsiteY108-28488" fmla="*/ 4769391 h 5795240"/>
              <a:gd name="connsiteX109-28489" fmla="*/ 7320958 w 12641071"/>
              <a:gd name="connsiteY109-28490" fmla="*/ 4870887 h 5795240"/>
              <a:gd name="connsiteX110-28491" fmla="*/ 7223551 w 12641071"/>
              <a:gd name="connsiteY110-28492" fmla="*/ 4752829 h 5795240"/>
              <a:gd name="connsiteX111-28493" fmla="*/ 6652445 w 12641071"/>
              <a:gd name="connsiteY111-28494" fmla="*/ 4516269 h 5795240"/>
              <a:gd name="connsiteX112-28495" fmla="*/ 6200873 w 12641071"/>
              <a:gd name="connsiteY112-28496" fmla="*/ 4654206 h 5795240"/>
              <a:gd name="connsiteX113-28497" fmla="*/ 6088813 w 12641071"/>
              <a:gd name="connsiteY113-28498" fmla="*/ 4746663 h 5795240"/>
              <a:gd name="connsiteX114-28499" fmla="*/ 6043019 w 12641071"/>
              <a:gd name="connsiteY114-28500" fmla="*/ 4807902 h 5795240"/>
              <a:gd name="connsiteX115-28501" fmla="*/ 6043021 w 12641071"/>
              <a:gd name="connsiteY115-28502" fmla="*/ 4807902 h 5795240"/>
              <a:gd name="connsiteX116-28503" fmla="*/ 6023271 w 12641071"/>
              <a:gd name="connsiteY116-28504" fmla="*/ 4834312 h 5795240"/>
              <a:gd name="connsiteX117-28505" fmla="*/ 5970678 w 12641071"/>
              <a:gd name="connsiteY117-28506" fmla="*/ 4892181 h 5795240"/>
              <a:gd name="connsiteX118-28507" fmla="*/ 5982717 w 12641071"/>
              <a:gd name="connsiteY118-28508" fmla="*/ 4872361 h 5795240"/>
              <a:gd name="connsiteX119-28509" fmla="*/ 5970675 w 12641071"/>
              <a:gd name="connsiteY119-28510" fmla="*/ 4892181 h 5795240"/>
              <a:gd name="connsiteX120-28511" fmla="*/ 5935320 w 12641071"/>
              <a:gd name="connsiteY120-28512" fmla="*/ 4931081 h 5795240"/>
              <a:gd name="connsiteX121-28513" fmla="*/ 4971763 w 12641071"/>
              <a:gd name="connsiteY121-28514" fmla="*/ 5330200 h 5795240"/>
              <a:gd name="connsiteX122-28515" fmla="*/ 3716172 w 12641071"/>
              <a:gd name="connsiteY122-28516" fmla="*/ 4497938 h 5795240"/>
              <a:gd name="connsiteX123-28517" fmla="*/ 3710773 w 12641071"/>
              <a:gd name="connsiteY123-28518" fmla="*/ 4483182 h 5795240"/>
              <a:gd name="connsiteX124-28519" fmla="*/ 3710773 w 12641071"/>
              <a:gd name="connsiteY124-28520" fmla="*/ 4483181 h 5795240"/>
              <a:gd name="connsiteX125-28521" fmla="*/ 3674984 w 12641071"/>
              <a:gd name="connsiteY125-28522" fmla="*/ 4385402 h 5795240"/>
              <a:gd name="connsiteX126-28523" fmla="*/ 3670349 w 12641071"/>
              <a:gd name="connsiteY126-28524" fmla="*/ 4372742 h 5795240"/>
              <a:gd name="connsiteX127-28525" fmla="*/ 3659438 w 12641071"/>
              <a:gd name="connsiteY127-28526" fmla="*/ 4330309 h 5795240"/>
              <a:gd name="connsiteX128-28527" fmla="*/ 3672084 w 12641071"/>
              <a:gd name="connsiteY128-28528" fmla="*/ 4353606 h 5795240"/>
              <a:gd name="connsiteX129-28529" fmla="*/ 3659440 w 12641071"/>
              <a:gd name="connsiteY129-28530" fmla="*/ 4330309 h 5795240"/>
              <a:gd name="connsiteX130-28531" fmla="*/ 3613217 w 12641071"/>
              <a:gd name="connsiteY130-28532" fmla="*/ 4245153 h 5795240"/>
              <a:gd name="connsiteX131-28533" fmla="*/ 3083792 w 12641071"/>
              <a:gd name="connsiteY131-28534" fmla="*/ 3963660 h 5795240"/>
              <a:gd name="connsiteX132-28535" fmla="*/ 2835272 w 12641071"/>
              <a:gd name="connsiteY132-28536" fmla="*/ 4013833 h 5795240"/>
              <a:gd name="connsiteX133-28537" fmla="*/ 2820214 w 12641071"/>
              <a:gd name="connsiteY133-28538" fmla="*/ 4022007 h 5795240"/>
              <a:gd name="connsiteX134-28539" fmla="*/ 2820212 w 12641071"/>
              <a:gd name="connsiteY134-28540" fmla="*/ 4022008 h 5795240"/>
              <a:gd name="connsiteX135-28541" fmla="*/ 2820206 w 12641071"/>
              <a:gd name="connsiteY135-28542" fmla="*/ 4022011 h 5795240"/>
              <a:gd name="connsiteX136-28543" fmla="*/ 2813481 w 12641071"/>
              <a:gd name="connsiteY136-28544" fmla="*/ 4027041 h 5795240"/>
              <a:gd name="connsiteX137-28545" fmla="*/ 2762875 w 12641071"/>
              <a:gd name="connsiteY137-28546" fmla="*/ 4057784 h 5795240"/>
              <a:gd name="connsiteX138-28547" fmla="*/ 2762878 w 12641071"/>
              <a:gd name="connsiteY138-28548" fmla="*/ 4057784 h 5795240"/>
              <a:gd name="connsiteX139-28549" fmla="*/ 2694694 w 12641071"/>
              <a:gd name="connsiteY139-28550" fmla="*/ 4099208 h 5795240"/>
              <a:gd name="connsiteX140-28551" fmla="*/ 2726822 w 12641071"/>
              <a:gd name="connsiteY140-28552" fmla="*/ 4072700 h 5795240"/>
              <a:gd name="connsiteX141-28553" fmla="*/ 2757719 w 12641071"/>
              <a:gd name="connsiteY141-28554" fmla="*/ 4055929 h 5795240"/>
              <a:gd name="connsiteX142-28555" fmla="*/ 2757718 w 12641071"/>
              <a:gd name="connsiteY142-28556" fmla="*/ 4055928 h 5795240"/>
              <a:gd name="connsiteX143-28557" fmla="*/ 2726820 w 12641071"/>
              <a:gd name="connsiteY143-28558" fmla="*/ 4072700 h 5795240"/>
              <a:gd name="connsiteX144-28559" fmla="*/ 2694692 w 12641071"/>
              <a:gd name="connsiteY144-28560" fmla="*/ 4099208 h 5795240"/>
              <a:gd name="connsiteX145-28561" fmla="*/ 2664698 w 12641071"/>
              <a:gd name="connsiteY145-28562" fmla="*/ 4117431 h 5795240"/>
              <a:gd name="connsiteX146-28563" fmla="*/ 1804544 w 12641071"/>
              <a:gd name="connsiteY146-28564" fmla="*/ 4335229 h 5795240"/>
              <a:gd name="connsiteX147-28565" fmla="*/ 0 w 12641071"/>
              <a:gd name="connsiteY147-28566" fmla="*/ 2530685 h 5795240"/>
              <a:gd name="connsiteX148-28567" fmla="*/ 1804544 w 12641071"/>
              <a:gd name="connsiteY148-28568" fmla="*/ 726143 h 5795240"/>
              <a:gd name="connsiteX149-28569" fmla="*/ 3080549 w 12641071"/>
              <a:gd name="connsiteY149-28570" fmla="*/ 1254682 h 5795240"/>
              <a:gd name="connsiteX150-28571" fmla="*/ 3268676 w 12641071"/>
              <a:gd name="connsiteY150-28572" fmla="*/ 1461167 h 5795240"/>
              <a:gd name="connsiteX151-28573" fmla="*/ 3565826 w 12641071"/>
              <a:gd name="connsiteY151-28574" fmla="*/ 1551935 h 5795240"/>
              <a:gd name="connsiteX152-28575" fmla="*/ 4086504 w 12641071"/>
              <a:gd name="connsiteY152-28576" fmla="*/ 1127574 h 5795240"/>
              <a:gd name="connsiteX153-28577" fmla="*/ 4103078 w 12641071"/>
              <a:gd name="connsiteY153-28578" fmla="*/ 1004204 h 5795240"/>
              <a:gd name="connsiteX154-28579" fmla="*/ 5215874 w 12641071"/>
              <a:gd name="connsiteY154-28580" fmla="*/ 0 h 5795240"/>
              <a:gd name="connsiteX0-28581" fmla="*/ 5964869 w 12641071"/>
              <a:gd name="connsiteY0-28582" fmla="*/ 4795171 h 5795240"/>
              <a:gd name="connsiteX1-28583" fmla="*/ 6019264 w 12641071"/>
              <a:gd name="connsiteY1-28584" fmla="*/ 4804905 h 5795240"/>
              <a:gd name="connsiteX2-28585" fmla="*/ 6036570 w 12641071"/>
              <a:gd name="connsiteY2-28586" fmla="*/ 4807089 h 5795240"/>
              <a:gd name="connsiteX3-28587" fmla="*/ 6019265 w 12641071"/>
              <a:gd name="connsiteY3-28588" fmla="*/ 4804905 h 5795240"/>
              <a:gd name="connsiteX4-28589" fmla="*/ 5964869 w 12641071"/>
              <a:gd name="connsiteY4-28590" fmla="*/ 4795171 h 5795240"/>
              <a:gd name="connsiteX5-28591" fmla="*/ 3682364 w 12641071"/>
              <a:gd name="connsiteY5-28592" fmla="*/ 4386723 h 5795240"/>
              <a:gd name="connsiteX6-28593" fmla="*/ 3772428 w 12641071"/>
              <a:gd name="connsiteY6-28594" fmla="*/ 4402840 h 5795240"/>
              <a:gd name="connsiteX7-28595" fmla="*/ 3772428 w 12641071"/>
              <a:gd name="connsiteY7-28596" fmla="*/ 4402840 h 5795240"/>
              <a:gd name="connsiteX8-28597" fmla="*/ 3682364 w 12641071"/>
              <a:gd name="connsiteY8-28598" fmla="*/ 4386723 h 5795240"/>
              <a:gd name="connsiteX9-28599" fmla="*/ 5215874 w 12641071"/>
              <a:gd name="connsiteY9-28600" fmla="*/ 0 h 5795240"/>
              <a:gd name="connsiteX10-28601" fmla="*/ 5927386 w 12641071"/>
              <a:gd name="connsiteY10-28602" fmla="*/ 255427 h 5795240"/>
              <a:gd name="connsiteX11-28603" fmla="*/ 6105193 w 12641071"/>
              <a:gd name="connsiteY11-28604" fmla="*/ 442067 h 5795240"/>
              <a:gd name="connsiteX12-28605" fmla="*/ 6105193 w 12641071"/>
              <a:gd name="connsiteY12-28606" fmla="*/ 442069 h 5795240"/>
              <a:gd name="connsiteX13-28607" fmla="*/ 6141460 w 12641071"/>
              <a:gd name="connsiteY13-28608" fmla="*/ 475027 h 5795240"/>
              <a:gd name="connsiteX14-28609" fmla="*/ 6788665 w 12641071"/>
              <a:gd name="connsiteY14-28610" fmla="*/ 707369 h 5795240"/>
              <a:gd name="connsiteX15-28611" fmla="*/ 7184710 w 12641071"/>
              <a:gd name="connsiteY15-28612" fmla="*/ 627411 h 5795240"/>
              <a:gd name="connsiteX16-28613" fmla="*/ 7264545 w 12641071"/>
              <a:gd name="connsiteY16-28614" fmla="*/ 588952 h 5795240"/>
              <a:gd name="connsiteX17-28615" fmla="*/ 7264545 w 12641071"/>
              <a:gd name="connsiteY17-28616" fmla="*/ 588953 h 5795240"/>
              <a:gd name="connsiteX18-28617" fmla="*/ 7314851 w 12641071"/>
              <a:gd name="connsiteY18-28618" fmla="*/ 559537 h 5795240"/>
              <a:gd name="connsiteX19-28619" fmla="*/ 7314853 w 12641071"/>
              <a:gd name="connsiteY19-28620" fmla="*/ 559536 h 5795240"/>
              <a:gd name="connsiteX20-28621" fmla="*/ 7314851 w 12641071"/>
              <a:gd name="connsiteY20-28622" fmla="*/ 559537 h 5795240"/>
              <a:gd name="connsiteX21-28623" fmla="*/ 7385004 w 12641071"/>
              <a:gd name="connsiteY21-28624" fmla="*/ 511303 h 5795240"/>
              <a:gd name="connsiteX22-28625" fmla="*/ 7391626 w 12641071"/>
              <a:gd name="connsiteY22-28626" fmla="*/ 508114 h 5795240"/>
              <a:gd name="connsiteX23-28627" fmla="*/ 7391631 w 12641071"/>
              <a:gd name="connsiteY23-28628" fmla="*/ 508110 h 5795240"/>
              <a:gd name="connsiteX24-28629" fmla="*/ 7478934 w 12641071"/>
              <a:gd name="connsiteY24-28630" fmla="*/ 466053 h 5795240"/>
              <a:gd name="connsiteX25-28631" fmla="*/ 7897193 w 12641071"/>
              <a:gd name="connsiteY25-28632" fmla="*/ 381611 h 5795240"/>
              <a:gd name="connsiteX26-28633" fmla="*/ 8788216 w 12641071"/>
              <a:gd name="connsiteY26-28634" fmla="*/ 855364 h 5795240"/>
              <a:gd name="connsiteX27-28635" fmla="*/ 8832362 w 12641071"/>
              <a:gd name="connsiteY27-28636" fmla="*/ 928030 h 5795240"/>
              <a:gd name="connsiteX28-28637" fmla="*/ 8832362 w 12641071"/>
              <a:gd name="connsiteY28-28638" fmla="*/ 928033 h 5795240"/>
              <a:gd name="connsiteX29-28639" fmla="*/ 8842040 w 12641071"/>
              <a:gd name="connsiteY29-28640" fmla="*/ 943961 h 5795240"/>
              <a:gd name="connsiteX30-28641" fmla="*/ 8856144 w 12641071"/>
              <a:gd name="connsiteY30-28642" fmla="*/ 973241 h 5795240"/>
              <a:gd name="connsiteX31-28643" fmla="*/ 8856145 w 12641071"/>
              <a:gd name="connsiteY31-28644" fmla="*/ 973241 h 5795240"/>
              <a:gd name="connsiteX32-28645" fmla="*/ 8878117 w 12641071"/>
              <a:gd name="connsiteY32-28646" fmla="*/ 1018851 h 5795240"/>
              <a:gd name="connsiteX33-28647" fmla="*/ 8877719 w 12641071"/>
              <a:gd name="connsiteY33-28648" fmla="*/ 1018369 h 5795240"/>
              <a:gd name="connsiteX34-28649" fmla="*/ 8853250 w 12641071"/>
              <a:gd name="connsiteY34-28650" fmla="*/ 973288 h 5795240"/>
              <a:gd name="connsiteX35-28651" fmla="*/ 8853249 w 12641071"/>
              <a:gd name="connsiteY35-28652" fmla="*/ 973288 h 5795240"/>
              <a:gd name="connsiteX36-28653" fmla="*/ 8853248 w 12641071"/>
              <a:gd name="connsiteY36-28654" fmla="*/ 973287 h 5795240"/>
              <a:gd name="connsiteX37-28655" fmla="*/ 8849677 w 12641071"/>
              <a:gd name="connsiteY37-28656" fmla="*/ 973341 h 5795240"/>
              <a:gd name="connsiteX38-28657" fmla="*/ 8641543 w 12641071"/>
              <a:gd name="connsiteY38-28658" fmla="*/ 916577 h 5795240"/>
              <a:gd name="connsiteX39-28659" fmla="*/ 8641545 w 12641071"/>
              <a:gd name="connsiteY39-28660" fmla="*/ 916580 h 5795240"/>
              <a:gd name="connsiteX40-28661" fmla="*/ 8849676 w 12641071"/>
              <a:gd name="connsiteY40-28662" fmla="*/ 973343 h 5795240"/>
              <a:gd name="connsiteX41-28663" fmla="*/ 8853248 w 12641071"/>
              <a:gd name="connsiteY41-28664" fmla="*/ 973288 h 5795240"/>
              <a:gd name="connsiteX42-28665" fmla="*/ 8877719 w 12641071"/>
              <a:gd name="connsiteY42-28666" fmla="*/ 1018371 h 5795240"/>
              <a:gd name="connsiteX43-28667" fmla="*/ 8878116 w 12641071"/>
              <a:gd name="connsiteY43-28668" fmla="*/ 1018851 h 5795240"/>
              <a:gd name="connsiteX44-28669" fmla="*/ 8887288 w 12641071"/>
              <a:gd name="connsiteY44-28670" fmla="*/ 1037892 h 5795240"/>
              <a:gd name="connsiteX45-28671" fmla="*/ 8949899 w 12641071"/>
              <a:gd name="connsiteY45-28672" fmla="*/ 1239592 h 5795240"/>
              <a:gd name="connsiteX46-28673" fmla="*/ 8968437 w 12641071"/>
              <a:gd name="connsiteY46-28674" fmla="*/ 1423482 h 5795240"/>
              <a:gd name="connsiteX47-28675" fmla="*/ 8949899 w 12641071"/>
              <a:gd name="connsiteY47-28676" fmla="*/ 1239591 h 5795240"/>
              <a:gd name="connsiteX48-28677" fmla="*/ 8887288 w 12641071"/>
              <a:gd name="connsiteY48-28678" fmla="*/ 1037890 h 5795240"/>
              <a:gd name="connsiteX49-28679" fmla="*/ 8878116 w 12641071"/>
              <a:gd name="connsiteY49-28680" fmla="*/ 1018851 h 5795240"/>
              <a:gd name="connsiteX50-28681" fmla="*/ 8931285 w 12641071"/>
              <a:gd name="connsiteY50-28682" fmla="*/ 1083292 h 5795240"/>
              <a:gd name="connsiteX51-28683" fmla="*/ 9241478 w 12641071"/>
              <a:gd name="connsiteY51-28684" fmla="*/ 1211778 h 5795240"/>
              <a:gd name="connsiteX52-28685" fmla="*/ 9605238 w 12641071"/>
              <a:gd name="connsiteY52-28686" fmla="*/ 1018369 h 5795240"/>
              <a:gd name="connsiteX53-28687" fmla="*/ 9636247 w 12641071"/>
              <a:gd name="connsiteY53-28688" fmla="*/ 961241 h 5795240"/>
              <a:gd name="connsiteX54-28689" fmla="*/ 9641995 w 12641071"/>
              <a:gd name="connsiteY54-28690" fmla="*/ 961152 h 5795240"/>
              <a:gd name="connsiteX55-28691" fmla="*/ 9584939 w 12641071"/>
              <a:gd name="connsiteY55-28692" fmla="*/ 1079594 h 5795240"/>
              <a:gd name="connsiteX56-28693" fmla="*/ 9546257 w 12641071"/>
              <a:gd name="connsiteY56-28694" fmla="*/ 1204206 h 5795240"/>
              <a:gd name="connsiteX57-28695" fmla="*/ 9584939 w 12641071"/>
              <a:gd name="connsiteY57-28696" fmla="*/ 1079596 h 5795240"/>
              <a:gd name="connsiteX58-28697" fmla="*/ 9641995 w 12641071"/>
              <a:gd name="connsiteY58-28698" fmla="*/ 961153 h 5795240"/>
              <a:gd name="connsiteX59-28699" fmla="*/ 9653069 w 12641071"/>
              <a:gd name="connsiteY59-28700" fmla="*/ 960983 h 5795240"/>
              <a:gd name="connsiteX60-28701" fmla="*/ 9801564 w 12641071"/>
              <a:gd name="connsiteY60-28702" fmla="*/ 1196828 h 5795240"/>
              <a:gd name="connsiteX61-28703" fmla="*/ 9801566 w 12641071"/>
              <a:gd name="connsiteY61-28704" fmla="*/ 1196828 h 5795240"/>
              <a:gd name="connsiteX62-28705" fmla="*/ 9653070 w 12641071"/>
              <a:gd name="connsiteY62-28706" fmla="*/ 960982 h 5795240"/>
              <a:gd name="connsiteX63-28707" fmla="*/ 9641996 w 12641071"/>
              <a:gd name="connsiteY63-28708" fmla="*/ 961152 h 5795240"/>
              <a:gd name="connsiteX64-28709" fmla="*/ 9651917 w 12641071"/>
              <a:gd name="connsiteY64-28710" fmla="*/ 940556 h 5795240"/>
              <a:gd name="connsiteX65-28711" fmla="*/ 11050508 w 12641071"/>
              <a:gd name="connsiteY65-28712" fmla="*/ 108150 h 5795240"/>
              <a:gd name="connsiteX66-28713" fmla="*/ 12641071 w 12641071"/>
              <a:gd name="connsiteY66-28714" fmla="*/ 1698711 h 5795240"/>
              <a:gd name="connsiteX67-28715" fmla="*/ 11371062 w 12641071"/>
              <a:gd name="connsiteY67-28716" fmla="*/ 3256960 h 5795240"/>
              <a:gd name="connsiteX68-28717" fmla="*/ 11215953 w 12641071"/>
              <a:gd name="connsiteY68-28718" fmla="*/ 3280632 h 5795240"/>
              <a:gd name="connsiteX69-28719" fmla="*/ 11142318 w 12641071"/>
              <a:gd name="connsiteY69-28720" fmla="*/ 3276914 h 5795240"/>
              <a:gd name="connsiteX70-28721" fmla="*/ 11215952 w 12641071"/>
              <a:gd name="connsiteY70-28722" fmla="*/ 3280632 h 5795240"/>
              <a:gd name="connsiteX71-28723" fmla="*/ 11213133 w 12641071"/>
              <a:gd name="connsiteY71-28724" fmla="*/ 3281062 h 5795240"/>
              <a:gd name="connsiteX72-28725" fmla="*/ 11116921 w 12641071"/>
              <a:gd name="connsiteY72-28726" fmla="*/ 3285921 h 5795240"/>
              <a:gd name="connsiteX73-28727" fmla="*/ 11050507 w 12641071"/>
              <a:gd name="connsiteY73-28728" fmla="*/ 3289274 h 5795240"/>
              <a:gd name="connsiteX74-28729" fmla="*/ 11006292 w 12641071"/>
              <a:gd name="connsiteY74-28730" fmla="*/ 3287041 h 5795240"/>
              <a:gd name="connsiteX75-28731" fmla="*/ 10937101 w 12641071"/>
              <a:gd name="connsiteY75-28732" fmla="*/ 3297601 h 5795240"/>
              <a:gd name="connsiteX76-28733" fmla="*/ 10144740 w 12641071"/>
              <a:gd name="connsiteY76-28734" fmla="*/ 4089962 h 5795240"/>
              <a:gd name="connsiteX77-28735" fmla="*/ 10130374 w 12641071"/>
              <a:gd name="connsiteY77-28736" fmla="*/ 4184101 h 5795240"/>
              <a:gd name="connsiteX78-28737" fmla="*/ 10130375 w 12641071"/>
              <a:gd name="connsiteY78-28738" fmla="*/ 4184103 h 5795240"/>
              <a:gd name="connsiteX79-28739" fmla="*/ 10130656 w 12641071"/>
              <a:gd name="connsiteY79-28740" fmla="*/ 4185950 h 5795240"/>
              <a:gd name="connsiteX80-28741" fmla="*/ 10138194 w 12641071"/>
              <a:gd name="connsiteY80-28742" fmla="*/ 4335228 h 5795240"/>
              <a:gd name="connsiteX81-28743" fmla="*/ 10137710 w 12641071"/>
              <a:gd name="connsiteY81-28744" fmla="*/ 4344822 h 5795240"/>
              <a:gd name="connsiteX82-28745" fmla="*/ 10133555 w 12641071"/>
              <a:gd name="connsiteY82-28746" fmla="*/ 4427096 h 5795240"/>
              <a:gd name="connsiteX83-28747" fmla="*/ 10129312 w 12641071"/>
              <a:gd name="connsiteY83-28748" fmla="*/ 4399289 h 5795240"/>
              <a:gd name="connsiteX84-28749" fmla="*/ 10126797 w 12641071"/>
              <a:gd name="connsiteY84-28750" fmla="*/ 4349498 h 5795240"/>
              <a:gd name="connsiteX85-28751" fmla="*/ 10126796 w 12641071"/>
              <a:gd name="connsiteY85-28752" fmla="*/ 4349498 h 5795240"/>
              <a:gd name="connsiteX86-28753" fmla="*/ 10129311 w 12641071"/>
              <a:gd name="connsiteY86-28754" fmla="*/ 4399289 h 5795240"/>
              <a:gd name="connsiteX87-28755" fmla="*/ 10133554 w 12641071"/>
              <a:gd name="connsiteY87-28756" fmla="*/ 4427096 h 5795240"/>
              <a:gd name="connsiteX88-28757" fmla="*/ 10130656 w 12641071"/>
              <a:gd name="connsiteY88-28758" fmla="*/ 4484506 h 5795240"/>
              <a:gd name="connsiteX89-28759" fmla="*/ 8678182 w 12641071"/>
              <a:gd name="connsiteY89-28760" fmla="*/ 5795240 h 5795240"/>
              <a:gd name="connsiteX90-28761" fmla="*/ 7467518 w 12641071"/>
              <a:gd name="connsiteY90-28762" fmla="*/ 5151535 h 5795240"/>
              <a:gd name="connsiteX91-28763" fmla="*/ 7419945 w 12641071"/>
              <a:gd name="connsiteY91-28764" fmla="*/ 5073228 h 5795240"/>
              <a:gd name="connsiteX92-28765" fmla="*/ 7394386 w 12641071"/>
              <a:gd name="connsiteY92-28766" fmla="*/ 5031156 h 5795240"/>
              <a:gd name="connsiteX93-28767" fmla="*/ 7367299 w 12641071"/>
              <a:gd name="connsiteY93-28768" fmla="*/ 4974928 h 5795240"/>
              <a:gd name="connsiteX94-28769" fmla="*/ 7332905 w 12641071"/>
              <a:gd name="connsiteY94-28770" fmla="*/ 4903531 h 5795240"/>
              <a:gd name="connsiteX95-28771" fmla="*/ 7320958 w 12641071"/>
              <a:gd name="connsiteY95-28772" fmla="*/ 4870887 h 5795240"/>
              <a:gd name="connsiteX96-28773" fmla="*/ 7322174 w 12641071"/>
              <a:gd name="connsiteY96-28774" fmla="*/ 4872361 h 5795240"/>
              <a:gd name="connsiteX97-28775" fmla="*/ 7362630 w 12641071"/>
              <a:gd name="connsiteY97-28776" fmla="*/ 4938954 h 5795240"/>
              <a:gd name="connsiteX98-28777" fmla="*/ 7380779 w 12641071"/>
              <a:gd name="connsiteY98-28778" fmla="*/ 4976628 h 5795240"/>
              <a:gd name="connsiteX99-28779" fmla="*/ 7391210 w 12641071"/>
              <a:gd name="connsiteY99-28780" fmla="*/ 4977944 h 5795240"/>
              <a:gd name="connsiteX100-28781" fmla="*/ 7380780 w 12641071"/>
              <a:gd name="connsiteY100-28782" fmla="*/ 4976628 h 5795240"/>
              <a:gd name="connsiteX101-28783" fmla="*/ 7362631 w 12641071"/>
              <a:gd name="connsiteY101-28784" fmla="*/ 4938954 h 5795240"/>
              <a:gd name="connsiteX102-28785" fmla="*/ 7322175 w 12641071"/>
              <a:gd name="connsiteY102-28786" fmla="*/ 4872361 h 5795240"/>
              <a:gd name="connsiteX103-28787" fmla="*/ 7320959 w 12641071"/>
              <a:gd name="connsiteY103-28788" fmla="*/ 4870887 h 5795240"/>
              <a:gd name="connsiteX104-28789" fmla="*/ 7283811 w 12641071"/>
              <a:gd name="connsiteY104-28790" fmla="*/ 4769391 h 5795240"/>
              <a:gd name="connsiteX105-28791" fmla="*/ 7272112 w 12641071"/>
              <a:gd name="connsiteY105-28792" fmla="*/ 4718630 h 5795240"/>
              <a:gd name="connsiteX106-28793" fmla="*/ 7272111 w 12641071"/>
              <a:gd name="connsiteY106-28794" fmla="*/ 4718630 h 5795240"/>
              <a:gd name="connsiteX107-28795" fmla="*/ 7283810 w 12641071"/>
              <a:gd name="connsiteY107-28796" fmla="*/ 4769391 h 5795240"/>
              <a:gd name="connsiteX108-28797" fmla="*/ 7320958 w 12641071"/>
              <a:gd name="connsiteY108-28798" fmla="*/ 4870887 h 5795240"/>
              <a:gd name="connsiteX109-28799" fmla="*/ 7223551 w 12641071"/>
              <a:gd name="connsiteY109-28800" fmla="*/ 4752829 h 5795240"/>
              <a:gd name="connsiteX110-28801" fmla="*/ 6652445 w 12641071"/>
              <a:gd name="connsiteY110-28802" fmla="*/ 4516269 h 5795240"/>
              <a:gd name="connsiteX111-28803" fmla="*/ 6200873 w 12641071"/>
              <a:gd name="connsiteY111-28804" fmla="*/ 4654206 h 5795240"/>
              <a:gd name="connsiteX112-28805" fmla="*/ 6088813 w 12641071"/>
              <a:gd name="connsiteY112-28806" fmla="*/ 4746663 h 5795240"/>
              <a:gd name="connsiteX113-28807" fmla="*/ 6043019 w 12641071"/>
              <a:gd name="connsiteY113-28808" fmla="*/ 4807902 h 5795240"/>
              <a:gd name="connsiteX114-28809" fmla="*/ 6043021 w 12641071"/>
              <a:gd name="connsiteY114-28810" fmla="*/ 4807902 h 5795240"/>
              <a:gd name="connsiteX115-28811" fmla="*/ 6023271 w 12641071"/>
              <a:gd name="connsiteY115-28812" fmla="*/ 4834312 h 5795240"/>
              <a:gd name="connsiteX116-28813" fmla="*/ 5970678 w 12641071"/>
              <a:gd name="connsiteY116-28814" fmla="*/ 4892181 h 5795240"/>
              <a:gd name="connsiteX117-28815" fmla="*/ 5982717 w 12641071"/>
              <a:gd name="connsiteY117-28816" fmla="*/ 4872361 h 5795240"/>
              <a:gd name="connsiteX118-28817" fmla="*/ 5970675 w 12641071"/>
              <a:gd name="connsiteY118-28818" fmla="*/ 4892181 h 5795240"/>
              <a:gd name="connsiteX119-28819" fmla="*/ 5935320 w 12641071"/>
              <a:gd name="connsiteY119-28820" fmla="*/ 4931081 h 5795240"/>
              <a:gd name="connsiteX120-28821" fmla="*/ 4971763 w 12641071"/>
              <a:gd name="connsiteY120-28822" fmla="*/ 5330200 h 5795240"/>
              <a:gd name="connsiteX121-28823" fmla="*/ 3716172 w 12641071"/>
              <a:gd name="connsiteY121-28824" fmla="*/ 4497938 h 5795240"/>
              <a:gd name="connsiteX122-28825" fmla="*/ 3710773 w 12641071"/>
              <a:gd name="connsiteY122-28826" fmla="*/ 4483182 h 5795240"/>
              <a:gd name="connsiteX123-28827" fmla="*/ 3710773 w 12641071"/>
              <a:gd name="connsiteY123-28828" fmla="*/ 4483181 h 5795240"/>
              <a:gd name="connsiteX124-28829" fmla="*/ 3674984 w 12641071"/>
              <a:gd name="connsiteY124-28830" fmla="*/ 4385402 h 5795240"/>
              <a:gd name="connsiteX125-28831" fmla="*/ 3670349 w 12641071"/>
              <a:gd name="connsiteY125-28832" fmla="*/ 4372742 h 5795240"/>
              <a:gd name="connsiteX126-28833" fmla="*/ 3659438 w 12641071"/>
              <a:gd name="connsiteY126-28834" fmla="*/ 4330309 h 5795240"/>
              <a:gd name="connsiteX127-28835" fmla="*/ 3672084 w 12641071"/>
              <a:gd name="connsiteY127-28836" fmla="*/ 4353606 h 5795240"/>
              <a:gd name="connsiteX128-28837" fmla="*/ 3659440 w 12641071"/>
              <a:gd name="connsiteY128-28838" fmla="*/ 4330309 h 5795240"/>
              <a:gd name="connsiteX129-28839" fmla="*/ 3613217 w 12641071"/>
              <a:gd name="connsiteY129-28840" fmla="*/ 4245153 h 5795240"/>
              <a:gd name="connsiteX130-28841" fmla="*/ 3083792 w 12641071"/>
              <a:gd name="connsiteY130-28842" fmla="*/ 3963660 h 5795240"/>
              <a:gd name="connsiteX131-28843" fmla="*/ 2835272 w 12641071"/>
              <a:gd name="connsiteY131-28844" fmla="*/ 4013833 h 5795240"/>
              <a:gd name="connsiteX132-28845" fmla="*/ 2820214 w 12641071"/>
              <a:gd name="connsiteY132-28846" fmla="*/ 4022007 h 5795240"/>
              <a:gd name="connsiteX133-28847" fmla="*/ 2820212 w 12641071"/>
              <a:gd name="connsiteY133-28848" fmla="*/ 4022008 h 5795240"/>
              <a:gd name="connsiteX134-28849" fmla="*/ 2820206 w 12641071"/>
              <a:gd name="connsiteY134-28850" fmla="*/ 4022011 h 5795240"/>
              <a:gd name="connsiteX135-28851" fmla="*/ 2813481 w 12641071"/>
              <a:gd name="connsiteY135-28852" fmla="*/ 4027041 h 5795240"/>
              <a:gd name="connsiteX136-28853" fmla="*/ 2762875 w 12641071"/>
              <a:gd name="connsiteY136-28854" fmla="*/ 4057784 h 5795240"/>
              <a:gd name="connsiteX137-28855" fmla="*/ 2762878 w 12641071"/>
              <a:gd name="connsiteY137-28856" fmla="*/ 4057784 h 5795240"/>
              <a:gd name="connsiteX138-28857" fmla="*/ 2694694 w 12641071"/>
              <a:gd name="connsiteY138-28858" fmla="*/ 4099208 h 5795240"/>
              <a:gd name="connsiteX139-28859" fmla="*/ 2726822 w 12641071"/>
              <a:gd name="connsiteY139-28860" fmla="*/ 4072700 h 5795240"/>
              <a:gd name="connsiteX140-28861" fmla="*/ 2757719 w 12641071"/>
              <a:gd name="connsiteY140-28862" fmla="*/ 4055929 h 5795240"/>
              <a:gd name="connsiteX141-28863" fmla="*/ 2757718 w 12641071"/>
              <a:gd name="connsiteY141-28864" fmla="*/ 4055928 h 5795240"/>
              <a:gd name="connsiteX142-28865" fmla="*/ 2726820 w 12641071"/>
              <a:gd name="connsiteY142-28866" fmla="*/ 4072700 h 5795240"/>
              <a:gd name="connsiteX143-28867" fmla="*/ 2694692 w 12641071"/>
              <a:gd name="connsiteY143-28868" fmla="*/ 4099208 h 5795240"/>
              <a:gd name="connsiteX144-28869" fmla="*/ 2664698 w 12641071"/>
              <a:gd name="connsiteY144-28870" fmla="*/ 4117431 h 5795240"/>
              <a:gd name="connsiteX145-28871" fmla="*/ 1804544 w 12641071"/>
              <a:gd name="connsiteY145-28872" fmla="*/ 4335229 h 5795240"/>
              <a:gd name="connsiteX146-28873" fmla="*/ 0 w 12641071"/>
              <a:gd name="connsiteY146-28874" fmla="*/ 2530685 h 5795240"/>
              <a:gd name="connsiteX147-28875" fmla="*/ 1804544 w 12641071"/>
              <a:gd name="connsiteY147-28876" fmla="*/ 726143 h 5795240"/>
              <a:gd name="connsiteX148-28877" fmla="*/ 3080549 w 12641071"/>
              <a:gd name="connsiteY148-28878" fmla="*/ 1254682 h 5795240"/>
              <a:gd name="connsiteX149-28879" fmla="*/ 3268676 w 12641071"/>
              <a:gd name="connsiteY149-28880" fmla="*/ 1461167 h 5795240"/>
              <a:gd name="connsiteX150-28881" fmla="*/ 3565826 w 12641071"/>
              <a:gd name="connsiteY150-28882" fmla="*/ 1551935 h 5795240"/>
              <a:gd name="connsiteX151-28883" fmla="*/ 4086504 w 12641071"/>
              <a:gd name="connsiteY151-28884" fmla="*/ 1127574 h 5795240"/>
              <a:gd name="connsiteX152-28885" fmla="*/ 4103078 w 12641071"/>
              <a:gd name="connsiteY152-28886" fmla="*/ 1004204 h 5795240"/>
              <a:gd name="connsiteX153-28887" fmla="*/ 5215874 w 12641071"/>
              <a:gd name="connsiteY153-28888" fmla="*/ 0 h 5795240"/>
              <a:gd name="connsiteX0-28889" fmla="*/ 5964869 w 12641071"/>
              <a:gd name="connsiteY0-28890" fmla="*/ 4795171 h 5795240"/>
              <a:gd name="connsiteX1-28891" fmla="*/ 6019264 w 12641071"/>
              <a:gd name="connsiteY1-28892" fmla="*/ 4804905 h 5795240"/>
              <a:gd name="connsiteX2-28893" fmla="*/ 6036570 w 12641071"/>
              <a:gd name="connsiteY2-28894" fmla="*/ 4807089 h 5795240"/>
              <a:gd name="connsiteX3-28895" fmla="*/ 6019265 w 12641071"/>
              <a:gd name="connsiteY3-28896" fmla="*/ 4804905 h 5795240"/>
              <a:gd name="connsiteX4-28897" fmla="*/ 5964869 w 12641071"/>
              <a:gd name="connsiteY4-28898" fmla="*/ 4795171 h 5795240"/>
              <a:gd name="connsiteX5-28899" fmla="*/ 3682364 w 12641071"/>
              <a:gd name="connsiteY5-28900" fmla="*/ 4386723 h 5795240"/>
              <a:gd name="connsiteX6-28901" fmla="*/ 3772428 w 12641071"/>
              <a:gd name="connsiteY6-28902" fmla="*/ 4402840 h 5795240"/>
              <a:gd name="connsiteX7-28903" fmla="*/ 3772428 w 12641071"/>
              <a:gd name="connsiteY7-28904" fmla="*/ 4402840 h 5795240"/>
              <a:gd name="connsiteX8-28905" fmla="*/ 3682364 w 12641071"/>
              <a:gd name="connsiteY8-28906" fmla="*/ 4386723 h 5795240"/>
              <a:gd name="connsiteX9-28907" fmla="*/ 5215874 w 12641071"/>
              <a:gd name="connsiteY9-28908" fmla="*/ 0 h 5795240"/>
              <a:gd name="connsiteX10-28909" fmla="*/ 5927386 w 12641071"/>
              <a:gd name="connsiteY10-28910" fmla="*/ 255427 h 5795240"/>
              <a:gd name="connsiteX11-28911" fmla="*/ 6105193 w 12641071"/>
              <a:gd name="connsiteY11-28912" fmla="*/ 442067 h 5795240"/>
              <a:gd name="connsiteX12-28913" fmla="*/ 6105193 w 12641071"/>
              <a:gd name="connsiteY12-28914" fmla="*/ 442069 h 5795240"/>
              <a:gd name="connsiteX13-28915" fmla="*/ 6141460 w 12641071"/>
              <a:gd name="connsiteY13-28916" fmla="*/ 475027 h 5795240"/>
              <a:gd name="connsiteX14-28917" fmla="*/ 6788665 w 12641071"/>
              <a:gd name="connsiteY14-28918" fmla="*/ 707369 h 5795240"/>
              <a:gd name="connsiteX15-28919" fmla="*/ 7184710 w 12641071"/>
              <a:gd name="connsiteY15-28920" fmla="*/ 627411 h 5795240"/>
              <a:gd name="connsiteX16-28921" fmla="*/ 7264545 w 12641071"/>
              <a:gd name="connsiteY16-28922" fmla="*/ 588952 h 5795240"/>
              <a:gd name="connsiteX17-28923" fmla="*/ 7314851 w 12641071"/>
              <a:gd name="connsiteY17-28924" fmla="*/ 559537 h 5795240"/>
              <a:gd name="connsiteX18-28925" fmla="*/ 7314853 w 12641071"/>
              <a:gd name="connsiteY18-28926" fmla="*/ 559536 h 5795240"/>
              <a:gd name="connsiteX19-28927" fmla="*/ 7314851 w 12641071"/>
              <a:gd name="connsiteY19-28928" fmla="*/ 559537 h 5795240"/>
              <a:gd name="connsiteX20-28929" fmla="*/ 7385004 w 12641071"/>
              <a:gd name="connsiteY20-28930" fmla="*/ 511303 h 5795240"/>
              <a:gd name="connsiteX21-28931" fmla="*/ 7391626 w 12641071"/>
              <a:gd name="connsiteY21-28932" fmla="*/ 508114 h 5795240"/>
              <a:gd name="connsiteX22-28933" fmla="*/ 7391631 w 12641071"/>
              <a:gd name="connsiteY22-28934" fmla="*/ 508110 h 5795240"/>
              <a:gd name="connsiteX23-28935" fmla="*/ 7478934 w 12641071"/>
              <a:gd name="connsiteY23-28936" fmla="*/ 466053 h 5795240"/>
              <a:gd name="connsiteX24-28937" fmla="*/ 7897193 w 12641071"/>
              <a:gd name="connsiteY24-28938" fmla="*/ 381611 h 5795240"/>
              <a:gd name="connsiteX25-28939" fmla="*/ 8788216 w 12641071"/>
              <a:gd name="connsiteY25-28940" fmla="*/ 855364 h 5795240"/>
              <a:gd name="connsiteX26-28941" fmla="*/ 8832362 w 12641071"/>
              <a:gd name="connsiteY26-28942" fmla="*/ 928030 h 5795240"/>
              <a:gd name="connsiteX27-28943" fmla="*/ 8832362 w 12641071"/>
              <a:gd name="connsiteY27-28944" fmla="*/ 928033 h 5795240"/>
              <a:gd name="connsiteX28-28945" fmla="*/ 8842040 w 12641071"/>
              <a:gd name="connsiteY28-28946" fmla="*/ 943961 h 5795240"/>
              <a:gd name="connsiteX29-28947" fmla="*/ 8856144 w 12641071"/>
              <a:gd name="connsiteY29-28948" fmla="*/ 973241 h 5795240"/>
              <a:gd name="connsiteX30-28949" fmla="*/ 8856145 w 12641071"/>
              <a:gd name="connsiteY30-28950" fmla="*/ 973241 h 5795240"/>
              <a:gd name="connsiteX31-28951" fmla="*/ 8878117 w 12641071"/>
              <a:gd name="connsiteY31-28952" fmla="*/ 1018851 h 5795240"/>
              <a:gd name="connsiteX32-28953" fmla="*/ 8877719 w 12641071"/>
              <a:gd name="connsiteY32-28954" fmla="*/ 1018369 h 5795240"/>
              <a:gd name="connsiteX33-28955" fmla="*/ 8853250 w 12641071"/>
              <a:gd name="connsiteY33-28956" fmla="*/ 973288 h 5795240"/>
              <a:gd name="connsiteX34-28957" fmla="*/ 8853249 w 12641071"/>
              <a:gd name="connsiteY34-28958" fmla="*/ 973288 h 5795240"/>
              <a:gd name="connsiteX35-28959" fmla="*/ 8853248 w 12641071"/>
              <a:gd name="connsiteY35-28960" fmla="*/ 973287 h 5795240"/>
              <a:gd name="connsiteX36-28961" fmla="*/ 8849677 w 12641071"/>
              <a:gd name="connsiteY36-28962" fmla="*/ 973341 h 5795240"/>
              <a:gd name="connsiteX37-28963" fmla="*/ 8641543 w 12641071"/>
              <a:gd name="connsiteY37-28964" fmla="*/ 916577 h 5795240"/>
              <a:gd name="connsiteX38-28965" fmla="*/ 8641545 w 12641071"/>
              <a:gd name="connsiteY38-28966" fmla="*/ 916580 h 5795240"/>
              <a:gd name="connsiteX39-28967" fmla="*/ 8849676 w 12641071"/>
              <a:gd name="connsiteY39-28968" fmla="*/ 973343 h 5795240"/>
              <a:gd name="connsiteX40-28969" fmla="*/ 8853248 w 12641071"/>
              <a:gd name="connsiteY40-28970" fmla="*/ 973288 h 5795240"/>
              <a:gd name="connsiteX41-28971" fmla="*/ 8877719 w 12641071"/>
              <a:gd name="connsiteY41-28972" fmla="*/ 1018371 h 5795240"/>
              <a:gd name="connsiteX42-28973" fmla="*/ 8878116 w 12641071"/>
              <a:gd name="connsiteY42-28974" fmla="*/ 1018851 h 5795240"/>
              <a:gd name="connsiteX43-28975" fmla="*/ 8887288 w 12641071"/>
              <a:gd name="connsiteY43-28976" fmla="*/ 1037892 h 5795240"/>
              <a:gd name="connsiteX44-28977" fmla="*/ 8949899 w 12641071"/>
              <a:gd name="connsiteY44-28978" fmla="*/ 1239592 h 5795240"/>
              <a:gd name="connsiteX45-28979" fmla="*/ 8968437 w 12641071"/>
              <a:gd name="connsiteY45-28980" fmla="*/ 1423482 h 5795240"/>
              <a:gd name="connsiteX46-28981" fmla="*/ 8949899 w 12641071"/>
              <a:gd name="connsiteY46-28982" fmla="*/ 1239591 h 5795240"/>
              <a:gd name="connsiteX47-28983" fmla="*/ 8887288 w 12641071"/>
              <a:gd name="connsiteY47-28984" fmla="*/ 1037890 h 5795240"/>
              <a:gd name="connsiteX48-28985" fmla="*/ 8878116 w 12641071"/>
              <a:gd name="connsiteY48-28986" fmla="*/ 1018851 h 5795240"/>
              <a:gd name="connsiteX49-28987" fmla="*/ 8931285 w 12641071"/>
              <a:gd name="connsiteY49-28988" fmla="*/ 1083292 h 5795240"/>
              <a:gd name="connsiteX50-28989" fmla="*/ 9241478 w 12641071"/>
              <a:gd name="connsiteY50-28990" fmla="*/ 1211778 h 5795240"/>
              <a:gd name="connsiteX51-28991" fmla="*/ 9605238 w 12641071"/>
              <a:gd name="connsiteY51-28992" fmla="*/ 1018369 h 5795240"/>
              <a:gd name="connsiteX52-28993" fmla="*/ 9636247 w 12641071"/>
              <a:gd name="connsiteY52-28994" fmla="*/ 961241 h 5795240"/>
              <a:gd name="connsiteX53-28995" fmla="*/ 9641995 w 12641071"/>
              <a:gd name="connsiteY53-28996" fmla="*/ 961152 h 5795240"/>
              <a:gd name="connsiteX54-28997" fmla="*/ 9584939 w 12641071"/>
              <a:gd name="connsiteY54-28998" fmla="*/ 1079594 h 5795240"/>
              <a:gd name="connsiteX55-28999" fmla="*/ 9546257 w 12641071"/>
              <a:gd name="connsiteY55-29000" fmla="*/ 1204206 h 5795240"/>
              <a:gd name="connsiteX56-29001" fmla="*/ 9584939 w 12641071"/>
              <a:gd name="connsiteY56-29002" fmla="*/ 1079596 h 5795240"/>
              <a:gd name="connsiteX57-29003" fmla="*/ 9641995 w 12641071"/>
              <a:gd name="connsiteY57-29004" fmla="*/ 961153 h 5795240"/>
              <a:gd name="connsiteX58-29005" fmla="*/ 9653069 w 12641071"/>
              <a:gd name="connsiteY58-29006" fmla="*/ 960983 h 5795240"/>
              <a:gd name="connsiteX59-29007" fmla="*/ 9801564 w 12641071"/>
              <a:gd name="connsiteY59-29008" fmla="*/ 1196828 h 5795240"/>
              <a:gd name="connsiteX60-29009" fmla="*/ 9801566 w 12641071"/>
              <a:gd name="connsiteY60-29010" fmla="*/ 1196828 h 5795240"/>
              <a:gd name="connsiteX61-29011" fmla="*/ 9653070 w 12641071"/>
              <a:gd name="connsiteY61-29012" fmla="*/ 960982 h 5795240"/>
              <a:gd name="connsiteX62-29013" fmla="*/ 9641996 w 12641071"/>
              <a:gd name="connsiteY62-29014" fmla="*/ 961152 h 5795240"/>
              <a:gd name="connsiteX63-29015" fmla="*/ 9651917 w 12641071"/>
              <a:gd name="connsiteY63-29016" fmla="*/ 940556 h 5795240"/>
              <a:gd name="connsiteX64-29017" fmla="*/ 11050508 w 12641071"/>
              <a:gd name="connsiteY64-29018" fmla="*/ 108150 h 5795240"/>
              <a:gd name="connsiteX65-29019" fmla="*/ 12641071 w 12641071"/>
              <a:gd name="connsiteY65-29020" fmla="*/ 1698711 h 5795240"/>
              <a:gd name="connsiteX66-29021" fmla="*/ 11371062 w 12641071"/>
              <a:gd name="connsiteY66-29022" fmla="*/ 3256960 h 5795240"/>
              <a:gd name="connsiteX67-29023" fmla="*/ 11215953 w 12641071"/>
              <a:gd name="connsiteY67-29024" fmla="*/ 3280632 h 5795240"/>
              <a:gd name="connsiteX68-29025" fmla="*/ 11142318 w 12641071"/>
              <a:gd name="connsiteY68-29026" fmla="*/ 3276914 h 5795240"/>
              <a:gd name="connsiteX69-29027" fmla="*/ 11215952 w 12641071"/>
              <a:gd name="connsiteY69-29028" fmla="*/ 3280632 h 5795240"/>
              <a:gd name="connsiteX70-29029" fmla="*/ 11213133 w 12641071"/>
              <a:gd name="connsiteY70-29030" fmla="*/ 3281062 h 5795240"/>
              <a:gd name="connsiteX71-29031" fmla="*/ 11116921 w 12641071"/>
              <a:gd name="connsiteY71-29032" fmla="*/ 3285921 h 5795240"/>
              <a:gd name="connsiteX72-29033" fmla="*/ 11050507 w 12641071"/>
              <a:gd name="connsiteY72-29034" fmla="*/ 3289274 h 5795240"/>
              <a:gd name="connsiteX73-29035" fmla="*/ 11006292 w 12641071"/>
              <a:gd name="connsiteY73-29036" fmla="*/ 3287041 h 5795240"/>
              <a:gd name="connsiteX74-29037" fmla="*/ 10937101 w 12641071"/>
              <a:gd name="connsiteY74-29038" fmla="*/ 3297601 h 5795240"/>
              <a:gd name="connsiteX75-29039" fmla="*/ 10144740 w 12641071"/>
              <a:gd name="connsiteY75-29040" fmla="*/ 4089962 h 5795240"/>
              <a:gd name="connsiteX76-29041" fmla="*/ 10130374 w 12641071"/>
              <a:gd name="connsiteY76-29042" fmla="*/ 4184101 h 5795240"/>
              <a:gd name="connsiteX77-29043" fmla="*/ 10130375 w 12641071"/>
              <a:gd name="connsiteY77-29044" fmla="*/ 4184103 h 5795240"/>
              <a:gd name="connsiteX78-29045" fmla="*/ 10130656 w 12641071"/>
              <a:gd name="connsiteY78-29046" fmla="*/ 4185950 h 5795240"/>
              <a:gd name="connsiteX79-29047" fmla="*/ 10138194 w 12641071"/>
              <a:gd name="connsiteY79-29048" fmla="*/ 4335228 h 5795240"/>
              <a:gd name="connsiteX80-29049" fmla="*/ 10137710 w 12641071"/>
              <a:gd name="connsiteY80-29050" fmla="*/ 4344822 h 5795240"/>
              <a:gd name="connsiteX81-29051" fmla="*/ 10133555 w 12641071"/>
              <a:gd name="connsiteY81-29052" fmla="*/ 4427096 h 5795240"/>
              <a:gd name="connsiteX82-29053" fmla="*/ 10129312 w 12641071"/>
              <a:gd name="connsiteY82-29054" fmla="*/ 4399289 h 5795240"/>
              <a:gd name="connsiteX83-29055" fmla="*/ 10126797 w 12641071"/>
              <a:gd name="connsiteY83-29056" fmla="*/ 4349498 h 5795240"/>
              <a:gd name="connsiteX84-29057" fmla="*/ 10126796 w 12641071"/>
              <a:gd name="connsiteY84-29058" fmla="*/ 4349498 h 5795240"/>
              <a:gd name="connsiteX85-29059" fmla="*/ 10129311 w 12641071"/>
              <a:gd name="connsiteY85-29060" fmla="*/ 4399289 h 5795240"/>
              <a:gd name="connsiteX86-29061" fmla="*/ 10133554 w 12641071"/>
              <a:gd name="connsiteY86-29062" fmla="*/ 4427096 h 5795240"/>
              <a:gd name="connsiteX87-29063" fmla="*/ 10130656 w 12641071"/>
              <a:gd name="connsiteY87-29064" fmla="*/ 4484506 h 5795240"/>
              <a:gd name="connsiteX88-29065" fmla="*/ 8678182 w 12641071"/>
              <a:gd name="connsiteY88-29066" fmla="*/ 5795240 h 5795240"/>
              <a:gd name="connsiteX89-29067" fmla="*/ 7467518 w 12641071"/>
              <a:gd name="connsiteY89-29068" fmla="*/ 5151535 h 5795240"/>
              <a:gd name="connsiteX90-29069" fmla="*/ 7419945 w 12641071"/>
              <a:gd name="connsiteY90-29070" fmla="*/ 5073228 h 5795240"/>
              <a:gd name="connsiteX91-29071" fmla="*/ 7394386 w 12641071"/>
              <a:gd name="connsiteY91-29072" fmla="*/ 5031156 h 5795240"/>
              <a:gd name="connsiteX92-29073" fmla="*/ 7367299 w 12641071"/>
              <a:gd name="connsiteY92-29074" fmla="*/ 4974928 h 5795240"/>
              <a:gd name="connsiteX93-29075" fmla="*/ 7332905 w 12641071"/>
              <a:gd name="connsiteY93-29076" fmla="*/ 4903531 h 5795240"/>
              <a:gd name="connsiteX94-29077" fmla="*/ 7320958 w 12641071"/>
              <a:gd name="connsiteY94-29078" fmla="*/ 4870887 h 5795240"/>
              <a:gd name="connsiteX95-29079" fmla="*/ 7322174 w 12641071"/>
              <a:gd name="connsiteY95-29080" fmla="*/ 4872361 h 5795240"/>
              <a:gd name="connsiteX96-29081" fmla="*/ 7362630 w 12641071"/>
              <a:gd name="connsiteY96-29082" fmla="*/ 4938954 h 5795240"/>
              <a:gd name="connsiteX97-29083" fmla="*/ 7380779 w 12641071"/>
              <a:gd name="connsiteY97-29084" fmla="*/ 4976628 h 5795240"/>
              <a:gd name="connsiteX98-29085" fmla="*/ 7391210 w 12641071"/>
              <a:gd name="connsiteY98-29086" fmla="*/ 4977944 h 5795240"/>
              <a:gd name="connsiteX99-29087" fmla="*/ 7380780 w 12641071"/>
              <a:gd name="connsiteY99-29088" fmla="*/ 4976628 h 5795240"/>
              <a:gd name="connsiteX100-29089" fmla="*/ 7362631 w 12641071"/>
              <a:gd name="connsiteY100-29090" fmla="*/ 4938954 h 5795240"/>
              <a:gd name="connsiteX101-29091" fmla="*/ 7322175 w 12641071"/>
              <a:gd name="connsiteY101-29092" fmla="*/ 4872361 h 5795240"/>
              <a:gd name="connsiteX102-29093" fmla="*/ 7320959 w 12641071"/>
              <a:gd name="connsiteY102-29094" fmla="*/ 4870887 h 5795240"/>
              <a:gd name="connsiteX103-29095" fmla="*/ 7283811 w 12641071"/>
              <a:gd name="connsiteY103-29096" fmla="*/ 4769391 h 5795240"/>
              <a:gd name="connsiteX104-29097" fmla="*/ 7272112 w 12641071"/>
              <a:gd name="connsiteY104-29098" fmla="*/ 4718630 h 5795240"/>
              <a:gd name="connsiteX105-29099" fmla="*/ 7272111 w 12641071"/>
              <a:gd name="connsiteY105-29100" fmla="*/ 4718630 h 5795240"/>
              <a:gd name="connsiteX106-29101" fmla="*/ 7283810 w 12641071"/>
              <a:gd name="connsiteY106-29102" fmla="*/ 4769391 h 5795240"/>
              <a:gd name="connsiteX107-29103" fmla="*/ 7320958 w 12641071"/>
              <a:gd name="connsiteY107-29104" fmla="*/ 4870887 h 5795240"/>
              <a:gd name="connsiteX108-29105" fmla="*/ 7223551 w 12641071"/>
              <a:gd name="connsiteY108-29106" fmla="*/ 4752829 h 5795240"/>
              <a:gd name="connsiteX109-29107" fmla="*/ 6652445 w 12641071"/>
              <a:gd name="connsiteY109-29108" fmla="*/ 4516269 h 5795240"/>
              <a:gd name="connsiteX110-29109" fmla="*/ 6200873 w 12641071"/>
              <a:gd name="connsiteY110-29110" fmla="*/ 4654206 h 5795240"/>
              <a:gd name="connsiteX111-29111" fmla="*/ 6088813 w 12641071"/>
              <a:gd name="connsiteY111-29112" fmla="*/ 4746663 h 5795240"/>
              <a:gd name="connsiteX112-29113" fmla="*/ 6043019 w 12641071"/>
              <a:gd name="connsiteY112-29114" fmla="*/ 4807902 h 5795240"/>
              <a:gd name="connsiteX113-29115" fmla="*/ 6043021 w 12641071"/>
              <a:gd name="connsiteY113-29116" fmla="*/ 4807902 h 5795240"/>
              <a:gd name="connsiteX114-29117" fmla="*/ 6023271 w 12641071"/>
              <a:gd name="connsiteY114-29118" fmla="*/ 4834312 h 5795240"/>
              <a:gd name="connsiteX115-29119" fmla="*/ 5970678 w 12641071"/>
              <a:gd name="connsiteY115-29120" fmla="*/ 4892181 h 5795240"/>
              <a:gd name="connsiteX116-29121" fmla="*/ 5982717 w 12641071"/>
              <a:gd name="connsiteY116-29122" fmla="*/ 4872361 h 5795240"/>
              <a:gd name="connsiteX117-29123" fmla="*/ 5970675 w 12641071"/>
              <a:gd name="connsiteY117-29124" fmla="*/ 4892181 h 5795240"/>
              <a:gd name="connsiteX118-29125" fmla="*/ 5935320 w 12641071"/>
              <a:gd name="connsiteY118-29126" fmla="*/ 4931081 h 5795240"/>
              <a:gd name="connsiteX119-29127" fmla="*/ 4971763 w 12641071"/>
              <a:gd name="connsiteY119-29128" fmla="*/ 5330200 h 5795240"/>
              <a:gd name="connsiteX120-29129" fmla="*/ 3716172 w 12641071"/>
              <a:gd name="connsiteY120-29130" fmla="*/ 4497938 h 5795240"/>
              <a:gd name="connsiteX121-29131" fmla="*/ 3710773 w 12641071"/>
              <a:gd name="connsiteY121-29132" fmla="*/ 4483182 h 5795240"/>
              <a:gd name="connsiteX122-29133" fmla="*/ 3710773 w 12641071"/>
              <a:gd name="connsiteY122-29134" fmla="*/ 4483181 h 5795240"/>
              <a:gd name="connsiteX123-29135" fmla="*/ 3674984 w 12641071"/>
              <a:gd name="connsiteY123-29136" fmla="*/ 4385402 h 5795240"/>
              <a:gd name="connsiteX124-29137" fmla="*/ 3670349 w 12641071"/>
              <a:gd name="connsiteY124-29138" fmla="*/ 4372742 h 5795240"/>
              <a:gd name="connsiteX125-29139" fmla="*/ 3659438 w 12641071"/>
              <a:gd name="connsiteY125-29140" fmla="*/ 4330309 h 5795240"/>
              <a:gd name="connsiteX126-29141" fmla="*/ 3672084 w 12641071"/>
              <a:gd name="connsiteY126-29142" fmla="*/ 4353606 h 5795240"/>
              <a:gd name="connsiteX127-29143" fmla="*/ 3659440 w 12641071"/>
              <a:gd name="connsiteY127-29144" fmla="*/ 4330309 h 5795240"/>
              <a:gd name="connsiteX128-29145" fmla="*/ 3613217 w 12641071"/>
              <a:gd name="connsiteY128-29146" fmla="*/ 4245153 h 5795240"/>
              <a:gd name="connsiteX129-29147" fmla="*/ 3083792 w 12641071"/>
              <a:gd name="connsiteY129-29148" fmla="*/ 3963660 h 5795240"/>
              <a:gd name="connsiteX130-29149" fmla="*/ 2835272 w 12641071"/>
              <a:gd name="connsiteY130-29150" fmla="*/ 4013833 h 5795240"/>
              <a:gd name="connsiteX131-29151" fmla="*/ 2820214 w 12641071"/>
              <a:gd name="connsiteY131-29152" fmla="*/ 4022007 h 5795240"/>
              <a:gd name="connsiteX132-29153" fmla="*/ 2820212 w 12641071"/>
              <a:gd name="connsiteY132-29154" fmla="*/ 4022008 h 5795240"/>
              <a:gd name="connsiteX133-29155" fmla="*/ 2820206 w 12641071"/>
              <a:gd name="connsiteY133-29156" fmla="*/ 4022011 h 5795240"/>
              <a:gd name="connsiteX134-29157" fmla="*/ 2813481 w 12641071"/>
              <a:gd name="connsiteY134-29158" fmla="*/ 4027041 h 5795240"/>
              <a:gd name="connsiteX135-29159" fmla="*/ 2762875 w 12641071"/>
              <a:gd name="connsiteY135-29160" fmla="*/ 4057784 h 5795240"/>
              <a:gd name="connsiteX136-29161" fmla="*/ 2762878 w 12641071"/>
              <a:gd name="connsiteY136-29162" fmla="*/ 4057784 h 5795240"/>
              <a:gd name="connsiteX137-29163" fmla="*/ 2694694 w 12641071"/>
              <a:gd name="connsiteY137-29164" fmla="*/ 4099208 h 5795240"/>
              <a:gd name="connsiteX138-29165" fmla="*/ 2726822 w 12641071"/>
              <a:gd name="connsiteY138-29166" fmla="*/ 4072700 h 5795240"/>
              <a:gd name="connsiteX139-29167" fmla="*/ 2757719 w 12641071"/>
              <a:gd name="connsiteY139-29168" fmla="*/ 4055929 h 5795240"/>
              <a:gd name="connsiteX140-29169" fmla="*/ 2757718 w 12641071"/>
              <a:gd name="connsiteY140-29170" fmla="*/ 4055928 h 5795240"/>
              <a:gd name="connsiteX141-29171" fmla="*/ 2726820 w 12641071"/>
              <a:gd name="connsiteY141-29172" fmla="*/ 4072700 h 5795240"/>
              <a:gd name="connsiteX142-29173" fmla="*/ 2694692 w 12641071"/>
              <a:gd name="connsiteY142-29174" fmla="*/ 4099208 h 5795240"/>
              <a:gd name="connsiteX143-29175" fmla="*/ 2664698 w 12641071"/>
              <a:gd name="connsiteY143-29176" fmla="*/ 4117431 h 5795240"/>
              <a:gd name="connsiteX144-29177" fmla="*/ 1804544 w 12641071"/>
              <a:gd name="connsiteY144-29178" fmla="*/ 4335229 h 5795240"/>
              <a:gd name="connsiteX145-29179" fmla="*/ 0 w 12641071"/>
              <a:gd name="connsiteY145-29180" fmla="*/ 2530685 h 5795240"/>
              <a:gd name="connsiteX146-29181" fmla="*/ 1804544 w 12641071"/>
              <a:gd name="connsiteY146-29182" fmla="*/ 726143 h 5795240"/>
              <a:gd name="connsiteX147-29183" fmla="*/ 3080549 w 12641071"/>
              <a:gd name="connsiteY147-29184" fmla="*/ 1254682 h 5795240"/>
              <a:gd name="connsiteX148-29185" fmla="*/ 3268676 w 12641071"/>
              <a:gd name="connsiteY148-29186" fmla="*/ 1461167 h 5795240"/>
              <a:gd name="connsiteX149-29187" fmla="*/ 3565826 w 12641071"/>
              <a:gd name="connsiteY149-29188" fmla="*/ 1551935 h 5795240"/>
              <a:gd name="connsiteX150-29189" fmla="*/ 4086504 w 12641071"/>
              <a:gd name="connsiteY150-29190" fmla="*/ 1127574 h 5795240"/>
              <a:gd name="connsiteX151-29191" fmla="*/ 4103078 w 12641071"/>
              <a:gd name="connsiteY151-29192" fmla="*/ 1004204 h 5795240"/>
              <a:gd name="connsiteX152-29193" fmla="*/ 5215874 w 12641071"/>
              <a:gd name="connsiteY152-29194" fmla="*/ 0 h 5795240"/>
              <a:gd name="connsiteX0-29195" fmla="*/ 5964869 w 12641071"/>
              <a:gd name="connsiteY0-29196" fmla="*/ 4795171 h 5795240"/>
              <a:gd name="connsiteX1-29197" fmla="*/ 6019264 w 12641071"/>
              <a:gd name="connsiteY1-29198" fmla="*/ 4804905 h 5795240"/>
              <a:gd name="connsiteX2-29199" fmla="*/ 6036570 w 12641071"/>
              <a:gd name="connsiteY2-29200" fmla="*/ 4807089 h 5795240"/>
              <a:gd name="connsiteX3-29201" fmla="*/ 6019265 w 12641071"/>
              <a:gd name="connsiteY3-29202" fmla="*/ 4804905 h 5795240"/>
              <a:gd name="connsiteX4-29203" fmla="*/ 5964869 w 12641071"/>
              <a:gd name="connsiteY4-29204" fmla="*/ 4795171 h 5795240"/>
              <a:gd name="connsiteX5-29205" fmla="*/ 3682364 w 12641071"/>
              <a:gd name="connsiteY5-29206" fmla="*/ 4386723 h 5795240"/>
              <a:gd name="connsiteX6-29207" fmla="*/ 3772428 w 12641071"/>
              <a:gd name="connsiteY6-29208" fmla="*/ 4402840 h 5795240"/>
              <a:gd name="connsiteX7-29209" fmla="*/ 3772428 w 12641071"/>
              <a:gd name="connsiteY7-29210" fmla="*/ 4402840 h 5795240"/>
              <a:gd name="connsiteX8-29211" fmla="*/ 3682364 w 12641071"/>
              <a:gd name="connsiteY8-29212" fmla="*/ 4386723 h 5795240"/>
              <a:gd name="connsiteX9-29213" fmla="*/ 5215874 w 12641071"/>
              <a:gd name="connsiteY9-29214" fmla="*/ 0 h 5795240"/>
              <a:gd name="connsiteX10-29215" fmla="*/ 5927386 w 12641071"/>
              <a:gd name="connsiteY10-29216" fmla="*/ 255427 h 5795240"/>
              <a:gd name="connsiteX11-29217" fmla="*/ 6105193 w 12641071"/>
              <a:gd name="connsiteY11-29218" fmla="*/ 442067 h 5795240"/>
              <a:gd name="connsiteX12-29219" fmla="*/ 6105193 w 12641071"/>
              <a:gd name="connsiteY12-29220" fmla="*/ 442069 h 5795240"/>
              <a:gd name="connsiteX13-29221" fmla="*/ 6141460 w 12641071"/>
              <a:gd name="connsiteY13-29222" fmla="*/ 475027 h 5795240"/>
              <a:gd name="connsiteX14-29223" fmla="*/ 6788665 w 12641071"/>
              <a:gd name="connsiteY14-29224" fmla="*/ 707369 h 5795240"/>
              <a:gd name="connsiteX15-29225" fmla="*/ 7184710 w 12641071"/>
              <a:gd name="connsiteY15-29226" fmla="*/ 627411 h 5795240"/>
              <a:gd name="connsiteX16-29227" fmla="*/ 7314851 w 12641071"/>
              <a:gd name="connsiteY16-29228" fmla="*/ 559537 h 5795240"/>
              <a:gd name="connsiteX17-29229" fmla="*/ 7314853 w 12641071"/>
              <a:gd name="connsiteY17-29230" fmla="*/ 559536 h 5795240"/>
              <a:gd name="connsiteX18-29231" fmla="*/ 7314851 w 12641071"/>
              <a:gd name="connsiteY18-29232" fmla="*/ 559537 h 5795240"/>
              <a:gd name="connsiteX19-29233" fmla="*/ 7385004 w 12641071"/>
              <a:gd name="connsiteY19-29234" fmla="*/ 511303 h 5795240"/>
              <a:gd name="connsiteX20-29235" fmla="*/ 7391626 w 12641071"/>
              <a:gd name="connsiteY20-29236" fmla="*/ 508114 h 5795240"/>
              <a:gd name="connsiteX21-29237" fmla="*/ 7391631 w 12641071"/>
              <a:gd name="connsiteY21-29238" fmla="*/ 508110 h 5795240"/>
              <a:gd name="connsiteX22-29239" fmla="*/ 7478934 w 12641071"/>
              <a:gd name="connsiteY22-29240" fmla="*/ 466053 h 5795240"/>
              <a:gd name="connsiteX23-29241" fmla="*/ 7897193 w 12641071"/>
              <a:gd name="connsiteY23-29242" fmla="*/ 381611 h 5795240"/>
              <a:gd name="connsiteX24-29243" fmla="*/ 8788216 w 12641071"/>
              <a:gd name="connsiteY24-29244" fmla="*/ 855364 h 5795240"/>
              <a:gd name="connsiteX25-29245" fmla="*/ 8832362 w 12641071"/>
              <a:gd name="connsiteY25-29246" fmla="*/ 928030 h 5795240"/>
              <a:gd name="connsiteX26-29247" fmla="*/ 8832362 w 12641071"/>
              <a:gd name="connsiteY26-29248" fmla="*/ 928033 h 5795240"/>
              <a:gd name="connsiteX27-29249" fmla="*/ 8842040 w 12641071"/>
              <a:gd name="connsiteY27-29250" fmla="*/ 943961 h 5795240"/>
              <a:gd name="connsiteX28-29251" fmla="*/ 8856144 w 12641071"/>
              <a:gd name="connsiteY28-29252" fmla="*/ 973241 h 5795240"/>
              <a:gd name="connsiteX29-29253" fmla="*/ 8856145 w 12641071"/>
              <a:gd name="connsiteY29-29254" fmla="*/ 973241 h 5795240"/>
              <a:gd name="connsiteX30-29255" fmla="*/ 8878117 w 12641071"/>
              <a:gd name="connsiteY30-29256" fmla="*/ 1018851 h 5795240"/>
              <a:gd name="connsiteX31-29257" fmla="*/ 8877719 w 12641071"/>
              <a:gd name="connsiteY31-29258" fmla="*/ 1018369 h 5795240"/>
              <a:gd name="connsiteX32-29259" fmla="*/ 8853250 w 12641071"/>
              <a:gd name="connsiteY32-29260" fmla="*/ 973288 h 5795240"/>
              <a:gd name="connsiteX33-29261" fmla="*/ 8853249 w 12641071"/>
              <a:gd name="connsiteY33-29262" fmla="*/ 973288 h 5795240"/>
              <a:gd name="connsiteX34-29263" fmla="*/ 8853248 w 12641071"/>
              <a:gd name="connsiteY34-29264" fmla="*/ 973287 h 5795240"/>
              <a:gd name="connsiteX35-29265" fmla="*/ 8849677 w 12641071"/>
              <a:gd name="connsiteY35-29266" fmla="*/ 973341 h 5795240"/>
              <a:gd name="connsiteX36-29267" fmla="*/ 8641543 w 12641071"/>
              <a:gd name="connsiteY36-29268" fmla="*/ 916577 h 5795240"/>
              <a:gd name="connsiteX37-29269" fmla="*/ 8641545 w 12641071"/>
              <a:gd name="connsiteY37-29270" fmla="*/ 916580 h 5795240"/>
              <a:gd name="connsiteX38-29271" fmla="*/ 8849676 w 12641071"/>
              <a:gd name="connsiteY38-29272" fmla="*/ 973343 h 5795240"/>
              <a:gd name="connsiteX39-29273" fmla="*/ 8853248 w 12641071"/>
              <a:gd name="connsiteY39-29274" fmla="*/ 973288 h 5795240"/>
              <a:gd name="connsiteX40-29275" fmla="*/ 8877719 w 12641071"/>
              <a:gd name="connsiteY40-29276" fmla="*/ 1018371 h 5795240"/>
              <a:gd name="connsiteX41-29277" fmla="*/ 8878116 w 12641071"/>
              <a:gd name="connsiteY41-29278" fmla="*/ 1018851 h 5795240"/>
              <a:gd name="connsiteX42-29279" fmla="*/ 8887288 w 12641071"/>
              <a:gd name="connsiteY42-29280" fmla="*/ 1037892 h 5795240"/>
              <a:gd name="connsiteX43-29281" fmla="*/ 8949899 w 12641071"/>
              <a:gd name="connsiteY43-29282" fmla="*/ 1239592 h 5795240"/>
              <a:gd name="connsiteX44-29283" fmla="*/ 8968437 w 12641071"/>
              <a:gd name="connsiteY44-29284" fmla="*/ 1423482 h 5795240"/>
              <a:gd name="connsiteX45-29285" fmla="*/ 8949899 w 12641071"/>
              <a:gd name="connsiteY45-29286" fmla="*/ 1239591 h 5795240"/>
              <a:gd name="connsiteX46-29287" fmla="*/ 8887288 w 12641071"/>
              <a:gd name="connsiteY46-29288" fmla="*/ 1037890 h 5795240"/>
              <a:gd name="connsiteX47-29289" fmla="*/ 8878116 w 12641071"/>
              <a:gd name="connsiteY47-29290" fmla="*/ 1018851 h 5795240"/>
              <a:gd name="connsiteX48-29291" fmla="*/ 8931285 w 12641071"/>
              <a:gd name="connsiteY48-29292" fmla="*/ 1083292 h 5795240"/>
              <a:gd name="connsiteX49-29293" fmla="*/ 9241478 w 12641071"/>
              <a:gd name="connsiteY49-29294" fmla="*/ 1211778 h 5795240"/>
              <a:gd name="connsiteX50-29295" fmla="*/ 9605238 w 12641071"/>
              <a:gd name="connsiteY50-29296" fmla="*/ 1018369 h 5795240"/>
              <a:gd name="connsiteX51-29297" fmla="*/ 9636247 w 12641071"/>
              <a:gd name="connsiteY51-29298" fmla="*/ 961241 h 5795240"/>
              <a:gd name="connsiteX52-29299" fmla="*/ 9641995 w 12641071"/>
              <a:gd name="connsiteY52-29300" fmla="*/ 961152 h 5795240"/>
              <a:gd name="connsiteX53-29301" fmla="*/ 9584939 w 12641071"/>
              <a:gd name="connsiteY53-29302" fmla="*/ 1079594 h 5795240"/>
              <a:gd name="connsiteX54-29303" fmla="*/ 9546257 w 12641071"/>
              <a:gd name="connsiteY54-29304" fmla="*/ 1204206 h 5795240"/>
              <a:gd name="connsiteX55-29305" fmla="*/ 9584939 w 12641071"/>
              <a:gd name="connsiteY55-29306" fmla="*/ 1079596 h 5795240"/>
              <a:gd name="connsiteX56-29307" fmla="*/ 9641995 w 12641071"/>
              <a:gd name="connsiteY56-29308" fmla="*/ 961153 h 5795240"/>
              <a:gd name="connsiteX57-29309" fmla="*/ 9653069 w 12641071"/>
              <a:gd name="connsiteY57-29310" fmla="*/ 960983 h 5795240"/>
              <a:gd name="connsiteX58-29311" fmla="*/ 9801564 w 12641071"/>
              <a:gd name="connsiteY58-29312" fmla="*/ 1196828 h 5795240"/>
              <a:gd name="connsiteX59-29313" fmla="*/ 9801566 w 12641071"/>
              <a:gd name="connsiteY59-29314" fmla="*/ 1196828 h 5795240"/>
              <a:gd name="connsiteX60-29315" fmla="*/ 9653070 w 12641071"/>
              <a:gd name="connsiteY60-29316" fmla="*/ 960982 h 5795240"/>
              <a:gd name="connsiteX61-29317" fmla="*/ 9641996 w 12641071"/>
              <a:gd name="connsiteY61-29318" fmla="*/ 961152 h 5795240"/>
              <a:gd name="connsiteX62-29319" fmla="*/ 9651917 w 12641071"/>
              <a:gd name="connsiteY62-29320" fmla="*/ 940556 h 5795240"/>
              <a:gd name="connsiteX63-29321" fmla="*/ 11050508 w 12641071"/>
              <a:gd name="connsiteY63-29322" fmla="*/ 108150 h 5795240"/>
              <a:gd name="connsiteX64-29323" fmla="*/ 12641071 w 12641071"/>
              <a:gd name="connsiteY64-29324" fmla="*/ 1698711 h 5795240"/>
              <a:gd name="connsiteX65-29325" fmla="*/ 11371062 w 12641071"/>
              <a:gd name="connsiteY65-29326" fmla="*/ 3256960 h 5795240"/>
              <a:gd name="connsiteX66-29327" fmla="*/ 11215953 w 12641071"/>
              <a:gd name="connsiteY66-29328" fmla="*/ 3280632 h 5795240"/>
              <a:gd name="connsiteX67-29329" fmla="*/ 11142318 w 12641071"/>
              <a:gd name="connsiteY67-29330" fmla="*/ 3276914 h 5795240"/>
              <a:gd name="connsiteX68-29331" fmla="*/ 11215952 w 12641071"/>
              <a:gd name="connsiteY68-29332" fmla="*/ 3280632 h 5795240"/>
              <a:gd name="connsiteX69-29333" fmla="*/ 11213133 w 12641071"/>
              <a:gd name="connsiteY69-29334" fmla="*/ 3281062 h 5795240"/>
              <a:gd name="connsiteX70-29335" fmla="*/ 11116921 w 12641071"/>
              <a:gd name="connsiteY70-29336" fmla="*/ 3285921 h 5795240"/>
              <a:gd name="connsiteX71-29337" fmla="*/ 11050507 w 12641071"/>
              <a:gd name="connsiteY71-29338" fmla="*/ 3289274 h 5795240"/>
              <a:gd name="connsiteX72-29339" fmla="*/ 11006292 w 12641071"/>
              <a:gd name="connsiteY72-29340" fmla="*/ 3287041 h 5795240"/>
              <a:gd name="connsiteX73-29341" fmla="*/ 10937101 w 12641071"/>
              <a:gd name="connsiteY73-29342" fmla="*/ 3297601 h 5795240"/>
              <a:gd name="connsiteX74-29343" fmla="*/ 10144740 w 12641071"/>
              <a:gd name="connsiteY74-29344" fmla="*/ 4089962 h 5795240"/>
              <a:gd name="connsiteX75-29345" fmla="*/ 10130374 w 12641071"/>
              <a:gd name="connsiteY75-29346" fmla="*/ 4184101 h 5795240"/>
              <a:gd name="connsiteX76-29347" fmla="*/ 10130375 w 12641071"/>
              <a:gd name="connsiteY76-29348" fmla="*/ 4184103 h 5795240"/>
              <a:gd name="connsiteX77-29349" fmla="*/ 10130656 w 12641071"/>
              <a:gd name="connsiteY77-29350" fmla="*/ 4185950 h 5795240"/>
              <a:gd name="connsiteX78-29351" fmla="*/ 10138194 w 12641071"/>
              <a:gd name="connsiteY78-29352" fmla="*/ 4335228 h 5795240"/>
              <a:gd name="connsiteX79-29353" fmla="*/ 10137710 w 12641071"/>
              <a:gd name="connsiteY79-29354" fmla="*/ 4344822 h 5795240"/>
              <a:gd name="connsiteX80-29355" fmla="*/ 10133555 w 12641071"/>
              <a:gd name="connsiteY80-29356" fmla="*/ 4427096 h 5795240"/>
              <a:gd name="connsiteX81-29357" fmla="*/ 10129312 w 12641071"/>
              <a:gd name="connsiteY81-29358" fmla="*/ 4399289 h 5795240"/>
              <a:gd name="connsiteX82-29359" fmla="*/ 10126797 w 12641071"/>
              <a:gd name="connsiteY82-29360" fmla="*/ 4349498 h 5795240"/>
              <a:gd name="connsiteX83-29361" fmla="*/ 10126796 w 12641071"/>
              <a:gd name="connsiteY83-29362" fmla="*/ 4349498 h 5795240"/>
              <a:gd name="connsiteX84-29363" fmla="*/ 10129311 w 12641071"/>
              <a:gd name="connsiteY84-29364" fmla="*/ 4399289 h 5795240"/>
              <a:gd name="connsiteX85-29365" fmla="*/ 10133554 w 12641071"/>
              <a:gd name="connsiteY85-29366" fmla="*/ 4427096 h 5795240"/>
              <a:gd name="connsiteX86-29367" fmla="*/ 10130656 w 12641071"/>
              <a:gd name="connsiteY86-29368" fmla="*/ 4484506 h 5795240"/>
              <a:gd name="connsiteX87-29369" fmla="*/ 8678182 w 12641071"/>
              <a:gd name="connsiteY87-29370" fmla="*/ 5795240 h 5795240"/>
              <a:gd name="connsiteX88-29371" fmla="*/ 7467518 w 12641071"/>
              <a:gd name="connsiteY88-29372" fmla="*/ 5151535 h 5795240"/>
              <a:gd name="connsiteX89-29373" fmla="*/ 7419945 w 12641071"/>
              <a:gd name="connsiteY89-29374" fmla="*/ 5073228 h 5795240"/>
              <a:gd name="connsiteX90-29375" fmla="*/ 7394386 w 12641071"/>
              <a:gd name="connsiteY90-29376" fmla="*/ 5031156 h 5795240"/>
              <a:gd name="connsiteX91-29377" fmla="*/ 7367299 w 12641071"/>
              <a:gd name="connsiteY91-29378" fmla="*/ 4974928 h 5795240"/>
              <a:gd name="connsiteX92-29379" fmla="*/ 7332905 w 12641071"/>
              <a:gd name="connsiteY92-29380" fmla="*/ 4903531 h 5795240"/>
              <a:gd name="connsiteX93-29381" fmla="*/ 7320958 w 12641071"/>
              <a:gd name="connsiteY93-29382" fmla="*/ 4870887 h 5795240"/>
              <a:gd name="connsiteX94-29383" fmla="*/ 7322174 w 12641071"/>
              <a:gd name="connsiteY94-29384" fmla="*/ 4872361 h 5795240"/>
              <a:gd name="connsiteX95-29385" fmla="*/ 7362630 w 12641071"/>
              <a:gd name="connsiteY95-29386" fmla="*/ 4938954 h 5795240"/>
              <a:gd name="connsiteX96-29387" fmla="*/ 7380779 w 12641071"/>
              <a:gd name="connsiteY96-29388" fmla="*/ 4976628 h 5795240"/>
              <a:gd name="connsiteX97-29389" fmla="*/ 7391210 w 12641071"/>
              <a:gd name="connsiteY97-29390" fmla="*/ 4977944 h 5795240"/>
              <a:gd name="connsiteX98-29391" fmla="*/ 7380780 w 12641071"/>
              <a:gd name="connsiteY98-29392" fmla="*/ 4976628 h 5795240"/>
              <a:gd name="connsiteX99-29393" fmla="*/ 7362631 w 12641071"/>
              <a:gd name="connsiteY99-29394" fmla="*/ 4938954 h 5795240"/>
              <a:gd name="connsiteX100-29395" fmla="*/ 7322175 w 12641071"/>
              <a:gd name="connsiteY100-29396" fmla="*/ 4872361 h 5795240"/>
              <a:gd name="connsiteX101-29397" fmla="*/ 7320959 w 12641071"/>
              <a:gd name="connsiteY101-29398" fmla="*/ 4870887 h 5795240"/>
              <a:gd name="connsiteX102-29399" fmla="*/ 7283811 w 12641071"/>
              <a:gd name="connsiteY102-29400" fmla="*/ 4769391 h 5795240"/>
              <a:gd name="connsiteX103-29401" fmla="*/ 7272112 w 12641071"/>
              <a:gd name="connsiteY103-29402" fmla="*/ 4718630 h 5795240"/>
              <a:gd name="connsiteX104-29403" fmla="*/ 7272111 w 12641071"/>
              <a:gd name="connsiteY104-29404" fmla="*/ 4718630 h 5795240"/>
              <a:gd name="connsiteX105-29405" fmla="*/ 7283810 w 12641071"/>
              <a:gd name="connsiteY105-29406" fmla="*/ 4769391 h 5795240"/>
              <a:gd name="connsiteX106-29407" fmla="*/ 7320958 w 12641071"/>
              <a:gd name="connsiteY106-29408" fmla="*/ 4870887 h 5795240"/>
              <a:gd name="connsiteX107-29409" fmla="*/ 7223551 w 12641071"/>
              <a:gd name="connsiteY107-29410" fmla="*/ 4752829 h 5795240"/>
              <a:gd name="connsiteX108-29411" fmla="*/ 6652445 w 12641071"/>
              <a:gd name="connsiteY108-29412" fmla="*/ 4516269 h 5795240"/>
              <a:gd name="connsiteX109-29413" fmla="*/ 6200873 w 12641071"/>
              <a:gd name="connsiteY109-29414" fmla="*/ 4654206 h 5795240"/>
              <a:gd name="connsiteX110-29415" fmla="*/ 6088813 w 12641071"/>
              <a:gd name="connsiteY110-29416" fmla="*/ 4746663 h 5795240"/>
              <a:gd name="connsiteX111-29417" fmla="*/ 6043019 w 12641071"/>
              <a:gd name="connsiteY111-29418" fmla="*/ 4807902 h 5795240"/>
              <a:gd name="connsiteX112-29419" fmla="*/ 6043021 w 12641071"/>
              <a:gd name="connsiteY112-29420" fmla="*/ 4807902 h 5795240"/>
              <a:gd name="connsiteX113-29421" fmla="*/ 6023271 w 12641071"/>
              <a:gd name="connsiteY113-29422" fmla="*/ 4834312 h 5795240"/>
              <a:gd name="connsiteX114-29423" fmla="*/ 5970678 w 12641071"/>
              <a:gd name="connsiteY114-29424" fmla="*/ 4892181 h 5795240"/>
              <a:gd name="connsiteX115-29425" fmla="*/ 5982717 w 12641071"/>
              <a:gd name="connsiteY115-29426" fmla="*/ 4872361 h 5795240"/>
              <a:gd name="connsiteX116-29427" fmla="*/ 5970675 w 12641071"/>
              <a:gd name="connsiteY116-29428" fmla="*/ 4892181 h 5795240"/>
              <a:gd name="connsiteX117-29429" fmla="*/ 5935320 w 12641071"/>
              <a:gd name="connsiteY117-29430" fmla="*/ 4931081 h 5795240"/>
              <a:gd name="connsiteX118-29431" fmla="*/ 4971763 w 12641071"/>
              <a:gd name="connsiteY118-29432" fmla="*/ 5330200 h 5795240"/>
              <a:gd name="connsiteX119-29433" fmla="*/ 3716172 w 12641071"/>
              <a:gd name="connsiteY119-29434" fmla="*/ 4497938 h 5795240"/>
              <a:gd name="connsiteX120-29435" fmla="*/ 3710773 w 12641071"/>
              <a:gd name="connsiteY120-29436" fmla="*/ 4483182 h 5795240"/>
              <a:gd name="connsiteX121-29437" fmla="*/ 3710773 w 12641071"/>
              <a:gd name="connsiteY121-29438" fmla="*/ 4483181 h 5795240"/>
              <a:gd name="connsiteX122-29439" fmla="*/ 3674984 w 12641071"/>
              <a:gd name="connsiteY122-29440" fmla="*/ 4385402 h 5795240"/>
              <a:gd name="connsiteX123-29441" fmla="*/ 3670349 w 12641071"/>
              <a:gd name="connsiteY123-29442" fmla="*/ 4372742 h 5795240"/>
              <a:gd name="connsiteX124-29443" fmla="*/ 3659438 w 12641071"/>
              <a:gd name="connsiteY124-29444" fmla="*/ 4330309 h 5795240"/>
              <a:gd name="connsiteX125-29445" fmla="*/ 3672084 w 12641071"/>
              <a:gd name="connsiteY125-29446" fmla="*/ 4353606 h 5795240"/>
              <a:gd name="connsiteX126-29447" fmla="*/ 3659440 w 12641071"/>
              <a:gd name="connsiteY126-29448" fmla="*/ 4330309 h 5795240"/>
              <a:gd name="connsiteX127-29449" fmla="*/ 3613217 w 12641071"/>
              <a:gd name="connsiteY127-29450" fmla="*/ 4245153 h 5795240"/>
              <a:gd name="connsiteX128-29451" fmla="*/ 3083792 w 12641071"/>
              <a:gd name="connsiteY128-29452" fmla="*/ 3963660 h 5795240"/>
              <a:gd name="connsiteX129-29453" fmla="*/ 2835272 w 12641071"/>
              <a:gd name="connsiteY129-29454" fmla="*/ 4013833 h 5795240"/>
              <a:gd name="connsiteX130-29455" fmla="*/ 2820214 w 12641071"/>
              <a:gd name="connsiteY130-29456" fmla="*/ 4022007 h 5795240"/>
              <a:gd name="connsiteX131-29457" fmla="*/ 2820212 w 12641071"/>
              <a:gd name="connsiteY131-29458" fmla="*/ 4022008 h 5795240"/>
              <a:gd name="connsiteX132-29459" fmla="*/ 2820206 w 12641071"/>
              <a:gd name="connsiteY132-29460" fmla="*/ 4022011 h 5795240"/>
              <a:gd name="connsiteX133-29461" fmla="*/ 2813481 w 12641071"/>
              <a:gd name="connsiteY133-29462" fmla="*/ 4027041 h 5795240"/>
              <a:gd name="connsiteX134-29463" fmla="*/ 2762875 w 12641071"/>
              <a:gd name="connsiteY134-29464" fmla="*/ 4057784 h 5795240"/>
              <a:gd name="connsiteX135-29465" fmla="*/ 2762878 w 12641071"/>
              <a:gd name="connsiteY135-29466" fmla="*/ 4057784 h 5795240"/>
              <a:gd name="connsiteX136-29467" fmla="*/ 2694694 w 12641071"/>
              <a:gd name="connsiteY136-29468" fmla="*/ 4099208 h 5795240"/>
              <a:gd name="connsiteX137-29469" fmla="*/ 2726822 w 12641071"/>
              <a:gd name="connsiteY137-29470" fmla="*/ 4072700 h 5795240"/>
              <a:gd name="connsiteX138-29471" fmla="*/ 2757719 w 12641071"/>
              <a:gd name="connsiteY138-29472" fmla="*/ 4055929 h 5795240"/>
              <a:gd name="connsiteX139-29473" fmla="*/ 2757718 w 12641071"/>
              <a:gd name="connsiteY139-29474" fmla="*/ 4055928 h 5795240"/>
              <a:gd name="connsiteX140-29475" fmla="*/ 2726820 w 12641071"/>
              <a:gd name="connsiteY140-29476" fmla="*/ 4072700 h 5795240"/>
              <a:gd name="connsiteX141-29477" fmla="*/ 2694692 w 12641071"/>
              <a:gd name="connsiteY141-29478" fmla="*/ 4099208 h 5795240"/>
              <a:gd name="connsiteX142-29479" fmla="*/ 2664698 w 12641071"/>
              <a:gd name="connsiteY142-29480" fmla="*/ 4117431 h 5795240"/>
              <a:gd name="connsiteX143-29481" fmla="*/ 1804544 w 12641071"/>
              <a:gd name="connsiteY143-29482" fmla="*/ 4335229 h 5795240"/>
              <a:gd name="connsiteX144-29483" fmla="*/ 0 w 12641071"/>
              <a:gd name="connsiteY144-29484" fmla="*/ 2530685 h 5795240"/>
              <a:gd name="connsiteX145-29485" fmla="*/ 1804544 w 12641071"/>
              <a:gd name="connsiteY145-29486" fmla="*/ 726143 h 5795240"/>
              <a:gd name="connsiteX146-29487" fmla="*/ 3080549 w 12641071"/>
              <a:gd name="connsiteY146-29488" fmla="*/ 1254682 h 5795240"/>
              <a:gd name="connsiteX147-29489" fmla="*/ 3268676 w 12641071"/>
              <a:gd name="connsiteY147-29490" fmla="*/ 1461167 h 5795240"/>
              <a:gd name="connsiteX148-29491" fmla="*/ 3565826 w 12641071"/>
              <a:gd name="connsiteY148-29492" fmla="*/ 1551935 h 5795240"/>
              <a:gd name="connsiteX149-29493" fmla="*/ 4086504 w 12641071"/>
              <a:gd name="connsiteY149-29494" fmla="*/ 1127574 h 5795240"/>
              <a:gd name="connsiteX150-29495" fmla="*/ 4103078 w 12641071"/>
              <a:gd name="connsiteY150-29496" fmla="*/ 1004204 h 5795240"/>
              <a:gd name="connsiteX151-29497" fmla="*/ 5215874 w 12641071"/>
              <a:gd name="connsiteY151-29498" fmla="*/ 0 h 5795240"/>
              <a:gd name="connsiteX0-29499" fmla="*/ 5964869 w 12641071"/>
              <a:gd name="connsiteY0-29500" fmla="*/ 4795171 h 5795240"/>
              <a:gd name="connsiteX1-29501" fmla="*/ 6019264 w 12641071"/>
              <a:gd name="connsiteY1-29502" fmla="*/ 4804905 h 5795240"/>
              <a:gd name="connsiteX2-29503" fmla="*/ 6036570 w 12641071"/>
              <a:gd name="connsiteY2-29504" fmla="*/ 4807089 h 5795240"/>
              <a:gd name="connsiteX3-29505" fmla="*/ 6019265 w 12641071"/>
              <a:gd name="connsiteY3-29506" fmla="*/ 4804905 h 5795240"/>
              <a:gd name="connsiteX4-29507" fmla="*/ 5964869 w 12641071"/>
              <a:gd name="connsiteY4-29508" fmla="*/ 4795171 h 5795240"/>
              <a:gd name="connsiteX5-29509" fmla="*/ 3682364 w 12641071"/>
              <a:gd name="connsiteY5-29510" fmla="*/ 4386723 h 5795240"/>
              <a:gd name="connsiteX6-29511" fmla="*/ 3772428 w 12641071"/>
              <a:gd name="connsiteY6-29512" fmla="*/ 4402840 h 5795240"/>
              <a:gd name="connsiteX7-29513" fmla="*/ 3772428 w 12641071"/>
              <a:gd name="connsiteY7-29514" fmla="*/ 4402840 h 5795240"/>
              <a:gd name="connsiteX8-29515" fmla="*/ 3682364 w 12641071"/>
              <a:gd name="connsiteY8-29516" fmla="*/ 4386723 h 5795240"/>
              <a:gd name="connsiteX9-29517" fmla="*/ 5215874 w 12641071"/>
              <a:gd name="connsiteY9-29518" fmla="*/ 0 h 5795240"/>
              <a:gd name="connsiteX10-29519" fmla="*/ 5927386 w 12641071"/>
              <a:gd name="connsiteY10-29520" fmla="*/ 255427 h 5795240"/>
              <a:gd name="connsiteX11-29521" fmla="*/ 6105193 w 12641071"/>
              <a:gd name="connsiteY11-29522" fmla="*/ 442067 h 5795240"/>
              <a:gd name="connsiteX12-29523" fmla="*/ 6105193 w 12641071"/>
              <a:gd name="connsiteY12-29524" fmla="*/ 442069 h 5795240"/>
              <a:gd name="connsiteX13-29525" fmla="*/ 6141460 w 12641071"/>
              <a:gd name="connsiteY13-29526" fmla="*/ 475027 h 5795240"/>
              <a:gd name="connsiteX14-29527" fmla="*/ 6788665 w 12641071"/>
              <a:gd name="connsiteY14-29528" fmla="*/ 707369 h 5795240"/>
              <a:gd name="connsiteX15-29529" fmla="*/ 7184710 w 12641071"/>
              <a:gd name="connsiteY15-29530" fmla="*/ 627411 h 5795240"/>
              <a:gd name="connsiteX16-29531" fmla="*/ 7314851 w 12641071"/>
              <a:gd name="connsiteY16-29532" fmla="*/ 559537 h 5795240"/>
              <a:gd name="connsiteX17-29533" fmla="*/ 7314853 w 12641071"/>
              <a:gd name="connsiteY17-29534" fmla="*/ 559536 h 5795240"/>
              <a:gd name="connsiteX18-29535" fmla="*/ 7314851 w 12641071"/>
              <a:gd name="connsiteY18-29536" fmla="*/ 559537 h 5795240"/>
              <a:gd name="connsiteX19-29537" fmla="*/ 7391626 w 12641071"/>
              <a:gd name="connsiteY19-29538" fmla="*/ 508114 h 5795240"/>
              <a:gd name="connsiteX20-29539" fmla="*/ 7391631 w 12641071"/>
              <a:gd name="connsiteY20-29540" fmla="*/ 508110 h 5795240"/>
              <a:gd name="connsiteX21-29541" fmla="*/ 7478934 w 12641071"/>
              <a:gd name="connsiteY21-29542" fmla="*/ 466053 h 5795240"/>
              <a:gd name="connsiteX22-29543" fmla="*/ 7897193 w 12641071"/>
              <a:gd name="connsiteY22-29544" fmla="*/ 381611 h 5795240"/>
              <a:gd name="connsiteX23-29545" fmla="*/ 8788216 w 12641071"/>
              <a:gd name="connsiteY23-29546" fmla="*/ 855364 h 5795240"/>
              <a:gd name="connsiteX24-29547" fmla="*/ 8832362 w 12641071"/>
              <a:gd name="connsiteY24-29548" fmla="*/ 928030 h 5795240"/>
              <a:gd name="connsiteX25-29549" fmla="*/ 8832362 w 12641071"/>
              <a:gd name="connsiteY25-29550" fmla="*/ 928033 h 5795240"/>
              <a:gd name="connsiteX26-29551" fmla="*/ 8842040 w 12641071"/>
              <a:gd name="connsiteY26-29552" fmla="*/ 943961 h 5795240"/>
              <a:gd name="connsiteX27-29553" fmla="*/ 8856144 w 12641071"/>
              <a:gd name="connsiteY27-29554" fmla="*/ 973241 h 5795240"/>
              <a:gd name="connsiteX28-29555" fmla="*/ 8856145 w 12641071"/>
              <a:gd name="connsiteY28-29556" fmla="*/ 973241 h 5795240"/>
              <a:gd name="connsiteX29-29557" fmla="*/ 8878117 w 12641071"/>
              <a:gd name="connsiteY29-29558" fmla="*/ 1018851 h 5795240"/>
              <a:gd name="connsiteX30-29559" fmla="*/ 8877719 w 12641071"/>
              <a:gd name="connsiteY30-29560" fmla="*/ 1018369 h 5795240"/>
              <a:gd name="connsiteX31-29561" fmla="*/ 8853250 w 12641071"/>
              <a:gd name="connsiteY31-29562" fmla="*/ 973288 h 5795240"/>
              <a:gd name="connsiteX32-29563" fmla="*/ 8853249 w 12641071"/>
              <a:gd name="connsiteY32-29564" fmla="*/ 973288 h 5795240"/>
              <a:gd name="connsiteX33-29565" fmla="*/ 8853248 w 12641071"/>
              <a:gd name="connsiteY33-29566" fmla="*/ 973287 h 5795240"/>
              <a:gd name="connsiteX34-29567" fmla="*/ 8849677 w 12641071"/>
              <a:gd name="connsiteY34-29568" fmla="*/ 973341 h 5795240"/>
              <a:gd name="connsiteX35-29569" fmla="*/ 8641543 w 12641071"/>
              <a:gd name="connsiteY35-29570" fmla="*/ 916577 h 5795240"/>
              <a:gd name="connsiteX36-29571" fmla="*/ 8641545 w 12641071"/>
              <a:gd name="connsiteY36-29572" fmla="*/ 916580 h 5795240"/>
              <a:gd name="connsiteX37-29573" fmla="*/ 8849676 w 12641071"/>
              <a:gd name="connsiteY37-29574" fmla="*/ 973343 h 5795240"/>
              <a:gd name="connsiteX38-29575" fmla="*/ 8853248 w 12641071"/>
              <a:gd name="connsiteY38-29576" fmla="*/ 973288 h 5795240"/>
              <a:gd name="connsiteX39-29577" fmla="*/ 8877719 w 12641071"/>
              <a:gd name="connsiteY39-29578" fmla="*/ 1018371 h 5795240"/>
              <a:gd name="connsiteX40-29579" fmla="*/ 8878116 w 12641071"/>
              <a:gd name="connsiteY40-29580" fmla="*/ 1018851 h 5795240"/>
              <a:gd name="connsiteX41-29581" fmla="*/ 8887288 w 12641071"/>
              <a:gd name="connsiteY41-29582" fmla="*/ 1037892 h 5795240"/>
              <a:gd name="connsiteX42-29583" fmla="*/ 8949899 w 12641071"/>
              <a:gd name="connsiteY42-29584" fmla="*/ 1239592 h 5795240"/>
              <a:gd name="connsiteX43-29585" fmla="*/ 8968437 w 12641071"/>
              <a:gd name="connsiteY43-29586" fmla="*/ 1423482 h 5795240"/>
              <a:gd name="connsiteX44-29587" fmla="*/ 8949899 w 12641071"/>
              <a:gd name="connsiteY44-29588" fmla="*/ 1239591 h 5795240"/>
              <a:gd name="connsiteX45-29589" fmla="*/ 8887288 w 12641071"/>
              <a:gd name="connsiteY45-29590" fmla="*/ 1037890 h 5795240"/>
              <a:gd name="connsiteX46-29591" fmla="*/ 8878116 w 12641071"/>
              <a:gd name="connsiteY46-29592" fmla="*/ 1018851 h 5795240"/>
              <a:gd name="connsiteX47-29593" fmla="*/ 8931285 w 12641071"/>
              <a:gd name="connsiteY47-29594" fmla="*/ 1083292 h 5795240"/>
              <a:gd name="connsiteX48-29595" fmla="*/ 9241478 w 12641071"/>
              <a:gd name="connsiteY48-29596" fmla="*/ 1211778 h 5795240"/>
              <a:gd name="connsiteX49-29597" fmla="*/ 9605238 w 12641071"/>
              <a:gd name="connsiteY49-29598" fmla="*/ 1018369 h 5795240"/>
              <a:gd name="connsiteX50-29599" fmla="*/ 9636247 w 12641071"/>
              <a:gd name="connsiteY50-29600" fmla="*/ 961241 h 5795240"/>
              <a:gd name="connsiteX51-29601" fmla="*/ 9641995 w 12641071"/>
              <a:gd name="connsiteY51-29602" fmla="*/ 961152 h 5795240"/>
              <a:gd name="connsiteX52-29603" fmla="*/ 9584939 w 12641071"/>
              <a:gd name="connsiteY52-29604" fmla="*/ 1079594 h 5795240"/>
              <a:gd name="connsiteX53-29605" fmla="*/ 9546257 w 12641071"/>
              <a:gd name="connsiteY53-29606" fmla="*/ 1204206 h 5795240"/>
              <a:gd name="connsiteX54-29607" fmla="*/ 9584939 w 12641071"/>
              <a:gd name="connsiteY54-29608" fmla="*/ 1079596 h 5795240"/>
              <a:gd name="connsiteX55-29609" fmla="*/ 9641995 w 12641071"/>
              <a:gd name="connsiteY55-29610" fmla="*/ 961153 h 5795240"/>
              <a:gd name="connsiteX56-29611" fmla="*/ 9653069 w 12641071"/>
              <a:gd name="connsiteY56-29612" fmla="*/ 960983 h 5795240"/>
              <a:gd name="connsiteX57-29613" fmla="*/ 9801564 w 12641071"/>
              <a:gd name="connsiteY57-29614" fmla="*/ 1196828 h 5795240"/>
              <a:gd name="connsiteX58-29615" fmla="*/ 9801566 w 12641071"/>
              <a:gd name="connsiteY58-29616" fmla="*/ 1196828 h 5795240"/>
              <a:gd name="connsiteX59-29617" fmla="*/ 9653070 w 12641071"/>
              <a:gd name="connsiteY59-29618" fmla="*/ 960982 h 5795240"/>
              <a:gd name="connsiteX60-29619" fmla="*/ 9641996 w 12641071"/>
              <a:gd name="connsiteY60-29620" fmla="*/ 961152 h 5795240"/>
              <a:gd name="connsiteX61-29621" fmla="*/ 9651917 w 12641071"/>
              <a:gd name="connsiteY61-29622" fmla="*/ 940556 h 5795240"/>
              <a:gd name="connsiteX62-29623" fmla="*/ 11050508 w 12641071"/>
              <a:gd name="connsiteY62-29624" fmla="*/ 108150 h 5795240"/>
              <a:gd name="connsiteX63-29625" fmla="*/ 12641071 w 12641071"/>
              <a:gd name="connsiteY63-29626" fmla="*/ 1698711 h 5795240"/>
              <a:gd name="connsiteX64-29627" fmla="*/ 11371062 w 12641071"/>
              <a:gd name="connsiteY64-29628" fmla="*/ 3256960 h 5795240"/>
              <a:gd name="connsiteX65-29629" fmla="*/ 11215953 w 12641071"/>
              <a:gd name="connsiteY65-29630" fmla="*/ 3280632 h 5795240"/>
              <a:gd name="connsiteX66-29631" fmla="*/ 11142318 w 12641071"/>
              <a:gd name="connsiteY66-29632" fmla="*/ 3276914 h 5795240"/>
              <a:gd name="connsiteX67-29633" fmla="*/ 11215952 w 12641071"/>
              <a:gd name="connsiteY67-29634" fmla="*/ 3280632 h 5795240"/>
              <a:gd name="connsiteX68-29635" fmla="*/ 11213133 w 12641071"/>
              <a:gd name="connsiteY68-29636" fmla="*/ 3281062 h 5795240"/>
              <a:gd name="connsiteX69-29637" fmla="*/ 11116921 w 12641071"/>
              <a:gd name="connsiteY69-29638" fmla="*/ 3285921 h 5795240"/>
              <a:gd name="connsiteX70-29639" fmla="*/ 11050507 w 12641071"/>
              <a:gd name="connsiteY70-29640" fmla="*/ 3289274 h 5795240"/>
              <a:gd name="connsiteX71-29641" fmla="*/ 11006292 w 12641071"/>
              <a:gd name="connsiteY71-29642" fmla="*/ 3287041 h 5795240"/>
              <a:gd name="connsiteX72-29643" fmla="*/ 10937101 w 12641071"/>
              <a:gd name="connsiteY72-29644" fmla="*/ 3297601 h 5795240"/>
              <a:gd name="connsiteX73-29645" fmla="*/ 10144740 w 12641071"/>
              <a:gd name="connsiteY73-29646" fmla="*/ 4089962 h 5795240"/>
              <a:gd name="connsiteX74-29647" fmla="*/ 10130374 w 12641071"/>
              <a:gd name="connsiteY74-29648" fmla="*/ 4184101 h 5795240"/>
              <a:gd name="connsiteX75-29649" fmla="*/ 10130375 w 12641071"/>
              <a:gd name="connsiteY75-29650" fmla="*/ 4184103 h 5795240"/>
              <a:gd name="connsiteX76-29651" fmla="*/ 10130656 w 12641071"/>
              <a:gd name="connsiteY76-29652" fmla="*/ 4185950 h 5795240"/>
              <a:gd name="connsiteX77-29653" fmla="*/ 10138194 w 12641071"/>
              <a:gd name="connsiteY77-29654" fmla="*/ 4335228 h 5795240"/>
              <a:gd name="connsiteX78-29655" fmla="*/ 10137710 w 12641071"/>
              <a:gd name="connsiteY78-29656" fmla="*/ 4344822 h 5795240"/>
              <a:gd name="connsiteX79-29657" fmla="*/ 10133555 w 12641071"/>
              <a:gd name="connsiteY79-29658" fmla="*/ 4427096 h 5795240"/>
              <a:gd name="connsiteX80-29659" fmla="*/ 10129312 w 12641071"/>
              <a:gd name="connsiteY80-29660" fmla="*/ 4399289 h 5795240"/>
              <a:gd name="connsiteX81-29661" fmla="*/ 10126797 w 12641071"/>
              <a:gd name="connsiteY81-29662" fmla="*/ 4349498 h 5795240"/>
              <a:gd name="connsiteX82-29663" fmla="*/ 10126796 w 12641071"/>
              <a:gd name="connsiteY82-29664" fmla="*/ 4349498 h 5795240"/>
              <a:gd name="connsiteX83-29665" fmla="*/ 10129311 w 12641071"/>
              <a:gd name="connsiteY83-29666" fmla="*/ 4399289 h 5795240"/>
              <a:gd name="connsiteX84-29667" fmla="*/ 10133554 w 12641071"/>
              <a:gd name="connsiteY84-29668" fmla="*/ 4427096 h 5795240"/>
              <a:gd name="connsiteX85-29669" fmla="*/ 10130656 w 12641071"/>
              <a:gd name="connsiteY85-29670" fmla="*/ 4484506 h 5795240"/>
              <a:gd name="connsiteX86-29671" fmla="*/ 8678182 w 12641071"/>
              <a:gd name="connsiteY86-29672" fmla="*/ 5795240 h 5795240"/>
              <a:gd name="connsiteX87-29673" fmla="*/ 7467518 w 12641071"/>
              <a:gd name="connsiteY87-29674" fmla="*/ 5151535 h 5795240"/>
              <a:gd name="connsiteX88-29675" fmla="*/ 7419945 w 12641071"/>
              <a:gd name="connsiteY88-29676" fmla="*/ 5073228 h 5795240"/>
              <a:gd name="connsiteX89-29677" fmla="*/ 7394386 w 12641071"/>
              <a:gd name="connsiteY89-29678" fmla="*/ 5031156 h 5795240"/>
              <a:gd name="connsiteX90-29679" fmla="*/ 7367299 w 12641071"/>
              <a:gd name="connsiteY90-29680" fmla="*/ 4974928 h 5795240"/>
              <a:gd name="connsiteX91-29681" fmla="*/ 7332905 w 12641071"/>
              <a:gd name="connsiteY91-29682" fmla="*/ 4903531 h 5795240"/>
              <a:gd name="connsiteX92-29683" fmla="*/ 7320958 w 12641071"/>
              <a:gd name="connsiteY92-29684" fmla="*/ 4870887 h 5795240"/>
              <a:gd name="connsiteX93-29685" fmla="*/ 7322174 w 12641071"/>
              <a:gd name="connsiteY93-29686" fmla="*/ 4872361 h 5795240"/>
              <a:gd name="connsiteX94-29687" fmla="*/ 7362630 w 12641071"/>
              <a:gd name="connsiteY94-29688" fmla="*/ 4938954 h 5795240"/>
              <a:gd name="connsiteX95-29689" fmla="*/ 7380779 w 12641071"/>
              <a:gd name="connsiteY95-29690" fmla="*/ 4976628 h 5795240"/>
              <a:gd name="connsiteX96-29691" fmla="*/ 7391210 w 12641071"/>
              <a:gd name="connsiteY96-29692" fmla="*/ 4977944 h 5795240"/>
              <a:gd name="connsiteX97-29693" fmla="*/ 7380780 w 12641071"/>
              <a:gd name="connsiteY97-29694" fmla="*/ 4976628 h 5795240"/>
              <a:gd name="connsiteX98-29695" fmla="*/ 7362631 w 12641071"/>
              <a:gd name="connsiteY98-29696" fmla="*/ 4938954 h 5795240"/>
              <a:gd name="connsiteX99-29697" fmla="*/ 7322175 w 12641071"/>
              <a:gd name="connsiteY99-29698" fmla="*/ 4872361 h 5795240"/>
              <a:gd name="connsiteX100-29699" fmla="*/ 7320959 w 12641071"/>
              <a:gd name="connsiteY100-29700" fmla="*/ 4870887 h 5795240"/>
              <a:gd name="connsiteX101-29701" fmla="*/ 7283811 w 12641071"/>
              <a:gd name="connsiteY101-29702" fmla="*/ 4769391 h 5795240"/>
              <a:gd name="connsiteX102-29703" fmla="*/ 7272112 w 12641071"/>
              <a:gd name="connsiteY102-29704" fmla="*/ 4718630 h 5795240"/>
              <a:gd name="connsiteX103-29705" fmla="*/ 7272111 w 12641071"/>
              <a:gd name="connsiteY103-29706" fmla="*/ 4718630 h 5795240"/>
              <a:gd name="connsiteX104-29707" fmla="*/ 7283810 w 12641071"/>
              <a:gd name="connsiteY104-29708" fmla="*/ 4769391 h 5795240"/>
              <a:gd name="connsiteX105-29709" fmla="*/ 7320958 w 12641071"/>
              <a:gd name="connsiteY105-29710" fmla="*/ 4870887 h 5795240"/>
              <a:gd name="connsiteX106-29711" fmla="*/ 7223551 w 12641071"/>
              <a:gd name="connsiteY106-29712" fmla="*/ 4752829 h 5795240"/>
              <a:gd name="connsiteX107-29713" fmla="*/ 6652445 w 12641071"/>
              <a:gd name="connsiteY107-29714" fmla="*/ 4516269 h 5795240"/>
              <a:gd name="connsiteX108-29715" fmla="*/ 6200873 w 12641071"/>
              <a:gd name="connsiteY108-29716" fmla="*/ 4654206 h 5795240"/>
              <a:gd name="connsiteX109-29717" fmla="*/ 6088813 w 12641071"/>
              <a:gd name="connsiteY109-29718" fmla="*/ 4746663 h 5795240"/>
              <a:gd name="connsiteX110-29719" fmla="*/ 6043019 w 12641071"/>
              <a:gd name="connsiteY110-29720" fmla="*/ 4807902 h 5795240"/>
              <a:gd name="connsiteX111-29721" fmla="*/ 6043021 w 12641071"/>
              <a:gd name="connsiteY111-29722" fmla="*/ 4807902 h 5795240"/>
              <a:gd name="connsiteX112-29723" fmla="*/ 6023271 w 12641071"/>
              <a:gd name="connsiteY112-29724" fmla="*/ 4834312 h 5795240"/>
              <a:gd name="connsiteX113-29725" fmla="*/ 5970678 w 12641071"/>
              <a:gd name="connsiteY113-29726" fmla="*/ 4892181 h 5795240"/>
              <a:gd name="connsiteX114-29727" fmla="*/ 5982717 w 12641071"/>
              <a:gd name="connsiteY114-29728" fmla="*/ 4872361 h 5795240"/>
              <a:gd name="connsiteX115-29729" fmla="*/ 5970675 w 12641071"/>
              <a:gd name="connsiteY115-29730" fmla="*/ 4892181 h 5795240"/>
              <a:gd name="connsiteX116-29731" fmla="*/ 5935320 w 12641071"/>
              <a:gd name="connsiteY116-29732" fmla="*/ 4931081 h 5795240"/>
              <a:gd name="connsiteX117-29733" fmla="*/ 4971763 w 12641071"/>
              <a:gd name="connsiteY117-29734" fmla="*/ 5330200 h 5795240"/>
              <a:gd name="connsiteX118-29735" fmla="*/ 3716172 w 12641071"/>
              <a:gd name="connsiteY118-29736" fmla="*/ 4497938 h 5795240"/>
              <a:gd name="connsiteX119-29737" fmla="*/ 3710773 w 12641071"/>
              <a:gd name="connsiteY119-29738" fmla="*/ 4483182 h 5795240"/>
              <a:gd name="connsiteX120-29739" fmla="*/ 3710773 w 12641071"/>
              <a:gd name="connsiteY120-29740" fmla="*/ 4483181 h 5795240"/>
              <a:gd name="connsiteX121-29741" fmla="*/ 3674984 w 12641071"/>
              <a:gd name="connsiteY121-29742" fmla="*/ 4385402 h 5795240"/>
              <a:gd name="connsiteX122-29743" fmla="*/ 3670349 w 12641071"/>
              <a:gd name="connsiteY122-29744" fmla="*/ 4372742 h 5795240"/>
              <a:gd name="connsiteX123-29745" fmla="*/ 3659438 w 12641071"/>
              <a:gd name="connsiteY123-29746" fmla="*/ 4330309 h 5795240"/>
              <a:gd name="connsiteX124-29747" fmla="*/ 3672084 w 12641071"/>
              <a:gd name="connsiteY124-29748" fmla="*/ 4353606 h 5795240"/>
              <a:gd name="connsiteX125-29749" fmla="*/ 3659440 w 12641071"/>
              <a:gd name="connsiteY125-29750" fmla="*/ 4330309 h 5795240"/>
              <a:gd name="connsiteX126-29751" fmla="*/ 3613217 w 12641071"/>
              <a:gd name="connsiteY126-29752" fmla="*/ 4245153 h 5795240"/>
              <a:gd name="connsiteX127-29753" fmla="*/ 3083792 w 12641071"/>
              <a:gd name="connsiteY127-29754" fmla="*/ 3963660 h 5795240"/>
              <a:gd name="connsiteX128-29755" fmla="*/ 2835272 w 12641071"/>
              <a:gd name="connsiteY128-29756" fmla="*/ 4013833 h 5795240"/>
              <a:gd name="connsiteX129-29757" fmla="*/ 2820214 w 12641071"/>
              <a:gd name="connsiteY129-29758" fmla="*/ 4022007 h 5795240"/>
              <a:gd name="connsiteX130-29759" fmla="*/ 2820212 w 12641071"/>
              <a:gd name="connsiteY130-29760" fmla="*/ 4022008 h 5795240"/>
              <a:gd name="connsiteX131-29761" fmla="*/ 2820206 w 12641071"/>
              <a:gd name="connsiteY131-29762" fmla="*/ 4022011 h 5795240"/>
              <a:gd name="connsiteX132-29763" fmla="*/ 2813481 w 12641071"/>
              <a:gd name="connsiteY132-29764" fmla="*/ 4027041 h 5795240"/>
              <a:gd name="connsiteX133-29765" fmla="*/ 2762875 w 12641071"/>
              <a:gd name="connsiteY133-29766" fmla="*/ 4057784 h 5795240"/>
              <a:gd name="connsiteX134-29767" fmla="*/ 2762878 w 12641071"/>
              <a:gd name="connsiteY134-29768" fmla="*/ 4057784 h 5795240"/>
              <a:gd name="connsiteX135-29769" fmla="*/ 2694694 w 12641071"/>
              <a:gd name="connsiteY135-29770" fmla="*/ 4099208 h 5795240"/>
              <a:gd name="connsiteX136-29771" fmla="*/ 2726822 w 12641071"/>
              <a:gd name="connsiteY136-29772" fmla="*/ 4072700 h 5795240"/>
              <a:gd name="connsiteX137-29773" fmla="*/ 2757719 w 12641071"/>
              <a:gd name="connsiteY137-29774" fmla="*/ 4055929 h 5795240"/>
              <a:gd name="connsiteX138-29775" fmla="*/ 2757718 w 12641071"/>
              <a:gd name="connsiteY138-29776" fmla="*/ 4055928 h 5795240"/>
              <a:gd name="connsiteX139-29777" fmla="*/ 2726820 w 12641071"/>
              <a:gd name="connsiteY139-29778" fmla="*/ 4072700 h 5795240"/>
              <a:gd name="connsiteX140-29779" fmla="*/ 2694692 w 12641071"/>
              <a:gd name="connsiteY140-29780" fmla="*/ 4099208 h 5795240"/>
              <a:gd name="connsiteX141-29781" fmla="*/ 2664698 w 12641071"/>
              <a:gd name="connsiteY141-29782" fmla="*/ 4117431 h 5795240"/>
              <a:gd name="connsiteX142-29783" fmla="*/ 1804544 w 12641071"/>
              <a:gd name="connsiteY142-29784" fmla="*/ 4335229 h 5795240"/>
              <a:gd name="connsiteX143-29785" fmla="*/ 0 w 12641071"/>
              <a:gd name="connsiteY143-29786" fmla="*/ 2530685 h 5795240"/>
              <a:gd name="connsiteX144-29787" fmla="*/ 1804544 w 12641071"/>
              <a:gd name="connsiteY144-29788" fmla="*/ 726143 h 5795240"/>
              <a:gd name="connsiteX145-29789" fmla="*/ 3080549 w 12641071"/>
              <a:gd name="connsiteY145-29790" fmla="*/ 1254682 h 5795240"/>
              <a:gd name="connsiteX146-29791" fmla="*/ 3268676 w 12641071"/>
              <a:gd name="connsiteY146-29792" fmla="*/ 1461167 h 5795240"/>
              <a:gd name="connsiteX147-29793" fmla="*/ 3565826 w 12641071"/>
              <a:gd name="connsiteY147-29794" fmla="*/ 1551935 h 5795240"/>
              <a:gd name="connsiteX148-29795" fmla="*/ 4086504 w 12641071"/>
              <a:gd name="connsiteY148-29796" fmla="*/ 1127574 h 5795240"/>
              <a:gd name="connsiteX149-29797" fmla="*/ 4103078 w 12641071"/>
              <a:gd name="connsiteY149-29798" fmla="*/ 1004204 h 5795240"/>
              <a:gd name="connsiteX150-29799" fmla="*/ 5215874 w 12641071"/>
              <a:gd name="connsiteY150-29800" fmla="*/ 0 h 5795240"/>
              <a:gd name="connsiteX0-29801" fmla="*/ 6019265 w 12641071"/>
              <a:gd name="connsiteY0-29802" fmla="*/ 4804905 h 5795240"/>
              <a:gd name="connsiteX1-29803" fmla="*/ 6019264 w 12641071"/>
              <a:gd name="connsiteY1-29804" fmla="*/ 4804905 h 5795240"/>
              <a:gd name="connsiteX2-29805" fmla="*/ 6036570 w 12641071"/>
              <a:gd name="connsiteY2-29806" fmla="*/ 4807089 h 5795240"/>
              <a:gd name="connsiteX3-29807" fmla="*/ 6019265 w 12641071"/>
              <a:gd name="connsiteY3-29808" fmla="*/ 4804905 h 5795240"/>
              <a:gd name="connsiteX4-29809" fmla="*/ 3682364 w 12641071"/>
              <a:gd name="connsiteY4-29810" fmla="*/ 4386723 h 5795240"/>
              <a:gd name="connsiteX5-29811" fmla="*/ 3772428 w 12641071"/>
              <a:gd name="connsiteY5-29812" fmla="*/ 4402840 h 5795240"/>
              <a:gd name="connsiteX6-29813" fmla="*/ 3772428 w 12641071"/>
              <a:gd name="connsiteY6-29814" fmla="*/ 4402840 h 5795240"/>
              <a:gd name="connsiteX7-29815" fmla="*/ 3682364 w 12641071"/>
              <a:gd name="connsiteY7-29816" fmla="*/ 4386723 h 5795240"/>
              <a:gd name="connsiteX8-29817" fmla="*/ 5215874 w 12641071"/>
              <a:gd name="connsiteY8-29818" fmla="*/ 0 h 5795240"/>
              <a:gd name="connsiteX9-29819" fmla="*/ 5927386 w 12641071"/>
              <a:gd name="connsiteY9-29820" fmla="*/ 255427 h 5795240"/>
              <a:gd name="connsiteX10-29821" fmla="*/ 6105193 w 12641071"/>
              <a:gd name="connsiteY10-29822" fmla="*/ 442067 h 5795240"/>
              <a:gd name="connsiteX11-29823" fmla="*/ 6105193 w 12641071"/>
              <a:gd name="connsiteY11-29824" fmla="*/ 442069 h 5795240"/>
              <a:gd name="connsiteX12-29825" fmla="*/ 6141460 w 12641071"/>
              <a:gd name="connsiteY12-29826" fmla="*/ 475027 h 5795240"/>
              <a:gd name="connsiteX13-29827" fmla="*/ 6788665 w 12641071"/>
              <a:gd name="connsiteY13-29828" fmla="*/ 707369 h 5795240"/>
              <a:gd name="connsiteX14-29829" fmla="*/ 7184710 w 12641071"/>
              <a:gd name="connsiteY14-29830" fmla="*/ 627411 h 5795240"/>
              <a:gd name="connsiteX15-29831" fmla="*/ 7314851 w 12641071"/>
              <a:gd name="connsiteY15-29832" fmla="*/ 559537 h 5795240"/>
              <a:gd name="connsiteX16-29833" fmla="*/ 7314853 w 12641071"/>
              <a:gd name="connsiteY16-29834" fmla="*/ 559536 h 5795240"/>
              <a:gd name="connsiteX17-29835" fmla="*/ 7314851 w 12641071"/>
              <a:gd name="connsiteY17-29836" fmla="*/ 559537 h 5795240"/>
              <a:gd name="connsiteX18-29837" fmla="*/ 7391626 w 12641071"/>
              <a:gd name="connsiteY18-29838" fmla="*/ 508114 h 5795240"/>
              <a:gd name="connsiteX19-29839" fmla="*/ 7391631 w 12641071"/>
              <a:gd name="connsiteY19-29840" fmla="*/ 508110 h 5795240"/>
              <a:gd name="connsiteX20-29841" fmla="*/ 7478934 w 12641071"/>
              <a:gd name="connsiteY20-29842" fmla="*/ 466053 h 5795240"/>
              <a:gd name="connsiteX21-29843" fmla="*/ 7897193 w 12641071"/>
              <a:gd name="connsiteY21-29844" fmla="*/ 381611 h 5795240"/>
              <a:gd name="connsiteX22-29845" fmla="*/ 8788216 w 12641071"/>
              <a:gd name="connsiteY22-29846" fmla="*/ 855364 h 5795240"/>
              <a:gd name="connsiteX23-29847" fmla="*/ 8832362 w 12641071"/>
              <a:gd name="connsiteY23-29848" fmla="*/ 928030 h 5795240"/>
              <a:gd name="connsiteX24-29849" fmla="*/ 8832362 w 12641071"/>
              <a:gd name="connsiteY24-29850" fmla="*/ 928033 h 5795240"/>
              <a:gd name="connsiteX25-29851" fmla="*/ 8842040 w 12641071"/>
              <a:gd name="connsiteY25-29852" fmla="*/ 943961 h 5795240"/>
              <a:gd name="connsiteX26-29853" fmla="*/ 8856144 w 12641071"/>
              <a:gd name="connsiteY26-29854" fmla="*/ 973241 h 5795240"/>
              <a:gd name="connsiteX27-29855" fmla="*/ 8856145 w 12641071"/>
              <a:gd name="connsiteY27-29856" fmla="*/ 973241 h 5795240"/>
              <a:gd name="connsiteX28-29857" fmla="*/ 8878117 w 12641071"/>
              <a:gd name="connsiteY28-29858" fmla="*/ 1018851 h 5795240"/>
              <a:gd name="connsiteX29-29859" fmla="*/ 8877719 w 12641071"/>
              <a:gd name="connsiteY29-29860" fmla="*/ 1018369 h 5795240"/>
              <a:gd name="connsiteX30-29861" fmla="*/ 8853250 w 12641071"/>
              <a:gd name="connsiteY30-29862" fmla="*/ 973288 h 5795240"/>
              <a:gd name="connsiteX31-29863" fmla="*/ 8853249 w 12641071"/>
              <a:gd name="connsiteY31-29864" fmla="*/ 973288 h 5795240"/>
              <a:gd name="connsiteX32-29865" fmla="*/ 8853248 w 12641071"/>
              <a:gd name="connsiteY32-29866" fmla="*/ 973287 h 5795240"/>
              <a:gd name="connsiteX33-29867" fmla="*/ 8849677 w 12641071"/>
              <a:gd name="connsiteY33-29868" fmla="*/ 973341 h 5795240"/>
              <a:gd name="connsiteX34-29869" fmla="*/ 8641543 w 12641071"/>
              <a:gd name="connsiteY34-29870" fmla="*/ 916577 h 5795240"/>
              <a:gd name="connsiteX35-29871" fmla="*/ 8641545 w 12641071"/>
              <a:gd name="connsiteY35-29872" fmla="*/ 916580 h 5795240"/>
              <a:gd name="connsiteX36-29873" fmla="*/ 8849676 w 12641071"/>
              <a:gd name="connsiteY36-29874" fmla="*/ 973343 h 5795240"/>
              <a:gd name="connsiteX37-29875" fmla="*/ 8853248 w 12641071"/>
              <a:gd name="connsiteY37-29876" fmla="*/ 973288 h 5795240"/>
              <a:gd name="connsiteX38-29877" fmla="*/ 8877719 w 12641071"/>
              <a:gd name="connsiteY38-29878" fmla="*/ 1018371 h 5795240"/>
              <a:gd name="connsiteX39-29879" fmla="*/ 8878116 w 12641071"/>
              <a:gd name="connsiteY39-29880" fmla="*/ 1018851 h 5795240"/>
              <a:gd name="connsiteX40-29881" fmla="*/ 8887288 w 12641071"/>
              <a:gd name="connsiteY40-29882" fmla="*/ 1037892 h 5795240"/>
              <a:gd name="connsiteX41-29883" fmla="*/ 8949899 w 12641071"/>
              <a:gd name="connsiteY41-29884" fmla="*/ 1239592 h 5795240"/>
              <a:gd name="connsiteX42-29885" fmla="*/ 8968437 w 12641071"/>
              <a:gd name="connsiteY42-29886" fmla="*/ 1423482 h 5795240"/>
              <a:gd name="connsiteX43-29887" fmla="*/ 8949899 w 12641071"/>
              <a:gd name="connsiteY43-29888" fmla="*/ 1239591 h 5795240"/>
              <a:gd name="connsiteX44-29889" fmla="*/ 8887288 w 12641071"/>
              <a:gd name="connsiteY44-29890" fmla="*/ 1037890 h 5795240"/>
              <a:gd name="connsiteX45-29891" fmla="*/ 8878116 w 12641071"/>
              <a:gd name="connsiteY45-29892" fmla="*/ 1018851 h 5795240"/>
              <a:gd name="connsiteX46-29893" fmla="*/ 8931285 w 12641071"/>
              <a:gd name="connsiteY46-29894" fmla="*/ 1083292 h 5795240"/>
              <a:gd name="connsiteX47-29895" fmla="*/ 9241478 w 12641071"/>
              <a:gd name="connsiteY47-29896" fmla="*/ 1211778 h 5795240"/>
              <a:gd name="connsiteX48-29897" fmla="*/ 9605238 w 12641071"/>
              <a:gd name="connsiteY48-29898" fmla="*/ 1018369 h 5795240"/>
              <a:gd name="connsiteX49-29899" fmla="*/ 9636247 w 12641071"/>
              <a:gd name="connsiteY49-29900" fmla="*/ 961241 h 5795240"/>
              <a:gd name="connsiteX50-29901" fmla="*/ 9641995 w 12641071"/>
              <a:gd name="connsiteY50-29902" fmla="*/ 961152 h 5795240"/>
              <a:gd name="connsiteX51-29903" fmla="*/ 9584939 w 12641071"/>
              <a:gd name="connsiteY51-29904" fmla="*/ 1079594 h 5795240"/>
              <a:gd name="connsiteX52-29905" fmla="*/ 9546257 w 12641071"/>
              <a:gd name="connsiteY52-29906" fmla="*/ 1204206 h 5795240"/>
              <a:gd name="connsiteX53-29907" fmla="*/ 9584939 w 12641071"/>
              <a:gd name="connsiteY53-29908" fmla="*/ 1079596 h 5795240"/>
              <a:gd name="connsiteX54-29909" fmla="*/ 9641995 w 12641071"/>
              <a:gd name="connsiteY54-29910" fmla="*/ 961153 h 5795240"/>
              <a:gd name="connsiteX55-29911" fmla="*/ 9653069 w 12641071"/>
              <a:gd name="connsiteY55-29912" fmla="*/ 960983 h 5795240"/>
              <a:gd name="connsiteX56-29913" fmla="*/ 9801564 w 12641071"/>
              <a:gd name="connsiteY56-29914" fmla="*/ 1196828 h 5795240"/>
              <a:gd name="connsiteX57-29915" fmla="*/ 9801566 w 12641071"/>
              <a:gd name="connsiteY57-29916" fmla="*/ 1196828 h 5795240"/>
              <a:gd name="connsiteX58-29917" fmla="*/ 9653070 w 12641071"/>
              <a:gd name="connsiteY58-29918" fmla="*/ 960982 h 5795240"/>
              <a:gd name="connsiteX59-29919" fmla="*/ 9641996 w 12641071"/>
              <a:gd name="connsiteY59-29920" fmla="*/ 961152 h 5795240"/>
              <a:gd name="connsiteX60-29921" fmla="*/ 9651917 w 12641071"/>
              <a:gd name="connsiteY60-29922" fmla="*/ 940556 h 5795240"/>
              <a:gd name="connsiteX61-29923" fmla="*/ 11050508 w 12641071"/>
              <a:gd name="connsiteY61-29924" fmla="*/ 108150 h 5795240"/>
              <a:gd name="connsiteX62-29925" fmla="*/ 12641071 w 12641071"/>
              <a:gd name="connsiteY62-29926" fmla="*/ 1698711 h 5795240"/>
              <a:gd name="connsiteX63-29927" fmla="*/ 11371062 w 12641071"/>
              <a:gd name="connsiteY63-29928" fmla="*/ 3256960 h 5795240"/>
              <a:gd name="connsiteX64-29929" fmla="*/ 11215953 w 12641071"/>
              <a:gd name="connsiteY64-29930" fmla="*/ 3280632 h 5795240"/>
              <a:gd name="connsiteX65-29931" fmla="*/ 11142318 w 12641071"/>
              <a:gd name="connsiteY65-29932" fmla="*/ 3276914 h 5795240"/>
              <a:gd name="connsiteX66-29933" fmla="*/ 11215952 w 12641071"/>
              <a:gd name="connsiteY66-29934" fmla="*/ 3280632 h 5795240"/>
              <a:gd name="connsiteX67-29935" fmla="*/ 11213133 w 12641071"/>
              <a:gd name="connsiteY67-29936" fmla="*/ 3281062 h 5795240"/>
              <a:gd name="connsiteX68-29937" fmla="*/ 11116921 w 12641071"/>
              <a:gd name="connsiteY68-29938" fmla="*/ 3285921 h 5795240"/>
              <a:gd name="connsiteX69-29939" fmla="*/ 11050507 w 12641071"/>
              <a:gd name="connsiteY69-29940" fmla="*/ 3289274 h 5795240"/>
              <a:gd name="connsiteX70-29941" fmla="*/ 11006292 w 12641071"/>
              <a:gd name="connsiteY70-29942" fmla="*/ 3287041 h 5795240"/>
              <a:gd name="connsiteX71-29943" fmla="*/ 10937101 w 12641071"/>
              <a:gd name="connsiteY71-29944" fmla="*/ 3297601 h 5795240"/>
              <a:gd name="connsiteX72-29945" fmla="*/ 10144740 w 12641071"/>
              <a:gd name="connsiteY72-29946" fmla="*/ 4089962 h 5795240"/>
              <a:gd name="connsiteX73-29947" fmla="*/ 10130374 w 12641071"/>
              <a:gd name="connsiteY73-29948" fmla="*/ 4184101 h 5795240"/>
              <a:gd name="connsiteX74-29949" fmla="*/ 10130375 w 12641071"/>
              <a:gd name="connsiteY74-29950" fmla="*/ 4184103 h 5795240"/>
              <a:gd name="connsiteX75-29951" fmla="*/ 10130656 w 12641071"/>
              <a:gd name="connsiteY75-29952" fmla="*/ 4185950 h 5795240"/>
              <a:gd name="connsiteX76-29953" fmla="*/ 10138194 w 12641071"/>
              <a:gd name="connsiteY76-29954" fmla="*/ 4335228 h 5795240"/>
              <a:gd name="connsiteX77-29955" fmla="*/ 10137710 w 12641071"/>
              <a:gd name="connsiteY77-29956" fmla="*/ 4344822 h 5795240"/>
              <a:gd name="connsiteX78-29957" fmla="*/ 10133555 w 12641071"/>
              <a:gd name="connsiteY78-29958" fmla="*/ 4427096 h 5795240"/>
              <a:gd name="connsiteX79-29959" fmla="*/ 10129312 w 12641071"/>
              <a:gd name="connsiteY79-29960" fmla="*/ 4399289 h 5795240"/>
              <a:gd name="connsiteX80-29961" fmla="*/ 10126797 w 12641071"/>
              <a:gd name="connsiteY80-29962" fmla="*/ 4349498 h 5795240"/>
              <a:gd name="connsiteX81-29963" fmla="*/ 10126796 w 12641071"/>
              <a:gd name="connsiteY81-29964" fmla="*/ 4349498 h 5795240"/>
              <a:gd name="connsiteX82-29965" fmla="*/ 10129311 w 12641071"/>
              <a:gd name="connsiteY82-29966" fmla="*/ 4399289 h 5795240"/>
              <a:gd name="connsiteX83-29967" fmla="*/ 10133554 w 12641071"/>
              <a:gd name="connsiteY83-29968" fmla="*/ 4427096 h 5795240"/>
              <a:gd name="connsiteX84-29969" fmla="*/ 10130656 w 12641071"/>
              <a:gd name="connsiteY84-29970" fmla="*/ 4484506 h 5795240"/>
              <a:gd name="connsiteX85-29971" fmla="*/ 8678182 w 12641071"/>
              <a:gd name="connsiteY85-29972" fmla="*/ 5795240 h 5795240"/>
              <a:gd name="connsiteX86-29973" fmla="*/ 7467518 w 12641071"/>
              <a:gd name="connsiteY86-29974" fmla="*/ 5151535 h 5795240"/>
              <a:gd name="connsiteX87-29975" fmla="*/ 7419945 w 12641071"/>
              <a:gd name="connsiteY87-29976" fmla="*/ 5073228 h 5795240"/>
              <a:gd name="connsiteX88-29977" fmla="*/ 7394386 w 12641071"/>
              <a:gd name="connsiteY88-29978" fmla="*/ 5031156 h 5795240"/>
              <a:gd name="connsiteX89-29979" fmla="*/ 7367299 w 12641071"/>
              <a:gd name="connsiteY89-29980" fmla="*/ 4974928 h 5795240"/>
              <a:gd name="connsiteX90-29981" fmla="*/ 7332905 w 12641071"/>
              <a:gd name="connsiteY90-29982" fmla="*/ 4903531 h 5795240"/>
              <a:gd name="connsiteX91-29983" fmla="*/ 7320958 w 12641071"/>
              <a:gd name="connsiteY91-29984" fmla="*/ 4870887 h 5795240"/>
              <a:gd name="connsiteX92-29985" fmla="*/ 7322174 w 12641071"/>
              <a:gd name="connsiteY92-29986" fmla="*/ 4872361 h 5795240"/>
              <a:gd name="connsiteX93-29987" fmla="*/ 7362630 w 12641071"/>
              <a:gd name="connsiteY93-29988" fmla="*/ 4938954 h 5795240"/>
              <a:gd name="connsiteX94-29989" fmla="*/ 7380779 w 12641071"/>
              <a:gd name="connsiteY94-29990" fmla="*/ 4976628 h 5795240"/>
              <a:gd name="connsiteX95-29991" fmla="*/ 7391210 w 12641071"/>
              <a:gd name="connsiteY95-29992" fmla="*/ 4977944 h 5795240"/>
              <a:gd name="connsiteX96-29993" fmla="*/ 7380780 w 12641071"/>
              <a:gd name="connsiteY96-29994" fmla="*/ 4976628 h 5795240"/>
              <a:gd name="connsiteX97-29995" fmla="*/ 7362631 w 12641071"/>
              <a:gd name="connsiteY97-29996" fmla="*/ 4938954 h 5795240"/>
              <a:gd name="connsiteX98-29997" fmla="*/ 7322175 w 12641071"/>
              <a:gd name="connsiteY98-29998" fmla="*/ 4872361 h 5795240"/>
              <a:gd name="connsiteX99-29999" fmla="*/ 7320959 w 12641071"/>
              <a:gd name="connsiteY99-30000" fmla="*/ 4870887 h 5795240"/>
              <a:gd name="connsiteX100-30001" fmla="*/ 7283811 w 12641071"/>
              <a:gd name="connsiteY100-30002" fmla="*/ 4769391 h 5795240"/>
              <a:gd name="connsiteX101-30003" fmla="*/ 7272112 w 12641071"/>
              <a:gd name="connsiteY101-30004" fmla="*/ 4718630 h 5795240"/>
              <a:gd name="connsiteX102-30005" fmla="*/ 7272111 w 12641071"/>
              <a:gd name="connsiteY102-30006" fmla="*/ 4718630 h 5795240"/>
              <a:gd name="connsiteX103-30007" fmla="*/ 7283810 w 12641071"/>
              <a:gd name="connsiteY103-30008" fmla="*/ 4769391 h 5795240"/>
              <a:gd name="connsiteX104-30009" fmla="*/ 7320958 w 12641071"/>
              <a:gd name="connsiteY104-30010" fmla="*/ 4870887 h 5795240"/>
              <a:gd name="connsiteX105-30011" fmla="*/ 7223551 w 12641071"/>
              <a:gd name="connsiteY105-30012" fmla="*/ 4752829 h 5795240"/>
              <a:gd name="connsiteX106-30013" fmla="*/ 6652445 w 12641071"/>
              <a:gd name="connsiteY106-30014" fmla="*/ 4516269 h 5795240"/>
              <a:gd name="connsiteX107-30015" fmla="*/ 6200873 w 12641071"/>
              <a:gd name="connsiteY107-30016" fmla="*/ 4654206 h 5795240"/>
              <a:gd name="connsiteX108-30017" fmla="*/ 6088813 w 12641071"/>
              <a:gd name="connsiteY108-30018" fmla="*/ 4746663 h 5795240"/>
              <a:gd name="connsiteX109-30019" fmla="*/ 6043019 w 12641071"/>
              <a:gd name="connsiteY109-30020" fmla="*/ 4807902 h 5795240"/>
              <a:gd name="connsiteX110-30021" fmla="*/ 6043021 w 12641071"/>
              <a:gd name="connsiteY110-30022" fmla="*/ 4807902 h 5795240"/>
              <a:gd name="connsiteX111-30023" fmla="*/ 6023271 w 12641071"/>
              <a:gd name="connsiteY111-30024" fmla="*/ 4834312 h 5795240"/>
              <a:gd name="connsiteX112-30025" fmla="*/ 5970678 w 12641071"/>
              <a:gd name="connsiteY112-30026" fmla="*/ 4892181 h 5795240"/>
              <a:gd name="connsiteX113-30027" fmla="*/ 5982717 w 12641071"/>
              <a:gd name="connsiteY113-30028" fmla="*/ 4872361 h 5795240"/>
              <a:gd name="connsiteX114-30029" fmla="*/ 5970675 w 12641071"/>
              <a:gd name="connsiteY114-30030" fmla="*/ 4892181 h 5795240"/>
              <a:gd name="connsiteX115-30031" fmla="*/ 5935320 w 12641071"/>
              <a:gd name="connsiteY115-30032" fmla="*/ 4931081 h 5795240"/>
              <a:gd name="connsiteX116-30033" fmla="*/ 4971763 w 12641071"/>
              <a:gd name="connsiteY116-30034" fmla="*/ 5330200 h 5795240"/>
              <a:gd name="connsiteX117-30035" fmla="*/ 3716172 w 12641071"/>
              <a:gd name="connsiteY117-30036" fmla="*/ 4497938 h 5795240"/>
              <a:gd name="connsiteX118-30037" fmla="*/ 3710773 w 12641071"/>
              <a:gd name="connsiteY118-30038" fmla="*/ 4483182 h 5795240"/>
              <a:gd name="connsiteX119-30039" fmla="*/ 3710773 w 12641071"/>
              <a:gd name="connsiteY119-30040" fmla="*/ 4483181 h 5795240"/>
              <a:gd name="connsiteX120-30041" fmla="*/ 3674984 w 12641071"/>
              <a:gd name="connsiteY120-30042" fmla="*/ 4385402 h 5795240"/>
              <a:gd name="connsiteX121-30043" fmla="*/ 3670349 w 12641071"/>
              <a:gd name="connsiteY121-30044" fmla="*/ 4372742 h 5795240"/>
              <a:gd name="connsiteX122-30045" fmla="*/ 3659438 w 12641071"/>
              <a:gd name="connsiteY122-30046" fmla="*/ 4330309 h 5795240"/>
              <a:gd name="connsiteX123-30047" fmla="*/ 3672084 w 12641071"/>
              <a:gd name="connsiteY123-30048" fmla="*/ 4353606 h 5795240"/>
              <a:gd name="connsiteX124-30049" fmla="*/ 3659440 w 12641071"/>
              <a:gd name="connsiteY124-30050" fmla="*/ 4330309 h 5795240"/>
              <a:gd name="connsiteX125-30051" fmla="*/ 3613217 w 12641071"/>
              <a:gd name="connsiteY125-30052" fmla="*/ 4245153 h 5795240"/>
              <a:gd name="connsiteX126-30053" fmla="*/ 3083792 w 12641071"/>
              <a:gd name="connsiteY126-30054" fmla="*/ 3963660 h 5795240"/>
              <a:gd name="connsiteX127-30055" fmla="*/ 2835272 w 12641071"/>
              <a:gd name="connsiteY127-30056" fmla="*/ 4013833 h 5795240"/>
              <a:gd name="connsiteX128-30057" fmla="*/ 2820214 w 12641071"/>
              <a:gd name="connsiteY128-30058" fmla="*/ 4022007 h 5795240"/>
              <a:gd name="connsiteX129-30059" fmla="*/ 2820212 w 12641071"/>
              <a:gd name="connsiteY129-30060" fmla="*/ 4022008 h 5795240"/>
              <a:gd name="connsiteX130-30061" fmla="*/ 2820206 w 12641071"/>
              <a:gd name="connsiteY130-30062" fmla="*/ 4022011 h 5795240"/>
              <a:gd name="connsiteX131-30063" fmla="*/ 2813481 w 12641071"/>
              <a:gd name="connsiteY131-30064" fmla="*/ 4027041 h 5795240"/>
              <a:gd name="connsiteX132-30065" fmla="*/ 2762875 w 12641071"/>
              <a:gd name="connsiteY132-30066" fmla="*/ 4057784 h 5795240"/>
              <a:gd name="connsiteX133-30067" fmla="*/ 2762878 w 12641071"/>
              <a:gd name="connsiteY133-30068" fmla="*/ 4057784 h 5795240"/>
              <a:gd name="connsiteX134-30069" fmla="*/ 2694694 w 12641071"/>
              <a:gd name="connsiteY134-30070" fmla="*/ 4099208 h 5795240"/>
              <a:gd name="connsiteX135-30071" fmla="*/ 2726822 w 12641071"/>
              <a:gd name="connsiteY135-30072" fmla="*/ 4072700 h 5795240"/>
              <a:gd name="connsiteX136-30073" fmla="*/ 2757719 w 12641071"/>
              <a:gd name="connsiteY136-30074" fmla="*/ 4055929 h 5795240"/>
              <a:gd name="connsiteX137-30075" fmla="*/ 2757718 w 12641071"/>
              <a:gd name="connsiteY137-30076" fmla="*/ 4055928 h 5795240"/>
              <a:gd name="connsiteX138-30077" fmla="*/ 2726820 w 12641071"/>
              <a:gd name="connsiteY138-30078" fmla="*/ 4072700 h 5795240"/>
              <a:gd name="connsiteX139-30079" fmla="*/ 2694692 w 12641071"/>
              <a:gd name="connsiteY139-30080" fmla="*/ 4099208 h 5795240"/>
              <a:gd name="connsiteX140-30081" fmla="*/ 2664698 w 12641071"/>
              <a:gd name="connsiteY140-30082" fmla="*/ 4117431 h 5795240"/>
              <a:gd name="connsiteX141-30083" fmla="*/ 1804544 w 12641071"/>
              <a:gd name="connsiteY141-30084" fmla="*/ 4335229 h 5795240"/>
              <a:gd name="connsiteX142-30085" fmla="*/ 0 w 12641071"/>
              <a:gd name="connsiteY142-30086" fmla="*/ 2530685 h 5795240"/>
              <a:gd name="connsiteX143-30087" fmla="*/ 1804544 w 12641071"/>
              <a:gd name="connsiteY143-30088" fmla="*/ 726143 h 5795240"/>
              <a:gd name="connsiteX144-30089" fmla="*/ 3080549 w 12641071"/>
              <a:gd name="connsiteY144-30090" fmla="*/ 1254682 h 5795240"/>
              <a:gd name="connsiteX145-30091" fmla="*/ 3268676 w 12641071"/>
              <a:gd name="connsiteY145-30092" fmla="*/ 1461167 h 5795240"/>
              <a:gd name="connsiteX146-30093" fmla="*/ 3565826 w 12641071"/>
              <a:gd name="connsiteY146-30094" fmla="*/ 1551935 h 5795240"/>
              <a:gd name="connsiteX147-30095" fmla="*/ 4086504 w 12641071"/>
              <a:gd name="connsiteY147-30096" fmla="*/ 1127574 h 5795240"/>
              <a:gd name="connsiteX148-30097" fmla="*/ 4103078 w 12641071"/>
              <a:gd name="connsiteY148-30098" fmla="*/ 1004204 h 5795240"/>
              <a:gd name="connsiteX149-30099" fmla="*/ 5215874 w 12641071"/>
              <a:gd name="connsiteY149-30100" fmla="*/ 0 h 5795240"/>
              <a:gd name="connsiteX0-30101" fmla="*/ 6019265 w 12641071"/>
              <a:gd name="connsiteY0-30102" fmla="*/ 4804905 h 5795240"/>
              <a:gd name="connsiteX1-30103" fmla="*/ 6019264 w 12641071"/>
              <a:gd name="connsiteY1-30104" fmla="*/ 4804905 h 5795240"/>
              <a:gd name="connsiteX2-30105" fmla="*/ 6036570 w 12641071"/>
              <a:gd name="connsiteY2-30106" fmla="*/ 4807089 h 5795240"/>
              <a:gd name="connsiteX3-30107" fmla="*/ 6019265 w 12641071"/>
              <a:gd name="connsiteY3-30108" fmla="*/ 4804905 h 5795240"/>
              <a:gd name="connsiteX4-30109" fmla="*/ 3682364 w 12641071"/>
              <a:gd name="connsiteY4-30110" fmla="*/ 4386723 h 5795240"/>
              <a:gd name="connsiteX5-30111" fmla="*/ 3772428 w 12641071"/>
              <a:gd name="connsiteY5-30112" fmla="*/ 4402840 h 5795240"/>
              <a:gd name="connsiteX6-30113" fmla="*/ 3772428 w 12641071"/>
              <a:gd name="connsiteY6-30114" fmla="*/ 4402840 h 5795240"/>
              <a:gd name="connsiteX7-30115" fmla="*/ 3682364 w 12641071"/>
              <a:gd name="connsiteY7-30116" fmla="*/ 4386723 h 5795240"/>
              <a:gd name="connsiteX8-30117" fmla="*/ 5215874 w 12641071"/>
              <a:gd name="connsiteY8-30118" fmla="*/ 0 h 5795240"/>
              <a:gd name="connsiteX9-30119" fmla="*/ 5927386 w 12641071"/>
              <a:gd name="connsiteY9-30120" fmla="*/ 255427 h 5795240"/>
              <a:gd name="connsiteX10-30121" fmla="*/ 6105193 w 12641071"/>
              <a:gd name="connsiteY10-30122" fmla="*/ 442067 h 5795240"/>
              <a:gd name="connsiteX11-30123" fmla="*/ 6105193 w 12641071"/>
              <a:gd name="connsiteY11-30124" fmla="*/ 442069 h 5795240"/>
              <a:gd name="connsiteX12-30125" fmla="*/ 6141460 w 12641071"/>
              <a:gd name="connsiteY12-30126" fmla="*/ 475027 h 5795240"/>
              <a:gd name="connsiteX13-30127" fmla="*/ 6788665 w 12641071"/>
              <a:gd name="connsiteY13-30128" fmla="*/ 707369 h 5795240"/>
              <a:gd name="connsiteX14-30129" fmla="*/ 7184710 w 12641071"/>
              <a:gd name="connsiteY14-30130" fmla="*/ 627411 h 5795240"/>
              <a:gd name="connsiteX15-30131" fmla="*/ 7314851 w 12641071"/>
              <a:gd name="connsiteY15-30132" fmla="*/ 559537 h 5795240"/>
              <a:gd name="connsiteX16-30133" fmla="*/ 7314853 w 12641071"/>
              <a:gd name="connsiteY16-30134" fmla="*/ 559536 h 5795240"/>
              <a:gd name="connsiteX17-30135" fmla="*/ 7314851 w 12641071"/>
              <a:gd name="connsiteY17-30136" fmla="*/ 559537 h 5795240"/>
              <a:gd name="connsiteX18-30137" fmla="*/ 7391626 w 12641071"/>
              <a:gd name="connsiteY18-30138" fmla="*/ 508114 h 5795240"/>
              <a:gd name="connsiteX19-30139" fmla="*/ 7391631 w 12641071"/>
              <a:gd name="connsiteY19-30140" fmla="*/ 508110 h 5795240"/>
              <a:gd name="connsiteX20-30141" fmla="*/ 7478934 w 12641071"/>
              <a:gd name="connsiteY20-30142" fmla="*/ 466053 h 5795240"/>
              <a:gd name="connsiteX21-30143" fmla="*/ 7897193 w 12641071"/>
              <a:gd name="connsiteY21-30144" fmla="*/ 381611 h 5795240"/>
              <a:gd name="connsiteX22-30145" fmla="*/ 8788216 w 12641071"/>
              <a:gd name="connsiteY22-30146" fmla="*/ 855364 h 5795240"/>
              <a:gd name="connsiteX23-30147" fmla="*/ 8832362 w 12641071"/>
              <a:gd name="connsiteY23-30148" fmla="*/ 928030 h 5795240"/>
              <a:gd name="connsiteX24-30149" fmla="*/ 8832362 w 12641071"/>
              <a:gd name="connsiteY24-30150" fmla="*/ 928033 h 5795240"/>
              <a:gd name="connsiteX25-30151" fmla="*/ 8842040 w 12641071"/>
              <a:gd name="connsiteY25-30152" fmla="*/ 943961 h 5795240"/>
              <a:gd name="connsiteX26-30153" fmla="*/ 8856144 w 12641071"/>
              <a:gd name="connsiteY26-30154" fmla="*/ 973241 h 5795240"/>
              <a:gd name="connsiteX27-30155" fmla="*/ 8856145 w 12641071"/>
              <a:gd name="connsiteY27-30156" fmla="*/ 973241 h 5795240"/>
              <a:gd name="connsiteX28-30157" fmla="*/ 8878117 w 12641071"/>
              <a:gd name="connsiteY28-30158" fmla="*/ 1018851 h 5795240"/>
              <a:gd name="connsiteX29-30159" fmla="*/ 8877719 w 12641071"/>
              <a:gd name="connsiteY29-30160" fmla="*/ 1018369 h 5795240"/>
              <a:gd name="connsiteX30-30161" fmla="*/ 8853250 w 12641071"/>
              <a:gd name="connsiteY30-30162" fmla="*/ 973288 h 5795240"/>
              <a:gd name="connsiteX31-30163" fmla="*/ 8853249 w 12641071"/>
              <a:gd name="connsiteY31-30164" fmla="*/ 973288 h 5795240"/>
              <a:gd name="connsiteX32-30165" fmla="*/ 8853248 w 12641071"/>
              <a:gd name="connsiteY32-30166" fmla="*/ 973287 h 5795240"/>
              <a:gd name="connsiteX33-30167" fmla="*/ 8849677 w 12641071"/>
              <a:gd name="connsiteY33-30168" fmla="*/ 973341 h 5795240"/>
              <a:gd name="connsiteX34-30169" fmla="*/ 8641543 w 12641071"/>
              <a:gd name="connsiteY34-30170" fmla="*/ 916577 h 5795240"/>
              <a:gd name="connsiteX35-30171" fmla="*/ 8641545 w 12641071"/>
              <a:gd name="connsiteY35-30172" fmla="*/ 916580 h 5795240"/>
              <a:gd name="connsiteX36-30173" fmla="*/ 8849676 w 12641071"/>
              <a:gd name="connsiteY36-30174" fmla="*/ 973343 h 5795240"/>
              <a:gd name="connsiteX37-30175" fmla="*/ 8853248 w 12641071"/>
              <a:gd name="connsiteY37-30176" fmla="*/ 973288 h 5795240"/>
              <a:gd name="connsiteX38-30177" fmla="*/ 8877719 w 12641071"/>
              <a:gd name="connsiteY38-30178" fmla="*/ 1018371 h 5795240"/>
              <a:gd name="connsiteX39-30179" fmla="*/ 8878116 w 12641071"/>
              <a:gd name="connsiteY39-30180" fmla="*/ 1018851 h 5795240"/>
              <a:gd name="connsiteX40-30181" fmla="*/ 8887288 w 12641071"/>
              <a:gd name="connsiteY40-30182" fmla="*/ 1037892 h 5795240"/>
              <a:gd name="connsiteX41-30183" fmla="*/ 8949899 w 12641071"/>
              <a:gd name="connsiteY41-30184" fmla="*/ 1239592 h 5795240"/>
              <a:gd name="connsiteX42-30185" fmla="*/ 8968437 w 12641071"/>
              <a:gd name="connsiteY42-30186" fmla="*/ 1423482 h 5795240"/>
              <a:gd name="connsiteX43-30187" fmla="*/ 8949899 w 12641071"/>
              <a:gd name="connsiteY43-30188" fmla="*/ 1239591 h 5795240"/>
              <a:gd name="connsiteX44-30189" fmla="*/ 8887288 w 12641071"/>
              <a:gd name="connsiteY44-30190" fmla="*/ 1037890 h 5795240"/>
              <a:gd name="connsiteX45-30191" fmla="*/ 8878116 w 12641071"/>
              <a:gd name="connsiteY45-30192" fmla="*/ 1018851 h 5795240"/>
              <a:gd name="connsiteX46-30193" fmla="*/ 8931285 w 12641071"/>
              <a:gd name="connsiteY46-30194" fmla="*/ 1083292 h 5795240"/>
              <a:gd name="connsiteX47-30195" fmla="*/ 9241478 w 12641071"/>
              <a:gd name="connsiteY47-30196" fmla="*/ 1211778 h 5795240"/>
              <a:gd name="connsiteX48-30197" fmla="*/ 9605238 w 12641071"/>
              <a:gd name="connsiteY48-30198" fmla="*/ 1018369 h 5795240"/>
              <a:gd name="connsiteX49-30199" fmla="*/ 9636247 w 12641071"/>
              <a:gd name="connsiteY49-30200" fmla="*/ 961241 h 5795240"/>
              <a:gd name="connsiteX50-30201" fmla="*/ 9641995 w 12641071"/>
              <a:gd name="connsiteY50-30202" fmla="*/ 961152 h 5795240"/>
              <a:gd name="connsiteX51-30203" fmla="*/ 9584939 w 12641071"/>
              <a:gd name="connsiteY51-30204" fmla="*/ 1079594 h 5795240"/>
              <a:gd name="connsiteX52-30205" fmla="*/ 9546257 w 12641071"/>
              <a:gd name="connsiteY52-30206" fmla="*/ 1204206 h 5795240"/>
              <a:gd name="connsiteX53-30207" fmla="*/ 9584939 w 12641071"/>
              <a:gd name="connsiteY53-30208" fmla="*/ 1079596 h 5795240"/>
              <a:gd name="connsiteX54-30209" fmla="*/ 9641995 w 12641071"/>
              <a:gd name="connsiteY54-30210" fmla="*/ 961153 h 5795240"/>
              <a:gd name="connsiteX55-30211" fmla="*/ 9653069 w 12641071"/>
              <a:gd name="connsiteY55-30212" fmla="*/ 960983 h 5795240"/>
              <a:gd name="connsiteX56-30213" fmla="*/ 9801564 w 12641071"/>
              <a:gd name="connsiteY56-30214" fmla="*/ 1196828 h 5795240"/>
              <a:gd name="connsiteX57-30215" fmla="*/ 9801566 w 12641071"/>
              <a:gd name="connsiteY57-30216" fmla="*/ 1196828 h 5795240"/>
              <a:gd name="connsiteX58-30217" fmla="*/ 9653070 w 12641071"/>
              <a:gd name="connsiteY58-30218" fmla="*/ 960982 h 5795240"/>
              <a:gd name="connsiteX59-30219" fmla="*/ 9641996 w 12641071"/>
              <a:gd name="connsiteY59-30220" fmla="*/ 961152 h 5795240"/>
              <a:gd name="connsiteX60-30221" fmla="*/ 9651917 w 12641071"/>
              <a:gd name="connsiteY60-30222" fmla="*/ 940556 h 5795240"/>
              <a:gd name="connsiteX61-30223" fmla="*/ 11050508 w 12641071"/>
              <a:gd name="connsiteY61-30224" fmla="*/ 108150 h 5795240"/>
              <a:gd name="connsiteX62-30225" fmla="*/ 12641071 w 12641071"/>
              <a:gd name="connsiteY62-30226" fmla="*/ 1698711 h 5795240"/>
              <a:gd name="connsiteX63-30227" fmla="*/ 11371062 w 12641071"/>
              <a:gd name="connsiteY63-30228" fmla="*/ 3256960 h 5795240"/>
              <a:gd name="connsiteX64-30229" fmla="*/ 11215953 w 12641071"/>
              <a:gd name="connsiteY64-30230" fmla="*/ 3280632 h 5795240"/>
              <a:gd name="connsiteX65-30231" fmla="*/ 11142318 w 12641071"/>
              <a:gd name="connsiteY65-30232" fmla="*/ 3276914 h 5795240"/>
              <a:gd name="connsiteX66-30233" fmla="*/ 11215952 w 12641071"/>
              <a:gd name="connsiteY66-30234" fmla="*/ 3280632 h 5795240"/>
              <a:gd name="connsiteX67-30235" fmla="*/ 11213133 w 12641071"/>
              <a:gd name="connsiteY67-30236" fmla="*/ 3281062 h 5795240"/>
              <a:gd name="connsiteX68-30237" fmla="*/ 11116921 w 12641071"/>
              <a:gd name="connsiteY68-30238" fmla="*/ 3285921 h 5795240"/>
              <a:gd name="connsiteX69-30239" fmla="*/ 11050507 w 12641071"/>
              <a:gd name="connsiteY69-30240" fmla="*/ 3289274 h 5795240"/>
              <a:gd name="connsiteX70-30241" fmla="*/ 11006292 w 12641071"/>
              <a:gd name="connsiteY70-30242" fmla="*/ 3287041 h 5795240"/>
              <a:gd name="connsiteX71-30243" fmla="*/ 10937101 w 12641071"/>
              <a:gd name="connsiteY71-30244" fmla="*/ 3297601 h 5795240"/>
              <a:gd name="connsiteX72-30245" fmla="*/ 10144740 w 12641071"/>
              <a:gd name="connsiteY72-30246" fmla="*/ 4089962 h 5795240"/>
              <a:gd name="connsiteX73-30247" fmla="*/ 10130374 w 12641071"/>
              <a:gd name="connsiteY73-30248" fmla="*/ 4184101 h 5795240"/>
              <a:gd name="connsiteX74-30249" fmla="*/ 10130375 w 12641071"/>
              <a:gd name="connsiteY74-30250" fmla="*/ 4184103 h 5795240"/>
              <a:gd name="connsiteX75-30251" fmla="*/ 10130656 w 12641071"/>
              <a:gd name="connsiteY75-30252" fmla="*/ 4185950 h 5795240"/>
              <a:gd name="connsiteX76-30253" fmla="*/ 10138194 w 12641071"/>
              <a:gd name="connsiteY76-30254" fmla="*/ 4335228 h 5795240"/>
              <a:gd name="connsiteX77-30255" fmla="*/ 10137710 w 12641071"/>
              <a:gd name="connsiteY77-30256" fmla="*/ 4344822 h 5795240"/>
              <a:gd name="connsiteX78-30257" fmla="*/ 10133555 w 12641071"/>
              <a:gd name="connsiteY78-30258" fmla="*/ 4427096 h 5795240"/>
              <a:gd name="connsiteX79-30259" fmla="*/ 10129312 w 12641071"/>
              <a:gd name="connsiteY79-30260" fmla="*/ 4399289 h 5795240"/>
              <a:gd name="connsiteX80-30261" fmla="*/ 10126797 w 12641071"/>
              <a:gd name="connsiteY80-30262" fmla="*/ 4349498 h 5795240"/>
              <a:gd name="connsiteX81-30263" fmla="*/ 10126796 w 12641071"/>
              <a:gd name="connsiteY81-30264" fmla="*/ 4349498 h 5795240"/>
              <a:gd name="connsiteX82-30265" fmla="*/ 10129311 w 12641071"/>
              <a:gd name="connsiteY82-30266" fmla="*/ 4399289 h 5795240"/>
              <a:gd name="connsiteX83-30267" fmla="*/ 10133554 w 12641071"/>
              <a:gd name="connsiteY83-30268" fmla="*/ 4427096 h 5795240"/>
              <a:gd name="connsiteX84-30269" fmla="*/ 10130656 w 12641071"/>
              <a:gd name="connsiteY84-30270" fmla="*/ 4484506 h 5795240"/>
              <a:gd name="connsiteX85-30271" fmla="*/ 8678182 w 12641071"/>
              <a:gd name="connsiteY85-30272" fmla="*/ 5795240 h 5795240"/>
              <a:gd name="connsiteX86-30273" fmla="*/ 7467518 w 12641071"/>
              <a:gd name="connsiteY86-30274" fmla="*/ 5151535 h 5795240"/>
              <a:gd name="connsiteX87-30275" fmla="*/ 7419945 w 12641071"/>
              <a:gd name="connsiteY87-30276" fmla="*/ 5073228 h 5795240"/>
              <a:gd name="connsiteX88-30277" fmla="*/ 7394386 w 12641071"/>
              <a:gd name="connsiteY88-30278" fmla="*/ 5031156 h 5795240"/>
              <a:gd name="connsiteX89-30279" fmla="*/ 7367299 w 12641071"/>
              <a:gd name="connsiteY89-30280" fmla="*/ 4974928 h 5795240"/>
              <a:gd name="connsiteX90-30281" fmla="*/ 7332905 w 12641071"/>
              <a:gd name="connsiteY90-30282" fmla="*/ 4903531 h 5795240"/>
              <a:gd name="connsiteX91-30283" fmla="*/ 7320958 w 12641071"/>
              <a:gd name="connsiteY91-30284" fmla="*/ 4870887 h 5795240"/>
              <a:gd name="connsiteX92-30285" fmla="*/ 7322174 w 12641071"/>
              <a:gd name="connsiteY92-30286" fmla="*/ 4872361 h 5795240"/>
              <a:gd name="connsiteX93-30287" fmla="*/ 7362630 w 12641071"/>
              <a:gd name="connsiteY93-30288" fmla="*/ 4938954 h 5795240"/>
              <a:gd name="connsiteX94-30289" fmla="*/ 7380779 w 12641071"/>
              <a:gd name="connsiteY94-30290" fmla="*/ 4976628 h 5795240"/>
              <a:gd name="connsiteX95-30291" fmla="*/ 7391210 w 12641071"/>
              <a:gd name="connsiteY95-30292" fmla="*/ 4977944 h 5795240"/>
              <a:gd name="connsiteX96-30293" fmla="*/ 7380780 w 12641071"/>
              <a:gd name="connsiteY96-30294" fmla="*/ 4976628 h 5795240"/>
              <a:gd name="connsiteX97-30295" fmla="*/ 7362631 w 12641071"/>
              <a:gd name="connsiteY97-30296" fmla="*/ 4938954 h 5795240"/>
              <a:gd name="connsiteX98-30297" fmla="*/ 7322175 w 12641071"/>
              <a:gd name="connsiteY98-30298" fmla="*/ 4872361 h 5795240"/>
              <a:gd name="connsiteX99-30299" fmla="*/ 7320959 w 12641071"/>
              <a:gd name="connsiteY99-30300" fmla="*/ 4870887 h 5795240"/>
              <a:gd name="connsiteX100-30301" fmla="*/ 7283811 w 12641071"/>
              <a:gd name="connsiteY100-30302" fmla="*/ 4769391 h 5795240"/>
              <a:gd name="connsiteX101-30303" fmla="*/ 7272112 w 12641071"/>
              <a:gd name="connsiteY101-30304" fmla="*/ 4718630 h 5795240"/>
              <a:gd name="connsiteX102-30305" fmla="*/ 7272111 w 12641071"/>
              <a:gd name="connsiteY102-30306" fmla="*/ 4718630 h 5795240"/>
              <a:gd name="connsiteX103-30307" fmla="*/ 7283810 w 12641071"/>
              <a:gd name="connsiteY103-30308" fmla="*/ 4769391 h 5795240"/>
              <a:gd name="connsiteX104-30309" fmla="*/ 7320958 w 12641071"/>
              <a:gd name="connsiteY104-30310" fmla="*/ 4870887 h 5795240"/>
              <a:gd name="connsiteX105-30311" fmla="*/ 7223551 w 12641071"/>
              <a:gd name="connsiteY105-30312" fmla="*/ 4752829 h 5795240"/>
              <a:gd name="connsiteX106-30313" fmla="*/ 6652445 w 12641071"/>
              <a:gd name="connsiteY106-30314" fmla="*/ 4516269 h 5795240"/>
              <a:gd name="connsiteX107-30315" fmla="*/ 6200873 w 12641071"/>
              <a:gd name="connsiteY107-30316" fmla="*/ 4654206 h 5795240"/>
              <a:gd name="connsiteX108-30317" fmla="*/ 6088813 w 12641071"/>
              <a:gd name="connsiteY108-30318" fmla="*/ 4746663 h 5795240"/>
              <a:gd name="connsiteX109-30319" fmla="*/ 6043019 w 12641071"/>
              <a:gd name="connsiteY109-30320" fmla="*/ 4807902 h 5795240"/>
              <a:gd name="connsiteX110-30321" fmla="*/ 6023271 w 12641071"/>
              <a:gd name="connsiteY110-30322" fmla="*/ 4834312 h 5795240"/>
              <a:gd name="connsiteX111-30323" fmla="*/ 5970678 w 12641071"/>
              <a:gd name="connsiteY111-30324" fmla="*/ 4892181 h 5795240"/>
              <a:gd name="connsiteX112-30325" fmla="*/ 5982717 w 12641071"/>
              <a:gd name="connsiteY112-30326" fmla="*/ 4872361 h 5795240"/>
              <a:gd name="connsiteX113-30327" fmla="*/ 5970675 w 12641071"/>
              <a:gd name="connsiteY113-30328" fmla="*/ 4892181 h 5795240"/>
              <a:gd name="connsiteX114-30329" fmla="*/ 5935320 w 12641071"/>
              <a:gd name="connsiteY114-30330" fmla="*/ 4931081 h 5795240"/>
              <a:gd name="connsiteX115-30331" fmla="*/ 4971763 w 12641071"/>
              <a:gd name="connsiteY115-30332" fmla="*/ 5330200 h 5795240"/>
              <a:gd name="connsiteX116-30333" fmla="*/ 3716172 w 12641071"/>
              <a:gd name="connsiteY116-30334" fmla="*/ 4497938 h 5795240"/>
              <a:gd name="connsiteX117-30335" fmla="*/ 3710773 w 12641071"/>
              <a:gd name="connsiteY117-30336" fmla="*/ 4483182 h 5795240"/>
              <a:gd name="connsiteX118-30337" fmla="*/ 3710773 w 12641071"/>
              <a:gd name="connsiteY118-30338" fmla="*/ 4483181 h 5795240"/>
              <a:gd name="connsiteX119-30339" fmla="*/ 3674984 w 12641071"/>
              <a:gd name="connsiteY119-30340" fmla="*/ 4385402 h 5795240"/>
              <a:gd name="connsiteX120-30341" fmla="*/ 3670349 w 12641071"/>
              <a:gd name="connsiteY120-30342" fmla="*/ 4372742 h 5795240"/>
              <a:gd name="connsiteX121-30343" fmla="*/ 3659438 w 12641071"/>
              <a:gd name="connsiteY121-30344" fmla="*/ 4330309 h 5795240"/>
              <a:gd name="connsiteX122-30345" fmla="*/ 3672084 w 12641071"/>
              <a:gd name="connsiteY122-30346" fmla="*/ 4353606 h 5795240"/>
              <a:gd name="connsiteX123-30347" fmla="*/ 3659440 w 12641071"/>
              <a:gd name="connsiteY123-30348" fmla="*/ 4330309 h 5795240"/>
              <a:gd name="connsiteX124-30349" fmla="*/ 3613217 w 12641071"/>
              <a:gd name="connsiteY124-30350" fmla="*/ 4245153 h 5795240"/>
              <a:gd name="connsiteX125-30351" fmla="*/ 3083792 w 12641071"/>
              <a:gd name="connsiteY125-30352" fmla="*/ 3963660 h 5795240"/>
              <a:gd name="connsiteX126-30353" fmla="*/ 2835272 w 12641071"/>
              <a:gd name="connsiteY126-30354" fmla="*/ 4013833 h 5795240"/>
              <a:gd name="connsiteX127-30355" fmla="*/ 2820214 w 12641071"/>
              <a:gd name="connsiteY127-30356" fmla="*/ 4022007 h 5795240"/>
              <a:gd name="connsiteX128-30357" fmla="*/ 2820212 w 12641071"/>
              <a:gd name="connsiteY128-30358" fmla="*/ 4022008 h 5795240"/>
              <a:gd name="connsiteX129-30359" fmla="*/ 2820206 w 12641071"/>
              <a:gd name="connsiteY129-30360" fmla="*/ 4022011 h 5795240"/>
              <a:gd name="connsiteX130-30361" fmla="*/ 2813481 w 12641071"/>
              <a:gd name="connsiteY130-30362" fmla="*/ 4027041 h 5795240"/>
              <a:gd name="connsiteX131-30363" fmla="*/ 2762875 w 12641071"/>
              <a:gd name="connsiteY131-30364" fmla="*/ 4057784 h 5795240"/>
              <a:gd name="connsiteX132-30365" fmla="*/ 2762878 w 12641071"/>
              <a:gd name="connsiteY132-30366" fmla="*/ 4057784 h 5795240"/>
              <a:gd name="connsiteX133-30367" fmla="*/ 2694694 w 12641071"/>
              <a:gd name="connsiteY133-30368" fmla="*/ 4099208 h 5795240"/>
              <a:gd name="connsiteX134-30369" fmla="*/ 2726822 w 12641071"/>
              <a:gd name="connsiteY134-30370" fmla="*/ 4072700 h 5795240"/>
              <a:gd name="connsiteX135-30371" fmla="*/ 2757719 w 12641071"/>
              <a:gd name="connsiteY135-30372" fmla="*/ 4055929 h 5795240"/>
              <a:gd name="connsiteX136-30373" fmla="*/ 2757718 w 12641071"/>
              <a:gd name="connsiteY136-30374" fmla="*/ 4055928 h 5795240"/>
              <a:gd name="connsiteX137-30375" fmla="*/ 2726820 w 12641071"/>
              <a:gd name="connsiteY137-30376" fmla="*/ 4072700 h 5795240"/>
              <a:gd name="connsiteX138-30377" fmla="*/ 2694692 w 12641071"/>
              <a:gd name="connsiteY138-30378" fmla="*/ 4099208 h 5795240"/>
              <a:gd name="connsiteX139-30379" fmla="*/ 2664698 w 12641071"/>
              <a:gd name="connsiteY139-30380" fmla="*/ 4117431 h 5795240"/>
              <a:gd name="connsiteX140-30381" fmla="*/ 1804544 w 12641071"/>
              <a:gd name="connsiteY140-30382" fmla="*/ 4335229 h 5795240"/>
              <a:gd name="connsiteX141-30383" fmla="*/ 0 w 12641071"/>
              <a:gd name="connsiteY141-30384" fmla="*/ 2530685 h 5795240"/>
              <a:gd name="connsiteX142-30385" fmla="*/ 1804544 w 12641071"/>
              <a:gd name="connsiteY142-30386" fmla="*/ 726143 h 5795240"/>
              <a:gd name="connsiteX143-30387" fmla="*/ 3080549 w 12641071"/>
              <a:gd name="connsiteY143-30388" fmla="*/ 1254682 h 5795240"/>
              <a:gd name="connsiteX144-30389" fmla="*/ 3268676 w 12641071"/>
              <a:gd name="connsiteY144-30390" fmla="*/ 1461167 h 5795240"/>
              <a:gd name="connsiteX145-30391" fmla="*/ 3565826 w 12641071"/>
              <a:gd name="connsiteY145-30392" fmla="*/ 1551935 h 5795240"/>
              <a:gd name="connsiteX146-30393" fmla="*/ 4086504 w 12641071"/>
              <a:gd name="connsiteY146-30394" fmla="*/ 1127574 h 5795240"/>
              <a:gd name="connsiteX147-30395" fmla="*/ 4103078 w 12641071"/>
              <a:gd name="connsiteY147-30396" fmla="*/ 1004204 h 5795240"/>
              <a:gd name="connsiteX148-30397" fmla="*/ 5215874 w 12641071"/>
              <a:gd name="connsiteY148-30398" fmla="*/ 0 h 5795240"/>
              <a:gd name="connsiteX0-30399" fmla="*/ 6019265 w 12641071"/>
              <a:gd name="connsiteY0-30400" fmla="*/ 4804905 h 5795240"/>
              <a:gd name="connsiteX1-30401" fmla="*/ 6019264 w 12641071"/>
              <a:gd name="connsiteY1-30402" fmla="*/ 4804905 h 5795240"/>
              <a:gd name="connsiteX2-30403" fmla="*/ 6036570 w 12641071"/>
              <a:gd name="connsiteY2-30404" fmla="*/ 4807089 h 5795240"/>
              <a:gd name="connsiteX3-30405" fmla="*/ 6019265 w 12641071"/>
              <a:gd name="connsiteY3-30406" fmla="*/ 4804905 h 5795240"/>
              <a:gd name="connsiteX4-30407" fmla="*/ 3682364 w 12641071"/>
              <a:gd name="connsiteY4-30408" fmla="*/ 4386723 h 5795240"/>
              <a:gd name="connsiteX5-30409" fmla="*/ 3772428 w 12641071"/>
              <a:gd name="connsiteY5-30410" fmla="*/ 4402840 h 5795240"/>
              <a:gd name="connsiteX6-30411" fmla="*/ 3772428 w 12641071"/>
              <a:gd name="connsiteY6-30412" fmla="*/ 4402840 h 5795240"/>
              <a:gd name="connsiteX7-30413" fmla="*/ 3682364 w 12641071"/>
              <a:gd name="connsiteY7-30414" fmla="*/ 4386723 h 5795240"/>
              <a:gd name="connsiteX8-30415" fmla="*/ 5215874 w 12641071"/>
              <a:gd name="connsiteY8-30416" fmla="*/ 0 h 5795240"/>
              <a:gd name="connsiteX9-30417" fmla="*/ 5927386 w 12641071"/>
              <a:gd name="connsiteY9-30418" fmla="*/ 255427 h 5795240"/>
              <a:gd name="connsiteX10-30419" fmla="*/ 6105193 w 12641071"/>
              <a:gd name="connsiteY10-30420" fmla="*/ 442067 h 5795240"/>
              <a:gd name="connsiteX11-30421" fmla="*/ 6105193 w 12641071"/>
              <a:gd name="connsiteY11-30422" fmla="*/ 442069 h 5795240"/>
              <a:gd name="connsiteX12-30423" fmla="*/ 6141460 w 12641071"/>
              <a:gd name="connsiteY12-30424" fmla="*/ 475027 h 5795240"/>
              <a:gd name="connsiteX13-30425" fmla="*/ 6788665 w 12641071"/>
              <a:gd name="connsiteY13-30426" fmla="*/ 707369 h 5795240"/>
              <a:gd name="connsiteX14-30427" fmla="*/ 7184710 w 12641071"/>
              <a:gd name="connsiteY14-30428" fmla="*/ 627411 h 5795240"/>
              <a:gd name="connsiteX15-30429" fmla="*/ 7314851 w 12641071"/>
              <a:gd name="connsiteY15-30430" fmla="*/ 559537 h 5795240"/>
              <a:gd name="connsiteX16-30431" fmla="*/ 7314853 w 12641071"/>
              <a:gd name="connsiteY16-30432" fmla="*/ 559536 h 5795240"/>
              <a:gd name="connsiteX17-30433" fmla="*/ 7314851 w 12641071"/>
              <a:gd name="connsiteY17-30434" fmla="*/ 559537 h 5795240"/>
              <a:gd name="connsiteX18-30435" fmla="*/ 7391626 w 12641071"/>
              <a:gd name="connsiteY18-30436" fmla="*/ 508114 h 5795240"/>
              <a:gd name="connsiteX19-30437" fmla="*/ 7391631 w 12641071"/>
              <a:gd name="connsiteY19-30438" fmla="*/ 508110 h 5795240"/>
              <a:gd name="connsiteX20-30439" fmla="*/ 7478934 w 12641071"/>
              <a:gd name="connsiteY20-30440" fmla="*/ 466053 h 5795240"/>
              <a:gd name="connsiteX21-30441" fmla="*/ 7897193 w 12641071"/>
              <a:gd name="connsiteY21-30442" fmla="*/ 381611 h 5795240"/>
              <a:gd name="connsiteX22-30443" fmla="*/ 8788216 w 12641071"/>
              <a:gd name="connsiteY22-30444" fmla="*/ 855364 h 5795240"/>
              <a:gd name="connsiteX23-30445" fmla="*/ 8832362 w 12641071"/>
              <a:gd name="connsiteY23-30446" fmla="*/ 928030 h 5795240"/>
              <a:gd name="connsiteX24-30447" fmla="*/ 8832362 w 12641071"/>
              <a:gd name="connsiteY24-30448" fmla="*/ 928033 h 5795240"/>
              <a:gd name="connsiteX25-30449" fmla="*/ 8842040 w 12641071"/>
              <a:gd name="connsiteY25-30450" fmla="*/ 943961 h 5795240"/>
              <a:gd name="connsiteX26-30451" fmla="*/ 8856144 w 12641071"/>
              <a:gd name="connsiteY26-30452" fmla="*/ 973241 h 5795240"/>
              <a:gd name="connsiteX27-30453" fmla="*/ 8856145 w 12641071"/>
              <a:gd name="connsiteY27-30454" fmla="*/ 973241 h 5795240"/>
              <a:gd name="connsiteX28-30455" fmla="*/ 8878117 w 12641071"/>
              <a:gd name="connsiteY28-30456" fmla="*/ 1018851 h 5795240"/>
              <a:gd name="connsiteX29-30457" fmla="*/ 8877719 w 12641071"/>
              <a:gd name="connsiteY29-30458" fmla="*/ 1018369 h 5795240"/>
              <a:gd name="connsiteX30-30459" fmla="*/ 8853250 w 12641071"/>
              <a:gd name="connsiteY30-30460" fmla="*/ 973288 h 5795240"/>
              <a:gd name="connsiteX31-30461" fmla="*/ 8853249 w 12641071"/>
              <a:gd name="connsiteY31-30462" fmla="*/ 973288 h 5795240"/>
              <a:gd name="connsiteX32-30463" fmla="*/ 8853248 w 12641071"/>
              <a:gd name="connsiteY32-30464" fmla="*/ 973287 h 5795240"/>
              <a:gd name="connsiteX33-30465" fmla="*/ 8849677 w 12641071"/>
              <a:gd name="connsiteY33-30466" fmla="*/ 973341 h 5795240"/>
              <a:gd name="connsiteX34-30467" fmla="*/ 8641543 w 12641071"/>
              <a:gd name="connsiteY34-30468" fmla="*/ 916577 h 5795240"/>
              <a:gd name="connsiteX35-30469" fmla="*/ 8641545 w 12641071"/>
              <a:gd name="connsiteY35-30470" fmla="*/ 916580 h 5795240"/>
              <a:gd name="connsiteX36-30471" fmla="*/ 8849676 w 12641071"/>
              <a:gd name="connsiteY36-30472" fmla="*/ 973343 h 5795240"/>
              <a:gd name="connsiteX37-30473" fmla="*/ 8853248 w 12641071"/>
              <a:gd name="connsiteY37-30474" fmla="*/ 973288 h 5795240"/>
              <a:gd name="connsiteX38-30475" fmla="*/ 8877719 w 12641071"/>
              <a:gd name="connsiteY38-30476" fmla="*/ 1018371 h 5795240"/>
              <a:gd name="connsiteX39-30477" fmla="*/ 8878116 w 12641071"/>
              <a:gd name="connsiteY39-30478" fmla="*/ 1018851 h 5795240"/>
              <a:gd name="connsiteX40-30479" fmla="*/ 8887288 w 12641071"/>
              <a:gd name="connsiteY40-30480" fmla="*/ 1037892 h 5795240"/>
              <a:gd name="connsiteX41-30481" fmla="*/ 8949899 w 12641071"/>
              <a:gd name="connsiteY41-30482" fmla="*/ 1239592 h 5795240"/>
              <a:gd name="connsiteX42-30483" fmla="*/ 8968437 w 12641071"/>
              <a:gd name="connsiteY42-30484" fmla="*/ 1423482 h 5795240"/>
              <a:gd name="connsiteX43-30485" fmla="*/ 8949899 w 12641071"/>
              <a:gd name="connsiteY43-30486" fmla="*/ 1239591 h 5795240"/>
              <a:gd name="connsiteX44-30487" fmla="*/ 8887288 w 12641071"/>
              <a:gd name="connsiteY44-30488" fmla="*/ 1037890 h 5795240"/>
              <a:gd name="connsiteX45-30489" fmla="*/ 8878116 w 12641071"/>
              <a:gd name="connsiteY45-30490" fmla="*/ 1018851 h 5795240"/>
              <a:gd name="connsiteX46-30491" fmla="*/ 8931285 w 12641071"/>
              <a:gd name="connsiteY46-30492" fmla="*/ 1083292 h 5795240"/>
              <a:gd name="connsiteX47-30493" fmla="*/ 9241478 w 12641071"/>
              <a:gd name="connsiteY47-30494" fmla="*/ 1211778 h 5795240"/>
              <a:gd name="connsiteX48-30495" fmla="*/ 9605238 w 12641071"/>
              <a:gd name="connsiteY48-30496" fmla="*/ 1018369 h 5795240"/>
              <a:gd name="connsiteX49-30497" fmla="*/ 9636247 w 12641071"/>
              <a:gd name="connsiteY49-30498" fmla="*/ 961241 h 5795240"/>
              <a:gd name="connsiteX50-30499" fmla="*/ 9641995 w 12641071"/>
              <a:gd name="connsiteY50-30500" fmla="*/ 961152 h 5795240"/>
              <a:gd name="connsiteX51-30501" fmla="*/ 9584939 w 12641071"/>
              <a:gd name="connsiteY51-30502" fmla="*/ 1079594 h 5795240"/>
              <a:gd name="connsiteX52-30503" fmla="*/ 9546257 w 12641071"/>
              <a:gd name="connsiteY52-30504" fmla="*/ 1204206 h 5795240"/>
              <a:gd name="connsiteX53-30505" fmla="*/ 9584939 w 12641071"/>
              <a:gd name="connsiteY53-30506" fmla="*/ 1079596 h 5795240"/>
              <a:gd name="connsiteX54-30507" fmla="*/ 9641995 w 12641071"/>
              <a:gd name="connsiteY54-30508" fmla="*/ 961153 h 5795240"/>
              <a:gd name="connsiteX55-30509" fmla="*/ 9653069 w 12641071"/>
              <a:gd name="connsiteY55-30510" fmla="*/ 960983 h 5795240"/>
              <a:gd name="connsiteX56-30511" fmla="*/ 9801564 w 12641071"/>
              <a:gd name="connsiteY56-30512" fmla="*/ 1196828 h 5795240"/>
              <a:gd name="connsiteX57-30513" fmla="*/ 9801566 w 12641071"/>
              <a:gd name="connsiteY57-30514" fmla="*/ 1196828 h 5795240"/>
              <a:gd name="connsiteX58-30515" fmla="*/ 9653070 w 12641071"/>
              <a:gd name="connsiteY58-30516" fmla="*/ 960982 h 5795240"/>
              <a:gd name="connsiteX59-30517" fmla="*/ 9641996 w 12641071"/>
              <a:gd name="connsiteY59-30518" fmla="*/ 961152 h 5795240"/>
              <a:gd name="connsiteX60-30519" fmla="*/ 9651917 w 12641071"/>
              <a:gd name="connsiteY60-30520" fmla="*/ 940556 h 5795240"/>
              <a:gd name="connsiteX61-30521" fmla="*/ 11050508 w 12641071"/>
              <a:gd name="connsiteY61-30522" fmla="*/ 108150 h 5795240"/>
              <a:gd name="connsiteX62-30523" fmla="*/ 12641071 w 12641071"/>
              <a:gd name="connsiteY62-30524" fmla="*/ 1698711 h 5795240"/>
              <a:gd name="connsiteX63-30525" fmla="*/ 11371062 w 12641071"/>
              <a:gd name="connsiteY63-30526" fmla="*/ 3256960 h 5795240"/>
              <a:gd name="connsiteX64-30527" fmla="*/ 11215953 w 12641071"/>
              <a:gd name="connsiteY64-30528" fmla="*/ 3280632 h 5795240"/>
              <a:gd name="connsiteX65-30529" fmla="*/ 11142318 w 12641071"/>
              <a:gd name="connsiteY65-30530" fmla="*/ 3276914 h 5795240"/>
              <a:gd name="connsiteX66-30531" fmla="*/ 11215952 w 12641071"/>
              <a:gd name="connsiteY66-30532" fmla="*/ 3280632 h 5795240"/>
              <a:gd name="connsiteX67-30533" fmla="*/ 11213133 w 12641071"/>
              <a:gd name="connsiteY67-30534" fmla="*/ 3281062 h 5795240"/>
              <a:gd name="connsiteX68-30535" fmla="*/ 11116921 w 12641071"/>
              <a:gd name="connsiteY68-30536" fmla="*/ 3285921 h 5795240"/>
              <a:gd name="connsiteX69-30537" fmla="*/ 11050507 w 12641071"/>
              <a:gd name="connsiteY69-30538" fmla="*/ 3289274 h 5795240"/>
              <a:gd name="connsiteX70-30539" fmla="*/ 11006292 w 12641071"/>
              <a:gd name="connsiteY70-30540" fmla="*/ 3287041 h 5795240"/>
              <a:gd name="connsiteX71-30541" fmla="*/ 10937101 w 12641071"/>
              <a:gd name="connsiteY71-30542" fmla="*/ 3297601 h 5795240"/>
              <a:gd name="connsiteX72-30543" fmla="*/ 10144740 w 12641071"/>
              <a:gd name="connsiteY72-30544" fmla="*/ 4089962 h 5795240"/>
              <a:gd name="connsiteX73-30545" fmla="*/ 10130374 w 12641071"/>
              <a:gd name="connsiteY73-30546" fmla="*/ 4184101 h 5795240"/>
              <a:gd name="connsiteX74-30547" fmla="*/ 10130375 w 12641071"/>
              <a:gd name="connsiteY74-30548" fmla="*/ 4184103 h 5795240"/>
              <a:gd name="connsiteX75-30549" fmla="*/ 10130656 w 12641071"/>
              <a:gd name="connsiteY75-30550" fmla="*/ 4185950 h 5795240"/>
              <a:gd name="connsiteX76-30551" fmla="*/ 10138194 w 12641071"/>
              <a:gd name="connsiteY76-30552" fmla="*/ 4335228 h 5795240"/>
              <a:gd name="connsiteX77-30553" fmla="*/ 10137710 w 12641071"/>
              <a:gd name="connsiteY77-30554" fmla="*/ 4344822 h 5795240"/>
              <a:gd name="connsiteX78-30555" fmla="*/ 10133555 w 12641071"/>
              <a:gd name="connsiteY78-30556" fmla="*/ 4427096 h 5795240"/>
              <a:gd name="connsiteX79-30557" fmla="*/ 10129312 w 12641071"/>
              <a:gd name="connsiteY79-30558" fmla="*/ 4399289 h 5795240"/>
              <a:gd name="connsiteX80-30559" fmla="*/ 10126797 w 12641071"/>
              <a:gd name="connsiteY80-30560" fmla="*/ 4349498 h 5795240"/>
              <a:gd name="connsiteX81-30561" fmla="*/ 10126796 w 12641071"/>
              <a:gd name="connsiteY81-30562" fmla="*/ 4349498 h 5795240"/>
              <a:gd name="connsiteX82-30563" fmla="*/ 10129311 w 12641071"/>
              <a:gd name="connsiteY82-30564" fmla="*/ 4399289 h 5795240"/>
              <a:gd name="connsiteX83-30565" fmla="*/ 10133554 w 12641071"/>
              <a:gd name="connsiteY83-30566" fmla="*/ 4427096 h 5795240"/>
              <a:gd name="connsiteX84-30567" fmla="*/ 10130656 w 12641071"/>
              <a:gd name="connsiteY84-30568" fmla="*/ 4484506 h 5795240"/>
              <a:gd name="connsiteX85-30569" fmla="*/ 8678182 w 12641071"/>
              <a:gd name="connsiteY85-30570" fmla="*/ 5795240 h 5795240"/>
              <a:gd name="connsiteX86-30571" fmla="*/ 7467518 w 12641071"/>
              <a:gd name="connsiteY86-30572" fmla="*/ 5151535 h 5795240"/>
              <a:gd name="connsiteX87-30573" fmla="*/ 7419945 w 12641071"/>
              <a:gd name="connsiteY87-30574" fmla="*/ 5073228 h 5795240"/>
              <a:gd name="connsiteX88-30575" fmla="*/ 7394386 w 12641071"/>
              <a:gd name="connsiteY88-30576" fmla="*/ 5031156 h 5795240"/>
              <a:gd name="connsiteX89-30577" fmla="*/ 7367299 w 12641071"/>
              <a:gd name="connsiteY89-30578" fmla="*/ 4974928 h 5795240"/>
              <a:gd name="connsiteX90-30579" fmla="*/ 7332905 w 12641071"/>
              <a:gd name="connsiteY90-30580" fmla="*/ 4903531 h 5795240"/>
              <a:gd name="connsiteX91-30581" fmla="*/ 7320958 w 12641071"/>
              <a:gd name="connsiteY91-30582" fmla="*/ 4870887 h 5795240"/>
              <a:gd name="connsiteX92-30583" fmla="*/ 7322174 w 12641071"/>
              <a:gd name="connsiteY92-30584" fmla="*/ 4872361 h 5795240"/>
              <a:gd name="connsiteX93-30585" fmla="*/ 7362630 w 12641071"/>
              <a:gd name="connsiteY93-30586" fmla="*/ 4938954 h 5795240"/>
              <a:gd name="connsiteX94-30587" fmla="*/ 7380779 w 12641071"/>
              <a:gd name="connsiteY94-30588" fmla="*/ 4976628 h 5795240"/>
              <a:gd name="connsiteX95-30589" fmla="*/ 7391210 w 12641071"/>
              <a:gd name="connsiteY95-30590" fmla="*/ 4977944 h 5795240"/>
              <a:gd name="connsiteX96-30591" fmla="*/ 7380780 w 12641071"/>
              <a:gd name="connsiteY96-30592" fmla="*/ 4976628 h 5795240"/>
              <a:gd name="connsiteX97-30593" fmla="*/ 7362631 w 12641071"/>
              <a:gd name="connsiteY97-30594" fmla="*/ 4938954 h 5795240"/>
              <a:gd name="connsiteX98-30595" fmla="*/ 7322175 w 12641071"/>
              <a:gd name="connsiteY98-30596" fmla="*/ 4872361 h 5795240"/>
              <a:gd name="connsiteX99-30597" fmla="*/ 7320959 w 12641071"/>
              <a:gd name="connsiteY99-30598" fmla="*/ 4870887 h 5795240"/>
              <a:gd name="connsiteX100-30599" fmla="*/ 7283811 w 12641071"/>
              <a:gd name="connsiteY100-30600" fmla="*/ 4769391 h 5795240"/>
              <a:gd name="connsiteX101-30601" fmla="*/ 7272112 w 12641071"/>
              <a:gd name="connsiteY101-30602" fmla="*/ 4718630 h 5795240"/>
              <a:gd name="connsiteX102-30603" fmla="*/ 7272111 w 12641071"/>
              <a:gd name="connsiteY102-30604" fmla="*/ 4718630 h 5795240"/>
              <a:gd name="connsiteX103-30605" fmla="*/ 7283810 w 12641071"/>
              <a:gd name="connsiteY103-30606" fmla="*/ 4769391 h 5795240"/>
              <a:gd name="connsiteX104-30607" fmla="*/ 7320958 w 12641071"/>
              <a:gd name="connsiteY104-30608" fmla="*/ 4870887 h 5795240"/>
              <a:gd name="connsiteX105-30609" fmla="*/ 7223551 w 12641071"/>
              <a:gd name="connsiteY105-30610" fmla="*/ 4752829 h 5795240"/>
              <a:gd name="connsiteX106-30611" fmla="*/ 6652445 w 12641071"/>
              <a:gd name="connsiteY106-30612" fmla="*/ 4516269 h 5795240"/>
              <a:gd name="connsiteX107-30613" fmla="*/ 6200873 w 12641071"/>
              <a:gd name="connsiteY107-30614" fmla="*/ 4654206 h 5795240"/>
              <a:gd name="connsiteX108-30615" fmla="*/ 6088813 w 12641071"/>
              <a:gd name="connsiteY108-30616" fmla="*/ 4746663 h 5795240"/>
              <a:gd name="connsiteX109-30617" fmla="*/ 6023271 w 12641071"/>
              <a:gd name="connsiteY109-30618" fmla="*/ 4834312 h 5795240"/>
              <a:gd name="connsiteX110-30619" fmla="*/ 5970678 w 12641071"/>
              <a:gd name="connsiteY110-30620" fmla="*/ 4892181 h 5795240"/>
              <a:gd name="connsiteX111-30621" fmla="*/ 5982717 w 12641071"/>
              <a:gd name="connsiteY111-30622" fmla="*/ 4872361 h 5795240"/>
              <a:gd name="connsiteX112-30623" fmla="*/ 5970675 w 12641071"/>
              <a:gd name="connsiteY112-30624" fmla="*/ 4892181 h 5795240"/>
              <a:gd name="connsiteX113-30625" fmla="*/ 5935320 w 12641071"/>
              <a:gd name="connsiteY113-30626" fmla="*/ 4931081 h 5795240"/>
              <a:gd name="connsiteX114-30627" fmla="*/ 4971763 w 12641071"/>
              <a:gd name="connsiteY114-30628" fmla="*/ 5330200 h 5795240"/>
              <a:gd name="connsiteX115-30629" fmla="*/ 3716172 w 12641071"/>
              <a:gd name="connsiteY115-30630" fmla="*/ 4497938 h 5795240"/>
              <a:gd name="connsiteX116-30631" fmla="*/ 3710773 w 12641071"/>
              <a:gd name="connsiteY116-30632" fmla="*/ 4483182 h 5795240"/>
              <a:gd name="connsiteX117-30633" fmla="*/ 3710773 w 12641071"/>
              <a:gd name="connsiteY117-30634" fmla="*/ 4483181 h 5795240"/>
              <a:gd name="connsiteX118-30635" fmla="*/ 3674984 w 12641071"/>
              <a:gd name="connsiteY118-30636" fmla="*/ 4385402 h 5795240"/>
              <a:gd name="connsiteX119-30637" fmla="*/ 3670349 w 12641071"/>
              <a:gd name="connsiteY119-30638" fmla="*/ 4372742 h 5795240"/>
              <a:gd name="connsiteX120-30639" fmla="*/ 3659438 w 12641071"/>
              <a:gd name="connsiteY120-30640" fmla="*/ 4330309 h 5795240"/>
              <a:gd name="connsiteX121-30641" fmla="*/ 3672084 w 12641071"/>
              <a:gd name="connsiteY121-30642" fmla="*/ 4353606 h 5795240"/>
              <a:gd name="connsiteX122-30643" fmla="*/ 3659440 w 12641071"/>
              <a:gd name="connsiteY122-30644" fmla="*/ 4330309 h 5795240"/>
              <a:gd name="connsiteX123-30645" fmla="*/ 3613217 w 12641071"/>
              <a:gd name="connsiteY123-30646" fmla="*/ 4245153 h 5795240"/>
              <a:gd name="connsiteX124-30647" fmla="*/ 3083792 w 12641071"/>
              <a:gd name="connsiteY124-30648" fmla="*/ 3963660 h 5795240"/>
              <a:gd name="connsiteX125-30649" fmla="*/ 2835272 w 12641071"/>
              <a:gd name="connsiteY125-30650" fmla="*/ 4013833 h 5795240"/>
              <a:gd name="connsiteX126-30651" fmla="*/ 2820214 w 12641071"/>
              <a:gd name="connsiteY126-30652" fmla="*/ 4022007 h 5795240"/>
              <a:gd name="connsiteX127-30653" fmla="*/ 2820212 w 12641071"/>
              <a:gd name="connsiteY127-30654" fmla="*/ 4022008 h 5795240"/>
              <a:gd name="connsiteX128-30655" fmla="*/ 2820206 w 12641071"/>
              <a:gd name="connsiteY128-30656" fmla="*/ 4022011 h 5795240"/>
              <a:gd name="connsiteX129-30657" fmla="*/ 2813481 w 12641071"/>
              <a:gd name="connsiteY129-30658" fmla="*/ 4027041 h 5795240"/>
              <a:gd name="connsiteX130-30659" fmla="*/ 2762875 w 12641071"/>
              <a:gd name="connsiteY130-30660" fmla="*/ 4057784 h 5795240"/>
              <a:gd name="connsiteX131-30661" fmla="*/ 2762878 w 12641071"/>
              <a:gd name="connsiteY131-30662" fmla="*/ 4057784 h 5795240"/>
              <a:gd name="connsiteX132-30663" fmla="*/ 2694694 w 12641071"/>
              <a:gd name="connsiteY132-30664" fmla="*/ 4099208 h 5795240"/>
              <a:gd name="connsiteX133-30665" fmla="*/ 2726822 w 12641071"/>
              <a:gd name="connsiteY133-30666" fmla="*/ 4072700 h 5795240"/>
              <a:gd name="connsiteX134-30667" fmla="*/ 2757719 w 12641071"/>
              <a:gd name="connsiteY134-30668" fmla="*/ 4055929 h 5795240"/>
              <a:gd name="connsiteX135-30669" fmla="*/ 2757718 w 12641071"/>
              <a:gd name="connsiteY135-30670" fmla="*/ 4055928 h 5795240"/>
              <a:gd name="connsiteX136-30671" fmla="*/ 2726820 w 12641071"/>
              <a:gd name="connsiteY136-30672" fmla="*/ 4072700 h 5795240"/>
              <a:gd name="connsiteX137-30673" fmla="*/ 2694692 w 12641071"/>
              <a:gd name="connsiteY137-30674" fmla="*/ 4099208 h 5795240"/>
              <a:gd name="connsiteX138-30675" fmla="*/ 2664698 w 12641071"/>
              <a:gd name="connsiteY138-30676" fmla="*/ 4117431 h 5795240"/>
              <a:gd name="connsiteX139-30677" fmla="*/ 1804544 w 12641071"/>
              <a:gd name="connsiteY139-30678" fmla="*/ 4335229 h 5795240"/>
              <a:gd name="connsiteX140-30679" fmla="*/ 0 w 12641071"/>
              <a:gd name="connsiteY140-30680" fmla="*/ 2530685 h 5795240"/>
              <a:gd name="connsiteX141-30681" fmla="*/ 1804544 w 12641071"/>
              <a:gd name="connsiteY141-30682" fmla="*/ 726143 h 5795240"/>
              <a:gd name="connsiteX142-30683" fmla="*/ 3080549 w 12641071"/>
              <a:gd name="connsiteY142-30684" fmla="*/ 1254682 h 5795240"/>
              <a:gd name="connsiteX143-30685" fmla="*/ 3268676 w 12641071"/>
              <a:gd name="connsiteY143-30686" fmla="*/ 1461167 h 5795240"/>
              <a:gd name="connsiteX144-30687" fmla="*/ 3565826 w 12641071"/>
              <a:gd name="connsiteY144-30688" fmla="*/ 1551935 h 5795240"/>
              <a:gd name="connsiteX145-30689" fmla="*/ 4086504 w 12641071"/>
              <a:gd name="connsiteY145-30690" fmla="*/ 1127574 h 5795240"/>
              <a:gd name="connsiteX146-30691" fmla="*/ 4103078 w 12641071"/>
              <a:gd name="connsiteY146-30692" fmla="*/ 1004204 h 5795240"/>
              <a:gd name="connsiteX147-30693" fmla="*/ 5215874 w 12641071"/>
              <a:gd name="connsiteY147-30694" fmla="*/ 0 h 5795240"/>
              <a:gd name="connsiteX0-30695" fmla="*/ 6036570 w 12641071"/>
              <a:gd name="connsiteY0-30696" fmla="*/ 4807089 h 5795240"/>
              <a:gd name="connsiteX1-30697" fmla="*/ 6019264 w 12641071"/>
              <a:gd name="connsiteY1-30698" fmla="*/ 4804905 h 5795240"/>
              <a:gd name="connsiteX2-30699" fmla="*/ 6036570 w 12641071"/>
              <a:gd name="connsiteY2-30700" fmla="*/ 4807089 h 5795240"/>
              <a:gd name="connsiteX3-30701" fmla="*/ 3682364 w 12641071"/>
              <a:gd name="connsiteY3-30702" fmla="*/ 4386723 h 5795240"/>
              <a:gd name="connsiteX4-30703" fmla="*/ 3772428 w 12641071"/>
              <a:gd name="connsiteY4-30704" fmla="*/ 4402840 h 5795240"/>
              <a:gd name="connsiteX5-30705" fmla="*/ 3772428 w 12641071"/>
              <a:gd name="connsiteY5-30706" fmla="*/ 4402840 h 5795240"/>
              <a:gd name="connsiteX6-30707" fmla="*/ 3682364 w 12641071"/>
              <a:gd name="connsiteY6-30708" fmla="*/ 4386723 h 5795240"/>
              <a:gd name="connsiteX7-30709" fmla="*/ 5215874 w 12641071"/>
              <a:gd name="connsiteY7-30710" fmla="*/ 0 h 5795240"/>
              <a:gd name="connsiteX8-30711" fmla="*/ 5927386 w 12641071"/>
              <a:gd name="connsiteY8-30712" fmla="*/ 255427 h 5795240"/>
              <a:gd name="connsiteX9-30713" fmla="*/ 6105193 w 12641071"/>
              <a:gd name="connsiteY9-30714" fmla="*/ 442067 h 5795240"/>
              <a:gd name="connsiteX10-30715" fmla="*/ 6105193 w 12641071"/>
              <a:gd name="connsiteY10-30716" fmla="*/ 442069 h 5795240"/>
              <a:gd name="connsiteX11-30717" fmla="*/ 6141460 w 12641071"/>
              <a:gd name="connsiteY11-30718" fmla="*/ 475027 h 5795240"/>
              <a:gd name="connsiteX12-30719" fmla="*/ 6788665 w 12641071"/>
              <a:gd name="connsiteY12-30720" fmla="*/ 707369 h 5795240"/>
              <a:gd name="connsiteX13-30721" fmla="*/ 7184710 w 12641071"/>
              <a:gd name="connsiteY13-30722" fmla="*/ 627411 h 5795240"/>
              <a:gd name="connsiteX14-30723" fmla="*/ 7314851 w 12641071"/>
              <a:gd name="connsiteY14-30724" fmla="*/ 559537 h 5795240"/>
              <a:gd name="connsiteX15-30725" fmla="*/ 7314853 w 12641071"/>
              <a:gd name="connsiteY15-30726" fmla="*/ 559536 h 5795240"/>
              <a:gd name="connsiteX16-30727" fmla="*/ 7314851 w 12641071"/>
              <a:gd name="connsiteY16-30728" fmla="*/ 559537 h 5795240"/>
              <a:gd name="connsiteX17-30729" fmla="*/ 7391626 w 12641071"/>
              <a:gd name="connsiteY17-30730" fmla="*/ 508114 h 5795240"/>
              <a:gd name="connsiteX18-30731" fmla="*/ 7391631 w 12641071"/>
              <a:gd name="connsiteY18-30732" fmla="*/ 508110 h 5795240"/>
              <a:gd name="connsiteX19-30733" fmla="*/ 7478934 w 12641071"/>
              <a:gd name="connsiteY19-30734" fmla="*/ 466053 h 5795240"/>
              <a:gd name="connsiteX20-30735" fmla="*/ 7897193 w 12641071"/>
              <a:gd name="connsiteY20-30736" fmla="*/ 381611 h 5795240"/>
              <a:gd name="connsiteX21-30737" fmla="*/ 8788216 w 12641071"/>
              <a:gd name="connsiteY21-30738" fmla="*/ 855364 h 5795240"/>
              <a:gd name="connsiteX22-30739" fmla="*/ 8832362 w 12641071"/>
              <a:gd name="connsiteY22-30740" fmla="*/ 928030 h 5795240"/>
              <a:gd name="connsiteX23-30741" fmla="*/ 8832362 w 12641071"/>
              <a:gd name="connsiteY23-30742" fmla="*/ 928033 h 5795240"/>
              <a:gd name="connsiteX24-30743" fmla="*/ 8842040 w 12641071"/>
              <a:gd name="connsiteY24-30744" fmla="*/ 943961 h 5795240"/>
              <a:gd name="connsiteX25-30745" fmla="*/ 8856144 w 12641071"/>
              <a:gd name="connsiteY25-30746" fmla="*/ 973241 h 5795240"/>
              <a:gd name="connsiteX26-30747" fmla="*/ 8856145 w 12641071"/>
              <a:gd name="connsiteY26-30748" fmla="*/ 973241 h 5795240"/>
              <a:gd name="connsiteX27-30749" fmla="*/ 8878117 w 12641071"/>
              <a:gd name="connsiteY27-30750" fmla="*/ 1018851 h 5795240"/>
              <a:gd name="connsiteX28-30751" fmla="*/ 8877719 w 12641071"/>
              <a:gd name="connsiteY28-30752" fmla="*/ 1018369 h 5795240"/>
              <a:gd name="connsiteX29-30753" fmla="*/ 8853250 w 12641071"/>
              <a:gd name="connsiteY29-30754" fmla="*/ 973288 h 5795240"/>
              <a:gd name="connsiteX30-30755" fmla="*/ 8853249 w 12641071"/>
              <a:gd name="connsiteY30-30756" fmla="*/ 973288 h 5795240"/>
              <a:gd name="connsiteX31-30757" fmla="*/ 8853248 w 12641071"/>
              <a:gd name="connsiteY31-30758" fmla="*/ 973287 h 5795240"/>
              <a:gd name="connsiteX32-30759" fmla="*/ 8849677 w 12641071"/>
              <a:gd name="connsiteY32-30760" fmla="*/ 973341 h 5795240"/>
              <a:gd name="connsiteX33-30761" fmla="*/ 8641543 w 12641071"/>
              <a:gd name="connsiteY33-30762" fmla="*/ 916577 h 5795240"/>
              <a:gd name="connsiteX34-30763" fmla="*/ 8641545 w 12641071"/>
              <a:gd name="connsiteY34-30764" fmla="*/ 916580 h 5795240"/>
              <a:gd name="connsiteX35-30765" fmla="*/ 8849676 w 12641071"/>
              <a:gd name="connsiteY35-30766" fmla="*/ 973343 h 5795240"/>
              <a:gd name="connsiteX36-30767" fmla="*/ 8853248 w 12641071"/>
              <a:gd name="connsiteY36-30768" fmla="*/ 973288 h 5795240"/>
              <a:gd name="connsiteX37-30769" fmla="*/ 8877719 w 12641071"/>
              <a:gd name="connsiteY37-30770" fmla="*/ 1018371 h 5795240"/>
              <a:gd name="connsiteX38-30771" fmla="*/ 8878116 w 12641071"/>
              <a:gd name="connsiteY38-30772" fmla="*/ 1018851 h 5795240"/>
              <a:gd name="connsiteX39-30773" fmla="*/ 8887288 w 12641071"/>
              <a:gd name="connsiteY39-30774" fmla="*/ 1037892 h 5795240"/>
              <a:gd name="connsiteX40-30775" fmla="*/ 8949899 w 12641071"/>
              <a:gd name="connsiteY40-30776" fmla="*/ 1239592 h 5795240"/>
              <a:gd name="connsiteX41-30777" fmla="*/ 8968437 w 12641071"/>
              <a:gd name="connsiteY41-30778" fmla="*/ 1423482 h 5795240"/>
              <a:gd name="connsiteX42-30779" fmla="*/ 8949899 w 12641071"/>
              <a:gd name="connsiteY42-30780" fmla="*/ 1239591 h 5795240"/>
              <a:gd name="connsiteX43-30781" fmla="*/ 8887288 w 12641071"/>
              <a:gd name="connsiteY43-30782" fmla="*/ 1037890 h 5795240"/>
              <a:gd name="connsiteX44-30783" fmla="*/ 8878116 w 12641071"/>
              <a:gd name="connsiteY44-30784" fmla="*/ 1018851 h 5795240"/>
              <a:gd name="connsiteX45-30785" fmla="*/ 8931285 w 12641071"/>
              <a:gd name="connsiteY45-30786" fmla="*/ 1083292 h 5795240"/>
              <a:gd name="connsiteX46-30787" fmla="*/ 9241478 w 12641071"/>
              <a:gd name="connsiteY46-30788" fmla="*/ 1211778 h 5795240"/>
              <a:gd name="connsiteX47-30789" fmla="*/ 9605238 w 12641071"/>
              <a:gd name="connsiteY47-30790" fmla="*/ 1018369 h 5795240"/>
              <a:gd name="connsiteX48-30791" fmla="*/ 9636247 w 12641071"/>
              <a:gd name="connsiteY48-30792" fmla="*/ 961241 h 5795240"/>
              <a:gd name="connsiteX49-30793" fmla="*/ 9641995 w 12641071"/>
              <a:gd name="connsiteY49-30794" fmla="*/ 961152 h 5795240"/>
              <a:gd name="connsiteX50-30795" fmla="*/ 9584939 w 12641071"/>
              <a:gd name="connsiteY50-30796" fmla="*/ 1079594 h 5795240"/>
              <a:gd name="connsiteX51-30797" fmla="*/ 9546257 w 12641071"/>
              <a:gd name="connsiteY51-30798" fmla="*/ 1204206 h 5795240"/>
              <a:gd name="connsiteX52-30799" fmla="*/ 9584939 w 12641071"/>
              <a:gd name="connsiteY52-30800" fmla="*/ 1079596 h 5795240"/>
              <a:gd name="connsiteX53-30801" fmla="*/ 9641995 w 12641071"/>
              <a:gd name="connsiteY53-30802" fmla="*/ 961153 h 5795240"/>
              <a:gd name="connsiteX54-30803" fmla="*/ 9653069 w 12641071"/>
              <a:gd name="connsiteY54-30804" fmla="*/ 960983 h 5795240"/>
              <a:gd name="connsiteX55-30805" fmla="*/ 9801564 w 12641071"/>
              <a:gd name="connsiteY55-30806" fmla="*/ 1196828 h 5795240"/>
              <a:gd name="connsiteX56-30807" fmla="*/ 9801566 w 12641071"/>
              <a:gd name="connsiteY56-30808" fmla="*/ 1196828 h 5795240"/>
              <a:gd name="connsiteX57-30809" fmla="*/ 9653070 w 12641071"/>
              <a:gd name="connsiteY57-30810" fmla="*/ 960982 h 5795240"/>
              <a:gd name="connsiteX58-30811" fmla="*/ 9641996 w 12641071"/>
              <a:gd name="connsiteY58-30812" fmla="*/ 961152 h 5795240"/>
              <a:gd name="connsiteX59-30813" fmla="*/ 9651917 w 12641071"/>
              <a:gd name="connsiteY59-30814" fmla="*/ 940556 h 5795240"/>
              <a:gd name="connsiteX60-30815" fmla="*/ 11050508 w 12641071"/>
              <a:gd name="connsiteY60-30816" fmla="*/ 108150 h 5795240"/>
              <a:gd name="connsiteX61-30817" fmla="*/ 12641071 w 12641071"/>
              <a:gd name="connsiteY61-30818" fmla="*/ 1698711 h 5795240"/>
              <a:gd name="connsiteX62-30819" fmla="*/ 11371062 w 12641071"/>
              <a:gd name="connsiteY62-30820" fmla="*/ 3256960 h 5795240"/>
              <a:gd name="connsiteX63-30821" fmla="*/ 11215953 w 12641071"/>
              <a:gd name="connsiteY63-30822" fmla="*/ 3280632 h 5795240"/>
              <a:gd name="connsiteX64-30823" fmla="*/ 11142318 w 12641071"/>
              <a:gd name="connsiteY64-30824" fmla="*/ 3276914 h 5795240"/>
              <a:gd name="connsiteX65-30825" fmla="*/ 11215952 w 12641071"/>
              <a:gd name="connsiteY65-30826" fmla="*/ 3280632 h 5795240"/>
              <a:gd name="connsiteX66-30827" fmla="*/ 11213133 w 12641071"/>
              <a:gd name="connsiteY66-30828" fmla="*/ 3281062 h 5795240"/>
              <a:gd name="connsiteX67-30829" fmla="*/ 11116921 w 12641071"/>
              <a:gd name="connsiteY67-30830" fmla="*/ 3285921 h 5795240"/>
              <a:gd name="connsiteX68-30831" fmla="*/ 11050507 w 12641071"/>
              <a:gd name="connsiteY68-30832" fmla="*/ 3289274 h 5795240"/>
              <a:gd name="connsiteX69-30833" fmla="*/ 11006292 w 12641071"/>
              <a:gd name="connsiteY69-30834" fmla="*/ 3287041 h 5795240"/>
              <a:gd name="connsiteX70-30835" fmla="*/ 10937101 w 12641071"/>
              <a:gd name="connsiteY70-30836" fmla="*/ 3297601 h 5795240"/>
              <a:gd name="connsiteX71-30837" fmla="*/ 10144740 w 12641071"/>
              <a:gd name="connsiteY71-30838" fmla="*/ 4089962 h 5795240"/>
              <a:gd name="connsiteX72-30839" fmla="*/ 10130374 w 12641071"/>
              <a:gd name="connsiteY72-30840" fmla="*/ 4184101 h 5795240"/>
              <a:gd name="connsiteX73-30841" fmla="*/ 10130375 w 12641071"/>
              <a:gd name="connsiteY73-30842" fmla="*/ 4184103 h 5795240"/>
              <a:gd name="connsiteX74-30843" fmla="*/ 10130656 w 12641071"/>
              <a:gd name="connsiteY74-30844" fmla="*/ 4185950 h 5795240"/>
              <a:gd name="connsiteX75-30845" fmla="*/ 10138194 w 12641071"/>
              <a:gd name="connsiteY75-30846" fmla="*/ 4335228 h 5795240"/>
              <a:gd name="connsiteX76-30847" fmla="*/ 10137710 w 12641071"/>
              <a:gd name="connsiteY76-30848" fmla="*/ 4344822 h 5795240"/>
              <a:gd name="connsiteX77-30849" fmla="*/ 10133555 w 12641071"/>
              <a:gd name="connsiteY77-30850" fmla="*/ 4427096 h 5795240"/>
              <a:gd name="connsiteX78-30851" fmla="*/ 10129312 w 12641071"/>
              <a:gd name="connsiteY78-30852" fmla="*/ 4399289 h 5795240"/>
              <a:gd name="connsiteX79-30853" fmla="*/ 10126797 w 12641071"/>
              <a:gd name="connsiteY79-30854" fmla="*/ 4349498 h 5795240"/>
              <a:gd name="connsiteX80-30855" fmla="*/ 10126796 w 12641071"/>
              <a:gd name="connsiteY80-30856" fmla="*/ 4349498 h 5795240"/>
              <a:gd name="connsiteX81-30857" fmla="*/ 10129311 w 12641071"/>
              <a:gd name="connsiteY81-30858" fmla="*/ 4399289 h 5795240"/>
              <a:gd name="connsiteX82-30859" fmla="*/ 10133554 w 12641071"/>
              <a:gd name="connsiteY82-30860" fmla="*/ 4427096 h 5795240"/>
              <a:gd name="connsiteX83-30861" fmla="*/ 10130656 w 12641071"/>
              <a:gd name="connsiteY83-30862" fmla="*/ 4484506 h 5795240"/>
              <a:gd name="connsiteX84-30863" fmla="*/ 8678182 w 12641071"/>
              <a:gd name="connsiteY84-30864" fmla="*/ 5795240 h 5795240"/>
              <a:gd name="connsiteX85-30865" fmla="*/ 7467518 w 12641071"/>
              <a:gd name="connsiteY85-30866" fmla="*/ 5151535 h 5795240"/>
              <a:gd name="connsiteX86-30867" fmla="*/ 7419945 w 12641071"/>
              <a:gd name="connsiteY86-30868" fmla="*/ 5073228 h 5795240"/>
              <a:gd name="connsiteX87-30869" fmla="*/ 7394386 w 12641071"/>
              <a:gd name="connsiteY87-30870" fmla="*/ 5031156 h 5795240"/>
              <a:gd name="connsiteX88-30871" fmla="*/ 7367299 w 12641071"/>
              <a:gd name="connsiteY88-30872" fmla="*/ 4974928 h 5795240"/>
              <a:gd name="connsiteX89-30873" fmla="*/ 7332905 w 12641071"/>
              <a:gd name="connsiteY89-30874" fmla="*/ 4903531 h 5795240"/>
              <a:gd name="connsiteX90-30875" fmla="*/ 7320958 w 12641071"/>
              <a:gd name="connsiteY90-30876" fmla="*/ 4870887 h 5795240"/>
              <a:gd name="connsiteX91-30877" fmla="*/ 7322174 w 12641071"/>
              <a:gd name="connsiteY91-30878" fmla="*/ 4872361 h 5795240"/>
              <a:gd name="connsiteX92-30879" fmla="*/ 7362630 w 12641071"/>
              <a:gd name="connsiteY92-30880" fmla="*/ 4938954 h 5795240"/>
              <a:gd name="connsiteX93-30881" fmla="*/ 7380779 w 12641071"/>
              <a:gd name="connsiteY93-30882" fmla="*/ 4976628 h 5795240"/>
              <a:gd name="connsiteX94-30883" fmla="*/ 7391210 w 12641071"/>
              <a:gd name="connsiteY94-30884" fmla="*/ 4977944 h 5795240"/>
              <a:gd name="connsiteX95-30885" fmla="*/ 7380780 w 12641071"/>
              <a:gd name="connsiteY95-30886" fmla="*/ 4976628 h 5795240"/>
              <a:gd name="connsiteX96-30887" fmla="*/ 7362631 w 12641071"/>
              <a:gd name="connsiteY96-30888" fmla="*/ 4938954 h 5795240"/>
              <a:gd name="connsiteX97-30889" fmla="*/ 7322175 w 12641071"/>
              <a:gd name="connsiteY97-30890" fmla="*/ 4872361 h 5795240"/>
              <a:gd name="connsiteX98-30891" fmla="*/ 7320959 w 12641071"/>
              <a:gd name="connsiteY98-30892" fmla="*/ 4870887 h 5795240"/>
              <a:gd name="connsiteX99-30893" fmla="*/ 7283811 w 12641071"/>
              <a:gd name="connsiteY99-30894" fmla="*/ 4769391 h 5795240"/>
              <a:gd name="connsiteX100-30895" fmla="*/ 7272112 w 12641071"/>
              <a:gd name="connsiteY100-30896" fmla="*/ 4718630 h 5795240"/>
              <a:gd name="connsiteX101-30897" fmla="*/ 7272111 w 12641071"/>
              <a:gd name="connsiteY101-30898" fmla="*/ 4718630 h 5795240"/>
              <a:gd name="connsiteX102-30899" fmla="*/ 7283810 w 12641071"/>
              <a:gd name="connsiteY102-30900" fmla="*/ 4769391 h 5795240"/>
              <a:gd name="connsiteX103-30901" fmla="*/ 7320958 w 12641071"/>
              <a:gd name="connsiteY103-30902" fmla="*/ 4870887 h 5795240"/>
              <a:gd name="connsiteX104-30903" fmla="*/ 7223551 w 12641071"/>
              <a:gd name="connsiteY104-30904" fmla="*/ 4752829 h 5795240"/>
              <a:gd name="connsiteX105-30905" fmla="*/ 6652445 w 12641071"/>
              <a:gd name="connsiteY105-30906" fmla="*/ 4516269 h 5795240"/>
              <a:gd name="connsiteX106-30907" fmla="*/ 6200873 w 12641071"/>
              <a:gd name="connsiteY106-30908" fmla="*/ 4654206 h 5795240"/>
              <a:gd name="connsiteX107-30909" fmla="*/ 6088813 w 12641071"/>
              <a:gd name="connsiteY107-30910" fmla="*/ 4746663 h 5795240"/>
              <a:gd name="connsiteX108-30911" fmla="*/ 6023271 w 12641071"/>
              <a:gd name="connsiteY108-30912" fmla="*/ 4834312 h 5795240"/>
              <a:gd name="connsiteX109-30913" fmla="*/ 5970678 w 12641071"/>
              <a:gd name="connsiteY109-30914" fmla="*/ 4892181 h 5795240"/>
              <a:gd name="connsiteX110-30915" fmla="*/ 5982717 w 12641071"/>
              <a:gd name="connsiteY110-30916" fmla="*/ 4872361 h 5795240"/>
              <a:gd name="connsiteX111-30917" fmla="*/ 5970675 w 12641071"/>
              <a:gd name="connsiteY111-30918" fmla="*/ 4892181 h 5795240"/>
              <a:gd name="connsiteX112-30919" fmla="*/ 5935320 w 12641071"/>
              <a:gd name="connsiteY112-30920" fmla="*/ 4931081 h 5795240"/>
              <a:gd name="connsiteX113-30921" fmla="*/ 4971763 w 12641071"/>
              <a:gd name="connsiteY113-30922" fmla="*/ 5330200 h 5795240"/>
              <a:gd name="connsiteX114-30923" fmla="*/ 3716172 w 12641071"/>
              <a:gd name="connsiteY114-30924" fmla="*/ 4497938 h 5795240"/>
              <a:gd name="connsiteX115-30925" fmla="*/ 3710773 w 12641071"/>
              <a:gd name="connsiteY115-30926" fmla="*/ 4483182 h 5795240"/>
              <a:gd name="connsiteX116-30927" fmla="*/ 3710773 w 12641071"/>
              <a:gd name="connsiteY116-30928" fmla="*/ 4483181 h 5795240"/>
              <a:gd name="connsiteX117-30929" fmla="*/ 3674984 w 12641071"/>
              <a:gd name="connsiteY117-30930" fmla="*/ 4385402 h 5795240"/>
              <a:gd name="connsiteX118-30931" fmla="*/ 3670349 w 12641071"/>
              <a:gd name="connsiteY118-30932" fmla="*/ 4372742 h 5795240"/>
              <a:gd name="connsiteX119-30933" fmla="*/ 3659438 w 12641071"/>
              <a:gd name="connsiteY119-30934" fmla="*/ 4330309 h 5795240"/>
              <a:gd name="connsiteX120-30935" fmla="*/ 3672084 w 12641071"/>
              <a:gd name="connsiteY120-30936" fmla="*/ 4353606 h 5795240"/>
              <a:gd name="connsiteX121-30937" fmla="*/ 3659440 w 12641071"/>
              <a:gd name="connsiteY121-30938" fmla="*/ 4330309 h 5795240"/>
              <a:gd name="connsiteX122-30939" fmla="*/ 3613217 w 12641071"/>
              <a:gd name="connsiteY122-30940" fmla="*/ 4245153 h 5795240"/>
              <a:gd name="connsiteX123-30941" fmla="*/ 3083792 w 12641071"/>
              <a:gd name="connsiteY123-30942" fmla="*/ 3963660 h 5795240"/>
              <a:gd name="connsiteX124-30943" fmla="*/ 2835272 w 12641071"/>
              <a:gd name="connsiteY124-30944" fmla="*/ 4013833 h 5795240"/>
              <a:gd name="connsiteX125-30945" fmla="*/ 2820214 w 12641071"/>
              <a:gd name="connsiteY125-30946" fmla="*/ 4022007 h 5795240"/>
              <a:gd name="connsiteX126-30947" fmla="*/ 2820212 w 12641071"/>
              <a:gd name="connsiteY126-30948" fmla="*/ 4022008 h 5795240"/>
              <a:gd name="connsiteX127-30949" fmla="*/ 2820206 w 12641071"/>
              <a:gd name="connsiteY127-30950" fmla="*/ 4022011 h 5795240"/>
              <a:gd name="connsiteX128-30951" fmla="*/ 2813481 w 12641071"/>
              <a:gd name="connsiteY128-30952" fmla="*/ 4027041 h 5795240"/>
              <a:gd name="connsiteX129-30953" fmla="*/ 2762875 w 12641071"/>
              <a:gd name="connsiteY129-30954" fmla="*/ 4057784 h 5795240"/>
              <a:gd name="connsiteX130-30955" fmla="*/ 2762878 w 12641071"/>
              <a:gd name="connsiteY130-30956" fmla="*/ 4057784 h 5795240"/>
              <a:gd name="connsiteX131-30957" fmla="*/ 2694694 w 12641071"/>
              <a:gd name="connsiteY131-30958" fmla="*/ 4099208 h 5795240"/>
              <a:gd name="connsiteX132-30959" fmla="*/ 2726822 w 12641071"/>
              <a:gd name="connsiteY132-30960" fmla="*/ 4072700 h 5795240"/>
              <a:gd name="connsiteX133-30961" fmla="*/ 2757719 w 12641071"/>
              <a:gd name="connsiteY133-30962" fmla="*/ 4055929 h 5795240"/>
              <a:gd name="connsiteX134-30963" fmla="*/ 2757718 w 12641071"/>
              <a:gd name="connsiteY134-30964" fmla="*/ 4055928 h 5795240"/>
              <a:gd name="connsiteX135-30965" fmla="*/ 2726820 w 12641071"/>
              <a:gd name="connsiteY135-30966" fmla="*/ 4072700 h 5795240"/>
              <a:gd name="connsiteX136-30967" fmla="*/ 2694692 w 12641071"/>
              <a:gd name="connsiteY136-30968" fmla="*/ 4099208 h 5795240"/>
              <a:gd name="connsiteX137-30969" fmla="*/ 2664698 w 12641071"/>
              <a:gd name="connsiteY137-30970" fmla="*/ 4117431 h 5795240"/>
              <a:gd name="connsiteX138-30971" fmla="*/ 1804544 w 12641071"/>
              <a:gd name="connsiteY138-30972" fmla="*/ 4335229 h 5795240"/>
              <a:gd name="connsiteX139-30973" fmla="*/ 0 w 12641071"/>
              <a:gd name="connsiteY139-30974" fmla="*/ 2530685 h 5795240"/>
              <a:gd name="connsiteX140-30975" fmla="*/ 1804544 w 12641071"/>
              <a:gd name="connsiteY140-30976" fmla="*/ 726143 h 5795240"/>
              <a:gd name="connsiteX141-30977" fmla="*/ 3080549 w 12641071"/>
              <a:gd name="connsiteY141-30978" fmla="*/ 1254682 h 5795240"/>
              <a:gd name="connsiteX142-30979" fmla="*/ 3268676 w 12641071"/>
              <a:gd name="connsiteY142-30980" fmla="*/ 1461167 h 5795240"/>
              <a:gd name="connsiteX143-30981" fmla="*/ 3565826 w 12641071"/>
              <a:gd name="connsiteY143-30982" fmla="*/ 1551935 h 5795240"/>
              <a:gd name="connsiteX144-30983" fmla="*/ 4086504 w 12641071"/>
              <a:gd name="connsiteY144-30984" fmla="*/ 1127574 h 5795240"/>
              <a:gd name="connsiteX145-30985" fmla="*/ 4103078 w 12641071"/>
              <a:gd name="connsiteY145-30986" fmla="*/ 1004204 h 5795240"/>
              <a:gd name="connsiteX146-30987" fmla="*/ 5215874 w 12641071"/>
              <a:gd name="connsiteY146-30988" fmla="*/ 0 h 5795240"/>
              <a:gd name="connsiteX0-30989" fmla="*/ 3682364 w 12641071"/>
              <a:gd name="connsiteY0-30990" fmla="*/ 4386723 h 5795240"/>
              <a:gd name="connsiteX1-30991" fmla="*/ 3772428 w 12641071"/>
              <a:gd name="connsiteY1-30992" fmla="*/ 4402840 h 5795240"/>
              <a:gd name="connsiteX2-30993" fmla="*/ 3772428 w 12641071"/>
              <a:gd name="connsiteY2-30994" fmla="*/ 4402840 h 5795240"/>
              <a:gd name="connsiteX3-30995" fmla="*/ 3682364 w 12641071"/>
              <a:gd name="connsiteY3-30996" fmla="*/ 4386723 h 5795240"/>
              <a:gd name="connsiteX4-30997" fmla="*/ 5215874 w 12641071"/>
              <a:gd name="connsiteY4-30998" fmla="*/ 0 h 5795240"/>
              <a:gd name="connsiteX5-30999" fmla="*/ 5927386 w 12641071"/>
              <a:gd name="connsiteY5-31000" fmla="*/ 255427 h 5795240"/>
              <a:gd name="connsiteX6-31001" fmla="*/ 6105193 w 12641071"/>
              <a:gd name="connsiteY6-31002" fmla="*/ 442067 h 5795240"/>
              <a:gd name="connsiteX7-31003" fmla="*/ 6105193 w 12641071"/>
              <a:gd name="connsiteY7-31004" fmla="*/ 442069 h 5795240"/>
              <a:gd name="connsiteX8-31005" fmla="*/ 6141460 w 12641071"/>
              <a:gd name="connsiteY8-31006" fmla="*/ 475027 h 5795240"/>
              <a:gd name="connsiteX9-31007" fmla="*/ 6788665 w 12641071"/>
              <a:gd name="connsiteY9-31008" fmla="*/ 707369 h 5795240"/>
              <a:gd name="connsiteX10-31009" fmla="*/ 7184710 w 12641071"/>
              <a:gd name="connsiteY10-31010" fmla="*/ 627411 h 5795240"/>
              <a:gd name="connsiteX11-31011" fmla="*/ 7314851 w 12641071"/>
              <a:gd name="connsiteY11-31012" fmla="*/ 559537 h 5795240"/>
              <a:gd name="connsiteX12-31013" fmla="*/ 7314853 w 12641071"/>
              <a:gd name="connsiteY12-31014" fmla="*/ 559536 h 5795240"/>
              <a:gd name="connsiteX13-31015" fmla="*/ 7314851 w 12641071"/>
              <a:gd name="connsiteY13-31016" fmla="*/ 559537 h 5795240"/>
              <a:gd name="connsiteX14-31017" fmla="*/ 7391626 w 12641071"/>
              <a:gd name="connsiteY14-31018" fmla="*/ 508114 h 5795240"/>
              <a:gd name="connsiteX15-31019" fmla="*/ 7391631 w 12641071"/>
              <a:gd name="connsiteY15-31020" fmla="*/ 508110 h 5795240"/>
              <a:gd name="connsiteX16-31021" fmla="*/ 7478934 w 12641071"/>
              <a:gd name="connsiteY16-31022" fmla="*/ 466053 h 5795240"/>
              <a:gd name="connsiteX17-31023" fmla="*/ 7897193 w 12641071"/>
              <a:gd name="connsiteY17-31024" fmla="*/ 381611 h 5795240"/>
              <a:gd name="connsiteX18-31025" fmla="*/ 8788216 w 12641071"/>
              <a:gd name="connsiteY18-31026" fmla="*/ 855364 h 5795240"/>
              <a:gd name="connsiteX19-31027" fmla="*/ 8832362 w 12641071"/>
              <a:gd name="connsiteY19-31028" fmla="*/ 928030 h 5795240"/>
              <a:gd name="connsiteX20-31029" fmla="*/ 8832362 w 12641071"/>
              <a:gd name="connsiteY20-31030" fmla="*/ 928033 h 5795240"/>
              <a:gd name="connsiteX21-31031" fmla="*/ 8842040 w 12641071"/>
              <a:gd name="connsiteY21-31032" fmla="*/ 943961 h 5795240"/>
              <a:gd name="connsiteX22-31033" fmla="*/ 8856144 w 12641071"/>
              <a:gd name="connsiteY22-31034" fmla="*/ 973241 h 5795240"/>
              <a:gd name="connsiteX23-31035" fmla="*/ 8856145 w 12641071"/>
              <a:gd name="connsiteY23-31036" fmla="*/ 973241 h 5795240"/>
              <a:gd name="connsiteX24-31037" fmla="*/ 8878117 w 12641071"/>
              <a:gd name="connsiteY24-31038" fmla="*/ 1018851 h 5795240"/>
              <a:gd name="connsiteX25-31039" fmla="*/ 8877719 w 12641071"/>
              <a:gd name="connsiteY25-31040" fmla="*/ 1018369 h 5795240"/>
              <a:gd name="connsiteX26-31041" fmla="*/ 8853250 w 12641071"/>
              <a:gd name="connsiteY26-31042" fmla="*/ 973288 h 5795240"/>
              <a:gd name="connsiteX27-31043" fmla="*/ 8853249 w 12641071"/>
              <a:gd name="connsiteY27-31044" fmla="*/ 973288 h 5795240"/>
              <a:gd name="connsiteX28-31045" fmla="*/ 8853248 w 12641071"/>
              <a:gd name="connsiteY28-31046" fmla="*/ 973287 h 5795240"/>
              <a:gd name="connsiteX29-31047" fmla="*/ 8849677 w 12641071"/>
              <a:gd name="connsiteY29-31048" fmla="*/ 973341 h 5795240"/>
              <a:gd name="connsiteX30-31049" fmla="*/ 8641543 w 12641071"/>
              <a:gd name="connsiteY30-31050" fmla="*/ 916577 h 5795240"/>
              <a:gd name="connsiteX31-31051" fmla="*/ 8641545 w 12641071"/>
              <a:gd name="connsiteY31-31052" fmla="*/ 916580 h 5795240"/>
              <a:gd name="connsiteX32-31053" fmla="*/ 8849676 w 12641071"/>
              <a:gd name="connsiteY32-31054" fmla="*/ 973343 h 5795240"/>
              <a:gd name="connsiteX33-31055" fmla="*/ 8853248 w 12641071"/>
              <a:gd name="connsiteY33-31056" fmla="*/ 973288 h 5795240"/>
              <a:gd name="connsiteX34-31057" fmla="*/ 8877719 w 12641071"/>
              <a:gd name="connsiteY34-31058" fmla="*/ 1018371 h 5795240"/>
              <a:gd name="connsiteX35-31059" fmla="*/ 8878116 w 12641071"/>
              <a:gd name="connsiteY35-31060" fmla="*/ 1018851 h 5795240"/>
              <a:gd name="connsiteX36-31061" fmla="*/ 8887288 w 12641071"/>
              <a:gd name="connsiteY36-31062" fmla="*/ 1037892 h 5795240"/>
              <a:gd name="connsiteX37-31063" fmla="*/ 8949899 w 12641071"/>
              <a:gd name="connsiteY37-31064" fmla="*/ 1239592 h 5795240"/>
              <a:gd name="connsiteX38-31065" fmla="*/ 8968437 w 12641071"/>
              <a:gd name="connsiteY38-31066" fmla="*/ 1423482 h 5795240"/>
              <a:gd name="connsiteX39-31067" fmla="*/ 8949899 w 12641071"/>
              <a:gd name="connsiteY39-31068" fmla="*/ 1239591 h 5795240"/>
              <a:gd name="connsiteX40-31069" fmla="*/ 8887288 w 12641071"/>
              <a:gd name="connsiteY40-31070" fmla="*/ 1037890 h 5795240"/>
              <a:gd name="connsiteX41-31071" fmla="*/ 8878116 w 12641071"/>
              <a:gd name="connsiteY41-31072" fmla="*/ 1018851 h 5795240"/>
              <a:gd name="connsiteX42-31073" fmla="*/ 8931285 w 12641071"/>
              <a:gd name="connsiteY42-31074" fmla="*/ 1083292 h 5795240"/>
              <a:gd name="connsiteX43-31075" fmla="*/ 9241478 w 12641071"/>
              <a:gd name="connsiteY43-31076" fmla="*/ 1211778 h 5795240"/>
              <a:gd name="connsiteX44-31077" fmla="*/ 9605238 w 12641071"/>
              <a:gd name="connsiteY44-31078" fmla="*/ 1018369 h 5795240"/>
              <a:gd name="connsiteX45-31079" fmla="*/ 9636247 w 12641071"/>
              <a:gd name="connsiteY45-31080" fmla="*/ 961241 h 5795240"/>
              <a:gd name="connsiteX46-31081" fmla="*/ 9641995 w 12641071"/>
              <a:gd name="connsiteY46-31082" fmla="*/ 961152 h 5795240"/>
              <a:gd name="connsiteX47-31083" fmla="*/ 9584939 w 12641071"/>
              <a:gd name="connsiteY47-31084" fmla="*/ 1079594 h 5795240"/>
              <a:gd name="connsiteX48-31085" fmla="*/ 9546257 w 12641071"/>
              <a:gd name="connsiteY48-31086" fmla="*/ 1204206 h 5795240"/>
              <a:gd name="connsiteX49-31087" fmla="*/ 9584939 w 12641071"/>
              <a:gd name="connsiteY49-31088" fmla="*/ 1079596 h 5795240"/>
              <a:gd name="connsiteX50-31089" fmla="*/ 9641995 w 12641071"/>
              <a:gd name="connsiteY50-31090" fmla="*/ 961153 h 5795240"/>
              <a:gd name="connsiteX51-31091" fmla="*/ 9653069 w 12641071"/>
              <a:gd name="connsiteY51-31092" fmla="*/ 960983 h 5795240"/>
              <a:gd name="connsiteX52-31093" fmla="*/ 9801564 w 12641071"/>
              <a:gd name="connsiteY52-31094" fmla="*/ 1196828 h 5795240"/>
              <a:gd name="connsiteX53-31095" fmla="*/ 9801566 w 12641071"/>
              <a:gd name="connsiteY53-31096" fmla="*/ 1196828 h 5795240"/>
              <a:gd name="connsiteX54-31097" fmla="*/ 9653070 w 12641071"/>
              <a:gd name="connsiteY54-31098" fmla="*/ 960982 h 5795240"/>
              <a:gd name="connsiteX55-31099" fmla="*/ 9641996 w 12641071"/>
              <a:gd name="connsiteY55-31100" fmla="*/ 961152 h 5795240"/>
              <a:gd name="connsiteX56-31101" fmla="*/ 9651917 w 12641071"/>
              <a:gd name="connsiteY56-31102" fmla="*/ 940556 h 5795240"/>
              <a:gd name="connsiteX57-31103" fmla="*/ 11050508 w 12641071"/>
              <a:gd name="connsiteY57-31104" fmla="*/ 108150 h 5795240"/>
              <a:gd name="connsiteX58-31105" fmla="*/ 12641071 w 12641071"/>
              <a:gd name="connsiteY58-31106" fmla="*/ 1698711 h 5795240"/>
              <a:gd name="connsiteX59-31107" fmla="*/ 11371062 w 12641071"/>
              <a:gd name="connsiteY59-31108" fmla="*/ 3256960 h 5795240"/>
              <a:gd name="connsiteX60-31109" fmla="*/ 11215953 w 12641071"/>
              <a:gd name="connsiteY60-31110" fmla="*/ 3280632 h 5795240"/>
              <a:gd name="connsiteX61-31111" fmla="*/ 11142318 w 12641071"/>
              <a:gd name="connsiteY61-31112" fmla="*/ 3276914 h 5795240"/>
              <a:gd name="connsiteX62-31113" fmla="*/ 11215952 w 12641071"/>
              <a:gd name="connsiteY62-31114" fmla="*/ 3280632 h 5795240"/>
              <a:gd name="connsiteX63-31115" fmla="*/ 11213133 w 12641071"/>
              <a:gd name="connsiteY63-31116" fmla="*/ 3281062 h 5795240"/>
              <a:gd name="connsiteX64-31117" fmla="*/ 11116921 w 12641071"/>
              <a:gd name="connsiteY64-31118" fmla="*/ 3285921 h 5795240"/>
              <a:gd name="connsiteX65-31119" fmla="*/ 11050507 w 12641071"/>
              <a:gd name="connsiteY65-31120" fmla="*/ 3289274 h 5795240"/>
              <a:gd name="connsiteX66-31121" fmla="*/ 11006292 w 12641071"/>
              <a:gd name="connsiteY66-31122" fmla="*/ 3287041 h 5795240"/>
              <a:gd name="connsiteX67-31123" fmla="*/ 10937101 w 12641071"/>
              <a:gd name="connsiteY67-31124" fmla="*/ 3297601 h 5795240"/>
              <a:gd name="connsiteX68-31125" fmla="*/ 10144740 w 12641071"/>
              <a:gd name="connsiteY68-31126" fmla="*/ 4089962 h 5795240"/>
              <a:gd name="connsiteX69-31127" fmla="*/ 10130374 w 12641071"/>
              <a:gd name="connsiteY69-31128" fmla="*/ 4184101 h 5795240"/>
              <a:gd name="connsiteX70-31129" fmla="*/ 10130375 w 12641071"/>
              <a:gd name="connsiteY70-31130" fmla="*/ 4184103 h 5795240"/>
              <a:gd name="connsiteX71-31131" fmla="*/ 10130656 w 12641071"/>
              <a:gd name="connsiteY71-31132" fmla="*/ 4185950 h 5795240"/>
              <a:gd name="connsiteX72-31133" fmla="*/ 10138194 w 12641071"/>
              <a:gd name="connsiteY72-31134" fmla="*/ 4335228 h 5795240"/>
              <a:gd name="connsiteX73-31135" fmla="*/ 10137710 w 12641071"/>
              <a:gd name="connsiteY73-31136" fmla="*/ 4344822 h 5795240"/>
              <a:gd name="connsiteX74-31137" fmla="*/ 10133555 w 12641071"/>
              <a:gd name="connsiteY74-31138" fmla="*/ 4427096 h 5795240"/>
              <a:gd name="connsiteX75-31139" fmla="*/ 10129312 w 12641071"/>
              <a:gd name="connsiteY75-31140" fmla="*/ 4399289 h 5795240"/>
              <a:gd name="connsiteX76-31141" fmla="*/ 10126797 w 12641071"/>
              <a:gd name="connsiteY76-31142" fmla="*/ 4349498 h 5795240"/>
              <a:gd name="connsiteX77-31143" fmla="*/ 10126796 w 12641071"/>
              <a:gd name="connsiteY77-31144" fmla="*/ 4349498 h 5795240"/>
              <a:gd name="connsiteX78-31145" fmla="*/ 10129311 w 12641071"/>
              <a:gd name="connsiteY78-31146" fmla="*/ 4399289 h 5795240"/>
              <a:gd name="connsiteX79-31147" fmla="*/ 10133554 w 12641071"/>
              <a:gd name="connsiteY79-31148" fmla="*/ 4427096 h 5795240"/>
              <a:gd name="connsiteX80-31149" fmla="*/ 10130656 w 12641071"/>
              <a:gd name="connsiteY80-31150" fmla="*/ 4484506 h 5795240"/>
              <a:gd name="connsiteX81-31151" fmla="*/ 8678182 w 12641071"/>
              <a:gd name="connsiteY81-31152" fmla="*/ 5795240 h 5795240"/>
              <a:gd name="connsiteX82-31153" fmla="*/ 7467518 w 12641071"/>
              <a:gd name="connsiteY82-31154" fmla="*/ 5151535 h 5795240"/>
              <a:gd name="connsiteX83-31155" fmla="*/ 7419945 w 12641071"/>
              <a:gd name="connsiteY83-31156" fmla="*/ 5073228 h 5795240"/>
              <a:gd name="connsiteX84-31157" fmla="*/ 7394386 w 12641071"/>
              <a:gd name="connsiteY84-31158" fmla="*/ 5031156 h 5795240"/>
              <a:gd name="connsiteX85-31159" fmla="*/ 7367299 w 12641071"/>
              <a:gd name="connsiteY85-31160" fmla="*/ 4974928 h 5795240"/>
              <a:gd name="connsiteX86-31161" fmla="*/ 7332905 w 12641071"/>
              <a:gd name="connsiteY86-31162" fmla="*/ 4903531 h 5795240"/>
              <a:gd name="connsiteX87-31163" fmla="*/ 7320958 w 12641071"/>
              <a:gd name="connsiteY87-31164" fmla="*/ 4870887 h 5795240"/>
              <a:gd name="connsiteX88-31165" fmla="*/ 7322174 w 12641071"/>
              <a:gd name="connsiteY88-31166" fmla="*/ 4872361 h 5795240"/>
              <a:gd name="connsiteX89-31167" fmla="*/ 7362630 w 12641071"/>
              <a:gd name="connsiteY89-31168" fmla="*/ 4938954 h 5795240"/>
              <a:gd name="connsiteX90-31169" fmla="*/ 7380779 w 12641071"/>
              <a:gd name="connsiteY90-31170" fmla="*/ 4976628 h 5795240"/>
              <a:gd name="connsiteX91-31171" fmla="*/ 7391210 w 12641071"/>
              <a:gd name="connsiteY91-31172" fmla="*/ 4977944 h 5795240"/>
              <a:gd name="connsiteX92-31173" fmla="*/ 7380780 w 12641071"/>
              <a:gd name="connsiteY92-31174" fmla="*/ 4976628 h 5795240"/>
              <a:gd name="connsiteX93-31175" fmla="*/ 7362631 w 12641071"/>
              <a:gd name="connsiteY93-31176" fmla="*/ 4938954 h 5795240"/>
              <a:gd name="connsiteX94-31177" fmla="*/ 7322175 w 12641071"/>
              <a:gd name="connsiteY94-31178" fmla="*/ 4872361 h 5795240"/>
              <a:gd name="connsiteX95-31179" fmla="*/ 7320959 w 12641071"/>
              <a:gd name="connsiteY95-31180" fmla="*/ 4870887 h 5795240"/>
              <a:gd name="connsiteX96-31181" fmla="*/ 7283811 w 12641071"/>
              <a:gd name="connsiteY96-31182" fmla="*/ 4769391 h 5795240"/>
              <a:gd name="connsiteX97-31183" fmla="*/ 7272112 w 12641071"/>
              <a:gd name="connsiteY97-31184" fmla="*/ 4718630 h 5795240"/>
              <a:gd name="connsiteX98-31185" fmla="*/ 7272111 w 12641071"/>
              <a:gd name="connsiteY98-31186" fmla="*/ 4718630 h 5795240"/>
              <a:gd name="connsiteX99-31187" fmla="*/ 7283810 w 12641071"/>
              <a:gd name="connsiteY99-31188" fmla="*/ 4769391 h 5795240"/>
              <a:gd name="connsiteX100-31189" fmla="*/ 7320958 w 12641071"/>
              <a:gd name="connsiteY100-31190" fmla="*/ 4870887 h 5795240"/>
              <a:gd name="connsiteX101-31191" fmla="*/ 7223551 w 12641071"/>
              <a:gd name="connsiteY101-31192" fmla="*/ 4752829 h 5795240"/>
              <a:gd name="connsiteX102-31193" fmla="*/ 6652445 w 12641071"/>
              <a:gd name="connsiteY102-31194" fmla="*/ 4516269 h 5795240"/>
              <a:gd name="connsiteX103-31195" fmla="*/ 6200873 w 12641071"/>
              <a:gd name="connsiteY103-31196" fmla="*/ 4654206 h 5795240"/>
              <a:gd name="connsiteX104-31197" fmla="*/ 6088813 w 12641071"/>
              <a:gd name="connsiteY104-31198" fmla="*/ 4746663 h 5795240"/>
              <a:gd name="connsiteX105-31199" fmla="*/ 6023271 w 12641071"/>
              <a:gd name="connsiteY105-31200" fmla="*/ 4834312 h 5795240"/>
              <a:gd name="connsiteX106-31201" fmla="*/ 5970678 w 12641071"/>
              <a:gd name="connsiteY106-31202" fmla="*/ 4892181 h 5795240"/>
              <a:gd name="connsiteX107-31203" fmla="*/ 5982717 w 12641071"/>
              <a:gd name="connsiteY107-31204" fmla="*/ 4872361 h 5795240"/>
              <a:gd name="connsiteX108-31205" fmla="*/ 5970675 w 12641071"/>
              <a:gd name="connsiteY108-31206" fmla="*/ 4892181 h 5795240"/>
              <a:gd name="connsiteX109-31207" fmla="*/ 5935320 w 12641071"/>
              <a:gd name="connsiteY109-31208" fmla="*/ 4931081 h 5795240"/>
              <a:gd name="connsiteX110-31209" fmla="*/ 4971763 w 12641071"/>
              <a:gd name="connsiteY110-31210" fmla="*/ 5330200 h 5795240"/>
              <a:gd name="connsiteX111-31211" fmla="*/ 3716172 w 12641071"/>
              <a:gd name="connsiteY111-31212" fmla="*/ 4497938 h 5795240"/>
              <a:gd name="connsiteX112-31213" fmla="*/ 3710773 w 12641071"/>
              <a:gd name="connsiteY112-31214" fmla="*/ 4483182 h 5795240"/>
              <a:gd name="connsiteX113-31215" fmla="*/ 3710773 w 12641071"/>
              <a:gd name="connsiteY113-31216" fmla="*/ 4483181 h 5795240"/>
              <a:gd name="connsiteX114-31217" fmla="*/ 3674984 w 12641071"/>
              <a:gd name="connsiteY114-31218" fmla="*/ 4385402 h 5795240"/>
              <a:gd name="connsiteX115-31219" fmla="*/ 3670349 w 12641071"/>
              <a:gd name="connsiteY115-31220" fmla="*/ 4372742 h 5795240"/>
              <a:gd name="connsiteX116-31221" fmla="*/ 3659438 w 12641071"/>
              <a:gd name="connsiteY116-31222" fmla="*/ 4330309 h 5795240"/>
              <a:gd name="connsiteX117-31223" fmla="*/ 3672084 w 12641071"/>
              <a:gd name="connsiteY117-31224" fmla="*/ 4353606 h 5795240"/>
              <a:gd name="connsiteX118-31225" fmla="*/ 3659440 w 12641071"/>
              <a:gd name="connsiteY118-31226" fmla="*/ 4330309 h 5795240"/>
              <a:gd name="connsiteX119-31227" fmla="*/ 3613217 w 12641071"/>
              <a:gd name="connsiteY119-31228" fmla="*/ 4245153 h 5795240"/>
              <a:gd name="connsiteX120-31229" fmla="*/ 3083792 w 12641071"/>
              <a:gd name="connsiteY120-31230" fmla="*/ 3963660 h 5795240"/>
              <a:gd name="connsiteX121-31231" fmla="*/ 2835272 w 12641071"/>
              <a:gd name="connsiteY121-31232" fmla="*/ 4013833 h 5795240"/>
              <a:gd name="connsiteX122-31233" fmla="*/ 2820214 w 12641071"/>
              <a:gd name="connsiteY122-31234" fmla="*/ 4022007 h 5795240"/>
              <a:gd name="connsiteX123-31235" fmla="*/ 2820212 w 12641071"/>
              <a:gd name="connsiteY123-31236" fmla="*/ 4022008 h 5795240"/>
              <a:gd name="connsiteX124-31237" fmla="*/ 2820206 w 12641071"/>
              <a:gd name="connsiteY124-31238" fmla="*/ 4022011 h 5795240"/>
              <a:gd name="connsiteX125-31239" fmla="*/ 2813481 w 12641071"/>
              <a:gd name="connsiteY125-31240" fmla="*/ 4027041 h 5795240"/>
              <a:gd name="connsiteX126-31241" fmla="*/ 2762875 w 12641071"/>
              <a:gd name="connsiteY126-31242" fmla="*/ 4057784 h 5795240"/>
              <a:gd name="connsiteX127-31243" fmla="*/ 2762878 w 12641071"/>
              <a:gd name="connsiteY127-31244" fmla="*/ 4057784 h 5795240"/>
              <a:gd name="connsiteX128-31245" fmla="*/ 2694694 w 12641071"/>
              <a:gd name="connsiteY128-31246" fmla="*/ 4099208 h 5795240"/>
              <a:gd name="connsiteX129-31247" fmla="*/ 2726822 w 12641071"/>
              <a:gd name="connsiteY129-31248" fmla="*/ 4072700 h 5795240"/>
              <a:gd name="connsiteX130-31249" fmla="*/ 2757719 w 12641071"/>
              <a:gd name="connsiteY130-31250" fmla="*/ 4055929 h 5795240"/>
              <a:gd name="connsiteX131-31251" fmla="*/ 2757718 w 12641071"/>
              <a:gd name="connsiteY131-31252" fmla="*/ 4055928 h 5795240"/>
              <a:gd name="connsiteX132-31253" fmla="*/ 2726820 w 12641071"/>
              <a:gd name="connsiteY132-31254" fmla="*/ 4072700 h 5795240"/>
              <a:gd name="connsiteX133-31255" fmla="*/ 2694692 w 12641071"/>
              <a:gd name="connsiteY133-31256" fmla="*/ 4099208 h 5795240"/>
              <a:gd name="connsiteX134-31257" fmla="*/ 2664698 w 12641071"/>
              <a:gd name="connsiteY134-31258" fmla="*/ 4117431 h 5795240"/>
              <a:gd name="connsiteX135-31259" fmla="*/ 1804544 w 12641071"/>
              <a:gd name="connsiteY135-31260" fmla="*/ 4335229 h 5795240"/>
              <a:gd name="connsiteX136-31261" fmla="*/ 0 w 12641071"/>
              <a:gd name="connsiteY136-31262" fmla="*/ 2530685 h 5795240"/>
              <a:gd name="connsiteX137-31263" fmla="*/ 1804544 w 12641071"/>
              <a:gd name="connsiteY137-31264" fmla="*/ 726143 h 5795240"/>
              <a:gd name="connsiteX138-31265" fmla="*/ 3080549 w 12641071"/>
              <a:gd name="connsiteY138-31266" fmla="*/ 1254682 h 5795240"/>
              <a:gd name="connsiteX139-31267" fmla="*/ 3268676 w 12641071"/>
              <a:gd name="connsiteY139-31268" fmla="*/ 1461167 h 5795240"/>
              <a:gd name="connsiteX140-31269" fmla="*/ 3565826 w 12641071"/>
              <a:gd name="connsiteY140-31270" fmla="*/ 1551935 h 5795240"/>
              <a:gd name="connsiteX141-31271" fmla="*/ 4086504 w 12641071"/>
              <a:gd name="connsiteY141-31272" fmla="*/ 1127574 h 5795240"/>
              <a:gd name="connsiteX142-31273" fmla="*/ 4103078 w 12641071"/>
              <a:gd name="connsiteY142-31274" fmla="*/ 1004204 h 5795240"/>
              <a:gd name="connsiteX143-31275" fmla="*/ 5215874 w 12641071"/>
              <a:gd name="connsiteY143-31276" fmla="*/ 0 h 5795240"/>
              <a:gd name="connsiteX0-31277" fmla="*/ 3682364 w 12641071"/>
              <a:gd name="connsiteY0-31278" fmla="*/ 4386723 h 5795240"/>
              <a:gd name="connsiteX1-31279" fmla="*/ 3772428 w 12641071"/>
              <a:gd name="connsiteY1-31280" fmla="*/ 4402840 h 5795240"/>
              <a:gd name="connsiteX2-31281" fmla="*/ 3772428 w 12641071"/>
              <a:gd name="connsiteY2-31282" fmla="*/ 4402840 h 5795240"/>
              <a:gd name="connsiteX3-31283" fmla="*/ 3682364 w 12641071"/>
              <a:gd name="connsiteY3-31284" fmla="*/ 4386723 h 5795240"/>
              <a:gd name="connsiteX4-31285" fmla="*/ 5215874 w 12641071"/>
              <a:gd name="connsiteY4-31286" fmla="*/ 0 h 5795240"/>
              <a:gd name="connsiteX5-31287" fmla="*/ 5927386 w 12641071"/>
              <a:gd name="connsiteY5-31288" fmla="*/ 255427 h 5795240"/>
              <a:gd name="connsiteX6-31289" fmla="*/ 6105193 w 12641071"/>
              <a:gd name="connsiteY6-31290" fmla="*/ 442067 h 5795240"/>
              <a:gd name="connsiteX7-31291" fmla="*/ 6105193 w 12641071"/>
              <a:gd name="connsiteY7-31292" fmla="*/ 442069 h 5795240"/>
              <a:gd name="connsiteX8-31293" fmla="*/ 6141460 w 12641071"/>
              <a:gd name="connsiteY8-31294" fmla="*/ 475027 h 5795240"/>
              <a:gd name="connsiteX9-31295" fmla="*/ 6788665 w 12641071"/>
              <a:gd name="connsiteY9-31296" fmla="*/ 707369 h 5795240"/>
              <a:gd name="connsiteX10-31297" fmla="*/ 7184710 w 12641071"/>
              <a:gd name="connsiteY10-31298" fmla="*/ 627411 h 5795240"/>
              <a:gd name="connsiteX11-31299" fmla="*/ 7314851 w 12641071"/>
              <a:gd name="connsiteY11-31300" fmla="*/ 559537 h 5795240"/>
              <a:gd name="connsiteX12-31301" fmla="*/ 7314853 w 12641071"/>
              <a:gd name="connsiteY12-31302" fmla="*/ 559536 h 5795240"/>
              <a:gd name="connsiteX13-31303" fmla="*/ 7314851 w 12641071"/>
              <a:gd name="connsiteY13-31304" fmla="*/ 559537 h 5795240"/>
              <a:gd name="connsiteX14-31305" fmla="*/ 7391626 w 12641071"/>
              <a:gd name="connsiteY14-31306" fmla="*/ 508114 h 5795240"/>
              <a:gd name="connsiteX15-31307" fmla="*/ 7391631 w 12641071"/>
              <a:gd name="connsiteY15-31308" fmla="*/ 508110 h 5795240"/>
              <a:gd name="connsiteX16-31309" fmla="*/ 7478934 w 12641071"/>
              <a:gd name="connsiteY16-31310" fmla="*/ 466053 h 5795240"/>
              <a:gd name="connsiteX17-31311" fmla="*/ 7897193 w 12641071"/>
              <a:gd name="connsiteY17-31312" fmla="*/ 381611 h 5795240"/>
              <a:gd name="connsiteX18-31313" fmla="*/ 8788216 w 12641071"/>
              <a:gd name="connsiteY18-31314" fmla="*/ 855364 h 5795240"/>
              <a:gd name="connsiteX19-31315" fmla="*/ 8832362 w 12641071"/>
              <a:gd name="connsiteY19-31316" fmla="*/ 928030 h 5795240"/>
              <a:gd name="connsiteX20-31317" fmla="*/ 8832362 w 12641071"/>
              <a:gd name="connsiteY20-31318" fmla="*/ 928033 h 5795240"/>
              <a:gd name="connsiteX21-31319" fmla="*/ 8842040 w 12641071"/>
              <a:gd name="connsiteY21-31320" fmla="*/ 943961 h 5795240"/>
              <a:gd name="connsiteX22-31321" fmla="*/ 8856144 w 12641071"/>
              <a:gd name="connsiteY22-31322" fmla="*/ 973241 h 5795240"/>
              <a:gd name="connsiteX23-31323" fmla="*/ 8856145 w 12641071"/>
              <a:gd name="connsiteY23-31324" fmla="*/ 973241 h 5795240"/>
              <a:gd name="connsiteX24-31325" fmla="*/ 8878117 w 12641071"/>
              <a:gd name="connsiteY24-31326" fmla="*/ 1018851 h 5795240"/>
              <a:gd name="connsiteX25-31327" fmla="*/ 8877719 w 12641071"/>
              <a:gd name="connsiteY25-31328" fmla="*/ 1018369 h 5795240"/>
              <a:gd name="connsiteX26-31329" fmla="*/ 8853250 w 12641071"/>
              <a:gd name="connsiteY26-31330" fmla="*/ 973288 h 5795240"/>
              <a:gd name="connsiteX27-31331" fmla="*/ 8853249 w 12641071"/>
              <a:gd name="connsiteY27-31332" fmla="*/ 973288 h 5795240"/>
              <a:gd name="connsiteX28-31333" fmla="*/ 8853248 w 12641071"/>
              <a:gd name="connsiteY28-31334" fmla="*/ 973287 h 5795240"/>
              <a:gd name="connsiteX29-31335" fmla="*/ 8849677 w 12641071"/>
              <a:gd name="connsiteY29-31336" fmla="*/ 973341 h 5795240"/>
              <a:gd name="connsiteX30-31337" fmla="*/ 8641543 w 12641071"/>
              <a:gd name="connsiteY30-31338" fmla="*/ 916577 h 5795240"/>
              <a:gd name="connsiteX31-31339" fmla="*/ 8641545 w 12641071"/>
              <a:gd name="connsiteY31-31340" fmla="*/ 916580 h 5795240"/>
              <a:gd name="connsiteX32-31341" fmla="*/ 8849676 w 12641071"/>
              <a:gd name="connsiteY32-31342" fmla="*/ 973343 h 5795240"/>
              <a:gd name="connsiteX33-31343" fmla="*/ 8853248 w 12641071"/>
              <a:gd name="connsiteY33-31344" fmla="*/ 973288 h 5795240"/>
              <a:gd name="connsiteX34-31345" fmla="*/ 8877719 w 12641071"/>
              <a:gd name="connsiteY34-31346" fmla="*/ 1018371 h 5795240"/>
              <a:gd name="connsiteX35-31347" fmla="*/ 8878116 w 12641071"/>
              <a:gd name="connsiteY35-31348" fmla="*/ 1018851 h 5795240"/>
              <a:gd name="connsiteX36-31349" fmla="*/ 8887288 w 12641071"/>
              <a:gd name="connsiteY36-31350" fmla="*/ 1037892 h 5795240"/>
              <a:gd name="connsiteX37-31351" fmla="*/ 8949899 w 12641071"/>
              <a:gd name="connsiteY37-31352" fmla="*/ 1239592 h 5795240"/>
              <a:gd name="connsiteX38-31353" fmla="*/ 8968437 w 12641071"/>
              <a:gd name="connsiteY38-31354" fmla="*/ 1423482 h 5795240"/>
              <a:gd name="connsiteX39-31355" fmla="*/ 8949899 w 12641071"/>
              <a:gd name="connsiteY39-31356" fmla="*/ 1239591 h 5795240"/>
              <a:gd name="connsiteX40-31357" fmla="*/ 8887288 w 12641071"/>
              <a:gd name="connsiteY40-31358" fmla="*/ 1037890 h 5795240"/>
              <a:gd name="connsiteX41-31359" fmla="*/ 8878116 w 12641071"/>
              <a:gd name="connsiteY41-31360" fmla="*/ 1018851 h 5795240"/>
              <a:gd name="connsiteX42-31361" fmla="*/ 8931285 w 12641071"/>
              <a:gd name="connsiteY42-31362" fmla="*/ 1083292 h 5795240"/>
              <a:gd name="connsiteX43-31363" fmla="*/ 9241478 w 12641071"/>
              <a:gd name="connsiteY43-31364" fmla="*/ 1211778 h 5795240"/>
              <a:gd name="connsiteX44-31365" fmla="*/ 9605238 w 12641071"/>
              <a:gd name="connsiteY44-31366" fmla="*/ 1018369 h 5795240"/>
              <a:gd name="connsiteX45-31367" fmla="*/ 9636247 w 12641071"/>
              <a:gd name="connsiteY45-31368" fmla="*/ 961241 h 5795240"/>
              <a:gd name="connsiteX46-31369" fmla="*/ 9641995 w 12641071"/>
              <a:gd name="connsiteY46-31370" fmla="*/ 961152 h 5795240"/>
              <a:gd name="connsiteX47-31371" fmla="*/ 9584939 w 12641071"/>
              <a:gd name="connsiteY47-31372" fmla="*/ 1079594 h 5795240"/>
              <a:gd name="connsiteX48-31373" fmla="*/ 9546257 w 12641071"/>
              <a:gd name="connsiteY48-31374" fmla="*/ 1204206 h 5795240"/>
              <a:gd name="connsiteX49-31375" fmla="*/ 9584939 w 12641071"/>
              <a:gd name="connsiteY49-31376" fmla="*/ 1079596 h 5795240"/>
              <a:gd name="connsiteX50-31377" fmla="*/ 9641995 w 12641071"/>
              <a:gd name="connsiteY50-31378" fmla="*/ 961153 h 5795240"/>
              <a:gd name="connsiteX51-31379" fmla="*/ 9653069 w 12641071"/>
              <a:gd name="connsiteY51-31380" fmla="*/ 960983 h 5795240"/>
              <a:gd name="connsiteX52-31381" fmla="*/ 9801564 w 12641071"/>
              <a:gd name="connsiteY52-31382" fmla="*/ 1196828 h 5795240"/>
              <a:gd name="connsiteX53-31383" fmla="*/ 9801566 w 12641071"/>
              <a:gd name="connsiteY53-31384" fmla="*/ 1196828 h 5795240"/>
              <a:gd name="connsiteX54-31385" fmla="*/ 9653070 w 12641071"/>
              <a:gd name="connsiteY54-31386" fmla="*/ 960982 h 5795240"/>
              <a:gd name="connsiteX55-31387" fmla="*/ 9641996 w 12641071"/>
              <a:gd name="connsiteY55-31388" fmla="*/ 961152 h 5795240"/>
              <a:gd name="connsiteX56-31389" fmla="*/ 9651917 w 12641071"/>
              <a:gd name="connsiteY56-31390" fmla="*/ 940556 h 5795240"/>
              <a:gd name="connsiteX57-31391" fmla="*/ 11050508 w 12641071"/>
              <a:gd name="connsiteY57-31392" fmla="*/ 108150 h 5795240"/>
              <a:gd name="connsiteX58-31393" fmla="*/ 12641071 w 12641071"/>
              <a:gd name="connsiteY58-31394" fmla="*/ 1698711 h 5795240"/>
              <a:gd name="connsiteX59-31395" fmla="*/ 11371062 w 12641071"/>
              <a:gd name="connsiteY59-31396" fmla="*/ 3256960 h 5795240"/>
              <a:gd name="connsiteX60-31397" fmla="*/ 11215953 w 12641071"/>
              <a:gd name="connsiteY60-31398" fmla="*/ 3280632 h 5795240"/>
              <a:gd name="connsiteX61-31399" fmla="*/ 11142318 w 12641071"/>
              <a:gd name="connsiteY61-31400" fmla="*/ 3276914 h 5795240"/>
              <a:gd name="connsiteX62-31401" fmla="*/ 11215952 w 12641071"/>
              <a:gd name="connsiteY62-31402" fmla="*/ 3280632 h 5795240"/>
              <a:gd name="connsiteX63-31403" fmla="*/ 11213133 w 12641071"/>
              <a:gd name="connsiteY63-31404" fmla="*/ 3281062 h 5795240"/>
              <a:gd name="connsiteX64-31405" fmla="*/ 11116921 w 12641071"/>
              <a:gd name="connsiteY64-31406" fmla="*/ 3285921 h 5795240"/>
              <a:gd name="connsiteX65-31407" fmla="*/ 11050507 w 12641071"/>
              <a:gd name="connsiteY65-31408" fmla="*/ 3289274 h 5795240"/>
              <a:gd name="connsiteX66-31409" fmla="*/ 11006292 w 12641071"/>
              <a:gd name="connsiteY66-31410" fmla="*/ 3287041 h 5795240"/>
              <a:gd name="connsiteX67-31411" fmla="*/ 10937101 w 12641071"/>
              <a:gd name="connsiteY67-31412" fmla="*/ 3297601 h 5795240"/>
              <a:gd name="connsiteX68-31413" fmla="*/ 10144740 w 12641071"/>
              <a:gd name="connsiteY68-31414" fmla="*/ 4089962 h 5795240"/>
              <a:gd name="connsiteX69-31415" fmla="*/ 10130374 w 12641071"/>
              <a:gd name="connsiteY69-31416" fmla="*/ 4184101 h 5795240"/>
              <a:gd name="connsiteX70-31417" fmla="*/ 10130375 w 12641071"/>
              <a:gd name="connsiteY70-31418" fmla="*/ 4184103 h 5795240"/>
              <a:gd name="connsiteX71-31419" fmla="*/ 10130656 w 12641071"/>
              <a:gd name="connsiteY71-31420" fmla="*/ 4185950 h 5795240"/>
              <a:gd name="connsiteX72-31421" fmla="*/ 10138194 w 12641071"/>
              <a:gd name="connsiteY72-31422" fmla="*/ 4335228 h 5795240"/>
              <a:gd name="connsiteX73-31423" fmla="*/ 10137710 w 12641071"/>
              <a:gd name="connsiteY73-31424" fmla="*/ 4344822 h 5795240"/>
              <a:gd name="connsiteX74-31425" fmla="*/ 10133555 w 12641071"/>
              <a:gd name="connsiteY74-31426" fmla="*/ 4427096 h 5795240"/>
              <a:gd name="connsiteX75-31427" fmla="*/ 10129312 w 12641071"/>
              <a:gd name="connsiteY75-31428" fmla="*/ 4399289 h 5795240"/>
              <a:gd name="connsiteX76-31429" fmla="*/ 10126797 w 12641071"/>
              <a:gd name="connsiteY76-31430" fmla="*/ 4349498 h 5795240"/>
              <a:gd name="connsiteX77-31431" fmla="*/ 10126796 w 12641071"/>
              <a:gd name="connsiteY77-31432" fmla="*/ 4349498 h 5795240"/>
              <a:gd name="connsiteX78-31433" fmla="*/ 10129311 w 12641071"/>
              <a:gd name="connsiteY78-31434" fmla="*/ 4399289 h 5795240"/>
              <a:gd name="connsiteX79-31435" fmla="*/ 10133554 w 12641071"/>
              <a:gd name="connsiteY79-31436" fmla="*/ 4427096 h 5795240"/>
              <a:gd name="connsiteX80-31437" fmla="*/ 10130656 w 12641071"/>
              <a:gd name="connsiteY80-31438" fmla="*/ 4484506 h 5795240"/>
              <a:gd name="connsiteX81-31439" fmla="*/ 8678182 w 12641071"/>
              <a:gd name="connsiteY81-31440" fmla="*/ 5795240 h 5795240"/>
              <a:gd name="connsiteX82-31441" fmla="*/ 7467518 w 12641071"/>
              <a:gd name="connsiteY82-31442" fmla="*/ 5151535 h 5795240"/>
              <a:gd name="connsiteX83-31443" fmla="*/ 7419945 w 12641071"/>
              <a:gd name="connsiteY83-31444" fmla="*/ 5073228 h 5795240"/>
              <a:gd name="connsiteX84-31445" fmla="*/ 7394386 w 12641071"/>
              <a:gd name="connsiteY84-31446" fmla="*/ 5031156 h 5795240"/>
              <a:gd name="connsiteX85-31447" fmla="*/ 7367299 w 12641071"/>
              <a:gd name="connsiteY85-31448" fmla="*/ 4974928 h 5795240"/>
              <a:gd name="connsiteX86-31449" fmla="*/ 7332905 w 12641071"/>
              <a:gd name="connsiteY86-31450" fmla="*/ 4903531 h 5795240"/>
              <a:gd name="connsiteX87-31451" fmla="*/ 7320958 w 12641071"/>
              <a:gd name="connsiteY87-31452" fmla="*/ 4870887 h 5795240"/>
              <a:gd name="connsiteX88-31453" fmla="*/ 7322174 w 12641071"/>
              <a:gd name="connsiteY88-31454" fmla="*/ 4872361 h 5795240"/>
              <a:gd name="connsiteX89-31455" fmla="*/ 7362630 w 12641071"/>
              <a:gd name="connsiteY89-31456" fmla="*/ 4938954 h 5795240"/>
              <a:gd name="connsiteX90-31457" fmla="*/ 7380779 w 12641071"/>
              <a:gd name="connsiteY90-31458" fmla="*/ 4976628 h 5795240"/>
              <a:gd name="connsiteX91-31459" fmla="*/ 7391210 w 12641071"/>
              <a:gd name="connsiteY91-31460" fmla="*/ 4977944 h 5795240"/>
              <a:gd name="connsiteX92-31461" fmla="*/ 7380780 w 12641071"/>
              <a:gd name="connsiteY92-31462" fmla="*/ 4976628 h 5795240"/>
              <a:gd name="connsiteX93-31463" fmla="*/ 7362631 w 12641071"/>
              <a:gd name="connsiteY93-31464" fmla="*/ 4938954 h 5795240"/>
              <a:gd name="connsiteX94-31465" fmla="*/ 7322175 w 12641071"/>
              <a:gd name="connsiteY94-31466" fmla="*/ 4872361 h 5795240"/>
              <a:gd name="connsiteX95-31467" fmla="*/ 7320959 w 12641071"/>
              <a:gd name="connsiteY95-31468" fmla="*/ 4870887 h 5795240"/>
              <a:gd name="connsiteX96-31469" fmla="*/ 7283811 w 12641071"/>
              <a:gd name="connsiteY96-31470" fmla="*/ 4769391 h 5795240"/>
              <a:gd name="connsiteX97-31471" fmla="*/ 7272112 w 12641071"/>
              <a:gd name="connsiteY97-31472" fmla="*/ 4718630 h 5795240"/>
              <a:gd name="connsiteX98-31473" fmla="*/ 7272111 w 12641071"/>
              <a:gd name="connsiteY98-31474" fmla="*/ 4718630 h 5795240"/>
              <a:gd name="connsiteX99-31475" fmla="*/ 7283810 w 12641071"/>
              <a:gd name="connsiteY99-31476" fmla="*/ 4769391 h 5795240"/>
              <a:gd name="connsiteX100-31477" fmla="*/ 7320958 w 12641071"/>
              <a:gd name="connsiteY100-31478" fmla="*/ 4870887 h 5795240"/>
              <a:gd name="connsiteX101-31479" fmla="*/ 7223551 w 12641071"/>
              <a:gd name="connsiteY101-31480" fmla="*/ 4752829 h 5795240"/>
              <a:gd name="connsiteX102-31481" fmla="*/ 6652445 w 12641071"/>
              <a:gd name="connsiteY102-31482" fmla="*/ 4516269 h 5795240"/>
              <a:gd name="connsiteX103-31483" fmla="*/ 6200873 w 12641071"/>
              <a:gd name="connsiteY103-31484" fmla="*/ 4654206 h 5795240"/>
              <a:gd name="connsiteX104-31485" fmla="*/ 6088813 w 12641071"/>
              <a:gd name="connsiteY104-31486" fmla="*/ 4746663 h 5795240"/>
              <a:gd name="connsiteX105-31487" fmla="*/ 6023271 w 12641071"/>
              <a:gd name="connsiteY105-31488" fmla="*/ 4834312 h 5795240"/>
              <a:gd name="connsiteX106-31489" fmla="*/ 5970678 w 12641071"/>
              <a:gd name="connsiteY106-31490" fmla="*/ 4892181 h 5795240"/>
              <a:gd name="connsiteX107-31491" fmla="*/ 5982717 w 12641071"/>
              <a:gd name="connsiteY107-31492" fmla="*/ 4872361 h 5795240"/>
              <a:gd name="connsiteX108-31493" fmla="*/ 5935320 w 12641071"/>
              <a:gd name="connsiteY108-31494" fmla="*/ 4931081 h 5795240"/>
              <a:gd name="connsiteX109-31495" fmla="*/ 4971763 w 12641071"/>
              <a:gd name="connsiteY109-31496" fmla="*/ 5330200 h 5795240"/>
              <a:gd name="connsiteX110-31497" fmla="*/ 3716172 w 12641071"/>
              <a:gd name="connsiteY110-31498" fmla="*/ 4497938 h 5795240"/>
              <a:gd name="connsiteX111-31499" fmla="*/ 3710773 w 12641071"/>
              <a:gd name="connsiteY111-31500" fmla="*/ 4483182 h 5795240"/>
              <a:gd name="connsiteX112-31501" fmla="*/ 3710773 w 12641071"/>
              <a:gd name="connsiteY112-31502" fmla="*/ 4483181 h 5795240"/>
              <a:gd name="connsiteX113-31503" fmla="*/ 3674984 w 12641071"/>
              <a:gd name="connsiteY113-31504" fmla="*/ 4385402 h 5795240"/>
              <a:gd name="connsiteX114-31505" fmla="*/ 3670349 w 12641071"/>
              <a:gd name="connsiteY114-31506" fmla="*/ 4372742 h 5795240"/>
              <a:gd name="connsiteX115-31507" fmla="*/ 3659438 w 12641071"/>
              <a:gd name="connsiteY115-31508" fmla="*/ 4330309 h 5795240"/>
              <a:gd name="connsiteX116-31509" fmla="*/ 3672084 w 12641071"/>
              <a:gd name="connsiteY116-31510" fmla="*/ 4353606 h 5795240"/>
              <a:gd name="connsiteX117-31511" fmla="*/ 3659440 w 12641071"/>
              <a:gd name="connsiteY117-31512" fmla="*/ 4330309 h 5795240"/>
              <a:gd name="connsiteX118-31513" fmla="*/ 3613217 w 12641071"/>
              <a:gd name="connsiteY118-31514" fmla="*/ 4245153 h 5795240"/>
              <a:gd name="connsiteX119-31515" fmla="*/ 3083792 w 12641071"/>
              <a:gd name="connsiteY119-31516" fmla="*/ 3963660 h 5795240"/>
              <a:gd name="connsiteX120-31517" fmla="*/ 2835272 w 12641071"/>
              <a:gd name="connsiteY120-31518" fmla="*/ 4013833 h 5795240"/>
              <a:gd name="connsiteX121-31519" fmla="*/ 2820214 w 12641071"/>
              <a:gd name="connsiteY121-31520" fmla="*/ 4022007 h 5795240"/>
              <a:gd name="connsiteX122-31521" fmla="*/ 2820212 w 12641071"/>
              <a:gd name="connsiteY122-31522" fmla="*/ 4022008 h 5795240"/>
              <a:gd name="connsiteX123-31523" fmla="*/ 2820206 w 12641071"/>
              <a:gd name="connsiteY123-31524" fmla="*/ 4022011 h 5795240"/>
              <a:gd name="connsiteX124-31525" fmla="*/ 2813481 w 12641071"/>
              <a:gd name="connsiteY124-31526" fmla="*/ 4027041 h 5795240"/>
              <a:gd name="connsiteX125-31527" fmla="*/ 2762875 w 12641071"/>
              <a:gd name="connsiteY125-31528" fmla="*/ 4057784 h 5795240"/>
              <a:gd name="connsiteX126-31529" fmla="*/ 2762878 w 12641071"/>
              <a:gd name="connsiteY126-31530" fmla="*/ 4057784 h 5795240"/>
              <a:gd name="connsiteX127-31531" fmla="*/ 2694694 w 12641071"/>
              <a:gd name="connsiteY127-31532" fmla="*/ 4099208 h 5795240"/>
              <a:gd name="connsiteX128-31533" fmla="*/ 2726822 w 12641071"/>
              <a:gd name="connsiteY128-31534" fmla="*/ 4072700 h 5795240"/>
              <a:gd name="connsiteX129-31535" fmla="*/ 2757719 w 12641071"/>
              <a:gd name="connsiteY129-31536" fmla="*/ 4055929 h 5795240"/>
              <a:gd name="connsiteX130-31537" fmla="*/ 2757718 w 12641071"/>
              <a:gd name="connsiteY130-31538" fmla="*/ 4055928 h 5795240"/>
              <a:gd name="connsiteX131-31539" fmla="*/ 2726820 w 12641071"/>
              <a:gd name="connsiteY131-31540" fmla="*/ 4072700 h 5795240"/>
              <a:gd name="connsiteX132-31541" fmla="*/ 2694692 w 12641071"/>
              <a:gd name="connsiteY132-31542" fmla="*/ 4099208 h 5795240"/>
              <a:gd name="connsiteX133-31543" fmla="*/ 2664698 w 12641071"/>
              <a:gd name="connsiteY133-31544" fmla="*/ 4117431 h 5795240"/>
              <a:gd name="connsiteX134-31545" fmla="*/ 1804544 w 12641071"/>
              <a:gd name="connsiteY134-31546" fmla="*/ 4335229 h 5795240"/>
              <a:gd name="connsiteX135-31547" fmla="*/ 0 w 12641071"/>
              <a:gd name="connsiteY135-31548" fmla="*/ 2530685 h 5795240"/>
              <a:gd name="connsiteX136-31549" fmla="*/ 1804544 w 12641071"/>
              <a:gd name="connsiteY136-31550" fmla="*/ 726143 h 5795240"/>
              <a:gd name="connsiteX137-31551" fmla="*/ 3080549 w 12641071"/>
              <a:gd name="connsiteY137-31552" fmla="*/ 1254682 h 5795240"/>
              <a:gd name="connsiteX138-31553" fmla="*/ 3268676 w 12641071"/>
              <a:gd name="connsiteY138-31554" fmla="*/ 1461167 h 5795240"/>
              <a:gd name="connsiteX139-31555" fmla="*/ 3565826 w 12641071"/>
              <a:gd name="connsiteY139-31556" fmla="*/ 1551935 h 5795240"/>
              <a:gd name="connsiteX140-31557" fmla="*/ 4086504 w 12641071"/>
              <a:gd name="connsiteY140-31558" fmla="*/ 1127574 h 5795240"/>
              <a:gd name="connsiteX141-31559" fmla="*/ 4103078 w 12641071"/>
              <a:gd name="connsiteY141-31560" fmla="*/ 1004204 h 5795240"/>
              <a:gd name="connsiteX142-31561" fmla="*/ 5215874 w 12641071"/>
              <a:gd name="connsiteY142-31562" fmla="*/ 0 h 5795240"/>
              <a:gd name="connsiteX0-31563" fmla="*/ 3682364 w 12641071"/>
              <a:gd name="connsiteY0-31564" fmla="*/ 4386723 h 5795240"/>
              <a:gd name="connsiteX1-31565" fmla="*/ 3772428 w 12641071"/>
              <a:gd name="connsiteY1-31566" fmla="*/ 4402840 h 5795240"/>
              <a:gd name="connsiteX2-31567" fmla="*/ 3772428 w 12641071"/>
              <a:gd name="connsiteY2-31568" fmla="*/ 4402840 h 5795240"/>
              <a:gd name="connsiteX3-31569" fmla="*/ 3682364 w 12641071"/>
              <a:gd name="connsiteY3-31570" fmla="*/ 4386723 h 5795240"/>
              <a:gd name="connsiteX4-31571" fmla="*/ 5215874 w 12641071"/>
              <a:gd name="connsiteY4-31572" fmla="*/ 0 h 5795240"/>
              <a:gd name="connsiteX5-31573" fmla="*/ 5927386 w 12641071"/>
              <a:gd name="connsiteY5-31574" fmla="*/ 255427 h 5795240"/>
              <a:gd name="connsiteX6-31575" fmla="*/ 6105193 w 12641071"/>
              <a:gd name="connsiteY6-31576" fmla="*/ 442067 h 5795240"/>
              <a:gd name="connsiteX7-31577" fmla="*/ 6105193 w 12641071"/>
              <a:gd name="connsiteY7-31578" fmla="*/ 442069 h 5795240"/>
              <a:gd name="connsiteX8-31579" fmla="*/ 6141460 w 12641071"/>
              <a:gd name="connsiteY8-31580" fmla="*/ 475027 h 5795240"/>
              <a:gd name="connsiteX9-31581" fmla="*/ 6788665 w 12641071"/>
              <a:gd name="connsiteY9-31582" fmla="*/ 707369 h 5795240"/>
              <a:gd name="connsiteX10-31583" fmla="*/ 7184710 w 12641071"/>
              <a:gd name="connsiteY10-31584" fmla="*/ 627411 h 5795240"/>
              <a:gd name="connsiteX11-31585" fmla="*/ 7314851 w 12641071"/>
              <a:gd name="connsiteY11-31586" fmla="*/ 559537 h 5795240"/>
              <a:gd name="connsiteX12-31587" fmla="*/ 7314853 w 12641071"/>
              <a:gd name="connsiteY12-31588" fmla="*/ 559536 h 5795240"/>
              <a:gd name="connsiteX13-31589" fmla="*/ 7314851 w 12641071"/>
              <a:gd name="connsiteY13-31590" fmla="*/ 559537 h 5795240"/>
              <a:gd name="connsiteX14-31591" fmla="*/ 7391626 w 12641071"/>
              <a:gd name="connsiteY14-31592" fmla="*/ 508114 h 5795240"/>
              <a:gd name="connsiteX15-31593" fmla="*/ 7391631 w 12641071"/>
              <a:gd name="connsiteY15-31594" fmla="*/ 508110 h 5795240"/>
              <a:gd name="connsiteX16-31595" fmla="*/ 7478934 w 12641071"/>
              <a:gd name="connsiteY16-31596" fmla="*/ 466053 h 5795240"/>
              <a:gd name="connsiteX17-31597" fmla="*/ 7897193 w 12641071"/>
              <a:gd name="connsiteY17-31598" fmla="*/ 381611 h 5795240"/>
              <a:gd name="connsiteX18-31599" fmla="*/ 8788216 w 12641071"/>
              <a:gd name="connsiteY18-31600" fmla="*/ 855364 h 5795240"/>
              <a:gd name="connsiteX19-31601" fmla="*/ 8832362 w 12641071"/>
              <a:gd name="connsiteY19-31602" fmla="*/ 928030 h 5795240"/>
              <a:gd name="connsiteX20-31603" fmla="*/ 8832362 w 12641071"/>
              <a:gd name="connsiteY20-31604" fmla="*/ 928033 h 5795240"/>
              <a:gd name="connsiteX21-31605" fmla="*/ 8842040 w 12641071"/>
              <a:gd name="connsiteY21-31606" fmla="*/ 943961 h 5795240"/>
              <a:gd name="connsiteX22-31607" fmla="*/ 8856144 w 12641071"/>
              <a:gd name="connsiteY22-31608" fmla="*/ 973241 h 5795240"/>
              <a:gd name="connsiteX23-31609" fmla="*/ 8856145 w 12641071"/>
              <a:gd name="connsiteY23-31610" fmla="*/ 973241 h 5795240"/>
              <a:gd name="connsiteX24-31611" fmla="*/ 8878117 w 12641071"/>
              <a:gd name="connsiteY24-31612" fmla="*/ 1018851 h 5795240"/>
              <a:gd name="connsiteX25-31613" fmla="*/ 8877719 w 12641071"/>
              <a:gd name="connsiteY25-31614" fmla="*/ 1018369 h 5795240"/>
              <a:gd name="connsiteX26-31615" fmla="*/ 8853250 w 12641071"/>
              <a:gd name="connsiteY26-31616" fmla="*/ 973288 h 5795240"/>
              <a:gd name="connsiteX27-31617" fmla="*/ 8853249 w 12641071"/>
              <a:gd name="connsiteY27-31618" fmla="*/ 973288 h 5795240"/>
              <a:gd name="connsiteX28-31619" fmla="*/ 8853248 w 12641071"/>
              <a:gd name="connsiteY28-31620" fmla="*/ 973287 h 5795240"/>
              <a:gd name="connsiteX29-31621" fmla="*/ 8849677 w 12641071"/>
              <a:gd name="connsiteY29-31622" fmla="*/ 973341 h 5795240"/>
              <a:gd name="connsiteX30-31623" fmla="*/ 8641543 w 12641071"/>
              <a:gd name="connsiteY30-31624" fmla="*/ 916577 h 5795240"/>
              <a:gd name="connsiteX31-31625" fmla="*/ 8641545 w 12641071"/>
              <a:gd name="connsiteY31-31626" fmla="*/ 916580 h 5795240"/>
              <a:gd name="connsiteX32-31627" fmla="*/ 8849676 w 12641071"/>
              <a:gd name="connsiteY32-31628" fmla="*/ 973343 h 5795240"/>
              <a:gd name="connsiteX33-31629" fmla="*/ 8853248 w 12641071"/>
              <a:gd name="connsiteY33-31630" fmla="*/ 973288 h 5795240"/>
              <a:gd name="connsiteX34-31631" fmla="*/ 8877719 w 12641071"/>
              <a:gd name="connsiteY34-31632" fmla="*/ 1018371 h 5795240"/>
              <a:gd name="connsiteX35-31633" fmla="*/ 8878116 w 12641071"/>
              <a:gd name="connsiteY35-31634" fmla="*/ 1018851 h 5795240"/>
              <a:gd name="connsiteX36-31635" fmla="*/ 8887288 w 12641071"/>
              <a:gd name="connsiteY36-31636" fmla="*/ 1037892 h 5795240"/>
              <a:gd name="connsiteX37-31637" fmla="*/ 8949899 w 12641071"/>
              <a:gd name="connsiteY37-31638" fmla="*/ 1239592 h 5795240"/>
              <a:gd name="connsiteX38-31639" fmla="*/ 8968437 w 12641071"/>
              <a:gd name="connsiteY38-31640" fmla="*/ 1423482 h 5795240"/>
              <a:gd name="connsiteX39-31641" fmla="*/ 8949899 w 12641071"/>
              <a:gd name="connsiteY39-31642" fmla="*/ 1239591 h 5795240"/>
              <a:gd name="connsiteX40-31643" fmla="*/ 8887288 w 12641071"/>
              <a:gd name="connsiteY40-31644" fmla="*/ 1037890 h 5795240"/>
              <a:gd name="connsiteX41-31645" fmla="*/ 8878116 w 12641071"/>
              <a:gd name="connsiteY41-31646" fmla="*/ 1018851 h 5795240"/>
              <a:gd name="connsiteX42-31647" fmla="*/ 8931285 w 12641071"/>
              <a:gd name="connsiteY42-31648" fmla="*/ 1083292 h 5795240"/>
              <a:gd name="connsiteX43-31649" fmla="*/ 9241478 w 12641071"/>
              <a:gd name="connsiteY43-31650" fmla="*/ 1211778 h 5795240"/>
              <a:gd name="connsiteX44-31651" fmla="*/ 9605238 w 12641071"/>
              <a:gd name="connsiteY44-31652" fmla="*/ 1018369 h 5795240"/>
              <a:gd name="connsiteX45-31653" fmla="*/ 9636247 w 12641071"/>
              <a:gd name="connsiteY45-31654" fmla="*/ 961241 h 5795240"/>
              <a:gd name="connsiteX46-31655" fmla="*/ 9641995 w 12641071"/>
              <a:gd name="connsiteY46-31656" fmla="*/ 961152 h 5795240"/>
              <a:gd name="connsiteX47-31657" fmla="*/ 9584939 w 12641071"/>
              <a:gd name="connsiteY47-31658" fmla="*/ 1079594 h 5795240"/>
              <a:gd name="connsiteX48-31659" fmla="*/ 9546257 w 12641071"/>
              <a:gd name="connsiteY48-31660" fmla="*/ 1204206 h 5795240"/>
              <a:gd name="connsiteX49-31661" fmla="*/ 9584939 w 12641071"/>
              <a:gd name="connsiteY49-31662" fmla="*/ 1079596 h 5795240"/>
              <a:gd name="connsiteX50-31663" fmla="*/ 9641995 w 12641071"/>
              <a:gd name="connsiteY50-31664" fmla="*/ 961153 h 5795240"/>
              <a:gd name="connsiteX51-31665" fmla="*/ 9653069 w 12641071"/>
              <a:gd name="connsiteY51-31666" fmla="*/ 960983 h 5795240"/>
              <a:gd name="connsiteX52-31667" fmla="*/ 9801564 w 12641071"/>
              <a:gd name="connsiteY52-31668" fmla="*/ 1196828 h 5795240"/>
              <a:gd name="connsiteX53-31669" fmla="*/ 9801566 w 12641071"/>
              <a:gd name="connsiteY53-31670" fmla="*/ 1196828 h 5795240"/>
              <a:gd name="connsiteX54-31671" fmla="*/ 9653070 w 12641071"/>
              <a:gd name="connsiteY54-31672" fmla="*/ 960982 h 5795240"/>
              <a:gd name="connsiteX55-31673" fmla="*/ 9641996 w 12641071"/>
              <a:gd name="connsiteY55-31674" fmla="*/ 961152 h 5795240"/>
              <a:gd name="connsiteX56-31675" fmla="*/ 9651917 w 12641071"/>
              <a:gd name="connsiteY56-31676" fmla="*/ 940556 h 5795240"/>
              <a:gd name="connsiteX57-31677" fmla="*/ 11050508 w 12641071"/>
              <a:gd name="connsiteY57-31678" fmla="*/ 108150 h 5795240"/>
              <a:gd name="connsiteX58-31679" fmla="*/ 12641071 w 12641071"/>
              <a:gd name="connsiteY58-31680" fmla="*/ 1698711 h 5795240"/>
              <a:gd name="connsiteX59-31681" fmla="*/ 11371062 w 12641071"/>
              <a:gd name="connsiteY59-31682" fmla="*/ 3256960 h 5795240"/>
              <a:gd name="connsiteX60-31683" fmla="*/ 11215953 w 12641071"/>
              <a:gd name="connsiteY60-31684" fmla="*/ 3280632 h 5795240"/>
              <a:gd name="connsiteX61-31685" fmla="*/ 11142318 w 12641071"/>
              <a:gd name="connsiteY61-31686" fmla="*/ 3276914 h 5795240"/>
              <a:gd name="connsiteX62-31687" fmla="*/ 11215952 w 12641071"/>
              <a:gd name="connsiteY62-31688" fmla="*/ 3280632 h 5795240"/>
              <a:gd name="connsiteX63-31689" fmla="*/ 11213133 w 12641071"/>
              <a:gd name="connsiteY63-31690" fmla="*/ 3281062 h 5795240"/>
              <a:gd name="connsiteX64-31691" fmla="*/ 11116921 w 12641071"/>
              <a:gd name="connsiteY64-31692" fmla="*/ 3285921 h 5795240"/>
              <a:gd name="connsiteX65-31693" fmla="*/ 11050507 w 12641071"/>
              <a:gd name="connsiteY65-31694" fmla="*/ 3289274 h 5795240"/>
              <a:gd name="connsiteX66-31695" fmla="*/ 11006292 w 12641071"/>
              <a:gd name="connsiteY66-31696" fmla="*/ 3287041 h 5795240"/>
              <a:gd name="connsiteX67-31697" fmla="*/ 10937101 w 12641071"/>
              <a:gd name="connsiteY67-31698" fmla="*/ 3297601 h 5795240"/>
              <a:gd name="connsiteX68-31699" fmla="*/ 10144740 w 12641071"/>
              <a:gd name="connsiteY68-31700" fmla="*/ 4089962 h 5795240"/>
              <a:gd name="connsiteX69-31701" fmla="*/ 10130374 w 12641071"/>
              <a:gd name="connsiteY69-31702" fmla="*/ 4184101 h 5795240"/>
              <a:gd name="connsiteX70-31703" fmla="*/ 10130375 w 12641071"/>
              <a:gd name="connsiteY70-31704" fmla="*/ 4184103 h 5795240"/>
              <a:gd name="connsiteX71-31705" fmla="*/ 10130656 w 12641071"/>
              <a:gd name="connsiteY71-31706" fmla="*/ 4185950 h 5795240"/>
              <a:gd name="connsiteX72-31707" fmla="*/ 10138194 w 12641071"/>
              <a:gd name="connsiteY72-31708" fmla="*/ 4335228 h 5795240"/>
              <a:gd name="connsiteX73-31709" fmla="*/ 10137710 w 12641071"/>
              <a:gd name="connsiteY73-31710" fmla="*/ 4344822 h 5795240"/>
              <a:gd name="connsiteX74-31711" fmla="*/ 10133555 w 12641071"/>
              <a:gd name="connsiteY74-31712" fmla="*/ 4427096 h 5795240"/>
              <a:gd name="connsiteX75-31713" fmla="*/ 10129312 w 12641071"/>
              <a:gd name="connsiteY75-31714" fmla="*/ 4399289 h 5795240"/>
              <a:gd name="connsiteX76-31715" fmla="*/ 10126797 w 12641071"/>
              <a:gd name="connsiteY76-31716" fmla="*/ 4349498 h 5795240"/>
              <a:gd name="connsiteX77-31717" fmla="*/ 10126796 w 12641071"/>
              <a:gd name="connsiteY77-31718" fmla="*/ 4349498 h 5795240"/>
              <a:gd name="connsiteX78-31719" fmla="*/ 10129311 w 12641071"/>
              <a:gd name="connsiteY78-31720" fmla="*/ 4399289 h 5795240"/>
              <a:gd name="connsiteX79-31721" fmla="*/ 10133554 w 12641071"/>
              <a:gd name="connsiteY79-31722" fmla="*/ 4427096 h 5795240"/>
              <a:gd name="connsiteX80-31723" fmla="*/ 10130656 w 12641071"/>
              <a:gd name="connsiteY80-31724" fmla="*/ 4484506 h 5795240"/>
              <a:gd name="connsiteX81-31725" fmla="*/ 8678182 w 12641071"/>
              <a:gd name="connsiteY81-31726" fmla="*/ 5795240 h 5795240"/>
              <a:gd name="connsiteX82-31727" fmla="*/ 7467518 w 12641071"/>
              <a:gd name="connsiteY82-31728" fmla="*/ 5151535 h 5795240"/>
              <a:gd name="connsiteX83-31729" fmla="*/ 7419945 w 12641071"/>
              <a:gd name="connsiteY83-31730" fmla="*/ 5073228 h 5795240"/>
              <a:gd name="connsiteX84-31731" fmla="*/ 7394386 w 12641071"/>
              <a:gd name="connsiteY84-31732" fmla="*/ 5031156 h 5795240"/>
              <a:gd name="connsiteX85-31733" fmla="*/ 7367299 w 12641071"/>
              <a:gd name="connsiteY85-31734" fmla="*/ 4974928 h 5795240"/>
              <a:gd name="connsiteX86-31735" fmla="*/ 7332905 w 12641071"/>
              <a:gd name="connsiteY86-31736" fmla="*/ 4903531 h 5795240"/>
              <a:gd name="connsiteX87-31737" fmla="*/ 7320958 w 12641071"/>
              <a:gd name="connsiteY87-31738" fmla="*/ 4870887 h 5795240"/>
              <a:gd name="connsiteX88-31739" fmla="*/ 7322174 w 12641071"/>
              <a:gd name="connsiteY88-31740" fmla="*/ 4872361 h 5795240"/>
              <a:gd name="connsiteX89-31741" fmla="*/ 7362630 w 12641071"/>
              <a:gd name="connsiteY89-31742" fmla="*/ 4938954 h 5795240"/>
              <a:gd name="connsiteX90-31743" fmla="*/ 7380779 w 12641071"/>
              <a:gd name="connsiteY90-31744" fmla="*/ 4976628 h 5795240"/>
              <a:gd name="connsiteX91-31745" fmla="*/ 7391210 w 12641071"/>
              <a:gd name="connsiteY91-31746" fmla="*/ 4977944 h 5795240"/>
              <a:gd name="connsiteX92-31747" fmla="*/ 7380780 w 12641071"/>
              <a:gd name="connsiteY92-31748" fmla="*/ 4976628 h 5795240"/>
              <a:gd name="connsiteX93-31749" fmla="*/ 7362631 w 12641071"/>
              <a:gd name="connsiteY93-31750" fmla="*/ 4938954 h 5795240"/>
              <a:gd name="connsiteX94-31751" fmla="*/ 7322175 w 12641071"/>
              <a:gd name="connsiteY94-31752" fmla="*/ 4872361 h 5795240"/>
              <a:gd name="connsiteX95-31753" fmla="*/ 7320959 w 12641071"/>
              <a:gd name="connsiteY95-31754" fmla="*/ 4870887 h 5795240"/>
              <a:gd name="connsiteX96-31755" fmla="*/ 7283811 w 12641071"/>
              <a:gd name="connsiteY96-31756" fmla="*/ 4769391 h 5795240"/>
              <a:gd name="connsiteX97-31757" fmla="*/ 7272112 w 12641071"/>
              <a:gd name="connsiteY97-31758" fmla="*/ 4718630 h 5795240"/>
              <a:gd name="connsiteX98-31759" fmla="*/ 7272111 w 12641071"/>
              <a:gd name="connsiteY98-31760" fmla="*/ 4718630 h 5795240"/>
              <a:gd name="connsiteX99-31761" fmla="*/ 7283810 w 12641071"/>
              <a:gd name="connsiteY99-31762" fmla="*/ 4769391 h 5795240"/>
              <a:gd name="connsiteX100-31763" fmla="*/ 7320958 w 12641071"/>
              <a:gd name="connsiteY100-31764" fmla="*/ 4870887 h 5795240"/>
              <a:gd name="connsiteX101-31765" fmla="*/ 7223551 w 12641071"/>
              <a:gd name="connsiteY101-31766" fmla="*/ 4752829 h 5795240"/>
              <a:gd name="connsiteX102-31767" fmla="*/ 6652445 w 12641071"/>
              <a:gd name="connsiteY102-31768" fmla="*/ 4516269 h 5795240"/>
              <a:gd name="connsiteX103-31769" fmla="*/ 6200873 w 12641071"/>
              <a:gd name="connsiteY103-31770" fmla="*/ 4654206 h 5795240"/>
              <a:gd name="connsiteX104-31771" fmla="*/ 6088813 w 12641071"/>
              <a:gd name="connsiteY104-31772" fmla="*/ 4746663 h 5795240"/>
              <a:gd name="connsiteX105-31773" fmla="*/ 6023271 w 12641071"/>
              <a:gd name="connsiteY105-31774" fmla="*/ 4834312 h 5795240"/>
              <a:gd name="connsiteX106-31775" fmla="*/ 5970678 w 12641071"/>
              <a:gd name="connsiteY106-31776" fmla="*/ 4892181 h 5795240"/>
              <a:gd name="connsiteX107-31777" fmla="*/ 5935320 w 12641071"/>
              <a:gd name="connsiteY107-31778" fmla="*/ 4931081 h 5795240"/>
              <a:gd name="connsiteX108-31779" fmla="*/ 4971763 w 12641071"/>
              <a:gd name="connsiteY108-31780" fmla="*/ 5330200 h 5795240"/>
              <a:gd name="connsiteX109-31781" fmla="*/ 3716172 w 12641071"/>
              <a:gd name="connsiteY109-31782" fmla="*/ 4497938 h 5795240"/>
              <a:gd name="connsiteX110-31783" fmla="*/ 3710773 w 12641071"/>
              <a:gd name="connsiteY110-31784" fmla="*/ 4483182 h 5795240"/>
              <a:gd name="connsiteX111-31785" fmla="*/ 3710773 w 12641071"/>
              <a:gd name="connsiteY111-31786" fmla="*/ 4483181 h 5795240"/>
              <a:gd name="connsiteX112-31787" fmla="*/ 3674984 w 12641071"/>
              <a:gd name="connsiteY112-31788" fmla="*/ 4385402 h 5795240"/>
              <a:gd name="connsiteX113-31789" fmla="*/ 3670349 w 12641071"/>
              <a:gd name="connsiteY113-31790" fmla="*/ 4372742 h 5795240"/>
              <a:gd name="connsiteX114-31791" fmla="*/ 3659438 w 12641071"/>
              <a:gd name="connsiteY114-31792" fmla="*/ 4330309 h 5795240"/>
              <a:gd name="connsiteX115-31793" fmla="*/ 3672084 w 12641071"/>
              <a:gd name="connsiteY115-31794" fmla="*/ 4353606 h 5795240"/>
              <a:gd name="connsiteX116-31795" fmla="*/ 3659440 w 12641071"/>
              <a:gd name="connsiteY116-31796" fmla="*/ 4330309 h 5795240"/>
              <a:gd name="connsiteX117-31797" fmla="*/ 3613217 w 12641071"/>
              <a:gd name="connsiteY117-31798" fmla="*/ 4245153 h 5795240"/>
              <a:gd name="connsiteX118-31799" fmla="*/ 3083792 w 12641071"/>
              <a:gd name="connsiteY118-31800" fmla="*/ 3963660 h 5795240"/>
              <a:gd name="connsiteX119-31801" fmla="*/ 2835272 w 12641071"/>
              <a:gd name="connsiteY119-31802" fmla="*/ 4013833 h 5795240"/>
              <a:gd name="connsiteX120-31803" fmla="*/ 2820214 w 12641071"/>
              <a:gd name="connsiteY120-31804" fmla="*/ 4022007 h 5795240"/>
              <a:gd name="connsiteX121-31805" fmla="*/ 2820212 w 12641071"/>
              <a:gd name="connsiteY121-31806" fmla="*/ 4022008 h 5795240"/>
              <a:gd name="connsiteX122-31807" fmla="*/ 2820206 w 12641071"/>
              <a:gd name="connsiteY122-31808" fmla="*/ 4022011 h 5795240"/>
              <a:gd name="connsiteX123-31809" fmla="*/ 2813481 w 12641071"/>
              <a:gd name="connsiteY123-31810" fmla="*/ 4027041 h 5795240"/>
              <a:gd name="connsiteX124-31811" fmla="*/ 2762875 w 12641071"/>
              <a:gd name="connsiteY124-31812" fmla="*/ 4057784 h 5795240"/>
              <a:gd name="connsiteX125-31813" fmla="*/ 2762878 w 12641071"/>
              <a:gd name="connsiteY125-31814" fmla="*/ 4057784 h 5795240"/>
              <a:gd name="connsiteX126-31815" fmla="*/ 2694694 w 12641071"/>
              <a:gd name="connsiteY126-31816" fmla="*/ 4099208 h 5795240"/>
              <a:gd name="connsiteX127-31817" fmla="*/ 2726822 w 12641071"/>
              <a:gd name="connsiteY127-31818" fmla="*/ 4072700 h 5795240"/>
              <a:gd name="connsiteX128-31819" fmla="*/ 2757719 w 12641071"/>
              <a:gd name="connsiteY128-31820" fmla="*/ 4055929 h 5795240"/>
              <a:gd name="connsiteX129-31821" fmla="*/ 2757718 w 12641071"/>
              <a:gd name="connsiteY129-31822" fmla="*/ 4055928 h 5795240"/>
              <a:gd name="connsiteX130-31823" fmla="*/ 2726820 w 12641071"/>
              <a:gd name="connsiteY130-31824" fmla="*/ 4072700 h 5795240"/>
              <a:gd name="connsiteX131-31825" fmla="*/ 2694692 w 12641071"/>
              <a:gd name="connsiteY131-31826" fmla="*/ 4099208 h 5795240"/>
              <a:gd name="connsiteX132-31827" fmla="*/ 2664698 w 12641071"/>
              <a:gd name="connsiteY132-31828" fmla="*/ 4117431 h 5795240"/>
              <a:gd name="connsiteX133-31829" fmla="*/ 1804544 w 12641071"/>
              <a:gd name="connsiteY133-31830" fmla="*/ 4335229 h 5795240"/>
              <a:gd name="connsiteX134-31831" fmla="*/ 0 w 12641071"/>
              <a:gd name="connsiteY134-31832" fmla="*/ 2530685 h 5795240"/>
              <a:gd name="connsiteX135-31833" fmla="*/ 1804544 w 12641071"/>
              <a:gd name="connsiteY135-31834" fmla="*/ 726143 h 5795240"/>
              <a:gd name="connsiteX136-31835" fmla="*/ 3080549 w 12641071"/>
              <a:gd name="connsiteY136-31836" fmla="*/ 1254682 h 5795240"/>
              <a:gd name="connsiteX137-31837" fmla="*/ 3268676 w 12641071"/>
              <a:gd name="connsiteY137-31838" fmla="*/ 1461167 h 5795240"/>
              <a:gd name="connsiteX138-31839" fmla="*/ 3565826 w 12641071"/>
              <a:gd name="connsiteY138-31840" fmla="*/ 1551935 h 5795240"/>
              <a:gd name="connsiteX139-31841" fmla="*/ 4086504 w 12641071"/>
              <a:gd name="connsiteY139-31842" fmla="*/ 1127574 h 5795240"/>
              <a:gd name="connsiteX140-31843" fmla="*/ 4103078 w 12641071"/>
              <a:gd name="connsiteY140-31844" fmla="*/ 1004204 h 5795240"/>
              <a:gd name="connsiteX141-31845" fmla="*/ 5215874 w 12641071"/>
              <a:gd name="connsiteY141-31846" fmla="*/ 0 h 5795240"/>
              <a:gd name="connsiteX0-31847" fmla="*/ 3682364 w 12641071"/>
              <a:gd name="connsiteY0-31848" fmla="*/ 4386723 h 5795240"/>
              <a:gd name="connsiteX1-31849" fmla="*/ 3772428 w 12641071"/>
              <a:gd name="connsiteY1-31850" fmla="*/ 4402840 h 5795240"/>
              <a:gd name="connsiteX2-31851" fmla="*/ 3772428 w 12641071"/>
              <a:gd name="connsiteY2-31852" fmla="*/ 4402840 h 5795240"/>
              <a:gd name="connsiteX3-31853" fmla="*/ 3682364 w 12641071"/>
              <a:gd name="connsiteY3-31854" fmla="*/ 4386723 h 5795240"/>
              <a:gd name="connsiteX4-31855" fmla="*/ 5215874 w 12641071"/>
              <a:gd name="connsiteY4-31856" fmla="*/ 0 h 5795240"/>
              <a:gd name="connsiteX5-31857" fmla="*/ 5927386 w 12641071"/>
              <a:gd name="connsiteY5-31858" fmla="*/ 255427 h 5795240"/>
              <a:gd name="connsiteX6-31859" fmla="*/ 6105193 w 12641071"/>
              <a:gd name="connsiteY6-31860" fmla="*/ 442067 h 5795240"/>
              <a:gd name="connsiteX7-31861" fmla="*/ 6105193 w 12641071"/>
              <a:gd name="connsiteY7-31862" fmla="*/ 442069 h 5795240"/>
              <a:gd name="connsiteX8-31863" fmla="*/ 6141460 w 12641071"/>
              <a:gd name="connsiteY8-31864" fmla="*/ 475027 h 5795240"/>
              <a:gd name="connsiteX9-31865" fmla="*/ 6788665 w 12641071"/>
              <a:gd name="connsiteY9-31866" fmla="*/ 707369 h 5795240"/>
              <a:gd name="connsiteX10-31867" fmla="*/ 7184710 w 12641071"/>
              <a:gd name="connsiteY10-31868" fmla="*/ 627411 h 5795240"/>
              <a:gd name="connsiteX11-31869" fmla="*/ 7314851 w 12641071"/>
              <a:gd name="connsiteY11-31870" fmla="*/ 559537 h 5795240"/>
              <a:gd name="connsiteX12-31871" fmla="*/ 7314853 w 12641071"/>
              <a:gd name="connsiteY12-31872" fmla="*/ 559536 h 5795240"/>
              <a:gd name="connsiteX13-31873" fmla="*/ 7314851 w 12641071"/>
              <a:gd name="connsiteY13-31874" fmla="*/ 559537 h 5795240"/>
              <a:gd name="connsiteX14-31875" fmla="*/ 7391626 w 12641071"/>
              <a:gd name="connsiteY14-31876" fmla="*/ 508114 h 5795240"/>
              <a:gd name="connsiteX15-31877" fmla="*/ 7391631 w 12641071"/>
              <a:gd name="connsiteY15-31878" fmla="*/ 508110 h 5795240"/>
              <a:gd name="connsiteX16-31879" fmla="*/ 7478934 w 12641071"/>
              <a:gd name="connsiteY16-31880" fmla="*/ 466053 h 5795240"/>
              <a:gd name="connsiteX17-31881" fmla="*/ 7897193 w 12641071"/>
              <a:gd name="connsiteY17-31882" fmla="*/ 381611 h 5795240"/>
              <a:gd name="connsiteX18-31883" fmla="*/ 8788216 w 12641071"/>
              <a:gd name="connsiteY18-31884" fmla="*/ 855364 h 5795240"/>
              <a:gd name="connsiteX19-31885" fmla="*/ 8832362 w 12641071"/>
              <a:gd name="connsiteY19-31886" fmla="*/ 928030 h 5795240"/>
              <a:gd name="connsiteX20-31887" fmla="*/ 8832362 w 12641071"/>
              <a:gd name="connsiteY20-31888" fmla="*/ 928033 h 5795240"/>
              <a:gd name="connsiteX21-31889" fmla="*/ 8842040 w 12641071"/>
              <a:gd name="connsiteY21-31890" fmla="*/ 943961 h 5795240"/>
              <a:gd name="connsiteX22-31891" fmla="*/ 8856144 w 12641071"/>
              <a:gd name="connsiteY22-31892" fmla="*/ 973241 h 5795240"/>
              <a:gd name="connsiteX23-31893" fmla="*/ 8856145 w 12641071"/>
              <a:gd name="connsiteY23-31894" fmla="*/ 973241 h 5795240"/>
              <a:gd name="connsiteX24-31895" fmla="*/ 8878117 w 12641071"/>
              <a:gd name="connsiteY24-31896" fmla="*/ 1018851 h 5795240"/>
              <a:gd name="connsiteX25-31897" fmla="*/ 8877719 w 12641071"/>
              <a:gd name="connsiteY25-31898" fmla="*/ 1018369 h 5795240"/>
              <a:gd name="connsiteX26-31899" fmla="*/ 8853250 w 12641071"/>
              <a:gd name="connsiteY26-31900" fmla="*/ 973288 h 5795240"/>
              <a:gd name="connsiteX27-31901" fmla="*/ 8853249 w 12641071"/>
              <a:gd name="connsiteY27-31902" fmla="*/ 973288 h 5795240"/>
              <a:gd name="connsiteX28-31903" fmla="*/ 8853248 w 12641071"/>
              <a:gd name="connsiteY28-31904" fmla="*/ 973287 h 5795240"/>
              <a:gd name="connsiteX29-31905" fmla="*/ 8849677 w 12641071"/>
              <a:gd name="connsiteY29-31906" fmla="*/ 973341 h 5795240"/>
              <a:gd name="connsiteX30-31907" fmla="*/ 8641543 w 12641071"/>
              <a:gd name="connsiteY30-31908" fmla="*/ 916577 h 5795240"/>
              <a:gd name="connsiteX31-31909" fmla="*/ 8641545 w 12641071"/>
              <a:gd name="connsiteY31-31910" fmla="*/ 916580 h 5795240"/>
              <a:gd name="connsiteX32-31911" fmla="*/ 8849676 w 12641071"/>
              <a:gd name="connsiteY32-31912" fmla="*/ 973343 h 5795240"/>
              <a:gd name="connsiteX33-31913" fmla="*/ 8853248 w 12641071"/>
              <a:gd name="connsiteY33-31914" fmla="*/ 973288 h 5795240"/>
              <a:gd name="connsiteX34-31915" fmla="*/ 8877719 w 12641071"/>
              <a:gd name="connsiteY34-31916" fmla="*/ 1018371 h 5795240"/>
              <a:gd name="connsiteX35-31917" fmla="*/ 8878116 w 12641071"/>
              <a:gd name="connsiteY35-31918" fmla="*/ 1018851 h 5795240"/>
              <a:gd name="connsiteX36-31919" fmla="*/ 8887288 w 12641071"/>
              <a:gd name="connsiteY36-31920" fmla="*/ 1037892 h 5795240"/>
              <a:gd name="connsiteX37-31921" fmla="*/ 8949899 w 12641071"/>
              <a:gd name="connsiteY37-31922" fmla="*/ 1239592 h 5795240"/>
              <a:gd name="connsiteX38-31923" fmla="*/ 8968437 w 12641071"/>
              <a:gd name="connsiteY38-31924" fmla="*/ 1423482 h 5795240"/>
              <a:gd name="connsiteX39-31925" fmla="*/ 8949899 w 12641071"/>
              <a:gd name="connsiteY39-31926" fmla="*/ 1239591 h 5795240"/>
              <a:gd name="connsiteX40-31927" fmla="*/ 8887288 w 12641071"/>
              <a:gd name="connsiteY40-31928" fmla="*/ 1037890 h 5795240"/>
              <a:gd name="connsiteX41-31929" fmla="*/ 8878116 w 12641071"/>
              <a:gd name="connsiteY41-31930" fmla="*/ 1018851 h 5795240"/>
              <a:gd name="connsiteX42-31931" fmla="*/ 8931285 w 12641071"/>
              <a:gd name="connsiteY42-31932" fmla="*/ 1083292 h 5795240"/>
              <a:gd name="connsiteX43-31933" fmla="*/ 9241478 w 12641071"/>
              <a:gd name="connsiteY43-31934" fmla="*/ 1211778 h 5795240"/>
              <a:gd name="connsiteX44-31935" fmla="*/ 9605238 w 12641071"/>
              <a:gd name="connsiteY44-31936" fmla="*/ 1018369 h 5795240"/>
              <a:gd name="connsiteX45-31937" fmla="*/ 9636247 w 12641071"/>
              <a:gd name="connsiteY45-31938" fmla="*/ 961241 h 5795240"/>
              <a:gd name="connsiteX46-31939" fmla="*/ 9641995 w 12641071"/>
              <a:gd name="connsiteY46-31940" fmla="*/ 961152 h 5795240"/>
              <a:gd name="connsiteX47-31941" fmla="*/ 9584939 w 12641071"/>
              <a:gd name="connsiteY47-31942" fmla="*/ 1079594 h 5795240"/>
              <a:gd name="connsiteX48-31943" fmla="*/ 9546257 w 12641071"/>
              <a:gd name="connsiteY48-31944" fmla="*/ 1204206 h 5795240"/>
              <a:gd name="connsiteX49-31945" fmla="*/ 9584939 w 12641071"/>
              <a:gd name="connsiteY49-31946" fmla="*/ 1079596 h 5795240"/>
              <a:gd name="connsiteX50-31947" fmla="*/ 9641995 w 12641071"/>
              <a:gd name="connsiteY50-31948" fmla="*/ 961153 h 5795240"/>
              <a:gd name="connsiteX51-31949" fmla="*/ 9653069 w 12641071"/>
              <a:gd name="connsiteY51-31950" fmla="*/ 960983 h 5795240"/>
              <a:gd name="connsiteX52-31951" fmla="*/ 9801564 w 12641071"/>
              <a:gd name="connsiteY52-31952" fmla="*/ 1196828 h 5795240"/>
              <a:gd name="connsiteX53-31953" fmla="*/ 9801566 w 12641071"/>
              <a:gd name="connsiteY53-31954" fmla="*/ 1196828 h 5795240"/>
              <a:gd name="connsiteX54-31955" fmla="*/ 9653070 w 12641071"/>
              <a:gd name="connsiteY54-31956" fmla="*/ 960982 h 5795240"/>
              <a:gd name="connsiteX55-31957" fmla="*/ 9641996 w 12641071"/>
              <a:gd name="connsiteY55-31958" fmla="*/ 961152 h 5795240"/>
              <a:gd name="connsiteX56-31959" fmla="*/ 9651917 w 12641071"/>
              <a:gd name="connsiteY56-31960" fmla="*/ 940556 h 5795240"/>
              <a:gd name="connsiteX57-31961" fmla="*/ 11050508 w 12641071"/>
              <a:gd name="connsiteY57-31962" fmla="*/ 108150 h 5795240"/>
              <a:gd name="connsiteX58-31963" fmla="*/ 12641071 w 12641071"/>
              <a:gd name="connsiteY58-31964" fmla="*/ 1698711 h 5795240"/>
              <a:gd name="connsiteX59-31965" fmla="*/ 11371062 w 12641071"/>
              <a:gd name="connsiteY59-31966" fmla="*/ 3256960 h 5795240"/>
              <a:gd name="connsiteX60-31967" fmla="*/ 11215953 w 12641071"/>
              <a:gd name="connsiteY60-31968" fmla="*/ 3280632 h 5795240"/>
              <a:gd name="connsiteX61-31969" fmla="*/ 11142318 w 12641071"/>
              <a:gd name="connsiteY61-31970" fmla="*/ 3276914 h 5795240"/>
              <a:gd name="connsiteX62-31971" fmla="*/ 11215952 w 12641071"/>
              <a:gd name="connsiteY62-31972" fmla="*/ 3280632 h 5795240"/>
              <a:gd name="connsiteX63-31973" fmla="*/ 11213133 w 12641071"/>
              <a:gd name="connsiteY63-31974" fmla="*/ 3281062 h 5795240"/>
              <a:gd name="connsiteX64-31975" fmla="*/ 11116921 w 12641071"/>
              <a:gd name="connsiteY64-31976" fmla="*/ 3285921 h 5795240"/>
              <a:gd name="connsiteX65-31977" fmla="*/ 11050507 w 12641071"/>
              <a:gd name="connsiteY65-31978" fmla="*/ 3289274 h 5795240"/>
              <a:gd name="connsiteX66-31979" fmla="*/ 11006292 w 12641071"/>
              <a:gd name="connsiteY66-31980" fmla="*/ 3287041 h 5795240"/>
              <a:gd name="connsiteX67-31981" fmla="*/ 10937101 w 12641071"/>
              <a:gd name="connsiteY67-31982" fmla="*/ 3297601 h 5795240"/>
              <a:gd name="connsiteX68-31983" fmla="*/ 10144740 w 12641071"/>
              <a:gd name="connsiteY68-31984" fmla="*/ 4089962 h 5795240"/>
              <a:gd name="connsiteX69-31985" fmla="*/ 10130374 w 12641071"/>
              <a:gd name="connsiteY69-31986" fmla="*/ 4184101 h 5795240"/>
              <a:gd name="connsiteX70-31987" fmla="*/ 10130375 w 12641071"/>
              <a:gd name="connsiteY70-31988" fmla="*/ 4184103 h 5795240"/>
              <a:gd name="connsiteX71-31989" fmla="*/ 10130656 w 12641071"/>
              <a:gd name="connsiteY71-31990" fmla="*/ 4185950 h 5795240"/>
              <a:gd name="connsiteX72-31991" fmla="*/ 10138194 w 12641071"/>
              <a:gd name="connsiteY72-31992" fmla="*/ 4335228 h 5795240"/>
              <a:gd name="connsiteX73-31993" fmla="*/ 10137710 w 12641071"/>
              <a:gd name="connsiteY73-31994" fmla="*/ 4344822 h 5795240"/>
              <a:gd name="connsiteX74-31995" fmla="*/ 10133555 w 12641071"/>
              <a:gd name="connsiteY74-31996" fmla="*/ 4427096 h 5795240"/>
              <a:gd name="connsiteX75-31997" fmla="*/ 10129312 w 12641071"/>
              <a:gd name="connsiteY75-31998" fmla="*/ 4399289 h 5795240"/>
              <a:gd name="connsiteX76-31999" fmla="*/ 10126797 w 12641071"/>
              <a:gd name="connsiteY76-32000" fmla="*/ 4349498 h 5795240"/>
              <a:gd name="connsiteX77-32001" fmla="*/ 10126796 w 12641071"/>
              <a:gd name="connsiteY77-32002" fmla="*/ 4349498 h 5795240"/>
              <a:gd name="connsiteX78-32003" fmla="*/ 10129311 w 12641071"/>
              <a:gd name="connsiteY78-32004" fmla="*/ 4399289 h 5795240"/>
              <a:gd name="connsiteX79-32005" fmla="*/ 10133554 w 12641071"/>
              <a:gd name="connsiteY79-32006" fmla="*/ 4427096 h 5795240"/>
              <a:gd name="connsiteX80-32007" fmla="*/ 10130656 w 12641071"/>
              <a:gd name="connsiteY80-32008" fmla="*/ 4484506 h 5795240"/>
              <a:gd name="connsiteX81-32009" fmla="*/ 8678182 w 12641071"/>
              <a:gd name="connsiteY81-32010" fmla="*/ 5795240 h 5795240"/>
              <a:gd name="connsiteX82-32011" fmla="*/ 7467518 w 12641071"/>
              <a:gd name="connsiteY82-32012" fmla="*/ 5151535 h 5795240"/>
              <a:gd name="connsiteX83-32013" fmla="*/ 7419945 w 12641071"/>
              <a:gd name="connsiteY83-32014" fmla="*/ 5073228 h 5795240"/>
              <a:gd name="connsiteX84-32015" fmla="*/ 7394386 w 12641071"/>
              <a:gd name="connsiteY84-32016" fmla="*/ 5031156 h 5795240"/>
              <a:gd name="connsiteX85-32017" fmla="*/ 7367299 w 12641071"/>
              <a:gd name="connsiteY85-32018" fmla="*/ 4974928 h 5795240"/>
              <a:gd name="connsiteX86-32019" fmla="*/ 7332905 w 12641071"/>
              <a:gd name="connsiteY86-32020" fmla="*/ 4903531 h 5795240"/>
              <a:gd name="connsiteX87-32021" fmla="*/ 7320958 w 12641071"/>
              <a:gd name="connsiteY87-32022" fmla="*/ 4870887 h 5795240"/>
              <a:gd name="connsiteX88-32023" fmla="*/ 7322174 w 12641071"/>
              <a:gd name="connsiteY88-32024" fmla="*/ 4872361 h 5795240"/>
              <a:gd name="connsiteX89-32025" fmla="*/ 7362630 w 12641071"/>
              <a:gd name="connsiteY89-32026" fmla="*/ 4938954 h 5795240"/>
              <a:gd name="connsiteX90-32027" fmla="*/ 7380779 w 12641071"/>
              <a:gd name="connsiteY90-32028" fmla="*/ 4976628 h 5795240"/>
              <a:gd name="connsiteX91-32029" fmla="*/ 7391210 w 12641071"/>
              <a:gd name="connsiteY91-32030" fmla="*/ 4977944 h 5795240"/>
              <a:gd name="connsiteX92-32031" fmla="*/ 7380780 w 12641071"/>
              <a:gd name="connsiteY92-32032" fmla="*/ 4976628 h 5795240"/>
              <a:gd name="connsiteX93-32033" fmla="*/ 7362631 w 12641071"/>
              <a:gd name="connsiteY93-32034" fmla="*/ 4938954 h 5795240"/>
              <a:gd name="connsiteX94-32035" fmla="*/ 7322175 w 12641071"/>
              <a:gd name="connsiteY94-32036" fmla="*/ 4872361 h 5795240"/>
              <a:gd name="connsiteX95-32037" fmla="*/ 7320959 w 12641071"/>
              <a:gd name="connsiteY95-32038" fmla="*/ 4870887 h 5795240"/>
              <a:gd name="connsiteX96-32039" fmla="*/ 7283811 w 12641071"/>
              <a:gd name="connsiteY96-32040" fmla="*/ 4769391 h 5795240"/>
              <a:gd name="connsiteX97-32041" fmla="*/ 7272112 w 12641071"/>
              <a:gd name="connsiteY97-32042" fmla="*/ 4718630 h 5795240"/>
              <a:gd name="connsiteX98-32043" fmla="*/ 7272111 w 12641071"/>
              <a:gd name="connsiteY98-32044" fmla="*/ 4718630 h 5795240"/>
              <a:gd name="connsiteX99-32045" fmla="*/ 7283810 w 12641071"/>
              <a:gd name="connsiteY99-32046" fmla="*/ 4769391 h 5795240"/>
              <a:gd name="connsiteX100-32047" fmla="*/ 7320958 w 12641071"/>
              <a:gd name="connsiteY100-32048" fmla="*/ 4870887 h 5795240"/>
              <a:gd name="connsiteX101-32049" fmla="*/ 7223551 w 12641071"/>
              <a:gd name="connsiteY101-32050" fmla="*/ 4752829 h 5795240"/>
              <a:gd name="connsiteX102-32051" fmla="*/ 6652445 w 12641071"/>
              <a:gd name="connsiteY102-32052" fmla="*/ 4516269 h 5795240"/>
              <a:gd name="connsiteX103-32053" fmla="*/ 6200873 w 12641071"/>
              <a:gd name="connsiteY103-32054" fmla="*/ 4654206 h 5795240"/>
              <a:gd name="connsiteX104-32055" fmla="*/ 6088813 w 12641071"/>
              <a:gd name="connsiteY104-32056" fmla="*/ 4746663 h 5795240"/>
              <a:gd name="connsiteX105-32057" fmla="*/ 6023271 w 12641071"/>
              <a:gd name="connsiteY105-32058" fmla="*/ 4834312 h 5795240"/>
              <a:gd name="connsiteX106-32059" fmla="*/ 5935320 w 12641071"/>
              <a:gd name="connsiteY106-32060" fmla="*/ 4931081 h 5795240"/>
              <a:gd name="connsiteX107-32061" fmla="*/ 4971763 w 12641071"/>
              <a:gd name="connsiteY107-32062" fmla="*/ 5330200 h 5795240"/>
              <a:gd name="connsiteX108-32063" fmla="*/ 3716172 w 12641071"/>
              <a:gd name="connsiteY108-32064" fmla="*/ 4497938 h 5795240"/>
              <a:gd name="connsiteX109-32065" fmla="*/ 3710773 w 12641071"/>
              <a:gd name="connsiteY109-32066" fmla="*/ 4483182 h 5795240"/>
              <a:gd name="connsiteX110-32067" fmla="*/ 3710773 w 12641071"/>
              <a:gd name="connsiteY110-32068" fmla="*/ 4483181 h 5795240"/>
              <a:gd name="connsiteX111-32069" fmla="*/ 3674984 w 12641071"/>
              <a:gd name="connsiteY111-32070" fmla="*/ 4385402 h 5795240"/>
              <a:gd name="connsiteX112-32071" fmla="*/ 3670349 w 12641071"/>
              <a:gd name="connsiteY112-32072" fmla="*/ 4372742 h 5795240"/>
              <a:gd name="connsiteX113-32073" fmla="*/ 3659438 w 12641071"/>
              <a:gd name="connsiteY113-32074" fmla="*/ 4330309 h 5795240"/>
              <a:gd name="connsiteX114-32075" fmla="*/ 3672084 w 12641071"/>
              <a:gd name="connsiteY114-32076" fmla="*/ 4353606 h 5795240"/>
              <a:gd name="connsiteX115-32077" fmla="*/ 3659440 w 12641071"/>
              <a:gd name="connsiteY115-32078" fmla="*/ 4330309 h 5795240"/>
              <a:gd name="connsiteX116-32079" fmla="*/ 3613217 w 12641071"/>
              <a:gd name="connsiteY116-32080" fmla="*/ 4245153 h 5795240"/>
              <a:gd name="connsiteX117-32081" fmla="*/ 3083792 w 12641071"/>
              <a:gd name="connsiteY117-32082" fmla="*/ 3963660 h 5795240"/>
              <a:gd name="connsiteX118-32083" fmla="*/ 2835272 w 12641071"/>
              <a:gd name="connsiteY118-32084" fmla="*/ 4013833 h 5795240"/>
              <a:gd name="connsiteX119-32085" fmla="*/ 2820214 w 12641071"/>
              <a:gd name="connsiteY119-32086" fmla="*/ 4022007 h 5795240"/>
              <a:gd name="connsiteX120-32087" fmla="*/ 2820212 w 12641071"/>
              <a:gd name="connsiteY120-32088" fmla="*/ 4022008 h 5795240"/>
              <a:gd name="connsiteX121-32089" fmla="*/ 2820206 w 12641071"/>
              <a:gd name="connsiteY121-32090" fmla="*/ 4022011 h 5795240"/>
              <a:gd name="connsiteX122-32091" fmla="*/ 2813481 w 12641071"/>
              <a:gd name="connsiteY122-32092" fmla="*/ 4027041 h 5795240"/>
              <a:gd name="connsiteX123-32093" fmla="*/ 2762875 w 12641071"/>
              <a:gd name="connsiteY123-32094" fmla="*/ 4057784 h 5795240"/>
              <a:gd name="connsiteX124-32095" fmla="*/ 2762878 w 12641071"/>
              <a:gd name="connsiteY124-32096" fmla="*/ 4057784 h 5795240"/>
              <a:gd name="connsiteX125-32097" fmla="*/ 2694694 w 12641071"/>
              <a:gd name="connsiteY125-32098" fmla="*/ 4099208 h 5795240"/>
              <a:gd name="connsiteX126-32099" fmla="*/ 2726822 w 12641071"/>
              <a:gd name="connsiteY126-32100" fmla="*/ 4072700 h 5795240"/>
              <a:gd name="connsiteX127-32101" fmla="*/ 2757719 w 12641071"/>
              <a:gd name="connsiteY127-32102" fmla="*/ 4055929 h 5795240"/>
              <a:gd name="connsiteX128-32103" fmla="*/ 2757718 w 12641071"/>
              <a:gd name="connsiteY128-32104" fmla="*/ 4055928 h 5795240"/>
              <a:gd name="connsiteX129-32105" fmla="*/ 2726820 w 12641071"/>
              <a:gd name="connsiteY129-32106" fmla="*/ 4072700 h 5795240"/>
              <a:gd name="connsiteX130-32107" fmla="*/ 2694692 w 12641071"/>
              <a:gd name="connsiteY130-32108" fmla="*/ 4099208 h 5795240"/>
              <a:gd name="connsiteX131-32109" fmla="*/ 2664698 w 12641071"/>
              <a:gd name="connsiteY131-32110" fmla="*/ 4117431 h 5795240"/>
              <a:gd name="connsiteX132-32111" fmla="*/ 1804544 w 12641071"/>
              <a:gd name="connsiteY132-32112" fmla="*/ 4335229 h 5795240"/>
              <a:gd name="connsiteX133-32113" fmla="*/ 0 w 12641071"/>
              <a:gd name="connsiteY133-32114" fmla="*/ 2530685 h 5795240"/>
              <a:gd name="connsiteX134-32115" fmla="*/ 1804544 w 12641071"/>
              <a:gd name="connsiteY134-32116" fmla="*/ 726143 h 5795240"/>
              <a:gd name="connsiteX135-32117" fmla="*/ 3080549 w 12641071"/>
              <a:gd name="connsiteY135-32118" fmla="*/ 1254682 h 5795240"/>
              <a:gd name="connsiteX136-32119" fmla="*/ 3268676 w 12641071"/>
              <a:gd name="connsiteY136-32120" fmla="*/ 1461167 h 5795240"/>
              <a:gd name="connsiteX137-32121" fmla="*/ 3565826 w 12641071"/>
              <a:gd name="connsiteY137-32122" fmla="*/ 1551935 h 5795240"/>
              <a:gd name="connsiteX138-32123" fmla="*/ 4086504 w 12641071"/>
              <a:gd name="connsiteY138-32124" fmla="*/ 1127574 h 5795240"/>
              <a:gd name="connsiteX139-32125" fmla="*/ 4103078 w 12641071"/>
              <a:gd name="connsiteY139-32126" fmla="*/ 1004204 h 5795240"/>
              <a:gd name="connsiteX140-32127" fmla="*/ 5215874 w 12641071"/>
              <a:gd name="connsiteY140-32128" fmla="*/ 0 h 5795240"/>
              <a:gd name="connsiteX0-32129" fmla="*/ 3682364 w 12641071"/>
              <a:gd name="connsiteY0-32130" fmla="*/ 4386723 h 5795240"/>
              <a:gd name="connsiteX1-32131" fmla="*/ 3772428 w 12641071"/>
              <a:gd name="connsiteY1-32132" fmla="*/ 4402840 h 5795240"/>
              <a:gd name="connsiteX2-32133" fmla="*/ 3772428 w 12641071"/>
              <a:gd name="connsiteY2-32134" fmla="*/ 4402840 h 5795240"/>
              <a:gd name="connsiteX3-32135" fmla="*/ 3682364 w 12641071"/>
              <a:gd name="connsiteY3-32136" fmla="*/ 4386723 h 5795240"/>
              <a:gd name="connsiteX4-32137" fmla="*/ 5215874 w 12641071"/>
              <a:gd name="connsiteY4-32138" fmla="*/ 0 h 5795240"/>
              <a:gd name="connsiteX5-32139" fmla="*/ 5927386 w 12641071"/>
              <a:gd name="connsiteY5-32140" fmla="*/ 255427 h 5795240"/>
              <a:gd name="connsiteX6-32141" fmla="*/ 6105193 w 12641071"/>
              <a:gd name="connsiteY6-32142" fmla="*/ 442067 h 5795240"/>
              <a:gd name="connsiteX7-32143" fmla="*/ 6105193 w 12641071"/>
              <a:gd name="connsiteY7-32144" fmla="*/ 442069 h 5795240"/>
              <a:gd name="connsiteX8-32145" fmla="*/ 6141460 w 12641071"/>
              <a:gd name="connsiteY8-32146" fmla="*/ 475027 h 5795240"/>
              <a:gd name="connsiteX9-32147" fmla="*/ 6788665 w 12641071"/>
              <a:gd name="connsiteY9-32148" fmla="*/ 707369 h 5795240"/>
              <a:gd name="connsiteX10-32149" fmla="*/ 7184710 w 12641071"/>
              <a:gd name="connsiteY10-32150" fmla="*/ 627411 h 5795240"/>
              <a:gd name="connsiteX11-32151" fmla="*/ 7314851 w 12641071"/>
              <a:gd name="connsiteY11-32152" fmla="*/ 559537 h 5795240"/>
              <a:gd name="connsiteX12-32153" fmla="*/ 7314853 w 12641071"/>
              <a:gd name="connsiteY12-32154" fmla="*/ 559536 h 5795240"/>
              <a:gd name="connsiteX13-32155" fmla="*/ 7314851 w 12641071"/>
              <a:gd name="connsiteY13-32156" fmla="*/ 559537 h 5795240"/>
              <a:gd name="connsiteX14-32157" fmla="*/ 7391626 w 12641071"/>
              <a:gd name="connsiteY14-32158" fmla="*/ 508114 h 5795240"/>
              <a:gd name="connsiteX15-32159" fmla="*/ 7391631 w 12641071"/>
              <a:gd name="connsiteY15-32160" fmla="*/ 508110 h 5795240"/>
              <a:gd name="connsiteX16-32161" fmla="*/ 7478934 w 12641071"/>
              <a:gd name="connsiteY16-32162" fmla="*/ 466053 h 5795240"/>
              <a:gd name="connsiteX17-32163" fmla="*/ 7897193 w 12641071"/>
              <a:gd name="connsiteY17-32164" fmla="*/ 381611 h 5795240"/>
              <a:gd name="connsiteX18-32165" fmla="*/ 8788216 w 12641071"/>
              <a:gd name="connsiteY18-32166" fmla="*/ 855364 h 5795240"/>
              <a:gd name="connsiteX19-32167" fmla="*/ 8832362 w 12641071"/>
              <a:gd name="connsiteY19-32168" fmla="*/ 928030 h 5795240"/>
              <a:gd name="connsiteX20-32169" fmla="*/ 8832362 w 12641071"/>
              <a:gd name="connsiteY20-32170" fmla="*/ 928033 h 5795240"/>
              <a:gd name="connsiteX21-32171" fmla="*/ 8842040 w 12641071"/>
              <a:gd name="connsiteY21-32172" fmla="*/ 943961 h 5795240"/>
              <a:gd name="connsiteX22-32173" fmla="*/ 8856144 w 12641071"/>
              <a:gd name="connsiteY22-32174" fmla="*/ 973241 h 5795240"/>
              <a:gd name="connsiteX23-32175" fmla="*/ 8856145 w 12641071"/>
              <a:gd name="connsiteY23-32176" fmla="*/ 973241 h 5795240"/>
              <a:gd name="connsiteX24-32177" fmla="*/ 8878117 w 12641071"/>
              <a:gd name="connsiteY24-32178" fmla="*/ 1018851 h 5795240"/>
              <a:gd name="connsiteX25-32179" fmla="*/ 8877719 w 12641071"/>
              <a:gd name="connsiteY25-32180" fmla="*/ 1018369 h 5795240"/>
              <a:gd name="connsiteX26-32181" fmla="*/ 8853250 w 12641071"/>
              <a:gd name="connsiteY26-32182" fmla="*/ 973288 h 5795240"/>
              <a:gd name="connsiteX27-32183" fmla="*/ 8853249 w 12641071"/>
              <a:gd name="connsiteY27-32184" fmla="*/ 973288 h 5795240"/>
              <a:gd name="connsiteX28-32185" fmla="*/ 8853248 w 12641071"/>
              <a:gd name="connsiteY28-32186" fmla="*/ 973287 h 5795240"/>
              <a:gd name="connsiteX29-32187" fmla="*/ 8849677 w 12641071"/>
              <a:gd name="connsiteY29-32188" fmla="*/ 973341 h 5795240"/>
              <a:gd name="connsiteX30-32189" fmla="*/ 8641543 w 12641071"/>
              <a:gd name="connsiteY30-32190" fmla="*/ 916577 h 5795240"/>
              <a:gd name="connsiteX31-32191" fmla="*/ 8641545 w 12641071"/>
              <a:gd name="connsiteY31-32192" fmla="*/ 916580 h 5795240"/>
              <a:gd name="connsiteX32-32193" fmla="*/ 8849676 w 12641071"/>
              <a:gd name="connsiteY32-32194" fmla="*/ 973343 h 5795240"/>
              <a:gd name="connsiteX33-32195" fmla="*/ 8853248 w 12641071"/>
              <a:gd name="connsiteY33-32196" fmla="*/ 973288 h 5795240"/>
              <a:gd name="connsiteX34-32197" fmla="*/ 8877719 w 12641071"/>
              <a:gd name="connsiteY34-32198" fmla="*/ 1018371 h 5795240"/>
              <a:gd name="connsiteX35-32199" fmla="*/ 8878116 w 12641071"/>
              <a:gd name="connsiteY35-32200" fmla="*/ 1018851 h 5795240"/>
              <a:gd name="connsiteX36-32201" fmla="*/ 8887288 w 12641071"/>
              <a:gd name="connsiteY36-32202" fmla="*/ 1037892 h 5795240"/>
              <a:gd name="connsiteX37-32203" fmla="*/ 8949899 w 12641071"/>
              <a:gd name="connsiteY37-32204" fmla="*/ 1239592 h 5795240"/>
              <a:gd name="connsiteX38-32205" fmla="*/ 8968437 w 12641071"/>
              <a:gd name="connsiteY38-32206" fmla="*/ 1423482 h 5795240"/>
              <a:gd name="connsiteX39-32207" fmla="*/ 8949899 w 12641071"/>
              <a:gd name="connsiteY39-32208" fmla="*/ 1239591 h 5795240"/>
              <a:gd name="connsiteX40-32209" fmla="*/ 8887288 w 12641071"/>
              <a:gd name="connsiteY40-32210" fmla="*/ 1037890 h 5795240"/>
              <a:gd name="connsiteX41-32211" fmla="*/ 8878116 w 12641071"/>
              <a:gd name="connsiteY41-32212" fmla="*/ 1018851 h 5795240"/>
              <a:gd name="connsiteX42-32213" fmla="*/ 8931285 w 12641071"/>
              <a:gd name="connsiteY42-32214" fmla="*/ 1083292 h 5795240"/>
              <a:gd name="connsiteX43-32215" fmla="*/ 9241478 w 12641071"/>
              <a:gd name="connsiteY43-32216" fmla="*/ 1211778 h 5795240"/>
              <a:gd name="connsiteX44-32217" fmla="*/ 9605238 w 12641071"/>
              <a:gd name="connsiteY44-32218" fmla="*/ 1018369 h 5795240"/>
              <a:gd name="connsiteX45-32219" fmla="*/ 9636247 w 12641071"/>
              <a:gd name="connsiteY45-32220" fmla="*/ 961241 h 5795240"/>
              <a:gd name="connsiteX46-32221" fmla="*/ 9641995 w 12641071"/>
              <a:gd name="connsiteY46-32222" fmla="*/ 961152 h 5795240"/>
              <a:gd name="connsiteX47-32223" fmla="*/ 9584939 w 12641071"/>
              <a:gd name="connsiteY47-32224" fmla="*/ 1079594 h 5795240"/>
              <a:gd name="connsiteX48-32225" fmla="*/ 9546257 w 12641071"/>
              <a:gd name="connsiteY48-32226" fmla="*/ 1204206 h 5795240"/>
              <a:gd name="connsiteX49-32227" fmla="*/ 9584939 w 12641071"/>
              <a:gd name="connsiteY49-32228" fmla="*/ 1079596 h 5795240"/>
              <a:gd name="connsiteX50-32229" fmla="*/ 9641995 w 12641071"/>
              <a:gd name="connsiteY50-32230" fmla="*/ 961153 h 5795240"/>
              <a:gd name="connsiteX51-32231" fmla="*/ 9653069 w 12641071"/>
              <a:gd name="connsiteY51-32232" fmla="*/ 960983 h 5795240"/>
              <a:gd name="connsiteX52-32233" fmla="*/ 9801564 w 12641071"/>
              <a:gd name="connsiteY52-32234" fmla="*/ 1196828 h 5795240"/>
              <a:gd name="connsiteX53-32235" fmla="*/ 9801566 w 12641071"/>
              <a:gd name="connsiteY53-32236" fmla="*/ 1196828 h 5795240"/>
              <a:gd name="connsiteX54-32237" fmla="*/ 9653070 w 12641071"/>
              <a:gd name="connsiteY54-32238" fmla="*/ 960982 h 5795240"/>
              <a:gd name="connsiteX55-32239" fmla="*/ 9641996 w 12641071"/>
              <a:gd name="connsiteY55-32240" fmla="*/ 961152 h 5795240"/>
              <a:gd name="connsiteX56-32241" fmla="*/ 9651917 w 12641071"/>
              <a:gd name="connsiteY56-32242" fmla="*/ 940556 h 5795240"/>
              <a:gd name="connsiteX57-32243" fmla="*/ 11050508 w 12641071"/>
              <a:gd name="connsiteY57-32244" fmla="*/ 108150 h 5795240"/>
              <a:gd name="connsiteX58-32245" fmla="*/ 12641071 w 12641071"/>
              <a:gd name="connsiteY58-32246" fmla="*/ 1698711 h 5795240"/>
              <a:gd name="connsiteX59-32247" fmla="*/ 11371062 w 12641071"/>
              <a:gd name="connsiteY59-32248" fmla="*/ 3256960 h 5795240"/>
              <a:gd name="connsiteX60-32249" fmla="*/ 11215953 w 12641071"/>
              <a:gd name="connsiteY60-32250" fmla="*/ 3280632 h 5795240"/>
              <a:gd name="connsiteX61-32251" fmla="*/ 11142318 w 12641071"/>
              <a:gd name="connsiteY61-32252" fmla="*/ 3276914 h 5795240"/>
              <a:gd name="connsiteX62-32253" fmla="*/ 11215952 w 12641071"/>
              <a:gd name="connsiteY62-32254" fmla="*/ 3280632 h 5795240"/>
              <a:gd name="connsiteX63-32255" fmla="*/ 11213133 w 12641071"/>
              <a:gd name="connsiteY63-32256" fmla="*/ 3281062 h 5795240"/>
              <a:gd name="connsiteX64-32257" fmla="*/ 11116921 w 12641071"/>
              <a:gd name="connsiteY64-32258" fmla="*/ 3285921 h 5795240"/>
              <a:gd name="connsiteX65-32259" fmla="*/ 11050507 w 12641071"/>
              <a:gd name="connsiteY65-32260" fmla="*/ 3289274 h 5795240"/>
              <a:gd name="connsiteX66-32261" fmla="*/ 11006292 w 12641071"/>
              <a:gd name="connsiteY66-32262" fmla="*/ 3287041 h 5795240"/>
              <a:gd name="connsiteX67-32263" fmla="*/ 10937101 w 12641071"/>
              <a:gd name="connsiteY67-32264" fmla="*/ 3297601 h 5795240"/>
              <a:gd name="connsiteX68-32265" fmla="*/ 10144740 w 12641071"/>
              <a:gd name="connsiteY68-32266" fmla="*/ 4089962 h 5795240"/>
              <a:gd name="connsiteX69-32267" fmla="*/ 10130374 w 12641071"/>
              <a:gd name="connsiteY69-32268" fmla="*/ 4184101 h 5795240"/>
              <a:gd name="connsiteX70-32269" fmla="*/ 10130375 w 12641071"/>
              <a:gd name="connsiteY70-32270" fmla="*/ 4184103 h 5795240"/>
              <a:gd name="connsiteX71-32271" fmla="*/ 10130656 w 12641071"/>
              <a:gd name="connsiteY71-32272" fmla="*/ 4185950 h 5795240"/>
              <a:gd name="connsiteX72-32273" fmla="*/ 10138194 w 12641071"/>
              <a:gd name="connsiteY72-32274" fmla="*/ 4335228 h 5795240"/>
              <a:gd name="connsiteX73-32275" fmla="*/ 10137710 w 12641071"/>
              <a:gd name="connsiteY73-32276" fmla="*/ 4344822 h 5795240"/>
              <a:gd name="connsiteX74-32277" fmla="*/ 10133555 w 12641071"/>
              <a:gd name="connsiteY74-32278" fmla="*/ 4427096 h 5795240"/>
              <a:gd name="connsiteX75-32279" fmla="*/ 10129312 w 12641071"/>
              <a:gd name="connsiteY75-32280" fmla="*/ 4399289 h 5795240"/>
              <a:gd name="connsiteX76-32281" fmla="*/ 10126797 w 12641071"/>
              <a:gd name="connsiteY76-32282" fmla="*/ 4349498 h 5795240"/>
              <a:gd name="connsiteX77-32283" fmla="*/ 10126796 w 12641071"/>
              <a:gd name="connsiteY77-32284" fmla="*/ 4349498 h 5795240"/>
              <a:gd name="connsiteX78-32285" fmla="*/ 10129311 w 12641071"/>
              <a:gd name="connsiteY78-32286" fmla="*/ 4399289 h 5795240"/>
              <a:gd name="connsiteX79-32287" fmla="*/ 10133554 w 12641071"/>
              <a:gd name="connsiteY79-32288" fmla="*/ 4427096 h 5795240"/>
              <a:gd name="connsiteX80-32289" fmla="*/ 10130656 w 12641071"/>
              <a:gd name="connsiteY80-32290" fmla="*/ 4484506 h 5795240"/>
              <a:gd name="connsiteX81-32291" fmla="*/ 8678182 w 12641071"/>
              <a:gd name="connsiteY81-32292" fmla="*/ 5795240 h 5795240"/>
              <a:gd name="connsiteX82-32293" fmla="*/ 7467518 w 12641071"/>
              <a:gd name="connsiteY82-32294" fmla="*/ 5151535 h 5795240"/>
              <a:gd name="connsiteX83-32295" fmla="*/ 7419945 w 12641071"/>
              <a:gd name="connsiteY83-32296" fmla="*/ 5073228 h 5795240"/>
              <a:gd name="connsiteX84-32297" fmla="*/ 7394386 w 12641071"/>
              <a:gd name="connsiteY84-32298" fmla="*/ 5031156 h 5795240"/>
              <a:gd name="connsiteX85-32299" fmla="*/ 7367299 w 12641071"/>
              <a:gd name="connsiteY85-32300" fmla="*/ 4974928 h 5795240"/>
              <a:gd name="connsiteX86-32301" fmla="*/ 7332905 w 12641071"/>
              <a:gd name="connsiteY86-32302" fmla="*/ 4903531 h 5795240"/>
              <a:gd name="connsiteX87-32303" fmla="*/ 7320958 w 12641071"/>
              <a:gd name="connsiteY87-32304" fmla="*/ 4870887 h 5795240"/>
              <a:gd name="connsiteX88-32305" fmla="*/ 7322174 w 12641071"/>
              <a:gd name="connsiteY88-32306" fmla="*/ 4872361 h 5795240"/>
              <a:gd name="connsiteX89-32307" fmla="*/ 7362630 w 12641071"/>
              <a:gd name="connsiteY89-32308" fmla="*/ 4938954 h 5795240"/>
              <a:gd name="connsiteX90-32309" fmla="*/ 7380779 w 12641071"/>
              <a:gd name="connsiteY90-32310" fmla="*/ 4976628 h 5795240"/>
              <a:gd name="connsiteX91-32311" fmla="*/ 7391210 w 12641071"/>
              <a:gd name="connsiteY91-32312" fmla="*/ 4977944 h 5795240"/>
              <a:gd name="connsiteX92-32313" fmla="*/ 7380780 w 12641071"/>
              <a:gd name="connsiteY92-32314" fmla="*/ 4976628 h 5795240"/>
              <a:gd name="connsiteX93-32315" fmla="*/ 7362631 w 12641071"/>
              <a:gd name="connsiteY93-32316" fmla="*/ 4938954 h 5795240"/>
              <a:gd name="connsiteX94-32317" fmla="*/ 7322175 w 12641071"/>
              <a:gd name="connsiteY94-32318" fmla="*/ 4872361 h 5795240"/>
              <a:gd name="connsiteX95-32319" fmla="*/ 7320959 w 12641071"/>
              <a:gd name="connsiteY95-32320" fmla="*/ 4870887 h 5795240"/>
              <a:gd name="connsiteX96-32321" fmla="*/ 7283811 w 12641071"/>
              <a:gd name="connsiteY96-32322" fmla="*/ 4769391 h 5795240"/>
              <a:gd name="connsiteX97-32323" fmla="*/ 7272112 w 12641071"/>
              <a:gd name="connsiteY97-32324" fmla="*/ 4718630 h 5795240"/>
              <a:gd name="connsiteX98-32325" fmla="*/ 7283810 w 12641071"/>
              <a:gd name="connsiteY98-32326" fmla="*/ 4769391 h 5795240"/>
              <a:gd name="connsiteX99-32327" fmla="*/ 7320958 w 12641071"/>
              <a:gd name="connsiteY99-32328" fmla="*/ 4870887 h 5795240"/>
              <a:gd name="connsiteX100-32329" fmla="*/ 7223551 w 12641071"/>
              <a:gd name="connsiteY100-32330" fmla="*/ 4752829 h 5795240"/>
              <a:gd name="connsiteX101-32331" fmla="*/ 6652445 w 12641071"/>
              <a:gd name="connsiteY101-32332" fmla="*/ 4516269 h 5795240"/>
              <a:gd name="connsiteX102-32333" fmla="*/ 6200873 w 12641071"/>
              <a:gd name="connsiteY102-32334" fmla="*/ 4654206 h 5795240"/>
              <a:gd name="connsiteX103-32335" fmla="*/ 6088813 w 12641071"/>
              <a:gd name="connsiteY103-32336" fmla="*/ 4746663 h 5795240"/>
              <a:gd name="connsiteX104-32337" fmla="*/ 6023271 w 12641071"/>
              <a:gd name="connsiteY104-32338" fmla="*/ 4834312 h 5795240"/>
              <a:gd name="connsiteX105-32339" fmla="*/ 5935320 w 12641071"/>
              <a:gd name="connsiteY105-32340" fmla="*/ 4931081 h 5795240"/>
              <a:gd name="connsiteX106-32341" fmla="*/ 4971763 w 12641071"/>
              <a:gd name="connsiteY106-32342" fmla="*/ 5330200 h 5795240"/>
              <a:gd name="connsiteX107-32343" fmla="*/ 3716172 w 12641071"/>
              <a:gd name="connsiteY107-32344" fmla="*/ 4497938 h 5795240"/>
              <a:gd name="connsiteX108-32345" fmla="*/ 3710773 w 12641071"/>
              <a:gd name="connsiteY108-32346" fmla="*/ 4483182 h 5795240"/>
              <a:gd name="connsiteX109-32347" fmla="*/ 3710773 w 12641071"/>
              <a:gd name="connsiteY109-32348" fmla="*/ 4483181 h 5795240"/>
              <a:gd name="connsiteX110-32349" fmla="*/ 3674984 w 12641071"/>
              <a:gd name="connsiteY110-32350" fmla="*/ 4385402 h 5795240"/>
              <a:gd name="connsiteX111-32351" fmla="*/ 3670349 w 12641071"/>
              <a:gd name="connsiteY111-32352" fmla="*/ 4372742 h 5795240"/>
              <a:gd name="connsiteX112-32353" fmla="*/ 3659438 w 12641071"/>
              <a:gd name="connsiteY112-32354" fmla="*/ 4330309 h 5795240"/>
              <a:gd name="connsiteX113-32355" fmla="*/ 3672084 w 12641071"/>
              <a:gd name="connsiteY113-32356" fmla="*/ 4353606 h 5795240"/>
              <a:gd name="connsiteX114-32357" fmla="*/ 3659440 w 12641071"/>
              <a:gd name="connsiteY114-32358" fmla="*/ 4330309 h 5795240"/>
              <a:gd name="connsiteX115-32359" fmla="*/ 3613217 w 12641071"/>
              <a:gd name="connsiteY115-32360" fmla="*/ 4245153 h 5795240"/>
              <a:gd name="connsiteX116-32361" fmla="*/ 3083792 w 12641071"/>
              <a:gd name="connsiteY116-32362" fmla="*/ 3963660 h 5795240"/>
              <a:gd name="connsiteX117-32363" fmla="*/ 2835272 w 12641071"/>
              <a:gd name="connsiteY117-32364" fmla="*/ 4013833 h 5795240"/>
              <a:gd name="connsiteX118-32365" fmla="*/ 2820214 w 12641071"/>
              <a:gd name="connsiteY118-32366" fmla="*/ 4022007 h 5795240"/>
              <a:gd name="connsiteX119-32367" fmla="*/ 2820212 w 12641071"/>
              <a:gd name="connsiteY119-32368" fmla="*/ 4022008 h 5795240"/>
              <a:gd name="connsiteX120-32369" fmla="*/ 2820206 w 12641071"/>
              <a:gd name="connsiteY120-32370" fmla="*/ 4022011 h 5795240"/>
              <a:gd name="connsiteX121-32371" fmla="*/ 2813481 w 12641071"/>
              <a:gd name="connsiteY121-32372" fmla="*/ 4027041 h 5795240"/>
              <a:gd name="connsiteX122-32373" fmla="*/ 2762875 w 12641071"/>
              <a:gd name="connsiteY122-32374" fmla="*/ 4057784 h 5795240"/>
              <a:gd name="connsiteX123-32375" fmla="*/ 2762878 w 12641071"/>
              <a:gd name="connsiteY123-32376" fmla="*/ 4057784 h 5795240"/>
              <a:gd name="connsiteX124-32377" fmla="*/ 2694694 w 12641071"/>
              <a:gd name="connsiteY124-32378" fmla="*/ 4099208 h 5795240"/>
              <a:gd name="connsiteX125-32379" fmla="*/ 2726822 w 12641071"/>
              <a:gd name="connsiteY125-32380" fmla="*/ 4072700 h 5795240"/>
              <a:gd name="connsiteX126-32381" fmla="*/ 2757719 w 12641071"/>
              <a:gd name="connsiteY126-32382" fmla="*/ 4055929 h 5795240"/>
              <a:gd name="connsiteX127-32383" fmla="*/ 2757718 w 12641071"/>
              <a:gd name="connsiteY127-32384" fmla="*/ 4055928 h 5795240"/>
              <a:gd name="connsiteX128-32385" fmla="*/ 2726820 w 12641071"/>
              <a:gd name="connsiteY128-32386" fmla="*/ 4072700 h 5795240"/>
              <a:gd name="connsiteX129-32387" fmla="*/ 2694692 w 12641071"/>
              <a:gd name="connsiteY129-32388" fmla="*/ 4099208 h 5795240"/>
              <a:gd name="connsiteX130-32389" fmla="*/ 2664698 w 12641071"/>
              <a:gd name="connsiteY130-32390" fmla="*/ 4117431 h 5795240"/>
              <a:gd name="connsiteX131-32391" fmla="*/ 1804544 w 12641071"/>
              <a:gd name="connsiteY131-32392" fmla="*/ 4335229 h 5795240"/>
              <a:gd name="connsiteX132-32393" fmla="*/ 0 w 12641071"/>
              <a:gd name="connsiteY132-32394" fmla="*/ 2530685 h 5795240"/>
              <a:gd name="connsiteX133-32395" fmla="*/ 1804544 w 12641071"/>
              <a:gd name="connsiteY133-32396" fmla="*/ 726143 h 5795240"/>
              <a:gd name="connsiteX134-32397" fmla="*/ 3080549 w 12641071"/>
              <a:gd name="connsiteY134-32398" fmla="*/ 1254682 h 5795240"/>
              <a:gd name="connsiteX135-32399" fmla="*/ 3268676 w 12641071"/>
              <a:gd name="connsiteY135-32400" fmla="*/ 1461167 h 5795240"/>
              <a:gd name="connsiteX136-32401" fmla="*/ 3565826 w 12641071"/>
              <a:gd name="connsiteY136-32402" fmla="*/ 1551935 h 5795240"/>
              <a:gd name="connsiteX137-32403" fmla="*/ 4086504 w 12641071"/>
              <a:gd name="connsiteY137-32404" fmla="*/ 1127574 h 5795240"/>
              <a:gd name="connsiteX138-32405" fmla="*/ 4103078 w 12641071"/>
              <a:gd name="connsiteY138-32406" fmla="*/ 1004204 h 5795240"/>
              <a:gd name="connsiteX139-32407" fmla="*/ 5215874 w 12641071"/>
              <a:gd name="connsiteY139-32408" fmla="*/ 0 h 5795240"/>
              <a:gd name="connsiteX0-32409" fmla="*/ 3682364 w 12641071"/>
              <a:gd name="connsiteY0-32410" fmla="*/ 4386723 h 5795240"/>
              <a:gd name="connsiteX1-32411" fmla="*/ 3772428 w 12641071"/>
              <a:gd name="connsiteY1-32412" fmla="*/ 4402840 h 5795240"/>
              <a:gd name="connsiteX2-32413" fmla="*/ 3772428 w 12641071"/>
              <a:gd name="connsiteY2-32414" fmla="*/ 4402840 h 5795240"/>
              <a:gd name="connsiteX3-32415" fmla="*/ 3682364 w 12641071"/>
              <a:gd name="connsiteY3-32416" fmla="*/ 4386723 h 5795240"/>
              <a:gd name="connsiteX4-32417" fmla="*/ 5215874 w 12641071"/>
              <a:gd name="connsiteY4-32418" fmla="*/ 0 h 5795240"/>
              <a:gd name="connsiteX5-32419" fmla="*/ 5927386 w 12641071"/>
              <a:gd name="connsiteY5-32420" fmla="*/ 255427 h 5795240"/>
              <a:gd name="connsiteX6-32421" fmla="*/ 6105193 w 12641071"/>
              <a:gd name="connsiteY6-32422" fmla="*/ 442067 h 5795240"/>
              <a:gd name="connsiteX7-32423" fmla="*/ 6105193 w 12641071"/>
              <a:gd name="connsiteY7-32424" fmla="*/ 442069 h 5795240"/>
              <a:gd name="connsiteX8-32425" fmla="*/ 6141460 w 12641071"/>
              <a:gd name="connsiteY8-32426" fmla="*/ 475027 h 5795240"/>
              <a:gd name="connsiteX9-32427" fmla="*/ 6788665 w 12641071"/>
              <a:gd name="connsiteY9-32428" fmla="*/ 707369 h 5795240"/>
              <a:gd name="connsiteX10-32429" fmla="*/ 7184710 w 12641071"/>
              <a:gd name="connsiteY10-32430" fmla="*/ 627411 h 5795240"/>
              <a:gd name="connsiteX11-32431" fmla="*/ 7314851 w 12641071"/>
              <a:gd name="connsiteY11-32432" fmla="*/ 559537 h 5795240"/>
              <a:gd name="connsiteX12-32433" fmla="*/ 7314853 w 12641071"/>
              <a:gd name="connsiteY12-32434" fmla="*/ 559536 h 5795240"/>
              <a:gd name="connsiteX13-32435" fmla="*/ 7314851 w 12641071"/>
              <a:gd name="connsiteY13-32436" fmla="*/ 559537 h 5795240"/>
              <a:gd name="connsiteX14-32437" fmla="*/ 7391626 w 12641071"/>
              <a:gd name="connsiteY14-32438" fmla="*/ 508114 h 5795240"/>
              <a:gd name="connsiteX15-32439" fmla="*/ 7391631 w 12641071"/>
              <a:gd name="connsiteY15-32440" fmla="*/ 508110 h 5795240"/>
              <a:gd name="connsiteX16-32441" fmla="*/ 7478934 w 12641071"/>
              <a:gd name="connsiteY16-32442" fmla="*/ 466053 h 5795240"/>
              <a:gd name="connsiteX17-32443" fmla="*/ 7897193 w 12641071"/>
              <a:gd name="connsiteY17-32444" fmla="*/ 381611 h 5795240"/>
              <a:gd name="connsiteX18-32445" fmla="*/ 8788216 w 12641071"/>
              <a:gd name="connsiteY18-32446" fmla="*/ 855364 h 5795240"/>
              <a:gd name="connsiteX19-32447" fmla="*/ 8832362 w 12641071"/>
              <a:gd name="connsiteY19-32448" fmla="*/ 928030 h 5795240"/>
              <a:gd name="connsiteX20-32449" fmla="*/ 8832362 w 12641071"/>
              <a:gd name="connsiteY20-32450" fmla="*/ 928033 h 5795240"/>
              <a:gd name="connsiteX21-32451" fmla="*/ 8842040 w 12641071"/>
              <a:gd name="connsiteY21-32452" fmla="*/ 943961 h 5795240"/>
              <a:gd name="connsiteX22-32453" fmla="*/ 8856144 w 12641071"/>
              <a:gd name="connsiteY22-32454" fmla="*/ 973241 h 5795240"/>
              <a:gd name="connsiteX23-32455" fmla="*/ 8856145 w 12641071"/>
              <a:gd name="connsiteY23-32456" fmla="*/ 973241 h 5795240"/>
              <a:gd name="connsiteX24-32457" fmla="*/ 8878117 w 12641071"/>
              <a:gd name="connsiteY24-32458" fmla="*/ 1018851 h 5795240"/>
              <a:gd name="connsiteX25-32459" fmla="*/ 8877719 w 12641071"/>
              <a:gd name="connsiteY25-32460" fmla="*/ 1018369 h 5795240"/>
              <a:gd name="connsiteX26-32461" fmla="*/ 8853250 w 12641071"/>
              <a:gd name="connsiteY26-32462" fmla="*/ 973288 h 5795240"/>
              <a:gd name="connsiteX27-32463" fmla="*/ 8853249 w 12641071"/>
              <a:gd name="connsiteY27-32464" fmla="*/ 973288 h 5795240"/>
              <a:gd name="connsiteX28-32465" fmla="*/ 8853248 w 12641071"/>
              <a:gd name="connsiteY28-32466" fmla="*/ 973287 h 5795240"/>
              <a:gd name="connsiteX29-32467" fmla="*/ 8849677 w 12641071"/>
              <a:gd name="connsiteY29-32468" fmla="*/ 973341 h 5795240"/>
              <a:gd name="connsiteX30-32469" fmla="*/ 8641543 w 12641071"/>
              <a:gd name="connsiteY30-32470" fmla="*/ 916577 h 5795240"/>
              <a:gd name="connsiteX31-32471" fmla="*/ 8641545 w 12641071"/>
              <a:gd name="connsiteY31-32472" fmla="*/ 916580 h 5795240"/>
              <a:gd name="connsiteX32-32473" fmla="*/ 8849676 w 12641071"/>
              <a:gd name="connsiteY32-32474" fmla="*/ 973343 h 5795240"/>
              <a:gd name="connsiteX33-32475" fmla="*/ 8853248 w 12641071"/>
              <a:gd name="connsiteY33-32476" fmla="*/ 973288 h 5795240"/>
              <a:gd name="connsiteX34-32477" fmla="*/ 8877719 w 12641071"/>
              <a:gd name="connsiteY34-32478" fmla="*/ 1018371 h 5795240"/>
              <a:gd name="connsiteX35-32479" fmla="*/ 8878116 w 12641071"/>
              <a:gd name="connsiteY35-32480" fmla="*/ 1018851 h 5795240"/>
              <a:gd name="connsiteX36-32481" fmla="*/ 8887288 w 12641071"/>
              <a:gd name="connsiteY36-32482" fmla="*/ 1037892 h 5795240"/>
              <a:gd name="connsiteX37-32483" fmla="*/ 8949899 w 12641071"/>
              <a:gd name="connsiteY37-32484" fmla="*/ 1239592 h 5795240"/>
              <a:gd name="connsiteX38-32485" fmla="*/ 8968437 w 12641071"/>
              <a:gd name="connsiteY38-32486" fmla="*/ 1423482 h 5795240"/>
              <a:gd name="connsiteX39-32487" fmla="*/ 8949899 w 12641071"/>
              <a:gd name="connsiteY39-32488" fmla="*/ 1239591 h 5795240"/>
              <a:gd name="connsiteX40-32489" fmla="*/ 8887288 w 12641071"/>
              <a:gd name="connsiteY40-32490" fmla="*/ 1037890 h 5795240"/>
              <a:gd name="connsiteX41-32491" fmla="*/ 8878116 w 12641071"/>
              <a:gd name="connsiteY41-32492" fmla="*/ 1018851 h 5795240"/>
              <a:gd name="connsiteX42-32493" fmla="*/ 8931285 w 12641071"/>
              <a:gd name="connsiteY42-32494" fmla="*/ 1083292 h 5795240"/>
              <a:gd name="connsiteX43-32495" fmla="*/ 9241478 w 12641071"/>
              <a:gd name="connsiteY43-32496" fmla="*/ 1211778 h 5795240"/>
              <a:gd name="connsiteX44-32497" fmla="*/ 9605238 w 12641071"/>
              <a:gd name="connsiteY44-32498" fmla="*/ 1018369 h 5795240"/>
              <a:gd name="connsiteX45-32499" fmla="*/ 9636247 w 12641071"/>
              <a:gd name="connsiteY45-32500" fmla="*/ 961241 h 5795240"/>
              <a:gd name="connsiteX46-32501" fmla="*/ 9641995 w 12641071"/>
              <a:gd name="connsiteY46-32502" fmla="*/ 961152 h 5795240"/>
              <a:gd name="connsiteX47-32503" fmla="*/ 9584939 w 12641071"/>
              <a:gd name="connsiteY47-32504" fmla="*/ 1079594 h 5795240"/>
              <a:gd name="connsiteX48-32505" fmla="*/ 9546257 w 12641071"/>
              <a:gd name="connsiteY48-32506" fmla="*/ 1204206 h 5795240"/>
              <a:gd name="connsiteX49-32507" fmla="*/ 9584939 w 12641071"/>
              <a:gd name="connsiteY49-32508" fmla="*/ 1079596 h 5795240"/>
              <a:gd name="connsiteX50-32509" fmla="*/ 9641995 w 12641071"/>
              <a:gd name="connsiteY50-32510" fmla="*/ 961153 h 5795240"/>
              <a:gd name="connsiteX51-32511" fmla="*/ 9653069 w 12641071"/>
              <a:gd name="connsiteY51-32512" fmla="*/ 960983 h 5795240"/>
              <a:gd name="connsiteX52-32513" fmla="*/ 9801564 w 12641071"/>
              <a:gd name="connsiteY52-32514" fmla="*/ 1196828 h 5795240"/>
              <a:gd name="connsiteX53-32515" fmla="*/ 9801566 w 12641071"/>
              <a:gd name="connsiteY53-32516" fmla="*/ 1196828 h 5795240"/>
              <a:gd name="connsiteX54-32517" fmla="*/ 9653070 w 12641071"/>
              <a:gd name="connsiteY54-32518" fmla="*/ 960982 h 5795240"/>
              <a:gd name="connsiteX55-32519" fmla="*/ 9641996 w 12641071"/>
              <a:gd name="connsiteY55-32520" fmla="*/ 961152 h 5795240"/>
              <a:gd name="connsiteX56-32521" fmla="*/ 9651917 w 12641071"/>
              <a:gd name="connsiteY56-32522" fmla="*/ 940556 h 5795240"/>
              <a:gd name="connsiteX57-32523" fmla="*/ 11050508 w 12641071"/>
              <a:gd name="connsiteY57-32524" fmla="*/ 108150 h 5795240"/>
              <a:gd name="connsiteX58-32525" fmla="*/ 12641071 w 12641071"/>
              <a:gd name="connsiteY58-32526" fmla="*/ 1698711 h 5795240"/>
              <a:gd name="connsiteX59-32527" fmla="*/ 11371062 w 12641071"/>
              <a:gd name="connsiteY59-32528" fmla="*/ 3256960 h 5795240"/>
              <a:gd name="connsiteX60-32529" fmla="*/ 11215953 w 12641071"/>
              <a:gd name="connsiteY60-32530" fmla="*/ 3280632 h 5795240"/>
              <a:gd name="connsiteX61-32531" fmla="*/ 11142318 w 12641071"/>
              <a:gd name="connsiteY61-32532" fmla="*/ 3276914 h 5795240"/>
              <a:gd name="connsiteX62-32533" fmla="*/ 11215952 w 12641071"/>
              <a:gd name="connsiteY62-32534" fmla="*/ 3280632 h 5795240"/>
              <a:gd name="connsiteX63-32535" fmla="*/ 11213133 w 12641071"/>
              <a:gd name="connsiteY63-32536" fmla="*/ 3281062 h 5795240"/>
              <a:gd name="connsiteX64-32537" fmla="*/ 11116921 w 12641071"/>
              <a:gd name="connsiteY64-32538" fmla="*/ 3285921 h 5795240"/>
              <a:gd name="connsiteX65-32539" fmla="*/ 11050507 w 12641071"/>
              <a:gd name="connsiteY65-32540" fmla="*/ 3289274 h 5795240"/>
              <a:gd name="connsiteX66-32541" fmla="*/ 11006292 w 12641071"/>
              <a:gd name="connsiteY66-32542" fmla="*/ 3287041 h 5795240"/>
              <a:gd name="connsiteX67-32543" fmla="*/ 10937101 w 12641071"/>
              <a:gd name="connsiteY67-32544" fmla="*/ 3297601 h 5795240"/>
              <a:gd name="connsiteX68-32545" fmla="*/ 10144740 w 12641071"/>
              <a:gd name="connsiteY68-32546" fmla="*/ 4089962 h 5795240"/>
              <a:gd name="connsiteX69-32547" fmla="*/ 10130374 w 12641071"/>
              <a:gd name="connsiteY69-32548" fmla="*/ 4184101 h 5795240"/>
              <a:gd name="connsiteX70-32549" fmla="*/ 10130375 w 12641071"/>
              <a:gd name="connsiteY70-32550" fmla="*/ 4184103 h 5795240"/>
              <a:gd name="connsiteX71-32551" fmla="*/ 10130656 w 12641071"/>
              <a:gd name="connsiteY71-32552" fmla="*/ 4185950 h 5795240"/>
              <a:gd name="connsiteX72-32553" fmla="*/ 10138194 w 12641071"/>
              <a:gd name="connsiteY72-32554" fmla="*/ 4335228 h 5795240"/>
              <a:gd name="connsiteX73-32555" fmla="*/ 10137710 w 12641071"/>
              <a:gd name="connsiteY73-32556" fmla="*/ 4344822 h 5795240"/>
              <a:gd name="connsiteX74-32557" fmla="*/ 10133555 w 12641071"/>
              <a:gd name="connsiteY74-32558" fmla="*/ 4427096 h 5795240"/>
              <a:gd name="connsiteX75-32559" fmla="*/ 10129312 w 12641071"/>
              <a:gd name="connsiteY75-32560" fmla="*/ 4399289 h 5795240"/>
              <a:gd name="connsiteX76-32561" fmla="*/ 10126797 w 12641071"/>
              <a:gd name="connsiteY76-32562" fmla="*/ 4349498 h 5795240"/>
              <a:gd name="connsiteX77-32563" fmla="*/ 10126796 w 12641071"/>
              <a:gd name="connsiteY77-32564" fmla="*/ 4349498 h 5795240"/>
              <a:gd name="connsiteX78-32565" fmla="*/ 10129311 w 12641071"/>
              <a:gd name="connsiteY78-32566" fmla="*/ 4399289 h 5795240"/>
              <a:gd name="connsiteX79-32567" fmla="*/ 10133554 w 12641071"/>
              <a:gd name="connsiteY79-32568" fmla="*/ 4427096 h 5795240"/>
              <a:gd name="connsiteX80-32569" fmla="*/ 10130656 w 12641071"/>
              <a:gd name="connsiteY80-32570" fmla="*/ 4484506 h 5795240"/>
              <a:gd name="connsiteX81-32571" fmla="*/ 8678182 w 12641071"/>
              <a:gd name="connsiteY81-32572" fmla="*/ 5795240 h 5795240"/>
              <a:gd name="connsiteX82-32573" fmla="*/ 7467518 w 12641071"/>
              <a:gd name="connsiteY82-32574" fmla="*/ 5151535 h 5795240"/>
              <a:gd name="connsiteX83-32575" fmla="*/ 7419945 w 12641071"/>
              <a:gd name="connsiteY83-32576" fmla="*/ 5073228 h 5795240"/>
              <a:gd name="connsiteX84-32577" fmla="*/ 7394386 w 12641071"/>
              <a:gd name="connsiteY84-32578" fmla="*/ 5031156 h 5795240"/>
              <a:gd name="connsiteX85-32579" fmla="*/ 7367299 w 12641071"/>
              <a:gd name="connsiteY85-32580" fmla="*/ 4974928 h 5795240"/>
              <a:gd name="connsiteX86-32581" fmla="*/ 7332905 w 12641071"/>
              <a:gd name="connsiteY86-32582" fmla="*/ 4903531 h 5795240"/>
              <a:gd name="connsiteX87-32583" fmla="*/ 7320958 w 12641071"/>
              <a:gd name="connsiteY87-32584" fmla="*/ 4870887 h 5795240"/>
              <a:gd name="connsiteX88-32585" fmla="*/ 7322174 w 12641071"/>
              <a:gd name="connsiteY88-32586" fmla="*/ 4872361 h 5795240"/>
              <a:gd name="connsiteX89-32587" fmla="*/ 7362630 w 12641071"/>
              <a:gd name="connsiteY89-32588" fmla="*/ 4938954 h 5795240"/>
              <a:gd name="connsiteX90-32589" fmla="*/ 7380779 w 12641071"/>
              <a:gd name="connsiteY90-32590" fmla="*/ 4976628 h 5795240"/>
              <a:gd name="connsiteX91-32591" fmla="*/ 7391210 w 12641071"/>
              <a:gd name="connsiteY91-32592" fmla="*/ 4977944 h 5795240"/>
              <a:gd name="connsiteX92-32593" fmla="*/ 7380780 w 12641071"/>
              <a:gd name="connsiteY92-32594" fmla="*/ 4976628 h 5795240"/>
              <a:gd name="connsiteX93-32595" fmla="*/ 7362631 w 12641071"/>
              <a:gd name="connsiteY93-32596" fmla="*/ 4938954 h 5795240"/>
              <a:gd name="connsiteX94-32597" fmla="*/ 7322175 w 12641071"/>
              <a:gd name="connsiteY94-32598" fmla="*/ 4872361 h 5795240"/>
              <a:gd name="connsiteX95-32599" fmla="*/ 7320959 w 12641071"/>
              <a:gd name="connsiteY95-32600" fmla="*/ 4870887 h 5795240"/>
              <a:gd name="connsiteX96-32601" fmla="*/ 7283811 w 12641071"/>
              <a:gd name="connsiteY96-32602" fmla="*/ 4769391 h 5795240"/>
              <a:gd name="connsiteX97-32603" fmla="*/ 7272112 w 12641071"/>
              <a:gd name="connsiteY97-32604" fmla="*/ 4718630 h 5795240"/>
              <a:gd name="connsiteX98-32605" fmla="*/ 7320958 w 12641071"/>
              <a:gd name="connsiteY98-32606" fmla="*/ 4870887 h 5795240"/>
              <a:gd name="connsiteX99-32607" fmla="*/ 7223551 w 12641071"/>
              <a:gd name="connsiteY99-32608" fmla="*/ 4752829 h 5795240"/>
              <a:gd name="connsiteX100-32609" fmla="*/ 6652445 w 12641071"/>
              <a:gd name="connsiteY100-32610" fmla="*/ 4516269 h 5795240"/>
              <a:gd name="connsiteX101-32611" fmla="*/ 6200873 w 12641071"/>
              <a:gd name="connsiteY101-32612" fmla="*/ 4654206 h 5795240"/>
              <a:gd name="connsiteX102-32613" fmla="*/ 6088813 w 12641071"/>
              <a:gd name="connsiteY102-32614" fmla="*/ 4746663 h 5795240"/>
              <a:gd name="connsiteX103-32615" fmla="*/ 6023271 w 12641071"/>
              <a:gd name="connsiteY103-32616" fmla="*/ 4834312 h 5795240"/>
              <a:gd name="connsiteX104-32617" fmla="*/ 5935320 w 12641071"/>
              <a:gd name="connsiteY104-32618" fmla="*/ 4931081 h 5795240"/>
              <a:gd name="connsiteX105-32619" fmla="*/ 4971763 w 12641071"/>
              <a:gd name="connsiteY105-32620" fmla="*/ 5330200 h 5795240"/>
              <a:gd name="connsiteX106-32621" fmla="*/ 3716172 w 12641071"/>
              <a:gd name="connsiteY106-32622" fmla="*/ 4497938 h 5795240"/>
              <a:gd name="connsiteX107-32623" fmla="*/ 3710773 w 12641071"/>
              <a:gd name="connsiteY107-32624" fmla="*/ 4483182 h 5795240"/>
              <a:gd name="connsiteX108-32625" fmla="*/ 3710773 w 12641071"/>
              <a:gd name="connsiteY108-32626" fmla="*/ 4483181 h 5795240"/>
              <a:gd name="connsiteX109-32627" fmla="*/ 3674984 w 12641071"/>
              <a:gd name="connsiteY109-32628" fmla="*/ 4385402 h 5795240"/>
              <a:gd name="connsiteX110-32629" fmla="*/ 3670349 w 12641071"/>
              <a:gd name="connsiteY110-32630" fmla="*/ 4372742 h 5795240"/>
              <a:gd name="connsiteX111-32631" fmla="*/ 3659438 w 12641071"/>
              <a:gd name="connsiteY111-32632" fmla="*/ 4330309 h 5795240"/>
              <a:gd name="connsiteX112-32633" fmla="*/ 3672084 w 12641071"/>
              <a:gd name="connsiteY112-32634" fmla="*/ 4353606 h 5795240"/>
              <a:gd name="connsiteX113-32635" fmla="*/ 3659440 w 12641071"/>
              <a:gd name="connsiteY113-32636" fmla="*/ 4330309 h 5795240"/>
              <a:gd name="connsiteX114-32637" fmla="*/ 3613217 w 12641071"/>
              <a:gd name="connsiteY114-32638" fmla="*/ 4245153 h 5795240"/>
              <a:gd name="connsiteX115-32639" fmla="*/ 3083792 w 12641071"/>
              <a:gd name="connsiteY115-32640" fmla="*/ 3963660 h 5795240"/>
              <a:gd name="connsiteX116-32641" fmla="*/ 2835272 w 12641071"/>
              <a:gd name="connsiteY116-32642" fmla="*/ 4013833 h 5795240"/>
              <a:gd name="connsiteX117-32643" fmla="*/ 2820214 w 12641071"/>
              <a:gd name="connsiteY117-32644" fmla="*/ 4022007 h 5795240"/>
              <a:gd name="connsiteX118-32645" fmla="*/ 2820212 w 12641071"/>
              <a:gd name="connsiteY118-32646" fmla="*/ 4022008 h 5795240"/>
              <a:gd name="connsiteX119-32647" fmla="*/ 2820206 w 12641071"/>
              <a:gd name="connsiteY119-32648" fmla="*/ 4022011 h 5795240"/>
              <a:gd name="connsiteX120-32649" fmla="*/ 2813481 w 12641071"/>
              <a:gd name="connsiteY120-32650" fmla="*/ 4027041 h 5795240"/>
              <a:gd name="connsiteX121-32651" fmla="*/ 2762875 w 12641071"/>
              <a:gd name="connsiteY121-32652" fmla="*/ 4057784 h 5795240"/>
              <a:gd name="connsiteX122-32653" fmla="*/ 2762878 w 12641071"/>
              <a:gd name="connsiteY122-32654" fmla="*/ 4057784 h 5795240"/>
              <a:gd name="connsiteX123-32655" fmla="*/ 2694694 w 12641071"/>
              <a:gd name="connsiteY123-32656" fmla="*/ 4099208 h 5795240"/>
              <a:gd name="connsiteX124-32657" fmla="*/ 2726822 w 12641071"/>
              <a:gd name="connsiteY124-32658" fmla="*/ 4072700 h 5795240"/>
              <a:gd name="connsiteX125-32659" fmla="*/ 2757719 w 12641071"/>
              <a:gd name="connsiteY125-32660" fmla="*/ 4055929 h 5795240"/>
              <a:gd name="connsiteX126-32661" fmla="*/ 2757718 w 12641071"/>
              <a:gd name="connsiteY126-32662" fmla="*/ 4055928 h 5795240"/>
              <a:gd name="connsiteX127-32663" fmla="*/ 2726820 w 12641071"/>
              <a:gd name="connsiteY127-32664" fmla="*/ 4072700 h 5795240"/>
              <a:gd name="connsiteX128-32665" fmla="*/ 2694692 w 12641071"/>
              <a:gd name="connsiteY128-32666" fmla="*/ 4099208 h 5795240"/>
              <a:gd name="connsiteX129-32667" fmla="*/ 2664698 w 12641071"/>
              <a:gd name="connsiteY129-32668" fmla="*/ 4117431 h 5795240"/>
              <a:gd name="connsiteX130-32669" fmla="*/ 1804544 w 12641071"/>
              <a:gd name="connsiteY130-32670" fmla="*/ 4335229 h 5795240"/>
              <a:gd name="connsiteX131-32671" fmla="*/ 0 w 12641071"/>
              <a:gd name="connsiteY131-32672" fmla="*/ 2530685 h 5795240"/>
              <a:gd name="connsiteX132-32673" fmla="*/ 1804544 w 12641071"/>
              <a:gd name="connsiteY132-32674" fmla="*/ 726143 h 5795240"/>
              <a:gd name="connsiteX133-32675" fmla="*/ 3080549 w 12641071"/>
              <a:gd name="connsiteY133-32676" fmla="*/ 1254682 h 5795240"/>
              <a:gd name="connsiteX134-32677" fmla="*/ 3268676 w 12641071"/>
              <a:gd name="connsiteY134-32678" fmla="*/ 1461167 h 5795240"/>
              <a:gd name="connsiteX135-32679" fmla="*/ 3565826 w 12641071"/>
              <a:gd name="connsiteY135-32680" fmla="*/ 1551935 h 5795240"/>
              <a:gd name="connsiteX136-32681" fmla="*/ 4086504 w 12641071"/>
              <a:gd name="connsiteY136-32682" fmla="*/ 1127574 h 5795240"/>
              <a:gd name="connsiteX137-32683" fmla="*/ 4103078 w 12641071"/>
              <a:gd name="connsiteY137-32684" fmla="*/ 1004204 h 5795240"/>
              <a:gd name="connsiteX138-32685" fmla="*/ 5215874 w 12641071"/>
              <a:gd name="connsiteY138-32686" fmla="*/ 0 h 5795240"/>
              <a:gd name="connsiteX0-32687" fmla="*/ 3682364 w 12641071"/>
              <a:gd name="connsiteY0-32688" fmla="*/ 4386723 h 5795240"/>
              <a:gd name="connsiteX1-32689" fmla="*/ 3772428 w 12641071"/>
              <a:gd name="connsiteY1-32690" fmla="*/ 4402840 h 5795240"/>
              <a:gd name="connsiteX2-32691" fmla="*/ 3772428 w 12641071"/>
              <a:gd name="connsiteY2-32692" fmla="*/ 4402840 h 5795240"/>
              <a:gd name="connsiteX3-32693" fmla="*/ 3682364 w 12641071"/>
              <a:gd name="connsiteY3-32694" fmla="*/ 4386723 h 5795240"/>
              <a:gd name="connsiteX4-32695" fmla="*/ 5215874 w 12641071"/>
              <a:gd name="connsiteY4-32696" fmla="*/ 0 h 5795240"/>
              <a:gd name="connsiteX5-32697" fmla="*/ 5927386 w 12641071"/>
              <a:gd name="connsiteY5-32698" fmla="*/ 255427 h 5795240"/>
              <a:gd name="connsiteX6-32699" fmla="*/ 6105193 w 12641071"/>
              <a:gd name="connsiteY6-32700" fmla="*/ 442067 h 5795240"/>
              <a:gd name="connsiteX7-32701" fmla="*/ 6105193 w 12641071"/>
              <a:gd name="connsiteY7-32702" fmla="*/ 442069 h 5795240"/>
              <a:gd name="connsiteX8-32703" fmla="*/ 6141460 w 12641071"/>
              <a:gd name="connsiteY8-32704" fmla="*/ 475027 h 5795240"/>
              <a:gd name="connsiteX9-32705" fmla="*/ 6788665 w 12641071"/>
              <a:gd name="connsiteY9-32706" fmla="*/ 707369 h 5795240"/>
              <a:gd name="connsiteX10-32707" fmla="*/ 7184710 w 12641071"/>
              <a:gd name="connsiteY10-32708" fmla="*/ 627411 h 5795240"/>
              <a:gd name="connsiteX11-32709" fmla="*/ 7314851 w 12641071"/>
              <a:gd name="connsiteY11-32710" fmla="*/ 559537 h 5795240"/>
              <a:gd name="connsiteX12-32711" fmla="*/ 7314853 w 12641071"/>
              <a:gd name="connsiteY12-32712" fmla="*/ 559536 h 5795240"/>
              <a:gd name="connsiteX13-32713" fmla="*/ 7314851 w 12641071"/>
              <a:gd name="connsiteY13-32714" fmla="*/ 559537 h 5795240"/>
              <a:gd name="connsiteX14-32715" fmla="*/ 7391626 w 12641071"/>
              <a:gd name="connsiteY14-32716" fmla="*/ 508114 h 5795240"/>
              <a:gd name="connsiteX15-32717" fmla="*/ 7391631 w 12641071"/>
              <a:gd name="connsiteY15-32718" fmla="*/ 508110 h 5795240"/>
              <a:gd name="connsiteX16-32719" fmla="*/ 7478934 w 12641071"/>
              <a:gd name="connsiteY16-32720" fmla="*/ 466053 h 5795240"/>
              <a:gd name="connsiteX17-32721" fmla="*/ 7897193 w 12641071"/>
              <a:gd name="connsiteY17-32722" fmla="*/ 381611 h 5795240"/>
              <a:gd name="connsiteX18-32723" fmla="*/ 8788216 w 12641071"/>
              <a:gd name="connsiteY18-32724" fmla="*/ 855364 h 5795240"/>
              <a:gd name="connsiteX19-32725" fmla="*/ 8832362 w 12641071"/>
              <a:gd name="connsiteY19-32726" fmla="*/ 928030 h 5795240"/>
              <a:gd name="connsiteX20-32727" fmla="*/ 8832362 w 12641071"/>
              <a:gd name="connsiteY20-32728" fmla="*/ 928033 h 5795240"/>
              <a:gd name="connsiteX21-32729" fmla="*/ 8842040 w 12641071"/>
              <a:gd name="connsiteY21-32730" fmla="*/ 943961 h 5795240"/>
              <a:gd name="connsiteX22-32731" fmla="*/ 8856144 w 12641071"/>
              <a:gd name="connsiteY22-32732" fmla="*/ 973241 h 5795240"/>
              <a:gd name="connsiteX23-32733" fmla="*/ 8856145 w 12641071"/>
              <a:gd name="connsiteY23-32734" fmla="*/ 973241 h 5795240"/>
              <a:gd name="connsiteX24-32735" fmla="*/ 8878117 w 12641071"/>
              <a:gd name="connsiteY24-32736" fmla="*/ 1018851 h 5795240"/>
              <a:gd name="connsiteX25-32737" fmla="*/ 8877719 w 12641071"/>
              <a:gd name="connsiteY25-32738" fmla="*/ 1018369 h 5795240"/>
              <a:gd name="connsiteX26-32739" fmla="*/ 8853250 w 12641071"/>
              <a:gd name="connsiteY26-32740" fmla="*/ 973288 h 5795240"/>
              <a:gd name="connsiteX27-32741" fmla="*/ 8853249 w 12641071"/>
              <a:gd name="connsiteY27-32742" fmla="*/ 973288 h 5795240"/>
              <a:gd name="connsiteX28-32743" fmla="*/ 8853248 w 12641071"/>
              <a:gd name="connsiteY28-32744" fmla="*/ 973287 h 5795240"/>
              <a:gd name="connsiteX29-32745" fmla="*/ 8849677 w 12641071"/>
              <a:gd name="connsiteY29-32746" fmla="*/ 973341 h 5795240"/>
              <a:gd name="connsiteX30-32747" fmla="*/ 8641543 w 12641071"/>
              <a:gd name="connsiteY30-32748" fmla="*/ 916577 h 5795240"/>
              <a:gd name="connsiteX31-32749" fmla="*/ 8641545 w 12641071"/>
              <a:gd name="connsiteY31-32750" fmla="*/ 916580 h 5795240"/>
              <a:gd name="connsiteX32-32751" fmla="*/ 8849676 w 12641071"/>
              <a:gd name="connsiteY32-32752" fmla="*/ 973343 h 5795240"/>
              <a:gd name="connsiteX33-32753" fmla="*/ 8853248 w 12641071"/>
              <a:gd name="connsiteY33-32754" fmla="*/ 973288 h 5795240"/>
              <a:gd name="connsiteX34-32755" fmla="*/ 8877719 w 12641071"/>
              <a:gd name="connsiteY34-32756" fmla="*/ 1018371 h 5795240"/>
              <a:gd name="connsiteX35-32757" fmla="*/ 8878116 w 12641071"/>
              <a:gd name="connsiteY35-32758" fmla="*/ 1018851 h 5795240"/>
              <a:gd name="connsiteX36-32759" fmla="*/ 8887288 w 12641071"/>
              <a:gd name="connsiteY36-32760" fmla="*/ 1037892 h 5795240"/>
              <a:gd name="connsiteX37-32761" fmla="*/ 8949899 w 12641071"/>
              <a:gd name="connsiteY37-32762" fmla="*/ 1239592 h 5795240"/>
              <a:gd name="connsiteX38-32763" fmla="*/ 8968437 w 12641071"/>
              <a:gd name="connsiteY38-32764" fmla="*/ 1423482 h 5795240"/>
              <a:gd name="connsiteX39-32765" fmla="*/ 8949899 w 12641071"/>
              <a:gd name="connsiteY39-32766" fmla="*/ 1239591 h 5795240"/>
              <a:gd name="connsiteX40-32767" fmla="*/ 8887288 w 12641071"/>
              <a:gd name="connsiteY40-32768" fmla="*/ 1037890 h 5795240"/>
              <a:gd name="connsiteX41-32769" fmla="*/ 8878116 w 12641071"/>
              <a:gd name="connsiteY41-32770" fmla="*/ 1018851 h 5795240"/>
              <a:gd name="connsiteX42-32771" fmla="*/ 8931285 w 12641071"/>
              <a:gd name="connsiteY42-32772" fmla="*/ 1083292 h 5795240"/>
              <a:gd name="connsiteX43-32773" fmla="*/ 9241478 w 12641071"/>
              <a:gd name="connsiteY43-32774" fmla="*/ 1211778 h 5795240"/>
              <a:gd name="connsiteX44-32775" fmla="*/ 9605238 w 12641071"/>
              <a:gd name="connsiteY44-32776" fmla="*/ 1018369 h 5795240"/>
              <a:gd name="connsiteX45-32777" fmla="*/ 9636247 w 12641071"/>
              <a:gd name="connsiteY45-32778" fmla="*/ 961241 h 5795240"/>
              <a:gd name="connsiteX46-32779" fmla="*/ 9641995 w 12641071"/>
              <a:gd name="connsiteY46-32780" fmla="*/ 961152 h 5795240"/>
              <a:gd name="connsiteX47-32781" fmla="*/ 9584939 w 12641071"/>
              <a:gd name="connsiteY47-32782" fmla="*/ 1079594 h 5795240"/>
              <a:gd name="connsiteX48-32783" fmla="*/ 9546257 w 12641071"/>
              <a:gd name="connsiteY48-32784" fmla="*/ 1204206 h 5795240"/>
              <a:gd name="connsiteX49-32785" fmla="*/ 9584939 w 12641071"/>
              <a:gd name="connsiteY49-32786" fmla="*/ 1079596 h 5795240"/>
              <a:gd name="connsiteX50-32787" fmla="*/ 9641995 w 12641071"/>
              <a:gd name="connsiteY50-32788" fmla="*/ 961153 h 5795240"/>
              <a:gd name="connsiteX51-32789" fmla="*/ 9653069 w 12641071"/>
              <a:gd name="connsiteY51-32790" fmla="*/ 960983 h 5795240"/>
              <a:gd name="connsiteX52-32791" fmla="*/ 9801564 w 12641071"/>
              <a:gd name="connsiteY52-32792" fmla="*/ 1196828 h 5795240"/>
              <a:gd name="connsiteX53-32793" fmla="*/ 9801566 w 12641071"/>
              <a:gd name="connsiteY53-32794" fmla="*/ 1196828 h 5795240"/>
              <a:gd name="connsiteX54-32795" fmla="*/ 9653070 w 12641071"/>
              <a:gd name="connsiteY54-32796" fmla="*/ 960982 h 5795240"/>
              <a:gd name="connsiteX55-32797" fmla="*/ 9641996 w 12641071"/>
              <a:gd name="connsiteY55-32798" fmla="*/ 961152 h 5795240"/>
              <a:gd name="connsiteX56-32799" fmla="*/ 9651917 w 12641071"/>
              <a:gd name="connsiteY56-32800" fmla="*/ 940556 h 5795240"/>
              <a:gd name="connsiteX57-32801" fmla="*/ 11050508 w 12641071"/>
              <a:gd name="connsiteY57-32802" fmla="*/ 108150 h 5795240"/>
              <a:gd name="connsiteX58-32803" fmla="*/ 12641071 w 12641071"/>
              <a:gd name="connsiteY58-32804" fmla="*/ 1698711 h 5795240"/>
              <a:gd name="connsiteX59-32805" fmla="*/ 11371062 w 12641071"/>
              <a:gd name="connsiteY59-32806" fmla="*/ 3256960 h 5795240"/>
              <a:gd name="connsiteX60-32807" fmla="*/ 11215953 w 12641071"/>
              <a:gd name="connsiteY60-32808" fmla="*/ 3280632 h 5795240"/>
              <a:gd name="connsiteX61-32809" fmla="*/ 11142318 w 12641071"/>
              <a:gd name="connsiteY61-32810" fmla="*/ 3276914 h 5795240"/>
              <a:gd name="connsiteX62-32811" fmla="*/ 11215952 w 12641071"/>
              <a:gd name="connsiteY62-32812" fmla="*/ 3280632 h 5795240"/>
              <a:gd name="connsiteX63-32813" fmla="*/ 11213133 w 12641071"/>
              <a:gd name="connsiteY63-32814" fmla="*/ 3281062 h 5795240"/>
              <a:gd name="connsiteX64-32815" fmla="*/ 11116921 w 12641071"/>
              <a:gd name="connsiteY64-32816" fmla="*/ 3285921 h 5795240"/>
              <a:gd name="connsiteX65-32817" fmla="*/ 11050507 w 12641071"/>
              <a:gd name="connsiteY65-32818" fmla="*/ 3289274 h 5795240"/>
              <a:gd name="connsiteX66-32819" fmla="*/ 11006292 w 12641071"/>
              <a:gd name="connsiteY66-32820" fmla="*/ 3287041 h 5795240"/>
              <a:gd name="connsiteX67-32821" fmla="*/ 10937101 w 12641071"/>
              <a:gd name="connsiteY67-32822" fmla="*/ 3297601 h 5795240"/>
              <a:gd name="connsiteX68-32823" fmla="*/ 10144740 w 12641071"/>
              <a:gd name="connsiteY68-32824" fmla="*/ 4089962 h 5795240"/>
              <a:gd name="connsiteX69-32825" fmla="*/ 10130374 w 12641071"/>
              <a:gd name="connsiteY69-32826" fmla="*/ 4184101 h 5795240"/>
              <a:gd name="connsiteX70-32827" fmla="*/ 10130375 w 12641071"/>
              <a:gd name="connsiteY70-32828" fmla="*/ 4184103 h 5795240"/>
              <a:gd name="connsiteX71-32829" fmla="*/ 10130656 w 12641071"/>
              <a:gd name="connsiteY71-32830" fmla="*/ 4185950 h 5795240"/>
              <a:gd name="connsiteX72-32831" fmla="*/ 10138194 w 12641071"/>
              <a:gd name="connsiteY72-32832" fmla="*/ 4335228 h 5795240"/>
              <a:gd name="connsiteX73-32833" fmla="*/ 10137710 w 12641071"/>
              <a:gd name="connsiteY73-32834" fmla="*/ 4344822 h 5795240"/>
              <a:gd name="connsiteX74-32835" fmla="*/ 10133555 w 12641071"/>
              <a:gd name="connsiteY74-32836" fmla="*/ 4427096 h 5795240"/>
              <a:gd name="connsiteX75-32837" fmla="*/ 10129312 w 12641071"/>
              <a:gd name="connsiteY75-32838" fmla="*/ 4399289 h 5795240"/>
              <a:gd name="connsiteX76-32839" fmla="*/ 10126797 w 12641071"/>
              <a:gd name="connsiteY76-32840" fmla="*/ 4349498 h 5795240"/>
              <a:gd name="connsiteX77-32841" fmla="*/ 10126796 w 12641071"/>
              <a:gd name="connsiteY77-32842" fmla="*/ 4349498 h 5795240"/>
              <a:gd name="connsiteX78-32843" fmla="*/ 10129311 w 12641071"/>
              <a:gd name="connsiteY78-32844" fmla="*/ 4399289 h 5795240"/>
              <a:gd name="connsiteX79-32845" fmla="*/ 10133554 w 12641071"/>
              <a:gd name="connsiteY79-32846" fmla="*/ 4427096 h 5795240"/>
              <a:gd name="connsiteX80-32847" fmla="*/ 10130656 w 12641071"/>
              <a:gd name="connsiteY80-32848" fmla="*/ 4484506 h 5795240"/>
              <a:gd name="connsiteX81-32849" fmla="*/ 8678182 w 12641071"/>
              <a:gd name="connsiteY81-32850" fmla="*/ 5795240 h 5795240"/>
              <a:gd name="connsiteX82-32851" fmla="*/ 7467518 w 12641071"/>
              <a:gd name="connsiteY82-32852" fmla="*/ 5151535 h 5795240"/>
              <a:gd name="connsiteX83-32853" fmla="*/ 7419945 w 12641071"/>
              <a:gd name="connsiteY83-32854" fmla="*/ 5073228 h 5795240"/>
              <a:gd name="connsiteX84-32855" fmla="*/ 7394386 w 12641071"/>
              <a:gd name="connsiteY84-32856" fmla="*/ 5031156 h 5795240"/>
              <a:gd name="connsiteX85-32857" fmla="*/ 7367299 w 12641071"/>
              <a:gd name="connsiteY85-32858" fmla="*/ 4974928 h 5795240"/>
              <a:gd name="connsiteX86-32859" fmla="*/ 7332905 w 12641071"/>
              <a:gd name="connsiteY86-32860" fmla="*/ 4903531 h 5795240"/>
              <a:gd name="connsiteX87-32861" fmla="*/ 7320958 w 12641071"/>
              <a:gd name="connsiteY87-32862" fmla="*/ 4870887 h 5795240"/>
              <a:gd name="connsiteX88-32863" fmla="*/ 7322174 w 12641071"/>
              <a:gd name="connsiteY88-32864" fmla="*/ 4872361 h 5795240"/>
              <a:gd name="connsiteX89-32865" fmla="*/ 7362630 w 12641071"/>
              <a:gd name="connsiteY89-32866" fmla="*/ 4938954 h 5795240"/>
              <a:gd name="connsiteX90-32867" fmla="*/ 7380779 w 12641071"/>
              <a:gd name="connsiteY90-32868" fmla="*/ 4976628 h 5795240"/>
              <a:gd name="connsiteX91-32869" fmla="*/ 7391210 w 12641071"/>
              <a:gd name="connsiteY91-32870" fmla="*/ 4977944 h 5795240"/>
              <a:gd name="connsiteX92-32871" fmla="*/ 7380780 w 12641071"/>
              <a:gd name="connsiteY92-32872" fmla="*/ 4976628 h 5795240"/>
              <a:gd name="connsiteX93-32873" fmla="*/ 7362631 w 12641071"/>
              <a:gd name="connsiteY93-32874" fmla="*/ 4938954 h 5795240"/>
              <a:gd name="connsiteX94-32875" fmla="*/ 7322175 w 12641071"/>
              <a:gd name="connsiteY94-32876" fmla="*/ 4872361 h 5795240"/>
              <a:gd name="connsiteX95-32877" fmla="*/ 7320959 w 12641071"/>
              <a:gd name="connsiteY95-32878" fmla="*/ 4870887 h 5795240"/>
              <a:gd name="connsiteX96-32879" fmla="*/ 7283811 w 12641071"/>
              <a:gd name="connsiteY96-32880" fmla="*/ 4769391 h 5795240"/>
              <a:gd name="connsiteX97-32881" fmla="*/ 7320958 w 12641071"/>
              <a:gd name="connsiteY97-32882" fmla="*/ 4870887 h 5795240"/>
              <a:gd name="connsiteX98-32883" fmla="*/ 7223551 w 12641071"/>
              <a:gd name="connsiteY98-32884" fmla="*/ 4752829 h 5795240"/>
              <a:gd name="connsiteX99-32885" fmla="*/ 6652445 w 12641071"/>
              <a:gd name="connsiteY99-32886" fmla="*/ 4516269 h 5795240"/>
              <a:gd name="connsiteX100-32887" fmla="*/ 6200873 w 12641071"/>
              <a:gd name="connsiteY100-32888" fmla="*/ 4654206 h 5795240"/>
              <a:gd name="connsiteX101-32889" fmla="*/ 6088813 w 12641071"/>
              <a:gd name="connsiteY101-32890" fmla="*/ 4746663 h 5795240"/>
              <a:gd name="connsiteX102-32891" fmla="*/ 6023271 w 12641071"/>
              <a:gd name="connsiteY102-32892" fmla="*/ 4834312 h 5795240"/>
              <a:gd name="connsiteX103-32893" fmla="*/ 5935320 w 12641071"/>
              <a:gd name="connsiteY103-32894" fmla="*/ 4931081 h 5795240"/>
              <a:gd name="connsiteX104-32895" fmla="*/ 4971763 w 12641071"/>
              <a:gd name="connsiteY104-32896" fmla="*/ 5330200 h 5795240"/>
              <a:gd name="connsiteX105-32897" fmla="*/ 3716172 w 12641071"/>
              <a:gd name="connsiteY105-32898" fmla="*/ 4497938 h 5795240"/>
              <a:gd name="connsiteX106-32899" fmla="*/ 3710773 w 12641071"/>
              <a:gd name="connsiteY106-32900" fmla="*/ 4483182 h 5795240"/>
              <a:gd name="connsiteX107-32901" fmla="*/ 3710773 w 12641071"/>
              <a:gd name="connsiteY107-32902" fmla="*/ 4483181 h 5795240"/>
              <a:gd name="connsiteX108-32903" fmla="*/ 3674984 w 12641071"/>
              <a:gd name="connsiteY108-32904" fmla="*/ 4385402 h 5795240"/>
              <a:gd name="connsiteX109-32905" fmla="*/ 3670349 w 12641071"/>
              <a:gd name="connsiteY109-32906" fmla="*/ 4372742 h 5795240"/>
              <a:gd name="connsiteX110-32907" fmla="*/ 3659438 w 12641071"/>
              <a:gd name="connsiteY110-32908" fmla="*/ 4330309 h 5795240"/>
              <a:gd name="connsiteX111-32909" fmla="*/ 3672084 w 12641071"/>
              <a:gd name="connsiteY111-32910" fmla="*/ 4353606 h 5795240"/>
              <a:gd name="connsiteX112-32911" fmla="*/ 3659440 w 12641071"/>
              <a:gd name="connsiteY112-32912" fmla="*/ 4330309 h 5795240"/>
              <a:gd name="connsiteX113-32913" fmla="*/ 3613217 w 12641071"/>
              <a:gd name="connsiteY113-32914" fmla="*/ 4245153 h 5795240"/>
              <a:gd name="connsiteX114-32915" fmla="*/ 3083792 w 12641071"/>
              <a:gd name="connsiteY114-32916" fmla="*/ 3963660 h 5795240"/>
              <a:gd name="connsiteX115-32917" fmla="*/ 2835272 w 12641071"/>
              <a:gd name="connsiteY115-32918" fmla="*/ 4013833 h 5795240"/>
              <a:gd name="connsiteX116-32919" fmla="*/ 2820214 w 12641071"/>
              <a:gd name="connsiteY116-32920" fmla="*/ 4022007 h 5795240"/>
              <a:gd name="connsiteX117-32921" fmla="*/ 2820212 w 12641071"/>
              <a:gd name="connsiteY117-32922" fmla="*/ 4022008 h 5795240"/>
              <a:gd name="connsiteX118-32923" fmla="*/ 2820206 w 12641071"/>
              <a:gd name="connsiteY118-32924" fmla="*/ 4022011 h 5795240"/>
              <a:gd name="connsiteX119-32925" fmla="*/ 2813481 w 12641071"/>
              <a:gd name="connsiteY119-32926" fmla="*/ 4027041 h 5795240"/>
              <a:gd name="connsiteX120-32927" fmla="*/ 2762875 w 12641071"/>
              <a:gd name="connsiteY120-32928" fmla="*/ 4057784 h 5795240"/>
              <a:gd name="connsiteX121-32929" fmla="*/ 2762878 w 12641071"/>
              <a:gd name="connsiteY121-32930" fmla="*/ 4057784 h 5795240"/>
              <a:gd name="connsiteX122-32931" fmla="*/ 2694694 w 12641071"/>
              <a:gd name="connsiteY122-32932" fmla="*/ 4099208 h 5795240"/>
              <a:gd name="connsiteX123-32933" fmla="*/ 2726822 w 12641071"/>
              <a:gd name="connsiteY123-32934" fmla="*/ 4072700 h 5795240"/>
              <a:gd name="connsiteX124-32935" fmla="*/ 2757719 w 12641071"/>
              <a:gd name="connsiteY124-32936" fmla="*/ 4055929 h 5795240"/>
              <a:gd name="connsiteX125-32937" fmla="*/ 2757718 w 12641071"/>
              <a:gd name="connsiteY125-32938" fmla="*/ 4055928 h 5795240"/>
              <a:gd name="connsiteX126-32939" fmla="*/ 2726820 w 12641071"/>
              <a:gd name="connsiteY126-32940" fmla="*/ 4072700 h 5795240"/>
              <a:gd name="connsiteX127-32941" fmla="*/ 2694692 w 12641071"/>
              <a:gd name="connsiteY127-32942" fmla="*/ 4099208 h 5795240"/>
              <a:gd name="connsiteX128-32943" fmla="*/ 2664698 w 12641071"/>
              <a:gd name="connsiteY128-32944" fmla="*/ 4117431 h 5795240"/>
              <a:gd name="connsiteX129-32945" fmla="*/ 1804544 w 12641071"/>
              <a:gd name="connsiteY129-32946" fmla="*/ 4335229 h 5795240"/>
              <a:gd name="connsiteX130-32947" fmla="*/ 0 w 12641071"/>
              <a:gd name="connsiteY130-32948" fmla="*/ 2530685 h 5795240"/>
              <a:gd name="connsiteX131-32949" fmla="*/ 1804544 w 12641071"/>
              <a:gd name="connsiteY131-32950" fmla="*/ 726143 h 5795240"/>
              <a:gd name="connsiteX132-32951" fmla="*/ 3080549 w 12641071"/>
              <a:gd name="connsiteY132-32952" fmla="*/ 1254682 h 5795240"/>
              <a:gd name="connsiteX133-32953" fmla="*/ 3268676 w 12641071"/>
              <a:gd name="connsiteY133-32954" fmla="*/ 1461167 h 5795240"/>
              <a:gd name="connsiteX134-32955" fmla="*/ 3565826 w 12641071"/>
              <a:gd name="connsiteY134-32956" fmla="*/ 1551935 h 5795240"/>
              <a:gd name="connsiteX135-32957" fmla="*/ 4086504 w 12641071"/>
              <a:gd name="connsiteY135-32958" fmla="*/ 1127574 h 5795240"/>
              <a:gd name="connsiteX136-32959" fmla="*/ 4103078 w 12641071"/>
              <a:gd name="connsiteY136-32960" fmla="*/ 1004204 h 5795240"/>
              <a:gd name="connsiteX137-32961" fmla="*/ 5215874 w 12641071"/>
              <a:gd name="connsiteY137-32962" fmla="*/ 0 h 5795240"/>
              <a:gd name="connsiteX0-32963" fmla="*/ 3682364 w 12641071"/>
              <a:gd name="connsiteY0-32964" fmla="*/ 4386723 h 5795240"/>
              <a:gd name="connsiteX1-32965" fmla="*/ 3772428 w 12641071"/>
              <a:gd name="connsiteY1-32966" fmla="*/ 4402840 h 5795240"/>
              <a:gd name="connsiteX2-32967" fmla="*/ 3772428 w 12641071"/>
              <a:gd name="connsiteY2-32968" fmla="*/ 4402840 h 5795240"/>
              <a:gd name="connsiteX3-32969" fmla="*/ 3682364 w 12641071"/>
              <a:gd name="connsiteY3-32970" fmla="*/ 4386723 h 5795240"/>
              <a:gd name="connsiteX4-32971" fmla="*/ 5215874 w 12641071"/>
              <a:gd name="connsiteY4-32972" fmla="*/ 0 h 5795240"/>
              <a:gd name="connsiteX5-32973" fmla="*/ 5927386 w 12641071"/>
              <a:gd name="connsiteY5-32974" fmla="*/ 255427 h 5795240"/>
              <a:gd name="connsiteX6-32975" fmla="*/ 6105193 w 12641071"/>
              <a:gd name="connsiteY6-32976" fmla="*/ 442067 h 5795240"/>
              <a:gd name="connsiteX7-32977" fmla="*/ 6105193 w 12641071"/>
              <a:gd name="connsiteY7-32978" fmla="*/ 442069 h 5795240"/>
              <a:gd name="connsiteX8-32979" fmla="*/ 6141460 w 12641071"/>
              <a:gd name="connsiteY8-32980" fmla="*/ 475027 h 5795240"/>
              <a:gd name="connsiteX9-32981" fmla="*/ 6788665 w 12641071"/>
              <a:gd name="connsiteY9-32982" fmla="*/ 707369 h 5795240"/>
              <a:gd name="connsiteX10-32983" fmla="*/ 7184710 w 12641071"/>
              <a:gd name="connsiteY10-32984" fmla="*/ 627411 h 5795240"/>
              <a:gd name="connsiteX11-32985" fmla="*/ 7314851 w 12641071"/>
              <a:gd name="connsiteY11-32986" fmla="*/ 559537 h 5795240"/>
              <a:gd name="connsiteX12-32987" fmla="*/ 7314853 w 12641071"/>
              <a:gd name="connsiteY12-32988" fmla="*/ 559536 h 5795240"/>
              <a:gd name="connsiteX13-32989" fmla="*/ 7314851 w 12641071"/>
              <a:gd name="connsiteY13-32990" fmla="*/ 559537 h 5795240"/>
              <a:gd name="connsiteX14-32991" fmla="*/ 7391626 w 12641071"/>
              <a:gd name="connsiteY14-32992" fmla="*/ 508114 h 5795240"/>
              <a:gd name="connsiteX15-32993" fmla="*/ 7391631 w 12641071"/>
              <a:gd name="connsiteY15-32994" fmla="*/ 508110 h 5795240"/>
              <a:gd name="connsiteX16-32995" fmla="*/ 7478934 w 12641071"/>
              <a:gd name="connsiteY16-32996" fmla="*/ 466053 h 5795240"/>
              <a:gd name="connsiteX17-32997" fmla="*/ 7897193 w 12641071"/>
              <a:gd name="connsiteY17-32998" fmla="*/ 381611 h 5795240"/>
              <a:gd name="connsiteX18-32999" fmla="*/ 8788216 w 12641071"/>
              <a:gd name="connsiteY18-33000" fmla="*/ 855364 h 5795240"/>
              <a:gd name="connsiteX19-33001" fmla="*/ 8832362 w 12641071"/>
              <a:gd name="connsiteY19-33002" fmla="*/ 928030 h 5795240"/>
              <a:gd name="connsiteX20-33003" fmla="*/ 8832362 w 12641071"/>
              <a:gd name="connsiteY20-33004" fmla="*/ 928033 h 5795240"/>
              <a:gd name="connsiteX21-33005" fmla="*/ 8842040 w 12641071"/>
              <a:gd name="connsiteY21-33006" fmla="*/ 943961 h 5795240"/>
              <a:gd name="connsiteX22-33007" fmla="*/ 8856144 w 12641071"/>
              <a:gd name="connsiteY22-33008" fmla="*/ 973241 h 5795240"/>
              <a:gd name="connsiteX23-33009" fmla="*/ 8856145 w 12641071"/>
              <a:gd name="connsiteY23-33010" fmla="*/ 973241 h 5795240"/>
              <a:gd name="connsiteX24-33011" fmla="*/ 8878117 w 12641071"/>
              <a:gd name="connsiteY24-33012" fmla="*/ 1018851 h 5795240"/>
              <a:gd name="connsiteX25-33013" fmla="*/ 8877719 w 12641071"/>
              <a:gd name="connsiteY25-33014" fmla="*/ 1018369 h 5795240"/>
              <a:gd name="connsiteX26-33015" fmla="*/ 8853250 w 12641071"/>
              <a:gd name="connsiteY26-33016" fmla="*/ 973288 h 5795240"/>
              <a:gd name="connsiteX27-33017" fmla="*/ 8853249 w 12641071"/>
              <a:gd name="connsiteY27-33018" fmla="*/ 973288 h 5795240"/>
              <a:gd name="connsiteX28-33019" fmla="*/ 8853248 w 12641071"/>
              <a:gd name="connsiteY28-33020" fmla="*/ 973287 h 5795240"/>
              <a:gd name="connsiteX29-33021" fmla="*/ 8849677 w 12641071"/>
              <a:gd name="connsiteY29-33022" fmla="*/ 973341 h 5795240"/>
              <a:gd name="connsiteX30-33023" fmla="*/ 8641543 w 12641071"/>
              <a:gd name="connsiteY30-33024" fmla="*/ 916577 h 5795240"/>
              <a:gd name="connsiteX31-33025" fmla="*/ 8641545 w 12641071"/>
              <a:gd name="connsiteY31-33026" fmla="*/ 916580 h 5795240"/>
              <a:gd name="connsiteX32-33027" fmla="*/ 8849676 w 12641071"/>
              <a:gd name="connsiteY32-33028" fmla="*/ 973343 h 5795240"/>
              <a:gd name="connsiteX33-33029" fmla="*/ 8853248 w 12641071"/>
              <a:gd name="connsiteY33-33030" fmla="*/ 973288 h 5795240"/>
              <a:gd name="connsiteX34-33031" fmla="*/ 8877719 w 12641071"/>
              <a:gd name="connsiteY34-33032" fmla="*/ 1018371 h 5795240"/>
              <a:gd name="connsiteX35-33033" fmla="*/ 8878116 w 12641071"/>
              <a:gd name="connsiteY35-33034" fmla="*/ 1018851 h 5795240"/>
              <a:gd name="connsiteX36-33035" fmla="*/ 8887288 w 12641071"/>
              <a:gd name="connsiteY36-33036" fmla="*/ 1037892 h 5795240"/>
              <a:gd name="connsiteX37-33037" fmla="*/ 8949899 w 12641071"/>
              <a:gd name="connsiteY37-33038" fmla="*/ 1239592 h 5795240"/>
              <a:gd name="connsiteX38-33039" fmla="*/ 8968437 w 12641071"/>
              <a:gd name="connsiteY38-33040" fmla="*/ 1423482 h 5795240"/>
              <a:gd name="connsiteX39-33041" fmla="*/ 8949899 w 12641071"/>
              <a:gd name="connsiteY39-33042" fmla="*/ 1239591 h 5795240"/>
              <a:gd name="connsiteX40-33043" fmla="*/ 8887288 w 12641071"/>
              <a:gd name="connsiteY40-33044" fmla="*/ 1037890 h 5795240"/>
              <a:gd name="connsiteX41-33045" fmla="*/ 8878116 w 12641071"/>
              <a:gd name="connsiteY41-33046" fmla="*/ 1018851 h 5795240"/>
              <a:gd name="connsiteX42-33047" fmla="*/ 8931285 w 12641071"/>
              <a:gd name="connsiteY42-33048" fmla="*/ 1083292 h 5795240"/>
              <a:gd name="connsiteX43-33049" fmla="*/ 9241478 w 12641071"/>
              <a:gd name="connsiteY43-33050" fmla="*/ 1211778 h 5795240"/>
              <a:gd name="connsiteX44-33051" fmla="*/ 9605238 w 12641071"/>
              <a:gd name="connsiteY44-33052" fmla="*/ 1018369 h 5795240"/>
              <a:gd name="connsiteX45-33053" fmla="*/ 9636247 w 12641071"/>
              <a:gd name="connsiteY45-33054" fmla="*/ 961241 h 5795240"/>
              <a:gd name="connsiteX46-33055" fmla="*/ 9641995 w 12641071"/>
              <a:gd name="connsiteY46-33056" fmla="*/ 961152 h 5795240"/>
              <a:gd name="connsiteX47-33057" fmla="*/ 9584939 w 12641071"/>
              <a:gd name="connsiteY47-33058" fmla="*/ 1079594 h 5795240"/>
              <a:gd name="connsiteX48-33059" fmla="*/ 9546257 w 12641071"/>
              <a:gd name="connsiteY48-33060" fmla="*/ 1204206 h 5795240"/>
              <a:gd name="connsiteX49-33061" fmla="*/ 9584939 w 12641071"/>
              <a:gd name="connsiteY49-33062" fmla="*/ 1079596 h 5795240"/>
              <a:gd name="connsiteX50-33063" fmla="*/ 9641995 w 12641071"/>
              <a:gd name="connsiteY50-33064" fmla="*/ 961153 h 5795240"/>
              <a:gd name="connsiteX51-33065" fmla="*/ 9653069 w 12641071"/>
              <a:gd name="connsiteY51-33066" fmla="*/ 960983 h 5795240"/>
              <a:gd name="connsiteX52-33067" fmla="*/ 9801564 w 12641071"/>
              <a:gd name="connsiteY52-33068" fmla="*/ 1196828 h 5795240"/>
              <a:gd name="connsiteX53-33069" fmla="*/ 9801566 w 12641071"/>
              <a:gd name="connsiteY53-33070" fmla="*/ 1196828 h 5795240"/>
              <a:gd name="connsiteX54-33071" fmla="*/ 9653070 w 12641071"/>
              <a:gd name="connsiteY54-33072" fmla="*/ 960982 h 5795240"/>
              <a:gd name="connsiteX55-33073" fmla="*/ 9641996 w 12641071"/>
              <a:gd name="connsiteY55-33074" fmla="*/ 961152 h 5795240"/>
              <a:gd name="connsiteX56-33075" fmla="*/ 9651917 w 12641071"/>
              <a:gd name="connsiteY56-33076" fmla="*/ 940556 h 5795240"/>
              <a:gd name="connsiteX57-33077" fmla="*/ 11050508 w 12641071"/>
              <a:gd name="connsiteY57-33078" fmla="*/ 108150 h 5795240"/>
              <a:gd name="connsiteX58-33079" fmla="*/ 12641071 w 12641071"/>
              <a:gd name="connsiteY58-33080" fmla="*/ 1698711 h 5795240"/>
              <a:gd name="connsiteX59-33081" fmla="*/ 11371062 w 12641071"/>
              <a:gd name="connsiteY59-33082" fmla="*/ 3256960 h 5795240"/>
              <a:gd name="connsiteX60-33083" fmla="*/ 11215953 w 12641071"/>
              <a:gd name="connsiteY60-33084" fmla="*/ 3280632 h 5795240"/>
              <a:gd name="connsiteX61-33085" fmla="*/ 11142318 w 12641071"/>
              <a:gd name="connsiteY61-33086" fmla="*/ 3276914 h 5795240"/>
              <a:gd name="connsiteX62-33087" fmla="*/ 11215952 w 12641071"/>
              <a:gd name="connsiteY62-33088" fmla="*/ 3280632 h 5795240"/>
              <a:gd name="connsiteX63-33089" fmla="*/ 11213133 w 12641071"/>
              <a:gd name="connsiteY63-33090" fmla="*/ 3281062 h 5795240"/>
              <a:gd name="connsiteX64-33091" fmla="*/ 11116921 w 12641071"/>
              <a:gd name="connsiteY64-33092" fmla="*/ 3285921 h 5795240"/>
              <a:gd name="connsiteX65-33093" fmla="*/ 11050507 w 12641071"/>
              <a:gd name="connsiteY65-33094" fmla="*/ 3289274 h 5795240"/>
              <a:gd name="connsiteX66-33095" fmla="*/ 11006292 w 12641071"/>
              <a:gd name="connsiteY66-33096" fmla="*/ 3287041 h 5795240"/>
              <a:gd name="connsiteX67-33097" fmla="*/ 10937101 w 12641071"/>
              <a:gd name="connsiteY67-33098" fmla="*/ 3297601 h 5795240"/>
              <a:gd name="connsiteX68-33099" fmla="*/ 10144740 w 12641071"/>
              <a:gd name="connsiteY68-33100" fmla="*/ 4089962 h 5795240"/>
              <a:gd name="connsiteX69-33101" fmla="*/ 10130374 w 12641071"/>
              <a:gd name="connsiteY69-33102" fmla="*/ 4184101 h 5795240"/>
              <a:gd name="connsiteX70-33103" fmla="*/ 10130375 w 12641071"/>
              <a:gd name="connsiteY70-33104" fmla="*/ 4184103 h 5795240"/>
              <a:gd name="connsiteX71-33105" fmla="*/ 10130656 w 12641071"/>
              <a:gd name="connsiteY71-33106" fmla="*/ 4185950 h 5795240"/>
              <a:gd name="connsiteX72-33107" fmla="*/ 10138194 w 12641071"/>
              <a:gd name="connsiteY72-33108" fmla="*/ 4335228 h 5795240"/>
              <a:gd name="connsiteX73-33109" fmla="*/ 10137710 w 12641071"/>
              <a:gd name="connsiteY73-33110" fmla="*/ 4344822 h 5795240"/>
              <a:gd name="connsiteX74-33111" fmla="*/ 10133555 w 12641071"/>
              <a:gd name="connsiteY74-33112" fmla="*/ 4427096 h 5795240"/>
              <a:gd name="connsiteX75-33113" fmla="*/ 10129312 w 12641071"/>
              <a:gd name="connsiteY75-33114" fmla="*/ 4399289 h 5795240"/>
              <a:gd name="connsiteX76-33115" fmla="*/ 10126797 w 12641071"/>
              <a:gd name="connsiteY76-33116" fmla="*/ 4349498 h 5795240"/>
              <a:gd name="connsiteX77-33117" fmla="*/ 10126796 w 12641071"/>
              <a:gd name="connsiteY77-33118" fmla="*/ 4349498 h 5795240"/>
              <a:gd name="connsiteX78-33119" fmla="*/ 10129311 w 12641071"/>
              <a:gd name="connsiteY78-33120" fmla="*/ 4399289 h 5795240"/>
              <a:gd name="connsiteX79-33121" fmla="*/ 10133554 w 12641071"/>
              <a:gd name="connsiteY79-33122" fmla="*/ 4427096 h 5795240"/>
              <a:gd name="connsiteX80-33123" fmla="*/ 10130656 w 12641071"/>
              <a:gd name="connsiteY80-33124" fmla="*/ 4484506 h 5795240"/>
              <a:gd name="connsiteX81-33125" fmla="*/ 8678182 w 12641071"/>
              <a:gd name="connsiteY81-33126" fmla="*/ 5795240 h 5795240"/>
              <a:gd name="connsiteX82-33127" fmla="*/ 7467518 w 12641071"/>
              <a:gd name="connsiteY82-33128" fmla="*/ 5151535 h 5795240"/>
              <a:gd name="connsiteX83-33129" fmla="*/ 7419945 w 12641071"/>
              <a:gd name="connsiteY83-33130" fmla="*/ 5073228 h 5795240"/>
              <a:gd name="connsiteX84-33131" fmla="*/ 7394386 w 12641071"/>
              <a:gd name="connsiteY84-33132" fmla="*/ 5031156 h 5795240"/>
              <a:gd name="connsiteX85-33133" fmla="*/ 7367299 w 12641071"/>
              <a:gd name="connsiteY85-33134" fmla="*/ 4974928 h 5795240"/>
              <a:gd name="connsiteX86-33135" fmla="*/ 7332905 w 12641071"/>
              <a:gd name="connsiteY86-33136" fmla="*/ 4903531 h 5795240"/>
              <a:gd name="connsiteX87-33137" fmla="*/ 7320958 w 12641071"/>
              <a:gd name="connsiteY87-33138" fmla="*/ 4870887 h 5795240"/>
              <a:gd name="connsiteX88-33139" fmla="*/ 7322174 w 12641071"/>
              <a:gd name="connsiteY88-33140" fmla="*/ 4872361 h 5795240"/>
              <a:gd name="connsiteX89-33141" fmla="*/ 7362630 w 12641071"/>
              <a:gd name="connsiteY89-33142" fmla="*/ 4938954 h 5795240"/>
              <a:gd name="connsiteX90-33143" fmla="*/ 7380779 w 12641071"/>
              <a:gd name="connsiteY90-33144" fmla="*/ 4976628 h 5795240"/>
              <a:gd name="connsiteX91-33145" fmla="*/ 7391210 w 12641071"/>
              <a:gd name="connsiteY91-33146" fmla="*/ 4977944 h 5795240"/>
              <a:gd name="connsiteX92-33147" fmla="*/ 7380780 w 12641071"/>
              <a:gd name="connsiteY92-33148" fmla="*/ 4976628 h 5795240"/>
              <a:gd name="connsiteX93-33149" fmla="*/ 7362631 w 12641071"/>
              <a:gd name="connsiteY93-33150" fmla="*/ 4938954 h 5795240"/>
              <a:gd name="connsiteX94-33151" fmla="*/ 7322175 w 12641071"/>
              <a:gd name="connsiteY94-33152" fmla="*/ 4872361 h 5795240"/>
              <a:gd name="connsiteX95-33153" fmla="*/ 7320959 w 12641071"/>
              <a:gd name="connsiteY95-33154" fmla="*/ 4870887 h 5795240"/>
              <a:gd name="connsiteX96-33155" fmla="*/ 7320958 w 12641071"/>
              <a:gd name="connsiteY96-33156" fmla="*/ 4870887 h 5795240"/>
              <a:gd name="connsiteX97-33157" fmla="*/ 7223551 w 12641071"/>
              <a:gd name="connsiteY97-33158" fmla="*/ 4752829 h 5795240"/>
              <a:gd name="connsiteX98-33159" fmla="*/ 6652445 w 12641071"/>
              <a:gd name="connsiteY98-33160" fmla="*/ 4516269 h 5795240"/>
              <a:gd name="connsiteX99-33161" fmla="*/ 6200873 w 12641071"/>
              <a:gd name="connsiteY99-33162" fmla="*/ 4654206 h 5795240"/>
              <a:gd name="connsiteX100-33163" fmla="*/ 6088813 w 12641071"/>
              <a:gd name="connsiteY100-33164" fmla="*/ 4746663 h 5795240"/>
              <a:gd name="connsiteX101-33165" fmla="*/ 6023271 w 12641071"/>
              <a:gd name="connsiteY101-33166" fmla="*/ 4834312 h 5795240"/>
              <a:gd name="connsiteX102-33167" fmla="*/ 5935320 w 12641071"/>
              <a:gd name="connsiteY102-33168" fmla="*/ 4931081 h 5795240"/>
              <a:gd name="connsiteX103-33169" fmla="*/ 4971763 w 12641071"/>
              <a:gd name="connsiteY103-33170" fmla="*/ 5330200 h 5795240"/>
              <a:gd name="connsiteX104-33171" fmla="*/ 3716172 w 12641071"/>
              <a:gd name="connsiteY104-33172" fmla="*/ 4497938 h 5795240"/>
              <a:gd name="connsiteX105-33173" fmla="*/ 3710773 w 12641071"/>
              <a:gd name="connsiteY105-33174" fmla="*/ 4483182 h 5795240"/>
              <a:gd name="connsiteX106-33175" fmla="*/ 3710773 w 12641071"/>
              <a:gd name="connsiteY106-33176" fmla="*/ 4483181 h 5795240"/>
              <a:gd name="connsiteX107-33177" fmla="*/ 3674984 w 12641071"/>
              <a:gd name="connsiteY107-33178" fmla="*/ 4385402 h 5795240"/>
              <a:gd name="connsiteX108-33179" fmla="*/ 3670349 w 12641071"/>
              <a:gd name="connsiteY108-33180" fmla="*/ 4372742 h 5795240"/>
              <a:gd name="connsiteX109-33181" fmla="*/ 3659438 w 12641071"/>
              <a:gd name="connsiteY109-33182" fmla="*/ 4330309 h 5795240"/>
              <a:gd name="connsiteX110-33183" fmla="*/ 3672084 w 12641071"/>
              <a:gd name="connsiteY110-33184" fmla="*/ 4353606 h 5795240"/>
              <a:gd name="connsiteX111-33185" fmla="*/ 3659440 w 12641071"/>
              <a:gd name="connsiteY111-33186" fmla="*/ 4330309 h 5795240"/>
              <a:gd name="connsiteX112-33187" fmla="*/ 3613217 w 12641071"/>
              <a:gd name="connsiteY112-33188" fmla="*/ 4245153 h 5795240"/>
              <a:gd name="connsiteX113-33189" fmla="*/ 3083792 w 12641071"/>
              <a:gd name="connsiteY113-33190" fmla="*/ 3963660 h 5795240"/>
              <a:gd name="connsiteX114-33191" fmla="*/ 2835272 w 12641071"/>
              <a:gd name="connsiteY114-33192" fmla="*/ 4013833 h 5795240"/>
              <a:gd name="connsiteX115-33193" fmla="*/ 2820214 w 12641071"/>
              <a:gd name="connsiteY115-33194" fmla="*/ 4022007 h 5795240"/>
              <a:gd name="connsiteX116-33195" fmla="*/ 2820212 w 12641071"/>
              <a:gd name="connsiteY116-33196" fmla="*/ 4022008 h 5795240"/>
              <a:gd name="connsiteX117-33197" fmla="*/ 2820206 w 12641071"/>
              <a:gd name="connsiteY117-33198" fmla="*/ 4022011 h 5795240"/>
              <a:gd name="connsiteX118-33199" fmla="*/ 2813481 w 12641071"/>
              <a:gd name="connsiteY118-33200" fmla="*/ 4027041 h 5795240"/>
              <a:gd name="connsiteX119-33201" fmla="*/ 2762875 w 12641071"/>
              <a:gd name="connsiteY119-33202" fmla="*/ 4057784 h 5795240"/>
              <a:gd name="connsiteX120-33203" fmla="*/ 2762878 w 12641071"/>
              <a:gd name="connsiteY120-33204" fmla="*/ 4057784 h 5795240"/>
              <a:gd name="connsiteX121-33205" fmla="*/ 2694694 w 12641071"/>
              <a:gd name="connsiteY121-33206" fmla="*/ 4099208 h 5795240"/>
              <a:gd name="connsiteX122-33207" fmla="*/ 2726822 w 12641071"/>
              <a:gd name="connsiteY122-33208" fmla="*/ 4072700 h 5795240"/>
              <a:gd name="connsiteX123-33209" fmla="*/ 2757719 w 12641071"/>
              <a:gd name="connsiteY123-33210" fmla="*/ 4055929 h 5795240"/>
              <a:gd name="connsiteX124-33211" fmla="*/ 2757718 w 12641071"/>
              <a:gd name="connsiteY124-33212" fmla="*/ 4055928 h 5795240"/>
              <a:gd name="connsiteX125-33213" fmla="*/ 2726820 w 12641071"/>
              <a:gd name="connsiteY125-33214" fmla="*/ 4072700 h 5795240"/>
              <a:gd name="connsiteX126-33215" fmla="*/ 2694692 w 12641071"/>
              <a:gd name="connsiteY126-33216" fmla="*/ 4099208 h 5795240"/>
              <a:gd name="connsiteX127-33217" fmla="*/ 2664698 w 12641071"/>
              <a:gd name="connsiteY127-33218" fmla="*/ 4117431 h 5795240"/>
              <a:gd name="connsiteX128-33219" fmla="*/ 1804544 w 12641071"/>
              <a:gd name="connsiteY128-33220" fmla="*/ 4335229 h 5795240"/>
              <a:gd name="connsiteX129-33221" fmla="*/ 0 w 12641071"/>
              <a:gd name="connsiteY129-33222" fmla="*/ 2530685 h 5795240"/>
              <a:gd name="connsiteX130-33223" fmla="*/ 1804544 w 12641071"/>
              <a:gd name="connsiteY130-33224" fmla="*/ 726143 h 5795240"/>
              <a:gd name="connsiteX131-33225" fmla="*/ 3080549 w 12641071"/>
              <a:gd name="connsiteY131-33226" fmla="*/ 1254682 h 5795240"/>
              <a:gd name="connsiteX132-33227" fmla="*/ 3268676 w 12641071"/>
              <a:gd name="connsiteY132-33228" fmla="*/ 1461167 h 5795240"/>
              <a:gd name="connsiteX133-33229" fmla="*/ 3565826 w 12641071"/>
              <a:gd name="connsiteY133-33230" fmla="*/ 1551935 h 5795240"/>
              <a:gd name="connsiteX134-33231" fmla="*/ 4086504 w 12641071"/>
              <a:gd name="connsiteY134-33232" fmla="*/ 1127574 h 5795240"/>
              <a:gd name="connsiteX135-33233" fmla="*/ 4103078 w 12641071"/>
              <a:gd name="connsiteY135-33234" fmla="*/ 1004204 h 5795240"/>
              <a:gd name="connsiteX136-33235" fmla="*/ 5215874 w 12641071"/>
              <a:gd name="connsiteY136-33236" fmla="*/ 0 h 5795240"/>
              <a:gd name="connsiteX0-33237" fmla="*/ 3682364 w 12641071"/>
              <a:gd name="connsiteY0-33238" fmla="*/ 4386723 h 5795240"/>
              <a:gd name="connsiteX1-33239" fmla="*/ 3772428 w 12641071"/>
              <a:gd name="connsiteY1-33240" fmla="*/ 4402840 h 5795240"/>
              <a:gd name="connsiteX2-33241" fmla="*/ 3772428 w 12641071"/>
              <a:gd name="connsiteY2-33242" fmla="*/ 4402840 h 5795240"/>
              <a:gd name="connsiteX3-33243" fmla="*/ 3682364 w 12641071"/>
              <a:gd name="connsiteY3-33244" fmla="*/ 4386723 h 5795240"/>
              <a:gd name="connsiteX4-33245" fmla="*/ 5215874 w 12641071"/>
              <a:gd name="connsiteY4-33246" fmla="*/ 0 h 5795240"/>
              <a:gd name="connsiteX5-33247" fmla="*/ 5927386 w 12641071"/>
              <a:gd name="connsiteY5-33248" fmla="*/ 255427 h 5795240"/>
              <a:gd name="connsiteX6-33249" fmla="*/ 6105193 w 12641071"/>
              <a:gd name="connsiteY6-33250" fmla="*/ 442067 h 5795240"/>
              <a:gd name="connsiteX7-33251" fmla="*/ 6105193 w 12641071"/>
              <a:gd name="connsiteY7-33252" fmla="*/ 442069 h 5795240"/>
              <a:gd name="connsiteX8-33253" fmla="*/ 6141460 w 12641071"/>
              <a:gd name="connsiteY8-33254" fmla="*/ 475027 h 5795240"/>
              <a:gd name="connsiteX9-33255" fmla="*/ 6788665 w 12641071"/>
              <a:gd name="connsiteY9-33256" fmla="*/ 707369 h 5795240"/>
              <a:gd name="connsiteX10-33257" fmla="*/ 7184710 w 12641071"/>
              <a:gd name="connsiteY10-33258" fmla="*/ 627411 h 5795240"/>
              <a:gd name="connsiteX11-33259" fmla="*/ 7314851 w 12641071"/>
              <a:gd name="connsiteY11-33260" fmla="*/ 559537 h 5795240"/>
              <a:gd name="connsiteX12-33261" fmla="*/ 7314853 w 12641071"/>
              <a:gd name="connsiteY12-33262" fmla="*/ 559536 h 5795240"/>
              <a:gd name="connsiteX13-33263" fmla="*/ 7314851 w 12641071"/>
              <a:gd name="connsiteY13-33264" fmla="*/ 559537 h 5795240"/>
              <a:gd name="connsiteX14-33265" fmla="*/ 7391626 w 12641071"/>
              <a:gd name="connsiteY14-33266" fmla="*/ 508114 h 5795240"/>
              <a:gd name="connsiteX15-33267" fmla="*/ 7391631 w 12641071"/>
              <a:gd name="connsiteY15-33268" fmla="*/ 508110 h 5795240"/>
              <a:gd name="connsiteX16-33269" fmla="*/ 7478934 w 12641071"/>
              <a:gd name="connsiteY16-33270" fmla="*/ 466053 h 5795240"/>
              <a:gd name="connsiteX17-33271" fmla="*/ 7897193 w 12641071"/>
              <a:gd name="connsiteY17-33272" fmla="*/ 381611 h 5795240"/>
              <a:gd name="connsiteX18-33273" fmla="*/ 8788216 w 12641071"/>
              <a:gd name="connsiteY18-33274" fmla="*/ 855364 h 5795240"/>
              <a:gd name="connsiteX19-33275" fmla="*/ 8832362 w 12641071"/>
              <a:gd name="connsiteY19-33276" fmla="*/ 928030 h 5795240"/>
              <a:gd name="connsiteX20-33277" fmla="*/ 8832362 w 12641071"/>
              <a:gd name="connsiteY20-33278" fmla="*/ 928033 h 5795240"/>
              <a:gd name="connsiteX21-33279" fmla="*/ 8842040 w 12641071"/>
              <a:gd name="connsiteY21-33280" fmla="*/ 943961 h 5795240"/>
              <a:gd name="connsiteX22-33281" fmla="*/ 8856144 w 12641071"/>
              <a:gd name="connsiteY22-33282" fmla="*/ 973241 h 5795240"/>
              <a:gd name="connsiteX23-33283" fmla="*/ 8856145 w 12641071"/>
              <a:gd name="connsiteY23-33284" fmla="*/ 973241 h 5795240"/>
              <a:gd name="connsiteX24-33285" fmla="*/ 8878117 w 12641071"/>
              <a:gd name="connsiteY24-33286" fmla="*/ 1018851 h 5795240"/>
              <a:gd name="connsiteX25-33287" fmla="*/ 8877719 w 12641071"/>
              <a:gd name="connsiteY25-33288" fmla="*/ 1018369 h 5795240"/>
              <a:gd name="connsiteX26-33289" fmla="*/ 8853250 w 12641071"/>
              <a:gd name="connsiteY26-33290" fmla="*/ 973288 h 5795240"/>
              <a:gd name="connsiteX27-33291" fmla="*/ 8853249 w 12641071"/>
              <a:gd name="connsiteY27-33292" fmla="*/ 973288 h 5795240"/>
              <a:gd name="connsiteX28-33293" fmla="*/ 8853248 w 12641071"/>
              <a:gd name="connsiteY28-33294" fmla="*/ 973287 h 5795240"/>
              <a:gd name="connsiteX29-33295" fmla="*/ 8849677 w 12641071"/>
              <a:gd name="connsiteY29-33296" fmla="*/ 973341 h 5795240"/>
              <a:gd name="connsiteX30-33297" fmla="*/ 8641543 w 12641071"/>
              <a:gd name="connsiteY30-33298" fmla="*/ 916577 h 5795240"/>
              <a:gd name="connsiteX31-33299" fmla="*/ 8641545 w 12641071"/>
              <a:gd name="connsiteY31-33300" fmla="*/ 916580 h 5795240"/>
              <a:gd name="connsiteX32-33301" fmla="*/ 8849676 w 12641071"/>
              <a:gd name="connsiteY32-33302" fmla="*/ 973343 h 5795240"/>
              <a:gd name="connsiteX33-33303" fmla="*/ 8853248 w 12641071"/>
              <a:gd name="connsiteY33-33304" fmla="*/ 973288 h 5795240"/>
              <a:gd name="connsiteX34-33305" fmla="*/ 8877719 w 12641071"/>
              <a:gd name="connsiteY34-33306" fmla="*/ 1018371 h 5795240"/>
              <a:gd name="connsiteX35-33307" fmla="*/ 8878116 w 12641071"/>
              <a:gd name="connsiteY35-33308" fmla="*/ 1018851 h 5795240"/>
              <a:gd name="connsiteX36-33309" fmla="*/ 8887288 w 12641071"/>
              <a:gd name="connsiteY36-33310" fmla="*/ 1037892 h 5795240"/>
              <a:gd name="connsiteX37-33311" fmla="*/ 8949899 w 12641071"/>
              <a:gd name="connsiteY37-33312" fmla="*/ 1239592 h 5795240"/>
              <a:gd name="connsiteX38-33313" fmla="*/ 8968437 w 12641071"/>
              <a:gd name="connsiteY38-33314" fmla="*/ 1423482 h 5795240"/>
              <a:gd name="connsiteX39-33315" fmla="*/ 8949899 w 12641071"/>
              <a:gd name="connsiteY39-33316" fmla="*/ 1239591 h 5795240"/>
              <a:gd name="connsiteX40-33317" fmla="*/ 8887288 w 12641071"/>
              <a:gd name="connsiteY40-33318" fmla="*/ 1037890 h 5795240"/>
              <a:gd name="connsiteX41-33319" fmla="*/ 8878116 w 12641071"/>
              <a:gd name="connsiteY41-33320" fmla="*/ 1018851 h 5795240"/>
              <a:gd name="connsiteX42-33321" fmla="*/ 8931285 w 12641071"/>
              <a:gd name="connsiteY42-33322" fmla="*/ 1083292 h 5795240"/>
              <a:gd name="connsiteX43-33323" fmla="*/ 9241478 w 12641071"/>
              <a:gd name="connsiteY43-33324" fmla="*/ 1211778 h 5795240"/>
              <a:gd name="connsiteX44-33325" fmla="*/ 9605238 w 12641071"/>
              <a:gd name="connsiteY44-33326" fmla="*/ 1018369 h 5795240"/>
              <a:gd name="connsiteX45-33327" fmla="*/ 9636247 w 12641071"/>
              <a:gd name="connsiteY45-33328" fmla="*/ 961241 h 5795240"/>
              <a:gd name="connsiteX46-33329" fmla="*/ 9641995 w 12641071"/>
              <a:gd name="connsiteY46-33330" fmla="*/ 961152 h 5795240"/>
              <a:gd name="connsiteX47-33331" fmla="*/ 9584939 w 12641071"/>
              <a:gd name="connsiteY47-33332" fmla="*/ 1079594 h 5795240"/>
              <a:gd name="connsiteX48-33333" fmla="*/ 9546257 w 12641071"/>
              <a:gd name="connsiteY48-33334" fmla="*/ 1204206 h 5795240"/>
              <a:gd name="connsiteX49-33335" fmla="*/ 9584939 w 12641071"/>
              <a:gd name="connsiteY49-33336" fmla="*/ 1079596 h 5795240"/>
              <a:gd name="connsiteX50-33337" fmla="*/ 9641995 w 12641071"/>
              <a:gd name="connsiteY50-33338" fmla="*/ 961153 h 5795240"/>
              <a:gd name="connsiteX51-33339" fmla="*/ 9653069 w 12641071"/>
              <a:gd name="connsiteY51-33340" fmla="*/ 960983 h 5795240"/>
              <a:gd name="connsiteX52-33341" fmla="*/ 9801564 w 12641071"/>
              <a:gd name="connsiteY52-33342" fmla="*/ 1196828 h 5795240"/>
              <a:gd name="connsiteX53-33343" fmla="*/ 9801566 w 12641071"/>
              <a:gd name="connsiteY53-33344" fmla="*/ 1196828 h 5795240"/>
              <a:gd name="connsiteX54-33345" fmla="*/ 9653070 w 12641071"/>
              <a:gd name="connsiteY54-33346" fmla="*/ 960982 h 5795240"/>
              <a:gd name="connsiteX55-33347" fmla="*/ 9641996 w 12641071"/>
              <a:gd name="connsiteY55-33348" fmla="*/ 961152 h 5795240"/>
              <a:gd name="connsiteX56-33349" fmla="*/ 9651917 w 12641071"/>
              <a:gd name="connsiteY56-33350" fmla="*/ 940556 h 5795240"/>
              <a:gd name="connsiteX57-33351" fmla="*/ 11050508 w 12641071"/>
              <a:gd name="connsiteY57-33352" fmla="*/ 108150 h 5795240"/>
              <a:gd name="connsiteX58-33353" fmla="*/ 12641071 w 12641071"/>
              <a:gd name="connsiteY58-33354" fmla="*/ 1698711 h 5795240"/>
              <a:gd name="connsiteX59-33355" fmla="*/ 11371062 w 12641071"/>
              <a:gd name="connsiteY59-33356" fmla="*/ 3256960 h 5795240"/>
              <a:gd name="connsiteX60-33357" fmla="*/ 11215953 w 12641071"/>
              <a:gd name="connsiteY60-33358" fmla="*/ 3280632 h 5795240"/>
              <a:gd name="connsiteX61-33359" fmla="*/ 11142318 w 12641071"/>
              <a:gd name="connsiteY61-33360" fmla="*/ 3276914 h 5795240"/>
              <a:gd name="connsiteX62-33361" fmla="*/ 11215952 w 12641071"/>
              <a:gd name="connsiteY62-33362" fmla="*/ 3280632 h 5795240"/>
              <a:gd name="connsiteX63-33363" fmla="*/ 11213133 w 12641071"/>
              <a:gd name="connsiteY63-33364" fmla="*/ 3281062 h 5795240"/>
              <a:gd name="connsiteX64-33365" fmla="*/ 11116921 w 12641071"/>
              <a:gd name="connsiteY64-33366" fmla="*/ 3285921 h 5795240"/>
              <a:gd name="connsiteX65-33367" fmla="*/ 11050507 w 12641071"/>
              <a:gd name="connsiteY65-33368" fmla="*/ 3289274 h 5795240"/>
              <a:gd name="connsiteX66-33369" fmla="*/ 11006292 w 12641071"/>
              <a:gd name="connsiteY66-33370" fmla="*/ 3287041 h 5795240"/>
              <a:gd name="connsiteX67-33371" fmla="*/ 10937101 w 12641071"/>
              <a:gd name="connsiteY67-33372" fmla="*/ 3297601 h 5795240"/>
              <a:gd name="connsiteX68-33373" fmla="*/ 10144740 w 12641071"/>
              <a:gd name="connsiteY68-33374" fmla="*/ 4089962 h 5795240"/>
              <a:gd name="connsiteX69-33375" fmla="*/ 10130374 w 12641071"/>
              <a:gd name="connsiteY69-33376" fmla="*/ 4184101 h 5795240"/>
              <a:gd name="connsiteX70-33377" fmla="*/ 10130375 w 12641071"/>
              <a:gd name="connsiteY70-33378" fmla="*/ 4184103 h 5795240"/>
              <a:gd name="connsiteX71-33379" fmla="*/ 10130656 w 12641071"/>
              <a:gd name="connsiteY71-33380" fmla="*/ 4185950 h 5795240"/>
              <a:gd name="connsiteX72-33381" fmla="*/ 10138194 w 12641071"/>
              <a:gd name="connsiteY72-33382" fmla="*/ 4335228 h 5795240"/>
              <a:gd name="connsiteX73-33383" fmla="*/ 10137710 w 12641071"/>
              <a:gd name="connsiteY73-33384" fmla="*/ 4344822 h 5795240"/>
              <a:gd name="connsiteX74-33385" fmla="*/ 10133555 w 12641071"/>
              <a:gd name="connsiteY74-33386" fmla="*/ 4427096 h 5795240"/>
              <a:gd name="connsiteX75-33387" fmla="*/ 10129312 w 12641071"/>
              <a:gd name="connsiteY75-33388" fmla="*/ 4399289 h 5795240"/>
              <a:gd name="connsiteX76-33389" fmla="*/ 10126797 w 12641071"/>
              <a:gd name="connsiteY76-33390" fmla="*/ 4349498 h 5795240"/>
              <a:gd name="connsiteX77-33391" fmla="*/ 10126796 w 12641071"/>
              <a:gd name="connsiteY77-33392" fmla="*/ 4349498 h 5795240"/>
              <a:gd name="connsiteX78-33393" fmla="*/ 10129311 w 12641071"/>
              <a:gd name="connsiteY78-33394" fmla="*/ 4399289 h 5795240"/>
              <a:gd name="connsiteX79-33395" fmla="*/ 10133554 w 12641071"/>
              <a:gd name="connsiteY79-33396" fmla="*/ 4427096 h 5795240"/>
              <a:gd name="connsiteX80-33397" fmla="*/ 10130656 w 12641071"/>
              <a:gd name="connsiteY80-33398" fmla="*/ 4484506 h 5795240"/>
              <a:gd name="connsiteX81-33399" fmla="*/ 8678182 w 12641071"/>
              <a:gd name="connsiteY81-33400" fmla="*/ 5795240 h 5795240"/>
              <a:gd name="connsiteX82-33401" fmla="*/ 7467518 w 12641071"/>
              <a:gd name="connsiteY82-33402" fmla="*/ 5151535 h 5795240"/>
              <a:gd name="connsiteX83-33403" fmla="*/ 7419945 w 12641071"/>
              <a:gd name="connsiteY83-33404" fmla="*/ 5073228 h 5795240"/>
              <a:gd name="connsiteX84-33405" fmla="*/ 7394386 w 12641071"/>
              <a:gd name="connsiteY84-33406" fmla="*/ 5031156 h 5795240"/>
              <a:gd name="connsiteX85-33407" fmla="*/ 7367299 w 12641071"/>
              <a:gd name="connsiteY85-33408" fmla="*/ 4974928 h 5795240"/>
              <a:gd name="connsiteX86-33409" fmla="*/ 7332905 w 12641071"/>
              <a:gd name="connsiteY86-33410" fmla="*/ 4903531 h 5795240"/>
              <a:gd name="connsiteX87-33411" fmla="*/ 7320958 w 12641071"/>
              <a:gd name="connsiteY87-33412" fmla="*/ 4870887 h 5795240"/>
              <a:gd name="connsiteX88-33413" fmla="*/ 7322174 w 12641071"/>
              <a:gd name="connsiteY88-33414" fmla="*/ 4872361 h 5795240"/>
              <a:gd name="connsiteX89-33415" fmla="*/ 7362630 w 12641071"/>
              <a:gd name="connsiteY89-33416" fmla="*/ 4938954 h 5795240"/>
              <a:gd name="connsiteX90-33417" fmla="*/ 7380779 w 12641071"/>
              <a:gd name="connsiteY90-33418" fmla="*/ 4976628 h 5795240"/>
              <a:gd name="connsiteX91-33419" fmla="*/ 7391210 w 12641071"/>
              <a:gd name="connsiteY91-33420" fmla="*/ 4977944 h 5795240"/>
              <a:gd name="connsiteX92-33421" fmla="*/ 7362631 w 12641071"/>
              <a:gd name="connsiteY92-33422" fmla="*/ 4938954 h 5795240"/>
              <a:gd name="connsiteX93-33423" fmla="*/ 7322175 w 12641071"/>
              <a:gd name="connsiteY93-33424" fmla="*/ 4872361 h 5795240"/>
              <a:gd name="connsiteX94-33425" fmla="*/ 7320959 w 12641071"/>
              <a:gd name="connsiteY94-33426" fmla="*/ 4870887 h 5795240"/>
              <a:gd name="connsiteX95-33427" fmla="*/ 7320958 w 12641071"/>
              <a:gd name="connsiteY95-33428" fmla="*/ 4870887 h 5795240"/>
              <a:gd name="connsiteX96-33429" fmla="*/ 7223551 w 12641071"/>
              <a:gd name="connsiteY96-33430" fmla="*/ 4752829 h 5795240"/>
              <a:gd name="connsiteX97-33431" fmla="*/ 6652445 w 12641071"/>
              <a:gd name="connsiteY97-33432" fmla="*/ 4516269 h 5795240"/>
              <a:gd name="connsiteX98-33433" fmla="*/ 6200873 w 12641071"/>
              <a:gd name="connsiteY98-33434" fmla="*/ 4654206 h 5795240"/>
              <a:gd name="connsiteX99-33435" fmla="*/ 6088813 w 12641071"/>
              <a:gd name="connsiteY99-33436" fmla="*/ 4746663 h 5795240"/>
              <a:gd name="connsiteX100-33437" fmla="*/ 6023271 w 12641071"/>
              <a:gd name="connsiteY100-33438" fmla="*/ 4834312 h 5795240"/>
              <a:gd name="connsiteX101-33439" fmla="*/ 5935320 w 12641071"/>
              <a:gd name="connsiteY101-33440" fmla="*/ 4931081 h 5795240"/>
              <a:gd name="connsiteX102-33441" fmla="*/ 4971763 w 12641071"/>
              <a:gd name="connsiteY102-33442" fmla="*/ 5330200 h 5795240"/>
              <a:gd name="connsiteX103-33443" fmla="*/ 3716172 w 12641071"/>
              <a:gd name="connsiteY103-33444" fmla="*/ 4497938 h 5795240"/>
              <a:gd name="connsiteX104-33445" fmla="*/ 3710773 w 12641071"/>
              <a:gd name="connsiteY104-33446" fmla="*/ 4483182 h 5795240"/>
              <a:gd name="connsiteX105-33447" fmla="*/ 3710773 w 12641071"/>
              <a:gd name="connsiteY105-33448" fmla="*/ 4483181 h 5795240"/>
              <a:gd name="connsiteX106-33449" fmla="*/ 3674984 w 12641071"/>
              <a:gd name="connsiteY106-33450" fmla="*/ 4385402 h 5795240"/>
              <a:gd name="connsiteX107-33451" fmla="*/ 3670349 w 12641071"/>
              <a:gd name="connsiteY107-33452" fmla="*/ 4372742 h 5795240"/>
              <a:gd name="connsiteX108-33453" fmla="*/ 3659438 w 12641071"/>
              <a:gd name="connsiteY108-33454" fmla="*/ 4330309 h 5795240"/>
              <a:gd name="connsiteX109-33455" fmla="*/ 3672084 w 12641071"/>
              <a:gd name="connsiteY109-33456" fmla="*/ 4353606 h 5795240"/>
              <a:gd name="connsiteX110-33457" fmla="*/ 3659440 w 12641071"/>
              <a:gd name="connsiteY110-33458" fmla="*/ 4330309 h 5795240"/>
              <a:gd name="connsiteX111-33459" fmla="*/ 3613217 w 12641071"/>
              <a:gd name="connsiteY111-33460" fmla="*/ 4245153 h 5795240"/>
              <a:gd name="connsiteX112-33461" fmla="*/ 3083792 w 12641071"/>
              <a:gd name="connsiteY112-33462" fmla="*/ 3963660 h 5795240"/>
              <a:gd name="connsiteX113-33463" fmla="*/ 2835272 w 12641071"/>
              <a:gd name="connsiteY113-33464" fmla="*/ 4013833 h 5795240"/>
              <a:gd name="connsiteX114-33465" fmla="*/ 2820214 w 12641071"/>
              <a:gd name="connsiteY114-33466" fmla="*/ 4022007 h 5795240"/>
              <a:gd name="connsiteX115-33467" fmla="*/ 2820212 w 12641071"/>
              <a:gd name="connsiteY115-33468" fmla="*/ 4022008 h 5795240"/>
              <a:gd name="connsiteX116-33469" fmla="*/ 2820206 w 12641071"/>
              <a:gd name="connsiteY116-33470" fmla="*/ 4022011 h 5795240"/>
              <a:gd name="connsiteX117-33471" fmla="*/ 2813481 w 12641071"/>
              <a:gd name="connsiteY117-33472" fmla="*/ 4027041 h 5795240"/>
              <a:gd name="connsiteX118-33473" fmla="*/ 2762875 w 12641071"/>
              <a:gd name="connsiteY118-33474" fmla="*/ 4057784 h 5795240"/>
              <a:gd name="connsiteX119-33475" fmla="*/ 2762878 w 12641071"/>
              <a:gd name="connsiteY119-33476" fmla="*/ 4057784 h 5795240"/>
              <a:gd name="connsiteX120-33477" fmla="*/ 2694694 w 12641071"/>
              <a:gd name="connsiteY120-33478" fmla="*/ 4099208 h 5795240"/>
              <a:gd name="connsiteX121-33479" fmla="*/ 2726822 w 12641071"/>
              <a:gd name="connsiteY121-33480" fmla="*/ 4072700 h 5795240"/>
              <a:gd name="connsiteX122-33481" fmla="*/ 2757719 w 12641071"/>
              <a:gd name="connsiteY122-33482" fmla="*/ 4055929 h 5795240"/>
              <a:gd name="connsiteX123-33483" fmla="*/ 2757718 w 12641071"/>
              <a:gd name="connsiteY123-33484" fmla="*/ 4055928 h 5795240"/>
              <a:gd name="connsiteX124-33485" fmla="*/ 2726820 w 12641071"/>
              <a:gd name="connsiteY124-33486" fmla="*/ 4072700 h 5795240"/>
              <a:gd name="connsiteX125-33487" fmla="*/ 2694692 w 12641071"/>
              <a:gd name="connsiteY125-33488" fmla="*/ 4099208 h 5795240"/>
              <a:gd name="connsiteX126-33489" fmla="*/ 2664698 w 12641071"/>
              <a:gd name="connsiteY126-33490" fmla="*/ 4117431 h 5795240"/>
              <a:gd name="connsiteX127-33491" fmla="*/ 1804544 w 12641071"/>
              <a:gd name="connsiteY127-33492" fmla="*/ 4335229 h 5795240"/>
              <a:gd name="connsiteX128-33493" fmla="*/ 0 w 12641071"/>
              <a:gd name="connsiteY128-33494" fmla="*/ 2530685 h 5795240"/>
              <a:gd name="connsiteX129-33495" fmla="*/ 1804544 w 12641071"/>
              <a:gd name="connsiteY129-33496" fmla="*/ 726143 h 5795240"/>
              <a:gd name="connsiteX130-33497" fmla="*/ 3080549 w 12641071"/>
              <a:gd name="connsiteY130-33498" fmla="*/ 1254682 h 5795240"/>
              <a:gd name="connsiteX131-33499" fmla="*/ 3268676 w 12641071"/>
              <a:gd name="connsiteY131-33500" fmla="*/ 1461167 h 5795240"/>
              <a:gd name="connsiteX132-33501" fmla="*/ 3565826 w 12641071"/>
              <a:gd name="connsiteY132-33502" fmla="*/ 1551935 h 5795240"/>
              <a:gd name="connsiteX133-33503" fmla="*/ 4086504 w 12641071"/>
              <a:gd name="connsiteY133-33504" fmla="*/ 1127574 h 5795240"/>
              <a:gd name="connsiteX134-33505" fmla="*/ 4103078 w 12641071"/>
              <a:gd name="connsiteY134-33506" fmla="*/ 1004204 h 5795240"/>
              <a:gd name="connsiteX135-33507" fmla="*/ 5215874 w 12641071"/>
              <a:gd name="connsiteY135-33508" fmla="*/ 0 h 5795240"/>
              <a:gd name="connsiteX0-33509" fmla="*/ 3682364 w 12641071"/>
              <a:gd name="connsiteY0-33510" fmla="*/ 4386723 h 5795240"/>
              <a:gd name="connsiteX1-33511" fmla="*/ 3772428 w 12641071"/>
              <a:gd name="connsiteY1-33512" fmla="*/ 4402840 h 5795240"/>
              <a:gd name="connsiteX2-33513" fmla="*/ 3772428 w 12641071"/>
              <a:gd name="connsiteY2-33514" fmla="*/ 4402840 h 5795240"/>
              <a:gd name="connsiteX3-33515" fmla="*/ 3682364 w 12641071"/>
              <a:gd name="connsiteY3-33516" fmla="*/ 4386723 h 5795240"/>
              <a:gd name="connsiteX4-33517" fmla="*/ 5215874 w 12641071"/>
              <a:gd name="connsiteY4-33518" fmla="*/ 0 h 5795240"/>
              <a:gd name="connsiteX5-33519" fmla="*/ 5927386 w 12641071"/>
              <a:gd name="connsiteY5-33520" fmla="*/ 255427 h 5795240"/>
              <a:gd name="connsiteX6-33521" fmla="*/ 6105193 w 12641071"/>
              <a:gd name="connsiteY6-33522" fmla="*/ 442067 h 5795240"/>
              <a:gd name="connsiteX7-33523" fmla="*/ 6105193 w 12641071"/>
              <a:gd name="connsiteY7-33524" fmla="*/ 442069 h 5795240"/>
              <a:gd name="connsiteX8-33525" fmla="*/ 6141460 w 12641071"/>
              <a:gd name="connsiteY8-33526" fmla="*/ 475027 h 5795240"/>
              <a:gd name="connsiteX9-33527" fmla="*/ 6788665 w 12641071"/>
              <a:gd name="connsiteY9-33528" fmla="*/ 707369 h 5795240"/>
              <a:gd name="connsiteX10-33529" fmla="*/ 7184710 w 12641071"/>
              <a:gd name="connsiteY10-33530" fmla="*/ 627411 h 5795240"/>
              <a:gd name="connsiteX11-33531" fmla="*/ 7314851 w 12641071"/>
              <a:gd name="connsiteY11-33532" fmla="*/ 559537 h 5795240"/>
              <a:gd name="connsiteX12-33533" fmla="*/ 7314853 w 12641071"/>
              <a:gd name="connsiteY12-33534" fmla="*/ 559536 h 5795240"/>
              <a:gd name="connsiteX13-33535" fmla="*/ 7314851 w 12641071"/>
              <a:gd name="connsiteY13-33536" fmla="*/ 559537 h 5795240"/>
              <a:gd name="connsiteX14-33537" fmla="*/ 7391626 w 12641071"/>
              <a:gd name="connsiteY14-33538" fmla="*/ 508114 h 5795240"/>
              <a:gd name="connsiteX15-33539" fmla="*/ 7391631 w 12641071"/>
              <a:gd name="connsiteY15-33540" fmla="*/ 508110 h 5795240"/>
              <a:gd name="connsiteX16-33541" fmla="*/ 7478934 w 12641071"/>
              <a:gd name="connsiteY16-33542" fmla="*/ 466053 h 5795240"/>
              <a:gd name="connsiteX17-33543" fmla="*/ 7897193 w 12641071"/>
              <a:gd name="connsiteY17-33544" fmla="*/ 381611 h 5795240"/>
              <a:gd name="connsiteX18-33545" fmla="*/ 8788216 w 12641071"/>
              <a:gd name="connsiteY18-33546" fmla="*/ 855364 h 5795240"/>
              <a:gd name="connsiteX19-33547" fmla="*/ 8832362 w 12641071"/>
              <a:gd name="connsiteY19-33548" fmla="*/ 928030 h 5795240"/>
              <a:gd name="connsiteX20-33549" fmla="*/ 8832362 w 12641071"/>
              <a:gd name="connsiteY20-33550" fmla="*/ 928033 h 5795240"/>
              <a:gd name="connsiteX21-33551" fmla="*/ 8842040 w 12641071"/>
              <a:gd name="connsiteY21-33552" fmla="*/ 943961 h 5795240"/>
              <a:gd name="connsiteX22-33553" fmla="*/ 8856144 w 12641071"/>
              <a:gd name="connsiteY22-33554" fmla="*/ 973241 h 5795240"/>
              <a:gd name="connsiteX23-33555" fmla="*/ 8856145 w 12641071"/>
              <a:gd name="connsiteY23-33556" fmla="*/ 973241 h 5795240"/>
              <a:gd name="connsiteX24-33557" fmla="*/ 8878117 w 12641071"/>
              <a:gd name="connsiteY24-33558" fmla="*/ 1018851 h 5795240"/>
              <a:gd name="connsiteX25-33559" fmla="*/ 8877719 w 12641071"/>
              <a:gd name="connsiteY25-33560" fmla="*/ 1018369 h 5795240"/>
              <a:gd name="connsiteX26-33561" fmla="*/ 8853250 w 12641071"/>
              <a:gd name="connsiteY26-33562" fmla="*/ 973288 h 5795240"/>
              <a:gd name="connsiteX27-33563" fmla="*/ 8853249 w 12641071"/>
              <a:gd name="connsiteY27-33564" fmla="*/ 973288 h 5795240"/>
              <a:gd name="connsiteX28-33565" fmla="*/ 8853248 w 12641071"/>
              <a:gd name="connsiteY28-33566" fmla="*/ 973287 h 5795240"/>
              <a:gd name="connsiteX29-33567" fmla="*/ 8849677 w 12641071"/>
              <a:gd name="connsiteY29-33568" fmla="*/ 973341 h 5795240"/>
              <a:gd name="connsiteX30-33569" fmla="*/ 8641543 w 12641071"/>
              <a:gd name="connsiteY30-33570" fmla="*/ 916577 h 5795240"/>
              <a:gd name="connsiteX31-33571" fmla="*/ 8641545 w 12641071"/>
              <a:gd name="connsiteY31-33572" fmla="*/ 916580 h 5795240"/>
              <a:gd name="connsiteX32-33573" fmla="*/ 8849676 w 12641071"/>
              <a:gd name="connsiteY32-33574" fmla="*/ 973343 h 5795240"/>
              <a:gd name="connsiteX33-33575" fmla="*/ 8853248 w 12641071"/>
              <a:gd name="connsiteY33-33576" fmla="*/ 973288 h 5795240"/>
              <a:gd name="connsiteX34-33577" fmla="*/ 8877719 w 12641071"/>
              <a:gd name="connsiteY34-33578" fmla="*/ 1018371 h 5795240"/>
              <a:gd name="connsiteX35-33579" fmla="*/ 8878116 w 12641071"/>
              <a:gd name="connsiteY35-33580" fmla="*/ 1018851 h 5795240"/>
              <a:gd name="connsiteX36-33581" fmla="*/ 8887288 w 12641071"/>
              <a:gd name="connsiteY36-33582" fmla="*/ 1037892 h 5795240"/>
              <a:gd name="connsiteX37-33583" fmla="*/ 8949899 w 12641071"/>
              <a:gd name="connsiteY37-33584" fmla="*/ 1239592 h 5795240"/>
              <a:gd name="connsiteX38-33585" fmla="*/ 8968437 w 12641071"/>
              <a:gd name="connsiteY38-33586" fmla="*/ 1423482 h 5795240"/>
              <a:gd name="connsiteX39-33587" fmla="*/ 8949899 w 12641071"/>
              <a:gd name="connsiteY39-33588" fmla="*/ 1239591 h 5795240"/>
              <a:gd name="connsiteX40-33589" fmla="*/ 8887288 w 12641071"/>
              <a:gd name="connsiteY40-33590" fmla="*/ 1037890 h 5795240"/>
              <a:gd name="connsiteX41-33591" fmla="*/ 8878116 w 12641071"/>
              <a:gd name="connsiteY41-33592" fmla="*/ 1018851 h 5795240"/>
              <a:gd name="connsiteX42-33593" fmla="*/ 8931285 w 12641071"/>
              <a:gd name="connsiteY42-33594" fmla="*/ 1083292 h 5795240"/>
              <a:gd name="connsiteX43-33595" fmla="*/ 9241478 w 12641071"/>
              <a:gd name="connsiteY43-33596" fmla="*/ 1211778 h 5795240"/>
              <a:gd name="connsiteX44-33597" fmla="*/ 9605238 w 12641071"/>
              <a:gd name="connsiteY44-33598" fmla="*/ 1018369 h 5795240"/>
              <a:gd name="connsiteX45-33599" fmla="*/ 9636247 w 12641071"/>
              <a:gd name="connsiteY45-33600" fmla="*/ 961241 h 5795240"/>
              <a:gd name="connsiteX46-33601" fmla="*/ 9641995 w 12641071"/>
              <a:gd name="connsiteY46-33602" fmla="*/ 961152 h 5795240"/>
              <a:gd name="connsiteX47-33603" fmla="*/ 9584939 w 12641071"/>
              <a:gd name="connsiteY47-33604" fmla="*/ 1079594 h 5795240"/>
              <a:gd name="connsiteX48-33605" fmla="*/ 9546257 w 12641071"/>
              <a:gd name="connsiteY48-33606" fmla="*/ 1204206 h 5795240"/>
              <a:gd name="connsiteX49-33607" fmla="*/ 9584939 w 12641071"/>
              <a:gd name="connsiteY49-33608" fmla="*/ 1079596 h 5795240"/>
              <a:gd name="connsiteX50-33609" fmla="*/ 9641995 w 12641071"/>
              <a:gd name="connsiteY50-33610" fmla="*/ 961153 h 5795240"/>
              <a:gd name="connsiteX51-33611" fmla="*/ 9653069 w 12641071"/>
              <a:gd name="connsiteY51-33612" fmla="*/ 960983 h 5795240"/>
              <a:gd name="connsiteX52-33613" fmla="*/ 9801564 w 12641071"/>
              <a:gd name="connsiteY52-33614" fmla="*/ 1196828 h 5795240"/>
              <a:gd name="connsiteX53-33615" fmla="*/ 9801566 w 12641071"/>
              <a:gd name="connsiteY53-33616" fmla="*/ 1196828 h 5795240"/>
              <a:gd name="connsiteX54-33617" fmla="*/ 9653070 w 12641071"/>
              <a:gd name="connsiteY54-33618" fmla="*/ 960982 h 5795240"/>
              <a:gd name="connsiteX55-33619" fmla="*/ 9641996 w 12641071"/>
              <a:gd name="connsiteY55-33620" fmla="*/ 961152 h 5795240"/>
              <a:gd name="connsiteX56-33621" fmla="*/ 9651917 w 12641071"/>
              <a:gd name="connsiteY56-33622" fmla="*/ 940556 h 5795240"/>
              <a:gd name="connsiteX57-33623" fmla="*/ 11050508 w 12641071"/>
              <a:gd name="connsiteY57-33624" fmla="*/ 108150 h 5795240"/>
              <a:gd name="connsiteX58-33625" fmla="*/ 12641071 w 12641071"/>
              <a:gd name="connsiteY58-33626" fmla="*/ 1698711 h 5795240"/>
              <a:gd name="connsiteX59-33627" fmla="*/ 11371062 w 12641071"/>
              <a:gd name="connsiteY59-33628" fmla="*/ 3256960 h 5795240"/>
              <a:gd name="connsiteX60-33629" fmla="*/ 11215953 w 12641071"/>
              <a:gd name="connsiteY60-33630" fmla="*/ 3280632 h 5795240"/>
              <a:gd name="connsiteX61-33631" fmla="*/ 11142318 w 12641071"/>
              <a:gd name="connsiteY61-33632" fmla="*/ 3276914 h 5795240"/>
              <a:gd name="connsiteX62-33633" fmla="*/ 11215952 w 12641071"/>
              <a:gd name="connsiteY62-33634" fmla="*/ 3280632 h 5795240"/>
              <a:gd name="connsiteX63-33635" fmla="*/ 11213133 w 12641071"/>
              <a:gd name="connsiteY63-33636" fmla="*/ 3281062 h 5795240"/>
              <a:gd name="connsiteX64-33637" fmla="*/ 11116921 w 12641071"/>
              <a:gd name="connsiteY64-33638" fmla="*/ 3285921 h 5795240"/>
              <a:gd name="connsiteX65-33639" fmla="*/ 11050507 w 12641071"/>
              <a:gd name="connsiteY65-33640" fmla="*/ 3289274 h 5795240"/>
              <a:gd name="connsiteX66-33641" fmla="*/ 11006292 w 12641071"/>
              <a:gd name="connsiteY66-33642" fmla="*/ 3287041 h 5795240"/>
              <a:gd name="connsiteX67-33643" fmla="*/ 10937101 w 12641071"/>
              <a:gd name="connsiteY67-33644" fmla="*/ 3297601 h 5795240"/>
              <a:gd name="connsiteX68-33645" fmla="*/ 10144740 w 12641071"/>
              <a:gd name="connsiteY68-33646" fmla="*/ 4089962 h 5795240"/>
              <a:gd name="connsiteX69-33647" fmla="*/ 10130374 w 12641071"/>
              <a:gd name="connsiteY69-33648" fmla="*/ 4184101 h 5795240"/>
              <a:gd name="connsiteX70-33649" fmla="*/ 10130375 w 12641071"/>
              <a:gd name="connsiteY70-33650" fmla="*/ 4184103 h 5795240"/>
              <a:gd name="connsiteX71-33651" fmla="*/ 10130656 w 12641071"/>
              <a:gd name="connsiteY71-33652" fmla="*/ 4185950 h 5795240"/>
              <a:gd name="connsiteX72-33653" fmla="*/ 10138194 w 12641071"/>
              <a:gd name="connsiteY72-33654" fmla="*/ 4335228 h 5795240"/>
              <a:gd name="connsiteX73-33655" fmla="*/ 10137710 w 12641071"/>
              <a:gd name="connsiteY73-33656" fmla="*/ 4344822 h 5795240"/>
              <a:gd name="connsiteX74-33657" fmla="*/ 10133555 w 12641071"/>
              <a:gd name="connsiteY74-33658" fmla="*/ 4427096 h 5795240"/>
              <a:gd name="connsiteX75-33659" fmla="*/ 10129312 w 12641071"/>
              <a:gd name="connsiteY75-33660" fmla="*/ 4399289 h 5795240"/>
              <a:gd name="connsiteX76-33661" fmla="*/ 10126797 w 12641071"/>
              <a:gd name="connsiteY76-33662" fmla="*/ 4349498 h 5795240"/>
              <a:gd name="connsiteX77-33663" fmla="*/ 10126796 w 12641071"/>
              <a:gd name="connsiteY77-33664" fmla="*/ 4349498 h 5795240"/>
              <a:gd name="connsiteX78-33665" fmla="*/ 10129311 w 12641071"/>
              <a:gd name="connsiteY78-33666" fmla="*/ 4399289 h 5795240"/>
              <a:gd name="connsiteX79-33667" fmla="*/ 10133554 w 12641071"/>
              <a:gd name="connsiteY79-33668" fmla="*/ 4427096 h 5795240"/>
              <a:gd name="connsiteX80-33669" fmla="*/ 10130656 w 12641071"/>
              <a:gd name="connsiteY80-33670" fmla="*/ 4484506 h 5795240"/>
              <a:gd name="connsiteX81-33671" fmla="*/ 8678182 w 12641071"/>
              <a:gd name="connsiteY81-33672" fmla="*/ 5795240 h 5795240"/>
              <a:gd name="connsiteX82-33673" fmla="*/ 7467518 w 12641071"/>
              <a:gd name="connsiteY82-33674" fmla="*/ 5151535 h 5795240"/>
              <a:gd name="connsiteX83-33675" fmla="*/ 7419945 w 12641071"/>
              <a:gd name="connsiteY83-33676" fmla="*/ 5073228 h 5795240"/>
              <a:gd name="connsiteX84-33677" fmla="*/ 7394386 w 12641071"/>
              <a:gd name="connsiteY84-33678" fmla="*/ 5031156 h 5795240"/>
              <a:gd name="connsiteX85-33679" fmla="*/ 7367299 w 12641071"/>
              <a:gd name="connsiteY85-33680" fmla="*/ 4974928 h 5795240"/>
              <a:gd name="connsiteX86-33681" fmla="*/ 7332905 w 12641071"/>
              <a:gd name="connsiteY86-33682" fmla="*/ 4903531 h 5795240"/>
              <a:gd name="connsiteX87-33683" fmla="*/ 7320958 w 12641071"/>
              <a:gd name="connsiteY87-33684" fmla="*/ 4870887 h 5795240"/>
              <a:gd name="connsiteX88-33685" fmla="*/ 7322174 w 12641071"/>
              <a:gd name="connsiteY88-33686" fmla="*/ 4872361 h 5795240"/>
              <a:gd name="connsiteX89-33687" fmla="*/ 7362630 w 12641071"/>
              <a:gd name="connsiteY89-33688" fmla="*/ 4938954 h 5795240"/>
              <a:gd name="connsiteX90-33689" fmla="*/ 7380779 w 12641071"/>
              <a:gd name="connsiteY90-33690" fmla="*/ 4976628 h 5795240"/>
              <a:gd name="connsiteX91-33691" fmla="*/ 7362631 w 12641071"/>
              <a:gd name="connsiteY91-33692" fmla="*/ 4938954 h 5795240"/>
              <a:gd name="connsiteX92-33693" fmla="*/ 7322175 w 12641071"/>
              <a:gd name="connsiteY92-33694" fmla="*/ 4872361 h 5795240"/>
              <a:gd name="connsiteX93-33695" fmla="*/ 7320959 w 12641071"/>
              <a:gd name="connsiteY93-33696" fmla="*/ 4870887 h 5795240"/>
              <a:gd name="connsiteX94-33697" fmla="*/ 7320958 w 12641071"/>
              <a:gd name="connsiteY94-33698" fmla="*/ 4870887 h 5795240"/>
              <a:gd name="connsiteX95-33699" fmla="*/ 7223551 w 12641071"/>
              <a:gd name="connsiteY95-33700" fmla="*/ 4752829 h 5795240"/>
              <a:gd name="connsiteX96-33701" fmla="*/ 6652445 w 12641071"/>
              <a:gd name="connsiteY96-33702" fmla="*/ 4516269 h 5795240"/>
              <a:gd name="connsiteX97-33703" fmla="*/ 6200873 w 12641071"/>
              <a:gd name="connsiteY97-33704" fmla="*/ 4654206 h 5795240"/>
              <a:gd name="connsiteX98-33705" fmla="*/ 6088813 w 12641071"/>
              <a:gd name="connsiteY98-33706" fmla="*/ 4746663 h 5795240"/>
              <a:gd name="connsiteX99-33707" fmla="*/ 6023271 w 12641071"/>
              <a:gd name="connsiteY99-33708" fmla="*/ 4834312 h 5795240"/>
              <a:gd name="connsiteX100-33709" fmla="*/ 5935320 w 12641071"/>
              <a:gd name="connsiteY100-33710" fmla="*/ 4931081 h 5795240"/>
              <a:gd name="connsiteX101-33711" fmla="*/ 4971763 w 12641071"/>
              <a:gd name="connsiteY101-33712" fmla="*/ 5330200 h 5795240"/>
              <a:gd name="connsiteX102-33713" fmla="*/ 3716172 w 12641071"/>
              <a:gd name="connsiteY102-33714" fmla="*/ 4497938 h 5795240"/>
              <a:gd name="connsiteX103-33715" fmla="*/ 3710773 w 12641071"/>
              <a:gd name="connsiteY103-33716" fmla="*/ 4483182 h 5795240"/>
              <a:gd name="connsiteX104-33717" fmla="*/ 3710773 w 12641071"/>
              <a:gd name="connsiteY104-33718" fmla="*/ 4483181 h 5795240"/>
              <a:gd name="connsiteX105-33719" fmla="*/ 3674984 w 12641071"/>
              <a:gd name="connsiteY105-33720" fmla="*/ 4385402 h 5795240"/>
              <a:gd name="connsiteX106-33721" fmla="*/ 3670349 w 12641071"/>
              <a:gd name="connsiteY106-33722" fmla="*/ 4372742 h 5795240"/>
              <a:gd name="connsiteX107-33723" fmla="*/ 3659438 w 12641071"/>
              <a:gd name="connsiteY107-33724" fmla="*/ 4330309 h 5795240"/>
              <a:gd name="connsiteX108-33725" fmla="*/ 3672084 w 12641071"/>
              <a:gd name="connsiteY108-33726" fmla="*/ 4353606 h 5795240"/>
              <a:gd name="connsiteX109-33727" fmla="*/ 3659440 w 12641071"/>
              <a:gd name="connsiteY109-33728" fmla="*/ 4330309 h 5795240"/>
              <a:gd name="connsiteX110-33729" fmla="*/ 3613217 w 12641071"/>
              <a:gd name="connsiteY110-33730" fmla="*/ 4245153 h 5795240"/>
              <a:gd name="connsiteX111-33731" fmla="*/ 3083792 w 12641071"/>
              <a:gd name="connsiteY111-33732" fmla="*/ 3963660 h 5795240"/>
              <a:gd name="connsiteX112-33733" fmla="*/ 2835272 w 12641071"/>
              <a:gd name="connsiteY112-33734" fmla="*/ 4013833 h 5795240"/>
              <a:gd name="connsiteX113-33735" fmla="*/ 2820214 w 12641071"/>
              <a:gd name="connsiteY113-33736" fmla="*/ 4022007 h 5795240"/>
              <a:gd name="connsiteX114-33737" fmla="*/ 2820212 w 12641071"/>
              <a:gd name="connsiteY114-33738" fmla="*/ 4022008 h 5795240"/>
              <a:gd name="connsiteX115-33739" fmla="*/ 2820206 w 12641071"/>
              <a:gd name="connsiteY115-33740" fmla="*/ 4022011 h 5795240"/>
              <a:gd name="connsiteX116-33741" fmla="*/ 2813481 w 12641071"/>
              <a:gd name="connsiteY116-33742" fmla="*/ 4027041 h 5795240"/>
              <a:gd name="connsiteX117-33743" fmla="*/ 2762875 w 12641071"/>
              <a:gd name="connsiteY117-33744" fmla="*/ 4057784 h 5795240"/>
              <a:gd name="connsiteX118-33745" fmla="*/ 2762878 w 12641071"/>
              <a:gd name="connsiteY118-33746" fmla="*/ 4057784 h 5795240"/>
              <a:gd name="connsiteX119-33747" fmla="*/ 2694694 w 12641071"/>
              <a:gd name="connsiteY119-33748" fmla="*/ 4099208 h 5795240"/>
              <a:gd name="connsiteX120-33749" fmla="*/ 2726822 w 12641071"/>
              <a:gd name="connsiteY120-33750" fmla="*/ 4072700 h 5795240"/>
              <a:gd name="connsiteX121-33751" fmla="*/ 2757719 w 12641071"/>
              <a:gd name="connsiteY121-33752" fmla="*/ 4055929 h 5795240"/>
              <a:gd name="connsiteX122-33753" fmla="*/ 2757718 w 12641071"/>
              <a:gd name="connsiteY122-33754" fmla="*/ 4055928 h 5795240"/>
              <a:gd name="connsiteX123-33755" fmla="*/ 2726820 w 12641071"/>
              <a:gd name="connsiteY123-33756" fmla="*/ 4072700 h 5795240"/>
              <a:gd name="connsiteX124-33757" fmla="*/ 2694692 w 12641071"/>
              <a:gd name="connsiteY124-33758" fmla="*/ 4099208 h 5795240"/>
              <a:gd name="connsiteX125-33759" fmla="*/ 2664698 w 12641071"/>
              <a:gd name="connsiteY125-33760" fmla="*/ 4117431 h 5795240"/>
              <a:gd name="connsiteX126-33761" fmla="*/ 1804544 w 12641071"/>
              <a:gd name="connsiteY126-33762" fmla="*/ 4335229 h 5795240"/>
              <a:gd name="connsiteX127-33763" fmla="*/ 0 w 12641071"/>
              <a:gd name="connsiteY127-33764" fmla="*/ 2530685 h 5795240"/>
              <a:gd name="connsiteX128-33765" fmla="*/ 1804544 w 12641071"/>
              <a:gd name="connsiteY128-33766" fmla="*/ 726143 h 5795240"/>
              <a:gd name="connsiteX129-33767" fmla="*/ 3080549 w 12641071"/>
              <a:gd name="connsiteY129-33768" fmla="*/ 1254682 h 5795240"/>
              <a:gd name="connsiteX130-33769" fmla="*/ 3268676 w 12641071"/>
              <a:gd name="connsiteY130-33770" fmla="*/ 1461167 h 5795240"/>
              <a:gd name="connsiteX131-33771" fmla="*/ 3565826 w 12641071"/>
              <a:gd name="connsiteY131-33772" fmla="*/ 1551935 h 5795240"/>
              <a:gd name="connsiteX132-33773" fmla="*/ 4086504 w 12641071"/>
              <a:gd name="connsiteY132-33774" fmla="*/ 1127574 h 5795240"/>
              <a:gd name="connsiteX133-33775" fmla="*/ 4103078 w 12641071"/>
              <a:gd name="connsiteY133-33776" fmla="*/ 1004204 h 5795240"/>
              <a:gd name="connsiteX134-33777" fmla="*/ 5215874 w 12641071"/>
              <a:gd name="connsiteY134-33778" fmla="*/ 0 h 5795240"/>
              <a:gd name="connsiteX0-33779" fmla="*/ 3682364 w 12641071"/>
              <a:gd name="connsiteY0-33780" fmla="*/ 4386723 h 5795240"/>
              <a:gd name="connsiteX1-33781" fmla="*/ 3772428 w 12641071"/>
              <a:gd name="connsiteY1-33782" fmla="*/ 4402840 h 5795240"/>
              <a:gd name="connsiteX2-33783" fmla="*/ 3772428 w 12641071"/>
              <a:gd name="connsiteY2-33784" fmla="*/ 4402840 h 5795240"/>
              <a:gd name="connsiteX3-33785" fmla="*/ 3682364 w 12641071"/>
              <a:gd name="connsiteY3-33786" fmla="*/ 4386723 h 5795240"/>
              <a:gd name="connsiteX4-33787" fmla="*/ 5215874 w 12641071"/>
              <a:gd name="connsiteY4-33788" fmla="*/ 0 h 5795240"/>
              <a:gd name="connsiteX5-33789" fmla="*/ 5927386 w 12641071"/>
              <a:gd name="connsiteY5-33790" fmla="*/ 255427 h 5795240"/>
              <a:gd name="connsiteX6-33791" fmla="*/ 6105193 w 12641071"/>
              <a:gd name="connsiteY6-33792" fmla="*/ 442067 h 5795240"/>
              <a:gd name="connsiteX7-33793" fmla="*/ 6105193 w 12641071"/>
              <a:gd name="connsiteY7-33794" fmla="*/ 442069 h 5795240"/>
              <a:gd name="connsiteX8-33795" fmla="*/ 6141460 w 12641071"/>
              <a:gd name="connsiteY8-33796" fmla="*/ 475027 h 5795240"/>
              <a:gd name="connsiteX9-33797" fmla="*/ 6788665 w 12641071"/>
              <a:gd name="connsiteY9-33798" fmla="*/ 707369 h 5795240"/>
              <a:gd name="connsiteX10-33799" fmla="*/ 7184710 w 12641071"/>
              <a:gd name="connsiteY10-33800" fmla="*/ 627411 h 5795240"/>
              <a:gd name="connsiteX11-33801" fmla="*/ 7314851 w 12641071"/>
              <a:gd name="connsiteY11-33802" fmla="*/ 559537 h 5795240"/>
              <a:gd name="connsiteX12-33803" fmla="*/ 7314853 w 12641071"/>
              <a:gd name="connsiteY12-33804" fmla="*/ 559536 h 5795240"/>
              <a:gd name="connsiteX13-33805" fmla="*/ 7314851 w 12641071"/>
              <a:gd name="connsiteY13-33806" fmla="*/ 559537 h 5795240"/>
              <a:gd name="connsiteX14-33807" fmla="*/ 7391626 w 12641071"/>
              <a:gd name="connsiteY14-33808" fmla="*/ 508114 h 5795240"/>
              <a:gd name="connsiteX15-33809" fmla="*/ 7391631 w 12641071"/>
              <a:gd name="connsiteY15-33810" fmla="*/ 508110 h 5795240"/>
              <a:gd name="connsiteX16-33811" fmla="*/ 7478934 w 12641071"/>
              <a:gd name="connsiteY16-33812" fmla="*/ 466053 h 5795240"/>
              <a:gd name="connsiteX17-33813" fmla="*/ 7897193 w 12641071"/>
              <a:gd name="connsiteY17-33814" fmla="*/ 381611 h 5795240"/>
              <a:gd name="connsiteX18-33815" fmla="*/ 8788216 w 12641071"/>
              <a:gd name="connsiteY18-33816" fmla="*/ 855364 h 5795240"/>
              <a:gd name="connsiteX19-33817" fmla="*/ 8832362 w 12641071"/>
              <a:gd name="connsiteY19-33818" fmla="*/ 928030 h 5795240"/>
              <a:gd name="connsiteX20-33819" fmla="*/ 8832362 w 12641071"/>
              <a:gd name="connsiteY20-33820" fmla="*/ 928033 h 5795240"/>
              <a:gd name="connsiteX21-33821" fmla="*/ 8842040 w 12641071"/>
              <a:gd name="connsiteY21-33822" fmla="*/ 943961 h 5795240"/>
              <a:gd name="connsiteX22-33823" fmla="*/ 8856144 w 12641071"/>
              <a:gd name="connsiteY22-33824" fmla="*/ 973241 h 5795240"/>
              <a:gd name="connsiteX23-33825" fmla="*/ 8856145 w 12641071"/>
              <a:gd name="connsiteY23-33826" fmla="*/ 973241 h 5795240"/>
              <a:gd name="connsiteX24-33827" fmla="*/ 8878117 w 12641071"/>
              <a:gd name="connsiteY24-33828" fmla="*/ 1018851 h 5795240"/>
              <a:gd name="connsiteX25-33829" fmla="*/ 8877719 w 12641071"/>
              <a:gd name="connsiteY25-33830" fmla="*/ 1018369 h 5795240"/>
              <a:gd name="connsiteX26-33831" fmla="*/ 8853250 w 12641071"/>
              <a:gd name="connsiteY26-33832" fmla="*/ 973288 h 5795240"/>
              <a:gd name="connsiteX27-33833" fmla="*/ 8853249 w 12641071"/>
              <a:gd name="connsiteY27-33834" fmla="*/ 973288 h 5795240"/>
              <a:gd name="connsiteX28-33835" fmla="*/ 8853248 w 12641071"/>
              <a:gd name="connsiteY28-33836" fmla="*/ 973287 h 5795240"/>
              <a:gd name="connsiteX29-33837" fmla="*/ 8849677 w 12641071"/>
              <a:gd name="connsiteY29-33838" fmla="*/ 973341 h 5795240"/>
              <a:gd name="connsiteX30-33839" fmla="*/ 8641543 w 12641071"/>
              <a:gd name="connsiteY30-33840" fmla="*/ 916577 h 5795240"/>
              <a:gd name="connsiteX31-33841" fmla="*/ 8641545 w 12641071"/>
              <a:gd name="connsiteY31-33842" fmla="*/ 916580 h 5795240"/>
              <a:gd name="connsiteX32-33843" fmla="*/ 8849676 w 12641071"/>
              <a:gd name="connsiteY32-33844" fmla="*/ 973343 h 5795240"/>
              <a:gd name="connsiteX33-33845" fmla="*/ 8853248 w 12641071"/>
              <a:gd name="connsiteY33-33846" fmla="*/ 973288 h 5795240"/>
              <a:gd name="connsiteX34-33847" fmla="*/ 8877719 w 12641071"/>
              <a:gd name="connsiteY34-33848" fmla="*/ 1018371 h 5795240"/>
              <a:gd name="connsiteX35-33849" fmla="*/ 8878116 w 12641071"/>
              <a:gd name="connsiteY35-33850" fmla="*/ 1018851 h 5795240"/>
              <a:gd name="connsiteX36-33851" fmla="*/ 8887288 w 12641071"/>
              <a:gd name="connsiteY36-33852" fmla="*/ 1037892 h 5795240"/>
              <a:gd name="connsiteX37-33853" fmla="*/ 8949899 w 12641071"/>
              <a:gd name="connsiteY37-33854" fmla="*/ 1239592 h 5795240"/>
              <a:gd name="connsiteX38-33855" fmla="*/ 8968437 w 12641071"/>
              <a:gd name="connsiteY38-33856" fmla="*/ 1423482 h 5795240"/>
              <a:gd name="connsiteX39-33857" fmla="*/ 8949899 w 12641071"/>
              <a:gd name="connsiteY39-33858" fmla="*/ 1239591 h 5795240"/>
              <a:gd name="connsiteX40-33859" fmla="*/ 8887288 w 12641071"/>
              <a:gd name="connsiteY40-33860" fmla="*/ 1037890 h 5795240"/>
              <a:gd name="connsiteX41-33861" fmla="*/ 8878116 w 12641071"/>
              <a:gd name="connsiteY41-33862" fmla="*/ 1018851 h 5795240"/>
              <a:gd name="connsiteX42-33863" fmla="*/ 8931285 w 12641071"/>
              <a:gd name="connsiteY42-33864" fmla="*/ 1083292 h 5795240"/>
              <a:gd name="connsiteX43-33865" fmla="*/ 9241478 w 12641071"/>
              <a:gd name="connsiteY43-33866" fmla="*/ 1211778 h 5795240"/>
              <a:gd name="connsiteX44-33867" fmla="*/ 9605238 w 12641071"/>
              <a:gd name="connsiteY44-33868" fmla="*/ 1018369 h 5795240"/>
              <a:gd name="connsiteX45-33869" fmla="*/ 9636247 w 12641071"/>
              <a:gd name="connsiteY45-33870" fmla="*/ 961241 h 5795240"/>
              <a:gd name="connsiteX46-33871" fmla="*/ 9641995 w 12641071"/>
              <a:gd name="connsiteY46-33872" fmla="*/ 961152 h 5795240"/>
              <a:gd name="connsiteX47-33873" fmla="*/ 9584939 w 12641071"/>
              <a:gd name="connsiteY47-33874" fmla="*/ 1079594 h 5795240"/>
              <a:gd name="connsiteX48-33875" fmla="*/ 9546257 w 12641071"/>
              <a:gd name="connsiteY48-33876" fmla="*/ 1204206 h 5795240"/>
              <a:gd name="connsiteX49-33877" fmla="*/ 9584939 w 12641071"/>
              <a:gd name="connsiteY49-33878" fmla="*/ 1079596 h 5795240"/>
              <a:gd name="connsiteX50-33879" fmla="*/ 9641995 w 12641071"/>
              <a:gd name="connsiteY50-33880" fmla="*/ 961153 h 5795240"/>
              <a:gd name="connsiteX51-33881" fmla="*/ 9653069 w 12641071"/>
              <a:gd name="connsiteY51-33882" fmla="*/ 960983 h 5795240"/>
              <a:gd name="connsiteX52-33883" fmla="*/ 9801564 w 12641071"/>
              <a:gd name="connsiteY52-33884" fmla="*/ 1196828 h 5795240"/>
              <a:gd name="connsiteX53-33885" fmla="*/ 9801566 w 12641071"/>
              <a:gd name="connsiteY53-33886" fmla="*/ 1196828 h 5795240"/>
              <a:gd name="connsiteX54-33887" fmla="*/ 9653070 w 12641071"/>
              <a:gd name="connsiteY54-33888" fmla="*/ 960982 h 5795240"/>
              <a:gd name="connsiteX55-33889" fmla="*/ 9641996 w 12641071"/>
              <a:gd name="connsiteY55-33890" fmla="*/ 961152 h 5795240"/>
              <a:gd name="connsiteX56-33891" fmla="*/ 9651917 w 12641071"/>
              <a:gd name="connsiteY56-33892" fmla="*/ 940556 h 5795240"/>
              <a:gd name="connsiteX57-33893" fmla="*/ 11050508 w 12641071"/>
              <a:gd name="connsiteY57-33894" fmla="*/ 108150 h 5795240"/>
              <a:gd name="connsiteX58-33895" fmla="*/ 12641071 w 12641071"/>
              <a:gd name="connsiteY58-33896" fmla="*/ 1698711 h 5795240"/>
              <a:gd name="connsiteX59-33897" fmla="*/ 11371062 w 12641071"/>
              <a:gd name="connsiteY59-33898" fmla="*/ 3256960 h 5795240"/>
              <a:gd name="connsiteX60-33899" fmla="*/ 11215953 w 12641071"/>
              <a:gd name="connsiteY60-33900" fmla="*/ 3280632 h 5795240"/>
              <a:gd name="connsiteX61-33901" fmla="*/ 11142318 w 12641071"/>
              <a:gd name="connsiteY61-33902" fmla="*/ 3276914 h 5795240"/>
              <a:gd name="connsiteX62-33903" fmla="*/ 11215952 w 12641071"/>
              <a:gd name="connsiteY62-33904" fmla="*/ 3280632 h 5795240"/>
              <a:gd name="connsiteX63-33905" fmla="*/ 11213133 w 12641071"/>
              <a:gd name="connsiteY63-33906" fmla="*/ 3281062 h 5795240"/>
              <a:gd name="connsiteX64-33907" fmla="*/ 11116921 w 12641071"/>
              <a:gd name="connsiteY64-33908" fmla="*/ 3285921 h 5795240"/>
              <a:gd name="connsiteX65-33909" fmla="*/ 11050507 w 12641071"/>
              <a:gd name="connsiteY65-33910" fmla="*/ 3289274 h 5795240"/>
              <a:gd name="connsiteX66-33911" fmla="*/ 11006292 w 12641071"/>
              <a:gd name="connsiteY66-33912" fmla="*/ 3287041 h 5795240"/>
              <a:gd name="connsiteX67-33913" fmla="*/ 10937101 w 12641071"/>
              <a:gd name="connsiteY67-33914" fmla="*/ 3297601 h 5795240"/>
              <a:gd name="connsiteX68-33915" fmla="*/ 10144740 w 12641071"/>
              <a:gd name="connsiteY68-33916" fmla="*/ 4089962 h 5795240"/>
              <a:gd name="connsiteX69-33917" fmla="*/ 10130374 w 12641071"/>
              <a:gd name="connsiteY69-33918" fmla="*/ 4184101 h 5795240"/>
              <a:gd name="connsiteX70-33919" fmla="*/ 10130375 w 12641071"/>
              <a:gd name="connsiteY70-33920" fmla="*/ 4184103 h 5795240"/>
              <a:gd name="connsiteX71-33921" fmla="*/ 10130656 w 12641071"/>
              <a:gd name="connsiteY71-33922" fmla="*/ 4185950 h 5795240"/>
              <a:gd name="connsiteX72-33923" fmla="*/ 10138194 w 12641071"/>
              <a:gd name="connsiteY72-33924" fmla="*/ 4335228 h 5795240"/>
              <a:gd name="connsiteX73-33925" fmla="*/ 10137710 w 12641071"/>
              <a:gd name="connsiteY73-33926" fmla="*/ 4344822 h 5795240"/>
              <a:gd name="connsiteX74-33927" fmla="*/ 10133555 w 12641071"/>
              <a:gd name="connsiteY74-33928" fmla="*/ 4427096 h 5795240"/>
              <a:gd name="connsiteX75-33929" fmla="*/ 10129312 w 12641071"/>
              <a:gd name="connsiteY75-33930" fmla="*/ 4399289 h 5795240"/>
              <a:gd name="connsiteX76-33931" fmla="*/ 10126797 w 12641071"/>
              <a:gd name="connsiteY76-33932" fmla="*/ 4349498 h 5795240"/>
              <a:gd name="connsiteX77-33933" fmla="*/ 10126796 w 12641071"/>
              <a:gd name="connsiteY77-33934" fmla="*/ 4349498 h 5795240"/>
              <a:gd name="connsiteX78-33935" fmla="*/ 10129311 w 12641071"/>
              <a:gd name="connsiteY78-33936" fmla="*/ 4399289 h 5795240"/>
              <a:gd name="connsiteX79-33937" fmla="*/ 10133554 w 12641071"/>
              <a:gd name="connsiteY79-33938" fmla="*/ 4427096 h 5795240"/>
              <a:gd name="connsiteX80-33939" fmla="*/ 10130656 w 12641071"/>
              <a:gd name="connsiteY80-33940" fmla="*/ 4484506 h 5795240"/>
              <a:gd name="connsiteX81-33941" fmla="*/ 8678182 w 12641071"/>
              <a:gd name="connsiteY81-33942" fmla="*/ 5795240 h 5795240"/>
              <a:gd name="connsiteX82-33943" fmla="*/ 7467518 w 12641071"/>
              <a:gd name="connsiteY82-33944" fmla="*/ 5151535 h 5795240"/>
              <a:gd name="connsiteX83-33945" fmla="*/ 7419945 w 12641071"/>
              <a:gd name="connsiteY83-33946" fmla="*/ 5073228 h 5795240"/>
              <a:gd name="connsiteX84-33947" fmla="*/ 7394386 w 12641071"/>
              <a:gd name="connsiteY84-33948" fmla="*/ 5031156 h 5795240"/>
              <a:gd name="connsiteX85-33949" fmla="*/ 7367299 w 12641071"/>
              <a:gd name="connsiteY85-33950" fmla="*/ 4974928 h 5795240"/>
              <a:gd name="connsiteX86-33951" fmla="*/ 7332905 w 12641071"/>
              <a:gd name="connsiteY86-33952" fmla="*/ 4903531 h 5795240"/>
              <a:gd name="connsiteX87-33953" fmla="*/ 7320958 w 12641071"/>
              <a:gd name="connsiteY87-33954" fmla="*/ 4870887 h 5795240"/>
              <a:gd name="connsiteX88-33955" fmla="*/ 7322174 w 12641071"/>
              <a:gd name="connsiteY88-33956" fmla="*/ 4872361 h 5795240"/>
              <a:gd name="connsiteX89-33957" fmla="*/ 7362630 w 12641071"/>
              <a:gd name="connsiteY89-33958" fmla="*/ 4938954 h 5795240"/>
              <a:gd name="connsiteX90-33959" fmla="*/ 7380779 w 12641071"/>
              <a:gd name="connsiteY90-33960" fmla="*/ 4976628 h 5795240"/>
              <a:gd name="connsiteX91-33961" fmla="*/ 7322175 w 12641071"/>
              <a:gd name="connsiteY91-33962" fmla="*/ 4872361 h 5795240"/>
              <a:gd name="connsiteX92-33963" fmla="*/ 7320959 w 12641071"/>
              <a:gd name="connsiteY92-33964" fmla="*/ 4870887 h 5795240"/>
              <a:gd name="connsiteX93-33965" fmla="*/ 7320958 w 12641071"/>
              <a:gd name="connsiteY93-33966" fmla="*/ 4870887 h 5795240"/>
              <a:gd name="connsiteX94-33967" fmla="*/ 7223551 w 12641071"/>
              <a:gd name="connsiteY94-33968" fmla="*/ 4752829 h 5795240"/>
              <a:gd name="connsiteX95-33969" fmla="*/ 6652445 w 12641071"/>
              <a:gd name="connsiteY95-33970" fmla="*/ 4516269 h 5795240"/>
              <a:gd name="connsiteX96-33971" fmla="*/ 6200873 w 12641071"/>
              <a:gd name="connsiteY96-33972" fmla="*/ 4654206 h 5795240"/>
              <a:gd name="connsiteX97-33973" fmla="*/ 6088813 w 12641071"/>
              <a:gd name="connsiteY97-33974" fmla="*/ 4746663 h 5795240"/>
              <a:gd name="connsiteX98-33975" fmla="*/ 6023271 w 12641071"/>
              <a:gd name="connsiteY98-33976" fmla="*/ 4834312 h 5795240"/>
              <a:gd name="connsiteX99-33977" fmla="*/ 5935320 w 12641071"/>
              <a:gd name="connsiteY99-33978" fmla="*/ 4931081 h 5795240"/>
              <a:gd name="connsiteX100-33979" fmla="*/ 4971763 w 12641071"/>
              <a:gd name="connsiteY100-33980" fmla="*/ 5330200 h 5795240"/>
              <a:gd name="connsiteX101-33981" fmla="*/ 3716172 w 12641071"/>
              <a:gd name="connsiteY101-33982" fmla="*/ 4497938 h 5795240"/>
              <a:gd name="connsiteX102-33983" fmla="*/ 3710773 w 12641071"/>
              <a:gd name="connsiteY102-33984" fmla="*/ 4483182 h 5795240"/>
              <a:gd name="connsiteX103-33985" fmla="*/ 3710773 w 12641071"/>
              <a:gd name="connsiteY103-33986" fmla="*/ 4483181 h 5795240"/>
              <a:gd name="connsiteX104-33987" fmla="*/ 3674984 w 12641071"/>
              <a:gd name="connsiteY104-33988" fmla="*/ 4385402 h 5795240"/>
              <a:gd name="connsiteX105-33989" fmla="*/ 3670349 w 12641071"/>
              <a:gd name="connsiteY105-33990" fmla="*/ 4372742 h 5795240"/>
              <a:gd name="connsiteX106-33991" fmla="*/ 3659438 w 12641071"/>
              <a:gd name="connsiteY106-33992" fmla="*/ 4330309 h 5795240"/>
              <a:gd name="connsiteX107-33993" fmla="*/ 3672084 w 12641071"/>
              <a:gd name="connsiteY107-33994" fmla="*/ 4353606 h 5795240"/>
              <a:gd name="connsiteX108-33995" fmla="*/ 3659440 w 12641071"/>
              <a:gd name="connsiteY108-33996" fmla="*/ 4330309 h 5795240"/>
              <a:gd name="connsiteX109-33997" fmla="*/ 3613217 w 12641071"/>
              <a:gd name="connsiteY109-33998" fmla="*/ 4245153 h 5795240"/>
              <a:gd name="connsiteX110-33999" fmla="*/ 3083792 w 12641071"/>
              <a:gd name="connsiteY110-34000" fmla="*/ 3963660 h 5795240"/>
              <a:gd name="connsiteX111-34001" fmla="*/ 2835272 w 12641071"/>
              <a:gd name="connsiteY111-34002" fmla="*/ 4013833 h 5795240"/>
              <a:gd name="connsiteX112-34003" fmla="*/ 2820214 w 12641071"/>
              <a:gd name="connsiteY112-34004" fmla="*/ 4022007 h 5795240"/>
              <a:gd name="connsiteX113-34005" fmla="*/ 2820212 w 12641071"/>
              <a:gd name="connsiteY113-34006" fmla="*/ 4022008 h 5795240"/>
              <a:gd name="connsiteX114-34007" fmla="*/ 2820206 w 12641071"/>
              <a:gd name="connsiteY114-34008" fmla="*/ 4022011 h 5795240"/>
              <a:gd name="connsiteX115-34009" fmla="*/ 2813481 w 12641071"/>
              <a:gd name="connsiteY115-34010" fmla="*/ 4027041 h 5795240"/>
              <a:gd name="connsiteX116-34011" fmla="*/ 2762875 w 12641071"/>
              <a:gd name="connsiteY116-34012" fmla="*/ 4057784 h 5795240"/>
              <a:gd name="connsiteX117-34013" fmla="*/ 2762878 w 12641071"/>
              <a:gd name="connsiteY117-34014" fmla="*/ 4057784 h 5795240"/>
              <a:gd name="connsiteX118-34015" fmla="*/ 2694694 w 12641071"/>
              <a:gd name="connsiteY118-34016" fmla="*/ 4099208 h 5795240"/>
              <a:gd name="connsiteX119-34017" fmla="*/ 2726822 w 12641071"/>
              <a:gd name="connsiteY119-34018" fmla="*/ 4072700 h 5795240"/>
              <a:gd name="connsiteX120-34019" fmla="*/ 2757719 w 12641071"/>
              <a:gd name="connsiteY120-34020" fmla="*/ 4055929 h 5795240"/>
              <a:gd name="connsiteX121-34021" fmla="*/ 2757718 w 12641071"/>
              <a:gd name="connsiteY121-34022" fmla="*/ 4055928 h 5795240"/>
              <a:gd name="connsiteX122-34023" fmla="*/ 2726820 w 12641071"/>
              <a:gd name="connsiteY122-34024" fmla="*/ 4072700 h 5795240"/>
              <a:gd name="connsiteX123-34025" fmla="*/ 2694692 w 12641071"/>
              <a:gd name="connsiteY123-34026" fmla="*/ 4099208 h 5795240"/>
              <a:gd name="connsiteX124-34027" fmla="*/ 2664698 w 12641071"/>
              <a:gd name="connsiteY124-34028" fmla="*/ 4117431 h 5795240"/>
              <a:gd name="connsiteX125-34029" fmla="*/ 1804544 w 12641071"/>
              <a:gd name="connsiteY125-34030" fmla="*/ 4335229 h 5795240"/>
              <a:gd name="connsiteX126-34031" fmla="*/ 0 w 12641071"/>
              <a:gd name="connsiteY126-34032" fmla="*/ 2530685 h 5795240"/>
              <a:gd name="connsiteX127-34033" fmla="*/ 1804544 w 12641071"/>
              <a:gd name="connsiteY127-34034" fmla="*/ 726143 h 5795240"/>
              <a:gd name="connsiteX128-34035" fmla="*/ 3080549 w 12641071"/>
              <a:gd name="connsiteY128-34036" fmla="*/ 1254682 h 5795240"/>
              <a:gd name="connsiteX129-34037" fmla="*/ 3268676 w 12641071"/>
              <a:gd name="connsiteY129-34038" fmla="*/ 1461167 h 5795240"/>
              <a:gd name="connsiteX130-34039" fmla="*/ 3565826 w 12641071"/>
              <a:gd name="connsiteY130-34040" fmla="*/ 1551935 h 5795240"/>
              <a:gd name="connsiteX131-34041" fmla="*/ 4086504 w 12641071"/>
              <a:gd name="connsiteY131-34042" fmla="*/ 1127574 h 5795240"/>
              <a:gd name="connsiteX132-34043" fmla="*/ 4103078 w 12641071"/>
              <a:gd name="connsiteY132-34044" fmla="*/ 1004204 h 5795240"/>
              <a:gd name="connsiteX133-34045" fmla="*/ 5215874 w 12641071"/>
              <a:gd name="connsiteY133-34046" fmla="*/ 0 h 5795240"/>
              <a:gd name="connsiteX0-34047" fmla="*/ 3682364 w 12641071"/>
              <a:gd name="connsiteY0-34048" fmla="*/ 4386723 h 5795240"/>
              <a:gd name="connsiteX1-34049" fmla="*/ 3772428 w 12641071"/>
              <a:gd name="connsiteY1-34050" fmla="*/ 4402840 h 5795240"/>
              <a:gd name="connsiteX2-34051" fmla="*/ 3772428 w 12641071"/>
              <a:gd name="connsiteY2-34052" fmla="*/ 4402840 h 5795240"/>
              <a:gd name="connsiteX3-34053" fmla="*/ 3682364 w 12641071"/>
              <a:gd name="connsiteY3-34054" fmla="*/ 4386723 h 5795240"/>
              <a:gd name="connsiteX4-34055" fmla="*/ 5215874 w 12641071"/>
              <a:gd name="connsiteY4-34056" fmla="*/ 0 h 5795240"/>
              <a:gd name="connsiteX5-34057" fmla="*/ 5927386 w 12641071"/>
              <a:gd name="connsiteY5-34058" fmla="*/ 255427 h 5795240"/>
              <a:gd name="connsiteX6-34059" fmla="*/ 6105193 w 12641071"/>
              <a:gd name="connsiteY6-34060" fmla="*/ 442067 h 5795240"/>
              <a:gd name="connsiteX7-34061" fmla="*/ 6105193 w 12641071"/>
              <a:gd name="connsiteY7-34062" fmla="*/ 442069 h 5795240"/>
              <a:gd name="connsiteX8-34063" fmla="*/ 6141460 w 12641071"/>
              <a:gd name="connsiteY8-34064" fmla="*/ 475027 h 5795240"/>
              <a:gd name="connsiteX9-34065" fmla="*/ 6788665 w 12641071"/>
              <a:gd name="connsiteY9-34066" fmla="*/ 707369 h 5795240"/>
              <a:gd name="connsiteX10-34067" fmla="*/ 7184710 w 12641071"/>
              <a:gd name="connsiteY10-34068" fmla="*/ 627411 h 5795240"/>
              <a:gd name="connsiteX11-34069" fmla="*/ 7314851 w 12641071"/>
              <a:gd name="connsiteY11-34070" fmla="*/ 559537 h 5795240"/>
              <a:gd name="connsiteX12-34071" fmla="*/ 7314853 w 12641071"/>
              <a:gd name="connsiteY12-34072" fmla="*/ 559536 h 5795240"/>
              <a:gd name="connsiteX13-34073" fmla="*/ 7314851 w 12641071"/>
              <a:gd name="connsiteY13-34074" fmla="*/ 559537 h 5795240"/>
              <a:gd name="connsiteX14-34075" fmla="*/ 7391626 w 12641071"/>
              <a:gd name="connsiteY14-34076" fmla="*/ 508114 h 5795240"/>
              <a:gd name="connsiteX15-34077" fmla="*/ 7391631 w 12641071"/>
              <a:gd name="connsiteY15-34078" fmla="*/ 508110 h 5795240"/>
              <a:gd name="connsiteX16-34079" fmla="*/ 7478934 w 12641071"/>
              <a:gd name="connsiteY16-34080" fmla="*/ 466053 h 5795240"/>
              <a:gd name="connsiteX17-34081" fmla="*/ 7897193 w 12641071"/>
              <a:gd name="connsiteY17-34082" fmla="*/ 381611 h 5795240"/>
              <a:gd name="connsiteX18-34083" fmla="*/ 8788216 w 12641071"/>
              <a:gd name="connsiteY18-34084" fmla="*/ 855364 h 5795240"/>
              <a:gd name="connsiteX19-34085" fmla="*/ 8832362 w 12641071"/>
              <a:gd name="connsiteY19-34086" fmla="*/ 928030 h 5795240"/>
              <a:gd name="connsiteX20-34087" fmla="*/ 8832362 w 12641071"/>
              <a:gd name="connsiteY20-34088" fmla="*/ 928033 h 5795240"/>
              <a:gd name="connsiteX21-34089" fmla="*/ 8842040 w 12641071"/>
              <a:gd name="connsiteY21-34090" fmla="*/ 943961 h 5795240"/>
              <a:gd name="connsiteX22-34091" fmla="*/ 8856144 w 12641071"/>
              <a:gd name="connsiteY22-34092" fmla="*/ 973241 h 5795240"/>
              <a:gd name="connsiteX23-34093" fmla="*/ 8856145 w 12641071"/>
              <a:gd name="connsiteY23-34094" fmla="*/ 973241 h 5795240"/>
              <a:gd name="connsiteX24-34095" fmla="*/ 8878117 w 12641071"/>
              <a:gd name="connsiteY24-34096" fmla="*/ 1018851 h 5795240"/>
              <a:gd name="connsiteX25-34097" fmla="*/ 8877719 w 12641071"/>
              <a:gd name="connsiteY25-34098" fmla="*/ 1018369 h 5795240"/>
              <a:gd name="connsiteX26-34099" fmla="*/ 8853250 w 12641071"/>
              <a:gd name="connsiteY26-34100" fmla="*/ 973288 h 5795240"/>
              <a:gd name="connsiteX27-34101" fmla="*/ 8853249 w 12641071"/>
              <a:gd name="connsiteY27-34102" fmla="*/ 973288 h 5795240"/>
              <a:gd name="connsiteX28-34103" fmla="*/ 8853248 w 12641071"/>
              <a:gd name="connsiteY28-34104" fmla="*/ 973287 h 5795240"/>
              <a:gd name="connsiteX29-34105" fmla="*/ 8849677 w 12641071"/>
              <a:gd name="connsiteY29-34106" fmla="*/ 973341 h 5795240"/>
              <a:gd name="connsiteX30-34107" fmla="*/ 8641543 w 12641071"/>
              <a:gd name="connsiteY30-34108" fmla="*/ 916577 h 5795240"/>
              <a:gd name="connsiteX31-34109" fmla="*/ 8641545 w 12641071"/>
              <a:gd name="connsiteY31-34110" fmla="*/ 916580 h 5795240"/>
              <a:gd name="connsiteX32-34111" fmla="*/ 8849676 w 12641071"/>
              <a:gd name="connsiteY32-34112" fmla="*/ 973343 h 5795240"/>
              <a:gd name="connsiteX33-34113" fmla="*/ 8853248 w 12641071"/>
              <a:gd name="connsiteY33-34114" fmla="*/ 973288 h 5795240"/>
              <a:gd name="connsiteX34-34115" fmla="*/ 8877719 w 12641071"/>
              <a:gd name="connsiteY34-34116" fmla="*/ 1018371 h 5795240"/>
              <a:gd name="connsiteX35-34117" fmla="*/ 8878116 w 12641071"/>
              <a:gd name="connsiteY35-34118" fmla="*/ 1018851 h 5795240"/>
              <a:gd name="connsiteX36-34119" fmla="*/ 8887288 w 12641071"/>
              <a:gd name="connsiteY36-34120" fmla="*/ 1037892 h 5795240"/>
              <a:gd name="connsiteX37-34121" fmla="*/ 8949899 w 12641071"/>
              <a:gd name="connsiteY37-34122" fmla="*/ 1239592 h 5795240"/>
              <a:gd name="connsiteX38-34123" fmla="*/ 8968437 w 12641071"/>
              <a:gd name="connsiteY38-34124" fmla="*/ 1423482 h 5795240"/>
              <a:gd name="connsiteX39-34125" fmla="*/ 8949899 w 12641071"/>
              <a:gd name="connsiteY39-34126" fmla="*/ 1239591 h 5795240"/>
              <a:gd name="connsiteX40-34127" fmla="*/ 8887288 w 12641071"/>
              <a:gd name="connsiteY40-34128" fmla="*/ 1037890 h 5795240"/>
              <a:gd name="connsiteX41-34129" fmla="*/ 8878116 w 12641071"/>
              <a:gd name="connsiteY41-34130" fmla="*/ 1018851 h 5795240"/>
              <a:gd name="connsiteX42-34131" fmla="*/ 8931285 w 12641071"/>
              <a:gd name="connsiteY42-34132" fmla="*/ 1083292 h 5795240"/>
              <a:gd name="connsiteX43-34133" fmla="*/ 9241478 w 12641071"/>
              <a:gd name="connsiteY43-34134" fmla="*/ 1211778 h 5795240"/>
              <a:gd name="connsiteX44-34135" fmla="*/ 9605238 w 12641071"/>
              <a:gd name="connsiteY44-34136" fmla="*/ 1018369 h 5795240"/>
              <a:gd name="connsiteX45-34137" fmla="*/ 9636247 w 12641071"/>
              <a:gd name="connsiteY45-34138" fmla="*/ 961241 h 5795240"/>
              <a:gd name="connsiteX46-34139" fmla="*/ 9641995 w 12641071"/>
              <a:gd name="connsiteY46-34140" fmla="*/ 961152 h 5795240"/>
              <a:gd name="connsiteX47-34141" fmla="*/ 9584939 w 12641071"/>
              <a:gd name="connsiteY47-34142" fmla="*/ 1079594 h 5795240"/>
              <a:gd name="connsiteX48-34143" fmla="*/ 9546257 w 12641071"/>
              <a:gd name="connsiteY48-34144" fmla="*/ 1204206 h 5795240"/>
              <a:gd name="connsiteX49-34145" fmla="*/ 9584939 w 12641071"/>
              <a:gd name="connsiteY49-34146" fmla="*/ 1079596 h 5795240"/>
              <a:gd name="connsiteX50-34147" fmla="*/ 9641995 w 12641071"/>
              <a:gd name="connsiteY50-34148" fmla="*/ 961153 h 5795240"/>
              <a:gd name="connsiteX51-34149" fmla="*/ 9653069 w 12641071"/>
              <a:gd name="connsiteY51-34150" fmla="*/ 960983 h 5795240"/>
              <a:gd name="connsiteX52-34151" fmla="*/ 9801564 w 12641071"/>
              <a:gd name="connsiteY52-34152" fmla="*/ 1196828 h 5795240"/>
              <a:gd name="connsiteX53-34153" fmla="*/ 9801566 w 12641071"/>
              <a:gd name="connsiteY53-34154" fmla="*/ 1196828 h 5795240"/>
              <a:gd name="connsiteX54-34155" fmla="*/ 9653070 w 12641071"/>
              <a:gd name="connsiteY54-34156" fmla="*/ 960982 h 5795240"/>
              <a:gd name="connsiteX55-34157" fmla="*/ 9641996 w 12641071"/>
              <a:gd name="connsiteY55-34158" fmla="*/ 961152 h 5795240"/>
              <a:gd name="connsiteX56-34159" fmla="*/ 9651917 w 12641071"/>
              <a:gd name="connsiteY56-34160" fmla="*/ 940556 h 5795240"/>
              <a:gd name="connsiteX57-34161" fmla="*/ 11050508 w 12641071"/>
              <a:gd name="connsiteY57-34162" fmla="*/ 108150 h 5795240"/>
              <a:gd name="connsiteX58-34163" fmla="*/ 12641071 w 12641071"/>
              <a:gd name="connsiteY58-34164" fmla="*/ 1698711 h 5795240"/>
              <a:gd name="connsiteX59-34165" fmla="*/ 11371062 w 12641071"/>
              <a:gd name="connsiteY59-34166" fmla="*/ 3256960 h 5795240"/>
              <a:gd name="connsiteX60-34167" fmla="*/ 11215953 w 12641071"/>
              <a:gd name="connsiteY60-34168" fmla="*/ 3280632 h 5795240"/>
              <a:gd name="connsiteX61-34169" fmla="*/ 11142318 w 12641071"/>
              <a:gd name="connsiteY61-34170" fmla="*/ 3276914 h 5795240"/>
              <a:gd name="connsiteX62-34171" fmla="*/ 11215952 w 12641071"/>
              <a:gd name="connsiteY62-34172" fmla="*/ 3280632 h 5795240"/>
              <a:gd name="connsiteX63-34173" fmla="*/ 11213133 w 12641071"/>
              <a:gd name="connsiteY63-34174" fmla="*/ 3281062 h 5795240"/>
              <a:gd name="connsiteX64-34175" fmla="*/ 11116921 w 12641071"/>
              <a:gd name="connsiteY64-34176" fmla="*/ 3285921 h 5795240"/>
              <a:gd name="connsiteX65-34177" fmla="*/ 11050507 w 12641071"/>
              <a:gd name="connsiteY65-34178" fmla="*/ 3289274 h 5795240"/>
              <a:gd name="connsiteX66-34179" fmla="*/ 11006292 w 12641071"/>
              <a:gd name="connsiteY66-34180" fmla="*/ 3287041 h 5795240"/>
              <a:gd name="connsiteX67-34181" fmla="*/ 10937101 w 12641071"/>
              <a:gd name="connsiteY67-34182" fmla="*/ 3297601 h 5795240"/>
              <a:gd name="connsiteX68-34183" fmla="*/ 10144740 w 12641071"/>
              <a:gd name="connsiteY68-34184" fmla="*/ 4089962 h 5795240"/>
              <a:gd name="connsiteX69-34185" fmla="*/ 10130374 w 12641071"/>
              <a:gd name="connsiteY69-34186" fmla="*/ 4184101 h 5795240"/>
              <a:gd name="connsiteX70-34187" fmla="*/ 10130375 w 12641071"/>
              <a:gd name="connsiteY70-34188" fmla="*/ 4184103 h 5795240"/>
              <a:gd name="connsiteX71-34189" fmla="*/ 10130656 w 12641071"/>
              <a:gd name="connsiteY71-34190" fmla="*/ 4185950 h 5795240"/>
              <a:gd name="connsiteX72-34191" fmla="*/ 10138194 w 12641071"/>
              <a:gd name="connsiteY72-34192" fmla="*/ 4335228 h 5795240"/>
              <a:gd name="connsiteX73-34193" fmla="*/ 10137710 w 12641071"/>
              <a:gd name="connsiteY73-34194" fmla="*/ 4344822 h 5795240"/>
              <a:gd name="connsiteX74-34195" fmla="*/ 10133555 w 12641071"/>
              <a:gd name="connsiteY74-34196" fmla="*/ 4427096 h 5795240"/>
              <a:gd name="connsiteX75-34197" fmla="*/ 10129312 w 12641071"/>
              <a:gd name="connsiteY75-34198" fmla="*/ 4399289 h 5795240"/>
              <a:gd name="connsiteX76-34199" fmla="*/ 10126797 w 12641071"/>
              <a:gd name="connsiteY76-34200" fmla="*/ 4349498 h 5795240"/>
              <a:gd name="connsiteX77-34201" fmla="*/ 10126796 w 12641071"/>
              <a:gd name="connsiteY77-34202" fmla="*/ 4349498 h 5795240"/>
              <a:gd name="connsiteX78-34203" fmla="*/ 10129311 w 12641071"/>
              <a:gd name="connsiteY78-34204" fmla="*/ 4399289 h 5795240"/>
              <a:gd name="connsiteX79-34205" fmla="*/ 10133554 w 12641071"/>
              <a:gd name="connsiteY79-34206" fmla="*/ 4427096 h 5795240"/>
              <a:gd name="connsiteX80-34207" fmla="*/ 10130656 w 12641071"/>
              <a:gd name="connsiteY80-34208" fmla="*/ 4484506 h 5795240"/>
              <a:gd name="connsiteX81-34209" fmla="*/ 8678182 w 12641071"/>
              <a:gd name="connsiteY81-34210" fmla="*/ 5795240 h 5795240"/>
              <a:gd name="connsiteX82-34211" fmla="*/ 7467518 w 12641071"/>
              <a:gd name="connsiteY82-34212" fmla="*/ 5151535 h 5795240"/>
              <a:gd name="connsiteX83-34213" fmla="*/ 7419945 w 12641071"/>
              <a:gd name="connsiteY83-34214" fmla="*/ 5073228 h 5795240"/>
              <a:gd name="connsiteX84-34215" fmla="*/ 7394386 w 12641071"/>
              <a:gd name="connsiteY84-34216" fmla="*/ 5031156 h 5795240"/>
              <a:gd name="connsiteX85-34217" fmla="*/ 7367299 w 12641071"/>
              <a:gd name="connsiteY85-34218" fmla="*/ 4974928 h 5795240"/>
              <a:gd name="connsiteX86-34219" fmla="*/ 7332905 w 12641071"/>
              <a:gd name="connsiteY86-34220" fmla="*/ 4903531 h 5795240"/>
              <a:gd name="connsiteX87-34221" fmla="*/ 7320958 w 12641071"/>
              <a:gd name="connsiteY87-34222" fmla="*/ 4870887 h 5795240"/>
              <a:gd name="connsiteX88-34223" fmla="*/ 7322174 w 12641071"/>
              <a:gd name="connsiteY88-34224" fmla="*/ 4872361 h 5795240"/>
              <a:gd name="connsiteX89-34225" fmla="*/ 7362630 w 12641071"/>
              <a:gd name="connsiteY89-34226" fmla="*/ 4938954 h 5795240"/>
              <a:gd name="connsiteX90-34227" fmla="*/ 7322175 w 12641071"/>
              <a:gd name="connsiteY90-34228" fmla="*/ 4872361 h 5795240"/>
              <a:gd name="connsiteX91-34229" fmla="*/ 7320959 w 12641071"/>
              <a:gd name="connsiteY91-34230" fmla="*/ 4870887 h 5795240"/>
              <a:gd name="connsiteX92-34231" fmla="*/ 7320958 w 12641071"/>
              <a:gd name="connsiteY92-34232" fmla="*/ 4870887 h 5795240"/>
              <a:gd name="connsiteX93-34233" fmla="*/ 7223551 w 12641071"/>
              <a:gd name="connsiteY93-34234" fmla="*/ 4752829 h 5795240"/>
              <a:gd name="connsiteX94-34235" fmla="*/ 6652445 w 12641071"/>
              <a:gd name="connsiteY94-34236" fmla="*/ 4516269 h 5795240"/>
              <a:gd name="connsiteX95-34237" fmla="*/ 6200873 w 12641071"/>
              <a:gd name="connsiteY95-34238" fmla="*/ 4654206 h 5795240"/>
              <a:gd name="connsiteX96-34239" fmla="*/ 6088813 w 12641071"/>
              <a:gd name="connsiteY96-34240" fmla="*/ 4746663 h 5795240"/>
              <a:gd name="connsiteX97-34241" fmla="*/ 6023271 w 12641071"/>
              <a:gd name="connsiteY97-34242" fmla="*/ 4834312 h 5795240"/>
              <a:gd name="connsiteX98-34243" fmla="*/ 5935320 w 12641071"/>
              <a:gd name="connsiteY98-34244" fmla="*/ 4931081 h 5795240"/>
              <a:gd name="connsiteX99-34245" fmla="*/ 4971763 w 12641071"/>
              <a:gd name="connsiteY99-34246" fmla="*/ 5330200 h 5795240"/>
              <a:gd name="connsiteX100-34247" fmla="*/ 3716172 w 12641071"/>
              <a:gd name="connsiteY100-34248" fmla="*/ 4497938 h 5795240"/>
              <a:gd name="connsiteX101-34249" fmla="*/ 3710773 w 12641071"/>
              <a:gd name="connsiteY101-34250" fmla="*/ 4483182 h 5795240"/>
              <a:gd name="connsiteX102-34251" fmla="*/ 3710773 w 12641071"/>
              <a:gd name="connsiteY102-34252" fmla="*/ 4483181 h 5795240"/>
              <a:gd name="connsiteX103-34253" fmla="*/ 3674984 w 12641071"/>
              <a:gd name="connsiteY103-34254" fmla="*/ 4385402 h 5795240"/>
              <a:gd name="connsiteX104-34255" fmla="*/ 3670349 w 12641071"/>
              <a:gd name="connsiteY104-34256" fmla="*/ 4372742 h 5795240"/>
              <a:gd name="connsiteX105-34257" fmla="*/ 3659438 w 12641071"/>
              <a:gd name="connsiteY105-34258" fmla="*/ 4330309 h 5795240"/>
              <a:gd name="connsiteX106-34259" fmla="*/ 3672084 w 12641071"/>
              <a:gd name="connsiteY106-34260" fmla="*/ 4353606 h 5795240"/>
              <a:gd name="connsiteX107-34261" fmla="*/ 3659440 w 12641071"/>
              <a:gd name="connsiteY107-34262" fmla="*/ 4330309 h 5795240"/>
              <a:gd name="connsiteX108-34263" fmla="*/ 3613217 w 12641071"/>
              <a:gd name="connsiteY108-34264" fmla="*/ 4245153 h 5795240"/>
              <a:gd name="connsiteX109-34265" fmla="*/ 3083792 w 12641071"/>
              <a:gd name="connsiteY109-34266" fmla="*/ 3963660 h 5795240"/>
              <a:gd name="connsiteX110-34267" fmla="*/ 2835272 w 12641071"/>
              <a:gd name="connsiteY110-34268" fmla="*/ 4013833 h 5795240"/>
              <a:gd name="connsiteX111-34269" fmla="*/ 2820214 w 12641071"/>
              <a:gd name="connsiteY111-34270" fmla="*/ 4022007 h 5795240"/>
              <a:gd name="connsiteX112-34271" fmla="*/ 2820212 w 12641071"/>
              <a:gd name="connsiteY112-34272" fmla="*/ 4022008 h 5795240"/>
              <a:gd name="connsiteX113-34273" fmla="*/ 2820206 w 12641071"/>
              <a:gd name="connsiteY113-34274" fmla="*/ 4022011 h 5795240"/>
              <a:gd name="connsiteX114-34275" fmla="*/ 2813481 w 12641071"/>
              <a:gd name="connsiteY114-34276" fmla="*/ 4027041 h 5795240"/>
              <a:gd name="connsiteX115-34277" fmla="*/ 2762875 w 12641071"/>
              <a:gd name="connsiteY115-34278" fmla="*/ 4057784 h 5795240"/>
              <a:gd name="connsiteX116-34279" fmla="*/ 2762878 w 12641071"/>
              <a:gd name="connsiteY116-34280" fmla="*/ 4057784 h 5795240"/>
              <a:gd name="connsiteX117-34281" fmla="*/ 2694694 w 12641071"/>
              <a:gd name="connsiteY117-34282" fmla="*/ 4099208 h 5795240"/>
              <a:gd name="connsiteX118-34283" fmla="*/ 2726822 w 12641071"/>
              <a:gd name="connsiteY118-34284" fmla="*/ 4072700 h 5795240"/>
              <a:gd name="connsiteX119-34285" fmla="*/ 2757719 w 12641071"/>
              <a:gd name="connsiteY119-34286" fmla="*/ 4055929 h 5795240"/>
              <a:gd name="connsiteX120-34287" fmla="*/ 2757718 w 12641071"/>
              <a:gd name="connsiteY120-34288" fmla="*/ 4055928 h 5795240"/>
              <a:gd name="connsiteX121-34289" fmla="*/ 2726820 w 12641071"/>
              <a:gd name="connsiteY121-34290" fmla="*/ 4072700 h 5795240"/>
              <a:gd name="connsiteX122-34291" fmla="*/ 2694692 w 12641071"/>
              <a:gd name="connsiteY122-34292" fmla="*/ 4099208 h 5795240"/>
              <a:gd name="connsiteX123-34293" fmla="*/ 2664698 w 12641071"/>
              <a:gd name="connsiteY123-34294" fmla="*/ 4117431 h 5795240"/>
              <a:gd name="connsiteX124-34295" fmla="*/ 1804544 w 12641071"/>
              <a:gd name="connsiteY124-34296" fmla="*/ 4335229 h 5795240"/>
              <a:gd name="connsiteX125-34297" fmla="*/ 0 w 12641071"/>
              <a:gd name="connsiteY125-34298" fmla="*/ 2530685 h 5795240"/>
              <a:gd name="connsiteX126-34299" fmla="*/ 1804544 w 12641071"/>
              <a:gd name="connsiteY126-34300" fmla="*/ 726143 h 5795240"/>
              <a:gd name="connsiteX127-34301" fmla="*/ 3080549 w 12641071"/>
              <a:gd name="connsiteY127-34302" fmla="*/ 1254682 h 5795240"/>
              <a:gd name="connsiteX128-34303" fmla="*/ 3268676 w 12641071"/>
              <a:gd name="connsiteY128-34304" fmla="*/ 1461167 h 5795240"/>
              <a:gd name="connsiteX129-34305" fmla="*/ 3565826 w 12641071"/>
              <a:gd name="connsiteY129-34306" fmla="*/ 1551935 h 5795240"/>
              <a:gd name="connsiteX130-34307" fmla="*/ 4086504 w 12641071"/>
              <a:gd name="connsiteY130-34308" fmla="*/ 1127574 h 5795240"/>
              <a:gd name="connsiteX131-34309" fmla="*/ 4103078 w 12641071"/>
              <a:gd name="connsiteY131-34310" fmla="*/ 1004204 h 5795240"/>
              <a:gd name="connsiteX132-34311" fmla="*/ 5215874 w 12641071"/>
              <a:gd name="connsiteY132-34312" fmla="*/ 0 h 5795240"/>
              <a:gd name="connsiteX0-34313" fmla="*/ 3682364 w 12641071"/>
              <a:gd name="connsiteY0-34314" fmla="*/ 4386723 h 5795240"/>
              <a:gd name="connsiteX1-34315" fmla="*/ 3772428 w 12641071"/>
              <a:gd name="connsiteY1-34316" fmla="*/ 4402840 h 5795240"/>
              <a:gd name="connsiteX2-34317" fmla="*/ 3772428 w 12641071"/>
              <a:gd name="connsiteY2-34318" fmla="*/ 4402840 h 5795240"/>
              <a:gd name="connsiteX3-34319" fmla="*/ 3682364 w 12641071"/>
              <a:gd name="connsiteY3-34320" fmla="*/ 4386723 h 5795240"/>
              <a:gd name="connsiteX4-34321" fmla="*/ 5215874 w 12641071"/>
              <a:gd name="connsiteY4-34322" fmla="*/ 0 h 5795240"/>
              <a:gd name="connsiteX5-34323" fmla="*/ 5927386 w 12641071"/>
              <a:gd name="connsiteY5-34324" fmla="*/ 255427 h 5795240"/>
              <a:gd name="connsiteX6-34325" fmla="*/ 6105193 w 12641071"/>
              <a:gd name="connsiteY6-34326" fmla="*/ 442067 h 5795240"/>
              <a:gd name="connsiteX7-34327" fmla="*/ 6105193 w 12641071"/>
              <a:gd name="connsiteY7-34328" fmla="*/ 442069 h 5795240"/>
              <a:gd name="connsiteX8-34329" fmla="*/ 6141460 w 12641071"/>
              <a:gd name="connsiteY8-34330" fmla="*/ 475027 h 5795240"/>
              <a:gd name="connsiteX9-34331" fmla="*/ 6788665 w 12641071"/>
              <a:gd name="connsiteY9-34332" fmla="*/ 707369 h 5795240"/>
              <a:gd name="connsiteX10-34333" fmla="*/ 7184710 w 12641071"/>
              <a:gd name="connsiteY10-34334" fmla="*/ 627411 h 5795240"/>
              <a:gd name="connsiteX11-34335" fmla="*/ 7314851 w 12641071"/>
              <a:gd name="connsiteY11-34336" fmla="*/ 559537 h 5795240"/>
              <a:gd name="connsiteX12-34337" fmla="*/ 7314853 w 12641071"/>
              <a:gd name="connsiteY12-34338" fmla="*/ 559536 h 5795240"/>
              <a:gd name="connsiteX13-34339" fmla="*/ 7314851 w 12641071"/>
              <a:gd name="connsiteY13-34340" fmla="*/ 559537 h 5795240"/>
              <a:gd name="connsiteX14-34341" fmla="*/ 7391626 w 12641071"/>
              <a:gd name="connsiteY14-34342" fmla="*/ 508114 h 5795240"/>
              <a:gd name="connsiteX15-34343" fmla="*/ 7391631 w 12641071"/>
              <a:gd name="connsiteY15-34344" fmla="*/ 508110 h 5795240"/>
              <a:gd name="connsiteX16-34345" fmla="*/ 7478934 w 12641071"/>
              <a:gd name="connsiteY16-34346" fmla="*/ 466053 h 5795240"/>
              <a:gd name="connsiteX17-34347" fmla="*/ 7897193 w 12641071"/>
              <a:gd name="connsiteY17-34348" fmla="*/ 381611 h 5795240"/>
              <a:gd name="connsiteX18-34349" fmla="*/ 8788216 w 12641071"/>
              <a:gd name="connsiteY18-34350" fmla="*/ 855364 h 5795240"/>
              <a:gd name="connsiteX19-34351" fmla="*/ 8832362 w 12641071"/>
              <a:gd name="connsiteY19-34352" fmla="*/ 928030 h 5795240"/>
              <a:gd name="connsiteX20-34353" fmla="*/ 8832362 w 12641071"/>
              <a:gd name="connsiteY20-34354" fmla="*/ 928033 h 5795240"/>
              <a:gd name="connsiteX21-34355" fmla="*/ 8842040 w 12641071"/>
              <a:gd name="connsiteY21-34356" fmla="*/ 943961 h 5795240"/>
              <a:gd name="connsiteX22-34357" fmla="*/ 8856144 w 12641071"/>
              <a:gd name="connsiteY22-34358" fmla="*/ 973241 h 5795240"/>
              <a:gd name="connsiteX23-34359" fmla="*/ 8856145 w 12641071"/>
              <a:gd name="connsiteY23-34360" fmla="*/ 973241 h 5795240"/>
              <a:gd name="connsiteX24-34361" fmla="*/ 8878117 w 12641071"/>
              <a:gd name="connsiteY24-34362" fmla="*/ 1018851 h 5795240"/>
              <a:gd name="connsiteX25-34363" fmla="*/ 8877719 w 12641071"/>
              <a:gd name="connsiteY25-34364" fmla="*/ 1018369 h 5795240"/>
              <a:gd name="connsiteX26-34365" fmla="*/ 8853250 w 12641071"/>
              <a:gd name="connsiteY26-34366" fmla="*/ 973288 h 5795240"/>
              <a:gd name="connsiteX27-34367" fmla="*/ 8853249 w 12641071"/>
              <a:gd name="connsiteY27-34368" fmla="*/ 973288 h 5795240"/>
              <a:gd name="connsiteX28-34369" fmla="*/ 8853248 w 12641071"/>
              <a:gd name="connsiteY28-34370" fmla="*/ 973287 h 5795240"/>
              <a:gd name="connsiteX29-34371" fmla="*/ 8849677 w 12641071"/>
              <a:gd name="connsiteY29-34372" fmla="*/ 973341 h 5795240"/>
              <a:gd name="connsiteX30-34373" fmla="*/ 8641543 w 12641071"/>
              <a:gd name="connsiteY30-34374" fmla="*/ 916577 h 5795240"/>
              <a:gd name="connsiteX31-34375" fmla="*/ 8641545 w 12641071"/>
              <a:gd name="connsiteY31-34376" fmla="*/ 916580 h 5795240"/>
              <a:gd name="connsiteX32-34377" fmla="*/ 8849676 w 12641071"/>
              <a:gd name="connsiteY32-34378" fmla="*/ 973343 h 5795240"/>
              <a:gd name="connsiteX33-34379" fmla="*/ 8853248 w 12641071"/>
              <a:gd name="connsiteY33-34380" fmla="*/ 973288 h 5795240"/>
              <a:gd name="connsiteX34-34381" fmla="*/ 8877719 w 12641071"/>
              <a:gd name="connsiteY34-34382" fmla="*/ 1018371 h 5795240"/>
              <a:gd name="connsiteX35-34383" fmla="*/ 8878116 w 12641071"/>
              <a:gd name="connsiteY35-34384" fmla="*/ 1018851 h 5795240"/>
              <a:gd name="connsiteX36-34385" fmla="*/ 8887288 w 12641071"/>
              <a:gd name="connsiteY36-34386" fmla="*/ 1037892 h 5795240"/>
              <a:gd name="connsiteX37-34387" fmla="*/ 8949899 w 12641071"/>
              <a:gd name="connsiteY37-34388" fmla="*/ 1239592 h 5795240"/>
              <a:gd name="connsiteX38-34389" fmla="*/ 8968437 w 12641071"/>
              <a:gd name="connsiteY38-34390" fmla="*/ 1423482 h 5795240"/>
              <a:gd name="connsiteX39-34391" fmla="*/ 8949899 w 12641071"/>
              <a:gd name="connsiteY39-34392" fmla="*/ 1239591 h 5795240"/>
              <a:gd name="connsiteX40-34393" fmla="*/ 8887288 w 12641071"/>
              <a:gd name="connsiteY40-34394" fmla="*/ 1037890 h 5795240"/>
              <a:gd name="connsiteX41-34395" fmla="*/ 8878116 w 12641071"/>
              <a:gd name="connsiteY41-34396" fmla="*/ 1018851 h 5795240"/>
              <a:gd name="connsiteX42-34397" fmla="*/ 8931285 w 12641071"/>
              <a:gd name="connsiteY42-34398" fmla="*/ 1083292 h 5795240"/>
              <a:gd name="connsiteX43-34399" fmla="*/ 9241478 w 12641071"/>
              <a:gd name="connsiteY43-34400" fmla="*/ 1211778 h 5795240"/>
              <a:gd name="connsiteX44-34401" fmla="*/ 9605238 w 12641071"/>
              <a:gd name="connsiteY44-34402" fmla="*/ 1018369 h 5795240"/>
              <a:gd name="connsiteX45-34403" fmla="*/ 9636247 w 12641071"/>
              <a:gd name="connsiteY45-34404" fmla="*/ 961241 h 5795240"/>
              <a:gd name="connsiteX46-34405" fmla="*/ 9641995 w 12641071"/>
              <a:gd name="connsiteY46-34406" fmla="*/ 961152 h 5795240"/>
              <a:gd name="connsiteX47-34407" fmla="*/ 9584939 w 12641071"/>
              <a:gd name="connsiteY47-34408" fmla="*/ 1079594 h 5795240"/>
              <a:gd name="connsiteX48-34409" fmla="*/ 9546257 w 12641071"/>
              <a:gd name="connsiteY48-34410" fmla="*/ 1204206 h 5795240"/>
              <a:gd name="connsiteX49-34411" fmla="*/ 9584939 w 12641071"/>
              <a:gd name="connsiteY49-34412" fmla="*/ 1079596 h 5795240"/>
              <a:gd name="connsiteX50-34413" fmla="*/ 9641995 w 12641071"/>
              <a:gd name="connsiteY50-34414" fmla="*/ 961153 h 5795240"/>
              <a:gd name="connsiteX51-34415" fmla="*/ 9653069 w 12641071"/>
              <a:gd name="connsiteY51-34416" fmla="*/ 960983 h 5795240"/>
              <a:gd name="connsiteX52-34417" fmla="*/ 9801564 w 12641071"/>
              <a:gd name="connsiteY52-34418" fmla="*/ 1196828 h 5795240"/>
              <a:gd name="connsiteX53-34419" fmla="*/ 9801566 w 12641071"/>
              <a:gd name="connsiteY53-34420" fmla="*/ 1196828 h 5795240"/>
              <a:gd name="connsiteX54-34421" fmla="*/ 9653070 w 12641071"/>
              <a:gd name="connsiteY54-34422" fmla="*/ 960982 h 5795240"/>
              <a:gd name="connsiteX55-34423" fmla="*/ 9641996 w 12641071"/>
              <a:gd name="connsiteY55-34424" fmla="*/ 961152 h 5795240"/>
              <a:gd name="connsiteX56-34425" fmla="*/ 9651917 w 12641071"/>
              <a:gd name="connsiteY56-34426" fmla="*/ 940556 h 5795240"/>
              <a:gd name="connsiteX57-34427" fmla="*/ 11050508 w 12641071"/>
              <a:gd name="connsiteY57-34428" fmla="*/ 108150 h 5795240"/>
              <a:gd name="connsiteX58-34429" fmla="*/ 12641071 w 12641071"/>
              <a:gd name="connsiteY58-34430" fmla="*/ 1698711 h 5795240"/>
              <a:gd name="connsiteX59-34431" fmla="*/ 11371062 w 12641071"/>
              <a:gd name="connsiteY59-34432" fmla="*/ 3256960 h 5795240"/>
              <a:gd name="connsiteX60-34433" fmla="*/ 11215953 w 12641071"/>
              <a:gd name="connsiteY60-34434" fmla="*/ 3280632 h 5795240"/>
              <a:gd name="connsiteX61-34435" fmla="*/ 11142318 w 12641071"/>
              <a:gd name="connsiteY61-34436" fmla="*/ 3276914 h 5795240"/>
              <a:gd name="connsiteX62-34437" fmla="*/ 11215952 w 12641071"/>
              <a:gd name="connsiteY62-34438" fmla="*/ 3280632 h 5795240"/>
              <a:gd name="connsiteX63-34439" fmla="*/ 11213133 w 12641071"/>
              <a:gd name="connsiteY63-34440" fmla="*/ 3281062 h 5795240"/>
              <a:gd name="connsiteX64-34441" fmla="*/ 11116921 w 12641071"/>
              <a:gd name="connsiteY64-34442" fmla="*/ 3285921 h 5795240"/>
              <a:gd name="connsiteX65-34443" fmla="*/ 11050507 w 12641071"/>
              <a:gd name="connsiteY65-34444" fmla="*/ 3289274 h 5795240"/>
              <a:gd name="connsiteX66-34445" fmla="*/ 11006292 w 12641071"/>
              <a:gd name="connsiteY66-34446" fmla="*/ 3287041 h 5795240"/>
              <a:gd name="connsiteX67-34447" fmla="*/ 10937101 w 12641071"/>
              <a:gd name="connsiteY67-34448" fmla="*/ 3297601 h 5795240"/>
              <a:gd name="connsiteX68-34449" fmla="*/ 10144740 w 12641071"/>
              <a:gd name="connsiteY68-34450" fmla="*/ 4089962 h 5795240"/>
              <a:gd name="connsiteX69-34451" fmla="*/ 10130374 w 12641071"/>
              <a:gd name="connsiteY69-34452" fmla="*/ 4184101 h 5795240"/>
              <a:gd name="connsiteX70-34453" fmla="*/ 10130375 w 12641071"/>
              <a:gd name="connsiteY70-34454" fmla="*/ 4184103 h 5795240"/>
              <a:gd name="connsiteX71-34455" fmla="*/ 10130656 w 12641071"/>
              <a:gd name="connsiteY71-34456" fmla="*/ 4185950 h 5795240"/>
              <a:gd name="connsiteX72-34457" fmla="*/ 10138194 w 12641071"/>
              <a:gd name="connsiteY72-34458" fmla="*/ 4335228 h 5795240"/>
              <a:gd name="connsiteX73-34459" fmla="*/ 10137710 w 12641071"/>
              <a:gd name="connsiteY73-34460" fmla="*/ 4344822 h 5795240"/>
              <a:gd name="connsiteX74-34461" fmla="*/ 10133555 w 12641071"/>
              <a:gd name="connsiteY74-34462" fmla="*/ 4427096 h 5795240"/>
              <a:gd name="connsiteX75-34463" fmla="*/ 10129312 w 12641071"/>
              <a:gd name="connsiteY75-34464" fmla="*/ 4399289 h 5795240"/>
              <a:gd name="connsiteX76-34465" fmla="*/ 10126797 w 12641071"/>
              <a:gd name="connsiteY76-34466" fmla="*/ 4349498 h 5795240"/>
              <a:gd name="connsiteX77-34467" fmla="*/ 10126796 w 12641071"/>
              <a:gd name="connsiteY77-34468" fmla="*/ 4349498 h 5795240"/>
              <a:gd name="connsiteX78-34469" fmla="*/ 10129311 w 12641071"/>
              <a:gd name="connsiteY78-34470" fmla="*/ 4399289 h 5795240"/>
              <a:gd name="connsiteX79-34471" fmla="*/ 10133554 w 12641071"/>
              <a:gd name="connsiteY79-34472" fmla="*/ 4427096 h 5795240"/>
              <a:gd name="connsiteX80-34473" fmla="*/ 10130656 w 12641071"/>
              <a:gd name="connsiteY80-34474" fmla="*/ 4484506 h 5795240"/>
              <a:gd name="connsiteX81-34475" fmla="*/ 8678182 w 12641071"/>
              <a:gd name="connsiteY81-34476" fmla="*/ 5795240 h 5795240"/>
              <a:gd name="connsiteX82-34477" fmla="*/ 7467518 w 12641071"/>
              <a:gd name="connsiteY82-34478" fmla="*/ 5151535 h 5795240"/>
              <a:gd name="connsiteX83-34479" fmla="*/ 7419945 w 12641071"/>
              <a:gd name="connsiteY83-34480" fmla="*/ 5073228 h 5795240"/>
              <a:gd name="connsiteX84-34481" fmla="*/ 7394386 w 12641071"/>
              <a:gd name="connsiteY84-34482" fmla="*/ 5031156 h 5795240"/>
              <a:gd name="connsiteX85-34483" fmla="*/ 7367299 w 12641071"/>
              <a:gd name="connsiteY85-34484" fmla="*/ 4974928 h 5795240"/>
              <a:gd name="connsiteX86-34485" fmla="*/ 7332905 w 12641071"/>
              <a:gd name="connsiteY86-34486" fmla="*/ 4903531 h 5795240"/>
              <a:gd name="connsiteX87-34487" fmla="*/ 7320958 w 12641071"/>
              <a:gd name="connsiteY87-34488" fmla="*/ 4870887 h 5795240"/>
              <a:gd name="connsiteX88-34489" fmla="*/ 7322174 w 12641071"/>
              <a:gd name="connsiteY88-34490" fmla="*/ 4872361 h 5795240"/>
              <a:gd name="connsiteX89-34491" fmla="*/ 7322175 w 12641071"/>
              <a:gd name="connsiteY89-34492" fmla="*/ 4872361 h 5795240"/>
              <a:gd name="connsiteX90-34493" fmla="*/ 7320959 w 12641071"/>
              <a:gd name="connsiteY90-34494" fmla="*/ 4870887 h 5795240"/>
              <a:gd name="connsiteX91-34495" fmla="*/ 7320958 w 12641071"/>
              <a:gd name="connsiteY91-34496" fmla="*/ 4870887 h 5795240"/>
              <a:gd name="connsiteX92-34497" fmla="*/ 7223551 w 12641071"/>
              <a:gd name="connsiteY92-34498" fmla="*/ 4752829 h 5795240"/>
              <a:gd name="connsiteX93-34499" fmla="*/ 6652445 w 12641071"/>
              <a:gd name="connsiteY93-34500" fmla="*/ 4516269 h 5795240"/>
              <a:gd name="connsiteX94-34501" fmla="*/ 6200873 w 12641071"/>
              <a:gd name="connsiteY94-34502" fmla="*/ 4654206 h 5795240"/>
              <a:gd name="connsiteX95-34503" fmla="*/ 6088813 w 12641071"/>
              <a:gd name="connsiteY95-34504" fmla="*/ 4746663 h 5795240"/>
              <a:gd name="connsiteX96-34505" fmla="*/ 6023271 w 12641071"/>
              <a:gd name="connsiteY96-34506" fmla="*/ 4834312 h 5795240"/>
              <a:gd name="connsiteX97-34507" fmla="*/ 5935320 w 12641071"/>
              <a:gd name="connsiteY97-34508" fmla="*/ 4931081 h 5795240"/>
              <a:gd name="connsiteX98-34509" fmla="*/ 4971763 w 12641071"/>
              <a:gd name="connsiteY98-34510" fmla="*/ 5330200 h 5795240"/>
              <a:gd name="connsiteX99-34511" fmla="*/ 3716172 w 12641071"/>
              <a:gd name="connsiteY99-34512" fmla="*/ 4497938 h 5795240"/>
              <a:gd name="connsiteX100-34513" fmla="*/ 3710773 w 12641071"/>
              <a:gd name="connsiteY100-34514" fmla="*/ 4483182 h 5795240"/>
              <a:gd name="connsiteX101-34515" fmla="*/ 3710773 w 12641071"/>
              <a:gd name="connsiteY101-34516" fmla="*/ 4483181 h 5795240"/>
              <a:gd name="connsiteX102-34517" fmla="*/ 3674984 w 12641071"/>
              <a:gd name="connsiteY102-34518" fmla="*/ 4385402 h 5795240"/>
              <a:gd name="connsiteX103-34519" fmla="*/ 3670349 w 12641071"/>
              <a:gd name="connsiteY103-34520" fmla="*/ 4372742 h 5795240"/>
              <a:gd name="connsiteX104-34521" fmla="*/ 3659438 w 12641071"/>
              <a:gd name="connsiteY104-34522" fmla="*/ 4330309 h 5795240"/>
              <a:gd name="connsiteX105-34523" fmla="*/ 3672084 w 12641071"/>
              <a:gd name="connsiteY105-34524" fmla="*/ 4353606 h 5795240"/>
              <a:gd name="connsiteX106-34525" fmla="*/ 3659440 w 12641071"/>
              <a:gd name="connsiteY106-34526" fmla="*/ 4330309 h 5795240"/>
              <a:gd name="connsiteX107-34527" fmla="*/ 3613217 w 12641071"/>
              <a:gd name="connsiteY107-34528" fmla="*/ 4245153 h 5795240"/>
              <a:gd name="connsiteX108-34529" fmla="*/ 3083792 w 12641071"/>
              <a:gd name="connsiteY108-34530" fmla="*/ 3963660 h 5795240"/>
              <a:gd name="connsiteX109-34531" fmla="*/ 2835272 w 12641071"/>
              <a:gd name="connsiteY109-34532" fmla="*/ 4013833 h 5795240"/>
              <a:gd name="connsiteX110-34533" fmla="*/ 2820214 w 12641071"/>
              <a:gd name="connsiteY110-34534" fmla="*/ 4022007 h 5795240"/>
              <a:gd name="connsiteX111-34535" fmla="*/ 2820212 w 12641071"/>
              <a:gd name="connsiteY111-34536" fmla="*/ 4022008 h 5795240"/>
              <a:gd name="connsiteX112-34537" fmla="*/ 2820206 w 12641071"/>
              <a:gd name="connsiteY112-34538" fmla="*/ 4022011 h 5795240"/>
              <a:gd name="connsiteX113-34539" fmla="*/ 2813481 w 12641071"/>
              <a:gd name="connsiteY113-34540" fmla="*/ 4027041 h 5795240"/>
              <a:gd name="connsiteX114-34541" fmla="*/ 2762875 w 12641071"/>
              <a:gd name="connsiteY114-34542" fmla="*/ 4057784 h 5795240"/>
              <a:gd name="connsiteX115-34543" fmla="*/ 2762878 w 12641071"/>
              <a:gd name="connsiteY115-34544" fmla="*/ 4057784 h 5795240"/>
              <a:gd name="connsiteX116-34545" fmla="*/ 2694694 w 12641071"/>
              <a:gd name="connsiteY116-34546" fmla="*/ 4099208 h 5795240"/>
              <a:gd name="connsiteX117-34547" fmla="*/ 2726822 w 12641071"/>
              <a:gd name="connsiteY117-34548" fmla="*/ 4072700 h 5795240"/>
              <a:gd name="connsiteX118-34549" fmla="*/ 2757719 w 12641071"/>
              <a:gd name="connsiteY118-34550" fmla="*/ 4055929 h 5795240"/>
              <a:gd name="connsiteX119-34551" fmla="*/ 2757718 w 12641071"/>
              <a:gd name="connsiteY119-34552" fmla="*/ 4055928 h 5795240"/>
              <a:gd name="connsiteX120-34553" fmla="*/ 2726820 w 12641071"/>
              <a:gd name="connsiteY120-34554" fmla="*/ 4072700 h 5795240"/>
              <a:gd name="connsiteX121-34555" fmla="*/ 2694692 w 12641071"/>
              <a:gd name="connsiteY121-34556" fmla="*/ 4099208 h 5795240"/>
              <a:gd name="connsiteX122-34557" fmla="*/ 2664698 w 12641071"/>
              <a:gd name="connsiteY122-34558" fmla="*/ 4117431 h 5795240"/>
              <a:gd name="connsiteX123-34559" fmla="*/ 1804544 w 12641071"/>
              <a:gd name="connsiteY123-34560" fmla="*/ 4335229 h 5795240"/>
              <a:gd name="connsiteX124-34561" fmla="*/ 0 w 12641071"/>
              <a:gd name="connsiteY124-34562" fmla="*/ 2530685 h 5795240"/>
              <a:gd name="connsiteX125-34563" fmla="*/ 1804544 w 12641071"/>
              <a:gd name="connsiteY125-34564" fmla="*/ 726143 h 5795240"/>
              <a:gd name="connsiteX126-34565" fmla="*/ 3080549 w 12641071"/>
              <a:gd name="connsiteY126-34566" fmla="*/ 1254682 h 5795240"/>
              <a:gd name="connsiteX127-34567" fmla="*/ 3268676 w 12641071"/>
              <a:gd name="connsiteY127-34568" fmla="*/ 1461167 h 5795240"/>
              <a:gd name="connsiteX128-34569" fmla="*/ 3565826 w 12641071"/>
              <a:gd name="connsiteY128-34570" fmla="*/ 1551935 h 5795240"/>
              <a:gd name="connsiteX129-34571" fmla="*/ 4086504 w 12641071"/>
              <a:gd name="connsiteY129-34572" fmla="*/ 1127574 h 5795240"/>
              <a:gd name="connsiteX130-34573" fmla="*/ 4103078 w 12641071"/>
              <a:gd name="connsiteY130-34574" fmla="*/ 1004204 h 5795240"/>
              <a:gd name="connsiteX131-34575" fmla="*/ 5215874 w 12641071"/>
              <a:gd name="connsiteY131-34576" fmla="*/ 0 h 5795240"/>
              <a:gd name="connsiteX0-34577" fmla="*/ 3682364 w 12641071"/>
              <a:gd name="connsiteY0-34578" fmla="*/ 4386723 h 5795240"/>
              <a:gd name="connsiteX1-34579" fmla="*/ 3772428 w 12641071"/>
              <a:gd name="connsiteY1-34580" fmla="*/ 4402840 h 5795240"/>
              <a:gd name="connsiteX2-34581" fmla="*/ 3772428 w 12641071"/>
              <a:gd name="connsiteY2-34582" fmla="*/ 4402840 h 5795240"/>
              <a:gd name="connsiteX3-34583" fmla="*/ 3682364 w 12641071"/>
              <a:gd name="connsiteY3-34584" fmla="*/ 4386723 h 5795240"/>
              <a:gd name="connsiteX4-34585" fmla="*/ 5215874 w 12641071"/>
              <a:gd name="connsiteY4-34586" fmla="*/ 0 h 5795240"/>
              <a:gd name="connsiteX5-34587" fmla="*/ 5927386 w 12641071"/>
              <a:gd name="connsiteY5-34588" fmla="*/ 255427 h 5795240"/>
              <a:gd name="connsiteX6-34589" fmla="*/ 6105193 w 12641071"/>
              <a:gd name="connsiteY6-34590" fmla="*/ 442067 h 5795240"/>
              <a:gd name="connsiteX7-34591" fmla="*/ 6105193 w 12641071"/>
              <a:gd name="connsiteY7-34592" fmla="*/ 442069 h 5795240"/>
              <a:gd name="connsiteX8-34593" fmla="*/ 6141460 w 12641071"/>
              <a:gd name="connsiteY8-34594" fmla="*/ 475027 h 5795240"/>
              <a:gd name="connsiteX9-34595" fmla="*/ 6788665 w 12641071"/>
              <a:gd name="connsiteY9-34596" fmla="*/ 707369 h 5795240"/>
              <a:gd name="connsiteX10-34597" fmla="*/ 7184710 w 12641071"/>
              <a:gd name="connsiteY10-34598" fmla="*/ 627411 h 5795240"/>
              <a:gd name="connsiteX11-34599" fmla="*/ 7314851 w 12641071"/>
              <a:gd name="connsiteY11-34600" fmla="*/ 559537 h 5795240"/>
              <a:gd name="connsiteX12-34601" fmla="*/ 7314853 w 12641071"/>
              <a:gd name="connsiteY12-34602" fmla="*/ 559536 h 5795240"/>
              <a:gd name="connsiteX13-34603" fmla="*/ 7314851 w 12641071"/>
              <a:gd name="connsiteY13-34604" fmla="*/ 559537 h 5795240"/>
              <a:gd name="connsiteX14-34605" fmla="*/ 7391626 w 12641071"/>
              <a:gd name="connsiteY14-34606" fmla="*/ 508114 h 5795240"/>
              <a:gd name="connsiteX15-34607" fmla="*/ 7391631 w 12641071"/>
              <a:gd name="connsiteY15-34608" fmla="*/ 508110 h 5795240"/>
              <a:gd name="connsiteX16-34609" fmla="*/ 7478934 w 12641071"/>
              <a:gd name="connsiteY16-34610" fmla="*/ 466053 h 5795240"/>
              <a:gd name="connsiteX17-34611" fmla="*/ 7897193 w 12641071"/>
              <a:gd name="connsiteY17-34612" fmla="*/ 381611 h 5795240"/>
              <a:gd name="connsiteX18-34613" fmla="*/ 8788216 w 12641071"/>
              <a:gd name="connsiteY18-34614" fmla="*/ 855364 h 5795240"/>
              <a:gd name="connsiteX19-34615" fmla="*/ 8832362 w 12641071"/>
              <a:gd name="connsiteY19-34616" fmla="*/ 928030 h 5795240"/>
              <a:gd name="connsiteX20-34617" fmla="*/ 8832362 w 12641071"/>
              <a:gd name="connsiteY20-34618" fmla="*/ 928033 h 5795240"/>
              <a:gd name="connsiteX21-34619" fmla="*/ 8842040 w 12641071"/>
              <a:gd name="connsiteY21-34620" fmla="*/ 943961 h 5795240"/>
              <a:gd name="connsiteX22-34621" fmla="*/ 8856144 w 12641071"/>
              <a:gd name="connsiteY22-34622" fmla="*/ 973241 h 5795240"/>
              <a:gd name="connsiteX23-34623" fmla="*/ 8856145 w 12641071"/>
              <a:gd name="connsiteY23-34624" fmla="*/ 973241 h 5795240"/>
              <a:gd name="connsiteX24-34625" fmla="*/ 8878117 w 12641071"/>
              <a:gd name="connsiteY24-34626" fmla="*/ 1018851 h 5795240"/>
              <a:gd name="connsiteX25-34627" fmla="*/ 8877719 w 12641071"/>
              <a:gd name="connsiteY25-34628" fmla="*/ 1018369 h 5795240"/>
              <a:gd name="connsiteX26-34629" fmla="*/ 8853250 w 12641071"/>
              <a:gd name="connsiteY26-34630" fmla="*/ 973288 h 5795240"/>
              <a:gd name="connsiteX27-34631" fmla="*/ 8853249 w 12641071"/>
              <a:gd name="connsiteY27-34632" fmla="*/ 973288 h 5795240"/>
              <a:gd name="connsiteX28-34633" fmla="*/ 8853248 w 12641071"/>
              <a:gd name="connsiteY28-34634" fmla="*/ 973287 h 5795240"/>
              <a:gd name="connsiteX29-34635" fmla="*/ 8849677 w 12641071"/>
              <a:gd name="connsiteY29-34636" fmla="*/ 973341 h 5795240"/>
              <a:gd name="connsiteX30-34637" fmla="*/ 8641543 w 12641071"/>
              <a:gd name="connsiteY30-34638" fmla="*/ 916577 h 5795240"/>
              <a:gd name="connsiteX31-34639" fmla="*/ 8641545 w 12641071"/>
              <a:gd name="connsiteY31-34640" fmla="*/ 916580 h 5795240"/>
              <a:gd name="connsiteX32-34641" fmla="*/ 8849676 w 12641071"/>
              <a:gd name="connsiteY32-34642" fmla="*/ 973343 h 5795240"/>
              <a:gd name="connsiteX33-34643" fmla="*/ 8853248 w 12641071"/>
              <a:gd name="connsiteY33-34644" fmla="*/ 973288 h 5795240"/>
              <a:gd name="connsiteX34-34645" fmla="*/ 8877719 w 12641071"/>
              <a:gd name="connsiteY34-34646" fmla="*/ 1018371 h 5795240"/>
              <a:gd name="connsiteX35-34647" fmla="*/ 8878116 w 12641071"/>
              <a:gd name="connsiteY35-34648" fmla="*/ 1018851 h 5795240"/>
              <a:gd name="connsiteX36-34649" fmla="*/ 8887288 w 12641071"/>
              <a:gd name="connsiteY36-34650" fmla="*/ 1037892 h 5795240"/>
              <a:gd name="connsiteX37-34651" fmla="*/ 8949899 w 12641071"/>
              <a:gd name="connsiteY37-34652" fmla="*/ 1239592 h 5795240"/>
              <a:gd name="connsiteX38-34653" fmla="*/ 8968437 w 12641071"/>
              <a:gd name="connsiteY38-34654" fmla="*/ 1423482 h 5795240"/>
              <a:gd name="connsiteX39-34655" fmla="*/ 8949899 w 12641071"/>
              <a:gd name="connsiteY39-34656" fmla="*/ 1239591 h 5795240"/>
              <a:gd name="connsiteX40-34657" fmla="*/ 8887288 w 12641071"/>
              <a:gd name="connsiteY40-34658" fmla="*/ 1037890 h 5795240"/>
              <a:gd name="connsiteX41-34659" fmla="*/ 8878116 w 12641071"/>
              <a:gd name="connsiteY41-34660" fmla="*/ 1018851 h 5795240"/>
              <a:gd name="connsiteX42-34661" fmla="*/ 8931285 w 12641071"/>
              <a:gd name="connsiteY42-34662" fmla="*/ 1083292 h 5795240"/>
              <a:gd name="connsiteX43-34663" fmla="*/ 9241478 w 12641071"/>
              <a:gd name="connsiteY43-34664" fmla="*/ 1211778 h 5795240"/>
              <a:gd name="connsiteX44-34665" fmla="*/ 9605238 w 12641071"/>
              <a:gd name="connsiteY44-34666" fmla="*/ 1018369 h 5795240"/>
              <a:gd name="connsiteX45-34667" fmla="*/ 9636247 w 12641071"/>
              <a:gd name="connsiteY45-34668" fmla="*/ 961241 h 5795240"/>
              <a:gd name="connsiteX46-34669" fmla="*/ 9641995 w 12641071"/>
              <a:gd name="connsiteY46-34670" fmla="*/ 961152 h 5795240"/>
              <a:gd name="connsiteX47-34671" fmla="*/ 9584939 w 12641071"/>
              <a:gd name="connsiteY47-34672" fmla="*/ 1079594 h 5795240"/>
              <a:gd name="connsiteX48-34673" fmla="*/ 9546257 w 12641071"/>
              <a:gd name="connsiteY48-34674" fmla="*/ 1204206 h 5795240"/>
              <a:gd name="connsiteX49-34675" fmla="*/ 9584939 w 12641071"/>
              <a:gd name="connsiteY49-34676" fmla="*/ 1079596 h 5795240"/>
              <a:gd name="connsiteX50-34677" fmla="*/ 9641995 w 12641071"/>
              <a:gd name="connsiteY50-34678" fmla="*/ 961153 h 5795240"/>
              <a:gd name="connsiteX51-34679" fmla="*/ 9653069 w 12641071"/>
              <a:gd name="connsiteY51-34680" fmla="*/ 960983 h 5795240"/>
              <a:gd name="connsiteX52-34681" fmla="*/ 9801564 w 12641071"/>
              <a:gd name="connsiteY52-34682" fmla="*/ 1196828 h 5795240"/>
              <a:gd name="connsiteX53-34683" fmla="*/ 9801566 w 12641071"/>
              <a:gd name="connsiteY53-34684" fmla="*/ 1196828 h 5795240"/>
              <a:gd name="connsiteX54-34685" fmla="*/ 9653070 w 12641071"/>
              <a:gd name="connsiteY54-34686" fmla="*/ 960982 h 5795240"/>
              <a:gd name="connsiteX55-34687" fmla="*/ 9641996 w 12641071"/>
              <a:gd name="connsiteY55-34688" fmla="*/ 961152 h 5795240"/>
              <a:gd name="connsiteX56-34689" fmla="*/ 9651917 w 12641071"/>
              <a:gd name="connsiteY56-34690" fmla="*/ 940556 h 5795240"/>
              <a:gd name="connsiteX57-34691" fmla="*/ 11050508 w 12641071"/>
              <a:gd name="connsiteY57-34692" fmla="*/ 108150 h 5795240"/>
              <a:gd name="connsiteX58-34693" fmla="*/ 12641071 w 12641071"/>
              <a:gd name="connsiteY58-34694" fmla="*/ 1698711 h 5795240"/>
              <a:gd name="connsiteX59-34695" fmla="*/ 11371062 w 12641071"/>
              <a:gd name="connsiteY59-34696" fmla="*/ 3256960 h 5795240"/>
              <a:gd name="connsiteX60-34697" fmla="*/ 11215953 w 12641071"/>
              <a:gd name="connsiteY60-34698" fmla="*/ 3280632 h 5795240"/>
              <a:gd name="connsiteX61-34699" fmla="*/ 11142318 w 12641071"/>
              <a:gd name="connsiteY61-34700" fmla="*/ 3276914 h 5795240"/>
              <a:gd name="connsiteX62-34701" fmla="*/ 11215952 w 12641071"/>
              <a:gd name="connsiteY62-34702" fmla="*/ 3280632 h 5795240"/>
              <a:gd name="connsiteX63-34703" fmla="*/ 11213133 w 12641071"/>
              <a:gd name="connsiteY63-34704" fmla="*/ 3281062 h 5795240"/>
              <a:gd name="connsiteX64-34705" fmla="*/ 11116921 w 12641071"/>
              <a:gd name="connsiteY64-34706" fmla="*/ 3285921 h 5795240"/>
              <a:gd name="connsiteX65-34707" fmla="*/ 11050507 w 12641071"/>
              <a:gd name="connsiteY65-34708" fmla="*/ 3289274 h 5795240"/>
              <a:gd name="connsiteX66-34709" fmla="*/ 11006292 w 12641071"/>
              <a:gd name="connsiteY66-34710" fmla="*/ 3287041 h 5795240"/>
              <a:gd name="connsiteX67-34711" fmla="*/ 10937101 w 12641071"/>
              <a:gd name="connsiteY67-34712" fmla="*/ 3297601 h 5795240"/>
              <a:gd name="connsiteX68-34713" fmla="*/ 10144740 w 12641071"/>
              <a:gd name="connsiteY68-34714" fmla="*/ 4089962 h 5795240"/>
              <a:gd name="connsiteX69-34715" fmla="*/ 10130374 w 12641071"/>
              <a:gd name="connsiteY69-34716" fmla="*/ 4184101 h 5795240"/>
              <a:gd name="connsiteX70-34717" fmla="*/ 10130375 w 12641071"/>
              <a:gd name="connsiteY70-34718" fmla="*/ 4184103 h 5795240"/>
              <a:gd name="connsiteX71-34719" fmla="*/ 10130656 w 12641071"/>
              <a:gd name="connsiteY71-34720" fmla="*/ 4185950 h 5795240"/>
              <a:gd name="connsiteX72-34721" fmla="*/ 10138194 w 12641071"/>
              <a:gd name="connsiteY72-34722" fmla="*/ 4335228 h 5795240"/>
              <a:gd name="connsiteX73-34723" fmla="*/ 10137710 w 12641071"/>
              <a:gd name="connsiteY73-34724" fmla="*/ 4344822 h 5795240"/>
              <a:gd name="connsiteX74-34725" fmla="*/ 10133555 w 12641071"/>
              <a:gd name="connsiteY74-34726" fmla="*/ 4427096 h 5795240"/>
              <a:gd name="connsiteX75-34727" fmla="*/ 10129312 w 12641071"/>
              <a:gd name="connsiteY75-34728" fmla="*/ 4399289 h 5795240"/>
              <a:gd name="connsiteX76-34729" fmla="*/ 10126797 w 12641071"/>
              <a:gd name="connsiteY76-34730" fmla="*/ 4349498 h 5795240"/>
              <a:gd name="connsiteX77-34731" fmla="*/ 10126796 w 12641071"/>
              <a:gd name="connsiteY77-34732" fmla="*/ 4349498 h 5795240"/>
              <a:gd name="connsiteX78-34733" fmla="*/ 10129311 w 12641071"/>
              <a:gd name="connsiteY78-34734" fmla="*/ 4399289 h 5795240"/>
              <a:gd name="connsiteX79-34735" fmla="*/ 10133554 w 12641071"/>
              <a:gd name="connsiteY79-34736" fmla="*/ 4427096 h 5795240"/>
              <a:gd name="connsiteX80-34737" fmla="*/ 10130656 w 12641071"/>
              <a:gd name="connsiteY80-34738" fmla="*/ 4484506 h 5795240"/>
              <a:gd name="connsiteX81-34739" fmla="*/ 8678182 w 12641071"/>
              <a:gd name="connsiteY81-34740" fmla="*/ 5795240 h 5795240"/>
              <a:gd name="connsiteX82-34741" fmla="*/ 7467518 w 12641071"/>
              <a:gd name="connsiteY82-34742" fmla="*/ 5151535 h 5795240"/>
              <a:gd name="connsiteX83-34743" fmla="*/ 7419945 w 12641071"/>
              <a:gd name="connsiteY83-34744" fmla="*/ 5073228 h 5795240"/>
              <a:gd name="connsiteX84-34745" fmla="*/ 7394386 w 12641071"/>
              <a:gd name="connsiteY84-34746" fmla="*/ 5031156 h 5795240"/>
              <a:gd name="connsiteX85-34747" fmla="*/ 7367299 w 12641071"/>
              <a:gd name="connsiteY85-34748" fmla="*/ 4974928 h 5795240"/>
              <a:gd name="connsiteX86-34749" fmla="*/ 7332905 w 12641071"/>
              <a:gd name="connsiteY86-34750" fmla="*/ 4903531 h 5795240"/>
              <a:gd name="connsiteX87-34751" fmla="*/ 7320958 w 12641071"/>
              <a:gd name="connsiteY87-34752" fmla="*/ 4870887 h 5795240"/>
              <a:gd name="connsiteX88-34753" fmla="*/ 7322174 w 12641071"/>
              <a:gd name="connsiteY88-34754" fmla="*/ 4872361 h 5795240"/>
              <a:gd name="connsiteX89-34755" fmla="*/ 7322175 w 12641071"/>
              <a:gd name="connsiteY89-34756" fmla="*/ 4872361 h 5795240"/>
              <a:gd name="connsiteX90-34757" fmla="*/ 7320959 w 12641071"/>
              <a:gd name="connsiteY90-34758" fmla="*/ 4870887 h 5795240"/>
              <a:gd name="connsiteX91-34759" fmla="*/ 7223551 w 12641071"/>
              <a:gd name="connsiteY91-34760" fmla="*/ 4752829 h 5795240"/>
              <a:gd name="connsiteX92-34761" fmla="*/ 6652445 w 12641071"/>
              <a:gd name="connsiteY92-34762" fmla="*/ 4516269 h 5795240"/>
              <a:gd name="connsiteX93-34763" fmla="*/ 6200873 w 12641071"/>
              <a:gd name="connsiteY93-34764" fmla="*/ 4654206 h 5795240"/>
              <a:gd name="connsiteX94-34765" fmla="*/ 6088813 w 12641071"/>
              <a:gd name="connsiteY94-34766" fmla="*/ 4746663 h 5795240"/>
              <a:gd name="connsiteX95-34767" fmla="*/ 6023271 w 12641071"/>
              <a:gd name="connsiteY95-34768" fmla="*/ 4834312 h 5795240"/>
              <a:gd name="connsiteX96-34769" fmla="*/ 5935320 w 12641071"/>
              <a:gd name="connsiteY96-34770" fmla="*/ 4931081 h 5795240"/>
              <a:gd name="connsiteX97-34771" fmla="*/ 4971763 w 12641071"/>
              <a:gd name="connsiteY97-34772" fmla="*/ 5330200 h 5795240"/>
              <a:gd name="connsiteX98-34773" fmla="*/ 3716172 w 12641071"/>
              <a:gd name="connsiteY98-34774" fmla="*/ 4497938 h 5795240"/>
              <a:gd name="connsiteX99-34775" fmla="*/ 3710773 w 12641071"/>
              <a:gd name="connsiteY99-34776" fmla="*/ 4483182 h 5795240"/>
              <a:gd name="connsiteX100-34777" fmla="*/ 3710773 w 12641071"/>
              <a:gd name="connsiteY100-34778" fmla="*/ 4483181 h 5795240"/>
              <a:gd name="connsiteX101-34779" fmla="*/ 3674984 w 12641071"/>
              <a:gd name="connsiteY101-34780" fmla="*/ 4385402 h 5795240"/>
              <a:gd name="connsiteX102-34781" fmla="*/ 3670349 w 12641071"/>
              <a:gd name="connsiteY102-34782" fmla="*/ 4372742 h 5795240"/>
              <a:gd name="connsiteX103-34783" fmla="*/ 3659438 w 12641071"/>
              <a:gd name="connsiteY103-34784" fmla="*/ 4330309 h 5795240"/>
              <a:gd name="connsiteX104-34785" fmla="*/ 3672084 w 12641071"/>
              <a:gd name="connsiteY104-34786" fmla="*/ 4353606 h 5795240"/>
              <a:gd name="connsiteX105-34787" fmla="*/ 3659440 w 12641071"/>
              <a:gd name="connsiteY105-34788" fmla="*/ 4330309 h 5795240"/>
              <a:gd name="connsiteX106-34789" fmla="*/ 3613217 w 12641071"/>
              <a:gd name="connsiteY106-34790" fmla="*/ 4245153 h 5795240"/>
              <a:gd name="connsiteX107-34791" fmla="*/ 3083792 w 12641071"/>
              <a:gd name="connsiteY107-34792" fmla="*/ 3963660 h 5795240"/>
              <a:gd name="connsiteX108-34793" fmla="*/ 2835272 w 12641071"/>
              <a:gd name="connsiteY108-34794" fmla="*/ 4013833 h 5795240"/>
              <a:gd name="connsiteX109-34795" fmla="*/ 2820214 w 12641071"/>
              <a:gd name="connsiteY109-34796" fmla="*/ 4022007 h 5795240"/>
              <a:gd name="connsiteX110-34797" fmla="*/ 2820212 w 12641071"/>
              <a:gd name="connsiteY110-34798" fmla="*/ 4022008 h 5795240"/>
              <a:gd name="connsiteX111-34799" fmla="*/ 2820206 w 12641071"/>
              <a:gd name="connsiteY111-34800" fmla="*/ 4022011 h 5795240"/>
              <a:gd name="connsiteX112-34801" fmla="*/ 2813481 w 12641071"/>
              <a:gd name="connsiteY112-34802" fmla="*/ 4027041 h 5795240"/>
              <a:gd name="connsiteX113-34803" fmla="*/ 2762875 w 12641071"/>
              <a:gd name="connsiteY113-34804" fmla="*/ 4057784 h 5795240"/>
              <a:gd name="connsiteX114-34805" fmla="*/ 2762878 w 12641071"/>
              <a:gd name="connsiteY114-34806" fmla="*/ 4057784 h 5795240"/>
              <a:gd name="connsiteX115-34807" fmla="*/ 2694694 w 12641071"/>
              <a:gd name="connsiteY115-34808" fmla="*/ 4099208 h 5795240"/>
              <a:gd name="connsiteX116-34809" fmla="*/ 2726822 w 12641071"/>
              <a:gd name="connsiteY116-34810" fmla="*/ 4072700 h 5795240"/>
              <a:gd name="connsiteX117-34811" fmla="*/ 2757719 w 12641071"/>
              <a:gd name="connsiteY117-34812" fmla="*/ 4055929 h 5795240"/>
              <a:gd name="connsiteX118-34813" fmla="*/ 2757718 w 12641071"/>
              <a:gd name="connsiteY118-34814" fmla="*/ 4055928 h 5795240"/>
              <a:gd name="connsiteX119-34815" fmla="*/ 2726820 w 12641071"/>
              <a:gd name="connsiteY119-34816" fmla="*/ 4072700 h 5795240"/>
              <a:gd name="connsiteX120-34817" fmla="*/ 2694692 w 12641071"/>
              <a:gd name="connsiteY120-34818" fmla="*/ 4099208 h 5795240"/>
              <a:gd name="connsiteX121-34819" fmla="*/ 2664698 w 12641071"/>
              <a:gd name="connsiteY121-34820" fmla="*/ 4117431 h 5795240"/>
              <a:gd name="connsiteX122-34821" fmla="*/ 1804544 w 12641071"/>
              <a:gd name="connsiteY122-34822" fmla="*/ 4335229 h 5795240"/>
              <a:gd name="connsiteX123-34823" fmla="*/ 0 w 12641071"/>
              <a:gd name="connsiteY123-34824" fmla="*/ 2530685 h 5795240"/>
              <a:gd name="connsiteX124-34825" fmla="*/ 1804544 w 12641071"/>
              <a:gd name="connsiteY124-34826" fmla="*/ 726143 h 5795240"/>
              <a:gd name="connsiteX125-34827" fmla="*/ 3080549 w 12641071"/>
              <a:gd name="connsiteY125-34828" fmla="*/ 1254682 h 5795240"/>
              <a:gd name="connsiteX126-34829" fmla="*/ 3268676 w 12641071"/>
              <a:gd name="connsiteY126-34830" fmla="*/ 1461167 h 5795240"/>
              <a:gd name="connsiteX127-34831" fmla="*/ 3565826 w 12641071"/>
              <a:gd name="connsiteY127-34832" fmla="*/ 1551935 h 5795240"/>
              <a:gd name="connsiteX128-34833" fmla="*/ 4086504 w 12641071"/>
              <a:gd name="connsiteY128-34834" fmla="*/ 1127574 h 5795240"/>
              <a:gd name="connsiteX129-34835" fmla="*/ 4103078 w 12641071"/>
              <a:gd name="connsiteY129-34836" fmla="*/ 1004204 h 5795240"/>
              <a:gd name="connsiteX130-34837" fmla="*/ 5215874 w 12641071"/>
              <a:gd name="connsiteY130-34838" fmla="*/ 0 h 5795240"/>
              <a:gd name="connsiteX0-34839" fmla="*/ 3682364 w 12641071"/>
              <a:gd name="connsiteY0-34840" fmla="*/ 4386723 h 5795240"/>
              <a:gd name="connsiteX1-34841" fmla="*/ 3772428 w 12641071"/>
              <a:gd name="connsiteY1-34842" fmla="*/ 4402840 h 5795240"/>
              <a:gd name="connsiteX2-34843" fmla="*/ 3772428 w 12641071"/>
              <a:gd name="connsiteY2-34844" fmla="*/ 4402840 h 5795240"/>
              <a:gd name="connsiteX3-34845" fmla="*/ 3682364 w 12641071"/>
              <a:gd name="connsiteY3-34846" fmla="*/ 4386723 h 5795240"/>
              <a:gd name="connsiteX4-34847" fmla="*/ 5215874 w 12641071"/>
              <a:gd name="connsiteY4-34848" fmla="*/ 0 h 5795240"/>
              <a:gd name="connsiteX5-34849" fmla="*/ 5927386 w 12641071"/>
              <a:gd name="connsiteY5-34850" fmla="*/ 255427 h 5795240"/>
              <a:gd name="connsiteX6-34851" fmla="*/ 6105193 w 12641071"/>
              <a:gd name="connsiteY6-34852" fmla="*/ 442067 h 5795240"/>
              <a:gd name="connsiteX7-34853" fmla="*/ 6105193 w 12641071"/>
              <a:gd name="connsiteY7-34854" fmla="*/ 442069 h 5795240"/>
              <a:gd name="connsiteX8-34855" fmla="*/ 6141460 w 12641071"/>
              <a:gd name="connsiteY8-34856" fmla="*/ 475027 h 5795240"/>
              <a:gd name="connsiteX9-34857" fmla="*/ 6788665 w 12641071"/>
              <a:gd name="connsiteY9-34858" fmla="*/ 707369 h 5795240"/>
              <a:gd name="connsiteX10-34859" fmla="*/ 7184710 w 12641071"/>
              <a:gd name="connsiteY10-34860" fmla="*/ 627411 h 5795240"/>
              <a:gd name="connsiteX11-34861" fmla="*/ 7314851 w 12641071"/>
              <a:gd name="connsiteY11-34862" fmla="*/ 559537 h 5795240"/>
              <a:gd name="connsiteX12-34863" fmla="*/ 7314853 w 12641071"/>
              <a:gd name="connsiteY12-34864" fmla="*/ 559536 h 5795240"/>
              <a:gd name="connsiteX13-34865" fmla="*/ 7314851 w 12641071"/>
              <a:gd name="connsiteY13-34866" fmla="*/ 559537 h 5795240"/>
              <a:gd name="connsiteX14-34867" fmla="*/ 7391626 w 12641071"/>
              <a:gd name="connsiteY14-34868" fmla="*/ 508114 h 5795240"/>
              <a:gd name="connsiteX15-34869" fmla="*/ 7391631 w 12641071"/>
              <a:gd name="connsiteY15-34870" fmla="*/ 508110 h 5795240"/>
              <a:gd name="connsiteX16-34871" fmla="*/ 7478934 w 12641071"/>
              <a:gd name="connsiteY16-34872" fmla="*/ 466053 h 5795240"/>
              <a:gd name="connsiteX17-34873" fmla="*/ 7897193 w 12641071"/>
              <a:gd name="connsiteY17-34874" fmla="*/ 381611 h 5795240"/>
              <a:gd name="connsiteX18-34875" fmla="*/ 8788216 w 12641071"/>
              <a:gd name="connsiteY18-34876" fmla="*/ 855364 h 5795240"/>
              <a:gd name="connsiteX19-34877" fmla="*/ 8832362 w 12641071"/>
              <a:gd name="connsiteY19-34878" fmla="*/ 928030 h 5795240"/>
              <a:gd name="connsiteX20-34879" fmla="*/ 8832362 w 12641071"/>
              <a:gd name="connsiteY20-34880" fmla="*/ 928033 h 5795240"/>
              <a:gd name="connsiteX21-34881" fmla="*/ 8842040 w 12641071"/>
              <a:gd name="connsiteY21-34882" fmla="*/ 943961 h 5795240"/>
              <a:gd name="connsiteX22-34883" fmla="*/ 8856144 w 12641071"/>
              <a:gd name="connsiteY22-34884" fmla="*/ 973241 h 5795240"/>
              <a:gd name="connsiteX23-34885" fmla="*/ 8856145 w 12641071"/>
              <a:gd name="connsiteY23-34886" fmla="*/ 973241 h 5795240"/>
              <a:gd name="connsiteX24-34887" fmla="*/ 8878117 w 12641071"/>
              <a:gd name="connsiteY24-34888" fmla="*/ 1018851 h 5795240"/>
              <a:gd name="connsiteX25-34889" fmla="*/ 8877719 w 12641071"/>
              <a:gd name="connsiteY25-34890" fmla="*/ 1018369 h 5795240"/>
              <a:gd name="connsiteX26-34891" fmla="*/ 8853250 w 12641071"/>
              <a:gd name="connsiteY26-34892" fmla="*/ 973288 h 5795240"/>
              <a:gd name="connsiteX27-34893" fmla="*/ 8853249 w 12641071"/>
              <a:gd name="connsiteY27-34894" fmla="*/ 973288 h 5795240"/>
              <a:gd name="connsiteX28-34895" fmla="*/ 8853248 w 12641071"/>
              <a:gd name="connsiteY28-34896" fmla="*/ 973287 h 5795240"/>
              <a:gd name="connsiteX29-34897" fmla="*/ 8849677 w 12641071"/>
              <a:gd name="connsiteY29-34898" fmla="*/ 973341 h 5795240"/>
              <a:gd name="connsiteX30-34899" fmla="*/ 8641543 w 12641071"/>
              <a:gd name="connsiteY30-34900" fmla="*/ 916577 h 5795240"/>
              <a:gd name="connsiteX31-34901" fmla="*/ 8641545 w 12641071"/>
              <a:gd name="connsiteY31-34902" fmla="*/ 916580 h 5795240"/>
              <a:gd name="connsiteX32-34903" fmla="*/ 8849676 w 12641071"/>
              <a:gd name="connsiteY32-34904" fmla="*/ 973343 h 5795240"/>
              <a:gd name="connsiteX33-34905" fmla="*/ 8853248 w 12641071"/>
              <a:gd name="connsiteY33-34906" fmla="*/ 973288 h 5795240"/>
              <a:gd name="connsiteX34-34907" fmla="*/ 8877719 w 12641071"/>
              <a:gd name="connsiteY34-34908" fmla="*/ 1018371 h 5795240"/>
              <a:gd name="connsiteX35-34909" fmla="*/ 8878116 w 12641071"/>
              <a:gd name="connsiteY35-34910" fmla="*/ 1018851 h 5795240"/>
              <a:gd name="connsiteX36-34911" fmla="*/ 8887288 w 12641071"/>
              <a:gd name="connsiteY36-34912" fmla="*/ 1037892 h 5795240"/>
              <a:gd name="connsiteX37-34913" fmla="*/ 8949899 w 12641071"/>
              <a:gd name="connsiteY37-34914" fmla="*/ 1239592 h 5795240"/>
              <a:gd name="connsiteX38-34915" fmla="*/ 8968437 w 12641071"/>
              <a:gd name="connsiteY38-34916" fmla="*/ 1423482 h 5795240"/>
              <a:gd name="connsiteX39-34917" fmla="*/ 8949899 w 12641071"/>
              <a:gd name="connsiteY39-34918" fmla="*/ 1239591 h 5795240"/>
              <a:gd name="connsiteX40-34919" fmla="*/ 8887288 w 12641071"/>
              <a:gd name="connsiteY40-34920" fmla="*/ 1037890 h 5795240"/>
              <a:gd name="connsiteX41-34921" fmla="*/ 8878116 w 12641071"/>
              <a:gd name="connsiteY41-34922" fmla="*/ 1018851 h 5795240"/>
              <a:gd name="connsiteX42-34923" fmla="*/ 8931285 w 12641071"/>
              <a:gd name="connsiteY42-34924" fmla="*/ 1083292 h 5795240"/>
              <a:gd name="connsiteX43-34925" fmla="*/ 9241478 w 12641071"/>
              <a:gd name="connsiteY43-34926" fmla="*/ 1211778 h 5795240"/>
              <a:gd name="connsiteX44-34927" fmla="*/ 9605238 w 12641071"/>
              <a:gd name="connsiteY44-34928" fmla="*/ 1018369 h 5795240"/>
              <a:gd name="connsiteX45-34929" fmla="*/ 9636247 w 12641071"/>
              <a:gd name="connsiteY45-34930" fmla="*/ 961241 h 5795240"/>
              <a:gd name="connsiteX46-34931" fmla="*/ 9641995 w 12641071"/>
              <a:gd name="connsiteY46-34932" fmla="*/ 961152 h 5795240"/>
              <a:gd name="connsiteX47-34933" fmla="*/ 9584939 w 12641071"/>
              <a:gd name="connsiteY47-34934" fmla="*/ 1079594 h 5795240"/>
              <a:gd name="connsiteX48-34935" fmla="*/ 9546257 w 12641071"/>
              <a:gd name="connsiteY48-34936" fmla="*/ 1204206 h 5795240"/>
              <a:gd name="connsiteX49-34937" fmla="*/ 9584939 w 12641071"/>
              <a:gd name="connsiteY49-34938" fmla="*/ 1079596 h 5795240"/>
              <a:gd name="connsiteX50-34939" fmla="*/ 9641995 w 12641071"/>
              <a:gd name="connsiteY50-34940" fmla="*/ 961153 h 5795240"/>
              <a:gd name="connsiteX51-34941" fmla="*/ 9653069 w 12641071"/>
              <a:gd name="connsiteY51-34942" fmla="*/ 960983 h 5795240"/>
              <a:gd name="connsiteX52-34943" fmla="*/ 9801564 w 12641071"/>
              <a:gd name="connsiteY52-34944" fmla="*/ 1196828 h 5795240"/>
              <a:gd name="connsiteX53-34945" fmla="*/ 9801566 w 12641071"/>
              <a:gd name="connsiteY53-34946" fmla="*/ 1196828 h 5795240"/>
              <a:gd name="connsiteX54-34947" fmla="*/ 9653070 w 12641071"/>
              <a:gd name="connsiteY54-34948" fmla="*/ 960982 h 5795240"/>
              <a:gd name="connsiteX55-34949" fmla="*/ 9641996 w 12641071"/>
              <a:gd name="connsiteY55-34950" fmla="*/ 961152 h 5795240"/>
              <a:gd name="connsiteX56-34951" fmla="*/ 9651917 w 12641071"/>
              <a:gd name="connsiteY56-34952" fmla="*/ 940556 h 5795240"/>
              <a:gd name="connsiteX57-34953" fmla="*/ 11050508 w 12641071"/>
              <a:gd name="connsiteY57-34954" fmla="*/ 108150 h 5795240"/>
              <a:gd name="connsiteX58-34955" fmla="*/ 12641071 w 12641071"/>
              <a:gd name="connsiteY58-34956" fmla="*/ 1698711 h 5795240"/>
              <a:gd name="connsiteX59-34957" fmla="*/ 11371062 w 12641071"/>
              <a:gd name="connsiteY59-34958" fmla="*/ 3256960 h 5795240"/>
              <a:gd name="connsiteX60-34959" fmla="*/ 11215953 w 12641071"/>
              <a:gd name="connsiteY60-34960" fmla="*/ 3280632 h 5795240"/>
              <a:gd name="connsiteX61-34961" fmla="*/ 11142318 w 12641071"/>
              <a:gd name="connsiteY61-34962" fmla="*/ 3276914 h 5795240"/>
              <a:gd name="connsiteX62-34963" fmla="*/ 11215952 w 12641071"/>
              <a:gd name="connsiteY62-34964" fmla="*/ 3280632 h 5795240"/>
              <a:gd name="connsiteX63-34965" fmla="*/ 11213133 w 12641071"/>
              <a:gd name="connsiteY63-34966" fmla="*/ 3281062 h 5795240"/>
              <a:gd name="connsiteX64-34967" fmla="*/ 11116921 w 12641071"/>
              <a:gd name="connsiteY64-34968" fmla="*/ 3285921 h 5795240"/>
              <a:gd name="connsiteX65-34969" fmla="*/ 11050507 w 12641071"/>
              <a:gd name="connsiteY65-34970" fmla="*/ 3289274 h 5795240"/>
              <a:gd name="connsiteX66-34971" fmla="*/ 11006292 w 12641071"/>
              <a:gd name="connsiteY66-34972" fmla="*/ 3287041 h 5795240"/>
              <a:gd name="connsiteX67-34973" fmla="*/ 10937101 w 12641071"/>
              <a:gd name="connsiteY67-34974" fmla="*/ 3297601 h 5795240"/>
              <a:gd name="connsiteX68-34975" fmla="*/ 10144740 w 12641071"/>
              <a:gd name="connsiteY68-34976" fmla="*/ 4089962 h 5795240"/>
              <a:gd name="connsiteX69-34977" fmla="*/ 10130374 w 12641071"/>
              <a:gd name="connsiteY69-34978" fmla="*/ 4184101 h 5795240"/>
              <a:gd name="connsiteX70-34979" fmla="*/ 10130375 w 12641071"/>
              <a:gd name="connsiteY70-34980" fmla="*/ 4184103 h 5795240"/>
              <a:gd name="connsiteX71-34981" fmla="*/ 10130656 w 12641071"/>
              <a:gd name="connsiteY71-34982" fmla="*/ 4185950 h 5795240"/>
              <a:gd name="connsiteX72-34983" fmla="*/ 10138194 w 12641071"/>
              <a:gd name="connsiteY72-34984" fmla="*/ 4335228 h 5795240"/>
              <a:gd name="connsiteX73-34985" fmla="*/ 10137710 w 12641071"/>
              <a:gd name="connsiteY73-34986" fmla="*/ 4344822 h 5795240"/>
              <a:gd name="connsiteX74-34987" fmla="*/ 10133555 w 12641071"/>
              <a:gd name="connsiteY74-34988" fmla="*/ 4427096 h 5795240"/>
              <a:gd name="connsiteX75-34989" fmla="*/ 10129312 w 12641071"/>
              <a:gd name="connsiteY75-34990" fmla="*/ 4399289 h 5795240"/>
              <a:gd name="connsiteX76-34991" fmla="*/ 10126797 w 12641071"/>
              <a:gd name="connsiteY76-34992" fmla="*/ 4349498 h 5795240"/>
              <a:gd name="connsiteX77-34993" fmla="*/ 10126796 w 12641071"/>
              <a:gd name="connsiteY77-34994" fmla="*/ 4349498 h 5795240"/>
              <a:gd name="connsiteX78-34995" fmla="*/ 10129311 w 12641071"/>
              <a:gd name="connsiteY78-34996" fmla="*/ 4399289 h 5795240"/>
              <a:gd name="connsiteX79-34997" fmla="*/ 10133554 w 12641071"/>
              <a:gd name="connsiteY79-34998" fmla="*/ 4427096 h 5795240"/>
              <a:gd name="connsiteX80-34999" fmla="*/ 10130656 w 12641071"/>
              <a:gd name="connsiteY80-35000" fmla="*/ 4484506 h 5795240"/>
              <a:gd name="connsiteX81-35001" fmla="*/ 8678182 w 12641071"/>
              <a:gd name="connsiteY81-35002" fmla="*/ 5795240 h 5795240"/>
              <a:gd name="connsiteX82-35003" fmla="*/ 7467518 w 12641071"/>
              <a:gd name="connsiteY82-35004" fmla="*/ 5151535 h 5795240"/>
              <a:gd name="connsiteX83-35005" fmla="*/ 7419945 w 12641071"/>
              <a:gd name="connsiteY83-35006" fmla="*/ 5073228 h 5795240"/>
              <a:gd name="connsiteX84-35007" fmla="*/ 7394386 w 12641071"/>
              <a:gd name="connsiteY84-35008" fmla="*/ 5031156 h 5795240"/>
              <a:gd name="connsiteX85-35009" fmla="*/ 7367299 w 12641071"/>
              <a:gd name="connsiteY85-35010" fmla="*/ 4974928 h 5795240"/>
              <a:gd name="connsiteX86-35011" fmla="*/ 7332905 w 12641071"/>
              <a:gd name="connsiteY86-35012" fmla="*/ 4903531 h 5795240"/>
              <a:gd name="connsiteX87-35013" fmla="*/ 7320958 w 12641071"/>
              <a:gd name="connsiteY87-35014" fmla="*/ 4870887 h 5795240"/>
              <a:gd name="connsiteX88-35015" fmla="*/ 7322174 w 12641071"/>
              <a:gd name="connsiteY88-35016" fmla="*/ 4872361 h 5795240"/>
              <a:gd name="connsiteX89-35017" fmla="*/ 7322175 w 12641071"/>
              <a:gd name="connsiteY89-35018" fmla="*/ 4872361 h 5795240"/>
              <a:gd name="connsiteX90-35019" fmla="*/ 7223551 w 12641071"/>
              <a:gd name="connsiteY90-35020" fmla="*/ 4752829 h 5795240"/>
              <a:gd name="connsiteX91-35021" fmla="*/ 6652445 w 12641071"/>
              <a:gd name="connsiteY91-35022" fmla="*/ 4516269 h 5795240"/>
              <a:gd name="connsiteX92-35023" fmla="*/ 6200873 w 12641071"/>
              <a:gd name="connsiteY92-35024" fmla="*/ 4654206 h 5795240"/>
              <a:gd name="connsiteX93-35025" fmla="*/ 6088813 w 12641071"/>
              <a:gd name="connsiteY93-35026" fmla="*/ 4746663 h 5795240"/>
              <a:gd name="connsiteX94-35027" fmla="*/ 6023271 w 12641071"/>
              <a:gd name="connsiteY94-35028" fmla="*/ 4834312 h 5795240"/>
              <a:gd name="connsiteX95-35029" fmla="*/ 5935320 w 12641071"/>
              <a:gd name="connsiteY95-35030" fmla="*/ 4931081 h 5795240"/>
              <a:gd name="connsiteX96-35031" fmla="*/ 4971763 w 12641071"/>
              <a:gd name="connsiteY96-35032" fmla="*/ 5330200 h 5795240"/>
              <a:gd name="connsiteX97-35033" fmla="*/ 3716172 w 12641071"/>
              <a:gd name="connsiteY97-35034" fmla="*/ 4497938 h 5795240"/>
              <a:gd name="connsiteX98-35035" fmla="*/ 3710773 w 12641071"/>
              <a:gd name="connsiteY98-35036" fmla="*/ 4483182 h 5795240"/>
              <a:gd name="connsiteX99-35037" fmla="*/ 3710773 w 12641071"/>
              <a:gd name="connsiteY99-35038" fmla="*/ 4483181 h 5795240"/>
              <a:gd name="connsiteX100-35039" fmla="*/ 3674984 w 12641071"/>
              <a:gd name="connsiteY100-35040" fmla="*/ 4385402 h 5795240"/>
              <a:gd name="connsiteX101-35041" fmla="*/ 3670349 w 12641071"/>
              <a:gd name="connsiteY101-35042" fmla="*/ 4372742 h 5795240"/>
              <a:gd name="connsiteX102-35043" fmla="*/ 3659438 w 12641071"/>
              <a:gd name="connsiteY102-35044" fmla="*/ 4330309 h 5795240"/>
              <a:gd name="connsiteX103-35045" fmla="*/ 3672084 w 12641071"/>
              <a:gd name="connsiteY103-35046" fmla="*/ 4353606 h 5795240"/>
              <a:gd name="connsiteX104-35047" fmla="*/ 3659440 w 12641071"/>
              <a:gd name="connsiteY104-35048" fmla="*/ 4330309 h 5795240"/>
              <a:gd name="connsiteX105-35049" fmla="*/ 3613217 w 12641071"/>
              <a:gd name="connsiteY105-35050" fmla="*/ 4245153 h 5795240"/>
              <a:gd name="connsiteX106-35051" fmla="*/ 3083792 w 12641071"/>
              <a:gd name="connsiteY106-35052" fmla="*/ 3963660 h 5795240"/>
              <a:gd name="connsiteX107-35053" fmla="*/ 2835272 w 12641071"/>
              <a:gd name="connsiteY107-35054" fmla="*/ 4013833 h 5795240"/>
              <a:gd name="connsiteX108-35055" fmla="*/ 2820214 w 12641071"/>
              <a:gd name="connsiteY108-35056" fmla="*/ 4022007 h 5795240"/>
              <a:gd name="connsiteX109-35057" fmla="*/ 2820212 w 12641071"/>
              <a:gd name="connsiteY109-35058" fmla="*/ 4022008 h 5795240"/>
              <a:gd name="connsiteX110-35059" fmla="*/ 2820206 w 12641071"/>
              <a:gd name="connsiteY110-35060" fmla="*/ 4022011 h 5795240"/>
              <a:gd name="connsiteX111-35061" fmla="*/ 2813481 w 12641071"/>
              <a:gd name="connsiteY111-35062" fmla="*/ 4027041 h 5795240"/>
              <a:gd name="connsiteX112-35063" fmla="*/ 2762875 w 12641071"/>
              <a:gd name="connsiteY112-35064" fmla="*/ 4057784 h 5795240"/>
              <a:gd name="connsiteX113-35065" fmla="*/ 2762878 w 12641071"/>
              <a:gd name="connsiteY113-35066" fmla="*/ 4057784 h 5795240"/>
              <a:gd name="connsiteX114-35067" fmla="*/ 2694694 w 12641071"/>
              <a:gd name="connsiteY114-35068" fmla="*/ 4099208 h 5795240"/>
              <a:gd name="connsiteX115-35069" fmla="*/ 2726822 w 12641071"/>
              <a:gd name="connsiteY115-35070" fmla="*/ 4072700 h 5795240"/>
              <a:gd name="connsiteX116-35071" fmla="*/ 2757719 w 12641071"/>
              <a:gd name="connsiteY116-35072" fmla="*/ 4055929 h 5795240"/>
              <a:gd name="connsiteX117-35073" fmla="*/ 2757718 w 12641071"/>
              <a:gd name="connsiteY117-35074" fmla="*/ 4055928 h 5795240"/>
              <a:gd name="connsiteX118-35075" fmla="*/ 2726820 w 12641071"/>
              <a:gd name="connsiteY118-35076" fmla="*/ 4072700 h 5795240"/>
              <a:gd name="connsiteX119-35077" fmla="*/ 2694692 w 12641071"/>
              <a:gd name="connsiteY119-35078" fmla="*/ 4099208 h 5795240"/>
              <a:gd name="connsiteX120-35079" fmla="*/ 2664698 w 12641071"/>
              <a:gd name="connsiteY120-35080" fmla="*/ 4117431 h 5795240"/>
              <a:gd name="connsiteX121-35081" fmla="*/ 1804544 w 12641071"/>
              <a:gd name="connsiteY121-35082" fmla="*/ 4335229 h 5795240"/>
              <a:gd name="connsiteX122-35083" fmla="*/ 0 w 12641071"/>
              <a:gd name="connsiteY122-35084" fmla="*/ 2530685 h 5795240"/>
              <a:gd name="connsiteX123-35085" fmla="*/ 1804544 w 12641071"/>
              <a:gd name="connsiteY123-35086" fmla="*/ 726143 h 5795240"/>
              <a:gd name="connsiteX124-35087" fmla="*/ 3080549 w 12641071"/>
              <a:gd name="connsiteY124-35088" fmla="*/ 1254682 h 5795240"/>
              <a:gd name="connsiteX125-35089" fmla="*/ 3268676 w 12641071"/>
              <a:gd name="connsiteY125-35090" fmla="*/ 1461167 h 5795240"/>
              <a:gd name="connsiteX126-35091" fmla="*/ 3565826 w 12641071"/>
              <a:gd name="connsiteY126-35092" fmla="*/ 1551935 h 5795240"/>
              <a:gd name="connsiteX127-35093" fmla="*/ 4086504 w 12641071"/>
              <a:gd name="connsiteY127-35094" fmla="*/ 1127574 h 5795240"/>
              <a:gd name="connsiteX128-35095" fmla="*/ 4103078 w 12641071"/>
              <a:gd name="connsiteY128-35096" fmla="*/ 1004204 h 5795240"/>
              <a:gd name="connsiteX129-35097" fmla="*/ 5215874 w 12641071"/>
              <a:gd name="connsiteY129-35098" fmla="*/ 0 h 5795240"/>
              <a:gd name="connsiteX0-35099" fmla="*/ 3682364 w 12641071"/>
              <a:gd name="connsiteY0-35100" fmla="*/ 4386723 h 5795240"/>
              <a:gd name="connsiteX1-35101" fmla="*/ 3772428 w 12641071"/>
              <a:gd name="connsiteY1-35102" fmla="*/ 4402840 h 5795240"/>
              <a:gd name="connsiteX2-35103" fmla="*/ 3772428 w 12641071"/>
              <a:gd name="connsiteY2-35104" fmla="*/ 4402840 h 5795240"/>
              <a:gd name="connsiteX3-35105" fmla="*/ 3682364 w 12641071"/>
              <a:gd name="connsiteY3-35106" fmla="*/ 4386723 h 5795240"/>
              <a:gd name="connsiteX4-35107" fmla="*/ 5215874 w 12641071"/>
              <a:gd name="connsiteY4-35108" fmla="*/ 0 h 5795240"/>
              <a:gd name="connsiteX5-35109" fmla="*/ 5927386 w 12641071"/>
              <a:gd name="connsiteY5-35110" fmla="*/ 255427 h 5795240"/>
              <a:gd name="connsiteX6-35111" fmla="*/ 6105193 w 12641071"/>
              <a:gd name="connsiteY6-35112" fmla="*/ 442067 h 5795240"/>
              <a:gd name="connsiteX7-35113" fmla="*/ 6105193 w 12641071"/>
              <a:gd name="connsiteY7-35114" fmla="*/ 442069 h 5795240"/>
              <a:gd name="connsiteX8-35115" fmla="*/ 6141460 w 12641071"/>
              <a:gd name="connsiteY8-35116" fmla="*/ 475027 h 5795240"/>
              <a:gd name="connsiteX9-35117" fmla="*/ 6788665 w 12641071"/>
              <a:gd name="connsiteY9-35118" fmla="*/ 707369 h 5795240"/>
              <a:gd name="connsiteX10-35119" fmla="*/ 7184710 w 12641071"/>
              <a:gd name="connsiteY10-35120" fmla="*/ 627411 h 5795240"/>
              <a:gd name="connsiteX11-35121" fmla="*/ 7314851 w 12641071"/>
              <a:gd name="connsiteY11-35122" fmla="*/ 559537 h 5795240"/>
              <a:gd name="connsiteX12-35123" fmla="*/ 7314853 w 12641071"/>
              <a:gd name="connsiteY12-35124" fmla="*/ 559536 h 5795240"/>
              <a:gd name="connsiteX13-35125" fmla="*/ 7314851 w 12641071"/>
              <a:gd name="connsiteY13-35126" fmla="*/ 559537 h 5795240"/>
              <a:gd name="connsiteX14-35127" fmla="*/ 7391626 w 12641071"/>
              <a:gd name="connsiteY14-35128" fmla="*/ 508114 h 5795240"/>
              <a:gd name="connsiteX15-35129" fmla="*/ 7391631 w 12641071"/>
              <a:gd name="connsiteY15-35130" fmla="*/ 508110 h 5795240"/>
              <a:gd name="connsiteX16-35131" fmla="*/ 7478934 w 12641071"/>
              <a:gd name="connsiteY16-35132" fmla="*/ 466053 h 5795240"/>
              <a:gd name="connsiteX17-35133" fmla="*/ 7897193 w 12641071"/>
              <a:gd name="connsiteY17-35134" fmla="*/ 381611 h 5795240"/>
              <a:gd name="connsiteX18-35135" fmla="*/ 8788216 w 12641071"/>
              <a:gd name="connsiteY18-35136" fmla="*/ 855364 h 5795240"/>
              <a:gd name="connsiteX19-35137" fmla="*/ 8832362 w 12641071"/>
              <a:gd name="connsiteY19-35138" fmla="*/ 928030 h 5795240"/>
              <a:gd name="connsiteX20-35139" fmla="*/ 8832362 w 12641071"/>
              <a:gd name="connsiteY20-35140" fmla="*/ 928033 h 5795240"/>
              <a:gd name="connsiteX21-35141" fmla="*/ 8842040 w 12641071"/>
              <a:gd name="connsiteY21-35142" fmla="*/ 943961 h 5795240"/>
              <a:gd name="connsiteX22-35143" fmla="*/ 8856144 w 12641071"/>
              <a:gd name="connsiteY22-35144" fmla="*/ 973241 h 5795240"/>
              <a:gd name="connsiteX23-35145" fmla="*/ 8856145 w 12641071"/>
              <a:gd name="connsiteY23-35146" fmla="*/ 973241 h 5795240"/>
              <a:gd name="connsiteX24-35147" fmla="*/ 8878117 w 12641071"/>
              <a:gd name="connsiteY24-35148" fmla="*/ 1018851 h 5795240"/>
              <a:gd name="connsiteX25-35149" fmla="*/ 8877719 w 12641071"/>
              <a:gd name="connsiteY25-35150" fmla="*/ 1018369 h 5795240"/>
              <a:gd name="connsiteX26-35151" fmla="*/ 8853250 w 12641071"/>
              <a:gd name="connsiteY26-35152" fmla="*/ 973288 h 5795240"/>
              <a:gd name="connsiteX27-35153" fmla="*/ 8853249 w 12641071"/>
              <a:gd name="connsiteY27-35154" fmla="*/ 973288 h 5795240"/>
              <a:gd name="connsiteX28-35155" fmla="*/ 8853248 w 12641071"/>
              <a:gd name="connsiteY28-35156" fmla="*/ 973287 h 5795240"/>
              <a:gd name="connsiteX29-35157" fmla="*/ 8849677 w 12641071"/>
              <a:gd name="connsiteY29-35158" fmla="*/ 973341 h 5795240"/>
              <a:gd name="connsiteX30-35159" fmla="*/ 8641543 w 12641071"/>
              <a:gd name="connsiteY30-35160" fmla="*/ 916577 h 5795240"/>
              <a:gd name="connsiteX31-35161" fmla="*/ 8641545 w 12641071"/>
              <a:gd name="connsiteY31-35162" fmla="*/ 916580 h 5795240"/>
              <a:gd name="connsiteX32-35163" fmla="*/ 8849676 w 12641071"/>
              <a:gd name="connsiteY32-35164" fmla="*/ 973343 h 5795240"/>
              <a:gd name="connsiteX33-35165" fmla="*/ 8853248 w 12641071"/>
              <a:gd name="connsiteY33-35166" fmla="*/ 973288 h 5795240"/>
              <a:gd name="connsiteX34-35167" fmla="*/ 8877719 w 12641071"/>
              <a:gd name="connsiteY34-35168" fmla="*/ 1018371 h 5795240"/>
              <a:gd name="connsiteX35-35169" fmla="*/ 8878116 w 12641071"/>
              <a:gd name="connsiteY35-35170" fmla="*/ 1018851 h 5795240"/>
              <a:gd name="connsiteX36-35171" fmla="*/ 8887288 w 12641071"/>
              <a:gd name="connsiteY36-35172" fmla="*/ 1037892 h 5795240"/>
              <a:gd name="connsiteX37-35173" fmla="*/ 8949899 w 12641071"/>
              <a:gd name="connsiteY37-35174" fmla="*/ 1239592 h 5795240"/>
              <a:gd name="connsiteX38-35175" fmla="*/ 8968437 w 12641071"/>
              <a:gd name="connsiteY38-35176" fmla="*/ 1423482 h 5795240"/>
              <a:gd name="connsiteX39-35177" fmla="*/ 8949899 w 12641071"/>
              <a:gd name="connsiteY39-35178" fmla="*/ 1239591 h 5795240"/>
              <a:gd name="connsiteX40-35179" fmla="*/ 8887288 w 12641071"/>
              <a:gd name="connsiteY40-35180" fmla="*/ 1037890 h 5795240"/>
              <a:gd name="connsiteX41-35181" fmla="*/ 8878116 w 12641071"/>
              <a:gd name="connsiteY41-35182" fmla="*/ 1018851 h 5795240"/>
              <a:gd name="connsiteX42-35183" fmla="*/ 8931285 w 12641071"/>
              <a:gd name="connsiteY42-35184" fmla="*/ 1083292 h 5795240"/>
              <a:gd name="connsiteX43-35185" fmla="*/ 9241478 w 12641071"/>
              <a:gd name="connsiteY43-35186" fmla="*/ 1211778 h 5795240"/>
              <a:gd name="connsiteX44-35187" fmla="*/ 9605238 w 12641071"/>
              <a:gd name="connsiteY44-35188" fmla="*/ 1018369 h 5795240"/>
              <a:gd name="connsiteX45-35189" fmla="*/ 9636247 w 12641071"/>
              <a:gd name="connsiteY45-35190" fmla="*/ 961241 h 5795240"/>
              <a:gd name="connsiteX46-35191" fmla="*/ 9641995 w 12641071"/>
              <a:gd name="connsiteY46-35192" fmla="*/ 961152 h 5795240"/>
              <a:gd name="connsiteX47-35193" fmla="*/ 9584939 w 12641071"/>
              <a:gd name="connsiteY47-35194" fmla="*/ 1079594 h 5795240"/>
              <a:gd name="connsiteX48-35195" fmla="*/ 9546257 w 12641071"/>
              <a:gd name="connsiteY48-35196" fmla="*/ 1204206 h 5795240"/>
              <a:gd name="connsiteX49-35197" fmla="*/ 9584939 w 12641071"/>
              <a:gd name="connsiteY49-35198" fmla="*/ 1079596 h 5795240"/>
              <a:gd name="connsiteX50-35199" fmla="*/ 9641995 w 12641071"/>
              <a:gd name="connsiteY50-35200" fmla="*/ 961153 h 5795240"/>
              <a:gd name="connsiteX51-35201" fmla="*/ 9653069 w 12641071"/>
              <a:gd name="connsiteY51-35202" fmla="*/ 960983 h 5795240"/>
              <a:gd name="connsiteX52-35203" fmla="*/ 9801564 w 12641071"/>
              <a:gd name="connsiteY52-35204" fmla="*/ 1196828 h 5795240"/>
              <a:gd name="connsiteX53-35205" fmla="*/ 9801566 w 12641071"/>
              <a:gd name="connsiteY53-35206" fmla="*/ 1196828 h 5795240"/>
              <a:gd name="connsiteX54-35207" fmla="*/ 9653070 w 12641071"/>
              <a:gd name="connsiteY54-35208" fmla="*/ 960982 h 5795240"/>
              <a:gd name="connsiteX55-35209" fmla="*/ 9641996 w 12641071"/>
              <a:gd name="connsiteY55-35210" fmla="*/ 961152 h 5795240"/>
              <a:gd name="connsiteX56-35211" fmla="*/ 9651917 w 12641071"/>
              <a:gd name="connsiteY56-35212" fmla="*/ 940556 h 5795240"/>
              <a:gd name="connsiteX57-35213" fmla="*/ 11050508 w 12641071"/>
              <a:gd name="connsiteY57-35214" fmla="*/ 108150 h 5795240"/>
              <a:gd name="connsiteX58-35215" fmla="*/ 12641071 w 12641071"/>
              <a:gd name="connsiteY58-35216" fmla="*/ 1698711 h 5795240"/>
              <a:gd name="connsiteX59-35217" fmla="*/ 11371062 w 12641071"/>
              <a:gd name="connsiteY59-35218" fmla="*/ 3256960 h 5795240"/>
              <a:gd name="connsiteX60-35219" fmla="*/ 11215953 w 12641071"/>
              <a:gd name="connsiteY60-35220" fmla="*/ 3280632 h 5795240"/>
              <a:gd name="connsiteX61-35221" fmla="*/ 11142318 w 12641071"/>
              <a:gd name="connsiteY61-35222" fmla="*/ 3276914 h 5795240"/>
              <a:gd name="connsiteX62-35223" fmla="*/ 11215952 w 12641071"/>
              <a:gd name="connsiteY62-35224" fmla="*/ 3280632 h 5795240"/>
              <a:gd name="connsiteX63-35225" fmla="*/ 11213133 w 12641071"/>
              <a:gd name="connsiteY63-35226" fmla="*/ 3281062 h 5795240"/>
              <a:gd name="connsiteX64-35227" fmla="*/ 11116921 w 12641071"/>
              <a:gd name="connsiteY64-35228" fmla="*/ 3285921 h 5795240"/>
              <a:gd name="connsiteX65-35229" fmla="*/ 11050507 w 12641071"/>
              <a:gd name="connsiteY65-35230" fmla="*/ 3289274 h 5795240"/>
              <a:gd name="connsiteX66-35231" fmla="*/ 11006292 w 12641071"/>
              <a:gd name="connsiteY66-35232" fmla="*/ 3287041 h 5795240"/>
              <a:gd name="connsiteX67-35233" fmla="*/ 10937101 w 12641071"/>
              <a:gd name="connsiteY67-35234" fmla="*/ 3297601 h 5795240"/>
              <a:gd name="connsiteX68-35235" fmla="*/ 10144740 w 12641071"/>
              <a:gd name="connsiteY68-35236" fmla="*/ 4089962 h 5795240"/>
              <a:gd name="connsiteX69-35237" fmla="*/ 10130374 w 12641071"/>
              <a:gd name="connsiteY69-35238" fmla="*/ 4184101 h 5795240"/>
              <a:gd name="connsiteX70-35239" fmla="*/ 10130375 w 12641071"/>
              <a:gd name="connsiteY70-35240" fmla="*/ 4184103 h 5795240"/>
              <a:gd name="connsiteX71-35241" fmla="*/ 10130656 w 12641071"/>
              <a:gd name="connsiteY71-35242" fmla="*/ 4185950 h 5795240"/>
              <a:gd name="connsiteX72-35243" fmla="*/ 10138194 w 12641071"/>
              <a:gd name="connsiteY72-35244" fmla="*/ 4335228 h 5795240"/>
              <a:gd name="connsiteX73-35245" fmla="*/ 10137710 w 12641071"/>
              <a:gd name="connsiteY73-35246" fmla="*/ 4344822 h 5795240"/>
              <a:gd name="connsiteX74-35247" fmla="*/ 10133555 w 12641071"/>
              <a:gd name="connsiteY74-35248" fmla="*/ 4427096 h 5795240"/>
              <a:gd name="connsiteX75-35249" fmla="*/ 10129312 w 12641071"/>
              <a:gd name="connsiteY75-35250" fmla="*/ 4399289 h 5795240"/>
              <a:gd name="connsiteX76-35251" fmla="*/ 10126797 w 12641071"/>
              <a:gd name="connsiteY76-35252" fmla="*/ 4349498 h 5795240"/>
              <a:gd name="connsiteX77-35253" fmla="*/ 10126796 w 12641071"/>
              <a:gd name="connsiteY77-35254" fmla="*/ 4349498 h 5795240"/>
              <a:gd name="connsiteX78-35255" fmla="*/ 10129311 w 12641071"/>
              <a:gd name="connsiteY78-35256" fmla="*/ 4399289 h 5795240"/>
              <a:gd name="connsiteX79-35257" fmla="*/ 10133554 w 12641071"/>
              <a:gd name="connsiteY79-35258" fmla="*/ 4427096 h 5795240"/>
              <a:gd name="connsiteX80-35259" fmla="*/ 10130656 w 12641071"/>
              <a:gd name="connsiteY80-35260" fmla="*/ 4484506 h 5795240"/>
              <a:gd name="connsiteX81-35261" fmla="*/ 8678182 w 12641071"/>
              <a:gd name="connsiteY81-35262" fmla="*/ 5795240 h 5795240"/>
              <a:gd name="connsiteX82-35263" fmla="*/ 7467518 w 12641071"/>
              <a:gd name="connsiteY82-35264" fmla="*/ 5151535 h 5795240"/>
              <a:gd name="connsiteX83-35265" fmla="*/ 7419945 w 12641071"/>
              <a:gd name="connsiteY83-35266" fmla="*/ 5073228 h 5795240"/>
              <a:gd name="connsiteX84-35267" fmla="*/ 7394386 w 12641071"/>
              <a:gd name="connsiteY84-35268" fmla="*/ 5031156 h 5795240"/>
              <a:gd name="connsiteX85-35269" fmla="*/ 7367299 w 12641071"/>
              <a:gd name="connsiteY85-35270" fmla="*/ 4974928 h 5795240"/>
              <a:gd name="connsiteX86-35271" fmla="*/ 7320958 w 12641071"/>
              <a:gd name="connsiteY86-35272" fmla="*/ 4870887 h 5795240"/>
              <a:gd name="connsiteX87-35273" fmla="*/ 7322174 w 12641071"/>
              <a:gd name="connsiteY87-35274" fmla="*/ 4872361 h 5795240"/>
              <a:gd name="connsiteX88-35275" fmla="*/ 7322175 w 12641071"/>
              <a:gd name="connsiteY88-35276" fmla="*/ 4872361 h 5795240"/>
              <a:gd name="connsiteX89-35277" fmla="*/ 7223551 w 12641071"/>
              <a:gd name="connsiteY89-35278" fmla="*/ 4752829 h 5795240"/>
              <a:gd name="connsiteX90-35279" fmla="*/ 6652445 w 12641071"/>
              <a:gd name="connsiteY90-35280" fmla="*/ 4516269 h 5795240"/>
              <a:gd name="connsiteX91-35281" fmla="*/ 6200873 w 12641071"/>
              <a:gd name="connsiteY91-35282" fmla="*/ 4654206 h 5795240"/>
              <a:gd name="connsiteX92-35283" fmla="*/ 6088813 w 12641071"/>
              <a:gd name="connsiteY92-35284" fmla="*/ 4746663 h 5795240"/>
              <a:gd name="connsiteX93-35285" fmla="*/ 6023271 w 12641071"/>
              <a:gd name="connsiteY93-35286" fmla="*/ 4834312 h 5795240"/>
              <a:gd name="connsiteX94-35287" fmla="*/ 5935320 w 12641071"/>
              <a:gd name="connsiteY94-35288" fmla="*/ 4931081 h 5795240"/>
              <a:gd name="connsiteX95-35289" fmla="*/ 4971763 w 12641071"/>
              <a:gd name="connsiteY95-35290" fmla="*/ 5330200 h 5795240"/>
              <a:gd name="connsiteX96-35291" fmla="*/ 3716172 w 12641071"/>
              <a:gd name="connsiteY96-35292" fmla="*/ 4497938 h 5795240"/>
              <a:gd name="connsiteX97-35293" fmla="*/ 3710773 w 12641071"/>
              <a:gd name="connsiteY97-35294" fmla="*/ 4483182 h 5795240"/>
              <a:gd name="connsiteX98-35295" fmla="*/ 3710773 w 12641071"/>
              <a:gd name="connsiteY98-35296" fmla="*/ 4483181 h 5795240"/>
              <a:gd name="connsiteX99-35297" fmla="*/ 3674984 w 12641071"/>
              <a:gd name="connsiteY99-35298" fmla="*/ 4385402 h 5795240"/>
              <a:gd name="connsiteX100-35299" fmla="*/ 3670349 w 12641071"/>
              <a:gd name="connsiteY100-35300" fmla="*/ 4372742 h 5795240"/>
              <a:gd name="connsiteX101-35301" fmla="*/ 3659438 w 12641071"/>
              <a:gd name="connsiteY101-35302" fmla="*/ 4330309 h 5795240"/>
              <a:gd name="connsiteX102-35303" fmla="*/ 3672084 w 12641071"/>
              <a:gd name="connsiteY102-35304" fmla="*/ 4353606 h 5795240"/>
              <a:gd name="connsiteX103-35305" fmla="*/ 3659440 w 12641071"/>
              <a:gd name="connsiteY103-35306" fmla="*/ 4330309 h 5795240"/>
              <a:gd name="connsiteX104-35307" fmla="*/ 3613217 w 12641071"/>
              <a:gd name="connsiteY104-35308" fmla="*/ 4245153 h 5795240"/>
              <a:gd name="connsiteX105-35309" fmla="*/ 3083792 w 12641071"/>
              <a:gd name="connsiteY105-35310" fmla="*/ 3963660 h 5795240"/>
              <a:gd name="connsiteX106-35311" fmla="*/ 2835272 w 12641071"/>
              <a:gd name="connsiteY106-35312" fmla="*/ 4013833 h 5795240"/>
              <a:gd name="connsiteX107-35313" fmla="*/ 2820214 w 12641071"/>
              <a:gd name="connsiteY107-35314" fmla="*/ 4022007 h 5795240"/>
              <a:gd name="connsiteX108-35315" fmla="*/ 2820212 w 12641071"/>
              <a:gd name="connsiteY108-35316" fmla="*/ 4022008 h 5795240"/>
              <a:gd name="connsiteX109-35317" fmla="*/ 2820206 w 12641071"/>
              <a:gd name="connsiteY109-35318" fmla="*/ 4022011 h 5795240"/>
              <a:gd name="connsiteX110-35319" fmla="*/ 2813481 w 12641071"/>
              <a:gd name="connsiteY110-35320" fmla="*/ 4027041 h 5795240"/>
              <a:gd name="connsiteX111-35321" fmla="*/ 2762875 w 12641071"/>
              <a:gd name="connsiteY111-35322" fmla="*/ 4057784 h 5795240"/>
              <a:gd name="connsiteX112-35323" fmla="*/ 2762878 w 12641071"/>
              <a:gd name="connsiteY112-35324" fmla="*/ 4057784 h 5795240"/>
              <a:gd name="connsiteX113-35325" fmla="*/ 2694694 w 12641071"/>
              <a:gd name="connsiteY113-35326" fmla="*/ 4099208 h 5795240"/>
              <a:gd name="connsiteX114-35327" fmla="*/ 2726822 w 12641071"/>
              <a:gd name="connsiteY114-35328" fmla="*/ 4072700 h 5795240"/>
              <a:gd name="connsiteX115-35329" fmla="*/ 2757719 w 12641071"/>
              <a:gd name="connsiteY115-35330" fmla="*/ 4055929 h 5795240"/>
              <a:gd name="connsiteX116-35331" fmla="*/ 2757718 w 12641071"/>
              <a:gd name="connsiteY116-35332" fmla="*/ 4055928 h 5795240"/>
              <a:gd name="connsiteX117-35333" fmla="*/ 2726820 w 12641071"/>
              <a:gd name="connsiteY117-35334" fmla="*/ 4072700 h 5795240"/>
              <a:gd name="connsiteX118-35335" fmla="*/ 2694692 w 12641071"/>
              <a:gd name="connsiteY118-35336" fmla="*/ 4099208 h 5795240"/>
              <a:gd name="connsiteX119-35337" fmla="*/ 2664698 w 12641071"/>
              <a:gd name="connsiteY119-35338" fmla="*/ 4117431 h 5795240"/>
              <a:gd name="connsiteX120-35339" fmla="*/ 1804544 w 12641071"/>
              <a:gd name="connsiteY120-35340" fmla="*/ 4335229 h 5795240"/>
              <a:gd name="connsiteX121-35341" fmla="*/ 0 w 12641071"/>
              <a:gd name="connsiteY121-35342" fmla="*/ 2530685 h 5795240"/>
              <a:gd name="connsiteX122-35343" fmla="*/ 1804544 w 12641071"/>
              <a:gd name="connsiteY122-35344" fmla="*/ 726143 h 5795240"/>
              <a:gd name="connsiteX123-35345" fmla="*/ 3080549 w 12641071"/>
              <a:gd name="connsiteY123-35346" fmla="*/ 1254682 h 5795240"/>
              <a:gd name="connsiteX124-35347" fmla="*/ 3268676 w 12641071"/>
              <a:gd name="connsiteY124-35348" fmla="*/ 1461167 h 5795240"/>
              <a:gd name="connsiteX125-35349" fmla="*/ 3565826 w 12641071"/>
              <a:gd name="connsiteY125-35350" fmla="*/ 1551935 h 5795240"/>
              <a:gd name="connsiteX126-35351" fmla="*/ 4086504 w 12641071"/>
              <a:gd name="connsiteY126-35352" fmla="*/ 1127574 h 5795240"/>
              <a:gd name="connsiteX127-35353" fmla="*/ 4103078 w 12641071"/>
              <a:gd name="connsiteY127-35354" fmla="*/ 1004204 h 5795240"/>
              <a:gd name="connsiteX128-35355" fmla="*/ 5215874 w 12641071"/>
              <a:gd name="connsiteY128-35356" fmla="*/ 0 h 5795240"/>
              <a:gd name="connsiteX0-35357" fmla="*/ 3682364 w 12641071"/>
              <a:gd name="connsiteY0-35358" fmla="*/ 4386723 h 5795240"/>
              <a:gd name="connsiteX1-35359" fmla="*/ 3772428 w 12641071"/>
              <a:gd name="connsiteY1-35360" fmla="*/ 4402840 h 5795240"/>
              <a:gd name="connsiteX2-35361" fmla="*/ 3772428 w 12641071"/>
              <a:gd name="connsiteY2-35362" fmla="*/ 4402840 h 5795240"/>
              <a:gd name="connsiteX3-35363" fmla="*/ 3682364 w 12641071"/>
              <a:gd name="connsiteY3-35364" fmla="*/ 4386723 h 5795240"/>
              <a:gd name="connsiteX4-35365" fmla="*/ 5215874 w 12641071"/>
              <a:gd name="connsiteY4-35366" fmla="*/ 0 h 5795240"/>
              <a:gd name="connsiteX5-35367" fmla="*/ 5927386 w 12641071"/>
              <a:gd name="connsiteY5-35368" fmla="*/ 255427 h 5795240"/>
              <a:gd name="connsiteX6-35369" fmla="*/ 6105193 w 12641071"/>
              <a:gd name="connsiteY6-35370" fmla="*/ 442067 h 5795240"/>
              <a:gd name="connsiteX7-35371" fmla="*/ 6105193 w 12641071"/>
              <a:gd name="connsiteY7-35372" fmla="*/ 442069 h 5795240"/>
              <a:gd name="connsiteX8-35373" fmla="*/ 6141460 w 12641071"/>
              <a:gd name="connsiteY8-35374" fmla="*/ 475027 h 5795240"/>
              <a:gd name="connsiteX9-35375" fmla="*/ 6788665 w 12641071"/>
              <a:gd name="connsiteY9-35376" fmla="*/ 707369 h 5795240"/>
              <a:gd name="connsiteX10-35377" fmla="*/ 7184710 w 12641071"/>
              <a:gd name="connsiteY10-35378" fmla="*/ 627411 h 5795240"/>
              <a:gd name="connsiteX11-35379" fmla="*/ 7314851 w 12641071"/>
              <a:gd name="connsiteY11-35380" fmla="*/ 559537 h 5795240"/>
              <a:gd name="connsiteX12-35381" fmla="*/ 7314853 w 12641071"/>
              <a:gd name="connsiteY12-35382" fmla="*/ 559536 h 5795240"/>
              <a:gd name="connsiteX13-35383" fmla="*/ 7314851 w 12641071"/>
              <a:gd name="connsiteY13-35384" fmla="*/ 559537 h 5795240"/>
              <a:gd name="connsiteX14-35385" fmla="*/ 7391626 w 12641071"/>
              <a:gd name="connsiteY14-35386" fmla="*/ 508114 h 5795240"/>
              <a:gd name="connsiteX15-35387" fmla="*/ 7391631 w 12641071"/>
              <a:gd name="connsiteY15-35388" fmla="*/ 508110 h 5795240"/>
              <a:gd name="connsiteX16-35389" fmla="*/ 7478934 w 12641071"/>
              <a:gd name="connsiteY16-35390" fmla="*/ 466053 h 5795240"/>
              <a:gd name="connsiteX17-35391" fmla="*/ 7897193 w 12641071"/>
              <a:gd name="connsiteY17-35392" fmla="*/ 381611 h 5795240"/>
              <a:gd name="connsiteX18-35393" fmla="*/ 8788216 w 12641071"/>
              <a:gd name="connsiteY18-35394" fmla="*/ 855364 h 5795240"/>
              <a:gd name="connsiteX19-35395" fmla="*/ 8832362 w 12641071"/>
              <a:gd name="connsiteY19-35396" fmla="*/ 928030 h 5795240"/>
              <a:gd name="connsiteX20-35397" fmla="*/ 8832362 w 12641071"/>
              <a:gd name="connsiteY20-35398" fmla="*/ 928033 h 5795240"/>
              <a:gd name="connsiteX21-35399" fmla="*/ 8842040 w 12641071"/>
              <a:gd name="connsiteY21-35400" fmla="*/ 943961 h 5795240"/>
              <a:gd name="connsiteX22-35401" fmla="*/ 8856144 w 12641071"/>
              <a:gd name="connsiteY22-35402" fmla="*/ 973241 h 5795240"/>
              <a:gd name="connsiteX23-35403" fmla="*/ 8856145 w 12641071"/>
              <a:gd name="connsiteY23-35404" fmla="*/ 973241 h 5795240"/>
              <a:gd name="connsiteX24-35405" fmla="*/ 8878117 w 12641071"/>
              <a:gd name="connsiteY24-35406" fmla="*/ 1018851 h 5795240"/>
              <a:gd name="connsiteX25-35407" fmla="*/ 8877719 w 12641071"/>
              <a:gd name="connsiteY25-35408" fmla="*/ 1018369 h 5795240"/>
              <a:gd name="connsiteX26-35409" fmla="*/ 8853250 w 12641071"/>
              <a:gd name="connsiteY26-35410" fmla="*/ 973288 h 5795240"/>
              <a:gd name="connsiteX27-35411" fmla="*/ 8853249 w 12641071"/>
              <a:gd name="connsiteY27-35412" fmla="*/ 973288 h 5795240"/>
              <a:gd name="connsiteX28-35413" fmla="*/ 8853248 w 12641071"/>
              <a:gd name="connsiteY28-35414" fmla="*/ 973287 h 5795240"/>
              <a:gd name="connsiteX29-35415" fmla="*/ 8849677 w 12641071"/>
              <a:gd name="connsiteY29-35416" fmla="*/ 973341 h 5795240"/>
              <a:gd name="connsiteX30-35417" fmla="*/ 8641543 w 12641071"/>
              <a:gd name="connsiteY30-35418" fmla="*/ 916577 h 5795240"/>
              <a:gd name="connsiteX31-35419" fmla="*/ 8641545 w 12641071"/>
              <a:gd name="connsiteY31-35420" fmla="*/ 916580 h 5795240"/>
              <a:gd name="connsiteX32-35421" fmla="*/ 8849676 w 12641071"/>
              <a:gd name="connsiteY32-35422" fmla="*/ 973343 h 5795240"/>
              <a:gd name="connsiteX33-35423" fmla="*/ 8853248 w 12641071"/>
              <a:gd name="connsiteY33-35424" fmla="*/ 973288 h 5795240"/>
              <a:gd name="connsiteX34-35425" fmla="*/ 8877719 w 12641071"/>
              <a:gd name="connsiteY34-35426" fmla="*/ 1018371 h 5795240"/>
              <a:gd name="connsiteX35-35427" fmla="*/ 8878116 w 12641071"/>
              <a:gd name="connsiteY35-35428" fmla="*/ 1018851 h 5795240"/>
              <a:gd name="connsiteX36-35429" fmla="*/ 8887288 w 12641071"/>
              <a:gd name="connsiteY36-35430" fmla="*/ 1037892 h 5795240"/>
              <a:gd name="connsiteX37-35431" fmla="*/ 8949899 w 12641071"/>
              <a:gd name="connsiteY37-35432" fmla="*/ 1239592 h 5795240"/>
              <a:gd name="connsiteX38-35433" fmla="*/ 8968437 w 12641071"/>
              <a:gd name="connsiteY38-35434" fmla="*/ 1423482 h 5795240"/>
              <a:gd name="connsiteX39-35435" fmla="*/ 8949899 w 12641071"/>
              <a:gd name="connsiteY39-35436" fmla="*/ 1239591 h 5795240"/>
              <a:gd name="connsiteX40-35437" fmla="*/ 8887288 w 12641071"/>
              <a:gd name="connsiteY40-35438" fmla="*/ 1037890 h 5795240"/>
              <a:gd name="connsiteX41-35439" fmla="*/ 8878116 w 12641071"/>
              <a:gd name="connsiteY41-35440" fmla="*/ 1018851 h 5795240"/>
              <a:gd name="connsiteX42-35441" fmla="*/ 8931285 w 12641071"/>
              <a:gd name="connsiteY42-35442" fmla="*/ 1083292 h 5795240"/>
              <a:gd name="connsiteX43-35443" fmla="*/ 9241478 w 12641071"/>
              <a:gd name="connsiteY43-35444" fmla="*/ 1211778 h 5795240"/>
              <a:gd name="connsiteX44-35445" fmla="*/ 9605238 w 12641071"/>
              <a:gd name="connsiteY44-35446" fmla="*/ 1018369 h 5795240"/>
              <a:gd name="connsiteX45-35447" fmla="*/ 9636247 w 12641071"/>
              <a:gd name="connsiteY45-35448" fmla="*/ 961241 h 5795240"/>
              <a:gd name="connsiteX46-35449" fmla="*/ 9641995 w 12641071"/>
              <a:gd name="connsiteY46-35450" fmla="*/ 961152 h 5795240"/>
              <a:gd name="connsiteX47-35451" fmla="*/ 9584939 w 12641071"/>
              <a:gd name="connsiteY47-35452" fmla="*/ 1079594 h 5795240"/>
              <a:gd name="connsiteX48-35453" fmla="*/ 9546257 w 12641071"/>
              <a:gd name="connsiteY48-35454" fmla="*/ 1204206 h 5795240"/>
              <a:gd name="connsiteX49-35455" fmla="*/ 9584939 w 12641071"/>
              <a:gd name="connsiteY49-35456" fmla="*/ 1079596 h 5795240"/>
              <a:gd name="connsiteX50-35457" fmla="*/ 9641995 w 12641071"/>
              <a:gd name="connsiteY50-35458" fmla="*/ 961153 h 5795240"/>
              <a:gd name="connsiteX51-35459" fmla="*/ 9653069 w 12641071"/>
              <a:gd name="connsiteY51-35460" fmla="*/ 960983 h 5795240"/>
              <a:gd name="connsiteX52-35461" fmla="*/ 9801564 w 12641071"/>
              <a:gd name="connsiteY52-35462" fmla="*/ 1196828 h 5795240"/>
              <a:gd name="connsiteX53-35463" fmla="*/ 9801566 w 12641071"/>
              <a:gd name="connsiteY53-35464" fmla="*/ 1196828 h 5795240"/>
              <a:gd name="connsiteX54-35465" fmla="*/ 9653070 w 12641071"/>
              <a:gd name="connsiteY54-35466" fmla="*/ 960982 h 5795240"/>
              <a:gd name="connsiteX55-35467" fmla="*/ 9641996 w 12641071"/>
              <a:gd name="connsiteY55-35468" fmla="*/ 961152 h 5795240"/>
              <a:gd name="connsiteX56-35469" fmla="*/ 9651917 w 12641071"/>
              <a:gd name="connsiteY56-35470" fmla="*/ 940556 h 5795240"/>
              <a:gd name="connsiteX57-35471" fmla="*/ 11050508 w 12641071"/>
              <a:gd name="connsiteY57-35472" fmla="*/ 108150 h 5795240"/>
              <a:gd name="connsiteX58-35473" fmla="*/ 12641071 w 12641071"/>
              <a:gd name="connsiteY58-35474" fmla="*/ 1698711 h 5795240"/>
              <a:gd name="connsiteX59-35475" fmla="*/ 11371062 w 12641071"/>
              <a:gd name="connsiteY59-35476" fmla="*/ 3256960 h 5795240"/>
              <a:gd name="connsiteX60-35477" fmla="*/ 11215953 w 12641071"/>
              <a:gd name="connsiteY60-35478" fmla="*/ 3280632 h 5795240"/>
              <a:gd name="connsiteX61-35479" fmla="*/ 11142318 w 12641071"/>
              <a:gd name="connsiteY61-35480" fmla="*/ 3276914 h 5795240"/>
              <a:gd name="connsiteX62-35481" fmla="*/ 11215952 w 12641071"/>
              <a:gd name="connsiteY62-35482" fmla="*/ 3280632 h 5795240"/>
              <a:gd name="connsiteX63-35483" fmla="*/ 11213133 w 12641071"/>
              <a:gd name="connsiteY63-35484" fmla="*/ 3281062 h 5795240"/>
              <a:gd name="connsiteX64-35485" fmla="*/ 11116921 w 12641071"/>
              <a:gd name="connsiteY64-35486" fmla="*/ 3285921 h 5795240"/>
              <a:gd name="connsiteX65-35487" fmla="*/ 11050507 w 12641071"/>
              <a:gd name="connsiteY65-35488" fmla="*/ 3289274 h 5795240"/>
              <a:gd name="connsiteX66-35489" fmla="*/ 11006292 w 12641071"/>
              <a:gd name="connsiteY66-35490" fmla="*/ 3287041 h 5795240"/>
              <a:gd name="connsiteX67-35491" fmla="*/ 10937101 w 12641071"/>
              <a:gd name="connsiteY67-35492" fmla="*/ 3297601 h 5795240"/>
              <a:gd name="connsiteX68-35493" fmla="*/ 10144740 w 12641071"/>
              <a:gd name="connsiteY68-35494" fmla="*/ 4089962 h 5795240"/>
              <a:gd name="connsiteX69-35495" fmla="*/ 10130374 w 12641071"/>
              <a:gd name="connsiteY69-35496" fmla="*/ 4184101 h 5795240"/>
              <a:gd name="connsiteX70-35497" fmla="*/ 10130375 w 12641071"/>
              <a:gd name="connsiteY70-35498" fmla="*/ 4184103 h 5795240"/>
              <a:gd name="connsiteX71-35499" fmla="*/ 10130656 w 12641071"/>
              <a:gd name="connsiteY71-35500" fmla="*/ 4185950 h 5795240"/>
              <a:gd name="connsiteX72-35501" fmla="*/ 10138194 w 12641071"/>
              <a:gd name="connsiteY72-35502" fmla="*/ 4335228 h 5795240"/>
              <a:gd name="connsiteX73-35503" fmla="*/ 10137710 w 12641071"/>
              <a:gd name="connsiteY73-35504" fmla="*/ 4344822 h 5795240"/>
              <a:gd name="connsiteX74-35505" fmla="*/ 10133555 w 12641071"/>
              <a:gd name="connsiteY74-35506" fmla="*/ 4427096 h 5795240"/>
              <a:gd name="connsiteX75-35507" fmla="*/ 10129312 w 12641071"/>
              <a:gd name="connsiteY75-35508" fmla="*/ 4399289 h 5795240"/>
              <a:gd name="connsiteX76-35509" fmla="*/ 10126797 w 12641071"/>
              <a:gd name="connsiteY76-35510" fmla="*/ 4349498 h 5795240"/>
              <a:gd name="connsiteX77-35511" fmla="*/ 10126796 w 12641071"/>
              <a:gd name="connsiteY77-35512" fmla="*/ 4349498 h 5795240"/>
              <a:gd name="connsiteX78-35513" fmla="*/ 10129311 w 12641071"/>
              <a:gd name="connsiteY78-35514" fmla="*/ 4399289 h 5795240"/>
              <a:gd name="connsiteX79-35515" fmla="*/ 10133554 w 12641071"/>
              <a:gd name="connsiteY79-35516" fmla="*/ 4427096 h 5795240"/>
              <a:gd name="connsiteX80-35517" fmla="*/ 10130656 w 12641071"/>
              <a:gd name="connsiteY80-35518" fmla="*/ 4484506 h 5795240"/>
              <a:gd name="connsiteX81-35519" fmla="*/ 8678182 w 12641071"/>
              <a:gd name="connsiteY81-35520" fmla="*/ 5795240 h 5795240"/>
              <a:gd name="connsiteX82-35521" fmla="*/ 7467518 w 12641071"/>
              <a:gd name="connsiteY82-35522" fmla="*/ 5151535 h 5795240"/>
              <a:gd name="connsiteX83-35523" fmla="*/ 7419945 w 12641071"/>
              <a:gd name="connsiteY83-35524" fmla="*/ 5073228 h 5795240"/>
              <a:gd name="connsiteX84-35525" fmla="*/ 7367299 w 12641071"/>
              <a:gd name="connsiteY84-35526" fmla="*/ 4974928 h 5795240"/>
              <a:gd name="connsiteX85-35527" fmla="*/ 7320958 w 12641071"/>
              <a:gd name="connsiteY85-35528" fmla="*/ 4870887 h 5795240"/>
              <a:gd name="connsiteX86-35529" fmla="*/ 7322174 w 12641071"/>
              <a:gd name="connsiteY86-35530" fmla="*/ 4872361 h 5795240"/>
              <a:gd name="connsiteX87-35531" fmla="*/ 7322175 w 12641071"/>
              <a:gd name="connsiteY87-35532" fmla="*/ 4872361 h 5795240"/>
              <a:gd name="connsiteX88-35533" fmla="*/ 7223551 w 12641071"/>
              <a:gd name="connsiteY88-35534" fmla="*/ 4752829 h 5795240"/>
              <a:gd name="connsiteX89-35535" fmla="*/ 6652445 w 12641071"/>
              <a:gd name="connsiteY89-35536" fmla="*/ 4516269 h 5795240"/>
              <a:gd name="connsiteX90-35537" fmla="*/ 6200873 w 12641071"/>
              <a:gd name="connsiteY90-35538" fmla="*/ 4654206 h 5795240"/>
              <a:gd name="connsiteX91-35539" fmla="*/ 6088813 w 12641071"/>
              <a:gd name="connsiteY91-35540" fmla="*/ 4746663 h 5795240"/>
              <a:gd name="connsiteX92-35541" fmla="*/ 6023271 w 12641071"/>
              <a:gd name="connsiteY92-35542" fmla="*/ 4834312 h 5795240"/>
              <a:gd name="connsiteX93-35543" fmla="*/ 5935320 w 12641071"/>
              <a:gd name="connsiteY93-35544" fmla="*/ 4931081 h 5795240"/>
              <a:gd name="connsiteX94-35545" fmla="*/ 4971763 w 12641071"/>
              <a:gd name="connsiteY94-35546" fmla="*/ 5330200 h 5795240"/>
              <a:gd name="connsiteX95-35547" fmla="*/ 3716172 w 12641071"/>
              <a:gd name="connsiteY95-35548" fmla="*/ 4497938 h 5795240"/>
              <a:gd name="connsiteX96-35549" fmla="*/ 3710773 w 12641071"/>
              <a:gd name="connsiteY96-35550" fmla="*/ 4483182 h 5795240"/>
              <a:gd name="connsiteX97-35551" fmla="*/ 3710773 w 12641071"/>
              <a:gd name="connsiteY97-35552" fmla="*/ 4483181 h 5795240"/>
              <a:gd name="connsiteX98-35553" fmla="*/ 3674984 w 12641071"/>
              <a:gd name="connsiteY98-35554" fmla="*/ 4385402 h 5795240"/>
              <a:gd name="connsiteX99-35555" fmla="*/ 3670349 w 12641071"/>
              <a:gd name="connsiteY99-35556" fmla="*/ 4372742 h 5795240"/>
              <a:gd name="connsiteX100-35557" fmla="*/ 3659438 w 12641071"/>
              <a:gd name="connsiteY100-35558" fmla="*/ 4330309 h 5795240"/>
              <a:gd name="connsiteX101-35559" fmla="*/ 3672084 w 12641071"/>
              <a:gd name="connsiteY101-35560" fmla="*/ 4353606 h 5795240"/>
              <a:gd name="connsiteX102-35561" fmla="*/ 3659440 w 12641071"/>
              <a:gd name="connsiteY102-35562" fmla="*/ 4330309 h 5795240"/>
              <a:gd name="connsiteX103-35563" fmla="*/ 3613217 w 12641071"/>
              <a:gd name="connsiteY103-35564" fmla="*/ 4245153 h 5795240"/>
              <a:gd name="connsiteX104-35565" fmla="*/ 3083792 w 12641071"/>
              <a:gd name="connsiteY104-35566" fmla="*/ 3963660 h 5795240"/>
              <a:gd name="connsiteX105-35567" fmla="*/ 2835272 w 12641071"/>
              <a:gd name="connsiteY105-35568" fmla="*/ 4013833 h 5795240"/>
              <a:gd name="connsiteX106-35569" fmla="*/ 2820214 w 12641071"/>
              <a:gd name="connsiteY106-35570" fmla="*/ 4022007 h 5795240"/>
              <a:gd name="connsiteX107-35571" fmla="*/ 2820212 w 12641071"/>
              <a:gd name="connsiteY107-35572" fmla="*/ 4022008 h 5795240"/>
              <a:gd name="connsiteX108-35573" fmla="*/ 2820206 w 12641071"/>
              <a:gd name="connsiteY108-35574" fmla="*/ 4022011 h 5795240"/>
              <a:gd name="connsiteX109-35575" fmla="*/ 2813481 w 12641071"/>
              <a:gd name="connsiteY109-35576" fmla="*/ 4027041 h 5795240"/>
              <a:gd name="connsiteX110-35577" fmla="*/ 2762875 w 12641071"/>
              <a:gd name="connsiteY110-35578" fmla="*/ 4057784 h 5795240"/>
              <a:gd name="connsiteX111-35579" fmla="*/ 2762878 w 12641071"/>
              <a:gd name="connsiteY111-35580" fmla="*/ 4057784 h 5795240"/>
              <a:gd name="connsiteX112-35581" fmla="*/ 2694694 w 12641071"/>
              <a:gd name="connsiteY112-35582" fmla="*/ 4099208 h 5795240"/>
              <a:gd name="connsiteX113-35583" fmla="*/ 2726822 w 12641071"/>
              <a:gd name="connsiteY113-35584" fmla="*/ 4072700 h 5795240"/>
              <a:gd name="connsiteX114-35585" fmla="*/ 2757719 w 12641071"/>
              <a:gd name="connsiteY114-35586" fmla="*/ 4055929 h 5795240"/>
              <a:gd name="connsiteX115-35587" fmla="*/ 2757718 w 12641071"/>
              <a:gd name="connsiteY115-35588" fmla="*/ 4055928 h 5795240"/>
              <a:gd name="connsiteX116-35589" fmla="*/ 2726820 w 12641071"/>
              <a:gd name="connsiteY116-35590" fmla="*/ 4072700 h 5795240"/>
              <a:gd name="connsiteX117-35591" fmla="*/ 2694692 w 12641071"/>
              <a:gd name="connsiteY117-35592" fmla="*/ 4099208 h 5795240"/>
              <a:gd name="connsiteX118-35593" fmla="*/ 2664698 w 12641071"/>
              <a:gd name="connsiteY118-35594" fmla="*/ 4117431 h 5795240"/>
              <a:gd name="connsiteX119-35595" fmla="*/ 1804544 w 12641071"/>
              <a:gd name="connsiteY119-35596" fmla="*/ 4335229 h 5795240"/>
              <a:gd name="connsiteX120-35597" fmla="*/ 0 w 12641071"/>
              <a:gd name="connsiteY120-35598" fmla="*/ 2530685 h 5795240"/>
              <a:gd name="connsiteX121-35599" fmla="*/ 1804544 w 12641071"/>
              <a:gd name="connsiteY121-35600" fmla="*/ 726143 h 5795240"/>
              <a:gd name="connsiteX122-35601" fmla="*/ 3080549 w 12641071"/>
              <a:gd name="connsiteY122-35602" fmla="*/ 1254682 h 5795240"/>
              <a:gd name="connsiteX123-35603" fmla="*/ 3268676 w 12641071"/>
              <a:gd name="connsiteY123-35604" fmla="*/ 1461167 h 5795240"/>
              <a:gd name="connsiteX124-35605" fmla="*/ 3565826 w 12641071"/>
              <a:gd name="connsiteY124-35606" fmla="*/ 1551935 h 5795240"/>
              <a:gd name="connsiteX125-35607" fmla="*/ 4086504 w 12641071"/>
              <a:gd name="connsiteY125-35608" fmla="*/ 1127574 h 5795240"/>
              <a:gd name="connsiteX126-35609" fmla="*/ 4103078 w 12641071"/>
              <a:gd name="connsiteY126-35610" fmla="*/ 1004204 h 5795240"/>
              <a:gd name="connsiteX127-35611" fmla="*/ 5215874 w 12641071"/>
              <a:gd name="connsiteY127-35612" fmla="*/ 0 h 5795240"/>
              <a:gd name="connsiteX0-35613" fmla="*/ 3682364 w 12641071"/>
              <a:gd name="connsiteY0-35614" fmla="*/ 4386723 h 5795240"/>
              <a:gd name="connsiteX1-35615" fmla="*/ 3772428 w 12641071"/>
              <a:gd name="connsiteY1-35616" fmla="*/ 4402840 h 5795240"/>
              <a:gd name="connsiteX2-35617" fmla="*/ 3682364 w 12641071"/>
              <a:gd name="connsiteY2-35618" fmla="*/ 4386723 h 5795240"/>
              <a:gd name="connsiteX3-35619" fmla="*/ 5215874 w 12641071"/>
              <a:gd name="connsiteY3-35620" fmla="*/ 0 h 5795240"/>
              <a:gd name="connsiteX4-35621" fmla="*/ 5927386 w 12641071"/>
              <a:gd name="connsiteY4-35622" fmla="*/ 255427 h 5795240"/>
              <a:gd name="connsiteX5-35623" fmla="*/ 6105193 w 12641071"/>
              <a:gd name="connsiteY5-35624" fmla="*/ 442067 h 5795240"/>
              <a:gd name="connsiteX6-35625" fmla="*/ 6105193 w 12641071"/>
              <a:gd name="connsiteY6-35626" fmla="*/ 442069 h 5795240"/>
              <a:gd name="connsiteX7-35627" fmla="*/ 6141460 w 12641071"/>
              <a:gd name="connsiteY7-35628" fmla="*/ 475027 h 5795240"/>
              <a:gd name="connsiteX8-35629" fmla="*/ 6788665 w 12641071"/>
              <a:gd name="connsiteY8-35630" fmla="*/ 707369 h 5795240"/>
              <a:gd name="connsiteX9-35631" fmla="*/ 7184710 w 12641071"/>
              <a:gd name="connsiteY9-35632" fmla="*/ 627411 h 5795240"/>
              <a:gd name="connsiteX10-35633" fmla="*/ 7314851 w 12641071"/>
              <a:gd name="connsiteY10-35634" fmla="*/ 559537 h 5795240"/>
              <a:gd name="connsiteX11-35635" fmla="*/ 7314853 w 12641071"/>
              <a:gd name="connsiteY11-35636" fmla="*/ 559536 h 5795240"/>
              <a:gd name="connsiteX12-35637" fmla="*/ 7314851 w 12641071"/>
              <a:gd name="connsiteY12-35638" fmla="*/ 559537 h 5795240"/>
              <a:gd name="connsiteX13-35639" fmla="*/ 7391626 w 12641071"/>
              <a:gd name="connsiteY13-35640" fmla="*/ 508114 h 5795240"/>
              <a:gd name="connsiteX14-35641" fmla="*/ 7391631 w 12641071"/>
              <a:gd name="connsiteY14-35642" fmla="*/ 508110 h 5795240"/>
              <a:gd name="connsiteX15-35643" fmla="*/ 7478934 w 12641071"/>
              <a:gd name="connsiteY15-35644" fmla="*/ 466053 h 5795240"/>
              <a:gd name="connsiteX16-35645" fmla="*/ 7897193 w 12641071"/>
              <a:gd name="connsiteY16-35646" fmla="*/ 381611 h 5795240"/>
              <a:gd name="connsiteX17-35647" fmla="*/ 8788216 w 12641071"/>
              <a:gd name="connsiteY17-35648" fmla="*/ 855364 h 5795240"/>
              <a:gd name="connsiteX18-35649" fmla="*/ 8832362 w 12641071"/>
              <a:gd name="connsiteY18-35650" fmla="*/ 928030 h 5795240"/>
              <a:gd name="connsiteX19-35651" fmla="*/ 8832362 w 12641071"/>
              <a:gd name="connsiteY19-35652" fmla="*/ 928033 h 5795240"/>
              <a:gd name="connsiteX20-35653" fmla="*/ 8842040 w 12641071"/>
              <a:gd name="connsiteY20-35654" fmla="*/ 943961 h 5795240"/>
              <a:gd name="connsiteX21-35655" fmla="*/ 8856144 w 12641071"/>
              <a:gd name="connsiteY21-35656" fmla="*/ 973241 h 5795240"/>
              <a:gd name="connsiteX22-35657" fmla="*/ 8856145 w 12641071"/>
              <a:gd name="connsiteY22-35658" fmla="*/ 973241 h 5795240"/>
              <a:gd name="connsiteX23-35659" fmla="*/ 8878117 w 12641071"/>
              <a:gd name="connsiteY23-35660" fmla="*/ 1018851 h 5795240"/>
              <a:gd name="connsiteX24-35661" fmla="*/ 8877719 w 12641071"/>
              <a:gd name="connsiteY24-35662" fmla="*/ 1018369 h 5795240"/>
              <a:gd name="connsiteX25-35663" fmla="*/ 8853250 w 12641071"/>
              <a:gd name="connsiteY25-35664" fmla="*/ 973288 h 5795240"/>
              <a:gd name="connsiteX26-35665" fmla="*/ 8853249 w 12641071"/>
              <a:gd name="connsiteY26-35666" fmla="*/ 973288 h 5795240"/>
              <a:gd name="connsiteX27-35667" fmla="*/ 8853248 w 12641071"/>
              <a:gd name="connsiteY27-35668" fmla="*/ 973287 h 5795240"/>
              <a:gd name="connsiteX28-35669" fmla="*/ 8849677 w 12641071"/>
              <a:gd name="connsiteY28-35670" fmla="*/ 973341 h 5795240"/>
              <a:gd name="connsiteX29-35671" fmla="*/ 8641543 w 12641071"/>
              <a:gd name="connsiteY29-35672" fmla="*/ 916577 h 5795240"/>
              <a:gd name="connsiteX30-35673" fmla="*/ 8641545 w 12641071"/>
              <a:gd name="connsiteY30-35674" fmla="*/ 916580 h 5795240"/>
              <a:gd name="connsiteX31-35675" fmla="*/ 8849676 w 12641071"/>
              <a:gd name="connsiteY31-35676" fmla="*/ 973343 h 5795240"/>
              <a:gd name="connsiteX32-35677" fmla="*/ 8853248 w 12641071"/>
              <a:gd name="connsiteY32-35678" fmla="*/ 973288 h 5795240"/>
              <a:gd name="connsiteX33-35679" fmla="*/ 8877719 w 12641071"/>
              <a:gd name="connsiteY33-35680" fmla="*/ 1018371 h 5795240"/>
              <a:gd name="connsiteX34-35681" fmla="*/ 8878116 w 12641071"/>
              <a:gd name="connsiteY34-35682" fmla="*/ 1018851 h 5795240"/>
              <a:gd name="connsiteX35-35683" fmla="*/ 8887288 w 12641071"/>
              <a:gd name="connsiteY35-35684" fmla="*/ 1037892 h 5795240"/>
              <a:gd name="connsiteX36-35685" fmla="*/ 8949899 w 12641071"/>
              <a:gd name="connsiteY36-35686" fmla="*/ 1239592 h 5795240"/>
              <a:gd name="connsiteX37-35687" fmla="*/ 8968437 w 12641071"/>
              <a:gd name="connsiteY37-35688" fmla="*/ 1423482 h 5795240"/>
              <a:gd name="connsiteX38-35689" fmla="*/ 8949899 w 12641071"/>
              <a:gd name="connsiteY38-35690" fmla="*/ 1239591 h 5795240"/>
              <a:gd name="connsiteX39-35691" fmla="*/ 8887288 w 12641071"/>
              <a:gd name="connsiteY39-35692" fmla="*/ 1037890 h 5795240"/>
              <a:gd name="connsiteX40-35693" fmla="*/ 8878116 w 12641071"/>
              <a:gd name="connsiteY40-35694" fmla="*/ 1018851 h 5795240"/>
              <a:gd name="connsiteX41-35695" fmla="*/ 8931285 w 12641071"/>
              <a:gd name="connsiteY41-35696" fmla="*/ 1083292 h 5795240"/>
              <a:gd name="connsiteX42-35697" fmla="*/ 9241478 w 12641071"/>
              <a:gd name="connsiteY42-35698" fmla="*/ 1211778 h 5795240"/>
              <a:gd name="connsiteX43-35699" fmla="*/ 9605238 w 12641071"/>
              <a:gd name="connsiteY43-35700" fmla="*/ 1018369 h 5795240"/>
              <a:gd name="connsiteX44-35701" fmla="*/ 9636247 w 12641071"/>
              <a:gd name="connsiteY44-35702" fmla="*/ 961241 h 5795240"/>
              <a:gd name="connsiteX45-35703" fmla="*/ 9641995 w 12641071"/>
              <a:gd name="connsiteY45-35704" fmla="*/ 961152 h 5795240"/>
              <a:gd name="connsiteX46-35705" fmla="*/ 9584939 w 12641071"/>
              <a:gd name="connsiteY46-35706" fmla="*/ 1079594 h 5795240"/>
              <a:gd name="connsiteX47-35707" fmla="*/ 9546257 w 12641071"/>
              <a:gd name="connsiteY47-35708" fmla="*/ 1204206 h 5795240"/>
              <a:gd name="connsiteX48-35709" fmla="*/ 9584939 w 12641071"/>
              <a:gd name="connsiteY48-35710" fmla="*/ 1079596 h 5795240"/>
              <a:gd name="connsiteX49-35711" fmla="*/ 9641995 w 12641071"/>
              <a:gd name="connsiteY49-35712" fmla="*/ 961153 h 5795240"/>
              <a:gd name="connsiteX50-35713" fmla="*/ 9653069 w 12641071"/>
              <a:gd name="connsiteY50-35714" fmla="*/ 960983 h 5795240"/>
              <a:gd name="connsiteX51-35715" fmla="*/ 9801564 w 12641071"/>
              <a:gd name="connsiteY51-35716" fmla="*/ 1196828 h 5795240"/>
              <a:gd name="connsiteX52-35717" fmla="*/ 9801566 w 12641071"/>
              <a:gd name="connsiteY52-35718" fmla="*/ 1196828 h 5795240"/>
              <a:gd name="connsiteX53-35719" fmla="*/ 9653070 w 12641071"/>
              <a:gd name="connsiteY53-35720" fmla="*/ 960982 h 5795240"/>
              <a:gd name="connsiteX54-35721" fmla="*/ 9641996 w 12641071"/>
              <a:gd name="connsiteY54-35722" fmla="*/ 961152 h 5795240"/>
              <a:gd name="connsiteX55-35723" fmla="*/ 9651917 w 12641071"/>
              <a:gd name="connsiteY55-35724" fmla="*/ 940556 h 5795240"/>
              <a:gd name="connsiteX56-35725" fmla="*/ 11050508 w 12641071"/>
              <a:gd name="connsiteY56-35726" fmla="*/ 108150 h 5795240"/>
              <a:gd name="connsiteX57-35727" fmla="*/ 12641071 w 12641071"/>
              <a:gd name="connsiteY57-35728" fmla="*/ 1698711 h 5795240"/>
              <a:gd name="connsiteX58-35729" fmla="*/ 11371062 w 12641071"/>
              <a:gd name="connsiteY58-35730" fmla="*/ 3256960 h 5795240"/>
              <a:gd name="connsiteX59-35731" fmla="*/ 11215953 w 12641071"/>
              <a:gd name="connsiteY59-35732" fmla="*/ 3280632 h 5795240"/>
              <a:gd name="connsiteX60-35733" fmla="*/ 11142318 w 12641071"/>
              <a:gd name="connsiteY60-35734" fmla="*/ 3276914 h 5795240"/>
              <a:gd name="connsiteX61-35735" fmla="*/ 11215952 w 12641071"/>
              <a:gd name="connsiteY61-35736" fmla="*/ 3280632 h 5795240"/>
              <a:gd name="connsiteX62-35737" fmla="*/ 11213133 w 12641071"/>
              <a:gd name="connsiteY62-35738" fmla="*/ 3281062 h 5795240"/>
              <a:gd name="connsiteX63-35739" fmla="*/ 11116921 w 12641071"/>
              <a:gd name="connsiteY63-35740" fmla="*/ 3285921 h 5795240"/>
              <a:gd name="connsiteX64-35741" fmla="*/ 11050507 w 12641071"/>
              <a:gd name="connsiteY64-35742" fmla="*/ 3289274 h 5795240"/>
              <a:gd name="connsiteX65-35743" fmla="*/ 11006292 w 12641071"/>
              <a:gd name="connsiteY65-35744" fmla="*/ 3287041 h 5795240"/>
              <a:gd name="connsiteX66-35745" fmla="*/ 10937101 w 12641071"/>
              <a:gd name="connsiteY66-35746" fmla="*/ 3297601 h 5795240"/>
              <a:gd name="connsiteX67-35747" fmla="*/ 10144740 w 12641071"/>
              <a:gd name="connsiteY67-35748" fmla="*/ 4089962 h 5795240"/>
              <a:gd name="connsiteX68-35749" fmla="*/ 10130374 w 12641071"/>
              <a:gd name="connsiteY68-35750" fmla="*/ 4184101 h 5795240"/>
              <a:gd name="connsiteX69-35751" fmla="*/ 10130375 w 12641071"/>
              <a:gd name="connsiteY69-35752" fmla="*/ 4184103 h 5795240"/>
              <a:gd name="connsiteX70-35753" fmla="*/ 10130656 w 12641071"/>
              <a:gd name="connsiteY70-35754" fmla="*/ 4185950 h 5795240"/>
              <a:gd name="connsiteX71-35755" fmla="*/ 10138194 w 12641071"/>
              <a:gd name="connsiteY71-35756" fmla="*/ 4335228 h 5795240"/>
              <a:gd name="connsiteX72-35757" fmla="*/ 10137710 w 12641071"/>
              <a:gd name="connsiteY72-35758" fmla="*/ 4344822 h 5795240"/>
              <a:gd name="connsiteX73-35759" fmla="*/ 10133555 w 12641071"/>
              <a:gd name="connsiteY73-35760" fmla="*/ 4427096 h 5795240"/>
              <a:gd name="connsiteX74-35761" fmla="*/ 10129312 w 12641071"/>
              <a:gd name="connsiteY74-35762" fmla="*/ 4399289 h 5795240"/>
              <a:gd name="connsiteX75-35763" fmla="*/ 10126797 w 12641071"/>
              <a:gd name="connsiteY75-35764" fmla="*/ 4349498 h 5795240"/>
              <a:gd name="connsiteX76-35765" fmla="*/ 10126796 w 12641071"/>
              <a:gd name="connsiteY76-35766" fmla="*/ 4349498 h 5795240"/>
              <a:gd name="connsiteX77-35767" fmla="*/ 10129311 w 12641071"/>
              <a:gd name="connsiteY77-35768" fmla="*/ 4399289 h 5795240"/>
              <a:gd name="connsiteX78-35769" fmla="*/ 10133554 w 12641071"/>
              <a:gd name="connsiteY78-35770" fmla="*/ 4427096 h 5795240"/>
              <a:gd name="connsiteX79-35771" fmla="*/ 10130656 w 12641071"/>
              <a:gd name="connsiteY79-35772" fmla="*/ 4484506 h 5795240"/>
              <a:gd name="connsiteX80-35773" fmla="*/ 8678182 w 12641071"/>
              <a:gd name="connsiteY80-35774" fmla="*/ 5795240 h 5795240"/>
              <a:gd name="connsiteX81-35775" fmla="*/ 7467518 w 12641071"/>
              <a:gd name="connsiteY81-35776" fmla="*/ 5151535 h 5795240"/>
              <a:gd name="connsiteX82-35777" fmla="*/ 7419945 w 12641071"/>
              <a:gd name="connsiteY82-35778" fmla="*/ 5073228 h 5795240"/>
              <a:gd name="connsiteX83-35779" fmla="*/ 7367299 w 12641071"/>
              <a:gd name="connsiteY83-35780" fmla="*/ 4974928 h 5795240"/>
              <a:gd name="connsiteX84-35781" fmla="*/ 7320958 w 12641071"/>
              <a:gd name="connsiteY84-35782" fmla="*/ 4870887 h 5795240"/>
              <a:gd name="connsiteX85-35783" fmla="*/ 7322174 w 12641071"/>
              <a:gd name="connsiteY85-35784" fmla="*/ 4872361 h 5795240"/>
              <a:gd name="connsiteX86-35785" fmla="*/ 7322175 w 12641071"/>
              <a:gd name="connsiteY86-35786" fmla="*/ 4872361 h 5795240"/>
              <a:gd name="connsiteX87-35787" fmla="*/ 7223551 w 12641071"/>
              <a:gd name="connsiteY87-35788" fmla="*/ 4752829 h 5795240"/>
              <a:gd name="connsiteX88-35789" fmla="*/ 6652445 w 12641071"/>
              <a:gd name="connsiteY88-35790" fmla="*/ 4516269 h 5795240"/>
              <a:gd name="connsiteX89-35791" fmla="*/ 6200873 w 12641071"/>
              <a:gd name="connsiteY89-35792" fmla="*/ 4654206 h 5795240"/>
              <a:gd name="connsiteX90-35793" fmla="*/ 6088813 w 12641071"/>
              <a:gd name="connsiteY90-35794" fmla="*/ 4746663 h 5795240"/>
              <a:gd name="connsiteX91-35795" fmla="*/ 6023271 w 12641071"/>
              <a:gd name="connsiteY91-35796" fmla="*/ 4834312 h 5795240"/>
              <a:gd name="connsiteX92-35797" fmla="*/ 5935320 w 12641071"/>
              <a:gd name="connsiteY92-35798" fmla="*/ 4931081 h 5795240"/>
              <a:gd name="connsiteX93-35799" fmla="*/ 4971763 w 12641071"/>
              <a:gd name="connsiteY93-35800" fmla="*/ 5330200 h 5795240"/>
              <a:gd name="connsiteX94-35801" fmla="*/ 3716172 w 12641071"/>
              <a:gd name="connsiteY94-35802" fmla="*/ 4497938 h 5795240"/>
              <a:gd name="connsiteX95-35803" fmla="*/ 3710773 w 12641071"/>
              <a:gd name="connsiteY95-35804" fmla="*/ 4483182 h 5795240"/>
              <a:gd name="connsiteX96-35805" fmla="*/ 3710773 w 12641071"/>
              <a:gd name="connsiteY96-35806" fmla="*/ 4483181 h 5795240"/>
              <a:gd name="connsiteX97-35807" fmla="*/ 3674984 w 12641071"/>
              <a:gd name="connsiteY97-35808" fmla="*/ 4385402 h 5795240"/>
              <a:gd name="connsiteX98-35809" fmla="*/ 3670349 w 12641071"/>
              <a:gd name="connsiteY98-35810" fmla="*/ 4372742 h 5795240"/>
              <a:gd name="connsiteX99-35811" fmla="*/ 3659438 w 12641071"/>
              <a:gd name="connsiteY99-35812" fmla="*/ 4330309 h 5795240"/>
              <a:gd name="connsiteX100-35813" fmla="*/ 3672084 w 12641071"/>
              <a:gd name="connsiteY100-35814" fmla="*/ 4353606 h 5795240"/>
              <a:gd name="connsiteX101-35815" fmla="*/ 3659440 w 12641071"/>
              <a:gd name="connsiteY101-35816" fmla="*/ 4330309 h 5795240"/>
              <a:gd name="connsiteX102-35817" fmla="*/ 3613217 w 12641071"/>
              <a:gd name="connsiteY102-35818" fmla="*/ 4245153 h 5795240"/>
              <a:gd name="connsiteX103-35819" fmla="*/ 3083792 w 12641071"/>
              <a:gd name="connsiteY103-35820" fmla="*/ 3963660 h 5795240"/>
              <a:gd name="connsiteX104-35821" fmla="*/ 2835272 w 12641071"/>
              <a:gd name="connsiteY104-35822" fmla="*/ 4013833 h 5795240"/>
              <a:gd name="connsiteX105-35823" fmla="*/ 2820214 w 12641071"/>
              <a:gd name="connsiteY105-35824" fmla="*/ 4022007 h 5795240"/>
              <a:gd name="connsiteX106-35825" fmla="*/ 2820212 w 12641071"/>
              <a:gd name="connsiteY106-35826" fmla="*/ 4022008 h 5795240"/>
              <a:gd name="connsiteX107-35827" fmla="*/ 2820206 w 12641071"/>
              <a:gd name="connsiteY107-35828" fmla="*/ 4022011 h 5795240"/>
              <a:gd name="connsiteX108-35829" fmla="*/ 2813481 w 12641071"/>
              <a:gd name="connsiteY108-35830" fmla="*/ 4027041 h 5795240"/>
              <a:gd name="connsiteX109-35831" fmla="*/ 2762875 w 12641071"/>
              <a:gd name="connsiteY109-35832" fmla="*/ 4057784 h 5795240"/>
              <a:gd name="connsiteX110-35833" fmla="*/ 2762878 w 12641071"/>
              <a:gd name="connsiteY110-35834" fmla="*/ 4057784 h 5795240"/>
              <a:gd name="connsiteX111-35835" fmla="*/ 2694694 w 12641071"/>
              <a:gd name="connsiteY111-35836" fmla="*/ 4099208 h 5795240"/>
              <a:gd name="connsiteX112-35837" fmla="*/ 2726822 w 12641071"/>
              <a:gd name="connsiteY112-35838" fmla="*/ 4072700 h 5795240"/>
              <a:gd name="connsiteX113-35839" fmla="*/ 2757719 w 12641071"/>
              <a:gd name="connsiteY113-35840" fmla="*/ 4055929 h 5795240"/>
              <a:gd name="connsiteX114-35841" fmla="*/ 2757718 w 12641071"/>
              <a:gd name="connsiteY114-35842" fmla="*/ 4055928 h 5795240"/>
              <a:gd name="connsiteX115-35843" fmla="*/ 2726820 w 12641071"/>
              <a:gd name="connsiteY115-35844" fmla="*/ 4072700 h 5795240"/>
              <a:gd name="connsiteX116-35845" fmla="*/ 2694692 w 12641071"/>
              <a:gd name="connsiteY116-35846" fmla="*/ 4099208 h 5795240"/>
              <a:gd name="connsiteX117-35847" fmla="*/ 2664698 w 12641071"/>
              <a:gd name="connsiteY117-35848" fmla="*/ 4117431 h 5795240"/>
              <a:gd name="connsiteX118-35849" fmla="*/ 1804544 w 12641071"/>
              <a:gd name="connsiteY118-35850" fmla="*/ 4335229 h 5795240"/>
              <a:gd name="connsiteX119-35851" fmla="*/ 0 w 12641071"/>
              <a:gd name="connsiteY119-35852" fmla="*/ 2530685 h 5795240"/>
              <a:gd name="connsiteX120-35853" fmla="*/ 1804544 w 12641071"/>
              <a:gd name="connsiteY120-35854" fmla="*/ 726143 h 5795240"/>
              <a:gd name="connsiteX121-35855" fmla="*/ 3080549 w 12641071"/>
              <a:gd name="connsiteY121-35856" fmla="*/ 1254682 h 5795240"/>
              <a:gd name="connsiteX122-35857" fmla="*/ 3268676 w 12641071"/>
              <a:gd name="connsiteY122-35858" fmla="*/ 1461167 h 5795240"/>
              <a:gd name="connsiteX123-35859" fmla="*/ 3565826 w 12641071"/>
              <a:gd name="connsiteY123-35860" fmla="*/ 1551935 h 5795240"/>
              <a:gd name="connsiteX124-35861" fmla="*/ 4086504 w 12641071"/>
              <a:gd name="connsiteY124-35862" fmla="*/ 1127574 h 5795240"/>
              <a:gd name="connsiteX125-35863" fmla="*/ 4103078 w 12641071"/>
              <a:gd name="connsiteY125-35864" fmla="*/ 1004204 h 5795240"/>
              <a:gd name="connsiteX126-35865" fmla="*/ 5215874 w 12641071"/>
              <a:gd name="connsiteY126-35866" fmla="*/ 0 h 5795240"/>
              <a:gd name="connsiteX0-35867" fmla="*/ 3682364 w 12641071"/>
              <a:gd name="connsiteY0-35868" fmla="*/ 4386723 h 5795240"/>
              <a:gd name="connsiteX1-35869" fmla="*/ 3772428 w 12641071"/>
              <a:gd name="connsiteY1-35870" fmla="*/ 4402840 h 5795240"/>
              <a:gd name="connsiteX2-35871" fmla="*/ 3682364 w 12641071"/>
              <a:gd name="connsiteY2-35872" fmla="*/ 4386723 h 5795240"/>
              <a:gd name="connsiteX3-35873" fmla="*/ 5215874 w 12641071"/>
              <a:gd name="connsiteY3-35874" fmla="*/ 0 h 5795240"/>
              <a:gd name="connsiteX4-35875" fmla="*/ 5927386 w 12641071"/>
              <a:gd name="connsiteY4-35876" fmla="*/ 255427 h 5795240"/>
              <a:gd name="connsiteX5-35877" fmla="*/ 6105193 w 12641071"/>
              <a:gd name="connsiteY5-35878" fmla="*/ 442067 h 5795240"/>
              <a:gd name="connsiteX6-35879" fmla="*/ 6105193 w 12641071"/>
              <a:gd name="connsiteY6-35880" fmla="*/ 442069 h 5795240"/>
              <a:gd name="connsiteX7-35881" fmla="*/ 6141460 w 12641071"/>
              <a:gd name="connsiteY7-35882" fmla="*/ 475027 h 5795240"/>
              <a:gd name="connsiteX8-35883" fmla="*/ 6788665 w 12641071"/>
              <a:gd name="connsiteY8-35884" fmla="*/ 707369 h 5795240"/>
              <a:gd name="connsiteX9-35885" fmla="*/ 7184710 w 12641071"/>
              <a:gd name="connsiteY9-35886" fmla="*/ 627411 h 5795240"/>
              <a:gd name="connsiteX10-35887" fmla="*/ 7314851 w 12641071"/>
              <a:gd name="connsiteY10-35888" fmla="*/ 559537 h 5795240"/>
              <a:gd name="connsiteX11-35889" fmla="*/ 7314853 w 12641071"/>
              <a:gd name="connsiteY11-35890" fmla="*/ 559536 h 5795240"/>
              <a:gd name="connsiteX12-35891" fmla="*/ 7314851 w 12641071"/>
              <a:gd name="connsiteY12-35892" fmla="*/ 559537 h 5795240"/>
              <a:gd name="connsiteX13-35893" fmla="*/ 7391626 w 12641071"/>
              <a:gd name="connsiteY13-35894" fmla="*/ 508114 h 5795240"/>
              <a:gd name="connsiteX14-35895" fmla="*/ 7391631 w 12641071"/>
              <a:gd name="connsiteY14-35896" fmla="*/ 508110 h 5795240"/>
              <a:gd name="connsiteX15-35897" fmla="*/ 7478934 w 12641071"/>
              <a:gd name="connsiteY15-35898" fmla="*/ 466053 h 5795240"/>
              <a:gd name="connsiteX16-35899" fmla="*/ 7897193 w 12641071"/>
              <a:gd name="connsiteY16-35900" fmla="*/ 381611 h 5795240"/>
              <a:gd name="connsiteX17-35901" fmla="*/ 8788216 w 12641071"/>
              <a:gd name="connsiteY17-35902" fmla="*/ 855364 h 5795240"/>
              <a:gd name="connsiteX18-35903" fmla="*/ 8832362 w 12641071"/>
              <a:gd name="connsiteY18-35904" fmla="*/ 928030 h 5795240"/>
              <a:gd name="connsiteX19-35905" fmla="*/ 8832362 w 12641071"/>
              <a:gd name="connsiteY19-35906" fmla="*/ 928033 h 5795240"/>
              <a:gd name="connsiteX20-35907" fmla="*/ 8842040 w 12641071"/>
              <a:gd name="connsiteY20-35908" fmla="*/ 943961 h 5795240"/>
              <a:gd name="connsiteX21-35909" fmla="*/ 8856144 w 12641071"/>
              <a:gd name="connsiteY21-35910" fmla="*/ 973241 h 5795240"/>
              <a:gd name="connsiteX22-35911" fmla="*/ 8856145 w 12641071"/>
              <a:gd name="connsiteY22-35912" fmla="*/ 973241 h 5795240"/>
              <a:gd name="connsiteX23-35913" fmla="*/ 8878117 w 12641071"/>
              <a:gd name="connsiteY23-35914" fmla="*/ 1018851 h 5795240"/>
              <a:gd name="connsiteX24-35915" fmla="*/ 8877719 w 12641071"/>
              <a:gd name="connsiteY24-35916" fmla="*/ 1018369 h 5795240"/>
              <a:gd name="connsiteX25-35917" fmla="*/ 8853250 w 12641071"/>
              <a:gd name="connsiteY25-35918" fmla="*/ 973288 h 5795240"/>
              <a:gd name="connsiteX26-35919" fmla="*/ 8853249 w 12641071"/>
              <a:gd name="connsiteY26-35920" fmla="*/ 973288 h 5795240"/>
              <a:gd name="connsiteX27-35921" fmla="*/ 8853248 w 12641071"/>
              <a:gd name="connsiteY27-35922" fmla="*/ 973287 h 5795240"/>
              <a:gd name="connsiteX28-35923" fmla="*/ 8849677 w 12641071"/>
              <a:gd name="connsiteY28-35924" fmla="*/ 973341 h 5795240"/>
              <a:gd name="connsiteX29-35925" fmla="*/ 8641543 w 12641071"/>
              <a:gd name="connsiteY29-35926" fmla="*/ 916577 h 5795240"/>
              <a:gd name="connsiteX30-35927" fmla="*/ 8641545 w 12641071"/>
              <a:gd name="connsiteY30-35928" fmla="*/ 916580 h 5795240"/>
              <a:gd name="connsiteX31-35929" fmla="*/ 8849676 w 12641071"/>
              <a:gd name="connsiteY31-35930" fmla="*/ 973343 h 5795240"/>
              <a:gd name="connsiteX32-35931" fmla="*/ 8853248 w 12641071"/>
              <a:gd name="connsiteY32-35932" fmla="*/ 973288 h 5795240"/>
              <a:gd name="connsiteX33-35933" fmla="*/ 8877719 w 12641071"/>
              <a:gd name="connsiteY33-35934" fmla="*/ 1018371 h 5795240"/>
              <a:gd name="connsiteX34-35935" fmla="*/ 8878116 w 12641071"/>
              <a:gd name="connsiteY34-35936" fmla="*/ 1018851 h 5795240"/>
              <a:gd name="connsiteX35-35937" fmla="*/ 8887288 w 12641071"/>
              <a:gd name="connsiteY35-35938" fmla="*/ 1037892 h 5795240"/>
              <a:gd name="connsiteX36-35939" fmla="*/ 8949899 w 12641071"/>
              <a:gd name="connsiteY36-35940" fmla="*/ 1239592 h 5795240"/>
              <a:gd name="connsiteX37-35941" fmla="*/ 8968437 w 12641071"/>
              <a:gd name="connsiteY37-35942" fmla="*/ 1423482 h 5795240"/>
              <a:gd name="connsiteX38-35943" fmla="*/ 8949899 w 12641071"/>
              <a:gd name="connsiteY38-35944" fmla="*/ 1239591 h 5795240"/>
              <a:gd name="connsiteX39-35945" fmla="*/ 8887288 w 12641071"/>
              <a:gd name="connsiteY39-35946" fmla="*/ 1037890 h 5795240"/>
              <a:gd name="connsiteX40-35947" fmla="*/ 8878116 w 12641071"/>
              <a:gd name="connsiteY40-35948" fmla="*/ 1018851 h 5795240"/>
              <a:gd name="connsiteX41-35949" fmla="*/ 8931285 w 12641071"/>
              <a:gd name="connsiteY41-35950" fmla="*/ 1083292 h 5795240"/>
              <a:gd name="connsiteX42-35951" fmla="*/ 9241478 w 12641071"/>
              <a:gd name="connsiteY42-35952" fmla="*/ 1211778 h 5795240"/>
              <a:gd name="connsiteX43-35953" fmla="*/ 9605238 w 12641071"/>
              <a:gd name="connsiteY43-35954" fmla="*/ 1018369 h 5795240"/>
              <a:gd name="connsiteX44-35955" fmla="*/ 9636247 w 12641071"/>
              <a:gd name="connsiteY44-35956" fmla="*/ 961241 h 5795240"/>
              <a:gd name="connsiteX45-35957" fmla="*/ 9641995 w 12641071"/>
              <a:gd name="connsiteY45-35958" fmla="*/ 961152 h 5795240"/>
              <a:gd name="connsiteX46-35959" fmla="*/ 9584939 w 12641071"/>
              <a:gd name="connsiteY46-35960" fmla="*/ 1079594 h 5795240"/>
              <a:gd name="connsiteX47-35961" fmla="*/ 9546257 w 12641071"/>
              <a:gd name="connsiteY47-35962" fmla="*/ 1204206 h 5795240"/>
              <a:gd name="connsiteX48-35963" fmla="*/ 9584939 w 12641071"/>
              <a:gd name="connsiteY48-35964" fmla="*/ 1079596 h 5795240"/>
              <a:gd name="connsiteX49-35965" fmla="*/ 9641995 w 12641071"/>
              <a:gd name="connsiteY49-35966" fmla="*/ 961153 h 5795240"/>
              <a:gd name="connsiteX50-35967" fmla="*/ 9653069 w 12641071"/>
              <a:gd name="connsiteY50-35968" fmla="*/ 960983 h 5795240"/>
              <a:gd name="connsiteX51-35969" fmla="*/ 9801564 w 12641071"/>
              <a:gd name="connsiteY51-35970" fmla="*/ 1196828 h 5795240"/>
              <a:gd name="connsiteX52-35971" fmla="*/ 9801566 w 12641071"/>
              <a:gd name="connsiteY52-35972" fmla="*/ 1196828 h 5795240"/>
              <a:gd name="connsiteX53-35973" fmla="*/ 9653070 w 12641071"/>
              <a:gd name="connsiteY53-35974" fmla="*/ 960982 h 5795240"/>
              <a:gd name="connsiteX54-35975" fmla="*/ 9641996 w 12641071"/>
              <a:gd name="connsiteY54-35976" fmla="*/ 961152 h 5795240"/>
              <a:gd name="connsiteX55-35977" fmla="*/ 9651917 w 12641071"/>
              <a:gd name="connsiteY55-35978" fmla="*/ 940556 h 5795240"/>
              <a:gd name="connsiteX56-35979" fmla="*/ 11050508 w 12641071"/>
              <a:gd name="connsiteY56-35980" fmla="*/ 108150 h 5795240"/>
              <a:gd name="connsiteX57-35981" fmla="*/ 12641071 w 12641071"/>
              <a:gd name="connsiteY57-35982" fmla="*/ 1698711 h 5795240"/>
              <a:gd name="connsiteX58-35983" fmla="*/ 11371062 w 12641071"/>
              <a:gd name="connsiteY58-35984" fmla="*/ 3256960 h 5795240"/>
              <a:gd name="connsiteX59-35985" fmla="*/ 11215953 w 12641071"/>
              <a:gd name="connsiteY59-35986" fmla="*/ 3280632 h 5795240"/>
              <a:gd name="connsiteX60-35987" fmla="*/ 11142318 w 12641071"/>
              <a:gd name="connsiteY60-35988" fmla="*/ 3276914 h 5795240"/>
              <a:gd name="connsiteX61-35989" fmla="*/ 11215952 w 12641071"/>
              <a:gd name="connsiteY61-35990" fmla="*/ 3280632 h 5795240"/>
              <a:gd name="connsiteX62-35991" fmla="*/ 11213133 w 12641071"/>
              <a:gd name="connsiteY62-35992" fmla="*/ 3281062 h 5795240"/>
              <a:gd name="connsiteX63-35993" fmla="*/ 11116921 w 12641071"/>
              <a:gd name="connsiteY63-35994" fmla="*/ 3285921 h 5795240"/>
              <a:gd name="connsiteX64-35995" fmla="*/ 11050507 w 12641071"/>
              <a:gd name="connsiteY64-35996" fmla="*/ 3289274 h 5795240"/>
              <a:gd name="connsiteX65-35997" fmla="*/ 11006292 w 12641071"/>
              <a:gd name="connsiteY65-35998" fmla="*/ 3287041 h 5795240"/>
              <a:gd name="connsiteX66-35999" fmla="*/ 10937101 w 12641071"/>
              <a:gd name="connsiteY66-36000" fmla="*/ 3297601 h 5795240"/>
              <a:gd name="connsiteX67-36001" fmla="*/ 10144740 w 12641071"/>
              <a:gd name="connsiteY67-36002" fmla="*/ 4089962 h 5795240"/>
              <a:gd name="connsiteX68-36003" fmla="*/ 10130374 w 12641071"/>
              <a:gd name="connsiteY68-36004" fmla="*/ 4184101 h 5795240"/>
              <a:gd name="connsiteX69-36005" fmla="*/ 10130375 w 12641071"/>
              <a:gd name="connsiteY69-36006" fmla="*/ 4184103 h 5795240"/>
              <a:gd name="connsiteX70-36007" fmla="*/ 10130656 w 12641071"/>
              <a:gd name="connsiteY70-36008" fmla="*/ 4185950 h 5795240"/>
              <a:gd name="connsiteX71-36009" fmla="*/ 10138194 w 12641071"/>
              <a:gd name="connsiteY71-36010" fmla="*/ 4335228 h 5795240"/>
              <a:gd name="connsiteX72-36011" fmla="*/ 10137710 w 12641071"/>
              <a:gd name="connsiteY72-36012" fmla="*/ 4344822 h 5795240"/>
              <a:gd name="connsiteX73-36013" fmla="*/ 10133555 w 12641071"/>
              <a:gd name="connsiteY73-36014" fmla="*/ 4427096 h 5795240"/>
              <a:gd name="connsiteX74-36015" fmla="*/ 10129312 w 12641071"/>
              <a:gd name="connsiteY74-36016" fmla="*/ 4399289 h 5795240"/>
              <a:gd name="connsiteX75-36017" fmla="*/ 10126797 w 12641071"/>
              <a:gd name="connsiteY75-36018" fmla="*/ 4349498 h 5795240"/>
              <a:gd name="connsiteX76-36019" fmla="*/ 10126796 w 12641071"/>
              <a:gd name="connsiteY76-36020" fmla="*/ 4349498 h 5795240"/>
              <a:gd name="connsiteX77-36021" fmla="*/ 10129311 w 12641071"/>
              <a:gd name="connsiteY77-36022" fmla="*/ 4399289 h 5795240"/>
              <a:gd name="connsiteX78-36023" fmla="*/ 10133554 w 12641071"/>
              <a:gd name="connsiteY78-36024" fmla="*/ 4427096 h 5795240"/>
              <a:gd name="connsiteX79-36025" fmla="*/ 10130656 w 12641071"/>
              <a:gd name="connsiteY79-36026" fmla="*/ 4484506 h 5795240"/>
              <a:gd name="connsiteX80-36027" fmla="*/ 8678182 w 12641071"/>
              <a:gd name="connsiteY80-36028" fmla="*/ 5795240 h 5795240"/>
              <a:gd name="connsiteX81-36029" fmla="*/ 7467518 w 12641071"/>
              <a:gd name="connsiteY81-36030" fmla="*/ 5151535 h 5795240"/>
              <a:gd name="connsiteX82-36031" fmla="*/ 7419945 w 12641071"/>
              <a:gd name="connsiteY82-36032" fmla="*/ 5073228 h 5795240"/>
              <a:gd name="connsiteX83-36033" fmla="*/ 7367299 w 12641071"/>
              <a:gd name="connsiteY83-36034" fmla="*/ 4974928 h 5795240"/>
              <a:gd name="connsiteX84-36035" fmla="*/ 7320958 w 12641071"/>
              <a:gd name="connsiteY84-36036" fmla="*/ 4870887 h 5795240"/>
              <a:gd name="connsiteX85-36037" fmla="*/ 7322174 w 12641071"/>
              <a:gd name="connsiteY85-36038" fmla="*/ 4872361 h 5795240"/>
              <a:gd name="connsiteX86-36039" fmla="*/ 7322175 w 12641071"/>
              <a:gd name="connsiteY86-36040" fmla="*/ 4872361 h 5795240"/>
              <a:gd name="connsiteX87-36041" fmla="*/ 7223551 w 12641071"/>
              <a:gd name="connsiteY87-36042" fmla="*/ 4752829 h 5795240"/>
              <a:gd name="connsiteX88-36043" fmla="*/ 6652445 w 12641071"/>
              <a:gd name="connsiteY88-36044" fmla="*/ 4516269 h 5795240"/>
              <a:gd name="connsiteX89-36045" fmla="*/ 6200873 w 12641071"/>
              <a:gd name="connsiteY89-36046" fmla="*/ 4654206 h 5795240"/>
              <a:gd name="connsiteX90-36047" fmla="*/ 6088813 w 12641071"/>
              <a:gd name="connsiteY90-36048" fmla="*/ 4746663 h 5795240"/>
              <a:gd name="connsiteX91-36049" fmla="*/ 6023271 w 12641071"/>
              <a:gd name="connsiteY91-36050" fmla="*/ 4834312 h 5795240"/>
              <a:gd name="connsiteX92-36051" fmla="*/ 5935320 w 12641071"/>
              <a:gd name="connsiteY92-36052" fmla="*/ 4931081 h 5795240"/>
              <a:gd name="connsiteX93-36053" fmla="*/ 4971763 w 12641071"/>
              <a:gd name="connsiteY93-36054" fmla="*/ 5330200 h 5795240"/>
              <a:gd name="connsiteX94-36055" fmla="*/ 3716172 w 12641071"/>
              <a:gd name="connsiteY94-36056" fmla="*/ 4497938 h 5795240"/>
              <a:gd name="connsiteX95-36057" fmla="*/ 3710773 w 12641071"/>
              <a:gd name="connsiteY95-36058" fmla="*/ 4483182 h 5795240"/>
              <a:gd name="connsiteX96-36059" fmla="*/ 3710773 w 12641071"/>
              <a:gd name="connsiteY96-36060" fmla="*/ 4483181 h 5795240"/>
              <a:gd name="connsiteX97-36061" fmla="*/ 3674984 w 12641071"/>
              <a:gd name="connsiteY97-36062" fmla="*/ 4385402 h 5795240"/>
              <a:gd name="connsiteX98-36063" fmla="*/ 3659438 w 12641071"/>
              <a:gd name="connsiteY98-36064" fmla="*/ 4330309 h 5795240"/>
              <a:gd name="connsiteX99-36065" fmla="*/ 3672084 w 12641071"/>
              <a:gd name="connsiteY99-36066" fmla="*/ 4353606 h 5795240"/>
              <a:gd name="connsiteX100-36067" fmla="*/ 3659440 w 12641071"/>
              <a:gd name="connsiteY100-36068" fmla="*/ 4330309 h 5795240"/>
              <a:gd name="connsiteX101-36069" fmla="*/ 3613217 w 12641071"/>
              <a:gd name="connsiteY101-36070" fmla="*/ 4245153 h 5795240"/>
              <a:gd name="connsiteX102-36071" fmla="*/ 3083792 w 12641071"/>
              <a:gd name="connsiteY102-36072" fmla="*/ 3963660 h 5795240"/>
              <a:gd name="connsiteX103-36073" fmla="*/ 2835272 w 12641071"/>
              <a:gd name="connsiteY103-36074" fmla="*/ 4013833 h 5795240"/>
              <a:gd name="connsiteX104-36075" fmla="*/ 2820214 w 12641071"/>
              <a:gd name="connsiteY104-36076" fmla="*/ 4022007 h 5795240"/>
              <a:gd name="connsiteX105-36077" fmla="*/ 2820212 w 12641071"/>
              <a:gd name="connsiteY105-36078" fmla="*/ 4022008 h 5795240"/>
              <a:gd name="connsiteX106-36079" fmla="*/ 2820206 w 12641071"/>
              <a:gd name="connsiteY106-36080" fmla="*/ 4022011 h 5795240"/>
              <a:gd name="connsiteX107-36081" fmla="*/ 2813481 w 12641071"/>
              <a:gd name="connsiteY107-36082" fmla="*/ 4027041 h 5795240"/>
              <a:gd name="connsiteX108-36083" fmla="*/ 2762875 w 12641071"/>
              <a:gd name="connsiteY108-36084" fmla="*/ 4057784 h 5795240"/>
              <a:gd name="connsiteX109-36085" fmla="*/ 2762878 w 12641071"/>
              <a:gd name="connsiteY109-36086" fmla="*/ 4057784 h 5795240"/>
              <a:gd name="connsiteX110-36087" fmla="*/ 2694694 w 12641071"/>
              <a:gd name="connsiteY110-36088" fmla="*/ 4099208 h 5795240"/>
              <a:gd name="connsiteX111-36089" fmla="*/ 2726822 w 12641071"/>
              <a:gd name="connsiteY111-36090" fmla="*/ 4072700 h 5795240"/>
              <a:gd name="connsiteX112-36091" fmla="*/ 2757719 w 12641071"/>
              <a:gd name="connsiteY112-36092" fmla="*/ 4055929 h 5795240"/>
              <a:gd name="connsiteX113-36093" fmla="*/ 2757718 w 12641071"/>
              <a:gd name="connsiteY113-36094" fmla="*/ 4055928 h 5795240"/>
              <a:gd name="connsiteX114-36095" fmla="*/ 2726820 w 12641071"/>
              <a:gd name="connsiteY114-36096" fmla="*/ 4072700 h 5795240"/>
              <a:gd name="connsiteX115-36097" fmla="*/ 2694692 w 12641071"/>
              <a:gd name="connsiteY115-36098" fmla="*/ 4099208 h 5795240"/>
              <a:gd name="connsiteX116-36099" fmla="*/ 2664698 w 12641071"/>
              <a:gd name="connsiteY116-36100" fmla="*/ 4117431 h 5795240"/>
              <a:gd name="connsiteX117-36101" fmla="*/ 1804544 w 12641071"/>
              <a:gd name="connsiteY117-36102" fmla="*/ 4335229 h 5795240"/>
              <a:gd name="connsiteX118-36103" fmla="*/ 0 w 12641071"/>
              <a:gd name="connsiteY118-36104" fmla="*/ 2530685 h 5795240"/>
              <a:gd name="connsiteX119-36105" fmla="*/ 1804544 w 12641071"/>
              <a:gd name="connsiteY119-36106" fmla="*/ 726143 h 5795240"/>
              <a:gd name="connsiteX120-36107" fmla="*/ 3080549 w 12641071"/>
              <a:gd name="connsiteY120-36108" fmla="*/ 1254682 h 5795240"/>
              <a:gd name="connsiteX121-36109" fmla="*/ 3268676 w 12641071"/>
              <a:gd name="connsiteY121-36110" fmla="*/ 1461167 h 5795240"/>
              <a:gd name="connsiteX122-36111" fmla="*/ 3565826 w 12641071"/>
              <a:gd name="connsiteY122-36112" fmla="*/ 1551935 h 5795240"/>
              <a:gd name="connsiteX123-36113" fmla="*/ 4086504 w 12641071"/>
              <a:gd name="connsiteY123-36114" fmla="*/ 1127574 h 5795240"/>
              <a:gd name="connsiteX124-36115" fmla="*/ 4103078 w 12641071"/>
              <a:gd name="connsiteY124-36116" fmla="*/ 1004204 h 5795240"/>
              <a:gd name="connsiteX125-36117" fmla="*/ 5215874 w 12641071"/>
              <a:gd name="connsiteY125-36118" fmla="*/ 0 h 5795240"/>
              <a:gd name="connsiteX0-36119" fmla="*/ 5215874 w 12641071"/>
              <a:gd name="connsiteY0-36120" fmla="*/ 0 h 5795240"/>
              <a:gd name="connsiteX1-36121" fmla="*/ 5927386 w 12641071"/>
              <a:gd name="connsiteY1-36122" fmla="*/ 255427 h 5795240"/>
              <a:gd name="connsiteX2-36123" fmla="*/ 6105193 w 12641071"/>
              <a:gd name="connsiteY2-36124" fmla="*/ 442067 h 5795240"/>
              <a:gd name="connsiteX3-36125" fmla="*/ 6105193 w 12641071"/>
              <a:gd name="connsiteY3-36126" fmla="*/ 442069 h 5795240"/>
              <a:gd name="connsiteX4-36127" fmla="*/ 6141460 w 12641071"/>
              <a:gd name="connsiteY4-36128" fmla="*/ 475027 h 5795240"/>
              <a:gd name="connsiteX5-36129" fmla="*/ 6788665 w 12641071"/>
              <a:gd name="connsiteY5-36130" fmla="*/ 707369 h 5795240"/>
              <a:gd name="connsiteX6-36131" fmla="*/ 7184710 w 12641071"/>
              <a:gd name="connsiteY6-36132" fmla="*/ 627411 h 5795240"/>
              <a:gd name="connsiteX7-36133" fmla="*/ 7314851 w 12641071"/>
              <a:gd name="connsiteY7-36134" fmla="*/ 559537 h 5795240"/>
              <a:gd name="connsiteX8-36135" fmla="*/ 7314853 w 12641071"/>
              <a:gd name="connsiteY8-36136" fmla="*/ 559536 h 5795240"/>
              <a:gd name="connsiteX9-36137" fmla="*/ 7314851 w 12641071"/>
              <a:gd name="connsiteY9-36138" fmla="*/ 559537 h 5795240"/>
              <a:gd name="connsiteX10-36139" fmla="*/ 7391626 w 12641071"/>
              <a:gd name="connsiteY10-36140" fmla="*/ 508114 h 5795240"/>
              <a:gd name="connsiteX11-36141" fmla="*/ 7391631 w 12641071"/>
              <a:gd name="connsiteY11-36142" fmla="*/ 508110 h 5795240"/>
              <a:gd name="connsiteX12-36143" fmla="*/ 7478934 w 12641071"/>
              <a:gd name="connsiteY12-36144" fmla="*/ 466053 h 5795240"/>
              <a:gd name="connsiteX13-36145" fmla="*/ 7897193 w 12641071"/>
              <a:gd name="connsiteY13-36146" fmla="*/ 381611 h 5795240"/>
              <a:gd name="connsiteX14-36147" fmla="*/ 8788216 w 12641071"/>
              <a:gd name="connsiteY14-36148" fmla="*/ 855364 h 5795240"/>
              <a:gd name="connsiteX15-36149" fmla="*/ 8832362 w 12641071"/>
              <a:gd name="connsiteY15-36150" fmla="*/ 928030 h 5795240"/>
              <a:gd name="connsiteX16-36151" fmla="*/ 8832362 w 12641071"/>
              <a:gd name="connsiteY16-36152" fmla="*/ 928033 h 5795240"/>
              <a:gd name="connsiteX17-36153" fmla="*/ 8842040 w 12641071"/>
              <a:gd name="connsiteY17-36154" fmla="*/ 943961 h 5795240"/>
              <a:gd name="connsiteX18-36155" fmla="*/ 8856144 w 12641071"/>
              <a:gd name="connsiteY18-36156" fmla="*/ 973241 h 5795240"/>
              <a:gd name="connsiteX19-36157" fmla="*/ 8856145 w 12641071"/>
              <a:gd name="connsiteY19-36158" fmla="*/ 973241 h 5795240"/>
              <a:gd name="connsiteX20-36159" fmla="*/ 8878117 w 12641071"/>
              <a:gd name="connsiteY20-36160" fmla="*/ 1018851 h 5795240"/>
              <a:gd name="connsiteX21-36161" fmla="*/ 8877719 w 12641071"/>
              <a:gd name="connsiteY21-36162" fmla="*/ 1018369 h 5795240"/>
              <a:gd name="connsiteX22-36163" fmla="*/ 8853250 w 12641071"/>
              <a:gd name="connsiteY22-36164" fmla="*/ 973288 h 5795240"/>
              <a:gd name="connsiteX23-36165" fmla="*/ 8853249 w 12641071"/>
              <a:gd name="connsiteY23-36166" fmla="*/ 973288 h 5795240"/>
              <a:gd name="connsiteX24-36167" fmla="*/ 8853248 w 12641071"/>
              <a:gd name="connsiteY24-36168" fmla="*/ 973287 h 5795240"/>
              <a:gd name="connsiteX25-36169" fmla="*/ 8849677 w 12641071"/>
              <a:gd name="connsiteY25-36170" fmla="*/ 973341 h 5795240"/>
              <a:gd name="connsiteX26-36171" fmla="*/ 8641543 w 12641071"/>
              <a:gd name="connsiteY26-36172" fmla="*/ 916577 h 5795240"/>
              <a:gd name="connsiteX27-36173" fmla="*/ 8641545 w 12641071"/>
              <a:gd name="connsiteY27-36174" fmla="*/ 916580 h 5795240"/>
              <a:gd name="connsiteX28-36175" fmla="*/ 8849676 w 12641071"/>
              <a:gd name="connsiteY28-36176" fmla="*/ 973343 h 5795240"/>
              <a:gd name="connsiteX29-36177" fmla="*/ 8853248 w 12641071"/>
              <a:gd name="connsiteY29-36178" fmla="*/ 973288 h 5795240"/>
              <a:gd name="connsiteX30-36179" fmla="*/ 8877719 w 12641071"/>
              <a:gd name="connsiteY30-36180" fmla="*/ 1018371 h 5795240"/>
              <a:gd name="connsiteX31-36181" fmla="*/ 8878116 w 12641071"/>
              <a:gd name="connsiteY31-36182" fmla="*/ 1018851 h 5795240"/>
              <a:gd name="connsiteX32-36183" fmla="*/ 8887288 w 12641071"/>
              <a:gd name="connsiteY32-36184" fmla="*/ 1037892 h 5795240"/>
              <a:gd name="connsiteX33-36185" fmla="*/ 8949899 w 12641071"/>
              <a:gd name="connsiteY33-36186" fmla="*/ 1239592 h 5795240"/>
              <a:gd name="connsiteX34-36187" fmla="*/ 8968437 w 12641071"/>
              <a:gd name="connsiteY34-36188" fmla="*/ 1423482 h 5795240"/>
              <a:gd name="connsiteX35-36189" fmla="*/ 8949899 w 12641071"/>
              <a:gd name="connsiteY35-36190" fmla="*/ 1239591 h 5795240"/>
              <a:gd name="connsiteX36-36191" fmla="*/ 8887288 w 12641071"/>
              <a:gd name="connsiteY36-36192" fmla="*/ 1037890 h 5795240"/>
              <a:gd name="connsiteX37-36193" fmla="*/ 8878116 w 12641071"/>
              <a:gd name="connsiteY37-36194" fmla="*/ 1018851 h 5795240"/>
              <a:gd name="connsiteX38-36195" fmla="*/ 8931285 w 12641071"/>
              <a:gd name="connsiteY38-36196" fmla="*/ 1083292 h 5795240"/>
              <a:gd name="connsiteX39-36197" fmla="*/ 9241478 w 12641071"/>
              <a:gd name="connsiteY39-36198" fmla="*/ 1211778 h 5795240"/>
              <a:gd name="connsiteX40-36199" fmla="*/ 9605238 w 12641071"/>
              <a:gd name="connsiteY40-36200" fmla="*/ 1018369 h 5795240"/>
              <a:gd name="connsiteX41-36201" fmla="*/ 9636247 w 12641071"/>
              <a:gd name="connsiteY41-36202" fmla="*/ 961241 h 5795240"/>
              <a:gd name="connsiteX42-36203" fmla="*/ 9641995 w 12641071"/>
              <a:gd name="connsiteY42-36204" fmla="*/ 961152 h 5795240"/>
              <a:gd name="connsiteX43-36205" fmla="*/ 9584939 w 12641071"/>
              <a:gd name="connsiteY43-36206" fmla="*/ 1079594 h 5795240"/>
              <a:gd name="connsiteX44-36207" fmla="*/ 9546257 w 12641071"/>
              <a:gd name="connsiteY44-36208" fmla="*/ 1204206 h 5795240"/>
              <a:gd name="connsiteX45-36209" fmla="*/ 9584939 w 12641071"/>
              <a:gd name="connsiteY45-36210" fmla="*/ 1079596 h 5795240"/>
              <a:gd name="connsiteX46-36211" fmla="*/ 9641995 w 12641071"/>
              <a:gd name="connsiteY46-36212" fmla="*/ 961153 h 5795240"/>
              <a:gd name="connsiteX47-36213" fmla="*/ 9653069 w 12641071"/>
              <a:gd name="connsiteY47-36214" fmla="*/ 960983 h 5795240"/>
              <a:gd name="connsiteX48-36215" fmla="*/ 9801564 w 12641071"/>
              <a:gd name="connsiteY48-36216" fmla="*/ 1196828 h 5795240"/>
              <a:gd name="connsiteX49-36217" fmla="*/ 9801566 w 12641071"/>
              <a:gd name="connsiteY49-36218" fmla="*/ 1196828 h 5795240"/>
              <a:gd name="connsiteX50-36219" fmla="*/ 9653070 w 12641071"/>
              <a:gd name="connsiteY50-36220" fmla="*/ 960982 h 5795240"/>
              <a:gd name="connsiteX51-36221" fmla="*/ 9641996 w 12641071"/>
              <a:gd name="connsiteY51-36222" fmla="*/ 961152 h 5795240"/>
              <a:gd name="connsiteX52-36223" fmla="*/ 9651917 w 12641071"/>
              <a:gd name="connsiteY52-36224" fmla="*/ 940556 h 5795240"/>
              <a:gd name="connsiteX53-36225" fmla="*/ 11050508 w 12641071"/>
              <a:gd name="connsiteY53-36226" fmla="*/ 108150 h 5795240"/>
              <a:gd name="connsiteX54-36227" fmla="*/ 12641071 w 12641071"/>
              <a:gd name="connsiteY54-36228" fmla="*/ 1698711 h 5795240"/>
              <a:gd name="connsiteX55-36229" fmla="*/ 11371062 w 12641071"/>
              <a:gd name="connsiteY55-36230" fmla="*/ 3256960 h 5795240"/>
              <a:gd name="connsiteX56-36231" fmla="*/ 11215953 w 12641071"/>
              <a:gd name="connsiteY56-36232" fmla="*/ 3280632 h 5795240"/>
              <a:gd name="connsiteX57-36233" fmla="*/ 11142318 w 12641071"/>
              <a:gd name="connsiteY57-36234" fmla="*/ 3276914 h 5795240"/>
              <a:gd name="connsiteX58-36235" fmla="*/ 11215952 w 12641071"/>
              <a:gd name="connsiteY58-36236" fmla="*/ 3280632 h 5795240"/>
              <a:gd name="connsiteX59-36237" fmla="*/ 11213133 w 12641071"/>
              <a:gd name="connsiteY59-36238" fmla="*/ 3281062 h 5795240"/>
              <a:gd name="connsiteX60-36239" fmla="*/ 11116921 w 12641071"/>
              <a:gd name="connsiteY60-36240" fmla="*/ 3285921 h 5795240"/>
              <a:gd name="connsiteX61-36241" fmla="*/ 11050507 w 12641071"/>
              <a:gd name="connsiteY61-36242" fmla="*/ 3289274 h 5795240"/>
              <a:gd name="connsiteX62-36243" fmla="*/ 11006292 w 12641071"/>
              <a:gd name="connsiteY62-36244" fmla="*/ 3287041 h 5795240"/>
              <a:gd name="connsiteX63-36245" fmla="*/ 10937101 w 12641071"/>
              <a:gd name="connsiteY63-36246" fmla="*/ 3297601 h 5795240"/>
              <a:gd name="connsiteX64-36247" fmla="*/ 10144740 w 12641071"/>
              <a:gd name="connsiteY64-36248" fmla="*/ 4089962 h 5795240"/>
              <a:gd name="connsiteX65-36249" fmla="*/ 10130374 w 12641071"/>
              <a:gd name="connsiteY65-36250" fmla="*/ 4184101 h 5795240"/>
              <a:gd name="connsiteX66-36251" fmla="*/ 10130375 w 12641071"/>
              <a:gd name="connsiteY66-36252" fmla="*/ 4184103 h 5795240"/>
              <a:gd name="connsiteX67-36253" fmla="*/ 10130656 w 12641071"/>
              <a:gd name="connsiteY67-36254" fmla="*/ 4185950 h 5795240"/>
              <a:gd name="connsiteX68-36255" fmla="*/ 10138194 w 12641071"/>
              <a:gd name="connsiteY68-36256" fmla="*/ 4335228 h 5795240"/>
              <a:gd name="connsiteX69-36257" fmla="*/ 10137710 w 12641071"/>
              <a:gd name="connsiteY69-36258" fmla="*/ 4344822 h 5795240"/>
              <a:gd name="connsiteX70-36259" fmla="*/ 10133555 w 12641071"/>
              <a:gd name="connsiteY70-36260" fmla="*/ 4427096 h 5795240"/>
              <a:gd name="connsiteX71-36261" fmla="*/ 10129312 w 12641071"/>
              <a:gd name="connsiteY71-36262" fmla="*/ 4399289 h 5795240"/>
              <a:gd name="connsiteX72-36263" fmla="*/ 10126797 w 12641071"/>
              <a:gd name="connsiteY72-36264" fmla="*/ 4349498 h 5795240"/>
              <a:gd name="connsiteX73-36265" fmla="*/ 10126796 w 12641071"/>
              <a:gd name="connsiteY73-36266" fmla="*/ 4349498 h 5795240"/>
              <a:gd name="connsiteX74-36267" fmla="*/ 10129311 w 12641071"/>
              <a:gd name="connsiteY74-36268" fmla="*/ 4399289 h 5795240"/>
              <a:gd name="connsiteX75-36269" fmla="*/ 10133554 w 12641071"/>
              <a:gd name="connsiteY75-36270" fmla="*/ 4427096 h 5795240"/>
              <a:gd name="connsiteX76-36271" fmla="*/ 10130656 w 12641071"/>
              <a:gd name="connsiteY76-36272" fmla="*/ 4484506 h 5795240"/>
              <a:gd name="connsiteX77-36273" fmla="*/ 8678182 w 12641071"/>
              <a:gd name="connsiteY77-36274" fmla="*/ 5795240 h 5795240"/>
              <a:gd name="connsiteX78-36275" fmla="*/ 7467518 w 12641071"/>
              <a:gd name="connsiteY78-36276" fmla="*/ 5151535 h 5795240"/>
              <a:gd name="connsiteX79-36277" fmla="*/ 7419945 w 12641071"/>
              <a:gd name="connsiteY79-36278" fmla="*/ 5073228 h 5795240"/>
              <a:gd name="connsiteX80-36279" fmla="*/ 7367299 w 12641071"/>
              <a:gd name="connsiteY80-36280" fmla="*/ 4974928 h 5795240"/>
              <a:gd name="connsiteX81-36281" fmla="*/ 7320958 w 12641071"/>
              <a:gd name="connsiteY81-36282" fmla="*/ 4870887 h 5795240"/>
              <a:gd name="connsiteX82-36283" fmla="*/ 7322174 w 12641071"/>
              <a:gd name="connsiteY82-36284" fmla="*/ 4872361 h 5795240"/>
              <a:gd name="connsiteX83-36285" fmla="*/ 7322175 w 12641071"/>
              <a:gd name="connsiteY83-36286" fmla="*/ 4872361 h 5795240"/>
              <a:gd name="connsiteX84-36287" fmla="*/ 7223551 w 12641071"/>
              <a:gd name="connsiteY84-36288" fmla="*/ 4752829 h 5795240"/>
              <a:gd name="connsiteX85-36289" fmla="*/ 6652445 w 12641071"/>
              <a:gd name="connsiteY85-36290" fmla="*/ 4516269 h 5795240"/>
              <a:gd name="connsiteX86-36291" fmla="*/ 6200873 w 12641071"/>
              <a:gd name="connsiteY86-36292" fmla="*/ 4654206 h 5795240"/>
              <a:gd name="connsiteX87-36293" fmla="*/ 6088813 w 12641071"/>
              <a:gd name="connsiteY87-36294" fmla="*/ 4746663 h 5795240"/>
              <a:gd name="connsiteX88-36295" fmla="*/ 6023271 w 12641071"/>
              <a:gd name="connsiteY88-36296" fmla="*/ 4834312 h 5795240"/>
              <a:gd name="connsiteX89-36297" fmla="*/ 5935320 w 12641071"/>
              <a:gd name="connsiteY89-36298" fmla="*/ 4931081 h 5795240"/>
              <a:gd name="connsiteX90-36299" fmla="*/ 4971763 w 12641071"/>
              <a:gd name="connsiteY90-36300" fmla="*/ 5330200 h 5795240"/>
              <a:gd name="connsiteX91-36301" fmla="*/ 3716172 w 12641071"/>
              <a:gd name="connsiteY91-36302" fmla="*/ 4497938 h 5795240"/>
              <a:gd name="connsiteX92-36303" fmla="*/ 3710773 w 12641071"/>
              <a:gd name="connsiteY92-36304" fmla="*/ 4483182 h 5795240"/>
              <a:gd name="connsiteX93-36305" fmla="*/ 3710773 w 12641071"/>
              <a:gd name="connsiteY93-36306" fmla="*/ 4483181 h 5795240"/>
              <a:gd name="connsiteX94-36307" fmla="*/ 3674984 w 12641071"/>
              <a:gd name="connsiteY94-36308" fmla="*/ 4385402 h 5795240"/>
              <a:gd name="connsiteX95-36309" fmla="*/ 3659438 w 12641071"/>
              <a:gd name="connsiteY95-36310" fmla="*/ 4330309 h 5795240"/>
              <a:gd name="connsiteX96-36311" fmla="*/ 3672084 w 12641071"/>
              <a:gd name="connsiteY96-36312" fmla="*/ 4353606 h 5795240"/>
              <a:gd name="connsiteX97-36313" fmla="*/ 3659440 w 12641071"/>
              <a:gd name="connsiteY97-36314" fmla="*/ 4330309 h 5795240"/>
              <a:gd name="connsiteX98-36315" fmla="*/ 3613217 w 12641071"/>
              <a:gd name="connsiteY98-36316" fmla="*/ 4245153 h 5795240"/>
              <a:gd name="connsiteX99-36317" fmla="*/ 3083792 w 12641071"/>
              <a:gd name="connsiteY99-36318" fmla="*/ 3963660 h 5795240"/>
              <a:gd name="connsiteX100-36319" fmla="*/ 2835272 w 12641071"/>
              <a:gd name="connsiteY100-36320" fmla="*/ 4013833 h 5795240"/>
              <a:gd name="connsiteX101-36321" fmla="*/ 2820214 w 12641071"/>
              <a:gd name="connsiteY101-36322" fmla="*/ 4022007 h 5795240"/>
              <a:gd name="connsiteX102-36323" fmla="*/ 2820212 w 12641071"/>
              <a:gd name="connsiteY102-36324" fmla="*/ 4022008 h 5795240"/>
              <a:gd name="connsiteX103-36325" fmla="*/ 2820206 w 12641071"/>
              <a:gd name="connsiteY103-36326" fmla="*/ 4022011 h 5795240"/>
              <a:gd name="connsiteX104-36327" fmla="*/ 2813481 w 12641071"/>
              <a:gd name="connsiteY104-36328" fmla="*/ 4027041 h 5795240"/>
              <a:gd name="connsiteX105-36329" fmla="*/ 2762875 w 12641071"/>
              <a:gd name="connsiteY105-36330" fmla="*/ 4057784 h 5795240"/>
              <a:gd name="connsiteX106-36331" fmla="*/ 2762878 w 12641071"/>
              <a:gd name="connsiteY106-36332" fmla="*/ 4057784 h 5795240"/>
              <a:gd name="connsiteX107-36333" fmla="*/ 2694694 w 12641071"/>
              <a:gd name="connsiteY107-36334" fmla="*/ 4099208 h 5795240"/>
              <a:gd name="connsiteX108-36335" fmla="*/ 2726822 w 12641071"/>
              <a:gd name="connsiteY108-36336" fmla="*/ 4072700 h 5795240"/>
              <a:gd name="connsiteX109-36337" fmla="*/ 2757719 w 12641071"/>
              <a:gd name="connsiteY109-36338" fmla="*/ 4055929 h 5795240"/>
              <a:gd name="connsiteX110-36339" fmla="*/ 2757718 w 12641071"/>
              <a:gd name="connsiteY110-36340" fmla="*/ 4055928 h 5795240"/>
              <a:gd name="connsiteX111-36341" fmla="*/ 2726820 w 12641071"/>
              <a:gd name="connsiteY111-36342" fmla="*/ 4072700 h 5795240"/>
              <a:gd name="connsiteX112-36343" fmla="*/ 2694692 w 12641071"/>
              <a:gd name="connsiteY112-36344" fmla="*/ 4099208 h 5795240"/>
              <a:gd name="connsiteX113-36345" fmla="*/ 2664698 w 12641071"/>
              <a:gd name="connsiteY113-36346" fmla="*/ 4117431 h 5795240"/>
              <a:gd name="connsiteX114-36347" fmla="*/ 1804544 w 12641071"/>
              <a:gd name="connsiteY114-36348" fmla="*/ 4335229 h 5795240"/>
              <a:gd name="connsiteX115-36349" fmla="*/ 0 w 12641071"/>
              <a:gd name="connsiteY115-36350" fmla="*/ 2530685 h 5795240"/>
              <a:gd name="connsiteX116-36351" fmla="*/ 1804544 w 12641071"/>
              <a:gd name="connsiteY116-36352" fmla="*/ 726143 h 5795240"/>
              <a:gd name="connsiteX117-36353" fmla="*/ 3080549 w 12641071"/>
              <a:gd name="connsiteY117-36354" fmla="*/ 1254682 h 5795240"/>
              <a:gd name="connsiteX118-36355" fmla="*/ 3268676 w 12641071"/>
              <a:gd name="connsiteY118-36356" fmla="*/ 1461167 h 5795240"/>
              <a:gd name="connsiteX119-36357" fmla="*/ 3565826 w 12641071"/>
              <a:gd name="connsiteY119-36358" fmla="*/ 1551935 h 5795240"/>
              <a:gd name="connsiteX120-36359" fmla="*/ 4086504 w 12641071"/>
              <a:gd name="connsiteY120-36360" fmla="*/ 1127574 h 5795240"/>
              <a:gd name="connsiteX121-36361" fmla="*/ 4103078 w 12641071"/>
              <a:gd name="connsiteY121-36362" fmla="*/ 1004204 h 5795240"/>
              <a:gd name="connsiteX122-36363" fmla="*/ 5215874 w 12641071"/>
              <a:gd name="connsiteY122-36364" fmla="*/ 0 h 5795240"/>
              <a:gd name="connsiteX0-36365" fmla="*/ 5215874 w 12641071"/>
              <a:gd name="connsiteY0-36366" fmla="*/ 0 h 5795240"/>
              <a:gd name="connsiteX1-36367" fmla="*/ 5927386 w 12641071"/>
              <a:gd name="connsiteY1-36368" fmla="*/ 255427 h 5795240"/>
              <a:gd name="connsiteX2-36369" fmla="*/ 6105193 w 12641071"/>
              <a:gd name="connsiteY2-36370" fmla="*/ 442067 h 5795240"/>
              <a:gd name="connsiteX3-36371" fmla="*/ 6105193 w 12641071"/>
              <a:gd name="connsiteY3-36372" fmla="*/ 442069 h 5795240"/>
              <a:gd name="connsiteX4-36373" fmla="*/ 6141460 w 12641071"/>
              <a:gd name="connsiteY4-36374" fmla="*/ 475027 h 5795240"/>
              <a:gd name="connsiteX5-36375" fmla="*/ 6788665 w 12641071"/>
              <a:gd name="connsiteY5-36376" fmla="*/ 707369 h 5795240"/>
              <a:gd name="connsiteX6-36377" fmla="*/ 7184710 w 12641071"/>
              <a:gd name="connsiteY6-36378" fmla="*/ 627411 h 5795240"/>
              <a:gd name="connsiteX7-36379" fmla="*/ 7314851 w 12641071"/>
              <a:gd name="connsiteY7-36380" fmla="*/ 559537 h 5795240"/>
              <a:gd name="connsiteX8-36381" fmla="*/ 7314853 w 12641071"/>
              <a:gd name="connsiteY8-36382" fmla="*/ 559536 h 5795240"/>
              <a:gd name="connsiteX9-36383" fmla="*/ 7314851 w 12641071"/>
              <a:gd name="connsiteY9-36384" fmla="*/ 559537 h 5795240"/>
              <a:gd name="connsiteX10-36385" fmla="*/ 7391626 w 12641071"/>
              <a:gd name="connsiteY10-36386" fmla="*/ 508114 h 5795240"/>
              <a:gd name="connsiteX11-36387" fmla="*/ 7391631 w 12641071"/>
              <a:gd name="connsiteY11-36388" fmla="*/ 508110 h 5795240"/>
              <a:gd name="connsiteX12-36389" fmla="*/ 7478934 w 12641071"/>
              <a:gd name="connsiteY12-36390" fmla="*/ 466053 h 5795240"/>
              <a:gd name="connsiteX13-36391" fmla="*/ 7897193 w 12641071"/>
              <a:gd name="connsiteY13-36392" fmla="*/ 381611 h 5795240"/>
              <a:gd name="connsiteX14-36393" fmla="*/ 8788216 w 12641071"/>
              <a:gd name="connsiteY14-36394" fmla="*/ 855364 h 5795240"/>
              <a:gd name="connsiteX15-36395" fmla="*/ 8832362 w 12641071"/>
              <a:gd name="connsiteY15-36396" fmla="*/ 928030 h 5795240"/>
              <a:gd name="connsiteX16-36397" fmla="*/ 8832362 w 12641071"/>
              <a:gd name="connsiteY16-36398" fmla="*/ 928033 h 5795240"/>
              <a:gd name="connsiteX17-36399" fmla="*/ 8842040 w 12641071"/>
              <a:gd name="connsiteY17-36400" fmla="*/ 943961 h 5795240"/>
              <a:gd name="connsiteX18-36401" fmla="*/ 8856144 w 12641071"/>
              <a:gd name="connsiteY18-36402" fmla="*/ 973241 h 5795240"/>
              <a:gd name="connsiteX19-36403" fmla="*/ 8856145 w 12641071"/>
              <a:gd name="connsiteY19-36404" fmla="*/ 973241 h 5795240"/>
              <a:gd name="connsiteX20-36405" fmla="*/ 8878117 w 12641071"/>
              <a:gd name="connsiteY20-36406" fmla="*/ 1018851 h 5795240"/>
              <a:gd name="connsiteX21-36407" fmla="*/ 8877719 w 12641071"/>
              <a:gd name="connsiteY21-36408" fmla="*/ 1018369 h 5795240"/>
              <a:gd name="connsiteX22-36409" fmla="*/ 8853250 w 12641071"/>
              <a:gd name="connsiteY22-36410" fmla="*/ 973288 h 5795240"/>
              <a:gd name="connsiteX23-36411" fmla="*/ 8853249 w 12641071"/>
              <a:gd name="connsiteY23-36412" fmla="*/ 973288 h 5795240"/>
              <a:gd name="connsiteX24-36413" fmla="*/ 8853248 w 12641071"/>
              <a:gd name="connsiteY24-36414" fmla="*/ 973287 h 5795240"/>
              <a:gd name="connsiteX25-36415" fmla="*/ 8849677 w 12641071"/>
              <a:gd name="connsiteY25-36416" fmla="*/ 973341 h 5795240"/>
              <a:gd name="connsiteX26-36417" fmla="*/ 8641543 w 12641071"/>
              <a:gd name="connsiteY26-36418" fmla="*/ 916577 h 5795240"/>
              <a:gd name="connsiteX27-36419" fmla="*/ 8641545 w 12641071"/>
              <a:gd name="connsiteY27-36420" fmla="*/ 916580 h 5795240"/>
              <a:gd name="connsiteX28-36421" fmla="*/ 8849676 w 12641071"/>
              <a:gd name="connsiteY28-36422" fmla="*/ 973343 h 5795240"/>
              <a:gd name="connsiteX29-36423" fmla="*/ 8853248 w 12641071"/>
              <a:gd name="connsiteY29-36424" fmla="*/ 973288 h 5795240"/>
              <a:gd name="connsiteX30-36425" fmla="*/ 8877719 w 12641071"/>
              <a:gd name="connsiteY30-36426" fmla="*/ 1018371 h 5795240"/>
              <a:gd name="connsiteX31-36427" fmla="*/ 8878116 w 12641071"/>
              <a:gd name="connsiteY31-36428" fmla="*/ 1018851 h 5795240"/>
              <a:gd name="connsiteX32-36429" fmla="*/ 8887288 w 12641071"/>
              <a:gd name="connsiteY32-36430" fmla="*/ 1037892 h 5795240"/>
              <a:gd name="connsiteX33-36431" fmla="*/ 8949899 w 12641071"/>
              <a:gd name="connsiteY33-36432" fmla="*/ 1239592 h 5795240"/>
              <a:gd name="connsiteX34-36433" fmla="*/ 8968437 w 12641071"/>
              <a:gd name="connsiteY34-36434" fmla="*/ 1423482 h 5795240"/>
              <a:gd name="connsiteX35-36435" fmla="*/ 8949899 w 12641071"/>
              <a:gd name="connsiteY35-36436" fmla="*/ 1239591 h 5795240"/>
              <a:gd name="connsiteX36-36437" fmla="*/ 8887288 w 12641071"/>
              <a:gd name="connsiteY36-36438" fmla="*/ 1037890 h 5795240"/>
              <a:gd name="connsiteX37-36439" fmla="*/ 8878116 w 12641071"/>
              <a:gd name="connsiteY37-36440" fmla="*/ 1018851 h 5795240"/>
              <a:gd name="connsiteX38-36441" fmla="*/ 8931285 w 12641071"/>
              <a:gd name="connsiteY38-36442" fmla="*/ 1083292 h 5795240"/>
              <a:gd name="connsiteX39-36443" fmla="*/ 9241478 w 12641071"/>
              <a:gd name="connsiteY39-36444" fmla="*/ 1211778 h 5795240"/>
              <a:gd name="connsiteX40-36445" fmla="*/ 9605238 w 12641071"/>
              <a:gd name="connsiteY40-36446" fmla="*/ 1018369 h 5795240"/>
              <a:gd name="connsiteX41-36447" fmla="*/ 9636247 w 12641071"/>
              <a:gd name="connsiteY41-36448" fmla="*/ 961241 h 5795240"/>
              <a:gd name="connsiteX42-36449" fmla="*/ 9641995 w 12641071"/>
              <a:gd name="connsiteY42-36450" fmla="*/ 961152 h 5795240"/>
              <a:gd name="connsiteX43-36451" fmla="*/ 9584939 w 12641071"/>
              <a:gd name="connsiteY43-36452" fmla="*/ 1079594 h 5795240"/>
              <a:gd name="connsiteX44-36453" fmla="*/ 9546257 w 12641071"/>
              <a:gd name="connsiteY44-36454" fmla="*/ 1204206 h 5795240"/>
              <a:gd name="connsiteX45-36455" fmla="*/ 9584939 w 12641071"/>
              <a:gd name="connsiteY45-36456" fmla="*/ 1079596 h 5795240"/>
              <a:gd name="connsiteX46-36457" fmla="*/ 9641995 w 12641071"/>
              <a:gd name="connsiteY46-36458" fmla="*/ 961153 h 5795240"/>
              <a:gd name="connsiteX47-36459" fmla="*/ 9653069 w 12641071"/>
              <a:gd name="connsiteY47-36460" fmla="*/ 960983 h 5795240"/>
              <a:gd name="connsiteX48-36461" fmla="*/ 9801564 w 12641071"/>
              <a:gd name="connsiteY48-36462" fmla="*/ 1196828 h 5795240"/>
              <a:gd name="connsiteX49-36463" fmla="*/ 9801566 w 12641071"/>
              <a:gd name="connsiteY49-36464" fmla="*/ 1196828 h 5795240"/>
              <a:gd name="connsiteX50-36465" fmla="*/ 9653070 w 12641071"/>
              <a:gd name="connsiteY50-36466" fmla="*/ 960982 h 5795240"/>
              <a:gd name="connsiteX51-36467" fmla="*/ 9641996 w 12641071"/>
              <a:gd name="connsiteY51-36468" fmla="*/ 961152 h 5795240"/>
              <a:gd name="connsiteX52-36469" fmla="*/ 9651917 w 12641071"/>
              <a:gd name="connsiteY52-36470" fmla="*/ 940556 h 5795240"/>
              <a:gd name="connsiteX53-36471" fmla="*/ 11050508 w 12641071"/>
              <a:gd name="connsiteY53-36472" fmla="*/ 108150 h 5795240"/>
              <a:gd name="connsiteX54-36473" fmla="*/ 12641071 w 12641071"/>
              <a:gd name="connsiteY54-36474" fmla="*/ 1698711 h 5795240"/>
              <a:gd name="connsiteX55-36475" fmla="*/ 11371062 w 12641071"/>
              <a:gd name="connsiteY55-36476" fmla="*/ 3256960 h 5795240"/>
              <a:gd name="connsiteX56-36477" fmla="*/ 11215953 w 12641071"/>
              <a:gd name="connsiteY56-36478" fmla="*/ 3280632 h 5795240"/>
              <a:gd name="connsiteX57-36479" fmla="*/ 11142318 w 12641071"/>
              <a:gd name="connsiteY57-36480" fmla="*/ 3276914 h 5795240"/>
              <a:gd name="connsiteX58-36481" fmla="*/ 11215952 w 12641071"/>
              <a:gd name="connsiteY58-36482" fmla="*/ 3280632 h 5795240"/>
              <a:gd name="connsiteX59-36483" fmla="*/ 11213133 w 12641071"/>
              <a:gd name="connsiteY59-36484" fmla="*/ 3281062 h 5795240"/>
              <a:gd name="connsiteX60-36485" fmla="*/ 11116921 w 12641071"/>
              <a:gd name="connsiteY60-36486" fmla="*/ 3285921 h 5795240"/>
              <a:gd name="connsiteX61-36487" fmla="*/ 11050507 w 12641071"/>
              <a:gd name="connsiteY61-36488" fmla="*/ 3289274 h 5795240"/>
              <a:gd name="connsiteX62-36489" fmla="*/ 11006292 w 12641071"/>
              <a:gd name="connsiteY62-36490" fmla="*/ 3287041 h 5795240"/>
              <a:gd name="connsiteX63-36491" fmla="*/ 10937101 w 12641071"/>
              <a:gd name="connsiteY63-36492" fmla="*/ 3297601 h 5795240"/>
              <a:gd name="connsiteX64-36493" fmla="*/ 10144740 w 12641071"/>
              <a:gd name="connsiteY64-36494" fmla="*/ 4089962 h 5795240"/>
              <a:gd name="connsiteX65-36495" fmla="*/ 10130374 w 12641071"/>
              <a:gd name="connsiteY65-36496" fmla="*/ 4184101 h 5795240"/>
              <a:gd name="connsiteX66-36497" fmla="*/ 10130375 w 12641071"/>
              <a:gd name="connsiteY66-36498" fmla="*/ 4184103 h 5795240"/>
              <a:gd name="connsiteX67-36499" fmla="*/ 10130656 w 12641071"/>
              <a:gd name="connsiteY67-36500" fmla="*/ 4185950 h 5795240"/>
              <a:gd name="connsiteX68-36501" fmla="*/ 10138194 w 12641071"/>
              <a:gd name="connsiteY68-36502" fmla="*/ 4335228 h 5795240"/>
              <a:gd name="connsiteX69-36503" fmla="*/ 10137710 w 12641071"/>
              <a:gd name="connsiteY69-36504" fmla="*/ 4344822 h 5795240"/>
              <a:gd name="connsiteX70-36505" fmla="*/ 10133555 w 12641071"/>
              <a:gd name="connsiteY70-36506" fmla="*/ 4427096 h 5795240"/>
              <a:gd name="connsiteX71-36507" fmla="*/ 10129312 w 12641071"/>
              <a:gd name="connsiteY71-36508" fmla="*/ 4399289 h 5795240"/>
              <a:gd name="connsiteX72-36509" fmla="*/ 10126797 w 12641071"/>
              <a:gd name="connsiteY72-36510" fmla="*/ 4349498 h 5795240"/>
              <a:gd name="connsiteX73-36511" fmla="*/ 10126796 w 12641071"/>
              <a:gd name="connsiteY73-36512" fmla="*/ 4349498 h 5795240"/>
              <a:gd name="connsiteX74-36513" fmla="*/ 10129311 w 12641071"/>
              <a:gd name="connsiteY74-36514" fmla="*/ 4399289 h 5795240"/>
              <a:gd name="connsiteX75-36515" fmla="*/ 10133554 w 12641071"/>
              <a:gd name="connsiteY75-36516" fmla="*/ 4427096 h 5795240"/>
              <a:gd name="connsiteX76-36517" fmla="*/ 10130656 w 12641071"/>
              <a:gd name="connsiteY76-36518" fmla="*/ 4484506 h 5795240"/>
              <a:gd name="connsiteX77-36519" fmla="*/ 8678182 w 12641071"/>
              <a:gd name="connsiteY77-36520" fmla="*/ 5795240 h 5795240"/>
              <a:gd name="connsiteX78-36521" fmla="*/ 7467518 w 12641071"/>
              <a:gd name="connsiteY78-36522" fmla="*/ 5151535 h 5795240"/>
              <a:gd name="connsiteX79-36523" fmla="*/ 7419945 w 12641071"/>
              <a:gd name="connsiteY79-36524" fmla="*/ 5073228 h 5795240"/>
              <a:gd name="connsiteX80-36525" fmla="*/ 7367299 w 12641071"/>
              <a:gd name="connsiteY80-36526" fmla="*/ 4974928 h 5795240"/>
              <a:gd name="connsiteX81-36527" fmla="*/ 7320958 w 12641071"/>
              <a:gd name="connsiteY81-36528" fmla="*/ 4870887 h 5795240"/>
              <a:gd name="connsiteX82-36529" fmla="*/ 7322174 w 12641071"/>
              <a:gd name="connsiteY82-36530" fmla="*/ 4872361 h 5795240"/>
              <a:gd name="connsiteX83-36531" fmla="*/ 7322175 w 12641071"/>
              <a:gd name="connsiteY83-36532" fmla="*/ 4872361 h 5795240"/>
              <a:gd name="connsiteX84-36533" fmla="*/ 7223551 w 12641071"/>
              <a:gd name="connsiteY84-36534" fmla="*/ 4752829 h 5795240"/>
              <a:gd name="connsiteX85-36535" fmla="*/ 6652445 w 12641071"/>
              <a:gd name="connsiteY85-36536" fmla="*/ 4516269 h 5795240"/>
              <a:gd name="connsiteX86-36537" fmla="*/ 6200873 w 12641071"/>
              <a:gd name="connsiteY86-36538" fmla="*/ 4654206 h 5795240"/>
              <a:gd name="connsiteX87-36539" fmla="*/ 6088813 w 12641071"/>
              <a:gd name="connsiteY87-36540" fmla="*/ 4746663 h 5795240"/>
              <a:gd name="connsiteX88-36541" fmla="*/ 6023271 w 12641071"/>
              <a:gd name="connsiteY88-36542" fmla="*/ 4834312 h 5795240"/>
              <a:gd name="connsiteX89-36543" fmla="*/ 5935320 w 12641071"/>
              <a:gd name="connsiteY89-36544" fmla="*/ 4931081 h 5795240"/>
              <a:gd name="connsiteX90-36545" fmla="*/ 4971763 w 12641071"/>
              <a:gd name="connsiteY90-36546" fmla="*/ 5330200 h 5795240"/>
              <a:gd name="connsiteX91-36547" fmla="*/ 3716172 w 12641071"/>
              <a:gd name="connsiteY91-36548" fmla="*/ 4497938 h 5795240"/>
              <a:gd name="connsiteX92-36549" fmla="*/ 3710773 w 12641071"/>
              <a:gd name="connsiteY92-36550" fmla="*/ 4483182 h 5795240"/>
              <a:gd name="connsiteX93-36551" fmla="*/ 3710773 w 12641071"/>
              <a:gd name="connsiteY93-36552" fmla="*/ 4483181 h 5795240"/>
              <a:gd name="connsiteX94-36553" fmla="*/ 3659438 w 12641071"/>
              <a:gd name="connsiteY94-36554" fmla="*/ 4330309 h 5795240"/>
              <a:gd name="connsiteX95-36555" fmla="*/ 3672084 w 12641071"/>
              <a:gd name="connsiteY95-36556" fmla="*/ 4353606 h 5795240"/>
              <a:gd name="connsiteX96-36557" fmla="*/ 3659440 w 12641071"/>
              <a:gd name="connsiteY96-36558" fmla="*/ 4330309 h 5795240"/>
              <a:gd name="connsiteX97-36559" fmla="*/ 3613217 w 12641071"/>
              <a:gd name="connsiteY97-36560" fmla="*/ 4245153 h 5795240"/>
              <a:gd name="connsiteX98-36561" fmla="*/ 3083792 w 12641071"/>
              <a:gd name="connsiteY98-36562" fmla="*/ 3963660 h 5795240"/>
              <a:gd name="connsiteX99-36563" fmla="*/ 2835272 w 12641071"/>
              <a:gd name="connsiteY99-36564" fmla="*/ 4013833 h 5795240"/>
              <a:gd name="connsiteX100-36565" fmla="*/ 2820214 w 12641071"/>
              <a:gd name="connsiteY100-36566" fmla="*/ 4022007 h 5795240"/>
              <a:gd name="connsiteX101-36567" fmla="*/ 2820212 w 12641071"/>
              <a:gd name="connsiteY101-36568" fmla="*/ 4022008 h 5795240"/>
              <a:gd name="connsiteX102-36569" fmla="*/ 2820206 w 12641071"/>
              <a:gd name="connsiteY102-36570" fmla="*/ 4022011 h 5795240"/>
              <a:gd name="connsiteX103-36571" fmla="*/ 2813481 w 12641071"/>
              <a:gd name="connsiteY103-36572" fmla="*/ 4027041 h 5795240"/>
              <a:gd name="connsiteX104-36573" fmla="*/ 2762875 w 12641071"/>
              <a:gd name="connsiteY104-36574" fmla="*/ 4057784 h 5795240"/>
              <a:gd name="connsiteX105-36575" fmla="*/ 2762878 w 12641071"/>
              <a:gd name="connsiteY105-36576" fmla="*/ 4057784 h 5795240"/>
              <a:gd name="connsiteX106-36577" fmla="*/ 2694694 w 12641071"/>
              <a:gd name="connsiteY106-36578" fmla="*/ 4099208 h 5795240"/>
              <a:gd name="connsiteX107-36579" fmla="*/ 2726822 w 12641071"/>
              <a:gd name="connsiteY107-36580" fmla="*/ 4072700 h 5795240"/>
              <a:gd name="connsiteX108-36581" fmla="*/ 2757719 w 12641071"/>
              <a:gd name="connsiteY108-36582" fmla="*/ 4055929 h 5795240"/>
              <a:gd name="connsiteX109-36583" fmla="*/ 2757718 w 12641071"/>
              <a:gd name="connsiteY109-36584" fmla="*/ 4055928 h 5795240"/>
              <a:gd name="connsiteX110-36585" fmla="*/ 2726820 w 12641071"/>
              <a:gd name="connsiteY110-36586" fmla="*/ 4072700 h 5795240"/>
              <a:gd name="connsiteX111-36587" fmla="*/ 2694692 w 12641071"/>
              <a:gd name="connsiteY111-36588" fmla="*/ 4099208 h 5795240"/>
              <a:gd name="connsiteX112-36589" fmla="*/ 2664698 w 12641071"/>
              <a:gd name="connsiteY112-36590" fmla="*/ 4117431 h 5795240"/>
              <a:gd name="connsiteX113-36591" fmla="*/ 1804544 w 12641071"/>
              <a:gd name="connsiteY113-36592" fmla="*/ 4335229 h 5795240"/>
              <a:gd name="connsiteX114-36593" fmla="*/ 0 w 12641071"/>
              <a:gd name="connsiteY114-36594" fmla="*/ 2530685 h 5795240"/>
              <a:gd name="connsiteX115-36595" fmla="*/ 1804544 w 12641071"/>
              <a:gd name="connsiteY115-36596" fmla="*/ 726143 h 5795240"/>
              <a:gd name="connsiteX116-36597" fmla="*/ 3080549 w 12641071"/>
              <a:gd name="connsiteY116-36598" fmla="*/ 1254682 h 5795240"/>
              <a:gd name="connsiteX117-36599" fmla="*/ 3268676 w 12641071"/>
              <a:gd name="connsiteY117-36600" fmla="*/ 1461167 h 5795240"/>
              <a:gd name="connsiteX118-36601" fmla="*/ 3565826 w 12641071"/>
              <a:gd name="connsiteY118-36602" fmla="*/ 1551935 h 5795240"/>
              <a:gd name="connsiteX119-36603" fmla="*/ 4086504 w 12641071"/>
              <a:gd name="connsiteY119-36604" fmla="*/ 1127574 h 5795240"/>
              <a:gd name="connsiteX120-36605" fmla="*/ 4103078 w 12641071"/>
              <a:gd name="connsiteY120-36606" fmla="*/ 1004204 h 5795240"/>
              <a:gd name="connsiteX121-36607" fmla="*/ 5215874 w 12641071"/>
              <a:gd name="connsiteY121-36608" fmla="*/ 0 h 5795240"/>
              <a:gd name="connsiteX0-36609" fmla="*/ 5215874 w 12641071"/>
              <a:gd name="connsiteY0-36610" fmla="*/ 0 h 5795240"/>
              <a:gd name="connsiteX1-36611" fmla="*/ 5927386 w 12641071"/>
              <a:gd name="connsiteY1-36612" fmla="*/ 255427 h 5795240"/>
              <a:gd name="connsiteX2-36613" fmla="*/ 6105193 w 12641071"/>
              <a:gd name="connsiteY2-36614" fmla="*/ 442067 h 5795240"/>
              <a:gd name="connsiteX3-36615" fmla="*/ 6105193 w 12641071"/>
              <a:gd name="connsiteY3-36616" fmla="*/ 442069 h 5795240"/>
              <a:gd name="connsiteX4-36617" fmla="*/ 6141460 w 12641071"/>
              <a:gd name="connsiteY4-36618" fmla="*/ 475027 h 5795240"/>
              <a:gd name="connsiteX5-36619" fmla="*/ 6788665 w 12641071"/>
              <a:gd name="connsiteY5-36620" fmla="*/ 707369 h 5795240"/>
              <a:gd name="connsiteX6-36621" fmla="*/ 7184710 w 12641071"/>
              <a:gd name="connsiteY6-36622" fmla="*/ 627411 h 5795240"/>
              <a:gd name="connsiteX7-36623" fmla="*/ 7314851 w 12641071"/>
              <a:gd name="connsiteY7-36624" fmla="*/ 559537 h 5795240"/>
              <a:gd name="connsiteX8-36625" fmla="*/ 7314853 w 12641071"/>
              <a:gd name="connsiteY8-36626" fmla="*/ 559536 h 5795240"/>
              <a:gd name="connsiteX9-36627" fmla="*/ 7314851 w 12641071"/>
              <a:gd name="connsiteY9-36628" fmla="*/ 559537 h 5795240"/>
              <a:gd name="connsiteX10-36629" fmla="*/ 7391626 w 12641071"/>
              <a:gd name="connsiteY10-36630" fmla="*/ 508114 h 5795240"/>
              <a:gd name="connsiteX11-36631" fmla="*/ 7391631 w 12641071"/>
              <a:gd name="connsiteY11-36632" fmla="*/ 508110 h 5795240"/>
              <a:gd name="connsiteX12-36633" fmla="*/ 7478934 w 12641071"/>
              <a:gd name="connsiteY12-36634" fmla="*/ 466053 h 5795240"/>
              <a:gd name="connsiteX13-36635" fmla="*/ 7897193 w 12641071"/>
              <a:gd name="connsiteY13-36636" fmla="*/ 381611 h 5795240"/>
              <a:gd name="connsiteX14-36637" fmla="*/ 8788216 w 12641071"/>
              <a:gd name="connsiteY14-36638" fmla="*/ 855364 h 5795240"/>
              <a:gd name="connsiteX15-36639" fmla="*/ 8832362 w 12641071"/>
              <a:gd name="connsiteY15-36640" fmla="*/ 928030 h 5795240"/>
              <a:gd name="connsiteX16-36641" fmla="*/ 8832362 w 12641071"/>
              <a:gd name="connsiteY16-36642" fmla="*/ 928033 h 5795240"/>
              <a:gd name="connsiteX17-36643" fmla="*/ 8842040 w 12641071"/>
              <a:gd name="connsiteY17-36644" fmla="*/ 943961 h 5795240"/>
              <a:gd name="connsiteX18-36645" fmla="*/ 8856144 w 12641071"/>
              <a:gd name="connsiteY18-36646" fmla="*/ 973241 h 5795240"/>
              <a:gd name="connsiteX19-36647" fmla="*/ 8856145 w 12641071"/>
              <a:gd name="connsiteY19-36648" fmla="*/ 973241 h 5795240"/>
              <a:gd name="connsiteX20-36649" fmla="*/ 8878117 w 12641071"/>
              <a:gd name="connsiteY20-36650" fmla="*/ 1018851 h 5795240"/>
              <a:gd name="connsiteX21-36651" fmla="*/ 8877719 w 12641071"/>
              <a:gd name="connsiteY21-36652" fmla="*/ 1018369 h 5795240"/>
              <a:gd name="connsiteX22-36653" fmla="*/ 8853250 w 12641071"/>
              <a:gd name="connsiteY22-36654" fmla="*/ 973288 h 5795240"/>
              <a:gd name="connsiteX23-36655" fmla="*/ 8853249 w 12641071"/>
              <a:gd name="connsiteY23-36656" fmla="*/ 973288 h 5795240"/>
              <a:gd name="connsiteX24-36657" fmla="*/ 8853248 w 12641071"/>
              <a:gd name="connsiteY24-36658" fmla="*/ 973287 h 5795240"/>
              <a:gd name="connsiteX25-36659" fmla="*/ 8849677 w 12641071"/>
              <a:gd name="connsiteY25-36660" fmla="*/ 973341 h 5795240"/>
              <a:gd name="connsiteX26-36661" fmla="*/ 8641543 w 12641071"/>
              <a:gd name="connsiteY26-36662" fmla="*/ 916577 h 5795240"/>
              <a:gd name="connsiteX27-36663" fmla="*/ 8641545 w 12641071"/>
              <a:gd name="connsiteY27-36664" fmla="*/ 916580 h 5795240"/>
              <a:gd name="connsiteX28-36665" fmla="*/ 8849676 w 12641071"/>
              <a:gd name="connsiteY28-36666" fmla="*/ 973343 h 5795240"/>
              <a:gd name="connsiteX29-36667" fmla="*/ 8853248 w 12641071"/>
              <a:gd name="connsiteY29-36668" fmla="*/ 973288 h 5795240"/>
              <a:gd name="connsiteX30-36669" fmla="*/ 8877719 w 12641071"/>
              <a:gd name="connsiteY30-36670" fmla="*/ 1018371 h 5795240"/>
              <a:gd name="connsiteX31-36671" fmla="*/ 8878116 w 12641071"/>
              <a:gd name="connsiteY31-36672" fmla="*/ 1018851 h 5795240"/>
              <a:gd name="connsiteX32-36673" fmla="*/ 8887288 w 12641071"/>
              <a:gd name="connsiteY32-36674" fmla="*/ 1037892 h 5795240"/>
              <a:gd name="connsiteX33-36675" fmla="*/ 8949899 w 12641071"/>
              <a:gd name="connsiteY33-36676" fmla="*/ 1239592 h 5795240"/>
              <a:gd name="connsiteX34-36677" fmla="*/ 8968437 w 12641071"/>
              <a:gd name="connsiteY34-36678" fmla="*/ 1423482 h 5795240"/>
              <a:gd name="connsiteX35-36679" fmla="*/ 8949899 w 12641071"/>
              <a:gd name="connsiteY35-36680" fmla="*/ 1239591 h 5795240"/>
              <a:gd name="connsiteX36-36681" fmla="*/ 8887288 w 12641071"/>
              <a:gd name="connsiteY36-36682" fmla="*/ 1037890 h 5795240"/>
              <a:gd name="connsiteX37-36683" fmla="*/ 8878116 w 12641071"/>
              <a:gd name="connsiteY37-36684" fmla="*/ 1018851 h 5795240"/>
              <a:gd name="connsiteX38-36685" fmla="*/ 8931285 w 12641071"/>
              <a:gd name="connsiteY38-36686" fmla="*/ 1083292 h 5795240"/>
              <a:gd name="connsiteX39-36687" fmla="*/ 9241478 w 12641071"/>
              <a:gd name="connsiteY39-36688" fmla="*/ 1211778 h 5795240"/>
              <a:gd name="connsiteX40-36689" fmla="*/ 9605238 w 12641071"/>
              <a:gd name="connsiteY40-36690" fmla="*/ 1018369 h 5795240"/>
              <a:gd name="connsiteX41-36691" fmla="*/ 9636247 w 12641071"/>
              <a:gd name="connsiteY41-36692" fmla="*/ 961241 h 5795240"/>
              <a:gd name="connsiteX42-36693" fmla="*/ 9641995 w 12641071"/>
              <a:gd name="connsiteY42-36694" fmla="*/ 961152 h 5795240"/>
              <a:gd name="connsiteX43-36695" fmla="*/ 9584939 w 12641071"/>
              <a:gd name="connsiteY43-36696" fmla="*/ 1079594 h 5795240"/>
              <a:gd name="connsiteX44-36697" fmla="*/ 9546257 w 12641071"/>
              <a:gd name="connsiteY44-36698" fmla="*/ 1204206 h 5795240"/>
              <a:gd name="connsiteX45-36699" fmla="*/ 9584939 w 12641071"/>
              <a:gd name="connsiteY45-36700" fmla="*/ 1079596 h 5795240"/>
              <a:gd name="connsiteX46-36701" fmla="*/ 9641995 w 12641071"/>
              <a:gd name="connsiteY46-36702" fmla="*/ 961153 h 5795240"/>
              <a:gd name="connsiteX47-36703" fmla="*/ 9653069 w 12641071"/>
              <a:gd name="connsiteY47-36704" fmla="*/ 960983 h 5795240"/>
              <a:gd name="connsiteX48-36705" fmla="*/ 9801564 w 12641071"/>
              <a:gd name="connsiteY48-36706" fmla="*/ 1196828 h 5795240"/>
              <a:gd name="connsiteX49-36707" fmla="*/ 9801566 w 12641071"/>
              <a:gd name="connsiteY49-36708" fmla="*/ 1196828 h 5795240"/>
              <a:gd name="connsiteX50-36709" fmla="*/ 9653070 w 12641071"/>
              <a:gd name="connsiteY50-36710" fmla="*/ 960982 h 5795240"/>
              <a:gd name="connsiteX51-36711" fmla="*/ 9641996 w 12641071"/>
              <a:gd name="connsiteY51-36712" fmla="*/ 961152 h 5795240"/>
              <a:gd name="connsiteX52-36713" fmla="*/ 9651917 w 12641071"/>
              <a:gd name="connsiteY52-36714" fmla="*/ 940556 h 5795240"/>
              <a:gd name="connsiteX53-36715" fmla="*/ 11050508 w 12641071"/>
              <a:gd name="connsiteY53-36716" fmla="*/ 108150 h 5795240"/>
              <a:gd name="connsiteX54-36717" fmla="*/ 12641071 w 12641071"/>
              <a:gd name="connsiteY54-36718" fmla="*/ 1698711 h 5795240"/>
              <a:gd name="connsiteX55-36719" fmla="*/ 11371062 w 12641071"/>
              <a:gd name="connsiteY55-36720" fmla="*/ 3256960 h 5795240"/>
              <a:gd name="connsiteX56-36721" fmla="*/ 11215953 w 12641071"/>
              <a:gd name="connsiteY56-36722" fmla="*/ 3280632 h 5795240"/>
              <a:gd name="connsiteX57-36723" fmla="*/ 11142318 w 12641071"/>
              <a:gd name="connsiteY57-36724" fmla="*/ 3276914 h 5795240"/>
              <a:gd name="connsiteX58-36725" fmla="*/ 11215952 w 12641071"/>
              <a:gd name="connsiteY58-36726" fmla="*/ 3280632 h 5795240"/>
              <a:gd name="connsiteX59-36727" fmla="*/ 11213133 w 12641071"/>
              <a:gd name="connsiteY59-36728" fmla="*/ 3281062 h 5795240"/>
              <a:gd name="connsiteX60-36729" fmla="*/ 11116921 w 12641071"/>
              <a:gd name="connsiteY60-36730" fmla="*/ 3285921 h 5795240"/>
              <a:gd name="connsiteX61-36731" fmla="*/ 11050507 w 12641071"/>
              <a:gd name="connsiteY61-36732" fmla="*/ 3289274 h 5795240"/>
              <a:gd name="connsiteX62-36733" fmla="*/ 11006292 w 12641071"/>
              <a:gd name="connsiteY62-36734" fmla="*/ 3287041 h 5795240"/>
              <a:gd name="connsiteX63-36735" fmla="*/ 10937101 w 12641071"/>
              <a:gd name="connsiteY63-36736" fmla="*/ 3297601 h 5795240"/>
              <a:gd name="connsiteX64-36737" fmla="*/ 10144740 w 12641071"/>
              <a:gd name="connsiteY64-36738" fmla="*/ 4089962 h 5795240"/>
              <a:gd name="connsiteX65-36739" fmla="*/ 10130374 w 12641071"/>
              <a:gd name="connsiteY65-36740" fmla="*/ 4184101 h 5795240"/>
              <a:gd name="connsiteX66-36741" fmla="*/ 10130375 w 12641071"/>
              <a:gd name="connsiteY66-36742" fmla="*/ 4184103 h 5795240"/>
              <a:gd name="connsiteX67-36743" fmla="*/ 10130656 w 12641071"/>
              <a:gd name="connsiteY67-36744" fmla="*/ 4185950 h 5795240"/>
              <a:gd name="connsiteX68-36745" fmla="*/ 10138194 w 12641071"/>
              <a:gd name="connsiteY68-36746" fmla="*/ 4335228 h 5795240"/>
              <a:gd name="connsiteX69-36747" fmla="*/ 10137710 w 12641071"/>
              <a:gd name="connsiteY69-36748" fmla="*/ 4344822 h 5795240"/>
              <a:gd name="connsiteX70-36749" fmla="*/ 10133555 w 12641071"/>
              <a:gd name="connsiteY70-36750" fmla="*/ 4427096 h 5795240"/>
              <a:gd name="connsiteX71-36751" fmla="*/ 10129312 w 12641071"/>
              <a:gd name="connsiteY71-36752" fmla="*/ 4399289 h 5795240"/>
              <a:gd name="connsiteX72-36753" fmla="*/ 10126797 w 12641071"/>
              <a:gd name="connsiteY72-36754" fmla="*/ 4349498 h 5795240"/>
              <a:gd name="connsiteX73-36755" fmla="*/ 10126796 w 12641071"/>
              <a:gd name="connsiteY73-36756" fmla="*/ 4349498 h 5795240"/>
              <a:gd name="connsiteX74-36757" fmla="*/ 10129311 w 12641071"/>
              <a:gd name="connsiteY74-36758" fmla="*/ 4399289 h 5795240"/>
              <a:gd name="connsiteX75-36759" fmla="*/ 10133554 w 12641071"/>
              <a:gd name="connsiteY75-36760" fmla="*/ 4427096 h 5795240"/>
              <a:gd name="connsiteX76-36761" fmla="*/ 10130656 w 12641071"/>
              <a:gd name="connsiteY76-36762" fmla="*/ 4484506 h 5795240"/>
              <a:gd name="connsiteX77-36763" fmla="*/ 8678182 w 12641071"/>
              <a:gd name="connsiteY77-36764" fmla="*/ 5795240 h 5795240"/>
              <a:gd name="connsiteX78-36765" fmla="*/ 7467518 w 12641071"/>
              <a:gd name="connsiteY78-36766" fmla="*/ 5151535 h 5795240"/>
              <a:gd name="connsiteX79-36767" fmla="*/ 7419945 w 12641071"/>
              <a:gd name="connsiteY79-36768" fmla="*/ 5073228 h 5795240"/>
              <a:gd name="connsiteX80-36769" fmla="*/ 7367299 w 12641071"/>
              <a:gd name="connsiteY80-36770" fmla="*/ 4974928 h 5795240"/>
              <a:gd name="connsiteX81-36771" fmla="*/ 7320958 w 12641071"/>
              <a:gd name="connsiteY81-36772" fmla="*/ 4870887 h 5795240"/>
              <a:gd name="connsiteX82-36773" fmla="*/ 7322174 w 12641071"/>
              <a:gd name="connsiteY82-36774" fmla="*/ 4872361 h 5795240"/>
              <a:gd name="connsiteX83-36775" fmla="*/ 7322175 w 12641071"/>
              <a:gd name="connsiteY83-36776" fmla="*/ 4872361 h 5795240"/>
              <a:gd name="connsiteX84-36777" fmla="*/ 7223551 w 12641071"/>
              <a:gd name="connsiteY84-36778" fmla="*/ 4752829 h 5795240"/>
              <a:gd name="connsiteX85-36779" fmla="*/ 6652445 w 12641071"/>
              <a:gd name="connsiteY85-36780" fmla="*/ 4516269 h 5795240"/>
              <a:gd name="connsiteX86-36781" fmla="*/ 6200873 w 12641071"/>
              <a:gd name="connsiteY86-36782" fmla="*/ 4654206 h 5795240"/>
              <a:gd name="connsiteX87-36783" fmla="*/ 6088813 w 12641071"/>
              <a:gd name="connsiteY87-36784" fmla="*/ 4746663 h 5795240"/>
              <a:gd name="connsiteX88-36785" fmla="*/ 6023271 w 12641071"/>
              <a:gd name="connsiteY88-36786" fmla="*/ 4834312 h 5795240"/>
              <a:gd name="connsiteX89-36787" fmla="*/ 5935320 w 12641071"/>
              <a:gd name="connsiteY89-36788" fmla="*/ 4931081 h 5795240"/>
              <a:gd name="connsiteX90-36789" fmla="*/ 4971763 w 12641071"/>
              <a:gd name="connsiteY90-36790" fmla="*/ 5330200 h 5795240"/>
              <a:gd name="connsiteX91-36791" fmla="*/ 3716172 w 12641071"/>
              <a:gd name="connsiteY91-36792" fmla="*/ 4497938 h 5795240"/>
              <a:gd name="connsiteX92-36793" fmla="*/ 3710773 w 12641071"/>
              <a:gd name="connsiteY92-36794" fmla="*/ 4483182 h 5795240"/>
              <a:gd name="connsiteX93-36795" fmla="*/ 3710773 w 12641071"/>
              <a:gd name="connsiteY93-36796" fmla="*/ 4483181 h 5795240"/>
              <a:gd name="connsiteX94-36797" fmla="*/ 3659438 w 12641071"/>
              <a:gd name="connsiteY94-36798" fmla="*/ 4330309 h 5795240"/>
              <a:gd name="connsiteX95-36799" fmla="*/ 3659440 w 12641071"/>
              <a:gd name="connsiteY95-36800" fmla="*/ 4330309 h 5795240"/>
              <a:gd name="connsiteX96-36801" fmla="*/ 3613217 w 12641071"/>
              <a:gd name="connsiteY96-36802" fmla="*/ 4245153 h 5795240"/>
              <a:gd name="connsiteX97-36803" fmla="*/ 3083792 w 12641071"/>
              <a:gd name="connsiteY97-36804" fmla="*/ 3963660 h 5795240"/>
              <a:gd name="connsiteX98-36805" fmla="*/ 2835272 w 12641071"/>
              <a:gd name="connsiteY98-36806" fmla="*/ 4013833 h 5795240"/>
              <a:gd name="connsiteX99-36807" fmla="*/ 2820214 w 12641071"/>
              <a:gd name="connsiteY99-36808" fmla="*/ 4022007 h 5795240"/>
              <a:gd name="connsiteX100-36809" fmla="*/ 2820212 w 12641071"/>
              <a:gd name="connsiteY100-36810" fmla="*/ 4022008 h 5795240"/>
              <a:gd name="connsiteX101-36811" fmla="*/ 2820206 w 12641071"/>
              <a:gd name="connsiteY101-36812" fmla="*/ 4022011 h 5795240"/>
              <a:gd name="connsiteX102-36813" fmla="*/ 2813481 w 12641071"/>
              <a:gd name="connsiteY102-36814" fmla="*/ 4027041 h 5795240"/>
              <a:gd name="connsiteX103-36815" fmla="*/ 2762875 w 12641071"/>
              <a:gd name="connsiteY103-36816" fmla="*/ 4057784 h 5795240"/>
              <a:gd name="connsiteX104-36817" fmla="*/ 2762878 w 12641071"/>
              <a:gd name="connsiteY104-36818" fmla="*/ 4057784 h 5795240"/>
              <a:gd name="connsiteX105-36819" fmla="*/ 2694694 w 12641071"/>
              <a:gd name="connsiteY105-36820" fmla="*/ 4099208 h 5795240"/>
              <a:gd name="connsiteX106-36821" fmla="*/ 2726822 w 12641071"/>
              <a:gd name="connsiteY106-36822" fmla="*/ 4072700 h 5795240"/>
              <a:gd name="connsiteX107-36823" fmla="*/ 2757719 w 12641071"/>
              <a:gd name="connsiteY107-36824" fmla="*/ 4055929 h 5795240"/>
              <a:gd name="connsiteX108-36825" fmla="*/ 2757718 w 12641071"/>
              <a:gd name="connsiteY108-36826" fmla="*/ 4055928 h 5795240"/>
              <a:gd name="connsiteX109-36827" fmla="*/ 2726820 w 12641071"/>
              <a:gd name="connsiteY109-36828" fmla="*/ 4072700 h 5795240"/>
              <a:gd name="connsiteX110-36829" fmla="*/ 2694692 w 12641071"/>
              <a:gd name="connsiteY110-36830" fmla="*/ 4099208 h 5795240"/>
              <a:gd name="connsiteX111-36831" fmla="*/ 2664698 w 12641071"/>
              <a:gd name="connsiteY111-36832" fmla="*/ 4117431 h 5795240"/>
              <a:gd name="connsiteX112-36833" fmla="*/ 1804544 w 12641071"/>
              <a:gd name="connsiteY112-36834" fmla="*/ 4335229 h 5795240"/>
              <a:gd name="connsiteX113-36835" fmla="*/ 0 w 12641071"/>
              <a:gd name="connsiteY113-36836" fmla="*/ 2530685 h 5795240"/>
              <a:gd name="connsiteX114-36837" fmla="*/ 1804544 w 12641071"/>
              <a:gd name="connsiteY114-36838" fmla="*/ 726143 h 5795240"/>
              <a:gd name="connsiteX115-36839" fmla="*/ 3080549 w 12641071"/>
              <a:gd name="connsiteY115-36840" fmla="*/ 1254682 h 5795240"/>
              <a:gd name="connsiteX116-36841" fmla="*/ 3268676 w 12641071"/>
              <a:gd name="connsiteY116-36842" fmla="*/ 1461167 h 5795240"/>
              <a:gd name="connsiteX117-36843" fmla="*/ 3565826 w 12641071"/>
              <a:gd name="connsiteY117-36844" fmla="*/ 1551935 h 5795240"/>
              <a:gd name="connsiteX118-36845" fmla="*/ 4086504 w 12641071"/>
              <a:gd name="connsiteY118-36846" fmla="*/ 1127574 h 5795240"/>
              <a:gd name="connsiteX119-36847" fmla="*/ 4103078 w 12641071"/>
              <a:gd name="connsiteY119-36848" fmla="*/ 1004204 h 5795240"/>
              <a:gd name="connsiteX120-36849" fmla="*/ 5215874 w 12641071"/>
              <a:gd name="connsiteY120-36850" fmla="*/ 0 h 5795240"/>
              <a:gd name="connsiteX0-36851" fmla="*/ 5215874 w 12641071"/>
              <a:gd name="connsiteY0-36852" fmla="*/ 0 h 5795240"/>
              <a:gd name="connsiteX1-36853" fmla="*/ 5927386 w 12641071"/>
              <a:gd name="connsiteY1-36854" fmla="*/ 255427 h 5795240"/>
              <a:gd name="connsiteX2-36855" fmla="*/ 6105193 w 12641071"/>
              <a:gd name="connsiteY2-36856" fmla="*/ 442067 h 5795240"/>
              <a:gd name="connsiteX3-36857" fmla="*/ 6105193 w 12641071"/>
              <a:gd name="connsiteY3-36858" fmla="*/ 442069 h 5795240"/>
              <a:gd name="connsiteX4-36859" fmla="*/ 6141460 w 12641071"/>
              <a:gd name="connsiteY4-36860" fmla="*/ 475027 h 5795240"/>
              <a:gd name="connsiteX5-36861" fmla="*/ 6788665 w 12641071"/>
              <a:gd name="connsiteY5-36862" fmla="*/ 707369 h 5795240"/>
              <a:gd name="connsiteX6-36863" fmla="*/ 7184710 w 12641071"/>
              <a:gd name="connsiteY6-36864" fmla="*/ 627411 h 5795240"/>
              <a:gd name="connsiteX7-36865" fmla="*/ 7314851 w 12641071"/>
              <a:gd name="connsiteY7-36866" fmla="*/ 559537 h 5795240"/>
              <a:gd name="connsiteX8-36867" fmla="*/ 7314853 w 12641071"/>
              <a:gd name="connsiteY8-36868" fmla="*/ 559536 h 5795240"/>
              <a:gd name="connsiteX9-36869" fmla="*/ 7314851 w 12641071"/>
              <a:gd name="connsiteY9-36870" fmla="*/ 559537 h 5795240"/>
              <a:gd name="connsiteX10-36871" fmla="*/ 7391626 w 12641071"/>
              <a:gd name="connsiteY10-36872" fmla="*/ 508114 h 5795240"/>
              <a:gd name="connsiteX11-36873" fmla="*/ 7391631 w 12641071"/>
              <a:gd name="connsiteY11-36874" fmla="*/ 508110 h 5795240"/>
              <a:gd name="connsiteX12-36875" fmla="*/ 7478934 w 12641071"/>
              <a:gd name="connsiteY12-36876" fmla="*/ 466053 h 5795240"/>
              <a:gd name="connsiteX13-36877" fmla="*/ 7897193 w 12641071"/>
              <a:gd name="connsiteY13-36878" fmla="*/ 381611 h 5795240"/>
              <a:gd name="connsiteX14-36879" fmla="*/ 8788216 w 12641071"/>
              <a:gd name="connsiteY14-36880" fmla="*/ 855364 h 5795240"/>
              <a:gd name="connsiteX15-36881" fmla="*/ 8832362 w 12641071"/>
              <a:gd name="connsiteY15-36882" fmla="*/ 928030 h 5795240"/>
              <a:gd name="connsiteX16-36883" fmla="*/ 8832362 w 12641071"/>
              <a:gd name="connsiteY16-36884" fmla="*/ 928033 h 5795240"/>
              <a:gd name="connsiteX17-36885" fmla="*/ 8842040 w 12641071"/>
              <a:gd name="connsiteY17-36886" fmla="*/ 943961 h 5795240"/>
              <a:gd name="connsiteX18-36887" fmla="*/ 8856144 w 12641071"/>
              <a:gd name="connsiteY18-36888" fmla="*/ 973241 h 5795240"/>
              <a:gd name="connsiteX19-36889" fmla="*/ 8856145 w 12641071"/>
              <a:gd name="connsiteY19-36890" fmla="*/ 973241 h 5795240"/>
              <a:gd name="connsiteX20-36891" fmla="*/ 8878117 w 12641071"/>
              <a:gd name="connsiteY20-36892" fmla="*/ 1018851 h 5795240"/>
              <a:gd name="connsiteX21-36893" fmla="*/ 8877719 w 12641071"/>
              <a:gd name="connsiteY21-36894" fmla="*/ 1018369 h 5795240"/>
              <a:gd name="connsiteX22-36895" fmla="*/ 8853250 w 12641071"/>
              <a:gd name="connsiteY22-36896" fmla="*/ 973288 h 5795240"/>
              <a:gd name="connsiteX23-36897" fmla="*/ 8853249 w 12641071"/>
              <a:gd name="connsiteY23-36898" fmla="*/ 973288 h 5795240"/>
              <a:gd name="connsiteX24-36899" fmla="*/ 8853248 w 12641071"/>
              <a:gd name="connsiteY24-36900" fmla="*/ 973287 h 5795240"/>
              <a:gd name="connsiteX25-36901" fmla="*/ 8849677 w 12641071"/>
              <a:gd name="connsiteY25-36902" fmla="*/ 973341 h 5795240"/>
              <a:gd name="connsiteX26-36903" fmla="*/ 8641543 w 12641071"/>
              <a:gd name="connsiteY26-36904" fmla="*/ 916577 h 5795240"/>
              <a:gd name="connsiteX27-36905" fmla="*/ 8641545 w 12641071"/>
              <a:gd name="connsiteY27-36906" fmla="*/ 916580 h 5795240"/>
              <a:gd name="connsiteX28-36907" fmla="*/ 8849676 w 12641071"/>
              <a:gd name="connsiteY28-36908" fmla="*/ 973343 h 5795240"/>
              <a:gd name="connsiteX29-36909" fmla="*/ 8853248 w 12641071"/>
              <a:gd name="connsiteY29-36910" fmla="*/ 973288 h 5795240"/>
              <a:gd name="connsiteX30-36911" fmla="*/ 8877719 w 12641071"/>
              <a:gd name="connsiteY30-36912" fmla="*/ 1018371 h 5795240"/>
              <a:gd name="connsiteX31-36913" fmla="*/ 8878116 w 12641071"/>
              <a:gd name="connsiteY31-36914" fmla="*/ 1018851 h 5795240"/>
              <a:gd name="connsiteX32-36915" fmla="*/ 8887288 w 12641071"/>
              <a:gd name="connsiteY32-36916" fmla="*/ 1037892 h 5795240"/>
              <a:gd name="connsiteX33-36917" fmla="*/ 8949899 w 12641071"/>
              <a:gd name="connsiteY33-36918" fmla="*/ 1239592 h 5795240"/>
              <a:gd name="connsiteX34-36919" fmla="*/ 8968437 w 12641071"/>
              <a:gd name="connsiteY34-36920" fmla="*/ 1423482 h 5795240"/>
              <a:gd name="connsiteX35-36921" fmla="*/ 8949899 w 12641071"/>
              <a:gd name="connsiteY35-36922" fmla="*/ 1239591 h 5795240"/>
              <a:gd name="connsiteX36-36923" fmla="*/ 8887288 w 12641071"/>
              <a:gd name="connsiteY36-36924" fmla="*/ 1037890 h 5795240"/>
              <a:gd name="connsiteX37-36925" fmla="*/ 8878116 w 12641071"/>
              <a:gd name="connsiteY37-36926" fmla="*/ 1018851 h 5795240"/>
              <a:gd name="connsiteX38-36927" fmla="*/ 8931285 w 12641071"/>
              <a:gd name="connsiteY38-36928" fmla="*/ 1083292 h 5795240"/>
              <a:gd name="connsiteX39-36929" fmla="*/ 9241478 w 12641071"/>
              <a:gd name="connsiteY39-36930" fmla="*/ 1211778 h 5795240"/>
              <a:gd name="connsiteX40-36931" fmla="*/ 9605238 w 12641071"/>
              <a:gd name="connsiteY40-36932" fmla="*/ 1018369 h 5795240"/>
              <a:gd name="connsiteX41-36933" fmla="*/ 9636247 w 12641071"/>
              <a:gd name="connsiteY41-36934" fmla="*/ 961241 h 5795240"/>
              <a:gd name="connsiteX42-36935" fmla="*/ 9641995 w 12641071"/>
              <a:gd name="connsiteY42-36936" fmla="*/ 961152 h 5795240"/>
              <a:gd name="connsiteX43-36937" fmla="*/ 9584939 w 12641071"/>
              <a:gd name="connsiteY43-36938" fmla="*/ 1079594 h 5795240"/>
              <a:gd name="connsiteX44-36939" fmla="*/ 9546257 w 12641071"/>
              <a:gd name="connsiteY44-36940" fmla="*/ 1204206 h 5795240"/>
              <a:gd name="connsiteX45-36941" fmla="*/ 9584939 w 12641071"/>
              <a:gd name="connsiteY45-36942" fmla="*/ 1079596 h 5795240"/>
              <a:gd name="connsiteX46-36943" fmla="*/ 9641995 w 12641071"/>
              <a:gd name="connsiteY46-36944" fmla="*/ 961153 h 5795240"/>
              <a:gd name="connsiteX47-36945" fmla="*/ 9653069 w 12641071"/>
              <a:gd name="connsiteY47-36946" fmla="*/ 960983 h 5795240"/>
              <a:gd name="connsiteX48-36947" fmla="*/ 9801564 w 12641071"/>
              <a:gd name="connsiteY48-36948" fmla="*/ 1196828 h 5795240"/>
              <a:gd name="connsiteX49-36949" fmla="*/ 9801566 w 12641071"/>
              <a:gd name="connsiteY49-36950" fmla="*/ 1196828 h 5795240"/>
              <a:gd name="connsiteX50-36951" fmla="*/ 9653070 w 12641071"/>
              <a:gd name="connsiteY50-36952" fmla="*/ 960982 h 5795240"/>
              <a:gd name="connsiteX51-36953" fmla="*/ 9641996 w 12641071"/>
              <a:gd name="connsiteY51-36954" fmla="*/ 961152 h 5795240"/>
              <a:gd name="connsiteX52-36955" fmla="*/ 9651917 w 12641071"/>
              <a:gd name="connsiteY52-36956" fmla="*/ 940556 h 5795240"/>
              <a:gd name="connsiteX53-36957" fmla="*/ 11050508 w 12641071"/>
              <a:gd name="connsiteY53-36958" fmla="*/ 108150 h 5795240"/>
              <a:gd name="connsiteX54-36959" fmla="*/ 12641071 w 12641071"/>
              <a:gd name="connsiteY54-36960" fmla="*/ 1698711 h 5795240"/>
              <a:gd name="connsiteX55-36961" fmla="*/ 11371062 w 12641071"/>
              <a:gd name="connsiteY55-36962" fmla="*/ 3256960 h 5795240"/>
              <a:gd name="connsiteX56-36963" fmla="*/ 11215953 w 12641071"/>
              <a:gd name="connsiteY56-36964" fmla="*/ 3280632 h 5795240"/>
              <a:gd name="connsiteX57-36965" fmla="*/ 11142318 w 12641071"/>
              <a:gd name="connsiteY57-36966" fmla="*/ 3276914 h 5795240"/>
              <a:gd name="connsiteX58-36967" fmla="*/ 11215952 w 12641071"/>
              <a:gd name="connsiteY58-36968" fmla="*/ 3280632 h 5795240"/>
              <a:gd name="connsiteX59-36969" fmla="*/ 11213133 w 12641071"/>
              <a:gd name="connsiteY59-36970" fmla="*/ 3281062 h 5795240"/>
              <a:gd name="connsiteX60-36971" fmla="*/ 11116921 w 12641071"/>
              <a:gd name="connsiteY60-36972" fmla="*/ 3285921 h 5795240"/>
              <a:gd name="connsiteX61-36973" fmla="*/ 11050507 w 12641071"/>
              <a:gd name="connsiteY61-36974" fmla="*/ 3289274 h 5795240"/>
              <a:gd name="connsiteX62-36975" fmla="*/ 11006292 w 12641071"/>
              <a:gd name="connsiteY62-36976" fmla="*/ 3287041 h 5795240"/>
              <a:gd name="connsiteX63-36977" fmla="*/ 10937101 w 12641071"/>
              <a:gd name="connsiteY63-36978" fmla="*/ 3297601 h 5795240"/>
              <a:gd name="connsiteX64-36979" fmla="*/ 10144740 w 12641071"/>
              <a:gd name="connsiteY64-36980" fmla="*/ 4089962 h 5795240"/>
              <a:gd name="connsiteX65-36981" fmla="*/ 10130374 w 12641071"/>
              <a:gd name="connsiteY65-36982" fmla="*/ 4184101 h 5795240"/>
              <a:gd name="connsiteX66-36983" fmla="*/ 10130375 w 12641071"/>
              <a:gd name="connsiteY66-36984" fmla="*/ 4184103 h 5795240"/>
              <a:gd name="connsiteX67-36985" fmla="*/ 10130656 w 12641071"/>
              <a:gd name="connsiteY67-36986" fmla="*/ 4185950 h 5795240"/>
              <a:gd name="connsiteX68-36987" fmla="*/ 10138194 w 12641071"/>
              <a:gd name="connsiteY68-36988" fmla="*/ 4335228 h 5795240"/>
              <a:gd name="connsiteX69-36989" fmla="*/ 10137710 w 12641071"/>
              <a:gd name="connsiteY69-36990" fmla="*/ 4344822 h 5795240"/>
              <a:gd name="connsiteX70-36991" fmla="*/ 10133555 w 12641071"/>
              <a:gd name="connsiteY70-36992" fmla="*/ 4427096 h 5795240"/>
              <a:gd name="connsiteX71-36993" fmla="*/ 10129312 w 12641071"/>
              <a:gd name="connsiteY71-36994" fmla="*/ 4399289 h 5795240"/>
              <a:gd name="connsiteX72-36995" fmla="*/ 10126797 w 12641071"/>
              <a:gd name="connsiteY72-36996" fmla="*/ 4349498 h 5795240"/>
              <a:gd name="connsiteX73-36997" fmla="*/ 10126796 w 12641071"/>
              <a:gd name="connsiteY73-36998" fmla="*/ 4349498 h 5795240"/>
              <a:gd name="connsiteX74-36999" fmla="*/ 10129311 w 12641071"/>
              <a:gd name="connsiteY74-37000" fmla="*/ 4399289 h 5795240"/>
              <a:gd name="connsiteX75-37001" fmla="*/ 10133554 w 12641071"/>
              <a:gd name="connsiteY75-37002" fmla="*/ 4427096 h 5795240"/>
              <a:gd name="connsiteX76-37003" fmla="*/ 10130656 w 12641071"/>
              <a:gd name="connsiteY76-37004" fmla="*/ 4484506 h 5795240"/>
              <a:gd name="connsiteX77-37005" fmla="*/ 8678182 w 12641071"/>
              <a:gd name="connsiteY77-37006" fmla="*/ 5795240 h 5795240"/>
              <a:gd name="connsiteX78-37007" fmla="*/ 7467518 w 12641071"/>
              <a:gd name="connsiteY78-37008" fmla="*/ 5151535 h 5795240"/>
              <a:gd name="connsiteX79-37009" fmla="*/ 7419945 w 12641071"/>
              <a:gd name="connsiteY79-37010" fmla="*/ 5073228 h 5795240"/>
              <a:gd name="connsiteX80-37011" fmla="*/ 7367299 w 12641071"/>
              <a:gd name="connsiteY80-37012" fmla="*/ 4974928 h 5795240"/>
              <a:gd name="connsiteX81-37013" fmla="*/ 7320958 w 12641071"/>
              <a:gd name="connsiteY81-37014" fmla="*/ 4870887 h 5795240"/>
              <a:gd name="connsiteX82-37015" fmla="*/ 7322174 w 12641071"/>
              <a:gd name="connsiteY82-37016" fmla="*/ 4872361 h 5795240"/>
              <a:gd name="connsiteX83-37017" fmla="*/ 7322175 w 12641071"/>
              <a:gd name="connsiteY83-37018" fmla="*/ 4872361 h 5795240"/>
              <a:gd name="connsiteX84-37019" fmla="*/ 7223551 w 12641071"/>
              <a:gd name="connsiteY84-37020" fmla="*/ 4752829 h 5795240"/>
              <a:gd name="connsiteX85-37021" fmla="*/ 6652445 w 12641071"/>
              <a:gd name="connsiteY85-37022" fmla="*/ 4516269 h 5795240"/>
              <a:gd name="connsiteX86-37023" fmla="*/ 6200873 w 12641071"/>
              <a:gd name="connsiteY86-37024" fmla="*/ 4654206 h 5795240"/>
              <a:gd name="connsiteX87-37025" fmla="*/ 6088813 w 12641071"/>
              <a:gd name="connsiteY87-37026" fmla="*/ 4746663 h 5795240"/>
              <a:gd name="connsiteX88-37027" fmla="*/ 6023271 w 12641071"/>
              <a:gd name="connsiteY88-37028" fmla="*/ 4834312 h 5795240"/>
              <a:gd name="connsiteX89-37029" fmla="*/ 5935320 w 12641071"/>
              <a:gd name="connsiteY89-37030" fmla="*/ 4931081 h 5795240"/>
              <a:gd name="connsiteX90-37031" fmla="*/ 4971763 w 12641071"/>
              <a:gd name="connsiteY90-37032" fmla="*/ 5330200 h 5795240"/>
              <a:gd name="connsiteX91-37033" fmla="*/ 3716172 w 12641071"/>
              <a:gd name="connsiteY91-37034" fmla="*/ 4497938 h 5795240"/>
              <a:gd name="connsiteX92-37035" fmla="*/ 3710773 w 12641071"/>
              <a:gd name="connsiteY92-37036" fmla="*/ 4483182 h 5795240"/>
              <a:gd name="connsiteX93-37037" fmla="*/ 3659438 w 12641071"/>
              <a:gd name="connsiteY93-37038" fmla="*/ 4330309 h 5795240"/>
              <a:gd name="connsiteX94-37039" fmla="*/ 3659440 w 12641071"/>
              <a:gd name="connsiteY94-37040" fmla="*/ 4330309 h 5795240"/>
              <a:gd name="connsiteX95-37041" fmla="*/ 3613217 w 12641071"/>
              <a:gd name="connsiteY95-37042" fmla="*/ 4245153 h 5795240"/>
              <a:gd name="connsiteX96-37043" fmla="*/ 3083792 w 12641071"/>
              <a:gd name="connsiteY96-37044" fmla="*/ 3963660 h 5795240"/>
              <a:gd name="connsiteX97-37045" fmla="*/ 2835272 w 12641071"/>
              <a:gd name="connsiteY97-37046" fmla="*/ 4013833 h 5795240"/>
              <a:gd name="connsiteX98-37047" fmla="*/ 2820214 w 12641071"/>
              <a:gd name="connsiteY98-37048" fmla="*/ 4022007 h 5795240"/>
              <a:gd name="connsiteX99-37049" fmla="*/ 2820212 w 12641071"/>
              <a:gd name="connsiteY99-37050" fmla="*/ 4022008 h 5795240"/>
              <a:gd name="connsiteX100-37051" fmla="*/ 2820206 w 12641071"/>
              <a:gd name="connsiteY100-37052" fmla="*/ 4022011 h 5795240"/>
              <a:gd name="connsiteX101-37053" fmla="*/ 2813481 w 12641071"/>
              <a:gd name="connsiteY101-37054" fmla="*/ 4027041 h 5795240"/>
              <a:gd name="connsiteX102-37055" fmla="*/ 2762875 w 12641071"/>
              <a:gd name="connsiteY102-37056" fmla="*/ 4057784 h 5795240"/>
              <a:gd name="connsiteX103-37057" fmla="*/ 2762878 w 12641071"/>
              <a:gd name="connsiteY103-37058" fmla="*/ 4057784 h 5795240"/>
              <a:gd name="connsiteX104-37059" fmla="*/ 2694694 w 12641071"/>
              <a:gd name="connsiteY104-37060" fmla="*/ 4099208 h 5795240"/>
              <a:gd name="connsiteX105-37061" fmla="*/ 2726822 w 12641071"/>
              <a:gd name="connsiteY105-37062" fmla="*/ 4072700 h 5795240"/>
              <a:gd name="connsiteX106-37063" fmla="*/ 2757719 w 12641071"/>
              <a:gd name="connsiteY106-37064" fmla="*/ 4055929 h 5795240"/>
              <a:gd name="connsiteX107-37065" fmla="*/ 2757718 w 12641071"/>
              <a:gd name="connsiteY107-37066" fmla="*/ 4055928 h 5795240"/>
              <a:gd name="connsiteX108-37067" fmla="*/ 2726820 w 12641071"/>
              <a:gd name="connsiteY108-37068" fmla="*/ 4072700 h 5795240"/>
              <a:gd name="connsiteX109-37069" fmla="*/ 2694692 w 12641071"/>
              <a:gd name="connsiteY109-37070" fmla="*/ 4099208 h 5795240"/>
              <a:gd name="connsiteX110-37071" fmla="*/ 2664698 w 12641071"/>
              <a:gd name="connsiteY110-37072" fmla="*/ 4117431 h 5795240"/>
              <a:gd name="connsiteX111-37073" fmla="*/ 1804544 w 12641071"/>
              <a:gd name="connsiteY111-37074" fmla="*/ 4335229 h 5795240"/>
              <a:gd name="connsiteX112-37075" fmla="*/ 0 w 12641071"/>
              <a:gd name="connsiteY112-37076" fmla="*/ 2530685 h 5795240"/>
              <a:gd name="connsiteX113-37077" fmla="*/ 1804544 w 12641071"/>
              <a:gd name="connsiteY113-37078" fmla="*/ 726143 h 5795240"/>
              <a:gd name="connsiteX114-37079" fmla="*/ 3080549 w 12641071"/>
              <a:gd name="connsiteY114-37080" fmla="*/ 1254682 h 5795240"/>
              <a:gd name="connsiteX115-37081" fmla="*/ 3268676 w 12641071"/>
              <a:gd name="connsiteY115-37082" fmla="*/ 1461167 h 5795240"/>
              <a:gd name="connsiteX116-37083" fmla="*/ 3565826 w 12641071"/>
              <a:gd name="connsiteY116-37084" fmla="*/ 1551935 h 5795240"/>
              <a:gd name="connsiteX117-37085" fmla="*/ 4086504 w 12641071"/>
              <a:gd name="connsiteY117-37086" fmla="*/ 1127574 h 5795240"/>
              <a:gd name="connsiteX118-37087" fmla="*/ 4103078 w 12641071"/>
              <a:gd name="connsiteY118-37088" fmla="*/ 1004204 h 5795240"/>
              <a:gd name="connsiteX119-37089" fmla="*/ 5215874 w 12641071"/>
              <a:gd name="connsiteY119-37090" fmla="*/ 0 h 5795240"/>
              <a:gd name="connsiteX0-37091" fmla="*/ 5215874 w 12641071"/>
              <a:gd name="connsiteY0-37092" fmla="*/ 0 h 5795240"/>
              <a:gd name="connsiteX1-37093" fmla="*/ 5927386 w 12641071"/>
              <a:gd name="connsiteY1-37094" fmla="*/ 255427 h 5795240"/>
              <a:gd name="connsiteX2-37095" fmla="*/ 6105193 w 12641071"/>
              <a:gd name="connsiteY2-37096" fmla="*/ 442067 h 5795240"/>
              <a:gd name="connsiteX3-37097" fmla="*/ 6105193 w 12641071"/>
              <a:gd name="connsiteY3-37098" fmla="*/ 442069 h 5795240"/>
              <a:gd name="connsiteX4-37099" fmla="*/ 6141460 w 12641071"/>
              <a:gd name="connsiteY4-37100" fmla="*/ 475027 h 5795240"/>
              <a:gd name="connsiteX5-37101" fmla="*/ 6788665 w 12641071"/>
              <a:gd name="connsiteY5-37102" fmla="*/ 707369 h 5795240"/>
              <a:gd name="connsiteX6-37103" fmla="*/ 7184710 w 12641071"/>
              <a:gd name="connsiteY6-37104" fmla="*/ 627411 h 5795240"/>
              <a:gd name="connsiteX7-37105" fmla="*/ 7314851 w 12641071"/>
              <a:gd name="connsiteY7-37106" fmla="*/ 559537 h 5795240"/>
              <a:gd name="connsiteX8-37107" fmla="*/ 7314853 w 12641071"/>
              <a:gd name="connsiteY8-37108" fmla="*/ 559536 h 5795240"/>
              <a:gd name="connsiteX9-37109" fmla="*/ 7314851 w 12641071"/>
              <a:gd name="connsiteY9-37110" fmla="*/ 559537 h 5795240"/>
              <a:gd name="connsiteX10-37111" fmla="*/ 7391626 w 12641071"/>
              <a:gd name="connsiteY10-37112" fmla="*/ 508114 h 5795240"/>
              <a:gd name="connsiteX11-37113" fmla="*/ 7391631 w 12641071"/>
              <a:gd name="connsiteY11-37114" fmla="*/ 508110 h 5795240"/>
              <a:gd name="connsiteX12-37115" fmla="*/ 7478934 w 12641071"/>
              <a:gd name="connsiteY12-37116" fmla="*/ 466053 h 5795240"/>
              <a:gd name="connsiteX13-37117" fmla="*/ 7897193 w 12641071"/>
              <a:gd name="connsiteY13-37118" fmla="*/ 381611 h 5795240"/>
              <a:gd name="connsiteX14-37119" fmla="*/ 8788216 w 12641071"/>
              <a:gd name="connsiteY14-37120" fmla="*/ 855364 h 5795240"/>
              <a:gd name="connsiteX15-37121" fmla="*/ 8832362 w 12641071"/>
              <a:gd name="connsiteY15-37122" fmla="*/ 928030 h 5795240"/>
              <a:gd name="connsiteX16-37123" fmla="*/ 8832362 w 12641071"/>
              <a:gd name="connsiteY16-37124" fmla="*/ 928033 h 5795240"/>
              <a:gd name="connsiteX17-37125" fmla="*/ 8842040 w 12641071"/>
              <a:gd name="connsiteY17-37126" fmla="*/ 943961 h 5795240"/>
              <a:gd name="connsiteX18-37127" fmla="*/ 8856144 w 12641071"/>
              <a:gd name="connsiteY18-37128" fmla="*/ 973241 h 5795240"/>
              <a:gd name="connsiteX19-37129" fmla="*/ 8856145 w 12641071"/>
              <a:gd name="connsiteY19-37130" fmla="*/ 973241 h 5795240"/>
              <a:gd name="connsiteX20-37131" fmla="*/ 8878117 w 12641071"/>
              <a:gd name="connsiteY20-37132" fmla="*/ 1018851 h 5795240"/>
              <a:gd name="connsiteX21-37133" fmla="*/ 8877719 w 12641071"/>
              <a:gd name="connsiteY21-37134" fmla="*/ 1018369 h 5795240"/>
              <a:gd name="connsiteX22-37135" fmla="*/ 8853250 w 12641071"/>
              <a:gd name="connsiteY22-37136" fmla="*/ 973288 h 5795240"/>
              <a:gd name="connsiteX23-37137" fmla="*/ 8853249 w 12641071"/>
              <a:gd name="connsiteY23-37138" fmla="*/ 973288 h 5795240"/>
              <a:gd name="connsiteX24-37139" fmla="*/ 8853248 w 12641071"/>
              <a:gd name="connsiteY24-37140" fmla="*/ 973287 h 5795240"/>
              <a:gd name="connsiteX25-37141" fmla="*/ 8849677 w 12641071"/>
              <a:gd name="connsiteY25-37142" fmla="*/ 973341 h 5795240"/>
              <a:gd name="connsiteX26-37143" fmla="*/ 8641543 w 12641071"/>
              <a:gd name="connsiteY26-37144" fmla="*/ 916577 h 5795240"/>
              <a:gd name="connsiteX27-37145" fmla="*/ 8641545 w 12641071"/>
              <a:gd name="connsiteY27-37146" fmla="*/ 916580 h 5795240"/>
              <a:gd name="connsiteX28-37147" fmla="*/ 8849676 w 12641071"/>
              <a:gd name="connsiteY28-37148" fmla="*/ 973343 h 5795240"/>
              <a:gd name="connsiteX29-37149" fmla="*/ 8853248 w 12641071"/>
              <a:gd name="connsiteY29-37150" fmla="*/ 973288 h 5795240"/>
              <a:gd name="connsiteX30-37151" fmla="*/ 8877719 w 12641071"/>
              <a:gd name="connsiteY30-37152" fmla="*/ 1018371 h 5795240"/>
              <a:gd name="connsiteX31-37153" fmla="*/ 8878116 w 12641071"/>
              <a:gd name="connsiteY31-37154" fmla="*/ 1018851 h 5795240"/>
              <a:gd name="connsiteX32-37155" fmla="*/ 8887288 w 12641071"/>
              <a:gd name="connsiteY32-37156" fmla="*/ 1037892 h 5795240"/>
              <a:gd name="connsiteX33-37157" fmla="*/ 8949899 w 12641071"/>
              <a:gd name="connsiteY33-37158" fmla="*/ 1239592 h 5795240"/>
              <a:gd name="connsiteX34-37159" fmla="*/ 8968437 w 12641071"/>
              <a:gd name="connsiteY34-37160" fmla="*/ 1423482 h 5795240"/>
              <a:gd name="connsiteX35-37161" fmla="*/ 8949899 w 12641071"/>
              <a:gd name="connsiteY35-37162" fmla="*/ 1239591 h 5795240"/>
              <a:gd name="connsiteX36-37163" fmla="*/ 8887288 w 12641071"/>
              <a:gd name="connsiteY36-37164" fmla="*/ 1037890 h 5795240"/>
              <a:gd name="connsiteX37-37165" fmla="*/ 8878116 w 12641071"/>
              <a:gd name="connsiteY37-37166" fmla="*/ 1018851 h 5795240"/>
              <a:gd name="connsiteX38-37167" fmla="*/ 8931285 w 12641071"/>
              <a:gd name="connsiteY38-37168" fmla="*/ 1083292 h 5795240"/>
              <a:gd name="connsiteX39-37169" fmla="*/ 9241478 w 12641071"/>
              <a:gd name="connsiteY39-37170" fmla="*/ 1211778 h 5795240"/>
              <a:gd name="connsiteX40-37171" fmla="*/ 9605238 w 12641071"/>
              <a:gd name="connsiteY40-37172" fmla="*/ 1018369 h 5795240"/>
              <a:gd name="connsiteX41-37173" fmla="*/ 9636247 w 12641071"/>
              <a:gd name="connsiteY41-37174" fmla="*/ 961241 h 5795240"/>
              <a:gd name="connsiteX42-37175" fmla="*/ 9641995 w 12641071"/>
              <a:gd name="connsiteY42-37176" fmla="*/ 961152 h 5795240"/>
              <a:gd name="connsiteX43-37177" fmla="*/ 9584939 w 12641071"/>
              <a:gd name="connsiteY43-37178" fmla="*/ 1079594 h 5795240"/>
              <a:gd name="connsiteX44-37179" fmla="*/ 9546257 w 12641071"/>
              <a:gd name="connsiteY44-37180" fmla="*/ 1204206 h 5795240"/>
              <a:gd name="connsiteX45-37181" fmla="*/ 9584939 w 12641071"/>
              <a:gd name="connsiteY45-37182" fmla="*/ 1079596 h 5795240"/>
              <a:gd name="connsiteX46-37183" fmla="*/ 9641995 w 12641071"/>
              <a:gd name="connsiteY46-37184" fmla="*/ 961153 h 5795240"/>
              <a:gd name="connsiteX47-37185" fmla="*/ 9653069 w 12641071"/>
              <a:gd name="connsiteY47-37186" fmla="*/ 960983 h 5795240"/>
              <a:gd name="connsiteX48-37187" fmla="*/ 9801564 w 12641071"/>
              <a:gd name="connsiteY48-37188" fmla="*/ 1196828 h 5795240"/>
              <a:gd name="connsiteX49-37189" fmla="*/ 9801566 w 12641071"/>
              <a:gd name="connsiteY49-37190" fmla="*/ 1196828 h 5795240"/>
              <a:gd name="connsiteX50-37191" fmla="*/ 9653070 w 12641071"/>
              <a:gd name="connsiteY50-37192" fmla="*/ 960982 h 5795240"/>
              <a:gd name="connsiteX51-37193" fmla="*/ 9641996 w 12641071"/>
              <a:gd name="connsiteY51-37194" fmla="*/ 961152 h 5795240"/>
              <a:gd name="connsiteX52-37195" fmla="*/ 9651917 w 12641071"/>
              <a:gd name="connsiteY52-37196" fmla="*/ 940556 h 5795240"/>
              <a:gd name="connsiteX53-37197" fmla="*/ 11050508 w 12641071"/>
              <a:gd name="connsiteY53-37198" fmla="*/ 108150 h 5795240"/>
              <a:gd name="connsiteX54-37199" fmla="*/ 12641071 w 12641071"/>
              <a:gd name="connsiteY54-37200" fmla="*/ 1698711 h 5795240"/>
              <a:gd name="connsiteX55-37201" fmla="*/ 11371062 w 12641071"/>
              <a:gd name="connsiteY55-37202" fmla="*/ 3256960 h 5795240"/>
              <a:gd name="connsiteX56-37203" fmla="*/ 11215953 w 12641071"/>
              <a:gd name="connsiteY56-37204" fmla="*/ 3280632 h 5795240"/>
              <a:gd name="connsiteX57-37205" fmla="*/ 11142318 w 12641071"/>
              <a:gd name="connsiteY57-37206" fmla="*/ 3276914 h 5795240"/>
              <a:gd name="connsiteX58-37207" fmla="*/ 11215952 w 12641071"/>
              <a:gd name="connsiteY58-37208" fmla="*/ 3280632 h 5795240"/>
              <a:gd name="connsiteX59-37209" fmla="*/ 11213133 w 12641071"/>
              <a:gd name="connsiteY59-37210" fmla="*/ 3281062 h 5795240"/>
              <a:gd name="connsiteX60-37211" fmla="*/ 11116921 w 12641071"/>
              <a:gd name="connsiteY60-37212" fmla="*/ 3285921 h 5795240"/>
              <a:gd name="connsiteX61-37213" fmla="*/ 11050507 w 12641071"/>
              <a:gd name="connsiteY61-37214" fmla="*/ 3289274 h 5795240"/>
              <a:gd name="connsiteX62-37215" fmla="*/ 11006292 w 12641071"/>
              <a:gd name="connsiteY62-37216" fmla="*/ 3287041 h 5795240"/>
              <a:gd name="connsiteX63-37217" fmla="*/ 10937101 w 12641071"/>
              <a:gd name="connsiteY63-37218" fmla="*/ 3297601 h 5795240"/>
              <a:gd name="connsiteX64-37219" fmla="*/ 10144740 w 12641071"/>
              <a:gd name="connsiteY64-37220" fmla="*/ 4089962 h 5795240"/>
              <a:gd name="connsiteX65-37221" fmla="*/ 10130374 w 12641071"/>
              <a:gd name="connsiteY65-37222" fmla="*/ 4184101 h 5795240"/>
              <a:gd name="connsiteX66-37223" fmla="*/ 10130375 w 12641071"/>
              <a:gd name="connsiteY66-37224" fmla="*/ 4184103 h 5795240"/>
              <a:gd name="connsiteX67-37225" fmla="*/ 10130656 w 12641071"/>
              <a:gd name="connsiteY67-37226" fmla="*/ 4185950 h 5795240"/>
              <a:gd name="connsiteX68-37227" fmla="*/ 10138194 w 12641071"/>
              <a:gd name="connsiteY68-37228" fmla="*/ 4335228 h 5795240"/>
              <a:gd name="connsiteX69-37229" fmla="*/ 10137710 w 12641071"/>
              <a:gd name="connsiteY69-37230" fmla="*/ 4344822 h 5795240"/>
              <a:gd name="connsiteX70-37231" fmla="*/ 10133555 w 12641071"/>
              <a:gd name="connsiteY70-37232" fmla="*/ 4427096 h 5795240"/>
              <a:gd name="connsiteX71-37233" fmla="*/ 10129312 w 12641071"/>
              <a:gd name="connsiteY71-37234" fmla="*/ 4399289 h 5795240"/>
              <a:gd name="connsiteX72-37235" fmla="*/ 10126797 w 12641071"/>
              <a:gd name="connsiteY72-37236" fmla="*/ 4349498 h 5795240"/>
              <a:gd name="connsiteX73-37237" fmla="*/ 10126796 w 12641071"/>
              <a:gd name="connsiteY73-37238" fmla="*/ 4349498 h 5795240"/>
              <a:gd name="connsiteX74-37239" fmla="*/ 10129311 w 12641071"/>
              <a:gd name="connsiteY74-37240" fmla="*/ 4399289 h 5795240"/>
              <a:gd name="connsiteX75-37241" fmla="*/ 10133554 w 12641071"/>
              <a:gd name="connsiteY75-37242" fmla="*/ 4427096 h 5795240"/>
              <a:gd name="connsiteX76-37243" fmla="*/ 10130656 w 12641071"/>
              <a:gd name="connsiteY76-37244" fmla="*/ 4484506 h 5795240"/>
              <a:gd name="connsiteX77-37245" fmla="*/ 8678182 w 12641071"/>
              <a:gd name="connsiteY77-37246" fmla="*/ 5795240 h 5795240"/>
              <a:gd name="connsiteX78-37247" fmla="*/ 7467518 w 12641071"/>
              <a:gd name="connsiteY78-37248" fmla="*/ 5151535 h 5795240"/>
              <a:gd name="connsiteX79-37249" fmla="*/ 7419945 w 12641071"/>
              <a:gd name="connsiteY79-37250" fmla="*/ 5073228 h 5795240"/>
              <a:gd name="connsiteX80-37251" fmla="*/ 7367299 w 12641071"/>
              <a:gd name="connsiteY80-37252" fmla="*/ 4974928 h 5795240"/>
              <a:gd name="connsiteX81-37253" fmla="*/ 7320958 w 12641071"/>
              <a:gd name="connsiteY81-37254" fmla="*/ 4870887 h 5795240"/>
              <a:gd name="connsiteX82-37255" fmla="*/ 7322174 w 12641071"/>
              <a:gd name="connsiteY82-37256" fmla="*/ 4872361 h 5795240"/>
              <a:gd name="connsiteX83-37257" fmla="*/ 7322175 w 12641071"/>
              <a:gd name="connsiteY83-37258" fmla="*/ 4872361 h 5795240"/>
              <a:gd name="connsiteX84-37259" fmla="*/ 7223551 w 12641071"/>
              <a:gd name="connsiteY84-37260" fmla="*/ 4752829 h 5795240"/>
              <a:gd name="connsiteX85-37261" fmla="*/ 6652445 w 12641071"/>
              <a:gd name="connsiteY85-37262" fmla="*/ 4516269 h 5795240"/>
              <a:gd name="connsiteX86-37263" fmla="*/ 6200873 w 12641071"/>
              <a:gd name="connsiteY86-37264" fmla="*/ 4654206 h 5795240"/>
              <a:gd name="connsiteX87-37265" fmla="*/ 6088813 w 12641071"/>
              <a:gd name="connsiteY87-37266" fmla="*/ 4746663 h 5795240"/>
              <a:gd name="connsiteX88-37267" fmla="*/ 6023271 w 12641071"/>
              <a:gd name="connsiteY88-37268" fmla="*/ 4834312 h 5795240"/>
              <a:gd name="connsiteX89-37269" fmla="*/ 5935320 w 12641071"/>
              <a:gd name="connsiteY89-37270" fmla="*/ 4931081 h 5795240"/>
              <a:gd name="connsiteX90-37271" fmla="*/ 4971763 w 12641071"/>
              <a:gd name="connsiteY90-37272" fmla="*/ 5330200 h 5795240"/>
              <a:gd name="connsiteX91-37273" fmla="*/ 3716172 w 12641071"/>
              <a:gd name="connsiteY91-37274" fmla="*/ 4497938 h 5795240"/>
              <a:gd name="connsiteX92-37275" fmla="*/ 3659438 w 12641071"/>
              <a:gd name="connsiteY92-37276" fmla="*/ 4330309 h 5795240"/>
              <a:gd name="connsiteX93-37277" fmla="*/ 3659440 w 12641071"/>
              <a:gd name="connsiteY93-37278" fmla="*/ 4330309 h 5795240"/>
              <a:gd name="connsiteX94-37279" fmla="*/ 3613217 w 12641071"/>
              <a:gd name="connsiteY94-37280" fmla="*/ 4245153 h 5795240"/>
              <a:gd name="connsiteX95-37281" fmla="*/ 3083792 w 12641071"/>
              <a:gd name="connsiteY95-37282" fmla="*/ 3963660 h 5795240"/>
              <a:gd name="connsiteX96-37283" fmla="*/ 2835272 w 12641071"/>
              <a:gd name="connsiteY96-37284" fmla="*/ 4013833 h 5795240"/>
              <a:gd name="connsiteX97-37285" fmla="*/ 2820214 w 12641071"/>
              <a:gd name="connsiteY97-37286" fmla="*/ 4022007 h 5795240"/>
              <a:gd name="connsiteX98-37287" fmla="*/ 2820212 w 12641071"/>
              <a:gd name="connsiteY98-37288" fmla="*/ 4022008 h 5795240"/>
              <a:gd name="connsiteX99-37289" fmla="*/ 2820206 w 12641071"/>
              <a:gd name="connsiteY99-37290" fmla="*/ 4022011 h 5795240"/>
              <a:gd name="connsiteX100-37291" fmla="*/ 2813481 w 12641071"/>
              <a:gd name="connsiteY100-37292" fmla="*/ 4027041 h 5795240"/>
              <a:gd name="connsiteX101-37293" fmla="*/ 2762875 w 12641071"/>
              <a:gd name="connsiteY101-37294" fmla="*/ 4057784 h 5795240"/>
              <a:gd name="connsiteX102-37295" fmla="*/ 2762878 w 12641071"/>
              <a:gd name="connsiteY102-37296" fmla="*/ 4057784 h 5795240"/>
              <a:gd name="connsiteX103-37297" fmla="*/ 2694694 w 12641071"/>
              <a:gd name="connsiteY103-37298" fmla="*/ 4099208 h 5795240"/>
              <a:gd name="connsiteX104-37299" fmla="*/ 2726822 w 12641071"/>
              <a:gd name="connsiteY104-37300" fmla="*/ 4072700 h 5795240"/>
              <a:gd name="connsiteX105-37301" fmla="*/ 2757719 w 12641071"/>
              <a:gd name="connsiteY105-37302" fmla="*/ 4055929 h 5795240"/>
              <a:gd name="connsiteX106-37303" fmla="*/ 2757718 w 12641071"/>
              <a:gd name="connsiteY106-37304" fmla="*/ 4055928 h 5795240"/>
              <a:gd name="connsiteX107-37305" fmla="*/ 2726820 w 12641071"/>
              <a:gd name="connsiteY107-37306" fmla="*/ 4072700 h 5795240"/>
              <a:gd name="connsiteX108-37307" fmla="*/ 2694692 w 12641071"/>
              <a:gd name="connsiteY108-37308" fmla="*/ 4099208 h 5795240"/>
              <a:gd name="connsiteX109-37309" fmla="*/ 2664698 w 12641071"/>
              <a:gd name="connsiteY109-37310" fmla="*/ 4117431 h 5795240"/>
              <a:gd name="connsiteX110-37311" fmla="*/ 1804544 w 12641071"/>
              <a:gd name="connsiteY110-37312" fmla="*/ 4335229 h 5795240"/>
              <a:gd name="connsiteX111-37313" fmla="*/ 0 w 12641071"/>
              <a:gd name="connsiteY111-37314" fmla="*/ 2530685 h 5795240"/>
              <a:gd name="connsiteX112-37315" fmla="*/ 1804544 w 12641071"/>
              <a:gd name="connsiteY112-37316" fmla="*/ 726143 h 5795240"/>
              <a:gd name="connsiteX113-37317" fmla="*/ 3080549 w 12641071"/>
              <a:gd name="connsiteY113-37318" fmla="*/ 1254682 h 5795240"/>
              <a:gd name="connsiteX114-37319" fmla="*/ 3268676 w 12641071"/>
              <a:gd name="connsiteY114-37320" fmla="*/ 1461167 h 5795240"/>
              <a:gd name="connsiteX115-37321" fmla="*/ 3565826 w 12641071"/>
              <a:gd name="connsiteY115-37322" fmla="*/ 1551935 h 5795240"/>
              <a:gd name="connsiteX116-37323" fmla="*/ 4086504 w 12641071"/>
              <a:gd name="connsiteY116-37324" fmla="*/ 1127574 h 5795240"/>
              <a:gd name="connsiteX117-37325" fmla="*/ 4103078 w 12641071"/>
              <a:gd name="connsiteY117-37326" fmla="*/ 1004204 h 5795240"/>
              <a:gd name="connsiteX118-37327" fmla="*/ 5215874 w 12641071"/>
              <a:gd name="connsiteY118-37328" fmla="*/ 0 h 5795240"/>
              <a:gd name="connsiteX0-37329" fmla="*/ 5215874 w 12641071"/>
              <a:gd name="connsiteY0-37330" fmla="*/ 0 h 5795240"/>
              <a:gd name="connsiteX1-37331" fmla="*/ 5927386 w 12641071"/>
              <a:gd name="connsiteY1-37332" fmla="*/ 255427 h 5795240"/>
              <a:gd name="connsiteX2-37333" fmla="*/ 6105193 w 12641071"/>
              <a:gd name="connsiteY2-37334" fmla="*/ 442067 h 5795240"/>
              <a:gd name="connsiteX3-37335" fmla="*/ 6105193 w 12641071"/>
              <a:gd name="connsiteY3-37336" fmla="*/ 442069 h 5795240"/>
              <a:gd name="connsiteX4-37337" fmla="*/ 6141460 w 12641071"/>
              <a:gd name="connsiteY4-37338" fmla="*/ 475027 h 5795240"/>
              <a:gd name="connsiteX5-37339" fmla="*/ 6788665 w 12641071"/>
              <a:gd name="connsiteY5-37340" fmla="*/ 707369 h 5795240"/>
              <a:gd name="connsiteX6-37341" fmla="*/ 7184710 w 12641071"/>
              <a:gd name="connsiteY6-37342" fmla="*/ 627411 h 5795240"/>
              <a:gd name="connsiteX7-37343" fmla="*/ 7314851 w 12641071"/>
              <a:gd name="connsiteY7-37344" fmla="*/ 559537 h 5795240"/>
              <a:gd name="connsiteX8-37345" fmla="*/ 7314853 w 12641071"/>
              <a:gd name="connsiteY8-37346" fmla="*/ 559536 h 5795240"/>
              <a:gd name="connsiteX9-37347" fmla="*/ 7314851 w 12641071"/>
              <a:gd name="connsiteY9-37348" fmla="*/ 559537 h 5795240"/>
              <a:gd name="connsiteX10-37349" fmla="*/ 7391626 w 12641071"/>
              <a:gd name="connsiteY10-37350" fmla="*/ 508114 h 5795240"/>
              <a:gd name="connsiteX11-37351" fmla="*/ 7391631 w 12641071"/>
              <a:gd name="connsiteY11-37352" fmla="*/ 508110 h 5795240"/>
              <a:gd name="connsiteX12-37353" fmla="*/ 7478934 w 12641071"/>
              <a:gd name="connsiteY12-37354" fmla="*/ 466053 h 5795240"/>
              <a:gd name="connsiteX13-37355" fmla="*/ 7897193 w 12641071"/>
              <a:gd name="connsiteY13-37356" fmla="*/ 381611 h 5795240"/>
              <a:gd name="connsiteX14-37357" fmla="*/ 8788216 w 12641071"/>
              <a:gd name="connsiteY14-37358" fmla="*/ 855364 h 5795240"/>
              <a:gd name="connsiteX15-37359" fmla="*/ 8832362 w 12641071"/>
              <a:gd name="connsiteY15-37360" fmla="*/ 928030 h 5795240"/>
              <a:gd name="connsiteX16-37361" fmla="*/ 8832362 w 12641071"/>
              <a:gd name="connsiteY16-37362" fmla="*/ 928033 h 5795240"/>
              <a:gd name="connsiteX17-37363" fmla="*/ 8842040 w 12641071"/>
              <a:gd name="connsiteY17-37364" fmla="*/ 943961 h 5795240"/>
              <a:gd name="connsiteX18-37365" fmla="*/ 8856144 w 12641071"/>
              <a:gd name="connsiteY18-37366" fmla="*/ 973241 h 5795240"/>
              <a:gd name="connsiteX19-37367" fmla="*/ 8856145 w 12641071"/>
              <a:gd name="connsiteY19-37368" fmla="*/ 973241 h 5795240"/>
              <a:gd name="connsiteX20-37369" fmla="*/ 8878117 w 12641071"/>
              <a:gd name="connsiteY20-37370" fmla="*/ 1018851 h 5795240"/>
              <a:gd name="connsiteX21-37371" fmla="*/ 8877719 w 12641071"/>
              <a:gd name="connsiteY21-37372" fmla="*/ 1018369 h 5795240"/>
              <a:gd name="connsiteX22-37373" fmla="*/ 8853250 w 12641071"/>
              <a:gd name="connsiteY22-37374" fmla="*/ 973288 h 5795240"/>
              <a:gd name="connsiteX23-37375" fmla="*/ 8853249 w 12641071"/>
              <a:gd name="connsiteY23-37376" fmla="*/ 973288 h 5795240"/>
              <a:gd name="connsiteX24-37377" fmla="*/ 8853248 w 12641071"/>
              <a:gd name="connsiteY24-37378" fmla="*/ 973287 h 5795240"/>
              <a:gd name="connsiteX25-37379" fmla="*/ 8849677 w 12641071"/>
              <a:gd name="connsiteY25-37380" fmla="*/ 973341 h 5795240"/>
              <a:gd name="connsiteX26-37381" fmla="*/ 8641543 w 12641071"/>
              <a:gd name="connsiteY26-37382" fmla="*/ 916577 h 5795240"/>
              <a:gd name="connsiteX27-37383" fmla="*/ 8641545 w 12641071"/>
              <a:gd name="connsiteY27-37384" fmla="*/ 916580 h 5795240"/>
              <a:gd name="connsiteX28-37385" fmla="*/ 8849676 w 12641071"/>
              <a:gd name="connsiteY28-37386" fmla="*/ 973343 h 5795240"/>
              <a:gd name="connsiteX29-37387" fmla="*/ 8853248 w 12641071"/>
              <a:gd name="connsiteY29-37388" fmla="*/ 973288 h 5795240"/>
              <a:gd name="connsiteX30-37389" fmla="*/ 8877719 w 12641071"/>
              <a:gd name="connsiteY30-37390" fmla="*/ 1018371 h 5795240"/>
              <a:gd name="connsiteX31-37391" fmla="*/ 8878116 w 12641071"/>
              <a:gd name="connsiteY31-37392" fmla="*/ 1018851 h 5795240"/>
              <a:gd name="connsiteX32-37393" fmla="*/ 8887288 w 12641071"/>
              <a:gd name="connsiteY32-37394" fmla="*/ 1037892 h 5795240"/>
              <a:gd name="connsiteX33-37395" fmla="*/ 8949899 w 12641071"/>
              <a:gd name="connsiteY33-37396" fmla="*/ 1239592 h 5795240"/>
              <a:gd name="connsiteX34-37397" fmla="*/ 8968437 w 12641071"/>
              <a:gd name="connsiteY34-37398" fmla="*/ 1423482 h 5795240"/>
              <a:gd name="connsiteX35-37399" fmla="*/ 8949899 w 12641071"/>
              <a:gd name="connsiteY35-37400" fmla="*/ 1239591 h 5795240"/>
              <a:gd name="connsiteX36-37401" fmla="*/ 8887288 w 12641071"/>
              <a:gd name="connsiteY36-37402" fmla="*/ 1037890 h 5795240"/>
              <a:gd name="connsiteX37-37403" fmla="*/ 8878116 w 12641071"/>
              <a:gd name="connsiteY37-37404" fmla="*/ 1018851 h 5795240"/>
              <a:gd name="connsiteX38-37405" fmla="*/ 8931285 w 12641071"/>
              <a:gd name="connsiteY38-37406" fmla="*/ 1083292 h 5795240"/>
              <a:gd name="connsiteX39-37407" fmla="*/ 9241478 w 12641071"/>
              <a:gd name="connsiteY39-37408" fmla="*/ 1211778 h 5795240"/>
              <a:gd name="connsiteX40-37409" fmla="*/ 9605238 w 12641071"/>
              <a:gd name="connsiteY40-37410" fmla="*/ 1018369 h 5795240"/>
              <a:gd name="connsiteX41-37411" fmla="*/ 9636247 w 12641071"/>
              <a:gd name="connsiteY41-37412" fmla="*/ 961241 h 5795240"/>
              <a:gd name="connsiteX42-37413" fmla="*/ 9641995 w 12641071"/>
              <a:gd name="connsiteY42-37414" fmla="*/ 961152 h 5795240"/>
              <a:gd name="connsiteX43-37415" fmla="*/ 9584939 w 12641071"/>
              <a:gd name="connsiteY43-37416" fmla="*/ 1079594 h 5795240"/>
              <a:gd name="connsiteX44-37417" fmla="*/ 9546257 w 12641071"/>
              <a:gd name="connsiteY44-37418" fmla="*/ 1204206 h 5795240"/>
              <a:gd name="connsiteX45-37419" fmla="*/ 9584939 w 12641071"/>
              <a:gd name="connsiteY45-37420" fmla="*/ 1079596 h 5795240"/>
              <a:gd name="connsiteX46-37421" fmla="*/ 9641995 w 12641071"/>
              <a:gd name="connsiteY46-37422" fmla="*/ 961153 h 5795240"/>
              <a:gd name="connsiteX47-37423" fmla="*/ 9653069 w 12641071"/>
              <a:gd name="connsiteY47-37424" fmla="*/ 960983 h 5795240"/>
              <a:gd name="connsiteX48-37425" fmla="*/ 9801564 w 12641071"/>
              <a:gd name="connsiteY48-37426" fmla="*/ 1196828 h 5795240"/>
              <a:gd name="connsiteX49-37427" fmla="*/ 9801566 w 12641071"/>
              <a:gd name="connsiteY49-37428" fmla="*/ 1196828 h 5795240"/>
              <a:gd name="connsiteX50-37429" fmla="*/ 9653070 w 12641071"/>
              <a:gd name="connsiteY50-37430" fmla="*/ 960982 h 5795240"/>
              <a:gd name="connsiteX51-37431" fmla="*/ 9641996 w 12641071"/>
              <a:gd name="connsiteY51-37432" fmla="*/ 961152 h 5795240"/>
              <a:gd name="connsiteX52-37433" fmla="*/ 9651917 w 12641071"/>
              <a:gd name="connsiteY52-37434" fmla="*/ 940556 h 5795240"/>
              <a:gd name="connsiteX53-37435" fmla="*/ 11050508 w 12641071"/>
              <a:gd name="connsiteY53-37436" fmla="*/ 108150 h 5795240"/>
              <a:gd name="connsiteX54-37437" fmla="*/ 12641071 w 12641071"/>
              <a:gd name="connsiteY54-37438" fmla="*/ 1698711 h 5795240"/>
              <a:gd name="connsiteX55-37439" fmla="*/ 11371062 w 12641071"/>
              <a:gd name="connsiteY55-37440" fmla="*/ 3256960 h 5795240"/>
              <a:gd name="connsiteX56-37441" fmla="*/ 11215953 w 12641071"/>
              <a:gd name="connsiteY56-37442" fmla="*/ 3280632 h 5795240"/>
              <a:gd name="connsiteX57-37443" fmla="*/ 11142318 w 12641071"/>
              <a:gd name="connsiteY57-37444" fmla="*/ 3276914 h 5795240"/>
              <a:gd name="connsiteX58-37445" fmla="*/ 11215952 w 12641071"/>
              <a:gd name="connsiteY58-37446" fmla="*/ 3280632 h 5795240"/>
              <a:gd name="connsiteX59-37447" fmla="*/ 11213133 w 12641071"/>
              <a:gd name="connsiteY59-37448" fmla="*/ 3281062 h 5795240"/>
              <a:gd name="connsiteX60-37449" fmla="*/ 11116921 w 12641071"/>
              <a:gd name="connsiteY60-37450" fmla="*/ 3285921 h 5795240"/>
              <a:gd name="connsiteX61-37451" fmla="*/ 11050507 w 12641071"/>
              <a:gd name="connsiteY61-37452" fmla="*/ 3289274 h 5795240"/>
              <a:gd name="connsiteX62-37453" fmla="*/ 11006292 w 12641071"/>
              <a:gd name="connsiteY62-37454" fmla="*/ 3287041 h 5795240"/>
              <a:gd name="connsiteX63-37455" fmla="*/ 10937101 w 12641071"/>
              <a:gd name="connsiteY63-37456" fmla="*/ 3297601 h 5795240"/>
              <a:gd name="connsiteX64-37457" fmla="*/ 10144740 w 12641071"/>
              <a:gd name="connsiteY64-37458" fmla="*/ 4089962 h 5795240"/>
              <a:gd name="connsiteX65-37459" fmla="*/ 10130374 w 12641071"/>
              <a:gd name="connsiteY65-37460" fmla="*/ 4184101 h 5795240"/>
              <a:gd name="connsiteX66-37461" fmla="*/ 10130375 w 12641071"/>
              <a:gd name="connsiteY66-37462" fmla="*/ 4184103 h 5795240"/>
              <a:gd name="connsiteX67-37463" fmla="*/ 10130656 w 12641071"/>
              <a:gd name="connsiteY67-37464" fmla="*/ 4185950 h 5795240"/>
              <a:gd name="connsiteX68-37465" fmla="*/ 10138194 w 12641071"/>
              <a:gd name="connsiteY68-37466" fmla="*/ 4335228 h 5795240"/>
              <a:gd name="connsiteX69-37467" fmla="*/ 10137710 w 12641071"/>
              <a:gd name="connsiteY69-37468" fmla="*/ 4344822 h 5795240"/>
              <a:gd name="connsiteX70-37469" fmla="*/ 10133555 w 12641071"/>
              <a:gd name="connsiteY70-37470" fmla="*/ 4427096 h 5795240"/>
              <a:gd name="connsiteX71-37471" fmla="*/ 10129312 w 12641071"/>
              <a:gd name="connsiteY71-37472" fmla="*/ 4399289 h 5795240"/>
              <a:gd name="connsiteX72-37473" fmla="*/ 10126797 w 12641071"/>
              <a:gd name="connsiteY72-37474" fmla="*/ 4349498 h 5795240"/>
              <a:gd name="connsiteX73-37475" fmla="*/ 10126796 w 12641071"/>
              <a:gd name="connsiteY73-37476" fmla="*/ 4349498 h 5795240"/>
              <a:gd name="connsiteX74-37477" fmla="*/ 10129311 w 12641071"/>
              <a:gd name="connsiteY74-37478" fmla="*/ 4399289 h 5795240"/>
              <a:gd name="connsiteX75-37479" fmla="*/ 10133554 w 12641071"/>
              <a:gd name="connsiteY75-37480" fmla="*/ 4427096 h 5795240"/>
              <a:gd name="connsiteX76-37481" fmla="*/ 10130656 w 12641071"/>
              <a:gd name="connsiteY76-37482" fmla="*/ 4484506 h 5795240"/>
              <a:gd name="connsiteX77-37483" fmla="*/ 8678182 w 12641071"/>
              <a:gd name="connsiteY77-37484" fmla="*/ 5795240 h 5795240"/>
              <a:gd name="connsiteX78-37485" fmla="*/ 7467518 w 12641071"/>
              <a:gd name="connsiteY78-37486" fmla="*/ 5151535 h 5795240"/>
              <a:gd name="connsiteX79-37487" fmla="*/ 7419945 w 12641071"/>
              <a:gd name="connsiteY79-37488" fmla="*/ 5073228 h 5795240"/>
              <a:gd name="connsiteX80-37489" fmla="*/ 7367299 w 12641071"/>
              <a:gd name="connsiteY80-37490" fmla="*/ 4974928 h 5795240"/>
              <a:gd name="connsiteX81-37491" fmla="*/ 7320958 w 12641071"/>
              <a:gd name="connsiteY81-37492" fmla="*/ 4870887 h 5795240"/>
              <a:gd name="connsiteX82-37493" fmla="*/ 7322174 w 12641071"/>
              <a:gd name="connsiteY82-37494" fmla="*/ 4872361 h 5795240"/>
              <a:gd name="connsiteX83-37495" fmla="*/ 7322175 w 12641071"/>
              <a:gd name="connsiteY83-37496" fmla="*/ 4872361 h 5795240"/>
              <a:gd name="connsiteX84-37497" fmla="*/ 7223551 w 12641071"/>
              <a:gd name="connsiteY84-37498" fmla="*/ 4752829 h 5795240"/>
              <a:gd name="connsiteX85-37499" fmla="*/ 6652445 w 12641071"/>
              <a:gd name="connsiteY85-37500" fmla="*/ 4516269 h 5795240"/>
              <a:gd name="connsiteX86-37501" fmla="*/ 6200873 w 12641071"/>
              <a:gd name="connsiteY86-37502" fmla="*/ 4654206 h 5795240"/>
              <a:gd name="connsiteX87-37503" fmla="*/ 6088813 w 12641071"/>
              <a:gd name="connsiteY87-37504" fmla="*/ 4746663 h 5795240"/>
              <a:gd name="connsiteX88-37505" fmla="*/ 6023271 w 12641071"/>
              <a:gd name="connsiteY88-37506" fmla="*/ 4834312 h 5795240"/>
              <a:gd name="connsiteX89-37507" fmla="*/ 5935320 w 12641071"/>
              <a:gd name="connsiteY89-37508" fmla="*/ 4931081 h 5795240"/>
              <a:gd name="connsiteX90-37509" fmla="*/ 4971763 w 12641071"/>
              <a:gd name="connsiteY90-37510" fmla="*/ 5330200 h 5795240"/>
              <a:gd name="connsiteX91-37511" fmla="*/ 3716172 w 12641071"/>
              <a:gd name="connsiteY91-37512" fmla="*/ 4497938 h 5795240"/>
              <a:gd name="connsiteX92-37513" fmla="*/ 3659438 w 12641071"/>
              <a:gd name="connsiteY92-37514" fmla="*/ 4330309 h 5795240"/>
              <a:gd name="connsiteX93-37515" fmla="*/ 3659440 w 12641071"/>
              <a:gd name="connsiteY93-37516" fmla="*/ 4330309 h 5795240"/>
              <a:gd name="connsiteX94-37517" fmla="*/ 3613217 w 12641071"/>
              <a:gd name="connsiteY94-37518" fmla="*/ 4245153 h 5795240"/>
              <a:gd name="connsiteX95-37519" fmla="*/ 3083792 w 12641071"/>
              <a:gd name="connsiteY95-37520" fmla="*/ 3963660 h 5795240"/>
              <a:gd name="connsiteX96-37521" fmla="*/ 2835272 w 12641071"/>
              <a:gd name="connsiteY96-37522" fmla="*/ 4013833 h 5795240"/>
              <a:gd name="connsiteX97-37523" fmla="*/ 2820214 w 12641071"/>
              <a:gd name="connsiteY97-37524" fmla="*/ 4022007 h 5795240"/>
              <a:gd name="connsiteX98-37525" fmla="*/ 2820212 w 12641071"/>
              <a:gd name="connsiteY98-37526" fmla="*/ 4022008 h 5795240"/>
              <a:gd name="connsiteX99-37527" fmla="*/ 2820206 w 12641071"/>
              <a:gd name="connsiteY99-37528" fmla="*/ 4022011 h 5795240"/>
              <a:gd name="connsiteX100-37529" fmla="*/ 2762875 w 12641071"/>
              <a:gd name="connsiteY100-37530" fmla="*/ 4057784 h 5795240"/>
              <a:gd name="connsiteX101-37531" fmla="*/ 2762878 w 12641071"/>
              <a:gd name="connsiteY101-37532" fmla="*/ 4057784 h 5795240"/>
              <a:gd name="connsiteX102-37533" fmla="*/ 2694694 w 12641071"/>
              <a:gd name="connsiteY102-37534" fmla="*/ 4099208 h 5795240"/>
              <a:gd name="connsiteX103-37535" fmla="*/ 2726822 w 12641071"/>
              <a:gd name="connsiteY103-37536" fmla="*/ 4072700 h 5795240"/>
              <a:gd name="connsiteX104-37537" fmla="*/ 2757719 w 12641071"/>
              <a:gd name="connsiteY104-37538" fmla="*/ 4055929 h 5795240"/>
              <a:gd name="connsiteX105-37539" fmla="*/ 2757718 w 12641071"/>
              <a:gd name="connsiteY105-37540" fmla="*/ 4055928 h 5795240"/>
              <a:gd name="connsiteX106-37541" fmla="*/ 2726820 w 12641071"/>
              <a:gd name="connsiteY106-37542" fmla="*/ 4072700 h 5795240"/>
              <a:gd name="connsiteX107-37543" fmla="*/ 2694692 w 12641071"/>
              <a:gd name="connsiteY107-37544" fmla="*/ 4099208 h 5795240"/>
              <a:gd name="connsiteX108-37545" fmla="*/ 2664698 w 12641071"/>
              <a:gd name="connsiteY108-37546" fmla="*/ 4117431 h 5795240"/>
              <a:gd name="connsiteX109-37547" fmla="*/ 1804544 w 12641071"/>
              <a:gd name="connsiteY109-37548" fmla="*/ 4335229 h 5795240"/>
              <a:gd name="connsiteX110-37549" fmla="*/ 0 w 12641071"/>
              <a:gd name="connsiteY110-37550" fmla="*/ 2530685 h 5795240"/>
              <a:gd name="connsiteX111-37551" fmla="*/ 1804544 w 12641071"/>
              <a:gd name="connsiteY111-37552" fmla="*/ 726143 h 5795240"/>
              <a:gd name="connsiteX112-37553" fmla="*/ 3080549 w 12641071"/>
              <a:gd name="connsiteY112-37554" fmla="*/ 1254682 h 5795240"/>
              <a:gd name="connsiteX113-37555" fmla="*/ 3268676 w 12641071"/>
              <a:gd name="connsiteY113-37556" fmla="*/ 1461167 h 5795240"/>
              <a:gd name="connsiteX114-37557" fmla="*/ 3565826 w 12641071"/>
              <a:gd name="connsiteY114-37558" fmla="*/ 1551935 h 5795240"/>
              <a:gd name="connsiteX115-37559" fmla="*/ 4086504 w 12641071"/>
              <a:gd name="connsiteY115-37560" fmla="*/ 1127574 h 5795240"/>
              <a:gd name="connsiteX116-37561" fmla="*/ 4103078 w 12641071"/>
              <a:gd name="connsiteY116-37562" fmla="*/ 1004204 h 5795240"/>
              <a:gd name="connsiteX117-37563" fmla="*/ 5215874 w 12641071"/>
              <a:gd name="connsiteY117-37564" fmla="*/ 0 h 5795240"/>
              <a:gd name="connsiteX0-37565" fmla="*/ 5215874 w 12641071"/>
              <a:gd name="connsiteY0-37566" fmla="*/ 0 h 5795240"/>
              <a:gd name="connsiteX1-37567" fmla="*/ 5927386 w 12641071"/>
              <a:gd name="connsiteY1-37568" fmla="*/ 255427 h 5795240"/>
              <a:gd name="connsiteX2-37569" fmla="*/ 6105193 w 12641071"/>
              <a:gd name="connsiteY2-37570" fmla="*/ 442067 h 5795240"/>
              <a:gd name="connsiteX3-37571" fmla="*/ 6105193 w 12641071"/>
              <a:gd name="connsiteY3-37572" fmla="*/ 442069 h 5795240"/>
              <a:gd name="connsiteX4-37573" fmla="*/ 6141460 w 12641071"/>
              <a:gd name="connsiteY4-37574" fmla="*/ 475027 h 5795240"/>
              <a:gd name="connsiteX5-37575" fmla="*/ 6788665 w 12641071"/>
              <a:gd name="connsiteY5-37576" fmla="*/ 707369 h 5795240"/>
              <a:gd name="connsiteX6-37577" fmla="*/ 7184710 w 12641071"/>
              <a:gd name="connsiteY6-37578" fmla="*/ 627411 h 5795240"/>
              <a:gd name="connsiteX7-37579" fmla="*/ 7314851 w 12641071"/>
              <a:gd name="connsiteY7-37580" fmla="*/ 559537 h 5795240"/>
              <a:gd name="connsiteX8-37581" fmla="*/ 7314853 w 12641071"/>
              <a:gd name="connsiteY8-37582" fmla="*/ 559536 h 5795240"/>
              <a:gd name="connsiteX9-37583" fmla="*/ 7314851 w 12641071"/>
              <a:gd name="connsiteY9-37584" fmla="*/ 559537 h 5795240"/>
              <a:gd name="connsiteX10-37585" fmla="*/ 7391626 w 12641071"/>
              <a:gd name="connsiteY10-37586" fmla="*/ 508114 h 5795240"/>
              <a:gd name="connsiteX11-37587" fmla="*/ 7391631 w 12641071"/>
              <a:gd name="connsiteY11-37588" fmla="*/ 508110 h 5795240"/>
              <a:gd name="connsiteX12-37589" fmla="*/ 7478934 w 12641071"/>
              <a:gd name="connsiteY12-37590" fmla="*/ 466053 h 5795240"/>
              <a:gd name="connsiteX13-37591" fmla="*/ 7897193 w 12641071"/>
              <a:gd name="connsiteY13-37592" fmla="*/ 381611 h 5795240"/>
              <a:gd name="connsiteX14-37593" fmla="*/ 8788216 w 12641071"/>
              <a:gd name="connsiteY14-37594" fmla="*/ 855364 h 5795240"/>
              <a:gd name="connsiteX15-37595" fmla="*/ 8832362 w 12641071"/>
              <a:gd name="connsiteY15-37596" fmla="*/ 928030 h 5795240"/>
              <a:gd name="connsiteX16-37597" fmla="*/ 8832362 w 12641071"/>
              <a:gd name="connsiteY16-37598" fmla="*/ 928033 h 5795240"/>
              <a:gd name="connsiteX17-37599" fmla="*/ 8842040 w 12641071"/>
              <a:gd name="connsiteY17-37600" fmla="*/ 943961 h 5795240"/>
              <a:gd name="connsiteX18-37601" fmla="*/ 8856144 w 12641071"/>
              <a:gd name="connsiteY18-37602" fmla="*/ 973241 h 5795240"/>
              <a:gd name="connsiteX19-37603" fmla="*/ 8856145 w 12641071"/>
              <a:gd name="connsiteY19-37604" fmla="*/ 973241 h 5795240"/>
              <a:gd name="connsiteX20-37605" fmla="*/ 8878117 w 12641071"/>
              <a:gd name="connsiteY20-37606" fmla="*/ 1018851 h 5795240"/>
              <a:gd name="connsiteX21-37607" fmla="*/ 8877719 w 12641071"/>
              <a:gd name="connsiteY21-37608" fmla="*/ 1018369 h 5795240"/>
              <a:gd name="connsiteX22-37609" fmla="*/ 8853250 w 12641071"/>
              <a:gd name="connsiteY22-37610" fmla="*/ 973288 h 5795240"/>
              <a:gd name="connsiteX23-37611" fmla="*/ 8853249 w 12641071"/>
              <a:gd name="connsiteY23-37612" fmla="*/ 973288 h 5795240"/>
              <a:gd name="connsiteX24-37613" fmla="*/ 8853248 w 12641071"/>
              <a:gd name="connsiteY24-37614" fmla="*/ 973287 h 5795240"/>
              <a:gd name="connsiteX25-37615" fmla="*/ 8849677 w 12641071"/>
              <a:gd name="connsiteY25-37616" fmla="*/ 973341 h 5795240"/>
              <a:gd name="connsiteX26-37617" fmla="*/ 8641543 w 12641071"/>
              <a:gd name="connsiteY26-37618" fmla="*/ 916577 h 5795240"/>
              <a:gd name="connsiteX27-37619" fmla="*/ 8641545 w 12641071"/>
              <a:gd name="connsiteY27-37620" fmla="*/ 916580 h 5795240"/>
              <a:gd name="connsiteX28-37621" fmla="*/ 8849676 w 12641071"/>
              <a:gd name="connsiteY28-37622" fmla="*/ 973343 h 5795240"/>
              <a:gd name="connsiteX29-37623" fmla="*/ 8853248 w 12641071"/>
              <a:gd name="connsiteY29-37624" fmla="*/ 973288 h 5795240"/>
              <a:gd name="connsiteX30-37625" fmla="*/ 8877719 w 12641071"/>
              <a:gd name="connsiteY30-37626" fmla="*/ 1018371 h 5795240"/>
              <a:gd name="connsiteX31-37627" fmla="*/ 8878116 w 12641071"/>
              <a:gd name="connsiteY31-37628" fmla="*/ 1018851 h 5795240"/>
              <a:gd name="connsiteX32-37629" fmla="*/ 8887288 w 12641071"/>
              <a:gd name="connsiteY32-37630" fmla="*/ 1037892 h 5795240"/>
              <a:gd name="connsiteX33-37631" fmla="*/ 8949899 w 12641071"/>
              <a:gd name="connsiteY33-37632" fmla="*/ 1239592 h 5795240"/>
              <a:gd name="connsiteX34-37633" fmla="*/ 8968437 w 12641071"/>
              <a:gd name="connsiteY34-37634" fmla="*/ 1423482 h 5795240"/>
              <a:gd name="connsiteX35-37635" fmla="*/ 8949899 w 12641071"/>
              <a:gd name="connsiteY35-37636" fmla="*/ 1239591 h 5795240"/>
              <a:gd name="connsiteX36-37637" fmla="*/ 8887288 w 12641071"/>
              <a:gd name="connsiteY36-37638" fmla="*/ 1037890 h 5795240"/>
              <a:gd name="connsiteX37-37639" fmla="*/ 8878116 w 12641071"/>
              <a:gd name="connsiteY37-37640" fmla="*/ 1018851 h 5795240"/>
              <a:gd name="connsiteX38-37641" fmla="*/ 8931285 w 12641071"/>
              <a:gd name="connsiteY38-37642" fmla="*/ 1083292 h 5795240"/>
              <a:gd name="connsiteX39-37643" fmla="*/ 9241478 w 12641071"/>
              <a:gd name="connsiteY39-37644" fmla="*/ 1211778 h 5795240"/>
              <a:gd name="connsiteX40-37645" fmla="*/ 9605238 w 12641071"/>
              <a:gd name="connsiteY40-37646" fmla="*/ 1018369 h 5795240"/>
              <a:gd name="connsiteX41-37647" fmla="*/ 9636247 w 12641071"/>
              <a:gd name="connsiteY41-37648" fmla="*/ 961241 h 5795240"/>
              <a:gd name="connsiteX42-37649" fmla="*/ 9641995 w 12641071"/>
              <a:gd name="connsiteY42-37650" fmla="*/ 961152 h 5795240"/>
              <a:gd name="connsiteX43-37651" fmla="*/ 9584939 w 12641071"/>
              <a:gd name="connsiteY43-37652" fmla="*/ 1079594 h 5795240"/>
              <a:gd name="connsiteX44-37653" fmla="*/ 9546257 w 12641071"/>
              <a:gd name="connsiteY44-37654" fmla="*/ 1204206 h 5795240"/>
              <a:gd name="connsiteX45-37655" fmla="*/ 9584939 w 12641071"/>
              <a:gd name="connsiteY45-37656" fmla="*/ 1079596 h 5795240"/>
              <a:gd name="connsiteX46-37657" fmla="*/ 9641995 w 12641071"/>
              <a:gd name="connsiteY46-37658" fmla="*/ 961153 h 5795240"/>
              <a:gd name="connsiteX47-37659" fmla="*/ 9653069 w 12641071"/>
              <a:gd name="connsiteY47-37660" fmla="*/ 960983 h 5795240"/>
              <a:gd name="connsiteX48-37661" fmla="*/ 9801564 w 12641071"/>
              <a:gd name="connsiteY48-37662" fmla="*/ 1196828 h 5795240"/>
              <a:gd name="connsiteX49-37663" fmla="*/ 9801566 w 12641071"/>
              <a:gd name="connsiteY49-37664" fmla="*/ 1196828 h 5795240"/>
              <a:gd name="connsiteX50-37665" fmla="*/ 9653070 w 12641071"/>
              <a:gd name="connsiteY50-37666" fmla="*/ 960982 h 5795240"/>
              <a:gd name="connsiteX51-37667" fmla="*/ 9641996 w 12641071"/>
              <a:gd name="connsiteY51-37668" fmla="*/ 961152 h 5795240"/>
              <a:gd name="connsiteX52-37669" fmla="*/ 9651917 w 12641071"/>
              <a:gd name="connsiteY52-37670" fmla="*/ 940556 h 5795240"/>
              <a:gd name="connsiteX53-37671" fmla="*/ 11050508 w 12641071"/>
              <a:gd name="connsiteY53-37672" fmla="*/ 108150 h 5795240"/>
              <a:gd name="connsiteX54-37673" fmla="*/ 12641071 w 12641071"/>
              <a:gd name="connsiteY54-37674" fmla="*/ 1698711 h 5795240"/>
              <a:gd name="connsiteX55-37675" fmla="*/ 11371062 w 12641071"/>
              <a:gd name="connsiteY55-37676" fmla="*/ 3256960 h 5795240"/>
              <a:gd name="connsiteX56-37677" fmla="*/ 11215953 w 12641071"/>
              <a:gd name="connsiteY56-37678" fmla="*/ 3280632 h 5795240"/>
              <a:gd name="connsiteX57-37679" fmla="*/ 11142318 w 12641071"/>
              <a:gd name="connsiteY57-37680" fmla="*/ 3276914 h 5795240"/>
              <a:gd name="connsiteX58-37681" fmla="*/ 11215952 w 12641071"/>
              <a:gd name="connsiteY58-37682" fmla="*/ 3280632 h 5795240"/>
              <a:gd name="connsiteX59-37683" fmla="*/ 11213133 w 12641071"/>
              <a:gd name="connsiteY59-37684" fmla="*/ 3281062 h 5795240"/>
              <a:gd name="connsiteX60-37685" fmla="*/ 11116921 w 12641071"/>
              <a:gd name="connsiteY60-37686" fmla="*/ 3285921 h 5795240"/>
              <a:gd name="connsiteX61-37687" fmla="*/ 11050507 w 12641071"/>
              <a:gd name="connsiteY61-37688" fmla="*/ 3289274 h 5795240"/>
              <a:gd name="connsiteX62-37689" fmla="*/ 11006292 w 12641071"/>
              <a:gd name="connsiteY62-37690" fmla="*/ 3287041 h 5795240"/>
              <a:gd name="connsiteX63-37691" fmla="*/ 10937101 w 12641071"/>
              <a:gd name="connsiteY63-37692" fmla="*/ 3297601 h 5795240"/>
              <a:gd name="connsiteX64-37693" fmla="*/ 10144740 w 12641071"/>
              <a:gd name="connsiteY64-37694" fmla="*/ 4089962 h 5795240"/>
              <a:gd name="connsiteX65-37695" fmla="*/ 10130374 w 12641071"/>
              <a:gd name="connsiteY65-37696" fmla="*/ 4184101 h 5795240"/>
              <a:gd name="connsiteX66-37697" fmla="*/ 10130375 w 12641071"/>
              <a:gd name="connsiteY66-37698" fmla="*/ 4184103 h 5795240"/>
              <a:gd name="connsiteX67-37699" fmla="*/ 10130656 w 12641071"/>
              <a:gd name="connsiteY67-37700" fmla="*/ 4185950 h 5795240"/>
              <a:gd name="connsiteX68-37701" fmla="*/ 10138194 w 12641071"/>
              <a:gd name="connsiteY68-37702" fmla="*/ 4335228 h 5795240"/>
              <a:gd name="connsiteX69-37703" fmla="*/ 10137710 w 12641071"/>
              <a:gd name="connsiteY69-37704" fmla="*/ 4344822 h 5795240"/>
              <a:gd name="connsiteX70-37705" fmla="*/ 10133555 w 12641071"/>
              <a:gd name="connsiteY70-37706" fmla="*/ 4427096 h 5795240"/>
              <a:gd name="connsiteX71-37707" fmla="*/ 10129312 w 12641071"/>
              <a:gd name="connsiteY71-37708" fmla="*/ 4399289 h 5795240"/>
              <a:gd name="connsiteX72-37709" fmla="*/ 10126797 w 12641071"/>
              <a:gd name="connsiteY72-37710" fmla="*/ 4349498 h 5795240"/>
              <a:gd name="connsiteX73-37711" fmla="*/ 10126796 w 12641071"/>
              <a:gd name="connsiteY73-37712" fmla="*/ 4349498 h 5795240"/>
              <a:gd name="connsiteX74-37713" fmla="*/ 10129311 w 12641071"/>
              <a:gd name="connsiteY74-37714" fmla="*/ 4399289 h 5795240"/>
              <a:gd name="connsiteX75-37715" fmla="*/ 10133554 w 12641071"/>
              <a:gd name="connsiteY75-37716" fmla="*/ 4427096 h 5795240"/>
              <a:gd name="connsiteX76-37717" fmla="*/ 10130656 w 12641071"/>
              <a:gd name="connsiteY76-37718" fmla="*/ 4484506 h 5795240"/>
              <a:gd name="connsiteX77-37719" fmla="*/ 8678182 w 12641071"/>
              <a:gd name="connsiteY77-37720" fmla="*/ 5795240 h 5795240"/>
              <a:gd name="connsiteX78-37721" fmla="*/ 7467518 w 12641071"/>
              <a:gd name="connsiteY78-37722" fmla="*/ 5151535 h 5795240"/>
              <a:gd name="connsiteX79-37723" fmla="*/ 7419945 w 12641071"/>
              <a:gd name="connsiteY79-37724" fmla="*/ 5073228 h 5795240"/>
              <a:gd name="connsiteX80-37725" fmla="*/ 7367299 w 12641071"/>
              <a:gd name="connsiteY80-37726" fmla="*/ 4974928 h 5795240"/>
              <a:gd name="connsiteX81-37727" fmla="*/ 7320958 w 12641071"/>
              <a:gd name="connsiteY81-37728" fmla="*/ 4870887 h 5795240"/>
              <a:gd name="connsiteX82-37729" fmla="*/ 7322174 w 12641071"/>
              <a:gd name="connsiteY82-37730" fmla="*/ 4872361 h 5795240"/>
              <a:gd name="connsiteX83-37731" fmla="*/ 7322175 w 12641071"/>
              <a:gd name="connsiteY83-37732" fmla="*/ 4872361 h 5795240"/>
              <a:gd name="connsiteX84-37733" fmla="*/ 7223551 w 12641071"/>
              <a:gd name="connsiteY84-37734" fmla="*/ 4752829 h 5795240"/>
              <a:gd name="connsiteX85-37735" fmla="*/ 6652445 w 12641071"/>
              <a:gd name="connsiteY85-37736" fmla="*/ 4516269 h 5795240"/>
              <a:gd name="connsiteX86-37737" fmla="*/ 6200873 w 12641071"/>
              <a:gd name="connsiteY86-37738" fmla="*/ 4654206 h 5795240"/>
              <a:gd name="connsiteX87-37739" fmla="*/ 6088813 w 12641071"/>
              <a:gd name="connsiteY87-37740" fmla="*/ 4746663 h 5795240"/>
              <a:gd name="connsiteX88-37741" fmla="*/ 6023271 w 12641071"/>
              <a:gd name="connsiteY88-37742" fmla="*/ 4834312 h 5795240"/>
              <a:gd name="connsiteX89-37743" fmla="*/ 5935320 w 12641071"/>
              <a:gd name="connsiteY89-37744" fmla="*/ 4931081 h 5795240"/>
              <a:gd name="connsiteX90-37745" fmla="*/ 4971763 w 12641071"/>
              <a:gd name="connsiteY90-37746" fmla="*/ 5330200 h 5795240"/>
              <a:gd name="connsiteX91-37747" fmla="*/ 3716172 w 12641071"/>
              <a:gd name="connsiteY91-37748" fmla="*/ 4497938 h 5795240"/>
              <a:gd name="connsiteX92-37749" fmla="*/ 3659438 w 12641071"/>
              <a:gd name="connsiteY92-37750" fmla="*/ 4330309 h 5795240"/>
              <a:gd name="connsiteX93-37751" fmla="*/ 3659440 w 12641071"/>
              <a:gd name="connsiteY93-37752" fmla="*/ 4330309 h 5795240"/>
              <a:gd name="connsiteX94-37753" fmla="*/ 3613217 w 12641071"/>
              <a:gd name="connsiteY94-37754" fmla="*/ 4245153 h 5795240"/>
              <a:gd name="connsiteX95-37755" fmla="*/ 3083792 w 12641071"/>
              <a:gd name="connsiteY95-37756" fmla="*/ 3963660 h 5795240"/>
              <a:gd name="connsiteX96-37757" fmla="*/ 2835272 w 12641071"/>
              <a:gd name="connsiteY96-37758" fmla="*/ 4013833 h 5795240"/>
              <a:gd name="connsiteX97-37759" fmla="*/ 2820214 w 12641071"/>
              <a:gd name="connsiteY97-37760" fmla="*/ 4022007 h 5795240"/>
              <a:gd name="connsiteX98-37761" fmla="*/ 2820212 w 12641071"/>
              <a:gd name="connsiteY98-37762" fmla="*/ 4022008 h 5795240"/>
              <a:gd name="connsiteX99-37763" fmla="*/ 2762875 w 12641071"/>
              <a:gd name="connsiteY99-37764" fmla="*/ 4057784 h 5795240"/>
              <a:gd name="connsiteX100-37765" fmla="*/ 2762878 w 12641071"/>
              <a:gd name="connsiteY100-37766" fmla="*/ 4057784 h 5795240"/>
              <a:gd name="connsiteX101-37767" fmla="*/ 2694694 w 12641071"/>
              <a:gd name="connsiteY101-37768" fmla="*/ 4099208 h 5795240"/>
              <a:gd name="connsiteX102-37769" fmla="*/ 2726822 w 12641071"/>
              <a:gd name="connsiteY102-37770" fmla="*/ 4072700 h 5795240"/>
              <a:gd name="connsiteX103-37771" fmla="*/ 2757719 w 12641071"/>
              <a:gd name="connsiteY103-37772" fmla="*/ 4055929 h 5795240"/>
              <a:gd name="connsiteX104-37773" fmla="*/ 2757718 w 12641071"/>
              <a:gd name="connsiteY104-37774" fmla="*/ 4055928 h 5795240"/>
              <a:gd name="connsiteX105-37775" fmla="*/ 2726820 w 12641071"/>
              <a:gd name="connsiteY105-37776" fmla="*/ 4072700 h 5795240"/>
              <a:gd name="connsiteX106-37777" fmla="*/ 2694692 w 12641071"/>
              <a:gd name="connsiteY106-37778" fmla="*/ 4099208 h 5795240"/>
              <a:gd name="connsiteX107-37779" fmla="*/ 2664698 w 12641071"/>
              <a:gd name="connsiteY107-37780" fmla="*/ 4117431 h 5795240"/>
              <a:gd name="connsiteX108-37781" fmla="*/ 1804544 w 12641071"/>
              <a:gd name="connsiteY108-37782" fmla="*/ 4335229 h 5795240"/>
              <a:gd name="connsiteX109-37783" fmla="*/ 0 w 12641071"/>
              <a:gd name="connsiteY109-37784" fmla="*/ 2530685 h 5795240"/>
              <a:gd name="connsiteX110-37785" fmla="*/ 1804544 w 12641071"/>
              <a:gd name="connsiteY110-37786" fmla="*/ 726143 h 5795240"/>
              <a:gd name="connsiteX111-37787" fmla="*/ 3080549 w 12641071"/>
              <a:gd name="connsiteY111-37788" fmla="*/ 1254682 h 5795240"/>
              <a:gd name="connsiteX112-37789" fmla="*/ 3268676 w 12641071"/>
              <a:gd name="connsiteY112-37790" fmla="*/ 1461167 h 5795240"/>
              <a:gd name="connsiteX113-37791" fmla="*/ 3565826 w 12641071"/>
              <a:gd name="connsiteY113-37792" fmla="*/ 1551935 h 5795240"/>
              <a:gd name="connsiteX114-37793" fmla="*/ 4086504 w 12641071"/>
              <a:gd name="connsiteY114-37794" fmla="*/ 1127574 h 5795240"/>
              <a:gd name="connsiteX115-37795" fmla="*/ 4103078 w 12641071"/>
              <a:gd name="connsiteY115-37796" fmla="*/ 1004204 h 5795240"/>
              <a:gd name="connsiteX116-37797" fmla="*/ 5215874 w 12641071"/>
              <a:gd name="connsiteY116-37798" fmla="*/ 0 h 5795240"/>
              <a:gd name="connsiteX0-37799" fmla="*/ 5215874 w 12641071"/>
              <a:gd name="connsiteY0-37800" fmla="*/ 0 h 5795240"/>
              <a:gd name="connsiteX1-37801" fmla="*/ 5927386 w 12641071"/>
              <a:gd name="connsiteY1-37802" fmla="*/ 255427 h 5795240"/>
              <a:gd name="connsiteX2-37803" fmla="*/ 6105193 w 12641071"/>
              <a:gd name="connsiteY2-37804" fmla="*/ 442067 h 5795240"/>
              <a:gd name="connsiteX3-37805" fmla="*/ 6105193 w 12641071"/>
              <a:gd name="connsiteY3-37806" fmla="*/ 442069 h 5795240"/>
              <a:gd name="connsiteX4-37807" fmla="*/ 6141460 w 12641071"/>
              <a:gd name="connsiteY4-37808" fmla="*/ 475027 h 5795240"/>
              <a:gd name="connsiteX5-37809" fmla="*/ 6788665 w 12641071"/>
              <a:gd name="connsiteY5-37810" fmla="*/ 707369 h 5795240"/>
              <a:gd name="connsiteX6-37811" fmla="*/ 7184710 w 12641071"/>
              <a:gd name="connsiteY6-37812" fmla="*/ 627411 h 5795240"/>
              <a:gd name="connsiteX7-37813" fmla="*/ 7314851 w 12641071"/>
              <a:gd name="connsiteY7-37814" fmla="*/ 559537 h 5795240"/>
              <a:gd name="connsiteX8-37815" fmla="*/ 7314853 w 12641071"/>
              <a:gd name="connsiteY8-37816" fmla="*/ 559536 h 5795240"/>
              <a:gd name="connsiteX9-37817" fmla="*/ 7314851 w 12641071"/>
              <a:gd name="connsiteY9-37818" fmla="*/ 559537 h 5795240"/>
              <a:gd name="connsiteX10-37819" fmla="*/ 7391626 w 12641071"/>
              <a:gd name="connsiteY10-37820" fmla="*/ 508114 h 5795240"/>
              <a:gd name="connsiteX11-37821" fmla="*/ 7391631 w 12641071"/>
              <a:gd name="connsiteY11-37822" fmla="*/ 508110 h 5795240"/>
              <a:gd name="connsiteX12-37823" fmla="*/ 7478934 w 12641071"/>
              <a:gd name="connsiteY12-37824" fmla="*/ 466053 h 5795240"/>
              <a:gd name="connsiteX13-37825" fmla="*/ 7897193 w 12641071"/>
              <a:gd name="connsiteY13-37826" fmla="*/ 381611 h 5795240"/>
              <a:gd name="connsiteX14-37827" fmla="*/ 8788216 w 12641071"/>
              <a:gd name="connsiteY14-37828" fmla="*/ 855364 h 5795240"/>
              <a:gd name="connsiteX15-37829" fmla="*/ 8832362 w 12641071"/>
              <a:gd name="connsiteY15-37830" fmla="*/ 928030 h 5795240"/>
              <a:gd name="connsiteX16-37831" fmla="*/ 8832362 w 12641071"/>
              <a:gd name="connsiteY16-37832" fmla="*/ 928033 h 5795240"/>
              <a:gd name="connsiteX17-37833" fmla="*/ 8842040 w 12641071"/>
              <a:gd name="connsiteY17-37834" fmla="*/ 943961 h 5795240"/>
              <a:gd name="connsiteX18-37835" fmla="*/ 8856144 w 12641071"/>
              <a:gd name="connsiteY18-37836" fmla="*/ 973241 h 5795240"/>
              <a:gd name="connsiteX19-37837" fmla="*/ 8856145 w 12641071"/>
              <a:gd name="connsiteY19-37838" fmla="*/ 973241 h 5795240"/>
              <a:gd name="connsiteX20-37839" fmla="*/ 8878117 w 12641071"/>
              <a:gd name="connsiteY20-37840" fmla="*/ 1018851 h 5795240"/>
              <a:gd name="connsiteX21-37841" fmla="*/ 8877719 w 12641071"/>
              <a:gd name="connsiteY21-37842" fmla="*/ 1018369 h 5795240"/>
              <a:gd name="connsiteX22-37843" fmla="*/ 8853250 w 12641071"/>
              <a:gd name="connsiteY22-37844" fmla="*/ 973288 h 5795240"/>
              <a:gd name="connsiteX23-37845" fmla="*/ 8853249 w 12641071"/>
              <a:gd name="connsiteY23-37846" fmla="*/ 973288 h 5795240"/>
              <a:gd name="connsiteX24-37847" fmla="*/ 8853248 w 12641071"/>
              <a:gd name="connsiteY24-37848" fmla="*/ 973287 h 5795240"/>
              <a:gd name="connsiteX25-37849" fmla="*/ 8849677 w 12641071"/>
              <a:gd name="connsiteY25-37850" fmla="*/ 973341 h 5795240"/>
              <a:gd name="connsiteX26-37851" fmla="*/ 8641543 w 12641071"/>
              <a:gd name="connsiteY26-37852" fmla="*/ 916577 h 5795240"/>
              <a:gd name="connsiteX27-37853" fmla="*/ 8641545 w 12641071"/>
              <a:gd name="connsiteY27-37854" fmla="*/ 916580 h 5795240"/>
              <a:gd name="connsiteX28-37855" fmla="*/ 8849676 w 12641071"/>
              <a:gd name="connsiteY28-37856" fmla="*/ 973343 h 5795240"/>
              <a:gd name="connsiteX29-37857" fmla="*/ 8853248 w 12641071"/>
              <a:gd name="connsiteY29-37858" fmla="*/ 973288 h 5795240"/>
              <a:gd name="connsiteX30-37859" fmla="*/ 8877719 w 12641071"/>
              <a:gd name="connsiteY30-37860" fmla="*/ 1018371 h 5795240"/>
              <a:gd name="connsiteX31-37861" fmla="*/ 8878116 w 12641071"/>
              <a:gd name="connsiteY31-37862" fmla="*/ 1018851 h 5795240"/>
              <a:gd name="connsiteX32-37863" fmla="*/ 8887288 w 12641071"/>
              <a:gd name="connsiteY32-37864" fmla="*/ 1037892 h 5795240"/>
              <a:gd name="connsiteX33-37865" fmla="*/ 8949899 w 12641071"/>
              <a:gd name="connsiteY33-37866" fmla="*/ 1239592 h 5795240"/>
              <a:gd name="connsiteX34-37867" fmla="*/ 8968437 w 12641071"/>
              <a:gd name="connsiteY34-37868" fmla="*/ 1423482 h 5795240"/>
              <a:gd name="connsiteX35-37869" fmla="*/ 8949899 w 12641071"/>
              <a:gd name="connsiteY35-37870" fmla="*/ 1239591 h 5795240"/>
              <a:gd name="connsiteX36-37871" fmla="*/ 8887288 w 12641071"/>
              <a:gd name="connsiteY36-37872" fmla="*/ 1037890 h 5795240"/>
              <a:gd name="connsiteX37-37873" fmla="*/ 8878116 w 12641071"/>
              <a:gd name="connsiteY37-37874" fmla="*/ 1018851 h 5795240"/>
              <a:gd name="connsiteX38-37875" fmla="*/ 8931285 w 12641071"/>
              <a:gd name="connsiteY38-37876" fmla="*/ 1083292 h 5795240"/>
              <a:gd name="connsiteX39-37877" fmla="*/ 9241478 w 12641071"/>
              <a:gd name="connsiteY39-37878" fmla="*/ 1211778 h 5795240"/>
              <a:gd name="connsiteX40-37879" fmla="*/ 9605238 w 12641071"/>
              <a:gd name="connsiteY40-37880" fmla="*/ 1018369 h 5795240"/>
              <a:gd name="connsiteX41-37881" fmla="*/ 9636247 w 12641071"/>
              <a:gd name="connsiteY41-37882" fmla="*/ 961241 h 5795240"/>
              <a:gd name="connsiteX42-37883" fmla="*/ 9641995 w 12641071"/>
              <a:gd name="connsiteY42-37884" fmla="*/ 961152 h 5795240"/>
              <a:gd name="connsiteX43-37885" fmla="*/ 9584939 w 12641071"/>
              <a:gd name="connsiteY43-37886" fmla="*/ 1079594 h 5795240"/>
              <a:gd name="connsiteX44-37887" fmla="*/ 9546257 w 12641071"/>
              <a:gd name="connsiteY44-37888" fmla="*/ 1204206 h 5795240"/>
              <a:gd name="connsiteX45-37889" fmla="*/ 9584939 w 12641071"/>
              <a:gd name="connsiteY45-37890" fmla="*/ 1079596 h 5795240"/>
              <a:gd name="connsiteX46-37891" fmla="*/ 9641995 w 12641071"/>
              <a:gd name="connsiteY46-37892" fmla="*/ 961153 h 5795240"/>
              <a:gd name="connsiteX47-37893" fmla="*/ 9653069 w 12641071"/>
              <a:gd name="connsiteY47-37894" fmla="*/ 960983 h 5795240"/>
              <a:gd name="connsiteX48-37895" fmla="*/ 9801564 w 12641071"/>
              <a:gd name="connsiteY48-37896" fmla="*/ 1196828 h 5795240"/>
              <a:gd name="connsiteX49-37897" fmla="*/ 9801566 w 12641071"/>
              <a:gd name="connsiteY49-37898" fmla="*/ 1196828 h 5795240"/>
              <a:gd name="connsiteX50-37899" fmla="*/ 9653070 w 12641071"/>
              <a:gd name="connsiteY50-37900" fmla="*/ 960982 h 5795240"/>
              <a:gd name="connsiteX51-37901" fmla="*/ 9641996 w 12641071"/>
              <a:gd name="connsiteY51-37902" fmla="*/ 961152 h 5795240"/>
              <a:gd name="connsiteX52-37903" fmla="*/ 9651917 w 12641071"/>
              <a:gd name="connsiteY52-37904" fmla="*/ 940556 h 5795240"/>
              <a:gd name="connsiteX53-37905" fmla="*/ 11050508 w 12641071"/>
              <a:gd name="connsiteY53-37906" fmla="*/ 108150 h 5795240"/>
              <a:gd name="connsiteX54-37907" fmla="*/ 12641071 w 12641071"/>
              <a:gd name="connsiteY54-37908" fmla="*/ 1698711 h 5795240"/>
              <a:gd name="connsiteX55-37909" fmla="*/ 11371062 w 12641071"/>
              <a:gd name="connsiteY55-37910" fmla="*/ 3256960 h 5795240"/>
              <a:gd name="connsiteX56-37911" fmla="*/ 11215953 w 12641071"/>
              <a:gd name="connsiteY56-37912" fmla="*/ 3280632 h 5795240"/>
              <a:gd name="connsiteX57-37913" fmla="*/ 11142318 w 12641071"/>
              <a:gd name="connsiteY57-37914" fmla="*/ 3276914 h 5795240"/>
              <a:gd name="connsiteX58-37915" fmla="*/ 11215952 w 12641071"/>
              <a:gd name="connsiteY58-37916" fmla="*/ 3280632 h 5795240"/>
              <a:gd name="connsiteX59-37917" fmla="*/ 11213133 w 12641071"/>
              <a:gd name="connsiteY59-37918" fmla="*/ 3281062 h 5795240"/>
              <a:gd name="connsiteX60-37919" fmla="*/ 11116921 w 12641071"/>
              <a:gd name="connsiteY60-37920" fmla="*/ 3285921 h 5795240"/>
              <a:gd name="connsiteX61-37921" fmla="*/ 11050507 w 12641071"/>
              <a:gd name="connsiteY61-37922" fmla="*/ 3289274 h 5795240"/>
              <a:gd name="connsiteX62-37923" fmla="*/ 11006292 w 12641071"/>
              <a:gd name="connsiteY62-37924" fmla="*/ 3287041 h 5795240"/>
              <a:gd name="connsiteX63-37925" fmla="*/ 10937101 w 12641071"/>
              <a:gd name="connsiteY63-37926" fmla="*/ 3297601 h 5795240"/>
              <a:gd name="connsiteX64-37927" fmla="*/ 10144740 w 12641071"/>
              <a:gd name="connsiteY64-37928" fmla="*/ 4089962 h 5795240"/>
              <a:gd name="connsiteX65-37929" fmla="*/ 10130374 w 12641071"/>
              <a:gd name="connsiteY65-37930" fmla="*/ 4184101 h 5795240"/>
              <a:gd name="connsiteX66-37931" fmla="*/ 10130375 w 12641071"/>
              <a:gd name="connsiteY66-37932" fmla="*/ 4184103 h 5795240"/>
              <a:gd name="connsiteX67-37933" fmla="*/ 10130656 w 12641071"/>
              <a:gd name="connsiteY67-37934" fmla="*/ 4185950 h 5795240"/>
              <a:gd name="connsiteX68-37935" fmla="*/ 10138194 w 12641071"/>
              <a:gd name="connsiteY68-37936" fmla="*/ 4335228 h 5795240"/>
              <a:gd name="connsiteX69-37937" fmla="*/ 10137710 w 12641071"/>
              <a:gd name="connsiteY69-37938" fmla="*/ 4344822 h 5795240"/>
              <a:gd name="connsiteX70-37939" fmla="*/ 10133555 w 12641071"/>
              <a:gd name="connsiteY70-37940" fmla="*/ 4427096 h 5795240"/>
              <a:gd name="connsiteX71-37941" fmla="*/ 10129312 w 12641071"/>
              <a:gd name="connsiteY71-37942" fmla="*/ 4399289 h 5795240"/>
              <a:gd name="connsiteX72-37943" fmla="*/ 10126797 w 12641071"/>
              <a:gd name="connsiteY72-37944" fmla="*/ 4349498 h 5795240"/>
              <a:gd name="connsiteX73-37945" fmla="*/ 10126796 w 12641071"/>
              <a:gd name="connsiteY73-37946" fmla="*/ 4349498 h 5795240"/>
              <a:gd name="connsiteX74-37947" fmla="*/ 10129311 w 12641071"/>
              <a:gd name="connsiteY74-37948" fmla="*/ 4399289 h 5795240"/>
              <a:gd name="connsiteX75-37949" fmla="*/ 10133554 w 12641071"/>
              <a:gd name="connsiteY75-37950" fmla="*/ 4427096 h 5795240"/>
              <a:gd name="connsiteX76-37951" fmla="*/ 10130656 w 12641071"/>
              <a:gd name="connsiteY76-37952" fmla="*/ 4484506 h 5795240"/>
              <a:gd name="connsiteX77-37953" fmla="*/ 8678182 w 12641071"/>
              <a:gd name="connsiteY77-37954" fmla="*/ 5795240 h 5795240"/>
              <a:gd name="connsiteX78-37955" fmla="*/ 7467518 w 12641071"/>
              <a:gd name="connsiteY78-37956" fmla="*/ 5151535 h 5795240"/>
              <a:gd name="connsiteX79-37957" fmla="*/ 7419945 w 12641071"/>
              <a:gd name="connsiteY79-37958" fmla="*/ 5073228 h 5795240"/>
              <a:gd name="connsiteX80-37959" fmla="*/ 7367299 w 12641071"/>
              <a:gd name="connsiteY80-37960" fmla="*/ 4974928 h 5795240"/>
              <a:gd name="connsiteX81-37961" fmla="*/ 7320958 w 12641071"/>
              <a:gd name="connsiteY81-37962" fmla="*/ 4870887 h 5795240"/>
              <a:gd name="connsiteX82-37963" fmla="*/ 7322174 w 12641071"/>
              <a:gd name="connsiteY82-37964" fmla="*/ 4872361 h 5795240"/>
              <a:gd name="connsiteX83-37965" fmla="*/ 7322175 w 12641071"/>
              <a:gd name="connsiteY83-37966" fmla="*/ 4872361 h 5795240"/>
              <a:gd name="connsiteX84-37967" fmla="*/ 7223551 w 12641071"/>
              <a:gd name="connsiteY84-37968" fmla="*/ 4752829 h 5795240"/>
              <a:gd name="connsiteX85-37969" fmla="*/ 6652445 w 12641071"/>
              <a:gd name="connsiteY85-37970" fmla="*/ 4516269 h 5795240"/>
              <a:gd name="connsiteX86-37971" fmla="*/ 6200873 w 12641071"/>
              <a:gd name="connsiteY86-37972" fmla="*/ 4654206 h 5795240"/>
              <a:gd name="connsiteX87-37973" fmla="*/ 6088813 w 12641071"/>
              <a:gd name="connsiteY87-37974" fmla="*/ 4746663 h 5795240"/>
              <a:gd name="connsiteX88-37975" fmla="*/ 6023271 w 12641071"/>
              <a:gd name="connsiteY88-37976" fmla="*/ 4834312 h 5795240"/>
              <a:gd name="connsiteX89-37977" fmla="*/ 5935320 w 12641071"/>
              <a:gd name="connsiteY89-37978" fmla="*/ 4931081 h 5795240"/>
              <a:gd name="connsiteX90-37979" fmla="*/ 4971763 w 12641071"/>
              <a:gd name="connsiteY90-37980" fmla="*/ 5330200 h 5795240"/>
              <a:gd name="connsiteX91-37981" fmla="*/ 3716172 w 12641071"/>
              <a:gd name="connsiteY91-37982" fmla="*/ 4497938 h 5795240"/>
              <a:gd name="connsiteX92-37983" fmla="*/ 3659438 w 12641071"/>
              <a:gd name="connsiteY92-37984" fmla="*/ 4330309 h 5795240"/>
              <a:gd name="connsiteX93-37985" fmla="*/ 3659440 w 12641071"/>
              <a:gd name="connsiteY93-37986" fmla="*/ 4330309 h 5795240"/>
              <a:gd name="connsiteX94-37987" fmla="*/ 3613217 w 12641071"/>
              <a:gd name="connsiteY94-37988" fmla="*/ 4245153 h 5795240"/>
              <a:gd name="connsiteX95-37989" fmla="*/ 3083792 w 12641071"/>
              <a:gd name="connsiteY95-37990" fmla="*/ 3963660 h 5795240"/>
              <a:gd name="connsiteX96-37991" fmla="*/ 2835272 w 12641071"/>
              <a:gd name="connsiteY96-37992" fmla="*/ 4013833 h 5795240"/>
              <a:gd name="connsiteX97-37993" fmla="*/ 2820214 w 12641071"/>
              <a:gd name="connsiteY97-37994" fmla="*/ 4022007 h 5795240"/>
              <a:gd name="connsiteX98-37995" fmla="*/ 2820212 w 12641071"/>
              <a:gd name="connsiteY98-37996" fmla="*/ 4022008 h 5795240"/>
              <a:gd name="connsiteX99-37997" fmla="*/ 2762875 w 12641071"/>
              <a:gd name="connsiteY99-37998" fmla="*/ 4057784 h 5795240"/>
              <a:gd name="connsiteX100-37999" fmla="*/ 2762878 w 12641071"/>
              <a:gd name="connsiteY100-38000" fmla="*/ 4057784 h 5795240"/>
              <a:gd name="connsiteX101-38001" fmla="*/ 2694694 w 12641071"/>
              <a:gd name="connsiteY101-38002" fmla="*/ 4099208 h 5795240"/>
              <a:gd name="connsiteX102-38003" fmla="*/ 2726822 w 12641071"/>
              <a:gd name="connsiteY102-38004" fmla="*/ 4072700 h 5795240"/>
              <a:gd name="connsiteX103-38005" fmla="*/ 2757719 w 12641071"/>
              <a:gd name="connsiteY103-38006" fmla="*/ 4055929 h 5795240"/>
              <a:gd name="connsiteX104-38007" fmla="*/ 2726820 w 12641071"/>
              <a:gd name="connsiteY104-38008" fmla="*/ 4072700 h 5795240"/>
              <a:gd name="connsiteX105-38009" fmla="*/ 2694692 w 12641071"/>
              <a:gd name="connsiteY105-38010" fmla="*/ 4099208 h 5795240"/>
              <a:gd name="connsiteX106-38011" fmla="*/ 2664698 w 12641071"/>
              <a:gd name="connsiteY106-38012" fmla="*/ 4117431 h 5795240"/>
              <a:gd name="connsiteX107-38013" fmla="*/ 1804544 w 12641071"/>
              <a:gd name="connsiteY107-38014" fmla="*/ 4335229 h 5795240"/>
              <a:gd name="connsiteX108-38015" fmla="*/ 0 w 12641071"/>
              <a:gd name="connsiteY108-38016" fmla="*/ 2530685 h 5795240"/>
              <a:gd name="connsiteX109-38017" fmla="*/ 1804544 w 12641071"/>
              <a:gd name="connsiteY109-38018" fmla="*/ 726143 h 5795240"/>
              <a:gd name="connsiteX110-38019" fmla="*/ 3080549 w 12641071"/>
              <a:gd name="connsiteY110-38020" fmla="*/ 1254682 h 5795240"/>
              <a:gd name="connsiteX111-38021" fmla="*/ 3268676 w 12641071"/>
              <a:gd name="connsiteY111-38022" fmla="*/ 1461167 h 5795240"/>
              <a:gd name="connsiteX112-38023" fmla="*/ 3565826 w 12641071"/>
              <a:gd name="connsiteY112-38024" fmla="*/ 1551935 h 5795240"/>
              <a:gd name="connsiteX113-38025" fmla="*/ 4086504 w 12641071"/>
              <a:gd name="connsiteY113-38026" fmla="*/ 1127574 h 5795240"/>
              <a:gd name="connsiteX114-38027" fmla="*/ 4103078 w 12641071"/>
              <a:gd name="connsiteY114-38028" fmla="*/ 1004204 h 5795240"/>
              <a:gd name="connsiteX115-38029" fmla="*/ 5215874 w 12641071"/>
              <a:gd name="connsiteY115-38030" fmla="*/ 0 h 5795240"/>
              <a:gd name="connsiteX0-38031" fmla="*/ 5215874 w 12641071"/>
              <a:gd name="connsiteY0-38032" fmla="*/ 0 h 5795240"/>
              <a:gd name="connsiteX1-38033" fmla="*/ 5927386 w 12641071"/>
              <a:gd name="connsiteY1-38034" fmla="*/ 255427 h 5795240"/>
              <a:gd name="connsiteX2-38035" fmla="*/ 6105193 w 12641071"/>
              <a:gd name="connsiteY2-38036" fmla="*/ 442067 h 5795240"/>
              <a:gd name="connsiteX3-38037" fmla="*/ 6105193 w 12641071"/>
              <a:gd name="connsiteY3-38038" fmla="*/ 442069 h 5795240"/>
              <a:gd name="connsiteX4-38039" fmla="*/ 6141460 w 12641071"/>
              <a:gd name="connsiteY4-38040" fmla="*/ 475027 h 5795240"/>
              <a:gd name="connsiteX5-38041" fmla="*/ 6788665 w 12641071"/>
              <a:gd name="connsiteY5-38042" fmla="*/ 707369 h 5795240"/>
              <a:gd name="connsiteX6-38043" fmla="*/ 7184710 w 12641071"/>
              <a:gd name="connsiteY6-38044" fmla="*/ 627411 h 5795240"/>
              <a:gd name="connsiteX7-38045" fmla="*/ 7314851 w 12641071"/>
              <a:gd name="connsiteY7-38046" fmla="*/ 559537 h 5795240"/>
              <a:gd name="connsiteX8-38047" fmla="*/ 7314853 w 12641071"/>
              <a:gd name="connsiteY8-38048" fmla="*/ 559536 h 5795240"/>
              <a:gd name="connsiteX9-38049" fmla="*/ 7314851 w 12641071"/>
              <a:gd name="connsiteY9-38050" fmla="*/ 559537 h 5795240"/>
              <a:gd name="connsiteX10-38051" fmla="*/ 7391626 w 12641071"/>
              <a:gd name="connsiteY10-38052" fmla="*/ 508114 h 5795240"/>
              <a:gd name="connsiteX11-38053" fmla="*/ 7391631 w 12641071"/>
              <a:gd name="connsiteY11-38054" fmla="*/ 508110 h 5795240"/>
              <a:gd name="connsiteX12-38055" fmla="*/ 7478934 w 12641071"/>
              <a:gd name="connsiteY12-38056" fmla="*/ 466053 h 5795240"/>
              <a:gd name="connsiteX13-38057" fmla="*/ 7897193 w 12641071"/>
              <a:gd name="connsiteY13-38058" fmla="*/ 381611 h 5795240"/>
              <a:gd name="connsiteX14-38059" fmla="*/ 8788216 w 12641071"/>
              <a:gd name="connsiteY14-38060" fmla="*/ 855364 h 5795240"/>
              <a:gd name="connsiteX15-38061" fmla="*/ 8832362 w 12641071"/>
              <a:gd name="connsiteY15-38062" fmla="*/ 928030 h 5795240"/>
              <a:gd name="connsiteX16-38063" fmla="*/ 8832362 w 12641071"/>
              <a:gd name="connsiteY16-38064" fmla="*/ 928033 h 5795240"/>
              <a:gd name="connsiteX17-38065" fmla="*/ 8842040 w 12641071"/>
              <a:gd name="connsiteY17-38066" fmla="*/ 943961 h 5795240"/>
              <a:gd name="connsiteX18-38067" fmla="*/ 8856144 w 12641071"/>
              <a:gd name="connsiteY18-38068" fmla="*/ 973241 h 5795240"/>
              <a:gd name="connsiteX19-38069" fmla="*/ 8856145 w 12641071"/>
              <a:gd name="connsiteY19-38070" fmla="*/ 973241 h 5795240"/>
              <a:gd name="connsiteX20-38071" fmla="*/ 8878117 w 12641071"/>
              <a:gd name="connsiteY20-38072" fmla="*/ 1018851 h 5795240"/>
              <a:gd name="connsiteX21-38073" fmla="*/ 8877719 w 12641071"/>
              <a:gd name="connsiteY21-38074" fmla="*/ 1018369 h 5795240"/>
              <a:gd name="connsiteX22-38075" fmla="*/ 8853250 w 12641071"/>
              <a:gd name="connsiteY22-38076" fmla="*/ 973288 h 5795240"/>
              <a:gd name="connsiteX23-38077" fmla="*/ 8853249 w 12641071"/>
              <a:gd name="connsiteY23-38078" fmla="*/ 973288 h 5795240"/>
              <a:gd name="connsiteX24-38079" fmla="*/ 8853248 w 12641071"/>
              <a:gd name="connsiteY24-38080" fmla="*/ 973287 h 5795240"/>
              <a:gd name="connsiteX25-38081" fmla="*/ 8849677 w 12641071"/>
              <a:gd name="connsiteY25-38082" fmla="*/ 973341 h 5795240"/>
              <a:gd name="connsiteX26-38083" fmla="*/ 8641543 w 12641071"/>
              <a:gd name="connsiteY26-38084" fmla="*/ 916577 h 5795240"/>
              <a:gd name="connsiteX27-38085" fmla="*/ 8641545 w 12641071"/>
              <a:gd name="connsiteY27-38086" fmla="*/ 916580 h 5795240"/>
              <a:gd name="connsiteX28-38087" fmla="*/ 8849676 w 12641071"/>
              <a:gd name="connsiteY28-38088" fmla="*/ 973343 h 5795240"/>
              <a:gd name="connsiteX29-38089" fmla="*/ 8853248 w 12641071"/>
              <a:gd name="connsiteY29-38090" fmla="*/ 973288 h 5795240"/>
              <a:gd name="connsiteX30-38091" fmla="*/ 8877719 w 12641071"/>
              <a:gd name="connsiteY30-38092" fmla="*/ 1018371 h 5795240"/>
              <a:gd name="connsiteX31-38093" fmla="*/ 8878116 w 12641071"/>
              <a:gd name="connsiteY31-38094" fmla="*/ 1018851 h 5795240"/>
              <a:gd name="connsiteX32-38095" fmla="*/ 8887288 w 12641071"/>
              <a:gd name="connsiteY32-38096" fmla="*/ 1037892 h 5795240"/>
              <a:gd name="connsiteX33-38097" fmla="*/ 8949899 w 12641071"/>
              <a:gd name="connsiteY33-38098" fmla="*/ 1239592 h 5795240"/>
              <a:gd name="connsiteX34-38099" fmla="*/ 8968437 w 12641071"/>
              <a:gd name="connsiteY34-38100" fmla="*/ 1423482 h 5795240"/>
              <a:gd name="connsiteX35-38101" fmla="*/ 8949899 w 12641071"/>
              <a:gd name="connsiteY35-38102" fmla="*/ 1239591 h 5795240"/>
              <a:gd name="connsiteX36-38103" fmla="*/ 8887288 w 12641071"/>
              <a:gd name="connsiteY36-38104" fmla="*/ 1037890 h 5795240"/>
              <a:gd name="connsiteX37-38105" fmla="*/ 8878116 w 12641071"/>
              <a:gd name="connsiteY37-38106" fmla="*/ 1018851 h 5795240"/>
              <a:gd name="connsiteX38-38107" fmla="*/ 8931285 w 12641071"/>
              <a:gd name="connsiteY38-38108" fmla="*/ 1083292 h 5795240"/>
              <a:gd name="connsiteX39-38109" fmla="*/ 9241478 w 12641071"/>
              <a:gd name="connsiteY39-38110" fmla="*/ 1211778 h 5795240"/>
              <a:gd name="connsiteX40-38111" fmla="*/ 9605238 w 12641071"/>
              <a:gd name="connsiteY40-38112" fmla="*/ 1018369 h 5795240"/>
              <a:gd name="connsiteX41-38113" fmla="*/ 9636247 w 12641071"/>
              <a:gd name="connsiteY41-38114" fmla="*/ 961241 h 5795240"/>
              <a:gd name="connsiteX42-38115" fmla="*/ 9641995 w 12641071"/>
              <a:gd name="connsiteY42-38116" fmla="*/ 961152 h 5795240"/>
              <a:gd name="connsiteX43-38117" fmla="*/ 9584939 w 12641071"/>
              <a:gd name="connsiteY43-38118" fmla="*/ 1079594 h 5795240"/>
              <a:gd name="connsiteX44-38119" fmla="*/ 9546257 w 12641071"/>
              <a:gd name="connsiteY44-38120" fmla="*/ 1204206 h 5795240"/>
              <a:gd name="connsiteX45-38121" fmla="*/ 9584939 w 12641071"/>
              <a:gd name="connsiteY45-38122" fmla="*/ 1079596 h 5795240"/>
              <a:gd name="connsiteX46-38123" fmla="*/ 9641995 w 12641071"/>
              <a:gd name="connsiteY46-38124" fmla="*/ 961153 h 5795240"/>
              <a:gd name="connsiteX47-38125" fmla="*/ 9653069 w 12641071"/>
              <a:gd name="connsiteY47-38126" fmla="*/ 960983 h 5795240"/>
              <a:gd name="connsiteX48-38127" fmla="*/ 9801564 w 12641071"/>
              <a:gd name="connsiteY48-38128" fmla="*/ 1196828 h 5795240"/>
              <a:gd name="connsiteX49-38129" fmla="*/ 9801566 w 12641071"/>
              <a:gd name="connsiteY49-38130" fmla="*/ 1196828 h 5795240"/>
              <a:gd name="connsiteX50-38131" fmla="*/ 9653070 w 12641071"/>
              <a:gd name="connsiteY50-38132" fmla="*/ 960982 h 5795240"/>
              <a:gd name="connsiteX51-38133" fmla="*/ 9641996 w 12641071"/>
              <a:gd name="connsiteY51-38134" fmla="*/ 961152 h 5795240"/>
              <a:gd name="connsiteX52-38135" fmla="*/ 9651917 w 12641071"/>
              <a:gd name="connsiteY52-38136" fmla="*/ 940556 h 5795240"/>
              <a:gd name="connsiteX53-38137" fmla="*/ 11050508 w 12641071"/>
              <a:gd name="connsiteY53-38138" fmla="*/ 108150 h 5795240"/>
              <a:gd name="connsiteX54-38139" fmla="*/ 12641071 w 12641071"/>
              <a:gd name="connsiteY54-38140" fmla="*/ 1698711 h 5795240"/>
              <a:gd name="connsiteX55-38141" fmla="*/ 11371062 w 12641071"/>
              <a:gd name="connsiteY55-38142" fmla="*/ 3256960 h 5795240"/>
              <a:gd name="connsiteX56-38143" fmla="*/ 11215953 w 12641071"/>
              <a:gd name="connsiteY56-38144" fmla="*/ 3280632 h 5795240"/>
              <a:gd name="connsiteX57-38145" fmla="*/ 11142318 w 12641071"/>
              <a:gd name="connsiteY57-38146" fmla="*/ 3276914 h 5795240"/>
              <a:gd name="connsiteX58-38147" fmla="*/ 11215952 w 12641071"/>
              <a:gd name="connsiteY58-38148" fmla="*/ 3280632 h 5795240"/>
              <a:gd name="connsiteX59-38149" fmla="*/ 11213133 w 12641071"/>
              <a:gd name="connsiteY59-38150" fmla="*/ 3281062 h 5795240"/>
              <a:gd name="connsiteX60-38151" fmla="*/ 11116921 w 12641071"/>
              <a:gd name="connsiteY60-38152" fmla="*/ 3285921 h 5795240"/>
              <a:gd name="connsiteX61-38153" fmla="*/ 11050507 w 12641071"/>
              <a:gd name="connsiteY61-38154" fmla="*/ 3289274 h 5795240"/>
              <a:gd name="connsiteX62-38155" fmla="*/ 11006292 w 12641071"/>
              <a:gd name="connsiteY62-38156" fmla="*/ 3287041 h 5795240"/>
              <a:gd name="connsiteX63-38157" fmla="*/ 10937101 w 12641071"/>
              <a:gd name="connsiteY63-38158" fmla="*/ 3297601 h 5795240"/>
              <a:gd name="connsiteX64-38159" fmla="*/ 10144740 w 12641071"/>
              <a:gd name="connsiteY64-38160" fmla="*/ 4089962 h 5795240"/>
              <a:gd name="connsiteX65-38161" fmla="*/ 10130374 w 12641071"/>
              <a:gd name="connsiteY65-38162" fmla="*/ 4184101 h 5795240"/>
              <a:gd name="connsiteX66-38163" fmla="*/ 10130375 w 12641071"/>
              <a:gd name="connsiteY66-38164" fmla="*/ 4184103 h 5795240"/>
              <a:gd name="connsiteX67-38165" fmla="*/ 10130656 w 12641071"/>
              <a:gd name="connsiteY67-38166" fmla="*/ 4185950 h 5795240"/>
              <a:gd name="connsiteX68-38167" fmla="*/ 10138194 w 12641071"/>
              <a:gd name="connsiteY68-38168" fmla="*/ 4335228 h 5795240"/>
              <a:gd name="connsiteX69-38169" fmla="*/ 10137710 w 12641071"/>
              <a:gd name="connsiteY69-38170" fmla="*/ 4344822 h 5795240"/>
              <a:gd name="connsiteX70-38171" fmla="*/ 10133555 w 12641071"/>
              <a:gd name="connsiteY70-38172" fmla="*/ 4427096 h 5795240"/>
              <a:gd name="connsiteX71-38173" fmla="*/ 10129312 w 12641071"/>
              <a:gd name="connsiteY71-38174" fmla="*/ 4399289 h 5795240"/>
              <a:gd name="connsiteX72-38175" fmla="*/ 10126797 w 12641071"/>
              <a:gd name="connsiteY72-38176" fmla="*/ 4349498 h 5795240"/>
              <a:gd name="connsiteX73-38177" fmla="*/ 10126796 w 12641071"/>
              <a:gd name="connsiteY73-38178" fmla="*/ 4349498 h 5795240"/>
              <a:gd name="connsiteX74-38179" fmla="*/ 10129311 w 12641071"/>
              <a:gd name="connsiteY74-38180" fmla="*/ 4399289 h 5795240"/>
              <a:gd name="connsiteX75-38181" fmla="*/ 10133554 w 12641071"/>
              <a:gd name="connsiteY75-38182" fmla="*/ 4427096 h 5795240"/>
              <a:gd name="connsiteX76-38183" fmla="*/ 10130656 w 12641071"/>
              <a:gd name="connsiteY76-38184" fmla="*/ 4484506 h 5795240"/>
              <a:gd name="connsiteX77-38185" fmla="*/ 8678182 w 12641071"/>
              <a:gd name="connsiteY77-38186" fmla="*/ 5795240 h 5795240"/>
              <a:gd name="connsiteX78-38187" fmla="*/ 7467518 w 12641071"/>
              <a:gd name="connsiteY78-38188" fmla="*/ 5151535 h 5795240"/>
              <a:gd name="connsiteX79-38189" fmla="*/ 7419945 w 12641071"/>
              <a:gd name="connsiteY79-38190" fmla="*/ 5073228 h 5795240"/>
              <a:gd name="connsiteX80-38191" fmla="*/ 7367299 w 12641071"/>
              <a:gd name="connsiteY80-38192" fmla="*/ 4974928 h 5795240"/>
              <a:gd name="connsiteX81-38193" fmla="*/ 7320958 w 12641071"/>
              <a:gd name="connsiteY81-38194" fmla="*/ 4870887 h 5795240"/>
              <a:gd name="connsiteX82-38195" fmla="*/ 7322174 w 12641071"/>
              <a:gd name="connsiteY82-38196" fmla="*/ 4872361 h 5795240"/>
              <a:gd name="connsiteX83-38197" fmla="*/ 7322175 w 12641071"/>
              <a:gd name="connsiteY83-38198" fmla="*/ 4872361 h 5795240"/>
              <a:gd name="connsiteX84-38199" fmla="*/ 7223551 w 12641071"/>
              <a:gd name="connsiteY84-38200" fmla="*/ 4752829 h 5795240"/>
              <a:gd name="connsiteX85-38201" fmla="*/ 6652445 w 12641071"/>
              <a:gd name="connsiteY85-38202" fmla="*/ 4516269 h 5795240"/>
              <a:gd name="connsiteX86-38203" fmla="*/ 6200873 w 12641071"/>
              <a:gd name="connsiteY86-38204" fmla="*/ 4654206 h 5795240"/>
              <a:gd name="connsiteX87-38205" fmla="*/ 6088813 w 12641071"/>
              <a:gd name="connsiteY87-38206" fmla="*/ 4746663 h 5795240"/>
              <a:gd name="connsiteX88-38207" fmla="*/ 6023271 w 12641071"/>
              <a:gd name="connsiteY88-38208" fmla="*/ 4834312 h 5795240"/>
              <a:gd name="connsiteX89-38209" fmla="*/ 5935320 w 12641071"/>
              <a:gd name="connsiteY89-38210" fmla="*/ 4931081 h 5795240"/>
              <a:gd name="connsiteX90-38211" fmla="*/ 4971763 w 12641071"/>
              <a:gd name="connsiteY90-38212" fmla="*/ 5330200 h 5795240"/>
              <a:gd name="connsiteX91-38213" fmla="*/ 3716172 w 12641071"/>
              <a:gd name="connsiteY91-38214" fmla="*/ 4497938 h 5795240"/>
              <a:gd name="connsiteX92-38215" fmla="*/ 3659438 w 12641071"/>
              <a:gd name="connsiteY92-38216" fmla="*/ 4330309 h 5795240"/>
              <a:gd name="connsiteX93-38217" fmla="*/ 3659440 w 12641071"/>
              <a:gd name="connsiteY93-38218" fmla="*/ 4330309 h 5795240"/>
              <a:gd name="connsiteX94-38219" fmla="*/ 3613217 w 12641071"/>
              <a:gd name="connsiteY94-38220" fmla="*/ 4245153 h 5795240"/>
              <a:gd name="connsiteX95-38221" fmla="*/ 3083792 w 12641071"/>
              <a:gd name="connsiteY95-38222" fmla="*/ 3963660 h 5795240"/>
              <a:gd name="connsiteX96-38223" fmla="*/ 2835272 w 12641071"/>
              <a:gd name="connsiteY96-38224" fmla="*/ 4013833 h 5795240"/>
              <a:gd name="connsiteX97-38225" fmla="*/ 2820214 w 12641071"/>
              <a:gd name="connsiteY97-38226" fmla="*/ 4022007 h 5795240"/>
              <a:gd name="connsiteX98-38227" fmla="*/ 2762875 w 12641071"/>
              <a:gd name="connsiteY98-38228" fmla="*/ 4057784 h 5795240"/>
              <a:gd name="connsiteX99-38229" fmla="*/ 2762878 w 12641071"/>
              <a:gd name="connsiteY99-38230" fmla="*/ 4057784 h 5795240"/>
              <a:gd name="connsiteX100-38231" fmla="*/ 2694694 w 12641071"/>
              <a:gd name="connsiteY100-38232" fmla="*/ 4099208 h 5795240"/>
              <a:gd name="connsiteX101-38233" fmla="*/ 2726822 w 12641071"/>
              <a:gd name="connsiteY101-38234" fmla="*/ 4072700 h 5795240"/>
              <a:gd name="connsiteX102-38235" fmla="*/ 2757719 w 12641071"/>
              <a:gd name="connsiteY102-38236" fmla="*/ 4055929 h 5795240"/>
              <a:gd name="connsiteX103-38237" fmla="*/ 2726820 w 12641071"/>
              <a:gd name="connsiteY103-38238" fmla="*/ 4072700 h 5795240"/>
              <a:gd name="connsiteX104-38239" fmla="*/ 2694692 w 12641071"/>
              <a:gd name="connsiteY104-38240" fmla="*/ 4099208 h 5795240"/>
              <a:gd name="connsiteX105-38241" fmla="*/ 2664698 w 12641071"/>
              <a:gd name="connsiteY105-38242" fmla="*/ 4117431 h 5795240"/>
              <a:gd name="connsiteX106-38243" fmla="*/ 1804544 w 12641071"/>
              <a:gd name="connsiteY106-38244" fmla="*/ 4335229 h 5795240"/>
              <a:gd name="connsiteX107-38245" fmla="*/ 0 w 12641071"/>
              <a:gd name="connsiteY107-38246" fmla="*/ 2530685 h 5795240"/>
              <a:gd name="connsiteX108-38247" fmla="*/ 1804544 w 12641071"/>
              <a:gd name="connsiteY108-38248" fmla="*/ 726143 h 5795240"/>
              <a:gd name="connsiteX109-38249" fmla="*/ 3080549 w 12641071"/>
              <a:gd name="connsiteY109-38250" fmla="*/ 1254682 h 5795240"/>
              <a:gd name="connsiteX110-38251" fmla="*/ 3268676 w 12641071"/>
              <a:gd name="connsiteY110-38252" fmla="*/ 1461167 h 5795240"/>
              <a:gd name="connsiteX111-38253" fmla="*/ 3565826 w 12641071"/>
              <a:gd name="connsiteY111-38254" fmla="*/ 1551935 h 5795240"/>
              <a:gd name="connsiteX112-38255" fmla="*/ 4086504 w 12641071"/>
              <a:gd name="connsiteY112-38256" fmla="*/ 1127574 h 5795240"/>
              <a:gd name="connsiteX113-38257" fmla="*/ 4103078 w 12641071"/>
              <a:gd name="connsiteY113-38258" fmla="*/ 1004204 h 5795240"/>
              <a:gd name="connsiteX114-38259" fmla="*/ 5215874 w 12641071"/>
              <a:gd name="connsiteY114-38260" fmla="*/ 0 h 5795240"/>
              <a:gd name="connsiteX0-38261" fmla="*/ 5215874 w 12641071"/>
              <a:gd name="connsiteY0-38262" fmla="*/ 0 h 5795240"/>
              <a:gd name="connsiteX1-38263" fmla="*/ 5927386 w 12641071"/>
              <a:gd name="connsiteY1-38264" fmla="*/ 255427 h 5795240"/>
              <a:gd name="connsiteX2-38265" fmla="*/ 6105193 w 12641071"/>
              <a:gd name="connsiteY2-38266" fmla="*/ 442067 h 5795240"/>
              <a:gd name="connsiteX3-38267" fmla="*/ 6105193 w 12641071"/>
              <a:gd name="connsiteY3-38268" fmla="*/ 442069 h 5795240"/>
              <a:gd name="connsiteX4-38269" fmla="*/ 6141460 w 12641071"/>
              <a:gd name="connsiteY4-38270" fmla="*/ 475027 h 5795240"/>
              <a:gd name="connsiteX5-38271" fmla="*/ 6788665 w 12641071"/>
              <a:gd name="connsiteY5-38272" fmla="*/ 707369 h 5795240"/>
              <a:gd name="connsiteX6-38273" fmla="*/ 7184710 w 12641071"/>
              <a:gd name="connsiteY6-38274" fmla="*/ 627411 h 5795240"/>
              <a:gd name="connsiteX7-38275" fmla="*/ 7314851 w 12641071"/>
              <a:gd name="connsiteY7-38276" fmla="*/ 559537 h 5795240"/>
              <a:gd name="connsiteX8-38277" fmla="*/ 7314853 w 12641071"/>
              <a:gd name="connsiteY8-38278" fmla="*/ 559536 h 5795240"/>
              <a:gd name="connsiteX9-38279" fmla="*/ 7314851 w 12641071"/>
              <a:gd name="connsiteY9-38280" fmla="*/ 559537 h 5795240"/>
              <a:gd name="connsiteX10-38281" fmla="*/ 7391626 w 12641071"/>
              <a:gd name="connsiteY10-38282" fmla="*/ 508114 h 5795240"/>
              <a:gd name="connsiteX11-38283" fmla="*/ 7391631 w 12641071"/>
              <a:gd name="connsiteY11-38284" fmla="*/ 508110 h 5795240"/>
              <a:gd name="connsiteX12-38285" fmla="*/ 7478934 w 12641071"/>
              <a:gd name="connsiteY12-38286" fmla="*/ 466053 h 5795240"/>
              <a:gd name="connsiteX13-38287" fmla="*/ 7897193 w 12641071"/>
              <a:gd name="connsiteY13-38288" fmla="*/ 381611 h 5795240"/>
              <a:gd name="connsiteX14-38289" fmla="*/ 8788216 w 12641071"/>
              <a:gd name="connsiteY14-38290" fmla="*/ 855364 h 5795240"/>
              <a:gd name="connsiteX15-38291" fmla="*/ 8832362 w 12641071"/>
              <a:gd name="connsiteY15-38292" fmla="*/ 928030 h 5795240"/>
              <a:gd name="connsiteX16-38293" fmla="*/ 8832362 w 12641071"/>
              <a:gd name="connsiteY16-38294" fmla="*/ 928033 h 5795240"/>
              <a:gd name="connsiteX17-38295" fmla="*/ 8842040 w 12641071"/>
              <a:gd name="connsiteY17-38296" fmla="*/ 943961 h 5795240"/>
              <a:gd name="connsiteX18-38297" fmla="*/ 8856144 w 12641071"/>
              <a:gd name="connsiteY18-38298" fmla="*/ 973241 h 5795240"/>
              <a:gd name="connsiteX19-38299" fmla="*/ 8856145 w 12641071"/>
              <a:gd name="connsiteY19-38300" fmla="*/ 973241 h 5795240"/>
              <a:gd name="connsiteX20-38301" fmla="*/ 8878117 w 12641071"/>
              <a:gd name="connsiteY20-38302" fmla="*/ 1018851 h 5795240"/>
              <a:gd name="connsiteX21-38303" fmla="*/ 8877719 w 12641071"/>
              <a:gd name="connsiteY21-38304" fmla="*/ 1018369 h 5795240"/>
              <a:gd name="connsiteX22-38305" fmla="*/ 8853250 w 12641071"/>
              <a:gd name="connsiteY22-38306" fmla="*/ 973288 h 5795240"/>
              <a:gd name="connsiteX23-38307" fmla="*/ 8853249 w 12641071"/>
              <a:gd name="connsiteY23-38308" fmla="*/ 973288 h 5795240"/>
              <a:gd name="connsiteX24-38309" fmla="*/ 8853248 w 12641071"/>
              <a:gd name="connsiteY24-38310" fmla="*/ 973287 h 5795240"/>
              <a:gd name="connsiteX25-38311" fmla="*/ 8849677 w 12641071"/>
              <a:gd name="connsiteY25-38312" fmla="*/ 973341 h 5795240"/>
              <a:gd name="connsiteX26-38313" fmla="*/ 8641543 w 12641071"/>
              <a:gd name="connsiteY26-38314" fmla="*/ 916577 h 5795240"/>
              <a:gd name="connsiteX27-38315" fmla="*/ 8641545 w 12641071"/>
              <a:gd name="connsiteY27-38316" fmla="*/ 916580 h 5795240"/>
              <a:gd name="connsiteX28-38317" fmla="*/ 8849676 w 12641071"/>
              <a:gd name="connsiteY28-38318" fmla="*/ 973343 h 5795240"/>
              <a:gd name="connsiteX29-38319" fmla="*/ 8853248 w 12641071"/>
              <a:gd name="connsiteY29-38320" fmla="*/ 973288 h 5795240"/>
              <a:gd name="connsiteX30-38321" fmla="*/ 8877719 w 12641071"/>
              <a:gd name="connsiteY30-38322" fmla="*/ 1018371 h 5795240"/>
              <a:gd name="connsiteX31-38323" fmla="*/ 8878116 w 12641071"/>
              <a:gd name="connsiteY31-38324" fmla="*/ 1018851 h 5795240"/>
              <a:gd name="connsiteX32-38325" fmla="*/ 8887288 w 12641071"/>
              <a:gd name="connsiteY32-38326" fmla="*/ 1037892 h 5795240"/>
              <a:gd name="connsiteX33-38327" fmla="*/ 8949899 w 12641071"/>
              <a:gd name="connsiteY33-38328" fmla="*/ 1239592 h 5795240"/>
              <a:gd name="connsiteX34-38329" fmla="*/ 8968437 w 12641071"/>
              <a:gd name="connsiteY34-38330" fmla="*/ 1423482 h 5795240"/>
              <a:gd name="connsiteX35-38331" fmla="*/ 8949899 w 12641071"/>
              <a:gd name="connsiteY35-38332" fmla="*/ 1239591 h 5795240"/>
              <a:gd name="connsiteX36-38333" fmla="*/ 8887288 w 12641071"/>
              <a:gd name="connsiteY36-38334" fmla="*/ 1037890 h 5795240"/>
              <a:gd name="connsiteX37-38335" fmla="*/ 8878116 w 12641071"/>
              <a:gd name="connsiteY37-38336" fmla="*/ 1018851 h 5795240"/>
              <a:gd name="connsiteX38-38337" fmla="*/ 8931285 w 12641071"/>
              <a:gd name="connsiteY38-38338" fmla="*/ 1083292 h 5795240"/>
              <a:gd name="connsiteX39-38339" fmla="*/ 9241478 w 12641071"/>
              <a:gd name="connsiteY39-38340" fmla="*/ 1211778 h 5795240"/>
              <a:gd name="connsiteX40-38341" fmla="*/ 9605238 w 12641071"/>
              <a:gd name="connsiteY40-38342" fmla="*/ 1018369 h 5795240"/>
              <a:gd name="connsiteX41-38343" fmla="*/ 9636247 w 12641071"/>
              <a:gd name="connsiteY41-38344" fmla="*/ 961241 h 5795240"/>
              <a:gd name="connsiteX42-38345" fmla="*/ 9641995 w 12641071"/>
              <a:gd name="connsiteY42-38346" fmla="*/ 961152 h 5795240"/>
              <a:gd name="connsiteX43-38347" fmla="*/ 9584939 w 12641071"/>
              <a:gd name="connsiteY43-38348" fmla="*/ 1079594 h 5795240"/>
              <a:gd name="connsiteX44-38349" fmla="*/ 9546257 w 12641071"/>
              <a:gd name="connsiteY44-38350" fmla="*/ 1204206 h 5795240"/>
              <a:gd name="connsiteX45-38351" fmla="*/ 9584939 w 12641071"/>
              <a:gd name="connsiteY45-38352" fmla="*/ 1079596 h 5795240"/>
              <a:gd name="connsiteX46-38353" fmla="*/ 9641995 w 12641071"/>
              <a:gd name="connsiteY46-38354" fmla="*/ 961153 h 5795240"/>
              <a:gd name="connsiteX47-38355" fmla="*/ 9653069 w 12641071"/>
              <a:gd name="connsiteY47-38356" fmla="*/ 960983 h 5795240"/>
              <a:gd name="connsiteX48-38357" fmla="*/ 9801564 w 12641071"/>
              <a:gd name="connsiteY48-38358" fmla="*/ 1196828 h 5795240"/>
              <a:gd name="connsiteX49-38359" fmla="*/ 9801566 w 12641071"/>
              <a:gd name="connsiteY49-38360" fmla="*/ 1196828 h 5795240"/>
              <a:gd name="connsiteX50-38361" fmla="*/ 9653070 w 12641071"/>
              <a:gd name="connsiteY50-38362" fmla="*/ 960982 h 5795240"/>
              <a:gd name="connsiteX51-38363" fmla="*/ 9641996 w 12641071"/>
              <a:gd name="connsiteY51-38364" fmla="*/ 961152 h 5795240"/>
              <a:gd name="connsiteX52-38365" fmla="*/ 9651917 w 12641071"/>
              <a:gd name="connsiteY52-38366" fmla="*/ 940556 h 5795240"/>
              <a:gd name="connsiteX53-38367" fmla="*/ 11050508 w 12641071"/>
              <a:gd name="connsiteY53-38368" fmla="*/ 108150 h 5795240"/>
              <a:gd name="connsiteX54-38369" fmla="*/ 12641071 w 12641071"/>
              <a:gd name="connsiteY54-38370" fmla="*/ 1698711 h 5795240"/>
              <a:gd name="connsiteX55-38371" fmla="*/ 11371062 w 12641071"/>
              <a:gd name="connsiteY55-38372" fmla="*/ 3256960 h 5795240"/>
              <a:gd name="connsiteX56-38373" fmla="*/ 11215953 w 12641071"/>
              <a:gd name="connsiteY56-38374" fmla="*/ 3280632 h 5795240"/>
              <a:gd name="connsiteX57-38375" fmla="*/ 11142318 w 12641071"/>
              <a:gd name="connsiteY57-38376" fmla="*/ 3276914 h 5795240"/>
              <a:gd name="connsiteX58-38377" fmla="*/ 11215952 w 12641071"/>
              <a:gd name="connsiteY58-38378" fmla="*/ 3280632 h 5795240"/>
              <a:gd name="connsiteX59-38379" fmla="*/ 11213133 w 12641071"/>
              <a:gd name="connsiteY59-38380" fmla="*/ 3281062 h 5795240"/>
              <a:gd name="connsiteX60-38381" fmla="*/ 11116921 w 12641071"/>
              <a:gd name="connsiteY60-38382" fmla="*/ 3285921 h 5795240"/>
              <a:gd name="connsiteX61-38383" fmla="*/ 11050507 w 12641071"/>
              <a:gd name="connsiteY61-38384" fmla="*/ 3289274 h 5795240"/>
              <a:gd name="connsiteX62-38385" fmla="*/ 11006292 w 12641071"/>
              <a:gd name="connsiteY62-38386" fmla="*/ 3287041 h 5795240"/>
              <a:gd name="connsiteX63-38387" fmla="*/ 10937101 w 12641071"/>
              <a:gd name="connsiteY63-38388" fmla="*/ 3297601 h 5795240"/>
              <a:gd name="connsiteX64-38389" fmla="*/ 10144740 w 12641071"/>
              <a:gd name="connsiteY64-38390" fmla="*/ 4089962 h 5795240"/>
              <a:gd name="connsiteX65-38391" fmla="*/ 10130374 w 12641071"/>
              <a:gd name="connsiteY65-38392" fmla="*/ 4184101 h 5795240"/>
              <a:gd name="connsiteX66-38393" fmla="*/ 10130375 w 12641071"/>
              <a:gd name="connsiteY66-38394" fmla="*/ 4184103 h 5795240"/>
              <a:gd name="connsiteX67-38395" fmla="*/ 10130656 w 12641071"/>
              <a:gd name="connsiteY67-38396" fmla="*/ 4185950 h 5795240"/>
              <a:gd name="connsiteX68-38397" fmla="*/ 10138194 w 12641071"/>
              <a:gd name="connsiteY68-38398" fmla="*/ 4335228 h 5795240"/>
              <a:gd name="connsiteX69-38399" fmla="*/ 10137710 w 12641071"/>
              <a:gd name="connsiteY69-38400" fmla="*/ 4344822 h 5795240"/>
              <a:gd name="connsiteX70-38401" fmla="*/ 10133555 w 12641071"/>
              <a:gd name="connsiteY70-38402" fmla="*/ 4427096 h 5795240"/>
              <a:gd name="connsiteX71-38403" fmla="*/ 10129312 w 12641071"/>
              <a:gd name="connsiteY71-38404" fmla="*/ 4399289 h 5795240"/>
              <a:gd name="connsiteX72-38405" fmla="*/ 10126797 w 12641071"/>
              <a:gd name="connsiteY72-38406" fmla="*/ 4349498 h 5795240"/>
              <a:gd name="connsiteX73-38407" fmla="*/ 10126796 w 12641071"/>
              <a:gd name="connsiteY73-38408" fmla="*/ 4349498 h 5795240"/>
              <a:gd name="connsiteX74-38409" fmla="*/ 10129311 w 12641071"/>
              <a:gd name="connsiteY74-38410" fmla="*/ 4399289 h 5795240"/>
              <a:gd name="connsiteX75-38411" fmla="*/ 10133554 w 12641071"/>
              <a:gd name="connsiteY75-38412" fmla="*/ 4427096 h 5795240"/>
              <a:gd name="connsiteX76-38413" fmla="*/ 10130656 w 12641071"/>
              <a:gd name="connsiteY76-38414" fmla="*/ 4484506 h 5795240"/>
              <a:gd name="connsiteX77-38415" fmla="*/ 8678182 w 12641071"/>
              <a:gd name="connsiteY77-38416" fmla="*/ 5795240 h 5795240"/>
              <a:gd name="connsiteX78-38417" fmla="*/ 7467518 w 12641071"/>
              <a:gd name="connsiteY78-38418" fmla="*/ 5151535 h 5795240"/>
              <a:gd name="connsiteX79-38419" fmla="*/ 7419945 w 12641071"/>
              <a:gd name="connsiteY79-38420" fmla="*/ 5073228 h 5795240"/>
              <a:gd name="connsiteX80-38421" fmla="*/ 7367299 w 12641071"/>
              <a:gd name="connsiteY80-38422" fmla="*/ 4974928 h 5795240"/>
              <a:gd name="connsiteX81-38423" fmla="*/ 7320958 w 12641071"/>
              <a:gd name="connsiteY81-38424" fmla="*/ 4870887 h 5795240"/>
              <a:gd name="connsiteX82-38425" fmla="*/ 7322174 w 12641071"/>
              <a:gd name="connsiteY82-38426" fmla="*/ 4872361 h 5795240"/>
              <a:gd name="connsiteX83-38427" fmla="*/ 7322175 w 12641071"/>
              <a:gd name="connsiteY83-38428" fmla="*/ 4872361 h 5795240"/>
              <a:gd name="connsiteX84-38429" fmla="*/ 7223551 w 12641071"/>
              <a:gd name="connsiteY84-38430" fmla="*/ 4752829 h 5795240"/>
              <a:gd name="connsiteX85-38431" fmla="*/ 6652445 w 12641071"/>
              <a:gd name="connsiteY85-38432" fmla="*/ 4516269 h 5795240"/>
              <a:gd name="connsiteX86-38433" fmla="*/ 6200873 w 12641071"/>
              <a:gd name="connsiteY86-38434" fmla="*/ 4654206 h 5795240"/>
              <a:gd name="connsiteX87-38435" fmla="*/ 6088813 w 12641071"/>
              <a:gd name="connsiteY87-38436" fmla="*/ 4746663 h 5795240"/>
              <a:gd name="connsiteX88-38437" fmla="*/ 6023271 w 12641071"/>
              <a:gd name="connsiteY88-38438" fmla="*/ 4834312 h 5795240"/>
              <a:gd name="connsiteX89-38439" fmla="*/ 5935320 w 12641071"/>
              <a:gd name="connsiteY89-38440" fmla="*/ 4931081 h 5795240"/>
              <a:gd name="connsiteX90-38441" fmla="*/ 4971763 w 12641071"/>
              <a:gd name="connsiteY90-38442" fmla="*/ 5330200 h 5795240"/>
              <a:gd name="connsiteX91-38443" fmla="*/ 3716172 w 12641071"/>
              <a:gd name="connsiteY91-38444" fmla="*/ 4497938 h 5795240"/>
              <a:gd name="connsiteX92-38445" fmla="*/ 3659438 w 12641071"/>
              <a:gd name="connsiteY92-38446" fmla="*/ 4330309 h 5795240"/>
              <a:gd name="connsiteX93-38447" fmla="*/ 3659440 w 12641071"/>
              <a:gd name="connsiteY93-38448" fmla="*/ 4330309 h 5795240"/>
              <a:gd name="connsiteX94-38449" fmla="*/ 3613217 w 12641071"/>
              <a:gd name="connsiteY94-38450" fmla="*/ 4245153 h 5795240"/>
              <a:gd name="connsiteX95-38451" fmla="*/ 3083792 w 12641071"/>
              <a:gd name="connsiteY95-38452" fmla="*/ 3963660 h 5795240"/>
              <a:gd name="connsiteX96-38453" fmla="*/ 2835272 w 12641071"/>
              <a:gd name="connsiteY96-38454" fmla="*/ 4013833 h 5795240"/>
              <a:gd name="connsiteX97-38455" fmla="*/ 2762875 w 12641071"/>
              <a:gd name="connsiteY97-38456" fmla="*/ 4057784 h 5795240"/>
              <a:gd name="connsiteX98-38457" fmla="*/ 2762878 w 12641071"/>
              <a:gd name="connsiteY98-38458" fmla="*/ 4057784 h 5795240"/>
              <a:gd name="connsiteX99-38459" fmla="*/ 2694694 w 12641071"/>
              <a:gd name="connsiteY99-38460" fmla="*/ 4099208 h 5795240"/>
              <a:gd name="connsiteX100-38461" fmla="*/ 2726822 w 12641071"/>
              <a:gd name="connsiteY100-38462" fmla="*/ 4072700 h 5795240"/>
              <a:gd name="connsiteX101-38463" fmla="*/ 2757719 w 12641071"/>
              <a:gd name="connsiteY101-38464" fmla="*/ 4055929 h 5795240"/>
              <a:gd name="connsiteX102-38465" fmla="*/ 2726820 w 12641071"/>
              <a:gd name="connsiteY102-38466" fmla="*/ 4072700 h 5795240"/>
              <a:gd name="connsiteX103-38467" fmla="*/ 2694692 w 12641071"/>
              <a:gd name="connsiteY103-38468" fmla="*/ 4099208 h 5795240"/>
              <a:gd name="connsiteX104-38469" fmla="*/ 2664698 w 12641071"/>
              <a:gd name="connsiteY104-38470" fmla="*/ 4117431 h 5795240"/>
              <a:gd name="connsiteX105-38471" fmla="*/ 1804544 w 12641071"/>
              <a:gd name="connsiteY105-38472" fmla="*/ 4335229 h 5795240"/>
              <a:gd name="connsiteX106-38473" fmla="*/ 0 w 12641071"/>
              <a:gd name="connsiteY106-38474" fmla="*/ 2530685 h 5795240"/>
              <a:gd name="connsiteX107-38475" fmla="*/ 1804544 w 12641071"/>
              <a:gd name="connsiteY107-38476" fmla="*/ 726143 h 5795240"/>
              <a:gd name="connsiteX108-38477" fmla="*/ 3080549 w 12641071"/>
              <a:gd name="connsiteY108-38478" fmla="*/ 1254682 h 5795240"/>
              <a:gd name="connsiteX109-38479" fmla="*/ 3268676 w 12641071"/>
              <a:gd name="connsiteY109-38480" fmla="*/ 1461167 h 5795240"/>
              <a:gd name="connsiteX110-38481" fmla="*/ 3565826 w 12641071"/>
              <a:gd name="connsiteY110-38482" fmla="*/ 1551935 h 5795240"/>
              <a:gd name="connsiteX111-38483" fmla="*/ 4086504 w 12641071"/>
              <a:gd name="connsiteY111-38484" fmla="*/ 1127574 h 5795240"/>
              <a:gd name="connsiteX112-38485" fmla="*/ 4103078 w 12641071"/>
              <a:gd name="connsiteY112-38486" fmla="*/ 1004204 h 5795240"/>
              <a:gd name="connsiteX113-38487" fmla="*/ 5215874 w 12641071"/>
              <a:gd name="connsiteY113-38488" fmla="*/ 0 h 5795240"/>
              <a:gd name="connsiteX0-38489" fmla="*/ 5215874 w 12641071"/>
              <a:gd name="connsiteY0-38490" fmla="*/ 0 h 5795240"/>
              <a:gd name="connsiteX1-38491" fmla="*/ 5927386 w 12641071"/>
              <a:gd name="connsiteY1-38492" fmla="*/ 255427 h 5795240"/>
              <a:gd name="connsiteX2-38493" fmla="*/ 6105193 w 12641071"/>
              <a:gd name="connsiteY2-38494" fmla="*/ 442067 h 5795240"/>
              <a:gd name="connsiteX3-38495" fmla="*/ 6105193 w 12641071"/>
              <a:gd name="connsiteY3-38496" fmla="*/ 442069 h 5795240"/>
              <a:gd name="connsiteX4-38497" fmla="*/ 6141460 w 12641071"/>
              <a:gd name="connsiteY4-38498" fmla="*/ 475027 h 5795240"/>
              <a:gd name="connsiteX5-38499" fmla="*/ 6788665 w 12641071"/>
              <a:gd name="connsiteY5-38500" fmla="*/ 707369 h 5795240"/>
              <a:gd name="connsiteX6-38501" fmla="*/ 7184710 w 12641071"/>
              <a:gd name="connsiteY6-38502" fmla="*/ 627411 h 5795240"/>
              <a:gd name="connsiteX7-38503" fmla="*/ 7314851 w 12641071"/>
              <a:gd name="connsiteY7-38504" fmla="*/ 559537 h 5795240"/>
              <a:gd name="connsiteX8-38505" fmla="*/ 7314853 w 12641071"/>
              <a:gd name="connsiteY8-38506" fmla="*/ 559536 h 5795240"/>
              <a:gd name="connsiteX9-38507" fmla="*/ 7314851 w 12641071"/>
              <a:gd name="connsiteY9-38508" fmla="*/ 559537 h 5795240"/>
              <a:gd name="connsiteX10-38509" fmla="*/ 7391626 w 12641071"/>
              <a:gd name="connsiteY10-38510" fmla="*/ 508114 h 5795240"/>
              <a:gd name="connsiteX11-38511" fmla="*/ 7391631 w 12641071"/>
              <a:gd name="connsiteY11-38512" fmla="*/ 508110 h 5795240"/>
              <a:gd name="connsiteX12-38513" fmla="*/ 7478934 w 12641071"/>
              <a:gd name="connsiteY12-38514" fmla="*/ 466053 h 5795240"/>
              <a:gd name="connsiteX13-38515" fmla="*/ 7897193 w 12641071"/>
              <a:gd name="connsiteY13-38516" fmla="*/ 381611 h 5795240"/>
              <a:gd name="connsiteX14-38517" fmla="*/ 8788216 w 12641071"/>
              <a:gd name="connsiteY14-38518" fmla="*/ 855364 h 5795240"/>
              <a:gd name="connsiteX15-38519" fmla="*/ 8832362 w 12641071"/>
              <a:gd name="connsiteY15-38520" fmla="*/ 928030 h 5795240"/>
              <a:gd name="connsiteX16-38521" fmla="*/ 8832362 w 12641071"/>
              <a:gd name="connsiteY16-38522" fmla="*/ 928033 h 5795240"/>
              <a:gd name="connsiteX17-38523" fmla="*/ 8842040 w 12641071"/>
              <a:gd name="connsiteY17-38524" fmla="*/ 943961 h 5795240"/>
              <a:gd name="connsiteX18-38525" fmla="*/ 8856144 w 12641071"/>
              <a:gd name="connsiteY18-38526" fmla="*/ 973241 h 5795240"/>
              <a:gd name="connsiteX19-38527" fmla="*/ 8856145 w 12641071"/>
              <a:gd name="connsiteY19-38528" fmla="*/ 973241 h 5795240"/>
              <a:gd name="connsiteX20-38529" fmla="*/ 8878117 w 12641071"/>
              <a:gd name="connsiteY20-38530" fmla="*/ 1018851 h 5795240"/>
              <a:gd name="connsiteX21-38531" fmla="*/ 8877719 w 12641071"/>
              <a:gd name="connsiteY21-38532" fmla="*/ 1018369 h 5795240"/>
              <a:gd name="connsiteX22-38533" fmla="*/ 8853250 w 12641071"/>
              <a:gd name="connsiteY22-38534" fmla="*/ 973288 h 5795240"/>
              <a:gd name="connsiteX23-38535" fmla="*/ 8853249 w 12641071"/>
              <a:gd name="connsiteY23-38536" fmla="*/ 973288 h 5795240"/>
              <a:gd name="connsiteX24-38537" fmla="*/ 8853248 w 12641071"/>
              <a:gd name="connsiteY24-38538" fmla="*/ 973287 h 5795240"/>
              <a:gd name="connsiteX25-38539" fmla="*/ 8849677 w 12641071"/>
              <a:gd name="connsiteY25-38540" fmla="*/ 973341 h 5795240"/>
              <a:gd name="connsiteX26-38541" fmla="*/ 8641543 w 12641071"/>
              <a:gd name="connsiteY26-38542" fmla="*/ 916577 h 5795240"/>
              <a:gd name="connsiteX27-38543" fmla="*/ 8641545 w 12641071"/>
              <a:gd name="connsiteY27-38544" fmla="*/ 916580 h 5795240"/>
              <a:gd name="connsiteX28-38545" fmla="*/ 8849676 w 12641071"/>
              <a:gd name="connsiteY28-38546" fmla="*/ 973343 h 5795240"/>
              <a:gd name="connsiteX29-38547" fmla="*/ 8853248 w 12641071"/>
              <a:gd name="connsiteY29-38548" fmla="*/ 973288 h 5795240"/>
              <a:gd name="connsiteX30-38549" fmla="*/ 8877719 w 12641071"/>
              <a:gd name="connsiteY30-38550" fmla="*/ 1018371 h 5795240"/>
              <a:gd name="connsiteX31-38551" fmla="*/ 8878116 w 12641071"/>
              <a:gd name="connsiteY31-38552" fmla="*/ 1018851 h 5795240"/>
              <a:gd name="connsiteX32-38553" fmla="*/ 8887288 w 12641071"/>
              <a:gd name="connsiteY32-38554" fmla="*/ 1037892 h 5795240"/>
              <a:gd name="connsiteX33-38555" fmla="*/ 8949899 w 12641071"/>
              <a:gd name="connsiteY33-38556" fmla="*/ 1239592 h 5795240"/>
              <a:gd name="connsiteX34-38557" fmla="*/ 8968437 w 12641071"/>
              <a:gd name="connsiteY34-38558" fmla="*/ 1423482 h 5795240"/>
              <a:gd name="connsiteX35-38559" fmla="*/ 8949899 w 12641071"/>
              <a:gd name="connsiteY35-38560" fmla="*/ 1239591 h 5795240"/>
              <a:gd name="connsiteX36-38561" fmla="*/ 8887288 w 12641071"/>
              <a:gd name="connsiteY36-38562" fmla="*/ 1037890 h 5795240"/>
              <a:gd name="connsiteX37-38563" fmla="*/ 8878116 w 12641071"/>
              <a:gd name="connsiteY37-38564" fmla="*/ 1018851 h 5795240"/>
              <a:gd name="connsiteX38-38565" fmla="*/ 8931285 w 12641071"/>
              <a:gd name="connsiteY38-38566" fmla="*/ 1083292 h 5795240"/>
              <a:gd name="connsiteX39-38567" fmla="*/ 9241478 w 12641071"/>
              <a:gd name="connsiteY39-38568" fmla="*/ 1211778 h 5795240"/>
              <a:gd name="connsiteX40-38569" fmla="*/ 9605238 w 12641071"/>
              <a:gd name="connsiteY40-38570" fmla="*/ 1018369 h 5795240"/>
              <a:gd name="connsiteX41-38571" fmla="*/ 9636247 w 12641071"/>
              <a:gd name="connsiteY41-38572" fmla="*/ 961241 h 5795240"/>
              <a:gd name="connsiteX42-38573" fmla="*/ 9641995 w 12641071"/>
              <a:gd name="connsiteY42-38574" fmla="*/ 961152 h 5795240"/>
              <a:gd name="connsiteX43-38575" fmla="*/ 9584939 w 12641071"/>
              <a:gd name="connsiteY43-38576" fmla="*/ 1079594 h 5795240"/>
              <a:gd name="connsiteX44-38577" fmla="*/ 9546257 w 12641071"/>
              <a:gd name="connsiteY44-38578" fmla="*/ 1204206 h 5795240"/>
              <a:gd name="connsiteX45-38579" fmla="*/ 9584939 w 12641071"/>
              <a:gd name="connsiteY45-38580" fmla="*/ 1079596 h 5795240"/>
              <a:gd name="connsiteX46-38581" fmla="*/ 9641995 w 12641071"/>
              <a:gd name="connsiteY46-38582" fmla="*/ 961153 h 5795240"/>
              <a:gd name="connsiteX47-38583" fmla="*/ 9653069 w 12641071"/>
              <a:gd name="connsiteY47-38584" fmla="*/ 960983 h 5795240"/>
              <a:gd name="connsiteX48-38585" fmla="*/ 9801564 w 12641071"/>
              <a:gd name="connsiteY48-38586" fmla="*/ 1196828 h 5795240"/>
              <a:gd name="connsiteX49-38587" fmla="*/ 9801566 w 12641071"/>
              <a:gd name="connsiteY49-38588" fmla="*/ 1196828 h 5795240"/>
              <a:gd name="connsiteX50-38589" fmla="*/ 9653070 w 12641071"/>
              <a:gd name="connsiteY50-38590" fmla="*/ 960982 h 5795240"/>
              <a:gd name="connsiteX51-38591" fmla="*/ 9641996 w 12641071"/>
              <a:gd name="connsiteY51-38592" fmla="*/ 961152 h 5795240"/>
              <a:gd name="connsiteX52-38593" fmla="*/ 9651917 w 12641071"/>
              <a:gd name="connsiteY52-38594" fmla="*/ 940556 h 5795240"/>
              <a:gd name="connsiteX53-38595" fmla="*/ 11050508 w 12641071"/>
              <a:gd name="connsiteY53-38596" fmla="*/ 108150 h 5795240"/>
              <a:gd name="connsiteX54-38597" fmla="*/ 12641071 w 12641071"/>
              <a:gd name="connsiteY54-38598" fmla="*/ 1698711 h 5795240"/>
              <a:gd name="connsiteX55-38599" fmla="*/ 11371062 w 12641071"/>
              <a:gd name="connsiteY55-38600" fmla="*/ 3256960 h 5795240"/>
              <a:gd name="connsiteX56-38601" fmla="*/ 11215953 w 12641071"/>
              <a:gd name="connsiteY56-38602" fmla="*/ 3280632 h 5795240"/>
              <a:gd name="connsiteX57-38603" fmla="*/ 11142318 w 12641071"/>
              <a:gd name="connsiteY57-38604" fmla="*/ 3276914 h 5795240"/>
              <a:gd name="connsiteX58-38605" fmla="*/ 11215952 w 12641071"/>
              <a:gd name="connsiteY58-38606" fmla="*/ 3280632 h 5795240"/>
              <a:gd name="connsiteX59-38607" fmla="*/ 11213133 w 12641071"/>
              <a:gd name="connsiteY59-38608" fmla="*/ 3281062 h 5795240"/>
              <a:gd name="connsiteX60-38609" fmla="*/ 11116921 w 12641071"/>
              <a:gd name="connsiteY60-38610" fmla="*/ 3285921 h 5795240"/>
              <a:gd name="connsiteX61-38611" fmla="*/ 11050507 w 12641071"/>
              <a:gd name="connsiteY61-38612" fmla="*/ 3289274 h 5795240"/>
              <a:gd name="connsiteX62-38613" fmla="*/ 11006292 w 12641071"/>
              <a:gd name="connsiteY62-38614" fmla="*/ 3287041 h 5795240"/>
              <a:gd name="connsiteX63-38615" fmla="*/ 10937101 w 12641071"/>
              <a:gd name="connsiteY63-38616" fmla="*/ 3297601 h 5795240"/>
              <a:gd name="connsiteX64-38617" fmla="*/ 10144740 w 12641071"/>
              <a:gd name="connsiteY64-38618" fmla="*/ 4089962 h 5795240"/>
              <a:gd name="connsiteX65-38619" fmla="*/ 10130374 w 12641071"/>
              <a:gd name="connsiteY65-38620" fmla="*/ 4184101 h 5795240"/>
              <a:gd name="connsiteX66-38621" fmla="*/ 10130375 w 12641071"/>
              <a:gd name="connsiteY66-38622" fmla="*/ 4184103 h 5795240"/>
              <a:gd name="connsiteX67-38623" fmla="*/ 10130656 w 12641071"/>
              <a:gd name="connsiteY67-38624" fmla="*/ 4185950 h 5795240"/>
              <a:gd name="connsiteX68-38625" fmla="*/ 10138194 w 12641071"/>
              <a:gd name="connsiteY68-38626" fmla="*/ 4335228 h 5795240"/>
              <a:gd name="connsiteX69-38627" fmla="*/ 10137710 w 12641071"/>
              <a:gd name="connsiteY69-38628" fmla="*/ 4344822 h 5795240"/>
              <a:gd name="connsiteX70-38629" fmla="*/ 10133555 w 12641071"/>
              <a:gd name="connsiteY70-38630" fmla="*/ 4427096 h 5795240"/>
              <a:gd name="connsiteX71-38631" fmla="*/ 10129312 w 12641071"/>
              <a:gd name="connsiteY71-38632" fmla="*/ 4399289 h 5795240"/>
              <a:gd name="connsiteX72-38633" fmla="*/ 10126797 w 12641071"/>
              <a:gd name="connsiteY72-38634" fmla="*/ 4349498 h 5795240"/>
              <a:gd name="connsiteX73-38635" fmla="*/ 10126796 w 12641071"/>
              <a:gd name="connsiteY73-38636" fmla="*/ 4349498 h 5795240"/>
              <a:gd name="connsiteX74-38637" fmla="*/ 10129311 w 12641071"/>
              <a:gd name="connsiteY74-38638" fmla="*/ 4399289 h 5795240"/>
              <a:gd name="connsiteX75-38639" fmla="*/ 10133554 w 12641071"/>
              <a:gd name="connsiteY75-38640" fmla="*/ 4427096 h 5795240"/>
              <a:gd name="connsiteX76-38641" fmla="*/ 10130656 w 12641071"/>
              <a:gd name="connsiteY76-38642" fmla="*/ 4484506 h 5795240"/>
              <a:gd name="connsiteX77-38643" fmla="*/ 8678182 w 12641071"/>
              <a:gd name="connsiteY77-38644" fmla="*/ 5795240 h 5795240"/>
              <a:gd name="connsiteX78-38645" fmla="*/ 7467518 w 12641071"/>
              <a:gd name="connsiteY78-38646" fmla="*/ 5151535 h 5795240"/>
              <a:gd name="connsiteX79-38647" fmla="*/ 7419945 w 12641071"/>
              <a:gd name="connsiteY79-38648" fmla="*/ 5073228 h 5795240"/>
              <a:gd name="connsiteX80-38649" fmla="*/ 7367299 w 12641071"/>
              <a:gd name="connsiteY80-38650" fmla="*/ 4974928 h 5795240"/>
              <a:gd name="connsiteX81-38651" fmla="*/ 7320958 w 12641071"/>
              <a:gd name="connsiteY81-38652" fmla="*/ 4870887 h 5795240"/>
              <a:gd name="connsiteX82-38653" fmla="*/ 7322174 w 12641071"/>
              <a:gd name="connsiteY82-38654" fmla="*/ 4872361 h 5795240"/>
              <a:gd name="connsiteX83-38655" fmla="*/ 7322175 w 12641071"/>
              <a:gd name="connsiteY83-38656" fmla="*/ 4872361 h 5795240"/>
              <a:gd name="connsiteX84-38657" fmla="*/ 7223551 w 12641071"/>
              <a:gd name="connsiteY84-38658" fmla="*/ 4752829 h 5795240"/>
              <a:gd name="connsiteX85-38659" fmla="*/ 6652445 w 12641071"/>
              <a:gd name="connsiteY85-38660" fmla="*/ 4516269 h 5795240"/>
              <a:gd name="connsiteX86-38661" fmla="*/ 6200873 w 12641071"/>
              <a:gd name="connsiteY86-38662" fmla="*/ 4654206 h 5795240"/>
              <a:gd name="connsiteX87-38663" fmla="*/ 6088813 w 12641071"/>
              <a:gd name="connsiteY87-38664" fmla="*/ 4746663 h 5795240"/>
              <a:gd name="connsiteX88-38665" fmla="*/ 6023271 w 12641071"/>
              <a:gd name="connsiteY88-38666" fmla="*/ 4834312 h 5795240"/>
              <a:gd name="connsiteX89-38667" fmla="*/ 5935320 w 12641071"/>
              <a:gd name="connsiteY89-38668" fmla="*/ 4931081 h 5795240"/>
              <a:gd name="connsiteX90-38669" fmla="*/ 4971763 w 12641071"/>
              <a:gd name="connsiteY90-38670" fmla="*/ 5330200 h 5795240"/>
              <a:gd name="connsiteX91-38671" fmla="*/ 3716172 w 12641071"/>
              <a:gd name="connsiteY91-38672" fmla="*/ 4497938 h 5795240"/>
              <a:gd name="connsiteX92-38673" fmla="*/ 3659438 w 12641071"/>
              <a:gd name="connsiteY92-38674" fmla="*/ 4330309 h 5795240"/>
              <a:gd name="connsiteX93-38675" fmla="*/ 3659440 w 12641071"/>
              <a:gd name="connsiteY93-38676" fmla="*/ 4330309 h 5795240"/>
              <a:gd name="connsiteX94-38677" fmla="*/ 3613217 w 12641071"/>
              <a:gd name="connsiteY94-38678" fmla="*/ 4245153 h 5795240"/>
              <a:gd name="connsiteX95-38679" fmla="*/ 3083792 w 12641071"/>
              <a:gd name="connsiteY95-38680" fmla="*/ 3963660 h 5795240"/>
              <a:gd name="connsiteX96-38681" fmla="*/ 2835272 w 12641071"/>
              <a:gd name="connsiteY96-38682" fmla="*/ 4013833 h 5795240"/>
              <a:gd name="connsiteX97-38683" fmla="*/ 2762875 w 12641071"/>
              <a:gd name="connsiteY97-38684" fmla="*/ 4057784 h 5795240"/>
              <a:gd name="connsiteX98-38685" fmla="*/ 2762878 w 12641071"/>
              <a:gd name="connsiteY98-38686" fmla="*/ 4057784 h 5795240"/>
              <a:gd name="connsiteX99-38687" fmla="*/ 2694694 w 12641071"/>
              <a:gd name="connsiteY99-38688" fmla="*/ 4099208 h 5795240"/>
              <a:gd name="connsiteX100-38689" fmla="*/ 2726822 w 12641071"/>
              <a:gd name="connsiteY100-38690" fmla="*/ 4072700 h 5795240"/>
              <a:gd name="connsiteX101-38691" fmla="*/ 2757719 w 12641071"/>
              <a:gd name="connsiteY101-38692" fmla="*/ 4055929 h 5795240"/>
              <a:gd name="connsiteX102-38693" fmla="*/ 2694692 w 12641071"/>
              <a:gd name="connsiteY102-38694" fmla="*/ 4099208 h 5795240"/>
              <a:gd name="connsiteX103-38695" fmla="*/ 2664698 w 12641071"/>
              <a:gd name="connsiteY103-38696" fmla="*/ 4117431 h 5795240"/>
              <a:gd name="connsiteX104-38697" fmla="*/ 1804544 w 12641071"/>
              <a:gd name="connsiteY104-38698" fmla="*/ 4335229 h 5795240"/>
              <a:gd name="connsiteX105-38699" fmla="*/ 0 w 12641071"/>
              <a:gd name="connsiteY105-38700" fmla="*/ 2530685 h 5795240"/>
              <a:gd name="connsiteX106-38701" fmla="*/ 1804544 w 12641071"/>
              <a:gd name="connsiteY106-38702" fmla="*/ 726143 h 5795240"/>
              <a:gd name="connsiteX107-38703" fmla="*/ 3080549 w 12641071"/>
              <a:gd name="connsiteY107-38704" fmla="*/ 1254682 h 5795240"/>
              <a:gd name="connsiteX108-38705" fmla="*/ 3268676 w 12641071"/>
              <a:gd name="connsiteY108-38706" fmla="*/ 1461167 h 5795240"/>
              <a:gd name="connsiteX109-38707" fmla="*/ 3565826 w 12641071"/>
              <a:gd name="connsiteY109-38708" fmla="*/ 1551935 h 5795240"/>
              <a:gd name="connsiteX110-38709" fmla="*/ 4086504 w 12641071"/>
              <a:gd name="connsiteY110-38710" fmla="*/ 1127574 h 5795240"/>
              <a:gd name="connsiteX111-38711" fmla="*/ 4103078 w 12641071"/>
              <a:gd name="connsiteY111-38712" fmla="*/ 1004204 h 5795240"/>
              <a:gd name="connsiteX112-38713" fmla="*/ 5215874 w 12641071"/>
              <a:gd name="connsiteY112-38714" fmla="*/ 0 h 5795240"/>
              <a:gd name="connsiteX0-38715" fmla="*/ 5215874 w 12641071"/>
              <a:gd name="connsiteY0-38716" fmla="*/ 0 h 5795240"/>
              <a:gd name="connsiteX1-38717" fmla="*/ 5927386 w 12641071"/>
              <a:gd name="connsiteY1-38718" fmla="*/ 255427 h 5795240"/>
              <a:gd name="connsiteX2-38719" fmla="*/ 6105193 w 12641071"/>
              <a:gd name="connsiteY2-38720" fmla="*/ 442067 h 5795240"/>
              <a:gd name="connsiteX3-38721" fmla="*/ 6105193 w 12641071"/>
              <a:gd name="connsiteY3-38722" fmla="*/ 442069 h 5795240"/>
              <a:gd name="connsiteX4-38723" fmla="*/ 6141460 w 12641071"/>
              <a:gd name="connsiteY4-38724" fmla="*/ 475027 h 5795240"/>
              <a:gd name="connsiteX5-38725" fmla="*/ 6788665 w 12641071"/>
              <a:gd name="connsiteY5-38726" fmla="*/ 707369 h 5795240"/>
              <a:gd name="connsiteX6-38727" fmla="*/ 7184710 w 12641071"/>
              <a:gd name="connsiteY6-38728" fmla="*/ 627411 h 5795240"/>
              <a:gd name="connsiteX7-38729" fmla="*/ 7314851 w 12641071"/>
              <a:gd name="connsiteY7-38730" fmla="*/ 559537 h 5795240"/>
              <a:gd name="connsiteX8-38731" fmla="*/ 7314853 w 12641071"/>
              <a:gd name="connsiteY8-38732" fmla="*/ 559536 h 5795240"/>
              <a:gd name="connsiteX9-38733" fmla="*/ 7314851 w 12641071"/>
              <a:gd name="connsiteY9-38734" fmla="*/ 559537 h 5795240"/>
              <a:gd name="connsiteX10-38735" fmla="*/ 7391626 w 12641071"/>
              <a:gd name="connsiteY10-38736" fmla="*/ 508114 h 5795240"/>
              <a:gd name="connsiteX11-38737" fmla="*/ 7391631 w 12641071"/>
              <a:gd name="connsiteY11-38738" fmla="*/ 508110 h 5795240"/>
              <a:gd name="connsiteX12-38739" fmla="*/ 7478934 w 12641071"/>
              <a:gd name="connsiteY12-38740" fmla="*/ 466053 h 5795240"/>
              <a:gd name="connsiteX13-38741" fmla="*/ 7897193 w 12641071"/>
              <a:gd name="connsiteY13-38742" fmla="*/ 381611 h 5795240"/>
              <a:gd name="connsiteX14-38743" fmla="*/ 8788216 w 12641071"/>
              <a:gd name="connsiteY14-38744" fmla="*/ 855364 h 5795240"/>
              <a:gd name="connsiteX15-38745" fmla="*/ 8832362 w 12641071"/>
              <a:gd name="connsiteY15-38746" fmla="*/ 928030 h 5795240"/>
              <a:gd name="connsiteX16-38747" fmla="*/ 8832362 w 12641071"/>
              <a:gd name="connsiteY16-38748" fmla="*/ 928033 h 5795240"/>
              <a:gd name="connsiteX17-38749" fmla="*/ 8842040 w 12641071"/>
              <a:gd name="connsiteY17-38750" fmla="*/ 943961 h 5795240"/>
              <a:gd name="connsiteX18-38751" fmla="*/ 8856144 w 12641071"/>
              <a:gd name="connsiteY18-38752" fmla="*/ 973241 h 5795240"/>
              <a:gd name="connsiteX19-38753" fmla="*/ 8856145 w 12641071"/>
              <a:gd name="connsiteY19-38754" fmla="*/ 973241 h 5795240"/>
              <a:gd name="connsiteX20-38755" fmla="*/ 8878117 w 12641071"/>
              <a:gd name="connsiteY20-38756" fmla="*/ 1018851 h 5795240"/>
              <a:gd name="connsiteX21-38757" fmla="*/ 8877719 w 12641071"/>
              <a:gd name="connsiteY21-38758" fmla="*/ 1018369 h 5795240"/>
              <a:gd name="connsiteX22-38759" fmla="*/ 8853250 w 12641071"/>
              <a:gd name="connsiteY22-38760" fmla="*/ 973288 h 5795240"/>
              <a:gd name="connsiteX23-38761" fmla="*/ 8853249 w 12641071"/>
              <a:gd name="connsiteY23-38762" fmla="*/ 973288 h 5795240"/>
              <a:gd name="connsiteX24-38763" fmla="*/ 8853248 w 12641071"/>
              <a:gd name="connsiteY24-38764" fmla="*/ 973287 h 5795240"/>
              <a:gd name="connsiteX25-38765" fmla="*/ 8849677 w 12641071"/>
              <a:gd name="connsiteY25-38766" fmla="*/ 973341 h 5795240"/>
              <a:gd name="connsiteX26-38767" fmla="*/ 8641543 w 12641071"/>
              <a:gd name="connsiteY26-38768" fmla="*/ 916577 h 5795240"/>
              <a:gd name="connsiteX27-38769" fmla="*/ 8641545 w 12641071"/>
              <a:gd name="connsiteY27-38770" fmla="*/ 916580 h 5795240"/>
              <a:gd name="connsiteX28-38771" fmla="*/ 8849676 w 12641071"/>
              <a:gd name="connsiteY28-38772" fmla="*/ 973343 h 5795240"/>
              <a:gd name="connsiteX29-38773" fmla="*/ 8853248 w 12641071"/>
              <a:gd name="connsiteY29-38774" fmla="*/ 973288 h 5795240"/>
              <a:gd name="connsiteX30-38775" fmla="*/ 8877719 w 12641071"/>
              <a:gd name="connsiteY30-38776" fmla="*/ 1018371 h 5795240"/>
              <a:gd name="connsiteX31-38777" fmla="*/ 8878116 w 12641071"/>
              <a:gd name="connsiteY31-38778" fmla="*/ 1018851 h 5795240"/>
              <a:gd name="connsiteX32-38779" fmla="*/ 8887288 w 12641071"/>
              <a:gd name="connsiteY32-38780" fmla="*/ 1037892 h 5795240"/>
              <a:gd name="connsiteX33-38781" fmla="*/ 8949899 w 12641071"/>
              <a:gd name="connsiteY33-38782" fmla="*/ 1239592 h 5795240"/>
              <a:gd name="connsiteX34-38783" fmla="*/ 8968437 w 12641071"/>
              <a:gd name="connsiteY34-38784" fmla="*/ 1423482 h 5795240"/>
              <a:gd name="connsiteX35-38785" fmla="*/ 8949899 w 12641071"/>
              <a:gd name="connsiteY35-38786" fmla="*/ 1239591 h 5795240"/>
              <a:gd name="connsiteX36-38787" fmla="*/ 8887288 w 12641071"/>
              <a:gd name="connsiteY36-38788" fmla="*/ 1037890 h 5795240"/>
              <a:gd name="connsiteX37-38789" fmla="*/ 8878116 w 12641071"/>
              <a:gd name="connsiteY37-38790" fmla="*/ 1018851 h 5795240"/>
              <a:gd name="connsiteX38-38791" fmla="*/ 8931285 w 12641071"/>
              <a:gd name="connsiteY38-38792" fmla="*/ 1083292 h 5795240"/>
              <a:gd name="connsiteX39-38793" fmla="*/ 9241478 w 12641071"/>
              <a:gd name="connsiteY39-38794" fmla="*/ 1211778 h 5795240"/>
              <a:gd name="connsiteX40-38795" fmla="*/ 9605238 w 12641071"/>
              <a:gd name="connsiteY40-38796" fmla="*/ 1018369 h 5795240"/>
              <a:gd name="connsiteX41-38797" fmla="*/ 9636247 w 12641071"/>
              <a:gd name="connsiteY41-38798" fmla="*/ 961241 h 5795240"/>
              <a:gd name="connsiteX42-38799" fmla="*/ 9641995 w 12641071"/>
              <a:gd name="connsiteY42-38800" fmla="*/ 961152 h 5795240"/>
              <a:gd name="connsiteX43-38801" fmla="*/ 9584939 w 12641071"/>
              <a:gd name="connsiteY43-38802" fmla="*/ 1079594 h 5795240"/>
              <a:gd name="connsiteX44-38803" fmla="*/ 9546257 w 12641071"/>
              <a:gd name="connsiteY44-38804" fmla="*/ 1204206 h 5795240"/>
              <a:gd name="connsiteX45-38805" fmla="*/ 9584939 w 12641071"/>
              <a:gd name="connsiteY45-38806" fmla="*/ 1079596 h 5795240"/>
              <a:gd name="connsiteX46-38807" fmla="*/ 9641995 w 12641071"/>
              <a:gd name="connsiteY46-38808" fmla="*/ 961153 h 5795240"/>
              <a:gd name="connsiteX47-38809" fmla="*/ 9653069 w 12641071"/>
              <a:gd name="connsiteY47-38810" fmla="*/ 960983 h 5795240"/>
              <a:gd name="connsiteX48-38811" fmla="*/ 9801564 w 12641071"/>
              <a:gd name="connsiteY48-38812" fmla="*/ 1196828 h 5795240"/>
              <a:gd name="connsiteX49-38813" fmla="*/ 9801566 w 12641071"/>
              <a:gd name="connsiteY49-38814" fmla="*/ 1196828 h 5795240"/>
              <a:gd name="connsiteX50-38815" fmla="*/ 9653070 w 12641071"/>
              <a:gd name="connsiteY50-38816" fmla="*/ 960982 h 5795240"/>
              <a:gd name="connsiteX51-38817" fmla="*/ 9641996 w 12641071"/>
              <a:gd name="connsiteY51-38818" fmla="*/ 961152 h 5795240"/>
              <a:gd name="connsiteX52-38819" fmla="*/ 9651917 w 12641071"/>
              <a:gd name="connsiteY52-38820" fmla="*/ 940556 h 5795240"/>
              <a:gd name="connsiteX53-38821" fmla="*/ 11050508 w 12641071"/>
              <a:gd name="connsiteY53-38822" fmla="*/ 108150 h 5795240"/>
              <a:gd name="connsiteX54-38823" fmla="*/ 12641071 w 12641071"/>
              <a:gd name="connsiteY54-38824" fmla="*/ 1698711 h 5795240"/>
              <a:gd name="connsiteX55-38825" fmla="*/ 11371062 w 12641071"/>
              <a:gd name="connsiteY55-38826" fmla="*/ 3256960 h 5795240"/>
              <a:gd name="connsiteX56-38827" fmla="*/ 11215953 w 12641071"/>
              <a:gd name="connsiteY56-38828" fmla="*/ 3280632 h 5795240"/>
              <a:gd name="connsiteX57-38829" fmla="*/ 11142318 w 12641071"/>
              <a:gd name="connsiteY57-38830" fmla="*/ 3276914 h 5795240"/>
              <a:gd name="connsiteX58-38831" fmla="*/ 11215952 w 12641071"/>
              <a:gd name="connsiteY58-38832" fmla="*/ 3280632 h 5795240"/>
              <a:gd name="connsiteX59-38833" fmla="*/ 11213133 w 12641071"/>
              <a:gd name="connsiteY59-38834" fmla="*/ 3281062 h 5795240"/>
              <a:gd name="connsiteX60-38835" fmla="*/ 11116921 w 12641071"/>
              <a:gd name="connsiteY60-38836" fmla="*/ 3285921 h 5795240"/>
              <a:gd name="connsiteX61-38837" fmla="*/ 11050507 w 12641071"/>
              <a:gd name="connsiteY61-38838" fmla="*/ 3289274 h 5795240"/>
              <a:gd name="connsiteX62-38839" fmla="*/ 11006292 w 12641071"/>
              <a:gd name="connsiteY62-38840" fmla="*/ 3287041 h 5795240"/>
              <a:gd name="connsiteX63-38841" fmla="*/ 10937101 w 12641071"/>
              <a:gd name="connsiteY63-38842" fmla="*/ 3297601 h 5795240"/>
              <a:gd name="connsiteX64-38843" fmla="*/ 10144740 w 12641071"/>
              <a:gd name="connsiteY64-38844" fmla="*/ 4089962 h 5795240"/>
              <a:gd name="connsiteX65-38845" fmla="*/ 10130374 w 12641071"/>
              <a:gd name="connsiteY65-38846" fmla="*/ 4184101 h 5795240"/>
              <a:gd name="connsiteX66-38847" fmla="*/ 10130375 w 12641071"/>
              <a:gd name="connsiteY66-38848" fmla="*/ 4184103 h 5795240"/>
              <a:gd name="connsiteX67-38849" fmla="*/ 10130656 w 12641071"/>
              <a:gd name="connsiteY67-38850" fmla="*/ 4185950 h 5795240"/>
              <a:gd name="connsiteX68-38851" fmla="*/ 10138194 w 12641071"/>
              <a:gd name="connsiteY68-38852" fmla="*/ 4335228 h 5795240"/>
              <a:gd name="connsiteX69-38853" fmla="*/ 10137710 w 12641071"/>
              <a:gd name="connsiteY69-38854" fmla="*/ 4344822 h 5795240"/>
              <a:gd name="connsiteX70-38855" fmla="*/ 10133555 w 12641071"/>
              <a:gd name="connsiteY70-38856" fmla="*/ 4427096 h 5795240"/>
              <a:gd name="connsiteX71-38857" fmla="*/ 10129312 w 12641071"/>
              <a:gd name="connsiteY71-38858" fmla="*/ 4399289 h 5795240"/>
              <a:gd name="connsiteX72-38859" fmla="*/ 10126797 w 12641071"/>
              <a:gd name="connsiteY72-38860" fmla="*/ 4349498 h 5795240"/>
              <a:gd name="connsiteX73-38861" fmla="*/ 10126796 w 12641071"/>
              <a:gd name="connsiteY73-38862" fmla="*/ 4349498 h 5795240"/>
              <a:gd name="connsiteX74-38863" fmla="*/ 10129311 w 12641071"/>
              <a:gd name="connsiteY74-38864" fmla="*/ 4399289 h 5795240"/>
              <a:gd name="connsiteX75-38865" fmla="*/ 10133554 w 12641071"/>
              <a:gd name="connsiteY75-38866" fmla="*/ 4427096 h 5795240"/>
              <a:gd name="connsiteX76-38867" fmla="*/ 10130656 w 12641071"/>
              <a:gd name="connsiteY76-38868" fmla="*/ 4484506 h 5795240"/>
              <a:gd name="connsiteX77-38869" fmla="*/ 8678182 w 12641071"/>
              <a:gd name="connsiteY77-38870" fmla="*/ 5795240 h 5795240"/>
              <a:gd name="connsiteX78-38871" fmla="*/ 7467518 w 12641071"/>
              <a:gd name="connsiteY78-38872" fmla="*/ 5151535 h 5795240"/>
              <a:gd name="connsiteX79-38873" fmla="*/ 7419945 w 12641071"/>
              <a:gd name="connsiteY79-38874" fmla="*/ 5073228 h 5795240"/>
              <a:gd name="connsiteX80-38875" fmla="*/ 7367299 w 12641071"/>
              <a:gd name="connsiteY80-38876" fmla="*/ 4974928 h 5795240"/>
              <a:gd name="connsiteX81-38877" fmla="*/ 7320958 w 12641071"/>
              <a:gd name="connsiteY81-38878" fmla="*/ 4870887 h 5795240"/>
              <a:gd name="connsiteX82-38879" fmla="*/ 7322174 w 12641071"/>
              <a:gd name="connsiteY82-38880" fmla="*/ 4872361 h 5795240"/>
              <a:gd name="connsiteX83-38881" fmla="*/ 7322175 w 12641071"/>
              <a:gd name="connsiteY83-38882" fmla="*/ 4872361 h 5795240"/>
              <a:gd name="connsiteX84-38883" fmla="*/ 7223551 w 12641071"/>
              <a:gd name="connsiteY84-38884" fmla="*/ 4752829 h 5795240"/>
              <a:gd name="connsiteX85-38885" fmla="*/ 6652445 w 12641071"/>
              <a:gd name="connsiteY85-38886" fmla="*/ 4516269 h 5795240"/>
              <a:gd name="connsiteX86-38887" fmla="*/ 6200873 w 12641071"/>
              <a:gd name="connsiteY86-38888" fmla="*/ 4654206 h 5795240"/>
              <a:gd name="connsiteX87-38889" fmla="*/ 6088813 w 12641071"/>
              <a:gd name="connsiteY87-38890" fmla="*/ 4746663 h 5795240"/>
              <a:gd name="connsiteX88-38891" fmla="*/ 6023271 w 12641071"/>
              <a:gd name="connsiteY88-38892" fmla="*/ 4834312 h 5795240"/>
              <a:gd name="connsiteX89-38893" fmla="*/ 5935320 w 12641071"/>
              <a:gd name="connsiteY89-38894" fmla="*/ 4931081 h 5795240"/>
              <a:gd name="connsiteX90-38895" fmla="*/ 4971763 w 12641071"/>
              <a:gd name="connsiteY90-38896" fmla="*/ 5330200 h 5795240"/>
              <a:gd name="connsiteX91-38897" fmla="*/ 3716172 w 12641071"/>
              <a:gd name="connsiteY91-38898" fmla="*/ 4497938 h 5795240"/>
              <a:gd name="connsiteX92-38899" fmla="*/ 3659438 w 12641071"/>
              <a:gd name="connsiteY92-38900" fmla="*/ 4330309 h 5795240"/>
              <a:gd name="connsiteX93-38901" fmla="*/ 3659440 w 12641071"/>
              <a:gd name="connsiteY93-38902" fmla="*/ 4330309 h 5795240"/>
              <a:gd name="connsiteX94-38903" fmla="*/ 3613217 w 12641071"/>
              <a:gd name="connsiteY94-38904" fmla="*/ 4245153 h 5795240"/>
              <a:gd name="connsiteX95-38905" fmla="*/ 3083792 w 12641071"/>
              <a:gd name="connsiteY95-38906" fmla="*/ 3963660 h 5795240"/>
              <a:gd name="connsiteX96-38907" fmla="*/ 2835272 w 12641071"/>
              <a:gd name="connsiteY96-38908" fmla="*/ 4013833 h 5795240"/>
              <a:gd name="connsiteX97-38909" fmla="*/ 2762875 w 12641071"/>
              <a:gd name="connsiteY97-38910" fmla="*/ 4057784 h 5795240"/>
              <a:gd name="connsiteX98-38911" fmla="*/ 2762878 w 12641071"/>
              <a:gd name="connsiteY98-38912" fmla="*/ 4057784 h 5795240"/>
              <a:gd name="connsiteX99-38913" fmla="*/ 2694694 w 12641071"/>
              <a:gd name="connsiteY99-38914" fmla="*/ 4099208 h 5795240"/>
              <a:gd name="connsiteX100-38915" fmla="*/ 2726822 w 12641071"/>
              <a:gd name="connsiteY100-38916" fmla="*/ 4072700 h 5795240"/>
              <a:gd name="connsiteX101-38917" fmla="*/ 2694692 w 12641071"/>
              <a:gd name="connsiteY101-38918" fmla="*/ 4099208 h 5795240"/>
              <a:gd name="connsiteX102-38919" fmla="*/ 2664698 w 12641071"/>
              <a:gd name="connsiteY102-38920" fmla="*/ 4117431 h 5795240"/>
              <a:gd name="connsiteX103-38921" fmla="*/ 1804544 w 12641071"/>
              <a:gd name="connsiteY103-38922" fmla="*/ 4335229 h 5795240"/>
              <a:gd name="connsiteX104-38923" fmla="*/ 0 w 12641071"/>
              <a:gd name="connsiteY104-38924" fmla="*/ 2530685 h 5795240"/>
              <a:gd name="connsiteX105-38925" fmla="*/ 1804544 w 12641071"/>
              <a:gd name="connsiteY105-38926" fmla="*/ 726143 h 5795240"/>
              <a:gd name="connsiteX106-38927" fmla="*/ 3080549 w 12641071"/>
              <a:gd name="connsiteY106-38928" fmla="*/ 1254682 h 5795240"/>
              <a:gd name="connsiteX107-38929" fmla="*/ 3268676 w 12641071"/>
              <a:gd name="connsiteY107-38930" fmla="*/ 1461167 h 5795240"/>
              <a:gd name="connsiteX108-38931" fmla="*/ 3565826 w 12641071"/>
              <a:gd name="connsiteY108-38932" fmla="*/ 1551935 h 5795240"/>
              <a:gd name="connsiteX109-38933" fmla="*/ 4086504 w 12641071"/>
              <a:gd name="connsiteY109-38934" fmla="*/ 1127574 h 5795240"/>
              <a:gd name="connsiteX110-38935" fmla="*/ 4103078 w 12641071"/>
              <a:gd name="connsiteY110-38936" fmla="*/ 1004204 h 5795240"/>
              <a:gd name="connsiteX111-38937" fmla="*/ 5215874 w 12641071"/>
              <a:gd name="connsiteY111-38938" fmla="*/ 0 h 5795240"/>
              <a:gd name="connsiteX0-38939" fmla="*/ 5215874 w 12641071"/>
              <a:gd name="connsiteY0-38940" fmla="*/ 0 h 5795240"/>
              <a:gd name="connsiteX1-38941" fmla="*/ 5927386 w 12641071"/>
              <a:gd name="connsiteY1-38942" fmla="*/ 255427 h 5795240"/>
              <a:gd name="connsiteX2-38943" fmla="*/ 6105193 w 12641071"/>
              <a:gd name="connsiteY2-38944" fmla="*/ 442067 h 5795240"/>
              <a:gd name="connsiteX3-38945" fmla="*/ 6105193 w 12641071"/>
              <a:gd name="connsiteY3-38946" fmla="*/ 442069 h 5795240"/>
              <a:gd name="connsiteX4-38947" fmla="*/ 6141460 w 12641071"/>
              <a:gd name="connsiteY4-38948" fmla="*/ 475027 h 5795240"/>
              <a:gd name="connsiteX5-38949" fmla="*/ 6788665 w 12641071"/>
              <a:gd name="connsiteY5-38950" fmla="*/ 707369 h 5795240"/>
              <a:gd name="connsiteX6-38951" fmla="*/ 7184710 w 12641071"/>
              <a:gd name="connsiteY6-38952" fmla="*/ 627411 h 5795240"/>
              <a:gd name="connsiteX7-38953" fmla="*/ 7314851 w 12641071"/>
              <a:gd name="connsiteY7-38954" fmla="*/ 559537 h 5795240"/>
              <a:gd name="connsiteX8-38955" fmla="*/ 7314853 w 12641071"/>
              <a:gd name="connsiteY8-38956" fmla="*/ 559536 h 5795240"/>
              <a:gd name="connsiteX9-38957" fmla="*/ 7314851 w 12641071"/>
              <a:gd name="connsiteY9-38958" fmla="*/ 559537 h 5795240"/>
              <a:gd name="connsiteX10-38959" fmla="*/ 7391626 w 12641071"/>
              <a:gd name="connsiteY10-38960" fmla="*/ 508114 h 5795240"/>
              <a:gd name="connsiteX11-38961" fmla="*/ 7391631 w 12641071"/>
              <a:gd name="connsiteY11-38962" fmla="*/ 508110 h 5795240"/>
              <a:gd name="connsiteX12-38963" fmla="*/ 7478934 w 12641071"/>
              <a:gd name="connsiteY12-38964" fmla="*/ 466053 h 5795240"/>
              <a:gd name="connsiteX13-38965" fmla="*/ 7897193 w 12641071"/>
              <a:gd name="connsiteY13-38966" fmla="*/ 381611 h 5795240"/>
              <a:gd name="connsiteX14-38967" fmla="*/ 8788216 w 12641071"/>
              <a:gd name="connsiteY14-38968" fmla="*/ 855364 h 5795240"/>
              <a:gd name="connsiteX15-38969" fmla="*/ 8832362 w 12641071"/>
              <a:gd name="connsiteY15-38970" fmla="*/ 928030 h 5795240"/>
              <a:gd name="connsiteX16-38971" fmla="*/ 8832362 w 12641071"/>
              <a:gd name="connsiteY16-38972" fmla="*/ 928033 h 5795240"/>
              <a:gd name="connsiteX17-38973" fmla="*/ 8842040 w 12641071"/>
              <a:gd name="connsiteY17-38974" fmla="*/ 943961 h 5795240"/>
              <a:gd name="connsiteX18-38975" fmla="*/ 8856144 w 12641071"/>
              <a:gd name="connsiteY18-38976" fmla="*/ 973241 h 5795240"/>
              <a:gd name="connsiteX19-38977" fmla="*/ 8856145 w 12641071"/>
              <a:gd name="connsiteY19-38978" fmla="*/ 973241 h 5795240"/>
              <a:gd name="connsiteX20-38979" fmla="*/ 8878117 w 12641071"/>
              <a:gd name="connsiteY20-38980" fmla="*/ 1018851 h 5795240"/>
              <a:gd name="connsiteX21-38981" fmla="*/ 8877719 w 12641071"/>
              <a:gd name="connsiteY21-38982" fmla="*/ 1018369 h 5795240"/>
              <a:gd name="connsiteX22-38983" fmla="*/ 8853250 w 12641071"/>
              <a:gd name="connsiteY22-38984" fmla="*/ 973288 h 5795240"/>
              <a:gd name="connsiteX23-38985" fmla="*/ 8853249 w 12641071"/>
              <a:gd name="connsiteY23-38986" fmla="*/ 973288 h 5795240"/>
              <a:gd name="connsiteX24-38987" fmla="*/ 8853248 w 12641071"/>
              <a:gd name="connsiteY24-38988" fmla="*/ 973287 h 5795240"/>
              <a:gd name="connsiteX25-38989" fmla="*/ 8849677 w 12641071"/>
              <a:gd name="connsiteY25-38990" fmla="*/ 973341 h 5795240"/>
              <a:gd name="connsiteX26-38991" fmla="*/ 8641543 w 12641071"/>
              <a:gd name="connsiteY26-38992" fmla="*/ 916577 h 5795240"/>
              <a:gd name="connsiteX27-38993" fmla="*/ 8641545 w 12641071"/>
              <a:gd name="connsiteY27-38994" fmla="*/ 916580 h 5795240"/>
              <a:gd name="connsiteX28-38995" fmla="*/ 8849676 w 12641071"/>
              <a:gd name="connsiteY28-38996" fmla="*/ 973343 h 5795240"/>
              <a:gd name="connsiteX29-38997" fmla="*/ 8853248 w 12641071"/>
              <a:gd name="connsiteY29-38998" fmla="*/ 973288 h 5795240"/>
              <a:gd name="connsiteX30-38999" fmla="*/ 8877719 w 12641071"/>
              <a:gd name="connsiteY30-39000" fmla="*/ 1018371 h 5795240"/>
              <a:gd name="connsiteX31-39001" fmla="*/ 8878116 w 12641071"/>
              <a:gd name="connsiteY31-39002" fmla="*/ 1018851 h 5795240"/>
              <a:gd name="connsiteX32-39003" fmla="*/ 8887288 w 12641071"/>
              <a:gd name="connsiteY32-39004" fmla="*/ 1037892 h 5795240"/>
              <a:gd name="connsiteX33-39005" fmla="*/ 8949899 w 12641071"/>
              <a:gd name="connsiteY33-39006" fmla="*/ 1239592 h 5795240"/>
              <a:gd name="connsiteX34-39007" fmla="*/ 8968437 w 12641071"/>
              <a:gd name="connsiteY34-39008" fmla="*/ 1423482 h 5795240"/>
              <a:gd name="connsiteX35-39009" fmla="*/ 8949899 w 12641071"/>
              <a:gd name="connsiteY35-39010" fmla="*/ 1239591 h 5795240"/>
              <a:gd name="connsiteX36-39011" fmla="*/ 8887288 w 12641071"/>
              <a:gd name="connsiteY36-39012" fmla="*/ 1037890 h 5795240"/>
              <a:gd name="connsiteX37-39013" fmla="*/ 8878116 w 12641071"/>
              <a:gd name="connsiteY37-39014" fmla="*/ 1018851 h 5795240"/>
              <a:gd name="connsiteX38-39015" fmla="*/ 8931285 w 12641071"/>
              <a:gd name="connsiteY38-39016" fmla="*/ 1083292 h 5795240"/>
              <a:gd name="connsiteX39-39017" fmla="*/ 9241478 w 12641071"/>
              <a:gd name="connsiteY39-39018" fmla="*/ 1211778 h 5795240"/>
              <a:gd name="connsiteX40-39019" fmla="*/ 9605238 w 12641071"/>
              <a:gd name="connsiteY40-39020" fmla="*/ 1018369 h 5795240"/>
              <a:gd name="connsiteX41-39021" fmla="*/ 9636247 w 12641071"/>
              <a:gd name="connsiteY41-39022" fmla="*/ 961241 h 5795240"/>
              <a:gd name="connsiteX42-39023" fmla="*/ 9641995 w 12641071"/>
              <a:gd name="connsiteY42-39024" fmla="*/ 961152 h 5795240"/>
              <a:gd name="connsiteX43-39025" fmla="*/ 9584939 w 12641071"/>
              <a:gd name="connsiteY43-39026" fmla="*/ 1079594 h 5795240"/>
              <a:gd name="connsiteX44-39027" fmla="*/ 9546257 w 12641071"/>
              <a:gd name="connsiteY44-39028" fmla="*/ 1204206 h 5795240"/>
              <a:gd name="connsiteX45-39029" fmla="*/ 9584939 w 12641071"/>
              <a:gd name="connsiteY45-39030" fmla="*/ 1079596 h 5795240"/>
              <a:gd name="connsiteX46-39031" fmla="*/ 9641995 w 12641071"/>
              <a:gd name="connsiteY46-39032" fmla="*/ 961153 h 5795240"/>
              <a:gd name="connsiteX47-39033" fmla="*/ 9653069 w 12641071"/>
              <a:gd name="connsiteY47-39034" fmla="*/ 960983 h 5795240"/>
              <a:gd name="connsiteX48-39035" fmla="*/ 9801564 w 12641071"/>
              <a:gd name="connsiteY48-39036" fmla="*/ 1196828 h 5795240"/>
              <a:gd name="connsiteX49-39037" fmla="*/ 9801566 w 12641071"/>
              <a:gd name="connsiteY49-39038" fmla="*/ 1196828 h 5795240"/>
              <a:gd name="connsiteX50-39039" fmla="*/ 9653070 w 12641071"/>
              <a:gd name="connsiteY50-39040" fmla="*/ 960982 h 5795240"/>
              <a:gd name="connsiteX51-39041" fmla="*/ 9641996 w 12641071"/>
              <a:gd name="connsiteY51-39042" fmla="*/ 961152 h 5795240"/>
              <a:gd name="connsiteX52-39043" fmla="*/ 9651917 w 12641071"/>
              <a:gd name="connsiteY52-39044" fmla="*/ 940556 h 5795240"/>
              <a:gd name="connsiteX53-39045" fmla="*/ 11050508 w 12641071"/>
              <a:gd name="connsiteY53-39046" fmla="*/ 108150 h 5795240"/>
              <a:gd name="connsiteX54-39047" fmla="*/ 12641071 w 12641071"/>
              <a:gd name="connsiteY54-39048" fmla="*/ 1698711 h 5795240"/>
              <a:gd name="connsiteX55-39049" fmla="*/ 11371062 w 12641071"/>
              <a:gd name="connsiteY55-39050" fmla="*/ 3256960 h 5795240"/>
              <a:gd name="connsiteX56-39051" fmla="*/ 11215953 w 12641071"/>
              <a:gd name="connsiteY56-39052" fmla="*/ 3280632 h 5795240"/>
              <a:gd name="connsiteX57-39053" fmla="*/ 11142318 w 12641071"/>
              <a:gd name="connsiteY57-39054" fmla="*/ 3276914 h 5795240"/>
              <a:gd name="connsiteX58-39055" fmla="*/ 11215952 w 12641071"/>
              <a:gd name="connsiteY58-39056" fmla="*/ 3280632 h 5795240"/>
              <a:gd name="connsiteX59-39057" fmla="*/ 11213133 w 12641071"/>
              <a:gd name="connsiteY59-39058" fmla="*/ 3281062 h 5795240"/>
              <a:gd name="connsiteX60-39059" fmla="*/ 11116921 w 12641071"/>
              <a:gd name="connsiteY60-39060" fmla="*/ 3285921 h 5795240"/>
              <a:gd name="connsiteX61-39061" fmla="*/ 11050507 w 12641071"/>
              <a:gd name="connsiteY61-39062" fmla="*/ 3289274 h 5795240"/>
              <a:gd name="connsiteX62-39063" fmla="*/ 11006292 w 12641071"/>
              <a:gd name="connsiteY62-39064" fmla="*/ 3287041 h 5795240"/>
              <a:gd name="connsiteX63-39065" fmla="*/ 10937101 w 12641071"/>
              <a:gd name="connsiteY63-39066" fmla="*/ 3297601 h 5795240"/>
              <a:gd name="connsiteX64-39067" fmla="*/ 10144740 w 12641071"/>
              <a:gd name="connsiteY64-39068" fmla="*/ 4089962 h 5795240"/>
              <a:gd name="connsiteX65-39069" fmla="*/ 10130374 w 12641071"/>
              <a:gd name="connsiteY65-39070" fmla="*/ 4184101 h 5795240"/>
              <a:gd name="connsiteX66-39071" fmla="*/ 10130375 w 12641071"/>
              <a:gd name="connsiteY66-39072" fmla="*/ 4184103 h 5795240"/>
              <a:gd name="connsiteX67-39073" fmla="*/ 10130656 w 12641071"/>
              <a:gd name="connsiteY67-39074" fmla="*/ 4185950 h 5795240"/>
              <a:gd name="connsiteX68-39075" fmla="*/ 10138194 w 12641071"/>
              <a:gd name="connsiteY68-39076" fmla="*/ 4335228 h 5795240"/>
              <a:gd name="connsiteX69-39077" fmla="*/ 10137710 w 12641071"/>
              <a:gd name="connsiteY69-39078" fmla="*/ 4344822 h 5795240"/>
              <a:gd name="connsiteX70-39079" fmla="*/ 10133555 w 12641071"/>
              <a:gd name="connsiteY70-39080" fmla="*/ 4427096 h 5795240"/>
              <a:gd name="connsiteX71-39081" fmla="*/ 10129312 w 12641071"/>
              <a:gd name="connsiteY71-39082" fmla="*/ 4399289 h 5795240"/>
              <a:gd name="connsiteX72-39083" fmla="*/ 10126797 w 12641071"/>
              <a:gd name="connsiteY72-39084" fmla="*/ 4349498 h 5795240"/>
              <a:gd name="connsiteX73-39085" fmla="*/ 10126796 w 12641071"/>
              <a:gd name="connsiteY73-39086" fmla="*/ 4349498 h 5795240"/>
              <a:gd name="connsiteX74-39087" fmla="*/ 10129311 w 12641071"/>
              <a:gd name="connsiteY74-39088" fmla="*/ 4399289 h 5795240"/>
              <a:gd name="connsiteX75-39089" fmla="*/ 10133554 w 12641071"/>
              <a:gd name="connsiteY75-39090" fmla="*/ 4427096 h 5795240"/>
              <a:gd name="connsiteX76-39091" fmla="*/ 10130656 w 12641071"/>
              <a:gd name="connsiteY76-39092" fmla="*/ 4484506 h 5795240"/>
              <a:gd name="connsiteX77-39093" fmla="*/ 8678182 w 12641071"/>
              <a:gd name="connsiteY77-39094" fmla="*/ 5795240 h 5795240"/>
              <a:gd name="connsiteX78-39095" fmla="*/ 7467518 w 12641071"/>
              <a:gd name="connsiteY78-39096" fmla="*/ 5151535 h 5795240"/>
              <a:gd name="connsiteX79-39097" fmla="*/ 7419945 w 12641071"/>
              <a:gd name="connsiteY79-39098" fmla="*/ 5073228 h 5795240"/>
              <a:gd name="connsiteX80-39099" fmla="*/ 7367299 w 12641071"/>
              <a:gd name="connsiteY80-39100" fmla="*/ 4974928 h 5795240"/>
              <a:gd name="connsiteX81-39101" fmla="*/ 7320958 w 12641071"/>
              <a:gd name="connsiteY81-39102" fmla="*/ 4870887 h 5795240"/>
              <a:gd name="connsiteX82-39103" fmla="*/ 7322174 w 12641071"/>
              <a:gd name="connsiteY82-39104" fmla="*/ 4872361 h 5795240"/>
              <a:gd name="connsiteX83-39105" fmla="*/ 7322175 w 12641071"/>
              <a:gd name="connsiteY83-39106" fmla="*/ 4872361 h 5795240"/>
              <a:gd name="connsiteX84-39107" fmla="*/ 7223551 w 12641071"/>
              <a:gd name="connsiteY84-39108" fmla="*/ 4752829 h 5795240"/>
              <a:gd name="connsiteX85-39109" fmla="*/ 6652445 w 12641071"/>
              <a:gd name="connsiteY85-39110" fmla="*/ 4516269 h 5795240"/>
              <a:gd name="connsiteX86-39111" fmla="*/ 6200873 w 12641071"/>
              <a:gd name="connsiteY86-39112" fmla="*/ 4654206 h 5795240"/>
              <a:gd name="connsiteX87-39113" fmla="*/ 6088813 w 12641071"/>
              <a:gd name="connsiteY87-39114" fmla="*/ 4746663 h 5795240"/>
              <a:gd name="connsiteX88-39115" fmla="*/ 6023271 w 12641071"/>
              <a:gd name="connsiteY88-39116" fmla="*/ 4834312 h 5795240"/>
              <a:gd name="connsiteX89-39117" fmla="*/ 5935320 w 12641071"/>
              <a:gd name="connsiteY89-39118" fmla="*/ 4931081 h 5795240"/>
              <a:gd name="connsiteX90-39119" fmla="*/ 4971763 w 12641071"/>
              <a:gd name="connsiteY90-39120" fmla="*/ 5330200 h 5795240"/>
              <a:gd name="connsiteX91-39121" fmla="*/ 3716172 w 12641071"/>
              <a:gd name="connsiteY91-39122" fmla="*/ 4497938 h 5795240"/>
              <a:gd name="connsiteX92-39123" fmla="*/ 3659438 w 12641071"/>
              <a:gd name="connsiteY92-39124" fmla="*/ 4330309 h 5795240"/>
              <a:gd name="connsiteX93-39125" fmla="*/ 3659440 w 12641071"/>
              <a:gd name="connsiteY93-39126" fmla="*/ 4330309 h 5795240"/>
              <a:gd name="connsiteX94-39127" fmla="*/ 3613217 w 12641071"/>
              <a:gd name="connsiteY94-39128" fmla="*/ 4245153 h 5795240"/>
              <a:gd name="connsiteX95-39129" fmla="*/ 3083792 w 12641071"/>
              <a:gd name="connsiteY95-39130" fmla="*/ 3963660 h 5795240"/>
              <a:gd name="connsiteX96-39131" fmla="*/ 2835272 w 12641071"/>
              <a:gd name="connsiteY96-39132" fmla="*/ 4013833 h 5795240"/>
              <a:gd name="connsiteX97-39133" fmla="*/ 2762875 w 12641071"/>
              <a:gd name="connsiteY97-39134" fmla="*/ 4057784 h 5795240"/>
              <a:gd name="connsiteX98-39135" fmla="*/ 2694694 w 12641071"/>
              <a:gd name="connsiteY98-39136" fmla="*/ 4099208 h 5795240"/>
              <a:gd name="connsiteX99-39137" fmla="*/ 2726822 w 12641071"/>
              <a:gd name="connsiteY99-39138" fmla="*/ 4072700 h 5795240"/>
              <a:gd name="connsiteX100-39139" fmla="*/ 2694692 w 12641071"/>
              <a:gd name="connsiteY100-39140" fmla="*/ 4099208 h 5795240"/>
              <a:gd name="connsiteX101-39141" fmla="*/ 2664698 w 12641071"/>
              <a:gd name="connsiteY101-39142" fmla="*/ 4117431 h 5795240"/>
              <a:gd name="connsiteX102-39143" fmla="*/ 1804544 w 12641071"/>
              <a:gd name="connsiteY102-39144" fmla="*/ 4335229 h 5795240"/>
              <a:gd name="connsiteX103-39145" fmla="*/ 0 w 12641071"/>
              <a:gd name="connsiteY103-39146" fmla="*/ 2530685 h 5795240"/>
              <a:gd name="connsiteX104-39147" fmla="*/ 1804544 w 12641071"/>
              <a:gd name="connsiteY104-39148" fmla="*/ 726143 h 5795240"/>
              <a:gd name="connsiteX105-39149" fmla="*/ 3080549 w 12641071"/>
              <a:gd name="connsiteY105-39150" fmla="*/ 1254682 h 5795240"/>
              <a:gd name="connsiteX106-39151" fmla="*/ 3268676 w 12641071"/>
              <a:gd name="connsiteY106-39152" fmla="*/ 1461167 h 5795240"/>
              <a:gd name="connsiteX107-39153" fmla="*/ 3565826 w 12641071"/>
              <a:gd name="connsiteY107-39154" fmla="*/ 1551935 h 5795240"/>
              <a:gd name="connsiteX108-39155" fmla="*/ 4086504 w 12641071"/>
              <a:gd name="connsiteY108-39156" fmla="*/ 1127574 h 5795240"/>
              <a:gd name="connsiteX109-39157" fmla="*/ 4103078 w 12641071"/>
              <a:gd name="connsiteY109-39158" fmla="*/ 1004204 h 5795240"/>
              <a:gd name="connsiteX110-39159" fmla="*/ 5215874 w 12641071"/>
              <a:gd name="connsiteY110-39160" fmla="*/ 0 h 5795240"/>
              <a:gd name="connsiteX0-39161" fmla="*/ 5215874 w 12641071"/>
              <a:gd name="connsiteY0-39162" fmla="*/ 0 h 5795240"/>
              <a:gd name="connsiteX1-39163" fmla="*/ 5927386 w 12641071"/>
              <a:gd name="connsiteY1-39164" fmla="*/ 255427 h 5795240"/>
              <a:gd name="connsiteX2-39165" fmla="*/ 6105193 w 12641071"/>
              <a:gd name="connsiteY2-39166" fmla="*/ 442067 h 5795240"/>
              <a:gd name="connsiteX3-39167" fmla="*/ 6105193 w 12641071"/>
              <a:gd name="connsiteY3-39168" fmla="*/ 442069 h 5795240"/>
              <a:gd name="connsiteX4-39169" fmla="*/ 6141460 w 12641071"/>
              <a:gd name="connsiteY4-39170" fmla="*/ 475027 h 5795240"/>
              <a:gd name="connsiteX5-39171" fmla="*/ 6788665 w 12641071"/>
              <a:gd name="connsiteY5-39172" fmla="*/ 707369 h 5795240"/>
              <a:gd name="connsiteX6-39173" fmla="*/ 7184710 w 12641071"/>
              <a:gd name="connsiteY6-39174" fmla="*/ 627411 h 5795240"/>
              <a:gd name="connsiteX7-39175" fmla="*/ 7314851 w 12641071"/>
              <a:gd name="connsiteY7-39176" fmla="*/ 559537 h 5795240"/>
              <a:gd name="connsiteX8-39177" fmla="*/ 7314853 w 12641071"/>
              <a:gd name="connsiteY8-39178" fmla="*/ 559536 h 5795240"/>
              <a:gd name="connsiteX9-39179" fmla="*/ 7314851 w 12641071"/>
              <a:gd name="connsiteY9-39180" fmla="*/ 559537 h 5795240"/>
              <a:gd name="connsiteX10-39181" fmla="*/ 7391626 w 12641071"/>
              <a:gd name="connsiteY10-39182" fmla="*/ 508114 h 5795240"/>
              <a:gd name="connsiteX11-39183" fmla="*/ 7391631 w 12641071"/>
              <a:gd name="connsiteY11-39184" fmla="*/ 508110 h 5795240"/>
              <a:gd name="connsiteX12-39185" fmla="*/ 7478934 w 12641071"/>
              <a:gd name="connsiteY12-39186" fmla="*/ 466053 h 5795240"/>
              <a:gd name="connsiteX13-39187" fmla="*/ 7897193 w 12641071"/>
              <a:gd name="connsiteY13-39188" fmla="*/ 381611 h 5795240"/>
              <a:gd name="connsiteX14-39189" fmla="*/ 8788216 w 12641071"/>
              <a:gd name="connsiteY14-39190" fmla="*/ 855364 h 5795240"/>
              <a:gd name="connsiteX15-39191" fmla="*/ 8832362 w 12641071"/>
              <a:gd name="connsiteY15-39192" fmla="*/ 928030 h 5795240"/>
              <a:gd name="connsiteX16-39193" fmla="*/ 8832362 w 12641071"/>
              <a:gd name="connsiteY16-39194" fmla="*/ 928033 h 5795240"/>
              <a:gd name="connsiteX17-39195" fmla="*/ 8842040 w 12641071"/>
              <a:gd name="connsiteY17-39196" fmla="*/ 943961 h 5795240"/>
              <a:gd name="connsiteX18-39197" fmla="*/ 8856144 w 12641071"/>
              <a:gd name="connsiteY18-39198" fmla="*/ 973241 h 5795240"/>
              <a:gd name="connsiteX19-39199" fmla="*/ 8856145 w 12641071"/>
              <a:gd name="connsiteY19-39200" fmla="*/ 973241 h 5795240"/>
              <a:gd name="connsiteX20-39201" fmla="*/ 8878117 w 12641071"/>
              <a:gd name="connsiteY20-39202" fmla="*/ 1018851 h 5795240"/>
              <a:gd name="connsiteX21-39203" fmla="*/ 8877719 w 12641071"/>
              <a:gd name="connsiteY21-39204" fmla="*/ 1018369 h 5795240"/>
              <a:gd name="connsiteX22-39205" fmla="*/ 8853250 w 12641071"/>
              <a:gd name="connsiteY22-39206" fmla="*/ 973288 h 5795240"/>
              <a:gd name="connsiteX23-39207" fmla="*/ 8853249 w 12641071"/>
              <a:gd name="connsiteY23-39208" fmla="*/ 973288 h 5795240"/>
              <a:gd name="connsiteX24-39209" fmla="*/ 8853248 w 12641071"/>
              <a:gd name="connsiteY24-39210" fmla="*/ 973287 h 5795240"/>
              <a:gd name="connsiteX25-39211" fmla="*/ 8849677 w 12641071"/>
              <a:gd name="connsiteY25-39212" fmla="*/ 973341 h 5795240"/>
              <a:gd name="connsiteX26-39213" fmla="*/ 8641543 w 12641071"/>
              <a:gd name="connsiteY26-39214" fmla="*/ 916577 h 5795240"/>
              <a:gd name="connsiteX27-39215" fmla="*/ 8641545 w 12641071"/>
              <a:gd name="connsiteY27-39216" fmla="*/ 916580 h 5795240"/>
              <a:gd name="connsiteX28-39217" fmla="*/ 8849676 w 12641071"/>
              <a:gd name="connsiteY28-39218" fmla="*/ 973343 h 5795240"/>
              <a:gd name="connsiteX29-39219" fmla="*/ 8853248 w 12641071"/>
              <a:gd name="connsiteY29-39220" fmla="*/ 973288 h 5795240"/>
              <a:gd name="connsiteX30-39221" fmla="*/ 8877719 w 12641071"/>
              <a:gd name="connsiteY30-39222" fmla="*/ 1018371 h 5795240"/>
              <a:gd name="connsiteX31-39223" fmla="*/ 8878116 w 12641071"/>
              <a:gd name="connsiteY31-39224" fmla="*/ 1018851 h 5795240"/>
              <a:gd name="connsiteX32-39225" fmla="*/ 8887288 w 12641071"/>
              <a:gd name="connsiteY32-39226" fmla="*/ 1037892 h 5795240"/>
              <a:gd name="connsiteX33-39227" fmla="*/ 8949899 w 12641071"/>
              <a:gd name="connsiteY33-39228" fmla="*/ 1239592 h 5795240"/>
              <a:gd name="connsiteX34-39229" fmla="*/ 8968437 w 12641071"/>
              <a:gd name="connsiteY34-39230" fmla="*/ 1423482 h 5795240"/>
              <a:gd name="connsiteX35-39231" fmla="*/ 8949899 w 12641071"/>
              <a:gd name="connsiteY35-39232" fmla="*/ 1239591 h 5795240"/>
              <a:gd name="connsiteX36-39233" fmla="*/ 8887288 w 12641071"/>
              <a:gd name="connsiteY36-39234" fmla="*/ 1037890 h 5795240"/>
              <a:gd name="connsiteX37-39235" fmla="*/ 8878116 w 12641071"/>
              <a:gd name="connsiteY37-39236" fmla="*/ 1018851 h 5795240"/>
              <a:gd name="connsiteX38-39237" fmla="*/ 8931285 w 12641071"/>
              <a:gd name="connsiteY38-39238" fmla="*/ 1083292 h 5795240"/>
              <a:gd name="connsiteX39-39239" fmla="*/ 9241478 w 12641071"/>
              <a:gd name="connsiteY39-39240" fmla="*/ 1211778 h 5795240"/>
              <a:gd name="connsiteX40-39241" fmla="*/ 9605238 w 12641071"/>
              <a:gd name="connsiteY40-39242" fmla="*/ 1018369 h 5795240"/>
              <a:gd name="connsiteX41-39243" fmla="*/ 9636247 w 12641071"/>
              <a:gd name="connsiteY41-39244" fmla="*/ 961241 h 5795240"/>
              <a:gd name="connsiteX42-39245" fmla="*/ 9641995 w 12641071"/>
              <a:gd name="connsiteY42-39246" fmla="*/ 961152 h 5795240"/>
              <a:gd name="connsiteX43-39247" fmla="*/ 9584939 w 12641071"/>
              <a:gd name="connsiteY43-39248" fmla="*/ 1079594 h 5795240"/>
              <a:gd name="connsiteX44-39249" fmla="*/ 9546257 w 12641071"/>
              <a:gd name="connsiteY44-39250" fmla="*/ 1204206 h 5795240"/>
              <a:gd name="connsiteX45-39251" fmla="*/ 9584939 w 12641071"/>
              <a:gd name="connsiteY45-39252" fmla="*/ 1079596 h 5795240"/>
              <a:gd name="connsiteX46-39253" fmla="*/ 9641995 w 12641071"/>
              <a:gd name="connsiteY46-39254" fmla="*/ 961153 h 5795240"/>
              <a:gd name="connsiteX47-39255" fmla="*/ 9653069 w 12641071"/>
              <a:gd name="connsiteY47-39256" fmla="*/ 960983 h 5795240"/>
              <a:gd name="connsiteX48-39257" fmla="*/ 9801564 w 12641071"/>
              <a:gd name="connsiteY48-39258" fmla="*/ 1196828 h 5795240"/>
              <a:gd name="connsiteX49-39259" fmla="*/ 9801566 w 12641071"/>
              <a:gd name="connsiteY49-39260" fmla="*/ 1196828 h 5795240"/>
              <a:gd name="connsiteX50-39261" fmla="*/ 9653070 w 12641071"/>
              <a:gd name="connsiteY50-39262" fmla="*/ 960982 h 5795240"/>
              <a:gd name="connsiteX51-39263" fmla="*/ 9641996 w 12641071"/>
              <a:gd name="connsiteY51-39264" fmla="*/ 961152 h 5795240"/>
              <a:gd name="connsiteX52-39265" fmla="*/ 9651917 w 12641071"/>
              <a:gd name="connsiteY52-39266" fmla="*/ 940556 h 5795240"/>
              <a:gd name="connsiteX53-39267" fmla="*/ 11050508 w 12641071"/>
              <a:gd name="connsiteY53-39268" fmla="*/ 108150 h 5795240"/>
              <a:gd name="connsiteX54-39269" fmla="*/ 12641071 w 12641071"/>
              <a:gd name="connsiteY54-39270" fmla="*/ 1698711 h 5795240"/>
              <a:gd name="connsiteX55-39271" fmla="*/ 11371062 w 12641071"/>
              <a:gd name="connsiteY55-39272" fmla="*/ 3256960 h 5795240"/>
              <a:gd name="connsiteX56-39273" fmla="*/ 11215953 w 12641071"/>
              <a:gd name="connsiteY56-39274" fmla="*/ 3280632 h 5795240"/>
              <a:gd name="connsiteX57-39275" fmla="*/ 11142318 w 12641071"/>
              <a:gd name="connsiteY57-39276" fmla="*/ 3276914 h 5795240"/>
              <a:gd name="connsiteX58-39277" fmla="*/ 11215952 w 12641071"/>
              <a:gd name="connsiteY58-39278" fmla="*/ 3280632 h 5795240"/>
              <a:gd name="connsiteX59-39279" fmla="*/ 11213133 w 12641071"/>
              <a:gd name="connsiteY59-39280" fmla="*/ 3281062 h 5795240"/>
              <a:gd name="connsiteX60-39281" fmla="*/ 11116921 w 12641071"/>
              <a:gd name="connsiteY60-39282" fmla="*/ 3285921 h 5795240"/>
              <a:gd name="connsiteX61-39283" fmla="*/ 11050507 w 12641071"/>
              <a:gd name="connsiteY61-39284" fmla="*/ 3289274 h 5795240"/>
              <a:gd name="connsiteX62-39285" fmla="*/ 11006292 w 12641071"/>
              <a:gd name="connsiteY62-39286" fmla="*/ 3287041 h 5795240"/>
              <a:gd name="connsiteX63-39287" fmla="*/ 10937101 w 12641071"/>
              <a:gd name="connsiteY63-39288" fmla="*/ 3297601 h 5795240"/>
              <a:gd name="connsiteX64-39289" fmla="*/ 10144740 w 12641071"/>
              <a:gd name="connsiteY64-39290" fmla="*/ 4089962 h 5795240"/>
              <a:gd name="connsiteX65-39291" fmla="*/ 10130374 w 12641071"/>
              <a:gd name="connsiteY65-39292" fmla="*/ 4184101 h 5795240"/>
              <a:gd name="connsiteX66-39293" fmla="*/ 10130375 w 12641071"/>
              <a:gd name="connsiteY66-39294" fmla="*/ 4184103 h 5795240"/>
              <a:gd name="connsiteX67-39295" fmla="*/ 10130656 w 12641071"/>
              <a:gd name="connsiteY67-39296" fmla="*/ 4185950 h 5795240"/>
              <a:gd name="connsiteX68-39297" fmla="*/ 10138194 w 12641071"/>
              <a:gd name="connsiteY68-39298" fmla="*/ 4335228 h 5795240"/>
              <a:gd name="connsiteX69-39299" fmla="*/ 10137710 w 12641071"/>
              <a:gd name="connsiteY69-39300" fmla="*/ 4344822 h 5795240"/>
              <a:gd name="connsiteX70-39301" fmla="*/ 10133555 w 12641071"/>
              <a:gd name="connsiteY70-39302" fmla="*/ 4427096 h 5795240"/>
              <a:gd name="connsiteX71-39303" fmla="*/ 10129312 w 12641071"/>
              <a:gd name="connsiteY71-39304" fmla="*/ 4399289 h 5795240"/>
              <a:gd name="connsiteX72-39305" fmla="*/ 10126797 w 12641071"/>
              <a:gd name="connsiteY72-39306" fmla="*/ 4349498 h 5795240"/>
              <a:gd name="connsiteX73-39307" fmla="*/ 10126796 w 12641071"/>
              <a:gd name="connsiteY73-39308" fmla="*/ 4349498 h 5795240"/>
              <a:gd name="connsiteX74-39309" fmla="*/ 10129311 w 12641071"/>
              <a:gd name="connsiteY74-39310" fmla="*/ 4399289 h 5795240"/>
              <a:gd name="connsiteX75-39311" fmla="*/ 10133554 w 12641071"/>
              <a:gd name="connsiteY75-39312" fmla="*/ 4427096 h 5795240"/>
              <a:gd name="connsiteX76-39313" fmla="*/ 10130656 w 12641071"/>
              <a:gd name="connsiteY76-39314" fmla="*/ 4484506 h 5795240"/>
              <a:gd name="connsiteX77-39315" fmla="*/ 8678182 w 12641071"/>
              <a:gd name="connsiteY77-39316" fmla="*/ 5795240 h 5795240"/>
              <a:gd name="connsiteX78-39317" fmla="*/ 7467518 w 12641071"/>
              <a:gd name="connsiteY78-39318" fmla="*/ 5151535 h 5795240"/>
              <a:gd name="connsiteX79-39319" fmla="*/ 7419945 w 12641071"/>
              <a:gd name="connsiteY79-39320" fmla="*/ 5073228 h 5795240"/>
              <a:gd name="connsiteX80-39321" fmla="*/ 7367299 w 12641071"/>
              <a:gd name="connsiteY80-39322" fmla="*/ 4974928 h 5795240"/>
              <a:gd name="connsiteX81-39323" fmla="*/ 7320958 w 12641071"/>
              <a:gd name="connsiteY81-39324" fmla="*/ 4870887 h 5795240"/>
              <a:gd name="connsiteX82-39325" fmla="*/ 7322174 w 12641071"/>
              <a:gd name="connsiteY82-39326" fmla="*/ 4872361 h 5795240"/>
              <a:gd name="connsiteX83-39327" fmla="*/ 7322175 w 12641071"/>
              <a:gd name="connsiteY83-39328" fmla="*/ 4872361 h 5795240"/>
              <a:gd name="connsiteX84-39329" fmla="*/ 7223551 w 12641071"/>
              <a:gd name="connsiteY84-39330" fmla="*/ 4752829 h 5795240"/>
              <a:gd name="connsiteX85-39331" fmla="*/ 6652445 w 12641071"/>
              <a:gd name="connsiteY85-39332" fmla="*/ 4516269 h 5795240"/>
              <a:gd name="connsiteX86-39333" fmla="*/ 6200873 w 12641071"/>
              <a:gd name="connsiteY86-39334" fmla="*/ 4654206 h 5795240"/>
              <a:gd name="connsiteX87-39335" fmla="*/ 6088813 w 12641071"/>
              <a:gd name="connsiteY87-39336" fmla="*/ 4746663 h 5795240"/>
              <a:gd name="connsiteX88-39337" fmla="*/ 6023271 w 12641071"/>
              <a:gd name="connsiteY88-39338" fmla="*/ 4834312 h 5795240"/>
              <a:gd name="connsiteX89-39339" fmla="*/ 5935320 w 12641071"/>
              <a:gd name="connsiteY89-39340" fmla="*/ 4931081 h 5795240"/>
              <a:gd name="connsiteX90-39341" fmla="*/ 4971763 w 12641071"/>
              <a:gd name="connsiteY90-39342" fmla="*/ 5330200 h 5795240"/>
              <a:gd name="connsiteX91-39343" fmla="*/ 3716172 w 12641071"/>
              <a:gd name="connsiteY91-39344" fmla="*/ 4497938 h 5795240"/>
              <a:gd name="connsiteX92-39345" fmla="*/ 3659438 w 12641071"/>
              <a:gd name="connsiteY92-39346" fmla="*/ 4330309 h 5795240"/>
              <a:gd name="connsiteX93-39347" fmla="*/ 3659440 w 12641071"/>
              <a:gd name="connsiteY93-39348" fmla="*/ 4330309 h 5795240"/>
              <a:gd name="connsiteX94-39349" fmla="*/ 3613217 w 12641071"/>
              <a:gd name="connsiteY94-39350" fmla="*/ 4245153 h 5795240"/>
              <a:gd name="connsiteX95-39351" fmla="*/ 3083792 w 12641071"/>
              <a:gd name="connsiteY95-39352" fmla="*/ 3963660 h 5795240"/>
              <a:gd name="connsiteX96-39353" fmla="*/ 2835272 w 12641071"/>
              <a:gd name="connsiteY96-39354" fmla="*/ 4013833 h 5795240"/>
              <a:gd name="connsiteX97-39355" fmla="*/ 2762875 w 12641071"/>
              <a:gd name="connsiteY97-39356" fmla="*/ 4057784 h 5795240"/>
              <a:gd name="connsiteX98-39357" fmla="*/ 2694694 w 12641071"/>
              <a:gd name="connsiteY98-39358" fmla="*/ 4099208 h 5795240"/>
              <a:gd name="connsiteX99-39359" fmla="*/ 2694692 w 12641071"/>
              <a:gd name="connsiteY99-39360" fmla="*/ 4099208 h 5795240"/>
              <a:gd name="connsiteX100-39361" fmla="*/ 2664698 w 12641071"/>
              <a:gd name="connsiteY100-39362" fmla="*/ 4117431 h 5795240"/>
              <a:gd name="connsiteX101-39363" fmla="*/ 1804544 w 12641071"/>
              <a:gd name="connsiteY101-39364" fmla="*/ 4335229 h 5795240"/>
              <a:gd name="connsiteX102-39365" fmla="*/ 0 w 12641071"/>
              <a:gd name="connsiteY102-39366" fmla="*/ 2530685 h 5795240"/>
              <a:gd name="connsiteX103-39367" fmla="*/ 1804544 w 12641071"/>
              <a:gd name="connsiteY103-39368" fmla="*/ 726143 h 5795240"/>
              <a:gd name="connsiteX104-39369" fmla="*/ 3080549 w 12641071"/>
              <a:gd name="connsiteY104-39370" fmla="*/ 1254682 h 5795240"/>
              <a:gd name="connsiteX105-39371" fmla="*/ 3268676 w 12641071"/>
              <a:gd name="connsiteY105-39372" fmla="*/ 1461167 h 5795240"/>
              <a:gd name="connsiteX106-39373" fmla="*/ 3565826 w 12641071"/>
              <a:gd name="connsiteY106-39374" fmla="*/ 1551935 h 5795240"/>
              <a:gd name="connsiteX107-39375" fmla="*/ 4086504 w 12641071"/>
              <a:gd name="connsiteY107-39376" fmla="*/ 1127574 h 5795240"/>
              <a:gd name="connsiteX108-39377" fmla="*/ 4103078 w 12641071"/>
              <a:gd name="connsiteY108-39378" fmla="*/ 1004204 h 5795240"/>
              <a:gd name="connsiteX109-39379" fmla="*/ 5215874 w 12641071"/>
              <a:gd name="connsiteY109-39380" fmla="*/ 0 h 5795240"/>
              <a:gd name="connsiteX0-39381" fmla="*/ 5215874 w 12641071"/>
              <a:gd name="connsiteY0-39382" fmla="*/ 0 h 5795240"/>
              <a:gd name="connsiteX1-39383" fmla="*/ 5927386 w 12641071"/>
              <a:gd name="connsiteY1-39384" fmla="*/ 255427 h 5795240"/>
              <a:gd name="connsiteX2-39385" fmla="*/ 6105193 w 12641071"/>
              <a:gd name="connsiteY2-39386" fmla="*/ 442067 h 5795240"/>
              <a:gd name="connsiteX3-39387" fmla="*/ 6105193 w 12641071"/>
              <a:gd name="connsiteY3-39388" fmla="*/ 442069 h 5795240"/>
              <a:gd name="connsiteX4-39389" fmla="*/ 6141460 w 12641071"/>
              <a:gd name="connsiteY4-39390" fmla="*/ 475027 h 5795240"/>
              <a:gd name="connsiteX5-39391" fmla="*/ 6788665 w 12641071"/>
              <a:gd name="connsiteY5-39392" fmla="*/ 707369 h 5795240"/>
              <a:gd name="connsiteX6-39393" fmla="*/ 7184710 w 12641071"/>
              <a:gd name="connsiteY6-39394" fmla="*/ 627411 h 5795240"/>
              <a:gd name="connsiteX7-39395" fmla="*/ 7314851 w 12641071"/>
              <a:gd name="connsiteY7-39396" fmla="*/ 559537 h 5795240"/>
              <a:gd name="connsiteX8-39397" fmla="*/ 7314853 w 12641071"/>
              <a:gd name="connsiteY8-39398" fmla="*/ 559536 h 5795240"/>
              <a:gd name="connsiteX9-39399" fmla="*/ 7314851 w 12641071"/>
              <a:gd name="connsiteY9-39400" fmla="*/ 559537 h 5795240"/>
              <a:gd name="connsiteX10-39401" fmla="*/ 7391626 w 12641071"/>
              <a:gd name="connsiteY10-39402" fmla="*/ 508114 h 5795240"/>
              <a:gd name="connsiteX11-39403" fmla="*/ 7391631 w 12641071"/>
              <a:gd name="connsiteY11-39404" fmla="*/ 508110 h 5795240"/>
              <a:gd name="connsiteX12-39405" fmla="*/ 7478934 w 12641071"/>
              <a:gd name="connsiteY12-39406" fmla="*/ 466053 h 5795240"/>
              <a:gd name="connsiteX13-39407" fmla="*/ 7897193 w 12641071"/>
              <a:gd name="connsiteY13-39408" fmla="*/ 381611 h 5795240"/>
              <a:gd name="connsiteX14-39409" fmla="*/ 8788216 w 12641071"/>
              <a:gd name="connsiteY14-39410" fmla="*/ 855364 h 5795240"/>
              <a:gd name="connsiteX15-39411" fmla="*/ 8832362 w 12641071"/>
              <a:gd name="connsiteY15-39412" fmla="*/ 928030 h 5795240"/>
              <a:gd name="connsiteX16-39413" fmla="*/ 8832362 w 12641071"/>
              <a:gd name="connsiteY16-39414" fmla="*/ 928033 h 5795240"/>
              <a:gd name="connsiteX17-39415" fmla="*/ 8842040 w 12641071"/>
              <a:gd name="connsiteY17-39416" fmla="*/ 943961 h 5795240"/>
              <a:gd name="connsiteX18-39417" fmla="*/ 8856144 w 12641071"/>
              <a:gd name="connsiteY18-39418" fmla="*/ 973241 h 5795240"/>
              <a:gd name="connsiteX19-39419" fmla="*/ 8856145 w 12641071"/>
              <a:gd name="connsiteY19-39420" fmla="*/ 973241 h 5795240"/>
              <a:gd name="connsiteX20-39421" fmla="*/ 8878117 w 12641071"/>
              <a:gd name="connsiteY20-39422" fmla="*/ 1018851 h 5795240"/>
              <a:gd name="connsiteX21-39423" fmla="*/ 8877719 w 12641071"/>
              <a:gd name="connsiteY21-39424" fmla="*/ 1018369 h 5795240"/>
              <a:gd name="connsiteX22-39425" fmla="*/ 8853250 w 12641071"/>
              <a:gd name="connsiteY22-39426" fmla="*/ 973288 h 5795240"/>
              <a:gd name="connsiteX23-39427" fmla="*/ 8853249 w 12641071"/>
              <a:gd name="connsiteY23-39428" fmla="*/ 973288 h 5795240"/>
              <a:gd name="connsiteX24-39429" fmla="*/ 8853248 w 12641071"/>
              <a:gd name="connsiteY24-39430" fmla="*/ 973287 h 5795240"/>
              <a:gd name="connsiteX25-39431" fmla="*/ 8849677 w 12641071"/>
              <a:gd name="connsiteY25-39432" fmla="*/ 973341 h 5795240"/>
              <a:gd name="connsiteX26-39433" fmla="*/ 8641543 w 12641071"/>
              <a:gd name="connsiteY26-39434" fmla="*/ 916577 h 5795240"/>
              <a:gd name="connsiteX27-39435" fmla="*/ 8641545 w 12641071"/>
              <a:gd name="connsiteY27-39436" fmla="*/ 916580 h 5795240"/>
              <a:gd name="connsiteX28-39437" fmla="*/ 8849676 w 12641071"/>
              <a:gd name="connsiteY28-39438" fmla="*/ 973343 h 5795240"/>
              <a:gd name="connsiteX29-39439" fmla="*/ 8853248 w 12641071"/>
              <a:gd name="connsiteY29-39440" fmla="*/ 973288 h 5795240"/>
              <a:gd name="connsiteX30-39441" fmla="*/ 8877719 w 12641071"/>
              <a:gd name="connsiteY30-39442" fmla="*/ 1018371 h 5795240"/>
              <a:gd name="connsiteX31-39443" fmla="*/ 8878116 w 12641071"/>
              <a:gd name="connsiteY31-39444" fmla="*/ 1018851 h 5795240"/>
              <a:gd name="connsiteX32-39445" fmla="*/ 8887288 w 12641071"/>
              <a:gd name="connsiteY32-39446" fmla="*/ 1037892 h 5795240"/>
              <a:gd name="connsiteX33-39447" fmla="*/ 8949899 w 12641071"/>
              <a:gd name="connsiteY33-39448" fmla="*/ 1239592 h 5795240"/>
              <a:gd name="connsiteX34-39449" fmla="*/ 8968437 w 12641071"/>
              <a:gd name="connsiteY34-39450" fmla="*/ 1423482 h 5795240"/>
              <a:gd name="connsiteX35-39451" fmla="*/ 8949899 w 12641071"/>
              <a:gd name="connsiteY35-39452" fmla="*/ 1239591 h 5795240"/>
              <a:gd name="connsiteX36-39453" fmla="*/ 8887288 w 12641071"/>
              <a:gd name="connsiteY36-39454" fmla="*/ 1037890 h 5795240"/>
              <a:gd name="connsiteX37-39455" fmla="*/ 8878116 w 12641071"/>
              <a:gd name="connsiteY37-39456" fmla="*/ 1018851 h 5795240"/>
              <a:gd name="connsiteX38-39457" fmla="*/ 8931285 w 12641071"/>
              <a:gd name="connsiteY38-39458" fmla="*/ 1083292 h 5795240"/>
              <a:gd name="connsiteX39-39459" fmla="*/ 9241478 w 12641071"/>
              <a:gd name="connsiteY39-39460" fmla="*/ 1211778 h 5795240"/>
              <a:gd name="connsiteX40-39461" fmla="*/ 9605238 w 12641071"/>
              <a:gd name="connsiteY40-39462" fmla="*/ 1018369 h 5795240"/>
              <a:gd name="connsiteX41-39463" fmla="*/ 9636247 w 12641071"/>
              <a:gd name="connsiteY41-39464" fmla="*/ 961241 h 5795240"/>
              <a:gd name="connsiteX42-39465" fmla="*/ 9641995 w 12641071"/>
              <a:gd name="connsiteY42-39466" fmla="*/ 961152 h 5795240"/>
              <a:gd name="connsiteX43-39467" fmla="*/ 9584939 w 12641071"/>
              <a:gd name="connsiteY43-39468" fmla="*/ 1079594 h 5795240"/>
              <a:gd name="connsiteX44-39469" fmla="*/ 9546257 w 12641071"/>
              <a:gd name="connsiteY44-39470" fmla="*/ 1204206 h 5795240"/>
              <a:gd name="connsiteX45-39471" fmla="*/ 9584939 w 12641071"/>
              <a:gd name="connsiteY45-39472" fmla="*/ 1079596 h 5795240"/>
              <a:gd name="connsiteX46-39473" fmla="*/ 9641995 w 12641071"/>
              <a:gd name="connsiteY46-39474" fmla="*/ 961153 h 5795240"/>
              <a:gd name="connsiteX47-39475" fmla="*/ 9653069 w 12641071"/>
              <a:gd name="connsiteY47-39476" fmla="*/ 960983 h 5795240"/>
              <a:gd name="connsiteX48-39477" fmla="*/ 9801564 w 12641071"/>
              <a:gd name="connsiteY48-39478" fmla="*/ 1196828 h 5795240"/>
              <a:gd name="connsiteX49-39479" fmla="*/ 9801566 w 12641071"/>
              <a:gd name="connsiteY49-39480" fmla="*/ 1196828 h 5795240"/>
              <a:gd name="connsiteX50-39481" fmla="*/ 9653070 w 12641071"/>
              <a:gd name="connsiteY50-39482" fmla="*/ 960982 h 5795240"/>
              <a:gd name="connsiteX51-39483" fmla="*/ 9641996 w 12641071"/>
              <a:gd name="connsiteY51-39484" fmla="*/ 961152 h 5795240"/>
              <a:gd name="connsiteX52-39485" fmla="*/ 9651917 w 12641071"/>
              <a:gd name="connsiteY52-39486" fmla="*/ 940556 h 5795240"/>
              <a:gd name="connsiteX53-39487" fmla="*/ 11050508 w 12641071"/>
              <a:gd name="connsiteY53-39488" fmla="*/ 108150 h 5795240"/>
              <a:gd name="connsiteX54-39489" fmla="*/ 12641071 w 12641071"/>
              <a:gd name="connsiteY54-39490" fmla="*/ 1698711 h 5795240"/>
              <a:gd name="connsiteX55-39491" fmla="*/ 11371062 w 12641071"/>
              <a:gd name="connsiteY55-39492" fmla="*/ 3256960 h 5795240"/>
              <a:gd name="connsiteX56-39493" fmla="*/ 11215953 w 12641071"/>
              <a:gd name="connsiteY56-39494" fmla="*/ 3280632 h 5795240"/>
              <a:gd name="connsiteX57-39495" fmla="*/ 11142318 w 12641071"/>
              <a:gd name="connsiteY57-39496" fmla="*/ 3276914 h 5795240"/>
              <a:gd name="connsiteX58-39497" fmla="*/ 11215952 w 12641071"/>
              <a:gd name="connsiteY58-39498" fmla="*/ 3280632 h 5795240"/>
              <a:gd name="connsiteX59-39499" fmla="*/ 11213133 w 12641071"/>
              <a:gd name="connsiteY59-39500" fmla="*/ 3281062 h 5795240"/>
              <a:gd name="connsiteX60-39501" fmla="*/ 11116921 w 12641071"/>
              <a:gd name="connsiteY60-39502" fmla="*/ 3285921 h 5795240"/>
              <a:gd name="connsiteX61-39503" fmla="*/ 11050507 w 12641071"/>
              <a:gd name="connsiteY61-39504" fmla="*/ 3289274 h 5795240"/>
              <a:gd name="connsiteX62-39505" fmla="*/ 11006292 w 12641071"/>
              <a:gd name="connsiteY62-39506" fmla="*/ 3287041 h 5795240"/>
              <a:gd name="connsiteX63-39507" fmla="*/ 10937101 w 12641071"/>
              <a:gd name="connsiteY63-39508" fmla="*/ 3297601 h 5795240"/>
              <a:gd name="connsiteX64-39509" fmla="*/ 10144740 w 12641071"/>
              <a:gd name="connsiteY64-39510" fmla="*/ 4089962 h 5795240"/>
              <a:gd name="connsiteX65-39511" fmla="*/ 10130374 w 12641071"/>
              <a:gd name="connsiteY65-39512" fmla="*/ 4184101 h 5795240"/>
              <a:gd name="connsiteX66-39513" fmla="*/ 10130375 w 12641071"/>
              <a:gd name="connsiteY66-39514" fmla="*/ 4184103 h 5795240"/>
              <a:gd name="connsiteX67-39515" fmla="*/ 10130656 w 12641071"/>
              <a:gd name="connsiteY67-39516" fmla="*/ 4185950 h 5795240"/>
              <a:gd name="connsiteX68-39517" fmla="*/ 10138194 w 12641071"/>
              <a:gd name="connsiteY68-39518" fmla="*/ 4335228 h 5795240"/>
              <a:gd name="connsiteX69-39519" fmla="*/ 10137710 w 12641071"/>
              <a:gd name="connsiteY69-39520" fmla="*/ 4344822 h 5795240"/>
              <a:gd name="connsiteX70-39521" fmla="*/ 10133555 w 12641071"/>
              <a:gd name="connsiteY70-39522" fmla="*/ 4427096 h 5795240"/>
              <a:gd name="connsiteX71-39523" fmla="*/ 10129312 w 12641071"/>
              <a:gd name="connsiteY71-39524" fmla="*/ 4399289 h 5795240"/>
              <a:gd name="connsiteX72-39525" fmla="*/ 10126797 w 12641071"/>
              <a:gd name="connsiteY72-39526" fmla="*/ 4349498 h 5795240"/>
              <a:gd name="connsiteX73-39527" fmla="*/ 10126796 w 12641071"/>
              <a:gd name="connsiteY73-39528" fmla="*/ 4349498 h 5795240"/>
              <a:gd name="connsiteX74-39529" fmla="*/ 10129311 w 12641071"/>
              <a:gd name="connsiteY74-39530" fmla="*/ 4399289 h 5795240"/>
              <a:gd name="connsiteX75-39531" fmla="*/ 10133554 w 12641071"/>
              <a:gd name="connsiteY75-39532" fmla="*/ 4427096 h 5795240"/>
              <a:gd name="connsiteX76-39533" fmla="*/ 10130656 w 12641071"/>
              <a:gd name="connsiteY76-39534" fmla="*/ 4484506 h 5795240"/>
              <a:gd name="connsiteX77-39535" fmla="*/ 8678182 w 12641071"/>
              <a:gd name="connsiteY77-39536" fmla="*/ 5795240 h 5795240"/>
              <a:gd name="connsiteX78-39537" fmla="*/ 7467518 w 12641071"/>
              <a:gd name="connsiteY78-39538" fmla="*/ 5151535 h 5795240"/>
              <a:gd name="connsiteX79-39539" fmla="*/ 7419945 w 12641071"/>
              <a:gd name="connsiteY79-39540" fmla="*/ 5073228 h 5795240"/>
              <a:gd name="connsiteX80-39541" fmla="*/ 7367299 w 12641071"/>
              <a:gd name="connsiteY80-39542" fmla="*/ 4974928 h 5795240"/>
              <a:gd name="connsiteX81-39543" fmla="*/ 7320958 w 12641071"/>
              <a:gd name="connsiteY81-39544" fmla="*/ 4870887 h 5795240"/>
              <a:gd name="connsiteX82-39545" fmla="*/ 7322174 w 12641071"/>
              <a:gd name="connsiteY82-39546" fmla="*/ 4872361 h 5795240"/>
              <a:gd name="connsiteX83-39547" fmla="*/ 7322175 w 12641071"/>
              <a:gd name="connsiteY83-39548" fmla="*/ 4872361 h 5795240"/>
              <a:gd name="connsiteX84-39549" fmla="*/ 7223551 w 12641071"/>
              <a:gd name="connsiteY84-39550" fmla="*/ 4752829 h 5795240"/>
              <a:gd name="connsiteX85-39551" fmla="*/ 6652445 w 12641071"/>
              <a:gd name="connsiteY85-39552" fmla="*/ 4516269 h 5795240"/>
              <a:gd name="connsiteX86-39553" fmla="*/ 6200873 w 12641071"/>
              <a:gd name="connsiteY86-39554" fmla="*/ 4654206 h 5795240"/>
              <a:gd name="connsiteX87-39555" fmla="*/ 6088813 w 12641071"/>
              <a:gd name="connsiteY87-39556" fmla="*/ 4746663 h 5795240"/>
              <a:gd name="connsiteX88-39557" fmla="*/ 6023271 w 12641071"/>
              <a:gd name="connsiteY88-39558" fmla="*/ 4834312 h 5795240"/>
              <a:gd name="connsiteX89-39559" fmla="*/ 5935320 w 12641071"/>
              <a:gd name="connsiteY89-39560" fmla="*/ 4931081 h 5795240"/>
              <a:gd name="connsiteX90-39561" fmla="*/ 4971763 w 12641071"/>
              <a:gd name="connsiteY90-39562" fmla="*/ 5330200 h 5795240"/>
              <a:gd name="connsiteX91-39563" fmla="*/ 3716172 w 12641071"/>
              <a:gd name="connsiteY91-39564" fmla="*/ 4497938 h 5795240"/>
              <a:gd name="connsiteX92-39565" fmla="*/ 3659438 w 12641071"/>
              <a:gd name="connsiteY92-39566" fmla="*/ 4330309 h 5795240"/>
              <a:gd name="connsiteX93-39567" fmla="*/ 3659440 w 12641071"/>
              <a:gd name="connsiteY93-39568" fmla="*/ 4330309 h 5795240"/>
              <a:gd name="connsiteX94-39569" fmla="*/ 3613217 w 12641071"/>
              <a:gd name="connsiteY94-39570" fmla="*/ 4245153 h 5795240"/>
              <a:gd name="connsiteX95-39571" fmla="*/ 3083792 w 12641071"/>
              <a:gd name="connsiteY95-39572" fmla="*/ 3963660 h 5795240"/>
              <a:gd name="connsiteX96-39573" fmla="*/ 2835272 w 12641071"/>
              <a:gd name="connsiteY96-39574" fmla="*/ 4013833 h 5795240"/>
              <a:gd name="connsiteX97-39575" fmla="*/ 2762875 w 12641071"/>
              <a:gd name="connsiteY97-39576" fmla="*/ 4057784 h 5795240"/>
              <a:gd name="connsiteX98-39577" fmla="*/ 2694694 w 12641071"/>
              <a:gd name="connsiteY98-39578" fmla="*/ 4099208 h 5795240"/>
              <a:gd name="connsiteX99-39579" fmla="*/ 2664698 w 12641071"/>
              <a:gd name="connsiteY99-39580" fmla="*/ 4117431 h 5795240"/>
              <a:gd name="connsiteX100-39581" fmla="*/ 1804544 w 12641071"/>
              <a:gd name="connsiteY100-39582" fmla="*/ 4335229 h 5795240"/>
              <a:gd name="connsiteX101-39583" fmla="*/ 0 w 12641071"/>
              <a:gd name="connsiteY101-39584" fmla="*/ 2530685 h 5795240"/>
              <a:gd name="connsiteX102-39585" fmla="*/ 1804544 w 12641071"/>
              <a:gd name="connsiteY102-39586" fmla="*/ 726143 h 5795240"/>
              <a:gd name="connsiteX103-39587" fmla="*/ 3080549 w 12641071"/>
              <a:gd name="connsiteY103-39588" fmla="*/ 1254682 h 5795240"/>
              <a:gd name="connsiteX104-39589" fmla="*/ 3268676 w 12641071"/>
              <a:gd name="connsiteY104-39590" fmla="*/ 1461167 h 5795240"/>
              <a:gd name="connsiteX105-39591" fmla="*/ 3565826 w 12641071"/>
              <a:gd name="connsiteY105-39592" fmla="*/ 1551935 h 5795240"/>
              <a:gd name="connsiteX106-39593" fmla="*/ 4086504 w 12641071"/>
              <a:gd name="connsiteY106-39594" fmla="*/ 1127574 h 5795240"/>
              <a:gd name="connsiteX107-39595" fmla="*/ 4103078 w 12641071"/>
              <a:gd name="connsiteY107-39596" fmla="*/ 1004204 h 5795240"/>
              <a:gd name="connsiteX108-39597" fmla="*/ 5215874 w 12641071"/>
              <a:gd name="connsiteY108-39598" fmla="*/ 0 h 5795240"/>
              <a:gd name="connsiteX0-39599" fmla="*/ 5215874 w 12641071"/>
              <a:gd name="connsiteY0-39600" fmla="*/ 0 h 5795240"/>
              <a:gd name="connsiteX1-39601" fmla="*/ 5927386 w 12641071"/>
              <a:gd name="connsiteY1-39602" fmla="*/ 255427 h 5795240"/>
              <a:gd name="connsiteX2-39603" fmla="*/ 6105193 w 12641071"/>
              <a:gd name="connsiteY2-39604" fmla="*/ 442067 h 5795240"/>
              <a:gd name="connsiteX3-39605" fmla="*/ 6105193 w 12641071"/>
              <a:gd name="connsiteY3-39606" fmla="*/ 442069 h 5795240"/>
              <a:gd name="connsiteX4-39607" fmla="*/ 6141460 w 12641071"/>
              <a:gd name="connsiteY4-39608" fmla="*/ 475027 h 5795240"/>
              <a:gd name="connsiteX5-39609" fmla="*/ 6788665 w 12641071"/>
              <a:gd name="connsiteY5-39610" fmla="*/ 707369 h 5795240"/>
              <a:gd name="connsiteX6-39611" fmla="*/ 7184710 w 12641071"/>
              <a:gd name="connsiteY6-39612" fmla="*/ 627411 h 5795240"/>
              <a:gd name="connsiteX7-39613" fmla="*/ 7314851 w 12641071"/>
              <a:gd name="connsiteY7-39614" fmla="*/ 559537 h 5795240"/>
              <a:gd name="connsiteX8-39615" fmla="*/ 7314853 w 12641071"/>
              <a:gd name="connsiteY8-39616" fmla="*/ 559536 h 5795240"/>
              <a:gd name="connsiteX9-39617" fmla="*/ 7314851 w 12641071"/>
              <a:gd name="connsiteY9-39618" fmla="*/ 559537 h 5795240"/>
              <a:gd name="connsiteX10-39619" fmla="*/ 7391626 w 12641071"/>
              <a:gd name="connsiteY10-39620" fmla="*/ 508114 h 5795240"/>
              <a:gd name="connsiteX11-39621" fmla="*/ 7391631 w 12641071"/>
              <a:gd name="connsiteY11-39622" fmla="*/ 508110 h 5795240"/>
              <a:gd name="connsiteX12-39623" fmla="*/ 7478934 w 12641071"/>
              <a:gd name="connsiteY12-39624" fmla="*/ 466053 h 5795240"/>
              <a:gd name="connsiteX13-39625" fmla="*/ 7897193 w 12641071"/>
              <a:gd name="connsiteY13-39626" fmla="*/ 381611 h 5795240"/>
              <a:gd name="connsiteX14-39627" fmla="*/ 8788216 w 12641071"/>
              <a:gd name="connsiteY14-39628" fmla="*/ 855364 h 5795240"/>
              <a:gd name="connsiteX15-39629" fmla="*/ 8832362 w 12641071"/>
              <a:gd name="connsiteY15-39630" fmla="*/ 928030 h 5795240"/>
              <a:gd name="connsiteX16-39631" fmla="*/ 8832362 w 12641071"/>
              <a:gd name="connsiteY16-39632" fmla="*/ 928033 h 5795240"/>
              <a:gd name="connsiteX17-39633" fmla="*/ 8842040 w 12641071"/>
              <a:gd name="connsiteY17-39634" fmla="*/ 943961 h 5795240"/>
              <a:gd name="connsiteX18-39635" fmla="*/ 8856144 w 12641071"/>
              <a:gd name="connsiteY18-39636" fmla="*/ 973241 h 5795240"/>
              <a:gd name="connsiteX19-39637" fmla="*/ 8856145 w 12641071"/>
              <a:gd name="connsiteY19-39638" fmla="*/ 973241 h 5795240"/>
              <a:gd name="connsiteX20-39639" fmla="*/ 8878117 w 12641071"/>
              <a:gd name="connsiteY20-39640" fmla="*/ 1018851 h 5795240"/>
              <a:gd name="connsiteX21-39641" fmla="*/ 8877719 w 12641071"/>
              <a:gd name="connsiteY21-39642" fmla="*/ 1018369 h 5795240"/>
              <a:gd name="connsiteX22-39643" fmla="*/ 8853250 w 12641071"/>
              <a:gd name="connsiteY22-39644" fmla="*/ 973288 h 5795240"/>
              <a:gd name="connsiteX23-39645" fmla="*/ 8853249 w 12641071"/>
              <a:gd name="connsiteY23-39646" fmla="*/ 973288 h 5795240"/>
              <a:gd name="connsiteX24-39647" fmla="*/ 8853248 w 12641071"/>
              <a:gd name="connsiteY24-39648" fmla="*/ 973287 h 5795240"/>
              <a:gd name="connsiteX25-39649" fmla="*/ 8849677 w 12641071"/>
              <a:gd name="connsiteY25-39650" fmla="*/ 973341 h 5795240"/>
              <a:gd name="connsiteX26-39651" fmla="*/ 8641543 w 12641071"/>
              <a:gd name="connsiteY26-39652" fmla="*/ 916577 h 5795240"/>
              <a:gd name="connsiteX27-39653" fmla="*/ 8641545 w 12641071"/>
              <a:gd name="connsiteY27-39654" fmla="*/ 916580 h 5795240"/>
              <a:gd name="connsiteX28-39655" fmla="*/ 8849676 w 12641071"/>
              <a:gd name="connsiteY28-39656" fmla="*/ 973343 h 5795240"/>
              <a:gd name="connsiteX29-39657" fmla="*/ 8853248 w 12641071"/>
              <a:gd name="connsiteY29-39658" fmla="*/ 973288 h 5795240"/>
              <a:gd name="connsiteX30-39659" fmla="*/ 8877719 w 12641071"/>
              <a:gd name="connsiteY30-39660" fmla="*/ 1018371 h 5795240"/>
              <a:gd name="connsiteX31-39661" fmla="*/ 8878116 w 12641071"/>
              <a:gd name="connsiteY31-39662" fmla="*/ 1018851 h 5795240"/>
              <a:gd name="connsiteX32-39663" fmla="*/ 8887288 w 12641071"/>
              <a:gd name="connsiteY32-39664" fmla="*/ 1037892 h 5795240"/>
              <a:gd name="connsiteX33-39665" fmla="*/ 8949899 w 12641071"/>
              <a:gd name="connsiteY33-39666" fmla="*/ 1239592 h 5795240"/>
              <a:gd name="connsiteX34-39667" fmla="*/ 8968437 w 12641071"/>
              <a:gd name="connsiteY34-39668" fmla="*/ 1423482 h 5795240"/>
              <a:gd name="connsiteX35-39669" fmla="*/ 8949899 w 12641071"/>
              <a:gd name="connsiteY35-39670" fmla="*/ 1239591 h 5795240"/>
              <a:gd name="connsiteX36-39671" fmla="*/ 8887288 w 12641071"/>
              <a:gd name="connsiteY36-39672" fmla="*/ 1037890 h 5795240"/>
              <a:gd name="connsiteX37-39673" fmla="*/ 8878116 w 12641071"/>
              <a:gd name="connsiteY37-39674" fmla="*/ 1018851 h 5795240"/>
              <a:gd name="connsiteX38-39675" fmla="*/ 8931285 w 12641071"/>
              <a:gd name="connsiteY38-39676" fmla="*/ 1083292 h 5795240"/>
              <a:gd name="connsiteX39-39677" fmla="*/ 9241478 w 12641071"/>
              <a:gd name="connsiteY39-39678" fmla="*/ 1211778 h 5795240"/>
              <a:gd name="connsiteX40-39679" fmla="*/ 9605238 w 12641071"/>
              <a:gd name="connsiteY40-39680" fmla="*/ 1018369 h 5795240"/>
              <a:gd name="connsiteX41-39681" fmla="*/ 9636247 w 12641071"/>
              <a:gd name="connsiteY41-39682" fmla="*/ 961241 h 5795240"/>
              <a:gd name="connsiteX42-39683" fmla="*/ 9641995 w 12641071"/>
              <a:gd name="connsiteY42-39684" fmla="*/ 961152 h 5795240"/>
              <a:gd name="connsiteX43-39685" fmla="*/ 9584939 w 12641071"/>
              <a:gd name="connsiteY43-39686" fmla="*/ 1079594 h 5795240"/>
              <a:gd name="connsiteX44-39687" fmla="*/ 9546257 w 12641071"/>
              <a:gd name="connsiteY44-39688" fmla="*/ 1204206 h 5795240"/>
              <a:gd name="connsiteX45-39689" fmla="*/ 9584939 w 12641071"/>
              <a:gd name="connsiteY45-39690" fmla="*/ 1079596 h 5795240"/>
              <a:gd name="connsiteX46-39691" fmla="*/ 9641995 w 12641071"/>
              <a:gd name="connsiteY46-39692" fmla="*/ 961153 h 5795240"/>
              <a:gd name="connsiteX47-39693" fmla="*/ 9653069 w 12641071"/>
              <a:gd name="connsiteY47-39694" fmla="*/ 960983 h 5795240"/>
              <a:gd name="connsiteX48-39695" fmla="*/ 9801564 w 12641071"/>
              <a:gd name="connsiteY48-39696" fmla="*/ 1196828 h 5795240"/>
              <a:gd name="connsiteX49-39697" fmla="*/ 9801566 w 12641071"/>
              <a:gd name="connsiteY49-39698" fmla="*/ 1196828 h 5795240"/>
              <a:gd name="connsiteX50-39699" fmla="*/ 9653070 w 12641071"/>
              <a:gd name="connsiteY50-39700" fmla="*/ 960982 h 5795240"/>
              <a:gd name="connsiteX51-39701" fmla="*/ 9641996 w 12641071"/>
              <a:gd name="connsiteY51-39702" fmla="*/ 961152 h 5795240"/>
              <a:gd name="connsiteX52-39703" fmla="*/ 9651917 w 12641071"/>
              <a:gd name="connsiteY52-39704" fmla="*/ 940556 h 5795240"/>
              <a:gd name="connsiteX53-39705" fmla="*/ 11050508 w 12641071"/>
              <a:gd name="connsiteY53-39706" fmla="*/ 108150 h 5795240"/>
              <a:gd name="connsiteX54-39707" fmla="*/ 12641071 w 12641071"/>
              <a:gd name="connsiteY54-39708" fmla="*/ 1698711 h 5795240"/>
              <a:gd name="connsiteX55-39709" fmla="*/ 11371062 w 12641071"/>
              <a:gd name="connsiteY55-39710" fmla="*/ 3256960 h 5795240"/>
              <a:gd name="connsiteX56-39711" fmla="*/ 11215953 w 12641071"/>
              <a:gd name="connsiteY56-39712" fmla="*/ 3280632 h 5795240"/>
              <a:gd name="connsiteX57-39713" fmla="*/ 11142318 w 12641071"/>
              <a:gd name="connsiteY57-39714" fmla="*/ 3276914 h 5795240"/>
              <a:gd name="connsiteX58-39715" fmla="*/ 11215952 w 12641071"/>
              <a:gd name="connsiteY58-39716" fmla="*/ 3280632 h 5795240"/>
              <a:gd name="connsiteX59-39717" fmla="*/ 11213133 w 12641071"/>
              <a:gd name="connsiteY59-39718" fmla="*/ 3281062 h 5795240"/>
              <a:gd name="connsiteX60-39719" fmla="*/ 11116921 w 12641071"/>
              <a:gd name="connsiteY60-39720" fmla="*/ 3285921 h 5795240"/>
              <a:gd name="connsiteX61-39721" fmla="*/ 11050507 w 12641071"/>
              <a:gd name="connsiteY61-39722" fmla="*/ 3289274 h 5795240"/>
              <a:gd name="connsiteX62-39723" fmla="*/ 11006292 w 12641071"/>
              <a:gd name="connsiteY62-39724" fmla="*/ 3287041 h 5795240"/>
              <a:gd name="connsiteX63-39725" fmla="*/ 10937101 w 12641071"/>
              <a:gd name="connsiteY63-39726" fmla="*/ 3297601 h 5795240"/>
              <a:gd name="connsiteX64-39727" fmla="*/ 10144740 w 12641071"/>
              <a:gd name="connsiteY64-39728" fmla="*/ 4089962 h 5795240"/>
              <a:gd name="connsiteX65-39729" fmla="*/ 10130374 w 12641071"/>
              <a:gd name="connsiteY65-39730" fmla="*/ 4184101 h 5795240"/>
              <a:gd name="connsiteX66-39731" fmla="*/ 10130375 w 12641071"/>
              <a:gd name="connsiteY66-39732" fmla="*/ 4184103 h 5795240"/>
              <a:gd name="connsiteX67-39733" fmla="*/ 10130656 w 12641071"/>
              <a:gd name="connsiteY67-39734" fmla="*/ 4185950 h 5795240"/>
              <a:gd name="connsiteX68-39735" fmla="*/ 10138194 w 12641071"/>
              <a:gd name="connsiteY68-39736" fmla="*/ 4335228 h 5795240"/>
              <a:gd name="connsiteX69-39737" fmla="*/ 10137710 w 12641071"/>
              <a:gd name="connsiteY69-39738" fmla="*/ 4344822 h 5795240"/>
              <a:gd name="connsiteX70-39739" fmla="*/ 10133555 w 12641071"/>
              <a:gd name="connsiteY70-39740" fmla="*/ 4427096 h 5795240"/>
              <a:gd name="connsiteX71-39741" fmla="*/ 10129312 w 12641071"/>
              <a:gd name="connsiteY71-39742" fmla="*/ 4399289 h 5795240"/>
              <a:gd name="connsiteX72-39743" fmla="*/ 10126797 w 12641071"/>
              <a:gd name="connsiteY72-39744" fmla="*/ 4349498 h 5795240"/>
              <a:gd name="connsiteX73-39745" fmla="*/ 10126796 w 12641071"/>
              <a:gd name="connsiteY73-39746" fmla="*/ 4349498 h 5795240"/>
              <a:gd name="connsiteX74-39747" fmla="*/ 10129311 w 12641071"/>
              <a:gd name="connsiteY74-39748" fmla="*/ 4399289 h 5795240"/>
              <a:gd name="connsiteX75-39749" fmla="*/ 10133554 w 12641071"/>
              <a:gd name="connsiteY75-39750" fmla="*/ 4427096 h 5795240"/>
              <a:gd name="connsiteX76-39751" fmla="*/ 10130656 w 12641071"/>
              <a:gd name="connsiteY76-39752" fmla="*/ 4484506 h 5795240"/>
              <a:gd name="connsiteX77-39753" fmla="*/ 8678182 w 12641071"/>
              <a:gd name="connsiteY77-39754" fmla="*/ 5795240 h 5795240"/>
              <a:gd name="connsiteX78-39755" fmla="*/ 7467518 w 12641071"/>
              <a:gd name="connsiteY78-39756" fmla="*/ 5151535 h 5795240"/>
              <a:gd name="connsiteX79-39757" fmla="*/ 7419945 w 12641071"/>
              <a:gd name="connsiteY79-39758" fmla="*/ 5073228 h 5795240"/>
              <a:gd name="connsiteX80-39759" fmla="*/ 7367299 w 12641071"/>
              <a:gd name="connsiteY80-39760" fmla="*/ 4974928 h 5795240"/>
              <a:gd name="connsiteX81-39761" fmla="*/ 7320958 w 12641071"/>
              <a:gd name="connsiteY81-39762" fmla="*/ 4870887 h 5795240"/>
              <a:gd name="connsiteX82-39763" fmla="*/ 7322174 w 12641071"/>
              <a:gd name="connsiteY82-39764" fmla="*/ 4872361 h 5795240"/>
              <a:gd name="connsiteX83-39765" fmla="*/ 7322175 w 12641071"/>
              <a:gd name="connsiteY83-39766" fmla="*/ 4872361 h 5795240"/>
              <a:gd name="connsiteX84-39767" fmla="*/ 7223551 w 12641071"/>
              <a:gd name="connsiteY84-39768" fmla="*/ 4752829 h 5795240"/>
              <a:gd name="connsiteX85-39769" fmla="*/ 6652445 w 12641071"/>
              <a:gd name="connsiteY85-39770" fmla="*/ 4516269 h 5795240"/>
              <a:gd name="connsiteX86-39771" fmla="*/ 6200873 w 12641071"/>
              <a:gd name="connsiteY86-39772" fmla="*/ 4654206 h 5795240"/>
              <a:gd name="connsiteX87-39773" fmla="*/ 6088813 w 12641071"/>
              <a:gd name="connsiteY87-39774" fmla="*/ 4746663 h 5795240"/>
              <a:gd name="connsiteX88-39775" fmla="*/ 6023271 w 12641071"/>
              <a:gd name="connsiteY88-39776" fmla="*/ 4834312 h 5795240"/>
              <a:gd name="connsiteX89-39777" fmla="*/ 5935320 w 12641071"/>
              <a:gd name="connsiteY89-39778" fmla="*/ 4931081 h 5795240"/>
              <a:gd name="connsiteX90-39779" fmla="*/ 4971763 w 12641071"/>
              <a:gd name="connsiteY90-39780" fmla="*/ 5330200 h 5795240"/>
              <a:gd name="connsiteX91-39781" fmla="*/ 3716172 w 12641071"/>
              <a:gd name="connsiteY91-39782" fmla="*/ 4497938 h 5795240"/>
              <a:gd name="connsiteX92-39783" fmla="*/ 3659438 w 12641071"/>
              <a:gd name="connsiteY92-39784" fmla="*/ 4330309 h 5795240"/>
              <a:gd name="connsiteX93-39785" fmla="*/ 3659440 w 12641071"/>
              <a:gd name="connsiteY93-39786" fmla="*/ 4330309 h 5795240"/>
              <a:gd name="connsiteX94-39787" fmla="*/ 3613217 w 12641071"/>
              <a:gd name="connsiteY94-39788" fmla="*/ 4245153 h 5795240"/>
              <a:gd name="connsiteX95-39789" fmla="*/ 3083792 w 12641071"/>
              <a:gd name="connsiteY95-39790" fmla="*/ 3963660 h 5795240"/>
              <a:gd name="connsiteX96-39791" fmla="*/ 2835272 w 12641071"/>
              <a:gd name="connsiteY96-39792" fmla="*/ 4013833 h 5795240"/>
              <a:gd name="connsiteX97-39793" fmla="*/ 2762875 w 12641071"/>
              <a:gd name="connsiteY97-39794" fmla="*/ 4057784 h 5795240"/>
              <a:gd name="connsiteX98-39795" fmla="*/ 2664698 w 12641071"/>
              <a:gd name="connsiteY98-39796" fmla="*/ 4117431 h 5795240"/>
              <a:gd name="connsiteX99-39797" fmla="*/ 1804544 w 12641071"/>
              <a:gd name="connsiteY99-39798" fmla="*/ 4335229 h 5795240"/>
              <a:gd name="connsiteX100-39799" fmla="*/ 0 w 12641071"/>
              <a:gd name="connsiteY100-39800" fmla="*/ 2530685 h 5795240"/>
              <a:gd name="connsiteX101-39801" fmla="*/ 1804544 w 12641071"/>
              <a:gd name="connsiteY101-39802" fmla="*/ 726143 h 5795240"/>
              <a:gd name="connsiteX102-39803" fmla="*/ 3080549 w 12641071"/>
              <a:gd name="connsiteY102-39804" fmla="*/ 1254682 h 5795240"/>
              <a:gd name="connsiteX103-39805" fmla="*/ 3268676 w 12641071"/>
              <a:gd name="connsiteY103-39806" fmla="*/ 1461167 h 5795240"/>
              <a:gd name="connsiteX104-39807" fmla="*/ 3565826 w 12641071"/>
              <a:gd name="connsiteY104-39808" fmla="*/ 1551935 h 5795240"/>
              <a:gd name="connsiteX105-39809" fmla="*/ 4086504 w 12641071"/>
              <a:gd name="connsiteY105-39810" fmla="*/ 1127574 h 5795240"/>
              <a:gd name="connsiteX106-39811" fmla="*/ 4103078 w 12641071"/>
              <a:gd name="connsiteY106-39812" fmla="*/ 1004204 h 5795240"/>
              <a:gd name="connsiteX107-39813" fmla="*/ 5215874 w 12641071"/>
              <a:gd name="connsiteY107-39814" fmla="*/ 0 h 5795240"/>
              <a:gd name="connsiteX0-39815" fmla="*/ 5215874 w 12641071"/>
              <a:gd name="connsiteY0-39816" fmla="*/ 0 h 5795240"/>
              <a:gd name="connsiteX1-39817" fmla="*/ 5927386 w 12641071"/>
              <a:gd name="connsiteY1-39818" fmla="*/ 255427 h 5795240"/>
              <a:gd name="connsiteX2-39819" fmla="*/ 6105193 w 12641071"/>
              <a:gd name="connsiteY2-39820" fmla="*/ 442067 h 5795240"/>
              <a:gd name="connsiteX3-39821" fmla="*/ 6105193 w 12641071"/>
              <a:gd name="connsiteY3-39822" fmla="*/ 442069 h 5795240"/>
              <a:gd name="connsiteX4-39823" fmla="*/ 6141460 w 12641071"/>
              <a:gd name="connsiteY4-39824" fmla="*/ 475027 h 5795240"/>
              <a:gd name="connsiteX5-39825" fmla="*/ 6788665 w 12641071"/>
              <a:gd name="connsiteY5-39826" fmla="*/ 707369 h 5795240"/>
              <a:gd name="connsiteX6-39827" fmla="*/ 7184710 w 12641071"/>
              <a:gd name="connsiteY6-39828" fmla="*/ 627411 h 5795240"/>
              <a:gd name="connsiteX7-39829" fmla="*/ 7314851 w 12641071"/>
              <a:gd name="connsiteY7-39830" fmla="*/ 559537 h 5795240"/>
              <a:gd name="connsiteX8-39831" fmla="*/ 7314853 w 12641071"/>
              <a:gd name="connsiteY8-39832" fmla="*/ 559536 h 5795240"/>
              <a:gd name="connsiteX9-39833" fmla="*/ 7314851 w 12641071"/>
              <a:gd name="connsiteY9-39834" fmla="*/ 559537 h 5795240"/>
              <a:gd name="connsiteX10-39835" fmla="*/ 7391626 w 12641071"/>
              <a:gd name="connsiteY10-39836" fmla="*/ 508114 h 5795240"/>
              <a:gd name="connsiteX11-39837" fmla="*/ 7391631 w 12641071"/>
              <a:gd name="connsiteY11-39838" fmla="*/ 508110 h 5795240"/>
              <a:gd name="connsiteX12-39839" fmla="*/ 7478934 w 12641071"/>
              <a:gd name="connsiteY12-39840" fmla="*/ 466053 h 5795240"/>
              <a:gd name="connsiteX13-39841" fmla="*/ 7897193 w 12641071"/>
              <a:gd name="connsiteY13-39842" fmla="*/ 381611 h 5795240"/>
              <a:gd name="connsiteX14-39843" fmla="*/ 8788216 w 12641071"/>
              <a:gd name="connsiteY14-39844" fmla="*/ 855364 h 5795240"/>
              <a:gd name="connsiteX15-39845" fmla="*/ 8832362 w 12641071"/>
              <a:gd name="connsiteY15-39846" fmla="*/ 928030 h 5795240"/>
              <a:gd name="connsiteX16-39847" fmla="*/ 8832362 w 12641071"/>
              <a:gd name="connsiteY16-39848" fmla="*/ 928033 h 5795240"/>
              <a:gd name="connsiteX17-39849" fmla="*/ 8842040 w 12641071"/>
              <a:gd name="connsiteY17-39850" fmla="*/ 943961 h 5795240"/>
              <a:gd name="connsiteX18-39851" fmla="*/ 8856144 w 12641071"/>
              <a:gd name="connsiteY18-39852" fmla="*/ 973241 h 5795240"/>
              <a:gd name="connsiteX19-39853" fmla="*/ 8856145 w 12641071"/>
              <a:gd name="connsiteY19-39854" fmla="*/ 973241 h 5795240"/>
              <a:gd name="connsiteX20-39855" fmla="*/ 8878117 w 12641071"/>
              <a:gd name="connsiteY20-39856" fmla="*/ 1018851 h 5795240"/>
              <a:gd name="connsiteX21-39857" fmla="*/ 8877719 w 12641071"/>
              <a:gd name="connsiteY21-39858" fmla="*/ 1018369 h 5795240"/>
              <a:gd name="connsiteX22-39859" fmla="*/ 8853250 w 12641071"/>
              <a:gd name="connsiteY22-39860" fmla="*/ 973288 h 5795240"/>
              <a:gd name="connsiteX23-39861" fmla="*/ 8853249 w 12641071"/>
              <a:gd name="connsiteY23-39862" fmla="*/ 973288 h 5795240"/>
              <a:gd name="connsiteX24-39863" fmla="*/ 8853248 w 12641071"/>
              <a:gd name="connsiteY24-39864" fmla="*/ 973287 h 5795240"/>
              <a:gd name="connsiteX25-39865" fmla="*/ 8849677 w 12641071"/>
              <a:gd name="connsiteY25-39866" fmla="*/ 973341 h 5795240"/>
              <a:gd name="connsiteX26-39867" fmla="*/ 8641543 w 12641071"/>
              <a:gd name="connsiteY26-39868" fmla="*/ 916577 h 5795240"/>
              <a:gd name="connsiteX27-39869" fmla="*/ 8641545 w 12641071"/>
              <a:gd name="connsiteY27-39870" fmla="*/ 916580 h 5795240"/>
              <a:gd name="connsiteX28-39871" fmla="*/ 8849676 w 12641071"/>
              <a:gd name="connsiteY28-39872" fmla="*/ 973343 h 5795240"/>
              <a:gd name="connsiteX29-39873" fmla="*/ 8853248 w 12641071"/>
              <a:gd name="connsiteY29-39874" fmla="*/ 973288 h 5795240"/>
              <a:gd name="connsiteX30-39875" fmla="*/ 8877719 w 12641071"/>
              <a:gd name="connsiteY30-39876" fmla="*/ 1018371 h 5795240"/>
              <a:gd name="connsiteX31-39877" fmla="*/ 8878116 w 12641071"/>
              <a:gd name="connsiteY31-39878" fmla="*/ 1018851 h 5795240"/>
              <a:gd name="connsiteX32-39879" fmla="*/ 8887288 w 12641071"/>
              <a:gd name="connsiteY32-39880" fmla="*/ 1037892 h 5795240"/>
              <a:gd name="connsiteX33-39881" fmla="*/ 8949899 w 12641071"/>
              <a:gd name="connsiteY33-39882" fmla="*/ 1239592 h 5795240"/>
              <a:gd name="connsiteX34-39883" fmla="*/ 8949899 w 12641071"/>
              <a:gd name="connsiteY34-39884" fmla="*/ 1239591 h 5795240"/>
              <a:gd name="connsiteX35-39885" fmla="*/ 8887288 w 12641071"/>
              <a:gd name="connsiteY35-39886" fmla="*/ 1037890 h 5795240"/>
              <a:gd name="connsiteX36-39887" fmla="*/ 8878116 w 12641071"/>
              <a:gd name="connsiteY36-39888" fmla="*/ 1018851 h 5795240"/>
              <a:gd name="connsiteX37-39889" fmla="*/ 8931285 w 12641071"/>
              <a:gd name="connsiteY37-39890" fmla="*/ 1083292 h 5795240"/>
              <a:gd name="connsiteX38-39891" fmla="*/ 9241478 w 12641071"/>
              <a:gd name="connsiteY38-39892" fmla="*/ 1211778 h 5795240"/>
              <a:gd name="connsiteX39-39893" fmla="*/ 9605238 w 12641071"/>
              <a:gd name="connsiteY39-39894" fmla="*/ 1018369 h 5795240"/>
              <a:gd name="connsiteX40-39895" fmla="*/ 9636247 w 12641071"/>
              <a:gd name="connsiteY40-39896" fmla="*/ 961241 h 5795240"/>
              <a:gd name="connsiteX41-39897" fmla="*/ 9641995 w 12641071"/>
              <a:gd name="connsiteY41-39898" fmla="*/ 961152 h 5795240"/>
              <a:gd name="connsiteX42-39899" fmla="*/ 9584939 w 12641071"/>
              <a:gd name="connsiteY42-39900" fmla="*/ 1079594 h 5795240"/>
              <a:gd name="connsiteX43-39901" fmla="*/ 9546257 w 12641071"/>
              <a:gd name="connsiteY43-39902" fmla="*/ 1204206 h 5795240"/>
              <a:gd name="connsiteX44-39903" fmla="*/ 9584939 w 12641071"/>
              <a:gd name="connsiteY44-39904" fmla="*/ 1079596 h 5795240"/>
              <a:gd name="connsiteX45-39905" fmla="*/ 9641995 w 12641071"/>
              <a:gd name="connsiteY45-39906" fmla="*/ 961153 h 5795240"/>
              <a:gd name="connsiteX46-39907" fmla="*/ 9653069 w 12641071"/>
              <a:gd name="connsiteY46-39908" fmla="*/ 960983 h 5795240"/>
              <a:gd name="connsiteX47-39909" fmla="*/ 9801564 w 12641071"/>
              <a:gd name="connsiteY47-39910" fmla="*/ 1196828 h 5795240"/>
              <a:gd name="connsiteX48-39911" fmla="*/ 9801566 w 12641071"/>
              <a:gd name="connsiteY48-39912" fmla="*/ 1196828 h 5795240"/>
              <a:gd name="connsiteX49-39913" fmla="*/ 9653070 w 12641071"/>
              <a:gd name="connsiteY49-39914" fmla="*/ 960982 h 5795240"/>
              <a:gd name="connsiteX50-39915" fmla="*/ 9641996 w 12641071"/>
              <a:gd name="connsiteY50-39916" fmla="*/ 961152 h 5795240"/>
              <a:gd name="connsiteX51-39917" fmla="*/ 9651917 w 12641071"/>
              <a:gd name="connsiteY51-39918" fmla="*/ 940556 h 5795240"/>
              <a:gd name="connsiteX52-39919" fmla="*/ 11050508 w 12641071"/>
              <a:gd name="connsiteY52-39920" fmla="*/ 108150 h 5795240"/>
              <a:gd name="connsiteX53-39921" fmla="*/ 12641071 w 12641071"/>
              <a:gd name="connsiteY53-39922" fmla="*/ 1698711 h 5795240"/>
              <a:gd name="connsiteX54-39923" fmla="*/ 11371062 w 12641071"/>
              <a:gd name="connsiteY54-39924" fmla="*/ 3256960 h 5795240"/>
              <a:gd name="connsiteX55-39925" fmla="*/ 11215953 w 12641071"/>
              <a:gd name="connsiteY55-39926" fmla="*/ 3280632 h 5795240"/>
              <a:gd name="connsiteX56-39927" fmla="*/ 11142318 w 12641071"/>
              <a:gd name="connsiteY56-39928" fmla="*/ 3276914 h 5795240"/>
              <a:gd name="connsiteX57-39929" fmla="*/ 11215952 w 12641071"/>
              <a:gd name="connsiteY57-39930" fmla="*/ 3280632 h 5795240"/>
              <a:gd name="connsiteX58-39931" fmla="*/ 11213133 w 12641071"/>
              <a:gd name="connsiteY58-39932" fmla="*/ 3281062 h 5795240"/>
              <a:gd name="connsiteX59-39933" fmla="*/ 11116921 w 12641071"/>
              <a:gd name="connsiteY59-39934" fmla="*/ 3285921 h 5795240"/>
              <a:gd name="connsiteX60-39935" fmla="*/ 11050507 w 12641071"/>
              <a:gd name="connsiteY60-39936" fmla="*/ 3289274 h 5795240"/>
              <a:gd name="connsiteX61-39937" fmla="*/ 11006292 w 12641071"/>
              <a:gd name="connsiteY61-39938" fmla="*/ 3287041 h 5795240"/>
              <a:gd name="connsiteX62-39939" fmla="*/ 10937101 w 12641071"/>
              <a:gd name="connsiteY62-39940" fmla="*/ 3297601 h 5795240"/>
              <a:gd name="connsiteX63-39941" fmla="*/ 10144740 w 12641071"/>
              <a:gd name="connsiteY63-39942" fmla="*/ 4089962 h 5795240"/>
              <a:gd name="connsiteX64-39943" fmla="*/ 10130374 w 12641071"/>
              <a:gd name="connsiteY64-39944" fmla="*/ 4184101 h 5795240"/>
              <a:gd name="connsiteX65-39945" fmla="*/ 10130375 w 12641071"/>
              <a:gd name="connsiteY65-39946" fmla="*/ 4184103 h 5795240"/>
              <a:gd name="connsiteX66-39947" fmla="*/ 10130656 w 12641071"/>
              <a:gd name="connsiteY66-39948" fmla="*/ 4185950 h 5795240"/>
              <a:gd name="connsiteX67-39949" fmla="*/ 10138194 w 12641071"/>
              <a:gd name="connsiteY67-39950" fmla="*/ 4335228 h 5795240"/>
              <a:gd name="connsiteX68-39951" fmla="*/ 10137710 w 12641071"/>
              <a:gd name="connsiteY68-39952" fmla="*/ 4344822 h 5795240"/>
              <a:gd name="connsiteX69-39953" fmla="*/ 10133555 w 12641071"/>
              <a:gd name="connsiteY69-39954" fmla="*/ 4427096 h 5795240"/>
              <a:gd name="connsiteX70-39955" fmla="*/ 10129312 w 12641071"/>
              <a:gd name="connsiteY70-39956" fmla="*/ 4399289 h 5795240"/>
              <a:gd name="connsiteX71-39957" fmla="*/ 10126797 w 12641071"/>
              <a:gd name="connsiteY71-39958" fmla="*/ 4349498 h 5795240"/>
              <a:gd name="connsiteX72-39959" fmla="*/ 10126796 w 12641071"/>
              <a:gd name="connsiteY72-39960" fmla="*/ 4349498 h 5795240"/>
              <a:gd name="connsiteX73-39961" fmla="*/ 10129311 w 12641071"/>
              <a:gd name="connsiteY73-39962" fmla="*/ 4399289 h 5795240"/>
              <a:gd name="connsiteX74-39963" fmla="*/ 10133554 w 12641071"/>
              <a:gd name="connsiteY74-39964" fmla="*/ 4427096 h 5795240"/>
              <a:gd name="connsiteX75-39965" fmla="*/ 10130656 w 12641071"/>
              <a:gd name="connsiteY75-39966" fmla="*/ 4484506 h 5795240"/>
              <a:gd name="connsiteX76-39967" fmla="*/ 8678182 w 12641071"/>
              <a:gd name="connsiteY76-39968" fmla="*/ 5795240 h 5795240"/>
              <a:gd name="connsiteX77-39969" fmla="*/ 7467518 w 12641071"/>
              <a:gd name="connsiteY77-39970" fmla="*/ 5151535 h 5795240"/>
              <a:gd name="connsiteX78-39971" fmla="*/ 7419945 w 12641071"/>
              <a:gd name="connsiteY78-39972" fmla="*/ 5073228 h 5795240"/>
              <a:gd name="connsiteX79-39973" fmla="*/ 7367299 w 12641071"/>
              <a:gd name="connsiteY79-39974" fmla="*/ 4974928 h 5795240"/>
              <a:gd name="connsiteX80-39975" fmla="*/ 7320958 w 12641071"/>
              <a:gd name="connsiteY80-39976" fmla="*/ 4870887 h 5795240"/>
              <a:gd name="connsiteX81-39977" fmla="*/ 7322174 w 12641071"/>
              <a:gd name="connsiteY81-39978" fmla="*/ 4872361 h 5795240"/>
              <a:gd name="connsiteX82-39979" fmla="*/ 7322175 w 12641071"/>
              <a:gd name="connsiteY82-39980" fmla="*/ 4872361 h 5795240"/>
              <a:gd name="connsiteX83-39981" fmla="*/ 7223551 w 12641071"/>
              <a:gd name="connsiteY83-39982" fmla="*/ 4752829 h 5795240"/>
              <a:gd name="connsiteX84-39983" fmla="*/ 6652445 w 12641071"/>
              <a:gd name="connsiteY84-39984" fmla="*/ 4516269 h 5795240"/>
              <a:gd name="connsiteX85-39985" fmla="*/ 6200873 w 12641071"/>
              <a:gd name="connsiteY85-39986" fmla="*/ 4654206 h 5795240"/>
              <a:gd name="connsiteX86-39987" fmla="*/ 6088813 w 12641071"/>
              <a:gd name="connsiteY86-39988" fmla="*/ 4746663 h 5795240"/>
              <a:gd name="connsiteX87-39989" fmla="*/ 6023271 w 12641071"/>
              <a:gd name="connsiteY87-39990" fmla="*/ 4834312 h 5795240"/>
              <a:gd name="connsiteX88-39991" fmla="*/ 5935320 w 12641071"/>
              <a:gd name="connsiteY88-39992" fmla="*/ 4931081 h 5795240"/>
              <a:gd name="connsiteX89-39993" fmla="*/ 4971763 w 12641071"/>
              <a:gd name="connsiteY89-39994" fmla="*/ 5330200 h 5795240"/>
              <a:gd name="connsiteX90-39995" fmla="*/ 3716172 w 12641071"/>
              <a:gd name="connsiteY90-39996" fmla="*/ 4497938 h 5795240"/>
              <a:gd name="connsiteX91-39997" fmla="*/ 3659438 w 12641071"/>
              <a:gd name="connsiteY91-39998" fmla="*/ 4330309 h 5795240"/>
              <a:gd name="connsiteX92-39999" fmla="*/ 3659440 w 12641071"/>
              <a:gd name="connsiteY92-40000" fmla="*/ 4330309 h 5795240"/>
              <a:gd name="connsiteX93-40001" fmla="*/ 3613217 w 12641071"/>
              <a:gd name="connsiteY93-40002" fmla="*/ 4245153 h 5795240"/>
              <a:gd name="connsiteX94-40003" fmla="*/ 3083792 w 12641071"/>
              <a:gd name="connsiteY94-40004" fmla="*/ 3963660 h 5795240"/>
              <a:gd name="connsiteX95-40005" fmla="*/ 2835272 w 12641071"/>
              <a:gd name="connsiteY95-40006" fmla="*/ 4013833 h 5795240"/>
              <a:gd name="connsiteX96-40007" fmla="*/ 2762875 w 12641071"/>
              <a:gd name="connsiteY96-40008" fmla="*/ 4057784 h 5795240"/>
              <a:gd name="connsiteX97-40009" fmla="*/ 2664698 w 12641071"/>
              <a:gd name="connsiteY97-40010" fmla="*/ 4117431 h 5795240"/>
              <a:gd name="connsiteX98-40011" fmla="*/ 1804544 w 12641071"/>
              <a:gd name="connsiteY98-40012" fmla="*/ 4335229 h 5795240"/>
              <a:gd name="connsiteX99-40013" fmla="*/ 0 w 12641071"/>
              <a:gd name="connsiteY99-40014" fmla="*/ 2530685 h 5795240"/>
              <a:gd name="connsiteX100-40015" fmla="*/ 1804544 w 12641071"/>
              <a:gd name="connsiteY100-40016" fmla="*/ 726143 h 5795240"/>
              <a:gd name="connsiteX101-40017" fmla="*/ 3080549 w 12641071"/>
              <a:gd name="connsiteY101-40018" fmla="*/ 1254682 h 5795240"/>
              <a:gd name="connsiteX102-40019" fmla="*/ 3268676 w 12641071"/>
              <a:gd name="connsiteY102-40020" fmla="*/ 1461167 h 5795240"/>
              <a:gd name="connsiteX103-40021" fmla="*/ 3565826 w 12641071"/>
              <a:gd name="connsiteY103-40022" fmla="*/ 1551935 h 5795240"/>
              <a:gd name="connsiteX104-40023" fmla="*/ 4086504 w 12641071"/>
              <a:gd name="connsiteY104-40024" fmla="*/ 1127574 h 5795240"/>
              <a:gd name="connsiteX105-40025" fmla="*/ 4103078 w 12641071"/>
              <a:gd name="connsiteY105-40026" fmla="*/ 1004204 h 5795240"/>
              <a:gd name="connsiteX106-40027" fmla="*/ 5215874 w 12641071"/>
              <a:gd name="connsiteY106-40028" fmla="*/ 0 h 5795240"/>
              <a:gd name="connsiteX0-40029" fmla="*/ 5215874 w 12641071"/>
              <a:gd name="connsiteY0-40030" fmla="*/ 0 h 5795240"/>
              <a:gd name="connsiteX1-40031" fmla="*/ 5927386 w 12641071"/>
              <a:gd name="connsiteY1-40032" fmla="*/ 255427 h 5795240"/>
              <a:gd name="connsiteX2-40033" fmla="*/ 6105193 w 12641071"/>
              <a:gd name="connsiteY2-40034" fmla="*/ 442067 h 5795240"/>
              <a:gd name="connsiteX3-40035" fmla="*/ 6105193 w 12641071"/>
              <a:gd name="connsiteY3-40036" fmla="*/ 442069 h 5795240"/>
              <a:gd name="connsiteX4-40037" fmla="*/ 6141460 w 12641071"/>
              <a:gd name="connsiteY4-40038" fmla="*/ 475027 h 5795240"/>
              <a:gd name="connsiteX5-40039" fmla="*/ 6788665 w 12641071"/>
              <a:gd name="connsiteY5-40040" fmla="*/ 707369 h 5795240"/>
              <a:gd name="connsiteX6-40041" fmla="*/ 7184710 w 12641071"/>
              <a:gd name="connsiteY6-40042" fmla="*/ 627411 h 5795240"/>
              <a:gd name="connsiteX7-40043" fmla="*/ 7314851 w 12641071"/>
              <a:gd name="connsiteY7-40044" fmla="*/ 559537 h 5795240"/>
              <a:gd name="connsiteX8-40045" fmla="*/ 7314853 w 12641071"/>
              <a:gd name="connsiteY8-40046" fmla="*/ 559536 h 5795240"/>
              <a:gd name="connsiteX9-40047" fmla="*/ 7314851 w 12641071"/>
              <a:gd name="connsiteY9-40048" fmla="*/ 559537 h 5795240"/>
              <a:gd name="connsiteX10-40049" fmla="*/ 7391626 w 12641071"/>
              <a:gd name="connsiteY10-40050" fmla="*/ 508114 h 5795240"/>
              <a:gd name="connsiteX11-40051" fmla="*/ 7391631 w 12641071"/>
              <a:gd name="connsiteY11-40052" fmla="*/ 508110 h 5795240"/>
              <a:gd name="connsiteX12-40053" fmla="*/ 7478934 w 12641071"/>
              <a:gd name="connsiteY12-40054" fmla="*/ 466053 h 5795240"/>
              <a:gd name="connsiteX13-40055" fmla="*/ 7897193 w 12641071"/>
              <a:gd name="connsiteY13-40056" fmla="*/ 381611 h 5795240"/>
              <a:gd name="connsiteX14-40057" fmla="*/ 8788216 w 12641071"/>
              <a:gd name="connsiteY14-40058" fmla="*/ 855364 h 5795240"/>
              <a:gd name="connsiteX15-40059" fmla="*/ 8832362 w 12641071"/>
              <a:gd name="connsiteY15-40060" fmla="*/ 928030 h 5795240"/>
              <a:gd name="connsiteX16-40061" fmla="*/ 8832362 w 12641071"/>
              <a:gd name="connsiteY16-40062" fmla="*/ 928033 h 5795240"/>
              <a:gd name="connsiteX17-40063" fmla="*/ 8842040 w 12641071"/>
              <a:gd name="connsiteY17-40064" fmla="*/ 943961 h 5795240"/>
              <a:gd name="connsiteX18-40065" fmla="*/ 8856144 w 12641071"/>
              <a:gd name="connsiteY18-40066" fmla="*/ 973241 h 5795240"/>
              <a:gd name="connsiteX19-40067" fmla="*/ 8856145 w 12641071"/>
              <a:gd name="connsiteY19-40068" fmla="*/ 973241 h 5795240"/>
              <a:gd name="connsiteX20-40069" fmla="*/ 8878117 w 12641071"/>
              <a:gd name="connsiteY20-40070" fmla="*/ 1018851 h 5795240"/>
              <a:gd name="connsiteX21-40071" fmla="*/ 8877719 w 12641071"/>
              <a:gd name="connsiteY21-40072" fmla="*/ 1018369 h 5795240"/>
              <a:gd name="connsiteX22-40073" fmla="*/ 8853250 w 12641071"/>
              <a:gd name="connsiteY22-40074" fmla="*/ 973288 h 5795240"/>
              <a:gd name="connsiteX23-40075" fmla="*/ 8853249 w 12641071"/>
              <a:gd name="connsiteY23-40076" fmla="*/ 973288 h 5795240"/>
              <a:gd name="connsiteX24-40077" fmla="*/ 8853248 w 12641071"/>
              <a:gd name="connsiteY24-40078" fmla="*/ 973287 h 5795240"/>
              <a:gd name="connsiteX25-40079" fmla="*/ 8849677 w 12641071"/>
              <a:gd name="connsiteY25-40080" fmla="*/ 973341 h 5795240"/>
              <a:gd name="connsiteX26-40081" fmla="*/ 8641543 w 12641071"/>
              <a:gd name="connsiteY26-40082" fmla="*/ 916577 h 5795240"/>
              <a:gd name="connsiteX27-40083" fmla="*/ 8641545 w 12641071"/>
              <a:gd name="connsiteY27-40084" fmla="*/ 916580 h 5795240"/>
              <a:gd name="connsiteX28-40085" fmla="*/ 8849676 w 12641071"/>
              <a:gd name="connsiteY28-40086" fmla="*/ 973343 h 5795240"/>
              <a:gd name="connsiteX29-40087" fmla="*/ 8853248 w 12641071"/>
              <a:gd name="connsiteY29-40088" fmla="*/ 973288 h 5795240"/>
              <a:gd name="connsiteX30-40089" fmla="*/ 8877719 w 12641071"/>
              <a:gd name="connsiteY30-40090" fmla="*/ 1018371 h 5795240"/>
              <a:gd name="connsiteX31-40091" fmla="*/ 8878116 w 12641071"/>
              <a:gd name="connsiteY31-40092" fmla="*/ 1018851 h 5795240"/>
              <a:gd name="connsiteX32-40093" fmla="*/ 8887288 w 12641071"/>
              <a:gd name="connsiteY32-40094" fmla="*/ 1037892 h 5795240"/>
              <a:gd name="connsiteX33-40095" fmla="*/ 8949899 w 12641071"/>
              <a:gd name="connsiteY33-40096" fmla="*/ 1239592 h 5795240"/>
              <a:gd name="connsiteX34-40097" fmla="*/ 8887288 w 12641071"/>
              <a:gd name="connsiteY34-40098" fmla="*/ 1037890 h 5795240"/>
              <a:gd name="connsiteX35-40099" fmla="*/ 8878116 w 12641071"/>
              <a:gd name="connsiteY35-40100" fmla="*/ 1018851 h 5795240"/>
              <a:gd name="connsiteX36-40101" fmla="*/ 8931285 w 12641071"/>
              <a:gd name="connsiteY36-40102" fmla="*/ 1083292 h 5795240"/>
              <a:gd name="connsiteX37-40103" fmla="*/ 9241478 w 12641071"/>
              <a:gd name="connsiteY37-40104" fmla="*/ 1211778 h 5795240"/>
              <a:gd name="connsiteX38-40105" fmla="*/ 9605238 w 12641071"/>
              <a:gd name="connsiteY38-40106" fmla="*/ 1018369 h 5795240"/>
              <a:gd name="connsiteX39-40107" fmla="*/ 9636247 w 12641071"/>
              <a:gd name="connsiteY39-40108" fmla="*/ 961241 h 5795240"/>
              <a:gd name="connsiteX40-40109" fmla="*/ 9641995 w 12641071"/>
              <a:gd name="connsiteY40-40110" fmla="*/ 961152 h 5795240"/>
              <a:gd name="connsiteX41-40111" fmla="*/ 9584939 w 12641071"/>
              <a:gd name="connsiteY41-40112" fmla="*/ 1079594 h 5795240"/>
              <a:gd name="connsiteX42-40113" fmla="*/ 9546257 w 12641071"/>
              <a:gd name="connsiteY42-40114" fmla="*/ 1204206 h 5795240"/>
              <a:gd name="connsiteX43-40115" fmla="*/ 9584939 w 12641071"/>
              <a:gd name="connsiteY43-40116" fmla="*/ 1079596 h 5795240"/>
              <a:gd name="connsiteX44-40117" fmla="*/ 9641995 w 12641071"/>
              <a:gd name="connsiteY44-40118" fmla="*/ 961153 h 5795240"/>
              <a:gd name="connsiteX45-40119" fmla="*/ 9653069 w 12641071"/>
              <a:gd name="connsiteY45-40120" fmla="*/ 960983 h 5795240"/>
              <a:gd name="connsiteX46-40121" fmla="*/ 9801564 w 12641071"/>
              <a:gd name="connsiteY46-40122" fmla="*/ 1196828 h 5795240"/>
              <a:gd name="connsiteX47-40123" fmla="*/ 9801566 w 12641071"/>
              <a:gd name="connsiteY47-40124" fmla="*/ 1196828 h 5795240"/>
              <a:gd name="connsiteX48-40125" fmla="*/ 9653070 w 12641071"/>
              <a:gd name="connsiteY48-40126" fmla="*/ 960982 h 5795240"/>
              <a:gd name="connsiteX49-40127" fmla="*/ 9641996 w 12641071"/>
              <a:gd name="connsiteY49-40128" fmla="*/ 961152 h 5795240"/>
              <a:gd name="connsiteX50-40129" fmla="*/ 9651917 w 12641071"/>
              <a:gd name="connsiteY50-40130" fmla="*/ 940556 h 5795240"/>
              <a:gd name="connsiteX51-40131" fmla="*/ 11050508 w 12641071"/>
              <a:gd name="connsiteY51-40132" fmla="*/ 108150 h 5795240"/>
              <a:gd name="connsiteX52-40133" fmla="*/ 12641071 w 12641071"/>
              <a:gd name="connsiteY52-40134" fmla="*/ 1698711 h 5795240"/>
              <a:gd name="connsiteX53-40135" fmla="*/ 11371062 w 12641071"/>
              <a:gd name="connsiteY53-40136" fmla="*/ 3256960 h 5795240"/>
              <a:gd name="connsiteX54-40137" fmla="*/ 11215953 w 12641071"/>
              <a:gd name="connsiteY54-40138" fmla="*/ 3280632 h 5795240"/>
              <a:gd name="connsiteX55-40139" fmla="*/ 11142318 w 12641071"/>
              <a:gd name="connsiteY55-40140" fmla="*/ 3276914 h 5795240"/>
              <a:gd name="connsiteX56-40141" fmla="*/ 11215952 w 12641071"/>
              <a:gd name="connsiteY56-40142" fmla="*/ 3280632 h 5795240"/>
              <a:gd name="connsiteX57-40143" fmla="*/ 11213133 w 12641071"/>
              <a:gd name="connsiteY57-40144" fmla="*/ 3281062 h 5795240"/>
              <a:gd name="connsiteX58-40145" fmla="*/ 11116921 w 12641071"/>
              <a:gd name="connsiteY58-40146" fmla="*/ 3285921 h 5795240"/>
              <a:gd name="connsiteX59-40147" fmla="*/ 11050507 w 12641071"/>
              <a:gd name="connsiteY59-40148" fmla="*/ 3289274 h 5795240"/>
              <a:gd name="connsiteX60-40149" fmla="*/ 11006292 w 12641071"/>
              <a:gd name="connsiteY60-40150" fmla="*/ 3287041 h 5795240"/>
              <a:gd name="connsiteX61-40151" fmla="*/ 10937101 w 12641071"/>
              <a:gd name="connsiteY61-40152" fmla="*/ 3297601 h 5795240"/>
              <a:gd name="connsiteX62-40153" fmla="*/ 10144740 w 12641071"/>
              <a:gd name="connsiteY62-40154" fmla="*/ 4089962 h 5795240"/>
              <a:gd name="connsiteX63-40155" fmla="*/ 10130374 w 12641071"/>
              <a:gd name="connsiteY63-40156" fmla="*/ 4184101 h 5795240"/>
              <a:gd name="connsiteX64-40157" fmla="*/ 10130375 w 12641071"/>
              <a:gd name="connsiteY64-40158" fmla="*/ 4184103 h 5795240"/>
              <a:gd name="connsiteX65-40159" fmla="*/ 10130656 w 12641071"/>
              <a:gd name="connsiteY65-40160" fmla="*/ 4185950 h 5795240"/>
              <a:gd name="connsiteX66-40161" fmla="*/ 10138194 w 12641071"/>
              <a:gd name="connsiteY66-40162" fmla="*/ 4335228 h 5795240"/>
              <a:gd name="connsiteX67-40163" fmla="*/ 10137710 w 12641071"/>
              <a:gd name="connsiteY67-40164" fmla="*/ 4344822 h 5795240"/>
              <a:gd name="connsiteX68-40165" fmla="*/ 10133555 w 12641071"/>
              <a:gd name="connsiteY68-40166" fmla="*/ 4427096 h 5795240"/>
              <a:gd name="connsiteX69-40167" fmla="*/ 10129312 w 12641071"/>
              <a:gd name="connsiteY69-40168" fmla="*/ 4399289 h 5795240"/>
              <a:gd name="connsiteX70-40169" fmla="*/ 10126797 w 12641071"/>
              <a:gd name="connsiteY70-40170" fmla="*/ 4349498 h 5795240"/>
              <a:gd name="connsiteX71-40171" fmla="*/ 10126796 w 12641071"/>
              <a:gd name="connsiteY71-40172" fmla="*/ 4349498 h 5795240"/>
              <a:gd name="connsiteX72-40173" fmla="*/ 10129311 w 12641071"/>
              <a:gd name="connsiteY72-40174" fmla="*/ 4399289 h 5795240"/>
              <a:gd name="connsiteX73-40175" fmla="*/ 10133554 w 12641071"/>
              <a:gd name="connsiteY73-40176" fmla="*/ 4427096 h 5795240"/>
              <a:gd name="connsiteX74-40177" fmla="*/ 10130656 w 12641071"/>
              <a:gd name="connsiteY74-40178" fmla="*/ 4484506 h 5795240"/>
              <a:gd name="connsiteX75-40179" fmla="*/ 8678182 w 12641071"/>
              <a:gd name="connsiteY75-40180" fmla="*/ 5795240 h 5795240"/>
              <a:gd name="connsiteX76-40181" fmla="*/ 7467518 w 12641071"/>
              <a:gd name="connsiteY76-40182" fmla="*/ 5151535 h 5795240"/>
              <a:gd name="connsiteX77-40183" fmla="*/ 7419945 w 12641071"/>
              <a:gd name="connsiteY77-40184" fmla="*/ 5073228 h 5795240"/>
              <a:gd name="connsiteX78-40185" fmla="*/ 7367299 w 12641071"/>
              <a:gd name="connsiteY78-40186" fmla="*/ 4974928 h 5795240"/>
              <a:gd name="connsiteX79-40187" fmla="*/ 7320958 w 12641071"/>
              <a:gd name="connsiteY79-40188" fmla="*/ 4870887 h 5795240"/>
              <a:gd name="connsiteX80-40189" fmla="*/ 7322174 w 12641071"/>
              <a:gd name="connsiteY80-40190" fmla="*/ 4872361 h 5795240"/>
              <a:gd name="connsiteX81-40191" fmla="*/ 7322175 w 12641071"/>
              <a:gd name="connsiteY81-40192" fmla="*/ 4872361 h 5795240"/>
              <a:gd name="connsiteX82-40193" fmla="*/ 7223551 w 12641071"/>
              <a:gd name="connsiteY82-40194" fmla="*/ 4752829 h 5795240"/>
              <a:gd name="connsiteX83-40195" fmla="*/ 6652445 w 12641071"/>
              <a:gd name="connsiteY83-40196" fmla="*/ 4516269 h 5795240"/>
              <a:gd name="connsiteX84-40197" fmla="*/ 6200873 w 12641071"/>
              <a:gd name="connsiteY84-40198" fmla="*/ 4654206 h 5795240"/>
              <a:gd name="connsiteX85-40199" fmla="*/ 6088813 w 12641071"/>
              <a:gd name="connsiteY85-40200" fmla="*/ 4746663 h 5795240"/>
              <a:gd name="connsiteX86-40201" fmla="*/ 6023271 w 12641071"/>
              <a:gd name="connsiteY86-40202" fmla="*/ 4834312 h 5795240"/>
              <a:gd name="connsiteX87-40203" fmla="*/ 5935320 w 12641071"/>
              <a:gd name="connsiteY87-40204" fmla="*/ 4931081 h 5795240"/>
              <a:gd name="connsiteX88-40205" fmla="*/ 4971763 w 12641071"/>
              <a:gd name="connsiteY88-40206" fmla="*/ 5330200 h 5795240"/>
              <a:gd name="connsiteX89-40207" fmla="*/ 3716172 w 12641071"/>
              <a:gd name="connsiteY89-40208" fmla="*/ 4497938 h 5795240"/>
              <a:gd name="connsiteX90-40209" fmla="*/ 3659438 w 12641071"/>
              <a:gd name="connsiteY90-40210" fmla="*/ 4330309 h 5795240"/>
              <a:gd name="connsiteX91-40211" fmla="*/ 3659440 w 12641071"/>
              <a:gd name="connsiteY91-40212" fmla="*/ 4330309 h 5795240"/>
              <a:gd name="connsiteX92-40213" fmla="*/ 3613217 w 12641071"/>
              <a:gd name="connsiteY92-40214" fmla="*/ 4245153 h 5795240"/>
              <a:gd name="connsiteX93-40215" fmla="*/ 3083792 w 12641071"/>
              <a:gd name="connsiteY93-40216" fmla="*/ 3963660 h 5795240"/>
              <a:gd name="connsiteX94-40217" fmla="*/ 2835272 w 12641071"/>
              <a:gd name="connsiteY94-40218" fmla="*/ 4013833 h 5795240"/>
              <a:gd name="connsiteX95-40219" fmla="*/ 2762875 w 12641071"/>
              <a:gd name="connsiteY95-40220" fmla="*/ 4057784 h 5795240"/>
              <a:gd name="connsiteX96-40221" fmla="*/ 2664698 w 12641071"/>
              <a:gd name="connsiteY96-40222" fmla="*/ 4117431 h 5795240"/>
              <a:gd name="connsiteX97-40223" fmla="*/ 1804544 w 12641071"/>
              <a:gd name="connsiteY97-40224" fmla="*/ 4335229 h 5795240"/>
              <a:gd name="connsiteX98-40225" fmla="*/ 0 w 12641071"/>
              <a:gd name="connsiteY98-40226" fmla="*/ 2530685 h 5795240"/>
              <a:gd name="connsiteX99-40227" fmla="*/ 1804544 w 12641071"/>
              <a:gd name="connsiteY99-40228" fmla="*/ 726143 h 5795240"/>
              <a:gd name="connsiteX100-40229" fmla="*/ 3080549 w 12641071"/>
              <a:gd name="connsiteY100-40230" fmla="*/ 1254682 h 5795240"/>
              <a:gd name="connsiteX101-40231" fmla="*/ 3268676 w 12641071"/>
              <a:gd name="connsiteY101-40232" fmla="*/ 1461167 h 5795240"/>
              <a:gd name="connsiteX102-40233" fmla="*/ 3565826 w 12641071"/>
              <a:gd name="connsiteY102-40234" fmla="*/ 1551935 h 5795240"/>
              <a:gd name="connsiteX103-40235" fmla="*/ 4086504 w 12641071"/>
              <a:gd name="connsiteY103-40236" fmla="*/ 1127574 h 5795240"/>
              <a:gd name="connsiteX104-40237" fmla="*/ 4103078 w 12641071"/>
              <a:gd name="connsiteY104-40238" fmla="*/ 1004204 h 5795240"/>
              <a:gd name="connsiteX105-40239" fmla="*/ 5215874 w 12641071"/>
              <a:gd name="connsiteY105-40240" fmla="*/ 0 h 5795240"/>
              <a:gd name="connsiteX0-40241" fmla="*/ 5215874 w 12641071"/>
              <a:gd name="connsiteY0-40242" fmla="*/ 0 h 5795240"/>
              <a:gd name="connsiteX1-40243" fmla="*/ 5927386 w 12641071"/>
              <a:gd name="connsiteY1-40244" fmla="*/ 255427 h 5795240"/>
              <a:gd name="connsiteX2-40245" fmla="*/ 6105193 w 12641071"/>
              <a:gd name="connsiteY2-40246" fmla="*/ 442067 h 5795240"/>
              <a:gd name="connsiteX3-40247" fmla="*/ 6105193 w 12641071"/>
              <a:gd name="connsiteY3-40248" fmla="*/ 442069 h 5795240"/>
              <a:gd name="connsiteX4-40249" fmla="*/ 6141460 w 12641071"/>
              <a:gd name="connsiteY4-40250" fmla="*/ 475027 h 5795240"/>
              <a:gd name="connsiteX5-40251" fmla="*/ 6788665 w 12641071"/>
              <a:gd name="connsiteY5-40252" fmla="*/ 707369 h 5795240"/>
              <a:gd name="connsiteX6-40253" fmla="*/ 7184710 w 12641071"/>
              <a:gd name="connsiteY6-40254" fmla="*/ 627411 h 5795240"/>
              <a:gd name="connsiteX7-40255" fmla="*/ 7314851 w 12641071"/>
              <a:gd name="connsiteY7-40256" fmla="*/ 559537 h 5795240"/>
              <a:gd name="connsiteX8-40257" fmla="*/ 7314853 w 12641071"/>
              <a:gd name="connsiteY8-40258" fmla="*/ 559536 h 5795240"/>
              <a:gd name="connsiteX9-40259" fmla="*/ 7314851 w 12641071"/>
              <a:gd name="connsiteY9-40260" fmla="*/ 559537 h 5795240"/>
              <a:gd name="connsiteX10-40261" fmla="*/ 7391626 w 12641071"/>
              <a:gd name="connsiteY10-40262" fmla="*/ 508114 h 5795240"/>
              <a:gd name="connsiteX11-40263" fmla="*/ 7391631 w 12641071"/>
              <a:gd name="connsiteY11-40264" fmla="*/ 508110 h 5795240"/>
              <a:gd name="connsiteX12-40265" fmla="*/ 7478934 w 12641071"/>
              <a:gd name="connsiteY12-40266" fmla="*/ 466053 h 5795240"/>
              <a:gd name="connsiteX13-40267" fmla="*/ 7897193 w 12641071"/>
              <a:gd name="connsiteY13-40268" fmla="*/ 381611 h 5795240"/>
              <a:gd name="connsiteX14-40269" fmla="*/ 8788216 w 12641071"/>
              <a:gd name="connsiteY14-40270" fmla="*/ 855364 h 5795240"/>
              <a:gd name="connsiteX15-40271" fmla="*/ 8832362 w 12641071"/>
              <a:gd name="connsiteY15-40272" fmla="*/ 928030 h 5795240"/>
              <a:gd name="connsiteX16-40273" fmla="*/ 8832362 w 12641071"/>
              <a:gd name="connsiteY16-40274" fmla="*/ 928033 h 5795240"/>
              <a:gd name="connsiteX17-40275" fmla="*/ 8842040 w 12641071"/>
              <a:gd name="connsiteY17-40276" fmla="*/ 943961 h 5795240"/>
              <a:gd name="connsiteX18-40277" fmla="*/ 8856144 w 12641071"/>
              <a:gd name="connsiteY18-40278" fmla="*/ 973241 h 5795240"/>
              <a:gd name="connsiteX19-40279" fmla="*/ 8856145 w 12641071"/>
              <a:gd name="connsiteY19-40280" fmla="*/ 973241 h 5795240"/>
              <a:gd name="connsiteX20-40281" fmla="*/ 8878117 w 12641071"/>
              <a:gd name="connsiteY20-40282" fmla="*/ 1018851 h 5795240"/>
              <a:gd name="connsiteX21-40283" fmla="*/ 8877719 w 12641071"/>
              <a:gd name="connsiteY21-40284" fmla="*/ 1018369 h 5795240"/>
              <a:gd name="connsiteX22-40285" fmla="*/ 8853250 w 12641071"/>
              <a:gd name="connsiteY22-40286" fmla="*/ 973288 h 5795240"/>
              <a:gd name="connsiteX23-40287" fmla="*/ 8853249 w 12641071"/>
              <a:gd name="connsiteY23-40288" fmla="*/ 973288 h 5795240"/>
              <a:gd name="connsiteX24-40289" fmla="*/ 8853248 w 12641071"/>
              <a:gd name="connsiteY24-40290" fmla="*/ 973287 h 5795240"/>
              <a:gd name="connsiteX25-40291" fmla="*/ 8849677 w 12641071"/>
              <a:gd name="connsiteY25-40292" fmla="*/ 973341 h 5795240"/>
              <a:gd name="connsiteX26-40293" fmla="*/ 8641543 w 12641071"/>
              <a:gd name="connsiteY26-40294" fmla="*/ 916577 h 5795240"/>
              <a:gd name="connsiteX27-40295" fmla="*/ 8849676 w 12641071"/>
              <a:gd name="connsiteY27-40296" fmla="*/ 973343 h 5795240"/>
              <a:gd name="connsiteX28-40297" fmla="*/ 8853248 w 12641071"/>
              <a:gd name="connsiteY28-40298" fmla="*/ 973288 h 5795240"/>
              <a:gd name="connsiteX29-40299" fmla="*/ 8877719 w 12641071"/>
              <a:gd name="connsiteY29-40300" fmla="*/ 1018371 h 5795240"/>
              <a:gd name="connsiteX30-40301" fmla="*/ 8878116 w 12641071"/>
              <a:gd name="connsiteY30-40302" fmla="*/ 1018851 h 5795240"/>
              <a:gd name="connsiteX31-40303" fmla="*/ 8887288 w 12641071"/>
              <a:gd name="connsiteY31-40304" fmla="*/ 1037892 h 5795240"/>
              <a:gd name="connsiteX32-40305" fmla="*/ 8949899 w 12641071"/>
              <a:gd name="connsiteY32-40306" fmla="*/ 1239592 h 5795240"/>
              <a:gd name="connsiteX33-40307" fmla="*/ 8887288 w 12641071"/>
              <a:gd name="connsiteY33-40308" fmla="*/ 1037890 h 5795240"/>
              <a:gd name="connsiteX34-40309" fmla="*/ 8878116 w 12641071"/>
              <a:gd name="connsiteY34-40310" fmla="*/ 1018851 h 5795240"/>
              <a:gd name="connsiteX35-40311" fmla="*/ 8931285 w 12641071"/>
              <a:gd name="connsiteY35-40312" fmla="*/ 1083292 h 5795240"/>
              <a:gd name="connsiteX36-40313" fmla="*/ 9241478 w 12641071"/>
              <a:gd name="connsiteY36-40314" fmla="*/ 1211778 h 5795240"/>
              <a:gd name="connsiteX37-40315" fmla="*/ 9605238 w 12641071"/>
              <a:gd name="connsiteY37-40316" fmla="*/ 1018369 h 5795240"/>
              <a:gd name="connsiteX38-40317" fmla="*/ 9636247 w 12641071"/>
              <a:gd name="connsiteY38-40318" fmla="*/ 961241 h 5795240"/>
              <a:gd name="connsiteX39-40319" fmla="*/ 9641995 w 12641071"/>
              <a:gd name="connsiteY39-40320" fmla="*/ 961152 h 5795240"/>
              <a:gd name="connsiteX40-40321" fmla="*/ 9584939 w 12641071"/>
              <a:gd name="connsiteY40-40322" fmla="*/ 1079594 h 5795240"/>
              <a:gd name="connsiteX41-40323" fmla="*/ 9546257 w 12641071"/>
              <a:gd name="connsiteY41-40324" fmla="*/ 1204206 h 5795240"/>
              <a:gd name="connsiteX42-40325" fmla="*/ 9584939 w 12641071"/>
              <a:gd name="connsiteY42-40326" fmla="*/ 1079596 h 5795240"/>
              <a:gd name="connsiteX43-40327" fmla="*/ 9641995 w 12641071"/>
              <a:gd name="connsiteY43-40328" fmla="*/ 961153 h 5795240"/>
              <a:gd name="connsiteX44-40329" fmla="*/ 9653069 w 12641071"/>
              <a:gd name="connsiteY44-40330" fmla="*/ 960983 h 5795240"/>
              <a:gd name="connsiteX45-40331" fmla="*/ 9801564 w 12641071"/>
              <a:gd name="connsiteY45-40332" fmla="*/ 1196828 h 5795240"/>
              <a:gd name="connsiteX46-40333" fmla="*/ 9801566 w 12641071"/>
              <a:gd name="connsiteY46-40334" fmla="*/ 1196828 h 5795240"/>
              <a:gd name="connsiteX47-40335" fmla="*/ 9653070 w 12641071"/>
              <a:gd name="connsiteY47-40336" fmla="*/ 960982 h 5795240"/>
              <a:gd name="connsiteX48-40337" fmla="*/ 9641996 w 12641071"/>
              <a:gd name="connsiteY48-40338" fmla="*/ 961152 h 5795240"/>
              <a:gd name="connsiteX49-40339" fmla="*/ 9651917 w 12641071"/>
              <a:gd name="connsiteY49-40340" fmla="*/ 940556 h 5795240"/>
              <a:gd name="connsiteX50-40341" fmla="*/ 11050508 w 12641071"/>
              <a:gd name="connsiteY50-40342" fmla="*/ 108150 h 5795240"/>
              <a:gd name="connsiteX51-40343" fmla="*/ 12641071 w 12641071"/>
              <a:gd name="connsiteY51-40344" fmla="*/ 1698711 h 5795240"/>
              <a:gd name="connsiteX52-40345" fmla="*/ 11371062 w 12641071"/>
              <a:gd name="connsiteY52-40346" fmla="*/ 3256960 h 5795240"/>
              <a:gd name="connsiteX53-40347" fmla="*/ 11215953 w 12641071"/>
              <a:gd name="connsiteY53-40348" fmla="*/ 3280632 h 5795240"/>
              <a:gd name="connsiteX54-40349" fmla="*/ 11142318 w 12641071"/>
              <a:gd name="connsiteY54-40350" fmla="*/ 3276914 h 5795240"/>
              <a:gd name="connsiteX55-40351" fmla="*/ 11215952 w 12641071"/>
              <a:gd name="connsiteY55-40352" fmla="*/ 3280632 h 5795240"/>
              <a:gd name="connsiteX56-40353" fmla="*/ 11213133 w 12641071"/>
              <a:gd name="connsiteY56-40354" fmla="*/ 3281062 h 5795240"/>
              <a:gd name="connsiteX57-40355" fmla="*/ 11116921 w 12641071"/>
              <a:gd name="connsiteY57-40356" fmla="*/ 3285921 h 5795240"/>
              <a:gd name="connsiteX58-40357" fmla="*/ 11050507 w 12641071"/>
              <a:gd name="connsiteY58-40358" fmla="*/ 3289274 h 5795240"/>
              <a:gd name="connsiteX59-40359" fmla="*/ 11006292 w 12641071"/>
              <a:gd name="connsiteY59-40360" fmla="*/ 3287041 h 5795240"/>
              <a:gd name="connsiteX60-40361" fmla="*/ 10937101 w 12641071"/>
              <a:gd name="connsiteY60-40362" fmla="*/ 3297601 h 5795240"/>
              <a:gd name="connsiteX61-40363" fmla="*/ 10144740 w 12641071"/>
              <a:gd name="connsiteY61-40364" fmla="*/ 4089962 h 5795240"/>
              <a:gd name="connsiteX62-40365" fmla="*/ 10130374 w 12641071"/>
              <a:gd name="connsiteY62-40366" fmla="*/ 4184101 h 5795240"/>
              <a:gd name="connsiteX63-40367" fmla="*/ 10130375 w 12641071"/>
              <a:gd name="connsiteY63-40368" fmla="*/ 4184103 h 5795240"/>
              <a:gd name="connsiteX64-40369" fmla="*/ 10130656 w 12641071"/>
              <a:gd name="connsiteY64-40370" fmla="*/ 4185950 h 5795240"/>
              <a:gd name="connsiteX65-40371" fmla="*/ 10138194 w 12641071"/>
              <a:gd name="connsiteY65-40372" fmla="*/ 4335228 h 5795240"/>
              <a:gd name="connsiteX66-40373" fmla="*/ 10137710 w 12641071"/>
              <a:gd name="connsiteY66-40374" fmla="*/ 4344822 h 5795240"/>
              <a:gd name="connsiteX67-40375" fmla="*/ 10133555 w 12641071"/>
              <a:gd name="connsiteY67-40376" fmla="*/ 4427096 h 5795240"/>
              <a:gd name="connsiteX68-40377" fmla="*/ 10129312 w 12641071"/>
              <a:gd name="connsiteY68-40378" fmla="*/ 4399289 h 5795240"/>
              <a:gd name="connsiteX69-40379" fmla="*/ 10126797 w 12641071"/>
              <a:gd name="connsiteY69-40380" fmla="*/ 4349498 h 5795240"/>
              <a:gd name="connsiteX70-40381" fmla="*/ 10126796 w 12641071"/>
              <a:gd name="connsiteY70-40382" fmla="*/ 4349498 h 5795240"/>
              <a:gd name="connsiteX71-40383" fmla="*/ 10129311 w 12641071"/>
              <a:gd name="connsiteY71-40384" fmla="*/ 4399289 h 5795240"/>
              <a:gd name="connsiteX72-40385" fmla="*/ 10133554 w 12641071"/>
              <a:gd name="connsiteY72-40386" fmla="*/ 4427096 h 5795240"/>
              <a:gd name="connsiteX73-40387" fmla="*/ 10130656 w 12641071"/>
              <a:gd name="connsiteY73-40388" fmla="*/ 4484506 h 5795240"/>
              <a:gd name="connsiteX74-40389" fmla="*/ 8678182 w 12641071"/>
              <a:gd name="connsiteY74-40390" fmla="*/ 5795240 h 5795240"/>
              <a:gd name="connsiteX75-40391" fmla="*/ 7467518 w 12641071"/>
              <a:gd name="connsiteY75-40392" fmla="*/ 5151535 h 5795240"/>
              <a:gd name="connsiteX76-40393" fmla="*/ 7419945 w 12641071"/>
              <a:gd name="connsiteY76-40394" fmla="*/ 5073228 h 5795240"/>
              <a:gd name="connsiteX77-40395" fmla="*/ 7367299 w 12641071"/>
              <a:gd name="connsiteY77-40396" fmla="*/ 4974928 h 5795240"/>
              <a:gd name="connsiteX78-40397" fmla="*/ 7320958 w 12641071"/>
              <a:gd name="connsiteY78-40398" fmla="*/ 4870887 h 5795240"/>
              <a:gd name="connsiteX79-40399" fmla="*/ 7322174 w 12641071"/>
              <a:gd name="connsiteY79-40400" fmla="*/ 4872361 h 5795240"/>
              <a:gd name="connsiteX80-40401" fmla="*/ 7322175 w 12641071"/>
              <a:gd name="connsiteY80-40402" fmla="*/ 4872361 h 5795240"/>
              <a:gd name="connsiteX81-40403" fmla="*/ 7223551 w 12641071"/>
              <a:gd name="connsiteY81-40404" fmla="*/ 4752829 h 5795240"/>
              <a:gd name="connsiteX82-40405" fmla="*/ 6652445 w 12641071"/>
              <a:gd name="connsiteY82-40406" fmla="*/ 4516269 h 5795240"/>
              <a:gd name="connsiteX83-40407" fmla="*/ 6200873 w 12641071"/>
              <a:gd name="connsiteY83-40408" fmla="*/ 4654206 h 5795240"/>
              <a:gd name="connsiteX84-40409" fmla="*/ 6088813 w 12641071"/>
              <a:gd name="connsiteY84-40410" fmla="*/ 4746663 h 5795240"/>
              <a:gd name="connsiteX85-40411" fmla="*/ 6023271 w 12641071"/>
              <a:gd name="connsiteY85-40412" fmla="*/ 4834312 h 5795240"/>
              <a:gd name="connsiteX86-40413" fmla="*/ 5935320 w 12641071"/>
              <a:gd name="connsiteY86-40414" fmla="*/ 4931081 h 5795240"/>
              <a:gd name="connsiteX87-40415" fmla="*/ 4971763 w 12641071"/>
              <a:gd name="connsiteY87-40416" fmla="*/ 5330200 h 5795240"/>
              <a:gd name="connsiteX88-40417" fmla="*/ 3716172 w 12641071"/>
              <a:gd name="connsiteY88-40418" fmla="*/ 4497938 h 5795240"/>
              <a:gd name="connsiteX89-40419" fmla="*/ 3659438 w 12641071"/>
              <a:gd name="connsiteY89-40420" fmla="*/ 4330309 h 5795240"/>
              <a:gd name="connsiteX90-40421" fmla="*/ 3659440 w 12641071"/>
              <a:gd name="connsiteY90-40422" fmla="*/ 4330309 h 5795240"/>
              <a:gd name="connsiteX91-40423" fmla="*/ 3613217 w 12641071"/>
              <a:gd name="connsiteY91-40424" fmla="*/ 4245153 h 5795240"/>
              <a:gd name="connsiteX92-40425" fmla="*/ 3083792 w 12641071"/>
              <a:gd name="connsiteY92-40426" fmla="*/ 3963660 h 5795240"/>
              <a:gd name="connsiteX93-40427" fmla="*/ 2835272 w 12641071"/>
              <a:gd name="connsiteY93-40428" fmla="*/ 4013833 h 5795240"/>
              <a:gd name="connsiteX94-40429" fmla="*/ 2762875 w 12641071"/>
              <a:gd name="connsiteY94-40430" fmla="*/ 4057784 h 5795240"/>
              <a:gd name="connsiteX95-40431" fmla="*/ 2664698 w 12641071"/>
              <a:gd name="connsiteY95-40432" fmla="*/ 4117431 h 5795240"/>
              <a:gd name="connsiteX96-40433" fmla="*/ 1804544 w 12641071"/>
              <a:gd name="connsiteY96-40434" fmla="*/ 4335229 h 5795240"/>
              <a:gd name="connsiteX97-40435" fmla="*/ 0 w 12641071"/>
              <a:gd name="connsiteY97-40436" fmla="*/ 2530685 h 5795240"/>
              <a:gd name="connsiteX98-40437" fmla="*/ 1804544 w 12641071"/>
              <a:gd name="connsiteY98-40438" fmla="*/ 726143 h 5795240"/>
              <a:gd name="connsiteX99-40439" fmla="*/ 3080549 w 12641071"/>
              <a:gd name="connsiteY99-40440" fmla="*/ 1254682 h 5795240"/>
              <a:gd name="connsiteX100-40441" fmla="*/ 3268676 w 12641071"/>
              <a:gd name="connsiteY100-40442" fmla="*/ 1461167 h 5795240"/>
              <a:gd name="connsiteX101-40443" fmla="*/ 3565826 w 12641071"/>
              <a:gd name="connsiteY101-40444" fmla="*/ 1551935 h 5795240"/>
              <a:gd name="connsiteX102-40445" fmla="*/ 4086504 w 12641071"/>
              <a:gd name="connsiteY102-40446" fmla="*/ 1127574 h 5795240"/>
              <a:gd name="connsiteX103-40447" fmla="*/ 4103078 w 12641071"/>
              <a:gd name="connsiteY103-40448" fmla="*/ 1004204 h 5795240"/>
              <a:gd name="connsiteX104-40449" fmla="*/ 5215874 w 12641071"/>
              <a:gd name="connsiteY104-40450" fmla="*/ 0 h 5795240"/>
              <a:gd name="connsiteX0-40451" fmla="*/ 5215874 w 12641071"/>
              <a:gd name="connsiteY0-40452" fmla="*/ 0 h 5795240"/>
              <a:gd name="connsiteX1-40453" fmla="*/ 5927386 w 12641071"/>
              <a:gd name="connsiteY1-40454" fmla="*/ 255427 h 5795240"/>
              <a:gd name="connsiteX2-40455" fmla="*/ 6105193 w 12641071"/>
              <a:gd name="connsiteY2-40456" fmla="*/ 442067 h 5795240"/>
              <a:gd name="connsiteX3-40457" fmla="*/ 6105193 w 12641071"/>
              <a:gd name="connsiteY3-40458" fmla="*/ 442069 h 5795240"/>
              <a:gd name="connsiteX4-40459" fmla="*/ 6141460 w 12641071"/>
              <a:gd name="connsiteY4-40460" fmla="*/ 475027 h 5795240"/>
              <a:gd name="connsiteX5-40461" fmla="*/ 6788665 w 12641071"/>
              <a:gd name="connsiteY5-40462" fmla="*/ 707369 h 5795240"/>
              <a:gd name="connsiteX6-40463" fmla="*/ 7184710 w 12641071"/>
              <a:gd name="connsiteY6-40464" fmla="*/ 627411 h 5795240"/>
              <a:gd name="connsiteX7-40465" fmla="*/ 7314851 w 12641071"/>
              <a:gd name="connsiteY7-40466" fmla="*/ 559537 h 5795240"/>
              <a:gd name="connsiteX8-40467" fmla="*/ 7314853 w 12641071"/>
              <a:gd name="connsiteY8-40468" fmla="*/ 559536 h 5795240"/>
              <a:gd name="connsiteX9-40469" fmla="*/ 7314851 w 12641071"/>
              <a:gd name="connsiteY9-40470" fmla="*/ 559537 h 5795240"/>
              <a:gd name="connsiteX10-40471" fmla="*/ 7391626 w 12641071"/>
              <a:gd name="connsiteY10-40472" fmla="*/ 508114 h 5795240"/>
              <a:gd name="connsiteX11-40473" fmla="*/ 7391631 w 12641071"/>
              <a:gd name="connsiteY11-40474" fmla="*/ 508110 h 5795240"/>
              <a:gd name="connsiteX12-40475" fmla="*/ 7478934 w 12641071"/>
              <a:gd name="connsiteY12-40476" fmla="*/ 466053 h 5795240"/>
              <a:gd name="connsiteX13-40477" fmla="*/ 7897193 w 12641071"/>
              <a:gd name="connsiteY13-40478" fmla="*/ 381611 h 5795240"/>
              <a:gd name="connsiteX14-40479" fmla="*/ 8788216 w 12641071"/>
              <a:gd name="connsiteY14-40480" fmla="*/ 855364 h 5795240"/>
              <a:gd name="connsiteX15-40481" fmla="*/ 8832362 w 12641071"/>
              <a:gd name="connsiteY15-40482" fmla="*/ 928030 h 5795240"/>
              <a:gd name="connsiteX16-40483" fmla="*/ 8832362 w 12641071"/>
              <a:gd name="connsiteY16-40484" fmla="*/ 928033 h 5795240"/>
              <a:gd name="connsiteX17-40485" fmla="*/ 8842040 w 12641071"/>
              <a:gd name="connsiteY17-40486" fmla="*/ 943961 h 5795240"/>
              <a:gd name="connsiteX18-40487" fmla="*/ 8856144 w 12641071"/>
              <a:gd name="connsiteY18-40488" fmla="*/ 973241 h 5795240"/>
              <a:gd name="connsiteX19-40489" fmla="*/ 8856145 w 12641071"/>
              <a:gd name="connsiteY19-40490" fmla="*/ 973241 h 5795240"/>
              <a:gd name="connsiteX20-40491" fmla="*/ 8878117 w 12641071"/>
              <a:gd name="connsiteY20-40492" fmla="*/ 1018851 h 5795240"/>
              <a:gd name="connsiteX21-40493" fmla="*/ 8877719 w 12641071"/>
              <a:gd name="connsiteY21-40494" fmla="*/ 1018369 h 5795240"/>
              <a:gd name="connsiteX22-40495" fmla="*/ 8853250 w 12641071"/>
              <a:gd name="connsiteY22-40496" fmla="*/ 973288 h 5795240"/>
              <a:gd name="connsiteX23-40497" fmla="*/ 8853249 w 12641071"/>
              <a:gd name="connsiteY23-40498" fmla="*/ 973288 h 5795240"/>
              <a:gd name="connsiteX24-40499" fmla="*/ 8853248 w 12641071"/>
              <a:gd name="connsiteY24-40500" fmla="*/ 973287 h 5795240"/>
              <a:gd name="connsiteX25-40501" fmla="*/ 8849677 w 12641071"/>
              <a:gd name="connsiteY25-40502" fmla="*/ 973341 h 5795240"/>
              <a:gd name="connsiteX26-40503" fmla="*/ 8641543 w 12641071"/>
              <a:gd name="connsiteY26-40504" fmla="*/ 916577 h 5795240"/>
              <a:gd name="connsiteX27-40505" fmla="*/ 8849676 w 12641071"/>
              <a:gd name="connsiteY27-40506" fmla="*/ 973343 h 5795240"/>
              <a:gd name="connsiteX28-40507" fmla="*/ 8853248 w 12641071"/>
              <a:gd name="connsiteY28-40508" fmla="*/ 973288 h 5795240"/>
              <a:gd name="connsiteX29-40509" fmla="*/ 8877719 w 12641071"/>
              <a:gd name="connsiteY29-40510" fmla="*/ 1018371 h 5795240"/>
              <a:gd name="connsiteX30-40511" fmla="*/ 8878116 w 12641071"/>
              <a:gd name="connsiteY30-40512" fmla="*/ 1018851 h 5795240"/>
              <a:gd name="connsiteX31-40513" fmla="*/ 8887288 w 12641071"/>
              <a:gd name="connsiteY31-40514" fmla="*/ 1037892 h 5795240"/>
              <a:gd name="connsiteX32-40515" fmla="*/ 8887288 w 12641071"/>
              <a:gd name="connsiteY32-40516" fmla="*/ 1037890 h 5795240"/>
              <a:gd name="connsiteX33-40517" fmla="*/ 8878116 w 12641071"/>
              <a:gd name="connsiteY33-40518" fmla="*/ 1018851 h 5795240"/>
              <a:gd name="connsiteX34-40519" fmla="*/ 8931285 w 12641071"/>
              <a:gd name="connsiteY34-40520" fmla="*/ 1083292 h 5795240"/>
              <a:gd name="connsiteX35-40521" fmla="*/ 9241478 w 12641071"/>
              <a:gd name="connsiteY35-40522" fmla="*/ 1211778 h 5795240"/>
              <a:gd name="connsiteX36-40523" fmla="*/ 9605238 w 12641071"/>
              <a:gd name="connsiteY36-40524" fmla="*/ 1018369 h 5795240"/>
              <a:gd name="connsiteX37-40525" fmla="*/ 9636247 w 12641071"/>
              <a:gd name="connsiteY37-40526" fmla="*/ 961241 h 5795240"/>
              <a:gd name="connsiteX38-40527" fmla="*/ 9641995 w 12641071"/>
              <a:gd name="connsiteY38-40528" fmla="*/ 961152 h 5795240"/>
              <a:gd name="connsiteX39-40529" fmla="*/ 9584939 w 12641071"/>
              <a:gd name="connsiteY39-40530" fmla="*/ 1079594 h 5795240"/>
              <a:gd name="connsiteX40-40531" fmla="*/ 9546257 w 12641071"/>
              <a:gd name="connsiteY40-40532" fmla="*/ 1204206 h 5795240"/>
              <a:gd name="connsiteX41-40533" fmla="*/ 9584939 w 12641071"/>
              <a:gd name="connsiteY41-40534" fmla="*/ 1079596 h 5795240"/>
              <a:gd name="connsiteX42-40535" fmla="*/ 9641995 w 12641071"/>
              <a:gd name="connsiteY42-40536" fmla="*/ 961153 h 5795240"/>
              <a:gd name="connsiteX43-40537" fmla="*/ 9653069 w 12641071"/>
              <a:gd name="connsiteY43-40538" fmla="*/ 960983 h 5795240"/>
              <a:gd name="connsiteX44-40539" fmla="*/ 9801564 w 12641071"/>
              <a:gd name="connsiteY44-40540" fmla="*/ 1196828 h 5795240"/>
              <a:gd name="connsiteX45-40541" fmla="*/ 9801566 w 12641071"/>
              <a:gd name="connsiteY45-40542" fmla="*/ 1196828 h 5795240"/>
              <a:gd name="connsiteX46-40543" fmla="*/ 9653070 w 12641071"/>
              <a:gd name="connsiteY46-40544" fmla="*/ 960982 h 5795240"/>
              <a:gd name="connsiteX47-40545" fmla="*/ 9641996 w 12641071"/>
              <a:gd name="connsiteY47-40546" fmla="*/ 961152 h 5795240"/>
              <a:gd name="connsiteX48-40547" fmla="*/ 9651917 w 12641071"/>
              <a:gd name="connsiteY48-40548" fmla="*/ 940556 h 5795240"/>
              <a:gd name="connsiteX49-40549" fmla="*/ 11050508 w 12641071"/>
              <a:gd name="connsiteY49-40550" fmla="*/ 108150 h 5795240"/>
              <a:gd name="connsiteX50-40551" fmla="*/ 12641071 w 12641071"/>
              <a:gd name="connsiteY50-40552" fmla="*/ 1698711 h 5795240"/>
              <a:gd name="connsiteX51-40553" fmla="*/ 11371062 w 12641071"/>
              <a:gd name="connsiteY51-40554" fmla="*/ 3256960 h 5795240"/>
              <a:gd name="connsiteX52-40555" fmla="*/ 11215953 w 12641071"/>
              <a:gd name="connsiteY52-40556" fmla="*/ 3280632 h 5795240"/>
              <a:gd name="connsiteX53-40557" fmla="*/ 11142318 w 12641071"/>
              <a:gd name="connsiteY53-40558" fmla="*/ 3276914 h 5795240"/>
              <a:gd name="connsiteX54-40559" fmla="*/ 11215952 w 12641071"/>
              <a:gd name="connsiteY54-40560" fmla="*/ 3280632 h 5795240"/>
              <a:gd name="connsiteX55-40561" fmla="*/ 11213133 w 12641071"/>
              <a:gd name="connsiteY55-40562" fmla="*/ 3281062 h 5795240"/>
              <a:gd name="connsiteX56-40563" fmla="*/ 11116921 w 12641071"/>
              <a:gd name="connsiteY56-40564" fmla="*/ 3285921 h 5795240"/>
              <a:gd name="connsiteX57-40565" fmla="*/ 11050507 w 12641071"/>
              <a:gd name="connsiteY57-40566" fmla="*/ 3289274 h 5795240"/>
              <a:gd name="connsiteX58-40567" fmla="*/ 11006292 w 12641071"/>
              <a:gd name="connsiteY58-40568" fmla="*/ 3287041 h 5795240"/>
              <a:gd name="connsiteX59-40569" fmla="*/ 10937101 w 12641071"/>
              <a:gd name="connsiteY59-40570" fmla="*/ 3297601 h 5795240"/>
              <a:gd name="connsiteX60-40571" fmla="*/ 10144740 w 12641071"/>
              <a:gd name="connsiteY60-40572" fmla="*/ 4089962 h 5795240"/>
              <a:gd name="connsiteX61-40573" fmla="*/ 10130374 w 12641071"/>
              <a:gd name="connsiteY61-40574" fmla="*/ 4184101 h 5795240"/>
              <a:gd name="connsiteX62-40575" fmla="*/ 10130375 w 12641071"/>
              <a:gd name="connsiteY62-40576" fmla="*/ 4184103 h 5795240"/>
              <a:gd name="connsiteX63-40577" fmla="*/ 10130656 w 12641071"/>
              <a:gd name="connsiteY63-40578" fmla="*/ 4185950 h 5795240"/>
              <a:gd name="connsiteX64-40579" fmla="*/ 10138194 w 12641071"/>
              <a:gd name="connsiteY64-40580" fmla="*/ 4335228 h 5795240"/>
              <a:gd name="connsiteX65-40581" fmla="*/ 10137710 w 12641071"/>
              <a:gd name="connsiteY65-40582" fmla="*/ 4344822 h 5795240"/>
              <a:gd name="connsiteX66-40583" fmla="*/ 10133555 w 12641071"/>
              <a:gd name="connsiteY66-40584" fmla="*/ 4427096 h 5795240"/>
              <a:gd name="connsiteX67-40585" fmla="*/ 10129312 w 12641071"/>
              <a:gd name="connsiteY67-40586" fmla="*/ 4399289 h 5795240"/>
              <a:gd name="connsiteX68-40587" fmla="*/ 10126797 w 12641071"/>
              <a:gd name="connsiteY68-40588" fmla="*/ 4349498 h 5795240"/>
              <a:gd name="connsiteX69-40589" fmla="*/ 10126796 w 12641071"/>
              <a:gd name="connsiteY69-40590" fmla="*/ 4349498 h 5795240"/>
              <a:gd name="connsiteX70-40591" fmla="*/ 10129311 w 12641071"/>
              <a:gd name="connsiteY70-40592" fmla="*/ 4399289 h 5795240"/>
              <a:gd name="connsiteX71-40593" fmla="*/ 10133554 w 12641071"/>
              <a:gd name="connsiteY71-40594" fmla="*/ 4427096 h 5795240"/>
              <a:gd name="connsiteX72-40595" fmla="*/ 10130656 w 12641071"/>
              <a:gd name="connsiteY72-40596" fmla="*/ 4484506 h 5795240"/>
              <a:gd name="connsiteX73-40597" fmla="*/ 8678182 w 12641071"/>
              <a:gd name="connsiteY73-40598" fmla="*/ 5795240 h 5795240"/>
              <a:gd name="connsiteX74-40599" fmla="*/ 7467518 w 12641071"/>
              <a:gd name="connsiteY74-40600" fmla="*/ 5151535 h 5795240"/>
              <a:gd name="connsiteX75-40601" fmla="*/ 7419945 w 12641071"/>
              <a:gd name="connsiteY75-40602" fmla="*/ 5073228 h 5795240"/>
              <a:gd name="connsiteX76-40603" fmla="*/ 7367299 w 12641071"/>
              <a:gd name="connsiteY76-40604" fmla="*/ 4974928 h 5795240"/>
              <a:gd name="connsiteX77-40605" fmla="*/ 7320958 w 12641071"/>
              <a:gd name="connsiteY77-40606" fmla="*/ 4870887 h 5795240"/>
              <a:gd name="connsiteX78-40607" fmla="*/ 7322174 w 12641071"/>
              <a:gd name="connsiteY78-40608" fmla="*/ 4872361 h 5795240"/>
              <a:gd name="connsiteX79-40609" fmla="*/ 7322175 w 12641071"/>
              <a:gd name="connsiteY79-40610" fmla="*/ 4872361 h 5795240"/>
              <a:gd name="connsiteX80-40611" fmla="*/ 7223551 w 12641071"/>
              <a:gd name="connsiteY80-40612" fmla="*/ 4752829 h 5795240"/>
              <a:gd name="connsiteX81-40613" fmla="*/ 6652445 w 12641071"/>
              <a:gd name="connsiteY81-40614" fmla="*/ 4516269 h 5795240"/>
              <a:gd name="connsiteX82-40615" fmla="*/ 6200873 w 12641071"/>
              <a:gd name="connsiteY82-40616" fmla="*/ 4654206 h 5795240"/>
              <a:gd name="connsiteX83-40617" fmla="*/ 6088813 w 12641071"/>
              <a:gd name="connsiteY83-40618" fmla="*/ 4746663 h 5795240"/>
              <a:gd name="connsiteX84-40619" fmla="*/ 6023271 w 12641071"/>
              <a:gd name="connsiteY84-40620" fmla="*/ 4834312 h 5795240"/>
              <a:gd name="connsiteX85-40621" fmla="*/ 5935320 w 12641071"/>
              <a:gd name="connsiteY85-40622" fmla="*/ 4931081 h 5795240"/>
              <a:gd name="connsiteX86-40623" fmla="*/ 4971763 w 12641071"/>
              <a:gd name="connsiteY86-40624" fmla="*/ 5330200 h 5795240"/>
              <a:gd name="connsiteX87-40625" fmla="*/ 3716172 w 12641071"/>
              <a:gd name="connsiteY87-40626" fmla="*/ 4497938 h 5795240"/>
              <a:gd name="connsiteX88-40627" fmla="*/ 3659438 w 12641071"/>
              <a:gd name="connsiteY88-40628" fmla="*/ 4330309 h 5795240"/>
              <a:gd name="connsiteX89-40629" fmla="*/ 3659440 w 12641071"/>
              <a:gd name="connsiteY89-40630" fmla="*/ 4330309 h 5795240"/>
              <a:gd name="connsiteX90-40631" fmla="*/ 3613217 w 12641071"/>
              <a:gd name="connsiteY90-40632" fmla="*/ 4245153 h 5795240"/>
              <a:gd name="connsiteX91-40633" fmla="*/ 3083792 w 12641071"/>
              <a:gd name="connsiteY91-40634" fmla="*/ 3963660 h 5795240"/>
              <a:gd name="connsiteX92-40635" fmla="*/ 2835272 w 12641071"/>
              <a:gd name="connsiteY92-40636" fmla="*/ 4013833 h 5795240"/>
              <a:gd name="connsiteX93-40637" fmla="*/ 2762875 w 12641071"/>
              <a:gd name="connsiteY93-40638" fmla="*/ 4057784 h 5795240"/>
              <a:gd name="connsiteX94-40639" fmla="*/ 2664698 w 12641071"/>
              <a:gd name="connsiteY94-40640" fmla="*/ 4117431 h 5795240"/>
              <a:gd name="connsiteX95-40641" fmla="*/ 1804544 w 12641071"/>
              <a:gd name="connsiteY95-40642" fmla="*/ 4335229 h 5795240"/>
              <a:gd name="connsiteX96-40643" fmla="*/ 0 w 12641071"/>
              <a:gd name="connsiteY96-40644" fmla="*/ 2530685 h 5795240"/>
              <a:gd name="connsiteX97-40645" fmla="*/ 1804544 w 12641071"/>
              <a:gd name="connsiteY97-40646" fmla="*/ 726143 h 5795240"/>
              <a:gd name="connsiteX98-40647" fmla="*/ 3080549 w 12641071"/>
              <a:gd name="connsiteY98-40648" fmla="*/ 1254682 h 5795240"/>
              <a:gd name="connsiteX99-40649" fmla="*/ 3268676 w 12641071"/>
              <a:gd name="connsiteY99-40650" fmla="*/ 1461167 h 5795240"/>
              <a:gd name="connsiteX100-40651" fmla="*/ 3565826 w 12641071"/>
              <a:gd name="connsiteY100-40652" fmla="*/ 1551935 h 5795240"/>
              <a:gd name="connsiteX101-40653" fmla="*/ 4086504 w 12641071"/>
              <a:gd name="connsiteY101-40654" fmla="*/ 1127574 h 5795240"/>
              <a:gd name="connsiteX102-40655" fmla="*/ 4103078 w 12641071"/>
              <a:gd name="connsiteY102-40656" fmla="*/ 1004204 h 5795240"/>
              <a:gd name="connsiteX103-40657" fmla="*/ 5215874 w 12641071"/>
              <a:gd name="connsiteY103-40658" fmla="*/ 0 h 5795240"/>
              <a:gd name="connsiteX0-40659" fmla="*/ 5215874 w 12641071"/>
              <a:gd name="connsiteY0-40660" fmla="*/ 0 h 5795240"/>
              <a:gd name="connsiteX1-40661" fmla="*/ 5927386 w 12641071"/>
              <a:gd name="connsiteY1-40662" fmla="*/ 255427 h 5795240"/>
              <a:gd name="connsiteX2-40663" fmla="*/ 6105193 w 12641071"/>
              <a:gd name="connsiteY2-40664" fmla="*/ 442067 h 5795240"/>
              <a:gd name="connsiteX3-40665" fmla="*/ 6105193 w 12641071"/>
              <a:gd name="connsiteY3-40666" fmla="*/ 442069 h 5795240"/>
              <a:gd name="connsiteX4-40667" fmla="*/ 6141460 w 12641071"/>
              <a:gd name="connsiteY4-40668" fmla="*/ 475027 h 5795240"/>
              <a:gd name="connsiteX5-40669" fmla="*/ 6788665 w 12641071"/>
              <a:gd name="connsiteY5-40670" fmla="*/ 707369 h 5795240"/>
              <a:gd name="connsiteX6-40671" fmla="*/ 7184710 w 12641071"/>
              <a:gd name="connsiteY6-40672" fmla="*/ 627411 h 5795240"/>
              <a:gd name="connsiteX7-40673" fmla="*/ 7314851 w 12641071"/>
              <a:gd name="connsiteY7-40674" fmla="*/ 559537 h 5795240"/>
              <a:gd name="connsiteX8-40675" fmla="*/ 7314853 w 12641071"/>
              <a:gd name="connsiteY8-40676" fmla="*/ 559536 h 5795240"/>
              <a:gd name="connsiteX9-40677" fmla="*/ 7314851 w 12641071"/>
              <a:gd name="connsiteY9-40678" fmla="*/ 559537 h 5795240"/>
              <a:gd name="connsiteX10-40679" fmla="*/ 7391626 w 12641071"/>
              <a:gd name="connsiteY10-40680" fmla="*/ 508114 h 5795240"/>
              <a:gd name="connsiteX11-40681" fmla="*/ 7391631 w 12641071"/>
              <a:gd name="connsiteY11-40682" fmla="*/ 508110 h 5795240"/>
              <a:gd name="connsiteX12-40683" fmla="*/ 7478934 w 12641071"/>
              <a:gd name="connsiteY12-40684" fmla="*/ 466053 h 5795240"/>
              <a:gd name="connsiteX13-40685" fmla="*/ 7897193 w 12641071"/>
              <a:gd name="connsiteY13-40686" fmla="*/ 381611 h 5795240"/>
              <a:gd name="connsiteX14-40687" fmla="*/ 8788216 w 12641071"/>
              <a:gd name="connsiteY14-40688" fmla="*/ 855364 h 5795240"/>
              <a:gd name="connsiteX15-40689" fmla="*/ 8832362 w 12641071"/>
              <a:gd name="connsiteY15-40690" fmla="*/ 928030 h 5795240"/>
              <a:gd name="connsiteX16-40691" fmla="*/ 8832362 w 12641071"/>
              <a:gd name="connsiteY16-40692" fmla="*/ 928033 h 5795240"/>
              <a:gd name="connsiteX17-40693" fmla="*/ 8842040 w 12641071"/>
              <a:gd name="connsiteY17-40694" fmla="*/ 943961 h 5795240"/>
              <a:gd name="connsiteX18-40695" fmla="*/ 8856144 w 12641071"/>
              <a:gd name="connsiteY18-40696" fmla="*/ 973241 h 5795240"/>
              <a:gd name="connsiteX19-40697" fmla="*/ 8856145 w 12641071"/>
              <a:gd name="connsiteY19-40698" fmla="*/ 973241 h 5795240"/>
              <a:gd name="connsiteX20-40699" fmla="*/ 8878117 w 12641071"/>
              <a:gd name="connsiteY20-40700" fmla="*/ 1018851 h 5795240"/>
              <a:gd name="connsiteX21-40701" fmla="*/ 8877719 w 12641071"/>
              <a:gd name="connsiteY21-40702" fmla="*/ 1018369 h 5795240"/>
              <a:gd name="connsiteX22-40703" fmla="*/ 8853250 w 12641071"/>
              <a:gd name="connsiteY22-40704" fmla="*/ 973288 h 5795240"/>
              <a:gd name="connsiteX23-40705" fmla="*/ 8853249 w 12641071"/>
              <a:gd name="connsiteY23-40706" fmla="*/ 973288 h 5795240"/>
              <a:gd name="connsiteX24-40707" fmla="*/ 8853248 w 12641071"/>
              <a:gd name="connsiteY24-40708" fmla="*/ 973287 h 5795240"/>
              <a:gd name="connsiteX25-40709" fmla="*/ 8849677 w 12641071"/>
              <a:gd name="connsiteY25-40710" fmla="*/ 973341 h 5795240"/>
              <a:gd name="connsiteX26-40711" fmla="*/ 8849676 w 12641071"/>
              <a:gd name="connsiteY26-40712" fmla="*/ 973343 h 5795240"/>
              <a:gd name="connsiteX27-40713" fmla="*/ 8853248 w 12641071"/>
              <a:gd name="connsiteY27-40714" fmla="*/ 973288 h 5795240"/>
              <a:gd name="connsiteX28-40715" fmla="*/ 8877719 w 12641071"/>
              <a:gd name="connsiteY28-40716" fmla="*/ 1018371 h 5795240"/>
              <a:gd name="connsiteX29-40717" fmla="*/ 8878116 w 12641071"/>
              <a:gd name="connsiteY29-40718" fmla="*/ 1018851 h 5795240"/>
              <a:gd name="connsiteX30-40719" fmla="*/ 8887288 w 12641071"/>
              <a:gd name="connsiteY30-40720" fmla="*/ 1037892 h 5795240"/>
              <a:gd name="connsiteX31-40721" fmla="*/ 8887288 w 12641071"/>
              <a:gd name="connsiteY31-40722" fmla="*/ 1037890 h 5795240"/>
              <a:gd name="connsiteX32-40723" fmla="*/ 8878116 w 12641071"/>
              <a:gd name="connsiteY32-40724" fmla="*/ 1018851 h 5795240"/>
              <a:gd name="connsiteX33-40725" fmla="*/ 8931285 w 12641071"/>
              <a:gd name="connsiteY33-40726" fmla="*/ 1083292 h 5795240"/>
              <a:gd name="connsiteX34-40727" fmla="*/ 9241478 w 12641071"/>
              <a:gd name="connsiteY34-40728" fmla="*/ 1211778 h 5795240"/>
              <a:gd name="connsiteX35-40729" fmla="*/ 9605238 w 12641071"/>
              <a:gd name="connsiteY35-40730" fmla="*/ 1018369 h 5795240"/>
              <a:gd name="connsiteX36-40731" fmla="*/ 9636247 w 12641071"/>
              <a:gd name="connsiteY36-40732" fmla="*/ 961241 h 5795240"/>
              <a:gd name="connsiteX37-40733" fmla="*/ 9641995 w 12641071"/>
              <a:gd name="connsiteY37-40734" fmla="*/ 961152 h 5795240"/>
              <a:gd name="connsiteX38-40735" fmla="*/ 9584939 w 12641071"/>
              <a:gd name="connsiteY38-40736" fmla="*/ 1079594 h 5795240"/>
              <a:gd name="connsiteX39-40737" fmla="*/ 9546257 w 12641071"/>
              <a:gd name="connsiteY39-40738" fmla="*/ 1204206 h 5795240"/>
              <a:gd name="connsiteX40-40739" fmla="*/ 9584939 w 12641071"/>
              <a:gd name="connsiteY40-40740" fmla="*/ 1079596 h 5795240"/>
              <a:gd name="connsiteX41-40741" fmla="*/ 9641995 w 12641071"/>
              <a:gd name="connsiteY41-40742" fmla="*/ 961153 h 5795240"/>
              <a:gd name="connsiteX42-40743" fmla="*/ 9653069 w 12641071"/>
              <a:gd name="connsiteY42-40744" fmla="*/ 960983 h 5795240"/>
              <a:gd name="connsiteX43-40745" fmla="*/ 9801564 w 12641071"/>
              <a:gd name="connsiteY43-40746" fmla="*/ 1196828 h 5795240"/>
              <a:gd name="connsiteX44-40747" fmla="*/ 9801566 w 12641071"/>
              <a:gd name="connsiteY44-40748" fmla="*/ 1196828 h 5795240"/>
              <a:gd name="connsiteX45-40749" fmla="*/ 9653070 w 12641071"/>
              <a:gd name="connsiteY45-40750" fmla="*/ 960982 h 5795240"/>
              <a:gd name="connsiteX46-40751" fmla="*/ 9641996 w 12641071"/>
              <a:gd name="connsiteY46-40752" fmla="*/ 961152 h 5795240"/>
              <a:gd name="connsiteX47-40753" fmla="*/ 9651917 w 12641071"/>
              <a:gd name="connsiteY47-40754" fmla="*/ 940556 h 5795240"/>
              <a:gd name="connsiteX48-40755" fmla="*/ 11050508 w 12641071"/>
              <a:gd name="connsiteY48-40756" fmla="*/ 108150 h 5795240"/>
              <a:gd name="connsiteX49-40757" fmla="*/ 12641071 w 12641071"/>
              <a:gd name="connsiteY49-40758" fmla="*/ 1698711 h 5795240"/>
              <a:gd name="connsiteX50-40759" fmla="*/ 11371062 w 12641071"/>
              <a:gd name="connsiteY50-40760" fmla="*/ 3256960 h 5795240"/>
              <a:gd name="connsiteX51-40761" fmla="*/ 11215953 w 12641071"/>
              <a:gd name="connsiteY51-40762" fmla="*/ 3280632 h 5795240"/>
              <a:gd name="connsiteX52-40763" fmla="*/ 11142318 w 12641071"/>
              <a:gd name="connsiteY52-40764" fmla="*/ 3276914 h 5795240"/>
              <a:gd name="connsiteX53-40765" fmla="*/ 11215952 w 12641071"/>
              <a:gd name="connsiteY53-40766" fmla="*/ 3280632 h 5795240"/>
              <a:gd name="connsiteX54-40767" fmla="*/ 11213133 w 12641071"/>
              <a:gd name="connsiteY54-40768" fmla="*/ 3281062 h 5795240"/>
              <a:gd name="connsiteX55-40769" fmla="*/ 11116921 w 12641071"/>
              <a:gd name="connsiteY55-40770" fmla="*/ 3285921 h 5795240"/>
              <a:gd name="connsiteX56-40771" fmla="*/ 11050507 w 12641071"/>
              <a:gd name="connsiteY56-40772" fmla="*/ 3289274 h 5795240"/>
              <a:gd name="connsiteX57-40773" fmla="*/ 11006292 w 12641071"/>
              <a:gd name="connsiteY57-40774" fmla="*/ 3287041 h 5795240"/>
              <a:gd name="connsiteX58-40775" fmla="*/ 10937101 w 12641071"/>
              <a:gd name="connsiteY58-40776" fmla="*/ 3297601 h 5795240"/>
              <a:gd name="connsiteX59-40777" fmla="*/ 10144740 w 12641071"/>
              <a:gd name="connsiteY59-40778" fmla="*/ 4089962 h 5795240"/>
              <a:gd name="connsiteX60-40779" fmla="*/ 10130374 w 12641071"/>
              <a:gd name="connsiteY60-40780" fmla="*/ 4184101 h 5795240"/>
              <a:gd name="connsiteX61-40781" fmla="*/ 10130375 w 12641071"/>
              <a:gd name="connsiteY61-40782" fmla="*/ 4184103 h 5795240"/>
              <a:gd name="connsiteX62-40783" fmla="*/ 10130656 w 12641071"/>
              <a:gd name="connsiteY62-40784" fmla="*/ 4185950 h 5795240"/>
              <a:gd name="connsiteX63-40785" fmla="*/ 10138194 w 12641071"/>
              <a:gd name="connsiteY63-40786" fmla="*/ 4335228 h 5795240"/>
              <a:gd name="connsiteX64-40787" fmla="*/ 10137710 w 12641071"/>
              <a:gd name="connsiteY64-40788" fmla="*/ 4344822 h 5795240"/>
              <a:gd name="connsiteX65-40789" fmla="*/ 10133555 w 12641071"/>
              <a:gd name="connsiteY65-40790" fmla="*/ 4427096 h 5795240"/>
              <a:gd name="connsiteX66-40791" fmla="*/ 10129312 w 12641071"/>
              <a:gd name="connsiteY66-40792" fmla="*/ 4399289 h 5795240"/>
              <a:gd name="connsiteX67-40793" fmla="*/ 10126797 w 12641071"/>
              <a:gd name="connsiteY67-40794" fmla="*/ 4349498 h 5795240"/>
              <a:gd name="connsiteX68-40795" fmla="*/ 10126796 w 12641071"/>
              <a:gd name="connsiteY68-40796" fmla="*/ 4349498 h 5795240"/>
              <a:gd name="connsiteX69-40797" fmla="*/ 10129311 w 12641071"/>
              <a:gd name="connsiteY69-40798" fmla="*/ 4399289 h 5795240"/>
              <a:gd name="connsiteX70-40799" fmla="*/ 10133554 w 12641071"/>
              <a:gd name="connsiteY70-40800" fmla="*/ 4427096 h 5795240"/>
              <a:gd name="connsiteX71-40801" fmla="*/ 10130656 w 12641071"/>
              <a:gd name="connsiteY71-40802" fmla="*/ 4484506 h 5795240"/>
              <a:gd name="connsiteX72-40803" fmla="*/ 8678182 w 12641071"/>
              <a:gd name="connsiteY72-40804" fmla="*/ 5795240 h 5795240"/>
              <a:gd name="connsiteX73-40805" fmla="*/ 7467518 w 12641071"/>
              <a:gd name="connsiteY73-40806" fmla="*/ 5151535 h 5795240"/>
              <a:gd name="connsiteX74-40807" fmla="*/ 7419945 w 12641071"/>
              <a:gd name="connsiteY74-40808" fmla="*/ 5073228 h 5795240"/>
              <a:gd name="connsiteX75-40809" fmla="*/ 7367299 w 12641071"/>
              <a:gd name="connsiteY75-40810" fmla="*/ 4974928 h 5795240"/>
              <a:gd name="connsiteX76-40811" fmla="*/ 7320958 w 12641071"/>
              <a:gd name="connsiteY76-40812" fmla="*/ 4870887 h 5795240"/>
              <a:gd name="connsiteX77-40813" fmla="*/ 7322174 w 12641071"/>
              <a:gd name="connsiteY77-40814" fmla="*/ 4872361 h 5795240"/>
              <a:gd name="connsiteX78-40815" fmla="*/ 7322175 w 12641071"/>
              <a:gd name="connsiteY78-40816" fmla="*/ 4872361 h 5795240"/>
              <a:gd name="connsiteX79-40817" fmla="*/ 7223551 w 12641071"/>
              <a:gd name="connsiteY79-40818" fmla="*/ 4752829 h 5795240"/>
              <a:gd name="connsiteX80-40819" fmla="*/ 6652445 w 12641071"/>
              <a:gd name="connsiteY80-40820" fmla="*/ 4516269 h 5795240"/>
              <a:gd name="connsiteX81-40821" fmla="*/ 6200873 w 12641071"/>
              <a:gd name="connsiteY81-40822" fmla="*/ 4654206 h 5795240"/>
              <a:gd name="connsiteX82-40823" fmla="*/ 6088813 w 12641071"/>
              <a:gd name="connsiteY82-40824" fmla="*/ 4746663 h 5795240"/>
              <a:gd name="connsiteX83-40825" fmla="*/ 6023271 w 12641071"/>
              <a:gd name="connsiteY83-40826" fmla="*/ 4834312 h 5795240"/>
              <a:gd name="connsiteX84-40827" fmla="*/ 5935320 w 12641071"/>
              <a:gd name="connsiteY84-40828" fmla="*/ 4931081 h 5795240"/>
              <a:gd name="connsiteX85-40829" fmla="*/ 4971763 w 12641071"/>
              <a:gd name="connsiteY85-40830" fmla="*/ 5330200 h 5795240"/>
              <a:gd name="connsiteX86-40831" fmla="*/ 3716172 w 12641071"/>
              <a:gd name="connsiteY86-40832" fmla="*/ 4497938 h 5795240"/>
              <a:gd name="connsiteX87-40833" fmla="*/ 3659438 w 12641071"/>
              <a:gd name="connsiteY87-40834" fmla="*/ 4330309 h 5795240"/>
              <a:gd name="connsiteX88-40835" fmla="*/ 3659440 w 12641071"/>
              <a:gd name="connsiteY88-40836" fmla="*/ 4330309 h 5795240"/>
              <a:gd name="connsiteX89-40837" fmla="*/ 3613217 w 12641071"/>
              <a:gd name="connsiteY89-40838" fmla="*/ 4245153 h 5795240"/>
              <a:gd name="connsiteX90-40839" fmla="*/ 3083792 w 12641071"/>
              <a:gd name="connsiteY90-40840" fmla="*/ 3963660 h 5795240"/>
              <a:gd name="connsiteX91-40841" fmla="*/ 2835272 w 12641071"/>
              <a:gd name="connsiteY91-40842" fmla="*/ 4013833 h 5795240"/>
              <a:gd name="connsiteX92-40843" fmla="*/ 2762875 w 12641071"/>
              <a:gd name="connsiteY92-40844" fmla="*/ 4057784 h 5795240"/>
              <a:gd name="connsiteX93-40845" fmla="*/ 2664698 w 12641071"/>
              <a:gd name="connsiteY93-40846" fmla="*/ 4117431 h 5795240"/>
              <a:gd name="connsiteX94-40847" fmla="*/ 1804544 w 12641071"/>
              <a:gd name="connsiteY94-40848" fmla="*/ 4335229 h 5795240"/>
              <a:gd name="connsiteX95-40849" fmla="*/ 0 w 12641071"/>
              <a:gd name="connsiteY95-40850" fmla="*/ 2530685 h 5795240"/>
              <a:gd name="connsiteX96-40851" fmla="*/ 1804544 w 12641071"/>
              <a:gd name="connsiteY96-40852" fmla="*/ 726143 h 5795240"/>
              <a:gd name="connsiteX97-40853" fmla="*/ 3080549 w 12641071"/>
              <a:gd name="connsiteY97-40854" fmla="*/ 1254682 h 5795240"/>
              <a:gd name="connsiteX98-40855" fmla="*/ 3268676 w 12641071"/>
              <a:gd name="connsiteY98-40856" fmla="*/ 1461167 h 5795240"/>
              <a:gd name="connsiteX99-40857" fmla="*/ 3565826 w 12641071"/>
              <a:gd name="connsiteY99-40858" fmla="*/ 1551935 h 5795240"/>
              <a:gd name="connsiteX100-40859" fmla="*/ 4086504 w 12641071"/>
              <a:gd name="connsiteY100-40860" fmla="*/ 1127574 h 5795240"/>
              <a:gd name="connsiteX101-40861" fmla="*/ 4103078 w 12641071"/>
              <a:gd name="connsiteY101-40862" fmla="*/ 1004204 h 5795240"/>
              <a:gd name="connsiteX102-40863" fmla="*/ 5215874 w 12641071"/>
              <a:gd name="connsiteY102-40864" fmla="*/ 0 h 5795240"/>
              <a:gd name="connsiteX0-40865" fmla="*/ 5215874 w 12641071"/>
              <a:gd name="connsiteY0-40866" fmla="*/ 0 h 5795240"/>
              <a:gd name="connsiteX1-40867" fmla="*/ 5927386 w 12641071"/>
              <a:gd name="connsiteY1-40868" fmla="*/ 255427 h 5795240"/>
              <a:gd name="connsiteX2-40869" fmla="*/ 6105193 w 12641071"/>
              <a:gd name="connsiteY2-40870" fmla="*/ 442067 h 5795240"/>
              <a:gd name="connsiteX3-40871" fmla="*/ 6105193 w 12641071"/>
              <a:gd name="connsiteY3-40872" fmla="*/ 442069 h 5795240"/>
              <a:gd name="connsiteX4-40873" fmla="*/ 6141460 w 12641071"/>
              <a:gd name="connsiteY4-40874" fmla="*/ 475027 h 5795240"/>
              <a:gd name="connsiteX5-40875" fmla="*/ 6788665 w 12641071"/>
              <a:gd name="connsiteY5-40876" fmla="*/ 707369 h 5795240"/>
              <a:gd name="connsiteX6-40877" fmla="*/ 7184710 w 12641071"/>
              <a:gd name="connsiteY6-40878" fmla="*/ 627411 h 5795240"/>
              <a:gd name="connsiteX7-40879" fmla="*/ 7314851 w 12641071"/>
              <a:gd name="connsiteY7-40880" fmla="*/ 559537 h 5795240"/>
              <a:gd name="connsiteX8-40881" fmla="*/ 7314853 w 12641071"/>
              <a:gd name="connsiteY8-40882" fmla="*/ 559536 h 5795240"/>
              <a:gd name="connsiteX9-40883" fmla="*/ 7314851 w 12641071"/>
              <a:gd name="connsiteY9-40884" fmla="*/ 559537 h 5795240"/>
              <a:gd name="connsiteX10-40885" fmla="*/ 7391626 w 12641071"/>
              <a:gd name="connsiteY10-40886" fmla="*/ 508114 h 5795240"/>
              <a:gd name="connsiteX11-40887" fmla="*/ 7391631 w 12641071"/>
              <a:gd name="connsiteY11-40888" fmla="*/ 508110 h 5795240"/>
              <a:gd name="connsiteX12-40889" fmla="*/ 7478934 w 12641071"/>
              <a:gd name="connsiteY12-40890" fmla="*/ 466053 h 5795240"/>
              <a:gd name="connsiteX13-40891" fmla="*/ 7897193 w 12641071"/>
              <a:gd name="connsiteY13-40892" fmla="*/ 381611 h 5795240"/>
              <a:gd name="connsiteX14-40893" fmla="*/ 8788216 w 12641071"/>
              <a:gd name="connsiteY14-40894" fmla="*/ 855364 h 5795240"/>
              <a:gd name="connsiteX15-40895" fmla="*/ 8832362 w 12641071"/>
              <a:gd name="connsiteY15-40896" fmla="*/ 928030 h 5795240"/>
              <a:gd name="connsiteX16-40897" fmla="*/ 8832362 w 12641071"/>
              <a:gd name="connsiteY16-40898" fmla="*/ 928033 h 5795240"/>
              <a:gd name="connsiteX17-40899" fmla="*/ 8842040 w 12641071"/>
              <a:gd name="connsiteY17-40900" fmla="*/ 943961 h 5795240"/>
              <a:gd name="connsiteX18-40901" fmla="*/ 8856144 w 12641071"/>
              <a:gd name="connsiteY18-40902" fmla="*/ 973241 h 5795240"/>
              <a:gd name="connsiteX19-40903" fmla="*/ 8856145 w 12641071"/>
              <a:gd name="connsiteY19-40904" fmla="*/ 973241 h 5795240"/>
              <a:gd name="connsiteX20-40905" fmla="*/ 8878117 w 12641071"/>
              <a:gd name="connsiteY20-40906" fmla="*/ 1018851 h 5795240"/>
              <a:gd name="connsiteX21-40907" fmla="*/ 8877719 w 12641071"/>
              <a:gd name="connsiteY21-40908" fmla="*/ 1018369 h 5795240"/>
              <a:gd name="connsiteX22-40909" fmla="*/ 8853250 w 12641071"/>
              <a:gd name="connsiteY22-40910" fmla="*/ 973288 h 5795240"/>
              <a:gd name="connsiteX23-40911" fmla="*/ 8853249 w 12641071"/>
              <a:gd name="connsiteY23-40912" fmla="*/ 973288 h 5795240"/>
              <a:gd name="connsiteX24-40913" fmla="*/ 8853248 w 12641071"/>
              <a:gd name="connsiteY24-40914" fmla="*/ 973287 h 5795240"/>
              <a:gd name="connsiteX25-40915" fmla="*/ 8849677 w 12641071"/>
              <a:gd name="connsiteY25-40916" fmla="*/ 973341 h 5795240"/>
              <a:gd name="connsiteX26-40917" fmla="*/ 8849676 w 12641071"/>
              <a:gd name="connsiteY26-40918" fmla="*/ 973343 h 5795240"/>
              <a:gd name="connsiteX27-40919" fmla="*/ 8853248 w 12641071"/>
              <a:gd name="connsiteY27-40920" fmla="*/ 973288 h 5795240"/>
              <a:gd name="connsiteX28-40921" fmla="*/ 8877719 w 12641071"/>
              <a:gd name="connsiteY28-40922" fmla="*/ 1018371 h 5795240"/>
              <a:gd name="connsiteX29-40923" fmla="*/ 8878116 w 12641071"/>
              <a:gd name="connsiteY29-40924" fmla="*/ 1018851 h 5795240"/>
              <a:gd name="connsiteX30-40925" fmla="*/ 8887288 w 12641071"/>
              <a:gd name="connsiteY30-40926" fmla="*/ 1037892 h 5795240"/>
              <a:gd name="connsiteX31-40927" fmla="*/ 8887288 w 12641071"/>
              <a:gd name="connsiteY31-40928" fmla="*/ 1037890 h 5795240"/>
              <a:gd name="connsiteX32-40929" fmla="*/ 8931285 w 12641071"/>
              <a:gd name="connsiteY32-40930" fmla="*/ 1083292 h 5795240"/>
              <a:gd name="connsiteX33-40931" fmla="*/ 9241478 w 12641071"/>
              <a:gd name="connsiteY33-40932" fmla="*/ 1211778 h 5795240"/>
              <a:gd name="connsiteX34-40933" fmla="*/ 9605238 w 12641071"/>
              <a:gd name="connsiteY34-40934" fmla="*/ 1018369 h 5795240"/>
              <a:gd name="connsiteX35-40935" fmla="*/ 9636247 w 12641071"/>
              <a:gd name="connsiteY35-40936" fmla="*/ 961241 h 5795240"/>
              <a:gd name="connsiteX36-40937" fmla="*/ 9641995 w 12641071"/>
              <a:gd name="connsiteY36-40938" fmla="*/ 961152 h 5795240"/>
              <a:gd name="connsiteX37-40939" fmla="*/ 9584939 w 12641071"/>
              <a:gd name="connsiteY37-40940" fmla="*/ 1079594 h 5795240"/>
              <a:gd name="connsiteX38-40941" fmla="*/ 9546257 w 12641071"/>
              <a:gd name="connsiteY38-40942" fmla="*/ 1204206 h 5795240"/>
              <a:gd name="connsiteX39-40943" fmla="*/ 9584939 w 12641071"/>
              <a:gd name="connsiteY39-40944" fmla="*/ 1079596 h 5795240"/>
              <a:gd name="connsiteX40-40945" fmla="*/ 9641995 w 12641071"/>
              <a:gd name="connsiteY40-40946" fmla="*/ 961153 h 5795240"/>
              <a:gd name="connsiteX41-40947" fmla="*/ 9653069 w 12641071"/>
              <a:gd name="connsiteY41-40948" fmla="*/ 960983 h 5795240"/>
              <a:gd name="connsiteX42-40949" fmla="*/ 9801564 w 12641071"/>
              <a:gd name="connsiteY42-40950" fmla="*/ 1196828 h 5795240"/>
              <a:gd name="connsiteX43-40951" fmla="*/ 9801566 w 12641071"/>
              <a:gd name="connsiteY43-40952" fmla="*/ 1196828 h 5795240"/>
              <a:gd name="connsiteX44-40953" fmla="*/ 9653070 w 12641071"/>
              <a:gd name="connsiteY44-40954" fmla="*/ 960982 h 5795240"/>
              <a:gd name="connsiteX45-40955" fmla="*/ 9641996 w 12641071"/>
              <a:gd name="connsiteY45-40956" fmla="*/ 961152 h 5795240"/>
              <a:gd name="connsiteX46-40957" fmla="*/ 9651917 w 12641071"/>
              <a:gd name="connsiteY46-40958" fmla="*/ 940556 h 5795240"/>
              <a:gd name="connsiteX47-40959" fmla="*/ 11050508 w 12641071"/>
              <a:gd name="connsiteY47-40960" fmla="*/ 108150 h 5795240"/>
              <a:gd name="connsiteX48-40961" fmla="*/ 12641071 w 12641071"/>
              <a:gd name="connsiteY48-40962" fmla="*/ 1698711 h 5795240"/>
              <a:gd name="connsiteX49-40963" fmla="*/ 11371062 w 12641071"/>
              <a:gd name="connsiteY49-40964" fmla="*/ 3256960 h 5795240"/>
              <a:gd name="connsiteX50-40965" fmla="*/ 11215953 w 12641071"/>
              <a:gd name="connsiteY50-40966" fmla="*/ 3280632 h 5795240"/>
              <a:gd name="connsiteX51-40967" fmla="*/ 11142318 w 12641071"/>
              <a:gd name="connsiteY51-40968" fmla="*/ 3276914 h 5795240"/>
              <a:gd name="connsiteX52-40969" fmla="*/ 11215952 w 12641071"/>
              <a:gd name="connsiteY52-40970" fmla="*/ 3280632 h 5795240"/>
              <a:gd name="connsiteX53-40971" fmla="*/ 11213133 w 12641071"/>
              <a:gd name="connsiteY53-40972" fmla="*/ 3281062 h 5795240"/>
              <a:gd name="connsiteX54-40973" fmla="*/ 11116921 w 12641071"/>
              <a:gd name="connsiteY54-40974" fmla="*/ 3285921 h 5795240"/>
              <a:gd name="connsiteX55-40975" fmla="*/ 11050507 w 12641071"/>
              <a:gd name="connsiteY55-40976" fmla="*/ 3289274 h 5795240"/>
              <a:gd name="connsiteX56-40977" fmla="*/ 11006292 w 12641071"/>
              <a:gd name="connsiteY56-40978" fmla="*/ 3287041 h 5795240"/>
              <a:gd name="connsiteX57-40979" fmla="*/ 10937101 w 12641071"/>
              <a:gd name="connsiteY57-40980" fmla="*/ 3297601 h 5795240"/>
              <a:gd name="connsiteX58-40981" fmla="*/ 10144740 w 12641071"/>
              <a:gd name="connsiteY58-40982" fmla="*/ 4089962 h 5795240"/>
              <a:gd name="connsiteX59-40983" fmla="*/ 10130374 w 12641071"/>
              <a:gd name="connsiteY59-40984" fmla="*/ 4184101 h 5795240"/>
              <a:gd name="connsiteX60-40985" fmla="*/ 10130375 w 12641071"/>
              <a:gd name="connsiteY60-40986" fmla="*/ 4184103 h 5795240"/>
              <a:gd name="connsiteX61-40987" fmla="*/ 10130656 w 12641071"/>
              <a:gd name="connsiteY61-40988" fmla="*/ 4185950 h 5795240"/>
              <a:gd name="connsiteX62-40989" fmla="*/ 10138194 w 12641071"/>
              <a:gd name="connsiteY62-40990" fmla="*/ 4335228 h 5795240"/>
              <a:gd name="connsiteX63-40991" fmla="*/ 10137710 w 12641071"/>
              <a:gd name="connsiteY63-40992" fmla="*/ 4344822 h 5795240"/>
              <a:gd name="connsiteX64-40993" fmla="*/ 10133555 w 12641071"/>
              <a:gd name="connsiteY64-40994" fmla="*/ 4427096 h 5795240"/>
              <a:gd name="connsiteX65-40995" fmla="*/ 10129312 w 12641071"/>
              <a:gd name="connsiteY65-40996" fmla="*/ 4399289 h 5795240"/>
              <a:gd name="connsiteX66-40997" fmla="*/ 10126797 w 12641071"/>
              <a:gd name="connsiteY66-40998" fmla="*/ 4349498 h 5795240"/>
              <a:gd name="connsiteX67-40999" fmla="*/ 10126796 w 12641071"/>
              <a:gd name="connsiteY67-41000" fmla="*/ 4349498 h 5795240"/>
              <a:gd name="connsiteX68-41001" fmla="*/ 10129311 w 12641071"/>
              <a:gd name="connsiteY68-41002" fmla="*/ 4399289 h 5795240"/>
              <a:gd name="connsiteX69-41003" fmla="*/ 10133554 w 12641071"/>
              <a:gd name="connsiteY69-41004" fmla="*/ 4427096 h 5795240"/>
              <a:gd name="connsiteX70-41005" fmla="*/ 10130656 w 12641071"/>
              <a:gd name="connsiteY70-41006" fmla="*/ 4484506 h 5795240"/>
              <a:gd name="connsiteX71-41007" fmla="*/ 8678182 w 12641071"/>
              <a:gd name="connsiteY71-41008" fmla="*/ 5795240 h 5795240"/>
              <a:gd name="connsiteX72-41009" fmla="*/ 7467518 w 12641071"/>
              <a:gd name="connsiteY72-41010" fmla="*/ 5151535 h 5795240"/>
              <a:gd name="connsiteX73-41011" fmla="*/ 7419945 w 12641071"/>
              <a:gd name="connsiteY73-41012" fmla="*/ 5073228 h 5795240"/>
              <a:gd name="connsiteX74-41013" fmla="*/ 7367299 w 12641071"/>
              <a:gd name="connsiteY74-41014" fmla="*/ 4974928 h 5795240"/>
              <a:gd name="connsiteX75-41015" fmla="*/ 7320958 w 12641071"/>
              <a:gd name="connsiteY75-41016" fmla="*/ 4870887 h 5795240"/>
              <a:gd name="connsiteX76-41017" fmla="*/ 7322174 w 12641071"/>
              <a:gd name="connsiteY76-41018" fmla="*/ 4872361 h 5795240"/>
              <a:gd name="connsiteX77-41019" fmla="*/ 7322175 w 12641071"/>
              <a:gd name="connsiteY77-41020" fmla="*/ 4872361 h 5795240"/>
              <a:gd name="connsiteX78-41021" fmla="*/ 7223551 w 12641071"/>
              <a:gd name="connsiteY78-41022" fmla="*/ 4752829 h 5795240"/>
              <a:gd name="connsiteX79-41023" fmla="*/ 6652445 w 12641071"/>
              <a:gd name="connsiteY79-41024" fmla="*/ 4516269 h 5795240"/>
              <a:gd name="connsiteX80-41025" fmla="*/ 6200873 w 12641071"/>
              <a:gd name="connsiteY80-41026" fmla="*/ 4654206 h 5795240"/>
              <a:gd name="connsiteX81-41027" fmla="*/ 6088813 w 12641071"/>
              <a:gd name="connsiteY81-41028" fmla="*/ 4746663 h 5795240"/>
              <a:gd name="connsiteX82-41029" fmla="*/ 6023271 w 12641071"/>
              <a:gd name="connsiteY82-41030" fmla="*/ 4834312 h 5795240"/>
              <a:gd name="connsiteX83-41031" fmla="*/ 5935320 w 12641071"/>
              <a:gd name="connsiteY83-41032" fmla="*/ 4931081 h 5795240"/>
              <a:gd name="connsiteX84-41033" fmla="*/ 4971763 w 12641071"/>
              <a:gd name="connsiteY84-41034" fmla="*/ 5330200 h 5795240"/>
              <a:gd name="connsiteX85-41035" fmla="*/ 3716172 w 12641071"/>
              <a:gd name="connsiteY85-41036" fmla="*/ 4497938 h 5795240"/>
              <a:gd name="connsiteX86-41037" fmla="*/ 3659438 w 12641071"/>
              <a:gd name="connsiteY86-41038" fmla="*/ 4330309 h 5795240"/>
              <a:gd name="connsiteX87-41039" fmla="*/ 3659440 w 12641071"/>
              <a:gd name="connsiteY87-41040" fmla="*/ 4330309 h 5795240"/>
              <a:gd name="connsiteX88-41041" fmla="*/ 3613217 w 12641071"/>
              <a:gd name="connsiteY88-41042" fmla="*/ 4245153 h 5795240"/>
              <a:gd name="connsiteX89-41043" fmla="*/ 3083792 w 12641071"/>
              <a:gd name="connsiteY89-41044" fmla="*/ 3963660 h 5795240"/>
              <a:gd name="connsiteX90-41045" fmla="*/ 2835272 w 12641071"/>
              <a:gd name="connsiteY90-41046" fmla="*/ 4013833 h 5795240"/>
              <a:gd name="connsiteX91-41047" fmla="*/ 2762875 w 12641071"/>
              <a:gd name="connsiteY91-41048" fmla="*/ 4057784 h 5795240"/>
              <a:gd name="connsiteX92-41049" fmla="*/ 2664698 w 12641071"/>
              <a:gd name="connsiteY92-41050" fmla="*/ 4117431 h 5795240"/>
              <a:gd name="connsiteX93-41051" fmla="*/ 1804544 w 12641071"/>
              <a:gd name="connsiteY93-41052" fmla="*/ 4335229 h 5795240"/>
              <a:gd name="connsiteX94-41053" fmla="*/ 0 w 12641071"/>
              <a:gd name="connsiteY94-41054" fmla="*/ 2530685 h 5795240"/>
              <a:gd name="connsiteX95-41055" fmla="*/ 1804544 w 12641071"/>
              <a:gd name="connsiteY95-41056" fmla="*/ 726143 h 5795240"/>
              <a:gd name="connsiteX96-41057" fmla="*/ 3080549 w 12641071"/>
              <a:gd name="connsiteY96-41058" fmla="*/ 1254682 h 5795240"/>
              <a:gd name="connsiteX97-41059" fmla="*/ 3268676 w 12641071"/>
              <a:gd name="connsiteY97-41060" fmla="*/ 1461167 h 5795240"/>
              <a:gd name="connsiteX98-41061" fmla="*/ 3565826 w 12641071"/>
              <a:gd name="connsiteY98-41062" fmla="*/ 1551935 h 5795240"/>
              <a:gd name="connsiteX99-41063" fmla="*/ 4086504 w 12641071"/>
              <a:gd name="connsiteY99-41064" fmla="*/ 1127574 h 5795240"/>
              <a:gd name="connsiteX100-41065" fmla="*/ 4103078 w 12641071"/>
              <a:gd name="connsiteY100-41066" fmla="*/ 1004204 h 5795240"/>
              <a:gd name="connsiteX101-41067" fmla="*/ 5215874 w 12641071"/>
              <a:gd name="connsiteY101-41068" fmla="*/ 0 h 5795240"/>
              <a:gd name="connsiteX0-41069" fmla="*/ 5215874 w 12641071"/>
              <a:gd name="connsiteY0-41070" fmla="*/ 0 h 5795240"/>
              <a:gd name="connsiteX1-41071" fmla="*/ 5927386 w 12641071"/>
              <a:gd name="connsiteY1-41072" fmla="*/ 255427 h 5795240"/>
              <a:gd name="connsiteX2-41073" fmla="*/ 6105193 w 12641071"/>
              <a:gd name="connsiteY2-41074" fmla="*/ 442067 h 5795240"/>
              <a:gd name="connsiteX3-41075" fmla="*/ 6105193 w 12641071"/>
              <a:gd name="connsiteY3-41076" fmla="*/ 442069 h 5795240"/>
              <a:gd name="connsiteX4-41077" fmla="*/ 6141460 w 12641071"/>
              <a:gd name="connsiteY4-41078" fmla="*/ 475027 h 5795240"/>
              <a:gd name="connsiteX5-41079" fmla="*/ 6788665 w 12641071"/>
              <a:gd name="connsiteY5-41080" fmla="*/ 707369 h 5795240"/>
              <a:gd name="connsiteX6-41081" fmla="*/ 7184710 w 12641071"/>
              <a:gd name="connsiteY6-41082" fmla="*/ 627411 h 5795240"/>
              <a:gd name="connsiteX7-41083" fmla="*/ 7314851 w 12641071"/>
              <a:gd name="connsiteY7-41084" fmla="*/ 559537 h 5795240"/>
              <a:gd name="connsiteX8-41085" fmla="*/ 7314853 w 12641071"/>
              <a:gd name="connsiteY8-41086" fmla="*/ 559536 h 5795240"/>
              <a:gd name="connsiteX9-41087" fmla="*/ 7314851 w 12641071"/>
              <a:gd name="connsiteY9-41088" fmla="*/ 559537 h 5795240"/>
              <a:gd name="connsiteX10-41089" fmla="*/ 7391626 w 12641071"/>
              <a:gd name="connsiteY10-41090" fmla="*/ 508114 h 5795240"/>
              <a:gd name="connsiteX11-41091" fmla="*/ 7391631 w 12641071"/>
              <a:gd name="connsiteY11-41092" fmla="*/ 508110 h 5795240"/>
              <a:gd name="connsiteX12-41093" fmla="*/ 7478934 w 12641071"/>
              <a:gd name="connsiteY12-41094" fmla="*/ 466053 h 5795240"/>
              <a:gd name="connsiteX13-41095" fmla="*/ 7897193 w 12641071"/>
              <a:gd name="connsiteY13-41096" fmla="*/ 381611 h 5795240"/>
              <a:gd name="connsiteX14-41097" fmla="*/ 8788216 w 12641071"/>
              <a:gd name="connsiteY14-41098" fmla="*/ 855364 h 5795240"/>
              <a:gd name="connsiteX15-41099" fmla="*/ 8832362 w 12641071"/>
              <a:gd name="connsiteY15-41100" fmla="*/ 928030 h 5795240"/>
              <a:gd name="connsiteX16-41101" fmla="*/ 8832362 w 12641071"/>
              <a:gd name="connsiteY16-41102" fmla="*/ 928033 h 5795240"/>
              <a:gd name="connsiteX17-41103" fmla="*/ 8842040 w 12641071"/>
              <a:gd name="connsiteY17-41104" fmla="*/ 943961 h 5795240"/>
              <a:gd name="connsiteX18-41105" fmla="*/ 8856144 w 12641071"/>
              <a:gd name="connsiteY18-41106" fmla="*/ 973241 h 5795240"/>
              <a:gd name="connsiteX19-41107" fmla="*/ 8856145 w 12641071"/>
              <a:gd name="connsiteY19-41108" fmla="*/ 973241 h 5795240"/>
              <a:gd name="connsiteX20-41109" fmla="*/ 8878117 w 12641071"/>
              <a:gd name="connsiteY20-41110" fmla="*/ 1018851 h 5795240"/>
              <a:gd name="connsiteX21-41111" fmla="*/ 8877719 w 12641071"/>
              <a:gd name="connsiteY21-41112" fmla="*/ 1018369 h 5795240"/>
              <a:gd name="connsiteX22-41113" fmla="*/ 8853250 w 12641071"/>
              <a:gd name="connsiteY22-41114" fmla="*/ 973288 h 5795240"/>
              <a:gd name="connsiteX23-41115" fmla="*/ 8853249 w 12641071"/>
              <a:gd name="connsiteY23-41116" fmla="*/ 973288 h 5795240"/>
              <a:gd name="connsiteX24-41117" fmla="*/ 8853248 w 12641071"/>
              <a:gd name="connsiteY24-41118" fmla="*/ 973287 h 5795240"/>
              <a:gd name="connsiteX25-41119" fmla="*/ 8849677 w 12641071"/>
              <a:gd name="connsiteY25-41120" fmla="*/ 973341 h 5795240"/>
              <a:gd name="connsiteX26-41121" fmla="*/ 8849676 w 12641071"/>
              <a:gd name="connsiteY26-41122" fmla="*/ 973343 h 5795240"/>
              <a:gd name="connsiteX27-41123" fmla="*/ 8877719 w 12641071"/>
              <a:gd name="connsiteY27-41124" fmla="*/ 1018371 h 5795240"/>
              <a:gd name="connsiteX28-41125" fmla="*/ 8878116 w 12641071"/>
              <a:gd name="connsiteY28-41126" fmla="*/ 1018851 h 5795240"/>
              <a:gd name="connsiteX29-41127" fmla="*/ 8887288 w 12641071"/>
              <a:gd name="connsiteY29-41128" fmla="*/ 1037892 h 5795240"/>
              <a:gd name="connsiteX30-41129" fmla="*/ 8887288 w 12641071"/>
              <a:gd name="connsiteY30-41130" fmla="*/ 1037890 h 5795240"/>
              <a:gd name="connsiteX31-41131" fmla="*/ 8931285 w 12641071"/>
              <a:gd name="connsiteY31-41132" fmla="*/ 1083292 h 5795240"/>
              <a:gd name="connsiteX32-41133" fmla="*/ 9241478 w 12641071"/>
              <a:gd name="connsiteY32-41134" fmla="*/ 1211778 h 5795240"/>
              <a:gd name="connsiteX33-41135" fmla="*/ 9605238 w 12641071"/>
              <a:gd name="connsiteY33-41136" fmla="*/ 1018369 h 5795240"/>
              <a:gd name="connsiteX34-41137" fmla="*/ 9636247 w 12641071"/>
              <a:gd name="connsiteY34-41138" fmla="*/ 961241 h 5795240"/>
              <a:gd name="connsiteX35-41139" fmla="*/ 9641995 w 12641071"/>
              <a:gd name="connsiteY35-41140" fmla="*/ 961152 h 5795240"/>
              <a:gd name="connsiteX36-41141" fmla="*/ 9584939 w 12641071"/>
              <a:gd name="connsiteY36-41142" fmla="*/ 1079594 h 5795240"/>
              <a:gd name="connsiteX37-41143" fmla="*/ 9546257 w 12641071"/>
              <a:gd name="connsiteY37-41144" fmla="*/ 1204206 h 5795240"/>
              <a:gd name="connsiteX38-41145" fmla="*/ 9584939 w 12641071"/>
              <a:gd name="connsiteY38-41146" fmla="*/ 1079596 h 5795240"/>
              <a:gd name="connsiteX39-41147" fmla="*/ 9641995 w 12641071"/>
              <a:gd name="connsiteY39-41148" fmla="*/ 961153 h 5795240"/>
              <a:gd name="connsiteX40-41149" fmla="*/ 9653069 w 12641071"/>
              <a:gd name="connsiteY40-41150" fmla="*/ 960983 h 5795240"/>
              <a:gd name="connsiteX41-41151" fmla="*/ 9801564 w 12641071"/>
              <a:gd name="connsiteY41-41152" fmla="*/ 1196828 h 5795240"/>
              <a:gd name="connsiteX42-41153" fmla="*/ 9801566 w 12641071"/>
              <a:gd name="connsiteY42-41154" fmla="*/ 1196828 h 5795240"/>
              <a:gd name="connsiteX43-41155" fmla="*/ 9653070 w 12641071"/>
              <a:gd name="connsiteY43-41156" fmla="*/ 960982 h 5795240"/>
              <a:gd name="connsiteX44-41157" fmla="*/ 9641996 w 12641071"/>
              <a:gd name="connsiteY44-41158" fmla="*/ 961152 h 5795240"/>
              <a:gd name="connsiteX45-41159" fmla="*/ 9651917 w 12641071"/>
              <a:gd name="connsiteY45-41160" fmla="*/ 940556 h 5795240"/>
              <a:gd name="connsiteX46-41161" fmla="*/ 11050508 w 12641071"/>
              <a:gd name="connsiteY46-41162" fmla="*/ 108150 h 5795240"/>
              <a:gd name="connsiteX47-41163" fmla="*/ 12641071 w 12641071"/>
              <a:gd name="connsiteY47-41164" fmla="*/ 1698711 h 5795240"/>
              <a:gd name="connsiteX48-41165" fmla="*/ 11371062 w 12641071"/>
              <a:gd name="connsiteY48-41166" fmla="*/ 3256960 h 5795240"/>
              <a:gd name="connsiteX49-41167" fmla="*/ 11215953 w 12641071"/>
              <a:gd name="connsiteY49-41168" fmla="*/ 3280632 h 5795240"/>
              <a:gd name="connsiteX50-41169" fmla="*/ 11142318 w 12641071"/>
              <a:gd name="connsiteY50-41170" fmla="*/ 3276914 h 5795240"/>
              <a:gd name="connsiteX51-41171" fmla="*/ 11215952 w 12641071"/>
              <a:gd name="connsiteY51-41172" fmla="*/ 3280632 h 5795240"/>
              <a:gd name="connsiteX52-41173" fmla="*/ 11213133 w 12641071"/>
              <a:gd name="connsiteY52-41174" fmla="*/ 3281062 h 5795240"/>
              <a:gd name="connsiteX53-41175" fmla="*/ 11116921 w 12641071"/>
              <a:gd name="connsiteY53-41176" fmla="*/ 3285921 h 5795240"/>
              <a:gd name="connsiteX54-41177" fmla="*/ 11050507 w 12641071"/>
              <a:gd name="connsiteY54-41178" fmla="*/ 3289274 h 5795240"/>
              <a:gd name="connsiteX55-41179" fmla="*/ 11006292 w 12641071"/>
              <a:gd name="connsiteY55-41180" fmla="*/ 3287041 h 5795240"/>
              <a:gd name="connsiteX56-41181" fmla="*/ 10937101 w 12641071"/>
              <a:gd name="connsiteY56-41182" fmla="*/ 3297601 h 5795240"/>
              <a:gd name="connsiteX57-41183" fmla="*/ 10144740 w 12641071"/>
              <a:gd name="connsiteY57-41184" fmla="*/ 4089962 h 5795240"/>
              <a:gd name="connsiteX58-41185" fmla="*/ 10130374 w 12641071"/>
              <a:gd name="connsiteY58-41186" fmla="*/ 4184101 h 5795240"/>
              <a:gd name="connsiteX59-41187" fmla="*/ 10130375 w 12641071"/>
              <a:gd name="connsiteY59-41188" fmla="*/ 4184103 h 5795240"/>
              <a:gd name="connsiteX60-41189" fmla="*/ 10130656 w 12641071"/>
              <a:gd name="connsiteY60-41190" fmla="*/ 4185950 h 5795240"/>
              <a:gd name="connsiteX61-41191" fmla="*/ 10138194 w 12641071"/>
              <a:gd name="connsiteY61-41192" fmla="*/ 4335228 h 5795240"/>
              <a:gd name="connsiteX62-41193" fmla="*/ 10137710 w 12641071"/>
              <a:gd name="connsiteY62-41194" fmla="*/ 4344822 h 5795240"/>
              <a:gd name="connsiteX63-41195" fmla="*/ 10133555 w 12641071"/>
              <a:gd name="connsiteY63-41196" fmla="*/ 4427096 h 5795240"/>
              <a:gd name="connsiteX64-41197" fmla="*/ 10129312 w 12641071"/>
              <a:gd name="connsiteY64-41198" fmla="*/ 4399289 h 5795240"/>
              <a:gd name="connsiteX65-41199" fmla="*/ 10126797 w 12641071"/>
              <a:gd name="connsiteY65-41200" fmla="*/ 4349498 h 5795240"/>
              <a:gd name="connsiteX66-41201" fmla="*/ 10126796 w 12641071"/>
              <a:gd name="connsiteY66-41202" fmla="*/ 4349498 h 5795240"/>
              <a:gd name="connsiteX67-41203" fmla="*/ 10129311 w 12641071"/>
              <a:gd name="connsiteY67-41204" fmla="*/ 4399289 h 5795240"/>
              <a:gd name="connsiteX68-41205" fmla="*/ 10133554 w 12641071"/>
              <a:gd name="connsiteY68-41206" fmla="*/ 4427096 h 5795240"/>
              <a:gd name="connsiteX69-41207" fmla="*/ 10130656 w 12641071"/>
              <a:gd name="connsiteY69-41208" fmla="*/ 4484506 h 5795240"/>
              <a:gd name="connsiteX70-41209" fmla="*/ 8678182 w 12641071"/>
              <a:gd name="connsiteY70-41210" fmla="*/ 5795240 h 5795240"/>
              <a:gd name="connsiteX71-41211" fmla="*/ 7467518 w 12641071"/>
              <a:gd name="connsiteY71-41212" fmla="*/ 5151535 h 5795240"/>
              <a:gd name="connsiteX72-41213" fmla="*/ 7419945 w 12641071"/>
              <a:gd name="connsiteY72-41214" fmla="*/ 5073228 h 5795240"/>
              <a:gd name="connsiteX73-41215" fmla="*/ 7367299 w 12641071"/>
              <a:gd name="connsiteY73-41216" fmla="*/ 4974928 h 5795240"/>
              <a:gd name="connsiteX74-41217" fmla="*/ 7320958 w 12641071"/>
              <a:gd name="connsiteY74-41218" fmla="*/ 4870887 h 5795240"/>
              <a:gd name="connsiteX75-41219" fmla="*/ 7322174 w 12641071"/>
              <a:gd name="connsiteY75-41220" fmla="*/ 4872361 h 5795240"/>
              <a:gd name="connsiteX76-41221" fmla="*/ 7322175 w 12641071"/>
              <a:gd name="connsiteY76-41222" fmla="*/ 4872361 h 5795240"/>
              <a:gd name="connsiteX77-41223" fmla="*/ 7223551 w 12641071"/>
              <a:gd name="connsiteY77-41224" fmla="*/ 4752829 h 5795240"/>
              <a:gd name="connsiteX78-41225" fmla="*/ 6652445 w 12641071"/>
              <a:gd name="connsiteY78-41226" fmla="*/ 4516269 h 5795240"/>
              <a:gd name="connsiteX79-41227" fmla="*/ 6200873 w 12641071"/>
              <a:gd name="connsiteY79-41228" fmla="*/ 4654206 h 5795240"/>
              <a:gd name="connsiteX80-41229" fmla="*/ 6088813 w 12641071"/>
              <a:gd name="connsiteY80-41230" fmla="*/ 4746663 h 5795240"/>
              <a:gd name="connsiteX81-41231" fmla="*/ 6023271 w 12641071"/>
              <a:gd name="connsiteY81-41232" fmla="*/ 4834312 h 5795240"/>
              <a:gd name="connsiteX82-41233" fmla="*/ 5935320 w 12641071"/>
              <a:gd name="connsiteY82-41234" fmla="*/ 4931081 h 5795240"/>
              <a:gd name="connsiteX83-41235" fmla="*/ 4971763 w 12641071"/>
              <a:gd name="connsiteY83-41236" fmla="*/ 5330200 h 5795240"/>
              <a:gd name="connsiteX84-41237" fmla="*/ 3716172 w 12641071"/>
              <a:gd name="connsiteY84-41238" fmla="*/ 4497938 h 5795240"/>
              <a:gd name="connsiteX85-41239" fmla="*/ 3659438 w 12641071"/>
              <a:gd name="connsiteY85-41240" fmla="*/ 4330309 h 5795240"/>
              <a:gd name="connsiteX86-41241" fmla="*/ 3659440 w 12641071"/>
              <a:gd name="connsiteY86-41242" fmla="*/ 4330309 h 5795240"/>
              <a:gd name="connsiteX87-41243" fmla="*/ 3613217 w 12641071"/>
              <a:gd name="connsiteY87-41244" fmla="*/ 4245153 h 5795240"/>
              <a:gd name="connsiteX88-41245" fmla="*/ 3083792 w 12641071"/>
              <a:gd name="connsiteY88-41246" fmla="*/ 3963660 h 5795240"/>
              <a:gd name="connsiteX89-41247" fmla="*/ 2835272 w 12641071"/>
              <a:gd name="connsiteY89-41248" fmla="*/ 4013833 h 5795240"/>
              <a:gd name="connsiteX90-41249" fmla="*/ 2762875 w 12641071"/>
              <a:gd name="connsiteY90-41250" fmla="*/ 4057784 h 5795240"/>
              <a:gd name="connsiteX91-41251" fmla="*/ 2664698 w 12641071"/>
              <a:gd name="connsiteY91-41252" fmla="*/ 4117431 h 5795240"/>
              <a:gd name="connsiteX92-41253" fmla="*/ 1804544 w 12641071"/>
              <a:gd name="connsiteY92-41254" fmla="*/ 4335229 h 5795240"/>
              <a:gd name="connsiteX93-41255" fmla="*/ 0 w 12641071"/>
              <a:gd name="connsiteY93-41256" fmla="*/ 2530685 h 5795240"/>
              <a:gd name="connsiteX94-41257" fmla="*/ 1804544 w 12641071"/>
              <a:gd name="connsiteY94-41258" fmla="*/ 726143 h 5795240"/>
              <a:gd name="connsiteX95-41259" fmla="*/ 3080549 w 12641071"/>
              <a:gd name="connsiteY95-41260" fmla="*/ 1254682 h 5795240"/>
              <a:gd name="connsiteX96-41261" fmla="*/ 3268676 w 12641071"/>
              <a:gd name="connsiteY96-41262" fmla="*/ 1461167 h 5795240"/>
              <a:gd name="connsiteX97-41263" fmla="*/ 3565826 w 12641071"/>
              <a:gd name="connsiteY97-41264" fmla="*/ 1551935 h 5795240"/>
              <a:gd name="connsiteX98-41265" fmla="*/ 4086504 w 12641071"/>
              <a:gd name="connsiteY98-41266" fmla="*/ 1127574 h 5795240"/>
              <a:gd name="connsiteX99-41267" fmla="*/ 4103078 w 12641071"/>
              <a:gd name="connsiteY99-41268" fmla="*/ 1004204 h 5795240"/>
              <a:gd name="connsiteX100-41269" fmla="*/ 5215874 w 12641071"/>
              <a:gd name="connsiteY100-41270" fmla="*/ 0 h 5795240"/>
              <a:gd name="connsiteX0-41271" fmla="*/ 5215874 w 12641071"/>
              <a:gd name="connsiteY0-41272" fmla="*/ 0 h 5795240"/>
              <a:gd name="connsiteX1-41273" fmla="*/ 5927386 w 12641071"/>
              <a:gd name="connsiteY1-41274" fmla="*/ 255427 h 5795240"/>
              <a:gd name="connsiteX2-41275" fmla="*/ 6105193 w 12641071"/>
              <a:gd name="connsiteY2-41276" fmla="*/ 442067 h 5795240"/>
              <a:gd name="connsiteX3-41277" fmla="*/ 6105193 w 12641071"/>
              <a:gd name="connsiteY3-41278" fmla="*/ 442069 h 5795240"/>
              <a:gd name="connsiteX4-41279" fmla="*/ 6141460 w 12641071"/>
              <a:gd name="connsiteY4-41280" fmla="*/ 475027 h 5795240"/>
              <a:gd name="connsiteX5-41281" fmla="*/ 6788665 w 12641071"/>
              <a:gd name="connsiteY5-41282" fmla="*/ 707369 h 5795240"/>
              <a:gd name="connsiteX6-41283" fmla="*/ 7184710 w 12641071"/>
              <a:gd name="connsiteY6-41284" fmla="*/ 627411 h 5795240"/>
              <a:gd name="connsiteX7-41285" fmla="*/ 7314851 w 12641071"/>
              <a:gd name="connsiteY7-41286" fmla="*/ 559537 h 5795240"/>
              <a:gd name="connsiteX8-41287" fmla="*/ 7314853 w 12641071"/>
              <a:gd name="connsiteY8-41288" fmla="*/ 559536 h 5795240"/>
              <a:gd name="connsiteX9-41289" fmla="*/ 7314851 w 12641071"/>
              <a:gd name="connsiteY9-41290" fmla="*/ 559537 h 5795240"/>
              <a:gd name="connsiteX10-41291" fmla="*/ 7391626 w 12641071"/>
              <a:gd name="connsiteY10-41292" fmla="*/ 508114 h 5795240"/>
              <a:gd name="connsiteX11-41293" fmla="*/ 7391631 w 12641071"/>
              <a:gd name="connsiteY11-41294" fmla="*/ 508110 h 5795240"/>
              <a:gd name="connsiteX12-41295" fmla="*/ 7478934 w 12641071"/>
              <a:gd name="connsiteY12-41296" fmla="*/ 466053 h 5795240"/>
              <a:gd name="connsiteX13-41297" fmla="*/ 7897193 w 12641071"/>
              <a:gd name="connsiteY13-41298" fmla="*/ 381611 h 5795240"/>
              <a:gd name="connsiteX14-41299" fmla="*/ 8788216 w 12641071"/>
              <a:gd name="connsiteY14-41300" fmla="*/ 855364 h 5795240"/>
              <a:gd name="connsiteX15-41301" fmla="*/ 8832362 w 12641071"/>
              <a:gd name="connsiteY15-41302" fmla="*/ 928030 h 5795240"/>
              <a:gd name="connsiteX16-41303" fmla="*/ 8832362 w 12641071"/>
              <a:gd name="connsiteY16-41304" fmla="*/ 928033 h 5795240"/>
              <a:gd name="connsiteX17-41305" fmla="*/ 8842040 w 12641071"/>
              <a:gd name="connsiteY17-41306" fmla="*/ 943961 h 5795240"/>
              <a:gd name="connsiteX18-41307" fmla="*/ 8856144 w 12641071"/>
              <a:gd name="connsiteY18-41308" fmla="*/ 973241 h 5795240"/>
              <a:gd name="connsiteX19-41309" fmla="*/ 8856145 w 12641071"/>
              <a:gd name="connsiteY19-41310" fmla="*/ 973241 h 5795240"/>
              <a:gd name="connsiteX20-41311" fmla="*/ 8878117 w 12641071"/>
              <a:gd name="connsiteY20-41312" fmla="*/ 1018851 h 5795240"/>
              <a:gd name="connsiteX21-41313" fmla="*/ 8877719 w 12641071"/>
              <a:gd name="connsiteY21-41314" fmla="*/ 1018369 h 5795240"/>
              <a:gd name="connsiteX22-41315" fmla="*/ 8853250 w 12641071"/>
              <a:gd name="connsiteY22-41316" fmla="*/ 973288 h 5795240"/>
              <a:gd name="connsiteX23-41317" fmla="*/ 8853249 w 12641071"/>
              <a:gd name="connsiteY23-41318" fmla="*/ 973288 h 5795240"/>
              <a:gd name="connsiteX24-41319" fmla="*/ 8853248 w 12641071"/>
              <a:gd name="connsiteY24-41320" fmla="*/ 973287 h 5795240"/>
              <a:gd name="connsiteX25-41321" fmla="*/ 8849677 w 12641071"/>
              <a:gd name="connsiteY25-41322" fmla="*/ 973341 h 5795240"/>
              <a:gd name="connsiteX26-41323" fmla="*/ 8849676 w 12641071"/>
              <a:gd name="connsiteY26-41324" fmla="*/ 973343 h 5795240"/>
              <a:gd name="connsiteX27-41325" fmla="*/ 8877719 w 12641071"/>
              <a:gd name="connsiteY27-41326" fmla="*/ 1018371 h 5795240"/>
              <a:gd name="connsiteX28-41327" fmla="*/ 8878116 w 12641071"/>
              <a:gd name="connsiteY28-41328" fmla="*/ 1018851 h 5795240"/>
              <a:gd name="connsiteX29-41329" fmla="*/ 8887288 w 12641071"/>
              <a:gd name="connsiteY29-41330" fmla="*/ 1037892 h 5795240"/>
              <a:gd name="connsiteX30-41331" fmla="*/ 8931285 w 12641071"/>
              <a:gd name="connsiteY30-41332" fmla="*/ 1083292 h 5795240"/>
              <a:gd name="connsiteX31-41333" fmla="*/ 9241478 w 12641071"/>
              <a:gd name="connsiteY31-41334" fmla="*/ 1211778 h 5795240"/>
              <a:gd name="connsiteX32-41335" fmla="*/ 9605238 w 12641071"/>
              <a:gd name="connsiteY32-41336" fmla="*/ 1018369 h 5795240"/>
              <a:gd name="connsiteX33-41337" fmla="*/ 9636247 w 12641071"/>
              <a:gd name="connsiteY33-41338" fmla="*/ 961241 h 5795240"/>
              <a:gd name="connsiteX34-41339" fmla="*/ 9641995 w 12641071"/>
              <a:gd name="connsiteY34-41340" fmla="*/ 961152 h 5795240"/>
              <a:gd name="connsiteX35-41341" fmla="*/ 9584939 w 12641071"/>
              <a:gd name="connsiteY35-41342" fmla="*/ 1079594 h 5795240"/>
              <a:gd name="connsiteX36-41343" fmla="*/ 9546257 w 12641071"/>
              <a:gd name="connsiteY36-41344" fmla="*/ 1204206 h 5795240"/>
              <a:gd name="connsiteX37-41345" fmla="*/ 9584939 w 12641071"/>
              <a:gd name="connsiteY37-41346" fmla="*/ 1079596 h 5795240"/>
              <a:gd name="connsiteX38-41347" fmla="*/ 9641995 w 12641071"/>
              <a:gd name="connsiteY38-41348" fmla="*/ 961153 h 5795240"/>
              <a:gd name="connsiteX39-41349" fmla="*/ 9653069 w 12641071"/>
              <a:gd name="connsiteY39-41350" fmla="*/ 960983 h 5795240"/>
              <a:gd name="connsiteX40-41351" fmla="*/ 9801564 w 12641071"/>
              <a:gd name="connsiteY40-41352" fmla="*/ 1196828 h 5795240"/>
              <a:gd name="connsiteX41-41353" fmla="*/ 9801566 w 12641071"/>
              <a:gd name="connsiteY41-41354" fmla="*/ 1196828 h 5795240"/>
              <a:gd name="connsiteX42-41355" fmla="*/ 9653070 w 12641071"/>
              <a:gd name="connsiteY42-41356" fmla="*/ 960982 h 5795240"/>
              <a:gd name="connsiteX43-41357" fmla="*/ 9641996 w 12641071"/>
              <a:gd name="connsiteY43-41358" fmla="*/ 961152 h 5795240"/>
              <a:gd name="connsiteX44-41359" fmla="*/ 9651917 w 12641071"/>
              <a:gd name="connsiteY44-41360" fmla="*/ 940556 h 5795240"/>
              <a:gd name="connsiteX45-41361" fmla="*/ 11050508 w 12641071"/>
              <a:gd name="connsiteY45-41362" fmla="*/ 108150 h 5795240"/>
              <a:gd name="connsiteX46-41363" fmla="*/ 12641071 w 12641071"/>
              <a:gd name="connsiteY46-41364" fmla="*/ 1698711 h 5795240"/>
              <a:gd name="connsiteX47-41365" fmla="*/ 11371062 w 12641071"/>
              <a:gd name="connsiteY47-41366" fmla="*/ 3256960 h 5795240"/>
              <a:gd name="connsiteX48-41367" fmla="*/ 11215953 w 12641071"/>
              <a:gd name="connsiteY48-41368" fmla="*/ 3280632 h 5795240"/>
              <a:gd name="connsiteX49-41369" fmla="*/ 11142318 w 12641071"/>
              <a:gd name="connsiteY49-41370" fmla="*/ 3276914 h 5795240"/>
              <a:gd name="connsiteX50-41371" fmla="*/ 11215952 w 12641071"/>
              <a:gd name="connsiteY50-41372" fmla="*/ 3280632 h 5795240"/>
              <a:gd name="connsiteX51-41373" fmla="*/ 11213133 w 12641071"/>
              <a:gd name="connsiteY51-41374" fmla="*/ 3281062 h 5795240"/>
              <a:gd name="connsiteX52-41375" fmla="*/ 11116921 w 12641071"/>
              <a:gd name="connsiteY52-41376" fmla="*/ 3285921 h 5795240"/>
              <a:gd name="connsiteX53-41377" fmla="*/ 11050507 w 12641071"/>
              <a:gd name="connsiteY53-41378" fmla="*/ 3289274 h 5795240"/>
              <a:gd name="connsiteX54-41379" fmla="*/ 11006292 w 12641071"/>
              <a:gd name="connsiteY54-41380" fmla="*/ 3287041 h 5795240"/>
              <a:gd name="connsiteX55-41381" fmla="*/ 10937101 w 12641071"/>
              <a:gd name="connsiteY55-41382" fmla="*/ 3297601 h 5795240"/>
              <a:gd name="connsiteX56-41383" fmla="*/ 10144740 w 12641071"/>
              <a:gd name="connsiteY56-41384" fmla="*/ 4089962 h 5795240"/>
              <a:gd name="connsiteX57-41385" fmla="*/ 10130374 w 12641071"/>
              <a:gd name="connsiteY57-41386" fmla="*/ 4184101 h 5795240"/>
              <a:gd name="connsiteX58-41387" fmla="*/ 10130375 w 12641071"/>
              <a:gd name="connsiteY58-41388" fmla="*/ 4184103 h 5795240"/>
              <a:gd name="connsiteX59-41389" fmla="*/ 10130656 w 12641071"/>
              <a:gd name="connsiteY59-41390" fmla="*/ 4185950 h 5795240"/>
              <a:gd name="connsiteX60-41391" fmla="*/ 10138194 w 12641071"/>
              <a:gd name="connsiteY60-41392" fmla="*/ 4335228 h 5795240"/>
              <a:gd name="connsiteX61-41393" fmla="*/ 10137710 w 12641071"/>
              <a:gd name="connsiteY61-41394" fmla="*/ 4344822 h 5795240"/>
              <a:gd name="connsiteX62-41395" fmla="*/ 10133555 w 12641071"/>
              <a:gd name="connsiteY62-41396" fmla="*/ 4427096 h 5795240"/>
              <a:gd name="connsiteX63-41397" fmla="*/ 10129312 w 12641071"/>
              <a:gd name="connsiteY63-41398" fmla="*/ 4399289 h 5795240"/>
              <a:gd name="connsiteX64-41399" fmla="*/ 10126797 w 12641071"/>
              <a:gd name="connsiteY64-41400" fmla="*/ 4349498 h 5795240"/>
              <a:gd name="connsiteX65-41401" fmla="*/ 10126796 w 12641071"/>
              <a:gd name="connsiteY65-41402" fmla="*/ 4349498 h 5795240"/>
              <a:gd name="connsiteX66-41403" fmla="*/ 10129311 w 12641071"/>
              <a:gd name="connsiteY66-41404" fmla="*/ 4399289 h 5795240"/>
              <a:gd name="connsiteX67-41405" fmla="*/ 10133554 w 12641071"/>
              <a:gd name="connsiteY67-41406" fmla="*/ 4427096 h 5795240"/>
              <a:gd name="connsiteX68-41407" fmla="*/ 10130656 w 12641071"/>
              <a:gd name="connsiteY68-41408" fmla="*/ 4484506 h 5795240"/>
              <a:gd name="connsiteX69-41409" fmla="*/ 8678182 w 12641071"/>
              <a:gd name="connsiteY69-41410" fmla="*/ 5795240 h 5795240"/>
              <a:gd name="connsiteX70-41411" fmla="*/ 7467518 w 12641071"/>
              <a:gd name="connsiteY70-41412" fmla="*/ 5151535 h 5795240"/>
              <a:gd name="connsiteX71-41413" fmla="*/ 7419945 w 12641071"/>
              <a:gd name="connsiteY71-41414" fmla="*/ 5073228 h 5795240"/>
              <a:gd name="connsiteX72-41415" fmla="*/ 7367299 w 12641071"/>
              <a:gd name="connsiteY72-41416" fmla="*/ 4974928 h 5795240"/>
              <a:gd name="connsiteX73-41417" fmla="*/ 7320958 w 12641071"/>
              <a:gd name="connsiteY73-41418" fmla="*/ 4870887 h 5795240"/>
              <a:gd name="connsiteX74-41419" fmla="*/ 7322174 w 12641071"/>
              <a:gd name="connsiteY74-41420" fmla="*/ 4872361 h 5795240"/>
              <a:gd name="connsiteX75-41421" fmla="*/ 7322175 w 12641071"/>
              <a:gd name="connsiteY75-41422" fmla="*/ 4872361 h 5795240"/>
              <a:gd name="connsiteX76-41423" fmla="*/ 7223551 w 12641071"/>
              <a:gd name="connsiteY76-41424" fmla="*/ 4752829 h 5795240"/>
              <a:gd name="connsiteX77-41425" fmla="*/ 6652445 w 12641071"/>
              <a:gd name="connsiteY77-41426" fmla="*/ 4516269 h 5795240"/>
              <a:gd name="connsiteX78-41427" fmla="*/ 6200873 w 12641071"/>
              <a:gd name="connsiteY78-41428" fmla="*/ 4654206 h 5795240"/>
              <a:gd name="connsiteX79-41429" fmla="*/ 6088813 w 12641071"/>
              <a:gd name="connsiteY79-41430" fmla="*/ 4746663 h 5795240"/>
              <a:gd name="connsiteX80-41431" fmla="*/ 6023271 w 12641071"/>
              <a:gd name="connsiteY80-41432" fmla="*/ 4834312 h 5795240"/>
              <a:gd name="connsiteX81-41433" fmla="*/ 5935320 w 12641071"/>
              <a:gd name="connsiteY81-41434" fmla="*/ 4931081 h 5795240"/>
              <a:gd name="connsiteX82-41435" fmla="*/ 4971763 w 12641071"/>
              <a:gd name="connsiteY82-41436" fmla="*/ 5330200 h 5795240"/>
              <a:gd name="connsiteX83-41437" fmla="*/ 3716172 w 12641071"/>
              <a:gd name="connsiteY83-41438" fmla="*/ 4497938 h 5795240"/>
              <a:gd name="connsiteX84-41439" fmla="*/ 3659438 w 12641071"/>
              <a:gd name="connsiteY84-41440" fmla="*/ 4330309 h 5795240"/>
              <a:gd name="connsiteX85-41441" fmla="*/ 3659440 w 12641071"/>
              <a:gd name="connsiteY85-41442" fmla="*/ 4330309 h 5795240"/>
              <a:gd name="connsiteX86-41443" fmla="*/ 3613217 w 12641071"/>
              <a:gd name="connsiteY86-41444" fmla="*/ 4245153 h 5795240"/>
              <a:gd name="connsiteX87-41445" fmla="*/ 3083792 w 12641071"/>
              <a:gd name="connsiteY87-41446" fmla="*/ 3963660 h 5795240"/>
              <a:gd name="connsiteX88-41447" fmla="*/ 2835272 w 12641071"/>
              <a:gd name="connsiteY88-41448" fmla="*/ 4013833 h 5795240"/>
              <a:gd name="connsiteX89-41449" fmla="*/ 2762875 w 12641071"/>
              <a:gd name="connsiteY89-41450" fmla="*/ 4057784 h 5795240"/>
              <a:gd name="connsiteX90-41451" fmla="*/ 2664698 w 12641071"/>
              <a:gd name="connsiteY90-41452" fmla="*/ 4117431 h 5795240"/>
              <a:gd name="connsiteX91-41453" fmla="*/ 1804544 w 12641071"/>
              <a:gd name="connsiteY91-41454" fmla="*/ 4335229 h 5795240"/>
              <a:gd name="connsiteX92-41455" fmla="*/ 0 w 12641071"/>
              <a:gd name="connsiteY92-41456" fmla="*/ 2530685 h 5795240"/>
              <a:gd name="connsiteX93-41457" fmla="*/ 1804544 w 12641071"/>
              <a:gd name="connsiteY93-41458" fmla="*/ 726143 h 5795240"/>
              <a:gd name="connsiteX94-41459" fmla="*/ 3080549 w 12641071"/>
              <a:gd name="connsiteY94-41460" fmla="*/ 1254682 h 5795240"/>
              <a:gd name="connsiteX95-41461" fmla="*/ 3268676 w 12641071"/>
              <a:gd name="connsiteY95-41462" fmla="*/ 1461167 h 5795240"/>
              <a:gd name="connsiteX96-41463" fmla="*/ 3565826 w 12641071"/>
              <a:gd name="connsiteY96-41464" fmla="*/ 1551935 h 5795240"/>
              <a:gd name="connsiteX97-41465" fmla="*/ 4086504 w 12641071"/>
              <a:gd name="connsiteY97-41466" fmla="*/ 1127574 h 5795240"/>
              <a:gd name="connsiteX98-41467" fmla="*/ 4103078 w 12641071"/>
              <a:gd name="connsiteY98-41468" fmla="*/ 1004204 h 5795240"/>
              <a:gd name="connsiteX99-41469" fmla="*/ 5215874 w 12641071"/>
              <a:gd name="connsiteY99-41470" fmla="*/ 0 h 5795240"/>
              <a:gd name="connsiteX0-41471" fmla="*/ 5215874 w 12641071"/>
              <a:gd name="connsiteY0-41472" fmla="*/ 0 h 5795240"/>
              <a:gd name="connsiteX1-41473" fmla="*/ 5927386 w 12641071"/>
              <a:gd name="connsiteY1-41474" fmla="*/ 255427 h 5795240"/>
              <a:gd name="connsiteX2-41475" fmla="*/ 6105193 w 12641071"/>
              <a:gd name="connsiteY2-41476" fmla="*/ 442067 h 5795240"/>
              <a:gd name="connsiteX3-41477" fmla="*/ 6105193 w 12641071"/>
              <a:gd name="connsiteY3-41478" fmla="*/ 442069 h 5795240"/>
              <a:gd name="connsiteX4-41479" fmla="*/ 6141460 w 12641071"/>
              <a:gd name="connsiteY4-41480" fmla="*/ 475027 h 5795240"/>
              <a:gd name="connsiteX5-41481" fmla="*/ 6788665 w 12641071"/>
              <a:gd name="connsiteY5-41482" fmla="*/ 707369 h 5795240"/>
              <a:gd name="connsiteX6-41483" fmla="*/ 7184710 w 12641071"/>
              <a:gd name="connsiteY6-41484" fmla="*/ 627411 h 5795240"/>
              <a:gd name="connsiteX7-41485" fmla="*/ 7314851 w 12641071"/>
              <a:gd name="connsiteY7-41486" fmla="*/ 559537 h 5795240"/>
              <a:gd name="connsiteX8-41487" fmla="*/ 7314853 w 12641071"/>
              <a:gd name="connsiteY8-41488" fmla="*/ 559536 h 5795240"/>
              <a:gd name="connsiteX9-41489" fmla="*/ 7314851 w 12641071"/>
              <a:gd name="connsiteY9-41490" fmla="*/ 559537 h 5795240"/>
              <a:gd name="connsiteX10-41491" fmla="*/ 7391626 w 12641071"/>
              <a:gd name="connsiteY10-41492" fmla="*/ 508114 h 5795240"/>
              <a:gd name="connsiteX11-41493" fmla="*/ 7391631 w 12641071"/>
              <a:gd name="connsiteY11-41494" fmla="*/ 508110 h 5795240"/>
              <a:gd name="connsiteX12-41495" fmla="*/ 7478934 w 12641071"/>
              <a:gd name="connsiteY12-41496" fmla="*/ 466053 h 5795240"/>
              <a:gd name="connsiteX13-41497" fmla="*/ 7897193 w 12641071"/>
              <a:gd name="connsiteY13-41498" fmla="*/ 381611 h 5795240"/>
              <a:gd name="connsiteX14-41499" fmla="*/ 8788216 w 12641071"/>
              <a:gd name="connsiteY14-41500" fmla="*/ 855364 h 5795240"/>
              <a:gd name="connsiteX15-41501" fmla="*/ 8832362 w 12641071"/>
              <a:gd name="connsiteY15-41502" fmla="*/ 928030 h 5795240"/>
              <a:gd name="connsiteX16-41503" fmla="*/ 8832362 w 12641071"/>
              <a:gd name="connsiteY16-41504" fmla="*/ 928033 h 5795240"/>
              <a:gd name="connsiteX17-41505" fmla="*/ 8842040 w 12641071"/>
              <a:gd name="connsiteY17-41506" fmla="*/ 943961 h 5795240"/>
              <a:gd name="connsiteX18-41507" fmla="*/ 8856144 w 12641071"/>
              <a:gd name="connsiteY18-41508" fmla="*/ 973241 h 5795240"/>
              <a:gd name="connsiteX19-41509" fmla="*/ 8856145 w 12641071"/>
              <a:gd name="connsiteY19-41510" fmla="*/ 973241 h 5795240"/>
              <a:gd name="connsiteX20-41511" fmla="*/ 8878117 w 12641071"/>
              <a:gd name="connsiteY20-41512" fmla="*/ 1018851 h 5795240"/>
              <a:gd name="connsiteX21-41513" fmla="*/ 8877719 w 12641071"/>
              <a:gd name="connsiteY21-41514" fmla="*/ 1018369 h 5795240"/>
              <a:gd name="connsiteX22-41515" fmla="*/ 8853250 w 12641071"/>
              <a:gd name="connsiteY22-41516" fmla="*/ 973288 h 5795240"/>
              <a:gd name="connsiteX23-41517" fmla="*/ 8853249 w 12641071"/>
              <a:gd name="connsiteY23-41518" fmla="*/ 973288 h 5795240"/>
              <a:gd name="connsiteX24-41519" fmla="*/ 8853248 w 12641071"/>
              <a:gd name="connsiteY24-41520" fmla="*/ 973287 h 5795240"/>
              <a:gd name="connsiteX25-41521" fmla="*/ 8849677 w 12641071"/>
              <a:gd name="connsiteY25-41522" fmla="*/ 973341 h 5795240"/>
              <a:gd name="connsiteX26-41523" fmla="*/ 8877719 w 12641071"/>
              <a:gd name="connsiteY26-41524" fmla="*/ 1018371 h 5795240"/>
              <a:gd name="connsiteX27-41525" fmla="*/ 8878116 w 12641071"/>
              <a:gd name="connsiteY27-41526" fmla="*/ 1018851 h 5795240"/>
              <a:gd name="connsiteX28-41527" fmla="*/ 8887288 w 12641071"/>
              <a:gd name="connsiteY28-41528" fmla="*/ 1037892 h 5795240"/>
              <a:gd name="connsiteX29-41529" fmla="*/ 8931285 w 12641071"/>
              <a:gd name="connsiteY29-41530" fmla="*/ 1083292 h 5795240"/>
              <a:gd name="connsiteX30-41531" fmla="*/ 9241478 w 12641071"/>
              <a:gd name="connsiteY30-41532" fmla="*/ 1211778 h 5795240"/>
              <a:gd name="connsiteX31-41533" fmla="*/ 9605238 w 12641071"/>
              <a:gd name="connsiteY31-41534" fmla="*/ 1018369 h 5795240"/>
              <a:gd name="connsiteX32-41535" fmla="*/ 9636247 w 12641071"/>
              <a:gd name="connsiteY32-41536" fmla="*/ 961241 h 5795240"/>
              <a:gd name="connsiteX33-41537" fmla="*/ 9641995 w 12641071"/>
              <a:gd name="connsiteY33-41538" fmla="*/ 961152 h 5795240"/>
              <a:gd name="connsiteX34-41539" fmla="*/ 9584939 w 12641071"/>
              <a:gd name="connsiteY34-41540" fmla="*/ 1079594 h 5795240"/>
              <a:gd name="connsiteX35-41541" fmla="*/ 9546257 w 12641071"/>
              <a:gd name="connsiteY35-41542" fmla="*/ 1204206 h 5795240"/>
              <a:gd name="connsiteX36-41543" fmla="*/ 9584939 w 12641071"/>
              <a:gd name="connsiteY36-41544" fmla="*/ 1079596 h 5795240"/>
              <a:gd name="connsiteX37-41545" fmla="*/ 9641995 w 12641071"/>
              <a:gd name="connsiteY37-41546" fmla="*/ 961153 h 5795240"/>
              <a:gd name="connsiteX38-41547" fmla="*/ 9653069 w 12641071"/>
              <a:gd name="connsiteY38-41548" fmla="*/ 960983 h 5795240"/>
              <a:gd name="connsiteX39-41549" fmla="*/ 9801564 w 12641071"/>
              <a:gd name="connsiteY39-41550" fmla="*/ 1196828 h 5795240"/>
              <a:gd name="connsiteX40-41551" fmla="*/ 9801566 w 12641071"/>
              <a:gd name="connsiteY40-41552" fmla="*/ 1196828 h 5795240"/>
              <a:gd name="connsiteX41-41553" fmla="*/ 9653070 w 12641071"/>
              <a:gd name="connsiteY41-41554" fmla="*/ 960982 h 5795240"/>
              <a:gd name="connsiteX42-41555" fmla="*/ 9641996 w 12641071"/>
              <a:gd name="connsiteY42-41556" fmla="*/ 961152 h 5795240"/>
              <a:gd name="connsiteX43-41557" fmla="*/ 9651917 w 12641071"/>
              <a:gd name="connsiteY43-41558" fmla="*/ 940556 h 5795240"/>
              <a:gd name="connsiteX44-41559" fmla="*/ 11050508 w 12641071"/>
              <a:gd name="connsiteY44-41560" fmla="*/ 108150 h 5795240"/>
              <a:gd name="connsiteX45-41561" fmla="*/ 12641071 w 12641071"/>
              <a:gd name="connsiteY45-41562" fmla="*/ 1698711 h 5795240"/>
              <a:gd name="connsiteX46-41563" fmla="*/ 11371062 w 12641071"/>
              <a:gd name="connsiteY46-41564" fmla="*/ 3256960 h 5795240"/>
              <a:gd name="connsiteX47-41565" fmla="*/ 11215953 w 12641071"/>
              <a:gd name="connsiteY47-41566" fmla="*/ 3280632 h 5795240"/>
              <a:gd name="connsiteX48-41567" fmla="*/ 11142318 w 12641071"/>
              <a:gd name="connsiteY48-41568" fmla="*/ 3276914 h 5795240"/>
              <a:gd name="connsiteX49-41569" fmla="*/ 11215952 w 12641071"/>
              <a:gd name="connsiteY49-41570" fmla="*/ 3280632 h 5795240"/>
              <a:gd name="connsiteX50-41571" fmla="*/ 11213133 w 12641071"/>
              <a:gd name="connsiteY50-41572" fmla="*/ 3281062 h 5795240"/>
              <a:gd name="connsiteX51-41573" fmla="*/ 11116921 w 12641071"/>
              <a:gd name="connsiteY51-41574" fmla="*/ 3285921 h 5795240"/>
              <a:gd name="connsiteX52-41575" fmla="*/ 11050507 w 12641071"/>
              <a:gd name="connsiteY52-41576" fmla="*/ 3289274 h 5795240"/>
              <a:gd name="connsiteX53-41577" fmla="*/ 11006292 w 12641071"/>
              <a:gd name="connsiteY53-41578" fmla="*/ 3287041 h 5795240"/>
              <a:gd name="connsiteX54-41579" fmla="*/ 10937101 w 12641071"/>
              <a:gd name="connsiteY54-41580" fmla="*/ 3297601 h 5795240"/>
              <a:gd name="connsiteX55-41581" fmla="*/ 10144740 w 12641071"/>
              <a:gd name="connsiteY55-41582" fmla="*/ 4089962 h 5795240"/>
              <a:gd name="connsiteX56-41583" fmla="*/ 10130374 w 12641071"/>
              <a:gd name="connsiteY56-41584" fmla="*/ 4184101 h 5795240"/>
              <a:gd name="connsiteX57-41585" fmla="*/ 10130375 w 12641071"/>
              <a:gd name="connsiteY57-41586" fmla="*/ 4184103 h 5795240"/>
              <a:gd name="connsiteX58-41587" fmla="*/ 10130656 w 12641071"/>
              <a:gd name="connsiteY58-41588" fmla="*/ 4185950 h 5795240"/>
              <a:gd name="connsiteX59-41589" fmla="*/ 10138194 w 12641071"/>
              <a:gd name="connsiteY59-41590" fmla="*/ 4335228 h 5795240"/>
              <a:gd name="connsiteX60-41591" fmla="*/ 10137710 w 12641071"/>
              <a:gd name="connsiteY60-41592" fmla="*/ 4344822 h 5795240"/>
              <a:gd name="connsiteX61-41593" fmla="*/ 10133555 w 12641071"/>
              <a:gd name="connsiteY61-41594" fmla="*/ 4427096 h 5795240"/>
              <a:gd name="connsiteX62-41595" fmla="*/ 10129312 w 12641071"/>
              <a:gd name="connsiteY62-41596" fmla="*/ 4399289 h 5795240"/>
              <a:gd name="connsiteX63-41597" fmla="*/ 10126797 w 12641071"/>
              <a:gd name="connsiteY63-41598" fmla="*/ 4349498 h 5795240"/>
              <a:gd name="connsiteX64-41599" fmla="*/ 10126796 w 12641071"/>
              <a:gd name="connsiteY64-41600" fmla="*/ 4349498 h 5795240"/>
              <a:gd name="connsiteX65-41601" fmla="*/ 10129311 w 12641071"/>
              <a:gd name="connsiteY65-41602" fmla="*/ 4399289 h 5795240"/>
              <a:gd name="connsiteX66-41603" fmla="*/ 10133554 w 12641071"/>
              <a:gd name="connsiteY66-41604" fmla="*/ 4427096 h 5795240"/>
              <a:gd name="connsiteX67-41605" fmla="*/ 10130656 w 12641071"/>
              <a:gd name="connsiteY67-41606" fmla="*/ 4484506 h 5795240"/>
              <a:gd name="connsiteX68-41607" fmla="*/ 8678182 w 12641071"/>
              <a:gd name="connsiteY68-41608" fmla="*/ 5795240 h 5795240"/>
              <a:gd name="connsiteX69-41609" fmla="*/ 7467518 w 12641071"/>
              <a:gd name="connsiteY69-41610" fmla="*/ 5151535 h 5795240"/>
              <a:gd name="connsiteX70-41611" fmla="*/ 7419945 w 12641071"/>
              <a:gd name="connsiteY70-41612" fmla="*/ 5073228 h 5795240"/>
              <a:gd name="connsiteX71-41613" fmla="*/ 7367299 w 12641071"/>
              <a:gd name="connsiteY71-41614" fmla="*/ 4974928 h 5795240"/>
              <a:gd name="connsiteX72-41615" fmla="*/ 7320958 w 12641071"/>
              <a:gd name="connsiteY72-41616" fmla="*/ 4870887 h 5795240"/>
              <a:gd name="connsiteX73-41617" fmla="*/ 7322174 w 12641071"/>
              <a:gd name="connsiteY73-41618" fmla="*/ 4872361 h 5795240"/>
              <a:gd name="connsiteX74-41619" fmla="*/ 7322175 w 12641071"/>
              <a:gd name="connsiteY74-41620" fmla="*/ 4872361 h 5795240"/>
              <a:gd name="connsiteX75-41621" fmla="*/ 7223551 w 12641071"/>
              <a:gd name="connsiteY75-41622" fmla="*/ 4752829 h 5795240"/>
              <a:gd name="connsiteX76-41623" fmla="*/ 6652445 w 12641071"/>
              <a:gd name="connsiteY76-41624" fmla="*/ 4516269 h 5795240"/>
              <a:gd name="connsiteX77-41625" fmla="*/ 6200873 w 12641071"/>
              <a:gd name="connsiteY77-41626" fmla="*/ 4654206 h 5795240"/>
              <a:gd name="connsiteX78-41627" fmla="*/ 6088813 w 12641071"/>
              <a:gd name="connsiteY78-41628" fmla="*/ 4746663 h 5795240"/>
              <a:gd name="connsiteX79-41629" fmla="*/ 6023271 w 12641071"/>
              <a:gd name="connsiteY79-41630" fmla="*/ 4834312 h 5795240"/>
              <a:gd name="connsiteX80-41631" fmla="*/ 5935320 w 12641071"/>
              <a:gd name="connsiteY80-41632" fmla="*/ 4931081 h 5795240"/>
              <a:gd name="connsiteX81-41633" fmla="*/ 4971763 w 12641071"/>
              <a:gd name="connsiteY81-41634" fmla="*/ 5330200 h 5795240"/>
              <a:gd name="connsiteX82-41635" fmla="*/ 3716172 w 12641071"/>
              <a:gd name="connsiteY82-41636" fmla="*/ 4497938 h 5795240"/>
              <a:gd name="connsiteX83-41637" fmla="*/ 3659438 w 12641071"/>
              <a:gd name="connsiteY83-41638" fmla="*/ 4330309 h 5795240"/>
              <a:gd name="connsiteX84-41639" fmla="*/ 3659440 w 12641071"/>
              <a:gd name="connsiteY84-41640" fmla="*/ 4330309 h 5795240"/>
              <a:gd name="connsiteX85-41641" fmla="*/ 3613217 w 12641071"/>
              <a:gd name="connsiteY85-41642" fmla="*/ 4245153 h 5795240"/>
              <a:gd name="connsiteX86-41643" fmla="*/ 3083792 w 12641071"/>
              <a:gd name="connsiteY86-41644" fmla="*/ 3963660 h 5795240"/>
              <a:gd name="connsiteX87-41645" fmla="*/ 2835272 w 12641071"/>
              <a:gd name="connsiteY87-41646" fmla="*/ 4013833 h 5795240"/>
              <a:gd name="connsiteX88-41647" fmla="*/ 2762875 w 12641071"/>
              <a:gd name="connsiteY88-41648" fmla="*/ 4057784 h 5795240"/>
              <a:gd name="connsiteX89-41649" fmla="*/ 2664698 w 12641071"/>
              <a:gd name="connsiteY89-41650" fmla="*/ 4117431 h 5795240"/>
              <a:gd name="connsiteX90-41651" fmla="*/ 1804544 w 12641071"/>
              <a:gd name="connsiteY90-41652" fmla="*/ 4335229 h 5795240"/>
              <a:gd name="connsiteX91-41653" fmla="*/ 0 w 12641071"/>
              <a:gd name="connsiteY91-41654" fmla="*/ 2530685 h 5795240"/>
              <a:gd name="connsiteX92-41655" fmla="*/ 1804544 w 12641071"/>
              <a:gd name="connsiteY92-41656" fmla="*/ 726143 h 5795240"/>
              <a:gd name="connsiteX93-41657" fmla="*/ 3080549 w 12641071"/>
              <a:gd name="connsiteY93-41658" fmla="*/ 1254682 h 5795240"/>
              <a:gd name="connsiteX94-41659" fmla="*/ 3268676 w 12641071"/>
              <a:gd name="connsiteY94-41660" fmla="*/ 1461167 h 5795240"/>
              <a:gd name="connsiteX95-41661" fmla="*/ 3565826 w 12641071"/>
              <a:gd name="connsiteY95-41662" fmla="*/ 1551935 h 5795240"/>
              <a:gd name="connsiteX96-41663" fmla="*/ 4086504 w 12641071"/>
              <a:gd name="connsiteY96-41664" fmla="*/ 1127574 h 5795240"/>
              <a:gd name="connsiteX97-41665" fmla="*/ 4103078 w 12641071"/>
              <a:gd name="connsiteY97-41666" fmla="*/ 1004204 h 5795240"/>
              <a:gd name="connsiteX98-41667" fmla="*/ 5215874 w 12641071"/>
              <a:gd name="connsiteY98-41668" fmla="*/ 0 h 5795240"/>
              <a:gd name="connsiteX0-41669" fmla="*/ 5215874 w 12641071"/>
              <a:gd name="connsiteY0-41670" fmla="*/ 0 h 5795240"/>
              <a:gd name="connsiteX1-41671" fmla="*/ 5927386 w 12641071"/>
              <a:gd name="connsiteY1-41672" fmla="*/ 255427 h 5795240"/>
              <a:gd name="connsiteX2-41673" fmla="*/ 6105193 w 12641071"/>
              <a:gd name="connsiteY2-41674" fmla="*/ 442067 h 5795240"/>
              <a:gd name="connsiteX3-41675" fmla="*/ 6105193 w 12641071"/>
              <a:gd name="connsiteY3-41676" fmla="*/ 442069 h 5795240"/>
              <a:gd name="connsiteX4-41677" fmla="*/ 6141460 w 12641071"/>
              <a:gd name="connsiteY4-41678" fmla="*/ 475027 h 5795240"/>
              <a:gd name="connsiteX5-41679" fmla="*/ 6788665 w 12641071"/>
              <a:gd name="connsiteY5-41680" fmla="*/ 707369 h 5795240"/>
              <a:gd name="connsiteX6-41681" fmla="*/ 7184710 w 12641071"/>
              <a:gd name="connsiteY6-41682" fmla="*/ 627411 h 5795240"/>
              <a:gd name="connsiteX7-41683" fmla="*/ 7314851 w 12641071"/>
              <a:gd name="connsiteY7-41684" fmla="*/ 559537 h 5795240"/>
              <a:gd name="connsiteX8-41685" fmla="*/ 7314853 w 12641071"/>
              <a:gd name="connsiteY8-41686" fmla="*/ 559536 h 5795240"/>
              <a:gd name="connsiteX9-41687" fmla="*/ 7314851 w 12641071"/>
              <a:gd name="connsiteY9-41688" fmla="*/ 559537 h 5795240"/>
              <a:gd name="connsiteX10-41689" fmla="*/ 7391626 w 12641071"/>
              <a:gd name="connsiteY10-41690" fmla="*/ 508114 h 5795240"/>
              <a:gd name="connsiteX11-41691" fmla="*/ 7391631 w 12641071"/>
              <a:gd name="connsiteY11-41692" fmla="*/ 508110 h 5795240"/>
              <a:gd name="connsiteX12-41693" fmla="*/ 7478934 w 12641071"/>
              <a:gd name="connsiteY12-41694" fmla="*/ 466053 h 5795240"/>
              <a:gd name="connsiteX13-41695" fmla="*/ 7897193 w 12641071"/>
              <a:gd name="connsiteY13-41696" fmla="*/ 381611 h 5795240"/>
              <a:gd name="connsiteX14-41697" fmla="*/ 8788216 w 12641071"/>
              <a:gd name="connsiteY14-41698" fmla="*/ 855364 h 5795240"/>
              <a:gd name="connsiteX15-41699" fmla="*/ 8832362 w 12641071"/>
              <a:gd name="connsiteY15-41700" fmla="*/ 928030 h 5795240"/>
              <a:gd name="connsiteX16-41701" fmla="*/ 8832362 w 12641071"/>
              <a:gd name="connsiteY16-41702" fmla="*/ 928033 h 5795240"/>
              <a:gd name="connsiteX17-41703" fmla="*/ 8842040 w 12641071"/>
              <a:gd name="connsiteY17-41704" fmla="*/ 943961 h 5795240"/>
              <a:gd name="connsiteX18-41705" fmla="*/ 8856144 w 12641071"/>
              <a:gd name="connsiteY18-41706" fmla="*/ 973241 h 5795240"/>
              <a:gd name="connsiteX19-41707" fmla="*/ 8856145 w 12641071"/>
              <a:gd name="connsiteY19-41708" fmla="*/ 973241 h 5795240"/>
              <a:gd name="connsiteX20-41709" fmla="*/ 8878117 w 12641071"/>
              <a:gd name="connsiteY20-41710" fmla="*/ 1018851 h 5795240"/>
              <a:gd name="connsiteX21-41711" fmla="*/ 8877719 w 12641071"/>
              <a:gd name="connsiteY21-41712" fmla="*/ 1018369 h 5795240"/>
              <a:gd name="connsiteX22-41713" fmla="*/ 8853250 w 12641071"/>
              <a:gd name="connsiteY22-41714" fmla="*/ 973288 h 5795240"/>
              <a:gd name="connsiteX23-41715" fmla="*/ 8853249 w 12641071"/>
              <a:gd name="connsiteY23-41716" fmla="*/ 973288 h 5795240"/>
              <a:gd name="connsiteX24-41717" fmla="*/ 8853248 w 12641071"/>
              <a:gd name="connsiteY24-41718" fmla="*/ 973287 h 5795240"/>
              <a:gd name="connsiteX25-41719" fmla="*/ 8877719 w 12641071"/>
              <a:gd name="connsiteY25-41720" fmla="*/ 1018371 h 5795240"/>
              <a:gd name="connsiteX26-41721" fmla="*/ 8878116 w 12641071"/>
              <a:gd name="connsiteY26-41722" fmla="*/ 1018851 h 5795240"/>
              <a:gd name="connsiteX27-41723" fmla="*/ 8887288 w 12641071"/>
              <a:gd name="connsiteY27-41724" fmla="*/ 1037892 h 5795240"/>
              <a:gd name="connsiteX28-41725" fmla="*/ 8931285 w 12641071"/>
              <a:gd name="connsiteY28-41726" fmla="*/ 1083292 h 5795240"/>
              <a:gd name="connsiteX29-41727" fmla="*/ 9241478 w 12641071"/>
              <a:gd name="connsiteY29-41728" fmla="*/ 1211778 h 5795240"/>
              <a:gd name="connsiteX30-41729" fmla="*/ 9605238 w 12641071"/>
              <a:gd name="connsiteY30-41730" fmla="*/ 1018369 h 5795240"/>
              <a:gd name="connsiteX31-41731" fmla="*/ 9636247 w 12641071"/>
              <a:gd name="connsiteY31-41732" fmla="*/ 961241 h 5795240"/>
              <a:gd name="connsiteX32-41733" fmla="*/ 9641995 w 12641071"/>
              <a:gd name="connsiteY32-41734" fmla="*/ 961152 h 5795240"/>
              <a:gd name="connsiteX33-41735" fmla="*/ 9584939 w 12641071"/>
              <a:gd name="connsiteY33-41736" fmla="*/ 1079594 h 5795240"/>
              <a:gd name="connsiteX34-41737" fmla="*/ 9546257 w 12641071"/>
              <a:gd name="connsiteY34-41738" fmla="*/ 1204206 h 5795240"/>
              <a:gd name="connsiteX35-41739" fmla="*/ 9584939 w 12641071"/>
              <a:gd name="connsiteY35-41740" fmla="*/ 1079596 h 5795240"/>
              <a:gd name="connsiteX36-41741" fmla="*/ 9641995 w 12641071"/>
              <a:gd name="connsiteY36-41742" fmla="*/ 961153 h 5795240"/>
              <a:gd name="connsiteX37-41743" fmla="*/ 9653069 w 12641071"/>
              <a:gd name="connsiteY37-41744" fmla="*/ 960983 h 5795240"/>
              <a:gd name="connsiteX38-41745" fmla="*/ 9801564 w 12641071"/>
              <a:gd name="connsiteY38-41746" fmla="*/ 1196828 h 5795240"/>
              <a:gd name="connsiteX39-41747" fmla="*/ 9801566 w 12641071"/>
              <a:gd name="connsiteY39-41748" fmla="*/ 1196828 h 5795240"/>
              <a:gd name="connsiteX40-41749" fmla="*/ 9653070 w 12641071"/>
              <a:gd name="connsiteY40-41750" fmla="*/ 960982 h 5795240"/>
              <a:gd name="connsiteX41-41751" fmla="*/ 9641996 w 12641071"/>
              <a:gd name="connsiteY41-41752" fmla="*/ 961152 h 5795240"/>
              <a:gd name="connsiteX42-41753" fmla="*/ 9651917 w 12641071"/>
              <a:gd name="connsiteY42-41754" fmla="*/ 940556 h 5795240"/>
              <a:gd name="connsiteX43-41755" fmla="*/ 11050508 w 12641071"/>
              <a:gd name="connsiteY43-41756" fmla="*/ 108150 h 5795240"/>
              <a:gd name="connsiteX44-41757" fmla="*/ 12641071 w 12641071"/>
              <a:gd name="connsiteY44-41758" fmla="*/ 1698711 h 5795240"/>
              <a:gd name="connsiteX45-41759" fmla="*/ 11371062 w 12641071"/>
              <a:gd name="connsiteY45-41760" fmla="*/ 3256960 h 5795240"/>
              <a:gd name="connsiteX46-41761" fmla="*/ 11215953 w 12641071"/>
              <a:gd name="connsiteY46-41762" fmla="*/ 3280632 h 5795240"/>
              <a:gd name="connsiteX47-41763" fmla="*/ 11142318 w 12641071"/>
              <a:gd name="connsiteY47-41764" fmla="*/ 3276914 h 5795240"/>
              <a:gd name="connsiteX48-41765" fmla="*/ 11215952 w 12641071"/>
              <a:gd name="connsiteY48-41766" fmla="*/ 3280632 h 5795240"/>
              <a:gd name="connsiteX49-41767" fmla="*/ 11213133 w 12641071"/>
              <a:gd name="connsiteY49-41768" fmla="*/ 3281062 h 5795240"/>
              <a:gd name="connsiteX50-41769" fmla="*/ 11116921 w 12641071"/>
              <a:gd name="connsiteY50-41770" fmla="*/ 3285921 h 5795240"/>
              <a:gd name="connsiteX51-41771" fmla="*/ 11050507 w 12641071"/>
              <a:gd name="connsiteY51-41772" fmla="*/ 3289274 h 5795240"/>
              <a:gd name="connsiteX52-41773" fmla="*/ 11006292 w 12641071"/>
              <a:gd name="connsiteY52-41774" fmla="*/ 3287041 h 5795240"/>
              <a:gd name="connsiteX53-41775" fmla="*/ 10937101 w 12641071"/>
              <a:gd name="connsiteY53-41776" fmla="*/ 3297601 h 5795240"/>
              <a:gd name="connsiteX54-41777" fmla="*/ 10144740 w 12641071"/>
              <a:gd name="connsiteY54-41778" fmla="*/ 4089962 h 5795240"/>
              <a:gd name="connsiteX55-41779" fmla="*/ 10130374 w 12641071"/>
              <a:gd name="connsiteY55-41780" fmla="*/ 4184101 h 5795240"/>
              <a:gd name="connsiteX56-41781" fmla="*/ 10130375 w 12641071"/>
              <a:gd name="connsiteY56-41782" fmla="*/ 4184103 h 5795240"/>
              <a:gd name="connsiteX57-41783" fmla="*/ 10130656 w 12641071"/>
              <a:gd name="connsiteY57-41784" fmla="*/ 4185950 h 5795240"/>
              <a:gd name="connsiteX58-41785" fmla="*/ 10138194 w 12641071"/>
              <a:gd name="connsiteY58-41786" fmla="*/ 4335228 h 5795240"/>
              <a:gd name="connsiteX59-41787" fmla="*/ 10137710 w 12641071"/>
              <a:gd name="connsiteY59-41788" fmla="*/ 4344822 h 5795240"/>
              <a:gd name="connsiteX60-41789" fmla="*/ 10133555 w 12641071"/>
              <a:gd name="connsiteY60-41790" fmla="*/ 4427096 h 5795240"/>
              <a:gd name="connsiteX61-41791" fmla="*/ 10129312 w 12641071"/>
              <a:gd name="connsiteY61-41792" fmla="*/ 4399289 h 5795240"/>
              <a:gd name="connsiteX62-41793" fmla="*/ 10126797 w 12641071"/>
              <a:gd name="connsiteY62-41794" fmla="*/ 4349498 h 5795240"/>
              <a:gd name="connsiteX63-41795" fmla="*/ 10126796 w 12641071"/>
              <a:gd name="connsiteY63-41796" fmla="*/ 4349498 h 5795240"/>
              <a:gd name="connsiteX64-41797" fmla="*/ 10129311 w 12641071"/>
              <a:gd name="connsiteY64-41798" fmla="*/ 4399289 h 5795240"/>
              <a:gd name="connsiteX65-41799" fmla="*/ 10133554 w 12641071"/>
              <a:gd name="connsiteY65-41800" fmla="*/ 4427096 h 5795240"/>
              <a:gd name="connsiteX66-41801" fmla="*/ 10130656 w 12641071"/>
              <a:gd name="connsiteY66-41802" fmla="*/ 4484506 h 5795240"/>
              <a:gd name="connsiteX67-41803" fmla="*/ 8678182 w 12641071"/>
              <a:gd name="connsiteY67-41804" fmla="*/ 5795240 h 5795240"/>
              <a:gd name="connsiteX68-41805" fmla="*/ 7467518 w 12641071"/>
              <a:gd name="connsiteY68-41806" fmla="*/ 5151535 h 5795240"/>
              <a:gd name="connsiteX69-41807" fmla="*/ 7419945 w 12641071"/>
              <a:gd name="connsiteY69-41808" fmla="*/ 5073228 h 5795240"/>
              <a:gd name="connsiteX70-41809" fmla="*/ 7367299 w 12641071"/>
              <a:gd name="connsiteY70-41810" fmla="*/ 4974928 h 5795240"/>
              <a:gd name="connsiteX71-41811" fmla="*/ 7320958 w 12641071"/>
              <a:gd name="connsiteY71-41812" fmla="*/ 4870887 h 5795240"/>
              <a:gd name="connsiteX72-41813" fmla="*/ 7322174 w 12641071"/>
              <a:gd name="connsiteY72-41814" fmla="*/ 4872361 h 5795240"/>
              <a:gd name="connsiteX73-41815" fmla="*/ 7322175 w 12641071"/>
              <a:gd name="connsiteY73-41816" fmla="*/ 4872361 h 5795240"/>
              <a:gd name="connsiteX74-41817" fmla="*/ 7223551 w 12641071"/>
              <a:gd name="connsiteY74-41818" fmla="*/ 4752829 h 5795240"/>
              <a:gd name="connsiteX75-41819" fmla="*/ 6652445 w 12641071"/>
              <a:gd name="connsiteY75-41820" fmla="*/ 4516269 h 5795240"/>
              <a:gd name="connsiteX76-41821" fmla="*/ 6200873 w 12641071"/>
              <a:gd name="connsiteY76-41822" fmla="*/ 4654206 h 5795240"/>
              <a:gd name="connsiteX77-41823" fmla="*/ 6088813 w 12641071"/>
              <a:gd name="connsiteY77-41824" fmla="*/ 4746663 h 5795240"/>
              <a:gd name="connsiteX78-41825" fmla="*/ 6023271 w 12641071"/>
              <a:gd name="connsiteY78-41826" fmla="*/ 4834312 h 5795240"/>
              <a:gd name="connsiteX79-41827" fmla="*/ 5935320 w 12641071"/>
              <a:gd name="connsiteY79-41828" fmla="*/ 4931081 h 5795240"/>
              <a:gd name="connsiteX80-41829" fmla="*/ 4971763 w 12641071"/>
              <a:gd name="connsiteY80-41830" fmla="*/ 5330200 h 5795240"/>
              <a:gd name="connsiteX81-41831" fmla="*/ 3716172 w 12641071"/>
              <a:gd name="connsiteY81-41832" fmla="*/ 4497938 h 5795240"/>
              <a:gd name="connsiteX82-41833" fmla="*/ 3659438 w 12641071"/>
              <a:gd name="connsiteY82-41834" fmla="*/ 4330309 h 5795240"/>
              <a:gd name="connsiteX83-41835" fmla="*/ 3659440 w 12641071"/>
              <a:gd name="connsiteY83-41836" fmla="*/ 4330309 h 5795240"/>
              <a:gd name="connsiteX84-41837" fmla="*/ 3613217 w 12641071"/>
              <a:gd name="connsiteY84-41838" fmla="*/ 4245153 h 5795240"/>
              <a:gd name="connsiteX85-41839" fmla="*/ 3083792 w 12641071"/>
              <a:gd name="connsiteY85-41840" fmla="*/ 3963660 h 5795240"/>
              <a:gd name="connsiteX86-41841" fmla="*/ 2835272 w 12641071"/>
              <a:gd name="connsiteY86-41842" fmla="*/ 4013833 h 5795240"/>
              <a:gd name="connsiteX87-41843" fmla="*/ 2762875 w 12641071"/>
              <a:gd name="connsiteY87-41844" fmla="*/ 4057784 h 5795240"/>
              <a:gd name="connsiteX88-41845" fmla="*/ 2664698 w 12641071"/>
              <a:gd name="connsiteY88-41846" fmla="*/ 4117431 h 5795240"/>
              <a:gd name="connsiteX89-41847" fmla="*/ 1804544 w 12641071"/>
              <a:gd name="connsiteY89-41848" fmla="*/ 4335229 h 5795240"/>
              <a:gd name="connsiteX90-41849" fmla="*/ 0 w 12641071"/>
              <a:gd name="connsiteY90-41850" fmla="*/ 2530685 h 5795240"/>
              <a:gd name="connsiteX91-41851" fmla="*/ 1804544 w 12641071"/>
              <a:gd name="connsiteY91-41852" fmla="*/ 726143 h 5795240"/>
              <a:gd name="connsiteX92-41853" fmla="*/ 3080549 w 12641071"/>
              <a:gd name="connsiteY92-41854" fmla="*/ 1254682 h 5795240"/>
              <a:gd name="connsiteX93-41855" fmla="*/ 3268676 w 12641071"/>
              <a:gd name="connsiteY93-41856" fmla="*/ 1461167 h 5795240"/>
              <a:gd name="connsiteX94-41857" fmla="*/ 3565826 w 12641071"/>
              <a:gd name="connsiteY94-41858" fmla="*/ 1551935 h 5795240"/>
              <a:gd name="connsiteX95-41859" fmla="*/ 4086504 w 12641071"/>
              <a:gd name="connsiteY95-41860" fmla="*/ 1127574 h 5795240"/>
              <a:gd name="connsiteX96-41861" fmla="*/ 4103078 w 12641071"/>
              <a:gd name="connsiteY96-41862" fmla="*/ 1004204 h 5795240"/>
              <a:gd name="connsiteX97-41863" fmla="*/ 5215874 w 12641071"/>
              <a:gd name="connsiteY97-41864" fmla="*/ 0 h 5795240"/>
              <a:gd name="connsiteX0-41865" fmla="*/ 5215874 w 12641071"/>
              <a:gd name="connsiteY0-41866" fmla="*/ 0 h 5795240"/>
              <a:gd name="connsiteX1-41867" fmla="*/ 5927386 w 12641071"/>
              <a:gd name="connsiteY1-41868" fmla="*/ 255427 h 5795240"/>
              <a:gd name="connsiteX2-41869" fmla="*/ 6105193 w 12641071"/>
              <a:gd name="connsiteY2-41870" fmla="*/ 442067 h 5795240"/>
              <a:gd name="connsiteX3-41871" fmla="*/ 6105193 w 12641071"/>
              <a:gd name="connsiteY3-41872" fmla="*/ 442069 h 5795240"/>
              <a:gd name="connsiteX4-41873" fmla="*/ 6141460 w 12641071"/>
              <a:gd name="connsiteY4-41874" fmla="*/ 475027 h 5795240"/>
              <a:gd name="connsiteX5-41875" fmla="*/ 6788665 w 12641071"/>
              <a:gd name="connsiteY5-41876" fmla="*/ 707369 h 5795240"/>
              <a:gd name="connsiteX6-41877" fmla="*/ 7184710 w 12641071"/>
              <a:gd name="connsiteY6-41878" fmla="*/ 627411 h 5795240"/>
              <a:gd name="connsiteX7-41879" fmla="*/ 7314851 w 12641071"/>
              <a:gd name="connsiteY7-41880" fmla="*/ 559537 h 5795240"/>
              <a:gd name="connsiteX8-41881" fmla="*/ 7314853 w 12641071"/>
              <a:gd name="connsiteY8-41882" fmla="*/ 559536 h 5795240"/>
              <a:gd name="connsiteX9-41883" fmla="*/ 7314851 w 12641071"/>
              <a:gd name="connsiteY9-41884" fmla="*/ 559537 h 5795240"/>
              <a:gd name="connsiteX10-41885" fmla="*/ 7391626 w 12641071"/>
              <a:gd name="connsiteY10-41886" fmla="*/ 508114 h 5795240"/>
              <a:gd name="connsiteX11-41887" fmla="*/ 7391631 w 12641071"/>
              <a:gd name="connsiteY11-41888" fmla="*/ 508110 h 5795240"/>
              <a:gd name="connsiteX12-41889" fmla="*/ 7478934 w 12641071"/>
              <a:gd name="connsiteY12-41890" fmla="*/ 466053 h 5795240"/>
              <a:gd name="connsiteX13-41891" fmla="*/ 7897193 w 12641071"/>
              <a:gd name="connsiteY13-41892" fmla="*/ 381611 h 5795240"/>
              <a:gd name="connsiteX14-41893" fmla="*/ 8788216 w 12641071"/>
              <a:gd name="connsiteY14-41894" fmla="*/ 855364 h 5795240"/>
              <a:gd name="connsiteX15-41895" fmla="*/ 8832362 w 12641071"/>
              <a:gd name="connsiteY15-41896" fmla="*/ 928030 h 5795240"/>
              <a:gd name="connsiteX16-41897" fmla="*/ 8832362 w 12641071"/>
              <a:gd name="connsiteY16-41898" fmla="*/ 928033 h 5795240"/>
              <a:gd name="connsiteX17-41899" fmla="*/ 8842040 w 12641071"/>
              <a:gd name="connsiteY17-41900" fmla="*/ 943961 h 5795240"/>
              <a:gd name="connsiteX18-41901" fmla="*/ 8856144 w 12641071"/>
              <a:gd name="connsiteY18-41902" fmla="*/ 973241 h 5795240"/>
              <a:gd name="connsiteX19-41903" fmla="*/ 8856145 w 12641071"/>
              <a:gd name="connsiteY19-41904" fmla="*/ 973241 h 5795240"/>
              <a:gd name="connsiteX20-41905" fmla="*/ 8878117 w 12641071"/>
              <a:gd name="connsiteY20-41906" fmla="*/ 1018851 h 5795240"/>
              <a:gd name="connsiteX21-41907" fmla="*/ 8877719 w 12641071"/>
              <a:gd name="connsiteY21-41908" fmla="*/ 1018369 h 5795240"/>
              <a:gd name="connsiteX22-41909" fmla="*/ 8853250 w 12641071"/>
              <a:gd name="connsiteY22-41910" fmla="*/ 973288 h 5795240"/>
              <a:gd name="connsiteX23-41911" fmla="*/ 8853249 w 12641071"/>
              <a:gd name="connsiteY23-41912" fmla="*/ 973288 h 5795240"/>
              <a:gd name="connsiteX24-41913" fmla="*/ 8853248 w 12641071"/>
              <a:gd name="connsiteY24-41914" fmla="*/ 973287 h 5795240"/>
              <a:gd name="connsiteX25-41915" fmla="*/ 8877719 w 12641071"/>
              <a:gd name="connsiteY25-41916" fmla="*/ 1018371 h 5795240"/>
              <a:gd name="connsiteX26-41917" fmla="*/ 8878116 w 12641071"/>
              <a:gd name="connsiteY26-41918" fmla="*/ 1018851 h 5795240"/>
              <a:gd name="connsiteX27-41919" fmla="*/ 8931285 w 12641071"/>
              <a:gd name="connsiteY27-41920" fmla="*/ 1083292 h 5795240"/>
              <a:gd name="connsiteX28-41921" fmla="*/ 9241478 w 12641071"/>
              <a:gd name="connsiteY28-41922" fmla="*/ 1211778 h 5795240"/>
              <a:gd name="connsiteX29-41923" fmla="*/ 9605238 w 12641071"/>
              <a:gd name="connsiteY29-41924" fmla="*/ 1018369 h 5795240"/>
              <a:gd name="connsiteX30-41925" fmla="*/ 9636247 w 12641071"/>
              <a:gd name="connsiteY30-41926" fmla="*/ 961241 h 5795240"/>
              <a:gd name="connsiteX31-41927" fmla="*/ 9641995 w 12641071"/>
              <a:gd name="connsiteY31-41928" fmla="*/ 961152 h 5795240"/>
              <a:gd name="connsiteX32-41929" fmla="*/ 9584939 w 12641071"/>
              <a:gd name="connsiteY32-41930" fmla="*/ 1079594 h 5795240"/>
              <a:gd name="connsiteX33-41931" fmla="*/ 9546257 w 12641071"/>
              <a:gd name="connsiteY33-41932" fmla="*/ 1204206 h 5795240"/>
              <a:gd name="connsiteX34-41933" fmla="*/ 9584939 w 12641071"/>
              <a:gd name="connsiteY34-41934" fmla="*/ 1079596 h 5795240"/>
              <a:gd name="connsiteX35-41935" fmla="*/ 9641995 w 12641071"/>
              <a:gd name="connsiteY35-41936" fmla="*/ 961153 h 5795240"/>
              <a:gd name="connsiteX36-41937" fmla="*/ 9653069 w 12641071"/>
              <a:gd name="connsiteY36-41938" fmla="*/ 960983 h 5795240"/>
              <a:gd name="connsiteX37-41939" fmla="*/ 9801564 w 12641071"/>
              <a:gd name="connsiteY37-41940" fmla="*/ 1196828 h 5795240"/>
              <a:gd name="connsiteX38-41941" fmla="*/ 9801566 w 12641071"/>
              <a:gd name="connsiteY38-41942" fmla="*/ 1196828 h 5795240"/>
              <a:gd name="connsiteX39-41943" fmla="*/ 9653070 w 12641071"/>
              <a:gd name="connsiteY39-41944" fmla="*/ 960982 h 5795240"/>
              <a:gd name="connsiteX40-41945" fmla="*/ 9641996 w 12641071"/>
              <a:gd name="connsiteY40-41946" fmla="*/ 961152 h 5795240"/>
              <a:gd name="connsiteX41-41947" fmla="*/ 9651917 w 12641071"/>
              <a:gd name="connsiteY41-41948" fmla="*/ 940556 h 5795240"/>
              <a:gd name="connsiteX42-41949" fmla="*/ 11050508 w 12641071"/>
              <a:gd name="connsiteY42-41950" fmla="*/ 108150 h 5795240"/>
              <a:gd name="connsiteX43-41951" fmla="*/ 12641071 w 12641071"/>
              <a:gd name="connsiteY43-41952" fmla="*/ 1698711 h 5795240"/>
              <a:gd name="connsiteX44-41953" fmla="*/ 11371062 w 12641071"/>
              <a:gd name="connsiteY44-41954" fmla="*/ 3256960 h 5795240"/>
              <a:gd name="connsiteX45-41955" fmla="*/ 11215953 w 12641071"/>
              <a:gd name="connsiteY45-41956" fmla="*/ 3280632 h 5795240"/>
              <a:gd name="connsiteX46-41957" fmla="*/ 11142318 w 12641071"/>
              <a:gd name="connsiteY46-41958" fmla="*/ 3276914 h 5795240"/>
              <a:gd name="connsiteX47-41959" fmla="*/ 11215952 w 12641071"/>
              <a:gd name="connsiteY47-41960" fmla="*/ 3280632 h 5795240"/>
              <a:gd name="connsiteX48-41961" fmla="*/ 11213133 w 12641071"/>
              <a:gd name="connsiteY48-41962" fmla="*/ 3281062 h 5795240"/>
              <a:gd name="connsiteX49-41963" fmla="*/ 11116921 w 12641071"/>
              <a:gd name="connsiteY49-41964" fmla="*/ 3285921 h 5795240"/>
              <a:gd name="connsiteX50-41965" fmla="*/ 11050507 w 12641071"/>
              <a:gd name="connsiteY50-41966" fmla="*/ 3289274 h 5795240"/>
              <a:gd name="connsiteX51-41967" fmla="*/ 11006292 w 12641071"/>
              <a:gd name="connsiteY51-41968" fmla="*/ 3287041 h 5795240"/>
              <a:gd name="connsiteX52-41969" fmla="*/ 10937101 w 12641071"/>
              <a:gd name="connsiteY52-41970" fmla="*/ 3297601 h 5795240"/>
              <a:gd name="connsiteX53-41971" fmla="*/ 10144740 w 12641071"/>
              <a:gd name="connsiteY53-41972" fmla="*/ 4089962 h 5795240"/>
              <a:gd name="connsiteX54-41973" fmla="*/ 10130374 w 12641071"/>
              <a:gd name="connsiteY54-41974" fmla="*/ 4184101 h 5795240"/>
              <a:gd name="connsiteX55-41975" fmla="*/ 10130375 w 12641071"/>
              <a:gd name="connsiteY55-41976" fmla="*/ 4184103 h 5795240"/>
              <a:gd name="connsiteX56-41977" fmla="*/ 10130656 w 12641071"/>
              <a:gd name="connsiteY56-41978" fmla="*/ 4185950 h 5795240"/>
              <a:gd name="connsiteX57-41979" fmla="*/ 10138194 w 12641071"/>
              <a:gd name="connsiteY57-41980" fmla="*/ 4335228 h 5795240"/>
              <a:gd name="connsiteX58-41981" fmla="*/ 10137710 w 12641071"/>
              <a:gd name="connsiteY58-41982" fmla="*/ 4344822 h 5795240"/>
              <a:gd name="connsiteX59-41983" fmla="*/ 10133555 w 12641071"/>
              <a:gd name="connsiteY59-41984" fmla="*/ 4427096 h 5795240"/>
              <a:gd name="connsiteX60-41985" fmla="*/ 10129312 w 12641071"/>
              <a:gd name="connsiteY60-41986" fmla="*/ 4399289 h 5795240"/>
              <a:gd name="connsiteX61-41987" fmla="*/ 10126797 w 12641071"/>
              <a:gd name="connsiteY61-41988" fmla="*/ 4349498 h 5795240"/>
              <a:gd name="connsiteX62-41989" fmla="*/ 10126796 w 12641071"/>
              <a:gd name="connsiteY62-41990" fmla="*/ 4349498 h 5795240"/>
              <a:gd name="connsiteX63-41991" fmla="*/ 10129311 w 12641071"/>
              <a:gd name="connsiteY63-41992" fmla="*/ 4399289 h 5795240"/>
              <a:gd name="connsiteX64-41993" fmla="*/ 10133554 w 12641071"/>
              <a:gd name="connsiteY64-41994" fmla="*/ 4427096 h 5795240"/>
              <a:gd name="connsiteX65-41995" fmla="*/ 10130656 w 12641071"/>
              <a:gd name="connsiteY65-41996" fmla="*/ 4484506 h 5795240"/>
              <a:gd name="connsiteX66-41997" fmla="*/ 8678182 w 12641071"/>
              <a:gd name="connsiteY66-41998" fmla="*/ 5795240 h 5795240"/>
              <a:gd name="connsiteX67-41999" fmla="*/ 7467518 w 12641071"/>
              <a:gd name="connsiteY67-42000" fmla="*/ 5151535 h 5795240"/>
              <a:gd name="connsiteX68-42001" fmla="*/ 7419945 w 12641071"/>
              <a:gd name="connsiteY68-42002" fmla="*/ 5073228 h 5795240"/>
              <a:gd name="connsiteX69-42003" fmla="*/ 7367299 w 12641071"/>
              <a:gd name="connsiteY69-42004" fmla="*/ 4974928 h 5795240"/>
              <a:gd name="connsiteX70-42005" fmla="*/ 7320958 w 12641071"/>
              <a:gd name="connsiteY70-42006" fmla="*/ 4870887 h 5795240"/>
              <a:gd name="connsiteX71-42007" fmla="*/ 7322174 w 12641071"/>
              <a:gd name="connsiteY71-42008" fmla="*/ 4872361 h 5795240"/>
              <a:gd name="connsiteX72-42009" fmla="*/ 7322175 w 12641071"/>
              <a:gd name="connsiteY72-42010" fmla="*/ 4872361 h 5795240"/>
              <a:gd name="connsiteX73-42011" fmla="*/ 7223551 w 12641071"/>
              <a:gd name="connsiteY73-42012" fmla="*/ 4752829 h 5795240"/>
              <a:gd name="connsiteX74-42013" fmla="*/ 6652445 w 12641071"/>
              <a:gd name="connsiteY74-42014" fmla="*/ 4516269 h 5795240"/>
              <a:gd name="connsiteX75-42015" fmla="*/ 6200873 w 12641071"/>
              <a:gd name="connsiteY75-42016" fmla="*/ 4654206 h 5795240"/>
              <a:gd name="connsiteX76-42017" fmla="*/ 6088813 w 12641071"/>
              <a:gd name="connsiteY76-42018" fmla="*/ 4746663 h 5795240"/>
              <a:gd name="connsiteX77-42019" fmla="*/ 6023271 w 12641071"/>
              <a:gd name="connsiteY77-42020" fmla="*/ 4834312 h 5795240"/>
              <a:gd name="connsiteX78-42021" fmla="*/ 5935320 w 12641071"/>
              <a:gd name="connsiteY78-42022" fmla="*/ 4931081 h 5795240"/>
              <a:gd name="connsiteX79-42023" fmla="*/ 4971763 w 12641071"/>
              <a:gd name="connsiteY79-42024" fmla="*/ 5330200 h 5795240"/>
              <a:gd name="connsiteX80-42025" fmla="*/ 3716172 w 12641071"/>
              <a:gd name="connsiteY80-42026" fmla="*/ 4497938 h 5795240"/>
              <a:gd name="connsiteX81-42027" fmla="*/ 3659438 w 12641071"/>
              <a:gd name="connsiteY81-42028" fmla="*/ 4330309 h 5795240"/>
              <a:gd name="connsiteX82-42029" fmla="*/ 3659440 w 12641071"/>
              <a:gd name="connsiteY82-42030" fmla="*/ 4330309 h 5795240"/>
              <a:gd name="connsiteX83-42031" fmla="*/ 3613217 w 12641071"/>
              <a:gd name="connsiteY83-42032" fmla="*/ 4245153 h 5795240"/>
              <a:gd name="connsiteX84-42033" fmla="*/ 3083792 w 12641071"/>
              <a:gd name="connsiteY84-42034" fmla="*/ 3963660 h 5795240"/>
              <a:gd name="connsiteX85-42035" fmla="*/ 2835272 w 12641071"/>
              <a:gd name="connsiteY85-42036" fmla="*/ 4013833 h 5795240"/>
              <a:gd name="connsiteX86-42037" fmla="*/ 2762875 w 12641071"/>
              <a:gd name="connsiteY86-42038" fmla="*/ 4057784 h 5795240"/>
              <a:gd name="connsiteX87-42039" fmla="*/ 2664698 w 12641071"/>
              <a:gd name="connsiteY87-42040" fmla="*/ 4117431 h 5795240"/>
              <a:gd name="connsiteX88-42041" fmla="*/ 1804544 w 12641071"/>
              <a:gd name="connsiteY88-42042" fmla="*/ 4335229 h 5795240"/>
              <a:gd name="connsiteX89-42043" fmla="*/ 0 w 12641071"/>
              <a:gd name="connsiteY89-42044" fmla="*/ 2530685 h 5795240"/>
              <a:gd name="connsiteX90-42045" fmla="*/ 1804544 w 12641071"/>
              <a:gd name="connsiteY90-42046" fmla="*/ 726143 h 5795240"/>
              <a:gd name="connsiteX91-42047" fmla="*/ 3080549 w 12641071"/>
              <a:gd name="connsiteY91-42048" fmla="*/ 1254682 h 5795240"/>
              <a:gd name="connsiteX92-42049" fmla="*/ 3268676 w 12641071"/>
              <a:gd name="connsiteY92-42050" fmla="*/ 1461167 h 5795240"/>
              <a:gd name="connsiteX93-42051" fmla="*/ 3565826 w 12641071"/>
              <a:gd name="connsiteY93-42052" fmla="*/ 1551935 h 5795240"/>
              <a:gd name="connsiteX94-42053" fmla="*/ 4086504 w 12641071"/>
              <a:gd name="connsiteY94-42054" fmla="*/ 1127574 h 5795240"/>
              <a:gd name="connsiteX95-42055" fmla="*/ 4103078 w 12641071"/>
              <a:gd name="connsiteY95-42056" fmla="*/ 1004204 h 5795240"/>
              <a:gd name="connsiteX96-42057" fmla="*/ 5215874 w 12641071"/>
              <a:gd name="connsiteY96-42058" fmla="*/ 0 h 5795240"/>
              <a:gd name="connsiteX0-42059" fmla="*/ 5215874 w 12641071"/>
              <a:gd name="connsiteY0-42060" fmla="*/ 0 h 5795240"/>
              <a:gd name="connsiteX1-42061" fmla="*/ 5927386 w 12641071"/>
              <a:gd name="connsiteY1-42062" fmla="*/ 255427 h 5795240"/>
              <a:gd name="connsiteX2-42063" fmla="*/ 6105193 w 12641071"/>
              <a:gd name="connsiteY2-42064" fmla="*/ 442067 h 5795240"/>
              <a:gd name="connsiteX3-42065" fmla="*/ 6105193 w 12641071"/>
              <a:gd name="connsiteY3-42066" fmla="*/ 442069 h 5795240"/>
              <a:gd name="connsiteX4-42067" fmla="*/ 6141460 w 12641071"/>
              <a:gd name="connsiteY4-42068" fmla="*/ 475027 h 5795240"/>
              <a:gd name="connsiteX5-42069" fmla="*/ 6788665 w 12641071"/>
              <a:gd name="connsiteY5-42070" fmla="*/ 707369 h 5795240"/>
              <a:gd name="connsiteX6-42071" fmla="*/ 7184710 w 12641071"/>
              <a:gd name="connsiteY6-42072" fmla="*/ 627411 h 5795240"/>
              <a:gd name="connsiteX7-42073" fmla="*/ 7314851 w 12641071"/>
              <a:gd name="connsiteY7-42074" fmla="*/ 559537 h 5795240"/>
              <a:gd name="connsiteX8-42075" fmla="*/ 7314853 w 12641071"/>
              <a:gd name="connsiteY8-42076" fmla="*/ 559536 h 5795240"/>
              <a:gd name="connsiteX9-42077" fmla="*/ 7314851 w 12641071"/>
              <a:gd name="connsiteY9-42078" fmla="*/ 559537 h 5795240"/>
              <a:gd name="connsiteX10-42079" fmla="*/ 7391626 w 12641071"/>
              <a:gd name="connsiteY10-42080" fmla="*/ 508114 h 5795240"/>
              <a:gd name="connsiteX11-42081" fmla="*/ 7391631 w 12641071"/>
              <a:gd name="connsiteY11-42082" fmla="*/ 508110 h 5795240"/>
              <a:gd name="connsiteX12-42083" fmla="*/ 7478934 w 12641071"/>
              <a:gd name="connsiteY12-42084" fmla="*/ 466053 h 5795240"/>
              <a:gd name="connsiteX13-42085" fmla="*/ 7897193 w 12641071"/>
              <a:gd name="connsiteY13-42086" fmla="*/ 381611 h 5795240"/>
              <a:gd name="connsiteX14-42087" fmla="*/ 8788216 w 12641071"/>
              <a:gd name="connsiteY14-42088" fmla="*/ 855364 h 5795240"/>
              <a:gd name="connsiteX15-42089" fmla="*/ 8832362 w 12641071"/>
              <a:gd name="connsiteY15-42090" fmla="*/ 928030 h 5795240"/>
              <a:gd name="connsiteX16-42091" fmla="*/ 8832362 w 12641071"/>
              <a:gd name="connsiteY16-42092" fmla="*/ 928033 h 5795240"/>
              <a:gd name="connsiteX17-42093" fmla="*/ 8842040 w 12641071"/>
              <a:gd name="connsiteY17-42094" fmla="*/ 943961 h 5795240"/>
              <a:gd name="connsiteX18-42095" fmla="*/ 8856144 w 12641071"/>
              <a:gd name="connsiteY18-42096" fmla="*/ 973241 h 5795240"/>
              <a:gd name="connsiteX19-42097" fmla="*/ 8856145 w 12641071"/>
              <a:gd name="connsiteY19-42098" fmla="*/ 973241 h 5795240"/>
              <a:gd name="connsiteX20-42099" fmla="*/ 8878117 w 12641071"/>
              <a:gd name="connsiteY20-42100" fmla="*/ 1018851 h 5795240"/>
              <a:gd name="connsiteX21-42101" fmla="*/ 8877719 w 12641071"/>
              <a:gd name="connsiteY21-42102" fmla="*/ 1018369 h 5795240"/>
              <a:gd name="connsiteX22-42103" fmla="*/ 8853250 w 12641071"/>
              <a:gd name="connsiteY22-42104" fmla="*/ 973288 h 5795240"/>
              <a:gd name="connsiteX23-42105" fmla="*/ 8853249 w 12641071"/>
              <a:gd name="connsiteY23-42106" fmla="*/ 973288 h 5795240"/>
              <a:gd name="connsiteX24-42107" fmla="*/ 8877719 w 12641071"/>
              <a:gd name="connsiteY24-42108" fmla="*/ 1018371 h 5795240"/>
              <a:gd name="connsiteX25-42109" fmla="*/ 8878116 w 12641071"/>
              <a:gd name="connsiteY25-42110" fmla="*/ 1018851 h 5795240"/>
              <a:gd name="connsiteX26-42111" fmla="*/ 8931285 w 12641071"/>
              <a:gd name="connsiteY26-42112" fmla="*/ 1083292 h 5795240"/>
              <a:gd name="connsiteX27-42113" fmla="*/ 9241478 w 12641071"/>
              <a:gd name="connsiteY27-42114" fmla="*/ 1211778 h 5795240"/>
              <a:gd name="connsiteX28-42115" fmla="*/ 9605238 w 12641071"/>
              <a:gd name="connsiteY28-42116" fmla="*/ 1018369 h 5795240"/>
              <a:gd name="connsiteX29-42117" fmla="*/ 9636247 w 12641071"/>
              <a:gd name="connsiteY29-42118" fmla="*/ 961241 h 5795240"/>
              <a:gd name="connsiteX30-42119" fmla="*/ 9641995 w 12641071"/>
              <a:gd name="connsiteY30-42120" fmla="*/ 961152 h 5795240"/>
              <a:gd name="connsiteX31-42121" fmla="*/ 9584939 w 12641071"/>
              <a:gd name="connsiteY31-42122" fmla="*/ 1079594 h 5795240"/>
              <a:gd name="connsiteX32-42123" fmla="*/ 9546257 w 12641071"/>
              <a:gd name="connsiteY32-42124" fmla="*/ 1204206 h 5795240"/>
              <a:gd name="connsiteX33-42125" fmla="*/ 9584939 w 12641071"/>
              <a:gd name="connsiteY33-42126" fmla="*/ 1079596 h 5795240"/>
              <a:gd name="connsiteX34-42127" fmla="*/ 9641995 w 12641071"/>
              <a:gd name="connsiteY34-42128" fmla="*/ 961153 h 5795240"/>
              <a:gd name="connsiteX35-42129" fmla="*/ 9653069 w 12641071"/>
              <a:gd name="connsiteY35-42130" fmla="*/ 960983 h 5795240"/>
              <a:gd name="connsiteX36-42131" fmla="*/ 9801564 w 12641071"/>
              <a:gd name="connsiteY36-42132" fmla="*/ 1196828 h 5795240"/>
              <a:gd name="connsiteX37-42133" fmla="*/ 9801566 w 12641071"/>
              <a:gd name="connsiteY37-42134" fmla="*/ 1196828 h 5795240"/>
              <a:gd name="connsiteX38-42135" fmla="*/ 9653070 w 12641071"/>
              <a:gd name="connsiteY38-42136" fmla="*/ 960982 h 5795240"/>
              <a:gd name="connsiteX39-42137" fmla="*/ 9641996 w 12641071"/>
              <a:gd name="connsiteY39-42138" fmla="*/ 961152 h 5795240"/>
              <a:gd name="connsiteX40-42139" fmla="*/ 9651917 w 12641071"/>
              <a:gd name="connsiteY40-42140" fmla="*/ 940556 h 5795240"/>
              <a:gd name="connsiteX41-42141" fmla="*/ 11050508 w 12641071"/>
              <a:gd name="connsiteY41-42142" fmla="*/ 108150 h 5795240"/>
              <a:gd name="connsiteX42-42143" fmla="*/ 12641071 w 12641071"/>
              <a:gd name="connsiteY42-42144" fmla="*/ 1698711 h 5795240"/>
              <a:gd name="connsiteX43-42145" fmla="*/ 11371062 w 12641071"/>
              <a:gd name="connsiteY43-42146" fmla="*/ 3256960 h 5795240"/>
              <a:gd name="connsiteX44-42147" fmla="*/ 11215953 w 12641071"/>
              <a:gd name="connsiteY44-42148" fmla="*/ 3280632 h 5795240"/>
              <a:gd name="connsiteX45-42149" fmla="*/ 11142318 w 12641071"/>
              <a:gd name="connsiteY45-42150" fmla="*/ 3276914 h 5795240"/>
              <a:gd name="connsiteX46-42151" fmla="*/ 11215952 w 12641071"/>
              <a:gd name="connsiteY46-42152" fmla="*/ 3280632 h 5795240"/>
              <a:gd name="connsiteX47-42153" fmla="*/ 11213133 w 12641071"/>
              <a:gd name="connsiteY47-42154" fmla="*/ 3281062 h 5795240"/>
              <a:gd name="connsiteX48-42155" fmla="*/ 11116921 w 12641071"/>
              <a:gd name="connsiteY48-42156" fmla="*/ 3285921 h 5795240"/>
              <a:gd name="connsiteX49-42157" fmla="*/ 11050507 w 12641071"/>
              <a:gd name="connsiteY49-42158" fmla="*/ 3289274 h 5795240"/>
              <a:gd name="connsiteX50-42159" fmla="*/ 11006292 w 12641071"/>
              <a:gd name="connsiteY50-42160" fmla="*/ 3287041 h 5795240"/>
              <a:gd name="connsiteX51-42161" fmla="*/ 10937101 w 12641071"/>
              <a:gd name="connsiteY51-42162" fmla="*/ 3297601 h 5795240"/>
              <a:gd name="connsiteX52-42163" fmla="*/ 10144740 w 12641071"/>
              <a:gd name="connsiteY52-42164" fmla="*/ 4089962 h 5795240"/>
              <a:gd name="connsiteX53-42165" fmla="*/ 10130374 w 12641071"/>
              <a:gd name="connsiteY53-42166" fmla="*/ 4184101 h 5795240"/>
              <a:gd name="connsiteX54-42167" fmla="*/ 10130375 w 12641071"/>
              <a:gd name="connsiteY54-42168" fmla="*/ 4184103 h 5795240"/>
              <a:gd name="connsiteX55-42169" fmla="*/ 10130656 w 12641071"/>
              <a:gd name="connsiteY55-42170" fmla="*/ 4185950 h 5795240"/>
              <a:gd name="connsiteX56-42171" fmla="*/ 10138194 w 12641071"/>
              <a:gd name="connsiteY56-42172" fmla="*/ 4335228 h 5795240"/>
              <a:gd name="connsiteX57-42173" fmla="*/ 10137710 w 12641071"/>
              <a:gd name="connsiteY57-42174" fmla="*/ 4344822 h 5795240"/>
              <a:gd name="connsiteX58-42175" fmla="*/ 10133555 w 12641071"/>
              <a:gd name="connsiteY58-42176" fmla="*/ 4427096 h 5795240"/>
              <a:gd name="connsiteX59-42177" fmla="*/ 10129312 w 12641071"/>
              <a:gd name="connsiteY59-42178" fmla="*/ 4399289 h 5795240"/>
              <a:gd name="connsiteX60-42179" fmla="*/ 10126797 w 12641071"/>
              <a:gd name="connsiteY60-42180" fmla="*/ 4349498 h 5795240"/>
              <a:gd name="connsiteX61-42181" fmla="*/ 10126796 w 12641071"/>
              <a:gd name="connsiteY61-42182" fmla="*/ 4349498 h 5795240"/>
              <a:gd name="connsiteX62-42183" fmla="*/ 10129311 w 12641071"/>
              <a:gd name="connsiteY62-42184" fmla="*/ 4399289 h 5795240"/>
              <a:gd name="connsiteX63-42185" fmla="*/ 10133554 w 12641071"/>
              <a:gd name="connsiteY63-42186" fmla="*/ 4427096 h 5795240"/>
              <a:gd name="connsiteX64-42187" fmla="*/ 10130656 w 12641071"/>
              <a:gd name="connsiteY64-42188" fmla="*/ 4484506 h 5795240"/>
              <a:gd name="connsiteX65-42189" fmla="*/ 8678182 w 12641071"/>
              <a:gd name="connsiteY65-42190" fmla="*/ 5795240 h 5795240"/>
              <a:gd name="connsiteX66-42191" fmla="*/ 7467518 w 12641071"/>
              <a:gd name="connsiteY66-42192" fmla="*/ 5151535 h 5795240"/>
              <a:gd name="connsiteX67-42193" fmla="*/ 7419945 w 12641071"/>
              <a:gd name="connsiteY67-42194" fmla="*/ 5073228 h 5795240"/>
              <a:gd name="connsiteX68-42195" fmla="*/ 7367299 w 12641071"/>
              <a:gd name="connsiteY68-42196" fmla="*/ 4974928 h 5795240"/>
              <a:gd name="connsiteX69-42197" fmla="*/ 7320958 w 12641071"/>
              <a:gd name="connsiteY69-42198" fmla="*/ 4870887 h 5795240"/>
              <a:gd name="connsiteX70-42199" fmla="*/ 7322174 w 12641071"/>
              <a:gd name="connsiteY70-42200" fmla="*/ 4872361 h 5795240"/>
              <a:gd name="connsiteX71-42201" fmla="*/ 7322175 w 12641071"/>
              <a:gd name="connsiteY71-42202" fmla="*/ 4872361 h 5795240"/>
              <a:gd name="connsiteX72-42203" fmla="*/ 7223551 w 12641071"/>
              <a:gd name="connsiteY72-42204" fmla="*/ 4752829 h 5795240"/>
              <a:gd name="connsiteX73-42205" fmla="*/ 6652445 w 12641071"/>
              <a:gd name="connsiteY73-42206" fmla="*/ 4516269 h 5795240"/>
              <a:gd name="connsiteX74-42207" fmla="*/ 6200873 w 12641071"/>
              <a:gd name="connsiteY74-42208" fmla="*/ 4654206 h 5795240"/>
              <a:gd name="connsiteX75-42209" fmla="*/ 6088813 w 12641071"/>
              <a:gd name="connsiteY75-42210" fmla="*/ 4746663 h 5795240"/>
              <a:gd name="connsiteX76-42211" fmla="*/ 6023271 w 12641071"/>
              <a:gd name="connsiteY76-42212" fmla="*/ 4834312 h 5795240"/>
              <a:gd name="connsiteX77-42213" fmla="*/ 5935320 w 12641071"/>
              <a:gd name="connsiteY77-42214" fmla="*/ 4931081 h 5795240"/>
              <a:gd name="connsiteX78-42215" fmla="*/ 4971763 w 12641071"/>
              <a:gd name="connsiteY78-42216" fmla="*/ 5330200 h 5795240"/>
              <a:gd name="connsiteX79-42217" fmla="*/ 3716172 w 12641071"/>
              <a:gd name="connsiteY79-42218" fmla="*/ 4497938 h 5795240"/>
              <a:gd name="connsiteX80-42219" fmla="*/ 3659438 w 12641071"/>
              <a:gd name="connsiteY80-42220" fmla="*/ 4330309 h 5795240"/>
              <a:gd name="connsiteX81-42221" fmla="*/ 3659440 w 12641071"/>
              <a:gd name="connsiteY81-42222" fmla="*/ 4330309 h 5795240"/>
              <a:gd name="connsiteX82-42223" fmla="*/ 3613217 w 12641071"/>
              <a:gd name="connsiteY82-42224" fmla="*/ 4245153 h 5795240"/>
              <a:gd name="connsiteX83-42225" fmla="*/ 3083792 w 12641071"/>
              <a:gd name="connsiteY83-42226" fmla="*/ 3963660 h 5795240"/>
              <a:gd name="connsiteX84-42227" fmla="*/ 2835272 w 12641071"/>
              <a:gd name="connsiteY84-42228" fmla="*/ 4013833 h 5795240"/>
              <a:gd name="connsiteX85-42229" fmla="*/ 2762875 w 12641071"/>
              <a:gd name="connsiteY85-42230" fmla="*/ 4057784 h 5795240"/>
              <a:gd name="connsiteX86-42231" fmla="*/ 2664698 w 12641071"/>
              <a:gd name="connsiteY86-42232" fmla="*/ 4117431 h 5795240"/>
              <a:gd name="connsiteX87-42233" fmla="*/ 1804544 w 12641071"/>
              <a:gd name="connsiteY87-42234" fmla="*/ 4335229 h 5795240"/>
              <a:gd name="connsiteX88-42235" fmla="*/ 0 w 12641071"/>
              <a:gd name="connsiteY88-42236" fmla="*/ 2530685 h 5795240"/>
              <a:gd name="connsiteX89-42237" fmla="*/ 1804544 w 12641071"/>
              <a:gd name="connsiteY89-42238" fmla="*/ 726143 h 5795240"/>
              <a:gd name="connsiteX90-42239" fmla="*/ 3080549 w 12641071"/>
              <a:gd name="connsiteY90-42240" fmla="*/ 1254682 h 5795240"/>
              <a:gd name="connsiteX91-42241" fmla="*/ 3268676 w 12641071"/>
              <a:gd name="connsiteY91-42242" fmla="*/ 1461167 h 5795240"/>
              <a:gd name="connsiteX92-42243" fmla="*/ 3565826 w 12641071"/>
              <a:gd name="connsiteY92-42244" fmla="*/ 1551935 h 5795240"/>
              <a:gd name="connsiteX93-42245" fmla="*/ 4086504 w 12641071"/>
              <a:gd name="connsiteY93-42246" fmla="*/ 1127574 h 5795240"/>
              <a:gd name="connsiteX94-42247" fmla="*/ 4103078 w 12641071"/>
              <a:gd name="connsiteY94-42248" fmla="*/ 1004204 h 5795240"/>
              <a:gd name="connsiteX95-42249" fmla="*/ 5215874 w 12641071"/>
              <a:gd name="connsiteY95-42250" fmla="*/ 0 h 5795240"/>
              <a:gd name="connsiteX0-42251" fmla="*/ 5215874 w 12641071"/>
              <a:gd name="connsiteY0-42252" fmla="*/ 0 h 5795240"/>
              <a:gd name="connsiteX1-42253" fmla="*/ 5927386 w 12641071"/>
              <a:gd name="connsiteY1-42254" fmla="*/ 255427 h 5795240"/>
              <a:gd name="connsiteX2-42255" fmla="*/ 6105193 w 12641071"/>
              <a:gd name="connsiteY2-42256" fmla="*/ 442067 h 5795240"/>
              <a:gd name="connsiteX3-42257" fmla="*/ 6105193 w 12641071"/>
              <a:gd name="connsiteY3-42258" fmla="*/ 442069 h 5795240"/>
              <a:gd name="connsiteX4-42259" fmla="*/ 6141460 w 12641071"/>
              <a:gd name="connsiteY4-42260" fmla="*/ 475027 h 5795240"/>
              <a:gd name="connsiteX5-42261" fmla="*/ 6788665 w 12641071"/>
              <a:gd name="connsiteY5-42262" fmla="*/ 707369 h 5795240"/>
              <a:gd name="connsiteX6-42263" fmla="*/ 7184710 w 12641071"/>
              <a:gd name="connsiteY6-42264" fmla="*/ 627411 h 5795240"/>
              <a:gd name="connsiteX7-42265" fmla="*/ 7314851 w 12641071"/>
              <a:gd name="connsiteY7-42266" fmla="*/ 559537 h 5795240"/>
              <a:gd name="connsiteX8-42267" fmla="*/ 7314853 w 12641071"/>
              <a:gd name="connsiteY8-42268" fmla="*/ 559536 h 5795240"/>
              <a:gd name="connsiteX9-42269" fmla="*/ 7314851 w 12641071"/>
              <a:gd name="connsiteY9-42270" fmla="*/ 559537 h 5795240"/>
              <a:gd name="connsiteX10-42271" fmla="*/ 7391626 w 12641071"/>
              <a:gd name="connsiteY10-42272" fmla="*/ 508114 h 5795240"/>
              <a:gd name="connsiteX11-42273" fmla="*/ 7391631 w 12641071"/>
              <a:gd name="connsiteY11-42274" fmla="*/ 508110 h 5795240"/>
              <a:gd name="connsiteX12-42275" fmla="*/ 7478934 w 12641071"/>
              <a:gd name="connsiteY12-42276" fmla="*/ 466053 h 5795240"/>
              <a:gd name="connsiteX13-42277" fmla="*/ 7897193 w 12641071"/>
              <a:gd name="connsiteY13-42278" fmla="*/ 381611 h 5795240"/>
              <a:gd name="connsiteX14-42279" fmla="*/ 8788216 w 12641071"/>
              <a:gd name="connsiteY14-42280" fmla="*/ 855364 h 5795240"/>
              <a:gd name="connsiteX15-42281" fmla="*/ 8832362 w 12641071"/>
              <a:gd name="connsiteY15-42282" fmla="*/ 928030 h 5795240"/>
              <a:gd name="connsiteX16-42283" fmla="*/ 8832362 w 12641071"/>
              <a:gd name="connsiteY16-42284" fmla="*/ 928033 h 5795240"/>
              <a:gd name="connsiteX17-42285" fmla="*/ 8842040 w 12641071"/>
              <a:gd name="connsiteY17-42286" fmla="*/ 943961 h 5795240"/>
              <a:gd name="connsiteX18-42287" fmla="*/ 8856144 w 12641071"/>
              <a:gd name="connsiteY18-42288" fmla="*/ 973241 h 5795240"/>
              <a:gd name="connsiteX19-42289" fmla="*/ 8856145 w 12641071"/>
              <a:gd name="connsiteY19-42290" fmla="*/ 973241 h 5795240"/>
              <a:gd name="connsiteX20-42291" fmla="*/ 8878117 w 12641071"/>
              <a:gd name="connsiteY20-42292" fmla="*/ 1018851 h 5795240"/>
              <a:gd name="connsiteX21-42293" fmla="*/ 8877719 w 12641071"/>
              <a:gd name="connsiteY21-42294" fmla="*/ 1018369 h 5795240"/>
              <a:gd name="connsiteX22-42295" fmla="*/ 8853250 w 12641071"/>
              <a:gd name="connsiteY22-42296" fmla="*/ 973288 h 5795240"/>
              <a:gd name="connsiteX23-42297" fmla="*/ 8877719 w 12641071"/>
              <a:gd name="connsiteY23-42298" fmla="*/ 1018371 h 5795240"/>
              <a:gd name="connsiteX24-42299" fmla="*/ 8878116 w 12641071"/>
              <a:gd name="connsiteY24-42300" fmla="*/ 1018851 h 5795240"/>
              <a:gd name="connsiteX25-42301" fmla="*/ 8931285 w 12641071"/>
              <a:gd name="connsiteY25-42302" fmla="*/ 1083292 h 5795240"/>
              <a:gd name="connsiteX26-42303" fmla="*/ 9241478 w 12641071"/>
              <a:gd name="connsiteY26-42304" fmla="*/ 1211778 h 5795240"/>
              <a:gd name="connsiteX27-42305" fmla="*/ 9605238 w 12641071"/>
              <a:gd name="connsiteY27-42306" fmla="*/ 1018369 h 5795240"/>
              <a:gd name="connsiteX28-42307" fmla="*/ 9636247 w 12641071"/>
              <a:gd name="connsiteY28-42308" fmla="*/ 961241 h 5795240"/>
              <a:gd name="connsiteX29-42309" fmla="*/ 9641995 w 12641071"/>
              <a:gd name="connsiteY29-42310" fmla="*/ 961152 h 5795240"/>
              <a:gd name="connsiteX30-42311" fmla="*/ 9584939 w 12641071"/>
              <a:gd name="connsiteY30-42312" fmla="*/ 1079594 h 5795240"/>
              <a:gd name="connsiteX31-42313" fmla="*/ 9546257 w 12641071"/>
              <a:gd name="connsiteY31-42314" fmla="*/ 1204206 h 5795240"/>
              <a:gd name="connsiteX32-42315" fmla="*/ 9584939 w 12641071"/>
              <a:gd name="connsiteY32-42316" fmla="*/ 1079596 h 5795240"/>
              <a:gd name="connsiteX33-42317" fmla="*/ 9641995 w 12641071"/>
              <a:gd name="connsiteY33-42318" fmla="*/ 961153 h 5795240"/>
              <a:gd name="connsiteX34-42319" fmla="*/ 9653069 w 12641071"/>
              <a:gd name="connsiteY34-42320" fmla="*/ 960983 h 5795240"/>
              <a:gd name="connsiteX35-42321" fmla="*/ 9801564 w 12641071"/>
              <a:gd name="connsiteY35-42322" fmla="*/ 1196828 h 5795240"/>
              <a:gd name="connsiteX36-42323" fmla="*/ 9801566 w 12641071"/>
              <a:gd name="connsiteY36-42324" fmla="*/ 1196828 h 5795240"/>
              <a:gd name="connsiteX37-42325" fmla="*/ 9653070 w 12641071"/>
              <a:gd name="connsiteY37-42326" fmla="*/ 960982 h 5795240"/>
              <a:gd name="connsiteX38-42327" fmla="*/ 9641996 w 12641071"/>
              <a:gd name="connsiteY38-42328" fmla="*/ 961152 h 5795240"/>
              <a:gd name="connsiteX39-42329" fmla="*/ 9651917 w 12641071"/>
              <a:gd name="connsiteY39-42330" fmla="*/ 940556 h 5795240"/>
              <a:gd name="connsiteX40-42331" fmla="*/ 11050508 w 12641071"/>
              <a:gd name="connsiteY40-42332" fmla="*/ 108150 h 5795240"/>
              <a:gd name="connsiteX41-42333" fmla="*/ 12641071 w 12641071"/>
              <a:gd name="connsiteY41-42334" fmla="*/ 1698711 h 5795240"/>
              <a:gd name="connsiteX42-42335" fmla="*/ 11371062 w 12641071"/>
              <a:gd name="connsiteY42-42336" fmla="*/ 3256960 h 5795240"/>
              <a:gd name="connsiteX43-42337" fmla="*/ 11215953 w 12641071"/>
              <a:gd name="connsiteY43-42338" fmla="*/ 3280632 h 5795240"/>
              <a:gd name="connsiteX44-42339" fmla="*/ 11142318 w 12641071"/>
              <a:gd name="connsiteY44-42340" fmla="*/ 3276914 h 5795240"/>
              <a:gd name="connsiteX45-42341" fmla="*/ 11215952 w 12641071"/>
              <a:gd name="connsiteY45-42342" fmla="*/ 3280632 h 5795240"/>
              <a:gd name="connsiteX46-42343" fmla="*/ 11213133 w 12641071"/>
              <a:gd name="connsiteY46-42344" fmla="*/ 3281062 h 5795240"/>
              <a:gd name="connsiteX47-42345" fmla="*/ 11116921 w 12641071"/>
              <a:gd name="connsiteY47-42346" fmla="*/ 3285921 h 5795240"/>
              <a:gd name="connsiteX48-42347" fmla="*/ 11050507 w 12641071"/>
              <a:gd name="connsiteY48-42348" fmla="*/ 3289274 h 5795240"/>
              <a:gd name="connsiteX49-42349" fmla="*/ 11006292 w 12641071"/>
              <a:gd name="connsiteY49-42350" fmla="*/ 3287041 h 5795240"/>
              <a:gd name="connsiteX50-42351" fmla="*/ 10937101 w 12641071"/>
              <a:gd name="connsiteY50-42352" fmla="*/ 3297601 h 5795240"/>
              <a:gd name="connsiteX51-42353" fmla="*/ 10144740 w 12641071"/>
              <a:gd name="connsiteY51-42354" fmla="*/ 4089962 h 5795240"/>
              <a:gd name="connsiteX52-42355" fmla="*/ 10130374 w 12641071"/>
              <a:gd name="connsiteY52-42356" fmla="*/ 4184101 h 5795240"/>
              <a:gd name="connsiteX53-42357" fmla="*/ 10130375 w 12641071"/>
              <a:gd name="connsiteY53-42358" fmla="*/ 4184103 h 5795240"/>
              <a:gd name="connsiteX54-42359" fmla="*/ 10130656 w 12641071"/>
              <a:gd name="connsiteY54-42360" fmla="*/ 4185950 h 5795240"/>
              <a:gd name="connsiteX55-42361" fmla="*/ 10138194 w 12641071"/>
              <a:gd name="connsiteY55-42362" fmla="*/ 4335228 h 5795240"/>
              <a:gd name="connsiteX56-42363" fmla="*/ 10137710 w 12641071"/>
              <a:gd name="connsiteY56-42364" fmla="*/ 4344822 h 5795240"/>
              <a:gd name="connsiteX57-42365" fmla="*/ 10133555 w 12641071"/>
              <a:gd name="connsiteY57-42366" fmla="*/ 4427096 h 5795240"/>
              <a:gd name="connsiteX58-42367" fmla="*/ 10129312 w 12641071"/>
              <a:gd name="connsiteY58-42368" fmla="*/ 4399289 h 5795240"/>
              <a:gd name="connsiteX59-42369" fmla="*/ 10126797 w 12641071"/>
              <a:gd name="connsiteY59-42370" fmla="*/ 4349498 h 5795240"/>
              <a:gd name="connsiteX60-42371" fmla="*/ 10126796 w 12641071"/>
              <a:gd name="connsiteY60-42372" fmla="*/ 4349498 h 5795240"/>
              <a:gd name="connsiteX61-42373" fmla="*/ 10129311 w 12641071"/>
              <a:gd name="connsiteY61-42374" fmla="*/ 4399289 h 5795240"/>
              <a:gd name="connsiteX62-42375" fmla="*/ 10133554 w 12641071"/>
              <a:gd name="connsiteY62-42376" fmla="*/ 4427096 h 5795240"/>
              <a:gd name="connsiteX63-42377" fmla="*/ 10130656 w 12641071"/>
              <a:gd name="connsiteY63-42378" fmla="*/ 4484506 h 5795240"/>
              <a:gd name="connsiteX64-42379" fmla="*/ 8678182 w 12641071"/>
              <a:gd name="connsiteY64-42380" fmla="*/ 5795240 h 5795240"/>
              <a:gd name="connsiteX65-42381" fmla="*/ 7467518 w 12641071"/>
              <a:gd name="connsiteY65-42382" fmla="*/ 5151535 h 5795240"/>
              <a:gd name="connsiteX66-42383" fmla="*/ 7419945 w 12641071"/>
              <a:gd name="connsiteY66-42384" fmla="*/ 5073228 h 5795240"/>
              <a:gd name="connsiteX67-42385" fmla="*/ 7367299 w 12641071"/>
              <a:gd name="connsiteY67-42386" fmla="*/ 4974928 h 5795240"/>
              <a:gd name="connsiteX68-42387" fmla="*/ 7320958 w 12641071"/>
              <a:gd name="connsiteY68-42388" fmla="*/ 4870887 h 5795240"/>
              <a:gd name="connsiteX69-42389" fmla="*/ 7322174 w 12641071"/>
              <a:gd name="connsiteY69-42390" fmla="*/ 4872361 h 5795240"/>
              <a:gd name="connsiteX70-42391" fmla="*/ 7322175 w 12641071"/>
              <a:gd name="connsiteY70-42392" fmla="*/ 4872361 h 5795240"/>
              <a:gd name="connsiteX71-42393" fmla="*/ 7223551 w 12641071"/>
              <a:gd name="connsiteY71-42394" fmla="*/ 4752829 h 5795240"/>
              <a:gd name="connsiteX72-42395" fmla="*/ 6652445 w 12641071"/>
              <a:gd name="connsiteY72-42396" fmla="*/ 4516269 h 5795240"/>
              <a:gd name="connsiteX73-42397" fmla="*/ 6200873 w 12641071"/>
              <a:gd name="connsiteY73-42398" fmla="*/ 4654206 h 5795240"/>
              <a:gd name="connsiteX74-42399" fmla="*/ 6088813 w 12641071"/>
              <a:gd name="connsiteY74-42400" fmla="*/ 4746663 h 5795240"/>
              <a:gd name="connsiteX75-42401" fmla="*/ 6023271 w 12641071"/>
              <a:gd name="connsiteY75-42402" fmla="*/ 4834312 h 5795240"/>
              <a:gd name="connsiteX76-42403" fmla="*/ 5935320 w 12641071"/>
              <a:gd name="connsiteY76-42404" fmla="*/ 4931081 h 5795240"/>
              <a:gd name="connsiteX77-42405" fmla="*/ 4971763 w 12641071"/>
              <a:gd name="connsiteY77-42406" fmla="*/ 5330200 h 5795240"/>
              <a:gd name="connsiteX78-42407" fmla="*/ 3716172 w 12641071"/>
              <a:gd name="connsiteY78-42408" fmla="*/ 4497938 h 5795240"/>
              <a:gd name="connsiteX79-42409" fmla="*/ 3659438 w 12641071"/>
              <a:gd name="connsiteY79-42410" fmla="*/ 4330309 h 5795240"/>
              <a:gd name="connsiteX80-42411" fmla="*/ 3659440 w 12641071"/>
              <a:gd name="connsiteY80-42412" fmla="*/ 4330309 h 5795240"/>
              <a:gd name="connsiteX81-42413" fmla="*/ 3613217 w 12641071"/>
              <a:gd name="connsiteY81-42414" fmla="*/ 4245153 h 5795240"/>
              <a:gd name="connsiteX82-42415" fmla="*/ 3083792 w 12641071"/>
              <a:gd name="connsiteY82-42416" fmla="*/ 3963660 h 5795240"/>
              <a:gd name="connsiteX83-42417" fmla="*/ 2835272 w 12641071"/>
              <a:gd name="connsiteY83-42418" fmla="*/ 4013833 h 5795240"/>
              <a:gd name="connsiteX84-42419" fmla="*/ 2762875 w 12641071"/>
              <a:gd name="connsiteY84-42420" fmla="*/ 4057784 h 5795240"/>
              <a:gd name="connsiteX85-42421" fmla="*/ 2664698 w 12641071"/>
              <a:gd name="connsiteY85-42422" fmla="*/ 4117431 h 5795240"/>
              <a:gd name="connsiteX86-42423" fmla="*/ 1804544 w 12641071"/>
              <a:gd name="connsiteY86-42424" fmla="*/ 4335229 h 5795240"/>
              <a:gd name="connsiteX87-42425" fmla="*/ 0 w 12641071"/>
              <a:gd name="connsiteY87-42426" fmla="*/ 2530685 h 5795240"/>
              <a:gd name="connsiteX88-42427" fmla="*/ 1804544 w 12641071"/>
              <a:gd name="connsiteY88-42428" fmla="*/ 726143 h 5795240"/>
              <a:gd name="connsiteX89-42429" fmla="*/ 3080549 w 12641071"/>
              <a:gd name="connsiteY89-42430" fmla="*/ 1254682 h 5795240"/>
              <a:gd name="connsiteX90-42431" fmla="*/ 3268676 w 12641071"/>
              <a:gd name="connsiteY90-42432" fmla="*/ 1461167 h 5795240"/>
              <a:gd name="connsiteX91-42433" fmla="*/ 3565826 w 12641071"/>
              <a:gd name="connsiteY91-42434" fmla="*/ 1551935 h 5795240"/>
              <a:gd name="connsiteX92-42435" fmla="*/ 4086504 w 12641071"/>
              <a:gd name="connsiteY92-42436" fmla="*/ 1127574 h 5795240"/>
              <a:gd name="connsiteX93-42437" fmla="*/ 4103078 w 12641071"/>
              <a:gd name="connsiteY93-42438" fmla="*/ 1004204 h 5795240"/>
              <a:gd name="connsiteX94-42439" fmla="*/ 5215874 w 12641071"/>
              <a:gd name="connsiteY94-42440" fmla="*/ 0 h 5795240"/>
              <a:gd name="connsiteX0-42441" fmla="*/ 5215874 w 12641071"/>
              <a:gd name="connsiteY0-42442" fmla="*/ 0 h 5795240"/>
              <a:gd name="connsiteX1-42443" fmla="*/ 5927386 w 12641071"/>
              <a:gd name="connsiteY1-42444" fmla="*/ 255427 h 5795240"/>
              <a:gd name="connsiteX2-42445" fmla="*/ 6105193 w 12641071"/>
              <a:gd name="connsiteY2-42446" fmla="*/ 442067 h 5795240"/>
              <a:gd name="connsiteX3-42447" fmla="*/ 6105193 w 12641071"/>
              <a:gd name="connsiteY3-42448" fmla="*/ 442069 h 5795240"/>
              <a:gd name="connsiteX4-42449" fmla="*/ 6141460 w 12641071"/>
              <a:gd name="connsiteY4-42450" fmla="*/ 475027 h 5795240"/>
              <a:gd name="connsiteX5-42451" fmla="*/ 6788665 w 12641071"/>
              <a:gd name="connsiteY5-42452" fmla="*/ 707369 h 5795240"/>
              <a:gd name="connsiteX6-42453" fmla="*/ 7184710 w 12641071"/>
              <a:gd name="connsiteY6-42454" fmla="*/ 627411 h 5795240"/>
              <a:gd name="connsiteX7-42455" fmla="*/ 7314851 w 12641071"/>
              <a:gd name="connsiteY7-42456" fmla="*/ 559537 h 5795240"/>
              <a:gd name="connsiteX8-42457" fmla="*/ 7314853 w 12641071"/>
              <a:gd name="connsiteY8-42458" fmla="*/ 559536 h 5795240"/>
              <a:gd name="connsiteX9-42459" fmla="*/ 7314851 w 12641071"/>
              <a:gd name="connsiteY9-42460" fmla="*/ 559537 h 5795240"/>
              <a:gd name="connsiteX10-42461" fmla="*/ 7391626 w 12641071"/>
              <a:gd name="connsiteY10-42462" fmla="*/ 508114 h 5795240"/>
              <a:gd name="connsiteX11-42463" fmla="*/ 7391631 w 12641071"/>
              <a:gd name="connsiteY11-42464" fmla="*/ 508110 h 5795240"/>
              <a:gd name="connsiteX12-42465" fmla="*/ 7478934 w 12641071"/>
              <a:gd name="connsiteY12-42466" fmla="*/ 466053 h 5795240"/>
              <a:gd name="connsiteX13-42467" fmla="*/ 7897193 w 12641071"/>
              <a:gd name="connsiteY13-42468" fmla="*/ 381611 h 5795240"/>
              <a:gd name="connsiteX14-42469" fmla="*/ 8788216 w 12641071"/>
              <a:gd name="connsiteY14-42470" fmla="*/ 855364 h 5795240"/>
              <a:gd name="connsiteX15-42471" fmla="*/ 8832362 w 12641071"/>
              <a:gd name="connsiteY15-42472" fmla="*/ 928030 h 5795240"/>
              <a:gd name="connsiteX16-42473" fmla="*/ 8832362 w 12641071"/>
              <a:gd name="connsiteY16-42474" fmla="*/ 928033 h 5795240"/>
              <a:gd name="connsiteX17-42475" fmla="*/ 8842040 w 12641071"/>
              <a:gd name="connsiteY17-42476" fmla="*/ 943961 h 5795240"/>
              <a:gd name="connsiteX18-42477" fmla="*/ 8856144 w 12641071"/>
              <a:gd name="connsiteY18-42478" fmla="*/ 973241 h 5795240"/>
              <a:gd name="connsiteX19-42479" fmla="*/ 8856145 w 12641071"/>
              <a:gd name="connsiteY19-42480" fmla="*/ 973241 h 5795240"/>
              <a:gd name="connsiteX20-42481" fmla="*/ 8878117 w 12641071"/>
              <a:gd name="connsiteY20-42482" fmla="*/ 1018851 h 5795240"/>
              <a:gd name="connsiteX21-42483" fmla="*/ 8877719 w 12641071"/>
              <a:gd name="connsiteY21-42484" fmla="*/ 1018369 h 5795240"/>
              <a:gd name="connsiteX22-42485" fmla="*/ 8877719 w 12641071"/>
              <a:gd name="connsiteY22-42486" fmla="*/ 1018371 h 5795240"/>
              <a:gd name="connsiteX23-42487" fmla="*/ 8878116 w 12641071"/>
              <a:gd name="connsiteY23-42488" fmla="*/ 1018851 h 5795240"/>
              <a:gd name="connsiteX24-42489" fmla="*/ 8931285 w 12641071"/>
              <a:gd name="connsiteY24-42490" fmla="*/ 1083292 h 5795240"/>
              <a:gd name="connsiteX25-42491" fmla="*/ 9241478 w 12641071"/>
              <a:gd name="connsiteY25-42492" fmla="*/ 1211778 h 5795240"/>
              <a:gd name="connsiteX26-42493" fmla="*/ 9605238 w 12641071"/>
              <a:gd name="connsiteY26-42494" fmla="*/ 1018369 h 5795240"/>
              <a:gd name="connsiteX27-42495" fmla="*/ 9636247 w 12641071"/>
              <a:gd name="connsiteY27-42496" fmla="*/ 961241 h 5795240"/>
              <a:gd name="connsiteX28-42497" fmla="*/ 9641995 w 12641071"/>
              <a:gd name="connsiteY28-42498" fmla="*/ 961152 h 5795240"/>
              <a:gd name="connsiteX29-42499" fmla="*/ 9584939 w 12641071"/>
              <a:gd name="connsiteY29-42500" fmla="*/ 1079594 h 5795240"/>
              <a:gd name="connsiteX30-42501" fmla="*/ 9546257 w 12641071"/>
              <a:gd name="connsiteY30-42502" fmla="*/ 1204206 h 5795240"/>
              <a:gd name="connsiteX31-42503" fmla="*/ 9584939 w 12641071"/>
              <a:gd name="connsiteY31-42504" fmla="*/ 1079596 h 5795240"/>
              <a:gd name="connsiteX32-42505" fmla="*/ 9641995 w 12641071"/>
              <a:gd name="connsiteY32-42506" fmla="*/ 961153 h 5795240"/>
              <a:gd name="connsiteX33-42507" fmla="*/ 9653069 w 12641071"/>
              <a:gd name="connsiteY33-42508" fmla="*/ 960983 h 5795240"/>
              <a:gd name="connsiteX34-42509" fmla="*/ 9801564 w 12641071"/>
              <a:gd name="connsiteY34-42510" fmla="*/ 1196828 h 5795240"/>
              <a:gd name="connsiteX35-42511" fmla="*/ 9801566 w 12641071"/>
              <a:gd name="connsiteY35-42512" fmla="*/ 1196828 h 5795240"/>
              <a:gd name="connsiteX36-42513" fmla="*/ 9653070 w 12641071"/>
              <a:gd name="connsiteY36-42514" fmla="*/ 960982 h 5795240"/>
              <a:gd name="connsiteX37-42515" fmla="*/ 9641996 w 12641071"/>
              <a:gd name="connsiteY37-42516" fmla="*/ 961152 h 5795240"/>
              <a:gd name="connsiteX38-42517" fmla="*/ 9651917 w 12641071"/>
              <a:gd name="connsiteY38-42518" fmla="*/ 940556 h 5795240"/>
              <a:gd name="connsiteX39-42519" fmla="*/ 11050508 w 12641071"/>
              <a:gd name="connsiteY39-42520" fmla="*/ 108150 h 5795240"/>
              <a:gd name="connsiteX40-42521" fmla="*/ 12641071 w 12641071"/>
              <a:gd name="connsiteY40-42522" fmla="*/ 1698711 h 5795240"/>
              <a:gd name="connsiteX41-42523" fmla="*/ 11371062 w 12641071"/>
              <a:gd name="connsiteY41-42524" fmla="*/ 3256960 h 5795240"/>
              <a:gd name="connsiteX42-42525" fmla="*/ 11215953 w 12641071"/>
              <a:gd name="connsiteY42-42526" fmla="*/ 3280632 h 5795240"/>
              <a:gd name="connsiteX43-42527" fmla="*/ 11142318 w 12641071"/>
              <a:gd name="connsiteY43-42528" fmla="*/ 3276914 h 5795240"/>
              <a:gd name="connsiteX44-42529" fmla="*/ 11215952 w 12641071"/>
              <a:gd name="connsiteY44-42530" fmla="*/ 3280632 h 5795240"/>
              <a:gd name="connsiteX45-42531" fmla="*/ 11213133 w 12641071"/>
              <a:gd name="connsiteY45-42532" fmla="*/ 3281062 h 5795240"/>
              <a:gd name="connsiteX46-42533" fmla="*/ 11116921 w 12641071"/>
              <a:gd name="connsiteY46-42534" fmla="*/ 3285921 h 5795240"/>
              <a:gd name="connsiteX47-42535" fmla="*/ 11050507 w 12641071"/>
              <a:gd name="connsiteY47-42536" fmla="*/ 3289274 h 5795240"/>
              <a:gd name="connsiteX48-42537" fmla="*/ 11006292 w 12641071"/>
              <a:gd name="connsiteY48-42538" fmla="*/ 3287041 h 5795240"/>
              <a:gd name="connsiteX49-42539" fmla="*/ 10937101 w 12641071"/>
              <a:gd name="connsiteY49-42540" fmla="*/ 3297601 h 5795240"/>
              <a:gd name="connsiteX50-42541" fmla="*/ 10144740 w 12641071"/>
              <a:gd name="connsiteY50-42542" fmla="*/ 4089962 h 5795240"/>
              <a:gd name="connsiteX51-42543" fmla="*/ 10130374 w 12641071"/>
              <a:gd name="connsiteY51-42544" fmla="*/ 4184101 h 5795240"/>
              <a:gd name="connsiteX52-42545" fmla="*/ 10130375 w 12641071"/>
              <a:gd name="connsiteY52-42546" fmla="*/ 4184103 h 5795240"/>
              <a:gd name="connsiteX53-42547" fmla="*/ 10130656 w 12641071"/>
              <a:gd name="connsiteY53-42548" fmla="*/ 4185950 h 5795240"/>
              <a:gd name="connsiteX54-42549" fmla="*/ 10138194 w 12641071"/>
              <a:gd name="connsiteY54-42550" fmla="*/ 4335228 h 5795240"/>
              <a:gd name="connsiteX55-42551" fmla="*/ 10137710 w 12641071"/>
              <a:gd name="connsiteY55-42552" fmla="*/ 4344822 h 5795240"/>
              <a:gd name="connsiteX56-42553" fmla="*/ 10133555 w 12641071"/>
              <a:gd name="connsiteY56-42554" fmla="*/ 4427096 h 5795240"/>
              <a:gd name="connsiteX57-42555" fmla="*/ 10129312 w 12641071"/>
              <a:gd name="connsiteY57-42556" fmla="*/ 4399289 h 5795240"/>
              <a:gd name="connsiteX58-42557" fmla="*/ 10126797 w 12641071"/>
              <a:gd name="connsiteY58-42558" fmla="*/ 4349498 h 5795240"/>
              <a:gd name="connsiteX59-42559" fmla="*/ 10126796 w 12641071"/>
              <a:gd name="connsiteY59-42560" fmla="*/ 4349498 h 5795240"/>
              <a:gd name="connsiteX60-42561" fmla="*/ 10129311 w 12641071"/>
              <a:gd name="connsiteY60-42562" fmla="*/ 4399289 h 5795240"/>
              <a:gd name="connsiteX61-42563" fmla="*/ 10133554 w 12641071"/>
              <a:gd name="connsiteY61-42564" fmla="*/ 4427096 h 5795240"/>
              <a:gd name="connsiteX62-42565" fmla="*/ 10130656 w 12641071"/>
              <a:gd name="connsiteY62-42566" fmla="*/ 4484506 h 5795240"/>
              <a:gd name="connsiteX63-42567" fmla="*/ 8678182 w 12641071"/>
              <a:gd name="connsiteY63-42568" fmla="*/ 5795240 h 5795240"/>
              <a:gd name="connsiteX64-42569" fmla="*/ 7467518 w 12641071"/>
              <a:gd name="connsiteY64-42570" fmla="*/ 5151535 h 5795240"/>
              <a:gd name="connsiteX65-42571" fmla="*/ 7419945 w 12641071"/>
              <a:gd name="connsiteY65-42572" fmla="*/ 5073228 h 5795240"/>
              <a:gd name="connsiteX66-42573" fmla="*/ 7367299 w 12641071"/>
              <a:gd name="connsiteY66-42574" fmla="*/ 4974928 h 5795240"/>
              <a:gd name="connsiteX67-42575" fmla="*/ 7320958 w 12641071"/>
              <a:gd name="connsiteY67-42576" fmla="*/ 4870887 h 5795240"/>
              <a:gd name="connsiteX68-42577" fmla="*/ 7322174 w 12641071"/>
              <a:gd name="connsiteY68-42578" fmla="*/ 4872361 h 5795240"/>
              <a:gd name="connsiteX69-42579" fmla="*/ 7322175 w 12641071"/>
              <a:gd name="connsiteY69-42580" fmla="*/ 4872361 h 5795240"/>
              <a:gd name="connsiteX70-42581" fmla="*/ 7223551 w 12641071"/>
              <a:gd name="connsiteY70-42582" fmla="*/ 4752829 h 5795240"/>
              <a:gd name="connsiteX71-42583" fmla="*/ 6652445 w 12641071"/>
              <a:gd name="connsiteY71-42584" fmla="*/ 4516269 h 5795240"/>
              <a:gd name="connsiteX72-42585" fmla="*/ 6200873 w 12641071"/>
              <a:gd name="connsiteY72-42586" fmla="*/ 4654206 h 5795240"/>
              <a:gd name="connsiteX73-42587" fmla="*/ 6088813 w 12641071"/>
              <a:gd name="connsiteY73-42588" fmla="*/ 4746663 h 5795240"/>
              <a:gd name="connsiteX74-42589" fmla="*/ 6023271 w 12641071"/>
              <a:gd name="connsiteY74-42590" fmla="*/ 4834312 h 5795240"/>
              <a:gd name="connsiteX75-42591" fmla="*/ 5935320 w 12641071"/>
              <a:gd name="connsiteY75-42592" fmla="*/ 4931081 h 5795240"/>
              <a:gd name="connsiteX76-42593" fmla="*/ 4971763 w 12641071"/>
              <a:gd name="connsiteY76-42594" fmla="*/ 5330200 h 5795240"/>
              <a:gd name="connsiteX77-42595" fmla="*/ 3716172 w 12641071"/>
              <a:gd name="connsiteY77-42596" fmla="*/ 4497938 h 5795240"/>
              <a:gd name="connsiteX78-42597" fmla="*/ 3659438 w 12641071"/>
              <a:gd name="connsiteY78-42598" fmla="*/ 4330309 h 5795240"/>
              <a:gd name="connsiteX79-42599" fmla="*/ 3659440 w 12641071"/>
              <a:gd name="connsiteY79-42600" fmla="*/ 4330309 h 5795240"/>
              <a:gd name="connsiteX80-42601" fmla="*/ 3613217 w 12641071"/>
              <a:gd name="connsiteY80-42602" fmla="*/ 4245153 h 5795240"/>
              <a:gd name="connsiteX81-42603" fmla="*/ 3083792 w 12641071"/>
              <a:gd name="connsiteY81-42604" fmla="*/ 3963660 h 5795240"/>
              <a:gd name="connsiteX82-42605" fmla="*/ 2835272 w 12641071"/>
              <a:gd name="connsiteY82-42606" fmla="*/ 4013833 h 5795240"/>
              <a:gd name="connsiteX83-42607" fmla="*/ 2762875 w 12641071"/>
              <a:gd name="connsiteY83-42608" fmla="*/ 4057784 h 5795240"/>
              <a:gd name="connsiteX84-42609" fmla="*/ 2664698 w 12641071"/>
              <a:gd name="connsiteY84-42610" fmla="*/ 4117431 h 5795240"/>
              <a:gd name="connsiteX85-42611" fmla="*/ 1804544 w 12641071"/>
              <a:gd name="connsiteY85-42612" fmla="*/ 4335229 h 5795240"/>
              <a:gd name="connsiteX86-42613" fmla="*/ 0 w 12641071"/>
              <a:gd name="connsiteY86-42614" fmla="*/ 2530685 h 5795240"/>
              <a:gd name="connsiteX87-42615" fmla="*/ 1804544 w 12641071"/>
              <a:gd name="connsiteY87-42616" fmla="*/ 726143 h 5795240"/>
              <a:gd name="connsiteX88-42617" fmla="*/ 3080549 w 12641071"/>
              <a:gd name="connsiteY88-42618" fmla="*/ 1254682 h 5795240"/>
              <a:gd name="connsiteX89-42619" fmla="*/ 3268676 w 12641071"/>
              <a:gd name="connsiteY89-42620" fmla="*/ 1461167 h 5795240"/>
              <a:gd name="connsiteX90-42621" fmla="*/ 3565826 w 12641071"/>
              <a:gd name="connsiteY90-42622" fmla="*/ 1551935 h 5795240"/>
              <a:gd name="connsiteX91-42623" fmla="*/ 4086504 w 12641071"/>
              <a:gd name="connsiteY91-42624" fmla="*/ 1127574 h 5795240"/>
              <a:gd name="connsiteX92-42625" fmla="*/ 4103078 w 12641071"/>
              <a:gd name="connsiteY92-42626" fmla="*/ 1004204 h 5795240"/>
              <a:gd name="connsiteX93-42627" fmla="*/ 5215874 w 12641071"/>
              <a:gd name="connsiteY93-42628" fmla="*/ 0 h 5795240"/>
              <a:gd name="connsiteX0-42629" fmla="*/ 5215874 w 12641071"/>
              <a:gd name="connsiteY0-42630" fmla="*/ 0 h 5795240"/>
              <a:gd name="connsiteX1-42631" fmla="*/ 5927386 w 12641071"/>
              <a:gd name="connsiteY1-42632" fmla="*/ 255427 h 5795240"/>
              <a:gd name="connsiteX2-42633" fmla="*/ 6105193 w 12641071"/>
              <a:gd name="connsiteY2-42634" fmla="*/ 442067 h 5795240"/>
              <a:gd name="connsiteX3-42635" fmla="*/ 6105193 w 12641071"/>
              <a:gd name="connsiteY3-42636" fmla="*/ 442069 h 5795240"/>
              <a:gd name="connsiteX4-42637" fmla="*/ 6141460 w 12641071"/>
              <a:gd name="connsiteY4-42638" fmla="*/ 475027 h 5795240"/>
              <a:gd name="connsiteX5-42639" fmla="*/ 6788665 w 12641071"/>
              <a:gd name="connsiteY5-42640" fmla="*/ 707369 h 5795240"/>
              <a:gd name="connsiteX6-42641" fmla="*/ 7184710 w 12641071"/>
              <a:gd name="connsiteY6-42642" fmla="*/ 627411 h 5795240"/>
              <a:gd name="connsiteX7-42643" fmla="*/ 7314851 w 12641071"/>
              <a:gd name="connsiteY7-42644" fmla="*/ 559537 h 5795240"/>
              <a:gd name="connsiteX8-42645" fmla="*/ 7314853 w 12641071"/>
              <a:gd name="connsiteY8-42646" fmla="*/ 559536 h 5795240"/>
              <a:gd name="connsiteX9-42647" fmla="*/ 7314851 w 12641071"/>
              <a:gd name="connsiteY9-42648" fmla="*/ 559537 h 5795240"/>
              <a:gd name="connsiteX10-42649" fmla="*/ 7391626 w 12641071"/>
              <a:gd name="connsiteY10-42650" fmla="*/ 508114 h 5795240"/>
              <a:gd name="connsiteX11-42651" fmla="*/ 7391631 w 12641071"/>
              <a:gd name="connsiteY11-42652" fmla="*/ 508110 h 5795240"/>
              <a:gd name="connsiteX12-42653" fmla="*/ 7478934 w 12641071"/>
              <a:gd name="connsiteY12-42654" fmla="*/ 466053 h 5795240"/>
              <a:gd name="connsiteX13-42655" fmla="*/ 7897193 w 12641071"/>
              <a:gd name="connsiteY13-42656" fmla="*/ 381611 h 5795240"/>
              <a:gd name="connsiteX14-42657" fmla="*/ 8788216 w 12641071"/>
              <a:gd name="connsiteY14-42658" fmla="*/ 855364 h 5795240"/>
              <a:gd name="connsiteX15-42659" fmla="*/ 8832362 w 12641071"/>
              <a:gd name="connsiteY15-42660" fmla="*/ 928030 h 5795240"/>
              <a:gd name="connsiteX16-42661" fmla="*/ 8832362 w 12641071"/>
              <a:gd name="connsiteY16-42662" fmla="*/ 928033 h 5795240"/>
              <a:gd name="connsiteX17-42663" fmla="*/ 8842040 w 12641071"/>
              <a:gd name="connsiteY17-42664" fmla="*/ 943961 h 5795240"/>
              <a:gd name="connsiteX18-42665" fmla="*/ 8856144 w 12641071"/>
              <a:gd name="connsiteY18-42666" fmla="*/ 973241 h 5795240"/>
              <a:gd name="connsiteX19-42667" fmla="*/ 8878117 w 12641071"/>
              <a:gd name="connsiteY19-42668" fmla="*/ 1018851 h 5795240"/>
              <a:gd name="connsiteX20-42669" fmla="*/ 8877719 w 12641071"/>
              <a:gd name="connsiteY20-42670" fmla="*/ 1018369 h 5795240"/>
              <a:gd name="connsiteX21-42671" fmla="*/ 8877719 w 12641071"/>
              <a:gd name="connsiteY21-42672" fmla="*/ 1018371 h 5795240"/>
              <a:gd name="connsiteX22-42673" fmla="*/ 8878116 w 12641071"/>
              <a:gd name="connsiteY22-42674" fmla="*/ 1018851 h 5795240"/>
              <a:gd name="connsiteX23-42675" fmla="*/ 8931285 w 12641071"/>
              <a:gd name="connsiteY23-42676" fmla="*/ 1083292 h 5795240"/>
              <a:gd name="connsiteX24-42677" fmla="*/ 9241478 w 12641071"/>
              <a:gd name="connsiteY24-42678" fmla="*/ 1211778 h 5795240"/>
              <a:gd name="connsiteX25-42679" fmla="*/ 9605238 w 12641071"/>
              <a:gd name="connsiteY25-42680" fmla="*/ 1018369 h 5795240"/>
              <a:gd name="connsiteX26-42681" fmla="*/ 9636247 w 12641071"/>
              <a:gd name="connsiteY26-42682" fmla="*/ 961241 h 5795240"/>
              <a:gd name="connsiteX27-42683" fmla="*/ 9641995 w 12641071"/>
              <a:gd name="connsiteY27-42684" fmla="*/ 961152 h 5795240"/>
              <a:gd name="connsiteX28-42685" fmla="*/ 9584939 w 12641071"/>
              <a:gd name="connsiteY28-42686" fmla="*/ 1079594 h 5795240"/>
              <a:gd name="connsiteX29-42687" fmla="*/ 9546257 w 12641071"/>
              <a:gd name="connsiteY29-42688" fmla="*/ 1204206 h 5795240"/>
              <a:gd name="connsiteX30-42689" fmla="*/ 9584939 w 12641071"/>
              <a:gd name="connsiteY30-42690" fmla="*/ 1079596 h 5795240"/>
              <a:gd name="connsiteX31-42691" fmla="*/ 9641995 w 12641071"/>
              <a:gd name="connsiteY31-42692" fmla="*/ 961153 h 5795240"/>
              <a:gd name="connsiteX32-42693" fmla="*/ 9653069 w 12641071"/>
              <a:gd name="connsiteY32-42694" fmla="*/ 960983 h 5795240"/>
              <a:gd name="connsiteX33-42695" fmla="*/ 9801564 w 12641071"/>
              <a:gd name="connsiteY33-42696" fmla="*/ 1196828 h 5795240"/>
              <a:gd name="connsiteX34-42697" fmla="*/ 9801566 w 12641071"/>
              <a:gd name="connsiteY34-42698" fmla="*/ 1196828 h 5795240"/>
              <a:gd name="connsiteX35-42699" fmla="*/ 9653070 w 12641071"/>
              <a:gd name="connsiteY35-42700" fmla="*/ 960982 h 5795240"/>
              <a:gd name="connsiteX36-42701" fmla="*/ 9641996 w 12641071"/>
              <a:gd name="connsiteY36-42702" fmla="*/ 961152 h 5795240"/>
              <a:gd name="connsiteX37-42703" fmla="*/ 9651917 w 12641071"/>
              <a:gd name="connsiteY37-42704" fmla="*/ 940556 h 5795240"/>
              <a:gd name="connsiteX38-42705" fmla="*/ 11050508 w 12641071"/>
              <a:gd name="connsiteY38-42706" fmla="*/ 108150 h 5795240"/>
              <a:gd name="connsiteX39-42707" fmla="*/ 12641071 w 12641071"/>
              <a:gd name="connsiteY39-42708" fmla="*/ 1698711 h 5795240"/>
              <a:gd name="connsiteX40-42709" fmla="*/ 11371062 w 12641071"/>
              <a:gd name="connsiteY40-42710" fmla="*/ 3256960 h 5795240"/>
              <a:gd name="connsiteX41-42711" fmla="*/ 11215953 w 12641071"/>
              <a:gd name="connsiteY41-42712" fmla="*/ 3280632 h 5795240"/>
              <a:gd name="connsiteX42-42713" fmla="*/ 11142318 w 12641071"/>
              <a:gd name="connsiteY42-42714" fmla="*/ 3276914 h 5795240"/>
              <a:gd name="connsiteX43-42715" fmla="*/ 11215952 w 12641071"/>
              <a:gd name="connsiteY43-42716" fmla="*/ 3280632 h 5795240"/>
              <a:gd name="connsiteX44-42717" fmla="*/ 11213133 w 12641071"/>
              <a:gd name="connsiteY44-42718" fmla="*/ 3281062 h 5795240"/>
              <a:gd name="connsiteX45-42719" fmla="*/ 11116921 w 12641071"/>
              <a:gd name="connsiteY45-42720" fmla="*/ 3285921 h 5795240"/>
              <a:gd name="connsiteX46-42721" fmla="*/ 11050507 w 12641071"/>
              <a:gd name="connsiteY46-42722" fmla="*/ 3289274 h 5795240"/>
              <a:gd name="connsiteX47-42723" fmla="*/ 11006292 w 12641071"/>
              <a:gd name="connsiteY47-42724" fmla="*/ 3287041 h 5795240"/>
              <a:gd name="connsiteX48-42725" fmla="*/ 10937101 w 12641071"/>
              <a:gd name="connsiteY48-42726" fmla="*/ 3297601 h 5795240"/>
              <a:gd name="connsiteX49-42727" fmla="*/ 10144740 w 12641071"/>
              <a:gd name="connsiteY49-42728" fmla="*/ 4089962 h 5795240"/>
              <a:gd name="connsiteX50-42729" fmla="*/ 10130374 w 12641071"/>
              <a:gd name="connsiteY50-42730" fmla="*/ 4184101 h 5795240"/>
              <a:gd name="connsiteX51-42731" fmla="*/ 10130375 w 12641071"/>
              <a:gd name="connsiteY51-42732" fmla="*/ 4184103 h 5795240"/>
              <a:gd name="connsiteX52-42733" fmla="*/ 10130656 w 12641071"/>
              <a:gd name="connsiteY52-42734" fmla="*/ 4185950 h 5795240"/>
              <a:gd name="connsiteX53-42735" fmla="*/ 10138194 w 12641071"/>
              <a:gd name="connsiteY53-42736" fmla="*/ 4335228 h 5795240"/>
              <a:gd name="connsiteX54-42737" fmla="*/ 10137710 w 12641071"/>
              <a:gd name="connsiteY54-42738" fmla="*/ 4344822 h 5795240"/>
              <a:gd name="connsiteX55-42739" fmla="*/ 10133555 w 12641071"/>
              <a:gd name="connsiteY55-42740" fmla="*/ 4427096 h 5795240"/>
              <a:gd name="connsiteX56-42741" fmla="*/ 10129312 w 12641071"/>
              <a:gd name="connsiteY56-42742" fmla="*/ 4399289 h 5795240"/>
              <a:gd name="connsiteX57-42743" fmla="*/ 10126797 w 12641071"/>
              <a:gd name="connsiteY57-42744" fmla="*/ 4349498 h 5795240"/>
              <a:gd name="connsiteX58-42745" fmla="*/ 10126796 w 12641071"/>
              <a:gd name="connsiteY58-42746" fmla="*/ 4349498 h 5795240"/>
              <a:gd name="connsiteX59-42747" fmla="*/ 10129311 w 12641071"/>
              <a:gd name="connsiteY59-42748" fmla="*/ 4399289 h 5795240"/>
              <a:gd name="connsiteX60-42749" fmla="*/ 10133554 w 12641071"/>
              <a:gd name="connsiteY60-42750" fmla="*/ 4427096 h 5795240"/>
              <a:gd name="connsiteX61-42751" fmla="*/ 10130656 w 12641071"/>
              <a:gd name="connsiteY61-42752" fmla="*/ 4484506 h 5795240"/>
              <a:gd name="connsiteX62-42753" fmla="*/ 8678182 w 12641071"/>
              <a:gd name="connsiteY62-42754" fmla="*/ 5795240 h 5795240"/>
              <a:gd name="connsiteX63-42755" fmla="*/ 7467518 w 12641071"/>
              <a:gd name="connsiteY63-42756" fmla="*/ 5151535 h 5795240"/>
              <a:gd name="connsiteX64-42757" fmla="*/ 7419945 w 12641071"/>
              <a:gd name="connsiteY64-42758" fmla="*/ 5073228 h 5795240"/>
              <a:gd name="connsiteX65-42759" fmla="*/ 7367299 w 12641071"/>
              <a:gd name="connsiteY65-42760" fmla="*/ 4974928 h 5795240"/>
              <a:gd name="connsiteX66-42761" fmla="*/ 7320958 w 12641071"/>
              <a:gd name="connsiteY66-42762" fmla="*/ 4870887 h 5795240"/>
              <a:gd name="connsiteX67-42763" fmla="*/ 7322174 w 12641071"/>
              <a:gd name="connsiteY67-42764" fmla="*/ 4872361 h 5795240"/>
              <a:gd name="connsiteX68-42765" fmla="*/ 7322175 w 12641071"/>
              <a:gd name="connsiteY68-42766" fmla="*/ 4872361 h 5795240"/>
              <a:gd name="connsiteX69-42767" fmla="*/ 7223551 w 12641071"/>
              <a:gd name="connsiteY69-42768" fmla="*/ 4752829 h 5795240"/>
              <a:gd name="connsiteX70-42769" fmla="*/ 6652445 w 12641071"/>
              <a:gd name="connsiteY70-42770" fmla="*/ 4516269 h 5795240"/>
              <a:gd name="connsiteX71-42771" fmla="*/ 6200873 w 12641071"/>
              <a:gd name="connsiteY71-42772" fmla="*/ 4654206 h 5795240"/>
              <a:gd name="connsiteX72-42773" fmla="*/ 6088813 w 12641071"/>
              <a:gd name="connsiteY72-42774" fmla="*/ 4746663 h 5795240"/>
              <a:gd name="connsiteX73-42775" fmla="*/ 6023271 w 12641071"/>
              <a:gd name="connsiteY73-42776" fmla="*/ 4834312 h 5795240"/>
              <a:gd name="connsiteX74-42777" fmla="*/ 5935320 w 12641071"/>
              <a:gd name="connsiteY74-42778" fmla="*/ 4931081 h 5795240"/>
              <a:gd name="connsiteX75-42779" fmla="*/ 4971763 w 12641071"/>
              <a:gd name="connsiteY75-42780" fmla="*/ 5330200 h 5795240"/>
              <a:gd name="connsiteX76-42781" fmla="*/ 3716172 w 12641071"/>
              <a:gd name="connsiteY76-42782" fmla="*/ 4497938 h 5795240"/>
              <a:gd name="connsiteX77-42783" fmla="*/ 3659438 w 12641071"/>
              <a:gd name="connsiteY77-42784" fmla="*/ 4330309 h 5795240"/>
              <a:gd name="connsiteX78-42785" fmla="*/ 3659440 w 12641071"/>
              <a:gd name="connsiteY78-42786" fmla="*/ 4330309 h 5795240"/>
              <a:gd name="connsiteX79-42787" fmla="*/ 3613217 w 12641071"/>
              <a:gd name="connsiteY79-42788" fmla="*/ 4245153 h 5795240"/>
              <a:gd name="connsiteX80-42789" fmla="*/ 3083792 w 12641071"/>
              <a:gd name="connsiteY80-42790" fmla="*/ 3963660 h 5795240"/>
              <a:gd name="connsiteX81-42791" fmla="*/ 2835272 w 12641071"/>
              <a:gd name="connsiteY81-42792" fmla="*/ 4013833 h 5795240"/>
              <a:gd name="connsiteX82-42793" fmla="*/ 2762875 w 12641071"/>
              <a:gd name="connsiteY82-42794" fmla="*/ 4057784 h 5795240"/>
              <a:gd name="connsiteX83-42795" fmla="*/ 2664698 w 12641071"/>
              <a:gd name="connsiteY83-42796" fmla="*/ 4117431 h 5795240"/>
              <a:gd name="connsiteX84-42797" fmla="*/ 1804544 w 12641071"/>
              <a:gd name="connsiteY84-42798" fmla="*/ 4335229 h 5795240"/>
              <a:gd name="connsiteX85-42799" fmla="*/ 0 w 12641071"/>
              <a:gd name="connsiteY85-42800" fmla="*/ 2530685 h 5795240"/>
              <a:gd name="connsiteX86-42801" fmla="*/ 1804544 w 12641071"/>
              <a:gd name="connsiteY86-42802" fmla="*/ 726143 h 5795240"/>
              <a:gd name="connsiteX87-42803" fmla="*/ 3080549 w 12641071"/>
              <a:gd name="connsiteY87-42804" fmla="*/ 1254682 h 5795240"/>
              <a:gd name="connsiteX88-42805" fmla="*/ 3268676 w 12641071"/>
              <a:gd name="connsiteY88-42806" fmla="*/ 1461167 h 5795240"/>
              <a:gd name="connsiteX89-42807" fmla="*/ 3565826 w 12641071"/>
              <a:gd name="connsiteY89-42808" fmla="*/ 1551935 h 5795240"/>
              <a:gd name="connsiteX90-42809" fmla="*/ 4086504 w 12641071"/>
              <a:gd name="connsiteY90-42810" fmla="*/ 1127574 h 5795240"/>
              <a:gd name="connsiteX91-42811" fmla="*/ 4103078 w 12641071"/>
              <a:gd name="connsiteY91-42812" fmla="*/ 1004204 h 5795240"/>
              <a:gd name="connsiteX92-42813" fmla="*/ 5215874 w 12641071"/>
              <a:gd name="connsiteY92-42814" fmla="*/ 0 h 5795240"/>
              <a:gd name="connsiteX0-42815" fmla="*/ 5215874 w 12641071"/>
              <a:gd name="connsiteY0-42816" fmla="*/ 0 h 5795240"/>
              <a:gd name="connsiteX1-42817" fmla="*/ 5927386 w 12641071"/>
              <a:gd name="connsiteY1-42818" fmla="*/ 255427 h 5795240"/>
              <a:gd name="connsiteX2-42819" fmla="*/ 6105193 w 12641071"/>
              <a:gd name="connsiteY2-42820" fmla="*/ 442067 h 5795240"/>
              <a:gd name="connsiteX3-42821" fmla="*/ 6105193 w 12641071"/>
              <a:gd name="connsiteY3-42822" fmla="*/ 442069 h 5795240"/>
              <a:gd name="connsiteX4-42823" fmla="*/ 6141460 w 12641071"/>
              <a:gd name="connsiteY4-42824" fmla="*/ 475027 h 5795240"/>
              <a:gd name="connsiteX5-42825" fmla="*/ 6788665 w 12641071"/>
              <a:gd name="connsiteY5-42826" fmla="*/ 707369 h 5795240"/>
              <a:gd name="connsiteX6-42827" fmla="*/ 7184710 w 12641071"/>
              <a:gd name="connsiteY6-42828" fmla="*/ 627411 h 5795240"/>
              <a:gd name="connsiteX7-42829" fmla="*/ 7314851 w 12641071"/>
              <a:gd name="connsiteY7-42830" fmla="*/ 559537 h 5795240"/>
              <a:gd name="connsiteX8-42831" fmla="*/ 7314853 w 12641071"/>
              <a:gd name="connsiteY8-42832" fmla="*/ 559536 h 5795240"/>
              <a:gd name="connsiteX9-42833" fmla="*/ 7314851 w 12641071"/>
              <a:gd name="connsiteY9-42834" fmla="*/ 559537 h 5795240"/>
              <a:gd name="connsiteX10-42835" fmla="*/ 7391626 w 12641071"/>
              <a:gd name="connsiteY10-42836" fmla="*/ 508114 h 5795240"/>
              <a:gd name="connsiteX11-42837" fmla="*/ 7391631 w 12641071"/>
              <a:gd name="connsiteY11-42838" fmla="*/ 508110 h 5795240"/>
              <a:gd name="connsiteX12-42839" fmla="*/ 7478934 w 12641071"/>
              <a:gd name="connsiteY12-42840" fmla="*/ 466053 h 5795240"/>
              <a:gd name="connsiteX13-42841" fmla="*/ 7897193 w 12641071"/>
              <a:gd name="connsiteY13-42842" fmla="*/ 381611 h 5795240"/>
              <a:gd name="connsiteX14-42843" fmla="*/ 8788216 w 12641071"/>
              <a:gd name="connsiteY14-42844" fmla="*/ 855364 h 5795240"/>
              <a:gd name="connsiteX15-42845" fmla="*/ 8832362 w 12641071"/>
              <a:gd name="connsiteY15-42846" fmla="*/ 928030 h 5795240"/>
              <a:gd name="connsiteX16-42847" fmla="*/ 8832362 w 12641071"/>
              <a:gd name="connsiteY16-42848" fmla="*/ 928033 h 5795240"/>
              <a:gd name="connsiteX17-42849" fmla="*/ 8856144 w 12641071"/>
              <a:gd name="connsiteY17-42850" fmla="*/ 973241 h 5795240"/>
              <a:gd name="connsiteX18-42851" fmla="*/ 8878117 w 12641071"/>
              <a:gd name="connsiteY18-42852" fmla="*/ 1018851 h 5795240"/>
              <a:gd name="connsiteX19-42853" fmla="*/ 8877719 w 12641071"/>
              <a:gd name="connsiteY19-42854" fmla="*/ 1018369 h 5795240"/>
              <a:gd name="connsiteX20-42855" fmla="*/ 8877719 w 12641071"/>
              <a:gd name="connsiteY20-42856" fmla="*/ 1018371 h 5795240"/>
              <a:gd name="connsiteX21-42857" fmla="*/ 8878116 w 12641071"/>
              <a:gd name="connsiteY21-42858" fmla="*/ 1018851 h 5795240"/>
              <a:gd name="connsiteX22-42859" fmla="*/ 8931285 w 12641071"/>
              <a:gd name="connsiteY22-42860" fmla="*/ 1083292 h 5795240"/>
              <a:gd name="connsiteX23-42861" fmla="*/ 9241478 w 12641071"/>
              <a:gd name="connsiteY23-42862" fmla="*/ 1211778 h 5795240"/>
              <a:gd name="connsiteX24-42863" fmla="*/ 9605238 w 12641071"/>
              <a:gd name="connsiteY24-42864" fmla="*/ 1018369 h 5795240"/>
              <a:gd name="connsiteX25-42865" fmla="*/ 9636247 w 12641071"/>
              <a:gd name="connsiteY25-42866" fmla="*/ 961241 h 5795240"/>
              <a:gd name="connsiteX26-42867" fmla="*/ 9641995 w 12641071"/>
              <a:gd name="connsiteY26-42868" fmla="*/ 961152 h 5795240"/>
              <a:gd name="connsiteX27-42869" fmla="*/ 9584939 w 12641071"/>
              <a:gd name="connsiteY27-42870" fmla="*/ 1079594 h 5795240"/>
              <a:gd name="connsiteX28-42871" fmla="*/ 9546257 w 12641071"/>
              <a:gd name="connsiteY28-42872" fmla="*/ 1204206 h 5795240"/>
              <a:gd name="connsiteX29-42873" fmla="*/ 9584939 w 12641071"/>
              <a:gd name="connsiteY29-42874" fmla="*/ 1079596 h 5795240"/>
              <a:gd name="connsiteX30-42875" fmla="*/ 9641995 w 12641071"/>
              <a:gd name="connsiteY30-42876" fmla="*/ 961153 h 5795240"/>
              <a:gd name="connsiteX31-42877" fmla="*/ 9653069 w 12641071"/>
              <a:gd name="connsiteY31-42878" fmla="*/ 960983 h 5795240"/>
              <a:gd name="connsiteX32-42879" fmla="*/ 9801564 w 12641071"/>
              <a:gd name="connsiteY32-42880" fmla="*/ 1196828 h 5795240"/>
              <a:gd name="connsiteX33-42881" fmla="*/ 9801566 w 12641071"/>
              <a:gd name="connsiteY33-42882" fmla="*/ 1196828 h 5795240"/>
              <a:gd name="connsiteX34-42883" fmla="*/ 9653070 w 12641071"/>
              <a:gd name="connsiteY34-42884" fmla="*/ 960982 h 5795240"/>
              <a:gd name="connsiteX35-42885" fmla="*/ 9641996 w 12641071"/>
              <a:gd name="connsiteY35-42886" fmla="*/ 961152 h 5795240"/>
              <a:gd name="connsiteX36-42887" fmla="*/ 9651917 w 12641071"/>
              <a:gd name="connsiteY36-42888" fmla="*/ 940556 h 5795240"/>
              <a:gd name="connsiteX37-42889" fmla="*/ 11050508 w 12641071"/>
              <a:gd name="connsiteY37-42890" fmla="*/ 108150 h 5795240"/>
              <a:gd name="connsiteX38-42891" fmla="*/ 12641071 w 12641071"/>
              <a:gd name="connsiteY38-42892" fmla="*/ 1698711 h 5795240"/>
              <a:gd name="connsiteX39-42893" fmla="*/ 11371062 w 12641071"/>
              <a:gd name="connsiteY39-42894" fmla="*/ 3256960 h 5795240"/>
              <a:gd name="connsiteX40-42895" fmla="*/ 11215953 w 12641071"/>
              <a:gd name="connsiteY40-42896" fmla="*/ 3280632 h 5795240"/>
              <a:gd name="connsiteX41-42897" fmla="*/ 11142318 w 12641071"/>
              <a:gd name="connsiteY41-42898" fmla="*/ 3276914 h 5795240"/>
              <a:gd name="connsiteX42-42899" fmla="*/ 11215952 w 12641071"/>
              <a:gd name="connsiteY42-42900" fmla="*/ 3280632 h 5795240"/>
              <a:gd name="connsiteX43-42901" fmla="*/ 11213133 w 12641071"/>
              <a:gd name="connsiteY43-42902" fmla="*/ 3281062 h 5795240"/>
              <a:gd name="connsiteX44-42903" fmla="*/ 11116921 w 12641071"/>
              <a:gd name="connsiteY44-42904" fmla="*/ 3285921 h 5795240"/>
              <a:gd name="connsiteX45-42905" fmla="*/ 11050507 w 12641071"/>
              <a:gd name="connsiteY45-42906" fmla="*/ 3289274 h 5795240"/>
              <a:gd name="connsiteX46-42907" fmla="*/ 11006292 w 12641071"/>
              <a:gd name="connsiteY46-42908" fmla="*/ 3287041 h 5795240"/>
              <a:gd name="connsiteX47-42909" fmla="*/ 10937101 w 12641071"/>
              <a:gd name="connsiteY47-42910" fmla="*/ 3297601 h 5795240"/>
              <a:gd name="connsiteX48-42911" fmla="*/ 10144740 w 12641071"/>
              <a:gd name="connsiteY48-42912" fmla="*/ 4089962 h 5795240"/>
              <a:gd name="connsiteX49-42913" fmla="*/ 10130374 w 12641071"/>
              <a:gd name="connsiteY49-42914" fmla="*/ 4184101 h 5795240"/>
              <a:gd name="connsiteX50-42915" fmla="*/ 10130375 w 12641071"/>
              <a:gd name="connsiteY50-42916" fmla="*/ 4184103 h 5795240"/>
              <a:gd name="connsiteX51-42917" fmla="*/ 10130656 w 12641071"/>
              <a:gd name="connsiteY51-42918" fmla="*/ 4185950 h 5795240"/>
              <a:gd name="connsiteX52-42919" fmla="*/ 10138194 w 12641071"/>
              <a:gd name="connsiteY52-42920" fmla="*/ 4335228 h 5795240"/>
              <a:gd name="connsiteX53-42921" fmla="*/ 10137710 w 12641071"/>
              <a:gd name="connsiteY53-42922" fmla="*/ 4344822 h 5795240"/>
              <a:gd name="connsiteX54-42923" fmla="*/ 10133555 w 12641071"/>
              <a:gd name="connsiteY54-42924" fmla="*/ 4427096 h 5795240"/>
              <a:gd name="connsiteX55-42925" fmla="*/ 10129312 w 12641071"/>
              <a:gd name="connsiteY55-42926" fmla="*/ 4399289 h 5795240"/>
              <a:gd name="connsiteX56-42927" fmla="*/ 10126797 w 12641071"/>
              <a:gd name="connsiteY56-42928" fmla="*/ 4349498 h 5795240"/>
              <a:gd name="connsiteX57-42929" fmla="*/ 10126796 w 12641071"/>
              <a:gd name="connsiteY57-42930" fmla="*/ 4349498 h 5795240"/>
              <a:gd name="connsiteX58-42931" fmla="*/ 10129311 w 12641071"/>
              <a:gd name="connsiteY58-42932" fmla="*/ 4399289 h 5795240"/>
              <a:gd name="connsiteX59-42933" fmla="*/ 10133554 w 12641071"/>
              <a:gd name="connsiteY59-42934" fmla="*/ 4427096 h 5795240"/>
              <a:gd name="connsiteX60-42935" fmla="*/ 10130656 w 12641071"/>
              <a:gd name="connsiteY60-42936" fmla="*/ 4484506 h 5795240"/>
              <a:gd name="connsiteX61-42937" fmla="*/ 8678182 w 12641071"/>
              <a:gd name="connsiteY61-42938" fmla="*/ 5795240 h 5795240"/>
              <a:gd name="connsiteX62-42939" fmla="*/ 7467518 w 12641071"/>
              <a:gd name="connsiteY62-42940" fmla="*/ 5151535 h 5795240"/>
              <a:gd name="connsiteX63-42941" fmla="*/ 7419945 w 12641071"/>
              <a:gd name="connsiteY63-42942" fmla="*/ 5073228 h 5795240"/>
              <a:gd name="connsiteX64-42943" fmla="*/ 7367299 w 12641071"/>
              <a:gd name="connsiteY64-42944" fmla="*/ 4974928 h 5795240"/>
              <a:gd name="connsiteX65-42945" fmla="*/ 7320958 w 12641071"/>
              <a:gd name="connsiteY65-42946" fmla="*/ 4870887 h 5795240"/>
              <a:gd name="connsiteX66-42947" fmla="*/ 7322174 w 12641071"/>
              <a:gd name="connsiteY66-42948" fmla="*/ 4872361 h 5795240"/>
              <a:gd name="connsiteX67-42949" fmla="*/ 7322175 w 12641071"/>
              <a:gd name="connsiteY67-42950" fmla="*/ 4872361 h 5795240"/>
              <a:gd name="connsiteX68-42951" fmla="*/ 7223551 w 12641071"/>
              <a:gd name="connsiteY68-42952" fmla="*/ 4752829 h 5795240"/>
              <a:gd name="connsiteX69-42953" fmla="*/ 6652445 w 12641071"/>
              <a:gd name="connsiteY69-42954" fmla="*/ 4516269 h 5795240"/>
              <a:gd name="connsiteX70-42955" fmla="*/ 6200873 w 12641071"/>
              <a:gd name="connsiteY70-42956" fmla="*/ 4654206 h 5795240"/>
              <a:gd name="connsiteX71-42957" fmla="*/ 6088813 w 12641071"/>
              <a:gd name="connsiteY71-42958" fmla="*/ 4746663 h 5795240"/>
              <a:gd name="connsiteX72-42959" fmla="*/ 6023271 w 12641071"/>
              <a:gd name="connsiteY72-42960" fmla="*/ 4834312 h 5795240"/>
              <a:gd name="connsiteX73-42961" fmla="*/ 5935320 w 12641071"/>
              <a:gd name="connsiteY73-42962" fmla="*/ 4931081 h 5795240"/>
              <a:gd name="connsiteX74-42963" fmla="*/ 4971763 w 12641071"/>
              <a:gd name="connsiteY74-42964" fmla="*/ 5330200 h 5795240"/>
              <a:gd name="connsiteX75-42965" fmla="*/ 3716172 w 12641071"/>
              <a:gd name="connsiteY75-42966" fmla="*/ 4497938 h 5795240"/>
              <a:gd name="connsiteX76-42967" fmla="*/ 3659438 w 12641071"/>
              <a:gd name="connsiteY76-42968" fmla="*/ 4330309 h 5795240"/>
              <a:gd name="connsiteX77-42969" fmla="*/ 3659440 w 12641071"/>
              <a:gd name="connsiteY77-42970" fmla="*/ 4330309 h 5795240"/>
              <a:gd name="connsiteX78-42971" fmla="*/ 3613217 w 12641071"/>
              <a:gd name="connsiteY78-42972" fmla="*/ 4245153 h 5795240"/>
              <a:gd name="connsiteX79-42973" fmla="*/ 3083792 w 12641071"/>
              <a:gd name="connsiteY79-42974" fmla="*/ 3963660 h 5795240"/>
              <a:gd name="connsiteX80-42975" fmla="*/ 2835272 w 12641071"/>
              <a:gd name="connsiteY80-42976" fmla="*/ 4013833 h 5795240"/>
              <a:gd name="connsiteX81-42977" fmla="*/ 2762875 w 12641071"/>
              <a:gd name="connsiteY81-42978" fmla="*/ 4057784 h 5795240"/>
              <a:gd name="connsiteX82-42979" fmla="*/ 2664698 w 12641071"/>
              <a:gd name="connsiteY82-42980" fmla="*/ 4117431 h 5795240"/>
              <a:gd name="connsiteX83-42981" fmla="*/ 1804544 w 12641071"/>
              <a:gd name="connsiteY83-42982" fmla="*/ 4335229 h 5795240"/>
              <a:gd name="connsiteX84-42983" fmla="*/ 0 w 12641071"/>
              <a:gd name="connsiteY84-42984" fmla="*/ 2530685 h 5795240"/>
              <a:gd name="connsiteX85-42985" fmla="*/ 1804544 w 12641071"/>
              <a:gd name="connsiteY85-42986" fmla="*/ 726143 h 5795240"/>
              <a:gd name="connsiteX86-42987" fmla="*/ 3080549 w 12641071"/>
              <a:gd name="connsiteY86-42988" fmla="*/ 1254682 h 5795240"/>
              <a:gd name="connsiteX87-42989" fmla="*/ 3268676 w 12641071"/>
              <a:gd name="connsiteY87-42990" fmla="*/ 1461167 h 5795240"/>
              <a:gd name="connsiteX88-42991" fmla="*/ 3565826 w 12641071"/>
              <a:gd name="connsiteY88-42992" fmla="*/ 1551935 h 5795240"/>
              <a:gd name="connsiteX89-42993" fmla="*/ 4086504 w 12641071"/>
              <a:gd name="connsiteY89-42994" fmla="*/ 1127574 h 5795240"/>
              <a:gd name="connsiteX90-42995" fmla="*/ 4103078 w 12641071"/>
              <a:gd name="connsiteY90-42996" fmla="*/ 1004204 h 5795240"/>
              <a:gd name="connsiteX91-42997" fmla="*/ 5215874 w 12641071"/>
              <a:gd name="connsiteY91-42998" fmla="*/ 0 h 5795240"/>
              <a:gd name="connsiteX0-42999" fmla="*/ 5215874 w 12641071"/>
              <a:gd name="connsiteY0-43000" fmla="*/ 0 h 5795240"/>
              <a:gd name="connsiteX1-43001" fmla="*/ 5927386 w 12641071"/>
              <a:gd name="connsiteY1-43002" fmla="*/ 255427 h 5795240"/>
              <a:gd name="connsiteX2-43003" fmla="*/ 6105193 w 12641071"/>
              <a:gd name="connsiteY2-43004" fmla="*/ 442067 h 5795240"/>
              <a:gd name="connsiteX3-43005" fmla="*/ 6105193 w 12641071"/>
              <a:gd name="connsiteY3-43006" fmla="*/ 442069 h 5795240"/>
              <a:gd name="connsiteX4-43007" fmla="*/ 6141460 w 12641071"/>
              <a:gd name="connsiteY4-43008" fmla="*/ 475027 h 5795240"/>
              <a:gd name="connsiteX5-43009" fmla="*/ 6788665 w 12641071"/>
              <a:gd name="connsiteY5-43010" fmla="*/ 707369 h 5795240"/>
              <a:gd name="connsiteX6-43011" fmla="*/ 7184710 w 12641071"/>
              <a:gd name="connsiteY6-43012" fmla="*/ 627411 h 5795240"/>
              <a:gd name="connsiteX7-43013" fmla="*/ 7314851 w 12641071"/>
              <a:gd name="connsiteY7-43014" fmla="*/ 559537 h 5795240"/>
              <a:gd name="connsiteX8-43015" fmla="*/ 7314853 w 12641071"/>
              <a:gd name="connsiteY8-43016" fmla="*/ 559536 h 5795240"/>
              <a:gd name="connsiteX9-43017" fmla="*/ 7314851 w 12641071"/>
              <a:gd name="connsiteY9-43018" fmla="*/ 559537 h 5795240"/>
              <a:gd name="connsiteX10-43019" fmla="*/ 7391626 w 12641071"/>
              <a:gd name="connsiteY10-43020" fmla="*/ 508114 h 5795240"/>
              <a:gd name="connsiteX11-43021" fmla="*/ 7391631 w 12641071"/>
              <a:gd name="connsiteY11-43022" fmla="*/ 508110 h 5795240"/>
              <a:gd name="connsiteX12-43023" fmla="*/ 7478934 w 12641071"/>
              <a:gd name="connsiteY12-43024" fmla="*/ 466053 h 5795240"/>
              <a:gd name="connsiteX13-43025" fmla="*/ 7897193 w 12641071"/>
              <a:gd name="connsiteY13-43026" fmla="*/ 381611 h 5795240"/>
              <a:gd name="connsiteX14-43027" fmla="*/ 8788216 w 12641071"/>
              <a:gd name="connsiteY14-43028" fmla="*/ 855364 h 5795240"/>
              <a:gd name="connsiteX15-43029" fmla="*/ 8832362 w 12641071"/>
              <a:gd name="connsiteY15-43030" fmla="*/ 928030 h 5795240"/>
              <a:gd name="connsiteX16-43031" fmla="*/ 8832362 w 12641071"/>
              <a:gd name="connsiteY16-43032" fmla="*/ 928033 h 5795240"/>
              <a:gd name="connsiteX17-43033" fmla="*/ 8878117 w 12641071"/>
              <a:gd name="connsiteY17-43034" fmla="*/ 1018851 h 5795240"/>
              <a:gd name="connsiteX18-43035" fmla="*/ 8877719 w 12641071"/>
              <a:gd name="connsiteY18-43036" fmla="*/ 1018369 h 5795240"/>
              <a:gd name="connsiteX19-43037" fmla="*/ 8877719 w 12641071"/>
              <a:gd name="connsiteY19-43038" fmla="*/ 1018371 h 5795240"/>
              <a:gd name="connsiteX20-43039" fmla="*/ 8878116 w 12641071"/>
              <a:gd name="connsiteY20-43040" fmla="*/ 1018851 h 5795240"/>
              <a:gd name="connsiteX21-43041" fmla="*/ 8931285 w 12641071"/>
              <a:gd name="connsiteY21-43042" fmla="*/ 1083292 h 5795240"/>
              <a:gd name="connsiteX22-43043" fmla="*/ 9241478 w 12641071"/>
              <a:gd name="connsiteY22-43044" fmla="*/ 1211778 h 5795240"/>
              <a:gd name="connsiteX23-43045" fmla="*/ 9605238 w 12641071"/>
              <a:gd name="connsiteY23-43046" fmla="*/ 1018369 h 5795240"/>
              <a:gd name="connsiteX24-43047" fmla="*/ 9636247 w 12641071"/>
              <a:gd name="connsiteY24-43048" fmla="*/ 961241 h 5795240"/>
              <a:gd name="connsiteX25-43049" fmla="*/ 9641995 w 12641071"/>
              <a:gd name="connsiteY25-43050" fmla="*/ 961152 h 5795240"/>
              <a:gd name="connsiteX26-43051" fmla="*/ 9584939 w 12641071"/>
              <a:gd name="connsiteY26-43052" fmla="*/ 1079594 h 5795240"/>
              <a:gd name="connsiteX27-43053" fmla="*/ 9546257 w 12641071"/>
              <a:gd name="connsiteY27-43054" fmla="*/ 1204206 h 5795240"/>
              <a:gd name="connsiteX28-43055" fmla="*/ 9584939 w 12641071"/>
              <a:gd name="connsiteY28-43056" fmla="*/ 1079596 h 5795240"/>
              <a:gd name="connsiteX29-43057" fmla="*/ 9641995 w 12641071"/>
              <a:gd name="connsiteY29-43058" fmla="*/ 961153 h 5795240"/>
              <a:gd name="connsiteX30-43059" fmla="*/ 9653069 w 12641071"/>
              <a:gd name="connsiteY30-43060" fmla="*/ 960983 h 5795240"/>
              <a:gd name="connsiteX31-43061" fmla="*/ 9801564 w 12641071"/>
              <a:gd name="connsiteY31-43062" fmla="*/ 1196828 h 5795240"/>
              <a:gd name="connsiteX32-43063" fmla="*/ 9801566 w 12641071"/>
              <a:gd name="connsiteY32-43064" fmla="*/ 1196828 h 5795240"/>
              <a:gd name="connsiteX33-43065" fmla="*/ 9653070 w 12641071"/>
              <a:gd name="connsiteY33-43066" fmla="*/ 960982 h 5795240"/>
              <a:gd name="connsiteX34-43067" fmla="*/ 9641996 w 12641071"/>
              <a:gd name="connsiteY34-43068" fmla="*/ 961152 h 5795240"/>
              <a:gd name="connsiteX35-43069" fmla="*/ 9651917 w 12641071"/>
              <a:gd name="connsiteY35-43070" fmla="*/ 940556 h 5795240"/>
              <a:gd name="connsiteX36-43071" fmla="*/ 11050508 w 12641071"/>
              <a:gd name="connsiteY36-43072" fmla="*/ 108150 h 5795240"/>
              <a:gd name="connsiteX37-43073" fmla="*/ 12641071 w 12641071"/>
              <a:gd name="connsiteY37-43074" fmla="*/ 1698711 h 5795240"/>
              <a:gd name="connsiteX38-43075" fmla="*/ 11371062 w 12641071"/>
              <a:gd name="connsiteY38-43076" fmla="*/ 3256960 h 5795240"/>
              <a:gd name="connsiteX39-43077" fmla="*/ 11215953 w 12641071"/>
              <a:gd name="connsiteY39-43078" fmla="*/ 3280632 h 5795240"/>
              <a:gd name="connsiteX40-43079" fmla="*/ 11142318 w 12641071"/>
              <a:gd name="connsiteY40-43080" fmla="*/ 3276914 h 5795240"/>
              <a:gd name="connsiteX41-43081" fmla="*/ 11215952 w 12641071"/>
              <a:gd name="connsiteY41-43082" fmla="*/ 3280632 h 5795240"/>
              <a:gd name="connsiteX42-43083" fmla="*/ 11213133 w 12641071"/>
              <a:gd name="connsiteY42-43084" fmla="*/ 3281062 h 5795240"/>
              <a:gd name="connsiteX43-43085" fmla="*/ 11116921 w 12641071"/>
              <a:gd name="connsiteY43-43086" fmla="*/ 3285921 h 5795240"/>
              <a:gd name="connsiteX44-43087" fmla="*/ 11050507 w 12641071"/>
              <a:gd name="connsiteY44-43088" fmla="*/ 3289274 h 5795240"/>
              <a:gd name="connsiteX45-43089" fmla="*/ 11006292 w 12641071"/>
              <a:gd name="connsiteY45-43090" fmla="*/ 3287041 h 5795240"/>
              <a:gd name="connsiteX46-43091" fmla="*/ 10937101 w 12641071"/>
              <a:gd name="connsiteY46-43092" fmla="*/ 3297601 h 5795240"/>
              <a:gd name="connsiteX47-43093" fmla="*/ 10144740 w 12641071"/>
              <a:gd name="connsiteY47-43094" fmla="*/ 4089962 h 5795240"/>
              <a:gd name="connsiteX48-43095" fmla="*/ 10130374 w 12641071"/>
              <a:gd name="connsiteY48-43096" fmla="*/ 4184101 h 5795240"/>
              <a:gd name="connsiteX49-43097" fmla="*/ 10130375 w 12641071"/>
              <a:gd name="connsiteY49-43098" fmla="*/ 4184103 h 5795240"/>
              <a:gd name="connsiteX50-43099" fmla="*/ 10130656 w 12641071"/>
              <a:gd name="connsiteY50-43100" fmla="*/ 4185950 h 5795240"/>
              <a:gd name="connsiteX51-43101" fmla="*/ 10138194 w 12641071"/>
              <a:gd name="connsiteY51-43102" fmla="*/ 4335228 h 5795240"/>
              <a:gd name="connsiteX52-43103" fmla="*/ 10137710 w 12641071"/>
              <a:gd name="connsiteY52-43104" fmla="*/ 4344822 h 5795240"/>
              <a:gd name="connsiteX53-43105" fmla="*/ 10133555 w 12641071"/>
              <a:gd name="connsiteY53-43106" fmla="*/ 4427096 h 5795240"/>
              <a:gd name="connsiteX54-43107" fmla="*/ 10129312 w 12641071"/>
              <a:gd name="connsiteY54-43108" fmla="*/ 4399289 h 5795240"/>
              <a:gd name="connsiteX55-43109" fmla="*/ 10126797 w 12641071"/>
              <a:gd name="connsiteY55-43110" fmla="*/ 4349498 h 5795240"/>
              <a:gd name="connsiteX56-43111" fmla="*/ 10126796 w 12641071"/>
              <a:gd name="connsiteY56-43112" fmla="*/ 4349498 h 5795240"/>
              <a:gd name="connsiteX57-43113" fmla="*/ 10129311 w 12641071"/>
              <a:gd name="connsiteY57-43114" fmla="*/ 4399289 h 5795240"/>
              <a:gd name="connsiteX58-43115" fmla="*/ 10133554 w 12641071"/>
              <a:gd name="connsiteY58-43116" fmla="*/ 4427096 h 5795240"/>
              <a:gd name="connsiteX59-43117" fmla="*/ 10130656 w 12641071"/>
              <a:gd name="connsiteY59-43118" fmla="*/ 4484506 h 5795240"/>
              <a:gd name="connsiteX60-43119" fmla="*/ 8678182 w 12641071"/>
              <a:gd name="connsiteY60-43120" fmla="*/ 5795240 h 5795240"/>
              <a:gd name="connsiteX61-43121" fmla="*/ 7467518 w 12641071"/>
              <a:gd name="connsiteY61-43122" fmla="*/ 5151535 h 5795240"/>
              <a:gd name="connsiteX62-43123" fmla="*/ 7419945 w 12641071"/>
              <a:gd name="connsiteY62-43124" fmla="*/ 5073228 h 5795240"/>
              <a:gd name="connsiteX63-43125" fmla="*/ 7367299 w 12641071"/>
              <a:gd name="connsiteY63-43126" fmla="*/ 4974928 h 5795240"/>
              <a:gd name="connsiteX64-43127" fmla="*/ 7320958 w 12641071"/>
              <a:gd name="connsiteY64-43128" fmla="*/ 4870887 h 5795240"/>
              <a:gd name="connsiteX65-43129" fmla="*/ 7322174 w 12641071"/>
              <a:gd name="connsiteY65-43130" fmla="*/ 4872361 h 5795240"/>
              <a:gd name="connsiteX66-43131" fmla="*/ 7322175 w 12641071"/>
              <a:gd name="connsiteY66-43132" fmla="*/ 4872361 h 5795240"/>
              <a:gd name="connsiteX67-43133" fmla="*/ 7223551 w 12641071"/>
              <a:gd name="connsiteY67-43134" fmla="*/ 4752829 h 5795240"/>
              <a:gd name="connsiteX68-43135" fmla="*/ 6652445 w 12641071"/>
              <a:gd name="connsiteY68-43136" fmla="*/ 4516269 h 5795240"/>
              <a:gd name="connsiteX69-43137" fmla="*/ 6200873 w 12641071"/>
              <a:gd name="connsiteY69-43138" fmla="*/ 4654206 h 5795240"/>
              <a:gd name="connsiteX70-43139" fmla="*/ 6088813 w 12641071"/>
              <a:gd name="connsiteY70-43140" fmla="*/ 4746663 h 5795240"/>
              <a:gd name="connsiteX71-43141" fmla="*/ 6023271 w 12641071"/>
              <a:gd name="connsiteY71-43142" fmla="*/ 4834312 h 5795240"/>
              <a:gd name="connsiteX72-43143" fmla="*/ 5935320 w 12641071"/>
              <a:gd name="connsiteY72-43144" fmla="*/ 4931081 h 5795240"/>
              <a:gd name="connsiteX73-43145" fmla="*/ 4971763 w 12641071"/>
              <a:gd name="connsiteY73-43146" fmla="*/ 5330200 h 5795240"/>
              <a:gd name="connsiteX74-43147" fmla="*/ 3716172 w 12641071"/>
              <a:gd name="connsiteY74-43148" fmla="*/ 4497938 h 5795240"/>
              <a:gd name="connsiteX75-43149" fmla="*/ 3659438 w 12641071"/>
              <a:gd name="connsiteY75-43150" fmla="*/ 4330309 h 5795240"/>
              <a:gd name="connsiteX76-43151" fmla="*/ 3659440 w 12641071"/>
              <a:gd name="connsiteY76-43152" fmla="*/ 4330309 h 5795240"/>
              <a:gd name="connsiteX77-43153" fmla="*/ 3613217 w 12641071"/>
              <a:gd name="connsiteY77-43154" fmla="*/ 4245153 h 5795240"/>
              <a:gd name="connsiteX78-43155" fmla="*/ 3083792 w 12641071"/>
              <a:gd name="connsiteY78-43156" fmla="*/ 3963660 h 5795240"/>
              <a:gd name="connsiteX79-43157" fmla="*/ 2835272 w 12641071"/>
              <a:gd name="connsiteY79-43158" fmla="*/ 4013833 h 5795240"/>
              <a:gd name="connsiteX80-43159" fmla="*/ 2762875 w 12641071"/>
              <a:gd name="connsiteY80-43160" fmla="*/ 4057784 h 5795240"/>
              <a:gd name="connsiteX81-43161" fmla="*/ 2664698 w 12641071"/>
              <a:gd name="connsiteY81-43162" fmla="*/ 4117431 h 5795240"/>
              <a:gd name="connsiteX82-43163" fmla="*/ 1804544 w 12641071"/>
              <a:gd name="connsiteY82-43164" fmla="*/ 4335229 h 5795240"/>
              <a:gd name="connsiteX83-43165" fmla="*/ 0 w 12641071"/>
              <a:gd name="connsiteY83-43166" fmla="*/ 2530685 h 5795240"/>
              <a:gd name="connsiteX84-43167" fmla="*/ 1804544 w 12641071"/>
              <a:gd name="connsiteY84-43168" fmla="*/ 726143 h 5795240"/>
              <a:gd name="connsiteX85-43169" fmla="*/ 3080549 w 12641071"/>
              <a:gd name="connsiteY85-43170" fmla="*/ 1254682 h 5795240"/>
              <a:gd name="connsiteX86-43171" fmla="*/ 3268676 w 12641071"/>
              <a:gd name="connsiteY86-43172" fmla="*/ 1461167 h 5795240"/>
              <a:gd name="connsiteX87-43173" fmla="*/ 3565826 w 12641071"/>
              <a:gd name="connsiteY87-43174" fmla="*/ 1551935 h 5795240"/>
              <a:gd name="connsiteX88-43175" fmla="*/ 4086504 w 12641071"/>
              <a:gd name="connsiteY88-43176" fmla="*/ 1127574 h 5795240"/>
              <a:gd name="connsiteX89-43177" fmla="*/ 4103078 w 12641071"/>
              <a:gd name="connsiteY89-43178" fmla="*/ 1004204 h 5795240"/>
              <a:gd name="connsiteX90-43179" fmla="*/ 5215874 w 12641071"/>
              <a:gd name="connsiteY90-43180" fmla="*/ 0 h 5795240"/>
              <a:gd name="connsiteX0-43181" fmla="*/ 5215874 w 12641071"/>
              <a:gd name="connsiteY0-43182" fmla="*/ 0 h 5795240"/>
              <a:gd name="connsiteX1-43183" fmla="*/ 5927386 w 12641071"/>
              <a:gd name="connsiteY1-43184" fmla="*/ 255427 h 5795240"/>
              <a:gd name="connsiteX2-43185" fmla="*/ 6105193 w 12641071"/>
              <a:gd name="connsiteY2-43186" fmla="*/ 442067 h 5795240"/>
              <a:gd name="connsiteX3-43187" fmla="*/ 6105193 w 12641071"/>
              <a:gd name="connsiteY3-43188" fmla="*/ 442069 h 5795240"/>
              <a:gd name="connsiteX4-43189" fmla="*/ 6141460 w 12641071"/>
              <a:gd name="connsiteY4-43190" fmla="*/ 475027 h 5795240"/>
              <a:gd name="connsiteX5-43191" fmla="*/ 6788665 w 12641071"/>
              <a:gd name="connsiteY5-43192" fmla="*/ 707369 h 5795240"/>
              <a:gd name="connsiteX6-43193" fmla="*/ 7184710 w 12641071"/>
              <a:gd name="connsiteY6-43194" fmla="*/ 627411 h 5795240"/>
              <a:gd name="connsiteX7-43195" fmla="*/ 7314851 w 12641071"/>
              <a:gd name="connsiteY7-43196" fmla="*/ 559537 h 5795240"/>
              <a:gd name="connsiteX8-43197" fmla="*/ 7314853 w 12641071"/>
              <a:gd name="connsiteY8-43198" fmla="*/ 559536 h 5795240"/>
              <a:gd name="connsiteX9-43199" fmla="*/ 7314851 w 12641071"/>
              <a:gd name="connsiteY9-43200" fmla="*/ 559537 h 5795240"/>
              <a:gd name="connsiteX10-43201" fmla="*/ 7391626 w 12641071"/>
              <a:gd name="connsiteY10-43202" fmla="*/ 508114 h 5795240"/>
              <a:gd name="connsiteX11-43203" fmla="*/ 7391631 w 12641071"/>
              <a:gd name="connsiteY11-43204" fmla="*/ 508110 h 5795240"/>
              <a:gd name="connsiteX12-43205" fmla="*/ 7478934 w 12641071"/>
              <a:gd name="connsiteY12-43206" fmla="*/ 466053 h 5795240"/>
              <a:gd name="connsiteX13-43207" fmla="*/ 7897193 w 12641071"/>
              <a:gd name="connsiteY13-43208" fmla="*/ 381611 h 5795240"/>
              <a:gd name="connsiteX14-43209" fmla="*/ 8788216 w 12641071"/>
              <a:gd name="connsiteY14-43210" fmla="*/ 855364 h 5795240"/>
              <a:gd name="connsiteX15-43211" fmla="*/ 8832362 w 12641071"/>
              <a:gd name="connsiteY15-43212" fmla="*/ 928030 h 5795240"/>
              <a:gd name="connsiteX16-43213" fmla="*/ 8832362 w 12641071"/>
              <a:gd name="connsiteY16-43214" fmla="*/ 928033 h 5795240"/>
              <a:gd name="connsiteX17-43215" fmla="*/ 8878117 w 12641071"/>
              <a:gd name="connsiteY17-43216" fmla="*/ 1018851 h 5795240"/>
              <a:gd name="connsiteX18-43217" fmla="*/ 8877719 w 12641071"/>
              <a:gd name="connsiteY18-43218" fmla="*/ 1018369 h 5795240"/>
              <a:gd name="connsiteX19-43219" fmla="*/ 8877719 w 12641071"/>
              <a:gd name="connsiteY19-43220" fmla="*/ 1018371 h 5795240"/>
              <a:gd name="connsiteX20-43221" fmla="*/ 8878116 w 12641071"/>
              <a:gd name="connsiteY20-43222" fmla="*/ 1018851 h 5795240"/>
              <a:gd name="connsiteX21-43223" fmla="*/ 8931285 w 12641071"/>
              <a:gd name="connsiteY21-43224" fmla="*/ 1083292 h 5795240"/>
              <a:gd name="connsiteX22-43225" fmla="*/ 9241478 w 12641071"/>
              <a:gd name="connsiteY22-43226" fmla="*/ 1211778 h 5795240"/>
              <a:gd name="connsiteX23-43227" fmla="*/ 9605238 w 12641071"/>
              <a:gd name="connsiteY23-43228" fmla="*/ 1018369 h 5795240"/>
              <a:gd name="connsiteX24-43229" fmla="*/ 9636247 w 12641071"/>
              <a:gd name="connsiteY24-43230" fmla="*/ 961241 h 5795240"/>
              <a:gd name="connsiteX25-43231" fmla="*/ 9641995 w 12641071"/>
              <a:gd name="connsiteY25-43232" fmla="*/ 961152 h 5795240"/>
              <a:gd name="connsiteX26-43233" fmla="*/ 9584939 w 12641071"/>
              <a:gd name="connsiteY26-43234" fmla="*/ 1079594 h 5795240"/>
              <a:gd name="connsiteX27-43235" fmla="*/ 9584939 w 12641071"/>
              <a:gd name="connsiteY27-43236" fmla="*/ 1079596 h 5795240"/>
              <a:gd name="connsiteX28-43237" fmla="*/ 9641995 w 12641071"/>
              <a:gd name="connsiteY28-43238" fmla="*/ 961153 h 5795240"/>
              <a:gd name="connsiteX29-43239" fmla="*/ 9653069 w 12641071"/>
              <a:gd name="connsiteY29-43240" fmla="*/ 960983 h 5795240"/>
              <a:gd name="connsiteX30-43241" fmla="*/ 9801564 w 12641071"/>
              <a:gd name="connsiteY30-43242" fmla="*/ 1196828 h 5795240"/>
              <a:gd name="connsiteX31-43243" fmla="*/ 9801566 w 12641071"/>
              <a:gd name="connsiteY31-43244" fmla="*/ 1196828 h 5795240"/>
              <a:gd name="connsiteX32-43245" fmla="*/ 9653070 w 12641071"/>
              <a:gd name="connsiteY32-43246" fmla="*/ 960982 h 5795240"/>
              <a:gd name="connsiteX33-43247" fmla="*/ 9641996 w 12641071"/>
              <a:gd name="connsiteY33-43248" fmla="*/ 961152 h 5795240"/>
              <a:gd name="connsiteX34-43249" fmla="*/ 9651917 w 12641071"/>
              <a:gd name="connsiteY34-43250" fmla="*/ 940556 h 5795240"/>
              <a:gd name="connsiteX35-43251" fmla="*/ 11050508 w 12641071"/>
              <a:gd name="connsiteY35-43252" fmla="*/ 108150 h 5795240"/>
              <a:gd name="connsiteX36-43253" fmla="*/ 12641071 w 12641071"/>
              <a:gd name="connsiteY36-43254" fmla="*/ 1698711 h 5795240"/>
              <a:gd name="connsiteX37-43255" fmla="*/ 11371062 w 12641071"/>
              <a:gd name="connsiteY37-43256" fmla="*/ 3256960 h 5795240"/>
              <a:gd name="connsiteX38-43257" fmla="*/ 11215953 w 12641071"/>
              <a:gd name="connsiteY38-43258" fmla="*/ 3280632 h 5795240"/>
              <a:gd name="connsiteX39-43259" fmla="*/ 11142318 w 12641071"/>
              <a:gd name="connsiteY39-43260" fmla="*/ 3276914 h 5795240"/>
              <a:gd name="connsiteX40-43261" fmla="*/ 11215952 w 12641071"/>
              <a:gd name="connsiteY40-43262" fmla="*/ 3280632 h 5795240"/>
              <a:gd name="connsiteX41-43263" fmla="*/ 11213133 w 12641071"/>
              <a:gd name="connsiteY41-43264" fmla="*/ 3281062 h 5795240"/>
              <a:gd name="connsiteX42-43265" fmla="*/ 11116921 w 12641071"/>
              <a:gd name="connsiteY42-43266" fmla="*/ 3285921 h 5795240"/>
              <a:gd name="connsiteX43-43267" fmla="*/ 11050507 w 12641071"/>
              <a:gd name="connsiteY43-43268" fmla="*/ 3289274 h 5795240"/>
              <a:gd name="connsiteX44-43269" fmla="*/ 11006292 w 12641071"/>
              <a:gd name="connsiteY44-43270" fmla="*/ 3287041 h 5795240"/>
              <a:gd name="connsiteX45-43271" fmla="*/ 10937101 w 12641071"/>
              <a:gd name="connsiteY45-43272" fmla="*/ 3297601 h 5795240"/>
              <a:gd name="connsiteX46-43273" fmla="*/ 10144740 w 12641071"/>
              <a:gd name="connsiteY46-43274" fmla="*/ 4089962 h 5795240"/>
              <a:gd name="connsiteX47-43275" fmla="*/ 10130374 w 12641071"/>
              <a:gd name="connsiteY47-43276" fmla="*/ 4184101 h 5795240"/>
              <a:gd name="connsiteX48-43277" fmla="*/ 10130375 w 12641071"/>
              <a:gd name="connsiteY48-43278" fmla="*/ 4184103 h 5795240"/>
              <a:gd name="connsiteX49-43279" fmla="*/ 10130656 w 12641071"/>
              <a:gd name="connsiteY49-43280" fmla="*/ 4185950 h 5795240"/>
              <a:gd name="connsiteX50-43281" fmla="*/ 10138194 w 12641071"/>
              <a:gd name="connsiteY50-43282" fmla="*/ 4335228 h 5795240"/>
              <a:gd name="connsiteX51-43283" fmla="*/ 10137710 w 12641071"/>
              <a:gd name="connsiteY51-43284" fmla="*/ 4344822 h 5795240"/>
              <a:gd name="connsiteX52-43285" fmla="*/ 10133555 w 12641071"/>
              <a:gd name="connsiteY52-43286" fmla="*/ 4427096 h 5795240"/>
              <a:gd name="connsiteX53-43287" fmla="*/ 10129312 w 12641071"/>
              <a:gd name="connsiteY53-43288" fmla="*/ 4399289 h 5795240"/>
              <a:gd name="connsiteX54-43289" fmla="*/ 10126797 w 12641071"/>
              <a:gd name="connsiteY54-43290" fmla="*/ 4349498 h 5795240"/>
              <a:gd name="connsiteX55-43291" fmla="*/ 10126796 w 12641071"/>
              <a:gd name="connsiteY55-43292" fmla="*/ 4349498 h 5795240"/>
              <a:gd name="connsiteX56-43293" fmla="*/ 10129311 w 12641071"/>
              <a:gd name="connsiteY56-43294" fmla="*/ 4399289 h 5795240"/>
              <a:gd name="connsiteX57-43295" fmla="*/ 10133554 w 12641071"/>
              <a:gd name="connsiteY57-43296" fmla="*/ 4427096 h 5795240"/>
              <a:gd name="connsiteX58-43297" fmla="*/ 10130656 w 12641071"/>
              <a:gd name="connsiteY58-43298" fmla="*/ 4484506 h 5795240"/>
              <a:gd name="connsiteX59-43299" fmla="*/ 8678182 w 12641071"/>
              <a:gd name="connsiteY59-43300" fmla="*/ 5795240 h 5795240"/>
              <a:gd name="connsiteX60-43301" fmla="*/ 7467518 w 12641071"/>
              <a:gd name="connsiteY60-43302" fmla="*/ 5151535 h 5795240"/>
              <a:gd name="connsiteX61-43303" fmla="*/ 7419945 w 12641071"/>
              <a:gd name="connsiteY61-43304" fmla="*/ 5073228 h 5795240"/>
              <a:gd name="connsiteX62-43305" fmla="*/ 7367299 w 12641071"/>
              <a:gd name="connsiteY62-43306" fmla="*/ 4974928 h 5795240"/>
              <a:gd name="connsiteX63-43307" fmla="*/ 7320958 w 12641071"/>
              <a:gd name="connsiteY63-43308" fmla="*/ 4870887 h 5795240"/>
              <a:gd name="connsiteX64-43309" fmla="*/ 7322174 w 12641071"/>
              <a:gd name="connsiteY64-43310" fmla="*/ 4872361 h 5795240"/>
              <a:gd name="connsiteX65-43311" fmla="*/ 7322175 w 12641071"/>
              <a:gd name="connsiteY65-43312" fmla="*/ 4872361 h 5795240"/>
              <a:gd name="connsiteX66-43313" fmla="*/ 7223551 w 12641071"/>
              <a:gd name="connsiteY66-43314" fmla="*/ 4752829 h 5795240"/>
              <a:gd name="connsiteX67-43315" fmla="*/ 6652445 w 12641071"/>
              <a:gd name="connsiteY67-43316" fmla="*/ 4516269 h 5795240"/>
              <a:gd name="connsiteX68-43317" fmla="*/ 6200873 w 12641071"/>
              <a:gd name="connsiteY68-43318" fmla="*/ 4654206 h 5795240"/>
              <a:gd name="connsiteX69-43319" fmla="*/ 6088813 w 12641071"/>
              <a:gd name="connsiteY69-43320" fmla="*/ 4746663 h 5795240"/>
              <a:gd name="connsiteX70-43321" fmla="*/ 6023271 w 12641071"/>
              <a:gd name="connsiteY70-43322" fmla="*/ 4834312 h 5795240"/>
              <a:gd name="connsiteX71-43323" fmla="*/ 5935320 w 12641071"/>
              <a:gd name="connsiteY71-43324" fmla="*/ 4931081 h 5795240"/>
              <a:gd name="connsiteX72-43325" fmla="*/ 4971763 w 12641071"/>
              <a:gd name="connsiteY72-43326" fmla="*/ 5330200 h 5795240"/>
              <a:gd name="connsiteX73-43327" fmla="*/ 3716172 w 12641071"/>
              <a:gd name="connsiteY73-43328" fmla="*/ 4497938 h 5795240"/>
              <a:gd name="connsiteX74-43329" fmla="*/ 3659438 w 12641071"/>
              <a:gd name="connsiteY74-43330" fmla="*/ 4330309 h 5795240"/>
              <a:gd name="connsiteX75-43331" fmla="*/ 3659440 w 12641071"/>
              <a:gd name="connsiteY75-43332" fmla="*/ 4330309 h 5795240"/>
              <a:gd name="connsiteX76-43333" fmla="*/ 3613217 w 12641071"/>
              <a:gd name="connsiteY76-43334" fmla="*/ 4245153 h 5795240"/>
              <a:gd name="connsiteX77-43335" fmla="*/ 3083792 w 12641071"/>
              <a:gd name="connsiteY77-43336" fmla="*/ 3963660 h 5795240"/>
              <a:gd name="connsiteX78-43337" fmla="*/ 2835272 w 12641071"/>
              <a:gd name="connsiteY78-43338" fmla="*/ 4013833 h 5795240"/>
              <a:gd name="connsiteX79-43339" fmla="*/ 2762875 w 12641071"/>
              <a:gd name="connsiteY79-43340" fmla="*/ 4057784 h 5795240"/>
              <a:gd name="connsiteX80-43341" fmla="*/ 2664698 w 12641071"/>
              <a:gd name="connsiteY80-43342" fmla="*/ 4117431 h 5795240"/>
              <a:gd name="connsiteX81-43343" fmla="*/ 1804544 w 12641071"/>
              <a:gd name="connsiteY81-43344" fmla="*/ 4335229 h 5795240"/>
              <a:gd name="connsiteX82-43345" fmla="*/ 0 w 12641071"/>
              <a:gd name="connsiteY82-43346" fmla="*/ 2530685 h 5795240"/>
              <a:gd name="connsiteX83-43347" fmla="*/ 1804544 w 12641071"/>
              <a:gd name="connsiteY83-43348" fmla="*/ 726143 h 5795240"/>
              <a:gd name="connsiteX84-43349" fmla="*/ 3080549 w 12641071"/>
              <a:gd name="connsiteY84-43350" fmla="*/ 1254682 h 5795240"/>
              <a:gd name="connsiteX85-43351" fmla="*/ 3268676 w 12641071"/>
              <a:gd name="connsiteY85-43352" fmla="*/ 1461167 h 5795240"/>
              <a:gd name="connsiteX86-43353" fmla="*/ 3565826 w 12641071"/>
              <a:gd name="connsiteY86-43354" fmla="*/ 1551935 h 5795240"/>
              <a:gd name="connsiteX87-43355" fmla="*/ 4086504 w 12641071"/>
              <a:gd name="connsiteY87-43356" fmla="*/ 1127574 h 5795240"/>
              <a:gd name="connsiteX88-43357" fmla="*/ 4103078 w 12641071"/>
              <a:gd name="connsiteY88-43358" fmla="*/ 1004204 h 5795240"/>
              <a:gd name="connsiteX89-43359" fmla="*/ 5215874 w 12641071"/>
              <a:gd name="connsiteY89-43360" fmla="*/ 0 h 5795240"/>
              <a:gd name="connsiteX0-43361" fmla="*/ 5215874 w 12641071"/>
              <a:gd name="connsiteY0-43362" fmla="*/ 0 h 5795240"/>
              <a:gd name="connsiteX1-43363" fmla="*/ 5927386 w 12641071"/>
              <a:gd name="connsiteY1-43364" fmla="*/ 255427 h 5795240"/>
              <a:gd name="connsiteX2-43365" fmla="*/ 6105193 w 12641071"/>
              <a:gd name="connsiteY2-43366" fmla="*/ 442067 h 5795240"/>
              <a:gd name="connsiteX3-43367" fmla="*/ 6105193 w 12641071"/>
              <a:gd name="connsiteY3-43368" fmla="*/ 442069 h 5795240"/>
              <a:gd name="connsiteX4-43369" fmla="*/ 6141460 w 12641071"/>
              <a:gd name="connsiteY4-43370" fmla="*/ 475027 h 5795240"/>
              <a:gd name="connsiteX5-43371" fmla="*/ 6788665 w 12641071"/>
              <a:gd name="connsiteY5-43372" fmla="*/ 707369 h 5795240"/>
              <a:gd name="connsiteX6-43373" fmla="*/ 7184710 w 12641071"/>
              <a:gd name="connsiteY6-43374" fmla="*/ 627411 h 5795240"/>
              <a:gd name="connsiteX7-43375" fmla="*/ 7314851 w 12641071"/>
              <a:gd name="connsiteY7-43376" fmla="*/ 559537 h 5795240"/>
              <a:gd name="connsiteX8-43377" fmla="*/ 7314853 w 12641071"/>
              <a:gd name="connsiteY8-43378" fmla="*/ 559536 h 5795240"/>
              <a:gd name="connsiteX9-43379" fmla="*/ 7314851 w 12641071"/>
              <a:gd name="connsiteY9-43380" fmla="*/ 559537 h 5795240"/>
              <a:gd name="connsiteX10-43381" fmla="*/ 7391626 w 12641071"/>
              <a:gd name="connsiteY10-43382" fmla="*/ 508114 h 5795240"/>
              <a:gd name="connsiteX11-43383" fmla="*/ 7391631 w 12641071"/>
              <a:gd name="connsiteY11-43384" fmla="*/ 508110 h 5795240"/>
              <a:gd name="connsiteX12-43385" fmla="*/ 7478934 w 12641071"/>
              <a:gd name="connsiteY12-43386" fmla="*/ 466053 h 5795240"/>
              <a:gd name="connsiteX13-43387" fmla="*/ 7897193 w 12641071"/>
              <a:gd name="connsiteY13-43388" fmla="*/ 381611 h 5795240"/>
              <a:gd name="connsiteX14-43389" fmla="*/ 8788216 w 12641071"/>
              <a:gd name="connsiteY14-43390" fmla="*/ 855364 h 5795240"/>
              <a:gd name="connsiteX15-43391" fmla="*/ 8832362 w 12641071"/>
              <a:gd name="connsiteY15-43392" fmla="*/ 928030 h 5795240"/>
              <a:gd name="connsiteX16-43393" fmla="*/ 8832362 w 12641071"/>
              <a:gd name="connsiteY16-43394" fmla="*/ 928033 h 5795240"/>
              <a:gd name="connsiteX17-43395" fmla="*/ 8878117 w 12641071"/>
              <a:gd name="connsiteY17-43396" fmla="*/ 1018851 h 5795240"/>
              <a:gd name="connsiteX18-43397" fmla="*/ 8877719 w 12641071"/>
              <a:gd name="connsiteY18-43398" fmla="*/ 1018369 h 5795240"/>
              <a:gd name="connsiteX19-43399" fmla="*/ 8877719 w 12641071"/>
              <a:gd name="connsiteY19-43400" fmla="*/ 1018371 h 5795240"/>
              <a:gd name="connsiteX20-43401" fmla="*/ 8878116 w 12641071"/>
              <a:gd name="connsiteY20-43402" fmla="*/ 1018851 h 5795240"/>
              <a:gd name="connsiteX21-43403" fmla="*/ 8931285 w 12641071"/>
              <a:gd name="connsiteY21-43404" fmla="*/ 1083292 h 5795240"/>
              <a:gd name="connsiteX22-43405" fmla="*/ 9241478 w 12641071"/>
              <a:gd name="connsiteY22-43406" fmla="*/ 1211778 h 5795240"/>
              <a:gd name="connsiteX23-43407" fmla="*/ 9605238 w 12641071"/>
              <a:gd name="connsiteY23-43408" fmla="*/ 1018369 h 5795240"/>
              <a:gd name="connsiteX24-43409" fmla="*/ 9636247 w 12641071"/>
              <a:gd name="connsiteY24-43410" fmla="*/ 961241 h 5795240"/>
              <a:gd name="connsiteX25-43411" fmla="*/ 9641995 w 12641071"/>
              <a:gd name="connsiteY25-43412" fmla="*/ 961152 h 5795240"/>
              <a:gd name="connsiteX26-43413" fmla="*/ 9584939 w 12641071"/>
              <a:gd name="connsiteY26-43414" fmla="*/ 1079594 h 5795240"/>
              <a:gd name="connsiteX27-43415" fmla="*/ 9584939 w 12641071"/>
              <a:gd name="connsiteY27-43416" fmla="*/ 1079596 h 5795240"/>
              <a:gd name="connsiteX28-43417" fmla="*/ 9641995 w 12641071"/>
              <a:gd name="connsiteY28-43418" fmla="*/ 961153 h 5795240"/>
              <a:gd name="connsiteX29-43419" fmla="*/ 9653069 w 12641071"/>
              <a:gd name="connsiteY29-43420" fmla="*/ 960983 h 5795240"/>
              <a:gd name="connsiteX30-43421" fmla="*/ 9801564 w 12641071"/>
              <a:gd name="connsiteY30-43422" fmla="*/ 1196828 h 5795240"/>
              <a:gd name="connsiteX31-43423" fmla="*/ 9653070 w 12641071"/>
              <a:gd name="connsiteY31-43424" fmla="*/ 960982 h 5795240"/>
              <a:gd name="connsiteX32-43425" fmla="*/ 9641996 w 12641071"/>
              <a:gd name="connsiteY32-43426" fmla="*/ 961152 h 5795240"/>
              <a:gd name="connsiteX33-43427" fmla="*/ 9651917 w 12641071"/>
              <a:gd name="connsiteY33-43428" fmla="*/ 940556 h 5795240"/>
              <a:gd name="connsiteX34-43429" fmla="*/ 11050508 w 12641071"/>
              <a:gd name="connsiteY34-43430" fmla="*/ 108150 h 5795240"/>
              <a:gd name="connsiteX35-43431" fmla="*/ 12641071 w 12641071"/>
              <a:gd name="connsiteY35-43432" fmla="*/ 1698711 h 5795240"/>
              <a:gd name="connsiteX36-43433" fmla="*/ 11371062 w 12641071"/>
              <a:gd name="connsiteY36-43434" fmla="*/ 3256960 h 5795240"/>
              <a:gd name="connsiteX37-43435" fmla="*/ 11215953 w 12641071"/>
              <a:gd name="connsiteY37-43436" fmla="*/ 3280632 h 5795240"/>
              <a:gd name="connsiteX38-43437" fmla="*/ 11142318 w 12641071"/>
              <a:gd name="connsiteY38-43438" fmla="*/ 3276914 h 5795240"/>
              <a:gd name="connsiteX39-43439" fmla="*/ 11215952 w 12641071"/>
              <a:gd name="connsiteY39-43440" fmla="*/ 3280632 h 5795240"/>
              <a:gd name="connsiteX40-43441" fmla="*/ 11213133 w 12641071"/>
              <a:gd name="connsiteY40-43442" fmla="*/ 3281062 h 5795240"/>
              <a:gd name="connsiteX41-43443" fmla="*/ 11116921 w 12641071"/>
              <a:gd name="connsiteY41-43444" fmla="*/ 3285921 h 5795240"/>
              <a:gd name="connsiteX42-43445" fmla="*/ 11050507 w 12641071"/>
              <a:gd name="connsiteY42-43446" fmla="*/ 3289274 h 5795240"/>
              <a:gd name="connsiteX43-43447" fmla="*/ 11006292 w 12641071"/>
              <a:gd name="connsiteY43-43448" fmla="*/ 3287041 h 5795240"/>
              <a:gd name="connsiteX44-43449" fmla="*/ 10937101 w 12641071"/>
              <a:gd name="connsiteY44-43450" fmla="*/ 3297601 h 5795240"/>
              <a:gd name="connsiteX45-43451" fmla="*/ 10144740 w 12641071"/>
              <a:gd name="connsiteY45-43452" fmla="*/ 4089962 h 5795240"/>
              <a:gd name="connsiteX46-43453" fmla="*/ 10130374 w 12641071"/>
              <a:gd name="connsiteY46-43454" fmla="*/ 4184101 h 5795240"/>
              <a:gd name="connsiteX47-43455" fmla="*/ 10130375 w 12641071"/>
              <a:gd name="connsiteY47-43456" fmla="*/ 4184103 h 5795240"/>
              <a:gd name="connsiteX48-43457" fmla="*/ 10130656 w 12641071"/>
              <a:gd name="connsiteY48-43458" fmla="*/ 4185950 h 5795240"/>
              <a:gd name="connsiteX49-43459" fmla="*/ 10138194 w 12641071"/>
              <a:gd name="connsiteY49-43460" fmla="*/ 4335228 h 5795240"/>
              <a:gd name="connsiteX50-43461" fmla="*/ 10137710 w 12641071"/>
              <a:gd name="connsiteY50-43462" fmla="*/ 4344822 h 5795240"/>
              <a:gd name="connsiteX51-43463" fmla="*/ 10133555 w 12641071"/>
              <a:gd name="connsiteY51-43464" fmla="*/ 4427096 h 5795240"/>
              <a:gd name="connsiteX52-43465" fmla="*/ 10129312 w 12641071"/>
              <a:gd name="connsiteY52-43466" fmla="*/ 4399289 h 5795240"/>
              <a:gd name="connsiteX53-43467" fmla="*/ 10126797 w 12641071"/>
              <a:gd name="connsiteY53-43468" fmla="*/ 4349498 h 5795240"/>
              <a:gd name="connsiteX54-43469" fmla="*/ 10126796 w 12641071"/>
              <a:gd name="connsiteY54-43470" fmla="*/ 4349498 h 5795240"/>
              <a:gd name="connsiteX55-43471" fmla="*/ 10129311 w 12641071"/>
              <a:gd name="connsiteY55-43472" fmla="*/ 4399289 h 5795240"/>
              <a:gd name="connsiteX56-43473" fmla="*/ 10133554 w 12641071"/>
              <a:gd name="connsiteY56-43474" fmla="*/ 4427096 h 5795240"/>
              <a:gd name="connsiteX57-43475" fmla="*/ 10130656 w 12641071"/>
              <a:gd name="connsiteY57-43476" fmla="*/ 4484506 h 5795240"/>
              <a:gd name="connsiteX58-43477" fmla="*/ 8678182 w 12641071"/>
              <a:gd name="connsiteY58-43478" fmla="*/ 5795240 h 5795240"/>
              <a:gd name="connsiteX59-43479" fmla="*/ 7467518 w 12641071"/>
              <a:gd name="connsiteY59-43480" fmla="*/ 5151535 h 5795240"/>
              <a:gd name="connsiteX60-43481" fmla="*/ 7419945 w 12641071"/>
              <a:gd name="connsiteY60-43482" fmla="*/ 5073228 h 5795240"/>
              <a:gd name="connsiteX61-43483" fmla="*/ 7367299 w 12641071"/>
              <a:gd name="connsiteY61-43484" fmla="*/ 4974928 h 5795240"/>
              <a:gd name="connsiteX62-43485" fmla="*/ 7320958 w 12641071"/>
              <a:gd name="connsiteY62-43486" fmla="*/ 4870887 h 5795240"/>
              <a:gd name="connsiteX63-43487" fmla="*/ 7322174 w 12641071"/>
              <a:gd name="connsiteY63-43488" fmla="*/ 4872361 h 5795240"/>
              <a:gd name="connsiteX64-43489" fmla="*/ 7322175 w 12641071"/>
              <a:gd name="connsiteY64-43490" fmla="*/ 4872361 h 5795240"/>
              <a:gd name="connsiteX65-43491" fmla="*/ 7223551 w 12641071"/>
              <a:gd name="connsiteY65-43492" fmla="*/ 4752829 h 5795240"/>
              <a:gd name="connsiteX66-43493" fmla="*/ 6652445 w 12641071"/>
              <a:gd name="connsiteY66-43494" fmla="*/ 4516269 h 5795240"/>
              <a:gd name="connsiteX67-43495" fmla="*/ 6200873 w 12641071"/>
              <a:gd name="connsiteY67-43496" fmla="*/ 4654206 h 5795240"/>
              <a:gd name="connsiteX68-43497" fmla="*/ 6088813 w 12641071"/>
              <a:gd name="connsiteY68-43498" fmla="*/ 4746663 h 5795240"/>
              <a:gd name="connsiteX69-43499" fmla="*/ 6023271 w 12641071"/>
              <a:gd name="connsiteY69-43500" fmla="*/ 4834312 h 5795240"/>
              <a:gd name="connsiteX70-43501" fmla="*/ 5935320 w 12641071"/>
              <a:gd name="connsiteY70-43502" fmla="*/ 4931081 h 5795240"/>
              <a:gd name="connsiteX71-43503" fmla="*/ 4971763 w 12641071"/>
              <a:gd name="connsiteY71-43504" fmla="*/ 5330200 h 5795240"/>
              <a:gd name="connsiteX72-43505" fmla="*/ 3716172 w 12641071"/>
              <a:gd name="connsiteY72-43506" fmla="*/ 4497938 h 5795240"/>
              <a:gd name="connsiteX73-43507" fmla="*/ 3659438 w 12641071"/>
              <a:gd name="connsiteY73-43508" fmla="*/ 4330309 h 5795240"/>
              <a:gd name="connsiteX74-43509" fmla="*/ 3659440 w 12641071"/>
              <a:gd name="connsiteY74-43510" fmla="*/ 4330309 h 5795240"/>
              <a:gd name="connsiteX75-43511" fmla="*/ 3613217 w 12641071"/>
              <a:gd name="connsiteY75-43512" fmla="*/ 4245153 h 5795240"/>
              <a:gd name="connsiteX76-43513" fmla="*/ 3083792 w 12641071"/>
              <a:gd name="connsiteY76-43514" fmla="*/ 3963660 h 5795240"/>
              <a:gd name="connsiteX77-43515" fmla="*/ 2835272 w 12641071"/>
              <a:gd name="connsiteY77-43516" fmla="*/ 4013833 h 5795240"/>
              <a:gd name="connsiteX78-43517" fmla="*/ 2762875 w 12641071"/>
              <a:gd name="connsiteY78-43518" fmla="*/ 4057784 h 5795240"/>
              <a:gd name="connsiteX79-43519" fmla="*/ 2664698 w 12641071"/>
              <a:gd name="connsiteY79-43520" fmla="*/ 4117431 h 5795240"/>
              <a:gd name="connsiteX80-43521" fmla="*/ 1804544 w 12641071"/>
              <a:gd name="connsiteY80-43522" fmla="*/ 4335229 h 5795240"/>
              <a:gd name="connsiteX81-43523" fmla="*/ 0 w 12641071"/>
              <a:gd name="connsiteY81-43524" fmla="*/ 2530685 h 5795240"/>
              <a:gd name="connsiteX82-43525" fmla="*/ 1804544 w 12641071"/>
              <a:gd name="connsiteY82-43526" fmla="*/ 726143 h 5795240"/>
              <a:gd name="connsiteX83-43527" fmla="*/ 3080549 w 12641071"/>
              <a:gd name="connsiteY83-43528" fmla="*/ 1254682 h 5795240"/>
              <a:gd name="connsiteX84-43529" fmla="*/ 3268676 w 12641071"/>
              <a:gd name="connsiteY84-43530" fmla="*/ 1461167 h 5795240"/>
              <a:gd name="connsiteX85-43531" fmla="*/ 3565826 w 12641071"/>
              <a:gd name="connsiteY85-43532" fmla="*/ 1551935 h 5795240"/>
              <a:gd name="connsiteX86-43533" fmla="*/ 4086504 w 12641071"/>
              <a:gd name="connsiteY86-43534" fmla="*/ 1127574 h 5795240"/>
              <a:gd name="connsiteX87-43535" fmla="*/ 4103078 w 12641071"/>
              <a:gd name="connsiteY87-43536" fmla="*/ 1004204 h 5795240"/>
              <a:gd name="connsiteX88-43537" fmla="*/ 5215874 w 12641071"/>
              <a:gd name="connsiteY88-43538" fmla="*/ 0 h 5795240"/>
              <a:gd name="connsiteX0-43539" fmla="*/ 5215874 w 12641071"/>
              <a:gd name="connsiteY0-43540" fmla="*/ 0 h 5795240"/>
              <a:gd name="connsiteX1-43541" fmla="*/ 5927386 w 12641071"/>
              <a:gd name="connsiteY1-43542" fmla="*/ 255427 h 5795240"/>
              <a:gd name="connsiteX2-43543" fmla="*/ 6105193 w 12641071"/>
              <a:gd name="connsiteY2-43544" fmla="*/ 442067 h 5795240"/>
              <a:gd name="connsiteX3-43545" fmla="*/ 6105193 w 12641071"/>
              <a:gd name="connsiteY3-43546" fmla="*/ 442069 h 5795240"/>
              <a:gd name="connsiteX4-43547" fmla="*/ 6141460 w 12641071"/>
              <a:gd name="connsiteY4-43548" fmla="*/ 475027 h 5795240"/>
              <a:gd name="connsiteX5-43549" fmla="*/ 6788665 w 12641071"/>
              <a:gd name="connsiteY5-43550" fmla="*/ 707369 h 5795240"/>
              <a:gd name="connsiteX6-43551" fmla="*/ 7184710 w 12641071"/>
              <a:gd name="connsiteY6-43552" fmla="*/ 627411 h 5795240"/>
              <a:gd name="connsiteX7-43553" fmla="*/ 7314851 w 12641071"/>
              <a:gd name="connsiteY7-43554" fmla="*/ 559537 h 5795240"/>
              <a:gd name="connsiteX8-43555" fmla="*/ 7314853 w 12641071"/>
              <a:gd name="connsiteY8-43556" fmla="*/ 559536 h 5795240"/>
              <a:gd name="connsiteX9-43557" fmla="*/ 7314851 w 12641071"/>
              <a:gd name="connsiteY9-43558" fmla="*/ 559537 h 5795240"/>
              <a:gd name="connsiteX10-43559" fmla="*/ 7391626 w 12641071"/>
              <a:gd name="connsiteY10-43560" fmla="*/ 508114 h 5795240"/>
              <a:gd name="connsiteX11-43561" fmla="*/ 7391631 w 12641071"/>
              <a:gd name="connsiteY11-43562" fmla="*/ 508110 h 5795240"/>
              <a:gd name="connsiteX12-43563" fmla="*/ 7478934 w 12641071"/>
              <a:gd name="connsiteY12-43564" fmla="*/ 466053 h 5795240"/>
              <a:gd name="connsiteX13-43565" fmla="*/ 7897193 w 12641071"/>
              <a:gd name="connsiteY13-43566" fmla="*/ 381611 h 5795240"/>
              <a:gd name="connsiteX14-43567" fmla="*/ 8788216 w 12641071"/>
              <a:gd name="connsiteY14-43568" fmla="*/ 855364 h 5795240"/>
              <a:gd name="connsiteX15-43569" fmla="*/ 8832362 w 12641071"/>
              <a:gd name="connsiteY15-43570" fmla="*/ 928030 h 5795240"/>
              <a:gd name="connsiteX16-43571" fmla="*/ 8832362 w 12641071"/>
              <a:gd name="connsiteY16-43572" fmla="*/ 928033 h 5795240"/>
              <a:gd name="connsiteX17-43573" fmla="*/ 8878117 w 12641071"/>
              <a:gd name="connsiteY17-43574" fmla="*/ 1018851 h 5795240"/>
              <a:gd name="connsiteX18-43575" fmla="*/ 8877719 w 12641071"/>
              <a:gd name="connsiteY18-43576" fmla="*/ 1018369 h 5795240"/>
              <a:gd name="connsiteX19-43577" fmla="*/ 8877719 w 12641071"/>
              <a:gd name="connsiteY19-43578" fmla="*/ 1018371 h 5795240"/>
              <a:gd name="connsiteX20-43579" fmla="*/ 8878116 w 12641071"/>
              <a:gd name="connsiteY20-43580" fmla="*/ 1018851 h 5795240"/>
              <a:gd name="connsiteX21-43581" fmla="*/ 8931285 w 12641071"/>
              <a:gd name="connsiteY21-43582" fmla="*/ 1083292 h 5795240"/>
              <a:gd name="connsiteX22-43583" fmla="*/ 9241478 w 12641071"/>
              <a:gd name="connsiteY22-43584" fmla="*/ 1211778 h 5795240"/>
              <a:gd name="connsiteX23-43585" fmla="*/ 9605238 w 12641071"/>
              <a:gd name="connsiteY23-43586" fmla="*/ 1018369 h 5795240"/>
              <a:gd name="connsiteX24-43587" fmla="*/ 9636247 w 12641071"/>
              <a:gd name="connsiteY24-43588" fmla="*/ 961241 h 5795240"/>
              <a:gd name="connsiteX25-43589" fmla="*/ 9641995 w 12641071"/>
              <a:gd name="connsiteY25-43590" fmla="*/ 961152 h 5795240"/>
              <a:gd name="connsiteX26-43591" fmla="*/ 9584939 w 12641071"/>
              <a:gd name="connsiteY26-43592" fmla="*/ 1079594 h 5795240"/>
              <a:gd name="connsiteX27-43593" fmla="*/ 9641995 w 12641071"/>
              <a:gd name="connsiteY27-43594" fmla="*/ 961153 h 5795240"/>
              <a:gd name="connsiteX28-43595" fmla="*/ 9653069 w 12641071"/>
              <a:gd name="connsiteY28-43596" fmla="*/ 960983 h 5795240"/>
              <a:gd name="connsiteX29-43597" fmla="*/ 9801564 w 12641071"/>
              <a:gd name="connsiteY29-43598" fmla="*/ 1196828 h 5795240"/>
              <a:gd name="connsiteX30-43599" fmla="*/ 9653070 w 12641071"/>
              <a:gd name="connsiteY30-43600" fmla="*/ 960982 h 5795240"/>
              <a:gd name="connsiteX31-43601" fmla="*/ 9641996 w 12641071"/>
              <a:gd name="connsiteY31-43602" fmla="*/ 961152 h 5795240"/>
              <a:gd name="connsiteX32-43603" fmla="*/ 9651917 w 12641071"/>
              <a:gd name="connsiteY32-43604" fmla="*/ 940556 h 5795240"/>
              <a:gd name="connsiteX33-43605" fmla="*/ 11050508 w 12641071"/>
              <a:gd name="connsiteY33-43606" fmla="*/ 108150 h 5795240"/>
              <a:gd name="connsiteX34-43607" fmla="*/ 12641071 w 12641071"/>
              <a:gd name="connsiteY34-43608" fmla="*/ 1698711 h 5795240"/>
              <a:gd name="connsiteX35-43609" fmla="*/ 11371062 w 12641071"/>
              <a:gd name="connsiteY35-43610" fmla="*/ 3256960 h 5795240"/>
              <a:gd name="connsiteX36-43611" fmla="*/ 11215953 w 12641071"/>
              <a:gd name="connsiteY36-43612" fmla="*/ 3280632 h 5795240"/>
              <a:gd name="connsiteX37-43613" fmla="*/ 11142318 w 12641071"/>
              <a:gd name="connsiteY37-43614" fmla="*/ 3276914 h 5795240"/>
              <a:gd name="connsiteX38-43615" fmla="*/ 11215952 w 12641071"/>
              <a:gd name="connsiteY38-43616" fmla="*/ 3280632 h 5795240"/>
              <a:gd name="connsiteX39-43617" fmla="*/ 11213133 w 12641071"/>
              <a:gd name="connsiteY39-43618" fmla="*/ 3281062 h 5795240"/>
              <a:gd name="connsiteX40-43619" fmla="*/ 11116921 w 12641071"/>
              <a:gd name="connsiteY40-43620" fmla="*/ 3285921 h 5795240"/>
              <a:gd name="connsiteX41-43621" fmla="*/ 11050507 w 12641071"/>
              <a:gd name="connsiteY41-43622" fmla="*/ 3289274 h 5795240"/>
              <a:gd name="connsiteX42-43623" fmla="*/ 11006292 w 12641071"/>
              <a:gd name="connsiteY42-43624" fmla="*/ 3287041 h 5795240"/>
              <a:gd name="connsiteX43-43625" fmla="*/ 10937101 w 12641071"/>
              <a:gd name="connsiteY43-43626" fmla="*/ 3297601 h 5795240"/>
              <a:gd name="connsiteX44-43627" fmla="*/ 10144740 w 12641071"/>
              <a:gd name="connsiteY44-43628" fmla="*/ 4089962 h 5795240"/>
              <a:gd name="connsiteX45-43629" fmla="*/ 10130374 w 12641071"/>
              <a:gd name="connsiteY45-43630" fmla="*/ 4184101 h 5795240"/>
              <a:gd name="connsiteX46-43631" fmla="*/ 10130375 w 12641071"/>
              <a:gd name="connsiteY46-43632" fmla="*/ 4184103 h 5795240"/>
              <a:gd name="connsiteX47-43633" fmla="*/ 10130656 w 12641071"/>
              <a:gd name="connsiteY47-43634" fmla="*/ 4185950 h 5795240"/>
              <a:gd name="connsiteX48-43635" fmla="*/ 10138194 w 12641071"/>
              <a:gd name="connsiteY48-43636" fmla="*/ 4335228 h 5795240"/>
              <a:gd name="connsiteX49-43637" fmla="*/ 10137710 w 12641071"/>
              <a:gd name="connsiteY49-43638" fmla="*/ 4344822 h 5795240"/>
              <a:gd name="connsiteX50-43639" fmla="*/ 10133555 w 12641071"/>
              <a:gd name="connsiteY50-43640" fmla="*/ 4427096 h 5795240"/>
              <a:gd name="connsiteX51-43641" fmla="*/ 10129312 w 12641071"/>
              <a:gd name="connsiteY51-43642" fmla="*/ 4399289 h 5795240"/>
              <a:gd name="connsiteX52-43643" fmla="*/ 10126797 w 12641071"/>
              <a:gd name="connsiteY52-43644" fmla="*/ 4349498 h 5795240"/>
              <a:gd name="connsiteX53-43645" fmla="*/ 10126796 w 12641071"/>
              <a:gd name="connsiteY53-43646" fmla="*/ 4349498 h 5795240"/>
              <a:gd name="connsiteX54-43647" fmla="*/ 10129311 w 12641071"/>
              <a:gd name="connsiteY54-43648" fmla="*/ 4399289 h 5795240"/>
              <a:gd name="connsiteX55-43649" fmla="*/ 10133554 w 12641071"/>
              <a:gd name="connsiteY55-43650" fmla="*/ 4427096 h 5795240"/>
              <a:gd name="connsiteX56-43651" fmla="*/ 10130656 w 12641071"/>
              <a:gd name="connsiteY56-43652" fmla="*/ 4484506 h 5795240"/>
              <a:gd name="connsiteX57-43653" fmla="*/ 8678182 w 12641071"/>
              <a:gd name="connsiteY57-43654" fmla="*/ 5795240 h 5795240"/>
              <a:gd name="connsiteX58-43655" fmla="*/ 7467518 w 12641071"/>
              <a:gd name="connsiteY58-43656" fmla="*/ 5151535 h 5795240"/>
              <a:gd name="connsiteX59-43657" fmla="*/ 7419945 w 12641071"/>
              <a:gd name="connsiteY59-43658" fmla="*/ 5073228 h 5795240"/>
              <a:gd name="connsiteX60-43659" fmla="*/ 7367299 w 12641071"/>
              <a:gd name="connsiteY60-43660" fmla="*/ 4974928 h 5795240"/>
              <a:gd name="connsiteX61-43661" fmla="*/ 7320958 w 12641071"/>
              <a:gd name="connsiteY61-43662" fmla="*/ 4870887 h 5795240"/>
              <a:gd name="connsiteX62-43663" fmla="*/ 7322174 w 12641071"/>
              <a:gd name="connsiteY62-43664" fmla="*/ 4872361 h 5795240"/>
              <a:gd name="connsiteX63-43665" fmla="*/ 7322175 w 12641071"/>
              <a:gd name="connsiteY63-43666" fmla="*/ 4872361 h 5795240"/>
              <a:gd name="connsiteX64-43667" fmla="*/ 7223551 w 12641071"/>
              <a:gd name="connsiteY64-43668" fmla="*/ 4752829 h 5795240"/>
              <a:gd name="connsiteX65-43669" fmla="*/ 6652445 w 12641071"/>
              <a:gd name="connsiteY65-43670" fmla="*/ 4516269 h 5795240"/>
              <a:gd name="connsiteX66-43671" fmla="*/ 6200873 w 12641071"/>
              <a:gd name="connsiteY66-43672" fmla="*/ 4654206 h 5795240"/>
              <a:gd name="connsiteX67-43673" fmla="*/ 6088813 w 12641071"/>
              <a:gd name="connsiteY67-43674" fmla="*/ 4746663 h 5795240"/>
              <a:gd name="connsiteX68-43675" fmla="*/ 6023271 w 12641071"/>
              <a:gd name="connsiteY68-43676" fmla="*/ 4834312 h 5795240"/>
              <a:gd name="connsiteX69-43677" fmla="*/ 5935320 w 12641071"/>
              <a:gd name="connsiteY69-43678" fmla="*/ 4931081 h 5795240"/>
              <a:gd name="connsiteX70-43679" fmla="*/ 4971763 w 12641071"/>
              <a:gd name="connsiteY70-43680" fmla="*/ 5330200 h 5795240"/>
              <a:gd name="connsiteX71-43681" fmla="*/ 3716172 w 12641071"/>
              <a:gd name="connsiteY71-43682" fmla="*/ 4497938 h 5795240"/>
              <a:gd name="connsiteX72-43683" fmla="*/ 3659438 w 12641071"/>
              <a:gd name="connsiteY72-43684" fmla="*/ 4330309 h 5795240"/>
              <a:gd name="connsiteX73-43685" fmla="*/ 3659440 w 12641071"/>
              <a:gd name="connsiteY73-43686" fmla="*/ 4330309 h 5795240"/>
              <a:gd name="connsiteX74-43687" fmla="*/ 3613217 w 12641071"/>
              <a:gd name="connsiteY74-43688" fmla="*/ 4245153 h 5795240"/>
              <a:gd name="connsiteX75-43689" fmla="*/ 3083792 w 12641071"/>
              <a:gd name="connsiteY75-43690" fmla="*/ 3963660 h 5795240"/>
              <a:gd name="connsiteX76-43691" fmla="*/ 2835272 w 12641071"/>
              <a:gd name="connsiteY76-43692" fmla="*/ 4013833 h 5795240"/>
              <a:gd name="connsiteX77-43693" fmla="*/ 2762875 w 12641071"/>
              <a:gd name="connsiteY77-43694" fmla="*/ 4057784 h 5795240"/>
              <a:gd name="connsiteX78-43695" fmla="*/ 2664698 w 12641071"/>
              <a:gd name="connsiteY78-43696" fmla="*/ 4117431 h 5795240"/>
              <a:gd name="connsiteX79-43697" fmla="*/ 1804544 w 12641071"/>
              <a:gd name="connsiteY79-43698" fmla="*/ 4335229 h 5795240"/>
              <a:gd name="connsiteX80-43699" fmla="*/ 0 w 12641071"/>
              <a:gd name="connsiteY80-43700" fmla="*/ 2530685 h 5795240"/>
              <a:gd name="connsiteX81-43701" fmla="*/ 1804544 w 12641071"/>
              <a:gd name="connsiteY81-43702" fmla="*/ 726143 h 5795240"/>
              <a:gd name="connsiteX82-43703" fmla="*/ 3080549 w 12641071"/>
              <a:gd name="connsiteY82-43704" fmla="*/ 1254682 h 5795240"/>
              <a:gd name="connsiteX83-43705" fmla="*/ 3268676 w 12641071"/>
              <a:gd name="connsiteY83-43706" fmla="*/ 1461167 h 5795240"/>
              <a:gd name="connsiteX84-43707" fmla="*/ 3565826 w 12641071"/>
              <a:gd name="connsiteY84-43708" fmla="*/ 1551935 h 5795240"/>
              <a:gd name="connsiteX85-43709" fmla="*/ 4086504 w 12641071"/>
              <a:gd name="connsiteY85-43710" fmla="*/ 1127574 h 5795240"/>
              <a:gd name="connsiteX86-43711" fmla="*/ 4103078 w 12641071"/>
              <a:gd name="connsiteY86-43712" fmla="*/ 1004204 h 5795240"/>
              <a:gd name="connsiteX87-43713" fmla="*/ 5215874 w 12641071"/>
              <a:gd name="connsiteY87-43714" fmla="*/ 0 h 5795240"/>
              <a:gd name="connsiteX0-43715" fmla="*/ 5215874 w 12641071"/>
              <a:gd name="connsiteY0-43716" fmla="*/ 0 h 5795240"/>
              <a:gd name="connsiteX1-43717" fmla="*/ 5927386 w 12641071"/>
              <a:gd name="connsiteY1-43718" fmla="*/ 255427 h 5795240"/>
              <a:gd name="connsiteX2-43719" fmla="*/ 6105193 w 12641071"/>
              <a:gd name="connsiteY2-43720" fmla="*/ 442067 h 5795240"/>
              <a:gd name="connsiteX3-43721" fmla="*/ 6105193 w 12641071"/>
              <a:gd name="connsiteY3-43722" fmla="*/ 442069 h 5795240"/>
              <a:gd name="connsiteX4-43723" fmla="*/ 6141460 w 12641071"/>
              <a:gd name="connsiteY4-43724" fmla="*/ 475027 h 5795240"/>
              <a:gd name="connsiteX5-43725" fmla="*/ 6788665 w 12641071"/>
              <a:gd name="connsiteY5-43726" fmla="*/ 707369 h 5795240"/>
              <a:gd name="connsiteX6-43727" fmla="*/ 7184710 w 12641071"/>
              <a:gd name="connsiteY6-43728" fmla="*/ 627411 h 5795240"/>
              <a:gd name="connsiteX7-43729" fmla="*/ 7314851 w 12641071"/>
              <a:gd name="connsiteY7-43730" fmla="*/ 559537 h 5795240"/>
              <a:gd name="connsiteX8-43731" fmla="*/ 7314853 w 12641071"/>
              <a:gd name="connsiteY8-43732" fmla="*/ 559536 h 5795240"/>
              <a:gd name="connsiteX9-43733" fmla="*/ 7314851 w 12641071"/>
              <a:gd name="connsiteY9-43734" fmla="*/ 559537 h 5795240"/>
              <a:gd name="connsiteX10-43735" fmla="*/ 7391626 w 12641071"/>
              <a:gd name="connsiteY10-43736" fmla="*/ 508114 h 5795240"/>
              <a:gd name="connsiteX11-43737" fmla="*/ 7391631 w 12641071"/>
              <a:gd name="connsiteY11-43738" fmla="*/ 508110 h 5795240"/>
              <a:gd name="connsiteX12-43739" fmla="*/ 7478934 w 12641071"/>
              <a:gd name="connsiteY12-43740" fmla="*/ 466053 h 5795240"/>
              <a:gd name="connsiteX13-43741" fmla="*/ 7897193 w 12641071"/>
              <a:gd name="connsiteY13-43742" fmla="*/ 381611 h 5795240"/>
              <a:gd name="connsiteX14-43743" fmla="*/ 8788216 w 12641071"/>
              <a:gd name="connsiteY14-43744" fmla="*/ 855364 h 5795240"/>
              <a:gd name="connsiteX15-43745" fmla="*/ 8832362 w 12641071"/>
              <a:gd name="connsiteY15-43746" fmla="*/ 928030 h 5795240"/>
              <a:gd name="connsiteX16-43747" fmla="*/ 8832362 w 12641071"/>
              <a:gd name="connsiteY16-43748" fmla="*/ 928033 h 5795240"/>
              <a:gd name="connsiteX17-43749" fmla="*/ 8878117 w 12641071"/>
              <a:gd name="connsiteY17-43750" fmla="*/ 1018851 h 5795240"/>
              <a:gd name="connsiteX18-43751" fmla="*/ 8877719 w 12641071"/>
              <a:gd name="connsiteY18-43752" fmla="*/ 1018369 h 5795240"/>
              <a:gd name="connsiteX19-43753" fmla="*/ 8877719 w 12641071"/>
              <a:gd name="connsiteY19-43754" fmla="*/ 1018371 h 5795240"/>
              <a:gd name="connsiteX20-43755" fmla="*/ 8878116 w 12641071"/>
              <a:gd name="connsiteY20-43756" fmla="*/ 1018851 h 5795240"/>
              <a:gd name="connsiteX21-43757" fmla="*/ 8931285 w 12641071"/>
              <a:gd name="connsiteY21-43758" fmla="*/ 1083292 h 5795240"/>
              <a:gd name="connsiteX22-43759" fmla="*/ 9241478 w 12641071"/>
              <a:gd name="connsiteY22-43760" fmla="*/ 1211778 h 5795240"/>
              <a:gd name="connsiteX23-43761" fmla="*/ 9605238 w 12641071"/>
              <a:gd name="connsiteY23-43762" fmla="*/ 1018369 h 5795240"/>
              <a:gd name="connsiteX24-43763" fmla="*/ 9636247 w 12641071"/>
              <a:gd name="connsiteY24-43764" fmla="*/ 961241 h 5795240"/>
              <a:gd name="connsiteX25-43765" fmla="*/ 9641995 w 12641071"/>
              <a:gd name="connsiteY25-43766" fmla="*/ 961152 h 5795240"/>
              <a:gd name="connsiteX26-43767" fmla="*/ 9584939 w 12641071"/>
              <a:gd name="connsiteY26-43768" fmla="*/ 1079594 h 5795240"/>
              <a:gd name="connsiteX27-43769" fmla="*/ 9641995 w 12641071"/>
              <a:gd name="connsiteY27-43770" fmla="*/ 961153 h 5795240"/>
              <a:gd name="connsiteX28-43771" fmla="*/ 9653069 w 12641071"/>
              <a:gd name="connsiteY28-43772" fmla="*/ 960983 h 5795240"/>
              <a:gd name="connsiteX29-43773" fmla="*/ 9653070 w 12641071"/>
              <a:gd name="connsiteY29-43774" fmla="*/ 960982 h 5795240"/>
              <a:gd name="connsiteX30-43775" fmla="*/ 9641996 w 12641071"/>
              <a:gd name="connsiteY30-43776" fmla="*/ 961152 h 5795240"/>
              <a:gd name="connsiteX31-43777" fmla="*/ 9651917 w 12641071"/>
              <a:gd name="connsiteY31-43778" fmla="*/ 940556 h 5795240"/>
              <a:gd name="connsiteX32-43779" fmla="*/ 11050508 w 12641071"/>
              <a:gd name="connsiteY32-43780" fmla="*/ 108150 h 5795240"/>
              <a:gd name="connsiteX33-43781" fmla="*/ 12641071 w 12641071"/>
              <a:gd name="connsiteY33-43782" fmla="*/ 1698711 h 5795240"/>
              <a:gd name="connsiteX34-43783" fmla="*/ 11371062 w 12641071"/>
              <a:gd name="connsiteY34-43784" fmla="*/ 3256960 h 5795240"/>
              <a:gd name="connsiteX35-43785" fmla="*/ 11215953 w 12641071"/>
              <a:gd name="connsiteY35-43786" fmla="*/ 3280632 h 5795240"/>
              <a:gd name="connsiteX36-43787" fmla="*/ 11142318 w 12641071"/>
              <a:gd name="connsiteY36-43788" fmla="*/ 3276914 h 5795240"/>
              <a:gd name="connsiteX37-43789" fmla="*/ 11215952 w 12641071"/>
              <a:gd name="connsiteY37-43790" fmla="*/ 3280632 h 5795240"/>
              <a:gd name="connsiteX38-43791" fmla="*/ 11213133 w 12641071"/>
              <a:gd name="connsiteY38-43792" fmla="*/ 3281062 h 5795240"/>
              <a:gd name="connsiteX39-43793" fmla="*/ 11116921 w 12641071"/>
              <a:gd name="connsiteY39-43794" fmla="*/ 3285921 h 5795240"/>
              <a:gd name="connsiteX40-43795" fmla="*/ 11050507 w 12641071"/>
              <a:gd name="connsiteY40-43796" fmla="*/ 3289274 h 5795240"/>
              <a:gd name="connsiteX41-43797" fmla="*/ 11006292 w 12641071"/>
              <a:gd name="connsiteY41-43798" fmla="*/ 3287041 h 5795240"/>
              <a:gd name="connsiteX42-43799" fmla="*/ 10937101 w 12641071"/>
              <a:gd name="connsiteY42-43800" fmla="*/ 3297601 h 5795240"/>
              <a:gd name="connsiteX43-43801" fmla="*/ 10144740 w 12641071"/>
              <a:gd name="connsiteY43-43802" fmla="*/ 4089962 h 5795240"/>
              <a:gd name="connsiteX44-43803" fmla="*/ 10130374 w 12641071"/>
              <a:gd name="connsiteY44-43804" fmla="*/ 4184101 h 5795240"/>
              <a:gd name="connsiteX45-43805" fmla="*/ 10130375 w 12641071"/>
              <a:gd name="connsiteY45-43806" fmla="*/ 4184103 h 5795240"/>
              <a:gd name="connsiteX46-43807" fmla="*/ 10130656 w 12641071"/>
              <a:gd name="connsiteY46-43808" fmla="*/ 4185950 h 5795240"/>
              <a:gd name="connsiteX47-43809" fmla="*/ 10138194 w 12641071"/>
              <a:gd name="connsiteY47-43810" fmla="*/ 4335228 h 5795240"/>
              <a:gd name="connsiteX48-43811" fmla="*/ 10137710 w 12641071"/>
              <a:gd name="connsiteY48-43812" fmla="*/ 4344822 h 5795240"/>
              <a:gd name="connsiteX49-43813" fmla="*/ 10133555 w 12641071"/>
              <a:gd name="connsiteY49-43814" fmla="*/ 4427096 h 5795240"/>
              <a:gd name="connsiteX50-43815" fmla="*/ 10129312 w 12641071"/>
              <a:gd name="connsiteY50-43816" fmla="*/ 4399289 h 5795240"/>
              <a:gd name="connsiteX51-43817" fmla="*/ 10126797 w 12641071"/>
              <a:gd name="connsiteY51-43818" fmla="*/ 4349498 h 5795240"/>
              <a:gd name="connsiteX52-43819" fmla="*/ 10126796 w 12641071"/>
              <a:gd name="connsiteY52-43820" fmla="*/ 4349498 h 5795240"/>
              <a:gd name="connsiteX53-43821" fmla="*/ 10129311 w 12641071"/>
              <a:gd name="connsiteY53-43822" fmla="*/ 4399289 h 5795240"/>
              <a:gd name="connsiteX54-43823" fmla="*/ 10133554 w 12641071"/>
              <a:gd name="connsiteY54-43824" fmla="*/ 4427096 h 5795240"/>
              <a:gd name="connsiteX55-43825" fmla="*/ 10130656 w 12641071"/>
              <a:gd name="connsiteY55-43826" fmla="*/ 4484506 h 5795240"/>
              <a:gd name="connsiteX56-43827" fmla="*/ 8678182 w 12641071"/>
              <a:gd name="connsiteY56-43828" fmla="*/ 5795240 h 5795240"/>
              <a:gd name="connsiteX57-43829" fmla="*/ 7467518 w 12641071"/>
              <a:gd name="connsiteY57-43830" fmla="*/ 5151535 h 5795240"/>
              <a:gd name="connsiteX58-43831" fmla="*/ 7419945 w 12641071"/>
              <a:gd name="connsiteY58-43832" fmla="*/ 5073228 h 5795240"/>
              <a:gd name="connsiteX59-43833" fmla="*/ 7367299 w 12641071"/>
              <a:gd name="connsiteY59-43834" fmla="*/ 4974928 h 5795240"/>
              <a:gd name="connsiteX60-43835" fmla="*/ 7320958 w 12641071"/>
              <a:gd name="connsiteY60-43836" fmla="*/ 4870887 h 5795240"/>
              <a:gd name="connsiteX61-43837" fmla="*/ 7322174 w 12641071"/>
              <a:gd name="connsiteY61-43838" fmla="*/ 4872361 h 5795240"/>
              <a:gd name="connsiteX62-43839" fmla="*/ 7322175 w 12641071"/>
              <a:gd name="connsiteY62-43840" fmla="*/ 4872361 h 5795240"/>
              <a:gd name="connsiteX63-43841" fmla="*/ 7223551 w 12641071"/>
              <a:gd name="connsiteY63-43842" fmla="*/ 4752829 h 5795240"/>
              <a:gd name="connsiteX64-43843" fmla="*/ 6652445 w 12641071"/>
              <a:gd name="connsiteY64-43844" fmla="*/ 4516269 h 5795240"/>
              <a:gd name="connsiteX65-43845" fmla="*/ 6200873 w 12641071"/>
              <a:gd name="connsiteY65-43846" fmla="*/ 4654206 h 5795240"/>
              <a:gd name="connsiteX66-43847" fmla="*/ 6088813 w 12641071"/>
              <a:gd name="connsiteY66-43848" fmla="*/ 4746663 h 5795240"/>
              <a:gd name="connsiteX67-43849" fmla="*/ 6023271 w 12641071"/>
              <a:gd name="connsiteY67-43850" fmla="*/ 4834312 h 5795240"/>
              <a:gd name="connsiteX68-43851" fmla="*/ 5935320 w 12641071"/>
              <a:gd name="connsiteY68-43852" fmla="*/ 4931081 h 5795240"/>
              <a:gd name="connsiteX69-43853" fmla="*/ 4971763 w 12641071"/>
              <a:gd name="connsiteY69-43854" fmla="*/ 5330200 h 5795240"/>
              <a:gd name="connsiteX70-43855" fmla="*/ 3716172 w 12641071"/>
              <a:gd name="connsiteY70-43856" fmla="*/ 4497938 h 5795240"/>
              <a:gd name="connsiteX71-43857" fmla="*/ 3659438 w 12641071"/>
              <a:gd name="connsiteY71-43858" fmla="*/ 4330309 h 5795240"/>
              <a:gd name="connsiteX72-43859" fmla="*/ 3659440 w 12641071"/>
              <a:gd name="connsiteY72-43860" fmla="*/ 4330309 h 5795240"/>
              <a:gd name="connsiteX73-43861" fmla="*/ 3613217 w 12641071"/>
              <a:gd name="connsiteY73-43862" fmla="*/ 4245153 h 5795240"/>
              <a:gd name="connsiteX74-43863" fmla="*/ 3083792 w 12641071"/>
              <a:gd name="connsiteY74-43864" fmla="*/ 3963660 h 5795240"/>
              <a:gd name="connsiteX75-43865" fmla="*/ 2835272 w 12641071"/>
              <a:gd name="connsiteY75-43866" fmla="*/ 4013833 h 5795240"/>
              <a:gd name="connsiteX76-43867" fmla="*/ 2762875 w 12641071"/>
              <a:gd name="connsiteY76-43868" fmla="*/ 4057784 h 5795240"/>
              <a:gd name="connsiteX77-43869" fmla="*/ 2664698 w 12641071"/>
              <a:gd name="connsiteY77-43870" fmla="*/ 4117431 h 5795240"/>
              <a:gd name="connsiteX78-43871" fmla="*/ 1804544 w 12641071"/>
              <a:gd name="connsiteY78-43872" fmla="*/ 4335229 h 5795240"/>
              <a:gd name="connsiteX79-43873" fmla="*/ 0 w 12641071"/>
              <a:gd name="connsiteY79-43874" fmla="*/ 2530685 h 5795240"/>
              <a:gd name="connsiteX80-43875" fmla="*/ 1804544 w 12641071"/>
              <a:gd name="connsiteY80-43876" fmla="*/ 726143 h 5795240"/>
              <a:gd name="connsiteX81-43877" fmla="*/ 3080549 w 12641071"/>
              <a:gd name="connsiteY81-43878" fmla="*/ 1254682 h 5795240"/>
              <a:gd name="connsiteX82-43879" fmla="*/ 3268676 w 12641071"/>
              <a:gd name="connsiteY82-43880" fmla="*/ 1461167 h 5795240"/>
              <a:gd name="connsiteX83-43881" fmla="*/ 3565826 w 12641071"/>
              <a:gd name="connsiteY83-43882" fmla="*/ 1551935 h 5795240"/>
              <a:gd name="connsiteX84-43883" fmla="*/ 4086504 w 12641071"/>
              <a:gd name="connsiteY84-43884" fmla="*/ 1127574 h 5795240"/>
              <a:gd name="connsiteX85-43885" fmla="*/ 4103078 w 12641071"/>
              <a:gd name="connsiteY85-43886" fmla="*/ 1004204 h 5795240"/>
              <a:gd name="connsiteX86-43887" fmla="*/ 5215874 w 12641071"/>
              <a:gd name="connsiteY86-43888" fmla="*/ 0 h 5795240"/>
              <a:gd name="connsiteX0-43889" fmla="*/ 5215874 w 12641071"/>
              <a:gd name="connsiteY0-43890" fmla="*/ 0 h 5795240"/>
              <a:gd name="connsiteX1-43891" fmla="*/ 5927386 w 12641071"/>
              <a:gd name="connsiteY1-43892" fmla="*/ 255427 h 5795240"/>
              <a:gd name="connsiteX2-43893" fmla="*/ 6105193 w 12641071"/>
              <a:gd name="connsiteY2-43894" fmla="*/ 442067 h 5795240"/>
              <a:gd name="connsiteX3-43895" fmla="*/ 6105193 w 12641071"/>
              <a:gd name="connsiteY3-43896" fmla="*/ 442069 h 5795240"/>
              <a:gd name="connsiteX4-43897" fmla="*/ 6141460 w 12641071"/>
              <a:gd name="connsiteY4-43898" fmla="*/ 475027 h 5795240"/>
              <a:gd name="connsiteX5-43899" fmla="*/ 6788665 w 12641071"/>
              <a:gd name="connsiteY5-43900" fmla="*/ 707369 h 5795240"/>
              <a:gd name="connsiteX6-43901" fmla="*/ 7184710 w 12641071"/>
              <a:gd name="connsiteY6-43902" fmla="*/ 627411 h 5795240"/>
              <a:gd name="connsiteX7-43903" fmla="*/ 7314851 w 12641071"/>
              <a:gd name="connsiteY7-43904" fmla="*/ 559537 h 5795240"/>
              <a:gd name="connsiteX8-43905" fmla="*/ 7314853 w 12641071"/>
              <a:gd name="connsiteY8-43906" fmla="*/ 559536 h 5795240"/>
              <a:gd name="connsiteX9-43907" fmla="*/ 7314851 w 12641071"/>
              <a:gd name="connsiteY9-43908" fmla="*/ 559537 h 5795240"/>
              <a:gd name="connsiteX10-43909" fmla="*/ 7391626 w 12641071"/>
              <a:gd name="connsiteY10-43910" fmla="*/ 508114 h 5795240"/>
              <a:gd name="connsiteX11-43911" fmla="*/ 7391631 w 12641071"/>
              <a:gd name="connsiteY11-43912" fmla="*/ 508110 h 5795240"/>
              <a:gd name="connsiteX12-43913" fmla="*/ 7478934 w 12641071"/>
              <a:gd name="connsiteY12-43914" fmla="*/ 466053 h 5795240"/>
              <a:gd name="connsiteX13-43915" fmla="*/ 7897193 w 12641071"/>
              <a:gd name="connsiteY13-43916" fmla="*/ 381611 h 5795240"/>
              <a:gd name="connsiteX14-43917" fmla="*/ 8788216 w 12641071"/>
              <a:gd name="connsiteY14-43918" fmla="*/ 855364 h 5795240"/>
              <a:gd name="connsiteX15-43919" fmla="*/ 8832362 w 12641071"/>
              <a:gd name="connsiteY15-43920" fmla="*/ 928030 h 5795240"/>
              <a:gd name="connsiteX16-43921" fmla="*/ 8832362 w 12641071"/>
              <a:gd name="connsiteY16-43922" fmla="*/ 928033 h 5795240"/>
              <a:gd name="connsiteX17-43923" fmla="*/ 8878117 w 12641071"/>
              <a:gd name="connsiteY17-43924" fmla="*/ 1018851 h 5795240"/>
              <a:gd name="connsiteX18-43925" fmla="*/ 8877719 w 12641071"/>
              <a:gd name="connsiteY18-43926" fmla="*/ 1018369 h 5795240"/>
              <a:gd name="connsiteX19-43927" fmla="*/ 8877719 w 12641071"/>
              <a:gd name="connsiteY19-43928" fmla="*/ 1018371 h 5795240"/>
              <a:gd name="connsiteX20-43929" fmla="*/ 8878116 w 12641071"/>
              <a:gd name="connsiteY20-43930" fmla="*/ 1018851 h 5795240"/>
              <a:gd name="connsiteX21-43931" fmla="*/ 8931285 w 12641071"/>
              <a:gd name="connsiteY21-43932" fmla="*/ 1083292 h 5795240"/>
              <a:gd name="connsiteX22-43933" fmla="*/ 9241478 w 12641071"/>
              <a:gd name="connsiteY22-43934" fmla="*/ 1211778 h 5795240"/>
              <a:gd name="connsiteX23-43935" fmla="*/ 9605238 w 12641071"/>
              <a:gd name="connsiteY23-43936" fmla="*/ 1018369 h 5795240"/>
              <a:gd name="connsiteX24-43937" fmla="*/ 9636247 w 12641071"/>
              <a:gd name="connsiteY24-43938" fmla="*/ 961241 h 5795240"/>
              <a:gd name="connsiteX25-43939" fmla="*/ 9641995 w 12641071"/>
              <a:gd name="connsiteY25-43940" fmla="*/ 961152 h 5795240"/>
              <a:gd name="connsiteX26-43941" fmla="*/ 9641995 w 12641071"/>
              <a:gd name="connsiteY26-43942" fmla="*/ 961153 h 5795240"/>
              <a:gd name="connsiteX27-43943" fmla="*/ 9653069 w 12641071"/>
              <a:gd name="connsiteY27-43944" fmla="*/ 960983 h 5795240"/>
              <a:gd name="connsiteX28-43945" fmla="*/ 9653070 w 12641071"/>
              <a:gd name="connsiteY28-43946" fmla="*/ 960982 h 5795240"/>
              <a:gd name="connsiteX29-43947" fmla="*/ 9641996 w 12641071"/>
              <a:gd name="connsiteY29-43948" fmla="*/ 961152 h 5795240"/>
              <a:gd name="connsiteX30-43949" fmla="*/ 9651917 w 12641071"/>
              <a:gd name="connsiteY30-43950" fmla="*/ 940556 h 5795240"/>
              <a:gd name="connsiteX31-43951" fmla="*/ 11050508 w 12641071"/>
              <a:gd name="connsiteY31-43952" fmla="*/ 108150 h 5795240"/>
              <a:gd name="connsiteX32-43953" fmla="*/ 12641071 w 12641071"/>
              <a:gd name="connsiteY32-43954" fmla="*/ 1698711 h 5795240"/>
              <a:gd name="connsiteX33-43955" fmla="*/ 11371062 w 12641071"/>
              <a:gd name="connsiteY33-43956" fmla="*/ 3256960 h 5795240"/>
              <a:gd name="connsiteX34-43957" fmla="*/ 11215953 w 12641071"/>
              <a:gd name="connsiteY34-43958" fmla="*/ 3280632 h 5795240"/>
              <a:gd name="connsiteX35-43959" fmla="*/ 11142318 w 12641071"/>
              <a:gd name="connsiteY35-43960" fmla="*/ 3276914 h 5795240"/>
              <a:gd name="connsiteX36-43961" fmla="*/ 11215952 w 12641071"/>
              <a:gd name="connsiteY36-43962" fmla="*/ 3280632 h 5795240"/>
              <a:gd name="connsiteX37-43963" fmla="*/ 11213133 w 12641071"/>
              <a:gd name="connsiteY37-43964" fmla="*/ 3281062 h 5795240"/>
              <a:gd name="connsiteX38-43965" fmla="*/ 11116921 w 12641071"/>
              <a:gd name="connsiteY38-43966" fmla="*/ 3285921 h 5795240"/>
              <a:gd name="connsiteX39-43967" fmla="*/ 11050507 w 12641071"/>
              <a:gd name="connsiteY39-43968" fmla="*/ 3289274 h 5795240"/>
              <a:gd name="connsiteX40-43969" fmla="*/ 11006292 w 12641071"/>
              <a:gd name="connsiteY40-43970" fmla="*/ 3287041 h 5795240"/>
              <a:gd name="connsiteX41-43971" fmla="*/ 10937101 w 12641071"/>
              <a:gd name="connsiteY41-43972" fmla="*/ 3297601 h 5795240"/>
              <a:gd name="connsiteX42-43973" fmla="*/ 10144740 w 12641071"/>
              <a:gd name="connsiteY42-43974" fmla="*/ 4089962 h 5795240"/>
              <a:gd name="connsiteX43-43975" fmla="*/ 10130374 w 12641071"/>
              <a:gd name="connsiteY43-43976" fmla="*/ 4184101 h 5795240"/>
              <a:gd name="connsiteX44-43977" fmla="*/ 10130375 w 12641071"/>
              <a:gd name="connsiteY44-43978" fmla="*/ 4184103 h 5795240"/>
              <a:gd name="connsiteX45-43979" fmla="*/ 10130656 w 12641071"/>
              <a:gd name="connsiteY45-43980" fmla="*/ 4185950 h 5795240"/>
              <a:gd name="connsiteX46-43981" fmla="*/ 10138194 w 12641071"/>
              <a:gd name="connsiteY46-43982" fmla="*/ 4335228 h 5795240"/>
              <a:gd name="connsiteX47-43983" fmla="*/ 10137710 w 12641071"/>
              <a:gd name="connsiteY47-43984" fmla="*/ 4344822 h 5795240"/>
              <a:gd name="connsiteX48-43985" fmla="*/ 10133555 w 12641071"/>
              <a:gd name="connsiteY48-43986" fmla="*/ 4427096 h 5795240"/>
              <a:gd name="connsiteX49-43987" fmla="*/ 10129312 w 12641071"/>
              <a:gd name="connsiteY49-43988" fmla="*/ 4399289 h 5795240"/>
              <a:gd name="connsiteX50-43989" fmla="*/ 10126797 w 12641071"/>
              <a:gd name="connsiteY50-43990" fmla="*/ 4349498 h 5795240"/>
              <a:gd name="connsiteX51-43991" fmla="*/ 10126796 w 12641071"/>
              <a:gd name="connsiteY51-43992" fmla="*/ 4349498 h 5795240"/>
              <a:gd name="connsiteX52-43993" fmla="*/ 10129311 w 12641071"/>
              <a:gd name="connsiteY52-43994" fmla="*/ 4399289 h 5795240"/>
              <a:gd name="connsiteX53-43995" fmla="*/ 10133554 w 12641071"/>
              <a:gd name="connsiteY53-43996" fmla="*/ 4427096 h 5795240"/>
              <a:gd name="connsiteX54-43997" fmla="*/ 10130656 w 12641071"/>
              <a:gd name="connsiteY54-43998" fmla="*/ 4484506 h 5795240"/>
              <a:gd name="connsiteX55-43999" fmla="*/ 8678182 w 12641071"/>
              <a:gd name="connsiteY55-44000" fmla="*/ 5795240 h 5795240"/>
              <a:gd name="connsiteX56-44001" fmla="*/ 7467518 w 12641071"/>
              <a:gd name="connsiteY56-44002" fmla="*/ 5151535 h 5795240"/>
              <a:gd name="connsiteX57-44003" fmla="*/ 7419945 w 12641071"/>
              <a:gd name="connsiteY57-44004" fmla="*/ 5073228 h 5795240"/>
              <a:gd name="connsiteX58-44005" fmla="*/ 7367299 w 12641071"/>
              <a:gd name="connsiteY58-44006" fmla="*/ 4974928 h 5795240"/>
              <a:gd name="connsiteX59-44007" fmla="*/ 7320958 w 12641071"/>
              <a:gd name="connsiteY59-44008" fmla="*/ 4870887 h 5795240"/>
              <a:gd name="connsiteX60-44009" fmla="*/ 7322174 w 12641071"/>
              <a:gd name="connsiteY60-44010" fmla="*/ 4872361 h 5795240"/>
              <a:gd name="connsiteX61-44011" fmla="*/ 7322175 w 12641071"/>
              <a:gd name="connsiteY61-44012" fmla="*/ 4872361 h 5795240"/>
              <a:gd name="connsiteX62-44013" fmla="*/ 7223551 w 12641071"/>
              <a:gd name="connsiteY62-44014" fmla="*/ 4752829 h 5795240"/>
              <a:gd name="connsiteX63-44015" fmla="*/ 6652445 w 12641071"/>
              <a:gd name="connsiteY63-44016" fmla="*/ 4516269 h 5795240"/>
              <a:gd name="connsiteX64-44017" fmla="*/ 6200873 w 12641071"/>
              <a:gd name="connsiteY64-44018" fmla="*/ 4654206 h 5795240"/>
              <a:gd name="connsiteX65-44019" fmla="*/ 6088813 w 12641071"/>
              <a:gd name="connsiteY65-44020" fmla="*/ 4746663 h 5795240"/>
              <a:gd name="connsiteX66-44021" fmla="*/ 6023271 w 12641071"/>
              <a:gd name="connsiteY66-44022" fmla="*/ 4834312 h 5795240"/>
              <a:gd name="connsiteX67-44023" fmla="*/ 5935320 w 12641071"/>
              <a:gd name="connsiteY67-44024" fmla="*/ 4931081 h 5795240"/>
              <a:gd name="connsiteX68-44025" fmla="*/ 4971763 w 12641071"/>
              <a:gd name="connsiteY68-44026" fmla="*/ 5330200 h 5795240"/>
              <a:gd name="connsiteX69-44027" fmla="*/ 3716172 w 12641071"/>
              <a:gd name="connsiteY69-44028" fmla="*/ 4497938 h 5795240"/>
              <a:gd name="connsiteX70-44029" fmla="*/ 3659438 w 12641071"/>
              <a:gd name="connsiteY70-44030" fmla="*/ 4330309 h 5795240"/>
              <a:gd name="connsiteX71-44031" fmla="*/ 3659440 w 12641071"/>
              <a:gd name="connsiteY71-44032" fmla="*/ 4330309 h 5795240"/>
              <a:gd name="connsiteX72-44033" fmla="*/ 3613217 w 12641071"/>
              <a:gd name="connsiteY72-44034" fmla="*/ 4245153 h 5795240"/>
              <a:gd name="connsiteX73-44035" fmla="*/ 3083792 w 12641071"/>
              <a:gd name="connsiteY73-44036" fmla="*/ 3963660 h 5795240"/>
              <a:gd name="connsiteX74-44037" fmla="*/ 2835272 w 12641071"/>
              <a:gd name="connsiteY74-44038" fmla="*/ 4013833 h 5795240"/>
              <a:gd name="connsiteX75-44039" fmla="*/ 2762875 w 12641071"/>
              <a:gd name="connsiteY75-44040" fmla="*/ 4057784 h 5795240"/>
              <a:gd name="connsiteX76-44041" fmla="*/ 2664698 w 12641071"/>
              <a:gd name="connsiteY76-44042" fmla="*/ 4117431 h 5795240"/>
              <a:gd name="connsiteX77-44043" fmla="*/ 1804544 w 12641071"/>
              <a:gd name="connsiteY77-44044" fmla="*/ 4335229 h 5795240"/>
              <a:gd name="connsiteX78-44045" fmla="*/ 0 w 12641071"/>
              <a:gd name="connsiteY78-44046" fmla="*/ 2530685 h 5795240"/>
              <a:gd name="connsiteX79-44047" fmla="*/ 1804544 w 12641071"/>
              <a:gd name="connsiteY79-44048" fmla="*/ 726143 h 5795240"/>
              <a:gd name="connsiteX80-44049" fmla="*/ 3080549 w 12641071"/>
              <a:gd name="connsiteY80-44050" fmla="*/ 1254682 h 5795240"/>
              <a:gd name="connsiteX81-44051" fmla="*/ 3268676 w 12641071"/>
              <a:gd name="connsiteY81-44052" fmla="*/ 1461167 h 5795240"/>
              <a:gd name="connsiteX82-44053" fmla="*/ 3565826 w 12641071"/>
              <a:gd name="connsiteY82-44054" fmla="*/ 1551935 h 5795240"/>
              <a:gd name="connsiteX83-44055" fmla="*/ 4086504 w 12641071"/>
              <a:gd name="connsiteY83-44056" fmla="*/ 1127574 h 5795240"/>
              <a:gd name="connsiteX84-44057" fmla="*/ 4103078 w 12641071"/>
              <a:gd name="connsiteY84-44058" fmla="*/ 1004204 h 5795240"/>
              <a:gd name="connsiteX85-44059" fmla="*/ 5215874 w 12641071"/>
              <a:gd name="connsiteY85-44060" fmla="*/ 0 h 5795240"/>
              <a:gd name="connsiteX0-44061" fmla="*/ 5215874 w 12641071"/>
              <a:gd name="connsiteY0-44062" fmla="*/ 0 h 5795240"/>
              <a:gd name="connsiteX1-44063" fmla="*/ 5927386 w 12641071"/>
              <a:gd name="connsiteY1-44064" fmla="*/ 255427 h 5795240"/>
              <a:gd name="connsiteX2-44065" fmla="*/ 6105193 w 12641071"/>
              <a:gd name="connsiteY2-44066" fmla="*/ 442067 h 5795240"/>
              <a:gd name="connsiteX3-44067" fmla="*/ 6105193 w 12641071"/>
              <a:gd name="connsiteY3-44068" fmla="*/ 442069 h 5795240"/>
              <a:gd name="connsiteX4-44069" fmla="*/ 6141460 w 12641071"/>
              <a:gd name="connsiteY4-44070" fmla="*/ 475027 h 5795240"/>
              <a:gd name="connsiteX5-44071" fmla="*/ 6788665 w 12641071"/>
              <a:gd name="connsiteY5-44072" fmla="*/ 707369 h 5795240"/>
              <a:gd name="connsiteX6-44073" fmla="*/ 7184710 w 12641071"/>
              <a:gd name="connsiteY6-44074" fmla="*/ 627411 h 5795240"/>
              <a:gd name="connsiteX7-44075" fmla="*/ 7314851 w 12641071"/>
              <a:gd name="connsiteY7-44076" fmla="*/ 559537 h 5795240"/>
              <a:gd name="connsiteX8-44077" fmla="*/ 7314853 w 12641071"/>
              <a:gd name="connsiteY8-44078" fmla="*/ 559536 h 5795240"/>
              <a:gd name="connsiteX9-44079" fmla="*/ 7314851 w 12641071"/>
              <a:gd name="connsiteY9-44080" fmla="*/ 559537 h 5795240"/>
              <a:gd name="connsiteX10-44081" fmla="*/ 7391626 w 12641071"/>
              <a:gd name="connsiteY10-44082" fmla="*/ 508114 h 5795240"/>
              <a:gd name="connsiteX11-44083" fmla="*/ 7391631 w 12641071"/>
              <a:gd name="connsiteY11-44084" fmla="*/ 508110 h 5795240"/>
              <a:gd name="connsiteX12-44085" fmla="*/ 7478934 w 12641071"/>
              <a:gd name="connsiteY12-44086" fmla="*/ 466053 h 5795240"/>
              <a:gd name="connsiteX13-44087" fmla="*/ 7897193 w 12641071"/>
              <a:gd name="connsiteY13-44088" fmla="*/ 381611 h 5795240"/>
              <a:gd name="connsiteX14-44089" fmla="*/ 8788216 w 12641071"/>
              <a:gd name="connsiteY14-44090" fmla="*/ 855364 h 5795240"/>
              <a:gd name="connsiteX15-44091" fmla="*/ 8832362 w 12641071"/>
              <a:gd name="connsiteY15-44092" fmla="*/ 928030 h 5795240"/>
              <a:gd name="connsiteX16-44093" fmla="*/ 8832362 w 12641071"/>
              <a:gd name="connsiteY16-44094" fmla="*/ 928033 h 5795240"/>
              <a:gd name="connsiteX17-44095" fmla="*/ 8878117 w 12641071"/>
              <a:gd name="connsiteY17-44096" fmla="*/ 1018851 h 5795240"/>
              <a:gd name="connsiteX18-44097" fmla="*/ 8877719 w 12641071"/>
              <a:gd name="connsiteY18-44098" fmla="*/ 1018369 h 5795240"/>
              <a:gd name="connsiteX19-44099" fmla="*/ 8877719 w 12641071"/>
              <a:gd name="connsiteY19-44100" fmla="*/ 1018371 h 5795240"/>
              <a:gd name="connsiteX20-44101" fmla="*/ 8878116 w 12641071"/>
              <a:gd name="connsiteY20-44102" fmla="*/ 1018851 h 5795240"/>
              <a:gd name="connsiteX21-44103" fmla="*/ 8931285 w 12641071"/>
              <a:gd name="connsiteY21-44104" fmla="*/ 1083292 h 5795240"/>
              <a:gd name="connsiteX22-44105" fmla="*/ 9241478 w 12641071"/>
              <a:gd name="connsiteY22-44106" fmla="*/ 1211778 h 5795240"/>
              <a:gd name="connsiteX23-44107" fmla="*/ 9605238 w 12641071"/>
              <a:gd name="connsiteY23-44108" fmla="*/ 1018369 h 5795240"/>
              <a:gd name="connsiteX24-44109" fmla="*/ 9636247 w 12641071"/>
              <a:gd name="connsiteY24-44110" fmla="*/ 961241 h 5795240"/>
              <a:gd name="connsiteX25-44111" fmla="*/ 9641995 w 12641071"/>
              <a:gd name="connsiteY25-44112" fmla="*/ 961152 h 5795240"/>
              <a:gd name="connsiteX26-44113" fmla="*/ 9641995 w 12641071"/>
              <a:gd name="connsiteY26-44114" fmla="*/ 961153 h 5795240"/>
              <a:gd name="connsiteX27-44115" fmla="*/ 9653069 w 12641071"/>
              <a:gd name="connsiteY27-44116" fmla="*/ 960983 h 5795240"/>
              <a:gd name="connsiteX28-44117" fmla="*/ 9653070 w 12641071"/>
              <a:gd name="connsiteY28-44118" fmla="*/ 960982 h 5795240"/>
              <a:gd name="connsiteX29-44119" fmla="*/ 9651917 w 12641071"/>
              <a:gd name="connsiteY29-44120" fmla="*/ 940556 h 5795240"/>
              <a:gd name="connsiteX30-44121" fmla="*/ 11050508 w 12641071"/>
              <a:gd name="connsiteY30-44122" fmla="*/ 108150 h 5795240"/>
              <a:gd name="connsiteX31-44123" fmla="*/ 12641071 w 12641071"/>
              <a:gd name="connsiteY31-44124" fmla="*/ 1698711 h 5795240"/>
              <a:gd name="connsiteX32-44125" fmla="*/ 11371062 w 12641071"/>
              <a:gd name="connsiteY32-44126" fmla="*/ 3256960 h 5795240"/>
              <a:gd name="connsiteX33-44127" fmla="*/ 11215953 w 12641071"/>
              <a:gd name="connsiteY33-44128" fmla="*/ 3280632 h 5795240"/>
              <a:gd name="connsiteX34-44129" fmla="*/ 11142318 w 12641071"/>
              <a:gd name="connsiteY34-44130" fmla="*/ 3276914 h 5795240"/>
              <a:gd name="connsiteX35-44131" fmla="*/ 11215952 w 12641071"/>
              <a:gd name="connsiteY35-44132" fmla="*/ 3280632 h 5795240"/>
              <a:gd name="connsiteX36-44133" fmla="*/ 11213133 w 12641071"/>
              <a:gd name="connsiteY36-44134" fmla="*/ 3281062 h 5795240"/>
              <a:gd name="connsiteX37-44135" fmla="*/ 11116921 w 12641071"/>
              <a:gd name="connsiteY37-44136" fmla="*/ 3285921 h 5795240"/>
              <a:gd name="connsiteX38-44137" fmla="*/ 11050507 w 12641071"/>
              <a:gd name="connsiteY38-44138" fmla="*/ 3289274 h 5795240"/>
              <a:gd name="connsiteX39-44139" fmla="*/ 11006292 w 12641071"/>
              <a:gd name="connsiteY39-44140" fmla="*/ 3287041 h 5795240"/>
              <a:gd name="connsiteX40-44141" fmla="*/ 10937101 w 12641071"/>
              <a:gd name="connsiteY40-44142" fmla="*/ 3297601 h 5795240"/>
              <a:gd name="connsiteX41-44143" fmla="*/ 10144740 w 12641071"/>
              <a:gd name="connsiteY41-44144" fmla="*/ 4089962 h 5795240"/>
              <a:gd name="connsiteX42-44145" fmla="*/ 10130374 w 12641071"/>
              <a:gd name="connsiteY42-44146" fmla="*/ 4184101 h 5795240"/>
              <a:gd name="connsiteX43-44147" fmla="*/ 10130375 w 12641071"/>
              <a:gd name="connsiteY43-44148" fmla="*/ 4184103 h 5795240"/>
              <a:gd name="connsiteX44-44149" fmla="*/ 10130656 w 12641071"/>
              <a:gd name="connsiteY44-44150" fmla="*/ 4185950 h 5795240"/>
              <a:gd name="connsiteX45-44151" fmla="*/ 10138194 w 12641071"/>
              <a:gd name="connsiteY45-44152" fmla="*/ 4335228 h 5795240"/>
              <a:gd name="connsiteX46-44153" fmla="*/ 10137710 w 12641071"/>
              <a:gd name="connsiteY46-44154" fmla="*/ 4344822 h 5795240"/>
              <a:gd name="connsiteX47-44155" fmla="*/ 10133555 w 12641071"/>
              <a:gd name="connsiteY47-44156" fmla="*/ 4427096 h 5795240"/>
              <a:gd name="connsiteX48-44157" fmla="*/ 10129312 w 12641071"/>
              <a:gd name="connsiteY48-44158" fmla="*/ 4399289 h 5795240"/>
              <a:gd name="connsiteX49-44159" fmla="*/ 10126797 w 12641071"/>
              <a:gd name="connsiteY49-44160" fmla="*/ 4349498 h 5795240"/>
              <a:gd name="connsiteX50-44161" fmla="*/ 10126796 w 12641071"/>
              <a:gd name="connsiteY50-44162" fmla="*/ 4349498 h 5795240"/>
              <a:gd name="connsiteX51-44163" fmla="*/ 10129311 w 12641071"/>
              <a:gd name="connsiteY51-44164" fmla="*/ 4399289 h 5795240"/>
              <a:gd name="connsiteX52-44165" fmla="*/ 10133554 w 12641071"/>
              <a:gd name="connsiteY52-44166" fmla="*/ 4427096 h 5795240"/>
              <a:gd name="connsiteX53-44167" fmla="*/ 10130656 w 12641071"/>
              <a:gd name="connsiteY53-44168" fmla="*/ 4484506 h 5795240"/>
              <a:gd name="connsiteX54-44169" fmla="*/ 8678182 w 12641071"/>
              <a:gd name="connsiteY54-44170" fmla="*/ 5795240 h 5795240"/>
              <a:gd name="connsiteX55-44171" fmla="*/ 7467518 w 12641071"/>
              <a:gd name="connsiteY55-44172" fmla="*/ 5151535 h 5795240"/>
              <a:gd name="connsiteX56-44173" fmla="*/ 7419945 w 12641071"/>
              <a:gd name="connsiteY56-44174" fmla="*/ 5073228 h 5795240"/>
              <a:gd name="connsiteX57-44175" fmla="*/ 7367299 w 12641071"/>
              <a:gd name="connsiteY57-44176" fmla="*/ 4974928 h 5795240"/>
              <a:gd name="connsiteX58-44177" fmla="*/ 7320958 w 12641071"/>
              <a:gd name="connsiteY58-44178" fmla="*/ 4870887 h 5795240"/>
              <a:gd name="connsiteX59-44179" fmla="*/ 7322174 w 12641071"/>
              <a:gd name="connsiteY59-44180" fmla="*/ 4872361 h 5795240"/>
              <a:gd name="connsiteX60-44181" fmla="*/ 7322175 w 12641071"/>
              <a:gd name="connsiteY60-44182" fmla="*/ 4872361 h 5795240"/>
              <a:gd name="connsiteX61-44183" fmla="*/ 7223551 w 12641071"/>
              <a:gd name="connsiteY61-44184" fmla="*/ 4752829 h 5795240"/>
              <a:gd name="connsiteX62-44185" fmla="*/ 6652445 w 12641071"/>
              <a:gd name="connsiteY62-44186" fmla="*/ 4516269 h 5795240"/>
              <a:gd name="connsiteX63-44187" fmla="*/ 6200873 w 12641071"/>
              <a:gd name="connsiteY63-44188" fmla="*/ 4654206 h 5795240"/>
              <a:gd name="connsiteX64-44189" fmla="*/ 6088813 w 12641071"/>
              <a:gd name="connsiteY64-44190" fmla="*/ 4746663 h 5795240"/>
              <a:gd name="connsiteX65-44191" fmla="*/ 6023271 w 12641071"/>
              <a:gd name="connsiteY65-44192" fmla="*/ 4834312 h 5795240"/>
              <a:gd name="connsiteX66-44193" fmla="*/ 5935320 w 12641071"/>
              <a:gd name="connsiteY66-44194" fmla="*/ 4931081 h 5795240"/>
              <a:gd name="connsiteX67-44195" fmla="*/ 4971763 w 12641071"/>
              <a:gd name="connsiteY67-44196" fmla="*/ 5330200 h 5795240"/>
              <a:gd name="connsiteX68-44197" fmla="*/ 3716172 w 12641071"/>
              <a:gd name="connsiteY68-44198" fmla="*/ 4497938 h 5795240"/>
              <a:gd name="connsiteX69-44199" fmla="*/ 3659438 w 12641071"/>
              <a:gd name="connsiteY69-44200" fmla="*/ 4330309 h 5795240"/>
              <a:gd name="connsiteX70-44201" fmla="*/ 3659440 w 12641071"/>
              <a:gd name="connsiteY70-44202" fmla="*/ 4330309 h 5795240"/>
              <a:gd name="connsiteX71-44203" fmla="*/ 3613217 w 12641071"/>
              <a:gd name="connsiteY71-44204" fmla="*/ 4245153 h 5795240"/>
              <a:gd name="connsiteX72-44205" fmla="*/ 3083792 w 12641071"/>
              <a:gd name="connsiteY72-44206" fmla="*/ 3963660 h 5795240"/>
              <a:gd name="connsiteX73-44207" fmla="*/ 2835272 w 12641071"/>
              <a:gd name="connsiteY73-44208" fmla="*/ 4013833 h 5795240"/>
              <a:gd name="connsiteX74-44209" fmla="*/ 2762875 w 12641071"/>
              <a:gd name="connsiteY74-44210" fmla="*/ 4057784 h 5795240"/>
              <a:gd name="connsiteX75-44211" fmla="*/ 2664698 w 12641071"/>
              <a:gd name="connsiteY75-44212" fmla="*/ 4117431 h 5795240"/>
              <a:gd name="connsiteX76-44213" fmla="*/ 1804544 w 12641071"/>
              <a:gd name="connsiteY76-44214" fmla="*/ 4335229 h 5795240"/>
              <a:gd name="connsiteX77-44215" fmla="*/ 0 w 12641071"/>
              <a:gd name="connsiteY77-44216" fmla="*/ 2530685 h 5795240"/>
              <a:gd name="connsiteX78-44217" fmla="*/ 1804544 w 12641071"/>
              <a:gd name="connsiteY78-44218" fmla="*/ 726143 h 5795240"/>
              <a:gd name="connsiteX79-44219" fmla="*/ 3080549 w 12641071"/>
              <a:gd name="connsiteY79-44220" fmla="*/ 1254682 h 5795240"/>
              <a:gd name="connsiteX80-44221" fmla="*/ 3268676 w 12641071"/>
              <a:gd name="connsiteY80-44222" fmla="*/ 1461167 h 5795240"/>
              <a:gd name="connsiteX81-44223" fmla="*/ 3565826 w 12641071"/>
              <a:gd name="connsiteY81-44224" fmla="*/ 1551935 h 5795240"/>
              <a:gd name="connsiteX82-44225" fmla="*/ 4086504 w 12641071"/>
              <a:gd name="connsiteY82-44226" fmla="*/ 1127574 h 5795240"/>
              <a:gd name="connsiteX83-44227" fmla="*/ 4103078 w 12641071"/>
              <a:gd name="connsiteY83-44228" fmla="*/ 1004204 h 5795240"/>
              <a:gd name="connsiteX84-44229" fmla="*/ 5215874 w 12641071"/>
              <a:gd name="connsiteY84-44230" fmla="*/ 0 h 5795240"/>
              <a:gd name="connsiteX0-44231" fmla="*/ 5215874 w 12641071"/>
              <a:gd name="connsiteY0-44232" fmla="*/ 0 h 5795240"/>
              <a:gd name="connsiteX1-44233" fmla="*/ 5927386 w 12641071"/>
              <a:gd name="connsiteY1-44234" fmla="*/ 255427 h 5795240"/>
              <a:gd name="connsiteX2-44235" fmla="*/ 6105193 w 12641071"/>
              <a:gd name="connsiteY2-44236" fmla="*/ 442067 h 5795240"/>
              <a:gd name="connsiteX3-44237" fmla="*/ 6105193 w 12641071"/>
              <a:gd name="connsiteY3-44238" fmla="*/ 442069 h 5795240"/>
              <a:gd name="connsiteX4-44239" fmla="*/ 6141460 w 12641071"/>
              <a:gd name="connsiteY4-44240" fmla="*/ 475027 h 5795240"/>
              <a:gd name="connsiteX5-44241" fmla="*/ 6788665 w 12641071"/>
              <a:gd name="connsiteY5-44242" fmla="*/ 707369 h 5795240"/>
              <a:gd name="connsiteX6-44243" fmla="*/ 7184710 w 12641071"/>
              <a:gd name="connsiteY6-44244" fmla="*/ 627411 h 5795240"/>
              <a:gd name="connsiteX7-44245" fmla="*/ 7314851 w 12641071"/>
              <a:gd name="connsiteY7-44246" fmla="*/ 559537 h 5795240"/>
              <a:gd name="connsiteX8-44247" fmla="*/ 7314853 w 12641071"/>
              <a:gd name="connsiteY8-44248" fmla="*/ 559536 h 5795240"/>
              <a:gd name="connsiteX9-44249" fmla="*/ 7314851 w 12641071"/>
              <a:gd name="connsiteY9-44250" fmla="*/ 559537 h 5795240"/>
              <a:gd name="connsiteX10-44251" fmla="*/ 7391626 w 12641071"/>
              <a:gd name="connsiteY10-44252" fmla="*/ 508114 h 5795240"/>
              <a:gd name="connsiteX11-44253" fmla="*/ 7391631 w 12641071"/>
              <a:gd name="connsiteY11-44254" fmla="*/ 508110 h 5795240"/>
              <a:gd name="connsiteX12-44255" fmla="*/ 7478934 w 12641071"/>
              <a:gd name="connsiteY12-44256" fmla="*/ 466053 h 5795240"/>
              <a:gd name="connsiteX13-44257" fmla="*/ 7897193 w 12641071"/>
              <a:gd name="connsiteY13-44258" fmla="*/ 381611 h 5795240"/>
              <a:gd name="connsiteX14-44259" fmla="*/ 8788216 w 12641071"/>
              <a:gd name="connsiteY14-44260" fmla="*/ 855364 h 5795240"/>
              <a:gd name="connsiteX15-44261" fmla="*/ 8832362 w 12641071"/>
              <a:gd name="connsiteY15-44262" fmla="*/ 928030 h 5795240"/>
              <a:gd name="connsiteX16-44263" fmla="*/ 8832362 w 12641071"/>
              <a:gd name="connsiteY16-44264" fmla="*/ 928033 h 5795240"/>
              <a:gd name="connsiteX17-44265" fmla="*/ 8878117 w 12641071"/>
              <a:gd name="connsiteY17-44266" fmla="*/ 1018851 h 5795240"/>
              <a:gd name="connsiteX18-44267" fmla="*/ 8877719 w 12641071"/>
              <a:gd name="connsiteY18-44268" fmla="*/ 1018369 h 5795240"/>
              <a:gd name="connsiteX19-44269" fmla="*/ 8877719 w 12641071"/>
              <a:gd name="connsiteY19-44270" fmla="*/ 1018371 h 5795240"/>
              <a:gd name="connsiteX20-44271" fmla="*/ 8878116 w 12641071"/>
              <a:gd name="connsiteY20-44272" fmla="*/ 1018851 h 5795240"/>
              <a:gd name="connsiteX21-44273" fmla="*/ 8931285 w 12641071"/>
              <a:gd name="connsiteY21-44274" fmla="*/ 1083292 h 5795240"/>
              <a:gd name="connsiteX22-44275" fmla="*/ 9241478 w 12641071"/>
              <a:gd name="connsiteY22-44276" fmla="*/ 1211778 h 5795240"/>
              <a:gd name="connsiteX23-44277" fmla="*/ 9605238 w 12641071"/>
              <a:gd name="connsiteY23-44278" fmla="*/ 1018369 h 5795240"/>
              <a:gd name="connsiteX24-44279" fmla="*/ 9636247 w 12641071"/>
              <a:gd name="connsiteY24-44280" fmla="*/ 961241 h 5795240"/>
              <a:gd name="connsiteX25-44281" fmla="*/ 9641995 w 12641071"/>
              <a:gd name="connsiteY25-44282" fmla="*/ 961152 h 5795240"/>
              <a:gd name="connsiteX26-44283" fmla="*/ 9641995 w 12641071"/>
              <a:gd name="connsiteY26-44284" fmla="*/ 961153 h 5795240"/>
              <a:gd name="connsiteX27-44285" fmla="*/ 9653069 w 12641071"/>
              <a:gd name="connsiteY27-44286" fmla="*/ 960983 h 5795240"/>
              <a:gd name="connsiteX28-44287" fmla="*/ 9651917 w 12641071"/>
              <a:gd name="connsiteY28-44288" fmla="*/ 940556 h 5795240"/>
              <a:gd name="connsiteX29-44289" fmla="*/ 11050508 w 12641071"/>
              <a:gd name="connsiteY29-44290" fmla="*/ 108150 h 5795240"/>
              <a:gd name="connsiteX30-44291" fmla="*/ 12641071 w 12641071"/>
              <a:gd name="connsiteY30-44292" fmla="*/ 1698711 h 5795240"/>
              <a:gd name="connsiteX31-44293" fmla="*/ 11371062 w 12641071"/>
              <a:gd name="connsiteY31-44294" fmla="*/ 3256960 h 5795240"/>
              <a:gd name="connsiteX32-44295" fmla="*/ 11215953 w 12641071"/>
              <a:gd name="connsiteY32-44296" fmla="*/ 3280632 h 5795240"/>
              <a:gd name="connsiteX33-44297" fmla="*/ 11142318 w 12641071"/>
              <a:gd name="connsiteY33-44298" fmla="*/ 3276914 h 5795240"/>
              <a:gd name="connsiteX34-44299" fmla="*/ 11215952 w 12641071"/>
              <a:gd name="connsiteY34-44300" fmla="*/ 3280632 h 5795240"/>
              <a:gd name="connsiteX35-44301" fmla="*/ 11213133 w 12641071"/>
              <a:gd name="connsiteY35-44302" fmla="*/ 3281062 h 5795240"/>
              <a:gd name="connsiteX36-44303" fmla="*/ 11116921 w 12641071"/>
              <a:gd name="connsiteY36-44304" fmla="*/ 3285921 h 5795240"/>
              <a:gd name="connsiteX37-44305" fmla="*/ 11050507 w 12641071"/>
              <a:gd name="connsiteY37-44306" fmla="*/ 3289274 h 5795240"/>
              <a:gd name="connsiteX38-44307" fmla="*/ 11006292 w 12641071"/>
              <a:gd name="connsiteY38-44308" fmla="*/ 3287041 h 5795240"/>
              <a:gd name="connsiteX39-44309" fmla="*/ 10937101 w 12641071"/>
              <a:gd name="connsiteY39-44310" fmla="*/ 3297601 h 5795240"/>
              <a:gd name="connsiteX40-44311" fmla="*/ 10144740 w 12641071"/>
              <a:gd name="connsiteY40-44312" fmla="*/ 4089962 h 5795240"/>
              <a:gd name="connsiteX41-44313" fmla="*/ 10130374 w 12641071"/>
              <a:gd name="connsiteY41-44314" fmla="*/ 4184101 h 5795240"/>
              <a:gd name="connsiteX42-44315" fmla="*/ 10130375 w 12641071"/>
              <a:gd name="connsiteY42-44316" fmla="*/ 4184103 h 5795240"/>
              <a:gd name="connsiteX43-44317" fmla="*/ 10130656 w 12641071"/>
              <a:gd name="connsiteY43-44318" fmla="*/ 4185950 h 5795240"/>
              <a:gd name="connsiteX44-44319" fmla="*/ 10138194 w 12641071"/>
              <a:gd name="connsiteY44-44320" fmla="*/ 4335228 h 5795240"/>
              <a:gd name="connsiteX45-44321" fmla="*/ 10137710 w 12641071"/>
              <a:gd name="connsiteY45-44322" fmla="*/ 4344822 h 5795240"/>
              <a:gd name="connsiteX46-44323" fmla="*/ 10133555 w 12641071"/>
              <a:gd name="connsiteY46-44324" fmla="*/ 4427096 h 5795240"/>
              <a:gd name="connsiteX47-44325" fmla="*/ 10129312 w 12641071"/>
              <a:gd name="connsiteY47-44326" fmla="*/ 4399289 h 5795240"/>
              <a:gd name="connsiteX48-44327" fmla="*/ 10126797 w 12641071"/>
              <a:gd name="connsiteY48-44328" fmla="*/ 4349498 h 5795240"/>
              <a:gd name="connsiteX49-44329" fmla="*/ 10126796 w 12641071"/>
              <a:gd name="connsiteY49-44330" fmla="*/ 4349498 h 5795240"/>
              <a:gd name="connsiteX50-44331" fmla="*/ 10129311 w 12641071"/>
              <a:gd name="connsiteY50-44332" fmla="*/ 4399289 h 5795240"/>
              <a:gd name="connsiteX51-44333" fmla="*/ 10133554 w 12641071"/>
              <a:gd name="connsiteY51-44334" fmla="*/ 4427096 h 5795240"/>
              <a:gd name="connsiteX52-44335" fmla="*/ 10130656 w 12641071"/>
              <a:gd name="connsiteY52-44336" fmla="*/ 4484506 h 5795240"/>
              <a:gd name="connsiteX53-44337" fmla="*/ 8678182 w 12641071"/>
              <a:gd name="connsiteY53-44338" fmla="*/ 5795240 h 5795240"/>
              <a:gd name="connsiteX54-44339" fmla="*/ 7467518 w 12641071"/>
              <a:gd name="connsiteY54-44340" fmla="*/ 5151535 h 5795240"/>
              <a:gd name="connsiteX55-44341" fmla="*/ 7419945 w 12641071"/>
              <a:gd name="connsiteY55-44342" fmla="*/ 5073228 h 5795240"/>
              <a:gd name="connsiteX56-44343" fmla="*/ 7367299 w 12641071"/>
              <a:gd name="connsiteY56-44344" fmla="*/ 4974928 h 5795240"/>
              <a:gd name="connsiteX57-44345" fmla="*/ 7320958 w 12641071"/>
              <a:gd name="connsiteY57-44346" fmla="*/ 4870887 h 5795240"/>
              <a:gd name="connsiteX58-44347" fmla="*/ 7322174 w 12641071"/>
              <a:gd name="connsiteY58-44348" fmla="*/ 4872361 h 5795240"/>
              <a:gd name="connsiteX59-44349" fmla="*/ 7322175 w 12641071"/>
              <a:gd name="connsiteY59-44350" fmla="*/ 4872361 h 5795240"/>
              <a:gd name="connsiteX60-44351" fmla="*/ 7223551 w 12641071"/>
              <a:gd name="connsiteY60-44352" fmla="*/ 4752829 h 5795240"/>
              <a:gd name="connsiteX61-44353" fmla="*/ 6652445 w 12641071"/>
              <a:gd name="connsiteY61-44354" fmla="*/ 4516269 h 5795240"/>
              <a:gd name="connsiteX62-44355" fmla="*/ 6200873 w 12641071"/>
              <a:gd name="connsiteY62-44356" fmla="*/ 4654206 h 5795240"/>
              <a:gd name="connsiteX63-44357" fmla="*/ 6088813 w 12641071"/>
              <a:gd name="connsiteY63-44358" fmla="*/ 4746663 h 5795240"/>
              <a:gd name="connsiteX64-44359" fmla="*/ 6023271 w 12641071"/>
              <a:gd name="connsiteY64-44360" fmla="*/ 4834312 h 5795240"/>
              <a:gd name="connsiteX65-44361" fmla="*/ 5935320 w 12641071"/>
              <a:gd name="connsiteY65-44362" fmla="*/ 4931081 h 5795240"/>
              <a:gd name="connsiteX66-44363" fmla="*/ 4971763 w 12641071"/>
              <a:gd name="connsiteY66-44364" fmla="*/ 5330200 h 5795240"/>
              <a:gd name="connsiteX67-44365" fmla="*/ 3716172 w 12641071"/>
              <a:gd name="connsiteY67-44366" fmla="*/ 4497938 h 5795240"/>
              <a:gd name="connsiteX68-44367" fmla="*/ 3659438 w 12641071"/>
              <a:gd name="connsiteY68-44368" fmla="*/ 4330309 h 5795240"/>
              <a:gd name="connsiteX69-44369" fmla="*/ 3659440 w 12641071"/>
              <a:gd name="connsiteY69-44370" fmla="*/ 4330309 h 5795240"/>
              <a:gd name="connsiteX70-44371" fmla="*/ 3613217 w 12641071"/>
              <a:gd name="connsiteY70-44372" fmla="*/ 4245153 h 5795240"/>
              <a:gd name="connsiteX71-44373" fmla="*/ 3083792 w 12641071"/>
              <a:gd name="connsiteY71-44374" fmla="*/ 3963660 h 5795240"/>
              <a:gd name="connsiteX72-44375" fmla="*/ 2835272 w 12641071"/>
              <a:gd name="connsiteY72-44376" fmla="*/ 4013833 h 5795240"/>
              <a:gd name="connsiteX73-44377" fmla="*/ 2762875 w 12641071"/>
              <a:gd name="connsiteY73-44378" fmla="*/ 4057784 h 5795240"/>
              <a:gd name="connsiteX74-44379" fmla="*/ 2664698 w 12641071"/>
              <a:gd name="connsiteY74-44380" fmla="*/ 4117431 h 5795240"/>
              <a:gd name="connsiteX75-44381" fmla="*/ 1804544 w 12641071"/>
              <a:gd name="connsiteY75-44382" fmla="*/ 4335229 h 5795240"/>
              <a:gd name="connsiteX76-44383" fmla="*/ 0 w 12641071"/>
              <a:gd name="connsiteY76-44384" fmla="*/ 2530685 h 5795240"/>
              <a:gd name="connsiteX77-44385" fmla="*/ 1804544 w 12641071"/>
              <a:gd name="connsiteY77-44386" fmla="*/ 726143 h 5795240"/>
              <a:gd name="connsiteX78-44387" fmla="*/ 3080549 w 12641071"/>
              <a:gd name="connsiteY78-44388" fmla="*/ 1254682 h 5795240"/>
              <a:gd name="connsiteX79-44389" fmla="*/ 3268676 w 12641071"/>
              <a:gd name="connsiteY79-44390" fmla="*/ 1461167 h 5795240"/>
              <a:gd name="connsiteX80-44391" fmla="*/ 3565826 w 12641071"/>
              <a:gd name="connsiteY80-44392" fmla="*/ 1551935 h 5795240"/>
              <a:gd name="connsiteX81-44393" fmla="*/ 4086504 w 12641071"/>
              <a:gd name="connsiteY81-44394" fmla="*/ 1127574 h 5795240"/>
              <a:gd name="connsiteX82-44395" fmla="*/ 4103078 w 12641071"/>
              <a:gd name="connsiteY82-44396" fmla="*/ 1004204 h 5795240"/>
              <a:gd name="connsiteX83-44397" fmla="*/ 5215874 w 12641071"/>
              <a:gd name="connsiteY83-44398" fmla="*/ 0 h 5795240"/>
              <a:gd name="connsiteX0-44399" fmla="*/ 5215874 w 12641071"/>
              <a:gd name="connsiteY0-44400" fmla="*/ 0 h 5795240"/>
              <a:gd name="connsiteX1-44401" fmla="*/ 5927386 w 12641071"/>
              <a:gd name="connsiteY1-44402" fmla="*/ 255427 h 5795240"/>
              <a:gd name="connsiteX2-44403" fmla="*/ 6105193 w 12641071"/>
              <a:gd name="connsiteY2-44404" fmla="*/ 442067 h 5795240"/>
              <a:gd name="connsiteX3-44405" fmla="*/ 6105193 w 12641071"/>
              <a:gd name="connsiteY3-44406" fmla="*/ 442069 h 5795240"/>
              <a:gd name="connsiteX4-44407" fmla="*/ 6141460 w 12641071"/>
              <a:gd name="connsiteY4-44408" fmla="*/ 475027 h 5795240"/>
              <a:gd name="connsiteX5-44409" fmla="*/ 6788665 w 12641071"/>
              <a:gd name="connsiteY5-44410" fmla="*/ 707369 h 5795240"/>
              <a:gd name="connsiteX6-44411" fmla="*/ 7184710 w 12641071"/>
              <a:gd name="connsiteY6-44412" fmla="*/ 627411 h 5795240"/>
              <a:gd name="connsiteX7-44413" fmla="*/ 7314851 w 12641071"/>
              <a:gd name="connsiteY7-44414" fmla="*/ 559537 h 5795240"/>
              <a:gd name="connsiteX8-44415" fmla="*/ 7314853 w 12641071"/>
              <a:gd name="connsiteY8-44416" fmla="*/ 559536 h 5795240"/>
              <a:gd name="connsiteX9-44417" fmla="*/ 7314851 w 12641071"/>
              <a:gd name="connsiteY9-44418" fmla="*/ 559537 h 5795240"/>
              <a:gd name="connsiteX10-44419" fmla="*/ 7391626 w 12641071"/>
              <a:gd name="connsiteY10-44420" fmla="*/ 508114 h 5795240"/>
              <a:gd name="connsiteX11-44421" fmla="*/ 7391631 w 12641071"/>
              <a:gd name="connsiteY11-44422" fmla="*/ 508110 h 5795240"/>
              <a:gd name="connsiteX12-44423" fmla="*/ 7478934 w 12641071"/>
              <a:gd name="connsiteY12-44424" fmla="*/ 466053 h 5795240"/>
              <a:gd name="connsiteX13-44425" fmla="*/ 7897193 w 12641071"/>
              <a:gd name="connsiteY13-44426" fmla="*/ 381611 h 5795240"/>
              <a:gd name="connsiteX14-44427" fmla="*/ 8788216 w 12641071"/>
              <a:gd name="connsiteY14-44428" fmla="*/ 855364 h 5795240"/>
              <a:gd name="connsiteX15-44429" fmla="*/ 8832362 w 12641071"/>
              <a:gd name="connsiteY15-44430" fmla="*/ 928030 h 5795240"/>
              <a:gd name="connsiteX16-44431" fmla="*/ 8832362 w 12641071"/>
              <a:gd name="connsiteY16-44432" fmla="*/ 928033 h 5795240"/>
              <a:gd name="connsiteX17-44433" fmla="*/ 8878117 w 12641071"/>
              <a:gd name="connsiteY17-44434" fmla="*/ 1018851 h 5795240"/>
              <a:gd name="connsiteX18-44435" fmla="*/ 8877719 w 12641071"/>
              <a:gd name="connsiteY18-44436" fmla="*/ 1018369 h 5795240"/>
              <a:gd name="connsiteX19-44437" fmla="*/ 8877719 w 12641071"/>
              <a:gd name="connsiteY19-44438" fmla="*/ 1018371 h 5795240"/>
              <a:gd name="connsiteX20-44439" fmla="*/ 8878116 w 12641071"/>
              <a:gd name="connsiteY20-44440" fmla="*/ 1018851 h 5795240"/>
              <a:gd name="connsiteX21-44441" fmla="*/ 8931285 w 12641071"/>
              <a:gd name="connsiteY21-44442" fmla="*/ 1083292 h 5795240"/>
              <a:gd name="connsiteX22-44443" fmla="*/ 9241478 w 12641071"/>
              <a:gd name="connsiteY22-44444" fmla="*/ 1211778 h 5795240"/>
              <a:gd name="connsiteX23-44445" fmla="*/ 9605238 w 12641071"/>
              <a:gd name="connsiteY23-44446" fmla="*/ 1018369 h 5795240"/>
              <a:gd name="connsiteX24-44447" fmla="*/ 9636247 w 12641071"/>
              <a:gd name="connsiteY24-44448" fmla="*/ 961241 h 5795240"/>
              <a:gd name="connsiteX25-44449" fmla="*/ 9641995 w 12641071"/>
              <a:gd name="connsiteY25-44450" fmla="*/ 961152 h 5795240"/>
              <a:gd name="connsiteX26-44451" fmla="*/ 9641995 w 12641071"/>
              <a:gd name="connsiteY26-44452" fmla="*/ 961153 h 5795240"/>
              <a:gd name="connsiteX27-44453" fmla="*/ 9651917 w 12641071"/>
              <a:gd name="connsiteY27-44454" fmla="*/ 940556 h 5795240"/>
              <a:gd name="connsiteX28-44455" fmla="*/ 11050508 w 12641071"/>
              <a:gd name="connsiteY28-44456" fmla="*/ 108150 h 5795240"/>
              <a:gd name="connsiteX29-44457" fmla="*/ 12641071 w 12641071"/>
              <a:gd name="connsiteY29-44458" fmla="*/ 1698711 h 5795240"/>
              <a:gd name="connsiteX30-44459" fmla="*/ 11371062 w 12641071"/>
              <a:gd name="connsiteY30-44460" fmla="*/ 3256960 h 5795240"/>
              <a:gd name="connsiteX31-44461" fmla="*/ 11215953 w 12641071"/>
              <a:gd name="connsiteY31-44462" fmla="*/ 3280632 h 5795240"/>
              <a:gd name="connsiteX32-44463" fmla="*/ 11142318 w 12641071"/>
              <a:gd name="connsiteY32-44464" fmla="*/ 3276914 h 5795240"/>
              <a:gd name="connsiteX33-44465" fmla="*/ 11215952 w 12641071"/>
              <a:gd name="connsiteY33-44466" fmla="*/ 3280632 h 5795240"/>
              <a:gd name="connsiteX34-44467" fmla="*/ 11213133 w 12641071"/>
              <a:gd name="connsiteY34-44468" fmla="*/ 3281062 h 5795240"/>
              <a:gd name="connsiteX35-44469" fmla="*/ 11116921 w 12641071"/>
              <a:gd name="connsiteY35-44470" fmla="*/ 3285921 h 5795240"/>
              <a:gd name="connsiteX36-44471" fmla="*/ 11050507 w 12641071"/>
              <a:gd name="connsiteY36-44472" fmla="*/ 3289274 h 5795240"/>
              <a:gd name="connsiteX37-44473" fmla="*/ 11006292 w 12641071"/>
              <a:gd name="connsiteY37-44474" fmla="*/ 3287041 h 5795240"/>
              <a:gd name="connsiteX38-44475" fmla="*/ 10937101 w 12641071"/>
              <a:gd name="connsiteY38-44476" fmla="*/ 3297601 h 5795240"/>
              <a:gd name="connsiteX39-44477" fmla="*/ 10144740 w 12641071"/>
              <a:gd name="connsiteY39-44478" fmla="*/ 4089962 h 5795240"/>
              <a:gd name="connsiteX40-44479" fmla="*/ 10130374 w 12641071"/>
              <a:gd name="connsiteY40-44480" fmla="*/ 4184101 h 5795240"/>
              <a:gd name="connsiteX41-44481" fmla="*/ 10130375 w 12641071"/>
              <a:gd name="connsiteY41-44482" fmla="*/ 4184103 h 5795240"/>
              <a:gd name="connsiteX42-44483" fmla="*/ 10130656 w 12641071"/>
              <a:gd name="connsiteY42-44484" fmla="*/ 4185950 h 5795240"/>
              <a:gd name="connsiteX43-44485" fmla="*/ 10138194 w 12641071"/>
              <a:gd name="connsiteY43-44486" fmla="*/ 4335228 h 5795240"/>
              <a:gd name="connsiteX44-44487" fmla="*/ 10137710 w 12641071"/>
              <a:gd name="connsiteY44-44488" fmla="*/ 4344822 h 5795240"/>
              <a:gd name="connsiteX45-44489" fmla="*/ 10133555 w 12641071"/>
              <a:gd name="connsiteY45-44490" fmla="*/ 4427096 h 5795240"/>
              <a:gd name="connsiteX46-44491" fmla="*/ 10129312 w 12641071"/>
              <a:gd name="connsiteY46-44492" fmla="*/ 4399289 h 5795240"/>
              <a:gd name="connsiteX47-44493" fmla="*/ 10126797 w 12641071"/>
              <a:gd name="connsiteY47-44494" fmla="*/ 4349498 h 5795240"/>
              <a:gd name="connsiteX48-44495" fmla="*/ 10126796 w 12641071"/>
              <a:gd name="connsiteY48-44496" fmla="*/ 4349498 h 5795240"/>
              <a:gd name="connsiteX49-44497" fmla="*/ 10129311 w 12641071"/>
              <a:gd name="connsiteY49-44498" fmla="*/ 4399289 h 5795240"/>
              <a:gd name="connsiteX50-44499" fmla="*/ 10133554 w 12641071"/>
              <a:gd name="connsiteY50-44500" fmla="*/ 4427096 h 5795240"/>
              <a:gd name="connsiteX51-44501" fmla="*/ 10130656 w 12641071"/>
              <a:gd name="connsiteY51-44502" fmla="*/ 4484506 h 5795240"/>
              <a:gd name="connsiteX52-44503" fmla="*/ 8678182 w 12641071"/>
              <a:gd name="connsiteY52-44504" fmla="*/ 5795240 h 5795240"/>
              <a:gd name="connsiteX53-44505" fmla="*/ 7467518 w 12641071"/>
              <a:gd name="connsiteY53-44506" fmla="*/ 5151535 h 5795240"/>
              <a:gd name="connsiteX54-44507" fmla="*/ 7419945 w 12641071"/>
              <a:gd name="connsiteY54-44508" fmla="*/ 5073228 h 5795240"/>
              <a:gd name="connsiteX55-44509" fmla="*/ 7367299 w 12641071"/>
              <a:gd name="connsiteY55-44510" fmla="*/ 4974928 h 5795240"/>
              <a:gd name="connsiteX56-44511" fmla="*/ 7320958 w 12641071"/>
              <a:gd name="connsiteY56-44512" fmla="*/ 4870887 h 5795240"/>
              <a:gd name="connsiteX57-44513" fmla="*/ 7322174 w 12641071"/>
              <a:gd name="connsiteY57-44514" fmla="*/ 4872361 h 5795240"/>
              <a:gd name="connsiteX58-44515" fmla="*/ 7322175 w 12641071"/>
              <a:gd name="connsiteY58-44516" fmla="*/ 4872361 h 5795240"/>
              <a:gd name="connsiteX59-44517" fmla="*/ 7223551 w 12641071"/>
              <a:gd name="connsiteY59-44518" fmla="*/ 4752829 h 5795240"/>
              <a:gd name="connsiteX60-44519" fmla="*/ 6652445 w 12641071"/>
              <a:gd name="connsiteY60-44520" fmla="*/ 4516269 h 5795240"/>
              <a:gd name="connsiteX61-44521" fmla="*/ 6200873 w 12641071"/>
              <a:gd name="connsiteY61-44522" fmla="*/ 4654206 h 5795240"/>
              <a:gd name="connsiteX62-44523" fmla="*/ 6088813 w 12641071"/>
              <a:gd name="connsiteY62-44524" fmla="*/ 4746663 h 5795240"/>
              <a:gd name="connsiteX63-44525" fmla="*/ 6023271 w 12641071"/>
              <a:gd name="connsiteY63-44526" fmla="*/ 4834312 h 5795240"/>
              <a:gd name="connsiteX64-44527" fmla="*/ 5935320 w 12641071"/>
              <a:gd name="connsiteY64-44528" fmla="*/ 4931081 h 5795240"/>
              <a:gd name="connsiteX65-44529" fmla="*/ 4971763 w 12641071"/>
              <a:gd name="connsiteY65-44530" fmla="*/ 5330200 h 5795240"/>
              <a:gd name="connsiteX66-44531" fmla="*/ 3716172 w 12641071"/>
              <a:gd name="connsiteY66-44532" fmla="*/ 4497938 h 5795240"/>
              <a:gd name="connsiteX67-44533" fmla="*/ 3659438 w 12641071"/>
              <a:gd name="connsiteY67-44534" fmla="*/ 4330309 h 5795240"/>
              <a:gd name="connsiteX68-44535" fmla="*/ 3659440 w 12641071"/>
              <a:gd name="connsiteY68-44536" fmla="*/ 4330309 h 5795240"/>
              <a:gd name="connsiteX69-44537" fmla="*/ 3613217 w 12641071"/>
              <a:gd name="connsiteY69-44538" fmla="*/ 4245153 h 5795240"/>
              <a:gd name="connsiteX70-44539" fmla="*/ 3083792 w 12641071"/>
              <a:gd name="connsiteY70-44540" fmla="*/ 3963660 h 5795240"/>
              <a:gd name="connsiteX71-44541" fmla="*/ 2835272 w 12641071"/>
              <a:gd name="connsiteY71-44542" fmla="*/ 4013833 h 5795240"/>
              <a:gd name="connsiteX72-44543" fmla="*/ 2762875 w 12641071"/>
              <a:gd name="connsiteY72-44544" fmla="*/ 4057784 h 5795240"/>
              <a:gd name="connsiteX73-44545" fmla="*/ 2664698 w 12641071"/>
              <a:gd name="connsiteY73-44546" fmla="*/ 4117431 h 5795240"/>
              <a:gd name="connsiteX74-44547" fmla="*/ 1804544 w 12641071"/>
              <a:gd name="connsiteY74-44548" fmla="*/ 4335229 h 5795240"/>
              <a:gd name="connsiteX75-44549" fmla="*/ 0 w 12641071"/>
              <a:gd name="connsiteY75-44550" fmla="*/ 2530685 h 5795240"/>
              <a:gd name="connsiteX76-44551" fmla="*/ 1804544 w 12641071"/>
              <a:gd name="connsiteY76-44552" fmla="*/ 726143 h 5795240"/>
              <a:gd name="connsiteX77-44553" fmla="*/ 3080549 w 12641071"/>
              <a:gd name="connsiteY77-44554" fmla="*/ 1254682 h 5795240"/>
              <a:gd name="connsiteX78-44555" fmla="*/ 3268676 w 12641071"/>
              <a:gd name="connsiteY78-44556" fmla="*/ 1461167 h 5795240"/>
              <a:gd name="connsiteX79-44557" fmla="*/ 3565826 w 12641071"/>
              <a:gd name="connsiteY79-44558" fmla="*/ 1551935 h 5795240"/>
              <a:gd name="connsiteX80-44559" fmla="*/ 4086504 w 12641071"/>
              <a:gd name="connsiteY80-44560" fmla="*/ 1127574 h 5795240"/>
              <a:gd name="connsiteX81-44561" fmla="*/ 4103078 w 12641071"/>
              <a:gd name="connsiteY81-44562" fmla="*/ 1004204 h 5795240"/>
              <a:gd name="connsiteX82-44563" fmla="*/ 5215874 w 12641071"/>
              <a:gd name="connsiteY82-44564" fmla="*/ 0 h 5795240"/>
              <a:gd name="connsiteX0-44565" fmla="*/ 5215874 w 12641071"/>
              <a:gd name="connsiteY0-44566" fmla="*/ 0 h 5795240"/>
              <a:gd name="connsiteX1-44567" fmla="*/ 5927386 w 12641071"/>
              <a:gd name="connsiteY1-44568" fmla="*/ 255427 h 5795240"/>
              <a:gd name="connsiteX2-44569" fmla="*/ 6105193 w 12641071"/>
              <a:gd name="connsiteY2-44570" fmla="*/ 442067 h 5795240"/>
              <a:gd name="connsiteX3-44571" fmla="*/ 6105193 w 12641071"/>
              <a:gd name="connsiteY3-44572" fmla="*/ 442069 h 5795240"/>
              <a:gd name="connsiteX4-44573" fmla="*/ 6141460 w 12641071"/>
              <a:gd name="connsiteY4-44574" fmla="*/ 475027 h 5795240"/>
              <a:gd name="connsiteX5-44575" fmla="*/ 6788665 w 12641071"/>
              <a:gd name="connsiteY5-44576" fmla="*/ 707369 h 5795240"/>
              <a:gd name="connsiteX6-44577" fmla="*/ 7184710 w 12641071"/>
              <a:gd name="connsiteY6-44578" fmla="*/ 627411 h 5795240"/>
              <a:gd name="connsiteX7-44579" fmla="*/ 7314851 w 12641071"/>
              <a:gd name="connsiteY7-44580" fmla="*/ 559537 h 5795240"/>
              <a:gd name="connsiteX8-44581" fmla="*/ 7314853 w 12641071"/>
              <a:gd name="connsiteY8-44582" fmla="*/ 559536 h 5795240"/>
              <a:gd name="connsiteX9-44583" fmla="*/ 7314851 w 12641071"/>
              <a:gd name="connsiteY9-44584" fmla="*/ 559537 h 5795240"/>
              <a:gd name="connsiteX10-44585" fmla="*/ 7391626 w 12641071"/>
              <a:gd name="connsiteY10-44586" fmla="*/ 508114 h 5795240"/>
              <a:gd name="connsiteX11-44587" fmla="*/ 7391631 w 12641071"/>
              <a:gd name="connsiteY11-44588" fmla="*/ 508110 h 5795240"/>
              <a:gd name="connsiteX12-44589" fmla="*/ 7478934 w 12641071"/>
              <a:gd name="connsiteY12-44590" fmla="*/ 466053 h 5795240"/>
              <a:gd name="connsiteX13-44591" fmla="*/ 7897193 w 12641071"/>
              <a:gd name="connsiteY13-44592" fmla="*/ 381611 h 5795240"/>
              <a:gd name="connsiteX14-44593" fmla="*/ 8788216 w 12641071"/>
              <a:gd name="connsiteY14-44594" fmla="*/ 855364 h 5795240"/>
              <a:gd name="connsiteX15-44595" fmla="*/ 8832362 w 12641071"/>
              <a:gd name="connsiteY15-44596" fmla="*/ 928030 h 5795240"/>
              <a:gd name="connsiteX16-44597" fmla="*/ 8832362 w 12641071"/>
              <a:gd name="connsiteY16-44598" fmla="*/ 928033 h 5795240"/>
              <a:gd name="connsiteX17-44599" fmla="*/ 8878117 w 12641071"/>
              <a:gd name="connsiteY17-44600" fmla="*/ 1018851 h 5795240"/>
              <a:gd name="connsiteX18-44601" fmla="*/ 8877719 w 12641071"/>
              <a:gd name="connsiteY18-44602" fmla="*/ 1018369 h 5795240"/>
              <a:gd name="connsiteX19-44603" fmla="*/ 8877719 w 12641071"/>
              <a:gd name="connsiteY19-44604" fmla="*/ 1018371 h 5795240"/>
              <a:gd name="connsiteX20-44605" fmla="*/ 8878116 w 12641071"/>
              <a:gd name="connsiteY20-44606" fmla="*/ 1018851 h 5795240"/>
              <a:gd name="connsiteX21-44607" fmla="*/ 8931285 w 12641071"/>
              <a:gd name="connsiteY21-44608" fmla="*/ 1083292 h 5795240"/>
              <a:gd name="connsiteX22-44609" fmla="*/ 9241478 w 12641071"/>
              <a:gd name="connsiteY22-44610" fmla="*/ 1211778 h 5795240"/>
              <a:gd name="connsiteX23-44611" fmla="*/ 9605238 w 12641071"/>
              <a:gd name="connsiteY23-44612" fmla="*/ 1018369 h 5795240"/>
              <a:gd name="connsiteX24-44613" fmla="*/ 9636247 w 12641071"/>
              <a:gd name="connsiteY24-44614" fmla="*/ 961241 h 5795240"/>
              <a:gd name="connsiteX25-44615" fmla="*/ 9641995 w 12641071"/>
              <a:gd name="connsiteY25-44616" fmla="*/ 961152 h 5795240"/>
              <a:gd name="connsiteX26-44617" fmla="*/ 9651917 w 12641071"/>
              <a:gd name="connsiteY26-44618" fmla="*/ 940556 h 5795240"/>
              <a:gd name="connsiteX27-44619" fmla="*/ 11050508 w 12641071"/>
              <a:gd name="connsiteY27-44620" fmla="*/ 108150 h 5795240"/>
              <a:gd name="connsiteX28-44621" fmla="*/ 12641071 w 12641071"/>
              <a:gd name="connsiteY28-44622" fmla="*/ 1698711 h 5795240"/>
              <a:gd name="connsiteX29-44623" fmla="*/ 11371062 w 12641071"/>
              <a:gd name="connsiteY29-44624" fmla="*/ 3256960 h 5795240"/>
              <a:gd name="connsiteX30-44625" fmla="*/ 11215953 w 12641071"/>
              <a:gd name="connsiteY30-44626" fmla="*/ 3280632 h 5795240"/>
              <a:gd name="connsiteX31-44627" fmla="*/ 11142318 w 12641071"/>
              <a:gd name="connsiteY31-44628" fmla="*/ 3276914 h 5795240"/>
              <a:gd name="connsiteX32-44629" fmla="*/ 11215952 w 12641071"/>
              <a:gd name="connsiteY32-44630" fmla="*/ 3280632 h 5795240"/>
              <a:gd name="connsiteX33-44631" fmla="*/ 11213133 w 12641071"/>
              <a:gd name="connsiteY33-44632" fmla="*/ 3281062 h 5795240"/>
              <a:gd name="connsiteX34-44633" fmla="*/ 11116921 w 12641071"/>
              <a:gd name="connsiteY34-44634" fmla="*/ 3285921 h 5795240"/>
              <a:gd name="connsiteX35-44635" fmla="*/ 11050507 w 12641071"/>
              <a:gd name="connsiteY35-44636" fmla="*/ 3289274 h 5795240"/>
              <a:gd name="connsiteX36-44637" fmla="*/ 11006292 w 12641071"/>
              <a:gd name="connsiteY36-44638" fmla="*/ 3287041 h 5795240"/>
              <a:gd name="connsiteX37-44639" fmla="*/ 10937101 w 12641071"/>
              <a:gd name="connsiteY37-44640" fmla="*/ 3297601 h 5795240"/>
              <a:gd name="connsiteX38-44641" fmla="*/ 10144740 w 12641071"/>
              <a:gd name="connsiteY38-44642" fmla="*/ 4089962 h 5795240"/>
              <a:gd name="connsiteX39-44643" fmla="*/ 10130374 w 12641071"/>
              <a:gd name="connsiteY39-44644" fmla="*/ 4184101 h 5795240"/>
              <a:gd name="connsiteX40-44645" fmla="*/ 10130375 w 12641071"/>
              <a:gd name="connsiteY40-44646" fmla="*/ 4184103 h 5795240"/>
              <a:gd name="connsiteX41-44647" fmla="*/ 10130656 w 12641071"/>
              <a:gd name="connsiteY41-44648" fmla="*/ 4185950 h 5795240"/>
              <a:gd name="connsiteX42-44649" fmla="*/ 10138194 w 12641071"/>
              <a:gd name="connsiteY42-44650" fmla="*/ 4335228 h 5795240"/>
              <a:gd name="connsiteX43-44651" fmla="*/ 10137710 w 12641071"/>
              <a:gd name="connsiteY43-44652" fmla="*/ 4344822 h 5795240"/>
              <a:gd name="connsiteX44-44653" fmla="*/ 10133555 w 12641071"/>
              <a:gd name="connsiteY44-44654" fmla="*/ 4427096 h 5795240"/>
              <a:gd name="connsiteX45-44655" fmla="*/ 10129312 w 12641071"/>
              <a:gd name="connsiteY45-44656" fmla="*/ 4399289 h 5795240"/>
              <a:gd name="connsiteX46-44657" fmla="*/ 10126797 w 12641071"/>
              <a:gd name="connsiteY46-44658" fmla="*/ 4349498 h 5795240"/>
              <a:gd name="connsiteX47-44659" fmla="*/ 10126796 w 12641071"/>
              <a:gd name="connsiteY47-44660" fmla="*/ 4349498 h 5795240"/>
              <a:gd name="connsiteX48-44661" fmla="*/ 10129311 w 12641071"/>
              <a:gd name="connsiteY48-44662" fmla="*/ 4399289 h 5795240"/>
              <a:gd name="connsiteX49-44663" fmla="*/ 10133554 w 12641071"/>
              <a:gd name="connsiteY49-44664" fmla="*/ 4427096 h 5795240"/>
              <a:gd name="connsiteX50-44665" fmla="*/ 10130656 w 12641071"/>
              <a:gd name="connsiteY50-44666" fmla="*/ 4484506 h 5795240"/>
              <a:gd name="connsiteX51-44667" fmla="*/ 8678182 w 12641071"/>
              <a:gd name="connsiteY51-44668" fmla="*/ 5795240 h 5795240"/>
              <a:gd name="connsiteX52-44669" fmla="*/ 7467518 w 12641071"/>
              <a:gd name="connsiteY52-44670" fmla="*/ 5151535 h 5795240"/>
              <a:gd name="connsiteX53-44671" fmla="*/ 7419945 w 12641071"/>
              <a:gd name="connsiteY53-44672" fmla="*/ 5073228 h 5795240"/>
              <a:gd name="connsiteX54-44673" fmla="*/ 7367299 w 12641071"/>
              <a:gd name="connsiteY54-44674" fmla="*/ 4974928 h 5795240"/>
              <a:gd name="connsiteX55-44675" fmla="*/ 7320958 w 12641071"/>
              <a:gd name="connsiteY55-44676" fmla="*/ 4870887 h 5795240"/>
              <a:gd name="connsiteX56-44677" fmla="*/ 7322174 w 12641071"/>
              <a:gd name="connsiteY56-44678" fmla="*/ 4872361 h 5795240"/>
              <a:gd name="connsiteX57-44679" fmla="*/ 7322175 w 12641071"/>
              <a:gd name="connsiteY57-44680" fmla="*/ 4872361 h 5795240"/>
              <a:gd name="connsiteX58-44681" fmla="*/ 7223551 w 12641071"/>
              <a:gd name="connsiteY58-44682" fmla="*/ 4752829 h 5795240"/>
              <a:gd name="connsiteX59-44683" fmla="*/ 6652445 w 12641071"/>
              <a:gd name="connsiteY59-44684" fmla="*/ 4516269 h 5795240"/>
              <a:gd name="connsiteX60-44685" fmla="*/ 6200873 w 12641071"/>
              <a:gd name="connsiteY60-44686" fmla="*/ 4654206 h 5795240"/>
              <a:gd name="connsiteX61-44687" fmla="*/ 6088813 w 12641071"/>
              <a:gd name="connsiteY61-44688" fmla="*/ 4746663 h 5795240"/>
              <a:gd name="connsiteX62-44689" fmla="*/ 6023271 w 12641071"/>
              <a:gd name="connsiteY62-44690" fmla="*/ 4834312 h 5795240"/>
              <a:gd name="connsiteX63-44691" fmla="*/ 5935320 w 12641071"/>
              <a:gd name="connsiteY63-44692" fmla="*/ 4931081 h 5795240"/>
              <a:gd name="connsiteX64-44693" fmla="*/ 4971763 w 12641071"/>
              <a:gd name="connsiteY64-44694" fmla="*/ 5330200 h 5795240"/>
              <a:gd name="connsiteX65-44695" fmla="*/ 3716172 w 12641071"/>
              <a:gd name="connsiteY65-44696" fmla="*/ 4497938 h 5795240"/>
              <a:gd name="connsiteX66-44697" fmla="*/ 3659438 w 12641071"/>
              <a:gd name="connsiteY66-44698" fmla="*/ 4330309 h 5795240"/>
              <a:gd name="connsiteX67-44699" fmla="*/ 3659440 w 12641071"/>
              <a:gd name="connsiteY67-44700" fmla="*/ 4330309 h 5795240"/>
              <a:gd name="connsiteX68-44701" fmla="*/ 3613217 w 12641071"/>
              <a:gd name="connsiteY68-44702" fmla="*/ 4245153 h 5795240"/>
              <a:gd name="connsiteX69-44703" fmla="*/ 3083792 w 12641071"/>
              <a:gd name="connsiteY69-44704" fmla="*/ 3963660 h 5795240"/>
              <a:gd name="connsiteX70-44705" fmla="*/ 2835272 w 12641071"/>
              <a:gd name="connsiteY70-44706" fmla="*/ 4013833 h 5795240"/>
              <a:gd name="connsiteX71-44707" fmla="*/ 2762875 w 12641071"/>
              <a:gd name="connsiteY71-44708" fmla="*/ 4057784 h 5795240"/>
              <a:gd name="connsiteX72-44709" fmla="*/ 2664698 w 12641071"/>
              <a:gd name="connsiteY72-44710" fmla="*/ 4117431 h 5795240"/>
              <a:gd name="connsiteX73-44711" fmla="*/ 1804544 w 12641071"/>
              <a:gd name="connsiteY73-44712" fmla="*/ 4335229 h 5795240"/>
              <a:gd name="connsiteX74-44713" fmla="*/ 0 w 12641071"/>
              <a:gd name="connsiteY74-44714" fmla="*/ 2530685 h 5795240"/>
              <a:gd name="connsiteX75-44715" fmla="*/ 1804544 w 12641071"/>
              <a:gd name="connsiteY75-44716" fmla="*/ 726143 h 5795240"/>
              <a:gd name="connsiteX76-44717" fmla="*/ 3080549 w 12641071"/>
              <a:gd name="connsiteY76-44718" fmla="*/ 1254682 h 5795240"/>
              <a:gd name="connsiteX77-44719" fmla="*/ 3268676 w 12641071"/>
              <a:gd name="connsiteY77-44720" fmla="*/ 1461167 h 5795240"/>
              <a:gd name="connsiteX78-44721" fmla="*/ 3565826 w 12641071"/>
              <a:gd name="connsiteY78-44722" fmla="*/ 1551935 h 5795240"/>
              <a:gd name="connsiteX79-44723" fmla="*/ 4086504 w 12641071"/>
              <a:gd name="connsiteY79-44724" fmla="*/ 1127574 h 5795240"/>
              <a:gd name="connsiteX80-44725" fmla="*/ 4103078 w 12641071"/>
              <a:gd name="connsiteY80-44726" fmla="*/ 1004204 h 5795240"/>
              <a:gd name="connsiteX81-44727" fmla="*/ 5215874 w 12641071"/>
              <a:gd name="connsiteY81-44728" fmla="*/ 0 h 5795240"/>
              <a:gd name="connsiteX0-44729" fmla="*/ 5215874 w 12641071"/>
              <a:gd name="connsiteY0-44730" fmla="*/ 0 h 5795240"/>
              <a:gd name="connsiteX1-44731" fmla="*/ 5927386 w 12641071"/>
              <a:gd name="connsiteY1-44732" fmla="*/ 255427 h 5795240"/>
              <a:gd name="connsiteX2-44733" fmla="*/ 6105193 w 12641071"/>
              <a:gd name="connsiteY2-44734" fmla="*/ 442067 h 5795240"/>
              <a:gd name="connsiteX3-44735" fmla="*/ 6105193 w 12641071"/>
              <a:gd name="connsiteY3-44736" fmla="*/ 442069 h 5795240"/>
              <a:gd name="connsiteX4-44737" fmla="*/ 6141460 w 12641071"/>
              <a:gd name="connsiteY4-44738" fmla="*/ 475027 h 5795240"/>
              <a:gd name="connsiteX5-44739" fmla="*/ 6788665 w 12641071"/>
              <a:gd name="connsiteY5-44740" fmla="*/ 707369 h 5795240"/>
              <a:gd name="connsiteX6-44741" fmla="*/ 7184710 w 12641071"/>
              <a:gd name="connsiteY6-44742" fmla="*/ 627411 h 5795240"/>
              <a:gd name="connsiteX7-44743" fmla="*/ 7314851 w 12641071"/>
              <a:gd name="connsiteY7-44744" fmla="*/ 559537 h 5795240"/>
              <a:gd name="connsiteX8-44745" fmla="*/ 7314853 w 12641071"/>
              <a:gd name="connsiteY8-44746" fmla="*/ 559536 h 5795240"/>
              <a:gd name="connsiteX9-44747" fmla="*/ 7314851 w 12641071"/>
              <a:gd name="connsiteY9-44748" fmla="*/ 559537 h 5795240"/>
              <a:gd name="connsiteX10-44749" fmla="*/ 7391626 w 12641071"/>
              <a:gd name="connsiteY10-44750" fmla="*/ 508114 h 5795240"/>
              <a:gd name="connsiteX11-44751" fmla="*/ 7391631 w 12641071"/>
              <a:gd name="connsiteY11-44752" fmla="*/ 508110 h 5795240"/>
              <a:gd name="connsiteX12-44753" fmla="*/ 7478934 w 12641071"/>
              <a:gd name="connsiteY12-44754" fmla="*/ 466053 h 5795240"/>
              <a:gd name="connsiteX13-44755" fmla="*/ 7897193 w 12641071"/>
              <a:gd name="connsiteY13-44756" fmla="*/ 381611 h 5795240"/>
              <a:gd name="connsiteX14-44757" fmla="*/ 8788216 w 12641071"/>
              <a:gd name="connsiteY14-44758" fmla="*/ 855364 h 5795240"/>
              <a:gd name="connsiteX15-44759" fmla="*/ 8832362 w 12641071"/>
              <a:gd name="connsiteY15-44760" fmla="*/ 928030 h 5795240"/>
              <a:gd name="connsiteX16-44761" fmla="*/ 8832362 w 12641071"/>
              <a:gd name="connsiteY16-44762" fmla="*/ 928033 h 5795240"/>
              <a:gd name="connsiteX17-44763" fmla="*/ 8878117 w 12641071"/>
              <a:gd name="connsiteY17-44764" fmla="*/ 1018851 h 5795240"/>
              <a:gd name="connsiteX18-44765" fmla="*/ 8877719 w 12641071"/>
              <a:gd name="connsiteY18-44766" fmla="*/ 1018369 h 5795240"/>
              <a:gd name="connsiteX19-44767" fmla="*/ 8877719 w 12641071"/>
              <a:gd name="connsiteY19-44768" fmla="*/ 1018371 h 5795240"/>
              <a:gd name="connsiteX20-44769" fmla="*/ 8878116 w 12641071"/>
              <a:gd name="connsiteY20-44770" fmla="*/ 1018851 h 5795240"/>
              <a:gd name="connsiteX21-44771" fmla="*/ 8931285 w 12641071"/>
              <a:gd name="connsiteY21-44772" fmla="*/ 1083292 h 5795240"/>
              <a:gd name="connsiteX22-44773" fmla="*/ 9241478 w 12641071"/>
              <a:gd name="connsiteY22-44774" fmla="*/ 1211778 h 5795240"/>
              <a:gd name="connsiteX23-44775" fmla="*/ 9605238 w 12641071"/>
              <a:gd name="connsiteY23-44776" fmla="*/ 1018369 h 5795240"/>
              <a:gd name="connsiteX24-44777" fmla="*/ 9636247 w 12641071"/>
              <a:gd name="connsiteY24-44778" fmla="*/ 961241 h 5795240"/>
              <a:gd name="connsiteX25-44779" fmla="*/ 9651917 w 12641071"/>
              <a:gd name="connsiteY25-44780" fmla="*/ 940556 h 5795240"/>
              <a:gd name="connsiteX26-44781" fmla="*/ 11050508 w 12641071"/>
              <a:gd name="connsiteY26-44782" fmla="*/ 108150 h 5795240"/>
              <a:gd name="connsiteX27-44783" fmla="*/ 12641071 w 12641071"/>
              <a:gd name="connsiteY27-44784" fmla="*/ 1698711 h 5795240"/>
              <a:gd name="connsiteX28-44785" fmla="*/ 11371062 w 12641071"/>
              <a:gd name="connsiteY28-44786" fmla="*/ 3256960 h 5795240"/>
              <a:gd name="connsiteX29-44787" fmla="*/ 11215953 w 12641071"/>
              <a:gd name="connsiteY29-44788" fmla="*/ 3280632 h 5795240"/>
              <a:gd name="connsiteX30-44789" fmla="*/ 11142318 w 12641071"/>
              <a:gd name="connsiteY30-44790" fmla="*/ 3276914 h 5795240"/>
              <a:gd name="connsiteX31-44791" fmla="*/ 11215952 w 12641071"/>
              <a:gd name="connsiteY31-44792" fmla="*/ 3280632 h 5795240"/>
              <a:gd name="connsiteX32-44793" fmla="*/ 11213133 w 12641071"/>
              <a:gd name="connsiteY32-44794" fmla="*/ 3281062 h 5795240"/>
              <a:gd name="connsiteX33-44795" fmla="*/ 11116921 w 12641071"/>
              <a:gd name="connsiteY33-44796" fmla="*/ 3285921 h 5795240"/>
              <a:gd name="connsiteX34-44797" fmla="*/ 11050507 w 12641071"/>
              <a:gd name="connsiteY34-44798" fmla="*/ 3289274 h 5795240"/>
              <a:gd name="connsiteX35-44799" fmla="*/ 11006292 w 12641071"/>
              <a:gd name="connsiteY35-44800" fmla="*/ 3287041 h 5795240"/>
              <a:gd name="connsiteX36-44801" fmla="*/ 10937101 w 12641071"/>
              <a:gd name="connsiteY36-44802" fmla="*/ 3297601 h 5795240"/>
              <a:gd name="connsiteX37-44803" fmla="*/ 10144740 w 12641071"/>
              <a:gd name="connsiteY37-44804" fmla="*/ 4089962 h 5795240"/>
              <a:gd name="connsiteX38-44805" fmla="*/ 10130374 w 12641071"/>
              <a:gd name="connsiteY38-44806" fmla="*/ 4184101 h 5795240"/>
              <a:gd name="connsiteX39-44807" fmla="*/ 10130375 w 12641071"/>
              <a:gd name="connsiteY39-44808" fmla="*/ 4184103 h 5795240"/>
              <a:gd name="connsiteX40-44809" fmla="*/ 10130656 w 12641071"/>
              <a:gd name="connsiteY40-44810" fmla="*/ 4185950 h 5795240"/>
              <a:gd name="connsiteX41-44811" fmla="*/ 10138194 w 12641071"/>
              <a:gd name="connsiteY41-44812" fmla="*/ 4335228 h 5795240"/>
              <a:gd name="connsiteX42-44813" fmla="*/ 10137710 w 12641071"/>
              <a:gd name="connsiteY42-44814" fmla="*/ 4344822 h 5795240"/>
              <a:gd name="connsiteX43-44815" fmla="*/ 10133555 w 12641071"/>
              <a:gd name="connsiteY43-44816" fmla="*/ 4427096 h 5795240"/>
              <a:gd name="connsiteX44-44817" fmla="*/ 10129312 w 12641071"/>
              <a:gd name="connsiteY44-44818" fmla="*/ 4399289 h 5795240"/>
              <a:gd name="connsiteX45-44819" fmla="*/ 10126797 w 12641071"/>
              <a:gd name="connsiteY45-44820" fmla="*/ 4349498 h 5795240"/>
              <a:gd name="connsiteX46-44821" fmla="*/ 10126796 w 12641071"/>
              <a:gd name="connsiteY46-44822" fmla="*/ 4349498 h 5795240"/>
              <a:gd name="connsiteX47-44823" fmla="*/ 10129311 w 12641071"/>
              <a:gd name="connsiteY47-44824" fmla="*/ 4399289 h 5795240"/>
              <a:gd name="connsiteX48-44825" fmla="*/ 10133554 w 12641071"/>
              <a:gd name="connsiteY48-44826" fmla="*/ 4427096 h 5795240"/>
              <a:gd name="connsiteX49-44827" fmla="*/ 10130656 w 12641071"/>
              <a:gd name="connsiteY49-44828" fmla="*/ 4484506 h 5795240"/>
              <a:gd name="connsiteX50-44829" fmla="*/ 8678182 w 12641071"/>
              <a:gd name="connsiteY50-44830" fmla="*/ 5795240 h 5795240"/>
              <a:gd name="connsiteX51-44831" fmla="*/ 7467518 w 12641071"/>
              <a:gd name="connsiteY51-44832" fmla="*/ 5151535 h 5795240"/>
              <a:gd name="connsiteX52-44833" fmla="*/ 7419945 w 12641071"/>
              <a:gd name="connsiteY52-44834" fmla="*/ 5073228 h 5795240"/>
              <a:gd name="connsiteX53-44835" fmla="*/ 7367299 w 12641071"/>
              <a:gd name="connsiteY53-44836" fmla="*/ 4974928 h 5795240"/>
              <a:gd name="connsiteX54-44837" fmla="*/ 7320958 w 12641071"/>
              <a:gd name="connsiteY54-44838" fmla="*/ 4870887 h 5795240"/>
              <a:gd name="connsiteX55-44839" fmla="*/ 7322174 w 12641071"/>
              <a:gd name="connsiteY55-44840" fmla="*/ 4872361 h 5795240"/>
              <a:gd name="connsiteX56-44841" fmla="*/ 7322175 w 12641071"/>
              <a:gd name="connsiteY56-44842" fmla="*/ 4872361 h 5795240"/>
              <a:gd name="connsiteX57-44843" fmla="*/ 7223551 w 12641071"/>
              <a:gd name="connsiteY57-44844" fmla="*/ 4752829 h 5795240"/>
              <a:gd name="connsiteX58-44845" fmla="*/ 6652445 w 12641071"/>
              <a:gd name="connsiteY58-44846" fmla="*/ 4516269 h 5795240"/>
              <a:gd name="connsiteX59-44847" fmla="*/ 6200873 w 12641071"/>
              <a:gd name="connsiteY59-44848" fmla="*/ 4654206 h 5795240"/>
              <a:gd name="connsiteX60-44849" fmla="*/ 6088813 w 12641071"/>
              <a:gd name="connsiteY60-44850" fmla="*/ 4746663 h 5795240"/>
              <a:gd name="connsiteX61-44851" fmla="*/ 6023271 w 12641071"/>
              <a:gd name="connsiteY61-44852" fmla="*/ 4834312 h 5795240"/>
              <a:gd name="connsiteX62-44853" fmla="*/ 5935320 w 12641071"/>
              <a:gd name="connsiteY62-44854" fmla="*/ 4931081 h 5795240"/>
              <a:gd name="connsiteX63-44855" fmla="*/ 4971763 w 12641071"/>
              <a:gd name="connsiteY63-44856" fmla="*/ 5330200 h 5795240"/>
              <a:gd name="connsiteX64-44857" fmla="*/ 3716172 w 12641071"/>
              <a:gd name="connsiteY64-44858" fmla="*/ 4497938 h 5795240"/>
              <a:gd name="connsiteX65-44859" fmla="*/ 3659438 w 12641071"/>
              <a:gd name="connsiteY65-44860" fmla="*/ 4330309 h 5795240"/>
              <a:gd name="connsiteX66-44861" fmla="*/ 3659440 w 12641071"/>
              <a:gd name="connsiteY66-44862" fmla="*/ 4330309 h 5795240"/>
              <a:gd name="connsiteX67-44863" fmla="*/ 3613217 w 12641071"/>
              <a:gd name="connsiteY67-44864" fmla="*/ 4245153 h 5795240"/>
              <a:gd name="connsiteX68-44865" fmla="*/ 3083792 w 12641071"/>
              <a:gd name="connsiteY68-44866" fmla="*/ 3963660 h 5795240"/>
              <a:gd name="connsiteX69-44867" fmla="*/ 2835272 w 12641071"/>
              <a:gd name="connsiteY69-44868" fmla="*/ 4013833 h 5795240"/>
              <a:gd name="connsiteX70-44869" fmla="*/ 2762875 w 12641071"/>
              <a:gd name="connsiteY70-44870" fmla="*/ 4057784 h 5795240"/>
              <a:gd name="connsiteX71-44871" fmla="*/ 2664698 w 12641071"/>
              <a:gd name="connsiteY71-44872" fmla="*/ 4117431 h 5795240"/>
              <a:gd name="connsiteX72-44873" fmla="*/ 1804544 w 12641071"/>
              <a:gd name="connsiteY72-44874" fmla="*/ 4335229 h 5795240"/>
              <a:gd name="connsiteX73-44875" fmla="*/ 0 w 12641071"/>
              <a:gd name="connsiteY73-44876" fmla="*/ 2530685 h 5795240"/>
              <a:gd name="connsiteX74-44877" fmla="*/ 1804544 w 12641071"/>
              <a:gd name="connsiteY74-44878" fmla="*/ 726143 h 5795240"/>
              <a:gd name="connsiteX75-44879" fmla="*/ 3080549 w 12641071"/>
              <a:gd name="connsiteY75-44880" fmla="*/ 1254682 h 5795240"/>
              <a:gd name="connsiteX76-44881" fmla="*/ 3268676 w 12641071"/>
              <a:gd name="connsiteY76-44882" fmla="*/ 1461167 h 5795240"/>
              <a:gd name="connsiteX77-44883" fmla="*/ 3565826 w 12641071"/>
              <a:gd name="connsiteY77-44884" fmla="*/ 1551935 h 5795240"/>
              <a:gd name="connsiteX78-44885" fmla="*/ 4086504 w 12641071"/>
              <a:gd name="connsiteY78-44886" fmla="*/ 1127574 h 5795240"/>
              <a:gd name="connsiteX79-44887" fmla="*/ 4103078 w 12641071"/>
              <a:gd name="connsiteY79-44888" fmla="*/ 1004204 h 5795240"/>
              <a:gd name="connsiteX80-44889" fmla="*/ 5215874 w 12641071"/>
              <a:gd name="connsiteY80-44890" fmla="*/ 0 h 5795240"/>
              <a:gd name="connsiteX0-44891" fmla="*/ 5215874 w 12641071"/>
              <a:gd name="connsiteY0-44892" fmla="*/ 0 h 5795240"/>
              <a:gd name="connsiteX1-44893" fmla="*/ 5927386 w 12641071"/>
              <a:gd name="connsiteY1-44894" fmla="*/ 255427 h 5795240"/>
              <a:gd name="connsiteX2-44895" fmla="*/ 6105193 w 12641071"/>
              <a:gd name="connsiteY2-44896" fmla="*/ 442067 h 5795240"/>
              <a:gd name="connsiteX3-44897" fmla="*/ 6105193 w 12641071"/>
              <a:gd name="connsiteY3-44898" fmla="*/ 442069 h 5795240"/>
              <a:gd name="connsiteX4-44899" fmla="*/ 6141460 w 12641071"/>
              <a:gd name="connsiteY4-44900" fmla="*/ 475027 h 5795240"/>
              <a:gd name="connsiteX5-44901" fmla="*/ 6788665 w 12641071"/>
              <a:gd name="connsiteY5-44902" fmla="*/ 707369 h 5795240"/>
              <a:gd name="connsiteX6-44903" fmla="*/ 7184710 w 12641071"/>
              <a:gd name="connsiteY6-44904" fmla="*/ 627411 h 5795240"/>
              <a:gd name="connsiteX7-44905" fmla="*/ 7314851 w 12641071"/>
              <a:gd name="connsiteY7-44906" fmla="*/ 559537 h 5795240"/>
              <a:gd name="connsiteX8-44907" fmla="*/ 7314853 w 12641071"/>
              <a:gd name="connsiteY8-44908" fmla="*/ 559536 h 5795240"/>
              <a:gd name="connsiteX9-44909" fmla="*/ 7314851 w 12641071"/>
              <a:gd name="connsiteY9-44910" fmla="*/ 559537 h 5795240"/>
              <a:gd name="connsiteX10-44911" fmla="*/ 7391626 w 12641071"/>
              <a:gd name="connsiteY10-44912" fmla="*/ 508114 h 5795240"/>
              <a:gd name="connsiteX11-44913" fmla="*/ 7391631 w 12641071"/>
              <a:gd name="connsiteY11-44914" fmla="*/ 508110 h 5795240"/>
              <a:gd name="connsiteX12-44915" fmla="*/ 7478934 w 12641071"/>
              <a:gd name="connsiteY12-44916" fmla="*/ 466053 h 5795240"/>
              <a:gd name="connsiteX13-44917" fmla="*/ 7897193 w 12641071"/>
              <a:gd name="connsiteY13-44918" fmla="*/ 381611 h 5795240"/>
              <a:gd name="connsiteX14-44919" fmla="*/ 8788216 w 12641071"/>
              <a:gd name="connsiteY14-44920" fmla="*/ 855364 h 5795240"/>
              <a:gd name="connsiteX15-44921" fmla="*/ 8832362 w 12641071"/>
              <a:gd name="connsiteY15-44922" fmla="*/ 928030 h 5795240"/>
              <a:gd name="connsiteX16-44923" fmla="*/ 8832362 w 12641071"/>
              <a:gd name="connsiteY16-44924" fmla="*/ 928033 h 5795240"/>
              <a:gd name="connsiteX17-44925" fmla="*/ 8878117 w 12641071"/>
              <a:gd name="connsiteY17-44926" fmla="*/ 1018851 h 5795240"/>
              <a:gd name="connsiteX18-44927" fmla="*/ 8877719 w 12641071"/>
              <a:gd name="connsiteY18-44928" fmla="*/ 1018369 h 5795240"/>
              <a:gd name="connsiteX19-44929" fmla="*/ 8877719 w 12641071"/>
              <a:gd name="connsiteY19-44930" fmla="*/ 1018371 h 5795240"/>
              <a:gd name="connsiteX20-44931" fmla="*/ 8878116 w 12641071"/>
              <a:gd name="connsiteY20-44932" fmla="*/ 1018851 h 5795240"/>
              <a:gd name="connsiteX21-44933" fmla="*/ 8931285 w 12641071"/>
              <a:gd name="connsiteY21-44934" fmla="*/ 1083292 h 5795240"/>
              <a:gd name="connsiteX22-44935" fmla="*/ 9241478 w 12641071"/>
              <a:gd name="connsiteY22-44936" fmla="*/ 1211778 h 5795240"/>
              <a:gd name="connsiteX23-44937" fmla="*/ 9605238 w 12641071"/>
              <a:gd name="connsiteY23-44938" fmla="*/ 1018369 h 5795240"/>
              <a:gd name="connsiteX24-44939" fmla="*/ 9651917 w 12641071"/>
              <a:gd name="connsiteY24-44940" fmla="*/ 940556 h 5795240"/>
              <a:gd name="connsiteX25-44941" fmla="*/ 11050508 w 12641071"/>
              <a:gd name="connsiteY25-44942" fmla="*/ 108150 h 5795240"/>
              <a:gd name="connsiteX26-44943" fmla="*/ 12641071 w 12641071"/>
              <a:gd name="connsiteY26-44944" fmla="*/ 1698711 h 5795240"/>
              <a:gd name="connsiteX27-44945" fmla="*/ 11371062 w 12641071"/>
              <a:gd name="connsiteY27-44946" fmla="*/ 3256960 h 5795240"/>
              <a:gd name="connsiteX28-44947" fmla="*/ 11215953 w 12641071"/>
              <a:gd name="connsiteY28-44948" fmla="*/ 3280632 h 5795240"/>
              <a:gd name="connsiteX29-44949" fmla="*/ 11142318 w 12641071"/>
              <a:gd name="connsiteY29-44950" fmla="*/ 3276914 h 5795240"/>
              <a:gd name="connsiteX30-44951" fmla="*/ 11215952 w 12641071"/>
              <a:gd name="connsiteY30-44952" fmla="*/ 3280632 h 5795240"/>
              <a:gd name="connsiteX31-44953" fmla="*/ 11213133 w 12641071"/>
              <a:gd name="connsiteY31-44954" fmla="*/ 3281062 h 5795240"/>
              <a:gd name="connsiteX32-44955" fmla="*/ 11116921 w 12641071"/>
              <a:gd name="connsiteY32-44956" fmla="*/ 3285921 h 5795240"/>
              <a:gd name="connsiteX33-44957" fmla="*/ 11050507 w 12641071"/>
              <a:gd name="connsiteY33-44958" fmla="*/ 3289274 h 5795240"/>
              <a:gd name="connsiteX34-44959" fmla="*/ 11006292 w 12641071"/>
              <a:gd name="connsiteY34-44960" fmla="*/ 3287041 h 5795240"/>
              <a:gd name="connsiteX35-44961" fmla="*/ 10937101 w 12641071"/>
              <a:gd name="connsiteY35-44962" fmla="*/ 3297601 h 5795240"/>
              <a:gd name="connsiteX36-44963" fmla="*/ 10144740 w 12641071"/>
              <a:gd name="connsiteY36-44964" fmla="*/ 4089962 h 5795240"/>
              <a:gd name="connsiteX37-44965" fmla="*/ 10130374 w 12641071"/>
              <a:gd name="connsiteY37-44966" fmla="*/ 4184101 h 5795240"/>
              <a:gd name="connsiteX38-44967" fmla="*/ 10130375 w 12641071"/>
              <a:gd name="connsiteY38-44968" fmla="*/ 4184103 h 5795240"/>
              <a:gd name="connsiteX39-44969" fmla="*/ 10130656 w 12641071"/>
              <a:gd name="connsiteY39-44970" fmla="*/ 4185950 h 5795240"/>
              <a:gd name="connsiteX40-44971" fmla="*/ 10138194 w 12641071"/>
              <a:gd name="connsiteY40-44972" fmla="*/ 4335228 h 5795240"/>
              <a:gd name="connsiteX41-44973" fmla="*/ 10137710 w 12641071"/>
              <a:gd name="connsiteY41-44974" fmla="*/ 4344822 h 5795240"/>
              <a:gd name="connsiteX42-44975" fmla="*/ 10133555 w 12641071"/>
              <a:gd name="connsiteY42-44976" fmla="*/ 4427096 h 5795240"/>
              <a:gd name="connsiteX43-44977" fmla="*/ 10129312 w 12641071"/>
              <a:gd name="connsiteY43-44978" fmla="*/ 4399289 h 5795240"/>
              <a:gd name="connsiteX44-44979" fmla="*/ 10126797 w 12641071"/>
              <a:gd name="connsiteY44-44980" fmla="*/ 4349498 h 5795240"/>
              <a:gd name="connsiteX45-44981" fmla="*/ 10126796 w 12641071"/>
              <a:gd name="connsiteY45-44982" fmla="*/ 4349498 h 5795240"/>
              <a:gd name="connsiteX46-44983" fmla="*/ 10129311 w 12641071"/>
              <a:gd name="connsiteY46-44984" fmla="*/ 4399289 h 5795240"/>
              <a:gd name="connsiteX47-44985" fmla="*/ 10133554 w 12641071"/>
              <a:gd name="connsiteY47-44986" fmla="*/ 4427096 h 5795240"/>
              <a:gd name="connsiteX48-44987" fmla="*/ 10130656 w 12641071"/>
              <a:gd name="connsiteY48-44988" fmla="*/ 4484506 h 5795240"/>
              <a:gd name="connsiteX49-44989" fmla="*/ 8678182 w 12641071"/>
              <a:gd name="connsiteY49-44990" fmla="*/ 5795240 h 5795240"/>
              <a:gd name="connsiteX50-44991" fmla="*/ 7467518 w 12641071"/>
              <a:gd name="connsiteY50-44992" fmla="*/ 5151535 h 5795240"/>
              <a:gd name="connsiteX51-44993" fmla="*/ 7419945 w 12641071"/>
              <a:gd name="connsiteY51-44994" fmla="*/ 5073228 h 5795240"/>
              <a:gd name="connsiteX52-44995" fmla="*/ 7367299 w 12641071"/>
              <a:gd name="connsiteY52-44996" fmla="*/ 4974928 h 5795240"/>
              <a:gd name="connsiteX53-44997" fmla="*/ 7320958 w 12641071"/>
              <a:gd name="connsiteY53-44998" fmla="*/ 4870887 h 5795240"/>
              <a:gd name="connsiteX54-44999" fmla="*/ 7322174 w 12641071"/>
              <a:gd name="connsiteY54-45000" fmla="*/ 4872361 h 5795240"/>
              <a:gd name="connsiteX55-45001" fmla="*/ 7322175 w 12641071"/>
              <a:gd name="connsiteY55-45002" fmla="*/ 4872361 h 5795240"/>
              <a:gd name="connsiteX56-45003" fmla="*/ 7223551 w 12641071"/>
              <a:gd name="connsiteY56-45004" fmla="*/ 4752829 h 5795240"/>
              <a:gd name="connsiteX57-45005" fmla="*/ 6652445 w 12641071"/>
              <a:gd name="connsiteY57-45006" fmla="*/ 4516269 h 5795240"/>
              <a:gd name="connsiteX58-45007" fmla="*/ 6200873 w 12641071"/>
              <a:gd name="connsiteY58-45008" fmla="*/ 4654206 h 5795240"/>
              <a:gd name="connsiteX59-45009" fmla="*/ 6088813 w 12641071"/>
              <a:gd name="connsiteY59-45010" fmla="*/ 4746663 h 5795240"/>
              <a:gd name="connsiteX60-45011" fmla="*/ 6023271 w 12641071"/>
              <a:gd name="connsiteY60-45012" fmla="*/ 4834312 h 5795240"/>
              <a:gd name="connsiteX61-45013" fmla="*/ 5935320 w 12641071"/>
              <a:gd name="connsiteY61-45014" fmla="*/ 4931081 h 5795240"/>
              <a:gd name="connsiteX62-45015" fmla="*/ 4971763 w 12641071"/>
              <a:gd name="connsiteY62-45016" fmla="*/ 5330200 h 5795240"/>
              <a:gd name="connsiteX63-45017" fmla="*/ 3716172 w 12641071"/>
              <a:gd name="connsiteY63-45018" fmla="*/ 4497938 h 5795240"/>
              <a:gd name="connsiteX64-45019" fmla="*/ 3659438 w 12641071"/>
              <a:gd name="connsiteY64-45020" fmla="*/ 4330309 h 5795240"/>
              <a:gd name="connsiteX65-45021" fmla="*/ 3659440 w 12641071"/>
              <a:gd name="connsiteY65-45022" fmla="*/ 4330309 h 5795240"/>
              <a:gd name="connsiteX66-45023" fmla="*/ 3613217 w 12641071"/>
              <a:gd name="connsiteY66-45024" fmla="*/ 4245153 h 5795240"/>
              <a:gd name="connsiteX67-45025" fmla="*/ 3083792 w 12641071"/>
              <a:gd name="connsiteY67-45026" fmla="*/ 3963660 h 5795240"/>
              <a:gd name="connsiteX68-45027" fmla="*/ 2835272 w 12641071"/>
              <a:gd name="connsiteY68-45028" fmla="*/ 4013833 h 5795240"/>
              <a:gd name="connsiteX69-45029" fmla="*/ 2762875 w 12641071"/>
              <a:gd name="connsiteY69-45030" fmla="*/ 4057784 h 5795240"/>
              <a:gd name="connsiteX70-45031" fmla="*/ 2664698 w 12641071"/>
              <a:gd name="connsiteY70-45032" fmla="*/ 4117431 h 5795240"/>
              <a:gd name="connsiteX71-45033" fmla="*/ 1804544 w 12641071"/>
              <a:gd name="connsiteY71-45034" fmla="*/ 4335229 h 5795240"/>
              <a:gd name="connsiteX72-45035" fmla="*/ 0 w 12641071"/>
              <a:gd name="connsiteY72-45036" fmla="*/ 2530685 h 5795240"/>
              <a:gd name="connsiteX73-45037" fmla="*/ 1804544 w 12641071"/>
              <a:gd name="connsiteY73-45038" fmla="*/ 726143 h 5795240"/>
              <a:gd name="connsiteX74-45039" fmla="*/ 3080549 w 12641071"/>
              <a:gd name="connsiteY74-45040" fmla="*/ 1254682 h 5795240"/>
              <a:gd name="connsiteX75-45041" fmla="*/ 3268676 w 12641071"/>
              <a:gd name="connsiteY75-45042" fmla="*/ 1461167 h 5795240"/>
              <a:gd name="connsiteX76-45043" fmla="*/ 3565826 w 12641071"/>
              <a:gd name="connsiteY76-45044" fmla="*/ 1551935 h 5795240"/>
              <a:gd name="connsiteX77-45045" fmla="*/ 4086504 w 12641071"/>
              <a:gd name="connsiteY77-45046" fmla="*/ 1127574 h 5795240"/>
              <a:gd name="connsiteX78-45047" fmla="*/ 4103078 w 12641071"/>
              <a:gd name="connsiteY78-45048" fmla="*/ 1004204 h 5795240"/>
              <a:gd name="connsiteX79-45049" fmla="*/ 5215874 w 12641071"/>
              <a:gd name="connsiteY79-45050" fmla="*/ 0 h 5795240"/>
              <a:gd name="connsiteX0-45051" fmla="*/ 5215874 w 12641071"/>
              <a:gd name="connsiteY0-45052" fmla="*/ 0 h 5795240"/>
              <a:gd name="connsiteX1-45053" fmla="*/ 5927386 w 12641071"/>
              <a:gd name="connsiteY1-45054" fmla="*/ 255427 h 5795240"/>
              <a:gd name="connsiteX2-45055" fmla="*/ 6105193 w 12641071"/>
              <a:gd name="connsiteY2-45056" fmla="*/ 442067 h 5795240"/>
              <a:gd name="connsiteX3-45057" fmla="*/ 6141460 w 12641071"/>
              <a:gd name="connsiteY3-45058" fmla="*/ 475027 h 5795240"/>
              <a:gd name="connsiteX4-45059" fmla="*/ 6788665 w 12641071"/>
              <a:gd name="connsiteY4-45060" fmla="*/ 707369 h 5795240"/>
              <a:gd name="connsiteX5-45061" fmla="*/ 7184710 w 12641071"/>
              <a:gd name="connsiteY5-45062" fmla="*/ 627411 h 5795240"/>
              <a:gd name="connsiteX6-45063" fmla="*/ 7314851 w 12641071"/>
              <a:gd name="connsiteY6-45064" fmla="*/ 559537 h 5795240"/>
              <a:gd name="connsiteX7-45065" fmla="*/ 7314853 w 12641071"/>
              <a:gd name="connsiteY7-45066" fmla="*/ 559536 h 5795240"/>
              <a:gd name="connsiteX8-45067" fmla="*/ 7314851 w 12641071"/>
              <a:gd name="connsiteY8-45068" fmla="*/ 559537 h 5795240"/>
              <a:gd name="connsiteX9-45069" fmla="*/ 7391626 w 12641071"/>
              <a:gd name="connsiteY9-45070" fmla="*/ 508114 h 5795240"/>
              <a:gd name="connsiteX10-45071" fmla="*/ 7391631 w 12641071"/>
              <a:gd name="connsiteY10-45072" fmla="*/ 508110 h 5795240"/>
              <a:gd name="connsiteX11-45073" fmla="*/ 7478934 w 12641071"/>
              <a:gd name="connsiteY11-45074" fmla="*/ 466053 h 5795240"/>
              <a:gd name="connsiteX12-45075" fmla="*/ 7897193 w 12641071"/>
              <a:gd name="connsiteY12-45076" fmla="*/ 381611 h 5795240"/>
              <a:gd name="connsiteX13-45077" fmla="*/ 8788216 w 12641071"/>
              <a:gd name="connsiteY13-45078" fmla="*/ 855364 h 5795240"/>
              <a:gd name="connsiteX14-45079" fmla="*/ 8832362 w 12641071"/>
              <a:gd name="connsiteY14-45080" fmla="*/ 928030 h 5795240"/>
              <a:gd name="connsiteX15-45081" fmla="*/ 8832362 w 12641071"/>
              <a:gd name="connsiteY15-45082" fmla="*/ 928033 h 5795240"/>
              <a:gd name="connsiteX16-45083" fmla="*/ 8878117 w 12641071"/>
              <a:gd name="connsiteY16-45084" fmla="*/ 1018851 h 5795240"/>
              <a:gd name="connsiteX17-45085" fmla="*/ 8877719 w 12641071"/>
              <a:gd name="connsiteY17-45086" fmla="*/ 1018369 h 5795240"/>
              <a:gd name="connsiteX18-45087" fmla="*/ 8877719 w 12641071"/>
              <a:gd name="connsiteY18-45088" fmla="*/ 1018371 h 5795240"/>
              <a:gd name="connsiteX19-45089" fmla="*/ 8878116 w 12641071"/>
              <a:gd name="connsiteY19-45090" fmla="*/ 1018851 h 5795240"/>
              <a:gd name="connsiteX20-45091" fmla="*/ 8931285 w 12641071"/>
              <a:gd name="connsiteY20-45092" fmla="*/ 1083292 h 5795240"/>
              <a:gd name="connsiteX21-45093" fmla="*/ 9241478 w 12641071"/>
              <a:gd name="connsiteY21-45094" fmla="*/ 1211778 h 5795240"/>
              <a:gd name="connsiteX22-45095" fmla="*/ 9605238 w 12641071"/>
              <a:gd name="connsiteY22-45096" fmla="*/ 1018369 h 5795240"/>
              <a:gd name="connsiteX23-45097" fmla="*/ 9651917 w 12641071"/>
              <a:gd name="connsiteY23-45098" fmla="*/ 940556 h 5795240"/>
              <a:gd name="connsiteX24-45099" fmla="*/ 11050508 w 12641071"/>
              <a:gd name="connsiteY24-45100" fmla="*/ 108150 h 5795240"/>
              <a:gd name="connsiteX25-45101" fmla="*/ 12641071 w 12641071"/>
              <a:gd name="connsiteY25-45102" fmla="*/ 1698711 h 5795240"/>
              <a:gd name="connsiteX26-45103" fmla="*/ 11371062 w 12641071"/>
              <a:gd name="connsiteY26-45104" fmla="*/ 3256960 h 5795240"/>
              <a:gd name="connsiteX27-45105" fmla="*/ 11215953 w 12641071"/>
              <a:gd name="connsiteY27-45106" fmla="*/ 3280632 h 5795240"/>
              <a:gd name="connsiteX28-45107" fmla="*/ 11142318 w 12641071"/>
              <a:gd name="connsiteY28-45108" fmla="*/ 3276914 h 5795240"/>
              <a:gd name="connsiteX29-45109" fmla="*/ 11215952 w 12641071"/>
              <a:gd name="connsiteY29-45110" fmla="*/ 3280632 h 5795240"/>
              <a:gd name="connsiteX30-45111" fmla="*/ 11213133 w 12641071"/>
              <a:gd name="connsiteY30-45112" fmla="*/ 3281062 h 5795240"/>
              <a:gd name="connsiteX31-45113" fmla="*/ 11116921 w 12641071"/>
              <a:gd name="connsiteY31-45114" fmla="*/ 3285921 h 5795240"/>
              <a:gd name="connsiteX32-45115" fmla="*/ 11050507 w 12641071"/>
              <a:gd name="connsiteY32-45116" fmla="*/ 3289274 h 5795240"/>
              <a:gd name="connsiteX33-45117" fmla="*/ 11006292 w 12641071"/>
              <a:gd name="connsiteY33-45118" fmla="*/ 3287041 h 5795240"/>
              <a:gd name="connsiteX34-45119" fmla="*/ 10937101 w 12641071"/>
              <a:gd name="connsiteY34-45120" fmla="*/ 3297601 h 5795240"/>
              <a:gd name="connsiteX35-45121" fmla="*/ 10144740 w 12641071"/>
              <a:gd name="connsiteY35-45122" fmla="*/ 4089962 h 5795240"/>
              <a:gd name="connsiteX36-45123" fmla="*/ 10130374 w 12641071"/>
              <a:gd name="connsiteY36-45124" fmla="*/ 4184101 h 5795240"/>
              <a:gd name="connsiteX37-45125" fmla="*/ 10130375 w 12641071"/>
              <a:gd name="connsiteY37-45126" fmla="*/ 4184103 h 5795240"/>
              <a:gd name="connsiteX38-45127" fmla="*/ 10130656 w 12641071"/>
              <a:gd name="connsiteY38-45128" fmla="*/ 4185950 h 5795240"/>
              <a:gd name="connsiteX39-45129" fmla="*/ 10138194 w 12641071"/>
              <a:gd name="connsiteY39-45130" fmla="*/ 4335228 h 5795240"/>
              <a:gd name="connsiteX40-45131" fmla="*/ 10137710 w 12641071"/>
              <a:gd name="connsiteY40-45132" fmla="*/ 4344822 h 5795240"/>
              <a:gd name="connsiteX41-45133" fmla="*/ 10133555 w 12641071"/>
              <a:gd name="connsiteY41-45134" fmla="*/ 4427096 h 5795240"/>
              <a:gd name="connsiteX42-45135" fmla="*/ 10129312 w 12641071"/>
              <a:gd name="connsiteY42-45136" fmla="*/ 4399289 h 5795240"/>
              <a:gd name="connsiteX43-45137" fmla="*/ 10126797 w 12641071"/>
              <a:gd name="connsiteY43-45138" fmla="*/ 4349498 h 5795240"/>
              <a:gd name="connsiteX44-45139" fmla="*/ 10126796 w 12641071"/>
              <a:gd name="connsiteY44-45140" fmla="*/ 4349498 h 5795240"/>
              <a:gd name="connsiteX45-45141" fmla="*/ 10129311 w 12641071"/>
              <a:gd name="connsiteY45-45142" fmla="*/ 4399289 h 5795240"/>
              <a:gd name="connsiteX46-45143" fmla="*/ 10133554 w 12641071"/>
              <a:gd name="connsiteY46-45144" fmla="*/ 4427096 h 5795240"/>
              <a:gd name="connsiteX47-45145" fmla="*/ 10130656 w 12641071"/>
              <a:gd name="connsiteY47-45146" fmla="*/ 4484506 h 5795240"/>
              <a:gd name="connsiteX48-45147" fmla="*/ 8678182 w 12641071"/>
              <a:gd name="connsiteY48-45148" fmla="*/ 5795240 h 5795240"/>
              <a:gd name="connsiteX49-45149" fmla="*/ 7467518 w 12641071"/>
              <a:gd name="connsiteY49-45150" fmla="*/ 5151535 h 5795240"/>
              <a:gd name="connsiteX50-45151" fmla="*/ 7419945 w 12641071"/>
              <a:gd name="connsiteY50-45152" fmla="*/ 5073228 h 5795240"/>
              <a:gd name="connsiteX51-45153" fmla="*/ 7367299 w 12641071"/>
              <a:gd name="connsiteY51-45154" fmla="*/ 4974928 h 5795240"/>
              <a:gd name="connsiteX52-45155" fmla="*/ 7320958 w 12641071"/>
              <a:gd name="connsiteY52-45156" fmla="*/ 4870887 h 5795240"/>
              <a:gd name="connsiteX53-45157" fmla="*/ 7322174 w 12641071"/>
              <a:gd name="connsiteY53-45158" fmla="*/ 4872361 h 5795240"/>
              <a:gd name="connsiteX54-45159" fmla="*/ 7322175 w 12641071"/>
              <a:gd name="connsiteY54-45160" fmla="*/ 4872361 h 5795240"/>
              <a:gd name="connsiteX55-45161" fmla="*/ 7223551 w 12641071"/>
              <a:gd name="connsiteY55-45162" fmla="*/ 4752829 h 5795240"/>
              <a:gd name="connsiteX56-45163" fmla="*/ 6652445 w 12641071"/>
              <a:gd name="connsiteY56-45164" fmla="*/ 4516269 h 5795240"/>
              <a:gd name="connsiteX57-45165" fmla="*/ 6200873 w 12641071"/>
              <a:gd name="connsiteY57-45166" fmla="*/ 4654206 h 5795240"/>
              <a:gd name="connsiteX58-45167" fmla="*/ 6088813 w 12641071"/>
              <a:gd name="connsiteY58-45168" fmla="*/ 4746663 h 5795240"/>
              <a:gd name="connsiteX59-45169" fmla="*/ 6023271 w 12641071"/>
              <a:gd name="connsiteY59-45170" fmla="*/ 4834312 h 5795240"/>
              <a:gd name="connsiteX60-45171" fmla="*/ 5935320 w 12641071"/>
              <a:gd name="connsiteY60-45172" fmla="*/ 4931081 h 5795240"/>
              <a:gd name="connsiteX61-45173" fmla="*/ 4971763 w 12641071"/>
              <a:gd name="connsiteY61-45174" fmla="*/ 5330200 h 5795240"/>
              <a:gd name="connsiteX62-45175" fmla="*/ 3716172 w 12641071"/>
              <a:gd name="connsiteY62-45176" fmla="*/ 4497938 h 5795240"/>
              <a:gd name="connsiteX63-45177" fmla="*/ 3659438 w 12641071"/>
              <a:gd name="connsiteY63-45178" fmla="*/ 4330309 h 5795240"/>
              <a:gd name="connsiteX64-45179" fmla="*/ 3659440 w 12641071"/>
              <a:gd name="connsiteY64-45180" fmla="*/ 4330309 h 5795240"/>
              <a:gd name="connsiteX65-45181" fmla="*/ 3613217 w 12641071"/>
              <a:gd name="connsiteY65-45182" fmla="*/ 4245153 h 5795240"/>
              <a:gd name="connsiteX66-45183" fmla="*/ 3083792 w 12641071"/>
              <a:gd name="connsiteY66-45184" fmla="*/ 3963660 h 5795240"/>
              <a:gd name="connsiteX67-45185" fmla="*/ 2835272 w 12641071"/>
              <a:gd name="connsiteY67-45186" fmla="*/ 4013833 h 5795240"/>
              <a:gd name="connsiteX68-45187" fmla="*/ 2762875 w 12641071"/>
              <a:gd name="connsiteY68-45188" fmla="*/ 4057784 h 5795240"/>
              <a:gd name="connsiteX69-45189" fmla="*/ 2664698 w 12641071"/>
              <a:gd name="connsiteY69-45190" fmla="*/ 4117431 h 5795240"/>
              <a:gd name="connsiteX70-45191" fmla="*/ 1804544 w 12641071"/>
              <a:gd name="connsiteY70-45192" fmla="*/ 4335229 h 5795240"/>
              <a:gd name="connsiteX71-45193" fmla="*/ 0 w 12641071"/>
              <a:gd name="connsiteY71-45194" fmla="*/ 2530685 h 5795240"/>
              <a:gd name="connsiteX72-45195" fmla="*/ 1804544 w 12641071"/>
              <a:gd name="connsiteY72-45196" fmla="*/ 726143 h 5795240"/>
              <a:gd name="connsiteX73-45197" fmla="*/ 3080549 w 12641071"/>
              <a:gd name="connsiteY73-45198" fmla="*/ 1254682 h 5795240"/>
              <a:gd name="connsiteX74-45199" fmla="*/ 3268676 w 12641071"/>
              <a:gd name="connsiteY74-45200" fmla="*/ 1461167 h 5795240"/>
              <a:gd name="connsiteX75-45201" fmla="*/ 3565826 w 12641071"/>
              <a:gd name="connsiteY75-45202" fmla="*/ 1551935 h 5795240"/>
              <a:gd name="connsiteX76-45203" fmla="*/ 4086504 w 12641071"/>
              <a:gd name="connsiteY76-45204" fmla="*/ 1127574 h 5795240"/>
              <a:gd name="connsiteX77-45205" fmla="*/ 4103078 w 12641071"/>
              <a:gd name="connsiteY77-45206" fmla="*/ 1004204 h 5795240"/>
              <a:gd name="connsiteX78-45207" fmla="*/ 5215874 w 12641071"/>
              <a:gd name="connsiteY78-45208" fmla="*/ 0 h 5795240"/>
              <a:gd name="connsiteX0-45209" fmla="*/ 5215874 w 12641071"/>
              <a:gd name="connsiteY0-45210" fmla="*/ 0 h 5795240"/>
              <a:gd name="connsiteX1-45211" fmla="*/ 5927386 w 12641071"/>
              <a:gd name="connsiteY1-45212" fmla="*/ 255427 h 5795240"/>
              <a:gd name="connsiteX2-45213" fmla="*/ 6141460 w 12641071"/>
              <a:gd name="connsiteY2-45214" fmla="*/ 475027 h 5795240"/>
              <a:gd name="connsiteX3-45215" fmla="*/ 6788665 w 12641071"/>
              <a:gd name="connsiteY3-45216" fmla="*/ 707369 h 5795240"/>
              <a:gd name="connsiteX4-45217" fmla="*/ 7184710 w 12641071"/>
              <a:gd name="connsiteY4-45218" fmla="*/ 627411 h 5795240"/>
              <a:gd name="connsiteX5-45219" fmla="*/ 7314851 w 12641071"/>
              <a:gd name="connsiteY5-45220" fmla="*/ 559537 h 5795240"/>
              <a:gd name="connsiteX6-45221" fmla="*/ 7314853 w 12641071"/>
              <a:gd name="connsiteY6-45222" fmla="*/ 559536 h 5795240"/>
              <a:gd name="connsiteX7-45223" fmla="*/ 7314851 w 12641071"/>
              <a:gd name="connsiteY7-45224" fmla="*/ 559537 h 5795240"/>
              <a:gd name="connsiteX8-45225" fmla="*/ 7391626 w 12641071"/>
              <a:gd name="connsiteY8-45226" fmla="*/ 508114 h 5795240"/>
              <a:gd name="connsiteX9-45227" fmla="*/ 7391631 w 12641071"/>
              <a:gd name="connsiteY9-45228" fmla="*/ 508110 h 5795240"/>
              <a:gd name="connsiteX10-45229" fmla="*/ 7478934 w 12641071"/>
              <a:gd name="connsiteY10-45230" fmla="*/ 466053 h 5795240"/>
              <a:gd name="connsiteX11-45231" fmla="*/ 7897193 w 12641071"/>
              <a:gd name="connsiteY11-45232" fmla="*/ 381611 h 5795240"/>
              <a:gd name="connsiteX12-45233" fmla="*/ 8788216 w 12641071"/>
              <a:gd name="connsiteY12-45234" fmla="*/ 855364 h 5795240"/>
              <a:gd name="connsiteX13-45235" fmla="*/ 8832362 w 12641071"/>
              <a:gd name="connsiteY13-45236" fmla="*/ 928030 h 5795240"/>
              <a:gd name="connsiteX14-45237" fmla="*/ 8832362 w 12641071"/>
              <a:gd name="connsiteY14-45238" fmla="*/ 928033 h 5795240"/>
              <a:gd name="connsiteX15-45239" fmla="*/ 8878117 w 12641071"/>
              <a:gd name="connsiteY15-45240" fmla="*/ 1018851 h 5795240"/>
              <a:gd name="connsiteX16-45241" fmla="*/ 8877719 w 12641071"/>
              <a:gd name="connsiteY16-45242" fmla="*/ 1018369 h 5795240"/>
              <a:gd name="connsiteX17-45243" fmla="*/ 8877719 w 12641071"/>
              <a:gd name="connsiteY17-45244" fmla="*/ 1018371 h 5795240"/>
              <a:gd name="connsiteX18-45245" fmla="*/ 8878116 w 12641071"/>
              <a:gd name="connsiteY18-45246" fmla="*/ 1018851 h 5795240"/>
              <a:gd name="connsiteX19-45247" fmla="*/ 8931285 w 12641071"/>
              <a:gd name="connsiteY19-45248" fmla="*/ 1083292 h 5795240"/>
              <a:gd name="connsiteX20-45249" fmla="*/ 9241478 w 12641071"/>
              <a:gd name="connsiteY20-45250" fmla="*/ 1211778 h 5795240"/>
              <a:gd name="connsiteX21-45251" fmla="*/ 9605238 w 12641071"/>
              <a:gd name="connsiteY21-45252" fmla="*/ 1018369 h 5795240"/>
              <a:gd name="connsiteX22-45253" fmla="*/ 9651917 w 12641071"/>
              <a:gd name="connsiteY22-45254" fmla="*/ 940556 h 5795240"/>
              <a:gd name="connsiteX23-45255" fmla="*/ 11050508 w 12641071"/>
              <a:gd name="connsiteY23-45256" fmla="*/ 108150 h 5795240"/>
              <a:gd name="connsiteX24-45257" fmla="*/ 12641071 w 12641071"/>
              <a:gd name="connsiteY24-45258" fmla="*/ 1698711 h 5795240"/>
              <a:gd name="connsiteX25-45259" fmla="*/ 11371062 w 12641071"/>
              <a:gd name="connsiteY25-45260" fmla="*/ 3256960 h 5795240"/>
              <a:gd name="connsiteX26-45261" fmla="*/ 11215953 w 12641071"/>
              <a:gd name="connsiteY26-45262" fmla="*/ 3280632 h 5795240"/>
              <a:gd name="connsiteX27-45263" fmla="*/ 11142318 w 12641071"/>
              <a:gd name="connsiteY27-45264" fmla="*/ 3276914 h 5795240"/>
              <a:gd name="connsiteX28-45265" fmla="*/ 11215952 w 12641071"/>
              <a:gd name="connsiteY28-45266" fmla="*/ 3280632 h 5795240"/>
              <a:gd name="connsiteX29-45267" fmla="*/ 11213133 w 12641071"/>
              <a:gd name="connsiteY29-45268" fmla="*/ 3281062 h 5795240"/>
              <a:gd name="connsiteX30-45269" fmla="*/ 11116921 w 12641071"/>
              <a:gd name="connsiteY30-45270" fmla="*/ 3285921 h 5795240"/>
              <a:gd name="connsiteX31-45271" fmla="*/ 11050507 w 12641071"/>
              <a:gd name="connsiteY31-45272" fmla="*/ 3289274 h 5795240"/>
              <a:gd name="connsiteX32-45273" fmla="*/ 11006292 w 12641071"/>
              <a:gd name="connsiteY32-45274" fmla="*/ 3287041 h 5795240"/>
              <a:gd name="connsiteX33-45275" fmla="*/ 10937101 w 12641071"/>
              <a:gd name="connsiteY33-45276" fmla="*/ 3297601 h 5795240"/>
              <a:gd name="connsiteX34-45277" fmla="*/ 10144740 w 12641071"/>
              <a:gd name="connsiteY34-45278" fmla="*/ 4089962 h 5795240"/>
              <a:gd name="connsiteX35-45279" fmla="*/ 10130374 w 12641071"/>
              <a:gd name="connsiteY35-45280" fmla="*/ 4184101 h 5795240"/>
              <a:gd name="connsiteX36-45281" fmla="*/ 10130375 w 12641071"/>
              <a:gd name="connsiteY36-45282" fmla="*/ 4184103 h 5795240"/>
              <a:gd name="connsiteX37-45283" fmla="*/ 10130656 w 12641071"/>
              <a:gd name="connsiteY37-45284" fmla="*/ 4185950 h 5795240"/>
              <a:gd name="connsiteX38-45285" fmla="*/ 10138194 w 12641071"/>
              <a:gd name="connsiteY38-45286" fmla="*/ 4335228 h 5795240"/>
              <a:gd name="connsiteX39-45287" fmla="*/ 10137710 w 12641071"/>
              <a:gd name="connsiteY39-45288" fmla="*/ 4344822 h 5795240"/>
              <a:gd name="connsiteX40-45289" fmla="*/ 10133555 w 12641071"/>
              <a:gd name="connsiteY40-45290" fmla="*/ 4427096 h 5795240"/>
              <a:gd name="connsiteX41-45291" fmla="*/ 10129312 w 12641071"/>
              <a:gd name="connsiteY41-45292" fmla="*/ 4399289 h 5795240"/>
              <a:gd name="connsiteX42-45293" fmla="*/ 10126797 w 12641071"/>
              <a:gd name="connsiteY42-45294" fmla="*/ 4349498 h 5795240"/>
              <a:gd name="connsiteX43-45295" fmla="*/ 10126796 w 12641071"/>
              <a:gd name="connsiteY43-45296" fmla="*/ 4349498 h 5795240"/>
              <a:gd name="connsiteX44-45297" fmla="*/ 10129311 w 12641071"/>
              <a:gd name="connsiteY44-45298" fmla="*/ 4399289 h 5795240"/>
              <a:gd name="connsiteX45-45299" fmla="*/ 10133554 w 12641071"/>
              <a:gd name="connsiteY45-45300" fmla="*/ 4427096 h 5795240"/>
              <a:gd name="connsiteX46-45301" fmla="*/ 10130656 w 12641071"/>
              <a:gd name="connsiteY46-45302" fmla="*/ 4484506 h 5795240"/>
              <a:gd name="connsiteX47-45303" fmla="*/ 8678182 w 12641071"/>
              <a:gd name="connsiteY47-45304" fmla="*/ 5795240 h 5795240"/>
              <a:gd name="connsiteX48-45305" fmla="*/ 7467518 w 12641071"/>
              <a:gd name="connsiteY48-45306" fmla="*/ 5151535 h 5795240"/>
              <a:gd name="connsiteX49-45307" fmla="*/ 7419945 w 12641071"/>
              <a:gd name="connsiteY49-45308" fmla="*/ 5073228 h 5795240"/>
              <a:gd name="connsiteX50-45309" fmla="*/ 7367299 w 12641071"/>
              <a:gd name="connsiteY50-45310" fmla="*/ 4974928 h 5795240"/>
              <a:gd name="connsiteX51-45311" fmla="*/ 7320958 w 12641071"/>
              <a:gd name="connsiteY51-45312" fmla="*/ 4870887 h 5795240"/>
              <a:gd name="connsiteX52-45313" fmla="*/ 7322174 w 12641071"/>
              <a:gd name="connsiteY52-45314" fmla="*/ 4872361 h 5795240"/>
              <a:gd name="connsiteX53-45315" fmla="*/ 7322175 w 12641071"/>
              <a:gd name="connsiteY53-45316" fmla="*/ 4872361 h 5795240"/>
              <a:gd name="connsiteX54-45317" fmla="*/ 7223551 w 12641071"/>
              <a:gd name="connsiteY54-45318" fmla="*/ 4752829 h 5795240"/>
              <a:gd name="connsiteX55-45319" fmla="*/ 6652445 w 12641071"/>
              <a:gd name="connsiteY55-45320" fmla="*/ 4516269 h 5795240"/>
              <a:gd name="connsiteX56-45321" fmla="*/ 6200873 w 12641071"/>
              <a:gd name="connsiteY56-45322" fmla="*/ 4654206 h 5795240"/>
              <a:gd name="connsiteX57-45323" fmla="*/ 6088813 w 12641071"/>
              <a:gd name="connsiteY57-45324" fmla="*/ 4746663 h 5795240"/>
              <a:gd name="connsiteX58-45325" fmla="*/ 6023271 w 12641071"/>
              <a:gd name="connsiteY58-45326" fmla="*/ 4834312 h 5795240"/>
              <a:gd name="connsiteX59-45327" fmla="*/ 5935320 w 12641071"/>
              <a:gd name="connsiteY59-45328" fmla="*/ 4931081 h 5795240"/>
              <a:gd name="connsiteX60-45329" fmla="*/ 4971763 w 12641071"/>
              <a:gd name="connsiteY60-45330" fmla="*/ 5330200 h 5795240"/>
              <a:gd name="connsiteX61-45331" fmla="*/ 3716172 w 12641071"/>
              <a:gd name="connsiteY61-45332" fmla="*/ 4497938 h 5795240"/>
              <a:gd name="connsiteX62-45333" fmla="*/ 3659438 w 12641071"/>
              <a:gd name="connsiteY62-45334" fmla="*/ 4330309 h 5795240"/>
              <a:gd name="connsiteX63-45335" fmla="*/ 3659440 w 12641071"/>
              <a:gd name="connsiteY63-45336" fmla="*/ 4330309 h 5795240"/>
              <a:gd name="connsiteX64-45337" fmla="*/ 3613217 w 12641071"/>
              <a:gd name="connsiteY64-45338" fmla="*/ 4245153 h 5795240"/>
              <a:gd name="connsiteX65-45339" fmla="*/ 3083792 w 12641071"/>
              <a:gd name="connsiteY65-45340" fmla="*/ 3963660 h 5795240"/>
              <a:gd name="connsiteX66-45341" fmla="*/ 2835272 w 12641071"/>
              <a:gd name="connsiteY66-45342" fmla="*/ 4013833 h 5795240"/>
              <a:gd name="connsiteX67-45343" fmla="*/ 2762875 w 12641071"/>
              <a:gd name="connsiteY67-45344" fmla="*/ 4057784 h 5795240"/>
              <a:gd name="connsiteX68-45345" fmla="*/ 2664698 w 12641071"/>
              <a:gd name="connsiteY68-45346" fmla="*/ 4117431 h 5795240"/>
              <a:gd name="connsiteX69-45347" fmla="*/ 1804544 w 12641071"/>
              <a:gd name="connsiteY69-45348" fmla="*/ 4335229 h 5795240"/>
              <a:gd name="connsiteX70-45349" fmla="*/ 0 w 12641071"/>
              <a:gd name="connsiteY70-45350" fmla="*/ 2530685 h 5795240"/>
              <a:gd name="connsiteX71-45351" fmla="*/ 1804544 w 12641071"/>
              <a:gd name="connsiteY71-45352" fmla="*/ 726143 h 5795240"/>
              <a:gd name="connsiteX72-45353" fmla="*/ 3080549 w 12641071"/>
              <a:gd name="connsiteY72-45354" fmla="*/ 1254682 h 5795240"/>
              <a:gd name="connsiteX73-45355" fmla="*/ 3268676 w 12641071"/>
              <a:gd name="connsiteY73-45356" fmla="*/ 1461167 h 5795240"/>
              <a:gd name="connsiteX74-45357" fmla="*/ 3565826 w 12641071"/>
              <a:gd name="connsiteY74-45358" fmla="*/ 1551935 h 5795240"/>
              <a:gd name="connsiteX75-45359" fmla="*/ 4086504 w 12641071"/>
              <a:gd name="connsiteY75-45360" fmla="*/ 1127574 h 5795240"/>
              <a:gd name="connsiteX76-45361" fmla="*/ 4103078 w 12641071"/>
              <a:gd name="connsiteY76-45362" fmla="*/ 1004204 h 5795240"/>
              <a:gd name="connsiteX77-45363" fmla="*/ 5215874 w 12641071"/>
              <a:gd name="connsiteY77-45364" fmla="*/ 0 h 5795240"/>
              <a:gd name="connsiteX0-45365" fmla="*/ 5215874 w 12641071"/>
              <a:gd name="connsiteY0-45366" fmla="*/ 0 h 5795240"/>
              <a:gd name="connsiteX1-45367" fmla="*/ 5927386 w 12641071"/>
              <a:gd name="connsiteY1-45368" fmla="*/ 255427 h 5795240"/>
              <a:gd name="connsiteX2-45369" fmla="*/ 6141460 w 12641071"/>
              <a:gd name="connsiteY2-45370" fmla="*/ 475027 h 5795240"/>
              <a:gd name="connsiteX3-45371" fmla="*/ 6788665 w 12641071"/>
              <a:gd name="connsiteY3-45372" fmla="*/ 707369 h 5795240"/>
              <a:gd name="connsiteX4-45373" fmla="*/ 7184710 w 12641071"/>
              <a:gd name="connsiteY4-45374" fmla="*/ 627411 h 5795240"/>
              <a:gd name="connsiteX5-45375" fmla="*/ 7314851 w 12641071"/>
              <a:gd name="connsiteY5-45376" fmla="*/ 559537 h 5795240"/>
              <a:gd name="connsiteX6-45377" fmla="*/ 7314853 w 12641071"/>
              <a:gd name="connsiteY6-45378" fmla="*/ 559536 h 5795240"/>
              <a:gd name="connsiteX7-45379" fmla="*/ 7314851 w 12641071"/>
              <a:gd name="connsiteY7-45380" fmla="*/ 559537 h 5795240"/>
              <a:gd name="connsiteX8-45381" fmla="*/ 7391626 w 12641071"/>
              <a:gd name="connsiteY8-45382" fmla="*/ 508114 h 5795240"/>
              <a:gd name="connsiteX9-45383" fmla="*/ 7391631 w 12641071"/>
              <a:gd name="connsiteY9-45384" fmla="*/ 508110 h 5795240"/>
              <a:gd name="connsiteX10-45385" fmla="*/ 7478934 w 12641071"/>
              <a:gd name="connsiteY10-45386" fmla="*/ 466053 h 5795240"/>
              <a:gd name="connsiteX11-45387" fmla="*/ 7897193 w 12641071"/>
              <a:gd name="connsiteY11-45388" fmla="*/ 381611 h 5795240"/>
              <a:gd name="connsiteX12-45389" fmla="*/ 8788216 w 12641071"/>
              <a:gd name="connsiteY12-45390" fmla="*/ 855364 h 5795240"/>
              <a:gd name="connsiteX13-45391" fmla="*/ 8832362 w 12641071"/>
              <a:gd name="connsiteY13-45392" fmla="*/ 928030 h 5795240"/>
              <a:gd name="connsiteX14-45393" fmla="*/ 8832362 w 12641071"/>
              <a:gd name="connsiteY14-45394" fmla="*/ 928033 h 5795240"/>
              <a:gd name="connsiteX15-45395" fmla="*/ 8878117 w 12641071"/>
              <a:gd name="connsiteY15-45396" fmla="*/ 1018851 h 5795240"/>
              <a:gd name="connsiteX16-45397" fmla="*/ 8877719 w 12641071"/>
              <a:gd name="connsiteY16-45398" fmla="*/ 1018369 h 5795240"/>
              <a:gd name="connsiteX17-45399" fmla="*/ 8877719 w 12641071"/>
              <a:gd name="connsiteY17-45400" fmla="*/ 1018371 h 5795240"/>
              <a:gd name="connsiteX18-45401" fmla="*/ 8878116 w 12641071"/>
              <a:gd name="connsiteY18-45402" fmla="*/ 1018851 h 5795240"/>
              <a:gd name="connsiteX19-45403" fmla="*/ 8931285 w 12641071"/>
              <a:gd name="connsiteY19-45404" fmla="*/ 1083292 h 5795240"/>
              <a:gd name="connsiteX20-45405" fmla="*/ 9241478 w 12641071"/>
              <a:gd name="connsiteY20-45406" fmla="*/ 1211778 h 5795240"/>
              <a:gd name="connsiteX21-45407" fmla="*/ 9605238 w 12641071"/>
              <a:gd name="connsiteY21-45408" fmla="*/ 1018369 h 5795240"/>
              <a:gd name="connsiteX22-45409" fmla="*/ 9651917 w 12641071"/>
              <a:gd name="connsiteY22-45410" fmla="*/ 940556 h 5795240"/>
              <a:gd name="connsiteX23-45411" fmla="*/ 11050508 w 12641071"/>
              <a:gd name="connsiteY23-45412" fmla="*/ 108150 h 5795240"/>
              <a:gd name="connsiteX24-45413" fmla="*/ 12641071 w 12641071"/>
              <a:gd name="connsiteY24-45414" fmla="*/ 1698711 h 5795240"/>
              <a:gd name="connsiteX25-45415" fmla="*/ 11371062 w 12641071"/>
              <a:gd name="connsiteY25-45416" fmla="*/ 3256960 h 5795240"/>
              <a:gd name="connsiteX26-45417" fmla="*/ 11215953 w 12641071"/>
              <a:gd name="connsiteY26-45418" fmla="*/ 3280632 h 5795240"/>
              <a:gd name="connsiteX27-45419" fmla="*/ 11142318 w 12641071"/>
              <a:gd name="connsiteY27-45420" fmla="*/ 3276914 h 5795240"/>
              <a:gd name="connsiteX28-45421" fmla="*/ 11215952 w 12641071"/>
              <a:gd name="connsiteY28-45422" fmla="*/ 3280632 h 5795240"/>
              <a:gd name="connsiteX29-45423" fmla="*/ 11213133 w 12641071"/>
              <a:gd name="connsiteY29-45424" fmla="*/ 3281062 h 5795240"/>
              <a:gd name="connsiteX30-45425" fmla="*/ 11116921 w 12641071"/>
              <a:gd name="connsiteY30-45426" fmla="*/ 3285921 h 5795240"/>
              <a:gd name="connsiteX31-45427" fmla="*/ 11050507 w 12641071"/>
              <a:gd name="connsiteY31-45428" fmla="*/ 3289274 h 5795240"/>
              <a:gd name="connsiteX32-45429" fmla="*/ 11006292 w 12641071"/>
              <a:gd name="connsiteY32-45430" fmla="*/ 3287041 h 5795240"/>
              <a:gd name="connsiteX33-45431" fmla="*/ 10937101 w 12641071"/>
              <a:gd name="connsiteY33-45432" fmla="*/ 3297601 h 5795240"/>
              <a:gd name="connsiteX34-45433" fmla="*/ 10144740 w 12641071"/>
              <a:gd name="connsiteY34-45434" fmla="*/ 4089962 h 5795240"/>
              <a:gd name="connsiteX35-45435" fmla="*/ 10130374 w 12641071"/>
              <a:gd name="connsiteY35-45436" fmla="*/ 4184101 h 5795240"/>
              <a:gd name="connsiteX36-45437" fmla="*/ 10130375 w 12641071"/>
              <a:gd name="connsiteY36-45438" fmla="*/ 4184103 h 5795240"/>
              <a:gd name="connsiteX37-45439" fmla="*/ 10130656 w 12641071"/>
              <a:gd name="connsiteY37-45440" fmla="*/ 4185950 h 5795240"/>
              <a:gd name="connsiteX38-45441" fmla="*/ 10138194 w 12641071"/>
              <a:gd name="connsiteY38-45442" fmla="*/ 4335228 h 5795240"/>
              <a:gd name="connsiteX39-45443" fmla="*/ 10137710 w 12641071"/>
              <a:gd name="connsiteY39-45444" fmla="*/ 4344822 h 5795240"/>
              <a:gd name="connsiteX40-45445" fmla="*/ 10133555 w 12641071"/>
              <a:gd name="connsiteY40-45446" fmla="*/ 4427096 h 5795240"/>
              <a:gd name="connsiteX41-45447" fmla="*/ 10129312 w 12641071"/>
              <a:gd name="connsiteY41-45448" fmla="*/ 4399289 h 5795240"/>
              <a:gd name="connsiteX42-45449" fmla="*/ 10126797 w 12641071"/>
              <a:gd name="connsiteY42-45450" fmla="*/ 4349498 h 5795240"/>
              <a:gd name="connsiteX43-45451" fmla="*/ 10129311 w 12641071"/>
              <a:gd name="connsiteY43-45452" fmla="*/ 4399289 h 5795240"/>
              <a:gd name="connsiteX44-45453" fmla="*/ 10133554 w 12641071"/>
              <a:gd name="connsiteY44-45454" fmla="*/ 4427096 h 5795240"/>
              <a:gd name="connsiteX45-45455" fmla="*/ 10130656 w 12641071"/>
              <a:gd name="connsiteY45-45456" fmla="*/ 4484506 h 5795240"/>
              <a:gd name="connsiteX46-45457" fmla="*/ 8678182 w 12641071"/>
              <a:gd name="connsiteY46-45458" fmla="*/ 5795240 h 5795240"/>
              <a:gd name="connsiteX47-45459" fmla="*/ 7467518 w 12641071"/>
              <a:gd name="connsiteY47-45460" fmla="*/ 5151535 h 5795240"/>
              <a:gd name="connsiteX48-45461" fmla="*/ 7419945 w 12641071"/>
              <a:gd name="connsiteY48-45462" fmla="*/ 5073228 h 5795240"/>
              <a:gd name="connsiteX49-45463" fmla="*/ 7367299 w 12641071"/>
              <a:gd name="connsiteY49-45464" fmla="*/ 4974928 h 5795240"/>
              <a:gd name="connsiteX50-45465" fmla="*/ 7320958 w 12641071"/>
              <a:gd name="connsiteY50-45466" fmla="*/ 4870887 h 5795240"/>
              <a:gd name="connsiteX51-45467" fmla="*/ 7322174 w 12641071"/>
              <a:gd name="connsiteY51-45468" fmla="*/ 4872361 h 5795240"/>
              <a:gd name="connsiteX52-45469" fmla="*/ 7322175 w 12641071"/>
              <a:gd name="connsiteY52-45470" fmla="*/ 4872361 h 5795240"/>
              <a:gd name="connsiteX53-45471" fmla="*/ 7223551 w 12641071"/>
              <a:gd name="connsiteY53-45472" fmla="*/ 4752829 h 5795240"/>
              <a:gd name="connsiteX54-45473" fmla="*/ 6652445 w 12641071"/>
              <a:gd name="connsiteY54-45474" fmla="*/ 4516269 h 5795240"/>
              <a:gd name="connsiteX55-45475" fmla="*/ 6200873 w 12641071"/>
              <a:gd name="connsiteY55-45476" fmla="*/ 4654206 h 5795240"/>
              <a:gd name="connsiteX56-45477" fmla="*/ 6088813 w 12641071"/>
              <a:gd name="connsiteY56-45478" fmla="*/ 4746663 h 5795240"/>
              <a:gd name="connsiteX57-45479" fmla="*/ 6023271 w 12641071"/>
              <a:gd name="connsiteY57-45480" fmla="*/ 4834312 h 5795240"/>
              <a:gd name="connsiteX58-45481" fmla="*/ 5935320 w 12641071"/>
              <a:gd name="connsiteY58-45482" fmla="*/ 4931081 h 5795240"/>
              <a:gd name="connsiteX59-45483" fmla="*/ 4971763 w 12641071"/>
              <a:gd name="connsiteY59-45484" fmla="*/ 5330200 h 5795240"/>
              <a:gd name="connsiteX60-45485" fmla="*/ 3716172 w 12641071"/>
              <a:gd name="connsiteY60-45486" fmla="*/ 4497938 h 5795240"/>
              <a:gd name="connsiteX61-45487" fmla="*/ 3659438 w 12641071"/>
              <a:gd name="connsiteY61-45488" fmla="*/ 4330309 h 5795240"/>
              <a:gd name="connsiteX62-45489" fmla="*/ 3659440 w 12641071"/>
              <a:gd name="connsiteY62-45490" fmla="*/ 4330309 h 5795240"/>
              <a:gd name="connsiteX63-45491" fmla="*/ 3613217 w 12641071"/>
              <a:gd name="connsiteY63-45492" fmla="*/ 4245153 h 5795240"/>
              <a:gd name="connsiteX64-45493" fmla="*/ 3083792 w 12641071"/>
              <a:gd name="connsiteY64-45494" fmla="*/ 3963660 h 5795240"/>
              <a:gd name="connsiteX65-45495" fmla="*/ 2835272 w 12641071"/>
              <a:gd name="connsiteY65-45496" fmla="*/ 4013833 h 5795240"/>
              <a:gd name="connsiteX66-45497" fmla="*/ 2762875 w 12641071"/>
              <a:gd name="connsiteY66-45498" fmla="*/ 4057784 h 5795240"/>
              <a:gd name="connsiteX67-45499" fmla="*/ 2664698 w 12641071"/>
              <a:gd name="connsiteY67-45500" fmla="*/ 4117431 h 5795240"/>
              <a:gd name="connsiteX68-45501" fmla="*/ 1804544 w 12641071"/>
              <a:gd name="connsiteY68-45502" fmla="*/ 4335229 h 5795240"/>
              <a:gd name="connsiteX69-45503" fmla="*/ 0 w 12641071"/>
              <a:gd name="connsiteY69-45504" fmla="*/ 2530685 h 5795240"/>
              <a:gd name="connsiteX70-45505" fmla="*/ 1804544 w 12641071"/>
              <a:gd name="connsiteY70-45506" fmla="*/ 726143 h 5795240"/>
              <a:gd name="connsiteX71-45507" fmla="*/ 3080549 w 12641071"/>
              <a:gd name="connsiteY71-45508" fmla="*/ 1254682 h 5795240"/>
              <a:gd name="connsiteX72-45509" fmla="*/ 3268676 w 12641071"/>
              <a:gd name="connsiteY72-45510" fmla="*/ 1461167 h 5795240"/>
              <a:gd name="connsiteX73-45511" fmla="*/ 3565826 w 12641071"/>
              <a:gd name="connsiteY73-45512" fmla="*/ 1551935 h 5795240"/>
              <a:gd name="connsiteX74-45513" fmla="*/ 4086504 w 12641071"/>
              <a:gd name="connsiteY74-45514" fmla="*/ 1127574 h 5795240"/>
              <a:gd name="connsiteX75-45515" fmla="*/ 4103078 w 12641071"/>
              <a:gd name="connsiteY75-45516" fmla="*/ 1004204 h 5795240"/>
              <a:gd name="connsiteX76-45517" fmla="*/ 5215874 w 12641071"/>
              <a:gd name="connsiteY76-45518" fmla="*/ 0 h 5795240"/>
              <a:gd name="connsiteX0-45519" fmla="*/ 5215874 w 12641071"/>
              <a:gd name="connsiteY0-45520" fmla="*/ 0 h 5795240"/>
              <a:gd name="connsiteX1-45521" fmla="*/ 5927386 w 12641071"/>
              <a:gd name="connsiteY1-45522" fmla="*/ 255427 h 5795240"/>
              <a:gd name="connsiteX2-45523" fmla="*/ 6141460 w 12641071"/>
              <a:gd name="connsiteY2-45524" fmla="*/ 475027 h 5795240"/>
              <a:gd name="connsiteX3-45525" fmla="*/ 6788665 w 12641071"/>
              <a:gd name="connsiteY3-45526" fmla="*/ 707369 h 5795240"/>
              <a:gd name="connsiteX4-45527" fmla="*/ 7184710 w 12641071"/>
              <a:gd name="connsiteY4-45528" fmla="*/ 627411 h 5795240"/>
              <a:gd name="connsiteX5-45529" fmla="*/ 7314851 w 12641071"/>
              <a:gd name="connsiteY5-45530" fmla="*/ 559537 h 5795240"/>
              <a:gd name="connsiteX6-45531" fmla="*/ 7314853 w 12641071"/>
              <a:gd name="connsiteY6-45532" fmla="*/ 559536 h 5795240"/>
              <a:gd name="connsiteX7-45533" fmla="*/ 7314851 w 12641071"/>
              <a:gd name="connsiteY7-45534" fmla="*/ 559537 h 5795240"/>
              <a:gd name="connsiteX8-45535" fmla="*/ 7391626 w 12641071"/>
              <a:gd name="connsiteY8-45536" fmla="*/ 508114 h 5795240"/>
              <a:gd name="connsiteX9-45537" fmla="*/ 7391631 w 12641071"/>
              <a:gd name="connsiteY9-45538" fmla="*/ 508110 h 5795240"/>
              <a:gd name="connsiteX10-45539" fmla="*/ 7478934 w 12641071"/>
              <a:gd name="connsiteY10-45540" fmla="*/ 466053 h 5795240"/>
              <a:gd name="connsiteX11-45541" fmla="*/ 7897193 w 12641071"/>
              <a:gd name="connsiteY11-45542" fmla="*/ 381611 h 5795240"/>
              <a:gd name="connsiteX12-45543" fmla="*/ 8788216 w 12641071"/>
              <a:gd name="connsiteY12-45544" fmla="*/ 855364 h 5795240"/>
              <a:gd name="connsiteX13-45545" fmla="*/ 8832362 w 12641071"/>
              <a:gd name="connsiteY13-45546" fmla="*/ 928030 h 5795240"/>
              <a:gd name="connsiteX14-45547" fmla="*/ 8832362 w 12641071"/>
              <a:gd name="connsiteY14-45548" fmla="*/ 928033 h 5795240"/>
              <a:gd name="connsiteX15-45549" fmla="*/ 8878117 w 12641071"/>
              <a:gd name="connsiteY15-45550" fmla="*/ 1018851 h 5795240"/>
              <a:gd name="connsiteX16-45551" fmla="*/ 8877719 w 12641071"/>
              <a:gd name="connsiteY16-45552" fmla="*/ 1018369 h 5795240"/>
              <a:gd name="connsiteX17-45553" fmla="*/ 8877719 w 12641071"/>
              <a:gd name="connsiteY17-45554" fmla="*/ 1018371 h 5795240"/>
              <a:gd name="connsiteX18-45555" fmla="*/ 8878116 w 12641071"/>
              <a:gd name="connsiteY18-45556" fmla="*/ 1018851 h 5795240"/>
              <a:gd name="connsiteX19-45557" fmla="*/ 8931285 w 12641071"/>
              <a:gd name="connsiteY19-45558" fmla="*/ 1083292 h 5795240"/>
              <a:gd name="connsiteX20-45559" fmla="*/ 9241478 w 12641071"/>
              <a:gd name="connsiteY20-45560" fmla="*/ 1211778 h 5795240"/>
              <a:gd name="connsiteX21-45561" fmla="*/ 9605238 w 12641071"/>
              <a:gd name="connsiteY21-45562" fmla="*/ 1018369 h 5795240"/>
              <a:gd name="connsiteX22-45563" fmla="*/ 9651917 w 12641071"/>
              <a:gd name="connsiteY22-45564" fmla="*/ 940556 h 5795240"/>
              <a:gd name="connsiteX23-45565" fmla="*/ 11050508 w 12641071"/>
              <a:gd name="connsiteY23-45566" fmla="*/ 108150 h 5795240"/>
              <a:gd name="connsiteX24-45567" fmla="*/ 12641071 w 12641071"/>
              <a:gd name="connsiteY24-45568" fmla="*/ 1698711 h 5795240"/>
              <a:gd name="connsiteX25-45569" fmla="*/ 11371062 w 12641071"/>
              <a:gd name="connsiteY25-45570" fmla="*/ 3256960 h 5795240"/>
              <a:gd name="connsiteX26-45571" fmla="*/ 11215953 w 12641071"/>
              <a:gd name="connsiteY26-45572" fmla="*/ 3280632 h 5795240"/>
              <a:gd name="connsiteX27-45573" fmla="*/ 11142318 w 12641071"/>
              <a:gd name="connsiteY27-45574" fmla="*/ 3276914 h 5795240"/>
              <a:gd name="connsiteX28-45575" fmla="*/ 11215952 w 12641071"/>
              <a:gd name="connsiteY28-45576" fmla="*/ 3280632 h 5795240"/>
              <a:gd name="connsiteX29-45577" fmla="*/ 11213133 w 12641071"/>
              <a:gd name="connsiteY29-45578" fmla="*/ 3281062 h 5795240"/>
              <a:gd name="connsiteX30-45579" fmla="*/ 11116921 w 12641071"/>
              <a:gd name="connsiteY30-45580" fmla="*/ 3285921 h 5795240"/>
              <a:gd name="connsiteX31-45581" fmla="*/ 11050507 w 12641071"/>
              <a:gd name="connsiteY31-45582" fmla="*/ 3289274 h 5795240"/>
              <a:gd name="connsiteX32-45583" fmla="*/ 11006292 w 12641071"/>
              <a:gd name="connsiteY32-45584" fmla="*/ 3287041 h 5795240"/>
              <a:gd name="connsiteX33-45585" fmla="*/ 10937101 w 12641071"/>
              <a:gd name="connsiteY33-45586" fmla="*/ 3297601 h 5795240"/>
              <a:gd name="connsiteX34-45587" fmla="*/ 10144740 w 12641071"/>
              <a:gd name="connsiteY34-45588" fmla="*/ 4089962 h 5795240"/>
              <a:gd name="connsiteX35-45589" fmla="*/ 10130374 w 12641071"/>
              <a:gd name="connsiteY35-45590" fmla="*/ 4184101 h 5795240"/>
              <a:gd name="connsiteX36-45591" fmla="*/ 10130375 w 12641071"/>
              <a:gd name="connsiteY36-45592" fmla="*/ 4184103 h 5795240"/>
              <a:gd name="connsiteX37-45593" fmla="*/ 10130656 w 12641071"/>
              <a:gd name="connsiteY37-45594" fmla="*/ 4185950 h 5795240"/>
              <a:gd name="connsiteX38-45595" fmla="*/ 10138194 w 12641071"/>
              <a:gd name="connsiteY38-45596" fmla="*/ 4335228 h 5795240"/>
              <a:gd name="connsiteX39-45597" fmla="*/ 10137710 w 12641071"/>
              <a:gd name="connsiteY39-45598" fmla="*/ 4344822 h 5795240"/>
              <a:gd name="connsiteX40-45599" fmla="*/ 10133555 w 12641071"/>
              <a:gd name="connsiteY40-45600" fmla="*/ 4427096 h 5795240"/>
              <a:gd name="connsiteX41-45601" fmla="*/ 10129312 w 12641071"/>
              <a:gd name="connsiteY41-45602" fmla="*/ 4399289 h 5795240"/>
              <a:gd name="connsiteX42-45603" fmla="*/ 10129311 w 12641071"/>
              <a:gd name="connsiteY42-45604" fmla="*/ 4399289 h 5795240"/>
              <a:gd name="connsiteX43-45605" fmla="*/ 10133554 w 12641071"/>
              <a:gd name="connsiteY43-45606" fmla="*/ 4427096 h 5795240"/>
              <a:gd name="connsiteX44-45607" fmla="*/ 10130656 w 12641071"/>
              <a:gd name="connsiteY44-45608" fmla="*/ 4484506 h 5795240"/>
              <a:gd name="connsiteX45-45609" fmla="*/ 8678182 w 12641071"/>
              <a:gd name="connsiteY45-45610" fmla="*/ 5795240 h 5795240"/>
              <a:gd name="connsiteX46-45611" fmla="*/ 7467518 w 12641071"/>
              <a:gd name="connsiteY46-45612" fmla="*/ 5151535 h 5795240"/>
              <a:gd name="connsiteX47-45613" fmla="*/ 7419945 w 12641071"/>
              <a:gd name="connsiteY47-45614" fmla="*/ 5073228 h 5795240"/>
              <a:gd name="connsiteX48-45615" fmla="*/ 7367299 w 12641071"/>
              <a:gd name="connsiteY48-45616" fmla="*/ 4974928 h 5795240"/>
              <a:gd name="connsiteX49-45617" fmla="*/ 7320958 w 12641071"/>
              <a:gd name="connsiteY49-45618" fmla="*/ 4870887 h 5795240"/>
              <a:gd name="connsiteX50-45619" fmla="*/ 7322174 w 12641071"/>
              <a:gd name="connsiteY50-45620" fmla="*/ 4872361 h 5795240"/>
              <a:gd name="connsiteX51-45621" fmla="*/ 7322175 w 12641071"/>
              <a:gd name="connsiteY51-45622" fmla="*/ 4872361 h 5795240"/>
              <a:gd name="connsiteX52-45623" fmla="*/ 7223551 w 12641071"/>
              <a:gd name="connsiteY52-45624" fmla="*/ 4752829 h 5795240"/>
              <a:gd name="connsiteX53-45625" fmla="*/ 6652445 w 12641071"/>
              <a:gd name="connsiteY53-45626" fmla="*/ 4516269 h 5795240"/>
              <a:gd name="connsiteX54-45627" fmla="*/ 6200873 w 12641071"/>
              <a:gd name="connsiteY54-45628" fmla="*/ 4654206 h 5795240"/>
              <a:gd name="connsiteX55-45629" fmla="*/ 6088813 w 12641071"/>
              <a:gd name="connsiteY55-45630" fmla="*/ 4746663 h 5795240"/>
              <a:gd name="connsiteX56-45631" fmla="*/ 6023271 w 12641071"/>
              <a:gd name="connsiteY56-45632" fmla="*/ 4834312 h 5795240"/>
              <a:gd name="connsiteX57-45633" fmla="*/ 5935320 w 12641071"/>
              <a:gd name="connsiteY57-45634" fmla="*/ 4931081 h 5795240"/>
              <a:gd name="connsiteX58-45635" fmla="*/ 4971763 w 12641071"/>
              <a:gd name="connsiteY58-45636" fmla="*/ 5330200 h 5795240"/>
              <a:gd name="connsiteX59-45637" fmla="*/ 3716172 w 12641071"/>
              <a:gd name="connsiteY59-45638" fmla="*/ 4497938 h 5795240"/>
              <a:gd name="connsiteX60-45639" fmla="*/ 3659438 w 12641071"/>
              <a:gd name="connsiteY60-45640" fmla="*/ 4330309 h 5795240"/>
              <a:gd name="connsiteX61-45641" fmla="*/ 3659440 w 12641071"/>
              <a:gd name="connsiteY61-45642" fmla="*/ 4330309 h 5795240"/>
              <a:gd name="connsiteX62-45643" fmla="*/ 3613217 w 12641071"/>
              <a:gd name="connsiteY62-45644" fmla="*/ 4245153 h 5795240"/>
              <a:gd name="connsiteX63-45645" fmla="*/ 3083792 w 12641071"/>
              <a:gd name="connsiteY63-45646" fmla="*/ 3963660 h 5795240"/>
              <a:gd name="connsiteX64-45647" fmla="*/ 2835272 w 12641071"/>
              <a:gd name="connsiteY64-45648" fmla="*/ 4013833 h 5795240"/>
              <a:gd name="connsiteX65-45649" fmla="*/ 2762875 w 12641071"/>
              <a:gd name="connsiteY65-45650" fmla="*/ 4057784 h 5795240"/>
              <a:gd name="connsiteX66-45651" fmla="*/ 2664698 w 12641071"/>
              <a:gd name="connsiteY66-45652" fmla="*/ 4117431 h 5795240"/>
              <a:gd name="connsiteX67-45653" fmla="*/ 1804544 w 12641071"/>
              <a:gd name="connsiteY67-45654" fmla="*/ 4335229 h 5795240"/>
              <a:gd name="connsiteX68-45655" fmla="*/ 0 w 12641071"/>
              <a:gd name="connsiteY68-45656" fmla="*/ 2530685 h 5795240"/>
              <a:gd name="connsiteX69-45657" fmla="*/ 1804544 w 12641071"/>
              <a:gd name="connsiteY69-45658" fmla="*/ 726143 h 5795240"/>
              <a:gd name="connsiteX70-45659" fmla="*/ 3080549 w 12641071"/>
              <a:gd name="connsiteY70-45660" fmla="*/ 1254682 h 5795240"/>
              <a:gd name="connsiteX71-45661" fmla="*/ 3268676 w 12641071"/>
              <a:gd name="connsiteY71-45662" fmla="*/ 1461167 h 5795240"/>
              <a:gd name="connsiteX72-45663" fmla="*/ 3565826 w 12641071"/>
              <a:gd name="connsiteY72-45664" fmla="*/ 1551935 h 5795240"/>
              <a:gd name="connsiteX73-45665" fmla="*/ 4086504 w 12641071"/>
              <a:gd name="connsiteY73-45666" fmla="*/ 1127574 h 5795240"/>
              <a:gd name="connsiteX74-45667" fmla="*/ 4103078 w 12641071"/>
              <a:gd name="connsiteY74-45668" fmla="*/ 1004204 h 5795240"/>
              <a:gd name="connsiteX75-45669" fmla="*/ 5215874 w 12641071"/>
              <a:gd name="connsiteY75-45670" fmla="*/ 0 h 5795240"/>
              <a:gd name="connsiteX0-45671" fmla="*/ 5215874 w 12641071"/>
              <a:gd name="connsiteY0-45672" fmla="*/ 0 h 5795240"/>
              <a:gd name="connsiteX1-45673" fmla="*/ 5927386 w 12641071"/>
              <a:gd name="connsiteY1-45674" fmla="*/ 255427 h 5795240"/>
              <a:gd name="connsiteX2-45675" fmla="*/ 6141460 w 12641071"/>
              <a:gd name="connsiteY2-45676" fmla="*/ 475027 h 5795240"/>
              <a:gd name="connsiteX3-45677" fmla="*/ 6788665 w 12641071"/>
              <a:gd name="connsiteY3-45678" fmla="*/ 707369 h 5795240"/>
              <a:gd name="connsiteX4-45679" fmla="*/ 7184710 w 12641071"/>
              <a:gd name="connsiteY4-45680" fmla="*/ 627411 h 5795240"/>
              <a:gd name="connsiteX5-45681" fmla="*/ 7314851 w 12641071"/>
              <a:gd name="connsiteY5-45682" fmla="*/ 559537 h 5795240"/>
              <a:gd name="connsiteX6-45683" fmla="*/ 7314853 w 12641071"/>
              <a:gd name="connsiteY6-45684" fmla="*/ 559536 h 5795240"/>
              <a:gd name="connsiteX7-45685" fmla="*/ 7314851 w 12641071"/>
              <a:gd name="connsiteY7-45686" fmla="*/ 559537 h 5795240"/>
              <a:gd name="connsiteX8-45687" fmla="*/ 7391626 w 12641071"/>
              <a:gd name="connsiteY8-45688" fmla="*/ 508114 h 5795240"/>
              <a:gd name="connsiteX9-45689" fmla="*/ 7391631 w 12641071"/>
              <a:gd name="connsiteY9-45690" fmla="*/ 508110 h 5795240"/>
              <a:gd name="connsiteX10-45691" fmla="*/ 7478934 w 12641071"/>
              <a:gd name="connsiteY10-45692" fmla="*/ 466053 h 5795240"/>
              <a:gd name="connsiteX11-45693" fmla="*/ 7897193 w 12641071"/>
              <a:gd name="connsiteY11-45694" fmla="*/ 381611 h 5795240"/>
              <a:gd name="connsiteX12-45695" fmla="*/ 8788216 w 12641071"/>
              <a:gd name="connsiteY12-45696" fmla="*/ 855364 h 5795240"/>
              <a:gd name="connsiteX13-45697" fmla="*/ 8832362 w 12641071"/>
              <a:gd name="connsiteY13-45698" fmla="*/ 928030 h 5795240"/>
              <a:gd name="connsiteX14-45699" fmla="*/ 8832362 w 12641071"/>
              <a:gd name="connsiteY14-45700" fmla="*/ 928033 h 5795240"/>
              <a:gd name="connsiteX15-45701" fmla="*/ 8878117 w 12641071"/>
              <a:gd name="connsiteY15-45702" fmla="*/ 1018851 h 5795240"/>
              <a:gd name="connsiteX16-45703" fmla="*/ 8877719 w 12641071"/>
              <a:gd name="connsiteY16-45704" fmla="*/ 1018369 h 5795240"/>
              <a:gd name="connsiteX17-45705" fmla="*/ 8877719 w 12641071"/>
              <a:gd name="connsiteY17-45706" fmla="*/ 1018371 h 5795240"/>
              <a:gd name="connsiteX18-45707" fmla="*/ 8878116 w 12641071"/>
              <a:gd name="connsiteY18-45708" fmla="*/ 1018851 h 5795240"/>
              <a:gd name="connsiteX19-45709" fmla="*/ 8931285 w 12641071"/>
              <a:gd name="connsiteY19-45710" fmla="*/ 1083292 h 5795240"/>
              <a:gd name="connsiteX20-45711" fmla="*/ 9241478 w 12641071"/>
              <a:gd name="connsiteY20-45712" fmla="*/ 1211778 h 5795240"/>
              <a:gd name="connsiteX21-45713" fmla="*/ 9605238 w 12641071"/>
              <a:gd name="connsiteY21-45714" fmla="*/ 1018369 h 5795240"/>
              <a:gd name="connsiteX22-45715" fmla="*/ 9651917 w 12641071"/>
              <a:gd name="connsiteY22-45716" fmla="*/ 940556 h 5795240"/>
              <a:gd name="connsiteX23-45717" fmla="*/ 11050508 w 12641071"/>
              <a:gd name="connsiteY23-45718" fmla="*/ 108150 h 5795240"/>
              <a:gd name="connsiteX24-45719" fmla="*/ 12641071 w 12641071"/>
              <a:gd name="connsiteY24-45720" fmla="*/ 1698711 h 5795240"/>
              <a:gd name="connsiteX25-45721" fmla="*/ 11371062 w 12641071"/>
              <a:gd name="connsiteY25-45722" fmla="*/ 3256960 h 5795240"/>
              <a:gd name="connsiteX26-45723" fmla="*/ 11215953 w 12641071"/>
              <a:gd name="connsiteY26-45724" fmla="*/ 3280632 h 5795240"/>
              <a:gd name="connsiteX27-45725" fmla="*/ 11142318 w 12641071"/>
              <a:gd name="connsiteY27-45726" fmla="*/ 3276914 h 5795240"/>
              <a:gd name="connsiteX28-45727" fmla="*/ 11215952 w 12641071"/>
              <a:gd name="connsiteY28-45728" fmla="*/ 3280632 h 5795240"/>
              <a:gd name="connsiteX29-45729" fmla="*/ 11213133 w 12641071"/>
              <a:gd name="connsiteY29-45730" fmla="*/ 3281062 h 5795240"/>
              <a:gd name="connsiteX30-45731" fmla="*/ 11116921 w 12641071"/>
              <a:gd name="connsiteY30-45732" fmla="*/ 3285921 h 5795240"/>
              <a:gd name="connsiteX31-45733" fmla="*/ 11050507 w 12641071"/>
              <a:gd name="connsiteY31-45734" fmla="*/ 3289274 h 5795240"/>
              <a:gd name="connsiteX32-45735" fmla="*/ 11006292 w 12641071"/>
              <a:gd name="connsiteY32-45736" fmla="*/ 3287041 h 5795240"/>
              <a:gd name="connsiteX33-45737" fmla="*/ 10937101 w 12641071"/>
              <a:gd name="connsiteY33-45738" fmla="*/ 3297601 h 5795240"/>
              <a:gd name="connsiteX34-45739" fmla="*/ 10144740 w 12641071"/>
              <a:gd name="connsiteY34-45740" fmla="*/ 4089962 h 5795240"/>
              <a:gd name="connsiteX35-45741" fmla="*/ 10130374 w 12641071"/>
              <a:gd name="connsiteY35-45742" fmla="*/ 4184101 h 5795240"/>
              <a:gd name="connsiteX36-45743" fmla="*/ 10130375 w 12641071"/>
              <a:gd name="connsiteY36-45744" fmla="*/ 4184103 h 5795240"/>
              <a:gd name="connsiteX37-45745" fmla="*/ 10130656 w 12641071"/>
              <a:gd name="connsiteY37-45746" fmla="*/ 4185950 h 5795240"/>
              <a:gd name="connsiteX38-45747" fmla="*/ 10138194 w 12641071"/>
              <a:gd name="connsiteY38-45748" fmla="*/ 4335228 h 5795240"/>
              <a:gd name="connsiteX39-45749" fmla="*/ 10137710 w 12641071"/>
              <a:gd name="connsiteY39-45750" fmla="*/ 4344822 h 5795240"/>
              <a:gd name="connsiteX40-45751" fmla="*/ 10133555 w 12641071"/>
              <a:gd name="connsiteY40-45752" fmla="*/ 4427096 h 5795240"/>
              <a:gd name="connsiteX41-45753" fmla="*/ 10129312 w 12641071"/>
              <a:gd name="connsiteY41-45754" fmla="*/ 4399289 h 5795240"/>
              <a:gd name="connsiteX42-45755" fmla="*/ 10133554 w 12641071"/>
              <a:gd name="connsiteY42-45756" fmla="*/ 4427096 h 5795240"/>
              <a:gd name="connsiteX43-45757" fmla="*/ 10130656 w 12641071"/>
              <a:gd name="connsiteY43-45758" fmla="*/ 4484506 h 5795240"/>
              <a:gd name="connsiteX44-45759" fmla="*/ 8678182 w 12641071"/>
              <a:gd name="connsiteY44-45760" fmla="*/ 5795240 h 5795240"/>
              <a:gd name="connsiteX45-45761" fmla="*/ 7467518 w 12641071"/>
              <a:gd name="connsiteY45-45762" fmla="*/ 5151535 h 5795240"/>
              <a:gd name="connsiteX46-45763" fmla="*/ 7419945 w 12641071"/>
              <a:gd name="connsiteY46-45764" fmla="*/ 5073228 h 5795240"/>
              <a:gd name="connsiteX47-45765" fmla="*/ 7367299 w 12641071"/>
              <a:gd name="connsiteY47-45766" fmla="*/ 4974928 h 5795240"/>
              <a:gd name="connsiteX48-45767" fmla="*/ 7320958 w 12641071"/>
              <a:gd name="connsiteY48-45768" fmla="*/ 4870887 h 5795240"/>
              <a:gd name="connsiteX49-45769" fmla="*/ 7322174 w 12641071"/>
              <a:gd name="connsiteY49-45770" fmla="*/ 4872361 h 5795240"/>
              <a:gd name="connsiteX50-45771" fmla="*/ 7322175 w 12641071"/>
              <a:gd name="connsiteY50-45772" fmla="*/ 4872361 h 5795240"/>
              <a:gd name="connsiteX51-45773" fmla="*/ 7223551 w 12641071"/>
              <a:gd name="connsiteY51-45774" fmla="*/ 4752829 h 5795240"/>
              <a:gd name="connsiteX52-45775" fmla="*/ 6652445 w 12641071"/>
              <a:gd name="connsiteY52-45776" fmla="*/ 4516269 h 5795240"/>
              <a:gd name="connsiteX53-45777" fmla="*/ 6200873 w 12641071"/>
              <a:gd name="connsiteY53-45778" fmla="*/ 4654206 h 5795240"/>
              <a:gd name="connsiteX54-45779" fmla="*/ 6088813 w 12641071"/>
              <a:gd name="connsiteY54-45780" fmla="*/ 4746663 h 5795240"/>
              <a:gd name="connsiteX55-45781" fmla="*/ 6023271 w 12641071"/>
              <a:gd name="connsiteY55-45782" fmla="*/ 4834312 h 5795240"/>
              <a:gd name="connsiteX56-45783" fmla="*/ 5935320 w 12641071"/>
              <a:gd name="connsiteY56-45784" fmla="*/ 4931081 h 5795240"/>
              <a:gd name="connsiteX57-45785" fmla="*/ 4971763 w 12641071"/>
              <a:gd name="connsiteY57-45786" fmla="*/ 5330200 h 5795240"/>
              <a:gd name="connsiteX58-45787" fmla="*/ 3716172 w 12641071"/>
              <a:gd name="connsiteY58-45788" fmla="*/ 4497938 h 5795240"/>
              <a:gd name="connsiteX59-45789" fmla="*/ 3659438 w 12641071"/>
              <a:gd name="connsiteY59-45790" fmla="*/ 4330309 h 5795240"/>
              <a:gd name="connsiteX60-45791" fmla="*/ 3659440 w 12641071"/>
              <a:gd name="connsiteY60-45792" fmla="*/ 4330309 h 5795240"/>
              <a:gd name="connsiteX61-45793" fmla="*/ 3613217 w 12641071"/>
              <a:gd name="connsiteY61-45794" fmla="*/ 4245153 h 5795240"/>
              <a:gd name="connsiteX62-45795" fmla="*/ 3083792 w 12641071"/>
              <a:gd name="connsiteY62-45796" fmla="*/ 3963660 h 5795240"/>
              <a:gd name="connsiteX63-45797" fmla="*/ 2835272 w 12641071"/>
              <a:gd name="connsiteY63-45798" fmla="*/ 4013833 h 5795240"/>
              <a:gd name="connsiteX64-45799" fmla="*/ 2762875 w 12641071"/>
              <a:gd name="connsiteY64-45800" fmla="*/ 4057784 h 5795240"/>
              <a:gd name="connsiteX65-45801" fmla="*/ 2664698 w 12641071"/>
              <a:gd name="connsiteY65-45802" fmla="*/ 4117431 h 5795240"/>
              <a:gd name="connsiteX66-45803" fmla="*/ 1804544 w 12641071"/>
              <a:gd name="connsiteY66-45804" fmla="*/ 4335229 h 5795240"/>
              <a:gd name="connsiteX67-45805" fmla="*/ 0 w 12641071"/>
              <a:gd name="connsiteY67-45806" fmla="*/ 2530685 h 5795240"/>
              <a:gd name="connsiteX68-45807" fmla="*/ 1804544 w 12641071"/>
              <a:gd name="connsiteY68-45808" fmla="*/ 726143 h 5795240"/>
              <a:gd name="connsiteX69-45809" fmla="*/ 3080549 w 12641071"/>
              <a:gd name="connsiteY69-45810" fmla="*/ 1254682 h 5795240"/>
              <a:gd name="connsiteX70-45811" fmla="*/ 3268676 w 12641071"/>
              <a:gd name="connsiteY70-45812" fmla="*/ 1461167 h 5795240"/>
              <a:gd name="connsiteX71-45813" fmla="*/ 3565826 w 12641071"/>
              <a:gd name="connsiteY71-45814" fmla="*/ 1551935 h 5795240"/>
              <a:gd name="connsiteX72-45815" fmla="*/ 4086504 w 12641071"/>
              <a:gd name="connsiteY72-45816" fmla="*/ 1127574 h 5795240"/>
              <a:gd name="connsiteX73-45817" fmla="*/ 4103078 w 12641071"/>
              <a:gd name="connsiteY73-45818" fmla="*/ 1004204 h 5795240"/>
              <a:gd name="connsiteX74-45819" fmla="*/ 5215874 w 12641071"/>
              <a:gd name="connsiteY74-45820" fmla="*/ 0 h 5795240"/>
              <a:gd name="connsiteX0-45821" fmla="*/ 5215874 w 12641071"/>
              <a:gd name="connsiteY0-45822" fmla="*/ 0 h 5795240"/>
              <a:gd name="connsiteX1-45823" fmla="*/ 5927386 w 12641071"/>
              <a:gd name="connsiteY1-45824" fmla="*/ 255427 h 5795240"/>
              <a:gd name="connsiteX2-45825" fmla="*/ 6141460 w 12641071"/>
              <a:gd name="connsiteY2-45826" fmla="*/ 475027 h 5795240"/>
              <a:gd name="connsiteX3-45827" fmla="*/ 6788665 w 12641071"/>
              <a:gd name="connsiteY3-45828" fmla="*/ 707369 h 5795240"/>
              <a:gd name="connsiteX4-45829" fmla="*/ 7184710 w 12641071"/>
              <a:gd name="connsiteY4-45830" fmla="*/ 627411 h 5795240"/>
              <a:gd name="connsiteX5-45831" fmla="*/ 7314851 w 12641071"/>
              <a:gd name="connsiteY5-45832" fmla="*/ 559537 h 5795240"/>
              <a:gd name="connsiteX6-45833" fmla="*/ 7314853 w 12641071"/>
              <a:gd name="connsiteY6-45834" fmla="*/ 559536 h 5795240"/>
              <a:gd name="connsiteX7-45835" fmla="*/ 7314851 w 12641071"/>
              <a:gd name="connsiteY7-45836" fmla="*/ 559537 h 5795240"/>
              <a:gd name="connsiteX8-45837" fmla="*/ 7391626 w 12641071"/>
              <a:gd name="connsiteY8-45838" fmla="*/ 508114 h 5795240"/>
              <a:gd name="connsiteX9-45839" fmla="*/ 7391631 w 12641071"/>
              <a:gd name="connsiteY9-45840" fmla="*/ 508110 h 5795240"/>
              <a:gd name="connsiteX10-45841" fmla="*/ 7478934 w 12641071"/>
              <a:gd name="connsiteY10-45842" fmla="*/ 466053 h 5795240"/>
              <a:gd name="connsiteX11-45843" fmla="*/ 7897193 w 12641071"/>
              <a:gd name="connsiteY11-45844" fmla="*/ 381611 h 5795240"/>
              <a:gd name="connsiteX12-45845" fmla="*/ 8788216 w 12641071"/>
              <a:gd name="connsiteY12-45846" fmla="*/ 855364 h 5795240"/>
              <a:gd name="connsiteX13-45847" fmla="*/ 8832362 w 12641071"/>
              <a:gd name="connsiteY13-45848" fmla="*/ 928030 h 5795240"/>
              <a:gd name="connsiteX14-45849" fmla="*/ 8832362 w 12641071"/>
              <a:gd name="connsiteY14-45850" fmla="*/ 928033 h 5795240"/>
              <a:gd name="connsiteX15-45851" fmla="*/ 8878117 w 12641071"/>
              <a:gd name="connsiteY15-45852" fmla="*/ 1018851 h 5795240"/>
              <a:gd name="connsiteX16-45853" fmla="*/ 8877719 w 12641071"/>
              <a:gd name="connsiteY16-45854" fmla="*/ 1018369 h 5795240"/>
              <a:gd name="connsiteX17-45855" fmla="*/ 8877719 w 12641071"/>
              <a:gd name="connsiteY17-45856" fmla="*/ 1018371 h 5795240"/>
              <a:gd name="connsiteX18-45857" fmla="*/ 8878116 w 12641071"/>
              <a:gd name="connsiteY18-45858" fmla="*/ 1018851 h 5795240"/>
              <a:gd name="connsiteX19-45859" fmla="*/ 8931285 w 12641071"/>
              <a:gd name="connsiteY19-45860" fmla="*/ 1083292 h 5795240"/>
              <a:gd name="connsiteX20-45861" fmla="*/ 9241478 w 12641071"/>
              <a:gd name="connsiteY20-45862" fmla="*/ 1211778 h 5795240"/>
              <a:gd name="connsiteX21-45863" fmla="*/ 9605238 w 12641071"/>
              <a:gd name="connsiteY21-45864" fmla="*/ 1018369 h 5795240"/>
              <a:gd name="connsiteX22-45865" fmla="*/ 9651917 w 12641071"/>
              <a:gd name="connsiteY22-45866" fmla="*/ 940556 h 5795240"/>
              <a:gd name="connsiteX23-45867" fmla="*/ 11050508 w 12641071"/>
              <a:gd name="connsiteY23-45868" fmla="*/ 108150 h 5795240"/>
              <a:gd name="connsiteX24-45869" fmla="*/ 12641071 w 12641071"/>
              <a:gd name="connsiteY24-45870" fmla="*/ 1698711 h 5795240"/>
              <a:gd name="connsiteX25-45871" fmla="*/ 11371062 w 12641071"/>
              <a:gd name="connsiteY25-45872" fmla="*/ 3256960 h 5795240"/>
              <a:gd name="connsiteX26-45873" fmla="*/ 11215953 w 12641071"/>
              <a:gd name="connsiteY26-45874" fmla="*/ 3280632 h 5795240"/>
              <a:gd name="connsiteX27-45875" fmla="*/ 11142318 w 12641071"/>
              <a:gd name="connsiteY27-45876" fmla="*/ 3276914 h 5795240"/>
              <a:gd name="connsiteX28-45877" fmla="*/ 11215952 w 12641071"/>
              <a:gd name="connsiteY28-45878" fmla="*/ 3280632 h 5795240"/>
              <a:gd name="connsiteX29-45879" fmla="*/ 11213133 w 12641071"/>
              <a:gd name="connsiteY29-45880" fmla="*/ 3281062 h 5795240"/>
              <a:gd name="connsiteX30-45881" fmla="*/ 11116921 w 12641071"/>
              <a:gd name="connsiteY30-45882" fmla="*/ 3285921 h 5795240"/>
              <a:gd name="connsiteX31-45883" fmla="*/ 11050507 w 12641071"/>
              <a:gd name="connsiteY31-45884" fmla="*/ 3289274 h 5795240"/>
              <a:gd name="connsiteX32-45885" fmla="*/ 11006292 w 12641071"/>
              <a:gd name="connsiteY32-45886" fmla="*/ 3287041 h 5795240"/>
              <a:gd name="connsiteX33-45887" fmla="*/ 10937101 w 12641071"/>
              <a:gd name="connsiteY33-45888" fmla="*/ 3297601 h 5795240"/>
              <a:gd name="connsiteX34-45889" fmla="*/ 10144740 w 12641071"/>
              <a:gd name="connsiteY34-45890" fmla="*/ 4089962 h 5795240"/>
              <a:gd name="connsiteX35-45891" fmla="*/ 10130374 w 12641071"/>
              <a:gd name="connsiteY35-45892" fmla="*/ 4184101 h 5795240"/>
              <a:gd name="connsiteX36-45893" fmla="*/ 10130375 w 12641071"/>
              <a:gd name="connsiteY36-45894" fmla="*/ 4184103 h 5795240"/>
              <a:gd name="connsiteX37-45895" fmla="*/ 10130656 w 12641071"/>
              <a:gd name="connsiteY37-45896" fmla="*/ 4185950 h 5795240"/>
              <a:gd name="connsiteX38-45897" fmla="*/ 10138194 w 12641071"/>
              <a:gd name="connsiteY38-45898" fmla="*/ 4335228 h 5795240"/>
              <a:gd name="connsiteX39-45899" fmla="*/ 10137710 w 12641071"/>
              <a:gd name="connsiteY39-45900" fmla="*/ 4344822 h 5795240"/>
              <a:gd name="connsiteX40-45901" fmla="*/ 10133555 w 12641071"/>
              <a:gd name="connsiteY40-45902" fmla="*/ 4427096 h 5795240"/>
              <a:gd name="connsiteX41-45903" fmla="*/ 10133554 w 12641071"/>
              <a:gd name="connsiteY41-45904" fmla="*/ 4427096 h 5795240"/>
              <a:gd name="connsiteX42-45905" fmla="*/ 10130656 w 12641071"/>
              <a:gd name="connsiteY42-45906" fmla="*/ 4484506 h 5795240"/>
              <a:gd name="connsiteX43-45907" fmla="*/ 8678182 w 12641071"/>
              <a:gd name="connsiteY43-45908" fmla="*/ 5795240 h 5795240"/>
              <a:gd name="connsiteX44-45909" fmla="*/ 7467518 w 12641071"/>
              <a:gd name="connsiteY44-45910" fmla="*/ 5151535 h 5795240"/>
              <a:gd name="connsiteX45-45911" fmla="*/ 7419945 w 12641071"/>
              <a:gd name="connsiteY45-45912" fmla="*/ 5073228 h 5795240"/>
              <a:gd name="connsiteX46-45913" fmla="*/ 7367299 w 12641071"/>
              <a:gd name="connsiteY46-45914" fmla="*/ 4974928 h 5795240"/>
              <a:gd name="connsiteX47-45915" fmla="*/ 7320958 w 12641071"/>
              <a:gd name="connsiteY47-45916" fmla="*/ 4870887 h 5795240"/>
              <a:gd name="connsiteX48-45917" fmla="*/ 7322174 w 12641071"/>
              <a:gd name="connsiteY48-45918" fmla="*/ 4872361 h 5795240"/>
              <a:gd name="connsiteX49-45919" fmla="*/ 7322175 w 12641071"/>
              <a:gd name="connsiteY49-45920" fmla="*/ 4872361 h 5795240"/>
              <a:gd name="connsiteX50-45921" fmla="*/ 7223551 w 12641071"/>
              <a:gd name="connsiteY50-45922" fmla="*/ 4752829 h 5795240"/>
              <a:gd name="connsiteX51-45923" fmla="*/ 6652445 w 12641071"/>
              <a:gd name="connsiteY51-45924" fmla="*/ 4516269 h 5795240"/>
              <a:gd name="connsiteX52-45925" fmla="*/ 6200873 w 12641071"/>
              <a:gd name="connsiteY52-45926" fmla="*/ 4654206 h 5795240"/>
              <a:gd name="connsiteX53-45927" fmla="*/ 6088813 w 12641071"/>
              <a:gd name="connsiteY53-45928" fmla="*/ 4746663 h 5795240"/>
              <a:gd name="connsiteX54-45929" fmla="*/ 6023271 w 12641071"/>
              <a:gd name="connsiteY54-45930" fmla="*/ 4834312 h 5795240"/>
              <a:gd name="connsiteX55-45931" fmla="*/ 5935320 w 12641071"/>
              <a:gd name="connsiteY55-45932" fmla="*/ 4931081 h 5795240"/>
              <a:gd name="connsiteX56-45933" fmla="*/ 4971763 w 12641071"/>
              <a:gd name="connsiteY56-45934" fmla="*/ 5330200 h 5795240"/>
              <a:gd name="connsiteX57-45935" fmla="*/ 3716172 w 12641071"/>
              <a:gd name="connsiteY57-45936" fmla="*/ 4497938 h 5795240"/>
              <a:gd name="connsiteX58-45937" fmla="*/ 3659438 w 12641071"/>
              <a:gd name="connsiteY58-45938" fmla="*/ 4330309 h 5795240"/>
              <a:gd name="connsiteX59-45939" fmla="*/ 3659440 w 12641071"/>
              <a:gd name="connsiteY59-45940" fmla="*/ 4330309 h 5795240"/>
              <a:gd name="connsiteX60-45941" fmla="*/ 3613217 w 12641071"/>
              <a:gd name="connsiteY60-45942" fmla="*/ 4245153 h 5795240"/>
              <a:gd name="connsiteX61-45943" fmla="*/ 3083792 w 12641071"/>
              <a:gd name="connsiteY61-45944" fmla="*/ 3963660 h 5795240"/>
              <a:gd name="connsiteX62-45945" fmla="*/ 2835272 w 12641071"/>
              <a:gd name="connsiteY62-45946" fmla="*/ 4013833 h 5795240"/>
              <a:gd name="connsiteX63-45947" fmla="*/ 2762875 w 12641071"/>
              <a:gd name="connsiteY63-45948" fmla="*/ 4057784 h 5795240"/>
              <a:gd name="connsiteX64-45949" fmla="*/ 2664698 w 12641071"/>
              <a:gd name="connsiteY64-45950" fmla="*/ 4117431 h 5795240"/>
              <a:gd name="connsiteX65-45951" fmla="*/ 1804544 w 12641071"/>
              <a:gd name="connsiteY65-45952" fmla="*/ 4335229 h 5795240"/>
              <a:gd name="connsiteX66-45953" fmla="*/ 0 w 12641071"/>
              <a:gd name="connsiteY66-45954" fmla="*/ 2530685 h 5795240"/>
              <a:gd name="connsiteX67-45955" fmla="*/ 1804544 w 12641071"/>
              <a:gd name="connsiteY67-45956" fmla="*/ 726143 h 5795240"/>
              <a:gd name="connsiteX68-45957" fmla="*/ 3080549 w 12641071"/>
              <a:gd name="connsiteY68-45958" fmla="*/ 1254682 h 5795240"/>
              <a:gd name="connsiteX69-45959" fmla="*/ 3268676 w 12641071"/>
              <a:gd name="connsiteY69-45960" fmla="*/ 1461167 h 5795240"/>
              <a:gd name="connsiteX70-45961" fmla="*/ 3565826 w 12641071"/>
              <a:gd name="connsiteY70-45962" fmla="*/ 1551935 h 5795240"/>
              <a:gd name="connsiteX71-45963" fmla="*/ 4086504 w 12641071"/>
              <a:gd name="connsiteY71-45964" fmla="*/ 1127574 h 5795240"/>
              <a:gd name="connsiteX72-45965" fmla="*/ 4103078 w 12641071"/>
              <a:gd name="connsiteY72-45966" fmla="*/ 1004204 h 5795240"/>
              <a:gd name="connsiteX73-45967" fmla="*/ 5215874 w 12641071"/>
              <a:gd name="connsiteY73-45968" fmla="*/ 0 h 5795240"/>
              <a:gd name="connsiteX0-45969" fmla="*/ 5215874 w 12641071"/>
              <a:gd name="connsiteY0-45970" fmla="*/ 0 h 5795240"/>
              <a:gd name="connsiteX1-45971" fmla="*/ 5927386 w 12641071"/>
              <a:gd name="connsiteY1-45972" fmla="*/ 255427 h 5795240"/>
              <a:gd name="connsiteX2-45973" fmla="*/ 6141460 w 12641071"/>
              <a:gd name="connsiteY2-45974" fmla="*/ 475027 h 5795240"/>
              <a:gd name="connsiteX3-45975" fmla="*/ 6788665 w 12641071"/>
              <a:gd name="connsiteY3-45976" fmla="*/ 707369 h 5795240"/>
              <a:gd name="connsiteX4-45977" fmla="*/ 7184710 w 12641071"/>
              <a:gd name="connsiteY4-45978" fmla="*/ 627411 h 5795240"/>
              <a:gd name="connsiteX5-45979" fmla="*/ 7314851 w 12641071"/>
              <a:gd name="connsiteY5-45980" fmla="*/ 559537 h 5795240"/>
              <a:gd name="connsiteX6-45981" fmla="*/ 7314853 w 12641071"/>
              <a:gd name="connsiteY6-45982" fmla="*/ 559536 h 5795240"/>
              <a:gd name="connsiteX7-45983" fmla="*/ 7314851 w 12641071"/>
              <a:gd name="connsiteY7-45984" fmla="*/ 559537 h 5795240"/>
              <a:gd name="connsiteX8-45985" fmla="*/ 7391626 w 12641071"/>
              <a:gd name="connsiteY8-45986" fmla="*/ 508114 h 5795240"/>
              <a:gd name="connsiteX9-45987" fmla="*/ 7391631 w 12641071"/>
              <a:gd name="connsiteY9-45988" fmla="*/ 508110 h 5795240"/>
              <a:gd name="connsiteX10-45989" fmla="*/ 7478934 w 12641071"/>
              <a:gd name="connsiteY10-45990" fmla="*/ 466053 h 5795240"/>
              <a:gd name="connsiteX11-45991" fmla="*/ 7897193 w 12641071"/>
              <a:gd name="connsiteY11-45992" fmla="*/ 381611 h 5795240"/>
              <a:gd name="connsiteX12-45993" fmla="*/ 8788216 w 12641071"/>
              <a:gd name="connsiteY12-45994" fmla="*/ 855364 h 5795240"/>
              <a:gd name="connsiteX13-45995" fmla="*/ 8832362 w 12641071"/>
              <a:gd name="connsiteY13-45996" fmla="*/ 928030 h 5795240"/>
              <a:gd name="connsiteX14-45997" fmla="*/ 8832362 w 12641071"/>
              <a:gd name="connsiteY14-45998" fmla="*/ 928033 h 5795240"/>
              <a:gd name="connsiteX15-45999" fmla="*/ 8878117 w 12641071"/>
              <a:gd name="connsiteY15-46000" fmla="*/ 1018851 h 5795240"/>
              <a:gd name="connsiteX16-46001" fmla="*/ 8877719 w 12641071"/>
              <a:gd name="connsiteY16-46002" fmla="*/ 1018369 h 5795240"/>
              <a:gd name="connsiteX17-46003" fmla="*/ 8877719 w 12641071"/>
              <a:gd name="connsiteY17-46004" fmla="*/ 1018371 h 5795240"/>
              <a:gd name="connsiteX18-46005" fmla="*/ 8878116 w 12641071"/>
              <a:gd name="connsiteY18-46006" fmla="*/ 1018851 h 5795240"/>
              <a:gd name="connsiteX19-46007" fmla="*/ 8931285 w 12641071"/>
              <a:gd name="connsiteY19-46008" fmla="*/ 1083292 h 5795240"/>
              <a:gd name="connsiteX20-46009" fmla="*/ 9241478 w 12641071"/>
              <a:gd name="connsiteY20-46010" fmla="*/ 1211778 h 5795240"/>
              <a:gd name="connsiteX21-46011" fmla="*/ 9605238 w 12641071"/>
              <a:gd name="connsiteY21-46012" fmla="*/ 1018369 h 5795240"/>
              <a:gd name="connsiteX22-46013" fmla="*/ 9651917 w 12641071"/>
              <a:gd name="connsiteY22-46014" fmla="*/ 940556 h 5795240"/>
              <a:gd name="connsiteX23-46015" fmla="*/ 11050508 w 12641071"/>
              <a:gd name="connsiteY23-46016" fmla="*/ 108150 h 5795240"/>
              <a:gd name="connsiteX24-46017" fmla="*/ 12641071 w 12641071"/>
              <a:gd name="connsiteY24-46018" fmla="*/ 1698711 h 5795240"/>
              <a:gd name="connsiteX25-46019" fmla="*/ 11371062 w 12641071"/>
              <a:gd name="connsiteY25-46020" fmla="*/ 3256960 h 5795240"/>
              <a:gd name="connsiteX26-46021" fmla="*/ 11215953 w 12641071"/>
              <a:gd name="connsiteY26-46022" fmla="*/ 3280632 h 5795240"/>
              <a:gd name="connsiteX27-46023" fmla="*/ 11142318 w 12641071"/>
              <a:gd name="connsiteY27-46024" fmla="*/ 3276914 h 5795240"/>
              <a:gd name="connsiteX28-46025" fmla="*/ 11215952 w 12641071"/>
              <a:gd name="connsiteY28-46026" fmla="*/ 3280632 h 5795240"/>
              <a:gd name="connsiteX29-46027" fmla="*/ 11213133 w 12641071"/>
              <a:gd name="connsiteY29-46028" fmla="*/ 3281062 h 5795240"/>
              <a:gd name="connsiteX30-46029" fmla="*/ 11116921 w 12641071"/>
              <a:gd name="connsiteY30-46030" fmla="*/ 3285921 h 5795240"/>
              <a:gd name="connsiteX31-46031" fmla="*/ 11050507 w 12641071"/>
              <a:gd name="connsiteY31-46032" fmla="*/ 3289274 h 5795240"/>
              <a:gd name="connsiteX32-46033" fmla="*/ 11006292 w 12641071"/>
              <a:gd name="connsiteY32-46034" fmla="*/ 3287041 h 5795240"/>
              <a:gd name="connsiteX33-46035" fmla="*/ 10937101 w 12641071"/>
              <a:gd name="connsiteY33-46036" fmla="*/ 3297601 h 5795240"/>
              <a:gd name="connsiteX34-46037" fmla="*/ 10144740 w 12641071"/>
              <a:gd name="connsiteY34-46038" fmla="*/ 4089962 h 5795240"/>
              <a:gd name="connsiteX35-46039" fmla="*/ 10130374 w 12641071"/>
              <a:gd name="connsiteY35-46040" fmla="*/ 4184101 h 5795240"/>
              <a:gd name="connsiteX36-46041" fmla="*/ 10130375 w 12641071"/>
              <a:gd name="connsiteY36-46042" fmla="*/ 4184103 h 5795240"/>
              <a:gd name="connsiteX37-46043" fmla="*/ 10130656 w 12641071"/>
              <a:gd name="connsiteY37-46044" fmla="*/ 4185950 h 5795240"/>
              <a:gd name="connsiteX38-46045" fmla="*/ 10138194 w 12641071"/>
              <a:gd name="connsiteY38-46046" fmla="*/ 4335228 h 5795240"/>
              <a:gd name="connsiteX39-46047" fmla="*/ 10133555 w 12641071"/>
              <a:gd name="connsiteY39-46048" fmla="*/ 4427096 h 5795240"/>
              <a:gd name="connsiteX40-46049" fmla="*/ 10133554 w 12641071"/>
              <a:gd name="connsiteY40-46050" fmla="*/ 4427096 h 5795240"/>
              <a:gd name="connsiteX41-46051" fmla="*/ 10130656 w 12641071"/>
              <a:gd name="connsiteY41-46052" fmla="*/ 4484506 h 5795240"/>
              <a:gd name="connsiteX42-46053" fmla="*/ 8678182 w 12641071"/>
              <a:gd name="connsiteY42-46054" fmla="*/ 5795240 h 5795240"/>
              <a:gd name="connsiteX43-46055" fmla="*/ 7467518 w 12641071"/>
              <a:gd name="connsiteY43-46056" fmla="*/ 5151535 h 5795240"/>
              <a:gd name="connsiteX44-46057" fmla="*/ 7419945 w 12641071"/>
              <a:gd name="connsiteY44-46058" fmla="*/ 5073228 h 5795240"/>
              <a:gd name="connsiteX45-46059" fmla="*/ 7367299 w 12641071"/>
              <a:gd name="connsiteY45-46060" fmla="*/ 4974928 h 5795240"/>
              <a:gd name="connsiteX46-46061" fmla="*/ 7320958 w 12641071"/>
              <a:gd name="connsiteY46-46062" fmla="*/ 4870887 h 5795240"/>
              <a:gd name="connsiteX47-46063" fmla="*/ 7322174 w 12641071"/>
              <a:gd name="connsiteY47-46064" fmla="*/ 4872361 h 5795240"/>
              <a:gd name="connsiteX48-46065" fmla="*/ 7322175 w 12641071"/>
              <a:gd name="connsiteY48-46066" fmla="*/ 4872361 h 5795240"/>
              <a:gd name="connsiteX49-46067" fmla="*/ 7223551 w 12641071"/>
              <a:gd name="connsiteY49-46068" fmla="*/ 4752829 h 5795240"/>
              <a:gd name="connsiteX50-46069" fmla="*/ 6652445 w 12641071"/>
              <a:gd name="connsiteY50-46070" fmla="*/ 4516269 h 5795240"/>
              <a:gd name="connsiteX51-46071" fmla="*/ 6200873 w 12641071"/>
              <a:gd name="connsiteY51-46072" fmla="*/ 4654206 h 5795240"/>
              <a:gd name="connsiteX52-46073" fmla="*/ 6088813 w 12641071"/>
              <a:gd name="connsiteY52-46074" fmla="*/ 4746663 h 5795240"/>
              <a:gd name="connsiteX53-46075" fmla="*/ 6023271 w 12641071"/>
              <a:gd name="connsiteY53-46076" fmla="*/ 4834312 h 5795240"/>
              <a:gd name="connsiteX54-46077" fmla="*/ 5935320 w 12641071"/>
              <a:gd name="connsiteY54-46078" fmla="*/ 4931081 h 5795240"/>
              <a:gd name="connsiteX55-46079" fmla="*/ 4971763 w 12641071"/>
              <a:gd name="connsiteY55-46080" fmla="*/ 5330200 h 5795240"/>
              <a:gd name="connsiteX56-46081" fmla="*/ 3716172 w 12641071"/>
              <a:gd name="connsiteY56-46082" fmla="*/ 4497938 h 5795240"/>
              <a:gd name="connsiteX57-46083" fmla="*/ 3659438 w 12641071"/>
              <a:gd name="connsiteY57-46084" fmla="*/ 4330309 h 5795240"/>
              <a:gd name="connsiteX58-46085" fmla="*/ 3659440 w 12641071"/>
              <a:gd name="connsiteY58-46086" fmla="*/ 4330309 h 5795240"/>
              <a:gd name="connsiteX59-46087" fmla="*/ 3613217 w 12641071"/>
              <a:gd name="connsiteY59-46088" fmla="*/ 4245153 h 5795240"/>
              <a:gd name="connsiteX60-46089" fmla="*/ 3083792 w 12641071"/>
              <a:gd name="connsiteY60-46090" fmla="*/ 3963660 h 5795240"/>
              <a:gd name="connsiteX61-46091" fmla="*/ 2835272 w 12641071"/>
              <a:gd name="connsiteY61-46092" fmla="*/ 4013833 h 5795240"/>
              <a:gd name="connsiteX62-46093" fmla="*/ 2762875 w 12641071"/>
              <a:gd name="connsiteY62-46094" fmla="*/ 4057784 h 5795240"/>
              <a:gd name="connsiteX63-46095" fmla="*/ 2664698 w 12641071"/>
              <a:gd name="connsiteY63-46096" fmla="*/ 4117431 h 5795240"/>
              <a:gd name="connsiteX64-46097" fmla="*/ 1804544 w 12641071"/>
              <a:gd name="connsiteY64-46098" fmla="*/ 4335229 h 5795240"/>
              <a:gd name="connsiteX65-46099" fmla="*/ 0 w 12641071"/>
              <a:gd name="connsiteY65-46100" fmla="*/ 2530685 h 5795240"/>
              <a:gd name="connsiteX66-46101" fmla="*/ 1804544 w 12641071"/>
              <a:gd name="connsiteY66-46102" fmla="*/ 726143 h 5795240"/>
              <a:gd name="connsiteX67-46103" fmla="*/ 3080549 w 12641071"/>
              <a:gd name="connsiteY67-46104" fmla="*/ 1254682 h 5795240"/>
              <a:gd name="connsiteX68-46105" fmla="*/ 3268676 w 12641071"/>
              <a:gd name="connsiteY68-46106" fmla="*/ 1461167 h 5795240"/>
              <a:gd name="connsiteX69-46107" fmla="*/ 3565826 w 12641071"/>
              <a:gd name="connsiteY69-46108" fmla="*/ 1551935 h 5795240"/>
              <a:gd name="connsiteX70-46109" fmla="*/ 4086504 w 12641071"/>
              <a:gd name="connsiteY70-46110" fmla="*/ 1127574 h 5795240"/>
              <a:gd name="connsiteX71-46111" fmla="*/ 4103078 w 12641071"/>
              <a:gd name="connsiteY71-46112" fmla="*/ 1004204 h 5795240"/>
              <a:gd name="connsiteX72-46113" fmla="*/ 5215874 w 12641071"/>
              <a:gd name="connsiteY72-46114" fmla="*/ 0 h 5795240"/>
              <a:gd name="connsiteX0-46115" fmla="*/ 5215874 w 12641071"/>
              <a:gd name="connsiteY0-46116" fmla="*/ 0 h 5795240"/>
              <a:gd name="connsiteX1-46117" fmla="*/ 5927386 w 12641071"/>
              <a:gd name="connsiteY1-46118" fmla="*/ 255427 h 5795240"/>
              <a:gd name="connsiteX2-46119" fmla="*/ 6141460 w 12641071"/>
              <a:gd name="connsiteY2-46120" fmla="*/ 475027 h 5795240"/>
              <a:gd name="connsiteX3-46121" fmla="*/ 6788665 w 12641071"/>
              <a:gd name="connsiteY3-46122" fmla="*/ 707369 h 5795240"/>
              <a:gd name="connsiteX4-46123" fmla="*/ 7184710 w 12641071"/>
              <a:gd name="connsiteY4-46124" fmla="*/ 627411 h 5795240"/>
              <a:gd name="connsiteX5-46125" fmla="*/ 7314851 w 12641071"/>
              <a:gd name="connsiteY5-46126" fmla="*/ 559537 h 5795240"/>
              <a:gd name="connsiteX6-46127" fmla="*/ 7314853 w 12641071"/>
              <a:gd name="connsiteY6-46128" fmla="*/ 559536 h 5795240"/>
              <a:gd name="connsiteX7-46129" fmla="*/ 7314851 w 12641071"/>
              <a:gd name="connsiteY7-46130" fmla="*/ 559537 h 5795240"/>
              <a:gd name="connsiteX8-46131" fmla="*/ 7391626 w 12641071"/>
              <a:gd name="connsiteY8-46132" fmla="*/ 508114 h 5795240"/>
              <a:gd name="connsiteX9-46133" fmla="*/ 7391631 w 12641071"/>
              <a:gd name="connsiteY9-46134" fmla="*/ 508110 h 5795240"/>
              <a:gd name="connsiteX10-46135" fmla="*/ 7478934 w 12641071"/>
              <a:gd name="connsiteY10-46136" fmla="*/ 466053 h 5795240"/>
              <a:gd name="connsiteX11-46137" fmla="*/ 7897193 w 12641071"/>
              <a:gd name="connsiteY11-46138" fmla="*/ 381611 h 5795240"/>
              <a:gd name="connsiteX12-46139" fmla="*/ 8788216 w 12641071"/>
              <a:gd name="connsiteY12-46140" fmla="*/ 855364 h 5795240"/>
              <a:gd name="connsiteX13-46141" fmla="*/ 8832362 w 12641071"/>
              <a:gd name="connsiteY13-46142" fmla="*/ 928030 h 5795240"/>
              <a:gd name="connsiteX14-46143" fmla="*/ 8832362 w 12641071"/>
              <a:gd name="connsiteY14-46144" fmla="*/ 928033 h 5795240"/>
              <a:gd name="connsiteX15-46145" fmla="*/ 8878117 w 12641071"/>
              <a:gd name="connsiteY15-46146" fmla="*/ 1018851 h 5795240"/>
              <a:gd name="connsiteX16-46147" fmla="*/ 8877719 w 12641071"/>
              <a:gd name="connsiteY16-46148" fmla="*/ 1018369 h 5795240"/>
              <a:gd name="connsiteX17-46149" fmla="*/ 8877719 w 12641071"/>
              <a:gd name="connsiteY17-46150" fmla="*/ 1018371 h 5795240"/>
              <a:gd name="connsiteX18-46151" fmla="*/ 8878116 w 12641071"/>
              <a:gd name="connsiteY18-46152" fmla="*/ 1018851 h 5795240"/>
              <a:gd name="connsiteX19-46153" fmla="*/ 8931285 w 12641071"/>
              <a:gd name="connsiteY19-46154" fmla="*/ 1083292 h 5795240"/>
              <a:gd name="connsiteX20-46155" fmla="*/ 9241478 w 12641071"/>
              <a:gd name="connsiteY20-46156" fmla="*/ 1211778 h 5795240"/>
              <a:gd name="connsiteX21-46157" fmla="*/ 9605238 w 12641071"/>
              <a:gd name="connsiteY21-46158" fmla="*/ 1018369 h 5795240"/>
              <a:gd name="connsiteX22-46159" fmla="*/ 9651917 w 12641071"/>
              <a:gd name="connsiteY22-46160" fmla="*/ 940556 h 5795240"/>
              <a:gd name="connsiteX23-46161" fmla="*/ 11050508 w 12641071"/>
              <a:gd name="connsiteY23-46162" fmla="*/ 108150 h 5795240"/>
              <a:gd name="connsiteX24-46163" fmla="*/ 12641071 w 12641071"/>
              <a:gd name="connsiteY24-46164" fmla="*/ 1698711 h 5795240"/>
              <a:gd name="connsiteX25-46165" fmla="*/ 11371062 w 12641071"/>
              <a:gd name="connsiteY25-46166" fmla="*/ 3256960 h 5795240"/>
              <a:gd name="connsiteX26-46167" fmla="*/ 11215953 w 12641071"/>
              <a:gd name="connsiteY26-46168" fmla="*/ 3280632 h 5795240"/>
              <a:gd name="connsiteX27-46169" fmla="*/ 11142318 w 12641071"/>
              <a:gd name="connsiteY27-46170" fmla="*/ 3276914 h 5795240"/>
              <a:gd name="connsiteX28-46171" fmla="*/ 11215952 w 12641071"/>
              <a:gd name="connsiteY28-46172" fmla="*/ 3280632 h 5795240"/>
              <a:gd name="connsiteX29-46173" fmla="*/ 11213133 w 12641071"/>
              <a:gd name="connsiteY29-46174" fmla="*/ 3281062 h 5795240"/>
              <a:gd name="connsiteX30-46175" fmla="*/ 11116921 w 12641071"/>
              <a:gd name="connsiteY30-46176" fmla="*/ 3285921 h 5795240"/>
              <a:gd name="connsiteX31-46177" fmla="*/ 11050507 w 12641071"/>
              <a:gd name="connsiteY31-46178" fmla="*/ 3289274 h 5795240"/>
              <a:gd name="connsiteX32-46179" fmla="*/ 11006292 w 12641071"/>
              <a:gd name="connsiteY32-46180" fmla="*/ 3287041 h 5795240"/>
              <a:gd name="connsiteX33-46181" fmla="*/ 10937101 w 12641071"/>
              <a:gd name="connsiteY33-46182" fmla="*/ 3297601 h 5795240"/>
              <a:gd name="connsiteX34-46183" fmla="*/ 10144740 w 12641071"/>
              <a:gd name="connsiteY34-46184" fmla="*/ 4089962 h 5795240"/>
              <a:gd name="connsiteX35-46185" fmla="*/ 10130374 w 12641071"/>
              <a:gd name="connsiteY35-46186" fmla="*/ 4184101 h 5795240"/>
              <a:gd name="connsiteX36-46187" fmla="*/ 10130375 w 12641071"/>
              <a:gd name="connsiteY36-46188" fmla="*/ 4184103 h 5795240"/>
              <a:gd name="connsiteX37-46189" fmla="*/ 10130656 w 12641071"/>
              <a:gd name="connsiteY37-46190" fmla="*/ 4185950 h 5795240"/>
              <a:gd name="connsiteX38-46191" fmla="*/ 10133555 w 12641071"/>
              <a:gd name="connsiteY38-46192" fmla="*/ 4427096 h 5795240"/>
              <a:gd name="connsiteX39-46193" fmla="*/ 10133554 w 12641071"/>
              <a:gd name="connsiteY39-46194" fmla="*/ 4427096 h 5795240"/>
              <a:gd name="connsiteX40-46195" fmla="*/ 10130656 w 12641071"/>
              <a:gd name="connsiteY40-46196" fmla="*/ 4484506 h 5795240"/>
              <a:gd name="connsiteX41-46197" fmla="*/ 8678182 w 12641071"/>
              <a:gd name="connsiteY41-46198" fmla="*/ 5795240 h 5795240"/>
              <a:gd name="connsiteX42-46199" fmla="*/ 7467518 w 12641071"/>
              <a:gd name="connsiteY42-46200" fmla="*/ 5151535 h 5795240"/>
              <a:gd name="connsiteX43-46201" fmla="*/ 7419945 w 12641071"/>
              <a:gd name="connsiteY43-46202" fmla="*/ 5073228 h 5795240"/>
              <a:gd name="connsiteX44-46203" fmla="*/ 7367299 w 12641071"/>
              <a:gd name="connsiteY44-46204" fmla="*/ 4974928 h 5795240"/>
              <a:gd name="connsiteX45-46205" fmla="*/ 7320958 w 12641071"/>
              <a:gd name="connsiteY45-46206" fmla="*/ 4870887 h 5795240"/>
              <a:gd name="connsiteX46-46207" fmla="*/ 7322174 w 12641071"/>
              <a:gd name="connsiteY46-46208" fmla="*/ 4872361 h 5795240"/>
              <a:gd name="connsiteX47-46209" fmla="*/ 7322175 w 12641071"/>
              <a:gd name="connsiteY47-46210" fmla="*/ 4872361 h 5795240"/>
              <a:gd name="connsiteX48-46211" fmla="*/ 7223551 w 12641071"/>
              <a:gd name="connsiteY48-46212" fmla="*/ 4752829 h 5795240"/>
              <a:gd name="connsiteX49-46213" fmla="*/ 6652445 w 12641071"/>
              <a:gd name="connsiteY49-46214" fmla="*/ 4516269 h 5795240"/>
              <a:gd name="connsiteX50-46215" fmla="*/ 6200873 w 12641071"/>
              <a:gd name="connsiteY50-46216" fmla="*/ 4654206 h 5795240"/>
              <a:gd name="connsiteX51-46217" fmla="*/ 6088813 w 12641071"/>
              <a:gd name="connsiteY51-46218" fmla="*/ 4746663 h 5795240"/>
              <a:gd name="connsiteX52-46219" fmla="*/ 6023271 w 12641071"/>
              <a:gd name="connsiteY52-46220" fmla="*/ 4834312 h 5795240"/>
              <a:gd name="connsiteX53-46221" fmla="*/ 5935320 w 12641071"/>
              <a:gd name="connsiteY53-46222" fmla="*/ 4931081 h 5795240"/>
              <a:gd name="connsiteX54-46223" fmla="*/ 4971763 w 12641071"/>
              <a:gd name="connsiteY54-46224" fmla="*/ 5330200 h 5795240"/>
              <a:gd name="connsiteX55-46225" fmla="*/ 3716172 w 12641071"/>
              <a:gd name="connsiteY55-46226" fmla="*/ 4497938 h 5795240"/>
              <a:gd name="connsiteX56-46227" fmla="*/ 3659438 w 12641071"/>
              <a:gd name="connsiteY56-46228" fmla="*/ 4330309 h 5795240"/>
              <a:gd name="connsiteX57-46229" fmla="*/ 3659440 w 12641071"/>
              <a:gd name="connsiteY57-46230" fmla="*/ 4330309 h 5795240"/>
              <a:gd name="connsiteX58-46231" fmla="*/ 3613217 w 12641071"/>
              <a:gd name="connsiteY58-46232" fmla="*/ 4245153 h 5795240"/>
              <a:gd name="connsiteX59-46233" fmla="*/ 3083792 w 12641071"/>
              <a:gd name="connsiteY59-46234" fmla="*/ 3963660 h 5795240"/>
              <a:gd name="connsiteX60-46235" fmla="*/ 2835272 w 12641071"/>
              <a:gd name="connsiteY60-46236" fmla="*/ 4013833 h 5795240"/>
              <a:gd name="connsiteX61-46237" fmla="*/ 2762875 w 12641071"/>
              <a:gd name="connsiteY61-46238" fmla="*/ 4057784 h 5795240"/>
              <a:gd name="connsiteX62-46239" fmla="*/ 2664698 w 12641071"/>
              <a:gd name="connsiteY62-46240" fmla="*/ 4117431 h 5795240"/>
              <a:gd name="connsiteX63-46241" fmla="*/ 1804544 w 12641071"/>
              <a:gd name="connsiteY63-46242" fmla="*/ 4335229 h 5795240"/>
              <a:gd name="connsiteX64-46243" fmla="*/ 0 w 12641071"/>
              <a:gd name="connsiteY64-46244" fmla="*/ 2530685 h 5795240"/>
              <a:gd name="connsiteX65-46245" fmla="*/ 1804544 w 12641071"/>
              <a:gd name="connsiteY65-46246" fmla="*/ 726143 h 5795240"/>
              <a:gd name="connsiteX66-46247" fmla="*/ 3080549 w 12641071"/>
              <a:gd name="connsiteY66-46248" fmla="*/ 1254682 h 5795240"/>
              <a:gd name="connsiteX67-46249" fmla="*/ 3268676 w 12641071"/>
              <a:gd name="connsiteY67-46250" fmla="*/ 1461167 h 5795240"/>
              <a:gd name="connsiteX68-46251" fmla="*/ 3565826 w 12641071"/>
              <a:gd name="connsiteY68-46252" fmla="*/ 1551935 h 5795240"/>
              <a:gd name="connsiteX69-46253" fmla="*/ 4086504 w 12641071"/>
              <a:gd name="connsiteY69-46254" fmla="*/ 1127574 h 5795240"/>
              <a:gd name="connsiteX70-46255" fmla="*/ 4103078 w 12641071"/>
              <a:gd name="connsiteY70-46256" fmla="*/ 1004204 h 5795240"/>
              <a:gd name="connsiteX71-46257" fmla="*/ 5215874 w 12641071"/>
              <a:gd name="connsiteY71-46258" fmla="*/ 0 h 5795240"/>
              <a:gd name="connsiteX0-46259" fmla="*/ 5215874 w 12641071"/>
              <a:gd name="connsiteY0-46260" fmla="*/ 0 h 5795240"/>
              <a:gd name="connsiteX1-46261" fmla="*/ 5927386 w 12641071"/>
              <a:gd name="connsiteY1-46262" fmla="*/ 255427 h 5795240"/>
              <a:gd name="connsiteX2-46263" fmla="*/ 6141460 w 12641071"/>
              <a:gd name="connsiteY2-46264" fmla="*/ 475027 h 5795240"/>
              <a:gd name="connsiteX3-46265" fmla="*/ 6788665 w 12641071"/>
              <a:gd name="connsiteY3-46266" fmla="*/ 707369 h 5795240"/>
              <a:gd name="connsiteX4-46267" fmla="*/ 7184710 w 12641071"/>
              <a:gd name="connsiteY4-46268" fmla="*/ 627411 h 5795240"/>
              <a:gd name="connsiteX5-46269" fmla="*/ 7314851 w 12641071"/>
              <a:gd name="connsiteY5-46270" fmla="*/ 559537 h 5795240"/>
              <a:gd name="connsiteX6-46271" fmla="*/ 7314853 w 12641071"/>
              <a:gd name="connsiteY6-46272" fmla="*/ 559536 h 5795240"/>
              <a:gd name="connsiteX7-46273" fmla="*/ 7314851 w 12641071"/>
              <a:gd name="connsiteY7-46274" fmla="*/ 559537 h 5795240"/>
              <a:gd name="connsiteX8-46275" fmla="*/ 7391626 w 12641071"/>
              <a:gd name="connsiteY8-46276" fmla="*/ 508114 h 5795240"/>
              <a:gd name="connsiteX9-46277" fmla="*/ 7391631 w 12641071"/>
              <a:gd name="connsiteY9-46278" fmla="*/ 508110 h 5795240"/>
              <a:gd name="connsiteX10-46279" fmla="*/ 7478934 w 12641071"/>
              <a:gd name="connsiteY10-46280" fmla="*/ 466053 h 5795240"/>
              <a:gd name="connsiteX11-46281" fmla="*/ 7897193 w 12641071"/>
              <a:gd name="connsiteY11-46282" fmla="*/ 381611 h 5795240"/>
              <a:gd name="connsiteX12-46283" fmla="*/ 8788216 w 12641071"/>
              <a:gd name="connsiteY12-46284" fmla="*/ 855364 h 5795240"/>
              <a:gd name="connsiteX13-46285" fmla="*/ 8832362 w 12641071"/>
              <a:gd name="connsiteY13-46286" fmla="*/ 928030 h 5795240"/>
              <a:gd name="connsiteX14-46287" fmla="*/ 8832362 w 12641071"/>
              <a:gd name="connsiteY14-46288" fmla="*/ 928033 h 5795240"/>
              <a:gd name="connsiteX15-46289" fmla="*/ 8878117 w 12641071"/>
              <a:gd name="connsiteY15-46290" fmla="*/ 1018851 h 5795240"/>
              <a:gd name="connsiteX16-46291" fmla="*/ 8877719 w 12641071"/>
              <a:gd name="connsiteY16-46292" fmla="*/ 1018369 h 5795240"/>
              <a:gd name="connsiteX17-46293" fmla="*/ 8877719 w 12641071"/>
              <a:gd name="connsiteY17-46294" fmla="*/ 1018371 h 5795240"/>
              <a:gd name="connsiteX18-46295" fmla="*/ 8878116 w 12641071"/>
              <a:gd name="connsiteY18-46296" fmla="*/ 1018851 h 5795240"/>
              <a:gd name="connsiteX19-46297" fmla="*/ 8931285 w 12641071"/>
              <a:gd name="connsiteY19-46298" fmla="*/ 1083292 h 5795240"/>
              <a:gd name="connsiteX20-46299" fmla="*/ 9241478 w 12641071"/>
              <a:gd name="connsiteY20-46300" fmla="*/ 1211778 h 5795240"/>
              <a:gd name="connsiteX21-46301" fmla="*/ 9605238 w 12641071"/>
              <a:gd name="connsiteY21-46302" fmla="*/ 1018369 h 5795240"/>
              <a:gd name="connsiteX22-46303" fmla="*/ 9651917 w 12641071"/>
              <a:gd name="connsiteY22-46304" fmla="*/ 940556 h 5795240"/>
              <a:gd name="connsiteX23-46305" fmla="*/ 11050508 w 12641071"/>
              <a:gd name="connsiteY23-46306" fmla="*/ 108150 h 5795240"/>
              <a:gd name="connsiteX24-46307" fmla="*/ 12641071 w 12641071"/>
              <a:gd name="connsiteY24-46308" fmla="*/ 1698711 h 5795240"/>
              <a:gd name="connsiteX25-46309" fmla="*/ 11371062 w 12641071"/>
              <a:gd name="connsiteY25-46310" fmla="*/ 3256960 h 5795240"/>
              <a:gd name="connsiteX26-46311" fmla="*/ 11215953 w 12641071"/>
              <a:gd name="connsiteY26-46312" fmla="*/ 3280632 h 5795240"/>
              <a:gd name="connsiteX27-46313" fmla="*/ 11142318 w 12641071"/>
              <a:gd name="connsiteY27-46314" fmla="*/ 3276914 h 5795240"/>
              <a:gd name="connsiteX28-46315" fmla="*/ 11215952 w 12641071"/>
              <a:gd name="connsiteY28-46316" fmla="*/ 3280632 h 5795240"/>
              <a:gd name="connsiteX29-46317" fmla="*/ 11213133 w 12641071"/>
              <a:gd name="connsiteY29-46318" fmla="*/ 3281062 h 5795240"/>
              <a:gd name="connsiteX30-46319" fmla="*/ 11050507 w 12641071"/>
              <a:gd name="connsiteY30-46320" fmla="*/ 3289274 h 5795240"/>
              <a:gd name="connsiteX31-46321" fmla="*/ 11006292 w 12641071"/>
              <a:gd name="connsiteY31-46322" fmla="*/ 3287041 h 5795240"/>
              <a:gd name="connsiteX32-46323" fmla="*/ 10937101 w 12641071"/>
              <a:gd name="connsiteY32-46324" fmla="*/ 3297601 h 5795240"/>
              <a:gd name="connsiteX33-46325" fmla="*/ 10144740 w 12641071"/>
              <a:gd name="connsiteY33-46326" fmla="*/ 4089962 h 5795240"/>
              <a:gd name="connsiteX34-46327" fmla="*/ 10130374 w 12641071"/>
              <a:gd name="connsiteY34-46328" fmla="*/ 4184101 h 5795240"/>
              <a:gd name="connsiteX35-46329" fmla="*/ 10130375 w 12641071"/>
              <a:gd name="connsiteY35-46330" fmla="*/ 4184103 h 5795240"/>
              <a:gd name="connsiteX36-46331" fmla="*/ 10130656 w 12641071"/>
              <a:gd name="connsiteY36-46332" fmla="*/ 4185950 h 5795240"/>
              <a:gd name="connsiteX37-46333" fmla="*/ 10133555 w 12641071"/>
              <a:gd name="connsiteY37-46334" fmla="*/ 4427096 h 5795240"/>
              <a:gd name="connsiteX38-46335" fmla="*/ 10133554 w 12641071"/>
              <a:gd name="connsiteY38-46336" fmla="*/ 4427096 h 5795240"/>
              <a:gd name="connsiteX39-46337" fmla="*/ 10130656 w 12641071"/>
              <a:gd name="connsiteY39-46338" fmla="*/ 4484506 h 5795240"/>
              <a:gd name="connsiteX40-46339" fmla="*/ 8678182 w 12641071"/>
              <a:gd name="connsiteY40-46340" fmla="*/ 5795240 h 5795240"/>
              <a:gd name="connsiteX41-46341" fmla="*/ 7467518 w 12641071"/>
              <a:gd name="connsiteY41-46342" fmla="*/ 5151535 h 5795240"/>
              <a:gd name="connsiteX42-46343" fmla="*/ 7419945 w 12641071"/>
              <a:gd name="connsiteY42-46344" fmla="*/ 5073228 h 5795240"/>
              <a:gd name="connsiteX43-46345" fmla="*/ 7367299 w 12641071"/>
              <a:gd name="connsiteY43-46346" fmla="*/ 4974928 h 5795240"/>
              <a:gd name="connsiteX44-46347" fmla="*/ 7320958 w 12641071"/>
              <a:gd name="connsiteY44-46348" fmla="*/ 4870887 h 5795240"/>
              <a:gd name="connsiteX45-46349" fmla="*/ 7322174 w 12641071"/>
              <a:gd name="connsiteY45-46350" fmla="*/ 4872361 h 5795240"/>
              <a:gd name="connsiteX46-46351" fmla="*/ 7322175 w 12641071"/>
              <a:gd name="connsiteY46-46352" fmla="*/ 4872361 h 5795240"/>
              <a:gd name="connsiteX47-46353" fmla="*/ 7223551 w 12641071"/>
              <a:gd name="connsiteY47-46354" fmla="*/ 4752829 h 5795240"/>
              <a:gd name="connsiteX48-46355" fmla="*/ 6652445 w 12641071"/>
              <a:gd name="connsiteY48-46356" fmla="*/ 4516269 h 5795240"/>
              <a:gd name="connsiteX49-46357" fmla="*/ 6200873 w 12641071"/>
              <a:gd name="connsiteY49-46358" fmla="*/ 4654206 h 5795240"/>
              <a:gd name="connsiteX50-46359" fmla="*/ 6088813 w 12641071"/>
              <a:gd name="connsiteY50-46360" fmla="*/ 4746663 h 5795240"/>
              <a:gd name="connsiteX51-46361" fmla="*/ 6023271 w 12641071"/>
              <a:gd name="connsiteY51-46362" fmla="*/ 4834312 h 5795240"/>
              <a:gd name="connsiteX52-46363" fmla="*/ 5935320 w 12641071"/>
              <a:gd name="connsiteY52-46364" fmla="*/ 4931081 h 5795240"/>
              <a:gd name="connsiteX53-46365" fmla="*/ 4971763 w 12641071"/>
              <a:gd name="connsiteY53-46366" fmla="*/ 5330200 h 5795240"/>
              <a:gd name="connsiteX54-46367" fmla="*/ 3716172 w 12641071"/>
              <a:gd name="connsiteY54-46368" fmla="*/ 4497938 h 5795240"/>
              <a:gd name="connsiteX55-46369" fmla="*/ 3659438 w 12641071"/>
              <a:gd name="connsiteY55-46370" fmla="*/ 4330309 h 5795240"/>
              <a:gd name="connsiteX56-46371" fmla="*/ 3659440 w 12641071"/>
              <a:gd name="connsiteY56-46372" fmla="*/ 4330309 h 5795240"/>
              <a:gd name="connsiteX57-46373" fmla="*/ 3613217 w 12641071"/>
              <a:gd name="connsiteY57-46374" fmla="*/ 4245153 h 5795240"/>
              <a:gd name="connsiteX58-46375" fmla="*/ 3083792 w 12641071"/>
              <a:gd name="connsiteY58-46376" fmla="*/ 3963660 h 5795240"/>
              <a:gd name="connsiteX59-46377" fmla="*/ 2835272 w 12641071"/>
              <a:gd name="connsiteY59-46378" fmla="*/ 4013833 h 5795240"/>
              <a:gd name="connsiteX60-46379" fmla="*/ 2762875 w 12641071"/>
              <a:gd name="connsiteY60-46380" fmla="*/ 4057784 h 5795240"/>
              <a:gd name="connsiteX61-46381" fmla="*/ 2664698 w 12641071"/>
              <a:gd name="connsiteY61-46382" fmla="*/ 4117431 h 5795240"/>
              <a:gd name="connsiteX62-46383" fmla="*/ 1804544 w 12641071"/>
              <a:gd name="connsiteY62-46384" fmla="*/ 4335229 h 5795240"/>
              <a:gd name="connsiteX63-46385" fmla="*/ 0 w 12641071"/>
              <a:gd name="connsiteY63-46386" fmla="*/ 2530685 h 5795240"/>
              <a:gd name="connsiteX64-46387" fmla="*/ 1804544 w 12641071"/>
              <a:gd name="connsiteY64-46388" fmla="*/ 726143 h 5795240"/>
              <a:gd name="connsiteX65-46389" fmla="*/ 3080549 w 12641071"/>
              <a:gd name="connsiteY65-46390" fmla="*/ 1254682 h 5795240"/>
              <a:gd name="connsiteX66-46391" fmla="*/ 3268676 w 12641071"/>
              <a:gd name="connsiteY66-46392" fmla="*/ 1461167 h 5795240"/>
              <a:gd name="connsiteX67-46393" fmla="*/ 3565826 w 12641071"/>
              <a:gd name="connsiteY67-46394" fmla="*/ 1551935 h 5795240"/>
              <a:gd name="connsiteX68-46395" fmla="*/ 4086504 w 12641071"/>
              <a:gd name="connsiteY68-46396" fmla="*/ 1127574 h 5795240"/>
              <a:gd name="connsiteX69-46397" fmla="*/ 4103078 w 12641071"/>
              <a:gd name="connsiteY69-46398" fmla="*/ 1004204 h 5795240"/>
              <a:gd name="connsiteX70-46399" fmla="*/ 5215874 w 12641071"/>
              <a:gd name="connsiteY70-46400" fmla="*/ 0 h 5795240"/>
              <a:gd name="connsiteX0-46401" fmla="*/ 5215874 w 12641071"/>
              <a:gd name="connsiteY0-46402" fmla="*/ 0 h 5795240"/>
              <a:gd name="connsiteX1-46403" fmla="*/ 5927386 w 12641071"/>
              <a:gd name="connsiteY1-46404" fmla="*/ 255427 h 5795240"/>
              <a:gd name="connsiteX2-46405" fmla="*/ 6141460 w 12641071"/>
              <a:gd name="connsiteY2-46406" fmla="*/ 475027 h 5795240"/>
              <a:gd name="connsiteX3-46407" fmla="*/ 6788665 w 12641071"/>
              <a:gd name="connsiteY3-46408" fmla="*/ 707369 h 5795240"/>
              <a:gd name="connsiteX4-46409" fmla="*/ 7184710 w 12641071"/>
              <a:gd name="connsiteY4-46410" fmla="*/ 627411 h 5795240"/>
              <a:gd name="connsiteX5-46411" fmla="*/ 7314851 w 12641071"/>
              <a:gd name="connsiteY5-46412" fmla="*/ 559537 h 5795240"/>
              <a:gd name="connsiteX6-46413" fmla="*/ 7314853 w 12641071"/>
              <a:gd name="connsiteY6-46414" fmla="*/ 559536 h 5795240"/>
              <a:gd name="connsiteX7-46415" fmla="*/ 7314851 w 12641071"/>
              <a:gd name="connsiteY7-46416" fmla="*/ 559537 h 5795240"/>
              <a:gd name="connsiteX8-46417" fmla="*/ 7391626 w 12641071"/>
              <a:gd name="connsiteY8-46418" fmla="*/ 508114 h 5795240"/>
              <a:gd name="connsiteX9-46419" fmla="*/ 7391631 w 12641071"/>
              <a:gd name="connsiteY9-46420" fmla="*/ 508110 h 5795240"/>
              <a:gd name="connsiteX10-46421" fmla="*/ 7478934 w 12641071"/>
              <a:gd name="connsiteY10-46422" fmla="*/ 466053 h 5795240"/>
              <a:gd name="connsiteX11-46423" fmla="*/ 7897193 w 12641071"/>
              <a:gd name="connsiteY11-46424" fmla="*/ 381611 h 5795240"/>
              <a:gd name="connsiteX12-46425" fmla="*/ 8788216 w 12641071"/>
              <a:gd name="connsiteY12-46426" fmla="*/ 855364 h 5795240"/>
              <a:gd name="connsiteX13-46427" fmla="*/ 8832362 w 12641071"/>
              <a:gd name="connsiteY13-46428" fmla="*/ 928030 h 5795240"/>
              <a:gd name="connsiteX14-46429" fmla="*/ 8832362 w 12641071"/>
              <a:gd name="connsiteY14-46430" fmla="*/ 928033 h 5795240"/>
              <a:gd name="connsiteX15-46431" fmla="*/ 8878117 w 12641071"/>
              <a:gd name="connsiteY15-46432" fmla="*/ 1018851 h 5795240"/>
              <a:gd name="connsiteX16-46433" fmla="*/ 8877719 w 12641071"/>
              <a:gd name="connsiteY16-46434" fmla="*/ 1018369 h 5795240"/>
              <a:gd name="connsiteX17-46435" fmla="*/ 8877719 w 12641071"/>
              <a:gd name="connsiteY17-46436" fmla="*/ 1018371 h 5795240"/>
              <a:gd name="connsiteX18-46437" fmla="*/ 8878116 w 12641071"/>
              <a:gd name="connsiteY18-46438" fmla="*/ 1018851 h 5795240"/>
              <a:gd name="connsiteX19-46439" fmla="*/ 8931285 w 12641071"/>
              <a:gd name="connsiteY19-46440" fmla="*/ 1083292 h 5795240"/>
              <a:gd name="connsiteX20-46441" fmla="*/ 9241478 w 12641071"/>
              <a:gd name="connsiteY20-46442" fmla="*/ 1211778 h 5795240"/>
              <a:gd name="connsiteX21-46443" fmla="*/ 9605238 w 12641071"/>
              <a:gd name="connsiteY21-46444" fmla="*/ 1018369 h 5795240"/>
              <a:gd name="connsiteX22-46445" fmla="*/ 9651917 w 12641071"/>
              <a:gd name="connsiteY22-46446" fmla="*/ 940556 h 5795240"/>
              <a:gd name="connsiteX23-46447" fmla="*/ 11050508 w 12641071"/>
              <a:gd name="connsiteY23-46448" fmla="*/ 108150 h 5795240"/>
              <a:gd name="connsiteX24-46449" fmla="*/ 12641071 w 12641071"/>
              <a:gd name="connsiteY24-46450" fmla="*/ 1698711 h 5795240"/>
              <a:gd name="connsiteX25-46451" fmla="*/ 11371062 w 12641071"/>
              <a:gd name="connsiteY25-46452" fmla="*/ 3256960 h 5795240"/>
              <a:gd name="connsiteX26-46453" fmla="*/ 11215953 w 12641071"/>
              <a:gd name="connsiteY26-46454" fmla="*/ 3280632 h 5795240"/>
              <a:gd name="connsiteX27-46455" fmla="*/ 11215952 w 12641071"/>
              <a:gd name="connsiteY27-46456" fmla="*/ 3280632 h 5795240"/>
              <a:gd name="connsiteX28-46457" fmla="*/ 11213133 w 12641071"/>
              <a:gd name="connsiteY28-46458" fmla="*/ 3281062 h 5795240"/>
              <a:gd name="connsiteX29-46459" fmla="*/ 11050507 w 12641071"/>
              <a:gd name="connsiteY29-46460" fmla="*/ 3289274 h 5795240"/>
              <a:gd name="connsiteX30-46461" fmla="*/ 11006292 w 12641071"/>
              <a:gd name="connsiteY30-46462" fmla="*/ 3287041 h 5795240"/>
              <a:gd name="connsiteX31-46463" fmla="*/ 10937101 w 12641071"/>
              <a:gd name="connsiteY31-46464" fmla="*/ 3297601 h 5795240"/>
              <a:gd name="connsiteX32-46465" fmla="*/ 10144740 w 12641071"/>
              <a:gd name="connsiteY32-46466" fmla="*/ 4089962 h 5795240"/>
              <a:gd name="connsiteX33-46467" fmla="*/ 10130374 w 12641071"/>
              <a:gd name="connsiteY33-46468" fmla="*/ 4184101 h 5795240"/>
              <a:gd name="connsiteX34-46469" fmla="*/ 10130375 w 12641071"/>
              <a:gd name="connsiteY34-46470" fmla="*/ 4184103 h 5795240"/>
              <a:gd name="connsiteX35-46471" fmla="*/ 10130656 w 12641071"/>
              <a:gd name="connsiteY35-46472" fmla="*/ 4185950 h 5795240"/>
              <a:gd name="connsiteX36-46473" fmla="*/ 10133555 w 12641071"/>
              <a:gd name="connsiteY36-46474" fmla="*/ 4427096 h 5795240"/>
              <a:gd name="connsiteX37-46475" fmla="*/ 10133554 w 12641071"/>
              <a:gd name="connsiteY37-46476" fmla="*/ 4427096 h 5795240"/>
              <a:gd name="connsiteX38-46477" fmla="*/ 10130656 w 12641071"/>
              <a:gd name="connsiteY38-46478" fmla="*/ 4484506 h 5795240"/>
              <a:gd name="connsiteX39-46479" fmla="*/ 8678182 w 12641071"/>
              <a:gd name="connsiteY39-46480" fmla="*/ 5795240 h 5795240"/>
              <a:gd name="connsiteX40-46481" fmla="*/ 7467518 w 12641071"/>
              <a:gd name="connsiteY40-46482" fmla="*/ 5151535 h 5795240"/>
              <a:gd name="connsiteX41-46483" fmla="*/ 7419945 w 12641071"/>
              <a:gd name="connsiteY41-46484" fmla="*/ 5073228 h 5795240"/>
              <a:gd name="connsiteX42-46485" fmla="*/ 7367299 w 12641071"/>
              <a:gd name="connsiteY42-46486" fmla="*/ 4974928 h 5795240"/>
              <a:gd name="connsiteX43-46487" fmla="*/ 7320958 w 12641071"/>
              <a:gd name="connsiteY43-46488" fmla="*/ 4870887 h 5795240"/>
              <a:gd name="connsiteX44-46489" fmla="*/ 7322174 w 12641071"/>
              <a:gd name="connsiteY44-46490" fmla="*/ 4872361 h 5795240"/>
              <a:gd name="connsiteX45-46491" fmla="*/ 7322175 w 12641071"/>
              <a:gd name="connsiteY45-46492" fmla="*/ 4872361 h 5795240"/>
              <a:gd name="connsiteX46-46493" fmla="*/ 7223551 w 12641071"/>
              <a:gd name="connsiteY46-46494" fmla="*/ 4752829 h 5795240"/>
              <a:gd name="connsiteX47-46495" fmla="*/ 6652445 w 12641071"/>
              <a:gd name="connsiteY47-46496" fmla="*/ 4516269 h 5795240"/>
              <a:gd name="connsiteX48-46497" fmla="*/ 6200873 w 12641071"/>
              <a:gd name="connsiteY48-46498" fmla="*/ 4654206 h 5795240"/>
              <a:gd name="connsiteX49-46499" fmla="*/ 6088813 w 12641071"/>
              <a:gd name="connsiteY49-46500" fmla="*/ 4746663 h 5795240"/>
              <a:gd name="connsiteX50-46501" fmla="*/ 6023271 w 12641071"/>
              <a:gd name="connsiteY50-46502" fmla="*/ 4834312 h 5795240"/>
              <a:gd name="connsiteX51-46503" fmla="*/ 5935320 w 12641071"/>
              <a:gd name="connsiteY51-46504" fmla="*/ 4931081 h 5795240"/>
              <a:gd name="connsiteX52-46505" fmla="*/ 4971763 w 12641071"/>
              <a:gd name="connsiteY52-46506" fmla="*/ 5330200 h 5795240"/>
              <a:gd name="connsiteX53-46507" fmla="*/ 3716172 w 12641071"/>
              <a:gd name="connsiteY53-46508" fmla="*/ 4497938 h 5795240"/>
              <a:gd name="connsiteX54-46509" fmla="*/ 3659438 w 12641071"/>
              <a:gd name="connsiteY54-46510" fmla="*/ 4330309 h 5795240"/>
              <a:gd name="connsiteX55-46511" fmla="*/ 3659440 w 12641071"/>
              <a:gd name="connsiteY55-46512" fmla="*/ 4330309 h 5795240"/>
              <a:gd name="connsiteX56-46513" fmla="*/ 3613217 w 12641071"/>
              <a:gd name="connsiteY56-46514" fmla="*/ 4245153 h 5795240"/>
              <a:gd name="connsiteX57-46515" fmla="*/ 3083792 w 12641071"/>
              <a:gd name="connsiteY57-46516" fmla="*/ 3963660 h 5795240"/>
              <a:gd name="connsiteX58-46517" fmla="*/ 2835272 w 12641071"/>
              <a:gd name="connsiteY58-46518" fmla="*/ 4013833 h 5795240"/>
              <a:gd name="connsiteX59-46519" fmla="*/ 2762875 w 12641071"/>
              <a:gd name="connsiteY59-46520" fmla="*/ 4057784 h 5795240"/>
              <a:gd name="connsiteX60-46521" fmla="*/ 2664698 w 12641071"/>
              <a:gd name="connsiteY60-46522" fmla="*/ 4117431 h 5795240"/>
              <a:gd name="connsiteX61-46523" fmla="*/ 1804544 w 12641071"/>
              <a:gd name="connsiteY61-46524" fmla="*/ 4335229 h 5795240"/>
              <a:gd name="connsiteX62-46525" fmla="*/ 0 w 12641071"/>
              <a:gd name="connsiteY62-46526" fmla="*/ 2530685 h 5795240"/>
              <a:gd name="connsiteX63-46527" fmla="*/ 1804544 w 12641071"/>
              <a:gd name="connsiteY63-46528" fmla="*/ 726143 h 5795240"/>
              <a:gd name="connsiteX64-46529" fmla="*/ 3080549 w 12641071"/>
              <a:gd name="connsiteY64-46530" fmla="*/ 1254682 h 5795240"/>
              <a:gd name="connsiteX65-46531" fmla="*/ 3268676 w 12641071"/>
              <a:gd name="connsiteY65-46532" fmla="*/ 1461167 h 5795240"/>
              <a:gd name="connsiteX66-46533" fmla="*/ 3565826 w 12641071"/>
              <a:gd name="connsiteY66-46534" fmla="*/ 1551935 h 5795240"/>
              <a:gd name="connsiteX67-46535" fmla="*/ 4086504 w 12641071"/>
              <a:gd name="connsiteY67-46536" fmla="*/ 1127574 h 5795240"/>
              <a:gd name="connsiteX68-46537" fmla="*/ 4103078 w 12641071"/>
              <a:gd name="connsiteY68-46538" fmla="*/ 1004204 h 5795240"/>
              <a:gd name="connsiteX69-46539" fmla="*/ 5215874 w 12641071"/>
              <a:gd name="connsiteY69-46540" fmla="*/ 0 h 5795240"/>
              <a:gd name="connsiteX0-46541" fmla="*/ 5215874 w 12641071"/>
              <a:gd name="connsiteY0-46542" fmla="*/ 0 h 5795240"/>
              <a:gd name="connsiteX1-46543" fmla="*/ 5927386 w 12641071"/>
              <a:gd name="connsiteY1-46544" fmla="*/ 255427 h 5795240"/>
              <a:gd name="connsiteX2-46545" fmla="*/ 6141460 w 12641071"/>
              <a:gd name="connsiteY2-46546" fmla="*/ 475027 h 5795240"/>
              <a:gd name="connsiteX3-46547" fmla="*/ 6788665 w 12641071"/>
              <a:gd name="connsiteY3-46548" fmla="*/ 707369 h 5795240"/>
              <a:gd name="connsiteX4-46549" fmla="*/ 7184710 w 12641071"/>
              <a:gd name="connsiteY4-46550" fmla="*/ 627411 h 5795240"/>
              <a:gd name="connsiteX5-46551" fmla="*/ 7314851 w 12641071"/>
              <a:gd name="connsiteY5-46552" fmla="*/ 559537 h 5795240"/>
              <a:gd name="connsiteX6-46553" fmla="*/ 7314853 w 12641071"/>
              <a:gd name="connsiteY6-46554" fmla="*/ 559536 h 5795240"/>
              <a:gd name="connsiteX7-46555" fmla="*/ 7314851 w 12641071"/>
              <a:gd name="connsiteY7-46556" fmla="*/ 559537 h 5795240"/>
              <a:gd name="connsiteX8-46557" fmla="*/ 7391626 w 12641071"/>
              <a:gd name="connsiteY8-46558" fmla="*/ 508114 h 5795240"/>
              <a:gd name="connsiteX9-46559" fmla="*/ 7391631 w 12641071"/>
              <a:gd name="connsiteY9-46560" fmla="*/ 508110 h 5795240"/>
              <a:gd name="connsiteX10-46561" fmla="*/ 7478934 w 12641071"/>
              <a:gd name="connsiteY10-46562" fmla="*/ 466053 h 5795240"/>
              <a:gd name="connsiteX11-46563" fmla="*/ 7897193 w 12641071"/>
              <a:gd name="connsiteY11-46564" fmla="*/ 381611 h 5795240"/>
              <a:gd name="connsiteX12-46565" fmla="*/ 8788216 w 12641071"/>
              <a:gd name="connsiteY12-46566" fmla="*/ 855364 h 5795240"/>
              <a:gd name="connsiteX13-46567" fmla="*/ 8832362 w 12641071"/>
              <a:gd name="connsiteY13-46568" fmla="*/ 928030 h 5795240"/>
              <a:gd name="connsiteX14-46569" fmla="*/ 8832362 w 12641071"/>
              <a:gd name="connsiteY14-46570" fmla="*/ 928033 h 5795240"/>
              <a:gd name="connsiteX15-46571" fmla="*/ 8878117 w 12641071"/>
              <a:gd name="connsiteY15-46572" fmla="*/ 1018851 h 5795240"/>
              <a:gd name="connsiteX16-46573" fmla="*/ 8877719 w 12641071"/>
              <a:gd name="connsiteY16-46574" fmla="*/ 1018369 h 5795240"/>
              <a:gd name="connsiteX17-46575" fmla="*/ 8877719 w 12641071"/>
              <a:gd name="connsiteY17-46576" fmla="*/ 1018371 h 5795240"/>
              <a:gd name="connsiteX18-46577" fmla="*/ 8878116 w 12641071"/>
              <a:gd name="connsiteY18-46578" fmla="*/ 1018851 h 5795240"/>
              <a:gd name="connsiteX19-46579" fmla="*/ 8931285 w 12641071"/>
              <a:gd name="connsiteY19-46580" fmla="*/ 1083292 h 5795240"/>
              <a:gd name="connsiteX20-46581" fmla="*/ 9241478 w 12641071"/>
              <a:gd name="connsiteY20-46582" fmla="*/ 1211778 h 5795240"/>
              <a:gd name="connsiteX21-46583" fmla="*/ 9605238 w 12641071"/>
              <a:gd name="connsiteY21-46584" fmla="*/ 1018369 h 5795240"/>
              <a:gd name="connsiteX22-46585" fmla="*/ 9651917 w 12641071"/>
              <a:gd name="connsiteY22-46586" fmla="*/ 940556 h 5795240"/>
              <a:gd name="connsiteX23-46587" fmla="*/ 11050508 w 12641071"/>
              <a:gd name="connsiteY23-46588" fmla="*/ 108150 h 5795240"/>
              <a:gd name="connsiteX24-46589" fmla="*/ 12641071 w 12641071"/>
              <a:gd name="connsiteY24-46590" fmla="*/ 1698711 h 5795240"/>
              <a:gd name="connsiteX25-46591" fmla="*/ 11371062 w 12641071"/>
              <a:gd name="connsiteY25-46592" fmla="*/ 3256960 h 5795240"/>
              <a:gd name="connsiteX26-46593" fmla="*/ 11215953 w 12641071"/>
              <a:gd name="connsiteY26-46594" fmla="*/ 3280632 h 5795240"/>
              <a:gd name="connsiteX27-46595" fmla="*/ 11215952 w 12641071"/>
              <a:gd name="connsiteY27-46596" fmla="*/ 3280632 h 5795240"/>
              <a:gd name="connsiteX28-46597" fmla="*/ 11213133 w 12641071"/>
              <a:gd name="connsiteY28-46598" fmla="*/ 3281062 h 5795240"/>
              <a:gd name="connsiteX29-46599" fmla="*/ 11050507 w 12641071"/>
              <a:gd name="connsiteY29-46600" fmla="*/ 3289274 h 5795240"/>
              <a:gd name="connsiteX30-46601" fmla="*/ 10937101 w 12641071"/>
              <a:gd name="connsiteY30-46602" fmla="*/ 3297601 h 5795240"/>
              <a:gd name="connsiteX31-46603" fmla="*/ 10144740 w 12641071"/>
              <a:gd name="connsiteY31-46604" fmla="*/ 4089962 h 5795240"/>
              <a:gd name="connsiteX32-46605" fmla="*/ 10130374 w 12641071"/>
              <a:gd name="connsiteY32-46606" fmla="*/ 4184101 h 5795240"/>
              <a:gd name="connsiteX33-46607" fmla="*/ 10130375 w 12641071"/>
              <a:gd name="connsiteY33-46608" fmla="*/ 4184103 h 5795240"/>
              <a:gd name="connsiteX34-46609" fmla="*/ 10130656 w 12641071"/>
              <a:gd name="connsiteY34-46610" fmla="*/ 4185950 h 5795240"/>
              <a:gd name="connsiteX35-46611" fmla="*/ 10133555 w 12641071"/>
              <a:gd name="connsiteY35-46612" fmla="*/ 4427096 h 5795240"/>
              <a:gd name="connsiteX36-46613" fmla="*/ 10133554 w 12641071"/>
              <a:gd name="connsiteY36-46614" fmla="*/ 4427096 h 5795240"/>
              <a:gd name="connsiteX37-46615" fmla="*/ 10130656 w 12641071"/>
              <a:gd name="connsiteY37-46616" fmla="*/ 4484506 h 5795240"/>
              <a:gd name="connsiteX38-46617" fmla="*/ 8678182 w 12641071"/>
              <a:gd name="connsiteY38-46618" fmla="*/ 5795240 h 5795240"/>
              <a:gd name="connsiteX39-46619" fmla="*/ 7467518 w 12641071"/>
              <a:gd name="connsiteY39-46620" fmla="*/ 5151535 h 5795240"/>
              <a:gd name="connsiteX40-46621" fmla="*/ 7419945 w 12641071"/>
              <a:gd name="connsiteY40-46622" fmla="*/ 5073228 h 5795240"/>
              <a:gd name="connsiteX41-46623" fmla="*/ 7367299 w 12641071"/>
              <a:gd name="connsiteY41-46624" fmla="*/ 4974928 h 5795240"/>
              <a:gd name="connsiteX42-46625" fmla="*/ 7320958 w 12641071"/>
              <a:gd name="connsiteY42-46626" fmla="*/ 4870887 h 5795240"/>
              <a:gd name="connsiteX43-46627" fmla="*/ 7322174 w 12641071"/>
              <a:gd name="connsiteY43-46628" fmla="*/ 4872361 h 5795240"/>
              <a:gd name="connsiteX44-46629" fmla="*/ 7322175 w 12641071"/>
              <a:gd name="connsiteY44-46630" fmla="*/ 4872361 h 5795240"/>
              <a:gd name="connsiteX45-46631" fmla="*/ 7223551 w 12641071"/>
              <a:gd name="connsiteY45-46632" fmla="*/ 4752829 h 5795240"/>
              <a:gd name="connsiteX46-46633" fmla="*/ 6652445 w 12641071"/>
              <a:gd name="connsiteY46-46634" fmla="*/ 4516269 h 5795240"/>
              <a:gd name="connsiteX47-46635" fmla="*/ 6200873 w 12641071"/>
              <a:gd name="connsiteY47-46636" fmla="*/ 4654206 h 5795240"/>
              <a:gd name="connsiteX48-46637" fmla="*/ 6088813 w 12641071"/>
              <a:gd name="connsiteY48-46638" fmla="*/ 4746663 h 5795240"/>
              <a:gd name="connsiteX49-46639" fmla="*/ 6023271 w 12641071"/>
              <a:gd name="connsiteY49-46640" fmla="*/ 4834312 h 5795240"/>
              <a:gd name="connsiteX50-46641" fmla="*/ 5935320 w 12641071"/>
              <a:gd name="connsiteY50-46642" fmla="*/ 4931081 h 5795240"/>
              <a:gd name="connsiteX51-46643" fmla="*/ 4971763 w 12641071"/>
              <a:gd name="connsiteY51-46644" fmla="*/ 5330200 h 5795240"/>
              <a:gd name="connsiteX52-46645" fmla="*/ 3716172 w 12641071"/>
              <a:gd name="connsiteY52-46646" fmla="*/ 4497938 h 5795240"/>
              <a:gd name="connsiteX53-46647" fmla="*/ 3659438 w 12641071"/>
              <a:gd name="connsiteY53-46648" fmla="*/ 4330309 h 5795240"/>
              <a:gd name="connsiteX54-46649" fmla="*/ 3659440 w 12641071"/>
              <a:gd name="connsiteY54-46650" fmla="*/ 4330309 h 5795240"/>
              <a:gd name="connsiteX55-46651" fmla="*/ 3613217 w 12641071"/>
              <a:gd name="connsiteY55-46652" fmla="*/ 4245153 h 5795240"/>
              <a:gd name="connsiteX56-46653" fmla="*/ 3083792 w 12641071"/>
              <a:gd name="connsiteY56-46654" fmla="*/ 3963660 h 5795240"/>
              <a:gd name="connsiteX57-46655" fmla="*/ 2835272 w 12641071"/>
              <a:gd name="connsiteY57-46656" fmla="*/ 4013833 h 5795240"/>
              <a:gd name="connsiteX58-46657" fmla="*/ 2762875 w 12641071"/>
              <a:gd name="connsiteY58-46658" fmla="*/ 4057784 h 5795240"/>
              <a:gd name="connsiteX59-46659" fmla="*/ 2664698 w 12641071"/>
              <a:gd name="connsiteY59-46660" fmla="*/ 4117431 h 5795240"/>
              <a:gd name="connsiteX60-46661" fmla="*/ 1804544 w 12641071"/>
              <a:gd name="connsiteY60-46662" fmla="*/ 4335229 h 5795240"/>
              <a:gd name="connsiteX61-46663" fmla="*/ 0 w 12641071"/>
              <a:gd name="connsiteY61-46664" fmla="*/ 2530685 h 5795240"/>
              <a:gd name="connsiteX62-46665" fmla="*/ 1804544 w 12641071"/>
              <a:gd name="connsiteY62-46666" fmla="*/ 726143 h 5795240"/>
              <a:gd name="connsiteX63-46667" fmla="*/ 3080549 w 12641071"/>
              <a:gd name="connsiteY63-46668" fmla="*/ 1254682 h 5795240"/>
              <a:gd name="connsiteX64-46669" fmla="*/ 3268676 w 12641071"/>
              <a:gd name="connsiteY64-46670" fmla="*/ 1461167 h 5795240"/>
              <a:gd name="connsiteX65-46671" fmla="*/ 3565826 w 12641071"/>
              <a:gd name="connsiteY65-46672" fmla="*/ 1551935 h 5795240"/>
              <a:gd name="connsiteX66-46673" fmla="*/ 4086504 w 12641071"/>
              <a:gd name="connsiteY66-46674" fmla="*/ 1127574 h 5795240"/>
              <a:gd name="connsiteX67-46675" fmla="*/ 4103078 w 12641071"/>
              <a:gd name="connsiteY67-46676" fmla="*/ 1004204 h 5795240"/>
              <a:gd name="connsiteX68-46677" fmla="*/ 5215874 w 12641071"/>
              <a:gd name="connsiteY68-46678" fmla="*/ 0 h 579524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Lst>
            <a:rect l="l" t="t" r="r" b="b"/>
            <a:pathLst>
              <a:path w="12641071" h="5795240">
                <a:moveTo>
                  <a:pt x="5215874" y="0"/>
                </a:moveTo>
                <a:cubicBezTo>
                  <a:pt x="5486146" y="0"/>
                  <a:pt x="5734032" y="95857"/>
                  <a:pt x="5927386" y="255427"/>
                </a:cubicBezTo>
                <a:lnTo>
                  <a:pt x="6141460" y="475027"/>
                </a:lnTo>
                <a:cubicBezTo>
                  <a:pt x="6317338" y="620176"/>
                  <a:pt x="6542819" y="707369"/>
                  <a:pt x="6788665" y="707369"/>
                </a:cubicBezTo>
                <a:cubicBezTo>
                  <a:pt x="6929148" y="707369"/>
                  <a:pt x="7062982" y="678897"/>
                  <a:pt x="7184710" y="627411"/>
                </a:cubicBezTo>
                <a:lnTo>
                  <a:pt x="7314851" y="559537"/>
                </a:lnTo>
                <a:cubicBezTo>
                  <a:pt x="7314852" y="559537"/>
                  <a:pt x="7314852" y="559536"/>
                  <a:pt x="7314853" y="559536"/>
                </a:cubicBezTo>
                <a:cubicBezTo>
                  <a:pt x="7308306" y="558548"/>
                  <a:pt x="7314852" y="559537"/>
                  <a:pt x="7314851" y="559537"/>
                </a:cubicBezTo>
                <a:lnTo>
                  <a:pt x="7391626" y="508114"/>
                </a:lnTo>
                <a:cubicBezTo>
                  <a:pt x="7391628" y="508113"/>
                  <a:pt x="7391629" y="508111"/>
                  <a:pt x="7391631" y="508110"/>
                </a:cubicBezTo>
                <a:lnTo>
                  <a:pt x="7478934" y="466053"/>
                </a:lnTo>
                <a:cubicBezTo>
                  <a:pt x="7607490" y="411679"/>
                  <a:pt x="7748830" y="381611"/>
                  <a:pt x="7897193" y="381611"/>
                </a:cubicBezTo>
                <a:cubicBezTo>
                  <a:pt x="8268100" y="381611"/>
                  <a:pt x="8595114" y="569536"/>
                  <a:pt x="8788216" y="855364"/>
                </a:cubicBezTo>
                <a:lnTo>
                  <a:pt x="8832362" y="928030"/>
                </a:lnTo>
                <a:lnTo>
                  <a:pt x="8832362" y="928033"/>
                </a:lnTo>
                <a:lnTo>
                  <a:pt x="8878117" y="1018851"/>
                </a:lnTo>
                <a:lnTo>
                  <a:pt x="8877719" y="1018369"/>
                </a:lnTo>
                <a:lnTo>
                  <a:pt x="8877719" y="1018371"/>
                </a:lnTo>
                <a:lnTo>
                  <a:pt x="8878116" y="1018851"/>
                </a:lnTo>
                <a:lnTo>
                  <a:pt x="8931285" y="1083292"/>
                </a:lnTo>
                <a:cubicBezTo>
                  <a:pt x="9010670" y="1162678"/>
                  <a:pt x="9120340" y="1211778"/>
                  <a:pt x="9241478" y="1211778"/>
                </a:cubicBezTo>
                <a:cubicBezTo>
                  <a:pt x="9392900" y="1211778"/>
                  <a:pt x="9526404" y="1135058"/>
                  <a:pt x="9605238" y="1018369"/>
                </a:cubicBezTo>
                <a:lnTo>
                  <a:pt x="9651917" y="940556"/>
                </a:lnTo>
                <a:cubicBezTo>
                  <a:pt x="9921262" y="444738"/>
                  <a:pt x="10446578" y="108150"/>
                  <a:pt x="11050508" y="108150"/>
                </a:cubicBezTo>
                <a:cubicBezTo>
                  <a:pt x="11928951" y="108150"/>
                  <a:pt x="12641071" y="820270"/>
                  <a:pt x="12641071" y="1698711"/>
                </a:cubicBezTo>
                <a:cubicBezTo>
                  <a:pt x="12641071" y="2467349"/>
                  <a:pt x="12095854" y="3108646"/>
                  <a:pt x="11371062" y="3256960"/>
                </a:cubicBezTo>
                <a:lnTo>
                  <a:pt x="11215953" y="3280632"/>
                </a:lnTo>
                <a:lnTo>
                  <a:pt x="11215952" y="3280632"/>
                </a:lnTo>
                <a:lnTo>
                  <a:pt x="11213133" y="3281062"/>
                </a:lnTo>
                <a:lnTo>
                  <a:pt x="11050507" y="3289274"/>
                </a:lnTo>
                <a:lnTo>
                  <a:pt x="10937101" y="3297601"/>
                </a:lnTo>
                <a:cubicBezTo>
                  <a:pt x="10539382" y="3378987"/>
                  <a:pt x="10226126" y="3692243"/>
                  <a:pt x="10144740" y="4089962"/>
                </a:cubicBezTo>
                <a:lnTo>
                  <a:pt x="10130374" y="4184101"/>
                </a:lnTo>
                <a:cubicBezTo>
                  <a:pt x="10130374" y="4184102"/>
                  <a:pt x="10130375" y="4184102"/>
                  <a:pt x="10130375" y="4184103"/>
                </a:cubicBezTo>
                <a:cubicBezTo>
                  <a:pt x="10130469" y="4184719"/>
                  <a:pt x="10130562" y="4185334"/>
                  <a:pt x="10130656" y="4185950"/>
                </a:cubicBezTo>
                <a:cubicBezTo>
                  <a:pt x="10131186" y="4226449"/>
                  <a:pt x="10133072" y="4386905"/>
                  <a:pt x="10133555" y="4427096"/>
                </a:cubicBezTo>
                <a:lnTo>
                  <a:pt x="10133554" y="4427096"/>
                </a:lnTo>
                <a:lnTo>
                  <a:pt x="10130656" y="4484506"/>
                </a:lnTo>
                <a:cubicBezTo>
                  <a:pt x="10055889" y="5220726"/>
                  <a:pt x="9434127" y="5795240"/>
                  <a:pt x="8678182" y="5795240"/>
                </a:cubicBezTo>
                <a:cubicBezTo>
                  <a:pt x="8174218" y="5795240"/>
                  <a:pt x="7729892" y="5539900"/>
                  <a:pt x="7467518" y="5151535"/>
                </a:cubicBezTo>
                <a:lnTo>
                  <a:pt x="7419945" y="5073228"/>
                </a:lnTo>
                <a:lnTo>
                  <a:pt x="7367299" y="4974928"/>
                </a:lnTo>
                <a:lnTo>
                  <a:pt x="7320958" y="4870887"/>
                </a:lnTo>
                <a:lnTo>
                  <a:pt x="7322174" y="4872361"/>
                </a:lnTo>
                <a:cubicBezTo>
                  <a:pt x="7322377" y="4872607"/>
                  <a:pt x="7322377" y="4872607"/>
                  <a:pt x="7322175" y="4872361"/>
                </a:cubicBezTo>
                <a:lnTo>
                  <a:pt x="7223551" y="4752829"/>
                </a:lnTo>
                <a:cubicBezTo>
                  <a:pt x="7077392" y="4606671"/>
                  <a:pt x="6875476" y="4516269"/>
                  <a:pt x="6652445" y="4516269"/>
                </a:cubicBezTo>
                <a:cubicBezTo>
                  <a:pt x="6485171" y="4516269"/>
                  <a:pt x="6329775" y="4567120"/>
                  <a:pt x="6200873" y="4654206"/>
                </a:cubicBezTo>
                <a:lnTo>
                  <a:pt x="6088813" y="4746663"/>
                </a:lnTo>
                <a:lnTo>
                  <a:pt x="6023271" y="4834312"/>
                </a:lnTo>
                <a:lnTo>
                  <a:pt x="5935320" y="4931081"/>
                </a:lnTo>
                <a:cubicBezTo>
                  <a:pt x="5688725" y="5177678"/>
                  <a:pt x="5348056" y="5330200"/>
                  <a:pt x="4971763" y="5330200"/>
                </a:cubicBezTo>
                <a:cubicBezTo>
                  <a:pt x="4407324" y="5330200"/>
                  <a:pt x="3923037" y="4987024"/>
                  <a:pt x="3716172" y="4497938"/>
                </a:cubicBezTo>
                <a:lnTo>
                  <a:pt x="3659438" y="4330309"/>
                </a:lnTo>
                <a:lnTo>
                  <a:pt x="3659440" y="4330309"/>
                </a:lnTo>
                <a:lnTo>
                  <a:pt x="3613217" y="4245153"/>
                </a:lnTo>
                <a:cubicBezTo>
                  <a:pt x="3498480" y="4075321"/>
                  <a:pt x="3304177" y="3963660"/>
                  <a:pt x="3083792" y="3963660"/>
                </a:cubicBezTo>
                <a:cubicBezTo>
                  <a:pt x="2995639" y="3963660"/>
                  <a:pt x="2911657" y="3981526"/>
                  <a:pt x="2835272" y="4013833"/>
                </a:cubicBezTo>
                <a:lnTo>
                  <a:pt x="2762875" y="4057784"/>
                </a:lnTo>
                <a:lnTo>
                  <a:pt x="2664698" y="4117431"/>
                </a:lnTo>
                <a:cubicBezTo>
                  <a:pt x="2409006" y="4256331"/>
                  <a:pt x="2115988" y="4335229"/>
                  <a:pt x="1804544" y="4335229"/>
                </a:cubicBezTo>
                <a:cubicBezTo>
                  <a:pt x="807922" y="4335229"/>
                  <a:pt x="0" y="3527307"/>
                  <a:pt x="0" y="2530685"/>
                </a:cubicBezTo>
                <a:cubicBezTo>
                  <a:pt x="0" y="1534064"/>
                  <a:pt x="807922" y="726143"/>
                  <a:pt x="1804544" y="726143"/>
                </a:cubicBezTo>
                <a:cubicBezTo>
                  <a:pt x="2302855" y="726143"/>
                  <a:pt x="2753992" y="928124"/>
                  <a:pt x="3080549" y="1254682"/>
                </a:cubicBezTo>
                <a:lnTo>
                  <a:pt x="3268676" y="1461167"/>
                </a:lnTo>
                <a:cubicBezTo>
                  <a:pt x="3353499" y="1518473"/>
                  <a:pt x="3455756" y="1551935"/>
                  <a:pt x="3565826" y="1551935"/>
                </a:cubicBezTo>
                <a:cubicBezTo>
                  <a:pt x="3822661" y="1551935"/>
                  <a:pt x="4036946" y="1369756"/>
                  <a:pt x="4086504" y="1127574"/>
                </a:cubicBezTo>
                <a:lnTo>
                  <a:pt x="4103078" y="1004204"/>
                </a:lnTo>
                <a:cubicBezTo>
                  <a:pt x="4160359" y="440156"/>
                  <a:pt x="4636712" y="0"/>
                  <a:pt x="5215874" y="0"/>
                </a:cubicBezTo>
                <a:close/>
              </a:path>
            </a:pathLst>
          </a:cu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340649" y="154009"/>
            <a:ext cx="12641071" cy="5795240"/>
          </a:xfrm>
          <a:custGeom>
            <a:avLst/>
            <a:gdLst>
              <a:gd name="connsiteX0" fmla="*/ 5964869 w 12641071"/>
              <a:gd name="connsiteY0" fmla="*/ 4795171 h 5795240"/>
              <a:gd name="connsiteX1" fmla="*/ 6019264 w 12641071"/>
              <a:gd name="connsiteY1" fmla="*/ 4804905 h 5795240"/>
              <a:gd name="connsiteX2" fmla="*/ 6036570 w 12641071"/>
              <a:gd name="connsiteY2" fmla="*/ 4807089 h 5795240"/>
              <a:gd name="connsiteX3" fmla="*/ 6019265 w 12641071"/>
              <a:gd name="connsiteY3" fmla="*/ 4804905 h 5795240"/>
              <a:gd name="connsiteX4" fmla="*/ 3682364 w 12641071"/>
              <a:gd name="connsiteY4" fmla="*/ 4386723 h 5795240"/>
              <a:gd name="connsiteX5" fmla="*/ 3772428 w 12641071"/>
              <a:gd name="connsiteY5" fmla="*/ 4402840 h 5795240"/>
              <a:gd name="connsiteX6" fmla="*/ 3772428 w 12641071"/>
              <a:gd name="connsiteY6" fmla="*/ 4402840 h 5795240"/>
              <a:gd name="connsiteX7" fmla="*/ 3190020 w 12641071"/>
              <a:gd name="connsiteY7" fmla="*/ 1396271 h 5795240"/>
              <a:gd name="connsiteX8" fmla="*/ 3190020 w 12641071"/>
              <a:gd name="connsiteY8" fmla="*/ 1396272 h 5795240"/>
              <a:gd name="connsiteX9" fmla="*/ 3202490 w 12641071"/>
              <a:gd name="connsiteY9" fmla="*/ 1406560 h 5795240"/>
              <a:gd name="connsiteX10" fmla="*/ 6034389 w 12641071"/>
              <a:gd name="connsiteY10" fmla="*/ 371047 h 5795240"/>
              <a:gd name="connsiteX11" fmla="*/ 5912002 w 12641071"/>
              <a:gd name="connsiteY11" fmla="*/ 413650 h 5795240"/>
              <a:gd name="connsiteX12" fmla="*/ 5912002 w 12641071"/>
              <a:gd name="connsiteY12" fmla="*/ 413650 h 5795240"/>
              <a:gd name="connsiteX13" fmla="*/ 5215874 w 12641071"/>
              <a:gd name="connsiteY13" fmla="*/ 0 h 5795240"/>
              <a:gd name="connsiteX14" fmla="*/ 5927386 w 12641071"/>
              <a:gd name="connsiteY14" fmla="*/ 255427 h 5795240"/>
              <a:gd name="connsiteX15" fmla="*/ 5974443 w 12641071"/>
              <a:gd name="connsiteY15" fmla="*/ 298195 h 5795240"/>
              <a:gd name="connsiteX16" fmla="*/ 5974448 w 12641071"/>
              <a:gd name="connsiteY16" fmla="*/ 298200 h 5795240"/>
              <a:gd name="connsiteX17" fmla="*/ 6006819 w 12641071"/>
              <a:gd name="connsiteY17" fmla="*/ 327622 h 5795240"/>
              <a:gd name="connsiteX18" fmla="*/ 6043427 w 12641071"/>
              <a:gd name="connsiteY18" fmla="*/ 367901 h 5795240"/>
              <a:gd name="connsiteX19" fmla="*/ 6043429 w 12641071"/>
              <a:gd name="connsiteY19" fmla="*/ 367901 h 5795240"/>
              <a:gd name="connsiteX20" fmla="*/ 6079014 w 12641071"/>
              <a:gd name="connsiteY20" fmla="*/ 407056 h 5795240"/>
              <a:gd name="connsiteX21" fmla="*/ 6105193 w 12641071"/>
              <a:gd name="connsiteY21" fmla="*/ 442067 h 5795240"/>
              <a:gd name="connsiteX22" fmla="*/ 6069206 w 12641071"/>
              <a:gd name="connsiteY22" fmla="*/ 409359 h 5795240"/>
              <a:gd name="connsiteX23" fmla="*/ 6105193 w 12641071"/>
              <a:gd name="connsiteY23" fmla="*/ 442069 h 5795240"/>
              <a:gd name="connsiteX24" fmla="*/ 6143408 w 12641071"/>
              <a:gd name="connsiteY24" fmla="*/ 493169 h 5795240"/>
              <a:gd name="connsiteX25" fmla="*/ 6143427 w 12641071"/>
              <a:gd name="connsiteY25" fmla="*/ 493200 h 5795240"/>
              <a:gd name="connsiteX26" fmla="*/ 6215965 w 12641071"/>
              <a:gd name="connsiteY26" fmla="*/ 619406 h 5795240"/>
              <a:gd name="connsiteX27" fmla="*/ 6234035 w 12641071"/>
              <a:gd name="connsiteY27" fmla="*/ 658746 h 5795240"/>
              <a:gd name="connsiteX28" fmla="*/ 6274009 w 12641071"/>
              <a:gd name="connsiteY28" fmla="*/ 760197 h 5795240"/>
              <a:gd name="connsiteX29" fmla="*/ 6287839 w 12641071"/>
              <a:gd name="connsiteY29" fmla="*/ 801938 h 5795240"/>
              <a:gd name="connsiteX30" fmla="*/ 6321546 w 12641071"/>
              <a:gd name="connsiteY30" fmla="*/ 948207 h 5795240"/>
              <a:gd name="connsiteX31" fmla="*/ 6321550 w 12641071"/>
              <a:gd name="connsiteY31" fmla="*/ 948224 h 5795240"/>
              <a:gd name="connsiteX32" fmla="*/ 6334438 w 12641071"/>
              <a:gd name="connsiteY32" fmla="*/ 1118571 h 5795240"/>
              <a:gd name="connsiteX33" fmla="*/ 6334438 w 12641071"/>
              <a:gd name="connsiteY33" fmla="*/ 1118570 h 5795240"/>
              <a:gd name="connsiteX34" fmla="*/ 6321550 w 12641071"/>
              <a:gd name="connsiteY34" fmla="*/ 948222 h 5795240"/>
              <a:gd name="connsiteX35" fmla="*/ 6321546 w 12641071"/>
              <a:gd name="connsiteY35" fmla="*/ 948207 h 5795240"/>
              <a:gd name="connsiteX36" fmla="*/ 6295696 w 12641071"/>
              <a:gd name="connsiteY36" fmla="*/ 825653 h 5795240"/>
              <a:gd name="connsiteX37" fmla="*/ 6287839 w 12641071"/>
              <a:gd name="connsiteY37" fmla="*/ 801938 h 5795240"/>
              <a:gd name="connsiteX38" fmla="*/ 6284151 w 12641071"/>
              <a:gd name="connsiteY38" fmla="*/ 785941 h 5795240"/>
              <a:gd name="connsiteX39" fmla="*/ 6274009 w 12641071"/>
              <a:gd name="connsiteY39" fmla="*/ 760197 h 5795240"/>
              <a:gd name="connsiteX40" fmla="*/ 6256852 w 12641071"/>
              <a:gd name="connsiteY40" fmla="*/ 708420 h 5795240"/>
              <a:gd name="connsiteX41" fmla="*/ 6234035 w 12641071"/>
              <a:gd name="connsiteY41" fmla="*/ 658746 h 5795240"/>
              <a:gd name="connsiteX42" fmla="*/ 6224136 w 12641071"/>
              <a:gd name="connsiteY42" fmla="*/ 633624 h 5795240"/>
              <a:gd name="connsiteX43" fmla="*/ 6215965 w 12641071"/>
              <a:gd name="connsiteY43" fmla="*/ 619406 h 5795240"/>
              <a:gd name="connsiteX44" fmla="*/ 6205824 w 12641071"/>
              <a:gd name="connsiteY44" fmla="*/ 597325 h 5795240"/>
              <a:gd name="connsiteX45" fmla="*/ 6143427 w 12641071"/>
              <a:gd name="connsiteY45" fmla="*/ 493200 h 5795240"/>
              <a:gd name="connsiteX46" fmla="*/ 6143408 w 12641071"/>
              <a:gd name="connsiteY46" fmla="*/ 493167 h 5795240"/>
              <a:gd name="connsiteX47" fmla="*/ 6105193 w 12641071"/>
              <a:gd name="connsiteY47" fmla="*/ 442067 h 5795240"/>
              <a:gd name="connsiteX48" fmla="*/ 6141460 w 12641071"/>
              <a:gd name="connsiteY48" fmla="*/ 475027 h 5795240"/>
              <a:gd name="connsiteX49" fmla="*/ 6788665 w 12641071"/>
              <a:gd name="connsiteY49" fmla="*/ 707369 h 5795240"/>
              <a:gd name="connsiteX50" fmla="*/ 7184710 w 12641071"/>
              <a:gd name="connsiteY50" fmla="*/ 627411 h 5795240"/>
              <a:gd name="connsiteX51" fmla="*/ 7264545 w 12641071"/>
              <a:gd name="connsiteY51" fmla="*/ 588952 h 5795240"/>
              <a:gd name="connsiteX52" fmla="*/ 7213686 w 12641071"/>
              <a:gd name="connsiteY52" fmla="*/ 626983 h 5795240"/>
              <a:gd name="connsiteX53" fmla="*/ 7128319 w 12641071"/>
              <a:gd name="connsiteY53" fmla="*/ 705504 h 5795240"/>
              <a:gd name="connsiteX54" fmla="*/ 7083110 w 12641071"/>
              <a:gd name="connsiteY54" fmla="*/ 757072 h 5795240"/>
              <a:gd name="connsiteX55" fmla="*/ 7083111 w 12641071"/>
              <a:gd name="connsiteY55" fmla="*/ 757072 h 5795240"/>
              <a:gd name="connsiteX56" fmla="*/ 7128319 w 12641071"/>
              <a:gd name="connsiteY56" fmla="*/ 705506 h 5795240"/>
              <a:gd name="connsiteX57" fmla="*/ 7213686 w 12641071"/>
              <a:gd name="connsiteY57" fmla="*/ 626984 h 5795240"/>
              <a:gd name="connsiteX58" fmla="*/ 7264545 w 12641071"/>
              <a:gd name="connsiteY58" fmla="*/ 588953 h 5795240"/>
              <a:gd name="connsiteX59" fmla="*/ 7273651 w 12641071"/>
              <a:gd name="connsiteY59" fmla="*/ 584566 h 5795240"/>
              <a:gd name="connsiteX60" fmla="*/ 7314851 w 12641071"/>
              <a:gd name="connsiteY60" fmla="*/ 559537 h 5795240"/>
              <a:gd name="connsiteX61" fmla="*/ 7354131 w 12641071"/>
              <a:gd name="connsiteY61" fmla="*/ 565467 h 5795240"/>
              <a:gd name="connsiteX62" fmla="*/ 7429608 w 12641071"/>
              <a:gd name="connsiteY62" fmla="*/ 586051 h 5795240"/>
              <a:gd name="connsiteX63" fmla="*/ 7429611 w 12641071"/>
              <a:gd name="connsiteY63" fmla="*/ 586050 h 5795240"/>
              <a:gd name="connsiteX64" fmla="*/ 7354132 w 12641071"/>
              <a:gd name="connsiteY64" fmla="*/ 565465 h 5795240"/>
              <a:gd name="connsiteX65" fmla="*/ 7314853 w 12641071"/>
              <a:gd name="connsiteY65" fmla="*/ 559536 h 5795240"/>
              <a:gd name="connsiteX66" fmla="*/ 7314851 w 12641071"/>
              <a:gd name="connsiteY66" fmla="*/ 559537 h 5795240"/>
              <a:gd name="connsiteX67" fmla="*/ 7314849 w 12641071"/>
              <a:gd name="connsiteY67" fmla="*/ 559537 h 5795240"/>
              <a:gd name="connsiteX68" fmla="*/ 7273651 w 12641071"/>
              <a:gd name="connsiteY68" fmla="*/ 584565 h 5795240"/>
              <a:gd name="connsiteX69" fmla="*/ 7264545 w 12641071"/>
              <a:gd name="connsiteY69" fmla="*/ 588952 h 5795240"/>
              <a:gd name="connsiteX70" fmla="*/ 7296407 w 12641071"/>
              <a:gd name="connsiteY70" fmla="*/ 565126 h 5795240"/>
              <a:gd name="connsiteX71" fmla="*/ 7307447 w 12641071"/>
              <a:gd name="connsiteY71" fmla="*/ 558419 h 5795240"/>
              <a:gd name="connsiteX72" fmla="*/ 7307450 w 12641071"/>
              <a:gd name="connsiteY72" fmla="*/ 558419 h 5795240"/>
              <a:gd name="connsiteX73" fmla="*/ 7385004 w 12641071"/>
              <a:gd name="connsiteY73" fmla="*/ 511303 h 5795240"/>
              <a:gd name="connsiteX74" fmla="*/ 7391626 w 12641071"/>
              <a:gd name="connsiteY74" fmla="*/ 508114 h 5795240"/>
              <a:gd name="connsiteX75" fmla="*/ 7391631 w 12641071"/>
              <a:gd name="connsiteY75" fmla="*/ 508110 h 5795240"/>
              <a:gd name="connsiteX76" fmla="*/ 7478934 w 12641071"/>
              <a:gd name="connsiteY76" fmla="*/ 466053 h 5795240"/>
              <a:gd name="connsiteX77" fmla="*/ 7897193 w 12641071"/>
              <a:gd name="connsiteY77" fmla="*/ 381611 h 5795240"/>
              <a:gd name="connsiteX78" fmla="*/ 8788216 w 12641071"/>
              <a:gd name="connsiteY78" fmla="*/ 855364 h 5795240"/>
              <a:gd name="connsiteX79" fmla="*/ 8832362 w 12641071"/>
              <a:gd name="connsiteY79" fmla="*/ 928030 h 5795240"/>
              <a:gd name="connsiteX80" fmla="*/ 8832362 w 12641071"/>
              <a:gd name="connsiteY80" fmla="*/ 928033 h 5795240"/>
              <a:gd name="connsiteX81" fmla="*/ 8842040 w 12641071"/>
              <a:gd name="connsiteY81" fmla="*/ 943961 h 5795240"/>
              <a:gd name="connsiteX82" fmla="*/ 8856144 w 12641071"/>
              <a:gd name="connsiteY82" fmla="*/ 973241 h 5795240"/>
              <a:gd name="connsiteX83" fmla="*/ 8856145 w 12641071"/>
              <a:gd name="connsiteY83" fmla="*/ 973241 h 5795240"/>
              <a:gd name="connsiteX84" fmla="*/ 8878117 w 12641071"/>
              <a:gd name="connsiteY84" fmla="*/ 1018851 h 5795240"/>
              <a:gd name="connsiteX85" fmla="*/ 8877719 w 12641071"/>
              <a:gd name="connsiteY85" fmla="*/ 1018369 h 5795240"/>
              <a:gd name="connsiteX86" fmla="*/ 8853250 w 12641071"/>
              <a:gd name="connsiteY86" fmla="*/ 973288 h 5795240"/>
              <a:gd name="connsiteX87" fmla="*/ 8853249 w 12641071"/>
              <a:gd name="connsiteY87" fmla="*/ 973288 h 5795240"/>
              <a:gd name="connsiteX88" fmla="*/ 8853248 w 12641071"/>
              <a:gd name="connsiteY88" fmla="*/ 973287 h 5795240"/>
              <a:gd name="connsiteX89" fmla="*/ 8849677 w 12641071"/>
              <a:gd name="connsiteY89" fmla="*/ 973341 h 5795240"/>
              <a:gd name="connsiteX90" fmla="*/ 8641543 w 12641071"/>
              <a:gd name="connsiteY90" fmla="*/ 916577 h 5795240"/>
              <a:gd name="connsiteX91" fmla="*/ 8641545 w 12641071"/>
              <a:gd name="connsiteY91" fmla="*/ 916580 h 5795240"/>
              <a:gd name="connsiteX92" fmla="*/ 8849676 w 12641071"/>
              <a:gd name="connsiteY92" fmla="*/ 973343 h 5795240"/>
              <a:gd name="connsiteX93" fmla="*/ 8853248 w 12641071"/>
              <a:gd name="connsiteY93" fmla="*/ 973288 h 5795240"/>
              <a:gd name="connsiteX94" fmla="*/ 8877719 w 12641071"/>
              <a:gd name="connsiteY94" fmla="*/ 1018371 h 5795240"/>
              <a:gd name="connsiteX95" fmla="*/ 8878116 w 12641071"/>
              <a:gd name="connsiteY95" fmla="*/ 1018851 h 5795240"/>
              <a:gd name="connsiteX96" fmla="*/ 8887288 w 12641071"/>
              <a:gd name="connsiteY96" fmla="*/ 1037892 h 5795240"/>
              <a:gd name="connsiteX97" fmla="*/ 8949899 w 12641071"/>
              <a:gd name="connsiteY97" fmla="*/ 1239592 h 5795240"/>
              <a:gd name="connsiteX98" fmla="*/ 8968437 w 12641071"/>
              <a:gd name="connsiteY98" fmla="*/ 1423482 h 5795240"/>
              <a:gd name="connsiteX99" fmla="*/ 8949899 w 12641071"/>
              <a:gd name="connsiteY99" fmla="*/ 1239591 h 5795240"/>
              <a:gd name="connsiteX100" fmla="*/ 8887288 w 12641071"/>
              <a:gd name="connsiteY100" fmla="*/ 1037890 h 5795240"/>
              <a:gd name="connsiteX101" fmla="*/ 8878116 w 12641071"/>
              <a:gd name="connsiteY101" fmla="*/ 1018851 h 5795240"/>
              <a:gd name="connsiteX102" fmla="*/ 8931285 w 12641071"/>
              <a:gd name="connsiteY102" fmla="*/ 1083292 h 5795240"/>
              <a:gd name="connsiteX103" fmla="*/ 9241478 w 12641071"/>
              <a:gd name="connsiteY103" fmla="*/ 1211778 h 5795240"/>
              <a:gd name="connsiteX104" fmla="*/ 9605238 w 12641071"/>
              <a:gd name="connsiteY104" fmla="*/ 1018369 h 5795240"/>
              <a:gd name="connsiteX105" fmla="*/ 9636247 w 12641071"/>
              <a:gd name="connsiteY105" fmla="*/ 961241 h 5795240"/>
              <a:gd name="connsiteX106" fmla="*/ 9641995 w 12641071"/>
              <a:gd name="connsiteY106" fmla="*/ 961152 h 5795240"/>
              <a:gd name="connsiteX107" fmla="*/ 9584939 w 12641071"/>
              <a:gd name="connsiteY107" fmla="*/ 1079594 h 5795240"/>
              <a:gd name="connsiteX108" fmla="*/ 9546257 w 12641071"/>
              <a:gd name="connsiteY108" fmla="*/ 1204206 h 5795240"/>
              <a:gd name="connsiteX109" fmla="*/ 9584939 w 12641071"/>
              <a:gd name="connsiteY109" fmla="*/ 1079596 h 5795240"/>
              <a:gd name="connsiteX110" fmla="*/ 9641995 w 12641071"/>
              <a:gd name="connsiteY110" fmla="*/ 961153 h 5795240"/>
              <a:gd name="connsiteX111" fmla="*/ 9653069 w 12641071"/>
              <a:gd name="connsiteY111" fmla="*/ 960983 h 5795240"/>
              <a:gd name="connsiteX112" fmla="*/ 9801564 w 12641071"/>
              <a:gd name="connsiteY112" fmla="*/ 1196828 h 5795240"/>
              <a:gd name="connsiteX113" fmla="*/ 9801566 w 12641071"/>
              <a:gd name="connsiteY113" fmla="*/ 1196828 h 5795240"/>
              <a:gd name="connsiteX114" fmla="*/ 9653070 w 12641071"/>
              <a:gd name="connsiteY114" fmla="*/ 960982 h 5795240"/>
              <a:gd name="connsiteX115" fmla="*/ 9641996 w 12641071"/>
              <a:gd name="connsiteY115" fmla="*/ 961152 h 5795240"/>
              <a:gd name="connsiteX116" fmla="*/ 9651917 w 12641071"/>
              <a:gd name="connsiteY116" fmla="*/ 940556 h 5795240"/>
              <a:gd name="connsiteX117" fmla="*/ 11050508 w 12641071"/>
              <a:gd name="connsiteY117" fmla="*/ 108150 h 5795240"/>
              <a:gd name="connsiteX118" fmla="*/ 12641071 w 12641071"/>
              <a:gd name="connsiteY118" fmla="*/ 1698711 h 5795240"/>
              <a:gd name="connsiteX119" fmla="*/ 11371062 w 12641071"/>
              <a:gd name="connsiteY119" fmla="*/ 3256960 h 5795240"/>
              <a:gd name="connsiteX120" fmla="*/ 11215953 w 12641071"/>
              <a:gd name="connsiteY120" fmla="*/ 3280632 h 5795240"/>
              <a:gd name="connsiteX121" fmla="*/ 11142318 w 12641071"/>
              <a:gd name="connsiteY121" fmla="*/ 3276914 h 5795240"/>
              <a:gd name="connsiteX122" fmla="*/ 11215952 w 12641071"/>
              <a:gd name="connsiteY122" fmla="*/ 3280632 h 5795240"/>
              <a:gd name="connsiteX123" fmla="*/ 11213133 w 12641071"/>
              <a:gd name="connsiteY123" fmla="*/ 3281062 h 5795240"/>
              <a:gd name="connsiteX124" fmla="*/ 11116921 w 12641071"/>
              <a:gd name="connsiteY124" fmla="*/ 3285921 h 5795240"/>
              <a:gd name="connsiteX125" fmla="*/ 11050507 w 12641071"/>
              <a:gd name="connsiteY125" fmla="*/ 3289274 h 5795240"/>
              <a:gd name="connsiteX126" fmla="*/ 11006292 w 12641071"/>
              <a:gd name="connsiteY126" fmla="*/ 3287041 h 5795240"/>
              <a:gd name="connsiteX127" fmla="*/ 10937101 w 12641071"/>
              <a:gd name="connsiteY127" fmla="*/ 3297601 h 5795240"/>
              <a:gd name="connsiteX128" fmla="*/ 10144740 w 12641071"/>
              <a:gd name="connsiteY128" fmla="*/ 4089962 h 5795240"/>
              <a:gd name="connsiteX129" fmla="*/ 10130374 w 12641071"/>
              <a:gd name="connsiteY129" fmla="*/ 4184101 h 5795240"/>
              <a:gd name="connsiteX130" fmla="*/ 10130375 w 12641071"/>
              <a:gd name="connsiteY130" fmla="*/ 4184103 h 5795240"/>
              <a:gd name="connsiteX131" fmla="*/ 10130656 w 12641071"/>
              <a:gd name="connsiteY131" fmla="*/ 4185950 h 5795240"/>
              <a:gd name="connsiteX132" fmla="*/ 10138194 w 12641071"/>
              <a:gd name="connsiteY132" fmla="*/ 4335228 h 5795240"/>
              <a:gd name="connsiteX133" fmla="*/ 10137710 w 12641071"/>
              <a:gd name="connsiteY133" fmla="*/ 4344822 h 5795240"/>
              <a:gd name="connsiteX134" fmla="*/ 10133555 w 12641071"/>
              <a:gd name="connsiteY134" fmla="*/ 4427096 h 5795240"/>
              <a:gd name="connsiteX135" fmla="*/ 10129312 w 12641071"/>
              <a:gd name="connsiteY135" fmla="*/ 4399289 h 5795240"/>
              <a:gd name="connsiteX136" fmla="*/ 10126797 w 12641071"/>
              <a:gd name="connsiteY136" fmla="*/ 4349498 h 5795240"/>
              <a:gd name="connsiteX137" fmla="*/ 10126796 w 12641071"/>
              <a:gd name="connsiteY137" fmla="*/ 4349498 h 5795240"/>
              <a:gd name="connsiteX138" fmla="*/ 10129311 w 12641071"/>
              <a:gd name="connsiteY138" fmla="*/ 4399289 h 5795240"/>
              <a:gd name="connsiteX139" fmla="*/ 10133554 w 12641071"/>
              <a:gd name="connsiteY139" fmla="*/ 4427096 h 5795240"/>
              <a:gd name="connsiteX140" fmla="*/ 10130656 w 12641071"/>
              <a:gd name="connsiteY140" fmla="*/ 4484506 h 5795240"/>
              <a:gd name="connsiteX141" fmla="*/ 8678182 w 12641071"/>
              <a:gd name="connsiteY141" fmla="*/ 5795240 h 5795240"/>
              <a:gd name="connsiteX142" fmla="*/ 7467518 w 12641071"/>
              <a:gd name="connsiteY142" fmla="*/ 5151535 h 5795240"/>
              <a:gd name="connsiteX143" fmla="*/ 7419945 w 12641071"/>
              <a:gd name="connsiteY143" fmla="*/ 5073228 h 5795240"/>
              <a:gd name="connsiteX144" fmla="*/ 7394386 w 12641071"/>
              <a:gd name="connsiteY144" fmla="*/ 5031156 h 5795240"/>
              <a:gd name="connsiteX145" fmla="*/ 7367299 w 12641071"/>
              <a:gd name="connsiteY145" fmla="*/ 4974928 h 5795240"/>
              <a:gd name="connsiteX146" fmla="*/ 7332905 w 12641071"/>
              <a:gd name="connsiteY146" fmla="*/ 4903531 h 5795240"/>
              <a:gd name="connsiteX147" fmla="*/ 7320958 w 12641071"/>
              <a:gd name="connsiteY147" fmla="*/ 4870887 h 5795240"/>
              <a:gd name="connsiteX148" fmla="*/ 7322174 w 12641071"/>
              <a:gd name="connsiteY148" fmla="*/ 4872361 h 5795240"/>
              <a:gd name="connsiteX149" fmla="*/ 7362630 w 12641071"/>
              <a:gd name="connsiteY149" fmla="*/ 4938954 h 5795240"/>
              <a:gd name="connsiteX150" fmla="*/ 7380779 w 12641071"/>
              <a:gd name="connsiteY150" fmla="*/ 4976628 h 5795240"/>
              <a:gd name="connsiteX151" fmla="*/ 7391210 w 12641071"/>
              <a:gd name="connsiteY151" fmla="*/ 4977944 h 5795240"/>
              <a:gd name="connsiteX152" fmla="*/ 7380780 w 12641071"/>
              <a:gd name="connsiteY152" fmla="*/ 4976628 h 5795240"/>
              <a:gd name="connsiteX153" fmla="*/ 7362631 w 12641071"/>
              <a:gd name="connsiteY153" fmla="*/ 4938954 h 5795240"/>
              <a:gd name="connsiteX154" fmla="*/ 7322175 w 12641071"/>
              <a:gd name="connsiteY154" fmla="*/ 4872361 h 5795240"/>
              <a:gd name="connsiteX155" fmla="*/ 7320959 w 12641071"/>
              <a:gd name="connsiteY155" fmla="*/ 4870887 h 5795240"/>
              <a:gd name="connsiteX156" fmla="*/ 7283811 w 12641071"/>
              <a:gd name="connsiteY156" fmla="*/ 4769391 h 5795240"/>
              <a:gd name="connsiteX157" fmla="*/ 7272112 w 12641071"/>
              <a:gd name="connsiteY157" fmla="*/ 4718630 h 5795240"/>
              <a:gd name="connsiteX158" fmla="*/ 7272111 w 12641071"/>
              <a:gd name="connsiteY158" fmla="*/ 4718630 h 5795240"/>
              <a:gd name="connsiteX159" fmla="*/ 7283810 w 12641071"/>
              <a:gd name="connsiteY159" fmla="*/ 4769391 h 5795240"/>
              <a:gd name="connsiteX160" fmla="*/ 7320958 w 12641071"/>
              <a:gd name="connsiteY160" fmla="*/ 4870887 h 5795240"/>
              <a:gd name="connsiteX161" fmla="*/ 7223551 w 12641071"/>
              <a:gd name="connsiteY161" fmla="*/ 4752829 h 5795240"/>
              <a:gd name="connsiteX162" fmla="*/ 6652445 w 12641071"/>
              <a:gd name="connsiteY162" fmla="*/ 4516269 h 5795240"/>
              <a:gd name="connsiteX163" fmla="*/ 6200873 w 12641071"/>
              <a:gd name="connsiteY163" fmla="*/ 4654206 h 5795240"/>
              <a:gd name="connsiteX164" fmla="*/ 6088813 w 12641071"/>
              <a:gd name="connsiteY164" fmla="*/ 4746663 h 5795240"/>
              <a:gd name="connsiteX165" fmla="*/ 6043019 w 12641071"/>
              <a:gd name="connsiteY165" fmla="*/ 4807902 h 5795240"/>
              <a:gd name="connsiteX166" fmla="*/ 6043021 w 12641071"/>
              <a:gd name="connsiteY166" fmla="*/ 4807902 h 5795240"/>
              <a:gd name="connsiteX167" fmla="*/ 6023271 w 12641071"/>
              <a:gd name="connsiteY167" fmla="*/ 4834312 h 5795240"/>
              <a:gd name="connsiteX168" fmla="*/ 5970678 w 12641071"/>
              <a:gd name="connsiteY168" fmla="*/ 4892181 h 5795240"/>
              <a:gd name="connsiteX169" fmla="*/ 5982717 w 12641071"/>
              <a:gd name="connsiteY169" fmla="*/ 4872361 h 5795240"/>
              <a:gd name="connsiteX170" fmla="*/ 5970675 w 12641071"/>
              <a:gd name="connsiteY170" fmla="*/ 4892181 h 5795240"/>
              <a:gd name="connsiteX171" fmla="*/ 5935320 w 12641071"/>
              <a:gd name="connsiteY171" fmla="*/ 4931081 h 5795240"/>
              <a:gd name="connsiteX172" fmla="*/ 4971763 w 12641071"/>
              <a:gd name="connsiteY172" fmla="*/ 5330200 h 5795240"/>
              <a:gd name="connsiteX173" fmla="*/ 3716172 w 12641071"/>
              <a:gd name="connsiteY173" fmla="*/ 4497938 h 5795240"/>
              <a:gd name="connsiteX174" fmla="*/ 3710773 w 12641071"/>
              <a:gd name="connsiteY174" fmla="*/ 4483182 h 5795240"/>
              <a:gd name="connsiteX175" fmla="*/ 3710773 w 12641071"/>
              <a:gd name="connsiteY175" fmla="*/ 4483181 h 5795240"/>
              <a:gd name="connsiteX176" fmla="*/ 3674984 w 12641071"/>
              <a:gd name="connsiteY176" fmla="*/ 4385402 h 5795240"/>
              <a:gd name="connsiteX177" fmla="*/ 3670349 w 12641071"/>
              <a:gd name="connsiteY177" fmla="*/ 4372742 h 5795240"/>
              <a:gd name="connsiteX178" fmla="*/ 3659438 w 12641071"/>
              <a:gd name="connsiteY178" fmla="*/ 4330309 h 5795240"/>
              <a:gd name="connsiteX179" fmla="*/ 3672084 w 12641071"/>
              <a:gd name="connsiteY179" fmla="*/ 4353606 h 5795240"/>
              <a:gd name="connsiteX180" fmla="*/ 3659440 w 12641071"/>
              <a:gd name="connsiteY180" fmla="*/ 4330309 h 5795240"/>
              <a:gd name="connsiteX181" fmla="*/ 3613217 w 12641071"/>
              <a:gd name="connsiteY181" fmla="*/ 4245153 h 5795240"/>
              <a:gd name="connsiteX182" fmla="*/ 3083792 w 12641071"/>
              <a:gd name="connsiteY182" fmla="*/ 3963660 h 5795240"/>
              <a:gd name="connsiteX183" fmla="*/ 2835272 w 12641071"/>
              <a:gd name="connsiteY183" fmla="*/ 4013833 h 5795240"/>
              <a:gd name="connsiteX184" fmla="*/ 2820214 w 12641071"/>
              <a:gd name="connsiteY184" fmla="*/ 4022007 h 5795240"/>
              <a:gd name="connsiteX185" fmla="*/ 2820212 w 12641071"/>
              <a:gd name="connsiteY185" fmla="*/ 4022008 h 5795240"/>
              <a:gd name="connsiteX186" fmla="*/ 2820206 w 12641071"/>
              <a:gd name="connsiteY186" fmla="*/ 4022011 h 5795240"/>
              <a:gd name="connsiteX187" fmla="*/ 2813481 w 12641071"/>
              <a:gd name="connsiteY187" fmla="*/ 4027041 h 5795240"/>
              <a:gd name="connsiteX188" fmla="*/ 2762875 w 12641071"/>
              <a:gd name="connsiteY188" fmla="*/ 4057784 h 5795240"/>
              <a:gd name="connsiteX189" fmla="*/ 2762878 w 12641071"/>
              <a:gd name="connsiteY189" fmla="*/ 4057784 h 5795240"/>
              <a:gd name="connsiteX190" fmla="*/ 2694694 w 12641071"/>
              <a:gd name="connsiteY190" fmla="*/ 4099208 h 5795240"/>
              <a:gd name="connsiteX191" fmla="*/ 2726822 w 12641071"/>
              <a:gd name="connsiteY191" fmla="*/ 4072700 h 5795240"/>
              <a:gd name="connsiteX192" fmla="*/ 2757719 w 12641071"/>
              <a:gd name="connsiteY192" fmla="*/ 4055929 h 5795240"/>
              <a:gd name="connsiteX193" fmla="*/ 2757718 w 12641071"/>
              <a:gd name="connsiteY193" fmla="*/ 4055928 h 5795240"/>
              <a:gd name="connsiteX194" fmla="*/ 2726820 w 12641071"/>
              <a:gd name="connsiteY194" fmla="*/ 4072700 h 5795240"/>
              <a:gd name="connsiteX195" fmla="*/ 2694692 w 12641071"/>
              <a:gd name="connsiteY195" fmla="*/ 4099208 h 5795240"/>
              <a:gd name="connsiteX196" fmla="*/ 2664698 w 12641071"/>
              <a:gd name="connsiteY196" fmla="*/ 4117431 h 5795240"/>
              <a:gd name="connsiteX197" fmla="*/ 1804544 w 12641071"/>
              <a:gd name="connsiteY197" fmla="*/ 4335229 h 5795240"/>
              <a:gd name="connsiteX198" fmla="*/ 0 w 12641071"/>
              <a:gd name="connsiteY198" fmla="*/ 2530685 h 5795240"/>
              <a:gd name="connsiteX199" fmla="*/ 1804544 w 12641071"/>
              <a:gd name="connsiteY199" fmla="*/ 726143 h 5795240"/>
              <a:gd name="connsiteX200" fmla="*/ 3080549 w 12641071"/>
              <a:gd name="connsiteY200" fmla="*/ 1254682 h 5795240"/>
              <a:gd name="connsiteX201" fmla="*/ 3106404 w 12641071"/>
              <a:gd name="connsiteY201" fmla="*/ 1283128 h 5795240"/>
              <a:gd name="connsiteX202" fmla="*/ 3125122 w 12641071"/>
              <a:gd name="connsiteY202" fmla="*/ 1317614 h 5795240"/>
              <a:gd name="connsiteX203" fmla="*/ 3139022 w 12641071"/>
              <a:gd name="connsiteY203" fmla="*/ 1334461 h 5795240"/>
              <a:gd name="connsiteX204" fmla="*/ 3101128 w 12641071"/>
              <a:gd name="connsiteY204" fmla="*/ 1594983 h 5795240"/>
              <a:gd name="connsiteX205" fmla="*/ 3101128 w 12641071"/>
              <a:gd name="connsiteY205" fmla="*/ 1594983 h 5795240"/>
              <a:gd name="connsiteX206" fmla="*/ 3139022 w 12641071"/>
              <a:gd name="connsiteY206" fmla="*/ 1334462 h 5795240"/>
              <a:gd name="connsiteX207" fmla="*/ 3139022 w 12641071"/>
              <a:gd name="connsiteY207" fmla="*/ 1334461 h 5795240"/>
              <a:gd name="connsiteX208" fmla="*/ 3139022 w 12641071"/>
              <a:gd name="connsiteY208" fmla="*/ 1334459 h 5795240"/>
              <a:gd name="connsiteX209" fmla="*/ 3125123 w 12641071"/>
              <a:gd name="connsiteY209" fmla="*/ 1317614 h 5795240"/>
              <a:gd name="connsiteX210" fmla="*/ 3106405 w 12641071"/>
              <a:gd name="connsiteY210" fmla="*/ 1283128 h 5795240"/>
              <a:gd name="connsiteX211" fmla="*/ 3148227 w 12641071"/>
              <a:gd name="connsiteY211" fmla="*/ 1329145 h 5795240"/>
              <a:gd name="connsiteX212" fmla="*/ 3148227 w 12641071"/>
              <a:gd name="connsiteY212" fmla="*/ 1329146 h 5795240"/>
              <a:gd name="connsiteX213" fmla="*/ 3197018 w 12641071"/>
              <a:gd name="connsiteY213" fmla="*/ 1382828 h 5795240"/>
              <a:gd name="connsiteX214" fmla="*/ 3234533 w 12641071"/>
              <a:gd name="connsiteY214" fmla="*/ 1432995 h 5795240"/>
              <a:gd name="connsiteX215" fmla="*/ 3234535 w 12641071"/>
              <a:gd name="connsiteY215" fmla="*/ 1432997 h 5795240"/>
              <a:gd name="connsiteX216" fmla="*/ 3234536 w 12641071"/>
              <a:gd name="connsiteY216" fmla="*/ 1432999 h 5795240"/>
              <a:gd name="connsiteX217" fmla="*/ 3268676 w 12641071"/>
              <a:gd name="connsiteY217" fmla="*/ 1461167 h 5795240"/>
              <a:gd name="connsiteX218" fmla="*/ 3565826 w 12641071"/>
              <a:gd name="connsiteY218" fmla="*/ 1551935 h 5795240"/>
              <a:gd name="connsiteX219" fmla="*/ 4086504 w 12641071"/>
              <a:gd name="connsiteY219" fmla="*/ 1127574 h 5795240"/>
              <a:gd name="connsiteX220" fmla="*/ 4094702 w 12641071"/>
              <a:gd name="connsiteY220" fmla="*/ 1046255 h 5795240"/>
              <a:gd name="connsiteX221" fmla="*/ 4101065 w 12641071"/>
              <a:gd name="connsiteY221" fmla="*/ 1044040 h 5795240"/>
              <a:gd name="connsiteX222" fmla="*/ 4097301 w 12641071"/>
              <a:gd name="connsiteY222" fmla="*/ 1118570 h 5795240"/>
              <a:gd name="connsiteX223" fmla="*/ 4101065 w 12641071"/>
              <a:gd name="connsiteY223" fmla="*/ 1044042 h 5795240"/>
              <a:gd name="connsiteX224" fmla="*/ 4206937 w 12641071"/>
              <a:gd name="connsiteY224" fmla="*/ 1007188 h 5795240"/>
              <a:gd name="connsiteX225" fmla="*/ 4206937 w 12641071"/>
              <a:gd name="connsiteY225" fmla="*/ 1007186 h 5795240"/>
              <a:gd name="connsiteX226" fmla="*/ 4101067 w 12641071"/>
              <a:gd name="connsiteY226" fmla="*/ 1044040 h 5795240"/>
              <a:gd name="connsiteX227" fmla="*/ 4103078 w 12641071"/>
              <a:gd name="connsiteY227" fmla="*/ 1004204 h 5795240"/>
              <a:gd name="connsiteX228" fmla="*/ 5215874 w 12641071"/>
              <a:gd name="connsiteY228" fmla="*/ 0 h 5795240"/>
              <a:gd name="connsiteX0-1" fmla="*/ 5964869 w 12641071"/>
              <a:gd name="connsiteY0-2" fmla="*/ 4795171 h 5795240"/>
              <a:gd name="connsiteX1-3" fmla="*/ 6019264 w 12641071"/>
              <a:gd name="connsiteY1-4" fmla="*/ 4804905 h 5795240"/>
              <a:gd name="connsiteX2-5" fmla="*/ 6036570 w 12641071"/>
              <a:gd name="connsiteY2-6" fmla="*/ 4807089 h 5795240"/>
              <a:gd name="connsiteX3-7" fmla="*/ 6019265 w 12641071"/>
              <a:gd name="connsiteY3-8" fmla="*/ 4804905 h 5795240"/>
              <a:gd name="connsiteX4-9" fmla="*/ 5964869 w 12641071"/>
              <a:gd name="connsiteY4-10" fmla="*/ 4795171 h 5795240"/>
              <a:gd name="connsiteX5-11" fmla="*/ 3682364 w 12641071"/>
              <a:gd name="connsiteY5-12" fmla="*/ 4386723 h 5795240"/>
              <a:gd name="connsiteX6-13" fmla="*/ 3772428 w 12641071"/>
              <a:gd name="connsiteY6-14" fmla="*/ 4402840 h 5795240"/>
              <a:gd name="connsiteX7-15" fmla="*/ 3772428 w 12641071"/>
              <a:gd name="connsiteY7-16" fmla="*/ 4402840 h 5795240"/>
              <a:gd name="connsiteX8-17" fmla="*/ 3682364 w 12641071"/>
              <a:gd name="connsiteY8-18" fmla="*/ 4386723 h 5795240"/>
              <a:gd name="connsiteX9-19" fmla="*/ 3190020 w 12641071"/>
              <a:gd name="connsiteY9-20" fmla="*/ 1396271 h 5795240"/>
              <a:gd name="connsiteX10-21" fmla="*/ 3190020 w 12641071"/>
              <a:gd name="connsiteY10-22" fmla="*/ 1396272 h 5795240"/>
              <a:gd name="connsiteX11-23" fmla="*/ 3202490 w 12641071"/>
              <a:gd name="connsiteY11-24" fmla="*/ 1406560 h 5795240"/>
              <a:gd name="connsiteX12-25" fmla="*/ 3190020 w 12641071"/>
              <a:gd name="connsiteY12-26" fmla="*/ 1396271 h 5795240"/>
              <a:gd name="connsiteX13-27" fmla="*/ 6034389 w 12641071"/>
              <a:gd name="connsiteY13-28" fmla="*/ 371047 h 5795240"/>
              <a:gd name="connsiteX14-29" fmla="*/ 5912002 w 12641071"/>
              <a:gd name="connsiteY14-30" fmla="*/ 413650 h 5795240"/>
              <a:gd name="connsiteX15-31" fmla="*/ 5912002 w 12641071"/>
              <a:gd name="connsiteY15-32" fmla="*/ 413650 h 5795240"/>
              <a:gd name="connsiteX16-33" fmla="*/ 6034389 w 12641071"/>
              <a:gd name="connsiteY16-34" fmla="*/ 371047 h 5795240"/>
              <a:gd name="connsiteX17-35" fmla="*/ 5215874 w 12641071"/>
              <a:gd name="connsiteY17-36" fmla="*/ 0 h 5795240"/>
              <a:gd name="connsiteX18-37" fmla="*/ 5927386 w 12641071"/>
              <a:gd name="connsiteY18-38" fmla="*/ 255427 h 5795240"/>
              <a:gd name="connsiteX19-39" fmla="*/ 5974443 w 12641071"/>
              <a:gd name="connsiteY19-40" fmla="*/ 298195 h 5795240"/>
              <a:gd name="connsiteX20-41" fmla="*/ 5974448 w 12641071"/>
              <a:gd name="connsiteY20-42" fmla="*/ 298200 h 5795240"/>
              <a:gd name="connsiteX21-43" fmla="*/ 6006819 w 12641071"/>
              <a:gd name="connsiteY21-44" fmla="*/ 327622 h 5795240"/>
              <a:gd name="connsiteX22-45" fmla="*/ 6043427 w 12641071"/>
              <a:gd name="connsiteY22-46" fmla="*/ 367901 h 5795240"/>
              <a:gd name="connsiteX23-47" fmla="*/ 6043429 w 12641071"/>
              <a:gd name="connsiteY23-48" fmla="*/ 367901 h 5795240"/>
              <a:gd name="connsiteX24-49" fmla="*/ 6079014 w 12641071"/>
              <a:gd name="connsiteY24-50" fmla="*/ 407056 h 5795240"/>
              <a:gd name="connsiteX25-51" fmla="*/ 6105193 w 12641071"/>
              <a:gd name="connsiteY25-52" fmla="*/ 442067 h 5795240"/>
              <a:gd name="connsiteX26-53" fmla="*/ 6069206 w 12641071"/>
              <a:gd name="connsiteY26-54" fmla="*/ 409359 h 5795240"/>
              <a:gd name="connsiteX27-55" fmla="*/ 6105193 w 12641071"/>
              <a:gd name="connsiteY27-56" fmla="*/ 442069 h 5795240"/>
              <a:gd name="connsiteX28-57" fmla="*/ 6143408 w 12641071"/>
              <a:gd name="connsiteY28-58" fmla="*/ 493169 h 5795240"/>
              <a:gd name="connsiteX29-59" fmla="*/ 6143427 w 12641071"/>
              <a:gd name="connsiteY29-60" fmla="*/ 493200 h 5795240"/>
              <a:gd name="connsiteX30-61" fmla="*/ 6215965 w 12641071"/>
              <a:gd name="connsiteY30-62" fmla="*/ 619406 h 5795240"/>
              <a:gd name="connsiteX31-63" fmla="*/ 6234035 w 12641071"/>
              <a:gd name="connsiteY31-64" fmla="*/ 658746 h 5795240"/>
              <a:gd name="connsiteX32-65" fmla="*/ 6274009 w 12641071"/>
              <a:gd name="connsiteY32-66" fmla="*/ 760197 h 5795240"/>
              <a:gd name="connsiteX33-67" fmla="*/ 6287839 w 12641071"/>
              <a:gd name="connsiteY33-68" fmla="*/ 801938 h 5795240"/>
              <a:gd name="connsiteX34-69" fmla="*/ 6321546 w 12641071"/>
              <a:gd name="connsiteY34-70" fmla="*/ 948207 h 5795240"/>
              <a:gd name="connsiteX35-71" fmla="*/ 6321550 w 12641071"/>
              <a:gd name="connsiteY35-72" fmla="*/ 948224 h 5795240"/>
              <a:gd name="connsiteX36-73" fmla="*/ 6334438 w 12641071"/>
              <a:gd name="connsiteY36-74" fmla="*/ 1118571 h 5795240"/>
              <a:gd name="connsiteX37-75" fmla="*/ 6334438 w 12641071"/>
              <a:gd name="connsiteY37-76" fmla="*/ 1118570 h 5795240"/>
              <a:gd name="connsiteX38-77" fmla="*/ 6321550 w 12641071"/>
              <a:gd name="connsiteY38-78" fmla="*/ 948222 h 5795240"/>
              <a:gd name="connsiteX39-79" fmla="*/ 6321546 w 12641071"/>
              <a:gd name="connsiteY39-80" fmla="*/ 948207 h 5795240"/>
              <a:gd name="connsiteX40-81" fmla="*/ 6295696 w 12641071"/>
              <a:gd name="connsiteY40-82" fmla="*/ 825653 h 5795240"/>
              <a:gd name="connsiteX41-83" fmla="*/ 6287839 w 12641071"/>
              <a:gd name="connsiteY41-84" fmla="*/ 801938 h 5795240"/>
              <a:gd name="connsiteX42-85" fmla="*/ 6284151 w 12641071"/>
              <a:gd name="connsiteY42-86" fmla="*/ 785941 h 5795240"/>
              <a:gd name="connsiteX43-87" fmla="*/ 6274009 w 12641071"/>
              <a:gd name="connsiteY43-88" fmla="*/ 760197 h 5795240"/>
              <a:gd name="connsiteX44-89" fmla="*/ 6256852 w 12641071"/>
              <a:gd name="connsiteY44-90" fmla="*/ 708420 h 5795240"/>
              <a:gd name="connsiteX45-91" fmla="*/ 6234035 w 12641071"/>
              <a:gd name="connsiteY45-92" fmla="*/ 658746 h 5795240"/>
              <a:gd name="connsiteX46-93" fmla="*/ 6224136 w 12641071"/>
              <a:gd name="connsiteY46-94" fmla="*/ 633624 h 5795240"/>
              <a:gd name="connsiteX47-95" fmla="*/ 6215965 w 12641071"/>
              <a:gd name="connsiteY47-96" fmla="*/ 619406 h 5795240"/>
              <a:gd name="connsiteX48-97" fmla="*/ 6205824 w 12641071"/>
              <a:gd name="connsiteY48-98" fmla="*/ 597325 h 5795240"/>
              <a:gd name="connsiteX49-99" fmla="*/ 6143427 w 12641071"/>
              <a:gd name="connsiteY49-100" fmla="*/ 493200 h 5795240"/>
              <a:gd name="connsiteX50-101" fmla="*/ 6143408 w 12641071"/>
              <a:gd name="connsiteY50-102" fmla="*/ 493167 h 5795240"/>
              <a:gd name="connsiteX51-103" fmla="*/ 6105193 w 12641071"/>
              <a:gd name="connsiteY51-104" fmla="*/ 442067 h 5795240"/>
              <a:gd name="connsiteX52-105" fmla="*/ 6141460 w 12641071"/>
              <a:gd name="connsiteY52-106" fmla="*/ 475027 h 5795240"/>
              <a:gd name="connsiteX53-107" fmla="*/ 6788665 w 12641071"/>
              <a:gd name="connsiteY53-108" fmla="*/ 707369 h 5795240"/>
              <a:gd name="connsiteX54-109" fmla="*/ 7184710 w 12641071"/>
              <a:gd name="connsiteY54-110" fmla="*/ 627411 h 5795240"/>
              <a:gd name="connsiteX55-111" fmla="*/ 7264545 w 12641071"/>
              <a:gd name="connsiteY55-112" fmla="*/ 588952 h 5795240"/>
              <a:gd name="connsiteX56-113" fmla="*/ 7213686 w 12641071"/>
              <a:gd name="connsiteY56-114" fmla="*/ 626983 h 5795240"/>
              <a:gd name="connsiteX57-115" fmla="*/ 7128319 w 12641071"/>
              <a:gd name="connsiteY57-116" fmla="*/ 705504 h 5795240"/>
              <a:gd name="connsiteX58-117" fmla="*/ 7083110 w 12641071"/>
              <a:gd name="connsiteY58-118" fmla="*/ 757072 h 5795240"/>
              <a:gd name="connsiteX59-119" fmla="*/ 7083111 w 12641071"/>
              <a:gd name="connsiteY59-120" fmla="*/ 757072 h 5795240"/>
              <a:gd name="connsiteX60-121" fmla="*/ 7128319 w 12641071"/>
              <a:gd name="connsiteY60-122" fmla="*/ 705506 h 5795240"/>
              <a:gd name="connsiteX61-123" fmla="*/ 7213686 w 12641071"/>
              <a:gd name="connsiteY61-124" fmla="*/ 626984 h 5795240"/>
              <a:gd name="connsiteX62-125" fmla="*/ 7264545 w 12641071"/>
              <a:gd name="connsiteY62-126" fmla="*/ 588953 h 5795240"/>
              <a:gd name="connsiteX63-127" fmla="*/ 7273651 w 12641071"/>
              <a:gd name="connsiteY63-128" fmla="*/ 584566 h 5795240"/>
              <a:gd name="connsiteX64-129" fmla="*/ 7314851 w 12641071"/>
              <a:gd name="connsiteY64-130" fmla="*/ 559537 h 5795240"/>
              <a:gd name="connsiteX65-131" fmla="*/ 7354131 w 12641071"/>
              <a:gd name="connsiteY65-132" fmla="*/ 565467 h 5795240"/>
              <a:gd name="connsiteX66-133" fmla="*/ 7429608 w 12641071"/>
              <a:gd name="connsiteY66-134" fmla="*/ 586051 h 5795240"/>
              <a:gd name="connsiteX67-135" fmla="*/ 7429611 w 12641071"/>
              <a:gd name="connsiteY67-136" fmla="*/ 586050 h 5795240"/>
              <a:gd name="connsiteX68-137" fmla="*/ 7354132 w 12641071"/>
              <a:gd name="connsiteY68-138" fmla="*/ 565465 h 5795240"/>
              <a:gd name="connsiteX69-139" fmla="*/ 7314853 w 12641071"/>
              <a:gd name="connsiteY69-140" fmla="*/ 559536 h 5795240"/>
              <a:gd name="connsiteX70-141" fmla="*/ 7314851 w 12641071"/>
              <a:gd name="connsiteY70-142" fmla="*/ 559537 h 5795240"/>
              <a:gd name="connsiteX71-143" fmla="*/ 7314849 w 12641071"/>
              <a:gd name="connsiteY71-144" fmla="*/ 559537 h 5795240"/>
              <a:gd name="connsiteX72-145" fmla="*/ 7273651 w 12641071"/>
              <a:gd name="connsiteY72-146" fmla="*/ 584565 h 5795240"/>
              <a:gd name="connsiteX73-147" fmla="*/ 7264545 w 12641071"/>
              <a:gd name="connsiteY73-148" fmla="*/ 588952 h 5795240"/>
              <a:gd name="connsiteX74-149" fmla="*/ 7296407 w 12641071"/>
              <a:gd name="connsiteY74-150" fmla="*/ 565126 h 5795240"/>
              <a:gd name="connsiteX75-151" fmla="*/ 7307447 w 12641071"/>
              <a:gd name="connsiteY75-152" fmla="*/ 558419 h 5795240"/>
              <a:gd name="connsiteX76-153" fmla="*/ 7307450 w 12641071"/>
              <a:gd name="connsiteY76-154" fmla="*/ 558419 h 5795240"/>
              <a:gd name="connsiteX77-155" fmla="*/ 7385004 w 12641071"/>
              <a:gd name="connsiteY77-156" fmla="*/ 511303 h 5795240"/>
              <a:gd name="connsiteX78-157" fmla="*/ 7391626 w 12641071"/>
              <a:gd name="connsiteY78-158" fmla="*/ 508114 h 5795240"/>
              <a:gd name="connsiteX79-159" fmla="*/ 7391631 w 12641071"/>
              <a:gd name="connsiteY79-160" fmla="*/ 508110 h 5795240"/>
              <a:gd name="connsiteX80-161" fmla="*/ 7478934 w 12641071"/>
              <a:gd name="connsiteY80-162" fmla="*/ 466053 h 5795240"/>
              <a:gd name="connsiteX81-163" fmla="*/ 7897193 w 12641071"/>
              <a:gd name="connsiteY81-164" fmla="*/ 381611 h 5795240"/>
              <a:gd name="connsiteX82-165" fmla="*/ 8788216 w 12641071"/>
              <a:gd name="connsiteY82-166" fmla="*/ 855364 h 5795240"/>
              <a:gd name="connsiteX83-167" fmla="*/ 8832362 w 12641071"/>
              <a:gd name="connsiteY83-168" fmla="*/ 928030 h 5795240"/>
              <a:gd name="connsiteX84-169" fmla="*/ 8832362 w 12641071"/>
              <a:gd name="connsiteY84-170" fmla="*/ 928033 h 5795240"/>
              <a:gd name="connsiteX85-171" fmla="*/ 8842040 w 12641071"/>
              <a:gd name="connsiteY85-172" fmla="*/ 943961 h 5795240"/>
              <a:gd name="connsiteX86-173" fmla="*/ 8856144 w 12641071"/>
              <a:gd name="connsiteY86-174" fmla="*/ 973241 h 5795240"/>
              <a:gd name="connsiteX87-175" fmla="*/ 8856145 w 12641071"/>
              <a:gd name="connsiteY87-176" fmla="*/ 973241 h 5795240"/>
              <a:gd name="connsiteX88-177" fmla="*/ 8878117 w 12641071"/>
              <a:gd name="connsiteY88-178" fmla="*/ 1018851 h 5795240"/>
              <a:gd name="connsiteX89-179" fmla="*/ 8877719 w 12641071"/>
              <a:gd name="connsiteY89-180" fmla="*/ 1018369 h 5795240"/>
              <a:gd name="connsiteX90-181" fmla="*/ 8853250 w 12641071"/>
              <a:gd name="connsiteY90-182" fmla="*/ 973288 h 5795240"/>
              <a:gd name="connsiteX91-183" fmla="*/ 8853249 w 12641071"/>
              <a:gd name="connsiteY91-184" fmla="*/ 973288 h 5795240"/>
              <a:gd name="connsiteX92-185" fmla="*/ 8853248 w 12641071"/>
              <a:gd name="connsiteY92-186" fmla="*/ 973287 h 5795240"/>
              <a:gd name="connsiteX93-187" fmla="*/ 8849677 w 12641071"/>
              <a:gd name="connsiteY93-188" fmla="*/ 973341 h 5795240"/>
              <a:gd name="connsiteX94-189" fmla="*/ 8641543 w 12641071"/>
              <a:gd name="connsiteY94-190" fmla="*/ 916577 h 5795240"/>
              <a:gd name="connsiteX95-191" fmla="*/ 8641545 w 12641071"/>
              <a:gd name="connsiteY95-192" fmla="*/ 916580 h 5795240"/>
              <a:gd name="connsiteX96-193" fmla="*/ 8849676 w 12641071"/>
              <a:gd name="connsiteY96-194" fmla="*/ 973343 h 5795240"/>
              <a:gd name="connsiteX97-195" fmla="*/ 8853248 w 12641071"/>
              <a:gd name="connsiteY97-196" fmla="*/ 973288 h 5795240"/>
              <a:gd name="connsiteX98-197" fmla="*/ 8877719 w 12641071"/>
              <a:gd name="connsiteY98-198" fmla="*/ 1018371 h 5795240"/>
              <a:gd name="connsiteX99-199" fmla="*/ 8878116 w 12641071"/>
              <a:gd name="connsiteY99-200" fmla="*/ 1018851 h 5795240"/>
              <a:gd name="connsiteX100-201" fmla="*/ 8887288 w 12641071"/>
              <a:gd name="connsiteY100-202" fmla="*/ 1037892 h 5795240"/>
              <a:gd name="connsiteX101-203" fmla="*/ 8949899 w 12641071"/>
              <a:gd name="connsiteY101-204" fmla="*/ 1239592 h 5795240"/>
              <a:gd name="connsiteX102-205" fmla="*/ 8968437 w 12641071"/>
              <a:gd name="connsiteY102-206" fmla="*/ 1423482 h 5795240"/>
              <a:gd name="connsiteX103-207" fmla="*/ 8949899 w 12641071"/>
              <a:gd name="connsiteY103-208" fmla="*/ 1239591 h 5795240"/>
              <a:gd name="connsiteX104-209" fmla="*/ 8887288 w 12641071"/>
              <a:gd name="connsiteY104-210" fmla="*/ 1037890 h 5795240"/>
              <a:gd name="connsiteX105-211" fmla="*/ 8878116 w 12641071"/>
              <a:gd name="connsiteY105-212" fmla="*/ 1018851 h 5795240"/>
              <a:gd name="connsiteX106-213" fmla="*/ 8931285 w 12641071"/>
              <a:gd name="connsiteY106-214" fmla="*/ 1083292 h 5795240"/>
              <a:gd name="connsiteX107-215" fmla="*/ 9241478 w 12641071"/>
              <a:gd name="connsiteY107-216" fmla="*/ 1211778 h 5795240"/>
              <a:gd name="connsiteX108-217" fmla="*/ 9605238 w 12641071"/>
              <a:gd name="connsiteY108-218" fmla="*/ 1018369 h 5795240"/>
              <a:gd name="connsiteX109-219" fmla="*/ 9636247 w 12641071"/>
              <a:gd name="connsiteY109-220" fmla="*/ 961241 h 5795240"/>
              <a:gd name="connsiteX110-221" fmla="*/ 9641995 w 12641071"/>
              <a:gd name="connsiteY110-222" fmla="*/ 961152 h 5795240"/>
              <a:gd name="connsiteX111-223" fmla="*/ 9584939 w 12641071"/>
              <a:gd name="connsiteY111-224" fmla="*/ 1079594 h 5795240"/>
              <a:gd name="connsiteX112-225" fmla="*/ 9546257 w 12641071"/>
              <a:gd name="connsiteY112-226" fmla="*/ 1204206 h 5795240"/>
              <a:gd name="connsiteX113-227" fmla="*/ 9584939 w 12641071"/>
              <a:gd name="connsiteY113-228" fmla="*/ 1079596 h 5795240"/>
              <a:gd name="connsiteX114-229" fmla="*/ 9641995 w 12641071"/>
              <a:gd name="connsiteY114-230" fmla="*/ 961153 h 5795240"/>
              <a:gd name="connsiteX115-231" fmla="*/ 9653069 w 12641071"/>
              <a:gd name="connsiteY115-232" fmla="*/ 960983 h 5795240"/>
              <a:gd name="connsiteX116-233" fmla="*/ 9801564 w 12641071"/>
              <a:gd name="connsiteY116-234" fmla="*/ 1196828 h 5795240"/>
              <a:gd name="connsiteX117-235" fmla="*/ 9801566 w 12641071"/>
              <a:gd name="connsiteY117-236" fmla="*/ 1196828 h 5795240"/>
              <a:gd name="connsiteX118-237" fmla="*/ 9653070 w 12641071"/>
              <a:gd name="connsiteY118-238" fmla="*/ 960982 h 5795240"/>
              <a:gd name="connsiteX119-239" fmla="*/ 9641996 w 12641071"/>
              <a:gd name="connsiteY119-240" fmla="*/ 961152 h 5795240"/>
              <a:gd name="connsiteX120-241" fmla="*/ 9651917 w 12641071"/>
              <a:gd name="connsiteY120-242" fmla="*/ 940556 h 5795240"/>
              <a:gd name="connsiteX121-243" fmla="*/ 11050508 w 12641071"/>
              <a:gd name="connsiteY121-244" fmla="*/ 108150 h 5795240"/>
              <a:gd name="connsiteX122-245" fmla="*/ 12641071 w 12641071"/>
              <a:gd name="connsiteY122-246" fmla="*/ 1698711 h 5795240"/>
              <a:gd name="connsiteX123-247" fmla="*/ 11371062 w 12641071"/>
              <a:gd name="connsiteY123-248" fmla="*/ 3256960 h 5795240"/>
              <a:gd name="connsiteX124-249" fmla="*/ 11215953 w 12641071"/>
              <a:gd name="connsiteY124-250" fmla="*/ 3280632 h 5795240"/>
              <a:gd name="connsiteX125-251" fmla="*/ 11142318 w 12641071"/>
              <a:gd name="connsiteY125-252" fmla="*/ 3276914 h 5795240"/>
              <a:gd name="connsiteX126-253" fmla="*/ 11215952 w 12641071"/>
              <a:gd name="connsiteY126-254" fmla="*/ 3280632 h 5795240"/>
              <a:gd name="connsiteX127-255" fmla="*/ 11213133 w 12641071"/>
              <a:gd name="connsiteY127-256" fmla="*/ 3281062 h 5795240"/>
              <a:gd name="connsiteX128-257" fmla="*/ 11116921 w 12641071"/>
              <a:gd name="connsiteY128-258" fmla="*/ 3285921 h 5795240"/>
              <a:gd name="connsiteX129-259" fmla="*/ 11050507 w 12641071"/>
              <a:gd name="connsiteY129-260" fmla="*/ 3289274 h 5795240"/>
              <a:gd name="connsiteX130-261" fmla="*/ 11006292 w 12641071"/>
              <a:gd name="connsiteY130-262" fmla="*/ 3287041 h 5795240"/>
              <a:gd name="connsiteX131-263" fmla="*/ 10937101 w 12641071"/>
              <a:gd name="connsiteY131-264" fmla="*/ 3297601 h 5795240"/>
              <a:gd name="connsiteX132-265" fmla="*/ 10144740 w 12641071"/>
              <a:gd name="connsiteY132-266" fmla="*/ 4089962 h 5795240"/>
              <a:gd name="connsiteX133-267" fmla="*/ 10130374 w 12641071"/>
              <a:gd name="connsiteY133-268" fmla="*/ 4184101 h 5795240"/>
              <a:gd name="connsiteX134-269" fmla="*/ 10130375 w 12641071"/>
              <a:gd name="connsiteY134-270" fmla="*/ 4184103 h 5795240"/>
              <a:gd name="connsiteX135-271" fmla="*/ 10130656 w 12641071"/>
              <a:gd name="connsiteY135-272" fmla="*/ 4185950 h 5795240"/>
              <a:gd name="connsiteX136-273" fmla="*/ 10138194 w 12641071"/>
              <a:gd name="connsiteY136-274" fmla="*/ 4335228 h 5795240"/>
              <a:gd name="connsiteX137-275" fmla="*/ 10137710 w 12641071"/>
              <a:gd name="connsiteY137-276" fmla="*/ 4344822 h 5795240"/>
              <a:gd name="connsiteX138-277" fmla="*/ 10133555 w 12641071"/>
              <a:gd name="connsiteY138-278" fmla="*/ 4427096 h 5795240"/>
              <a:gd name="connsiteX139-279" fmla="*/ 10129312 w 12641071"/>
              <a:gd name="connsiteY139-280" fmla="*/ 4399289 h 5795240"/>
              <a:gd name="connsiteX140-281" fmla="*/ 10126797 w 12641071"/>
              <a:gd name="connsiteY140-282" fmla="*/ 4349498 h 5795240"/>
              <a:gd name="connsiteX141-283" fmla="*/ 10126796 w 12641071"/>
              <a:gd name="connsiteY141-284" fmla="*/ 4349498 h 5795240"/>
              <a:gd name="connsiteX142-285" fmla="*/ 10129311 w 12641071"/>
              <a:gd name="connsiteY142-286" fmla="*/ 4399289 h 5795240"/>
              <a:gd name="connsiteX143-287" fmla="*/ 10133554 w 12641071"/>
              <a:gd name="connsiteY143-288" fmla="*/ 4427096 h 5795240"/>
              <a:gd name="connsiteX144-289" fmla="*/ 10130656 w 12641071"/>
              <a:gd name="connsiteY144-290" fmla="*/ 4484506 h 5795240"/>
              <a:gd name="connsiteX145-291" fmla="*/ 8678182 w 12641071"/>
              <a:gd name="connsiteY145-292" fmla="*/ 5795240 h 5795240"/>
              <a:gd name="connsiteX146-293" fmla="*/ 7467518 w 12641071"/>
              <a:gd name="connsiteY146-294" fmla="*/ 5151535 h 5795240"/>
              <a:gd name="connsiteX147-295" fmla="*/ 7419945 w 12641071"/>
              <a:gd name="connsiteY147-296" fmla="*/ 5073228 h 5795240"/>
              <a:gd name="connsiteX148-297" fmla="*/ 7394386 w 12641071"/>
              <a:gd name="connsiteY148-298" fmla="*/ 5031156 h 5795240"/>
              <a:gd name="connsiteX149-299" fmla="*/ 7367299 w 12641071"/>
              <a:gd name="connsiteY149-300" fmla="*/ 4974928 h 5795240"/>
              <a:gd name="connsiteX150-301" fmla="*/ 7332905 w 12641071"/>
              <a:gd name="connsiteY150-302" fmla="*/ 4903531 h 5795240"/>
              <a:gd name="connsiteX151-303" fmla="*/ 7320958 w 12641071"/>
              <a:gd name="connsiteY151-304" fmla="*/ 4870887 h 5795240"/>
              <a:gd name="connsiteX152-305" fmla="*/ 7322174 w 12641071"/>
              <a:gd name="connsiteY152-306" fmla="*/ 4872361 h 5795240"/>
              <a:gd name="connsiteX153-307" fmla="*/ 7362630 w 12641071"/>
              <a:gd name="connsiteY153-308" fmla="*/ 4938954 h 5795240"/>
              <a:gd name="connsiteX154-309" fmla="*/ 7380779 w 12641071"/>
              <a:gd name="connsiteY154-310" fmla="*/ 4976628 h 5795240"/>
              <a:gd name="connsiteX155-311" fmla="*/ 7391210 w 12641071"/>
              <a:gd name="connsiteY155-312" fmla="*/ 4977944 h 5795240"/>
              <a:gd name="connsiteX156-313" fmla="*/ 7380780 w 12641071"/>
              <a:gd name="connsiteY156-314" fmla="*/ 4976628 h 5795240"/>
              <a:gd name="connsiteX157-315" fmla="*/ 7362631 w 12641071"/>
              <a:gd name="connsiteY157-316" fmla="*/ 4938954 h 5795240"/>
              <a:gd name="connsiteX158-317" fmla="*/ 7322175 w 12641071"/>
              <a:gd name="connsiteY158-318" fmla="*/ 4872361 h 5795240"/>
              <a:gd name="connsiteX159-319" fmla="*/ 7320959 w 12641071"/>
              <a:gd name="connsiteY159-320" fmla="*/ 4870887 h 5795240"/>
              <a:gd name="connsiteX160-321" fmla="*/ 7283811 w 12641071"/>
              <a:gd name="connsiteY160-322" fmla="*/ 4769391 h 5795240"/>
              <a:gd name="connsiteX161-323" fmla="*/ 7272112 w 12641071"/>
              <a:gd name="connsiteY161-324" fmla="*/ 4718630 h 5795240"/>
              <a:gd name="connsiteX162-325" fmla="*/ 7272111 w 12641071"/>
              <a:gd name="connsiteY162-326" fmla="*/ 4718630 h 5795240"/>
              <a:gd name="connsiteX163-327" fmla="*/ 7283810 w 12641071"/>
              <a:gd name="connsiteY163-328" fmla="*/ 4769391 h 5795240"/>
              <a:gd name="connsiteX164-329" fmla="*/ 7320958 w 12641071"/>
              <a:gd name="connsiteY164-330" fmla="*/ 4870887 h 5795240"/>
              <a:gd name="connsiteX165-331" fmla="*/ 7223551 w 12641071"/>
              <a:gd name="connsiteY165-332" fmla="*/ 4752829 h 5795240"/>
              <a:gd name="connsiteX166-333" fmla="*/ 6652445 w 12641071"/>
              <a:gd name="connsiteY166-334" fmla="*/ 4516269 h 5795240"/>
              <a:gd name="connsiteX167-335" fmla="*/ 6200873 w 12641071"/>
              <a:gd name="connsiteY167-336" fmla="*/ 4654206 h 5795240"/>
              <a:gd name="connsiteX168-337" fmla="*/ 6088813 w 12641071"/>
              <a:gd name="connsiteY168-338" fmla="*/ 4746663 h 5795240"/>
              <a:gd name="connsiteX169-339" fmla="*/ 6043019 w 12641071"/>
              <a:gd name="connsiteY169-340" fmla="*/ 4807902 h 5795240"/>
              <a:gd name="connsiteX170-341" fmla="*/ 6043021 w 12641071"/>
              <a:gd name="connsiteY170-342" fmla="*/ 4807902 h 5795240"/>
              <a:gd name="connsiteX171-343" fmla="*/ 6023271 w 12641071"/>
              <a:gd name="connsiteY171-344" fmla="*/ 4834312 h 5795240"/>
              <a:gd name="connsiteX172-345" fmla="*/ 5970678 w 12641071"/>
              <a:gd name="connsiteY172-346" fmla="*/ 4892181 h 5795240"/>
              <a:gd name="connsiteX173-347" fmla="*/ 5982717 w 12641071"/>
              <a:gd name="connsiteY173-348" fmla="*/ 4872361 h 5795240"/>
              <a:gd name="connsiteX174-349" fmla="*/ 5970675 w 12641071"/>
              <a:gd name="connsiteY174-350" fmla="*/ 4892181 h 5795240"/>
              <a:gd name="connsiteX175-351" fmla="*/ 5935320 w 12641071"/>
              <a:gd name="connsiteY175-352" fmla="*/ 4931081 h 5795240"/>
              <a:gd name="connsiteX176-353" fmla="*/ 4971763 w 12641071"/>
              <a:gd name="connsiteY176-354" fmla="*/ 5330200 h 5795240"/>
              <a:gd name="connsiteX177-355" fmla="*/ 3716172 w 12641071"/>
              <a:gd name="connsiteY177-356" fmla="*/ 4497938 h 5795240"/>
              <a:gd name="connsiteX178-357" fmla="*/ 3710773 w 12641071"/>
              <a:gd name="connsiteY178-358" fmla="*/ 4483182 h 5795240"/>
              <a:gd name="connsiteX179-359" fmla="*/ 3710773 w 12641071"/>
              <a:gd name="connsiteY179-360" fmla="*/ 4483181 h 5795240"/>
              <a:gd name="connsiteX180-361" fmla="*/ 3674984 w 12641071"/>
              <a:gd name="connsiteY180-362" fmla="*/ 4385402 h 5795240"/>
              <a:gd name="connsiteX181-363" fmla="*/ 3670349 w 12641071"/>
              <a:gd name="connsiteY181-364" fmla="*/ 4372742 h 5795240"/>
              <a:gd name="connsiteX182-365" fmla="*/ 3659438 w 12641071"/>
              <a:gd name="connsiteY182-366" fmla="*/ 4330309 h 5795240"/>
              <a:gd name="connsiteX183-367" fmla="*/ 3672084 w 12641071"/>
              <a:gd name="connsiteY183-368" fmla="*/ 4353606 h 5795240"/>
              <a:gd name="connsiteX184-369" fmla="*/ 3659440 w 12641071"/>
              <a:gd name="connsiteY184-370" fmla="*/ 4330309 h 5795240"/>
              <a:gd name="connsiteX185-371" fmla="*/ 3613217 w 12641071"/>
              <a:gd name="connsiteY185-372" fmla="*/ 4245153 h 5795240"/>
              <a:gd name="connsiteX186-373" fmla="*/ 3083792 w 12641071"/>
              <a:gd name="connsiteY186-374" fmla="*/ 3963660 h 5795240"/>
              <a:gd name="connsiteX187-375" fmla="*/ 2835272 w 12641071"/>
              <a:gd name="connsiteY187-376" fmla="*/ 4013833 h 5795240"/>
              <a:gd name="connsiteX188-377" fmla="*/ 2820214 w 12641071"/>
              <a:gd name="connsiteY188-378" fmla="*/ 4022007 h 5795240"/>
              <a:gd name="connsiteX189-379" fmla="*/ 2820212 w 12641071"/>
              <a:gd name="connsiteY189-380" fmla="*/ 4022008 h 5795240"/>
              <a:gd name="connsiteX190-381" fmla="*/ 2820206 w 12641071"/>
              <a:gd name="connsiteY190-382" fmla="*/ 4022011 h 5795240"/>
              <a:gd name="connsiteX191-383" fmla="*/ 2813481 w 12641071"/>
              <a:gd name="connsiteY191-384" fmla="*/ 4027041 h 5795240"/>
              <a:gd name="connsiteX192-385" fmla="*/ 2762875 w 12641071"/>
              <a:gd name="connsiteY192-386" fmla="*/ 4057784 h 5795240"/>
              <a:gd name="connsiteX193-387" fmla="*/ 2762878 w 12641071"/>
              <a:gd name="connsiteY193-388" fmla="*/ 4057784 h 5795240"/>
              <a:gd name="connsiteX194-389" fmla="*/ 2694694 w 12641071"/>
              <a:gd name="connsiteY194-390" fmla="*/ 4099208 h 5795240"/>
              <a:gd name="connsiteX195-391" fmla="*/ 2726822 w 12641071"/>
              <a:gd name="connsiteY195-392" fmla="*/ 4072700 h 5795240"/>
              <a:gd name="connsiteX196-393" fmla="*/ 2757719 w 12641071"/>
              <a:gd name="connsiteY196-394" fmla="*/ 4055929 h 5795240"/>
              <a:gd name="connsiteX197-395" fmla="*/ 2757718 w 12641071"/>
              <a:gd name="connsiteY197-396" fmla="*/ 4055928 h 5795240"/>
              <a:gd name="connsiteX198-397" fmla="*/ 2726820 w 12641071"/>
              <a:gd name="connsiteY198-398" fmla="*/ 4072700 h 5795240"/>
              <a:gd name="connsiteX199-399" fmla="*/ 2694692 w 12641071"/>
              <a:gd name="connsiteY199-400" fmla="*/ 4099208 h 5795240"/>
              <a:gd name="connsiteX200-401" fmla="*/ 2664698 w 12641071"/>
              <a:gd name="connsiteY200-402" fmla="*/ 4117431 h 5795240"/>
              <a:gd name="connsiteX201-403" fmla="*/ 1804544 w 12641071"/>
              <a:gd name="connsiteY201-404" fmla="*/ 4335229 h 5795240"/>
              <a:gd name="connsiteX202-405" fmla="*/ 0 w 12641071"/>
              <a:gd name="connsiteY202-406" fmla="*/ 2530685 h 5795240"/>
              <a:gd name="connsiteX203-407" fmla="*/ 1804544 w 12641071"/>
              <a:gd name="connsiteY203-408" fmla="*/ 726143 h 5795240"/>
              <a:gd name="connsiteX204-409" fmla="*/ 3080549 w 12641071"/>
              <a:gd name="connsiteY204-410" fmla="*/ 1254682 h 5795240"/>
              <a:gd name="connsiteX205-411" fmla="*/ 3106404 w 12641071"/>
              <a:gd name="connsiteY205-412" fmla="*/ 1283128 h 5795240"/>
              <a:gd name="connsiteX206-413" fmla="*/ 3125122 w 12641071"/>
              <a:gd name="connsiteY206-414" fmla="*/ 1317614 h 5795240"/>
              <a:gd name="connsiteX207-415" fmla="*/ 3139022 w 12641071"/>
              <a:gd name="connsiteY207-416" fmla="*/ 1334461 h 5795240"/>
              <a:gd name="connsiteX208-417" fmla="*/ 3101128 w 12641071"/>
              <a:gd name="connsiteY208-418" fmla="*/ 1594983 h 5795240"/>
              <a:gd name="connsiteX209-419" fmla="*/ 3139022 w 12641071"/>
              <a:gd name="connsiteY209-420" fmla="*/ 1334462 h 5795240"/>
              <a:gd name="connsiteX210-421" fmla="*/ 3139022 w 12641071"/>
              <a:gd name="connsiteY210-422" fmla="*/ 1334461 h 5795240"/>
              <a:gd name="connsiteX211-423" fmla="*/ 3139022 w 12641071"/>
              <a:gd name="connsiteY211-424" fmla="*/ 1334459 h 5795240"/>
              <a:gd name="connsiteX212-425" fmla="*/ 3125123 w 12641071"/>
              <a:gd name="connsiteY212-426" fmla="*/ 1317614 h 5795240"/>
              <a:gd name="connsiteX213-427" fmla="*/ 3106405 w 12641071"/>
              <a:gd name="connsiteY213-428" fmla="*/ 1283128 h 5795240"/>
              <a:gd name="connsiteX214-429" fmla="*/ 3148227 w 12641071"/>
              <a:gd name="connsiteY214-430" fmla="*/ 1329145 h 5795240"/>
              <a:gd name="connsiteX215-431" fmla="*/ 3148227 w 12641071"/>
              <a:gd name="connsiteY215-432" fmla="*/ 1329146 h 5795240"/>
              <a:gd name="connsiteX216-433" fmla="*/ 3197018 w 12641071"/>
              <a:gd name="connsiteY216-434" fmla="*/ 1382828 h 5795240"/>
              <a:gd name="connsiteX217-435" fmla="*/ 3234533 w 12641071"/>
              <a:gd name="connsiteY217-436" fmla="*/ 1432995 h 5795240"/>
              <a:gd name="connsiteX218-437" fmla="*/ 3234535 w 12641071"/>
              <a:gd name="connsiteY218-438" fmla="*/ 1432997 h 5795240"/>
              <a:gd name="connsiteX219-439" fmla="*/ 3234536 w 12641071"/>
              <a:gd name="connsiteY219-440" fmla="*/ 1432999 h 5795240"/>
              <a:gd name="connsiteX220-441" fmla="*/ 3268676 w 12641071"/>
              <a:gd name="connsiteY220-442" fmla="*/ 1461167 h 5795240"/>
              <a:gd name="connsiteX221-443" fmla="*/ 3565826 w 12641071"/>
              <a:gd name="connsiteY221-444" fmla="*/ 1551935 h 5795240"/>
              <a:gd name="connsiteX222-445" fmla="*/ 4086504 w 12641071"/>
              <a:gd name="connsiteY222-446" fmla="*/ 1127574 h 5795240"/>
              <a:gd name="connsiteX223-447" fmla="*/ 4094702 w 12641071"/>
              <a:gd name="connsiteY223-448" fmla="*/ 1046255 h 5795240"/>
              <a:gd name="connsiteX224-449" fmla="*/ 4101065 w 12641071"/>
              <a:gd name="connsiteY224-450" fmla="*/ 1044040 h 5795240"/>
              <a:gd name="connsiteX225-451" fmla="*/ 4097301 w 12641071"/>
              <a:gd name="connsiteY225-452" fmla="*/ 1118570 h 5795240"/>
              <a:gd name="connsiteX226-453" fmla="*/ 4101065 w 12641071"/>
              <a:gd name="connsiteY226-454" fmla="*/ 1044042 h 5795240"/>
              <a:gd name="connsiteX227-455" fmla="*/ 4206937 w 12641071"/>
              <a:gd name="connsiteY227-456" fmla="*/ 1007188 h 5795240"/>
              <a:gd name="connsiteX228-457" fmla="*/ 4206937 w 12641071"/>
              <a:gd name="connsiteY228-458" fmla="*/ 1007186 h 5795240"/>
              <a:gd name="connsiteX229" fmla="*/ 4101067 w 12641071"/>
              <a:gd name="connsiteY229" fmla="*/ 1044040 h 5795240"/>
              <a:gd name="connsiteX230" fmla="*/ 4103078 w 12641071"/>
              <a:gd name="connsiteY230" fmla="*/ 1004204 h 5795240"/>
              <a:gd name="connsiteX231" fmla="*/ 5215874 w 12641071"/>
              <a:gd name="connsiteY231" fmla="*/ 0 h 5795240"/>
              <a:gd name="connsiteX0-459" fmla="*/ 5964869 w 12641071"/>
              <a:gd name="connsiteY0-460" fmla="*/ 4795171 h 5795240"/>
              <a:gd name="connsiteX1-461" fmla="*/ 6019264 w 12641071"/>
              <a:gd name="connsiteY1-462" fmla="*/ 4804905 h 5795240"/>
              <a:gd name="connsiteX2-463" fmla="*/ 6036570 w 12641071"/>
              <a:gd name="connsiteY2-464" fmla="*/ 4807089 h 5795240"/>
              <a:gd name="connsiteX3-465" fmla="*/ 6019265 w 12641071"/>
              <a:gd name="connsiteY3-466" fmla="*/ 4804905 h 5795240"/>
              <a:gd name="connsiteX4-467" fmla="*/ 5964869 w 12641071"/>
              <a:gd name="connsiteY4-468" fmla="*/ 4795171 h 5795240"/>
              <a:gd name="connsiteX5-469" fmla="*/ 3682364 w 12641071"/>
              <a:gd name="connsiteY5-470" fmla="*/ 4386723 h 5795240"/>
              <a:gd name="connsiteX6-471" fmla="*/ 3772428 w 12641071"/>
              <a:gd name="connsiteY6-472" fmla="*/ 4402840 h 5795240"/>
              <a:gd name="connsiteX7-473" fmla="*/ 3772428 w 12641071"/>
              <a:gd name="connsiteY7-474" fmla="*/ 4402840 h 5795240"/>
              <a:gd name="connsiteX8-475" fmla="*/ 3682364 w 12641071"/>
              <a:gd name="connsiteY8-476" fmla="*/ 4386723 h 5795240"/>
              <a:gd name="connsiteX9-477" fmla="*/ 3190020 w 12641071"/>
              <a:gd name="connsiteY9-478" fmla="*/ 1396271 h 5795240"/>
              <a:gd name="connsiteX10-479" fmla="*/ 3190020 w 12641071"/>
              <a:gd name="connsiteY10-480" fmla="*/ 1396272 h 5795240"/>
              <a:gd name="connsiteX11-481" fmla="*/ 3202490 w 12641071"/>
              <a:gd name="connsiteY11-482" fmla="*/ 1406560 h 5795240"/>
              <a:gd name="connsiteX12-483" fmla="*/ 3190020 w 12641071"/>
              <a:gd name="connsiteY12-484" fmla="*/ 1396271 h 5795240"/>
              <a:gd name="connsiteX13-485" fmla="*/ 6034389 w 12641071"/>
              <a:gd name="connsiteY13-486" fmla="*/ 371047 h 5795240"/>
              <a:gd name="connsiteX14-487" fmla="*/ 5912002 w 12641071"/>
              <a:gd name="connsiteY14-488" fmla="*/ 413650 h 5795240"/>
              <a:gd name="connsiteX15-489" fmla="*/ 5912002 w 12641071"/>
              <a:gd name="connsiteY15-490" fmla="*/ 413650 h 5795240"/>
              <a:gd name="connsiteX16-491" fmla="*/ 6034389 w 12641071"/>
              <a:gd name="connsiteY16-492" fmla="*/ 371047 h 5795240"/>
              <a:gd name="connsiteX17-493" fmla="*/ 5215874 w 12641071"/>
              <a:gd name="connsiteY17-494" fmla="*/ 0 h 5795240"/>
              <a:gd name="connsiteX18-495" fmla="*/ 5927386 w 12641071"/>
              <a:gd name="connsiteY18-496" fmla="*/ 255427 h 5795240"/>
              <a:gd name="connsiteX19-497" fmla="*/ 5974443 w 12641071"/>
              <a:gd name="connsiteY19-498" fmla="*/ 298195 h 5795240"/>
              <a:gd name="connsiteX20-499" fmla="*/ 5974448 w 12641071"/>
              <a:gd name="connsiteY20-500" fmla="*/ 298200 h 5795240"/>
              <a:gd name="connsiteX21-501" fmla="*/ 6006819 w 12641071"/>
              <a:gd name="connsiteY21-502" fmla="*/ 327622 h 5795240"/>
              <a:gd name="connsiteX22-503" fmla="*/ 6043427 w 12641071"/>
              <a:gd name="connsiteY22-504" fmla="*/ 367901 h 5795240"/>
              <a:gd name="connsiteX23-505" fmla="*/ 6043429 w 12641071"/>
              <a:gd name="connsiteY23-506" fmla="*/ 367901 h 5795240"/>
              <a:gd name="connsiteX24-507" fmla="*/ 6079014 w 12641071"/>
              <a:gd name="connsiteY24-508" fmla="*/ 407056 h 5795240"/>
              <a:gd name="connsiteX25-509" fmla="*/ 6105193 w 12641071"/>
              <a:gd name="connsiteY25-510" fmla="*/ 442067 h 5795240"/>
              <a:gd name="connsiteX26-511" fmla="*/ 6069206 w 12641071"/>
              <a:gd name="connsiteY26-512" fmla="*/ 409359 h 5795240"/>
              <a:gd name="connsiteX27-513" fmla="*/ 6105193 w 12641071"/>
              <a:gd name="connsiteY27-514" fmla="*/ 442069 h 5795240"/>
              <a:gd name="connsiteX28-515" fmla="*/ 6143408 w 12641071"/>
              <a:gd name="connsiteY28-516" fmla="*/ 493169 h 5795240"/>
              <a:gd name="connsiteX29-517" fmla="*/ 6143427 w 12641071"/>
              <a:gd name="connsiteY29-518" fmla="*/ 493200 h 5795240"/>
              <a:gd name="connsiteX30-519" fmla="*/ 6215965 w 12641071"/>
              <a:gd name="connsiteY30-520" fmla="*/ 619406 h 5795240"/>
              <a:gd name="connsiteX31-521" fmla="*/ 6234035 w 12641071"/>
              <a:gd name="connsiteY31-522" fmla="*/ 658746 h 5795240"/>
              <a:gd name="connsiteX32-523" fmla="*/ 6274009 w 12641071"/>
              <a:gd name="connsiteY32-524" fmla="*/ 760197 h 5795240"/>
              <a:gd name="connsiteX33-525" fmla="*/ 6287839 w 12641071"/>
              <a:gd name="connsiteY33-526" fmla="*/ 801938 h 5795240"/>
              <a:gd name="connsiteX34-527" fmla="*/ 6321546 w 12641071"/>
              <a:gd name="connsiteY34-528" fmla="*/ 948207 h 5795240"/>
              <a:gd name="connsiteX35-529" fmla="*/ 6321550 w 12641071"/>
              <a:gd name="connsiteY35-530" fmla="*/ 948224 h 5795240"/>
              <a:gd name="connsiteX36-531" fmla="*/ 6334438 w 12641071"/>
              <a:gd name="connsiteY36-532" fmla="*/ 1118571 h 5795240"/>
              <a:gd name="connsiteX37-533" fmla="*/ 6334438 w 12641071"/>
              <a:gd name="connsiteY37-534" fmla="*/ 1118570 h 5795240"/>
              <a:gd name="connsiteX38-535" fmla="*/ 6321550 w 12641071"/>
              <a:gd name="connsiteY38-536" fmla="*/ 948222 h 5795240"/>
              <a:gd name="connsiteX39-537" fmla="*/ 6321546 w 12641071"/>
              <a:gd name="connsiteY39-538" fmla="*/ 948207 h 5795240"/>
              <a:gd name="connsiteX40-539" fmla="*/ 6295696 w 12641071"/>
              <a:gd name="connsiteY40-540" fmla="*/ 825653 h 5795240"/>
              <a:gd name="connsiteX41-541" fmla="*/ 6287839 w 12641071"/>
              <a:gd name="connsiteY41-542" fmla="*/ 801938 h 5795240"/>
              <a:gd name="connsiteX42-543" fmla="*/ 6284151 w 12641071"/>
              <a:gd name="connsiteY42-544" fmla="*/ 785941 h 5795240"/>
              <a:gd name="connsiteX43-545" fmla="*/ 6274009 w 12641071"/>
              <a:gd name="connsiteY43-546" fmla="*/ 760197 h 5795240"/>
              <a:gd name="connsiteX44-547" fmla="*/ 6256852 w 12641071"/>
              <a:gd name="connsiteY44-548" fmla="*/ 708420 h 5795240"/>
              <a:gd name="connsiteX45-549" fmla="*/ 6234035 w 12641071"/>
              <a:gd name="connsiteY45-550" fmla="*/ 658746 h 5795240"/>
              <a:gd name="connsiteX46-551" fmla="*/ 6224136 w 12641071"/>
              <a:gd name="connsiteY46-552" fmla="*/ 633624 h 5795240"/>
              <a:gd name="connsiteX47-553" fmla="*/ 6215965 w 12641071"/>
              <a:gd name="connsiteY47-554" fmla="*/ 619406 h 5795240"/>
              <a:gd name="connsiteX48-555" fmla="*/ 6205824 w 12641071"/>
              <a:gd name="connsiteY48-556" fmla="*/ 597325 h 5795240"/>
              <a:gd name="connsiteX49-557" fmla="*/ 6143427 w 12641071"/>
              <a:gd name="connsiteY49-558" fmla="*/ 493200 h 5795240"/>
              <a:gd name="connsiteX50-559" fmla="*/ 6143408 w 12641071"/>
              <a:gd name="connsiteY50-560" fmla="*/ 493167 h 5795240"/>
              <a:gd name="connsiteX51-561" fmla="*/ 6105193 w 12641071"/>
              <a:gd name="connsiteY51-562" fmla="*/ 442067 h 5795240"/>
              <a:gd name="connsiteX52-563" fmla="*/ 6141460 w 12641071"/>
              <a:gd name="connsiteY52-564" fmla="*/ 475027 h 5795240"/>
              <a:gd name="connsiteX53-565" fmla="*/ 6788665 w 12641071"/>
              <a:gd name="connsiteY53-566" fmla="*/ 707369 h 5795240"/>
              <a:gd name="connsiteX54-567" fmla="*/ 7184710 w 12641071"/>
              <a:gd name="connsiteY54-568" fmla="*/ 627411 h 5795240"/>
              <a:gd name="connsiteX55-569" fmla="*/ 7264545 w 12641071"/>
              <a:gd name="connsiteY55-570" fmla="*/ 588952 h 5795240"/>
              <a:gd name="connsiteX56-571" fmla="*/ 7213686 w 12641071"/>
              <a:gd name="connsiteY56-572" fmla="*/ 626983 h 5795240"/>
              <a:gd name="connsiteX57-573" fmla="*/ 7128319 w 12641071"/>
              <a:gd name="connsiteY57-574" fmla="*/ 705504 h 5795240"/>
              <a:gd name="connsiteX58-575" fmla="*/ 7083110 w 12641071"/>
              <a:gd name="connsiteY58-576" fmla="*/ 757072 h 5795240"/>
              <a:gd name="connsiteX59-577" fmla="*/ 7083111 w 12641071"/>
              <a:gd name="connsiteY59-578" fmla="*/ 757072 h 5795240"/>
              <a:gd name="connsiteX60-579" fmla="*/ 7128319 w 12641071"/>
              <a:gd name="connsiteY60-580" fmla="*/ 705506 h 5795240"/>
              <a:gd name="connsiteX61-581" fmla="*/ 7213686 w 12641071"/>
              <a:gd name="connsiteY61-582" fmla="*/ 626984 h 5795240"/>
              <a:gd name="connsiteX62-583" fmla="*/ 7264545 w 12641071"/>
              <a:gd name="connsiteY62-584" fmla="*/ 588953 h 5795240"/>
              <a:gd name="connsiteX63-585" fmla="*/ 7273651 w 12641071"/>
              <a:gd name="connsiteY63-586" fmla="*/ 584566 h 5795240"/>
              <a:gd name="connsiteX64-587" fmla="*/ 7314851 w 12641071"/>
              <a:gd name="connsiteY64-588" fmla="*/ 559537 h 5795240"/>
              <a:gd name="connsiteX65-589" fmla="*/ 7354131 w 12641071"/>
              <a:gd name="connsiteY65-590" fmla="*/ 565467 h 5795240"/>
              <a:gd name="connsiteX66-591" fmla="*/ 7429608 w 12641071"/>
              <a:gd name="connsiteY66-592" fmla="*/ 586051 h 5795240"/>
              <a:gd name="connsiteX67-593" fmla="*/ 7429611 w 12641071"/>
              <a:gd name="connsiteY67-594" fmla="*/ 586050 h 5795240"/>
              <a:gd name="connsiteX68-595" fmla="*/ 7354132 w 12641071"/>
              <a:gd name="connsiteY68-596" fmla="*/ 565465 h 5795240"/>
              <a:gd name="connsiteX69-597" fmla="*/ 7314853 w 12641071"/>
              <a:gd name="connsiteY69-598" fmla="*/ 559536 h 5795240"/>
              <a:gd name="connsiteX70-599" fmla="*/ 7314851 w 12641071"/>
              <a:gd name="connsiteY70-600" fmla="*/ 559537 h 5795240"/>
              <a:gd name="connsiteX71-601" fmla="*/ 7314849 w 12641071"/>
              <a:gd name="connsiteY71-602" fmla="*/ 559537 h 5795240"/>
              <a:gd name="connsiteX72-603" fmla="*/ 7273651 w 12641071"/>
              <a:gd name="connsiteY72-604" fmla="*/ 584565 h 5795240"/>
              <a:gd name="connsiteX73-605" fmla="*/ 7264545 w 12641071"/>
              <a:gd name="connsiteY73-606" fmla="*/ 588952 h 5795240"/>
              <a:gd name="connsiteX74-607" fmla="*/ 7296407 w 12641071"/>
              <a:gd name="connsiteY74-608" fmla="*/ 565126 h 5795240"/>
              <a:gd name="connsiteX75-609" fmla="*/ 7307447 w 12641071"/>
              <a:gd name="connsiteY75-610" fmla="*/ 558419 h 5795240"/>
              <a:gd name="connsiteX76-611" fmla="*/ 7307450 w 12641071"/>
              <a:gd name="connsiteY76-612" fmla="*/ 558419 h 5795240"/>
              <a:gd name="connsiteX77-613" fmla="*/ 7385004 w 12641071"/>
              <a:gd name="connsiteY77-614" fmla="*/ 511303 h 5795240"/>
              <a:gd name="connsiteX78-615" fmla="*/ 7391626 w 12641071"/>
              <a:gd name="connsiteY78-616" fmla="*/ 508114 h 5795240"/>
              <a:gd name="connsiteX79-617" fmla="*/ 7391631 w 12641071"/>
              <a:gd name="connsiteY79-618" fmla="*/ 508110 h 5795240"/>
              <a:gd name="connsiteX80-619" fmla="*/ 7478934 w 12641071"/>
              <a:gd name="connsiteY80-620" fmla="*/ 466053 h 5795240"/>
              <a:gd name="connsiteX81-621" fmla="*/ 7897193 w 12641071"/>
              <a:gd name="connsiteY81-622" fmla="*/ 381611 h 5795240"/>
              <a:gd name="connsiteX82-623" fmla="*/ 8788216 w 12641071"/>
              <a:gd name="connsiteY82-624" fmla="*/ 855364 h 5795240"/>
              <a:gd name="connsiteX83-625" fmla="*/ 8832362 w 12641071"/>
              <a:gd name="connsiteY83-626" fmla="*/ 928030 h 5795240"/>
              <a:gd name="connsiteX84-627" fmla="*/ 8832362 w 12641071"/>
              <a:gd name="connsiteY84-628" fmla="*/ 928033 h 5795240"/>
              <a:gd name="connsiteX85-629" fmla="*/ 8842040 w 12641071"/>
              <a:gd name="connsiteY85-630" fmla="*/ 943961 h 5795240"/>
              <a:gd name="connsiteX86-631" fmla="*/ 8856144 w 12641071"/>
              <a:gd name="connsiteY86-632" fmla="*/ 973241 h 5795240"/>
              <a:gd name="connsiteX87-633" fmla="*/ 8856145 w 12641071"/>
              <a:gd name="connsiteY87-634" fmla="*/ 973241 h 5795240"/>
              <a:gd name="connsiteX88-635" fmla="*/ 8878117 w 12641071"/>
              <a:gd name="connsiteY88-636" fmla="*/ 1018851 h 5795240"/>
              <a:gd name="connsiteX89-637" fmla="*/ 8877719 w 12641071"/>
              <a:gd name="connsiteY89-638" fmla="*/ 1018369 h 5795240"/>
              <a:gd name="connsiteX90-639" fmla="*/ 8853250 w 12641071"/>
              <a:gd name="connsiteY90-640" fmla="*/ 973288 h 5795240"/>
              <a:gd name="connsiteX91-641" fmla="*/ 8853249 w 12641071"/>
              <a:gd name="connsiteY91-642" fmla="*/ 973288 h 5795240"/>
              <a:gd name="connsiteX92-643" fmla="*/ 8853248 w 12641071"/>
              <a:gd name="connsiteY92-644" fmla="*/ 973287 h 5795240"/>
              <a:gd name="connsiteX93-645" fmla="*/ 8849677 w 12641071"/>
              <a:gd name="connsiteY93-646" fmla="*/ 973341 h 5795240"/>
              <a:gd name="connsiteX94-647" fmla="*/ 8641543 w 12641071"/>
              <a:gd name="connsiteY94-648" fmla="*/ 916577 h 5795240"/>
              <a:gd name="connsiteX95-649" fmla="*/ 8641545 w 12641071"/>
              <a:gd name="connsiteY95-650" fmla="*/ 916580 h 5795240"/>
              <a:gd name="connsiteX96-651" fmla="*/ 8849676 w 12641071"/>
              <a:gd name="connsiteY96-652" fmla="*/ 973343 h 5795240"/>
              <a:gd name="connsiteX97-653" fmla="*/ 8853248 w 12641071"/>
              <a:gd name="connsiteY97-654" fmla="*/ 973288 h 5795240"/>
              <a:gd name="connsiteX98-655" fmla="*/ 8877719 w 12641071"/>
              <a:gd name="connsiteY98-656" fmla="*/ 1018371 h 5795240"/>
              <a:gd name="connsiteX99-657" fmla="*/ 8878116 w 12641071"/>
              <a:gd name="connsiteY99-658" fmla="*/ 1018851 h 5795240"/>
              <a:gd name="connsiteX100-659" fmla="*/ 8887288 w 12641071"/>
              <a:gd name="connsiteY100-660" fmla="*/ 1037892 h 5795240"/>
              <a:gd name="connsiteX101-661" fmla="*/ 8949899 w 12641071"/>
              <a:gd name="connsiteY101-662" fmla="*/ 1239592 h 5795240"/>
              <a:gd name="connsiteX102-663" fmla="*/ 8968437 w 12641071"/>
              <a:gd name="connsiteY102-664" fmla="*/ 1423482 h 5795240"/>
              <a:gd name="connsiteX103-665" fmla="*/ 8949899 w 12641071"/>
              <a:gd name="connsiteY103-666" fmla="*/ 1239591 h 5795240"/>
              <a:gd name="connsiteX104-667" fmla="*/ 8887288 w 12641071"/>
              <a:gd name="connsiteY104-668" fmla="*/ 1037890 h 5795240"/>
              <a:gd name="connsiteX105-669" fmla="*/ 8878116 w 12641071"/>
              <a:gd name="connsiteY105-670" fmla="*/ 1018851 h 5795240"/>
              <a:gd name="connsiteX106-671" fmla="*/ 8931285 w 12641071"/>
              <a:gd name="connsiteY106-672" fmla="*/ 1083292 h 5795240"/>
              <a:gd name="connsiteX107-673" fmla="*/ 9241478 w 12641071"/>
              <a:gd name="connsiteY107-674" fmla="*/ 1211778 h 5795240"/>
              <a:gd name="connsiteX108-675" fmla="*/ 9605238 w 12641071"/>
              <a:gd name="connsiteY108-676" fmla="*/ 1018369 h 5795240"/>
              <a:gd name="connsiteX109-677" fmla="*/ 9636247 w 12641071"/>
              <a:gd name="connsiteY109-678" fmla="*/ 961241 h 5795240"/>
              <a:gd name="connsiteX110-679" fmla="*/ 9641995 w 12641071"/>
              <a:gd name="connsiteY110-680" fmla="*/ 961152 h 5795240"/>
              <a:gd name="connsiteX111-681" fmla="*/ 9584939 w 12641071"/>
              <a:gd name="connsiteY111-682" fmla="*/ 1079594 h 5795240"/>
              <a:gd name="connsiteX112-683" fmla="*/ 9546257 w 12641071"/>
              <a:gd name="connsiteY112-684" fmla="*/ 1204206 h 5795240"/>
              <a:gd name="connsiteX113-685" fmla="*/ 9584939 w 12641071"/>
              <a:gd name="connsiteY113-686" fmla="*/ 1079596 h 5795240"/>
              <a:gd name="connsiteX114-687" fmla="*/ 9641995 w 12641071"/>
              <a:gd name="connsiteY114-688" fmla="*/ 961153 h 5795240"/>
              <a:gd name="connsiteX115-689" fmla="*/ 9653069 w 12641071"/>
              <a:gd name="connsiteY115-690" fmla="*/ 960983 h 5795240"/>
              <a:gd name="connsiteX116-691" fmla="*/ 9801564 w 12641071"/>
              <a:gd name="connsiteY116-692" fmla="*/ 1196828 h 5795240"/>
              <a:gd name="connsiteX117-693" fmla="*/ 9801566 w 12641071"/>
              <a:gd name="connsiteY117-694" fmla="*/ 1196828 h 5795240"/>
              <a:gd name="connsiteX118-695" fmla="*/ 9653070 w 12641071"/>
              <a:gd name="connsiteY118-696" fmla="*/ 960982 h 5795240"/>
              <a:gd name="connsiteX119-697" fmla="*/ 9641996 w 12641071"/>
              <a:gd name="connsiteY119-698" fmla="*/ 961152 h 5795240"/>
              <a:gd name="connsiteX120-699" fmla="*/ 9651917 w 12641071"/>
              <a:gd name="connsiteY120-700" fmla="*/ 940556 h 5795240"/>
              <a:gd name="connsiteX121-701" fmla="*/ 11050508 w 12641071"/>
              <a:gd name="connsiteY121-702" fmla="*/ 108150 h 5795240"/>
              <a:gd name="connsiteX122-703" fmla="*/ 12641071 w 12641071"/>
              <a:gd name="connsiteY122-704" fmla="*/ 1698711 h 5795240"/>
              <a:gd name="connsiteX123-705" fmla="*/ 11371062 w 12641071"/>
              <a:gd name="connsiteY123-706" fmla="*/ 3256960 h 5795240"/>
              <a:gd name="connsiteX124-707" fmla="*/ 11215953 w 12641071"/>
              <a:gd name="connsiteY124-708" fmla="*/ 3280632 h 5795240"/>
              <a:gd name="connsiteX125-709" fmla="*/ 11142318 w 12641071"/>
              <a:gd name="connsiteY125-710" fmla="*/ 3276914 h 5795240"/>
              <a:gd name="connsiteX126-711" fmla="*/ 11215952 w 12641071"/>
              <a:gd name="connsiteY126-712" fmla="*/ 3280632 h 5795240"/>
              <a:gd name="connsiteX127-713" fmla="*/ 11213133 w 12641071"/>
              <a:gd name="connsiteY127-714" fmla="*/ 3281062 h 5795240"/>
              <a:gd name="connsiteX128-715" fmla="*/ 11116921 w 12641071"/>
              <a:gd name="connsiteY128-716" fmla="*/ 3285921 h 5795240"/>
              <a:gd name="connsiteX129-717" fmla="*/ 11050507 w 12641071"/>
              <a:gd name="connsiteY129-718" fmla="*/ 3289274 h 5795240"/>
              <a:gd name="connsiteX130-719" fmla="*/ 11006292 w 12641071"/>
              <a:gd name="connsiteY130-720" fmla="*/ 3287041 h 5795240"/>
              <a:gd name="connsiteX131-721" fmla="*/ 10937101 w 12641071"/>
              <a:gd name="connsiteY131-722" fmla="*/ 3297601 h 5795240"/>
              <a:gd name="connsiteX132-723" fmla="*/ 10144740 w 12641071"/>
              <a:gd name="connsiteY132-724" fmla="*/ 4089962 h 5795240"/>
              <a:gd name="connsiteX133-725" fmla="*/ 10130374 w 12641071"/>
              <a:gd name="connsiteY133-726" fmla="*/ 4184101 h 5795240"/>
              <a:gd name="connsiteX134-727" fmla="*/ 10130375 w 12641071"/>
              <a:gd name="connsiteY134-728" fmla="*/ 4184103 h 5795240"/>
              <a:gd name="connsiteX135-729" fmla="*/ 10130656 w 12641071"/>
              <a:gd name="connsiteY135-730" fmla="*/ 4185950 h 5795240"/>
              <a:gd name="connsiteX136-731" fmla="*/ 10138194 w 12641071"/>
              <a:gd name="connsiteY136-732" fmla="*/ 4335228 h 5795240"/>
              <a:gd name="connsiteX137-733" fmla="*/ 10137710 w 12641071"/>
              <a:gd name="connsiteY137-734" fmla="*/ 4344822 h 5795240"/>
              <a:gd name="connsiteX138-735" fmla="*/ 10133555 w 12641071"/>
              <a:gd name="connsiteY138-736" fmla="*/ 4427096 h 5795240"/>
              <a:gd name="connsiteX139-737" fmla="*/ 10129312 w 12641071"/>
              <a:gd name="connsiteY139-738" fmla="*/ 4399289 h 5795240"/>
              <a:gd name="connsiteX140-739" fmla="*/ 10126797 w 12641071"/>
              <a:gd name="connsiteY140-740" fmla="*/ 4349498 h 5795240"/>
              <a:gd name="connsiteX141-741" fmla="*/ 10126796 w 12641071"/>
              <a:gd name="connsiteY141-742" fmla="*/ 4349498 h 5795240"/>
              <a:gd name="connsiteX142-743" fmla="*/ 10129311 w 12641071"/>
              <a:gd name="connsiteY142-744" fmla="*/ 4399289 h 5795240"/>
              <a:gd name="connsiteX143-745" fmla="*/ 10133554 w 12641071"/>
              <a:gd name="connsiteY143-746" fmla="*/ 4427096 h 5795240"/>
              <a:gd name="connsiteX144-747" fmla="*/ 10130656 w 12641071"/>
              <a:gd name="connsiteY144-748" fmla="*/ 4484506 h 5795240"/>
              <a:gd name="connsiteX145-749" fmla="*/ 8678182 w 12641071"/>
              <a:gd name="connsiteY145-750" fmla="*/ 5795240 h 5795240"/>
              <a:gd name="connsiteX146-751" fmla="*/ 7467518 w 12641071"/>
              <a:gd name="connsiteY146-752" fmla="*/ 5151535 h 5795240"/>
              <a:gd name="connsiteX147-753" fmla="*/ 7419945 w 12641071"/>
              <a:gd name="connsiteY147-754" fmla="*/ 5073228 h 5795240"/>
              <a:gd name="connsiteX148-755" fmla="*/ 7394386 w 12641071"/>
              <a:gd name="connsiteY148-756" fmla="*/ 5031156 h 5795240"/>
              <a:gd name="connsiteX149-757" fmla="*/ 7367299 w 12641071"/>
              <a:gd name="connsiteY149-758" fmla="*/ 4974928 h 5795240"/>
              <a:gd name="connsiteX150-759" fmla="*/ 7332905 w 12641071"/>
              <a:gd name="connsiteY150-760" fmla="*/ 4903531 h 5795240"/>
              <a:gd name="connsiteX151-761" fmla="*/ 7320958 w 12641071"/>
              <a:gd name="connsiteY151-762" fmla="*/ 4870887 h 5795240"/>
              <a:gd name="connsiteX152-763" fmla="*/ 7322174 w 12641071"/>
              <a:gd name="connsiteY152-764" fmla="*/ 4872361 h 5795240"/>
              <a:gd name="connsiteX153-765" fmla="*/ 7362630 w 12641071"/>
              <a:gd name="connsiteY153-766" fmla="*/ 4938954 h 5795240"/>
              <a:gd name="connsiteX154-767" fmla="*/ 7380779 w 12641071"/>
              <a:gd name="connsiteY154-768" fmla="*/ 4976628 h 5795240"/>
              <a:gd name="connsiteX155-769" fmla="*/ 7391210 w 12641071"/>
              <a:gd name="connsiteY155-770" fmla="*/ 4977944 h 5795240"/>
              <a:gd name="connsiteX156-771" fmla="*/ 7380780 w 12641071"/>
              <a:gd name="connsiteY156-772" fmla="*/ 4976628 h 5795240"/>
              <a:gd name="connsiteX157-773" fmla="*/ 7362631 w 12641071"/>
              <a:gd name="connsiteY157-774" fmla="*/ 4938954 h 5795240"/>
              <a:gd name="connsiteX158-775" fmla="*/ 7322175 w 12641071"/>
              <a:gd name="connsiteY158-776" fmla="*/ 4872361 h 5795240"/>
              <a:gd name="connsiteX159-777" fmla="*/ 7320959 w 12641071"/>
              <a:gd name="connsiteY159-778" fmla="*/ 4870887 h 5795240"/>
              <a:gd name="connsiteX160-779" fmla="*/ 7283811 w 12641071"/>
              <a:gd name="connsiteY160-780" fmla="*/ 4769391 h 5795240"/>
              <a:gd name="connsiteX161-781" fmla="*/ 7272112 w 12641071"/>
              <a:gd name="connsiteY161-782" fmla="*/ 4718630 h 5795240"/>
              <a:gd name="connsiteX162-783" fmla="*/ 7272111 w 12641071"/>
              <a:gd name="connsiteY162-784" fmla="*/ 4718630 h 5795240"/>
              <a:gd name="connsiteX163-785" fmla="*/ 7283810 w 12641071"/>
              <a:gd name="connsiteY163-786" fmla="*/ 4769391 h 5795240"/>
              <a:gd name="connsiteX164-787" fmla="*/ 7320958 w 12641071"/>
              <a:gd name="connsiteY164-788" fmla="*/ 4870887 h 5795240"/>
              <a:gd name="connsiteX165-789" fmla="*/ 7223551 w 12641071"/>
              <a:gd name="connsiteY165-790" fmla="*/ 4752829 h 5795240"/>
              <a:gd name="connsiteX166-791" fmla="*/ 6652445 w 12641071"/>
              <a:gd name="connsiteY166-792" fmla="*/ 4516269 h 5795240"/>
              <a:gd name="connsiteX167-793" fmla="*/ 6200873 w 12641071"/>
              <a:gd name="connsiteY167-794" fmla="*/ 4654206 h 5795240"/>
              <a:gd name="connsiteX168-795" fmla="*/ 6088813 w 12641071"/>
              <a:gd name="connsiteY168-796" fmla="*/ 4746663 h 5795240"/>
              <a:gd name="connsiteX169-797" fmla="*/ 6043019 w 12641071"/>
              <a:gd name="connsiteY169-798" fmla="*/ 4807902 h 5795240"/>
              <a:gd name="connsiteX170-799" fmla="*/ 6043021 w 12641071"/>
              <a:gd name="connsiteY170-800" fmla="*/ 4807902 h 5795240"/>
              <a:gd name="connsiteX171-801" fmla="*/ 6023271 w 12641071"/>
              <a:gd name="connsiteY171-802" fmla="*/ 4834312 h 5795240"/>
              <a:gd name="connsiteX172-803" fmla="*/ 5970678 w 12641071"/>
              <a:gd name="connsiteY172-804" fmla="*/ 4892181 h 5795240"/>
              <a:gd name="connsiteX173-805" fmla="*/ 5982717 w 12641071"/>
              <a:gd name="connsiteY173-806" fmla="*/ 4872361 h 5795240"/>
              <a:gd name="connsiteX174-807" fmla="*/ 5970675 w 12641071"/>
              <a:gd name="connsiteY174-808" fmla="*/ 4892181 h 5795240"/>
              <a:gd name="connsiteX175-809" fmla="*/ 5935320 w 12641071"/>
              <a:gd name="connsiteY175-810" fmla="*/ 4931081 h 5795240"/>
              <a:gd name="connsiteX176-811" fmla="*/ 4971763 w 12641071"/>
              <a:gd name="connsiteY176-812" fmla="*/ 5330200 h 5795240"/>
              <a:gd name="connsiteX177-813" fmla="*/ 3716172 w 12641071"/>
              <a:gd name="connsiteY177-814" fmla="*/ 4497938 h 5795240"/>
              <a:gd name="connsiteX178-815" fmla="*/ 3710773 w 12641071"/>
              <a:gd name="connsiteY178-816" fmla="*/ 4483182 h 5795240"/>
              <a:gd name="connsiteX179-817" fmla="*/ 3710773 w 12641071"/>
              <a:gd name="connsiteY179-818" fmla="*/ 4483181 h 5795240"/>
              <a:gd name="connsiteX180-819" fmla="*/ 3674984 w 12641071"/>
              <a:gd name="connsiteY180-820" fmla="*/ 4385402 h 5795240"/>
              <a:gd name="connsiteX181-821" fmla="*/ 3670349 w 12641071"/>
              <a:gd name="connsiteY181-822" fmla="*/ 4372742 h 5795240"/>
              <a:gd name="connsiteX182-823" fmla="*/ 3659438 w 12641071"/>
              <a:gd name="connsiteY182-824" fmla="*/ 4330309 h 5795240"/>
              <a:gd name="connsiteX183-825" fmla="*/ 3672084 w 12641071"/>
              <a:gd name="connsiteY183-826" fmla="*/ 4353606 h 5795240"/>
              <a:gd name="connsiteX184-827" fmla="*/ 3659440 w 12641071"/>
              <a:gd name="connsiteY184-828" fmla="*/ 4330309 h 5795240"/>
              <a:gd name="connsiteX185-829" fmla="*/ 3613217 w 12641071"/>
              <a:gd name="connsiteY185-830" fmla="*/ 4245153 h 5795240"/>
              <a:gd name="connsiteX186-831" fmla="*/ 3083792 w 12641071"/>
              <a:gd name="connsiteY186-832" fmla="*/ 3963660 h 5795240"/>
              <a:gd name="connsiteX187-833" fmla="*/ 2835272 w 12641071"/>
              <a:gd name="connsiteY187-834" fmla="*/ 4013833 h 5795240"/>
              <a:gd name="connsiteX188-835" fmla="*/ 2820214 w 12641071"/>
              <a:gd name="connsiteY188-836" fmla="*/ 4022007 h 5795240"/>
              <a:gd name="connsiteX189-837" fmla="*/ 2820212 w 12641071"/>
              <a:gd name="connsiteY189-838" fmla="*/ 4022008 h 5795240"/>
              <a:gd name="connsiteX190-839" fmla="*/ 2820206 w 12641071"/>
              <a:gd name="connsiteY190-840" fmla="*/ 4022011 h 5795240"/>
              <a:gd name="connsiteX191-841" fmla="*/ 2813481 w 12641071"/>
              <a:gd name="connsiteY191-842" fmla="*/ 4027041 h 5795240"/>
              <a:gd name="connsiteX192-843" fmla="*/ 2762875 w 12641071"/>
              <a:gd name="connsiteY192-844" fmla="*/ 4057784 h 5795240"/>
              <a:gd name="connsiteX193-845" fmla="*/ 2762878 w 12641071"/>
              <a:gd name="connsiteY193-846" fmla="*/ 4057784 h 5795240"/>
              <a:gd name="connsiteX194-847" fmla="*/ 2694694 w 12641071"/>
              <a:gd name="connsiteY194-848" fmla="*/ 4099208 h 5795240"/>
              <a:gd name="connsiteX195-849" fmla="*/ 2726822 w 12641071"/>
              <a:gd name="connsiteY195-850" fmla="*/ 4072700 h 5795240"/>
              <a:gd name="connsiteX196-851" fmla="*/ 2757719 w 12641071"/>
              <a:gd name="connsiteY196-852" fmla="*/ 4055929 h 5795240"/>
              <a:gd name="connsiteX197-853" fmla="*/ 2757718 w 12641071"/>
              <a:gd name="connsiteY197-854" fmla="*/ 4055928 h 5795240"/>
              <a:gd name="connsiteX198-855" fmla="*/ 2726820 w 12641071"/>
              <a:gd name="connsiteY198-856" fmla="*/ 4072700 h 5795240"/>
              <a:gd name="connsiteX199-857" fmla="*/ 2694692 w 12641071"/>
              <a:gd name="connsiteY199-858" fmla="*/ 4099208 h 5795240"/>
              <a:gd name="connsiteX200-859" fmla="*/ 2664698 w 12641071"/>
              <a:gd name="connsiteY200-860" fmla="*/ 4117431 h 5795240"/>
              <a:gd name="connsiteX201-861" fmla="*/ 1804544 w 12641071"/>
              <a:gd name="connsiteY201-862" fmla="*/ 4335229 h 5795240"/>
              <a:gd name="connsiteX202-863" fmla="*/ 0 w 12641071"/>
              <a:gd name="connsiteY202-864" fmla="*/ 2530685 h 5795240"/>
              <a:gd name="connsiteX203-865" fmla="*/ 1804544 w 12641071"/>
              <a:gd name="connsiteY203-866" fmla="*/ 726143 h 5795240"/>
              <a:gd name="connsiteX204-867" fmla="*/ 3080549 w 12641071"/>
              <a:gd name="connsiteY204-868" fmla="*/ 1254682 h 5795240"/>
              <a:gd name="connsiteX205-869" fmla="*/ 3106404 w 12641071"/>
              <a:gd name="connsiteY205-870" fmla="*/ 1283128 h 5795240"/>
              <a:gd name="connsiteX206-871" fmla="*/ 3125122 w 12641071"/>
              <a:gd name="connsiteY206-872" fmla="*/ 1317614 h 5795240"/>
              <a:gd name="connsiteX207-873" fmla="*/ 3139022 w 12641071"/>
              <a:gd name="connsiteY207-874" fmla="*/ 1334461 h 5795240"/>
              <a:gd name="connsiteX208-875" fmla="*/ 3139022 w 12641071"/>
              <a:gd name="connsiteY208-876" fmla="*/ 1334462 h 5795240"/>
              <a:gd name="connsiteX209-877" fmla="*/ 3139022 w 12641071"/>
              <a:gd name="connsiteY209-878" fmla="*/ 1334461 h 5795240"/>
              <a:gd name="connsiteX210-879" fmla="*/ 3139022 w 12641071"/>
              <a:gd name="connsiteY210-880" fmla="*/ 1334459 h 5795240"/>
              <a:gd name="connsiteX211-881" fmla="*/ 3125123 w 12641071"/>
              <a:gd name="connsiteY211-882" fmla="*/ 1317614 h 5795240"/>
              <a:gd name="connsiteX212-883" fmla="*/ 3106405 w 12641071"/>
              <a:gd name="connsiteY212-884" fmla="*/ 1283128 h 5795240"/>
              <a:gd name="connsiteX213-885" fmla="*/ 3148227 w 12641071"/>
              <a:gd name="connsiteY213-886" fmla="*/ 1329145 h 5795240"/>
              <a:gd name="connsiteX214-887" fmla="*/ 3148227 w 12641071"/>
              <a:gd name="connsiteY214-888" fmla="*/ 1329146 h 5795240"/>
              <a:gd name="connsiteX215-889" fmla="*/ 3197018 w 12641071"/>
              <a:gd name="connsiteY215-890" fmla="*/ 1382828 h 5795240"/>
              <a:gd name="connsiteX216-891" fmla="*/ 3234533 w 12641071"/>
              <a:gd name="connsiteY216-892" fmla="*/ 1432995 h 5795240"/>
              <a:gd name="connsiteX217-893" fmla="*/ 3234535 w 12641071"/>
              <a:gd name="connsiteY217-894" fmla="*/ 1432997 h 5795240"/>
              <a:gd name="connsiteX218-895" fmla="*/ 3234536 w 12641071"/>
              <a:gd name="connsiteY218-896" fmla="*/ 1432999 h 5795240"/>
              <a:gd name="connsiteX219-897" fmla="*/ 3268676 w 12641071"/>
              <a:gd name="connsiteY219-898" fmla="*/ 1461167 h 5795240"/>
              <a:gd name="connsiteX220-899" fmla="*/ 3565826 w 12641071"/>
              <a:gd name="connsiteY220-900" fmla="*/ 1551935 h 5795240"/>
              <a:gd name="connsiteX221-901" fmla="*/ 4086504 w 12641071"/>
              <a:gd name="connsiteY221-902" fmla="*/ 1127574 h 5795240"/>
              <a:gd name="connsiteX222-903" fmla="*/ 4094702 w 12641071"/>
              <a:gd name="connsiteY222-904" fmla="*/ 1046255 h 5795240"/>
              <a:gd name="connsiteX223-905" fmla="*/ 4101065 w 12641071"/>
              <a:gd name="connsiteY223-906" fmla="*/ 1044040 h 5795240"/>
              <a:gd name="connsiteX224-907" fmla="*/ 4097301 w 12641071"/>
              <a:gd name="connsiteY224-908" fmla="*/ 1118570 h 5795240"/>
              <a:gd name="connsiteX225-909" fmla="*/ 4101065 w 12641071"/>
              <a:gd name="connsiteY225-910" fmla="*/ 1044042 h 5795240"/>
              <a:gd name="connsiteX226-911" fmla="*/ 4206937 w 12641071"/>
              <a:gd name="connsiteY226-912" fmla="*/ 1007188 h 5795240"/>
              <a:gd name="connsiteX227-913" fmla="*/ 4206937 w 12641071"/>
              <a:gd name="connsiteY227-914" fmla="*/ 1007186 h 5795240"/>
              <a:gd name="connsiteX228-915" fmla="*/ 4101067 w 12641071"/>
              <a:gd name="connsiteY228-916" fmla="*/ 1044040 h 5795240"/>
              <a:gd name="connsiteX229-917" fmla="*/ 4103078 w 12641071"/>
              <a:gd name="connsiteY229-918" fmla="*/ 1004204 h 5795240"/>
              <a:gd name="connsiteX230-919" fmla="*/ 5215874 w 12641071"/>
              <a:gd name="connsiteY230-920" fmla="*/ 0 h 5795240"/>
              <a:gd name="connsiteX0-921" fmla="*/ 5964869 w 12641071"/>
              <a:gd name="connsiteY0-922" fmla="*/ 4795171 h 5795240"/>
              <a:gd name="connsiteX1-923" fmla="*/ 6019264 w 12641071"/>
              <a:gd name="connsiteY1-924" fmla="*/ 4804905 h 5795240"/>
              <a:gd name="connsiteX2-925" fmla="*/ 6036570 w 12641071"/>
              <a:gd name="connsiteY2-926" fmla="*/ 4807089 h 5795240"/>
              <a:gd name="connsiteX3-927" fmla="*/ 6019265 w 12641071"/>
              <a:gd name="connsiteY3-928" fmla="*/ 4804905 h 5795240"/>
              <a:gd name="connsiteX4-929" fmla="*/ 5964869 w 12641071"/>
              <a:gd name="connsiteY4-930" fmla="*/ 4795171 h 5795240"/>
              <a:gd name="connsiteX5-931" fmla="*/ 3682364 w 12641071"/>
              <a:gd name="connsiteY5-932" fmla="*/ 4386723 h 5795240"/>
              <a:gd name="connsiteX6-933" fmla="*/ 3772428 w 12641071"/>
              <a:gd name="connsiteY6-934" fmla="*/ 4402840 h 5795240"/>
              <a:gd name="connsiteX7-935" fmla="*/ 3772428 w 12641071"/>
              <a:gd name="connsiteY7-936" fmla="*/ 4402840 h 5795240"/>
              <a:gd name="connsiteX8-937" fmla="*/ 3682364 w 12641071"/>
              <a:gd name="connsiteY8-938" fmla="*/ 4386723 h 5795240"/>
              <a:gd name="connsiteX9-939" fmla="*/ 3190020 w 12641071"/>
              <a:gd name="connsiteY9-940" fmla="*/ 1396271 h 5795240"/>
              <a:gd name="connsiteX10-941" fmla="*/ 3190020 w 12641071"/>
              <a:gd name="connsiteY10-942" fmla="*/ 1396272 h 5795240"/>
              <a:gd name="connsiteX11-943" fmla="*/ 3202490 w 12641071"/>
              <a:gd name="connsiteY11-944" fmla="*/ 1406560 h 5795240"/>
              <a:gd name="connsiteX12-945" fmla="*/ 3190020 w 12641071"/>
              <a:gd name="connsiteY12-946" fmla="*/ 1396271 h 5795240"/>
              <a:gd name="connsiteX13-947" fmla="*/ 6034389 w 12641071"/>
              <a:gd name="connsiteY13-948" fmla="*/ 371047 h 5795240"/>
              <a:gd name="connsiteX14-949" fmla="*/ 5912002 w 12641071"/>
              <a:gd name="connsiteY14-950" fmla="*/ 413650 h 5795240"/>
              <a:gd name="connsiteX15-951" fmla="*/ 5912002 w 12641071"/>
              <a:gd name="connsiteY15-952" fmla="*/ 413650 h 5795240"/>
              <a:gd name="connsiteX16-953" fmla="*/ 6034389 w 12641071"/>
              <a:gd name="connsiteY16-954" fmla="*/ 371047 h 5795240"/>
              <a:gd name="connsiteX17-955" fmla="*/ 5215874 w 12641071"/>
              <a:gd name="connsiteY17-956" fmla="*/ 0 h 5795240"/>
              <a:gd name="connsiteX18-957" fmla="*/ 5927386 w 12641071"/>
              <a:gd name="connsiteY18-958" fmla="*/ 255427 h 5795240"/>
              <a:gd name="connsiteX19-959" fmla="*/ 5974443 w 12641071"/>
              <a:gd name="connsiteY19-960" fmla="*/ 298195 h 5795240"/>
              <a:gd name="connsiteX20-961" fmla="*/ 5974448 w 12641071"/>
              <a:gd name="connsiteY20-962" fmla="*/ 298200 h 5795240"/>
              <a:gd name="connsiteX21-963" fmla="*/ 6006819 w 12641071"/>
              <a:gd name="connsiteY21-964" fmla="*/ 327622 h 5795240"/>
              <a:gd name="connsiteX22-965" fmla="*/ 6043427 w 12641071"/>
              <a:gd name="connsiteY22-966" fmla="*/ 367901 h 5795240"/>
              <a:gd name="connsiteX23-967" fmla="*/ 6043429 w 12641071"/>
              <a:gd name="connsiteY23-968" fmla="*/ 367901 h 5795240"/>
              <a:gd name="connsiteX24-969" fmla="*/ 6079014 w 12641071"/>
              <a:gd name="connsiteY24-970" fmla="*/ 407056 h 5795240"/>
              <a:gd name="connsiteX25-971" fmla="*/ 6105193 w 12641071"/>
              <a:gd name="connsiteY25-972" fmla="*/ 442067 h 5795240"/>
              <a:gd name="connsiteX26-973" fmla="*/ 6069206 w 12641071"/>
              <a:gd name="connsiteY26-974" fmla="*/ 409359 h 5795240"/>
              <a:gd name="connsiteX27-975" fmla="*/ 6105193 w 12641071"/>
              <a:gd name="connsiteY27-976" fmla="*/ 442069 h 5795240"/>
              <a:gd name="connsiteX28-977" fmla="*/ 6143408 w 12641071"/>
              <a:gd name="connsiteY28-978" fmla="*/ 493169 h 5795240"/>
              <a:gd name="connsiteX29-979" fmla="*/ 6143427 w 12641071"/>
              <a:gd name="connsiteY29-980" fmla="*/ 493200 h 5795240"/>
              <a:gd name="connsiteX30-981" fmla="*/ 6215965 w 12641071"/>
              <a:gd name="connsiteY30-982" fmla="*/ 619406 h 5795240"/>
              <a:gd name="connsiteX31-983" fmla="*/ 6234035 w 12641071"/>
              <a:gd name="connsiteY31-984" fmla="*/ 658746 h 5795240"/>
              <a:gd name="connsiteX32-985" fmla="*/ 6274009 w 12641071"/>
              <a:gd name="connsiteY32-986" fmla="*/ 760197 h 5795240"/>
              <a:gd name="connsiteX33-987" fmla="*/ 6287839 w 12641071"/>
              <a:gd name="connsiteY33-988" fmla="*/ 801938 h 5795240"/>
              <a:gd name="connsiteX34-989" fmla="*/ 6321546 w 12641071"/>
              <a:gd name="connsiteY34-990" fmla="*/ 948207 h 5795240"/>
              <a:gd name="connsiteX35-991" fmla="*/ 6321550 w 12641071"/>
              <a:gd name="connsiteY35-992" fmla="*/ 948224 h 5795240"/>
              <a:gd name="connsiteX36-993" fmla="*/ 6334438 w 12641071"/>
              <a:gd name="connsiteY36-994" fmla="*/ 1118571 h 5795240"/>
              <a:gd name="connsiteX37-995" fmla="*/ 6334438 w 12641071"/>
              <a:gd name="connsiteY37-996" fmla="*/ 1118570 h 5795240"/>
              <a:gd name="connsiteX38-997" fmla="*/ 6321550 w 12641071"/>
              <a:gd name="connsiteY38-998" fmla="*/ 948222 h 5795240"/>
              <a:gd name="connsiteX39-999" fmla="*/ 6321546 w 12641071"/>
              <a:gd name="connsiteY39-1000" fmla="*/ 948207 h 5795240"/>
              <a:gd name="connsiteX40-1001" fmla="*/ 6295696 w 12641071"/>
              <a:gd name="connsiteY40-1002" fmla="*/ 825653 h 5795240"/>
              <a:gd name="connsiteX41-1003" fmla="*/ 6287839 w 12641071"/>
              <a:gd name="connsiteY41-1004" fmla="*/ 801938 h 5795240"/>
              <a:gd name="connsiteX42-1005" fmla="*/ 6284151 w 12641071"/>
              <a:gd name="connsiteY42-1006" fmla="*/ 785941 h 5795240"/>
              <a:gd name="connsiteX43-1007" fmla="*/ 6274009 w 12641071"/>
              <a:gd name="connsiteY43-1008" fmla="*/ 760197 h 5795240"/>
              <a:gd name="connsiteX44-1009" fmla="*/ 6256852 w 12641071"/>
              <a:gd name="connsiteY44-1010" fmla="*/ 708420 h 5795240"/>
              <a:gd name="connsiteX45-1011" fmla="*/ 6234035 w 12641071"/>
              <a:gd name="connsiteY45-1012" fmla="*/ 658746 h 5795240"/>
              <a:gd name="connsiteX46-1013" fmla="*/ 6224136 w 12641071"/>
              <a:gd name="connsiteY46-1014" fmla="*/ 633624 h 5795240"/>
              <a:gd name="connsiteX47-1015" fmla="*/ 6215965 w 12641071"/>
              <a:gd name="connsiteY47-1016" fmla="*/ 619406 h 5795240"/>
              <a:gd name="connsiteX48-1017" fmla="*/ 6205824 w 12641071"/>
              <a:gd name="connsiteY48-1018" fmla="*/ 597325 h 5795240"/>
              <a:gd name="connsiteX49-1019" fmla="*/ 6143427 w 12641071"/>
              <a:gd name="connsiteY49-1020" fmla="*/ 493200 h 5795240"/>
              <a:gd name="connsiteX50-1021" fmla="*/ 6143408 w 12641071"/>
              <a:gd name="connsiteY50-1022" fmla="*/ 493167 h 5795240"/>
              <a:gd name="connsiteX51-1023" fmla="*/ 6105193 w 12641071"/>
              <a:gd name="connsiteY51-1024" fmla="*/ 442067 h 5795240"/>
              <a:gd name="connsiteX52-1025" fmla="*/ 6141460 w 12641071"/>
              <a:gd name="connsiteY52-1026" fmla="*/ 475027 h 5795240"/>
              <a:gd name="connsiteX53-1027" fmla="*/ 6788665 w 12641071"/>
              <a:gd name="connsiteY53-1028" fmla="*/ 707369 h 5795240"/>
              <a:gd name="connsiteX54-1029" fmla="*/ 7184710 w 12641071"/>
              <a:gd name="connsiteY54-1030" fmla="*/ 627411 h 5795240"/>
              <a:gd name="connsiteX55-1031" fmla="*/ 7264545 w 12641071"/>
              <a:gd name="connsiteY55-1032" fmla="*/ 588952 h 5795240"/>
              <a:gd name="connsiteX56-1033" fmla="*/ 7213686 w 12641071"/>
              <a:gd name="connsiteY56-1034" fmla="*/ 626983 h 5795240"/>
              <a:gd name="connsiteX57-1035" fmla="*/ 7128319 w 12641071"/>
              <a:gd name="connsiteY57-1036" fmla="*/ 705504 h 5795240"/>
              <a:gd name="connsiteX58-1037" fmla="*/ 7083110 w 12641071"/>
              <a:gd name="connsiteY58-1038" fmla="*/ 757072 h 5795240"/>
              <a:gd name="connsiteX59-1039" fmla="*/ 7083111 w 12641071"/>
              <a:gd name="connsiteY59-1040" fmla="*/ 757072 h 5795240"/>
              <a:gd name="connsiteX60-1041" fmla="*/ 7128319 w 12641071"/>
              <a:gd name="connsiteY60-1042" fmla="*/ 705506 h 5795240"/>
              <a:gd name="connsiteX61-1043" fmla="*/ 7213686 w 12641071"/>
              <a:gd name="connsiteY61-1044" fmla="*/ 626984 h 5795240"/>
              <a:gd name="connsiteX62-1045" fmla="*/ 7264545 w 12641071"/>
              <a:gd name="connsiteY62-1046" fmla="*/ 588953 h 5795240"/>
              <a:gd name="connsiteX63-1047" fmla="*/ 7273651 w 12641071"/>
              <a:gd name="connsiteY63-1048" fmla="*/ 584566 h 5795240"/>
              <a:gd name="connsiteX64-1049" fmla="*/ 7314851 w 12641071"/>
              <a:gd name="connsiteY64-1050" fmla="*/ 559537 h 5795240"/>
              <a:gd name="connsiteX65-1051" fmla="*/ 7354131 w 12641071"/>
              <a:gd name="connsiteY65-1052" fmla="*/ 565467 h 5795240"/>
              <a:gd name="connsiteX66-1053" fmla="*/ 7429608 w 12641071"/>
              <a:gd name="connsiteY66-1054" fmla="*/ 586051 h 5795240"/>
              <a:gd name="connsiteX67-1055" fmla="*/ 7429611 w 12641071"/>
              <a:gd name="connsiteY67-1056" fmla="*/ 586050 h 5795240"/>
              <a:gd name="connsiteX68-1057" fmla="*/ 7354132 w 12641071"/>
              <a:gd name="connsiteY68-1058" fmla="*/ 565465 h 5795240"/>
              <a:gd name="connsiteX69-1059" fmla="*/ 7314853 w 12641071"/>
              <a:gd name="connsiteY69-1060" fmla="*/ 559536 h 5795240"/>
              <a:gd name="connsiteX70-1061" fmla="*/ 7314851 w 12641071"/>
              <a:gd name="connsiteY70-1062" fmla="*/ 559537 h 5795240"/>
              <a:gd name="connsiteX71-1063" fmla="*/ 7314849 w 12641071"/>
              <a:gd name="connsiteY71-1064" fmla="*/ 559537 h 5795240"/>
              <a:gd name="connsiteX72-1065" fmla="*/ 7273651 w 12641071"/>
              <a:gd name="connsiteY72-1066" fmla="*/ 584565 h 5795240"/>
              <a:gd name="connsiteX73-1067" fmla="*/ 7264545 w 12641071"/>
              <a:gd name="connsiteY73-1068" fmla="*/ 588952 h 5795240"/>
              <a:gd name="connsiteX74-1069" fmla="*/ 7296407 w 12641071"/>
              <a:gd name="connsiteY74-1070" fmla="*/ 565126 h 5795240"/>
              <a:gd name="connsiteX75-1071" fmla="*/ 7307447 w 12641071"/>
              <a:gd name="connsiteY75-1072" fmla="*/ 558419 h 5795240"/>
              <a:gd name="connsiteX76-1073" fmla="*/ 7307450 w 12641071"/>
              <a:gd name="connsiteY76-1074" fmla="*/ 558419 h 5795240"/>
              <a:gd name="connsiteX77-1075" fmla="*/ 7385004 w 12641071"/>
              <a:gd name="connsiteY77-1076" fmla="*/ 511303 h 5795240"/>
              <a:gd name="connsiteX78-1077" fmla="*/ 7391626 w 12641071"/>
              <a:gd name="connsiteY78-1078" fmla="*/ 508114 h 5795240"/>
              <a:gd name="connsiteX79-1079" fmla="*/ 7391631 w 12641071"/>
              <a:gd name="connsiteY79-1080" fmla="*/ 508110 h 5795240"/>
              <a:gd name="connsiteX80-1081" fmla="*/ 7478934 w 12641071"/>
              <a:gd name="connsiteY80-1082" fmla="*/ 466053 h 5795240"/>
              <a:gd name="connsiteX81-1083" fmla="*/ 7897193 w 12641071"/>
              <a:gd name="connsiteY81-1084" fmla="*/ 381611 h 5795240"/>
              <a:gd name="connsiteX82-1085" fmla="*/ 8788216 w 12641071"/>
              <a:gd name="connsiteY82-1086" fmla="*/ 855364 h 5795240"/>
              <a:gd name="connsiteX83-1087" fmla="*/ 8832362 w 12641071"/>
              <a:gd name="connsiteY83-1088" fmla="*/ 928030 h 5795240"/>
              <a:gd name="connsiteX84-1089" fmla="*/ 8832362 w 12641071"/>
              <a:gd name="connsiteY84-1090" fmla="*/ 928033 h 5795240"/>
              <a:gd name="connsiteX85-1091" fmla="*/ 8842040 w 12641071"/>
              <a:gd name="connsiteY85-1092" fmla="*/ 943961 h 5795240"/>
              <a:gd name="connsiteX86-1093" fmla="*/ 8856144 w 12641071"/>
              <a:gd name="connsiteY86-1094" fmla="*/ 973241 h 5795240"/>
              <a:gd name="connsiteX87-1095" fmla="*/ 8856145 w 12641071"/>
              <a:gd name="connsiteY87-1096" fmla="*/ 973241 h 5795240"/>
              <a:gd name="connsiteX88-1097" fmla="*/ 8878117 w 12641071"/>
              <a:gd name="connsiteY88-1098" fmla="*/ 1018851 h 5795240"/>
              <a:gd name="connsiteX89-1099" fmla="*/ 8877719 w 12641071"/>
              <a:gd name="connsiteY89-1100" fmla="*/ 1018369 h 5795240"/>
              <a:gd name="connsiteX90-1101" fmla="*/ 8853250 w 12641071"/>
              <a:gd name="connsiteY90-1102" fmla="*/ 973288 h 5795240"/>
              <a:gd name="connsiteX91-1103" fmla="*/ 8853249 w 12641071"/>
              <a:gd name="connsiteY91-1104" fmla="*/ 973288 h 5795240"/>
              <a:gd name="connsiteX92-1105" fmla="*/ 8853248 w 12641071"/>
              <a:gd name="connsiteY92-1106" fmla="*/ 973287 h 5795240"/>
              <a:gd name="connsiteX93-1107" fmla="*/ 8849677 w 12641071"/>
              <a:gd name="connsiteY93-1108" fmla="*/ 973341 h 5795240"/>
              <a:gd name="connsiteX94-1109" fmla="*/ 8641543 w 12641071"/>
              <a:gd name="connsiteY94-1110" fmla="*/ 916577 h 5795240"/>
              <a:gd name="connsiteX95-1111" fmla="*/ 8641545 w 12641071"/>
              <a:gd name="connsiteY95-1112" fmla="*/ 916580 h 5795240"/>
              <a:gd name="connsiteX96-1113" fmla="*/ 8849676 w 12641071"/>
              <a:gd name="connsiteY96-1114" fmla="*/ 973343 h 5795240"/>
              <a:gd name="connsiteX97-1115" fmla="*/ 8853248 w 12641071"/>
              <a:gd name="connsiteY97-1116" fmla="*/ 973288 h 5795240"/>
              <a:gd name="connsiteX98-1117" fmla="*/ 8877719 w 12641071"/>
              <a:gd name="connsiteY98-1118" fmla="*/ 1018371 h 5795240"/>
              <a:gd name="connsiteX99-1119" fmla="*/ 8878116 w 12641071"/>
              <a:gd name="connsiteY99-1120" fmla="*/ 1018851 h 5795240"/>
              <a:gd name="connsiteX100-1121" fmla="*/ 8887288 w 12641071"/>
              <a:gd name="connsiteY100-1122" fmla="*/ 1037892 h 5795240"/>
              <a:gd name="connsiteX101-1123" fmla="*/ 8949899 w 12641071"/>
              <a:gd name="connsiteY101-1124" fmla="*/ 1239592 h 5795240"/>
              <a:gd name="connsiteX102-1125" fmla="*/ 8968437 w 12641071"/>
              <a:gd name="connsiteY102-1126" fmla="*/ 1423482 h 5795240"/>
              <a:gd name="connsiteX103-1127" fmla="*/ 8949899 w 12641071"/>
              <a:gd name="connsiteY103-1128" fmla="*/ 1239591 h 5795240"/>
              <a:gd name="connsiteX104-1129" fmla="*/ 8887288 w 12641071"/>
              <a:gd name="connsiteY104-1130" fmla="*/ 1037890 h 5795240"/>
              <a:gd name="connsiteX105-1131" fmla="*/ 8878116 w 12641071"/>
              <a:gd name="connsiteY105-1132" fmla="*/ 1018851 h 5795240"/>
              <a:gd name="connsiteX106-1133" fmla="*/ 8931285 w 12641071"/>
              <a:gd name="connsiteY106-1134" fmla="*/ 1083292 h 5795240"/>
              <a:gd name="connsiteX107-1135" fmla="*/ 9241478 w 12641071"/>
              <a:gd name="connsiteY107-1136" fmla="*/ 1211778 h 5795240"/>
              <a:gd name="connsiteX108-1137" fmla="*/ 9605238 w 12641071"/>
              <a:gd name="connsiteY108-1138" fmla="*/ 1018369 h 5795240"/>
              <a:gd name="connsiteX109-1139" fmla="*/ 9636247 w 12641071"/>
              <a:gd name="connsiteY109-1140" fmla="*/ 961241 h 5795240"/>
              <a:gd name="connsiteX110-1141" fmla="*/ 9641995 w 12641071"/>
              <a:gd name="connsiteY110-1142" fmla="*/ 961152 h 5795240"/>
              <a:gd name="connsiteX111-1143" fmla="*/ 9584939 w 12641071"/>
              <a:gd name="connsiteY111-1144" fmla="*/ 1079594 h 5795240"/>
              <a:gd name="connsiteX112-1145" fmla="*/ 9546257 w 12641071"/>
              <a:gd name="connsiteY112-1146" fmla="*/ 1204206 h 5795240"/>
              <a:gd name="connsiteX113-1147" fmla="*/ 9584939 w 12641071"/>
              <a:gd name="connsiteY113-1148" fmla="*/ 1079596 h 5795240"/>
              <a:gd name="connsiteX114-1149" fmla="*/ 9641995 w 12641071"/>
              <a:gd name="connsiteY114-1150" fmla="*/ 961153 h 5795240"/>
              <a:gd name="connsiteX115-1151" fmla="*/ 9653069 w 12641071"/>
              <a:gd name="connsiteY115-1152" fmla="*/ 960983 h 5795240"/>
              <a:gd name="connsiteX116-1153" fmla="*/ 9801564 w 12641071"/>
              <a:gd name="connsiteY116-1154" fmla="*/ 1196828 h 5795240"/>
              <a:gd name="connsiteX117-1155" fmla="*/ 9801566 w 12641071"/>
              <a:gd name="connsiteY117-1156" fmla="*/ 1196828 h 5795240"/>
              <a:gd name="connsiteX118-1157" fmla="*/ 9653070 w 12641071"/>
              <a:gd name="connsiteY118-1158" fmla="*/ 960982 h 5795240"/>
              <a:gd name="connsiteX119-1159" fmla="*/ 9641996 w 12641071"/>
              <a:gd name="connsiteY119-1160" fmla="*/ 961152 h 5795240"/>
              <a:gd name="connsiteX120-1161" fmla="*/ 9651917 w 12641071"/>
              <a:gd name="connsiteY120-1162" fmla="*/ 940556 h 5795240"/>
              <a:gd name="connsiteX121-1163" fmla="*/ 11050508 w 12641071"/>
              <a:gd name="connsiteY121-1164" fmla="*/ 108150 h 5795240"/>
              <a:gd name="connsiteX122-1165" fmla="*/ 12641071 w 12641071"/>
              <a:gd name="connsiteY122-1166" fmla="*/ 1698711 h 5795240"/>
              <a:gd name="connsiteX123-1167" fmla="*/ 11371062 w 12641071"/>
              <a:gd name="connsiteY123-1168" fmla="*/ 3256960 h 5795240"/>
              <a:gd name="connsiteX124-1169" fmla="*/ 11215953 w 12641071"/>
              <a:gd name="connsiteY124-1170" fmla="*/ 3280632 h 5795240"/>
              <a:gd name="connsiteX125-1171" fmla="*/ 11142318 w 12641071"/>
              <a:gd name="connsiteY125-1172" fmla="*/ 3276914 h 5795240"/>
              <a:gd name="connsiteX126-1173" fmla="*/ 11215952 w 12641071"/>
              <a:gd name="connsiteY126-1174" fmla="*/ 3280632 h 5795240"/>
              <a:gd name="connsiteX127-1175" fmla="*/ 11213133 w 12641071"/>
              <a:gd name="connsiteY127-1176" fmla="*/ 3281062 h 5795240"/>
              <a:gd name="connsiteX128-1177" fmla="*/ 11116921 w 12641071"/>
              <a:gd name="connsiteY128-1178" fmla="*/ 3285921 h 5795240"/>
              <a:gd name="connsiteX129-1179" fmla="*/ 11050507 w 12641071"/>
              <a:gd name="connsiteY129-1180" fmla="*/ 3289274 h 5795240"/>
              <a:gd name="connsiteX130-1181" fmla="*/ 11006292 w 12641071"/>
              <a:gd name="connsiteY130-1182" fmla="*/ 3287041 h 5795240"/>
              <a:gd name="connsiteX131-1183" fmla="*/ 10937101 w 12641071"/>
              <a:gd name="connsiteY131-1184" fmla="*/ 3297601 h 5795240"/>
              <a:gd name="connsiteX132-1185" fmla="*/ 10144740 w 12641071"/>
              <a:gd name="connsiteY132-1186" fmla="*/ 4089962 h 5795240"/>
              <a:gd name="connsiteX133-1187" fmla="*/ 10130374 w 12641071"/>
              <a:gd name="connsiteY133-1188" fmla="*/ 4184101 h 5795240"/>
              <a:gd name="connsiteX134-1189" fmla="*/ 10130375 w 12641071"/>
              <a:gd name="connsiteY134-1190" fmla="*/ 4184103 h 5795240"/>
              <a:gd name="connsiteX135-1191" fmla="*/ 10130656 w 12641071"/>
              <a:gd name="connsiteY135-1192" fmla="*/ 4185950 h 5795240"/>
              <a:gd name="connsiteX136-1193" fmla="*/ 10138194 w 12641071"/>
              <a:gd name="connsiteY136-1194" fmla="*/ 4335228 h 5795240"/>
              <a:gd name="connsiteX137-1195" fmla="*/ 10137710 w 12641071"/>
              <a:gd name="connsiteY137-1196" fmla="*/ 4344822 h 5795240"/>
              <a:gd name="connsiteX138-1197" fmla="*/ 10133555 w 12641071"/>
              <a:gd name="connsiteY138-1198" fmla="*/ 4427096 h 5795240"/>
              <a:gd name="connsiteX139-1199" fmla="*/ 10129312 w 12641071"/>
              <a:gd name="connsiteY139-1200" fmla="*/ 4399289 h 5795240"/>
              <a:gd name="connsiteX140-1201" fmla="*/ 10126797 w 12641071"/>
              <a:gd name="connsiteY140-1202" fmla="*/ 4349498 h 5795240"/>
              <a:gd name="connsiteX141-1203" fmla="*/ 10126796 w 12641071"/>
              <a:gd name="connsiteY141-1204" fmla="*/ 4349498 h 5795240"/>
              <a:gd name="connsiteX142-1205" fmla="*/ 10129311 w 12641071"/>
              <a:gd name="connsiteY142-1206" fmla="*/ 4399289 h 5795240"/>
              <a:gd name="connsiteX143-1207" fmla="*/ 10133554 w 12641071"/>
              <a:gd name="connsiteY143-1208" fmla="*/ 4427096 h 5795240"/>
              <a:gd name="connsiteX144-1209" fmla="*/ 10130656 w 12641071"/>
              <a:gd name="connsiteY144-1210" fmla="*/ 4484506 h 5795240"/>
              <a:gd name="connsiteX145-1211" fmla="*/ 8678182 w 12641071"/>
              <a:gd name="connsiteY145-1212" fmla="*/ 5795240 h 5795240"/>
              <a:gd name="connsiteX146-1213" fmla="*/ 7467518 w 12641071"/>
              <a:gd name="connsiteY146-1214" fmla="*/ 5151535 h 5795240"/>
              <a:gd name="connsiteX147-1215" fmla="*/ 7419945 w 12641071"/>
              <a:gd name="connsiteY147-1216" fmla="*/ 5073228 h 5795240"/>
              <a:gd name="connsiteX148-1217" fmla="*/ 7394386 w 12641071"/>
              <a:gd name="connsiteY148-1218" fmla="*/ 5031156 h 5795240"/>
              <a:gd name="connsiteX149-1219" fmla="*/ 7367299 w 12641071"/>
              <a:gd name="connsiteY149-1220" fmla="*/ 4974928 h 5795240"/>
              <a:gd name="connsiteX150-1221" fmla="*/ 7332905 w 12641071"/>
              <a:gd name="connsiteY150-1222" fmla="*/ 4903531 h 5795240"/>
              <a:gd name="connsiteX151-1223" fmla="*/ 7320958 w 12641071"/>
              <a:gd name="connsiteY151-1224" fmla="*/ 4870887 h 5795240"/>
              <a:gd name="connsiteX152-1225" fmla="*/ 7322174 w 12641071"/>
              <a:gd name="connsiteY152-1226" fmla="*/ 4872361 h 5795240"/>
              <a:gd name="connsiteX153-1227" fmla="*/ 7362630 w 12641071"/>
              <a:gd name="connsiteY153-1228" fmla="*/ 4938954 h 5795240"/>
              <a:gd name="connsiteX154-1229" fmla="*/ 7380779 w 12641071"/>
              <a:gd name="connsiteY154-1230" fmla="*/ 4976628 h 5795240"/>
              <a:gd name="connsiteX155-1231" fmla="*/ 7391210 w 12641071"/>
              <a:gd name="connsiteY155-1232" fmla="*/ 4977944 h 5795240"/>
              <a:gd name="connsiteX156-1233" fmla="*/ 7380780 w 12641071"/>
              <a:gd name="connsiteY156-1234" fmla="*/ 4976628 h 5795240"/>
              <a:gd name="connsiteX157-1235" fmla="*/ 7362631 w 12641071"/>
              <a:gd name="connsiteY157-1236" fmla="*/ 4938954 h 5795240"/>
              <a:gd name="connsiteX158-1237" fmla="*/ 7322175 w 12641071"/>
              <a:gd name="connsiteY158-1238" fmla="*/ 4872361 h 5795240"/>
              <a:gd name="connsiteX159-1239" fmla="*/ 7320959 w 12641071"/>
              <a:gd name="connsiteY159-1240" fmla="*/ 4870887 h 5795240"/>
              <a:gd name="connsiteX160-1241" fmla="*/ 7283811 w 12641071"/>
              <a:gd name="connsiteY160-1242" fmla="*/ 4769391 h 5795240"/>
              <a:gd name="connsiteX161-1243" fmla="*/ 7272112 w 12641071"/>
              <a:gd name="connsiteY161-1244" fmla="*/ 4718630 h 5795240"/>
              <a:gd name="connsiteX162-1245" fmla="*/ 7272111 w 12641071"/>
              <a:gd name="connsiteY162-1246" fmla="*/ 4718630 h 5795240"/>
              <a:gd name="connsiteX163-1247" fmla="*/ 7283810 w 12641071"/>
              <a:gd name="connsiteY163-1248" fmla="*/ 4769391 h 5795240"/>
              <a:gd name="connsiteX164-1249" fmla="*/ 7320958 w 12641071"/>
              <a:gd name="connsiteY164-1250" fmla="*/ 4870887 h 5795240"/>
              <a:gd name="connsiteX165-1251" fmla="*/ 7223551 w 12641071"/>
              <a:gd name="connsiteY165-1252" fmla="*/ 4752829 h 5795240"/>
              <a:gd name="connsiteX166-1253" fmla="*/ 6652445 w 12641071"/>
              <a:gd name="connsiteY166-1254" fmla="*/ 4516269 h 5795240"/>
              <a:gd name="connsiteX167-1255" fmla="*/ 6200873 w 12641071"/>
              <a:gd name="connsiteY167-1256" fmla="*/ 4654206 h 5795240"/>
              <a:gd name="connsiteX168-1257" fmla="*/ 6088813 w 12641071"/>
              <a:gd name="connsiteY168-1258" fmla="*/ 4746663 h 5795240"/>
              <a:gd name="connsiteX169-1259" fmla="*/ 6043019 w 12641071"/>
              <a:gd name="connsiteY169-1260" fmla="*/ 4807902 h 5795240"/>
              <a:gd name="connsiteX170-1261" fmla="*/ 6043021 w 12641071"/>
              <a:gd name="connsiteY170-1262" fmla="*/ 4807902 h 5795240"/>
              <a:gd name="connsiteX171-1263" fmla="*/ 6023271 w 12641071"/>
              <a:gd name="connsiteY171-1264" fmla="*/ 4834312 h 5795240"/>
              <a:gd name="connsiteX172-1265" fmla="*/ 5970678 w 12641071"/>
              <a:gd name="connsiteY172-1266" fmla="*/ 4892181 h 5795240"/>
              <a:gd name="connsiteX173-1267" fmla="*/ 5982717 w 12641071"/>
              <a:gd name="connsiteY173-1268" fmla="*/ 4872361 h 5795240"/>
              <a:gd name="connsiteX174-1269" fmla="*/ 5970675 w 12641071"/>
              <a:gd name="connsiteY174-1270" fmla="*/ 4892181 h 5795240"/>
              <a:gd name="connsiteX175-1271" fmla="*/ 5935320 w 12641071"/>
              <a:gd name="connsiteY175-1272" fmla="*/ 4931081 h 5795240"/>
              <a:gd name="connsiteX176-1273" fmla="*/ 4971763 w 12641071"/>
              <a:gd name="connsiteY176-1274" fmla="*/ 5330200 h 5795240"/>
              <a:gd name="connsiteX177-1275" fmla="*/ 3716172 w 12641071"/>
              <a:gd name="connsiteY177-1276" fmla="*/ 4497938 h 5795240"/>
              <a:gd name="connsiteX178-1277" fmla="*/ 3710773 w 12641071"/>
              <a:gd name="connsiteY178-1278" fmla="*/ 4483182 h 5795240"/>
              <a:gd name="connsiteX179-1279" fmla="*/ 3710773 w 12641071"/>
              <a:gd name="connsiteY179-1280" fmla="*/ 4483181 h 5795240"/>
              <a:gd name="connsiteX180-1281" fmla="*/ 3674984 w 12641071"/>
              <a:gd name="connsiteY180-1282" fmla="*/ 4385402 h 5795240"/>
              <a:gd name="connsiteX181-1283" fmla="*/ 3670349 w 12641071"/>
              <a:gd name="connsiteY181-1284" fmla="*/ 4372742 h 5795240"/>
              <a:gd name="connsiteX182-1285" fmla="*/ 3659438 w 12641071"/>
              <a:gd name="connsiteY182-1286" fmla="*/ 4330309 h 5795240"/>
              <a:gd name="connsiteX183-1287" fmla="*/ 3672084 w 12641071"/>
              <a:gd name="connsiteY183-1288" fmla="*/ 4353606 h 5795240"/>
              <a:gd name="connsiteX184-1289" fmla="*/ 3659440 w 12641071"/>
              <a:gd name="connsiteY184-1290" fmla="*/ 4330309 h 5795240"/>
              <a:gd name="connsiteX185-1291" fmla="*/ 3613217 w 12641071"/>
              <a:gd name="connsiteY185-1292" fmla="*/ 4245153 h 5795240"/>
              <a:gd name="connsiteX186-1293" fmla="*/ 3083792 w 12641071"/>
              <a:gd name="connsiteY186-1294" fmla="*/ 3963660 h 5795240"/>
              <a:gd name="connsiteX187-1295" fmla="*/ 2835272 w 12641071"/>
              <a:gd name="connsiteY187-1296" fmla="*/ 4013833 h 5795240"/>
              <a:gd name="connsiteX188-1297" fmla="*/ 2820214 w 12641071"/>
              <a:gd name="connsiteY188-1298" fmla="*/ 4022007 h 5795240"/>
              <a:gd name="connsiteX189-1299" fmla="*/ 2820212 w 12641071"/>
              <a:gd name="connsiteY189-1300" fmla="*/ 4022008 h 5795240"/>
              <a:gd name="connsiteX190-1301" fmla="*/ 2820206 w 12641071"/>
              <a:gd name="connsiteY190-1302" fmla="*/ 4022011 h 5795240"/>
              <a:gd name="connsiteX191-1303" fmla="*/ 2813481 w 12641071"/>
              <a:gd name="connsiteY191-1304" fmla="*/ 4027041 h 5795240"/>
              <a:gd name="connsiteX192-1305" fmla="*/ 2762875 w 12641071"/>
              <a:gd name="connsiteY192-1306" fmla="*/ 4057784 h 5795240"/>
              <a:gd name="connsiteX193-1307" fmla="*/ 2762878 w 12641071"/>
              <a:gd name="connsiteY193-1308" fmla="*/ 4057784 h 5795240"/>
              <a:gd name="connsiteX194-1309" fmla="*/ 2694694 w 12641071"/>
              <a:gd name="connsiteY194-1310" fmla="*/ 4099208 h 5795240"/>
              <a:gd name="connsiteX195-1311" fmla="*/ 2726822 w 12641071"/>
              <a:gd name="connsiteY195-1312" fmla="*/ 4072700 h 5795240"/>
              <a:gd name="connsiteX196-1313" fmla="*/ 2757719 w 12641071"/>
              <a:gd name="connsiteY196-1314" fmla="*/ 4055929 h 5795240"/>
              <a:gd name="connsiteX197-1315" fmla="*/ 2757718 w 12641071"/>
              <a:gd name="connsiteY197-1316" fmla="*/ 4055928 h 5795240"/>
              <a:gd name="connsiteX198-1317" fmla="*/ 2726820 w 12641071"/>
              <a:gd name="connsiteY198-1318" fmla="*/ 4072700 h 5795240"/>
              <a:gd name="connsiteX199-1319" fmla="*/ 2694692 w 12641071"/>
              <a:gd name="connsiteY199-1320" fmla="*/ 4099208 h 5795240"/>
              <a:gd name="connsiteX200-1321" fmla="*/ 2664698 w 12641071"/>
              <a:gd name="connsiteY200-1322" fmla="*/ 4117431 h 5795240"/>
              <a:gd name="connsiteX201-1323" fmla="*/ 1804544 w 12641071"/>
              <a:gd name="connsiteY201-1324" fmla="*/ 4335229 h 5795240"/>
              <a:gd name="connsiteX202-1325" fmla="*/ 0 w 12641071"/>
              <a:gd name="connsiteY202-1326" fmla="*/ 2530685 h 5795240"/>
              <a:gd name="connsiteX203-1327" fmla="*/ 1804544 w 12641071"/>
              <a:gd name="connsiteY203-1328" fmla="*/ 726143 h 5795240"/>
              <a:gd name="connsiteX204-1329" fmla="*/ 3080549 w 12641071"/>
              <a:gd name="connsiteY204-1330" fmla="*/ 1254682 h 5795240"/>
              <a:gd name="connsiteX205-1331" fmla="*/ 3106404 w 12641071"/>
              <a:gd name="connsiteY205-1332" fmla="*/ 1283128 h 5795240"/>
              <a:gd name="connsiteX206-1333" fmla="*/ 3125122 w 12641071"/>
              <a:gd name="connsiteY206-1334" fmla="*/ 1317614 h 5795240"/>
              <a:gd name="connsiteX207-1335" fmla="*/ 3139022 w 12641071"/>
              <a:gd name="connsiteY207-1336" fmla="*/ 1334461 h 5795240"/>
              <a:gd name="connsiteX208-1337" fmla="*/ 3139022 w 12641071"/>
              <a:gd name="connsiteY208-1338" fmla="*/ 1334462 h 5795240"/>
              <a:gd name="connsiteX209-1339" fmla="*/ 3139022 w 12641071"/>
              <a:gd name="connsiteY209-1340" fmla="*/ 1334461 h 5795240"/>
              <a:gd name="connsiteX210-1341" fmla="*/ 3139022 w 12641071"/>
              <a:gd name="connsiteY210-1342" fmla="*/ 1334459 h 5795240"/>
              <a:gd name="connsiteX211-1343" fmla="*/ 3125123 w 12641071"/>
              <a:gd name="connsiteY211-1344" fmla="*/ 1317614 h 5795240"/>
              <a:gd name="connsiteX212-1345" fmla="*/ 3106405 w 12641071"/>
              <a:gd name="connsiteY212-1346" fmla="*/ 1283128 h 5795240"/>
              <a:gd name="connsiteX213-1347" fmla="*/ 3148227 w 12641071"/>
              <a:gd name="connsiteY213-1348" fmla="*/ 1329145 h 5795240"/>
              <a:gd name="connsiteX214-1349" fmla="*/ 3197018 w 12641071"/>
              <a:gd name="connsiteY214-1350" fmla="*/ 1382828 h 5795240"/>
              <a:gd name="connsiteX215-1351" fmla="*/ 3234533 w 12641071"/>
              <a:gd name="connsiteY215-1352" fmla="*/ 1432995 h 5795240"/>
              <a:gd name="connsiteX216-1353" fmla="*/ 3234535 w 12641071"/>
              <a:gd name="connsiteY216-1354" fmla="*/ 1432997 h 5795240"/>
              <a:gd name="connsiteX217-1355" fmla="*/ 3234536 w 12641071"/>
              <a:gd name="connsiteY217-1356" fmla="*/ 1432999 h 5795240"/>
              <a:gd name="connsiteX218-1357" fmla="*/ 3268676 w 12641071"/>
              <a:gd name="connsiteY218-1358" fmla="*/ 1461167 h 5795240"/>
              <a:gd name="connsiteX219-1359" fmla="*/ 3565826 w 12641071"/>
              <a:gd name="connsiteY219-1360" fmla="*/ 1551935 h 5795240"/>
              <a:gd name="connsiteX220-1361" fmla="*/ 4086504 w 12641071"/>
              <a:gd name="connsiteY220-1362" fmla="*/ 1127574 h 5795240"/>
              <a:gd name="connsiteX221-1363" fmla="*/ 4094702 w 12641071"/>
              <a:gd name="connsiteY221-1364" fmla="*/ 1046255 h 5795240"/>
              <a:gd name="connsiteX222-1365" fmla="*/ 4101065 w 12641071"/>
              <a:gd name="connsiteY222-1366" fmla="*/ 1044040 h 5795240"/>
              <a:gd name="connsiteX223-1367" fmla="*/ 4097301 w 12641071"/>
              <a:gd name="connsiteY223-1368" fmla="*/ 1118570 h 5795240"/>
              <a:gd name="connsiteX224-1369" fmla="*/ 4101065 w 12641071"/>
              <a:gd name="connsiteY224-1370" fmla="*/ 1044042 h 5795240"/>
              <a:gd name="connsiteX225-1371" fmla="*/ 4206937 w 12641071"/>
              <a:gd name="connsiteY225-1372" fmla="*/ 1007188 h 5795240"/>
              <a:gd name="connsiteX226-1373" fmla="*/ 4206937 w 12641071"/>
              <a:gd name="connsiteY226-1374" fmla="*/ 1007186 h 5795240"/>
              <a:gd name="connsiteX227-1375" fmla="*/ 4101067 w 12641071"/>
              <a:gd name="connsiteY227-1376" fmla="*/ 1044040 h 5795240"/>
              <a:gd name="connsiteX228-1377" fmla="*/ 4103078 w 12641071"/>
              <a:gd name="connsiteY228-1378" fmla="*/ 1004204 h 5795240"/>
              <a:gd name="connsiteX229-1379" fmla="*/ 5215874 w 12641071"/>
              <a:gd name="connsiteY229-1380" fmla="*/ 0 h 5795240"/>
              <a:gd name="connsiteX0-1381" fmla="*/ 5964869 w 12641071"/>
              <a:gd name="connsiteY0-1382" fmla="*/ 4795171 h 5795240"/>
              <a:gd name="connsiteX1-1383" fmla="*/ 6019264 w 12641071"/>
              <a:gd name="connsiteY1-1384" fmla="*/ 4804905 h 5795240"/>
              <a:gd name="connsiteX2-1385" fmla="*/ 6036570 w 12641071"/>
              <a:gd name="connsiteY2-1386" fmla="*/ 4807089 h 5795240"/>
              <a:gd name="connsiteX3-1387" fmla="*/ 6019265 w 12641071"/>
              <a:gd name="connsiteY3-1388" fmla="*/ 4804905 h 5795240"/>
              <a:gd name="connsiteX4-1389" fmla="*/ 5964869 w 12641071"/>
              <a:gd name="connsiteY4-1390" fmla="*/ 4795171 h 5795240"/>
              <a:gd name="connsiteX5-1391" fmla="*/ 3682364 w 12641071"/>
              <a:gd name="connsiteY5-1392" fmla="*/ 4386723 h 5795240"/>
              <a:gd name="connsiteX6-1393" fmla="*/ 3772428 w 12641071"/>
              <a:gd name="connsiteY6-1394" fmla="*/ 4402840 h 5795240"/>
              <a:gd name="connsiteX7-1395" fmla="*/ 3772428 w 12641071"/>
              <a:gd name="connsiteY7-1396" fmla="*/ 4402840 h 5795240"/>
              <a:gd name="connsiteX8-1397" fmla="*/ 3682364 w 12641071"/>
              <a:gd name="connsiteY8-1398" fmla="*/ 4386723 h 5795240"/>
              <a:gd name="connsiteX9-1399" fmla="*/ 3190020 w 12641071"/>
              <a:gd name="connsiteY9-1400" fmla="*/ 1396271 h 5795240"/>
              <a:gd name="connsiteX10-1401" fmla="*/ 3190020 w 12641071"/>
              <a:gd name="connsiteY10-1402" fmla="*/ 1396272 h 5795240"/>
              <a:gd name="connsiteX11-1403" fmla="*/ 3202490 w 12641071"/>
              <a:gd name="connsiteY11-1404" fmla="*/ 1406560 h 5795240"/>
              <a:gd name="connsiteX12-1405" fmla="*/ 3190020 w 12641071"/>
              <a:gd name="connsiteY12-1406" fmla="*/ 1396271 h 5795240"/>
              <a:gd name="connsiteX13-1407" fmla="*/ 6034389 w 12641071"/>
              <a:gd name="connsiteY13-1408" fmla="*/ 371047 h 5795240"/>
              <a:gd name="connsiteX14-1409" fmla="*/ 5912002 w 12641071"/>
              <a:gd name="connsiteY14-1410" fmla="*/ 413650 h 5795240"/>
              <a:gd name="connsiteX15-1411" fmla="*/ 5912002 w 12641071"/>
              <a:gd name="connsiteY15-1412" fmla="*/ 413650 h 5795240"/>
              <a:gd name="connsiteX16-1413" fmla="*/ 6034389 w 12641071"/>
              <a:gd name="connsiteY16-1414" fmla="*/ 371047 h 5795240"/>
              <a:gd name="connsiteX17-1415" fmla="*/ 5215874 w 12641071"/>
              <a:gd name="connsiteY17-1416" fmla="*/ 0 h 5795240"/>
              <a:gd name="connsiteX18-1417" fmla="*/ 5927386 w 12641071"/>
              <a:gd name="connsiteY18-1418" fmla="*/ 255427 h 5795240"/>
              <a:gd name="connsiteX19-1419" fmla="*/ 5974443 w 12641071"/>
              <a:gd name="connsiteY19-1420" fmla="*/ 298195 h 5795240"/>
              <a:gd name="connsiteX20-1421" fmla="*/ 5974448 w 12641071"/>
              <a:gd name="connsiteY20-1422" fmla="*/ 298200 h 5795240"/>
              <a:gd name="connsiteX21-1423" fmla="*/ 6006819 w 12641071"/>
              <a:gd name="connsiteY21-1424" fmla="*/ 327622 h 5795240"/>
              <a:gd name="connsiteX22-1425" fmla="*/ 6043427 w 12641071"/>
              <a:gd name="connsiteY22-1426" fmla="*/ 367901 h 5795240"/>
              <a:gd name="connsiteX23-1427" fmla="*/ 6043429 w 12641071"/>
              <a:gd name="connsiteY23-1428" fmla="*/ 367901 h 5795240"/>
              <a:gd name="connsiteX24-1429" fmla="*/ 6079014 w 12641071"/>
              <a:gd name="connsiteY24-1430" fmla="*/ 407056 h 5795240"/>
              <a:gd name="connsiteX25-1431" fmla="*/ 6105193 w 12641071"/>
              <a:gd name="connsiteY25-1432" fmla="*/ 442067 h 5795240"/>
              <a:gd name="connsiteX26-1433" fmla="*/ 6069206 w 12641071"/>
              <a:gd name="connsiteY26-1434" fmla="*/ 409359 h 5795240"/>
              <a:gd name="connsiteX27-1435" fmla="*/ 6105193 w 12641071"/>
              <a:gd name="connsiteY27-1436" fmla="*/ 442069 h 5795240"/>
              <a:gd name="connsiteX28-1437" fmla="*/ 6143408 w 12641071"/>
              <a:gd name="connsiteY28-1438" fmla="*/ 493169 h 5795240"/>
              <a:gd name="connsiteX29-1439" fmla="*/ 6143427 w 12641071"/>
              <a:gd name="connsiteY29-1440" fmla="*/ 493200 h 5795240"/>
              <a:gd name="connsiteX30-1441" fmla="*/ 6215965 w 12641071"/>
              <a:gd name="connsiteY30-1442" fmla="*/ 619406 h 5795240"/>
              <a:gd name="connsiteX31-1443" fmla="*/ 6234035 w 12641071"/>
              <a:gd name="connsiteY31-1444" fmla="*/ 658746 h 5795240"/>
              <a:gd name="connsiteX32-1445" fmla="*/ 6274009 w 12641071"/>
              <a:gd name="connsiteY32-1446" fmla="*/ 760197 h 5795240"/>
              <a:gd name="connsiteX33-1447" fmla="*/ 6287839 w 12641071"/>
              <a:gd name="connsiteY33-1448" fmla="*/ 801938 h 5795240"/>
              <a:gd name="connsiteX34-1449" fmla="*/ 6321546 w 12641071"/>
              <a:gd name="connsiteY34-1450" fmla="*/ 948207 h 5795240"/>
              <a:gd name="connsiteX35-1451" fmla="*/ 6321550 w 12641071"/>
              <a:gd name="connsiteY35-1452" fmla="*/ 948224 h 5795240"/>
              <a:gd name="connsiteX36-1453" fmla="*/ 6334438 w 12641071"/>
              <a:gd name="connsiteY36-1454" fmla="*/ 1118571 h 5795240"/>
              <a:gd name="connsiteX37-1455" fmla="*/ 6334438 w 12641071"/>
              <a:gd name="connsiteY37-1456" fmla="*/ 1118570 h 5795240"/>
              <a:gd name="connsiteX38-1457" fmla="*/ 6321550 w 12641071"/>
              <a:gd name="connsiteY38-1458" fmla="*/ 948222 h 5795240"/>
              <a:gd name="connsiteX39-1459" fmla="*/ 6321546 w 12641071"/>
              <a:gd name="connsiteY39-1460" fmla="*/ 948207 h 5795240"/>
              <a:gd name="connsiteX40-1461" fmla="*/ 6295696 w 12641071"/>
              <a:gd name="connsiteY40-1462" fmla="*/ 825653 h 5795240"/>
              <a:gd name="connsiteX41-1463" fmla="*/ 6287839 w 12641071"/>
              <a:gd name="connsiteY41-1464" fmla="*/ 801938 h 5795240"/>
              <a:gd name="connsiteX42-1465" fmla="*/ 6284151 w 12641071"/>
              <a:gd name="connsiteY42-1466" fmla="*/ 785941 h 5795240"/>
              <a:gd name="connsiteX43-1467" fmla="*/ 6274009 w 12641071"/>
              <a:gd name="connsiteY43-1468" fmla="*/ 760197 h 5795240"/>
              <a:gd name="connsiteX44-1469" fmla="*/ 6256852 w 12641071"/>
              <a:gd name="connsiteY44-1470" fmla="*/ 708420 h 5795240"/>
              <a:gd name="connsiteX45-1471" fmla="*/ 6234035 w 12641071"/>
              <a:gd name="connsiteY45-1472" fmla="*/ 658746 h 5795240"/>
              <a:gd name="connsiteX46-1473" fmla="*/ 6224136 w 12641071"/>
              <a:gd name="connsiteY46-1474" fmla="*/ 633624 h 5795240"/>
              <a:gd name="connsiteX47-1475" fmla="*/ 6215965 w 12641071"/>
              <a:gd name="connsiteY47-1476" fmla="*/ 619406 h 5795240"/>
              <a:gd name="connsiteX48-1477" fmla="*/ 6205824 w 12641071"/>
              <a:gd name="connsiteY48-1478" fmla="*/ 597325 h 5795240"/>
              <a:gd name="connsiteX49-1479" fmla="*/ 6143427 w 12641071"/>
              <a:gd name="connsiteY49-1480" fmla="*/ 493200 h 5795240"/>
              <a:gd name="connsiteX50-1481" fmla="*/ 6143408 w 12641071"/>
              <a:gd name="connsiteY50-1482" fmla="*/ 493167 h 5795240"/>
              <a:gd name="connsiteX51-1483" fmla="*/ 6105193 w 12641071"/>
              <a:gd name="connsiteY51-1484" fmla="*/ 442067 h 5795240"/>
              <a:gd name="connsiteX52-1485" fmla="*/ 6141460 w 12641071"/>
              <a:gd name="connsiteY52-1486" fmla="*/ 475027 h 5795240"/>
              <a:gd name="connsiteX53-1487" fmla="*/ 6788665 w 12641071"/>
              <a:gd name="connsiteY53-1488" fmla="*/ 707369 h 5795240"/>
              <a:gd name="connsiteX54-1489" fmla="*/ 7184710 w 12641071"/>
              <a:gd name="connsiteY54-1490" fmla="*/ 627411 h 5795240"/>
              <a:gd name="connsiteX55-1491" fmla="*/ 7264545 w 12641071"/>
              <a:gd name="connsiteY55-1492" fmla="*/ 588952 h 5795240"/>
              <a:gd name="connsiteX56-1493" fmla="*/ 7213686 w 12641071"/>
              <a:gd name="connsiteY56-1494" fmla="*/ 626983 h 5795240"/>
              <a:gd name="connsiteX57-1495" fmla="*/ 7128319 w 12641071"/>
              <a:gd name="connsiteY57-1496" fmla="*/ 705504 h 5795240"/>
              <a:gd name="connsiteX58-1497" fmla="*/ 7083110 w 12641071"/>
              <a:gd name="connsiteY58-1498" fmla="*/ 757072 h 5795240"/>
              <a:gd name="connsiteX59-1499" fmla="*/ 7083111 w 12641071"/>
              <a:gd name="connsiteY59-1500" fmla="*/ 757072 h 5795240"/>
              <a:gd name="connsiteX60-1501" fmla="*/ 7128319 w 12641071"/>
              <a:gd name="connsiteY60-1502" fmla="*/ 705506 h 5795240"/>
              <a:gd name="connsiteX61-1503" fmla="*/ 7213686 w 12641071"/>
              <a:gd name="connsiteY61-1504" fmla="*/ 626984 h 5795240"/>
              <a:gd name="connsiteX62-1505" fmla="*/ 7264545 w 12641071"/>
              <a:gd name="connsiteY62-1506" fmla="*/ 588953 h 5795240"/>
              <a:gd name="connsiteX63-1507" fmla="*/ 7273651 w 12641071"/>
              <a:gd name="connsiteY63-1508" fmla="*/ 584566 h 5795240"/>
              <a:gd name="connsiteX64-1509" fmla="*/ 7314851 w 12641071"/>
              <a:gd name="connsiteY64-1510" fmla="*/ 559537 h 5795240"/>
              <a:gd name="connsiteX65-1511" fmla="*/ 7354131 w 12641071"/>
              <a:gd name="connsiteY65-1512" fmla="*/ 565467 h 5795240"/>
              <a:gd name="connsiteX66-1513" fmla="*/ 7429608 w 12641071"/>
              <a:gd name="connsiteY66-1514" fmla="*/ 586051 h 5795240"/>
              <a:gd name="connsiteX67-1515" fmla="*/ 7429611 w 12641071"/>
              <a:gd name="connsiteY67-1516" fmla="*/ 586050 h 5795240"/>
              <a:gd name="connsiteX68-1517" fmla="*/ 7354132 w 12641071"/>
              <a:gd name="connsiteY68-1518" fmla="*/ 565465 h 5795240"/>
              <a:gd name="connsiteX69-1519" fmla="*/ 7314853 w 12641071"/>
              <a:gd name="connsiteY69-1520" fmla="*/ 559536 h 5795240"/>
              <a:gd name="connsiteX70-1521" fmla="*/ 7314851 w 12641071"/>
              <a:gd name="connsiteY70-1522" fmla="*/ 559537 h 5795240"/>
              <a:gd name="connsiteX71-1523" fmla="*/ 7314849 w 12641071"/>
              <a:gd name="connsiteY71-1524" fmla="*/ 559537 h 5795240"/>
              <a:gd name="connsiteX72-1525" fmla="*/ 7273651 w 12641071"/>
              <a:gd name="connsiteY72-1526" fmla="*/ 584565 h 5795240"/>
              <a:gd name="connsiteX73-1527" fmla="*/ 7264545 w 12641071"/>
              <a:gd name="connsiteY73-1528" fmla="*/ 588952 h 5795240"/>
              <a:gd name="connsiteX74-1529" fmla="*/ 7296407 w 12641071"/>
              <a:gd name="connsiteY74-1530" fmla="*/ 565126 h 5795240"/>
              <a:gd name="connsiteX75-1531" fmla="*/ 7307447 w 12641071"/>
              <a:gd name="connsiteY75-1532" fmla="*/ 558419 h 5795240"/>
              <a:gd name="connsiteX76-1533" fmla="*/ 7307450 w 12641071"/>
              <a:gd name="connsiteY76-1534" fmla="*/ 558419 h 5795240"/>
              <a:gd name="connsiteX77-1535" fmla="*/ 7385004 w 12641071"/>
              <a:gd name="connsiteY77-1536" fmla="*/ 511303 h 5795240"/>
              <a:gd name="connsiteX78-1537" fmla="*/ 7391626 w 12641071"/>
              <a:gd name="connsiteY78-1538" fmla="*/ 508114 h 5795240"/>
              <a:gd name="connsiteX79-1539" fmla="*/ 7391631 w 12641071"/>
              <a:gd name="connsiteY79-1540" fmla="*/ 508110 h 5795240"/>
              <a:gd name="connsiteX80-1541" fmla="*/ 7478934 w 12641071"/>
              <a:gd name="connsiteY80-1542" fmla="*/ 466053 h 5795240"/>
              <a:gd name="connsiteX81-1543" fmla="*/ 7897193 w 12641071"/>
              <a:gd name="connsiteY81-1544" fmla="*/ 381611 h 5795240"/>
              <a:gd name="connsiteX82-1545" fmla="*/ 8788216 w 12641071"/>
              <a:gd name="connsiteY82-1546" fmla="*/ 855364 h 5795240"/>
              <a:gd name="connsiteX83-1547" fmla="*/ 8832362 w 12641071"/>
              <a:gd name="connsiteY83-1548" fmla="*/ 928030 h 5795240"/>
              <a:gd name="connsiteX84-1549" fmla="*/ 8832362 w 12641071"/>
              <a:gd name="connsiteY84-1550" fmla="*/ 928033 h 5795240"/>
              <a:gd name="connsiteX85-1551" fmla="*/ 8842040 w 12641071"/>
              <a:gd name="connsiteY85-1552" fmla="*/ 943961 h 5795240"/>
              <a:gd name="connsiteX86-1553" fmla="*/ 8856144 w 12641071"/>
              <a:gd name="connsiteY86-1554" fmla="*/ 973241 h 5795240"/>
              <a:gd name="connsiteX87-1555" fmla="*/ 8856145 w 12641071"/>
              <a:gd name="connsiteY87-1556" fmla="*/ 973241 h 5795240"/>
              <a:gd name="connsiteX88-1557" fmla="*/ 8878117 w 12641071"/>
              <a:gd name="connsiteY88-1558" fmla="*/ 1018851 h 5795240"/>
              <a:gd name="connsiteX89-1559" fmla="*/ 8877719 w 12641071"/>
              <a:gd name="connsiteY89-1560" fmla="*/ 1018369 h 5795240"/>
              <a:gd name="connsiteX90-1561" fmla="*/ 8853250 w 12641071"/>
              <a:gd name="connsiteY90-1562" fmla="*/ 973288 h 5795240"/>
              <a:gd name="connsiteX91-1563" fmla="*/ 8853249 w 12641071"/>
              <a:gd name="connsiteY91-1564" fmla="*/ 973288 h 5795240"/>
              <a:gd name="connsiteX92-1565" fmla="*/ 8853248 w 12641071"/>
              <a:gd name="connsiteY92-1566" fmla="*/ 973287 h 5795240"/>
              <a:gd name="connsiteX93-1567" fmla="*/ 8849677 w 12641071"/>
              <a:gd name="connsiteY93-1568" fmla="*/ 973341 h 5795240"/>
              <a:gd name="connsiteX94-1569" fmla="*/ 8641543 w 12641071"/>
              <a:gd name="connsiteY94-1570" fmla="*/ 916577 h 5795240"/>
              <a:gd name="connsiteX95-1571" fmla="*/ 8641545 w 12641071"/>
              <a:gd name="connsiteY95-1572" fmla="*/ 916580 h 5795240"/>
              <a:gd name="connsiteX96-1573" fmla="*/ 8849676 w 12641071"/>
              <a:gd name="connsiteY96-1574" fmla="*/ 973343 h 5795240"/>
              <a:gd name="connsiteX97-1575" fmla="*/ 8853248 w 12641071"/>
              <a:gd name="connsiteY97-1576" fmla="*/ 973288 h 5795240"/>
              <a:gd name="connsiteX98-1577" fmla="*/ 8877719 w 12641071"/>
              <a:gd name="connsiteY98-1578" fmla="*/ 1018371 h 5795240"/>
              <a:gd name="connsiteX99-1579" fmla="*/ 8878116 w 12641071"/>
              <a:gd name="connsiteY99-1580" fmla="*/ 1018851 h 5795240"/>
              <a:gd name="connsiteX100-1581" fmla="*/ 8887288 w 12641071"/>
              <a:gd name="connsiteY100-1582" fmla="*/ 1037892 h 5795240"/>
              <a:gd name="connsiteX101-1583" fmla="*/ 8949899 w 12641071"/>
              <a:gd name="connsiteY101-1584" fmla="*/ 1239592 h 5795240"/>
              <a:gd name="connsiteX102-1585" fmla="*/ 8968437 w 12641071"/>
              <a:gd name="connsiteY102-1586" fmla="*/ 1423482 h 5795240"/>
              <a:gd name="connsiteX103-1587" fmla="*/ 8949899 w 12641071"/>
              <a:gd name="connsiteY103-1588" fmla="*/ 1239591 h 5795240"/>
              <a:gd name="connsiteX104-1589" fmla="*/ 8887288 w 12641071"/>
              <a:gd name="connsiteY104-1590" fmla="*/ 1037890 h 5795240"/>
              <a:gd name="connsiteX105-1591" fmla="*/ 8878116 w 12641071"/>
              <a:gd name="connsiteY105-1592" fmla="*/ 1018851 h 5795240"/>
              <a:gd name="connsiteX106-1593" fmla="*/ 8931285 w 12641071"/>
              <a:gd name="connsiteY106-1594" fmla="*/ 1083292 h 5795240"/>
              <a:gd name="connsiteX107-1595" fmla="*/ 9241478 w 12641071"/>
              <a:gd name="connsiteY107-1596" fmla="*/ 1211778 h 5795240"/>
              <a:gd name="connsiteX108-1597" fmla="*/ 9605238 w 12641071"/>
              <a:gd name="connsiteY108-1598" fmla="*/ 1018369 h 5795240"/>
              <a:gd name="connsiteX109-1599" fmla="*/ 9636247 w 12641071"/>
              <a:gd name="connsiteY109-1600" fmla="*/ 961241 h 5795240"/>
              <a:gd name="connsiteX110-1601" fmla="*/ 9641995 w 12641071"/>
              <a:gd name="connsiteY110-1602" fmla="*/ 961152 h 5795240"/>
              <a:gd name="connsiteX111-1603" fmla="*/ 9584939 w 12641071"/>
              <a:gd name="connsiteY111-1604" fmla="*/ 1079594 h 5795240"/>
              <a:gd name="connsiteX112-1605" fmla="*/ 9546257 w 12641071"/>
              <a:gd name="connsiteY112-1606" fmla="*/ 1204206 h 5795240"/>
              <a:gd name="connsiteX113-1607" fmla="*/ 9584939 w 12641071"/>
              <a:gd name="connsiteY113-1608" fmla="*/ 1079596 h 5795240"/>
              <a:gd name="connsiteX114-1609" fmla="*/ 9641995 w 12641071"/>
              <a:gd name="connsiteY114-1610" fmla="*/ 961153 h 5795240"/>
              <a:gd name="connsiteX115-1611" fmla="*/ 9653069 w 12641071"/>
              <a:gd name="connsiteY115-1612" fmla="*/ 960983 h 5795240"/>
              <a:gd name="connsiteX116-1613" fmla="*/ 9801564 w 12641071"/>
              <a:gd name="connsiteY116-1614" fmla="*/ 1196828 h 5795240"/>
              <a:gd name="connsiteX117-1615" fmla="*/ 9801566 w 12641071"/>
              <a:gd name="connsiteY117-1616" fmla="*/ 1196828 h 5795240"/>
              <a:gd name="connsiteX118-1617" fmla="*/ 9653070 w 12641071"/>
              <a:gd name="connsiteY118-1618" fmla="*/ 960982 h 5795240"/>
              <a:gd name="connsiteX119-1619" fmla="*/ 9641996 w 12641071"/>
              <a:gd name="connsiteY119-1620" fmla="*/ 961152 h 5795240"/>
              <a:gd name="connsiteX120-1621" fmla="*/ 9651917 w 12641071"/>
              <a:gd name="connsiteY120-1622" fmla="*/ 940556 h 5795240"/>
              <a:gd name="connsiteX121-1623" fmla="*/ 11050508 w 12641071"/>
              <a:gd name="connsiteY121-1624" fmla="*/ 108150 h 5795240"/>
              <a:gd name="connsiteX122-1625" fmla="*/ 12641071 w 12641071"/>
              <a:gd name="connsiteY122-1626" fmla="*/ 1698711 h 5795240"/>
              <a:gd name="connsiteX123-1627" fmla="*/ 11371062 w 12641071"/>
              <a:gd name="connsiteY123-1628" fmla="*/ 3256960 h 5795240"/>
              <a:gd name="connsiteX124-1629" fmla="*/ 11215953 w 12641071"/>
              <a:gd name="connsiteY124-1630" fmla="*/ 3280632 h 5795240"/>
              <a:gd name="connsiteX125-1631" fmla="*/ 11142318 w 12641071"/>
              <a:gd name="connsiteY125-1632" fmla="*/ 3276914 h 5795240"/>
              <a:gd name="connsiteX126-1633" fmla="*/ 11215952 w 12641071"/>
              <a:gd name="connsiteY126-1634" fmla="*/ 3280632 h 5795240"/>
              <a:gd name="connsiteX127-1635" fmla="*/ 11213133 w 12641071"/>
              <a:gd name="connsiteY127-1636" fmla="*/ 3281062 h 5795240"/>
              <a:gd name="connsiteX128-1637" fmla="*/ 11116921 w 12641071"/>
              <a:gd name="connsiteY128-1638" fmla="*/ 3285921 h 5795240"/>
              <a:gd name="connsiteX129-1639" fmla="*/ 11050507 w 12641071"/>
              <a:gd name="connsiteY129-1640" fmla="*/ 3289274 h 5795240"/>
              <a:gd name="connsiteX130-1641" fmla="*/ 11006292 w 12641071"/>
              <a:gd name="connsiteY130-1642" fmla="*/ 3287041 h 5795240"/>
              <a:gd name="connsiteX131-1643" fmla="*/ 10937101 w 12641071"/>
              <a:gd name="connsiteY131-1644" fmla="*/ 3297601 h 5795240"/>
              <a:gd name="connsiteX132-1645" fmla="*/ 10144740 w 12641071"/>
              <a:gd name="connsiteY132-1646" fmla="*/ 4089962 h 5795240"/>
              <a:gd name="connsiteX133-1647" fmla="*/ 10130374 w 12641071"/>
              <a:gd name="connsiteY133-1648" fmla="*/ 4184101 h 5795240"/>
              <a:gd name="connsiteX134-1649" fmla="*/ 10130375 w 12641071"/>
              <a:gd name="connsiteY134-1650" fmla="*/ 4184103 h 5795240"/>
              <a:gd name="connsiteX135-1651" fmla="*/ 10130656 w 12641071"/>
              <a:gd name="connsiteY135-1652" fmla="*/ 4185950 h 5795240"/>
              <a:gd name="connsiteX136-1653" fmla="*/ 10138194 w 12641071"/>
              <a:gd name="connsiteY136-1654" fmla="*/ 4335228 h 5795240"/>
              <a:gd name="connsiteX137-1655" fmla="*/ 10137710 w 12641071"/>
              <a:gd name="connsiteY137-1656" fmla="*/ 4344822 h 5795240"/>
              <a:gd name="connsiteX138-1657" fmla="*/ 10133555 w 12641071"/>
              <a:gd name="connsiteY138-1658" fmla="*/ 4427096 h 5795240"/>
              <a:gd name="connsiteX139-1659" fmla="*/ 10129312 w 12641071"/>
              <a:gd name="connsiteY139-1660" fmla="*/ 4399289 h 5795240"/>
              <a:gd name="connsiteX140-1661" fmla="*/ 10126797 w 12641071"/>
              <a:gd name="connsiteY140-1662" fmla="*/ 4349498 h 5795240"/>
              <a:gd name="connsiteX141-1663" fmla="*/ 10126796 w 12641071"/>
              <a:gd name="connsiteY141-1664" fmla="*/ 4349498 h 5795240"/>
              <a:gd name="connsiteX142-1665" fmla="*/ 10129311 w 12641071"/>
              <a:gd name="connsiteY142-1666" fmla="*/ 4399289 h 5795240"/>
              <a:gd name="connsiteX143-1667" fmla="*/ 10133554 w 12641071"/>
              <a:gd name="connsiteY143-1668" fmla="*/ 4427096 h 5795240"/>
              <a:gd name="connsiteX144-1669" fmla="*/ 10130656 w 12641071"/>
              <a:gd name="connsiteY144-1670" fmla="*/ 4484506 h 5795240"/>
              <a:gd name="connsiteX145-1671" fmla="*/ 8678182 w 12641071"/>
              <a:gd name="connsiteY145-1672" fmla="*/ 5795240 h 5795240"/>
              <a:gd name="connsiteX146-1673" fmla="*/ 7467518 w 12641071"/>
              <a:gd name="connsiteY146-1674" fmla="*/ 5151535 h 5795240"/>
              <a:gd name="connsiteX147-1675" fmla="*/ 7419945 w 12641071"/>
              <a:gd name="connsiteY147-1676" fmla="*/ 5073228 h 5795240"/>
              <a:gd name="connsiteX148-1677" fmla="*/ 7394386 w 12641071"/>
              <a:gd name="connsiteY148-1678" fmla="*/ 5031156 h 5795240"/>
              <a:gd name="connsiteX149-1679" fmla="*/ 7367299 w 12641071"/>
              <a:gd name="connsiteY149-1680" fmla="*/ 4974928 h 5795240"/>
              <a:gd name="connsiteX150-1681" fmla="*/ 7332905 w 12641071"/>
              <a:gd name="connsiteY150-1682" fmla="*/ 4903531 h 5795240"/>
              <a:gd name="connsiteX151-1683" fmla="*/ 7320958 w 12641071"/>
              <a:gd name="connsiteY151-1684" fmla="*/ 4870887 h 5795240"/>
              <a:gd name="connsiteX152-1685" fmla="*/ 7322174 w 12641071"/>
              <a:gd name="connsiteY152-1686" fmla="*/ 4872361 h 5795240"/>
              <a:gd name="connsiteX153-1687" fmla="*/ 7362630 w 12641071"/>
              <a:gd name="connsiteY153-1688" fmla="*/ 4938954 h 5795240"/>
              <a:gd name="connsiteX154-1689" fmla="*/ 7380779 w 12641071"/>
              <a:gd name="connsiteY154-1690" fmla="*/ 4976628 h 5795240"/>
              <a:gd name="connsiteX155-1691" fmla="*/ 7391210 w 12641071"/>
              <a:gd name="connsiteY155-1692" fmla="*/ 4977944 h 5795240"/>
              <a:gd name="connsiteX156-1693" fmla="*/ 7380780 w 12641071"/>
              <a:gd name="connsiteY156-1694" fmla="*/ 4976628 h 5795240"/>
              <a:gd name="connsiteX157-1695" fmla="*/ 7362631 w 12641071"/>
              <a:gd name="connsiteY157-1696" fmla="*/ 4938954 h 5795240"/>
              <a:gd name="connsiteX158-1697" fmla="*/ 7322175 w 12641071"/>
              <a:gd name="connsiteY158-1698" fmla="*/ 4872361 h 5795240"/>
              <a:gd name="connsiteX159-1699" fmla="*/ 7320959 w 12641071"/>
              <a:gd name="connsiteY159-1700" fmla="*/ 4870887 h 5795240"/>
              <a:gd name="connsiteX160-1701" fmla="*/ 7283811 w 12641071"/>
              <a:gd name="connsiteY160-1702" fmla="*/ 4769391 h 5795240"/>
              <a:gd name="connsiteX161-1703" fmla="*/ 7272112 w 12641071"/>
              <a:gd name="connsiteY161-1704" fmla="*/ 4718630 h 5795240"/>
              <a:gd name="connsiteX162-1705" fmla="*/ 7272111 w 12641071"/>
              <a:gd name="connsiteY162-1706" fmla="*/ 4718630 h 5795240"/>
              <a:gd name="connsiteX163-1707" fmla="*/ 7283810 w 12641071"/>
              <a:gd name="connsiteY163-1708" fmla="*/ 4769391 h 5795240"/>
              <a:gd name="connsiteX164-1709" fmla="*/ 7320958 w 12641071"/>
              <a:gd name="connsiteY164-1710" fmla="*/ 4870887 h 5795240"/>
              <a:gd name="connsiteX165-1711" fmla="*/ 7223551 w 12641071"/>
              <a:gd name="connsiteY165-1712" fmla="*/ 4752829 h 5795240"/>
              <a:gd name="connsiteX166-1713" fmla="*/ 6652445 w 12641071"/>
              <a:gd name="connsiteY166-1714" fmla="*/ 4516269 h 5795240"/>
              <a:gd name="connsiteX167-1715" fmla="*/ 6200873 w 12641071"/>
              <a:gd name="connsiteY167-1716" fmla="*/ 4654206 h 5795240"/>
              <a:gd name="connsiteX168-1717" fmla="*/ 6088813 w 12641071"/>
              <a:gd name="connsiteY168-1718" fmla="*/ 4746663 h 5795240"/>
              <a:gd name="connsiteX169-1719" fmla="*/ 6043019 w 12641071"/>
              <a:gd name="connsiteY169-1720" fmla="*/ 4807902 h 5795240"/>
              <a:gd name="connsiteX170-1721" fmla="*/ 6043021 w 12641071"/>
              <a:gd name="connsiteY170-1722" fmla="*/ 4807902 h 5795240"/>
              <a:gd name="connsiteX171-1723" fmla="*/ 6023271 w 12641071"/>
              <a:gd name="connsiteY171-1724" fmla="*/ 4834312 h 5795240"/>
              <a:gd name="connsiteX172-1725" fmla="*/ 5970678 w 12641071"/>
              <a:gd name="connsiteY172-1726" fmla="*/ 4892181 h 5795240"/>
              <a:gd name="connsiteX173-1727" fmla="*/ 5982717 w 12641071"/>
              <a:gd name="connsiteY173-1728" fmla="*/ 4872361 h 5795240"/>
              <a:gd name="connsiteX174-1729" fmla="*/ 5970675 w 12641071"/>
              <a:gd name="connsiteY174-1730" fmla="*/ 4892181 h 5795240"/>
              <a:gd name="connsiteX175-1731" fmla="*/ 5935320 w 12641071"/>
              <a:gd name="connsiteY175-1732" fmla="*/ 4931081 h 5795240"/>
              <a:gd name="connsiteX176-1733" fmla="*/ 4971763 w 12641071"/>
              <a:gd name="connsiteY176-1734" fmla="*/ 5330200 h 5795240"/>
              <a:gd name="connsiteX177-1735" fmla="*/ 3716172 w 12641071"/>
              <a:gd name="connsiteY177-1736" fmla="*/ 4497938 h 5795240"/>
              <a:gd name="connsiteX178-1737" fmla="*/ 3710773 w 12641071"/>
              <a:gd name="connsiteY178-1738" fmla="*/ 4483182 h 5795240"/>
              <a:gd name="connsiteX179-1739" fmla="*/ 3710773 w 12641071"/>
              <a:gd name="connsiteY179-1740" fmla="*/ 4483181 h 5795240"/>
              <a:gd name="connsiteX180-1741" fmla="*/ 3674984 w 12641071"/>
              <a:gd name="connsiteY180-1742" fmla="*/ 4385402 h 5795240"/>
              <a:gd name="connsiteX181-1743" fmla="*/ 3670349 w 12641071"/>
              <a:gd name="connsiteY181-1744" fmla="*/ 4372742 h 5795240"/>
              <a:gd name="connsiteX182-1745" fmla="*/ 3659438 w 12641071"/>
              <a:gd name="connsiteY182-1746" fmla="*/ 4330309 h 5795240"/>
              <a:gd name="connsiteX183-1747" fmla="*/ 3672084 w 12641071"/>
              <a:gd name="connsiteY183-1748" fmla="*/ 4353606 h 5795240"/>
              <a:gd name="connsiteX184-1749" fmla="*/ 3659440 w 12641071"/>
              <a:gd name="connsiteY184-1750" fmla="*/ 4330309 h 5795240"/>
              <a:gd name="connsiteX185-1751" fmla="*/ 3613217 w 12641071"/>
              <a:gd name="connsiteY185-1752" fmla="*/ 4245153 h 5795240"/>
              <a:gd name="connsiteX186-1753" fmla="*/ 3083792 w 12641071"/>
              <a:gd name="connsiteY186-1754" fmla="*/ 3963660 h 5795240"/>
              <a:gd name="connsiteX187-1755" fmla="*/ 2835272 w 12641071"/>
              <a:gd name="connsiteY187-1756" fmla="*/ 4013833 h 5795240"/>
              <a:gd name="connsiteX188-1757" fmla="*/ 2820214 w 12641071"/>
              <a:gd name="connsiteY188-1758" fmla="*/ 4022007 h 5795240"/>
              <a:gd name="connsiteX189-1759" fmla="*/ 2820212 w 12641071"/>
              <a:gd name="connsiteY189-1760" fmla="*/ 4022008 h 5795240"/>
              <a:gd name="connsiteX190-1761" fmla="*/ 2820206 w 12641071"/>
              <a:gd name="connsiteY190-1762" fmla="*/ 4022011 h 5795240"/>
              <a:gd name="connsiteX191-1763" fmla="*/ 2813481 w 12641071"/>
              <a:gd name="connsiteY191-1764" fmla="*/ 4027041 h 5795240"/>
              <a:gd name="connsiteX192-1765" fmla="*/ 2762875 w 12641071"/>
              <a:gd name="connsiteY192-1766" fmla="*/ 4057784 h 5795240"/>
              <a:gd name="connsiteX193-1767" fmla="*/ 2762878 w 12641071"/>
              <a:gd name="connsiteY193-1768" fmla="*/ 4057784 h 5795240"/>
              <a:gd name="connsiteX194-1769" fmla="*/ 2694694 w 12641071"/>
              <a:gd name="connsiteY194-1770" fmla="*/ 4099208 h 5795240"/>
              <a:gd name="connsiteX195-1771" fmla="*/ 2726822 w 12641071"/>
              <a:gd name="connsiteY195-1772" fmla="*/ 4072700 h 5795240"/>
              <a:gd name="connsiteX196-1773" fmla="*/ 2757719 w 12641071"/>
              <a:gd name="connsiteY196-1774" fmla="*/ 4055929 h 5795240"/>
              <a:gd name="connsiteX197-1775" fmla="*/ 2757718 w 12641071"/>
              <a:gd name="connsiteY197-1776" fmla="*/ 4055928 h 5795240"/>
              <a:gd name="connsiteX198-1777" fmla="*/ 2726820 w 12641071"/>
              <a:gd name="connsiteY198-1778" fmla="*/ 4072700 h 5795240"/>
              <a:gd name="connsiteX199-1779" fmla="*/ 2694692 w 12641071"/>
              <a:gd name="connsiteY199-1780" fmla="*/ 4099208 h 5795240"/>
              <a:gd name="connsiteX200-1781" fmla="*/ 2664698 w 12641071"/>
              <a:gd name="connsiteY200-1782" fmla="*/ 4117431 h 5795240"/>
              <a:gd name="connsiteX201-1783" fmla="*/ 1804544 w 12641071"/>
              <a:gd name="connsiteY201-1784" fmla="*/ 4335229 h 5795240"/>
              <a:gd name="connsiteX202-1785" fmla="*/ 0 w 12641071"/>
              <a:gd name="connsiteY202-1786" fmla="*/ 2530685 h 5795240"/>
              <a:gd name="connsiteX203-1787" fmla="*/ 1804544 w 12641071"/>
              <a:gd name="connsiteY203-1788" fmla="*/ 726143 h 5795240"/>
              <a:gd name="connsiteX204-1789" fmla="*/ 3080549 w 12641071"/>
              <a:gd name="connsiteY204-1790" fmla="*/ 1254682 h 5795240"/>
              <a:gd name="connsiteX205-1791" fmla="*/ 3106404 w 12641071"/>
              <a:gd name="connsiteY205-1792" fmla="*/ 1283128 h 5795240"/>
              <a:gd name="connsiteX206-1793" fmla="*/ 3125122 w 12641071"/>
              <a:gd name="connsiteY206-1794" fmla="*/ 1317614 h 5795240"/>
              <a:gd name="connsiteX207-1795" fmla="*/ 3139022 w 12641071"/>
              <a:gd name="connsiteY207-1796" fmla="*/ 1334461 h 5795240"/>
              <a:gd name="connsiteX208-1797" fmla="*/ 3139022 w 12641071"/>
              <a:gd name="connsiteY208-1798" fmla="*/ 1334462 h 5795240"/>
              <a:gd name="connsiteX209-1799" fmla="*/ 3139022 w 12641071"/>
              <a:gd name="connsiteY209-1800" fmla="*/ 1334461 h 5795240"/>
              <a:gd name="connsiteX210-1801" fmla="*/ 3139022 w 12641071"/>
              <a:gd name="connsiteY210-1802" fmla="*/ 1334459 h 5795240"/>
              <a:gd name="connsiteX211-1803" fmla="*/ 3125123 w 12641071"/>
              <a:gd name="connsiteY211-1804" fmla="*/ 1317614 h 5795240"/>
              <a:gd name="connsiteX212-1805" fmla="*/ 3106405 w 12641071"/>
              <a:gd name="connsiteY212-1806" fmla="*/ 1283128 h 5795240"/>
              <a:gd name="connsiteX213-1807" fmla="*/ 3197018 w 12641071"/>
              <a:gd name="connsiteY213-1808" fmla="*/ 1382828 h 5795240"/>
              <a:gd name="connsiteX214-1809" fmla="*/ 3234533 w 12641071"/>
              <a:gd name="connsiteY214-1810" fmla="*/ 1432995 h 5795240"/>
              <a:gd name="connsiteX215-1811" fmla="*/ 3234535 w 12641071"/>
              <a:gd name="connsiteY215-1812" fmla="*/ 1432997 h 5795240"/>
              <a:gd name="connsiteX216-1813" fmla="*/ 3234536 w 12641071"/>
              <a:gd name="connsiteY216-1814" fmla="*/ 1432999 h 5795240"/>
              <a:gd name="connsiteX217-1815" fmla="*/ 3268676 w 12641071"/>
              <a:gd name="connsiteY217-1816" fmla="*/ 1461167 h 5795240"/>
              <a:gd name="connsiteX218-1817" fmla="*/ 3565826 w 12641071"/>
              <a:gd name="connsiteY218-1818" fmla="*/ 1551935 h 5795240"/>
              <a:gd name="connsiteX219-1819" fmla="*/ 4086504 w 12641071"/>
              <a:gd name="connsiteY219-1820" fmla="*/ 1127574 h 5795240"/>
              <a:gd name="connsiteX220-1821" fmla="*/ 4094702 w 12641071"/>
              <a:gd name="connsiteY220-1822" fmla="*/ 1046255 h 5795240"/>
              <a:gd name="connsiteX221-1823" fmla="*/ 4101065 w 12641071"/>
              <a:gd name="connsiteY221-1824" fmla="*/ 1044040 h 5795240"/>
              <a:gd name="connsiteX222-1825" fmla="*/ 4097301 w 12641071"/>
              <a:gd name="connsiteY222-1826" fmla="*/ 1118570 h 5795240"/>
              <a:gd name="connsiteX223-1827" fmla="*/ 4101065 w 12641071"/>
              <a:gd name="connsiteY223-1828" fmla="*/ 1044042 h 5795240"/>
              <a:gd name="connsiteX224-1829" fmla="*/ 4206937 w 12641071"/>
              <a:gd name="connsiteY224-1830" fmla="*/ 1007188 h 5795240"/>
              <a:gd name="connsiteX225-1831" fmla="*/ 4206937 w 12641071"/>
              <a:gd name="connsiteY225-1832" fmla="*/ 1007186 h 5795240"/>
              <a:gd name="connsiteX226-1833" fmla="*/ 4101067 w 12641071"/>
              <a:gd name="connsiteY226-1834" fmla="*/ 1044040 h 5795240"/>
              <a:gd name="connsiteX227-1835" fmla="*/ 4103078 w 12641071"/>
              <a:gd name="connsiteY227-1836" fmla="*/ 1004204 h 5795240"/>
              <a:gd name="connsiteX228-1837" fmla="*/ 5215874 w 12641071"/>
              <a:gd name="connsiteY228-1838" fmla="*/ 0 h 5795240"/>
              <a:gd name="connsiteX0-1839" fmla="*/ 5964869 w 12641071"/>
              <a:gd name="connsiteY0-1840" fmla="*/ 4795171 h 5795240"/>
              <a:gd name="connsiteX1-1841" fmla="*/ 6019264 w 12641071"/>
              <a:gd name="connsiteY1-1842" fmla="*/ 4804905 h 5795240"/>
              <a:gd name="connsiteX2-1843" fmla="*/ 6036570 w 12641071"/>
              <a:gd name="connsiteY2-1844" fmla="*/ 4807089 h 5795240"/>
              <a:gd name="connsiteX3-1845" fmla="*/ 6019265 w 12641071"/>
              <a:gd name="connsiteY3-1846" fmla="*/ 4804905 h 5795240"/>
              <a:gd name="connsiteX4-1847" fmla="*/ 5964869 w 12641071"/>
              <a:gd name="connsiteY4-1848" fmla="*/ 4795171 h 5795240"/>
              <a:gd name="connsiteX5-1849" fmla="*/ 3682364 w 12641071"/>
              <a:gd name="connsiteY5-1850" fmla="*/ 4386723 h 5795240"/>
              <a:gd name="connsiteX6-1851" fmla="*/ 3772428 w 12641071"/>
              <a:gd name="connsiteY6-1852" fmla="*/ 4402840 h 5795240"/>
              <a:gd name="connsiteX7-1853" fmla="*/ 3772428 w 12641071"/>
              <a:gd name="connsiteY7-1854" fmla="*/ 4402840 h 5795240"/>
              <a:gd name="connsiteX8-1855" fmla="*/ 3682364 w 12641071"/>
              <a:gd name="connsiteY8-1856" fmla="*/ 4386723 h 5795240"/>
              <a:gd name="connsiteX9-1857" fmla="*/ 3190020 w 12641071"/>
              <a:gd name="connsiteY9-1858" fmla="*/ 1396271 h 5795240"/>
              <a:gd name="connsiteX10-1859" fmla="*/ 3190020 w 12641071"/>
              <a:gd name="connsiteY10-1860" fmla="*/ 1396272 h 5795240"/>
              <a:gd name="connsiteX11-1861" fmla="*/ 3202490 w 12641071"/>
              <a:gd name="connsiteY11-1862" fmla="*/ 1406560 h 5795240"/>
              <a:gd name="connsiteX12-1863" fmla="*/ 3190020 w 12641071"/>
              <a:gd name="connsiteY12-1864" fmla="*/ 1396271 h 5795240"/>
              <a:gd name="connsiteX13-1865" fmla="*/ 6034389 w 12641071"/>
              <a:gd name="connsiteY13-1866" fmla="*/ 371047 h 5795240"/>
              <a:gd name="connsiteX14-1867" fmla="*/ 5912002 w 12641071"/>
              <a:gd name="connsiteY14-1868" fmla="*/ 413650 h 5795240"/>
              <a:gd name="connsiteX15-1869" fmla="*/ 5912002 w 12641071"/>
              <a:gd name="connsiteY15-1870" fmla="*/ 413650 h 5795240"/>
              <a:gd name="connsiteX16-1871" fmla="*/ 6034389 w 12641071"/>
              <a:gd name="connsiteY16-1872" fmla="*/ 371047 h 5795240"/>
              <a:gd name="connsiteX17-1873" fmla="*/ 5215874 w 12641071"/>
              <a:gd name="connsiteY17-1874" fmla="*/ 0 h 5795240"/>
              <a:gd name="connsiteX18-1875" fmla="*/ 5927386 w 12641071"/>
              <a:gd name="connsiteY18-1876" fmla="*/ 255427 h 5795240"/>
              <a:gd name="connsiteX19-1877" fmla="*/ 5974443 w 12641071"/>
              <a:gd name="connsiteY19-1878" fmla="*/ 298195 h 5795240"/>
              <a:gd name="connsiteX20-1879" fmla="*/ 5974448 w 12641071"/>
              <a:gd name="connsiteY20-1880" fmla="*/ 298200 h 5795240"/>
              <a:gd name="connsiteX21-1881" fmla="*/ 6006819 w 12641071"/>
              <a:gd name="connsiteY21-1882" fmla="*/ 327622 h 5795240"/>
              <a:gd name="connsiteX22-1883" fmla="*/ 6043427 w 12641071"/>
              <a:gd name="connsiteY22-1884" fmla="*/ 367901 h 5795240"/>
              <a:gd name="connsiteX23-1885" fmla="*/ 6043429 w 12641071"/>
              <a:gd name="connsiteY23-1886" fmla="*/ 367901 h 5795240"/>
              <a:gd name="connsiteX24-1887" fmla="*/ 6079014 w 12641071"/>
              <a:gd name="connsiteY24-1888" fmla="*/ 407056 h 5795240"/>
              <a:gd name="connsiteX25-1889" fmla="*/ 6105193 w 12641071"/>
              <a:gd name="connsiteY25-1890" fmla="*/ 442067 h 5795240"/>
              <a:gd name="connsiteX26-1891" fmla="*/ 6069206 w 12641071"/>
              <a:gd name="connsiteY26-1892" fmla="*/ 409359 h 5795240"/>
              <a:gd name="connsiteX27-1893" fmla="*/ 6105193 w 12641071"/>
              <a:gd name="connsiteY27-1894" fmla="*/ 442069 h 5795240"/>
              <a:gd name="connsiteX28-1895" fmla="*/ 6143408 w 12641071"/>
              <a:gd name="connsiteY28-1896" fmla="*/ 493169 h 5795240"/>
              <a:gd name="connsiteX29-1897" fmla="*/ 6143427 w 12641071"/>
              <a:gd name="connsiteY29-1898" fmla="*/ 493200 h 5795240"/>
              <a:gd name="connsiteX30-1899" fmla="*/ 6215965 w 12641071"/>
              <a:gd name="connsiteY30-1900" fmla="*/ 619406 h 5795240"/>
              <a:gd name="connsiteX31-1901" fmla="*/ 6234035 w 12641071"/>
              <a:gd name="connsiteY31-1902" fmla="*/ 658746 h 5795240"/>
              <a:gd name="connsiteX32-1903" fmla="*/ 6274009 w 12641071"/>
              <a:gd name="connsiteY32-1904" fmla="*/ 760197 h 5795240"/>
              <a:gd name="connsiteX33-1905" fmla="*/ 6287839 w 12641071"/>
              <a:gd name="connsiteY33-1906" fmla="*/ 801938 h 5795240"/>
              <a:gd name="connsiteX34-1907" fmla="*/ 6321546 w 12641071"/>
              <a:gd name="connsiteY34-1908" fmla="*/ 948207 h 5795240"/>
              <a:gd name="connsiteX35-1909" fmla="*/ 6321550 w 12641071"/>
              <a:gd name="connsiteY35-1910" fmla="*/ 948224 h 5795240"/>
              <a:gd name="connsiteX36-1911" fmla="*/ 6334438 w 12641071"/>
              <a:gd name="connsiteY36-1912" fmla="*/ 1118571 h 5795240"/>
              <a:gd name="connsiteX37-1913" fmla="*/ 6334438 w 12641071"/>
              <a:gd name="connsiteY37-1914" fmla="*/ 1118570 h 5795240"/>
              <a:gd name="connsiteX38-1915" fmla="*/ 6321550 w 12641071"/>
              <a:gd name="connsiteY38-1916" fmla="*/ 948222 h 5795240"/>
              <a:gd name="connsiteX39-1917" fmla="*/ 6321546 w 12641071"/>
              <a:gd name="connsiteY39-1918" fmla="*/ 948207 h 5795240"/>
              <a:gd name="connsiteX40-1919" fmla="*/ 6295696 w 12641071"/>
              <a:gd name="connsiteY40-1920" fmla="*/ 825653 h 5795240"/>
              <a:gd name="connsiteX41-1921" fmla="*/ 6287839 w 12641071"/>
              <a:gd name="connsiteY41-1922" fmla="*/ 801938 h 5795240"/>
              <a:gd name="connsiteX42-1923" fmla="*/ 6284151 w 12641071"/>
              <a:gd name="connsiteY42-1924" fmla="*/ 785941 h 5795240"/>
              <a:gd name="connsiteX43-1925" fmla="*/ 6274009 w 12641071"/>
              <a:gd name="connsiteY43-1926" fmla="*/ 760197 h 5795240"/>
              <a:gd name="connsiteX44-1927" fmla="*/ 6256852 w 12641071"/>
              <a:gd name="connsiteY44-1928" fmla="*/ 708420 h 5795240"/>
              <a:gd name="connsiteX45-1929" fmla="*/ 6234035 w 12641071"/>
              <a:gd name="connsiteY45-1930" fmla="*/ 658746 h 5795240"/>
              <a:gd name="connsiteX46-1931" fmla="*/ 6224136 w 12641071"/>
              <a:gd name="connsiteY46-1932" fmla="*/ 633624 h 5795240"/>
              <a:gd name="connsiteX47-1933" fmla="*/ 6215965 w 12641071"/>
              <a:gd name="connsiteY47-1934" fmla="*/ 619406 h 5795240"/>
              <a:gd name="connsiteX48-1935" fmla="*/ 6205824 w 12641071"/>
              <a:gd name="connsiteY48-1936" fmla="*/ 597325 h 5795240"/>
              <a:gd name="connsiteX49-1937" fmla="*/ 6143427 w 12641071"/>
              <a:gd name="connsiteY49-1938" fmla="*/ 493200 h 5795240"/>
              <a:gd name="connsiteX50-1939" fmla="*/ 6143408 w 12641071"/>
              <a:gd name="connsiteY50-1940" fmla="*/ 493167 h 5795240"/>
              <a:gd name="connsiteX51-1941" fmla="*/ 6105193 w 12641071"/>
              <a:gd name="connsiteY51-1942" fmla="*/ 442067 h 5795240"/>
              <a:gd name="connsiteX52-1943" fmla="*/ 6141460 w 12641071"/>
              <a:gd name="connsiteY52-1944" fmla="*/ 475027 h 5795240"/>
              <a:gd name="connsiteX53-1945" fmla="*/ 6788665 w 12641071"/>
              <a:gd name="connsiteY53-1946" fmla="*/ 707369 h 5795240"/>
              <a:gd name="connsiteX54-1947" fmla="*/ 7184710 w 12641071"/>
              <a:gd name="connsiteY54-1948" fmla="*/ 627411 h 5795240"/>
              <a:gd name="connsiteX55-1949" fmla="*/ 7264545 w 12641071"/>
              <a:gd name="connsiteY55-1950" fmla="*/ 588952 h 5795240"/>
              <a:gd name="connsiteX56-1951" fmla="*/ 7213686 w 12641071"/>
              <a:gd name="connsiteY56-1952" fmla="*/ 626983 h 5795240"/>
              <a:gd name="connsiteX57-1953" fmla="*/ 7128319 w 12641071"/>
              <a:gd name="connsiteY57-1954" fmla="*/ 705504 h 5795240"/>
              <a:gd name="connsiteX58-1955" fmla="*/ 7083110 w 12641071"/>
              <a:gd name="connsiteY58-1956" fmla="*/ 757072 h 5795240"/>
              <a:gd name="connsiteX59-1957" fmla="*/ 7083111 w 12641071"/>
              <a:gd name="connsiteY59-1958" fmla="*/ 757072 h 5795240"/>
              <a:gd name="connsiteX60-1959" fmla="*/ 7128319 w 12641071"/>
              <a:gd name="connsiteY60-1960" fmla="*/ 705506 h 5795240"/>
              <a:gd name="connsiteX61-1961" fmla="*/ 7213686 w 12641071"/>
              <a:gd name="connsiteY61-1962" fmla="*/ 626984 h 5795240"/>
              <a:gd name="connsiteX62-1963" fmla="*/ 7264545 w 12641071"/>
              <a:gd name="connsiteY62-1964" fmla="*/ 588953 h 5795240"/>
              <a:gd name="connsiteX63-1965" fmla="*/ 7273651 w 12641071"/>
              <a:gd name="connsiteY63-1966" fmla="*/ 584566 h 5795240"/>
              <a:gd name="connsiteX64-1967" fmla="*/ 7314851 w 12641071"/>
              <a:gd name="connsiteY64-1968" fmla="*/ 559537 h 5795240"/>
              <a:gd name="connsiteX65-1969" fmla="*/ 7354131 w 12641071"/>
              <a:gd name="connsiteY65-1970" fmla="*/ 565467 h 5795240"/>
              <a:gd name="connsiteX66-1971" fmla="*/ 7429608 w 12641071"/>
              <a:gd name="connsiteY66-1972" fmla="*/ 586051 h 5795240"/>
              <a:gd name="connsiteX67-1973" fmla="*/ 7429611 w 12641071"/>
              <a:gd name="connsiteY67-1974" fmla="*/ 586050 h 5795240"/>
              <a:gd name="connsiteX68-1975" fmla="*/ 7354132 w 12641071"/>
              <a:gd name="connsiteY68-1976" fmla="*/ 565465 h 5795240"/>
              <a:gd name="connsiteX69-1977" fmla="*/ 7314853 w 12641071"/>
              <a:gd name="connsiteY69-1978" fmla="*/ 559536 h 5795240"/>
              <a:gd name="connsiteX70-1979" fmla="*/ 7314851 w 12641071"/>
              <a:gd name="connsiteY70-1980" fmla="*/ 559537 h 5795240"/>
              <a:gd name="connsiteX71-1981" fmla="*/ 7314849 w 12641071"/>
              <a:gd name="connsiteY71-1982" fmla="*/ 559537 h 5795240"/>
              <a:gd name="connsiteX72-1983" fmla="*/ 7273651 w 12641071"/>
              <a:gd name="connsiteY72-1984" fmla="*/ 584565 h 5795240"/>
              <a:gd name="connsiteX73-1985" fmla="*/ 7264545 w 12641071"/>
              <a:gd name="connsiteY73-1986" fmla="*/ 588952 h 5795240"/>
              <a:gd name="connsiteX74-1987" fmla="*/ 7296407 w 12641071"/>
              <a:gd name="connsiteY74-1988" fmla="*/ 565126 h 5795240"/>
              <a:gd name="connsiteX75-1989" fmla="*/ 7307447 w 12641071"/>
              <a:gd name="connsiteY75-1990" fmla="*/ 558419 h 5795240"/>
              <a:gd name="connsiteX76-1991" fmla="*/ 7307450 w 12641071"/>
              <a:gd name="connsiteY76-1992" fmla="*/ 558419 h 5795240"/>
              <a:gd name="connsiteX77-1993" fmla="*/ 7385004 w 12641071"/>
              <a:gd name="connsiteY77-1994" fmla="*/ 511303 h 5795240"/>
              <a:gd name="connsiteX78-1995" fmla="*/ 7391626 w 12641071"/>
              <a:gd name="connsiteY78-1996" fmla="*/ 508114 h 5795240"/>
              <a:gd name="connsiteX79-1997" fmla="*/ 7391631 w 12641071"/>
              <a:gd name="connsiteY79-1998" fmla="*/ 508110 h 5795240"/>
              <a:gd name="connsiteX80-1999" fmla="*/ 7478934 w 12641071"/>
              <a:gd name="connsiteY80-2000" fmla="*/ 466053 h 5795240"/>
              <a:gd name="connsiteX81-2001" fmla="*/ 7897193 w 12641071"/>
              <a:gd name="connsiteY81-2002" fmla="*/ 381611 h 5795240"/>
              <a:gd name="connsiteX82-2003" fmla="*/ 8788216 w 12641071"/>
              <a:gd name="connsiteY82-2004" fmla="*/ 855364 h 5795240"/>
              <a:gd name="connsiteX83-2005" fmla="*/ 8832362 w 12641071"/>
              <a:gd name="connsiteY83-2006" fmla="*/ 928030 h 5795240"/>
              <a:gd name="connsiteX84-2007" fmla="*/ 8832362 w 12641071"/>
              <a:gd name="connsiteY84-2008" fmla="*/ 928033 h 5795240"/>
              <a:gd name="connsiteX85-2009" fmla="*/ 8842040 w 12641071"/>
              <a:gd name="connsiteY85-2010" fmla="*/ 943961 h 5795240"/>
              <a:gd name="connsiteX86-2011" fmla="*/ 8856144 w 12641071"/>
              <a:gd name="connsiteY86-2012" fmla="*/ 973241 h 5795240"/>
              <a:gd name="connsiteX87-2013" fmla="*/ 8856145 w 12641071"/>
              <a:gd name="connsiteY87-2014" fmla="*/ 973241 h 5795240"/>
              <a:gd name="connsiteX88-2015" fmla="*/ 8878117 w 12641071"/>
              <a:gd name="connsiteY88-2016" fmla="*/ 1018851 h 5795240"/>
              <a:gd name="connsiteX89-2017" fmla="*/ 8877719 w 12641071"/>
              <a:gd name="connsiteY89-2018" fmla="*/ 1018369 h 5795240"/>
              <a:gd name="connsiteX90-2019" fmla="*/ 8853250 w 12641071"/>
              <a:gd name="connsiteY90-2020" fmla="*/ 973288 h 5795240"/>
              <a:gd name="connsiteX91-2021" fmla="*/ 8853249 w 12641071"/>
              <a:gd name="connsiteY91-2022" fmla="*/ 973288 h 5795240"/>
              <a:gd name="connsiteX92-2023" fmla="*/ 8853248 w 12641071"/>
              <a:gd name="connsiteY92-2024" fmla="*/ 973287 h 5795240"/>
              <a:gd name="connsiteX93-2025" fmla="*/ 8849677 w 12641071"/>
              <a:gd name="connsiteY93-2026" fmla="*/ 973341 h 5795240"/>
              <a:gd name="connsiteX94-2027" fmla="*/ 8641543 w 12641071"/>
              <a:gd name="connsiteY94-2028" fmla="*/ 916577 h 5795240"/>
              <a:gd name="connsiteX95-2029" fmla="*/ 8641545 w 12641071"/>
              <a:gd name="connsiteY95-2030" fmla="*/ 916580 h 5795240"/>
              <a:gd name="connsiteX96-2031" fmla="*/ 8849676 w 12641071"/>
              <a:gd name="connsiteY96-2032" fmla="*/ 973343 h 5795240"/>
              <a:gd name="connsiteX97-2033" fmla="*/ 8853248 w 12641071"/>
              <a:gd name="connsiteY97-2034" fmla="*/ 973288 h 5795240"/>
              <a:gd name="connsiteX98-2035" fmla="*/ 8877719 w 12641071"/>
              <a:gd name="connsiteY98-2036" fmla="*/ 1018371 h 5795240"/>
              <a:gd name="connsiteX99-2037" fmla="*/ 8878116 w 12641071"/>
              <a:gd name="connsiteY99-2038" fmla="*/ 1018851 h 5795240"/>
              <a:gd name="connsiteX100-2039" fmla="*/ 8887288 w 12641071"/>
              <a:gd name="connsiteY100-2040" fmla="*/ 1037892 h 5795240"/>
              <a:gd name="connsiteX101-2041" fmla="*/ 8949899 w 12641071"/>
              <a:gd name="connsiteY101-2042" fmla="*/ 1239592 h 5795240"/>
              <a:gd name="connsiteX102-2043" fmla="*/ 8968437 w 12641071"/>
              <a:gd name="connsiteY102-2044" fmla="*/ 1423482 h 5795240"/>
              <a:gd name="connsiteX103-2045" fmla="*/ 8949899 w 12641071"/>
              <a:gd name="connsiteY103-2046" fmla="*/ 1239591 h 5795240"/>
              <a:gd name="connsiteX104-2047" fmla="*/ 8887288 w 12641071"/>
              <a:gd name="connsiteY104-2048" fmla="*/ 1037890 h 5795240"/>
              <a:gd name="connsiteX105-2049" fmla="*/ 8878116 w 12641071"/>
              <a:gd name="connsiteY105-2050" fmla="*/ 1018851 h 5795240"/>
              <a:gd name="connsiteX106-2051" fmla="*/ 8931285 w 12641071"/>
              <a:gd name="connsiteY106-2052" fmla="*/ 1083292 h 5795240"/>
              <a:gd name="connsiteX107-2053" fmla="*/ 9241478 w 12641071"/>
              <a:gd name="connsiteY107-2054" fmla="*/ 1211778 h 5795240"/>
              <a:gd name="connsiteX108-2055" fmla="*/ 9605238 w 12641071"/>
              <a:gd name="connsiteY108-2056" fmla="*/ 1018369 h 5795240"/>
              <a:gd name="connsiteX109-2057" fmla="*/ 9636247 w 12641071"/>
              <a:gd name="connsiteY109-2058" fmla="*/ 961241 h 5795240"/>
              <a:gd name="connsiteX110-2059" fmla="*/ 9641995 w 12641071"/>
              <a:gd name="connsiteY110-2060" fmla="*/ 961152 h 5795240"/>
              <a:gd name="connsiteX111-2061" fmla="*/ 9584939 w 12641071"/>
              <a:gd name="connsiteY111-2062" fmla="*/ 1079594 h 5795240"/>
              <a:gd name="connsiteX112-2063" fmla="*/ 9546257 w 12641071"/>
              <a:gd name="connsiteY112-2064" fmla="*/ 1204206 h 5795240"/>
              <a:gd name="connsiteX113-2065" fmla="*/ 9584939 w 12641071"/>
              <a:gd name="connsiteY113-2066" fmla="*/ 1079596 h 5795240"/>
              <a:gd name="connsiteX114-2067" fmla="*/ 9641995 w 12641071"/>
              <a:gd name="connsiteY114-2068" fmla="*/ 961153 h 5795240"/>
              <a:gd name="connsiteX115-2069" fmla="*/ 9653069 w 12641071"/>
              <a:gd name="connsiteY115-2070" fmla="*/ 960983 h 5795240"/>
              <a:gd name="connsiteX116-2071" fmla="*/ 9801564 w 12641071"/>
              <a:gd name="connsiteY116-2072" fmla="*/ 1196828 h 5795240"/>
              <a:gd name="connsiteX117-2073" fmla="*/ 9801566 w 12641071"/>
              <a:gd name="connsiteY117-2074" fmla="*/ 1196828 h 5795240"/>
              <a:gd name="connsiteX118-2075" fmla="*/ 9653070 w 12641071"/>
              <a:gd name="connsiteY118-2076" fmla="*/ 960982 h 5795240"/>
              <a:gd name="connsiteX119-2077" fmla="*/ 9641996 w 12641071"/>
              <a:gd name="connsiteY119-2078" fmla="*/ 961152 h 5795240"/>
              <a:gd name="connsiteX120-2079" fmla="*/ 9651917 w 12641071"/>
              <a:gd name="connsiteY120-2080" fmla="*/ 940556 h 5795240"/>
              <a:gd name="connsiteX121-2081" fmla="*/ 11050508 w 12641071"/>
              <a:gd name="connsiteY121-2082" fmla="*/ 108150 h 5795240"/>
              <a:gd name="connsiteX122-2083" fmla="*/ 12641071 w 12641071"/>
              <a:gd name="connsiteY122-2084" fmla="*/ 1698711 h 5795240"/>
              <a:gd name="connsiteX123-2085" fmla="*/ 11371062 w 12641071"/>
              <a:gd name="connsiteY123-2086" fmla="*/ 3256960 h 5795240"/>
              <a:gd name="connsiteX124-2087" fmla="*/ 11215953 w 12641071"/>
              <a:gd name="connsiteY124-2088" fmla="*/ 3280632 h 5795240"/>
              <a:gd name="connsiteX125-2089" fmla="*/ 11142318 w 12641071"/>
              <a:gd name="connsiteY125-2090" fmla="*/ 3276914 h 5795240"/>
              <a:gd name="connsiteX126-2091" fmla="*/ 11215952 w 12641071"/>
              <a:gd name="connsiteY126-2092" fmla="*/ 3280632 h 5795240"/>
              <a:gd name="connsiteX127-2093" fmla="*/ 11213133 w 12641071"/>
              <a:gd name="connsiteY127-2094" fmla="*/ 3281062 h 5795240"/>
              <a:gd name="connsiteX128-2095" fmla="*/ 11116921 w 12641071"/>
              <a:gd name="connsiteY128-2096" fmla="*/ 3285921 h 5795240"/>
              <a:gd name="connsiteX129-2097" fmla="*/ 11050507 w 12641071"/>
              <a:gd name="connsiteY129-2098" fmla="*/ 3289274 h 5795240"/>
              <a:gd name="connsiteX130-2099" fmla="*/ 11006292 w 12641071"/>
              <a:gd name="connsiteY130-2100" fmla="*/ 3287041 h 5795240"/>
              <a:gd name="connsiteX131-2101" fmla="*/ 10937101 w 12641071"/>
              <a:gd name="connsiteY131-2102" fmla="*/ 3297601 h 5795240"/>
              <a:gd name="connsiteX132-2103" fmla="*/ 10144740 w 12641071"/>
              <a:gd name="connsiteY132-2104" fmla="*/ 4089962 h 5795240"/>
              <a:gd name="connsiteX133-2105" fmla="*/ 10130374 w 12641071"/>
              <a:gd name="connsiteY133-2106" fmla="*/ 4184101 h 5795240"/>
              <a:gd name="connsiteX134-2107" fmla="*/ 10130375 w 12641071"/>
              <a:gd name="connsiteY134-2108" fmla="*/ 4184103 h 5795240"/>
              <a:gd name="connsiteX135-2109" fmla="*/ 10130656 w 12641071"/>
              <a:gd name="connsiteY135-2110" fmla="*/ 4185950 h 5795240"/>
              <a:gd name="connsiteX136-2111" fmla="*/ 10138194 w 12641071"/>
              <a:gd name="connsiteY136-2112" fmla="*/ 4335228 h 5795240"/>
              <a:gd name="connsiteX137-2113" fmla="*/ 10137710 w 12641071"/>
              <a:gd name="connsiteY137-2114" fmla="*/ 4344822 h 5795240"/>
              <a:gd name="connsiteX138-2115" fmla="*/ 10133555 w 12641071"/>
              <a:gd name="connsiteY138-2116" fmla="*/ 4427096 h 5795240"/>
              <a:gd name="connsiteX139-2117" fmla="*/ 10129312 w 12641071"/>
              <a:gd name="connsiteY139-2118" fmla="*/ 4399289 h 5795240"/>
              <a:gd name="connsiteX140-2119" fmla="*/ 10126797 w 12641071"/>
              <a:gd name="connsiteY140-2120" fmla="*/ 4349498 h 5795240"/>
              <a:gd name="connsiteX141-2121" fmla="*/ 10126796 w 12641071"/>
              <a:gd name="connsiteY141-2122" fmla="*/ 4349498 h 5795240"/>
              <a:gd name="connsiteX142-2123" fmla="*/ 10129311 w 12641071"/>
              <a:gd name="connsiteY142-2124" fmla="*/ 4399289 h 5795240"/>
              <a:gd name="connsiteX143-2125" fmla="*/ 10133554 w 12641071"/>
              <a:gd name="connsiteY143-2126" fmla="*/ 4427096 h 5795240"/>
              <a:gd name="connsiteX144-2127" fmla="*/ 10130656 w 12641071"/>
              <a:gd name="connsiteY144-2128" fmla="*/ 4484506 h 5795240"/>
              <a:gd name="connsiteX145-2129" fmla="*/ 8678182 w 12641071"/>
              <a:gd name="connsiteY145-2130" fmla="*/ 5795240 h 5795240"/>
              <a:gd name="connsiteX146-2131" fmla="*/ 7467518 w 12641071"/>
              <a:gd name="connsiteY146-2132" fmla="*/ 5151535 h 5795240"/>
              <a:gd name="connsiteX147-2133" fmla="*/ 7419945 w 12641071"/>
              <a:gd name="connsiteY147-2134" fmla="*/ 5073228 h 5795240"/>
              <a:gd name="connsiteX148-2135" fmla="*/ 7394386 w 12641071"/>
              <a:gd name="connsiteY148-2136" fmla="*/ 5031156 h 5795240"/>
              <a:gd name="connsiteX149-2137" fmla="*/ 7367299 w 12641071"/>
              <a:gd name="connsiteY149-2138" fmla="*/ 4974928 h 5795240"/>
              <a:gd name="connsiteX150-2139" fmla="*/ 7332905 w 12641071"/>
              <a:gd name="connsiteY150-2140" fmla="*/ 4903531 h 5795240"/>
              <a:gd name="connsiteX151-2141" fmla="*/ 7320958 w 12641071"/>
              <a:gd name="connsiteY151-2142" fmla="*/ 4870887 h 5795240"/>
              <a:gd name="connsiteX152-2143" fmla="*/ 7322174 w 12641071"/>
              <a:gd name="connsiteY152-2144" fmla="*/ 4872361 h 5795240"/>
              <a:gd name="connsiteX153-2145" fmla="*/ 7362630 w 12641071"/>
              <a:gd name="connsiteY153-2146" fmla="*/ 4938954 h 5795240"/>
              <a:gd name="connsiteX154-2147" fmla="*/ 7380779 w 12641071"/>
              <a:gd name="connsiteY154-2148" fmla="*/ 4976628 h 5795240"/>
              <a:gd name="connsiteX155-2149" fmla="*/ 7391210 w 12641071"/>
              <a:gd name="connsiteY155-2150" fmla="*/ 4977944 h 5795240"/>
              <a:gd name="connsiteX156-2151" fmla="*/ 7380780 w 12641071"/>
              <a:gd name="connsiteY156-2152" fmla="*/ 4976628 h 5795240"/>
              <a:gd name="connsiteX157-2153" fmla="*/ 7362631 w 12641071"/>
              <a:gd name="connsiteY157-2154" fmla="*/ 4938954 h 5795240"/>
              <a:gd name="connsiteX158-2155" fmla="*/ 7322175 w 12641071"/>
              <a:gd name="connsiteY158-2156" fmla="*/ 4872361 h 5795240"/>
              <a:gd name="connsiteX159-2157" fmla="*/ 7320959 w 12641071"/>
              <a:gd name="connsiteY159-2158" fmla="*/ 4870887 h 5795240"/>
              <a:gd name="connsiteX160-2159" fmla="*/ 7283811 w 12641071"/>
              <a:gd name="connsiteY160-2160" fmla="*/ 4769391 h 5795240"/>
              <a:gd name="connsiteX161-2161" fmla="*/ 7272112 w 12641071"/>
              <a:gd name="connsiteY161-2162" fmla="*/ 4718630 h 5795240"/>
              <a:gd name="connsiteX162-2163" fmla="*/ 7272111 w 12641071"/>
              <a:gd name="connsiteY162-2164" fmla="*/ 4718630 h 5795240"/>
              <a:gd name="connsiteX163-2165" fmla="*/ 7283810 w 12641071"/>
              <a:gd name="connsiteY163-2166" fmla="*/ 4769391 h 5795240"/>
              <a:gd name="connsiteX164-2167" fmla="*/ 7320958 w 12641071"/>
              <a:gd name="connsiteY164-2168" fmla="*/ 4870887 h 5795240"/>
              <a:gd name="connsiteX165-2169" fmla="*/ 7223551 w 12641071"/>
              <a:gd name="connsiteY165-2170" fmla="*/ 4752829 h 5795240"/>
              <a:gd name="connsiteX166-2171" fmla="*/ 6652445 w 12641071"/>
              <a:gd name="connsiteY166-2172" fmla="*/ 4516269 h 5795240"/>
              <a:gd name="connsiteX167-2173" fmla="*/ 6200873 w 12641071"/>
              <a:gd name="connsiteY167-2174" fmla="*/ 4654206 h 5795240"/>
              <a:gd name="connsiteX168-2175" fmla="*/ 6088813 w 12641071"/>
              <a:gd name="connsiteY168-2176" fmla="*/ 4746663 h 5795240"/>
              <a:gd name="connsiteX169-2177" fmla="*/ 6043019 w 12641071"/>
              <a:gd name="connsiteY169-2178" fmla="*/ 4807902 h 5795240"/>
              <a:gd name="connsiteX170-2179" fmla="*/ 6043021 w 12641071"/>
              <a:gd name="connsiteY170-2180" fmla="*/ 4807902 h 5795240"/>
              <a:gd name="connsiteX171-2181" fmla="*/ 6023271 w 12641071"/>
              <a:gd name="connsiteY171-2182" fmla="*/ 4834312 h 5795240"/>
              <a:gd name="connsiteX172-2183" fmla="*/ 5970678 w 12641071"/>
              <a:gd name="connsiteY172-2184" fmla="*/ 4892181 h 5795240"/>
              <a:gd name="connsiteX173-2185" fmla="*/ 5982717 w 12641071"/>
              <a:gd name="connsiteY173-2186" fmla="*/ 4872361 h 5795240"/>
              <a:gd name="connsiteX174-2187" fmla="*/ 5970675 w 12641071"/>
              <a:gd name="connsiteY174-2188" fmla="*/ 4892181 h 5795240"/>
              <a:gd name="connsiteX175-2189" fmla="*/ 5935320 w 12641071"/>
              <a:gd name="connsiteY175-2190" fmla="*/ 4931081 h 5795240"/>
              <a:gd name="connsiteX176-2191" fmla="*/ 4971763 w 12641071"/>
              <a:gd name="connsiteY176-2192" fmla="*/ 5330200 h 5795240"/>
              <a:gd name="connsiteX177-2193" fmla="*/ 3716172 w 12641071"/>
              <a:gd name="connsiteY177-2194" fmla="*/ 4497938 h 5795240"/>
              <a:gd name="connsiteX178-2195" fmla="*/ 3710773 w 12641071"/>
              <a:gd name="connsiteY178-2196" fmla="*/ 4483182 h 5795240"/>
              <a:gd name="connsiteX179-2197" fmla="*/ 3710773 w 12641071"/>
              <a:gd name="connsiteY179-2198" fmla="*/ 4483181 h 5795240"/>
              <a:gd name="connsiteX180-2199" fmla="*/ 3674984 w 12641071"/>
              <a:gd name="connsiteY180-2200" fmla="*/ 4385402 h 5795240"/>
              <a:gd name="connsiteX181-2201" fmla="*/ 3670349 w 12641071"/>
              <a:gd name="connsiteY181-2202" fmla="*/ 4372742 h 5795240"/>
              <a:gd name="connsiteX182-2203" fmla="*/ 3659438 w 12641071"/>
              <a:gd name="connsiteY182-2204" fmla="*/ 4330309 h 5795240"/>
              <a:gd name="connsiteX183-2205" fmla="*/ 3672084 w 12641071"/>
              <a:gd name="connsiteY183-2206" fmla="*/ 4353606 h 5795240"/>
              <a:gd name="connsiteX184-2207" fmla="*/ 3659440 w 12641071"/>
              <a:gd name="connsiteY184-2208" fmla="*/ 4330309 h 5795240"/>
              <a:gd name="connsiteX185-2209" fmla="*/ 3613217 w 12641071"/>
              <a:gd name="connsiteY185-2210" fmla="*/ 4245153 h 5795240"/>
              <a:gd name="connsiteX186-2211" fmla="*/ 3083792 w 12641071"/>
              <a:gd name="connsiteY186-2212" fmla="*/ 3963660 h 5795240"/>
              <a:gd name="connsiteX187-2213" fmla="*/ 2835272 w 12641071"/>
              <a:gd name="connsiteY187-2214" fmla="*/ 4013833 h 5795240"/>
              <a:gd name="connsiteX188-2215" fmla="*/ 2820214 w 12641071"/>
              <a:gd name="connsiteY188-2216" fmla="*/ 4022007 h 5795240"/>
              <a:gd name="connsiteX189-2217" fmla="*/ 2820212 w 12641071"/>
              <a:gd name="connsiteY189-2218" fmla="*/ 4022008 h 5795240"/>
              <a:gd name="connsiteX190-2219" fmla="*/ 2820206 w 12641071"/>
              <a:gd name="connsiteY190-2220" fmla="*/ 4022011 h 5795240"/>
              <a:gd name="connsiteX191-2221" fmla="*/ 2813481 w 12641071"/>
              <a:gd name="connsiteY191-2222" fmla="*/ 4027041 h 5795240"/>
              <a:gd name="connsiteX192-2223" fmla="*/ 2762875 w 12641071"/>
              <a:gd name="connsiteY192-2224" fmla="*/ 4057784 h 5795240"/>
              <a:gd name="connsiteX193-2225" fmla="*/ 2762878 w 12641071"/>
              <a:gd name="connsiteY193-2226" fmla="*/ 4057784 h 5795240"/>
              <a:gd name="connsiteX194-2227" fmla="*/ 2694694 w 12641071"/>
              <a:gd name="connsiteY194-2228" fmla="*/ 4099208 h 5795240"/>
              <a:gd name="connsiteX195-2229" fmla="*/ 2726822 w 12641071"/>
              <a:gd name="connsiteY195-2230" fmla="*/ 4072700 h 5795240"/>
              <a:gd name="connsiteX196-2231" fmla="*/ 2757719 w 12641071"/>
              <a:gd name="connsiteY196-2232" fmla="*/ 4055929 h 5795240"/>
              <a:gd name="connsiteX197-2233" fmla="*/ 2757718 w 12641071"/>
              <a:gd name="connsiteY197-2234" fmla="*/ 4055928 h 5795240"/>
              <a:gd name="connsiteX198-2235" fmla="*/ 2726820 w 12641071"/>
              <a:gd name="connsiteY198-2236" fmla="*/ 4072700 h 5795240"/>
              <a:gd name="connsiteX199-2237" fmla="*/ 2694692 w 12641071"/>
              <a:gd name="connsiteY199-2238" fmla="*/ 4099208 h 5795240"/>
              <a:gd name="connsiteX200-2239" fmla="*/ 2664698 w 12641071"/>
              <a:gd name="connsiteY200-2240" fmla="*/ 4117431 h 5795240"/>
              <a:gd name="connsiteX201-2241" fmla="*/ 1804544 w 12641071"/>
              <a:gd name="connsiteY201-2242" fmla="*/ 4335229 h 5795240"/>
              <a:gd name="connsiteX202-2243" fmla="*/ 0 w 12641071"/>
              <a:gd name="connsiteY202-2244" fmla="*/ 2530685 h 5795240"/>
              <a:gd name="connsiteX203-2245" fmla="*/ 1804544 w 12641071"/>
              <a:gd name="connsiteY203-2246" fmla="*/ 726143 h 5795240"/>
              <a:gd name="connsiteX204-2247" fmla="*/ 3080549 w 12641071"/>
              <a:gd name="connsiteY204-2248" fmla="*/ 1254682 h 5795240"/>
              <a:gd name="connsiteX205-2249" fmla="*/ 3106404 w 12641071"/>
              <a:gd name="connsiteY205-2250" fmla="*/ 1283128 h 5795240"/>
              <a:gd name="connsiteX206-2251" fmla="*/ 3125122 w 12641071"/>
              <a:gd name="connsiteY206-2252" fmla="*/ 1317614 h 5795240"/>
              <a:gd name="connsiteX207-2253" fmla="*/ 3139022 w 12641071"/>
              <a:gd name="connsiteY207-2254" fmla="*/ 1334461 h 5795240"/>
              <a:gd name="connsiteX208-2255" fmla="*/ 3139022 w 12641071"/>
              <a:gd name="connsiteY208-2256" fmla="*/ 1334462 h 5795240"/>
              <a:gd name="connsiteX209-2257" fmla="*/ 3139022 w 12641071"/>
              <a:gd name="connsiteY209-2258" fmla="*/ 1334461 h 5795240"/>
              <a:gd name="connsiteX210-2259" fmla="*/ 3139022 w 12641071"/>
              <a:gd name="connsiteY210-2260" fmla="*/ 1334459 h 5795240"/>
              <a:gd name="connsiteX211-2261" fmla="*/ 3106405 w 12641071"/>
              <a:gd name="connsiteY211-2262" fmla="*/ 1283128 h 5795240"/>
              <a:gd name="connsiteX212-2263" fmla="*/ 3197018 w 12641071"/>
              <a:gd name="connsiteY212-2264" fmla="*/ 1382828 h 5795240"/>
              <a:gd name="connsiteX213-2265" fmla="*/ 3234533 w 12641071"/>
              <a:gd name="connsiteY213-2266" fmla="*/ 1432995 h 5795240"/>
              <a:gd name="connsiteX214-2267" fmla="*/ 3234535 w 12641071"/>
              <a:gd name="connsiteY214-2268" fmla="*/ 1432997 h 5795240"/>
              <a:gd name="connsiteX215-2269" fmla="*/ 3234536 w 12641071"/>
              <a:gd name="connsiteY215-2270" fmla="*/ 1432999 h 5795240"/>
              <a:gd name="connsiteX216-2271" fmla="*/ 3268676 w 12641071"/>
              <a:gd name="connsiteY216-2272" fmla="*/ 1461167 h 5795240"/>
              <a:gd name="connsiteX217-2273" fmla="*/ 3565826 w 12641071"/>
              <a:gd name="connsiteY217-2274" fmla="*/ 1551935 h 5795240"/>
              <a:gd name="connsiteX218-2275" fmla="*/ 4086504 w 12641071"/>
              <a:gd name="connsiteY218-2276" fmla="*/ 1127574 h 5795240"/>
              <a:gd name="connsiteX219-2277" fmla="*/ 4094702 w 12641071"/>
              <a:gd name="connsiteY219-2278" fmla="*/ 1046255 h 5795240"/>
              <a:gd name="connsiteX220-2279" fmla="*/ 4101065 w 12641071"/>
              <a:gd name="connsiteY220-2280" fmla="*/ 1044040 h 5795240"/>
              <a:gd name="connsiteX221-2281" fmla="*/ 4097301 w 12641071"/>
              <a:gd name="connsiteY221-2282" fmla="*/ 1118570 h 5795240"/>
              <a:gd name="connsiteX222-2283" fmla="*/ 4101065 w 12641071"/>
              <a:gd name="connsiteY222-2284" fmla="*/ 1044042 h 5795240"/>
              <a:gd name="connsiteX223-2285" fmla="*/ 4206937 w 12641071"/>
              <a:gd name="connsiteY223-2286" fmla="*/ 1007188 h 5795240"/>
              <a:gd name="connsiteX224-2287" fmla="*/ 4206937 w 12641071"/>
              <a:gd name="connsiteY224-2288" fmla="*/ 1007186 h 5795240"/>
              <a:gd name="connsiteX225-2289" fmla="*/ 4101067 w 12641071"/>
              <a:gd name="connsiteY225-2290" fmla="*/ 1044040 h 5795240"/>
              <a:gd name="connsiteX226-2291" fmla="*/ 4103078 w 12641071"/>
              <a:gd name="connsiteY226-2292" fmla="*/ 1004204 h 5795240"/>
              <a:gd name="connsiteX227-2293" fmla="*/ 5215874 w 12641071"/>
              <a:gd name="connsiteY227-2294" fmla="*/ 0 h 5795240"/>
              <a:gd name="connsiteX0-2295" fmla="*/ 5964869 w 12641071"/>
              <a:gd name="connsiteY0-2296" fmla="*/ 4795171 h 5795240"/>
              <a:gd name="connsiteX1-2297" fmla="*/ 6019264 w 12641071"/>
              <a:gd name="connsiteY1-2298" fmla="*/ 4804905 h 5795240"/>
              <a:gd name="connsiteX2-2299" fmla="*/ 6036570 w 12641071"/>
              <a:gd name="connsiteY2-2300" fmla="*/ 4807089 h 5795240"/>
              <a:gd name="connsiteX3-2301" fmla="*/ 6019265 w 12641071"/>
              <a:gd name="connsiteY3-2302" fmla="*/ 4804905 h 5795240"/>
              <a:gd name="connsiteX4-2303" fmla="*/ 5964869 w 12641071"/>
              <a:gd name="connsiteY4-2304" fmla="*/ 4795171 h 5795240"/>
              <a:gd name="connsiteX5-2305" fmla="*/ 3682364 w 12641071"/>
              <a:gd name="connsiteY5-2306" fmla="*/ 4386723 h 5795240"/>
              <a:gd name="connsiteX6-2307" fmla="*/ 3772428 w 12641071"/>
              <a:gd name="connsiteY6-2308" fmla="*/ 4402840 h 5795240"/>
              <a:gd name="connsiteX7-2309" fmla="*/ 3772428 w 12641071"/>
              <a:gd name="connsiteY7-2310" fmla="*/ 4402840 h 5795240"/>
              <a:gd name="connsiteX8-2311" fmla="*/ 3682364 w 12641071"/>
              <a:gd name="connsiteY8-2312" fmla="*/ 4386723 h 5795240"/>
              <a:gd name="connsiteX9-2313" fmla="*/ 3190020 w 12641071"/>
              <a:gd name="connsiteY9-2314" fmla="*/ 1396271 h 5795240"/>
              <a:gd name="connsiteX10-2315" fmla="*/ 3190020 w 12641071"/>
              <a:gd name="connsiteY10-2316" fmla="*/ 1396272 h 5795240"/>
              <a:gd name="connsiteX11-2317" fmla="*/ 3202490 w 12641071"/>
              <a:gd name="connsiteY11-2318" fmla="*/ 1406560 h 5795240"/>
              <a:gd name="connsiteX12-2319" fmla="*/ 3190020 w 12641071"/>
              <a:gd name="connsiteY12-2320" fmla="*/ 1396271 h 5795240"/>
              <a:gd name="connsiteX13-2321" fmla="*/ 6034389 w 12641071"/>
              <a:gd name="connsiteY13-2322" fmla="*/ 371047 h 5795240"/>
              <a:gd name="connsiteX14-2323" fmla="*/ 5912002 w 12641071"/>
              <a:gd name="connsiteY14-2324" fmla="*/ 413650 h 5795240"/>
              <a:gd name="connsiteX15-2325" fmla="*/ 5912002 w 12641071"/>
              <a:gd name="connsiteY15-2326" fmla="*/ 413650 h 5795240"/>
              <a:gd name="connsiteX16-2327" fmla="*/ 6034389 w 12641071"/>
              <a:gd name="connsiteY16-2328" fmla="*/ 371047 h 5795240"/>
              <a:gd name="connsiteX17-2329" fmla="*/ 5215874 w 12641071"/>
              <a:gd name="connsiteY17-2330" fmla="*/ 0 h 5795240"/>
              <a:gd name="connsiteX18-2331" fmla="*/ 5927386 w 12641071"/>
              <a:gd name="connsiteY18-2332" fmla="*/ 255427 h 5795240"/>
              <a:gd name="connsiteX19-2333" fmla="*/ 5974443 w 12641071"/>
              <a:gd name="connsiteY19-2334" fmla="*/ 298195 h 5795240"/>
              <a:gd name="connsiteX20-2335" fmla="*/ 5974448 w 12641071"/>
              <a:gd name="connsiteY20-2336" fmla="*/ 298200 h 5795240"/>
              <a:gd name="connsiteX21-2337" fmla="*/ 6006819 w 12641071"/>
              <a:gd name="connsiteY21-2338" fmla="*/ 327622 h 5795240"/>
              <a:gd name="connsiteX22-2339" fmla="*/ 6043427 w 12641071"/>
              <a:gd name="connsiteY22-2340" fmla="*/ 367901 h 5795240"/>
              <a:gd name="connsiteX23-2341" fmla="*/ 6043429 w 12641071"/>
              <a:gd name="connsiteY23-2342" fmla="*/ 367901 h 5795240"/>
              <a:gd name="connsiteX24-2343" fmla="*/ 6079014 w 12641071"/>
              <a:gd name="connsiteY24-2344" fmla="*/ 407056 h 5795240"/>
              <a:gd name="connsiteX25-2345" fmla="*/ 6105193 w 12641071"/>
              <a:gd name="connsiteY25-2346" fmla="*/ 442067 h 5795240"/>
              <a:gd name="connsiteX26-2347" fmla="*/ 6069206 w 12641071"/>
              <a:gd name="connsiteY26-2348" fmla="*/ 409359 h 5795240"/>
              <a:gd name="connsiteX27-2349" fmla="*/ 6105193 w 12641071"/>
              <a:gd name="connsiteY27-2350" fmla="*/ 442069 h 5795240"/>
              <a:gd name="connsiteX28-2351" fmla="*/ 6143408 w 12641071"/>
              <a:gd name="connsiteY28-2352" fmla="*/ 493169 h 5795240"/>
              <a:gd name="connsiteX29-2353" fmla="*/ 6143427 w 12641071"/>
              <a:gd name="connsiteY29-2354" fmla="*/ 493200 h 5795240"/>
              <a:gd name="connsiteX30-2355" fmla="*/ 6215965 w 12641071"/>
              <a:gd name="connsiteY30-2356" fmla="*/ 619406 h 5795240"/>
              <a:gd name="connsiteX31-2357" fmla="*/ 6234035 w 12641071"/>
              <a:gd name="connsiteY31-2358" fmla="*/ 658746 h 5795240"/>
              <a:gd name="connsiteX32-2359" fmla="*/ 6274009 w 12641071"/>
              <a:gd name="connsiteY32-2360" fmla="*/ 760197 h 5795240"/>
              <a:gd name="connsiteX33-2361" fmla="*/ 6287839 w 12641071"/>
              <a:gd name="connsiteY33-2362" fmla="*/ 801938 h 5795240"/>
              <a:gd name="connsiteX34-2363" fmla="*/ 6321546 w 12641071"/>
              <a:gd name="connsiteY34-2364" fmla="*/ 948207 h 5795240"/>
              <a:gd name="connsiteX35-2365" fmla="*/ 6321550 w 12641071"/>
              <a:gd name="connsiteY35-2366" fmla="*/ 948224 h 5795240"/>
              <a:gd name="connsiteX36-2367" fmla="*/ 6334438 w 12641071"/>
              <a:gd name="connsiteY36-2368" fmla="*/ 1118571 h 5795240"/>
              <a:gd name="connsiteX37-2369" fmla="*/ 6334438 w 12641071"/>
              <a:gd name="connsiteY37-2370" fmla="*/ 1118570 h 5795240"/>
              <a:gd name="connsiteX38-2371" fmla="*/ 6321550 w 12641071"/>
              <a:gd name="connsiteY38-2372" fmla="*/ 948222 h 5795240"/>
              <a:gd name="connsiteX39-2373" fmla="*/ 6321546 w 12641071"/>
              <a:gd name="connsiteY39-2374" fmla="*/ 948207 h 5795240"/>
              <a:gd name="connsiteX40-2375" fmla="*/ 6295696 w 12641071"/>
              <a:gd name="connsiteY40-2376" fmla="*/ 825653 h 5795240"/>
              <a:gd name="connsiteX41-2377" fmla="*/ 6287839 w 12641071"/>
              <a:gd name="connsiteY41-2378" fmla="*/ 801938 h 5795240"/>
              <a:gd name="connsiteX42-2379" fmla="*/ 6284151 w 12641071"/>
              <a:gd name="connsiteY42-2380" fmla="*/ 785941 h 5795240"/>
              <a:gd name="connsiteX43-2381" fmla="*/ 6274009 w 12641071"/>
              <a:gd name="connsiteY43-2382" fmla="*/ 760197 h 5795240"/>
              <a:gd name="connsiteX44-2383" fmla="*/ 6256852 w 12641071"/>
              <a:gd name="connsiteY44-2384" fmla="*/ 708420 h 5795240"/>
              <a:gd name="connsiteX45-2385" fmla="*/ 6234035 w 12641071"/>
              <a:gd name="connsiteY45-2386" fmla="*/ 658746 h 5795240"/>
              <a:gd name="connsiteX46-2387" fmla="*/ 6224136 w 12641071"/>
              <a:gd name="connsiteY46-2388" fmla="*/ 633624 h 5795240"/>
              <a:gd name="connsiteX47-2389" fmla="*/ 6215965 w 12641071"/>
              <a:gd name="connsiteY47-2390" fmla="*/ 619406 h 5795240"/>
              <a:gd name="connsiteX48-2391" fmla="*/ 6205824 w 12641071"/>
              <a:gd name="connsiteY48-2392" fmla="*/ 597325 h 5795240"/>
              <a:gd name="connsiteX49-2393" fmla="*/ 6143427 w 12641071"/>
              <a:gd name="connsiteY49-2394" fmla="*/ 493200 h 5795240"/>
              <a:gd name="connsiteX50-2395" fmla="*/ 6143408 w 12641071"/>
              <a:gd name="connsiteY50-2396" fmla="*/ 493167 h 5795240"/>
              <a:gd name="connsiteX51-2397" fmla="*/ 6105193 w 12641071"/>
              <a:gd name="connsiteY51-2398" fmla="*/ 442067 h 5795240"/>
              <a:gd name="connsiteX52-2399" fmla="*/ 6141460 w 12641071"/>
              <a:gd name="connsiteY52-2400" fmla="*/ 475027 h 5795240"/>
              <a:gd name="connsiteX53-2401" fmla="*/ 6788665 w 12641071"/>
              <a:gd name="connsiteY53-2402" fmla="*/ 707369 h 5795240"/>
              <a:gd name="connsiteX54-2403" fmla="*/ 7184710 w 12641071"/>
              <a:gd name="connsiteY54-2404" fmla="*/ 627411 h 5795240"/>
              <a:gd name="connsiteX55-2405" fmla="*/ 7264545 w 12641071"/>
              <a:gd name="connsiteY55-2406" fmla="*/ 588952 h 5795240"/>
              <a:gd name="connsiteX56-2407" fmla="*/ 7213686 w 12641071"/>
              <a:gd name="connsiteY56-2408" fmla="*/ 626983 h 5795240"/>
              <a:gd name="connsiteX57-2409" fmla="*/ 7128319 w 12641071"/>
              <a:gd name="connsiteY57-2410" fmla="*/ 705504 h 5795240"/>
              <a:gd name="connsiteX58-2411" fmla="*/ 7083110 w 12641071"/>
              <a:gd name="connsiteY58-2412" fmla="*/ 757072 h 5795240"/>
              <a:gd name="connsiteX59-2413" fmla="*/ 7083111 w 12641071"/>
              <a:gd name="connsiteY59-2414" fmla="*/ 757072 h 5795240"/>
              <a:gd name="connsiteX60-2415" fmla="*/ 7128319 w 12641071"/>
              <a:gd name="connsiteY60-2416" fmla="*/ 705506 h 5795240"/>
              <a:gd name="connsiteX61-2417" fmla="*/ 7213686 w 12641071"/>
              <a:gd name="connsiteY61-2418" fmla="*/ 626984 h 5795240"/>
              <a:gd name="connsiteX62-2419" fmla="*/ 7264545 w 12641071"/>
              <a:gd name="connsiteY62-2420" fmla="*/ 588953 h 5795240"/>
              <a:gd name="connsiteX63-2421" fmla="*/ 7273651 w 12641071"/>
              <a:gd name="connsiteY63-2422" fmla="*/ 584566 h 5795240"/>
              <a:gd name="connsiteX64-2423" fmla="*/ 7314851 w 12641071"/>
              <a:gd name="connsiteY64-2424" fmla="*/ 559537 h 5795240"/>
              <a:gd name="connsiteX65-2425" fmla="*/ 7354131 w 12641071"/>
              <a:gd name="connsiteY65-2426" fmla="*/ 565467 h 5795240"/>
              <a:gd name="connsiteX66-2427" fmla="*/ 7429608 w 12641071"/>
              <a:gd name="connsiteY66-2428" fmla="*/ 586051 h 5795240"/>
              <a:gd name="connsiteX67-2429" fmla="*/ 7429611 w 12641071"/>
              <a:gd name="connsiteY67-2430" fmla="*/ 586050 h 5795240"/>
              <a:gd name="connsiteX68-2431" fmla="*/ 7354132 w 12641071"/>
              <a:gd name="connsiteY68-2432" fmla="*/ 565465 h 5795240"/>
              <a:gd name="connsiteX69-2433" fmla="*/ 7314853 w 12641071"/>
              <a:gd name="connsiteY69-2434" fmla="*/ 559536 h 5795240"/>
              <a:gd name="connsiteX70-2435" fmla="*/ 7314851 w 12641071"/>
              <a:gd name="connsiteY70-2436" fmla="*/ 559537 h 5795240"/>
              <a:gd name="connsiteX71-2437" fmla="*/ 7314849 w 12641071"/>
              <a:gd name="connsiteY71-2438" fmla="*/ 559537 h 5795240"/>
              <a:gd name="connsiteX72-2439" fmla="*/ 7273651 w 12641071"/>
              <a:gd name="connsiteY72-2440" fmla="*/ 584565 h 5795240"/>
              <a:gd name="connsiteX73-2441" fmla="*/ 7264545 w 12641071"/>
              <a:gd name="connsiteY73-2442" fmla="*/ 588952 h 5795240"/>
              <a:gd name="connsiteX74-2443" fmla="*/ 7296407 w 12641071"/>
              <a:gd name="connsiteY74-2444" fmla="*/ 565126 h 5795240"/>
              <a:gd name="connsiteX75-2445" fmla="*/ 7307447 w 12641071"/>
              <a:gd name="connsiteY75-2446" fmla="*/ 558419 h 5795240"/>
              <a:gd name="connsiteX76-2447" fmla="*/ 7307450 w 12641071"/>
              <a:gd name="connsiteY76-2448" fmla="*/ 558419 h 5795240"/>
              <a:gd name="connsiteX77-2449" fmla="*/ 7385004 w 12641071"/>
              <a:gd name="connsiteY77-2450" fmla="*/ 511303 h 5795240"/>
              <a:gd name="connsiteX78-2451" fmla="*/ 7391626 w 12641071"/>
              <a:gd name="connsiteY78-2452" fmla="*/ 508114 h 5795240"/>
              <a:gd name="connsiteX79-2453" fmla="*/ 7391631 w 12641071"/>
              <a:gd name="connsiteY79-2454" fmla="*/ 508110 h 5795240"/>
              <a:gd name="connsiteX80-2455" fmla="*/ 7478934 w 12641071"/>
              <a:gd name="connsiteY80-2456" fmla="*/ 466053 h 5795240"/>
              <a:gd name="connsiteX81-2457" fmla="*/ 7897193 w 12641071"/>
              <a:gd name="connsiteY81-2458" fmla="*/ 381611 h 5795240"/>
              <a:gd name="connsiteX82-2459" fmla="*/ 8788216 w 12641071"/>
              <a:gd name="connsiteY82-2460" fmla="*/ 855364 h 5795240"/>
              <a:gd name="connsiteX83-2461" fmla="*/ 8832362 w 12641071"/>
              <a:gd name="connsiteY83-2462" fmla="*/ 928030 h 5795240"/>
              <a:gd name="connsiteX84-2463" fmla="*/ 8832362 w 12641071"/>
              <a:gd name="connsiteY84-2464" fmla="*/ 928033 h 5795240"/>
              <a:gd name="connsiteX85-2465" fmla="*/ 8842040 w 12641071"/>
              <a:gd name="connsiteY85-2466" fmla="*/ 943961 h 5795240"/>
              <a:gd name="connsiteX86-2467" fmla="*/ 8856144 w 12641071"/>
              <a:gd name="connsiteY86-2468" fmla="*/ 973241 h 5795240"/>
              <a:gd name="connsiteX87-2469" fmla="*/ 8856145 w 12641071"/>
              <a:gd name="connsiteY87-2470" fmla="*/ 973241 h 5795240"/>
              <a:gd name="connsiteX88-2471" fmla="*/ 8878117 w 12641071"/>
              <a:gd name="connsiteY88-2472" fmla="*/ 1018851 h 5795240"/>
              <a:gd name="connsiteX89-2473" fmla="*/ 8877719 w 12641071"/>
              <a:gd name="connsiteY89-2474" fmla="*/ 1018369 h 5795240"/>
              <a:gd name="connsiteX90-2475" fmla="*/ 8853250 w 12641071"/>
              <a:gd name="connsiteY90-2476" fmla="*/ 973288 h 5795240"/>
              <a:gd name="connsiteX91-2477" fmla="*/ 8853249 w 12641071"/>
              <a:gd name="connsiteY91-2478" fmla="*/ 973288 h 5795240"/>
              <a:gd name="connsiteX92-2479" fmla="*/ 8853248 w 12641071"/>
              <a:gd name="connsiteY92-2480" fmla="*/ 973287 h 5795240"/>
              <a:gd name="connsiteX93-2481" fmla="*/ 8849677 w 12641071"/>
              <a:gd name="connsiteY93-2482" fmla="*/ 973341 h 5795240"/>
              <a:gd name="connsiteX94-2483" fmla="*/ 8641543 w 12641071"/>
              <a:gd name="connsiteY94-2484" fmla="*/ 916577 h 5795240"/>
              <a:gd name="connsiteX95-2485" fmla="*/ 8641545 w 12641071"/>
              <a:gd name="connsiteY95-2486" fmla="*/ 916580 h 5795240"/>
              <a:gd name="connsiteX96-2487" fmla="*/ 8849676 w 12641071"/>
              <a:gd name="connsiteY96-2488" fmla="*/ 973343 h 5795240"/>
              <a:gd name="connsiteX97-2489" fmla="*/ 8853248 w 12641071"/>
              <a:gd name="connsiteY97-2490" fmla="*/ 973288 h 5795240"/>
              <a:gd name="connsiteX98-2491" fmla="*/ 8877719 w 12641071"/>
              <a:gd name="connsiteY98-2492" fmla="*/ 1018371 h 5795240"/>
              <a:gd name="connsiteX99-2493" fmla="*/ 8878116 w 12641071"/>
              <a:gd name="connsiteY99-2494" fmla="*/ 1018851 h 5795240"/>
              <a:gd name="connsiteX100-2495" fmla="*/ 8887288 w 12641071"/>
              <a:gd name="connsiteY100-2496" fmla="*/ 1037892 h 5795240"/>
              <a:gd name="connsiteX101-2497" fmla="*/ 8949899 w 12641071"/>
              <a:gd name="connsiteY101-2498" fmla="*/ 1239592 h 5795240"/>
              <a:gd name="connsiteX102-2499" fmla="*/ 8968437 w 12641071"/>
              <a:gd name="connsiteY102-2500" fmla="*/ 1423482 h 5795240"/>
              <a:gd name="connsiteX103-2501" fmla="*/ 8949899 w 12641071"/>
              <a:gd name="connsiteY103-2502" fmla="*/ 1239591 h 5795240"/>
              <a:gd name="connsiteX104-2503" fmla="*/ 8887288 w 12641071"/>
              <a:gd name="connsiteY104-2504" fmla="*/ 1037890 h 5795240"/>
              <a:gd name="connsiteX105-2505" fmla="*/ 8878116 w 12641071"/>
              <a:gd name="connsiteY105-2506" fmla="*/ 1018851 h 5795240"/>
              <a:gd name="connsiteX106-2507" fmla="*/ 8931285 w 12641071"/>
              <a:gd name="connsiteY106-2508" fmla="*/ 1083292 h 5795240"/>
              <a:gd name="connsiteX107-2509" fmla="*/ 9241478 w 12641071"/>
              <a:gd name="connsiteY107-2510" fmla="*/ 1211778 h 5795240"/>
              <a:gd name="connsiteX108-2511" fmla="*/ 9605238 w 12641071"/>
              <a:gd name="connsiteY108-2512" fmla="*/ 1018369 h 5795240"/>
              <a:gd name="connsiteX109-2513" fmla="*/ 9636247 w 12641071"/>
              <a:gd name="connsiteY109-2514" fmla="*/ 961241 h 5795240"/>
              <a:gd name="connsiteX110-2515" fmla="*/ 9641995 w 12641071"/>
              <a:gd name="connsiteY110-2516" fmla="*/ 961152 h 5795240"/>
              <a:gd name="connsiteX111-2517" fmla="*/ 9584939 w 12641071"/>
              <a:gd name="connsiteY111-2518" fmla="*/ 1079594 h 5795240"/>
              <a:gd name="connsiteX112-2519" fmla="*/ 9546257 w 12641071"/>
              <a:gd name="connsiteY112-2520" fmla="*/ 1204206 h 5795240"/>
              <a:gd name="connsiteX113-2521" fmla="*/ 9584939 w 12641071"/>
              <a:gd name="connsiteY113-2522" fmla="*/ 1079596 h 5795240"/>
              <a:gd name="connsiteX114-2523" fmla="*/ 9641995 w 12641071"/>
              <a:gd name="connsiteY114-2524" fmla="*/ 961153 h 5795240"/>
              <a:gd name="connsiteX115-2525" fmla="*/ 9653069 w 12641071"/>
              <a:gd name="connsiteY115-2526" fmla="*/ 960983 h 5795240"/>
              <a:gd name="connsiteX116-2527" fmla="*/ 9801564 w 12641071"/>
              <a:gd name="connsiteY116-2528" fmla="*/ 1196828 h 5795240"/>
              <a:gd name="connsiteX117-2529" fmla="*/ 9801566 w 12641071"/>
              <a:gd name="connsiteY117-2530" fmla="*/ 1196828 h 5795240"/>
              <a:gd name="connsiteX118-2531" fmla="*/ 9653070 w 12641071"/>
              <a:gd name="connsiteY118-2532" fmla="*/ 960982 h 5795240"/>
              <a:gd name="connsiteX119-2533" fmla="*/ 9641996 w 12641071"/>
              <a:gd name="connsiteY119-2534" fmla="*/ 961152 h 5795240"/>
              <a:gd name="connsiteX120-2535" fmla="*/ 9651917 w 12641071"/>
              <a:gd name="connsiteY120-2536" fmla="*/ 940556 h 5795240"/>
              <a:gd name="connsiteX121-2537" fmla="*/ 11050508 w 12641071"/>
              <a:gd name="connsiteY121-2538" fmla="*/ 108150 h 5795240"/>
              <a:gd name="connsiteX122-2539" fmla="*/ 12641071 w 12641071"/>
              <a:gd name="connsiteY122-2540" fmla="*/ 1698711 h 5795240"/>
              <a:gd name="connsiteX123-2541" fmla="*/ 11371062 w 12641071"/>
              <a:gd name="connsiteY123-2542" fmla="*/ 3256960 h 5795240"/>
              <a:gd name="connsiteX124-2543" fmla="*/ 11215953 w 12641071"/>
              <a:gd name="connsiteY124-2544" fmla="*/ 3280632 h 5795240"/>
              <a:gd name="connsiteX125-2545" fmla="*/ 11142318 w 12641071"/>
              <a:gd name="connsiteY125-2546" fmla="*/ 3276914 h 5795240"/>
              <a:gd name="connsiteX126-2547" fmla="*/ 11215952 w 12641071"/>
              <a:gd name="connsiteY126-2548" fmla="*/ 3280632 h 5795240"/>
              <a:gd name="connsiteX127-2549" fmla="*/ 11213133 w 12641071"/>
              <a:gd name="connsiteY127-2550" fmla="*/ 3281062 h 5795240"/>
              <a:gd name="connsiteX128-2551" fmla="*/ 11116921 w 12641071"/>
              <a:gd name="connsiteY128-2552" fmla="*/ 3285921 h 5795240"/>
              <a:gd name="connsiteX129-2553" fmla="*/ 11050507 w 12641071"/>
              <a:gd name="connsiteY129-2554" fmla="*/ 3289274 h 5795240"/>
              <a:gd name="connsiteX130-2555" fmla="*/ 11006292 w 12641071"/>
              <a:gd name="connsiteY130-2556" fmla="*/ 3287041 h 5795240"/>
              <a:gd name="connsiteX131-2557" fmla="*/ 10937101 w 12641071"/>
              <a:gd name="connsiteY131-2558" fmla="*/ 3297601 h 5795240"/>
              <a:gd name="connsiteX132-2559" fmla="*/ 10144740 w 12641071"/>
              <a:gd name="connsiteY132-2560" fmla="*/ 4089962 h 5795240"/>
              <a:gd name="connsiteX133-2561" fmla="*/ 10130374 w 12641071"/>
              <a:gd name="connsiteY133-2562" fmla="*/ 4184101 h 5795240"/>
              <a:gd name="connsiteX134-2563" fmla="*/ 10130375 w 12641071"/>
              <a:gd name="connsiteY134-2564" fmla="*/ 4184103 h 5795240"/>
              <a:gd name="connsiteX135-2565" fmla="*/ 10130656 w 12641071"/>
              <a:gd name="connsiteY135-2566" fmla="*/ 4185950 h 5795240"/>
              <a:gd name="connsiteX136-2567" fmla="*/ 10138194 w 12641071"/>
              <a:gd name="connsiteY136-2568" fmla="*/ 4335228 h 5795240"/>
              <a:gd name="connsiteX137-2569" fmla="*/ 10137710 w 12641071"/>
              <a:gd name="connsiteY137-2570" fmla="*/ 4344822 h 5795240"/>
              <a:gd name="connsiteX138-2571" fmla="*/ 10133555 w 12641071"/>
              <a:gd name="connsiteY138-2572" fmla="*/ 4427096 h 5795240"/>
              <a:gd name="connsiteX139-2573" fmla="*/ 10129312 w 12641071"/>
              <a:gd name="connsiteY139-2574" fmla="*/ 4399289 h 5795240"/>
              <a:gd name="connsiteX140-2575" fmla="*/ 10126797 w 12641071"/>
              <a:gd name="connsiteY140-2576" fmla="*/ 4349498 h 5795240"/>
              <a:gd name="connsiteX141-2577" fmla="*/ 10126796 w 12641071"/>
              <a:gd name="connsiteY141-2578" fmla="*/ 4349498 h 5795240"/>
              <a:gd name="connsiteX142-2579" fmla="*/ 10129311 w 12641071"/>
              <a:gd name="connsiteY142-2580" fmla="*/ 4399289 h 5795240"/>
              <a:gd name="connsiteX143-2581" fmla="*/ 10133554 w 12641071"/>
              <a:gd name="connsiteY143-2582" fmla="*/ 4427096 h 5795240"/>
              <a:gd name="connsiteX144-2583" fmla="*/ 10130656 w 12641071"/>
              <a:gd name="connsiteY144-2584" fmla="*/ 4484506 h 5795240"/>
              <a:gd name="connsiteX145-2585" fmla="*/ 8678182 w 12641071"/>
              <a:gd name="connsiteY145-2586" fmla="*/ 5795240 h 5795240"/>
              <a:gd name="connsiteX146-2587" fmla="*/ 7467518 w 12641071"/>
              <a:gd name="connsiteY146-2588" fmla="*/ 5151535 h 5795240"/>
              <a:gd name="connsiteX147-2589" fmla="*/ 7419945 w 12641071"/>
              <a:gd name="connsiteY147-2590" fmla="*/ 5073228 h 5795240"/>
              <a:gd name="connsiteX148-2591" fmla="*/ 7394386 w 12641071"/>
              <a:gd name="connsiteY148-2592" fmla="*/ 5031156 h 5795240"/>
              <a:gd name="connsiteX149-2593" fmla="*/ 7367299 w 12641071"/>
              <a:gd name="connsiteY149-2594" fmla="*/ 4974928 h 5795240"/>
              <a:gd name="connsiteX150-2595" fmla="*/ 7332905 w 12641071"/>
              <a:gd name="connsiteY150-2596" fmla="*/ 4903531 h 5795240"/>
              <a:gd name="connsiteX151-2597" fmla="*/ 7320958 w 12641071"/>
              <a:gd name="connsiteY151-2598" fmla="*/ 4870887 h 5795240"/>
              <a:gd name="connsiteX152-2599" fmla="*/ 7322174 w 12641071"/>
              <a:gd name="connsiteY152-2600" fmla="*/ 4872361 h 5795240"/>
              <a:gd name="connsiteX153-2601" fmla="*/ 7362630 w 12641071"/>
              <a:gd name="connsiteY153-2602" fmla="*/ 4938954 h 5795240"/>
              <a:gd name="connsiteX154-2603" fmla="*/ 7380779 w 12641071"/>
              <a:gd name="connsiteY154-2604" fmla="*/ 4976628 h 5795240"/>
              <a:gd name="connsiteX155-2605" fmla="*/ 7391210 w 12641071"/>
              <a:gd name="connsiteY155-2606" fmla="*/ 4977944 h 5795240"/>
              <a:gd name="connsiteX156-2607" fmla="*/ 7380780 w 12641071"/>
              <a:gd name="connsiteY156-2608" fmla="*/ 4976628 h 5795240"/>
              <a:gd name="connsiteX157-2609" fmla="*/ 7362631 w 12641071"/>
              <a:gd name="connsiteY157-2610" fmla="*/ 4938954 h 5795240"/>
              <a:gd name="connsiteX158-2611" fmla="*/ 7322175 w 12641071"/>
              <a:gd name="connsiteY158-2612" fmla="*/ 4872361 h 5795240"/>
              <a:gd name="connsiteX159-2613" fmla="*/ 7320959 w 12641071"/>
              <a:gd name="connsiteY159-2614" fmla="*/ 4870887 h 5795240"/>
              <a:gd name="connsiteX160-2615" fmla="*/ 7283811 w 12641071"/>
              <a:gd name="connsiteY160-2616" fmla="*/ 4769391 h 5795240"/>
              <a:gd name="connsiteX161-2617" fmla="*/ 7272112 w 12641071"/>
              <a:gd name="connsiteY161-2618" fmla="*/ 4718630 h 5795240"/>
              <a:gd name="connsiteX162-2619" fmla="*/ 7272111 w 12641071"/>
              <a:gd name="connsiteY162-2620" fmla="*/ 4718630 h 5795240"/>
              <a:gd name="connsiteX163-2621" fmla="*/ 7283810 w 12641071"/>
              <a:gd name="connsiteY163-2622" fmla="*/ 4769391 h 5795240"/>
              <a:gd name="connsiteX164-2623" fmla="*/ 7320958 w 12641071"/>
              <a:gd name="connsiteY164-2624" fmla="*/ 4870887 h 5795240"/>
              <a:gd name="connsiteX165-2625" fmla="*/ 7223551 w 12641071"/>
              <a:gd name="connsiteY165-2626" fmla="*/ 4752829 h 5795240"/>
              <a:gd name="connsiteX166-2627" fmla="*/ 6652445 w 12641071"/>
              <a:gd name="connsiteY166-2628" fmla="*/ 4516269 h 5795240"/>
              <a:gd name="connsiteX167-2629" fmla="*/ 6200873 w 12641071"/>
              <a:gd name="connsiteY167-2630" fmla="*/ 4654206 h 5795240"/>
              <a:gd name="connsiteX168-2631" fmla="*/ 6088813 w 12641071"/>
              <a:gd name="connsiteY168-2632" fmla="*/ 4746663 h 5795240"/>
              <a:gd name="connsiteX169-2633" fmla="*/ 6043019 w 12641071"/>
              <a:gd name="connsiteY169-2634" fmla="*/ 4807902 h 5795240"/>
              <a:gd name="connsiteX170-2635" fmla="*/ 6043021 w 12641071"/>
              <a:gd name="connsiteY170-2636" fmla="*/ 4807902 h 5795240"/>
              <a:gd name="connsiteX171-2637" fmla="*/ 6023271 w 12641071"/>
              <a:gd name="connsiteY171-2638" fmla="*/ 4834312 h 5795240"/>
              <a:gd name="connsiteX172-2639" fmla="*/ 5970678 w 12641071"/>
              <a:gd name="connsiteY172-2640" fmla="*/ 4892181 h 5795240"/>
              <a:gd name="connsiteX173-2641" fmla="*/ 5982717 w 12641071"/>
              <a:gd name="connsiteY173-2642" fmla="*/ 4872361 h 5795240"/>
              <a:gd name="connsiteX174-2643" fmla="*/ 5970675 w 12641071"/>
              <a:gd name="connsiteY174-2644" fmla="*/ 4892181 h 5795240"/>
              <a:gd name="connsiteX175-2645" fmla="*/ 5935320 w 12641071"/>
              <a:gd name="connsiteY175-2646" fmla="*/ 4931081 h 5795240"/>
              <a:gd name="connsiteX176-2647" fmla="*/ 4971763 w 12641071"/>
              <a:gd name="connsiteY176-2648" fmla="*/ 5330200 h 5795240"/>
              <a:gd name="connsiteX177-2649" fmla="*/ 3716172 w 12641071"/>
              <a:gd name="connsiteY177-2650" fmla="*/ 4497938 h 5795240"/>
              <a:gd name="connsiteX178-2651" fmla="*/ 3710773 w 12641071"/>
              <a:gd name="connsiteY178-2652" fmla="*/ 4483182 h 5795240"/>
              <a:gd name="connsiteX179-2653" fmla="*/ 3710773 w 12641071"/>
              <a:gd name="connsiteY179-2654" fmla="*/ 4483181 h 5795240"/>
              <a:gd name="connsiteX180-2655" fmla="*/ 3674984 w 12641071"/>
              <a:gd name="connsiteY180-2656" fmla="*/ 4385402 h 5795240"/>
              <a:gd name="connsiteX181-2657" fmla="*/ 3670349 w 12641071"/>
              <a:gd name="connsiteY181-2658" fmla="*/ 4372742 h 5795240"/>
              <a:gd name="connsiteX182-2659" fmla="*/ 3659438 w 12641071"/>
              <a:gd name="connsiteY182-2660" fmla="*/ 4330309 h 5795240"/>
              <a:gd name="connsiteX183-2661" fmla="*/ 3672084 w 12641071"/>
              <a:gd name="connsiteY183-2662" fmla="*/ 4353606 h 5795240"/>
              <a:gd name="connsiteX184-2663" fmla="*/ 3659440 w 12641071"/>
              <a:gd name="connsiteY184-2664" fmla="*/ 4330309 h 5795240"/>
              <a:gd name="connsiteX185-2665" fmla="*/ 3613217 w 12641071"/>
              <a:gd name="connsiteY185-2666" fmla="*/ 4245153 h 5795240"/>
              <a:gd name="connsiteX186-2667" fmla="*/ 3083792 w 12641071"/>
              <a:gd name="connsiteY186-2668" fmla="*/ 3963660 h 5795240"/>
              <a:gd name="connsiteX187-2669" fmla="*/ 2835272 w 12641071"/>
              <a:gd name="connsiteY187-2670" fmla="*/ 4013833 h 5795240"/>
              <a:gd name="connsiteX188-2671" fmla="*/ 2820214 w 12641071"/>
              <a:gd name="connsiteY188-2672" fmla="*/ 4022007 h 5795240"/>
              <a:gd name="connsiteX189-2673" fmla="*/ 2820212 w 12641071"/>
              <a:gd name="connsiteY189-2674" fmla="*/ 4022008 h 5795240"/>
              <a:gd name="connsiteX190-2675" fmla="*/ 2820206 w 12641071"/>
              <a:gd name="connsiteY190-2676" fmla="*/ 4022011 h 5795240"/>
              <a:gd name="connsiteX191-2677" fmla="*/ 2813481 w 12641071"/>
              <a:gd name="connsiteY191-2678" fmla="*/ 4027041 h 5795240"/>
              <a:gd name="connsiteX192-2679" fmla="*/ 2762875 w 12641071"/>
              <a:gd name="connsiteY192-2680" fmla="*/ 4057784 h 5795240"/>
              <a:gd name="connsiteX193-2681" fmla="*/ 2762878 w 12641071"/>
              <a:gd name="connsiteY193-2682" fmla="*/ 4057784 h 5795240"/>
              <a:gd name="connsiteX194-2683" fmla="*/ 2694694 w 12641071"/>
              <a:gd name="connsiteY194-2684" fmla="*/ 4099208 h 5795240"/>
              <a:gd name="connsiteX195-2685" fmla="*/ 2726822 w 12641071"/>
              <a:gd name="connsiteY195-2686" fmla="*/ 4072700 h 5795240"/>
              <a:gd name="connsiteX196-2687" fmla="*/ 2757719 w 12641071"/>
              <a:gd name="connsiteY196-2688" fmla="*/ 4055929 h 5795240"/>
              <a:gd name="connsiteX197-2689" fmla="*/ 2757718 w 12641071"/>
              <a:gd name="connsiteY197-2690" fmla="*/ 4055928 h 5795240"/>
              <a:gd name="connsiteX198-2691" fmla="*/ 2726820 w 12641071"/>
              <a:gd name="connsiteY198-2692" fmla="*/ 4072700 h 5795240"/>
              <a:gd name="connsiteX199-2693" fmla="*/ 2694692 w 12641071"/>
              <a:gd name="connsiteY199-2694" fmla="*/ 4099208 h 5795240"/>
              <a:gd name="connsiteX200-2695" fmla="*/ 2664698 w 12641071"/>
              <a:gd name="connsiteY200-2696" fmla="*/ 4117431 h 5795240"/>
              <a:gd name="connsiteX201-2697" fmla="*/ 1804544 w 12641071"/>
              <a:gd name="connsiteY201-2698" fmla="*/ 4335229 h 5795240"/>
              <a:gd name="connsiteX202-2699" fmla="*/ 0 w 12641071"/>
              <a:gd name="connsiteY202-2700" fmla="*/ 2530685 h 5795240"/>
              <a:gd name="connsiteX203-2701" fmla="*/ 1804544 w 12641071"/>
              <a:gd name="connsiteY203-2702" fmla="*/ 726143 h 5795240"/>
              <a:gd name="connsiteX204-2703" fmla="*/ 3080549 w 12641071"/>
              <a:gd name="connsiteY204-2704" fmla="*/ 1254682 h 5795240"/>
              <a:gd name="connsiteX205-2705" fmla="*/ 3106404 w 12641071"/>
              <a:gd name="connsiteY205-2706" fmla="*/ 1283128 h 5795240"/>
              <a:gd name="connsiteX206-2707" fmla="*/ 3125122 w 12641071"/>
              <a:gd name="connsiteY206-2708" fmla="*/ 1317614 h 5795240"/>
              <a:gd name="connsiteX207-2709" fmla="*/ 3139022 w 12641071"/>
              <a:gd name="connsiteY207-2710" fmla="*/ 1334461 h 5795240"/>
              <a:gd name="connsiteX208-2711" fmla="*/ 3139022 w 12641071"/>
              <a:gd name="connsiteY208-2712" fmla="*/ 1334462 h 5795240"/>
              <a:gd name="connsiteX209-2713" fmla="*/ 3139022 w 12641071"/>
              <a:gd name="connsiteY209-2714" fmla="*/ 1334461 h 5795240"/>
              <a:gd name="connsiteX210-2715" fmla="*/ 3106405 w 12641071"/>
              <a:gd name="connsiteY210-2716" fmla="*/ 1283128 h 5795240"/>
              <a:gd name="connsiteX211-2717" fmla="*/ 3197018 w 12641071"/>
              <a:gd name="connsiteY211-2718" fmla="*/ 1382828 h 5795240"/>
              <a:gd name="connsiteX212-2719" fmla="*/ 3234533 w 12641071"/>
              <a:gd name="connsiteY212-2720" fmla="*/ 1432995 h 5795240"/>
              <a:gd name="connsiteX213-2721" fmla="*/ 3234535 w 12641071"/>
              <a:gd name="connsiteY213-2722" fmla="*/ 1432997 h 5795240"/>
              <a:gd name="connsiteX214-2723" fmla="*/ 3234536 w 12641071"/>
              <a:gd name="connsiteY214-2724" fmla="*/ 1432999 h 5795240"/>
              <a:gd name="connsiteX215-2725" fmla="*/ 3268676 w 12641071"/>
              <a:gd name="connsiteY215-2726" fmla="*/ 1461167 h 5795240"/>
              <a:gd name="connsiteX216-2727" fmla="*/ 3565826 w 12641071"/>
              <a:gd name="connsiteY216-2728" fmla="*/ 1551935 h 5795240"/>
              <a:gd name="connsiteX217-2729" fmla="*/ 4086504 w 12641071"/>
              <a:gd name="connsiteY217-2730" fmla="*/ 1127574 h 5795240"/>
              <a:gd name="connsiteX218-2731" fmla="*/ 4094702 w 12641071"/>
              <a:gd name="connsiteY218-2732" fmla="*/ 1046255 h 5795240"/>
              <a:gd name="connsiteX219-2733" fmla="*/ 4101065 w 12641071"/>
              <a:gd name="connsiteY219-2734" fmla="*/ 1044040 h 5795240"/>
              <a:gd name="connsiteX220-2735" fmla="*/ 4097301 w 12641071"/>
              <a:gd name="connsiteY220-2736" fmla="*/ 1118570 h 5795240"/>
              <a:gd name="connsiteX221-2737" fmla="*/ 4101065 w 12641071"/>
              <a:gd name="connsiteY221-2738" fmla="*/ 1044042 h 5795240"/>
              <a:gd name="connsiteX222-2739" fmla="*/ 4206937 w 12641071"/>
              <a:gd name="connsiteY222-2740" fmla="*/ 1007188 h 5795240"/>
              <a:gd name="connsiteX223-2741" fmla="*/ 4206937 w 12641071"/>
              <a:gd name="connsiteY223-2742" fmla="*/ 1007186 h 5795240"/>
              <a:gd name="connsiteX224-2743" fmla="*/ 4101067 w 12641071"/>
              <a:gd name="connsiteY224-2744" fmla="*/ 1044040 h 5795240"/>
              <a:gd name="connsiteX225-2745" fmla="*/ 4103078 w 12641071"/>
              <a:gd name="connsiteY225-2746" fmla="*/ 1004204 h 5795240"/>
              <a:gd name="connsiteX226-2747" fmla="*/ 5215874 w 12641071"/>
              <a:gd name="connsiteY226-2748" fmla="*/ 0 h 5795240"/>
              <a:gd name="connsiteX0-2749" fmla="*/ 5964869 w 12641071"/>
              <a:gd name="connsiteY0-2750" fmla="*/ 4795171 h 5795240"/>
              <a:gd name="connsiteX1-2751" fmla="*/ 6019264 w 12641071"/>
              <a:gd name="connsiteY1-2752" fmla="*/ 4804905 h 5795240"/>
              <a:gd name="connsiteX2-2753" fmla="*/ 6036570 w 12641071"/>
              <a:gd name="connsiteY2-2754" fmla="*/ 4807089 h 5795240"/>
              <a:gd name="connsiteX3-2755" fmla="*/ 6019265 w 12641071"/>
              <a:gd name="connsiteY3-2756" fmla="*/ 4804905 h 5795240"/>
              <a:gd name="connsiteX4-2757" fmla="*/ 5964869 w 12641071"/>
              <a:gd name="connsiteY4-2758" fmla="*/ 4795171 h 5795240"/>
              <a:gd name="connsiteX5-2759" fmla="*/ 3682364 w 12641071"/>
              <a:gd name="connsiteY5-2760" fmla="*/ 4386723 h 5795240"/>
              <a:gd name="connsiteX6-2761" fmla="*/ 3772428 w 12641071"/>
              <a:gd name="connsiteY6-2762" fmla="*/ 4402840 h 5795240"/>
              <a:gd name="connsiteX7-2763" fmla="*/ 3772428 w 12641071"/>
              <a:gd name="connsiteY7-2764" fmla="*/ 4402840 h 5795240"/>
              <a:gd name="connsiteX8-2765" fmla="*/ 3682364 w 12641071"/>
              <a:gd name="connsiteY8-2766" fmla="*/ 4386723 h 5795240"/>
              <a:gd name="connsiteX9-2767" fmla="*/ 3190020 w 12641071"/>
              <a:gd name="connsiteY9-2768" fmla="*/ 1396271 h 5795240"/>
              <a:gd name="connsiteX10-2769" fmla="*/ 3190020 w 12641071"/>
              <a:gd name="connsiteY10-2770" fmla="*/ 1396272 h 5795240"/>
              <a:gd name="connsiteX11-2771" fmla="*/ 3202490 w 12641071"/>
              <a:gd name="connsiteY11-2772" fmla="*/ 1406560 h 5795240"/>
              <a:gd name="connsiteX12-2773" fmla="*/ 3190020 w 12641071"/>
              <a:gd name="connsiteY12-2774" fmla="*/ 1396271 h 5795240"/>
              <a:gd name="connsiteX13-2775" fmla="*/ 6034389 w 12641071"/>
              <a:gd name="connsiteY13-2776" fmla="*/ 371047 h 5795240"/>
              <a:gd name="connsiteX14-2777" fmla="*/ 5912002 w 12641071"/>
              <a:gd name="connsiteY14-2778" fmla="*/ 413650 h 5795240"/>
              <a:gd name="connsiteX15-2779" fmla="*/ 5912002 w 12641071"/>
              <a:gd name="connsiteY15-2780" fmla="*/ 413650 h 5795240"/>
              <a:gd name="connsiteX16-2781" fmla="*/ 6034389 w 12641071"/>
              <a:gd name="connsiteY16-2782" fmla="*/ 371047 h 5795240"/>
              <a:gd name="connsiteX17-2783" fmla="*/ 5215874 w 12641071"/>
              <a:gd name="connsiteY17-2784" fmla="*/ 0 h 5795240"/>
              <a:gd name="connsiteX18-2785" fmla="*/ 5927386 w 12641071"/>
              <a:gd name="connsiteY18-2786" fmla="*/ 255427 h 5795240"/>
              <a:gd name="connsiteX19-2787" fmla="*/ 5974443 w 12641071"/>
              <a:gd name="connsiteY19-2788" fmla="*/ 298195 h 5795240"/>
              <a:gd name="connsiteX20-2789" fmla="*/ 5974448 w 12641071"/>
              <a:gd name="connsiteY20-2790" fmla="*/ 298200 h 5795240"/>
              <a:gd name="connsiteX21-2791" fmla="*/ 6006819 w 12641071"/>
              <a:gd name="connsiteY21-2792" fmla="*/ 327622 h 5795240"/>
              <a:gd name="connsiteX22-2793" fmla="*/ 6043427 w 12641071"/>
              <a:gd name="connsiteY22-2794" fmla="*/ 367901 h 5795240"/>
              <a:gd name="connsiteX23-2795" fmla="*/ 6043429 w 12641071"/>
              <a:gd name="connsiteY23-2796" fmla="*/ 367901 h 5795240"/>
              <a:gd name="connsiteX24-2797" fmla="*/ 6079014 w 12641071"/>
              <a:gd name="connsiteY24-2798" fmla="*/ 407056 h 5795240"/>
              <a:gd name="connsiteX25-2799" fmla="*/ 6105193 w 12641071"/>
              <a:gd name="connsiteY25-2800" fmla="*/ 442067 h 5795240"/>
              <a:gd name="connsiteX26-2801" fmla="*/ 6069206 w 12641071"/>
              <a:gd name="connsiteY26-2802" fmla="*/ 409359 h 5795240"/>
              <a:gd name="connsiteX27-2803" fmla="*/ 6105193 w 12641071"/>
              <a:gd name="connsiteY27-2804" fmla="*/ 442069 h 5795240"/>
              <a:gd name="connsiteX28-2805" fmla="*/ 6143408 w 12641071"/>
              <a:gd name="connsiteY28-2806" fmla="*/ 493169 h 5795240"/>
              <a:gd name="connsiteX29-2807" fmla="*/ 6143427 w 12641071"/>
              <a:gd name="connsiteY29-2808" fmla="*/ 493200 h 5795240"/>
              <a:gd name="connsiteX30-2809" fmla="*/ 6215965 w 12641071"/>
              <a:gd name="connsiteY30-2810" fmla="*/ 619406 h 5795240"/>
              <a:gd name="connsiteX31-2811" fmla="*/ 6234035 w 12641071"/>
              <a:gd name="connsiteY31-2812" fmla="*/ 658746 h 5795240"/>
              <a:gd name="connsiteX32-2813" fmla="*/ 6274009 w 12641071"/>
              <a:gd name="connsiteY32-2814" fmla="*/ 760197 h 5795240"/>
              <a:gd name="connsiteX33-2815" fmla="*/ 6287839 w 12641071"/>
              <a:gd name="connsiteY33-2816" fmla="*/ 801938 h 5795240"/>
              <a:gd name="connsiteX34-2817" fmla="*/ 6321546 w 12641071"/>
              <a:gd name="connsiteY34-2818" fmla="*/ 948207 h 5795240"/>
              <a:gd name="connsiteX35-2819" fmla="*/ 6321550 w 12641071"/>
              <a:gd name="connsiteY35-2820" fmla="*/ 948224 h 5795240"/>
              <a:gd name="connsiteX36-2821" fmla="*/ 6334438 w 12641071"/>
              <a:gd name="connsiteY36-2822" fmla="*/ 1118571 h 5795240"/>
              <a:gd name="connsiteX37-2823" fmla="*/ 6334438 w 12641071"/>
              <a:gd name="connsiteY37-2824" fmla="*/ 1118570 h 5795240"/>
              <a:gd name="connsiteX38-2825" fmla="*/ 6321550 w 12641071"/>
              <a:gd name="connsiteY38-2826" fmla="*/ 948222 h 5795240"/>
              <a:gd name="connsiteX39-2827" fmla="*/ 6321546 w 12641071"/>
              <a:gd name="connsiteY39-2828" fmla="*/ 948207 h 5795240"/>
              <a:gd name="connsiteX40-2829" fmla="*/ 6295696 w 12641071"/>
              <a:gd name="connsiteY40-2830" fmla="*/ 825653 h 5795240"/>
              <a:gd name="connsiteX41-2831" fmla="*/ 6287839 w 12641071"/>
              <a:gd name="connsiteY41-2832" fmla="*/ 801938 h 5795240"/>
              <a:gd name="connsiteX42-2833" fmla="*/ 6284151 w 12641071"/>
              <a:gd name="connsiteY42-2834" fmla="*/ 785941 h 5795240"/>
              <a:gd name="connsiteX43-2835" fmla="*/ 6274009 w 12641071"/>
              <a:gd name="connsiteY43-2836" fmla="*/ 760197 h 5795240"/>
              <a:gd name="connsiteX44-2837" fmla="*/ 6256852 w 12641071"/>
              <a:gd name="connsiteY44-2838" fmla="*/ 708420 h 5795240"/>
              <a:gd name="connsiteX45-2839" fmla="*/ 6234035 w 12641071"/>
              <a:gd name="connsiteY45-2840" fmla="*/ 658746 h 5795240"/>
              <a:gd name="connsiteX46-2841" fmla="*/ 6224136 w 12641071"/>
              <a:gd name="connsiteY46-2842" fmla="*/ 633624 h 5795240"/>
              <a:gd name="connsiteX47-2843" fmla="*/ 6215965 w 12641071"/>
              <a:gd name="connsiteY47-2844" fmla="*/ 619406 h 5795240"/>
              <a:gd name="connsiteX48-2845" fmla="*/ 6205824 w 12641071"/>
              <a:gd name="connsiteY48-2846" fmla="*/ 597325 h 5795240"/>
              <a:gd name="connsiteX49-2847" fmla="*/ 6143427 w 12641071"/>
              <a:gd name="connsiteY49-2848" fmla="*/ 493200 h 5795240"/>
              <a:gd name="connsiteX50-2849" fmla="*/ 6143408 w 12641071"/>
              <a:gd name="connsiteY50-2850" fmla="*/ 493167 h 5795240"/>
              <a:gd name="connsiteX51-2851" fmla="*/ 6105193 w 12641071"/>
              <a:gd name="connsiteY51-2852" fmla="*/ 442067 h 5795240"/>
              <a:gd name="connsiteX52-2853" fmla="*/ 6141460 w 12641071"/>
              <a:gd name="connsiteY52-2854" fmla="*/ 475027 h 5795240"/>
              <a:gd name="connsiteX53-2855" fmla="*/ 6788665 w 12641071"/>
              <a:gd name="connsiteY53-2856" fmla="*/ 707369 h 5795240"/>
              <a:gd name="connsiteX54-2857" fmla="*/ 7184710 w 12641071"/>
              <a:gd name="connsiteY54-2858" fmla="*/ 627411 h 5795240"/>
              <a:gd name="connsiteX55-2859" fmla="*/ 7264545 w 12641071"/>
              <a:gd name="connsiteY55-2860" fmla="*/ 588952 h 5795240"/>
              <a:gd name="connsiteX56-2861" fmla="*/ 7213686 w 12641071"/>
              <a:gd name="connsiteY56-2862" fmla="*/ 626983 h 5795240"/>
              <a:gd name="connsiteX57-2863" fmla="*/ 7128319 w 12641071"/>
              <a:gd name="connsiteY57-2864" fmla="*/ 705504 h 5795240"/>
              <a:gd name="connsiteX58-2865" fmla="*/ 7083110 w 12641071"/>
              <a:gd name="connsiteY58-2866" fmla="*/ 757072 h 5795240"/>
              <a:gd name="connsiteX59-2867" fmla="*/ 7083111 w 12641071"/>
              <a:gd name="connsiteY59-2868" fmla="*/ 757072 h 5795240"/>
              <a:gd name="connsiteX60-2869" fmla="*/ 7128319 w 12641071"/>
              <a:gd name="connsiteY60-2870" fmla="*/ 705506 h 5795240"/>
              <a:gd name="connsiteX61-2871" fmla="*/ 7213686 w 12641071"/>
              <a:gd name="connsiteY61-2872" fmla="*/ 626984 h 5795240"/>
              <a:gd name="connsiteX62-2873" fmla="*/ 7264545 w 12641071"/>
              <a:gd name="connsiteY62-2874" fmla="*/ 588953 h 5795240"/>
              <a:gd name="connsiteX63-2875" fmla="*/ 7273651 w 12641071"/>
              <a:gd name="connsiteY63-2876" fmla="*/ 584566 h 5795240"/>
              <a:gd name="connsiteX64-2877" fmla="*/ 7314851 w 12641071"/>
              <a:gd name="connsiteY64-2878" fmla="*/ 559537 h 5795240"/>
              <a:gd name="connsiteX65-2879" fmla="*/ 7354131 w 12641071"/>
              <a:gd name="connsiteY65-2880" fmla="*/ 565467 h 5795240"/>
              <a:gd name="connsiteX66-2881" fmla="*/ 7429608 w 12641071"/>
              <a:gd name="connsiteY66-2882" fmla="*/ 586051 h 5795240"/>
              <a:gd name="connsiteX67-2883" fmla="*/ 7429611 w 12641071"/>
              <a:gd name="connsiteY67-2884" fmla="*/ 586050 h 5795240"/>
              <a:gd name="connsiteX68-2885" fmla="*/ 7354132 w 12641071"/>
              <a:gd name="connsiteY68-2886" fmla="*/ 565465 h 5795240"/>
              <a:gd name="connsiteX69-2887" fmla="*/ 7314853 w 12641071"/>
              <a:gd name="connsiteY69-2888" fmla="*/ 559536 h 5795240"/>
              <a:gd name="connsiteX70-2889" fmla="*/ 7314851 w 12641071"/>
              <a:gd name="connsiteY70-2890" fmla="*/ 559537 h 5795240"/>
              <a:gd name="connsiteX71-2891" fmla="*/ 7314849 w 12641071"/>
              <a:gd name="connsiteY71-2892" fmla="*/ 559537 h 5795240"/>
              <a:gd name="connsiteX72-2893" fmla="*/ 7273651 w 12641071"/>
              <a:gd name="connsiteY72-2894" fmla="*/ 584565 h 5795240"/>
              <a:gd name="connsiteX73-2895" fmla="*/ 7264545 w 12641071"/>
              <a:gd name="connsiteY73-2896" fmla="*/ 588952 h 5795240"/>
              <a:gd name="connsiteX74-2897" fmla="*/ 7296407 w 12641071"/>
              <a:gd name="connsiteY74-2898" fmla="*/ 565126 h 5795240"/>
              <a:gd name="connsiteX75-2899" fmla="*/ 7307447 w 12641071"/>
              <a:gd name="connsiteY75-2900" fmla="*/ 558419 h 5795240"/>
              <a:gd name="connsiteX76-2901" fmla="*/ 7307450 w 12641071"/>
              <a:gd name="connsiteY76-2902" fmla="*/ 558419 h 5795240"/>
              <a:gd name="connsiteX77-2903" fmla="*/ 7385004 w 12641071"/>
              <a:gd name="connsiteY77-2904" fmla="*/ 511303 h 5795240"/>
              <a:gd name="connsiteX78-2905" fmla="*/ 7391626 w 12641071"/>
              <a:gd name="connsiteY78-2906" fmla="*/ 508114 h 5795240"/>
              <a:gd name="connsiteX79-2907" fmla="*/ 7391631 w 12641071"/>
              <a:gd name="connsiteY79-2908" fmla="*/ 508110 h 5795240"/>
              <a:gd name="connsiteX80-2909" fmla="*/ 7478934 w 12641071"/>
              <a:gd name="connsiteY80-2910" fmla="*/ 466053 h 5795240"/>
              <a:gd name="connsiteX81-2911" fmla="*/ 7897193 w 12641071"/>
              <a:gd name="connsiteY81-2912" fmla="*/ 381611 h 5795240"/>
              <a:gd name="connsiteX82-2913" fmla="*/ 8788216 w 12641071"/>
              <a:gd name="connsiteY82-2914" fmla="*/ 855364 h 5795240"/>
              <a:gd name="connsiteX83-2915" fmla="*/ 8832362 w 12641071"/>
              <a:gd name="connsiteY83-2916" fmla="*/ 928030 h 5795240"/>
              <a:gd name="connsiteX84-2917" fmla="*/ 8832362 w 12641071"/>
              <a:gd name="connsiteY84-2918" fmla="*/ 928033 h 5795240"/>
              <a:gd name="connsiteX85-2919" fmla="*/ 8842040 w 12641071"/>
              <a:gd name="connsiteY85-2920" fmla="*/ 943961 h 5795240"/>
              <a:gd name="connsiteX86-2921" fmla="*/ 8856144 w 12641071"/>
              <a:gd name="connsiteY86-2922" fmla="*/ 973241 h 5795240"/>
              <a:gd name="connsiteX87-2923" fmla="*/ 8856145 w 12641071"/>
              <a:gd name="connsiteY87-2924" fmla="*/ 973241 h 5795240"/>
              <a:gd name="connsiteX88-2925" fmla="*/ 8878117 w 12641071"/>
              <a:gd name="connsiteY88-2926" fmla="*/ 1018851 h 5795240"/>
              <a:gd name="connsiteX89-2927" fmla="*/ 8877719 w 12641071"/>
              <a:gd name="connsiteY89-2928" fmla="*/ 1018369 h 5795240"/>
              <a:gd name="connsiteX90-2929" fmla="*/ 8853250 w 12641071"/>
              <a:gd name="connsiteY90-2930" fmla="*/ 973288 h 5795240"/>
              <a:gd name="connsiteX91-2931" fmla="*/ 8853249 w 12641071"/>
              <a:gd name="connsiteY91-2932" fmla="*/ 973288 h 5795240"/>
              <a:gd name="connsiteX92-2933" fmla="*/ 8853248 w 12641071"/>
              <a:gd name="connsiteY92-2934" fmla="*/ 973287 h 5795240"/>
              <a:gd name="connsiteX93-2935" fmla="*/ 8849677 w 12641071"/>
              <a:gd name="connsiteY93-2936" fmla="*/ 973341 h 5795240"/>
              <a:gd name="connsiteX94-2937" fmla="*/ 8641543 w 12641071"/>
              <a:gd name="connsiteY94-2938" fmla="*/ 916577 h 5795240"/>
              <a:gd name="connsiteX95-2939" fmla="*/ 8641545 w 12641071"/>
              <a:gd name="connsiteY95-2940" fmla="*/ 916580 h 5795240"/>
              <a:gd name="connsiteX96-2941" fmla="*/ 8849676 w 12641071"/>
              <a:gd name="connsiteY96-2942" fmla="*/ 973343 h 5795240"/>
              <a:gd name="connsiteX97-2943" fmla="*/ 8853248 w 12641071"/>
              <a:gd name="connsiteY97-2944" fmla="*/ 973288 h 5795240"/>
              <a:gd name="connsiteX98-2945" fmla="*/ 8877719 w 12641071"/>
              <a:gd name="connsiteY98-2946" fmla="*/ 1018371 h 5795240"/>
              <a:gd name="connsiteX99-2947" fmla="*/ 8878116 w 12641071"/>
              <a:gd name="connsiteY99-2948" fmla="*/ 1018851 h 5795240"/>
              <a:gd name="connsiteX100-2949" fmla="*/ 8887288 w 12641071"/>
              <a:gd name="connsiteY100-2950" fmla="*/ 1037892 h 5795240"/>
              <a:gd name="connsiteX101-2951" fmla="*/ 8949899 w 12641071"/>
              <a:gd name="connsiteY101-2952" fmla="*/ 1239592 h 5795240"/>
              <a:gd name="connsiteX102-2953" fmla="*/ 8968437 w 12641071"/>
              <a:gd name="connsiteY102-2954" fmla="*/ 1423482 h 5795240"/>
              <a:gd name="connsiteX103-2955" fmla="*/ 8949899 w 12641071"/>
              <a:gd name="connsiteY103-2956" fmla="*/ 1239591 h 5795240"/>
              <a:gd name="connsiteX104-2957" fmla="*/ 8887288 w 12641071"/>
              <a:gd name="connsiteY104-2958" fmla="*/ 1037890 h 5795240"/>
              <a:gd name="connsiteX105-2959" fmla="*/ 8878116 w 12641071"/>
              <a:gd name="connsiteY105-2960" fmla="*/ 1018851 h 5795240"/>
              <a:gd name="connsiteX106-2961" fmla="*/ 8931285 w 12641071"/>
              <a:gd name="connsiteY106-2962" fmla="*/ 1083292 h 5795240"/>
              <a:gd name="connsiteX107-2963" fmla="*/ 9241478 w 12641071"/>
              <a:gd name="connsiteY107-2964" fmla="*/ 1211778 h 5795240"/>
              <a:gd name="connsiteX108-2965" fmla="*/ 9605238 w 12641071"/>
              <a:gd name="connsiteY108-2966" fmla="*/ 1018369 h 5795240"/>
              <a:gd name="connsiteX109-2967" fmla="*/ 9636247 w 12641071"/>
              <a:gd name="connsiteY109-2968" fmla="*/ 961241 h 5795240"/>
              <a:gd name="connsiteX110-2969" fmla="*/ 9641995 w 12641071"/>
              <a:gd name="connsiteY110-2970" fmla="*/ 961152 h 5795240"/>
              <a:gd name="connsiteX111-2971" fmla="*/ 9584939 w 12641071"/>
              <a:gd name="connsiteY111-2972" fmla="*/ 1079594 h 5795240"/>
              <a:gd name="connsiteX112-2973" fmla="*/ 9546257 w 12641071"/>
              <a:gd name="connsiteY112-2974" fmla="*/ 1204206 h 5795240"/>
              <a:gd name="connsiteX113-2975" fmla="*/ 9584939 w 12641071"/>
              <a:gd name="connsiteY113-2976" fmla="*/ 1079596 h 5795240"/>
              <a:gd name="connsiteX114-2977" fmla="*/ 9641995 w 12641071"/>
              <a:gd name="connsiteY114-2978" fmla="*/ 961153 h 5795240"/>
              <a:gd name="connsiteX115-2979" fmla="*/ 9653069 w 12641071"/>
              <a:gd name="connsiteY115-2980" fmla="*/ 960983 h 5795240"/>
              <a:gd name="connsiteX116-2981" fmla="*/ 9801564 w 12641071"/>
              <a:gd name="connsiteY116-2982" fmla="*/ 1196828 h 5795240"/>
              <a:gd name="connsiteX117-2983" fmla="*/ 9801566 w 12641071"/>
              <a:gd name="connsiteY117-2984" fmla="*/ 1196828 h 5795240"/>
              <a:gd name="connsiteX118-2985" fmla="*/ 9653070 w 12641071"/>
              <a:gd name="connsiteY118-2986" fmla="*/ 960982 h 5795240"/>
              <a:gd name="connsiteX119-2987" fmla="*/ 9641996 w 12641071"/>
              <a:gd name="connsiteY119-2988" fmla="*/ 961152 h 5795240"/>
              <a:gd name="connsiteX120-2989" fmla="*/ 9651917 w 12641071"/>
              <a:gd name="connsiteY120-2990" fmla="*/ 940556 h 5795240"/>
              <a:gd name="connsiteX121-2991" fmla="*/ 11050508 w 12641071"/>
              <a:gd name="connsiteY121-2992" fmla="*/ 108150 h 5795240"/>
              <a:gd name="connsiteX122-2993" fmla="*/ 12641071 w 12641071"/>
              <a:gd name="connsiteY122-2994" fmla="*/ 1698711 h 5795240"/>
              <a:gd name="connsiteX123-2995" fmla="*/ 11371062 w 12641071"/>
              <a:gd name="connsiteY123-2996" fmla="*/ 3256960 h 5795240"/>
              <a:gd name="connsiteX124-2997" fmla="*/ 11215953 w 12641071"/>
              <a:gd name="connsiteY124-2998" fmla="*/ 3280632 h 5795240"/>
              <a:gd name="connsiteX125-2999" fmla="*/ 11142318 w 12641071"/>
              <a:gd name="connsiteY125-3000" fmla="*/ 3276914 h 5795240"/>
              <a:gd name="connsiteX126-3001" fmla="*/ 11215952 w 12641071"/>
              <a:gd name="connsiteY126-3002" fmla="*/ 3280632 h 5795240"/>
              <a:gd name="connsiteX127-3003" fmla="*/ 11213133 w 12641071"/>
              <a:gd name="connsiteY127-3004" fmla="*/ 3281062 h 5795240"/>
              <a:gd name="connsiteX128-3005" fmla="*/ 11116921 w 12641071"/>
              <a:gd name="connsiteY128-3006" fmla="*/ 3285921 h 5795240"/>
              <a:gd name="connsiteX129-3007" fmla="*/ 11050507 w 12641071"/>
              <a:gd name="connsiteY129-3008" fmla="*/ 3289274 h 5795240"/>
              <a:gd name="connsiteX130-3009" fmla="*/ 11006292 w 12641071"/>
              <a:gd name="connsiteY130-3010" fmla="*/ 3287041 h 5795240"/>
              <a:gd name="connsiteX131-3011" fmla="*/ 10937101 w 12641071"/>
              <a:gd name="connsiteY131-3012" fmla="*/ 3297601 h 5795240"/>
              <a:gd name="connsiteX132-3013" fmla="*/ 10144740 w 12641071"/>
              <a:gd name="connsiteY132-3014" fmla="*/ 4089962 h 5795240"/>
              <a:gd name="connsiteX133-3015" fmla="*/ 10130374 w 12641071"/>
              <a:gd name="connsiteY133-3016" fmla="*/ 4184101 h 5795240"/>
              <a:gd name="connsiteX134-3017" fmla="*/ 10130375 w 12641071"/>
              <a:gd name="connsiteY134-3018" fmla="*/ 4184103 h 5795240"/>
              <a:gd name="connsiteX135-3019" fmla="*/ 10130656 w 12641071"/>
              <a:gd name="connsiteY135-3020" fmla="*/ 4185950 h 5795240"/>
              <a:gd name="connsiteX136-3021" fmla="*/ 10138194 w 12641071"/>
              <a:gd name="connsiteY136-3022" fmla="*/ 4335228 h 5795240"/>
              <a:gd name="connsiteX137-3023" fmla="*/ 10137710 w 12641071"/>
              <a:gd name="connsiteY137-3024" fmla="*/ 4344822 h 5795240"/>
              <a:gd name="connsiteX138-3025" fmla="*/ 10133555 w 12641071"/>
              <a:gd name="connsiteY138-3026" fmla="*/ 4427096 h 5795240"/>
              <a:gd name="connsiteX139-3027" fmla="*/ 10129312 w 12641071"/>
              <a:gd name="connsiteY139-3028" fmla="*/ 4399289 h 5795240"/>
              <a:gd name="connsiteX140-3029" fmla="*/ 10126797 w 12641071"/>
              <a:gd name="connsiteY140-3030" fmla="*/ 4349498 h 5795240"/>
              <a:gd name="connsiteX141-3031" fmla="*/ 10126796 w 12641071"/>
              <a:gd name="connsiteY141-3032" fmla="*/ 4349498 h 5795240"/>
              <a:gd name="connsiteX142-3033" fmla="*/ 10129311 w 12641071"/>
              <a:gd name="connsiteY142-3034" fmla="*/ 4399289 h 5795240"/>
              <a:gd name="connsiteX143-3035" fmla="*/ 10133554 w 12641071"/>
              <a:gd name="connsiteY143-3036" fmla="*/ 4427096 h 5795240"/>
              <a:gd name="connsiteX144-3037" fmla="*/ 10130656 w 12641071"/>
              <a:gd name="connsiteY144-3038" fmla="*/ 4484506 h 5795240"/>
              <a:gd name="connsiteX145-3039" fmla="*/ 8678182 w 12641071"/>
              <a:gd name="connsiteY145-3040" fmla="*/ 5795240 h 5795240"/>
              <a:gd name="connsiteX146-3041" fmla="*/ 7467518 w 12641071"/>
              <a:gd name="connsiteY146-3042" fmla="*/ 5151535 h 5795240"/>
              <a:gd name="connsiteX147-3043" fmla="*/ 7419945 w 12641071"/>
              <a:gd name="connsiteY147-3044" fmla="*/ 5073228 h 5795240"/>
              <a:gd name="connsiteX148-3045" fmla="*/ 7394386 w 12641071"/>
              <a:gd name="connsiteY148-3046" fmla="*/ 5031156 h 5795240"/>
              <a:gd name="connsiteX149-3047" fmla="*/ 7367299 w 12641071"/>
              <a:gd name="connsiteY149-3048" fmla="*/ 4974928 h 5795240"/>
              <a:gd name="connsiteX150-3049" fmla="*/ 7332905 w 12641071"/>
              <a:gd name="connsiteY150-3050" fmla="*/ 4903531 h 5795240"/>
              <a:gd name="connsiteX151-3051" fmla="*/ 7320958 w 12641071"/>
              <a:gd name="connsiteY151-3052" fmla="*/ 4870887 h 5795240"/>
              <a:gd name="connsiteX152-3053" fmla="*/ 7322174 w 12641071"/>
              <a:gd name="connsiteY152-3054" fmla="*/ 4872361 h 5795240"/>
              <a:gd name="connsiteX153-3055" fmla="*/ 7362630 w 12641071"/>
              <a:gd name="connsiteY153-3056" fmla="*/ 4938954 h 5795240"/>
              <a:gd name="connsiteX154-3057" fmla="*/ 7380779 w 12641071"/>
              <a:gd name="connsiteY154-3058" fmla="*/ 4976628 h 5795240"/>
              <a:gd name="connsiteX155-3059" fmla="*/ 7391210 w 12641071"/>
              <a:gd name="connsiteY155-3060" fmla="*/ 4977944 h 5795240"/>
              <a:gd name="connsiteX156-3061" fmla="*/ 7380780 w 12641071"/>
              <a:gd name="connsiteY156-3062" fmla="*/ 4976628 h 5795240"/>
              <a:gd name="connsiteX157-3063" fmla="*/ 7362631 w 12641071"/>
              <a:gd name="connsiteY157-3064" fmla="*/ 4938954 h 5795240"/>
              <a:gd name="connsiteX158-3065" fmla="*/ 7322175 w 12641071"/>
              <a:gd name="connsiteY158-3066" fmla="*/ 4872361 h 5795240"/>
              <a:gd name="connsiteX159-3067" fmla="*/ 7320959 w 12641071"/>
              <a:gd name="connsiteY159-3068" fmla="*/ 4870887 h 5795240"/>
              <a:gd name="connsiteX160-3069" fmla="*/ 7283811 w 12641071"/>
              <a:gd name="connsiteY160-3070" fmla="*/ 4769391 h 5795240"/>
              <a:gd name="connsiteX161-3071" fmla="*/ 7272112 w 12641071"/>
              <a:gd name="connsiteY161-3072" fmla="*/ 4718630 h 5795240"/>
              <a:gd name="connsiteX162-3073" fmla="*/ 7272111 w 12641071"/>
              <a:gd name="connsiteY162-3074" fmla="*/ 4718630 h 5795240"/>
              <a:gd name="connsiteX163-3075" fmla="*/ 7283810 w 12641071"/>
              <a:gd name="connsiteY163-3076" fmla="*/ 4769391 h 5795240"/>
              <a:gd name="connsiteX164-3077" fmla="*/ 7320958 w 12641071"/>
              <a:gd name="connsiteY164-3078" fmla="*/ 4870887 h 5795240"/>
              <a:gd name="connsiteX165-3079" fmla="*/ 7223551 w 12641071"/>
              <a:gd name="connsiteY165-3080" fmla="*/ 4752829 h 5795240"/>
              <a:gd name="connsiteX166-3081" fmla="*/ 6652445 w 12641071"/>
              <a:gd name="connsiteY166-3082" fmla="*/ 4516269 h 5795240"/>
              <a:gd name="connsiteX167-3083" fmla="*/ 6200873 w 12641071"/>
              <a:gd name="connsiteY167-3084" fmla="*/ 4654206 h 5795240"/>
              <a:gd name="connsiteX168-3085" fmla="*/ 6088813 w 12641071"/>
              <a:gd name="connsiteY168-3086" fmla="*/ 4746663 h 5795240"/>
              <a:gd name="connsiteX169-3087" fmla="*/ 6043019 w 12641071"/>
              <a:gd name="connsiteY169-3088" fmla="*/ 4807902 h 5795240"/>
              <a:gd name="connsiteX170-3089" fmla="*/ 6043021 w 12641071"/>
              <a:gd name="connsiteY170-3090" fmla="*/ 4807902 h 5795240"/>
              <a:gd name="connsiteX171-3091" fmla="*/ 6023271 w 12641071"/>
              <a:gd name="connsiteY171-3092" fmla="*/ 4834312 h 5795240"/>
              <a:gd name="connsiteX172-3093" fmla="*/ 5970678 w 12641071"/>
              <a:gd name="connsiteY172-3094" fmla="*/ 4892181 h 5795240"/>
              <a:gd name="connsiteX173-3095" fmla="*/ 5982717 w 12641071"/>
              <a:gd name="connsiteY173-3096" fmla="*/ 4872361 h 5795240"/>
              <a:gd name="connsiteX174-3097" fmla="*/ 5970675 w 12641071"/>
              <a:gd name="connsiteY174-3098" fmla="*/ 4892181 h 5795240"/>
              <a:gd name="connsiteX175-3099" fmla="*/ 5935320 w 12641071"/>
              <a:gd name="connsiteY175-3100" fmla="*/ 4931081 h 5795240"/>
              <a:gd name="connsiteX176-3101" fmla="*/ 4971763 w 12641071"/>
              <a:gd name="connsiteY176-3102" fmla="*/ 5330200 h 5795240"/>
              <a:gd name="connsiteX177-3103" fmla="*/ 3716172 w 12641071"/>
              <a:gd name="connsiteY177-3104" fmla="*/ 4497938 h 5795240"/>
              <a:gd name="connsiteX178-3105" fmla="*/ 3710773 w 12641071"/>
              <a:gd name="connsiteY178-3106" fmla="*/ 4483182 h 5795240"/>
              <a:gd name="connsiteX179-3107" fmla="*/ 3710773 w 12641071"/>
              <a:gd name="connsiteY179-3108" fmla="*/ 4483181 h 5795240"/>
              <a:gd name="connsiteX180-3109" fmla="*/ 3674984 w 12641071"/>
              <a:gd name="connsiteY180-3110" fmla="*/ 4385402 h 5795240"/>
              <a:gd name="connsiteX181-3111" fmla="*/ 3670349 w 12641071"/>
              <a:gd name="connsiteY181-3112" fmla="*/ 4372742 h 5795240"/>
              <a:gd name="connsiteX182-3113" fmla="*/ 3659438 w 12641071"/>
              <a:gd name="connsiteY182-3114" fmla="*/ 4330309 h 5795240"/>
              <a:gd name="connsiteX183-3115" fmla="*/ 3672084 w 12641071"/>
              <a:gd name="connsiteY183-3116" fmla="*/ 4353606 h 5795240"/>
              <a:gd name="connsiteX184-3117" fmla="*/ 3659440 w 12641071"/>
              <a:gd name="connsiteY184-3118" fmla="*/ 4330309 h 5795240"/>
              <a:gd name="connsiteX185-3119" fmla="*/ 3613217 w 12641071"/>
              <a:gd name="connsiteY185-3120" fmla="*/ 4245153 h 5795240"/>
              <a:gd name="connsiteX186-3121" fmla="*/ 3083792 w 12641071"/>
              <a:gd name="connsiteY186-3122" fmla="*/ 3963660 h 5795240"/>
              <a:gd name="connsiteX187-3123" fmla="*/ 2835272 w 12641071"/>
              <a:gd name="connsiteY187-3124" fmla="*/ 4013833 h 5795240"/>
              <a:gd name="connsiteX188-3125" fmla="*/ 2820214 w 12641071"/>
              <a:gd name="connsiteY188-3126" fmla="*/ 4022007 h 5795240"/>
              <a:gd name="connsiteX189-3127" fmla="*/ 2820212 w 12641071"/>
              <a:gd name="connsiteY189-3128" fmla="*/ 4022008 h 5795240"/>
              <a:gd name="connsiteX190-3129" fmla="*/ 2820206 w 12641071"/>
              <a:gd name="connsiteY190-3130" fmla="*/ 4022011 h 5795240"/>
              <a:gd name="connsiteX191-3131" fmla="*/ 2813481 w 12641071"/>
              <a:gd name="connsiteY191-3132" fmla="*/ 4027041 h 5795240"/>
              <a:gd name="connsiteX192-3133" fmla="*/ 2762875 w 12641071"/>
              <a:gd name="connsiteY192-3134" fmla="*/ 4057784 h 5795240"/>
              <a:gd name="connsiteX193-3135" fmla="*/ 2762878 w 12641071"/>
              <a:gd name="connsiteY193-3136" fmla="*/ 4057784 h 5795240"/>
              <a:gd name="connsiteX194-3137" fmla="*/ 2694694 w 12641071"/>
              <a:gd name="connsiteY194-3138" fmla="*/ 4099208 h 5795240"/>
              <a:gd name="connsiteX195-3139" fmla="*/ 2726822 w 12641071"/>
              <a:gd name="connsiteY195-3140" fmla="*/ 4072700 h 5795240"/>
              <a:gd name="connsiteX196-3141" fmla="*/ 2757719 w 12641071"/>
              <a:gd name="connsiteY196-3142" fmla="*/ 4055929 h 5795240"/>
              <a:gd name="connsiteX197-3143" fmla="*/ 2757718 w 12641071"/>
              <a:gd name="connsiteY197-3144" fmla="*/ 4055928 h 5795240"/>
              <a:gd name="connsiteX198-3145" fmla="*/ 2726820 w 12641071"/>
              <a:gd name="connsiteY198-3146" fmla="*/ 4072700 h 5795240"/>
              <a:gd name="connsiteX199-3147" fmla="*/ 2694692 w 12641071"/>
              <a:gd name="connsiteY199-3148" fmla="*/ 4099208 h 5795240"/>
              <a:gd name="connsiteX200-3149" fmla="*/ 2664698 w 12641071"/>
              <a:gd name="connsiteY200-3150" fmla="*/ 4117431 h 5795240"/>
              <a:gd name="connsiteX201-3151" fmla="*/ 1804544 w 12641071"/>
              <a:gd name="connsiteY201-3152" fmla="*/ 4335229 h 5795240"/>
              <a:gd name="connsiteX202-3153" fmla="*/ 0 w 12641071"/>
              <a:gd name="connsiteY202-3154" fmla="*/ 2530685 h 5795240"/>
              <a:gd name="connsiteX203-3155" fmla="*/ 1804544 w 12641071"/>
              <a:gd name="connsiteY203-3156" fmla="*/ 726143 h 5795240"/>
              <a:gd name="connsiteX204-3157" fmla="*/ 3080549 w 12641071"/>
              <a:gd name="connsiteY204-3158" fmla="*/ 1254682 h 5795240"/>
              <a:gd name="connsiteX205-3159" fmla="*/ 3106404 w 12641071"/>
              <a:gd name="connsiteY205-3160" fmla="*/ 1283128 h 5795240"/>
              <a:gd name="connsiteX206-3161" fmla="*/ 3125122 w 12641071"/>
              <a:gd name="connsiteY206-3162" fmla="*/ 1317614 h 5795240"/>
              <a:gd name="connsiteX207-3163" fmla="*/ 3139022 w 12641071"/>
              <a:gd name="connsiteY207-3164" fmla="*/ 1334461 h 5795240"/>
              <a:gd name="connsiteX208-3165" fmla="*/ 3139022 w 12641071"/>
              <a:gd name="connsiteY208-3166" fmla="*/ 1334462 h 5795240"/>
              <a:gd name="connsiteX209-3167" fmla="*/ 3139022 w 12641071"/>
              <a:gd name="connsiteY209-3168" fmla="*/ 1334461 h 5795240"/>
              <a:gd name="connsiteX210-3169" fmla="*/ 3106405 w 12641071"/>
              <a:gd name="connsiteY210-3170" fmla="*/ 1283128 h 5795240"/>
              <a:gd name="connsiteX211-3171" fmla="*/ 3234533 w 12641071"/>
              <a:gd name="connsiteY211-3172" fmla="*/ 1432995 h 5795240"/>
              <a:gd name="connsiteX212-3173" fmla="*/ 3234535 w 12641071"/>
              <a:gd name="connsiteY212-3174" fmla="*/ 1432997 h 5795240"/>
              <a:gd name="connsiteX213-3175" fmla="*/ 3234536 w 12641071"/>
              <a:gd name="connsiteY213-3176" fmla="*/ 1432999 h 5795240"/>
              <a:gd name="connsiteX214-3177" fmla="*/ 3268676 w 12641071"/>
              <a:gd name="connsiteY214-3178" fmla="*/ 1461167 h 5795240"/>
              <a:gd name="connsiteX215-3179" fmla="*/ 3565826 w 12641071"/>
              <a:gd name="connsiteY215-3180" fmla="*/ 1551935 h 5795240"/>
              <a:gd name="connsiteX216-3181" fmla="*/ 4086504 w 12641071"/>
              <a:gd name="connsiteY216-3182" fmla="*/ 1127574 h 5795240"/>
              <a:gd name="connsiteX217-3183" fmla="*/ 4094702 w 12641071"/>
              <a:gd name="connsiteY217-3184" fmla="*/ 1046255 h 5795240"/>
              <a:gd name="connsiteX218-3185" fmla="*/ 4101065 w 12641071"/>
              <a:gd name="connsiteY218-3186" fmla="*/ 1044040 h 5795240"/>
              <a:gd name="connsiteX219-3187" fmla="*/ 4097301 w 12641071"/>
              <a:gd name="connsiteY219-3188" fmla="*/ 1118570 h 5795240"/>
              <a:gd name="connsiteX220-3189" fmla="*/ 4101065 w 12641071"/>
              <a:gd name="connsiteY220-3190" fmla="*/ 1044042 h 5795240"/>
              <a:gd name="connsiteX221-3191" fmla="*/ 4206937 w 12641071"/>
              <a:gd name="connsiteY221-3192" fmla="*/ 1007188 h 5795240"/>
              <a:gd name="connsiteX222-3193" fmla="*/ 4206937 w 12641071"/>
              <a:gd name="connsiteY222-3194" fmla="*/ 1007186 h 5795240"/>
              <a:gd name="connsiteX223-3195" fmla="*/ 4101067 w 12641071"/>
              <a:gd name="connsiteY223-3196" fmla="*/ 1044040 h 5795240"/>
              <a:gd name="connsiteX224-3197" fmla="*/ 4103078 w 12641071"/>
              <a:gd name="connsiteY224-3198" fmla="*/ 1004204 h 5795240"/>
              <a:gd name="connsiteX225-3199" fmla="*/ 5215874 w 12641071"/>
              <a:gd name="connsiteY225-3200" fmla="*/ 0 h 5795240"/>
              <a:gd name="connsiteX0-3201" fmla="*/ 5964869 w 12641071"/>
              <a:gd name="connsiteY0-3202" fmla="*/ 4795171 h 5795240"/>
              <a:gd name="connsiteX1-3203" fmla="*/ 6019264 w 12641071"/>
              <a:gd name="connsiteY1-3204" fmla="*/ 4804905 h 5795240"/>
              <a:gd name="connsiteX2-3205" fmla="*/ 6036570 w 12641071"/>
              <a:gd name="connsiteY2-3206" fmla="*/ 4807089 h 5795240"/>
              <a:gd name="connsiteX3-3207" fmla="*/ 6019265 w 12641071"/>
              <a:gd name="connsiteY3-3208" fmla="*/ 4804905 h 5795240"/>
              <a:gd name="connsiteX4-3209" fmla="*/ 5964869 w 12641071"/>
              <a:gd name="connsiteY4-3210" fmla="*/ 4795171 h 5795240"/>
              <a:gd name="connsiteX5-3211" fmla="*/ 3682364 w 12641071"/>
              <a:gd name="connsiteY5-3212" fmla="*/ 4386723 h 5795240"/>
              <a:gd name="connsiteX6-3213" fmla="*/ 3772428 w 12641071"/>
              <a:gd name="connsiteY6-3214" fmla="*/ 4402840 h 5795240"/>
              <a:gd name="connsiteX7-3215" fmla="*/ 3772428 w 12641071"/>
              <a:gd name="connsiteY7-3216" fmla="*/ 4402840 h 5795240"/>
              <a:gd name="connsiteX8-3217" fmla="*/ 3682364 w 12641071"/>
              <a:gd name="connsiteY8-3218" fmla="*/ 4386723 h 5795240"/>
              <a:gd name="connsiteX9-3219" fmla="*/ 3190020 w 12641071"/>
              <a:gd name="connsiteY9-3220" fmla="*/ 1396271 h 5795240"/>
              <a:gd name="connsiteX10-3221" fmla="*/ 3190020 w 12641071"/>
              <a:gd name="connsiteY10-3222" fmla="*/ 1396272 h 5795240"/>
              <a:gd name="connsiteX11-3223" fmla="*/ 3202490 w 12641071"/>
              <a:gd name="connsiteY11-3224" fmla="*/ 1406560 h 5795240"/>
              <a:gd name="connsiteX12-3225" fmla="*/ 3190020 w 12641071"/>
              <a:gd name="connsiteY12-3226" fmla="*/ 1396271 h 5795240"/>
              <a:gd name="connsiteX13-3227" fmla="*/ 6034389 w 12641071"/>
              <a:gd name="connsiteY13-3228" fmla="*/ 371047 h 5795240"/>
              <a:gd name="connsiteX14-3229" fmla="*/ 5912002 w 12641071"/>
              <a:gd name="connsiteY14-3230" fmla="*/ 413650 h 5795240"/>
              <a:gd name="connsiteX15-3231" fmla="*/ 5912002 w 12641071"/>
              <a:gd name="connsiteY15-3232" fmla="*/ 413650 h 5795240"/>
              <a:gd name="connsiteX16-3233" fmla="*/ 6034389 w 12641071"/>
              <a:gd name="connsiteY16-3234" fmla="*/ 371047 h 5795240"/>
              <a:gd name="connsiteX17-3235" fmla="*/ 5215874 w 12641071"/>
              <a:gd name="connsiteY17-3236" fmla="*/ 0 h 5795240"/>
              <a:gd name="connsiteX18-3237" fmla="*/ 5927386 w 12641071"/>
              <a:gd name="connsiteY18-3238" fmla="*/ 255427 h 5795240"/>
              <a:gd name="connsiteX19-3239" fmla="*/ 5974443 w 12641071"/>
              <a:gd name="connsiteY19-3240" fmla="*/ 298195 h 5795240"/>
              <a:gd name="connsiteX20-3241" fmla="*/ 5974448 w 12641071"/>
              <a:gd name="connsiteY20-3242" fmla="*/ 298200 h 5795240"/>
              <a:gd name="connsiteX21-3243" fmla="*/ 6006819 w 12641071"/>
              <a:gd name="connsiteY21-3244" fmla="*/ 327622 h 5795240"/>
              <a:gd name="connsiteX22-3245" fmla="*/ 6043427 w 12641071"/>
              <a:gd name="connsiteY22-3246" fmla="*/ 367901 h 5795240"/>
              <a:gd name="connsiteX23-3247" fmla="*/ 6043429 w 12641071"/>
              <a:gd name="connsiteY23-3248" fmla="*/ 367901 h 5795240"/>
              <a:gd name="connsiteX24-3249" fmla="*/ 6079014 w 12641071"/>
              <a:gd name="connsiteY24-3250" fmla="*/ 407056 h 5795240"/>
              <a:gd name="connsiteX25-3251" fmla="*/ 6105193 w 12641071"/>
              <a:gd name="connsiteY25-3252" fmla="*/ 442067 h 5795240"/>
              <a:gd name="connsiteX26-3253" fmla="*/ 6069206 w 12641071"/>
              <a:gd name="connsiteY26-3254" fmla="*/ 409359 h 5795240"/>
              <a:gd name="connsiteX27-3255" fmla="*/ 6105193 w 12641071"/>
              <a:gd name="connsiteY27-3256" fmla="*/ 442069 h 5795240"/>
              <a:gd name="connsiteX28-3257" fmla="*/ 6143408 w 12641071"/>
              <a:gd name="connsiteY28-3258" fmla="*/ 493169 h 5795240"/>
              <a:gd name="connsiteX29-3259" fmla="*/ 6143427 w 12641071"/>
              <a:gd name="connsiteY29-3260" fmla="*/ 493200 h 5795240"/>
              <a:gd name="connsiteX30-3261" fmla="*/ 6215965 w 12641071"/>
              <a:gd name="connsiteY30-3262" fmla="*/ 619406 h 5795240"/>
              <a:gd name="connsiteX31-3263" fmla="*/ 6234035 w 12641071"/>
              <a:gd name="connsiteY31-3264" fmla="*/ 658746 h 5795240"/>
              <a:gd name="connsiteX32-3265" fmla="*/ 6274009 w 12641071"/>
              <a:gd name="connsiteY32-3266" fmla="*/ 760197 h 5795240"/>
              <a:gd name="connsiteX33-3267" fmla="*/ 6287839 w 12641071"/>
              <a:gd name="connsiteY33-3268" fmla="*/ 801938 h 5795240"/>
              <a:gd name="connsiteX34-3269" fmla="*/ 6321546 w 12641071"/>
              <a:gd name="connsiteY34-3270" fmla="*/ 948207 h 5795240"/>
              <a:gd name="connsiteX35-3271" fmla="*/ 6321550 w 12641071"/>
              <a:gd name="connsiteY35-3272" fmla="*/ 948224 h 5795240"/>
              <a:gd name="connsiteX36-3273" fmla="*/ 6334438 w 12641071"/>
              <a:gd name="connsiteY36-3274" fmla="*/ 1118571 h 5795240"/>
              <a:gd name="connsiteX37-3275" fmla="*/ 6334438 w 12641071"/>
              <a:gd name="connsiteY37-3276" fmla="*/ 1118570 h 5795240"/>
              <a:gd name="connsiteX38-3277" fmla="*/ 6321550 w 12641071"/>
              <a:gd name="connsiteY38-3278" fmla="*/ 948222 h 5795240"/>
              <a:gd name="connsiteX39-3279" fmla="*/ 6321546 w 12641071"/>
              <a:gd name="connsiteY39-3280" fmla="*/ 948207 h 5795240"/>
              <a:gd name="connsiteX40-3281" fmla="*/ 6295696 w 12641071"/>
              <a:gd name="connsiteY40-3282" fmla="*/ 825653 h 5795240"/>
              <a:gd name="connsiteX41-3283" fmla="*/ 6287839 w 12641071"/>
              <a:gd name="connsiteY41-3284" fmla="*/ 801938 h 5795240"/>
              <a:gd name="connsiteX42-3285" fmla="*/ 6284151 w 12641071"/>
              <a:gd name="connsiteY42-3286" fmla="*/ 785941 h 5795240"/>
              <a:gd name="connsiteX43-3287" fmla="*/ 6274009 w 12641071"/>
              <a:gd name="connsiteY43-3288" fmla="*/ 760197 h 5795240"/>
              <a:gd name="connsiteX44-3289" fmla="*/ 6256852 w 12641071"/>
              <a:gd name="connsiteY44-3290" fmla="*/ 708420 h 5795240"/>
              <a:gd name="connsiteX45-3291" fmla="*/ 6234035 w 12641071"/>
              <a:gd name="connsiteY45-3292" fmla="*/ 658746 h 5795240"/>
              <a:gd name="connsiteX46-3293" fmla="*/ 6224136 w 12641071"/>
              <a:gd name="connsiteY46-3294" fmla="*/ 633624 h 5795240"/>
              <a:gd name="connsiteX47-3295" fmla="*/ 6215965 w 12641071"/>
              <a:gd name="connsiteY47-3296" fmla="*/ 619406 h 5795240"/>
              <a:gd name="connsiteX48-3297" fmla="*/ 6205824 w 12641071"/>
              <a:gd name="connsiteY48-3298" fmla="*/ 597325 h 5795240"/>
              <a:gd name="connsiteX49-3299" fmla="*/ 6143427 w 12641071"/>
              <a:gd name="connsiteY49-3300" fmla="*/ 493200 h 5795240"/>
              <a:gd name="connsiteX50-3301" fmla="*/ 6143408 w 12641071"/>
              <a:gd name="connsiteY50-3302" fmla="*/ 493167 h 5795240"/>
              <a:gd name="connsiteX51-3303" fmla="*/ 6105193 w 12641071"/>
              <a:gd name="connsiteY51-3304" fmla="*/ 442067 h 5795240"/>
              <a:gd name="connsiteX52-3305" fmla="*/ 6141460 w 12641071"/>
              <a:gd name="connsiteY52-3306" fmla="*/ 475027 h 5795240"/>
              <a:gd name="connsiteX53-3307" fmla="*/ 6788665 w 12641071"/>
              <a:gd name="connsiteY53-3308" fmla="*/ 707369 h 5795240"/>
              <a:gd name="connsiteX54-3309" fmla="*/ 7184710 w 12641071"/>
              <a:gd name="connsiteY54-3310" fmla="*/ 627411 h 5795240"/>
              <a:gd name="connsiteX55-3311" fmla="*/ 7264545 w 12641071"/>
              <a:gd name="connsiteY55-3312" fmla="*/ 588952 h 5795240"/>
              <a:gd name="connsiteX56-3313" fmla="*/ 7213686 w 12641071"/>
              <a:gd name="connsiteY56-3314" fmla="*/ 626983 h 5795240"/>
              <a:gd name="connsiteX57-3315" fmla="*/ 7128319 w 12641071"/>
              <a:gd name="connsiteY57-3316" fmla="*/ 705504 h 5795240"/>
              <a:gd name="connsiteX58-3317" fmla="*/ 7083110 w 12641071"/>
              <a:gd name="connsiteY58-3318" fmla="*/ 757072 h 5795240"/>
              <a:gd name="connsiteX59-3319" fmla="*/ 7083111 w 12641071"/>
              <a:gd name="connsiteY59-3320" fmla="*/ 757072 h 5795240"/>
              <a:gd name="connsiteX60-3321" fmla="*/ 7128319 w 12641071"/>
              <a:gd name="connsiteY60-3322" fmla="*/ 705506 h 5795240"/>
              <a:gd name="connsiteX61-3323" fmla="*/ 7213686 w 12641071"/>
              <a:gd name="connsiteY61-3324" fmla="*/ 626984 h 5795240"/>
              <a:gd name="connsiteX62-3325" fmla="*/ 7264545 w 12641071"/>
              <a:gd name="connsiteY62-3326" fmla="*/ 588953 h 5795240"/>
              <a:gd name="connsiteX63-3327" fmla="*/ 7273651 w 12641071"/>
              <a:gd name="connsiteY63-3328" fmla="*/ 584566 h 5795240"/>
              <a:gd name="connsiteX64-3329" fmla="*/ 7314851 w 12641071"/>
              <a:gd name="connsiteY64-3330" fmla="*/ 559537 h 5795240"/>
              <a:gd name="connsiteX65-3331" fmla="*/ 7354131 w 12641071"/>
              <a:gd name="connsiteY65-3332" fmla="*/ 565467 h 5795240"/>
              <a:gd name="connsiteX66-3333" fmla="*/ 7429608 w 12641071"/>
              <a:gd name="connsiteY66-3334" fmla="*/ 586051 h 5795240"/>
              <a:gd name="connsiteX67-3335" fmla="*/ 7429611 w 12641071"/>
              <a:gd name="connsiteY67-3336" fmla="*/ 586050 h 5795240"/>
              <a:gd name="connsiteX68-3337" fmla="*/ 7354132 w 12641071"/>
              <a:gd name="connsiteY68-3338" fmla="*/ 565465 h 5795240"/>
              <a:gd name="connsiteX69-3339" fmla="*/ 7314853 w 12641071"/>
              <a:gd name="connsiteY69-3340" fmla="*/ 559536 h 5795240"/>
              <a:gd name="connsiteX70-3341" fmla="*/ 7314851 w 12641071"/>
              <a:gd name="connsiteY70-3342" fmla="*/ 559537 h 5795240"/>
              <a:gd name="connsiteX71-3343" fmla="*/ 7314849 w 12641071"/>
              <a:gd name="connsiteY71-3344" fmla="*/ 559537 h 5795240"/>
              <a:gd name="connsiteX72-3345" fmla="*/ 7273651 w 12641071"/>
              <a:gd name="connsiteY72-3346" fmla="*/ 584565 h 5795240"/>
              <a:gd name="connsiteX73-3347" fmla="*/ 7264545 w 12641071"/>
              <a:gd name="connsiteY73-3348" fmla="*/ 588952 h 5795240"/>
              <a:gd name="connsiteX74-3349" fmla="*/ 7296407 w 12641071"/>
              <a:gd name="connsiteY74-3350" fmla="*/ 565126 h 5795240"/>
              <a:gd name="connsiteX75-3351" fmla="*/ 7307447 w 12641071"/>
              <a:gd name="connsiteY75-3352" fmla="*/ 558419 h 5795240"/>
              <a:gd name="connsiteX76-3353" fmla="*/ 7307450 w 12641071"/>
              <a:gd name="connsiteY76-3354" fmla="*/ 558419 h 5795240"/>
              <a:gd name="connsiteX77-3355" fmla="*/ 7385004 w 12641071"/>
              <a:gd name="connsiteY77-3356" fmla="*/ 511303 h 5795240"/>
              <a:gd name="connsiteX78-3357" fmla="*/ 7391626 w 12641071"/>
              <a:gd name="connsiteY78-3358" fmla="*/ 508114 h 5795240"/>
              <a:gd name="connsiteX79-3359" fmla="*/ 7391631 w 12641071"/>
              <a:gd name="connsiteY79-3360" fmla="*/ 508110 h 5795240"/>
              <a:gd name="connsiteX80-3361" fmla="*/ 7478934 w 12641071"/>
              <a:gd name="connsiteY80-3362" fmla="*/ 466053 h 5795240"/>
              <a:gd name="connsiteX81-3363" fmla="*/ 7897193 w 12641071"/>
              <a:gd name="connsiteY81-3364" fmla="*/ 381611 h 5795240"/>
              <a:gd name="connsiteX82-3365" fmla="*/ 8788216 w 12641071"/>
              <a:gd name="connsiteY82-3366" fmla="*/ 855364 h 5795240"/>
              <a:gd name="connsiteX83-3367" fmla="*/ 8832362 w 12641071"/>
              <a:gd name="connsiteY83-3368" fmla="*/ 928030 h 5795240"/>
              <a:gd name="connsiteX84-3369" fmla="*/ 8832362 w 12641071"/>
              <a:gd name="connsiteY84-3370" fmla="*/ 928033 h 5795240"/>
              <a:gd name="connsiteX85-3371" fmla="*/ 8842040 w 12641071"/>
              <a:gd name="connsiteY85-3372" fmla="*/ 943961 h 5795240"/>
              <a:gd name="connsiteX86-3373" fmla="*/ 8856144 w 12641071"/>
              <a:gd name="connsiteY86-3374" fmla="*/ 973241 h 5795240"/>
              <a:gd name="connsiteX87-3375" fmla="*/ 8856145 w 12641071"/>
              <a:gd name="connsiteY87-3376" fmla="*/ 973241 h 5795240"/>
              <a:gd name="connsiteX88-3377" fmla="*/ 8878117 w 12641071"/>
              <a:gd name="connsiteY88-3378" fmla="*/ 1018851 h 5795240"/>
              <a:gd name="connsiteX89-3379" fmla="*/ 8877719 w 12641071"/>
              <a:gd name="connsiteY89-3380" fmla="*/ 1018369 h 5795240"/>
              <a:gd name="connsiteX90-3381" fmla="*/ 8853250 w 12641071"/>
              <a:gd name="connsiteY90-3382" fmla="*/ 973288 h 5795240"/>
              <a:gd name="connsiteX91-3383" fmla="*/ 8853249 w 12641071"/>
              <a:gd name="connsiteY91-3384" fmla="*/ 973288 h 5795240"/>
              <a:gd name="connsiteX92-3385" fmla="*/ 8853248 w 12641071"/>
              <a:gd name="connsiteY92-3386" fmla="*/ 973287 h 5795240"/>
              <a:gd name="connsiteX93-3387" fmla="*/ 8849677 w 12641071"/>
              <a:gd name="connsiteY93-3388" fmla="*/ 973341 h 5795240"/>
              <a:gd name="connsiteX94-3389" fmla="*/ 8641543 w 12641071"/>
              <a:gd name="connsiteY94-3390" fmla="*/ 916577 h 5795240"/>
              <a:gd name="connsiteX95-3391" fmla="*/ 8641545 w 12641071"/>
              <a:gd name="connsiteY95-3392" fmla="*/ 916580 h 5795240"/>
              <a:gd name="connsiteX96-3393" fmla="*/ 8849676 w 12641071"/>
              <a:gd name="connsiteY96-3394" fmla="*/ 973343 h 5795240"/>
              <a:gd name="connsiteX97-3395" fmla="*/ 8853248 w 12641071"/>
              <a:gd name="connsiteY97-3396" fmla="*/ 973288 h 5795240"/>
              <a:gd name="connsiteX98-3397" fmla="*/ 8877719 w 12641071"/>
              <a:gd name="connsiteY98-3398" fmla="*/ 1018371 h 5795240"/>
              <a:gd name="connsiteX99-3399" fmla="*/ 8878116 w 12641071"/>
              <a:gd name="connsiteY99-3400" fmla="*/ 1018851 h 5795240"/>
              <a:gd name="connsiteX100-3401" fmla="*/ 8887288 w 12641071"/>
              <a:gd name="connsiteY100-3402" fmla="*/ 1037892 h 5795240"/>
              <a:gd name="connsiteX101-3403" fmla="*/ 8949899 w 12641071"/>
              <a:gd name="connsiteY101-3404" fmla="*/ 1239592 h 5795240"/>
              <a:gd name="connsiteX102-3405" fmla="*/ 8968437 w 12641071"/>
              <a:gd name="connsiteY102-3406" fmla="*/ 1423482 h 5795240"/>
              <a:gd name="connsiteX103-3407" fmla="*/ 8949899 w 12641071"/>
              <a:gd name="connsiteY103-3408" fmla="*/ 1239591 h 5795240"/>
              <a:gd name="connsiteX104-3409" fmla="*/ 8887288 w 12641071"/>
              <a:gd name="connsiteY104-3410" fmla="*/ 1037890 h 5795240"/>
              <a:gd name="connsiteX105-3411" fmla="*/ 8878116 w 12641071"/>
              <a:gd name="connsiteY105-3412" fmla="*/ 1018851 h 5795240"/>
              <a:gd name="connsiteX106-3413" fmla="*/ 8931285 w 12641071"/>
              <a:gd name="connsiteY106-3414" fmla="*/ 1083292 h 5795240"/>
              <a:gd name="connsiteX107-3415" fmla="*/ 9241478 w 12641071"/>
              <a:gd name="connsiteY107-3416" fmla="*/ 1211778 h 5795240"/>
              <a:gd name="connsiteX108-3417" fmla="*/ 9605238 w 12641071"/>
              <a:gd name="connsiteY108-3418" fmla="*/ 1018369 h 5795240"/>
              <a:gd name="connsiteX109-3419" fmla="*/ 9636247 w 12641071"/>
              <a:gd name="connsiteY109-3420" fmla="*/ 961241 h 5795240"/>
              <a:gd name="connsiteX110-3421" fmla="*/ 9641995 w 12641071"/>
              <a:gd name="connsiteY110-3422" fmla="*/ 961152 h 5795240"/>
              <a:gd name="connsiteX111-3423" fmla="*/ 9584939 w 12641071"/>
              <a:gd name="connsiteY111-3424" fmla="*/ 1079594 h 5795240"/>
              <a:gd name="connsiteX112-3425" fmla="*/ 9546257 w 12641071"/>
              <a:gd name="connsiteY112-3426" fmla="*/ 1204206 h 5795240"/>
              <a:gd name="connsiteX113-3427" fmla="*/ 9584939 w 12641071"/>
              <a:gd name="connsiteY113-3428" fmla="*/ 1079596 h 5795240"/>
              <a:gd name="connsiteX114-3429" fmla="*/ 9641995 w 12641071"/>
              <a:gd name="connsiteY114-3430" fmla="*/ 961153 h 5795240"/>
              <a:gd name="connsiteX115-3431" fmla="*/ 9653069 w 12641071"/>
              <a:gd name="connsiteY115-3432" fmla="*/ 960983 h 5795240"/>
              <a:gd name="connsiteX116-3433" fmla="*/ 9801564 w 12641071"/>
              <a:gd name="connsiteY116-3434" fmla="*/ 1196828 h 5795240"/>
              <a:gd name="connsiteX117-3435" fmla="*/ 9801566 w 12641071"/>
              <a:gd name="connsiteY117-3436" fmla="*/ 1196828 h 5795240"/>
              <a:gd name="connsiteX118-3437" fmla="*/ 9653070 w 12641071"/>
              <a:gd name="connsiteY118-3438" fmla="*/ 960982 h 5795240"/>
              <a:gd name="connsiteX119-3439" fmla="*/ 9641996 w 12641071"/>
              <a:gd name="connsiteY119-3440" fmla="*/ 961152 h 5795240"/>
              <a:gd name="connsiteX120-3441" fmla="*/ 9651917 w 12641071"/>
              <a:gd name="connsiteY120-3442" fmla="*/ 940556 h 5795240"/>
              <a:gd name="connsiteX121-3443" fmla="*/ 11050508 w 12641071"/>
              <a:gd name="connsiteY121-3444" fmla="*/ 108150 h 5795240"/>
              <a:gd name="connsiteX122-3445" fmla="*/ 12641071 w 12641071"/>
              <a:gd name="connsiteY122-3446" fmla="*/ 1698711 h 5795240"/>
              <a:gd name="connsiteX123-3447" fmla="*/ 11371062 w 12641071"/>
              <a:gd name="connsiteY123-3448" fmla="*/ 3256960 h 5795240"/>
              <a:gd name="connsiteX124-3449" fmla="*/ 11215953 w 12641071"/>
              <a:gd name="connsiteY124-3450" fmla="*/ 3280632 h 5795240"/>
              <a:gd name="connsiteX125-3451" fmla="*/ 11142318 w 12641071"/>
              <a:gd name="connsiteY125-3452" fmla="*/ 3276914 h 5795240"/>
              <a:gd name="connsiteX126-3453" fmla="*/ 11215952 w 12641071"/>
              <a:gd name="connsiteY126-3454" fmla="*/ 3280632 h 5795240"/>
              <a:gd name="connsiteX127-3455" fmla="*/ 11213133 w 12641071"/>
              <a:gd name="connsiteY127-3456" fmla="*/ 3281062 h 5795240"/>
              <a:gd name="connsiteX128-3457" fmla="*/ 11116921 w 12641071"/>
              <a:gd name="connsiteY128-3458" fmla="*/ 3285921 h 5795240"/>
              <a:gd name="connsiteX129-3459" fmla="*/ 11050507 w 12641071"/>
              <a:gd name="connsiteY129-3460" fmla="*/ 3289274 h 5795240"/>
              <a:gd name="connsiteX130-3461" fmla="*/ 11006292 w 12641071"/>
              <a:gd name="connsiteY130-3462" fmla="*/ 3287041 h 5795240"/>
              <a:gd name="connsiteX131-3463" fmla="*/ 10937101 w 12641071"/>
              <a:gd name="connsiteY131-3464" fmla="*/ 3297601 h 5795240"/>
              <a:gd name="connsiteX132-3465" fmla="*/ 10144740 w 12641071"/>
              <a:gd name="connsiteY132-3466" fmla="*/ 4089962 h 5795240"/>
              <a:gd name="connsiteX133-3467" fmla="*/ 10130374 w 12641071"/>
              <a:gd name="connsiteY133-3468" fmla="*/ 4184101 h 5795240"/>
              <a:gd name="connsiteX134-3469" fmla="*/ 10130375 w 12641071"/>
              <a:gd name="connsiteY134-3470" fmla="*/ 4184103 h 5795240"/>
              <a:gd name="connsiteX135-3471" fmla="*/ 10130656 w 12641071"/>
              <a:gd name="connsiteY135-3472" fmla="*/ 4185950 h 5795240"/>
              <a:gd name="connsiteX136-3473" fmla="*/ 10138194 w 12641071"/>
              <a:gd name="connsiteY136-3474" fmla="*/ 4335228 h 5795240"/>
              <a:gd name="connsiteX137-3475" fmla="*/ 10137710 w 12641071"/>
              <a:gd name="connsiteY137-3476" fmla="*/ 4344822 h 5795240"/>
              <a:gd name="connsiteX138-3477" fmla="*/ 10133555 w 12641071"/>
              <a:gd name="connsiteY138-3478" fmla="*/ 4427096 h 5795240"/>
              <a:gd name="connsiteX139-3479" fmla="*/ 10129312 w 12641071"/>
              <a:gd name="connsiteY139-3480" fmla="*/ 4399289 h 5795240"/>
              <a:gd name="connsiteX140-3481" fmla="*/ 10126797 w 12641071"/>
              <a:gd name="connsiteY140-3482" fmla="*/ 4349498 h 5795240"/>
              <a:gd name="connsiteX141-3483" fmla="*/ 10126796 w 12641071"/>
              <a:gd name="connsiteY141-3484" fmla="*/ 4349498 h 5795240"/>
              <a:gd name="connsiteX142-3485" fmla="*/ 10129311 w 12641071"/>
              <a:gd name="connsiteY142-3486" fmla="*/ 4399289 h 5795240"/>
              <a:gd name="connsiteX143-3487" fmla="*/ 10133554 w 12641071"/>
              <a:gd name="connsiteY143-3488" fmla="*/ 4427096 h 5795240"/>
              <a:gd name="connsiteX144-3489" fmla="*/ 10130656 w 12641071"/>
              <a:gd name="connsiteY144-3490" fmla="*/ 4484506 h 5795240"/>
              <a:gd name="connsiteX145-3491" fmla="*/ 8678182 w 12641071"/>
              <a:gd name="connsiteY145-3492" fmla="*/ 5795240 h 5795240"/>
              <a:gd name="connsiteX146-3493" fmla="*/ 7467518 w 12641071"/>
              <a:gd name="connsiteY146-3494" fmla="*/ 5151535 h 5795240"/>
              <a:gd name="connsiteX147-3495" fmla="*/ 7419945 w 12641071"/>
              <a:gd name="connsiteY147-3496" fmla="*/ 5073228 h 5795240"/>
              <a:gd name="connsiteX148-3497" fmla="*/ 7394386 w 12641071"/>
              <a:gd name="connsiteY148-3498" fmla="*/ 5031156 h 5795240"/>
              <a:gd name="connsiteX149-3499" fmla="*/ 7367299 w 12641071"/>
              <a:gd name="connsiteY149-3500" fmla="*/ 4974928 h 5795240"/>
              <a:gd name="connsiteX150-3501" fmla="*/ 7332905 w 12641071"/>
              <a:gd name="connsiteY150-3502" fmla="*/ 4903531 h 5795240"/>
              <a:gd name="connsiteX151-3503" fmla="*/ 7320958 w 12641071"/>
              <a:gd name="connsiteY151-3504" fmla="*/ 4870887 h 5795240"/>
              <a:gd name="connsiteX152-3505" fmla="*/ 7322174 w 12641071"/>
              <a:gd name="connsiteY152-3506" fmla="*/ 4872361 h 5795240"/>
              <a:gd name="connsiteX153-3507" fmla="*/ 7362630 w 12641071"/>
              <a:gd name="connsiteY153-3508" fmla="*/ 4938954 h 5795240"/>
              <a:gd name="connsiteX154-3509" fmla="*/ 7380779 w 12641071"/>
              <a:gd name="connsiteY154-3510" fmla="*/ 4976628 h 5795240"/>
              <a:gd name="connsiteX155-3511" fmla="*/ 7391210 w 12641071"/>
              <a:gd name="connsiteY155-3512" fmla="*/ 4977944 h 5795240"/>
              <a:gd name="connsiteX156-3513" fmla="*/ 7380780 w 12641071"/>
              <a:gd name="connsiteY156-3514" fmla="*/ 4976628 h 5795240"/>
              <a:gd name="connsiteX157-3515" fmla="*/ 7362631 w 12641071"/>
              <a:gd name="connsiteY157-3516" fmla="*/ 4938954 h 5795240"/>
              <a:gd name="connsiteX158-3517" fmla="*/ 7322175 w 12641071"/>
              <a:gd name="connsiteY158-3518" fmla="*/ 4872361 h 5795240"/>
              <a:gd name="connsiteX159-3519" fmla="*/ 7320959 w 12641071"/>
              <a:gd name="connsiteY159-3520" fmla="*/ 4870887 h 5795240"/>
              <a:gd name="connsiteX160-3521" fmla="*/ 7283811 w 12641071"/>
              <a:gd name="connsiteY160-3522" fmla="*/ 4769391 h 5795240"/>
              <a:gd name="connsiteX161-3523" fmla="*/ 7272112 w 12641071"/>
              <a:gd name="connsiteY161-3524" fmla="*/ 4718630 h 5795240"/>
              <a:gd name="connsiteX162-3525" fmla="*/ 7272111 w 12641071"/>
              <a:gd name="connsiteY162-3526" fmla="*/ 4718630 h 5795240"/>
              <a:gd name="connsiteX163-3527" fmla="*/ 7283810 w 12641071"/>
              <a:gd name="connsiteY163-3528" fmla="*/ 4769391 h 5795240"/>
              <a:gd name="connsiteX164-3529" fmla="*/ 7320958 w 12641071"/>
              <a:gd name="connsiteY164-3530" fmla="*/ 4870887 h 5795240"/>
              <a:gd name="connsiteX165-3531" fmla="*/ 7223551 w 12641071"/>
              <a:gd name="connsiteY165-3532" fmla="*/ 4752829 h 5795240"/>
              <a:gd name="connsiteX166-3533" fmla="*/ 6652445 w 12641071"/>
              <a:gd name="connsiteY166-3534" fmla="*/ 4516269 h 5795240"/>
              <a:gd name="connsiteX167-3535" fmla="*/ 6200873 w 12641071"/>
              <a:gd name="connsiteY167-3536" fmla="*/ 4654206 h 5795240"/>
              <a:gd name="connsiteX168-3537" fmla="*/ 6088813 w 12641071"/>
              <a:gd name="connsiteY168-3538" fmla="*/ 4746663 h 5795240"/>
              <a:gd name="connsiteX169-3539" fmla="*/ 6043019 w 12641071"/>
              <a:gd name="connsiteY169-3540" fmla="*/ 4807902 h 5795240"/>
              <a:gd name="connsiteX170-3541" fmla="*/ 6043021 w 12641071"/>
              <a:gd name="connsiteY170-3542" fmla="*/ 4807902 h 5795240"/>
              <a:gd name="connsiteX171-3543" fmla="*/ 6023271 w 12641071"/>
              <a:gd name="connsiteY171-3544" fmla="*/ 4834312 h 5795240"/>
              <a:gd name="connsiteX172-3545" fmla="*/ 5970678 w 12641071"/>
              <a:gd name="connsiteY172-3546" fmla="*/ 4892181 h 5795240"/>
              <a:gd name="connsiteX173-3547" fmla="*/ 5982717 w 12641071"/>
              <a:gd name="connsiteY173-3548" fmla="*/ 4872361 h 5795240"/>
              <a:gd name="connsiteX174-3549" fmla="*/ 5970675 w 12641071"/>
              <a:gd name="connsiteY174-3550" fmla="*/ 4892181 h 5795240"/>
              <a:gd name="connsiteX175-3551" fmla="*/ 5935320 w 12641071"/>
              <a:gd name="connsiteY175-3552" fmla="*/ 4931081 h 5795240"/>
              <a:gd name="connsiteX176-3553" fmla="*/ 4971763 w 12641071"/>
              <a:gd name="connsiteY176-3554" fmla="*/ 5330200 h 5795240"/>
              <a:gd name="connsiteX177-3555" fmla="*/ 3716172 w 12641071"/>
              <a:gd name="connsiteY177-3556" fmla="*/ 4497938 h 5795240"/>
              <a:gd name="connsiteX178-3557" fmla="*/ 3710773 w 12641071"/>
              <a:gd name="connsiteY178-3558" fmla="*/ 4483182 h 5795240"/>
              <a:gd name="connsiteX179-3559" fmla="*/ 3710773 w 12641071"/>
              <a:gd name="connsiteY179-3560" fmla="*/ 4483181 h 5795240"/>
              <a:gd name="connsiteX180-3561" fmla="*/ 3674984 w 12641071"/>
              <a:gd name="connsiteY180-3562" fmla="*/ 4385402 h 5795240"/>
              <a:gd name="connsiteX181-3563" fmla="*/ 3670349 w 12641071"/>
              <a:gd name="connsiteY181-3564" fmla="*/ 4372742 h 5795240"/>
              <a:gd name="connsiteX182-3565" fmla="*/ 3659438 w 12641071"/>
              <a:gd name="connsiteY182-3566" fmla="*/ 4330309 h 5795240"/>
              <a:gd name="connsiteX183-3567" fmla="*/ 3672084 w 12641071"/>
              <a:gd name="connsiteY183-3568" fmla="*/ 4353606 h 5795240"/>
              <a:gd name="connsiteX184-3569" fmla="*/ 3659440 w 12641071"/>
              <a:gd name="connsiteY184-3570" fmla="*/ 4330309 h 5795240"/>
              <a:gd name="connsiteX185-3571" fmla="*/ 3613217 w 12641071"/>
              <a:gd name="connsiteY185-3572" fmla="*/ 4245153 h 5795240"/>
              <a:gd name="connsiteX186-3573" fmla="*/ 3083792 w 12641071"/>
              <a:gd name="connsiteY186-3574" fmla="*/ 3963660 h 5795240"/>
              <a:gd name="connsiteX187-3575" fmla="*/ 2835272 w 12641071"/>
              <a:gd name="connsiteY187-3576" fmla="*/ 4013833 h 5795240"/>
              <a:gd name="connsiteX188-3577" fmla="*/ 2820214 w 12641071"/>
              <a:gd name="connsiteY188-3578" fmla="*/ 4022007 h 5795240"/>
              <a:gd name="connsiteX189-3579" fmla="*/ 2820212 w 12641071"/>
              <a:gd name="connsiteY189-3580" fmla="*/ 4022008 h 5795240"/>
              <a:gd name="connsiteX190-3581" fmla="*/ 2820206 w 12641071"/>
              <a:gd name="connsiteY190-3582" fmla="*/ 4022011 h 5795240"/>
              <a:gd name="connsiteX191-3583" fmla="*/ 2813481 w 12641071"/>
              <a:gd name="connsiteY191-3584" fmla="*/ 4027041 h 5795240"/>
              <a:gd name="connsiteX192-3585" fmla="*/ 2762875 w 12641071"/>
              <a:gd name="connsiteY192-3586" fmla="*/ 4057784 h 5795240"/>
              <a:gd name="connsiteX193-3587" fmla="*/ 2762878 w 12641071"/>
              <a:gd name="connsiteY193-3588" fmla="*/ 4057784 h 5795240"/>
              <a:gd name="connsiteX194-3589" fmla="*/ 2694694 w 12641071"/>
              <a:gd name="connsiteY194-3590" fmla="*/ 4099208 h 5795240"/>
              <a:gd name="connsiteX195-3591" fmla="*/ 2726822 w 12641071"/>
              <a:gd name="connsiteY195-3592" fmla="*/ 4072700 h 5795240"/>
              <a:gd name="connsiteX196-3593" fmla="*/ 2757719 w 12641071"/>
              <a:gd name="connsiteY196-3594" fmla="*/ 4055929 h 5795240"/>
              <a:gd name="connsiteX197-3595" fmla="*/ 2757718 w 12641071"/>
              <a:gd name="connsiteY197-3596" fmla="*/ 4055928 h 5795240"/>
              <a:gd name="connsiteX198-3597" fmla="*/ 2726820 w 12641071"/>
              <a:gd name="connsiteY198-3598" fmla="*/ 4072700 h 5795240"/>
              <a:gd name="connsiteX199-3599" fmla="*/ 2694692 w 12641071"/>
              <a:gd name="connsiteY199-3600" fmla="*/ 4099208 h 5795240"/>
              <a:gd name="connsiteX200-3601" fmla="*/ 2664698 w 12641071"/>
              <a:gd name="connsiteY200-3602" fmla="*/ 4117431 h 5795240"/>
              <a:gd name="connsiteX201-3603" fmla="*/ 1804544 w 12641071"/>
              <a:gd name="connsiteY201-3604" fmla="*/ 4335229 h 5795240"/>
              <a:gd name="connsiteX202-3605" fmla="*/ 0 w 12641071"/>
              <a:gd name="connsiteY202-3606" fmla="*/ 2530685 h 5795240"/>
              <a:gd name="connsiteX203-3607" fmla="*/ 1804544 w 12641071"/>
              <a:gd name="connsiteY203-3608" fmla="*/ 726143 h 5795240"/>
              <a:gd name="connsiteX204-3609" fmla="*/ 3080549 w 12641071"/>
              <a:gd name="connsiteY204-3610" fmla="*/ 1254682 h 5795240"/>
              <a:gd name="connsiteX205-3611" fmla="*/ 3106404 w 12641071"/>
              <a:gd name="connsiteY205-3612" fmla="*/ 1283128 h 5795240"/>
              <a:gd name="connsiteX206-3613" fmla="*/ 3125122 w 12641071"/>
              <a:gd name="connsiteY206-3614" fmla="*/ 1317614 h 5795240"/>
              <a:gd name="connsiteX207-3615" fmla="*/ 3139022 w 12641071"/>
              <a:gd name="connsiteY207-3616" fmla="*/ 1334461 h 5795240"/>
              <a:gd name="connsiteX208-3617" fmla="*/ 3139022 w 12641071"/>
              <a:gd name="connsiteY208-3618" fmla="*/ 1334462 h 5795240"/>
              <a:gd name="connsiteX209-3619" fmla="*/ 3139022 w 12641071"/>
              <a:gd name="connsiteY209-3620" fmla="*/ 1334461 h 5795240"/>
              <a:gd name="connsiteX210-3621" fmla="*/ 3106405 w 12641071"/>
              <a:gd name="connsiteY210-3622" fmla="*/ 1283128 h 5795240"/>
              <a:gd name="connsiteX211-3623" fmla="*/ 3234533 w 12641071"/>
              <a:gd name="connsiteY211-3624" fmla="*/ 1432995 h 5795240"/>
              <a:gd name="connsiteX212-3625" fmla="*/ 3234535 w 12641071"/>
              <a:gd name="connsiteY212-3626" fmla="*/ 1432997 h 5795240"/>
              <a:gd name="connsiteX213-3627" fmla="*/ 3268676 w 12641071"/>
              <a:gd name="connsiteY213-3628" fmla="*/ 1461167 h 5795240"/>
              <a:gd name="connsiteX214-3629" fmla="*/ 3565826 w 12641071"/>
              <a:gd name="connsiteY214-3630" fmla="*/ 1551935 h 5795240"/>
              <a:gd name="connsiteX215-3631" fmla="*/ 4086504 w 12641071"/>
              <a:gd name="connsiteY215-3632" fmla="*/ 1127574 h 5795240"/>
              <a:gd name="connsiteX216-3633" fmla="*/ 4094702 w 12641071"/>
              <a:gd name="connsiteY216-3634" fmla="*/ 1046255 h 5795240"/>
              <a:gd name="connsiteX217-3635" fmla="*/ 4101065 w 12641071"/>
              <a:gd name="connsiteY217-3636" fmla="*/ 1044040 h 5795240"/>
              <a:gd name="connsiteX218-3637" fmla="*/ 4097301 w 12641071"/>
              <a:gd name="connsiteY218-3638" fmla="*/ 1118570 h 5795240"/>
              <a:gd name="connsiteX219-3639" fmla="*/ 4101065 w 12641071"/>
              <a:gd name="connsiteY219-3640" fmla="*/ 1044042 h 5795240"/>
              <a:gd name="connsiteX220-3641" fmla="*/ 4206937 w 12641071"/>
              <a:gd name="connsiteY220-3642" fmla="*/ 1007188 h 5795240"/>
              <a:gd name="connsiteX221-3643" fmla="*/ 4206937 w 12641071"/>
              <a:gd name="connsiteY221-3644" fmla="*/ 1007186 h 5795240"/>
              <a:gd name="connsiteX222-3645" fmla="*/ 4101067 w 12641071"/>
              <a:gd name="connsiteY222-3646" fmla="*/ 1044040 h 5795240"/>
              <a:gd name="connsiteX223-3647" fmla="*/ 4103078 w 12641071"/>
              <a:gd name="connsiteY223-3648" fmla="*/ 1004204 h 5795240"/>
              <a:gd name="connsiteX224-3649" fmla="*/ 5215874 w 12641071"/>
              <a:gd name="connsiteY224-3650" fmla="*/ 0 h 5795240"/>
              <a:gd name="connsiteX0-3651" fmla="*/ 5964869 w 12641071"/>
              <a:gd name="connsiteY0-3652" fmla="*/ 4795171 h 5795240"/>
              <a:gd name="connsiteX1-3653" fmla="*/ 6019264 w 12641071"/>
              <a:gd name="connsiteY1-3654" fmla="*/ 4804905 h 5795240"/>
              <a:gd name="connsiteX2-3655" fmla="*/ 6036570 w 12641071"/>
              <a:gd name="connsiteY2-3656" fmla="*/ 4807089 h 5795240"/>
              <a:gd name="connsiteX3-3657" fmla="*/ 6019265 w 12641071"/>
              <a:gd name="connsiteY3-3658" fmla="*/ 4804905 h 5795240"/>
              <a:gd name="connsiteX4-3659" fmla="*/ 5964869 w 12641071"/>
              <a:gd name="connsiteY4-3660" fmla="*/ 4795171 h 5795240"/>
              <a:gd name="connsiteX5-3661" fmla="*/ 3682364 w 12641071"/>
              <a:gd name="connsiteY5-3662" fmla="*/ 4386723 h 5795240"/>
              <a:gd name="connsiteX6-3663" fmla="*/ 3772428 w 12641071"/>
              <a:gd name="connsiteY6-3664" fmla="*/ 4402840 h 5795240"/>
              <a:gd name="connsiteX7-3665" fmla="*/ 3772428 w 12641071"/>
              <a:gd name="connsiteY7-3666" fmla="*/ 4402840 h 5795240"/>
              <a:gd name="connsiteX8-3667" fmla="*/ 3682364 w 12641071"/>
              <a:gd name="connsiteY8-3668" fmla="*/ 4386723 h 5795240"/>
              <a:gd name="connsiteX9-3669" fmla="*/ 3202490 w 12641071"/>
              <a:gd name="connsiteY9-3670" fmla="*/ 1406560 h 5795240"/>
              <a:gd name="connsiteX10-3671" fmla="*/ 3190020 w 12641071"/>
              <a:gd name="connsiteY10-3672" fmla="*/ 1396272 h 5795240"/>
              <a:gd name="connsiteX11-3673" fmla="*/ 3202490 w 12641071"/>
              <a:gd name="connsiteY11-3674" fmla="*/ 1406560 h 5795240"/>
              <a:gd name="connsiteX12-3675" fmla="*/ 6034389 w 12641071"/>
              <a:gd name="connsiteY12-3676" fmla="*/ 371047 h 5795240"/>
              <a:gd name="connsiteX13-3677" fmla="*/ 5912002 w 12641071"/>
              <a:gd name="connsiteY13-3678" fmla="*/ 413650 h 5795240"/>
              <a:gd name="connsiteX14-3679" fmla="*/ 5912002 w 12641071"/>
              <a:gd name="connsiteY14-3680" fmla="*/ 413650 h 5795240"/>
              <a:gd name="connsiteX15-3681" fmla="*/ 6034389 w 12641071"/>
              <a:gd name="connsiteY15-3682" fmla="*/ 371047 h 5795240"/>
              <a:gd name="connsiteX16-3683" fmla="*/ 5215874 w 12641071"/>
              <a:gd name="connsiteY16-3684" fmla="*/ 0 h 5795240"/>
              <a:gd name="connsiteX17-3685" fmla="*/ 5927386 w 12641071"/>
              <a:gd name="connsiteY17-3686" fmla="*/ 255427 h 5795240"/>
              <a:gd name="connsiteX18-3687" fmla="*/ 5974443 w 12641071"/>
              <a:gd name="connsiteY18-3688" fmla="*/ 298195 h 5795240"/>
              <a:gd name="connsiteX19-3689" fmla="*/ 5974448 w 12641071"/>
              <a:gd name="connsiteY19-3690" fmla="*/ 298200 h 5795240"/>
              <a:gd name="connsiteX20-3691" fmla="*/ 6006819 w 12641071"/>
              <a:gd name="connsiteY20-3692" fmla="*/ 327622 h 5795240"/>
              <a:gd name="connsiteX21-3693" fmla="*/ 6043427 w 12641071"/>
              <a:gd name="connsiteY21-3694" fmla="*/ 367901 h 5795240"/>
              <a:gd name="connsiteX22-3695" fmla="*/ 6043429 w 12641071"/>
              <a:gd name="connsiteY22-3696" fmla="*/ 367901 h 5795240"/>
              <a:gd name="connsiteX23-3697" fmla="*/ 6079014 w 12641071"/>
              <a:gd name="connsiteY23-3698" fmla="*/ 407056 h 5795240"/>
              <a:gd name="connsiteX24-3699" fmla="*/ 6105193 w 12641071"/>
              <a:gd name="connsiteY24-3700" fmla="*/ 442067 h 5795240"/>
              <a:gd name="connsiteX25-3701" fmla="*/ 6069206 w 12641071"/>
              <a:gd name="connsiteY25-3702" fmla="*/ 409359 h 5795240"/>
              <a:gd name="connsiteX26-3703" fmla="*/ 6105193 w 12641071"/>
              <a:gd name="connsiteY26-3704" fmla="*/ 442069 h 5795240"/>
              <a:gd name="connsiteX27-3705" fmla="*/ 6143408 w 12641071"/>
              <a:gd name="connsiteY27-3706" fmla="*/ 493169 h 5795240"/>
              <a:gd name="connsiteX28-3707" fmla="*/ 6143427 w 12641071"/>
              <a:gd name="connsiteY28-3708" fmla="*/ 493200 h 5795240"/>
              <a:gd name="connsiteX29-3709" fmla="*/ 6215965 w 12641071"/>
              <a:gd name="connsiteY29-3710" fmla="*/ 619406 h 5795240"/>
              <a:gd name="connsiteX30-3711" fmla="*/ 6234035 w 12641071"/>
              <a:gd name="connsiteY30-3712" fmla="*/ 658746 h 5795240"/>
              <a:gd name="connsiteX31-3713" fmla="*/ 6274009 w 12641071"/>
              <a:gd name="connsiteY31-3714" fmla="*/ 760197 h 5795240"/>
              <a:gd name="connsiteX32-3715" fmla="*/ 6287839 w 12641071"/>
              <a:gd name="connsiteY32-3716" fmla="*/ 801938 h 5795240"/>
              <a:gd name="connsiteX33-3717" fmla="*/ 6321546 w 12641071"/>
              <a:gd name="connsiteY33-3718" fmla="*/ 948207 h 5795240"/>
              <a:gd name="connsiteX34-3719" fmla="*/ 6321550 w 12641071"/>
              <a:gd name="connsiteY34-3720" fmla="*/ 948224 h 5795240"/>
              <a:gd name="connsiteX35-3721" fmla="*/ 6334438 w 12641071"/>
              <a:gd name="connsiteY35-3722" fmla="*/ 1118571 h 5795240"/>
              <a:gd name="connsiteX36-3723" fmla="*/ 6334438 w 12641071"/>
              <a:gd name="connsiteY36-3724" fmla="*/ 1118570 h 5795240"/>
              <a:gd name="connsiteX37-3725" fmla="*/ 6321550 w 12641071"/>
              <a:gd name="connsiteY37-3726" fmla="*/ 948222 h 5795240"/>
              <a:gd name="connsiteX38-3727" fmla="*/ 6321546 w 12641071"/>
              <a:gd name="connsiteY38-3728" fmla="*/ 948207 h 5795240"/>
              <a:gd name="connsiteX39-3729" fmla="*/ 6295696 w 12641071"/>
              <a:gd name="connsiteY39-3730" fmla="*/ 825653 h 5795240"/>
              <a:gd name="connsiteX40-3731" fmla="*/ 6287839 w 12641071"/>
              <a:gd name="connsiteY40-3732" fmla="*/ 801938 h 5795240"/>
              <a:gd name="connsiteX41-3733" fmla="*/ 6284151 w 12641071"/>
              <a:gd name="connsiteY41-3734" fmla="*/ 785941 h 5795240"/>
              <a:gd name="connsiteX42-3735" fmla="*/ 6274009 w 12641071"/>
              <a:gd name="connsiteY42-3736" fmla="*/ 760197 h 5795240"/>
              <a:gd name="connsiteX43-3737" fmla="*/ 6256852 w 12641071"/>
              <a:gd name="connsiteY43-3738" fmla="*/ 708420 h 5795240"/>
              <a:gd name="connsiteX44-3739" fmla="*/ 6234035 w 12641071"/>
              <a:gd name="connsiteY44-3740" fmla="*/ 658746 h 5795240"/>
              <a:gd name="connsiteX45-3741" fmla="*/ 6224136 w 12641071"/>
              <a:gd name="connsiteY45-3742" fmla="*/ 633624 h 5795240"/>
              <a:gd name="connsiteX46-3743" fmla="*/ 6215965 w 12641071"/>
              <a:gd name="connsiteY46-3744" fmla="*/ 619406 h 5795240"/>
              <a:gd name="connsiteX47-3745" fmla="*/ 6205824 w 12641071"/>
              <a:gd name="connsiteY47-3746" fmla="*/ 597325 h 5795240"/>
              <a:gd name="connsiteX48-3747" fmla="*/ 6143427 w 12641071"/>
              <a:gd name="connsiteY48-3748" fmla="*/ 493200 h 5795240"/>
              <a:gd name="connsiteX49-3749" fmla="*/ 6143408 w 12641071"/>
              <a:gd name="connsiteY49-3750" fmla="*/ 493167 h 5795240"/>
              <a:gd name="connsiteX50-3751" fmla="*/ 6105193 w 12641071"/>
              <a:gd name="connsiteY50-3752" fmla="*/ 442067 h 5795240"/>
              <a:gd name="connsiteX51-3753" fmla="*/ 6141460 w 12641071"/>
              <a:gd name="connsiteY51-3754" fmla="*/ 475027 h 5795240"/>
              <a:gd name="connsiteX52-3755" fmla="*/ 6788665 w 12641071"/>
              <a:gd name="connsiteY52-3756" fmla="*/ 707369 h 5795240"/>
              <a:gd name="connsiteX53-3757" fmla="*/ 7184710 w 12641071"/>
              <a:gd name="connsiteY53-3758" fmla="*/ 627411 h 5795240"/>
              <a:gd name="connsiteX54-3759" fmla="*/ 7264545 w 12641071"/>
              <a:gd name="connsiteY54-3760" fmla="*/ 588952 h 5795240"/>
              <a:gd name="connsiteX55-3761" fmla="*/ 7213686 w 12641071"/>
              <a:gd name="connsiteY55-3762" fmla="*/ 626983 h 5795240"/>
              <a:gd name="connsiteX56-3763" fmla="*/ 7128319 w 12641071"/>
              <a:gd name="connsiteY56-3764" fmla="*/ 705504 h 5795240"/>
              <a:gd name="connsiteX57-3765" fmla="*/ 7083110 w 12641071"/>
              <a:gd name="connsiteY57-3766" fmla="*/ 757072 h 5795240"/>
              <a:gd name="connsiteX58-3767" fmla="*/ 7083111 w 12641071"/>
              <a:gd name="connsiteY58-3768" fmla="*/ 757072 h 5795240"/>
              <a:gd name="connsiteX59-3769" fmla="*/ 7128319 w 12641071"/>
              <a:gd name="connsiteY59-3770" fmla="*/ 705506 h 5795240"/>
              <a:gd name="connsiteX60-3771" fmla="*/ 7213686 w 12641071"/>
              <a:gd name="connsiteY60-3772" fmla="*/ 626984 h 5795240"/>
              <a:gd name="connsiteX61-3773" fmla="*/ 7264545 w 12641071"/>
              <a:gd name="connsiteY61-3774" fmla="*/ 588953 h 5795240"/>
              <a:gd name="connsiteX62-3775" fmla="*/ 7273651 w 12641071"/>
              <a:gd name="connsiteY62-3776" fmla="*/ 584566 h 5795240"/>
              <a:gd name="connsiteX63-3777" fmla="*/ 7314851 w 12641071"/>
              <a:gd name="connsiteY63-3778" fmla="*/ 559537 h 5795240"/>
              <a:gd name="connsiteX64-3779" fmla="*/ 7354131 w 12641071"/>
              <a:gd name="connsiteY64-3780" fmla="*/ 565467 h 5795240"/>
              <a:gd name="connsiteX65-3781" fmla="*/ 7429608 w 12641071"/>
              <a:gd name="connsiteY65-3782" fmla="*/ 586051 h 5795240"/>
              <a:gd name="connsiteX66-3783" fmla="*/ 7429611 w 12641071"/>
              <a:gd name="connsiteY66-3784" fmla="*/ 586050 h 5795240"/>
              <a:gd name="connsiteX67-3785" fmla="*/ 7354132 w 12641071"/>
              <a:gd name="connsiteY67-3786" fmla="*/ 565465 h 5795240"/>
              <a:gd name="connsiteX68-3787" fmla="*/ 7314853 w 12641071"/>
              <a:gd name="connsiteY68-3788" fmla="*/ 559536 h 5795240"/>
              <a:gd name="connsiteX69-3789" fmla="*/ 7314851 w 12641071"/>
              <a:gd name="connsiteY69-3790" fmla="*/ 559537 h 5795240"/>
              <a:gd name="connsiteX70-3791" fmla="*/ 7314849 w 12641071"/>
              <a:gd name="connsiteY70-3792" fmla="*/ 559537 h 5795240"/>
              <a:gd name="connsiteX71-3793" fmla="*/ 7273651 w 12641071"/>
              <a:gd name="connsiteY71-3794" fmla="*/ 584565 h 5795240"/>
              <a:gd name="connsiteX72-3795" fmla="*/ 7264545 w 12641071"/>
              <a:gd name="connsiteY72-3796" fmla="*/ 588952 h 5795240"/>
              <a:gd name="connsiteX73-3797" fmla="*/ 7296407 w 12641071"/>
              <a:gd name="connsiteY73-3798" fmla="*/ 565126 h 5795240"/>
              <a:gd name="connsiteX74-3799" fmla="*/ 7307447 w 12641071"/>
              <a:gd name="connsiteY74-3800" fmla="*/ 558419 h 5795240"/>
              <a:gd name="connsiteX75-3801" fmla="*/ 7307450 w 12641071"/>
              <a:gd name="connsiteY75-3802" fmla="*/ 558419 h 5795240"/>
              <a:gd name="connsiteX76-3803" fmla="*/ 7385004 w 12641071"/>
              <a:gd name="connsiteY76-3804" fmla="*/ 511303 h 5795240"/>
              <a:gd name="connsiteX77-3805" fmla="*/ 7391626 w 12641071"/>
              <a:gd name="connsiteY77-3806" fmla="*/ 508114 h 5795240"/>
              <a:gd name="connsiteX78-3807" fmla="*/ 7391631 w 12641071"/>
              <a:gd name="connsiteY78-3808" fmla="*/ 508110 h 5795240"/>
              <a:gd name="connsiteX79-3809" fmla="*/ 7478934 w 12641071"/>
              <a:gd name="connsiteY79-3810" fmla="*/ 466053 h 5795240"/>
              <a:gd name="connsiteX80-3811" fmla="*/ 7897193 w 12641071"/>
              <a:gd name="connsiteY80-3812" fmla="*/ 381611 h 5795240"/>
              <a:gd name="connsiteX81-3813" fmla="*/ 8788216 w 12641071"/>
              <a:gd name="connsiteY81-3814" fmla="*/ 855364 h 5795240"/>
              <a:gd name="connsiteX82-3815" fmla="*/ 8832362 w 12641071"/>
              <a:gd name="connsiteY82-3816" fmla="*/ 928030 h 5795240"/>
              <a:gd name="connsiteX83-3817" fmla="*/ 8832362 w 12641071"/>
              <a:gd name="connsiteY83-3818" fmla="*/ 928033 h 5795240"/>
              <a:gd name="connsiteX84-3819" fmla="*/ 8842040 w 12641071"/>
              <a:gd name="connsiteY84-3820" fmla="*/ 943961 h 5795240"/>
              <a:gd name="connsiteX85-3821" fmla="*/ 8856144 w 12641071"/>
              <a:gd name="connsiteY85-3822" fmla="*/ 973241 h 5795240"/>
              <a:gd name="connsiteX86-3823" fmla="*/ 8856145 w 12641071"/>
              <a:gd name="connsiteY86-3824" fmla="*/ 973241 h 5795240"/>
              <a:gd name="connsiteX87-3825" fmla="*/ 8878117 w 12641071"/>
              <a:gd name="connsiteY87-3826" fmla="*/ 1018851 h 5795240"/>
              <a:gd name="connsiteX88-3827" fmla="*/ 8877719 w 12641071"/>
              <a:gd name="connsiteY88-3828" fmla="*/ 1018369 h 5795240"/>
              <a:gd name="connsiteX89-3829" fmla="*/ 8853250 w 12641071"/>
              <a:gd name="connsiteY89-3830" fmla="*/ 973288 h 5795240"/>
              <a:gd name="connsiteX90-3831" fmla="*/ 8853249 w 12641071"/>
              <a:gd name="connsiteY90-3832" fmla="*/ 973288 h 5795240"/>
              <a:gd name="connsiteX91-3833" fmla="*/ 8853248 w 12641071"/>
              <a:gd name="connsiteY91-3834" fmla="*/ 973287 h 5795240"/>
              <a:gd name="connsiteX92-3835" fmla="*/ 8849677 w 12641071"/>
              <a:gd name="connsiteY92-3836" fmla="*/ 973341 h 5795240"/>
              <a:gd name="connsiteX93-3837" fmla="*/ 8641543 w 12641071"/>
              <a:gd name="connsiteY93-3838" fmla="*/ 916577 h 5795240"/>
              <a:gd name="connsiteX94-3839" fmla="*/ 8641545 w 12641071"/>
              <a:gd name="connsiteY94-3840" fmla="*/ 916580 h 5795240"/>
              <a:gd name="connsiteX95-3841" fmla="*/ 8849676 w 12641071"/>
              <a:gd name="connsiteY95-3842" fmla="*/ 973343 h 5795240"/>
              <a:gd name="connsiteX96-3843" fmla="*/ 8853248 w 12641071"/>
              <a:gd name="connsiteY96-3844" fmla="*/ 973288 h 5795240"/>
              <a:gd name="connsiteX97-3845" fmla="*/ 8877719 w 12641071"/>
              <a:gd name="connsiteY97-3846" fmla="*/ 1018371 h 5795240"/>
              <a:gd name="connsiteX98-3847" fmla="*/ 8878116 w 12641071"/>
              <a:gd name="connsiteY98-3848" fmla="*/ 1018851 h 5795240"/>
              <a:gd name="connsiteX99-3849" fmla="*/ 8887288 w 12641071"/>
              <a:gd name="connsiteY99-3850" fmla="*/ 1037892 h 5795240"/>
              <a:gd name="connsiteX100-3851" fmla="*/ 8949899 w 12641071"/>
              <a:gd name="connsiteY100-3852" fmla="*/ 1239592 h 5795240"/>
              <a:gd name="connsiteX101-3853" fmla="*/ 8968437 w 12641071"/>
              <a:gd name="connsiteY101-3854" fmla="*/ 1423482 h 5795240"/>
              <a:gd name="connsiteX102-3855" fmla="*/ 8949899 w 12641071"/>
              <a:gd name="connsiteY102-3856" fmla="*/ 1239591 h 5795240"/>
              <a:gd name="connsiteX103-3857" fmla="*/ 8887288 w 12641071"/>
              <a:gd name="connsiteY103-3858" fmla="*/ 1037890 h 5795240"/>
              <a:gd name="connsiteX104-3859" fmla="*/ 8878116 w 12641071"/>
              <a:gd name="connsiteY104-3860" fmla="*/ 1018851 h 5795240"/>
              <a:gd name="connsiteX105-3861" fmla="*/ 8931285 w 12641071"/>
              <a:gd name="connsiteY105-3862" fmla="*/ 1083292 h 5795240"/>
              <a:gd name="connsiteX106-3863" fmla="*/ 9241478 w 12641071"/>
              <a:gd name="connsiteY106-3864" fmla="*/ 1211778 h 5795240"/>
              <a:gd name="connsiteX107-3865" fmla="*/ 9605238 w 12641071"/>
              <a:gd name="connsiteY107-3866" fmla="*/ 1018369 h 5795240"/>
              <a:gd name="connsiteX108-3867" fmla="*/ 9636247 w 12641071"/>
              <a:gd name="connsiteY108-3868" fmla="*/ 961241 h 5795240"/>
              <a:gd name="connsiteX109-3869" fmla="*/ 9641995 w 12641071"/>
              <a:gd name="connsiteY109-3870" fmla="*/ 961152 h 5795240"/>
              <a:gd name="connsiteX110-3871" fmla="*/ 9584939 w 12641071"/>
              <a:gd name="connsiteY110-3872" fmla="*/ 1079594 h 5795240"/>
              <a:gd name="connsiteX111-3873" fmla="*/ 9546257 w 12641071"/>
              <a:gd name="connsiteY111-3874" fmla="*/ 1204206 h 5795240"/>
              <a:gd name="connsiteX112-3875" fmla="*/ 9584939 w 12641071"/>
              <a:gd name="connsiteY112-3876" fmla="*/ 1079596 h 5795240"/>
              <a:gd name="connsiteX113-3877" fmla="*/ 9641995 w 12641071"/>
              <a:gd name="connsiteY113-3878" fmla="*/ 961153 h 5795240"/>
              <a:gd name="connsiteX114-3879" fmla="*/ 9653069 w 12641071"/>
              <a:gd name="connsiteY114-3880" fmla="*/ 960983 h 5795240"/>
              <a:gd name="connsiteX115-3881" fmla="*/ 9801564 w 12641071"/>
              <a:gd name="connsiteY115-3882" fmla="*/ 1196828 h 5795240"/>
              <a:gd name="connsiteX116-3883" fmla="*/ 9801566 w 12641071"/>
              <a:gd name="connsiteY116-3884" fmla="*/ 1196828 h 5795240"/>
              <a:gd name="connsiteX117-3885" fmla="*/ 9653070 w 12641071"/>
              <a:gd name="connsiteY117-3886" fmla="*/ 960982 h 5795240"/>
              <a:gd name="connsiteX118-3887" fmla="*/ 9641996 w 12641071"/>
              <a:gd name="connsiteY118-3888" fmla="*/ 961152 h 5795240"/>
              <a:gd name="connsiteX119-3889" fmla="*/ 9651917 w 12641071"/>
              <a:gd name="connsiteY119-3890" fmla="*/ 940556 h 5795240"/>
              <a:gd name="connsiteX120-3891" fmla="*/ 11050508 w 12641071"/>
              <a:gd name="connsiteY120-3892" fmla="*/ 108150 h 5795240"/>
              <a:gd name="connsiteX121-3893" fmla="*/ 12641071 w 12641071"/>
              <a:gd name="connsiteY121-3894" fmla="*/ 1698711 h 5795240"/>
              <a:gd name="connsiteX122-3895" fmla="*/ 11371062 w 12641071"/>
              <a:gd name="connsiteY122-3896" fmla="*/ 3256960 h 5795240"/>
              <a:gd name="connsiteX123-3897" fmla="*/ 11215953 w 12641071"/>
              <a:gd name="connsiteY123-3898" fmla="*/ 3280632 h 5795240"/>
              <a:gd name="connsiteX124-3899" fmla="*/ 11142318 w 12641071"/>
              <a:gd name="connsiteY124-3900" fmla="*/ 3276914 h 5795240"/>
              <a:gd name="connsiteX125-3901" fmla="*/ 11215952 w 12641071"/>
              <a:gd name="connsiteY125-3902" fmla="*/ 3280632 h 5795240"/>
              <a:gd name="connsiteX126-3903" fmla="*/ 11213133 w 12641071"/>
              <a:gd name="connsiteY126-3904" fmla="*/ 3281062 h 5795240"/>
              <a:gd name="connsiteX127-3905" fmla="*/ 11116921 w 12641071"/>
              <a:gd name="connsiteY127-3906" fmla="*/ 3285921 h 5795240"/>
              <a:gd name="connsiteX128-3907" fmla="*/ 11050507 w 12641071"/>
              <a:gd name="connsiteY128-3908" fmla="*/ 3289274 h 5795240"/>
              <a:gd name="connsiteX129-3909" fmla="*/ 11006292 w 12641071"/>
              <a:gd name="connsiteY129-3910" fmla="*/ 3287041 h 5795240"/>
              <a:gd name="connsiteX130-3911" fmla="*/ 10937101 w 12641071"/>
              <a:gd name="connsiteY130-3912" fmla="*/ 3297601 h 5795240"/>
              <a:gd name="connsiteX131-3913" fmla="*/ 10144740 w 12641071"/>
              <a:gd name="connsiteY131-3914" fmla="*/ 4089962 h 5795240"/>
              <a:gd name="connsiteX132-3915" fmla="*/ 10130374 w 12641071"/>
              <a:gd name="connsiteY132-3916" fmla="*/ 4184101 h 5795240"/>
              <a:gd name="connsiteX133-3917" fmla="*/ 10130375 w 12641071"/>
              <a:gd name="connsiteY133-3918" fmla="*/ 4184103 h 5795240"/>
              <a:gd name="connsiteX134-3919" fmla="*/ 10130656 w 12641071"/>
              <a:gd name="connsiteY134-3920" fmla="*/ 4185950 h 5795240"/>
              <a:gd name="connsiteX135-3921" fmla="*/ 10138194 w 12641071"/>
              <a:gd name="connsiteY135-3922" fmla="*/ 4335228 h 5795240"/>
              <a:gd name="connsiteX136-3923" fmla="*/ 10137710 w 12641071"/>
              <a:gd name="connsiteY136-3924" fmla="*/ 4344822 h 5795240"/>
              <a:gd name="connsiteX137-3925" fmla="*/ 10133555 w 12641071"/>
              <a:gd name="connsiteY137-3926" fmla="*/ 4427096 h 5795240"/>
              <a:gd name="connsiteX138-3927" fmla="*/ 10129312 w 12641071"/>
              <a:gd name="connsiteY138-3928" fmla="*/ 4399289 h 5795240"/>
              <a:gd name="connsiteX139-3929" fmla="*/ 10126797 w 12641071"/>
              <a:gd name="connsiteY139-3930" fmla="*/ 4349498 h 5795240"/>
              <a:gd name="connsiteX140-3931" fmla="*/ 10126796 w 12641071"/>
              <a:gd name="connsiteY140-3932" fmla="*/ 4349498 h 5795240"/>
              <a:gd name="connsiteX141-3933" fmla="*/ 10129311 w 12641071"/>
              <a:gd name="connsiteY141-3934" fmla="*/ 4399289 h 5795240"/>
              <a:gd name="connsiteX142-3935" fmla="*/ 10133554 w 12641071"/>
              <a:gd name="connsiteY142-3936" fmla="*/ 4427096 h 5795240"/>
              <a:gd name="connsiteX143-3937" fmla="*/ 10130656 w 12641071"/>
              <a:gd name="connsiteY143-3938" fmla="*/ 4484506 h 5795240"/>
              <a:gd name="connsiteX144-3939" fmla="*/ 8678182 w 12641071"/>
              <a:gd name="connsiteY144-3940" fmla="*/ 5795240 h 5795240"/>
              <a:gd name="connsiteX145-3941" fmla="*/ 7467518 w 12641071"/>
              <a:gd name="connsiteY145-3942" fmla="*/ 5151535 h 5795240"/>
              <a:gd name="connsiteX146-3943" fmla="*/ 7419945 w 12641071"/>
              <a:gd name="connsiteY146-3944" fmla="*/ 5073228 h 5795240"/>
              <a:gd name="connsiteX147-3945" fmla="*/ 7394386 w 12641071"/>
              <a:gd name="connsiteY147-3946" fmla="*/ 5031156 h 5795240"/>
              <a:gd name="connsiteX148-3947" fmla="*/ 7367299 w 12641071"/>
              <a:gd name="connsiteY148-3948" fmla="*/ 4974928 h 5795240"/>
              <a:gd name="connsiteX149-3949" fmla="*/ 7332905 w 12641071"/>
              <a:gd name="connsiteY149-3950" fmla="*/ 4903531 h 5795240"/>
              <a:gd name="connsiteX150-3951" fmla="*/ 7320958 w 12641071"/>
              <a:gd name="connsiteY150-3952" fmla="*/ 4870887 h 5795240"/>
              <a:gd name="connsiteX151-3953" fmla="*/ 7322174 w 12641071"/>
              <a:gd name="connsiteY151-3954" fmla="*/ 4872361 h 5795240"/>
              <a:gd name="connsiteX152-3955" fmla="*/ 7362630 w 12641071"/>
              <a:gd name="connsiteY152-3956" fmla="*/ 4938954 h 5795240"/>
              <a:gd name="connsiteX153-3957" fmla="*/ 7380779 w 12641071"/>
              <a:gd name="connsiteY153-3958" fmla="*/ 4976628 h 5795240"/>
              <a:gd name="connsiteX154-3959" fmla="*/ 7391210 w 12641071"/>
              <a:gd name="connsiteY154-3960" fmla="*/ 4977944 h 5795240"/>
              <a:gd name="connsiteX155-3961" fmla="*/ 7380780 w 12641071"/>
              <a:gd name="connsiteY155-3962" fmla="*/ 4976628 h 5795240"/>
              <a:gd name="connsiteX156-3963" fmla="*/ 7362631 w 12641071"/>
              <a:gd name="connsiteY156-3964" fmla="*/ 4938954 h 5795240"/>
              <a:gd name="connsiteX157-3965" fmla="*/ 7322175 w 12641071"/>
              <a:gd name="connsiteY157-3966" fmla="*/ 4872361 h 5795240"/>
              <a:gd name="connsiteX158-3967" fmla="*/ 7320959 w 12641071"/>
              <a:gd name="connsiteY158-3968" fmla="*/ 4870887 h 5795240"/>
              <a:gd name="connsiteX159-3969" fmla="*/ 7283811 w 12641071"/>
              <a:gd name="connsiteY159-3970" fmla="*/ 4769391 h 5795240"/>
              <a:gd name="connsiteX160-3971" fmla="*/ 7272112 w 12641071"/>
              <a:gd name="connsiteY160-3972" fmla="*/ 4718630 h 5795240"/>
              <a:gd name="connsiteX161-3973" fmla="*/ 7272111 w 12641071"/>
              <a:gd name="connsiteY161-3974" fmla="*/ 4718630 h 5795240"/>
              <a:gd name="connsiteX162-3975" fmla="*/ 7283810 w 12641071"/>
              <a:gd name="connsiteY162-3976" fmla="*/ 4769391 h 5795240"/>
              <a:gd name="connsiteX163-3977" fmla="*/ 7320958 w 12641071"/>
              <a:gd name="connsiteY163-3978" fmla="*/ 4870887 h 5795240"/>
              <a:gd name="connsiteX164-3979" fmla="*/ 7223551 w 12641071"/>
              <a:gd name="connsiteY164-3980" fmla="*/ 4752829 h 5795240"/>
              <a:gd name="connsiteX165-3981" fmla="*/ 6652445 w 12641071"/>
              <a:gd name="connsiteY165-3982" fmla="*/ 4516269 h 5795240"/>
              <a:gd name="connsiteX166-3983" fmla="*/ 6200873 w 12641071"/>
              <a:gd name="connsiteY166-3984" fmla="*/ 4654206 h 5795240"/>
              <a:gd name="connsiteX167-3985" fmla="*/ 6088813 w 12641071"/>
              <a:gd name="connsiteY167-3986" fmla="*/ 4746663 h 5795240"/>
              <a:gd name="connsiteX168-3987" fmla="*/ 6043019 w 12641071"/>
              <a:gd name="connsiteY168-3988" fmla="*/ 4807902 h 5795240"/>
              <a:gd name="connsiteX169-3989" fmla="*/ 6043021 w 12641071"/>
              <a:gd name="connsiteY169-3990" fmla="*/ 4807902 h 5795240"/>
              <a:gd name="connsiteX170-3991" fmla="*/ 6023271 w 12641071"/>
              <a:gd name="connsiteY170-3992" fmla="*/ 4834312 h 5795240"/>
              <a:gd name="connsiteX171-3993" fmla="*/ 5970678 w 12641071"/>
              <a:gd name="connsiteY171-3994" fmla="*/ 4892181 h 5795240"/>
              <a:gd name="connsiteX172-3995" fmla="*/ 5982717 w 12641071"/>
              <a:gd name="connsiteY172-3996" fmla="*/ 4872361 h 5795240"/>
              <a:gd name="connsiteX173-3997" fmla="*/ 5970675 w 12641071"/>
              <a:gd name="connsiteY173-3998" fmla="*/ 4892181 h 5795240"/>
              <a:gd name="connsiteX174-3999" fmla="*/ 5935320 w 12641071"/>
              <a:gd name="connsiteY174-4000" fmla="*/ 4931081 h 5795240"/>
              <a:gd name="connsiteX175-4001" fmla="*/ 4971763 w 12641071"/>
              <a:gd name="connsiteY175-4002" fmla="*/ 5330200 h 5795240"/>
              <a:gd name="connsiteX176-4003" fmla="*/ 3716172 w 12641071"/>
              <a:gd name="connsiteY176-4004" fmla="*/ 4497938 h 5795240"/>
              <a:gd name="connsiteX177-4005" fmla="*/ 3710773 w 12641071"/>
              <a:gd name="connsiteY177-4006" fmla="*/ 4483182 h 5795240"/>
              <a:gd name="connsiteX178-4007" fmla="*/ 3710773 w 12641071"/>
              <a:gd name="connsiteY178-4008" fmla="*/ 4483181 h 5795240"/>
              <a:gd name="connsiteX179-4009" fmla="*/ 3674984 w 12641071"/>
              <a:gd name="connsiteY179-4010" fmla="*/ 4385402 h 5795240"/>
              <a:gd name="connsiteX180-4011" fmla="*/ 3670349 w 12641071"/>
              <a:gd name="connsiteY180-4012" fmla="*/ 4372742 h 5795240"/>
              <a:gd name="connsiteX181-4013" fmla="*/ 3659438 w 12641071"/>
              <a:gd name="connsiteY181-4014" fmla="*/ 4330309 h 5795240"/>
              <a:gd name="connsiteX182-4015" fmla="*/ 3672084 w 12641071"/>
              <a:gd name="connsiteY182-4016" fmla="*/ 4353606 h 5795240"/>
              <a:gd name="connsiteX183-4017" fmla="*/ 3659440 w 12641071"/>
              <a:gd name="connsiteY183-4018" fmla="*/ 4330309 h 5795240"/>
              <a:gd name="connsiteX184-4019" fmla="*/ 3613217 w 12641071"/>
              <a:gd name="connsiteY184-4020" fmla="*/ 4245153 h 5795240"/>
              <a:gd name="connsiteX185-4021" fmla="*/ 3083792 w 12641071"/>
              <a:gd name="connsiteY185-4022" fmla="*/ 3963660 h 5795240"/>
              <a:gd name="connsiteX186-4023" fmla="*/ 2835272 w 12641071"/>
              <a:gd name="connsiteY186-4024" fmla="*/ 4013833 h 5795240"/>
              <a:gd name="connsiteX187-4025" fmla="*/ 2820214 w 12641071"/>
              <a:gd name="connsiteY187-4026" fmla="*/ 4022007 h 5795240"/>
              <a:gd name="connsiteX188-4027" fmla="*/ 2820212 w 12641071"/>
              <a:gd name="connsiteY188-4028" fmla="*/ 4022008 h 5795240"/>
              <a:gd name="connsiteX189-4029" fmla="*/ 2820206 w 12641071"/>
              <a:gd name="connsiteY189-4030" fmla="*/ 4022011 h 5795240"/>
              <a:gd name="connsiteX190-4031" fmla="*/ 2813481 w 12641071"/>
              <a:gd name="connsiteY190-4032" fmla="*/ 4027041 h 5795240"/>
              <a:gd name="connsiteX191-4033" fmla="*/ 2762875 w 12641071"/>
              <a:gd name="connsiteY191-4034" fmla="*/ 4057784 h 5795240"/>
              <a:gd name="connsiteX192-4035" fmla="*/ 2762878 w 12641071"/>
              <a:gd name="connsiteY192-4036" fmla="*/ 4057784 h 5795240"/>
              <a:gd name="connsiteX193-4037" fmla="*/ 2694694 w 12641071"/>
              <a:gd name="connsiteY193-4038" fmla="*/ 4099208 h 5795240"/>
              <a:gd name="connsiteX194-4039" fmla="*/ 2726822 w 12641071"/>
              <a:gd name="connsiteY194-4040" fmla="*/ 4072700 h 5795240"/>
              <a:gd name="connsiteX195-4041" fmla="*/ 2757719 w 12641071"/>
              <a:gd name="connsiteY195-4042" fmla="*/ 4055929 h 5795240"/>
              <a:gd name="connsiteX196-4043" fmla="*/ 2757718 w 12641071"/>
              <a:gd name="connsiteY196-4044" fmla="*/ 4055928 h 5795240"/>
              <a:gd name="connsiteX197-4045" fmla="*/ 2726820 w 12641071"/>
              <a:gd name="connsiteY197-4046" fmla="*/ 4072700 h 5795240"/>
              <a:gd name="connsiteX198-4047" fmla="*/ 2694692 w 12641071"/>
              <a:gd name="connsiteY198-4048" fmla="*/ 4099208 h 5795240"/>
              <a:gd name="connsiteX199-4049" fmla="*/ 2664698 w 12641071"/>
              <a:gd name="connsiteY199-4050" fmla="*/ 4117431 h 5795240"/>
              <a:gd name="connsiteX200-4051" fmla="*/ 1804544 w 12641071"/>
              <a:gd name="connsiteY200-4052" fmla="*/ 4335229 h 5795240"/>
              <a:gd name="connsiteX201-4053" fmla="*/ 0 w 12641071"/>
              <a:gd name="connsiteY201-4054" fmla="*/ 2530685 h 5795240"/>
              <a:gd name="connsiteX202-4055" fmla="*/ 1804544 w 12641071"/>
              <a:gd name="connsiteY202-4056" fmla="*/ 726143 h 5795240"/>
              <a:gd name="connsiteX203-4057" fmla="*/ 3080549 w 12641071"/>
              <a:gd name="connsiteY203-4058" fmla="*/ 1254682 h 5795240"/>
              <a:gd name="connsiteX204-4059" fmla="*/ 3106404 w 12641071"/>
              <a:gd name="connsiteY204-4060" fmla="*/ 1283128 h 5795240"/>
              <a:gd name="connsiteX205-4061" fmla="*/ 3125122 w 12641071"/>
              <a:gd name="connsiteY205-4062" fmla="*/ 1317614 h 5795240"/>
              <a:gd name="connsiteX206-4063" fmla="*/ 3139022 w 12641071"/>
              <a:gd name="connsiteY206-4064" fmla="*/ 1334461 h 5795240"/>
              <a:gd name="connsiteX207-4065" fmla="*/ 3139022 w 12641071"/>
              <a:gd name="connsiteY207-4066" fmla="*/ 1334462 h 5795240"/>
              <a:gd name="connsiteX208-4067" fmla="*/ 3139022 w 12641071"/>
              <a:gd name="connsiteY208-4068" fmla="*/ 1334461 h 5795240"/>
              <a:gd name="connsiteX209-4069" fmla="*/ 3106405 w 12641071"/>
              <a:gd name="connsiteY209-4070" fmla="*/ 1283128 h 5795240"/>
              <a:gd name="connsiteX210-4071" fmla="*/ 3234533 w 12641071"/>
              <a:gd name="connsiteY210-4072" fmla="*/ 1432995 h 5795240"/>
              <a:gd name="connsiteX211-4073" fmla="*/ 3234535 w 12641071"/>
              <a:gd name="connsiteY211-4074" fmla="*/ 1432997 h 5795240"/>
              <a:gd name="connsiteX212-4075" fmla="*/ 3268676 w 12641071"/>
              <a:gd name="connsiteY212-4076" fmla="*/ 1461167 h 5795240"/>
              <a:gd name="connsiteX213-4077" fmla="*/ 3565826 w 12641071"/>
              <a:gd name="connsiteY213-4078" fmla="*/ 1551935 h 5795240"/>
              <a:gd name="connsiteX214-4079" fmla="*/ 4086504 w 12641071"/>
              <a:gd name="connsiteY214-4080" fmla="*/ 1127574 h 5795240"/>
              <a:gd name="connsiteX215-4081" fmla="*/ 4094702 w 12641071"/>
              <a:gd name="connsiteY215-4082" fmla="*/ 1046255 h 5795240"/>
              <a:gd name="connsiteX216-4083" fmla="*/ 4101065 w 12641071"/>
              <a:gd name="connsiteY216-4084" fmla="*/ 1044040 h 5795240"/>
              <a:gd name="connsiteX217-4085" fmla="*/ 4097301 w 12641071"/>
              <a:gd name="connsiteY217-4086" fmla="*/ 1118570 h 5795240"/>
              <a:gd name="connsiteX218-4087" fmla="*/ 4101065 w 12641071"/>
              <a:gd name="connsiteY218-4088" fmla="*/ 1044042 h 5795240"/>
              <a:gd name="connsiteX219-4089" fmla="*/ 4206937 w 12641071"/>
              <a:gd name="connsiteY219-4090" fmla="*/ 1007188 h 5795240"/>
              <a:gd name="connsiteX220-4091" fmla="*/ 4206937 w 12641071"/>
              <a:gd name="connsiteY220-4092" fmla="*/ 1007186 h 5795240"/>
              <a:gd name="connsiteX221-4093" fmla="*/ 4101067 w 12641071"/>
              <a:gd name="connsiteY221-4094" fmla="*/ 1044040 h 5795240"/>
              <a:gd name="connsiteX222-4095" fmla="*/ 4103078 w 12641071"/>
              <a:gd name="connsiteY222-4096" fmla="*/ 1004204 h 5795240"/>
              <a:gd name="connsiteX223-4097" fmla="*/ 5215874 w 12641071"/>
              <a:gd name="connsiteY223-4098" fmla="*/ 0 h 5795240"/>
              <a:gd name="connsiteX0-4099" fmla="*/ 5964869 w 12641071"/>
              <a:gd name="connsiteY0-4100" fmla="*/ 4795171 h 5795240"/>
              <a:gd name="connsiteX1-4101" fmla="*/ 6019264 w 12641071"/>
              <a:gd name="connsiteY1-4102" fmla="*/ 4804905 h 5795240"/>
              <a:gd name="connsiteX2-4103" fmla="*/ 6036570 w 12641071"/>
              <a:gd name="connsiteY2-4104" fmla="*/ 4807089 h 5795240"/>
              <a:gd name="connsiteX3-4105" fmla="*/ 6019265 w 12641071"/>
              <a:gd name="connsiteY3-4106" fmla="*/ 4804905 h 5795240"/>
              <a:gd name="connsiteX4-4107" fmla="*/ 5964869 w 12641071"/>
              <a:gd name="connsiteY4-4108" fmla="*/ 4795171 h 5795240"/>
              <a:gd name="connsiteX5-4109" fmla="*/ 3682364 w 12641071"/>
              <a:gd name="connsiteY5-4110" fmla="*/ 4386723 h 5795240"/>
              <a:gd name="connsiteX6-4111" fmla="*/ 3772428 w 12641071"/>
              <a:gd name="connsiteY6-4112" fmla="*/ 4402840 h 5795240"/>
              <a:gd name="connsiteX7-4113" fmla="*/ 3772428 w 12641071"/>
              <a:gd name="connsiteY7-4114" fmla="*/ 4402840 h 5795240"/>
              <a:gd name="connsiteX8-4115" fmla="*/ 3682364 w 12641071"/>
              <a:gd name="connsiteY8-4116" fmla="*/ 4386723 h 5795240"/>
              <a:gd name="connsiteX9-4117" fmla="*/ 3202490 w 12641071"/>
              <a:gd name="connsiteY9-4118" fmla="*/ 1406560 h 5795240"/>
              <a:gd name="connsiteX10-4119" fmla="*/ 3190020 w 12641071"/>
              <a:gd name="connsiteY10-4120" fmla="*/ 1396272 h 5795240"/>
              <a:gd name="connsiteX11-4121" fmla="*/ 3202490 w 12641071"/>
              <a:gd name="connsiteY11-4122" fmla="*/ 1406560 h 5795240"/>
              <a:gd name="connsiteX12-4123" fmla="*/ 6034389 w 12641071"/>
              <a:gd name="connsiteY12-4124" fmla="*/ 371047 h 5795240"/>
              <a:gd name="connsiteX13-4125" fmla="*/ 5912002 w 12641071"/>
              <a:gd name="connsiteY13-4126" fmla="*/ 413650 h 5795240"/>
              <a:gd name="connsiteX14-4127" fmla="*/ 5912002 w 12641071"/>
              <a:gd name="connsiteY14-4128" fmla="*/ 413650 h 5795240"/>
              <a:gd name="connsiteX15-4129" fmla="*/ 6034389 w 12641071"/>
              <a:gd name="connsiteY15-4130" fmla="*/ 371047 h 5795240"/>
              <a:gd name="connsiteX16-4131" fmla="*/ 5215874 w 12641071"/>
              <a:gd name="connsiteY16-4132" fmla="*/ 0 h 5795240"/>
              <a:gd name="connsiteX17-4133" fmla="*/ 5927386 w 12641071"/>
              <a:gd name="connsiteY17-4134" fmla="*/ 255427 h 5795240"/>
              <a:gd name="connsiteX18-4135" fmla="*/ 5974443 w 12641071"/>
              <a:gd name="connsiteY18-4136" fmla="*/ 298195 h 5795240"/>
              <a:gd name="connsiteX19-4137" fmla="*/ 5974448 w 12641071"/>
              <a:gd name="connsiteY19-4138" fmla="*/ 298200 h 5795240"/>
              <a:gd name="connsiteX20-4139" fmla="*/ 6006819 w 12641071"/>
              <a:gd name="connsiteY20-4140" fmla="*/ 327622 h 5795240"/>
              <a:gd name="connsiteX21-4141" fmla="*/ 6043427 w 12641071"/>
              <a:gd name="connsiteY21-4142" fmla="*/ 367901 h 5795240"/>
              <a:gd name="connsiteX22-4143" fmla="*/ 6043429 w 12641071"/>
              <a:gd name="connsiteY22-4144" fmla="*/ 367901 h 5795240"/>
              <a:gd name="connsiteX23-4145" fmla="*/ 6079014 w 12641071"/>
              <a:gd name="connsiteY23-4146" fmla="*/ 407056 h 5795240"/>
              <a:gd name="connsiteX24-4147" fmla="*/ 6105193 w 12641071"/>
              <a:gd name="connsiteY24-4148" fmla="*/ 442067 h 5795240"/>
              <a:gd name="connsiteX25-4149" fmla="*/ 6069206 w 12641071"/>
              <a:gd name="connsiteY25-4150" fmla="*/ 409359 h 5795240"/>
              <a:gd name="connsiteX26-4151" fmla="*/ 6105193 w 12641071"/>
              <a:gd name="connsiteY26-4152" fmla="*/ 442069 h 5795240"/>
              <a:gd name="connsiteX27-4153" fmla="*/ 6143408 w 12641071"/>
              <a:gd name="connsiteY27-4154" fmla="*/ 493169 h 5795240"/>
              <a:gd name="connsiteX28-4155" fmla="*/ 6143427 w 12641071"/>
              <a:gd name="connsiteY28-4156" fmla="*/ 493200 h 5795240"/>
              <a:gd name="connsiteX29-4157" fmla="*/ 6215965 w 12641071"/>
              <a:gd name="connsiteY29-4158" fmla="*/ 619406 h 5795240"/>
              <a:gd name="connsiteX30-4159" fmla="*/ 6234035 w 12641071"/>
              <a:gd name="connsiteY30-4160" fmla="*/ 658746 h 5795240"/>
              <a:gd name="connsiteX31-4161" fmla="*/ 6274009 w 12641071"/>
              <a:gd name="connsiteY31-4162" fmla="*/ 760197 h 5795240"/>
              <a:gd name="connsiteX32-4163" fmla="*/ 6287839 w 12641071"/>
              <a:gd name="connsiteY32-4164" fmla="*/ 801938 h 5795240"/>
              <a:gd name="connsiteX33-4165" fmla="*/ 6321546 w 12641071"/>
              <a:gd name="connsiteY33-4166" fmla="*/ 948207 h 5795240"/>
              <a:gd name="connsiteX34-4167" fmla="*/ 6321550 w 12641071"/>
              <a:gd name="connsiteY34-4168" fmla="*/ 948224 h 5795240"/>
              <a:gd name="connsiteX35-4169" fmla="*/ 6334438 w 12641071"/>
              <a:gd name="connsiteY35-4170" fmla="*/ 1118571 h 5795240"/>
              <a:gd name="connsiteX36-4171" fmla="*/ 6334438 w 12641071"/>
              <a:gd name="connsiteY36-4172" fmla="*/ 1118570 h 5795240"/>
              <a:gd name="connsiteX37-4173" fmla="*/ 6321550 w 12641071"/>
              <a:gd name="connsiteY37-4174" fmla="*/ 948222 h 5795240"/>
              <a:gd name="connsiteX38-4175" fmla="*/ 6321546 w 12641071"/>
              <a:gd name="connsiteY38-4176" fmla="*/ 948207 h 5795240"/>
              <a:gd name="connsiteX39-4177" fmla="*/ 6295696 w 12641071"/>
              <a:gd name="connsiteY39-4178" fmla="*/ 825653 h 5795240"/>
              <a:gd name="connsiteX40-4179" fmla="*/ 6287839 w 12641071"/>
              <a:gd name="connsiteY40-4180" fmla="*/ 801938 h 5795240"/>
              <a:gd name="connsiteX41-4181" fmla="*/ 6284151 w 12641071"/>
              <a:gd name="connsiteY41-4182" fmla="*/ 785941 h 5795240"/>
              <a:gd name="connsiteX42-4183" fmla="*/ 6274009 w 12641071"/>
              <a:gd name="connsiteY42-4184" fmla="*/ 760197 h 5795240"/>
              <a:gd name="connsiteX43-4185" fmla="*/ 6256852 w 12641071"/>
              <a:gd name="connsiteY43-4186" fmla="*/ 708420 h 5795240"/>
              <a:gd name="connsiteX44-4187" fmla="*/ 6234035 w 12641071"/>
              <a:gd name="connsiteY44-4188" fmla="*/ 658746 h 5795240"/>
              <a:gd name="connsiteX45-4189" fmla="*/ 6224136 w 12641071"/>
              <a:gd name="connsiteY45-4190" fmla="*/ 633624 h 5795240"/>
              <a:gd name="connsiteX46-4191" fmla="*/ 6215965 w 12641071"/>
              <a:gd name="connsiteY46-4192" fmla="*/ 619406 h 5795240"/>
              <a:gd name="connsiteX47-4193" fmla="*/ 6205824 w 12641071"/>
              <a:gd name="connsiteY47-4194" fmla="*/ 597325 h 5795240"/>
              <a:gd name="connsiteX48-4195" fmla="*/ 6143427 w 12641071"/>
              <a:gd name="connsiteY48-4196" fmla="*/ 493200 h 5795240"/>
              <a:gd name="connsiteX49-4197" fmla="*/ 6143408 w 12641071"/>
              <a:gd name="connsiteY49-4198" fmla="*/ 493167 h 5795240"/>
              <a:gd name="connsiteX50-4199" fmla="*/ 6105193 w 12641071"/>
              <a:gd name="connsiteY50-4200" fmla="*/ 442067 h 5795240"/>
              <a:gd name="connsiteX51-4201" fmla="*/ 6141460 w 12641071"/>
              <a:gd name="connsiteY51-4202" fmla="*/ 475027 h 5795240"/>
              <a:gd name="connsiteX52-4203" fmla="*/ 6788665 w 12641071"/>
              <a:gd name="connsiteY52-4204" fmla="*/ 707369 h 5795240"/>
              <a:gd name="connsiteX53-4205" fmla="*/ 7184710 w 12641071"/>
              <a:gd name="connsiteY53-4206" fmla="*/ 627411 h 5795240"/>
              <a:gd name="connsiteX54-4207" fmla="*/ 7264545 w 12641071"/>
              <a:gd name="connsiteY54-4208" fmla="*/ 588952 h 5795240"/>
              <a:gd name="connsiteX55-4209" fmla="*/ 7213686 w 12641071"/>
              <a:gd name="connsiteY55-4210" fmla="*/ 626983 h 5795240"/>
              <a:gd name="connsiteX56-4211" fmla="*/ 7128319 w 12641071"/>
              <a:gd name="connsiteY56-4212" fmla="*/ 705504 h 5795240"/>
              <a:gd name="connsiteX57-4213" fmla="*/ 7083110 w 12641071"/>
              <a:gd name="connsiteY57-4214" fmla="*/ 757072 h 5795240"/>
              <a:gd name="connsiteX58-4215" fmla="*/ 7083111 w 12641071"/>
              <a:gd name="connsiteY58-4216" fmla="*/ 757072 h 5795240"/>
              <a:gd name="connsiteX59-4217" fmla="*/ 7128319 w 12641071"/>
              <a:gd name="connsiteY59-4218" fmla="*/ 705506 h 5795240"/>
              <a:gd name="connsiteX60-4219" fmla="*/ 7213686 w 12641071"/>
              <a:gd name="connsiteY60-4220" fmla="*/ 626984 h 5795240"/>
              <a:gd name="connsiteX61-4221" fmla="*/ 7264545 w 12641071"/>
              <a:gd name="connsiteY61-4222" fmla="*/ 588953 h 5795240"/>
              <a:gd name="connsiteX62-4223" fmla="*/ 7273651 w 12641071"/>
              <a:gd name="connsiteY62-4224" fmla="*/ 584566 h 5795240"/>
              <a:gd name="connsiteX63-4225" fmla="*/ 7314851 w 12641071"/>
              <a:gd name="connsiteY63-4226" fmla="*/ 559537 h 5795240"/>
              <a:gd name="connsiteX64-4227" fmla="*/ 7354131 w 12641071"/>
              <a:gd name="connsiteY64-4228" fmla="*/ 565467 h 5795240"/>
              <a:gd name="connsiteX65-4229" fmla="*/ 7429608 w 12641071"/>
              <a:gd name="connsiteY65-4230" fmla="*/ 586051 h 5795240"/>
              <a:gd name="connsiteX66-4231" fmla="*/ 7429611 w 12641071"/>
              <a:gd name="connsiteY66-4232" fmla="*/ 586050 h 5795240"/>
              <a:gd name="connsiteX67-4233" fmla="*/ 7354132 w 12641071"/>
              <a:gd name="connsiteY67-4234" fmla="*/ 565465 h 5795240"/>
              <a:gd name="connsiteX68-4235" fmla="*/ 7314853 w 12641071"/>
              <a:gd name="connsiteY68-4236" fmla="*/ 559536 h 5795240"/>
              <a:gd name="connsiteX69-4237" fmla="*/ 7314851 w 12641071"/>
              <a:gd name="connsiteY69-4238" fmla="*/ 559537 h 5795240"/>
              <a:gd name="connsiteX70-4239" fmla="*/ 7314849 w 12641071"/>
              <a:gd name="connsiteY70-4240" fmla="*/ 559537 h 5795240"/>
              <a:gd name="connsiteX71-4241" fmla="*/ 7273651 w 12641071"/>
              <a:gd name="connsiteY71-4242" fmla="*/ 584565 h 5795240"/>
              <a:gd name="connsiteX72-4243" fmla="*/ 7264545 w 12641071"/>
              <a:gd name="connsiteY72-4244" fmla="*/ 588952 h 5795240"/>
              <a:gd name="connsiteX73-4245" fmla="*/ 7296407 w 12641071"/>
              <a:gd name="connsiteY73-4246" fmla="*/ 565126 h 5795240"/>
              <a:gd name="connsiteX74-4247" fmla="*/ 7307447 w 12641071"/>
              <a:gd name="connsiteY74-4248" fmla="*/ 558419 h 5795240"/>
              <a:gd name="connsiteX75-4249" fmla="*/ 7307450 w 12641071"/>
              <a:gd name="connsiteY75-4250" fmla="*/ 558419 h 5795240"/>
              <a:gd name="connsiteX76-4251" fmla="*/ 7385004 w 12641071"/>
              <a:gd name="connsiteY76-4252" fmla="*/ 511303 h 5795240"/>
              <a:gd name="connsiteX77-4253" fmla="*/ 7391626 w 12641071"/>
              <a:gd name="connsiteY77-4254" fmla="*/ 508114 h 5795240"/>
              <a:gd name="connsiteX78-4255" fmla="*/ 7391631 w 12641071"/>
              <a:gd name="connsiteY78-4256" fmla="*/ 508110 h 5795240"/>
              <a:gd name="connsiteX79-4257" fmla="*/ 7478934 w 12641071"/>
              <a:gd name="connsiteY79-4258" fmla="*/ 466053 h 5795240"/>
              <a:gd name="connsiteX80-4259" fmla="*/ 7897193 w 12641071"/>
              <a:gd name="connsiteY80-4260" fmla="*/ 381611 h 5795240"/>
              <a:gd name="connsiteX81-4261" fmla="*/ 8788216 w 12641071"/>
              <a:gd name="connsiteY81-4262" fmla="*/ 855364 h 5795240"/>
              <a:gd name="connsiteX82-4263" fmla="*/ 8832362 w 12641071"/>
              <a:gd name="connsiteY82-4264" fmla="*/ 928030 h 5795240"/>
              <a:gd name="connsiteX83-4265" fmla="*/ 8832362 w 12641071"/>
              <a:gd name="connsiteY83-4266" fmla="*/ 928033 h 5795240"/>
              <a:gd name="connsiteX84-4267" fmla="*/ 8842040 w 12641071"/>
              <a:gd name="connsiteY84-4268" fmla="*/ 943961 h 5795240"/>
              <a:gd name="connsiteX85-4269" fmla="*/ 8856144 w 12641071"/>
              <a:gd name="connsiteY85-4270" fmla="*/ 973241 h 5795240"/>
              <a:gd name="connsiteX86-4271" fmla="*/ 8856145 w 12641071"/>
              <a:gd name="connsiteY86-4272" fmla="*/ 973241 h 5795240"/>
              <a:gd name="connsiteX87-4273" fmla="*/ 8878117 w 12641071"/>
              <a:gd name="connsiteY87-4274" fmla="*/ 1018851 h 5795240"/>
              <a:gd name="connsiteX88-4275" fmla="*/ 8877719 w 12641071"/>
              <a:gd name="connsiteY88-4276" fmla="*/ 1018369 h 5795240"/>
              <a:gd name="connsiteX89-4277" fmla="*/ 8853250 w 12641071"/>
              <a:gd name="connsiteY89-4278" fmla="*/ 973288 h 5795240"/>
              <a:gd name="connsiteX90-4279" fmla="*/ 8853249 w 12641071"/>
              <a:gd name="connsiteY90-4280" fmla="*/ 973288 h 5795240"/>
              <a:gd name="connsiteX91-4281" fmla="*/ 8853248 w 12641071"/>
              <a:gd name="connsiteY91-4282" fmla="*/ 973287 h 5795240"/>
              <a:gd name="connsiteX92-4283" fmla="*/ 8849677 w 12641071"/>
              <a:gd name="connsiteY92-4284" fmla="*/ 973341 h 5795240"/>
              <a:gd name="connsiteX93-4285" fmla="*/ 8641543 w 12641071"/>
              <a:gd name="connsiteY93-4286" fmla="*/ 916577 h 5795240"/>
              <a:gd name="connsiteX94-4287" fmla="*/ 8641545 w 12641071"/>
              <a:gd name="connsiteY94-4288" fmla="*/ 916580 h 5795240"/>
              <a:gd name="connsiteX95-4289" fmla="*/ 8849676 w 12641071"/>
              <a:gd name="connsiteY95-4290" fmla="*/ 973343 h 5795240"/>
              <a:gd name="connsiteX96-4291" fmla="*/ 8853248 w 12641071"/>
              <a:gd name="connsiteY96-4292" fmla="*/ 973288 h 5795240"/>
              <a:gd name="connsiteX97-4293" fmla="*/ 8877719 w 12641071"/>
              <a:gd name="connsiteY97-4294" fmla="*/ 1018371 h 5795240"/>
              <a:gd name="connsiteX98-4295" fmla="*/ 8878116 w 12641071"/>
              <a:gd name="connsiteY98-4296" fmla="*/ 1018851 h 5795240"/>
              <a:gd name="connsiteX99-4297" fmla="*/ 8887288 w 12641071"/>
              <a:gd name="connsiteY99-4298" fmla="*/ 1037892 h 5795240"/>
              <a:gd name="connsiteX100-4299" fmla="*/ 8949899 w 12641071"/>
              <a:gd name="connsiteY100-4300" fmla="*/ 1239592 h 5795240"/>
              <a:gd name="connsiteX101-4301" fmla="*/ 8968437 w 12641071"/>
              <a:gd name="connsiteY101-4302" fmla="*/ 1423482 h 5795240"/>
              <a:gd name="connsiteX102-4303" fmla="*/ 8949899 w 12641071"/>
              <a:gd name="connsiteY102-4304" fmla="*/ 1239591 h 5795240"/>
              <a:gd name="connsiteX103-4305" fmla="*/ 8887288 w 12641071"/>
              <a:gd name="connsiteY103-4306" fmla="*/ 1037890 h 5795240"/>
              <a:gd name="connsiteX104-4307" fmla="*/ 8878116 w 12641071"/>
              <a:gd name="connsiteY104-4308" fmla="*/ 1018851 h 5795240"/>
              <a:gd name="connsiteX105-4309" fmla="*/ 8931285 w 12641071"/>
              <a:gd name="connsiteY105-4310" fmla="*/ 1083292 h 5795240"/>
              <a:gd name="connsiteX106-4311" fmla="*/ 9241478 w 12641071"/>
              <a:gd name="connsiteY106-4312" fmla="*/ 1211778 h 5795240"/>
              <a:gd name="connsiteX107-4313" fmla="*/ 9605238 w 12641071"/>
              <a:gd name="connsiteY107-4314" fmla="*/ 1018369 h 5795240"/>
              <a:gd name="connsiteX108-4315" fmla="*/ 9636247 w 12641071"/>
              <a:gd name="connsiteY108-4316" fmla="*/ 961241 h 5795240"/>
              <a:gd name="connsiteX109-4317" fmla="*/ 9641995 w 12641071"/>
              <a:gd name="connsiteY109-4318" fmla="*/ 961152 h 5795240"/>
              <a:gd name="connsiteX110-4319" fmla="*/ 9584939 w 12641071"/>
              <a:gd name="connsiteY110-4320" fmla="*/ 1079594 h 5795240"/>
              <a:gd name="connsiteX111-4321" fmla="*/ 9546257 w 12641071"/>
              <a:gd name="connsiteY111-4322" fmla="*/ 1204206 h 5795240"/>
              <a:gd name="connsiteX112-4323" fmla="*/ 9584939 w 12641071"/>
              <a:gd name="connsiteY112-4324" fmla="*/ 1079596 h 5795240"/>
              <a:gd name="connsiteX113-4325" fmla="*/ 9641995 w 12641071"/>
              <a:gd name="connsiteY113-4326" fmla="*/ 961153 h 5795240"/>
              <a:gd name="connsiteX114-4327" fmla="*/ 9653069 w 12641071"/>
              <a:gd name="connsiteY114-4328" fmla="*/ 960983 h 5795240"/>
              <a:gd name="connsiteX115-4329" fmla="*/ 9801564 w 12641071"/>
              <a:gd name="connsiteY115-4330" fmla="*/ 1196828 h 5795240"/>
              <a:gd name="connsiteX116-4331" fmla="*/ 9801566 w 12641071"/>
              <a:gd name="connsiteY116-4332" fmla="*/ 1196828 h 5795240"/>
              <a:gd name="connsiteX117-4333" fmla="*/ 9653070 w 12641071"/>
              <a:gd name="connsiteY117-4334" fmla="*/ 960982 h 5795240"/>
              <a:gd name="connsiteX118-4335" fmla="*/ 9641996 w 12641071"/>
              <a:gd name="connsiteY118-4336" fmla="*/ 961152 h 5795240"/>
              <a:gd name="connsiteX119-4337" fmla="*/ 9651917 w 12641071"/>
              <a:gd name="connsiteY119-4338" fmla="*/ 940556 h 5795240"/>
              <a:gd name="connsiteX120-4339" fmla="*/ 11050508 w 12641071"/>
              <a:gd name="connsiteY120-4340" fmla="*/ 108150 h 5795240"/>
              <a:gd name="connsiteX121-4341" fmla="*/ 12641071 w 12641071"/>
              <a:gd name="connsiteY121-4342" fmla="*/ 1698711 h 5795240"/>
              <a:gd name="connsiteX122-4343" fmla="*/ 11371062 w 12641071"/>
              <a:gd name="connsiteY122-4344" fmla="*/ 3256960 h 5795240"/>
              <a:gd name="connsiteX123-4345" fmla="*/ 11215953 w 12641071"/>
              <a:gd name="connsiteY123-4346" fmla="*/ 3280632 h 5795240"/>
              <a:gd name="connsiteX124-4347" fmla="*/ 11142318 w 12641071"/>
              <a:gd name="connsiteY124-4348" fmla="*/ 3276914 h 5795240"/>
              <a:gd name="connsiteX125-4349" fmla="*/ 11215952 w 12641071"/>
              <a:gd name="connsiteY125-4350" fmla="*/ 3280632 h 5795240"/>
              <a:gd name="connsiteX126-4351" fmla="*/ 11213133 w 12641071"/>
              <a:gd name="connsiteY126-4352" fmla="*/ 3281062 h 5795240"/>
              <a:gd name="connsiteX127-4353" fmla="*/ 11116921 w 12641071"/>
              <a:gd name="connsiteY127-4354" fmla="*/ 3285921 h 5795240"/>
              <a:gd name="connsiteX128-4355" fmla="*/ 11050507 w 12641071"/>
              <a:gd name="connsiteY128-4356" fmla="*/ 3289274 h 5795240"/>
              <a:gd name="connsiteX129-4357" fmla="*/ 11006292 w 12641071"/>
              <a:gd name="connsiteY129-4358" fmla="*/ 3287041 h 5795240"/>
              <a:gd name="connsiteX130-4359" fmla="*/ 10937101 w 12641071"/>
              <a:gd name="connsiteY130-4360" fmla="*/ 3297601 h 5795240"/>
              <a:gd name="connsiteX131-4361" fmla="*/ 10144740 w 12641071"/>
              <a:gd name="connsiteY131-4362" fmla="*/ 4089962 h 5795240"/>
              <a:gd name="connsiteX132-4363" fmla="*/ 10130374 w 12641071"/>
              <a:gd name="connsiteY132-4364" fmla="*/ 4184101 h 5795240"/>
              <a:gd name="connsiteX133-4365" fmla="*/ 10130375 w 12641071"/>
              <a:gd name="connsiteY133-4366" fmla="*/ 4184103 h 5795240"/>
              <a:gd name="connsiteX134-4367" fmla="*/ 10130656 w 12641071"/>
              <a:gd name="connsiteY134-4368" fmla="*/ 4185950 h 5795240"/>
              <a:gd name="connsiteX135-4369" fmla="*/ 10138194 w 12641071"/>
              <a:gd name="connsiteY135-4370" fmla="*/ 4335228 h 5795240"/>
              <a:gd name="connsiteX136-4371" fmla="*/ 10137710 w 12641071"/>
              <a:gd name="connsiteY136-4372" fmla="*/ 4344822 h 5795240"/>
              <a:gd name="connsiteX137-4373" fmla="*/ 10133555 w 12641071"/>
              <a:gd name="connsiteY137-4374" fmla="*/ 4427096 h 5795240"/>
              <a:gd name="connsiteX138-4375" fmla="*/ 10129312 w 12641071"/>
              <a:gd name="connsiteY138-4376" fmla="*/ 4399289 h 5795240"/>
              <a:gd name="connsiteX139-4377" fmla="*/ 10126797 w 12641071"/>
              <a:gd name="connsiteY139-4378" fmla="*/ 4349498 h 5795240"/>
              <a:gd name="connsiteX140-4379" fmla="*/ 10126796 w 12641071"/>
              <a:gd name="connsiteY140-4380" fmla="*/ 4349498 h 5795240"/>
              <a:gd name="connsiteX141-4381" fmla="*/ 10129311 w 12641071"/>
              <a:gd name="connsiteY141-4382" fmla="*/ 4399289 h 5795240"/>
              <a:gd name="connsiteX142-4383" fmla="*/ 10133554 w 12641071"/>
              <a:gd name="connsiteY142-4384" fmla="*/ 4427096 h 5795240"/>
              <a:gd name="connsiteX143-4385" fmla="*/ 10130656 w 12641071"/>
              <a:gd name="connsiteY143-4386" fmla="*/ 4484506 h 5795240"/>
              <a:gd name="connsiteX144-4387" fmla="*/ 8678182 w 12641071"/>
              <a:gd name="connsiteY144-4388" fmla="*/ 5795240 h 5795240"/>
              <a:gd name="connsiteX145-4389" fmla="*/ 7467518 w 12641071"/>
              <a:gd name="connsiteY145-4390" fmla="*/ 5151535 h 5795240"/>
              <a:gd name="connsiteX146-4391" fmla="*/ 7419945 w 12641071"/>
              <a:gd name="connsiteY146-4392" fmla="*/ 5073228 h 5795240"/>
              <a:gd name="connsiteX147-4393" fmla="*/ 7394386 w 12641071"/>
              <a:gd name="connsiteY147-4394" fmla="*/ 5031156 h 5795240"/>
              <a:gd name="connsiteX148-4395" fmla="*/ 7367299 w 12641071"/>
              <a:gd name="connsiteY148-4396" fmla="*/ 4974928 h 5795240"/>
              <a:gd name="connsiteX149-4397" fmla="*/ 7332905 w 12641071"/>
              <a:gd name="connsiteY149-4398" fmla="*/ 4903531 h 5795240"/>
              <a:gd name="connsiteX150-4399" fmla="*/ 7320958 w 12641071"/>
              <a:gd name="connsiteY150-4400" fmla="*/ 4870887 h 5795240"/>
              <a:gd name="connsiteX151-4401" fmla="*/ 7322174 w 12641071"/>
              <a:gd name="connsiteY151-4402" fmla="*/ 4872361 h 5795240"/>
              <a:gd name="connsiteX152-4403" fmla="*/ 7362630 w 12641071"/>
              <a:gd name="connsiteY152-4404" fmla="*/ 4938954 h 5795240"/>
              <a:gd name="connsiteX153-4405" fmla="*/ 7380779 w 12641071"/>
              <a:gd name="connsiteY153-4406" fmla="*/ 4976628 h 5795240"/>
              <a:gd name="connsiteX154-4407" fmla="*/ 7391210 w 12641071"/>
              <a:gd name="connsiteY154-4408" fmla="*/ 4977944 h 5795240"/>
              <a:gd name="connsiteX155-4409" fmla="*/ 7380780 w 12641071"/>
              <a:gd name="connsiteY155-4410" fmla="*/ 4976628 h 5795240"/>
              <a:gd name="connsiteX156-4411" fmla="*/ 7362631 w 12641071"/>
              <a:gd name="connsiteY156-4412" fmla="*/ 4938954 h 5795240"/>
              <a:gd name="connsiteX157-4413" fmla="*/ 7322175 w 12641071"/>
              <a:gd name="connsiteY157-4414" fmla="*/ 4872361 h 5795240"/>
              <a:gd name="connsiteX158-4415" fmla="*/ 7320959 w 12641071"/>
              <a:gd name="connsiteY158-4416" fmla="*/ 4870887 h 5795240"/>
              <a:gd name="connsiteX159-4417" fmla="*/ 7283811 w 12641071"/>
              <a:gd name="connsiteY159-4418" fmla="*/ 4769391 h 5795240"/>
              <a:gd name="connsiteX160-4419" fmla="*/ 7272112 w 12641071"/>
              <a:gd name="connsiteY160-4420" fmla="*/ 4718630 h 5795240"/>
              <a:gd name="connsiteX161-4421" fmla="*/ 7272111 w 12641071"/>
              <a:gd name="connsiteY161-4422" fmla="*/ 4718630 h 5795240"/>
              <a:gd name="connsiteX162-4423" fmla="*/ 7283810 w 12641071"/>
              <a:gd name="connsiteY162-4424" fmla="*/ 4769391 h 5795240"/>
              <a:gd name="connsiteX163-4425" fmla="*/ 7320958 w 12641071"/>
              <a:gd name="connsiteY163-4426" fmla="*/ 4870887 h 5795240"/>
              <a:gd name="connsiteX164-4427" fmla="*/ 7223551 w 12641071"/>
              <a:gd name="connsiteY164-4428" fmla="*/ 4752829 h 5795240"/>
              <a:gd name="connsiteX165-4429" fmla="*/ 6652445 w 12641071"/>
              <a:gd name="connsiteY165-4430" fmla="*/ 4516269 h 5795240"/>
              <a:gd name="connsiteX166-4431" fmla="*/ 6200873 w 12641071"/>
              <a:gd name="connsiteY166-4432" fmla="*/ 4654206 h 5795240"/>
              <a:gd name="connsiteX167-4433" fmla="*/ 6088813 w 12641071"/>
              <a:gd name="connsiteY167-4434" fmla="*/ 4746663 h 5795240"/>
              <a:gd name="connsiteX168-4435" fmla="*/ 6043019 w 12641071"/>
              <a:gd name="connsiteY168-4436" fmla="*/ 4807902 h 5795240"/>
              <a:gd name="connsiteX169-4437" fmla="*/ 6043021 w 12641071"/>
              <a:gd name="connsiteY169-4438" fmla="*/ 4807902 h 5795240"/>
              <a:gd name="connsiteX170-4439" fmla="*/ 6023271 w 12641071"/>
              <a:gd name="connsiteY170-4440" fmla="*/ 4834312 h 5795240"/>
              <a:gd name="connsiteX171-4441" fmla="*/ 5970678 w 12641071"/>
              <a:gd name="connsiteY171-4442" fmla="*/ 4892181 h 5795240"/>
              <a:gd name="connsiteX172-4443" fmla="*/ 5982717 w 12641071"/>
              <a:gd name="connsiteY172-4444" fmla="*/ 4872361 h 5795240"/>
              <a:gd name="connsiteX173-4445" fmla="*/ 5970675 w 12641071"/>
              <a:gd name="connsiteY173-4446" fmla="*/ 4892181 h 5795240"/>
              <a:gd name="connsiteX174-4447" fmla="*/ 5935320 w 12641071"/>
              <a:gd name="connsiteY174-4448" fmla="*/ 4931081 h 5795240"/>
              <a:gd name="connsiteX175-4449" fmla="*/ 4971763 w 12641071"/>
              <a:gd name="connsiteY175-4450" fmla="*/ 5330200 h 5795240"/>
              <a:gd name="connsiteX176-4451" fmla="*/ 3716172 w 12641071"/>
              <a:gd name="connsiteY176-4452" fmla="*/ 4497938 h 5795240"/>
              <a:gd name="connsiteX177-4453" fmla="*/ 3710773 w 12641071"/>
              <a:gd name="connsiteY177-4454" fmla="*/ 4483182 h 5795240"/>
              <a:gd name="connsiteX178-4455" fmla="*/ 3710773 w 12641071"/>
              <a:gd name="connsiteY178-4456" fmla="*/ 4483181 h 5795240"/>
              <a:gd name="connsiteX179-4457" fmla="*/ 3674984 w 12641071"/>
              <a:gd name="connsiteY179-4458" fmla="*/ 4385402 h 5795240"/>
              <a:gd name="connsiteX180-4459" fmla="*/ 3670349 w 12641071"/>
              <a:gd name="connsiteY180-4460" fmla="*/ 4372742 h 5795240"/>
              <a:gd name="connsiteX181-4461" fmla="*/ 3659438 w 12641071"/>
              <a:gd name="connsiteY181-4462" fmla="*/ 4330309 h 5795240"/>
              <a:gd name="connsiteX182-4463" fmla="*/ 3672084 w 12641071"/>
              <a:gd name="connsiteY182-4464" fmla="*/ 4353606 h 5795240"/>
              <a:gd name="connsiteX183-4465" fmla="*/ 3659440 w 12641071"/>
              <a:gd name="connsiteY183-4466" fmla="*/ 4330309 h 5795240"/>
              <a:gd name="connsiteX184-4467" fmla="*/ 3613217 w 12641071"/>
              <a:gd name="connsiteY184-4468" fmla="*/ 4245153 h 5795240"/>
              <a:gd name="connsiteX185-4469" fmla="*/ 3083792 w 12641071"/>
              <a:gd name="connsiteY185-4470" fmla="*/ 3963660 h 5795240"/>
              <a:gd name="connsiteX186-4471" fmla="*/ 2835272 w 12641071"/>
              <a:gd name="connsiteY186-4472" fmla="*/ 4013833 h 5795240"/>
              <a:gd name="connsiteX187-4473" fmla="*/ 2820214 w 12641071"/>
              <a:gd name="connsiteY187-4474" fmla="*/ 4022007 h 5795240"/>
              <a:gd name="connsiteX188-4475" fmla="*/ 2820212 w 12641071"/>
              <a:gd name="connsiteY188-4476" fmla="*/ 4022008 h 5795240"/>
              <a:gd name="connsiteX189-4477" fmla="*/ 2820206 w 12641071"/>
              <a:gd name="connsiteY189-4478" fmla="*/ 4022011 h 5795240"/>
              <a:gd name="connsiteX190-4479" fmla="*/ 2813481 w 12641071"/>
              <a:gd name="connsiteY190-4480" fmla="*/ 4027041 h 5795240"/>
              <a:gd name="connsiteX191-4481" fmla="*/ 2762875 w 12641071"/>
              <a:gd name="connsiteY191-4482" fmla="*/ 4057784 h 5795240"/>
              <a:gd name="connsiteX192-4483" fmla="*/ 2762878 w 12641071"/>
              <a:gd name="connsiteY192-4484" fmla="*/ 4057784 h 5795240"/>
              <a:gd name="connsiteX193-4485" fmla="*/ 2694694 w 12641071"/>
              <a:gd name="connsiteY193-4486" fmla="*/ 4099208 h 5795240"/>
              <a:gd name="connsiteX194-4487" fmla="*/ 2726822 w 12641071"/>
              <a:gd name="connsiteY194-4488" fmla="*/ 4072700 h 5795240"/>
              <a:gd name="connsiteX195-4489" fmla="*/ 2757719 w 12641071"/>
              <a:gd name="connsiteY195-4490" fmla="*/ 4055929 h 5795240"/>
              <a:gd name="connsiteX196-4491" fmla="*/ 2757718 w 12641071"/>
              <a:gd name="connsiteY196-4492" fmla="*/ 4055928 h 5795240"/>
              <a:gd name="connsiteX197-4493" fmla="*/ 2726820 w 12641071"/>
              <a:gd name="connsiteY197-4494" fmla="*/ 4072700 h 5795240"/>
              <a:gd name="connsiteX198-4495" fmla="*/ 2694692 w 12641071"/>
              <a:gd name="connsiteY198-4496" fmla="*/ 4099208 h 5795240"/>
              <a:gd name="connsiteX199-4497" fmla="*/ 2664698 w 12641071"/>
              <a:gd name="connsiteY199-4498" fmla="*/ 4117431 h 5795240"/>
              <a:gd name="connsiteX200-4499" fmla="*/ 1804544 w 12641071"/>
              <a:gd name="connsiteY200-4500" fmla="*/ 4335229 h 5795240"/>
              <a:gd name="connsiteX201-4501" fmla="*/ 0 w 12641071"/>
              <a:gd name="connsiteY201-4502" fmla="*/ 2530685 h 5795240"/>
              <a:gd name="connsiteX202-4503" fmla="*/ 1804544 w 12641071"/>
              <a:gd name="connsiteY202-4504" fmla="*/ 726143 h 5795240"/>
              <a:gd name="connsiteX203-4505" fmla="*/ 3080549 w 12641071"/>
              <a:gd name="connsiteY203-4506" fmla="*/ 1254682 h 5795240"/>
              <a:gd name="connsiteX204-4507" fmla="*/ 3106404 w 12641071"/>
              <a:gd name="connsiteY204-4508" fmla="*/ 1283128 h 5795240"/>
              <a:gd name="connsiteX205-4509" fmla="*/ 3125122 w 12641071"/>
              <a:gd name="connsiteY205-4510" fmla="*/ 1317614 h 5795240"/>
              <a:gd name="connsiteX206-4511" fmla="*/ 3139022 w 12641071"/>
              <a:gd name="connsiteY206-4512" fmla="*/ 1334461 h 5795240"/>
              <a:gd name="connsiteX207-4513" fmla="*/ 3139022 w 12641071"/>
              <a:gd name="connsiteY207-4514" fmla="*/ 1334462 h 5795240"/>
              <a:gd name="connsiteX208-4515" fmla="*/ 3139022 w 12641071"/>
              <a:gd name="connsiteY208-4516" fmla="*/ 1334461 h 5795240"/>
              <a:gd name="connsiteX209-4517" fmla="*/ 3106405 w 12641071"/>
              <a:gd name="connsiteY209-4518" fmla="*/ 1283128 h 5795240"/>
              <a:gd name="connsiteX210-4519" fmla="*/ 3234533 w 12641071"/>
              <a:gd name="connsiteY210-4520" fmla="*/ 1432995 h 5795240"/>
              <a:gd name="connsiteX211-4521" fmla="*/ 3268676 w 12641071"/>
              <a:gd name="connsiteY211-4522" fmla="*/ 1461167 h 5795240"/>
              <a:gd name="connsiteX212-4523" fmla="*/ 3565826 w 12641071"/>
              <a:gd name="connsiteY212-4524" fmla="*/ 1551935 h 5795240"/>
              <a:gd name="connsiteX213-4525" fmla="*/ 4086504 w 12641071"/>
              <a:gd name="connsiteY213-4526" fmla="*/ 1127574 h 5795240"/>
              <a:gd name="connsiteX214-4527" fmla="*/ 4094702 w 12641071"/>
              <a:gd name="connsiteY214-4528" fmla="*/ 1046255 h 5795240"/>
              <a:gd name="connsiteX215-4529" fmla="*/ 4101065 w 12641071"/>
              <a:gd name="connsiteY215-4530" fmla="*/ 1044040 h 5795240"/>
              <a:gd name="connsiteX216-4531" fmla="*/ 4097301 w 12641071"/>
              <a:gd name="connsiteY216-4532" fmla="*/ 1118570 h 5795240"/>
              <a:gd name="connsiteX217-4533" fmla="*/ 4101065 w 12641071"/>
              <a:gd name="connsiteY217-4534" fmla="*/ 1044042 h 5795240"/>
              <a:gd name="connsiteX218-4535" fmla="*/ 4206937 w 12641071"/>
              <a:gd name="connsiteY218-4536" fmla="*/ 1007188 h 5795240"/>
              <a:gd name="connsiteX219-4537" fmla="*/ 4206937 w 12641071"/>
              <a:gd name="connsiteY219-4538" fmla="*/ 1007186 h 5795240"/>
              <a:gd name="connsiteX220-4539" fmla="*/ 4101067 w 12641071"/>
              <a:gd name="connsiteY220-4540" fmla="*/ 1044040 h 5795240"/>
              <a:gd name="connsiteX221-4541" fmla="*/ 4103078 w 12641071"/>
              <a:gd name="connsiteY221-4542" fmla="*/ 1004204 h 5795240"/>
              <a:gd name="connsiteX222-4543" fmla="*/ 5215874 w 12641071"/>
              <a:gd name="connsiteY222-4544" fmla="*/ 0 h 5795240"/>
              <a:gd name="connsiteX0-4545" fmla="*/ 5964869 w 12641071"/>
              <a:gd name="connsiteY0-4546" fmla="*/ 4795171 h 5795240"/>
              <a:gd name="connsiteX1-4547" fmla="*/ 6019264 w 12641071"/>
              <a:gd name="connsiteY1-4548" fmla="*/ 4804905 h 5795240"/>
              <a:gd name="connsiteX2-4549" fmla="*/ 6036570 w 12641071"/>
              <a:gd name="connsiteY2-4550" fmla="*/ 4807089 h 5795240"/>
              <a:gd name="connsiteX3-4551" fmla="*/ 6019265 w 12641071"/>
              <a:gd name="connsiteY3-4552" fmla="*/ 4804905 h 5795240"/>
              <a:gd name="connsiteX4-4553" fmla="*/ 5964869 w 12641071"/>
              <a:gd name="connsiteY4-4554" fmla="*/ 4795171 h 5795240"/>
              <a:gd name="connsiteX5-4555" fmla="*/ 3682364 w 12641071"/>
              <a:gd name="connsiteY5-4556" fmla="*/ 4386723 h 5795240"/>
              <a:gd name="connsiteX6-4557" fmla="*/ 3772428 w 12641071"/>
              <a:gd name="connsiteY6-4558" fmla="*/ 4402840 h 5795240"/>
              <a:gd name="connsiteX7-4559" fmla="*/ 3772428 w 12641071"/>
              <a:gd name="connsiteY7-4560" fmla="*/ 4402840 h 5795240"/>
              <a:gd name="connsiteX8-4561" fmla="*/ 3682364 w 12641071"/>
              <a:gd name="connsiteY8-4562" fmla="*/ 4386723 h 5795240"/>
              <a:gd name="connsiteX9-4563" fmla="*/ 3202490 w 12641071"/>
              <a:gd name="connsiteY9-4564" fmla="*/ 1406560 h 5795240"/>
              <a:gd name="connsiteX10-4565" fmla="*/ 3190020 w 12641071"/>
              <a:gd name="connsiteY10-4566" fmla="*/ 1396272 h 5795240"/>
              <a:gd name="connsiteX11-4567" fmla="*/ 3202490 w 12641071"/>
              <a:gd name="connsiteY11-4568" fmla="*/ 1406560 h 5795240"/>
              <a:gd name="connsiteX12-4569" fmla="*/ 6034389 w 12641071"/>
              <a:gd name="connsiteY12-4570" fmla="*/ 371047 h 5795240"/>
              <a:gd name="connsiteX13-4571" fmla="*/ 5912002 w 12641071"/>
              <a:gd name="connsiteY13-4572" fmla="*/ 413650 h 5795240"/>
              <a:gd name="connsiteX14-4573" fmla="*/ 5912002 w 12641071"/>
              <a:gd name="connsiteY14-4574" fmla="*/ 413650 h 5795240"/>
              <a:gd name="connsiteX15-4575" fmla="*/ 6034389 w 12641071"/>
              <a:gd name="connsiteY15-4576" fmla="*/ 371047 h 5795240"/>
              <a:gd name="connsiteX16-4577" fmla="*/ 5215874 w 12641071"/>
              <a:gd name="connsiteY16-4578" fmla="*/ 0 h 5795240"/>
              <a:gd name="connsiteX17-4579" fmla="*/ 5927386 w 12641071"/>
              <a:gd name="connsiteY17-4580" fmla="*/ 255427 h 5795240"/>
              <a:gd name="connsiteX18-4581" fmla="*/ 5974443 w 12641071"/>
              <a:gd name="connsiteY18-4582" fmla="*/ 298195 h 5795240"/>
              <a:gd name="connsiteX19-4583" fmla="*/ 5974448 w 12641071"/>
              <a:gd name="connsiteY19-4584" fmla="*/ 298200 h 5795240"/>
              <a:gd name="connsiteX20-4585" fmla="*/ 6006819 w 12641071"/>
              <a:gd name="connsiteY20-4586" fmla="*/ 327622 h 5795240"/>
              <a:gd name="connsiteX21-4587" fmla="*/ 6043427 w 12641071"/>
              <a:gd name="connsiteY21-4588" fmla="*/ 367901 h 5795240"/>
              <a:gd name="connsiteX22-4589" fmla="*/ 6043429 w 12641071"/>
              <a:gd name="connsiteY22-4590" fmla="*/ 367901 h 5795240"/>
              <a:gd name="connsiteX23-4591" fmla="*/ 6079014 w 12641071"/>
              <a:gd name="connsiteY23-4592" fmla="*/ 407056 h 5795240"/>
              <a:gd name="connsiteX24-4593" fmla="*/ 6105193 w 12641071"/>
              <a:gd name="connsiteY24-4594" fmla="*/ 442067 h 5795240"/>
              <a:gd name="connsiteX25-4595" fmla="*/ 6069206 w 12641071"/>
              <a:gd name="connsiteY25-4596" fmla="*/ 409359 h 5795240"/>
              <a:gd name="connsiteX26-4597" fmla="*/ 6105193 w 12641071"/>
              <a:gd name="connsiteY26-4598" fmla="*/ 442069 h 5795240"/>
              <a:gd name="connsiteX27-4599" fmla="*/ 6143408 w 12641071"/>
              <a:gd name="connsiteY27-4600" fmla="*/ 493169 h 5795240"/>
              <a:gd name="connsiteX28-4601" fmla="*/ 6143427 w 12641071"/>
              <a:gd name="connsiteY28-4602" fmla="*/ 493200 h 5795240"/>
              <a:gd name="connsiteX29-4603" fmla="*/ 6215965 w 12641071"/>
              <a:gd name="connsiteY29-4604" fmla="*/ 619406 h 5795240"/>
              <a:gd name="connsiteX30-4605" fmla="*/ 6234035 w 12641071"/>
              <a:gd name="connsiteY30-4606" fmla="*/ 658746 h 5795240"/>
              <a:gd name="connsiteX31-4607" fmla="*/ 6274009 w 12641071"/>
              <a:gd name="connsiteY31-4608" fmla="*/ 760197 h 5795240"/>
              <a:gd name="connsiteX32-4609" fmla="*/ 6287839 w 12641071"/>
              <a:gd name="connsiteY32-4610" fmla="*/ 801938 h 5795240"/>
              <a:gd name="connsiteX33-4611" fmla="*/ 6321546 w 12641071"/>
              <a:gd name="connsiteY33-4612" fmla="*/ 948207 h 5795240"/>
              <a:gd name="connsiteX34-4613" fmla="*/ 6321550 w 12641071"/>
              <a:gd name="connsiteY34-4614" fmla="*/ 948224 h 5795240"/>
              <a:gd name="connsiteX35-4615" fmla="*/ 6334438 w 12641071"/>
              <a:gd name="connsiteY35-4616" fmla="*/ 1118571 h 5795240"/>
              <a:gd name="connsiteX36-4617" fmla="*/ 6334438 w 12641071"/>
              <a:gd name="connsiteY36-4618" fmla="*/ 1118570 h 5795240"/>
              <a:gd name="connsiteX37-4619" fmla="*/ 6321550 w 12641071"/>
              <a:gd name="connsiteY37-4620" fmla="*/ 948222 h 5795240"/>
              <a:gd name="connsiteX38-4621" fmla="*/ 6321546 w 12641071"/>
              <a:gd name="connsiteY38-4622" fmla="*/ 948207 h 5795240"/>
              <a:gd name="connsiteX39-4623" fmla="*/ 6295696 w 12641071"/>
              <a:gd name="connsiteY39-4624" fmla="*/ 825653 h 5795240"/>
              <a:gd name="connsiteX40-4625" fmla="*/ 6287839 w 12641071"/>
              <a:gd name="connsiteY40-4626" fmla="*/ 801938 h 5795240"/>
              <a:gd name="connsiteX41-4627" fmla="*/ 6284151 w 12641071"/>
              <a:gd name="connsiteY41-4628" fmla="*/ 785941 h 5795240"/>
              <a:gd name="connsiteX42-4629" fmla="*/ 6274009 w 12641071"/>
              <a:gd name="connsiteY42-4630" fmla="*/ 760197 h 5795240"/>
              <a:gd name="connsiteX43-4631" fmla="*/ 6256852 w 12641071"/>
              <a:gd name="connsiteY43-4632" fmla="*/ 708420 h 5795240"/>
              <a:gd name="connsiteX44-4633" fmla="*/ 6234035 w 12641071"/>
              <a:gd name="connsiteY44-4634" fmla="*/ 658746 h 5795240"/>
              <a:gd name="connsiteX45-4635" fmla="*/ 6224136 w 12641071"/>
              <a:gd name="connsiteY45-4636" fmla="*/ 633624 h 5795240"/>
              <a:gd name="connsiteX46-4637" fmla="*/ 6215965 w 12641071"/>
              <a:gd name="connsiteY46-4638" fmla="*/ 619406 h 5795240"/>
              <a:gd name="connsiteX47-4639" fmla="*/ 6205824 w 12641071"/>
              <a:gd name="connsiteY47-4640" fmla="*/ 597325 h 5795240"/>
              <a:gd name="connsiteX48-4641" fmla="*/ 6143427 w 12641071"/>
              <a:gd name="connsiteY48-4642" fmla="*/ 493200 h 5795240"/>
              <a:gd name="connsiteX49-4643" fmla="*/ 6143408 w 12641071"/>
              <a:gd name="connsiteY49-4644" fmla="*/ 493167 h 5795240"/>
              <a:gd name="connsiteX50-4645" fmla="*/ 6105193 w 12641071"/>
              <a:gd name="connsiteY50-4646" fmla="*/ 442067 h 5795240"/>
              <a:gd name="connsiteX51-4647" fmla="*/ 6141460 w 12641071"/>
              <a:gd name="connsiteY51-4648" fmla="*/ 475027 h 5795240"/>
              <a:gd name="connsiteX52-4649" fmla="*/ 6788665 w 12641071"/>
              <a:gd name="connsiteY52-4650" fmla="*/ 707369 h 5795240"/>
              <a:gd name="connsiteX53-4651" fmla="*/ 7184710 w 12641071"/>
              <a:gd name="connsiteY53-4652" fmla="*/ 627411 h 5795240"/>
              <a:gd name="connsiteX54-4653" fmla="*/ 7264545 w 12641071"/>
              <a:gd name="connsiteY54-4654" fmla="*/ 588952 h 5795240"/>
              <a:gd name="connsiteX55-4655" fmla="*/ 7213686 w 12641071"/>
              <a:gd name="connsiteY55-4656" fmla="*/ 626983 h 5795240"/>
              <a:gd name="connsiteX56-4657" fmla="*/ 7128319 w 12641071"/>
              <a:gd name="connsiteY56-4658" fmla="*/ 705504 h 5795240"/>
              <a:gd name="connsiteX57-4659" fmla="*/ 7083110 w 12641071"/>
              <a:gd name="connsiteY57-4660" fmla="*/ 757072 h 5795240"/>
              <a:gd name="connsiteX58-4661" fmla="*/ 7083111 w 12641071"/>
              <a:gd name="connsiteY58-4662" fmla="*/ 757072 h 5795240"/>
              <a:gd name="connsiteX59-4663" fmla="*/ 7128319 w 12641071"/>
              <a:gd name="connsiteY59-4664" fmla="*/ 705506 h 5795240"/>
              <a:gd name="connsiteX60-4665" fmla="*/ 7213686 w 12641071"/>
              <a:gd name="connsiteY60-4666" fmla="*/ 626984 h 5795240"/>
              <a:gd name="connsiteX61-4667" fmla="*/ 7264545 w 12641071"/>
              <a:gd name="connsiteY61-4668" fmla="*/ 588953 h 5795240"/>
              <a:gd name="connsiteX62-4669" fmla="*/ 7273651 w 12641071"/>
              <a:gd name="connsiteY62-4670" fmla="*/ 584566 h 5795240"/>
              <a:gd name="connsiteX63-4671" fmla="*/ 7314851 w 12641071"/>
              <a:gd name="connsiteY63-4672" fmla="*/ 559537 h 5795240"/>
              <a:gd name="connsiteX64-4673" fmla="*/ 7354131 w 12641071"/>
              <a:gd name="connsiteY64-4674" fmla="*/ 565467 h 5795240"/>
              <a:gd name="connsiteX65-4675" fmla="*/ 7429608 w 12641071"/>
              <a:gd name="connsiteY65-4676" fmla="*/ 586051 h 5795240"/>
              <a:gd name="connsiteX66-4677" fmla="*/ 7429611 w 12641071"/>
              <a:gd name="connsiteY66-4678" fmla="*/ 586050 h 5795240"/>
              <a:gd name="connsiteX67-4679" fmla="*/ 7354132 w 12641071"/>
              <a:gd name="connsiteY67-4680" fmla="*/ 565465 h 5795240"/>
              <a:gd name="connsiteX68-4681" fmla="*/ 7314853 w 12641071"/>
              <a:gd name="connsiteY68-4682" fmla="*/ 559536 h 5795240"/>
              <a:gd name="connsiteX69-4683" fmla="*/ 7314851 w 12641071"/>
              <a:gd name="connsiteY69-4684" fmla="*/ 559537 h 5795240"/>
              <a:gd name="connsiteX70-4685" fmla="*/ 7314849 w 12641071"/>
              <a:gd name="connsiteY70-4686" fmla="*/ 559537 h 5795240"/>
              <a:gd name="connsiteX71-4687" fmla="*/ 7273651 w 12641071"/>
              <a:gd name="connsiteY71-4688" fmla="*/ 584565 h 5795240"/>
              <a:gd name="connsiteX72-4689" fmla="*/ 7264545 w 12641071"/>
              <a:gd name="connsiteY72-4690" fmla="*/ 588952 h 5795240"/>
              <a:gd name="connsiteX73-4691" fmla="*/ 7296407 w 12641071"/>
              <a:gd name="connsiteY73-4692" fmla="*/ 565126 h 5795240"/>
              <a:gd name="connsiteX74-4693" fmla="*/ 7307447 w 12641071"/>
              <a:gd name="connsiteY74-4694" fmla="*/ 558419 h 5795240"/>
              <a:gd name="connsiteX75-4695" fmla="*/ 7307450 w 12641071"/>
              <a:gd name="connsiteY75-4696" fmla="*/ 558419 h 5795240"/>
              <a:gd name="connsiteX76-4697" fmla="*/ 7385004 w 12641071"/>
              <a:gd name="connsiteY76-4698" fmla="*/ 511303 h 5795240"/>
              <a:gd name="connsiteX77-4699" fmla="*/ 7391626 w 12641071"/>
              <a:gd name="connsiteY77-4700" fmla="*/ 508114 h 5795240"/>
              <a:gd name="connsiteX78-4701" fmla="*/ 7391631 w 12641071"/>
              <a:gd name="connsiteY78-4702" fmla="*/ 508110 h 5795240"/>
              <a:gd name="connsiteX79-4703" fmla="*/ 7478934 w 12641071"/>
              <a:gd name="connsiteY79-4704" fmla="*/ 466053 h 5795240"/>
              <a:gd name="connsiteX80-4705" fmla="*/ 7897193 w 12641071"/>
              <a:gd name="connsiteY80-4706" fmla="*/ 381611 h 5795240"/>
              <a:gd name="connsiteX81-4707" fmla="*/ 8788216 w 12641071"/>
              <a:gd name="connsiteY81-4708" fmla="*/ 855364 h 5795240"/>
              <a:gd name="connsiteX82-4709" fmla="*/ 8832362 w 12641071"/>
              <a:gd name="connsiteY82-4710" fmla="*/ 928030 h 5795240"/>
              <a:gd name="connsiteX83-4711" fmla="*/ 8832362 w 12641071"/>
              <a:gd name="connsiteY83-4712" fmla="*/ 928033 h 5795240"/>
              <a:gd name="connsiteX84-4713" fmla="*/ 8842040 w 12641071"/>
              <a:gd name="connsiteY84-4714" fmla="*/ 943961 h 5795240"/>
              <a:gd name="connsiteX85-4715" fmla="*/ 8856144 w 12641071"/>
              <a:gd name="connsiteY85-4716" fmla="*/ 973241 h 5795240"/>
              <a:gd name="connsiteX86-4717" fmla="*/ 8856145 w 12641071"/>
              <a:gd name="connsiteY86-4718" fmla="*/ 973241 h 5795240"/>
              <a:gd name="connsiteX87-4719" fmla="*/ 8878117 w 12641071"/>
              <a:gd name="connsiteY87-4720" fmla="*/ 1018851 h 5795240"/>
              <a:gd name="connsiteX88-4721" fmla="*/ 8877719 w 12641071"/>
              <a:gd name="connsiteY88-4722" fmla="*/ 1018369 h 5795240"/>
              <a:gd name="connsiteX89-4723" fmla="*/ 8853250 w 12641071"/>
              <a:gd name="connsiteY89-4724" fmla="*/ 973288 h 5795240"/>
              <a:gd name="connsiteX90-4725" fmla="*/ 8853249 w 12641071"/>
              <a:gd name="connsiteY90-4726" fmla="*/ 973288 h 5795240"/>
              <a:gd name="connsiteX91-4727" fmla="*/ 8853248 w 12641071"/>
              <a:gd name="connsiteY91-4728" fmla="*/ 973287 h 5795240"/>
              <a:gd name="connsiteX92-4729" fmla="*/ 8849677 w 12641071"/>
              <a:gd name="connsiteY92-4730" fmla="*/ 973341 h 5795240"/>
              <a:gd name="connsiteX93-4731" fmla="*/ 8641543 w 12641071"/>
              <a:gd name="connsiteY93-4732" fmla="*/ 916577 h 5795240"/>
              <a:gd name="connsiteX94-4733" fmla="*/ 8641545 w 12641071"/>
              <a:gd name="connsiteY94-4734" fmla="*/ 916580 h 5795240"/>
              <a:gd name="connsiteX95-4735" fmla="*/ 8849676 w 12641071"/>
              <a:gd name="connsiteY95-4736" fmla="*/ 973343 h 5795240"/>
              <a:gd name="connsiteX96-4737" fmla="*/ 8853248 w 12641071"/>
              <a:gd name="connsiteY96-4738" fmla="*/ 973288 h 5795240"/>
              <a:gd name="connsiteX97-4739" fmla="*/ 8877719 w 12641071"/>
              <a:gd name="connsiteY97-4740" fmla="*/ 1018371 h 5795240"/>
              <a:gd name="connsiteX98-4741" fmla="*/ 8878116 w 12641071"/>
              <a:gd name="connsiteY98-4742" fmla="*/ 1018851 h 5795240"/>
              <a:gd name="connsiteX99-4743" fmla="*/ 8887288 w 12641071"/>
              <a:gd name="connsiteY99-4744" fmla="*/ 1037892 h 5795240"/>
              <a:gd name="connsiteX100-4745" fmla="*/ 8949899 w 12641071"/>
              <a:gd name="connsiteY100-4746" fmla="*/ 1239592 h 5795240"/>
              <a:gd name="connsiteX101-4747" fmla="*/ 8968437 w 12641071"/>
              <a:gd name="connsiteY101-4748" fmla="*/ 1423482 h 5795240"/>
              <a:gd name="connsiteX102-4749" fmla="*/ 8949899 w 12641071"/>
              <a:gd name="connsiteY102-4750" fmla="*/ 1239591 h 5795240"/>
              <a:gd name="connsiteX103-4751" fmla="*/ 8887288 w 12641071"/>
              <a:gd name="connsiteY103-4752" fmla="*/ 1037890 h 5795240"/>
              <a:gd name="connsiteX104-4753" fmla="*/ 8878116 w 12641071"/>
              <a:gd name="connsiteY104-4754" fmla="*/ 1018851 h 5795240"/>
              <a:gd name="connsiteX105-4755" fmla="*/ 8931285 w 12641071"/>
              <a:gd name="connsiteY105-4756" fmla="*/ 1083292 h 5795240"/>
              <a:gd name="connsiteX106-4757" fmla="*/ 9241478 w 12641071"/>
              <a:gd name="connsiteY106-4758" fmla="*/ 1211778 h 5795240"/>
              <a:gd name="connsiteX107-4759" fmla="*/ 9605238 w 12641071"/>
              <a:gd name="connsiteY107-4760" fmla="*/ 1018369 h 5795240"/>
              <a:gd name="connsiteX108-4761" fmla="*/ 9636247 w 12641071"/>
              <a:gd name="connsiteY108-4762" fmla="*/ 961241 h 5795240"/>
              <a:gd name="connsiteX109-4763" fmla="*/ 9641995 w 12641071"/>
              <a:gd name="connsiteY109-4764" fmla="*/ 961152 h 5795240"/>
              <a:gd name="connsiteX110-4765" fmla="*/ 9584939 w 12641071"/>
              <a:gd name="connsiteY110-4766" fmla="*/ 1079594 h 5795240"/>
              <a:gd name="connsiteX111-4767" fmla="*/ 9546257 w 12641071"/>
              <a:gd name="connsiteY111-4768" fmla="*/ 1204206 h 5795240"/>
              <a:gd name="connsiteX112-4769" fmla="*/ 9584939 w 12641071"/>
              <a:gd name="connsiteY112-4770" fmla="*/ 1079596 h 5795240"/>
              <a:gd name="connsiteX113-4771" fmla="*/ 9641995 w 12641071"/>
              <a:gd name="connsiteY113-4772" fmla="*/ 961153 h 5795240"/>
              <a:gd name="connsiteX114-4773" fmla="*/ 9653069 w 12641071"/>
              <a:gd name="connsiteY114-4774" fmla="*/ 960983 h 5795240"/>
              <a:gd name="connsiteX115-4775" fmla="*/ 9801564 w 12641071"/>
              <a:gd name="connsiteY115-4776" fmla="*/ 1196828 h 5795240"/>
              <a:gd name="connsiteX116-4777" fmla="*/ 9801566 w 12641071"/>
              <a:gd name="connsiteY116-4778" fmla="*/ 1196828 h 5795240"/>
              <a:gd name="connsiteX117-4779" fmla="*/ 9653070 w 12641071"/>
              <a:gd name="connsiteY117-4780" fmla="*/ 960982 h 5795240"/>
              <a:gd name="connsiteX118-4781" fmla="*/ 9641996 w 12641071"/>
              <a:gd name="connsiteY118-4782" fmla="*/ 961152 h 5795240"/>
              <a:gd name="connsiteX119-4783" fmla="*/ 9651917 w 12641071"/>
              <a:gd name="connsiteY119-4784" fmla="*/ 940556 h 5795240"/>
              <a:gd name="connsiteX120-4785" fmla="*/ 11050508 w 12641071"/>
              <a:gd name="connsiteY120-4786" fmla="*/ 108150 h 5795240"/>
              <a:gd name="connsiteX121-4787" fmla="*/ 12641071 w 12641071"/>
              <a:gd name="connsiteY121-4788" fmla="*/ 1698711 h 5795240"/>
              <a:gd name="connsiteX122-4789" fmla="*/ 11371062 w 12641071"/>
              <a:gd name="connsiteY122-4790" fmla="*/ 3256960 h 5795240"/>
              <a:gd name="connsiteX123-4791" fmla="*/ 11215953 w 12641071"/>
              <a:gd name="connsiteY123-4792" fmla="*/ 3280632 h 5795240"/>
              <a:gd name="connsiteX124-4793" fmla="*/ 11142318 w 12641071"/>
              <a:gd name="connsiteY124-4794" fmla="*/ 3276914 h 5795240"/>
              <a:gd name="connsiteX125-4795" fmla="*/ 11215952 w 12641071"/>
              <a:gd name="connsiteY125-4796" fmla="*/ 3280632 h 5795240"/>
              <a:gd name="connsiteX126-4797" fmla="*/ 11213133 w 12641071"/>
              <a:gd name="connsiteY126-4798" fmla="*/ 3281062 h 5795240"/>
              <a:gd name="connsiteX127-4799" fmla="*/ 11116921 w 12641071"/>
              <a:gd name="connsiteY127-4800" fmla="*/ 3285921 h 5795240"/>
              <a:gd name="connsiteX128-4801" fmla="*/ 11050507 w 12641071"/>
              <a:gd name="connsiteY128-4802" fmla="*/ 3289274 h 5795240"/>
              <a:gd name="connsiteX129-4803" fmla="*/ 11006292 w 12641071"/>
              <a:gd name="connsiteY129-4804" fmla="*/ 3287041 h 5795240"/>
              <a:gd name="connsiteX130-4805" fmla="*/ 10937101 w 12641071"/>
              <a:gd name="connsiteY130-4806" fmla="*/ 3297601 h 5795240"/>
              <a:gd name="connsiteX131-4807" fmla="*/ 10144740 w 12641071"/>
              <a:gd name="connsiteY131-4808" fmla="*/ 4089962 h 5795240"/>
              <a:gd name="connsiteX132-4809" fmla="*/ 10130374 w 12641071"/>
              <a:gd name="connsiteY132-4810" fmla="*/ 4184101 h 5795240"/>
              <a:gd name="connsiteX133-4811" fmla="*/ 10130375 w 12641071"/>
              <a:gd name="connsiteY133-4812" fmla="*/ 4184103 h 5795240"/>
              <a:gd name="connsiteX134-4813" fmla="*/ 10130656 w 12641071"/>
              <a:gd name="connsiteY134-4814" fmla="*/ 4185950 h 5795240"/>
              <a:gd name="connsiteX135-4815" fmla="*/ 10138194 w 12641071"/>
              <a:gd name="connsiteY135-4816" fmla="*/ 4335228 h 5795240"/>
              <a:gd name="connsiteX136-4817" fmla="*/ 10137710 w 12641071"/>
              <a:gd name="connsiteY136-4818" fmla="*/ 4344822 h 5795240"/>
              <a:gd name="connsiteX137-4819" fmla="*/ 10133555 w 12641071"/>
              <a:gd name="connsiteY137-4820" fmla="*/ 4427096 h 5795240"/>
              <a:gd name="connsiteX138-4821" fmla="*/ 10129312 w 12641071"/>
              <a:gd name="connsiteY138-4822" fmla="*/ 4399289 h 5795240"/>
              <a:gd name="connsiteX139-4823" fmla="*/ 10126797 w 12641071"/>
              <a:gd name="connsiteY139-4824" fmla="*/ 4349498 h 5795240"/>
              <a:gd name="connsiteX140-4825" fmla="*/ 10126796 w 12641071"/>
              <a:gd name="connsiteY140-4826" fmla="*/ 4349498 h 5795240"/>
              <a:gd name="connsiteX141-4827" fmla="*/ 10129311 w 12641071"/>
              <a:gd name="connsiteY141-4828" fmla="*/ 4399289 h 5795240"/>
              <a:gd name="connsiteX142-4829" fmla="*/ 10133554 w 12641071"/>
              <a:gd name="connsiteY142-4830" fmla="*/ 4427096 h 5795240"/>
              <a:gd name="connsiteX143-4831" fmla="*/ 10130656 w 12641071"/>
              <a:gd name="connsiteY143-4832" fmla="*/ 4484506 h 5795240"/>
              <a:gd name="connsiteX144-4833" fmla="*/ 8678182 w 12641071"/>
              <a:gd name="connsiteY144-4834" fmla="*/ 5795240 h 5795240"/>
              <a:gd name="connsiteX145-4835" fmla="*/ 7467518 w 12641071"/>
              <a:gd name="connsiteY145-4836" fmla="*/ 5151535 h 5795240"/>
              <a:gd name="connsiteX146-4837" fmla="*/ 7419945 w 12641071"/>
              <a:gd name="connsiteY146-4838" fmla="*/ 5073228 h 5795240"/>
              <a:gd name="connsiteX147-4839" fmla="*/ 7394386 w 12641071"/>
              <a:gd name="connsiteY147-4840" fmla="*/ 5031156 h 5795240"/>
              <a:gd name="connsiteX148-4841" fmla="*/ 7367299 w 12641071"/>
              <a:gd name="connsiteY148-4842" fmla="*/ 4974928 h 5795240"/>
              <a:gd name="connsiteX149-4843" fmla="*/ 7332905 w 12641071"/>
              <a:gd name="connsiteY149-4844" fmla="*/ 4903531 h 5795240"/>
              <a:gd name="connsiteX150-4845" fmla="*/ 7320958 w 12641071"/>
              <a:gd name="connsiteY150-4846" fmla="*/ 4870887 h 5795240"/>
              <a:gd name="connsiteX151-4847" fmla="*/ 7322174 w 12641071"/>
              <a:gd name="connsiteY151-4848" fmla="*/ 4872361 h 5795240"/>
              <a:gd name="connsiteX152-4849" fmla="*/ 7362630 w 12641071"/>
              <a:gd name="connsiteY152-4850" fmla="*/ 4938954 h 5795240"/>
              <a:gd name="connsiteX153-4851" fmla="*/ 7380779 w 12641071"/>
              <a:gd name="connsiteY153-4852" fmla="*/ 4976628 h 5795240"/>
              <a:gd name="connsiteX154-4853" fmla="*/ 7391210 w 12641071"/>
              <a:gd name="connsiteY154-4854" fmla="*/ 4977944 h 5795240"/>
              <a:gd name="connsiteX155-4855" fmla="*/ 7380780 w 12641071"/>
              <a:gd name="connsiteY155-4856" fmla="*/ 4976628 h 5795240"/>
              <a:gd name="connsiteX156-4857" fmla="*/ 7362631 w 12641071"/>
              <a:gd name="connsiteY156-4858" fmla="*/ 4938954 h 5795240"/>
              <a:gd name="connsiteX157-4859" fmla="*/ 7322175 w 12641071"/>
              <a:gd name="connsiteY157-4860" fmla="*/ 4872361 h 5795240"/>
              <a:gd name="connsiteX158-4861" fmla="*/ 7320959 w 12641071"/>
              <a:gd name="connsiteY158-4862" fmla="*/ 4870887 h 5795240"/>
              <a:gd name="connsiteX159-4863" fmla="*/ 7283811 w 12641071"/>
              <a:gd name="connsiteY159-4864" fmla="*/ 4769391 h 5795240"/>
              <a:gd name="connsiteX160-4865" fmla="*/ 7272112 w 12641071"/>
              <a:gd name="connsiteY160-4866" fmla="*/ 4718630 h 5795240"/>
              <a:gd name="connsiteX161-4867" fmla="*/ 7272111 w 12641071"/>
              <a:gd name="connsiteY161-4868" fmla="*/ 4718630 h 5795240"/>
              <a:gd name="connsiteX162-4869" fmla="*/ 7283810 w 12641071"/>
              <a:gd name="connsiteY162-4870" fmla="*/ 4769391 h 5795240"/>
              <a:gd name="connsiteX163-4871" fmla="*/ 7320958 w 12641071"/>
              <a:gd name="connsiteY163-4872" fmla="*/ 4870887 h 5795240"/>
              <a:gd name="connsiteX164-4873" fmla="*/ 7223551 w 12641071"/>
              <a:gd name="connsiteY164-4874" fmla="*/ 4752829 h 5795240"/>
              <a:gd name="connsiteX165-4875" fmla="*/ 6652445 w 12641071"/>
              <a:gd name="connsiteY165-4876" fmla="*/ 4516269 h 5795240"/>
              <a:gd name="connsiteX166-4877" fmla="*/ 6200873 w 12641071"/>
              <a:gd name="connsiteY166-4878" fmla="*/ 4654206 h 5795240"/>
              <a:gd name="connsiteX167-4879" fmla="*/ 6088813 w 12641071"/>
              <a:gd name="connsiteY167-4880" fmla="*/ 4746663 h 5795240"/>
              <a:gd name="connsiteX168-4881" fmla="*/ 6043019 w 12641071"/>
              <a:gd name="connsiteY168-4882" fmla="*/ 4807902 h 5795240"/>
              <a:gd name="connsiteX169-4883" fmla="*/ 6043021 w 12641071"/>
              <a:gd name="connsiteY169-4884" fmla="*/ 4807902 h 5795240"/>
              <a:gd name="connsiteX170-4885" fmla="*/ 6023271 w 12641071"/>
              <a:gd name="connsiteY170-4886" fmla="*/ 4834312 h 5795240"/>
              <a:gd name="connsiteX171-4887" fmla="*/ 5970678 w 12641071"/>
              <a:gd name="connsiteY171-4888" fmla="*/ 4892181 h 5795240"/>
              <a:gd name="connsiteX172-4889" fmla="*/ 5982717 w 12641071"/>
              <a:gd name="connsiteY172-4890" fmla="*/ 4872361 h 5795240"/>
              <a:gd name="connsiteX173-4891" fmla="*/ 5970675 w 12641071"/>
              <a:gd name="connsiteY173-4892" fmla="*/ 4892181 h 5795240"/>
              <a:gd name="connsiteX174-4893" fmla="*/ 5935320 w 12641071"/>
              <a:gd name="connsiteY174-4894" fmla="*/ 4931081 h 5795240"/>
              <a:gd name="connsiteX175-4895" fmla="*/ 4971763 w 12641071"/>
              <a:gd name="connsiteY175-4896" fmla="*/ 5330200 h 5795240"/>
              <a:gd name="connsiteX176-4897" fmla="*/ 3716172 w 12641071"/>
              <a:gd name="connsiteY176-4898" fmla="*/ 4497938 h 5795240"/>
              <a:gd name="connsiteX177-4899" fmla="*/ 3710773 w 12641071"/>
              <a:gd name="connsiteY177-4900" fmla="*/ 4483182 h 5795240"/>
              <a:gd name="connsiteX178-4901" fmla="*/ 3710773 w 12641071"/>
              <a:gd name="connsiteY178-4902" fmla="*/ 4483181 h 5795240"/>
              <a:gd name="connsiteX179-4903" fmla="*/ 3674984 w 12641071"/>
              <a:gd name="connsiteY179-4904" fmla="*/ 4385402 h 5795240"/>
              <a:gd name="connsiteX180-4905" fmla="*/ 3670349 w 12641071"/>
              <a:gd name="connsiteY180-4906" fmla="*/ 4372742 h 5795240"/>
              <a:gd name="connsiteX181-4907" fmla="*/ 3659438 w 12641071"/>
              <a:gd name="connsiteY181-4908" fmla="*/ 4330309 h 5795240"/>
              <a:gd name="connsiteX182-4909" fmla="*/ 3672084 w 12641071"/>
              <a:gd name="connsiteY182-4910" fmla="*/ 4353606 h 5795240"/>
              <a:gd name="connsiteX183-4911" fmla="*/ 3659440 w 12641071"/>
              <a:gd name="connsiteY183-4912" fmla="*/ 4330309 h 5795240"/>
              <a:gd name="connsiteX184-4913" fmla="*/ 3613217 w 12641071"/>
              <a:gd name="connsiteY184-4914" fmla="*/ 4245153 h 5795240"/>
              <a:gd name="connsiteX185-4915" fmla="*/ 3083792 w 12641071"/>
              <a:gd name="connsiteY185-4916" fmla="*/ 3963660 h 5795240"/>
              <a:gd name="connsiteX186-4917" fmla="*/ 2835272 w 12641071"/>
              <a:gd name="connsiteY186-4918" fmla="*/ 4013833 h 5795240"/>
              <a:gd name="connsiteX187-4919" fmla="*/ 2820214 w 12641071"/>
              <a:gd name="connsiteY187-4920" fmla="*/ 4022007 h 5795240"/>
              <a:gd name="connsiteX188-4921" fmla="*/ 2820212 w 12641071"/>
              <a:gd name="connsiteY188-4922" fmla="*/ 4022008 h 5795240"/>
              <a:gd name="connsiteX189-4923" fmla="*/ 2820206 w 12641071"/>
              <a:gd name="connsiteY189-4924" fmla="*/ 4022011 h 5795240"/>
              <a:gd name="connsiteX190-4925" fmla="*/ 2813481 w 12641071"/>
              <a:gd name="connsiteY190-4926" fmla="*/ 4027041 h 5795240"/>
              <a:gd name="connsiteX191-4927" fmla="*/ 2762875 w 12641071"/>
              <a:gd name="connsiteY191-4928" fmla="*/ 4057784 h 5795240"/>
              <a:gd name="connsiteX192-4929" fmla="*/ 2762878 w 12641071"/>
              <a:gd name="connsiteY192-4930" fmla="*/ 4057784 h 5795240"/>
              <a:gd name="connsiteX193-4931" fmla="*/ 2694694 w 12641071"/>
              <a:gd name="connsiteY193-4932" fmla="*/ 4099208 h 5795240"/>
              <a:gd name="connsiteX194-4933" fmla="*/ 2726822 w 12641071"/>
              <a:gd name="connsiteY194-4934" fmla="*/ 4072700 h 5795240"/>
              <a:gd name="connsiteX195-4935" fmla="*/ 2757719 w 12641071"/>
              <a:gd name="connsiteY195-4936" fmla="*/ 4055929 h 5795240"/>
              <a:gd name="connsiteX196-4937" fmla="*/ 2757718 w 12641071"/>
              <a:gd name="connsiteY196-4938" fmla="*/ 4055928 h 5795240"/>
              <a:gd name="connsiteX197-4939" fmla="*/ 2726820 w 12641071"/>
              <a:gd name="connsiteY197-4940" fmla="*/ 4072700 h 5795240"/>
              <a:gd name="connsiteX198-4941" fmla="*/ 2694692 w 12641071"/>
              <a:gd name="connsiteY198-4942" fmla="*/ 4099208 h 5795240"/>
              <a:gd name="connsiteX199-4943" fmla="*/ 2664698 w 12641071"/>
              <a:gd name="connsiteY199-4944" fmla="*/ 4117431 h 5795240"/>
              <a:gd name="connsiteX200-4945" fmla="*/ 1804544 w 12641071"/>
              <a:gd name="connsiteY200-4946" fmla="*/ 4335229 h 5795240"/>
              <a:gd name="connsiteX201-4947" fmla="*/ 0 w 12641071"/>
              <a:gd name="connsiteY201-4948" fmla="*/ 2530685 h 5795240"/>
              <a:gd name="connsiteX202-4949" fmla="*/ 1804544 w 12641071"/>
              <a:gd name="connsiteY202-4950" fmla="*/ 726143 h 5795240"/>
              <a:gd name="connsiteX203-4951" fmla="*/ 3080549 w 12641071"/>
              <a:gd name="connsiteY203-4952" fmla="*/ 1254682 h 5795240"/>
              <a:gd name="connsiteX204-4953" fmla="*/ 3106404 w 12641071"/>
              <a:gd name="connsiteY204-4954" fmla="*/ 1283128 h 5795240"/>
              <a:gd name="connsiteX205-4955" fmla="*/ 3125122 w 12641071"/>
              <a:gd name="connsiteY205-4956" fmla="*/ 1317614 h 5795240"/>
              <a:gd name="connsiteX206-4957" fmla="*/ 3139022 w 12641071"/>
              <a:gd name="connsiteY206-4958" fmla="*/ 1334461 h 5795240"/>
              <a:gd name="connsiteX207-4959" fmla="*/ 3139022 w 12641071"/>
              <a:gd name="connsiteY207-4960" fmla="*/ 1334462 h 5795240"/>
              <a:gd name="connsiteX208-4961" fmla="*/ 3106405 w 12641071"/>
              <a:gd name="connsiteY208-4962" fmla="*/ 1283128 h 5795240"/>
              <a:gd name="connsiteX209-4963" fmla="*/ 3234533 w 12641071"/>
              <a:gd name="connsiteY209-4964" fmla="*/ 1432995 h 5795240"/>
              <a:gd name="connsiteX210-4965" fmla="*/ 3268676 w 12641071"/>
              <a:gd name="connsiteY210-4966" fmla="*/ 1461167 h 5795240"/>
              <a:gd name="connsiteX211-4967" fmla="*/ 3565826 w 12641071"/>
              <a:gd name="connsiteY211-4968" fmla="*/ 1551935 h 5795240"/>
              <a:gd name="connsiteX212-4969" fmla="*/ 4086504 w 12641071"/>
              <a:gd name="connsiteY212-4970" fmla="*/ 1127574 h 5795240"/>
              <a:gd name="connsiteX213-4971" fmla="*/ 4094702 w 12641071"/>
              <a:gd name="connsiteY213-4972" fmla="*/ 1046255 h 5795240"/>
              <a:gd name="connsiteX214-4973" fmla="*/ 4101065 w 12641071"/>
              <a:gd name="connsiteY214-4974" fmla="*/ 1044040 h 5795240"/>
              <a:gd name="connsiteX215-4975" fmla="*/ 4097301 w 12641071"/>
              <a:gd name="connsiteY215-4976" fmla="*/ 1118570 h 5795240"/>
              <a:gd name="connsiteX216-4977" fmla="*/ 4101065 w 12641071"/>
              <a:gd name="connsiteY216-4978" fmla="*/ 1044042 h 5795240"/>
              <a:gd name="connsiteX217-4979" fmla="*/ 4206937 w 12641071"/>
              <a:gd name="connsiteY217-4980" fmla="*/ 1007188 h 5795240"/>
              <a:gd name="connsiteX218-4981" fmla="*/ 4206937 w 12641071"/>
              <a:gd name="connsiteY218-4982" fmla="*/ 1007186 h 5795240"/>
              <a:gd name="connsiteX219-4983" fmla="*/ 4101067 w 12641071"/>
              <a:gd name="connsiteY219-4984" fmla="*/ 1044040 h 5795240"/>
              <a:gd name="connsiteX220-4985" fmla="*/ 4103078 w 12641071"/>
              <a:gd name="connsiteY220-4986" fmla="*/ 1004204 h 5795240"/>
              <a:gd name="connsiteX221-4987" fmla="*/ 5215874 w 12641071"/>
              <a:gd name="connsiteY221-4988" fmla="*/ 0 h 5795240"/>
              <a:gd name="connsiteX0-4989" fmla="*/ 5964869 w 12641071"/>
              <a:gd name="connsiteY0-4990" fmla="*/ 4795171 h 5795240"/>
              <a:gd name="connsiteX1-4991" fmla="*/ 6019264 w 12641071"/>
              <a:gd name="connsiteY1-4992" fmla="*/ 4804905 h 5795240"/>
              <a:gd name="connsiteX2-4993" fmla="*/ 6036570 w 12641071"/>
              <a:gd name="connsiteY2-4994" fmla="*/ 4807089 h 5795240"/>
              <a:gd name="connsiteX3-4995" fmla="*/ 6019265 w 12641071"/>
              <a:gd name="connsiteY3-4996" fmla="*/ 4804905 h 5795240"/>
              <a:gd name="connsiteX4-4997" fmla="*/ 5964869 w 12641071"/>
              <a:gd name="connsiteY4-4998" fmla="*/ 4795171 h 5795240"/>
              <a:gd name="connsiteX5-4999" fmla="*/ 3682364 w 12641071"/>
              <a:gd name="connsiteY5-5000" fmla="*/ 4386723 h 5795240"/>
              <a:gd name="connsiteX6-5001" fmla="*/ 3772428 w 12641071"/>
              <a:gd name="connsiteY6-5002" fmla="*/ 4402840 h 5795240"/>
              <a:gd name="connsiteX7-5003" fmla="*/ 3772428 w 12641071"/>
              <a:gd name="connsiteY7-5004" fmla="*/ 4402840 h 5795240"/>
              <a:gd name="connsiteX8-5005" fmla="*/ 3682364 w 12641071"/>
              <a:gd name="connsiteY8-5006" fmla="*/ 4386723 h 5795240"/>
              <a:gd name="connsiteX9-5007" fmla="*/ 3202490 w 12641071"/>
              <a:gd name="connsiteY9-5008" fmla="*/ 1406560 h 5795240"/>
              <a:gd name="connsiteX10-5009" fmla="*/ 3190020 w 12641071"/>
              <a:gd name="connsiteY10-5010" fmla="*/ 1396272 h 5795240"/>
              <a:gd name="connsiteX11-5011" fmla="*/ 3202490 w 12641071"/>
              <a:gd name="connsiteY11-5012" fmla="*/ 1406560 h 5795240"/>
              <a:gd name="connsiteX12-5013" fmla="*/ 6034389 w 12641071"/>
              <a:gd name="connsiteY12-5014" fmla="*/ 371047 h 5795240"/>
              <a:gd name="connsiteX13-5015" fmla="*/ 5912002 w 12641071"/>
              <a:gd name="connsiteY13-5016" fmla="*/ 413650 h 5795240"/>
              <a:gd name="connsiteX14-5017" fmla="*/ 5912002 w 12641071"/>
              <a:gd name="connsiteY14-5018" fmla="*/ 413650 h 5795240"/>
              <a:gd name="connsiteX15-5019" fmla="*/ 6034389 w 12641071"/>
              <a:gd name="connsiteY15-5020" fmla="*/ 371047 h 5795240"/>
              <a:gd name="connsiteX16-5021" fmla="*/ 5215874 w 12641071"/>
              <a:gd name="connsiteY16-5022" fmla="*/ 0 h 5795240"/>
              <a:gd name="connsiteX17-5023" fmla="*/ 5927386 w 12641071"/>
              <a:gd name="connsiteY17-5024" fmla="*/ 255427 h 5795240"/>
              <a:gd name="connsiteX18-5025" fmla="*/ 5974443 w 12641071"/>
              <a:gd name="connsiteY18-5026" fmla="*/ 298195 h 5795240"/>
              <a:gd name="connsiteX19-5027" fmla="*/ 5974448 w 12641071"/>
              <a:gd name="connsiteY19-5028" fmla="*/ 298200 h 5795240"/>
              <a:gd name="connsiteX20-5029" fmla="*/ 6006819 w 12641071"/>
              <a:gd name="connsiteY20-5030" fmla="*/ 327622 h 5795240"/>
              <a:gd name="connsiteX21-5031" fmla="*/ 6043427 w 12641071"/>
              <a:gd name="connsiteY21-5032" fmla="*/ 367901 h 5795240"/>
              <a:gd name="connsiteX22-5033" fmla="*/ 6043429 w 12641071"/>
              <a:gd name="connsiteY22-5034" fmla="*/ 367901 h 5795240"/>
              <a:gd name="connsiteX23-5035" fmla="*/ 6079014 w 12641071"/>
              <a:gd name="connsiteY23-5036" fmla="*/ 407056 h 5795240"/>
              <a:gd name="connsiteX24-5037" fmla="*/ 6105193 w 12641071"/>
              <a:gd name="connsiteY24-5038" fmla="*/ 442067 h 5795240"/>
              <a:gd name="connsiteX25-5039" fmla="*/ 6069206 w 12641071"/>
              <a:gd name="connsiteY25-5040" fmla="*/ 409359 h 5795240"/>
              <a:gd name="connsiteX26-5041" fmla="*/ 6105193 w 12641071"/>
              <a:gd name="connsiteY26-5042" fmla="*/ 442069 h 5795240"/>
              <a:gd name="connsiteX27-5043" fmla="*/ 6143408 w 12641071"/>
              <a:gd name="connsiteY27-5044" fmla="*/ 493169 h 5795240"/>
              <a:gd name="connsiteX28-5045" fmla="*/ 6143427 w 12641071"/>
              <a:gd name="connsiteY28-5046" fmla="*/ 493200 h 5795240"/>
              <a:gd name="connsiteX29-5047" fmla="*/ 6215965 w 12641071"/>
              <a:gd name="connsiteY29-5048" fmla="*/ 619406 h 5795240"/>
              <a:gd name="connsiteX30-5049" fmla="*/ 6234035 w 12641071"/>
              <a:gd name="connsiteY30-5050" fmla="*/ 658746 h 5795240"/>
              <a:gd name="connsiteX31-5051" fmla="*/ 6274009 w 12641071"/>
              <a:gd name="connsiteY31-5052" fmla="*/ 760197 h 5795240"/>
              <a:gd name="connsiteX32-5053" fmla="*/ 6287839 w 12641071"/>
              <a:gd name="connsiteY32-5054" fmla="*/ 801938 h 5795240"/>
              <a:gd name="connsiteX33-5055" fmla="*/ 6321546 w 12641071"/>
              <a:gd name="connsiteY33-5056" fmla="*/ 948207 h 5795240"/>
              <a:gd name="connsiteX34-5057" fmla="*/ 6321550 w 12641071"/>
              <a:gd name="connsiteY34-5058" fmla="*/ 948224 h 5795240"/>
              <a:gd name="connsiteX35-5059" fmla="*/ 6334438 w 12641071"/>
              <a:gd name="connsiteY35-5060" fmla="*/ 1118571 h 5795240"/>
              <a:gd name="connsiteX36-5061" fmla="*/ 6334438 w 12641071"/>
              <a:gd name="connsiteY36-5062" fmla="*/ 1118570 h 5795240"/>
              <a:gd name="connsiteX37-5063" fmla="*/ 6321550 w 12641071"/>
              <a:gd name="connsiteY37-5064" fmla="*/ 948222 h 5795240"/>
              <a:gd name="connsiteX38-5065" fmla="*/ 6321546 w 12641071"/>
              <a:gd name="connsiteY38-5066" fmla="*/ 948207 h 5795240"/>
              <a:gd name="connsiteX39-5067" fmla="*/ 6295696 w 12641071"/>
              <a:gd name="connsiteY39-5068" fmla="*/ 825653 h 5795240"/>
              <a:gd name="connsiteX40-5069" fmla="*/ 6287839 w 12641071"/>
              <a:gd name="connsiteY40-5070" fmla="*/ 801938 h 5795240"/>
              <a:gd name="connsiteX41-5071" fmla="*/ 6284151 w 12641071"/>
              <a:gd name="connsiteY41-5072" fmla="*/ 785941 h 5795240"/>
              <a:gd name="connsiteX42-5073" fmla="*/ 6274009 w 12641071"/>
              <a:gd name="connsiteY42-5074" fmla="*/ 760197 h 5795240"/>
              <a:gd name="connsiteX43-5075" fmla="*/ 6256852 w 12641071"/>
              <a:gd name="connsiteY43-5076" fmla="*/ 708420 h 5795240"/>
              <a:gd name="connsiteX44-5077" fmla="*/ 6234035 w 12641071"/>
              <a:gd name="connsiteY44-5078" fmla="*/ 658746 h 5795240"/>
              <a:gd name="connsiteX45-5079" fmla="*/ 6224136 w 12641071"/>
              <a:gd name="connsiteY45-5080" fmla="*/ 633624 h 5795240"/>
              <a:gd name="connsiteX46-5081" fmla="*/ 6215965 w 12641071"/>
              <a:gd name="connsiteY46-5082" fmla="*/ 619406 h 5795240"/>
              <a:gd name="connsiteX47-5083" fmla="*/ 6205824 w 12641071"/>
              <a:gd name="connsiteY47-5084" fmla="*/ 597325 h 5795240"/>
              <a:gd name="connsiteX48-5085" fmla="*/ 6143427 w 12641071"/>
              <a:gd name="connsiteY48-5086" fmla="*/ 493200 h 5795240"/>
              <a:gd name="connsiteX49-5087" fmla="*/ 6143408 w 12641071"/>
              <a:gd name="connsiteY49-5088" fmla="*/ 493167 h 5795240"/>
              <a:gd name="connsiteX50-5089" fmla="*/ 6105193 w 12641071"/>
              <a:gd name="connsiteY50-5090" fmla="*/ 442067 h 5795240"/>
              <a:gd name="connsiteX51-5091" fmla="*/ 6141460 w 12641071"/>
              <a:gd name="connsiteY51-5092" fmla="*/ 475027 h 5795240"/>
              <a:gd name="connsiteX52-5093" fmla="*/ 6788665 w 12641071"/>
              <a:gd name="connsiteY52-5094" fmla="*/ 707369 h 5795240"/>
              <a:gd name="connsiteX53-5095" fmla="*/ 7184710 w 12641071"/>
              <a:gd name="connsiteY53-5096" fmla="*/ 627411 h 5795240"/>
              <a:gd name="connsiteX54-5097" fmla="*/ 7264545 w 12641071"/>
              <a:gd name="connsiteY54-5098" fmla="*/ 588952 h 5795240"/>
              <a:gd name="connsiteX55-5099" fmla="*/ 7213686 w 12641071"/>
              <a:gd name="connsiteY55-5100" fmla="*/ 626983 h 5795240"/>
              <a:gd name="connsiteX56-5101" fmla="*/ 7128319 w 12641071"/>
              <a:gd name="connsiteY56-5102" fmla="*/ 705504 h 5795240"/>
              <a:gd name="connsiteX57-5103" fmla="*/ 7083110 w 12641071"/>
              <a:gd name="connsiteY57-5104" fmla="*/ 757072 h 5795240"/>
              <a:gd name="connsiteX58-5105" fmla="*/ 7083111 w 12641071"/>
              <a:gd name="connsiteY58-5106" fmla="*/ 757072 h 5795240"/>
              <a:gd name="connsiteX59-5107" fmla="*/ 7128319 w 12641071"/>
              <a:gd name="connsiteY59-5108" fmla="*/ 705506 h 5795240"/>
              <a:gd name="connsiteX60-5109" fmla="*/ 7213686 w 12641071"/>
              <a:gd name="connsiteY60-5110" fmla="*/ 626984 h 5795240"/>
              <a:gd name="connsiteX61-5111" fmla="*/ 7264545 w 12641071"/>
              <a:gd name="connsiteY61-5112" fmla="*/ 588953 h 5795240"/>
              <a:gd name="connsiteX62-5113" fmla="*/ 7273651 w 12641071"/>
              <a:gd name="connsiteY62-5114" fmla="*/ 584566 h 5795240"/>
              <a:gd name="connsiteX63-5115" fmla="*/ 7314851 w 12641071"/>
              <a:gd name="connsiteY63-5116" fmla="*/ 559537 h 5795240"/>
              <a:gd name="connsiteX64-5117" fmla="*/ 7354131 w 12641071"/>
              <a:gd name="connsiteY64-5118" fmla="*/ 565467 h 5795240"/>
              <a:gd name="connsiteX65-5119" fmla="*/ 7429608 w 12641071"/>
              <a:gd name="connsiteY65-5120" fmla="*/ 586051 h 5795240"/>
              <a:gd name="connsiteX66-5121" fmla="*/ 7429611 w 12641071"/>
              <a:gd name="connsiteY66-5122" fmla="*/ 586050 h 5795240"/>
              <a:gd name="connsiteX67-5123" fmla="*/ 7354132 w 12641071"/>
              <a:gd name="connsiteY67-5124" fmla="*/ 565465 h 5795240"/>
              <a:gd name="connsiteX68-5125" fmla="*/ 7314853 w 12641071"/>
              <a:gd name="connsiteY68-5126" fmla="*/ 559536 h 5795240"/>
              <a:gd name="connsiteX69-5127" fmla="*/ 7314851 w 12641071"/>
              <a:gd name="connsiteY69-5128" fmla="*/ 559537 h 5795240"/>
              <a:gd name="connsiteX70-5129" fmla="*/ 7314849 w 12641071"/>
              <a:gd name="connsiteY70-5130" fmla="*/ 559537 h 5795240"/>
              <a:gd name="connsiteX71-5131" fmla="*/ 7273651 w 12641071"/>
              <a:gd name="connsiteY71-5132" fmla="*/ 584565 h 5795240"/>
              <a:gd name="connsiteX72-5133" fmla="*/ 7264545 w 12641071"/>
              <a:gd name="connsiteY72-5134" fmla="*/ 588952 h 5795240"/>
              <a:gd name="connsiteX73-5135" fmla="*/ 7296407 w 12641071"/>
              <a:gd name="connsiteY73-5136" fmla="*/ 565126 h 5795240"/>
              <a:gd name="connsiteX74-5137" fmla="*/ 7307447 w 12641071"/>
              <a:gd name="connsiteY74-5138" fmla="*/ 558419 h 5795240"/>
              <a:gd name="connsiteX75-5139" fmla="*/ 7307450 w 12641071"/>
              <a:gd name="connsiteY75-5140" fmla="*/ 558419 h 5795240"/>
              <a:gd name="connsiteX76-5141" fmla="*/ 7385004 w 12641071"/>
              <a:gd name="connsiteY76-5142" fmla="*/ 511303 h 5795240"/>
              <a:gd name="connsiteX77-5143" fmla="*/ 7391626 w 12641071"/>
              <a:gd name="connsiteY77-5144" fmla="*/ 508114 h 5795240"/>
              <a:gd name="connsiteX78-5145" fmla="*/ 7391631 w 12641071"/>
              <a:gd name="connsiteY78-5146" fmla="*/ 508110 h 5795240"/>
              <a:gd name="connsiteX79-5147" fmla="*/ 7478934 w 12641071"/>
              <a:gd name="connsiteY79-5148" fmla="*/ 466053 h 5795240"/>
              <a:gd name="connsiteX80-5149" fmla="*/ 7897193 w 12641071"/>
              <a:gd name="connsiteY80-5150" fmla="*/ 381611 h 5795240"/>
              <a:gd name="connsiteX81-5151" fmla="*/ 8788216 w 12641071"/>
              <a:gd name="connsiteY81-5152" fmla="*/ 855364 h 5795240"/>
              <a:gd name="connsiteX82-5153" fmla="*/ 8832362 w 12641071"/>
              <a:gd name="connsiteY82-5154" fmla="*/ 928030 h 5795240"/>
              <a:gd name="connsiteX83-5155" fmla="*/ 8832362 w 12641071"/>
              <a:gd name="connsiteY83-5156" fmla="*/ 928033 h 5795240"/>
              <a:gd name="connsiteX84-5157" fmla="*/ 8842040 w 12641071"/>
              <a:gd name="connsiteY84-5158" fmla="*/ 943961 h 5795240"/>
              <a:gd name="connsiteX85-5159" fmla="*/ 8856144 w 12641071"/>
              <a:gd name="connsiteY85-5160" fmla="*/ 973241 h 5795240"/>
              <a:gd name="connsiteX86-5161" fmla="*/ 8856145 w 12641071"/>
              <a:gd name="connsiteY86-5162" fmla="*/ 973241 h 5795240"/>
              <a:gd name="connsiteX87-5163" fmla="*/ 8878117 w 12641071"/>
              <a:gd name="connsiteY87-5164" fmla="*/ 1018851 h 5795240"/>
              <a:gd name="connsiteX88-5165" fmla="*/ 8877719 w 12641071"/>
              <a:gd name="connsiteY88-5166" fmla="*/ 1018369 h 5795240"/>
              <a:gd name="connsiteX89-5167" fmla="*/ 8853250 w 12641071"/>
              <a:gd name="connsiteY89-5168" fmla="*/ 973288 h 5795240"/>
              <a:gd name="connsiteX90-5169" fmla="*/ 8853249 w 12641071"/>
              <a:gd name="connsiteY90-5170" fmla="*/ 973288 h 5795240"/>
              <a:gd name="connsiteX91-5171" fmla="*/ 8853248 w 12641071"/>
              <a:gd name="connsiteY91-5172" fmla="*/ 973287 h 5795240"/>
              <a:gd name="connsiteX92-5173" fmla="*/ 8849677 w 12641071"/>
              <a:gd name="connsiteY92-5174" fmla="*/ 973341 h 5795240"/>
              <a:gd name="connsiteX93-5175" fmla="*/ 8641543 w 12641071"/>
              <a:gd name="connsiteY93-5176" fmla="*/ 916577 h 5795240"/>
              <a:gd name="connsiteX94-5177" fmla="*/ 8641545 w 12641071"/>
              <a:gd name="connsiteY94-5178" fmla="*/ 916580 h 5795240"/>
              <a:gd name="connsiteX95-5179" fmla="*/ 8849676 w 12641071"/>
              <a:gd name="connsiteY95-5180" fmla="*/ 973343 h 5795240"/>
              <a:gd name="connsiteX96-5181" fmla="*/ 8853248 w 12641071"/>
              <a:gd name="connsiteY96-5182" fmla="*/ 973288 h 5795240"/>
              <a:gd name="connsiteX97-5183" fmla="*/ 8877719 w 12641071"/>
              <a:gd name="connsiteY97-5184" fmla="*/ 1018371 h 5795240"/>
              <a:gd name="connsiteX98-5185" fmla="*/ 8878116 w 12641071"/>
              <a:gd name="connsiteY98-5186" fmla="*/ 1018851 h 5795240"/>
              <a:gd name="connsiteX99-5187" fmla="*/ 8887288 w 12641071"/>
              <a:gd name="connsiteY99-5188" fmla="*/ 1037892 h 5795240"/>
              <a:gd name="connsiteX100-5189" fmla="*/ 8949899 w 12641071"/>
              <a:gd name="connsiteY100-5190" fmla="*/ 1239592 h 5795240"/>
              <a:gd name="connsiteX101-5191" fmla="*/ 8968437 w 12641071"/>
              <a:gd name="connsiteY101-5192" fmla="*/ 1423482 h 5795240"/>
              <a:gd name="connsiteX102-5193" fmla="*/ 8949899 w 12641071"/>
              <a:gd name="connsiteY102-5194" fmla="*/ 1239591 h 5795240"/>
              <a:gd name="connsiteX103-5195" fmla="*/ 8887288 w 12641071"/>
              <a:gd name="connsiteY103-5196" fmla="*/ 1037890 h 5795240"/>
              <a:gd name="connsiteX104-5197" fmla="*/ 8878116 w 12641071"/>
              <a:gd name="connsiteY104-5198" fmla="*/ 1018851 h 5795240"/>
              <a:gd name="connsiteX105-5199" fmla="*/ 8931285 w 12641071"/>
              <a:gd name="connsiteY105-5200" fmla="*/ 1083292 h 5795240"/>
              <a:gd name="connsiteX106-5201" fmla="*/ 9241478 w 12641071"/>
              <a:gd name="connsiteY106-5202" fmla="*/ 1211778 h 5795240"/>
              <a:gd name="connsiteX107-5203" fmla="*/ 9605238 w 12641071"/>
              <a:gd name="connsiteY107-5204" fmla="*/ 1018369 h 5795240"/>
              <a:gd name="connsiteX108-5205" fmla="*/ 9636247 w 12641071"/>
              <a:gd name="connsiteY108-5206" fmla="*/ 961241 h 5795240"/>
              <a:gd name="connsiteX109-5207" fmla="*/ 9641995 w 12641071"/>
              <a:gd name="connsiteY109-5208" fmla="*/ 961152 h 5795240"/>
              <a:gd name="connsiteX110-5209" fmla="*/ 9584939 w 12641071"/>
              <a:gd name="connsiteY110-5210" fmla="*/ 1079594 h 5795240"/>
              <a:gd name="connsiteX111-5211" fmla="*/ 9546257 w 12641071"/>
              <a:gd name="connsiteY111-5212" fmla="*/ 1204206 h 5795240"/>
              <a:gd name="connsiteX112-5213" fmla="*/ 9584939 w 12641071"/>
              <a:gd name="connsiteY112-5214" fmla="*/ 1079596 h 5795240"/>
              <a:gd name="connsiteX113-5215" fmla="*/ 9641995 w 12641071"/>
              <a:gd name="connsiteY113-5216" fmla="*/ 961153 h 5795240"/>
              <a:gd name="connsiteX114-5217" fmla="*/ 9653069 w 12641071"/>
              <a:gd name="connsiteY114-5218" fmla="*/ 960983 h 5795240"/>
              <a:gd name="connsiteX115-5219" fmla="*/ 9801564 w 12641071"/>
              <a:gd name="connsiteY115-5220" fmla="*/ 1196828 h 5795240"/>
              <a:gd name="connsiteX116-5221" fmla="*/ 9801566 w 12641071"/>
              <a:gd name="connsiteY116-5222" fmla="*/ 1196828 h 5795240"/>
              <a:gd name="connsiteX117-5223" fmla="*/ 9653070 w 12641071"/>
              <a:gd name="connsiteY117-5224" fmla="*/ 960982 h 5795240"/>
              <a:gd name="connsiteX118-5225" fmla="*/ 9641996 w 12641071"/>
              <a:gd name="connsiteY118-5226" fmla="*/ 961152 h 5795240"/>
              <a:gd name="connsiteX119-5227" fmla="*/ 9651917 w 12641071"/>
              <a:gd name="connsiteY119-5228" fmla="*/ 940556 h 5795240"/>
              <a:gd name="connsiteX120-5229" fmla="*/ 11050508 w 12641071"/>
              <a:gd name="connsiteY120-5230" fmla="*/ 108150 h 5795240"/>
              <a:gd name="connsiteX121-5231" fmla="*/ 12641071 w 12641071"/>
              <a:gd name="connsiteY121-5232" fmla="*/ 1698711 h 5795240"/>
              <a:gd name="connsiteX122-5233" fmla="*/ 11371062 w 12641071"/>
              <a:gd name="connsiteY122-5234" fmla="*/ 3256960 h 5795240"/>
              <a:gd name="connsiteX123-5235" fmla="*/ 11215953 w 12641071"/>
              <a:gd name="connsiteY123-5236" fmla="*/ 3280632 h 5795240"/>
              <a:gd name="connsiteX124-5237" fmla="*/ 11142318 w 12641071"/>
              <a:gd name="connsiteY124-5238" fmla="*/ 3276914 h 5795240"/>
              <a:gd name="connsiteX125-5239" fmla="*/ 11215952 w 12641071"/>
              <a:gd name="connsiteY125-5240" fmla="*/ 3280632 h 5795240"/>
              <a:gd name="connsiteX126-5241" fmla="*/ 11213133 w 12641071"/>
              <a:gd name="connsiteY126-5242" fmla="*/ 3281062 h 5795240"/>
              <a:gd name="connsiteX127-5243" fmla="*/ 11116921 w 12641071"/>
              <a:gd name="connsiteY127-5244" fmla="*/ 3285921 h 5795240"/>
              <a:gd name="connsiteX128-5245" fmla="*/ 11050507 w 12641071"/>
              <a:gd name="connsiteY128-5246" fmla="*/ 3289274 h 5795240"/>
              <a:gd name="connsiteX129-5247" fmla="*/ 11006292 w 12641071"/>
              <a:gd name="connsiteY129-5248" fmla="*/ 3287041 h 5795240"/>
              <a:gd name="connsiteX130-5249" fmla="*/ 10937101 w 12641071"/>
              <a:gd name="connsiteY130-5250" fmla="*/ 3297601 h 5795240"/>
              <a:gd name="connsiteX131-5251" fmla="*/ 10144740 w 12641071"/>
              <a:gd name="connsiteY131-5252" fmla="*/ 4089962 h 5795240"/>
              <a:gd name="connsiteX132-5253" fmla="*/ 10130374 w 12641071"/>
              <a:gd name="connsiteY132-5254" fmla="*/ 4184101 h 5795240"/>
              <a:gd name="connsiteX133-5255" fmla="*/ 10130375 w 12641071"/>
              <a:gd name="connsiteY133-5256" fmla="*/ 4184103 h 5795240"/>
              <a:gd name="connsiteX134-5257" fmla="*/ 10130656 w 12641071"/>
              <a:gd name="connsiteY134-5258" fmla="*/ 4185950 h 5795240"/>
              <a:gd name="connsiteX135-5259" fmla="*/ 10138194 w 12641071"/>
              <a:gd name="connsiteY135-5260" fmla="*/ 4335228 h 5795240"/>
              <a:gd name="connsiteX136-5261" fmla="*/ 10137710 w 12641071"/>
              <a:gd name="connsiteY136-5262" fmla="*/ 4344822 h 5795240"/>
              <a:gd name="connsiteX137-5263" fmla="*/ 10133555 w 12641071"/>
              <a:gd name="connsiteY137-5264" fmla="*/ 4427096 h 5795240"/>
              <a:gd name="connsiteX138-5265" fmla="*/ 10129312 w 12641071"/>
              <a:gd name="connsiteY138-5266" fmla="*/ 4399289 h 5795240"/>
              <a:gd name="connsiteX139-5267" fmla="*/ 10126797 w 12641071"/>
              <a:gd name="connsiteY139-5268" fmla="*/ 4349498 h 5795240"/>
              <a:gd name="connsiteX140-5269" fmla="*/ 10126796 w 12641071"/>
              <a:gd name="connsiteY140-5270" fmla="*/ 4349498 h 5795240"/>
              <a:gd name="connsiteX141-5271" fmla="*/ 10129311 w 12641071"/>
              <a:gd name="connsiteY141-5272" fmla="*/ 4399289 h 5795240"/>
              <a:gd name="connsiteX142-5273" fmla="*/ 10133554 w 12641071"/>
              <a:gd name="connsiteY142-5274" fmla="*/ 4427096 h 5795240"/>
              <a:gd name="connsiteX143-5275" fmla="*/ 10130656 w 12641071"/>
              <a:gd name="connsiteY143-5276" fmla="*/ 4484506 h 5795240"/>
              <a:gd name="connsiteX144-5277" fmla="*/ 8678182 w 12641071"/>
              <a:gd name="connsiteY144-5278" fmla="*/ 5795240 h 5795240"/>
              <a:gd name="connsiteX145-5279" fmla="*/ 7467518 w 12641071"/>
              <a:gd name="connsiteY145-5280" fmla="*/ 5151535 h 5795240"/>
              <a:gd name="connsiteX146-5281" fmla="*/ 7419945 w 12641071"/>
              <a:gd name="connsiteY146-5282" fmla="*/ 5073228 h 5795240"/>
              <a:gd name="connsiteX147-5283" fmla="*/ 7394386 w 12641071"/>
              <a:gd name="connsiteY147-5284" fmla="*/ 5031156 h 5795240"/>
              <a:gd name="connsiteX148-5285" fmla="*/ 7367299 w 12641071"/>
              <a:gd name="connsiteY148-5286" fmla="*/ 4974928 h 5795240"/>
              <a:gd name="connsiteX149-5287" fmla="*/ 7332905 w 12641071"/>
              <a:gd name="connsiteY149-5288" fmla="*/ 4903531 h 5795240"/>
              <a:gd name="connsiteX150-5289" fmla="*/ 7320958 w 12641071"/>
              <a:gd name="connsiteY150-5290" fmla="*/ 4870887 h 5795240"/>
              <a:gd name="connsiteX151-5291" fmla="*/ 7322174 w 12641071"/>
              <a:gd name="connsiteY151-5292" fmla="*/ 4872361 h 5795240"/>
              <a:gd name="connsiteX152-5293" fmla="*/ 7362630 w 12641071"/>
              <a:gd name="connsiteY152-5294" fmla="*/ 4938954 h 5795240"/>
              <a:gd name="connsiteX153-5295" fmla="*/ 7380779 w 12641071"/>
              <a:gd name="connsiteY153-5296" fmla="*/ 4976628 h 5795240"/>
              <a:gd name="connsiteX154-5297" fmla="*/ 7391210 w 12641071"/>
              <a:gd name="connsiteY154-5298" fmla="*/ 4977944 h 5795240"/>
              <a:gd name="connsiteX155-5299" fmla="*/ 7380780 w 12641071"/>
              <a:gd name="connsiteY155-5300" fmla="*/ 4976628 h 5795240"/>
              <a:gd name="connsiteX156-5301" fmla="*/ 7362631 w 12641071"/>
              <a:gd name="connsiteY156-5302" fmla="*/ 4938954 h 5795240"/>
              <a:gd name="connsiteX157-5303" fmla="*/ 7322175 w 12641071"/>
              <a:gd name="connsiteY157-5304" fmla="*/ 4872361 h 5795240"/>
              <a:gd name="connsiteX158-5305" fmla="*/ 7320959 w 12641071"/>
              <a:gd name="connsiteY158-5306" fmla="*/ 4870887 h 5795240"/>
              <a:gd name="connsiteX159-5307" fmla="*/ 7283811 w 12641071"/>
              <a:gd name="connsiteY159-5308" fmla="*/ 4769391 h 5795240"/>
              <a:gd name="connsiteX160-5309" fmla="*/ 7272112 w 12641071"/>
              <a:gd name="connsiteY160-5310" fmla="*/ 4718630 h 5795240"/>
              <a:gd name="connsiteX161-5311" fmla="*/ 7272111 w 12641071"/>
              <a:gd name="connsiteY161-5312" fmla="*/ 4718630 h 5795240"/>
              <a:gd name="connsiteX162-5313" fmla="*/ 7283810 w 12641071"/>
              <a:gd name="connsiteY162-5314" fmla="*/ 4769391 h 5795240"/>
              <a:gd name="connsiteX163-5315" fmla="*/ 7320958 w 12641071"/>
              <a:gd name="connsiteY163-5316" fmla="*/ 4870887 h 5795240"/>
              <a:gd name="connsiteX164-5317" fmla="*/ 7223551 w 12641071"/>
              <a:gd name="connsiteY164-5318" fmla="*/ 4752829 h 5795240"/>
              <a:gd name="connsiteX165-5319" fmla="*/ 6652445 w 12641071"/>
              <a:gd name="connsiteY165-5320" fmla="*/ 4516269 h 5795240"/>
              <a:gd name="connsiteX166-5321" fmla="*/ 6200873 w 12641071"/>
              <a:gd name="connsiteY166-5322" fmla="*/ 4654206 h 5795240"/>
              <a:gd name="connsiteX167-5323" fmla="*/ 6088813 w 12641071"/>
              <a:gd name="connsiteY167-5324" fmla="*/ 4746663 h 5795240"/>
              <a:gd name="connsiteX168-5325" fmla="*/ 6043019 w 12641071"/>
              <a:gd name="connsiteY168-5326" fmla="*/ 4807902 h 5795240"/>
              <a:gd name="connsiteX169-5327" fmla="*/ 6043021 w 12641071"/>
              <a:gd name="connsiteY169-5328" fmla="*/ 4807902 h 5795240"/>
              <a:gd name="connsiteX170-5329" fmla="*/ 6023271 w 12641071"/>
              <a:gd name="connsiteY170-5330" fmla="*/ 4834312 h 5795240"/>
              <a:gd name="connsiteX171-5331" fmla="*/ 5970678 w 12641071"/>
              <a:gd name="connsiteY171-5332" fmla="*/ 4892181 h 5795240"/>
              <a:gd name="connsiteX172-5333" fmla="*/ 5982717 w 12641071"/>
              <a:gd name="connsiteY172-5334" fmla="*/ 4872361 h 5795240"/>
              <a:gd name="connsiteX173-5335" fmla="*/ 5970675 w 12641071"/>
              <a:gd name="connsiteY173-5336" fmla="*/ 4892181 h 5795240"/>
              <a:gd name="connsiteX174-5337" fmla="*/ 5935320 w 12641071"/>
              <a:gd name="connsiteY174-5338" fmla="*/ 4931081 h 5795240"/>
              <a:gd name="connsiteX175-5339" fmla="*/ 4971763 w 12641071"/>
              <a:gd name="connsiteY175-5340" fmla="*/ 5330200 h 5795240"/>
              <a:gd name="connsiteX176-5341" fmla="*/ 3716172 w 12641071"/>
              <a:gd name="connsiteY176-5342" fmla="*/ 4497938 h 5795240"/>
              <a:gd name="connsiteX177-5343" fmla="*/ 3710773 w 12641071"/>
              <a:gd name="connsiteY177-5344" fmla="*/ 4483182 h 5795240"/>
              <a:gd name="connsiteX178-5345" fmla="*/ 3710773 w 12641071"/>
              <a:gd name="connsiteY178-5346" fmla="*/ 4483181 h 5795240"/>
              <a:gd name="connsiteX179-5347" fmla="*/ 3674984 w 12641071"/>
              <a:gd name="connsiteY179-5348" fmla="*/ 4385402 h 5795240"/>
              <a:gd name="connsiteX180-5349" fmla="*/ 3670349 w 12641071"/>
              <a:gd name="connsiteY180-5350" fmla="*/ 4372742 h 5795240"/>
              <a:gd name="connsiteX181-5351" fmla="*/ 3659438 w 12641071"/>
              <a:gd name="connsiteY181-5352" fmla="*/ 4330309 h 5795240"/>
              <a:gd name="connsiteX182-5353" fmla="*/ 3672084 w 12641071"/>
              <a:gd name="connsiteY182-5354" fmla="*/ 4353606 h 5795240"/>
              <a:gd name="connsiteX183-5355" fmla="*/ 3659440 w 12641071"/>
              <a:gd name="connsiteY183-5356" fmla="*/ 4330309 h 5795240"/>
              <a:gd name="connsiteX184-5357" fmla="*/ 3613217 w 12641071"/>
              <a:gd name="connsiteY184-5358" fmla="*/ 4245153 h 5795240"/>
              <a:gd name="connsiteX185-5359" fmla="*/ 3083792 w 12641071"/>
              <a:gd name="connsiteY185-5360" fmla="*/ 3963660 h 5795240"/>
              <a:gd name="connsiteX186-5361" fmla="*/ 2835272 w 12641071"/>
              <a:gd name="connsiteY186-5362" fmla="*/ 4013833 h 5795240"/>
              <a:gd name="connsiteX187-5363" fmla="*/ 2820214 w 12641071"/>
              <a:gd name="connsiteY187-5364" fmla="*/ 4022007 h 5795240"/>
              <a:gd name="connsiteX188-5365" fmla="*/ 2820212 w 12641071"/>
              <a:gd name="connsiteY188-5366" fmla="*/ 4022008 h 5795240"/>
              <a:gd name="connsiteX189-5367" fmla="*/ 2820206 w 12641071"/>
              <a:gd name="connsiteY189-5368" fmla="*/ 4022011 h 5795240"/>
              <a:gd name="connsiteX190-5369" fmla="*/ 2813481 w 12641071"/>
              <a:gd name="connsiteY190-5370" fmla="*/ 4027041 h 5795240"/>
              <a:gd name="connsiteX191-5371" fmla="*/ 2762875 w 12641071"/>
              <a:gd name="connsiteY191-5372" fmla="*/ 4057784 h 5795240"/>
              <a:gd name="connsiteX192-5373" fmla="*/ 2762878 w 12641071"/>
              <a:gd name="connsiteY192-5374" fmla="*/ 4057784 h 5795240"/>
              <a:gd name="connsiteX193-5375" fmla="*/ 2694694 w 12641071"/>
              <a:gd name="connsiteY193-5376" fmla="*/ 4099208 h 5795240"/>
              <a:gd name="connsiteX194-5377" fmla="*/ 2726822 w 12641071"/>
              <a:gd name="connsiteY194-5378" fmla="*/ 4072700 h 5795240"/>
              <a:gd name="connsiteX195-5379" fmla="*/ 2757719 w 12641071"/>
              <a:gd name="connsiteY195-5380" fmla="*/ 4055929 h 5795240"/>
              <a:gd name="connsiteX196-5381" fmla="*/ 2757718 w 12641071"/>
              <a:gd name="connsiteY196-5382" fmla="*/ 4055928 h 5795240"/>
              <a:gd name="connsiteX197-5383" fmla="*/ 2726820 w 12641071"/>
              <a:gd name="connsiteY197-5384" fmla="*/ 4072700 h 5795240"/>
              <a:gd name="connsiteX198-5385" fmla="*/ 2694692 w 12641071"/>
              <a:gd name="connsiteY198-5386" fmla="*/ 4099208 h 5795240"/>
              <a:gd name="connsiteX199-5387" fmla="*/ 2664698 w 12641071"/>
              <a:gd name="connsiteY199-5388" fmla="*/ 4117431 h 5795240"/>
              <a:gd name="connsiteX200-5389" fmla="*/ 1804544 w 12641071"/>
              <a:gd name="connsiteY200-5390" fmla="*/ 4335229 h 5795240"/>
              <a:gd name="connsiteX201-5391" fmla="*/ 0 w 12641071"/>
              <a:gd name="connsiteY201-5392" fmla="*/ 2530685 h 5795240"/>
              <a:gd name="connsiteX202-5393" fmla="*/ 1804544 w 12641071"/>
              <a:gd name="connsiteY202-5394" fmla="*/ 726143 h 5795240"/>
              <a:gd name="connsiteX203-5395" fmla="*/ 3080549 w 12641071"/>
              <a:gd name="connsiteY203-5396" fmla="*/ 1254682 h 5795240"/>
              <a:gd name="connsiteX204-5397" fmla="*/ 3106404 w 12641071"/>
              <a:gd name="connsiteY204-5398" fmla="*/ 1283128 h 5795240"/>
              <a:gd name="connsiteX205-5399" fmla="*/ 3125122 w 12641071"/>
              <a:gd name="connsiteY205-5400" fmla="*/ 1317614 h 5795240"/>
              <a:gd name="connsiteX206-5401" fmla="*/ 3139022 w 12641071"/>
              <a:gd name="connsiteY206-5402" fmla="*/ 1334461 h 5795240"/>
              <a:gd name="connsiteX207-5403" fmla="*/ 3139022 w 12641071"/>
              <a:gd name="connsiteY207-5404" fmla="*/ 1334462 h 5795240"/>
              <a:gd name="connsiteX208-5405" fmla="*/ 3234533 w 12641071"/>
              <a:gd name="connsiteY208-5406" fmla="*/ 1432995 h 5795240"/>
              <a:gd name="connsiteX209-5407" fmla="*/ 3268676 w 12641071"/>
              <a:gd name="connsiteY209-5408" fmla="*/ 1461167 h 5795240"/>
              <a:gd name="connsiteX210-5409" fmla="*/ 3565826 w 12641071"/>
              <a:gd name="connsiteY210-5410" fmla="*/ 1551935 h 5795240"/>
              <a:gd name="connsiteX211-5411" fmla="*/ 4086504 w 12641071"/>
              <a:gd name="connsiteY211-5412" fmla="*/ 1127574 h 5795240"/>
              <a:gd name="connsiteX212-5413" fmla="*/ 4094702 w 12641071"/>
              <a:gd name="connsiteY212-5414" fmla="*/ 1046255 h 5795240"/>
              <a:gd name="connsiteX213-5415" fmla="*/ 4101065 w 12641071"/>
              <a:gd name="connsiteY213-5416" fmla="*/ 1044040 h 5795240"/>
              <a:gd name="connsiteX214-5417" fmla="*/ 4097301 w 12641071"/>
              <a:gd name="connsiteY214-5418" fmla="*/ 1118570 h 5795240"/>
              <a:gd name="connsiteX215-5419" fmla="*/ 4101065 w 12641071"/>
              <a:gd name="connsiteY215-5420" fmla="*/ 1044042 h 5795240"/>
              <a:gd name="connsiteX216-5421" fmla="*/ 4206937 w 12641071"/>
              <a:gd name="connsiteY216-5422" fmla="*/ 1007188 h 5795240"/>
              <a:gd name="connsiteX217-5423" fmla="*/ 4206937 w 12641071"/>
              <a:gd name="connsiteY217-5424" fmla="*/ 1007186 h 5795240"/>
              <a:gd name="connsiteX218-5425" fmla="*/ 4101067 w 12641071"/>
              <a:gd name="connsiteY218-5426" fmla="*/ 1044040 h 5795240"/>
              <a:gd name="connsiteX219-5427" fmla="*/ 4103078 w 12641071"/>
              <a:gd name="connsiteY219-5428" fmla="*/ 1004204 h 5795240"/>
              <a:gd name="connsiteX220-5429" fmla="*/ 5215874 w 12641071"/>
              <a:gd name="connsiteY220-5430" fmla="*/ 0 h 5795240"/>
              <a:gd name="connsiteX0-5431" fmla="*/ 5964869 w 12641071"/>
              <a:gd name="connsiteY0-5432" fmla="*/ 4795171 h 5795240"/>
              <a:gd name="connsiteX1-5433" fmla="*/ 6019264 w 12641071"/>
              <a:gd name="connsiteY1-5434" fmla="*/ 4804905 h 5795240"/>
              <a:gd name="connsiteX2-5435" fmla="*/ 6036570 w 12641071"/>
              <a:gd name="connsiteY2-5436" fmla="*/ 4807089 h 5795240"/>
              <a:gd name="connsiteX3-5437" fmla="*/ 6019265 w 12641071"/>
              <a:gd name="connsiteY3-5438" fmla="*/ 4804905 h 5795240"/>
              <a:gd name="connsiteX4-5439" fmla="*/ 5964869 w 12641071"/>
              <a:gd name="connsiteY4-5440" fmla="*/ 4795171 h 5795240"/>
              <a:gd name="connsiteX5-5441" fmla="*/ 3682364 w 12641071"/>
              <a:gd name="connsiteY5-5442" fmla="*/ 4386723 h 5795240"/>
              <a:gd name="connsiteX6-5443" fmla="*/ 3772428 w 12641071"/>
              <a:gd name="connsiteY6-5444" fmla="*/ 4402840 h 5795240"/>
              <a:gd name="connsiteX7-5445" fmla="*/ 3772428 w 12641071"/>
              <a:gd name="connsiteY7-5446" fmla="*/ 4402840 h 5795240"/>
              <a:gd name="connsiteX8-5447" fmla="*/ 3682364 w 12641071"/>
              <a:gd name="connsiteY8-5448" fmla="*/ 4386723 h 5795240"/>
              <a:gd name="connsiteX9-5449" fmla="*/ 3202490 w 12641071"/>
              <a:gd name="connsiteY9-5450" fmla="*/ 1406560 h 5795240"/>
              <a:gd name="connsiteX10-5451" fmla="*/ 3190020 w 12641071"/>
              <a:gd name="connsiteY10-5452" fmla="*/ 1396272 h 5795240"/>
              <a:gd name="connsiteX11-5453" fmla="*/ 3202490 w 12641071"/>
              <a:gd name="connsiteY11-5454" fmla="*/ 1406560 h 5795240"/>
              <a:gd name="connsiteX12-5455" fmla="*/ 6034389 w 12641071"/>
              <a:gd name="connsiteY12-5456" fmla="*/ 371047 h 5795240"/>
              <a:gd name="connsiteX13-5457" fmla="*/ 5912002 w 12641071"/>
              <a:gd name="connsiteY13-5458" fmla="*/ 413650 h 5795240"/>
              <a:gd name="connsiteX14-5459" fmla="*/ 5912002 w 12641071"/>
              <a:gd name="connsiteY14-5460" fmla="*/ 413650 h 5795240"/>
              <a:gd name="connsiteX15-5461" fmla="*/ 6034389 w 12641071"/>
              <a:gd name="connsiteY15-5462" fmla="*/ 371047 h 5795240"/>
              <a:gd name="connsiteX16-5463" fmla="*/ 5215874 w 12641071"/>
              <a:gd name="connsiteY16-5464" fmla="*/ 0 h 5795240"/>
              <a:gd name="connsiteX17-5465" fmla="*/ 5927386 w 12641071"/>
              <a:gd name="connsiteY17-5466" fmla="*/ 255427 h 5795240"/>
              <a:gd name="connsiteX18-5467" fmla="*/ 5974443 w 12641071"/>
              <a:gd name="connsiteY18-5468" fmla="*/ 298195 h 5795240"/>
              <a:gd name="connsiteX19-5469" fmla="*/ 5974448 w 12641071"/>
              <a:gd name="connsiteY19-5470" fmla="*/ 298200 h 5795240"/>
              <a:gd name="connsiteX20-5471" fmla="*/ 6006819 w 12641071"/>
              <a:gd name="connsiteY20-5472" fmla="*/ 327622 h 5795240"/>
              <a:gd name="connsiteX21-5473" fmla="*/ 6043427 w 12641071"/>
              <a:gd name="connsiteY21-5474" fmla="*/ 367901 h 5795240"/>
              <a:gd name="connsiteX22-5475" fmla="*/ 6043429 w 12641071"/>
              <a:gd name="connsiteY22-5476" fmla="*/ 367901 h 5795240"/>
              <a:gd name="connsiteX23-5477" fmla="*/ 6079014 w 12641071"/>
              <a:gd name="connsiteY23-5478" fmla="*/ 407056 h 5795240"/>
              <a:gd name="connsiteX24-5479" fmla="*/ 6105193 w 12641071"/>
              <a:gd name="connsiteY24-5480" fmla="*/ 442067 h 5795240"/>
              <a:gd name="connsiteX25-5481" fmla="*/ 6069206 w 12641071"/>
              <a:gd name="connsiteY25-5482" fmla="*/ 409359 h 5795240"/>
              <a:gd name="connsiteX26-5483" fmla="*/ 6105193 w 12641071"/>
              <a:gd name="connsiteY26-5484" fmla="*/ 442069 h 5795240"/>
              <a:gd name="connsiteX27-5485" fmla="*/ 6143408 w 12641071"/>
              <a:gd name="connsiteY27-5486" fmla="*/ 493169 h 5795240"/>
              <a:gd name="connsiteX28-5487" fmla="*/ 6143427 w 12641071"/>
              <a:gd name="connsiteY28-5488" fmla="*/ 493200 h 5795240"/>
              <a:gd name="connsiteX29-5489" fmla="*/ 6215965 w 12641071"/>
              <a:gd name="connsiteY29-5490" fmla="*/ 619406 h 5795240"/>
              <a:gd name="connsiteX30-5491" fmla="*/ 6234035 w 12641071"/>
              <a:gd name="connsiteY30-5492" fmla="*/ 658746 h 5795240"/>
              <a:gd name="connsiteX31-5493" fmla="*/ 6274009 w 12641071"/>
              <a:gd name="connsiteY31-5494" fmla="*/ 760197 h 5795240"/>
              <a:gd name="connsiteX32-5495" fmla="*/ 6287839 w 12641071"/>
              <a:gd name="connsiteY32-5496" fmla="*/ 801938 h 5795240"/>
              <a:gd name="connsiteX33-5497" fmla="*/ 6321546 w 12641071"/>
              <a:gd name="connsiteY33-5498" fmla="*/ 948207 h 5795240"/>
              <a:gd name="connsiteX34-5499" fmla="*/ 6321550 w 12641071"/>
              <a:gd name="connsiteY34-5500" fmla="*/ 948224 h 5795240"/>
              <a:gd name="connsiteX35-5501" fmla="*/ 6334438 w 12641071"/>
              <a:gd name="connsiteY35-5502" fmla="*/ 1118571 h 5795240"/>
              <a:gd name="connsiteX36-5503" fmla="*/ 6334438 w 12641071"/>
              <a:gd name="connsiteY36-5504" fmla="*/ 1118570 h 5795240"/>
              <a:gd name="connsiteX37-5505" fmla="*/ 6321550 w 12641071"/>
              <a:gd name="connsiteY37-5506" fmla="*/ 948222 h 5795240"/>
              <a:gd name="connsiteX38-5507" fmla="*/ 6321546 w 12641071"/>
              <a:gd name="connsiteY38-5508" fmla="*/ 948207 h 5795240"/>
              <a:gd name="connsiteX39-5509" fmla="*/ 6295696 w 12641071"/>
              <a:gd name="connsiteY39-5510" fmla="*/ 825653 h 5795240"/>
              <a:gd name="connsiteX40-5511" fmla="*/ 6287839 w 12641071"/>
              <a:gd name="connsiteY40-5512" fmla="*/ 801938 h 5795240"/>
              <a:gd name="connsiteX41-5513" fmla="*/ 6284151 w 12641071"/>
              <a:gd name="connsiteY41-5514" fmla="*/ 785941 h 5795240"/>
              <a:gd name="connsiteX42-5515" fmla="*/ 6274009 w 12641071"/>
              <a:gd name="connsiteY42-5516" fmla="*/ 760197 h 5795240"/>
              <a:gd name="connsiteX43-5517" fmla="*/ 6256852 w 12641071"/>
              <a:gd name="connsiteY43-5518" fmla="*/ 708420 h 5795240"/>
              <a:gd name="connsiteX44-5519" fmla="*/ 6234035 w 12641071"/>
              <a:gd name="connsiteY44-5520" fmla="*/ 658746 h 5795240"/>
              <a:gd name="connsiteX45-5521" fmla="*/ 6224136 w 12641071"/>
              <a:gd name="connsiteY45-5522" fmla="*/ 633624 h 5795240"/>
              <a:gd name="connsiteX46-5523" fmla="*/ 6215965 w 12641071"/>
              <a:gd name="connsiteY46-5524" fmla="*/ 619406 h 5795240"/>
              <a:gd name="connsiteX47-5525" fmla="*/ 6205824 w 12641071"/>
              <a:gd name="connsiteY47-5526" fmla="*/ 597325 h 5795240"/>
              <a:gd name="connsiteX48-5527" fmla="*/ 6143427 w 12641071"/>
              <a:gd name="connsiteY48-5528" fmla="*/ 493200 h 5795240"/>
              <a:gd name="connsiteX49-5529" fmla="*/ 6143408 w 12641071"/>
              <a:gd name="connsiteY49-5530" fmla="*/ 493167 h 5795240"/>
              <a:gd name="connsiteX50-5531" fmla="*/ 6105193 w 12641071"/>
              <a:gd name="connsiteY50-5532" fmla="*/ 442067 h 5795240"/>
              <a:gd name="connsiteX51-5533" fmla="*/ 6141460 w 12641071"/>
              <a:gd name="connsiteY51-5534" fmla="*/ 475027 h 5795240"/>
              <a:gd name="connsiteX52-5535" fmla="*/ 6788665 w 12641071"/>
              <a:gd name="connsiteY52-5536" fmla="*/ 707369 h 5795240"/>
              <a:gd name="connsiteX53-5537" fmla="*/ 7184710 w 12641071"/>
              <a:gd name="connsiteY53-5538" fmla="*/ 627411 h 5795240"/>
              <a:gd name="connsiteX54-5539" fmla="*/ 7264545 w 12641071"/>
              <a:gd name="connsiteY54-5540" fmla="*/ 588952 h 5795240"/>
              <a:gd name="connsiteX55-5541" fmla="*/ 7213686 w 12641071"/>
              <a:gd name="connsiteY55-5542" fmla="*/ 626983 h 5795240"/>
              <a:gd name="connsiteX56-5543" fmla="*/ 7128319 w 12641071"/>
              <a:gd name="connsiteY56-5544" fmla="*/ 705504 h 5795240"/>
              <a:gd name="connsiteX57-5545" fmla="*/ 7083110 w 12641071"/>
              <a:gd name="connsiteY57-5546" fmla="*/ 757072 h 5795240"/>
              <a:gd name="connsiteX58-5547" fmla="*/ 7083111 w 12641071"/>
              <a:gd name="connsiteY58-5548" fmla="*/ 757072 h 5795240"/>
              <a:gd name="connsiteX59-5549" fmla="*/ 7128319 w 12641071"/>
              <a:gd name="connsiteY59-5550" fmla="*/ 705506 h 5795240"/>
              <a:gd name="connsiteX60-5551" fmla="*/ 7213686 w 12641071"/>
              <a:gd name="connsiteY60-5552" fmla="*/ 626984 h 5795240"/>
              <a:gd name="connsiteX61-5553" fmla="*/ 7264545 w 12641071"/>
              <a:gd name="connsiteY61-5554" fmla="*/ 588953 h 5795240"/>
              <a:gd name="connsiteX62-5555" fmla="*/ 7273651 w 12641071"/>
              <a:gd name="connsiteY62-5556" fmla="*/ 584566 h 5795240"/>
              <a:gd name="connsiteX63-5557" fmla="*/ 7314851 w 12641071"/>
              <a:gd name="connsiteY63-5558" fmla="*/ 559537 h 5795240"/>
              <a:gd name="connsiteX64-5559" fmla="*/ 7354131 w 12641071"/>
              <a:gd name="connsiteY64-5560" fmla="*/ 565467 h 5795240"/>
              <a:gd name="connsiteX65-5561" fmla="*/ 7429608 w 12641071"/>
              <a:gd name="connsiteY65-5562" fmla="*/ 586051 h 5795240"/>
              <a:gd name="connsiteX66-5563" fmla="*/ 7429611 w 12641071"/>
              <a:gd name="connsiteY66-5564" fmla="*/ 586050 h 5795240"/>
              <a:gd name="connsiteX67-5565" fmla="*/ 7354132 w 12641071"/>
              <a:gd name="connsiteY67-5566" fmla="*/ 565465 h 5795240"/>
              <a:gd name="connsiteX68-5567" fmla="*/ 7314853 w 12641071"/>
              <a:gd name="connsiteY68-5568" fmla="*/ 559536 h 5795240"/>
              <a:gd name="connsiteX69-5569" fmla="*/ 7314851 w 12641071"/>
              <a:gd name="connsiteY69-5570" fmla="*/ 559537 h 5795240"/>
              <a:gd name="connsiteX70-5571" fmla="*/ 7314849 w 12641071"/>
              <a:gd name="connsiteY70-5572" fmla="*/ 559537 h 5795240"/>
              <a:gd name="connsiteX71-5573" fmla="*/ 7273651 w 12641071"/>
              <a:gd name="connsiteY71-5574" fmla="*/ 584565 h 5795240"/>
              <a:gd name="connsiteX72-5575" fmla="*/ 7264545 w 12641071"/>
              <a:gd name="connsiteY72-5576" fmla="*/ 588952 h 5795240"/>
              <a:gd name="connsiteX73-5577" fmla="*/ 7296407 w 12641071"/>
              <a:gd name="connsiteY73-5578" fmla="*/ 565126 h 5795240"/>
              <a:gd name="connsiteX74-5579" fmla="*/ 7307447 w 12641071"/>
              <a:gd name="connsiteY74-5580" fmla="*/ 558419 h 5795240"/>
              <a:gd name="connsiteX75-5581" fmla="*/ 7307450 w 12641071"/>
              <a:gd name="connsiteY75-5582" fmla="*/ 558419 h 5795240"/>
              <a:gd name="connsiteX76-5583" fmla="*/ 7385004 w 12641071"/>
              <a:gd name="connsiteY76-5584" fmla="*/ 511303 h 5795240"/>
              <a:gd name="connsiteX77-5585" fmla="*/ 7391626 w 12641071"/>
              <a:gd name="connsiteY77-5586" fmla="*/ 508114 h 5795240"/>
              <a:gd name="connsiteX78-5587" fmla="*/ 7391631 w 12641071"/>
              <a:gd name="connsiteY78-5588" fmla="*/ 508110 h 5795240"/>
              <a:gd name="connsiteX79-5589" fmla="*/ 7478934 w 12641071"/>
              <a:gd name="connsiteY79-5590" fmla="*/ 466053 h 5795240"/>
              <a:gd name="connsiteX80-5591" fmla="*/ 7897193 w 12641071"/>
              <a:gd name="connsiteY80-5592" fmla="*/ 381611 h 5795240"/>
              <a:gd name="connsiteX81-5593" fmla="*/ 8788216 w 12641071"/>
              <a:gd name="connsiteY81-5594" fmla="*/ 855364 h 5795240"/>
              <a:gd name="connsiteX82-5595" fmla="*/ 8832362 w 12641071"/>
              <a:gd name="connsiteY82-5596" fmla="*/ 928030 h 5795240"/>
              <a:gd name="connsiteX83-5597" fmla="*/ 8832362 w 12641071"/>
              <a:gd name="connsiteY83-5598" fmla="*/ 928033 h 5795240"/>
              <a:gd name="connsiteX84-5599" fmla="*/ 8842040 w 12641071"/>
              <a:gd name="connsiteY84-5600" fmla="*/ 943961 h 5795240"/>
              <a:gd name="connsiteX85-5601" fmla="*/ 8856144 w 12641071"/>
              <a:gd name="connsiteY85-5602" fmla="*/ 973241 h 5795240"/>
              <a:gd name="connsiteX86-5603" fmla="*/ 8856145 w 12641071"/>
              <a:gd name="connsiteY86-5604" fmla="*/ 973241 h 5795240"/>
              <a:gd name="connsiteX87-5605" fmla="*/ 8878117 w 12641071"/>
              <a:gd name="connsiteY87-5606" fmla="*/ 1018851 h 5795240"/>
              <a:gd name="connsiteX88-5607" fmla="*/ 8877719 w 12641071"/>
              <a:gd name="connsiteY88-5608" fmla="*/ 1018369 h 5795240"/>
              <a:gd name="connsiteX89-5609" fmla="*/ 8853250 w 12641071"/>
              <a:gd name="connsiteY89-5610" fmla="*/ 973288 h 5795240"/>
              <a:gd name="connsiteX90-5611" fmla="*/ 8853249 w 12641071"/>
              <a:gd name="connsiteY90-5612" fmla="*/ 973288 h 5795240"/>
              <a:gd name="connsiteX91-5613" fmla="*/ 8853248 w 12641071"/>
              <a:gd name="connsiteY91-5614" fmla="*/ 973287 h 5795240"/>
              <a:gd name="connsiteX92-5615" fmla="*/ 8849677 w 12641071"/>
              <a:gd name="connsiteY92-5616" fmla="*/ 973341 h 5795240"/>
              <a:gd name="connsiteX93-5617" fmla="*/ 8641543 w 12641071"/>
              <a:gd name="connsiteY93-5618" fmla="*/ 916577 h 5795240"/>
              <a:gd name="connsiteX94-5619" fmla="*/ 8641545 w 12641071"/>
              <a:gd name="connsiteY94-5620" fmla="*/ 916580 h 5795240"/>
              <a:gd name="connsiteX95-5621" fmla="*/ 8849676 w 12641071"/>
              <a:gd name="connsiteY95-5622" fmla="*/ 973343 h 5795240"/>
              <a:gd name="connsiteX96-5623" fmla="*/ 8853248 w 12641071"/>
              <a:gd name="connsiteY96-5624" fmla="*/ 973288 h 5795240"/>
              <a:gd name="connsiteX97-5625" fmla="*/ 8877719 w 12641071"/>
              <a:gd name="connsiteY97-5626" fmla="*/ 1018371 h 5795240"/>
              <a:gd name="connsiteX98-5627" fmla="*/ 8878116 w 12641071"/>
              <a:gd name="connsiteY98-5628" fmla="*/ 1018851 h 5795240"/>
              <a:gd name="connsiteX99-5629" fmla="*/ 8887288 w 12641071"/>
              <a:gd name="connsiteY99-5630" fmla="*/ 1037892 h 5795240"/>
              <a:gd name="connsiteX100-5631" fmla="*/ 8949899 w 12641071"/>
              <a:gd name="connsiteY100-5632" fmla="*/ 1239592 h 5795240"/>
              <a:gd name="connsiteX101-5633" fmla="*/ 8968437 w 12641071"/>
              <a:gd name="connsiteY101-5634" fmla="*/ 1423482 h 5795240"/>
              <a:gd name="connsiteX102-5635" fmla="*/ 8949899 w 12641071"/>
              <a:gd name="connsiteY102-5636" fmla="*/ 1239591 h 5795240"/>
              <a:gd name="connsiteX103-5637" fmla="*/ 8887288 w 12641071"/>
              <a:gd name="connsiteY103-5638" fmla="*/ 1037890 h 5795240"/>
              <a:gd name="connsiteX104-5639" fmla="*/ 8878116 w 12641071"/>
              <a:gd name="connsiteY104-5640" fmla="*/ 1018851 h 5795240"/>
              <a:gd name="connsiteX105-5641" fmla="*/ 8931285 w 12641071"/>
              <a:gd name="connsiteY105-5642" fmla="*/ 1083292 h 5795240"/>
              <a:gd name="connsiteX106-5643" fmla="*/ 9241478 w 12641071"/>
              <a:gd name="connsiteY106-5644" fmla="*/ 1211778 h 5795240"/>
              <a:gd name="connsiteX107-5645" fmla="*/ 9605238 w 12641071"/>
              <a:gd name="connsiteY107-5646" fmla="*/ 1018369 h 5795240"/>
              <a:gd name="connsiteX108-5647" fmla="*/ 9636247 w 12641071"/>
              <a:gd name="connsiteY108-5648" fmla="*/ 961241 h 5795240"/>
              <a:gd name="connsiteX109-5649" fmla="*/ 9641995 w 12641071"/>
              <a:gd name="connsiteY109-5650" fmla="*/ 961152 h 5795240"/>
              <a:gd name="connsiteX110-5651" fmla="*/ 9584939 w 12641071"/>
              <a:gd name="connsiteY110-5652" fmla="*/ 1079594 h 5795240"/>
              <a:gd name="connsiteX111-5653" fmla="*/ 9546257 w 12641071"/>
              <a:gd name="connsiteY111-5654" fmla="*/ 1204206 h 5795240"/>
              <a:gd name="connsiteX112-5655" fmla="*/ 9584939 w 12641071"/>
              <a:gd name="connsiteY112-5656" fmla="*/ 1079596 h 5795240"/>
              <a:gd name="connsiteX113-5657" fmla="*/ 9641995 w 12641071"/>
              <a:gd name="connsiteY113-5658" fmla="*/ 961153 h 5795240"/>
              <a:gd name="connsiteX114-5659" fmla="*/ 9653069 w 12641071"/>
              <a:gd name="connsiteY114-5660" fmla="*/ 960983 h 5795240"/>
              <a:gd name="connsiteX115-5661" fmla="*/ 9801564 w 12641071"/>
              <a:gd name="connsiteY115-5662" fmla="*/ 1196828 h 5795240"/>
              <a:gd name="connsiteX116-5663" fmla="*/ 9801566 w 12641071"/>
              <a:gd name="connsiteY116-5664" fmla="*/ 1196828 h 5795240"/>
              <a:gd name="connsiteX117-5665" fmla="*/ 9653070 w 12641071"/>
              <a:gd name="connsiteY117-5666" fmla="*/ 960982 h 5795240"/>
              <a:gd name="connsiteX118-5667" fmla="*/ 9641996 w 12641071"/>
              <a:gd name="connsiteY118-5668" fmla="*/ 961152 h 5795240"/>
              <a:gd name="connsiteX119-5669" fmla="*/ 9651917 w 12641071"/>
              <a:gd name="connsiteY119-5670" fmla="*/ 940556 h 5795240"/>
              <a:gd name="connsiteX120-5671" fmla="*/ 11050508 w 12641071"/>
              <a:gd name="connsiteY120-5672" fmla="*/ 108150 h 5795240"/>
              <a:gd name="connsiteX121-5673" fmla="*/ 12641071 w 12641071"/>
              <a:gd name="connsiteY121-5674" fmla="*/ 1698711 h 5795240"/>
              <a:gd name="connsiteX122-5675" fmla="*/ 11371062 w 12641071"/>
              <a:gd name="connsiteY122-5676" fmla="*/ 3256960 h 5795240"/>
              <a:gd name="connsiteX123-5677" fmla="*/ 11215953 w 12641071"/>
              <a:gd name="connsiteY123-5678" fmla="*/ 3280632 h 5795240"/>
              <a:gd name="connsiteX124-5679" fmla="*/ 11142318 w 12641071"/>
              <a:gd name="connsiteY124-5680" fmla="*/ 3276914 h 5795240"/>
              <a:gd name="connsiteX125-5681" fmla="*/ 11215952 w 12641071"/>
              <a:gd name="connsiteY125-5682" fmla="*/ 3280632 h 5795240"/>
              <a:gd name="connsiteX126-5683" fmla="*/ 11213133 w 12641071"/>
              <a:gd name="connsiteY126-5684" fmla="*/ 3281062 h 5795240"/>
              <a:gd name="connsiteX127-5685" fmla="*/ 11116921 w 12641071"/>
              <a:gd name="connsiteY127-5686" fmla="*/ 3285921 h 5795240"/>
              <a:gd name="connsiteX128-5687" fmla="*/ 11050507 w 12641071"/>
              <a:gd name="connsiteY128-5688" fmla="*/ 3289274 h 5795240"/>
              <a:gd name="connsiteX129-5689" fmla="*/ 11006292 w 12641071"/>
              <a:gd name="connsiteY129-5690" fmla="*/ 3287041 h 5795240"/>
              <a:gd name="connsiteX130-5691" fmla="*/ 10937101 w 12641071"/>
              <a:gd name="connsiteY130-5692" fmla="*/ 3297601 h 5795240"/>
              <a:gd name="connsiteX131-5693" fmla="*/ 10144740 w 12641071"/>
              <a:gd name="connsiteY131-5694" fmla="*/ 4089962 h 5795240"/>
              <a:gd name="connsiteX132-5695" fmla="*/ 10130374 w 12641071"/>
              <a:gd name="connsiteY132-5696" fmla="*/ 4184101 h 5795240"/>
              <a:gd name="connsiteX133-5697" fmla="*/ 10130375 w 12641071"/>
              <a:gd name="connsiteY133-5698" fmla="*/ 4184103 h 5795240"/>
              <a:gd name="connsiteX134-5699" fmla="*/ 10130656 w 12641071"/>
              <a:gd name="connsiteY134-5700" fmla="*/ 4185950 h 5795240"/>
              <a:gd name="connsiteX135-5701" fmla="*/ 10138194 w 12641071"/>
              <a:gd name="connsiteY135-5702" fmla="*/ 4335228 h 5795240"/>
              <a:gd name="connsiteX136-5703" fmla="*/ 10137710 w 12641071"/>
              <a:gd name="connsiteY136-5704" fmla="*/ 4344822 h 5795240"/>
              <a:gd name="connsiteX137-5705" fmla="*/ 10133555 w 12641071"/>
              <a:gd name="connsiteY137-5706" fmla="*/ 4427096 h 5795240"/>
              <a:gd name="connsiteX138-5707" fmla="*/ 10129312 w 12641071"/>
              <a:gd name="connsiteY138-5708" fmla="*/ 4399289 h 5795240"/>
              <a:gd name="connsiteX139-5709" fmla="*/ 10126797 w 12641071"/>
              <a:gd name="connsiteY139-5710" fmla="*/ 4349498 h 5795240"/>
              <a:gd name="connsiteX140-5711" fmla="*/ 10126796 w 12641071"/>
              <a:gd name="connsiteY140-5712" fmla="*/ 4349498 h 5795240"/>
              <a:gd name="connsiteX141-5713" fmla="*/ 10129311 w 12641071"/>
              <a:gd name="connsiteY141-5714" fmla="*/ 4399289 h 5795240"/>
              <a:gd name="connsiteX142-5715" fmla="*/ 10133554 w 12641071"/>
              <a:gd name="connsiteY142-5716" fmla="*/ 4427096 h 5795240"/>
              <a:gd name="connsiteX143-5717" fmla="*/ 10130656 w 12641071"/>
              <a:gd name="connsiteY143-5718" fmla="*/ 4484506 h 5795240"/>
              <a:gd name="connsiteX144-5719" fmla="*/ 8678182 w 12641071"/>
              <a:gd name="connsiteY144-5720" fmla="*/ 5795240 h 5795240"/>
              <a:gd name="connsiteX145-5721" fmla="*/ 7467518 w 12641071"/>
              <a:gd name="connsiteY145-5722" fmla="*/ 5151535 h 5795240"/>
              <a:gd name="connsiteX146-5723" fmla="*/ 7419945 w 12641071"/>
              <a:gd name="connsiteY146-5724" fmla="*/ 5073228 h 5795240"/>
              <a:gd name="connsiteX147-5725" fmla="*/ 7394386 w 12641071"/>
              <a:gd name="connsiteY147-5726" fmla="*/ 5031156 h 5795240"/>
              <a:gd name="connsiteX148-5727" fmla="*/ 7367299 w 12641071"/>
              <a:gd name="connsiteY148-5728" fmla="*/ 4974928 h 5795240"/>
              <a:gd name="connsiteX149-5729" fmla="*/ 7332905 w 12641071"/>
              <a:gd name="connsiteY149-5730" fmla="*/ 4903531 h 5795240"/>
              <a:gd name="connsiteX150-5731" fmla="*/ 7320958 w 12641071"/>
              <a:gd name="connsiteY150-5732" fmla="*/ 4870887 h 5795240"/>
              <a:gd name="connsiteX151-5733" fmla="*/ 7322174 w 12641071"/>
              <a:gd name="connsiteY151-5734" fmla="*/ 4872361 h 5795240"/>
              <a:gd name="connsiteX152-5735" fmla="*/ 7362630 w 12641071"/>
              <a:gd name="connsiteY152-5736" fmla="*/ 4938954 h 5795240"/>
              <a:gd name="connsiteX153-5737" fmla="*/ 7380779 w 12641071"/>
              <a:gd name="connsiteY153-5738" fmla="*/ 4976628 h 5795240"/>
              <a:gd name="connsiteX154-5739" fmla="*/ 7391210 w 12641071"/>
              <a:gd name="connsiteY154-5740" fmla="*/ 4977944 h 5795240"/>
              <a:gd name="connsiteX155-5741" fmla="*/ 7380780 w 12641071"/>
              <a:gd name="connsiteY155-5742" fmla="*/ 4976628 h 5795240"/>
              <a:gd name="connsiteX156-5743" fmla="*/ 7362631 w 12641071"/>
              <a:gd name="connsiteY156-5744" fmla="*/ 4938954 h 5795240"/>
              <a:gd name="connsiteX157-5745" fmla="*/ 7322175 w 12641071"/>
              <a:gd name="connsiteY157-5746" fmla="*/ 4872361 h 5795240"/>
              <a:gd name="connsiteX158-5747" fmla="*/ 7320959 w 12641071"/>
              <a:gd name="connsiteY158-5748" fmla="*/ 4870887 h 5795240"/>
              <a:gd name="connsiteX159-5749" fmla="*/ 7283811 w 12641071"/>
              <a:gd name="connsiteY159-5750" fmla="*/ 4769391 h 5795240"/>
              <a:gd name="connsiteX160-5751" fmla="*/ 7272112 w 12641071"/>
              <a:gd name="connsiteY160-5752" fmla="*/ 4718630 h 5795240"/>
              <a:gd name="connsiteX161-5753" fmla="*/ 7272111 w 12641071"/>
              <a:gd name="connsiteY161-5754" fmla="*/ 4718630 h 5795240"/>
              <a:gd name="connsiteX162-5755" fmla="*/ 7283810 w 12641071"/>
              <a:gd name="connsiteY162-5756" fmla="*/ 4769391 h 5795240"/>
              <a:gd name="connsiteX163-5757" fmla="*/ 7320958 w 12641071"/>
              <a:gd name="connsiteY163-5758" fmla="*/ 4870887 h 5795240"/>
              <a:gd name="connsiteX164-5759" fmla="*/ 7223551 w 12641071"/>
              <a:gd name="connsiteY164-5760" fmla="*/ 4752829 h 5795240"/>
              <a:gd name="connsiteX165-5761" fmla="*/ 6652445 w 12641071"/>
              <a:gd name="connsiteY165-5762" fmla="*/ 4516269 h 5795240"/>
              <a:gd name="connsiteX166-5763" fmla="*/ 6200873 w 12641071"/>
              <a:gd name="connsiteY166-5764" fmla="*/ 4654206 h 5795240"/>
              <a:gd name="connsiteX167-5765" fmla="*/ 6088813 w 12641071"/>
              <a:gd name="connsiteY167-5766" fmla="*/ 4746663 h 5795240"/>
              <a:gd name="connsiteX168-5767" fmla="*/ 6043019 w 12641071"/>
              <a:gd name="connsiteY168-5768" fmla="*/ 4807902 h 5795240"/>
              <a:gd name="connsiteX169-5769" fmla="*/ 6043021 w 12641071"/>
              <a:gd name="connsiteY169-5770" fmla="*/ 4807902 h 5795240"/>
              <a:gd name="connsiteX170-5771" fmla="*/ 6023271 w 12641071"/>
              <a:gd name="connsiteY170-5772" fmla="*/ 4834312 h 5795240"/>
              <a:gd name="connsiteX171-5773" fmla="*/ 5970678 w 12641071"/>
              <a:gd name="connsiteY171-5774" fmla="*/ 4892181 h 5795240"/>
              <a:gd name="connsiteX172-5775" fmla="*/ 5982717 w 12641071"/>
              <a:gd name="connsiteY172-5776" fmla="*/ 4872361 h 5795240"/>
              <a:gd name="connsiteX173-5777" fmla="*/ 5970675 w 12641071"/>
              <a:gd name="connsiteY173-5778" fmla="*/ 4892181 h 5795240"/>
              <a:gd name="connsiteX174-5779" fmla="*/ 5935320 w 12641071"/>
              <a:gd name="connsiteY174-5780" fmla="*/ 4931081 h 5795240"/>
              <a:gd name="connsiteX175-5781" fmla="*/ 4971763 w 12641071"/>
              <a:gd name="connsiteY175-5782" fmla="*/ 5330200 h 5795240"/>
              <a:gd name="connsiteX176-5783" fmla="*/ 3716172 w 12641071"/>
              <a:gd name="connsiteY176-5784" fmla="*/ 4497938 h 5795240"/>
              <a:gd name="connsiteX177-5785" fmla="*/ 3710773 w 12641071"/>
              <a:gd name="connsiteY177-5786" fmla="*/ 4483182 h 5795240"/>
              <a:gd name="connsiteX178-5787" fmla="*/ 3710773 w 12641071"/>
              <a:gd name="connsiteY178-5788" fmla="*/ 4483181 h 5795240"/>
              <a:gd name="connsiteX179-5789" fmla="*/ 3674984 w 12641071"/>
              <a:gd name="connsiteY179-5790" fmla="*/ 4385402 h 5795240"/>
              <a:gd name="connsiteX180-5791" fmla="*/ 3670349 w 12641071"/>
              <a:gd name="connsiteY180-5792" fmla="*/ 4372742 h 5795240"/>
              <a:gd name="connsiteX181-5793" fmla="*/ 3659438 w 12641071"/>
              <a:gd name="connsiteY181-5794" fmla="*/ 4330309 h 5795240"/>
              <a:gd name="connsiteX182-5795" fmla="*/ 3672084 w 12641071"/>
              <a:gd name="connsiteY182-5796" fmla="*/ 4353606 h 5795240"/>
              <a:gd name="connsiteX183-5797" fmla="*/ 3659440 w 12641071"/>
              <a:gd name="connsiteY183-5798" fmla="*/ 4330309 h 5795240"/>
              <a:gd name="connsiteX184-5799" fmla="*/ 3613217 w 12641071"/>
              <a:gd name="connsiteY184-5800" fmla="*/ 4245153 h 5795240"/>
              <a:gd name="connsiteX185-5801" fmla="*/ 3083792 w 12641071"/>
              <a:gd name="connsiteY185-5802" fmla="*/ 3963660 h 5795240"/>
              <a:gd name="connsiteX186-5803" fmla="*/ 2835272 w 12641071"/>
              <a:gd name="connsiteY186-5804" fmla="*/ 4013833 h 5795240"/>
              <a:gd name="connsiteX187-5805" fmla="*/ 2820214 w 12641071"/>
              <a:gd name="connsiteY187-5806" fmla="*/ 4022007 h 5795240"/>
              <a:gd name="connsiteX188-5807" fmla="*/ 2820212 w 12641071"/>
              <a:gd name="connsiteY188-5808" fmla="*/ 4022008 h 5795240"/>
              <a:gd name="connsiteX189-5809" fmla="*/ 2820206 w 12641071"/>
              <a:gd name="connsiteY189-5810" fmla="*/ 4022011 h 5795240"/>
              <a:gd name="connsiteX190-5811" fmla="*/ 2813481 w 12641071"/>
              <a:gd name="connsiteY190-5812" fmla="*/ 4027041 h 5795240"/>
              <a:gd name="connsiteX191-5813" fmla="*/ 2762875 w 12641071"/>
              <a:gd name="connsiteY191-5814" fmla="*/ 4057784 h 5795240"/>
              <a:gd name="connsiteX192-5815" fmla="*/ 2762878 w 12641071"/>
              <a:gd name="connsiteY192-5816" fmla="*/ 4057784 h 5795240"/>
              <a:gd name="connsiteX193-5817" fmla="*/ 2694694 w 12641071"/>
              <a:gd name="connsiteY193-5818" fmla="*/ 4099208 h 5795240"/>
              <a:gd name="connsiteX194-5819" fmla="*/ 2726822 w 12641071"/>
              <a:gd name="connsiteY194-5820" fmla="*/ 4072700 h 5795240"/>
              <a:gd name="connsiteX195-5821" fmla="*/ 2757719 w 12641071"/>
              <a:gd name="connsiteY195-5822" fmla="*/ 4055929 h 5795240"/>
              <a:gd name="connsiteX196-5823" fmla="*/ 2757718 w 12641071"/>
              <a:gd name="connsiteY196-5824" fmla="*/ 4055928 h 5795240"/>
              <a:gd name="connsiteX197-5825" fmla="*/ 2726820 w 12641071"/>
              <a:gd name="connsiteY197-5826" fmla="*/ 4072700 h 5795240"/>
              <a:gd name="connsiteX198-5827" fmla="*/ 2694692 w 12641071"/>
              <a:gd name="connsiteY198-5828" fmla="*/ 4099208 h 5795240"/>
              <a:gd name="connsiteX199-5829" fmla="*/ 2664698 w 12641071"/>
              <a:gd name="connsiteY199-5830" fmla="*/ 4117431 h 5795240"/>
              <a:gd name="connsiteX200-5831" fmla="*/ 1804544 w 12641071"/>
              <a:gd name="connsiteY200-5832" fmla="*/ 4335229 h 5795240"/>
              <a:gd name="connsiteX201-5833" fmla="*/ 0 w 12641071"/>
              <a:gd name="connsiteY201-5834" fmla="*/ 2530685 h 5795240"/>
              <a:gd name="connsiteX202-5835" fmla="*/ 1804544 w 12641071"/>
              <a:gd name="connsiteY202-5836" fmla="*/ 726143 h 5795240"/>
              <a:gd name="connsiteX203-5837" fmla="*/ 3080549 w 12641071"/>
              <a:gd name="connsiteY203-5838" fmla="*/ 1254682 h 5795240"/>
              <a:gd name="connsiteX204-5839" fmla="*/ 3106404 w 12641071"/>
              <a:gd name="connsiteY204-5840" fmla="*/ 1283128 h 5795240"/>
              <a:gd name="connsiteX205-5841" fmla="*/ 3125122 w 12641071"/>
              <a:gd name="connsiteY205-5842" fmla="*/ 1317614 h 5795240"/>
              <a:gd name="connsiteX206-5843" fmla="*/ 3139022 w 12641071"/>
              <a:gd name="connsiteY206-5844" fmla="*/ 1334461 h 5795240"/>
              <a:gd name="connsiteX207-5845" fmla="*/ 3234533 w 12641071"/>
              <a:gd name="connsiteY207-5846" fmla="*/ 1432995 h 5795240"/>
              <a:gd name="connsiteX208-5847" fmla="*/ 3268676 w 12641071"/>
              <a:gd name="connsiteY208-5848" fmla="*/ 1461167 h 5795240"/>
              <a:gd name="connsiteX209-5849" fmla="*/ 3565826 w 12641071"/>
              <a:gd name="connsiteY209-5850" fmla="*/ 1551935 h 5795240"/>
              <a:gd name="connsiteX210-5851" fmla="*/ 4086504 w 12641071"/>
              <a:gd name="connsiteY210-5852" fmla="*/ 1127574 h 5795240"/>
              <a:gd name="connsiteX211-5853" fmla="*/ 4094702 w 12641071"/>
              <a:gd name="connsiteY211-5854" fmla="*/ 1046255 h 5795240"/>
              <a:gd name="connsiteX212-5855" fmla="*/ 4101065 w 12641071"/>
              <a:gd name="connsiteY212-5856" fmla="*/ 1044040 h 5795240"/>
              <a:gd name="connsiteX213-5857" fmla="*/ 4097301 w 12641071"/>
              <a:gd name="connsiteY213-5858" fmla="*/ 1118570 h 5795240"/>
              <a:gd name="connsiteX214-5859" fmla="*/ 4101065 w 12641071"/>
              <a:gd name="connsiteY214-5860" fmla="*/ 1044042 h 5795240"/>
              <a:gd name="connsiteX215-5861" fmla="*/ 4206937 w 12641071"/>
              <a:gd name="connsiteY215-5862" fmla="*/ 1007188 h 5795240"/>
              <a:gd name="connsiteX216-5863" fmla="*/ 4206937 w 12641071"/>
              <a:gd name="connsiteY216-5864" fmla="*/ 1007186 h 5795240"/>
              <a:gd name="connsiteX217-5865" fmla="*/ 4101067 w 12641071"/>
              <a:gd name="connsiteY217-5866" fmla="*/ 1044040 h 5795240"/>
              <a:gd name="connsiteX218-5867" fmla="*/ 4103078 w 12641071"/>
              <a:gd name="connsiteY218-5868" fmla="*/ 1004204 h 5795240"/>
              <a:gd name="connsiteX219-5869" fmla="*/ 5215874 w 12641071"/>
              <a:gd name="connsiteY219-5870" fmla="*/ 0 h 5795240"/>
              <a:gd name="connsiteX0-5871" fmla="*/ 5964869 w 12641071"/>
              <a:gd name="connsiteY0-5872" fmla="*/ 4795171 h 5795240"/>
              <a:gd name="connsiteX1-5873" fmla="*/ 6019264 w 12641071"/>
              <a:gd name="connsiteY1-5874" fmla="*/ 4804905 h 5795240"/>
              <a:gd name="connsiteX2-5875" fmla="*/ 6036570 w 12641071"/>
              <a:gd name="connsiteY2-5876" fmla="*/ 4807089 h 5795240"/>
              <a:gd name="connsiteX3-5877" fmla="*/ 6019265 w 12641071"/>
              <a:gd name="connsiteY3-5878" fmla="*/ 4804905 h 5795240"/>
              <a:gd name="connsiteX4-5879" fmla="*/ 5964869 w 12641071"/>
              <a:gd name="connsiteY4-5880" fmla="*/ 4795171 h 5795240"/>
              <a:gd name="connsiteX5-5881" fmla="*/ 3682364 w 12641071"/>
              <a:gd name="connsiteY5-5882" fmla="*/ 4386723 h 5795240"/>
              <a:gd name="connsiteX6-5883" fmla="*/ 3772428 w 12641071"/>
              <a:gd name="connsiteY6-5884" fmla="*/ 4402840 h 5795240"/>
              <a:gd name="connsiteX7-5885" fmla="*/ 3772428 w 12641071"/>
              <a:gd name="connsiteY7-5886" fmla="*/ 4402840 h 5795240"/>
              <a:gd name="connsiteX8-5887" fmla="*/ 3682364 w 12641071"/>
              <a:gd name="connsiteY8-5888" fmla="*/ 4386723 h 5795240"/>
              <a:gd name="connsiteX9-5889" fmla="*/ 3202490 w 12641071"/>
              <a:gd name="connsiteY9-5890" fmla="*/ 1406560 h 5795240"/>
              <a:gd name="connsiteX10-5891" fmla="*/ 3190020 w 12641071"/>
              <a:gd name="connsiteY10-5892" fmla="*/ 1396272 h 5795240"/>
              <a:gd name="connsiteX11-5893" fmla="*/ 3202490 w 12641071"/>
              <a:gd name="connsiteY11-5894" fmla="*/ 1406560 h 5795240"/>
              <a:gd name="connsiteX12-5895" fmla="*/ 6034389 w 12641071"/>
              <a:gd name="connsiteY12-5896" fmla="*/ 371047 h 5795240"/>
              <a:gd name="connsiteX13-5897" fmla="*/ 5912002 w 12641071"/>
              <a:gd name="connsiteY13-5898" fmla="*/ 413650 h 5795240"/>
              <a:gd name="connsiteX14-5899" fmla="*/ 5912002 w 12641071"/>
              <a:gd name="connsiteY14-5900" fmla="*/ 413650 h 5795240"/>
              <a:gd name="connsiteX15-5901" fmla="*/ 6034389 w 12641071"/>
              <a:gd name="connsiteY15-5902" fmla="*/ 371047 h 5795240"/>
              <a:gd name="connsiteX16-5903" fmla="*/ 5215874 w 12641071"/>
              <a:gd name="connsiteY16-5904" fmla="*/ 0 h 5795240"/>
              <a:gd name="connsiteX17-5905" fmla="*/ 5927386 w 12641071"/>
              <a:gd name="connsiteY17-5906" fmla="*/ 255427 h 5795240"/>
              <a:gd name="connsiteX18-5907" fmla="*/ 5974443 w 12641071"/>
              <a:gd name="connsiteY18-5908" fmla="*/ 298195 h 5795240"/>
              <a:gd name="connsiteX19-5909" fmla="*/ 5974448 w 12641071"/>
              <a:gd name="connsiteY19-5910" fmla="*/ 298200 h 5795240"/>
              <a:gd name="connsiteX20-5911" fmla="*/ 6006819 w 12641071"/>
              <a:gd name="connsiteY20-5912" fmla="*/ 327622 h 5795240"/>
              <a:gd name="connsiteX21-5913" fmla="*/ 6043427 w 12641071"/>
              <a:gd name="connsiteY21-5914" fmla="*/ 367901 h 5795240"/>
              <a:gd name="connsiteX22-5915" fmla="*/ 6043429 w 12641071"/>
              <a:gd name="connsiteY22-5916" fmla="*/ 367901 h 5795240"/>
              <a:gd name="connsiteX23-5917" fmla="*/ 6079014 w 12641071"/>
              <a:gd name="connsiteY23-5918" fmla="*/ 407056 h 5795240"/>
              <a:gd name="connsiteX24-5919" fmla="*/ 6105193 w 12641071"/>
              <a:gd name="connsiteY24-5920" fmla="*/ 442067 h 5795240"/>
              <a:gd name="connsiteX25-5921" fmla="*/ 6069206 w 12641071"/>
              <a:gd name="connsiteY25-5922" fmla="*/ 409359 h 5795240"/>
              <a:gd name="connsiteX26-5923" fmla="*/ 6105193 w 12641071"/>
              <a:gd name="connsiteY26-5924" fmla="*/ 442069 h 5795240"/>
              <a:gd name="connsiteX27-5925" fmla="*/ 6143408 w 12641071"/>
              <a:gd name="connsiteY27-5926" fmla="*/ 493169 h 5795240"/>
              <a:gd name="connsiteX28-5927" fmla="*/ 6143427 w 12641071"/>
              <a:gd name="connsiteY28-5928" fmla="*/ 493200 h 5795240"/>
              <a:gd name="connsiteX29-5929" fmla="*/ 6215965 w 12641071"/>
              <a:gd name="connsiteY29-5930" fmla="*/ 619406 h 5795240"/>
              <a:gd name="connsiteX30-5931" fmla="*/ 6234035 w 12641071"/>
              <a:gd name="connsiteY30-5932" fmla="*/ 658746 h 5795240"/>
              <a:gd name="connsiteX31-5933" fmla="*/ 6274009 w 12641071"/>
              <a:gd name="connsiteY31-5934" fmla="*/ 760197 h 5795240"/>
              <a:gd name="connsiteX32-5935" fmla="*/ 6287839 w 12641071"/>
              <a:gd name="connsiteY32-5936" fmla="*/ 801938 h 5795240"/>
              <a:gd name="connsiteX33-5937" fmla="*/ 6321546 w 12641071"/>
              <a:gd name="connsiteY33-5938" fmla="*/ 948207 h 5795240"/>
              <a:gd name="connsiteX34-5939" fmla="*/ 6321550 w 12641071"/>
              <a:gd name="connsiteY34-5940" fmla="*/ 948224 h 5795240"/>
              <a:gd name="connsiteX35-5941" fmla="*/ 6334438 w 12641071"/>
              <a:gd name="connsiteY35-5942" fmla="*/ 1118571 h 5795240"/>
              <a:gd name="connsiteX36-5943" fmla="*/ 6334438 w 12641071"/>
              <a:gd name="connsiteY36-5944" fmla="*/ 1118570 h 5795240"/>
              <a:gd name="connsiteX37-5945" fmla="*/ 6321550 w 12641071"/>
              <a:gd name="connsiteY37-5946" fmla="*/ 948222 h 5795240"/>
              <a:gd name="connsiteX38-5947" fmla="*/ 6321546 w 12641071"/>
              <a:gd name="connsiteY38-5948" fmla="*/ 948207 h 5795240"/>
              <a:gd name="connsiteX39-5949" fmla="*/ 6295696 w 12641071"/>
              <a:gd name="connsiteY39-5950" fmla="*/ 825653 h 5795240"/>
              <a:gd name="connsiteX40-5951" fmla="*/ 6287839 w 12641071"/>
              <a:gd name="connsiteY40-5952" fmla="*/ 801938 h 5795240"/>
              <a:gd name="connsiteX41-5953" fmla="*/ 6284151 w 12641071"/>
              <a:gd name="connsiteY41-5954" fmla="*/ 785941 h 5795240"/>
              <a:gd name="connsiteX42-5955" fmla="*/ 6274009 w 12641071"/>
              <a:gd name="connsiteY42-5956" fmla="*/ 760197 h 5795240"/>
              <a:gd name="connsiteX43-5957" fmla="*/ 6256852 w 12641071"/>
              <a:gd name="connsiteY43-5958" fmla="*/ 708420 h 5795240"/>
              <a:gd name="connsiteX44-5959" fmla="*/ 6234035 w 12641071"/>
              <a:gd name="connsiteY44-5960" fmla="*/ 658746 h 5795240"/>
              <a:gd name="connsiteX45-5961" fmla="*/ 6224136 w 12641071"/>
              <a:gd name="connsiteY45-5962" fmla="*/ 633624 h 5795240"/>
              <a:gd name="connsiteX46-5963" fmla="*/ 6215965 w 12641071"/>
              <a:gd name="connsiteY46-5964" fmla="*/ 619406 h 5795240"/>
              <a:gd name="connsiteX47-5965" fmla="*/ 6205824 w 12641071"/>
              <a:gd name="connsiteY47-5966" fmla="*/ 597325 h 5795240"/>
              <a:gd name="connsiteX48-5967" fmla="*/ 6143427 w 12641071"/>
              <a:gd name="connsiteY48-5968" fmla="*/ 493200 h 5795240"/>
              <a:gd name="connsiteX49-5969" fmla="*/ 6143408 w 12641071"/>
              <a:gd name="connsiteY49-5970" fmla="*/ 493167 h 5795240"/>
              <a:gd name="connsiteX50-5971" fmla="*/ 6105193 w 12641071"/>
              <a:gd name="connsiteY50-5972" fmla="*/ 442067 h 5795240"/>
              <a:gd name="connsiteX51-5973" fmla="*/ 6141460 w 12641071"/>
              <a:gd name="connsiteY51-5974" fmla="*/ 475027 h 5795240"/>
              <a:gd name="connsiteX52-5975" fmla="*/ 6788665 w 12641071"/>
              <a:gd name="connsiteY52-5976" fmla="*/ 707369 h 5795240"/>
              <a:gd name="connsiteX53-5977" fmla="*/ 7184710 w 12641071"/>
              <a:gd name="connsiteY53-5978" fmla="*/ 627411 h 5795240"/>
              <a:gd name="connsiteX54-5979" fmla="*/ 7264545 w 12641071"/>
              <a:gd name="connsiteY54-5980" fmla="*/ 588952 h 5795240"/>
              <a:gd name="connsiteX55-5981" fmla="*/ 7213686 w 12641071"/>
              <a:gd name="connsiteY55-5982" fmla="*/ 626983 h 5795240"/>
              <a:gd name="connsiteX56-5983" fmla="*/ 7128319 w 12641071"/>
              <a:gd name="connsiteY56-5984" fmla="*/ 705504 h 5795240"/>
              <a:gd name="connsiteX57-5985" fmla="*/ 7083110 w 12641071"/>
              <a:gd name="connsiteY57-5986" fmla="*/ 757072 h 5795240"/>
              <a:gd name="connsiteX58-5987" fmla="*/ 7083111 w 12641071"/>
              <a:gd name="connsiteY58-5988" fmla="*/ 757072 h 5795240"/>
              <a:gd name="connsiteX59-5989" fmla="*/ 7128319 w 12641071"/>
              <a:gd name="connsiteY59-5990" fmla="*/ 705506 h 5795240"/>
              <a:gd name="connsiteX60-5991" fmla="*/ 7213686 w 12641071"/>
              <a:gd name="connsiteY60-5992" fmla="*/ 626984 h 5795240"/>
              <a:gd name="connsiteX61-5993" fmla="*/ 7264545 w 12641071"/>
              <a:gd name="connsiteY61-5994" fmla="*/ 588953 h 5795240"/>
              <a:gd name="connsiteX62-5995" fmla="*/ 7273651 w 12641071"/>
              <a:gd name="connsiteY62-5996" fmla="*/ 584566 h 5795240"/>
              <a:gd name="connsiteX63-5997" fmla="*/ 7314851 w 12641071"/>
              <a:gd name="connsiteY63-5998" fmla="*/ 559537 h 5795240"/>
              <a:gd name="connsiteX64-5999" fmla="*/ 7354131 w 12641071"/>
              <a:gd name="connsiteY64-6000" fmla="*/ 565467 h 5795240"/>
              <a:gd name="connsiteX65-6001" fmla="*/ 7429608 w 12641071"/>
              <a:gd name="connsiteY65-6002" fmla="*/ 586051 h 5795240"/>
              <a:gd name="connsiteX66-6003" fmla="*/ 7429611 w 12641071"/>
              <a:gd name="connsiteY66-6004" fmla="*/ 586050 h 5795240"/>
              <a:gd name="connsiteX67-6005" fmla="*/ 7354132 w 12641071"/>
              <a:gd name="connsiteY67-6006" fmla="*/ 565465 h 5795240"/>
              <a:gd name="connsiteX68-6007" fmla="*/ 7314853 w 12641071"/>
              <a:gd name="connsiteY68-6008" fmla="*/ 559536 h 5795240"/>
              <a:gd name="connsiteX69-6009" fmla="*/ 7314851 w 12641071"/>
              <a:gd name="connsiteY69-6010" fmla="*/ 559537 h 5795240"/>
              <a:gd name="connsiteX70-6011" fmla="*/ 7314849 w 12641071"/>
              <a:gd name="connsiteY70-6012" fmla="*/ 559537 h 5795240"/>
              <a:gd name="connsiteX71-6013" fmla="*/ 7273651 w 12641071"/>
              <a:gd name="connsiteY71-6014" fmla="*/ 584565 h 5795240"/>
              <a:gd name="connsiteX72-6015" fmla="*/ 7264545 w 12641071"/>
              <a:gd name="connsiteY72-6016" fmla="*/ 588952 h 5795240"/>
              <a:gd name="connsiteX73-6017" fmla="*/ 7296407 w 12641071"/>
              <a:gd name="connsiteY73-6018" fmla="*/ 565126 h 5795240"/>
              <a:gd name="connsiteX74-6019" fmla="*/ 7307447 w 12641071"/>
              <a:gd name="connsiteY74-6020" fmla="*/ 558419 h 5795240"/>
              <a:gd name="connsiteX75-6021" fmla="*/ 7307450 w 12641071"/>
              <a:gd name="connsiteY75-6022" fmla="*/ 558419 h 5795240"/>
              <a:gd name="connsiteX76-6023" fmla="*/ 7385004 w 12641071"/>
              <a:gd name="connsiteY76-6024" fmla="*/ 511303 h 5795240"/>
              <a:gd name="connsiteX77-6025" fmla="*/ 7391626 w 12641071"/>
              <a:gd name="connsiteY77-6026" fmla="*/ 508114 h 5795240"/>
              <a:gd name="connsiteX78-6027" fmla="*/ 7391631 w 12641071"/>
              <a:gd name="connsiteY78-6028" fmla="*/ 508110 h 5795240"/>
              <a:gd name="connsiteX79-6029" fmla="*/ 7478934 w 12641071"/>
              <a:gd name="connsiteY79-6030" fmla="*/ 466053 h 5795240"/>
              <a:gd name="connsiteX80-6031" fmla="*/ 7897193 w 12641071"/>
              <a:gd name="connsiteY80-6032" fmla="*/ 381611 h 5795240"/>
              <a:gd name="connsiteX81-6033" fmla="*/ 8788216 w 12641071"/>
              <a:gd name="connsiteY81-6034" fmla="*/ 855364 h 5795240"/>
              <a:gd name="connsiteX82-6035" fmla="*/ 8832362 w 12641071"/>
              <a:gd name="connsiteY82-6036" fmla="*/ 928030 h 5795240"/>
              <a:gd name="connsiteX83-6037" fmla="*/ 8832362 w 12641071"/>
              <a:gd name="connsiteY83-6038" fmla="*/ 928033 h 5795240"/>
              <a:gd name="connsiteX84-6039" fmla="*/ 8842040 w 12641071"/>
              <a:gd name="connsiteY84-6040" fmla="*/ 943961 h 5795240"/>
              <a:gd name="connsiteX85-6041" fmla="*/ 8856144 w 12641071"/>
              <a:gd name="connsiteY85-6042" fmla="*/ 973241 h 5795240"/>
              <a:gd name="connsiteX86-6043" fmla="*/ 8856145 w 12641071"/>
              <a:gd name="connsiteY86-6044" fmla="*/ 973241 h 5795240"/>
              <a:gd name="connsiteX87-6045" fmla="*/ 8878117 w 12641071"/>
              <a:gd name="connsiteY87-6046" fmla="*/ 1018851 h 5795240"/>
              <a:gd name="connsiteX88-6047" fmla="*/ 8877719 w 12641071"/>
              <a:gd name="connsiteY88-6048" fmla="*/ 1018369 h 5795240"/>
              <a:gd name="connsiteX89-6049" fmla="*/ 8853250 w 12641071"/>
              <a:gd name="connsiteY89-6050" fmla="*/ 973288 h 5795240"/>
              <a:gd name="connsiteX90-6051" fmla="*/ 8853249 w 12641071"/>
              <a:gd name="connsiteY90-6052" fmla="*/ 973288 h 5795240"/>
              <a:gd name="connsiteX91-6053" fmla="*/ 8853248 w 12641071"/>
              <a:gd name="connsiteY91-6054" fmla="*/ 973287 h 5795240"/>
              <a:gd name="connsiteX92-6055" fmla="*/ 8849677 w 12641071"/>
              <a:gd name="connsiteY92-6056" fmla="*/ 973341 h 5795240"/>
              <a:gd name="connsiteX93-6057" fmla="*/ 8641543 w 12641071"/>
              <a:gd name="connsiteY93-6058" fmla="*/ 916577 h 5795240"/>
              <a:gd name="connsiteX94-6059" fmla="*/ 8641545 w 12641071"/>
              <a:gd name="connsiteY94-6060" fmla="*/ 916580 h 5795240"/>
              <a:gd name="connsiteX95-6061" fmla="*/ 8849676 w 12641071"/>
              <a:gd name="connsiteY95-6062" fmla="*/ 973343 h 5795240"/>
              <a:gd name="connsiteX96-6063" fmla="*/ 8853248 w 12641071"/>
              <a:gd name="connsiteY96-6064" fmla="*/ 973288 h 5795240"/>
              <a:gd name="connsiteX97-6065" fmla="*/ 8877719 w 12641071"/>
              <a:gd name="connsiteY97-6066" fmla="*/ 1018371 h 5795240"/>
              <a:gd name="connsiteX98-6067" fmla="*/ 8878116 w 12641071"/>
              <a:gd name="connsiteY98-6068" fmla="*/ 1018851 h 5795240"/>
              <a:gd name="connsiteX99-6069" fmla="*/ 8887288 w 12641071"/>
              <a:gd name="connsiteY99-6070" fmla="*/ 1037892 h 5795240"/>
              <a:gd name="connsiteX100-6071" fmla="*/ 8949899 w 12641071"/>
              <a:gd name="connsiteY100-6072" fmla="*/ 1239592 h 5795240"/>
              <a:gd name="connsiteX101-6073" fmla="*/ 8968437 w 12641071"/>
              <a:gd name="connsiteY101-6074" fmla="*/ 1423482 h 5795240"/>
              <a:gd name="connsiteX102-6075" fmla="*/ 8949899 w 12641071"/>
              <a:gd name="connsiteY102-6076" fmla="*/ 1239591 h 5795240"/>
              <a:gd name="connsiteX103-6077" fmla="*/ 8887288 w 12641071"/>
              <a:gd name="connsiteY103-6078" fmla="*/ 1037890 h 5795240"/>
              <a:gd name="connsiteX104-6079" fmla="*/ 8878116 w 12641071"/>
              <a:gd name="connsiteY104-6080" fmla="*/ 1018851 h 5795240"/>
              <a:gd name="connsiteX105-6081" fmla="*/ 8931285 w 12641071"/>
              <a:gd name="connsiteY105-6082" fmla="*/ 1083292 h 5795240"/>
              <a:gd name="connsiteX106-6083" fmla="*/ 9241478 w 12641071"/>
              <a:gd name="connsiteY106-6084" fmla="*/ 1211778 h 5795240"/>
              <a:gd name="connsiteX107-6085" fmla="*/ 9605238 w 12641071"/>
              <a:gd name="connsiteY107-6086" fmla="*/ 1018369 h 5795240"/>
              <a:gd name="connsiteX108-6087" fmla="*/ 9636247 w 12641071"/>
              <a:gd name="connsiteY108-6088" fmla="*/ 961241 h 5795240"/>
              <a:gd name="connsiteX109-6089" fmla="*/ 9641995 w 12641071"/>
              <a:gd name="connsiteY109-6090" fmla="*/ 961152 h 5795240"/>
              <a:gd name="connsiteX110-6091" fmla="*/ 9584939 w 12641071"/>
              <a:gd name="connsiteY110-6092" fmla="*/ 1079594 h 5795240"/>
              <a:gd name="connsiteX111-6093" fmla="*/ 9546257 w 12641071"/>
              <a:gd name="connsiteY111-6094" fmla="*/ 1204206 h 5795240"/>
              <a:gd name="connsiteX112-6095" fmla="*/ 9584939 w 12641071"/>
              <a:gd name="connsiteY112-6096" fmla="*/ 1079596 h 5795240"/>
              <a:gd name="connsiteX113-6097" fmla="*/ 9641995 w 12641071"/>
              <a:gd name="connsiteY113-6098" fmla="*/ 961153 h 5795240"/>
              <a:gd name="connsiteX114-6099" fmla="*/ 9653069 w 12641071"/>
              <a:gd name="connsiteY114-6100" fmla="*/ 960983 h 5795240"/>
              <a:gd name="connsiteX115-6101" fmla="*/ 9801564 w 12641071"/>
              <a:gd name="connsiteY115-6102" fmla="*/ 1196828 h 5795240"/>
              <a:gd name="connsiteX116-6103" fmla="*/ 9801566 w 12641071"/>
              <a:gd name="connsiteY116-6104" fmla="*/ 1196828 h 5795240"/>
              <a:gd name="connsiteX117-6105" fmla="*/ 9653070 w 12641071"/>
              <a:gd name="connsiteY117-6106" fmla="*/ 960982 h 5795240"/>
              <a:gd name="connsiteX118-6107" fmla="*/ 9641996 w 12641071"/>
              <a:gd name="connsiteY118-6108" fmla="*/ 961152 h 5795240"/>
              <a:gd name="connsiteX119-6109" fmla="*/ 9651917 w 12641071"/>
              <a:gd name="connsiteY119-6110" fmla="*/ 940556 h 5795240"/>
              <a:gd name="connsiteX120-6111" fmla="*/ 11050508 w 12641071"/>
              <a:gd name="connsiteY120-6112" fmla="*/ 108150 h 5795240"/>
              <a:gd name="connsiteX121-6113" fmla="*/ 12641071 w 12641071"/>
              <a:gd name="connsiteY121-6114" fmla="*/ 1698711 h 5795240"/>
              <a:gd name="connsiteX122-6115" fmla="*/ 11371062 w 12641071"/>
              <a:gd name="connsiteY122-6116" fmla="*/ 3256960 h 5795240"/>
              <a:gd name="connsiteX123-6117" fmla="*/ 11215953 w 12641071"/>
              <a:gd name="connsiteY123-6118" fmla="*/ 3280632 h 5795240"/>
              <a:gd name="connsiteX124-6119" fmla="*/ 11142318 w 12641071"/>
              <a:gd name="connsiteY124-6120" fmla="*/ 3276914 h 5795240"/>
              <a:gd name="connsiteX125-6121" fmla="*/ 11215952 w 12641071"/>
              <a:gd name="connsiteY125-6122" fmla="*/ 3280632 h 5795240"/>
              <a:gd name="connsiteX126-6123" fmla="*/ 11213133 w 12641071"/>
              <a:gd name="connsiteY126-6124" fmla="*/ 3281062 h 5795240"/>
              <a:gd name="connsiteX127-6125" fmla="*/ 11116921 w 12641071"/>
              <a:gd name="connsiteY127-6126" fmla="*/ 3285921 h 5795240"/>
              <a:gd name="connsiteX128-6127" fmla="*/ 11050507 w 12641071"/>
              <a:gd name="connsiteY128-6128" fmla="*/ 3289274 h 5795240"/>
              <a:gd name="connsiteX129-6129" fmla="*/ 11006292 w 12641071"/>
              <a:gd name="connsiteY129-6130" fmla="*/ 3287041 h 5795240"/>
              <a:gd name="connsiteX130-6131" fmla="*/ 10937101 w 12641071"/>
              <a:gd name="connsiteY130-6132" fmla="*/ 3297601 h 5795240"/>
              <a:gd name="connsiteX131-6133" fmla="*/ 10144740 w 12641071"/>
              <a:gd name="connsiteY131-6134" fmla="*/ 4089962 h 5795240"/>
              <a:gd name="connsiteX132-6135" fmla="*/ 10130374 w 12641071"/>
              <a:gd name="connsiteY132-6136" fmla="*/ 4184101 h 5795240"/>
              <a:gd name="connsiteX133-6137" fmla="*/ 10130375 w 12641071"/>
              <a:gd name="connsiteY133-6138" fmla="*/ 4184103 h 5795240"/>
              <a:gd name="connsiteX134-6139" fmla="*/ 10130656 w 12641071"/>
              <a:gd name="connsiteY134-6140" fmla="*/ 4185950 h 5795240"/>
              <a:gd name="connsiteX135-6141" fmla="*/ 10138194 w 12641071"/>
              <a:gd name="connsiteY135-6142" fmla="*/ 4335228 h 5795240"/>
              <a:gd name="connsiteX136-6143" fmla="*/ 10137710 w 12641071"/>
              <a:gd name="connsiteY136-6144" fmla="*/ 4344822 h 5795240"/>
              <a:gd name="connsiteX137-6145" fmla="*/ 10133555 w 12641071"/>
              <a:gd name="connsiteY137-6146" fmla="*/ 4427096 h 5795240"/>
              <a:gd name="connsiteX138-6147" fmla="*/ 10129312 w 12641071"/>
              <a:gd name="connsiteY138-6148" fmla="*/ 4399289 h 5795240"/>
              <a:gd name="connsiteX139-6149" fmla="*/ 10126797 w 12641071"/>
              <a:gd name="connsiteY139-6150" fmla="*/ 4349498 h 5795240"/>
              <a:gd name="connsiteX140-6151" fmla="*/ 10126796 w 12641071"/>
              <a:gd name="connsiteY140-6152" fmla="*/ 4349498 h 5795240"/>
              <a:gd name="connsiteX141-6153" fmla="*/ 10129311 w 12641071"/>
              <a:gd name="connsiteY141-6154" fmla="*/ 4399289 h 5795240"/>
              <a:gd name="connsiteX142-6155" fmla="*/ 10133554 w 12641071"/>
              <a:gd name="connsiteY142-6156" fmla="*/ 4427096 h 5795240"/>
              <a:gd name="connsiteX143-6157" fmla="*/ 10130656 w 12641071"/>
              <a:gd name="connsiteY143-6158" fmla="*/ 4484506 h 5795240"/>
              <a:gd name="connsiteX144-6159" fmla="*/ 8678182 w 12641071"/>
              <a:gd name="connsiteY144-6160" fmla="*/ 5795240 h 5795240"/>
              <a:gd name="connsiteX145-6161" fmla="*/ 7467518 w 12641071"/>
              <a:gd name="connsiteY145-6162" fmla="*/ 5151535 h 5795240"/>
              <a:gd name="connsiteX146-6163" fmla="*/ 7419945 w 12641071"/>
              <a:gd name="connsiteY146-6164" fmla="*/ 5073228 h 5795240"/>
              <a:gd name="connsiteX147-6165" fmla="*/ 7394386 w 12641071"/>
              <a:gd name="connsiteY147-6166" fmla="*/ 5031156 h 5795240"/>
              <a:gd name="connsiteX148-6167" fmla="*/ 7367299 w 12641071"/>
              <a:gd name="connsiteY148-6168" fmla="*/ 4974928 h 5795240"/>
              <a:gd name="connsiteX149-6169" fmla="*/ 7332905 w 12641071"/>
              <a:gd name="connsiteY149-6170" fmla="*/ 4903531 h 5795240"/>
              <a:gd name="connsiteX150-6171" fmla="*/ 7320958 w 12641071"/>
              <a:gd name="connsiteY150-6172" fmla="*/ 4870887 h 5795240"/>
              <a:gd name="connsiteX151-6173" fmla="*/ 7322174 w 12641071"/>
              <a:gd name="connsiteY151-6174" fmla="*/ 4872361 h 5795240"/>
              <a:gd name="connsiteX152-6175" fmla="*/ 7362630 w 12641071"/>
              <a:gd name="connsiteY152-6176" fmla="*/ 4938954 h 5795240"/>
              <a:gd name="connsiteX153-6177" fmla="*/ 7380779 w 12641071"/>
              <a:gd name="connsiteY153-6178" fmla="*/ 4976628 h 5795240"/>
              <a:gd name="connsiteX154-6179" fmla="*/ 7391210 w 12641071"/>
              <a:gd name="connsiteY154-6180" fmla="*/ 4977944 h 5795240"/>
              <a:gd name="connsiteX155-6181" fmla="*/ 7380780 w 12641071"/>
              <a:gd name="connsiteY155-6182" fmla="*/ 4976628 h 5795240"/>
              <a:gd name="connsiteX156-6183" fmla="*/ 7362631 w 12641071"/>
              <a:gd name="connsiteY156-6184" fmla="*/ 4938954 h 5795240"/>
              <a:gd name="connsiteX157-6185" fmla="*/ 7322175 w 12641071"/>
              <a:gd name="connsiteY157-6186" fmla="*/ 4872361 h 5795240"/>
              <a:gd name="connsiteX158-6187" fmla="*/ 7320959 w 12641071"/>
              <a:gd name="connsiteY158-6188" fmla="*/ 4870887 h 5795240"/>
              <a:gd name="connsiteX159-6189" fmla="*/ 7283811 w 12641071"/>
              <a:gd name="connsiteY159-6190" fmla="*/ 4769391 h 5795240"/>
              <a:gd name="connsiteX160-6191" fmla="*/ 7272112 w 12641071"/>
              <a:gd name="connsiteY160-6192" fmla="*/ 4718630 h 5795240"/>
              <a:gd name="connsiteX161-6193" fmla="*/ 7272111 w 12641071"/>
              <a:gd name="connsiteY161-6194" fmla="*/ 4718630 h 5795240"/>
              <a:gd name="connsiteX162-6195" fmla="*/ 7283810 w 12641071"/>
              <a:gd name="connsiteY162-6196" fmla="*/ 4769391 h 5795240"/>
              <a:gd name="connsiteX163-6197" fmla="*/ 7320958 w 12641071"/>
              <a:gd name="connsiteY163-6198" fmla="*/ 4870887 h 5795240"/>
              <a:gd name="connsiteX164-6199" fmla="*/ 7223551 w 12641071"/>
              <a:gd name="connsiteY164-6200" fmla="*/ 4752829 h 5795240"/>
              <a:gd name="connsiteX165-6201" fmla="*/ 6652445 w 12641071"/>
              <a:gd name="connsiteY165-6202" fmla="*/ 4516269 h 5795240"/>
              <a:gd name="connsiteX166-6203" fmla="*/ 6200873 w 12641071"/>
              <a:gd name="connsiteY166-6204" fmla="*/ 4654206 h 5795240"/>
              <a:gd name="connsiteX167-6205" fmla="*/ 6088813 w 12641071"/>
              <a:gd name="connsiteY167-6206" fmla="*/ 4746663 h 5795240"/>
              <a:gd name="connsiteX168-6207" fmla="*/ 6043019 w 12641071"/>
              <a:gd name="connsiteY168-6208" fmla="*/ 4807902 h 5795240"/>
              <a:gd name="connsiteX169-6209" fmla="*/ 6043021 w 12641071"/>
              <a:gd name="connsiteY169-6210" fmla="*/ 4807902 h 5795240"/>
              <a:gd name="connsiteX170-6211" fmla="*/ 6023271 w 12641071"/>
              <a:gd name="connsiteY170-6212" fmla="*/ 4834312 h 5795240"/>
              <a:gd name="connsiteX171-6213" fmla="*/ 5970678 w 12641071"/>
              <a:gd name="connsiteY171-6214" fmla="*/ 4892181 h 5795240"/>
              <a:gd name="connsiteX172-6215" fmla="*/ 5982717 w 12641071"/>
              <a:gd name="connsiteY172-6216" fmla="*/ 4872361 h 5795240"/>
              <a:gd name="connsiteX173-6217" fmla="*/ 5970675 w 12641071"/>
              <a:gd name="connsiteY173-6218" fmla="*/ 4892181 h 5795240"/>
              <a:gd name="connsiteX174-6219" fmla="*/ 5935320 w 12641071"/>
              <a:gd name="connsiteY174-6220" fmla="*/ 4931081 h 5795240"/>
              <a:gd name="connsiteX175-6221" fmla="*/ 4971763 w 12641071"/>
              <a:gd name="connsiteY175-6222" fmla="*/ 5330200 h 5795240"/>
              <a:gd name="connsiteX176-6223" fmla="*/ 3716172 w 12641071"/>
              <a:gd name="connsiteY176-6224" fmla="*/ 4497938 h 5795240"/>
              <a:gd name="connsiteX177-6225" fmla="*/ 3710773 w 12641071"/>
              <a:gd name="connsiteY177-6226" fmla="*/ 4483182 h 5795240"/>
              <a:gd name="connsiteX178-6227" fmla="*/ 3710773 w 12641071"/>
              <a:gd name="connsiteY178-6228" fmla="*/ 4483181 h 5795240"/>
              <a:gd name="connsiteX179-6229" fmla="*/ 3674984 w 12641071"/>
              <a:gd name="connsiteY179-6230" fmla="*/ 4385402 h 5795240"/>
              <a:gd name="connsiteX180-6231" fmla="*/ 3670349 w 12641071"/>
              <a:gd name="connsiteY180-6232" fmla="*/ 4372742 h 5795240"/>
              <a:gd name="connsiteX181-6233" fmla="*/ 3659438 w 12641071"/>
              <a:gd name="connsiteY181-6234" fmla="*/ 4330309 h 5795240"/>
              <a:gd name="connsiteX182-6235" fmla="*/ 3672084 w 12641071"/>
              <a:gd name="connsiteY182-6236" fmla="*/ 4353606 h 5795240"/>
              <a:gd name="connsiteX183-6237" fmla="*/ 3659440 w 12641071"/>
              <a:gd name="connsiteY183-6238" fmla="*/ 4330309 h 5795240"/>
              <a:gd name="connsiteX184-6239" fmla="*/ 3613217 w 12641071"/>
              <a:gd name="connsiteY184-6240" fmla="*/ 4245153 h 5795240"/>
              <a:gd name="connsiteX185-6241" fmla="*/ 3083792 w 12641071"/>
              <a:gd name="connsiteY185-6242" fmla="*/ 3963660 h 5795240"/>
              <a:gd name="connsiteX186-6243" fmla="*/ 2835272 w 12641071"/>
              <a:gd name="connsiteY186-6244" fmla="*/ 4013833 h 5795240"/>
              <a:gd name="connsiteX187-6245" fmla="*/ 2820214 w 12641071"/>
              <a:gd name="connsiteY187-6246" fmla="*/ 4022007 h 5795240"/>
              <a:gd name="connsiteX188-6247" fmla="*/ 2820212 w 12641071"/>
              <a:gd name="connsiteY188-6248" fmla="*/ 4022008 h 5795240"/>
              <a:gd name="connsiteX189-6249" fmla="*/ 2820206 w 12641071"/>
              <a:gd name="connsiteY189-6250" fmla="*/ 4022011 h 5795240"/>
              <a:gd name="connsiteX190-6251" fmla="*/ 2813481 w 12641071"/>
              <a:gd name="connsiteY190-6252" fmla="*/ 4027041 h 5795240"/>
              <a:gd name="connsiteX191-6253" fmla="*/ 2762875 w 12641071"/>
              <a:gd name="connsiteY191-6254" fmla="*/ 4057784 h 5795240"/>
              <a:gd name="connsiteX192-6255" fmla="*/ 2762878 w 12641071"/>
              <a:gd name="connsiteY192-6256" fmla="*/ 4057784 h 5795240"/>
              <a:gd name="connsiteX193-6257" fmla="*/ 2694694 w 12641071"/>
              <a:gd name="connsiteY193-6258" fmla="*/ 4099208 h 5795240"/>
              <a:gd name="connsiteX194-6259" fmla="*/ 2726822 w 12641071"/>
              <a:gd name="connsiteY194-6260" fmla="*/ 4072700 h 5795240"/>
              <a:gd name="connsiteX195-6261" fmla="*/ 2757719 w 12641071"/>
              <a:gd name="connsiteY195-6262" fmla="*/ 4055929 h 5795240"/>
              <a:gd name="connsiteX196-6263" fmla="*/ 2757718 w 12641071"/>
              <a:gd name="connsiteY196-6264" fmla="*/ 4055928 h 5795240"/>
              <a:gd name="connsiteX197-6265" fmla="*/ 2726820 w 12641071"/>
              <a:gd name="connsiteY197-6266" fmla="*/ 4072700 h 5795240"/>
              <a:gd name="connsiteX198-6267" fmla="*/ 2694692 w 12641071"/>
              <a:gd name="connsiteY198-6268" fmla="*/ 4099208 h 5795240"/>
              <a:gd name="connsiteX199-6269" fmla="*/ 2664698 w 12641071"/>
              <a:gd name="connsiteY199-6270" fmla="*/ 4117431 h 5795240"/>
              <a:gd name="connsiteX200-6271" fmla="*/ 1804544 w 12641071"/>
              <a:gd name="connsiteY200-6272" fmla="*/ 4335229 h 5795240"/>
              <a:gd name="connsiteX201-6273" fmla="*/ 0 w 12641071"/>
              <a:gd name="connsiteY201-6274" fmla="*/ 2530685 h 5795240"/>
              <a:gd name="connsiteX202-6275" fmla="*/ 1804544 w 12641071"/>
              <a:gd name="connsiteY202-6276" fmla="*/ 726143 h 5795240"/>
              <a:gd name="connsiteX203-6277" fmla="*/ 3080549 w 12641071"/>
              <a:gd name="connsiteY203-6278" fmla="*/ 1254682 h 5795240"/>
              <a:gd name="connsiteX204-6279" fmla="*/ 3106404 w 12641071"/>
              <a:gd name="connsiteY204-6280" fmla="*/ 1283128 h 5795240"/>
              <a:gd name="connsiteX205-6281" fmla="*/ 3125122 w 12641071"/>
              <a:gd name="connsiteY205-6282" fmla="*/ 1317614 h 5795240"/>
              <a:gd name="connsiteX206-6283" fmla="*/ 3234533 w 12641071"/>
              <a:gd name="connsiteY206-6284" fmla="*/ 1432995 h 5795240"/>
              <a:gd name="connsiteX207-6285" fmla="*/ 3268676 w 12641071"/>
              <a:gd name="connsiteY207-6286" fmla="*/ 1461167 h 5795240"/>
              <a:gd name="connsiteX208-6287" fmla="*/ 3565826 w 12641071"/>
              <a:gd name="connsiteY208-6288" fmla="*/ 1551935 h 5795240"/>
              <a:gd name="connsiteX209-6289" fmla="*/ 4086504 w 12641071"/>
              <a:gd name="connsiteY209-6290" fmla="*/ 1127574 h 5795240"/>
              <a:gd name="connsiteX210-6291" fmla="*/ 4094702 w 12641071"/>
              <a:gd name="connsiteY210-6292" fmla="*/ 1046255 h 5795240"/>
              <a:gd name="connsiteX211-6293" fmla="*/ 4101065 w 12641071"/>
              <a:gd name="connsiteY211-6294" fmla="*/ 1044040 h 5795240"/>
              <a:gd name="connsiteX212-6295" fmla="*/ 4097301 w 12641071"/>
              <a:gd name="connsiteY212-6296" fmla="*/ 1118570 h 5795240"/>
              <a:gd name="connsiteX213-6297" fmla="*/ 4101065 w 12641071"/>
              <a:gd name="connsiteY213-6298" fmla="*/ 1044042 h 5795240"/>
              <a:gd name="connsiteX214-6299" fmla="*/ 4206937 w 12641071"/>
              <a:gd name="connsiteY214-6300" fmla="*/ 1007188 h 5795240"/>
              <a:gd name="connsiteX215-6301" fmla="*/ 4206937 w 12641071"/>
              <a:gd name="connsiteY215-6302" fmla="*/ 1007186 h 5795240"/>
              <a:gd name="connsiteX216-6303" fmla="*/ 4101067 w 12641071"/>
              <a:gd name="connsiteY216-6304" fmla="*/ 1044040 h 5795240"/>
              <a:gd name="connsiteX217-6305" fmla="*/ 4103078 w 12641071"/>
              <a:gd name="connsiteY217-6306" fmla="*/ 1004204 h 5795240"/>
              <a:gd name="connsiteX218-6307" fmla="*/ 5215874 w 12641071"/>
              <a:gd name="connsiteY218-6308" fmla="*/ 0 h 5795240"/>
              <a:gd name="connsiteX0-6309" fmla="*/ 5964869 w 12641071"/>
              <a:gd name="connsiteY0-6310" fmla="*/ 4795171 h 5795240"/>
              <a:gd name="connsiteX1-6311" fmla="*/ 6019264 w 12641071"/>
              <a:gd name="connsiteY1-6312" fmla="*/ 4804905 h 5795240"/>
              <a:gd name="connsiteX2-6313" fmla="*/ 6036570 w 12641071"/>
              <a:gd name="connsiteY2-6314" fmla="*/ 4807089 h 5795240"/>
              <a:gd name="connsiteX3-6315" fmla="*/ 6019265 w 12641071"/>
              <a:gd name="connsiteY3-6316" fmla="*/ 4804905 h 5795240"/>
              <a:gd name="connsiteX4-6317" fmla="*/ 5964869 w 12641071"/>
              <a:gd name="connsiteY4-6318" fmla="*/ 4795171 h 5795240"/>
              <a:gd name="connsiteX5-6319" fmla="*/ 3682364 w 12641071"/>
              <a:gd name="connsiteY5-6320" fmla="*/ 4386723 h 5795240"/>
              <a:gd name="connsiteX6-6321" fmla="*/ 3772428 w 12641071"/>
              <a:gd name="connsiteY6-6322" fmla="*/ 4402840 h 5795240"/>
              <a:gd name="connsiteX7-6323" fmla="*/ 3772428 w 12641071"/>
              <a:gd name="connsiteY7-6324" fmla="*/ 4402840 h 5795240"/>
              <a:gd name="connsiteX8-6325" fmla="*/ 3682364 w 12641071"/>
              <a:gd name="connsiteY8-6326" fmla="*/ 4386723 h 5795240"/>
              <a:gd name="connsiteX9-6327" fmla="*/ 3202490 w 12641071"/>
              <a:gd name="connsiteY9-6328" fmla="*/ 1406560 h 5795240"/>
              <a:gd name="connsiteX10-6329" fmla="*/ 3190020 w 12641071"/>
              <a:gd name="connsiteY10-6330" fmla="*/ 1396272 h 5795240"/>
              <a:gd name="connsiteX11-6331" fmla="*/ 3202490 w 12641071"/>
              <a:gd name="connsiteY11-6332" fmla="*/ 1406560 h 5795240"/>
              <a:gd name="connsiteX12-6333" fmla="*/ 6034389 w 12641071"/>
              <a:gd name="connsiteY12-6334" fmla="*/ 371047 h 5795240"/>
              <a:gd name="connsiteX13-6335" fmla="*/ 5912002 w 12641071"/>
              <a:gd name="connsiteY13-6336" fmla="*/ 413650 h 5795240"/>
              <a:gd name="connsiteX14-6337" fmla="*/ 5912002 w 12641071"/>
              <a:gd name="connsiteY14-6338" fmla="*/ 413650 h 5795240"/>
              <a:gd name="connsiteX15-6339" fmla="*/ 6034389 w 12641071"/>
              <a:gd name="connsiteY15-6340" fmla="*/ 371047 h 5795240"/>
              <a:gd name="connsiteX16-6341" fmla="*/ 5215874 w 12641071"/>
              <a:gd name="connsiteY16-6342" fmla="*/ 0 h 5795240"/>
              <a:gd name="connsiteX17-6343" fmla="*/ 5927386 w 12641071"/>
              <a:gd name="connsiteY17-6344" fmla="*/ 255427 h 5795240"/>
              <a:gd name="connsiteX18-6345" fmla="*/ 5974443 w 12641071"/>
              <a:gd name="connsiteY18-6346" fmla="*/ 298195 h 5795240"/>
              <a:gd name="connsiteX19-6347" fmla="*/ 5974448 w 12641071"/>
              <a:gd name="connsiteY19-6348" fmla="*/ 298200 h 5795240"/>
              <a:gd name="connsiteX20-6349" fmla="*/ 6006819 w 12641071"/>
              <a:gd name="connsiteY20-6350" fmla="*/ 327622 h 5795240"/>
              <a:gd name="connsiteX21-6351" fmla="*/ 6043427 w 12641071"/>
              <a:gd name="connsiteY21-6352" fmla="*/ 367901 h 5795240"/>
              <a:gd name="connsiteX22-6353" fmla="*/ 6043429 w 12641071"/>
              <a:gd name="connsiteY22-6354" fmla="*/ 367901 h 5795240"/>
              <a:gd name="connsiteX23-6355" fmla="*/ 6079014 w 12641071"/>
              <a:gd name="connsiteY23-6356" fmla="*/ 407056 h 5795240"/>
              <a:gd name="connsiteX24-6357" fmla="*/ 6105193 w 12641071"/>
              <a:gd name="connsiteY24-6358" fmla="*/ 442067 h 5795240"/>
              <a:gd name="connsiteX25-6359" fmla="*/ 6069206 w 12641071"/>
              <a:gd name="connsiteY25-6360" fmla="*/ 409359 h 5795240"/>
              <a:gd name="connsiteX26-6361" fmla="*/ 6105193 w 12641071"/>
              <a:gd name="connsiteY26-6362" fmla="*/ 442069 h 5795240"/>
              <a:gd name="connsiteX27-6363" fmla="*/ 6143408 w 12641071"/>
              <a:gd name="connsiteY27-6364" fmla="*/ 493169 h 5795240"/>
              <a:gd name="connsiteX28-6365" fmla="*/ 6143427 w 12641071"/>
              <a:gd name="connsiteY28-6366" fmla="*/ 493200 h 5795240"/>
              <a:gd name="connsiteX29-6367" fmla="*/ 6215965 w 12641071"/>
              <a:gd name="connsiteY29-6368" fmla="*/ 619406 h 5795240"/>
              <a:gd name="connsiteX30-6369" fmla="*/ 6234035 w 12641071"/>
              <a:gd name="connsiteY30-6370" fmla="*/ 658746 h 5795240"/>
              <a:gd name="connsiteX31-6371" fmla="*/ 6274009 w 12641071"/>
              <a:gd name="connsiteY31-6372" fmla="*/ 760197 h 5795240"/>
              <a:gd name="connsiteX32-6373" fmla="*/ 6287839 w 12641071"/>
              <a:gd name="connsiteY32-6374" fmla="*/ 801938 h 5795240"/>
              <a:gd name="connsiteX33-6375" fmla="*/ 6321546 w 12641071"/>
              <a:gd name="connsiteY33-6376" fmla="*/ 948207 h 5795240"/>
              <a:gd name="connsiteX34-6377" fmla="*/ 6321550 w 12641071"/>
              <a:gd name="connsiteY34-6378" fmla="*/ 948224 h 5795240"/>
              <a:gd name="connsiteX35-6379" fmla="*/ 6334438 w 12641071"/>
              <a:gd name="connsiteY35-6380" fmla="*/ 1118571 h 5795240"/>
              <a:gd name="connsiteX36-6381" fmla="*/ 6334438 w 12641071"/>
              <a:gd name="connsiteY36-6382" fmla="*/ 1118570 h 5795240"/>
              <a:gd name="connsiteX37-6383" fmla="*/ 6321550 w 12641071"/>
              <a:gd name="connsiteY37-6384" fmla="*/ 948222 h 5795240"/>
              <a:gd name="connsiteX38-6385" fmla="*/ 6321546 w 12641071"/>
              <a:gd name="connsiteY38-6386" fmla="*/ 948207 h 5795240"/>
              <a:gd name="connsiteX39-6387" fmla="*/ 6295696 w 12641071"/>
              <a:gd name="connsiteY39-6388" fmla="*/ 825653 h 5795240"/>
              <a:gd name="connsiteX40-6389" fmla="*/ 6287839 w 12641071"/>
              <a:gd name="connsiteY40-6390" fmla="*/ 801938 h 5795240"/>
              <a:gd name="connsiteX41-6391" fmla="*/ 6284151 w 12641071"/>
              <a:gd name="connsiteY41-6392" fmla="*/ 785941 h 5795240"/>
              <a:gd name="connsiteX42-6393" fmla="*/ 6274009 w 12641071"/>
              <a:gd name="connsiteY42-6394" fmla="*/ 760197 h 5795240"/>
              <a:gd name="connsiteX43-6395" fmla="*/ 6256852 w 12641071"/>
              <a:gd name="connsiteY43-6396" fmla="*/ 708420 h 5795240"/>
              <a:gd name="connsiteX44-6397" fmla="*/ 6234035 w 12641071"/>
              <a:gd name="connsiteY44-6398" fmla="*/ 658746 h 5795240"/>
              <a:gd name="connsiteX45-6399" fmla="*/ 6224136 w 12641071"/>
              <a:gd name="connsiteY45-6400" fmla="*/ 633624 h 5795240"/>
              <a:gd name="connsiteX46-6401" fmla="*/ 6215965 w 12641071"/>
              <a:gd name="connsiteY46-6402" fmla="*/ 619406 h 5795240"/>
              <a:gd name="connsiteX47-6403" fmla="*/ 6205824 w 12641071"/>
              <a:gd name="connsiteY47-6404" fmla="*/ 597325 h 5795240"/>
              <a:gd name="connsiteX48-6405" fmla="*/ 6143427 w 12641071"/>
              <a:gd name="connsiteY48-6406" fmla="*/ 493200 h 5795240"/>
              <a:gd name="connsiteX49-6407" fmla="*/ 6143408 w 12641071"/>
              <a:gd name="connsiteY49-6408" fmla="*/ 493167 h 5795240"/>
              <a:gd name="connsiteX50-6409" fmla="*/ 6105193 w 12641071"/>
              <a:gd name="connsiteY50-6410" fmla="*/ 442067 h 5795240"/>
              <a:gd name="connsiteX51-6411" fmla="*/ 6141460 w 12641071"/>
              <a:gd name="connsiteY51-6412" fmla="*/ 475027 h 5795240"/>
              <a:gd name="connsiteX52-6413" fmla="*/ 6788665 w 12641071"/>
              <a:gd name="connsiteY52-6414" fmla="*/ 707369 h 5795240"/>
              <a:gd name="connsiteX53-6415" fmla="*/ 7184710 w 12641071"/>
              <a:gd name="connsiteY53-6416" fmla="*/ 627411 h 5795240"/>
              <a:gd name="connsiteX54-6417" fmla="*/ 7264545 w 12641071"/>
              <a:gd name="connsiteY54-6418" fmla="*/ 588952 h 5795240"/>
              <a:gd name="connsiteX55-6419" fmla="*/ 7213686 w 12641071"/>
              <a:gd name="connsiteY55-6420" fmla="*/ 626983 h 5795240"/>
              <a:gd name="connsiteX56-6421" fmla="*/ 7128319 w 12641071"/>
              <a:gd name="connsiteY56-6422" fmla="*/ 705504 h 5795240"/>
              <a:gd name="connsiteX57-6423" fmla="*/ 7083110 w 12641071"/>
              <a:gd name="connsiteY57-6424" fmla="*/ 757072 h 5795240"/>
              <a:gd name="connsiteX58-6425" fmla="*/ 7083111 w 12641071"/>
              <a:gd name="connsiteY58-6426" fmla="*/ 757072 h 5795240"/>
              <a:gd name="connsiteX59-6427" fmla="*/ 7128319 w 12641071"/>
              <a:gd name="connsiteY59-6428" fmla="*/ 705506 h 5795240"/>
              <a:gd name="connsiteX60-6429" fmla="*/ 7213686 w 12641071"/>
              <a:gd name="connsiteY60-6430" fmla="*/ 626984 h 5795240"/>
              <a:gd name="connsiteX61-6431" fmla="*/ 7264545 w 12641071"/>
              <a:gd name="connsiteY61-6432" fmla="*/ 588953 h 5795240"/>
              <a:gd name="connsiteX62-6433" fmla="*/ 7273651 w 12641071"/>
              <a:gd name="connsiteY62-6434" fmla="*/ 584566 h 5795240"/>
              <a:gd name="connsiteX63-6435" fmla="*/ 7314851 w 12641071"/>
              <a:gd name="connsiteY63-6436" fmla="*/ 559537 h 5795240"/>
              <a:gd name="connsiteX64-6437" fmla="*/ 7354131 w 12641071"/>
              <a:gd name="connsiteY64-6438" fmla="*/ 565467 h 5795240"/>
              <a:gd name="connsiteX65-6439" fmla="*/ 7429608 w 12641071"/>
              <a:gd name="connsiteY65-6440" fmla="*/ 586051 h 5795240"/>
              <a:gd name="connsiteX66-6441" fmla="*/ 7429611 w 12641071"/>
              <a:gd name="connsiteY66-6442" fmla="*/ 586050 h 5795240"/>
              <a:gd name="connsiteX67-6443" fmla="*/ 7354132 w 12641071"/>
              <a:gd name="connsiteY67-6444" fmla="*/ 565465 h 5795240"/>
              <a:gd name="connsiteX68-6445" fmla="*/ 7314853 w 12641071"/>
              <a:gd name="connsiteY68-6446" fmla="*/ 559536 h 5795240"/>
              <a:gd name="connsiteX69-6447" fmla="*/ 7314851 w 12641071"/>
              <a:gd name="connsiteY69-6448" fmla="*/ 559537 h 5795240"/>
              <a:gd name="connsiteX70-6449" fmla="*/ 7314849 w 12641071"/>
              <a:gd name="connsiteY70-6450" fmla="*/ 559537 h 5795240"/>
              <a:gd name="connsiteX71-6451" fmla="*/ 7273651 w 12641071"/>
              <a:gd name="connsiteY71-6452" fmla="*/ 584565 h 5795240"/>
              <a:gd name="connsiteX72-6453" fmla="*/ 7264545 w 12641071"/>
              <a:gd name="connsiteY72-6454" fmla="*/ 588952 h 5795240"/>
              <a:gd name="connsiteX73-6455" fmla="*/ 7296407 w 12641071"/>
              <a:gd name="connsiteY73-6456" fmla="*/ 565126 h 5795240"/>
              <a:gd name="connsiteX74-6457" fmla="*/ 7307447 w 12641071"/>
              <a:gd name="connsiteY74-6458" fmla="*/ 558419 h 5795240"/>
              <a:gd name="connsiteX75-6459" fmla="*/ 7307450 w 12641071"/>
              <a:gd name="connsiteY75-6460" fmla="*/ 558419 h 5795240"/>
              <a:gd name="connsiteX76-6461" fmla="*/ 7385004 w 12641071"/>
              <a:gd name="connsiteY76-6462" fmla="*/ 511303 h 5795240"/>
              <a:gd name="connsiteX77-6463" fmla="*/ 7391626 w 12641071"/>
              <a:gd name="connsiteY77-6464" fmla="*/ 508114 h 5795240"/>
              <a:gd name="connsiteX78-6465" fmla="*/ 7391631 w 12641071"/>
              <a:gd name="connsiteY78-6466" fmla="*/ 508110 h 5795240"/>
              <a:gd name="connsiteX79-6467" fmla="*/ 7478934 w 12641071"/>
              <a:gd name="connsiteY79-6468" fmla="*/ 466053 h 5795240"/>
              <a:gd name="connsiteX80-6469" fmla="*/ 7897193 w 12641071"/>
              <a:gd name="connsiteY80-6470" fmla="*/ 381611 h 5795240"/>
              <a:gd name="connsiteX81-6471" fmla="*/ 8788216 w 12641071"/>
              <a:gd name="connsiteY81-6472" fmla="*/ 855364 h 5795240"/>
              <a:gd name="connsiteX82-6473" fmla="*/ 8832362 w 12641071"/>
              <a:gd name="connsiteY82-6474" fmla="*/ 928030 h 5795240"/>
              <a:gd name="connsiteX83-6475" fmla="*/ 8832362 w 12641071"/>
              <a:gd name="connsiteY83-6476" fmla="*/ 928033 h 5795240"/>
              <a:gd name="connsiteX84-6477" fmla="*/ 8842040 w 12641071"/>
              <a:gd name="connsiteY84-6478" fmla="*/ 943961 h 5795240"/>
              <a:gd name="connsiteX85-6479" fmla="*/ 8856144 w 12641071"/>
              <a:gd name="connsiteY85-6480" fmla="*/ 973241 h 5795240"/>
              <a:gd name="connsiteX86-6481" fmla="*/ 8856145 w 12641071"/>
              <a:gd name="connsiteY86-6482" fmla="*/ 973241 h 5795240"/>
              <a:gd name="connsiteX87-6483" fmla="*/ 8878117 w 12641071"/>
              <a:gd name="connsiteY87-6484" fmla="*/ 1018851 h 5795240"/>
              <a:gd name="connsiteX88-6485" fmla="*/ 8877719 w 12641071"/>
              <a:gd name="connsiteY88-6486" fmla="*/ 1018369 h 5795240"/>
              <a:gd name="connsiteX89-6487" fmla="*/ 8853250 w 12641071"/>
              <a:gd name="connsiteY89-6488" fmla="*/ 973288 h 5795240"/>
              <a:gd name="connsiteX90-6489" fmla="*/ 8853249 w 12641071"/>
              <a:gd name="connsiteY90-6490" fmla="*/ 973288 h 5795240"/>
              <a:gd name="connsiteX91-6491" fmla="*/ 8853248 w 12641071"/>
              <a:gd name="connsiteY91-6492" fmla="*/ 973287 h 5795240"/>
              <a:gd name="connsiteX92-6493" fmla="*/ 8849677 w 12641071"/>
              <a:gd name="connsiteY92-6494" fmla="*/ 973341 h 5795240"/>
              <a:gd name="connsiteX93-6495" fmla="*/ 8641543 w 12641071"/>
              <a:gd name="connsiteY93-6496" fmla="*/ 916577 h 5795240"/>
              <a:gd name="connsiteX94-6497" fmla="*/ 8641545 w 12641071"/>
              <a:gd name="connsiteY94-6498" fmla="*/ 916580 h 5795240"/>
              <a:gd name="connsiteX95-6499" fmla="*/ 8849676 w 12641071"/>
              <a:gd name="connsiteY95-6500" fmla="*/ 973343 h 5795240"/>
              <a:gd name="connsiteX96-6501" fmla="*/ 8853248 w 12641071"/>
              <a:gd name="connsiteY96-6502" fmla="*/ 973288 h 5795240"/>
              <a:gd name="connsiteX97-6503" fmla="*/ 8877719 w 12641071"/>
              <a:gd name="connsiteY97-6504" fmla="*/ 1018371 h 5795240"/>
              <a:gd name="connsiteX98-6505" fmla="*/ 8878116 w 12641071"/>
              <a:gd name="connsiteY98-6506" fmla="*/ 1018851 h 5795240"/>
              <a:gd name="connsiteX99-6507" fmla="*/ 8887288 w 12641071"/>
              <a:gd name="connsiteY99-6508" fmla="*/ 1037892 h 5795240"/>
              <a:gd name="connsiteX100-6509" fmla="*/ 8949899 w 12641071"/>
              <a:gd name="connsiteY100-6510" fmla="*/ 1239592 h 5795240"/>
              <a:gd name="connsiteX101-6511" fmla="*/ 8968437 w 12641071"/>
              <a:gd name="connsiteY101-6512" fmla="*/ 1423482 h 5795240"/>
              <a:gd name="connsiteX102-6513" fmla="*/ 8949899 w 12641071"/>
              <a:gd name="connsiteY102-6514" fmla="*/ 1239591 h 5795240"/>
              <a:gd name="connsiteX103-6515" fmla="*/ 8887288 w 12641071"/>
              <a:gd name="connsiteY103-6516" fmla="*/ 1037890 h 5795240"/>
              <a:gd name="connsiteX104-6517" fmla="*/ 8878116 w 12641071"/>
              <a:gd name="connsiteY104-6518" fmla="*/ 1018851 h 5795240"/>
              <a:gd name="connsiteX105-6519" fmla="*/ 8931285 w 12641071"/>
              <a:gd name="connsiteY105-6520" fmla="*/ 1083292 h 5795240"/>
              <a:gd name="connsiteX106-6521" fmla="*/ 9241478 w 12641071"/>
              <a:gd name="connsiteY106-6522" fmla="*/ 1211778 h 5795240"/>
              <a:gd name="connsiteX107-6523" fmla="*/ 9605238 w 12641071"/>
              <a:gd name="connsiteY107-6524" fmla="*/ 1018369 h 5795240"/>
              <a:gd name="connsiteX108-6525" fmla="*/ 9636247 w 12641071"/>
              <a:gd name="connsiteY108-6526" fmla="*/ 961241 h 5795240"/>
              <a:gd name="connsiteX109-6527" fmla="*/ 9641995 w 12641071"/>
              <a:gd name="connsiteY109-6528" fmla="*/ 961152 h 5795240"/>
              <a:gd name="connsiteX110-6529" fmla="*/ 9584939 w 12641071"/>
              <a:gd name="connsiteY110-6530" fmla="*/ 1079594 h 5795240"/>
              <a:gd name="connsiteX111-6531" fmla="*/ 9546257 w 12641071"/>
              <a:gd name="connsiteY111-6532" fmla="*/ 1204206 h 5795240"/>
              <a:gd name="connsiteX112-6533" fmla="*/ 9584939 w 12641071"/>
              <a:gd name="connsiteY112-6534" fmla="*/ 1079596 h 5795240"/>
              <a:gd name="connsiteX113-6535" fmla="*/ 9641995 w 12641071"/>
              <a:gd name="connsiteY113-6536" fmla="*/ 961153 h 5795240"/>
              <a:gd name="connsiteX114-6537" fmla="*/ 9653069 w 12641071"/>
              <a:gd name="connsiteY114-6538" fmla="*/ 960983 h 5795240"/>
              <a:gd name="connsiteX115-6539" fmla="*/ 9801564 w 12641071"/>
              <a:gd name="connsiteY115-6540" fmla="*/ 1196828 h 5795240"/>
              <a:gd name="connsiteX116-6541" fmla="*/ 9801566 w 12641071"/>
              <a:gd name="connsiteY116-6542" fmla="*/ 1196828 h 5795240"/>
              <a:gd name="connsiteX117-6543" fmla="*/ 9653070 w 12641071"/>
              <a:gd name="connsiteY117-6544" fmla="*/ 960982 h 5795240"/>
              <a:gd name="connsiteX118-6545" fmla="*/ 9641996 w 12641071"/>
              <a:gd name="connsiteY118-6546" fmla="*/ 961152 h 5795240"/>
              <a:gd name="connsiteX119-6547" fmla="*/ 9651917 w 12641071"/>
              <a:gd name="connsiteY119-6548" fmla="*/ 940556 h 5795240"/>
              <a:gd name="connsiteX120-6549" fmla="*/ 11050508 w 12641071"/>
              <a:gd name="connsiteY120-6550" fmla="*/ 108150 h 5795240"/>
              <a:gd name="connsiteX121-6551" fmla="*/ 12641071 w 12641071"/>
              <a:gd name="connsiteY121-6552" fmla="*/ 1698711 h 5795240"/>
              <a:gd name="connsiteX122-6553" fmla="*/ 11371062 w 12641071"/>
              <a:gd name="connsiteY122-6554" fmla="*/ 3256960 h 5795240"/>
              <a:gd name="connsiteX123-6555" fmla="*/ 11215953 w 12641071"/>
              <a:gd name="connsiteY123-6556" fmla="*/ 3280632 h 5795240"/>
              <a:gd name="connsiteX124-6557" fmla="*/ 11142318 w 12641071"/>
              <a:gd name="connsiteY124-6558" fmla="*/ 3276914 h 5795240"/>
              <a:gd name="connsiteX125-6559" fmla="*/ 11215952 w 12641071"/>
              <a:gd name="connsiteY125-6560" fmla="*/ 3280632 h 5795240"/>
              <a:gd name="connsiteX126-6561" fmla="*/ 11213133 w 12641071"/>
              <a:gd name="connsiteY126-6562" fmla="*/ 3281062 h 5795240"/>
              <a:gd name="connsiteX127-6563" fmla="*/ 11116921 w 12641071"/>
              <a:gd name="connsiteY127-6564" fmla="*/ 3285921 h 5795240"/>
              <a:gd name="connsiteX128-6565" fmla="*/ 11050507 w 12641071"/>
              <a:gd name="connsiteY128-6566" fmla="*/ 3289274 h 5795240"/>
              <a:gd name="connsiteX129-6567" fmla="*/ 11006292 w 12641071"/>
              <a:gd name="connsiteY129-6568" fmla="*/ 3287041 h 5795240"/>
              <a:gd name="connsiteX130-6569" fmla="*/ 10937101 w 12641071"/>
              <a:gd name="connsiteY130-6570" fmla="*/ 3297601 h 5795240"/>
              <a:gd name="connsiteX131-6571" fmla="*/ 10144740 w 12641071"/>
              <a:gd name="connsiteY131-6572" fmla="*/ 4089962 h 5795240"/>
              <a:gd name="connsiteX132-6573" fmla="*/ 10130374 w 12641071"/>
              <a:gd name="connsiteY132-6574" fmla="*/ 4184101 h 5795240"/>
              <a:gd name="connsiteX133-6575" fmla="*/ 10130375 w 12641071"/>
              <a:gd name="connsiteY133-6576" fmla="*/ 4184103 h 5795240"/>
              <a:gd name="connsiteX134-6577" fmla="*/ 10130656 w 12641071"/>
              <a:gd name="connsiteY134-6578" fmla="*/ 4185950 h 5795240"/>
              <a:gd name="connsiteX135-6579" fmla="*/ 10138194 w 12641071"/>
              <a:gd name="connsiteY135-6580" fmla="*/ 4335228 h 5795240"/>
              <a:gd name="connsiteX136-6581" fmla="*/ 10137710 w 12641071"/>
              <a:gd name="connsiteY136-6582" fmla="*/ 4344822 h 5795240"/>
              <a:gd name="connsiteX137-6583" fmla="*/ 10133555 w 12641071"/>
              <a:gd name="connsiteY137-6584" fmla="*/ 4427096 h 5795240"/>
              <a:gd name="connsiteX138-6585" fmla="*/ 10129312 w 12641071"/>
              <a:gd name="connsiteY138-6586" fmla="*/ 4399289 h 5795240"/>
              <a:gd name="connsiteX139-6587" fmla="*/ 10126797 w 12641071"/>
              <a:gd name="connsiteY139-6588" fmla="*/ 4349498 h 5795240"/>
              <a:gd name="connsiteX140-6589" fmla="*/ 10126796 w 12641071"/>
              <a:gd name="connsiteY140-6590" fmla="*/ 4349498 h 5795240"/>
              <a:gd name="connsiteX141-6591" fmla="*/ 10129311 w 12641071"/>
              <a:gd name="connsiteY141-6592" fmla="*/ 4399289 h 5795240"/>
              <a:gd name="connsiteX142-6593" fmla="*/ 10133554 w 12641071"/>
              <a:gd name="connsiteY142-6594" fmla="*/ 4427096 h 5795240"/>
              <a:gd name="connsiteX143-6595" fmla="*/ 10130656 w 12641071"/>
              <a:gd name="connsiteY143-6596" fmla="*/ 4484506 h 5795240"/>
              <a:gd name="connsiteX144-6597" fmla="*/ 8678182 w 12641071"/>
              <a:gd name="connsiteY144-6598" fmla="*/ 5795240 h 5795240"/>
              <a:gd name="connsiteX145-6599" fmla="*/ 7467518 w 12641071"/>
              <a:gd name="connsiteY145-6600" fmla="*/ 5151535 h 5795240"/>
              <a:gd name="connsiteX146-6601" fmla="*/ 7419945 w 12641071"/>
              <a:gd name="connsiteY146-6602" fmla="*/ 5073228 h 5795240"/>
              <a:gd name="connsiteX147-6603" fmla="*/ 7394386 w 12641071"/>
              <a:gd name="connsiteY147-6604" fmla="*/ 5031156 h 5795240"/>
              <a:gd name="connsiteX148-6605" fmla="*/ 7367299 w 12641071"/>
              <a:gd name="connsiteY148-6606" fmla="*/ 4974928 h 5795240"/>
              <a:gd name="connsiteX149-6607" fmla="*/ 7332905 w 12641071"/>
              <a:gd name="connsiteY149-6608" fmla="*/ 4903531 h 5795240"/>
              <a:gd name="connsiteX150-6609" fmla="*/ 7320958 w 12641071"/>
              <a:gd name="connsiteY150-6610" fmla="*/ 4870887 h 5795240"/>
              <a:gd name="connsiteX151-6611" fmla="*/ 7322174 w 12641071"/>
              <a:gd name="connsiteY151-6612" fmla="*/ 4872361 h 5795240"/>
              <a:gd name="connsiteX152-6613" fmla="*/ 7362630 w 12641071"/>
              <a:gd name="connsiteY152-6614" fmla="*/ 4938954 h 5795240"/>
              <a:gd name="connsiteX153-6615" fmla="*/ 7380779 w 12641071"/>
              <a:gd name="connsiteY153-6616" fmla="*/ 4976628 h 5795240"/>
              <a:gd name="connsiteX154-6617" fmla="*/ 7391210 w 12641071"/>
              <a:gd name="connsiteY154-6618" fmla="*/ 4977944 h 5795240"/>
              <a:gd name="connsiteX155-6619" fmla="*/ 7380780 w 12641071"/>
              <a:gd name="connsiteY155-6620" fmla="*/ 4976628 h 5795240"/>
              <a:gd name="connsiteX156-6621" fmla="*/ 7362631 w 12641071"/>
              <a:gd name="connsiteY156-6622" fmla="*/ 4938954 h 5795240"/>
              <a:gd name="connsiteX157-6623" fmla="*/ 7322175 w 12641071"/>
              <a:gd name="connsiteY157-6624" fmla="*/ 4872361 h 5795240"/>
              <a:gd name="connsiteX158-6625" fmla="*/ 7320959 w 12641071"/>
              <a:gd name="connsiteY158-6626" fmla="*/ 4870887 h 5795240"/>
              <a:gd name="connsiteX159-6627" fmla="*/ 7283811 w 12641071"/>
              <a:gd name="connsiteY159-6628" fmla="*/ 4769391 h 5795240"/>
              <a:gd name="connsiteX160-6629" fmla="*/ 7272112 w 12641071"/>
              <a:gd name="connsiteY160-6630" fmla="*/ 4718630 h 5795240"/>
              <a:gd name="connsiteX161-6631" fmla="*/ 7272111 w 12641071"/>
              <a:gd name="connsiteY161-6632" fmla="*/ 4718630 h 5795240"/>
              <a:gd name="connsiteX162-6633" fmla="*/ 7283810 w 12641071"/>
              <a:gd name="connsiteY162-6634" fmla="*/ 4769391 h 5795240"/>
              <a:gd name="connsiteX163-6635" fmla="*/ 7320958 w 12641071"/>
              <a:gd name="connsiteY163-6636" fmla="*/ 4870887 h 5795240"/>
              <a:gd name="connsiteX164-6637" fmla="*/ 7223551 w 12641071"/>
              <a:gd name="connsiteY164-6638" fmla="*/ 4752829 h 5795240"/>
              <a:gd name="connsiteX165-6639" fmla="*/ 6652445 w 12641071"/>
              <a:gd name="connsiteY165-6640" fmla="*/ 4516269 h 5795240"/>
              <a:gd name="connsiteX166-6641" fmla="*/ 6200873 w 12641071"/>
              <a:gd name="connsiteY166-6642" fmla="*/ 4654206 h 5795240"/>
              <a:gd name="connsiteX167-6643" fmla="*/ 6088813 w 12641071"/>
              <a:gd name="connsiteY167-6644" fmla="*/ 4746663 h 5795240"/>
              <a:gd name="connsiteX168-6645" fmla="*/ 6043019 w 12641071"/>
              <a:gd name="connsiteY168-6646" fmla="*/ 4807902 h 5795240"/>
              <a:gd name="connsiteX169-6647" fmla="*/ 6043021 w 12641071"/>
              <a:gd name="connsiteY169-6648" fmla="*/ 4807902 h 5795240"/>
              <a:gd name="connsiteX170-6649" fmla="*/ 6023271 w 12641071"/>
              <a:gd name="connsiteY170-6650" fmla="*/ 4834312 h 5795240"/>
              <a:gd name="connsiteX171-6651" fmla="*/ 5970678 w 12641071"/>
              <a:gd name="connsiteY171-6652" fmla="*/ 4892181 h 5795240"/>
              <a:gd name="connsiteX172-6653" fmla="*/ 5982717 w 12641071"/>
              <a:gd name="connsiteY172-6654" fmla="*/ 4872361 h 5795240"/>
              <a:gd name="connsiteX173-6655" fmla="*/ 5970675 w 12641071"/>
              <a:gd name="connsiteY173-6656" fmla="*/ 4892181 h 5795240"/>
              <a:gd name="connsiteX174-6657" fmla="*/ 5935320 w 12641071"/>
              <a:gd name="connsiteY174-6658" fmla="*/ 4931081 h 5795240"/>
              <a:gd name="connsiteX175-6659" fmla="*/ 4971763 w 12641071"/>
              <a:gd name="connsiteY175-6660" fmla="*/ 5330200 h 5795240"/>
              <a:gd name="connsiteX176-6661" fmla="*/ 3716172 w 12641071"/>
              <a:gd name="connsiteY176-6662" fmla="*/ 4497938 h 5795240"/>
              <a:gd name="connsiteX177-6663" fmla="*/ 3710773 w 12641071"/>
              <a:gd name="connsiteY177-6664" fmla="*/ 4483182 h 5795240"/>
              <a:gd name="connsiteX178-6665" fmla="*/ 3710773 w 12641071"/>
              <a:gd name="connsiteY178-6666" fmla="*/ 4483181 h 5795240"/>
              <a:gd name="connsiteX179-6667" fmla="*/ 3674984 w 12641071"/>
              <a:gd name="connsiteY179-6668" fmla="*/ 4385402 h 5795240"/>
              <a:gd name="connsiteX180-6669" fmla="*/ 3670349 w 12641071"/>
              <a:gd name="connsiteY180-6670" fmla="*/ 4372742 h 5795240"/>
              <a:gd name="connsiteX181-6671" fmla="*/ 3659438 w 12641071"/>
              <a:gd name="connsiteY181-6672" fmla="*/ 4330309 h 5795240"/>
              <a:gd name="connsiteX182-6673" fmla="*/ 3672084 w 12641071"/>
              <a:gd name="connsiteY182-6674" fmla="*/ 4353606 h 5795240"/>
              <a:gd name="connsiteX183-6675" fmla="*/ 3659440 w 12641071"/>
              <a:gd name="connsiteY183-6676" fmla="*/ 4330309 h 5795240"/>
              <a:gd name="connsiteX184-6677" fmla="*/ 3613217 w 12641071"/>
              <a:gd name="connsiteY184-6678" fmla="*/ 4245153 h 5795240"/>
              <a:gd name="connsiteX185-6679" fmla="*/ 3083792 w 12641071"/>
              <a:gd name="connsiteY185-6680" fmla="*/ 3963660 h 5795240"/>
              <a:gd name="connsiteX186-6681" fmla="*/ 2835272 w 12641071"/>
              <a:gd name="connsiteY186-6682" fmla="*/ 4013833 h 5795240"/>
              <a:gd name="connsiteX187-6683" fmla="*/ 2820214 w 12641071"/>
              <a:gd name="connsiteY187-6684" fmla="*/ 4022007 h 5795240"/>
              <a:gd name="connsiteX188-6685" fmla="*/ 2820212 w 12641071"/>
              <a:gd name="connsiteY188-6686" fmla="*/ 4022008 h 5795240"/>
              <a:gd name="connsiteX189-6687" fmla="*/ 2820206 w 12641071"/>
              <a:gd name="connsiteY189-6688" fmla="*/ 4022011 h 5795240"/>
              <a:gd name="connsiteX190-6689" fmla="*/ 2813481 w 12641071"/>
              <a:gd name="connsiteY190-6690" fmla="*/ 4027041 h 5795240"/>
              <a:gd name="connsiteX191-6691" fmla="*/ 2762875 w 12641071"/>
              <a:gd name="connsiteY191-6692" fmla="*/ 4057784 h 5795240"/>
              <a:gd name="connsiteX192-6693" fmla="*/ 2762878 w 12641071"/>
              <a:gd name="connsiteY192-6694" fmla="*/ 4057784 h 5795240"/>
              <a:gd name="connsiteX193-6695" fmla="*/ 2694694 w 12641071"/>
              <a:gd name="connsiteY193-6696" fmla="*/ 4099208 h 5795240"/>
              <a:gd name="connsiteX194-6697" fmla="*/ 2726822 w 12641071"/>
              <a:gd name="connsiteY194-6698" fmla="*/ 4072700 h 5795240"/>
              <a:gd name="connsiteX195-6699" fmla="*/ 2757719 w 12641071"/>
              <a:gd name="connsiteY195-6700" fmla="*/ 4055929 h 5795240"/>
              <a:gd name="connsiteX196-6701" fmla="*/ 2757718 w 12641071"/>
              <a:gd name="connsiteY196-6702" fmla="*/ 4055928 h 5795240"/>
              <a:gd name="connsiteX197-6703" fmla="*/ 2726820 w 12641071"/>
              <a:gd name="connsiteY197-6704" fmla="*/ 4072700 h 5795240"/>
              <a:gd name="connsiteX198-6705" fmla="*/ 2694692 w 12641071"/>
              <a:gd name="connsiteY198-6706" fmla="*/ 4099208 h 5795240"/>
              <a:gd name="connsiteX199-6707" fmla="*/ 2664698 w 12641071"/>
              <a:gd name="connsiteY199-6708" fmla="*/ 4117431 h 5795240"/>
              <a:gd name="connsiteX200-6709" fmla="*/ 1804544 w 12641071"/>
              <a:gd name="connsiteY200-6710" fmla="*/ 4335229 h 5795240"/>
              <a:gd name="connsiteX201-6711" fmla="*/ 0 w 12641071"/>
              <a:gd name="connsiteY201-6712" fmla="*/ 2530685 h 5795240"/>
              <a:gd name="connsiteX202-6713" fmla="*/ 1804544 w 12641071"/>
              <a:gd name="connsiteY202-6714" fmla="*/ 726143 h 5795240"/>
              <a:gd name="connsiteX203-6715" fmla="*/ 3080549 w 12641071"/>
              <a:gd name="connsiteY203-6716" fmla="*/ 1254682 h 5795240"/>
              <a:gd name="connsiteX204-6717" fmla="*/ 3106404 w 12641071"/>
              <a:gd name="connsiteY204-6718" fmla="*/ 1283128 h 5795240"/>
              <a:gd name="connsiteX205-6719" fmla="*/ 3234533 w 12641071"/>
              <a:gd name="connsiteY205-6720" fmla="*/ 1432995 h 5795240"/>
              <a:gd name="connsiteX206-6721" fmla="*/ 3268676 w 12641071"/>
              <a:gd name="connsiteY206-6722" fmla="*/ 1461167 h 5795240"/>
              <a:gd name="connsiteX207-6723" fmla="*/ 3565826 w 12641071"/>
              <a:gd name="connsiteY207-6724" fmla="*/ 1551935 h 5795240"/>
              <a:gd name="connsiteX208-6725" fmla="*/ 4086504 w 12641071"/>
              <a:gd name="connsiteY208-6726" fmla="*/ 1127574 h 5795240"/>
              <a:gd name="connsiteX209-6727" fmla="*/ 4094702 w 12641071"/>
              <a:gd name="connsiteY209-6728" fmla="*/ 1046255 h 5795240"/>
              <a:gd name="connsiteX210-6729" fmla="*/ 4101065 w 12641071"/>
              <a:gd name="connsiteY210-6730" fmla="*/ 1044040 h 5795240"/>
              <a:gd name="connsiteX211-6731" fmla="*/ 4097301 w 12641071"/>
              <a:gd name="connsiteY211-6732" fmla="*/ 1118570 h 5795240"/>
              <a:gd name="connsiteX212-6733" fmla="*/ 4101065 w 12641071"/>
              <a:gd name="connsiteY212-6734" fmla="*/ 1044042 h 5795240"/>
              <a:gd name="connsiteX213-6735" fmla="*/ 4206937 w 12641071"/>
              <a:gd name="connsiteY213-6736" fmla="*/ 1007188 h 5795240"/>
              <a:gd name="connsiteX214-6737" fmla="*/ 4206937 w 12641071"/>
              <a:gd name="connsiteY214-6738" fmla="*/ 1007186 h 5795240"/>
              <a:gd name="connsiteX215-6739" fmla="*/ 4101067 w 12641071"/>
              <a:gd name="connsiteY215-6740" fmla="*/ 1044040 h 5795240"/>
              <a:gd name="connsiteX216-6741" fmla="*/ 4103078 w 12641071"/>
              <a:gd name="connsiteY216-6742" fmla="*/ 1004204 h 5795240"/>
              <a:gd name="connsiteX217-6743" fmla="*/ 5215874 w 12641071"/>
              <a:gd name="connsiteY217-6744" fmla="*/ 0 h 5795240"/>
              <a:gd name="connsiteX0-6745" fmla="*/ 5964869 w 12641071"/>
              <a:gd name="connsiteY0-6746" fmla="*/ 4795171 h 5795240"/>
              <a:gd name="connsiteX1-6747" fmla="*/ 6019264 w 12641071"/>
              <a:gd name="connsiteY1-6748" fmla="*/ 4804905 h 5795240"/>
              <a:gd name="connsiteX2-6749" fmla="*/ 6036570 w 12641071"/>
              <a:gd name="connsiteY2-6750" fmla="*/ 4807089 h 5795240"/>
              <a:gd name="connsiteX3-6751" fmla="*/ 6019265 w 12641071"/>
              <a:gd name="connsiteY3-6752" fmla="*/ 4804905 h 5795240"/>
              <a:gd name="connsiteX4-6753" fmla="*/ 5964869 w 12641071"/>
              <a:gd name="connsiteY4-6754" fmla="*/ 4795171 h 5795240"/>
              <a:gd name="connsiteX5-6755" fmla="*/ 3682364 w 12641071"/>
              <a:gd name="connsiteY5-6756" fmla="*/ 4386723 h 5795240"/>
              <a:gd name="connsiteX6-6757" fmla="*/ 3772428 w 12641071"/>
              <a:gd name="connsiteY6-6758" fmla="*/ 4402840 h 5795240"/>
              <a:gd name="connsiteX7-6759" fmla="*/ 3772428 w 12641071"/>
              <a:gd name="connsiteY7-6760" fmla="*/ 4402840 h 5795240"/>
              <a:gd name="connsiteX8-6761" fmla="*/ 3682364 w 12641071"/>
              <a:gd name="connsiteY8-6762" fmla="*/ 4386723 h 5795240"/>
              <a:gd name="connsiteX9-6763" fmla="*/ 3202490 w 12641071"/>
              <a:gd name="connsiteY9-6764" fmla="*/ 1406560 h 5795240"/>
              <a:gd name="connsiteX10-6765" fmla="*/ 3190020 w 12641071"/>
              <a:gd name="connsiteY10-6766" fmla="*/ 1396272 h 5795240"/>
              <a:gd name="connsiteX11-6767" fmla="*/ 3202490 w 12641071"/>
              <a:gd name="connsiteY11-6768" fmla="*/ 1406560 h 5795240"/>
              <a:gd name="connsiteX12-6769" fmla="*/ 6034389 w 12641071"/>
              <a:gd name="connsiteY12-6770" fmla="*/ 371047 h 5795240"/>
              <a:gd name="connsiteX13-6771" fmla="*/ 5912002 w 12641071"/>
              <a:gd name="connsiteY13-6772" fmla="*/ 413650 h 5795240"/>
              <a:gd name="connsiteX14-6773" fmla="*/ 5912002 w 12641071"/>
              <a:gd name="connsiteY14-6774" fmla="*/ 413650 h 5795240"/>
              <a:gd name="connsiteX15-6775" fmla="*/ 6034389 w 12641071"/>
              <a:gd name="connsiteY15-6776" fmla="*/ 371047 h 5795240"/>
              <a:gd name="connsiteX16-6777" fmla="*/ 5215874 w 12641071"/>
              <a:gd name="connsiteY16-6778" fmla="*/ 0 h 5795240"/>
              <a:gd name="connsiteX17-6779" fmla="*/ 5927386 w 12641071"/>
              <a:gd name="connsiteY17-6780" fmla="*/ 255427 h 5795240"/>
              <a:gd name="connsiteX18-6781" fmla="*/ 5974443 w 12641071"/>
              <a:gd name="connsiteY18-6782" fmla="*/ 298195 h 5795240"/>
              <a:gd name="connsiteX19-6783" fmla="*/ 5974448 w 12641071"/>
              <a:gd name="connsiteY19-6784" fmla="*/ 298200 h 5795240"/>
              <a:gd name="connsiteX20-6785" fmla="*/ 6006819 w 12641071"/>
              <a:gd name="connsiteY20-6786" fmla="*/ 327622 h 5795240"/>
              <a:gd name="connsiteX21-6787" fmla="*/ 6043427 w 12641071"/>
              <a:gd name="connsiteY21-6788" fmla="*/ 367901 h 5795240"/>
              <a:gd name="connsiteX22-6789" fmla="*/ 6043429 w 12641071"/>
              <a:gd name="connsiteY22-6790" fmla="*/ 367901 h 5795240"/>
              <a:gd name="connsiteX23-6791" fmla="*/ 6079014 w 12641071"/>
              <a:gd name="connsiteY23-6792" fmla="*/ 407056 h 5795240"/>
              <a:gd name="connsiteX24-6793" fmla="*/ 6105193 w 12641071"/>
              <a:gd name="connsiteY24-6794" fmla="*/ 442067 h 5795240"/>
              <a:gd name="connsiteX25-6795" fmla="*/ 6069206 w 12641071"/>
              <a:gd name="connsiteY25-6796" fmla="*/ 409359 h 5795240"/>
              <a:gd name="connsiteX26-6797" fmla="*/ 6105193 w 12641071"/>
              <a:gd name="connsiteY26-6798" fmla="*/ 442069 h 5795240"/>
              <a:gd name="connsiteX27-6799" fmla="*/ 6143408 w 12641071"/>
              <a:gd name="connsiteY27-6800" fmla="*/ 493169 h 5795240"/>
              <a:gd name="connsiteX28-6801" fmla="*/ 6143427 w 12641071"/>
              <a:gd name="connsiteY28-6802" fmla="*/ 493200 h 5795240"/>
              <a:gd name="connsiteX29-6803" fmla="*/ 6215965 w 12641071"/>
              <a:gd name="connsiteY29-6804" fmla="*/ 619406 h 5795240"/>
              <a:gd name="connsiteX30-6805" fmla="*/ 6234035 w 12641071"/>
              <a:gd name="connsiteY30-6806" fmla="*/ 658746 h 5795240"/>
              <a:gd name="connsiteX31-6807" fmla="*/ 6274009 w 12641071"/>
              <a:gd name="connsiteY31-6808" fmla="*/ 760197 h 5795240"/>
              <a:gd name="connsiteX32-6809" fmla="*/ 6287839 w 12641071"/>
              <a:gd name="connsiteY32-6810" fmla="*/ 801938 h 5795240"/>
              <a:gd name="connsiteX33-6811" fmla="*/ 6321546 w 12641071"/>
              <a:gd name="connsiteY33-6812" fmla="*/ 948207 h 5795240"/>
              <a:gd name="connsiteX34-6813" fmla="*/ 6321550 w 12641071"/>
              <a:gd name="connsiteY34-6814" fmla="*/ 948224 h 5795240"/>
              <a:gd name="connsiteX35-6815" fmla="*/ 6334438 w 12641071"/>
              <a:gd name="connsiteY35-6816" fmla="*/ 1118571 h 5795240"/>
              <a:gd name="connsiteX36-6817" fmla="*/ 6334438 w 12641071"/>
              <a:gd name="connsiteY36-6818" fmla="*/ 1118570 h 5795240"/>
              <a:gd name="connsiteX37-6819" fmla="*/ 6321550 w 12641071"/>
              <a:gd name="connsiteY37-6820" fmla="*/ 948222 h 5795240"/>
              <a:gd name="connsiteX38-6821" fmla="*/ 6321546 w 12641071"/>
              <a:gd name="connsiteY38-6822" fmla="*/ 948207 h 5795240"/>
              <a:gd name="connsiteX39-6823" fmla="*/ 6295696 w 12641071"/>
              <a:gd name="connsiteY39-6824" fmla="*/ 825653 h 5795240"/>
              <a:gd name="connsiteX40-6825" fmla="*/ 6287839 w 12641071"/>
              <a:gd name="connsiteY40-6826" fmla="*/ 801938 h 5795240"/>
              <a:gd name="connsiteX41-6827" fmla="*/ 6284151 w 12641071"/>
              <a:gd name="connsiteY41-6828" fmla="*/ 785941 h 5795240"/>
              <a:gd name="connsiteX42-6829" fmla="*/ 6274009 w 12641071"/>
              <a:gd name="connsiteY42-6830" fmla="*/ 760197 h 5795240"/>
              <a:gd name="connsiteX43-6831" fmla="*/ 6256852 w 12641071"/>
              <a:gd name="connsiteY43-6832" fmla="*/ 708420 h 5795240"/>
              <a:gd name="connsiteX44-6833" fmla="*/ 6234035 w 12641071"/>
              <a:gd name="connsiteY44-6834" fmla="*/ 658746 h 5795240"/>
              <a:gd name="connsiteX45-6835" fmla="*/ 6224136 w 12641071"/>
              <a:gd name="connsiteY45-6836" fmla="*/ 633624 h 5795240"/>
              <a:gd name="connsiteX46-6837" fmla="*/ 6215965 w 12641071"/>
              <a:gd name="connsiteY46-6838" fmla="*/ 619406 h 5795240"/>
              <a:gd name="connsiteX47-6839" fmla="*/ 6205824 w 12641071"/>
              <a:gd name="connsiteY47-6840" fmla="*/ 597325 h 5795240"/>
              <a:gd name="connsiteX48-6841" fmla="*/ 6143427 w 12641071"/>
              <a:gd name="connsiteY48-6842" fmla="*/ 493200 h 5795240"/>
              <a:gd name="connsiteX49-6843" fmla="*/ 6143408 w 12641071"/>
              <a:gd name="connsiteY49-6844" fmla="*/ 493167 h 5795240"/>
              <a:gd name="connsiteX50-6845" fmla="*/ 6105193 w 12641071"/>
              <a:gd name="connsiteY50-6846" fmla="*/ 442067 h 5795240"/>
              <a:gd name="connsiteX51-6847" fmla="*/ 6141460 w 12641071"/>
              <a:gd name="connsiteY51-6848" fmla="*/ 475027 h 5795240"/>
              <a:gd name="connsiteX52-6849" fmla="*/ 6788665 w 12641071"/>
              <a:gd name="connsiteY52-6850" fmla="*/ 707369 h 5795240"/>
              <a:gd name="connsiteX53-6851" fmla="*/ 7184710 w 12641071"/>
              <a:gd name="connsiteY53-6852" fmla="*/ 627411 h 5795240"/>
              <a:gd name="connsiteX54-6853" fmla="*/ 7264545 w 12641071"/>
              <a:gd name="connsiteY54-6854" fmla="*/ 588952 h 5795240"/>
              <a:gd name="connsiteX55-6855" fmla="*/ 7213686 w 12641071"/>
              <a:gd name="connsiteY55-6856" fmla="*/ 626983 h 5795240"/>
              <a:gd name="connsiteX56-6857" fmla="*/ 7128319 w 12641071"/>
              <a:gd name="connsiteY56-6858" fmla="*/ 705504 h 5795240"/>
              <a:gd name="connsiteX57-6859" fmla="*/ 7083110 w 12641071"/>
              <a:gd name="connsiteY57-6860" fmla="*/ 757072 h 5795240"/>
              <a:gd name="connsiteX58-6861" fmla="*/ 7083111 w 12641071"/>
              <a:gd name="connsiteY58-6862" fmla="*/ 757072 h 5795240"/>
              <a:gd name="connsiteX59-6863" fmla="*/ 7128319 w 12641071"/>
              <a:gd name="connsiteY59-6864" fmla="*/ 705506 h 5795240"/>
              <a:gd name="connsiteX60-6865" fmla="*/ 7213686 w 12641071"/>
              <a:gd name="connsiteY60-6866" fmla="*/ 626984 h 5795240"/>
              <a:gd name="connsiteX61-6867" fmla="*/ 7264545 w 12641071"/>
              <a:gd name="connsiteY61-6868" fmla="*/ 588953 h 5795240"/>
              <a:gd name="connsiteX62-6869" fmla="*/ 7273651 w 12641071"/>
              <a:gd name="connsiteY62-6870" fmla="*/ 584566 h 5795240"/>
              <a:gd name="connsiteX63-6871" fmla="*/ 7314851 w 12641071"/>
              <a:gd name="connsiteY63-6872" fmla="*/ 559537 h 5795240"/>
              <a:gd name="connsiteX64-6873" fmla="*/ 7354131 w 12641071"/>
              <a:gd name="connsiteY64-6874" fmla="*/ 565467 h 5795240"/>
              <a:gd name="connsiteX65-6875" fmla="*/ 7429608 w 12641071"/>
              <a:gd name="connsiteY65-6876" fmla="*/ 586051 h 5795240"/>
              <a:gd name="connsiteX66-6877" fmla="*/ 7429611 w 12641071"/>
              <a:gd name="connsiteY66-6878" fmla="*/ 586050 h 5795240"/>
              <a:gd name="connsiteX67-6879" fmla="*/ 7354132 w 12641071"/>
              <a:gd name="connsiteY67-6880" fmla="*/ 565465 h 5795240"/>
              <a:gd name="connsiteX68-6881" fmla="*/ 7314853 w 12641071"/>
              <a:gd name="connsiteY68-6882" fmla="*/ 559536 h 5795240"/>
              <a:gd name="connsiteX69-6883" fmla="*/ 7314851 w 12641071"/>
              <a:gd name="connsiteY69-6884" fmla="*/ 559537 h 5795240"/>
              <a:gd name="connsiteX70-6885" fmla="*/ 7314849 w 12641071"/>
              <a:gd name="connsiteY70-6886" fmla="*/ 559537 h 5795240"/>
              <a:gd name="connsiteX71-6887" fmla="*/ 7273651 w 12641071"/>
              <a:gd name="connsiteY71-6888" fmla="*/ 584565 h 5795240"/>
              <a:gd name="connsiteX72-6889" fmla="*/ 7264545 w 12641071"/>
              <a:gd name="connsiteY72-6890" fmla="*/ 588952 h 5795240"/>
              <a:gd name="connsiteX73-6891" fmla="*/ 7296407 w 12641071"/>
              <a:gd name="connsiteY73-6892" fmla="*/ 565126 h 5795240"/>
              <a:gd name="connsiteX74-6893" fmla="*/ 7307447 w 12641071"/>
              <a:gd name="connsiteY74-6894" fmla="*/ 558419 h 5795240"/>
              <a:gd name="connsiteX75-6895" fmla="*/ 7307450 w 12641071"/>
              <a:gd name="connsiteY75-6896" fmla="*/ 558419 h 5795240"/>
              <a:gd name="connsiteX76-6897" fmla="*/ 7385004 w 12641071"/>
              <a:gd name="connsiteY76-6898" fmla="*/ 511303 h 5795240"/>
              <a:gd name="connsiteX77-6899" fmla="*/ 7391626 w 12641071"/>
              <a:gd name="connsiteY77-6900" fmla="*/ 508114 h 5795240"/>
              <a:gd name="connsiteX78-6901" fmla="*/ 7391631 w 12641071"/>
              <a:gd name="connsiteY78-6902" fmla="*/ 508110 h 5795240"/>
              <a:gd name="connsiteX79-6903" fmla="*/ 7478934 w 12641071"/>
              <a:gd name="connsiteY79-6904" fmla="*/ 466053 h 5795240"/>
              <a:gd name="connsiteX80-6905" fmla="*/ 7897193 w 12641071"/>
              <a:gd name="connsiteY80-6906" fmla="*/ 381611 h 5795240"/>
              <a:gd name="connsiteX81-6907" fmla="*/ 8788216 w 12641071"/>
              <a:gd name="connsiteY81-6908" fmla="*/ 855364 h 5795240"/>
              <a:gd name="connsiteX82-6909" fmla="*/ 8832362 w 12641071"/>
              <a:gd name="connsiteY82-6910" fmla="*/ 928030 h 5795240"/>
              <a:gd name="connsiteX83-6911" fmla="*/ 8832362 w 12641071"/>
              <a:gd name="connsiteY83-6912" fmla="*/ 928033 h 5795240"/>
              <a:gd name="connsiteX84-6913" fmla="*/ 8842040 w 12641071"/>
              <a:gd name="connsiteY84-6914" fmla="*/ 943961 h 5795240"/>
              <a:gd name="connsiteX85-6915" fmla="*/ 8856144 w 12641071"/>
              <a:gd name="connsiteY85-6916" fmla="*/ 973241 h 5795240"/>
              <a:gd name="connsiteX86-6917" fmla="*/ 8856145 w 12641071"/>
              <a:gd name="connsiteY86-6918" fmla="*/ 973241 h 5795240"/>
              <a:gd name="connsiteX87-6919" fmla="*/ 8878117 w 12641071"/>
              <a:gd name="connsiteY87-6920" fmla="*/ 1018851 h 5795240"/>
              <a:gd name="connsiteX88-6921" fmla="*/ 8877719 w 12641071"/>
              <a:gd name="connsiteY88-6922" fmla="*/ 1018369 h 5795240"/>
              <a:gd name="connsiteX89-6923" fmla="*/ 8853250 w 12641071"/>
              <a:gd name="connsiteY89-6924" fmla="*/ 973288 h 5795240"/>
              <a:gd name="connsiteX90-6925" fmla="*/ 8853249 w 12641071"/>
              <a:gd name="connsiteY90-6926" fmla="*/ 973288 h 5795240"/>
              <a:gd name="connsiteX91-6927" fmla="*/ 8853248 w 12641071"/>
              <a:gd name="connsiteY91-6928" fmla="*/ 973287 h 5795240"/>
              <a:gd name="connsiteX92-6929" fmla="*/ 8849677 w 12641071"/>
              <a:gd name="connsiteY92-6930" fmla="*/ 973341 h 5795240"/>
              <a:gd name="connsiteX93-6931" fmla="*/ 8641543 w 12641071"/>
              <a:gd name="connsiteY93-6932" fmla="*/ 916577 h 5795240"/>
              <a:gd name="connsiteX94-6933" fmla="*/ 8641545 w 12641071"/>
              <a:gd name="connsiteY94-6934" fmla="*/ 916580 h 5795240"/>
              <a:gd name="connsiteX95-6935" fmla="*/ 8849676 w 12641071"/>
              <a:gd name="connsiteY95-6936" fmla="*/ 973343 h 5795240"/>
              <a:gd name="connsiteX96-6937" fmla="*/ 8853248 w 12641071"/>
              <a:gd name="connsiteY96-6938" fmla="*/ 973288 h 5795240"/>
              <a:gd name="connsiteX97-6939" fmla="*/ 8877719 w 12641071"/>
              <a:gd name="connsiteY97-6940" fmla="*/ 1018371 h 5795240"/>
              <a:gd name="connsiteX98-6941" fmla="*/ 8878116 w 12641071"/>
              <a:gd name="connsiteY98-6942" fmla="*/ 1018851 h 5795240"/>
              <a:gd name="connsiteX99-6943" fmla="*/ 8887288 w 12641071"/>
              <a:gd name="connsiteY99-6944" fmla="*/ 1037892 h 5795240"/>
              <a:gd name="connsiteX100-6945" fmla="*/ 8949899 w 12641071"/>
              <a:gd name="connsiteY100-6946" fmla="*/ 1239592 h 5795240"/>
              <a:gd name="connsiteX101-6947" fmla="*/ 8968437 w 12641071"/>
              <a:gd name="connsiteY101-6948" fmla="*/ 1423482 h 5795240"/>
              <a:gd name="connsiteX102-6949" fmla="*/ 8949899 w 12641071"/>
              <a:gd name="connsiteY102-6950" fmla="*/ 1239591 h 5795240"/>
              <a:gd name="connsiteX103-6951" fmla="*/ 8887288 w 12641071"/>
              <a:gd name="connsiteY103-6952" fmla="*/ 1037890 h 5795240"/>
              <a:gd name="connsiteX104-6953" fmla="*/ 8878116 w 12641071"/>
              <a:gd name="connsiteY104-6954" fmla="*/ 1018851 h 5795240"/>
              <a:gd name="connsiteX105-6955" fmla="*/ 8931285 w 12641071"/>
              <a:gd name="connsiteY105-6956" fmla="*/ 1083292 h 5795240"/>
              <a:gd name="connsiteX106-6957" fmla="*/ 9241478 w 12641071"/>
              <a:gd name="connsiteY106-6958" fmla="*/ 1211778 h 5795240"/>
              <a:gd name="connsiteX107-6959" fmla="*/ 9605238 w 12641071"/>
              <a:gd name="connsiteY107-6960" fmla="*/ 1018369 h 5795240"/>
              <a:gd name="connsiteX108-6961" fmla="*/ 9636247 w 12641071"/>
              <a:gd name="connsiteY108-6962" fmla="*/ 961241 h 5795240"/>
              <a:gd name="connsiteX109-6963" fmla="*/ 9641995 w 12641071"/>
              <a:gd name="connsiteY109-6964" fmla="*/ 961152 h 5795240"/>
              <a:gd name="connsiteX110-6965" fmla="*/ 9584939 w 12641071"/>
              <a:gd name="connsiteY110-6966" fmla="*/ 1079594 h 5795240"/>
              <a:gd name="connsiteX111-6967" fmla="*/ 9546257 w 12641071"/>
              <a:gd name="connsiteY111-6968" fmla="*/ 1204206 h 5795240"/>
              <a:gd name="connsiteX112-6969" fmla="*/ 9584939 w 12641071"/>
              <a:gd name="connsiteY112-6970" fmla="*/ 1079596 h 5795240"/>
              <a:gd name="connsiteX113-6971" fmla="*/ 9641995 w 12641071"/>
              <a:gd name="connsiteY113-6972" fmla="*/ 961153 h 5795240"/>
              <a:gd name="connsiteX114-6973" fmla="*/ 9653069 w 12641071"/>
              <a:gd name="connsiteY114-6974" fmla="*/ 960983 h 5795240"/>
              <a:gd name="connsiteX115-6975" fmla="*/ 9801564 w 12641071"/>
              <a:gd name="connsiteY115-6976" fmla="*/ 1196828 h 5795240"/>
              <a:gd name="connsiteX116-6977" fmla="*/ 9801566 w 12641071"/>
              <a:gd name="connsiteY116-6978" fmla="*/ 1196828 h 5795240"/>
              <a:gd name="connsiteX117-6979" fmla="*/ 9653070 w 12641071"/>
              <a:gd name="connsiteY117-6980" fmla="*/ 960982 h 5795240"/>
              <a:gd name="connsiteX118-6981" fmla="*/ 9641996 w 12641071"/>
              <a:gd name="connsiteY118-6982" fmla="*/ 961152 h 5795240"/>
              <a:gd name="connsiteX119-6983" fmla="*/ 9651917 w 12641071"/>
              <a:gd name="connsiteY119-6984" fmla="*/ 940556 h 5795240"/>
              <a:gd name="connsiteX120-6985" fmla="*/ 11050508 w 12641071"/>
              <a:gd name="connsiteY120-6986" fmla="*/ 108150 h 5795240"/>
              <a:gd name="connsiteX121-6987" fmla="*/ 12641071 w 12641071"/>
              <a:gd name="connsiteY121-6988" fmla="*/ 1698711 h 5795240"/>
              <a:gd name="connsiteX122-6989" fmla="*/ 11371062 w 12641071"/>
              <a:gd name="connsiteY122-6990" fmla="*/ 3256960 h 5795240"/>
              <a:gd name="connsiteX123-6991" fmla="*/ 11215953 w 12641071"/>
              <a:gd name="connsiteY123-6992" fmla="*/ 3280632 h 5795240"/>
              <a:gd name="connsiteX124-6993" fmla="*/ 11142318 w 12641071"/>
              <a:gd name="connsiteY124-6994" fmla="*/ 3276914 h 5795240"/>
              <a:gd name="connsiteX125-6995" fmla="*/ 11215952 w 12641071"/>
              <a:gd name="connsiteY125-6996" fmla="*/ 3280632 h 5795240"/>
              <a:gd name="connsiteX126-6997" fmla="*/ 11213133 w 12641071"/>
              <a:gd name="connsiteY126-6998" fmla="*/ 3281062 h 5795240"/>
              <a:gd name="connsiteX127-6999" fmla="*/ 11116921 w 12641071"/>
              <a:gd name="connsiteY127-7000" fmla="*/ 3285921 h 5795240"/>
              <a:gd name="connsiteX128-7001" fmla="*/ 11050507 w 12641071"/>
              <a:gd name="connsiteY128-7002" fmla="*/ 3289274 h 5795240"/>
              <a:gd name="connsiteX129-7003" fmla="*/ 11006292 w 12641071"/>
              <a:gd name="connsiteY129-7004" fmla="*/ 3287041 h 5795240"/>
              <a:gd name="connsiteX130-7005" fmla="*/ 10937101 w 12641071"/>
              <a:gd name="connsiteY130-7006" fmla="*/ 3297601 h 5795240"/>
              <a:gd name="connsiteX131-7007" fmla="*/ 10144740 w 12641071"/>
              <a:gd name="connsiteY131-7008" fmla="*/ 4089962 h 5795240"/>
              <a:gd name="connsiteX132-7009" fmla="*/ 10130374 w 12641071"/>
              <a:gd name="connsiteY132-7010" fmla="*/ 4184101 h 5795240"/>
              <a:gd name="connsiteX133-7011" fmla="*/ 10130375 w 12641071"/>
              <a:gd name="connsiteY133-7012" fmla="*/ 4184103 h 5795240"/>
              <a:gd name="connsiteX134-7013" fmla="*/ 10130656 w 12641071"/>
              <a:gd name="connsiteY134-7014" fmla="*/ 4185950 h 5795240"/>
              <a:gd name="connsiteX135-7015" fmla="*/ 10138194 w 12641071"/>
              <a:gd name="connsiteY135-7016" fmla="*/ 4335228 h 5795240"/>
              <a:gd name="connsiteX136-7017" fmla="*/ 10137710 w 12641071"/>
              <a:gd name="connsiteY136-7018" fmla="*/ 4344822 h 5795240"/>
              <a:gd name="connsiteX137-7019" fmla="*/ 10133555 w 12641071"/>
              <a:gd name="connsiteY137-7020" fmla="*/ 4427096 h 5795240"/>
              <a:gd name="connsiteX138-7021" fmla="*/ 10129312 w 12641071"/>
              <a:gd name="connsiteY138-7022" fmla="*/ 4399289 h 5795240"/>
              <a:gd name="connsiteX139-7023" fmla="*/ 10126797 w 12641071"/>
              <a:gd name="connsiteY139-7024" fmla="*/ 4349498 h 5795240"/>
              <a:gd name="connsiteX140-7025" fmla="*/ 10126796 w 12641071"/>
              <a:gd name="connsiteY140-7026" fmla="*/ 4349498 h 5795240"/>
              <a:gd name="connsiteX141-7027" fmla="*/ 10129311 w 12641071"/>
              <a:gd name="connsiteY141-7028" fmla="*/ 4399289 h 5795240"/>
              <a:gd name="connsiteX142-7029" fmla="*/ 10133554 w 12641071"/>
              <a:gd name="connsiteY142-7030" fmla="*/ 4427096 h 5795240"/>
              <a:gd name="connsiteX143-7031" fmla="*/ 10130656 w 12641071"/>
              <a:gd name="connsiteY143-7032" fmla="*/ 4484506 h 5795240"/>
              <a:gd name="connsiteX144-7033" fmla="*/ 8678182 w 12641071"/>
              <a:gd name="connsiteY144-7034" fmla="*/ 5795240 h 5795240"/>
              <a:gd name="connsiteX145-7035" fmla="*/ 7467518 w 12641071"/>
              <a:gd name="connsiteY145-7036" fmla="*/ 5151535 h 5795240"/>
              <a:gd name="connsiteX146-7037" fmla="*/ 7419945 w 12641071"/>
              <a:gd name="connsiteY146-7038" fmla="*/ 5073228 h 5795240"/>
              <a:gd name="connsiteX147-7039" fmla="*/ 7394386 w 12641071"/>
              <a:gd name="connsiteY147-7040" fmla="*/ 5031156 h 5795240"/>
              <a:gd name="connsiteX148-7041" fmla="*/ 7367299 w 12641071"/>
              <a:gd name="connsiteY148-7042" fmla="*/ 4974928 h 5795240"/>
              <a:gd name="connsiteX149-7043" fmla="*/ 7332905 w 12641071"/>
              <a:gd name="connsiteY149-7044" fmla="*/ 4903531 h 5795240"/>
              <a:gd name="connsiteX150-7045" fmla="*/ 7320958 w 12641071"/>
              <a:gd name="connsiteY150-7046" fmla="*/ 4870887 h 5795240"/>
              <a:gd name="connsiteX151-7047" fmla="*/ 7322174 w 12641071"/>
              <a:gd name="connsiteY151-7048" fmla="*/ 4872361 h 5795240"/>
              <a:gd name="connsiteX152-7049" fmla="*/ 7362630 w 12641071"/>
              <a:gd name="connsiteY152-7050" fmla="*/ 4938954 h 5795240"/>
              <a:gd name="connsiteX153-7051" fmla="*/ 7380779 w 12641071"/>
              <a:gd name="connsiteY153-7052" fmla="*/ 4976628 h 5795240"/>
              <a:gd name="connsiteX154-7053" fmla="*/ 7391210 w 12641071"/>
              <a:gd name="connsiteY154-7054" fmla="*/ 4977944 h 5795240"/>
              <a:gd name="connsiteX155-7055" fmla="*/ 7380780 w 12641071"/>
              <a:gd name="connsiteY155-7056" fmla="*/ 4976628 h 5795240"/>
              <a:gd name="connsiteX156-7057" fmla="*/ 7362631 w 12641071"/>
              <a:gd name="connsiteY156-7058" fmla="*/ 4938954 h 5795240"/>
              <a:gd name="connsiteX157-7059" fmla="*/ 7322175 w 12641071"/>
              <a:gd name="connsiteY157-7060" fmla="*/ 4872361 h 5795240"/>
              <a:gd name="connsiteX158-7061" fmla="*/ 7320959 w 12641071"/>
              <a:gd name="connsiteY158-7062" fmla="*/ 4870887 h 5795240"/>
              <a:gd name="connsiteX159-7063" fmla="*/ 7283811 w 12641071"/>
              <a:gd name="connsiteY159-7064" fmla="*/ 4769391 h 5795240"/>
              <a:gd name="connsiteX160-7065" fmla="*/ 7272112 w 12641071"/>
              <a:gd name="connsiteY160-7066" fmla="*/ 4718630 h 5795240"/>
              <a:gd name="connsiteX161-7067" fmla="*/ 7272111 w 12641071"/>
              <a:gd name="connsiteY161-7068" fmla="*/ 4718630 h 5795240"/>
              <a:gd name="connsiteX162-7069" fmla="*/ 7283810 w 12641071"/>
              <a:gd name="connsiteY162-7070" fmla="*/ 4769391 h 5795240"/>
              <a:gd name="connsiteX163-7071" fmla="*/ 7320958 w 12641071"/>
              <a:gd name="connsiteY163-7072" fmla="*/ 4870887 h 5795240"/>
              <a:gd name="connsiteX164-7073" fmla="*/ 7223551 w 12641071"/>
              <a:gd name="connsiteY164-7074" fmla="*/ 4752829 h 5795240"/>
              <a:gd name="connsiteX165-7075" fmla="*/ 6652445 w 12641071"/>
              <a:gd name="connsiteY165-7076" fmla="*/ 4516269 h 5795240"/>
              <a:gd name="connsiteX166-7077" fmla="*/ 6200873 w 12641071"/>
              <a:gd name="connsiteY166-7078" fmla="*/ 4654206 h 5795240"/>
              <a:gd name="connsiteX167-7079" fmla="*/ 6088813 w 12641071"/>
              <a:gd name="connsiteY167-7080" fmla="*/ 4746663 h 5795240"/>
              <a:gd name="connsiteX168-7081" fmla="*/ 6043019 w 12641071"/>
              <a:gd name="connsiteY168-7082" fmla="*/ 4807902 h 5795240"/>
              <a:gd name="connsiteX169-7083" fmla="*/ 6043021 w 12641071"/>
              <a:gd name="connsiteY169-7084" fmla="*/ 4807902 h 5795240"/>
              <a:gd name="connsiteX170-7085" fmla="*/ 6023271 w 12641071"/>
              <a:gd name="connsiteY170-7086" fmla="*/ 4834312 h 5795240"/>
              <a:gd name="connsiteX171-7087" fmla="*/ 5970678 w 12641071"/>
              <a:gd name="connsiteY171-7088" fmla="*/ 4892181 h 5795240"/>
              <a:gd name="connsiteX172-7089" fmla="*/ 5982717 w 12641071"/>
              <a:gd name="connsiteY172-7090" fmla="*/ 4872361 h 5795240"/>
              <a:gd name="connsiteX173-7091" fmla="*/ 5970675 w 12641071"/>
              <a:gd name="connsiteY173-7092" fmla="*/ 4892181 h 5795240"/>
              <a:gd name="connsiteX174-7093" fmla="*/ 5935320 w 12641071"/>
              <a:gd name="connsiteY174-7094" fmla="*/ 4931081 h 5795240"/>
              <a:gd name="connsiteX175-7095" fmla="*/ 4971763 w 12641071"/>
              <a:gd name="connsiteY175-7096" fmla="*/ 5330200 h 5795240"/>
              <a:gd name="connsiteX176-7097" fmla="*/ 3716172 w 12641071"/>
              <a:gd name="connsiteY176-7098" fmla="*/ 4497938 h 5795240"/>
              <a:gd name="connsiteX177-7099" fmla="*/ 3710773 w 12641071"/>
              <a:gd name="connsiteY177-7100" fmla="*/ 4483182 h 5795240"/>
              <a:gd name="connsiteX178-7101" fmla="*/ 3710773 w 12641071"/>
              <a:gd name="connsiteY178-7102" fmla="*/ 4483181 h 5795240"/>
              <a:gd name="connsiteX179-7103" fmla="*/ 3674984 w 12641071"/>
              <a:gd name="connsiteY179-7104" fmla="*/ 4385402 h 5795240"/>
              <a:gd name="connsiteX180-7105" fmla="*/ 3670349 w 12641071"/>
              <a:gd name="connsiteY180-7106" fmla="*/ 4372742 h 5795240"/>
              <a:gd name="connsiteX181-7107" fmla="*/ 3659438 w 12641071"/>
              <a:gd name="connsiteY181-7108" fmla="*/ 4330309 h 5795240"/>
              <a:gd name="connsiteX182-7109" fmla="*/ 3672084 w 12641071"/>
              <a:gd name="connsiteY182-7110" fmla="*/ 4353606 h 5795240"/>
              <a:gd name="connsiteX183-7111" fmla="*/ 3659440 w 12641071"/>
              <a:gd name="connsiteY183-7112" fmla="*/ 4330309 h 5795240"/>
              <a:gd name="connsiteX184-7113" fmla="*/ 3613217 w 12641071"/>
              <a:gd name="connsiteY184-7114" fmla="*/ 4245153 h 5795240"/>
              <a:gd name="connsiteX185-7115" fmla="*/ 3083792 w 12641071"/>
              <a:gd name="connsiteY185-7116" fmla="*/ 3963660 h 5795240"/>
              <a:gd name="connsiteX186-7117" fmla="*/ 2835272 w 12641071"/>
              <a:gd name="connsiteY186-7118" fmla="*/ 4013833 h 5795240"/>
              <a:gd name="connsiteX187-7119" fmla="*/ 2820214 w 12641071"/>
              <a:gd name="connsiteY187-7120" fmla="*/ 4022007 h 5795240"/>
              <a:gd name="connsiteX188-7121" fmla="*/ 2820212 w 12641071"/>
              <a:gd name="connsiteY188-7122" fmla="*/ 4022008 h 5795240"/>
              <a:gd name="connsiteX189-7123" fmla="*/ 2820206 w 12641071"/>
              <a:gd name="connsiteY189-7124" fmla="*/ 4022011 h 5795240"/>
              <a:gd name="connsiteX190-7125" fmla="*/ 2813481 w 12641071"/>
              <a:gd name="connsiteY190-7126" fmla="*/ 4027041 h 5795240"/>
              <a:gd name="connsiteX191-7127" fmla="*/ 2762875 w 12641071"/>
              <a:gd name="connsiteY191-7128" fmla="*/ 4057784 h 5795240"/>
              <a:gd name="connsiteX192-7129" fmla="*/ 2762878 w 12641071"/>
              <a:gd name="connsiteY192-7130" fmla="*/ 4057784 h 5795240"/>
              <a:gd name="connsiteX193-7131" fmla="*/ 2694694 w 12641071"/>
              <a:gd name="connsiteY193-7132" fmla="*/ 4099208 h 5795240"/>
              <a:gd name="connsiteX194-7133" fmla="*/ 2726822 w 12641071"/>
              <a:gd name="connsiteY194-7134" fmla="*/ 4072700 h 5795240"/>
              <a:gd name="connsiteX195-7135" fmla="*/ 2757719 w 12641071"/>
              <a:gd name="connsiteY195-7136" fmla="*/ 4055929 h 5795240"/>
              <a:gd name="connsiteX196-7137" fmla="*/ 2757718 w 12641071"/>
              <a:gd name="connsiteY196-7138" fmla="*/ 4055928 h 5795240"/>
              <a:gd name="connsiteX197-7139" fmla="*/ 2726820 w 12641071"/>
              <a:gd name="connsiteY197-7140" fmla="*/ 4072700 h 5795240"/>
              <a:gd name="connsiteX198-7141" fmla="*/ 2694692 w 12641071"/>
              <a:gd name="connsiteY198-7142" fmla="*/ 4099208 h 5795240"/>
              <a:gd name="connsiteX199-7143" fmla="*/ 2664698 w 12641071"/>
              <a:gd name="connsiteY199-7144" fmla="*/ 4117431 h 5795240"/>
              <a:gd name="connsiteX200-7145" fmla="*/ 1804544 w 12641071"/>
              <a:gd name="connsiteY200-7146" fmla="*/ 4335229 h 5795240"/>
              <a:gd name="connsiteX201-7147" fmla="*/ 0 w 12641071"/>
              <a:gd name="connsiteY201-7148" fmla="*/ 2530685 h 5795240"/>
              <a:gd name="connsiteX202-7149" fmla="*/ 1804544 w 12641071"/>
              <a:gd name="connsiteY202-7150" fmla="*/ 726143 h 5795240"/>
              <a:gd name="connsiteX203-7151" fmla="*/ 3080549 w 12641071"/>
              <a:gd name="connsiteY203-7152" fmla="*/ 1254682 h 5795240"/>
              <a:gd name="connsiteX204-7153" fmla="*/ 3234533 w 12641071"/>
              <a:gd name="connsiteY204-7154" fmla="*/ 1432995 h 5795240"/>
              <a:gd name="connsiteX205-7155" fmla="*/ 3268676 w 12641071"/>
              <a:gd name="connsiteY205-7156" fmla="*/ 1461167 h 5795240"/>
              <a:gd name="connsiteX206-7157" fmla="*/ 3565826 w 12641071"/>
              <a:gd name="connsiteY206-7158" fmla="*/ 1551935 h 5795240"/>
              <a:gd name="connsiteX207-7159" fmla="*/ 4086504 w 12641071"/>
              <a:gd name="connsiteY207-7160" fmla="*/ 1127574 h 5795240"/>
              <a:gd name="connsiteX208-7161" fmla="*/ 4094702 w 12641071"/>
              <a:gd name="connsiteY208-7162" fmla="*/ 1046255 h 5795240"/>
              <a:gd name="connsiteX209-7163" fmla="*/ 4101065 w 12641071"/>
              <a:gd name="connsiteY209-7164" fmla="*/ 1044040 h 5795240"/>
              <a:gd name="connsiteX210-7165" fmla="*/ 4097301 w 12641071"/>
              <a:gd name="connsiteY210-7166" fmla="*/ 1118570 h 5795240"/>
              <a:gd name="connsiteX211-7167" fmla="*/ 4101065 w 12641071"/>
              <a:gd name="connsiteY211-7168" fmla="*/ 1044042 h 5795240"/>
              <a:gd name="connsiteX212-7169" fmla="*/ 4206937 w 12641071"/>
              <a:gd name="connsiteY212-7170" fmla="*/ 1007188 h 5795240"/>
              <a:gd name="connsiteX213-7171" fmla="*/ 4206937 w 12641071"/>
              <a:gd name="connsiteY213-7172" fmla="*/ 1007186 h 5795240"/>
              <a:gd name="connsiteX214-7173" fmla="*/ 4101067 w 12641071"/>
              <a:gd name="connsiteY214-7174" fmla="*/ 1044040 h 5795240"/>
              <a:gd name="connsiteX215-7175" fmla="*/ 4103078 w 12641071"/>
              <a:gd name="connsiteY215-7176" fmla="*/ 1004204 h 5795240"/>
              <a:gd name="connsiteX216-7177" fmla="*/ 5215874 w 12641071"/>
              <a:gd name="connsiteY216-7178" fmla="*/ 0 h 5795240"/>
              <a:gd name="connsiteX0-7179" fmla="*/ 5964869 w 12641071"/>
              <a:gd name="connsiteY0-7180" fmla="*/ 4795171 h 5795240"/>
              <a:gd name="connsiteX1-7181" fmla="*/ 6019264 w 12641071"/>
              <a:gd name="connsiteY1-7182" fmla="*/ 4804905 h 5795240"/>
              <a:gd name="connsiteX2-7183" fmla="*/ 6036570 w 12641071"/>
              <a:gd name="connsiteY2-7184" fmla="*/ 4807089 h 5795240"/>
              <a:gd name="connsiteX3-7185" fmla="*/ 6019265 w 12641071"/>
              <a:gd name="connsiteY3-7186" fmla="*/ 4804905 h 5795240"/>
              <a:gd name="connsiteX4-7187" fmla="*/ 5964869 w 12641071"/>
              <a:gd name="connsiteY4-7188" fmla="*/ 4795171 h 5795240"/>
              <a:gd name="connsiteX5-7189" fmla="*/ 3682364 w 12641071"/>
              <a:gd name="connsiteY5-7190" fmla="*/ 4386723 h 5795240"/>
              <a:gd name="connsiteX6-7191" fmla="*/ 3772428 w 12641071"/>
              <a:gd name="connsiteY6-7192" fmla="*/ 4402840 h 5795240"/>
              <a:gd name="connsiteX7-7193" fmla="*/ 3772428 w 12641071"/>
              <a:gd name="connsiteY7-7194" fmla="*/ 4402840 h 5795240"/>
              <a:gd name="connsiteX8-7195" fmla="*/ 3682364 w 12641071"/>
              <a:gd name="connsiteY8-7196" fmla="*/ 4386723 h 5795240"/>
              <a:gd name="connsiteX9-7197" fmla="*/ 6034389 w 12641071"/>
              <a:gd name="connsiteY9-7198" fmla="*/ 371047 h 5795240"/>
              <a:gd name="connsiteX10-7199" fmla="*/ 5912002 w 12641071"/>
              <a:gd name="connsiteY10-7200" fmla="*/ 413650 h 5795240"/>
              <a:gd name="connsiteX11-7201" fmla="*/ 5912002 w 12641071"/>
              <a:gd name="connsiteY11-7202" fmla="*/ 413650 h 5795240"/>
              <a:gd name="connsiteX12-7203" fmla="*/ 6034389 w 12641071"/>
              <a:gd name="connsiteY12-7204" fmla="*/ 371047 h 5795240"/>
              <a:gd name="connsiteX13-7205" fmla="*/ 5215874 w 12641071"/>
              <a:gd name="connsiteY13-7206" fmla="*/ 0 h 5795240"/>
              <a:gd name="connsiteX14-7207" fmla="*/ 5927386 w 12641071"/>
              <a:gd name="connsiteY14-7208" fmla="*/ 255427 h 5795240"/>
              <a:gd name="connsiteX15-7209" fmla="*/ 5974443 w 12641071"/>
              <a:gd name="connsiteY15-7210" fmla="*/ 298195 h 5795240"/>
              <a:gd name="connsiteX16-7211" fmla="*/ 5974448 w 12641071"/>
              <a:gd name="connsiteY16-7212" fmla="*/ 298200 h 5795240"/>
              <a:gd name="connsiteX17-7213" fmla="*/ 6006819 w 12641071"/>
              <a:gd name="connsiteY17-7214" fmla="*/ 327622 h 5795240"/>
              <a:gd name="connsiteX18-7215" fmla="*/ 6043427 w 12641071"/>
              <a:gd name="connsiteY18-7216" fmla="*/ 367901 h 5795240"/>
              <a:gd name="connsiteX19-7217" fmla="*/ 6043429 w 12641071"/>
              <a:gd name="connsiteY19-7218" fmla="*/ 367901 h 5795240"/>
              <a:gd name="connsiteX20-7219" fmla="*/ 6079014 w 12641071"/>
              <a:gd name="connsiteY20-7220" fmla="*/ 407056 h 5795240"/>
              <a:gd name="connsiteX21-7221" fmla="*/ 6105193 w 12641071"/>
              <a:gd name="connsiteY21-7222" fmla="*/ 442067 h 5795240"/>
              <a:gd name="connsiteX22-7223" fmla="*/ 6069206 w 12641071"/>
              <a:gd name="connsiteY22-7224" fmla="*/ 409359 h 5795240"/>
              <a:gd name="connsiteX23-7225" fmla="*/ 6105193 w 12641071"/>
              <a:gd name="connsiteY23-7226" fmla="*/ 442069 h 5795240"/>
              <a:gd name="connsiteX24-7227" fmla="*/ 6143408 w 12641071"/>
              <a:gd name="connsiteY24-7228" fmla="*/ 493169 h 5795240"/>
              <a:gd name="connsiteX25-7229" fmla="*/ 6143427 w 12641071"/>
              <a:gd name="connsiteY25-7230" fmla="*/ 493200 h 5795240"/>
              <a:gd name="connsiteX26-7231" fmla="*/ 6215965 w 12641071"/>
              <a:gd name="connsiteY26-7232" fmla="*/ 619406 h 5795240"/>
              <a:gd name="connsiteX27-7233" fmla="*/ 6234035 w 12641071"/>
              <a:gd name="connsiteY27-7234" fmla="*/ 658746 h 5795240"/>
              <a:gd name="connsiteX28-7235" fmla="*/ 6274009 w 12641071"/>
              <a:gd name="connsiteY28-7236" fmla="*/ 760197 h 5795240"/>
              <a:gd name="connsiteX29-7237" fmla="*/ 6287839 w 12641071"/>
              <a:gd name="connsiteY29-7238" fmla="*/ 801938 h 5795240"/>
              <a:gd name="connsiteX30-7239" fmla="*/ 6321546 w 12641071"/>
              <a:gd name="connsiteY30-7240" fmla="*/ 948207 h 5795240"/>
              <a:gd name="connsiteX31-7241" fmla="*/ 6321550 w 12641071"/>
              <a:gd name="connsiteY31-7242" fmla="*/ 948224 h 5795240"/>
              <a:gd name="connsiteX32-7243" fmla="*/ 6334438 w 12641071"/>
              <a:gd name="connsiteY32-7244" fmla="*/ 1118571 h 5795240"/>
              <a:gd name="connsiteX33-7245" fmla="*/ 6334438 w 12641071"/>
              <a:gd name="connsiteY33-7246" fmla="*/ 1118570 h 5795240"/>
              <a:gd name="connsiteX34-7247" fmla="*/ 6321550 w 12641071"/>
              <a:gd name="connsiteY34-7248" fmla="*/ 948222 h 5795240"/>
              <a:gd name="connsiteX35-7249" fmla="*/ 6321546 w 12641071"/>
              <a:gd name="connsiteY35-7250" fmla="*/ 948207 h 5795240"/>
              <a:gd name="connsiteX36-7251" fmla="*/ 6295696 w 12641071"/>
              <a:gd name="connsiteY36-7252" fmla="*/ 825653 h 5795240"/>
              <a:gd name="connsiteX37-7253" fmla="*/ 6287839 w 12641071"/>
              <a:gd name="connsiteY37-7254" fmla="*/ 801938 h 5795240"/>
              <a:gd name="connsiteX38-7255" fmla="*/ 6284151 w 12641071"/>
              <a:gd name="connsiteY38-7256" fmla="*/ 785941 h 5795240"/>
              <a:gd name="connsiteX39-7257" fmla="*/ 6274009 w 12641071"/>
              <a:gd name="connsiteY39-7258" fmla="*/ 760197 h 5795240"/>
              <a:gd name="connsiteX40-7259" fmla="*/ 6256852 w 12641071"/>
              <a:gd name="connsiteY40-7260" fmla="*/ 708420 h 5795240"/>
              <a:gd name="connsiteX41-7261" fmla="*/ 6234035 w 12641071"/>
              <a:gd name="connsiteY41-7262" fmla="*/ 658746 h 5795240"/>
              <a:gd name="connsiteX42-7263" fmla="*/ 6224136 w 12641071"/>
              <a:gd name="connsiteY42-7264" fmla="*/ 633624 h 5795240"/>
              <a:gd name="connsiteX43-7265" fmla="*/ 6215965 w 12641071"/>
              <a:gd name="connsiteY43-7266" fmla="*/ 619406 h 5795240"/>
              <a:gd name="connsiteX44-7267" fmla="*/ 6205824 w 12641071"/>
              <a:gd name="connsiteY44-7268" fmla="*/ 597325 h 5795240"/>
              <a:gd name="connsiteX45-7269" fmla="*/ 6143427 w 12641071"/>
              <a:gd name="connsiteY45-7270" fmla="*/ 493200 h 5795240"/>
              <a:gd name="connsiteX46-7271" fmla="*/ 6143408 w 12641071"/>
              <a:gd name="connsiteY46-7272" fmla="*/ 493167 h 5795240"/>
              <a:gd name="connsiteX47-7273" fmla="*/ 6105193 w 12641071"/>
              <a:gd name="connsiteY47-7274" fmla="*/ 442067 h 5795240"/>
              <a:gd name="connsiteX48-7275" fmla="*/ 6141460 w 12641071"/>
              <a:gd name="connsiteY48-7276" fmla="*/ 475027 h 5795240"/>
              <a:gd name="connsiteX49-7277" fmla="*/ 6788665 w 12641071"/>
              <a:gd name="connsiteY49-7278" fmla="*/ 707369 h 5795240"/>
              <a:gd name="connsiteX50-7279" fmla="*/ 7184710 w 12641071"/>
              <a:gd name="connsiteY50-7280" fmla="*/ 627411 h 5795240"/>
              <a:gd name="connsiteX51-7281" fmla="*/ 7264545 w 12641071"/>
              <a:gd name="connsiteY51-7282" fmla="*/ 588952 h 5795240"/>
              <a:gd name="connsiteX52-7283" fmla="*/ 7213686 w 12641071"/>
              <a:gd name="connsiteY52-7284" fmla="*/ 626983 h 5795240"/>
              <a:gd name="connsiteX53-7285" fmla="*/ 7128319 w 12641071"/>
              <a:gd name="connsiteY53-7286" fmla="*/ 705504 h 5795240"/>
              <a:gd name="connsiteX54-7287" fmla="*/ 7083110 w 12641071"/>
              <a:gd name="connsiteY54-7288" fmla="*/ 757072 h 5795240"/>
              <a:gd name="connsiteX55-7289" fmla="*/ 7083111 w 12641071"/>
              <a:gd name="connsiteY55-7290" fmla="*/ 757072 h 5795240"/>
              <a:gd name="connsiteX56-7291" fmla="*/ 7128319 w 12641071"/>
              <a:gd name="connsiteY56-7292" fmla="*/ 705506 h 5795240"/>
              <a:gd name="connsiteX57-7293" fmla="*/ 7213686 w 12641071"/>
              <a:gd name="connsiteY57-7294" fmla="*/ 626984 h 5795240"/>
              <a:gd name="connsiteX58-7295" fmla="*/ 7264545 w 12641071"/>
              <a:gd name="connsiteY58-7296" fmla="*/ 588953 h 5795240"/>
              <a:gd name="connsiteX59-7297" fmla="*/ 7273651 w 12641071"/>
              <a:gd name="connsiteY59-7298" fmla="*/ 584566 h 5795240"/>
              <a:gd name="connsiteX60-7299" fmla="*/ 7314851 w 12641071"/>
              <a:gd name="connsiteY60-7300" fmla="*/ 559537 h 5795240"/>
              <a:gd name="connsiteX61-7301" fmla="*/ 7354131 w 12641071"/>
              <a:gd name="connsiteY61-7302" fmla="*/ 565467 h 5795240"/>
              <a:gd name="connsiteX62-7303" fmla="*/ 7429608 w 12641071"/>
              <a:gd name="connsiteY62-7304" fmla="*/ 586051 h 5795240"/>
              <a:gd name="connsiteX63-7305" fmla="*/ 7429611 w 12641071"/>
              <a:gd name="connsiteY63-7306" fmla="*/ 586050 h 5795240"/>
              <a:gd name="connsiteX64-7307" fmla="*/ 7354132 w 12641071"/>
              <a:gd name="connsiteY64-7308" fmla="*/ 565465 h 5795240"/>
              <a:gd name="connsiteX65-7309" fmla="*/ 7314853 w 12641071"/>
              <a:gd name="connsiteY65-7310" fmla="*/ 559536 h 5795240"/>
              <a:gd name="connsiteX66-7311" fmla="*/ 7314851 w 12641071"/>
              <a:gd name="connsiteY66-7312" fmla="*/ 559537 h 5795240"/>
              <a:gd name="connsiteX67-7313" fmla="*/ 7314849 w 12641071"/>
              <a:gd name="connsiteY67-7314" fmla="*/ 559537 h 5795240"/>
              <a:gd name="connsiteX68-7315" fmla="*/ 7273651 w 12641071"/>
              <a:gd name="connsiteY68-7316" fmla="*/ 584565 h 5795240"/>
              <a:gd name="connsiteX69-7317" fmla="*/ 7264545 w 12641071"/>
              <a:gd name="connsiteY69-7318" fmla="*/ 588952 h 5795240"/>
              <a:gd name="connsiteX70-7319" fmla="*/ 7296407 w 12641071"/>
              <a:gd name="connsiteY70-7320" fmla="*/ 565126 h 5795240"/>
              <a:gd name="connsiteX71-7321" fmla="*/ 7307447 w 12641071"/>
              <a:gd name="connsiteY71-7322" fmla="*/ 558419 h 5795240"/>
              <a:gd name="connsiteX72-7323" fmla="*/ 7307450 w 12641071"/>
              <a:gd name="connsiteY72-7324" fmla="*/ 558419 h 5795240"/>
              <a:gd name="connsiteX73-7325" fmla="*/ 7385004 w 12641071"/>
              <a:gd name="connsiteY73-7326" fmla="*/ 511303 h 5795240"/>
              <a:gd name="connsiteX74-7327" fmla="*/ 7391626 w 12641071"/>
              <a:gd name="connsiteY74-7328" fmla="*/ 508114 h 5795240"/>
              <a:gd name="connsiteX75-7329" fmla="*/ 7391631 w 12641071"/>
              <a:gd name="connsiteY75-7330" fmla="*/ 508110 h 5795240"/>
              <a:gd name="connsiteX76-7331" fmla="*/ 7478934 w 12641071"/>
              <a:gd name="connsiteY76-7332" fmla="*/ 466053 h 5795240"/>
              <a:gd name="connsiteX77-7333" fmla="*/ 7897193 w 12641071"/>
              <a:gd name="connsiteY77-7334" fmla="*/ 381611 h 5795240"/>
              <a:gd name="connsiteX78-7335" fmla="*/ 8788216 w 12641071"/>
              <a:gd name="connsiteY78-7336" fmla="*/ 855364 h 5795240"/>
              <a:gd name="connsiteX79-7337" fmla="*/ 8832362 w 12641071"/>
              <a:gd name="connsiteY79-7338" fmla="*/ 928030 h 5795240"/>
              <a:gd name="connsiteX80-7339" fmla="*/ 8832362 w 12641071"/>
              <a:gd name="connsiteY80-7340" fmla="*/ 928033 h 5795240"/>
              <a:gd name="connsiteX81-7341" fmla="*/ 8842040 w 12641071"/>
              <a:gd name="connsiteY81-7342" fmla="*/ 943961 h 5795240"/>
              <a:gd name="connsiteX82-7343" fmla="*/ 8856144 w 12641071"/>
              <a:gd name="connsiteY82-7344" fmla="*/ 973241 h 5795240"/>
              <a:gd name="connsiteX83-7345" fmla="*/ 8856145 w 12641071"/>
              <a:gd name="connsiteY83-7346" fmla="*/ 973241 h 5795240"/>
              <a:gd name="connsiteX84-7347" fmla="*/ 8878117 w 12641071"/>
              <a:gd name="connsiteY84-7348" fmla="*/ 1018851 h 5795240"/>
              <a:gd name="connsiteX85-7349" fmla="*/ 8877719 w 12641071"/>
              <a:gd name="connsiteY85-7350" fmla="*/ 1018369 h 5795240"/>
              <a:gd name="connsiteX86-7351" fmla="*/ 8853250 w 12641071"/>
              <a:gd name="connsiteY86-7352" fmla="*/ 973288 h 5795240"/>
              <a:gd name="connsiteX87-7353" fmla="*/ 8853249 w 12641071"/>
              <a:gd name="connsiteY87-7354" fmla="*/ 973288 h 5795240"/>
              <a:gd name="connsiteX88-7355" fmla="*/ 8853248 w 12641071"/>
              <a:gd name="connsiteY88-7356" fmla="*/ 973287 h 5795240"/>
              <a:gd name="connsiteX89-7357" fmla="*/ 8849677 w 12641071"/>
              <a:gd name="connsiteY89-7358" fmla="*/ 973341 h 5795240"/>
              <a:gd name="connsiteX90-7359" fmla="*/ 8641543 w 12641071"/>
              <a:gd name="connsiteY90-7360" fmla="*/ 916577 h 5795240"/>
              <a:gd name="connsiteX91-7361" fmla="*/ 8641545 w 12641071"/>
              <a:gd name="connsiteY91-7362" fmla="*/ 916580 h 5795240"/>
              <a:gd name="connsiteX92-7363" fmla="*/ 8849676 w 12641071"/>
              <a:gd name="connsiteY92-7364" fmla="*/ 973343 h 5795240"/>
              <a:gd name="connsiteX93-7365" fmla="*/ 8853248 w 12641071"/>
              <a:gd name="connsiteY93-7366" fmla="*/ 973288 h 5795240"/>
              <a:gd name="connsiteX94-7367" fmla="*/ 8877719 w 12641071"/>
              <a:gd name="connsiteY94-7368" fmla="*/ 1018371 h 5795240"/>
              <a:gd name="connsiteX95-7369" fmla="*/ 8878116 w 12641071"/>
              <a:gd name="connsiteY95-7370" fmla="*/ 1018851 h 5795240"/>
              <a:gd name="connsiteX96-7371" fmla="*/ 8887288 w 12641071"/>
              <a:gd name="connsiteY96-7372" fmla="*/ 1037892 h 5795240"/>
              <a:gd name="connsiteX97-7373" fmla="*/ 8949899 w 12641071"/>
              <a:gd name="connsiteY97-7374" fmla="*/ 1239592 h 5795240"/>
              <a:gd name="connsiteX98-7375" fmla="*/ 8968437 w 12641071"/>
              <a:gd name="connsiteY98-7376" fmla="*/ 1423482 h 5795240"/>
              <a:gd name="connsiteX99-7377" fmla="*/ 8949899 w 12641071"/>
              <a:gd name="connsiteY99-7378" fmla="*/ 1239591 h 5795240"/>
              <a:gd name="connsiteX100-7379" fmla="*/ 8887288 w 12641071"/>
              <a:gd name="connsiteY100-7380" fmla="*/ 1037890 h 5795240"/>
              <a:gd name="connsiteX101-7381" fmla="*/ 8878116 w 12641071"/>
              <a:gd name="connsiteY101-7382" fmla="*/ 1018851 h 5795240"/>
              <a:gd name="connsiteX102-7383" fmla="*/ 8931285 w 12641071"/>
              <a:gd name="connsiteY102-7384" fmla="*/ 1083292 h 5795240"/>
              <a:gd name="connsiteX103-7385" fmla="*/ 9241478 w 12641071"/>
              <a:gd name="connsiteY103-7386" fmla="*/ 1211778 h 5795240"/>
              <a:gd name="connsiteX104-7387" fmla="*/ 9605238 w 12641071"/>
              <a:gd name="connsiteY104-7388" fmla="*/ 1018369 h 5795240"/>
              <a:gd name="connsiteX105-7389" fmla="*/ 9636247 w 12641071"/>
              <a:gd name="connsiteY105-7390" fmla="*/ 961241 h 5795240"/>
              <a:gd name="connsiteX106-7391" fmla="*/ 9641995 w 12641071"/>
              <a:gd name="connsiteY106-7392" fmla="*/ 961152 h 5795240"/>
              <a:gd name="connsiteX107-7393" fmla="*/ 9584939 w 12641071"/>
              <a:gd name="connsiteY107-7394" fmla="*/ 1079594 h 5795240"/>
              <a:gd name="connsiteX108-7395" fmla="*/ 9546257 w 12641071"/>
              <a:gd name="connsiteY108-7396" fmla="*/ 1204206 h 5795240"/>
              <a:gd name="connsiteX109-7397" fmla="*/ 9584939 w 12641071"/>
              <a:gd name="connsiteY109-7398" fmla="*/ 1079596 h 5795240"/>
              <a:gd name="connsiteX110-7399" fmla="*/ 9641995 w 12641071"/>
              <a:gd name="connsiteY110-7400" fmla="*/ 961153 h 5795240"/>
              <a:gd name="connsiteX111-7401" fmla="*/ 9653069 w 12641071"/>
              <a:gd name="connsiteY111-7402" fmla="*/ 960983 h 5795240"/>
              <a:gd name="connsiteX112-7403" fmla="*/ 9801564 w 12641071"/>
              <a:gd name="connsiteY112-7404" fmla="*/ 1196828 h 5795240"/>
              <a:gd name="connsiteX113-7405" fmla="*/ 9801566 w 12641071"/>
              <a:gd name="connsiteY113-7406" fmla="*/ 1196828 h 5795240"/>
              <a:gd name="connsiteX114-7407" fmla="*/ 9653070 w 12641071"/>
              <a:gd name="connsiteY114-7408" fmla="*/ 960982 h 5795240"/>
              <a:gd name="connsiteX115-7409" fmla="*/ 9641996 w 12641071"/>
              <a:gd name="connsiteY115-7410" fmla="*/ 961152 h 5795240"/>
              <a:gd name="connsiteX116-7411" fmla="*/ 9651917 w 12641071"/>
              <a:gd name="connsiteY116-7412" fmla="*/ 940556 h 5795240"/>
              <a:gd name="connsiteX117-7413" fmla="*/ 11050508 w 12641071"/>
              <a:gd name="connsiteY117-7414" fmla="*/ 108150 h 5795240"/>
              <a:gd name="connsiteX118-7415" fmla="*/ 12641071 w 12641071"/>
              <a:gd name="connsiteY118-7416" fmla="*/ 1698711 h 5795240"/>
              <a:gd name="connsiteX119-7417" fmla="*/ 11371062 w 12641071"/>
              <a:gd name="connsiteY119-7418" fmla="*/ 3256960 h 5795240"/>
              <a:gd name="connsiteX120-7419" fmla="*/ 11215953 w 12641071"/>
              <a:gd name="connsiteY120-7420" fmla="*/ 3280632 h 5795240"/>
              <a:gd name="connsiteX121-7421" fmla="*/ 11142318 w 12641071"/>
              <a:gd name="connsiteY121-7422" fmla="*/ 3276914 h 5795240"/>
              <a:gd name="connsiteX122-7423" fmla="*/ 11215952 w 12641071"/>
              <a:gd name="connsiteY122-7424" fmla="*/ 3280632 h 5795240"/>
              <a:gd name="connsiteX123-7425" fmla="*/ 11213133 w 12641071"/>
              <a:gd name="connsiteY123-7426" fmla="*/ 3281062 h 5795240"/>
              <a:gd name="connsiteX124-7427" fmla="*/ 11116921 w 12641071"/>
              <a:gd name="connsiteY124-7428" fmla="*/ 3285921 h 5795240"/>
              <a:gd name="connsiteX125-7429" fmla="*/ 11050507 w 12641071"/>
              <a:gd name="connsiteY125-7430" fmla="*/ 3289274 h 5795240"/>
              <a:gd name="connsiteX126-7431" fmla="*/ 11006292 w 12641071"/>
              <a:gd name="connsiteY126-7432" fmla="*/ 3287041 h 5795240"/>
              <a:gd name="connsiteX127-7433" fmla="*/ 10937101 w 12641071"/>
              <a:gd name="connsiteY127-7434" fmla="*/ 3297601 h 5795240"/>
              <a:gd name="connsiteX128-7435" fmla="*/ 10144740 w 12641071"/>
              <a:gd name="connsiteY128-7436" fmla="*/ 4089962 h 5795240"/>
              <a:gd name="connsiteX129-7437" fmla="*/ 10130374 w 12641071"/>
              <a:gd name="connsiteY129-7438" fmla="*/ 4184101 h 5795240"/>
              <a:gd name="connsiteX130-7439" fmla="*/ 10130375 w 12641071"/>
              <a:gd name="connsiteY130-7440" fmla="*/ 4184103 h 5795240"/>
              <a:gd name="connsiteX131-7441" fmla="*/ 10130656 w 12641071"/>
              <a:gd name="connsiteY131-7442" fmla="*/ 4185950 h 5795240"/>
              <a:gd name="connsiteX132-7443" fmla="*/ 10138194 w 12641071"/>
              <a:gd name="connsiteY132-7444" fmla="*/ 4335228 h 5795240"/>
              <a:gd name="connsiteX133-7445" fmla="*/ 10137710 w 12641071"/>
              <a:gd name="connsiteY133-7446" fmla="*/ 4344822 h 5795240"/>
              <a:gd name="connsiteX134-7447" fmla="*/ 10133555 w 12641071"/>
              <a:gd name="connsiteY134-7448" fmla="*/ 4427096 h 5795240"/>
              <a:gd name="connsiteX135-7449" fmla="*/ 10129312 w 12641071"/>
              <a:gd name="connsiteY135-7450" fmla="*/ 4399289 h 5795240"/>
              <a:gd name="connsiteX136-7451" fmla="*/ 10126797 w 12641071"/>
              <a:gd name="connsiteY136-7452" fmla="*/ 4349498 h 5795240"/>
              <a:gd name="connsiteX137-7453" fmla="*/ 10126796 w 12641071"/>
              <a:gd name="connsiteY137-7454" fmla="*/ 4349498 h 5795240"/>
              <a:gd name="connsiteX138-7455" fmla="*/ 10129311 w 12641071"/>
              <a:gd name="connsiteY138-7456" fmla="*/ 4399289 h 5795240"/>
              <a:gd name="connsiteX139-7457" fmla="*/ 10133554 w 12641071"/>
              <a:gd name="connsiteY139-7458" fmla="*/ 4427096 h 5795240"/>
              <a:gd name="connsiteX140-7459" fmla="*/ 10130656 w 12641071"/>
              <a:gd name="connsiteY140-7460" fmla="*/ 4484506 h 5795240"/>
              <a:gd name="connsiteX141-7461" fmla="*/ 8678182 w 12641071"/>
              <a:gd name="connsiteY141-7462" fmla="*/ 5795240 h 5795240"/>
              <a:gd name="connsiteX142-7463" fmla="*/ 7467518 w 12641071"/>
              <a:gd name="connsiteY142-7464" fmla="*/ 5151535 h 5795240"/>
              <a:gd name="connsiteX143-7465" fmla="*/ 7419945 w 12641071"/>
              <a:gd name="connsiteY143-7466" fmla="*/ 5073228 h 5795240"/>
              <a:gd name="connsiteX144-7467" fmla="*/ 7394386 w 12641071"/>
              <a:gd name="connsiteY144-7468" fmla="*/ 5031156 h 5795240"/>
              <a:gd name="connsiteX145-7469" fmla="*/ 7367299 w 12641071"/>
              <a:gd name="connsiteY145-7470" fmla="*/ 4974928 h 5795240"/>
              <a:gd name="connsiteX146-7471" fmla="*/ 7332905 w 12641071"/>
              <a:gd name="connsiteY146-7472" fmla="*/ 4903531 h 5795240"/>
              <a:gd name="connsiteX147-7473" fmla="*/ 7320958 w 12641071"/>
              <a:gd name="connsiteY147-7474" fmla="*/ 4870887 h 5795240"/>
              <a:gd name="connsiteX148-7475" fmla="*/ 7322174 w 12641071"/>
              <a:gd name="connsiteY148-7476" fmla="*/ 4872361 h 5795240"/>
              <a:gd name="connsiteX149-7477" fmla="*/ 7362630 w 12641071"/>
              <a:gd name="connsiteY149-7478" fmla="*/ 4938954 h 5795240"/>
              <a:gd name="connsiteX150-7479" fmla="*/ 7380779 w 12641071"/>
              <a:gd name="connsiteY150-7480" fmla="*/ 4976628 h 5795240"/>
              <a:gd name="connsiteX151-7481" fmla="*/ 7391210 w 12641071"/>
              <a:gd name="connsiteY151-7482" fmla="*/ 4977944 h 5795240"/>
              <a:gd name="connsiteX152-7483" fmla="*/ 7380780 w 12641071"/>
              <a:gd name="connsiteY152-7484" fmla="*/ 4976628 h 5795240"/>
              <a:gd name="connsiteX153-7485" fmla="*/ 7362631 w 12641071"/>
              <a:gd name="connsiteY153-7486" fmla="*/ 4938954 h 5795240"/>
              <a:gd name="connsiteX154-7487" fmla="*/ 7322175 w 12641071"/>
              <a:gd name="connsiteY154-7488" fmla="*/ 4872361 h 5795240"/>
              <a:gd name="connsiteX155-7489" fmla="*/ 7320959 w 12641071"/>
              <a:gd name="connsiteY155-7490" fmla="*/ 4870887 h 5795240"/>
              <a:gd name="connsiteX156-7491" fmla="*/ 7283811 w 12641071"/>
              <a:gd name="connsiteY156-7492" fmla="*/ 4769391 h 5795240"/>
              <a:gd name="connsiteX157-7493" fmla="*/ 7272112 w 12641071"/>
              <a:gd name="connsiteY157-7494" fmla="*/ 4718630 h 5795240"/>
              <a:gd name="connsiteX158-7495" fmla="*/ 7272111 w 12641071"/>
              <a:gd name="connsiteY158-7496" fmla="*/ 4718630 h 5795240"/>
              <a:gd name="connsiteX159-7497" fmla="*/ 7283810 w 12641071"/>
              <a:gd name="connsiteY159-7498" fmla="*/ 4769391 h 5795240"/>
              <a:gd name="connsiteX160-7499" fmla="*/ 7320958 w 12641071"/>
              <a:gd name="connsiteY160-7500" fmla="*/ 4870887 h 5795240"/>
              <a:gd name="connsiteX161-7501" fmla="*/ 7223551 w 12641071"/>
              <a:gd name="connsiteY161-7502" fmla="*/ 4752829 h 5795240"/>
              <a:gd name="connsiteX162-7503" fmla="*/ 6652445 w 12641071"/>
              <a:gd name="connsiteY162-7504" fmla="*/ 4516269 h 5795240"/>
              <a:gd name="connsiteX163-7505" fmla="*/ 6200873 w 12641071"/>
              <a:gd name="connsiteY163-7506" fmla="*/ 4654206 h 5795240"/>
              <a:gd name="connsiteX164-7507" fmla="*/ 6088813 w 12641071"/>
              <a:gd name="connsiteY164-7508" fmla="*/ 4746663 h 5795240"/>
              <a:gd name="connsiteX165-7509" fmla="*/ 6043019 w 12641071"/>
              <a:gd name="connsiteY165-7510" fmla="*/ 4807902 h 5795240"/>
              <a:gd name="connsiteX166-7511" fmla="*/ 6043021 w 12641071"/>
              <a:gd name="connsiteY166-7512" fmla="*/ 4807902 h 5795240"/>
              <a:gd name="connsiteX167-7513" fmla="*/ 6023271 w 12641071"/>
              <a:gd name="connsiteY167-7514" fmla="*/ 4834312 h 5795240"/>
              <a:gd name="connsiteX168-7515" fmla="*/ 5970678 w 12641071"/>
              <a:gd name="connsiteY168-7516" fmla="*/ 4892181 h 5795240"/>
              <a:gd name="connsiteX169-7517" fmla="*/ 5982717 w 12641071"/>
              <a:gd name="connsiteY169-7518" fmla="*/ 4872361 h 5795240"/>
              <a:gd name="connsiteX170-7519" fmla="*/ 5970675 w 12641071"/>
              <a:gd name="connsiteY170-7520" fmla="*/ 4892181 h 5795240"/>
              <a:gd name="connsiteX171-7521" fmla="*/ 5935320 w 12641071"/>
              <a:gd name="connsiteY171-7522" fmla="*/ 4931081 h 5795240"/>
              <a:gd name="connsiteX172-7523" fmla="*/ 4971763 w 12641071"/>
              <a:gd name="connsiteY172-7524" fmla="*/ 5330200 h 5795240"/>
              <a:gd name="connsiteX173-7525" fmla="*/ 3716172 w 12641071"/>
              <a:gd name="connsiteY173-7526" fmla="*/ 4497938 h 5795240"/>
              <a:gd name="connsiteX174-7527" fmla="*/ 3710773 w 12641071"/>
              <a:gd name="connsiteY174-7528" fmla="*/ 4483182 h 5795240"/>
              <a:gd name="connsiteX175-7529" fmla="*/ 3710773 w 12641071"/>
              <a:gd name="connsiteY175-7530" fmla="*/ 4483181 h 5795240"/>
              <a:gd name="connsiteX176-7531" fmla="*/ 3674984 w 12641071"/>
              <a:gd name="connsiteY176-7532" fmla="*/ 4385402 h 5795240"/>
              <a:gd name="connsiteX177-7533" fmla="*/ 3670349 w 12641071"/>
              <a:gd name="connsiteY177-7534" fmla="*/ 4372742 h 5795240"/>
              <a:gd name="connsiteX178-7535" fmla="*/ 3659438 w 12641071"/>
              <a:gd name="connsiteY178-7536" fmla="*/ 4330309 h 5795240"/>
              <a:gd name="connsiteX179-7537" fmla="*/ 3672084 w 12641071"/>
              <a:gd name="connsiteY179-7538" fmla="*/ 4353606 h 5795240"/>
              <a:gd name="connsiteX180-7539" fmla="*/ 3659440 w 12641071"/>
              <a:gd name="connsiteY180-7540" fmla="*/ 4330309 h 5795240"/>
              <a:gd name="connsiteX181-7541" fmla="*/ 3613217 w 12641071"/>
              <a:gd name="connsiteY181-7542" fmla="*/ 4245153 h 5795240"/>
              <a:gd name="connsiteX182-7543" fmla="*/ 3083792 w 12641071"/>
              <a:gd name="connsiteY182-7544" fmla="*/ 3963660 h 5795240"/>
              <a:gd name="connsiteX183-7545" fmla="*/ 2835272 w 12641071"/>
              <a:gd name="connsiteY183-7546" fmla="*/ 4013833 h 5795240"/>
              <a:gd name="connsiteX184-7547" fmla="*/ 2820214 w 12641071"/>
              <a:gd name="connsiteY184-7548" fmla="*/ 4022007 h 5795240"/>
              <a:gd name="connsiteX185-7549" fmla="*/ 2820212 w 12641071"/>
              <a:gd name="connsiteY185-7550" fmla="*/ 4022008 h 5795240"/>
              <a:gd name="connsiteX186-7551" fmla="*/ 2820206 w 12641071"/>
              <a:gd name="connsiteY186-7552" fmla="*/ 4022011 h 5795240"/>
              <a:gd name="connsiteX187-7553" fmla="*/ 2813481 w 12641071"/>
              <a:gd name="connsiteY187-7554" fmla="*/ 4027041 h 5795240"/>
              <a:gd name="connsiteX188-7555" fmla="*/ 2762875 w 12641071"/>
              <a:gd name="connsiteY188-7556" fmla="*/ 4057784 h 5795240"/>
              <a:gd name="connsiteX189-7557" fmla="*/ 2762878 w 12641071"/>
              <a:gd name="connsiteY189-7558" fmla="*/ 4057784 h 5795240"/>
              <a:gd name="connsiteX190-7559" fmla="*/ 2694694 w 12641071"/>
              <a:gd name="connsiteY190-7560" fmla="*/ 4099208 h 5795240"/>
              <a:gd name="connsiteX191-7561" fmla="*/ 2726822 w 12641071"/>
              <a:gd name="connsiteY191-7562" fmla="*/ 4072700 h 5795240"/>
              <a:gd name="connsiteX192-7563" fmla="*/ 2757719 w 12641071"/>
              <a:gd name="connsiteY192-7564" fmla="*/ 4055929 h 5795240"/>
              <a:gd name="connsiteX193-7565" fmla="*/ 2757718 w 12641071"/>
              <a:gd name="connsiteY193-7566" fmla="*/ 4055928 h 5795240"/>
              <a:gd name="connsiteX194-7567" fmla="*/ 2726820 w 12641071"/>
              <a:gd name="connsiteY194-7568" fmla="*/ 4072700 h 5795240"/>
              <a:gd name="connsiteX195-7569" fmla="*/ 2694692 w 12641071"/>
              <a:gd name="connsiteY195-7570" fmla="*/ 4099208 h 5795240"/>
              <a:gd name="connsiteX196-7571" fmla="*/ 2664698 w 12641071"/>
              <a:gd name="connsiteY196-7572" fmla="*/ 4117431 h 5795240"/>
              <a:gd name="connsiteX197-7573" fmla="*/ 1804544 w 12641071"/>
              <a:gd name="connsiteY197-7574" fmla="*/ 4335229 h 5795240"/>
              <a:gd name="connsiteX198-7575" fmla="*/ 0 w 12641071"/>
              <a:gd name="connsiteY198-7576" fmla="*/ 2530685 h 5795240"/>
              <a:gd name="connsiteX199-7577" fmla="*/ 1804544 w 12641071"/>
              <a:gd name="connsiteY199-7578" fmla="*/ 726143 h 5795240"/>
              <a:gd name="connsiteX200-7579" fmla="*/ 3080549 w 12641071"/>
              <a:gd name="connsiteY200-7580" fmla="*/ 1254682 h 5795240"/>
              <a:gd name="connsiteX201-7581" fmla="*/ 3234533 w 12641071"/>
              <a:gd name="connsiteY201-7582" fmla="*/ 1432995 h 5795240"/>
              <a:gd name="connsiteX202-7583" fmla="*/ 3268676 w 12641071"/>
              <a:gd name="connsiteY202-7584" fmla="*/ 1461167 h 5795240"/>
              <a:gd name="connsiteX203-7585" fmla="*/ 3565826 w 12641071"/>
              <a:gd name="connsiteY203-7586" fmla="*/ 1551935 h 5795240"/>
              <a:gd name="connsiteX204-7587" fmla="*/ 4086504 w 12641071"/>
              <a:gd name="connsiteY204-7588" fmla="*/ 1127574 h 5795240"/>
              <a:gd name="connsiteX205-7589" fmla="*/ 4094702 w 12641071"/>
              <a:gd name="connsiteY205-7590" fmla="*/ 1046255 h 5795240"/>
              <a:gd name="connsiteX206-7591" fmla="*/ 4101065 w 12641071"/>
              <a:gd name="connsiteY206-7592" fmla="*/ 1044040 h 5795240"/>
              <a:gd name="connsiteX207-7593" fmla="*/ 4097301 w 12641071"/>
              <a:gd name="connsiteY207-7594" fmla="*/ 1118570 h 5795240"/>
              <a:gd name="connsiteX208-7595" fmla="*/ 4101065 w 12641071"/>
              <a:gd name="connsiteY208-7596" fmla="*/ 1044042 h 5795240"/>
              <a:gd name="connsiteX209-7597" fmla="*/ 4206937 w 12641071"/>
              <a:gd name="connsiteY209-7598" fmla="*/ 1007188 h 5795240"/>
              <a:gd name="connsiteX210-7599" fmla="*/ 4206937 w 12641071"/>
              <a:gd name="connsiteY210-7600" fmla="*/ 1007186 h 5795240"/>
              <a:gd name="connsiteX211-7601" fmla="*/ 4101067 w 12641071"/>
              <a:gd name="connsiteY211-7602" fmla="*/ 1044040 h 5795240"/>
              <a:gd name="connsiteX212-7603" fmla="*/ 4103078 w 12641071"/>
              <a:gd name="connsiteY212-7604" fmla="*/ 1004204 h 5795240"/>
              <a:gd name="connsiteX213-7605" fmla="*/ 5215874 w 12641071"/>
              <a:gd name="connsiteY213-7606" fmla="*/ 0 h 5795240"/>
              <a:gd name="connsiteX0-7607" fmla="*/ 5964869 w 12641071"/>
              <a:gd name="connsiteY0-7608" fmla="*/ 4795171 h 5795240"/>
              <a:gd name="connsiteX1-7609" fmla="*/ 6019264 w 12641071"/>
              <a:gd name="connsiteY1-7610" fmla="*/ 4804905 h 5795240"/>
              <a:gd name="connsiteX2-7611" fmla="*/ 6036570 w 12641071"/>
              <a:gd name="connsiteY2-7612" fmla="*/ 4807089 h 5795240"/>
              <a:gd name="connsiteX3-7613" fmla="*/ 6019265 w 12641071"/>
              <a:gd name="connsiteY3-7614" fmla="*/ 4804905 h 5795240"/>
              <a:gd name="connsiteX4-7615" fmla="*/ 5964869 w 12641071"/>
              <a:gd name="connsiteY4-7616" fmla="*/ 4795171 h 5795240"/>
              <a:gd name="connsiteX5-7617" fmla="*/ 3682364 w 12641071"/>
              <a:gd name="connsiteY5-7618" fmla="*/ 4386723 h 5795240"/>
              <a:gd name="connsiteX6-7619" fmla="*/ 3772428 w 12641071"/>
              <a:gd name="connsiteY6-7620" fmla="*/ 4402840 h 5795240"/>
              <a:gd name="connsiteX7-7621" fmla="*/ 3772428 w 12641071"/>
              <a:gd name="connsiteY7-7622" fmla="*/ 4402840 h 5795240"/>
              <a:gd name="connsiteX8-7623" fmla="*/ 3682364 w 12641071"/>
              <a:gd name="connsiteY8-7624" fmla="*/ 4386723 h 5795240"/>
              <a:gd name="connsiteX9-7625" fmla="*/ 6034389 w 12641071"/>
              <a:gd name="connsiteY9-7626" fmla="*/ 371047 h 5795240"/>
              <a:gd name="connsiteX10-7627" fmla="*/ 5912002 w 12641071"/>
              <a:gd name="connsiteY10-7628" fmla="*/ 413650 h 5795240"/>
              <a:gd name="connsiteX11-7629" fmla="*/ 5912002 w 12641071"/>
              <a:gd name="connsiteY11-7630" fmla="*/ 413650 h 5795240"/>
              <a:gd name="connsiteX12-7631" fmla="*/ 6034389 w 12641071"/>
              <a:gd name="connsiteY12-7632" fmla="*/ 371047 h 5795240"/>
              <a:gd name="connsiteX13-7633" fmla="*/ 5215874 w 12641071"/>
              <a:gd name="connsiteY13-7634" fmla="*/ 0 h 5795240"/>
              <a:gd name="connsiteX14-7635" fmla="*/ 5927386 w 12641071"/>
              <a:gd name="connsiteY14-7636" fmla="*/ 255427 h 5795240"/>
              <a:gd name="connsiteX15-7637" fmla="*/ 5974443 w 12641071"/>
              <a:gd name="connsiteY15-7638" fmla="*/ 298195 h 5795240"/>
              <a:gd name="connsiteX16-7639" fmla="*/ 5974448 w 12641071"/>
              <a:gd name="connsiteY16-7640" fmla="*/ 298200 h 5795240"/>
              <a:gd name="connsiteX17-7641" fmla="*/ 6006819 w 12641071"/>
              <a:gd name="connsiteY17-7642" fmla="*/ 327622 h 5795240"/>
              <a:gd name="connsiteX18-7643" fmla="*/ 6043427 w 12641071"/>
              <a:gd name="connsiteY18-7644" fmla="*/ 367901 h 5795240"/>
              <a:gd name="connsiteX19-7645" fmla="*/ 6043429 w 12641071"/>
              <a:gd name="connsiteY19-7646" fmla="*/ 367901 h 5795240"/>
              <a:gd name="connsiteX20-7647" fmla="*/ 6079014 w 12641071"/>
              <a:gd name="connsiteY20-7648" fmla="*/ 407056 h 5795240"/>
              <a:gd name="connsiteX21-7649" fmla="*/ 6105193 w 12641071"/>
              <a:gd name="connsiteY21-7650" fmla="*/ 442067 h 5795240"/>
              <a:gd name="connsiteX22-7651" fmla="*/ 6069206 w 12641071"/>
              <a:gd name="connsiteY22-7652" fmla="*/ 409359 h 5795240"/>
              <a:gd name="connsiteX23-7653" fmla="*/ 6105193 w 12641071"/>
              <a:gd name="connsiteY23-7654" fmla="*/ 442069 h 5795240"/>
              <a:gd name="connsiteX24-7655" fmla="*/ 6143408 w 12641071"/>
              <a:gd name="connsiteY24-7656" fmla="*/ 493169 h 5795240"/>
              <a:gd name="connsiteX25-7657" fmla="*/ 6143427 w 12641071"/>
              <a:gd name="connsiteY25-7658" fmla="*/ 493200 h 5795240"/>
              <a:gd name="connsiteX26-7659" fmla="*/ 6215965 w 12641071"/>
              <a:gd name="connsiteY26-7660" fmla="*/ 619406 h 5795240"/>
              <a:gd name="connsiteX27-7661" fmla="*/ 6234035 w 12641071"/>
              <a:gd name="connsiteY27-7662" fmla="*/ 658746 h 5795240"/>
              <a:gd name="connsiteX28-7663" fmla="*/ 6274009 w 12641071"/>
              <a:gd name="connsiteY28-7664" fmla="*/ 760197 h 5795240"/>
              <a:gd name="connsiteX29-7665" fmla="*/ 6287839 w 12641071"/>
              <a:gd name="connsiteY29-7666" fmla="*/ 801938 h 5795240"/>
              <a:gd name="connsiteX30-7667" fmla="*/ 6321546 w 12641071"/>
              <a:gd name="connsiteY30-7668" fmla="*/ 948207 h 5795240"/>
              <a:gd name="connsiteX31-7669" fmla="*/ 6321550 w 12641071"/>
              <a:gd name="connsiteY31-7670" fmla="*/ 948224 h 5795240"/>
              <a:gd name="connsiteX32-7671" fmla="*/ 6334438 w 12641071"/>
              <a:gd name="connsiteY32-7672" fmla="*/ 1118571 h 5795240"/>
              <a:gd name="connsiteX33-7673" fmla="*/ 6334438 w 12641071"/>
              <a:gd name="connsiteY33-7674" fmla="*/ 1118570 h 5795240"/>
              <a:gd name="connsiteX34-7675" fmla="*/ 6321550 w 12641071"/>
              <a:gd name="connsiteY34-7676" fmla="*/ 948222 h 5795240"/>
              <a:gd name="connsiteX35-7677" fmla="*/ 6321546 w 12641071"/>
              <a:gd name="connsiteY35-7678" fmla="*/ 948207 h 5795240"/>
              <a:gd name="connsiteX36-7679" fmla="*/ 6295696 w 12641071"/>
              <a:gd name="connsiteY36-7680" fmla="*/ 825653 h 5795240"/>
              <a:gd name="connsiteX37-7681" fmla="*/ 6287839 w 12641071"/>
              <a:gd name="connsiteY37-7682" fmla="*/ 801938 h 5795240"/>
              <a:gd name="connsiteX38-7683" fmla="*/ 6284151 w 12641071"/>
              <a:gd name="connsiteY38-7684" fmla="*/ 785941 h 5795240"/>
              <a:gd name="connsiteX39-7685" fmla="*/ 6274009 w 12641071"/>
              <a:gd name="connsiteY39-7686" fmla="*/ 760197 h 5795240"/>
              <a:gd name="connsiteX40-7687" fmla="*/ 6256852 w 12641071"/>
              <a:gd name="connsiteY40-7688" fmla="*/ 708420 h 5795240"/>
              <a:gd name="connsiteX41-7689" fmla="*/ 6234035 w 12641071"/>
              <a:gd name="connsiteY41-7690" fmla="*/ 658746 h 5795240"/>
              <a:gd name="connsiteX42-7691" fmla="*/ 6224136 w 12641071"/>
              <a:gd name="connsiteY42-7692" fmla="*/ 633624 h 5795240"/>
              <a:gd name="connsiteX43-7693" fmla="*/ 6215965 w 12641071"/>
              <a:gd name="connsiteY43-7694" fmla="*/ 619406 h 5795240"/>
              <a:gd name="connsiteX44-7695" fmla="*/ 6205824 w 12641071"/>
              <a:gd name="connsiteY44-7696" fmla="*/ 597325 h 5795240"/>
              <a:gd name="connsiteX45-7697" fmla="*/ 6143427 w 12641071"/>
              <a:gd name="connsiteY45-7698" fmla="*/ 493200 h 5795240"/>
              <a:gd name="connsiteX46-7699" fmla="*/ 6143408 w 12641071"/>
              <a:gd name="connsiteY46-7700" fmla="*/ 493167 h 5795240"/>
              <a:gd name="connsiteX47-7701" fmla="*/ 6105193 w 12641071"/>
              <a:gd name="connsiteY47-7702" fmla="*/ 442067 h 5795240"/>
              <a:gd name="connsiteX48-7703" fmla="*/ 6141460 w 12641071"/>
              <a:gd name="connsiteY48-7704" fmla="*/ 475027 h 5795240"/>
              <a:gd name="connsiteX49-7705" fmla="*/ 6788665 w 12641071"/>
              <a:gd name="connsiteY49-7706" fmla="*/ 707369 h 5795240"/>
              <a:gd name="connsiteX50-7707" fmla="*/ 7184710 w 12641071"/>
              <a:gd name="connsiteY50-7708" fmla="*/ 627411 h 5795240"/>
              <a:gd name="connsiteX51-7709" fmla="*/ 7264545 w 12641071"/>
              <a:gd name="connsiteY51-7710" fmla="*/ 588952 h 5795240"/>
              <a:gd name="connsiteX52-7711" fmla="*/ 7213686 w 12641071"/>
              <a:gd name="connsiteY52-7712" fmla="*/ 626983 h 5795240"/>
              <a:gd name="connsiteX53-7713" fmla="*/ 7128319 w 12641071"/>
              <a:gd name="connsiteY53-7714" fmla="*/ 705504 h 5795240"/>
              <a:gd name="connsiteX54-7715" fmla="*/ 7083110 w 12641071"/>
              <a:gd name="connsiteY54-7716" fmla="*/ 757072 h 5795240"/>
              <a:gd name="connsiteX55-7717" fmla="*/ 7083111 w 12641071"/>
              <a:gd name="connsiteY55-7718" fmla="*/ 757072 h 5795240"/>
              <a:gd name="connsiteX56-7719" fmla="*/ 7128319 w 12641071"/>
              <a:gd name="connsiteY56-7720" fmla="*/ 705506 h 5795240"/>
              <a:gd name="connsiteX57-7721" fmla="*/ 7213686 w 12641071"/>
              <a:gd name="connsiteY57-7722" fmla="*/ 626984 h 5795240"/>
              <a:gd name="connsiteX58-7723" fmla="*/ 7264545 w 12641071"/>
              <a:gd name="connsiteY58-7724" fmla="*/ 588953 h 5795240"/>
              <a:gd name="connsiteX59-7725" fmla="*/ 7273651 w 12641071"/>
              <a:gd name="connsiteY59-7726" fmla="*/ 584566 h 5795240"/>
              <a:gd name="connsiteX60-7727" fmla="*/ 7314851 w 12641071"/>
              <a:gd name="connsiteY60-7728" fmla="*/ 559537 h 5795240"/>
              <a:gd name="connsiteX61-7729" fmla="*/ 7354131 w 12641071"/>
              <a:gd name="connsiteY61-7730" fmla="*/ 565467 h 5795240"/>
              <a:gd name="connsiteX62-7731" fmla="*/ 7429608 w 12641071"/>
              <a:gd name="connsiteY62-7732" fmla="*/ 586051 h 5795240"/>
              <a:gd name="connsiteX63-7733" fmla="*/ 7429611 w 12641071"/>
              <a:gd name="connsiteY63-7734" fmla="*/ 586050 h 5795240"/>
              <a:gd name="connsiteX64-7735" fmla="*/ 7354132 w 12641071"/>
              <a:gd name="connsiteY64-7736" fmla="*/ 565465 h 5795240"/>
              <a:gd name="connsiteX65-7737" fmla="*/ 7314853 w 12641071"/>
              <a:gd name="connsiteY65-7738" fmla="*/ 559536 h 5795240"/>
              <a:gd name="connsiteX66-7739" fmla="*/ 7314851 w 12641071"/>
              <a:gd name="connsiteY66-7740" fmla="*/ 559537 h 5795240"/>
              <a:gd name="connsiteX67-7741" fmla="*/ 7314849 w 12641071"/>
              <a:gd name="connsiteY67-7742" fmla="*/ 559537 h 5795240"/>
              <a:gd name="connsiteX68-7743" fmla="*/ 7273651 w 12641071"/>
              <a:gd name="connsiteY68-7744" fmla="*/ 584565 h 5795240"/>
              <a:gd name="connsiteX69-7745" fmla="*/ 7264545 w 12641071"/>
              <a:gd name="connsiteY69-7746" fmla="*/ 588952 h 5795240"/>
              <a:gd name="connsiteX70-7747" fmla="*/ 7296407 w 12641071"/>
              <a:gd name="connsiteY70-7748" fmla="*/ 565126 h 5795240"/>
              <a:gd name="connsiteX71-7749" fmla="*/ 7307447 w 12641071"/>
              <a:gd name="connsiteY71-7750" fmla="*/ 558419 h 5795240"/>
              <a:gd name="connsiteX72-7751" fmla="*/ 7307450 w 12641071"/>
              <a:gd name="connsiteY72-7752" fmla="*/ 558419 h 5795240"/>
              <a:gd name="connsiteX73-7753" fmla="*/ 7385004 w 12641071"/>
              <a:gd name="connsiteY73-7754" fmla="*/ 511303 h 5795240"/>
              <a:gd name="connsiteX74-7755" fmla="*/ 7391626 w 12641071"/>
              <a:gd name="connsiteY74-7756" fmla="*/ 508114 h 5795240"/>
              <a:gd name="connsiteX75-7757" fmla="*/ 7391631 w 12641071"/>
              <a:gd name="connsiteY75-7758" fmla="*/ 508110 h 5795240"/>
              <a:gd name="connsiteX76-7759" fmla="*/ 7478934 w 12641071"/>
              <a:gd name="connsiteY76-7760" fmla="*/ 466053 h 5795240"/>
              <a:gd name="connsiteX77-7761" fmla="*/ 7897193 w 12641071"/>
              <a:gd name="connsiteY77-7762" fmla="*/ 381611 h 5795240"/>
              <a:gd name="connsiteX78-7763" fmla="*/ 8788216 w 12641071"/>
              <a:gd name="connsiteY78-7764" fmla="*/ 855364 h 5795240"/>
              <a:gd name="connsiteX79-7765" fmla="*/ 8832362 w 12641071"/>
              <a:gd name="connsiteY79-7766" fmla="*/ 928030 h 5795240"/>
              <a:gd name="connsiteX80-7767" fmla="*/ 8832362 w 12641071"/>
              <a:gd name="connsiteY80-7768" fmla="*/ 928033 h 5795240"/>
              <a:gd name="connsiteX81-7769" fmla="*/ 8842040 w 12641071"/>
              <a:gd name="connsiteY81-7770" fmla="*/ 943961 h 5795240"/>
              <a:gd name="connsiteX82-7771" fmla="*/ 8856144 w 12641071"/>
              <a:gd name="connsiteY82-7772" fmla="*/ 973241 h 5795240"/>
              <a:gd name="connsiteX83-7773" fmla="*/ 8856145 w 12641071"/>
              <a:gd name="connsiteY83-7774" fmla="*/ 973241 h 5795240"/>
              <a:gd name="connsiteX84-7775" fmla="*/ 8878117 w 12641071"/>
              <a:gd name="connsiteY84-7776" fmla="*/ 1018851 h 5795240"/>
              <a:gd name="connsiteX85-7777" fmla="*/ 8877719 w 12641071"/>
              <a:gd name="connsiteY85-7778" fmla="*/ 1018369 h 5795240"/>
              <a:gd name="connsiteX86-7779" fmla="*/ 8853250 w 12641071"/>
              <a:gd name="connsiteY86-7780" fmla="*/ 973288 h 5795240"/>
              <a:gd name="connsiteX87-7781" fmla="*/ 8853249 w 12641071"/>
              <a:gd name="connsiteY87-7782" fmla="*/ 973288 h 5795240"/>
              <a:gd name="connsiteX88-7783" fmla="*/ 8853248 w 12641071"/>
              <a:gd name="connsiteY88-7784" fmla="*/ 973287 h 5795240"/>
              <a:gd name="connsiteX89-7785" fmla="*/ 8849677 w 12641071"/>
              <a:gd name="connsiteY89-7786" fmla="*/ 973341 h 5795240"/>
              <a:gd name="connsiteX90-7787" fmla="*/ 8641543 w 12641071"/>
              <a:gd name="connsiteY90-7788" fmla="*/ 916577 h 5795240"/>
              <a:gd name="connsiteX91-7789" fmla="*/ 8641545 w 12641071"/>
              <a:gd name="connsiteY91-7790" fmla="*/ 916580 h 5795240"/>
              <a:gd name="connsiteX92-7791" fmla="*/ 8849676 w 12641071"/>
              <a:gd name="connsiteY92-7792" fmla="*/ 973343 h 5795240"/>
              <a:gd name="connsiteX93-7793" fmla="*/ 8853248 w 12641071"/>
              <a:gd name="connsiteY93-7794" fmla="*/ 973288 h 5795240"/>
              <a:gd name="connsiteX94-7795" fmla="*/ 8877719 w 12641071"/>
              <a:gd name="connsiteY94-7796" fmla="*/ 1018371 h 5795240"/>
              <a:gd name="connsiteX95-7797" fmla="*/ 8878116 w 12641071"/>
              <a:gd name="connsiteY95-7798" fmla="*/ 1018851 h 5795240"/>
              <a:gd name="connsiteX96-7799" fmla="*/ 8887288 w 12641071"/>
              <a:gd name="connsiteY96-7800" fmla="*/ 1037892 h 5795240"/>
              <a:gd name="connsiteX97-7801" fmla="*/ 8949899 w 12641071"/>
              <a:gd name="connsiteY97-7802" fmla="*/ 1239592 h 5795240"/>
              <a:gd name="connsiteX98-7803" fmla="*/ 8968437 w 12641071"/>
              <a:gd name="connsiteY98-7804" fmla="*/ 1423482 h 5795240"/>
              <a:gd name="connsiteX99-7805" fmla="*/ 8949899 w 12641071"/>
              <a:gd name="connsiteY99-7806" fmla="*/ 1239591 h 5795240"/>
              <a:gd name="connsiteX100-7807" fmla="*/ 8887288 w 12641071"/>
              <a:gd name="connsiteY100-7808" fmla="*/ 1037890 h 5795240"/>
              <a:gd name="connsiteX101-7809" fmla="*/ 8878116 w 12641071"/>
              <a:gd name="connsiteY101-7810" fmla="*/ 1018851 h 5795240"/>
              <a:gd name="connsiteX102-7811" fmla="*/ 8931285 w 12641071"/>
              <a:gd name="connsiteY102-7812" fmla="*/ 1083292 h 5795240"/>
              <a:gd name="connsiteX103-7813" fmla="*/ 9241478 w 12641071"/>
              <a:gd name="connsiteY103-7814" fmla="*/ 1211778 h 5795240"/>
              <a:gd name="connsiteX104-7815" fmla="*/ 9605238 w 12641071"/>
              <a:gd name="connsiteY104-7816" fmla="*/ 1018369 h 5795240"/>
              <a:gd name="connsiteX105-7817" fmla="*/ 9636247 w 12641071"/>
              <a:gd name="connsiteY105-7818" fmla="*/ 961241 h 5795240"/>
              <a:gd name="connsiteX106-7819" fmla="*/ 9641995 w 12641071"/>
              <a:gd name="connsiteY106-7820" fmla="*/ 961152 h 5795240"/>
              <a:gd name="connsiteX107-7821" fmla="*/ 9584939 w 12641071"/>
              <a:gd name="connsiteY107-7822" fmla="*/ 1079594 h 5795240"/>
              <a:gd name="connsiteX108-7823" fmla="*/ 9546257 w 12641071"/>
              <a:gd name="connsiteY108-7824" fmla="*/ 1204206 h 5795240"/>
              <a:gd name="connsiteX109-7825" fmla="*/ 9584939 w 12641071"/>
              <a:gd name="connsiteY109-7826" fmla="*/ 1079596 h 5795240"/>
              <a:gd name="connsiteX110-7827" fmla="*/ 9641995 w 12641071"/>
              <a:gd name="connsiteY110-7828" fmla="*/ 961153 h 5795240"/>
              <a:gd name="connsiteX111-7829" fmla="*/ 9653069 w 12641071"/>
              <a:gd name="connsiteY111-7830" fmla="*/ 960983 h 5795240"/>
              <a:gd name="connsiteX112-7831" fmla="*/ 9801564 w 12641071"/>
              <a:gd name="connsiteY112-7832" fmla="*/ 1196828 h 5795240"/>
              <a:gd name="connsiteX113-7833" fmla="*/ 9801566 w 12641071"/>
              <a:gd name="connsiteY113-7834" fmla="*/ 1196828 h 5795240"/>
              <a:gd name="connsiteX114-7835" fmla="*/ 9653070 w 12641071"/>
              <a:gd name="connsiteY114-7836" fmla="*/ 960982 h 5795240"/>
              <a:gd name="connsiteX115-7837" fmla="*/ 9641996 w 12641071"/>
              <a:gd name="connsiteY115-7838" fmla="*/ 961152 h 5795240"/>
              <a:gd name="connsiteX116-7839" fmla="*/ 9651917 w 12641071"/>
              <a:gd name="connsiteY116-7840" fmla="*/ 940556 h 5795240"/>
              <a:gd name="connsiteX117-7841" fmla="*/ 11050508 w 12641071"/>
              <a:gd name="connsiteY117-7842" fmla="*/ 108150 h 5795240"/>
              <a:gd name="connsiteX118-7843" fmla="*/ 12641071 w 12641071"/>
              <a:gd name="connsiteY118-7844" fmla="*/ 1698711 h 5795240"/>
              <a:gd name="connsiteX119-7845" fmla="*/ 11371062 w 12641071"/>
              <a:gd name="connsiteY119-7846" fmla="*/ 3256960 h 5795240"/>
              <a:gd name="connsiteX120-7847" fmla="*/ 11215953 w 12641071"/>
              <a:gd name="connsiteY120-7848" fmla="*/ 3280632 h 5795240"/>
              <a:gd name="connsiteX121-7849" fmla="*/ 11142318 w 12641071"/>
              <a:gd name="connsiteY121-7850" fmla="*/ 3276914 h 5795240"/>
              <a:gd name="connsiteX122-7851" fmla="*/ 11215952 w 12641071"/>
              <a:gd name="connsiteY122-7852" fmla="*/ 3280632 h 5795240"/>
              <a:gd name="connsiteX123-7853" fmla="*/ 11213133 w 12641071"/>
              <a:gd name="connsiteY123-7854" fmla="*/ 3281062 h 5795240"/>
              <a:gd name="connsiteX124-7855" fmla="*/ 11116921 w 12641071"/>
              <a:gd name="connsiteY124-7856" fmla="*/ 3285921 h 5795240"/>
              <a:gd name="connsiteX125-7857" fmla="*/ 11050507 w 12641071"/>
              <a:gd name="connsiteY125-7858" fmla="*/ 3289274 h 5795240"/>
              <a:gd name="connsiteX126-7859" fmla="*/ 11006292 w 12641071"/>
              <a:gd name="connsiteY126-7860" fmla="*/ 3287041 h 5795240"/>
              <a:gd name="connsiteX127-7861" fmla="*/ 10937101 w 12641071"/>
              <a:gd name="connsiteY127-7862" fmla="*/ 3297601 h 5795240"/>
              <a:gd name="connsiteX128-7863" fmla="*/ 10144740 w 12641071"/>
              <a:gd name="connsiteY128-7864" fmla="*/ 4089962 h 5795240"/>
              <a:gd name="connsiteX129-7865" fmla="*/ 10130374 w 12641071"/>
              <a:gd name="connsiteY129-7866" fmla="*/ 4184101 h 5795240"/>
              <a:gd name="connsiteX130-7867" fmla="*/ 10130375 w 12641071"/>
              <a:gd name="connsiteY130-7868" fmla="*/ 4184103 h 5795240"/>
              <a:gd name="connsiteX131-7869" fmla="*/ 10130656 w 12641071"/>
              <a:gd name="connsiteY131-7870" fmla="*/ 4185950 h 5795240"/>
              <a:gd name="connsiteX132-7871" fmla="*/ 10138194 w 12641071"/>
              <a:gd name="connsiteY132-7872" fmla="*/ 4335228 h 5795240"/>
              <a:gd name="connsiteX133-7873" fmla="*/ 10137710 w 12641071"/>
              <a:gd name="connsiteY133-7874" fmla="*/ 4344822 h 5795240"/>
              <a:gd name="connsiteX134-7875" fmla="*/ 10133555 w 12641071"/>
              <a:gd name="connsiteY134-7876" fmla="*/ 4427096 h 5795240"/>
              <a:gd name="connsiteX135-7877" fmla="*/ 10129312 w 12641071"/>
              <a:gd name="connsiteY135-7878" fmla="*/ 4399289 h 5795240"/>
              <a:gd name="connsiteX136-7879" fmla="*/ 10126797 w 12641071"/>
              <a:gd name="connsiteY136-7880" fmla="*/ 4349498 h 5795240"/>
              <a:gd name="connsiteX137-7881" fmla="*/ 10126796 w 12641071"/>
              <a:gd name="connsiteY137-7882" fmla="*/ 4349498 h 5795240"/>
              <a:gd name="connsiteX138-7883" fmla="*/ 10129311 w 12641071"/>
              <a:gd name="connsiteY138-7884" fmla="*/ 4399289 h 5795240"/>
              <a:gd name="connsiteX139-7885" fmla="*/ 10133554 w 12641071"/>
              <a:gd name="connsiteY139-7886" fmla="*/ 4427096 h 5795240"/>
              <a:gd name="connsiteX140-7887" fmla="*/ 10130656 w 12641071"/>
              <a:gd name="connsiteY140-7888" fmla="*/ 4484506 h 5795240"/>
              <a:gd name="connsiteX141-7889" fmla="*/ 8678182 w 12641071"/>
              <a:gd name="connsiteY141-7890" fmla="*/ 5795240 h 5795240"/>
              <a:gd name="connsiteX142-7891" fmla="*/ 7467518 w 12641071"/>
              <a:gd name="connsiteY142-7892" fmla="*/ 5151535 h 5795240"/>
              <a:gd name="connsiteX143-7893" fmla="*/ 7419945 w 12641071"/>
              <a:gd name="connsiteY143-7894" fmla="*/ 5073228 h 5795240"/>
              <a:gd name="connsiteX144-7895" fmla="*/ 7394386 w 12641071"/>
              <a:gd name="connsiteY144-7896" fmla="*/ 5031156 h 5795240"/>
              <a:gd name="connsiteX145-7897" fmla="*/ 7367299 w 12641071"/>
              <a:gd name="connsiteY145-7898" fmla="*/ 4974928 h 5795240"/>
              <a:gd name="connsiteX146-7899" fmla="*/ 7332905 w 12641071"/>
              <a:gd name="connsiteY146-7900" fmla="*/ 4903531 h 5795240"/>
              <a:gd name="connsiteX147-7901" fmla="*/ 7320958 w 12641071"/>
              <a:gd name="connsiteY147-7902" fmla="*/ 4870887 h 5795240"/>
              <a:gd name="connsiteX148-7903" fmla="*/ 7322174 w 12641071"/>
              <a:gd name="connsiteY148-7904" fmla="*/ 4872361 h 5795240"/>
              <a:gd name="connsiteX149-7905" fmla="*/ 7362630 w 12641071"/>
              <a:gd name="connsiteY149-7906" fmla="*/ 4938954 h 5795240"/>
              <a:gd name="connsiteX150-7907" fmla="*/ 7380779 w 12641071"/>
              <a:gd name="connsiteY150-7908" fmla="*/ 4976628 h 5795240"/>
              <a:gd name="connsiteX151-7909" fmla="*/ 7391210 w 12641071"/>
              <a:gd name="connsiteY151-7910" fmla="*/ 4977944 h 5795240"/>
              <a:gd name="connsiteX152-7911" fmla="*/ 7380780 w 12641071"/>
              <a:gd name="connsiteY152-7912" fmla="*/ 4976628 h 5795240"/>
              <a:gd name="connsiteX153-7913" fmla="*/ 7362631 w 12641071"/>
              <a:gd name="connsiteY153-7914" fmla="*/ 4938954 h 5795240"/>
              <a:gd name="connsiteX154-7915" fmla="*/ 7322175 w 12641071"/>
              <a:gd name="connsiteY154-7916" fmla="*/ 4872361 h 5795240"/>
              <a:gd name="connsiteX155-7917" fmla="*/ 7320959 w 12641071"/>
              <a:gd name="connsiteY155-7918" fmla="*/ 4870887 h 5795240"/>
              <a:gd name="connsiteX156-7919" fmla="*/ 7283811 w 12641071"/>
              <a:gd name="connsiteY156-7920" fmla="*/ 4769391 h 5795240"/>
              <a:gd name="connsiteX157-7921" fmla="*/ 7272112 w 12641071"/>
              <a:gd name="connsiteY157-7922" fmla="*/ 4718630 h 5795240"/>
              <a:gd name="connsiteX158-7923" fmla="*/ 7272111 w 12641071"/>
              <a:gd name="connsiteY158-7924" fmla="*/ 4718630 h 5795240"/>
              <a:gd name="connsiteX159-7925" fmla="*/ 7283810 w 12641071"/>
              <a:gd name="connsiteY159-7926" fmla="*/ 4769391 h 5795240"/>
              <a:gd name="connsiteX160-7927" fmla="*/ 7320958 w 12641071"/>
              <a:gd name="connsiteY160-7928" fmla="*/ 4870887 h 5795240"/>
              <a:gd name="connsiteX161-7929" fmla="*/ 7223551 w 12641071"/>
              <a:gd name="connsiteY161-7930" fmla="*/ 4752829 h 5795240"/>
              <a:gd name="connsiteX162-7931" fmla="*/ 6652445 w 12641071"/>
              <a:gd name="connsiteY162-7932" fmla="*/ 4516269 h 5795240"/>
              <a:gd name="connsiteX163-7933" fmla="*/ 6200873 w 12641071"/>
              <a:gd name="connsiteY163-7934" fmla="*/ 4654206 h 5795240"/>
              <a:gd name="connsiteX164-7935" fmla="*/ 6088813 w 12641071"/>
              <a:gd name="connsiteY164-7936" fmla="*/ 4746663 h 5795240"/>
              <a:gd name="connsiteX165-7937" fmla="*/ 6043019 w 12641071"/>
              <a:gd name="connsiteY165-7938" fmla="*/ 4807902 h 5795240"/>
              <a:gd name="connsiteX166-7939" fmla="*/ 6043021 w 12641071"/>
              <a:gd name="connsiteY166-7940" fmla="*/ 4807902 h 5795240"/>
              <a:gd name="connsiteX167-7941" fmla="*/ 6023271 w 12641071"/>
              <a:gd name="connsiteY167-7942" fmla="*/ 4834312 h 5795240"/>
              <a:gd name="connsiteX168-7943" fmla="*/ 5970678 w 12641071"/>
              <a:gd name="connsiteY168-7944" fmla="*/ 4892181 h 5795240"/>
              <a:gd name="connsiteX169-7945" fmla="*/ 5982717 w 12641071"/>
              <a:gd name="connsiteY169-7946" fmla="*/ 4872361 h 5795240"/>
              <a:gd name="connsiteX170-7947" fmla="*/ 5970675 w 12641071"/>
              <a:gd name="connsiteY170-7948" fmla="*/ 4892181 h 5795240"/>
              <a:gd name="connsiteX171-7949" fmla="*/ 5935320 w 12641071"/>
              <a:gd name="connsiteY171-7950" fmla="*/ 4931081 h 5795240"/>
              <a:gd name="connsiteX172-7951" fmla="*/ 4971763 w 12641071"/>
              <a:gd name="connsiteY172-7952" fmla="*/ 5330200 h 5795240"/>
              <a:gd name="connsiteX173-7953" fmla="*/ 3716172 w 12641071"/>
              <a:gd name="connsiteY173-7954" fmla="*/ 4497938 h 5795240"/>
              <a:gd name="connsiteX174-7955" fmla="*/ 3710773 w 12641071"/>
              <a:gd name="connsiteY174-7956" fmla="*/ 4483182 h 5795240"/>
              <a:gd name="connsiteX175-7957" fmla="*/ 3710773 w 12641071"/>
              <a:gd name="connsiteY175-7958" fmla="*/ 4483181 h 5795240"/>
              <a:gd name="connsiteX176-7959" fmla="*/ 3674984 w 12641071"/>
              <a:gd name="connsiteY176-7960" fmla="*/ 4385402 h 5795240"/>
              <a:gd name="connsiteX177-7961" fmla="*/ 3670349 w 12641071"/>
              <a:gd name="connsiteY177-7962" fmla="*/ 4372742 h 5795240"/>
              <a:gd name="connsiteX178-7963" fmla="*/ 3659438 w 12641071"/>
              <a:gd name="connsiteY178-7964" fmla="*/ 4330309 h 5795240"/>
              <a:gd name="connsiteX179-7965" fmla="*/ 3672084 w 12641071"/>
              <a:gd name="connsiteY179-7966" fmla="*/ 4353606 h 5795240"/>
              <a:gd name="connsiteX180-7967" fmla="*/ 3659440 w 12641071"/>
              <a:gd name="connsiteY180-7968" fmla="*/ 4330309 h 5795240"/>
              <a:gd name="connsiteX181-7969" fmla="*/ 3613217 w 12641071"/>
              <a:gd name="connsiteY181-7970" fmla="*/ 4245153 h 5795240"/>
              <a:gd name="connsiteX182-7971" fmla="*/ 3083792 w 12641071"/>
              <a:gd name="connsiteY182-7972" fmla="*/ 3963660 h 5795240"/>
              <a:gd name="connsiteX183-7973" fmla="*/ 2835272 w 12641071"/>
              <a:gd name="connsiteY183-7974" fmla="*/ 4013833 h 5795240"/>
              <a:gd name="connsiteX184-7975" fmla="*/ 2820214 w 12641071"/>
              <a:gd name="connsiteY184-7976" fmla="*/ 4022007 h 5795240"/>
              <a:gd name="connsiteX185-7977" fmla="*/ 2820212 w 12641071"/>
              <a:gd name="connsiteY185-7978" fmla="*/ 4022008 h 5795240"/>
              <a:gd name="connsiteX186-7979" fmla="*/ 2820206 w 12641071"/>
              <a:gd name="connsiteY186-7980" fmla="*/ 4022011 h 5795240"/>
              <a:gd name="connsiteX187-7981" fmla="*/ 2813481 w 12641071"/>
              <a:gd name="connsiteY187-7982" fmla="*/ 4027041 h 5795240"/>
              <a:gd name="connsiteX188-7983" fmla="*/ 2762875 w 12641071"/>
              <a:gd name="connsiteY188-7984" fmla="*/ 4057784 h 5795240"/>
              <a:gd name="connsiteX189-7985" fmla="*/ 2762878 w 12641071"/>
              <a:gd name="connsiteY189-7986" fmla="*/ 4057784 h 5795240"/>
              <a:gd name="connsiteX190-7987" fmla="*/ 2694694 w 12641071"/>
              <a:gd name="connsiteY190-7988" fmla="*/ 4099208 h 5795240"/>
              <a:gd name="connsiteX191-7989" fmla="*/ 2726822 w 12641071"/>
              <a:gd name="connsiteY191-7990" fmla="*/ 4072700 h 5795240"/>
              <a:gd name="connsiteX192-7991" fmla="*/ 2757719 w 12641071"/>
              <a:gd name="connsiteY192-7992" fmla="*/ 4055929 h 5795240"/>
              <a:gd name="connsiteX193-7993" fmla="*/ 2757718 w 12641071"/>
              <a:gd name="connsiteY193-7994" fmla="*/ 4055928 h 5795240"/>
              <a:gd name="connsiteX194-7995" fmla="*/ 2726820 w 12641071"/>
              <a:gd name="connsiteY194-7996" fmla="*/ 4072700 h 5795240"/>
              <a:gd name="connsiteX195-7997" fmla="*/ 2694692 w 12641071"/>
              <a:gd name="connsiteY195-7998" fmla="*/ 4099208 h 5795240"/>
              <a:gd name="connsiteX196-7999" fmla="*/ 2664698 w 12641071"/>
              <a:gd name="connsiteY196-8000" fmla="*/ 4117431 h 5795240"/>
              <a:gd name="connsiteX197-8001" fmla="*/ 1804544 w 12641071"/>
              <a:gd name="connsiteY197-8002" fmla="*/ 4335229 h 5795240"/>
              <a:gd name="connsiteX198-8003" fmla="*/ 0 w 12641071"/>
              <a:gd name="connsiteY198-8004" fmla="*/ 2530685 h 5795240"/>
              <a:gd name="connsiteX199-8005" fmla="*/ 1804544 w 12641071"/>
              <a:gd name="connsiteY199-8006" fmla="*/ 726143 h 5795240"/>
              <a:gd name="connsiteX200-8007" fmla="*/ 3080549 w 12641071"/>
              <a:gd name="connsiteY200-8008" fmla="*/ 1254682 h 5795240"/>
              <a:gd name="connsiteX201-8009" fmla="*/ 3268676 w 12641071"/>
              <a:gd name="connsiteY201-8010" fmla="*/ 1461167 h 5795240"/>
              <a:gd name="connsiteX202-8011" fmla="*/ 3565826 w 12641071"/>
              <a:gd name="connsiteY202-8012" fmla="*/ 1551935 h 5795240"/>
              <a:gd name="connsiteX203-8013" fmla="*/ 4086504 w 12641071"/>
              <a:gd name="connsiteY203-8014" fmla="*/ 1127574 h 5795240"/>
              <a:gd name="connsiteX204-8015" fmla="*/ 4094702 w 12641071"/>
              <a:gd name="connsiteY204-8016" fmla="*/ 1046255 h 5795240"/>
              <a:gd name="connsiteX205-8017" fmla="*/ 4101065 w 12641071"/>
              <a:gd name="connsiteY205-8018" fmla="*/ 1044040 h 5795240"/>
              <a:gd name="connsiteX206-8019" fmla="*/ 4097301 w 12641071"/>
              <a:gd name="connsiteY206-8020" fmla="*/ 1118570 h 5795240"/>
              <a:gd name="connsiteX207-8021" fmla="*/ 4101065 w 12641071"/>
              <a:gd name="connsiteY207-8022" fmla="*/ 1044042 h 5795240"/>
              <a:gd name="connsiteX208-8023" fmla="*/ 4206937 w 12641071"/>
              <a:gd name="connsiteY208-8024" fmla="*/ 1007188 h 5795240"/>
              <a:gd name="connsiteX209-8025" fmla="*/ 4206937 w 12641071"/>
              <a:gd name="connsiteY209-8026" fmla="*/ 1007186 h 5795240"/>
              <a:gd name="connsiteX210-8027" fmla="*/ 4101067 w 12641071"/>
              <a:gd name="connsiteY210-8028" fmla="*/ 1044040 h 5795240"/>
              <a:gd name="connsiteX211-8029" fmla="*/ 4103078 w 12641071"/>
              <a:gd name="connsiteY211-8030" fmla="*/ 1004204 h 5795240"/>
              <a:gd name="connsiteX212-8031" fmla="*/ 5215874 w 12641071"/>
              <a:gd name="connsiteY212-8032" fmla="*/ 0 h 5795240"/>
              <a:gd name="connsiteX0-8033" fmla="*/ 5964869 w 12641071"/>
              <a:gd name="connsiteY0-8034" fmla="*/ 4795171 h 5795240"/>
              <a:gd name="connsiteX1-8035" fmla="*/ 6019264 w 12641071"/>
              <a:gd name="connsiteY1-8036" fmla="*/ 4804905 h 5795240"/>
              <a:gd name="connsiteX2-8037" fmla="*/ 6036570 w 12641071"/>
              <a:gd name="connsiteY2-8038" fmla="*/ 4807089 h 5795240"/>
              <a:gd name="connsiteX3-8039" fmla="*/ 6019265 w 12641071"/>
              <a:gd name="connsiteY3-8040" fmla="*/ 4804905 h 5795240"/>
              <a:gd name="connsiteX4-8041" fmla="*/ 5964869 w 12641071"/>
              <a:gd name="connsiteY4-8042" fmla="*/ 4795171 h 5795240"/>
              <a:gd name="connsiteX5-8043" fmla="*/ 3682364 w 12641071"/>
              <a:gd name="connsiteY5-8044" fmla="*/ 4386723 h 5795240"/>
              <a:gd name="connsiteX6-8045" fmla="*/ 3772428 w 12641071"/>
              <a:gd name="connsiteY6-8046" fmla="*/ 4402840 h 5795240"/>
              <a:gd name="connsiteX7-8047" fmla="*/ 3772428 w 12641071"/>
              <a:gd name="connsiteY7-8048" fmla="*/ 4402840 h 5795240"/>
              <a:gd name="connsiteX8-8049" fmla="*/ 3682364 w 12641071"/>
              <a:gd name="connsiteY8-8050" fmla="*/ 4386723 h 5795240"/>
              <a:gd name="connsiteX9-8051" fmla="*/ 6034389 w 12641071"/>
              <a:gd name="connsiteY9-8052" fmla="*/ 371047 h 5795240"/>
              <a:gd name="connsiteX10-8053" fmla="*/ 5912002 w 12641071"/>
              <a:gd name="connsiteY10-8054" fmla="*/ 413650 h 5795240"/>
              <a:gd name="connsiteX11-8055" fmla="*/ 5912002 w 12641071"/>
              <a:gd name="connsiteY11-8056" fmla="*/ 413650 h 5795240"/>
              <a:gd name="connsiteX12-8057" fmla="*/ 6034389 w 12641071"/>
              <a:gd name="connsiteY12-8058" fmla="*/ 371047 h 5795240"/>
              <a:gd name="connsiteX13-8059" fmla="*/ 5215874 w 12641071"/>
              <a:gd name="connsiteY13-8060" fmla="*/ 0 h 5795240"/>
              <a:gd name="connsiteX14-8061" fmla="*/ 5927386 w 12641071"/>
              <a:gd name="connsiteY14-8062" fmla="*/ 255427 h 5795240"/>
              <a:gd name="connsiteX15-8063" fmla="*/ 5974443 w 12641071"/>
              <a:gd name="connsiteY15-8064" fmla="*/ 298195 h 5795240"/>
              <a:gd name="connsiteX16-8065" fmla="*/ 5974448 w 12641071"/>
              <a:gd name="connsiteY16-8066" fmla="*/ 298200 h 5795240"/>
              <a:gd name="connsiteX17-8067" fmla="*/ 6006819 w 12641071"/>
              <a:gd name="connsiteY17-8068" fmla="*/ 327622 h 5795240"/>
              <a:gd name="connsiteX18-8069" fmla="*/ 6043427 w 12641071"/>
              <a:gd name="connsiteY18-8070" fmla="*/ 367901 h 5795240"/>
              <a:gd name="connsiteX19-8071" fmla="*/ 6043429 w 12641071"/>
              <a:gd name="connsiteY19-8072" fmla="*/ 367901 h 5795240"/>
              <a:gd name="connsiteX20-8073" fmla="*/ 6079014 w 12641071"/>
              <a:gd name="connsiteY20-8074" fmla="*/ 407056 h 5795240"/>
              <a:gd name="connsiteX21-8075" fmla="*/ 6105193 w 12641071"/>
              <a:gd name="connsiteY21-8076" fmla="*/ 442067 h 5795240"/>
              <a:gd name="connsiteX22-8077" fmla="*/ 6069206 w 12641071"/>
              <a:gd name="connsiteY22-8078" fmla="*/ 409359 h 5795240"/>
              <a:gd name="connsiteX23-8079" fmla="*/ 6105193 w 12641071"/>
              <a:gd name="connsiteY23-8080" fmla="*/ 442069 h 5795240"/>
              <a:gd name="connsiteX24-8081" fmla="*/ 6143408 w 12641071"/>
              <a:gd name="connsiteY24-8082" fmla="*/ 493169 h 5795240"/>
              <a:gd name="connsiteX25-8083" fmla="*/ 6143427 w 12641071"/>
              <a:gd name="connsiteY25-8084" fmla="*/ 493200 h 5795240"/>
              <a:gd name="connsiteX26-8085" fmla="*/ 6215965 w 12641071"/>
              <a:gd name="connsiteY26-8086" fmla="*/ 619406 h 5795240"/>
              <a:gd name="connsiteX27-8087" fmla="*/ 6234035 w 12641071"/>
              <a:gd name="connsiteY27-8088" fmla="*/ 658746 h 5795240"/>
              <a:gd name="connsiteX28-8089" fmla="*/ 6274009 w 12641071"/>
              <a:gd name="connsiteY28-8090" fmla="*/ 760197 h 5795240"/>
              <a:gd name="connsiteX29-8091" fmla="*/ 6287839 w 12641071"/>
              <a:gd name="connsiteY29-8092" fmla="*/ 801938 h 5795240"/>
              <a:gd name="connsiteX30-8093" fmla="*/ 6321546 w 12641071"/>
              <a:gd name="connsiteY30-8094" fmla="*/ 948207 h 5795240"/>
              <a:gd name="connsiteX31-8095" fmla="*/ 6321550 w 12641071"/>
              <a:gd name="connsiteY31-8096" fmla="*/ 948224 h 5795240"/>
              <a:gd name="connsiteX32-8097" fmla="*/ 6334438 w 12641071"/>
              <a:gd name="connsiteY32-8098" fmla="*/ 1118571 h 5795240"/>
              <a:gd name="connsiteX33-8099" fmla="*/ 6334438 w 12641071"/>
              <a:gd name="connsiteY33-8100" fmla="*/ 1118570 h 5795240"/>
              <a:gd name="connsiteX34-8101" fmla="*/ 6321550 w 12641071"/>
              <a:gd name="connsiteY34-8102" fmla="*/ 948222 h 5795240"/>
              <a:gd name="connsiteX35-8103" fmla="*/ 6321546 w 12641071"/>
              <a:gd name="connsiteY35-8104" fmla="*/ 948207 h 5795240"/>
              <a:gd name="connsiteX36-8105" fmla="*/ 6295696 w 12641071"/>
              <a:gd name="connsiteY36-8106" fmla="*/ 825653 h 5795240"/>
              <a:gd name="connsiteX37-8107" fmla="*/ 6287839 w 12641071"/>
              <a:gd name="connsiteY37-8108" fmla="*/ 801938 h 5795240"/>
              <a:gd name="connsiteX38-8109" fmla="*/ 6284151 w 12641071"/>
              <a:gd name="connsiteY38-8110" fmla="*/ 785941 h 5795240"/>
              <a:gd name="connsiteX39-8111" fmla="*/ 6274009 w 12641071"/>
              <a:gd name="connsiteY39-8112" fmla="*/ 760197 h 5795240"/>
              <a:gd name="connsiteX40-8113" fmla="*/ 6256852 w 12641071"/>
              <a:gd name="connsiteY40-8114" fmla="*/ 708420 h 5795240"/>
              <a:gd name="connsiteX41-8115" fmla="*/ 6234035 w 12641071"/>
              <a:gd name="connsiteY41-8116" fmla="*/ 658746 h 5795240"/>
              <a:gd name="connsiteX42-8117" fmla="*/ 6224136 w 12641071"/>
              <a:gd name="connsiteY42-8118" fmla="*/ 633624 h 5795240"/>
              <a:gd name="connsiteX43-8119" fmla="*/ 6215965 w 12641071"/>
              <a:gd name="connsiteY43-8120" fmla="*/ 619406 h 5795240"/>
              <a:gd name="connsiteX44-8121" fmla="*/ 6205824 w 12641071"/>
              <a:gd name="connsiteY44-8122" fmla="*/ 597325 h 5795240"/>
              <a:gd name="connsiteX45-8123" fmla="*/ 6143427 w 12641071"/>
              <a:gd name="connsiteY45-8124" fmla="*/ 493200 h 5795240"/>
              <a:gd name="connsiteX46-8125" fmla="*/ 6143408 w 12641071"/>
              <a:gd name="connsiteY46-8126" fmla="*/ 493167 h 5795240"/>
              <a:gd name="connsiteX47-8127" fmla="*/ 6105193 w 12641071"/>
              <a:gd name="connsiteY47-8128" fmla="*/ 442067 h 5795240"/>
              <a:gd name="connsiteX48-8129" fmla="*/ 6141460 w 12641071"/>
              <a:gd name="connsiteY48-8130" fmla="*/ 475027 h 5795240"/>
              <a:gd name="connsiteX49-8131" fmla="*/ 6788665 w 12641071"/>
              <a:gd name="connsiteY49-8132" fmla="*/ 707369 h 5795240"/>
              <a:gd name="connsiteX50-8133" fmla="*/ 7184710 w 12641071"/>
              <a:gd name="connsiteY50-8134" fmla="*/ 627411 h 5795240"/>
              <a:gd name="connsiteX51-8135" fmla="*/ 7264545 w 12641071"/>
              <a:gd name="connsiteY51-8136" fmla="*/ 588952 h 5795240"/>
              <a:gd name="connsiteX52-8137" fmla="*/ 7213686 w 12641071"/>
              <a:gd name="connsiteY52-8138" fmla="*/ 626983 h 5795240"/>
              <a:gd name="connsiteX53-8139" fmla="*/ 7128319 w 12641071"/>
              <a:gd name="connsiteY53-8140" fmla="*/ 705504 h 5795240"/>
              <a:gd name="connsiteX54-8141" fmla="*/ 7083110 w 12641071"/>
              <a:gd name="connsiteY54-8142" fmla="*/ 757072 h 5795240"/>
              <a:gd name="connsiteX55-8143" fmla="*/ 7083111 w 12641071"/>
              <a:gd name="connsiteY55-8144" fmla="*/ 757072 h 5795240"/>
              <a:gd name="connsiteX56-8145" fmla="*/ 7128319 w 12641071"/>
              <a:gd name="connsiteY56-8146" fmla="*/ 705506 h 5795240"/>
              <a:gd name="connsiteX57-8147" fmla="*/ 7213686 w 12641071"/>
              <a:gd name="connsiteY57-8148" fmla="*/ 626984 h 5795240"/>
              <a:gd name="connsiteX58-8149" fmla="*/ 7264545 w 12641071"/>
              <a:gd name="connsiteY58-8150" fmla="*/ 588953 h 5795240"/>
              <a:gd name="connsiteX59-8151" fmla="*/ 7273651 w 12641071"/>
              <a:gd name="connsiteY59-8152" fmla="*/ 584566 h 5795240"/>
              <a:gd name="connsiteX60-8153" fmla="*/ 7314851 w 12641071"/>
              <a:gd name="connsiteY60-8154" fmla="*/ 559537 h 5795240"/>
              <a:gd name="connsiteX61-8155" fmla="*/ 7354131 w 12641071"/>
              <a:gd name="connsiteY61-8156" fmla="*/ 565467 h 5795240"/>
              <a:gd name="connsiteX62-8157" fmla="*/ 7429608 w 12641071"/>
              <a:gd name="connsiteY62-8158" fmla="*/ 586051 h 5795240"/>
              <a:gd name="connsiteX63-8159" fmla="*/ 7429611 w 12641071"/>
              <a:gd name="connsiteY63-8160" fmla="*/ 586050 h 5795240"/>
              <a:gd name="connsiteX64-8161" fmla="*/ 7354132 w 12641071"/>
              <a:gd name="connsiteY64-8162" fmla="*/ 565465 h 5795240"/>
              <a:gd name="connsiteX65-8163" fmla="*/ 7314853 w 12641071"/>
              <a:gd name="connsiteY65-8164" fmla="*/ 559536 h 5795240"/>
              <a:gd name="connsiteX66-8165" fmla="*/ 7314851 w 12641071"/>
              <a:gd name="connsiteY66-8166" fmla="*/ 559537 h 5795240"/>
              <a:gd name="connsiteX67-8167" fmla="*/ 7314849 w 12641071"/>
              <a:gd name="connsiteY67-8168" fmla="*/ 559537 h 5795240"/>
              <a:gd name="connsiteX68-8169" fmla="*/ 7273651 w 12641071"/>
              <a:gd name="connsiteY68-8170" fmla="*/ 584565 h 5795240"/>
              <a:gd name="connsiteX69-8171" fmla="*/ 7264545 w 12641071"/>
              <a:gd name="connsiteY69-8172" fmla="*/ 588952 h 5795240"/>
              <a:gd name="connsiteX70-8173" fmla="*/ 7296407 w 12641071"/>
              <a:gd name="connsiteY70-8174" fmla="*/ 565126 h 5795240"/>
              <a:gd name="connsiteX71-8175" fmla="*/ 7307447 w 12641071"/>
              <a:gd name="connsiteY71-8176" fmla="*/ 558419 h 5795240"/>
              <a:gd name="connsiteX72-8177" fmla="*/ 7307450 w 12641071"/>
              <a:gd name="connsiteY72-8178" fmla="*/ 558419 h 5795240"/>
              <a:gd name="connsiteX73-8179" fmla="*/ 7385004 w 12641071"/>
              <a:gd name="connsiteY73-8180" fmla="*/ 511303 h 5795240"/>
              <a:gd name="connsiteX74-8181" fmla="*/ 7391626 w 12641071"/>
              <a:gd name="connsiteY74-8182" fmla="*/ 508114 h 5795240"/>
              <a:gd name="connsiteX75-8183" fmla="*/ 7391631 w 12641071"/>
              <a:gd name="connsiteY75-8184" fmla="*/ 508110 h 5795240"/>
              <a:gd name="connsiteX76-8185" fmla="*/ 7478934 w 12641071"/>
              <a:gd name="connsiteY76-8186" fmla="*/ 466053 h 5795240"/>
              <a:gd name="connsiteX77-8187" fmla="*/ 7897193 w 12641071"/>
              <a:gd name="connsiteY77-8188" fmla="*/ 381611 h 5795240"/>
              <a:gd name="connsiteX78-8189" fmla="*/ 8788216 w 12641071"/>
              <a:gd name="connsiteY78-8190" fmla="*/ 855364 h 5795240"/>
              <a:gd name="connsiteX79-8191" fmla="*/ 8832362 w 12641071"/>
              <a:gd name="connsiteY79-8192" fmla="*/ 928030 h 5795240"/>
              <a:gd name="connsiteX80-8193" fmla="*/ 8832362 w 12641071"/>
              <a:gd name="connsiteY80-8194" fmla="*/ 928033 h 5795240"/>
              <a:gd name="connsiteX81-8195" fmla="*/ 8842040 w 12641071"/>
              <a:gd name="connsiteY81-8196" fmla="*/ 943961 h 5795240"/>
              <a:gd name="connsiteX82-8197" fmla="*/ 8856144 w 12641071"/>
              <a:gd name="connsiteY82-8198" fmla="*/ 973241 h 5795240"/>
              <a:gd name="connsiteX83-8199" fmla="*/ 8856145 w 12641071"/>
              <a:gd name="connsiteY83-8200" fmla="*/ 973241 h 5795240"/>
              <a:gd name="connsiteX84-8201" fmla="*/ 8878117 w 12641071"/>
              <a:gd name="connsiteY84-8202" fmla="*/ 1018851 h 5795240"/>
              <a:gd name="connsiteX85-8203" fmla="*/ 8877719 w 12641071"/>
              <a:gd name="connsiteY85-8204" fmla="*/ 1018369 h 5795240"/>
              <a:gd name="connsiteX86-8205" fmla="*/ 8853250 w 12641071"/>
              <a:gd name="connsiteY86-8206" fmla="*/ 973288 h 5795240"/>
              <a:gd name="connsiteX87-8207" fmla="*/ 8853249 w 12641071"/>
              <a:gd name="connsiteY87-8208" fmla="*/ 973288 h 5795240"/>
              <a:gd name="connsiteX88-8209" fmla="*/ 8853248 w 12641071"/>
              <a:gd name="connsiteY88-8210" fmla="*/ 973287 h 5795240"/>
              <a:gd name="connsiteX89-8211" fmla="*/ 8849677 w 12641071"/>
              <a:gd name="connsiteY89-8212" fmla="*/ 973341 h 5795240"/>
              <a:gd name="connsiteX90-8213" fmla="*/ 8641543 w 12641071"/>
              <a:gd name="connsiteY90-8214" fmla="*/ 916577 h 5795240"/>
              <a:gd name="connsiteX91-8215" fmla="*/ 8641545 w 12641071"/>
              <a:gd name="connsiteY91-8216" fmla="*/ 916580 h 5795240"/>
              <a:gd name="connsiteX92-8217" fmla="*/ 8849676 w 12641071"/>
              <a:gd name="connsiteY92-8218" fmla="*/ 973343 h 5795240"/>
              <a:gd name="connsiteX93-8219" fmla="*/ 8853248 w 12641071"/>
              <a:gd name="connsiteY93-8220" fmla="*/ 973288 h 5795240"/>
              <a:gd name="connsiteX94-8221" fmla="*/ 8877719 w 12641071"/>
              <a:gd name="connsiteY94-8222" fmla="*/ 1018371 h 5795240"/>
              <a:gd name="connsiteX95-8223" fmla="*/ 8878116 w 12641071"/>
              <a:gd name="connsiteY95-8224" fmla="*/ 1018851 h 5795240"/>
              <a:gd name="connsiteX96-8225" fmla="*/ 8887288 w 12641071"/>
              <a:gd name="connsiteY96-8226" fmla="*/ 1037892 h 5795240"/>
              <a:gd name="connsiteX97-8227" fmla="*/ 8949899 w 12641071"/>
              <a:gd name="connsiteY97-8228" fmla="*/ 1239592 h 5795240"/>
              <a:gd name="connsiteX98-8229" fmla="*/ 8968437 w 12641071"/>
              <a:gd name="connsiteY98-8230" fmla="*/ 1423482 h 5795240"/>
              <a:gd name="connsiteX99-8231" fmla="*/ 8949899 w 12641071"/>
              <a:gd name="connsiteY99-8232" fmla="*/ 1239591 h 5795240"/>
              <a:gd name="connsiteX100-8233" fmla="*/ 8887288 w 12641071"/>
              <a:gd name="connsiteY100-8234" fmla="*/ 1037890 h 5795240"/>
              <a:gd name="connsiteX101-8235" fmla="*/ 8878116 w 12641071"/>
              <a:gd name="connsiteY101-8236" fmla="*/ 1018851 h 5795240"/>
              <a:gd name="connsiteX102-8237" fmla="*/ 8931285 w 12641071"/>
              <a:gd name="connsiteY102-8238" fmla="*/ 1083292 h 5795240"/>
              <a:gd name="connsiteX103-8239" fmla="*/ 9241478 w 12641071"/>
              <a:gd name="connsiteY103-8240" fmla="*/ 1211778 h 5795240"/>
              <a:gd name="connsiteX104-8241" fmla="*/ 9605238 w 12641071"/>
              <a:gd name="connsiteY104-8242" fmla="*/ 1018369 h 5795240"/>
              <a:gd name="connsiteX105-8243" fmla="*/ 9636247 w 12641071"/>
              <a:gd name="connsiteY105-8244" fmla="*/ 961241 h 5795240"/>
              <a:gd name="connsiteX106-8245" fmla="*/ 9641995 w 12641071"/>
              <a:gd name="connsiteY106-8246" fmla="*/ 961152 h 5795240"/>
              <a:gd name="connsiteX107-8247" fmla="*/ 9584939 w 12641071"/>
              <a:gd name="connsiteY107-8248" fmla="*/ 1079594 h 5795240"/>
              <a:gd name="connsiteX108-8249" fmla="*/ 9546257 w 12641071"/>
              <a:gd name="connsiteY108-8250" fmla="*/ 1204206 h 5795240"/>
              <a:gd name="connsiteX109-8251" fmla="*/ 9584939 w 12641071"/>
              <a:gd name="connsiteY109-8252" fmla="*/ 1079596 h 5795240"/>
              <a:gd name="connsiteX110-8253" fmla="*/ 9641995 w 12641071"/>
              <a:gd name="connsiteY110-8254" fmla="*/ 961153 h 5795240"/>
              <a:gd name="connsiteX111-8255" fmla="*/ 9653069 w 12641071"/>
              <a:gd name="connsiteY111-8256" fmla="*/ 960983 h 5795240"/>
              <a:gd name="connsiteX112-8257" fmla="*/ 9801564 w 12641071"/>
              <a:gd name="connsiteY112-8258" fmla="*/ 1196828 h 5795240"/>
              <a:gd name="connsiteX113-8259" fmla="*/ 9801566 w 12641071"/>
              <a:gd name="connsiteY113-8260" fmla="*/ 1196828 h 5795240"/>
              <a:gd name="connsiteX114-8261" fmla="*/ 9653070 w 12641071"/>
              <a:gd name="connsiteY114-8262" fmla="*/ 960982 h 5795240"/>
              <a:gd name="connsiteX115-8263" fmla="*/ 9641996 w 12641071"/>
              <a:gd name="connsiteY115-8264" fmla="*/ 961152 h 5795240"/>
              <a:gd name="connsiteX116-8265" fmla="*/ 9651917 w 12641071"/>
              <a:gd name="connsiteY116-8266" fmla="*/ 940556 h 5795240"/>
              <a:gd name="connsiteX117-8267" fmla="*/ 11050508 w 12641071"/>
              <a:gd name="connsiteY117-8268" fmla="*/ 108150 h 5795240"/>
              <a:gd name="connsiteX118-8269" fmla="*/ 12641071 w 12641071"/>
              <a:gd name="connsiteY118-8270" fmla="*/ 1698711 h 5795240"/>
              <a:gd name="connsiteX119-8271" fmla="*/ 11371062 w 12641071"/>
              <a:gd name="connsiteY119-8272" fmla="*/ 3256960 h 5795240"/>
              <a:gd name="connsiteX120-8273" fmla="*/ 11215953 w 12641071"/>
              <a:gd name="connsiteY120-8274" fmla="*/ 3280632 h 5795240"/>
              <a:gd name="connsiteX121-8275" fmla="*/ 11142318 w 12641071"/>
              <a:gd name="connsiteY121-8276" fmla="*/ 3276914 h 5795240"/>
              <a:gd name="connsiteX122-8277" fmla="*/ 11215952 w 12641071"/>
              <a:gd name="connsiteY122-8278" fmla="*/ 3280632 h 5795240"/>
              <a:gd name="connsiteX123-8279" fmla="*/ 11213133 w 12641071"/>
              <a:gd name="connsiteY123-8280" fmla="*/ 3281062 h 5795240"/>
              <a:gd name="connsiteX124-8281" fmla="*/ 11116921 w 12641071"/>
              <a:gd name="connsiteY124-8282" fmla="*/ 3285921 h 5795240"/>
              <a:gd name="connsiteX125-8283" fmla="*/ 11050507 w 12641071"/>
              <a:gd name="connsiteY125-8284" fmla="*/ 3289274 h 5795240"/>
              <a:gd name="connsiteX126-8285" fmla="*/ 11006292 w 12641071"/>
              <a:gd name="connsiteY126-8286" fmla="*/ 3287041 h 5795240"/>
              <a:gd name="connsiteX127-8287" fmla="*/ 10937101 w 12641071"/>
              <a:gd name="connsiteY127-8288" fmla="*/ 3297601 h 5795240"/>
              <a:gd name="connsiteX128-8289" fmla="*/ 10144740 w 12641071"/>
              <a:gd name="connsiteY128-8290" fmla="*/ 4089962 h 5795240"/>
              <a:gd name="connsiteX129-8291" fmla="*/ 10130374 w 12641071"/>
              <a:gd name="connsiteY129-8292" fmla="*/ 4184101 h 5795240"/>
              <a:gd name="connsiteX130-8293" fmla="*/ 10130375 w 12641071"/>
              <a:gd name="connsiteY130-8294" fmla="*/ 4184103 h 5795240"/>
              <a:gd name="connsiteX131-8295" fmla="*/ 10130656 w 12641071"/>
              <a:gd name="connsiteY131-8296" fmla="*/ 4185950 h 5795240"/>
              <a:gd name="connsiteX132-8297" fmla="*/ 10138194 w 12641071"/>
              <a:gd name="connsiteY132-8298" fmla="*/ 4335228 h 5795240"/>
              <a:gd name="connsiteX133-8299" fmla="*/ 10137710 w 12641071"/>
              <a:gd name="connsiteY133-8300" fmla="*/ 4344822 h 5795240"/>
              <a:gd name="connsiteX134-8301" fmla="*/ 10133555 w 12641071"/>
              <a:gd name="connsiteY134-8302" fmla="*/ 4427096 h 5795240"/>
              <a:gd name="connsiteX135-8303" fmla="*/ 10129312 w 12641071"/>
              <a:gd name="connsiteY135-8304" fmla="*/ 4399289 h 5795240"/>
              <a:gd name="connsiteX136-8305" fmla="*/ 10126797 w 12641071"/>
              <a:gd name="connsiteY136-8306" fmla="*/ 4349498 h 5795240"/>
              <a:gd name="connsiteX137-8307" fmla="*/ 10126796 w 12641071"/>
              <a:gd name="connsiteY137-8308" fmla="*/ 4349498 h 5795240"/>
              <a:gd name="connsiteX138-8309" fmla="*/ 10129311 w 12641071"/>
              <a:gd name="connsiteY138-8310" fmla="*/ 4399289 h 5795240"/>
              <a:gd name="connsiteX139-8311" fmla="*/ 10133554 w 12641071"/>
              <a:gd name="connsiteY139-8312" fmla="*/ 4427096 h 5795240"/>
              <a:gd name="connsiteX140-8313" fmla="*/ 10130656 w 12641071"/>
              <a:gd name="connsiteY140-8314" fmla="*/ 4484506 h 5795240"/>
              <a:gd name="connsiteX141-8315" fmla="*/ 8678182 w 12641071"/>
              <a:gd name="connsiteY141-8316" fmla="*/ 5795240 h 5795240"/>
              <a:gd name="connsiteX142-8317" fmla="*/ 7467518 w 12641071"/>
              <a:gd name="connsiteY142-8318" fmla="*/ 5151535 h 5795240"/>
              <a:gd name="connsiteX143-8319" fmla="*/ 7419945 w 12641071"/>
              <a:gd name="connsiteY143-8320" fmla="*/ 5073228 h 5795240"/>
              <a:gd name="connsiteX144-8321" fmla="*/ 7394386 w 12641071"/>
              <a:gd name="connsiteY144-8322" fmla="*/ 5031156 h 5795240"/>
              <a:gd name="connsiteX145-8323" fmla="*/ 7367299 w 12641071"/>
              <a:gd name="connsiteY145-8324" fmla="*/ 4974928 h 5795240"/>
              <a:gd name="connsiteX146-8325" fmla="*/ 7332905 w 12641071"/>
              <a:gd name="connsiteY146-8326" fmla="*/ 4903531 h 5795240"/>
              <a:gd name="connsiteX147-8327" fmla="*/ 7320958 w 12641071"/>
              <a:gd name="connsiteY147-8328" fmla="*/ 4870887 h 5795240"/>
              <a:gd name="connsiteX148-8329" fmla="*/ 7322174 w 12641071"/>
              <a:gd name="connsiteY148-8330" fmla="*/ 4872361 h 5795240"/>
              <a:gd name="connsiteX149-8331" fmla="*/ 7362630 w 12641071"/>
              <a:gd name="connsiteY149-8332" fmla="*/ 4938954 h 5795240"/>
              <a:gd name="connsiteX150-8333" fmla="*/ 7380779 w 12641071"/>
              <a:gd name="connsiteY150-8334" fmla="*/ 4976628 h 5795240"/>
              <a:gd name="connsiteX151-8335" fmla="*/ 7391210 w 12641071"/>
              <a:gd name="connsiteY151-8336" fmla="*/ 4977944 h 5795240"/>
              <a:gd name="connsiteX152-8337" fmla="*/ 7380780 w 12641071"/>
              <a:gd name="connsiteY152-8338" fmla="*/ 4976628 h 5795240"/>
              <a:gd name="connsiteX153-8339" fmla="*/ 7362631 w 12641071"/>
              <a:gd name="connsiteY153-8340" fmla="*/ 4938954 h 5795240"/>
              <a:gd name="connsiteX154-8341" fmla="*/ 7322175 w 12641071"/>
              <a:gd name="connsiteY154-8342" fmla="*/ 4872361 h 5795240"/>
              <a:gd name="connsiteX155-8343" fmla="*/ 7320959 w 12641071"/>
              <a:gd name="connsiteY155-8344" fmla="*/ 4870887 h 5795240"/>
              <a:gd name="connsiteX156-8345" fmla="*/ 7283811 w 12641071"/>
              <a:gd name="connsiteY156-8346" fmla="*/ 4769391 h 5795240"/>
              <a:gd name="connsiteX157-8347" fmla="*/ 7272112 w 12641071"/>
              <a:gd name="connsiteY157-8348" fmla="*/ 4718630 h 5795240"/>
              <a:gd name="connsiteX158-8349" fmla="*/ 7272111 w 12641071"/>
              <a:gd name="connsiteY158-8350" fmla="*/ 4718630 h 5795240"/>
              <a:gd name="connsiteX159-8351" fmla="*/ 7283810 w 12641071"/>
              <a:gd name="connsiteY159-8352" fmla="*/ 4769391 h 5795240"/>
              <a:gd name="connsiteX160-8353" fmla="*/ 7320958 w 12641071"/>
              <a:gd name="connsiteY160-8354" fmla="*/ 4870887 h 5795240"/>
              <a:gd name="connsiteX161-8355" fmla="*/ 7223551 w 12641071"/>
              <a:gd name="connsiteY161-8356" fmla="*/ 4752829 h 5795240"/>
              <a:gd name="connsiteX162-8357" fmla="*/ 6652445 w 12641071"/>
              <a:gd name="connsiteY162-8358" fmla="*/ 4516269 h 5795240"/>
              <a:gd name="connsiteX163-8359" fmla="*/ 6200873 w 12641071"/>
              <a:gd name="connsiteY163-8360" fmla="*/ 4654206 h 5795240"/>
              <a:gd name="connsiteX164-8361" fmla="*/ 6088813 w 12641071"/>
              <a:gd name="connsiteY164-8362" fmla="*/ 4746663 h 5795240"/>
              <a:gd name="connsiteX165-8363" fmla="*/ 6043019 w 12641071"/>
              <a:gd name="connsiteY165-8364" fmla="*/ 4807902 h 5795240"/>
              <a:gd name="connsiteX166-8365" fmla="*/ 6043021 w 12641071"/>
              <a:gd name="connsiteY166-8366" fmla="*/ 4807902 h 5795240"/>
              <a:gd name="connsiteX167-8367" fmla="*/ 6023271 w 12641071"/>
              <a:gd name="connsiteY167-8368" fmla="*/ 4834312 h 5795240"/>
              <a:gd name="connsiteX168-8369" fmla="*/ 5970678 w 12641071"/>
              <a:gd name="connsiteY168-8370" fmla="*/ 4892181 h 5795240"/>
              <a:gd name="connsiteX169-8371" fmla="*/ 5982717 w 12641071"/>
              <a:gd name="connsiteY169-8372" fmla="*/ 4872361 h 5795240"/>
              <a:gd name="connsiteX170-8373" fmla="*/ 5970675 w 12641071"/>
              <a:gd name="connsiteY170-8374" fmla="*/ 4892181 h 5795240"/>
              <a:gd name="connsiteX171-8375" fmla="*/ 5935320 w 12641071"/>
              <a:gd name="connsiteY171-8376" fmla="*/ 4931081 h 5795240"/>
              <a:gd name="connsiteX172-8377" fmla="*/ 4971763 w 12641071"/>
              <a:gd name="connsiteY172-8378" fmla="*/ 5330200 h 5795240"/>
              <a:gd name="connsiteX173-8379" fmla="*/ 3716172 w 12641071"/>
              <a:gd name="connsiteY173-8380" fmla="*/ 4497938 h 5795240"/>
              <a:gd name="connsiteX174-8381" fmla="*/ 3710773 w 12641071"/>
              <a:gd name="connsiteY174-8382" fmla="*/ 4483182 h 5795240"/>
              <a:gd name="connsiteX175-8383" fmla="*/ 3710773 w 12641071"/>
              <a:gd name="connsiteY175-8384" fmla="*/ 4483181 h 5795240"/>
              <a:gd name="connsiteX176-8385" fmla="*/ 3674984 w 12641071"/>
              <a:gd name="connsiteY176-8386" fmla="*/ 4385402 h 5795240"/>
              <a:gd name="connsiteX177-8387" fmla="*/ 3670349 w 12641071"/>
              <a:gd name="connsiteY177-8388" fmla="*/ 4372742 h 5795240"/>
              <a:gd name="connsiteX178-8389" fmla="*/ 3659438 w 12641071"/>
              <a:gd name="connsiteY178-8390" fmla="*/ 4330309 h 5795240"/>
              <a:gd name="connsiteX179-8391" fmla="*/ 3672084 w 12641071"/>
              <a:gd name="connsiteY179-8392" fmla="*/ 4353606 h 5795240"/>
              <a:gd name="connsiteX180-8393" fmla="*/ 3659440 w 12641071"/>
              <a:gd name="connsiteY180-8394" fmla="*/ 4330309 h 5795240"/>
              <a:gd name="connsiteX181-8395" fmla="*/ 3613217 w 12641071"/>
              <a:gd name="connsiteY181-8396" fmla="*/ 4245153 h 5795240"/>
              <a:gd name="connsiteX182-8397" fmla="*/ 3083792 w 12641071"/>
              <a:gd name="connsiteY182-8398" fmla="*/ 3963660 h 5795240"/>
              <a:gd name="connsiteX183-8399" fmla="*/ 2835272 w 12641071"/>
              <a:gd name="connsiteY183-8400" fmla="*/ 4013833 h 5795240"/>
              <a:gd name="connsiteX184-8401" fmla="*/ 2820214 w 12641071"/>
              <a:gd name="connsiteY184-8402" fmla="*/ 4022007 h 5795240"/>
              <a:gd name="connsiteX185-8403" fmla="*/ 2820212 w 12641071"/>
              <a:gd name="connsiteY185-8404" fmla="*/ 4022008 h 5795240"/>
              <a:gd name="connsiteX186-8405" fmla="*/ 2820206 w 12641071"/>
              <a:gd name="connsiteY186-8406" fmla="*/ 4022011 h 5795240"/>
              <a:gd name="connsiteX187-8407" fmla="*/ 2813481 w 12641071"/>
              <a:gd name="connsiteY187-8408" fmla="*/ 4027041 h 5795240"/>
              <a:gd name="connsiteX188-8409" fmla="*/ 2762875 w 12641071"/>
              <a:gd name="connsiteY188-8410" fmla="*/ 4057784 h 5795240"/>
              <a:gd name="connsiteX189-8411" fmla="*/ 2762878 w 12641071"/>
              <a:gd name="connsiteY189-8412" fmla="*/ 4057784 h 5795240"/>
              <a:gd name="connsiteX190-8413" fmla="*/ 2694694 w 12641071"/>
              <a:gd name="connsiteY190-8414" fmla="*/ 4099208 h 5795240"/>
              <a:gd name="connsiteX191-8415" fmla="*/ 2726822 w 12641071"/>
              <a:gd name="connsiteY191-8416" fmla="*/ 4072700 h 5795240"/>
              <a:gd name="connsiteX192-8417" fmla="*/ 2757719 w 12641071"/>
              <a:gd name="connsiteY192-8418" fmla="*/ 4055929 h 5795240"/>
              <a:gd name="connsiteX193-8419" fmla="*/ 2757718 w 12641071"/>
              <a:gd name="connsiteY193-8420" fmla="*/ 4055928 h 5795240"/>
              <a:gd name="connsiteX194-8421" fmla="*/ 2726820 w 12641071"/>
              <a:gd name="connsiteY194-8422" fmla="*/ 4072700 h 5795240"/>
              <a:gd name="connsiteX195-8423" fmla="*/ 2694692 w 12641071"/>
              <a:gd name="connsiteY195-8424" fmla="*/ 4099208 h 5795240"/>
              <a:gd name="connsiteX196-8425" fmla="*/ 2664698 w 12641071"/>
              <a:gd name="connsiteY196-8426" fmla="*/ 4117431 h 5795240"/>
              <a:gd name="connsiteX197-8427" fmla="*/ 1804544 w 12641071"/>
              <a:gd name="connsiteY197-8428" fmla="*/ 4335229 h 5795240"/>
              <a:gd name="connsiteX198-8429" fmla="*/ 0 w 12641071"/>
              <a:gd name="connsiteY198-8430" fmla="*/ 2530685 h 5795240"/>
              <a:gd name="connsiteX199-8431" fmla="*/ 1804544 w 12641071"/>
              <a:gd name="connsiteY199-8432" fmla="*/ 726143 h 5795240"/>
              <a:gd name="connsiteX200-8433" fmla="*/ 3080549 w 12641071"/>
              <a:gd name="connsiteY200-8434" fmla="*/ 1254682 h 5795240"/>
              <a:gd name="connsiteX201-8435" fmla="*/ 3268676 w 12641071"/>
              <a:gd name="connsiteY201-8436" fmla="*/ 1461167 h 5795240"/>
              <a:gd name="connsiteX202-8437" fmla="*/ 3565826 w 12641071"/>
              <a:gd name="connsiteY202-8438" fmla="*/ 1551935 h 5795240"/>
              <a:gd name="connsiteX203-8439" fmla="*/ 4086504 w 12641071"/>
              <a:gd name="connsiteY203-8440" fmla="*/ 1127574 h 5795240"/>
              <a:gd name="connsiteX204-8441" fmla="*/ 4094702 w 12641071"/>
              <a:gd name="connsiteY204-8442" fmla="*/ 1046255 h 5795240"/>
              <a:gd name="connsiteX205-8443" fmla="*/ 4101065 w 12641071"/>
              <a:gd name="connsiteY205-8444" fmla="*/ 1044040 h 5795240"/>
              <a:gd name="connsiteX206-8445" fmla="*/ 4097301 w 12641071"/>
              <a:gd name="connsiteY206-8446" fmla="*/ 1118570 h 5795240"/>
              <a:gd name="connsiteX207-8447" fmla="*/ 4101065 w 12641071"/>
              <a:gd name="connsiteY207-8448" fmla="*/ 1044042 h 5795240"/>
              <a:gd name="connsiteX208-8449" fmla="*/ 4206937 w 12641071"/>
              <a:gd name="connsiteY208-8450" fmla="*/ 1007188 h 5795240"/>
              <a:gd name="connsiteX209-8451" fmla="*/ 4101067 w 12641071"/>
              <a:gd name="connsiteY209-8452" fmla="*/ 1044040 h 5795240"/>
              <a:gd name="connsiteX210-8453" fmla="*/ 4103078 w 12641071"/>
              <a:gd name="connsiteY210-8454" fmla="*/ 1004204 h 5795240"/>
              <a:gd name="connsiteX211-8455" fmla="*/ 5215874 w 12641071"/>
              <a:gd name="connsiteY211-8456" fmla="*/ 0 h 5795240"/>
              <a:gd name="connsiteX0-8457" fmla="*/ 5964869 w 12641071"/>
              <a:gd name="connsiteY0-8458" fmla="*/ 4795171 h 5795240"/>
              <a:gd name="connsiteX1-8459" fmla="*/ 6019264 w 12641071"/>
              <a:gd name="connsiteY1-8460" fmla="*/ 4804905 h 5795240"/>
              <a:gd name="connsiteX2-8461" fmla="*/ 6036570 w 12641071"/>
              <a:gd name="connsiteY2-8462" fmla="*/ 4807089 h 5795240"/>
              <a:gd name="connsiteX3-8463" fmla="*/ 6019265 w 12641071"/>
              <a:gd name="connsiteY3-8464" fmla="*/ 4804905 h 5795240"/>
              <a:gd name="connsiteX4-8465" fmla="*/ 5964869 w 12641071"/>
              <a:gd name="connsiteY4-8466" fmla="*/ 4795171 h 5795240"/>
              <a:gd name="connsiteX5-8467" fmla="*/ 3682364 w 12641071"/>
              <a:gd name="connsiteY5-8468" fmla="*/ 4386723 h 5795240"/>
              <a:gd name="connsiteX6-8469" fmla="*/ 3772428 w 12641071"/>
              <a:gd name="connsiteY6-8470" fmla="*/ 4402840 h 5795240"/>
              <a:gd name="connsiteX7-8471" fmla="*/ 3772428 w 12641071"/>
              <a:gd name="connsiteY7-8472" fmla="*/ 4402840 h 5795240"/>
              <a:gd name="connsiteX8-8473" fmla="*/ 3682364 w 12641071"/>
              <a:gd name="connsiteY8-8474" fmla="*/ 4386723 h 5795240"/>
              <a:gd name="connsiteX9-8475" fmla="*/ 6034389 w 12641071"/>
              <a:gd name="connsiteY9-8476" fmla="*/ 371047 h 5795240"/>
              <a:gd name="connsiteX10-8477" fmla="*/ 5912002 w 12641071"/>
              <a:gd name="connsiteY10-8478" fmla="*/ 413650 h 5795240"/>
              <a:gd name="connsiteX11-8479" fmla="*/ 5912002 w 12641071"/>
              <a:gd name="connsiteY11-8480" fmla="*/ 413650 h 5795240"/>
              <a:gd name="connsiteX12-8481" fmla="*/ 6034389 w 12641071"/>
              <a:gd name="connsiteY12-8482" fmla="*/ 371047 h 5795240"/>
              <a:gd name="connsiteX13-8483" fmla="*/ 5215874 w 12641071"/>
              <a:gd name="connsiteY13-8484" fmla="*/ 0 h 5795240"/>
              <a:gd name="connsiteX14-8485" fmla="*/ 5927386 w 12641071"/>
              <a:gd name="connsiteY14-8486" fmla="*/ 255427 h 5795240"/>
              <a:gd name="connsiteX15-8487" fmla="*/ 5974443 w 12641071"/>
              <a:gd name="connsiteY15-8488" fmla="*/ 298195 h 5795240"/>
              <a:gd name="connsiteX16-8489" fmla="*/ 5974448 w 12641071"/>
              <a:gd name="connsiteY16-8490" fmla="*/ 298200 h 5795240"/>
              <a:gd name="connsiteX17-8491" fmla="*/ 6006819 w 12641071"/>
              <a:gd name="connsiteY17-8492" fmla="*/ 327622 h 5795240"/>
              <a:gd name="connsiteX18-8493" fmla="*/ 6043427 w 12641071"/>
              <a:gd name="connsiteY18-8494" fmla="*/ 367901 h 5795240"/>
              <a:gd name="connsiteX19-8495" fmla="*/ 6043429 w 12641071"/>
              <a:gd name="connsiteY19-8496" fmla="*/ 367901 h 5795240"/>
              <a:gd name="connsiteX20-8497" fmla="*/ 6079014 w 12641071"/>
              <a:gd name="connsiteY20-8498" fmla="*/ 407056 h 5795240"/>
              <a:gd name="connsiteX21-8499" fmla="*/ 6105193 w 12641071"/>
              <a:gd name="connsiteY21-8500" fmla="*/ 442067 h 5795240"/>
              <a:gd name="connsiteX22-8501" fmla="*/ 6069206 w 12641071"/>
              <a:gd name="connsiteY22-8502" fmla="*/ 409359 h 5795240"/>
              <a:gd name="connsiteX23-8503" fmla="*/ 6105193 w 12641071"/>
              <a:gd name="connsiteY23-8504" fmla="*/ 442069 h 5795240"/>
              <a:gd name="connsiteX24-8505" fmla="*/ 6143408 w 12641071"/>
              <a:gd name="connsiteY24-8506" fmla="*/ 493169 h 5795240"/>
              <a:gd name="connsiteX25-8507" fmla="*/ 6143427 w 12641071"/>
              <a:gd name="connsiteY25-8508" fmla="*/ 493200 h 5795240"/>
              <a:gd name="connsiteX26-8509" fmla="*/ 6215965 w 12641071"/>
              <a:gd name="connsiteY26-8510" fmla="*/ 619406 h 5795240"/>
              <a:gd name="connsiteX27-8511" fmla="*/ 6234035 w 12641071"/>
              <a:gd name="connsiteY27-8512" fmla="*/ 658746 h 5795240"/>
              <a:gd name="connsiteX28-8513" fmla="*/ 6274009 w 12641071"/>
              <a:gd name="connsiteY28-8514" fmla="*/ 760197 h 5795240"/>
              <a:gd name="connsiteX29-8515" fmla="*/ 6287839 w 12641071"/>
              <a:gd name="connsiteY29-8516" fmla="*/ 801938 h 5795240"/>
              <a:gd name="connsiteX30-8517" fmla="*/ 6321546 w 12641071"/>
              <a:gd name="connsiteY30-8518" fmla="*/ 948207 h 5795240"/>
              <a:gd name="connsiteX31-8519" fmla="*/ 6321550 w 12641071"/>
              <a:gd name="connsiteY31-8520" fmla="*/ 948224 h 5795240"/>
              <a:gd name="connsiteX32-8521" fmla="*/ 6334438 w 12641071"/>
              <a:gd name="connsiteY32-8522" fmla="*/ 1118571 h 5795240"/>
              <a:gd name="connsiteX33-8523" fmla="*/ 6334438 w 12641071"/>
              <a:gd name="connsiteY33-8524" fmla="*/ 1118570 h 5795240"/>
              <a:gd name="connsiteX34-8525" fmla="*/ 6321550 w 12641071"/>
              <a:gd name="connsiteY34-8526" fmla="*/ 948222 h 5795240"/>
              <a:gd name="connsiteX35-8527" fmla="*/ 6321546 w 12641071"/>
              <a:gd name="connsiteY35-8528" fmla="*/ 948207 h 5795240"/>
              <a:gd name="connsiteX36-8529" fmla="*/ 6295696 w 12641071"/>
              <a:gd name="connsiteY36-8530" fmla="*/ 825653 h 5795240"/>
              <a:gd name="connsiteX37-8531" fmla="*/ 6287839 w 12641071"/>
              <a:gd name="connsiteY37-8532" fmla="*/ 801938 h 5795240"/>
              <a:gd name="connsiteX38-8533" fmla="*/ 6284151 w 12641071"/>
              <a:gd name="connsiteY38-8534" fmla="*/ 785941 h 5795240"/>
              <a:gd name="connsiteX39-8535" fmla="*/ 6274009 w 12641071"/>
              <a:gd name="connsiteY39-8536" fmla="*/ 760197 h 5795240"/>
              <a:gd name="connsiteX40-8537" fmla="*/ 6256852 w 12641071"/>
              <a:gd name="connsiteY40-8538" fmla="*/ 708420 h 5795240"/>
              <a:gd name="connsiteX41-8539" fmla="*/ 6234035 w 12641071"/>
              <a:gd name="connsiteY41-8540" fmla="*/ 658746 h 5795240"/>
              <a:gd name="connsiteX42-8541" fmla="*/ 6224136 w 12641071"/>
              <a:gd name="connsiteY42-8542" fmla="*/ 633624 h 5795240"/>
              <a:gd name="connsiteX43-8543" fmla="*/ 6215965 w 12641071"/>
              <a:gd name="connsiteY43-8544" fmla="*/ 619406 h 5795240"/>
              <a:gd name="connsiteX44-8545" fmla="*/ 6205824 w 12641071"/>
              <a:gd name="connsiteY44-8546" fmla="*/ 597325 h 5795240"/>
              <a:gd name="connsiteX45-8547" fmla="*/ 6143427 w 12641071"/>
              <a:gd name="connsiteY45-8548" fmla="*/ 493200 h 5795240"/>
              <a:gd name="connsiteX46-8549" fmla="*/ 6143408 w 12641071"/>
              <a:gd name="connsiteY46-8550" fmla="*/ 493167 h 5795240"/>
              <a:gd name="connsiteX47-8551" fmla="*/ 6105193 w 12641071"/>
              <a:gd name="connsiteY47-8552" fmla="*/ 442067 h 5795240"/>
              <a:gd name="connsiteX48-8553" fmla="*/ 6141460 w 12641071"/>
              <a:gd name="connsiteY48-8554" fmla="*/ 475027 h 5795240"/>
              <a:gd name="connsiteX49-8555" fmla="*/ 6788665 w 12641071"/>
              <a:gd name="connsiteY49-8556" fmla="*/ 707369 h 5795240"/>
              <a:gd name="connsiteX50-8557" fmla="*/ 7184710 w 12641071"/>
              <a:gd name="connsiteY50-8558" fmla="*/ 627411 h 5795240"/>
              <a:gd name="connsiteX51-8559" fmla="*/ 7264545 w 12641071"/>
              <a:gd name="connsiteY51-8560" fmla="*/ 588952 h 5795240"/>
              <a:gd name="connsiteX52-8561" fmla="*/ 7213686 w 12641071"/>
              <a:gd name="connsiteY52-8562" fmla="*/ 626983 h 5795240"/>
              <a:gd name="connsiteX53-8563" fmla="*/ 7128319 w 12641071"/>
              <a:gd name="connsiteY53-8564" fmla="*/ 705504 h 5795240"/>
              <a:gd name="connsiteX54-8565" fmla="*/ 7083110 w 12641071"/>
              <a:gd name="connsiteY54-8566" fmla="*/ 757072 h 5795240"/>
              <a:gd name="connsiteX55-8567" fmla="*/ 7083111 w 12641071"/>
              <a:gd name="connsiteY55-8568" fmla="*/ 757072 h 5795240"/>
              <a:gd name="connsiteX56-8569" fmla="*/ 7128319 w 12641071"/>
              <a:gd name="connsiteY56-8570" fmla="*/ 705506 h 5795240"/>
              <a:gd name="connsiteX57-8571" fmla="*/ 7213686 w 12641071"/>
              <a:gd name="connsiteY57-8572" fmla="*/ 626984 h 5795240"/>
              <a:gd name="connsiteX58-8573" fmla="*/ 7264545 w 12641071"/>
              <a:gd name="connsiteY58-8574" fmla="*/ 588953 h 5795240"/>
              <a:gd name="connsiteX59-8575" fmla="*/ 7273651 w 12641071"/>
              <a:gd name="connsiteY59-8576" fmla="*/ 584566 h 5795240"/>
              <a:gd name="connsiteX60-8577" fmla="*/ 7314851 w 12641071"/>
              <a:gd name="connsiteY60-8578" fmla="*/ 559537 h 5795240"/>
              <a:gd name="connsiteX61-8579" fmla="*/ 7354131 w 12641071"/>
              <a:gd name="connsiteY61-8580" fmla="*/ 565467 h 5795240"/>
              <a:gd name="connsiteX62-8581" fmla="*/ 7429608 w 12641071"/>
              <a:gd name="connsiteY62-8582" fmla="*/ 586051 h 5795240"/>
              <a:gd name="connsiteX63-8583" fmla="*/ 7429611 w 12641071"/>
              <a:gd name="connsiteY63-8584" fmla="*/ 586050 h 5795240"/>
              <a:gd name="connsiteX64-8585" fmla="*/ 7354132 w 12641071"/>
              <a:gd name="connsiteY64-8586" fmla="*/ 565465 h 5795240"/>
              <a:gd name="connsiteX65-8587" fmla="*/ 7314853 w 12641071"/>
              <a:gd name="connsiteY65-8588" fmla="*/ 559536 h 5795240"/>
              <a:gd name="connsiteX66-8589" fmla="*/ 7314851 w 12641071"/>
              <a:gd name="connsiteY66-8590" fmla="*/ 559537 h 5795240"/>
              <a:gd name="connsiteX67-8591" fmla="*/ 7314849 w 12641071"/>
              <a:gd name="connsiteY67-8592" fmla="*/ 559537 h 5795240"/>
              <a:gd name="connsiteX68-8593" fmla="*/ 7273651 w 12641071"/>
              <a:gd name="connsiteY68-8594" fmla="*/ 584565 h 5795240"/>
              <a:gd name="connsiteX69-8595" fmla="*/ 7264545 w 12641071"/>
              <a:gd name="connsiteY69-8596" fmla="*/ 588952 h 5795240"/>
              <a:gd name="connsiteX70-8597" fmla="*/ 7296407 w 12641071"/>
              <a:gd name="connsiteY70-8598" fmla="*/ 565126 h 5795240"/>
              <a:gd name="connsiteX71-8599" fmla="*/ 7307447 w 12641071"/>
              <a:gd name="connsiteY71-8600" fmla="*/ 558419 h 5795240"/>
              <a:gd name="connsiteX72-8601" fmla="*/ 7307450 w 12641071"/>
              <a:gd name="connsiteY72-8602" fmla="*/ 558419 h 5795240"/>
              <a:gd name="connsiteX73-8603" fmla="*/ 7385004 w 12641071"/>
              <a:gd name="connsiteY73-8604" fmla="*/ 511303 h 5795240"/>
              <a:gd name="connsiteX74-8605" fmla="*/ 7391626 w 12641071"/>
              <a:gd name="connsiteY74-8606" fmla="*/ 508114 h 5795240"/>
              <a:gd name="connsiteX75-8607" fmla="*/ 7391631 w 12641071"/>
              <a:gd name="connsiteY75-8608" fmla="*/ 508110 h 5795240"/>
              <a:gd name="connsiteX76-8609" fmla="*/ 7478934 w 12641071"/>
              <a:gd name="connsiteY76-8610" fmla="*/ 466053 h 5795240"/>
              <a:gd name="connsiteX77-8611" fmla="*/ 7897193 w 12641071"/>
              <a:gd name="connsiteY77-8612" fmla="*/ 381611 h 5795240"/>
              <a:gd name="connsiteX78-8613" fmla="*/ 8788216 w 12641071"/>
              <a:gd name="connsiteY78-8614" fmla="*/ 855364 h 5795240"/>
              <a:gd name="connsiteX79-8615" fmla="*/ 8832362 w 12641071"/>
              <a:gd name="connsiteY79-8616" fmla="*/ 928030 h 5795240"/>
              <a:gd name="connsiteX80-8617" fmla="*/ 8832362 w 12641071"/>
              <a:gd name="connsiteY80-8618" fmla="*/ 928033 h 5795240"/>
              <a:gd name="connsiteX81-8619" fmla="*/ 8842040 w 12641071"/>
              <a:gd name="connsiteY81-8620" fmla="*/ 943961 h 5795240"/>
              <a:gd name="connsiteX82-8621" fmla="*/ 8856144 w 12641071"/>
              <a:gd name="connsiteY82-8622" fmla="*/ 973241 h 5795240"/>
              <a:gd name="connsiteX83-8623" fmla="*/ 8856145 w 12641071"/>
              <a:gd name="connsiteY83-8624" fmla="*/ 973241 h 5795240"/>
              <a:gd name="connsiteX84-8625" fmla="*/ 8878117 w 12641071"/>
              <a:gd name="connsiteY84-8626" fmla="*/ 1018851 h 5795240"/>
              <a:gd name="connsiteX85-8627" fmla="*/ 8877719 w 12641071"/>
              <a:gd name="connsiteY85-8628" fmla="*/ 1018369 h 5795240"/>
              <a:gd name="connsiteX86-8629" fmla="*/ 8853250 w 12641071"/>
              <a:gd name="connsiteY86-8630" fmla="*/ 973288 h 5795240"/>
              <a:gd name="connsiteX87-8631" fmla="*/ 8853249 w 12641071"/>
              <a:gd name="connsiteY87-8632" fmla="*/ 973288 h 5795240"/>
              <a:gd name="connsiteX88-8633" fmla="*/ 8853248 w 12641071"/>
              <a:gd name="connsiteY88-8634" fmla="*/ 973287 h 5795240"/>
              <a:gd name="connsiteX89-8635" fmla="*/ 8849677 w 12641071"/>
              <a:gd name="connsiteY89-8636" fmla="*/ 973341 h 5795240"/>
              <a:gd name="connsiteX90-8637" fmla="*/ 8641543 w 12641071"/>
              <a:gd name="connsiteY90-8638" fmla="*/ 916577 h 5795240"/>
              <a:gd name="connsiteX91-8639" fmla="*/ 8641545 w 12641071"/>
              <a:gd name="connsiteY91-8640" fmla="*/ 916580 h 5795240"/>
              <a:gd name="connsiteX92-8641" fmla="*/ 8849676 w 12641071"/>
              <a:gd name="connsiteY92-8642" fmla="*/ 973343 h 5795240"/>
              <a:gd name="connsiteX93-8643" fmla="*/ 8853248 w 12641071"/>
              <a:gd name="connsiteY93-8644" fmla="*/ 973288 h 5795240"/>
              <a:gd name="connsiteX94-8645" fmla="*/ 8877719 w 12641071"/>
              <a:gd name="connsiteY94-8646" fmla="*/ 1018371 h 5795240"/>
              <a:gd name="connsiteX95-8647" fmla="*/ 8878116 w 12641071"/>
              <a:gd name="connsiteY95-8648" fmla="*/ 1018851 h 5795240"/>
              <a:gd name="connsiteX96-8649" fmla="*/ 8887288 w 12641071"/>
              <a:gd name="connsiteY96-8650" fmla="*/ 1037892 h 5795240"/>
              <a:gd name="connsiteX97-8651" fmla="*/ 8949899 w 12641071"/>
              <a:gd name="connsiteY97-8652" fmla="*/ 1239592 h 5795240"/>
              <a:gd name="connsiteX98-8653" fmla="*/ 8968437 w 12641071"/>
              <a:gd name="connsiteY98-8654" fmla="*/ 1423482 h 5795240"/>
              <a:gd name="connsiteX99-8655" fmla="*/ 8949899 w 12641071"/>
              <a:gd name="connsiteY99-8656" fmla="*/ 1239591 h 5795240"/>
              <a:gd name="connsiteX100-8657" fmla="*/ 8887288 w 12641071"/>
              <a:gd name="connsiteY100-8658" fmla="*/ 1037890 h 5795240"/>
              <a:gd name="connsiteX101-8659" fmla="*/ 8878116 w 12641071"/>
              <a:gd name="connsiteY101-8660" fmla="*/ 1018851 h 5795240"/>
              <a:gd name="connsiteX102-8661" fmla="*/ 8931285 w 12641071"/>
              <a:gd name="connsiteY102-8662" fmla="*/ 1083292 h 5795240"/>
              <a:gd name="connsiteX103-8663" fmla="*/ 9241478 w 12641071"/>
              <a:gd name="connsiteY103-8664" fmla="*/ 1211778 h 5795240"/>
              <a:gd name="connsiteX104-8665" fmla="*/ 9605238 w 12641071"/>
              <a:gd name="connsiteY104-8666" fmla="*/ 1018369 h 5795240"/>
              <a:gd name="connsiteX105-8667" fmla="*/ 9636247 w 12641071"/>
              <a:gd name="connsiteY105-8668" fmla="*/ 961241 h 5795240"/>
              <a:gd name="connsiteX106-8669" fmla="*/ 9641995 w 12641071"/>
              <a:gd name="connsiteY106-8670" fmla="*/ 961152 h 5795240"/>
              <a:gd name="connsiteX107-8671" fmla="*/ 9584939 w 12641071"/>
              <a:gd name="connsiteY107-8672" fmla="*/ 1079594 h 5795240"/>
              <a:gd name="connsiteX108-8673" fmla="*/ 9546257 w 12641071"/>
              <a:gd name="connsiteY108-8674" fmla="*/ 1204206 h 5795240"/>
              <a:gd name="connsiteX109-8675" fmla="*/ 9584939 w 12641071"/>
              <a:gd name="connsiteY109-8676" fmla="*/ 1079596 h 5795240"/>
              <a:gd name="connsiteX110-8677" fmla="*/ 9641995 w 12641071"/>
              <a:gd name="connsiteY110-8678" fmla="*/ 961153 h 5795240"/>
              <a:gd name="connsiteX111-8679" fmla="*/ 9653069 w 12641071"/>
              <a:gd name="connsiteY111-8680" fmla="*/ 960983 h 5795240"/>
              <a:gd name="connsiteX112-8681" fmla="*/ 9801564 w 12641071"/>
              <a:gd name="connsiteY112-8682" fmla="*/ 1196828 h 5795240"/>
              <a:gd name="connsiteX113-8683" fmla="*/ 9801566 w 12641071"/>
              <a:gd name="connsiteY113-8684" fmla="*/ 1196828 h 5795240"/>
              <a:gd name="connsiteX114-8685" fmla="*/ 9653070 w 12641071"/>
              <a:gd name="connsiteY114-8686" fmla="*/ 960982 h 5795240"/>
              <a:gd name="connsiteX115-8687" fmla="*/ 9641996 w 12641071"/>
              <a:gd name="connsiteY115-8688" fmla="*/ 961152 h 5795240"/>
              <a:gd name="connsiteX116-8689" fmla="*/ 9651917 w 12641071"/>
              <a:gd name="connsiteY116-8690" fmla="*/ 940556 h 5795240"/>
              <a:gd name="connsiteX117-8691" fmla="*/ 11050508 w 12641071"/>
              <a:gd name="connsiteY117-8692" fmla="*/ 108150 h 5795240"/>
              <a:gd name="connsiteX118-8693" fmla="*/ 12641071 w 12641071"/>
              <a:gd name="connsiteY118-8694" fmla="*/ 1698711 h 5795240"/>
              <a:gd name="connsiteX119-8695" fmla="*/ 11371062 w 12641071"/>
              <a:gd name="connsiteY119-8696" fmla="*/ 3256960 h 5795240"/>
              <a:gd name="connsiteX120-8697" fmla="*/ 11215953 w 12641071"/>
              <a:gd name="connsiteY120-8698" fmla="*/ 3280632 h 5795240"/>
              <a:gd name="connsiteX121-8699" fmla="*/ 11142318 w 12641071"/>
              <a:gd name="connsiteY121-8700" fmla="*/ 3276914 h 5795240"/>
              <a:gd name="connsiteX122-8701" fmla="*/ 11215952 w 12641071"/>
              <a:gd name="connsiteY122-8702" fmla="*/ 3280632 h 5795240"/>
              <a:gd name="connsiteX123-8703" fmla="*/ 11213133 w 12641071"/>
              <a:gd name="connsiteY123-8704" fmla="*/ 3281062 h 5795240"/>
              <a:gd name="connsiteX124-8705" fmla="*/ 11116921 w 12641071"/>
              <a:gd name="connsiteY124-8706" fmla="*/ 3285921 h 5795240"/>
              <a:gd name="connsiteX125-8707" fmla="*/ 11050507 w 12641071"/>
              <a:gd name="connsiteY125-8708" fmla="*/ 3289274 h 5795240"/>
              <a:gd name="connsiteX126-8709" fmla="*/ 11006292 w 12641071"/>
              <a:gd name="connsiteY126-8710" fmla="*/ 3287041 h 5795240"/>
              <a:gd name="connsiteX127-8711" fmla="*/ 10937101 w 12641071"/>
              <a:gd name="connsiteY127-8712" fmla="*/ 3297601 h 5795240"/>
              <a:gd name="connsiteX128-8713" fmla="*/ 10144740 w 12641071"/>
              <a:gd name="connsiteY128-8714" fmla="*/ 4089962 h 5795240"/>
              <a:gd name="connsiteX129-8715" fmla="*/ 10130374 w 12641071"/>
              <a:gd name="connsiteY129-8716" fmla="*/ 4184101 h 5795240"/>
              <a:gd name="connsiteX130-8717" fmla="*/ 10130375 w 12641071"/>
              <a:gd name="connsiteY130-8718" fmla="*/ 4184103 h 5795240"/>
              <a:gd name="connsiteX131-8719" fmla="*/ 10130656 w 12641071"/>
              <a:gd name="connsiteY131-8720" fmla="*/ 4185950 h 5795240"/>
              <a:gd name="connsiteX132-8721" fmla="*/ 10138194 w 12641071"/>
              <a:gd name="connsiteY132-8722" fmla="*/ 4335228 h 5795240"/>
              <a:gd name="connsiteX133-8723" fmla="*/ 10137710 w 12641071"/>
              <a:gd name="connsiteY133-8724" fmla="*/ 4344822 h 5795240"/>
              <a:gd name="connsiteX134-8725" fmla="*/ 10133555 w 12641071"/>
              <a:gd name="connsiteY134-8726" fmla="*/ 4427096 h 5795240"/>
              <a:gd name="connsiteX135-8727" fmla="*/ 10129312 w 12641071"/>
              <a:gd name="connsiteY135-8728" fmla="*/ 4399289 h 5795240"/>
              <a:gd name="connsiteX136-8729" fmla="*/ 10126797 w 12641071"/>
              <a:gd name="connsiteY136-8730" fmla="*/ 4349498 h 5795240"/>
              <a:gd name="connsiteX137-8731" fmla="*/ 10126796 w 12641071"/>
              <a:gd name="connsiteY137-8732" fmla="*/ 4349498 h 5795240"/>
              <a:gd name="connsiteX138-8733" fmla="*/ 10129311 w 12641071"/>
              <a:gd name="connsiteY138-8734" fmla="*/ 4399289 h 5795240"/>
              <a:gd name="connsiteX139-8735" fmla="*/ 10133554 w 12641071"/>
              <a:gd name="connsiteY139-8736" fmla="*/ 4427096 h 5795240"/>
              <a:gd name="connsiteX140-8737" fmla="*/ 10130656 w 12641071"/>
              <a:gd name="connsiteY140-8738" fmla="*/ 4484506 h 5795240"/>
              <a:gd name="connsiteX141-8739" fmla="*/ 8678182 w 12641071"/>
              <a:gd name="connsiteY141-8740" fmla="*/ 5795240 h 5795240"/>
              <a:gd name="connsiteX142-8741" fmla="*/ 7467518 w 12641071"/>
              <a:gd name="connsiteY142-8742" fmla="*/ 5151535 h 5795240"/>
              <a:gd name="connsiteX143-8743" fmla="*/ 7419945 w 12641071"/>
              <a:gd name="connsiteY143-8744" fmla="*/ 5073228 h 5795240"/>
              <a:gd name="connsiteX144-8745" fmla="*/ 7394386 w 12641071"/>
              <a:gd name="connsiteY144-8746" fmla="*/ 5031156 h 5795240"/>
              <a:gd name="connsiteX145-8747" fmla="*/ 7367299 w 12641071"/>
              <a:gd name="connsiteY145-8748" fmla="*/ 4974928 h 5795240"/>
              <a:gd name="connsiteX146-8749" fmla="*/ 7332905 w 12641071"/>
              <a:gd name="connsiteY146-8750" fmla="*/ 4903531 h 5795240"/>
              <a:gd name="connsiteX147-8751" fmla="*/ 7320958 w 12641071"/>
              <a:gd name="connsiteY147-8752" fmla="*/ 4870887 h 5795240"/>
              <a:gd name="connsiteX148-8753" fmla="*/ 7322174 w 12641071"/>
              <a:gd name="connsiteY148-8754" fmla="*/ 4872361 h 5795240"/>
              <a:gd name="connsiteX149-8755" fmla="*/ 7362630 w 12641071"/>
              <a:gd name="connsiteY149-8756" fmla="*/ 4938954 h 5795240"/>
              <a:gd name="connsiteX150-8757" fmla="*/ 7380779 w 12641071"/>
              <a:gd name="connsiteY150-8758" fmla="*/ 4976628 h 5795240"/>
              <a:gd name="connsiteX151-8759" fmla="*/ 7391210 w 12641071"/>
              <a:gd name="connsiteY151-8760" fmla="*/ 4977944 h 5795240"/>
              <a:gd name="connsiteX152-8761" fmla="*/ 7380780 w 12641071"/>
              <a:gd name="connsiteY152-8762" fmla="*/ 4976628 h 5795240"/>
              <a:gd name="connsiteX153-8763" fmla="*/ 7362631 w 12641071"/>
              <a:gd name="connsiteY153-8764" fmla="*/ 4938954 h 5795240"/>
              <a:gd name="connsiteX154-8765" fmla="*/ 7322175 w 12641071"/>
              <a:gd name="connsiteY154-8766" fmla="*/ 4872361 h 5795240"/>
              <a:gd name="connsiteX155-8767" fmla="*/ 7320959 w 12641071"/>
              <a:gd name="connsiteY155-8768" fmla="*/ 4870887 h 5795240"/>
              <a:gd name="connsiteX156-8769" fmla="*/ 7283811 w 12641071"/>
              <a:gd name="connsiteY156-8770" fmla="*/ 4769391 h 5795240"/>
              <a:gd name="connsiteX157-8771" fmla="*/ 7272112 w 12641071"/>
              <a:gd name="connsiteY157-8772" fmla="*/ 4718630 h 5795240"/>
              <a:gd name="connsiteX158-8773" fmla="*/ 7272111 w 12641071"/>
              <a:gd name="connsiteY158-8774" fmla="*/ 4718630 h 5795240"/>
              <a:gd name="connsiteX159-8775" fmla="*/ 7283810 w 12641071"/>
              <a:gd name="connsiteY159-8776" fmla="*/ 4769391 h 5795240"/>
              <a:gd name="connsiteX160-8777" fmla="*/ 7320958 w 12641071"/>
              <a:gd name="connsiteY160-8778" fmla="*/ 4870887 h 5795240"/>
              <a:gd name="connsiteX161-8779" fmla="*/ 7223551 w 12641071"/>
              <a:gd name="connsiteY161-8780" fmla="*/ 4752829 h 5795240"/>
              <a:gd name="connsiteX162-8781" fmla="*/ 6652445 w 12641071"/>
              <a:gd name="connsiteY162-8782" fmla="*/ 4516269 h 5795240"/>
              <a:gd name="connsiteX163-8783" fmla="*/ 6200873 w 12641071"/>
              <a:gd name="connsiteY163-8784" fmla="*/ 4654206 h 5795240"/>
              <a:gd name="connsiteX164-8785" fmla="*/ 6088813 w 12641071"/>
              <a:gd name="connsiteY164-8786" fmla="*/ 4746663 h 5795240"/>
              <a:gd name="connsiteX165-8787" fmla="*/ 6043019 w 12641071"/>
              <a:gd name="connsiteY165-8788" fmla="*/ 4807902 h 5795240"/>
              <a:gd name="connsiteX166-8789" fmla="*/ 6043021 w 12641071"/>
              <a:gd name="connsiteY166-8790" fmla="*/ 4807902 h 5795240"/>
              <a:gd name="connsiteX167-8791" fmla="*/ 6023271 w 12641071"/>
              <a:gd name="connsiteY167-8792" fmla="*/ 4834312 h 5795240"/>
              <a:gd name="connsiteX168-8793" fmla="*/ 5970678 w 12641071"/>
              <a:gd name="connsiteY168-8794" fmla="*/ 4892181 h 5795240"/>
              <a:gd name="connsiteX169-8795" fmla="*/ 5982717 w 12641071"/>
              <a:gd name="connsiteY169-8796" fmla="*/ 4872361 h 5795240"/>
              <a:gd name="connsiteX170-8797" fmla="*/ 5970675 w 12641071"/>
              <a:gd name="connsiteY170-8798" fmla="*/ 4892181 h 5795240"/>
              <a:gd name="connsiteX171-8799" fmla="*/ 5935320 w 12641071"/>
              <a:gd name="connsiteY171-8800" fmla="*/ 4931081 h 5795240"/>
              <a:gd name="connsiteX172-8801" fmla="*/ 4971763 w 12641071"/>
              <a:gd name="connsiteY172-8802" fmla="*/ 5330200 h 5795240"/>
              <a:gd name="connsiteX173-8803" fmla="*/ 3716172 w 12641071"/>
              <a:gd name="connsiteY173-8804" fmla="*/ 4497938 h 5795240"/>
              <a:gd name="connsiteX174-8805" fmla="*/ 3710773 w 12641071"/>
              <a:gd name="connsiteY174-8806" fmla="*/ 4483182 h 5795240"/>
              <a:gd name="connsiteX175-8807" fmla="*/ 3710773 w 12641071"/>
              <a:gd name="connsiteY175-8808" fmla="*/ 4483181 h 5795240"/>
              <a:gd name="connsiteX176-8809" fmla="*/ 3674984 w 12641071"/>
              <a:gd name="connsiteY176-8810" fmla="*/ 4385402 h 5795240"/>
              <a:gd name="connsiteX177-8811" fmla="*/ 3670349 w 12641071"/>
              <a:gd name="connsiteY177-8812" fmla="*/ 4372742 h 5795240"/>
              <a:gd name="connsiteX178-8813" fmla="*/ 3659438 w 12641071"/>
              <a:gd name="connsiteY178-8814" fmla="*/ 4330309 h 5795240"/>
              <a:gd name="connsiteX179-8815" fmla="*/ 3672084 w 12641071"/>
              <a:gd name="connsiteY179-8816" fmla="*/ 4353606 h 5795240"/>
              <a:gd name="connsiteX180-8817" fmla="*/ 3659440 w 12641071"/>
              <a:gd name="connsiteY180-8818" fmla="*/ 4330309 h 5795240"/>
              <a:gd name="connsiteX181-8819" fmla="*/ 3613217 w 12641071"/>
              <a:gd name="connsiteY181-8820" fmla="*/ 4245153 h 5795240"/>
              <a:gd name="connsiteX182-8821" fmla="*/ 3083792 w 12641071"/>
              <a:gd name="connsiteY182-8822" fmla="*/ 3963660 h 5795240"/>
              <a:gd name="connsiteX183-8823" fmla="*/ 2835272 w 12641071"/>
              <a:gd name="connsiteY183-8824" fmla="*/ 4013833 h 5795240"/>
              <a:gd name="connsiteX184-8825" fmla="*/ 2820214 w 12641071"/>
              <a:gd name="connsiteY184-8826" fmla="*/ 4022007 h 5795240"/>
              <a:gd name="connsiteX185-8827" fmla="*/ 2820212 w 12641071"/>
              <a:gd name="connsiteY185-8828" fmla="*/ 4022008 h 5795240"/>
              <a:gd name="connsiteX186-8829" fmla="*/ 2820206 w 12641071"/>
              <a:gd name="connsiteY186-8830" fmla="*/ 4022011 h 5795240"/>
              <a:gd name="connsiteX187-8831" fmla="*/ 2813481 w 12641071"/>
              <a:gd name="connsiteY187-8832" fmla="*/ 4027041 h 5795240"/>
              <a:gd name="connsiteX188-8833" fmla="*/ 2762875 w 12641071"/>
              <a:gd name="connsiteY188-8834" fmla="*/ 4057784 h 5795240"/>
              <a:gd name="connsiteX189-8835" fmla="*/ 2762878 w 12641071"/>
              <a:gd name="connsiteY189-8836" fmla="*/ 4057784 h 5795240"/>
              <a:gd name="connsiteX190-8837" fmla="*/ 2694694 w 12641071"/>
              <a:gd name="connsiteY190-8838" fmla="*/ 4099208 h 5795240"/>
              <a:gd name="connsiteX191-8839" fmla="*/ 2726822 w 12641071"/>
              <a:gd name="connsiteY191-8840" fmla="*/ 4072700 h 5795240"/>
              <a:gd name="connsiteX192-8841" fmla="*/ 2757719 w 12641071"/>
              <a:gd name="connsiteY192-8842" fmla="*/ 4055929 h 5795240"/>
              <a:gd name="connsiteX193-8843" fmla="*/ 2757718 w 12641071"/>
              <a:gd name="connsiteY193-8844" fmla="*/ 4055928 h 5795240"/>
              <a:gd name="connsiteX194-8845" fmla="*/ 2726820 w 12641071"/>
              <a:gd name="connsiteY194-8846" fmla="*/ 4072700 h 5795240"/>
              <a:gd name="connsiteX195-8847" fmla="*/ 2694692 w 12641071"/>
              <a:gd name="connsiteY195-8848" fmla="*/ 4099208 h 5795240"/>
              <a:gd name="connsiteX196-8849" fmla="*/ 2664698 w 12641071"/>
              <a:gd name="connsiteY196-8850" fmla="*/ 4117431 h 5795240"/>
              <a:gd name="connsiteX197-8851" fmla="*/ 1804544 w 12641071"/>
              <a:gd name="connsiteY197-8852" fmla="*/ 4335229 h 5795240"/>
              <a:gd name="connsiteX198-8853" fmla="*/ 0 w 12641071"/>
              <a:gd name="connsiteY198-8854" fmla="*/ 2530685 h 5795240"/>
              <a:gd name="connsiteX199-8855" fmla="*/ 1804544 w 12641071"/>
              <a:gd name="connsiteY199-8856" fmla="*/ 726143 h 5795240"/>
              <a:gd name="connsiteX200-8857" fmla="*/ 3080549 w 12641071"/>
              <a:gd name="connsiteY200-8858" fmla="*/ 1254682 h 5795240"/>
              <a:gd name="connsiteX201-8859" fmla="*/ 3268676 w 12641071"/>
              <a:gd name="connsiteY201-8860" fmla="*/ 1461167 h 5795240"/>
              <a:gd name="connsiteX202-8861" fmla="*/ 3565826 w 12641071"/>
              <a:gd name="connsiteY202-8862" fmla="*/ 1551935 h 5795240"/>
              <a:gd name="connsiteX203-8863" fmla="*/ 4086504 w 12641071"/>
              <a:gd name="connsiteY203-8864" fmla="*/ 1127574 h 5795240"/>
              <a:gd name="connsiteX204-8865" fmla="*/ 4094702 w 12641071"/>
              <a:gd name="connsiteY204-8866" fmla="*/ 1046255 h 5795240"/>
              <a:gd name="connsiteX205-8867" fmla="*/ 4101065 w 12641071"/>
              <a:gd name="connsiteY205-8868" fmla="*/ 1044040 h 5795240"/>
              <a:gd name="connsiteX206-8869" fmla="*/ 4097301 w 12641071"/>
              <a:gd name="connsiteY206-8870" fmla="*/ 1118570 h 5795240"/>
              <a:gd name="connsiteX207-8871" fmla="*/ 4101065 w 12641071"/>
              <a:gd name="connsiteY207-8872" fmla="*/ 1044042 h 5795240"/>
              <a:gd name="connsiteX208-8873" fmla="*/ 4101067 w 12641071"/>
              <a:gd name="connsiteY208-8874" fmla="*/ 1044040 h 5795240"/>
              <a:gd name="connsiteX209-8875" fmla="*/ 4103078 w 12641071"/>
              <a:gd name="connsiteY209-8876" fmla="*/ 1004204 h 5795240"/>
              <a:gd name="connsiteX210-8877" fmla="*/ 5215874 w 12641071"/>
              <a:gd name="connsiteY210-8878" fmla="*/ 0 h 5795240"/>
              <a:gd name="connsiteX0-8879" fmla="*/ 5964869 w 12641071"/>
              <a:gd name="connsiteY0-8880" fmla="*/ 4795171 h 5795240"/>
              <a:gd name="connsiteX1-8881" fmla="*/ 6019264 w 12641071"/>
              <a:gd name="connsiteY1-8882" fmla="*/ 4804905 h 5795240"/>
              <a:gd name="connsiteX2-8883" fmla="*/ 6036570 w 12641071"/>
              <a:gd name="connsiteY2-8884" fmla="*/ 4807089 h 5795240"/>
              <a:gd name="connsiteX3-8885" fmla="*/ 6019265 w 12641071"/>
              <a:gd name="connsiteY3-8886" fmla="*/ 4804905 h 5795240"/>
              <a:gd name="connsiteX4-8887" fmla="*/ 5964869 w 12641071"/>
              <a:gd name="connsiteY4-8888" fmla="*/ 4795171 h 5795240"/>
              <a:gd name="connsiteX5-8889" fmla="*/ 3682364 w 12641071"/>
              <a:gd name="connsiteY5-8890" fmla="*/ 4386723 h 5795240"/>
              <a:gd name="connsiteX6-8891" fmla="*/ 3772428 w 12641071"/>
              <a:gd name="connsiteY6-8892" fmla="*/ 4402840 h 5795240"/>
              <a:gd name="connsiteX7-8893" fmla="*/ 3772428 w 12641071"/>
              <a:gd name="connsiteY7-8894" fmla="*/ 4402840 h 5795240"/>
              <a:gd name="connsiteX8-8895" fmla="*/ 3682364 w 12641071"/>
              <a:gd name="connsiteY8-8896" fmla="*/ 4386723 h 5795240"/>
              <a:gd name="connsiteX9-8897" fmla="*/ 6034389 w 12641071"/>
              <a:gd name="connsiteY9-8898" fmla="*/ 371047 h 5795240"/>
              <a:gd name="connsiteX10-8899" fmla="*/ 5912002 w 12641071"/>
              <a:gd name="connsiteY10-8900" fmla="*/ 413650 h 5795240"/>
              <a:gd name="connsiteX11-8901" fmla="*/ 5912002 w 12641071"/>
              <a:gd name="connsiteY11-8902" fmla="*/ 413650 h 5795240"/>
              <a:gd name="connsiteX12-8903" fmla="*/ 6034389 w 12641071"/>
              <a:gd name="connsiteY12-8904" fmla="*/ 371047 h 5795240"/>
              <a:gd name="connsiteX13-8905" fmla="*/ 5215874 w 12641071"/>
              <a:gd name="connsiteY13-8906" fmla="*/ 0 h 5795240"/>
              <a:gd name="connsiteX14-8907" fmla="*/ 5927386 w 12641071"/>
              <a:gd name="connsiteY14-8908" fmla="*/ 255427 h 5795240"/>
              <a:gd name="connsiteX15-8909" fmla="*/ 5974443 w 12641071"/>
              <a:gd name="connsiteY15-8910" fmla="*/ 298195 h 5795240"/>
              <a:gd name="connsiteX16-8911" fmla="*/ 5974448 w 12641071"/>
              <a:gd name="connsiteY16-8912" fmla="*/ 298200 h 5795240"/>
              <a:gd name="connsiteX17-8913" fmla="*/ 6006819 w 12641071"/>
              <a:gd name="connsiteY17-8914" fmla="*/ 327622 h 5795240"/>
              <a:gd name="connsiteX18-8915" fmla="*/ 6043427 w 12641071"/>
              <a:gd name="connsiteY18-8916" fmla="*/ 367901 h 5795240"/>
              <a:gd name="connsiteX19-8917" fmla="*/ 6043429 w 12641071"/>
              <a:gd name="connsiteY19-8918" fmla="*/ 367901 h 5795240"/>
              <a:gd name="connsiteX20-8919" fmla="*/ 6079014 w 12641071"/>
              <a:gd name="connsiteY20-8920" fmla="*/ 407056 h 5795240"/>
              <a:gd name="connsiteX21-8921" fmla="*/ 6105193 w 12641071"/>
              <a:gd name="connsiteY21-8922" fmla="*/ 442067 h 5795240"/>
              <a:gd name="connsiteX22-8923" fmla="*/ 6069206 w 12641071"/>
              <a:gd name="connsiteY22-8924" fmla="*/ 409359 h 5795240"/>
              <a:gd name="connsiteX23-8925" fmla="*/ 6105193 w 12641071"/>
              <a:gd name="connsiteY23-8926" fmla="*/ 442069 h 5795240"/>
              <a:gd name="connsiteX24-8927" fmla="*/ 6143408 w 12641071"/>
              <a:gd name="connsiteY24-8928" fmla="*/ 493169 h 5795240"/>
              <a:gd name="connsiteX25-8929" fmla="*/ 6143427 w 12641071"/>
              <a:gd name="connsiteY25-8930" fmla="*/ 493200 h 5795240"/>
              <a:gd name="connsiteX26-8931" fmla="*/ 6215965 w 12641071"/>
              <a:gd name="connsiteY26-8932" fmla="*/ 619406 h 5795240"/>
              <a:gd name="connsiteX27-8933" fmla="*/ 6234035 w 12641071"/>
              <a:gd name="connsiteY27-8934" fmla="*/ 658746 h 5795240"/>
              <a:gd name="connsiteX28-8935" fmla="*/ 6274009 w 12641071"/>
              <a:gd name="connsiteY28-8936" fmla="*/ 760197 h 5795240"/>
              <a:gd name="connsiteX29-8937" fmla="*/ 6287839 w 12641071"/>
              <a:gd name="connsiteY29-8938" fmla="*/ 801938 h 5795240"/>
              <a:gd name="connsiteX30-8939" fmla="*/ 6321546 w 12641071"/>
              <a:gd name="connsiteY30-8940" fmla="*/ 948207 h 5795240"/>
              <a:gd name="connsiteX31-8941" fmla="*/ 6321550 w 12641071"/>
              <a:gd name="connsiteY31-8942" fmla="*/ 948224 h 5795240"/>
              <a:gd name="connsiteX32-8943" fmla="*/ 6334438 w 12641071"/>
              <a:gd name="connsiteY32-8944" fmla="*/ 1118571 h 5795240"/>
              <a:gd name="connsiteX33-8945" fmla="*/ 6334438 w 12641071"/>
              <a:gd name="connsiteY33-8946" fmla="*/ 1118570 h 5795240"/>
              <a:gd name="connsiteX34-8947" fmla="*/ 6321550 w 12641071"/>
              <a:gd name="connsiteY34-8948" fmla="*/ 948222 h 5795240"/>
              <a:gd name="connsiteX35-8949" fmla="*/ 6321546 w 12641071"/>
              <a:gd name="connsiteY35-8950" fmla="*/ 948207 h 5795240"/>
              <a:gd name="connsiteX36-8951" fmla="*/ 6295696 w 12641071"/>
              <a:gd name="connsiteY36-8952" fmla="*/ 825653 h 5795240"/>
              <a:gd name="connsiteX37-8953" fmla="*/ 6287839 w 12641071"/>
              <a:gd name="connsiteY37-8954" fmla="*/ 801938 h 5795240"/>
              <a:gd name="connsiteX38-8955" fmla="*/ 6284151 w 12641071"/>
              <a:gd name="connsiteY38-8956" fmla="*/ 785941 h 5795240"/>
              <a:gd name="connsiteX39-8957" fmla="*/ 6274009 w 12641071"/>
              <a:gd name="connsiteY39-8958" fmla="*/ 760197 h 5795240"/>
              <a:gd name="connsiteX40-8959" fmla="*/ 6256852 w 12641071"/>
              <a:gd name="connsiteY40-8960" fmla="*/ 708420 h 5795240"/>
              <a:gd name="connsiteX41-8961" fmla="*/ 6234035 w 12641071"/>
              <a:gd name="connsiteY41-8962" fmla="*/ 658746 h 5795240"/>
              <a:gd name="connsiteX42-8963" fmla="*/ 6224136 w 12641071"/>
              <a:gd name="connsiteY42-8964" fmla="*/ 633624 h 5795240"/>
              <a:gd name="connsiteX43-8965" fmla="*/ 6215965 w 12641071"/>
              <a:gd name="connsiteY43-8966" fmla="*/ 619406 h 5795240"/>
              <a:gd name="connsiteX44-8967" fmla="*/ 6205824 w 12641071"/>
              <a:gd name="connsiteY44-8968" fmla="*/ 597325 h 5795240"/>
              <a:gd name="connsiteX45-8969" fmla="*/ 6143427 w 12641071"/>
              <a:gd name="connsiteY45-8970" fmla="*/ 493200 h 5795240"/>
              <a:gd name="connsiteX46-8971" fmla="*/ 6143408 w 12641071"/>
              <a:gd name="connsiteY46-8972" fmla="*/ 493167 h 5795240"/>
              <a:gd name="connsiteX47-8973" fmla="*/ 6105193 w 12641071"/>
              <a:gd name="connsiteY47-8974" fmla="*/ 442067 h 5795240"/>
              <a:gd name="connsiteX48-8975" fmla="*/ 6141460 w 12641071"/>
              <a:gd name="connsiteY48-8976" fmla="*/ 475027 h 5795240"/>
              <a:gd name="connsiteX49-8977" fmla="*/ 6788665 w 12641071"/>
              <a:gd name="connsiteY49-8978" fmla="*/ 707369 h 5795240"/>
              <a:gd name="connsiteX50-8979" fmla="*/ 7184710 w 12641071"/>
              <a:gd name="connsiteY50-8980" fmla="*/ 627411 h 5795240"/>
              <a:gd name="connsiteX51-8981" fmla="*/ 7264545 w 12641071"/>
              <a:gd name="connsiteY51-8982" fmla="*/ 588952 h 5795240"/>
              <a:gd name="connsiteX52-8983" fmla="*/ 7213686 w 12641071"/>
              <a:gd name="connsiteY52-8984" fmla="*/ 626983 h 5795240"/>
              <a:gd name="connsiteX53-8985" fmla="*/ 7128319 w 12641071"/>
              <a:gd name="connsiteY53-8986" fmla="*/ 705504 h 5795240"/>
              <a:gd name="connsiteX54-8987" fmla="*/ 7083110 w 12641071"/>
              <a:gd name="connsiteY54-8988" fmla="*/ 757072 h 5795240"/>
              <a:gd name="connsiteX55-8989" fmla="*/ 7083111 w 12641071"/>
              <a:gd name="connsiteY55-8990" fmla="*/ 757072 h 5795240"/>
              <a:gd name="connsiteX56-8991" fmla="*/ 7128319 w 12641071"/>
              <a:gd name="connsiteY56-8992" fmla="*/ 705506 h 5795240"/>
              <a:gd name="connsiteX57-8993" fmla="*/ 7213686 w 12641071"/>
              <a:gd name="connsiteY57-8994" fmla="*/ 626984 h 5795240"/>
              <a:gd name="connsiteX58-8995" fmla="*/ 7264545 w 12641071"/>
              <a:gd name="connsiteY58-8996" fmla="*/ 588953 h 5795240"/>
              <a:gd name="connsiteX59-8997" fmla="*/ 7273651 w 12641071"/>
              <a:gd name="connsiteY59-8998" fmla="*/ 584566 h 5795240"/>
              <a:gd name="connsiteX60-8999" fmla="*/ 7314851 w 12641071"/>
              <a:gd name="connsiteY60-9000" fmla="*/ 559537 h 5795240"/>
              <a:gd name="connsiteX61-9001" fmla="*/ 7354131 w 12641071"/>
              <a:gd name="connsiteY61-9002" fmla="*/ 565467 h 5795240"/>
              <a:gd name="connsiteX62-9003" fmla="*/ 7429608 w 12641071"/>
              <a:gd name="connsiteY62-9004" fmla="*/ 586051 h 5795240"/>
              <a:gd name="connsiteX63-9005" fmla="*/ 7429611 w 12641071"/>
              <a:gd name="connsiteY63-9006" fmla="*/ 586050 h 5795240"/>
              <a:gd name="connsiteX64-9007" fmla="*/ 7354132 w 12641071"/>
              <a:gd name="connsiteY64-9008" fmla="*/ 565465 h 5795240"/>
              <a:gd name="connsiteX65-9009" fmla="*/ 7314853 w 12641071"/>
              <a:gd name="connsiteY65-9010" fmla="*/ 559536 h 5795240"/>
              <a:gd name="connsiteX66-9011" fmla="*/ 7314851 w 12641071"/>
              <a:gd name="connsiteY66-9012" fmla="*/ 559537 h 5795240"/>
              <a:gd name="connsiteX67-9013" fmla="*/ 7314849 w 12641071"/>
              <a:gd name="connsiteY67-9014" fmla="*/ 559537 h 5795240"/>
              <a:gd name="connsiteX68-9015" fmla="*/ 7273651 w 12641071"/>
              <a:gd name="connsiteY68-9016" fmla="*/ 584565 h 5795240"/>
              <a:gd name="connsiteX69-9017" fmla="*/ 7264545 w 12641071"/>
              <a:gd name="connsiteY69-9018" fmla="*/ 588952 h 5795240"/>
              <a:gd name="connsiteX70-9019" fmla="*/ 7296407 w 12641071"/>
              <a:gd name="connsiteY70-9020" fmla="*/ 565126 h 5795240"/>
              <a:gd name="connsiteX71-9021" fmla="*/ 7307447 w 12641071"/>
              <a:gd name="connsiteY71-9022" fmla="*/ 558419 h 5795240"/>
              <a:gd name="connsiteX72-9023" fmla="*/ 7307450 w 12641071"/>
              <a:gd name="connsiteY72-9024" fmla="*/ 558419 h 5795240"/>
              <a:gd name="connsiteX73-9025" fmla="*/ 7385004 w 12641071"/>
              <a:gd name="connsiteY73-9026" fmla="*/ 511303 h 5795240"/>
              <a:gd name="connsiteX74-9027" fmla="*/ 7391626 w 12641071"/>
              <a:gd name="connsiteY74-9028" fmla="*/ 508114 h 5795240"/>
              <a:gd name="connsiteX75-9029" fmla="*/ 7391631 w 12641071"/>
              <a:gd name="connsiteY75-9030" fmla="*/ 508110 h 5795240"/>
              <a:gd name="connsiteX76-9031" fmla="*/ 7478934 w 12641071"/>
              <a:gd name="connsiteY76-9032" fmla="*/ 466053 h 5795240"/>
              <a:gd name="connsiteX77-9033" fmla="*/ 7897193 w 12641071"/>
              <a:gd name="connsiteY77-9034" fmla="*/ 381611 h 5795240"/>
              <a:gd name="connsiteX78-9035" fmla="*/ 8788216 w 12641071"/>
              <a:gd name="connsiteY78-9036" fmla="*/ 855364 h 5795240"/>
              <a:gd name="connsiteX79-9037" fmla="*/ 8832362 w 12641071"/>
              <a:gd name="connsiteY79-9038" fmla="*/ 928030 h 5795240"/>
              <a:gd name="connsiteX80-9039" fmla="*/ 8832362 w 12641071"/>
              <a:gd name="connsiteY80-9040" fmla="*/ 928033 h 5795240"/>
              <a:gd name="connsiteX81-9041" fmla="*/ 8842040 w 12641071"/>
              <a:gd name="connsiteY81-9042" fmla="*/ 943961 h 5795240"/>
              <a:gd name="connsiteX82-9043" fmla="*/ 8856144 w 12641071"/>
              <a:gd name="connsiteY82-9044" fmla="*/ 973241 h 5795240"/>
              <a:gd name="connsiteX83-9045" fmla="*/ 8856145 w 12641071"/>
              <a:gd name="connsiteY83-9046" fmla="*/ 973241 h 5795240"/>
              <a:gd name="connsiteX84-9047" fmla="*/ 8878117 w 12641071"/>
              <a:gd name="connsiteY84-9048" fmla="*/ 1018851 h 5795240"/>
              <a:gd name="connsiteX85-9049" fmla="*/ 8877719 w 12641071"/>
              <a:gd name="connsiteY85-9050" fmla="*/ 1018369 h 5795240"/>
              <a:gd name="connsiteX86-9051" fmla="*/ 8853250 w 12641071"/>
              <a:gd name="connsiteY86-9052" fmla="*/ 973288 h 5795240"/>
              <a:gd name="connsiteX87-9053" fmla="*/ 8853249 w 12641071"/>
              <a:gd name="connsiteY87-9054" fmla="*/ 973288 h 5795240"/>
              <a:gd name="connsiteX88-9055" fmla="*/ 8853248 w 12641071"/>
              <a:gd name="connsiteY88-9056" fmla="*/ 973287 h 5795240"/>
              <a:gd name="connsiteX89-9057" fmla="*/ 8849677 w 12641071"/>
              <a:gd name="connsiteY89-9058" fmla="*/ 973341 h 5795240"/>
              <a:gd name="connsiteX90-9059" fmla="*/ 8641543 w 12641071"/>
              <a:gd name="connsiteY90-9060" fmla="*/ 916577 h 5795240"/>
              <a:gd name="connsiteX91-9061" fmla="*/ 8641545 w 12641071"/>
              <a:gd name="connsiteY91-9062" fmla="*/ 916580 h 5795240"/>
              <a:gd name="connsiteX92-9063" fmla="*/ 8849676 w 12641071"/>
              <a:gd name="connsiteY92-9064" fmla="*/ 973343 h 5795240"/>
              <a:gd name="connsiteX93-9065" fmla="*/ 8853248 w 12641071"/>
              <a:gd name="connsiteY93-9066" fmla="*/ 973288 h 5795240"/>
              <a:gd name="connsiteX94-9067" fmla="*/ 8877719 w 12641071"/>
              <a:gd name="connsiteY94-9068" fmla="*/ 1018371 h 5795240"/>
              <a:gd name="connsiteX95-9069" fmla="*/ 8878116 w 12641071"/>
              <a:gd name="connsiteY95-9070" fmla="*/ 1018851 h 5795240"/>
              <a:gd name="connsiteX96-9071" fmla="*/ 8887288 w 12641071"/>
              <a:gd name="connsiteY96-9072" fmla="*/ 1037892 h 5795240"/>
              <a:gd name="connsiteX97-9073" fmla="*/ 8949899 w 12641071"/>
              <a:gd name="connsiteY97-9074" fmla="*/ 1239592 h 5795240"/>
              <a:gd name="connsiteX98-9075" fmla="*/ 8968437 w 12641071"/>
              <a:gd name="connsiteY98-9076" fmla="*/ 1423482 h 5795240"/>
              <a:gd name="connsiteX99-9077" fmla="*/ 8949899 w 12641071"/>
              <a:gd name="connsiteY99-9078" fmla="*/ 1239591 h 5795240"/>
              <a:gd name="connsiteX100-9079" fmla="*/ 8887288 w 12641071"/>
              <a:gd name="connsiteY100-9080" fmla="*/ 1037890 h 5795240"/>
              <a:gd name="connsiteX101-9081" fmla="*/ 8878116 w 12641071"/>
              <a:gd name="connsiteY101-9082" fmla="*/ 1018851 h 5795240"/>
              <a:gd name="connsiteX102-9083" fmla="*/ 8931285 w 12641071"/>
              <a:gd name="connsiteY102-9084" fmla="*/ 1083292 h 5795240"/>
              <a:gd name="connsiteX103-9085" fmla="*/ 9241478 w 12641071"/>
              <a:gd name="connsiteY103-9086" fmla="*/ 1211778 h 5795240"/>
              <a:gd name="connsiteX104-9087" fmla="*/ 9605238 w 12641071"/>
              <a:gd name="connsiteY104-9088" fmla="*/ 1018369 h 5795240"/>
              <a:gd name="connsiteX105-9089" fmla="*/ 9636247 w 12641071"/>
              <a:gd name="connsiteY105-9090" fmla="*/ 961241 h 5795240"/>
              <a:gd name="connsiteX106-9091" fmla="*/ 9641995 w 12641071"/>
              <a:gd name="connsiteY106-9092" fmla="*/ 961152 h 5795240"/>
              <a:gd name="connsiteX107-9093" fmla="*/ 9584939 w 12641071"/>
              <a:gd name="connsiteY107-9094" fmla="*/ 1079594 h 5795240"/>
              <a:gd name="connsiteX108-9095" fmla="*/ 9546257 w 12641071"/>
              <a:gd name="connsiteY108-9096" fmla="*/ 1204206 h 5795240"/>
              <a:gd name="connsiteX109-9097" fmla="*/ 9584939 w 12641071"/>
              <a:gd name="connsiteY109-9098" fmla="*/ 1079596 h 5795240"/>
              <a:gd name="connsiteX110-9099" fmla="*/ 9641995 w 12641071"/>
              <a:gd name="connsiteY110-9100" fmla="*/ 961153 h 5795240"/>
              <a:gd name="connsiteX111-9101" fmla="*/ 9653069 w 12641071"/>
              <a:gd name="connsiteY111-9102" fmla="*/ 960983 h 5795240"/>
              <a:gd name="connsiteX112-9103" fmla="*/ 9801564 w 12641071"/>
              <a:gd name="connsiteY112-9104" fmla="*/ 1196828 h 5795240"/>
              <a:gd name="connsiteX113-9105" fmla="*/ 9801566 w 12641071"/>
              <a:gd name="connsiteY113-9106" fmla="*/ 1196828 h 5795240"/>
              <a:gd name="connsiteX114-9107" fmla="*/ 9653070 w 12641071"/>
              <a:gd name="connsiteY114-9108" fmla="*/ 960982 h 5795240"/>
              <a:gd name="connsiteX115-9109" fmla="*/ 9641996 w 12641071"/>
              <a:gd name="connsiteY115-9110" fmla="*/ 961152 h 5795240"/>
              <a:gd name="connsiteX116-9111" fmla="*/ 9651917 w 12641071"/>
              <a:gd name="connsiteY116-9112" fmla="*/ 940556 h 5795240"/>
              <a:gd name="connsiteX117-9113" fmla="*/ 11050508 w 12641071"/>
              <a:gd name="connsiteY117-9114" fmla="*/ 108150 h 5795240"/>
              <a:gd name="connsiteX118-9115" fmla="*/ 12641071 w 12641071"/>
              <a:gd name="connsiteY118-9116" fmla="*/ 1698711 h 5795240"/>
              <a:gd name="connsiteX119-9117" fmla="*/ 11371062 w 12641071"/>
              <a:gd name="connsiteY119-9118" fmla="*/ 3256960 h 5795240"/>
              <a:gd name="connsiteX120-9119" fmla="*/ 11215953 w 12641071"/>
              <a:gd name="connsiteY120-9120" fmla="*/ 3280632 h 5795240"/>
              <a:gd name="connsiteX121-9121" fmla="*/ 11142318 w 12641071"/>
              <a:gd name="connsiteY121-9122" fmla="*/ 3276914 h 5795240"/>
              <a:gd name="connsiteX122-9123" fmla="*/ 11215952 w 12641071"/>
              <a:gd name="connsiteY122-9124" fmla="*/ 3280632 h 5795240"/>
              <a:gd name="connsiteX123-9125" fmla="*/ 11213133 w 12641071"/>
              <a:gd name="connsiteY123-9126" fmla="*/ 3281062 h 5795240"/>
              <a:gd name="connsiteX124-9127" fmla="*/ 11116921 w 12641071"/>
              <a:gd name="connsiteY124-9128" fmla="*/ 3285921 h 5795240"/>
              <a:gd name="connsiteX125-9129" fmla="*/ 11050507 w 12641071"/>
              <a:gd name="connsiteY125-9130" fmla="*/ 3289274 h 5795240"/>
              <a:gd name="connsiteX126-9131" fmla="*/ 11006292 w 12641071"/>
              <a:gd name="connsiteY126-9132" fmla="*/ 3287041 h 5795240"/>
              <a:gd name="connsiteX127-9133" fmla="*/ 10937101 w 12641071"/>
              <a:gd name="connsiteY127-9134" fmla="*/ 3297601 h 5795240"/>
              <a:gd name="connsiteX128-9135" fmla="*/ 10144740 w 12641071"/>
              <a:gd name="connsiteY128-9136" fmla="*/ 4089962 h 5795240"/>
              <a:gd name="connsiteX129-9137" fmla="*/ 10130374 w 12641071"/>
              <a:gd name="connsiteY129-9138" fmla="*/ 4184101 h 5795240"/>
              <a:gd name="connsiteX130-9139" fmla="*/ 10130375 w 12641071"/>
              <a:gd name="connsiteY130-9140" fmla="*/ 4184103 h 5795240"/>
              <a:gd name="connsiteX131-9141" fmla="*/ 10130656 w 12641071"/>
              <a:gd name="connsiteY131-9142" fmla="*/ 4185950 h 5795240"/>
              <a:gd name="connsiteX132-9143" fmla="*/ 10138194 w 12641071"/>
              <a:gd name="connsiteY132-9144" fmla="*/ 4335228 h 5795240"/>
              <a:gd name="connsiteX133-9145" fmla="*/ 10137710 w 12641071"/>
              <a:gd name="connsiteY133-9146" fmla="*/ 4344822 h 5795240"/>
              <a:gd name="connsiteX134-9147" fmla="*/ 10133555 w 12641071"/>
              <a:gd name="connsiteY134-9148" fmla="*/ 4427096 h 5795240"/>
              <a:gd name="connsiteX135-9149" fmla="*/ 10129312 w 12641071"/>
              <a:gd name="connsiteY135-9150" fmla="*/ 4399289 h 5795240"/>
              <a:gd name="connsiteX136-9151" fmla="*/ 10126797 w 12641071"/>
              <a:gd name="connsiteY136-9152" fmla="*/ 4349498 h 5795240"/>
              <a:gd name="connsiteX137-9153" fmla="*/ 10126796 w 12641071"/>
              <a:gd name="connsiteY137-9154" fmla="*/ 4349498 h 5795240"/>
              <a:gd name="connsiteX138-9155" fmla="*/ 10129311 w 12641071"/>
              <a:gd name="connsiteY138-9156" fmla="*/ 4399289 h 5795240"/>
              <a:gd name="connsiteX139-9157" fmla="*/ 10133554 w 12641071"/>
              <a:gd name="connsiteY139-9158" fmla="*/ 4427096 h 5795240"/>
              <a:gd name="connsiteX140-9159" fmla="*/ 10130656 w 12641071"/>
              <a:gd name="connsiteY140-9160" fmla="*/ 4484506 h 5795240"/>
              <a:gd name="connsiteX141-9161" fmla="*/ 8678182 w 12641071"/>
              <a:gd name="connsiteY141-9162" fmla="*/ 5795240 h 5795240"/>
              <a:gd name="connsiteX142-9163" fmla="*/ 7467518 w 12641071"/>
              <a:gd name="connsiteY142-9164" fmla="*/ 5151535 h 5795240"/>
              <a:gd name="connsiteX143-9165" fmla="*/ 7419945 w 12641071"/>
              <a:gd name="connsiteY143-9166" fmla="*/ 5073228 h 5795240"/>
              <a:gd name="connsiteX144-9167" fmla="*/ 7394386 w 12641071"/>
              <a:gd name="connsiteY144-9168" fmla="*/ 5031156 h 5795240"/>
              <a:gd name="connsiteX145-9169" fmla="*/ 7367299 w 12641071"/>
              <a:gd name="connsiteY145-9170" fmla="*/ 4974928 h 5795240"/>
              <a:gd name="connsiteX146-9171" fmla="*/ 7332905 w 12641071"/>
              <a:gd name="connsiteY146-9172" fmla="*/ 4903531 h 5795240"/>
              <a:gd name="connsiteX147-9173" fmla="*/ 7320958 w 12641071"/>
              <a:gd name="connsiteY147-9174" fmla="*/ 4870887 h 5795240"/>
              <a:gd name="connsiteX148-9175" fmla="*/ 7322174 w 12641071"/>
              <a:gd name="connsiteY148-9176" fmla="*/ 4872361 h 5795240"/>
              <a:gd name="connsiteX149-9177" fmla="*/ 7362630 w 12641071"/>
              <a:gd name="connsiteY149-9178" fmla="*/ 4938954 h 5795240"/>
              <a:gd name="connsiteX150-9179" fmla="*/ 7380779 w 12641071"/>
              <a:gd name="connsiteY150-9180" fmla="*/ 4976628 h 5795240"/>
              <a:gd name="connsiteX151-9181" fmla="*/ 7391210 w 12641071"/>
              <a:gd name="connsiteY151-9182" fmla="*/ 4977944 h 5795240"/>
              <a:gd name="connsiteX152-9183" fmla="*/ 7380780 w 12641071"/>
              <a:gd name="connsiteY152-9184" fmla="*/ 4976628 h 5795240"/>
              <a:gd name="connsiteX153-9185" fmla="*/ 7362631 w 12641071"/>
              <a:gd name="connsiteY153-9186" fmla="*/ 4938954 h 5795240"/>
              <a:gd name="connsiteX154-9187" fmla="*/ 7322175 w 12641071"/>
              <a:gd name="connsiteY154-9188" fmla="*/ 4872361 h 5795240"/>
              <a:gd name="connsiteX155-9189" fmla="*/ 7320959 w 12641071"/>
              <a:gd name="connsiteY155-9190" fmla="*/ 4870887 h 5795240"/>
              <a:gd name="connsiteX156-9191" fmla="*/ 7283811 w 12641071"/>
              <a:gd name="connsiteY156-9192" fmla="*/ 4769391 h 5795240"/>
              <a:gd name="connsiteX157-9193" fmla="*/ 7272112 w 12641071"/>
              <a:gd name="connsiteY157-9194" fmla="*/ 4718630 h 5795240"/>
              <a:gd name="connsiteX158-9195" fmla="*/ 7272111 w 12641071"/>
              <a:gd name="connsiteY158-9196" fmla="*/ 4718630 h 5795240"/>
              <a:gd name="connsiteX159-9197" fmla="*/ 7283810 w 12641071"/>
              <a:gd name="connsiteY159-9198" fmla="*/ 4769391 h 5795240"/>
              <a:gd name="connsiteX160-9199" fmla="*/ 7320958 w 12641071"/>
              <a:gd name="connsiteY160-9200" fmla="*/ 4870887 h 5795240"/>
              <a:gd name="connsiteX161-9201" fmla="*/ 7223551 w 12641071"/>
              <a:gd name="connsiteY161-9202" fmla="*/ 4752829 h 5795240"/>
              <a:gd name="connsiteX162-9203" fmla="*/ 6652445 w 12641071"/>
              <a:gd name="connsiteY162-9204" fmla="*/ 4516269 h 5795240"/>
              <a:gd name="connsiteX163-9205" fmla="*/ 6200873 w 12641071"/>
              <a:gd name="connsiteY163-9206" fmla="*/ 4654206 h 5795240"/>
              <a:gd name="connsiteX164-9207" fmla="*/ 6088813 w 12641071"/>
              <a:gd name="connsiteY164-9208" fmla="*/ 4746663 h 5795240"/>
              <a:gd name="connsiteX165-9209" fmla="*/ 6043019 w 12641071"/>
              <a:gd name="connsiteY165-9210" fmla="*/ 4807902 h 5795240"/>
              <a:gd name="connsiteX166-9211" fmla="*/ 6043021 w 12641071"/>
              <a:gd name="connsiteY166-9212" fmla="*/ 4807902 h 5795240"/>
              <a:gd name="connsiteX167-9213" fmla="*/ 6023271 w 12641071"/>
              <a:gd name="connsiteY167-9214" fmla="*/ 4834312 h 5795240"/>
              <a:gd name="connsiteX168-9215" fmla="*/ 5970678 w 12641071"/>
              <a:gd name="connsiteY168-9216" fmla="*/ 4892181 h 5795240"/>
              <a:gd name="connsiteX169-9217" fmla="*/ 5982717 w 12641071"/>
              <a:gd name="connsiteY169-9218" fmla="*/ 4872361 h 5795240"/>
              <a:gd name="connsiteX170-9219" fmla="*/ 5970675 w 12641071"/>
              <a:gd name="connsiteY170-9220" fmla="*/ 4892181 h 5795240"/>
              <a:gd name="connsiteX171-9221" fmla="*/ 5935320 w 12641071"/>
              <a:gd name="connsiteY171-9222" fmla="*/ 4931081 h 5795240"/>
              <a:gd name="connsiteX172-9223" fmla="*/ 4971763 w 12641071"/>
              <a:gd name="connsiteY172-9224" fmla="*/ 5330200 h 5795240"/>
              <a:gd name="connsiteX173-9225" fmla="*/ 3716172 w 12641071"/>
              <a:gd name="connsiteY173-9226" fmla="*/ 4497938 h 5795240"/>
              <a:gd name="connsiteX174-9227" fmla="*/ 3710773 w 12641071"/>
              <a:gd name="connsiteY174-9228" fmla="*/ 4483182 h 5795240"/>
              <a:gd name="connsiteX175-9229" fmla="*/ 3710773 w 12641071"/>
              <a:gd name="connsiteY175-9230" fmla="*/ 4483181 h 5795240"/>
              <a:gd name="connsiteX176-9231" fmla="*/ 3674984 w 12641071"/>
              <a:gd name="connsiteY176-9232" fmla="*/ 4385402 h 5795240"/>
              <a:gd name="connsiteX177-9233" fmla="*/ 3670349 w 12641071"/>
              <a:gd name="connsiteY177-9234" fmla="*/ 4372742 h 5795240"/>
              <a:gd name="connsiteX178-9235" fmla="*/ 3659438 w 12641071"/>
              <a:gd name="connsiteY178-9236" fmla="*/ 4330309 h 5795240"/>
              <a:gd name="connsiteX179-9237" fmla="*/ 3672084 w 12641071"/>
              <a:gd name="connsiteY179-9238" fmla="*/ 4353606 h 5795240"/>
              <a:gd name="connsiteX180-9239" fmla="*/ 3659440 w 12641071"/>
              <a:gd name="connsiteY180-9240" fmla="*/ 4330309 h 5795240"/>
              <a:gd name="connsiteX181-9241" fmla="*/ 3613217 w 12641071"/>
              <a:gd name="connsiteY181-9242" fmla="*/ 4245153 h 5795240"/>
              <a:gd name="connsiteX182-9243" fmla="*/ 3083792 w 12641071"/>
              <a:gd name="connsiteY182-9244" fmla="*/ 3963660 h 5795240"/>
              <a:gd name="connsiteX183-9245" fmla="*/ 2835272 w 12641071"/>
              <a:gd name="connsiteY183-9246" fmla="*/ 4013833 h 5795240"/>
              <a:gd name="connsiteX184-9247" fmla="*/ 2820214 w 12641071"/>
              <a:gd name="connsiteY184-9248" fmla="*/ 4022007 h 5795240"/>
              <a:gd name="connsiteX185-9249" fmla="*/ 2820212 w 12641071"/>
              <a:gd name="connsiteY185-9250" fmla="*/ 4022008 h 5795240"/>
              <a:gd name="connsiteX186-9251" fmla="*/ 2820206 w 12641071"/>
              <a:gd name="connsiteY186-9252" fmla="*/ 4022011 h 5795240"/>
              <a:gd name="connsiteX187-9253" fmla="*/ 2813481 w 12641071"/>
              <a:gd name="connsiteY187-9254" fmla="*/ 4027041 h 5795240"/>
              <a:gd name="connsiteX188-9255" fmla="*/ 2762875 w 12641071"/>
              <a:gd name="connsiteY188-9256" fmla="*/ 4057784 h 5795240"/>
              <a:gd name="connsiteX189-9257" fmla="*/ 2762878 w 12641071"/>
              <a:gd name="connsiteY189-9258" fmla="*/ 4057784 h 5795240"/>
              <a:gd name="connsiteX190-9259" fmla="*/ 2694694 w 12641071"/>
              <a:gd name="connsiteY190-9260" fmla="*/ 4099208 h 5795240"/>
              <a:gd name="connsiteX191-9261" fmla="*/ 2726822 w 12641071"/>
              <a:gd name="connsiteY191-9262" fmla="*/ 4072700 h 5795240"/>
              <a:gd name="connsiteX192-9263" fmla="*/ 2757719 w 12641071"/>
              <a:gd name="connsiteY192-9264" fmla="*/ 4055929 h 5795240"/>
              <a:gd name="connsiteX193-9265" fmla="*/ 2757718 w 12641071"/>
              <a:gd name="connsiteY193-9266" fmla="*/ 4055928 h 5795240"/>
              <a:gd name="connsiteX194-9267" fmla="*/ 2726820 w 12641071"/>
              <a:gd name="connsiteY194-9268" fmla="*/ 4072700 h 5795240"/>
              <a:gd name="connsiteX195-9269" fmla="*/ 2694692 w 12641071"/>
              <a:gd name="connsiteY195-9270" fmla="*/ 4099208 h 5795240"/>
              <a:gd name="connsiteX196-9271" fmla="*/ 2664698 w 12641071"/>
              <a:gd name="connsiteY196-9272" fmla="*/ 4117431 h 5795240"/>
              <a:gd name="connsiteX197-9273" fmla="*/ 1804544 w 12641071"/>
              <a:gd name="connsiteY197-9274" fmla="*/ 4335229 h 5795240"/>
              <a:gd name="connsiteX198-9275" fmla="*/ 0 w 12641071"/>
              <a:gd name="connsiteY198-9276" fmla="*/ 2530685 h 5795240"/>
              <a:gd name="connsiteX199-9277" fmla="*/ 1804544 w 12641071"/>
              <a:gd name="connsiteY199-9278" fmla="*/ 726143 h 5795240"/>
              <a:gd name="connsiteX200-9279" fmla="*/ 3080549 w 12641071"/>
              <a:gd name="connsiteY200-9280" fmla="*/ 1254682 h 5795240"/>
              <a:gd name="connsiteX201-9281" fmla="*/ 3268676 w 12641071"/>
              <a:gd name="connsiteY201-9282" fmla="*/ 1461167 h 5795240"/>
              <a:gd name="connsiteX202-9283" fmla="*/ 3565826 w 12641071"/>
              <a:gd name="connsiteY202-9284" fmla="*/ 1551935 h 5795240"/>
              <a:gd name="connsiteX203-9285" fmla="*/ 4086504 w 12641071"/>
              <a:gd name="connsiteY203-9286" fmla="*/ 1127574 h 5795240"/>
              <a:gd name="connsiteX204-9287" fmla="*/ 4094702 w 12641071"/>
              <a:gd name="connsiteY204-9288" fmla="*/ 1046255 h 5795240"/>
              <a:gd name="connsiteX205-9289" fmla="*/ 4101065 w 12641071"/>
              <a:gd name="connsiteY205-9290" fmla="*/ 1044040 h 5795240"/>
              <a:gd name="connsiteX206-9291" fmla="*/ 4097301 w 12641071"/>
              <a:gd name="connsiteY206-9292" fmla="*/ 1118570 h 5795240"/>
              <a:gd name="connsiteX207-9293" fmla="*/ 4101065 w 12641071"/>
              <a:gd name="connsiteY207-9294" fmla="*/ 1044042 h 5795240"/>
              <a:gd name="connsiteX208-9295" fmla="*/ 4103078 w 12641071"/>
              <a:gd name="connsiteY208-9296" fmla="*/ 1004204 h 5795240"/>
              <a:gd name="connsiteX209-9297" fmla="*/ 5215874 w 12641071"/>
              <a:gd name="connsiteY209-9298" fmla="*/ 0 h 5795240"/>
              <a:gd name="connsiteX0-9299" fmla="*/ 5964869 w 12641071"/>
              <a:gd name="connsiteY0-9300" fmla="*/ 4795171 h 5795240"/>
              <a:gd name="connsiteX1-9301" fmla="*/ 6019264 w 12641071"/>
              <a:gd name="connsiteY1-9302" fmla="*/ 4804905 h 5795240"/>
              <a:gd name="connsiteX2-9303" fmla="*/ 6036570 w 12641071"/>
              <a:gd name="connsiteY2-9304" fmla="*/ 4807089 h 5795240"/>
              <a:gd name="connsiteX3-9305" fmla="*/ 6019265 w 12641071"/>
              <a:gd name="connsiteY3-9306" fmla="*/ 4804905 h 5795240"/>
              <a:gd name="connsiteX4-9307" fmla="*/ 5964869 w 12641071"/>
              <a:gd name="connsiteY4-9308" fmla="*/ 4795171 h 5795240"/>
              <a:gd name="connsiteX5-9309" fmla="*/ 3682364 w 12641071"/>
              <a:gd name="connsiteY5-9310" fmla="*/ 4386723 h 5795240"/>
              <a:gd name="connsiteX6-9311" fmla="*/ 3772428 w 12641071"/>
              <a:gd name="connsiteY6-9312" fmla="*/ 4402840 h 5795240"/>
              <a:gd name="connsiteX7-9313" fmla="*/ 3772428 w 12641071"/>
              <a:gd name="connsiteY7-9314" fmla="*/ 4402840 h 5795240"/>
              <a:gd name="connsiteX8-9315" fmla="*/ 3682364 w 12641071"/>
              <a:gd name="connsiteY8-9316" fmla="*/ 4386723 h 5795240"/>
              <a:gd name="connsiteX9-9317" fmla="*/ 6034389 w 12641071"/>
              <a:gd name="connsiteY9-9318" fmla="*/ 371047 h 5795240"/>
              <a:gd name="connsiteX10-9319" fmla="*/ 5912002 w 12641071"/>
              <a:gd name="connsiteY10-9320" fmla="*/ 413650 h 5795240"/>
              <a:gd name="connsiteX11-9321" fmla="*/ 5912002 w 12641071"/>
              <a:gd name="connsiteY11-9322" fmla="*/ 413650 h 5795240"/>
              <a:gd name="connsiteX12-9323" fmla="*/ 6034389 w 12641071"/>
              <a:gd name="connsiteY12-9324" fmla="*/ 371047 h 5795240"/>
              <a:gd name="connsiteX13-9325" fmla="*/ 5215874 w 12641071"/>
              <a:gd name="connsiteY13-9326" fmla="*/ 0 h 5795240"/>
              <a:gd name="connsiteX14-9327" fmla="*/ 5927386 w 12641071"/>
              <a:gd name="connsiteY14-9328" fmla="*/ 255427 h 5795240"/>
              <a:gd name="connsiteX15-9329" fmla="*/ 5974443 w 12641071"/>
              <a:gd name="connsiteY15-9330" fmla="*/ 298195 h 5795240"/>
              <a:gd name="connsiteX16-9331" fmla="*/ 5974448 w 12641071"/>
              <a:gd name="connsiteY16-9332" fmla="*/ 298200 h 5795240"/>
              <a:gd name="connsiteX17-9333" fmla="*/ 6006819 w 12641071"/>
              <a:gd name="connsiteY17-9334" fmla="*/ 327622 h 5795240"/>
              <a:gd name="connsiteX18-9335" fmla="*/ 6043427 w 12641071"/>
              <a:gd name="connsiteY18-9336" fmla="*/ 367901 h 5795240"/>
              <a:gd name="connsiteX19-9337" fmla="*/ 6043429 w 12641071"/>
              <a:gd name="connsiteY19-9338" fmla="*/ 367901 h 5795240"/>
              <a:gd name="connsiteX20-9339" fmla="*/ 6079014 w 12641071"/>
              <a:gd name="connsiteY20-9340" fmla="*/ 407056 h 5795240"/>
              <a:gd name="connsiteX21-9341" fmla="*/ 6105193 w 12641071"/>
              <a:gd name="connsiteY21-9342" fmla="*/ 442067 h 5795240"/>
              <a:gd name="connsiteX22-9343" fmla="*/ 6069206 w 12641071"/>
              <a:gd name="connsiteY22-9344" fmla="*/ 409359 h 5795240"/>
              <a:gd name="connsiteX23-9345" fmla="*/ 6105193 w 12641071"/>
              <a:gd name="connsiteY23-9346" fmla="*/ 442069 h 5795240"/>
              <a:gd name="connsiteX24-9347" fmla="*/ 6143408 w 12641071"/>
              <a:gd name="connsiteY24-9348" fmla="*/ 493169 h 5795240"/>
              <a:gd name="connsiteX25-9349" fmla="*/ 6143427 w 12641071"/>
              <a:gd name="connsiteY25-9350" fmla="*/ 493200 h 5795240"/>
              <a:gd name="connsiteX26-9351" fmla="*/ 6215965 w 12641071"/>
              <a:gd name="connsiteY26-9352" fmla="*/ 619406 h 5795240"/>
              <a:gd name="connsiteX27-9353" fmla="*/ 6234035 w 12641071"/>
              <a:gd name="connsiteY27-9354" fmla="*/ 658746 h 5795240"/>
              <a:gd name="connsiteX28-9355" fmla="*/ 6274009 w 12641071"/>
              <a:gd name="connsiteY28-9356" fmla="*/ 760197 h 5795240"/>
              <a:gd name="connsiteX29-9357" fmla="*/ 6287839 w 12641071"/>
              <a:gd name="connsiteY29-9358" fmla="*/ 801938 h 5795240"/>
              <a:gd name="connsiteX30-9359" fmla="*/ 6321546 w 12641071"/>
              <a:gd name="connsiteY30-9360" fmla="*/ 948207 h 5795240"/>
              <a:gd name="connsiteX31-9361" fmla="*/ 6321550 w 12641071"/>
              <a:gd name="connsiteY31-9362" fmla="*/ 948224 h 5795240"/>
              <a:gd name="connsiteX32-9363" fmla="*/ 6334438 w 12641071"/>
              <a:gd name="connsiteY32-9364" fmla="*/ 1118571 h 5795240"/>
              <a:gd name="connsiteX33-9365" fmla="*/ 6334438 w 12641071"/>
              <a:gd name="connsiteY33-9366" fmla="*/ 1118570 h 5795240"/>
              <a:gd name="connsiteX34-9367" fmla="*/ 6321550 w 12641071"/>
              <a:gd name="connsiteY34-9368" fmla="*/ 948222 h 5795240"/>
              <a:gd name="connsiteX35-9369" fmla="*/ 6321546 w 12641071"/>
              <a:gd name="connsiteY35-9370" fmla="*/ 948207 h 5795240"/>
              <a:gd name="connsiteX36-9371" fmla="*/ 6295696 w 12641071"/>
              <a:gd name="connsiteY36-9372" fmla="*/ 825653 h 5795240"/>
              <a:gd name="connsiteX37-9373" fmla="*/ 6287839 w 12641071"/>
              <a:gd name="connsiteY37-9374" fmla="*/ 801938 h 5795240"/>
              <a:gd name="connsiteX38-9375" fmla="*/ 6284151 w 12641071"/>
              <a:gd name="connsiteY38-9376" fmla="*/ 785941 h 5795240"/>
              <a:gd name="connsiteX39-9377" fmla="*/ 6274009 w 12641071"/>
              <a:gd name="connsiteY39-9378" fmla="*/ 760197 h 5795240"/>
              <a:gd name="connsiteX40-9379" fmla="*/ 6256852 w 12641071"/>
              <a:gd name="connsiteY40-9380" fmla="*/ 708420 h 5795240"/>
              <a:gd name="connsiteX41-9381" fmla="*/ 6234035 w 12641071"/>
              <a:gd name="connsiteY41-9382" fmla="*/ 658746 h 5795240"/>
              <a:gd name="connsiteX42-9383" fmla="*/ 6224136 w 12641071"/>
              <a:gd name="connsiteY42-9384" fmla="*/ 633624 h 5795240"/>
              <a:gd name="connsiteX43-9385" fmla="*/ 6215965 w 12641071"/>
              <a:gd name="connsiteY43-9386" fmla="*/ 619406 h 5795240"/>
              <a:gd name="connsiteX44-9387" fmla="*/ 6205824 w 12641071"/>
              <a:gd name="connsiteY44-9388" fmla="*/ 597325 h 5795240"/>
              <a:gd name="connsiteX45-9389" fmla="*/ 6143427 w 12641071"/>
              <a:gd name="connsiteY45-9390" fmla="*/ 493200 h 5795240"/>
              <a:gd name="connsiteX46-9391" fmla="*/ 6143408 w 12641071"/>
              <a:gd name="connsiteY46-9392" fmla="*/ 493167 h 5795240"/>
              <a:gd name="connsiteX47-9393" fmla="*/ 6105193 w 12641071"/>
              <a:gd name="connsiteY47-9394" fmla="*/ 442067 h 5795240"/>
              <a:gd name="connsiteX48-9395" fmla="*/ 6141460 w 12641071"/>
              <a:gd name="connsiteY48-9396" fmla="*/ 475027 h 5795240"/>
              <a:gd name="connsiteX49-9397" fmla="*/ 6788665 w 12641071"/>
              <a:gd name="connsiteY49-9398" fmla="*/ 707369 h 5795240"/>
              <a:gd name="connsiteX50-9399" fmla="*/ 7184710 w 12641071"/>
              <a:gd name="connsiteY50-9400" fmla="*/ 627411 h 5795240"/>
              <a:gd name="connsiteX51-9401" fmla="*/ 7264545 w 12641071"/>
              <a:gd name="connsiteY51-9402" fmla="*/ 588952 h 5795240"/>
              <a:gd name="connsiteX52-9403" fmla="*/ 7213686 w 12641071"/>
              <a:gd name="connsiteY52-9404" fmla="*/ 626983 h 5795240"/>
              <a:gd name="connsiteX53-9405" fmla="*/ 7128319 w 12641071"/>
              <a:gd name="connsiteY53-9406" fmla="*/ 705504 h 5795240"/>
              <a:gd name="connsiteX54-9407" fmla="*/ 7083110 w 12641071"/>
              <a:gd name="connsiteY54-9408" fmla="*/ 757072 h 5795240"/>
              <a:gd name="connsiteX55-9409" fmla="*/ 7083111 w 12641071"/>
              <a:gd name="connsiteY55-9410" fmla="*/ 757072 h 5795240"/>
              <a:gd name="connsiteX56-9411" fmla="*/ 7128319 w 12641071"/>
              <a:gd name="connsiteY56-9412" fmla="*/ 705506 h 5795240"/>
              <a:gd name="connsiteX57-9413" fmla="*/ 7213686 w 12641071"/>
              <a:gd name="connsiteY57-9414" fmla="*/ 626984 h 5795240"/>
              <a:gd name="connsiteX58-9415" fmla="*/ 7264545 w 12641071"/>
              <a:gd name="connsiteY58-9416" fmla="*/ 588953 h 5795240"/>
              <a:gd name="connsiteX59-9417" fmla="*/ 7273651 w 12641071"/>
              <a:gd name="connsiteY59-9418" fmla="*/ 584566 h 5795240"/>
              <a:gd name="connsiteX60-9419" fmla="*/ 7314851 w 12641071"/>
              <a:gd name="connsiteY60-9420" fmla="*/ 559537 h 5795240"/>
              <a:gd name="connsiteX61-9421" fmla="*/ 7354131 w 12641071"/>
              <a:gd name="connsiteY61-9422" fmla="*/ 565467 h 5795240"/>
              <a:gd name="connsiteX62-9423" fmla="*/ 7429608 w 12641071"/>
              <a:gd name="connsiteY62-9424" fmla="*/ 586051 h 5795240"/>
              <a:gd name="connsiteX63-9425" fmla="*/ 7429611 w 12641071"/>
              <a:gd name="connsiteY63-9426" fmla="*/ 586050 h 5795240"/>
              <a:gd name="connsiteX64-9427" fmla="*/ 7354132 w 12641071"/>
              <a:gd name="connsiteY64-9428" fmla="*/ 565465 h 5795240"/>
              <a:gd name="connsiteX65-9429" fmla="*/ 7314853 w 12641071"/>
              <a:gd name="connsiteY65-9430" fmla="*/ 559536 h 5795240"/>
              <a:gd name="connsiteX66-9431" fmla="*/ 7314851 w 12641071"/>
              <a:gd name="connsiteY66-9432" fmla="*/ 559537 h 5795240"/>
              <a:gd name="connsiteX67-9433" fmla="*/ 7314849 w 12641071"/>
              <a:gd name="connsiteY67-9434" fmla="*/ 559537 h 5795240"/>
              <a:gd name="connsiteX68-9435" fmla="*/ 7273651 w 12641071"/>
              <a:gd name="connsiteY68-9436" fmla="*/ 584565 h 5795240"/>
              <a:gd name="connsiteX69-9437" fmla="*/ 7264545 w 12641071"/>
              <a:gd name="connsiteY69-9438" fmla="*/ 588952 h 5795240"/>
              <a:gd name="connsiteX70-9439" fmla="*/ 7296407 w 12641071"/>
              <a:gd name="connsiteY70-9440" fmla="*/ 565126 h 5795240"/>
              <a:gd name="connsiteX71-9441" fmla="*/ 7307447 w 12641071"/>
              <a:gd name="connsiteY71-9442" fmla="*/ 558419 h 5795240"/>
              <a:gd name="connsiteX72-9443" fmla="*/ 7307450 w 12641071"/>
              <a:gd name="connsiteY72-9444" fmla="*/ 558419 h 5795240"/>
              <a:gd name="connsiteX73-9445" fmla="*/ 7385004 w 12641071"/>
              <a:gd name="connsiteY73-9446" fmla="*/ 511303 h 5795240"/>
              <a:gd name="connsiteX74-9447" fmla="*/ 7391626 w 12641071"/>
              <a:gd name="connsiteY74-9448" fmla="*/ 508114 h 5795240"/>
              <a:gd name="connsiteX75-9449" fmla="*/ 7391631 w 12641071"/>
              <a:gd name="connsiteY75-9450" fmla="*/ 508110 h 5795240"/>
              <a:gd name="connsiteX76-9451" fmla="*/ 7478934 w 12641071"/>
              <a:gd name="connsiteY76-9452" fmla="*/ 466053 h 5795240"/>
              <a:gd name="connsiteX77-9453" fmla="*/ 7897193 w 12641071"/>
              <a:gd name="connsiteY77-9454" fmla="*/ 381611 h 5795240"/>
              <a:gd name="connsiteX78-9455" fmla="*/ 8788216 w 12641071"/>
              <a:gd name="connsiteY78-9456" fmla="*/ 855364 h 5795240"/>
              <a:gd name="connsiteX79-9457" fmla="*/ 8832362 w 12641071"/>
              <a:gd name="connsiteY79-9458" fmla="*/ 928030 h 5795240"/>
              <a:gd name="connsiteX80-9459" fmla="*/ 8832362 w 12641071"/>
              <a:gd name="connsiteY80-9460" fmla="*/ 928033 h 5795240"/>
              <a:gd name="connsiteX81-9461" fmla="*/ 8842040 w 12641071"/>
              <a:gd name="connsiteY81-9462" fmla="*/ 943961 h 5795240"/>
              <a:gd name="connsiteX82-9463" fmla="*/ 8856144 w 12641071"/>
              <a:gd name="connsiteY82-9464" fmla="*/ 973241 h 5795240"/>
              <a:gd name="connsiteX83-9465" fmla="*/ 8856145 w 12641071"/>
              <a:gd name="connsiteY83-9466" fmla="*/ 973241 h 5795240"/>
              <a:gd name="connsiteX84-9467" fmla="*/ 8878117 w 12641071"/>
              <a:gd name="connsiteY84-9468" fmla="*/ 1018851 h 5795240"/>
              <a:gd name="connsiteX85-9469" fmla="*/ 8877719 w 12641071"/>
              <a:gd name="connsiteY85-9470" fmla="*/ 1018369 h 5795240"/>
              <a:gd name="connsiteX86-9471" fmla="*/ 8853250 w 12641071"/>
              <a:gd name="connsiteY86-9472" fmla="*/ 973288 h 5795240"/>
              <a:gd name="connsiteX87-9473" fmla="*/ 8853249 w 12641071"/>
              <a:gd name="connsiteY87-9474" fmla="*/ 973288 h 5795240"/>
              <a:gd name="connsiteX88-9475" fmla="*/ 8853248 w 12641071"/>
              <a:gd name="connsiteY88-9476" fmla="*/ 973287 h 5795240"/>
              <a:gd name="connsiteX89-9477" fmla="*/ 8849677 w 12641071"/>
              <a:gd name="connsiteY89-9478" fmla="*/ 973341 h 5795240"/>
              <a:gd name="connsiteX90-9479" fmla="*/ 8641543 w 12641071"/>
              <a:gd name="connsiteY90-9480" fmla="*/ 916577 h 5795240"/>
              <a:gd name="connsiteX91-9481" fmla="*/ 8641545 w 12641071"/>
              <a:gd name="connsiteY91-9482" fmla="*/ 916580 h 5795240"/>
              <a:gd name="connsiteX92-9483" fmla="*/ 8849676 w 12641071"/>
              <a:gd name="connsiteY92-9484" fmla="*/ 973343 h 5795240"/>
              <a:gd name="connsiteX93-9485" fmla="*/ 8853248 w 12641071"/>
              <a:gd name="connsiteY93-9486" fmla="*/ 973288 h 5795240"/>
              <a:gd name="connsiteX94-9487" fmla="*/ 8877719 w 12641071"/>
              <a:gd name="connsiteY94-9488" fmla="*/ 1018371 h 5795240"/>
              <a:gd name="connsiteX95-9489" fmla="*/ 8878116 w 12641071"/>
              <a:gd name="connsiteY95-9490" fmla="*/ 1018851 h 5795240"/>
              <a:gd name="connsiteX96-9491" fmla="*/ 8887288 w 12641071"/>
              <a:gd name="connsiteY96-9492" fmla="*/ 1037892 h 5795240"/>
              <a:gd name="connsiteX97-9493" fmla="*/ 8949899 w 12641071"/>
              <a:gd name="connsiteY97-9494" fmla="*/ 1239592 h 5795240"/>
              <a:gd name="connsiteX98-9495" fmla="*/ 8968437 w 12641071"/>
              <a:gd name="connsiteY98-9496" fmla="*/ 1423482 h 5795240"/>
              <a:gd name="connsiteX99-9497" fmla="*/ 8949899 w 12641071"/>
              <a:gd name="connsiteY99-9498" fmla="*/ 1239591 h 5795240"/>
              <a:gd name="connsiteX100-9499" fmla="*/ 8887288 w 12641071"/>
              <a:gd name="connsiteY100-9500" fmla="*/ 1037890 h 5795240"/>
              <a:gd name="connsiteX101-9501" fmla="*/ 8878116 w 12641071"/>
              <a:gd name="connsiteY101-9502" fmla="*/ 1018851 h 5795240"/>
              <a:gd name="connsiteX102-9503" fmla="*/ 8931285 w 12641071"/>
              <a:gd name="connsiteY102-9504" fmla="*/ 1083292 h 5795240"/>
              <a:gd name="connsiteX103-9505" fmla="*/ 9241478 w 12641071"/>
              <a:gd name="connsiteY103-9506" fmla="*/ 1211778 h 5795240"/>
              <a:gd name="connsiteX104-9507" fmla="*/ 9605238 w 12641071"/>
              <a:gd name="connsiteY104-9508" fmla="*/ 1018369 h 5795240"/>
              <a:gd name="connsiteX105-9509" fmla="*/ 9636247 w 12641071"/>
              <a:gd name="connsiteY105-9510" fmla="*/ 961241 h 5795240"/>
              <a:gd name="connsiteX106-9511" fmla="*/ 9641995 w 12641071"/>
              <a:gd name="connsiteY106-9512" fmla="*/ 961152 h 5795240"/>
              <a:gd name="connsiteX107-9513" fmla="*/ 9584939 w 12641071"/>
              <a:gd name="connsiteY107-9514" fmla="*/ 1079594 h 5795240"/>
              <a:gd name="connsiteX108-9515" fmla="*/ 9546257 w 12641071"/>
              <a:gd name="connsiteY108-9516" fmla="*/ 1204206 h 5795240"/>
              <a:gd name="connsiteX109-9517" fmla="*/ 9584939 w 12641071"/>
              <a:gd name="connsiteY109-9518" fmla="*/ 1079596 h 5795240"/>
              <a:gd name="connsiteX110-9519" fmla="*/ 9641995 w 12641071"/>
              <a:gd name="connsiteY110-9520" fmla="*/ 961153 h 5795240"/>
              <a:gd name="connsiteX111-9521" fmla="*/ 9653069 w 12641071"/>
              <a:gd name="connsiteY111-9522" fmla="*/ 960983 h 5795240"/>
              <a:gd name="connsiteX112-9523" fmla="*/ 9801564 w 12641071"/>
              <a:gd name="connsiteY112-9524" fmla="*/ 1196828 h 5795240"/>
              <a:gd name="connsiteX113-9525" fmla="*/ 9801566 w 12641071"/>
              <a:gd name="connsiteY113-9526" fmla="*/ 1196828 h 5795240"/>
              <a:gd name="connsiteX114-9527" fmla="*/ 9653070 w 12641071"/>
              <a:gd name="connsiteY114-9528" fmla="*/ 960982 h 5795240"/>
              <a:gd name="connsiteX115-9529" fmla="*/ 9641996 w 12641071"/>
              <a:gd name="connsiteY115-9530" fmla="*/ 961152 h 5795240"/>
              <a:gd name="connsiteX116-9531" fmla="*/ 9651917 w 12641071"/>
              <a:gd name="connsiteY116-9532" fmla="*/ 940556 h 5795240"/>
              <a:gd name="connsiteX117-9533" fmla="*/ 11050508 w 12641071"/>
              <a:gd name="connsiteY117-9534" fmla="*/ 108150 h 5795240"/>
              <a:gd name="connsiteX118-9535" fmla="*/ 12641071 w 12641071"/>
              <a:gd name="connsiteY118-9536" fmla="*/ 1698711 h 5795240"/>
              <a:gd name="connsiteX119-9537" fmla="*/ 11371062 w 12641071"/>
              <a:gd name="connsiteY119-9538" fmla="*/ 3256960 h 5795240"/>
              <a:gd name="connsiteX120-9539" fmla="*/ 11215953 w 12641071"/>
              <a:gd name="connsiteY120-9540" fmla="*/ 3280632 h 5795240"/>
              <a:gd name="connsiteX121-9541" fmla="*/ 11142318 w 12641071"/>
              <a:gd name="connsiteY121-9542" fmla="*/ 3276914 h 5795240"/>
              <a:gd name="connsiteX122-9543" fmla="*/ 11215952 w 12641071"/>
              <a:gd name="connsiteY122-9544" fmla="*/ 3280632 h 5795240"/>
              <a:gd name="connsiteX123-9545" fmla="*/ 11213133 w 12641071"/>
              <a:gd name="connsiteY123-9546" fmla="*/ 3281062 h 5795240"/>
              <a:gd name="connsiteX124-9547" fmla="*/ 11116921 w 12641071"/>
              <a:gd name="connsiteY124-9548" fmla="*/ 3285921 h 5795240"/>
              <a:gd name="connsiteX125-9549" fmla="*/ 11050507 w 12641071"/>
              <a:gd name="connsiteY125-9550" fmla="*/ 3289274 h 5795240"/>
              <a:gd name="connsiteX126-9551" fmla="*/ 11006292 w 12641071"/>
              <a:gd name="connsiteY126-9552" fmla="*/ 3287041 h 5795240"/>
              <a:gd name="connsiteX127-9553" fmla="*/ 10937101 w 12641071"/>
              <a:gd name="connsiteY127-9554" fmla="*/ 3297601 h 5795240"/>
              <a:gd name="connsiteX128-9555" fmla="*/ 10144740 w 12641071"/>
              <a:gd name="connsiteY128-9556" fmla="*/ 4089962 h 5795240"/>
              <a:gd name="connsiteX129-9557" fmla="*/ 10130374 w 12641071"/>
              <a:gd name="connsiteY129-9558" fmla="*/ 4184101 h 5795240"/>
              <a:gd name="connsiteX130-9559" fmla="*/ 10130375 w 12641071"/>
              <a:gd name="connsiteY130-9560" fmla="*/ 4184103 h 5795240"/>
              <a:gd name="connsiteX131-9561" fmla="*/ 10130656 w 12641071"/>
              <a:gd name="connsiteY131-9562" fmla="*/ 4185950 h 5795240"/>
              <a:gd name="connsiteX132-9563" fmla="*/ 10138194 w 12641071"/>
              <a:gd name="connsiteY132-9564" fmla="*/ 4335228 h 5795240"/>
              <a:gd name="connsiteX133-9565" fmla="*/ 10137710 w 12641071"/>
              <a:gd name="connsiteY133-9566" fmla="*/ 4344822 h 5795240"/>
              <a:gd name="connsiteX134-9567" fmla="*/ 10133555 w 12641071"/>
              <a:gd name="connsiteY134-9568" fmla="*/ 4427096 h 5795240"/>
              <a:gd name="connsiteX135-9569" fmla="*/ 10129312 w 12641071"/>
              <a:gd name="connsiteY135-9570" fmla="*/ 4399289 h 5795240"/>
              <a:gd name="connsiteX136-9571" fmla="*/ 10126797 w 12641071"/>
              <a:gd name="connsiteY136-9572" fmla="*/ 4349498 h 5795240"/>
              <a:gd name="connsiteX137-9573" fmla="*/ 10126796 w 12641071"/>
              <a:gd name="connsiteY137-9574" fmla="*/ 4349498 h 5795240"/>
              <a:gd name="connsiteX138-9575" fmla="*/ 10129311 w 12641071"/>
              <a:gd name="connsiteY138-9576" fmla="*/ 4399289 h 5795240"/>
              <a:gd name="connsiteX139-9577" fmla="*/ 10133554 w 12641071"/>
              <a:gd name="connsiteY139-9578" fmla="*/ 4427096 h 5795240"/>
              <a:gd name="connsiteX140-9579" fmla="*/ 10130656 w 12641071"/>
              <a:gd name="connsiteY140-9580" fmla="*/ 4484506 h 5795240"/>
              <a:gd name="connsiteX141-9581" fmla="*/ 8678182 w 12641071"/>
              <a:gd name="connsiteY141-9582" fmla="*/ 5795240 h 5795240"/>
              <a:gd name="connsiteX142-9583" fmla="*/ 7467518 w 12641071"/>
              <a:gd name="connsiteY142-9584" fmla="*/ 5151535 h 5795240"/>
              <a:gd name="connsiteX143-9585" fmla="*/ 7419945 w 12641071"/>
              <a:gd name="connsiteY143-9586" fmla="*/ 5073228 h 5795240"/>
              <a:gd name="connsiteX144-9587" fmla="*/ 7394386 w 12641071"/>
              <a:gd name="connsiteY144-9588" fmla="*/ 5031156 h 5795240"/>
              <a:gd name="connsiteX145-9589" fmla="*/ 7367299 w 12641071"/>
              <a:gd name="connsiteY145-9590" fmla="*/ 4974928 h 5795240"/>
              <a:gd name="connsiteX146-9591" fmla="*/ 7332905 w 12641071"/>
              <a:gd name="connsiteY146-9592" fmla="*/ 4903531 h 5795240"/>
              <a:gd name="connsiteX147-9593" fmla="*/ 7320958 w 12641071"/>
              <a:gd name="connsiteY147-9594" fmla="*/ 4870887 h 5795240"/>
              <a:gd name="connsiteX148-9595" fmla="*/ 7322174 w 12641071"/>
              <a:gd name="connsiteY148-9596" fmla="*/ 4872361 h 5795240"/>
              <a:gd name="connsiteX149-9597" fmla="*/ 7362630 w 12641071"/>
              <a:gd name="connsiteY149-9598" fmla="*/ 4938954 h 5795240"/>
              <a:gd name="connsiteX150-9599" fmla="*/ 7380779 w 12641071"/>
              <a:gd name="connsiteY150-9600" fmla="*/ 4976628 h 5795240"/>
              <a:gd name="connsiteX151-9601" fmla="*/ 7391210 w 12641071"/>
              <a:gd name="connsiteY151-9602" fmla="*/ 4977944 h 5795240"/>
              <a:gd name="connsiteX152-9603" fmla="*/ 7380780 w 12641071"/>
              <a:gd name="connsiteY152-9604" fmla="*/ 4976628 h 5795240"/>
              <a:gd name="connsiteX153-9605" fmla="*/ 7362631 w 12641071"/>
              <a:gd name="connsiteY153-9606" fmla="*/ 4938954 h 5795240"/>
              <a:gd name="connsiteX154-9607" fmla="*/ 7322175 w 12641071"/>
              <a:gd name="connsiteY154-9608" fmla="*/ 4872361 h 5795240"/>
              <a:gd name="connsiteX155-9609" fmla="*/ 7320959 w 12641071"/>
              <a:gd name="connsiteY155-9610" fmla="*/ 4870887 h 5795240"/>
              <a:gd name="connsiteX156-9611" fmla="*/ 7283811 w 12641071"/>
              <a:gd name="connsiteY156-9612" fmla="*/ 4769391 h 5795240"/>
              <a:gd name="connsiteX157-9613" fmla="*/ 7272112 w 12641071"/>
              <a:gd name="connsiteY157-9614" fmla="*/ 4718630 h 5795240"/>
              <a:gd name="connsiteX158-9615" fmla="*/ 7272111 w 12641071"/>
              <a:gd name="connsiteY158-9616" fmla="*/ 4718630 h 5795240"/>
              <a:gd name="connsiteX159-9617" fmla="*/ 7283810 w 12641071"/>
              <a:gd name="connsiteY159-9618" fmla="*/ 4769391 h 5795240"/>
              <a:gd name="connsiteX160-9619" fmla="*/ 7320958 w 12641071"/>
              <a:gd name="connsiteY160-9620" fmla="*/ 4870887 h 5795240"/>
              <a:gd name="connsiteX161-9621" fmla="*/ 7223551 w 12641071"/>
              <a:gd name="connsiteY161-9622" fmla="*/ 4752829 h 5795240"/>
              <a:gd name="connsiteX162-9623" fmla="*/ 6652445 w 12641071"/>
              <a:gd name="connsiteY162-9624" fmla="*/ 4516269 h 5795240"/>
              <a:gd name="connsiteX163-9625" fmla="*/ 6200873 w 12641071"/>
              <a:gd name="connsiteY163-9626" fmla="*/ 4654206 h 5795240"/>
              <a:gd name="connsiteX164-9627" fmla="*/ 6088813 w 12641071"/>
              <a:gd name="connsiteY164-9628" fmla="*/ 4746663 h 5795240"/>
              <a:gd name="connsiteX165-9629" fmla="*/ 6043019 w 12641071"/>
              <a:gd name="connsiteY165-9630" fmla="*/ 4807902 h 5795240"/>
              <a:gd name="connsiteX166-9631" fmla="*/ 6043021 w 12641071"/>
              <a:gd name="connsiteY166-9632" fmla="*/ 4807902 h 5795240"/>
              <a:gd name="connsiteX167-9633" fmla="*/ 6023271 w 12641071"/>
              <a:gd name="connsiteY167-9634" fmla="*/ 4834312 h 5795240"/>
              <a:gd name="connsiteX168-9635" fmla="*/ 5970678 w 12641071"/>
              <a:gd name="connsiteY168-9636" fmla="*/ 4892181 h 5795240"/>
              <a:gd name="connsiteX169-9637" fmla="*/ 5982717 w 12641071"/>
              <a:gd name="connsiteY169-9638" fmla="*/ 4872361 h 5795240"/>
              <a:gd name="connsiteX170-9639" fmla="*/ 5970675 w 12641071"/>
              <a:gd name="connsiteY170-9640" fmla="*/ 4892181 h 5795240"/>
              <a:gd name="connsiteX171-9641" fmla="*/ 5935320 w 12641071"/>
              <a:gd name="connsiteY171-9642" fmla="*/ 4931081 h 5795240"/>
              <a:gd name="connsiteX172-9643" fmla="*/ 4971763 w 12641071"/>
              <a:gd name="connsiteY172-9644" fmla="*/ 5330200 h 5795240"/>
              <a:gd name="connsiteX173-9645" fmla="*/ 3716172 w 12641071"/>
              <a:gd name="connsiteY173-9646" fmla="*/ 4497938 h 5795240"/>
              <a:gd name="connsiteX174-9647" fmla="*/ 3710773 w 12641071"/>
              <a:gd name="connsiteY174-9648" fmla="*/ 4483182 h 5795240"/>
              <a:gd name="connsiteX175-9649" fmla="*/ 3710773 w 12641071"/>
              <a:gd name="connsiteY175-9650" fmla="*/ 4483181 h 5795240"/>
              <a:gd name="connsiteX176-9651" fmla="*/ 3674984 w 12641071"/>
              <a:gd name="connsiteY176-9652" fmla="*/ 4385402 h 5795240"/>
              <a:gd name="connsiteX177-9653" fmla="*/ 3670349 w 12641071"/>
              <a:gd name="connsiteY177-9654" fmla="*/ 4372742 h 5795240"/>
              <a:gd name="connsiteX178-9655" fmla="*/ 3659438 w 12641071"/>
              <a:gd name="connsiteY178-9656" fmla="*/ 4330309 h 5795240"/>
              <a:gd name="connsiteX179-9657" fmla="*/ 3672084 w 12641071"/>
              <a:gd name="connsiteY179-9658" fmla="*/ 4353606 h 5795240"/>
              <a:gd name="connsiteX180-9659" fmla="*/ 3659440 w 12641071"/>
              <a:gd name="connsiteY180-9660" fmla="*/ 4330309 h 5795240"/>
              <a:gd name="connsiteX181-9661" fmla="*/ 3613217 w 12641071"/>
              <a:gd name="connsiteY181-9662" fmla="*/ 4245153 h 5795240"/>
              <a:gd name="connsiteX182-9663" fmla="*/ 3083792 w 12641071"/>
              <a:gd name="connsiteY182-9664" fmla="*/ 3963660 h 5795240"/>
              <a:gd name="connsiteX183-9665" fmla="*/ 2835272 w 12641071"/>
              <a:gd name="connsiteY183-9666" fmla="*/ 4013833 h 5795240"/>
              <a:gd name="connsiteX184-9667" fmla="*/ 2820214 w 12641071"/>
              <a:gd name="connsiteY184-9668" fmla="*/ 4022007 h 5795240"/>
              <a:gd name="connsiteX185-9669" fmla="*/ 2820212 w 12641071"/>
              <a:gd name="connsiteY185-9670" fmla="*/ 4022008 h 5795240"/>
              <a:gd name="connsiteX186-9671" fmla="*/ 2820206 w 12641071"/>
              <a:gd name="connsiteY186-9672" fmla="*/ 4022011 h 5795240"/>
              <a:gd name="connsiteX187-9673" fmla="*/ 2813481 w 12641071"/>
              <a:gd name="connsiteY187-9674" fmla="*/ 4027041 h 5795240"/>
              <a:gd name="connsiteX188-9675" fmla="*/ 2762875 w 12641071"/>
              <a:gd name="connsiteY188-9676" fmla="*/ 4057784 h 5795240"/>
              <a:gd name="connsiteX189-9677" fmla="*/ 2762878 w 12641071"/>
              <a:gd name="connsiteY189-9678" fmla="*/ 4057784 h 5795240"/>
              <a:gd name="connsiteX190-9679" fmla="*/ 2694694 w 12641071"/>
              <a:gd name="connsiteY190-9680" fmla="*/ 4099208 h 5795240"/>
              <a:gd name="connsiteX191-9681" fmla="*/ 2726822 w 12641071"/>
              <a:gd name="connsiteY191-9682" fmla="*/ 4072700 h 5795240"/>
              <a:gd name="connsiteX192-9683" fmla="*/ 2757719 w 12641071"/>
              <a:gd name="connsiteY192-9684" fmla="*/ 4055929 h 5795240"/>
              <a:gd name="connsiteX193-9685" fmla="*/ 2757718 w 12641071"/>
              <a:gd name="connsiteY193-9686" fmla="*/ 4055928 h 5795240"/>
              <a:gd name="connsiteX194-9687" fmla="*/ 2726820 w 12641071"/>
              <a:gd name="connsiteY194-9688" fmla="*/ 4072700 h 5795240"/>
              <a:gd name="connsiteX195-9689" fmla="*/ 2694692 w 12641071"/>
              <a:gd name="connsiteY195-9690" fmla="*/ 4099208 h 5795240"/>
              <a:gd name="connsiteX196-9691" fmla="*/ 2664698 w 12641071"/>
              <a:gd name="connsiteY196-9692" fmla="*/ 4117431 h 5795240"/>
              <a:gd name="connsiteX197-9693" fmla="*/ 1804544 w 12641071"/>
              <a:gd name="connsiteY197-9694" fmla="*/ 4335229 h 5795240"/>
              <a:gd name="connsiteX198-9695" fmla="*/ 0 w 12641071"/>
              <a:gd name="connsiteY198-9696" fmla="*/ 2530685 h 5795240"/>
              <a:gd name="connsiteX199-9697" fmla="*/ 1804544 w 12641071"/>
              <a:gd name="connsiteY199-9698" fmla="*/ 726143 h 5795240"/>
              <a:gd name="connsiteX200-9699" fmla="*/ 3080549 w 12641071"/>
              <a:gd name="connsiteY200-9700" fmla="*/ 1254682 h 5795240"/>
              <a:gd name="connsiteX201-9701" fmla="*/ 3268676 w 12641071"/>
              <a:gd name="connsiteY201-9702" fmla="*/ 1461167 h 5795240"/>
              <a:gd name="connsiteX202-9703" fmla="*/ 3565826 w 12641071"/>
              <a:gd name="connsiteY202-9704" fmla="*/ 1551935 h 5795240"/>
              <a:gd name="connsiteX203-9705" fmla="*/ 4086504 w 12641071"/>
              <a:gd name="connsiteY203-9706" fmla="*/ 1127574 h 5795240"/>
              <a:gd name="connsiteX204-9707" fmla="*/ 4094702 w 12641071"/>
              <a:gd name="connsiteY204-9708" fmla="*/ 1046255 h 5795240"/>
              <a:gd name="connsiteX205-9709" fmla="*/ 4101065 w 12641071"/>
              <a:gd name="connsiteY205-9710" fmla="*/ 1044040 h 5795240"/>
              <a:gd name="connsiteX206-9711" fmla="*/ 4097301 w 12641071"/>
              <a:gd name="connsiteY206-9712" fmla="*/ 1118570 h 5795240"/>
              <a:gd name="connsiteX207-9713" fmla="*/ 4103078 w 12641071"/>
              <a:gd name="connsiteY207-9714" fmla="*/ 1004204 h 5795240"/>
              <a:gd name="connsiteX208-9715" fmla="*/ 5215874 w 12641071"/>
              <a:gd name="connsiteY208-9716" fmla="*/ 0 h 5795240"/>
              <a:gd name="connsiteX0-9717" fmla="*/ 5964869 w 12641071"/>
              <a:gd name="connsiteY0-9718" fmla="*/ 4795171 h 5795240"/>
              <a:gd name="connsiteX1-9719" fmla="*/ 6019264 w 12641071"/>
              <a:gd name="connsiteY1-9720" fmla="*/ 4804905 h 5795240"/>
              <a:gd name="connsiteX2-9721" fmla="*/ 6036570 w 12641071"/>
              <a:gd name="connsiteY2-9722" fmla="*/ 4807089 h 5795240"/>
              <a:gd name="connsiteX3-9723" fmla="*/ 6019265 w 12641071"/>
              <a:gd name="connsiteY3-9724" fmla="*/ 4804905 h 5795240"/>
              <a:gd name="connsiteX4-9725" fmla="*/ 5964869 w 12641071"/>
              <a:gd name="connsiteY4-9726" fmla="*/ 4795171 h 5795240"/>
              <a:gd name="connsiteX5-9727" fmla="*/ 3682364 w 12641071"/>
              <a:gd name="connsiteY5-9728" fmla="*/ 4386723 h 5795240"/>
              <a:gd name="connsiteX6-9729" fmla="*/ 3772428 w 12641071"/>
              <a:gd name="connsiteY6-9730" fmla="*/ 4402840 h 5795240"/>
              <a:gd name="connsiteX7-9731" fmla="*/ 3772428 w 12641071"/>
              <a:gd name="connsiteY7-9732" fmla="*/ 4402840 h 5795240"/>
              <a:gd name="connsiteX8-9733" fmla="*/ 3682364 w 12641071"/>
              <a:gd name="connsiteY8-9734" fmla="*/ 4386723 h 5795240"/>
              <a:gd name="connsiteX9-9735" fmla="*/ 6034389 w 12641071"/>
              <a:gd name="connsiteY9-9736" fmla="*/ 371047 h 5795240"/>
              <a:gd name="connsiteX10-9737" fmla="*/ 5912002 w 12641071"/>
              <a:gd name="connsiteY10-9738" fmla="*/ 413650 h 5795240"/>
              <a:gd name="connsiteX11-9739" fmla="*/ 5912002 w 12641071"/>
              <a:gd name="connsiteY11-9740" fmla="*/ 413650 h 5795240"/>
              <a:gd name="connsiteX12-9741" fmla="*/ 6034389 w 12641071"/>
              <a:gd name="connsiteY12-9742" fmla="*/ 371047 h 5795240"/>
              <a:gd name="connsiteX13-9743" fmla="*/ 5215874 w 12641071"/>
              <a:gd name="connsiteY13-9744" fmla="*/ 0 h 5795240"/>
              <a:gd name="connsiteX14-9745" fmla="*/ 5927386 w 12641071"/>
              <a:gd name="connsiteY14-9746" fmla="*/ 255427 h 5795240"/>
              <a:gd name="connsiteX15-9747" fmla="*/ 5974443 w 12641071"/>
              <a:gd name="connsiteY15-9748" fmla="*/ 298195 h 5795240"/>
              <a:gd name="connsiteX16-9749" fmla="*/ 5974448 w 12641071"/>
              <a:gd name="connsiteY16-9750" fmla="*/ 298200 h 5795240"/>
              <a:gd name="connsiteX17-9751" fmla="*/ 6006819 w 12641071"/>
              <a:gd name="connsiteY17-9752" fmla="*/ 327622 h 5795240"/>
              <a:gd name="connsiteX18-9753" fmla="*/ 6043427 w 12641071"/>
              <a:gd name="connsiteY18-9754" fmla="*/ 367901 h 5795240"/>
              <a:gd name="connsiteX19-9755" fmla="*/ 6043429 w 12641071"/>
              <a:gd name="connsiteY19-9756" fmla="*/ 367901 h 5795240"/>
              <a:gd name="connsiteX20-9757" fmla="*/ 6079014 w 12641071"/>
              <a:gd name="connsiteY20-9758" fmla="*/ 407056 h 5795240"/>
              <a:gd name="connsiteX21-9759" fmla="*/ 6105193 w 12641071"/>
              <a:gd name="connsiteY21-9760" fmla="*/ 442067 h 5795240"/>
              <a:gd name="connsiteX22-9761" fmla="*/ 6069206 w 12641071"/>
              <a:gd name="connsiteY22-9762" fmla="*/ 409359 h 5795240"/>
              <a:gd name="connsiteX23-9763" fmla="*/ 6105193 w 12641071"/>
              <a:gd name="connsiteY23-9764" fmla="*/ 442069 h 5795240"/>
              <a:gd name="connsiteX24-9765" fmla="*/ 6143408 w 12641071"/>
              <a:gd name="connsiteY24-9766" fmla="*/ 493169 h 5795240"/>
              <a:gd name="connsiteX25-9767" fmla="*/ 6143427 w 12641071"/>
              <a:gd name="connsiteY25-9768" fmla="*/ 493200 h 5795240"/>
              <a:gd name="connsiteX26-9769" fmla="*/ 6215965 w 12641071"/>
              <a:gd name="connsiteY26-9770" fmla="*/ 619406 h 5795240"/>
              <a:gd name="connsiteX27-9771" fmla="*/ 6234035 w 12641071"/>
              <a:gd name="connsiteY27-9772" fmla="*/ 658746 h 5795240"/>
              <a:gd name="connsiteX28-9773" fmla="*/ 6274009 w 12641071"/>
              <a:gd name="connsiteY28-9774" fmla="*/ 760197 h 5795240"/>
              <a:gd name="connsiteX29-9775" fmla="*/ 6287839 w 12641071"/>
              <a:gd name="connsiteY29-9776" fmla="*/ 801938 h 5795240"/>
              <a:gd name="connsiteX30-9777" fmla="*/ 6321546 w 12641071"/>
              <a:gd name="connsiteY30-9778" fmla="*/ 948207 h 5795240"/>
              <a:gd name="connsiteX31-9779" fmla="*/ 6321550 w 12641071"/>
              <a:gd name="connsiteY31-9780" fmla="*/ 948224 h 5795240"/>
              <a:gd name="connsiteX32-9781" fmla="*/ 6334438 w 12641071"/>
              <a:gd name="connsiteY32-9782" fmla="*/ 1118571 h 5795240"/>
              <a:gd name="connsiteX33-9783" fmla="*/ 6334438 w 12641071"/>
              <a:gd name="connsiteY33-9784" fmla="*/ 1118570 h 5795240"/>
              <a:gd name="connsiteX34-9785" fmla="*/ 6321550 w 12641071"/>
              <a:gd name="connsiteY34-9786" fmla="*/ 948222 h 5795240"/>
              <a:gd name="connsiteX35-9787" fmla="*/ 6321546 w 12641071"/>
              <a:gd name="connsiteY35-9788" fmla="*/ 948207 h 5795240"/>
              <a:gd name="connsiteX36-9789" fmla="*/ 6295696 w 12641071"/>
              <a:gd name="connsiteY36-9790" fmla="*/ 825653 h 5795240"/>
              <a:gd name="connsiteX37-9791" fmla="*/ 6287839 w 12641071"/>
              <a:gd name="connsiteY37-9792" fmla="*/ 801938 h 5795240"/>
              <a:gd name="connsiteX38-9793" fmla="*/ 6284151 w 12641071"/>
              <a:gd name="connsiteY38-9794" fmla="*/ 785941 h 5795240"/>
              <a:gd name="connsiteX39-9795" fmla="*/ 6274009 w 12641071"/>
              <a:gd name="connsiteY39-9796" fmla="*/ 760197 h 5795240"/>
              <a:gd name="connsiteX40-9797" fmla="*/ 6256852 w 12641071"/>
              <a:gd name="connsiteY40-9798" fmla="*/ 708420 h 5795240"/>
              <a:gd name="connsiteX41-9799" fmla="*/ 6234035 w 12641071"/>
              <a:gd name="connsiteY41-9800" fmla="*/ 658746 h 5795240"/>
              <a:gd name="connsiteX42-9801" fmla="*/ 6224136 w 12641071"/>
              <a:gd name="connsiteY42-9802" fmla="*/ 633624 h 5795240"/>
              <a:gd name="connsiteX43-9803" fmla="*/ 6215965 w 12641071"/>
              <a:gd name="connsiteY43-9804" fmla="*/ 619406 h 5795240"/>
              <a:gd name="connsiteX44-9805" fmla="*/ 6205824 w 12641071"/>
              <a:gd name="connsiteY44-9806" fmla="*/ 597325 h 5795240"/>
              <a:gd name="connsiteX45-9807" fmla="*/ 6143427 w 12641071"/>
              <a:gd name="connsiteY45-9808" fmla="*/ 493200 h 5795240"/>
              <a:gd name="connsiteX46-9809" fmla="*/ 6143408 w 12641071"/>
              <a:gd name="connsiteY46-9810" fmla="*/ 493167 h 5795240"/>
              <a:gd name="connsiteX47-9811" fmla="*/ 6105193 w 12641071"/>
              <a:gd name="connsiteY47-9812" fmla="*/ 442067 h 5795240"/>
              <a:gd name="connsiteX48-9813" fmla="*/ 6141460 w 12641071"/>
              <a:gd name="connsiteY48-9814" fmla="*/ 475027 h 5795240"/>
              <a:gd name="connsiteX49-9815" fmla="*/ 6788665 w 12641071"/>
              <a:gd name="connsiteY49-9816" fmla="*/ 707369 h 5795240"/>
              <a:gd name="connsiteX50-9817" fmla="*/ 7184710 w 12641071"/>
              <a:gd name="connsiteY50-9818" fmla="*/ 627411 h 5795240"/>
              <a:gd name="connsiteX51-9819" fmla="*/ 7264545 w 12641071"/>
              <a:gd name="connsiteY51-9820" fmla="*/ 588952 h 5795240"/>
              <a:gd name="connsiteX52-9821" fmla="*/ 7213686 w 12641071"/>
              <a:gd name="connsiteY52-9822" fmla="*/ 626983 h 5795240"/>
              <a:gd name="connsiteX53-9823" fmla="*/ 7128319 w 12641071"/>
              <a:gd name="connsiteY53-9824" fmla="*/ 705504 h 5795240"/>
              <a:gd name="connsiteX54-9825" fmla="*/ 7083110 w 12641071"/>
              <a:gd name="connsiteY54-9826" fmla="*/ 757072 h 5795240"/>
              <a:gd name="connsiteX55-9827" fmla="*/ 7083111 w 12641071"/>
              <a:gd name="connsiteY55-9828" fmla="*/ 757072 h 5795240"/>
              <a:gd name="connsiteX56-9829" fmla="*/ 7128319 w 12641071"/>
              <a:gd name="connsiteY56-9830" fmla="*/ 705506 h 5795240"/>
              <a:gd name="connsiteX57-9831" fmla="*/ 7213686 w 12641071"/>
              <a:gd name="connsiteY57-9832" fmla="*/ 626984 h 5795240"/>
              <a:gd name="connsiteX58-9833" fmla="*/ 7264545 w 12641071"/>
              <a:gd name="connsiteY58-9834" fmla="*/ 588953 h 5795240"/>
              <a:gd name="connsiteX59-9835" fmla="*/ 7273651 w 12641071"/>
              <a:gd name="connsiteY59-9836" fmla="*/ 584566 h 5795240"/>
              <a:gd name="connsiteX60-9837" fmla="*/ 7314851 w 12641071"/>
              <a:gd name="connsiteY60-9838" fmla="*/ 559537 h 5795240"/>
              <a:gd name="connsiteX61-9839" fmla="*/ 7354131 w 12641071"/>
              <a:gd name="connsiteY61-9840" fmla="*/ 565467 h 5795240"/>
              <a:gd name="connsiteX62-9841" fmla="*/ 7429608 w 12641071"/>
              <a:gd name="connsiteY62-9842" fmla="*/ 586051 h 5795240"/>
              <a:gd name="connsiteX63-9843" fmla="*/ 7429611 w 12641071"/>
              <a:gd name="connsiteY63-9844" fmla="*/ 586050 h 5795240"/>
              <a:gd name="connsiteX64-9845" fmla="*/ 7354132 w 12641071"/>
              <a:gd name="connsiteY64-9846" fmla="*/ 565465 h 5795240"/>
              <a:gd name="connsiteX65-9847" fmla="*/ 7314853 w 12641071"/>
              <a:gd name="connsiteY65-9848" fmla="*/ 559536 h 5795240"/>
              <a:gd name="connsiteX66-9849" fmla="*/ 7314851 w 12641071"/>
              <a:gd name="connsiteY66-9850" fmla="*/ 559537 h 5795240"/>
              <a:gd name="connsiteX67-9851" fmla="*/ 7314849 w 12641071"/>
              <a:gd name="connsiteY67-9852" fmla="*/ 559537 h 5795240"/>
              <a:gd name="connsiteX68-9853" fmla="*/ 7273651 w 12641071"/>
              <a:gd name="connsiteY68-9854" fmla="*/ 584565 h 5795240"/>
              <a:gd name="connsiteX69-9855" fmla="*/ 7264545 w 12641071"/>
              <a:gd name="connsiteY69-9856" fmla="*/ 588952 h 5795240"/>
              <a:gd name="connsiteX70-9857" fmla="*/ 7296407 w 12641071"/>
              <a:gd name="connsiteY70-9858" fmla="*/ 565126 h 5795240"/>
              <a:gd name="connsiteX71-9859" fmla="*/ 7307447 w 12641071"/>
              <a:gd name="connsiteY71-9860" fmla="*/ 558419 h 5795240"/>
              <a:gd name="connsiteX72-9861" fmla="*/ 7307450 w 12641071"/>
              <a:gd name="connsiteY72-9862" fmla="*/ 558419 h 5795240"/>
              <a:gd name="connsiteX73-9863" fmla="*/ 7385004 w 12641071"/>
              <a:gd name="connsiteY73-9864" fmla="*/ 511303 h 5795240"/>
              <a:gd name="connsiteX74-9865" fmla="*/ 7391626 w 12641071"/>
              <a:gd name="connsiteY74-9866" fmla="*/ 508114 h 5795240"/>
              <a:gd name="connsiteX75-9867" fmla="*/ 7391631 w 12641071"/>
              <a:gd name="connsiteY75-9868" fmla="*/ 508110 h 5795240"/>
              <a:gd name="connsiteX76-9869" fmla="*/ 7478934 w 12641071"/>
              <a:gd name="connsiteY76-9870" fmla="*/ 466053 h 5795240"/>
              <a:gd name="connsiteX77-9871" fmla="*/ 7897193 w 12641071"/>
              <a:gd name="connsiteY77-9872" fmla="*/ 381611 h 5795240"/>
              <a:gd name="connsiteX78-9873" fmla="*/ 8788216 w 12641071"/>
              <a:gd name="connsiteY78-9874" fmla="*/ 855364 h 5795240"/>
              <a:gd name="connsiteX79-9875" fmla="*/ 8832362 w 12641071"/>
              <a:gd name="connsiteY79-9876" fmla="*/ 928030 h 5795240"/>
              <a:gd name="connsiteX80-9877" fmla="*/ 8832362 w 12641071"/>
              <a:gd name="connsiteY80-9878" fmla="*/ 928033 h 5795240"/>
              <a:gd name="connsiteX81-9879" fmla="*/ 8842040 w 12641071"/>
              <a:gd name="connsiteY81-9880" fmla="*/ 943961 h 5795240"/>
              <a:gd name="connsiteX82-9881" fmla="*/ 8856144 w 12641071"/>
              <a:gd name="connsiteY82-9882" fmla="*/ 973241 h 5795240"/>
              <a:gd name="connsiteX83-9883" fmla="*/ 8856145 w 12641071"/>
              <a:gd name="connsiteY83-9884" fmla="*/ 973241 h 5795240"/>
              <a:gd name="connsiteX84-9885" fmla="*/ 8878117 w 12641071"/>
              <a:gd name="connsiteY84-9886" fmla="*/ 1018851 h 5795240"/>
              <a:gd name="connsiteX85-9887" fmla="*/ 8877719 w 12641071"/>
              <a:gd name="connsiteY85-9888" fmla="*/ 1018369 h 5795240"/>
              <a:gd name="connsiteX86-9889" fmla="*/ 8853250 w 12641071"/>
              <a:gd name="connsiteY86-9890" fmla="*/ 973288 h 5795240"/>
              <a:gd name="connsiteX87-9891" fmla="*/ 8853249 w 12641071"/>
              <a:gd name="connsiteY87-9892" fmla="*/ 973288 h 5795240"/>
              <a:gd name="connsiteX88-9893" fmla="*/ 8853248 w 12641071"/>
              <a:gd name="connsiteY88-9894" fmla="*/ 973287 h 5795240"/>
              <a:gd name="connsiteX89-9895" fmla="*/ 8849677 w 12641071"/>
              <a:gd name="connsiteY89-9896" fmla="*/ 973341 h 5795240"/>
              <a:gd name="connsiteX90-9897" fmla="*/ 8641543 w 12641071"/>
              <a:gd name="connsiteY90-9898" fmla="*/ 916577 h 5795240"/>
              <a:gd name="connsiteX91-9899" fmla="*/ 8641545 w 12641071"/>
              <a:gd name="connsiteY91-9900" fmla="*/ 916580 h 5795240"/>
              <a:gd name="connsiteX92-9901" fmla="*/ 8849676 w 12641071"/>
              <a:gd name="connsiteY92-9902" fmla="*/ 973343 h 5795240"/>
              <a:gd name="connsiteX93-9903" fmla="*/ 8853248 w 12641071"/>
              <a:gd name="connsiteY93-9904" fmla="*/ 973288 h 5795240"/>
              <a:gd name="connsiteX94-9905" fmla="*/ 8877719 w 12641071"/>
              <a:gd name="connsiteY94-9906" fmla="*/ 1018371 h 5795240"/>
              <a:gd name="connsiteX95-9907" fmla="*/ 8878116 w 12641071"/>
              <a:gd name="connsiteY95-9908" fmla="*/ 1018851 h 5795240"/>
              <a:gd name="connsiteX96-9909" fmla="*/ 8887288 w 12641071"/>
              <a:gd name="connsiteY96-9910" fmla="*/ 1037892 h 5795240"/>
              <a:gd name="connsiteX97-9911" fmla="*/ 8949899 w 12641071"/>
              <a:gd name="connsiteY97-9912" fmla="*/ 1239592 h 5795240"/>
              <a:gd name="connsiteX98-9913" fmla="*/ 8968437 w 12641071"/>
              <a:gd name="connsiteY98-9914" fmla="*/ 1423482 h 5795240"/>
              <a:gd name="connsiteX99-9915" fmla="*/ 8949899 w 12641071"/>
              <a:gd name="connsiteY99-9916" fmla="*/ 1239591 h 5795240"/>
              <a:gd name="connsiteX100-9917" fmla="*/ 8887288 w 12641071"/>
              <a:gd name="connsiteY100-9918" fmla="*/ 1037890 h 5795240"/>
              <a:gd name="connsiteX101-9919" fmla="*/ 8878116 w 12641071"/>
              <a:gd name="connsiteY101-9920" fmla="*/ 1018851 h 5795240"/>
              <a:gd name="connsiteX102-9921" fmla="*/ 8931285 w 12641071"/>
              <a:gd name="connsiteY102-9922" fmla="*/ 1083292 h 5795240"/>
              <a:gd name="connsiteX103-9923" fmla="*/ 9241478 w 12641071"/>
              <a:gd name="connsiteY103-9924" fmla="*/ 1211778 h 5795240"/>
              <a:gd name="connsiteX104-9925" fmla="*/ 9605238 w 12641071"/>
              <a:gd name="connsiteY104-9926" fmla="*/ 1018369 h 5795240"/>
              <a:gd name="connsiteX105-9927" fmla="*/ 9636247 w 12641071"/>
              <a:gd name="connsiteY105-9928" fmla="*/ 961241 h 5795240"/>
              <a:gd name="connsiteX106-9929" fmla="*/ 9641995 w 12641071"/>
              <a:gd name="connsiteY106-9930" fmla="*/ 961152 h 5795240"/>
              <a:gd name="connsiteX107-9931" fmla="*/ 9584939 w 12641071"/>
              <a:gd name="connsiteY107-9932" fmla="*/ 1079594 h 5795240"/>
              <a:gd name="connsiteX108-9933" fmla="*/ 9546257 w 12641071"/>
              <a:gd name="connsiteY108-9934" fmla="*/ 1204206 h 5795240"/>
              <a:gd name="connsiteX109-9935" fmla="*/ 9584939 w 12641071"/>
              <a:gd name="connsiteY109-9936" fmla="*/ 1079596 h 5795240"/>
              <a:gd name="connsiteX110-9937" fmla="*/ 9641995 w 12641071"/>
              <a:gd name="connsiteY110-9938" fmla="*/ 961153 h 5795240"/>
              <a:gd name="connsiteX111-9939" fmla="*/ 9653069 w 12641071"/>
              <a:gd name="connsiteY111-9940" fmla="*/ 960983 h 5795240"/>
              <a:gd name="connsiteX112-9941" fmla="*/ 9801564 w 12641071"/>
              <a:gd name="connsiteY112-9942" fmla="*/ 1196828 h 5795240"/>
              <a:gd name="connsiteX113-9943" fmla="*/ 9801566 w 12641071"/>
              <a:gd name="connsiteY113-9944" fmla="*/ 1196828 h 5795240"/>
              <a:gd name="connsiteX114-9945" fmla="*/ 9653070 w 12641071"/>
              <a:gd name="connsiteY114-9946" fmla="*/ 960982 h 5795240"/>
              <a:gd name="connsiteX115-9947" fmla="*/ 9641996 w 12641071"/>
              <a:gd name="connsiteY115-9948" fmla="*/ 961152 h 5795240"/>
              <a:gd name="connsiteX116-9949" fmla="*/ 9651917 w 12641071"/>
              <a:gd name="connsiteY116-9950" fmla="*/ 940556 h 5795240"/>
              <a:gd name="connsiteX117-9951" fmla="*/ 11050508 w 12641071"/>
              <a:gd name="connsiteY117-9952" fmla="*/ 108150 h 5795240"/>
              <a:gd name="connsiteX118-9953" fmla="*/ 12641071 w 12641071"/>
              <a:gd name="connsiteY118-9954" fmla="*/ 1698711 h 5795240"/>
              <a:gd name="connsiteX119-9955" fmla="*/ 11371062 w 12641071"/>
              <a:gd name="connsiteY119-9956" fmla="*/ 3256960 h 5795240"/>
              <a:gd name="connsiteX120-9957" fmla="*/ 11215953 w 12641071"/>
              <a:gd name="connsiteY120-9958" fmla="*/ 3280632 h 5795240"/>
              <a:gd name="connsiteX121-9959" fmla="*/ 11142318 w 12641071"/>
              <a:gd name="connsiteY121-9960" fmla="*/ 3276914 h 5795240"/>
              <a:gd name="connsiteX122-9961" fmla="*/ 11215952 w 12641071"/>
              <a:gd name="connsiteY122-9962" fmla="*/ 3280632 h 5795240"/>
              <a:gd name="connsiteX123-9963" fmla="*/ 11213133 w 12641071"/>
              <a:gd name="connsiteY123-9964" fmla="*/ 3281062 h 5795240"/>
              <a:gd name="connsiteX124-9965" fmla="*/ 11116921 w 12641071"/>
              <a:gd name="connsiteY124-9966" fmla="*/ 3285921 h 5795240"/>
              <a:gd name="connsiteX125-9967" fmla="*/ 11050507 w 12641071"/>
              <a:gd name="connsiteY125-9968" fmla="*/ 3289274 h 5795240"/>
              <a:gd name="connsiteX126-9969" fmla="*/ 11006292 w 12641071"/>
              <a:gd name="connsiteY126-9970" fmla="*/ 3287041 h 5795240"/>
              <a:gd name="connsiteX127-9971" fmla="*/ 10937101 w 12641071"/>
              <a:gd name="connsiteY127-9972" fmla="*/ 3297601 h 5795240"/>
              <a:gd name="connsiteX128-9973" fmla="*/ 10144740 w 12641071"/>
              <a:gd name="connsiteY128-9974" fmla="*/ 4089962 h 5795240"/>
              <a:gd name="connsiteX129-9975" fmla="*/ 10130374 w 12641071"/>
              <a:gd name="connsiteY129-9976" fmla="*/ 4184101 h 5795240"/>
              <a:gd name="connsiteX130-9977" fmla="*/ 10130375 w 12641071"/>
              <a:gd name="connsiteY130-9978" fmla="*/ 4184103 h 5795240"/>
              <a:gd name="connsiteX131-9979" fmla="*/ 10130656 w 12641071"/>
              <a:gd name="connsiteY131-9980" fmla="*/ 4185950 h 5795240"/>
              <a:gd name="connsiteX132-9981" fmla="*/ 10138194 w 12641071"/>
              <a:gd name="connsiteY132-9982" fmla="*/ 4335228 h 5795240"/>
              <a:gd name="connsiteX133-9983" fmla="*/ 10137710 w 12641071"/>
              <a:gd name="connsiteY133-9984" fmla="*/ 4344822 h 5795240"/>
              <a:gd name="connsiteX134-9985" fmla="*/ 10133555 w 12641071"/>
              <a:gd name="connsiteY134-9986" fmla="*/ 4427096 h 5795240"/>
              <a:gd name="connsiteX135-9987" fmla="*/ 10129312 w 12641071"/>
              <a:gd name="connsiteY135-9988" fmla="*/ 4399289 h 5795240"/>
              <a:gd name="connsiteX136-9989" fmla="*/ 10126797 w 12641071"/>
              <a:gd name="connsiteY136-9990" fmla="*/ 4349498 h 5795240"/>
              <a:gd name="connsiteX137-9991" fmla="*/ 10126796 w 12641071"/>
              <a:gd name="connsiteY137-9992" fmla="*/ 4349498 h 5795240"/>
              <a:gd name="connsiteX138-9993" fmla="*/ 10129311 w 12641071"/>
              <a:gd name="connsiteY138-9994" fmla="*/ 4399289 h 5795240"/>
              <a:gd name="connsiteX139-9995" fmla="*/ 10133554 w 12641071"/>
              <a:gd name="connsiteY139-9996" fmla="*/ 4427096 h 5795240"/>
              <a:gd name="connsiteX140-9997" fmla="*/ 10130656 w 12641071"/>
              <a:gd name="connsiteY140-9998" fmla="*/ 4484506 h 5795240"/>
              <a:gd name="connsiteX141-9999" fmla="*/ 8678182 w 12641071"/>
              <a:gd name="connsiteY141-10000" fmla="*/ 5795240 h 5795240"/>
              <a:gd name="connsiteX142-10001" fmla="*/ 7467518 w 12641071"/>
              <a:gd name="connsiteY142-10002" fmla="*/ 5151535 h 5795240"/>
              <a:gd name="connsiteX143-10003" fmla="*/ 7419945 w 12641071"/>
              <a:gd name="connsiteY143-10004" fmla="*/ 5073228 h 5795240"/>
              <a:gd name="connsiteX144-10005" fmla="*/ 7394386 w 12641071"/>
              <a:gd name="connsiteY144-10006" fmla="*/ 5031156 h 5795240"/>
              <a:gd name="connsiteX145-10007" fmla="*/ 7367299 w 12641071"/>
              <a:gd name="connsiteY145-10008" fmla="*/ 4974928 h 5795240"/>
              <a:gd name="connsiteX146-10009" fmla="*/ 7332905 w 12641071"/>
              <a:gd name="connsiteY146-10010" fmla="*/ 4903531 h 5795240"/>
              <a:gd name="connsiteX147-10011" fmla="*/ 7320958 w 12641071"/>
              <a:gd name="connsiteY147-10012" fmla="*/ 4870887 h 5795240"/>
              <a:gd name="connsiteX148-10013" fmla="*/ 7322174 w 12641071"/>
              <a:gd name="connsiteY148-10014" fmla="*/ 4872361 h 5795240"/>
              <a:gd name="connsiteX149-10015" fmla="*/ 7362630 w 12641071"/>
              <a:gd name="connsiteY149-10016" fmla="*/ 4938954 h 5795240"/>
              <a:gd name="connsiteX150-10017" fmla="*/ 7380779 w 12641071"/>
              <a:gd name="connsiteY150-10018" fmla="*/ 4976628 h 5795240"/>
              <a:gd name="connsiteX151-10019" fmla="*/ 7391210 w 12641071"/>
              <a:gd name="connsiteY151-10020" fmla="*/ 4977944 h 5795240"/>
              <a:gd name="connsiteX152-10021" fmla="*/ 7380780 w 12641071"/>
              <a:gd name="connsiteY152-10022" fmla="*/ 4976628 h 5795240"/>
              <a:gd name="connsiteX153-10023" fmla="*/ 7362631 w 12641071"/>
              <a:gd name="connsiteY153-10024" fmla="*/ 4938954 h 5795240"/>
              <a:gd name="connsiteX154-10025" fmla="*/ 7322175 w 12641071"/>
              <a:gd name="connsiteY154-10026" fmla="*/ 4872361 h 5795240"/>
              <a:gd name="connsiteX155-10027" fmla="*/ 7320959 w 12641071"/>
              <a:gd name="connsiteY155-10028" fmla="*/ 4870887 h 5795240"/>
              <a:gd name="connsiteX156-10029" fmla="*/ 7283811 w 12641071"/>
              <a:gd name="connsiteY156-10030" fmla="*/ 4769391 h 5795240"/>
              <a:gd name="connsiteX157-10031" fmla="*/ 7272112 w 12641071"/>
              <a:gd name="connsiteY157-10032" fmla="*/ 4718630 h 5795240"/>
              <a:gd name="connsiteX158-10033" fmla="*/ 7272111 w 12641071"/>
              <a:gd name="connsiteY158-10034" fmla="*/ 4718630 h 5795240"/>
              <a:gd name="connsiteX159-10035" fmla="*/ 7283810 w 12641071"/>
              <a:gd name="connsiteY159-10036" fmla="*/ 4769391 h 5795240"/>
              <a:gd name="connsiteX160-10037" fmla="*/ 7320958 w 12641071"/>
              <a:gd name="connsiteY160-10038" fmla="*/ 4870887 h 5795240"/>
              <a:gd name="connsiteX161-10039" fmla="*/ 7223551 w 12641071"/>
              <a:gd name="connsiteY161-10040" fmla="*/ 4752829 h 5795240"/>
              <a:gd name="connsiteX162-10041" fmla="*/ 6652445 w 12641071"/>
              <a:gd name="connsiteY162-10042" fmla="*/ 4516269 h 5795240"/>
              <a:gd name="connsiteX163-10043" fmla="*/ 6200873 w 12641071"/>
              <a:gd name="connsiteY163-10044" fmla="*/ 4654206 h 5795240"/>
              <a:gd name="connsiteX164-10045" fmla="*/ 6088813 w 12641071"/>
              <a:gd name="connsiteY164-10046" fmla="*/ 4746663 h 5795240"/>
              <a:gd name="connsiteX165-10047" fmla="*/ 6043019 w 12641071"/>
              <a:gd name="connsiteY165-10048" fmla="*/ 4807902 h 5795240"/>
              <a:gd name="connsiteX166-10049" fmla="*/ 6043021 w 12641071"/>
              <a:gd name="connsiteY166-10050" fmla="*/ 4807902 h 5795240"/>
              <a:gd name="connsiteX167-10051" fmla="*/ 6023271 w 12641071"/>
              <a:gd name="connsiteY167-10052" fmla="*/ 4834312 h 5795240"/>
              <a:gd name="connsiteX168-10053" fmla="*/ 5970678 w 12641071"/>
              <a:gd name="connsiteY168-10054" fmla="*/ 4892181 h 5795240"/>
              <a:gd name="connsiteX169-10055" fmla="*/ 5982717 w 12641071"/>
              <a:gd name="connsiteY169-10056" fmla="*/ 4872361 h 5795240"/>
              <a:gd name="connsiteX170-10057" fmla="*/ 5970675 w 12641071"/>
              <a:gd name="connsiteY170-10058" fmla="*/ 4892181 h 5795240"/>
              <a:gd name="connsiteX171-10059" fmla="*/ 5935320 w 12641071"/>
              <a:gd name="connsiteY171-10060" fmla="*/ 4931081 h 5795240"/>
              <a:gd name="connsiteX172-10061" fmla="*/ 4971763 w 12641071"/>
              <a:gd name="connsiteY172-10062" fmla="*/ 5330200 h 5795240"/>
              <a:gd name="connsiteX173-10063" fmla="*/ 3716172 w 12641071"/>
              <a:gd name="connsiteY173-10064" fmla="*/ 4497938 h 5795240"/>
              <a:gd name="connsiteX174-10065" fmla="*/ 3710773 w 12641071"/>
              <a:gd name="connsiteY174-10066" fmla="*/ 4483182 h 5795240"/>
              <a:gd name="connsiteX175-10067" fmla="*/ 3710773 w 12641071"/>
              <a:gd name="connsiteY175-10068" fmla="*/ 4483181 h 5795240"/>
              <a:gd name="connsiteX176-10069" fmla="*/ 3674984 w 12641071"/>
              <a:gd name="connsiteY176-10070" fmla="*/ 4385402 h 5795240"/>
              <a:gd name="connsiteX177-10071" fmla="*/ 3670349 w 12641071"/>
              <a:gd name="connsiteY177-10072" fmla="*/ 4372742 h 5795240"/>
              <a:gd name="connsiteX178-10073" fmla="*/ 3659438 w 12641071"/>
              <a:gd name="connsiteY178-10074" fmla="*/ 4330309 h 5795240"/>
              <a:gd name="connsiteX179-10075" fmla="*/ 3672084 w 12641071"/>
              <a:gd name="connsiteY179-10076" fmla="*/ 4353606 h 5795240"/>
              <a:gd name="connsiteX180-10077" fmla="*/ 3659440 w 12641071"/>
              <a:gd name="connsiteY180-10078" fmla="*/ 4330309 h 5795240"/>
              <a:gd name="connsiteX181-10079" fmla="*/ 3613217 w 12641071"/>
              <a:gd name="connsiteY181-10080" fmla="*/ 4245153 h 5795240"/>
              <a:gd name="connsiteX182-10081" fmla="*/ 3083792 w 12641071"/>
              <a:gd name="connsiteY182-10082" fmla="*/ 3963660 h 5795240"/>
              <a:gd name="connsiteX183-10083" fmla="*/ 2835272 w 12641071"/>
              <a:gd name="connsiteY183-10084" fmla="*/ 4013833 h 5795240"/>
              <a:gd name="connsiteX184-10085" fmla="*/ 2820214 w 12641071"/>
              <a:gd name="connsiteY184-10086" fmla="*/ 4022007 h 5795240"/>
              <a:gd name="connsiteX185-10087" fmla="*/ 2820212 w 12641071"/>
              <a:gd name="connsiteY185-10088" fmla="*/ 4022008 h 5795240"/>
              <a:gd name="connsiteX186-10089" fmla="*/ 2820206 w 12641071"/>
              <a:gd name="connsiteY186-10090" fmla="*/ 4022011 h 5795240"/>
              <a:gd name="connsiteX187-10091" fmla="*/ 2813481 w 12641071"/>
              <a:gd name="connsiteY187-10092" fmla="*/ 4027041 h 5795240"/>
              <a:gd name="connsiteX188-10093" fmla="*/ 2762875 w 12641071"/>
              <a:gd name="connsiteY188-10094" fmla="*/ 4057784 h 5795240"/>
              <a:gd name="connsiteX189-10095" fmla="*/ 2762878 w 12641071"/>
              <a:gd name="connsiteY189-10096" fmla="*/ 4057784 h 5795240"/>
              <a:gd name="connsiteX190-10097" fmla="*/ 2694694 w 12641071"/>
              <a:gd name="connsiteY190-10098" fmla="*/ 4099208 h 5795240"/>
              <a:gd name="connsiteX191-10099" fmla="*/ 2726822 w 12641071"/>
              <a:gd name="connsiteY191-10100" fmla="*/ 4072700 h 5795240"/>
              <a:gd name="connsiteX192-10101" fmla="*/ 2757719 w 12641071"/>
              <a:gd name="connsiteY192-10102" fmla="*/ 4055929 h 5795240"/>
              <a:gd name="connsiteX193-10103" fmla="*/ 2757718 w 12641071"/>
              <a:gd name="connsiteY193-10104" fmla="*/ 4055928 h 5795240"/>
              <a:gd name="connsiteX194-10105" fmla="*/ 2726820 w 12641071"/>
              <a:gd name="connsiteY194-10106" fmla="*/ 4072700 h 5795240"/>
              <a:gd name="connsiteX195-10107" fmla="*/ 2694692 w 12641071"/>
              <a:gd name="connsiteY195-10108" fmla="*/ 4099208 h 5795240"/>
              <a:gd name="connsiteX196-10109" fmla="*/ 2664698 w 12641071"/>
              <a:gd name="connsiteY196-10110" fmla="*/ 4117431 h 5795240"/>
              <a:gd name="connsiteX197-10111" fmla="*/ 1804544 w 12641071"/>
              <a:gd name="connsiteY197-10112" fmla="*/ 4335229 h 5795240"/>
              <a:gd name="connsiteX198-10113" fmla="*/ 0 w 12641071"/>
              <a:gd name="connsiteY198-10114" fmla="*/ 2530685 h 5795240"/>
              <a:gd name="connsiteX199-10115" fmla="*/ 1804544 w 12641071"/>
              <a:gd name="connsiteY199-10116" fmla="*/ 726143 h 5795240"/>
              <a:gd name="connsiteX200-10117" fmla="*/ 3080549 w 12641071"/>
              <a:gd name="connsiteY200-10118" fmla="*/ 1254682 h 5795240"/>
              <a:gd name="connsiteX201-10119" fmla="*/ 3268676 w 12641071"/>
              <a:gd name="connsiteY201-10120" fmla="*/ 1461167 h 5795240"/>
              <a:gd name="connsiteX202-10121" fmla="*/ 3565826 w 12641071"/>
              <a:gd name="connsiteY202-10122" fmla="*/ 1551935 h 5795240"/>
              <a:gd name="connsiteX203-10123" fmla="*/ 4086504 w 12641071"/>
              <a:gd name="connsiteY203-10124" fmla="*/ 1127574 h 5795240"/>
              <a:gd name="connsiteX204-10125" fmla="*/ 4094702 w 12641071"/>
              <a:gd name="connsiteY204-10126" fmla="*/ 1046255 h 5795240"/>
              <a:gd name="connsiteX205-10127" fmla="*/ 4101065 w 12641071"/>
              <a:gd name="connsiteY205-10128" fmla="*/ 1044040 h 5795240"/>
              <a:gd name="connsiteX206-10129" fmla="*/ 4103078 w 12641071"/>
              <a:gd name="connsiteY206-10130" fmla="*/ 1004204 h 5795240"/>
              <a:gd name="connsiteX207-10131" fmla="*/ 5215874 w 12641071"/>
              <a:gd name="connsiteY207-10132" fmla="*/ 0 h 5795240"/>
              <a:gd name="connsiteX0-10133" fmla="*/ 5964869 w 12641071"/>
              <a:gd name="connsiteY0-10134" fmla="*/ 4795171 h 5795240"/>
              <a:gd name="connsiteX1-10135" fmla="*/ 6019264 w 12641071"/>
              <a:gd name="connsiteY1-10136" fmla="*/ 4804905 h 5795240"/>
              <a:gd name="connsiteX2-10137" fmla="*/ 6036570 w 12641071"/>
              <a:gd name="connsiteY2-10138" fmla="*/ 4807089 h 5795240"/>
              <a:gd name="connsiteX3-10139" fmla="*/ 6019265 w 12641071"/>
              <a:gd name="connsiteY3-10140" fmla="*/ 4804905 h 5795240"/>
              <a:gd name="connsiteX4-10141" fmla="*/ 5964869 w 12641071"/>
              <a:gd name="connsiteY4-10142" fmla="*/ 4795171 h 5795240"/>
              <a:gd name="connsiteX5-10143" fmla="*/ 3682364 w 12641071"/>
              <a:gd name="connsiteY5-10144" fmla="*/ 4386723 h 5795240"/>
              <a:gd name="connsiteX6-10145" fmla="*/ 3772428 w 12641071"/>
              <a:gd name="connsiteY6-10146" fmla="*/ 4402840 h 5795240"/>
              <a:gd name="connsiteX7-10147" fmla="*/ 3772428 w 12641071"/>
              <a:gd name="connsiteY7-10148" fmla="*/ 4402840 h 5795240"/>
              <a:gd name="connsiteX8-10149" fmla="*/ 3682364 w 12641071"/>
              <a:gd name="connsiteY8-10150" fmla="*/ 4386723 h 5795240"/>
              <a:gd name="connsiteX9-10151" fmla="*/ 6034389 w 12641071"/>
              <a:gd name="connsiteY9-10152" fmla="*/ 371047 h 5795240"/>
              <a:gd name="connsiteX10-10153" fmla="*/ 5912002 w 12641071"/>
              <a:gd name="connsiteY10-10154" fmla="*/ 413650 h 5795240"/>
              <a:gd name="connsiteX11-10155" fmla="*/ 5912002 w 12641071"/>
              <a:gd name="connsiteY11-10156" fmla="*/ 413650 h 5795240"/>
              <a:gd name="connsiteX12-10157" fmla="*/ 6034389 w 12641071"/>
              <a:gd name="connsiteY12-10158" fmla="*/ 371047 h 5795240"/>
              <a:gd name="connsiteX13-10159" fmla="*/ 5215874 w 12641071"/>
              <a:gd name="connsiteY13-10160" fmla="*/ 0 h 5795240"/>
              <a:gd name="connsiteX14-10161" fmla="*/ 5927386 w 12641071"/>
              <a:gd name="connsiteY14-10162" fmla="*/ 255427 h 5795240"/>
              <a:gd name="connsiteX15-10163" fmla="*/ 5974443 w 12641071"/>
              <a:gd name="connsiteY15-10164" fmla="*/ 298195 h 5795240"/>
              <a:gd name="connsiteX16-10165" fmla="*/ 5974448 w 12641071"/>
              <a:gd name="connsiteY16-10166" fmla="*/ 298200 h 5795240"/>
              <a:gd name="connsiteX17-10167" fmla="*/ 6006819 w 12641071"/>
              <a:gd name="connsiteY17-10168" fmla="*/ 327622 h 5795240"/>
              <a:gd name="connsiteX18-10169" fmla="*/ 6043427 w 12641071"/>
              <a:gd name="connsiteY18-10170" fmla="*/ 367901 h 5795240"/>
              <a:gd name="connsiteX19-10171" fmla="*/ 6043429 w 12641071"/>
              <a:gd name="connsiteY19-10172" fmla="*/ 367901 h 5795240"/>
              <a:gd name="connsiteX20-10173" fmla="*/ 6079014 w 12641071"/>
              <a:gd name="connsiteY20-10174" fmla="*/ 407056 h 5795240"/>
              <a:gd name="connsiteX21-10175" fmla="*/ 6105193 w 12641071"/>
              <a:gd name="connsiteY21-10176" fmla="*/ 442067 h 5795240"/>
              <a:gd name="connsiteX22-10177" fmla="*/ 6069206 w 12641071"/>
              <a:gd name="connsiteY22-10178" fmla="*/ 409359 h 5795240"/>
              <a:gd name="connsiteX23-10179" fmla="*/ 6105193 w 12641071"/>
              <a:gd name="connsiteY23-10180" fmla="*/ 442069 h 5795240"/>
              <a:gd name="connsiteX24-10181" fmla="*/ 6143408 w 12641071"/>
              <a:gd name="connsiteY24-10182" fmla="*/ 493169 h 5795240"/>
              <a:gd name="connsiteX25-10183" fmla="*/ 6143427 w 12641071"/>
              <a:gd name="connsiteY25-10184" fmla="*/ 493200 h 5795240"/>
              <a:gd name="connsiteX26-10185" fmla="*/ 6215965 w 12641071"/>
              <a:gd name="connsiteY26-10186" fmla="*/ 619406 h 5795240"/>
              <a:gd name="connsiteX27-10187" fmla="*/ 6234035 w 12641071"/>
              <a:gd name="connsiteY27-10188" fmla="*/ 658746 h 5795240"/>
              <a:gd name="connsiteX28-10189" fmla="*/ 6274009 w 12641071"/>
              <a:gd name="connsiteY28-10190" fmla="*/ 760197 h 5795240"/>
              <a:gd name="connsiteX29-10191" fmla="*/ 6287839 w 12641071"/>
              <a:gd name="connsiteY29-10192" fmla="*/ 801938 h 5795240"/>
              <a:gd name="connsiteX30-10193" fmla="*/ 6321546 w 12641071"/>
              <a:gd name="connsiteY30-10194" fmla="*/ 948207 h 5795240"/>
              <a:gd name="connsiteX31-10195" fmla="*/ 6321550 w 12641071"/>
              <a:gd name="connsiteY31-10196" fmla="*/ 948224 h 5795240"/>
              <a:gd name="connsiteX32-10197" fmla="*/ 6334438 w 12641071"/>
              <a:gd name="connsiteY32-10198" fmla="*/ 1118571 h 5795240"/>
              <a:gd name="connsiteX33-10199" fmla="*/ 6334438 w 12641071"/>
              <a:gd name="connsiteY33-10200" fmla="*/ 1118570 h 5795240"/>
              <a:gd name="connsiteX34-10201" fmla="*/ 6321550 w 12641071"/>
              <a:gd name="connsiteY34-10202" fmla="*/ 948222 h 5795240"/>
              <a:gd name="connsiteX35-10203" fmla="*/ 6321546 w 12641071"/>
              <a:gd name="connsiteY35-10204" fmla="*/ 948207 h 5795240"/>
              <a:gd name="connsiteX36-10205" fmla="*/ 6295696 w 12641071"/>
              <a:gd name="connsiteY36-10206" fmla="*/ 825653 h 5795240"/>
              <a:gd name="connsiteX37-10207" fmla="*/ 6287839 w 12641071"/>
              <a:gd name="connsiteY37-10208" fmla="*/ 801938 h 5795240"/>
              <a:gd name="connsiteX38-10209" fmla="*/ 6284151 w 12641071"/>
              <a:gd name="connsiteY38-10210" fmla="*/ 785941 h 5795240"/>
              <a:gd name="connsiteX39-10211" fmla="*/ 6274009 w 12641071"/>
              <a:gd name="connsiteY39-10212" fmla="*/ 760197 h 5795240"/>
              <a:gd name="connsiteX40-10213" fmla="*/ 6256852 w 12641071"/>
              <a:gd name="connsiteY40-10214" fmla="*/ 708420 h 5795240"/>
              <a:gd name="connsiteX41-10215" fmla="*/ 6234035 w 12641071"/>
              <a:gd name="connsiteY41-10216" fmla="*/ 658746 h 5795240"/>
              <a:gd name="connsiteX42-10217" fmla="*/ 6224136 w 12641071"/>
              <a:gd name="connsiteY42-10218" fmla="*/ 633624 h 5795240"/>
              <a:gd name="connsiteX43-10219" fmla="*/ 6215965 w 12641071"/>
              <a:gd name="connsiteY43-10220" fmla="*/ 619406 h 5795240"/>
              <a:gd name="connsiteX44-10221" fmla="*/ 6205824 w 12641071"/>
              <a:gd name="connsiteY44-10222" fmla="*/ 597325 h 5795240"/>
              <a:gd name="connsiteX45-10223" fmla="*/ 6143427 w 12641071"/>
              <a:gd name="connsiteY45-10224" fmla="*/ 493200 h 5795240"/>
              <a:gd name="connsiteX46-10225" fmla="*/ 6143408 w 12641071"/>
              <a:gd name="connsiteY46-10226" fmla="*/ 493167 h 5795240"/>
              <a:gd name="connsiteX47-10227" fmla="*/ 6105193 w 12641071"/>
              <a:gd name="connsiteY47-10228" fmla="*/ 442067 h 5795240"/>
              <a:gd name="connsiteX48-10229" fmla="*/ 6141460 w 12641071"/>
              <a:gd name="connsiteY48-10230" fmla="*/ 475027 h 5795240"/>
              <a:gd name="connsiteX49-10231" fmla="*/ 6788665 w 12641071"/>
              <a:gd name="connsiteY49-10232" fmla="*/ 707369 h 5795240"/>
              <a:gd name="connsiteX50-10233" fmla="*/ 7184710 w 12641071"/>
              <a:gd name="connsiteY50-10234" fmla="*/ 627411 h 5795240"/>
              <a:gd name="connsiteX51-10235" fmla="*/ 7264545 w 12641071"/>
              <a:gd name="connsiteY51-10236" fmla="*/ 588952 h 5795240"/>
              <a:gd name="connsiteX52-10237" fmla="*/ 7213686 w 12641071"/>
              <a:gd name="connsiteY52-10238" fmla="*/ 626983 h 5795240"/>
              <a:gd name="connsiteX53-10239" fmla="*/ 7128319 w 12641071"/>
              <a:gd name="connsiteY53-10240" fmla="*/ 705504 h 5795240"/>
              <a:gd name="connsiteX54-10241" fmla="*/ 7083110 w 12641071"/>
              <a:gd name="connsiteY54-10242" fmla="*/ 757072 h 5795240"/>
              <a:gd name="connsiteX55-10243" fmla="*/ 7083111 w 12641071"/>
              <a:gd name="connsiteY55-10244" fmla="*/ 757072 h 5795240"/>
              <a:gd name="connsiteX56-10245" fmla="*/ 7128319 w 12641071"/>
              <a:gd name="connsiteY56-10246" fmla="*/ 705506 h 5795240"/>
              <a:gd name="connsiteX57-10247" fmla="*/ 7213686 w 12641071"/>
              <a:gd name="connsiteY57-10248" fmla="*/ 626984 h 5795240"/>
              <a:gd name="connsiteX58-10249" fmla="*/ 7264545 w 12641071"/>
              <a:gd name="connsiteY58-10250" fmla="*/ 588953 h 5795240"/>
              <a:gd name="connsiteX59-10251" fmla="*/ 7273651 w 12641071"/>
              <a:gd name="connsiteY59-10252" fmla="*/ 584566 h 5795240"/>
              <a:gd name="connsiteX60-10253" fmla="*/ 7314851 w 12641071"/>
              <a:gd name="connsiteY60-10254" fmla="*/ 559537 h 5795240"/>
              <a:gd name="connsiteX61-10255" fmla="*/ 7354131 w 12641071"/>
              <a:gd name="connsiteY61-10256" fmla="*/ 565467 h 5795240"/>
              <a:gd name="connsiteX62-10257" fmla="*/ 7429608 w 12641071"/>
              <a:gd name="connsiteY62-10258" fmla="*/ 586051 h 5795240"/>
              <a:gd name="connsiteX63-10259" fmla="*/ 7429611 w 12641071"/>
              <a:gd name="connsiteY63-10260" fmla="*/ 586050 h 5795240"/>
              <a:gd name="connsiteX64-10261" fmla="*/ 7354132 w 12641071"/>
              <a:gd name="connsiteY64-10262" fmla="*/ 565465 h 5795240"/>
              <a:gd name="connsiteX65-10263" fmla="*/ 7314853 w 12641071"/>
              <a:gd name="connsiteY65-10264" fmla="*/ 559536 h 5795240"/>
              <a:gd name="connsiteX66-10265" fmla="*/ 7314851 w 12641071"/>
              <a:gd name="connsiteY66-10266" fmla="*/ 559537 h 5795240"/>
              <a:gd name="connsiteX67-10267" fmla="*/ 7314849 w 12641071"/>
              <a:gd name="connsiteY67-10268" fmla="*/ 559537 h 5795240"/>
              <a:gd name="connsiteX68-10269" fmla="*/ 7273651 w 12641071"/>
              <a:gd name="connsiteY68-10270" fmla="*/ 584565 h 5795240"/>
              <a:gd name="connsiteX69-10271" fmla="*/ 7264545 w 12641071"/>
              <a:gd name="connsiteY69-10272" fmla="*/ 588952 h 5795240"/>
              <a:gd name="connsiteX70-10273" fmla="*/ 7296407 w 12641071"/>
              <a:gd name="connsiteY70-10274" fmla="*/ 565126 h 5795240"/>
              <a:gd name="connsiteX71-10275" fmla="*/ 7307447 w 12641071"/>
              <a:gd name="connsiteY71-10276" fmla="*/ 558419 h 5795240"/>
              <a:gd name="connsiteX72-10277" fmla="*/ 7307450 w 12641071"/>
              <a:gd name="connsiteY72-10278" fmla="*/ 558419 h 5795240"/>
              <a:gd name="connsiteX73-10279" fmla="*/ 7385004 w 12641071"/>
              <a:gd name="connsiteY73-10280" fmla="*/ 511303 h 5795240"/>
              <a:gd name="connsiteX74-10281" fmla="*/ 7391626 w 12641071"/>
              <a:gd name="connsiteY74-10282" fmla="*/ 508114 h 5795240"/>
              <a:gd name="connsiteX75-10283" fmla="*/ 7391631 w 12641071"/>
              <a:gd name="connsiteY75-10284" fmla="*/ 508110 h 5795240"/>
              <a:gd name="connsiteX76-10285" fmla="*/ 7478934 w 12641071"/>
              <a:gd name="connsiteY76-10286" fmla="*/ 466053 h 5795240"/>
              <a:gd name="connsiteX77-10287" fmla="*/ 7897193 w 12641071"/>
              <a:gd name="connsiteY77-10288" fmla="*/ 381611 h 5795240"/>
              <a:gd name="connsiteX78-10289" fmla="*/ 8788216 w 12641071"/>
              <a:gd name="connsiteY78-10290" fmla="*/ 855364 h 5795240"/>
              <a:gd name="connsiteX79-10291" fmla="*/ 8832362 w 12641071"/>
              <a:gd name="connsiteY79-10292" fmla="*/ 928030 h 5795240"/>
              <a:gd name="connsiteX80-10293" fmla="*/ 8832362 w 12641071"/>
              <a:gd name="connsiteY80-10294" fmla="*/ 928033 h 5795240"/>
              <a:gd name="connsiteX81-10295" fmla="*/ 8842040 w 12641071"/>
              <a:gd name="connsiteY81-10296" fmla="*/ 943961 h 5795240"/>
              <a:gd name="connsiteX82-10297" fmla="*/ 8856144 w 12641071"/>
              <a:gd name="connsiteY82-10298" fmla="*/ 973241 h 5795240"/>
              <a:gd name="connsiteX83-10299" fmla="*/ 8856145 w 12641071"/>
              <a:gd name="connsiteY83-10300" fmla="*/ 973241 h 5795240"/>
              <a:gd name="connsiteX84-10301" fmla="*/ 8878117 w 12641071"/>
              <a:gd name="connsiteY84-10302" fmla="*/ 1018851 h 5795240"/>
              <a:gd name="connsiteX85-10303" fmla="*/ 8877719 w 12641071"/>
              <a:gd name="connsiteY85-10304" fmla="*/ 1018369 h 5795240"/>
              <a:gd name="connsiteX86-10305" fmla="*/ 8853250 w 12641071"/>
              <a:gd name="connsiteY86-10306" fmla="*/ 973288 h 5795240"/>
              <a:gd name="connsiteX87-10307" fmla="*/ 8853249 w 12641071"/>
              <a:gd name="connsiteY87-10308" fmla="*/ 973288 h 5795240"/>
              <a:gd name="connsiteX88-10309" fmla="*/ 8853248 w 12641071"/>
              <a:gd name="connsiteY88-10310" fmla="*/ 973287 h 5795240"/>
              <a:gd name="connsiteX89-10311" fmla="*/ 8849677 w 12641071"/>
              <a:gd name="connsiteY89-10312" fmla="*/ 973341 h 5795240"/>
              <a:gd name="connsiteX90-10313" fmla="*/ 8641543 w 12641071"/>
              <a:gd name="connsiteY90-10314" fmla="*/ 916577 h 5795240"/>
              <a:gd name="connsiteX91-10315" fmla="*/ 8641545 w 12641071"/>
              <a:gd name="connsiteY91-10316" fmla="*/ 916580 h 5795240"/>
              <a:gd name="connsiteX92-10317" fmla="*/ 8849676 w 12641071"/>
              <a:gd name="connsiteY92-10318" fmla="*/ 973343 h 5795240"/>
              <a:gd name="connsiteX93-10319" fmla="*/ 8853248 w 12641071"/>
              <a:gd name="connsiteY93-10320" fmla="*/ 973288 h 5795240"/>
              <a:gd name="connsiteX94-10321" fmla="*/ 8877719 w 12641071"/>
              <a:gd name="connsiteY94-10322" fmla="*/ 1018371 h 5795240"/>
              <a:gd name="connsiteX95-10323" fmla="*/ 8878116 w 12641071"/>
              <a:gd name="connsiteY95-10324" fmla="*/ 1018851 h 5795240"/>
              <a:gd name="connsiteX96-10325" fmla="*/ 8887288 w 12641071"/>
              <a:gd name="connsiteY96-10326" fmla="*/ 1037892 h 5795240"/>
              <a:gd name="connsiteX97-10327" fmla="*/ 8949899 w 12641071"/>
              <a:gd name="connsiteY97-10328" fmla="*/ 1239592 h 5795240"/>
              <a:gd name="connsiteX98-10329" fmla="*/ 8968437 w 12641071"/>
              <a:gd name="connsiteY98-10330" fmla="*/ 1423482 h 5795240"/>
              <a:gd name="connsiteX99-10331" fmla="*/ 8949899 w 12641071"/>
              <a:gd name="connsiteY99-10332" fmla="*/ 1239591 h 5795240"/>
              <a:gd name="connsiteX100-10333" fmla="*/ 8887288 w 12641071"/>
              <a:gd name="connsiteY100-10334" fmla="*/ 1037890 h 5795240"/>
              <a:gd name="connsiteX101-10335" fmla="*/ 8878116 w 12641071"/>
              <a:gd name="connsiteY101-10336" fmla="*/ 1018851 h 5795240"/>
              <a:gd name="connsiteX102-10337" fmla="*/ 8931285 w 12641071"/>
              <a:gd name="connsiteY102-10338" fmla="*/ 1083292 h 5795240"/>
              <a:gd name="connsiteX103-10339" fmla="*/ 9241478 w 12641071"/>
              <a:gd name="connsiteY103-10340" fmla="*/ 1211778 h 5795240"/>
              <a:gd name="connsiteX104-10341" fmla="*/ 9605238 w 12641071"/>
              <a:gd name="connsiteY104-10342" fmla="*/ 1018369 h 5795240"/>
              <a:gd name="connsiteX105-10343" fmla="*/ 9636247 w 12641071"/>
              <a:gd name="connsiteY105-10344" fmla="*/ 961241 h 5795240"/>
              <a:gd name="connsiteX106-10345" fmla="*/ 9641995 w 12641071"/>
              <a:gd name="connsiteY106-10346" fmla="*/ 961152 h 5795240"/>
              <a:gd name="connsiteX107-10347" fmla="*/ 9584939 w 12641071"/>
              <a:gd name="connsiteY107-10348" fmla="*/ 1079594 h 5795240"/>
              <a:gd name="connsiteX108-10349" fmla="*/ 9546257 w 12641071"/>
              <a:gd name="connsiteY108-10350" fmla="*/ 1204206 h 5795240"/>
              <a:gd name="connsiteX109-10351" fmla="*/ 9584939 w 12641071"/>
              <a:gd name="connsiteY109-10352" fmla="*/ 1079596 h 5795240"/>
              <a:gd name="connsiteX110-10353" fmla="*/ 9641995 w 12641071"/>
              <a:gd name="connsiteY110-10354" fmla="*/ 961153 h 5795240"/>
              <a:gd name="connsiteX111-10355" fmla="*/ 9653069 w 12641071"/>
              <a:gd name="connsiteY111-10356" fmla="*/ 960983 h 5795240"/>
              <a:gd name="connsiteX112-10357" fmla="*/ 9801564 w 12641071"/>
              <a:gd name="connsiteY112-10358" fmla="*/ 1196828 h 5795240"/>
              <a:gd name="connsiteX113-10359" fmla="*/ 9801566 w 12641071"/>
              <a:gd name="connsiteY113-10360" fmla="*/ 1196828 h 5795240"/>
              <a:gd name="connsiteX114-10361" fmla="*/ 9653070 w 12641071"/>
              <a:gd name="connsiteY114-10362" fmla="*/ 960982 h 5795240"/>
              <a:gd name="connsiteX115-10363" fmla="*/ 9641996 w 12641071"/>
              <a:gd name="connsiteY115-10364" fmla="*/ 961152 h 5795240"/>
              <a:gd name="connsiteX116-10365" fmla="*/ 9651917 w 12641071"/>
              <a:gd name="connsiteY116-10366" fmla="*/ 940556 h 5795240"/>
              <a:gd name="connsiteX117-10367" fmla="*/ 11050508 w 12641071"/>
              <a:gd name="connsiteY117-10368" fmla="*/ 108150 h 5795240"/>
              <a:gd name="connsiteX118-10369" fmla="*/ 12641071 w 12641071"/>
              <a:gd name="connsiteY118-10370" fmla="*/ 1698711 h 5795240"/>
              <a:gd name="connsiteX119-10371" fmla="*/ 11371062 w 12641071"/>
              <a:gd name="connsiteY119-10372" fmla="*/ 3256960 h 5795240"/>
              <a:gd name="connsiteX120-10373" fmla="*/ 11215953 w 12641071"/>
              <a:gd name="connsiteY120-10374" fmla="*/ 3280632 h 5795240"/>
              <a:gd name="connsiteX121-10375" fmla="*/ 11142318 w 12641071"/>
              <a:gd name="connsiteY121-10376" fmla="*/ 3276914 h 5795240"/>
              <a:gd name="connsiteX122-10377" fmla="*/ 11215952 w 12641071"/>
              <a:gd name="connsiteY122-10378" fmla="*/ 3280632 h 5795240"/>
              <a:gd name="connsiteX123-10379" fmla="*/ 11213133 w 12641071"/>
              <a:gd name="connsiteY123-10380" fmla="*/ 3281062 h 5795240"/>
              <a:gd name="connsiteX124-10381" fmla="*/ 11116921 w 12641071"/>
              <a:gd name="connsiteY124-10382" fmla="*/ 3285921 h 5795240"/>
              <a:gd name="connsiteX125-10383" fmla="*/ 11050507 w 12641071"/>
              <a:gd name="connsiteY125-10384" fmla="*/ 3289274 h 5795240"/>
              <a:gd name="connsiteX126-10385" fmla="*/ 11006292 w 12641071"/>
              <a:gd name="connsiteY126-10386" fmla="*/ 3287041 h 5795240"/>
              <a:gd name="connsiteX127-10387" fmla="*/ 10937101 w 12641071"/>
              <a:gd name="connsiteY127-10388" fmla="*/ 3297601 h 5795240"/>
              <a:gd name="connsiteX128-10389" fmla="*/ 10144740 w 12641071"/>
              <a:gd name="connsiteY128-10390" fmla="*/ 4089962 h 5795240"/>
              <a:gd name="connsiteX129-10391" fmla="*/ 10130374 w 12641071"/>
              <a:gd name="connsiteY129-10392" fmla="*/ 4184101 h 5795240"/>
              <a:gd name="connsiteX130-10393" fmla="*/ 10130375 w 12641071"/>
              <a:gd name="connsiteY130-10394" fmla="*/ 4184103 h 5795240"/>
              <a:gd name="connsiteX131-10395" fmla="*/ 10130656 w 12641071"/>
              <a:gd name="connsiteY131-10396" fmla="*/ 4185950 h 5795240"/>
              <a:gd name="connsiteX132-10397" fmla="*/ 10138194 w 12641071"/>
              <a:gd name="connsiteY132-10398" fmla="*/ 4335228 h 5795240"/>
              <a:gd name="connsiteX133-10399" fmla="*/ 10137710 w 12641071"/>
              <a:gd name="connsiteY133-10400" fmla="*/ 4344822 h 5795240"/>
              <a:gd name="connsiteX134-10401" fmla="*/ 10133555 w 12641071"/>
              <a:gd name="connsiteY134-10402" fmla="*/ 4427096 h 5795240"/>
              <a:gd name="connsiteX135-10403" fmla="*/ 10129312 w 12641071"/>
              <a:gd name="connsiteY135-10404" fmla="*/ 4399289 h 5795240"/>
              <a:gd name="connsiteX136-10405" fmla="*/ 10126797 w 12641071"/>
              <a:gd name="connsiteY136-10406" fmla="*/ 4349498 h 5795240"/>
              <a:gd name="connsiteX137-10407" fmla="*/ 10126796 w 12641071"/>
              <a:gd name="connsiteY137-10408" fmla="*/ 4349498 h 5795240"/>
              <a:gd name="connsiteX138-10409" fmla="*/ 10129311 w 12641071"/>
              <a:gd name="connsiteY138-10410" fmla="*/ 4399289 h 5795240"/>
              <a:gd name="connsiteX139-10411" fmla="*/ 10133554 w 12641071"/>
              <a:gd name="connsiteY139-10412" fmla="*/ 4427096 h 5795240"/>
              <a:gd name="connsiteX140-10413" fmla="*/ 10130656 w 12641071"/>
              <a:gd name="connsiteY140-10414" fmla="*/ 4484506 h 5795240"/>
              <a:gd name="connsiteX141-10415" fmla="*/ 8678182 w 12641071"/>
              <a:gd name="connsiteY141-10416" fmla="*/ 5795240 h 5795240"/>
              <a:gd name="connsiteX142-10417" fmla="*/ 7467518 w 12641071"/>
              <a:gd name="connsiteY142-10418" fmla="*/ 5151535 h 5795240"/>
              <a:gd name="connsiteX143-10419" fmla="*/ 7419945 w 12641071"/>
              <a:gd name="connsiteY143-10420" fmla="*/ 5073228 h 5795240"/>
              <a:gd name="connsiteX144-10421" fmla="*/ 7394386 w 12641071"/>
              <a:gd name="connsiteY144-10422" fmla="*/ 5031156 h 5795240"/>
              <a:gd name="connsiteX145-10423" fmla="*/ 7367299 w 12641071"/>
              <a:gd name="connsiteY145-10424" fmla="*/ 4974928 h 5795240"/>
              <a:gd name="connsiteX146-10425" fmla="*/ 7332905 w 12641071"/>
              <a:gd name="connsiteY146-10426" fmla="*/ 4903531 h 5795240"/>
              <a:gd name="connsiteX147-10427" fmla="*/ 7320958 w 12641071"/>
              <a:gd name="connsiteY147-10428" fmla="*/ 4870887 h 5795240"/>
              <a:gd name="connsiteX148-10429" fmla="*/ 7322174 w 12641071"/>
              <a:gd name="connsiteY148-10430" fmla="*/ 4872361 h 5795240"/>
              <a:gd name="connsiteX149-10431" fmla="*/ 7362630 w 12641071"/>
              <a:gd name="connsiteY149-10432" fmla="*/ 4938954 h 5795240"/>
              <a:gd name="connsiteX150-10433" fmla="*/ 7380779 w 12641071"/>
              <a:gd name="connsiteY150-10434" fmla="*/ 4976628 h 5795240"/>
              <a:gd name="connsiteX151-10435" fmla="*/ 7391210 w 12641071"/>
              <a:gd name="connsiteY151-10436" fmla="*/ 4977944 h 5795240"/>
              <a:gd name="connsiteX152-10437" fmla="*/ 7380780 w 12641071"/>
              <a:gd name="connsiteY152-10438" fmla="*/ 4976628 h 5795240"/>
              <a:gd name="connsiteX153-10439" fmla="*/ 7362631 w 12641071"/>
              <a:gd name="connsiteY153-10440" fmla="*/ 4938954 h 5795240"/>
              <a:gd name="connsiteX154-10441" fmla="*/ 7322175 w 12641071"/>
              <a:gd name="connsiteY154-10442" fmla="*/ 4872361 h 5795240"/>
              <a:gd name="connsiteX155-10443" fmla="*/ 7320959 w 12641071"/>
              <a:gd name="connsiteY155-10444" fmla="*/ 4870887 h 5795240"/>
              <a:gd name="connsiteX156-10445" fmla="*/ 7283811 w 12641071"/>
              <a:gd name="connsiteY156-10446" fmla="*/ 4769391 h 5795240"/>
              <a:gd name="connsiteX157-10447" fmla="*/ 7272112 w 12641071"/>
              <a:gd name="connsiteY157-10448" fmla="*/ 4718630 h 5795240"/>
              <a:gd name="connsiteX158-10449" fmla="*/ 7272111 w 12641071"/>
              <a:gd name="connsiteY158-10450" fmla="*/ 4718630 h 5795240"/>
              <a:gd name="connsiteX159-10451" fmla="*/ 7283810 w 12641071"/>
              <a:gd name="connsiteY159-10452" fmla="*/ 4769391 h 5795240"/>
              <a:gd name="connsiteX160-10453" fmla="*/ 7320958 w 12641071"/>
              <a:gd name="connsiteY160-10454" fmla="*/ 4870887 h 5795240"/>
              <a:gd name="connsiteX161-10455" fmla="*/ 7223551 w 12641071"/>
              <a:gd name="connsiteY161-10456" fmla="*/ 4752829 h 5795240"/>
              <a:gd name="connsiteX162-10457" fmla="*/ 6652445 w 12641071"/>
              <a:gd name="connsiteY162-10458" fmla="*/ 4516269 h 5795240"/>
              <a:gd name="connsiteX163-10459" fmla="*/ 6200873 w 12641071"/>
              <a:gd name="connsiteY163-10460" fmla="*/ 4654206 h 5795240"/>
              <a:gd name="connsiteX164-10461" fmla="*/ 6088813 w 12641071"/>
              <a:gd name="connsiteY164-10462" fmla="*/ 4746663 h 5795240"/>
              <a:gd name="connsiteX165-10463" fmla="*/ 6043019 w 12641071"/>
              <a:gd name="connsiteY165-10464" fmla="*/ 4807902 h 5795240"/>
              <a:gd name="connsiteX166-10465" fmla="*/ 6043021 w 12641071"/>
              <a:gd name="connsiteY166-10466" fmla="*/ 4807902 h 5795240"/>
              <a:gd name="connsiteX167-10467" fmla="*/ 6023271 w 12641071"/>
              <a:gd name="connsiteY167-10468" fmla="*/ 4834312 h 5795240"/>
              <a:gd name="connsiteX168-10469" fmla="*/ 5970678 w 12641071"/>
              <a:gd name="connsiteY168-10470" fmla="*/ 4892181 h 5795240"/>
              <a:gd name="connsiteX169-10471" fmla="*/ 5982717 w 12641071"/>
              <a:gd name="connsiteY169-10472" fmla="*/ 4872361 h 5795240"/>
              <a:gd name="connsiteX170-10473" fmla="*/ 5970675 w 12641071"/>
              <a:gd name="connsiteY170-10474" fmla="*/ 4892181 h 5795240"/>
              <a:gd name="connsiteX171-10475" fmla="*/ 5935320 w 12641071"/>
              <a:gd name="connsiteY171-10476" fmla="*/ 4931081 h 5795240"/>
              <a:gd name="connsiteX172-10477" fmla="*/ 4971763 w 12641071"/>
              <a:gd name="connsiteY172-10478" fmla="*/ 5330200 h 5795240"/>
              <a:gd name="connsiteX173-10479" fmla="*/ 3716172 w 12641071"/>
              <a:gd name="connsiteY173-10480" fmla="*/ 4497938 h 5795240"/>
              <a:gd name="connsiteX174-10481" fmla="*/ 3710773 w 12641071"/>
              <a:gd name="connsiteY174-10482" fmla="*/ 4483182 h 5795240"/>
              <a:gd name="connsiteX175-10483" fmla="*/ 3710773 w 12641071"/>
              <a:gd name="connsiteY175-10484" fmla="*/ 4483181 h 5795240"/>
              <a:gd name="connsiteX176-10485" fmla="*/ 3674984 w 12641071"/>
              <a:gd name="connsiteY176-10486" fmla="*/ 4385402 h 5795240"/>
              <a:gd name="connsiteX177-10487" fmla="*/ 3670349 w 12641071"/>
              <a:gd name="connsiteY177-10488" fmla="*/ 4372742 h 5795240"/>
              <a:gd name="connsiteX178-10489" fmla="*/ 3659438 w 12641071"/>
              <a:gd name="connsiteY178-10490" fmla="*/ 4330309 h 5795240"/>
              <a:gd name="connsiteX179-10491" fmla="*/ 3672084 w 12641071"/>
              <a:gd name="connsiteY179-10492" fmla="*/ 4353606 h 5795240"/>
              <a:gd name="connsiteX180-10493" fmla="*/ 3659440 w 12641071"/>
              <a:gd name="connsiteY180-10494" fmla="*/ 4330309 h 5795240"/>
              <a:gd name="connsiteX181-10495" fmla="*/ 3613217 w 12641071"/>
              <a:gd name="connsiteY181-10496" fmla="*/ 4245153 h 5795240"/>
              <a:gd name="connsiteX182-10497" fmla="*/ 3083792 w 12641071"/>
              <a:gd name="connsiteY182-10498" fmla="*/ 3963660 h 5795240"/>
              <a:gd name="connsiteX183-10499" fmla="*/ 2835272 w 12641071"/>
              <a:gd name="connsiteY183-10500" fmla="*/ 4013833 h 5795240"/>
              <a:gd name="connsiteX184-10501" fmla="*/ 2820214 w 12641071"/>
              <a:gd name="connsiteY184-10502" fmla="*/ 4022007 h 5795240"/>
              <a:gd name="connsiteX185-10503" fmla="*/ 2820212 w 12641071"/>
              <a:gd name="connsiteY185-10504" fmla="*/ 4022008 h 5795240"/>
              <a:gd name="connsiteX186-10505" fmla="*/ 2820206 w 12641071"/>
              <a:gd name="connsiteY186-10506" fmla="*/ 4022011 h 5795240"/>
              <a:gd name="connsiteX187-10507" fmla="*/ 2813481 w 12641071"/>
              <a:gd name="connsiteY187-10508" fmla="*/ 4027041 h 5795240"/>
              <a:gd name="connsiteX188-10509" fmla="*/ 2762875 w 12641071"/>
              <a:gd name="connsiteY188-10510" fmla="*/ 4057784 h 5795240"/>
              <a:gd name="connsiteX189-10511" fmla="*/ 2762878 w 12641071"/>
              <a:gd name="connsiteY189-10512" fmla="*/ 4057784 h 5795240"/>
              <a:gd name="connsiteX190-10513" fmla="*/ 2694694 w 12641071"/>
              <a:gd name="connsiteY190-10514" fmla="*/ 4099208 h 5795240"/>
              <a:gd name="connsiteX191-10515" fmla="*/ 2726822 w 12641071"/>
              <a:gd name="connsiteY191-10516" fmla="*/ 4072700 h 5795240"/>
              <a:gd name="connsiteX192-10517" fmla="*/ 2757719 w 12641071"/>
              <a:gd name="connsiteY192-10518" fmla="*/ 4055929 h 5795240"/>
              <a:gd name="connsiteX193-10519" fmla="*/ 2757718 w 12641071"/>
              <a:gd name="connsiteY193-10520" fmla="*/ 4055928 h 5795240"/>
              <a:gd name="connsiteX194-10521" fmla="*/ 2726820 w 12641071"/>
              <a:gd name="connsiteY194-10522" fmla="*/ 4072700 h 5795240"/>
              <a:gd name="connsiteX195-10523" fmla="*/ 2694692 w 12641071"/>
              <a:gd name="connsiteY195-10524" fmla="*/ 4099208 h 5795240"/>
              <a:gd name="connsiteX196-10525" fmla="*/ 2664698 w 12641071"/>
              <a:gd name="connsiteY196-10526" fmla="*/ 4117431 h 5795240"/>
              <a:gd name="connsiteX197-10527" fmla="*/ 1804544 w 12641071"/>
              <a:gd name="connsiteY197-10528" fmla="*/ 4335229 h 5795240"/>
              <a:gd name="connsiteX198-10529" fmla="*/ 0 w 12641071"/>
              <a:gd name="connsiteY198-10530" fmla="*/ 2530685 h 5795240"/>
              <a:gd name="connsiteX199-10531" fmla="*/ 1804544 w 12641071"/>
              <a:gd name="connsiteY199-10532" fmla="*/ 726143 h 5795240"/>
              <a:gd name="connsiteX200-10533" fmla="*/ 3080549 w 12641071"/>
              <a:gd name="connsiteY200-10534" fmla="*/ 1254682 h 5795240"/>
              <a:gd name="connsiteX201-10535" fmla="*/ 3268676 w 12641071"/>
              <a:gd name="connsiteY201-10536" fmla="*/ 1461167 h 5795240"/>
              <a:gd name="connsiteX202-10537" fmla="*/ 3565826 w 12641071"/>
              <a:gd name="connsiteY202-10538" fmla="*/ 1551935 h 5795240"/>
              <a:gd name="connsiteX203-10539" fmla="*/ 4086504 w 12641071"/>
              <a:gd name="connsiteY203-10540" fmla="*/ 1127574 h 5795240"/>
              <a:gd name="connsiteX204-10541" fmla="*/ 4094702 w 12641071"/>
              <a:gd name="connsiteY204-10542" fmla="*/ 1046255 h 5795240"/>
              <a:gd name="connsiteX205-10543" fmla="*/ 4103078 w 12641071"/>
              <a:gd name="connsiteY205-10544" fmla="*/ 1004204 h 5795240"/>
              <a:gd name="connsiteX206-10545" fmla="*/ 5215874 w 12641071"/>
              <a:gd name="connsiteY206-10546" fmla="*/ 0 h 5795240"/>
              <a:gd name="connsiteX0-10547" fmla="*/ 5964869 w 12641071"/>
              <a:gd name="connsiteY0-10548" fmla="*/ 4795171 h 5795240"/>
              <a:gd name="connsiteX1-10549" fmla="*/ 6019264 w 12641071"/>
              <a:gd name="connsiteY1-10550" fmla="*/ 4804905 h 5795240"/>
              <a:gd name="connsiteX2-10551" fmla="*/ 6036570 w 12641071"/>
              <a:gd name="connsiteY2-10552" fmla="*/ 4807089 h 5795240"/>
              <a:gd name="connsiteX3-10553" fmla="*/ 6019265 w 12641071"/>
              <a:gd name="connsiteY3-10554" fmla="*/ 4804905 h 5795240"/>
              <a:gd name="connsiteX4-10555" fmla="*/ 5964869 w 12641071"/>
              <a:gd name="connsiteY4-10556" fmla="*/ 4795171 h 5795240"/>
              <a:gd name="connsiteX5-10557" fmla="*/ 3682364 w 12641071"/>
              <a:gd name="connsiteY5-10558" fmla="*/ 4386723 h 5795240"/>
              <a:gd name="connsiteX6-10559" fmla="*/ 3772428 w 12641071"/>
              <a:gd name="connsiteY6-10560" fmla="*/ 4402840 h 5795240"/>
              <a:gd name="connsiteX7-10561" fmla="*/ 3772428 w 12641071"/>
              <a:gd name="connsiteY7-10562" fmla="*/ 4402840 h 5795240"/>
              <a:gd name="connsiteX8-10563" fmla="*/ 3682364 w 12641071"/>
              <a:gd name="connsiteY8-10564" fmla="*/ 4386723 h 5795240"/>
              <a:gd name="connsiteX9-10565" fmla="*/ 6034389 w 12641071"/>
              <a:gd name="connsiteY9-10566" fmla="*/ 371047 h 5795240"/>
              <a:gd name="connsiteX10-10567" fmla="*/ 5912002 w 12641071"/>
              <a:gd name="connsiteY10-10568" fmla="*/ 413650 h 5795240"/>
              <a:gd name="connsiteX11-10569" fmla="*/ 5912002 w 12641071"/>
              <a:gd name="connsiteY11-10570" fmla="*/ 413650 h 5795240"/>
              <a:gd name="connsiteX12-10571" fmla="*/ 6034389 w 12641071"/>
              <a:gd name="connsiteY12-10572" fmla="*/ 371047 h 5795240"/>
              <a:gd name="connsiteX13-10573" fmla="*/ 5215874 w 12641071"/>
              <a:gd name="connsiteY13-10574" fmla="*/ 0 h 5795240"/>
              <a:gd name="connsiteX14-10575" fmla="*/ 5927386 w 12641071"/>
              <a:gd name="connsiteY14-10576" fmla="*/ 255427 h 5795240"/>
              <a:gd name="connsiteX15-10577" fmla="*/ 5974443 w 12641071"/>
              <a:gd name="connsiteY15-10578" fmla="*/ 298195 h 5795240"/>
              <a:gd name="connsiteX16-10579" fmla="*/ 5974448 w 12641071"/>
              <a:gd name="connsiteY16-10580" fmla="*/ 298200 h 5795240"/>
              <a:gd name="connsiteX17-10581" fmla="*/ 6006819 w 12641071"/>
              <a:gd name="connsiteY17-10582" fmla="*/ 327622 h 5795240"/>
              <a:gd name="connsiteX18-10583" fmla="*/ 6043427 w 12641071"/>
              <a:gd name="connsiteY18-10584" fmla="*/ 367901 h 5795240"/>
              <a:gd name="connsiteX19-10585" fmla="*/ 6043429 w 12641071"/>
              <a:gd name="connsiteY19-10586" fmla="*/ 367901 h 5795240"/>
              <a:gd name="connsiteX20-10587" fmla="*/ 6079014 w 12641071"/>
              <a:gd name="connsiteY20-10588" fmla="*/ 407056 h 5795240"/>
              <a:gd name="connsiteX21-10589" fmla="*/ 6105193 w 12641071"/>
              <a:gd name="connsiteY21-10590" fmla="*/ 442067 h 5795240"/>
              <a:gd name="connsiteX22-10591" fmla="*/ 6069206 w 12641071"/>
              <a:gd name="connsiteY22-10592" fmla="*/ 409359 h 5795240"/>
              <a:gd name="connsiteX23-10593" fmla="*/ 6105193 w 12641071"/>
              <a:gd name="connsiteY23-10594" fmla="*/ 442069 h 5795240"/>
              <a:gd name="connsiteX24-10595" fmla="*/ 6143408 w 12641071"/>
              <a:gd name="connsiteY24-10596" fmla="*/ 493169 h 5795240"/>
              <a:gd name="connsiteX25-10597" fmla="*/ 6143427 w 12641071"/>
              <a:gd name="connsiteY25-10598" fmla="*/ 493200 h 5795240"/>
              <a:gd name="connsiteX26-10599" fmla="*/ 6215965 w 12641071"/>
              <a:gd name="connsiteY26-10600" fmla="*/ 619406 h 5795240"/>
              <a:gd name="connsiteX27-10601" fmla="*/ 6234035 w 12641071"/>
              <a:gd name="connsiteY27-10602" fmla="*/ 658746 h 5795240"/>
              <a:gd name="connsiteX28-10603" fmla="*/ 6274009 w 12641071"/>
              <a:gd name="connsiteY28-10604" fmla="*/ 760197 h 5795240"/>
              <a:gd name="connsiteX29-10605" fmla="*/ 6287839 w 12641071"/>
              <a:gd name="connsiteY29-10606" fmla="*/ 801938 h 5795240"/>
              <a:gd name="connsiteX30-10607" fmla="*/ 6321546 w 12641071"/>
              <a:gd name="connsiteY30-10608" fmla="*/ 948207 h 5795240"/>
              <a:gd name="connsiteX31-10609" fmla="*/ 6321550 w 12641071"/>
              <a:gd name="connsiteY31-10610" fmla="*/ 948224 h 5795240"/>
              <a:gd name="connsiteX32-10611" fmla="*/ 6334438 w 12641071"/>
              <a:gd name="connsiteY32-10612" fmla="*/ 1118571 h 5795240"/>
              <a:gd name="connsiteX33-10613" fmla="*/ 6334438 w 12641071"/>
              <a:gd name="connsiteY33-10614" fmla="*/ 1118570 h 5795240"/>
              <a:gd name="connsiteX34-10615" fmla="*/ 6321550 w 12641071"/>
              <a:gd name="connsiteY34-10616" fmla="*/ 948222 h 5795240"/>
              <a:gd name="connsiteX35-10617" fmla="*/ 6321546 w 12641071"/>
              <a:gd name="connsiteY35-10618" fmla="*/ 948207 h 5795240"/>
              <a:gd name="connsiteX36-10619" fmla="*/ 6295696 w 12641071"/>
              <a:gd name="connsiteY36-10620" fmla="*/ 825653 h 5795240"/>
              <a:gd name="connsiteX37-10621" fmla="*/ 6287839 w 12641071"/>
              <a:gd name="connsiteY37-10622" fmla="*/ 801938 h 5795240"/>
              <a:gd name="connsiteX38-10623" fmla="*/ 6284151 w 12641071"/>
              <a:gd name="connsiteY38-10624" fmla="*/ 785941 h 5795240"/>
              <a:gd name="connsiteX39-10625" fmla="*/ 6274009 w 12641071"/>
              <a:gd name="connsiteY39-10626" fmla="*/ 760197 h 5795240"/>
              <a:gd name="connsiteX40-10627" fmla="*/ 6256852 w 12641071"/>
              <a:gd name="connsiteY40-10628" fmla="*/ 708420 h 5795240"/>
              <a:gd name="connsiteX41-10629" fmla="*/ 6234035 w 12641071"/>
              <a:gd name="connsiteY41-10630" fmla="*/ 658746 h 5795240"/>
              <a:gd name="connsiteX42-10631" fmla="*/ 6224136 w 12641071"/>
              <a:gd name="connsiteY42-10632" fmla="*/ 633624 h 5795240"/>
              <a:gd name="connsiteX43-10633" fmla="*/ 6215965 w 12641071"/>
              <a:gd name="connsiteY43-10634" fmla="*/ 619406 h 5795240"/>
              <a:gd name="connsiteX44-10635" fmla="*/ 6205824 w 12641071"/>
              <a:gd name="connsiteY44-10636" fmla="*/ 597325 h 5795240"/>
              <a:gd name="connsiteX45-10637" fmla="*/ 6143427 w 12641071"/>
              <a:gd name="connsiteY45-10638" fmla="*/ 493200 h 5795240"/>
              <a:gd name="connsiteX46-10639" fmla="*/ 6143408 w 12641071"/>
              <a:gd name="connsiteY46-10640" fmla="*/ 493167 h 5795240"/>
              <a:gd name="connsiteX47-10641" fmla="*/ 6105193 w 12641071"/>
              <a:gd name="connsiteY47-10642" fmla="*/ 442067 h 5795240"/>
              <a:gd name="connsiteX48-10643" fmla="*/ 6141460 w 12641071"/>
              <a:gd name="connsiteY48-10644" fmla="*/ 475027 h 5795240"/>
              <a:gd name="connsiteX49-10645" fmla="*/ 6788665 w 12641071"/>
              <a:gd name="connsiteY49-10646" fmla="*/ 707369 h 5795240"/>
              <a:gd name="connsiteX50-10647" fmla="*/ 7184710 w 12641071"/>
              <a:gd name="connsiteY50-10648" fmla="*/ 627411 h 5795240"/>
              <a:gd name="connsiteX51-10649" fmla="*/ 7264545 w 12641071"/>
              <a:gd name="connsiteY51-10650" fmla="*/ 588952 h 5795240"/>
              <a:gd name="connsiteX52-10651" fmla="*/ 7213686 w 12641071"/>
              <a:gd name="connsiteY52-10652" fmla="*/ 626983 h 5795240"/>
              <a:gd name="connsiteX53-10653" fmla="*/ 7128319 w 12641071"/>
              <a:gd name="connsiteY53-10654" fmla="*/ 705504 h 5795240"/>
              <a:gd name="connsiteX54-10655" fmla="*/ 7083110 w 12641071"/>
              <a:gd name="connsiteY54-10656" fmla="*/ 757072 h 5795240"/>
              <a:gd name="connsiteX55-10657" fmla="*/ 7083111 w 12641071"/>
              <a:gd name="connsiteY55-10658" fmla="*/ 757072 h 5795240"/>
              <a:gd name="connsiteX56-10659" fmla="*/ 7128319 w 12641071"/>
              <a:gd name="connsiteY56-10660" fmla="*/ 705506 h 5795240"/>
              <a:gd name="connsiteX57-10661" fmla="*/ 7213686 w 12641071"/>
              <a:gd name="connsiteY57-10662" fmla="*/ 626984 h 5795240"/>
              <a:gd name="connsiteX58-10663" fmla="*/ 7264545 w 12641071"/>
              <a:gd name="connsiteY58-10664" fmla="*/ 588953 h 5795240"/>
              <a:gd name="connsiteX59-10665" fmla="*/ 7273651 w 12641071"/>
              <a:gd name="connsiteY59-10666" fmla="*/ 584566 h 5795240"/>
              <a:gd name="connsiteX60-10667" fmla="*/ 7314851 w 12641071"/>
              <a:gd name="connsiteY60-10668" fmla="*/ 559537 h 5795240"/>
              <a:gd name="connsiteX61-10669" fmla="*/ 7354131 w 12641071"/>
              <a:gd name="connsiteY61-10670" fmla="*/ 565467 h 5795240"/>
              <a:gd name="connsiteX62-10671" fmla="*/ 7429608 w 12641071"/>
              <a:gd name="connsiteY62-10672" fmla="*/ 586051 h 5795240"/>
              <a:gd name="connsiteX63-10673" fmla="*/ 7429611 w 12641071"/>
              <a:gd name="connsiteY63-10674" fmla="*/ 586050 h 5795240"/>
              <a:gd name="connsiteX64-10675" fmla="*/ 7354132 w 12641071"/>
              <a:gd name="connsiteY64-10676" fmla="*/ 565465 h 5795240"/>
              <a:gd name="connsiteX65-10677" fmla="*/ 7314853 w 12641071"/>
              <a:gd name="connsiteY65-10678" fmla="*/ 559536 h 5795240"/>
              <a:gd name="connsiteX66-10679" fmla="*/ 7314851 w 12641071"/>
              <a:gd name="connsiteY66-10680" fmla="*/ 559537 h 5795240"/>
              <a:gd name="connsiteX67-10681" fmla="*/ 7314849 w 12641071"/>
              <a:gd name="connsiteY67-10682" fmla="*/ 559537 h 5795240"/>
              <a:gd name="connsiteX68-10683" fmla="*/ 7273651 w 12641071"/>
              <a:gd name="connsiteY68-10684" fmla="*/ 584565 h 5795240"/>
              <a:gd name="connsiteX69-10685" fmla="*/ 7264545 w 12641071"/>
              <a:gd name="connsiteY69-10686" fmla="*/ 588952 h 5795240"/>
              <a:gd name="connsiteX70-10687" fmla="*/ 7296407 w 12641071"/>
              <a:gd name="connsiteY70-10688" fmla="*/ 565126 h 5795240"/>
              <a:gd name="connsiteX71-10689" fmla="*/ 7307447 w 12641071"/>
              <a:gd name="connsiteY71-10690" fmla="*/ 558419 h 5795240"/>
              <a:gd name="connsiteX72-10691" fmla="*/ 7307450 w 12641071"/>
              <a:gd name="connsiteY72-10692" fmla="*/ 558419 h 5795240"/>
              <a:gd name="connsiteX73-10693" fmla="*/ 7385004 w 12641071"/>
              <a:gd name="connsiteY73-10694" fmla="*/ 511303 h 5795240"/>
              <a:gd name="connsiteX74-10695" fmla="*/ 7391626 w 12641071"/>
              <a:gd name="connsiteY74-10696" fmla="*/ 508114 h 5795240"/>
              <a:gd name="connsiteX75-10697" fmla="*/ 7391631 w 12641071"/>
              <a:gd name="connsiteY75-10698" fmla="*/ 508110 h 5795240"/>
              <a:gd name="connsiteX76-10699" fmla="*/ 7478934 w 12641071"/>
              <a:gd name="connsiteY76-10700" fmla="*/ 466053 h 5795240"/>
              <a:gd name="connsiteX77-10701" fmla="*/ 7897193 w 12641071"/>
              <a:gd name="connsiteY77-10702" fmla="*/ 381611 h 5795240"/>
              <a:gd name="connsiteX78-10703" fmla="*/ 8788216 w 12641071"/>
              <a:gd name="connsiteY78-10704" fmla="*/ 855364 h 5795240"/>
              <a:gd name="connsiteX79-10705" fmla="*/ 8832362 w 12641071"/>
              <a:gd name="connsiteY79-10706" fmla="*/ 928030 h 5795240"/>
              <a:gd name="connsiteX80-10707" fmla="*/ 8832362 w 12641071"/>
              <a:gd name="connsiteY80-10708" fmla="*/ 928033 h 5795240"/>
              <a:gd name="connsiteX81-10709" fmla="*/ 8842040 w 12641071"/>
              <a:gd name="connsiteY81-10710" fmla="*/ 943961 h 5795240"/>
              <a:gd name="connsiteX82-10711" fmla="*/ 8856144 w 12641071"/>
              <a:gd name="connsiteY82-10712" fmla="*/ 973241 h 5795240"/>
              <a:gd name="connsiteX83-10713" fmla="*/ 8856145 w 12641071"/>
              <a:gd name="connsiteY83-10714" fmla="*/ 973241 h 5795240"/>
              <a:gd name="connsiteX84-10715" fmla="*/ 8878117 w 12641071"/>
              <a:gd name="connsiteY84-10716" fmla="*/ 1018851 h 5795240"/>
              <a:gd name="connsiteX85-10717" fmla="*/ 8877719 w 12641071"/>
              <a:gd name="connsiteY85-10718" fmla="*/ 1018369 h 5795240"/>
              <a:gd name="connsiteX86-10719" fmla="*/ 8853250 w 12641071"/>
              <a:gd name="connsiteY86-10720" fmla="*/ 973288 h 5795240"/>
              <a:gd name="connsiteX87-10721" fmla="*/ 8853249 w 12641071"/>
              <a:gd name="connsiteY87-10722" fmla="*/ 973288 h 5795240"/>
              <a:gd name="connsiteX88-10723" fmla="*/ 8853248 w 12641071"/>
              <a:gd name="connsiteY88-10724" fmla="*/ 973287 h 5795240"/>
              <a:gd name="connsiteX89-10725" fmla="*/ 8849677 w 12641071"/>
              <a:gd name="connsiteY89-10726" fmla="*/ 973341 h 5795240"/>
              <a:gd name="connsiteX90-10727" fmla="*/ 8641543 w 12641071"/>
              <a:gd name="connsiteY90-10728" fmla="*/ 916577 h 5795240"/>
              <a:gd name="connsiteX91-10729" fmla="*/ 8641545 w 12641071"/>
              <a:gd name="connsiteY91-10730" fmla="*/ 916580 h 5795240"/>
              <a:gd name="connsiteX92-10731" fmla="*/ 8849676 w 12641071"/>
              <a:gd name="connsiteY92-10732" fmla="*/ 973343 h 5795240"/>
              <a:gd name="connsiteX93-10733" fmla="*/ 8853248 w 12641071"/>
              <a:gd name="connsiteY93-10734" fmla="*/ 973288 h 5795240"/>
              <a:gd name="connsiteX94-10735" fmla="*/ 8877719 w 12641071"/>
              <a:gd name="connsiteY94-10736" fmla="*/ 1018371 h 5795240"/>
              <a:gd name="connsiteX95-10737" fmla="*/ 8878116 w 12641071"/>
              <a:gd name="connsiteY95-10738" fmla="*/ 1018851 h 5795240"/>
              <a:gd name="connsiteX96-10739" fmla="*/ 8887288 w 12641071"/>
              <a:gd name="connsiteY96-10740" fmla="*/ 1037892 h 5795240"/>
              <a:gd name="connsiteX97-10741" fmla="*/ 8949899 w 12641071"/>
              <a:gd name="connsiteY97-10742" fmla="*/ 1239592 h 5795240"/>
              <a:gd name="connsiteX98-10743" fmla="*/ 8968437 w 12641071"/>
              <a:gd name="connsiteY98-10744" fmla="*/ 1423482 h 5795240"/>
              <a:gd name="connsiteX99-10745" fmla="*/ 8949899 w 12641071"/>
              <a:gd name="connsiteY99-10746" fmla="*/ 1239591 h 5795240"/>
              <a:gd name="connsiteX100-10747" fmla="*/ 8887288 w 12641071"/>
              <a:gd name="connsiteY100-10748" fmla="*/ 1037890 h 5795240"/>
              <a:gd name="connsiteX101-10749" fmla="*/ 8878116 w 12641071"/>
              <a:gd name="connsiteY101-10750" fmla="*/ 1018851 h 5795240"/>
              <a:gd name="connsiteX102-10751" fmla="*/ 8931285 w 12641071"/>
              <a:gd name="connsiteY102-10752" fmla="*/ 1083292 h 5795240"/>
              <a:gd name="connsiteX103-10753" fmla="*/ 9241478 w 12641071"/>
              <a:gd name="connsiteY103-10754" fmla="*/ 1211778 h 5795240"/>
              <a:gd name="connsiteX104-10755" fmla="*/ 9605238 w 12641071"/>
              <a:gd name="connsiteY104-10756" fmla="*/ 1018369 h 5795240"/>
              <a:gd name="connsiteX105-10757" fmla="*/ 9636247 w 12641071"/>
              <a:gd name="connsiteY105-10758" fmla="*/ 961241 h 5795240"/>
              <a:gd name="connsiteX106-10759" fmla="*/ 9641995 w 12641071"/>
              <a:gd name="connsiteY106-10760" fmla="*/ 961152 h 5795240"/>
              <a:gd name="connsiteX107-10761" fmla="*/ 9584939 w 12641071"/>
              <a:gd name="connsiteY107-10762" fmla="*/ 1079594 h 5795240"/>
              <a:gd name="connsiteX108-10763" fmla="*/ 9546257 w 12641071"/>
              <a:gd name="connsiteY108-10764" fmla="*/ 1204206 h 5795240"/>
              <a:gd name="connsiteX109-10765" fmla="*/ 9584939 w 12641071"/>
              <a:gd name="connsiteY109-10766" fmla="*/ 1079596 h 5795240"/>
              <a:gd name="connsiteX110-10767" fmla="*/ 9641995 w 12641071"/>
              <a:gd name="connsiteY110-10768" fmla="*/ 961153 h 5795240"/>
              <a:gd name="connsiteX111-10769" fmla="*/ 9653069 w 12641071"/>
              <a:gd name="connsiteY111-10770" fmla="*/ 960983 h 5795240"/>
              <a:gd name="connsiteX112-10771" fmla="*/ 9801564 w 12641071"/>
              <a:gd name="connsiteY112-10772" fmla="*/ 1196828 h 5795240"/>
              <a:gd name="connsiteX113-10773" fmla="*/ 9801566 w 12641071"/>
              <a:gd name="connsiteY113-10774" fmla="*/ 1196828 h 5795240"/>
              <a:gd name="connsiteX114-10775" fmla="*/ 9653070 w 12641071"/>
              <a:gd name="connsiteY114-10776" fmla="*/ 960982 h 5795240"/>
              <a:gd name="connsiteX115-10777" fmla="*/ 9641996 w 12641071"/>
              <a:gd name="connsiteY115-10778" fmla="*/ 961152 h 5795240"/>
              <a:gd name="connsiteX116-10779" fmla="*/ 9651917 w 12641071"/>
              <a:gd name="connsiteY116-10780" fmla="*/ 940556 h 5795240"/>
              <a:gd name="connsiteX117-10781" fmla="*/ 11050508 w 12641071"/>
              <a:gd name="connsiteY117-10782" fmla="*/ 108150 h 5795240"/>
              <a:gd name="connsiteX118-10783" fmla="*/ 12641071 w 12641071"/>
              <a:gd name="connsiteY118-10784" fmla="*/ 1698711 h 5795240"/>
              <a:gd name="connsiteX119-10785" fmla="*/ 11371062 w 12641071"/>
              <a:gd name="connsiteY119-10786" fmla="*/ 3256960 h 5795240"/>
              <a:gd name="connsiteX120-10787" fmla="*/ 11215953 w 12641071"/>
              <a:gd name="connsiteY120-10788" fmla="*/ 3280632 h 5795240"/>
              <a:gd name="connsiteX121-10789" fmla="*/ 11142318 w 12641071"/>
              <a:gd name="connsiteY121-10790" fmla="*/ 3276914 h 5795240"/>
              <a:gd name="connsiteX122-10791" fmla="*/ 11215952 w 12641071"/>
              <a:gd name="connsiteY122-10792" fmla="*/ 3280632 h 5795240"/>
              <a:gd name="connsiteX123-10793" fmla="*/ 11213133 w 12641071"/>
              <a:gd name="connsiteY123-10794" fmla="*/ 3281062 h 5795240"/>
              <a:gd name="connsiteX124-10795" fmla="*/ 11116921 w 12641071"/>
              <a:gd name="connsiteY124-10796" fmla="*/ 3285921 h 5795240"/>
              <a:gd name="connsiteX125-10797" fmla="*/ 11050507 w 12641071"/>
              <a:gd name="connsiteY125-10798" fmla="*/ 3289274 h 5795240"/>
              <a:gd name="connsiteX126-10799" fmla="*/ 11006292 w 12641071"/>
              <a:gd name="connsiteY126-10800" fmla="*/ 3287041 h 5795240"/>
              <a:gd name="connsiteX127-10801" fmla="*/ 10937101 w 12641071"/>
              <a:gd name="connsiteY127-10802" fmla="*/ 3297601 h 5795240"/>
              <a:gd name="connsiteX128-10803" fmla="*/ 10144740 w 12641071"/>
              <a:gd name="connsiteY128-10804" fmla="*/ 4089962 h 5795240"/>
              <a:gd name="connsiteX129-10805" fmla="*/ 10130374 w 12641071"/>
              <a:gd name="connsiteY129-10806" fmla="*/ 4184101 h 5795240"/>
              <a:gd name="connsiteX130-10807" fmla="*/ 10130375 w 12641071"/>
              <a:gd name="connsiteY130-10808" fmla="*/ 4184103 h 5795240"/>
              <a:gd name="connsiteX131-10809" fmla="*/ 10130656 w 12641071"/>
              <a:gd name="connsiteY131-10810" fmla="*/ 4185950 h 5795240"/>
              <a:gd name="connsiteX132-10811" fmla="*/ 10138194 w 12641071"/>
              <a:gd name="connsiteY132-10812" fmla="*/ 4335228 h 5795240"/>
              <a:gd name="connsiteX133-10813" fmla="*/ 10137710 w 12641071"/>
              <a:gd name="connsiteY133-10814" fmla="*/ 4344822 h 5795240"/>
              <a:gd name="connsiteX134-10815" fmla="*/ 10133555 w 12641071"/>
              <a:gd name="connsiteY134-10816" fmla="*/ 4427096 h 5795240"/>
              <a:gd name="connsiteX135-10817" fmla="*/ 10129312 w 12641071"/>
              <a:gd name="connsiteY135-10818" fmla="*/ 4399289 h 5795240"/>
              <a:gd name="connsiteX136-10819" fmla="*/ 10126797 w 12641071"/>
              <a:gd name="connsiteY136-10820" fmla="*/ 4349498 h 5795240"/>
              <a:gd name="connsiteX137-10821" fmla="*/ 10126796 w 12641071"/>
              <a:gd name="connsiteY137-10822" fmla="*/ 4349498 h 5795240"/>
              <a:gd name="connsiteX138-10823" fmla="*/ 10129311 w 12641071"/>
              <a:gd name="connsiteY138-10824" fmla="*/ 4399289 h 5795240"/>
              <a:gd name="connsiteX139-10825" fmla="*/ 10133554 w 12641071"/>
              <a:gd name="connsiteY139-10826" fmla="*/ 4427096 h 5795240"/>
              <a:gd name="connsiteX140-10827" fmla="*/ 10130656 w 12641071"/>
              <a:gd name="connsiteY140-10828" fmla="*/ 4484506 h 5795240"/>
              <a:gd name="connsiteX141-10829" fmla="*/ 8678182 w 12641071"/>
              <a:gd name="connsiteY141-10830" fmla="*/ 5795240 h 5795240"/>
              <a:gd name="connsiteX142-10831" fmla="*/ 7467518 w 12641071"/>
              <a:gd name="connsiteY142-10832" fmla="*/ 5151535 h 5795240"/>
              <a:gd name="connsiteX143-10833" fmla="*/ 7419945 w 12641071"/>
              <a:gd name="connsiteY143-10834" fmla="*/ 5073228 h 5795240"/>
              <a:gd name="connsiteX144-10835" fmla="*/ 7394386 w 12641071"/>
              <a:gd name="connsiteY144-10836" fmla="*/ 5031156 h 5795240"/>
              <a:gd name="connsiteX145-10837" fmla="*/ 7367299 w 12641071"/>
              <a:gd name="connsiteY145-10838" fmla="*/ 4974928 h 5795240"/>
              <a:gd name="connsiteX146-10839" fmla="*/ 7332905 w 12641071"/>
              <a:gd name="connsiteY146-10840" fmla="*/ 4903531 h 5795240"/>
              <a:gd name="connsiteX147-10841" fmla="*/ 7320958 w 12641071"/>
              <a:gd name="connsiteY147-10842" fmla="*/ 4870887 h 5795240"/>
              <a:gd name="connsiteX148-10843" fmla="*/ 7322174 w 12641071"/>
              <a:gd name="connsiteY148-10844" fmla="*/ 4872361 h 5795240"/>
              <a:gd name="connsiteX149-10845" fmla="*/ 7362630 w 12641071"/>
              <a:gd name="connsiteY149-10846" fmla="*/ 4938954 h 5795240"/>
              <a:gd name="connsiteX150-10847" fmla="*/ 7380779 w 12641071"/>
              <a:gd name="connsiteY150-10848" fmla="*/ 4976628 h 5795240"/>
              <a:gd name="connsiteX151-10849" fmla="*/ 7391210 w 12641071"/>
              <a:gd name="connsiteY151-10850" fmla="*/ 4977944 h 5795240"/>
              <a:gd name="connsiteX152-10851" fmla="*/ 7380780 w 12641071"/>
              <a:gd name="connsiteY152-10852" fmla="*/ 4976628 h 5795240"/>
              <a:gd name="connsiteX153-10853" fmla="*/ 7362631 w 12641071"/>
              <a:gd name="connsiteY153-10854" fmla="*/ 4938954 h 5795240"/>
              <a:gd name="connsiteX154-10855" fmla="*/ 7322175 w 12641071"/>
              <a:gd name="connsiteY154-10856" fmla="*/ 4872361 h 5795240"/>
              <a:gd name="connsiteX155-10857" fmla="*/ 7320959 w 12641071"/>
              <a:gd name="connsiteY155-10858" fmla="*/ 4870887 h 5795240"/>
              <a:gd name="connsiteX156-10859" fmla="*/ 7283811 w 12641071"/>
              <a:gd name="connsiteY156-10860" fmla="*/ 4769391 h 5795240"/>
              <a:gd name="connsiteX157-10861" fmla="*/ 7272112 w 12641071"/>
              <a:gd name="connsiteY157-10862" fmla="*/ 4718630 h 5795240"/>
              <a:gd name="connsiteX158-10863" fmla="*/ 7272111 w 12641071"/>
              <a:gd name="connsiteY158-10864" fmla="*/ 4718630 h 5795240"/>
              <a:gd name="connsiteX159-10865" fmla="*/ 7283810 w 12641071"/>
              <a:gd name="connsiteY159-10866" fmla="*/ 4769391 h 5795240"/>
              <a:gd name="connsiteX160-10867" fmla="*/ 7320958 w 12641071"/>
              <a:gd name="connsiteY160-10868" fmla="*/ 4870887 h 5795240"/>
              <a:gd name="connsiteX161-10869" fmla="*/ 7223551 w 12641071"/>
              <a:gd name="connsiteY161-10870" fmla="*/ 4752829 h 5795240"/>
              <a:gd name="connsiteX162-10871" fmla="*/ 6652445 w 12641071"/>
              <a:gd name="connsiteY162-10872" fmla="*/ 4516269 h 5795240"/>
              <a:gd name="connsiteX163-10873" fmla="*/ 6200873 w 12641071"/>
              <a:gd name="connsiteY163-10874" fmla="*/ 4654206 h 5795240"/>
              <a:gd name="connsiteX164-10875" fmla="*/ 6088813 w 12641071"/>
              <a:gd name="connsiteY164-10876" fmla="*/ 4746663 h 5795240"/>
              <a:gd name="connsiteX165-10877" fmla="*/ 6043019 w 12641071"/>
              <a:gd name="connsiteY165-10878" fmla="*/ 4807902 h 5795240"/>
              <a:gd name="connsiteX166-10879" fmla="*/ 6043021 w 12641071"/>
              <a:gd name="connsiteY166-10880" fmla="*/ 4807902 h 5795240"/>
              <a:gd name="connsiteX167-10881" fmla="*/ 6023271 w 12641071"/>
              <a:gd name="connsiteY167-10882" fmla="*/ 4834312 h 5795240"/>
              <a:gd name="connsiteX168-10883" fmla="*/ 5970678 w 12641071"/>
              <a:gd name="connsiteY168-10884" fmla="*/ 4892181 h 5795240"/>
              <a:gd name="connsiteX169-10885" fmla="*/ 5982717 w 12641071"/>
              <a:gd name="connsiteY169-10886" fmla="*/ 4872361 h 5795240"/>
              <a:gd name="connsiteX170-10887" fmla="*/ 5970675 w 12641071"/>
              <a:gd name="connsiteY170-10888" fmla="*/ 4892181 h 5795240"/>
              <a:gd name="connsiteX171-10889" fmla="*/ 5935320 w 12641071"/>
              <a:gd name="connsiteY171-10890" fmla="*/ 4931081 h 5795240"/>
              <a:gd name="connsiteX172-10891" fmla="*/ 4971763 w 12641071"/>
              <a:gd name="connsiteY172-10892" fmla="*/ 5330200 h 5795240"/>
              <a:gd name="connsiteX173-10893" fmla="*/ 3716172 w 12641071"/>
              <a:gd name="connsiteY173-10894" fmla="*/ 4497938 h 5795240"/>
              <a:gd name="connsiteX174-10895" fmla="*/ 3710773 w 12641071"/>
              <a:gd name="connsiteY174-10896" fmla="*/ 4483182 h 5795240"/>
              <a:gd name="connsiteX175-10897" fmla="*/ 3710773 w 12641071"/>
              <a:gd name="connsiteY175-10898" fmla="*/ 4483181 h 5795240"/>
              <a:gd name="connsiteX176-10899" fmla="*/ 3674984 w 12641071"/>
              <a:gd name="connsiteY176-10900" fmla="*/ 4385402 h 5795240"/>
              <a:gd name="connsiteX177-10901" fmla="*/ 3670349 w 12641071"/>
              <a:gd name="connsiteY177-10902" fmla="*/ 4372742 h 5795240"/>
              <a:gd name="connsiteX178-10903" fmla="*/ 3659438 w 12641071"/>
              <a:gd name="connsiteY178-10904" fmla="*/ 4330309 h 5795240"/>
              <a:gd name="connsiteX179-10905" fmla="*/ 3672084 w 12641071"/>
              <a:gd name="connsiteY179-10906" fmla="*/ 4353606 h 5795240"/>
              <a:gd name="connsiteX180-10907" fmla="*/ 3659440 w 12641071"/>
              <a:gd name="connsiteY180-10908" fmla="*/ 4330309 h 5795240"/>
              <a:gd name="connsiteX181-10909" fmla="*/ 3613217 w 12641071"/>
              <a:gd name="connsiteY181-10910" fmla="*/ 4245153 h 5795240"/>
              <a:gd name="connsiteX182-10911" fmla="*/ 3083792 w 12641071"/>
              <a:gd name="connsiteY182-10912" fmla="*/ 3963660 h 5795240"/>
              <a:gd name="connsiteX183-10913" fmla="*/ 2835272 w 12641071"/>
              <a:gd name="connsiteY183-10914" fmla="*/ 4013833 h 5795240"/>
              <a:gd name="connsiteX184-10915" fmla="*/ 2820214 w 12641071"/>
              <a:gd name="connsiteY184-10916" fmla="*/ 4022007 h 5795240"/>
              <a:gd name="connsiteX185-10917" fmla="*/ 2820212 w 12641071"/>
              <a:gd name="connsiteY185-10918" fmla="*/ 4022008 h 5795240"/>
              <a:gd name="connsiteX186-10919" fmla="*/ 2820206 w 12641071"/>
              <a:gd name="connsiteY186-10920" fmla="*/ 4022011 h 5795240"/>
              <a:gd name="connsiteX187-10921" fmla="*/ 2813481 w 12641071"/>
              <a:gd name="connsiteY187-10922" fmla="*/ 4027041 h 5795240"/>
              <a:gd name="connsiteX188-10923" fmla="*/ 2762875 w 12641071"/>
              <a:gd name="connsiteY188-10924" fmla="*/ 4057784 h 5795240"/>
              <a:gd name="connsiteX189-10925" fmla="*/ 2762878 w 12641071"/>
              <a:gd name="connsiteY189-10926" fmla="*/ 4057784 h 5795240"/>
              <a:gd name="connsiteX190-10927" fmla="*/ 2694694 w 12641071"/>
              <a:gd name="connsiteY190-10928" fmla="*/ 4099208 h 5795240"/>
              <a:gd name="connsiteX191-10929" fmla="*/ 2726822 w 12641071"/>
              <a:gd name="connsiteY191-10930" fmla="*/ 4072700 h 5795240"/>
              <a:gd name="connsiteX192-10931" fmla="*/ 2757719 w 12641071"/>
              <a:gd name="connsiteY192-10932" fmla="*/ 4055929 h 5795240"/>
              <a:gd name="connsiteX193-10933" fmla="*/ 2757718 w 12641071"/>
              <a:gd name="connsiteY193-10934" fmla="*/ 4055928 h 5795240"/>
              <a:gd name="connsiteX194-10935" fmla="*/ 2726820 w 12641071"/>
              <a:gd name="connsiteY194-10936" fmla="*/ 4072700 h 5795240"/>
              <a:gd name="connsiteX195-10937" fmla="*/ 2694692 w 12641071"/>
              <a:gd name="connsiteY195-10938" fmla="*/ 4099208 h 5795240"/>
              <a:gd name="connsiteX196-10939" fmla="*/ 2664698 w 12641071"/>
              <a:gd name="connsiteY196-10940" fmla="*/ 4117431 h 5795240"/>
              <a:gd name="connsiteX197-10941" fmla="*/ 1804544 w 12641071"/>
              <a:gd name="connsiteY197-10942" fmla="*/ 4335229 h 5795240"/>
              <a:gd name="connsiteX198-10943" fmla="*/ 0 w 12641071"/>
              <a:gd name="connsiteY198-10944" fmla="*/ 2530685 h 5795240"/>
              <a:gd name="connsiteX199-10945" fmla="*/ 1804544 w 12641071"/>
              <a:gd name="connsiteY199-10946" fmla="*/ 726143 h 5795240"/>
              <a:gd name="connsiteX200-10947" fmla="*/ 3080549 w 12641071"/>
              <a:gd name="connsiteY200-10948" fmla="*/ 1254682 h 5795240"/>
              <a:gd name="connsiteX201-10949" fmla="*/ 3268676 w 12641071"/>
              <a:gd name="connsiteY201-10950" fmla="*/ 1461167 h 5795240"/>
              <a:gd name="connsiteX202-10951" fmla="*/ 3565826 w 12641071"/>
              <a:gd name="connsiteY202-10952" fmla="*/ 1551935 h 5795240"/>
              <a:gd name="connsiteX203-10953" fmla="*/ 4086504 w 12641071"/>
              <a:gd name="connsiteY203-10954" fmla="*/ 1127574 h 5795240"/>
              <a:gd name="connsiteX204-10955" fmla="*/ 4103078 w 12641071"/>
              <a:gd name="connsiteY204-10956" fmla="*/ 1004204 h 5795240"/>
              <a:gd name="connsiteX205-10957" fmla="*/ 5215874 w 12641071"/>
              <a:gd name="connsiteY205-10958" fmla="*/ 0 h 5795240"/>
              <a:gd name="connsiteX0-10959" fmla="*/ 5964869 w 12641071"/>
              <a:gd name="connsiteY0-10960" fmla="*/ 4795171 h 5795240"/>
              <a:gd name="connsiteX1-10961" fmla="*/ 6019264 w 12641071"/>
              <a:gd name="connsiteY1-10962" fmla="*/ 4804905 h 5795240"/>
              <a:gd name="connsiteX2-10963" fmla="*/ 6036570 w 12641071"/>
              <a:gd name="connsiteY2-10964" fmla="*/ 4807089 h 5795240"/>
              <a:gd name="connsiteX3-10965" fmla="*/ 6019265 w 12641071"/>
              <a:gd name="connsiteY3-10966" fmla="*/ 4804905 h 5795240"/>
              <a:gd name="connsiteX4-10967" fmla="*/ 5964869 w 12641071"/>
              <a:gd name="connsiteY4-10968" fmla="*/ 4795171 h 5795240"/>
              <a:gd name="connsiteX5-10969" fmla="*/ 3682364 w 12641071"/>
              <a:gd name="connsiteY5-10970" fmla="*/ 4386723 h 5795240"/>
              <a:gd name="connsiteX6-10971" fmla="*/ 3772428 w 12641071"/>
              <a:gd name="connsiteY6-10972" fmla="*/ 4402840 h 5795240"/>
              <a:gd name="connsiteX7-10973" fmla="*/ 3772428 w 12641071"/>
              <a:gd name="connsiteY7-10974" fmla="*/ 4402840 h 5795240"/>
              <a:gd name="connsiteX8-10975" fmla="*/ 3682364 w 12641071"/>
              <a:gd name="connsiteY8-10976" fmla="*/ 4386723 h 5795240"/>
              <a:gd name="connsiteX9-10977" fmla="*/ 6034389 w 12641071"/>
              <a:gd name="connsiteY9-10978" fmla="*/ 371047 h 5795240"/>
              <a:gd name="connsiteX10-10979" fmla="*/ 5912002 w 12641071"/>
              <a:gd name="connsiteY10-10980" fmla="*/ 413650 h 5795240"/>
              <a:gd name="connsiteX11-10981" fmla="*/ 5912002 w 12641071"/>
              <a:gd name="connsiteY11-10982" fmla="*/ 413650 h 5795240"/>
              <a:gd name="connsiteX12-10983" fmla="*/ 6034389 w 12641071"/>
              <a:gd name="connsiteY12-10984" fmla="*/ 371047 h 5795240"/>
              <a:gd name="connsiteX13-10985" fmla="*/ 5215874 w 12641071"/>
              <a:gd name="connsiteY13-10986" fmla="*/ 0 h 5795240"/>
              <a:gd name="connsiteX14-10987" fmla="*/ 5927386 w 12641071"/>
              <a:gd name="connsiteY14-10988" fmla="*/ 255427 h 5795240"/>
              <a:gd name="connsiteX15-10989" fmla="*/ 5974443 w 12641071"/>
              <a:gd name="connsiteY15-10990" fmla="*/ 298195 h 5795240"/>
              <a:gd name="connsiteX16-10991" fmla="*/ 5974448 w 12641071"/>
              <a:gd name="connsiteY16-10992" fmla="*/ 298200 h 5795240"/>
              <a:gd name="connsiteX17-10993" fmla="*/ 6006819 w 12641071"/>
              <a:gd name="connsiteY17-10994" fmla="*/ 327622 h 5795240"/>
              <a:gd name="connsiteX18-10995" fmla="*/ 6043427 w 12641071"/>
              <a:gd name="connsiteY18-10996" fmla="*/ 367901 h 5795240"/>
              <a:gd name="connsiteX19-10997" fmla="*/ 6043429 w 12641071"/>
              <a:gd name="connsiteY19-10998" fmla="*/ 367901 h 5795240"/>
              <a:gd name="connsiteX20-10999" fmla="*/ 6079014 w 12641071"/>
              <a:gd name="connsiteY20-11000" fmla="*/ 407056 h 5795240"/>
              <a:gd name="connsiteX21-11001" fmla="*/ 6105193 w 12641071"/>
              <a:gd name="connsiteY21-11002" fmla="*/ 442067 h 5795240"/>
              <a:gd name="connsiteX22-11003" fmla="*/ 6069206 w 12641071"/>
              <a:gd name="connsiteY22-11004" fmla="*/ 409359 h 5795240"/>
              <a:gd name="connsiteX23-11005" fmla="*/ 6105193 w 12641071"/>
              <a:gd name="connsiteY23-11006" fmla="*/ 442069 h 5795240"/>
              <a:gd name="connsiteX24-11007" fmla="*/ 6143408 w 12641071"/>
              <a:gd name="connsiteY24-11008" fmla="*/ 493169 h 5795240"/>
              <a:gd name="connsiteX25-11009" fmla="*/ 6143427 w 12641071"/>
              <a:gd name="connsiteY25-11010" fmla="*/ 493200 h 5795240"/>
              <a:gd name="connsiteX26-11011" fmla="*/ 6215965 w 12641071"/>
              <a:gd name="connsiteY26-11012" fmla="*/ 619406 h 5795240"/>
              <a:gd name="connsiteX27-11013" fmla="*/ 6234035 w 12641071"/>
              <a:gd name="connsiteY27-11014" fmla="*/ 658746 h 5795240"/>
              <a:gd name="connsiteX28-11015" fmla="*/ 6274009 w 12641071"/>
              <a:gd name="connsiteY28-11016" fmla="*/ 760197 h 5795240"/>
              <a:gd name="connsiteX29-11017" fmla="*/ 6287839 w 12641071"/>
              <a:gd name="connsiteY29-11018" fmla="*/ 801938 h 5795240"/>
              <a:gd name="connsiteX30-11019" fmla="*/ 6321546 w 12641071"/>
              <a:gd name="connsiteY30-11020" fmla="*/ 948207 h 5795240"/>
              <a:gd name="connsiteX31-11021" fmla="*/ 6321550 w 12641071"/>
              <a:gd name="connsiteY31-11022" fmla="*/ 948224 h 5795240"/>
              <a:gd name="connsiteX32-11023" fmla="*/ 6334438 w 12641071"/>
              <a:gd name="connsiteY32-11024" fmla="*/ 1118571 h 5795240"/>
              <a:gd name="connsiteX33-11025" fmla="*/ 6321550 w 12641071"/>
              <a:gd name="connsiteY33-11026" fmla="*/ 948222 h 5795240"/>
              <a:gd name="connsiteX34-11027" fmla="*/ 6321546 w 12641071"/>
              <a:gd name="connsiteY34-11028" fmla="*/ 948207 h 5795240"/>
              <a:gd name="connsiteX35-11029" fmla="*/ 6295696 w 12641071"/>
              <a:gd name="connsiteY35-11030" fmla="*/ 825653 h 5795240"/>
              <a:gd name="connsiteX36-11031" fmla="*/ 6287839 w 12641071"/>
              <a:gd name="connsiteY36-11032" fmla="*/ 801938 h 5795240"/>
              <a:gd name="connsiteX37-11033" fmla="*/ 6284151 w 12641071"/>
              <a:gd name="connsiteY37-11034" fmla="*/ 785941 h 5795240"/>
              <a:gd name="connsiteX38-11035" fmla="*/ 6274009 w 12641071"/>
              <a:gd name="connsiteY38-11036" fmla="*/ 760197 h 5795240"/>
              <a:gd name="connsiteX39-11037" fmla="*/ 6256852 w 12641071"/>
              <a:gd name="connsiteY39-11038" fmla="*/ 708420 h 5795240"/>
              <a:gd name="connsiteX40-11039" fmla="*/ 6234035 w 12641071"/>
              <a:gd name="connsiteY40-11040" fmla="*/ 658746 h 5795240"/>
              <a:gd name="connsiteX41-11041" fmla="*/ 6224136 w 12641071"/>
              <a:gd name="connsiteY41-11042" fmla="*/ 633624 h 5795240"/>
              <a:gd name="connsiteX42-11043" fmla="*/ 6215965 w 12641071"/>
              <a:gd name="connsiteY42-11044" fmla="*/ 619406 h 5795240"/>
              <a:gd name="connsiteX43-11045" fmla="*/ 6205824 w 12641071"/>
              <a:gd name="connsiteY43-11046" fmla="*/ 597325 h 5795240"/>
              <a:gd name="connsiteX44-11047" fmla="*/ 6143427 w 12641071"/>
              <a:gd name="connsiteY44-11048" fmla="*/ 493200 h 5795240"/>
              <a:gd name="connsiteX45-11049" fmla="*/ 6143408 w 12641071"/>
              <a:gd name="connsiteY45-11050" fmla="*/ 493167 h 5795240"/>
              <a:gd name="connsiteX46-11051" fmla="*/ 6105193 w 12641071"/>
              <a:gd name="connsiteY46-11052" fmla="*/ 442067 h 5795240"/>
              <a:gd name="connsiteX47-11053" fmla="*/ 6141460 w 12641071"/>
              <a:gd name="connsiteY47-11054" fmla="*/ 475027 h 5795240"/>
              <a:gd name="connsiteX48-11055" fmla="*/ 6788665 w 12641071"/>
              <a:gd name="connsiteY48-11056" fmla="*/ 707369 h 5795240"/>
              <a:gd name="connsiteX49-11057" fmla="*/ 7184710 w 12641071"/>
              <a:gd name="connsiteY49-11058" fmla="*/ 627411 h 5795240"/>
              <a:gd name="connsiteX50-11059" fmla="*/ 7264545 w 12641071"/>
              <a:gd name="connsiteY50-11060" fmla="*/ 588952 h 5795240"/>
              <a:gd name="connsiteX51-11061" fmla="*/ 7213686 w 12641071"/>
              <a:gd name="connsiteY51-11062" fmla="*/ 626983 h 5795240"/>
              <a:gd name="connsiteX52-11063" fmla="*/ 7128319 w 12641071"/>
              <a:gd name="connsiteY52-11064" fmla="*/ 705504 h 5795240"/>
              <a:gd name="connsiteX53-11065" fmla="*/ 7083110 w 12641071"/>
              <a:gd name="connsiteY53-11066" fmla="*/ 757072 h 5795240"/>
              <a:gd name="connsiteX54-11067" fmla="*/ 7083111 w 12641071"/>
              <a:gd name="connsiteY54-11068" fmla="*/ 757072 h 5795240"/>
              <a:gd name="connsiteX55-11069" fmla="*/ 7128319 w 12641071"/>
              <a:gd name="connsiteY55-11070" fmla="*/ 705506 h 5795240"/>
              <a:gd name="connsiteX56-11071" fmla="*/ 7213686 w 12641071"/>
              <a:gd name="connsiteY56-11072" fmla="*/ 626984 h 5795240"/>
              <a:gd name="connsiteX57-11073" fmla="*/ 7264545 w 12641071"/>
              <a:gd name="connsiteY57-11074" fmla="*/ 588953 h 5795240"/>
              <a:gd name="connsiteX58-11075" fmla="*/ 7273651 w 12641071"/>
              <a:gd name="connsiteY58-11076" fmla="*/ 584566 h 5795240"/>
              <a:gd name="connsiteX59-11077" fmla="*/ 7314851 w 12641071"/>
              <a:gd name="connsiteY59-11078" fmla="*/ 559537 h 5795240"/>
              <a:gd name="connsiteX60-11079" fmla="*/ 7354131 w 12641071"/>
              <a:gd name="connsiteY60-11080" fmla="*/ 565467 h 5795240"/>
              <a:gd name="connsiteX61-11081" fmla="*/ 7429608 w 12641071"/>
              <a:gd name="connsiteY61-11082" fmla="*/ 586051 h 5795240"/>
              <a:gd name="connsiteX62-11083" fmla="*/ 7429611 w 12641071"/>
              <a:gd name="connsiteY62-11084" fmla="*/ 586050 h 5795240"/>
              <a:gd name="connsiteX63-11085" fmla="*/ 7354132 w 12641071"/>
              <a:gd name="connsiteY63-11086" fmla="*/ 565465 h 5795240"/>
              <a:gd name="connsiteX64-11087" fmla="*/ 7314853 w 12641071"/>
              <a:gd name="connsiteY64-11088" fmla="*/ 559536 h 5795240"/>
              <a:gd name="connsiteX65-11089" fmla="*/ 7314851 w 12641071"/>
              <a:gd name="connsiteY65-11090" fmla="*/ 559537 h 5795240"/>
              <a:gd name="connsiteX66-11091" fmla="*/ 7314849 w 12641071"/>
              <a:gd name="connsiteY66-11092" fmla="*/ 559537 h 5795240"/>
              <a:gd name="connsiteX67-11093" fmla="*/ 7273651 w 12641071"/>
              <a:gd name="connsiteY67-11094" fmla="*/ 584565 h 5795240"/>
              <a:gd name="connsiteX68-11095" fmla="*/ 7264545 w 12641071"/>
              <a:gd name="connsiteY68-11096" fmla="*/ 588952 h 5795240"/>
              <a:gd name="connsiteX69-11097" fmla="*/ 7296407 w 12641071"/>
              <a:gd name="connsiteY69-11098" fmla="*/ 565126 h 5795240"/>
              <a:gd name="connsiteX70-11099" fmla="*/ 7307447 w 12641071"/>
              <a:gd name="connsiteY70-11100" fmla="*/ 558419 h 5795240"/>
              <a:gd name="connsiteX71-11101" fmla="*/ 7307450 w 12641071"/>
              <a:gd name="connsiteY71-11102" fmla="*/ 558419 h 5795240"/>
              <a:gd name="connsiteX72-11103" fmla="*/ 7385004 w 12641071"/>
              <a:gd name="connsiteY72-11104" fmla="*/ 511303 h 5795240"/>
              <a:gd name="connsiteX73-11105" fmla="*/ 7391626 w 12641071"/>
              <a:gd name="connsiteY73-11106" fmla="*/ 508114 h 5795240"/>
              <a:gd name="connsiteX74-11107" fmla="*/ 7391631 w 12641071"/>
              <a:gd name="connsiteY74-11108" fmla="*/ 508110 h 5795240"/>
              <a:gd name="connsiteX75-11109" fmla="*/ 7478934 w 12641071"/>
              <a:gd name="connsiteY75-11110" fmla="*/ 466053 h 5795240"/>
              <a:gd name="connsiteX76-11111" fmla="*/ 7897193 w 12641071"/>
              <a:gd name="connsiteY76-11112" fmla="*/ 381611 h 5795240"/>
              <a:gd name="connsiteX77-11113" fmla="*/ 8788216 w 12641071"/>
              <a:gd name="connsiteY77-11114" fmla="*/ 855364 h 5795240"/>
              <a:gd name="connsiteX78-11115" fmla="*/ 8832362 w 12641071"/>
              <a:gd name="connsiteY78-11116" fmla="*/ 928030 h 5795240"/>
              <a:gd name="connsiteX79-11117" fmla="*/ 8832362 w 12641071"/>
              <a:gd name="connsiteY79-11118" fmla="*/ 928033 h 5795240"/>
              <a:gd name="connsiteX80-11119" fmla="*/ 8842040 w 12641071"/>
              <a:gd name="connsiteY80-11120" fmla="*/ 943961 h 5795240"/>
              <a:gd name="connsiteX81-11121" fmla="*/ 8856144 w 12641071"/>
              <a:gd name="connsiteY81-11122" fmla="*/ 973241 h 5795240"/>
              <a:gd name="connsiteX82-11123" fmla="*/ 8856145 w 12641071"/>
              <a:gd name="connsiteY82-11124" fmla="*/ 973241 h 5795240"/>
              <a:gd name="connsiteX83-11125" fmla="*/ 8878117 w 12641071"/>
              <a:gd name="connsiteY83-11126" fmla="*/ 1018851 h 5795240"/>
              <a:gd name="connsiteX84-11127" fmla="*/ 8877719 w 12641071"/>
              <a:gd name="connsiteY84-11128" fmla="*/ 1018369 h 5795240"/>
              <a:gd name="connsiteX85-11129" fmla="*/ 8853250 w 12641071"/>
              <a:gd name="connsiteY85-11130" fmla="*/ 973288 h 5795240"/>
              <a:gd name="connsiteX86-11131" fmla="*/ 8853249 w 12641071"/>
              <a:gd name="connsiteY86-11132" fmla="*/ 973288 h 5795240"/>
              <a:gd name="connsiteX87-11133" fmla="*/ 8853248 w 12641071"/>
              <a:gd name="connsiteY87-11134" fmla="*/ 973287 h 5795240"/>
              <a:gd name="connsiteX88-11135" fmla="*/ 8849677 w 12641071"/>
              <a:gd name="connsiteY88-11136" fmla="*/ 973341 h 5795240"/>
              <a:gd name="connsiteX89-11137" fmla="*/ 8641543 w 12641071"/>
              <a:gd name="connsiteY89-11138" fmla="*/ 916577 h 5795240"/>
              <a:gd name="connsiteX90-11139" fmla="*/ 8641545 w 12641071"/>
              <a:gd name="connsiteY90-11140" fmla="*/ 916580 h 5795240"/>
              <a:gd name="connsiteX91-11141" fmla="*/ 8849676 w 12641071"/>
              <a:gd name="connsiteY91-11142" fmla="*/ 973343 h 5795240"/>
              <a:gd name="connsiteX92-11143" fmla="*/ 8853248 w 12641071"/>
              <a:gd name="connsiteY92-11144" fmla="*/ 973288 h 5795240"/>
              <a:gd name="connsiteX93-11145" fmla="*/ 8877719 w 12641071"/>
              <a:gd name="connsiteY93-11146" fmla="*/ 1018371 h 5795240"/>
              <a:gd name="connsiteX94-11147" fmla="*/ 8878116 w 12641071"/>
              <a:gd name="connsiteY94-11148" fmla="*/ 1018851 h 5795240"/>
              <a:gd name="connsiteX95-11149" fmla="*/ 8887288 w 12641071"/>
              <a:gd name="connsiteY95-11150" fmla="*/ 1037892 h 5795240"/>
              <a:gd name="connsiteX96-11151" fmla="*/ 8949899 w 12641071"/>
              <a:gd name="connsiteY96-11152" fmla="*/ 1239592 h 5795240"/>
              <a:gd name="connsiteX97-11153" fmla="*/ 8968437 w 12641071"/>
              <a:gd name="connsiteY97-11154" fmla="*/ 1423482 h 5795240"/>
              <a:gd name="connsiteX98-11155" fmla="*/ 8949899 w 12641071"/>
              <a:gd name="connsiteY98-11156" fmla="*/ 1239591 h 5795240"/>
              <a:gd name="connsiteX99-11157" fmla="*/ 8887288 w 12641071"/>
              <a:gd name="connsiteY99-11158" fmla="*/ 1037890 h 5795240"/>
              <a:gd name="connsiteX100-11159" fmla="*/ 8878116 w 12641071"/>
              <a:gd name="connsiteY100-11160" fmla="*/ 1018851 h 5795240"/>
              <a:gd name="connsiteX101-11161" fmla="*/ 8931285 w 12641071"/>
              <a:gd name="connsiteY101-11162" fmla="*/ 1083292 h 5795240"/>
              <a:gd name="connsiteX102-11163" fmla="*/ 9241478 w 12641071"/>
              <a:gd name="connsiteY102-11164" fmla="*/ 1211778 h 5795240"/>
              <a:gd name="connsiteX103-11165" fmla="*/ 9605238 w 12641071"/>
              <a:gd name="connsiteY103-11166" fmla="*/ 1018369 h 5795240"/>
              <a:gd name="connsiteX104-11167" fmla="*/ 9636247 w 12641071"/>
              <a:gd name="connsiteY104-11168" fmla="*/ 961241 h 5795240"/>
              <a:gd name="connsiteX105-11169" fmla="*/ 9641995 w 12641071"/>
              <a:gd name="connsiteY105-11170" fmla="*/ 961152 h 5795240"/>
              <a:gd name="connsiteX106-11171" fmla="*/ 9584939 w 12641071"/>
              <a:gd name="connsiteY106-11172" fmla="*/ 1079594 h 5795240"/>
              <a:gd name="connsiteX107-11173" fmla="*/ 9546257 w 12641071"/>
              <a:gd name="connsiteY107-11174" fmla="*/ 1204206 h 5795240"/>
              <a:gd name="connsiteX108-11175" fmla="*/ 9584939 w 12641071"/>
              <a:gd name="connsiteY108-11176" fmla="*/ 1079596 h 5795240"/>
              <a:gd name="connsiteX109-11177" fmla="*/ 9641995 w 12641071"/>
              <a:gd name="connsiteY109-11178" fmla="*/ 961153 h 5795240"/>
              <a:gd name="connsiteX110-11179" fmla="*/ 9653069 w 12641071"/>
              <a:gd name="connsiteY110-11180" fmla="*/ 960983 h 5795240"/>
              <a:gd name="connsiteX111-11181" fmla="*/ 9801564 w 12641071"/>
              <a:gd name="connsiteY111-11182" fmla="*/ 1196828 h 5795240"/>
              <a:gd name="connsiteX112-11183" fmla="*/ 9801566 w 12641071"/>
              <a:gd name="connsiteY112-11184" fmla="*/ 1196828 h 5795240"/>
              <a:gd name="connsiteX113-11185" fmla="*/ 9653070 w 12641071"/>
              <a:gd name="connsiteY113-11186" fmla="*/ 960982 h 5795240"/>
              <a:gd name="connsiteX114-11187" fmla="*/ 9641996 w 12641071"/>
              <a:gd name="connsiteY114-11188" fmla="*/ 961152 h 5795240"/>
              <a:gd name="connsiteX115-11189" fmla="*/ 9651917 w 12641071"/>
              <a:gd name="connsiteY115-11190" fmla="*/ 940556 h 5795240"/>
              <a:gd name="connsiteX116-11191" fmla="*/ 11050508 w 12641071"/>
              <a:gd name="connsiteY116-11192" fmla="*/ 108150 h 5795240"/>
              <a:gd name="connsiteX117-11193" fmla="*/ 12641071 w 12641071"/>
              <a:gd name="connsiteY117-11194" fmla="*/ 1698711 h 5795240"/>
              <a:gd name="connsiteX118-11195" fmla="*/ 11371062 w 12641071"/>
              <a:gd name="connsiteY118-11196" fmla="*/ 3256960 h 5795240"/>
              <a:gd name="connsiteX119-11197" fmla="*/ 11215953 w 12641071"/>
              <a:gd name="connsiteY119-11198" fmla="*/ 3280632 h 5795240"/>
              <a:gd name="connsiteX120-11199" fmla="*/ 11142318 w 12641071"/>
              <a:gd name="connsiteY120-11200" fmla="*/ 3276914 h 5795240"/>
              <a:gd name="connsiteX121-11201" fmla="*/ 11215952 w 12641071"/>
              <a:gd name="connsiteY121-11202" fmla="*/ 3280632 h 5795240"/>
              <a:gd name="connsiteX122-11203" fmla="*/ 11213133 w 12641071"/>
              <a:gd name="connsiteY122-11204" fmla="*/ 3281062 h 5795240"/>
              <a:gd name="connsiteX123-11205" fmla="*/ 11116921 w 12641071"/>
              <a:gd name="connsiteY123-11206" fmla="*/ 3285921 h 5795240"/>
              <a:gd name="connsiteX124-11207" fmla="*/ 11050507 w 12641071"/>
              <a:gd name="connsiteY124-11208" fmla="*/ 3289274 h 5795240"/>
              <a:gd name="connsiteX125-11209" fmla="*/ 11006292 w 12641071"/>
              <a:gd name="connsiteY125-11210" fmla="*/ 3287041 h 5795240"/>
              <a:gd name="connsiteX126-11211" fmla="*/ 10937101 w 12641071"/>
              <a:gd name="connsiteY126-11212" fmla="*/ 3297601 h 5795240"/>
              <a:gd name="connsiteX127-11213" fmla="*/ 10144740 w 12641071"/>
              <a:gd name="connsiteY127-11214" fmla="*/ 4089962 h 5795240"/>
              <a:gd name="connsiteX128-11215" fmla="*/ 10130374 w 12641071"/>
              <a:gd name="connsiteY128-11216" fmla="*/ 4184101 h 5795240"/>
              <a:gd name="connsiteX129-11217" fmla="*/ 10130375 w 12641071"/>
              <a:gd name="connsiteY129-11218" fmla="*/ 4184103 h 5795240"/>
              <a:gd name="connsiteX130-11219" fmla="*/ 10130656 w 12641071"/>
              <a:gd name="connsiteY130-11220" fmla="*/ 4185950 h 5795240"/>
              <a:gd name="connsiteX131-11221" fmla="*/ 10138194 w 12641071"/>
              <a:gd name="connsiteY131-11222" fmla="*/ 4335228 h 5795240"/>
              <a:gd name="connsiteX132-11223" fmla="*/ 10137710 w 12641071"/>
              <a:gd name="connsiteY132-11224" fmla="*/ 4344822 h 5795240"/>
              <a:gd name="connsiteX133-11225" fmla="*/ 10133555 w 12641071"/>
              <a:gd name="connsiteY133-11226" fmla="*/ 4427096 h 5795240"/>
              <a:gd name="connsiteX134-11227" fmla="*/ 10129312 w 12641071"/>
              <a:gd name="connsiteY134-11228" fmla="*/ 4399289 h 5795240"/>
              <a:gd name="connsiteX135-11229" fmla="*/ 10126797 w 12641071"/>
              <a:gd name="connsiteY135-11230" fmla="*/ 4349498 h 5795240"/>
              <a:gd name="connsiteX136-11231" fmla="*/ 10126796 w 12641071"/>
              <a:gd name="connsiteY136-11232" fmla="*/ 4349498 h 5795240"/>
              <a:gd name="connsiteX137-11233" fmla="*/ 10129311 w 12641071"/>
              <a:gd name="connsiteY137-11234" fmla="*/ 4399289 h 5795240"/>
              <a:gd name="connsiteX138-11235" fmla="*/ 10133554 w 12641071"/>
              <a:gd name="connsiteY138-11236" fmla="*/ 4427096 h 5795240"/>
              <a:gd name="connsiteX139-11237" fmla="*/ 10130656 w 12641071"/>
              <a:gd name="connsiteY139-11238" fmla="*/ 4484506 h 5795240"/>
              <a:gd name="connsiteX140-11239" fmla="*/ 8678182 w 12641071"/>
              <a:gd name="connsiteY140-11240" fmla="*/ 5795240 h 5795240"/>
              <a:gd name="connsiteX141-11241" fmla="*/ 7467518 w 12641071"/>
              <a:gd name="connsiteY141-11242" fmla="*/ 5151535 h 5795240"/>
              <a:gd name="connsiteX142-11243" fmla="*/ 7419945 w 12641071"/>
              <a:gd name="connsiteY142-11244" fmla="*/ 5073228 h 5795240"/>
              <a:gd name="connsiteX143-11245" fmla="*/ 7394386 w 12641071"/>
              <a:gd name="connsiteY143-11246" fmla="*/ 5031156 h 5795240"/>
              <a:gd name="connsiteX144-11247" fmla="*/ 7367299 w 12641071"/>
              <a:gd name="connsiteY144-11248" fmla="*/ 4974928 h 5795240"/>
              <a:gd name="connsiteX145-11249" fmla="*/ 7332905 w 12641071"/>
              <a:gd name="connsiteY145-11250" fmla="*/ 4903531 h 5795240"/>
              <a:gd name="connsiteX146-11251" fmla="*/ 7320958 w 12641071"/>
              <a:gd name="connsiteY146-11252" fmla="*/ 4870887 h 5795240"/>
              <a:gd name="connsiteX147-11253" fmla="*/ 7322174 w 12641071"/>
              <a:gd name="connsiteY147-11254" fmla="*/ 4872361 h 5795240"/>
              <a:gd name="connsiteX148-11255" fmla="*/ 7362630 w 12641071"/>
              <a:gd name="connsiteY148-11256" fmla="*/ 4938954 h 5795240"/>
              <a:gd name="connsiteX149-11257" fmla="*/ 7380779 w 12641071"/>
              <a:gd name="connsiteY149-11258" fmla="*/ 4976628 h 5795240"/>
              <a:gd name="connsiteX150-11259" fmla="*/ 7391210 w 12641071"/>
              <a:gd name="connsiteY150-11260" fmla="*/ 4977944 h 5795240"/>
              <a:gd name="connsiteX151-11261" fmla="*/ 7380780 w 12641071"/>
              <a:gd name="connsiteY151-11262" fmla="*/ 4976628 h 5795240"/>
              <a:gd name="connsiteX152-11263" fmla="*/ 7362631 w 12641071"/>
              <a:gd name="connsiteY152-11264" fmla="*/ 4938954 h 5795240"/>
              <a:gd name="connsiteX153-11265" fmla="*/ 7322175 w 12641071"/>
              <a:gd name="connsiteY153-11266" fmla="*/ 4872361 h 5795240"/>
              <a:gd name="connsiteX154-11267" fmla="*/ 7320959 w 12641071"/>
              <a:gd name="connsiteY154-11268" fmla="*/ 4870887 h 5795240"/>
              <a:gd name="connsiteX155-11269" fmla="*/ 7283811 w 12641071"/>
              <a:gd name="connsiteY155-11270" fmla="*/ 4769391 h 5795240"/>
              <a:gd name="connsiteX156-11271" fmla="*/ 7272112 w 12641071"/>
              <a:gd name="connsiteY156-11272" fmla="*/ 4718630 h 5795240"/>
              <a:gd name="connsiteX157-11273" fmla="*/ 7272111 w 12641071"/>
              <a:gd name="connsiteY157-11274" fmla="*/ 4718630 h 5795240"/>
              <a:gd name="connsiteX158-11275" fmla="*/ 7283810 w 12641071"/>
              <a:gd name="connsiteY158-11276" fmla="*/ 4769391 h 5795240"/>
              <a:gd name="connsiteX159-11277" fmla="*/ 7320958 w 12641071"/>
              <a:gd name="connsiteY159-11278" fmla="*/ 4870887 h 5795240"/>
              <a:gd name="connsiteX160-11279" fmla="*/ 7223551 w 12641071"/>
              <a:gd name="connsiteY160-11280" fmla="*/ 4752829 h 5795240"/>
              <a:gd name="connsiteX161-11281" fmla="*/ 6652445 w 12641071"/>
              <a:gd name="connsiteY161-11282" fmla="*/ 4516269 h 5795240"/>
              <a:gd name="connsiteX162-11283" fmla="*/ 6200873 w 12641071"/>
              <a:gd name="connsiteY162-11284" fmla="*/ 4654206 h 5795240"/>
              <a:gd name="connsiteX163-11285" fmla="*/ 6088813 w 12641071"/>
              <a:gd name="connsiteY163-11286" fmla="*/ 4746663 h 5795240"/>
              <a:gd name="connsiteX164-11287" fmla="*/ 6043019 w 12641071"/>
              <a:gd name="connsiteY164-11288" fmla="*/ 4807902 h 5795240"/>
              <a:gd name="connsiteX165-11289" fmla="*/ 6043021 w 12641071"/>
              <a:gd name="connsiteY165-11290" fmla="*/ 4807902 h 5795240"/>
              <a:gd name="connsiteX166-11291" fmla="*/ 6023271 w 12641071"/>
              <a:gd name="connsiteY166-11292" fmla="*/ 4834312 h 5795240"/>
              <a:gd name="connsiteX167-11293" fmla="*/ 5970678 w 12641071"/>
              <a:gd name="connsiteY167-11294" fmla="*/ 4892181 h 5795240"/>
              <a:gd name="connsiteX168-11295" fmla="*/ 5982717 w 12641071"/>
              <a:gd name="connsiteY168-11296" fmla="*/ 4872361 h 5795240"/>
              <a:gd name="connsiteX169-11297" fmla="*/ 5970675 w 12641071"/>
              <a:gd name="connsiteY169-11298" fmla="*/ 4892181 h 5795240"/>
              <a:gd name="connsiteX170-11299" fmla="*/ 5935320 w 12641071"/>
              <a:gd name="connsiteY170-11300" fmla="*/ 4931081 h 5795240"/>
              <a:gd name="connsiteX171-11301" fmla="*/ 4971763 w 12641071"/>
              <a:gd name="connsiteY171-11302" fmla="*/ 5330200 h 5795240"/>
              <a:gd name="connsiteX172-11303" fmla="*/ 3716172 w 12641071"/>
              <a:gd name="connsiteY172-11304" fmla="*/ 4497938 h 5795240"/>
              <a:gd name="connsiteX173-11305" fmla="*/ 3710773 w 12641071"/>
              <a:gd name="connsiteY173-11306" fmla="*/ 4483182 h 5795240"/>
              <a:gd name="connsiteX174-11307" fmla="*/ 3710773 w 12641071"/>
              <a:gd name="connsiteY174-11308" fmla="*/ 4483181 h 5795240"/>
              <a:gd name="connsiteX175-11309" fmla="*/ 3674984 w 12641071"/>
              <a:gd name="connsiteY175-11310" fmla="*/ 4385402 h 5795240"/>
              <a:gd name="connsiteX176-11311" fmla="*/ 3670349 w 12641071"/>
              <a:gd name="connsiteY176-11312" fmla="*/ 4372742 h 5795240"/>
              <a:gd name="connsiteX177-11313" fmla="*/ 3659438 w 12641071"/>
              <a:gd name="connsiteY177-11314" fmla="*/ 4330309 h 5795240"/>
              <a:gd name="connsiteX178-11315" fmla="*/ 3672084 w 12641071"/>
              <a:gd name="connsiteY178-11316" fmla="*/ 4353606 h 5795240"/>
              <a:gd name="connsiteX179-11317" fmla="*/ 3659440 w 12641071"/>
              <a:gd name="connsiteY179-11318" fmla="*/ 4330309 h 5795240"/>
              <a:gd name="connsiteX180-11319" fmla="*/ 3613217 w 12641071"/>
              <a:gd name="connsiteY180-11320" fmla="*/ 4245153 h 5795240"/>
              <a:gd name="connsiteX181-11321" fmla="*/ 3083792 w 12641071"/>
              <a:gd name="connsiteY181-11322" fmla="*/ 3963660 h 5795240"/>
              <a:gd name="connsiteX182-11323" fmla="*/ 2835272 w 12641071"/>
              <a:gd name="connsiteY182-11324" fmla="*/ 4013833 h 5795240"/>
              <a:gd name="connsiteX183-11325" fmla="*/ 2820214 w 12641071"/>
              <a:gd name="connsiteY183-11326" fmla="*/ 4022007 h 5795240"/>
              <a:gd name="connsiteX184-11327" fmla="*/ 2820212 w 12641071"/>
              <a:gd name="connsiteY184-11328" fmla="*/ 4022008 h 5795240"/>
              <a:gd name="connsiteX185-11329" fmla="*/ 2820206 w 12641071"/>
              <a:gd name="connsiteY185-11330" fmla="*/ 4022011 h 5795240"/>
              <a:gd name="connsiteX186-11331" fmla="*/ 2813481 w 12641071"/>
              <a:gd name="connsiteY186-11332" fmla="*/ 4027041 h 5795240"/>
              <a:gd name="connsiteX187-11333" fmla="*/ 2762875 w 12641071"/>
              <a:gd name="connsiteY187-11334" fmla="*/ 4057784 h 5795240"/>
              <a:gd name="connsiteX188-11335" fmla="*/ 2762878 w 12641071"/>
              <a:gd name="connsiteY188-11336" fmla="*/ 4057784 h 5795240"/>
              <a:gd name="connsiteX189-11337" fmla="*/ 2694694 w 12641071"/>
              <a:gd name="connsiteY189-11338" fmla="*/ 4099208 h 5795240"/>
              <a:gd name="connsiteX190-11339" fmla="*/ 2726822 w 12641071"/>
              <a:gd name="connsiteY190-11340" fmla="*/ 4072700 h 5795240"/>
              <a:gd name="connsiteX191-11341" fmla="*/ 2757719 w 12641071"/>
              <a:gd name="connsiteY191-11342" fmla="*/ 4055929 h 5795240"/>
              <a:gd name="connsiteX192-11343" fmla="*/ 2757718 w 12641071"/>
              <a:gd name="connsiteY192-11344" fmla="*/ 4055928 h 5795240"/>
              <a:gd name="connsiteX193-11345" fmla="*/ 2726820 w 12641071"/>
              <a:gd name="connsiteY193-11346" fmla="*/ 4072700 h 5795240"/>
              <a:gd name="connsiteX194-11347" fmla="*/ 2694692 w 12641071"/>
              <a:gd name="connsiteY194-11348" fmla="*/ 4099208 h 5795240"/>
              <a:gd name="connsiteX195-11349" fmla="*/ 2664698 w 12641071"/>
              <a:gd name="connsiteY195-11350" fmla="*/ 4117431 h 5795240"/>
              <a:gd name="connsiteX196-11351" fmla="*/ 1804544 w 12641071"/>
              <a:gd name="connsiteY196-11352" fmla="*/ 4335229 h 5795240"/>
              <a:gd name="connsiteX197-11353" fmla="*/ 0 w 12641071"/>
              <a:gd name="connsiteY197-11354" fmla="*/ 2530685 h 5795240"/>
              <a:gd name="connsiteX198-11355" fmla="*/ 1804544 w 12641071"/>
              <a:gd name="connsiteY198-11356" fmla="*/ 726143 h 5795240"/>
              <a:gd name="connsiteX199-11357" fmla="*/ 3080549 w 12641071"/>
              <a:gd name="connsiteY199-11358" fmla="*/ 1254682 h 5795240"/>
              <a:gd name="connsiteX200-11359" fmla="*/ 3268676 w 12641071"/>
              <a:gd name="connsiteY200-11360" fmla="*/ 1461167 h 5795240"/>
              <a:gd name="connsiteX201-11361" fmla="*/ 3565826 w 12641071"/>
              <a:gd name="connsiteY201-11362" fmla="*/ 1551935 h 5795240"/>
              <a:gd name="connsiteX202-11363" fmla="*/ 4086504 w 12641071"/>
              <a:gd name="connsiteY202-11364" fmla="*/ 1127574 h 5795240"/>
              <a:gd name="connsiteX203-11365" fmla="*/ 4103078 w 12641071"/>
              <a:gd name="connsiteY203-11366" fmla="*/ 1004204 h 5795240"/>
              <a:gd name="connsiteX204-11367" fmla="*/ 5215874 w 12641071"/>
              <a:gd name="connsiteY204-11368" fmla="*/ 0 h 5795240"/>
              <a:gd name="connsiteX0-11369" fmla="*/ 5964869 w 12641071"/>
              <a:gd name="connsiteY0-11370" fmla="*/ 4795171 h 5795240"/>
              <a:gd name="connsiteX1-11371" fmla="*/ 6019264 w 12641071"/>
              <a:gd name="connsiteY1-11372" fmla="*/ 4804905 h 5795240"/>
              <a:gd name="connsiteX2-11373" fmla="*/ 6036570 w 12641071"/>
              <a:gd name="connsiteY2-11374" fmla="*/ 4807089 h 5795240"/>
              <a:gd name="connsiteX3-11375" fmla="*/ 6019265 w 12641071"/>
              <a:gd name="connsiteY3-11376" fmla="*/ 4804905 h 5795240"/>
              <a:gd name="connsiteX4-11377" fmla="*/ 5964869 w 12641071"/>
              <a:gd name="connsiteY4-11378" fmla="*/ 4795171 h 5795240"/>
              <a:gd name="connsiteX5-11379" fmla="*/ 3682364 w 12641071"/>
              <a:gd name="connsiteY5-11380" fmla="*/ 4386723 h 5795240"/>
              <a:gd name="connsiteX6-11381" fmla="*/ 3772428 w 12641071"/>
              <a:gd name="connsiteY6-11382" fmla="*/ 4402840 h 5795240"/>
              <a:gd name="connsiteX7-11383" fmla="*/ 3772428 w 12641071"/>
              <a:gd name="connsiteY7-11384" fmla="*/ 4402840 h 5795240"/>
              <a:gd name="connsiteX8-11385" fmla="*/ 3682364 w 12641071"/>
              <a:gd name="connsiteY8-11386" fmla="*/ 4386723 h 5795240"/>
              <a:gd name="connsiteX9-11387" fmla="*/ 6034389 w 12641071"/>
              <a:gd name="connsiteY9-11388" fmla="*/ 371047 h 5795240"/>
              <a:gd name="connsiteX10-11389" fmla="*/ 5912002 w 12641071"/>
              <a:gd name="connsiteY10-11390" fmla="*/ 413650 h 5795240"/>
              <a:gd name="connsiteX11-11391" fmla="*/ 5912002 w 12641071"/>
              <a:gd name="connsiteY11-11392" fmla="*/ 413650 h 5795240"/>
              <a:gd name="connsiteX12-11393" fmla="*/ 6034389 w 12641071"/>
              <a:gd name="connsiteY12-11394" fmla="*/ 371047 h 5795240"/>
              <a:gd name="connsiteX13-11395" fmla="*/ 5215874 w 12641071"/>
              <a:gd name="connsiteY13-11396" fmla="*/ 0 h 5795240"/>
              <a:gd name="connsiteX14-11397" fmla="*/ 5927386 w 12641071"/>
              <a:gd name="connsiteY14-11398" fmla="*/ 255427 h 5795240"/>
              <a:gd name="connsiteX15-11399" fmla="*/ 5974443 w 12641071"/>
              <a:gd name="connsiteY15-11400" fmla="*/ 298195 h 5795240"/>
              <a:gd name="connsiteX16-11401" fmla="*/ 5974448 w 12641071"/>
              <a:gd name="connsiteY16-11402" fmla="*/ 298200 h 5795240"/>
              <a:gd name="connsiteX17-11403" fmla="*/ 6006819 w 12641071"/>
              <a:gd name="connsiteY17-11404" fmla="*/ 327622 h 5795240"/>
              <a:gd name="connsiteX18-11405" fmla="*/ 6043427 w 12641071"/>
              <a:gd name="connsiteY18-11406" fmla="*/ 367901 h 5795240"/>
              <a:gd name="connsiteX19-11407" fmla="*/ 6043429 w 12641071"/>
              <a:gd name="connsiteY19-11408" fmla="*/ 367901 h 5795240"/>
              <a:gd name="connsiteX20-11409" fmla="*/ 6079014 w 12641071"/>
              <a:gd name="connsiteY20-11410" fmla="*/ 407056 h 5795240"/>
              <a:gd name="connsiteX21-11411" fmla="*/ 6105193 w 12641071"/>
              <a:gd name="connsiteY21-11412" fmla="*/ 442067 h 5795240"/>
              <a:gd name="connsiteX22-11413" fmla="*/ 6069206 w 12641071"/>
              <a:gd name="connsiteY22-11414" fmla="*/ 409359 h 5795240"/>
              <a:gd name="connsiteX23-11415" fmla="*/ 6105193 w 12641071"/>
              <a:gd name="connsiteY23-11416" fmla="*/ 442069 h 5795240"/>
              <a:gd name="connsiteX24-11417" fmla="*/ 6143408 w 12641071"/>
              <a:gd name="connsiteY24-11418" fmla="*/ 493169 h 5795240"/>
              <a:gd name="connsiteX25-11419" fmla="*/ 6143427 w 12641071"/>
              <a:gd name="connsiteY25-11420" fmla="*/ 493200 h 5795240"/>
              <a:gd name="connsiteX26-11421" fmla="*/ 6215965 w 12641071"/>
              <a:gd name="connsiteY26-11422" fmla="*/ 619406 h 5795240"/>
              <a:gd name="connsiteX27-11423" fmla="*/ 6234035 w 12641071"/>
              <a:gd name="connsiteY27-11424" fmla="*/ 658746 h 5795240"/>
              <a:gd name="connsiteX28-11425" fmla="*/ 6274009 w 12641071"/>
              <a:gd name="connsiteY28-11426" fmla="*/ 760197 h 5795240"/>
              <a:gd name="connsiteX29-11427" fmla="*/ 6287839 w 12641071"/>
              <a:gd name="connsiteY29-11428" fmla="*/ 801938 h 5795240"/>
              <a:gd name="connsiteX30-11429" fmla="*/ 6321546 w 12641071"/>
              <a:gd name="connsiteY30-11430" fmla="*/ 948207 h 5795240"/>
              <a:gd name="connsiteX31-11431" fmla="*/ 6321550 w 12641071"/>
              <a:gd name="connsiteY31-11432" fmla="*/ 948224 h 5795240"/>
              <a:gd name="connsiteX32-11433" fmla="*/ 6334438 w 12641071"/>
              <a:gd name="connsiteY32-11434" fmla="*/ 1118571 h 5795240"/>
              <a:gd name="connsiteX33-11435" fmla="*/ 6321550 w 12641071"/>
              <a:gd name="connsiteY33-11436" fmla="*/ 948222 h 5795240"/>
              <a:gd name="connsiteX34-11437" fmla="*/ 6295696 w 12641071"/>
              <a:gd name="connsiteY34-11438" fmla="*/ 825653 h 5795240"/>
              <a:gd name="connsiteX35-11439" fmla="*/ 6287839 w 12641071"/>
              <a:gd name="connsiteY35-11440" fmla="*/ 801938 h 5795240"/>
              <a:gd name="connsiteX36-11441" fmla="*/ 6284151 w 12641071"/>
              <a:gd name="connsiteY36-11442" fmla="*/ 785941 h 5795240"/>
              <a:gd name="connsiteX37-11443" fmla="*/ 6274009 w 12641071"/>
              <a:gd name="connsiteY37-11444" fmla="*/ 760197 h 5795240"/>
              <a:gd name="connsiteX38-11445" fmla="*/ 6256852 w 12641071"/>
              <a:gd name="connsiteY38-11446" fmla="*/ 708420 h 5795240"/>
              <a:gd name="connsiteX39-11447" fmla="*/ 6234035 w 12641071"/>
              <a:gd name="connsiteY39-11448" fmla="*/ 658746 h 5795240"/>
              <a:gd name="connsiteX40-11449" fmla="*/ 6224136 w 12641071"/>
              <a:gd name="connsiteY40-11450" fmla="*/ 633624 h 5795240"/>
              <a:gd name="connsiteX41-11451" fmla="*/ 6215965 w 12641071"/>
              <a:gd name="connsiteY41-11452" fmla="*/ 619406 h 5795240"/>
              <a:gd name="connsiteX42-11453" fmla="*/ 6205824 w 12641071"/>
              <a:gd name="connsiteY42-11454" fmla="*/ 597325 h 5795240"/>
              <a:gd name="connsiteX43-11455" fmla="*/ 6143427 w 12641071"/>
              <a:gd name="connsiteY43-11456" fmla="*/ 493200 h 5795240"/>
              <a:gd name="connsiteX44-11457" fmla="*/ 6143408 w 12641071"/>
              <a:gd name="connsiteY44-11458" fmla="*/ 493167 h 5795240"/>
              <a:gd name="connsiteX45-11459" fmla="*/ 6105193 w 12641071"/>
              <a:gd name="connsiteY45-11460" fmla="*/ 442067 h 5795240"/>
              <a:gd name="connsiteX46-11461" fmla="*/ 6141460 w 12641071"/>
              <a:gd name="connsiteY46-11462" fmla="*/ 475027 h 5795240"/>
              <a:gd name="connsiteX47-11463" fmla="*/ 6788665 w 12641071"/>
              <a:gd name="connsiteY47-11464" fmla="*/ 707369 h 5795240"/>
              <a:gd name="connsiteX48-11465" fmla="*/ 7184710 w 12641071"/>
              <a:gd name="connsiteY48-11466" fmla="*/ 627411 h 5795240"/>
              <a:gd name="connsiteX49-11467" fmla="*/ 7264545 w 12641071"/>
              <a:gd name="connsiteY49-11468" fmla="*/ 588952 h 5795240"/>
              <a:gd name="connsiteX50-11469" fmla="*/ 7213686 w 12641071"/>
              <a:gd name="connsiteY50-11470" fmla="*/ 626983 h 5795240"/>
              <a:gd name="connsiteX51-11471" fmla="*/ 7128319 w 12641071"/>
              <a:gd name="connsiteY51-11472" fmla="*/ 705504 h 5795240"/>
              <a:gd name="connsiteX52-11473" fmla="*/ 7083110 w 12641071"/>
              <a:gd name="connsiteY52-11474" fmla="*/ 757072 h 5795240"/>
              <a:gd name="connsiteX53-11475" fmla="*/ 7083111 w 12641071"/>
              <a:gd name="connsiteY53-11476" fmla="*/ 757072 h 5795240"/>
              <a:gd name="connsiteX54-11477" fmla="*/ 7128319 w 12641071"/>
              <a:gd name="connsiteY54-11478" fmla="*/ 705506 h 5795240"/>
              <a:gd name="connsiteX55-11479" fmla="*/ 7213686 w 12641071"/>
              <a:gd name="connsiteY55-11480" fmla="*/ 626984 h 5795240"/>
              <a:gd name="connsiteX56-11481" fmla="*/ 7264545 w 12641071"/>
              <a:gd name="connsiteY56-11482" fmla="*/ 588953 h 5795240"/>
              <a:gd name="connsiteX57-11483" fmla="*/ 7273651 w 12641071"/>
              <a:gd name="connsiteY57-11484" fmla="*/ 584566 h 5795240"/>
              <a:gd name="connsiteX58-11485" fmla="*/ 7314851 w 12641071"/>
              <a:gd name="connsiteY58-11486" fmla="*/ 559537 h 5795240"/>
              <a:gd name="connsiteX59-11487" fmla="*/ 7354131 w 12641071"/>
              <a:gd name="connsiteY59-11488" fmla="*/ 565467 h 5795240"/>
              <a:gd name="connsiteX60-11489" fmla="*/ 7429608 w 12641071"/>
              <a:gd name="connsiteY60-11490" fmla="*/ 586051 h 5795240"/>
              <a:gd name="connsiteX61-11491" fmla="*/ 7429611 w 12641071"/>
              <a:gd name="connsiteY61-11492" fmla="*/ 586050 h 5795240"/>
              <a:gd name="connsiteX62-11493" fmla="*/ 7354132 w 12641071"/>
              <a:gd name="connsiteY62-11494" fmla="*/ 565465 h 5795240"/>
              <a:gd name="connsiteX63-11495" fmla="*/ 7314853 w 12641071"/>
              <a:gd name="connsiteY63-11496" fmla="*/ 559536 h 5795240"/>
              <a:gd name="connsiteX64-11497" fmla="*/ 7314851 w 12641071"/>
              <a:gd name="connsiteY64-11498" fmla="*/ 559537 h 5795240"/>
              <a:gd name="connsiteX65-11499" fmla="*/ 7314849 w 12641071"/>
              <a:gd name="connsiteY65-11500" fmla="*/ 559537 h 5795240"/>
              <a:gd name="connsiteX66-11501" fmla="*/ 7273651 w 12641071"/>
              <a:gd name="connsiteY66-11502" fmla="*/ 584565 h 5795240"/>
              <a:gd name="connsiteX67-11503" fmla="*/ 7264545 w 12641071"/>
              <a:gd name="connsiteY67-11504" fmla="*/ 588952 h 5795240"/>
              <a:gd name="connsiteX68-11505" fmla="*/ 7296407 w 12641071"/>
              <a:gd name="connsiteY68-11506" fmla="*/ 565126 h 5795240"/>
              <a:gd name="connsiteX69-11507" fmla="*/ 7307447 w 12641071"/>
              <a:gd name="connsiteY69-11508" fmla="*/ 558419 h 5795240"/>
              <a:gd name="connsiteX70-11509" fmla="*/ 7307450 w 12641071"/>
              <a:gd name="connsiteY70-11510" fmla="*/ 558419 h 5795240"/>
              <a:gd name="connsiteX71-11511" fmla="*/ 7385004 w 12641071"/>
              <a:gd name="connsiteY71-11512" fmla="*/ 511303 h 5795240"/>
              <a:gd name="connsiteX72-11513" fmla="*/ 7391626 w 12641071"/>
              <a:gd name="connsiteY72-11514" fmla="*/ 508114 h 5795240"/>
              <a:gd name="connsiteX73-11515" fmla="*/ 7391631 w 12641071"/>
              <a:gd name="connsiteY73-11516" fmla="*/ 508110 h 5795240"/>
              <a:gd name="connsiteX74-11517" fmla="*/ 7478934 w 12641071"/>
              <a:gd name="connsiteY74-11518" fmla="*/ 466053 h 5795240"/>
              <a:gd name="connsiteX75-11519" fmla="*/ 7897193 w 12641071"/>
              <a:gd name="connsiteY75-11520" fmla="*/ 381611 h 5795240"/>
              <a:gd name="connsiteX76-11521" fmla="*/ 8788216 w 12641071"/>
              <a:gd name="connsiteY76-11522" fmla="*/ 855364 h 5795240"/>
              <a:gd name="connsiteX77-11523" fmla="*/ 8832362 w 12641071"/>
              <a:gd name="connsiteY77-11524" fmla="*/ 928030 h 5795240"/>
              <a:gd name="connsiteX78-11525" fmla="*/ 8832362 w 12641071"/>
              <a:gd name="connsiteY78-11526" fmla="*/ 928033 h 5795240"/>
              <a:gd name="connsiteX79-11527" fmla="*/ 8842040 w 12641071"/>
              <a:gd name="connsiteY79-11528" fmla="*/ 943961 h 5795240"/>
              <a:gd name="connsiteX80-11529" fmla="*/ 8856144 w 12641071"/>
              <a:gd name="connsiteY80-11530" fmla="*/ 973241 h 5795240"/>
              <a:gd name="connsiteX81-11531" fmla="*/ 8856145 w 12641071"/>
              <a:gd name="connsiteY81-11532" fmla="*/ 973241 h 5795240"/>
              <a:gd name="connsiteX82-11533" fmla="*/ 8878117 w 12641071"/>
              <a:gd name="connsiteY82-11534" fmla="*/ 1018851 h 5795240"/>
              <a:gd name="connsiteX83-11535" fmla="*/ 8877719 w 12641071"/>
              <a:gd name="connsiteY83-11536" fmla="*/ 1018369 h 5795240"/>
              <a:gd name="connsiteX84-11537" fmla="*/ 8853250 w 12641071"/>
              <a:gd name="connsiteY84-11538" fmla="*/ 973288 h 5795240"/>
              <a:gd name="connsiteX85-11539" fmla="*/ 8853249 w 12641071"/>
              <a:gd name="connsiteY85-11540" fmla="*/ 973288 h 5795240"/>
              <a:gd name="connsiteX86-11541" fmla="*/ 8853248 w 12641071"/>
              <a:gd name="connsiteY86-11542" fmla="*/ 973287 h 5795240"/>
              <a:gd name="connsiteX87-11543" fmla="*/ 8849677 w 12641071"/>
              <a:gd name="connsiteY87-11544" fmla="*/ 973341 h 5795240"/>
              <a:gd name="connsiteX88-11545" fmla="*/ 8641543 w 12641071"/>
              <a:gd name="connsiteY88-11546" fmla="*/ 916577 h 5795240"/>
              <a:gd name="connsiteX89-11547" fmla="*/ 8641545 w 12641071"/>
              <a:gd name="connsiteY89-11548" fmla="*/ 916580 h 5795240"/>
              <a:gd name="connsiteX90-11549" fmla="*/ 8849676 w 12641071"/>
              <a:gd name="connsiteY90-11550" fmla="*/ 973343 h 5795240"/>
              <a:gd name="connsiteX91-11551" fmla="*/ 8853248 w 12641071"/>
              <a:gd name="connsiteY91-11552" fmla="*/ 973288 h 5795240"/>
              <a:gd name="connsiteX92-11553" fmla="*/ 8877719 w 12641071"/>
              <a:gd name="connsiteY92-11554" fmla="*/ 1018371 h 5795240"/>
              <a:gd name="connsiteX93-11555" fmla="*/ 8878116 w 12641071"/>
              <a:gd name="connsiteY93-11556" fmla="*/ 1018851 h 5795240"/>
              <a:gd name="connsiteX94-11557" fmla="*/ 8887288 w 12641071"/>
              <a:gd name="connsiteY94-11558" fmla="*/ 1037892 h 5795240"/>
              <a:gd name="connsiteX95-11559" fmla="*/ 8949899 w 12641071"/>
              <a:gd name="connsiteY95-11560" fmla="*/ 1239592 h 5795240"/>
              <a:gd name="connsiteX96-11561" fmla="*/ 8968437 w 12641071"/>
              <a:gd name="connsiteY96-11562" fmla="*/ 1423482 h 5795240"/>
              <a:gd name="connsiteX97-11563" fmla="*/ 8949899 w 12641071"/>
              <a:gd name="connsiteY97-11564" fmla="*/ 1239591 h 5795240"/>
              <a:gd name="connsiteX98-11565" fmla="*/ 8887288 w 12641071"/>
              <a:gd name="connsiteY98-11566" fmla="*/ 1037890 h 5795240"/>
              <a:gd name="connsiteX99-11567" fmla="*/ 8878116 w 12641071"/>
              <a:gd name="connsiteY99-11568" fmla="*/ 1018851 h 5795240"/>
              <a:gd name="connsiteX100-11569" fmla="*/ 8931285 w 12641071"/>
              <a:gd name="connsiteY100-11570" fmla="*/ 1083292 h 5795240"/>
              <a:gd name="connsiteX101-11571" fmla="*/ 9241478 w 12641071"/>
              <a:gd name="connsiteY101-11572" fmla="*/ 1211778 h 5795240"/>
              <a:gd name="connsiteX102-11573" fmla="*/ 9605238 w 12641071"/>
              <a:gd name="connsiteY102-11574" fmla="*/ 1018369 h 5795240"/>
              <a:gd name="connsiteX103-11575" fmla="*/ 9636247 w 12641071"/>
              <a:gd name="connsiteY103-11576" fmla="*/ 961241 h 5795240"/>
              <a:gd name="connsiteX104-11577" fmla="*/ 9641995 w 12641071"/>
              <a:gd name="connsiteY104-11578" fmla="*/ 961152 h 5795240"/>
              <a:gd name="connsiteX105-11579" fmla="*/ 9584939 w 12641071"/>
              <a:gd name="connsiteY105-11580" fmla="*/ 1079594 h 5795240"/>
              <a:gd name="connsiteX106-11581" fmla="*/ 9546257 w 12641071"/>
              <a:gd name="connsiteY106-11582" fmla="*/ 1204206 h 5795240"/>
              <a:gd name="connsiteX107-11583" fmla="*/ 9584939 w 12641071"/>
              <a:gd name="connsiteY107-11584" fmla="*/ 1079596 h 5795240"/>
              <a:gd name="connsiteX108-11585" fmla="*/ 9641995 w 12641071"/>
              <a:gd name="connsiteY108-11586" fmla="*/ 961153 h 5795240"/>
              <a:gd name="connsiteX109-11587" fmla="*/ 9653069 w 12641071"/>
              <a:gd name="connsiteY109-11588" fmla="*/ 960983 h 5795240"/>
              <a:gd name="connsiteX110-11589" fmla="*/ 9801564 w 12641071"/>
              <a:gd name="connsiteY110-11590" fmla="*/ 1196828 h 5795240"/>
              <a:gd name="connsiteX111-11591" fmla="*/ 9801566 w 12641071"/>
              <a:gd name="connsiteY111-11592" fmla="*/ 1196828 h 5795240"/>
              <a:gd name="connsiteX112-11593" fmla="*/ 9653070 w 12641071"/>
              <a:gd name="connsiteY112-11594" fmla="*/ 960982 h 5795240"/>
              <a:gd name="connsiteX113-11595" fmla="*/ 9641996 w 12641071"/>
              <a:gd name="connsiteY113-11596" fmla="*/ 961152 h 5795240"/>
              <a:gd name="connsiteX114-11597" fmla="*/ 9651917 w 12641071"/>
              <a:gd name="connsiteY114-11598" fmla="*/ 940556 h 5795240"/>
              <a:gd name="connsiteX115-11599" fmla="*/ 11050508 w 12641071"/>
              <a:gd name="connsiteY115-11600" fmla="*/ 108150 h 5795240"/>
              <a:gd name="connsiteX116-11601" fmla="*/ 12641071 w 12641071"/>
              <a:gd name="connsiteY116-11602" fmla="*/ 1698711 h 5795240"/>
              <a:gd name="connsiteX117-11603" fmla="*/ 11371062 w 12641071"/>
              <a:gd name="connsiteY117-11604" fmla="*/ 3256960 h 5795240"/>
              <a:gd name="connsiteX118-11605" fmla="*/ 11215953 w 12641071"/>
              <a:gd name="connsiteY118-11606" fmla="*/ 3280632 h 5795240"/>
              <a:gd name="connsiteX119-11607" fmla="*/ 11142318 w 12641071"/>
              <a:gd name="connsiteY119-11608" fmla="*/ 3276914 h 5795240"/>
              <a:gd name="connsiteX120-11609" fmla="*/ 11215952 w 12641071"/>
              <a:gd name="connsiteY120-11610" fmla="*/ 3280632 h 5795240"/>
              <a:gd name="connsiteX121-11611" fmla="*/ 11213133 w 12641071"/>
              <a:gd name="connsiteY121-11612" fmla="*/ 3281062 h 5795240"/>
              <a:gd name="connsiteX122-11613" fmla="*/ 11116921 w 12641071"/>
              <a:gd name="connsiteY122-11614" fmla="*/ 3285921 h 5795240"/>
              <a:gd name="connsiteX123-11615" fmla="*/ 11050507 w 12641071"/>
              <a:gd name="connsiteY123-11616" fmla="*/ 3289274 h 5795240"/>
              <a:gd name="connsiteX124-11617" fmla="*/ 11006292 w 12641071"/>
              <a:gd name="connsiteY124-11618" fmla="*/ 3287041 h 5795240"/>
              <a:gd name="connsiteX125-11619" fmla="*/ 10937101 w 12641071"/>
              <a:gd name="connsiteY125-11620" fmla="*/ 3297601 h 5795240"/>
              <a:gd name="connsiteX126-11621" fmla="*/ 10144740 w 12641071"/>
              <a:gd name="connsiteY126-11622" fmla="*/ 4089962 h 5795240"/>
              <a:gd name="connsiteX127-11623" fmla="*/ 10130374 w 12641071"/>
              <a:gd name="connsiteY127-11624" fmla="*/ 4184101 h 5795240"/>
              <a:gd name="connsiteX128-11625" fmla="*/ 10130375 w 12641071"/>
              <a:gd name="connsiteY128-11626" fmla="*/ 4184103 h 5795240"/>
              <a:gd name="connsiteX129-11627" fmla="*/ 10130656 w 12641071"/>
              <a:gd name="connsiteY129-11628" fmla="*/ 4185950 h 5795240"/>
              <a:gd name="connsiteX130-11629" fmla="*/ 10138194 w 12641071"/>
              <a:gd name="connsiteY130-11630" fmla="*/ 4335228 h 5795240"/>
              <a:gd name="connsiteX131-11631" fmla="*/ 10137710 w 12641071"/>
              <a:gd name="connsiteY131-11632" fmla="*/ 4344822 h 5795240"/>
              <a:gd name="connsiteX132-11633" fmla="*/ 10133555 w 12641071"/>
              <a:gd name="connsiteY132-11634" fmla="*/ 4427096 h 5795240"/>
              <a:gd name="connsiteX133-11635" fmla="*/ 10129312 w 12641071"/>
              <a:gd name="connsiteY133-11636" fmla="*/ 4399289 h 5795240"/>
              <a:gd name="connsiteX134-11637" fmla="*/ 10126797 w 12641071"/>
              <a:gd name="connsiteY134-11638" fmla="*/ 4349498 h 5795240"/>
              <a:gd name="connsiteX135-11639" fmla="*/ 10126796 w 12641071"/>
              <a:gd name="connsiteY135-11640" fmla="*/ 4349498 h 5795240"/>
              <a:gd name="connsiteX136-11641" fmla="*/ 10129311 w 12641071"/>
              <a:gd name="connsiteY136-11642" fmla="*/ 4399289 h 5795240"/>
              <a:gd name="connsiteX137-11643" fmla="*/ 10133554 w 12641071"/>
              <a:gd name="connsiteY137-11644" fmla="*/ 4427096 h 5795240"/>
              <a:gd name="connsiteX138-11645" fmla="*/ 10130656 w 12641071"/>
              <a:gd name="connsiteY138-11646" fmla="*/ 4484506 h 5795240"/>
              <a:gd name="connsiteX139-11647" fmla="*/ 8678182 w 12641071"/>
              <a:gd name="connsiteY139-11648" fmla="*/ 5795240 h 5795240"/>
              <a:gd name="connsiteX140-11649" fmla="*/ 7467518 w 12641071"/>
              <a:gd name="connsiteY140-11650" fmla="*/ 5151535 h 5795240"/>
              <a:gd name="connsiteX141-11651" fmla="*/ 7419945 w 12641071"/>
              <a:gd name="connsiteY141-11652" fmla="*/ 5073228 h 5795240"/>
              <a:gd name="connsiteX142-11653" fmla="*/ 7394386 w 12641071"/>
              <a:gd name="connsiteY142-11654" fmla="*/ 5031156 h 5795240"/>
              <a:gd name="connsiteX143-11655" fmla="*/ 7367299 w 12641071"/>
              <a:gd name="connsiteY143-11656" fmla="*/ 4974928 h 5795240"/>
              <a:gd name="connsiteX144-11657" fmla="*/ 7332905 w 12641071"/>
              <a:gd name="connsiteY144-11658" fmla="*/ 4903531 h 5795240"/>
              <a:gd name="connsiteX145-11659" fmla="*/ 7320958 w 12641071"/>
              <a:gd name="connsiteY145-11660" fmla="*/ 4870887 h 5795240"/>
              <a:gd name="connsiteX146-11661" fmla="*/ 7322174 w 12641071"/>
              <a:gd name="connsiteY146-11662" fmla="*/ 4872361 h 5795240"/>
              <a:gd name="connsiteX147-11663" fmla="*/ 7362630 w 12641071"/>
              <a:gd name="connsiteY147-11664" fmla="*/ 4938954 h 5795240"/>
              <a:gd name="connsiteX148-11665" fmla="*/ 7380779 w 12641071"/>
              <a:gd name="connsiteY148-11666" fmla="*/ 4976628 h 5795240"/>
              <a:gd name="connsiteX149-11667" fmla="*/ 7391210 w 12641071"/>
              <a:gd name="connsiteY149-11668" fmla="*/ 4977944 h 5795240"/>
              <a:gd name="connsiteX150-11669" fmla="*/ 7380780 w 12641071"/>
              <a:gd name="connsiteY150-11670" fmla="*/ 4976628 h 5795240"/>
              <a:gd name="connsiteX151-11671" fmla="*/ 7362631 w 12641071"/>
              <a:gd name="connsiteY151-11672" fmla="*/ 4938954 h 5795240"/>
              <a:gd name="connsiteX152-11673" fmla="*/ 7322175 w 12641071"/>
              <a:gd name="connsiteY152-11674" fmla="*/ 4872361 h 5795240"/>
              <a:gd name="connsiteX153-11675" fmla="*/ 7320959 w 12641071"/>
              <a:gd name="connsiteY153-11676" fmla="*/ 4870887 h 5795240"/>
              <a:gd name="connsiteX154-11677" fmla="*/ 7283811 w 12641071"/>
              <a:gd name="connsiteY154-11678" fmla="*/ 4769391 h 5795240"/>
              <a:gd name="connsiteX155-11679" fmla="*/ 7272112 w 12641071"/>
              <a:gd name="connsiteY155-11680" fmla="*/ 4718630 h 5795240"/>
              <a:gd name="connsiteX156-11681" fmla="*/ 7272111 w 12641071"/>
              <a:gd name="connsiteY156-11682" fmla="*/ 4718630 h 5795240"/>
              <a:gd name="connsiteX157-11683" fmla="*/ 7283810 w 12641071"/>
              <a:gd name="connsiteY157-11684" fmla="*/ 4769391 h 5795240"/>
              <a:gd name="connsiteX158-11685" fmla="*/ 7320958 w 12641071"/>
              <a:gd name="connsiteY158-11686" fmla="*/ 4870887 h 5795240"/>
              <a:gd name="connsiteX159-11687" fmla="*/ 7223551 w 12641071"/>
              <a:gd name="connsiteY159-11688" fmla="*/ 4752829 h 5795240"/>
              <a:gd name="connsiteX160-11689" fmla="*/ 6652445 w 12641071"/>
              <a:gd name="connsiteY160-11690" fmla="*/ 4516269 h 5795240"/>
              <a:gd name="connsiteX161-11691" fmla="*/ 6200873 w 12641071"/>
              <a:gd name="connsiteY161-11692" fmla="*/ 4654206 h 5795240"/>
              <a:gd name="connsiteX162-11693" fmla="*/ 6088813 w 12641071"/>
              <a:gd name="connsiteY162-11694" fmla="*/ 4746663 h 5795240"/>
              <a:gd name="connsiteX163-11695" fmla="*/ 6043019 w 12641071"/>
              <a:gd name="connsiteY163-11696" fmla="*/ 4807902 h 5795240"/>
              <a:gd name="connsiteX164-11697" fmla="*/ 6043021 w 12641071"/>
              <a:gd name="connsiteY164-11698" fmla="*/ 4807902 h 5795240"/>
              <a:gd name="connsiteX165-11699" fmla="*/ 6023271 w 12641071"/>
              <a:gd name="connsiteY165-11700" fmla="*/ 4834312 h 5795240"/>
              <a:gd name="connsiteX166-11701" fmla="*/ 5970678 w 12641071"/>
              <a:gd name="connsiteY166-11702" fmla="*/ 4892181 h 5795240"/>
              <a:gd name="connsiteX167-11703" fmla="*/ 5982717 w 12641071"/>
              <a:gd name="connsiteY167-11704" fmla="*/ 4872361 h 5795240"/>
              <a:gd name="connsiteX168-11705" fmla="*/ 5970675 w 12641071"/>
              <a:gd name="connsiteY168-11706" fmla="*/ 4892181 h 5795240"/>
              <a:gd name="connsiteX169-11707" fmla="*/ 5935320 w 12641071"/>
              <a:gd name="connsiteY169-11708" fmla="*/ 4931081 h 5795240"/>
              <a:gd name="connsiteX170-11709" fmla="*/ 4971763 w 12641071"/>
              <a:gd name="connsiteY170-11710" fmla="*/ 5330200 h 5795240"/>
              <a:gd name="connsiteX171-11711" fmla="*/ 3716172 w 12641071"/>
              <a:gd name="connsiteY171-11712" fmla="*/ 4497938 h 5795240"/>
              <a:gd name="connsiteX172-11713" fmla="*/ 3710773 w 12641071"/>
              <a:gd name="connsiteY172-11714" fmla="*/ 4483182 h 5795240"/>
              <a:gd name="connsiteX173-11715" fmla="*/ 3710773 w 12641071"/>
              <a:gd name="connsiteY173-11716" fmla="*/ 4483181 h 5795240"/>
              <a:gd name="connsiteX174-11717" fmla="*/ 3674984 w 12641071"/>
              <a:gd name="connsiteY174-11718" fmla="*/ 4385402 h 5795240"/>
              <a:gd name="connsiteX175-11719" fmla="*/ 3670349 w 12641071"/>
              <a:gd name="connsiteY175-11720" fmla="*/ 4372742 h 5795240"/>
              <a:gd name="connsiteX176-11721" fmla="*/ 3659438 w 12641071"/>
              <a:gd name="connsiteY176-11722" fmla="*/ 4330309 h 5795240"/>
              <a:gd name="connsiteX177-11723" fmla="*/ 3672084 w 12641071"/>
              <a:gd name="connsiteY177-11724" fmla="*/ 4353606 h 5795240"/>
              <a:gd name="connsiteX178-11725" fmla="*/ 3659440 w 12641071"/>
              <a:gd name="connsiteY178-11726" fmla="*/ 4330309 h 5795240"/>
              <a:gd name="connsiteX179-11727" fmla="*/ 3613217 w 12641071"/>
              <a:gd name="connsiteY179-11728" fmla="*/ 4245153 h 5795240"/>
              <a:gd name="connsiteX180-11729" fmla="*/ 3083792 w 12641071"/>
              <a:gd name="connsiteY180-11730" fmla="*/ 3963660 h 5795240"/>
              <a:gd name="connsiteX181-11731" fmla="*/ 2835272 w 12641071"/>
              <a:gd name="connsiteY181-11732" fmla="*/ 4013833 h 5795240"/>
              <a:gd name="connsiteX182-11733" fmla="*/ 2820214 w 12641071"/>
              <a:gd name="connsiteY182-11734" fmla="*/ 4022007 h 5795240"/>
              <a:gd name="connsiteX183-11735" fmla="*/ 2820212 w 12641071"/>
              <a:gd name="connsiteY183-11736" fmla="*/ 4022008 h 5795240"/>
              <a:gd name="connsiteX184-11737" fmla="*/ 2820206 w 12641071"/>
              <a:gd name="connsiteY184-11738" fmla="*/ 4022011 h 5795240"/>
              <a:gd name="connsiteX185-11739" fmla="*/ 2813481 w 12641071"/>
              <a:gd name="connsiteY185-11740" fmla="*/ 4027041 h 5795240"/>
              <a:gd name="connsiteX186-11741" fmla="*/ 2762875 w 12641071"/>
              <a:gd name="connsiteY186-11742" fmla="*/ 4057784 h 5795240"/>
              <a:gd name="connsiteX187-11743" fmla="*/ 2762878 w 12641071"/>
              <a:gd name="connsiteY187-11744" fmla="*/ 4057784 h 5795240"/>
              <a:gd name="connsiteX188-11745" fmla="*/ 2694694 w 12641071"/>
              <a:gd name="connsiteY188-11746" fmla="*/ 4099208 h 5795240"/>
              <a:gd name="connsiteX189-11747" fmla="*/ 2726822 w 12641071"/>
              <a:gd name="connsiteY189-11748" fmla="*/ 4072700 h 5795240"/>
              <a:gd name="connsiteX190-11749" fmla="*/ 2757719 w 12641071"/>
              <a:gd name="connsiteY190-11750" fmla="*/ 4055929 h 5795240"/>
              <a:gd name="connsiteX191-11751" fmla="*/ 2757718 w 12641071"/>
              <a:gd name="connsiteY191-11752" fmla="*/ 4055928 h 5795240"/>
              <a:gd name="connsiteX192-11753" fmla="*/ 2726820 w 12641071"/>
              <a:gd name="connsiteY192-11754" fmla="*/ 4072700 h 5795240"/>
              <a:gd name="connsiteX193-11755" fmla="*/ 2694692 w 12641071"/>
              <a:gd name="connsiteY193-11756" fmla="*/ 4099208 h 5795240"/>
              <a:gd name="connsiteX194-11757" fmla="*/ 2664698 w 12641071"/>
              <a:gd name="connsiteY194-11758" fmla="*/ 4117431 h 5795240"/>
              <a:gd name="connsiteX195-11759" fmla="*/ 1804544 w 12641071"/>
              <a:gd name="connsiteY195-11760" fmla="*/ 4335229 h 5795240"/>
              <a:gd name="connsiteX196-11761" fmla="*/ 0 w 12641071"/>
              <a:gd name="connsiteY196-11762" fmla="*/ 2530685 h 5795240"/>
              <a:gd name="connsiteX197-11763" fmla="*/ 1804544 w 12641071"/>
              <a:gd name="connsiteY197-11764" fmla="*/ 726143 h 5795240"/>
              <a:gd name="connsiteX198-11765" fmla="*/ 3080549 w 12641071"/>
              <a:gd name="connsiteY198-11766" fmla="*/ 1254682 h 5795240"/>
              <a:gd name="connsiteX199-11767" fmla="*/ 3268676 w 12641071"/>
              <a:gd name="connsiteY199-11768" fmla="*/ 1461167 h 5795240"/>
              <a:gd name="connsiteX200-11769" fmla="*/ 3565826 w 12641071"/>
              <a:gd name="connsiteY200-11770" fmla="*/ 1551935 h 5795240"/>
              <a:gd name="connsiteX201-11771" fmla="*/ 4086504 w 12641071"/>
              <a:gd name="connsiteY201-11772" fmla="*/ 1127574 h 5795240"/>
              <a:gd name="connsiteX202-11773" fmla="*/ 4103078 w 12641071"/>
              <a:gd name="connsiteY202-11774" fmla="*/ 1004204 h 5795240"/>
              <a:gd name="connsiteX203-11775" fmla="*/ 5215874 w 12641071"/>
              <a:gd name="connsiteY203-11776" fmla="*/ 0 h 5795240"/>
              <a:gd name="connsiteX0-11777" fmla="*/ 5964869 w 12641071"/>
              <a:gd name="connsiteY0-11778" fmla="*/ 4795171 h 5795240"/>
              <a:gd name="connsiteX1-11779" fmla="*/ 6019264 w 12641071"/>
              <a:gd name="connsiteY1-11780" fmla="*/ 4804905 h 5795240"/>
              <a:gd name="connsiteX2-11781" fmla="*/ 6036570 w 12641071"/>
              <a:gd name="connsiteY2-11782" fmla="*/ 4807089 h 5795240"/>
              <a:gd name="connsiteX3-11783" fmla="*/ 6019265 w 12641071"/>
              <a:gd name="connsiteY3-11784" fmla="*/ 4804905 h 5795240"/>
              <a:gd name="connsiteX4-11785" fmla="*/ 5964869 w 12641071"/>
              <a:gd name="connsiteY4-11786" fmla="*/ 4795171 h 5795240"/>
              <a:gd name="connsiteX5-11787" fmla="*/ 3682364 w 12641071"/>
              <a:gd name="connsiteY5-11788" fmla="*/ 4386723 h 5795240"/>
              <a:gd name="connsiteX6-11789" fmla="*/ 3772428 w 12641071"/>
              <a:gd name="connsiteY6-11790" fmla="*/ 4402840 h 5795240"/>
              <a:gd name="connsiteX7-11791" fmla="*/ 3772428 w 12641071"/>
              <a:gd name="connsiteY7-11792" fmla="*/ 4402840 h 5795240"/>
              <a:gd name="connsiteX8-11793" fmla="*/ 3682364 w 12641071"/>
              <a:gd name="connsiteY8-11794" fmla="*/ 4386723 h 5795240"/>
              <a:gd name="connsiteX9-11795" fmla="*/ 6034389 w 12641071"/>
              <a:gd name="connsiteY9-11796" fmla="*/ 371047 h 5795240"/>
              <a:gd name="connsiteX10-11797" fmla="*/ 5912002 w 12641071"/>
              <a:gd name="connsiteY10-11798" fmla="*/ 413650 h 5795240"/>
              <a:gd name="connsiteX11-11799" fmla="*/ 5912002 w 12641071"/>
              <a:gd name="connsiteY11-11800" fmla="*/ 413650 h 5795240"/>
              <a:gd name="connsiteX12-11801" fmla="*/ 6034389 w 12641071"/>
              <a:gd name="connsiteY12-11802" fmla="*/ 371047 h 5795240"/>
              <a:gd name="connsiteX13-11803" fmla="*/ 5215874 w 12641071"/>
              <a:gd name="connsiteY13-11804" fmla="*/ 0 h 5795240"/>
              <a:gd name="connsiteX14-11805" fmla="*/ 5927386 w 12641071"/>
              <a:gd name="connsiteY14-11806" fmla="*/ 255427 h 5795240"/>
              <a:gd name="connsiteX15-11807" fmla="*/ 5974443 w 12641071"/>
              <a:gd name="connsiteY15-11808" fmla="*/ 298195 h 5795240"/>
              <a:gd name="connsiteX16-11809" fmla="*/ 5974448 w 12641071"/>
              <a:gd name="connsiteY16-11810" fmla="*/ 298200 h 5795240"/>
              <a:gd name="connsiteX17-11811" fmla="*/ 6006819 w 12641071"/>
              <a:gd name="connsiteY17-11812" fmla="*/ 327622 h 5795240"/>
              <a:gd name="connsiteX18-11813" fmla="*/ 6043427 w 12641071"/>
              <a:gd name="connsiteY18-11814" fmla="*/ 367901 h 5795240"/>
              <a:gd name="connsiteX19-11815" fmla="*/ 6043429 w 12641071"/>
              <a:gd name="connsiteY19-11816" fmla="*/ 367901 h 5795240"/>
              <a:gd name="connsiteX20-11817" fmla="*/ 6079014 w 12641071"/>
              <a:gd name="connsiteY20-11818" fmla="*/ 407056 h 5795240"/>
              <a:gd name="connsiteX21-11819" fmla="*/ 6105193 w 12641071"/>
              <a:gd name="connsiteY21-11820" fmla="*/ 442067 h 5795240"/>
              <a:gd name="connsiteX22-11821" fmla="*/ 6069206 w 12641071"/>
              <a:gd name="connsiteY22-11822" fmla="*/ 409359 h 5795240"/>
              <a:gd name="connsiteX23-11823" fmla="*/ 6105193 w 12641071"/>
              <a:gd name="connsiteY23-11824" fmla="*/ 442069 h 5795240"/>
              <a:gd name="connsiteX24-11825" fmla="*/ 6143408 w 12641071"/>
              <a:gd name="connsiteY24-11826" fmla="*/ 493169 h 5795240"/>
              <a:gd name="connsiteX25-11827" fmla="*/ 6143427 w 12641071"/>
              <a:gd name="connsiteY25-11828" fmla="*/ 493200 h 5795240"/>
              <a:gd name="connsiteX26-11829" fmla="*/ 6215965 w 12641071"/>
              <a:gd name="connsiteY26-11830" fmla="*/ 619406 h 5795240"/>
              <a:gd name="connsiteX27-11831" fmla="*/ 6234035 w 12641071"/>
              <a:gd name="connsiteY27-11832" fmla="*/ 658746 h 5795240"/>
              <a:gd name="connsiteX28-11833" fmla="*/ 6274009 w 12641071"/>
              <a:gd name="connsiteY28-11834" fmla="*/ 760197 h 5795240"/>
              <a:gd name="connsiteX29-11835" fmla="*/ 6287839 w 12641071"/>
              <a:gd name="connsiteY29-11836" fmla="*/ 801938 h 5795240"/>
              <a:gd name="connsiteX30-11837" fmla="*/ 6321546 w 12641071"/>
              <a:gd name="connsiteY30-11838" fmla="*/ 948207 h 5795240"/>
              <a:gd name="connsiteX31-11839" fmla="*/ 6321550 w 12641071"/>
              <a:gd name="connsiteY31-11840" fmla="*/ 948224 h 5795240"/>
              <a:gd name="connsiteX32-11841" fmla="*/ 6334438 w 12641071"/>
              <a:gd name="connsiteY32-11842" fmla="*/ 1118571 h 5795240"/>
              <a:gd name="connsiteX33-11843" fmla="*/ 6295696 w 12641071"/>
              <a:gd name="connsiteY33-11844" fmla="*/ 825653 h 5795240"/>
              <a:gd name="connsiteX34-11845" fmla="*/ 6287839 w 12641071"/>
              <a:gd name="connsiteY34-11846" fmla="*/ 801938 h 5795240"/>
              <a:gd name="connsiteX35-11847" fmla="*/ 6284151 w 12641071"/>
              <a:gd name="connsiteY35-11848" fmla="*/ 785941 h 5795240"/>
              <a:gd name="connsiteX36-11849" fmla="*/ 6274009 w 12641071"/>
              <a:gd name="connsiteY36-11850" fmla="*/ 760197 h 5795240"/>
              <a:gd name="connsiteX37-11851" fmla="*/ 6256852 w 12641071"/>
              <a:gd name="connsiteY37-11852" fmla="*/ 708420 h 5795240"/>
              <a:gd name="connsiteX38-11853" fmla="*/ 6234035 w 12641071"/>
              <a:gd name="connsiteY38-11854" fmla="*/ 658746 h 5795240"/>
              <a:gd name="connsiteX39-11855" fmla="*/ 6224136 w 12641071"/>
              <a:gd name="connsiteY39-11856" fmla="*/ 633624 h 5795240"/>
              <a:gd name="connsiteX40-11857" fmla="*/ 6215965 w 12641071"/>
              <a:gd name="connsiteY40-11858" fmla="*/ 619406 h 5795240"/>
              <a:gd name="connsiteX41-11859" fmla="*/ 6205824 w 12641071"/>
              <a:gd name="connsiteY41-11860" fmla="*/ 597325 h 5795240"/>
              <a:gd name="connsiteX42-11861" fmla="*/ 6143427 w 12641071"/>
              <a:gd name="connsiteY42-11862" fmla="*/ 493200 h 5795240"/>
              <a:gd name="connsiteX43-11863" fmla="*/ 6143408 w 12641071"/>
              <a:gd name="connsiteY43-11864" fmla="*/ 493167 h 5795240"/>
              <a:gd name="connsiteX44-11865" fmla="*/ 6105193 w 12641071"/>
              <a:gd name="connsiteY44-11866" fmla="*/ 442067 h 5795240"/>
              <a:gd name="connsiteX45-11867" fmla="*/ 6141460 w 12641071"/>
              <a:gd name="connsiteY45-11868" fmla="*/ 475027 h 5795240"/>
              <a:gd name="connsiteX46-11869" fmla="*/ 6788665 w 12641071"/>
              <a:gd name="connsiteY46-11870" fmla="*/ 707369 h 5795240"/>
              <a:gd name="connsiteX47-11871" fmla="*/ 7184710 w 12641071"/>
              <a:gd name="connsiteY47-11872" fmla="*/ 627411 h 5795240"/>
              <a:gd name="connsiteX48-11873" fmla="*/ 7264545 w 12641071"/>
              <a:gd name="connsiteY48-11874" fmla="*/ 588952 h 5795240"/>
              <a:gd name="connsiteX49-11875" fmla="*/ 7213686 w 12641071"/>
              <a:gd name="connsiteY49-11876" fmla="*/ 626983 h 5795240"/>
              <a:gd name="connsiteX50-11877" fmla="*/ 7128319 w 12641071"/>
              <a:gd name="connsiteY50-11878" fmla="*/ 705504 h 5795240"/>
              <a:gd name="connsiteX51-11879" fmla="*/ 7083110 w 12641071"/>
              <a:gd name="connsiteY51-11880" fmla="*/ 757072 h 5795240"/>
              <a:gd name="connsiteX52-11881" fmla="*/ 7083111 w 12641071"/>
              <a:gd name="connsiteY52-11882" fmla="*/ 757072 h 5795240"/>
              <a:gd name="connsiteX53-11883" fmla="*/ 7128319 w 12641071"/>
              <a:gd name="connsiteY53-11884" fmla="*/ 705506 h 5795240"/>
              <a:gd name="connsiteX54-11885" fmla="*/ 7213686 w 12641071"/>
              <a:gd name="connsiteY54-11886" fmla="*/ 626984 h 5795240"/>
              <a:gd name="connsiteX55-11887" fmla="*/ 7264545 w 12641071"/>
              <a:gd name="connsiteY55-11888" fmla="*/ 588953 h 5795240"/>
              <a:gd name="connsiteX56-11889" fmla="*/ 7273651 w 12641071"/>
              <a:gd name="connsiteY56-11890" fmla="*/ 584566 h 5795240"/>
              <a:gd name="connsiteX57-11891" fmla="*/ 7314851 w 12641071"/>
              <a:gd name="connsiteY57-11892" fmla="*/ 559537 h 5795240"/>
              <a:gd name="connsiteX58-11893" fmla="*/ 7354131 w 12641071"/>
              <a:gd name="connsiteY58-11894" fmla="*/ 565467 h 5795240"/>
              <a:gd name="connsiteX59-11895" fmla="*/ 7429608 w 12641071"/>
              <a:gd name="connsiteY59-11896" fmla="*/ 586051 h 5795240"/>
              <a:gd name="connsiteX60-11897" fmla="*/ 7429611 w 12641071"/>
              <a:gd name="connsiteY60-11898" fmla="*/ 586050 h 5795240"/>
              <a:gd name="connsiteX61-11899" fmla="*/ 7354132 w 12641071"/>
              <a:gd name="connsiteY61-11900" fmla="*/ 565465 h 5795240"/>
              <a:gd name="connsiteX62-11901" fmla="*/ 7314853 w 12641071"/>
              <a:gd name="connsiteY62-11902" fmla="*/ 559536 h 5795240"/>
              <a:gd name="connsiteX63-11903" fmla="*/ 7314851 w 12641071"/>
              <a:gd name="connsiteY63-11904" fmla="*/ 559537 h 5795240"/>
              <a:gd name="connsiteX64-11905" fmla="*/ 7314849 w 12641071"/>
              <a:gd name="connsiteY64-11906" fmla="*/ 559537 h 5795240"/>
              <a:gd name="connsiteX65-11907" fmla="*/ 7273651 w 12641071"/>
              <a:gd name="connsiteY65-11908" fmla="*/ 584565 h 5795240"/>
              <a:gd name="connsiteX66-11909" fmla="*/ 7264545 w 12641071"/>
              <a:gd name="connsiteY66-11910" fmla="*/ 588952 h 5795240"/>
              <a:gd name="connsiteX67-11911" fmla="*/ 7296407 w 12641071"/>
              <a:gd name="connsiteY67-11912" fmla="*/ 565126 h 5795240"/>
              <a:gd name="connsiteX68-11913" fmla="*/ 7307447 w 12641071"/>
              <a:gd name="connsiteY68-11914" fmla="*/ 558419 h 5795240"/>
              <a:gd name="connsiteX69-11915" fmla="*/ 7307450 w 12641071"/>
              <a:gd name="connsiteY69-11916" fmla="*/ 558419 h 5795240"/>
              <a:gd name="connsiteX70-11917" fmla="*/ 7385004 w 12641071"/>
              <a:gd name="connsiteY70-11918" fmla="*/ 511303 h 5795240"/>
              <a:gd name="connsiteX71-11919" fmla="*/ 7391626 w 12641071"/>
              <a:gd name="connsiteY71-11920" fmla="*/ 508114 h 5795240"/>
              <a:gd name="connsiteX72-11921" fmla="*/ 7391631 w 12641071"/>
              <a:gd name="connsiteY72-11922" fmla="*/ 508110 h 5795240"/>
              <a:gd name="connsiteX73-11923" fmla="*/ 7478934 w 12641071"/>
              <a:gd name="connsiteY73-11924" fmla="*/ 466053 h 5795240"/>
              <a:gd name="connsiteX74-11925" fmla="*/ 7897193 w 12641071"/>
              <a:gd name="connsiteY74-11926" fmla="*/ 381611 h 5795240"/>
              <a:gd name="connsiteX75-11927" fmla="*/ 8788216 w 12641071"/>
              <a:gd name="connsiteY75-11928" fmla="*/ 855364 h 5795240"/>
              <a:gd name="connsiteX76-11929" fmla="*/ 8832362 w 12641071"/>
              <a:gd name="connsiteY76-11930" fmla="*/ 928030 h 5795240"/>
              <a:gd name="connsiteX77-11931" fmla="*/ 8832362 w 12641071"/>
              <a:gd name="connsiteY77-11932" fmla="*/ 928033 h 5795240"/>
              <a:gd name="connsiteX78-11933" fmla="*/ 8842040 w 12641071"/>
              <a:gd name="connsiteY78-11934" fmla="*/ 943961 h 5795240"/>
              <a:gd name="connsiteX79-11935" fmla="*/ 8856144 w 12641071"/>
              <a:gd name="connsiteY79-11936" fmla="*/ 973241 h 5795240"/>
              <a:gd name="connsiteX80-11937" fmla="*/ 8856145 w 12641071"/>
              <a:gd name="connsiteY80-11938" fmla="*/ 973241 h 5795240"/>
              <a:gd name="connsiteX81-11939" fmla="*/ 8878117 w 12641071"/>
              <a:gd name="connsiteY81-11940" fmla="*/ 1018851 h 5795240"/>
              <a:gd name="connsiteX82-11941" fmla="*/ 8877719 w 12641071"/>
              <a:gd name="connsiteY82-11942" fmla="*/ 1018369 h 5795240"/>
              <a:gd name="connsiteX83-11943" fmla="*/ 8853250 w 12641071"/>
              <a:gd name="connsiteY83-11944" fmla="*/ 973288 h 5795240"/>
              <a:gd name="connsiteX84-11945" fmla="*/ 8853249 w 12641071"/>
              <a:gd name="connsiteY84-11946" fmla="*/ 973288 h 5795240"/>
              <a:gd name="connsiteX85-11947" fmla="*/ 8853248 w 12641071"/>
              <a:gd name="connsiteY85-11948" fmla="*/ 973287 h 5795240"/>
              <a:gd name="connsiteX86-11949" fmla="*/ 8849677 w 12641071"/>
              <a:gd name="connsiteY86-11950" fmla="*/ 973341 h 5795240"/>
              <a:gd name="connsiteX87-11951" fmla="*/ 8641543 w 12641071"/>
              <a:gd name="connsiteY87-11952" fmla="*/ 916577 h 5795240"/>
              <a:gd name="connsiteX88-11953" fmla="*/ 8641545 w 12641071"/>
              <a:gd name="connsiteY88-11954" fmla="*/ 916580 h 5795240"/>
              <a:gd name="connsiteX89-11955" fmla="*/ 8849676 w 12641071"/>
              <a:gd name="connsiteY89-11956" fmla="*/ 973343 h 5795240"/>
              <a:gd name="connsiteX90-11957" fmla="*/ 8853248 w 12641071"/>
              <a:gd name="connsiteY90-11958" fmla="*/ 973288 h 5795240"/>
              <a:gd name="connsiteX91-11959" fmla="*/ 8877719 w 12641071"/>
              <a:gd name="connsiteY91-11960" fmla="*/ 1018371 h 5795240"/>
              <a:gd name="connsiteX92-11961" fmla="*/ 8878116 w 12641071"/>
              <a:gd name="connsiteY92-11962" fmla="*/ 1018851 h 5795240"/>
              <a:gd name="connsiteX93-11963" fmla="*/ 8887288 w 12641071"/>
              <a:gd name="connsiteY93-11964" fmla="*/ 1037892 h 5795240"/>
              <a:gd name="connsiteX94-11965" fmla="*/ 8949899 w 12641071"/>
              <a:gd name="connsiteY94-11966" fmla="*/ 1239592 h 5795240"/>
              <a:gd name="connsiteX95-11967" fmla="*/ 8968437 w 12641071"/>
              <a:gd name="connsiteY95-11968" fmla="*/ 1423482 h 5795240"/>
              <a:gd name="connsiteX96-11969" fmla="*/ 8949899 w 12641071"/>
              <a:gd name="connsiteY96-11970" fmla="*/ 1239591 h 5795240"/>
              <a:gd name="connsiteX97-11971" fmla="*/ 8887288 w 12641071"/>
              <a:gd name="connsiteY97-11972" fmla="*/ 1037890 h 5795240"/>
              <a:gd name="connsiteX98-11973" fmla="*/ 8878116 w 12641071"/>
              <a:gd name="connsiteY98-11974" fmla="*/ 1018851 h 5795240"/>
              <a:gd name="connsiteX99-11975" fmla="*/ 8931285 w 12641071"/>
              <a:gd name="connsiteY99-11976" fmla="*/ 1083292 h 5795240"/>
              <a:gd name="connsiteX100-11977" fmla="*/ 9241478 w 12641071"/>
              <a:gd name="connsiteY100-11978" fmla="*/ 1211778 h 5795240"/>
              <a:gd name="connsiteX101-11979" fmla="*/ 9605238 w 12641071"/>
              <a:gd name="connsiteY101-11980" fmla="*/ 1018369 h 5795240"/>
              <a:gd name="connsiteX102-11981" fmla="*/ 9636247 w 12641071"/>
              <a:gd name="connsiteY102-11982" fmla="*/ 961241 h 5795240"/>
              <a:gd name="connsiteX103-11983" fmla="*/ 9641995 w 12641071"/>
              <a:gd name="connsiteY103-11984" fmla="*/ 961152 h 5795240"/>
              <a:gd name="connsiteX104-11985" fmla="*/ 9584939 w 12641071"/>
              <a:gd name="connsiteY104-11986" fmla="*/ 1079594 h 5795240"/>
              <a:gd name="connsiteX105-11987" fmla="*/ 9546257 w 12641071"/>
              <a:gd name="connsiteY105-11988" fmla="*/ 1204206 h 5795240"/>
              <a:gd name="connsiteX106-11989" fmla="*/ 9584939 w 12641071"/>
              <a:gd name="connsiteY106-11990" fmla="*/ 1079596 h 5795240"/>
              <a:gd name="connsiteX107-11991" fmla="*/ 9641995 w 12641071"/>
              <a:gd name="connsiteY107-11992" fmla="*/ 961153 h 5795240"/>
              <a:gd name="connsiteX108-11993" fmla="*/ 9653069 w 12641071"/>
              <a:gd name="connsiteY108-11994" fmla="*/ 960983 h 5795240"/>
              <a:gd name="connsiteX109-11995" fmla="*/ 9801564 w 12641071"/>
              <a:gd name="connsiteY109-11996" fmla="*/ 1196828 h 5795240"/>
              <a:gd name="connsiteX110-11997" fmla="*/ 9801566 w 12641071"/>
              <a:gd name="connsiteY110-11998" fmla="*/ 1196828 h 5795240"/>
              <a:gd name="connsiteX111-11999" fmla="*/ 9653070 w 12641071"/>
              <a:gd name="connsiteY111-12000" fmla="*/ 960982 h 5795240"/>
              <a:gd name="connsiteX112-12001" fmla="*/ 9641996 w 12641071"/>
              <a:gd name="connsiteY112-12002" fmla="*/ 961152 h 5795240"/>
              <a:gd name="connsiteX113-12003" fmla="*/ 9651917 w 12641071"/>
              <a:gd name="connsiteY113-12004" fmla="*/ 940556 h 5795240"/>
              <a:gd name="connsiteX114-12005" fmla="*/ 11050508 w 12641071"/>
              <a:gd name="connsiteY114-12006" fmla="*/ 108150 h 5795240"/>
              <a:gd name="connsiteX115-12007" fmla="*/ 12641071 w 12641071"/>
              <a:gd name="connsiteY115-12008" fmla="*/ 1698711 h 5795240"/>
              <a:gd name="connsiteX116-12009" fmla="*/ 11371062 w 12641071"/>
              <a:gd name="connsiteY116-12010" fmla="*/ 3256960 h 5795240"/>
              <a:gd name="connsiteX117-12011" fmla="*/ 11215953 w 12641071"/>
              <a:gd name="connsiteY117-12012" fmla="*/ 3280632 h 5795240"/>
              <a:gd name="connsiteX118-12013" fmla="*/ 11142318 w 12641071"/>
              <a:gd name="connsiteY118-12014" fmla="*/ 3276914 h 5795240"/>
              <a:gd name="connsiteX119-12015" fmla="*/ 11215952 w 12641071"/>
              <a:gd name="connsiteY119-12016" fmla="*/ 3280632 h 5795240"/>
              <a:gd name="connsiteX120-12017" fmla="*/ 11213133 w 12641071"/>
              <a:gd name="connsiteY120-12018" fmla="*/ 3281062 h 5795240"/>
              <a:gd name="connsiteX121-12019" fmla="*/ 11116921 w 12641071"/>
              <a:gd name="connsiteY121-12020" fmla="*/ 3285921 h 5795240"/>
              <a:gd name="connsiteX122-12021" fmla="*/ 11050507 w 12641071"/>
              <a:gd name="connsiteY122-12022" fmla="*/ 3289274 h 5795240"/>
              <a:gd name="connsiteX123-12023" fmla="*/ 11006292 w 12641071"/>
              <a:gd name="connsiteY123-12024" fmla="*/ 3287041 h 5795240"/>
              <a:gd name="connsiteX124-12025" fmla="*/ 10937101 w 12641071"/>
              <a:gd name="connsiteY124-12026" fmla="*/ 3297601 h 5795240"/>
              <a:gd name="connsiteX125-12027" fmla="*/ 10144740 w 12641071"/>
              <a:gd name="connsiteY125-12028" fmla="*/ 4089962 h 5795240"/>
              <a:gd name="connsiteX126-12029" fmla="*/ 10130374 w 12641071"/>
              <a:gd name="connsiteY126-12030" fmla="*/ 4184101 h 5795240"/>
              <a:gd name="connsiteX127-12031" fmla="*/ 10130375 w 12641071"/>
              <a:gd name="connsiteY127-12032" fmla="*/ 4184103 h 5795240"/>
              <a:gd name="connsiteX128-12033" fmla="*/ 10130656 w 12641071"/>
              <a:gd name="connsiteY128-12034" fmla="*/ 4185950 h 5795240"/>
              <a:gd name="connsiteX129-12035" fmla="*/ 10138194 w 12641071"/>
              <a:gd name="connsiteY129-12036" fmla="*/ 4335228 h 5795240"/>
              <a:gd name="connsiteX130-12037" fmla="*/ 10137710 w 12641071"/>
              <a:gd name="connsiteY130-12038" fmla="*/ 4344822 h 5795240"/>
              <a:gd name="connsiteX131-12039" fmla="*/ 10133555 w 12641071"/>
              <a:gd name="connsiteY131-12040" fmla="*/ 4427096 h 5795240"/>
              <a:gd name="connsiteX132-12041" fmla="*/ 10129312 w 12641071"/>
              <a:gd name="connsiteY132-12042" fmla="*/ 4399289 h 5795240"/>
              <a:gd name="connsiteX133-12043" fmla="*/ 10126797 w 12641071"/>
              <a:gd name="connsiteY133-12044" fmla="*/ 4349498 h 5795240"/>
              <a:gd name="connsiteX134-12045" fmla="*/ 10126796 w 12641071"/>
              <a:gd name="connsiteY134-12046" fmla="*/ 4349498 h 5795240"/>
              <a:gd name="connsiteX135-12047" fmla="*/ 10129311 w 12641071"/>
              <a:gd name="connsiteY135-12048" fmla="*/ 4399289 h 5795240"/>
              <a:gd name="connsiteX136-12049" fmla="*/ 10133554 w 12641071"/>
              <a:gd name="connsiteY136-12050" fmla="*/ 4427096 h 5795240"/>
              <a:gd name="connsiteX137-12051" fmla="*/ 10130656 w 12641071"/>
              <a:gd name="connsiteY137-12052" fmla="*/ 4484506 h 5795240"/>
              <a:gd name="connsiteX138-12053" fmla="*/ 8678182 w 12641071"/>
              <a:gd name="connsiteY138-12054" fmla="*/ 5795240 h 5795240"/>
              <a:gd name="connsiteX139-12055" fmla="*/ 7467518 w 12641071"/>
              <a:gd name="connsiteY139-12056" fmla="*/ 5151535 h 5795240"/>
              <a:gd name="connsiteX140-12057" fmla="*/ 7419945 w 12641071"/>
              <a:gd name="connsiteY140-12058" fmla="*/ 5073228 h 5795240"/>
              <a:gd name="connsiteX141-12059" fmla="*/ 7394386 w 12641071"/>
              <a:gd name="connsiteY141-12060" fmla="*/ 5031156 h 5795240"/>
              <a:gd name="connsiteX142-12061" fmla="*/ 7367299 w 12641071"/>
              <a:gd name="connsiteY142-12062" fmla="*/ 4974928 h 5795240"/>
              <a:gd name="connsiteX143-12063" fmla="*/ 7332905 w 12641071"/>
              <a:gd name="connsiteY143-12064" fmla="*/ 4903531 h 5795240"/>
              <a:gd name="connsiteX144-12065" fmla="*/ 7320958 w 12641071"/>
              <a:gd name="connsiteY144-12066" fmla="*/ 4870887 h 5795240"/>
              <a:gd name="connsiteX145-12067" fmla="*/ 7322174 w 12641071"/>
              <a:gd name="connsiteY145-12068" fmla="*/ 4872361 h 5795240"/>
              <a:gd name="connsiteX146-12069" fmla="*/ 7362630 w 12641071"/>
              <a:gd name="connsiteY146-12070" fmla="*/ 4938954 h 5795240"/>
              <a:gd name="connsiteX147-12071" fmla="*/ 7380779 w 12641071"/>
              <a:gd name="connsiteY147-12072" fmla="*/ 4976628 h 5795240"/>
              <a:gd name="connsiteX148-12073" fmla="*/ 7391210 w 12641071"/>
              <a:gd name="connsiteY148-12074" fmla="*/ 4977944 h 5795240"/>
              <a:gd name="connsiteX149-12075" fmla="*/ 7380780 w 12641071"/>
              <a:gd name="connsiteY149-12076" fmla="*/ 4976628 h 5795240"/>
              <a:gd name="connsiteX150-12077" fmla="*/ 7362631 w 12641071"/>
              <a:gd name="connsiteY150-12078" fmla="*/ 4938954 h 5795240"/>
              <a:gd name="connsiteX151-12079" fmla="*/ 7322175 w 12641071"/>
              <a:gd name="connsiteY151-12080" fmla="*/ 4872361 h 5795240"/>
              <a:gd name="connsiteX152-12081" fmla="*/ 7320959 w 12641071"/>
              <a:gd name="connsiteY152-12082" fmla="*/ 4870887 h 5795240"/>
              <a:gd name="connsiteX153-12083" fmla="*/ 7283811 w 12641071"/>
              <a:gd name="connsiteY153-12084" fmla="*/ 4769391 h 5795240"/>
              <a:gd name="connsiteX154-12085" fmla="*/ 7272112 w 12641071"/>
              <a:gd name="connsiteY154-12086" fmla="*/ 4718630 h 5795240"/>
              <a:gd name="connsiteX155-12087" fmla="*/ 7272111 w 12641071"/>
              <a:gd name="connsiteY155-12088" fmla="*/ 4718630 h 5795240"/>
              <a:gd name="connsiteX156-12089" fmla="*/ 7283810 w 12641071"/>
              <a:gd name="connsiteY156-12090" fmla="*/ 4769391 h 5795240"/>
              <a:gd name="connsiteX157-12091" fmla="*/ 7320958 w 12641071"/>
              <a:gd name="connsiteY157-12092" fmla="*/ 4870887 h 5795240"/>
              <a:gd name="connsiteX158-12093" fmla="*/ 7223551 w 12641071"/>
              <a:gd name="connsiteY158-12094" fmla="*/ 4752829 h 5795240"/>
              <a:gd name="connsiteX159-12095" fmla="*/ 6652445 w 12641071"/>
              <a:gd name="connsiteY159-12096" fmla="*/ 4516269 h 5795240"/>
              <a:gd name="connsiteX160-12097" fmla="*/ 6200873 w 12641071"/>
              <a:gd name="connsiteY160-12098" fmla="*/ 4654206 h 5795240"/>
              <a:gd name="connsiteX161-12099" fmla="*/ 6088813 w 12641071"/>
              <a:gd name="connsiteY161-12100" fmla="*/ 4746663 h 5795240"/>
              <a:gd name="connsiteX162-12101" fmla="*/ 6043019 w 12641071"/>
              <a:gd name="connsiteY162-12102" fmla="*/ 4807902 h 5795240"/>
              <a:gd name="connsiteX163-12103" fmla="*/ 6043021 w 12641071"/>
              <a:gd name="connsiteY163-12104" fmla="*/ 4807902 h 5795240"/>
              <a:gd name="connsiteX164-12105" fmla="*/ 6023271 w 12641071"/>
              <a:gd name="connsiteY164-12106" fmla="*/ 4834312 h 5795240"/>
              <a:gd name="connsiteX165-12107" fmla="*/ 5970678 w 12641071"/>
              <a:gd name="connsiteY165-12108" fmla="*/ 4892181 h 5795240"/>
              <a:gd name="connsiteX166-12109" fmla="*/ 5982717 w 12641071"/>
              <a:gd name="connsiteY166-12110" fmla="*/ 4872361 h 5795240"/>
              <a:gd name="connsiteX167-12111" fmla="*/ 5970675 w 12641071"/>
              <a:gd name="connsiteY167-12112" fmla="*/ 4892181 h 5795240"/>
              <a:gd name="connsiteX168-12113" fmla="*/ 5935320 w 12641071"/>
              <a:gd name="connsiteY168-12114" fmla="*/ 4931081 h 5795240"/>
              <a:gd name="connsiteX169-12115" fmla="*/ 4971763 w 12641071"/>
              <a:gd name="connsiteY169-12116" fmla="*/ 5330200 h 5795240"/>
              <a:gd name="connsiteX170-12117" fmla="*/ 3716172 w 12641071"/>
              <a:gd name="connsiteY170-12118" fmla="*/ 4497938 h 5795240"/>
              <a:gd name="connsiteX171-12119" fmla="*/ 3710773 w 12641071"/>
              <a:gd name="connsiteY171-12120" fmla="*/ 4483182 h 5795240"/>
              <a:gd name="connsiteX172-12121" fmla="*/ 3710773 w 12641071"/>
              <a:gd name="connsiteY172-12122" fmla="*/ 4483181 h 5795240"/>
              <a:gd name="connsiteX173-12123" fmla="*/ 3674984 w 12641071"/>
              <a:gd name="connsiteY173-12124" fmla="*/ 4385402 h 5795240"/>
              <a:gd name="connsiteX174-12125" fmla="*/ 3670349 w 12641071"/>
              <a:gd name="connsiteY174-12126" fmla="*/ 4372742 h 5795240"/>
              <a:gd name="connsiteX175-12127" fmla="*/ 3659438 w 12641071"/>
              <a:gd name="connsiteY175-12128" fmla="*/ 4330309 h 5795240"/>
              <a:gd name="connsiteX176-12129" fmla="*/ 3672084 w 12641071"/>
              <a:gd name="connsiteY176-12130" fmla="*/ 4353606 h 5795240"/>
              <a:gd name="connsiteX177-12131" fmla="*/ 3659440 w 12641071"/>
              <a:gd name="connsiteY177-12132" fmla="*/ 4330309 h 5795240"/>
              <a:gd name="connsiteX178-12133" fmla="*/ 3613217 w 12641071"/>
              <a:gd name="connsiteY178-12134" fmla="*/ 4245153 h 5795240"/>
              <a:gd name="connsiteX179-12135" fmla="*/ 3083792 w 12641071"/>
              <a:gd name="connsiteY179-12136" fmla="*/ 3963660 h 5795240"/>
              <a:gd name="connsiteX180-12137" fmla="*/ 2835272 w 12641071"/>
              <a:gd name="connsiteY180-12138" fmla="*/ 4013833 h 5795240"/>
              <a:gd name="connsiteX181-12139" fmla="*/ 2820214 w 12641071"/>
              <a:gd name="connsiteY181-12140" fmla="*/ 4022007 h 5795240"/>
              <a:gd name="connsiteX182-12141" fmla="*/ 2820212 w 12641071"/>
              <a:gd name="connsiteY182-12142" fmla="*/ 4022008 h 5795240"/>
              <a:gd name="connsiteX183-12143" fmla="*/ 2820206 w 12641071"/>
              <a:gd name="connsiteY183-12144" fmla="*/ 4022011 h 5795240"/>
              <a:gd name="connsiteX184-12145" fmla="*/ 2813481 w 12641071"/>
              <a:gd name="connsiteY184-12146" fmla="*/ 4027041 h 5795240"/>
              <a:gd name="connsiteX185-12147" fmla="*/ 2762875 w 12641071"/>
              <a:gd name="connsiteY185-12148" fmla="*/ 4057784 h 5795240"/>
              <a:gd name="connsiteX186-12149" fmla="*/ 2762878 w 12641071"/>
              <a:gd name="connsiteY186-12150" fmla="*/ 4057784 h 5795240"/>
              <a:gd name="connsiteX187-12151" fmla="*/ 2694694 w 12641071"/>
              <a:gd name="connsiteY187-12152" fmla="*/ 4099208 h 5795240"/>
              <a:gd name="connsiteX188-12153" fmla="*/ 2726822 w 12641071"/>
              <a:gd name="connsiteY188-12154" fmla="*/ 4072700 h 5795240"/>
              <a:gd name="connsiteX189-12155" fmla="*/ 2757719 w 12641071"/>
              <a:gd name="connsiteY189-12156" fmla="*/ 4055929 h 5795240"/>
              <a:gd name="connsiteX190-12157" fmla="*/ 2757718 w 12641071"/>
              <a:gd name="connsiteY190-12158" fmla="*/ 4055928 h 5795240"/>
              <a:gd name="connsiteX191-12159" fmla="*/ 2726820 w 12641071"/>
              <a:gd name="connsiteY191-12160" fmla="*/ 4072700 h 5795240"/>
              <a:gd name="connsiteX192-12161" fmla="*/ 2694692 w 12641071"/>
              <a:gd name="connsiteY192-12162" fmla="*/ 4099208 h 5795240"/>
              <a:gd name="connsiteX193-12163" fmla="*/ 2664698 w 12641071"/>
              <a:gd name="connsiteY193-12164" fmla="*/ 4117431 h 5795240"/>
              <a:gd name="connsiteX194-12165" fmla="*/ 1804544 w 12641071"/>
              <a:gd name="connsiteY194-12166" fmla="*/ 4335229 h 5795240"/>
              <a:gd name="connsiteX195-12167" fmla="*/ 0 w 12641071"/>
              <a:gd name="connsiteY195-12168" fmla="*/ 2530685 h 5795240"/>
              <a:gd name="connsiteX196-12169" fmla="*/ 1804544 w 12641071"/>
              <a:gd name="connsiteY196-12170" fmla="*/ 726143 h 5795240"/>
              <a:gd name="connsiteX197-12171" fmla="*/ 3080549 w 12641071"/>
              <a:gd name="connsiteY197-12172" fmla="*/ 1254682 h 5795240"/>
              <a:gd name="connsiteX198-12173" fmla="*/ 3268676 w 12641071"/>
              <a:gd name="connsiteY198-12174" fmla="*/ 1461167 h 5795240"/>
              <a:gd name="connsiteX199-12175" fmla="*/ 3565826 w 12641071"/>
              <a:gd name="connsiteY199-12176" fmla="*/ 1551935 h 5795240"/>
              <a:gd name="connsiteX200-12177" fmla="*/ 4086504 w 12641071"/>
              <a:gd name="connsiteY200-12178" fmla="*/ 1127574 h 5795240"/>
              <a:gd name="connsiteX201-12179" fmla="*/ 4103078 w 12641071"/>
              <a:gd name="connsiteY201-12180" fmla="*/ 1004204 h 5795240"/>
              <a:gd name="connsiteX202-12181" fmla="*/ 5215874 w 12641071"/>
              <a:gd name="connsiteY202-12182" fmla="*/ 0 h 5795240"/>
              <a:gd name="connsiteX0-12183" fmla="*/ 5964869 w 12641071"/>
              <a:gd name="connsiteY0-12184" fmla="*/ 4795171 h 5795240"/>
              <a:gd name="connsiteX1-12185" fmla="*/ 6019264 w 12641071"/>
              <a:gd name="connsiteY1-12186" fmla="*/ 4804905 h 5795240"/>
              <a:gd name="connsiteX2-12187" fmla="*/ 6036570 w 12641071"/>
              <a:gd name="connsiteY2-12188" fmla="*/ 4807089 h 5795240"/>
              <a:gd name="connsiteX3-12189" fmla="*/ 6019265 w 12641071"/>
              <a:gd name="connsiteY3-12190" fmla="*/ 4804905 h 5795240"/>
              <a:gd name="connsiteX4-12191" fmla="*/ 5964869 w 12641071"/>
              <a:gd name="connsiteY4-12192" fmla="*/ 4795171 h 5795240"/>
              <a:gd name="connsiteX5-12193" fmla="*/ 3682364 w 12641071"/>
              <a:gd name="connsiteY5-12194" fmla="*/ 4386723 h 5795240"/>
              <a:gd name="connsiteX6-12195" fmla="*/ 3772428 w 12641071"/>
              <a:gd name="connsiteY6-12196" fmla="*/ 4402840 h 5795240"/>
              <a:gd name="connsiteX7-12197" fmla="*/ 3772428 w 12641071"/>
              <a:gd name="connsiteY7-12198" fmla="*/ 4402840 h 5795240"/>
              <a:gd name="connsiteX8-12199" fmla="*/ 3682364 w 12641071"/>
              <a:gd name="connsiteY8-12200" fmla="*/ 4386723 h 5795240"/>
              <a:gd name="connsiteX9-12201" fmla="*/ 6034389 w 12641071"/>
              <a:gd name="connsiteY9-12202" fmla="*/ 371047 h 5795240"/>
              <a:gd name="connsiteX10-12203" fmla="*/ 5912002 w 12641071"/>
              <a:gd name="connsiteY10-12204" fmla="*/ 413650 h 5795240"/>
              <a:gd name="connsiteX11-12205" fmla="*/ 5912002 w 12641071"/>
              <a:gd name="connsiteY11-12206" fmla="*/ 413650 h 5795240"/>
              <a:gd name="connsiteX12-12207" fmla="*/ 6034389 w 12641071"/>
              <a:gd name="connsiteY12-12208" fmla="*/ 371047 h 5795240"/>
              <a:gd name="connsiteX13-12209" fmla="*/ 5215874 w 12641071"/>
              <a:gd name="connsiteY13-12210" fmla="*/ 0 h 5795240"/>
              <a:gd name="connsiteX14-12211" fmla="*/ 5927386 w 12641071"/>
              <a:gd name="connsiteY14-12212" fmla="*/ 255427 h 5795240"/>
              <a:gd name="connsiteX15-12213" fmla="*/ 5974443 w 12641071"/>
              <a:gd name="connsiteY15-12214" fmla="*/ 298195 h 5795240"/>
              <a:gd name="connsiteX16-12215" fmla="*/ 5974448 w 12641071"/>
              <a:gd name="connsiteY16-12216" fmla="*/ 298200 h 5795240"/>
              <a:gd name="connsiteX17-12217" fmla="*/ 6006819 w 12641071"/>
              <a:gd name="connsiteY17-12218" fmla="*/ 327622 h 5795240"/>
              <a:gd name="connsiteX18-12219" fmla="*/ 6043427 w 12641071"/>
              <a:gd name="connsiteY18-12220" fmla="*/ 367901 h 5795240"/>
              <a:gd name="connsiteX19-12221" fmla="*/ 6043429 w 12641071"/>
              <a:gd name="connsiteY19-12222" fmla="*/ 367901 h 5795240"/>
              <a:gd name="connsiteX20-12223" fmla="*/ 6079014 w 12641071"/>
              <a:gd name="connsiteY20-12224" fmla="*/ 407056 h 5795240"/>
              <a:gd name="connsiteX21-12225" fmla="*/ 6105193 w 12641071"/>
              <a:gd name="connsiteY21-12226" fmla="*/ 442067 h 5795240"/>
              <a:gd name="connsiteX22-12227" fmla="*/ 6069206 w 12641071"/>
              <a:gd name="connsiteY22-12228" fmla="*/ 409359 h 5795240"/>
              <a:gd name="connsiteX23-12229" fmla="*/ 6105193 w 12641071"/>
              <a:gd name="connsiteY23-12230" fmla="*/ 442069 h 5795240"/>
              <a:gd name="connsiteX24-12231" fmla="*/ 6143408 w 12641071"/>
              <a:gd name="connsiteY24-12232" fmla="*/ 493169 h 5795240"/>
              <a:gd name="connsiteX25-12233" fmla="*/ 6143427 w 12641071"/>
              <a:gd name="connsiteY25-12234" fmla="*/ 493200 h 5795240"/>
              <a:gd name="connsiteX26-12235" fmla="*/ 6215965 w 12641071"/>
              <a:gd name="connsiteY26-12236" fmla="*/ 619406 h 5795240"/>
              <a:gd name="connsiteX27-12237" fmla="*/ 6234035 w 12641071"/>
              <a:gd name="connsiteY27-12238" fmla="*/ 658746 h 5795240"/>
              <a:gd name="connsiteX28-12239" fmla="*/ 6274009 w 12641071"/>
              <a:gd name="connsiteY28-12240" fmla="*/ 760197 h 5795240"/>
              <a:gd name="connsiteX29-12241" fmla="*/ 6287839 w 12641071"/>
              <a:gd name="connsiteY29-12242" fmla="*/ 801938 h 5795240"/>
              <a:gd name="connsiteX30-12243" fmla="*/ 6321546 w 12641071"/>
              <a:gd name="connsiteY30-12244" fmla="*/ 948207 h 5795240"/>
              <a:gd name="connsiteX31-12245" fmla="*/ 6321550 w 12641071"/>
              <a:gd name="connsiteY31-12246" fmla="*/ 948224 h 5795240"/>
              <a:gd name="connsiteX32-12247" fmla="*/ 6295696 w 12641071"/>
              <a:gd name="connsiteY32-12248" fmla="*/ 825653 h 5795240"/>
              <a:gd name="connsiteX33-12249" fmla="*/ 6287839 w 12641071"/>
              <a:gd name="connsiteY33-12250" fmla="*/ 801938 h 5795240"/>
              <a:gd name="connsiteX34-12251" fmla="*/ 6284151 w 12641071"/>
              <a:gd name="connsiteY34-12252" fmla="*/ 785941 h 5795240"/>
              <a:gd name="connsiteX35-12253" fmla="*/ 6274009 w 12641071"/>
              <a:gd name="connsiteY35-12254" fmla="*/ 760197 h 5795240"/>
              <a:gd name="connsiteX36-12255" fmla="*/ 6256852 w 12641071"/>
              <a:gd name="connsiteY36-12256" fmla="*/ 708420 h 5795240"/>
              <a:gd name="connsiteX37-12257" fmla="*/ 6234035 w 12641071"/>
              <a:gd name="connsiteY37-12258" fmla="*/ 658746 h 5795240"/>
              <a:gd name="connsiteX38-12259" fmla="*/ 6224136 w 12641071"/>
              <a:gd name="connsiteY38-12260" fmla="*/ 633624 h 5795240"/>
              <a:gd name="connsiteX39-12261" fmla="*/ 6215965 w 12641071"/>
              <a:gd name="connsiteY39-12262" fmla="*/ 619406 h 5795240"/>
              <a:gd name="connsiteX40-12263" fmla="*/ 6205824 w 12641071"/>
              <a:gd name="connsiteY40-12264" fmla="*/ 597325 h 5795240"/>
              <a:gd name="connsiteX41-12265" fmla="*/ 6143427 w 12641071"/>
              <a:gd name="connsiteY41-12266" fmla="*/ 493200 h 5795240"/>
              <a:gd name="connsiteX42-12267" fmla="*/ 6143408 w 12641071"/>
              <a:gd name="connsiteY42-12268" fmla="*/ 493167 h 5795240"/>
              <a:gd name="connsiteX43-12269" fmla="*/ 6105193 w 12641071"/>
              <a:gd name="connsiteY43-12270" fmla="*/ 442067 h 5795240"/>
              <a:gd name="connsiteX44-12271" fmla="*/ 6141460 w 12641071"/>
              <a:gd name="connsiteY44-12272" fmla="*/ 475027 h 5795240"/>
              <a:gd name="connsiteX45-12273" fmla="*/ 6788665 w 12641071"/>
              <a:gd name="connsiteY45-12274" fmla="*/ 707369 h 5795240"/>
              <a:gd name="connsiteX46-12275" fmla="*/ 7184710 w 12641071"/>
              <a:gd name="connsiteY46-12276" fmla="*/ 627411 h 5795240"/>
              <a:gd name="connsiteX47-12277" fmla="*/ 7264545 w 12641071"/>
              <a:gd name="connsiteY47-12278" fmla="*/ 588952 h 5795240"/>
              <a:gd name="connsiteX48-12279" fmla="*/ 7213686 w 12641071"/>
              <a:gd name="connsiteY48-12280" fmla="*/ 626983 h 5795240"/>
              <a:gd name="connsiteX49-12281" fmla="*/ 7128319 w 12641071"/>
              <a:gd name="connsiteY49-12282" fmla="*/ 705504 h 5795240"/>
              <a:gd name="connsiteX50-12283" fmla="*/ 7083110 w 12641071"/>
              <a:gd name="connsiteY50-12284" fmla="*/ 757072 h 5795240"/>
              <a:gd name="connsiteX51-12285" fmla="*/ 7083111 w 12641071"/>
              <a:gd name="connsiteY51-12286" fmla="*/ 757072 h 5795240"/>
              <a:gd name="connsiteX52-12287" fmla="*/ 7128319 w 12641071"/>
              <a:gd name="connsiteY52-12288" fmla="*/ 705506 h 5795240"/>
              <a:gd name="connsiteX53-12289" fmla="*/ 7213686 w 12641071"/>
              <a:gd name="connsiteY53-12290" fmla="*/ 626984 h 5795240"/>
              <a:gd name="connsiteX54-12291" fmla="*/ 7264545 w 12641071"/>
              <a:gd name="connsiteY54-12292" fmla="*/ 588953 h 5795240"/>
              <a:gd name="connsiteX55-12293" fmla="*/ 7273651 w 12641071"/>
              <a:gd name="connsiteY55-12294" fmla="*/ 584566 h 5795240"/>
              <a:gd name="connsiteX56-12295" fmla="*/ 7314851 w 12641071"/>
              <a:gd name="connsiteY56-12296" fmla="*/ 559537 h 5795240"/>
              <a:gd name="connsiteX57-12297" fmla="*/ 7354131 w 12641071"/>
              <a:gd name="connsiteY57-12298" fmla="*/ 565467 h 5795240"/>
              <a:gd name="connsiteX58-12299" fmla="*/ 7429608 w 12641071"/>
              <a:gd name="connsiteY58-12300" fmla="*/ 586051 h 5795240"/>
              <a:gd name="connsiteX59-12301" fmla="*/ 7429611 w 12641071"/>
              <a:gd name="connsiteY59-12302" fmla="*/ 586050 h 5795240"/>
              <a:gd name="connsiteX60-12303" fmla="*/ 7354132 w 12641071"/>
              <a:gd name="connsiteY60-12304" fmla="*/ 565465 h 5795240"/>
              <a:gd name="connsiteX61-12305" fmla="*/ 7314853 w 12641071"/>
              <a:gd name="connsiteY61-12306" fmla="*/ 559536 h 5795240"/>
              <a:gd name="connsiteX62-12307" fmla="*/ 7314851 w 12641071"/>
              <a:gd name="connsiteY62-12308" fmla="*/ 559537 h 5795240"/>
              <a:gd name="connsiteX63-12309" fmla="*/ 7314849 w 12641071"/>
              <a:gd name="connsiteY63-12310" fmla="*/ 559537 h 5795240"/>
              <a:gd name="connsiteX64-12311" fmla="*/ 7273651 w 12641071"/>
              <a:gd name="connsiteY64-12312" fmla="*/ 584565 h 5795240"/>
              <a:gd name="connsiteX65-12313" fmla="*/ 7264545 w 12641071"/>
              <a:gd name="connsiteY65-12314" fmla="*/ 588952 h 5795240"/>
              <a:gd name="connsiteX66-12315" fmla="*/ 7296407 w 12641071"/>
              <a:gd name="connsiteY66-12316" fmla="*/ 565126 h 5795240"/>
              <a:gd name="connsiteX67-12317" fmla="*/ 7307447 w 12641071"/>
              <a:gd name="connsiteY67-12318" fmla="*/ 558419 h 5795240"/>
              <a:gd name="connsiteX68-12319" fmla="*/ 7307450 w 12641071"/>
              <a:gd name="connsiteY68-12320" fmla="*/ 558419 h 5795240"/>
              <a:gd name="connsiteX69-12321" fmla="*/ 7385004 w 12641071"/>
              <a:gd name="connsiteY69-12322" fmla="*/ 511303 h 5795240"/>
              <a:gd name="connsiteX70-12323" fmla="*/ 7391626 w 12641071"/>
              <a:gd name="connsiteY70-12324" fmla="*/ 508114 h 5795240"/>
              <a:gd name="connsiteX71-12325" fmla="*/ 7391631 w 12641071"/>
              <a:gd name="connsiteY71-12326" fmla="*/ 508110 h 5795240"/>
              <a:gd name="connsiteX72-12327" fmla="*/ 7478934 w 12641071"/>
              <a:gd name="connsiteY72-12328" fmla="*/ 466053 h 5795240"/>
              <a:gd name="connsiteX73-12329" fmla="*/ 7897193 w 12641071"/>
              <a:gd name="connsiteY73-12330" fmla="*/ 381611 h 5795240"/>
              <a:gd name="connsiteX74-12331" fmla="*/ 8788216 w 12641071"/>
              <a:gd name="connsiteY74-12332" fmla="*/ 855364 h 5795240"/>
              <a:gd name="connsiteX75-12333" fmla="*/ 8832362 w 12641071"/>
              <a:gd name="connsiteY75-12334" fmla="*/ 928030 h 5795240"/>
              <a:gd name="connsiteX76-12335" fmla="*/ 8832362 w 12641071"/>
              <a:gd name="connsiteY76-12336" fmla="*/ 928033 h 5795240"/>
              <a:gd name="connsiteX77-12337" fmla="*/ 8842040 w 12641071"/>
              <a:gd name="connsiteY77-12338" fmla="*/ 943961 h 5795240"/>
              <a:gd name="connsiteX78-12339" fmla="*/ 8856144 w 12641071"/>
              <a:gd name="connsiteY78-12340" fmla="*/ 973241 h 5795240"/>
              <a:gd name="connsiteX79-12341" fmla="*/ 8856145 w 12641071"/>
              <a:gd name="connsiteY79-12342" fmla="*/ 973241 h 5795240"/>
              <a:gd name="connsiteX80-12343" fmla="*/ 8878117 w 12641071"/>
              <a:gd name="connsiteY80-12344" fmla="*/ 1018851 h 5795240"/>
              <a:gd name="connsiteX81-12345" fmla="*/ 8877719 w 12641071"/>
              <a:gd name="connsiteY81-12346" fmla="*/ 1018369 h 5795240"/>
              <a:gd name="connsiteX82-12347" fmla="*/ 8853250 w 12641071"/>
              <a:gd name="connsiteY82-12348" fmla="*/ 973288 h 5795240"/>
              <a:gd name="connsiteX83-12349" fmla="*/ 8853249 w 12641071"/>
              <a:gd name="connsiteY83-12350" fmla="*/ 973288 h 5795240"/>
              <a:gd name="connsiteX84-12351" fmla="*/ 8853248 w 12641071"/>
              <a:gd name="connsiteY84-12352" fmla="*/ 973287 h 5795240"/>
              <a:gd name="connsiteX85-12353" fmla="*/ 8849677 w 12641071"/>
              <a:gd name="connsiteY85-12354" fmla="*/ 973341 h 5795240"/>
              <a:gd name="connsiteX86-12355" fmla="*/ 8641543 w 12641071"/>
              <a:gd name="connsiteY86-12356" fmla="*/ 916577 h 5795240"/>
              <a:gd name="connsiteX87-12357" fmla="*/ 8641545 w 12641071"/>
              <a:gd name="connsiteY87-12358" fmla="*/ 916580 h 5795240"/>
              <a:gd name="connsiteX88-12359" fmla="*/ 8849676 w 12641071"/>
              <a:gd name="connsiteY88-12360" fmla="*/ 973343 h 5795240"/>
              <a:gd name="connsiteX89-12361" fmla="*/ 8853248 w 12641071"/>
              <a:gd name="connsiteY89-12362" fmla="*/ 973288 h 5795240"/>
              <a:gd name="connsiteX90-12363" fmla="*/ 8877719 w 12641071"/>
              <a:gd name="connsiteY90-12364" fmla="*/ 1018371 h 5795240"/>
              <a:gd name="connsiteX91-12365" fmla="*/ 8878116 w 12641071"/>
              <a:gd name="connsiteY91-12366" fmla="*/ 1018851 h 5795240"/>
              <a:gd name="connsiteX92-12367" fmla="*/ 8887288 w 12641071"/>
              <a:gd name="connsiteY92-12368" fmla="*/ 1037892 h 5795240"/>
              <a:gd name="connsiteX93-12369" fmla="*/ 8949899 w 12641071"/>
              <a:gd name="connsiteY93-12370" fmla="*/ 1239592 h 5795240"/>
              <a:gd name="connsiteX94-12371" fmla="*/ 8968437 w 12641071"/>
              <a:gd name="connsiteY94-12372" fmla="*/ 1423482 h 5795240"/>
              <a:gd name="connsiteX95-12373" fmla="*/ 8949899 w 12641071"/>
              <a:gd name="connsiteY95-12374" fmla="*/ 1239591 h 5795240"/>
              <a:gd name="connsiteX96-12375" fmla="*/ 8887288 w 12641071"/>
              <a:gd name="connsiteY96-12376" fmla="*/ 1037890 h 5795240"/>
              <a:gd name="connsiteX97-12377" fmla="*/ 8878116 w 12641071"/>
              <a:gd name="connsiteY97-12378" fmla="*/ 1018851 h 5795240"/>
              <a:gd name="connsiteX98-12379" fmla="*/ 8931285 w 12641071"/>
              <a:gd name="connsiteY98-12380" fmla="*/ 1083292 h 5795240"/>
              <a:gd name="connsiteX99-12381" fmla="*/ 9241478 w 12641071"/>
              <a:gd name="connsiteY99-12382" fmla="*/ 1211778 h 5795240"/>
              <a:gd name="connsiteX100-12383" fmla="*/ 9605238 w 12641071"/>
              <a:gd name="connsiteY100-12384" fmla="*/ 1018369 h 5795240"/>
              <a:gd name="connsiteX101-12385" fmla="*/ 9636247 w 12641071"/>
              <a:gd name="connsiteY101-12386" fmla="*/ 961241 h 5795240"/>
              <a:gd name="connsiteX102-12387" fmla="*/ 9641995 w 12641071"/>
              <a:gd name="connsiteY102-12388" fmla="*/ 961152 h 5795240"/>
              <a:gd name="connsiteX103-12389" fmla="*/ 9584939 w 12641071"/>
              <a:gd name="connsiteY103-12390" fmla="*/ 1079594 h 5795240"/>
              <a:gd name="connsiteX104-12391" fmla="*/ 9546257 w 12641071"/>
              <a:gd name="connsiteY104-12392" fmla="*/ 1204206 h 5795240"/>
              <a:gd name="connsiteX105-12393" fmla="*/ 9584939 w 12641071"/>
              <a:gd name="connsiteY105-12394" fmla="*/ 1079596 h 5795240"/>
              <a:gd name="connsiteX106-12395" fmla="*/ 9641995 w 12641071"/>
              <a:gd name="connsiteY106-12396" fmla="*/ 961153 h 5795240"/>
              <a:gd name="connsiteX107-12397" fmla="*/ 9653069 w 12641071"/>
              <a:gd name="connsiteY107-12398" fmla="*/ 960983 h 5795240"/>
              <a:gd name="connsiteX108-12399" fmla="*/ 9801564 w 12641071"/>
              <a:gd name="connsiteY108-12400" fmla="*/ 1196828 h 5795240"/>
              <a:gd name="connsiteX109-12401" fmla="*/ 9801566 w 12641071"/>
              <a:gd name="connsiteY109-12402" fmla="*/ 1196828 h 5795240"/>
              <a:gd name="connsiteX110-12403" fmla="*/ 9653070 w 12641071"/>
              <a:gd name="connsiteY110-12404" fmla="*/ 960982 h 5795240"/>
              <a:gd name="connsiteX111-12405" fmla="*/ 9641996 w 12641071"/>
              <a:gd name="connsiteY111-12406" fmla="*/ 961152 h 5795240"/>
              <a:gd name="connsiteX112-12407" fmla="*/ 9651917 w 12641071"/>
              <a:gd name="connsiteY112-12408" fmla="*/ 940556 h 5795240"/>
              <a:gd name="connsiteX113-12409" fmla="*/ 11050508 w 12641071"/>
              <a:gd name="connsiteY113-12410" fmla="*/ 108150 h 5795240"/>
              <a:gd name="connsiteX114-12411" fmla="*/ 12641071 w 12641071"/>
              <a:gd name="connsiteY114-12412" fmla="*/ 1698711 h 5795240"/>
              <a:gd name="connsiteX115-12413" fmla="*/ 11371062 w 12641071"/>
              <a:gd name="connsiteY115-12414" fmla="*/ 3256960 h 5795240"/>
              <a:gd name="connsiteX116-12415" fmla="*/ 11215953 w 12641071"/>
              <a:gd name="connsiteY116-12416" fmla="*/ 3280632 h 5795240"/>
              <a:gd name="connsiteX117-12417" fmla="*/ 11142318 w 12641071"/>
              <a:gd name="connsiteY117-12418" fmla="*/ 3276914 h 5795240"/>
              <a:gd name="connsiteX118-12419" fmla="*/ 11215952 w 12641071"/>
              <a:gd name="connsiteY118-12420" fmla="*/ 3280632 h 5795240"/>
              <a:gd name="connsiteX119-12421" fmla="*/ 11213133 w 12641071"/>
              <a:gd name="connsiteY119-12422" fmla="*/ 3281062 h 5795240"/>
              <a:gd name="connsiteX120-12423" fmla="*/ 11116921 w 12641071"/>
              <a:gd name="connsiteY120-12424" fmla="*/ 3285921 h 5795240"/>
              <a:gd name="connsiteX121-12425" fmla="*/ 11050507 w 12641071"/>
              <a:gd name="connsiteY121-12426" fmla="*/ 3289274 h 5795240"/>
              <a:gd name="connsiteX122-12427" fmla="*/ 11006292 w 12641071"/>
              <a:gd name="connsiteY122-12428" fmla="*/ 3287041 h 5795240"/>
              <a:gd name="connsiteX123-12429" fmla="*/ 10937101 w 12641071"/>
              <a:gd name="connsiteY123-12430" fmla="*/ 3297601 h 5795240"/>
              <a:gd name="connsiteX124-12431" fmla="*/ 10144740 w 12641071"/>
              <a:gd name="connsiteY124-12432" fmla="*/ 4089962 h 5795240"/>
              <a:gd name="connsiteX125-12433" fmla="*/ 10130374 w 12641071"/>
              <a:gd name="connsiteY125-12434" fmla="*/ 4184101 h 5795240"/>
              <a:gd name="connsiteX126-12435" fmla="*/ 10130375 w 12641071"/>
              <a:gd name="connsiteY126-12436" fmla="*/ 4184103 h 5795240"/>
              <a:gd name="connsiteX127-12437" fmla="*/ 10130656 w 12641071"/>
              <a:gd name="connsiteY127-12438" fmla="*/ 4185950 h 5795240"/>
              <a:gd name="connsiteX128-12439" fmla="*/ 10138194 w 12641071"/>
              <a:gd name="connsiteY128-12440" fmla="*/ 4335228 h 5795240"/>
              <a:gd name="connsiteX129-12441" fmla="*/ 10137710 w 12641071"/>
              <a:gd name="connsiteY129-12442" fmla="*/ 4344822 h 5795240"/>
              <a:gd name="connsiteX130-12443" fmla="*/ 10133555 w 12641071"/>
              <a:gd name="connsiteY130-12444" fmla="*/ 4427096 h 5795240"/>
              <a:gd name="connsiteX131-12445" fmla="*/ 10129312 w 12641071"/>
              <a:gd name="connsiteY131-12446" fmla="*/ 4399289 h 5795240"/>
              <a:gd name="connsiteX132-12447" fmla="*/ 10126797 w 12641071"/>
              <a:gd name="connsiteY132-12448" fmla="*/ 4349498 h 5795240"/>
              <a:gd name="connsiteX133-12449" fmla="*/ 10126796 w 12641071"/>
              <a:gd name="connsiteY133-12450" fmla="*/ 4349498 h 5795240"/>
              <a:gd name="connsiteX134-12451" fmla="*/ 10129311 w 12641071"/>
              <a:gd name="connsiteY134-12452" fmla="*/ 4399289 h 5795240"/>
              <a:gd name="connsiteX135-12453" fmla="*/ 10133554 w 12641071"/>
              <a:gd name="connsiteY135-12454" fmla="*/ 4427096 h 5795240"/>
              <a:gd name="connsiteX136-12455" fmla="*/ 10130656 w 12641071"/>
              <a:gd name="connsiteY136-12456" fmla="*/ 4484506 h 5795240"/>
              <a:gd name="connsiteX137-12457" fmla="*/ 8678182 w 12641071"/>
              <a:gd name="connsiteY137-12458" fmla="*/ 5795240 h 5795240"/>
              <a:gd name="connsiteX138-12459" fmla="*/ 7467518 w 12641071"/>
              <a:gd name="connsiteY138-12460" fmla="*/ 5151535 h 5795240"/>
              <a:gd name="connsiteX139-12461" fmla="*/ 7419945 w 12641071"/>
              <a:gd name="connsiteY139-12462" fmla="*/ 5073228 h 5795240"/>
              <a:gd name="connsiteX140-12463" fmla="*/ 7394386 w 12641071"/>
              <a:gd name="connsiteY140-12464" fmla="*/ 5031156 h 5795240"/>
              <a:gd name="connsiteX141-12465" fmla="*/ 7367299 w 12641071"/>
              <a:gd name="connsiteY141-12466" fmla="*/ 4974928 h 5795240"/>
              <a:gd name="connsiteX142-12467" fmla="*/ 7332905 w 12641071"/>
              <a:gd name="connsiteY142-12468" fmla="*/ 4903531 h 5795240"/>
              <a:gd name="connsiteX143-12469" fmla="*/ 7320958 w 12641071"/>
              <a:gd name="connsiteY143-12470" fmla="*/ 4870887 h 5795240"/>
              <a:gd name="connsiteX144-12471" fmla="*/ 7322174 w 12641071"/>
              <a:gd name="connsiteY144-12472" fmla="*/ 4872361 h 5795240"/>
              <a:gd name="connsiteX145-12473" fmla="*/ 7362630 w 12641071"/>
              <a:gd name="connsiteY145-12474" fmla="*/ 4938954 h 5795240"/>
              <a:gd name="connsiteX146-12475" fmla="*/ 7380779 w 12641071"/>
              <a:gd name="connsiteY146-12476" fmla="*/ 4976628 h 5795240"/>
              <a:gd name="connsiteX147-12477" fmla="*/ 7391210 w 12641071"/>
              <a:gd name="connsiteY147-12478" fmla="*/ 4977944 h 5795240"/>
              <a:gd name="connsiteX148-12479" fmla="*/ 7380780 w 12641071"/>
              <a:gd name="connsiteY148-12480" fmla="*/ 4976628 h 5795240"/>
              <a:gd name="connsiteX149-12481" fmla="*/ 7362631 w 12641071"/>
              <a:gd name="connsiteY149-12482" fmla="*/ 4938954 h 5795240"/>
              <a:gd name="connsiteX150-12483" fmla="*/ 7322175 w 12641071"/>
              <a:gd name="connsiteY150-12484" fmla="*/ 4872361 h 5795240"/>
              <a:gd name="connsiteX151-12485" fmla="*/ 7320959 w 12641071"/>
              <a:gd name="connsiteY151-12486" fmla="*/ 4870887 h 5795240"/>
              <a:gd name="connsiteX152-12487" fmla="*/ 7283811 w 12641071"/>
              <a:gd name="connsiteY152-12488" fmla="*/ 4769391 h 5795240"/>
              <a:gd name="connsiteX153-12489" fmla="*/ 7272112 w 12641071"/>
              <a:gd name="connsiteY153-12490" fmla="*/ 4718630 h 5795240"/>
              <a:gd name="connsiteX154-12491" fmla="*/ 7272111 w 12641071"/>
              <a:gd name="connsiteY154-12492" fmla="*/ 4718630 h 5795240"/>
              <a:gd name="connsiteX155-12493" fmla="*/ 7283810 w 12641071"/>
              <a:gd name="connsiteY155-12494" fmla="*/ 4769391 h 5795240"/>
              <a:gd name="connsiteX156-12495" fmla="*/ 7320958 w 12641071"/>
              <a:gd name="connsiteY156-12496" fmla="*/ 4870887 h 5795240"/>
              <a:gd name="connsiteX157-12497" fmla="*/ 7223551 w 12641071"/>
              <a:gd name="connsiteY157-12498" fmla="*/ 4752829 h 5795240"/>
              <a:gd name="connsiteX158-12499" fmla="*/ 6652445 w 12641071"/>
              <a:gd name="connsiteY158-12500" fmla="*/ 4516269 h 5795240"/>
              <a:gd name="connsiteX159-12501" fmla="*/ 6200873 w 12641071"/>
              <a:gd name="connsiteY159-12502" fmla="*/ 4654206 h 5795240"/>
              <a:gd name="connsiteX160-12503" fmla="*/ 6088813 w 12641071"/>
              <a:gd name="connsiteY160-12504" fmla="*/ 4746663 h 5795240"/>
              <a:gd name="connsiteX161-12505" fmla="*/ 6043019 w 12641071"/>
              <a:gd name="connsiteY161-12506" fmla="*/ 4807902 h 5795240"/>
              <a:gd name="connsiteX162-12507" fmla="*/ 6043021 w 12641071"/>
              <a:gd name="connsiteY162-12508" fmla="*/ 4807902 h 5795240"/>
              <a:gd name="connsiteX163-12509" fmla="*/ 6023271 w 12641071"/>
              <a:gd name="connsiteY163-12510" fmla="*/ 4834312 h 5795240"/>
              <a:gd name="connsiteX164-12511" fmla="*/ 5970678 w 12641071"/>
              <a:gd name="connsiteY164-12512" fmla="*/ 4892181 h 5795240"/>
              <a:gd name="connsiteX165-12513" fmla="*/ 5982717 w 12641071"/>
              <a:gd name="connsiteY165-12514" fmla="*/ 4872361 h 5795240"/>
              <a:gd name="connsiteX166-12515" fmla="*/ 5970675 w 12641071"/>
              <a:gd name="connsiteY166-12516" fmla="*/ 4892181 h 5795240"/>
              <a:gd name="connsiteX167-12517" fmla="*/ 5935320 w 12641071"/>
              <a:gd name="connsiteY167-12518" fmla="*/ 4931081 h 5795240"/>
              <a:gd name="connsiteX168-12519" fmla="*/ 4971763 w 12641071"/>
              <a:gd name="connsiteY168-12520" fmla="*/ 5330200 h 5795240"/>
              <a:gd name="connsiteX169-12521" fmla="*/ 3716172 w 12641071"/>
              <a:gd name="connsiteY169-12522" fmla="*/ 4497938 h 5795240"/>
              <a:gd name="connsiteX170-12523" fmla="*/ 3710773 w 12641071"/>
              <a:gd name="connsiteY170-12524" fmla="*/ 4483182 h 5795240"/>
              <a:gd name="connsiteX171-12525" fmla="*/ 3710773 w 12641071"/>
              <a:gd name="connsiteY171-12526" fmla="*/ 4483181 h 5795240"/>
              <a:gd name="connsiteX172-12527" fmla="*/ 3674984 w 12641071"/>
              <a:gd name="connsiteY172-12528" fmla="*/ 4385402 h 5795240"/>
              <a:gd name="connsiteX173-12529" fmla="*/ 3670349 w 12641071"/>
              <a:gd name="connsiteY173-12530" fmla="*/ 4372742 h 5795240"/>
              <a:gd name="connsiteX174-12531" fmla="*/ 3659438 w 12641071"/>
              <a:gd name="connsiteY174-12532" fmla="*/ 4330309 h 5795240"/>
              <a:gd name="connsiteX175-12533" fmla="*/ 3672084 w 12641071"/>
              <a:gd name="connsiteY175-12534" fmla="*/ 4353606 h 5795240"/>
              <a:gd name="connsiteX176-12535" fmla="*/ 3659440 w 12641071"/>
              <a:gd name="connsiteY176-12536" fmla="*/ 4330309 h 5795240"/>
              <a:gd name="connsiteX177-12537" fmla="*/ 3613217 w 12641071"/>
              <a:gd name="connsiteY177-12538" fmla="*/ 4245153 h 5795240"/>
              <a:gd name="connsiteX178-12539" fmla="*/ 3083792 w 12641071"/>
              <a:gd name="connsiteY178-12540" fmla="*/ 3963660 h 5795240"/>
              <a:gd name="connsiteX179-12541" fmla="*/ 2835272 w 12641071"/>
              <a:gd name="connsiteY179-12542" fmla="*/ 4013833 h 5795240"/>
              <a:gd name="connsiteX180-12543" fmla="*/ 2820214 w 12641071"/>
              <a:gd name="connsiteY180-12544" fmla="*/ 4022007 h 5795240"/>
              <a:gd name="connsiteX181-12545" fmla="*/ 2820212 w 12641071"/>
              <a:gd name="connsiteY181-12546" fmla="*/ 4022008 h 5795240"/>
              <a:gd name="connsiteX182-12547" fmla="*/ 2820206 w 12641071"/>
              <a:gd name="connsiteY182-12548" fmla="*/ 4022011 h 5795240"/>
              <a:gd name="connsiteX183-12549" fmla="*/ 2813481 w 12641071"/>
              <a:gd name="connsiteY183-12550" fmla="*/ 4027041 h 5795240"/>
              <a:gd name="connsiteX184-12551" fmla="*/ 2762875 w 12641071"/>
              <a:gd name="connsiteY184-12552" fmla="*/ 4057784 h 5795240"/>
              <a:gd name="connsiteX185-12553" fmla="*/ 2762878 w 12641071"/>
              <a:gd name="connsiteY185-12554" fmla="*/ 4057784 h 5795240"/>
              <a:gd name="connsiteX186-12555" fmla="*/ 2694694 w 12641071"/>
              <a:gd name="connsiteY186-12556" fmla="*/ 4099208 h 5795240"/>
              <a:gd name="connsiteX187-12557" fmla="*/ 2726822 w 12641071"/>
              <a:gd name="connsiteY187-12558" fmla="*/ 4072700 h 5795240"/>
              <a:gd name="connsiteX188-12559" fmla="*/ 2757719 w 12641071"/>
              <a:gd name="connsiteY188-12560" fmla="*/ 4055929 h 5795240"/>
              <a:gd name="connsiteX189-12561" fmla="*/ 2757718 w 12641071"/>
              <a:gd name="connsiteY189-12562" fmla="*/ 4055928 h 5795240"/>
              <a:gd name="connsiteX190-12563" fmla="*/ 2726820 w 12641071"/>
              <a:gd name="connsiteY190-12564" fmla="*/ 4072700 h 5795240"/>
              <a:gd name="connsiteX191-12565" fmla="*/ 2694692 w 12641071"/>
              <a:gd name="connsiteY191-12566" fmla="*/ 4099208 h 5795240"/>
              <a:gd name="connsiteX192-12567" fmla="*/ 2664698 w 12641071"/>
              <a:gd name="connsiteY192-12568" fmla="*/ 4117431 h 5795240"/>
              <a:gd name="connsiteX193-12569" fmla="*/ 1804544 w 12641071"/>
              <a:gd name="connsiteY193-12570" fmla="*/ 4335229 h 5795240"/>
              <a:gd name="connsiteX194-12571" fmla="*/ 0 w 12641071"/>
              <a:gd name="connsiteY194-12572" fmla="*/ 2530685 h 5795240"/>
              <a:gd name="connsiteX195-12573" fmla="*/ 1804544 w 12641071"/>
              <a:gd name="connsiteY195-12574" fmla="*/ 726143 h 5795240"/>
              <a:gd name="connsiteX196-12575" fmla="*/ 3080549 w 12641071"/>
              <a:gd name="connsiteY196-12576" fmla="*/ 1254682 h 5795240"/>
              <a:gd name="connsiteX197-12577" fmla="*/ 3268676 w 12641071"/>
              <a:gd name="connsiteY197-12578" fmla="*/ 1461167 h 5795240"/>
              <a:gd name="connsiteX198-12579" fmla="*/ 3565826 w 12641071"/>
              <a:gd name="connsiteY198-12580" fmla="*/ 1551935 h 5795240"/>
              <a:gd name="connsiteX199-12581" fmla="*/ 4086504 w 12641071"/>
              <a:gd name="connsiteY199-12582" fmla="*/ 1127574 h 5795240"/>
              <a:gd name="connsiteX200-12583" fmla="*/ 4103078 w 12641071"/>
              <a:gd name="connsiteY200-12584" fmla="*/ 1004204 h 5795240"/>
              <a:gd name="connsiteX201-12585" fmla="*/ 5215874 w 12641071"/>
              <a:gd name="connsiteY201-12586" fmla="*/ 0 h 5795240"/>
              <a:gd name="connsiteX0-12587" fmla="*/ 5964869 w 12641071"/>
              <a:gd name="connsiteY0-12588" fmla="*/ 4795171 h 5795240"/>
              <a:gd name="connsiteX1-12589" fmla="*/ 6019264 w 12641071"/>
              <a:gd name="connsiteY1-12590" fmla="*/ 4804905 h 5795240"/>
              <a:gd name="connsiteX2-12591" fmla="*/ 6036570 w 12641071"/>
              <a:gd name="connsiteY2-12592" fmla="*/ 4807089 h 5795240"/>
              <a:gd name="connsiteX3-12593" fmla="*/ 6019265 w 12641071"/>
              <a:gd name="connsiteY3-12594" fmla="*/ 4804905 h 5795240"/>
              <a:gd name="connsiteX4-12595" fmla="*/ 5964869 w 12641071"/>
              <a:gd name="connsiteY4-12596" fmla="*/ 4795171 h 5795240"/>
              <a:gd name="connsiteX5-12597" fmla="*/ 3682364 w 12641071"/>
              <a:gd name="connsiteY5-12598" fmla="*/ 4386723 h 5795240"/>
              <a:gd name="connsiteX6-12599" fmla="*/ 3772428 w 12641071"/>
              <a:gd name="connsiteY6-12600" fmla="*/ 4402840 h 5795240"/>
              <a:gd name="connsiteX7-12601" fmla="*/ 3772428 w 12641071"/>
              <a:gd name="connsiteY7-12602" fmla="*/ 4402840 h 5795240"/>
              <a:gd name="connsiteX8-12603" fmla="*/ 3682364 w 12641071"/>
              <a:gd name="connsiteY8-12604" fmla="*/ 4386723 h 5795240"/>
              <a:gd name="connsiteX9-12605" fmla="*/ 6034389 w 12641071"/>
              <a:gd name="connsiteY9-12606" fmla="*/ 371047 h 5795240"/>
              <a:gd name="connsiteX10-12607" fmla="*/ 5912002 w 12641071"/>
              <a:gd name="connsiteY10-12608" fmla="*/ 413650 h 5795240"/>
              <a:gd name="connsiteX11-12609" fmla="*/ 5912002 w 12641071"/>
              <a:gd name="connsiteY11-12610" fmla="*/ 413650 h 5795240"/>
              <a:gd name="connsiteX12-12611" fmla="*/ 6034389 w 12641071"/>
              <a:gd name="connsiteY12-12612" fmla="*/ 371047 h 5795240"/>
              <a:gd name="connsiteX13-12613" fmla="*/ 5215874 w 12641071"/>
              <a:gd name="connsiteY13-12614" fmla="*/ 0 h 5795240"/>
              <a:gd name="connsiteX14-12615" fmla="*/ 5927386 w 12641071"/>
              <a:gd name="connsiteY14-12616" fmla="*/ 255427 h 5795240"/>
              <a:gd name="connsiteX15-12617" fmla="*/ 5974443 w 12641071"/>
              <a:gd name="connsiteY15-12618" fmla="*/ 298195 h 5795240"/>
              <a:gd name="connsiteX16-12619" fmla="*/ 5974448 w 12641071"/>
              <a:gd name="connsiteY16-12620" fmla="*/ 298200 h 5795240"/>
              <a:gd name="connsiteX17-12621" fmla="*/ 6006819 w 12641071"/>
              <a:gd name="connsiteY17-12622" fmla="*/ 327622 h 5795240"/>
              <a:gd name="connsiteX18-12623" fmla="*/ 6043427 w 12641071"/>
              <a:gd name="connsiteY18-12624" fmla="*/ 367901 h 5795240"/>
              <a:gd name="connsiteX19-12625" fmla="*/ 6043429 w 12641071"/>
              <a:gd name="connsiteY19-12626" fmla="*/ 367901 h 5795240"/>
              <a:gd name="connsiteX20-12627" fmla="*/ 6079014 w 12641071"/>
              <a:gd name="connsiteY20-12628" fmla="*/ 407056 h 5795240"/>
              <a:gd name="connsiteX21-12629" fmla="*/ 6105193 w 12641071"/>
              <a:gd name="connsiteY21-12630" fmla="*/ 442067 h 5795240"/>
              <a:gd name="connsiteX22-12631" fmla="*/ 6069206 w 12641071"/>
              <a:gd name="connsiteY22-12632" fmla="*/ 409359 h 5795240"/>
              <a:gd name="connsiteX23-12633" fmla="*/ 6105193 w 12641071"/>
              <a:gd name="connsiteY23-12634" fmla="*/ 442069 h 5795240"/>
              <a:gd name="connsiteX24-12635" fmla="*/ 6143408 w 12641071"/>
              <a:gd name="connsiteY24-12636" fmla="*/ 493169 h 5795240"/>
              <a:gd name="connsiteX25-12637" fmla="*/ 6143427 w 12641071"/>
              <a:gd name="connsiteY25-12638" fmla="*/ 493200 h 5795240"/>
              <a:gd name="connsiteX26-12639" fmla="*/ 6215965 w 12641071"/>
              <a:gd name="connsiteY26-12640" fmla="*/ 619406 h 5795240"/>
              <a:gd name="connsiteX27-12641" fmla="*/ 6234035 w 12641071"/>
              <a:gd name="connsiteY27-12642" fmla="*/ 658746 h 5795240"/>
              <a:gd name="connsiteX28-12643" fmla="*/ 6274009 w 12641071"/>
              <a:gd name="connsiteY28-12644" fmla="*/ 760197 h 5795240"/>
              <a:gd name="connsiteX29-12645" fmla="*/ 6287839 w 12641071"/>
              <a:gd name="connsiteY29-12646" fmla="*/ 801938 h 5795240"/>
              <a:gd name="connsiteX30-12647" fmla="*/ 6321546 w 12641071"/>
              <a:gd name="connsiteY30-12648" fmla="*/ 948207 h 5795240"/>
              <a:gd name="connsiteX31-12649" fmla="*/ 6295696 w 12641071"/>
              <a:gd name="connsiteY31-12650" fmla="*/ 825653 h 5795240"/>
              <a:gd name="connsiteX32-12651" fmla="*/ 6287839 w 12641071"/>
              <a:gd name="connsiteY32-12652" fmla="*/ 801938 h 5795240"/>
              <a:gd name="connsiteX33-12653" fmla="*/ 6284151 w 12641071"/>
              <a:gd name="connsiteY33-12654" fmla="*/ 785941 h 5795240"/>
              <a:gd name="connsiteX34-12655" fmla="*/ 6274009 w 12641071"/>
              <a:gd name="connsiteY34-12656" fmla="*/ 760197 h 5795240"/>
              <a:gd name="connsiteX35-12657" fmla="*/ 6256852 w 12641071"/>
              <a:gd name="connsiteY35-12658" fmla="*/ 708420 h 5795240"/>
              <a:gd name="connsiteX36-12659" fmla="*/ 6234035 w 12641071"/>
              <a:gd name="connsiteY36-12660" fmla="*/ 658746 h 5795240"/>
              <a:gd name="connsiteX37-12661" fmla="*/ 6224136 w 12641071"/>
              <a:gd name="connsiteY37-12662" fmla="*/ 633624 h 5795240"/>
              <a:gd name="connsiteX38-12663" fmla="*/ 6215965 w 12641071"/>
              <a:gd name="connsiteY38-12664" fmla="*/ 619406 h 5795240"/>
              <a:gd name="connsiteX39-12665" fmla="*/ 6205824 w 12641071"/>
              <a:gd name="connsiteY39-12666" fmla="*/ 597325 h 5795240"/>
              <a:gd name="connsiteX40-12667" fmla="*/ 6143427 w 12641071"/>
              <a:gd name="connsiteY40-12668" fmla="*/ 493200 h 5795240"/>
              <a:gd name="connsiteX41-12669" fmla="*/ 6143408 w 12641071"/>
              <a:gd name="connsiteY41-12670" fmla="*/ 493167 h 5795240"/>
              <a:gd name="connsiteX42-12671" fmla="*/ 6105193 w 12641071"/>
              <a:gd name="connsiteY42-12672" fmla="*/ 442067 h 5795240"/>
              <a:gd name="connsiteX43-12673" fmla="*/ 6141460 w 12641071"/>
              <a:gd name="connsiteY43-12674" fmla="*/ 475027 h 5795240"/>
              <a:gd name="connsiteX44-12675" fmla="*/ 6788665 w 12641071"/>
              <a:gd name="connsiteY44-12676" fmla="*/ 707369 h 5795240"/>
              <a:gd name="connsiteX45-12677" fmla="*/ 7184710 w 12641071"/>
              <a:gd name="connsiteY45-12678" fmla="*/ 627411 h 5795240"/>
              <a:gd name="connsiteX46-12679" fmla="*/ 7264545 w 12641071"/>
              <a:gd name="connsiteY46-12680" fmla="*/ 588952 h 5795240"/>
              <a:gd name="connsiteX47-12681" fmla="*/ 7213686 w 12641071"/>
              <a:gd name="connsiteY47-12682" fmla="*/ 626983 h 5795240"/>
              <a:gd name="connsiteX48-12683" fmla="*/ 7128319 w 12641071"/>
              <a:gd name="connsiteY48-12684" fmla="*/ 705504 h 5795240"/>
              <a:gd name="connsiteX49-12685" fmla="*/ 7083110 w 12641071"/>
              <a:gd name="connsiteY49-12686" fmla="*/ 757072 h 5795240"/>
              <a:gd name="connsiteX50-12687" fmla="*/ 7083111 w 12641071"/>
              <a:gd name="connsiteY50-12688" fmla="*/ 757072 h 5795240"/>
              <a:gd name="connsiteX51-12689" fmla="*/ 7128319 w 12641071"/>
              <a:gd name="connsiteY51-12690" fmla="*/ 705506 h 5795240"/>
              <a:gd name="connsiteX52-12691" fmla="*/ 7213686 w 12641071"/>
              <a:gd name="connsiteY52-12692" fmla="*/ 626984 h 5795240"/>
              <a:gd name="connsiteX53-12693" fmla="*/ 7264545 w 12641071"/>
              <a:gd name="connsiteY53-12694" fmla="*/ 588953 h 5795240"/>
              <a:gd name="connsiteX54-12695" fmla="*/ 7273651 w 12641071"/>
              <a:gd name="connsiteY54-12696" fmla="*/ 584566 h 5795240"/>
              <a:gd name="connsiteX55-12697" fmla="*/ 7314851 w 12641071"/>
              <a:gd name="connsiteY55-12698" fmla="*/ 559537 h 5795240"/>
              <a:gd name="connsiteX56-12699" fmla="*/ 7354131 w 12641071"/>
              <a:gd name="connsiteY56-12700" fmla="*/ 565467 h 5795240"/>
              <a:gd name="connsiteX57-12701" fmla="*/ 7429608 w 12641071"/>
              <a:gd name="connsiteY57-12702" fmla="*/ 586051 h 5795240"/>
              <a:gd name="connsiteX58-12703" fmla="*/ 7429611 w 12641071"/>
              <a:gd name="connsiteY58-12704" fmla="*/ 586050 h 5795240"/>
              <a:gd name="connsiteX59-12705" fmla="*/ 7354132 w 12641071"/>
              <a:gd name="connsiteY59-12706" fmla="*/ 565465 h 5795240"/>
              <a:gd name="connsiteX60-12707" fmla="*/ 7314853 w 12641071"/>
              <a:gd name="connsiteY60-12708" fmla="*/ 559536 h 5795240"/>
              <a:gd name="connsiteX61-12709" fmla="*/ 7314851 w 12641071"/>
              <a:gd name="connsiteY61-12710" fmla="*/ 559537 h 5795240"/>
              <a:gd name="connsiteX62-12711" fmla="*/ 7314849 w 12641071"/>
              <a:gd name="connsiteY62-12712" fmla="*/ 559537 h 5795240"/>
              <a:gd name="connsiteX63-12713" fmla="*/ 7273651 w 12641071"/>
              <a:gd name="connsiteY63-12714" fmla="*/ 584565 h 5795240"/>
              <a:gd name="connsiteX64-12715" fmla="*/ 7264545 w 12641071"/>
              <a:gd name="connsiteY64-12716" fmla="*/ 588952 h 5795240"/>
              <a:gd name="connsiteX65-12717" fmla="*/ 7296407 w 12641071"/>
              <a:gd name="connsiteY65-12718" fmla="*/ 565126 h 5795240"/>
              <a:gd name="connsiteX66-12719" fmla="*/ 7307447 w 12641071"/>
              <a:gd name="connsiteY66-12720" fmla="*/ 558419 h 5795240"/>
              <a:gd name="connsiteX67-12721" fmla="*/ 7307450 w 12641071"/>
              <a:gd name="connsiteY67-12722" fmla="*/ 558419 h 5795240"/>
              <a:gd name="connsiteX68-12723" fmla="*/ 7385004 w 12641071"/>
              <a:gd name="connsiteY68-12724" fmla="*/ 511303 h 5795240"/>
              <a:gd name="connsiteX69-12725" fmla="*/ 7391626 w 12641071"/>
              <a:gd name="connsiteY69-12726" fmla="*/ 508114 h 5795240"/>
              <a:gd name="connsiteX70-12727" fmla="*/ 7391631 w 12641071"/>
              <a:gd name="connsiteY70-12728" fmla="*/ 508110 h 5795240"/>
              <a:gd name="connsiteX71-12729" fmla="*/ 7478934 w 12641071"/>
              <a:gd name="connsiteY71-12730" fmla="*/ 466053 h 5795240"/>
              <a:gd name="connsiteX72-12731" fmla="*/ 7897193 w 12641071"/>
              <a:gd name="connsiteY72-12732" fmla="*/ 381611 h 5795240"/>
              <a:gd name="connsiteX73-12733" fmla="*/ 8788216 w 12641071"/>
              <a:gd name="connsiteY73-12734" fmla="*/ 855364 h 5795240"/>
              <a:gd name="connsiteX74-12735" fmla="*/ 8832362 w 12641071"/>
              <a:gd name="connsiteY74-12736" fmla="*/ 928030 h 5795240"/>
              <a:gd name="connsiteX75-12737" fmla="*/ 8832362 w 12641071"/>
              <a:gd name="connsiteY75-12738" fmla="*/ 928033 h 5795240"/>
              <a:gd name="connsiteX76-12739" fmla="*/ 8842040 w 12641071"/>
              <a:gd name="connsiteY76-12740" fmla="*/ 943961 h 5795240"/>
              <a:gd name="connsiteX77-12741" fmla="*/ 8856144 w 12641071"/>
              <a:gd name="connsiteY77-12742" fmla="*/ 973241 h 5795240"/>
              <a:gd name="connsiteX78-12743" fmla="*/ 8856145 w 12641071"/>
              <a:gd name="connsiteY78-12744" fmla="*/ 973241 h 5795240"/>
              <a:gd name="connsiteX79-12745" fmla="*/ 8878117 w 12641071"/>
              <a:gd name="connsiteY79-12746" fmla="*/ 1018851 h 5795240"/>
              <a:gd name="connsiteX80-12747" fmla="*/ 8877719 w 12641071"/>
              <a:gd name="connsiteY80-12748" fmla="*/ 1018369 h 5795240"/>
              <a:gd name="connsiteX81-12749" fmla="*/ 8853250 w 12641071"/>
              <a:gd name="connsiteY81-12750" fmla="*/ 973288 h 5795240"/>
              <a:gd name="connsiteX82-12751" fmla="*/ 8853249 w 12641071"/>
              <a:gd name="connsiteY82-12752" fmla="*/ 973288 h 5795240"/>
              <a:gd name="connsiteX83-12753" fmla="*/ 8853248 w 12641071"/>
              <a:gd name="connsiteY83-12754" fmla="*/ 973287 h 5795240"/>
              <a:gd name="connsiteX84-12755" fmla="*/ 8849677 w 12641071"/>
              <a:gd name="connsiteY84-12756" fmla="*/ 973341 h 5795240"/>
              <a:gd name="connsiteX85-12757" fmla="*/ 8641543 w 12641071"/>
              <a:gd name="connsiteY85-12758" fmla="*/ 916577 h 5795240"/>
              <a:gd name="connsiteX86-12759" fmla="*/ 8641545 w 12641071"/>
              <a:gd name="connsiteY86-12760" fmla="*/ 916580 h 5795240"/>
              <a:gd name="connsiteX87-12761" fmla="*/ 8849676 w 12641071"/>
              <a:gd name="connsiteY87-12762" fmla="*/ 973343 h 5795240"/>
              <a:gd name="connsiteX88-12763" fmla="*/ 8853248 w 12641071"/>
              <a:gd name="connsiteY88-12764" fmla="*/ 973288 h 5795240"/>
              <a:gd name="connsiteX89-12765" fmla="*/ 8877719 w 12641071"/>
              <a:gd name="connsiteY89-12766" fmla="*/ 1018371 h 5795240"/>
              <a:gd name="connsiteX90-12767" fmla="*/ 8878116 w 12641071"/>
              <a:gd name="connsiteY90-12768" fmla="*/ 1018851 h 5795240"/>
              <a:gd name="connsiteX91-12769" fmla="*/ 8887288 w 12641071"/>
              <a:gd name="connsiteY91-12770" fmla="*/ 1037892 h 5795240"/>
              <a:gd name="connsiteX92-12771" fmla="*/ 8949899 w 12641071"/>
              <a:gd name="connsiteY92-12772" fmla="*/ 1239592 h 5795240"/>
              <a:gd name="connsiteX93-12773" fmla="*/ 8968437 w 12641071"/>
              <a:gd name="connsiteY93-12774" fmla="*/ 1423482 h 5795240"/>
              <a:gd name="connsiteX94-12775" fmla="*/ 8949899 w 12641071"/>
              <a:gd name="connsiteY94-12776" fmla="*/ 1239591 h 5795240"/>
              <a:gd name="connsiteX95-12777" fmla="*/ 8887288 w 12641071"/>
              <a:gd name="connsiteY95-12778" fmla="*/ 1037890 h 5795240"/>
              <a:gd name="connsiteX96-12779" fmla="*/ 8878116 w 12641071"/>
              <a:gd name="connsiteY96-12780" fmla="*/ 1018851 h 5795240"/>
              <a:gd name="connsiteX97-12781" fmla="*/ 8931285 w 12641071"/>
              <a:gd name="connsiteY97-12782" fmla="*/ 1083292 h 5795240"/>
              <a:gd name="connsiteX98-12783" fmla="*/ 9241478 w 12641071"/>
              <a:gd name="connsiteY98-12784" fmla="*/ 1211778 h 5795240"/>
              <a:gd name="connsiteX99-12785" fmla="*/ 9605238 w 12641071"/>
              <a:gd name="connsiteY99-12786" fmla="*/ 1018369 h 5795240"/>
              <a:gd name="connsiteX100-12787" fmla="*/ 9636247 w 12641071"/>
              <a:gd name="connsiteY100-12788" fmla="*/ 961241 h 5795240"/>
              <a:gd name="connsiteX101-12789" fmla="*/ 9641995 w 12641071"/>
              <a:gd name="connsiteY101-12790" fmla="*/ 961152 h 5795240"/>
              <a:gd name="connsiteX102-12791" fmla="*/ 9584939 w 12641071"/>
              <a:gd name="connsiteY102-12792" fmla="*/ 1079594 h 5795240"/>
              <a:gd name="connsiteX103-12793" fmla="*/ 9546257 w 12641071"/>
              <a:gd name="connsiteY103-12794" fmla="*/ 1204206 h 5795240"/>
              <a:gd name="connsiteX104-12795" fmla="*/ 9584939 w 12641071"/>
              <a:gd name="connsiteY104-12796" fmla="*/ 1079596 h 5795240"/>
              <a:gd name="connsiteX105-12797" fmla="*/ 9641995 w 12641071"/>
              <a:gd name="connsiteY105-12798" fmla="*/ 961153 h 5795240"/>
              <a:gd name="connsiteX106-12799" fmla="*/ 9653069 w 12641071"/>
              <a:gd name="connsiteY106-12800" fmla="*/ 960983 h 5795240"/>
              <a:gd name="connsiteX107-12801" fmla="*/ 9801564 w 12641071"/>
              <a:gd name="connsiteY107-12802" fmla="*/ 1196828 h 5795240"/>
              <a:gd name="connsiteX108-12803" fmla="*/ 9801566 w 12641071"/>
              <a:gd name="connsiteY108-12804" fmla="*/ 1196828 h 5795240"/>
              <a:gd name="connsiteX109-12805" fmla="*/ 9653070 w 12641071"/>
              <a:gd name="connsiteY109-12806" fmla="*/ 960982 h 5795240"/>
              <a:gd name="connsiteX110-12807" fmla="*/ 9641996 w 12641071"/>
              <a:gd name="connsiteY110-12808" fmla="*/ 961152 h 5795240"/>
              <a:gd name="connsiteX111-12809" fmla="*/ 9651917 w 12641071"/>
              <a:gd name="connsiteY111-12810" fmla="*/ 940556 h 5795240"/>
              <a:gd name="connsiteX112-12811" fmla="*/ 11050508 w 12641071"/>
              <a:gd name="connsiteY112-12812" fmla="*/ 108150 h 5795240"/>
              <a:gd name="connsiteX113-12813" fmla="*/ 12641071 w 12641071"/>
              <a:gd name="connsiteY113-12814" fmla="*/ 1698711 h 5795240"/>
              <a:gd name="connsiteX114-12815" fmla="*/ 11371062 w 12641071"/>
              <a:gd name="connsiteY114-12816" fmla="*/ 3256960 h 5795240"/>
              <a:gd name="connsiteX115-12817" fmla="*/ 11215953 w 12641071"/>
              <a:gd name="connsiteY115-12818" fmla="*/ 3280632 h 5795240"/>
              <a:gd name="connsiteX116-12819" fmla="*/ 11142318 w 12641071"/>
              <a:gd name="connsiteY116-12820" fmla="*/ 3276914 h 5795240"/>
              <a:gd name="connsiteX117-12821" fmla="*/ 11215952 w 12641071"/>
              <a:gd name="connsiteY117-12822" fmla="*/ 3280632 h 5795240"/>
              <a:gd name="connsiteX118-12823" fmla="*/ 11213133 w 12641071"/>
              <a:gd name="connsiteY118-12824" fmla="*/ 3281062 h 5795240"/>
              <a:gd name="connsiteX119-12825" fmla="*/ 11116921 w 12641071"/>
              <a:gd name="connsiteY119-12826" fmla="*/ 3285921 h 5795240"/>
              <a:gd name="connsiteX120-12827" fmla="*/ 11050507 w 12641071"/>
              <a:gd name="connsiteY120-12828" fmla="*/ 3289274 h 5795240"/>
              <a:gd name="connsiteX121-12829" fmla="*/ 11006292 w 12641071"/>
              <a:gd name="connsiteY121-12830" fmla="*/ 3287041 h 5795240"/>
              <a:gd name="connsiteX122-12831" fmla="*/ 10937101 w 12641071"/>
              <a:gd name="connsiteY122-12832" fmla="*/ 3297601 h 5795240"/>
              <a:gd name="connsiteX123-12833" fmla="*/ 10144740 w 12641071"/>
              <a:gd name="connsiteY123-12834" fmla="*/ 4089962 h 5795240"/>
              <a:gd name="connsiteX124-12835" fmla="*/ 10130374 w 12641071"/>
              <a:gd name="connsiteY124-12836" fmla="*/ 4184101 h 5795240"/>
              <a:gd name="connsiteX125-12837" fmla="*/ 10130375 w 12641071"/>
              <a:gd name="connsiteY125-12838" fmla="*/ 4184103 h 5795240"/>
              <a:gd name="connsiteX126-12839" fmla="*/ 10130656 w 12641071"/>
              <a:gd name="connsiteY126-12840" fmla="*/ 4185950 h 5795240"/>
              <a:gd name="connsiteX127-12841" fmla="*/ 10138194 w 12641071"/>
              <a:gd name="connsiteY127-12842" fmla="*/ 4335228 h 5795240"/>
              <a:gd name="connsiteX128-12843" fmla="*/ 10137710 w 12641071"/>
              <a:gd name="connsiteY128-12844" fmla="*/ 4344822 h 5795240"/>
              <a:gd name="connsiteX129-12845" fmla="*/ 10133555 w 12641071"/>
              <a:gd name="connsiteY129-12846" fmla="*/ 4427096 h 5795240"/>
              <a:gd name="connsiteX130-12847" fmla="*/ 10129312 w 12641071"/>
              <a:gd name="connsiteY130-12848" fmla="*/ 4399289 h 5795240"/>
              <a:gd name="connsiteX131-12849" fmla="*/ 10126797 w 12641071"/>
              <a:gd name="connsiteY131-12850" fmla="*/ 4349498 h 5795240"/>
              <a:gd name="connsiteX132-12851" fmla="*/ 10126796 w 12641071"/>
              <a:gd name="connsiteY132-12852" fmla="*/ 4349498 h 5795240"/>
              <a:gd name="connsiteX133-12853" fmla="*/ 10129311 w 12641071"/>
              <a:gd name="connsiteY133-12854" fmla="*/ 4399289 h 5795240"/>
              <a:gd name="connsiteX134-12855" fmla="*/ 10133554 w 12641071"/>
              <a:gd name="connsiteY134-12856" fmla="*/ 4427096 h 5795240"/>
              <a:gd name="connsiteX135-12857" fmla="*/ 10130656 w 12641071"/>
              <a:gd name="connsiteY135-12858" fmla="*/ 4484506 h 5795240"/>
              <a:gd name="connsiteX136-12859" fmla="*/ 8678182 w 12641071"/>
              <a:gd name="connsiteY136-12860" fmla="*/ 5795240 h 5795240"/>
              <a:gd name="connsiteX137-12861" fmla="*/ 7467518 w 12641071"/>
              <a:gd name="connsiteY137-12862" fmla="*/ 5151535 h 5795240"/>
              <a:gd name="connsiteX138-12863" fmla="*/ 7419945 w 12641071"/>
              <a:gd name="connsiteY138-12864" fmla="*/ 5073228 h 5795240"/>
              <a:gd name="connsiteX139-12865" fmla="*/ 7394386 w 12641071"/>
              <a:gd name="connsiteY139-12866" fmla="*/ 5031156 h 5795240"/>
              <a:gd name="connsiteX140-12867" fmla="*/ 7367299 w 12641071"/>
              <a:gd name="connsiteY140-12868" fmla="*/ 4974928 h 5795240"/>
              <a:gd name="connsiteX141-12869" fmla="*/ 7332905 w 12641071"/>
              <a:gd name="connsiteY141-12870" fmla="*/ 4903531 h 5795240"/>
              <a:gd name="connsiteX142-12871" fmla="*/ 7320958 w 12641071"/>
              <a:gd name="connsiteY142-12872" fmla="*/ 4870887 h 5795240"/>
              <a:gd name="connsiteX143-12873" fmla="*/ 7322174 w 12641071"/>
              <a:gd name="connsiteY143-12874" fmla="*/ 4872361 h 5795240"/>
              <a:gd name="connsiteX144-12875" fmla="*/ 7362630 w 12641071"/>
              <a:gd name="connsiteY144-12876" fmla="*/ 4938954 h 5795240"/>
              <a:gd name="connsiteX145-12877" fmla="*/ 7380779 w 12641071"/>
              <a:gd name="connsiteY145-12878" fmla="*/ 4976628 h 5795240"/>
              <a:gd name="connsiteX146-12879" fmla="*/ 7391210 w 12641071"/>
              <a:gd name="connsiteY146-12880" fmla="*/ 4977944 h 5795240"/>
              <a:gd name="connsiteX147-12881" fmla="*/ 7380780 w 12641071"/>
              <a:gd name="connsiteY147-12882" fmla="*/ 4976628 h 5795240"/>
              <a:gd name="connsiteX148-12883" fmla="*/ 7362631 w 12641071"/>
              <a:gd name="connsiteY148-12884" fmla="*/ 4938954 h 5795240"/>
              <a:gd name="connsiteX149-12885" fmla="*/ 7322175 w 12641071"/>
              <a:gd name="connsiteY149-12886" fmla="*/ 4872361 h 5795240"/>
              <a:gd name="connsiteX150-12887" fmla="*/ 7320959 w 12641071"/>
              <a:gd name="connsiteY150-12888" fmla="*/ 4870887 h 5795240"/>
              <a:gd name="connsiteX151-12889" fmla="*/ 7283811 w 12641071"/>
              <a:gd name="connsiteY151-12890" fmla="*/ 4769391 h 5795240"/>
              <a:gd name="connsiteX152-12891" fmla="*/ 7272112 w 12641071"/>
              <a:gd name="connsiteY152-12892" fmla="*/ 4718630 h 5795240"/>
              <a:gd name="connsiteX153-12893" fmla="*/ 7272111 w 12641071"/>
              <a:gd name="connsiteY153-12894" fmla="*/ 4718630 h 5795240"/>
              <a:gd name="connsiteX154-12895" fmla="*/ 7283810 w 12641071"/>
              <a:gd name="connsiteY154-12896" fmla="*/ 4769391 h 5795240"/>
              <a:gd name="connsiteX155-12897" fmla="*/ 7320958 w 12641071"/>
              <a:gd name="connsiteY155-12898" fmla="*/ 4870887 h 5795240"/>
              <a:gd name="connsiteX156-12899" fmla="*/ 7223551 w 12641071"/>
              <a:gd name="connsiteY156-12900" fmla="*/ 4752829 h 5795240"/>
              <a:gd name="connsiteX157-12901" fmla="*/ 6652445 w 12641071"/>
              <a:gd name="connsiteY157-12902" fmla="*/ 4516269 h 5795240"/>
              <a:gd name="connsiteX158-12903" fmla="*/ 6200873 w 12641071"/>
              <a:gd name="connsiteY158-12904" fmla="*/ 4654206 h 5795240"/>
              <a:gd name="connsiteX159-12905" fmla="*/ 6088813 w 12641071"/>
              <a:gd name="connsiteY159-12906" fmla="*/ 4746663 h 5795240"/>
              <a:gd name="connsiteX160-12907" fmla="*/ 6043019 w 12641071"/>
              <a:gd name="connsiteY160-12908" fmla="*/ 4807902 h 5795240"/>
              <a:gd name="connsiteX161-12909" fmla="*/ 6043021 w 12641071"/>
              <a:gd name="connsiteY161-12910" fmla="*/ 4807902 h 5795240"/>
              <a:gd name="connsiteX162-12911" fmla="*/ 6023271 w 12641071"/>
              <a:gd name="connsiteY162-12912" fmla="*/ 4834312 h 5795240"/>
              <a:gd name="connsiteX163-12913" fmla="*/ 5970678 w 12641071"/>
              <a:gd name="connsiteY163-12914" fmla="*/ 4892181 h 5795240"/>
              <a:gd name="connsiteX164-12915" fmla="*/ 5982717 w 12641071"/>
              <a:gd name="connsiteY164-12916" fmla="*/ 4872361 h 5795240"/>
              <a:gd name="connsiteX165-12917" fmla="*/ 5970675 w 12641071"/>
              <a:gd name="connsiteY165-12918" fmla="*/ 4892181 h 5795240"/>
              <a:gd name="connsiteX166-12919" fmla="*/ 5935320 w 12641071"/>
              <a:gd name="connsiteY166-12920" fmla="*/ 4931081 h 5795240"/>
              <a:gd name="connsiteX167-12921" fmla="*/ 4971763 w 12641071"/>
              <a:gd name="connsiteY167-12922" fmla="*/ 5330200 h 5795240"/>
              <a:gd name="connsiteX168-12923" fmla="*/ 3716172 w 12641071"/>
              <a:gd name="connsiteY168-12924" fmla="*/ 4497938 h 5795240"/>
              <a:gd name="connsiteX169-12925" fmla="*/ 3710773 w 12641071"/>
              <a:gd name="connsiteY169-12926" fmla="*/ 4483182 h 5795240"/>
              <a:gd name="connsiteX170-12927" fmla="*/ 3710773 w 12641071"/>
              <a:gd name="connsiteY170-12928" fmla="*/ 4483181 h 5795240"/>
              <a:gd name="connsiteX171-12929" fmla="*/ 3674984 w 12641071"/>
              <a:gd name="connsiteY171-12930" fmla="*/ 4385402 h 5795240"/>
              <a:gd name="connsiteX172-12931" fmla="*/ 3670349 w 12641071"/>
              <a:gd name="connsiteY172-12932" fmla="*/ 4372742 h 5795240"/>
              <a:gd name="connsiteX173-12933" fmla="*/ 3659438 w 12641071"/>
              <a:gd name="connsiteY173-12934" fmla="*/ 4330309 h 5795240"/>
              <a:gd name="connsiteX174-12935" fmla="*/ 3672084 w 12641071"/>
              <a:gd name="connsiteY174-12936" fmla="*/ 4353606 h 5795240"/>
              <a:gd name="connsiteX175-12937" fmla="*/ 3659440 w 12641071"/>
              <a:gd name="connsiteY175-12938" fmla="*/ 4330309 h 5795240"/>
              <a:gd name="connsiteX176-12939" fmla="*/ 3613217 w 12641071"/>
              <a:gd name="connsiteY176-12940" fmla="*/ 4245153 h 5795240"/>
              <a:gd name="connsiteX177-12941" fmla="*/ 3083792 w 12641071"/>
              <a:gd name="connsiteY177-12942" fmla="*/ 3963660 h 5795240"/>
              <a:gd name="connsiteX178-12943" fmla="*/ 2835272 w 12641071"/>
              <a:gd name="connsiteY178-12944" fmla="*/ 4013833 h 5795240"/>
              <a:gd name="connsiteX179-12945" fmla="*/ 2820214 w 12641071"/>
              <a:gd name="connsiteY179-12946" fmla="*/ 4022007 h 5795240"/>
              <a:gd name="connsiteX180-12947" fmla="*/ 2820212 w 12641071"/>
              <a:gd name="connsiteY180-12948" fmla="*/ 4022008 h 5795240"/>
              <a:gd name="connsiteX181-12949" fmla="*/ 2820206 w 12641071"/>
              <a:gd name="connsiteY181-12950" fmla="*/ 4022011 h 5795240"/>
              <a:gd name="connsiteX182-12951" fmla="*/ 2813481 w 12641071"/>
              <a:gd name="connsiteY182-12952" fmla="*/ 4027041 h 5795240"/>
              <a:gd name="connsiteX183-12953" fmla="*/ 2762875 w 12641071"/>
              <a:gd name="connsiteY183-12954" fmla="*/ 4057784 h 5795240"/>
              <a:gd name="connsiteX184-12955" fmla="*/ 2762878 w 12641071"/>
              <a:gd name="connsiteY184-12956" fmla="*/ 4057784 h 5795240"/>
              <a:gd name="connsiteX185-12957" fmla="*/ 2694694 w 12641071"/>
              <a:gd name="connsiteY185-12958" fmla="*/ 4099208 h 5795240"/>
              <a:gd name="connsiteX186-12959" fmla="*/ 2726822 w 12641071"/>
              <a:gd name="connsiteY186-12960" fmla="*/ 4072700 h 5795240"/>
              <a:gd name="connsiteX187-12961" fmla="*/ 2757719 w 12641071"/>
              <a:gd name="connsiteY187-12962" fmla="*/ 4055929 h 5795240"/>
              <a:gd name="connsiteX188-12963" fmla="*/ 2757718 w 12641071"/>
              <a:gd name="connsiteY188-12964" fmla="*/ 4055928 h 5795240"/>
              <a:gd name="connsiteX189-12965" fmla="*/ 2726820 w 12641071"/>
              <a:gd name="connsiteY189-12966" fmla="*/ 4072700 h 5795240"/>
              <a:gd name="connsiteX190-12967" fmla="*/ 2694692 w 12641071"/>
              <a:gd name="connsiteY190-12968" fmla="*/ 4099208 h 5795240"/>
              <a:gd name="connsiteX191-12969" fmla="*/ 2664698 w 12641071"/>
              <a:gd name="connsiteY191-12970" fmla="*/ 4117431 h 5795240"/>
              <a:gd name="connsiteX192-12971" fmla="*/ 1804544 w 12641071"/>
              <a:gd name="connsiteY192-12972" fmla="*/ 4335229 h 5795240"/>
              <a:gd name="connsiteX193-12973" fmla="*/ 0 w 12641071"/>
              <a:gd name="connsiteY193-12974" fmla="*/ 2530685 h 5795240"/>
              <a:gd name="connsiteX194-12975" fmla="*/ 1804544 w 12641071"/>
              <a:gd name="connsiteY194-12976" fmla="*/ 726143 h 5795240"/>
              <a:gd name="connsiteX195-12977" fmla="*/ 3080549 w 12641071"/>
              <a:gd name="connsiteY195-12978" fmla="*/ 1254682 h 5795240"/>
              <a:gd name="connsiteX196-12979" fmla="*/ 3268676 w 12641071"/>
              <a:gd name="connsiteY196-12980" fmla="*/ 1461167 h 5795240"/>
              <a:gd name="connsiteX197-12981" fmla="*/ 3565826 w 12641071"/>
              <a:gd name="connsiteY197-12982" fmla="*/ 1551935 h 5795240"/>
              <a:gd name="connsiteX198-12983" fmla="*/ 4086504 w 12641071"/>
              <a:gd name="connsiteY198-12984" fmla="*/ 1127574 h 5795240"/>
              <a:gd name="connsiteX199-12985" fmla="*/ 4103078 w 12641071"/>
              <a:gd name="connsiteY199-12986" fmla="*/ 1004204 h 5795240"/>
              <a:gd name="connsiteX200-12987" fmla="*/ 5215874 w 12641071"/>
              <a:gd name="connsiteY200-12988" fmla="*/ 0 h 5795240"/>
              <a:gd name="connsiteX0-12989" fmla="*/ 5964869 w 12641071"/>
              <a:gd name="connsiteY0-12990" fmla="*/ 4795171 h 5795240"/>
              <a:gd name="connsiteX1-12991" fmla="*/ 6019264 w 12641071"/>
              <a:gd name="connsiteY1-12992" fmla="*/ 4804905 h 5795240"/>
              <a:gd name="connsiteX2-12993" fmla="*/ 6036570 w 12641071"/>
              <a:gd name="connsiteY2-12994" fmla="*/ 4807089 h 5795240"/>
              <a:gd name="connsiteX3-12995" fmla="*/ 6019265 w 12641071"/>
              <a:gd name="connsiteY3-12996" fmla="*/ 4804905 h 5795240"/>
              <a:gd name="connsiteX4-12997" fmla="*/ 5964869 w 12641071"/>
              <a:gd name="connsiteY4-12998" fmla="*/ 4795171 h 5795240"/>
              <a:gd name="connsiteX5-12999" fmla="*/ 3682364 w 12641071"/>
              <a:gd name="connsiteY5-13000" fmla="*/ 4386723 h 5795240"/>
              <a:gd name="connsiteX6-13001" fmla="*/ 3772428 w 12641071"/>
              <a:gd name="connsiteY6-13002" fmla="*/ 4402840 h 5795240"/>
              <a:gd name="connsiteX7-13003" fmla="*/ 3772428 w 12641071"/>
              <a:gd name="connsiteY7-13004" fmla="*/ 4402840 h 5795240"/>
              <a:gd name="connsiteX8-13005" fmla="*/ 3682364 w 12641071"/>
              <a:gd name="connsiteY8-13006" fmla="*/ 4386723 h 5795240"/>
              <a:gd name="connsiteX9-13007" fmla="*/ 6034389 w 12641071"/>
              <a:gd name="connsiteY9-13008" fmla="*/ 371047 h 5795240"/>
              <a:gd name="connsiteX10-13009" fmla="*/ 5912002 w 12641071"/>
              <a:gd name="connsiteY10-13010" fmla="*/ 413650 h 5795240"/>
              <a:gd name="connsiteX11-13011" fmla="*/ 5912002 w 12641071"/>
              <a:gd name="connsiteY11-13012" fmla="*/ 413650 h 5795240"/>
              <a:gd name="connsiteX12-13013" fmla="*/ 6034389 w 12641071"/>
              <a:gd name="connsiteY12-13014" fmla="*/ 371047 h 5795240"/>
              <a:gd name="connsiteX13-13015" fmla="*/ 5215874 w 12641071"/>
              <a:gd name="connsiteY13-13016" fmla="*/ 0 h 5795240"/>
              <a:gd name="connsiteX14-13017" fmla="*/ 5927386 w 12641071"/>
              <a:gd name="connsiteY14-13018" fmla="*/ 255427 h 5795240"/>
              <a:gd name="connsiteX15-13019" fmla="*/ 5974443 w 12641071"/>
              <a:gd name="connsiteY15-13020" fmla="*/ 298195 h 5795240"/>
              <a:gd name="connsiteX16-13021" fmla="*/ 5974448 w 12641071"/>
              <a:gd name="connsiteY16-13022" fmla="*/ 298200 h 5795240"/>
              <a:gd name="connsiteX17-13023" fmla="*/ 6006819 w 12641071"/>
              <a:gd name="connsiteY17-13024" fmla="*/ 327622 h 5795240"/>
              <a:gd name="connsiteX18-13025" fmla="*/ 6043427 w 12641071"/>
              <a:gd name="connsiteY18-13026" fmla="*/ 367901 h 5795240"/>
              <a:gd name="connsiteX19-13027" fmla="*/ 6043429 w 12641071"/>
              <a:gd name="connsiteY19-13028" fmla="*/ 367901 h 5795240"/>
              <a:gd name="connsiteX20-13029" fmla="*/ 6079014 w 12641071"/>
              <a:gd name="connsiteY20-13030" fmla="*/ 407056 h 5795240"/>
              <a:gd name="connsiteX21-13031" fmla="*/ 6105193 w 12641071"/>
              <a:gd name="connsiteY21-13032" fmla="*/ 442067 h 5795240"/>
              <a:gd name="connsiteX22-13033" fmla="*/ 6069206 w 12641071"/>
              <a:gd name="connsiteY22-13034" fmla="*/ 409359 h 5795240"/>
              <a:gd name="connsiteX23-13035" fmla="*/ 6105193 w 12641071"/>
              <a:gd name="connsiteY23-13036" fmla="*/ 442069 h 5795240"/>
              <a:gd name="connsiteX24-13037" fmla="*/ 6143408 w 12641071"/>
              <a:gd name="connsiteY24-13038" fmla="*/ 493169 h 5795240"/>
              <a:gd name="connsiteX25-13039" fmla="*/ 6143427 w 12641071"/>
              <a:gd name="connsiteY25-13040" fmla="*/ 493200 h 5795240"/>
              <a:gd name="connsiteX26-13041" fmla="*/ 6215965 w 12641071"/>
              <a:gd name="connsiteY26-13042" fmla="*/ 619406 h 5795240"/>
              <a:gd name="connsiteX27-13043" fmla="*/ 6234035 w 12641071"/>
              <a:gd name="connsiteY27-13044" fmla="*/ 658746 h 5795240"/>
              <a:gd name="connsiteX28-13045" fmla="*/ 6274009 w 12641071"/>
              <a:gd name="connsiteY28-13046" fmla="*/ 760197 h 5795240"/>
              <a:gd name="connsiteX29-13047" fmla="*/ 6287839 w 12641071"/>
              <a:gd name="connsiteY29-13048" fmla="*/ 801938 h 5795240"/>
              <a:gd name="connsiteX30-13049" fmla="*/ 6321546 w 12641071"/>
              <a:gd name="connsiteY30-13050" fmla="*/ 948207 h 5795240"/>
              <a:gd name="connsiteX31-13051" fmla="*/ 6295696 w 12641071"/>
              <a:gd name="connsiteY31-13052" fmla="*/ 825653 h 5795240"/>
              <a:gd name="connsiteX32-13053" fmla="*/ 6287839 w 12641071"/>
              <a:gd name="connsiteY32-13054" fmla="*/ 801938 h 5795240"/>
              <a:gd name="connsiteX33-13055" fmla="*/ 6274009 w 12641071"/>
              <a:gd name="connsiteY33-13056" fmla="*/ 760197 h 5795240"/>
              <a:gd name="connsiteX34-13057" fmla="*/ 6256852 w 12641071"/>
              <a:gd name="connsiteY34-13058" fmla="*/ 708420 h 5795240"/>
              <a:gd name="connsiteX35-13059" fmla="*/ 6234035 w 12641071"/>
              <a:gd name="connsiteY35-13060" fmla="*/ 658746 h 5795240"/>
              <a:gd name="connsiteX36-13061" fmla="*/ 6224136 w 12641071"/>
              <a:gd name="connsiteY36-13062" fmla="*/ 633624 h 5795240"/>
              <a:gd name="connsiteX37-13063" fmla="*/ 6215965 w 12641071"/>
              <a:gd name="connsiteY37-13064" fmla="*/ 619406 h 5795240"/>
              <a:gd name="connsiteX38-13065" fmla="*/ 6205824 w 12641071"/>
              <a:gd name="connsiteY38-13066" fmla="*/ 597325 h 5795240"/>
              <a:gd name="connsiteX39-13067" fmla="*/ 6143427 w 12641071"/>
              <a:gd name="connsiteY39-13068" fmla="*/ 493200 h 5795240"/>
              <a:gd name="connsiteX40-13069" fmla="*/ 6143408 w 12641071"/>
              <a:gd name="connsiteY40-13070" fmla="*/ 493167 h 5795240"/>
              <a:gd name="connsiteX41-13071" fmla="*/ 6105193 w 12641071"/>
              <a:gd name="connsiteY41-13072" fmla="*/ 442067 h 5795240"/>
              <a:gd name="connsiteX42-13073" fmla="*/ 6141460 w 12641071"/>
              <a:gd name="connsiteY42-13074" fmla="*/ 475027 h 5795240"/>
              <a:gd name="connsiteX43-13075" fmla="*/ 6788665 w 12641071"/>
              <a:gd name="connsiteY43-13076" fmla="*/ 707369 h 5795240"/>
              <a:gd name="connsiteX44-13077" fmla="*/ 7184710 w 12641071"/>
              <a:gd name="connsiteY44-13078" fmla="*/ 627411 h 5795240"/>
              <a:gd name="connsiteX45-13079" fmla="*/ 7264545 w 12641071"/>
              <a:gd name="connsiteY45-13080" fmla="*/ 588952 h 5795240"/>
              <a:gd name="connsiteX46-13081" fmla="*/ 7213686 w 12641071"/>
              <a:gd name="connsiteY46-13082" fmla="*/ 626983 h 5795240"/>
              <a:gd name="connsiteX47-13083" fmla="*/ 7128319 w 12641071"/>
              <a:gd name="connsiteY47-13084" fmla="*/ 705504 h 5795240"/>
              <a:gd name="connsiteX48-13085" fmla="*/ 7083110 w 12641071"/>
              <a:gd name="connsiteY48-13086" fmla="*/ 757072 h 5795240"/>
              <a:gd name="connsiteX49-13087" fmla="*/ 7083111 w 12641071"/>
              <a:gd name="connsiteY49-13088" fmla="*/ 757072 h 5795240"/>
              <a:gd name="connsiteX50-13089" fmla="*/ 7128319 w 12641071"/>
              <a:gd name="connsiteY50-13090" fmla="*/ 705506 h 5795240"/>
              <a:gd name="connsiteX51-13091" fmla="*/ 7213686 w 12641071"/>
              <a:gd name="connsiteY51-13092" fmla="*/ 626984 h 5795240"/>
              <a:gd name="connsiteX52-13093" fmla="*/ 7264545 w 12641071"/>
              <a:gd name="connsiteY52-13094" fmla="*/ 588953 h 5795240"/>
              <a:gd name="connsiteX53-13095" fmla="*/ 7273651 w 12641071"/>
              <a:gd name="connsiteY53-13096" fmla="*/ 584566 h 5795240"/>
              <a:gd name="connsiteX54-13097" fmla="*/ 7314851 w 12641071"/>
              <a:gd name="connsiteY54-13098" fmla="*/ 559537 h 5795240"/>
              <a:gd name="connsiteX55-13099" fmla="*/ 7354131 w 12641071"/>
              <a:gd name="connsiteY55-13100" fmla="*/ 565467 h 5795240"/>
              <a:gd name="connsiteX56-13101" fmla="*/ 7429608 w 12641071"/>
              <a:gd name="connsiteY56-13102" fmla="*/ 586051 h 5795240"/>
              <a:gd name="connsiteX57-13103" fmla="*/ 7429611 w 12641071"/>
              <a:gd name="connsiteY57-13104" fmla="*/ 586050 h 5795240"/>
              <a:gd name="connsiteX58-13105" fmla="*/ 7354132 w 12641071"/>
              <a:gd name="connsiteY58-13106" fmla="*/ 565465 h 5795240"/>
              <a:gd name="connsiteX59-13107" fmla="*/ 7314853 w 12641071"/>
              <a:gd name="connsiteY59-13108" fmla="*/ 559536 h 5795240"/>
              <a:gd name="connsiteX60-13109" fmla="*/ 7314851 w 12641071"/>
              <a:gd name="connsiteY60-13110" fmla="*/ 559537 h 5795240"/>
              <a:gd name="connsiteX61-13111" fmla="*/ 7314849 w 12641071"/>
              <a:gd name="connsiteY61-13112" fmla="*/ 559537 h 5795240"/>
              <a:gd name="connsiteX62-13113" fmla="*/ 7273651 w 12641071"/>
              <a:gd name="connsiteY62-13114" fmla="*/ 584565 h 5795240"/>
              <a:gd name="connsiteX63-13115" fmla="*/ 7264545 w 12641071"/>
              <a:gd name="connsiteY63-13116" fmla="*/ 588952 h 5795240"/>
              <a:gd name="connsiteX64-13117" fmla="*/ 7296407 w 12641071"/>
              <a:gd name="connsiteY64-13118" fmla="*/ 565126 h 5795240"/>
              <a:gd name="connsiteX65-13119" fmla="*/ 7307447 w 12641071"/>
              <a:gd name="connsiteY65-13120" fmla="*/ 558419 h 5795240"/>
              <a:gd name="connsiteX66-13121" fmla="*/ 7307450 w 12641071"/>
              <a:gd name="connsiteY66-13122" fmla="*/ 558419 h 5795240"/>
              <a:gd name="connsiteX67-13123" fmla="*/ 7385004 w 12641071"/>
              <a:gd name="connsiteY67-13124" fmla="*/ 511303 h 5795240"/>
              <a:gd name="connsiteX68-13125" fmla="*/ 7391626 w 12641071"/>
              <a:gd name="connsiteY68-13126" fmla="*/ 508114 h 5795240"/>
              <a:gd name="connsiteX69-13127" fmla="*/ 7391631 w 12641071"/>
              <a:gd name="connsiteY69-13128" fmla="*/ 508110 h 5795240"/>
              <a:gd name="connsiteX70-13129" fmla="*/ 7478934 w 12641071"/>
              <a:gd name="connsiteY70-13130" fmla="*/ 466053 h 5795240"/>
              <a:gd name="connsiteX71-13131" fmla="*/ 7897193 w 12641071"/>
              <a:gd name="connsiteY71-13132" fmla="*/ 381611 h 5795240"/>
              <a:gd name="connsiteX72-13133" fmla="*/ 8788216 w 12641071"/>
              <a:gd name="connsiteY72-13134" fmla="*/ 855364 h 5795240"/>
              <a:gd name="connsiteX73-13135" fmla="*/ 8832362 w 12641071"/>
              <a:gd name="connsiteY73-13136" fmla="*/ 928030 h 5795240"/>
              <a:gd name="connsiteX74-13137" fmla="*/ 8832362 w 12641071"/>
              <a:gd name="connsiteY74-13138" fmla="*/ 928033 h 5795240"/>
              <a:gd name="connsiteX75-13139" fmla="*/ 8842040 w 12641071"/>
              <a:gd name="connsiteY75-13140" fmla="*/ 943961 h 5795240"/>
              <a:gd name="connsiteX76-13141" fmla="*/ 8856144 w 12641071"/>
              <a:gd name="connsiteY76-13142" fmla="*/ 973241 h 5795240"/>
              <a:gd name="connsiteX77-13143" fmla="*/ 8856145 w 12641071"/>
              <a:gd name="connsiteY77-13144" fmla="*/ 973241 h 5795240"/>
              <a:gd name="connsiteX78-13145" fmla="*/ 8878117 w 12641071"/>
              <a:gd name="connsiteY78-13146" fmla="*/ 1018851 h 5795240"/>
              <a:gd name="connsiteX79-13147" fmla="*/ 8877719 w 12641071"/>
              <a:gd name="connsiteY79-13148" fmla="*/ 1018369 h 5795240"/>
              <a:gd name="connsiteX80-13149" fmla="*/ 8853250 w 12641071"/>
              <a:gd name="connsiteY80-13150" fmla="*/ 973288 h 5795240"/>
              <a:gd name="connsiteX81-13151" fmla="*/ 8853249 w 12641071"/>
              <a:gd name="connsiteY81-13152" fmla="*/ 973288 h 5795240"/>
              <a:gd name="connsiteX82-13153" fmla="*/ 8853248 w 12641071"/>
              <a:gd name="connsiteY82-13154" fmla="*/ 973287 h 5795240"/>
              <a:gd name="connsiteX83-13155" fmla="*/ 8849677 w 12641071"/>
              <a:gd name="connsiteY83-13156" fmla="*/ 973341 h 5795240"/>
              <a:gd name="connsiteX84-13157" fmla="*/ 8641543 w 12641071"/>
              <a:gd name="connsiteY84-13158" fmla="*/ 916577 h 5795240"/>
              <a:gd name="connsiteX85-13159" fmla="*/ 8641545 w 12641071"/>
              <a:gd name="connsiteY85-13160" fmla="*/ 916580 h 5795240"/>
              <a:gd name="connsiteX86-13161" fmla="*/ 8849676 w 12641071"/>
              <a:gd name="connsiteY86-13162" fmla="*/ 973343 h 5795240"/>
              <a:gd name="connsiteX87-13163" fmla="*/ 8853248 w 12641071"/>
              <a:gd name="connsiteY87-13164" fmla="*/ 973288 h 5795240"/>
              <a:gd name="connsiteX88-13165" fmla="*/ 8877719 w 12641071"/>
              <a:gd name="connsiteY88-13166" fmla="*/ 1018371 h 5795240"/>
              <a:gd name="connsiteX89-13167" fmla="*/ 8878116 w 12641071"/>
              <a:gd name="connsiteY89-13168" fmla="*/ 1018851 h 5795240"/>
              <a:gd name="connsiteX90-13169" fmla="*/ 8887288 w 12641071"/>
              <a:gd name="connsiteY90-13170" fmla="*/ 1037892 h 5795240"/>
              <a:gd name="connsiteX91-13171" fmla="*/ 8949899 w 12641071"/>
              <a:gd name="connsiteY91-13172" fmla="*/ 1239592 h 5795240"/>
              <a:gd name="connsiteX92-13173" fmla="*/ 8968437 w 12641071"/>
              <a:gd name="connsiteY92-13174" fmla="*/ 1423482 h 5795240"/>
              <a:gd name="connsiteX93-13175" fmla="*/ 8949899 w 12641071"/>
              <a:gd name="connsiteY93-13176" fmla="*/ 1239591 h 5795240"/>
              <a:gd name="connsiteX94-13177" fmla="*/ 8887288 w 12641071"/>
              <a:gd name="connsiteY94-13178" fmla="*/ 1037890 h 5795240"/>
              <a:gd name="connsiteX95-13179" fmla="*/ 8878116 w 12641071"/>
              <a:gd name="connsiteY95-13180" fmla="*/ 1018851 h 5795240"/>
              <a:gd name="connsiteX96-13181" fmla="*/ 8931285 w 12641071"/>
              <a:gd name="connsiteY96-13182" fmla="*/ 1083292 h 5795240"/>
              <a:gd name="connsiteX97-13183" fmla="*/ 9241478 w 12641071"/>
              <a:gd name="connsiteY97-13184" fmla="*/ 1211778 h 5795240"/>
              <a:gd name="connsiteX98-13185" fmla="*/ 9605238 w 12641071"/>
              <a:gd name="connsiteY98-13186" fmla="*/ 1018369 h 5795240"/>
              <a:gd name="connsiteX99-13187" fmla="*/ 9636247 w 12641071"/>
              <a:gd name="connsiteY99-13188" fmla="*/ 961241 h 5795240"/>
              <a:gd name="connsiteX100-13189" fmla="*/ 9641995 w 12641071"/>
              <a:gd name="connsiteY100-13190" fmla="*/ 961152 h 5795240"/>
              <a:gd name="connsiteX101-13191" fmla="*/ 9584939 w 12641071"/>
              <a:gd name="connsiteY101-13192" fmla="*/ 1079594 h 5795240"/>
              <a:gd name="connsiteX102-13193" fmla="*/ 9546257 w 12641071"/>
              <a:gd name="connsiteY102-13194" fmla="*/ 1204206 h 5795240"/>
              <a:gd name="connsiteX103-13195" fmla="*/ 9584939 w 12641071"/>
              <a:gd name="connsiteY103-13196" fmla="*/ 1079596 h 5795240"/>
              <a:gd name="connsiteX104-13197" fmla="*/ 9641995 w 12641071"/>
              <a:gd name="connsiteY104-13198" fmla="*/ 961153 h 5795240"/>
              <a:gd name="connsiteX105-13199" fmla="*/ 9653069 w 12641071"/>
              <a:gd name="connsiteY105-13200" fmla="*/ 960983 h 5795240"/>
              <a:gd name="connsiteX106-13201" fmla="*/ 9801564 w 12641071"/>
              <a:gd name="connsiteY106-13202" fmla="*/ 1196828 h 5795240"/>
              <a:gd name="connsiteX107-13203" fmla="*/ 9801566 w 12641071"/>
              <a:gd name="connsiteY107-13204" fmla="*/ 1196828 h 5795240"/>
              <a:gd name="connsiteX108-13205" fmla="*/ 9653070 w 12641071"/>
              <a:gd name="connsiteY108-13206" fmla="*/ 960982 h 5795240"/>
              <a:gd name="connsiteX109-13207" fmla="*/ 9641996 w 12641071"/>
              <a:gd name="connsiteY109-13208" fmla="*/ 961152 h 5795240"/>
              <a:gd name="connsiteX110-13209" fmla="*/ 9651917 w 12641071"/>
              <a:gd name="connsiteY110-13210" fmla="*/ 940556 h 5795240"/>
              <a:gd name="connsiteX111-13211" fmla="*/ 11050508 w 12641071"/>
              <a:gd name="connsiteY111-13212" fmla="*/ 108150 h 5795240"/>
              <a:gd name="connsiteX112-13213" fmla="*/ 12641071 w 12641071"/>
              <a:gd name="connsiteY112-13214" fmla="*/ 1698711 h 5795240"/>
              <a:gd name="connsiteX113-13215" fmla="*/ 11371062 w 12641071"/>
              <a:gd name="connsiteY113-13216" fmla="*/ 3256960 h 5795240"/>
              <a:gd name="connsiteX114-13217" fmla="*/ 11215953 w 12641071"/>
              <a:gd name="connsiteY114-13218" fmla="*/ 3280632 h 5795240"/>
              <a:gd name="connsiteX115-13219" fmla="*/ 11142318 w 12641071"/>
              <a:gd name="connsiteY115-13220" fmla="*/ 3276914 h 5795240"/>
              <a:gd name="connsiteX116-13221" fmla="*/ 11215952 w 12641071"/>
              <a:gd name="connsiteY116-13222" fmla="*/ 3280632 h 5795240"/>
              <a:gd name="connsiteX117-13223" fmla="*/ 11213133 w 12641071"/>
              <a:gd name="connsiteY117-13224" fmla="*/ 3281062 h 5795240"/>
              <a:gd name="connsiteX118-13225" fmla="*/ 11116921 w 12641071"/>
              <a:gd name="connsiteY118-13226" fmla="*/ 3285921 h 5795240"/>
              <a:gd name="connsiteX119-13227" fmla="*/ 11050507 w 12641071"/>
              <a:gd name="connsiteY119-13228" fmla="*/ 3289274 h 5795240"/>
              <a:gd name="connsiteX120-13229" fmla="*/ 11006292 w 12641071"/>
              <a:gd name="connsiteY120-13230" fmla="*/ 3287041 h 5795240"/>
              <a:gd name="connsiteX121-13231" fmla="*/ 10937101 w 12641071"/>
              <a:gd name="connsiteY121-13232" fmla="*/ 3297601 h 5795240"/>
              <a:gd name="connsiteX122-13233" fmla="*/ 10144740 w 12641071"/>
              <a:gd name="connsiteY122-13234" fmla="*/ 4089962 h 5795240"/>
              <a:gd name="connsiteX123-13235" fmla="*/ 10130374 w 12641071"/>
              <a:gd name="connsiteY123-13236" fmla="*/ 4184101 h 5795240"/>
              <a:gd name="connsiteX124-13237" fmla="*/ 10130375 w 12641071"/>
              <a:gd name="connsiteY124-13238" fmla="*/ 4184103 h 5795240"/>
              <a:gd name="connsiteX125-13239" fmla="*/ 10130656 w 12641071"/>
              <a:gd name="connsiteY125-13240" fmla="*/ 4185950 h 5795240"/>
              <a:gd name="connsiteX126-13241" fmla="*/ 10138194 w 12641071"/>
              <a:gd name="connsiteY126-13242" fmla="*/ 4335228 h 5795240"/>
              <a:gd name="connsiteX127-13243" fmla="*/ 10137710 w 12641071"/>
              <a:gd name="connsiteY127-13244" fmla="*/ 4344822 h 5795240"/>
              <a:gd name="connsiteX128-13245" fmla="*/ 10133555 w 12641071"/>
              <a:gd name="connsiteY128-13246" fmla="*/ 4427096 h 5795240"/>
              <a:gd name="connsiteX129-13247" fmla="*/ 10129312 w 12641071"/>
              <a:gd name="connsiteY129-13248" fmla="*/ 4399289 h 5795240"/>
              <a:gd name="connsiteX130-13249" fmla="*/ 10126797 w 12641071"/>
              <a:gd name="connsiteY130-13250" fmla="*/ 4349498 h 5795240"/>
              <a:gd name="connsiteX131-13251" fmla="*/ 10126796 w 12641071"/>
              <a:gd name="connsiteY131-13252" fmla="*/ 4349498 h 5795240"/>
              <a:gd name="connsiteX132-13253" fmla="*/ 10129311 w 12641071"/>
              <a:gd name="connsiteY132-13254" fmla="*/ 4399289 h 5795240"/>
              <a:gd name="connsiteX133-13255" fmla="*/ 10133554 w 12641071"/>
              <a:gd name="connsiteY133-13256" fmla="*/ 4427096 h 5795240"/>
              <a:gd name="connsiteX134-13257" fmla="*/ 10130656 w 12641071"/>
              <a:gd name="connsiteY134-13258" fmla="*/ 4484506 h 5795240"/>
              <a:gd name="connsiteX135-13259" fmla="*/ 8678182 w 12641071"/>
              <a:gd name="connsiteY135-13260" fmla="*/ 5795240 h 5795240"/>
              <a:gd name="connsiteX136-13261" fmla="*/ 7467518 w 12641071"/>
              <a:gd name="connsiteY136-13262" fmla="*/ 5151535 h 5795240"/>
              <a:gd name="connsiteX137-13263" fmla="*/ 7419945 w 12641071"/>
              <a:gd name="connsiteY137-13264" fmla="*/ 5073228 h 5795240"/>
              <a:gd name="connsiteX138-13265" fmla="*/ 7394386 w 12641071"/>
              <a:gd name="connsiteY138-13266" fmla="*/ 5031156 h 5795240"/>
              <a:gd name="connsiteX139-13267" fmla="*/ 7367299 w 12641071"/>
              <a:gd name="connsiteY139-13268" fmla="*/ 4974928 h 5795240"/>
              <a:gd name="connsiteX140-13269" fmla="*/ 7332905 w 12641071"/>
              <a:gd name="connsiteY140-13270" fmla="*/ 4903531 h 5795240"/>
              <a:gd name="connsiteX141-13271" fmla="*/ 7320958 w 12641071"/>
              <a:gd name="connsiteY141-13272" fmla="*/ 4870887 h 5795240"/>
              <a:gd name="connsiteX142-13273" fmla="*/ 7322174 w 12641071"/>
              <a:gd name="connsiteY142-13274" fmla="*/ 4872361 h 5795240"/>
              <a:gd name="connsiteX143-13275" fmla="*/ 7362630 w 12641071"/>
              <a:gd name="connsiteY143-13276" fmla="*/ 4938954 h 5795240"/>
              <a:gd name="connsiteX144-13277" fmla="*/ 7380779 w 12641071"/>
              <a:gd name="connsiteY144-13278" fmla="*/ 4976628 h 5795240"/>
              <a:gd name="connsiteX145-13279" fmla="*/ 7391210 w 12641071"/>
              <a:gd name="connsiteY145-13280" fmla="*/ 4977944 h 5795240"/>
              <a:gd name="connsiteX146-13281" fmla="*/ 7380780 w 12641071"/>
              <a:gd name="connsiteY146-13282" fmla="*/ 4976628 h 5795240"/>
              <a:gd name="connsiteX147-13283" fmla="*/ 7362631 w 12641071"/>
              <a:gd name="connsiteY147-13284" fmla="*/ 4938954 h 5795240"/>
              <a:gd name="connsiteX148-13285" fmla="*/ 7322175 w 12641071"/>
              <a:gd name="connsiteY148-13286" fmla="*/ 4872361 h 5795240"/>
              <a:gd name="connsiteX149-13287" fmla="*/ 7320959 w 12641071"/>
              <a:gd name="connsiteY149-13288" fmla="*/ 4870887 h 5795240"/>
              <a:gd name="connsiteX150-13289" fmla="*/ 7283811 w 12641071"/>
              <a:gd name="connsiteY150-13290" fmla="*/ 4769391 h 5795240"/>
              <a:gd name="connsiteX151-13291" fmla="*/ 7272112 w 12641071"/>
              <a:gd name="connsiteY151-13292" fmla="*/ 4718630 h 5795240"/>
              <a:gd name="connsiteX152-13293" fmla="*/ 7272111 w 12641071"/>
              <a:gd name="connsiteY152-13294" fmla="*/ 4718630 h 5795240"/>
              <a:gd name="connsiteX153-13295" fmla="*/ 7283810 w 12641071"/>
              <a:gd name="connsiteY153-13296" fmla="*/ 4769391 h 5795240"/>
              <a:gd name="connsiteX154-13297" fmla="*/ 7320958 w 12641071"/>
              <a:gd name="connsiteY154-13298" fmla="*/ 4870887 h 5795240"/>
              <a:gd name="connsiteX155-13299" fmla="*/ 7223551 w 12641071"/>
              <a:gd name="connsiteY155-13300" fmla="*/ 4752829 h 5795240"/>
              <a:gd name="connsiteX156-13301" fmla="*/ 6652445 w 12641071"/>
              <a:gd name="connsiteY156-13302" fmla="*/ 4516269 h 5795240"/>
              <a:gd name="connsiteX157-13303" fmla="*/ 6200873 w 12641071"/>
              <a:gd name="connsiteY157-13304" fmla="*/ 4654206 h 5795240"/>
              <a:gd name="connsiteX158-13305" fmla="*/ 6088813 w 12641071"/>
              <a:gd name="connsiteY158-13306" fmla="*/ 4746663 h 5795240"/>
              <a:gd name="connsiteX159-13307" fmla="*/ 6043019 w 12641071"/>
              <a:gd name="connsiteY159-13308" fmla="*/ 4807902 h 5795240"/>
              <a:gd name="connsiteX160-13309" fmla="*/ 6043021 w 12641071"/>
              <a:gd name="connsiteY160-13310" fmla="*/ 4807902 h 5795240"/>
              <a:gd name="connsiteX161-13311" fmla="*/ 6023271 w 12641071"/>
              <a:gd name="connsiteY161-13312" fmla="*/ 4834312 h 5795240"/>
              <a:gd name="connsiteX162-13313" fmla="*/ 5970678 w 12641071"/>
              <a:gd name="connsiteY162-13314" fmla="*/ 4892181 h 5795240"/>
              <a:gd name="connsiteX163-13315" fmla="*/ 5982717 w 12641071"/>
              <a:gd name="connsiteY163-13316" fmla="*/ 4872361 h 5795240"/>
              <a:gd name="connsiteX164-13317" fmla="*/ 5970675 w 12641071"/>
              <a:gd name="connsiteY164-13318" fmla="*/ 4892181 h 5795240"/>
              <a:gd name="connsiteX165-13319" fmla="*/ 5935320 w 12641071"/>
              <a:gd name="connsiteY165-13320" fmla="*/ 4931081 h 5795240"/>
              <a:gd name="connsiteX166-13321" fmla="*/ 4971763 w 12641071"/>
              <a:gd name="connsiteY166-13322" fmla="*/ 5330200 h 5795240"/>
              <a:gd name="connsiteX167-13323" fmla="*/ 3716172 w 12641071"/>
              <a:gd name="connsiteY167-13324" fmla="*/ 4497938 h 5795240"/>
              <a:gd name="connsiteX168-13325" fmla="*/ 3710773 w 12641071"/>
              <a:gd name="connsiteY168-13326" fmla="*/ 4483182 h 5795240"/>
              <a:gd name="connsiteX169-13327" fmla="*/ 3710773 w 12641071"/>
              <a:gd name="connsiteY169-13328" fmla="*/ 4483181 h 5795240"/>
              <a:gd name="connsiteX170-13329" fmla="*/ 3674984 w 12641071"/>
              <a:gd name="connsiteY170-13330" fmla="*/ 4385402 h 5795240"/>
              <a:gd name="connsiteX171-13331" fmla="*/ 3670349 w 12641071"/>
              <a:gd name="connsiteY171-13332" fmla="*/ 4372742 h 5795240"/>
              <a:gd name="connsiteX172-13333" fmla="*/ 3659438 w 12641071"/>
              <a:gd name="connsiteY172-13334" fmla="*/ 4330309 h 5795240"/>
              <a:gd name="connsiteX173-13335" fmla="*/ 3672084 w 12641071"/>
              <a:gd name="connsiteY173-13336" fmla="*/ 4353606 h 5795240"/>
              <a:gd name="connsiteX174-13337" fmla="*/ 3659440 w 12641071"/>
              <a:gd name="connsiteY174-13338" fmla="*/ 4330309 h 5795240"/>
              <a:gd name="connsiteX175-13339" fmla="*/ 3613217 w 12641071"/>
              <a:gd name="connsiteY175-13340" fmla="*/ 4245153 h 5795240"/>
              <a:gd name="connsiteX176-13341" fmla="*/ 3083792 w 12641071"/>
              <a:gd name="connsiteY176-13342" fmla="*/ 3963660 h 5795240"/>
              <a:gd name="connsiteX177-13343" fmla="*/ 2835272 w 12641071"/>
              <a:gd name="connsiteY177-13344" fmla="*/ 4013833 h 5795240"/>
              <a:gd name="connsiteX178-13345" fmla="*/ 2820214 w 12641071"/>
              <a:gd name="connsiteY178-13346" fmla="*/ 4022007 h 5795240"/>
              <a:gd name="connsiteX179-13347" fmla="*/ 2820212 w 12641071"/>
              <a:gd name="connsiteY179-13348" fmla="*/ 4022008 h 5795240"/>
              <a:gd name="connsiteX180-13349" fmla="*/ 2820206 w 12641071"/>
              <a:gd name="connsiteY180-13350" fmla="*/ 4022011 h 5795240"/>
              <a:gd name="connsiteX181-13351" fmla="*/ 2813481 w 12641071"/>
              <a:gd name="connsiteY181-13352" fmla="*/ 4027041 h 5795240"/>
              <a:gd name="connsiteX182-13353" fmla="*/ 2762875 w 12641071"/>
              <a:gd name="connsiteY182-13354" fmla="*/ 4057784 h 5795240"/>
              <a:gd name="connsiteX183-13355" fmla="*/ 2762878 w 12641071"/>
              <a:gd name="connsiteY183-13356" fmla="*/ 4057784 h 5795240"/>
              <a:gd name="connsiteX184-13357" fmla="*/ 2694694 w 12641071"/>
              <a:gd name="connsiteY184-13358" fmla="*/ 4099208 h 5795240"/>
              <a:gd name="connsiteX185-13359" fmla="*/ 2726822 w 12641071"/>
              <a:gd name="connsiteY185-13360" fmla="*/ 4072700 h 5795240"/>
              <a:gd name="connsiteX186-13361" fmla="*/ 2757719 w 12641071"/>
              <a:gd name="connsiteY186-13362" fmla="*/ 4055929 h 5795240"/>
              <a:gd name="connsiteX187-13363" fmla="*/ 2757718 w 12641071"/>
              <a:gd name="connsiteY187-13364" fmla="*/ 4055928 h 5795240"/>
              <a:gd name="connsiteX188-13365" fmla="*/ 2726820 w 12641071"/>
              <a:gd name="connsiteY188-13366" fmla="*/ 4072700 h 5795240"/>
              <a:gd name="connsiteX189-13367" fmla="*/ 2694692 w 12641071"/>
              <a:gd name="connsiteY189-13368" fmla="*/ 4099208 h 5795240"/>
              <a:gd name="connsiteX190-13369" fmla="*/ 2664698 w 12641071"/>
              <a:gd name="connsiteY190-13370" fmla="*/ 4117431 h 5795240"/>
              <a:gd name="connsiteX191-13371" fmla="*/ 1804544 w 12641071"/>
              <a:gd name="connsiteY191-13372" fmla="*/ 4335229 h 5795240"/>
              <a:gd name="connsiteX192-13373" fmla="*/ 0 w 12641071"/>
              <a:gd name="connsiteY192-13374" fmla="*/ 2530685 h 5795240"/>
              <a:gd name="connsiteX193-13375" fmla="*/ 1804544 w 12641071"/>
              <a:gd name="connsiteY193-13376" fmla="*/ 726143 h 5795240"/>
              <a:gd name="connsiteX194-13377" fmla="*/ 3080549 w 12641071"/>
              <a:gd name="connsiteY194-13378" fmla="*/ 1254682 h 5795240"/>
              <a:gd name="connsiteX195-13379" fmla="*/ 3268676 w 12641071"/>
              <a:gd name="connsiteY195-13380" fmla="*/ 1461167 h 5795240"/>
              <a:gd name="connsiteX196-13381" fmla="*/ 3565826 w 12641071"/>
              <a:gd name="connsiteY196-13382" fmla="*/ 1551935 h 5795240"/>
              <a:gd name="connsiteX197-13383" fmla="*/ 4086504 w 12641071"/>
              <a:gd name="connsiteY197-13384" fmla="*/ 1127574 h 5795240"/>
              <a:gd name="connsiteX198-13385" fmla="*/ 4103078 w 12641071"/>
              <a:gd name="connsiteY198-13386" fmla="*/ 1004204 h 5795240"/>
              <a:gd name="connsiteX199-13387" fmla="*/ 5215874 w 12641071"/>
              <a:gd name="connsiteY199-13388" fmla="*/ 0 h 5795240"/>
              <a:gd name="connsiteX0-13389" fmla="*/ 5964869 w 12641071"/>
              <a:gd name="connsiteY0-13390" fmla="*/ 4795171 h 5795240"/>
              <a:gd name="connsiteX1-13391" fmla="*/ 6019264 w 12641071"/>
              <a:gd name="connsiteY1-13392" fmla="*/ 4804905 h 5795240"/>
              <a:gd name="connsiteX2-13393" fmla="*/ 6036570 w 12641071"/>
              <a:gd name="connsiteY2-13394" fmla="*/ 4807089 h 5795240"/>
              <a:gd name="connsiteX3-13395" fmla="*/ 6019265 w 12641071"/>
              <a:gd name="connsiteY3-13396" fmla="*/ 4804905 h 5795240"/>
              <a:gd name="connsiteX4-13397" fmla="*/ 5964869 w 12641071"/>
              <a:gd name="connsiteY4-13398" fmla="*/ 4795171 h 5795240"/>
              <a:gd name="connsiteX5-13399" fmla="*/ 3682364 w 12641071"/>
              <a:gd name="connsiteY5-13400" fmla="*/ 4386723 h 5795240"/>
              <a:gd name="connsiteX6-13401" fmla="*/ 3772428 w 12641071"/>
              <a:gd name="connsiteY6-13402" fmla="*/ 4402840 h 5795240"/>
              <a:gd name="connsiteX7-13403" fmla="*/ 3772428 w 12641071"/>
              <a:gd name="connsiteY7-13404" fmla="*/ 4402840 h 5795240"/>
              <a:gd name="connsiteX8-13405" fmla="*/ 3682364 w 12641071"/>
              <a:gd name="connsiteY8-13406" fmla="*/ 4386723 h 5795240"/>
              <a:gd name="connsiteX9-13407" fmla="*/ 6034389 w 12641071"/>
              <a:gd name="connsiteY9-13408" fmla="*/ 371047 h 5795240"/>
              <a:gd name="connsiteX10-13409" fmla="*/ 5912002 w 12641071"/>
              <a:gd name="connsiteY10-13410" fmla="*/ 413650 h 5795240"/>
              <a:gd name="connsiteX11-13411" fmla="*/ 5912002 w 12641071"/>
              <a:gd name="connsiteY11-13412" fmla="*/ 413650 h 5795240"/>
              <a:gd name="connsiteX12-13413" fmla="*/ 6034389 w 12641071"/>
              <a:gd name="connsiteY12-13414" fmla="*/ 371047 h 5795240"/>
              <a:gd name="connsiteX13-13415" fmla="*/ 5215874 w 12641071"/>
              <a:gd name="connsiteY13-13416" fmla="*/ 0 h 5795240"/>
              <a:gd name="connsiteX14-13417" fmla="*/ 5927386 w 12641071"/>
              <a:gd name="connsiteY14-13418" fmla="*/ 255427 h 5795240"/>
              <a:gd name="connsiteX15-13419" fmla="*/ 5974443 w 12641071"/>
              <a:gd name="connsiteY15-13420" fmla="*/ 298195 h 5795240"/>
              <a:gd name="connsiteX16-13421" fmla="*/ 5974448 w 12641071"/>
              <a:gd name="connsiteY16-13422" fmla="*/ 298200 h 5795240"/>
              <a:gd name="connsiteX17-13423" fmla="*/ 6006819 w 12641071"/>
              <a:gd name="connsiteY17-13424" fmla="*/ 327622 h 5795240"/>
              <a:gd name="connsiteX18-13425" fmla="*/ 6043427 w 12641071"/>
              <a:gd name="connsiteY18-13426" fmla="*/ 367901 h 5795240"/>
              <a:gd name="connsiteX19-13427" fmla="*/ 6043429 w 12641071"/>
              <a:gd name="connsiteY19-13428" fmla="*/ 367901 h 5795240"/>
              <a:gd name="connsiteX20-13429" fmla="*/ 6079014 w 12641071"/>
              <a:gd name="connsiteY20-13430" fmla="*/ 407056 h 5795240"/>
              <a:gd name="connsiteX21-13431" fmla="*/ 6105193 w 12641071"/>
              <a:gd name="connsiteY21-13432" fmla="*/ 442067 h 5795240"/>
              <a:gd name="connsiteX22-13433" fmla="*/ 6069206 w 12641071"/>
              <a:gd name="connsiteY22-13434" fmla="*/ 409359 h 5795240"/>
              <a:gd name="connsiteX23-13435" fmla="*/ 6105193 w 12641071"/>
              <a:gd name="connsiteY23-13436" fmla="*/ 442069 h 5795240"/>
              <a:gd name="connsiteX24-13437" fmla="*/ 6143408 w 12641071"/>
              <a:gd name="connsiteY24-13438" fmla="*/ 493169 h 5795240"/>
              <a:gd name="connsiteX25-13439" fmla="*/ 6143427 w 12641071"/>
              <a:gd name="connsiteY25-13440" fmla="*/ 493200 h 5795240"/>
              <a:gd name="connsiteX26-13441" fmla="*/ 6215965 w 12641071"/>
              <a:gd name="connsiteY26-13442" fmla="*/ 619406 h 5795240"/>
              <a:gd name="connsiteX27-13443" fmla="*/ 6234035 w 12641071"/>
              <a:gd name="connsiteY27-13444" fmla="*/ 658746 h 5795240"/>
              <a:gd name="connsiteX28-13445" fmla="*/ 6274009 w 12641071"/>
              <a:gd name="connsiteY28-13446" fmla="*/ 760197 h 5795240"/>
              <a:gd name="connsiteX29-13447" fmla="*/ 6287839 w 12641071"/>
              <a:gd name="connsiteY29-13448" fmla="*/ 801938 h 5795240"/>
              <a:gd name="connsiteX30-13449" fmla="*/ 6321546 w 12641071"/>
              <a:gd name="connsiteY30-13450" fmla="*/ 948207 h 5795240"/>
              <a:gd name="connsiteX31-13451" fmla="*/ 6295696 w 12641071"/>
              <a:gd name="connsiteY31-13452" fmla="*/ 825653 h 5795240"/>
              <a:gd name="connsiteX32-13453" fmla="*/ 6287839 w 12641071"/>
              <a:gd name="connsiteY32-13454" fmla="*/ 801938 h 5795240"/>
              <a:gd name="connsiteX33-13455" fmla="*/ 6256852 w 12641071"/>
              <a:gd name="connsiteY33-13456" fmla="*/ 708420 h 5795240"/>
              <a:gd name="connsiteX34-13457" fmla="*/ 6234035 w 12641071"/>
              <a:gd name="connsiteY34-13458" fmla="*/ 658746 h 5795240"/>
              <a:gd name="connsiteX35-13459" fmla="*/ 6224136 w 12641071"/>
              <a:gd name="connsiteY35-13460" fmla="*/ 633624 h 5795240"/>
              <a:gd name="connsiteX36-13461" fmla="*/ 6215965 w 12641071"/>
              <a:gd name="connsiteY36-13462" fmla="*/ 619406 h 5795240"/>
              <a:gd name="connsiteX37-13463" fmla="*/ 6205824 w 12641071"/>
              <a:gd name="connsiteY37-13464" fmla="*/ 597325 h 5795240"/>
              <a:gd name="connsiteX38-13465" fmla="*/ 6143427 w 12641071"/>
              <a:gd name="connsiteY38-13466" fmla="*/ 493200 h 5795240"/>
              <a:gd name="connsiteX39-13467" fmla="*/ 6143408 w 12641071"/>
              <a:gd name="connsiteY39-13468" fmla="*/ 493167 h 5795240"/>
              <a:gd name="connsiteX40-13469" fmla="*/ 6105193 w 12641071"/>
              <a:gd name="connsiteY40-13470" fmla="*/ 442067 h 5795240"/>
              <a:gd name="connsiteX41-13471" fmla="*/ 6141460 w 12641071"/>
              <a:gd name="connsiteY41-13472" fmla="*/ 475027 h 5795240"/>
              <a:gd name="connsiteX42-13473" fmla="*/ 6788665 w 12641071"/>
              <a:gd name="connsiteY42-13474" fmla="*/ 707369 h 5795240"/>
              <a:gd name="connsiteX43-13475" fmla="*/ 7184710 w 12641071"/>
              <a:gd name="connsiteY43-13476" fmla="*/ 627411 h 5795240"/>
              <a:gd name="connsiteX44-13477" fmla="*/ 7264545 w 12641071"/>
              <a:gd name="connsiteY44-13478" fmla="*/ 588952 h 5795240"/>
              <a:gd name="connsiteX45-13479" fmla="*/ 7213686 w 12641071"/>
              <a:gd name="connsiteY45-13480" fmla="*/ 626983 h 5795240"/>
              <a:gd name="connsiteX46-13481" fmla="*/ 7128319 w 12641071"/>
              <a:gd name="connsiteY46-13482" fmla="*/ 705504 h 5795240"/>
              <a:gd name="connsiteX47-13483" fmla="*/ 7083110 w 12641071"/>
              <a:gd name="connsiteY47-13484" fmla="*/ 757072 h 5795240"/>
              <a:gd name="connsiteX48-13485" fmla="*/ 7083111 w 12641071"/>
              <a:gd name="connsiteY48-13486" fmla="*/ 757072 h 5795240"/>
              <a:gd name="connsiteX49-13487" fmla="*/ 7128319 w 12641071"/>
              <a:gd name="connsiteY49-13488" fmla="*/ 705506 h 5795240"/>
              <a:gd name="connsiteX50-13489" fmla="*/ 7213686 w 12641071"/>
              <a:gd name="connsiteY50-13490" fmla="*/ 626984 h 5795240"/>
              <a:gd name="connsiteX51-13491" fmla="*/ 7264545 w 12641071"/>
              <a:gd name="connsiteY51-13492" fmla="*/ 588953 h 5795240"/>
              <a:gd name="connsiteX52-13493" fmla="*/ 7273651 w 12641071"/>
              <a:gd name="connsiteY52-13494" fmla="*/ 584566 h 5795240"/>
              <a:gd name="connsiteX53-13495" fmla="*/ 7314851 w 12641071"/>
              <a:gd name="connsiteY53-13496" fmla="*/ 559537 h 5795240"/>
              <a:gd name="connsiteX54-13497" fmla="*/ 7354131 w 12641071"/>
              <a:gd name="connsiteY54-13498" fmla="*/ 565467 h 5795240"/>
              <a:gd name="connsiteX55-13499" fmla="*/ 7429608 w 12641071"/>
              <a:gd name="connsiteY55-13500" fmla="*/ 586051 h 5795240"/>
              <a:gd name="connsiteX56-13501" fmla="*/ 7429611 w 12641071"/>
              <a:gd name="connsiteY56-13502" fmla="*/ 586050 h 5795240"/>
              <a:gd name="connsiteX57-13503" fmla="*/ 7354132 w 12641071"/>
              <a:gd name="connsiteY57-13504" fmla="*/ 565465 h 5795240"/>
              <a:gd name="connsiteX58-13505" fmla="*/ 7314853 w 12641071"/>
              <a:gd name="connsiteY58-13506" fmla="*/ 559536 h 5795240"/>
              <a:gd name="connsiteX59-13507" fmla="*/ 7314851 w 12641071"/>
              <a:gd name="connsiteY59-13508" fmla="*/ 559537 h 5795240"/>
              <a:gd name="connsiteX60-13509" fmla="*/ 7314849 w 12641071"/>
              <a:gd name="connsiteY60-13510" fmla="*/ 559537 h 5795240"/>
              <a:gd name="connsiteX61-13511" fmla="*/ 7273651 w 12641071"/>
              <a:gd name="connsiteY61-13512" fmla="*/ 584565 h 5795240"/>
              <a:gd name="connsiteX62-13513" fmla="*/ 7264545 w 12641071"/>
              <a:gd name="connsiteY62-13514" fmla="*/ 588952 h 5795240"/>
              <a:gd name="connsiteX63-13515" fmla="*/ 7296407 w 12641071"/>
              <a:gd name="connsiteY63-13516" fmla="*/ 565126 h 5795240"/>
              <a:gd name="connsiteX64-13517" fmla="*/ 7307447 w 12641071"/>
              <a:gd name="connsiteY64-13518" fmla="*/ 558419 h 5795240"/>
              <a:gd name="connsiteX65-13519" fmla="*/ 7307450 w 12641071"/>
              <a:gd name="connsiteY65-13520" fmla="*/ 558419 h 5795240"/>
              <a:gd name="connsiteX66-13521" fmla="*/ 7385004 w 12641071"/>
              <a:gd name="connsiteY66-13522" fmla="*/ 511303 h 5795240"/>
              <a:gd name="connsiteX67-13523" fmla="*/ 7391626 w 12641071"/>
              <a:gd name="connsiteY67-13524" fmla="*/ 508114 h 5795240"/>
              <a:gd name="connsiteX68-13525" fmla="*/ 7391631 w 12641071"/>
              <a:gd name="connsiteY68-13526" fmla="*/ 508110 h 5795240"/>
              <a:gd name="connsiteX69-13527" fmla="*/ 7478934 w 12641071"/>
              <a:gd name="connsiteY69-13528" fmla="*/ 466053 h 5795240"/>
              <a:gd name="connsiteX70-13529" fmla="*/ 7897193 w 12641071"/>
              <a:gd name="connsiteY70-13530" fmla="*/ 381611 h 5795240"/>
              <a:gd name="connsiteX71-13531" fmla="*/ 8788216 w 12641071"/>
              <a:gd name="connsiteY71-13532" fmla="*/ 855364 h 5795240"/>
              <a:gd name="connsiteX72-13533" fmla="*/ 8832362 w 12641071"/>
              <a:gd name="connsiteY72-13534" fmla="*/ 928030 h 5795240"/>
              <a:gd name="connsiteX73-13535" fmla="*/ 8832362 w 12641071"/>
              <a:gd name="connsiteY73-13536" fmla="*/ 928033 h 5795240"/>
              <a:gd name="connsiteX74-13537" fmla="*/ 8842040 w 12641071"/>
              <a:gd name="connsiteY74-13538" fmla="*/ 943961 h 5795240"/>
              <a:gd name="connsiteX75-13539" fmla="*/ 8856144 w 12641071"/>
              <a:gd name="connsiteY75-13540" fmla="*/ 973241 h 5795240"/>
              <a:gd name="connsiteX76-13541" fmla="*/ 8856145 w 12641071"/>
              <a:gd name="connsiteY76-13542" fmla="*/ 973241 h 5795240"/>
              <a:gd name="connsiteX77-13543" fmla="*/ 8878117 w 12641071"/>
              <a:gd name="connsiteY77-13544" fmla="*/ 1018851 h 5795240"/>
              <a:gd name="connsiteX78-13545" fmla="*/ 8877719 w 12641071"/>
              <a:gd name="connsiteY78-13546" fmla="*/ 1018369 h 5795240"/>
              <a:gd name="connsiteX79-13547" fmla="*/ 8853250 w 12641071"/>
              <a:gd name="connsiteY79-13548" fmla="*/ 973288 h 5795240"/>
              <a:gd name="connsiteX80-13549" fmla="*/ 8853249 w 12641071"/>
              <a:gd name="connsiteY80-13550" fmla="*/ 973288 h 5795240"/>
              <a:gd name="connsiteX81-13551" fmla="*/ 8853248 w 12641071"/>
              <a:gd name="connsiteY81-13552" fmla="*/ 973287 h 5795240"/>
              <a:gd name="connsiteX82-13553" fmla="*/ 8849677 w 12641071"/>
              <a:gd name="connsiteY82-13554" fmla="*/ 973341 h 5795240"/>
              <a:gd name="connsiteX83-13555" fmla="*/ 8641543 w 12641071"/>
              <a:gd name="connsiteY83-13556" fmla="*/ 916577 h 5795240"/>
              <a:gd name="connsiteX84-13557" fmla="*/ 8641545 w 12641071"/>
              <a:gd name="connsiteY84-13558" fmla="*/ 916580 h 5795240"/>
              <a:gd name="connsiteX85-13559" fmla="*/ 8849676 w 12641071"/>
              <a:gd name="connsiteY85-13560" fmla="*/ 973343 h 5795240"/>
              <a:gd name="connsiteX86-13561" fmla="*/ 8853248 w 12641071"/>
              <a:gd name="connsiteY86-13562" fmla="*/ 973288 h 5795240"/>
              <a:gd name="connsiteX87-13563" fmla="*/ 8877719 w 12641071"/>
              <a:gd name="connsiteY87-13564" fmla="*/ 1018371 h 5795240"/>
              <a:gd name="connsiteX88-13565" fmla="*/ 8878116 w 12641071"/>
              <a:gd name="connsiteY88-13566" fmla="*/ 1018851 h 5795240"/>
              <a:gd name="connsiteX89-13567" fmla="*/ 8887288 w 12641071"/>
              <a:gd name="connsiteY89-13568" fmla="*/ 1037892 h 5795240"/>
              <a:gd name="connsiteX90-13569" fmla="*/ 8949899 w 12641071"/>
              <a:gd name="connsiteY90-13570" fmla="*/ 1239592 h 5795240"/>
              <a:gd name="connsiteX91-13571" fmla="*/ 8968437 w 12641071"/>
              <a:gd name="connsiteY91-13572" fmla="*/ 1423482 h 5795240"/>
              <a:gd name="connsiteX92-13573" fmla="*/ 8949899 w 12641071"/>
              <a:gd name="connsiteY92-13574" fmla="*/ 1239591 h 5795240"/>
              <a:gd name="connsiteX93-13575" fmla="*/ 8887288 w 12641071"/>
              <a:gd name="connsiteY93-13576" fmla="*/ 1037890 h 5795240"/>
              <a:gd name="connsiteX94-13577" fmla="*/ 8878116 w 12641071"/>
              <a:gd name="connsiteY94-13578" fmla="*/ 1018851 h 5795240"/>
              <a:gd name="connsiteX95-13579" fmla="*/ 8931285 w 12641071"/>
              <a:gd name="connsiteY95-13580" fmla="*/ 1083292 h 5795240"/>
              <a:gd name="connsiteX96-13581" fmla="*/ 9241478 w 12641071"/>
              <a:gd name="connsiteY96-13582" fmla="*/ 1211778 h 5795240"/>
              <a:gd name="connsiteX97-13583" fmla="*/ 9605238 w 12641071"/>
              <a:gd name="connsiteY97-13584" fmla="*/ 1018369 h 5795240"/>
              <a:gd name="connsiteX98-13585" fmla="*/ 9636247 w 12641071"/>
              <a:gd name="connsiteY98-13586" fmla="*/ 961241 h 5795240"/>
              <a:gd name="connsiteX99-13587" fmla="*/ 9641995 w 12641071"/>
              <a:gd name="connsiteY99-13588" fmla="*/ 961152 h 5795240"/>
              <a:gd name="connsiteX100-13589" fmla="*/ 9584939 w 12641071"/>
              <a:gd name="connsiteY100-13590" fmla="*/ 1079594 h 5795240"/>
              <a:gd name="connsiteX101-13591" fmla="*/ 9546257 w 12641071"/>
              <a:gd name="connsiteY101-13592" fmla="*/ 1204206 h 5795240"/>
              <a:gd name="connsiteX102-13593" fmla="*/ 9584939 w 12641071"/>
              <a:gd name="connsiteY102-13594" fmla="*/ 1079596 h 5795240"/>
              <a:gd name="connsiteX103-13595" fmla="*/ 9641995 w 12641071"/>
              <a:gd name="connsiteY103-13596" fmla="*/ 961153 h 5795240"/>
              <a:gd name="connsiteX104-13597" fmla="*/ 9653069 w 12641071"/>
              <a:gd name="connsiteY104-13598" fmla="*/ 960983 h 5795240"/>
              <a:gd name="connsiteX105-13599" fmla="*/ 9801564 w 12641071"/>
              <a:gd name="connsiteY105-13600" fmla="*/ 1196828 h 5795240"/>
              <a:gd name="connsiteX106-13601" fmla="*/ 9801566 w 12641071"/>
              <a:gd name="connsiteY106-13602" fmla="*/ 1196828 h 5795240"/>
              <a:gd name="connsiteX107-13603" fmla="*/ 9653070 w 12641071"/>
              <a:gd name="connsiteY107-13604" fmla="*/ 960982 h 5795240"/>
              <a:gd name="connsiteX108-13605" fmla="*/ 9641996 w 12641071"/>
              <a:gd name="connsiteY108-13606" fmla="*/ 961152 h 5795240"/>
              <a:gd name="connsiteX109-13607" fmla="*/ 9651917 w 12641071"/>
              <a:gd name="connsiteY109-13608" fmla="*/ 940556 h 5795240"/>
              <a:gd name="connsiteX110-13609" fmla="*/ 11050508 w 12641071"/>
              <a:gd name="connsiteY110-13610" fmla="*/ 108150 h 5795240"/>
              <a:gd name="connsiteX111-13611" fmla="*/ 12641071 w 12641071"/>
              <a:gd name="connsiteY111-13612" fmla="*/ 1698711 h 5795240"/>
              <a:gd name="connsiteX112-13613" fmla="*/ 11371062 w 12641071"/>
              <a:gd name="connsiteY112-13614" fmla="*/ 3256960 h 5795240"/>
              <a:gd name="connsiteX113-13615" fmla="*/ 11215953 w 12641071"/>
              <a:gd name="connsiteY113-13616" fmla="*/ 3280632 h 5795240"/>
              <a:gd name="connsiteX114-13617" fmla="*/ 11142318 w 12641071"/>
              <a:gd name="connsiteY114-13618" fmla="*/ 3276914 h 5795240"/>
              <a:gd name="connsiteX115-13619" fmla="*/ 11215952 w 12641071"/>
              <a:gd name="connsiteY115-13620" fmla="*/ 3280632 h 5795240"/>
              <a:gd name="connsiteX116-13621" fmla="*/ 11213133 w 12641071"/>
              <a:gd name="connsiteY116-13622" fmla="*/ 3281062 h 5795240"/>
              <a:gd name="connsiteX117-13623" fmla="*/ 11116921 w 12641071"/>
              <a:gd name="connsiteY117-13624" fmla="*/ 3285921 h 5795240"/>
              <a:gd name="connsiteX118-13625" fmla="*/ 11050507 w 12641071"/>
              <a:gd name="connsiteY118-13626" fmla="*/ 3289274 h 5795240"/>
              <a:gd name="connsiteX119-13627" fmla="*/ 11006292 w 12641071"/>
              <a:gd name="connsiteY119-13628" fmla="*/ 3287041 h 5795240"/>
              <a:gd name="connsiteX120-13629" fmla="*/ 10937101 w 12641071"/>
              <a:gd name="connsiteY120-13630" fmla="*/ 3297601 h 5795240"/>
              <a:gd name="connsiteX121-13631" fmla="*/ 10144740 w 12641071"/>
              <a:gd name="connsiteY121-13632" fmla="*/ 4089962 h 5795240"/>
              <a:gd name="connsiteX122-13633" fmla="*/ 10130374 w 12641071"/>
              <a:gd name="connsiteY122-13634" fmla="*/ 4184101 h 5795240"/>
              <a:gd name="connsiteX123-13635" fmla="*/ 10130375 w 12641071"/>
              <a:gd name="connsiteY123-13636" fmla="*/ 4184103 h 5795240"/>
              <a:gd name="connsiteX124-13637" fmla="*/ 10130656 w 12641071"/>
              <a:gd name="connsiteY124-13638" fmla="*/ 4185950 h 5795240"/>
              <a:gd name="connsiteX125-13639" fmla="*/ 10138194 w 12641071"/>
              <a:gd name="connsiteY125-13640" fmla="*/ 4335228 h 5795240"/>
              <a:gd name="connsiteX126-13641" fmla="*/ 10137710 w 12641071"/>
              <a:gd name="connsiteY126-13642" fmla="*/ 4344822 h 5795240"/>
              <a:gd name="connsiteX127-13643" fmla="*/ 10133555 w 12641071"/>
              <a:gd name="connsiteY127-13644" fmla="*/ 4427096 h 5795240"/>
              <a:gd name="connsiteX128-13645" fmla="*/ 10129312 w 12641071"/>
              <a:gd name="connsiteY128-13646" fmla="*/ 4399289 h 5795240"/>
              <a:gd name="connsiteX129-13647" fmla="*/ 10126797 w 12641071"/>
              <a:gd name="connsiteY129-13648" fmla="*/ 4349498 h 5795240"/>
              <a:gd name="connsiteX130-13649" fmla="*/ 10126796 w 12641071"/>
              <a:gd name="connsiteY130-13650" fmla="*/ 4349498 h 5795240"/>
              <a:gd name="connsiteX131-13651" fmla="*/ 10129311 w 12641071"/>
              <a:gd name="connsiteY131-13652" fmla="*/ 4399289 h 5795240"/>
              <a:gd name="connsiteX132-13653" fmla="*/ 10133554 w 12641071"/>
              <a:gd name="connsiteY132-13654" fmla="*/ 4427096 h 5795240"/>
              <a:gd name="connsiteX133-13655" fmla="*/ 10130656 w 12641071"/>
              <a:gd name="connsiteY133-13656" fmla="*/ 4484506 h 5795240"/>
              <a:gd name="connsiteX134-13657" fmla="*/ 8678182 w 12641071"/>
              <a:gd name="connsiteY134-13658" fmla="*/ 5795240 h 5795240"/>
              <a:gd name="connsiteX135-13659" fmla="*/ 7467518 w 12641071"/>
              <a:gd name="connsiteY135-13660" fmla="*/ 5151535 h 5795240"/>
              <a:gd name="connsiteX136-13661" fmla="*/ 7419945 w 12641071"/>
              <a:gd name="connsiteY136-13662" fmla="*/ 5073228 h 5795240"/>
              <a:gd name="connsiteX137-13663" fmla="*/ 7394386 w 12641071"/>
              <a:gd name="connsiteY137-13664" fmla="*/ 5031156 h 5795240"/>
              <a:gd name="connsiteX138-13665" fmla="*/ 7367299 w 12641071"/>
              <a:gd name="connsiteY138-13666" fmla="*/ 4974928 h 5795240"/>
              <a:gd name="connsiteX139-13667" fmla="*/ 7332905 w 12641071"/>
              <a:gd name="connsiteY139-13668" fmla="*/ 4903531 h 5795240"/>
              <a:gd name="connsiteX140-13669" fmla="*/ 7320958 w 12641071"/>
              <a:gd name="connsiteY140-13670" fmla="*/ 4870887 h 5795240"/>
              <a:gd name="connsiteX141-13671" fmla="*/ 7322174 w 12641071"/>
              <a:gd name="connsiteY141-13672" fmla="*/ 4872361 h 5795240"/>
              <a:gd name="connsiteX142-13673" fmla="*/ 7362630 w 12641071"/>
              <a:gd name="connsiteY142-13674" fmla="*/ 4938954 h 5795240"/>
              <a:gd name="connsiteX143-13675" fmla="*/ 7380779 w 12641071"/>
              <a:gd name="connsiteY143-13676" fmla="*/ 4976628 h 5795240"/>
              <a:gd name="connsiteX144-13677" fmla="*/ 7391210 w 12641071"/>
              <a:gd name="connsiteY144-13678" fmla="*/ 4977944 h 5795240"/>
              <a:gd name="connsiteX145-13679" fmla="*/ 7380780 w 12641071"/>
              <a:gd name="connsiteY145-13680" fmla="*/ 4976628 h 5795240"/>
              <a:gd name="connsiteX146-13681" fmla="*/ 7362631 w 12641071"/>
              <a:gd name="connsiteY146-13682" fmla="*/ 4938954 h 5795240"/>
              <a:gd name="connsiteX147-13683" fmla="*/ 7322175 w 12641071"/>
              <a:gd name="connsiteY147-13684" fmla="*/ 4872361 h 5795240"/>
              <a:gd name="connsiteX148-13685" fmla="*/ 7320959 w 12641071"/>
              <a:gd name="connsiteY148-13686" fmla="*/ 4870887 h 5795240"/>
              <a:gd name="connsiteX149-13687" fmla="*/ 7283811 w 12641071"/>
              <a:gd name="connsiteY149-13688" fmla="*/ 4769391 h 5795240"/>
              <a:gd name="connsiteX150-13689" fmla="*/ 7272112 w 12641071"/>
              <a:gd name="connsiteY150-13690" fmla="*/ 4718630 h 5795240"/>
              <a:gd name="connsiteX151-13691" fmla="*/ 7272111 w 12641071"/>
              <a:gd name="connsiteY151-13692" fmla="*/ 4718630 h 5795240"/>
              <a:gd name="connsiteX152-13693" fmla="*/ 7283810 w 12641071"/>
              <a:gd name="connsiteY152-13694" fmla="*/ 4769391 h 5795240"/>
              <a:gd name="connsiteX153-13695" fmla="*/ 7320958 w 12641071"/>
              <a:gd name="connsiteY153-13696" fmla="*/ 4870887 h 5795240"/>
              <a:gd name="connsiteX154-13697" fmla="*/ 7223551 w 12641071"/>
              <a:gd name="connsiteY154-13698" fmla="*/ 4752829 h 5795240"/>
              <a:gd name="connsiteX155-13699" fmla="*/ 6652445 w 12641071"/>
              <a:gd name="connsiteY155-13700" fmla="*/ 4516269 h 5795240"/>
              <a:gd name="connsiteX156-13701" fmla="*/ 6200873 w 12641071"/>
              <a:gd name="connsiteY156-13702" fmla="*/ 4654206 h 5795240"/>
              <a:gd name="connsiteX157-13703" fmla="*/ 6088813 w 12641071"/>
              <a:gd name="connsiteY157-13704" fmla="*/ 4746663 h 5795240"/>
              <a:gd name="connsiteX158-13705" fmla="*/ 6043019 w 12641071"/>
              <a:gd name="connsiteY158-13706" fmla="*/ 4807902 h 5795240"/>
              <a:gd name="connsiteX159-13707" fmla="*/ 6043021 w 12641071"/>
              <a:gd name="connsiteY159-13708" fmla="*/ 4807902 h 5795240"/>
              <a:gd name="connsiteX160-13709" fmla="*/ 6023271 w 12641071"/>
              <a:gd name="connsiteY160-13710" fmla="*/ 4834312 h 5795240"/>
              <a:gd name="connsiteX161-13711" fmla="*/ 5970678 w 12641071"/>
              <a:gd name="connsiteY161-13712" fmla="*/ 4892181 h 5795240"/>
              <a:gd name="connsiteX162-13713" fmla="*/ 5982717 w 12641071"/>
              <a:gd name="connsiteY162-13714" fmla="*/ 4872361 h 5795240"/>
              <a:gd name="connsiteX163-13715" fmla="*/ 5970675 w 12641071"/>
              <a:gd name="connsiteY163-13716" fmla="*/ 4892181 h 5795240"/>
              <a:gd name="connsiteX164-13717" fmla="*/ 5935320 w 12641071"/>
              <a:gd name="connsiteY164-13718" fmla="*/ 4931081 h 5795240"/>
              <a:gd name="connsiteX165-13719" fmla="*/ 4971763 w 12641071"/>
              <a:gd name="connsiteY165-13720" fmla="*/ 5330200 h 5795240"/>
              <a:gd name="connsiteX166-13721" fmla="*/ 3716172 w 12641071"/>
              <a:gd name="connsiteY166-13722" fmla="*/ 4497938 h 5795240"/>
              <a:gd name="connsiteX167-13723" fmla="*/ 3710773 w 12641071"/>
              <a:gd name="connsiteY167-13724" fmla="*/ 4483182 h 5795240"/>
              <a:gd name="connsiteX168-13725" fmla="*/ 3710773 w 12641071"/>
              <a:gd name="connsiteY168-13726" fmla="*/ 4483181 h 5795240"/>
              <a:gd name="connsiteX169-13727" fmla="*/ 3674984 w 12641071"/>
              <a:gd name="connsiteY169-13728" fmla="*/ 4385402 h 5795240"/>
              <a:gd name="connsiteX170-13729" fmla="*/ 3670349 w 12641071"/>
              <a:gd name="connsiteY170-13730" fmla="*/ 4372742 h 5795240"/>
              <a:gd name="connsiteX171-13731" fmla="*/ 3659438 w 12641071"/>
              <a:gd name="connsiteY171-13732" fmla="*/ 4330309 h 5795240"/>
              <a:gd name="connsiteX172-13733" fmla="*/ 3672084 w 12641071"/>
              <a:gd name="connsiteY172-13734" fmla="*/ 4353606 h 5795240"/>
              <a:gd name="connsiteX173-13735" fmla="*/ 3659440 w 12641071"/>
              <a:gd name="connsiteY173-13736" fmla="*/ 4330309 h 5795240"/>
              <a:gd name="connsiteX174-13737" fmla="*/ 3613217 w 12641071"/>
              <a:gd name="connsiteY174-13738" fmla="*/ 4245153 h 5795240"/>
              <a:gd name="connsiteX175-13739" fmla="*/ 3083792 w 12641071"/>
              <a:gd name="connsiteY175-13740" fmla="*/ 3963660 h 5795240"/>
              <a:gd name="connsiteX176-13741" fmla="*/ 2835272 w 12641071"/>
              <a:gd name="connsiteY176-13742" fmla="*/ 4013833 h 5795240"/>
              <a:gd name="connsiteX177-13743" fmla="*/ 2820214 w 12641071"/>
              <a:gd name="connsiteY177-13744" fmla="*/ 4022007 h 5795240"/>
              <a:gd name="connsiteX178-13745" fmla="*/ 2820212 w 12641071"/>
              <a:gd name="connsiteY178-13746" fmla="*/ 4022008 h 5795240"/>
              <a:gd name="connsiteX179-13747" fmla="*/ 2820206 w 12641071"/>
              <a:gd name="connsiteY179-13748" fmla="*/ 4022011 h 5795240"/>
              <a:gd name="connsiteX180-13749" fmla="*/ 2813481 w 12641071"/>
              <a:gd name="connsiteY180-13750" fmla="*/ 4027041 h 5795240"/>
              <a:gd name="connsiteX181-13751" fmla="*/ 2762875 w 12641071"/>
              <a:gd name="connsiteY181-13752" fmla="*/ 4057784 h 5795240"/>
              <a:gd name="connsiteX182-13753" fmla="*/ 2762878 w 12641071"/>
              <a:gd name="connsiteY182-13754" fmla="*/ 4057784 h 5795240"/>
              <a:gd name="connsiteX183-13755" fmla="*/ 2694694 w 12641071"/>
              <a:gd name="connsiteY183-13756" fmla="*/ 4099208 h 5795240"/>
              <a:gd name="connsiteX184-13757" fmla="*/ 2726822 w 12641071"/>
              <a:gd name="connsiteY184-13758" fmla="*/ 4072700 h 5795240"/>
              <a:gd name="connsiteX185-13759" fmla="*/ 2757719 w 12641071"/>
              <a:gd name="connsiteY185-13760" fmla="*/ 4055929 h 5795240"/>
              <a:gd name="connsiteX186-13761" fmla="*/ 2757718 w 12641071"/>
              <a:gd name="connsiteY186-13762" fmla="*/ 4055928 h 5795240"/>
              <a:gd name="connsiteX187-13763" fmla="*/ 2726820 w 12641071"/>
              <a:gd name="connsiteY187-13764" fmla="*/ 4072700 h 5795240"/>
              <a:gd name="connsiteX188-13765" fmla="*/ 2694692 w 12641071"/>
              <a:gd name="connsiteY188-13766" fmla="*/ 4099208 h 5795240"/>
              <a:gd name="connsiteX189-13767" fmla="*/ 2664698 w 12641071"/>
              <a:gd name="connsiteY189-13768" fmla="*/ 4117431 h 5795240"/>
              <a:gd name="connsiteX190-13769" fmla="*/ 1804544 w 12641071"/>
              <a:gd name="connsiteY190-13770" fmla="*/ 4335229 h 5795240"/>
              <a:gd name="connsiteX191-13771" fmla="*/ 0 w 12641071"/>
              <a:gd name="connsiteY191-13772" fmla="*/ 2530685 h 5795240"/>
              <a:gd name="connsiteX192-13773" fmla="*/ 1804544 w 12641071"/>
              <a:gd name="connsiteY192-13774" fmla="*/ 726143 h 5795240"/>
              <a:gd name="connsiteX193-13775" fmla="*/ 3080549 w 12641071"/>
              <a:gd name="connsiteY193-13776" fmla="*/ 1254682 h 5795240"/>
              <a:gd name="connsiteX194-13777" fmla="*/ 3268676 w 12641071"/>
              <a:gd name="connsiteY194-13778" fmla="*/ 1461167 h 5795240"/>
              <a:gd name="connsiteX195-13779" fmla="*/ 3565826 w 12641071"/>
              <a:gd name="connsiteY195-13780" fmla="*/ 1551935 h 5795240"/>
              <a:gd name="connsiteX196-13781" fmla="*/ 4086504 w 12641071"/>
              <a:gd name="connsiteY196-13782" fmla="*/ 1127574 h 5795240"/>
              <a:gd name="connsiteX197-13783" fmla="*/ 4103078 w 12641071"/>
              <a:gd name="connsiteY197-13784" fmla="*/ 1004204 h 5795240"/>
              <a:gd name="connsiteX198-13785" fmla="*/ 5215874 w 12641071"/>
              <a:gd name="connsiteY198-13786" fmla="*/ 0 h 5795240"/>
              <a:gd name="connsiteX0-13787" fmla="*/ 5964869 w 12641071"/>
              <a:gd name="connsiteY0-13788" fmla="*/ 4795171 h 5795240"/>
              <a:gd name="connsiteX1-13789" fmla="*/ 6019264 w 12641071"/>
              <a:gd name="connsiteY1-13790" fmla="*/ 4804905 h 5795240"/>
              <a:gd name="connsiteX2-13791" fmla="*/ 6036570 w 12641071"/>
              <a:gd name="connsiteY2-13792" fmla="*/ 4807089 h 5795240"/>
              <a:gd name="connsiteX3-13793" fmla="*/ 6019265 w 12641071"/>
              <a:gd name="connsiteY3-13794" fmla="*/ 4804905 h 5795240"/>
              <a:gd name="connsiteX4-13795" fmla="*/ 5964869 w 12641071"/>
              <a:gd name="connsiteY4-13796" fmla="*/ 4795171 h 5795240"/>
              <a:gd name="connsiteX5-13797" fmla="*/ 3682364 w 12641071"/>
              <a:gd name="connsiteY5-13798" fmla="*/ 4386723 h 5795240"/>
              <a:gd name="connsiteX6-13799" fmla="*/ 3772428 w 12641071"/>
              <a:gd name="connsiteY6-13800" fmla="*/ 4402840 h 5795240"/>
              <a:gd name="connsiteX7-13801" fmla="*/ 3772428 w 12641071"/>
              <a:gd name="connsiteY7-13802" fmla="*/ 4402840 h 5795240"/>
              <a:gd name="connsiteX8-13803" fmla="*/ 3682364 w 12641071"/>
              <a:gd name="connsiteY8-13804" fmla="*/ 4386723 h 5795240"/>
              <a:gd name="connsiteX9-13805" fmla="*/ 6034389 w 12641071"/>
              <a:gd name="connsiteY9-13806" fmla="*/ 371047 h 5795240"/>
              <a:gd name="connsiteX10-13807" fmla="*/ 5912002 w 12641071"/>
              <a:gd name="connsiteY10-13808" fmla="*/ 413650 h 5795240"/>
              <a:gd name="connsiteX11-13809" fmla="*/ 5912002 w 12641071"/>
              <a:gd name="connsiteY11-13810" fmla="*/ 413650 h 5795240"/>
              <a:gd name="connsiteX12-13811" fmla="*/ 6034389 w 12641071"/>
              <a:gd name="connsiteY12-13812" fmla="*/ 371047 h 5795240"/>
              <a:gd name="connsiteX13-13813" fmla="*/ 5215874 w 12641071"/>
              <a:gd name="connsiteY13-13814" fmla="*/ 0 h 5795240"/>
              <a:gd name="connsiteX14-13815" fmla="*/ 5927386 w 12641071"/>
              <a:gd name="connsiteY14-13816" fmla="*/ 255427 h 5795240"/>
              <a:gd name="connsiteX15-13817" fmla="*/ 5974443 w 12641071"/>
              <a:gd name="connsiteY15-13818" fmla="*/ 298195 h 5795240"/>
              <a:gd name="connsiteX16-13819" fmla="*/ 5974448 w 12641071"/>
              <a:gd name="connsiteY16-13820" fmla="*/ 298200 h 5795240"/>
              <a:gd name="connsiteX17-13821" fmla="*/ 6006819 w 12641071"/>
              <a:gd name="connsiteY17-13822" fmla="*/ 327622 h 5795240"/>
              <a:gd name="connsiteX18-13823" fmla="*/ 6043427 w 12641071"/>
              <a:gd name="connsiteY18-13824" fmla="*/ 367901 h 5795240"/>
              <a:gd name="connsiteX19-13825" fmla="*/ 6043429 w 12641071"/>
              <a:gd name="connsiteY19-13826" fmla="*/ 367901 h 5795240"/>
              <a:gd name="connsiteX20-13827" fmla="*/ 6079014 w 12641071"/>
              <a:gd name="connsiteY20-13828" fmla="*/ 407056 h 5795240"/>
              <a:gd name="connsiteX21-13829" fmla="*/ 6105193 w 12641071"/>
              <a:gd name="connsiteY21-13830" fmla="*/ 442067 h 5795240"/>
              <a:gd name="connsiteX22-13831" fmla="*/ 6069206 w 12641071"/>
              <a:gd name="connsiteY22-13832" fmla="*/ 409359 h 5795240"/>
              <a:gd name="connsiteX23-13833" fmla="*/ 6105193 w 12641071"/>
              <a:gd name="connsiteY23-13834" fmla="*/ 442069 h 5795240"/>
              <a:gd name="connsiteX24-13835" fmla="*/ 6143408 w 12641071"/>
              <a:gd name="connsiteY24-13836" fmla="*/ 493169 h 5795240"/>
              <a:gd name="connsiteX25-13837" fmla="*/ 6143427 w 12641071"/>
              <a:gd name="connsiteY25-13838" fmla="*/ 493200 h 5795240"/>
              <a:gd name="connsiteX26-13839" fmla="*/ 6215965 w 12641071"/>
              <a:gd name="connsiteY26-13840" fmla="*/ 619406 h 5795240"/>
              <a:gd name="connsiteX27-13841" fmla="*/ 6234035 w 12641071"/>
              <a:gd name="connsiteY27-13842" fmla="*/ 658746 h 5795240"/>
              <a:gd name="connsiteX28-13843" fmla="*/ 6274009 w 12641071"/>
              <a:gd name="connsiteY28-13844" fmla="*/ 760197 h 5795240"/>
              <a:gd name="connsiteX29-13845" fmla="*/ 6287839 w 12641071"/>
              <a:gd name="connsiteY29-13846" fmla="*/ 801938 h 5795240"/>
              <a:gd name="connsiteX30-13847" fmla="*/ 6321546 w 12641071"/>
              <a:gd name="connsiteY30-13848" fmla="*/ 948207 h 5795240"/>
              <a:gd name="connsiteX31-13849" fmla="*/ 6295696 w 12641071"/>
              <a:gd name="connsiteY31-13850" fmla="*/ 825653 h 5795240"/>
              <a:gd name="connsiteX32-13851" fmla="*/ 6256852 w 12641071"/>
              <a:gd name="connsiteY32-13852" fmla="*/ 708420 h 5795240"/>
              <a:gd name="connsiteX33-13853" fmla="*/ 6234035 w 12641071"/>
              <a:gd name="connsiteY33-13854" fmla="*/ 658746 h 5795240"/>
              <a:gd name="connsiteX34-13855" fmla="*/ 6224136 w 12641071"/>
              <a:gd name="connsiteY34-13856" fmla="*/ 633624 h 5795240"/>
              <a:gd name="connsiteX35-13857" fmla="*/ 6215965 w 12641071"/>
              <a:gd name="connsiteY35-13858" fmla="*/ 619406 h 5795240"/>
              <a:gd name="connsiteX36-13859" fmla="*/ 6205824 w 12641071"/>
              <a:gd name="connsiteY36-13860" fmla="*/ 597325 h 5795240"/>
              <a:gd name="connsiteX37-13861" fmla="*/ 6143427 w 12641071"/>
              <a:gd name="connsiteY37-13862" fmla="*/ 493200 h 5795240"/>
              <a:gd name="connsiteX38-13863" fmla="*/ 6143408 w 12641071"/>
              <a:gd name="connsiteY38-13864" fmla="*/ 493167 h 5795240"/>
              <a:gd name="connsiteX39-13865" fmla="*/ 6105193 w 12641071"/>
              <a:gd name="connsiteY39-13866" fmla="*/ 442067 h 5795240"/>
              <a:gd name="connsiteX40-13867" fmla="*/ 6141460 w 12641071"/>
              <a:gd name="connsiteY40-13868" fmla="*/ 475027 h 5795240"/>
              <a:gd name="connsiteX41-13869" fmla="*/ 6788665 w 12641071"/>
              <a:gd name="connsiteY41-13870" fmla="*/ 707369 h 5795240"/>
              <a:gd name="connsiteX42-13871" fmla="*/ 7184710 w 12641071"/>
              <a:gd name="connsiteY42-13872" fmla="*/ 627411 h 5795240"/>
              <a:gd name="connsiteX43-13873" fmla="*/ 7264545 w 12641071"/>
              <a:gd name="connsiteY43-13874" fmla="*/ 588952 h 5795240"/>
              <a:gd name="connsiteX44-13875" fmla="*/ 7213686 w 12641071"/>
              <a:gd name="connsiteY44-13876" fmla="*/ 626983 h 5795240"/>
              <a:gd name="connsiteX45-13877" fmla="*/ 7128319 w 12641071"/>
              <a:gd name="connsiteY45-13878" fmla="*/ 705504 h 5795240"/>
              <a:gd name="connsiteX46-13879" fmla="*/ 7083110 w 12641071"/>
              <a:gd name="connsiteY46-13880" fmla="*/ 757072 h 5795240"/>
              <a:gd name="connsiteX47-13881" fmla="*/ 7083111 w 12641071"/>
              <a:gd name="connsiteY47-13882" fmla="*/ 757072 h 5795240"/>
              <a:gd name="connsiteX48-13883" fmla="*/ 7128319 w 12641071"/>
              <a:gd name="connsiteY48-13884" fmla="*/ 705506 h 5795240"/>
              <a:gd name="connsiteX49-13885" fmla="*/ 7213686 w 12641071"/>
              <a:gd name="connsiteY49-13886" fmla="*/ 626984 h 5795240"/>
              <a:gd name="connsiteX50-13887" fmla="*/ 7264545 w 12641071"/>
              <a:gd name="connsiteY50-13888" fmla="*/ 588953 h 5795240"/>
              <a:gd name="connsiteX51-13889" fmla="*/ 7273651 w 12641071"/>
              <a:gd name="connsiteY51-13890" fmla="*/ 584566 h 5795240"/>
              <a:gd name="connsiteX52-13891" fmla="*/ 7314851 w 12641071"/>
              <a:gd name="connsiteY52-13892" fmla="*/ 559537 h 5795240"/>
              <a:gd name="connsiteX53-13893" fmla="*/ 7354131 w 12641071"/>
              <a:gd name="connsiteY53-13894" fmla="*/ 565467 h 5795240"/>
              <a:gd name="connsiteX54-13895" fmla="*/ 7429608 w 12641071"/>
              <a:gd name="connsiteY54-13896" fmla="*/ 586051 h 5795240"/>
              <a:gd name="connsiteX55-13897" fmla="*/ 7429611 w 12641071"/>
              <a:gd name="connsiteY55-13898" fmla="*/ 586050 h 5795240"/>
              <a:gd name="connsiteX56-13899" fmla="*/ 7354132 w 12641071"/>
              <a:gd name="connsiteY56-13900" fmla="*/ 565465 h 5795240"/>
              <a:gd name="connsiteX57-13901" fmla="*/ 7314853 w 12641071"/>
              <a:gd name="connsiteY57-13902" fmla="*/ 559536 h 5795240"/>
              <a:gd name="connsiteX58-13903" fmla="*/ 7314851 w 12641071"/>
              <a:gd name="connsiteY58-13904" fmla="*/ 559537 h 5795240"/>
              <a:gd name="connsiteX59-13905" fmla="*/ 7314849 w 12641071"/>
              <a:gd name="connsiteY59-13906" fmla="*/ 559537 h 5795240"/>
              <a:gd name="connsiteX60-13907" fmla="*/ 7273651 w 12641071"/>
              <a:gd name="connsiteY60-13908" fmla="*/ 584565 h 5795240"/>
              <a:gd name="connsiteX61-13909" fmla="*/ 7264545 w 12641071"/>
              <a:gd name="connsiteY61-13910" fmla="*/ 588952 h 5795240"/>
              <a:gd name="connsiteX62-13911" fmla="*/ 7296407 w 12641071"/>
              <a:gd name="connsiteY62-13912" fmla="*/ 565126 h 5795240"/>
              <a:gd name="connsiteX63-13913" fmla="*/ 7307447 w 12641071"/>
              <a:gd name="connsiteY63-13914" fmla="*/ 558419 h 5795240"/>
              <a:gd name="connsiteX64-13915" fmla="*/ 7307450 w 12641071"/>
              <a:gd name="connsiteY64-13916" fmla="*/ 558419 h 5795240"/>
              <a:gd name="connsiteX65-13917" fmla="*/ 7385004 w 12641071"/>
              <a:gd name="connsiteY65-13918" fmla="*/ 511303 h 5795240"/>
              <a:gd name="connsiteX66-13919" fmla="*/ 7391626 w 12641071"/>
              <a:gd name="connsiteY66-13920" fmla="*/ 508114 h 5795240"/>
              <a:gd name="connsiteX67-13921" fmla="*/ 7391631 w 12641071"/>
              <a:gd name="connsiteY67-13922" fmla="*/ 508110 h 5795240"/>
              <a:gd name="connsiteX68-13923" fmla="*/ 7478934 w 12641071"/>
              <a:gd name="connsiteY68-13924" fmla="*/ 466053 h 5795240"/>
              <a:gd name="connsiteX69-13925" fmla="*/ 7897193 w 12641071"/>
              <a:gd name="connsiteY69-13926" fmla="*/ 381611 h 5795240"/>
              <a:gd name="connsiteX70-13927" fmla="*/ 8788216 w 12641071"/>
              <a:gd name="connsiteY70-13928" fmla="*/ 855364 h 5795240"/>
              <a:gd name="connsiteX71-13929" fmla="*/ 8832362 w 12641071"/>
              <a:gd name="connsiteY71-13930" fmla="*/ 928030 h 5795240"/>
              <a:gd name="connsiteX72-13931" fmla="*/ 8832362 w 12641071"/>
              <a:gd name="connsiteY72-13932" fmla="*/ 928033 h 5795240"/>
              <a:gd name="connsiteX73-13933" fmla="*/ 8842040 w 12641071"/>
              <a:gd name="connsiteY73-13934" fmla="*/ 943961 h 5795240"/>
              <a:gd name="connsiteX74-13935" fmla="*/ 8856144 w 12641071"/>
              <a:gd name="connsiteY74-13936" fmla="*/ 973241 h 5795240"/>
              <a:gd name="connsiteX75-13937" fmla="*/ 8856145 w 12641071"/>
              <a:gd name="connsiteY75-13938" fmla="*/ 973241 h 5795240"/>
              <a:gd name="connsiteX76-13939" fmla="*/ 8878117 w 12641071"/>
              <a:gd name="connsiteY76-13940" fmla="*/ 1018851 h 5795240"/>
              <a:gd name="connsiteX77-13941" fmla="*/ 8877719 w 12641071"/>
              <a:gd name="connsiteY77-13942" fmla="*/ 1018369 h 5795240"/>
              <a:gd name="connsiteX78-13943" fmla="*/ 8853250 w 12641071"/>
              <a:gd name="connsiteY78-13944" fmla="*/ 973288 h 5795240"/>
              <a:gd name="connsiteX79-13945" fmla="*/ 8853249 w 12641071"/>
              <a:gd name="connsiteY79-13946" fmla="*/ 973288 h 5795240"/>
              <a:gd name="connsiteX80-13947" fmla="*/ 8853248 w 12641071"/>
              <a:gd name="connsiteY80-13948" fmla="*/ 973287 h 5795240"/>
              <a:gd name="connsiteX81-13949" fmla="*/ 8849677 w 12641071"/>
              <a:gd name="connsiteY81-13950" fmla="*/ 973341 h 5795240"/>
              <a:gd name="connsiteX82-13951" fmla="*/ 8641543 w 12641071"/>
              <a:gd name="connsiteY82-13952" fmla="*/ 916577 h 5795240"/>
              <a:gd name="connsiteX83-13953" fmla="*/ 8641545 w 12641071"/>
              <a:gd name="connsiteY83-13954" fmla="*/ 916580 h 5795240"/>
              <a:gd name="connsiteX84-13955" fmla="*/ 8849676 w 12641071"/>
              <a:gd name="connsiteY84-13956" fmla="*/ 973343 h 5795240"/>
              <a:gd name="connsiteX85-13957" fmla="*/ 8853248 w 12641071"/>
              <a:gd name="connsiteY85-13958" fmla="*/ 973288 h 5795240"/>
              <a:gd name="connsiteX86-13959" fmla="*/ 8877719 w 12641071"/>
              <a:gd name="connsiteY86-13960" fmla="*/ 1018371 h 5795240"/>
              <a:gd name="connsiteX87-13961" fmla="*/ 8878116 w 12641071"/>
              <a:gd name="connsiteY87-13962" fmla="*/ 1018851 h 5795240"/>
              <a:gd name="connsiteX88-13963" fmla="*/ 8887288 w 12641071"/>
              <a:gd name="connsiteY88-13964" fmla="*/ 1037892 h 5795240"/>
              <a:gd name="connsiteX89-13965" fmla="*/ 8949899 w 12641071"/>
              <a:gd name="connsiteY89-13966" fmla="*/ 1239592 h 5795240"/>
              <a:gd name="connsiteX90-13967" fmla="*/ 8968437 w 12641071"/>
              <a:gd name="connsiteY90-13968" fmla="*/ 1423482 h 5795240"/>
              <a:gd name="connsiteX91-13969" fmla="*/ 8949899 w 12641071"/>
              <a:gd name="connsiteY91-13970" fmla="*/ 1239591 h 5795240"/>
              <a:gd name="connsiteX92-13971" fmla="*/ 8887288 w 12641071"/>
              <a:gd name="connsiteY92-13972" fmla="*/ 1037890 h 5795240"/>
              <a:gd name="connsiteX93-13973" fmla="*/ 8878116 w 12641071"/>
              <a:gd name="connsiteY93-13974" fmla="*/ 1018851 h 5795240"/>
              <a:gd name="connsiteX94-13975" fmla="*/ 8931285 w 12641071"/>
              <a:gd name="connsiteY94-13976" fmla="*/ 1083292 h 5795240"/>
              <a:gd name="connsiteX95-13977" fmla="*/ 9241478 w 12641071"/>
              <a:gd name="connsiteY95-13978" fmla="*/ 1211778 h 5795240"/>
              <a:gd name="connsiteX96-13979" fmla="*/ 9605238 w 12641071"/>
              <a:gd name="connsiteY96-13980" fmla="*/ 1018369 h 5795240"/>
              <a:gd name="connsiteX97-13981" fmla="*/ 9636247 w 12641071"/>
              <a:gd name="connsiteY97-13982" fmla="*/ 961241 h 5795240"/>
              <a:gd name="connsiteX98-13983" fmla="*/ 9641995 w 12641071"/>
              <a:gd name="connsiteY98-13984" fmla="*/ 961152 h 5795240"/>
              <a:gd name="connsiteX99-13985" fmla="*/ 9584939 w 12641071"/>
              <a:gd name="connsiteY99-13986" fmla="*/ 1079594 h 5795240"/>
              <a:gd name="connsiteX100-13987" fmla="*/ 9546257 w 12641071"/>
              <a:gd name="connsiteY100-13988" fmla="*/ 1204206 h 5795240"/>
              <a:gd name="connsiteX101-13989" fmla="*/ 9584939 w 12641071"/>
              <a:gd name="connsiteY101-13990" fmla="*/ 1079596 h 5795240"/>
              <a:gd name="connsiteX102-13991" fmla="*/ 9641995 w 12641071"/>
              <a:gd name="connsiteY102-13992" fmla="*/ 961153 h 5795240"/>
              <a:gd name="connsiteX103-13993" fmla="*/ 9653069 w 12641071"/>
              <a:gd name="connsiteY103-13994" fmla="*/ 960983 h 5795240"/>
              <a:gd name="connsiteX104-13995" fmla="*/ 9801564 w 12641071"/>
              <a:gd name="connsiteY104-13996" fmla="*/ 1196828 h 5795240"/>
              <a:gd name="connsiteX105-13997" fmla="*/ 9801566 w 12641071"/>
              <a:gd name="connsiteY105-13998" fmla="*/ 1196828 h 5795240"/>
              <a:gd name="connsiteX106-13999" fmla="*/ 9653070 w 12641071"/>
              <a:gd name="connsiteY106-14000" fmla="*/ 960982 h 5795240"/>
              <a:gd name="connsiteX107-14001" fmla="*/ 9641996 w 12641071"/>
              <a:gd name="connsiteY107-14002" fmla="*/ 961152 h 5795240"/>
              <a:gd name="connsiteX108-14003" fmla="*/ 9651917 w 12641071"/>
              <a:gd name="connsiteY108-14004" fmla="*/ 940556 h 5795240"/>
              <a:gd name="connsiteX109-14005" fmla="*/ 11050508 w 12641071"/>
              <a:gd name="connsiteY109-14006" fmla="*/ 108150 h 5795240"/>
              <a:gd name="connsiteX110-14007" fmla="*/ 12641071 w 12641071"/>
              <a:gd name="connsiteY110-14008" fmla="*/ 1698711 h 5795240"/>
              <a:gd name="connsiteX111-14009" fmla="*/ 11371062 w 12641071"/>
              <a:gd name="connsiteY111-14010" fmla="*/ 3256960 h 5795240"/>
              <a:gd name="connsiteX112-14011" fmla="*/ 11215953 w 12641071"/>
              <a:gd name="connsiteY112-14012" fmla="*/ 3280632 h 5795240"/>
              <a:gd name="connsiteX113-14013" fmla="*/ 11142318 w 12641071"/>
              <a:gd name="connsiteY113-14014" fmla="*/ 3276914 h 5795240"/>
              <a:gd name="connsiteX114-14015" fmla="*/ 11215952 w 12641071"/>
              <a:gd name="connsiteY114-14016" fmla="*/ 3280632 h 5795240"/>
              <a:gd name="connsiteX115-14017" fmla="*/ 11213133 w 12641071"/>
              <a:gd name="connsiteY115-14018" fmla="*/ 3281062 h 5795240"/>
              <a:gd name="connsiteX116-14019" fmla="*/ 11116921 w 12641071"/>
              <a:gd name="connsiteY116-14020" fmla="*/ 3285921 h 5795240"/>
              <a:gd name="connsiteX117-14021" fmla="*/ 11050507 w 12641071"/>
              <a:gd name="connsiteY117-14022" fmla="*/ 3289274 h 5795240"/>
              <a:gd name="connsiteX118-14023" fmla="*/ 11006292 w 12641071"/>
              <a:gd name="connsiteY118-14024" fmla="*/ 3287041 h 5795240"/>
              <a:gd name="connsiteX119-14025" fmla="*/ 10937101 w 12641071"/>
              <a:gd name="connsiteY119-14026" fmla="*/ 3297601 h 5795240"/>
              <a:gd name="connsiteX120-14027" fmla="*/ 10144740 w 12641071"/>
              <a:gd name="connsiteY120-14028" fmla="*/ 4089962 h 5795240"/>
              <a:gd name="connsiteX121-14029" fmla="*/ 10130374 w 12641071"/>
              <a:gd name="connsiteY121-14030" fmla="*/ 4184101 h 5795240"/>
              <a:gd name="connsiteX122-14031" fmla="*/ 10130375 w 12641071"/>
              <a:gd name="connsiteY122-14032" fmla="*/ 4184103 h 5795240"/>
              <a:gd name="connsiteX123-14033" fmla="*/ 10130656 w 12641071"/>
              <a:gd name="connsiteY123-14034" fmla="*/ 4185950 h 5795240"/>
              <a:gd name="connsiteX124-14035" fmla="*/ 10138194 w 12641071"/>
              <a:gd name="connsiteY124-14036" fmla="*/ 4335228 h 5795240"/>
              <a:gd name="connsiteX125-14037" fmla="*/ 10137710 w 12641071"/>
              <a:gd name="connsiteY125-14038" fmla="*/ 4344822 h 5795240"/>
              <a:gd name="connsiteX126-14039" fmla="*/ 10133555 w 12641071"/>
              <a:gd name="connsiteY126-14040" fmla="*/ 4427096 h 5795240"/>
              <a:gd name="connsiteX127-14041" fmla="*/ 10129312 w 12641071"/>
              <a:gd name="connsiteY127-14042" fmla="*/ 4399289 h 5795240"/>
              <a:gd name="connsiteX128-14043" fmla="*/ 10126797 w 12641071"/>
              <a:gd name="connsiteY128-14044" fmla="*/ 4349498 h 5795240"/>
              <a:gd name="connsiteX129-14045" fmla="*/ 10126796 w 12641071"/>
              <a:gd name="connsiteY129-14046" fmla="*/ 4349498 h 5795240"/>
              <a:gd name="connsiteX130-14047" fmla="*/ 10129311 w 12641071"/>
              <a:gd name="connsiteY130-14048" fmla="*/ 4399289 h 5795240"/>
              <a:gd name="connsiteX131-14049" fmla="*/ 10133554 w 12641071"/>
              <a:gd name="connsiteY131-14050" fmla="*/ 4427096 h 5795240"/>
              <a:gd name="connsiteX132-14051" fmla="*/ 10130656 w 12641071"/>
              <a:gd name="connsiteY132-14052" fmla="*/ 4484506 h 5795240"/>
              <a:gd name="connsiteX133-14053" fmla="*/ 8678182 w 12641071"/>
              <a:gd name="connsiteY133-14054" fmla="*/ 5795240 h 5795240"/>
              <a:gd name="connsiteX134-14055" fmla="*/ 7467518 w 12641071"/>
              <a:gd name="connsiteY134-14056" fmla="*/ 5151535 h 5795240"/>
              <a:gd name="connsiteX135-14057" fmla="*/ 7419945 w 12641071"/>
              <a:gd name="connsiteY135-14058" fmla="*/ 5073228 h 5795240"/>
              <a:gd name="connsiteX136-14059" fmla="*/ 7394386 w 12641071"/>
              <a:gd name="connsiteY136-14060" fmla="*/ 5031156 h 5795240"/>
              <a:gd name="connsiteX137-14061" fmla="*/ 7367299 w 12641071"/>
              <a:gd name="connsiteY137-14062" fmla="*/ 4974928 h 5795240"/>
              <a:gd name="connsiteX138-14063" fmla="*/ 7332905 w 12641071"/>
              <a:gd name="connsiteY138-14064" fmla="*/ 4903531 h 5795240"/>
              <a:gd name="connsiteX139-14065" fmla="*/ 7320958 w 12641071"/>
              <a:gd name="connsiteY139-14066" fmla="*/ 4870887 h 5795240"/>
              <a:gd name="connsiteX140-14067" fmla="*/ 7322174 w 12641071"/>
              <a:gd name="connsiteY140-14068" fmla="*/ 4872361 h 5795240"/>
              <a:gd name="connsiteX141-14069" fmla="*/ 7362630 w 12641071"/>
              <a:gd name="connsiteY141-14070" fmla="*/ 4938954 h 5795240"/>
              <a:gd name="connsiteX142-14071" fmla="*/ 7380779 w 12641071"/>
              <a:gd name="connsiteY142-14072" fmla="*/ 4976628 h 5795240"/>
              <a:gd name="connsiteX143-14073" fmla="*/ 7391210 w 12641071"/>
              <a:gd name="connsiteY143-14074" fmla="*/ 4977944 h 5795240"/>
              <a:gd name="connsiteX144-14075" fmla="*/ 7380780 w 12641071"/>
              <a:gd name="connsiteY144-14076" fmla="*/ 4976628 h 5795240"/>
              <a:gd name="connsiteX145-14077" fmla="*/ 7362631 w 12641071"/>
              <a:gd name="connsiteY145-14078" fmla="*/ 4938954 h 5795240"/>
              <a:gd name="connsiteX146-14079" fmla="*/ 7322175 w 12641071"/>
              <a:gd name="connsiteY146-14080" fmla="*/ 4872361 h 5795240"/>
              <a:gd name="connsiteX147-14081" fmla="*/ 7320959 w 12641071"/>
              <a:gd name="connsiteY147-14082" fmla="*/ 4870887 h 5795240"/>
              <a:gd name="connsiteX148-14083" fmla="*/ 7283811 w 12641071"/>
              <a:gd name="connsiteY148-14084" fmla="*/ 4769391 h 5795240"/>
              <a:gd name="connsiteX149-14085" fmla="*/ 7272112 w 12641071"/>
              <a:gd name="connsiteY149-14086" fmla="*/ 4718630 h 5795240"/>
              <a:gd name="connsiteX150-14087" fmla="*/ 7272111 w 12641071"/>
              <a:gd name="connsiteY150-14088" fmla="*/ 4718630 h 5795240"/>
              <a:gd name="connsiteX151-14089" fmla="*/ 7283810 w 12641071"/>
              <a:gd name="connsiteY151-14090" fmla="*/ 4769391 h 5795240"/>
              <a:gd name="connsiteX152-14091" fmla="*/ 7320958 w 12641071"/>
              <a:gd name="connsiteY152-14092" fmla="*/ 4870887 h 5795240"/>
              <a:gd name="connsiteX153-14093" fmla="*/ 7223551 w 12641071"/>
              <a:gd name="connsiteY153-14094" fmla="*/ 4752829 h 5795240"/>
              <a:gd name="connsiteX154-14095" fmla="*/ 6652445 w 12641071"/>
              <a:gd name="connsiteY154-14096" fmla="*/ 4516269 h 5795240"/>
              <a:gd name="connsiteX155-14097" fmla="*/ 6200873 w 12641071"/>
              <a:gd name="connsiteY155-14098" fmla="*/ 4654206 h 5795240"/>
              <a:gd name="connsiteX156-14099" fmla="*/ 6088813 w 12641071"/>
              <a:gd name="connsiteY156-14100" fmla="*/ 4746663 h 5795240"/>
              <a:gd name="connsiteX157-14101" fmla="*/ 6043019 w 12641071"/>
              <a:gd name="connsiteY157-14102" fmla="*/ 4807902 h 5795240"/>
              <a:gd name="connsiteX158-14103" fmla="*/ 6043021 w 12641071"/>
              <a:gd name="connsiteY158-14104" fmla="*/ 4807902 h 5795240"/>
              <a:gd name="connsiteX159-14105" fmla="*/ 6023271 w 12641071"/>
              <a:gd name="connsiteY159-14106" fmla="*/ 4834312 h 5795240"/>
              <a:gd name="connsiteX160-14107" fmla="*/ 5970678 w 12641071"/>
              <a:gd name="connsiteY160-14108" fmla="*/ 4892181 h 5795240"/>
              <a:gd name="connsiteX161-14109" fmla="*/ 5982717 w 12641071"/>
              <a:gd name="connsiteY161-14110" fmla="*/ 4872361 h 5795240"/>
              <a:gd name="connsiteX162-14111" fmla="*/ 5970675 w 12641071"/>
              <a:gd name="connsiteY162-14112" fmla="*/ 4892181 h 5795240"/>
              <a:gd name="connsiteX163-14113" fmla="*/ 5935320 w 12641071"/>
              <a:gd name="connsiteY163-14114" fmla="*/ 4931081 h 5795240"/>
              <a:gd name="connsiteX164-14115" fmla="*/ 4971763 w 12641071"/>
              <a:gd name="connsiteY164-14116" fmla="*/ 5330200 h 5795240"/>
              <a:gd name="connsiteX165-14117" fmla="*/ 3716172 w 12641071"/>
              <a:gd name="connsiteY165-14118" fmla="*/ 4497938 h 5795240"/>
              <a:gd name="connsiteX166-14119" fmla="*/ 3710773 w 12641071"/>
              <a:gd name="connsiteY166-14120" fmla="*/ 4483182 h 5795240"/>
              <a:gd name="connsiteX167-14121" fmla="*/ 3710773 w 12641071"/>
              <a:gd name="connsiteY167-14122" fmla="*/ 4483181 h 5795240"/>
              <a:gd name="connsiteX168-14123" fmla="*/ 3674984 w 12641071"/>
              <a:gd name="connsiteY168-14124" fmla="*/ 4385402 h 5795240"/>
              <a:gd name="connsiteX169-14125" fmla="*/ 3670349 w 12641071"/>
              <a:gd name="connsiteY169-14126" fmla="*/ 4372742 h 5795240"/>
              <a:gd name="connsiteX170-14127" fmla="*/ 3659438 w 12641071"/>
              <a:gd name="connsiteY170-14128" fmla="*/ 4330309 h 5795240"/>
              <a:gd name="connsiteX171-14129" fmla="*/ 3672084 w 12641071"/>
              <a:gd name="connsiteY171-14130" fmla="*/ 4353606 h 5795240"/>
              <a:gd name="connsiteX172-14131" fmla="*/ 3659440 w 12641071"/>
              <a:gd name="connsiteY172-14132" fmla="*/ 4330309 h 5795240"/>
              <a:gd name="connsiteX173-14133" fmla="*/ 3613217 w 12641071"/>
              <a:gd name="connsiteY173-14134" fmla="*/ 4245153 h 5795240"/>
              <a:gd name="connsiteX174-14135" fmla="*/ 3083792 w 12641071"/>
              <a:gd name="connsiteY174-14136" fmla="*/ 3963660 h 5795240"/>
              <a:gd name="connsiteX175-14137" fmla="*/ 2835272 w 12641071"/>
              <a:gd name="connsiteY175-14138" fmla="*/ 4013833 h 5795240"/>
              <a:gd name="connsiteX176-14139" fmla="*/ 2820214 w 12641071"/>
              <a:gd name="connsiteY176-14140" fmla="*/ 4022007 h 5795240"/>
              <a:gd name="connsiteX177-14141" fmla="*/ 2820212 w 12641071"/>
              <a:gd name="connsiteY177-14142" fmla="*/ 4022008 h 5795240"/>
              <a:gd name="connsiteX178-14143" fmla="*/ 2820206 w 12641071"/>
              <a:gd name="connsiteY178-14144" fmla="*/ 4022011 h 5795240"/>
              <a:gd name="connsiteX179-14145" fmla="*/ 2813481 w 12641071"/>
              <a:gd name="connsiteY179-14146" fmla="*/ 4027041 h 5795240"/>
              <a:gd name="connsiteX180-14147" fmla="*/ 2762875 w 12641071"/>
              <a:gd name="connsiteY180-14148" fmla="*/ 4057784 h 5795240"/>
              <a:gd name="connsiteX181-14149" fmla="*/ 2762878 w 12641071"/>
              <a:gd name="connsiteY181-14150" fmla="*/ 4057784 h 5795240"/>
              <a:gd name="connsiteX182-14151" fmla="*/ 2694694 w 12641071"/>
              <a:gd name="connsiteY182-14152" fmla="*/ 4099208 h 5795240"/>
              <a:gd name="connsiteX183-14153" fmla="*/ 2726822 w 12641071"/>
              <a:gd name="connsiteY183-14154" fmla="*/ 4072700 h 5795240"/>
              <a:gd name="connsiteX184-14155" fmla="*/ 2757719 w 12641071"/>
              <a:gd name="connsiteY184-14156" fmla="*/ 4055929 h 5795240"/>
              <a:gd name="connsiteX185-14157" fmla="*/ 2757718 w 12641071"/>
              <a:gd name="connsiteY185-14158" fmla="*/ 4055928 h 5795240"/>
              <a:gd name="connsiteX186-14159" fmla="*/ 2726820 w 12641071"/>
              <a:gd name="connsiteY186-14160" fmla="*/ 4072700 h 5795240"/>
              <a:gd name="connsiteX187-14161" fmla="*/ 2694692 w 12641071"/>
              <a:gd name="connsiteY187-14162" fmla="*/ 4099208 h 5795240"/>
              <a:gd name="connsiteX188-14163" fmla="*/ 2664698 w 12641071"/>
              <a:gd name="connsiteY188-14164" fmla="*/ 4117431 h 5795240"/>
              <a:gd name="connsiteX189-14165" fmla="*/ 1804544 w 12641071"/>
              <a:gd name="connsiteY189-14166" fmla="*/ 4335229 h 5795240"/>
              <a:gd name="connsiteX190-14167" fmla="*/ 0 w 12641071"/>
              <a:gd name="connsiteY190-14168" fmla="*/ 2530685 h 5795240"/>
              <a:gd name="connsiteX191-14169" fmla="*/ 1804544 w 12641071"/>
              <a:gd name="connsiteY191-14170" fmla="*/ 726143 h 5795240"/>
              <a:gd name="connsiteX192-14171" fmla="*/ 3080549 w 12641071"/>
              <a:gd name="connsiteY192-14172" fmla="*/ 1254682 h 5795240"/>
              <a:gd name="connsiteX193-14173" fmla="*/ 3268676 w 12641071"/>
              <a:gd name="connsiteY193-14174" fmla="*/ 1461167 h 5795240"/>
              <a:gd name="connsiteX194-14175" fmla="*/ 3565826 w 12641071"/>
              <a:gd name="connsiteY194-14176" fmla="*/ 1551935 h 5795240"/>
              <a:gd name="connsiteX195-14177" fmla="*/ 4086504 w 12641071"/>
              <a:gd name="connsiteY195-14178" fmla="*/ 1127574 h 5795240"/>
              <a:gd name="connsiteX196-14179" fmla="*/ 4103078 w 12641071"/>
              <a:gd name="connsiteY196-14180" fmla="*/ 1004204 h 5795240"/>
              <a:gd name="connsiteX197-14181" fmla="*/ 5215874 w 12641071"/>
              <a:gd name="connsiteY197-14182" fmla="*/ 0 h 5795240"/>
              <a:gd name="connsiteX0-14183" fmla="*/ 5964869 w 12641071"/>
              <a:gd name="connsiteY0-14184" fmla="*/ 4795171 h 5795240"/>
              <a:gd name="connsiteX1-14185" fmla="*/ 6019264 w 12641071"/>
              <a:gd name="connsiteY1-14186" fmla="*/ 4804905 h 5795240"/>
              <a:gd name="connsiteX2-14187" fmla="*/ 6036570 w 12641071"/>
              <a:gd name="connsiteY2-14188" fmla="*/ 4807089 h 5795240"/>
              <a:gd name="connsiteX3-14189" fmla="*/ 6019265 w 12641071"/>
              <a:gd name="connsiteY3-14190" fmla="*/ 4804905 h 5795240"/>
              <a:gd name="connsiteX4-14191" fmla="*/ 5964869 w 12641071"/>
              <a:gd name="connsiteY4-14192" fmla="*/ 4795171 h 5795240"/>
              <a:gd name="connsiteX5-14193" fmla="*/ 3682364 w 12641071"/>
              <a:gd name="connsiteY5-14194" fmla="*/ 4386723 h 5795240"/>
              <a:gd name="connsiteX6-14195" fmla="*/ 3772428 w 12641071"/>
              <a:gd name="connsiteY6-14196" fmla="*/ 4402840 h 5795240"/>
              <a:gd name="connsiteX7-14197" fmla="*/ 3772428 w 12641071"/>
              <a:gd name="connsiteY7-14198" fmla="*/ 4402840 h 5795240"/>
              <a:gd name="connsiteX8-14199" fmla="*/ 3682364 w 12641071"/>
              <a:gd name="connsiteY8-14200" fmla="*/ 4386723 h 5795240"/>
              <a:gd name="connsiteX9-14201" fmla="*/ 6034389 w 12641071"/>
              <a:gd name="connsiteY9-14202" fmla="*/ 371047 h 5795240"/>
              <a:gd name="connsiteX10-14203" fmla="*/ 5912002 w 12641071"/>
              <a:gd name="connsiteY10-14204" fmla="*/ 413650 h 5795240"/>
              <a:gd name="connsiteX11-14205" fmla="*/ 5912002 w 12641071"/>
              <a:gd name="connsiteY11-14206" fmla="*/ 413650 h 5795240"/>
              <a:gd name="connsiteX12-14207" fmla="*/ 6034389 w 12641071"/>
              <a:gd name="connsiteY12-14208" fmla="*/ 371047 h 5795240"/>
              <a:gd name="connsiteX13-14209" fmla="*/ 5215874 w 12641071"/>
              <a:gd name="connsiteY13-14210" fmla="*/ 0 h 5795240"/>
              <a:gd name="connsiteX14-14211" fmla="*/ 5927386 w 12641071"/>
              <a:gd name="connsiteY14-14212" fmla="*/ 255427 h 5795240"/>
              <a:gd name="connsiteX15-14213" fmla="*/ 5974443 w 12641071"/>
              <a:gd name="connsiteY15-14214" fmla="*/ 298195 h 5795240"/>
              <a:gd name="connsiteX16-14215" fmla="*/ 5974448 w 12641071"/>
              <a:gd name="connsiteY16-14216" fmla="*/ 298200 h 5795240"/>
              <a:gd name="connsiteX17-14217" fmla="*/ 6006819 w 12641071"/>
              <a:gd name="connsiteY17-14218" fmla="*/ 327622 h 5795240"/>
              <a:gd name="connsiteX18-14219" fmla="*/ 6043427 w 12641071"/>
              <a:gd name="connsiteY18-14220" fmla="*/ 367901 h 5795240"/>
              <a:gd name="connsiteX19-14221" fmla="*/ 6043429 w 12641071"/>
              <a:gd name="connsiteY19-14222" fmla="*/ 367901 h 5795240"/>
              <a:gd name="connsiteX20-14223" fmla="*/ 6079014 w 12641071"/>
              <a:gd name="connsiteY20-14224" fmla="*/ 407056 h 5795240"/>
              <a:gd name="connsiteX21-14225" fmla="*/ 6105193 w 12641071"/>
              <a:gd name="connsiteY21-14226" fmla="*/ 442067 h 5795240"/>
              <a:gd name="connsiteX22-14227" fmla="*/ 6069206 w 12641071"/>
              <a:gd name="connsiteY22-14228" fmla="*/ 409359 h 5795240"/>
              <a:gd name="connsiteX23-14229" fmla="*/ 6105193 w 12641071"/>
              <a:gd name="connsiteY23-14230" fmla="*/ 442069 h 5795240"/>
              <a:gd name="connsiteX24-14231" fmla="*/ 6143408 w 12641071"/>
              <a:gd name="connsiteY24-14232" fmla="*/ 493169 h 5795240"/>
              <a:gd name="connsiteX25-14233" fmla="*/ 6143427 w 12641071"/>
              <a:gd name="connsiteY25-14234" fmla="*/ 493200 h 5795240"/>
              <a:gd name="connsiteX26-14235" fmla="*/ 6215965 w 12641071"/>
              <a:gd name="connsiteY26-14236" fmla="*/ 619406 h 5795240"/>
              <a:gd name="connsiteX27-14237" fmla="*/ 6234035 w 12641071"/>
              <a:gd name="connsiteY27-14238" fmla="*/ 658746 h 5795240"/>
              <a:gd name="connsiteX28-14239" fmla="*/ 6274009 w 12641071"/>
              <a:gd name="connsiteY28-14240" fmla="*/ 760197 h 5795240"/>
              <a:gd name="connsiteX29-14241" fmla="*/ 6287839 w 12641071"/>
              <a:gd name="connsiteY29-14242" fmla="*/ 801938 h 5795240"/>
              <a:gd name="connsiteX30-14243" fmla="*/ 6321546 w 12641071"/>
              <a:gd name="connsiteY30-14244" fmla="*/ 948207 h 5795240"/>
              <a:gd name="connsiteX31-14245" fmla="*/ 6256852 w 12641071"/>
              <a:gd name="connsiteY31-14246" fmla="*/ 708420 h 5795240"/>
              <a:gd name="connsiteX32-14247" fmla="*/ 6234035 w 12641071"/>
              <a:gd name="connsiteY32-14248" fmla="*/ 658746 h 5795240"/>
              <a:gd name="connsiteX33-14249" fmla="*/ 6224136 w 12641071"/>
              <a:gd name="connsiteY33-14250" fmla="*/ 633624 h 5795240"/>
              <a:gd name="connsiteX34-14251" fmla="*/ 6215965 w 12641071"/>
              <a:gd name="connsiteY34-14252" fmla="*/ 619406 h 5795240"/>
              <a:gd name="connsiteX35-14253" fmla="*/ 6205824 w 12641071"/>
              <a:gd name="connsiteY35-14254" fmla="*/ 597325 h 5795240"/>
              <a:gd name="connsiteX36-14255" fmla="*/ 6143427 w 12641071"/>
              <a:gd name="connsiteY36-14256" fmla="*/ 493200 h 5795240"/>
              <a:gd name="connsiteX37-14257" fmla="*/ 6143408 w 12641071"/>
              <a:gd name="connsiteY37-14258" fmla="*/ 493167 h 5795240"/>
              <a:gd name="connsiteX38-14259" fmla="*/ 6105193 w 12641071"/>
              <a:gd name="connsiteY38-14260" fmla="*/ 442067 h 5795240"/>
              <a:gd name="connsiteX39-14261" fmla="*/ 6141460 w 12641071"/>
              <a:gd name="connsiteY39-14262" fmla="*/ 475027 h 5795240"/>
              <a:gd name="connsiteX40-14263" fmla="*/ 6788665 w 12641071"/>
              <a:gd name="connsiteY40-14264" fmla="*/ 707369 h 5795240"/>
              <a:gd name="connsiteX41-14265" fmla="*/ 7184710 w 12641071"/>
              <a:gd name="connsiteY41-14266" fmla="*/ 627411 h 5795240"/>
              <a:gd name="connsiteX42-14267" fmla="*/ 7264545 w 12641071"/>
              <a:gd name="connsiteY42-14268" fmla="*/ 588952 h 5795240"/>
              <a:gd name="connsiteX43-14269" fmla="*/ 7213686 w 12641071"/>
              <a:gd name="connsiteY43-14270" fmla="*/ 626983 h 5795240"/>
              <a:gd name="connsiteX44-14271" fmla="*/ 7128319 w 12641071"/>
              <a:gd name="connsiteY44-14272" fmla="*/ 705504 h 5795240"/>
              <a:gd name="connsiteX45-14273" fmla="*/ 7083110 w 12641071"/>
              <a:gd name="connsiteY45-14274" fmla="*/ 757072 h 5795240"/>
              <a:gd name="connsiteX46-14275" fmla="*/ 7083111 w 12641071"/>
              <a:gd name="connsiteY46-14276" fmla="*/ 757072 h 5795240"/>
              <a:gd name="connsiteX47-14277" fmla="*/ 7128319 w 12641071"/>
              <a:gd name="connsiteY47-14278" fmla="*/ 705506 h 5795240"/>
              <a:gd name="connsiteX48-14279" fmla="*/ 7213686 w 12641071"/>
              <a:gd name="connsiteY48-14280" fmla="*/ 626984 h 5795240"/>
              <a:gd name="connsiteX49-14281" fmla="*/ 7264545 w 12641071"/>
              <a:gd name="connsiteY49-14282" fmla="*/ 588953 h 5795240"/>
              <a:gd name="connsiteX50-14283" fmla="*/ 7273651 w 12641071"/>
              <a:gd name="connsiteY50-14284" fmla="*/ 584566 h 5795240"/>
              <a:gd name="connsiteX51-14285" fmla="*/ 7314851 w 12641071"/>
              <a:gd name="connsiteY51-14286" fmla="*/ 559537 h 5795240"/>
              <a:gd name="connsiteX52-14287" fmla="*/ 7354131 w 12641071"/>
              <a:gd name="connsiteY52-14288" fmla="*/ 565467 h 5795240"/>
              <a:gd name="connsiteX53-14289" fmla="*/ 7429608 w 12641071"/>
              <a:gd name="connsiteY53-14290" fmla="*/ 586051 h 5795240"/>
              <a:gd name="connsiteX54-14291" fmla="*/ 7429611 w 12641071"/>
              <a:gd name="connsiteY54-14292" fmla="*/ 586050 h 5795240"/>
              <a:gd name="connsiteX55-14293" fmla="*/ 7354132 w 12641071"/>
              <a:gd name="connsiteY55-14294" fmla="*/ 565465 h 5795240"/>
              <a:gd name="connsiteX56-14295" fmla="*/ 7314853 w 12641071"/>
              <a:gd name="connsiteY56-14296" fmla="*/ 559536 h 5795240"/>
              <a:gd name="connsiteX57-14297" fmla="*/ 7314851 w 12641071"/>
              <a:gd name="connsiteY57-14298" fmla="*/ 559537 h 5795240"/>
              <a:gd name="connsiteX58-14299" fmla="*/ 7314849 w 12641071"/>
              <a:gd name="connsiteY58-14300" fmla="*/ 559537 h 5795240"/>
              <a:gd name="connsiteX59-14301" fmla="*/ 7273651 w 12641071"/>
              <a:gd name="connsiteY59-14302" fmla="*/ 584565 h 5795240"/>
              <a:gd name="connsiteX60-14303" fmla="*/ 7264545 w 12641071"/>
              <a:gd name="connsiteY60-14304" fmla="*/ 588952 h 5795240"/>
              <a:gd name="connsiteX61-14305" fmla="*/ 7296407 w 12641071"/>
              <a:gd name="connsiteY61-14306" fmla="*/ 565126 h 5795240"/>
              <a:gd name="connsiteX62-14307" fmla="*/ 7307447 w 12641071"/>
              <a:gd name="connsiteY62-14308" fmla="*/ 558419 h 5795240"/>
              <a:gd name="connsiteX63-14309" fmla="*/ 7307450 w 12641071"/>
              <a:gd name="connsiteY63-14310" fmla="*/ 558419 h 5795240"/>
              <a:gd name="connsiteX64-14311" fmla="*/ 7385004 w 12641071"/>
              <a:gd name="connsiteY64-14312" fmla="*/ 511303 h 5795240"/>
              <a:gd name="connsiteX65-14313" fmla="*/ 7391626 w 12641071"/>
              <a:gd name="connsiteY65-14314" fmla="*/ 508114 h 5795240"/>
              <a:gd name="connsiteX66-14315" fmla="*/ 7391631 w 12641071"/>
              <a:gd name="connsiteY66-14316" fmla="*/ 508110 h 5795240"/>
              <a:gd name="connsiteX67-14317" fmla="*/ 7478934 w 12641071"/>
              <a:gd name="connsiteY67-14318" fmla="*/ 466053 h 5795240"/>
              <a:gd name="connsiteX68-14319" fmla="*/ 7897193 w 12641071"/>
              <a:gd name="connsiteY68-14320" fmla="*/ 381611 h 5795240"/>
              <a:gd name="connsiteX69-14321" fmla="*/ 8788216 w 12641071"/>
              <a:gd name="connsiteY69-14322" fmla="*/ 855364 h 5795240"/>
              <a:gd name="connsiteX70-14323" fmla="*/ 8832362 w 12641071"/>
              <a:gd name="connsiteY70-14324" fmla="*/ 928030 h 5795240"/>
              <a:gd name="connsiteX71-14325" fmla="*/ 8832362 w 12641071"/>
              <a:gd name="connsiteY71-14326" fmla="*/ 928033 h 5795240"/>
              <a:gd name="connsiteX72-14327" fmla="*/ 8842040 w 12641071"/>
              <a:gd name="connsiteY72-14328" fmla="*/ 943961 h 5795240"/>
              <a:gd name="connsiteX73-14329" fmla="*/ 8856144 w 12641071"/>
              <a:gd name="connsiteY73-14330" fmla="*/ 973241 h 5795240"/>
              <a:gd name="connsiteX74-14331" fmla="*/ 8856145 w 12641071"/>
              <a:gd name="connsiteY74-14332" fmla="*/ 973241 h 5795240"/>
              <a:gd name="connsiteX75-14333" fmla="*/ 8878117 w 12641071"/>
              <a:gd name="connsiteY75-14334" fmla="*/ 1018851 h 5795240"/>
              <a:gd name="connsiteX76-14335" fmla="*/ 8877719 w 12641071"/>
              <a:gd name="connsiteY76-14336" fmla="*/ 1018369 h 5795240"/>
              <a:gd name="connsiteX77-14337" fmla="*/ 8853250 w 12641071"/>
              <a:gd name="connsiteY77-14338" fmla="*/ 973288 h 5795240"/>
              <a:gd name="connsiteX78-14339" fmla="*/ 8853249 w 12641071"/>
              <a:gd name="connsiteY78-14340" fmla="*/ 973288 h 5795240"/>
              <a:gd name="connsiteX79-14341" fmla="*/ 8853248 w 12641071"/>
              <a:gd name="connsiteY79-14342" fmla="*/ 973287 h 5795240"/>
              <a:gd name="connsiteX80-14343" fmla="*/ 8849677 w 12641071"/>
              <a:gd name="connsiteY80-14344" fmla="*/ 973341 h 5795240"/>
              <a:gd name="connsiteX81-14345" fmla="*/ 8641543 w 12641071"/>
              <a:gd name="connsiteY81-14346" fmla="*/ 916577 h 5795240"/>
              <a:gd name="connsiteX82-14347" fmla="*/ 8641545 w 12641071"/>
              <a:gd name="connsiteY82-14348" fmla="*/ 916580 h 5795240"/>
              <a:gd name="connsiteX83-14349" fmla="*/ 8849676 w 12641071"/>
              <a:gd name="connsiteY83-14350" fmla="*/ 973343 h 5795240"/>
              <a:gd name="connsiteX84-14351" fmla="*/ 8853248 w 12641071"/>
              <a:gd name="connsiteY84-14352" fmla="*/ 973288 h 5795240"/>
              <a:gd name="connsiteX85-14353" fmla="*/ 8877719 w 12641071"/>
              <a:gd name="connsiteY85-14354" fmla="*/ 1018371 h 5795240"/>
              <a:gd name="connsiteX86-14355" fmla="*/ 8878116 w 12641071"/>
              <a:gd name="connsiteY86-14356" fmla="*/ 1018851 h 5795240"/>
              <a:gd name="connsiteX87-14357" fmla="*/ 8887288 w 12641071"/>
              <a:gd name="connsiteY87-14358" fmla="*/ 1037892 h 5795240"/>
              <a:gd name="connsiteX88-14359" fmla="*/ 8949899 w 12641071"/>
              <a:gd name="connsiteY88-14360" fmla="*/ 1239592 h 5795240"/>
              <a:gd name="connsiteX89-14361" fmla="*/ 8968437 w 12641071"/>
              <a:gd name="connsiteY89-14362" fmla="*/ 1423482 h 5795240"/>
              <a:gd name="connsiteX90-14363" fmla="*/ 8949899 w 12641071"/>
              <a:gd name="connsiteY90-14364" fmla="*/ 1239591 h 5795240"/>
              <a:gd name="connsiteX91-14365" fmla="*/ 8887288 w 12641071"/>
              <a:gd name="connsiteY91-14366" fmla="*/ 1037890 h 5795240"/>
              <a:gd name="connsiteX92-14367" fmla="*/ 8878116 w 12641071"/>
              <a:gd name="connsiteY92-14368" fmla="*/ 1018851 h 5795240"/>
              <a:gd name="connsiteX93-14369" fmla="*/ 8931285 w 12641071"/>
              <a:gd name="connsiteY93-14370" fmla="*/ 1083292 h 5795240"/>
              <a:gd name="connsiteX94-14371" fmla="*/ 9241478 w 12641071"/>
              <a:gd name="connsiteY94-14372" fmla="*/ 1211778 h 5795240"/>
              <a:gd name="connsiteX95-14373" fmla="*/ 9605238 w 12641071"/>
              <a:gd name="connsiteY95-14374" fmla="*/ 1018369 h 5795240"/>
              <a:gd name="connsiteX96-14375" fmla="*/ 9636247 w 12641071"/>
              <a:gd name="connsiteY96-14376" fmla="*/ 961241 h 5795240"/>
              <a:gd name="connsiteX97-14377" fmla="*/ 9641995 w 12641071"/>
              <a:gd name="connsiteY97-14378" fmla="*/ 961152 h 5795240"/>
              <a:gd name="connsiteX98-14379" fmla="*/ 9584939 w 12641071"/>
              <a:gd name="connsiteY98-14380" fmla="*/ 1079594 h 5795240"/>
              <a:gd name="connsiteX99-14381" fmla="*/ 9546257 w 12641071"/>
              <a:gd name="connsiteY99-14382" fmla="*/ 1204206 h 5795240"/>
              <a:gd name="connsiteX100-14383" fmla="*/ 9584939 w 12641071"/>
              <a:gd name="connsiteY100-14384" fmla="*/ 1079596 h 5795240"/>
              <a:gd name="connsiteX101-14385" fmla="*/ 9641995 w 12641071"/>
              <a:gd name="connsiteY101-14386" fmla="*/ 961153 h 5795240"/>
              <a:gd name="connsiteX102-14387" fmla="*/ 9653069 w 12641071"/>
              <a:gd name="connsiteY102-14388" fmla="*/ 960983 h 5795240"/>
              <a:gd name="connsiteX103-14389" fmla="*/ 9801564 w 12641071"/>
              <a:gd name="connsiteY103-14390" fmla="*/ 1196828 h 5795240"/>
              <a:gd name="connsiteX104-14391" fmla="*/ 9801566 w 12641071"/>
              <a:gd name="connsiteY104-14392" fmla="*/ 1196828 h 5795240"/>
              <a:gd name="connsiteX105-14393" fmla="*/ 9653070 w 12641071"/>
              <a:gd name="connsiteY105-14394" fmla="*/ 960982 h 5795240"/>
              <a:gd name="connsiteX106-14395" fmla="*/ 9641996 w 12641071"/>
              <a:gd name="connsiteY106-14396" fmla="*/ 961152 h 5795240"/>
              <a:gd name="connsiteX107-14397" fmla="*/ 9651917 w 12641071"/>
              <a:gd name="connsiteY107-14398" fmla="*/ 940556 h 5795240"/>
              <a:gd name="connsiteX108-14399" fmla="*/ 11050508 w 12641071"/>
              <a:gd name="connsiteY108-14400" fmla="*/ 108150 h 5795240"/>
              <a:gd name="connsiteX109-14401" fmla="*/ 12641071 w 12641071"/>
              <a:gd name="connsiteY109-14402" fmla="*/ 1698711 h 5795240"/>
              <a:gd name="connsiteX110-14403" fmla="*/ 11371062 w 12641071"/>
              <a:gd name="connsiteY110-14404" fmla="*/ 3256960 h 5795240"/>
              <a:gd name="connsiteX111-14405" fmla="*/ 11215953 w 12641071"/>
              <a:gd name="connsiteY111-14406" fmla="*/ 3280632 h 5795240"/>
              <a:gd name="connsiteX112-14407" fmla="*/ 11142318 w 12641071"/>
              <a:gd name="connsiteY112-14408" fmla="*/ 3276914 h 5795240"/>
              <a:gd name="connsiteX113-14409" fmla="*/ 11215952 w 12641071"/>
              <a:gd name="connsiteY113-14410" fmla="*/ 3280632 h 5795240"/>
              <a:gd name="connsiteX114-14411" fmla="*/ 11213133 w 12641071"/>
              <a:gd name="connsiteY114-14412" fmla="*/ 3281062 h 5795240"/>
              <a:gd name="connsiteX115-14413" fmla="*/ 11116921 w 12641071"/>
              <a:gd name="connsiteY115-14414" fmla="*/ 3285921 h 5795240"/>
              <a:gd name="connsiteX116-14415" fmla="*/ 11050507 w 12641071"/>
              <a:gd name="connsiteY116-14416" fmla="*/ 3289274 h 5795240"/>
              <a:gd name="connsiteX117-14417" fmla="*/ 11006292 w 12641071"/>
              <a:gd name="connsiteY117-14418" fmla="*/ 3287041 h 5795240"/>
              <a:gd name="connsiteX118-14419" fmla="*/ 10937101 w 12641071"/>
              <a:gd name="connsiteY118-14420" fmla="*/ 3297601 h 5795240"/>
              <a:gd name="connsiteX119-14421" fmla="*/ 10144740 w 12641071"/>
              <a:gd name="connsiteY119-14422" fmla="*/ 4089962 h 5795240"/>
              <a:gd name="connsiteX120-14423" fmla="*/ 10130374 w 12641071"/>
              <a:gd name="connsiteY120-14424" fmla="*/ 4184101 h 5795240"/>
              <a:gd name="connsiteX121-14425" fmla="*/ 10130375 w 12641071"/>
              <a:gd name="connsiteY121-14426" fmla="*/ 4184103 h 5795240"/>
              <a:gd name="connsiteX122-14427" fmla="*/ 10130656 w 12641071"/>
              <a:gd name="connsiteY122-14428" fmla="*/ 4185950 h 5795240"/>
              <a:gd name="connsiteX123-14429" fmla="*/ 10138194 w 12641071"/>
              <a:gd name="connsiteY123-14430" fmla="*/ 4335228 h 5795240"/>
              <a:gd name="connsiteX124-14431" fmla="*/ 10137710 w 12641071"/>
              <a:gd name="connsiteY124-14432" fmla="*/ 4344822 h 5795240"/>
              <a:gd name="connsiteX125-14433" fmla="*/ 10133555 w 12641071"/>
              <a:gd name="connsiteY125-14434" fmla="*/ 4427096 h 5795240"/>
              <a:gd name="connsiteX126-14435" fmla="*/ 10129312 w 12641071"/>
              <a:gd name="connsiteY126-14436" fmla="*/ 4399289 h 5795240"/>
              <a:gd name="connsiteX127-14437" fmla="*/ 10126797 w 12641071"/>
              <a:gd name="connsiteY127-14438" fmla="*/ 4349498 h 5795240"/>
              <a:gd name="connsiteX128-14439" fmla="*/ 10126796 w 12641071"/>
              <a:gd name="connsiteY128-14440" fmla="*/ 4349498 h 5795240"/>
              <a:gd name="connsiteX129-14441" fmla="*/ 10129311 w 12641071"/>
              <a:gd name="connsiteY129-14442" fmla="*/ 4399289 h 5795240"/>
              <a:gd name="connsiteX130-14443" fmla="*/ 10133554 w 12641071"/>
              <a:gd name="connsiteY130-14444" fmla="*/ 4427096 h 5795240"/>
              <a:gd name="connsiteX131-14445" fmla="*/ 10130656 w 12641071"/>
              <a:gd name="connsiteY131-14446" fmla="*/ 4484506 h 5795240"/>
              <a:gd name="connsiteX132-14447" fmla="*/ 8678182 w 12641071"/>
              <a:gd name="connsiteY132-14448" fmla="*/ 5795240 h 5795240"/>
              <a:gd name="connsiteX133-14449" fmla="*/ 7467518 w 12641071"/>
              <a:gd name="connsiteY133-14450" fmla="*/ 5151535 h 5795240"/>
              <a:gd name="connsiteX134-14451" fmla="*/ 7419945 w 12641071"/>
              <a:gd name="connsiteY134-14452" fmla="*/ 5073228 h 5795240"/>
              <a:gd name="connsiteX135-14453" fmla="*/ 7394386 w 12641071"/>
              <a:gd name="connsiteY135-14454" fmla="*/ 5031156 h 5795240"/>
              <a:gd name="connsiteX136-14455" fmla="*/ 7367299 w 12641071"/>
              <a:gd name="connsiteY136-14456" fmla="*/ 4974928 h 5795240"/>
              <a:gd name="connsiteX137-14457" fmla="*/ 7332905 w 12641071"/>
              <a:gd name="connsiteY137-14458" fmla="*/ 4903531 h 5795240"/>
              <a:gd name="connsiteX138-14459" fmla="*/ 7320958 w 12641071"/>
              <a:gd name="connsiteY138-14460" fmla="*/ 4870887 h 5795240"/>
              <a:gd name="connsiteX139-14461" fmla="*/ 7322174 w 12641071"/>
              <a:gd name="connsiteY139-14462" fmla="*/ 4872361 h 5795240"/>
              <a:gd name="connsiteX140-14463" fmla="*/ 7362630 w 12641071"/>
              <a:gd name="connsiteY140-14464" fmla="*/ 4938954 h 5795240"/>
              <a:gd name="connsiteX141-14465" fmla="*/ 7380779 w 12641071"/>
              <a:gd name="connsiteY141-14466" fmla="*/ 4976628 h 5795240"/>
              <a:gd name="connsiteX142-14467" fmla="*/ 7391210 w 12641071"/>
              <a:gd name="connsiteY142-14468" fmla="*/ 4977944 h 5795240"/>
              <a:gd name="connsiteX143-14469" fmla="*/ 7380780 w 12641071"/>
              <a:gd name="connsiteY143-14470" fmla="*/ 4976628 h 5795240"/>
              <a:gd name="connsiteX144-14471" fmla="*/ 7362631 w 12641071"/>
              <a:gd name="connsiteY144-14472" fmla="*/ 4938954 h 5795240"/>
              <a:gd name="connsiteX145-14473" fmla="*/ 7322175 w 12641071"/>
              <a:gd name="connsiteY145-14474" fmla="*/ 4872361 h 5795240"/>
              <a:gd name="connsiteX146-14475" fmla="*/ 7320959 w 12641071"/>
              <a:gd name="connsiteY146-14476" fmla="*/ 4870887 h 5795240"/>
              <a:gd name="connsiteX147-14477" fmla="*/ 7283811 w 12641071"/>
              <a:gd name="connsiteY147-14478" fmla="*/ 4769391 h 5795240"/>
              <a:gd name="connsiteX148-14479" fmla="*/ 7272112 w 12641071"/>
              <a:gd name="connsiteY148-14480" fmla="*/ 4718630 h 5795240"/>
              <a:gd name="connsiteX149-14481" fmla="*/ 7272111 w 12641071"/>
              <a:gd name="connsiteY149-14482" fmla="*/ 4718630 h 5795240"/>
              <a:gd name="connsiteX150-14483" fmla="*/ 7283810 w 12641071"/>
              <a:gd name="connsiteY150-14484" fmla="*/ 4769391 h 5795240"/>
              <a:gd name="connsiteX151-14485" fmla="*/ 7320958 w 12641071"/>
              <a:gd name="connsiteY151-14486" fmla="*/ 4870887 h 5795240"/>
              <a:gd name="connsiteX152-14487" fmla="*/ 7223551 w 12641071"/>
              <a:gd name="connsiteY152-14488" fmla="*/ 4752829 h 5795240"/>
              <a:gd name="connsiteX153-14489" fmla="*/ 6652445 w 12641071"/>
              <a:gd name="connsiteY153-14490" fmla="*/ 4516269 h 5795240"/>
              <a:gd name="connsiteX154-14491" fmla="*/ 6200873 w 12641071"/>
              <a:gd name="connsiteY154-14492" fmla="*/ 4654206 h 5795240"/>
              <a:gd name="connsiteX155-14493" fmla="*/ 6088813 w 12641071"/>
              <a:gd name="connsiteY155-14494" fmla="*/ 4746663 h 5795240"/>
              <a:gd name="connsiteX156-14495" fmla="*/ 6043019 w 12641071"/>
              <a:gd name="connsiteY156-14496" fmla="*/ 4807902 h 5795240"/>
              <a:gd name="connsiteX157-14497" fmla="*/ 6043021 w 12641071"/>
              <a:gd name="connsiteY157-14498" fmla="*/ 4807902 h 5795240"/>
              <a:gd name="connsiteX158-14499" fmla="*/ 6023271 w 12641071"/>
              <a:gd name="connsiteY158-14500" fmla="*/ 4834312 h 5795240"/>
              <a:gd name="connsiteX159-14501" fmla="*/ 5970678 w 12641071"/>
              <a:gd name="connsiteY159-14502" fmla="*/ 4892181 h 5795240"/>
              <a:gd name="connsiteX160-14503" fmla="*/ 5982717 w 12641071"/>
              <a:gd name="connsiteY160-14504" fmla="*/ 4872361 h 5795240"/>
              <a:gd name="connsiteX161-14505" fmla="*/ 5970675 w 12641071"/>
              <a:gd name="connsiteY161-14506" fmla="*/ 4892181 h 5795240"/>
              <a:gd name="connsiteX162-14507" fmla="*/ 5935320 w 12641071"/>
              <a:gd name="connsiteY162-14508" fmla="*/ 4931081 h 5795240"/>
              <a:gd name="connsiteX163-14509" fmla="*/ 4971763 w 12641071"/>
              <a:gd name="connsiteY163-14510" fmla="*/ 5330200 h 5795240"/>
              <a:gd name="connsiteX164-14511" fmla="*/ 3716172 w 12641071"/>
              <a:gd name="connsiteY164-14512" fmla="*/ 4497938 h 5795240"/>
              <a:gd name="connsiteX165-14513" fmla="*/ 3710773 w 12641071"/>
              <a:gd name="connsiteY165-14514" fmla="*/ 4483182 h 5795240"/>
              <a:gd name="connsiteX166-14515" fmla="*/ 3710773 w 12641071"/>
              <a:gd name="connsiteY166-14516" fmla="*/ 4483181 h 5795240"/>
              <a:gd name="connsiteX167-14517" fmla="*/ 3674984 w 12641071"/>
              <a:gd name="connsiteY167-14518" fmla="*/ 4385402 h 5795240"/>
              <a:gd name="connsiteX168-14519" fmla="*/ 3670349 w 12641071"/>
              <a:gd name="connsiteY168-14520" fmla="*/ 4372742 h 5795240"/>
              <a:gd name="connsiteX169-14521" fmla="*/ 3659438 w 12641071"/>
              <a:gd name="connsiteY169-14522" fmla="*/ 4330309 h 5795240"/>
              <a:gd name="connsiteX170-14523" fmla="*/ 3672084 w 12641071"/>
              <a:gd name="connsiteY170-14524" fmla="*/ 4353606 h 5795240"/>
              <a:gd name="connsiteX171-14525" fmla="*/ 3659440 w 12641071"/>
              <a:gd name="connsiteY171-14526" fmla="*/ 4330309 h 5795240"/>
              <a:gd name="connsiteX172-14527" fmla="*/ 3613217 w 12641071"/>
              <a:gd name="connsiteY172-14528" fmla="*/ 4245153 h 5795240"/>
              <a:gd name="connsiteX173-14529" fmla="*/ 3083792 w 12641071"/>
              <a:gd name="connsiteY173-14530" fmla="*/ 3963660 h 5795240"/>
              <a:gd name="connsiteX174-14531" fmla="*/ 2835272 w 12641071"/>
              <a:gd name="connsiteY174-14532" fmla="*/ 4013833 h 5795240"/>
              <a:gd name="connsiteX175-14533" fmla="*/ 2820214 w 12641071"/>
              <a:gd name="connsiteY175-14534" fmla="*/ 4022007 h 5795240"/>
              <a:gd name="connsiteX176-14535" fmla="*/ 2820212 w 12641071"/>
              <a:gd name="connsiteY176-14536" fmla="*/ 4022008 h 5795240"/>
              <a:gd name="connsiteX177-14537" fmla="*/ 2820206 w 12641071"/>
              <a:gd name="connsiteY177-14538" fmla="*/ 4022011 h 5795240"/>
              <a:gd name="connsiteX178-14539" fmla="*/ 2813481 w 12641071"/>
              <a:gd name="connsiteY178-14540" fmla="*/ 4027041 h 5795240"/>
              <a:gd name="connsiteX179-14541" fmla="*/ 2762875 w 12641071"/>
              <a:gd name="connsiteY179-14542" fmla="*/ 4057784 h 5795240"/>
              <a:gd name="connsiteX180-14543" fmla="*/ 2762878 w 12641071"/>
              <a:gd name="connsiteY180-14544" fmla="*/ 4057784 h 5795240"/>
              <a:gd name="connsiteX181-14545" fmla="*/ 2694694 w 12641071"/>
              <a:gd name="connsiteY181-14546" fmla="*/ 4099208 h 5795240"/>
              <a:gd name="connsiteX182-14547" fmla="*/ 2726822 w 12641071"/>
              <a:gd name="connsiteY182-14548" fmla="*/ 4072700 h 5795240"/>
              <a:gd name="connsiteX183-14549" fmla="*/ 2757719 w 12641071"/>
              <a:gd name="connsiteY183-14550" fmla="*/ 4055929 h 5795240"/>
              <a:gd name="connsiteX184-14551" fmla="*/ 2757718 w 12641071"/>
              <a:gd name="connsiteY184-14552" fmla="*/ 4055928 h 5795240"/>
              <a:gd name="connsiteX185-14553" fmla="*/ 2726820 w 12641071"/>
              <a:gd name="connsiteY185-14554" fmla="*/ 4072700 h 5795240"/>
              <a:gd name="connsiteX186-14555" fmla="*/ 2694692 w 12641071"/>
              <a:gd name="connsiteY186-14556" fmla="*/ 4099208 h 5795240"/>
              <a:gd name="connsiteX187-14557" fmla="*/ 2664698 w 12641071"/>
              <a:gd name="connsiteY187-14558" fmla="*/ 4117431 h 5795240"/>
              <a:gd name="connsiteX188-14559" fmla="*/ 1804544 w 12641071"/>
              <a:gd name="connsiteY188-14560" fmla="*/ 4335229 h 5795240"/>
              <a:gd name="connsiteX189-14561" fmla="*/ 0 w 12641071"/>
              <a:gd name="connsiteY189-14562" fmla="*/ 2530685 h 5795240"/>
              <a:gd name="connsiteX190-14563" fmla="*/ 1804544 w 12641071"/>
              <a:gd name="connsiteY190-14564" fmla="*/ 726143 h 5795240"/>
              <a:gd name="connsiteX191-14565" fmla="*/ 3080549 w 12641071"/>
              <a:gd name="connsiteY191-14566" fmla="*/ 1254682 h 5795240"/>
              <a:gd name="connsiteX192-14567" fmla="*/ 3268676 w 12641071"/>
              <a:gd name="connsiteY192-14568" fmla="*/ 1461167 h 5795240"/>
              <a:gd name="connsiteX193-14569" fmla="*/ 3565826 w 12641071"/>
              <a:gd name="connsiteY193-14570" fmla="*/ 1551935 h 5795240"/>
              <a:gd name="connsiteX194-14571" fmla="*/ 4086504 w 12641071"/>
              <a:gd name="connsiteY194-14572" fmla="*/ 1127574 h 5795240"/>
              <a:gd name="connsiteX195-14573" fmla="*/ 4103078 w 12641071"/>
              <a:gd name="connsiteY195-14574" fmla="*/ 1004204 h 5795240"/>
              <a:gd name="connsiteX196-14575" fmla="*/ 5215874 w 12641071"/>
              <a:gd name="connsiteY196-14576" fmla="*/ 0 h 5795240"/>
              <a:gd name="connsiteX0-14577" fmla="*/ 5964869 w 12641071"/>
              <a:gd name="connsiteY0-14578" fmla="*/ 4795171 h 5795240"/>
              <a:gd name="connsiteX1-14579" fmla="*/ 6019264 w 12641071"/>
              <a:gd name="connsiteY1-14580" fmla="*/ 4804905 h 5795240"/>
              <a:gd name="connsiteX2-14581" fmla="*/ 6036570 w 12641071"/>
              <a:gd name="connsiteY2-14582" fmla="*/ 4807089 h 5795240"/>
              <a:gd name="connsiteX3-14583" fmla="*/ 6019265 w 12641071"/>
              <a:gd name="connsiteY3-14584" fmla="*/ 4804905 h 5795240"/>
              <a:gd name="connsiteX4-14585" fmla="*/ 5964869 w 12641071"/>
              <a:gd name="connsiteY4-14586" fmla="*/ 4795171 h 5795240"/>
              <a:gd name="connsiteX5-14587" fmla="*/ 3682364 w 12641071"/>
              <a:gd name="connsiteY5-14588" fmla="*/ 4386723 h 5795240"/>
              <a:gd name="connsiteX6-14589" fmla="*/ 3772428 w 12641071"/>
              <a:gd name="connsiteY6-14590" fmla="*/ 4402840 h 5795240"/>
              <a:gd name="connsiteX7-14591" fmla="*/ 3772428 w 12641071"/>
              <a:gd name="connsiteY7-14592" fmla="*/ 4402840 h 5795240"/>
              <a:gd name="connsiteX8-14593" fmla="*/ 3682364 w 12641071"/>
              <a:gd name="connsiteY8-14594" fmla="*/ 4386723 h 5795240"/>
              <a:gd name="connsiteX9-14595" fmla="*/ 6034389 w 12641071"/>
              <a:gd name="connsiteY9-14596" fmla="*/ 371047 h 5795240"/>
              <a:gd name="connsiteX10-14597" fmla="*/ 5912002 w 12641071"/>
              <a:gd name="connsiteY10-14598" fmla="*/ 413650 h 5795240"/>
              <a:gd name="connsiteX11-14599" fmla="*/ 5912002 w 12641071"/>
              <a:gd name="connsiteY11-14600" fmla="*/ 413650 h 5795240"/>
              <a:gd name="connsiteX12-14601" fmla="*/ 6034389 w 12641071"/>
              <a:gd name="connsiteY12-14602" fmla="*/ 371047 h 5795240"/>
              <a:gd name="connsiteX13-14603" fmla="*/ 5215874 w 12641071"/>
              <a:gd name="connsiteY13-14604" fmla="*/ 0 h 5795240"/>
              <a:gd name="connsiteX14-14605" fmla="*/ 5927386 w 12641071"/>
              <a:gd name="connsiteY14-14606" fmla="*/ 255427 h 5795240"/>
              <a:gd name="connsiteX15-14607" fmla="*/ 5974443 w 12641071"/>
              <a:gd name="connsiteY15-14608" fmla="*/ 298195 h 5795240"/>
              <a:gd name="connsiteX16-14609" fmla="*/ 5974448 w 12641071"/>
              <a:gd name="connsiteY16-14610" fmla="*/ 298200 h 5795240"/>
              <a:gd name="connsiteX17-14611" fmla="*/ 6006819 w 12641071"/>
              <a:gd name="connsiteY17-14612" fmla="*/ 327622 h 5795240"/>
              <a:gd name="connsiteX18-14613" fmla="*/ 6043427 w 12641071"/>
              <a:gd name="connsiteY18-14614" fmla="*/ 367901 h 5795240"/>
              <a:gd name="connsiteX19-14615" fmla="*/ 6043429 w 12641071"/>
              <a:gd name="connsiteY19-14616" fmla="*/ 367901 h 5795240"/>
              <a:gd name="connsiteX20-14617" fmla="*/ 6079014 w 12641071"/>
              <a:gd name="connsiteY20-14618" fmla="*/ 407056 h 5795240"/>
              <a:gd name="connsiteX21-14619" fmla="*/ 6105193 w 12641071"/>
              <a:gd name="connsiteY21-14620" fmla="*/ 442067 h 5795240"/>
              <a:gd name="connsiteX22-14621" fmla="*/ 6069206 w 12641071"/>
              <a:gd name="connsiteY22-14622" fmla="*/ 409359 h 5795240"/>
              <a:gd name="connsiteX23-14623" fmla="*/ 6105193 w 12641071"/>
              <a:gd name="connsiteY23-14624" fmla="*/ 442069 h 5795240"/>
              <a:gd name="connsiteX24-14625" fmla="*/ 6143408 w 12641071"/>
              <a:gd name="connsiteY24-14626" fmla="*/ 493169 h 5795240"/>
              <a:gd name="connsiteX25-14627" fmla="*/ 6143427 w 12641071"/>
              <a:gd name="connsiteY25-14628" fmla="*/ 493200 h 5795240"/>
              <a:gd name="connsiteX26-14629" fmla="*/ 6215965 w 12641071"/>
              <a:gd name="connsiteY26-14630" fmla="*/ 619406 h 5795240"/>
              <a:gd name="connsiteX27-14631" fmla="*/ 6234035 w 12641071"/>
              <a:gd name="connsiteY27-14632" fmla="*/ 658746 h 5795240"/>
              <a:gd name="connsiteX28-14633" fmla="*/ 6274009 w 12641071"/>
              <a:gd name="connsiteY28-14634" fmla="*/ 760197 h 5795240"/>
              <a:gd name="connsiteX29-14635" fmla="*/ 6321546 w 12641071"/>
              <a:gd name="connsiteY29-14636" fmla="*/ 948207 h 5795240"/>
              <a:gd name="connsiteX30-14637" fmla="*/ 6256852 w 12641071"/>
              <a:gd name="connsiteY30-14638" fmla="*/ 708420 h 5795240"/>
              <a:gd name="connsiteX31-14639" fmla="*/ 6234035 w 12641071"/>
              <a:gd name="connsiteY31-14640" fmla="*/ 658746 h 5795240"/>
              <a:gd name="connsiteX32-14641" fmla="*/ 6224136 w 12641071"/>
              <a:gd name="connsiteY32-14642" fmla="*/ 633624 h 5795240"/>
              <a:gd name="connsiteX33-14643" fmla="*/ 6215965 w 12641071"/>
              <a:gd name="connsiteY33-14644" fmla="*/ 619406 h 5795240"/>
              <a:gd name="connsiteX34-14645" fmla="*/ 6205824 w 12641071"/>
              <a:gd name="connsiteY34-14646" fmla="*/ 597325 h 5795240"/>
              <a:gd name="connsiteX35-14647" fmla="*/ 6143427 w 12641071"/>
              <a:gd name="connsiteY35-14648" fmla="*/ 493200 h 5795240"/>
              <a:gd name="connsiteX36-14649" fmla="*/ 6143408 w 12641071"/>
              <a:gd name="connsiteY36-14650" fmla="*/ 493167 h 5795240"/>
              <a:gd name="connsiteX37-14651" fmla="*/ 6105193 w 12641071"/>
              <a:gd name="connsiteY37-14652" fmla="*/ 442067 h 5795240"/>
              <a:gd name="connsiteX38-14653" fmla="*/ 6141460 w 12641071"/>
              <a:gd name="connsiteY38-14654" fmla="*/ 475027 h 5795240"/>
              <a:gd name="connsiteX39-14655" fmla="*/ 6788665 w 12641071"/>
              <a:gd name="connsiteY39-14656" fmla="*/ 707369 h 5795240"/>
              <a:gd name="connsiteX40-14657" fmla="*/ 7184710 w 12641071"/>
              <a:gd name="connsiteY40-14658" fmla="*/ 627411 h 5795240"/>
              <a:gd name="connsiteX41-14659" fmla="*/ 7264545 w 12641071"/>
              <a:gd name="connsiteY41-14660" fmla="*/ 588952 h 5795240"/>
              <a:gd name="connsiteX42-14661" fmla="*/ 7213686 w 12641071"/>
              <a:gd name="connsiteY42-14662" fmla="*/ 626983 h 5795240"/>
              <a:gd name="connsiteX43-14663" fmla="*/ 7128319 w 12641071"/>
              <a:gd name="connsiteY43-14664" fmla="*/ 705504 h 5795240"/>
              <a:gd name="connsiteX44-14665" fmla="*/ 7083110 w 12641071"/>
              <a:gd name="connsiteY44-14666" fmla="*/ 757072 h 5795240"/>
              <a:gd name="connsiteX45-14667" fmla="*/ 7083111 w 12641071"/>
              <a:gd name="connsiteY45-14668" fmla="*/ 757072 h 5795240"/>
              <a:gd name="connsiteX46-14669" fmla="*/ 7128319 w 12641071"/>
              <a:gd name="connsiteY46-14670" fmla="*/ 705506 h 5795240"/>
              <a:gd name="connsiteX47-14671" fmla="*/ 7213686 w 12641071"/>
              <a:gd name="connsiteY47-14672" fmla="*/ 626984 h 5795240"/>
              <a:gd name="connsiteX48-14673" fmla="*/ 7264545 w 12641071"/>
              <a:gd name="connsiteY48-14674" fmla="*/ 588953 h 5795240"/>
              <a:gd name="connsiteX49-14675" fmla="*/ 7273651 w 12641071"/>
              <a:gd name="connsiteY49-14676" fmla="*/ 584566 h 5795240"/>
              <a:gd name="connsiteX50-14677" fmla="*/ 7314851 w 12641071"/>
              <a:gd name="connsiteY50-14678" fmla="*/ 559537 h 5795240"/>
              <a:gd name="connsiteX51-14679" fmla="*/ 7354131 w 12641071"/>
              <a:gd name="connsiteY51-14680" fmla="*/ 565467 h 5795240"/>
              <a:gd name="connsiteX52-14681" fmla="*/ 7429608 w 12641071"/>
              <a:gd name="connsiteY52-14682" fmla="*/ 586051 h 5795240"/>
              <a:gd name="connsiteX53-14683" fmla="*/ 7429611 w 12641071"/>
              <a:gd name="connsiteY53-14684" fmla="*/ 586050 h 5795240"/>
              <a:gd name="connsiteX54-14685" fmla="*/ 7354132 w 12641071"/>
              <a:gd name="connsiteY54-14686" fmla="*/ 565465 h 5795240"/>
              <a:gd name="connsiteX55-14687" fmla="*/ 7314853 w 12641071"/>
              <a:gd name="connsiteY55-14688" fmla="*/ 559536 h 5795240"/>
              <a:gd name="connsiteX56-14689" fmla="*/ 7314851 w 12641071"/>
              <a:gd name="connsiteY56-14690" fmla="*/ 559537 h 5795240"/>
              <a:gd name="connsiteX57-14691" fmla="*/ 7314849 w 12641071"/>
              <a:gd name="connsiteY57-14692" fmla="*/ 559537 h 5795240"/>
              <a:gd name="connsiteX58-14693" fmla="*/ 7273651 w 12641071"/>
              <a:gd name="connsiteY58-14694" fmla="*/ 584565 h 5795240"/>
              <a:gd name="connsiteX59-14695" fmla="*/ 7264545 w 12641071"/>
              <a:gd name="connsiteY59-14696" fmla="*/ 588952 h 5795240"/>
              <a:gd name="connsiteX60-14697" fmla="*/ 7296407 w 12641071"/>
              <a:gd name="connsiteY60-14698" fmla="*/ 565126 h 5795240"/>
              <a:gd name="connsiteX61-14699" fmla="*/ 7307447 w 12641071"/>
              <a:gd name="connsiteY61-14700" fmla="*/ 558419 h 5795240"/>
              <a:gd name="connsiteX62-14701" fmla="*/ 7307450 w 12641071"/>
              <a:gd name="connsiteY62-14702" fmla="*/ 558419 h 5795240"/>
              <a:gd name="connsiteX63-14703" fmla="*/ 7385004 w 12641071"/>
              <a:gd name="connsiteY63-14704" fmla="*/ 511303 h 5795240"/>
              <a:gd name="connsiteX64-14705" fmla="*/ 7391626 w 12641071"/>
              <a:gd name="connsiteY64-14706" fmla="*/ 508114 h 5795240"/>
              <a:gd name="connsiteX65-14707" fmla="*/ 7391631 w 12641071"/>
              <a:gd name="connsiteY65-14708" fmla="*/ 508110 h 5795240"/>
              <a:gd name="connsiteX66-14709" fmla="*/ 7478934 w 12641071"/>
              <a:gd name="connsiteY66-14710" fmla="*/ 466053 h 5795240"/>
              <a:gd name="connsiteX67-14711" fmla="*/ 7897193 w 12641071"/>
              <a:gd name="connsiteY67-14712" fmla="*/ 381611 h 5795240"/>
              <a:gd name="connsiteX68-14713" fmla="*/ 8788216 w 12641071"/>
              <a:gd name="connsiteY68-14714" fmla="*/ 855364 h 5795240"/>
              <a:gd name="connsiteX69-14715" fmla="*/ 8832362 w 12641071"/>
              <a:gd name="connsiteY69-14716" fmla="*/ 928030 h 5795240"/>
              <a:gd name="connsiteX70-14717" fmla="*/ 8832362 w 12641071"/>
              <a:gd name="connsiteY70-14718" fmla="*/ 928033 h 5795240"/>
              <a:gd name="connsiteX71-14719" fmla="*/ 8842040 w 12641071"/>
              <a:gd name="connsiteY71-14720" fmla="*/ 943961 h 5795240"/>
              <a:gd name="connsiteX72-14721" fmla="*/ 8856144 w 12641071"/>
              <a:gd name="connsiteY72-14722" fmla="*/ 973241 h 5795240"/>
              <a:gd name="connsiteX73-14723" fmla="*/ 8856145 w 12641071"/>
              <a:gd name="connsiteY73-14724" fmla="*/ 973241 h 5795240"/>
              <a:gd name="connsiteX74-14725" fmla="*/ 8878117 w 12641071"/>
              <a:gd name="connsiteY74-14726" fmla="*/ 1018851 h 5795240"/>
              <a:gd name="connsiteX75-14727" fmla="*/ 8877719 w 12641071"/>
              <a:gd name="connsiteY75-14728" fmla="*/ 1018369 h 5795240"/>
              <a:gd name="connsiteX76-14729" fmla="*/ 8853250 w 12641071"/>
              <a:gd name="connsiteY76-14730" fmla="*/ 973288 h 5795240"/>
              <a:gd name="connsiteX77-14731" fmla="*/ 8853249 w 12641071"/>
              <a:gd name="connsiteY77-14732" fmla="*/ 973288 h 5795240"/>
              <a:gd name="connsiteX78-14733" fmla="*/ 8853248 w 12641071"/>
              <a:gd name="connsiteY78-14734" fmla="*/ 973287 h 5795240"/>
              <a:gd name="connsiteX79-14735" fmla="*/ 8849677 w 12641071"/>
              <a:gd name="connsiteY79-14736" fmla="*/ 973341 h 5795240"/>
              <a:gd name="connsiteX80-14737" fmla="*/ 8641543 w 12641071"/>
              <a:gd name="connsiteY80-14738" fmla="*/ 916577 h 5795240"/>
              <a:gd name="connsiteX81-14739" fmla="*/ 8641545 w 12641071"/>
              <a:gd name="connsiteY81-14740" fmla="*/ 916580 h 5795240"/>
              <a:gd name="connsiteX82-14741" fmla="*/ 8849676 w 12641071"/>
              <a:gd name="connsiteY82-14742" fmla="*/ 973343 h 5795240"/>
              <a:gd name="connsiteX83-14743" fmla="*/ 8853248 w 12641071"/>
              <a:gd name="connsiteY83-14744" fmla="*/ 973288 h 5795240"/>
              <a:gd name="connsiteX84-14745" fmla="*/ 8877719 w 12641071"/>
              <a:gd name="connsiteY84-14746" fmla="*/ 1018371 h 5795240"/>
              <a:gd name="connsiteX85-14747" fmla="*/ 8878116 w 12641071"/>
              <a:gd name="connsiteY85-14748" fmla="*/ 1018851 h 5795240"/>
              <a:gd name="connsiteX86-14749" fmla="*/ 8887288 w 12641071"/>
              <a:gd name="connsiteY86-14750" fmla="*/ 1037892 h 5795240"/>
              <a:gd name="connsiteX87-14751" fmla="*/ 8949899 w 12641071"/>
              <a:gd name="connsiteY87-14752" fmla="*/ 1239592 h 5795240"/>
              <a:gd name="connsiteX88-14753" fmla="*/ 8968437 w 12641071"/>
              <a:gd name="connsiteY88-14754" fmla="*/ 1423482 h 5795240"/>
              <a:gd name="connsiteX89-14755" fmla="*/ 8949899 w 12641071"/>
              <a:gd name="connsiteY89-14756" fmla="*/ 1239591 h 5795240"/>
              <a:gd name="connsiteX90-14757" fmla="*/ 8887288 w 12641071"/>
              <a:gd name="connsiteY90-14758" fmla="*/ 1037890 h 5795240"/>
              <a:gd name="connsiteX91-14759" fmla="*/ 8878116 w 12641071"/>
              <a:gd name="connsiteY91-14760" fmla="*/ 1018851 h 5795240"/>
              <a:gd name="connsiteX92-14761" fmla="*/ 8931285 w 12641071"/>
              <a:gd name="connsiteY92-14762" fmla="*/ 1083292 h 5795240"/>
              <a:gd name="connsiteX93-14763" fmla="*/ 9241478 w 12641071"/>
              <a:gd name="connsiteY93-14764" fmla="*/ 1211778 h 5795240"/>
              <a:gd name="connsiteX94-14765" fmla="*/ 9605238 w 12641071"/>
              <a:gd name="connsiteY94-14766" fmla="*/ 1018369 h 5795240"/>
              <a:gd name="connsiteX95-14767" fmla="*/ 9636247 w 12641071"/>
              <a:gd name="connsiteY95-14768" fmla="*/ 961241 h 5795240"/>
              <a:gd name="connsiteX96-14769" fmla="*/ 9641995 w 12641071"/>
              <a:gd name="connsiteY96-14770" fmla="*/ 961152 h 5795240"/>
              <a:gd name="connsiteX97-14771" fmla="*/ 9584939 w 12641071"/>
              <a:gd name="connsiteY97-14772" fmla="*/ 1079594 h 5795240"/>
              <a:gd name="connsiteX98-14773" fmla="*/ 9546257 w 12641071"/>
              <a:gd name="connsiteY98-14774" fmla="*/ 1204206 h 5795240"/>
              <a:gd name="connsiteX99-14775" fmla="*/ 9584939 w 12641071"/>
              <a:gd name="connsiteY99-14776" fmla="*/ 1079596 h 5795240"/>
              <a:gd name="connsiteX100-14777" fmla="*/ 9641995 w 12641071"/>
              <a:gd name="connsiteY100-14778" fmla="*/ 961153 h 5795240"/>
              <a:gd name="connsiteX101-14779" fmla="*/ 9653069 w 12641071"/>
              <a:gd name="connsiteY101-14780" fmla="*/ 960983 h 5795240"/>
              <a:gd name="connsiteX102-14781" fmla="*/ 9801564 w 12641071"/>
              <a:gd name="connsiteY102-14782" fmla="*/ 1196828 h 5795240"/>
              <a:gd name="connsiteX103-14783" fmla="*/ 9801566 w 12641071"/>
              <a:gd name="connsiteY103-14784" fmla="*/ 1196828 h 5795240"/>
              <a:gd name="connsiteX104-14785" fmla="*/ 9653070 w 12641071"/>
              <a:gd name="connsiteY104-14786" fmla="*/ 960982 h 5795240"/>
              <a:gd name="connsiteX105-14787" fmla="*/ 9641996 w 12641071"/>
              <a:gd name="connsiteY105-14788" fmla="*/ 961152 h 5795240"/>
              <a:gd name="connsiteX106-14789" fmla="*/ 9651917 w 12641071"/>
              <a:gd name="connsiteY106-14790" fmla="*/ 940556 h 5795240"/>
              <a:gd name="connsiteX107-14791" fmla="*/ 11050508 w 12641071"/>
              <a:gd name="connsiteY107-14792" fmla="*/ 108150 h 5795240"/>
              <a:gd name="connsiteX108-14793" fmla="*/ 12641071 w 12641071"/>
              <a:gd name="connsiteY108-14794" fmla="*/ 1698711 h 5795240"/>
              <a:gd name="connsiteX109-14795" fmla="*/ 11371062 w 12641071"/>
              <a:gd name="connsiteY109-14796" fmla="*/ 3256960 h 5795240"/>
              <a:gd name="connsiteX110-14797" fmla="*/ 11215953 w 12641071"/>
              <a:gd name="connsiteY110-14798" fmla="*/ 3280632 h 5795240"/>
              <a:gd name="connsiteX111-14799" fmla="*/ 11142318 w 12641071"/>
              <a:gd name="connsiteY111-14800" fmla="*/ 3276914 h 5795240"/>
              <a:gd name="connsiteX112-14801" fmla="*/ 11215952 w 12641071"/>
              <a:gd name="connsiteY112-14802" fmla="*/ 3280632 h 5795240"/>
              <a:gd name="connsiteX113-14803" fmla="*/ 11213133 w 12641071"/>
              <a:gd name="connsiteY113-14804" fmla="*/ 3281062 h 5795240"/>
              <a:gd name="connsiteX114-14805" fmla="*/ 11116921 w 12641071"/>
              <a:gd name="connsiteY114-14806" fmla="*/ 3285921 h 5795240"/>
              <a:gd name="connsiteX115-14807" fmla="*/ 11050507 w 12641071"/>
              <a:gd name="connsiteY115-14808" fmla="*/ 3289274 h 5795240"/>
              <a:gd name="connsiteX116-14809" fmla="*/ 11006292 w 12641071"/>
              <a:gd name="connsiteY116-14810" fmla="*/ 3287041 h 5795240"/>
              <a:gd name="connsiteX117-14811" fmla="*/ 10937101 w 12641071"/>
              <a:gd name="connsiteY117-14812" fmla="*/ 3297601 h 5795240"/>
              <a:gd name="connsiteX118-14813" fmla="*/ 10144740 w 12641071"/>
              <a:gd name="connsiteY118-14814" fmla="*/ 4089962 h 5795240"/>
              <a:gd name="connsiteX119-14815" fmla="*/ 10130374 w 12641071"/>
              <a:gd name="connsiteY119-14816" fmla="*/ 4184101 h 5795240"/>
              <a:gd name="connsiteX120-14817" fmla="*/ 10130375 w 12641071"/>
              <a:gd name="connsiteY120-14818" fmla="*/ 4184103 h 5795240"/>
              <a:gd name="connsiteX121-14819" fmla="*/ 10130656 w 12641071"/>
              <a:gd name="connsiteY121-14820" fmla="*/ 4185950 h 5795240"/>
              <a:gd name="connsiteX122-14821" fmla="*/ 10138194 w 12641071"/>
              <a:gd name="connsiteY122-14822" fmla="*/ 4335228 h 5795240"/>
              <a:gd name="connsiteX123-14823" fmla="*/ 10137710 w 12641071"/>
              <a:gd name="connsiteY123-14824" fmla="*/ 4344822 h 5795240"/>
              <a:gd name="connsiteX124-14825" fmla="*/ 10133555 w 12641071"/>
              <a:gd name="connsiteY124-14826" fmla="*/ 4427096 h 5795240"/>
              <a:gd name="connsiteX125-14827" fmla="*/ 10129312 w 12641071"/>
              <a:gd name="connsiteY125-14828" fmla="*/ 4399289 h 5795240"/>
              <a:gd name="connsiteX126-14829" fmla="*/ 10126797 w 12641071"/>
              <a:gd name="connsiteY126-14830" fmla="*/ 4349498 h 5795240"/>
              <a:gd name="connsiteX127-14831" fmla="*/ 10126796 w 12641071"/>
              <a:gd name="connsiteY127-14832" fmla="*/ 4349498 h 5795240"/>
              <a:gd name="connsiteX128-14833" fmla="*/ 10129311 w 12641071"/>
              <a:gd name="connsiteY128-14834" fmla="*/ 4399289 h 5795240"/>
              <a:gd name="connsiteX129-14835" fmla="*/ 10133554 w 12641071"/>
              <a:gd name="connsiteY129-14836" fmla="*/ 4427096 h 5795240"/>
              <a:gd name="connsiteX130-14837" fmla="*/ 10130656 w 12641071"/>
              <a:gd name="connsiteY130-14838" fmla="*/ 4484506 h 5795240"/>
              <a:gd name="connsiteX131-14839" fmla="*/ 8678182 w 12641071"/>
              <a:gd name="connsiteY131-14840" fmla="*/ 5795240 h 5795240"/>
              <a:gd name="connsiteX132-14841" fmla="*/ 7467518 w 12641071"/>
              <a:gd name="connsiteY132-14842" fmla="*/ 5151535 h 5795240"/>
              <a:gd name="connsiteX133-14843" fmla="*/ 7419945 w 12641071"/>
              <a:gd name="connsiteY133-14844" fmla="*/ 5073228 h 5795240"/>
              <a:gd name="connsiteX134-14845" fmla="*/ 7394386 w 12641071"/>
              <a:gd name="connsiteY134-14846" fmla="*/ 5031156 h 5795240"/>
              <a:gd name="connsiteX135-14847" fmla="*/ 7367299 w 12641071"/>
              <a:gd name="connsiteY135-14848" fmla="*/ 4974928 h 5795240"/>
              <a:gd name="connsiteX136-14849" fmla="*/ 7332905 w 12641071"/>
              <a:gd name="connsiteY136-14850" fmla="*/ 4903531 h 5795240"/>
              <a:gd name="connsiteX137-14851" fmla="*/ 7320958 w 12641071"/>
              <a:gd name="connsiteY137-14852" fmla="*/ 4870887 h 5795240"/>
              <a:gd name="connsiteX138-14853" fmla="*/ 7322174 w 12641071"/>
              <a:gd name="connsiteY138-14854" fmla="*/ 4872361 h 5795240"/>
              <a:gd name="connsiteX139-14855" fmla="*/ 7362630 w 12641071"/>
              <a:gd name="connsiteY139-14856" fmla="*/ 4938954 h 5795240"/>
              <a:gd name="connsiteX140-14857" fmla="*/ 7380779 w 12641071"/>
              <a:gd name="connsiteY140-14858" fmla="*/ 4976628 h 5795240"/>
              <a:gd name="connsiteX141-14859" fmla="*/ 7391210 w 12641071"/>
              <a:gd name="connsiteY141-14860" fmla="*/ 4977944 h 5795240"/>
              <a:gd name="connsiteX142-14861" fmla="*/ 7380780 w 12641071"/>
              <a:gd name="connsiteY142-14862" fmla="*/ 4976628 h 5795240"/>
              <a:gd name="connsiteX143-14863" fmla="*/ 7362631 w 12641071"/>
              <a:gd name="connsiteY143-14864" fmla="*/ 4938954 h 5795240"/>
              <a:gd name="connsiteX144-14865" fmla="*/ 7322175 w 12641071"/>
              <a:gd name="connsiteY144-14866" fmla="*/ 4872361 h 5795240"/>
              <a:gd name="connsiteX145-14867" fmla="*/ 7320959 w 12641071"/>
              <a:gd name="connsiteY145-14868" fmla="*/ 4870887 h 5795240"/>
              <a:gd name="connsiteX146-14869" fmla="*/ 7283811 w 12641071"/>
              <a:gd name="connsiteY146-14870" fmla="*/ 4769391 h 5795240"/>
              <a:gd name="connsiteX147-14871" fmla="*/ 7272112 w 12641071"/>
              <a:gd name="connsiteY147-14872" fmla="*/ 4718630 h 5795240"/>
              <a:gd name="connsiteX148-14873" fmla="*/ 7272111 w 12641071"/>
              <a:gd name="connsiteY148-14874" fmla="*/ 4718630 h 5795240"/>
              <a:gd name="connsiteX149-14875" fmla="*/ 7283810 w 12641071"/>
              <a:gd name="connsiteY149-14876" fmla="*/ 4769391 h 5795240"/>
              <a:gd name="connsiteX150-14877" fmla="*/ 7320958 w 12641071"/>
              <a:gd name="connsiteY150-14878" fmla="*/ 4870887 h 5795240"/>
              <a:gd name="connsiteX151-14879" fmla="*/ 7223551 w 12641071"/>
              <a:gd name="connsiteY151-14880" fmla="*/ 4752829 h 5795240"/>
              <a:gd name="connsiteX152-14881" fmla="*/ 6652445 w 12641071"/>
              <a:gd name="connsiteY152-14882" fmla="*/ 4516269 h 5795240"/>
              <a:gd name="connsiteX153-14883" fmla="*/ 6200873 w 12641071"/>
              <a:gd name="connsiteY153-14884" fmla="*/ 4654206 h 5795240"/>
              <a:gd name="connsiteX154-14885" fmla="*/ 6088813 w 12641071"/>
              <a:gd name="connsiteY154-14886" fmla="*/ 4746663 h 5795240"/>
              <a:gd name="connsiteX155-14887" fmla="*/ 6043019 w 12641071"/>
              <a:gd name="connsiteY155-14888" fmla="*/ 4807902 h 5795240"/>
              <a:gd name="connsiteX156-14889" fmla="*/ 6043021 w 12641071"/>
              <a:gd name="connsiteY156-14890" fmla="*/ 4807902 h 5795240"/>
              <a:gd name="connsiteX157-14891" fmla="*/ 6023271 w 12641071"/>
              <a:gd name="connsiteY157-14892" fmla="*/ 4834312 h 5795240"/>
              <a:gd name="connsiteX158-14893" fmla="*/ 5970678 w 12641071"/>
              <a:gd name="connsiteY158-14894" fmla="*/ 4892181 h 5795240"/>
              <a:gd name="connsiteX159-14895" fmla="*/ 5982717 w 12641071"/>
              <a:gd name="connsiteY159-14896" fmla="*/ 4872361 h 5795240"/>
              <a:gd name="connsiteX160-14897" fmla="*/ 5970675 w 12641071"/>
              <a:gd name="connsiteY160-14898" fmla="*/ 4892181 h 5795240"/>
              <a:gd name="connsiteX161-14899" fmla="*/ 5935320 w 12641071"/>
              <a:gd name="connsiteY161-14900" fmla="*/ 4931081 h 5795240"/>
              <a:gd name="connsiteX162-14901" fmla="*/ 4971763 w 12641071"/>
              <a:gd name="connsiteY162-14902" fmla="*/ 5330200 h 5795240"/>
              <a:gd name="connsiteX163-14903" fmla="*/ 3716172 w 12641071"/>
              <a:gd name="connsiteY163-14904" fmla="*/ 4497938 h 5795240"/>
              <a:gd name="connsiteX164-14905" fmla="*/ 3710773 w 12641071"/>
              <a:gd name="connsiteY164-14906" fmla="*/ 4483182 h 5795240"/>
              <a:gd name="connsiteX165-14907" fmla="*/ 3710773 w 12641071"/>
              <a:gd name="connsiteY165-14908" fmla="*/ 4483181 h 5795240"/>
              <a:gd name="connsiteX166-14909" fmla="*/ 3674984 w 12641071"/>
              <a:gd name="connsiteY166-14910" fmla="*/ 4385402 h 5795240"/>
              <a:gd name="connsiteX167-14911" fmla="*/ 3670349 w 12641071"/>
              <a:gd name="connsiteY167-14912" fmla="*/ 4372742 h 5795240"/>
              <a:gd name="connsiteX168-14913" fmla="*/ 3659438 w 12641071"/>
              <a:gd name="connsiteY168-14914" fmla="*/ 4330309 h 5795240"/>
              <a:gd name="connsiteX169-14915" fmla="*/ 3672084 w 12641071"/>
              <a:gd name="connsiteY169-14916" fmla="*/ 4353606 h 5795240"/>
              <a:gd name="connsiteX170-14917" fmla="*/ 3659440 w 12641071"/>
              <a:gd name="connsiteY170-14918" fmla="*/ 4330309 h 5795240"/>
              <a:gd name="connsiteX171-14919" fmla="*/ 3613217 w 12641071"/>
              <a:gd name="connsiteY171-14920" fmla="*/ 4245153 h 5795240"/>
              <a:gd name="connsiteX172-14921" fmla="*/ 3083792 w 12641071"/>
              <a:gd name="connsiteY172-14922" fmla="*/ 3963660 h 5795240"/>
              <a:gd name="connsiteX173-14923" fmla="*/ 2835272 w 12641071"/>
              <a:gd name="connsiteY173-14924" fmla="*/ 4013833 h 5795240"/>
              <a:gd name="connsiteX174-14925" fmla="*/ 2820214 w 12641071"/>
              <a:gd name="connsiteY174-14926" fmla="*/ 4022007 h 5795240"/>
              <a:gd name="connsiteX175-14927" fmla="*/ 2820212 w 12641071"/>
              <a:gd name="connsiteY175-14928" fmla="*/ 4022008 h 5795240"/>
              <a:gd name="connsiteX176-14929" fmla="*/ 2820206 w 12641071"/>
              <a:gd name="connsiteY176-14930" fmla="*/ 4022011 h 5795240"/>
              <a:gd name="connsiteX177-14931" fmla="*/ 2813481 w 12641071"/>
              <a:gd name="connsiteY177-14932" fmla="*/ 4027041 h 5795240"/>
              <a:gd name="connsiteX178-14933" fmla="*/ 2762875 w 12641071"/>
              <a:gd name="connsiteY178-14934" fmla="*/ 4057784 h 5795240"/>
              <a:gd name="connsiteX179-14935" fmla="*/ 2762878 w 12641071"/>
              <a:gd name="connsiteY179-14936" fmla="*/ 4057784 h 5795240"/>
              <a:gd name="connsiteX180-14937" fmla="*/ 2694694 w 12641071"/>
              <a:gd name="connsiteY180-14938" fmla="*/ 4099208 h 5795240"/>
              <a:gd name="connsiteX181-14939" fmla="*/ 2726822 w 12641071"/>
              <a:gd name="connsiteY181-14940" fmla="*/ 4072700 h 5795240"/>
              <a:gd name="connsiteX182-14941" fmla="*/ 2757719 w 12641071"/>
              <a:gd name="connsiteY182-14942" fmla="*/ 4055929 h 5795240"/>
              <a:gd name="connsiteX183-14943" fmla="*/ 2757718 w 12641071"/>
              <a:gd name="connsiteY183-14944" fmla="*/ 4055928 h 5795240"/>
              <a:gd name="connsiteX184-14945" fmla="*/ 2726820 w 12641071"/>
              <a:gd name="connsiteY184-14946" fmla="*/ 4072700 h 5795240"/>
              <a:gd name="connsiteX185-14947" fmla="*/ 2694692 w 12641071"/>
              <a:gd name="connsiteY185-14948" fmla="*/ 4099208 h 5795240"/>
              <a:gd name="connsiteX186-14949" fmla="*/ 2664698 w 12641071"/>
              <a:gd name="connsiteY186-14950" fmla="*/ 4117431 h 5795240"/>
              <a:gd name="connsiteX187-14951" fmla="*/ 1804544 w 12641071"/>
              <a:gd name="connsiteY187-14952" fmla="*/ 4335229 h 5795240"/>
              <a:gd name="connsiteX188-14953" fmla="*/ 0 w 12641071"/>
              <a:gd name="connsiteY188-14954" fmla="*/ 2530685 h 5795240"/>
              <a:gd name="connsiteX189-14955" fmla="*/ 1804544 w 12641071"/>
              <a:gd name="connsiteY189-14956" fmla="*/ 726143 h 5795240"/>
              <a:gd name="connsiteX190-14957" fmla="*/ 3080549 w 12641071"/>
              <a:gd name="connsiteY190-14958" fmla="*/ 1254682 h 5795240"/>
              <a:gd name="connsiteX191-14959" fmla="*/ 3268676 w 12641071"/>
              <a:gd name="connsiteY191-14960" fmla="*/ 1461167 h 5795240"/>
              <a:gd name="connsiteX192-14961" fmla="*/ 3565826 w 12641071"/>
              <a:gd name="connsiteY192-14962" fmla="*/ 1551935 h 5795240"/>
              <a:gd name="connsiteX193-14963" fmla="*/ 4086504 w 12641071"/>
              <a:gd name="connsiteY193-14964" fmla="*/ 1127574 h 5795240"/>
              <a:gd name="connsiteX194-14965" fmla="*/ 4103078 w 12641071"/>
              <a:gd name="connsiteY194-14966" fmla="*/ 1004204 h 5795240"/>
              <a:gd name="connsiteX195-14967" fmla="*/ 5215874 w 12641071"/>
              <a:gd name="connsiteY195-14968" fmla="*/ 0 h 5795240"/>
              <a:gd name="connsiteX0-14969" fmla="*/ 5964869 w 12641071"/>
              <a:gd name="connsiteY0-14970" fmla="*/ 4795171 h 5795240"/>
              <a:gd name="connsiteX1-14971" fmla="*/ 6019264 w 12641071"/>
              <a:gd name="connsiteY1-14972" fmla="*/ 4804905 h 5795240"/>
              <a:gd name="connsiteX2-14973" fmla="*/ 6036570 w 12641071"/>
              <a:gd name="connsiteY2-14974" fmla="*/ 4807089 h 5795240"/>
              <a:gd name="connsiteX3-14975" fmla="*/ 6019265 w 12641071"/>
              <a:gd name="connsiteY3-14976" fmla="*/ 4804905 h 5795240"/>
              <a:gd name="connsiteX4-14977" fmla="*/ 5964869 w 12641071"/>
              <a:gd name="connsiteY4-14978" fmla="*/ 4795171 h 5795240"/>
              <a:gd name="connsiteX5-14979" fmla="*/ 3682364 w 12641071"/>
              <a:gd name="connsiteY5-14980" fmla="*/ 4386723 h 5795240"/>
              <a:gd name="connsiteX6-14981" fmla="*/ 3772428 w 12641071"/>
              <a:gd name="connsiteY6-14982" fmla="*/ 4402840 h 5795240"/>
              <a:gd name="connsiteX7-14983" fmla="*/ 3772428 w 12641071"/>
              <a:gd name="connsiteY7-14984" fmla="*/ 4402840 h 5795240"/>
              <a:gd name="connsiteX8-14985" fmla="*/ 3682364 w 12641071"/>
              <a:gd name="connsiteY8-14986" fmla="*/ 4386723 h 5795240"/>
              <a:gd name="connsiteX9-14987" fmla="*/ 6034389 w 12641071"/>
              <a:gd name="connsiteY9-14988" fmla="*/ 371047 h 5795240"/>
              <a:gd name="connsiteX10-14989" fmla="*/ 5912002 w 12641071"/>
              <a:gd name="connsiteY10-14990" fmla="*/ 413650 h 5795240"/>
              <a:gd name="connsiteX11-14991" fmla="*/ 5912002 w 12641071"/>
              <a:gd name="connsiteY11-14992" fmla="*/ 413650 h 5795240"/>
              <a:gd name="connsiteX12-14993" fmla="*/ 6034389 w 12641071"/>
              <a:gd name="connsiteY12-14994" fmla="*/ 371047 h 5795240"/>
              <a:gd name="connsiteX13-14995" fmla="*/ 5215874 w 12641071"/>
              <a:gd name="connsiteY13-14996" fmla="*/ 0 h 5795240"/>
              <a:gd name="connsiteX14-14997" fmla="*/ 5927386 w 12641071"/>
              <a:gd name="connsiteY14-14998" fmla="*/ 255427 h 5795240"/>
              <a:gd name="connsiteX15-14999" fmla="*/ 5974443 w 12641071"/>
              <a:gd name="connsiteY15-15000" fmla="*/ 298195 h 5795240"/>
              <a:gd name="connsiteX16-15001" fmla="*/ 5974448 w 12641071"/>
              <a:gd name="connsiteY16-15002" fmla="*/ 298200 h 5795240"/>
              <a:gd name="connsiteX17-15003" fmla="*/ 6006819 w 12641071"/>
              <a:gd name="connsiteY17-15004" fmla="*/ 327622 h 5795240"/>
              <a:gd name="connsiteX18-15005" fmla="*/ 6043427 w 12641071"/>
              <a:gd name="connsiteY18-15006" fmla="*/ 367901 h 5795240"/>
              <a:gd name="connsiteX19-15007" fmla="*/ 6043429 w 12641071"/>
              <a:gd name="connsiteY19-15008" fmla="*/ 367901 h 5795240"/>
              <a:gd name="connsiteX20-15009" fmla="*/ 6079014 w 12641071"/>
              <a:gd name="connsiteY20-15010" fmla="*/ 407056 h 5795240"/>
              <a:gd name="connsiteX21-15011" fmla="*/ 6105193 w 12641071"/>
              <a:gd name="connsiteY21-15012" fmla="*/ 442067 h 5795240"/>
              <a:gd name="connsiteX22-15013" fmla="*/ 6069206 w 12641071"/>
              <a:gd name="connsiteY22-15014" fmla="*/ 409359 h 5795240"/>
              <a:gd name="connsiteX23-15015" fmla="*/ 6105193 w 12641071"/>
              <a:gd name="connsiteY23-15016" fmla="*/ 442069 h 5795240"/>
              <a:gd name="connsiteX24-15017" fmla="*/ 6143408 w 12641071"/>
              <a:gd name="connsiteY24-15018" fmla="*/ 493169 h 5795240"/>
              <a:gd name="connsiteX25-15019" fmla="*/ 6143427 w 12641071"/>
              <a:gd name="connsiteY25-15020" fmla="*/ 493200 h 5795240"/>
              <a:gd name="connsiteX26-15021" fmla="*/ 6215965 w 12641071"/>
              <a:gd name="connsiteY26-15022" fmla="*/ 619406 h 5795240"/>
              <a:gd name="connsiteX27-15023" fmla="*/ 6234035 w 12641071"/>
              <a:gd name="connsiteY27-15024" fmla="*/ 658746 h 5795240"/>
              <a:gd name="connsiteX28-15025" fmla="*/ 6321546 w 12641071"/>
              <a:gd name="connsiteY28-15026" fmla="*/ 948207 h 5795240"/>
              <a:gd name="connsiteX29-15027" fmla="*/ 6256852 w 12641071"/>
              <a:gd name="connsiteY29-15028" fmla="*/ 708420 h 5795240"/>
              <a:gd name="connsiteX30-15029" fmla="*/ 6234035 w 12641071"/>
              <a:gd name="connsiteY30-15030" fmla="*/ 658746 h 5795240"/>
              <a:gd name="connsiteX31-15031" fmla="*/ 6224136 w 12641071"/>
              <a:gd name="connsiteY31-15032" fmla="*/ 633624 h 5795240"/>
              <a:gd name="connsiteX32-15033" fmla="*/ 6215965 w 12641071"/>
              <a:gd name="connsiteY32-15034" fmla="*/ 619406 h 5795240"/>
              <a:gd name="connsiteX33-15035" fmla="*/ 6205824 w 12641071"/>
              <a:gd name="connsiteY33-15036" fmla="*/ 597325 h 5795240"/>
              <a:gd name="connsiteX34-15037" fmla="*/ 6143427 w 12641071"/>
              <a:gd name="connsiteY34-15038" fmla="*/ 493200 h 5795240"/>
              <a:gd name="connsiteX35-15039" fmla="*/ 6143408 w 12641071"/>
              <a:gd name="connsiteY35-15040" fmla="*/ 493167 h 5795240"/>
              <a:gd name="connsiteX36-15041" fmla="*/ 6105193 w 12641071"/>
              <a:gd name="connsiteY36-15042" fmla="*/ 442067 h 5795240"/>
              <a:gd name="connsiteX37-15043" fmla="*/ 6141460 w 12641071"/>
              <a:gd name="connsiteY37-15044" fmla="*/ 475027 h 5795240"/>
              <a:gd name="connsiteX38-15045" fmla="*/ 6788665 w 12641071"/>
              <a:gd name="connsiteY38-15046" fmla="*/ 707369 h 5795240"/>
              <a:gd name="connsiteX39-15047" fmla="*/ 7184710 w 12641071"/>
              <a:gd name="connsiteY39-15048" fmla="*/ 627411 h 5795240"/>
              <a:gd name="connsiteX40-15049" fmla="*/ 7264545 w 12641071"/>
              <a:gd name="connsiteY40-15050" fmla="*/ 588952 h 5795240"/>
              <a:gd name="connsiteX41-15051" fmla="*/ 7213686 w 12641071"/>
              <a:gd name="connsiteY41-15052" fmla="*/ 626983 h 5795240"/>
              <a:gd name="connsiteX42-15053" fmla="*/ 7128319 w 12641071"/>
              <a:gd name="connsiteY42-15054" fmla="*/ 705504 h 5795240"/>
              <a:gd name="connsiteX43-15055" fmla="*/ 7083110 w 12641071"/>
              <a:gd name="connsiteY43-15056" fmla="*/ 757072 h 5795240"/>
              <a:gd name="connsiteX44-15057" fmla="*/ 7083111 w 12641071"/>
              <a:gd name="connsiteY44-15058" fmla="*/ 757072 h 5795240"/>
              <a:gd name="connsiteX45-15059" fmla="*/ 7128319 w 12641071"/>
              <a:gd name="connsiteY45-15060" fmla="*/ 705506 h 5795240"/>
              <a:gd name="connsiteX46-15061" fmla="*/ 7213686 w 12641071"/>
              <a:gd name="connsiteY46-15062" fmla="*/ 626984 h 5795240"/>
              <a:gd name="connsiteX47-15063" fmla="*/ 7264545 w 12641071"/>
              <a:gd name="connsiteY47-15064" fmla="*/ 588953 h 5795240"/>
              <a:gd name="connsiteX48-15065" fmla="*/ 7273651 w 12641071"/>
              <a:gd name="connsiteY48-15066" fmla="*/ 584566 h 5795240"/>
              <a:gd name="connsiteX49-15067" fmla="*/ 7314851 w 12641071"/>
              <a:gd name="connsiteY49-15068" fmla="*/ 559537 h 5795240"/>
              <a:gd name="connsiteX50-15069" fmla="*/ 7354131 w 12641071"/>
              <a:gd name="connsiteY50-15070" fmla="*/ 565467 h 5795240"/>
              <a:gd name="connsiteX51-15071" fmla="*/ 7429608 w 12641071"/>
              <a:gd name="connsiteY51-15072" fmla="*/ 586051 h 5795240"/>
              <a:gd name="connsiteX52-15073" fmla="*/ 7429611 w 12641071"/>
              <a:gd name="connsiteY52-15074" fmla="*/ 586050 h 5795240"/>
              <a:gd name="connsiteX53-15075" fmla="*/ 7354132 w 12641071"/>
              <a:gd name="connsiteY53-15076" fmla="*/ 565465 h 5795240"/>
              <a:gd name="connsiteX54-15077" fmla="*/ 7314853 w 12641071"/>
              <a:gd name="connsiteY54-15078" fmla="*/ 559536 h 5795240"/>
              <a:gd name="connsiteX55-15079" fmla="*/ 7314851 w 12641071"/>
              <a:gd name="connsiteY55-15080" fmla="*/ 559537 h 5795240"/>
              <a:gd name="connsiteX56-15081" fmla="*/ 7314849 w 12641071"/>
              <a:gd name="connsiteY56-15082" fmla="*/ 559537 h 5795240"/>
              <a:gd name="connsiteX57-15083" fmla="*/ 7273651 w 12641071"/>
              <a:gd name="connsiteY57-15084" fmla="*/ 584565 h 5795240"/>
              <a:gd name="connsiteX58-15085" fmla="*/ 7264545 w 12641071"/>
              <a:gd name="connsiteY58-15086" fmla="*/ 588952 h 5795240"/>
              <a:gd name="connsiteX59-15087" fmla="*/ 7296407 w 12641071"/>
              <a:gd name="connsiteY59-15088" fmla="*/ 565126 h 5795240"/>
              <a:gd name="connsiteX60-15089" fmla="*/ 7307447 w 12641071"/>
              <a:gd name="connsiteY60-15090" fmla="*/ 558419 h 5795240"/>
              <a:gd name="connsiteX61-15091" fmla="*/ 7307450 w 12641071"/>
              <a:gd name="connsiteY61-15092" fmla="*/ 558419 h 5795240"/>
              <a:gd name="connsiteX62-15093" fmla="*/ 7385004 w 12641071"/>
              <a:gd name="connsiteY62-15094" fmla="*/ 511303 h 5795240"/>
              <a:gd name="connsiteX63-15095" fmla="*/ 7391626 w 12641071"/>
              <a:gd name="connsiteY63-15096" fmla="*/ 508114 h 5795240"/>
              <a:gd name="connsiteX64-15097" fmla="*/ 7391631 w 12641071"/>
              <a:gd name="connsiteY64-15098" fmla="*/ 508110 h 5795240"/>
              <a:gd name="connsiteX65-15099" fmla="*/ 7478934 w 12641071"/>
              <a:gd name="connsiteY65-15100" fmla="*/ 466053 h 5795240"/>
              <a:gd name="connsiteX66-15101" fmla="*/ 7897193 w 12641071"/>
              <a:gd name="connsiteY66-15102" fmla="*/ 381611 h 5795240"/>
              <a:gd name="connsiteX67-15103" fmla="*/ 8788216 w 12641071"/>
              <a:gd name="connsiteY67-15104" fmla="*/ 855364 h 5795240"/>
              <a:gd name="connsiteX68-15105" fmla="*/ 8832362 w 12641071"/>
              <a:gd name="connsiteY68-15106" fmla="*/ 928030 h 5795240"/>
              <a:gd name="connsiteX69-15107" fmla="*/ 8832362 w 12641071"/>
              <a:gd name="connsiteY69-15108" fmla="*/ 928033 h 5795240"/>
              <a:gd name="connsiteX70-15109" fmla="*/ 8842040 w 12641071"/>
              <a:gd name="connsiteY70-15110" fmla="*/ 943961 h 5795240"/>
              <a:gd name="connsiteX71-15111" fmla="*/ 8856144 w 12641071"/>
              <a:gd name="connsiteY71-15112" fmla="*/ 973241 h 5795240"/>
              <a:gd name="connsiteX72-15113" fmla="*/ 8856145 w 12641071"/>
              <a:gd name="connsiteY72-15114" fmla="*/ 973241 h 5795240"/>
              <a:gd name="connsiteX73-15115" fmla="*/ 8878117 w 12641071"/>
              <a:gd name="connsiteY73-15116" fmla="*/ 1018851 h 5795240"/>
              <a:gd name="connsiteX74-15117" fmla="*/ 8877719 w 12641071"/>
              <a:gd name="connsiteY74-15118" fmla="*/ 1018369 h 5795240"/>
              <a:gd name="connsiteX75-15119" fmla="*/ 8853250 w 12641071"/>
              <a:gd name="connsiteY75-15120" fmla="*/ 973288 h 5795240"/>
              <a:gd name="connsiteX76-15121" fmla="*/ 8853249 w 12641071"/>
              <a:gd name="connsiteY76-15122" fmla="*/ 973288 h 5795240"/>
              <a:gd name="connsiteX77-15123" fmla="*/ 8853248 w 12641071"/>
              <a:gd name="connsiteY77-15124" fmla="*/ 973287 h 5795240"/>
              <a:gd name="connsiteX78-15125" fmla="*/ 8849677 w 12641071"/>
              <a:gd name="connsiteY78-15126" fmla="*/ 973341 h 5795240"/>
              <a:gd name="connsiteX79-15127" fmla="*/ 8641543 w 12641071"/>
              <a:gd name="connsiteY79-15128" fmla="*/ 916577 h 5795240"/>
              <a:gd name="connsiteX80-15129" fmla="*/ 8641545 w 12641071"/>
              <a:gd name="connsiteY80-15130" fmla="*/ 916580 h 5795240"/>
              <a:gd name="connsiteX81-15131" fmla="*/ 8849676 w 12641071"/>
              <a:gd name="connsiteY81-15132" fmla="*/ 973343 h 5795240"/>
              <a:gd name="connsiteX82-15133" fmla="*/ 8853248 w 12641071"/>
              <a:gd name="connsiteY82-15134" fmla="*/ 973288 h 5795240"/>
              <a:gd name="connsiteX83-15135" fmla="*/ 8877719 w 12641071"/>
              <a:gd name="connsiteY83-15136" fmla="*/ 1018371 h 5795240"/>
              <a:gd name="connsiteX84-15137" fmla="*/ 8878116 w 12641071"/>
              <a:gd name="connsiteY84-15138" fmla="*/ 1018851 h 5795240"/>
              <a:gd name="connsiteX85-15139" fmla="*/ 8887288 w 12641071"/>
              <a:gd name="connsiteY85-15140" fmla="*/ 1037892 h 5795240"/>
              <a:gd name="connsiteX86-15141" fmla="*/ 8949899 w 12641071"/>
              <a:gd name="connsiteY86-15142" fmla="*/ 1239592 h 5795240"/>
              <a:gd name="connsiteX87-15143" fmla="*/ 8968437 w 12641071"/>
              <a:gd name="connsiteY87-15144" fmla="*/ 1423482 h 5795240"/>
              <a:gd name="connsiteX88-15145" fmla="*/ 8949899 w 12641071"/>
              <a:gd name="connsiteY88-15146" fmla="*/ 1239591 h 5795240"/>
              <a:gd name="connsiteX89-15147" fmla="*/ 8887288 w 12641071"/>
              <a:gd name="connsiteY89-15148" fmla="*/ 1037890 h 5795240"/>
              <a:gd name="connsiteX90-15149" fmla="*/ 8878116 w 12641071"/>
              <a:gd name="connsiteY90-15150" fmla="*/ 1018851 h 5795240"/>
              <a:gd name="connsiteX91-15151" fmla="*/ 8931285 w 12641071"/>
              <a:gd name="connsiteY91-15152" fmla="*/ 1083292 h 5795240"/>
              <a:gd name="connsiteX92-15153" fmla="*/ 9241478 w 12641071"/>
              <a:gd name="connsiteY92-15154" fmla="*/ 1211778 h 5795240"/>
              <a:gd name="connsiteX93-15155" fmla="*/ 9605238 w 12641071"/>
              <a:gd name="connsiteY93-15156" fmla="*/ 1018369 h 5795240"/>
              <a:gd name="connsiteX94-15157" fmla="*/ 9636247 w 12641071"/>
              <a:gd name="connsiteY94-15158" fmla="*/ 961241 h 5795240"/>
              <a:gd name="connsiteX95-15159" fmla="*/ 9641995 w 12641071"/>
              <a:gd name="connsiteY95-15160" fmla="*/ 961152 h 5795240"/>
              <a:gd name="connsiteX96-15161" fmla="*/ 9584939 w 12641071"/>
              <a:gd name="connsiteY96-15162" fmla="*/ 1079594 h 5795240"/>
              <a:gd name="connsiteX97-15163" fmla="*/ 9546257 w 12641071"/>
              <a:gd name="connsiteY97-15164" fmla="*/ 1204206 h 5795240"/>
              <a:gd name="connsiteX98-15165" fmla="*/ 9584939 w 12641071"/>
              <a:gd name="connsiteY98-15166" fmla="*/ 1079596 h 5795240"/>
              <a:gd name="connsiteX99-15167" fmla="*/ 9641995 w 12641071"/>
              <a:gd name="connsiteY99-15168" fmla="*/ 961153 h 5795240"/>
              <a:gd name="connsiteX100-15169" fmla="*/ 9653069 w 12641071"/>
              <a:gd name="connsiteY100-15170" fmla="*/ 960983 h 5795240"/>
              <a:gd name="connsiteX101-15171" fmla="*/ 9801564 w 12641071"/>
              <a:gd name="connsiteY101-15172" fmla="*/ 1196828 h 5795240"/>
              <a:gd name="connsiteX102-15173" fmla="*/ 9801566 w 12641071"/>
              <a:gd name="connsiteY102-15174" fmla="*/ 1196828 h 5795240"/>
              <a:gd name="connsiteX103-15175" fmla="*/ 9653070 w 12641071"/>
              <a:gd name="connsiteY103-15176" fmla="*/ 960982 h 5795240"/>
              <a:gd name="connsiteX104-15177" fmla="*/ 9641996 w 12641071"/>
              <a:gd name="connsiteY104-15178" fmla="*/ 961152 h 5795240"/>
              <a:gd name="connsiteX105-15179" fmla="*/ 9651917 w 12641071"/>
              <a:gd name="connsiteY105-15180" fmla="*/ 940556 h 5795240"/>
              <a:gd name="connsiteX106-15181" fmla="*/ 11050508 w 12641071"/>
              <a:gd name="connsiteY106-15182" fmla="*/ 108150 h 5795240"/>
              <a:gd name="connsiteX107-15183" fmla="*/ 12641071 w 12641071"/>
              <a:gd name="connsiteY107-15184" fmla="*/ 1698711 h 5795240"/>
              <a:gd name="connsiteX108-15185" fmla="*/ 11371062 w 12641071"/>
              <a:gd name="connsiteY108-15186" fmla="*/ 3256960 h 5795240"/>
              <a:gd name="connsiteX109-15187" fmla="*/ 11215953 w 12641071"/>
              <a:gd name="connsiteY109-15188" fmla="*/ 3280632 h 5795240"/>
              <a:gd name="connsiteX110-15189" fmla="*/ 11142318 w 12641071"/>
              <a:gd name="connsiteY110-15190" fmla="*/ 3276914 h 5795240"/>
              <a:gd name="connsiteX111-15191" fmla="*/ 11215952 w 12641071"/>
              <a:gd name="connsiteY111-15192" fmla="*/ 3280632 h 5795240"/>
              <a:gd name="connsiteX112-15193" fmla="*/ 11213133 w 12641071"/>
              <a:gd name="connsiteY112-15194" fmla="*/ 3281062 h 5795240"/>
              <a:gd name="connsiteX113-15195" fmla="*/ 11116921 w 12641071"/>
              <a:gd name="connsiteY113-15196" fmla="*/ 3285921 h 5795240"/>
              <a:gd name="connsiteX114-15197" fmla="*/ 11050507 w 12641071"/>
              <a:gd name="connsiteY114-15198" fmla="*/ 3289274 h 5795240"/>
              <a:gd name="connsiteX115-15199" fmla="*/ 11006292 w 12641071"/>
              <a:gd name="connsiteY115-15200" fmla="*/ 3287041 h 5795240"/>
              <a:gd name="connsiteX116-15201" fmla="*/ 10937101 w 12641071"/>
              <a:gd name="connsiteY116-15202" fmla="*/ 3297601 h 5795240"/>
              <a:gd name="connsiteX117-15203" fmla="*/ 10144740 w 12641071"/>
              <a:gd name="connsiteY117-15204" fmla="*/ 4089962 h 5795240"/>
              <a:gd name="connsiteX118-15205" fmla="*/ 10130374 w 12641071"/>
              <a:gd name="connsiteY118-15206" fmla="*/ 4184101 h 5795240"/>
              <a:gd name="connsiteX119-15207" fmla="*/ 10130375 w 12641071"/>
              <a:gd name="connsiteY119-15208" fmla="*/ 4184103 h 5795240"/>
              <a:gd name="connsiteX120-15209" fmla="*/ 10130656 w 12641071"/>
              <a:gd name="connsiteY120-15210" fmla="*/ 4185950 h 5795240"/>
              <a:gd name="connsiteX121-15211" fmla="*/ 10138194 w 12641071"/>
              <a:gd name="connsiteY121-15212" fmla="*/ 4335228 h 5795240"/>
              <a:gd name="connsiteX122-15213" fmla="*/ 10137710 w 12641071"/>
              <a:gd name="connsiteY122-15214" fmla="*/ 4344822 h 5795240"/>
              <a:gd name="connsiteX123-15215" fmla="*/ 10133555 w 12641071"/>
              <a:gd name="connsiteY123-15216" fmla="*/ 4427096 h 5795240"/>
              <a:gd name="connsiteX124-15217" fmla="*/ 10129312 w 12641071"/>
              <a:gd name="connsiteY124-15218" fmla="*/ 4399289 h 5795240"/>
              <a:gd name="connsiteX125-15219" fmla="*/ 10126797 w 12641071"/>
              <a:gd name="connsiteY125-15220" fmla="*/ 4349498 h 5795240"/>
              <a:gd name="connsiteX126-15221" fmla="*/ 10126796 w 12641071"/>
              <a:gd name="connsiteY126-15222" fmla="*/ 4349498 h 5795240"/>
              <a:gd name="connsiteX127-15223" fmla="*/ 10129311 w 12641071"/>
              <a:gd name="connsiteY127-15224" fmla="*/ 4399289 h 5795240"/>
              <a:gd name="connsiteX128-15225" fmla="*/ 10133554 w 12641071"/>
              <a:gd name="connsiteY128-15226" fmla="*/ 4427096 h 5795240"/>
              <a:gd name="connsiteX129-15227" fmla="*/ 10130656 w 12641071"/>
              <a:gd name="connsiteY129-15228" fmla="*/ 4484506 h 5795240"/>
              <a:gd name="connsiteX130-15229" fmla="*/ 8678182 w 12641071"/>
              <a:gd name="connsiteY130-15230" fmla="*/ 5795240 h 5795240"/>
              <a:gd name="connsiteX131-15231" fmla="*/ 7467518 w 12641071"/>
              <a:gd name="connsiteY131-15232" fmla="*/ 5151535 h 5795240"/>
              <a:gd name="connsiteX132-15233" fmla="*/ 7419945 w 12641071"/>
              <a:gd name="connsiteY132-15234" fmla="*/ 5073228 h 5795240"/>
              <a:gd name="connsiteX133-15235" fmla="*/ 7394386 w 12641071"/>
              <a:gd name="connsiteY133-15236" fmla="*/ 5031156 h 5795240"/>
              <a:gd name="connsiteX134-15237" fmla="*/ 7367299 w 12641071"/>
              <a:gd name="connsiteY134-15238" fmla="*/ 4974928 h 5795240"/>
              <a:gd name="connsiteX135-15239" fmla="*/ 7332905 w 12641071"/>
              <a:gd name="connsiteY135-15240" fmla="*/ 4903531 h 5795240"/>
              <a:gd name="connsiteX136-15241" fmla="*/ 7320958 w 12641071"/>
              <a:gd name="connsiteY136-15242" fmla="*/ 4870887 h 5795240"/>
              <a:gd name="connsiteX137-15243" fmla="*/ 7322174 w 12641071"/>
              <a:gd name="connsiteY137-15244" fmla="*/ 4872361 h 5795240"/>
              <a:gd name="connsiteX138-15245" fmla="*/ 7362630 w 12641071"/>
              <a:gd name="connsiteY138-15246" fmla="*/ 4938954 h 5795240"/>
              <a:gd name="connsiteX139-15247" fmla="*/ 7380779 w 12641071"/>
              <a:gd name="connsiteY139-15248" fmla="*/ 4976628 h 5795240"/>
              <a:gd name="connsiteX140-15249" fmla="*/ 7391210 w 12641071"/>
              <a:gd name="connsiteY140-15250" fmla="*/ 4977944 h 5795240"/>
              <a:gd name="connsiteX141-15251" fmla="*/ 7380780 w 12641071"/>
              <a:gd name="connsiteY141-15252" fmla="*/ 4976628 h 5795240"/>
              <a:gd name="connsiteX142-15253" fmla="*/ 7362631 w 12641071"/>
              <a:gd name="connsiteY142-15254" fmla="*/ 4938954 h 5795240"/>
              <a:gd name="connsiteX143-15255" fmla="*/ 7322175 w 12641071"/>
              <a:gd name="connsiteY143-15256" fmla="*/ 4872361 h 5795240"/>
              <a:gd name="connsiteX144-15257" fmla="*/ 7320959 w 12641071"/>
              <a:gd name="connsiteY144-15258" fmla="*/ 4870887 h 5795240"/>
              <a:gd name="connsiteX145-15259" fmla="*/ 7283811 w 12641071"/>
              <a:gd name="connsiteY145-15260" fmla="*/ 4769391 h 5795240"/>
              <a:gd name="connsiteX146-15261" fmla="*/ 7272112 w 12641071"/>
              <a:gd name="connsiteY146-15262" fmla="*/ 4718630 h 5795240"/>
              <a:gd name="connsiteX147-15263" fmla="*/ 7272111 w 12641071"/>
              <a:gd name="connsiteY147-15264" fmla="*/ 4718630 h 5795240"/>
              <a:gd name="connsiteX148-15265" fmla="*/ 7283810 w 12641071"/>
              <a:gd name="connsiteY148-15266" fmla="*/ 4769391 h 5795240"/>
              <a:gd name="connsiteX149-15267" fmla="*/ 7320958 w 12641071"/>
              <a:gd name="connsiteY149-15268" fmla="*/ 4870887 h 5795240"/>
              <a:gd name="connsiteX150-15269" fmla="*/ 7223551 w 12641071"/>
              <a:gd name="connsiteY150-15270" fmla="*/ 4752829 h 5795240"/>
              <a:gd name="connsiteX151-15271" fmla="*/ 6652445 w 12641071"/>
              <a:gd name="connsiteY151-15272" fmla="*/ 4516269 h 5795240"/>
              <a:gd name="connsiteX152-15273" fmla="*/ 6200873 w 12641071"/>
              <a:gd name="connsiteY152-15274" fmla="*/ 4654206 h 5795240"/>
              <a:gd name="connsiteX153-15275" fmla="*/ 6088813 w 12641071"/>
              <a:gd name="connsiteY153-15276" fmla="*/ 4746663 h 5795240"/>
              <a:gd name="connsiteX154-15277" fmla="*/ 6043019 w 12641071"/>
              <a:gd name="connsiteY154-15278" fmla="*/ 4807902 h 5795240"/>
              <a:gd name="connsiteX155-15279" fmla="*/ 6043021 w 12641071"/>
              <a:gd name="connsiteY155-15280" fmla="*/ 4807902 h 5795240"/>
              <a:gd name="connsiteX156-15281" fmla="*/ 6023271 w 12641071"/>
              <a:gd name="connsiteY156-15282" fmla="*/ 4834312 h 5795240"/>
              <a:gd name="connsiteX157-15283" fmla="*/ 5970678 w 12641071"/>
              <a:gd name="connsiteY157-15284" fmla="*/ 4892181 h 5795240"/>
              <a:gd name="connsiteX158-15285" fmla="*/ 5982717 w 12641071"/>
              <a:gd name="connsiteY158-15286" fmla="*/ 4872361 h 5795240"/>
              <a:gd name="connsiteX159-15287" fmla="*/ 5970675 w 12641071"/>
              <a:gd name="connsiteY159-15288" fmla="*/ 4892181 h 5795240"/>
              <a:gd name="connsiteX160-15289" fmla="*/ 5935320 w 12641071"/>
              <a:gd name="connsiteY160-15290" fmla="*/ 4931081 h 5795240"/>
              <a:gd name="connsiteX161-15291" fmla="*/ 4971763 w 12641071"/>
              <a:gd name="connsiteY161-15292" fmla="*/ 5330200 h 5795240"/>
              <a:gd name="connsiteX162-15293" fmla="*/ 3716172 w 12641071"/>
              <a:gd name="connsiteY162-15294" fmla="*/ 4497938 h 5795240"/>
              <a:gd name="connsiteX163-15295" fmla="*/ 3710773 w 12641071"/>
              <a:gd name="connsiteY163-15296" fmla="*/ 4483182 h 5795240"/>
              <a:gd name="connsiteX164-15297" fmla="*/ 3710773 w 12641071"/>
              <a:gd name="connsiteY164-15298" fmla="*/ 4483181 h 5795240"/>
              <a:gd name="connsiteX165-15299" fmla="*/ 3674984 w 12641071"/>
              <a:gd name="connsiteY165-15300" fmla="*/ 4385402 h 5795240"/>
              <a:gd name="connsiteX166-15301" fmla="*/ 3670349 w 12641071"/>
              <a:gd name="connsiteY166-15302" fmla="*/ 4372742 h 5795240"/>
              <a:gd name="connsiteX167-15303" fmla="*/ 3659438 w 12641071"/>
              <a:gd name="connsiteY167-15304" fmla="*/ 4330309 h 5795240"/>
              <a:gd name="connsiteX168-15305" fmla="*/ 3672084 w 12641071"/>
              <a:gd name="connsiteY168-15306" fmla="*/ 4353606 h 5795240"/>
              <a:gd name="connsiteX169-15307" fmla="*/ 3659440 w 12641071"/>
              <a:gd name="connsiteY169-15308" fmla="*/ 4330309 h 5795240"/>
              <a:gd name="connsiteX170-15309" fmla="*/ 3613217 w 12641071"/>
              <a:gd name="connsiteY170-15310" fmla="*/ 4245153 h 5795240"/>
              <a:gd name="connsiteX171-15311" fmla="*/ 3083792 w 12641071"/>
              <a:gd name="connsiteY171-15312" fmla="*/ 3963660 h 5795240"/>
              <a:gd name="connsiteX172-15313" fmla="*/ 2835272 w 12641071"/>
              <a:gd name="connsiteY172-15314" fmla="*/ 4013833 h 5795240"/>
              <a:gd name="connsiteX173-15315" fmla="*/ 2820214 w 12641071"/>
              <a:gd name="connsiteY173-15316" fmla="*/ 4022007 h 5795240"/>
              <a:gd name="connsiteX174-15317" fmla="*/ 2820212 w 12641071"/>
              <a:gd name="connsiteY174-15318" fmla="*/ 4022008 h 5795240"/>
              <a:gd name="connsiteX175-15319" fmla="*/ 2820206 w 12641071"/>
              <a:gd name="connsiteY175-15320" fmla="*/ 4022011 h 5795240"/>
              <a:gd name="connsiteX176-15321" fmla="*/ 2813481 w 12641071"/>
              <a:gd name="connsiteY176-15322" fmla="*/ 4027041 h 5795240"/>
              <a:gd name="connsiteX177-15323" fmla="*/ 2762875 w 12641071"/>
              <a:gd name="connsiteY177-15324" fmla="*/ 4057784 h 5795240"/>
              <a:gd name="connsiteX178-15325" fmla="*/ 2762878 w 12641071"/>
              <a:gd name="connsiteY178-15326" fmla="*/ 4057784 h 5795240"/>
              <a:gd name="connsiteX179-15327" fmla="*/ 2694694 w 12641071"/>
              <a:gd name="connsiteY179-15328" fmla="*/ 4099208 h 5795240"/>
              <a:gd name="connsiteX180-15329" fmla="*/ 2726822 w 12641071"/>
              <a:gd name="connsiteY180-15330" fmla="*/ 4072700 h 5795240"/>
              <a:gd name="connsiteX181-15331" fmla="*/ 2757719 w 12641071"/>
              <a:gd name="connsiteY181-15332" fmla="*/ 4055929 h 5795240"/>
              <a:gd name="connsiteX182-15333" fmla="*/ 2757718 w 12641071"/>
              <a:gd name="connsiteY182-15334" fmla="*/ 4055928 h 5795240"/>
              <a:gd name="connsiteX183-15335" fmla="*/ 2726820 w 12641071"/>
              <a:gd name="connsiteY183-15336" fmla="*/ 4072700 h 5795240"/>
              <a:gd name="connsiteX184-15337" fmla="*/ 2694692 w 12641071"/>
              <a:gd name="connsiteY184-15338" fmla="*/ 4099208 h 5795240"/>
              <a:gd name="connsiteX185-15339" fmla="*/ 2664698 w 12641071"/>
              <a:gd name="connsiteY185-15340" fmla="*/ 4117431 h 5795240"/>
              <a:gd name="connsiteX186-15341" fmla="*/ 1804544 w 12641071"/>
              <a:gd name="connsiteY186-15342" fmla="*/ 4335229 h 5795240"/>
              <a:gd name="connsiteX187-15343" fmla="*/ 0 w 12641071"/>
              <a:gd name="connsiteY187-15344" fmla="*/ 2530685 h 5795240"/>
              <a:gd name="connsiteX188-15345" fmla="*/ 1804544 w 12641071"/>
              <a:gd name="connsiteY188-15346" fmla="*/ 726143 h 5795240"/>
              <a:gd name="connsiteX189-15347" fmla="*/ 3080549 w 12641071"/>
              <a:gd name="connsiteY189-15348" fmla="*/ 1254682 h 5795240"/>
              <a:gd name="connsiteX190-15349" fmla="*/ 3268676 w 12641071"/>
              <a:gd name="connsiteY190-15350" fmla="*/ 1461167 h 5795240"/>
              <a:gd name="connsiteX191-15351" fmla="*/ 3565826 w 12641071"/>
              <a:gd name="connsiteY191-15352" fmla="*/ 1551935 h 5795240"/>
              <a:gd name="connsiteX192-15353" fmla="*/ 4086504 w 12641071"/>
              <a:gd name="connsiteY192-15354" fmla="*/ 1127574 h 5795240"/>
              <a:gd name="connsiteX193-15355" fmla="*/ 4103078 w 12641071"/>
              <a:gd name="connsiteY193-15356" fmla="*/ 1004204 h 5795240"/>
              <a:gd name="connsiteX194-15357" fmla="*/ 5215874 w 12641071"/>
              <a:gd name="connsiteY194-15358" fmla="*/ 0 h 5795240"/>
              <a:gd name="connsiteX0-15359" fmla="*/ 5964869 w 12641071"/>
              <a:gd name="connsiteY0-15360" fmla="*/ 4795171 h 5795240"/>
              <a:gd name="connsiteX1-15361" fmla="*/ 6019264 w 12641071"/>
              <a:gd name="connsiteY1-15362" fmla="*/ 4804905 h 5795240"/>
              <a:gd name="connsiteX2-15363" fmla="*/ 6036570 w 12641071"/>
              <a:gd name="connsiteY2-15364" fmla="*/ 4807089 h 5795240"/>
              <a:gd name="connsiteX3-15365" fmla="*/ 6019265 w 12641071"/>
              <a:gd name="connsiteY3-15366" fmla="*/ 4804905 h 5795240"/>
              <a:gd name="connsiteX4-15367" fmla="*/ 5964869 w 12641071"/>
              <a:gd name="connsiteY4-15368" fmla="*/ 4795171 h 5795240"/>
              <a:gd name="connsiteX5-15369" fmla="*/ 3682364 w 12641071"/>
              <a:gd name="connsiteY5-15370" fmla="*/ 4386723 h 5795240"/>
              <a:gd name="connsiteX6-15371" fmla="*/ 3772428 w 12641071"/>
              <a:gd name="connsiteY6-15372" fmla="*/ 4402840 h 5795240"/>
              <a:gd name="connsiteX7-15373" fmla="*/ 3772428 w 12641071"/>
              <a:gd name="connsiteY7-15374" fmla="*/ 4402840 h 5795240"/>
              <a:gd name="connsiteX8-15375" fmla="*/ 3682364 w 12641071"/>
              <a:gd name="connsiteY8-15376" fmla="*/ 4386723 h 5795240"/>
              <a:gd name="connsiteX9-15377" fmla="*/ 6034389 w 12641071"/>
              <a:gd name="connsiteY9-15378" fmla="*/ 371047 h 5795240"/>
              <a:gd name="connsiteX10-15379" fmla="*/ 5912002 w 12641071"/>
              <a:gd name="connsiteY10-15380" fmla="*/ 413650 h 5795240"/>
              <a:gd name="connsiteX11-15381" fmla="*/ 5912002 w 12641071"/>
              <a:gd name="connsiteY11-15382" fmla="*/ 413650 h 5795240"/>
              <a:gd name="connsiteX12-15383" fmla="*/ 6034389 w 12641071"/>
              <a:gd name="connsiteY12-15384" fmla="*/ 371047 h 5795240"/>
              <a:gd name="connsiteX13-15385" fmla="*/ 5215874 w 12641071"/>
              <a:gd name="connsiteY13-15386" fmla="*/ 0 h 5795240"/>
              <a:gd name="connsiteX14-15387" fmla="*/ 5927386 w 12641071"/>
              <a:gd name="connsiteY14-15388" fmla="*/ 255427 h 5795240"/>
              <a:gd name="connsiteX15-15389" fmla="*/ 5974443 w 12641071"/>
              <a:gd name="connsiteY15-15390" fmla="*/ 298195 h 5795240"/>
              <a:gd name="connsiteX16-15391" fmla="*/ 5974448 w 12641071"/>
              <a:gd name="connsiteY16-15392" fmla="*/ 298200 h 5795240"/>
              <a:gd name="connsiteX17-15393" fmla="*/ 6006819 w 12641071"/>
              <a:gd name="connsiteY17-15394" fmla="*/ 327622 h 5795240"/>
              <a:gd name="connsiteX18-15395" fmla="*/ 6043427 w 12641071"/>
              <a:gd name="connsiteY18-15396" fmla="*/ 367901 h 5795240"/>
              <a:gd name="connsiteX19-15397" fmla="*/ 6043429 w 12641071"/>
              <a:gd name="connsiteY19-15398" fmla="*/ 367901 h 5795240"/>
              <a:gd name="connsiteX20-15399" fmla="*/ 6079014 w 12641071"/>
              <a:gd name="connsiteY20-15400" fmla="*/ 407056 h 5795240"/>
              <a:gd name="connsiteX21-15401" fmla="*/ 6105193 w 12641071"/>
              <a:gd name="connsiteY21-15402" fmla="*/ 442067 h 5795240"/>
              <a:gd name="connsiteX22-15403" fmla="*/ 6069206 w 12641071"/>
              <a:gd name="connsiteY22-15404" fmla="*/ 409359 h 5795240"/>
              <a:gd name="connsiteX23-15405" fmla="*/ 6105193 w 12641071"/>
              <a:gd name="connsiteY23-15406" fmla="*/ 442069 h 5795240"/>
              <a:gd name="connsiteX24-15407" fmla="*/ 6143408 w 12641071"/>
              <a:gd name="connsiteY24-15408" fmla="*/ 493169 h 5795240"/>
              <a:gd name="connsiteX25-15409" fmla="*/ 6143427 w 12641071"/>
              <a:gd name="connsiteY25-15410" fmla="*/ 493200 h 5795240"/>
              <a:gd name="connsiteX26-15411" fmla="*/ 6215965 w 12641071"/>
              <a:gd name="connsiteY26-15412" fmla="*/ 619406 h 5795240"/>
              <a:gd name="connsiteX27-15413" fmla="*/ 6234035 w 12641071"/>
              <a:gd name="connsiteY27-15414" fmla="*/ 658746 h 5795240"/>
              <a:gd name="connsiteX28-15415" fmla="*/ 6256852 w 12641071"/>
              <a:gd name="connsiteY28-15416" fmla="*/ 708420 h 5795240"/>
              <a:gd name="connsiteX29-15417" fmla="*/ 6234035 w 12641071"/>
              <a:gd name="connsiteY29-15418" fmla="*/ 658746 h 5795240"/>
              <a:gd name="connsiteX30-15419" fmla="*/ 6224136 w 12641071"/>
              <a:gd name="connsiteY30-15420" fmla="*/ 633624 h 5795240"/>
              <a:gd name="connsiteX31-15421" fmla="*/ 6215965 w 12641071"/>
              <a:gd name="connsiteY31-15422" fmla="*/ 619406 h 5795240"/>
              <a:gd name="connsiteX32-15423" fmla="*/ 6205824 w 12641071"/>
              <a:gd name="connsiteY32-15424" fmla="*/ 597325 h 5795240"/>
              <a:gd name="connsiteX33-15425" fmla="*/ 6143427 w 12641071"/>
              <a:gd name="connsiteY33-15426" fmla="*/ 493200 h 5795240"/>
              <a:gd name="connsiteX34-15427" fmla="*/ 6143408 w 12641071"/>
              <a:gd name="connsiteY34-15428" fmla="*/ 493167 h 5795240"/>
              <a:gd name="connsiteX35-15429" fmla="*/ 6105193 w 12641071"/>
              <a:gd name="connsiteY35-15430" fmla="*/ 442067 h 5795240"/>
              <a:gd name="connsiteX36-15431" fmla="*/ 6141460 w 12641071"/>
              <a:gd name="connsiteY36-15432" fmla="*/ 475027 h 5795240"/>
              <a:gd name="connsiteX37-15433" fmla="*/ 6788665 w 12641071"/>
              <a:gd name="connsiteY37-15434" fmla="*/ 707369 h 5795240"/>
              <a:gd name="connsiteX38-15435" fmla="*/ 7184710 w 12641071"/>
              <a:gd name="connsiteY38-15436" fmla="*/ 627411 h 5795240"/>
              <a:gd name="connsiteX39-15437" fmla="*/ 7264545 w 12641071"/>
              <a:gd name="connsiteY39-15438" fmla="*/ 588952 h 5795240"/>
              <a:gd name="connsiteX40-15439" fmla="*/ 7213686 w 12641071"/>
              <a:gd name="connsiteY40-15440" fmla="*/ 626983 h 5795240"/>
              <a:gd name="connsiteX41-15441" fmla="*/ 7128319 w 12641071"/>
              <a:gd name="connsiteY41-15442" fmla="*/ 705504 h 5795240"/>
              <a:gd name="connsiteX42-15443" fmla="*/ 7083110 w 12641071"/>
              <a:gd name="connsiteY42-15444" fmla="*/ 757072 h 5795240"/>
              <a:gd name="connsiteX43-15445" fmla="*/ 7083111 w 12641071"/>
              <a:gd name="connsiteY43-15446" fmla="*/ 757072 h 5795240"/>
              <a:gd name="connsiteX44-15447" fmla="*/ 7128319 w 12641071"/>
              <a:gd name="connsiteY44-15448" fmla="*/ 705506 h 5795240"/>
              <a:gd name="connsiteX45-15449" fmla="*/ 7213686 w 12641071"/>
              <a:gd name="connsiteY45-15450" fmla="*/ 626984 h 5795240"/>
              <a:gd name="connsiteX46-15451" fmla="*/ 7264545 w 12641071"/>
              <a:gd name="connsiteY46-15452" fmla="*/ 588953 h 5795240"/>
              <a:gd name="connsiteX47-15453" fmla="*/ 7273651 w 12641071"/>
              <a:gd name="connsiteY47-15454" fmla="*/ 584566 h 5795240"/>
              <a:gd name="connsiteX48-15455" fmla="*/ 7314851 w 12641071"/>
              <a:gd name="connsiteY48-15456" fmla="*/ 559537 h 5795240"/>
              <a:gd name="connsiteX49-15457" fmla="*/ 7354131 w 12641071"/>
              <a:gd name="connsiteY49-15458" fmla="*/ 565467 h 5795240"/>
              <a:gd name="connsiteX50-15459" fmla="*/ 7429608 w 12641071"/>
              <a:gd name="connsiteY50-15460" fmla="*/ 586051 h 5795240"/>
              <a:gd name="connsiteX51-15461" fmla="*/ 7429611 w 12641071"/>
              <a:gd name="connsiteY51-15462" fmla="*/ 586050 h 5795240"/>
              <a:gd name="connsiteX52-15463" fmla="*/ 7354132 w 12641071"/>
              <a:gd name="connsiteY52-15464" fmla="*/ 565465 h 5795240"/>
              <a:gd name="connsiteX53-15465" fmla="*/ 7314853 w 12641071"/>
              <a:gd name="connsiteY53-15466" fmla="*/ 559536 h 5795240"/>
              <a:gd name="connsiteX54-15467" fmla="*/ 7314851 w 12641071"/>
              <a:gd name="connsiteY54-15468" fmla="*/ 559537 h 5795240"/>
              <a:gd name="connsiteX55-15469" fmla="*/ 7314849 w 12641071"/>
              <a:gd name="connsiteY55-15470" fmla="*/ 559537 h 5795240"/>
              <a:gd name="connsiteX56-15471" fmla="*/ 7273651 w 12641071"/>
              <a:gd name="connsiteY56-15472" fmla="*/ 584565 h 5795240"/>
              <a:gd name="connsiteX57-15473" fmla="*/ 7264545 w 12641071"/>
              <a:gd name="connsiteY57-15474" fmla="*/ 588952 h 5795240"/>
              <a:gd name="connsiteX58-15475" fmla="*/ 7296407 w 12641071"/>
              <a:gd name="connsiteY58-15476" fmla="*/ 565126 h 5795240"/>
              <a:gd name="connsiteX59-15477" fmla="*/ 7307447 w 12641071"/>
              <a:gd name="connsiteY59-15478" fmla="*/ 558419 h 5795240"/>
              <a:gd name="connsiteX60-15479" fmla="*/ 7307450 w 12641071"/>
              <a:gd name="connsiteY60-15480" fmla="*/ 558419 h 5795240"/>
              <a:gd name="connsiteX61-15481" fmla="*/ 7385004 w 12641071"/>
              <a:gd name="connsiteY61-15482" fmla="*/ 511303 h 5795240"/>
              <a:gd name="connsiteX62-15483" fmla="*/ 7391626 w 12641071"/>
              <a:gd name="connsiteY62-15484" fmla="*/ 508114 h 5795240"/>
              <a:gd name="connsiteX63-15485" fmla="*/ 7391631 w 12641071"/>
              <a:gd name="connsiteY63-15486" fmla="*/ 508110 h 5795240"/>
              <a:gd name="connsiteX64-15487" fmla="*/ 7478934 w 12641071"/>
              <a:gd name="connsiteY64-15488" fmla="*/ 466053 h 5795240"/>
              <a:gd name="connsiteX65-15489" fmla="*/ 7897193 w 12641071"/>
              <a:gd name="connsiteY65-15490" fmla="*/ 381611 h 5795240"/>
              <a:gd name="connsiteX66-15491" fmla="*/ 8788216 w 12641071"/>
              <a:gd name="connsiteY66-15492" fmla="*/ 855364 h 5795240"/>
              <a:gd name="connsiteX67-15493" fmla="*/ 8832362 w 12641071"/>
              <a:gd name="connsiteY67-15494" fmla="*/ 928030 h 5795240"/>
              <a:gd name="connsiteX68-15495" fmla="*/ 8832362 w 12641071"/>
              <a:gd name="connsiteY68-15496" fmla="*/ 928033 h 5795240"/>
              <a:gd name="connsiteX69-15497" fmla="*/ 8842040 w 12641071"/>
              <a:gd name="connsiteY69-15498" fmla="*/ 943961 h 5795240"/>
              <a:gd name="connsiteX70-15499" fmla="*/ 8856144 w 12641071"/>
              <a:gd name="connsiteY70-15500" fmla="*/ 973241 h 5795240"/>
              <a:gd name="connsiteX71-15501" fmla="*/ 8856145 w 12641071"/>
              <a:gd name="connsiteY71-15502" fmla="*/ 973241 h 5795240"/>
              <a:gd name="connsiteX72-15503" fmla="*/ 8878117 w 12641071"/>
              <a:gd name="connsiteY72-15504" fmla="*/ 1018851 h 5795240"/>
              <a:gd name="connsiteX73-15505" fmla="*/ 8877719 w 12641071"/>
              <a:gd name="connsiteY73-15506" fmla="*/ 1018369 h 5795240"/>
              <a:gd name="connsiteX74-15507" fmla="*/ 8853250 w 12641071"/>
              <a:gd name="connsiteY74-15508" fmla="*/ 973288 h 5795240"/>
              <a:gd name="connsiteX75-15509" fmla="*/ 8853249 w 12641071"/>
              <a:gd name="connsiteY75-15510" fmla="*/ 973288 h 5795240"/>
              <a:gd name="connsiteX76-15511" fmla="*/ 8853248 w 12641071"/>
              <a:gd name="connsiteY76-15512" fmla="*/ 973287 h 5795240"/>
              <a:gd name="connsiteX77-15513" fmla="*/ 8849677 w 12641071"/>
              <a:gd name="connsiteY77-15514" fmla="*/ 973341 h 5795240"/>
              <a:gd name="connsiteX78-15515" fmla="*/ 8641543 w 12641071"/>
              <a:gd name="connsiteY78-15516" fmla="*/ 916577 h 5795240"/>
              <a:gd name="connsiteX79-15517" fmla="*/ 8641545 w 12641071"/>
              <a:gd name="connsiteY79-15518" fmla="*/ 916580 h 5795240"/>
              <a:gd name="connsiteX80-15519" fmla="*/ 8849676 w 12641071"/>
              <a:gd name="connsiteY80-15520" fmla="*/ 973343 h 5795240"/>
              <a:gd name="connsiteX81-15521" fmla="*/ 8853248 w 12641071"/>
              <a:gd name="connsiteY81-15522" fmla="*/ 973288 h 5795240"/>
              <a:gd name="connsiteX82-15523" fmla="*/ 8877719 w 12641071"/>
              <a:gd name="connsiteY82-15524" fmla="*/ 1018371 h 5795240"/>
              <a:gd name="connsiteX83-15525" fmla="*/ 8878116 w 12641071"/>
              <a:gd name="connsiteY83-15526" fmla="*/ 1018851 h 5795240"/>
              <a:gd name="connsiteX84-15527" fmla="*/ 8887288 w 12641071"/>
              <a:gd name="connsiteY84-15528" fmla="*/ 1037892 h 5795240"/>
              <a:gd name="connsiteX85-15529" fmla="*/ 8949899 w 12641071"/>
              <a:gd name="connsiteY85-15530" fmla="*/ 1239592 h 5795240"/>
              <a:gd name="connsiteX86-15531" fmla="*/ 8968437 w 12641071"/>
              <a:gd name="connsiteY86-15532" fmla="*/ 1423482 h 5795240"/>
              <a:gd name="connsiteX87-15533" fmla="*/ 8949899 w 12641071"/>
              <a:gd name="connsiteY87-15534" fmla="*/ 1239591 h 5795240"/>
              <a:gd name="connsiteX88-15535" fmla="*/ 8887288 w 12641071"/>
              <a:gd name="connsiteY88-15536" fmla="*/ 1037890 h 5795240"/>
              <a:gd name="connsiteX89-15537" fmla="*/ 8878116 w 12641071"/>
              <a:gd name="connsiteY89-15538" fmla="*/ 1018851 h 5795240"/>
              <a:gd name="connsiteX90-15539" fmla="*/ 8931285 w 12641071"/>
              <a:gd name="connsiteY90-15540" fmla="*/ 1083292 h 5795240"/>
              <a:gd name="connsiteX91-15541" fmla="*/ 9241478 w 12641071"/>
              <a:gd name="connsiteY91-15542" fmla="*/ 1211778 h 5795240"/>
              <a:gd name="connsiteX92-15543" fmla="*/ 9605238 w 12641071"/>
              <a:gd name="connsiteY92-15544" fmla="*/ 1018369 h 5795240"/>
              <a:gd name="connsiteX93-15545" fmla="*/ 9636247 w 12641071"/>
              <a:gd name="connsiteY93-15546" fmla="*/ 961241 h 5795240"/>
              <a:gd name="connsiteX94-15547" fmla="*/ 9641995 w 12641071"/>
              <a:gd name="connsiteY94-15548" fmla="*/ 961152 h 5795240"/>
              <a:gd name="connsiteX95-15549" fmla="*/ 9584939 w 12641071"/>
              <a:gd name="connsiteY95-15550" fmla="*/ 1079594 h 5795240"/>
              <a:gd name="connsiteX96-15551" fmla="*/ 9546257 w 12641071"/>
              <a:gd name="connsiteY96-15552" fmla="*/ 1204206 h 5795240"/>
              <a:gd name="connsiteX97-15553" fmla="*/ 9584939 w 12641071"/>
              <a:gd name="connsiteY97-15554" fmla="*/ 1079596 h 5795240"/>
              <a:gd name="connsiteX98-15555" fmla="*/ 9641995 w 12641071"/>
              <a:gd name="connsiteY98-15556" fmla="*/ 961153 h 5795240"/>
              <a:gd name="connsiteX99-15557" fmla="*/ 9653069 w 12641071"/>
              <a:gd name="connsiteY99-15558" fmla="*/ 960983 h 5795240"/>
              <a:gd name="connsiteX100-15559" fmla="*/ 9801564 w 12641071"/>
              <a:gd name="connsiteY100-15560" fmla="*/ 1196828 h 5795240"/>
              <a:gd name="connsiteX101-15561" fmla="*/ 9801566 w 12641071"/>
              <a:gd name="connsiteY101-15562" fmla="*/ 1196828 h 5795240"/>
              <a:gd name="connsiteX102-15563" fmla="*/ 9653070 w 12641071"/>
              <a:gd name="connsiteY102-15564" fmla="*/ 960982 h 5795240"/>
              <a:gd name="connsiteX103-15565" fmla="*/ 9641996 w 12641071"/>
              <a:gd name="connsiteY103-15566" fmla="*/ 961152 h 5795240"/>
              <a:gd name="connsiteX104-15567" fmla="*/ 9651917 w 12641071"/>
              <a:gd name="connsiteY104-15568" fmla="*/ 940556 h 5795240"/>
              <a:gd name="connsiteX105-15569" fmla="*/ 11050508 w 12641071"/>
              <a:gd name="connsiteY105-15570" fmla="*/ 108150 h 5795240"/>
              <a:gd name="connsiteX106-15571" fmla="*/ 12641071 w 12641071"/>
              <a:gd name="connsiteY106-15572" fmla="*/ 1698711 h 5795240"/>
              <a:gd name="connsiteX107-15573" fmla="*/ 11371062 w 12641071"/>
              <a:gd name="connsiteY107-15574" fmla="*/ 3256960 h 5795240"/>
              <a:gd name="connsiteX108-15575" fmla="*/ 11215953 w 12641071"/>
              <a:gd name="connsiteY108-15576" fmla="*/ 3280632 h 5795240"/>
              <a:gd name="connsiteX109-15577" fmla="*/ 11142318 w 12641071"/>
              <a:gd name="connsiteY109-15578" fmla="*/ 3276914 h 5795240"/>
              <a:gd name="connsiteX110-15579" fmla="*/ 11215952 w 12641071"/>
              <a:gd name="connsiteY110-15580" fmla="*/ 3280632 h 5795240"/>
              <a:gd name="connsiteX111-15581" fmla="*/ 11213133 w 12641071"/>
              <a:gd name="connsiteY111-15582" fmla="*/ 3281062 h 5795240"/>
              <a:gd name="connsiteX112-15583" fmla="*/ 11116921 w 12641071"/>
              <a:gd name="connsiteY112-15584" fmla="*/ 3285921 h 5795240"/>
              <a:gd name="connsiteX113-15585" fmla="*/ 11050507 w 12641071"/>
              <a:gd name="connsiteY113-15586" fmla="*/ 3289274 h 5795240"/>
              <a:gd name="connsiteX114-15587" fmla="*/ 11006292 w 12641071"/>
              <a:gd name="connsiteY114-15588" fmla="*/ 3287041 h 5795240"/>
              <a:gd name="connsiteX115-15589" fmla="*/ 10937101 w 12641071"/>
              <a:gd name="connsiteY115-15590" fmla="*/ 3297601 h 5795240"/>
              <a:gd name="connsiteX116-15591" fmla="*/ 10144740 w 12641071"/>
              <a:gd name="connsiteY116-15592" fmla="*/ 4089962 h 5795240"/>
              <a:gd name="connsiteX117-15593" fmla="*/ 10130374 w 12641071"/>
              <a:gd name="connsiteY117-15594" fmla="*/ 4184101 h 5795240"/>
              <a:gd name="connsiteX118-15595" fmla="*/ 10130375 w 12641071"/>
              <a:gd name="connsiteY118-15596" fmla="*/ 4184103 h 5795240"/>
              <a:gd name="connsiteX119-15597" fmla="*/ 10130656 w 12641071"/>
              <a:gd name="connsiteY119-15598" fmla="*/ 4185950 h 5795240"/>
              <a:gd name="connsiteX120-15599" fmla="*/ 10138194 w 12641071"/>
              <a:gd name="connsiteY120-15600" fmla="*/ 4335228 h 5795240"/>
              <a:gd name="connsiteX121-15601" fmla="*/ 10137710 w 12641071"/>
              <a:gd name="connsiteY121-15602" fmla="*/ 4344822 h 5795240"/>
              <a:gd name="connsiteX122-15603" fmla="*/ 10133555 w 12641071"/>
              <a:gd name="connsiteY122-15604" fmla="*/ 4427096 h 5795240"/>
              <a:gd name="connsiteX123-15605" fmla="*/ 10129312 w 12641071"/>
              <a:gd name="connsiteY123-15606" fmla="*/ 4399289 h 5795240"/>
              <a:gd name="connsiteX124-15607" fmla="*/ 10126797 w 12641071"/>
              <a:gd name="connsiteY124-15608" fmla="*/ 4349498 h 5795240"/>
              <a:gd name="connsiteX125-15609" fmla="*/ 10126796 w 12641071"/>
              <a:gd name="connsiteY125-15610" fmla="*/ 4349498 h 5795240"/>
              <a:gd name="connsiteX126-15611" fmla="*/ 10129311 w 12641071"/>
              <a:gd name="connsiteY126-15612" fmla="*/ 4399289 h 5795240"/>
              <a:gd name="connsiteX127-15613" fmla="*/ 10133554 w 12641071"/>
              <a:gd name="connsiteY127-15614" fmla="*/ 4427096 h 5795240"/>
              <a:gd name="connsiteX128-15615" fmla="*/ 10130656 w 12641071"/>
              <a:gd name="connsiteY128-15616" fmla="*/ 4484506 h 5795240"/>
              <a:gd name="connsiteX129-15617" fmla="*/ 8678182 w 12641071"/>
              <a:gd name="connsiteY129-15618" fmla="*/ 5795240 h 5795240"/>
              <a:gd name="connsiteX130-15619" fmla="*/ 7467518 w 12641071"/>
              <a:gd name="connsiteY130-15620" fmla="*/ 5151535 h 5795240"/>
              <a:gd name="connsiteX131-15621" fmla="*/ 7419945 w 12641071"/>
              <a:gd name="connsiteY131-15622" fmla="*/ 5073228 h 5795240"/>
              <a:gd name="connsiteX132-15623" fmla="*/ 7394386 w 12641071"/>
              <a:gd name="connsiteY132-15624" fmla="*/ 5031156 h 5795240"/>
              <a:gd name="connsiteX133-15625" fmla="*/ 7367299 w 12641071"/>
              <a:gd name="connsiteY133-15626" fmla="*/ 4974928 h 5795240"/>
              <a:gd name="connsiteX134-15627" fmla="*/ 7332905 w 12641071"/>
              <a:gd name="connsiteY134-15628" fmla="*/ 4903531 h 5795240"/>
              <a:gd name="connsiteX135-15629" fmla="*/ 7320958 w 12641071"/>
              <a:gd name="connsiteY135-15630" fmla="*/ 4870887 h 5795240"/>
              <a:gd name="connsiteX136-15631" fmla="*/ 7322174 w 12641071"/>
              <a:gd name="connsiteY136-15632" fmla="*/ 4872361 h 5795240"/>
              <a:gd name="connsiteX137-15633" fmla="*/ 7362630 w 12641071"/>
              <a:gd name="connsiteY137-15634" fmla="*/ 4938954 h 5795240"/>
              <a:gd name="connsiteX138-15635" fmla="*/ 7380779 w 12641071"/>
              <a:gd name="connsiteY138-15636" fmla="*/ 4976628 h 5795240"/>
              <a:gd name="connsiteX139-15637" fmla="*/ 7391210 w 12641071"/>
              <a:gd name="connsiteY139-15638" fmla="*/ 4977944 h 5795240"/>
              <a:gd name="connsiteX140-15639" fmla="*/ 7380780 w 12641071"/>
              <a:gd name="connsiteY140-15640" fmla="*/ 4976628 h 5795240"/>
              <a:gd name="connsiteX141-15641" fmla="*/ 7362631 w 12641071"/>
              <a:gd name="connsiteY141-15642" fmla="*/ 4938954 h 5795240"/>
              <a:gd name="connsiteX142-15643" fmla="*/ 7322175 w 12641071"/>
              <a:gd name="connsiteY142-15644" fmla="*/ 4872361 h 5795240"/>
              <a:gd name="connsiteX143-15645" fmla="*/ 7320959 w 12641071"/>
              <a:gd name="connsiteY143-15646" fmla="*/ 4870887 h 5795240"/>
              <a:gd name="connsiteX144-15647" fmla="*/ 7283811 w 12641071"/>
              <a:gd name="connsiteY144-15648" fmla="*/ 4769391 h 5795240"/>
              <a:gd name="connsiteX145-15649" fmla="*/ 7272112 w 12641071"/>
              <a:gd name="connsiteY145-15650" fmla="*/ 4718630 h 5795240"/>
              <a:gd name="connsiteX146-15651" fmla="*/ 7272111 w 12641071"/>
              <a:gd name="connsiteY146-15652" fmla="*/ 4718630 h 5795240"/>
              <a:gd name="connsiteX147-15653" fmla="*/ 7283810 w 12641071"/>
              <a:gd name="connsiteY147-15654" fmla="*/ 4769391 h 5795240"/>
              <a:gd name="connsiteX148-15655" fmla="*/ 7320958 w 12641071"/>
              <a:gd name="connsiteY148-15656" fmla="*/ 4870887 h 5795240"/>
              <a:gd name="connsiteX149-15657" fmla="*/ 7223551 w 12641071"/>
              <a:gd name="connsiteY149-15658" fmla="*/ 4752829 h 5795240"/>
              <a:gd name="connsiteX150-15659" fmla="*/ 6652445 w 12641071"/>
              <a:gd name="connsiteY150-15660" fmla="*/ 4516269 h 5795240"/>
              <a:gd name="connsiteX151-15661" fmla="*/ 6200873 w 12641071"/>
              <a:gd name="connsiteY151-15662" fmla="*/ 4654206 h 5795240"/>
              <a:gd name="connsiteX152-15663" fmla="*/ 6088813 w 12641071"/>
              <a:gd name="connsiteY152-15664" fmla="*/ 4746663 h 5795240"/>
              <a:gd name="connsiteX153-15665" fmla="*/ 6043019 w 12641071"/>
              <a:gd name="connsiteY153-15666" fmla="*/ 4807902 h 5795240"/>
              <a:gd name="connsiteX154-15667" fmla="*/ 6043021 w 12641071"/>
              <a:gd name="connsiteY154-15668" fmla="*/ 4807902 h 5795240"/>
              <a:gd name="connsiteX155-15669" fmla="*/ 6023271 w 12641071"/>
              <a:gd name="connsiteY155-15670" fmla="*/ 4834312 h 5795240"/>
              <a:gd name="connsiteX156-15671" fmla="*/ 5970678 w 12641071"/>
              <a:gd name="connsiteY156-15672" fmla="*/ 4892181 h 5795240"/>
              <a:gd name="connsiteX157-15673" fmla="*/ 5982717 w 12641071"/>
              <a:gd name="connsiteY157-15674" fmla="*/ 4872361 h 5795240"/>
              <a:gd name="connsiteX158-15675" fmla="*/ 5970675 w 12641071"/>
              <a:gd name="connsiteY158-15676" fmla="*/ 4892181 h 5795240"/>
              <a:gd name="connsiteX159-15677" fmla="*/ 5935320 w 12641071"/>
              <a:gd name="connsiteY159-15678" fmla="*/ 4931081 h 5795240"/>
              <a:gd name="connsiteX160-15679" fmla="*/ 4971763 w 12641071"/>
              <a:gd name="connsiteY160-15680" fmla="*/ 5330200 h 5795240"/>
              <a:gd name="connsiteX161-15681" fmla="*/ 3716172 w 12641071"/>
              <a:gd name="connsiteY161-15682" fmla="*/ 4497938 h 5795240"/>
              <a:gd name="connsiteX162-15683" fmla="*/ 3710773 w 12641071"/>
              <a:gd name="connsiteY162-15684" fmla="*/ 4483182 h 5795240"/>
              <a:gd name="connsiteX163-15685" fmla="*/ 3710773 w 12641071"/>
              <a:gd name="connsiteY163-15686" fmla="*/ 4483181 h 5795240"/>
              <a:gd name="connsiteX164-15687" fmla="*/ 3674984 w 12641071"/>
              <a:gd name="connsiteY164-15688" fmla="*/ 4385402 h 5795240"/>
              <a:gd name="connsiteX165-15689" fmla="*/ 3670349 w 12641071"/>
              <a:gd name="connsiteY165-15690" fmla="*/ 4372742 h 5795240"/>
              <a:gd name="connsiteX166-15691" fmla="*/ 3659438 w 12641071"/>
              <a:gd name="connsiteY166-15692" fmla="*/ 4330309 h 5795240"/>
              <a:gd name="connsiteX167-15693" fmla="*/ 3672084 w 12641071"/>
              <a:gd name="connsiteY167-15694" fmla="*/ 4353606 h 5795240"/>
              <a:gd name="connsiteX168-15695" fmla="*/ 3659440 w 12641071"/>
              <a:gd name="connsiteY168-15696" fmla="*/ 4330309 h 5795240"/>
              <a:gd name="connsiteX169-15697" fmla="*/ 3613217 w 12641071"/>
              <a:gd name="connsiteY169-15698" fmla="*/ 4245153 h 5795240"/>
              <a:gd name="connsiteX170-15699" fmla="*/ 3083792 w 12641071"/>
              <a:gd name="connsiteY170-15700" fmla="*/ 3963660 h 5795240"/>
              <a:gd name="connsiteX171-15701" fmla="*/ 2835272 w 12641071"/>
              <a:gd name="connsiteY171-15702" fmla="*/ 4013833 h 5795240"/>
              <a:gd name="connsiteX172-15703" fmla="*/ 2820214 w 12641071"/>
              <a:gd name="connsiteY172-15704" fmla="*/ 4022007 h 5795240"/>
              <a:gd name="connsiteX173-15705" fmla="*/ 2820212 w 12641071"/>
              <a:gd name="connsiteY173-15706" fmla="*/ 4022008 h 5795240"/>
              <a:gd name="connsiteX174-15707" fmla="*/ 2820206 w 12641071"/>
              <a:gd name="connsiteY174-15708" fmla="*/ 4022011 h 5795240"/>
              <a:gd name="connsiteX175-15709" fmla="*/ 2813481 w 12641071"/>
              <a:gd name="connsiteY175-15710" fmla="*/ 4027041 h 5795240"/>
              <a:gd name="connsiteX176-15711" fmla="*/ 2762875 w 12641071"/>
              <a:gd name="connsiteY176-15712" fmla="*/ 4057784 h 5795240"/>
              <a:gd name="connsiteX177-15713" fmla="*/ 2762878 w 12641071"/>
              <a:gd name="connsiteY177-15714" fmla="*/ 4057784 h 5795240"/>
              <a:gd name="connsiteX178-15715" fmla="*/ 2694694 w 12641071"/>
              <a:gd name="connsiteY178-15716" fmla="*/ 4099208 h 5795240"/>
              <a:gd name="connsiteX179-15717" fmla="*/ 2726822 w 12641071"/>
              <a:gd name="connsiteY179-15718" fmla="*/ 4072700 h 5795240"/>
              <a:gd name="connsiteX180-15719" fmla="*/ 2757719 w 12641071"/>
              <a:gd name="connsiteY180-15720" fmla="*/ 4055929 h 5795240"/>
              <a:gd name="connsiteX181-15721" fmla="*/ 2757718 w 12641071"/>
              <a:gd name="connsiteY181-15722" fmla="*/ 4055928 h 5795240"/>
              <a:gd name="connsiteX182-15723" fmla="*/ 2726820 w 12641071"/>
              <a:gd name="connsiteY182-15724" fmla="*/ 4072700 h 5795240"/>
              <a:gd name="connsiteX183-15725" fmla="*/ 2694692 w 12641071"/>
              <a:gd name="connsiteY183-15726" fmla="*/ 4099208 h 5795240"/>
              <a:gd name="connsiteX184-15727" fmla="*/ 2664698 w 12641071"/>
              <a:gd name="connsiteY184-15728" fmla="*/ 4117431 h 5795240"/>
              <a:gd name="connsiteX185-15729" fmla="*/ 1804544 w 12641071"/>
              <a:gd name="connsiteY185-15730" fmla="*/ 4335229 h 5795240"/>
              <a:gd name="connsiteX186-15731" fmla="*/ 0 w 12641071"/>
              <a:gd name="connsiteY186-15732" fmla="*/ 2530685 h 5795240"/>
              <a:gd name="connsiteX187-15733" fmla="*/ 1804544 w 12641071"/>
              <a:gd name="connsiteY187-15734" fmla="*/ 726143 h 5795240"/>
              <a:gd name="connsiteX188-15735" fmla="*/ 3080549 w 12641071"/>
              <a:gd name="connsiteY188-15736" fmla="*/ 1254682 h 5795240"/>
              <a:gd name="connsiteX189-15737" fmla="*/ 3268676 w 12641071"/>
              <a:gd name="connsiteY189-15738" fmla="*/ 1461167 h 5795240"/>
              <a:gd name="connsiteX190-15739" fmla="*/ 3565826 w 12641071"/>
              <a:gd name="connsiteY190-15740" fmla="*/ 1551935 h 5795240"/>
              <a:gd name="connsiteX191-15741" fmla="*/ 4086504 w 12641071"/>
              <a:gd name="connsiteY191-15742" fmla="*/ 1127574 h 5795240"/>
              <a:gd name="connsiteX192-15743" fmla="*/ 4103078 w 12641071"/>
              <a:gd name="connsiteY192-15744" fmla="*/ 1004204 h 5795240"/>
              <a:gd name="connsiteX193-15745" fmla="*/ 5215874 w 12641071"/>
              <a:gd name="connsiteY193-15746" fmla="*/ 0 h 5795240"/>
              <a:gd name="connsiteX0-15747" fmla="*/ 5964869 w 12641071"/>
              <a:gd name="connsiteY0-15748" fmla="*/ 4795171 h 5795240"/>
              <a:gd name="connsiteX1-15749" fmla="*/ 6019264 w 12641071"/>
              <a:gd name="connsiteY1-15750" fmla="*/ 4804905 h 5795240"/>
              <a:gd name="connsiteX2-15751" fmla="*/ 6036570 w 12641071"/>
              <a:gd name="connsiteY2-15752" fmla="*/ 4807089 h 5795240"/>
              <a:gd name="connsiteX3-15753" fmla="*/ 6019265 w 12641071"/>
              <a:gd name="connsiteY3-15754" fmla="*/ 4804905 h 5795240"/>
              <a:gd name="connsiteX4-15755" fmla="*/ 5964869 w 12641071"/>
              <a:gd name="connsiteY4-15756" fmla="*/ 4795171 h 5795240"/>
              <a:gd name="connsiteX5-15757" fmla="*/ 3682364 w 12641071"/>
              <a:gd name="connsiteY5-15758" fmla="*/ 4386723 h 5795240"/>
              <a:gd name="connsiteX6-15759" fmla="*/ 3772428 w 12641071"/>
              <a:gd name="connsiteY6-15760" fmla="*/ 4402840 h 5795240"/>
              <a:gd name="connsiteX7-15761" fmla="*/ 3772428 w 12641071"/>
              <a:gd name="connsiteY7-15762" fmla="*/ 4402840 h 5795240"/>
              <a:gd name="connsiteX8-15763" fmla="*/ 3682364 w 12641071"/>
              <a:gd name="connsiteY8-15764" fmla="*/ 4386723 h 5795240"/>
              <a:gd name="connsiteX9-15765" fmla="*/ 6034389 w 12641071"/>
              <a:gd name="connsiteY9-15766" fmla="*/ 371047 h 5795240"/>
              <a:gd name="connsiteX10-15767" fmla="*/ 5912002 w 12641071"/>
              <a:gd name="connsiteY10-15768" fmla="*/ 413650 h 5795240"/>
              <a:gd name="connsiteX11-15769" fmla="*/ 5912002 w 12641071"/>
              <a:gd name="connsiteY11-15770" fmla="*/ 413650 h 5795240"/>
              <a:gd name="connsiteX12-15771" fmla="*/ 6034389 w 12641071"/>
              <a:gd name="connsiteY12-15772" fmla="*/ 371047 h 5795240"/>
              <a:gd name="connsiteX13-15773" fmla="*/ 5215874 w 12641071"/>
              <a:gd name="connsiteY13-15774" fmla="*/ 0 h 5795240"/>
              <a:gd name="connsiteX14-15775" fmla="*/ 5927386 w 12641071"/>
              <a:gd name="connsiteY14-15776" fmla="*/ 255427 h 5795240"/>
              <a:gd name="connsiteX15-15777" fmla="*/ 5974443 w 12641071"/>
              <a:gd name="connsiteY15-15778" fmla="*/ 298195 h 5795240"/>
              <a:gd name="connsiteX16-15779" fmla="*/ 5974448 w 12641071"/>
              <a:gd name="connsiteY16-15780" fmla="*/ 298200 h 5795240"/>
              <a:gd name="connsiteX17-15781" fmla="*/ 6006819 w 12641071"/>
              <a:gd name="connsiteY17-15782" fmla="*/ 327622 h 5795240"/>
              <a:gd name="connsiteX18-15783" fmla="*/ 6043427 w 12641071"/>
              <a:gd name="connsiteY18-15784" fmla="*/ 367901 h 5795240"/>
              <a:gd name="connsiteX19-15785" fmla="*/ 6043429 w 12641071"/>
              <a:gd name="connsiteY19-15786" fmla="*/ 367901 h 5795240"/>
              <a:gd name="connsiteX20-15787" fmla="*/ 6079014 w 12641071"/>
              <a:gd name="connsiteY20-15788" fmla="*/ 407056 h 5795240"/>
              <a:gd name="connsiteX21-15789" fmla="*/ 6105193 w 12641071"/>
              <a:gd name="connsiteY21-15790" fmla="*/ 442067 h 5795240"/>
              <a:gd name="connsiteX22-15791" fmla="*/ 6069206 w 12641071"/>
              <a:gd name="connsiteY22-15792" fmla="*/ 409359 h 5795240"/>
              <a:gd name="connsiteX23-15793" fmla="*/ 6105193 w 12641071"/>
              <a:gd name="connsiteY23-15794" fmla="*/ 442069 h 5795240"/>
              <a:gd name="connsiteX24-15795" fmla="*/ 6143408 w 12641071"/>
              <a:gd name="connsiteY24-15796" fmla="*/ 493169 h 5795240"/>
              <a:gd name="connsiteX25-15797" fmla="*/ 6143427 w 12641071"/>
              <a:gd name="connsiteY25-15798" fmla="*/ 493200 h 5795240"/>
              <a:gd name="connsiteX26-15799" fmla="*/ 6215965 w 12641071"/>
              <a:gd name="connsiteY26-15800" fmla="*/ 619406 h 5795240"/>
              <a:gd name="connsiteX27-15801" fmla="*/ 6234035 w 12641071"/>
              <a:gd name="connsiteY27-15802" fmla="*/ 658746 h 5795240"/>
              <a:gd name="connsiteX28-15803" fmla="*/ 6234035 w 12641071"/>
              <a:gd name="connsiteY28-15804" fmla="*/ 658746 h 5795240"/>
              <a:gd name="connsiteX29-15805" fmla="*/ 6224136 w 12641071"/>
              <a:gd name="connsiteY29-15806" fmla="*/ 633624 h 5795240"/>
              <a:gd name="connsiteX30-15807" fmla="*/ 6215965 w 12641071"/>
              <a:gd name="connsiteY30-15808" fmla="*/ 619406 h 5795240"/>
              <a:gd name="connsiteX31-15809" fmla="*/ 6205824 w 12641071"/>
              <a:gd name="connsiteY31-15810" fmla="*/ 597325 h 5795240"/>
              <a:gd name="connsiteX32-15811" fmla="*/ 6143427 w 12641071"/>
              <a:gd name="connsiteY32-15812" fmla="*/ 493200 h 5795240"/>
              <a:gd name="connsiteX33-15813" fmla="*/ 6143408 w 12641071"/>
              <a:gd name="connsiteY33-15814" fmla="*/ 493167 h 5795240"/>
              <a:gd name="connsiteX34-15815" fmla="*/ 6105193 w 12641071"/>
              <a:gd name="connsiteY34-15816" fmla="*/ 442067 h 5795240"/>
              <a:gd name="connsiteX35-15817" fmla="*/ 6141460 w 12641071"/>
              <a:gd name="connsiteY35-15818" fmla="*/ 475027 h 5795240"/>
              <a:gd name="connsiteX36-15819" fmla="*/ 6788665 w 12641071"/>
              <a:gd name="connsiteY36-15820" fmla="*/ 707369 h 5795240"/>
              <a:gd name="connsiteX37-15821" fmla="*/ 7184710 w 12641071"/>
              <a:gd name="connsiteY37-15822" fmla="*/ 627411 h 5795240"/>
              <a:gd name="connsiteX38-15823" fmla="*/ 7264545 w 12641071"/>
              <a:gd name="connsiteY38-15824" fmla="*/ 588952 h 5795240"/>
              <a:gd name="connsiteX39-15825" fmla="*/ 7213686 w 12641071"/>
              <a:gd name="connsiteY39-15826" fmla="*/ 626983 h 5795240"/>
              <a:gd name="connsiteX40-15827" fmla="*/ 7128319 w 12641071"/>
              <a:gd name="connsiteY40-15828" fmla="*/ 705504 h 5795240"/>
              <a:gd name="connsiteX41-15829" fmla="*/ 7083110 w 12641071"/>
              <a:gd name="connsiteY41-15830" fmla="*/ 757072 h 5795240"/>
              <a:gd name="connsiteX42-15831" fmla="*/ 7083111 w 12641071"/>
              <a:gd name="connsiteY42-15832" fmla="*/ 757072 h 5795240"/>
              <a:gd name="connsiteX43-15833" fmla="*/ 7128319 w 12641071"/>
              <a:gd name="connsiteY43-15834" fmla="*/ 705506 h 5795240"/>
              <a:gd name="connsiteX44-15835" fmla="*/ 7213686 w 12641071"/>
              <a:gd name="connsiteY44-15836" fmla="*/ 626984 h 5795240"/>
              <a:gd name="connsiteX45-15837" fmla="*/ 7264545 w 12641071"/>
              <a:gd name="connsiteY45-15838" fmla="*/ 588953 h 5795240"/>
              <a:gd name="connsiteX46-15839" fmla="*/ 7273651 w 12641071"/>
              <a:gd name="connsiteY46-15840" fmla="*/ 584566 h 5795240"/>
              <a:gd name="connsiteX47-15841" fmla="*/ 7314851 w 12641071"/>
              <a:gd name="connsiteY47-15842" fmla="*/ 559537 h 5795240"/>
              <a:gd name="connsiteX48-15843" fmla="*/ 7354131 w 12641071"/>
              <a:gd name="connsiteY48-15844" fmla="*/ 565467 h 5795240"/>
              <a:gd name="connsiteX49-15845" fmla="*/ 7429608 w 12641071"/>
              <a:gd name="connsiteY49-15846" fmla="*/ 586051 h 5795240"/>
              <a:gd name="connsiteX50-15847" fmla="*/ 7429611 w 12641071"/>
              <a:gd name="connsiteY50-15848" fmla="*/ 586050 h 5795240"/>
              <a:gd name="connsiteX51-15849" fmla="*/ 7354132 w 12641071"/>
              <a:gd name="connsiteY51-15850" fmla="*/ 565465 h 5795240"/>
              <a:gd name="connsiteX52-15851" fmla="*/ 7314853 w 12641071"/>
              <a:gd name="connsiteY52-15852" fmla="*/ 559536 h 5795240"/>
              <a:gd name="connsiteX53-15853" fmla="*/ 7314851 w 12641071"/>
              <a:gd name="connsiteY53-15854" fmla="*/ 559537 h 5795240"/>
              <a:gd name="connsiteX54-15855" fmla="*/ 7314849 w 12641071"/>
              <a:gd name="connsiteY54-15856" fmla="*/ 559537 h 5795240"/>
              <a:gd name="connsiteX55-15857" fmla="*/ 7273651 w 12641071"/>
              <a:gd name="connsiteY55-15858" fmla="*/ 584565 h 5795240"/>
              <a:gd name="connsiteX56-15859" fmla="*/ 7264545 w 12641071"/>
              <a:gd name="connsiteY56-15860" fmla="*/ 588952 h 5795240"/>
              <a:gd name="connsiteX57-15861" fmla="*/ 7296407 w 12641071"/>
              <a:gd name="connsiteY57-15862" fmla="*/ 565126 h 5795240"/>
              <a:gd name="connsiteX58-15863" fmla="*/ 7307447 w 12641071"/>
              <a:gd name="connsiteY58-15864" fmla="*/ 558419 h 5795240"/>
              <a:gd name="connsiteX59-15865" fmla="*/ 7307450 w 12641071"/>
              <a:gd name="connsiteY59-15866" fmla="*/ 558419 h 5795240"/>
              <a:gd name="connsiteX60-15867" fmla="*/ 7385004 w 12641071"/>
              <a:gd name="connsiteY60-15868" fmla="*/ 511303 h 5795240"/>
              <a:gd name="connsiteX61-15869" fmla="*/ 7391626 w 12641071"/>
              <a:gd name="connsiteY61-15870" fmla="*/ 508114 h 5795240"/>
              <a:gd name="connsiteX62-15871" fmla="*/ 7391631 w 12641071"/>
              <a:gd name="connsiteY62-15872" fmla="*/ 508110 h 5795240"/>
              <a:gd name="connsiteX63-15873" fmla="*/ 7478934 w 12641071"/>
              <a:gd name="connsiteY63-15874" fmla="*/ 466053 h 5795240"/>
              <a:gd name="connsiteX64-15875" fmla="*/ 7897193 w 12641071"/>
              <a:gd name="connsiteY64-15876" fmla="*/ 381611 h 5795240"/>
              <a:gd name="connsiteX65-15877" fmla="*/ 8788216 w 12641071"/>
              <a:gd name="connsiteY65-15878" fmla="*/ 855364 h 5795240"/>
              <a:gd name="connsiteX66-15879" fmla="*/ 8832362 w 12641071"/>
              <a:gd name="connsiteY66-15880" fmla="*/ 928030 h 5795240"/>
              <a:gd name="connsiteX67-15881" fmla="*/ 8832362 w 12641071"/>
              <a:gd name="connsiteY67-15882" fmla="*/ 928033 h 5795240"/>
              <a:gd name="connsiteX68-15883" fmla="*/ 8842040 w 12641071"/>
              <a:gd name="connsiteY68-15884" fmla="*/ 943961 h 5795240"/>
              <a:gd name="connsiteX69-15885" fmla="*/ 8856144 w 12641071"/>
              <a:gd name="connsiteY69-15886" fmla="*/ 973241 h 5795240"/>
              <a:gd name="connsiteX70-15887" fmla="*/ 8856145 w 12641071"/>
              <a:gd name="connsiteY70-15888" fmla="*/ 973241 h 5795240"/>
              <a:gd name="connsiteX71-15889" fmla="*/ 8878117 w 12641071"/>
              <a:gd name="connsiteY71-15890" fmla="*/ 1018851 h 5795240"/>
              <a:gd name="connsiteX72-15891" fmla="*/ 8877719 w 12641071"/>
              <a:gd name="connsiteY72-15892" fmla="*/ 1018369 h 5795240"/>
              <a:gd name="connsiteX73-15893" fmla="*/ 8853250 w 12641071"/>
              <a:gd name="connsiteY73-15894" fmla="*/ 973288 h 5795240"/>
              <a:gd name="connsiteX74-15895" fmla="*/ 8853249 w 12641071"/>
              <a:gd name="connsiteY74-15896" fmla="*/ 973288 h 5795240"/>
              <a:gd name="connsiteX75-15897" fmla="*/ 8853248 w 12641071"/>
              <a:gd name="connsiteY75-15898" fmla="*/ 973287 h 5795240"/>
              <a:gd name="connsiteX76-15899" fmla="*/ 8849677 w 12641071"/>
              <a:gd name="connsiteY76-15900" fmla="*/ 973341 h 5795240"/>
              <a:gd name="connsiteX77-15901" fmla="*/ 8641543 w 12641071"/>
              <a:gd name="connsiteY77-15902" fmla="*/ 916577 h 5795240"/>
              <a:gd name="connsiteX78-15903" fmla="*/ 8641545 w 12641071"/>
              <a:gd name="connsiteY78-15904" fmla="*/ 916580 h 5795240"/>
              <a:gd name="connsiteX79-15905" fmla="*/ 8849676 w 12641071"/>
              <a:gd name="connsiteY79-15906" fmla="*/ 973343 h 5795240"/>
              <a:gd name="connsiteX80-15907" fmla="*/ 8853248 w 12641071"/>
              <a:gd name="connsiteY80-15908" fmla="*/ 973288 h 5795240"/>
              <a:gd name="connsiteX81-15909" fmla="*/ 8877719 w 12641071"/>
              <a:gd name="connsiteY81-15910" fmla="*/ 1018371 h 5795240"/>
              <a:gd name="connsiteX82-15911" fmla="*/ 8878116 w 12641071"/>
              <a:gd name="connsiteY82-15912" fmla="*/ 1018851 h 5795240"/>
              <a:gd name="connsiteX83-15913" fmla="*/ 8887288 w 12641071"/>
              <a:gd name="connsiteY83-15914" fmla="*/ 1037892 h 5795240"/>
              <a:gd name="connsiteX84-15915" fmla="*/ 8949899 w 12641071"/>
              <a:gd name="connsiteY84-15916" fmla="*/ 1239592 h 5795240"/>
              <a:gd name="connsiteX85-15917" fmla="*/ 8968437 w 12641071"/>
              <a:gd name="connsiteY85-15918" fmla="*/ 1423482 h 5795240"/>
              <a:gd name="connsiteX86-15919" fmla="*/ 8949899 w 12641071"/>
              <a:gd name="connsiteY86-15920" fmla="*/ 1239591 h 5795240"/>
              <a:gd name="connsiteX87-15921" fmla="*/ 8887288 w 12641071"/>
              <a:gd name="connsiteY87-15922" fmla="*/ 1037890 h 5795240"/>
              <a:gd name="connsiteX88-15923" fmla="*/ 8878116 w 12641071"/>
              <a:gd name="connsiteY88-15924" fmla="*/ 1018851 h 5795240"/>
              <a:gd name="connsiteX89-15925" fmla="*/ 8931285 w 12641071"/>
              <a:gd name="connsiteY89-15926" fmla="*/ 1083292 h 5795240"/>
              <a:gd name="connsiteX90-15927" fmla="*/ 9241478 w 12641071"/>
              <a:gd name="connsiteY90-15928" fmla="*/ 1211778 h 5795240"/>
              <a:gd name="connsiteX91-15929" fmla="*/ 9605238 w 12641071"/>
              <a:gd name="connsiteY91-15930" fmla="*/ 1018369 h 5795240"/>
              <a:gd name="connsiteX92-15931" fmla="*/ 9636247 w 12641071"/>
              <a:gd name="connsiteY92-15932" fmla="*/ 961241 h 5795240"/>
              <a:gd name="connsiteX93-15933" fmla="*/ 9641995 w 12641071"/>
              <a:gd name="connsiteY93-15934" fmla="*/ 961152 h 5795240"/>
              <a:gd name="connsiteX94-15935" fmla="*/ 9584939 w 12641071"/>
              <a:gd name="connsiteY94-15936" fmla="*/ 1079594 h 5795240"/>
              <a:gd name="connsiteX95-15937" fmla="*/ 9546257 w 12641071"/>
              <a:gd name="connsiteY95-15938" fmla="*/ 1204206 h 5795240"/>
              <a:gd name="connsiteX96-15939" fmla="*/ 9584939 w 12641071"/>
              <a:gd name="connsiteY96-15940" fmla="*/ 1079596 h 5795240"/>
              <a:gd name="connsiteX97-15941" fmla="*/ 9641995 w 12641071"/>
              <a:gd name="connsiteY97-15942" fmla="*/ 961153 h 5795240"/>
              <a:gd name="connsiteX98-15943" fmla="*/ 9653069 w 12641071"/>
              <a:gd name="connsiteY98-15944" fmla="*/ 960983 h 5795240"/>
              <a:gd name="connsiteX99-15945" fmla="*/ 9801564 w 12641071"/>
              <a:gd name="connsiteY99-15946" fmla="*/ 1196828 h 5795240"/>
              <a:gd name="connsiteX100-15947" fmla="*/ 9801566 w 12641071"/>
              <a:gd name="connsiteY100-15948" fmla="*/ 1196828 h 5795240"/>
              <a:gd name="connsiteX101-15949" fmla="*/ 9653070 w 12641071"/>
              <a:gd name="connsiteY101-15950" fmla="*/ 960982 h 5795240"/>
              <a:gd name="connsiteX102-15951" fmla="*/ 9641996 w 12641071"/>
              <a:gd name="connsiteY102-15952" fmla="*/ 961152 h 5795240"/>
              <a:gd name="connsiteX103-15953" fmla="*/ 9651917 w 12641071"/>
              <a:gd name="connsiteY103-15954" fmla="*/ 940556 h 5795240"/>
              <a:gd name="connsiteX104-15955" fmla="*/ 11050508 w 12641071"/>
              <a:gd name="connsiteY104-15956" fmla="*/ 108150 h 5795240"/>
              <a:gd name="connsiteX105-15957" fmla="*/ 12641071 w 12641071"/>
              <a:gd name="connsiteY105-15958" fmla="*/ 1698711 h 5795240"/>
              <a:gd name="connsiteX106-15959" fmla="*/ 11371062 w 12641071"/>
              <a:gd name="connsiteY106-15960" fmla="*/ 3256960 h 5795240"/>
              <a:gd name="connsiteX107-15961" fmla="*/ 11215953 w 12641071"/>
              <a:gd name="connsiteY107-15962" fmla="*/ 3280632 h 5795240"/>
              <a:gd name="connsiteX108-15963" fmla="*/ 11142318 w 12641071"/>
              <a:gd name="connsiteY108-15964" fmla="*/ 3276914 h 5795240"/>
              <a:gd name="connsiteX109-15965" fmla="*/ 11215952 w 12641071"/>
              <a:gd name="connsiteY109-15966" fmla="*/ 3280632 h 5795240"/>
              <a:gd name="connsiteX110-15967" fmla="*/ 11213133 w 12641071"/>
              <a:gd name="connsiteY110-15968" fmla="*/ 3281062 h 5795240"/>
              <a:gd name="connsiteX111-15969" fmla="*/ 11116921 w 12641071"/>
              <a:gd name="connsiteY111-15970" fmla="*/ 3285921 h 5795240"/>
              <a:gd name="connsiteX112-15971" fmla="*/ 11050507 w 12641071"/>
              <a:gd name="connsiteY112-15972" fmla="*/ 3289274 h 5795240"/>
              <a:gd name="connsiteX113-15973" fmla="*/ 11006292 w 12641071"/>
              <a:gd name="connsiteY113-15974" fmla="*/ 3287041 h 5795240"/>
              <a:gd name="connsiteX114-15975" fmla="*/ 10937101 w 12641071"/>
              <a:gd name="connsiteY114-15976" fmla="*/ 3297601 h 5795240"/>
              <a:gd name="connsiteX115-15977" fmla="*/ 10144740 w 12641071"/>
              <a:gd name="connsiteY115-15978" fmla="*/ 4089962 h 5795240"/>
              <a:gd name="connsiteX116-15979" fmla="*/ 10130374 w 12641071"/>
              <a:gd name="connsiteY116-15980" fmla="*/ 4184101 h 5795240"/>
              <a:gd name="connsiteX117-15981" fmla="*/ 10130375 w 12641071"/>
              <a:gd name="connsiteY117-15982" fmla="*/ 4184103 h 5795240"/>
              <a:gd name="connsiteX118-15983" fmla="*/ 10130656 w 12641071"/>
              <a:gd name="connsiteY118-15984" fmla="*/ 4185950 h 5795240"/>
              <a:gd name="connsiteX119-15985" fmla="*/ 10138194 w 12641071"/>
              <a:gd name="connsiteY119-15986" fmla="*/ 4335228 h 5795240"/>
              <a:gd name="connsiteX120-15987" fmla="*/ 10137710 w 12641071"/>
              <a:gd name="connsiteY120-15988" fmla="*/ 4344822 h 5795240"/>
              <a:gd name="connsiteX121-15989" fmla="*/ 10133555 w 12641071"/>
              <a:gd name="connsiteY121-15990" fmla="*/ 4427096 h 5795240"/>
              <a:gd name="connsiteX122-15991" fmla="*/ 10129312 w 12641071"/>
              <a:gd name="connsiteY122-15992" fmla="*/ 4399289 h 5795240"/>
              <a:gd name="connsiteX123-15993" fmla="*/ 10126797 w 12641071"/>
              <a:gd name="connsiteY123-15994" fmla="*/ 4349498 h 5795240"/>
              <a:gd name="connsiteX124-15995" fmla="*/ 10126796 w 12641071"/>
              <a:gd name="connsiteY124-15996" fmla="*/ 4349498 h 5795240"/>
              <a:gd name="connsiteX125-15997" fmla="*/ 10129311 w 12641071"/>
              <a:gd name="connsiteY125-15998" fmla="*/ 4399289 h 5795240"/>
              <a:gd name="connsiteX126-15999" fmla="*/ 10133554 w 12641071"/>
              <a:gd name="connsiteY126-16000" fmla="*/ 4427096 h 5795240"/>
              <a:gd name="connsiteX127-16001" fmla="*/ 10130656 w 12641071"/>
              <a:gd name="connsiteY127-16002" fmla="*/ 4484506 h 5795240"/>
              <a:gd name="connsiteX128-16003" fmla="*/ 8678182 w 12641071"/>
              <a:gd name="connsiteY128-16004" fmla="*/ 5795240 h 5795240"/>
              <a:gd name="connsiteX129-16005" fmla="*/ 7467518 w 12641071"/>
              <a:gd name="connsiteY129-16006" fmla="*/ 5151535 h 5795240"/>
              <a:gd name="connsiteX130-16007" fmla="*/ 7419945 w 12641071"/>
              <a:gd name="connsiteY130-16008" fmla="*/ 5073228 h 5795240"/>
              <a:gd name="connsiteX131-16009" fmla="*/ 7394386 w 12641071"/>
              <a:gd name="connsiteY131-16010" fmla="*/ 5031156 h 5795240"/>
              <a:gd name="connsiteX132-16011" fmla="*/ 7367299 w 12641071"/>
              <a:gd name="connsiteY132-16012" fmla="*/ 4974928 h 5795240"/>
              <a:gd name="connsiteX133-16013" fmla="*/ 7332905 w 12641071"/>
              <a:gd name="connsiteY133-16014" fmla="*/ 4903531 h 5795240"/>
              <a:gd name="connsiteX134-16015" fmla="*/ 7320958 w 12641071"/>
              <a:gd name="connsiteY134-16016" fmla="*/ 4870887 h 5795240"/>
              <a:gd name="connsiteX135-16017" fmla="*/ 7322174 w 12641071"/>
              <a:gd name="connsiteY135-16018" fmla="*/ 4872361 h 5795240"/>
              <a:gd name="connsiteX136-16019" fmla="*/ 7362630 w 12641071"/>
              <a:gd name="connsiteY136-16020" fmla="*/ 4938954 h 5795240"/>
              <a:gd name="connsiteX137-16021" fmla="*/ 7380779 w 12641071"/>
              <a:gd name="connsiteY137-16022" fmla="*/ 4976628 h 5795240"/>
              <a:gd name="connsiteX138-16023" fmla="*/ 7391210 w 12641071"/>
              <a:gd name="connsiteY138-16024" fmla="*/ 4977944 h 5795240"/>
              <a:gd name="connsiteX139-16025" fmla="*/ 7380780 w 12641071"/>
              <a:gd name="connsiteY139-16026" fmla="*/ 4976628 h 5795240"/>
              <a:gd name="connsiteX140-16027" fmla="*/ 7362631 w 12641071"/>
              <a:gd name="connsiteY140-16028" fmla="*/ 4938954 h 5795240"/>
              <a:gd name="connsiteX141-16029" fmla="*/ 7322175 w 12641071"/>
              <a:gd name="connsiteY141-16030" fmla="*/ 4872361 h 5795240"/>
              <a:gd name="connsiteX142-16031" fmla="*/ 7320959 w 12641071"/>
              <a:gd name="connsiteY142-16032" fmla="*/ 4870887 h 5795240"/>
              <a:gd name="connsiteX143-16033" fmla="*/ 7283811 w 12641071"/>
              <a:gd name="connsiteY143-16034" fmla="*/ 4769391 h 5795240"/>
              <a:gd name="connsiteX144-16035" fmla="*/ 7272112 w 12641071"/>
              <a:gd name="connsiteY144-16036" fmla="*/ 4718630 h 5795240"/>
              <a:gd name="connsiteX145-16037" fmla="*/ 7272111 w 12641071"/>
              <a:gd name="connsiteY145-16038" fmla="*/ 4718630 h 5795240"/>
              <a:gd name="connsiteX146-16039" fmla="*/ 7283810 w 12641071"/>
              <a:gd name="connsiteY146-16040" fmla="*/ 4769391 h 5795240"/>
              <a:gd name="connsiteX147-16041" fmla="*/ 7320958 w 12641071"/>
              <a:gd name="connsiteY147-16042" fmla="*/ 4870887 h 5795240"/>
              <a:gd name="connsiteX148-16043" fmla="*/ 7223551 w 12641071"/>
              <a:gd name="connsiteY148-16044" fmla="*/ 4752829 h 5795240"/>
              <a:gd name="connsiteX149-16045" fmla="*/ 6652445 w 12641071"/>
              <a:gd name="connsiteY149-16046" fmla="*/ 4516269 h 5795240"/>
              <a:gd name="connsiteX150-16047" fmla="*/ 6200873 w 12641071"/>
              <a:gd name="connsiteY150-16048" fmla="*/ 4654206 h 5795240"/>
              <a:gd name="connsiteX151-16049" fmla="*/ 6088813 w 12641071"/>
              <a:gd name="connsiteY151-16050" fmla="*/ 4746663 h 5795240"/>
              <a:gd name="connsiteX152-16051" fmla="*/ 6043019 w 12641071"/>
              <a:gd name="connsiteY152-16052" fmla="*/ 4807902 h 5795240"/>
              <a:gd name="connsiteX153-16053" fmla="*/ 6043021 w 12641071"/>
              <a:gd name="connsiteY153-16054" fmla="*/ 4807902 h 5795240"/>
              <a:gd name="connsiteX154-16055" fmla="*/ 6023271 w 12641071"/>
              <a:gd name="connsiteY154-16056" fmla="*/ 4834312 h 5795240"/>
              <a:gd name="connsiteX155-16057" fmla="*/ 5970678 w 12641071"/>
              <a:gd name="connsiteY155-16058" fmla="*/ 4892181 h 5795240"/>
              <a:gd name="connsiteX156-16059" fmla="*/ 5982717 w 12641071"/>
              <a:gd name="connsiteY156-16060" fmla="*/ 4872361 h 5795240"/>
              <a:gd name="connsiteX157-16061" fmla="*/ 5970675 w 12641071"/>
              <a:gd name="connsiteY157-16062" fmla="*/ 4892181 h 5795240"/>
              <a:gd name="connsiteX158-16063" fmla="*/ 5935320 w 12641071"/>
              <a:gd name="connsiteY158-16064" fmla="*/ 4931081 h 5795240"/>
              <a:gd name="connsiteX159-16065" fmla="*/ 4971763 w 12641071"/>
              <a:gd name="connsiteY159-16066" fmla="*/ 5330200 h 5795240"/>
              <a:gd name="connsiteX160-16067" fmla="*/ 3716172 w 12641071"/>
              <a:gd name="connsiteY160-16068" fmla="*/ 4497938 h 5795240"/>
              <a:gd name="connsiteX161-16069" fmla="*/ 3710773 w 12641071"/>
              <a:gd name="connsiteY161-16070" fmla="*/ 4483182 h 5795240"/>
              <a:gd name="connsiteX162-16071" fmla="*/ 3710773 w 12641071"/>
              <a:gd name="connsiteY162-16072" fmla="*/ 4483181 h 5795240"/>
              <a:gd name="connsiteX163-16073" fmla="*/ 3674984 w 12641071"/>
              <a:gd name="connsiteY163-16074" fmla="*/ 4385402 h 5795240"/>
              <a:gd name="connsiteX164-16075" fmla="*/ 3670349 w 12641071"/>
              <a:gd name="connsiteY164-16076" fmla="*/ 4372742 h 5795240"/>
              <a:gd name="connsiteX165-16077" fmla="*/ 3659438 w 12641071"/>
              <a:gd name="connsiteY165-16078" fmla="*/ 4330309 h 5795240"/>
              <a:gd name="connsiteX166-16079" fmla="*/ 3672084 w 12641071"/>
              <a:gd name="connsiteY166-16080" fmla="*/ 4353606 h 5795240"/>
              <a:gd name="connsiteX167-16081" fmla="*/ 3659440 w 12641071"/>
              <a:gd name="connsiteY167-16082" fmla="*/ 4330309 h 5795240"/>
              <a:gd name="connsiteX168-16083" fmla="*/ 3613217 w 12641071"/>
              <a:gd name="connsiteY168-16084" fmla="*/ 4245153 h 5795240"/>
              <a:gd name="connsiteX169-16085" fmla="*/ 3083792 w 12641071"/>
              <a:gd name="connsiteY169-16086" fmla="*/ 3963660 h 5795240"/>
              <a:gd name="connsiteX170-16087" fmla="*/ 2835272 w 12641071"/>
              <a:gd name="connsiteY170-16088" fmla="*/ 4013833 h 5795240"/>
              <a:gd name="connsiteX171-16089" fmla="*/ 2820214 w 12641071"/>
              <a:gd name="connsiteY171-16090" fmla="*/ 4022007 h 5795240"/>
              <a:gd name="connsiteX172-16091" fmla="*/ 2820212 w 12641071"/>
              <a:gd name="connsiteY172-16092" fmla="*/ 4022008 h 5795240"/>
              <a:gd name="connsiteX173-16093" fmla="*/ 2820206 w 12641071"/>
              <a:gd name="connsiteY173-16094" fmla="*/ 4022011 h 5795240"/>
              <a:gd name="connsiteX174-16095" fmla="*/ 2813481 w 12641071"/>
              <a:gd name="connsiteY174-16096" fmla="*/ 4027041 h 5795240"/>
              <a:gd name="connsiteX175-16097" fmla="*/ 2762875 w 12641071"/>
              <a:gd name="connsiteY175-16098" fmla="*/ 4057784 h 5795240"/>
              <a:gd name="connsiteX176-16099" fmla="*/ 2762878 w 12641071"/>
              <a:gd name="connsiteY176-16100" fmla="*/ 4057784 h 5795240"/>
              <a:gd name="connsiteX177-16101" fmla="*/ 2694694 w 12641071"/>
              <a:gd name="connsiteY177-16102" fmla="*/ 4099208 h 5795240"/>
              <a:gd name="connsiteX178-16103" fmla="*/ 2726822 w 12641071"/>
              <a:gd name="connsiteY178-16104" fmla="*/ 4072700 h 5795240"/>
              <a:gd name="connsiteX179-16105" fmla="*/ 2757719 w 12641071"/>
              <a:gd name="connsiteY179-16106" fmla="*/ 4055929 h 5795240"/>
              <a:gd name="connsiteX180-16107" fmla="*/ 2757718 w 12641071"/>
              <a:gd name="connsiteY180-16108" fmla="*/ 4055928 h 5795240"/>
              <a:gd name="connsiteX181-16109" fmla="*/ 2726820 w 12641071"/>
              <a:gd name="connsiteY181-16110" fmla="*/ 4072700 h 5795240"/>
              <a:gd name="connsiteX182-16111" fmla="*/ 2694692 w 12641071"/>
              <a:gd name="connsiteY182-16112" fmla="*/ 4099208 h 5795240"/>
              <a:gd name="connsiteX183-16113" fmla="*/ 2664698 w 12641071"/>
              <a:gd name="connsiteY183-16114" fmla="*/ 4117431 h 5795240"/>
              <a:gd name="connsiteX184-16115" fmla="*/ 1804544 w 12641071"/>
              <a:gd name="connsiteY184-16116" fmla="*/ 4335229 h 5795240"/>
              <a:gd name="connsiteX185-16117" fmla="*/ 0 w 12641071"/>
              <a:gd name="connsiteY185-16118" fmla="*/ 2530685 h 5795240"/>
              <a:gd name="connsiteX186-16119" fmla="*/ 1804544 w 12641071"/>
              <a:gd name="connsiteY186-16120" fmla="*/ 726143 h 5795240"/>
              <a:gd name="connsiteX187-16121" fmla="*/ 3080549 w 12641071"/>
              <a:gd name="connsiteY187-16122" fmla="*/ 1254682 h 5795240"/>
              <a:gd name="connsiteX188-16123" fmla="*/ 3268676 w 12641071"/>
              <a:gd name="connsiteY188-16124" fmla="*/ 1461167 h 5795240"/>
              <a:gd name="connsiteX189-16125" fmla="*/ 3565826 w 12641071"/>
              <a:gd name="connsiteY189-16126" fmla="*/ 1551935 h 5795240"/>
              <a:gd name="connsiteX190-16127" fmla="*/ 4086504 w 12641071"/>
              <a:gd name="connsiteY190-16128" fmla="*/ 1127574 h 5795240"/>
              <a:gd name="connsiteX191-16129" fmla="*/ 4103078 w 12641071"/>
              <a:gd name="connsiteY191-16130" fmla="*/ 1004204 h 5795240"/>
              <a:gd name="connsiteX192-16131" fmla="*/ 5215874 w 12641071"/>
              <a:gd name="connsiteY192-16132" fmla="*/ 0 h 5795240"/>
              <a:gd name="connsiteX0-16133" fmla="*/ 5964869 w 12641071"/>
              <a:gd name="connsiteY0-16134" fmla="*/ 4795171 h 5795240"/>
              <a:gd name="connsiteX1-16135" fmla="*/ 6019264 w 12641071"/>
              <a:gd name="connsiteY1-16136" fmla="*/ 4804905 h 5795240"/>
              <a:gd name="connsiteX2-16137" fmla="*/ 6036570 w 12641071"/>
              <a:gd name="connsiteY2-16138" fmla="*/ 4807089 h 5795240"/>
              <a:gd name="connsiteX3-16139" fmla="*/ 6019265 w 12641071"/>
              <a:gd name="connsiteY3-16140" fmla="*/ 4804905 h 5795240"/>
              <a:gd name="connsiteX4-16141" fmla="*/ 5964869 w 12641071"/>
              <a:gd name="connsiteY4-16142" fmla="*/ 4795171 h 5795240"/>
              <a:gd name="connsiteX5-16143" fmla="*/ 3682364 w 12641071"/>
              <a:gd name="connsiteY5-16144" fmla="*/ 4386723 h 5795240"/>
              <a:gd name="connsiteX6-16145" fmla="*/ 3772428 w 12641071"/>
              <a:gd name="connsiteY6-16146" fmla="*/ 4402840 h 5795240"/>
              <a:gd name="connsiteX7-16147" fmla="*/ 3772428 w 12641071"/>
              <a:gd name="connsiteY7-16148" fmla="*/ 4402840 h 5795240"/>
              <a:gd name="connsiteX8-16149" fmla="*/ 3682364 w 12641071"/>
              <a:gd name="connsiteY8-16150" fmla="*/ 4386723 h 5795240"/>
              <a:gd name="connsiteX9-16151" fmla="*/ 6034389 w 12641071"/>
              <a:gd name="connsiteY9-16152" fmla="*/ 371047 h 5795240"/>
              <a:gd name="connsiteX10-16153" fmla="*/ 5912002 w 12641071"/>
              <a:gd name="connsiteY10-16154" fmla="*/ 413650 h 5795240"/>
              <a:gd name="connsiteX11-16155" fmla="*/ 5912002 w 12641071"/>
              <a:gd name="connsiteY11-16156" fmla="*/ 413650 h 5795240"/>
              <a:gd name="connsiteX12-16157" fmla="*/ 6034389 w 12641071"/>
              <a:gd name="connsiteY12-16158" fmla="*/ 371047 h 5795240"/>
              <a:gd name="connsiteX13-16159" fmla="*/ 5215874 w 12641071"/>
              <a:gd name="connsiteY13-16160" fmla="*/ 0 h 5795240"/>
              <a:gd name="connsiteX14-16161" fmla="*/ 5927386 w 12641071"/>
              <a:gd name="connsiteY14-16162" fmla="*/ 255427 h 5795240"/>
              <a:gd name="connsiteX15-16163" fmla="*/ 5974443 w 12641071"/>
              <a:gd name="connsiteY15-16164" fmla="*/ 298195 h 5795240"/>
              <a:gd name="connsiteX16-16165" fmla="*/ 5974448 w 12641071"/>
              <a:gd name="connsiteY16-16166" fmla="*/ 298200 h 5795240"/>
              <a:gd name="connsiteX17-16167" fmla="*/ 6006819 w 12641071"/>
              <a:gd name="connsiteY17-16168" fmla="*/ 327622 h 5795240"/>
              <a:gd name="connsiteX18-16169" fmla="*/ 6043427 w 12641071"/>
              <a:gd name="connsiteY18-16170" fmla="*/ 367901 h 5795240"/>
              <a:gd name="connsiteX19-16171" fmla="*/ 6043429 w 12641071"/>
              <a:gd name="connsiteY19-16172" fmla="*/ 367901 h 5795240"/>
              <a:gd name="connsiteX20-16173" fmla="*/ 6079014 w 12641071"/>
              <a:gd name="connsiteY20-16174" fmla="*/ 407056 h 5795240"/>
              <a:gd name="connsiteX21-16175" fmla="*/ 6105193 w 12641071"/>
              <a:gd name="connsiteY21-16176" fmla="*/ 442067 h 5795240"/>
              <a:gd name="connsiteX22-16177" fmla="*/ 6069206 w 12641071"/>
              <a:gd name="connsiteY22-16178" fmla="*/ 409359 h 5795240"/>
              <a:gd name="connsiteX23-16179" fmla="*/ 6105193 w 12641071"/>
              <a:gd name="connsiteY23-16180" fmla="*/ 442069 h 5795240"/>
              <a:gd name="connsiteX24-16181" fmla="*/ 6143408 w 12641071"/>
              <a:gd name="connsiteY24-16182" fmla="*/ 493169 h 5795240"/>
              <a:gd name="connsiteX25-16183" fmla="*/ 6143427 w 12641071"/>
              <a:gd name="connsiteY25-16184" fmla="*/ 493200 h 5795240"/>
              <a:gd name="connsiteX26-16185" fmla="*/ 6215965 w 12641071"/>
              <a:gd name="connsiteY26-16186" fmla="*/ 619406 h 5795240"/>
              <a:gd name="connsiteX27-16187" fmla="*/ 6234035 w 12641071"/>
              <a:gd name="connsiteY27-16188" fmla="*/ 658746 h 5795240"/>
              <a:gd name="connsiteX28-16189" fmla="*/ 6234035 w 12641071"/>
              <a:gd name="connsiteY28-16190" fmla="*/ 658746 h 5795240"/>
              <a:gd name="connsiteX29-16191" fmla="*/ 6215965 w 12641071"/>
              <a:gd name="connsiteY29-16192" fmla="*/ 619406 h 5795240"/>
              <a:gd name="connsiteX30-16193" fmla="*/ 6205824 w 12641071"/>
              <a:gd name="connsiteY30-16194" fmla="*/ 597325 h 5795240"/>
              <a:gd name="connsiteX31-16195" fmla="*/ 6143427 w 12641071"/>
              <a:gd name="connsiteY31-16196" fmla="*/ 493200 h 5795240"/>
              <a:gd name="connsiteX32-16197" fmla="*/ 6143408 w 12641071"/>
              <a:gd name="connsiteY32-16198" fmla="*/ 493167 h 5795240"/>
              <a:gd name="connsiteX33-16199" fmla="*/ 6105193 w 12641071"/>
              <a:gd name="connsiteY33-16200" fmla="*/ 442067 h 5795240"/>
              <a:gd name="connsiteX34-16201" fmla="*/ 6141460 w 12641071"/>
              <a:gd name="connsiteY34-16202" fmla="*/ 475027 h 5795240"/>
              <a:gd name="connsiteX35-16203" fmla="*/ 6788665 w 12641071"/>
              <a:gd name="connsiteY35-16204" fmla="*/ 707369 h 5795240"/>
              <a:gd name="connsiteX36-16205" fmla="*/ 7184710 w 12641071"/>
              <a:gd name="connsiteY36-16206" fmla="*/ 627411 h 5795240"/>
              <a:gd name="connsiteX37-16207" fmla="*/ 7264545 w 12641071"/>
              <a:gd name="connsiteY37-16208" fmla="*/ 588952 h 5795240"/>
              <a:gd name="connsiteX38-16209" fmla="*/ 7213686 w 12641071"/>
              <a:gd name="connsiteY38-16210" fmla="*/ 626983 h 5795240"/>
              <a:gd name="connsiteX39-16211" fmla="*/ 7128319 w 12641071"/>
              <a:gd name="connsiteY39-16212" fmla="*/ 705504 h 5795240"/>
              <a:gd name="connsiteX40-16213" fmla="*/ 7083110 w 12641071"/>
              <a:gd name="connsiteY40-16214" fmla="*/ 757072 h 5795240"/>
              <a:gd name="connsiteX41-16215" fmla="*/ 7083111 w 12641071"/>
              <a:gd name="connsiteY41-16216" fmla="*/ 757072 h 5795240"/>
              <a:gd name="connsiteX42-16217" fmla="*/ 7128319 w 12641071"/>
              <a:gd name="connsiteY42-16218" fmla="*/ 705506 h 5795240"/>
              <a:gd name="connsiteX43-16219" fmla="*/ 7213686 w 12641071"/>
              <a:gd name="connsiteY43-16220" fmla="*/ 626984 h 5795240"/>
              <a:gd name="connsiteX44-16221" fmla="*/ 7264545 w 12641071"/>
              <a:gd name="connsiteY44-16222" fmla="*/ 588953 h 5795240"/>
              <a:gd name="connsiteX45-16223" fmla="*/ 7273651 w 12641071"/>
              <a:gd name="connsiteY45-16224" fmla="*/ 584566 h 5795240"/>
              <a:gd name="connsiteX46-16225" fmla="*/ 7314851 w 12641071"/>
              <a:gd name="connsiteY46-16226" fmla="*/ 559537 h 5795240"/>
              <a:gd name="connsiteX47-16227" fmla="*/ 7354131 w 12641071"/>
              <a:gd name="connsiteY47-16228" fmla="*/ 565467 h 5795240"/>
              <a:gd name="connsiteX48-16229" fmla="*/ 7429608 w 12641071"/>
              <a:gd name="connsiteY48-16230" fmla="*/ 586051 h 5795240"/>
              <a:gd name="connsiteX49-16231" fmla="*/ 7429611 w 12641071"/>
              <a:gd name="connsiteY49-16232" fmla="*/ 586050 h 5795240"/>
              <a:gd name="connsiteX50-16233" fmla="*/ 7354132 w 12641071"/>
              <a:gd name="connsiteY50-16234" fmla="*/ 565465 h 5795240"/>
              <a:gd name="connsiteX51-16235" fmla="*/ 7314853 w 12641071"/>
              <a:gd name="connsiteY51-16236" fmla="*/ 559536 h 5795240"/>
              <a:gd name="connsiteX52-16237" fmla="*/ 7314851 w 12641071"/>
              <a:gd name="connsiteY52-16238" fmla="*/ 559537 h 5795240"/>
              <a:gd name="connsiteX53-16239" fmla="*/ 7314849 w 12641071"/>
              <a:gd name="connsiteY53-16240" fmla="*/ 559537 h 5795240"/>
              <a:gd name="connsiteX54-16241" fmla="*/ 7273651 w 12641071"/>
              <a:gd name="connsiteY54-16242" fmla="*/ 584565 h 5795240"/>
              <a:gd name="connsiteX55-16243" fmla="*/ 7264545 w 12641071"/>
              <a:gd name="connsiteY55-16244" fmla="*/ 588952 h 5795240"/>
              <a:gd name="connsiteX56-16245" fmla="*/ 7296407 w 12641071"/>
              <a:gd name="connsiteY56-16246" fmla="*/ 565126 h 5795240"/>
              <a:gd name="connsiteX57-16247" fmla="*/ 7307447 w 12641071"/>
              <a:gd name="connsiteY57-16248" fmla="*/ 558419 h 5795240"/>
              <a:gd name="connsiteX58-16249" fmla="*/ 7307450 w 12641071"/>
              <a:gd name="connsiteY58-16250" fmla="*/ 558419 h 5795240"/>
              <a:gd name="connsiteX59-16251" fmla="*/ 7385004 w 12641071"/>
              <a:gd name="connsiteY59-16252" fmla="*/ 511303 h 5795240"/>
              <a:gd name="connsiteX60-16253" fmla="*/ 7391626 w 12641071"/>
              <a:gd name="connsiteY60-16254" fmla="*/ 508114 h 5795240"/>
              <a:gd name="connsiteX61-16255" fmla="*/ 7391631 w 12641071"/>
              <a:gd name="connsiteY61-16256" fmla="*/ 508110 h 5795240"/>
              <a:gd name="connsiteX62-16257" fmla="*/ 7478934 w 12641071"/>
              <a:gd name="connsiteY62-16258" fmla="*/ 466053 h 5795240"/>
              <a:gd name="connsiteX63-16259" fmla="*/ 7897193 w 12641071"/>
              <a:gd name="connsiteY63-16260" fmla="*/ 381611 h 5795240"/>
              <a:gd name="connsiteX64-16261" fmla="*/ 8788216 w 12641071"/>
              <a:gd name="connsiteY64-16262" fmla="*/ 855364 h 5795240"/>
              <a:gd name="connsiteX65-16263" fmla="*/ 8832362 w 12641071"/>
              <a:gd name="connsiteY65-16264" fmla="*/ 928030 h 5795240"/>
              <a:gd name="connsiteX66-16265" fmla="*/ 8832362 w 12641071"/>
              <a:gd name="connsiteY66-16266" fmla="*/ 928033 h 5795240"/>
              <a:gd name="connsiteX67-16267" fmla="*/ 8842040 w 12641071"/>
              <a:gd name="connsiteY67-16268" fmla="*/ 943961 h 5795240"/>
              <a:gd name="connsiteX68-16269" fmla="*/ 8856144 w 12641071"/>
              <a:gd name="connsiteY68-16270" fmla="*/ 973241 h 5795240"/>
              <a:gd name="connsiteX69-16271" fmla="*/ 8856145 w 12641071"/>
              <a:gd name="connsiteY69-16272" fmla="*/ 973241 h 5795240"/>
              <a:gd name="connsiteX70-16273" fmla="*/ 8878117 w 12641071"/>
              <a:gd name="connsiteY70-16274" fmla="*/ 1018851 h 5795240"/>
              <a:gd name="connsiteX71-16275" fmla="*/ 8877719 w 12641071"/>
              <a:gd name="connsiteY71-16276" fmla="*/ 1018369 h 5795240"/>
              <a:gd name="connsiteX72-16277" fmla="*/ 8853250 w 12641071"/>
              <a:gd name="connsiteY72-16278" fmla="*/ 973288 h 5795240"/>
              <a:gd name="connsiteX73-16279" fmla="*/ 8853249 w 12641071"/>
              <a:gd name="connsiteY73-16280" fmla="*/ 973288 h 5795240"/>
              <a:gd name="connsiteX74-16281" fmla="*/ 8853248 w 12641071"/>
              <a:gd name="connsiteY74-16282" fmla="*/ 973287 h 5795240"/>
              <a:gd name="connsiteX75-16283" fmla="*/ 8849677 w 12641071"/>
              <a:gd name="connsiteY75-16284" fmla="*/ 973341 h 5795240"/>
              <a:gd name="connsiteX76-16285" fmla="*/ 8641543 w 12641071"/>
              <a:gd name="connsiteY76-16286" fmla="*/ 916577 h 5795240"/>
              <a:gd name="connsiteX77-16287" fmla="*/ 8641545 w 12641071"/>
              <a:gd name="connsiteY77-16288" fmla="*/ 916580 h 5795240"/>
              <a:gd name="connsiteX78-16289" fmla="*/ 8849676 w 12641071"/>
              <a:gd name="connsiteY78-16290" fmla="*/ 973343 h 5795240"/>
              <a:gd name="connsiteX79-16291" fmla="*/ 8853248 w 12641071"/>
              <a:gd name="connsiteY79-16292" fmla="*/ 973288 h 5795240"/>
              <a:gd name="connsiteX80-16293" fmla="*/ 8877719 w 12641071"/>
              <a:gd name="connsiteY80-16294" fmla="*/ 1018371 h 5795240"/>
              <a:gd name="connsiteX81-16295" fmla="*/ 8878116 w 12641071"/>
              <a:gd name="connsiteY81-16296" fmla="*/ 1018851 h 5795240"/>
              <a:gd name="connsiteX82-16297" fmla="*/ 8887288 w 12641071"/>
              <a:gd name="connsiteY82-16298" fmla="*/ 1037892 h 5795240"/>
              <a:gd name="connsiteX83-16299" fmla="*/ 8949899 w 12641071"/>
              <a:gd name="connsiteY83-16300" fmla="*/ 1239592 h 5795240"/>
              <a:gd name="connsiteX84-16301" fmla="*/ 8968437 w 12641071"/>
              <a:gd name="connsiteY84-16302" fmla="*/ 1423482 h 5795240"/>
              <a:gd name="connsiteX85-16303" fmla="*/ 8949899 w 12641071"/>
              <a:gd name="connsiteY85-16304" fmla="*/ 1239591 h 5795240"/>
              <a:gd name="connsiteX86-16305" fmla="*/ 8887288 w 12641071"/>
              <a:gd name="connsiteY86-16306" fmla="*/ 1037890 h 5795240"/>
              <a:gd name="connsiteX87-16307" fmla="*/ 8878116 w 12641071"/>
              <a:gd name="connsiteY87-16308" fmla="*/ 1018851 h 5795240"/>
              <a:gd name="connsiteX88-16309" fmla="*/ 8931285 w 12641071"/>
              <a:gd name="connsiteY88-16310" fmla="*/ 1083292 h 5795240"/>
              <a:gd name="connsiteX89-16311" fmla="*/ 9241478 w 12641071"/>
              <a:gd name="connsiteY89-16312" fmla="*/ 1211778 h 5795240"/>
              <a:gd name="connsiteX90-16313" fmla="*/ 9605238 w 12641071"/>
              <a:gd name="connsiteY90-16314" fmla="*/ 1018369 h 5795240"/>
              <a:gd name="connsiteX91-16315" fmla="*/ 9636247 w 12641071"/>
              <a:gd name="connsiteY91-16316" fmla="*/ 961241 h 5795240"/>
              <a:gd name="connsiteX92-16317" fmla="*/ 9641995 w 12641071"/>
              <a:gd name="connsiteY92-16318" fmla="*/ 961152 h 5795240"/>
              <a:gd name="connsiteX93-16319" fmla="*/ 9584939 w 12641071"/>
              <a:gd name="connsiteY93-16320" fmla="*/ 1079594 h 5795240"/>
              <a:gd name="connsiteX94-16321" fmla="*/ 9546257 w 12641071"/>
              <a:gd name="connsiteY94-16322" fmla="*/ 1204206 h 5795240"/>
              <a:gd name="connsiteX95-16323" fmla="*/ 9584939 w 12641071"/>
              <a:gd name="connsiteY95-16324" fmla="*/ 1079596 h 5795240"/>
              <a:gd name="connsiteX96-16325" fmla="*/ 9641995 w 12641071"/>
              <a:gd name="connsiteY96-16326" fmla="*/ 961153 h 5795240"/>
              <a:gd name="connsiteX97-16327" fmla="*/ 9653069 w 12641071"/>
              <a:gd name="connsiteY97-16328" fmla="*/ 960983 h 5795240"/>
              <a:gd name="connsiteX98-16329" fmla="*/ 9801564 w 12641071"/>
              <a:gd name="connsiteY98-16330" fmla="*/ 1196828 h 5795240"/>
              <a:gd name="connsiteX99-16331" fmla="*/ 9801566 w 12641071"/>
              <a:gd name="connsiteY99-16332" fmla="*/ 1196828 h 5795240"/>
              <a:gd name="connsiteX100-16333" fmla="*/ 9653070 w 12641071"/>
              <a:gd name="connsiteY100-16334" fmla="*/ 960982 h 5795240"/>
              <a:gd name="connsiteX101-16335" fmla="*/ 9641996 w 12641071"/>
              <a:gd name="connsiteY101-16336" fmla="*/ 961152 h 5795240"/>
              <a:gd name="connsiteX102-16337" fmla="*/ 9651917 w 12641071"/>
              <a:gd name="connsiteY102-16338" fmla="*/ 940556 h 5795240"/>
              <a:gd name="connsiteX103-16339" fmla="*/ 11050508 w 12641071"/>
              <a:gd name="connsiteY103-16340" fmla="*/ 108150 h 5795240"/>
              <a:gd name="connsiteX104-16341" fmla="*/ 12641071 w 12641071"/>
              <a:gd name="connsiteY104-16342" fmla="*/ 1698711 h 5795240"/>
              <a:gd name="connsiteX105-16343" fmla="*/ 11371062 w 12641071"/>
              <a:gd name="connsiteY105-16344" fmla="*/ 3256960 h 5795240"/>
              <a:gd name="connsiteX106-16345" fmla="*/ 11215953 w 12641071"/>
              <a:gd name="connsiteY106-16346" fmla="*/ 3280632 h 5795240"/>
              <a:gd name="connsiteX107-16347" fmla="*/ 11142318 w 12641071"/>
              <a:gd name="connsiteY107-16348" fmla="*/ 3276914 h 5795240"/>
              <a:gd name="connsiteX108-16349" fmla="*/ 11215952 w 12641071"/>
              <a:gd name="connsiteY108-16350" fmla="*/ 3280632 h 5795240"/>
              <a:gd name="connsiteX109-16351" fmla="*/ 11213133 w 12641071"/>
              <a:gd name="connsiteY109-16352" fmla="*/ 3281062 h 5795240"/>
              <a:gd name="connsiteX110-16353" fmla="*/ 11116921 w 12641071"/>
              <a:gd name="connsiteY110-16354" fmla="*/ 3285921 h 5795240"/>
              <a:gd name="connsiteX111-16355" fmla="*/ 11050507 w 12641071"/>
              <a:gd name="connsiteY111-16356" fmla="*/ 3289274 h 5795240"/>
              <a:gd name="connsiteX112-16357" fmla="*/ 11006292 w 12641071"/>
              <a:gd name="connsiteY112-16358" fmla="*/ 3287041 h 5795240"/>
              <a:gd name="connsiteX113-16359" fmla="*/ 10937101 w 12641071"/>
              <a:gd name="connsiteY113-16360" fmla="*/ 3297601 h 5795240"/>
              <a:gd name="connsiteX114-16361" fmla="*/ 10144740 w 12641071"/>
              <a:gd name="connsiteY114-16362" fmla="*/ 4089962 h 5795240"/>
              <a:gd name="connsiteX115-16363" fmla="*/ 10130374 w 12641071"/>
              <a:gd name="connsiteY115-16364" fmla="*/ 4184101 h 5795240"/>
              <a:gd name="connsiteX116-16365" fmla="*/ 10130375 w 12641071"/>
              <a:gd name="connsiteY116-16366" fmla="*/ 4184103 h 5795240"/>
              <a:gd name="connsiteX117-16367" fmla="*/ 10130656 w 12641071"/>
              <a:gd name="connsiteY117-16368" fmla="*/ 4185950 h 5795240"/>
              <a:gd name="connsiteX118-16369" fmla="*/ 10138194 w 12641071"/>
              <a:gd name="connsiteY118-16370" fmla="*/ 4335228 h 5795240"/>
              <a:gd name="connsiteX119-16371" fmla="*/ 10137710 w 12641071"/>
              <a:gd name="connsiteY119-16372" fmla="*/ 4344822 h 5795240"/>
              <a:gd name="connsiteX120-16373" fmla="*/ 10133555 w 12641071"/>
              <a:gd name="connsiteY120-16374" fmla="*/ 4427096 h 5795240"/>
              <a:gd name="connsiteX121-16375" fmla="*/ 10129312 w 12641071"/>
              <a:gd name="connsiteY121-16376" fmla="*/ 4399289 h 5795240"/>
              <a:gd name="connsiteX122-16377" fmla="*/ 10126797 w 12641071"/>
              <a:gd name="connsiteY122-16378" fmla="*/ 4349498 h 5795240"/>
              <a:gd name="connsiteX123-16379" fmla="*/ 10126796 w 12641071"/>
              <a:gd name="connsiteY123-16380" fmla="*/ 4349498 h 5795240"/>
              <a:gd name="connsiteX124-16381" fmla="*/ 10129311 w 12641071"/>
              <a:gd name="connsiteY124-16382" fmla="*/ 4399289 h 5795240"/>
              <a:gd name="connsiteX125-16383" fmla="*/ 10133554 w 12641071"/>
              <a:gd name="connsiteY125-16384" fmla="*/ 4427096 h 5795240"/>
              <a:gd name="connsiteX126-16385" fmla="*/ 10130656 w 12641071"/>
              <a:gd name="connsiteY126-16386" fmla="*/ 4484506 h 5795240"/>
              <a:gd name="connsiteX127-16387" fmla="*/ 8678182 w 12641071"/>
              <a:gd name="connsiteY127-16388" fmla="*/ 5795240 h 5795240"/>
              <a:gd name="connsiteX128-16389" fmla="*/ 7467518 w 12641071"/>
              <a:gd name="connsiteY128-16390" fmla="*/ 5151535 h 5795240"/>
              <a:gd name="connsiteX129-16391" fmla="*/ 7419945 w 12641071"/>
              <a:gd name="connsiteY129-16392" fmla="*/ 5073228 h 5795240"/>
              <a:gd name="connsiteX130-16393" fmla="*/ 7394386 w 12641071"/>
              <a:gd name="connsiteY130-16394" fmla="*/ 5031156 h 5795240"/>
              <a:gd name="connsiteX131-16395" fmla="*/ 7367299 w 12641071"/>
              <a:gd name="connsiteY131-16396" fmla="*/ 4974928 h 5795240"/>
              <a:gd name="connsiteX132-16397" fmla="*/ 7332905 w 12641071"/>
              <a:gd name="connsiteY132-16398" fmla="*/ 4903531 h 5795240"/>
              <a:gd name="connsiteX133-16399" fmla="*/ 7320958 w 12641071"/>
              <a:gd name="connsiteY133-16400" fmla="*/ 4870887 h 5795240"/>
              <a:gd name="connsiteX134-16401" fmla="*/ 7322174 w 12641071"/>
              <a:gd name="connsiteY134-16402" fmla="*/ 4872361 h 5795240"/>
              <a:gd name="connsiteX135-16403" fmla="*/ 7362630 w 12641071"/>
              <a:gd name="connsiteY135-16404" fmla="*/ 4938954 h 5795240"/>
              <a:gd name="connsiteX136-16405" fmla="*/ 7380779 w 12641071"/>
              <a:gd name="connsiteY136-16406" fmla="*/ 4976628 h 5795240"/>
              <a:gd name="connsiteX137-16407" fmla="*/ 7391210 w 12641071"/>
              <a:gd name="connsiteY137-16408" fmla="*/ 4977944 h 5795240"/>
              <a:gd name="connsiteX138-16409" fmla="*/ 7380780 w 12641071"/>
              <a:gd name="connsiteY138-16410" fmla="*/ 4976628 h 5795240"/>
              <a:gd name="connsiteX139-16411" fmla="*/ 7362631 w 12641071"/>
              <a:gd name="connsiteY139-16412" fmla="*/ 4938954 h 5795240"/>
              <a:gd name="connsiteX140-16413" fmla="*/ 7322175 w 12641071"/>
              <a:gd name="connsiteY140-16414" fmla="*/ 4872361 h 5795240"/>
              <a:gd name="connsiteX141-16415" fmla="*/ 7320959 w 12641071"/>
              <a:gd name="connsiteY141-16416" fmla="*/ 4870887 h 5795240"/>
              <a:gd name="connsiteX142-16417" fmla="*/ 7283811 w 12641071"/>
              <a:gd name="connsiteY142-16418" fmla="*/ 4769391 h 5795240"/>
              <a:gd name="connsiteX143-16419" fmla="*/ 7272112 w 12641071"/>
              <a:gd name="connsiteY143-16420" fmla="*/ 4718630 h 5795240"/>
              <a:gd name="connsiteX144-16421" fmla="*/ 7272111 w 12641071"/>
              <a:gd name="connsiteY144-16422" fmla="*/ 4718630 h 5795240"/>
              <a:gd name="connsiteX145-16423" fmla="*/ 7283810 w 12641071"/>
              <a:gd name="connsiteY145-16424" fmla="*/ 4769391 h 5795240"/>
              <a:gd name="connsiteX146-16425" fmla="*/ 7320958 w 12641071"/>
              <a:gd name="connsiteY146-16426" fmla="*/ 4870887 h 5795240"/>
              <a:gd name="connsiteX147-16427" fmla="*/ 7223551 w 12641071"/>
              <a:gd name="connsiteY147-16428" fmla="*/ 4752829 h 5795240"/>
              <a:gd name="connsiteX148-16429" fmla="*/ 6652445 w 12641071"/>
              <a:gd name="connsiteY148-16430" fmla="*/ 4516269 h 5795240"/>
              <a:gd name="connsiteX149-16431" fmla="*/ 6200873 w 12641071"/>
              <a:gd name="connsiteY149-16432" fmla="*/ 4654206 h 5795240"/>
              <a:gd name="connsiteX150-16433" fmla="*/ 6088813 w 12641071"/>
              <a:gd name="connsiteY150-16434" fmla="*/ 4746663 h 5795240"/>
              <a:gd name="connsiteX151-16435" fmla="*/ 6043019 w 12641071"/>
              <a:gd name="connsiteY151-16436" fmla="*/ 4807902 h 5795240"/>
              <a:gd name="connsiteX152-16437" fmla="*/ 6043021 w 12641071"/>
              <a:gd name="connsiteY152-16438" fmla="*/ 4807902 h 5795240"/>
              <a:gd name="connsiteX153-16439" fmla="*/ 6023271 w 12641071"/>
              <a:gd name="connsiteY153-16440" fmla="*/ 4834312 h 5795240"/>
              <a:gd name="connsiteX154-16441" fmla="*/ 5970678 w 12641071"/>
              <a:gd name="connsiteY154-16442" fmla="*/ 4892181 h 5795240"/>
              <a:gd name="connsiteX155-16443" fmla="*/ 5982717 w 12641071"/>
              <a:gd name="connsiteY155-16444" fmla="*/ 4872361 h 5795240"/>
              <a:gd name="connsiteX156-16445" fmla="*/ 5970675 w 12641071"/>
              <a:gd name="connsiteY156-16446" fmla="*/ 4892181 h 5795240"/>
              <a:gd name="connsiteX157-16447" fmla="*/ 5935320 w 12641071"/>
              <a:gd name="connsiteY157-16448" fmla="*/ 4931081 h 5795240"/>
              <a:gd name="connsiteX158-16449" fmla="*/ 4971763 w 12641071"/>
              <a:gd name="connsiteY158-16450" fmla="*/ 5330200 h 5795240"/>
              <a:gd name="connsiteX159-16451" fmla="*/ 3716172 w 12641071"/>
              <a:gd name="connsiteY159-16452" fmla="*/ 4497938 h 5795240"/>
              <a:gd name="connsiteX160-16453" fmla="*/ 3710773 w 12641071"/>
              <a:gd name="connsiteY160-16454" fmla="*/ 4483182 h 5795240"/>
              <a:gd name="connsiteX161-16455" fmla="*/ 3710773 w 12641071"/>
              <a:gd name="connsiteY161-16456" fmla="*/ 4483181 h 5795240"/>
              <a:gd name="connsiteX162-16457" fmla="*/ 3674984 w 12641071"/>
              <a:gd name="connsiteY162-16458" fmla="*/ 4385402 h 5795240"/>
              <a:gd name="connsiteX163-16459" fmla="*/ 3670349 w 12641071"/>
              <a:gd name="connsiteY163-16460" fmla="*/ 4372742 h 5795240"/>
              <a:gd name="connsiteX164-16461" fmla="*/ 3659438 w 12641071"/>
              <a:gd name="connsiteY164-16462" fmla="*/ 4330309 h 5795240"/>
              <a:gd name="connsiteX165-16463" fmla="*/ 3672084 w 12641071"/>
              <a:gd name="connsiteY165-16464" fmla="*/ 4353606 h 5795240"/>
              <a:gd name="connsiteX166-16465" fmla="*/ 3659440 w 12641071"/>
              <a:gd name="connsiteY166-16466" fmla="*/ 4330309 h 5795240"/>
              <a:gd name="connsiteX167-16467" fmla="*/ 3613217 w 12641071"/>
              <a:gd name="connsiteY167-16468" fmla="*/ 4245153 h 5795240"/>
              <a:gd name="connsiteX168-16469" fmla="*/ 3083792 w 12641071"/>
              <a:gd name="connsiteY168-16470" fmla="*/ 3963660 h 5795240"/>
              <a:gd name="connsiteX169-16471" fmla="*/ 2835272 w 12641071"/>
              <a:gd name="connsiteY169-16472" fmla="*/ 4013833 h 5795240"/>
              <a:gd name="connsiteX170-16473" fmla="*/ 2820214 w 12641071"/>
              <a:gd name="connsiteY170-16474" fmla="*/ 4022007 h 5795240"/>
              <a:gd name="connsiteX171-16475" fmla="*/ 2820212 w 12641071"/>
              <a:gd name="connsiteY171-16476" fmla="*/ 4022008 h 5795240"/>
              <a:gd name="connsiteX172-16477" fmla="*/ 2820206 w 12641071"/>
              <a:gd name="connsiteY172-16478" fmla="*/ 4022011 h 5795240"/>
              <a:gd name="connsiteX173-16479" fmla="*/ 2813481 w 12641071"/>
              <a:gd name="connsiteY173-16480" fmla="*/ 4027041 h 5795240"/>
              <a:gd name="connsiteX174-16481" fmla="*/ 2762875 w 12641071"/>
              <a:gd name="connsiteY174-16482" fmla="*/ 4057784 h 5795240"/>
              <a:gd name="connsiteX175-16483" fmla="*/ 2762878 w 12641071"/>
              <a:gd name="connsiteY175-16484" fmla="*/ 4057784 h 5795240"/>
              <a:gd name="connsiteX176-16485" fmla="*/ 2694694 w 12641071"/>
              <a:gd name="connsiteY176-16486" fmla="*/ 4099208 h 5795240"/>
              <a:gd name="connsiteX177-16487" fmla="*/ 2726822 w 12641071"/>
              <a:gd name="connsiteY177-16488" fmla="*/ 4072700 h 5795240"/>
              <a:gd name="connsiteX178-16489" fmla="*/ 2757719 w 12641071"/>
              <a:gd name="connsiteY178-16490" fmla="*/ 4055929 h 5795240"/>
              <a:gd name="connsiteX179-16491" fmla="*/ 2757718 w 12641071"/>
              <a:gd name="connsiteY179-16492" fmla="*/ 4055928 h 5795240"/>
              <a:gd name="connsiteX180-16493" fmla="*/ 2726820 w 12641071"/>
              <a:gd name="connsiteY180-16494" fmla="*/ 4072700 h 5795240"/>
              <a:gd name="connsiteX181-16495" fmla="*/ 2694692 w 12641071"/>
              <a:gd name="connsiteY181-16496" fmla="*/ 4099208 h 5795240"/>
              <a:gd name="connsiteX182-16497" fmla="*/ 2664698 w 12641071"/>
              <a:gd name="connsiteY182-16498" fmla="*/ 4117431 h 5795240"/>
              <a:gd name="connsiteX183-16499" fmla="*/ 1804544 w 12641071"/>
              <a:gd name="connsiteY183-16500" fmla="*/ 4335229 h 5795240"/>
              <a:gd name="connsiteX184-16501" fmla="*/ 0 w 12641071"/>
              <a:gd name="connsiteY184-16502" fmla="*/ 2530685 h 5795240"/>
              <a:gd name="connsiteX185-16503" fmla="*/ 1804544 w 12641071"/>
              <a:gd name="connsiteY185-16504" fmla="*/ 726143 h 5795240"/>
              <a:gd name="connsiteX186-16505" fmla="*/ 3080549 w 12641071"/>
              <a:gd name="connsiteY186-16506" fmla="*/ 1254682 h 5795240"/>
              <a:gd name="connsiteX187-16507" fmla="*/ 3268676 w 12641071"/>
              <a:gd name="connsiteY187-16508" fmla="*/ 1461167 h 5795240"/>
              <a:gd name="connsiteX188-16509" fmla="*/ 3565826 w 12641071"/>
              <a:gd name="connsiteY188-16510" fmla="*/ 1551935 h 5795240"/>
              <a:gd name="connsiteX189-16511" fmla="*/ 4086504 w 12641071"/>
              <a:gd name="connsiteY189-16512" fmla="*/ 1127574 h 5795240"/>
              <a:gd name="connsiteX190-16513" fmla="*/ 4103078 w 12641071"/>
              <a:gd name="connsiteY190-16514" fmla="*/ 1004204 h 5795240"/>
              <a:gd name="connsiteX191-16515" fmla="*/ 5215874 w 12641071"/>
              <a:gd name="connsiteY191-16516" fmla="*/ 0 h 5795240"/>
              <a:gd name="connsiteX0-16517" fmla="*/ 5964869 w 12641071"/>
              <a:gd name="connsiteY0-16518" fmla="*/ 4795171 h 5795240"/>
              <a:gd name="connsiteX1-16519" fmla="*/ 6019264 w 12641071"/>
              <a:gd name="connsiteY1-16520" fmla="*/ 4804905 h 5795240"/>
              <a:gd name="connsiteX2-16521" fmla="*/ 6036570 w 12641071"/>
              <a:gd name="connsiteY2-16522" fmla="*/ 4807089 h 5795240"/>
              <a:gd name="connsiteX3-16523" fmla="*/ 6019265 w 12641071"/>
              <a:gd name="connsiteY3-16524" fmla="*/ 4804905 h 5795240"/>
              <a:gd name="connsiteX4-16525" fmla="*/ 5964869 w 12641071"/>
              <a:gd name="connsiteY4-16526" fmla="*/ 4795171 h 5795240"/>
              <a:gd name="connsiteX5-16527" fmla="*/ 3682364 w 12641071"/>
              <a:gd name="connsiteY5-16528" fmla="*/ 4386723 h 5795240"/>
              <a:gd name="connsiteX6-16529" fmla="*/ 3772428 w 12641071"/>
              <a:gd name="connsiteY6-16530" fmla="*/ 4402840 h 5795240"/>
              <a:gd name="connsiteX7-16531" fmla="*/ 3772428 w 12641071"/>
              <a:gd name="connsiteY7-16532" fmla="*/ 4402840 h 5795240"/>
              <a:gd name="connsiteX8-16533" fmla="*/ 3682364 w 12641071"/>
              <a:gd name="connsiteY8-16534" fmla="*/ 4386723 h 5795240"/>
              <a:gd name="connsiteX9-16535" fmla="*/ 6034389 w 12641071"/>
              <a:gd name="connsiteY9-16536" fmla="*/ 371047 h 5795240"/>
              <a:gd name="connsiteX10-16537" fmla="*/ 5912002 w 12641071"/>
              <a:gd name="connsiteY10-16538" fmla="*/ 413650 h 5795240"/>
              <a:gd name="connsiteX11-16539" fmla="*/ 5912002 w 12641071"/>
              <a:gd name="connsiteY11-16540" fmla="*/ 413650 h 5795240"/>
              <a:gd name="connsiteX12-16541" fmla="*/ 6034389 w 12641071"/>
              <a:gd name="connsiteY12-16542" fmla="*/ 371047 h 5795240"/>
              <a:gd name="connsiteX13-16543" fmla="*/ 5215874 w 12641071"/>
              <a:gd name="connsiteY13-16544" fmla="*/ 0 h 5795240"/>
              <a:gd name="connsiteX14-16545" fmla="*/ 5927386 w 12641071"/>
              <a:gd name="connsiteY14-16546" fmla="*/ 255427 h 5795240"/>
              <a:gd name="connsiteX15-16547" fmla="*/ 5974443 w 12641071"/>
              <a:gd name="connsiteY15-16548" fmla="*/ 298195 h 5795240"/>
              <a:gd name="connsiteX16-16549" fmla="*/ 5974448 w 12641071"/>
              <a:gd name="connsiteY16-16550" fmla="*/ 298200 h 5795240"/>
              <a:gd name="connsiteX17-16551" fmla="*/ 6006819 w 12641071"/>
              <a:gd name="connsiteY17-16552" fmla="*/ 327622 h 5795240"/>
              <a:gd name="connsiteX18-16553" fmla="*/ 6043427 w 12641071"/>
              <a:gd name="connsiteY18-16554" fmla="*/ 367901 h 5795240"/>
              <a:gd name="connsiteX19-16555" fmla="*/ 6043429 w 12641071"/>
              <a:gd name="connsiteY19-16556" fmla="*/ 367901 h 5795240"/>
              <a:gd name="connsiteX20-16557" fmla="*/ 6079014 w 12641071"/>
              <a:gd name="connsiteY20-16558" fmla="*/ 407056 h 5795240"/>
              <a:gd name="connsiteX21-16559" fmla="*/ 6105193 w 12641071"/>
              <a:gd name="connsiteY21-16560" fmla="*/ 442067 h 5795240"/>
              <a:gd name="connsiteX22-16561" fmla="*/ 6069206 w 12641071"/>
              <a:gd name="connsiteY22-16562" fmla="*/ 409359 h 5795240"/>
              <a:gd name="connsiteX23-16563" fmla="*/ 6105193 w 12641071"/>
              <a:gd name="connsiteY23-16564" fmla="*/ 442069 h 5795240"/>
              <a:gd name="connsiteX24-16565" fmla="*/ 6143408 w 12641071"/>
              <a:gd name="connsiteY24-16566" fmla="*/ 493169 h 5795240"/>
              <a:gd name="connsiteX25-16567" fmla="*/ 6143427 w 12641071"/>
              <a:gd name="connsiteY25-16568" fmla="*/ 493200 h 5795240"/>
              <a:gd name="connsiteX26-16569" fmla="*/ 6215965 w 12641071"/>
              <a:gd name="connsiteY26-16570" fmla="*/ 619406 h 5795240"/>
              <a:gd name="connsiteX27-16571" fmla="*/ 6234035 w 12641071"/>
              <a:gd name="connsiteY27-16572" fmla="*/ 658746 h 5795240"/>
              <a:gd name="connsiteX28-16573" fmla="*/ 6234035 w 12641071"/>
              <a:gd name="connsiteY28-16574" fmla="*/ 658746 h 5795240"/>
              <a:gd name="connsiteX29-16575" fmla="*/ 6215965 w 12641071"/>
              <a:gd name="connsiteY29-16576" fmla="*/ 619406 h 5795240"/>
              <a:gd name="connsiteX30-16577" fmla="*/ 6143427 w 12641071"/>
              <a:gd name="connsiteY30-16578" fmla="*/ 493200 h 5795240"/>
              <a:gd name="connsiteX31-16579" fmla="*/ 6143408 w 12641071"/>
              <a:gd name="connsiteY31-16580" fmla="*/ 493167 h 5795240"/>
              <a:gd name="connsiteX32-16581" fmla="*/ 6105193 w 12641071"/>
              <a:gd name="connsiteY32-16582" fmla="*/ 442067 h 5795240"/>
              <a:gd name="connsiteX33-16583" fmla="*/ 6141460 w 12641071"/>
              <a:gd name="connsiteY33-16584" fmla="*/ 475027 h 5795240"/>
              <a:gd name="connsiteX34-16585" fmla="*/ 6788665 w 12641071"/>
              <a:gd name="connsiteY34-16586" fmla="*/ 707369 h 5795240"/>
              <a:gd name="connsiteX35-16587" fmla="*/ 7184710 w 12641071"/>
              <a:gd name="connsiteY35-16588" fmla="*/ 627411 h 5795240"/>
              <a:gd name="connsiteX36-16589" fmla="*/ 7264545 w 12641071"/>
              <a:gd name="connsiteY36-16590" fmla="*/ 588952 h 5795240"/>
              <a:gd name="connsiteX37-16591" fmla="*/ 7213686 w 12641071"/>
              <a:gd name="connsiteY37-16592" fmla="*/ 626983 h 5795240"/>
              <a:gd name="connsiteX38-16593" fmla="*/ 7128319 w 12641071"/>
              <a:gd name="connsiteY38-16594" fmla="*/ 705504 h 5795240"/>
              <a:gd name="connsiteX39-16595" fmla="*/ 7083110 w 12641071"/>
              <a:gd name="connsiteY39-16596" fmla="*/ 757072 h 5795240"/>
              <a:gd name="connsiteX40-16597" fmla="*/ 7083111 w 12641071"/>
              <a:gd name="connsiteY40-16598" fmla="*/ 757072 h 5795240"/>
              <a:gd name="connsiteX41-16599" fmla="*/ 7128319 w 12641071"/>
              <a:gd name="connsiteY41-16600" fmla="*/ 705506 h 5795240"/>
              <a:gd name="connsiteX42-16601" fmla="*/ 7213686 w 12641071"/>
              <a:gd name="connsiteY42-16602" fmla="*/ 626984 h 5795240"/>
              <a:gd name="connsiteX43-16603" fmla="*/ 7264545 w 12641071"/>
              <a:gd name="connsiteY43-16604" fmla="*/ 588953 h 5795240"/>
              <a:gd name="connsiteX44-16605" fmla="*/ 7273651 w 12641071"/>
              <a:gd name="connsiteY44-16606" fmla="*/ 584566 h 5795240"/>
              <a:gd name="connsiteX45-16607" fmla="*/ 7314851 w 12641071"/>
              <a:gd name="connsiteY45-16608" fmla="*/ 559537 h 5795240"/>
              <a:gd name="connsiteX46-16609" fmla="*/ 7354131 w 12641071"/>
              <a:gd name="connsiteY46-16610" fmla="*/ 565467 h 5795240"/>
              <a:gd name="connsiteX47-16611" fmla="*/ 7429608 w 12641071"/>
              <a:gd name="connsiteY47-16612" fmla="*/ 586051 h 5795240"/>
              <a:gd name="connsiteX48-16613" fmla="*/ 7429611 w 12641071"/>
              <a:gd name="connsiteY48-16614" fmla="*/ 586050 h 5795240"/>
              <a:gd name="connsiteX49-16615" fmla="*/ 7354132 w 12641071"/>
              <a:gd name="connsiteY49-16616" fmla="*/ 565465 h 5795240"/>
              <a:gd name="connsiteX50-16617" fmla="*/ 7314853 w 12641071"/>
              <a:gd name="connsiteY50-16618" fmla="*/ 559536 h 5795240"/>
              <a:gd name="connsiteX51-16619" fmla="*/ 7314851 w 12641071"/>
              <a:gd name="connsiteY51-16620" fmla="*/ 559537 h 5795240"/>
              <a:gd name="connsiteX52-16621" fmla="*/ 7314849 w 12641071"/>
              <a:gd name="connsiteY52-16622" fmla="*/ 559537 h 5795240"/>
              <a:gd name="connsiteX53-16623" fmla="*/ 7273651 w 12641071"/>
              <a:gd name="connsiteY53-16624" fmla="*/ 584565 h 5795240"/>
              <a:gd name="connsiteX54-16625" fmla="*/ 7264545 w 12641071"/>
              <a:gd name="connsiteY54-16626" fmla="*/ 588952 h 5795240"/>
              <a:gd name="connsiteX55-16627" fmla="*/ 7296407 w 12641071"/>
              <a:gd name="connsiteY55-16628" fmla="*/ 565126 h 5795240"/>
              <a:gd name="connsiteX56-16629" fmla="*/ 7307447 w 12641071"/>
              <a:gd name="connsiteY56-16630" fmla="*/ 558419 h 5795240"/>
              <a:gd name="connsiteX57-16631" fmla="*/ 7307450 w 12641071"/>
              <a:gd name="connsiteY57-16632" fmla="*/ 558419 h 5795240"/>
              <a:gd name="connsiteX58-16633" fmla="*/ 7385004 w 12641071"/>
              <a:gd name="connsiteY58-16634" fmla="*/ 511303 h 5795240"/>
              <a:gd name="connsiteX59-16635" fmla="*/ 7391626 w 12641071"/>
              <a:gd name="connsiteY59-16636" fmla="*/ 508114 h 5795240"/>
              <a:gd name="connsiteX60-16637" fmla="*/ 7391631 w 12641071"/>
              <a:gd name="connsiteY60-16638" fmla="*/ 508110 h 5795240"/>
              <a:gd name="connsiteX61-16639" fmla="*/ 7478934 w 12641071"/>
              <a:gd name="connsiteY61-16640" fmla="*/ 466053 h 5795240"/>
              <a:gd name="connsiteX62-16641" fmla="*/ 7897193 w 12641071"/>
              <a:gd name="connsiteY62-16642" fmla="*/ 381611 h 5795240"/>
              <a:gd name="connsiteX63-16643" fmla="*/ 8788216 w 12641071"/>
              <a:gd name="connsiteY63-16644" fmla="*/ 855364 h 5795240"/>
              <a:gd name="connsiteX64-16645" fmla="*/ 8832362 w 12641071"/>
              <a:gd name="connsiteY64-16646" fmla="*/ 928030 h 5795240"/>
              <a:gd name="connsiteX65-16647" fmla="*/ 8832362 w 12641071"/>
              <a:gd name="connsiteY65-16648" fmla="*/ 928033 h 5795240"/>
              <a:gd name="connsiteX66-16649" fmla="*/ 8842040 w 12641071"/>
              <a:gd name="connsiteY66-16650" fmla="*/ 943961 h 5795240"/>
              <a:gd name="connsiteX67-16651" fmla="*/ 8856144 w 12641071"/>
              <a:gd name="connsiteY67-16652" fmla="*/ 973241 h 5795240"/>
              <a:gd name="connsiteX68-16653" fmla="*/ 8856145 w 12641071"/>
              <a:gd name="connsiteY68-16654" fmla="*/ 973241 h 5795240"/>
              <a:gd name="connsiteX69-16655" fmla="*/ 8878117 w 12641071"/>
              <a:gd name="connsiteY69-16656" fmla="*/ 1018851 h 5795240"/>
              <a:gd name="connsiteX70-16657" fmla="*/ 8877719 w 12641071"/>
              <a:gd name="connsiteY70-16658" fmla="*/ 1018369 h 5795240"/>
              <a:gd name="connsiteX71-16659" fmla="*/ 8853250 w 12641071"/>
              <a:gd name="connsiteY71-16660" fmla="*/ 973288 h 5795240"/>
              <a:gd name="connsiteX72-16661" fmla="*/ 8853249 w 12641071"/>
              <a:gd name="connsiteY72-16662" fmla="*/ 973288 h 5795240"/>
              <a:gd name="connsiteX73-16663" fmla="*/ 8853248 w 12641071"/>
              <a:gd name="connsiteY73-16664" fmla="*/ 973287 h 5795240"/>
              <a:gd name="connsiteX74-16665" fmla="*/ 8849677 w 12641071"/>
              <a:gd name="connsiteY74-16666" fmla="*/ 973341 h 5795240"/>
              <a:gd name="connsiteX75-16667" fmla="*/ 8641543 w 12641071"/>
              <a:gd name="connsiteY75-16668" fmla="*/ 916577 h 5795240"/>
              <a:gd name="connsiteX76-16669" fmla="*/ 8641545 w 12641071"/>
              <a:gd name="connsiteY76-16670" fmla="*/ 916580 h 5795240"/>
              <a:gd name="connsiteX77-16671" fmla="*/ 8849676 w 12641071"/>
              <a:gd name="connsiteY77-16672" fmla="*/ 973343 h 5795240"/>
              <a:gd name="connsiteX78-16673" fmla="*/ 8853248 w 12641071"/>
              <a:gd name="connsiteY78-16674" fmla="*/ 973288 h 5795240"/>
              <a:gd name="connsiteX79-16675" fmla="*/ 8877719 w 12641071"/>
              <a:gd name="connsiteY79-16676" fmla="*/ 1018371 h 5795240"/>
              <a:gd name="connsiteX80-16677" fmla="*/ 8878116 w 12641071"/>
              <a:gd name="connsiteY80-16678" fmla="*/ 1018851 h 5795240"/>
              <a:gd name="connsiteX81-16679" fmla="*/ 8887288 w 12641071"/>
              <a:gd name="connsiteY81-16680" fmla="*/ 1037892 h 5795240"/>
              <a:gd name="connsiteX82-16681" fmla="*/ 8949899 w 12641071"/>
              <a:gd name="connsiteY82-16682" fmla="*/ 1239592 h 5795240"/>
              <a:gd name="connsiteX83-16683" fmla="*/ 8968437 w 12641071"/>
              <a:gd name="connsiteY83-16684" fmla="*/ 1423482 h 5795240"/>
              <a:gd name="connsiteX84-16685" fmla="*/ 8949899 w 12641071"/>
              <a:gd name="connsiteY84-16686" fmla="*/ 1239591 h 5795240"/>
              <a:gd name="connsiteX85-16687" fmla="*/ 8887288 w 12641071"/>
              <a:gd name="connsiteY85-16688" fmla="*/ 1037890 h 5795240"/>
              <a:gd name="connsiteX86-16689" fmla="*/ 8878116 w 12641071"/>
              <a:gd name="connsiteY86-16690" fmla="*/ 1018851 h 5795240"/>
              <a:gd name="connsiteX87-16691" fmla="*/ 8931285 w 12641071"/>
              <a:gd name="connsiteY87-16692" fmla="*/ 1083292 h 5795240"/>
              <a:gd name="connsiteX88-16693" fmla="*/ 9241478 w 12641071"/>
              <a:gd name="connsiteY88-16694" fmla="*/ 1211778 h 5795240"/>
              <a:gd name="connsiteX89-16695" fmla="*/ 9605238 w 12641071"/>
              <a:gd name="connsiteY89-16696" fmla="*/ 1018369 h 5795240"/>
              <a:gd name="connsiteX90-16697" fmla="*/ 9636247 w 12641071"/>
              <a:gd name="connsiteY90-16698" fmla="*/ 961241 h 5795240"/>
              <a:gd name="connsiteX91-16699" fmla="*/ 9641995 w 12641071"/>
              <a:gd name="connsiteY91-16700" fmla="*/ 961152 h 5795240"/>
              <a:gd name="connsiteX92-16701" fmla="*/ 9584939 w 12641071"/>
              <a:gd name="connsiteY92-16702" fmla="*/ 1079594 h 5795240"/>
              <a:gd name="connsiteX93-16703" fmla="*/ 9546257 w 12641071"/>
              <a:gd name="connsiteY93-16704" fmla="*/ 1204206 h 5795240"/>
              <a:gd name="connsiteX94-16705" fmla="*/ 9584939 w 12641071"/>
              <a:gd name="connsiteY94-16706" fmla="*/ 1079596 h 5795240"/>
              <a:gd name="connsiteX95-16707" fmla="*/ 9641995 w 12641071"/>
              <a:gd name="connsiteY95-16708" fmla="*/ 961153 h 5795240"/>
              <a:gd name="connsiteX96-16709" fmla="*/ 9653069 w 12641071"/>
              <a:gd name="connsiteY96-16710" fmla="*/ 960983 h 5795240"/>
              <a:gd name="connsiteX97-16711" fmla="*/ 9801564 w 12641071"/>
              <a:gd name="connsiteY97-16712" fmla="*/ 1196828 h 5795240"/>
              <a:gd name="connsiteX98-16713" fmla="*/ 9801566 w 12641071"/>
              <a:gd name="connsiteY98-16714" fmla="*/ 1196828 h 5795240"/>
              <a:gd name="connsiteX99-16715" fmla="*/ 9653070 w 12641071"/>
              <a:gd name="connsiteY99-16716" fmla="*/ 960982 h 5795240"/>
              <a:gd name="connsiteX100-16717" fmla="*/ 9641996 w 12641071"/>
              <a:gd name="connsiteY100-16718" fmla="*/ 961152 h 5795240"/>
              <a:gd name="connsiteX101-16719" fmla="*/ 9651917 w 12641071"/>
              <a:gd name="connsiteY101-16720" fmla="*/ 940556 h 5795240"/>
              <a:gd name="connsiteX102-16721" fmla="*/ 11050508 w 12641071"/>
              <a:gd name="connsiteY102-16722" fmla="*/ 108150 h 5795240"/>
              <a:gd name="connsiteX103-16723" fmla="*/ 12641071 w 12641071"/>
              <a:gd name="connsiteY103-16724" fmla="*/ 1698711 h 5795240"/>
              <a:gd name="connsiteX104-16725" fmla="*/ 11371062 w 12641071"/>
              <a:gd name="connsiteY104-16726" fmla="*/ 3256960 h 5795240"/>
              <a:gd name="connsiteX105-16727" fmla="*/ 11215953 w 12641071"/>
              <a:gd name="connsiteY105-16728" fmla="*/ 3280632 h 5795240"/>
              <a:gd name="connsiteX106-16729" fmla="*/ 11142318 w 12641071"/>
              <a:gd name="connsiteY106-16730" fmla="*/ 3276914 h 5795240"/>
              <a:gd name="connsiteX107-16731" fmla="*/ 11215952 w 12641071"/>
              <a:gd name="connsiteY107-16732" fmla="*/ 3280632 h 5795240"/>
              <a:gd name="connsiteX108-16733" fmla="*/ 11213133 w 12641071"/>
              <a:gd name="connsiteY108-16734" fmla="*/ 3281062 h 5795240"/>
              <a:gd name="connsiteX109-16735" fmla="*/ 11116921 w 12641071"/>
              <a:gd name="connsiteY109-16736" fmla="*/ 3285921 h 5795240"/>
              <a:gd name="connsiteX110-16737" fmla="*/ 11050507 w 12641071"/>
              <a:gd name="connsiteY110-16738" fmla="*/ 3289274 h 5795240"/>
              <a:gd name="connsiteX111-16739" fmla="*/ 11006292 w 12641071"/>
              <a:gd name="connsiteY111-16740" fmla="*/ 3287041 h 5795240"/>
              <a:gd name="connsiteX112-16741" fmla="*/ 10937101 w 12641071"/>
              <a:gd name="connsiteY112-16742" fmla="*/ 3297601 h 5795240"/>
              <a:gd name="connsiteX113-16743" fmla="*/ 10144740 w 12641071"/>
              <a:gd name="connsiteY113-16744" fmla="*/ 4089962 h 5795240"/>
              <a:gd name="connsiteX114-16745" fmla="*/ 10130374 w 12641071"/>
              <a:gd name="connsiteY114-16746" fmla="*/ 4184101 h 5795240"/>
              <a:gd name="connsiteX115-16747" fmla="*/ 10130375 w 12641071"/>
              <a:gd name="connsiteY115-16748" fmla="*/ 4184103 h 5795240"/>
              <a:gd name="connsiteX116-16749" fmla="*/ 10130656 w 12641071"/>
              <a:gd name="connsiteY116-16750" fmla="*/ 4185950 h 5795240"/>
              <a:gd name="connsiteX117-16751" fmla="*/ 10138194 w 12641071"/>
              <a:gd name="connsiteY117-16752" fmla="*/ 4335228 h 5795240"/>
              <a:gd name="connsiteX118-16753" fmla="*/ 10137710 w 12641071"/>
              <a:gd name="connsiteY118-16754" fmla="*/ 4344822 h 5795240"/>
              <a:gd name="connsiteX119-16755" fmla="*/ 10133555 w 12641071"/>
              <a:gd name="connsiteY119-16756" fmla="*/ 4427096 h 5795240"/>
              <a:gd name="connsiteX120-16757" fmla="*/ 10129312 w 12641071"/>
              <a:gd name="connsiteY120-16758" fmla="*/ 4399289 h 5795240"/>
              <a:gd name="connsiteX121-16759" fmla="*/ 10126797 w 12641071"/>
              <a:gd name="connsiteY121-16760" fmla="*/ 4349498 h 5795240"/>
              <a:gd name="connsiteX122-16761" fmla="*/ 10126796 w 12641071"/>
              <a:gd name="connsiteY122-16762" fmla="*/ 4349498 h 5795240"/>
              <a:gd name="connsiteX123-16763" fmla="*/ 10129311 w 12641071"/>
              <a:gd name="connsiteY123-16764" fmla="*/ 4399289 h 5795240"/>
              <a:gd name="connsiteX124-16765" fmla="*/ 10133554 w 12641071"/>
              <a:gd name="connsiteY124-16766" fmla="*/ 4427096 h 5795240"/>
              <a:gd name="connsiteX125-16767" fmla="*/ 10130656 w 12641071"/>
              <a:gd name="connsiteY125-16768" fmla="*/ 4484506 h 5795240"/>
              <a:gd name="connsiteX126-16769" fmla="*/ 8678182 w 12641071"/>
              <a:gd name="connsiteY126-16770" fmla="*/ 5795240 h 5795240"/>
              <a:gd name="connsiteX127-16771" fmla="*/ 7467518 w 12641071"/>
              <a:gd name="connsiteY127-16772" fmla="*/ 5151535 h 5795240"/>
              <a:gd name="connsiteX128-16773" fmla="*/ 7419945 w 12641071"/>
              <a:gd name="connsiteY128-16774" fmla="*/ 5073228 h 5795240"/>
              <a:gd name="connsiteX129-16775" fmla="*/ 7394386 w 12641071"/>
              <a:gd name="connsiteY129-16776" fmla="*/ 5031156 h 5795240"/>
              <a:gd name="connsiteX130-16777" fmla="*/ 7367299 w 12641071"/>
              <a:gd name="connsiteY130-16778" fmla="*/ 4974928 h 5795240"/>
              <a:gd name="connsiteX131-16779" fmla="*/ 7332905 w 12641071"/>
              <a:gd name="connsiteY131-16780" fmla="*/ 4903531 h 5795240"/>
              <a:gd name="connsiteX132-16781" fmla="*/ 7320958 w 12641071"/>
              <a:gd name="connsiteY132-16782" fmla="*/ 4870887 h 5795240"/>
              <a:gd name="connsiteX133-16783" fmla="*/ 7322174 w 12641071"/>
              <a:gd name="connsiteY133-16784" fmla="*/ 4872361 h 5795240"/>
              <a:gd name="connsiteX134-16785" fmla="*/ 7362630 w 12641071"/>
              <a:gd name="connsiteY134-16786" fmla="*/ 4938954 h 5795240"/>
              <a:gd name="connsiteX135-16787" fmla="*/ 7380779 w 12641071"/>
              <a:gd name="connsiteY135-16788" fmla="*/ 4976628 h 5795240"/>
              <a:gd name="connsiteX136-16789" fmla="*/ 7391210 w 12641071"/>
              <a:gd name="connsiteY136-16790" fmla="*/ 4977944 h 5795240"/>
              <a:gd name="connsiteX137-16791" fmla="*/ 7380780 w 12641071"/>
              <a:gd name="connsiteY137-16792" fmla="*/ 4976628 h 5795240"/>
              <a:gd name="connsiteX138-16793" fmla="*/ 7362631 w 12641071"/>
              <a:gd name="connsiteY138-16794" fmla="*/ 4938954 h 5795240"/>
              <a:gd name="connsiteX139-16795" fmla="*/ 7322175 w 12641071"/>
              <a:gd name="connsiteY139-16796" fmla="*/ 4872361 h 5795240"/>
              <a:gd name="connsiteX140-16797" fmla="*/ 7320959 w 12641071"/>
              <a:gd name="connsiteY140-16798" fmla="*/ 4870887 h 5795240"/>
              <a:gd name="connsiteX141-16799" fmla="*/ 7283811 w 12641071"/>
              <a:gd name="connsiteY141-16800" fmla="*/ 4769391 h 5795240"/>
              <a:gd name="connsiteX142-16801" fmla="*/ 7272112 w 12641071"/>
              <a:gd name="connsiteY142-16802" fmla="*/ 4718630 h 5795240"/>
              <a:gd name="connsiteX143-16803" fmla="*/ 7272111 w 12641071"/>
              <a:gd name="connsiteY143-16804" fmla="*/ 4718630 h 5795240"/>
              <a:gd name="connsiteX144-16805" fmla="*/ 7283810 w 12641071"/>
              <a:gd name="connsiteY144-16806" fmla="*/ 4769391 h 5795240"/>
              <a:gd name="connsiteX145-16807" fmla="*/ 7320958 w 12641071"/>
              <a:gd name="connsiteY145-16808" fmla="*/ 4870887 h 5795240"/>
              <a:gd name="connsiteX146-16809" fmla="*/ 7223551 w 12641071"/>
              <a:gd name="connsiteY146-16810" fmla="*/ 4752829 h 5795240"/>
              <a:gd name="connsiteX147-16811" fmla="*/ 6652445 w 12641071"/>
              <a:gd name="connsiteY147-16812" fmla="*/ 4516269 h 5795240"/>
              <a:gd name="connsiteX148-16813" fmla="*/ 6200873 w 12641071"/>
              <a:gd name="connsiteY148-16814" fmla="*/ 4654206 h 5795240"/>
              <a:gd name="connsiteX149-16815" fmla="*/ 6088813 w 12641071"/>
              <a:gd name="connsiteY149-16816" fmla="*/ 4746663 h 5795240"/>
              <a:gd name="connsiteX150-16817" fmla="*/ 6043019 w 12641071"/>
              <a:gd name="connsiteY150-16818" fmla="*/ 4807902 h 5795240"/>
              <a:gd name="connsiteX151-16819" fmla="*/ 6043021 w 12641071"/>
              <a:gd name="connsiteY151-16820" fmla="*/ 4807902 h 5795240"/>
              <a:gd name="connsiteX152-16821" fmla="*/ 6023271 w 12641071"/>
              <a:gd name="connsiteY152-16822" fmla="*/ 4834312 h 5795240"/>
              <a:gd name="connsiteX153-16823" fmla="*/ 5970678 w 12641071"/>
              <a:gd name="connsiteY153-16824" fmla="*/ 4892181 h 5795240"/>
              <a:gd name="connsiteX154-16825" fmla="*/ 5982717 w 12641071"/>
              <a:gd name="connsiteY154-16826" fmla="*/ 4872361 h 5795240"/>
              <a:gd name="connsiteX155-16827" fmla="*/ 5970675 w 12641071"/>
              <a:gd name="connsiteY155-16828" fmla="*/ 4892181 h 5795240"/>
              <a:gd name="connsiteX156-16829" fmla="*/ 5935320 w 12641071"/>
              <a:gd name="connsiteY156-16830" fmla="*/ 4931081 h 5795240"/>
              <a:gd name="connsiteX157-16831" fmla="*/ 4971763 w 12641071"/>
              <a:gd name="connsiteY157-16832" fmla="*/ 5330200 h 5795240"/>
              <a:gd name="connsiteX158-16833" fmla="*/ 3716172 w 12641071"/>
              <a:gd name="connsiteY158-16834" fmla="*/ 4497938 h 5795240"/>
              <a:gd name="connsiteX159-16835" fmla="*/ 3710773 w 12641071"/>
              <a:gd name="connsiteY159-16836" fmla="*/ 4483182 h 5795240"/>
              <a:gd name="connsiteX160-16837" fmla="*/ 3710773 w 12641071"/>
              <a:gd name="connsiteY160-16838" fmla="*/ 4483181 h 5795240"/>
              <a:gd name="connsiteX161-16839" fmla="*/ 3674984 w 12641071"/>
              <a:gd name="connsiteY161-16840" fmla="*/ 4385402 h 5795240"/>
              <a:gd name="connsiteX162-16841" fmla="*/ 3670349 w 12641071"/>
              <a:gd name="connsiteY162-16842" fmla="*/ 4372742 h 5795240"/>
              <a:gd name="connsiteX163-16843" fmla="*/ 3659438 w 12641071"/>
              <a:gd name="connsiteY163-16844" fmla="*/ 4330309 h 5795240"/>
              <a:gd name="connsiteX164-16845" fmla="*/ 3672084 w 12641071"/>
              <a:gd name="connsiteY164-16846" fmla="*/ 4353606 h 5795240"/>
              <a:gd name="connsiteX165-16847" fmla="*/ 3659440 w 12641071"/>
              <a:gd name="connsiteY165-16848" fmla="*/ 4330309 h 5795240"/>
              <a:gd name="connsiteX166-16849" fmla="*/ 3613217 w 12641071"/>
              <a:gd name="connsiteY166-16850" fmla="*/ 4245153 h 5795240"/>
              <a:gd name="connsiteX167-16851" fmla="*/ 3083792 w 12641071"/>
              <a:gd name="connsiteY167-16852" fmla="*/ 3963660 h 5795240"/>
              <a:gd name="connsiteX168-16853" fmla="*/ 2835272 w 12641071"/>
              <a:gd name="connsiteY168-16854" fmla="*/ 4013833 h 5795240"/>
              <a:gd name="connsiteX169-16855" fmla="*/ 2820214 w 12641071"/>
              <a:gd name="connsiteY169-16856" fmla="*/ 4022007 h 5795240"/>
              <a:gd name="connsiteX170-16857" fmla="*/ 2820212 w 12641071"/>
              <a:gd name="connsiteY170-16858" fmla="*/ 4022008 h 5795240"/>
              <a:gd name="connsiteX171-16859" fmla="*/ 2820206 w 12641071"/>
              <a:gd name="connsiteY171-16860" fmla="*/ 4022011 h 5795240"/>
              <a:gd name="connsiteX172-16861" fmla="*/ 2813481 w 12641071"/>
              <a:gd name="connsiteY172-16862" fmla="*/ 4027041 h 5795240"/>
              <a:gd name="connsiteX173-16863" fmla="*/ 2762875 w 12641071"/>
              <a:gd name="connsiteY173-16864" fmla="*/ 4057784 h 5795240"/>
              <a:gd name="connsiteX174-16865" fmla="*/ 2762878 w 12641071"/>
              <a:gd name="connsiteY174-16866" fmla="*/ 4057784 h 5795240"/>
              <a:gd name="connsiteX175-16867" fmla="*/ 2694694 w 12641071"/>
              <a:gd name="connsiteY175-16868" fmla="*/ 4099208 h 5795240"/>
              <a:gd name="connsiteX176-16869" fmla="*/ 2726822 w 12641071"/>
              <a:gd name="connsiteY176-16870" fmla="*/ 4072700 h 5795240"/>
              <a:gd name="connsiteX177-16871" fmla="*/ 2757719 w 12641071"/>
              <a:gd name="connsiteY177-16872" fmla="*/ 4055929 h 5795240"/>
              <a:gd name="connsiteX178-16873" fmla="*/ 2757718 w 12641071"/>
              <a:gd name="connsiteY178-16874" fmla="*/ 4055928 h 5795240"/>
              <a:gd name="connsiteX179-16875" fmla="*/ 2726820 w 12641071"/>
              <a:gd name="connsiteY179-16876" fmla="*/ 4072700 h 5795240"/>
              <a:gd name="connsiteX180-16877" fmla="*/ 2694692 w 12641071"/>
              <a:gd name="connsiteY180-16878" fmla="*/ 4099208 h 5795240"/>
              <a:gd name="connsiteX181-16879" fmla="*/ 2664698 w 12641071"/>
              <a:gd name="connsiteY181-16880" fmla="*/ 4117431 h 5795240"/>
              <a:gd name="connsiteX182-16881" fmla="*/ 1804544 w 12641071"/>
              <a:gd name="connsiteY182-16882" fmla="*/ 4335229 h 5795240"/>
              <a:gd name="connsiteX183-16883" fmla="*/ 0 w 12641071"/>
              <a:gd name="connsiteY183-16884" fmla="*/ 2530685 h 5795240"/>
              <a:gd name="connsiteX184-16885" fmla="*/ 1804544 w 12641071"/>
              <a:gd name="connsiteY184-16886" fmla="*/ 726143 h 5795240"/>
              <a:gd name="connsiteX185-16887" fmla="*/ 3080549 w 12641071"/>
              <a:gd name="connsiteY185-16888" fmla="*/ 1254682 h 5795240"/>
              <a:gd name="connsiteX186-16889" fmla="*/ 3268676 w 12641071"/>
              <a:gd name="connsiteY186-16890" fmla="*/ 1461167 h 5795240"/>
              <a:gd name="connsiteX187-16891" fmla="*/ 3565826 w 12641071"/>
              <a:gd name="connsiteY187-16892" fmla="*/ 1551935 h 5795240"/>
              <a:gd name="connsiteX188-16893" fmla="*/ 4086504 w 12641071"/>
              <a:gd name="connsiteY188-16894" fmla="*/ 1127574 h 5795240"/>
              <a:gd name="connsiteX189-16895" fmla="*/ 4103078 w 12641071"/>
              <a:gd name="connsiteY189-16896" fmla="*/ 1004204 h 5795240"/>
              <a:gd name="connsiteX190-16897" fmla="*/ 5215874 w 12641071"/>
              <a:gd name="connsiteY190-16898" fmla="*/ 0 h 5795240"/>
              <a:gd name="connsiteX0-16899" fmla="*/ 5964869 w 12641071"/>
              <a:gd name="connsiteY0-16900" fmla="*/ 4795171 h 5795240"/>
              <a:gd name="connsiteX1-16901" fmla="*/ 6019264 w 12641071"/>
              <a:gd name="connsiteY1-16902" fmla="*/ 4804905 h 5795240"/>
              <a:gd name="connsiteX2-16903" fmla="*/ 6036570 w 12641071"/>
              <a:gd name="connsiteY2-16904" fmla="*/ 4807089 h 5795240"/>
              <a:gd name="connsiteX3-16905" fmla="*/ 6019265 w 12641071"/>
              <a:gd name="connsiteY3-16906" fmla="*/ 4804905 h 5795240"/>
              <a:gd name="connsiteX4-16907" fmla="*/ 5964869 w 12641071"/>
              <a:gd name="connsiteY4-16908" fmla="*/ 4795171 h 5795240"/>
              <a:gd name="connsiteX5-16909" fmla="*/ 3682364 w 12641071"/>
              <a:gd name="connsiteY5-16910" fmla="*/ 4386723 h 5795240"/>
              <a:gd name="connsiteX6-16911" fmla="*/ 3772428 w 12641071"/>
              <a:gd name="connsiteY6-16912" fmla="*/ 4402840 h 5795240"/>
              <a:gd name="connsiteX7-16913" fmla="*/ 3772428 w 12641071"/>
              <a:gd name="connsiteY7-16914" fmla="*/ 4402840 h 5795240"/>
              <a:gd name="connsiteX8-16915" fmla="*/ 3682364 w 12641071"/>
              <a:gd name="connsiteY8-16916" fmla="*/ 4386723 h 5795240"/>
              <a:gd name="connsiteX9-16917" fmla="*/ 6034389 w 12641071"/>
              <a:gd name="connsiteY9-16918" fmla="*/ 371047 h 5795240"/>
              <a:gd name="connsiteX10-16919" fmla="*/ 5912002 w 12641071"/>
              <a:gd name="connsiteY10-16920" fmla="*/ 413650 h 5795240"/>
              <a:gd name="connsiteX11-16921" fmla="*/ 5912002 w 12641071"/>
              <a:gd name="connsiteY11-16922" fmla="*/ 413650 h 5795240"/>
              <a:gd name="connsiteX12-16923" fmla="*/ 6034389 w 12641071"/>
              <a:gd name="connsiteY12-16924" fmla="*/ 371047 h 5795240"/>
              <a:gd name="connsiteX13-16925" fmla="*/ 5215874 w 12641071"/>
              <a:gd name="connsiteY13-16926" fmla="*/ 0 h 5795240"/>
              <a:gd name="connsiteX14-16927" fmla="*/ 5927386 w 12641071"/>
              <a:gd name="connsiteY14-16928" fmla="*/ 255427 h 5795240"/>
              <a:gd name="connsiteX15-16929" fmla="*/ 5974443 w 12641071"/>
              <a:gd name="connsiteY15-16930" fmla="*/ 298195 h 5795240"/>
              <a:gd name="connsiteX16-16931" fmla="*/ 5974448 w 12641071"/>
              <a:gd name="connsiteY16-16932" fmla="*/ 298200 h 5795240"/>
              <a:gd name="connsiteX17-16933" fmla="*/ 6006819 w 12641071"/>
              <a:gd name="connsiteY17-16934" fmla="*/ 327622 h 5795240"/>
              <a:gd name="connsiteX18-16935" fmla="*/ 6043427 w 12641071"/>
              <a:gd name="connsiteY18-16936" fmla="*/ 367901 h 5795240"/>
              <a:gd name="connsiteX19-16937" fmla="*/ 6043429 w 12641071"/>
              <a:gd name="connsiteY19-16938" fmla="*/ 367901 h 5795240"/>
              <a:gd name="connsiteX20-16939" fmla="*/ 6079014 w 12641071"/>
              <a:gd name="connsiteY20-16940" fmla="*/ 407056 h 5795240"/>
              <a:gd name="connsiteX21-16941" fmla="*/ 6105193 w 12641071"/>
              <a:gd name="connsiteY21-16942" fmla="*/ 442067 h 5795240"/>
              <a:gd name="connsiteX22-16943" fmla="*/ 6069206 w 12641071"/>
              <a:gd name="connsiteY22-16944" fmla="*/ 409359 h 5795240"/>
              <a:gd name="connsiteX23-16945" fmla="*/ 6105193 w 12641071"/>
              <a:gd name="connsiteY23-16946" fmla="*/ 442069 h 5795240"/>
              <a:gd name="connsiteX24-16947" fmla="*/ 6143408 w 12641071"/>
              <a:gd name="connsiteY24-16948" fmla="*/ 493169 h 5795240"/>
              <a:gd name="connsiteX25-16949" fmla="*/ 6143427 w 12641071"/>
              <a:gd name="connsiteY25-16950" fmla="*/ 493200 h 5795240"/>
              <a:gd name="connsiteX26-16951" fmla="*/ 6215965 w 12641071"/>
              <a:gd name="connsiteY26-16952" fmla="*/ 619406 h 5795240"/>
              <a:gd name="connsiteX27-16953" fmla="*/ 6234035 w 12641071"/>
              <a:gd name="connsiteY27-16954" fmla="*/ 658746 h 5795240"/>
              <a:gd name="connsiteX28-16955" fmla="*/ 6215965 w 12641071"/>
              <a:gd name="connsiteY28-16956" fmla="*/ 619406 h 5795240"/>
              <a:gd name="connsiteX29-16957" fmla="*/ 6143427 w 12641071"/>
              <a:gd name="connsiteY29-16958" fmla="*/ 493200 h 5795240"/>
              <a:gd name="connsiteX30-16959" fmla="*/ 6143408 w 12641071"/>
              <a:gd name="connsiteY30-16960" fmla="*/ 493167 h 5795240"/>
              <a:gd name="connsiteX31-16961" fmla="*/ 6105193 w 12641071"/>
              <a:gd name="connsiteY31-16962" fmla="*/ 442067 h 5795240"/>
              <a:gd name="connsiteX32-16963" fmla="*/ 6141460 w 12641071"/>
              <a:gd name="connsiteY32-16964" fmla="*/ 475027 h 5795240"/>
              <a:gd name="connsiteX33-16965" fmla="*/ 6788665 w 12641071"/>
              <a:gd name="connsiteY33-16966" fmla="*/ 707369 h 5795240"/>
              <a:gd name="connsiteX34-16967" fmla="*/ 7184710 w 12641071"/>
              <a:gd name="connsiteY34-16968" fmla="*/ 627411 h 5795240"/>
              <a:gd name="connsiteX35-16969" fmla="*/ 7264545 w 12641071"/>
              <a:gd name="connsiteY35-16970" fmla="*/ 588952 h 5795240"/>
              <a:gd name="connsiteX36-16971" fmla="*/ 7213686 w 12641071"/>
              <a:gd name="connsiteY36-16972" fmla="*/ 626983 h 5795240"/>
              <a:gd name="connsiteX37-16973" fmla="*/ 7128319 w 12641071"/>
              <a:gd name="connsiteY37-16974" fmla="*/ 705504 h 5795240"/>
              <a:gd name="connsiteX38-16975" fmla="*/ 7083110 w 12641071"/>
              <a:gd name="connsiteY38-16976" fmla="*/ 757072 h 5795240"/>
              <a:gd name="connsiteX39-16977" fmla="*/ 7083111 w 12641071"/>
              <a:gd name="connsiteY39-16978" fmla="*/ 757072 h 5795240"/>
              <a:gd name="connsiteX40-16979" fmla="*/ 7128319 w 12641071"/>
              <a:gd name="connsiteY40-16980" fmla="*/ 705506 h 5795240"/>
              <a:gd name="connsiteX41-16981" fmla="*/ 7213686 w 12641071"/>
              <a:gd name="connsiteY41-16982" fmla="*/ 626984 h 5795240"/>
              <a:gd name="connsiteX42-16983" fmla="*/ 7264545 w 12641071"/>
              <a:gd name="connsiteY42-16984" fmla="*/ 588953 h 5795240"/>
              <a:gd name="connsiteX43-16985" fmla="*/ 7273651 w 12641071"/>
              <a:gd name="connsiteY43-16986" fmla="*/ 584566 h 5795240"/>
              <a:gd name="connsiteX44-16987" fmla="*/ 7314851 w 12641071"/>
              <a:gd name="connsiteY44-16988" fmla="*/ 559537 h 5795240"/>
              <a:gd name="connsiteX45-16989" fmla="*/ 7354131 w 12641071"/>
              <a:gd name="connsiteY45-16990" fmla="*/ 565467 h 5795240"/>
              <a:gd name="connsiteX46-16991" fmla="*/ 7429608 w 12641071"/>
              <a:gd name="connsiteY46-16992" fmla="*/ 586051 h 5795240"/>
              <a:gd name="connsiteX47-16993" fmla="*/ 7429611 w 12641071"/>
              <a:gd name="connsiteY47-16994" fmla="*/ 586050 h 5795240"/>
              <a:gd name="connsiteX48-16995" fmla="*/ 7354132 w 12641071"/>
              <a:gd name="connsiteY48-16996" fmla="*/ 565465 h 5795240"/>
              <a:gd name="connsiteX49-16997" fmla="*/ 7314853 w 12641071"/>
              <a:gd name="connsiteY49-16998" fmla="*/ 559536 h 5795240"/>
              <a:gd name="connsiteX50-16999" fmla="*/ 7314851 w 12641071"/>
              <a:gd name="connsiteY50-17000" fmla="*/ 559537 h 5795240"/>
              <a:gd name="connsiteX51-17001" fmla="*/ 7314849 w 12641071"/>
              <a:gd name="connsiteY51-17002" fmla="*/ 559537 h 5795240"/>
              <a:gd name="connsiteX52-17003" fmla="*/ 7273651 w 12641071"/>
              <a:gd name="connsiteY52-17004" fmla="*/ 584565 h 5795240"/>
              <a:gd name="connsiteX53-17005" fmla="*/ 7264545 w 12641071"/>
              <a:gd name="connsiteY53-17006" fmla="*/ 588952 h 5795240"/>
              <a:gd name="connsiteX54-17007" fmla="*/ 7296407 w 12641071"/>
              <a:gd name="connsiteY54-17008" fmla="*/ 565126 h 5795240"/>
              <a:gd name="connsiteX55-17009" fmla="*/ 7307447 w 12641071"/>
              <a:gd name="connsiteY55-17010" fmla="*/ 558419 h 5795240"/>
              <a:gd name="connsiteX56-17011" fmla="*/ 7307450 w 12641071"/>
              <a:gd name="connsiteY56-17012" fmla="*/ 558419 h 5795240"/>
              <a:gd name="connsiteX57-17013" fmla="*/ 7385004 w 12641071"/>
              <a:gd name="connsiteY57-17014" fmla="*/ 511303 h 5795240"/>
              <a:gd name="connsiteX58-17015" fmla="*/ 7391626 w 12641071"/>
              <a:gd name="connsiteY58-17016" fmla="*/ 508114 h 5795240"/>
              <a:gd name="connsiteX59-17017" fmla="*/ 7391631 w 12641071"/>
              <a:gd name="connsiteY59-17018" fmla="*/ 508110 h 5795240"/>
              <a:gd name="connsiteX60-17019" fmla="*/ 7478934 w 12641071"/>
              <a:gd name="connsiteY60-17020" fmla="*/ 466053 h 5795240"/>
              <a:gd name="connsiteX61-17021" fmla="*/ 7897193 w 12641071"/>
              <a:gd name="connsiteY61-17022" fmla="*/ 381611 h 5795240"/>
              <a:gd name="connsiteX62-17023" fmla="*/ 8788216 w 12641071"/>
              <a:gd name="connsiteY62-17024" fmla="*/ 855364 h 5795240"/>
              <a:gd name="connsiteX63-17025" fmla="*/ 8832362 w 12641071"/>
              <a:gd name="connsiteY63-17026" fmla="*/ 928030 h 5795240"/>
              <a:gd name="connsiteX64-17027" fmla="*/ 8832362 w 12641071"/>
              <a:gd name="connsiteY64-17028" fmla="*/ 928033 h 5795240"/>
              <a:gd name="connsiteX65-17029" fmla="*/ 8842040 w 12641071"/>
              <a:gd name="connsiteY65-17030" fmla="*/ 943961 h 5795240"/>
              <a:gd name="connsiteX66-17031" fmla="*/ 8856144 w 12641071"/>
              <a:gd name="connsiteY66-17032" fmla="*/ 973241 h 5795240"/>
              <a:gd name="connsiteX67-17033" fmla="*/ 8856145 w 12641071"/>
              <a:gd name="connsiteY67-17034" fmla="*/ 973241 h 5795240"/>
              <a:gd name="connsiteX68-17035" fmla="*/ 8878117 w 12641071"/>
              <a:gd name="connsiteY68-17036" fmla="*/ 1018851 h 5795240"/>
              <a:gd name="connsiteX69-17037" fmla="*/ 8877719 w 12641071"/>
              <a:gd name="connsiteY69-17038" fmla="*/ 1018369 h 5795240"/>
              <a:gd name="connsiteX70-17039" fmla="*/ 8853250 w 12641071"/>
              <a:gd name="connsiteY70-17040" fmla="*/ 973288 h 5795240"/>
              <a:gd name="connsiteX71-17041" fmla="*/ 8853249 w 12641071"/>
              <a:gd name="connsiteY71-17042" fmla="*/ 973288 h 5795240"/>
              <a:gd name="connsiteX72-17043" fmla="*/ 8853248 w 12641071"/>
              <a:gd name="connsiteY72-17044" fmla="*/ 973287 h 5795240"/>
              <a:gd name="connsiteX73-17045" fmla="*/ 8849677 w 12641071"/>
              <a:gd name="connsiteY73-17046" fmla="*/ 973341 h 5795240"/>
              <a:gd name="connsiteX74-17047" fmla="*/ 8641543 w 12641071"/>
              <a:gd name="connsiteY74-17048" fmla="*/ 916577 h 5795240"/>
              <a:gd name="connsiteX75-17049" fmla="*/ 8641545 w 12641071"/>
              <a:gd name="connsiteY75-17050" fmla="*/ 916580 h 5795240"/>
              <a:gd name="connsiteX76-17051" fmla="*/ 8849676 w 12641071"/>
              <a:gd name="connsiteY76-17052" fmla="*/ 973343 h 5795240"/>
              <a:gd name="connsiteX77-17053" fmla="*/ 8853248 w 12641071"/>
              <a:gd name="connsiteY77-17054" fmla="*/ 973288 h 5795240"/>
              <a:gd name="connsiteX78-17055" fmla="*/ 8877719 w 12641071"/>
              <a:gd name="connsiteY78-17056" fmla="*/ 1018371 h 5795240"/>
              <a:gd name="connsiteX79-17057" fmla="*/ 8878116 w 12641071"/>
              <a:gd name="connsiteY79-17058" fmla="*/ 1018851 h 5795240"/>
              <a:gd name="connsiteX80-17059" fmla="*/ 8887288 w 12641071"/>
              <a:gd name="connsiteY80-17060" fmla="*/ 1037892 h 5795240"/>
              <a:gd name="connsiteX81-17061" fmla="*/ 8949899 w 12641071"/>
              <a:gd name="connsiteY81-17062" fmla="*/ 1239592 h 5795240"/>
              <a:gd name="connsiteX82-17063" fmla="*/ 8968437 w 12641071"/>
              <a:gd name="connsiteY82-17064" fmla="*/ 1423482 h 5795240"/>
              <a:gd name="connsiteX83-17065" fmla="*/ 8949899 w 12641071"/>
              <a:gd name="connsiteY83-17066" fmla="*/ 1239591 h 5795240"/>
              <a:gd name="connsiteX84-17067" fmla="*/ 8887288 w 12641071"/>
              <a:gd name="connsiteY84-17068" fmla="*/ 1037890 h 5795240"/>
              <a:gd name="connsiteX85-17069" fmla="*/ 8878116 w 12641071"/>
              <a:gd name="connsiteY85-17070" fmla="*/ 1018851 h 5795240"/>
              <a:gd name="connsiteX86-17071" fmla="*/ 8931285 w 12641071"/>
              <a:gd name="connsiteY86-17072" fmla="*/ 1083292 h 5795240"/>
              <a:gd name="connsiteX87-17073" fmla="*/ 9241478 w 12641071"/>
              <a:gd name="connsiteY87-17074" fmla="*/ 1211778 h 5795240"/>
              <a:gd name="connsiteX88-17075" fmla="*/ 9605238 w 12641071"/>
              <a:gd name="connsiteY88-17076" fmla="*/ 1018369 h 5795240"/>
              <a:gd name="connsiteX89-17077" fmla="*/ 9636247 w 12641071"/>
              <a:gd name="connsiteY89-17078" fmla="*/ 961241 h 5795240"/>
              <a:gd name="connsiteX90-17079" fmla="*/ 9641995 w 12641071"/>
              <a:gd name="connsiteY90-17080" fmla="*/ 961152 h 5795240"/>
              <a:gd name="connsiteX91-17081" fmla="*/ 9584939 w 12641071"/>
              <a:gd name="connsiteY91-17082" fmla="*/ 1079594 h 5795240"/>
              <a:gd name="connsiteX92-17083" fmla="*/ 9546257 w 12641071"/>
              <a:gd name="connsiteY92-17084" fmla="*/ 1204206 h 5795240"/>
              <a:gd name="connsiteX93-17085" fmla="*/ 9584939 w 12641071"/>
              <a:gd name="connsiteY93-17086" fmla="*/ 1079596 h 5795240"/>
              <a:gd name="connsiteX94-17087" fmla="*/ 9641995 w 12641071"/>
              <a:gd name="connsiteY94-17088" fmla="*/ 961153 h 5795240"/>
              <a:gd name="connsiteX95-17089" fmla="*/ 9653069 w 12641071"/>
              <a:gd name="connsiteY95-17090" fmla="*/ 960983 h 5795240"/>
              <a:gd name="connsiteX96-17091" fmla="*/ 9801564 w 12641071"/>
              <a:gd name="connsiteY96-17092" fmla="*/ 1196828 h 5795240"/>
              <a:gd name="connsiteX97-17093" fmla="*/ 9801566 w 12641071"/>
              <a:gd name="connsiteY97-17094" fmla="*/ 1196828 h 5795240"/>
              <a:gd name="connsiteX98-17095" fmla="*/ 9653070 w 12641071"/>
              <a:gd name="connsiteY98-17096" fmla="*/ 960982 h 5795240"/>
              <a:gd name="connsiteX99-17097" fmla="*/ 9641996 w 12641071"/>
              <a:gd name="connsiteY99-17098" fmla="*/ 961152 h 5795240"/>
              <a:gd name="connsiteX100-17099" fmla="*/ 9651917 w 12641071"/>
              <a:gd name="connsiteY100-17100" fmla="*/ 940556 h 5795240"/>
              <a:gd name="connsiteX101-17101" fmla="*/ 11050508 w 12641071"/>
              <a:gd name="connsiteY101-17102" fmla="*/ 108150 h 5795240"/>
              <a:gd name="connsiteX102-17103" fmla="*/ 12641071 w 12641071"/>
              <a:gd name="connsiteY102-17104" fmla="*/ 1698711 h 5795240"/>
              <a:gd name="connsiteX103-17105" fmla="*/ 11371062 w 12641071"/>
              <a:gd name="connsiteY103-17106" fmla="*/ 3256960 h 5795240"/>
              <a:gd name="connsiteX104-17107" fmla="*/ 11215953 w 12641071"/>
              <a:gd name="connsiteY104-17108" fmla="*/ 3280632 h 5795240"/>
              <a:gd name="connsiteX105-17109" fmla="*/ 11142318 w 12641071"/>
              <a:gd name="connsiteY105-17110" fmla="*/ 3276914 h 5795240"/>
              <a:gd name="connsiteX106-17111" fmla="*/ 11215952 w 12641071"/>
              <a:gd name="connsiteY106-17112" fmla="*/ 3280632 h 5795240"/>
              <a:gd name="connsiteX107-17113" fmla="*/ 11213133 w 12641071"/>
              <a:gd name="connsiteY107-17114" fmla="*/ 3281062 h 5795240"/>
              <a:gd name="connsiteX108-17115" fmla="*/ 11116921 w 12641071"/>
              <a:gd name="connsiteY108-17116" fmla="*/ 3285921 h 5795240"/>
              <a:gd name="connsiteX109-17117" fmla="*/ 11050507 w 12641071"/>
              <a:gd name="connsiteY109-17118" fmla="*/ 3289274 h 5795240"/>
              <a:gd name="connsiteX110-17119" fmla="*/ 11006292 w 12641071"/>
              <a:gd name="connsiteY110-17120" fmla="*/ 3287041 h 5795240"/>
              <a:gd name="connsiteX111-17121" fmla="*/ 10937101 w 12641071"/>
              <a:gd name="connsiteY111-17122" fmla="*/ 3297601 h 5795240"/>
              <a:gd name="connsiteX112-17123" fmla="*/ 10144740 w 12641071"/>
              <a:gd name="connsiteY112-17124" fmla="*/ 4089962 h 5795240"/>
              <a:gd name="connsiteX113-17125" fmla="*/ 10130374 w 12641071"/>
              <a:gd name="connsiteY113-17126" fmla="*/ 4184101 h 5795240"/>
              <a:gd name="connsiteX114-17127" fmla="*/ 10130375 w 12641071"/>
              <a:gd name="connsiteY114-17128" fmla="*/ 4184103 h 5795240"/>
              <a:gd name="connsiteX115-17129" fmla="*/ 10130656 w 12641071"/>
              <a:gd name="connsiteY115-17130" fmla="*/ 4185950 h 5795240"/>
              <a:gd name="connsiteX116-17131" fmla="*/ 10138194 w 12641071"/>
              <a:gd name="connsiteY116-17132" fmla="*/ 4335228 h 5795240"/>
              <a:gd name="connsiteX117-17133" fmla="*/ 10137710 w 12641071"/>
              <a:gd name="connsiteY117-17134" fmla="*/ 4344822 h 5795240"/>
              <a:gd name="connsiteX118-17135" fmla="*/ 10133555 w 12641071"/>
              <a:gd name="connsiteY118-17136" fmla="*/ 4427096 h 5795240"/>
              <a:gd name="connsiteX119-17137" fmla="*/ 10129312 w 12641071"/>
              <a:gd name="connsiteY119-17138" fmla="*/ 4399289 h 5795240"/>
              <a:gd name="connsiteX120-17139" fmla="*/ 10126797 w 12641071"/>
              <a:gd name="connsiteY120-17140" fmla="*/ 4349498 h 5795240"/>
              <a:gd name="connsiteX121-17141" fmla="*/ 10126796 w 12641071"/>
              <a:gd name="connsiteY121-17142" fmla="*/ 4349498 h 5795240"/>
              <a:gd name="connsiteX122-17143" fmla="*/ 10129311 w 12641071"/>
              <a:gd name="connsiteY122-17144" fmla="*/ 4399289 h 5795240"/>
              <a:gd name="connsiteX123-17145" fmla="*/ 10133554 w 12641071"/>
              <a:gd name="connsiteY123-17146" fmla="*/ 4427096 h 5795240"/>
              <a:gd name="connsiteX124-17147" fmla="*/ 10130656 w 12641071"/>
              <a:gd name="connsiteY124-17148" fmla="*/ 4484506 h 5795240"/>
              <a:gd name="connsiteX125-17149" fmla="*/ 8678182 w 12641071"/>
              <a:gd name="connsiteY125-17150" fmla="*/ 5795240 h 5795240"/>
              <a:gd name="connsiteX126-17151" fmla="*/ 7467518 w 12641071"/>
              <a:gd name="connsiteY126-17152" fmla="*/ 5151535 h 5795240"/>
              <a:gd name="connsiteX127-17153" fmla="*/ 7419945 w 12641071"/>
              <a:gd name="connsiteY127-17154" fmla="*/ 5073228 h 5795240"/>
              <a:gd name="connsiteX128-17155" fmla="*/ 7394386 w 12641071"/>
              <a:gd name="connsiteY128-17156" fmla="*/ 5031156 h 5795240"/>
              <a:gd name="connsiteX129-17157" fmla="*/ 7367299 w 12641071"/>
              <a:gd name="connsiteY129-17158" fmla="*/ 4974928 h 5795240"/>
              <a:gd name="connsiteX130-17159" fmla="*/ 7332905 w 12641071"/>
              <a:gd name="connsiteY130-17160" fmla="*/ 4903531 h 5795240"/>
              <a:gd name="connsiteX131-17161" fmla="*/ 7320958 w 12641071"/>
              <a:gd name="connsiteY131-17162" fmla="*/ 4870887 h 5795240"/>
              <a:gd name="connsiteX132-17163" fmla="*/ 7322174 w 12641071"/>
              <a:gd name="connsiteY132-17164" fmla="*/ 4872361 h 5795240"/>
              <a:gd name="connsiteX133-17165" fmla="*/ 7362630 w 12641071"/>
              <a:gd name="connsiteY133-17166" fmla="*/ 4938954 h 5795240"/>
              <a:gd name="connsiteX134-17167" fmla="*/ 7380779 w 12641071"/>
              <a:gd name="connsiteY134-17168" fmla="*/ 4976628 h 5795240"/>
              <a:gd name="connsiteX135-17169" fmla="*/ 7391210 w 12641071"/>
              <a:gd name="connsiteY135-17170" fmla="*/ 4977944 h 5795240"/>
              <a:gd name="connsiteX136-17171" fmla="*/ 7380780 w 12641071"/>
              <a:gd name="connsiteY136-17172" fmla="*/ 4976628 h 5795240"/>
              <a:gd name="connsiteX137-17173" fmla="*/ 7362631 w 12641071"/>
              <a:gd name="connsiteY137-17174" fmla="*/ 4938954 h 5795240"/>
              <a:gd name="connsiteX138-17175" fmla="*/ 7322175 w 12641071"/>
              <a:gd name="connsiteY138-17176" fmla="*/ 4872361 h 5795240"/>
              <a:gd name="connsiteX139-17177" fmla="*/ 7320959 w 12641071"/>
              <a:gd name="connsiteY139-17178" fmla="*/ 4870887 h 5795240"/>
              <a:gd name="connsiteX140-17179" fmla="*/ 7283811 w 12641071"/>
              <a:gd name="connsiteY140-17180" fmla="*/ 4769391 h 5795240"/>
              <a:gd name="connsiteX141-17181" fmla="*/ 7272112 w 12641071"/>
              <a:gd name="connsiteY141-17182" fmla="*/ 4718630 h 5795240"/>
              <a:gd name="connsiteX142-17183" fmla="*/ 7272111 w 12641071"/>
              <a:gd name="connsiteY142-17184" fmla="*/ 4718630 h 5795240"/>
              <a:gd name="connsiteX143-17185" fmla="*/ 7283810 w 12641071"/>
              <a:gd name="connsiteY143-17186" fmla="*/ 4769391 h 5795240"/>
              <a:gd name="connsiteX144-17187" fmla="*/ 7320958 w 12641071"/>
              <a:gd name="connsiteY144-17188" fmla="*/ 4870887 h 5795240"/>
              <a:gd name="connsiteX145-17189" fmla="*/ 7223551 w 12641071"/>
              <a:gd name="connsiteY145-17190" fmla="*/ 4752829 h 5795240"/>
              <a:gd name="connsiteX146-17191" fmla="*/ 6652445 w 12641071"/>
              <a:gd name="connsiteY146-17192" fmla="*/ 4516269 h 5795240"/>
              <a:gd name="connsiteX147-17193" fmla="*/ 6200873 w 12641071"/>
              <a:gd name="connsiteY147-17194" fmla="*/ 4654206 h 5795240"/>
              <a:gd name="connsiteX148-17195" fmla="*/ 6088813 w 12641071"/>
              <a:gd name="connsiteY148-17196" fmla="*/ 4746663 h 5795240"/>
              <a:gd name="connsiteX149-17197" fmla="*/ 6043019 w 12641071"/>
              <a:gd name="connsiteY149-17198" fmla="*/ 4807902 h 5795240"/>
              <a:gd name="connsiteX150-17199" fmla="*/ 6043021 w 12641071"/>
              <a:gd name="connsiteY150-17200" fmla="*/ 4807902 h 5795240"/>
              <a:gd name="connsiteX151-17201" fmla="*/ 6023271 w 12641071"/>
              <a:gd name="connsiteY151-17202" fmla="*/ 4834312 h 5795240"/>
              <a:gd name="connsiteX152-17203" fmla="*/ 5970678 w 12641071"/>
              <a:gd name="connsiteY152-17204" fmla="*/ 4892181 h 5795240"/>
              <a:gd name="connsiteX153-17205" fmla="*/ 5982717 w 12641071"/>
              <a:gd name="connsiteY153-17206" fmla="*/ 4872361 h 5795240"/>
              <a:gd name="connsiteX154-17207" fmla="*/ 5970675 w 12641071"/>
              <a:gd name="connsiteY154-17208" fmla="*/ 4892181 h 5795240"/>
              <a:gd name="connsiteX155-17209" fmla="*/ 5935320 w 12641071"/>
              <a:gd name="connsiteY155-17210" fmla="*/ 4931081 h 5795240"/>
              <a:gd name="connsiteX156-17211" fmla="*/ 4971763 w 12641071"/>
              <a:gd name="connsiteY156-17212" fmla="*/ 5330200 h 5795240"/>
              <a:gd name="connsiteX157-17213" fmla="*/ 3716172 w 12641071"/>
              <a:gd name="connsiteY157-17214" fmla="*/ 4497938 h 5795240"/>
              <a:gd name="connsiteX158-17215" fmla="*/ 3710773 w 12641071"/>
              <a:gd name="connsiteY158-17216" fmla="*/ 4483182 h 5795240"/>
              <a:gd name="connsiteX159-17217" fmla="*/ 3710773 w 12641071"/>
              <a:gd name="connsiteY159-17218" fmla="*/ 4483181 h 5795240"/>
              <a:gd name="connsiteX160-17219" fmla="*/ 3674984 w 12641071"/>
              <a:gd name="connsiteY160-17220" fmla="*/ 4385402 h 5795240"/>
              <a:gd name="connsiteX161-17221" fmla="*/ 3670349 w 12641071"/>
              <a:gd name="connsiteY161-17222" fmla="*/ 4372742 h 5795240"/>
              <a:gd name="connsiteX162-17223" fmla="*/ 3659438 w 12641071"/>
              <a:gd name="connsiteY162-17224" fmla="*/ 4330309 h 5795240"/>
              <a:gd name="connsiteX163-17225" fmla="*/ 3672084 w 12641071"/>
              <a:gd name="connsiteY163-17226" fmla="*/ 4353606 h 5795240"/>
              <a:gd name="connsiteX164-17227" fmla="*/ 3659440 w 12641071"/>
              <a:gd name="connsiteY164-17228" fmla="*/ 4330309 h 5795240"/>
              <a:gd name="connsiteX165-17229" fmla="*/ 3613217 w 12641071"/>
              <a:gd name="connsiteY165-17230" fmla="*/ 4245153 h 5795240"/>
              <a:gd name="connsiteX166-17231" fmla="*/ 3083792 w 12641071"/>
              <a:gd name="connsiteY166-17232" fmla="*/ 3963660 h 5795240"/>
              <a:gd name="connsiteX167-17233" fmla="*/ 2835272 w 12641071"/>
              <a:gd name="connsiteY167-17234" fmla="*/ 4013833 h 5795240"/>
              <a:gd name="connsiteX168-17235" fmla="*/ 2820214 w 12641071"/>
              <a:gd name="connsiteY168-17236" fmla="*/ 4022007 h 5795240"/>
              <a:gd name="connsiteX169-17237" fmla="*/ 2820212 w 12641071"/>
              <a:gd name="connsiteY169-17238" fmla="*/ 4022008 h 5795240"/>
              <a:gd name="connsiteX170-17239" fmla="*/ 2820206 w 12641071"/>
              <a:gd name="connsiteY170-17240" fmla="*/ 4022011 h 5795240"/>
              <a:gd name="connsiteX171-17241" fmla="*/ 2813481 w 12641071"/>
              <a:gd name="connsiteY171-17242" fmla="*/ 4027041 h 5795240"/>
              <a:gd name="connsiteX172-17243" fmla="*/ 2762875 w 12641071"/>
              <a:gd name="connsiteY172-17244" fmla="*/ 4057784 h 5795240"/>
              <a:gd name="connsiteX173-17245" fmla="*/ 2762878 w 12641071"/>
              <a:gd name="connsiteY173-17246" fmla="*/ 4057784 h 5795240"/>
              <a:gd name="connsiteX174-17247" fmla="*/ 2694694 w 12641071"/>
              <a:gd name="connsiteY174-17248" fmla="*/ 4099208 h 5795240"/>
              <a:gd name="connsiteX175-17249" fmla="*/ 2726822 w 12641071"/>
              <a:gd name="connsiteY175-17250" fmla="*/ 4072700 h 5795240"/>
              <a:gd name="connsiteX176-17251" fmla="*/ 2757719 w 12641071"/>
              <a:gd name="connsiteY176-17252" fmla="*/ 4055929 h 5795240"/>
              <a:gd name="connsiteX177-17253" fmla="*/ 2757718 w 12641071"/>
              <a:gd name="connsiteY177-17254" fmla="*/ 4055928 h 5795240"/>
              <a:gd name="connsiteX178-17255" fmla="*/ 2726820 w 12641071"/>
              <a:gd name="connsiteY178-17256" fmla="*/ 4072700 h 5795240"/>
              <a:gd name="connsiteX179-17257" fmla="*/ 2694692 w 12641071"/>
              <a:gd name="connsiteY179-17258" fmla="*/ 4099208 h 5795240"/>
              <a:gd name="connsiteX180-17259" fmla="*/ 2664698 w 12641071"/>
              <a:gd name="connsiteY180-17260" fmla="*/ 4117431 h 5795240"/>
              <a:gd name="connsiteX181-17261" fmla="*/ 1804544 w 12641071"/>
              <a:gd name="connsiteY181-17262" fmla="*/ 4335229 h 5795240"/>
              <a:gd name="connsiteX182-17263" fmla="*/ 0 w 12641071"/>
              <a:gd name="connsiteY182-17264" fmla="*/ 2530685 h 5795240"/>
              <a:gd name="connsiteX183-17265" fmla="*/ 1804544 w 12641071"/>
              <a:gd name="connsiteY183-17266" fmla="*/ 726143 h 5795240"/>
              <a:gd name="connsiteX184-17267" fmla="*/ 3080549 w 12641071"/>
              <a:gd name="connsiteY184-17268" fmla="*/ 1254682 h 5795240"/>
              <a:gd name="connsiteX185-17269" fmla="*/ 3268676 w 12641071"/>
              <a:gd name="connsiteY185-17270" fmla="*/ 1461167 h 5795240"/>
              <a:gd name="connsiteX186-17271" fmla="*/ 3565826 w 12641071"/>
              <a:gd name="connsiteY186-17272" fmla="*/ 1551935 h 5795240"/>
              <a:gd name="connsiteX187-17273" fmla="*/ 4086504 w 12641071"/>
              <a:gd name="connsiteY187-17274" fmla="*/ 1127574 h 5795240"/>
              <a:gd name="connsiteX188-17275" fmla="*/ 4103078 w 12641071"/>
              <a:gd name="connsiteY188-17276" fmla="*/ 1004204 h 5795240"/>
              <a:gd name="connsiteX189-17277" fmla="*/ 5215874 w 12641071"/>
              <a:gd name="connsiteY189-17278" fmla="*/ 0 h 5795240"/>
              <a:gd name="connsiteX0-17279" fmla="*/ 5964869 w 12641071"/>
              <a:gd name="connsiteY0-17280" fmla="*/ 4795171 h 5795240"/>
              <a:gd name="connsiteX1-17281" fmla="*/ 6019264 w 12641071"/>
              <a:gd name="connsiteY1-17282" fmla="*/ 4804905 h 5795240"/>
              <a:gd name="connsiteX2-17283" fmla="*/ 6036570 w 12641071"/>
              <a:gd name="connsiteY2-17284" fmla="*/ 4807089 h 5795240"/>
              <a:gd name="connsiteX3-17285" fmla="*/ 6019265 w 12641071"/>
              <a:gd name="connsiteY3-17286" fmla="*/ 4804905 h 5795240"/>
              <a:gd name="connsiteX4-17287" fmla="*/ 5964869 w 12641071"/>
              <a:gd name="connsiteY4-17288" fmla="*/ 4795171 h 5795240"/>
              <a:gd name="connsiteX5-17289" fmla="*/ 3682364 w 12641071"/>
              <a:gd name="connsiteY5-17290" fmla="*/ 4386723 h 5795240"/>
              <a:gd name="connsiteX6-17291" fmla="*/ 3772428 w 12641071"/>
              <a:gd name="connsiteY6-17292" fmla="*/ 4402840 h 5795240"/>
              <a:gd name="connsiteX7-17293" fmla="*/ 3772428 w 12641071"/>
              <a:gd name="connsiteY7-17294" fmla="*/ 4402840 h 5795240"/>
              <a:gd name="connsiteX8-17295" fmla="*/ 3682364 w 12641071"/>
              <a:gd name="connsiteY8-17296" fmla="*/ 4386723 h 5795240"/>
              <a:gd name="connsiteX9-17297" fmla="*/ 6034389 w 12641071"/>
              <a:gd name="connsiteY9-17298" fmla="*/ 371047 h 5795240"/>
              <a:gd name="connsiteX10-17299" fmla="*/ 5912002 w 12641071"/>
              <a:gd name="connsiteY10-17300" fmla="*/ 413650 h 5795240"/>
              <a:gd name="connsiteX11-17301" fmla="*/ 5912002 w 12641071"/>
              <a:gd name="connsiteY11-17302" fmla="*/ 413650 h 5795240"/>
              <a:gd name="connsiteX12-17303" fmla="*/ 6034389 w 12641071"/>
              <a:gd name="connsiteY12-17304" fmla="*/ 371047 h 5795240"/>
              <a:gd name="connsiteX13-17305" fmla="*/ 5215874 w 12641071"/>
              <a:gd name="connsiteY13-17306" fmla="*/ 0 h 5795240"/>
              <a:gd name="connsiteX14-17307" fmla="*/ 5927386 w 12641071"/>
              <a:gd name="connsiteY14-17308" fmla="*/ 255427 h 5795240"/>
              <a:gd name="connsiteX15-17309" fmla="*/ 5974443 w 12641071"/>
              <a:gd name="connsiteY15-17310" fmla="*/ 298195 h 5795240"/>
              <a:gd name="connsiteX16-17311" fmla="*/ 5974448 w 12641071"/>
              <a:gd name="connsiteY16-17312" fmla="*/ 298200 h 5795240"/>
              <a:gd name="connsiteX17-17313" fmla="*/ 6006819 w 12641071"/>
              <a:gd name="connsiteY17-17314" fmla="*/ 327622 h 5795240"/>
              <a:gd name="connsiteX18-17315" fmla="*/ 6043427 w 12641071"/>
              <a:gd name="connsiteY18-17316" fmla="*/ 367901 h 5795240"/>
              <a:gd name="connsiteX19-17317" fmla="*/ 6043429 w 12641071"/>
              <a:gd name="connsiteY19-17318" fmla="*/ 367901 h 5795240"/>
              <a:gd name="connsiteX20-17319" fmla="*/ 6079014 w 12641071"/>
              <a:gd name="connsiteY20-17320" fmla="*/ 407056 h 5795240"/>
              <a:gd name="connsiteX21-17321" fmla="*/ 6105193 w 12641071"/>
              <a:gd name="connsiteY21-17322" fmla="*/ 442067 h 5795240"/>
              <a:gd name="connsiteX22-17323" fmla="*/ 6069206 w 12641071"/>
              <a:gd name="connsiteY22-17324" fmla="*/ 409359 h 5795240"/>
              <a:gd name="connsiteX23-17325" fmla="*/ 6105193 w 12641071"/>
              <a:gd name="connsiteY23-17326" fmla="*/ 442069 h 5795240"/>
              <a:gd name="connsiteX24-17327" fmla="*/ 6143408 w 12641071"/>
              <a:gd name="connsiteY24-17328" fmla="*/ 493169 h 5795240"/>
              <a:gd name="connsiteX25-17329" fmla="*/ 6143427 w 12641071"/>
              <a:gd name="connsiteY25-17330" fmla="*/ 493200 h 5795240"/>
              <a:gd name="connsiteX26-17331" fmla="*/ 6215965 w 12641071"/>
              <a:gd name="connsiteY26-17332" fmla="*/ 619406 h 5795240"/>
              <a:gd name="connsiteX27-17333" fmla="*/ 6215965 w 12641071"/>
              <a:gd name="connsiteY27-17334" fmla="*/ 619406 h 5795240"/>
              <a:gd name="connsiteX28-17335" fmla="*/ 6143427 w 12641071"/>
              <a:gd name="connsiteY28-17336" fmla="*/ 493200 h 5795240"/>
              <a:gd name="connsiteX29-17337" fmla="*/ 6143408 w 12641071"/>
              <a:gd name="connsiteY29-17338" fmla="*/ 493167 h 5795240"/>
              <a:gd name="connsiteX30-17339" fmla="*/ 6105193 w 12641071"/>
              <a:gd name="connsiteY30-17340" fmla="*/ 442067 h 5795240"/>
              <a:gd name="connsiteX31-17341" fmla="*/ 6141460 w 12641071"/>
              <a:gd name="connsiteY31-17342" fmla="*/ 475027 h 5795240"/>
              <a:gd name="connsiteX32-17343" fmla="*/ 6788665 w 12641071"/>
              <a:gd name="connsiteY32-17344" fmla="*/ 707369 h 5795240"/>
              <a:gd name="connsiteX33-17345" fmla="*/ 7184710 w 12641071"/>
              <a:gd name="connsiteY33-17346" fmla="*/ 627411 h 5795240"/>
              <a:gd name="connsiteX34-17347" fmla="*/ 7264545 w 12641071"/>
              <a:gd name="connsiteY34-17348" fmla="*/ 588952 h 5795240"/>
              <a:gd name="connsiteX35-17349" fmla="*/ 7213686 w 12641071"/>
              <a:gd name="connsiteY35-17350" fmla="*/ 626983 h 5795240"/>
              <a:gd name="connsiteX36-17351" fmla="*/ 7128319 w 12641071"/>
              <a:gd name="connsiteY36-17352" fmla="*/ 705504 h 5795240"/>
              <a:gd name="connsiteX37-17353" fmla="*/ 7083110 w 12641071"/>
              <a:gd name="connsiteY37-17354" fmla="*/ 757072 h 5795240"/>
              <a:gd name="connsiteX38-17355" fmla="*/ 7083111 w 12641071"/>
              <a:gd name="connsiteY38-17356" fmla="*/ 757072 h 5795240"/>
              <a:gd name="connsiteX39-17357" fmla="*/ 7128319 w 12641071"/>
              <a:gd name="connsiteY39-17358" fmla="*/ 705506 h 5795240"/>
              <a:gd name="connsiteX40-17359" fmla="*/ 7213686 w 12641071"/>
              <a:gd name="connsiteY40-17360" fmla="*/ 626984 h 5795240"/>
              <a:gd name="connsiteX41-17361" fmla="*/ 7264545 w 12641071"/>
              <a:gd name="connsiteY41-17362" fmla="*/ 588953 h 5795240"/>
              <a:gd name="connsiteX42-17363" fmla="*/ 7273651 w 12641071"/>
              <a:gd name="connsiteY42-17364" fmla="*/ 584566 h 5795240"/>
              <a:gd name="connsiteX43-17365" fmla="*/ 7314851 w 12641071"/>
              <a:gd name="connsiteY43-17366" fmla="*/ 559537 h 5795240"/>
              <a:gd name="connsiteX44-17367" fmla="*/ 7354131 w 12641071"/>
              <a:gd name="connsiteY44-17368" fmla="*/ 565467 h 5795240"/>
              <a:gd name="connsiteX45-17369" fmla="*/ 7429608 w 12641071"/>
              <a:gd name="connsiteY45-17370" fmla="*/ 586051 h 5795240"/>
              <a:gd name="connsiteX46-17371" fmla="*/ 7429611 w 12641071"/>
              <a:gd name="connsiteY46-17372" fmla="*/ 586050 h 5795240"/>
              <a:gd name="connsiteX47-17373" fmla="*/ 7354132 w 12641071"/>
              <a:gd name="connsiteY47-17374" fmla="*/ 565465 h 5795240"/>
              <a:gd name="connsiteX48-17375" fmla="*/ 7314853 w 12641071"/>
              <a:gd name="connsiteY48-17376" fmla="*/ 559536 h 5795240"/>
              <a:gd name="connsiteX49-17377" fmla="*/ 7314851 w 12641071"/>
              <a:gd name="connsiteY49-17378" fmla="*/ 559537 h 5795240"/>
              <a:gd name="connsiteX50-17379" fmla="*/ 7314849 w 12641071"/>
              <a:gd name="connsiteY50-17380" fmla="*/ 559537 h 5795240"/>
              <a:gd name="connsiteX51-17381" fmla="*/ 7273651 w 12641071"/>
              <a:gd name="connsiteY51-17382" fmla="*/ 584565 h 5795240"/>
              <a:gd name="connsiteX52-17383" fmla="*/ 7264545 w 12641071"/>
              <a:gd name="connsiteY52-17384" fmla="*/ 588952 h 5795240"/>
              <a:gd name="connsiteX53-17385" fmla="*/ 7296407 w 12641071"/>
              <a:gd name="connsiteY53-17386" fmla="*/ 565126 h 5795240"/>
              <a:gd name="connsiteX54-17387" fmla="*/ 7307447 w 12641071"/>
              <a:gd name="connsiteY54-17388" fmla="*/ 558419 h 5795240"/>
              <a:gd name="connsiteX55-17389" fmla="*/ 7307450 w 12641071"/>
              <a:gd name="connsiteY55-17390" fmla="*/ 558419 h 5795240"/>
              <a:gd name="connsiteX56-17391" fmla="*/ 7385004 w 12641071"/>
              <a:gd name="connsiteY56-17392" fmla="*/ 511303 h 5795240"/>
              <a:gd name="connsiteX57-17393" fmla="*/ 7391626 w 12641071"/>
              <a:gd name="connsiteY57-17394" fmla="*/ 508114 h 5795240"/>
              <a:gd name="connsiteX58-17395" fmla="*/ 7391631 w 12641071"/>
              <a:gd name="connsiteY58-17396" fmla="*/ 508110 h 5795240"/>
              <a:gd name="connsiteX59-17397" fmla="*/ 7478934 w 12641071"/>
              <a:gd name="connsiteY59-17398" fmla="*/ 466053 h 5795240"/>
              <a:gd name="connsiteX60-17399" fmla="*/ 7897193 w 12641071"/>
              <a:gd name="connsiteY60-17400" fmla="*/ 381611 h 5795240"/>
              <a:gd name="connsiteX61-17401" fmla="*/ 8788216 w 12641071"/>
              <a:gd name="connsiteY61-17402" fmla="*/ 855364 h 5795240"/>
              <a:gd name="connsiteX62-17403" fmla="*/ 8832362 w 12641071"/>
              <a:gd name="connsiteY62-17404" fmla="*/ 928030 h 5795240"/>
              <a:gd name="connsiteX63-17405" fmla="*/ 8832362 w 12641071"/>
              <a:gd name="connsiteY63-17406" fmla="*/ 928033 h 5795240"/>
              <a:gd name="connsiteX64-17407" fmla="*/ 8842040 w 12641071"/>
              <a:gd name="connsiteY64-17408" fmla="*/ 943961 h 5795240"/>
              <a:gd name="connsiteX65-17409" fmla="*/ 8856144 w 12641071"/>
              <a:gd name="connsiteY65-17410" fmla="*/ 973241 h 5795240"/>
              <a:gd name="connsiteX66-17411" fmla="*/ 8856145 w 12641071"/>
              <a:gd name="connsiteY66-17412" fmla="*/ 973241 h 5795240"/>
              <a:gd name="connsiteX67-17413" fmla="*/ 8878117 w 12641071"/>
              <a:gd name="connsiteY67-17414" fmla="*/ 1018851 h 5795240"/>
              <a:gd name="connsiteX68-17415" fmla="*/ 8877719 w 12641071"/>
              <a:gd name="connsiteY68-17416" fmla="*/ 1018369 h 5795240"/>
              <a:gd name="connsiteX69-17417" fmla="*/ 8853250 w 12641071"/>
              <a:gd name="connsiteY69-17418" fmla="*/ 973288 h 5795240"/>
              <a:gd name="connsiteX70-17419" fmla="*/ 8853249 w 12641071"/>
              <a:gd name="connsiteY70-17420" fmla="*/ 973288 h 5795240"/>
              <a:gd name="connsiteX71-17421" fmla="*/ 8853248 w 12641071"/>
              <a:gd name="connsiteY71-17422" fmla="*/ 973287 h 5795240"/>
              <a:gd name="connsiteX72-17423" fmla="*/ 8849677 w 12641071"/>
              <a:gd name="connsiteY72-17424" fmla="*/ 973341 h 5795240"/>
              <a:gd name="connsiteX73-17425" fmla="*/ 8641543 w 12641071"/>
              <a:gd name="connsiteY73-17426" fmla="*/ 916577 h 5795240"/>
              <a:gd name="connsiteX74-17427" fmla="*/ 8641545 w 12641071"/>
              <a:gd name="connsiteY74-17428" fmla="*/ 916580 h 5795240"/>
              <a:gd name="connsiteX75-17429" fmla="*/ 8849676 w 12641071"/>
              <a:gd name="connsiteY75-17430" fmla="*/ 973343 h 5795240"/>
              <a:gd name="connsiteX76-17431" fmla="*/ 8853248 w 12641071"/>
              <a:gd name="connsiteY76-17432" fmla="*/ 973288 h 5795240"/>
              <a:gd name="connsiteX77-17433" fmla="*/ 8877719 w 12641071"/>
              <a:gd name="connsiteY77-17434" fmla="*/ 1018371 h 5795240"/>
              <a:gd name="connsiteX78-17435" fmla="*/ 8878116 w 12641071"/>
              <a:gd name="connsiteY78-17436" fmla="*/ 1018851 h 5795240"/>
              <a:gd name="connsiteX79-17437" fmla="*/ 8887288 w 12641071"/>
              <a:gd name="connsiteY79-17438" fmla="*/ 1037892 h 5795240"/>
              <a:gd name="connsiteX80-17439" fmla="*/ 8949899 w 12641071"/>
              <a:gd name="connsiteY80-17440" fmla="*/ 1239592 h 5795240"/>
              <a:gd name="connsiteX81-17441" fmla="*/ 8968437 w 12641071"/>
              <a:gd name="connsiteY81-17442" fmla="*/ 1423482 h 5795240"/>
              <a:gd name="connsiteX82-17443" fmla="*/ 8949899 w 12641071"/>
              <a:gd name="connsiteY82-17444" fmla="*/ 1239591 h 5795240"/>
              <a:gd name="connsiteX83-17445" fmla="*/ 8887288 w 12641071"/>
              <a:gd name="connsiteY83-17446" fmla="*/ 1037890 h 5795240"/>
              <a:gd name="connsiteX84-17447" fmla="*/ 8878116 w 12641071"/>
              <a:gd name="connsiteY84-17448" fmla="*/ 1018851 h 5795240"/>
              <a:gd name="connsiteX85-17449" fmla="*/ 8931285 w 12641071"/>
              <a:gd name="connsiteY85-17450" fmla="*/ 1083292 h 5795240"/>
              <a:gd name="connsiteX86-17451" fmla="*/ 9241478 w 12641071"/>
              <a:gd name="connsiteY86-17452" fmla="*/ 1211778 h 5795240"/>
              <a:gd name="connsiteX87-17453" fmla="*/ 9605238 w 12641071"/>
              <a:gd name="connsiteY87-17454" fmla="*/ 1018369 h 5795240"/>
              <a:gd name="connsiteX88-17455" fmla="*/ 9636247 w 12641071"/>
              <a:gd name="connsiteY88-17456" fmla="*/ 961241 h 5795240"/>
              <a:gd name="connsiteX89-17457" fmla="*/ 9641995 w 12641071"/>
              <a:gd name="connsiteY89-17458" fmla="*/ 961152 h 5795240"/>
              <a:gd name="connsiteX90-17459" fmla="*/ 9584939 w 12641071"/>
              <a:gd name="connsiteY90-17460" fmla="*/ 1079594 h 5795240"/>
              <a:gd name="connsiteX91-17461" fmla="*/ 9546257 w 12641071"/>
              <a:gd name="connsiteY91-17462" fmla="*/ 1204206 h 5795240"/>
              <a:gd name="connsiteX92-17463" fmla="*/ 9584939 w 12641071"/>
              <a:gd name="connsiteY92-17464" fmla="*/ 1079596 h 5795240"/>
              <a:gd name="connsiteX93-17465" fmla="*/ 9641995 w 12641071"/>
              <a:gd name="connsiteY93-17466" fmla="*/ 961153 h 5795240"/>
              <a:gd name="connsiteX94-17467" fmla="*/ 9653069 w 12641071"/>
              <a:gd name="connsiteY94-17468" fmla="*/ 960983 h 5795240"/>
              <a:gd name="connsiteX95-17469" fmla="*/ 9801564 w 12641071"/>
              <a:gd name="connsiteY95-17470" fmla="*/ 1196828 h 5795240"/>
              <a:gd name="connsiteX96-17471" fmla="*/ 9801566 w 12641071"/>
              <a:gd name="connsiteY96-17472" fmla="*/ 1196828 h 5795240"/>
              <a:gd name="connsiteX97-17473" fmla="*/ 9653070 w 12641071"/>
              <a:gd name="connsiteY97-17474" fmla="*/ 960982 h 5795240"/>
              <a:gd name="connsiteX98-17475" fmla="*/ 9641996 w 12641071"/>
              <a:gd name="connsiteY98-17476" fmla="*/ 961152 h 5795240"/>
              <a:gd name="connsiteX99-17477" fmla="*/ 9651917 w 12641071"/>
              <a:gd name="connsiteY99-17478" fmla="*/ 940556 h 5795240"/>
              <a:gd name="connsiteX100-17479" fmla="*/ 11050508 w 12641071"/>
              <a:gd name="connsiteY100-17480" fmla="*/ 108150 h 5795240"/>
              <a:gd name="connsiteX101-17481" fmla="*/ 12641071 w 12641071"/>
              <a:gd name="connsiteY101-17482" fmla="*/ 1698711 h 5795240"/>
              <a:gd name="connsiteX102-17483" fmla="*/ 11371062 w 12641071"/>
              <a:gd name="connsiteY102-17484" fmla="*/ 3256960 h 5795240"/>
              <a:gd name="connsiteX103-17485" fmla="*/ 11215953 w 12641071"/>
              <a:gd name="connsiteY103-17486" fmla="*/ 3280632 h 5795240"/>
              <a:gd name="connsiteX104-17487" fmla="*/ 11142318 w 12641071"/>
              <a:gd name="connsiteY104-17488" fmla="*/ 3276914 h 5795240"/>
              <a:gd name="connsiteX105-17489" fmla="*/ 11215952 w 12641071"/>
              <a:gd name="connsiteY105-17490" fmla="*/ 3280632 h 5795240"/>
              <a:gd name="connsiteX106-17491" fmla="*/ 11213133 w 12641071"/>
              <a:gd name="connsiteY106-17492" fmla="*/ 3281062 h 5795240"/>
              <a:gd name="connsiteX107-17493" fmla="*/ 11116921 w 12641071"/>
              <a:gd name="connsiteY107-17494" fmla="*/ 3285921 h 5795240"/>
              <a:gd name="connsiteX108-17495" fmla="*/ 11050507 w 12641071"/>
              <a:gd name="connsiteY108-17496" fmla="*/ 3289274 h 5795240"/>
              <a:gd name="connsiteX109-17497" fmla="*/ 11006292 w 12641071"/>
              <a:gd name="connsiteY109-17498" fmla="*/ 3287041 h 5795240"/>
              <a:gd name="connsiteX110-17499" fmla="*/ 10937101 w 12641071"/>
              <a:gd name="connsiteY110-17500" fmla="*/ 3297601 h 5795240"/>
              <a:gd name="connsiteX111-17501" fmla="*/ 10144740 w 12641071"/>
              <a:gd name="connsiteY111-17502" fmla="*/ 4089962 h 5795240"/>
              <a:gd name="connsiteX112-17503" fmla="*/ 10130374 w 12641071"/>
              <a:gd name="connsiteY112-17504" fmla="*/ 4184101 h 5795240"/>
              <a:gd name="connsiteX113-17505" fmla="*/ 10130375 w 12641071"/>
              <a:gd name="connsiteY113-17506" fmla="*/ 4184103 h 5795240"/>
              <a:gd name="connsiteX114-17507" fmla="*/ 10130656 w 12641071"/>
              <a:gd name="connsiteY114-17508" fmla="*/ 4185950 h 5795240"/>
              <a:gd name="connsiteX115-17509" fmla="*/ 10138194 w 12641071"/>
              <a:gd name="connsiteY115-17510" fmla="*/ 4335228 h 5795240"/>
              <a:gd name="connsiteX116-17511" fmla="*/ 10137710 w 12641071"/>
              <a:gd name="connsiteY116-17512" fmla="*/ 4344822 h 5795240"/>
              <a:gd name="connsiteX117-17513" fmla="*/ 10133555 w 12641071"/>
              <a:gd name="connsiteY117-17514" fmla="*/ 4427096 h 5795240"/>
              <a:gd name="connsiteX118-17515" fmla="*/ 10129312 w 12641071"/>
              <a:gd name="connsiteY118-17516" fmla="*/ 4399289 h 5795240"/>
              <a:gd name="connsiteX119-17517" fmla="*/ 10126797 w 12641071"/>
              <a:gd name="connsiteY119-17518" fmla="*/ 4349498 h 5795240"/>
              <a:gd name="connsiteX120-17519" fmla="*/ 10126796 w 12641071"/>
              <a:gd name="connsiteY120-17520" fmla="*/ 4349498 h 5795240"/>
              <a:gd name="connsiteX121-17521" fmla="*/ 10129311 w 12641071"/>
              <a:gd name="connsiteY121-17522" fmla="*/ 4399289 h 5795240"/>
              <a:gd name="connsiteX122-17523" fmla="*/ 10133554 w 12641071"/>
              <a:gd name="connsiteY122-17524" fmla="*/ 4427096 h 5795240"/>
              <a:gd name="connsiteX123-17525" fmla="*/ 10130656 w 12641071"/>
              <a:gd name="connsiteY123-17526" fmla="*/ 4484506 h 5795240"/>
              <a:gd name="connsiteX124-17527" fmla="*/ 8678182 w 12641071"/>
              <a:gd name="connsiteY124-17528" fmla="*/ 5795240 h 5795240"/>
              <a:gd name="connsiteX125-17529" fmla="*/ 7467518 w 12641071"/>
              <a:gd name="connsiteY125-17530" fmla="*/ 5151535 h 5795240"/>
              <a:gd name="connsiteX126-17531" fmla="*/ 7419945 w 12641071"/>
              <a:gd name="connsiteY126-17532" fmla="*/ 5073228 h 5795240"/>
              <a:gd name="connsiteX127-17533" fmla="*/ 7394386 w 12641071"/>
              <a:gd name="connsiteY127-17534" fmla="*/ 5031156 h 5795240"/>
              <a:gd name="connsiteX128-17535" fmla="*/ 7367299 w 12641071"/>
              <a:gd name="connsiteY128-17536" fmla="*/ 4974928 h 5795240"/>
              <a:gd name="connsiteX129-17537" fmla="*/ 7332905 w 12641071"/>
              <a:gd name="connsiteY129-17538" fmla="*/ 4903531 h 5795240"/>
              <a:gd name="connsiteX130-17539" fmla="*/ 7320958 w 12641071"/>
              <a:gd name="connsiteY130-17540" fmla="*/ 4870887 h 5795240"/>
              <a:gd name="connsiteX131-17541" fmla="*/ 7322174 w 12641071"/>
              <a:gd name="connsiteY131-17542" fmla="*/ 4872361 h 5795240"/>
              <a:gd name="connsiteX132-17543" fmla="*/ 7362630 w 12641071"/>
              <a:gd name="connsiteY132-17544" fmla="*/ 4938954 h 5795240"/>
              <a:gd name="connsiteX133-17545" fmla="*/ 7380779 w 12641071"/>
              <a:gd name="connsiteY133-17546" fmla="*/ 4976628 h 5795240"/>
              <a:gd name="connsiteX134-17547" fmla="*/ 7391210 w 12641071"/>
              <a:gd name="connsiteY134-17548" fmla="*/ 4977944 h 5795240"/>
              <a:gd name="connsiteX135-17549" fmla="*/ 7380780 w 12641071"/>
              <a:gd name="connsiteY135-17550" fmla="*/ 4976628 h 5795240"/>
              <a:gd name="connsiteX136-17551" fmla="*/ 7362631 w 12641071"/>
              <a:gd name="connsiteY136-17552" fmla="*/ 4938954 h 5795240"/>
              <a:gd name="connsiteX137-17553" fmla="*/ 7322175 w 12641071"/>
              <a:gd name="connsiteY137-17554" fmla="*/ 4872361 h 5795240"/>
              <a:gd name="connsiteX138-17555" fmla="*/ 7320959 w 12641071"/>
              <a:gd name="connsiteY138-17556" fmla="*/ 4870887 h 5795240"/>
              <a:gd name="connsiteX139-17557" fmla="*/ 7283811 w 12641071"/>
              <a:gd name="connsiteY139-17558" fmla="*/ 4769391 h 5795240"/>
              <a:gd name="connsiteX140-17559" fmla="*/ 7272112 w 12641071"/>
              <a:gd name="connsiteY140-17560" fmla="*/ 4718630 h 5795240"/>
              <a:gd name="connsiteX141-17561" fmla="*/ 7272111 w 12641071"/>
              <a:gd name="connsiteY141-17562" fmla="*/ 4718630 h 5795240"/>
              <a:gd name="connsiteX142-17563" fmla="*/ 7283810 w 12641071"/>
              <a:gd name="connsiteY142-17564" fmla="*/ 4769391 h 5795240"/>
              <a:gd name="connsiteX143-17565" fmla="*/ 7320958 w 12641071"/>
              <a:gd name="connsiteY143-17566" fmla="*/ 4870887 h 5795240"/>
              <a:gd name="connsiteX144-17567" fmla="*/ 7223551 w 12641071"/>
              <a:gd name="connsiteY144-17568" fmla="*/ 4752829 h 5795240"/>
              <a:gd name="connsiteX145-17569" fmla="*/ 6652445 w 12641071"/>
              <a:gd name="connsiteY145-17570" fmla="*/ 4516269 h 5795240"/>
              <a:gd name="connsiteX146-17571" fmla="*/ 6200873 w 12641071"/>
              <a:gd name="connsiteY146-17572" fmla="*/ 4654206 h 5795240"/>
              <a:gd name="connsiteX147-17573" fmla="*/ 6088813 w 12641071"/>
              <a:gd name="connsiteY147-17574" fmla="*/ 4746663 h 5795240"/>
              <a:gd name="connsiteX148-17575" fmla="*/ 6043019 w 12641071"/>
              <a:gd name="connsiteY148-17576" fmla="*/ 4807902 h 5795240"/>
              <a:gd name="connsiteX149-17577" fmla="*/ 6043021 w 12641071"/>
              <a:gd name="connsiteY149-17578" fmla="*/ 4807902 h 5795240"/>
              <a:gd name="connsiteX150-17579" fmla="*/ 6023271 w 12641071"/>
              <a:gd name="connsiteY150-17580" fmla="*/ 4834312 h 5795240"/>
              <a:gd name="connsiteX151-17581" fmla="*/ 5970678 w 12641071"/>
              <a:gd name="connsiteY151-17582" fmla="*/ 4892181 h 5795240"/>
              <a:gd name="connsiteX152-17583" fmla="*/ 5982717 w 12641071"/>
              <a:gd name="connsiteY152-17584" fmla="*/ 4872361 h 5795240"/>
              <a:gd name="connsiteX153-17585" fmla="*/ 5970675 w 12641071"/>
              <a:gd name="connsiteY153-17586" fmla="*/ 4892181 h 5795240"/>
              <a:gd name="connsiteX154-17587" fmla="*/ 5935320 w 12641071"/>
              <a:gd name="connsiteY154-17588" fmla="*/ 4931081 h 5795240"/>
              <a:gd name="connsiteX155-17589" fmla="*/ 4971763 w 12641071"/>
              <a:gd name="connsiteY155-17590" fmla="*/ 5330200 h 5795240"/>
              <a:gd name="connsiteX156-17591" fmla="*/ 3716172 w 12641071"/>
              <a:gd name="connsiteY156-17592" fmla="*/ 4497938 h 5795240"/>
              <a:gd name="connsiteX157-17593" fmla="*/ 3710773 w 12641071"/>
              <a:gd name="connsiteY157-17594" fmla="*/ 4483182 h 5795240"/>
              <a:gd name="connsiteX158-17595" fmla="*/ 3710773 w 12641071"/>
              <a:gd name="connsiteY158-17596" fmla="*/ 4483181 h 5795240"/>
              <a:gd name="connsiteX159-17597" fmla="*/ 3674984 w 12641071"/>
              <a:gd name="connsiteY159-17598" fmla="*/ 4385402 h 5795240"/>
              <a:gd name="connsiteX160-17599" fmla="*/ 3670349 w 12641071"/>
              <a:gd name="connsiteY160-17600" fmla="*/ 4372742 h 5795240"/>
              <a:gd name="connsiteX161-17601" fmla="*/ 3659438 w 12641071"/>
              <a:gd name="connsiteY161-17602" fmla="*/ 4330309 h 5795240"/>
              <a:gd name="connsiteX162-17603" fmla="*/ 3672084 w 12641071"/>
              <a:gd name="connsiteY162-17604" fmla="*/ 4353606 h 5795240"/>
              <a:gd name="connsiteX163-17605" fmla="*/ 3659440 w 12641071"/>
              <a:gd name="connsiteY163-17606" fmla="*/ 4330309 h 5795240"/>
              <a:gd name="connsiteX164-17607" fmla="*/ 3613217 w 12641071"/>
              <a:gd name="connsiteY164-17608" fmla="*/ 4245153 h 5795240"/>
              <a:gd name="connsiteX165-17609" fmla="*/ 3083792 w 12641071"/>
              <a:gd name="connsiteY165-17610" fmla="*/ 3963660 h 5795240"/>
              <a:gd name="connsiteX166-17611" fmla="*/ 2835272 w 12641071"/>
              <a:gd name="connsiteY166-17612" fmla="*/ 4013833 h 5795240"/>
              <a:gd name="connsiteX167-17613" fmla="*/ 2820214 w 12641071"/>
              <a:gd name="connsiteY167-17614" fmla="*/ 4022007 h 5795240"/>
              <a:gd name="connsiteX168-17615" fmla="*/ 2820212 w 12641071"/>
              <a:gd name="connsiteY168-17616" fmla="*/ 4022008 h 5795240"/>
              <a:gd name="connsiteX169-17617" fmla="*/ 2820206 w 12641071"/>
              <a:gd name="connsiteY169-17618" fmla="*/ 4022011 h 5795240"/>
              <a:gd name="connsiteX170-17619" fmla="*/ 2813481 w 12641071"/>
              <a:gd name="connsiteY170-17620" fmla="*/ 4027041 h 5795240"/>
              <a:gd name="connsiteX171-17621" fmla="*/ 2762875 w 12641071"/>
              <a:gd name="connsiteY171-17622" fmla="*/ 4057784 h 5795240"/>
              <a:gd name="connsiteX172-17623" fmla="*/ 2762878 w 12641071"/>
              <a:gd name="connsiteY172-17624" fmla="*/ 4057784 h 5795240"/>
              <a:gd name="connsiteX173-17625" fmla="*/ 2694694 w 12641071"/>
              <a:gd name="connsiteY173-17626" fmla="*/ 4099208 h 5795240"/>
              <a:gd name="connsiteX174-17627" fmla="*/ 2726822 w 12641071"/>
              <a:gd name="connsiteY174-17628" fmla="*/ 4072700 h 5795240"/>
              <a:gd name="connsiteX175-17629" fmla="*/ 2757719 w 12641071"/>
              <a:gd name="connsiteY175-17630" fmla="*/ 4055929 h 5795240"/>
              <a:gd name="connsiteX176-17631" fmla="*/ 2757718 w 12641071"/>
              <a:gd name="connsiteY176-17632" fmla="*/ 4055928 h 5795240"/>
              <a:gd name="connsiteX177-17633" fmla="*/ 2726820 w 12641071"/>
              <a:gd name="connsiteY177-17634" fmla="*/ 4072700 h 5795240"/>
              <a:gd name="connsiteX178-17635" fmla="*/ 2694692 w 12641071"/>
              <a:gd name="connsiteY178-17636" fmla="*/ 4099208 h 5795240"/>
              <a:gd name="connsiteX179-17637" fmla="*/ 2664698 w 12641071"/>
              <a:gd name="connsiteY179-17638" fmla="*/ 4117431 h 5795240"/>
              <a:gd name="connsiteX180-17639" fmla="*/ 1804544 w 12641071"/>
              <a:gd name="connsiteY180-17640" fmla="*/ 4335229 h 5795240"/>
              <a:gd name="connsiteX181-17641" fmla="*/ 0 w 12641071"/>
              <a:gd name="connsiteY181-17642" fmla="*/ 2530685 h 5795240"/>
              <a:gd name="connsiteX182-17643" fmla="*/ 1804544 w 12641071"/>
              <a:gd name="connsiteY182-17644" fmla="*/ 726143 h 5795240"/>
              <a:gd name="connsiteX183-17645" fmla="*/ 3080549 w 12641071"/>
              <a:gd name="connsiteY183-17646" fmla="*/ 1254682 h 5795240"/>
              <a:gd name="connsiteX184-17647" fmla="*/ 3268676 w 12641071"/>
              <a:gd name="connsiteY184-17648" fmla="*/ 1461167 h 5795240"/>
              <a:gd name="connsiteX185-17649" fmla="*/ 3565826 w 12641071"/>
              <a:gd name="connsiteY185-17650" fmla="*/ 1551935 h 5795240"/>
              <a:gd name="connsiteX186-17651" fmla="*/ 4086504 w 12641071"/>
              <a:gd name="connsiteY186-17652" fmla="*/ 1127574 h 5795240"/>
              <a:gd name="connsiteX187-17653" fmla="*/ 4103078 w 12641071"/>
              <a:gd name="connsiteY187-17654" fmla="*/ 1004204 h 5795240"/>
              <a:gd name="connsiteX188-17655" fmla="*/ 5215874 w 12641071"/>
              <a:gd name="connsiteY188-17656" fmla="*/ 0 h 5795240"/>
              <a:gd name="connsiteX0-17657" fmla="*/ 5964869 w 12641071"/>
              <a:gd name="connsiteY0-17658" fmla="*/ 4795171 h 5795240"/>
              <a:gd name="connsiteX1-17659" fmla="*/ 6019264 w 12641071"/>
              <a:gd name="connsiteY1-17660" fmla="*/ 4804905 h 5795240"/>
              <a:gd name="connsiteX2-17661" fmla="*/ 6036570 w 12641071"/>
              <a:gd name="connsiteY2-17662" fmla="*/ 4807089 h 5795240"/>
              <a:gd name="connsiteX3-17663" fmla="*/ 6019265 w 12641071"/>
              <a:gd name="connsiteY3-17664" fmla="*/ 4804905 h 5795240"/>
              <a:gd name="connsiteX4-17665" fmla="*/ 5964869 w 12641071"/>
              <a:gd name="connsiteY4-17666" fmla="*/ 4795171 h 5795240"/>
              <a:gd name="connsiteX5-17667" fmla="*/ 3682364 w 12641071"/>
              <a:gd name="connsiteY5-17668" fmla="*/ 4386723 h 5795240"/>
              <a:gd name="connsiteX6-17669" fmla="*/ 3772428 w 12641071"/>
              <a:gd name="connsiteY6-17670" fmla="*/ 4402840 h 5795240"/>
              <a:gd name="connsiteX7-17671" fmla="*/ 3772428 w 12641071"/>
              <a:gd name="connsiteY7-17672" fmla="*/ 4402840 h 5795240"/>
              <a:gd name="connsiteX8-17673" fmla="*/ 3682364 w 12641071"/>
              <a:gd name="connsiteY8-17674" fmla="*/ 4386723 h 5795240"/>
              <a:gd name="connsiteX9-17675" fmla="*/ 6034389 w 12641071"/>
              <a:gd name="connsiteY9-17676" fmla="*/ 371047 h 5795240"/>
              <a:gd name="connsiteX10-17677" fmla="*/ 5912002 w 12641071"/>
              <a:gd name="connsiteY10-17678" fmla="*/ 413650 h 5795240"/>
              <a:gd name="connsiteX11-17679" fmla="*/ 5912002 w 12641071"/>
              <a:gd name="connsiteY11-17680" fmla="*/ 413650 h 5795240"/>
              <a:gd name="connsiteX12-17681" fmla="*/ 6034389 w 12641071"/>
              <a:gd name="connsiteY12-17682" fmla="*/ 371047 h 5795240"/>
              <a:gd name="connsiteX13-17683" fmla="*/ 5215874 w 12641071"/>
              <a:gd name="connsiteY13-17684" fmla="*/ 0 h 5795240"/>
              <a:gd name="connsiteX14-17685" fmla="*/ 5927386 w 12641071"/>
              <a:gd name="connsiteY14-17686" fmla="*/ 255427 h 5795240"/>
              <a:gd name="connsiteX15-17687" fmla="*/ 5974443 w 12641071"/>
              <a:gd name="connsiteY15-17688" fmla="*/ 298195 h 5795240"/>
              <a:gd name="connsiteX16-17689" fmla="*/ 5974448 w 12641071"/>
              <a:gd name="connsiteY16-17690" fmla="*/ 298200 h 5795240"/>
              <a:gd name="connsiteX17-17691" fmla="*/ 6006819 w 12641071"/>
              <a:gd name="connsiteY17-17692" fmla="*/ 327622 h 5795240"/>
              <a:gd name="connsiteX18-17693" fmla="*/ 6043427 w 12641071"/>
              <a:gd name="connsiteY18-17694" fmla="*/ 367901 h 5795240"/>
              <a:gd name="connsiteX19-17695" fmla="*/ 6043429 w 12641071"/>
              <a:gd name="connsiteY19-17696" fmla="*/ 367901 h 5795240"/>
              <a:gd name="connsiteX20-17697" fmla="*/ 6079014 w 12641071"/>
              <a:gd name="connsiteY20-17698" fmla="*/ 407056 h 5795240"/>
              <a:gd name="connsiteX21-17699" fmla="*/ 6105193 w 12641071"/>
              <a:gd name="connsiteY21-17700" fmla="*/ 442067 h 5795240"/>
              <a:gd name="connsiteX22-17701" fmla="*/ 6069206 w 12641071"/>
              <a:gd name="connsiteY22-17702" fmla="*/ 409359 h 5795240"/>
              <a:gd name="connsiteX23-17703" fmla="*/ 6105193 w 12641071"/>
              <a:gd name="connsiteY23-17704" fmla="*/ 442069 h 5795240"/>
              <a:gd name="connsiteX24-17705" fmla="*/ 6143408 w 12641071"/>
              <a:gd name="connsiteY24-17706" fmla="*/ 493169 h 5795240"/>
              <a:gd name="connsiteX25-17707" fmla="*/ 6143427 w 12641071"/>
              <a:gd name="connsiteY25-17708" fmla="*/ 493200 h 5795240"/>
              <a:gd name="connsiteX26-17709" fmla="*/ 6215965 w 12641071"/>
              <a:gd name="connsiteY26-17710" fmla="*/ 619406 h 5795240"/>
              <a:gd name="connsiteX27-17711" fmla="*/ 6143427 w 12641071"/>
              <a:gd name="connsiteY27-17712" fmla="*/ 493200 h 5795240"/>
              <a:gd name="connsiteX28-17713" fmla="*/ 6143408 w 12641071"/>
              <a:gd name="connsiteY28-17714" fmla="*/ 493167 h 5795240"/>
              <a:gd name="connsiteX29-17715" fmla="*/ 6105193 w 12641071"/>
              <a:gd name="connsiteY29-17716" fmla="*/ 442067 h 5795240"/>
              <a:gd name="connsiteX30-17717" fmla="*/ 6141460 w 12641071"/>
              <a:gd name="connsiteY30-17718" fmla="*/ 475027 h 5795240"/>
              <a:gd name="connsiteX31-17719" fmla="*/ 6788665 w 12641071"/>
              <a:gd name="connsiteY31-17720" fmla="*/ 707369 h 5795240"/>
              <a:gd name="connsiteX32-17721" fmla="*/ 7184710 w 12641071"/>
              <a:gd name="connsiteY32-17722" fmla="*/ 627411 h 5795240"/>
              <a:gd name="connsiteX33-17723" fmla="*/ 7264545 w 12641071"/>
              <a:gd name="connsiteY33-17724" fmla="*/ 588952 h 5795240"/>
              <a:gd name="connsiteX34-17725" fmla="*/ 7213686 w 12641071"/>
              <a:gd name="connsiteY34-17726" fmla="*/ 626983 h 5795240"/>
              <a:gd name="connsiteX35-17727" fmla="*/ 7128319 w 12641071"/>
              <a:gd name="connsiteY35-17728" fmla="*/ 705504 h 5795240"/>
              <a:gd name="connsiteX36-17729" fmla="*/ 7083110 w 12641071"/>
              <a:gd name="connsiteY36-17730" fmla="*/ 757072 h 5795240"/>
              <a:gd name="connsiteX37-17731" fmla="*/ 7083111 w 12641071"/>
              <a:gd name="connsiteY37-17732" fmla="*/ 757072 h 5795240"/>
              <a:gd name="connsiteX38-17733" fmla="*/ 7128319 w 12641071"/>
              <a:gd name="connsiteY38-17734" fmla="*/ 705506 h 5795240"/>
              <a:gd name="connsiteX39-17735" fmla="*/ 7213686 w 12641071"/>
              <a:gd name="connsiteY39-17736" fmla="*/ 626984 h 5795240"/>
              <a:gd name="connsiteX40-17737" fmla="*/ 7264545 w 12641071"/>
              <a:gd name="connsiteY40-17738" fmla="*/ 588953 h 5795240"/>
              <a:gd name="connsiteX41-17739" fmla="*/ 7273651 w 12641071"/>
              <a:gd name="connsiteY41-17740" fmla="*/ 584566 h 5795240"/>
              <a:gd name="connsiteX42-17741" fmla="*/ 7314851 w 12641071"/>
              <a:gd name="connsiteY42-17742" fmla="*/ 559537 h 5795240"/>
              <a:gd name="connsiteX43-17743" fmla="*/ 7354131 w 12641071"/>
              <a:gd name="connsiteY43-17744" fmla="*/ 565467 h 5795240"/>
              <a:gd name="connsiteX44-17745" fmla="*/ 7429608 w 12641071"/>
              <a:gd name="connsiteY44-17746" fmla="*/ 586051 h 5795240"/>
              <a:gd name="connsiteX45-17747" fmla="*/ 7429611 w 12641071"/>
              <a:gd name="connsiteY45-17748" fmla="*/ 586050 h 5795240"/>
              <a:gd name="connsiteX46-17749" fmla="*/ 7354132 w 12641071"/>
              <a:gd name="connsiteY46-17750" fmla="*/ 565465 h 5795240"/>
              <a:gd name="connsiteX47-17751" fmla="*/ 7314853 w 12641071"/>
              <a:gd name="connsiteY47-17752" fmla="*/ 559536 h 5795240"/>
              <a:gd name="connsiteX48-17753" fmla="*/ 7314851 w 12641071"/>
              <a:gd name="connsiteY48-17754" fmla="*/ 559537 h 5795240"/>
              <a:gd name="connsiteX49-17755" fmla="*/ 7314849 w 12641071"/>
              <a:gd name="connsiteY49-17756" fmla="*/ 559537 h 5795240"/>
              <a:gd name="connsiteX50-17757" fmla="*/ 7273651 w 12641071"/>
              <a:gd name="connsiteY50-17758" fmla="*/ 584565 h 5795240"/>
              <a:gd name="connsiteX51-17759" fmla="*/ 7264545 w 12641071"/>
              <a:gd name="connsiteY51-17760" fmla="*/ 588952 h 5795240"/>
              <a:gd name="connsiteX52-17761" fmla="*/ 7296407 w 12641071"/>
              <a:gd name="connsiteY52-17762" fmla="*/ 565126 h 5795240"/>
              <a:gd name="connsiteX53-17763" fmla="*/ 7307447 w 12641071"/>
              <a:gd name="connsiteY53-17764" fmla="*/ 558419 h 5795240"/>
              <a:gd name="connsiteX54-17765" fmla="*/ 7307450 w 12641071"/>
              <a:gd name="connsiteY54-17766" fmla="*/ 558419 h 5795240"/>
              <a:gd name="connsiteX55-17767" fmla="*/ 7385004 w 12641071"/>
              <a:gd name="connsiteY55-17768" fmla="*/ 511303 h 5795240"/>
              <a:gd name="connsiteX56-17769" fmla="*/ 7391626 w 12641071"/>
              <a:gd name="connsiteY56-17770" fmla="*/ 508114 h 5795240"/>
              <a:gd name="connsiteX57-17771" fmla="*/ 7391631 w 12641071"/>
              <a:gd name="connsiteY57-17772" fmla="*/ 508110 h 5795240"/>
              <a:gd name="connsiteX58-17773" fmla="*/ 7478934 w 12641071"/>
              <a:gd name="connsiteY58-17774" fmla="*/ 466053 h 5795240"/>
              <a:gd name="connsiteX59-17775" fmla="*/ 7897193 w 12641071"/>
              <a:gd name="connsiteY59-17776" fmla="*/ 381611 h 5795240"/>
              <a:gd name="connsiteX60-17777" fmla="*/ 8788216 w 12641071"/>
              <a:gd name="connsiteY60-17778" fmla="*/ 855364 h 5795240"/>
              <a:gd name="connsiteX61-17779" fmla="*/ 8832362 w 12641071"/>
              <a:gd name="connsiteY61-17780" fmla="*/ 928030 h 5795240"/>
              <a:gd name="connsiteX62-17781" fmla="*/ 8832362 w 12641071"/>
              <a:gd name="connsiteY62-17782" fmla="*/ 928033 h 5795240"/>
              <a:gd name="connsiteX63-17783" fmla="*/ 8842040 w 12641071"/>
              <a:gd name="connsiteY63-17784" fmla="*/ 943961 h 5795240"/>
              <a:gd name="connsiteX64-17785" fmla="*/ 8856144 w 12641071"/>
              <a:gd name="connsiteY64-17786" fmla="*/ 973241 h 5795240"/>
              <a:gd name="connsiteX65-17787" fmla="*/ 8856145 w 12641071"/>
              <a:gd name="connsiteY65-17788" fmla="*/ 973241 h 5795240"/>
              <a:gd name="connsiteX66-17789" fmla="*/ 8878117 w 12641071"/>
              <a:gd name="connsiteY66-17790" fmla="*/ 1018851 h 5795240"/>
              <a:gd name="connsiteX67-17791" fmla="*/ 8877719 w 12641071"/>
              <a:gd name="connsiteY67-17792" fmla="*/ 1018369 h 5795240"/>
              <a:gd name="connsiteX68-17793" fmla="*/ 8853250 w 12641071"/>
              <a:gd name="connsiteY68-17794" fmla="*/ 973288 h 5795240"/>
              <a:gd name="connsiteX69-17795" fmla="*/ 8853249 w 12641071"/>
              <a:gd name="connsiteY69-17796" fmla="*/ 973288 h 5795240"/>
              <a:gd name="connsiteX70-17797" fmla="*/ 8853248 w 12641071"/>
              <a:gd name="connsiteY70-17798" fmla="*/ 973287 h 5795240"/>
              <a:gd name="connsiteX71-17799" fmla="*/ 8849677 w 12641071"/>
              <a:gd name="connsiteY71-17800" fmla="*/ 973341 h 5795240"/>
              <a:gd name="connsiteX72-17801" fmla="*/ 8641543 w 12641071"/>
              <a:gd name="connsiteY72-17802" fmla="*/ 916577 h 5795240"/>
              <a:gd name="connsiteX73-17803" fmla="*/ 8641545 w 12641071"/>
              <a:gd name="connsiteY73-17804" fmla="*/ 916580 h 5795240"/>
              <a:gd name="connsiteX74-17805" fmla="*/ 8849676 w 12641071"/>
              <a:gd name="connsiteY74-17806" fmla="*/ 973343 h 5795240"/>
              <a:gd name="connsiteX75-17807" fmla="*/ 8853248 w 12641071"/>
              <a:gd name="connsiteY75-17808" fmla="*/ 973288 h 5795240"/>
              <a:gd name="connsiteX76-17809" fmla="*/ 8877719 w 12641071"/>
              <a:gd name="connsiteY76-17810" fmla="*/ 1018371 h 5795240"/>
              <a:gd name="connsiteX77-17811" fmla="*/ 8878116 w 12641071"/>
              <a:gd name="connsiteY77-17812" fmla="*/ 1018851 h 5795240"/>
              <a:gd name="connsiteX78-17813" fmla="*/ 8887288 w 12641071"/>
              <a:gd name="connsiteY78-17814" fmla="*/ 1037892 h 5795240"/>
              <a:gd name="connsiteX79-17815" fmla="*/ 8949899 w 12641071"/>
              <a:gd name="connsiteY79-17816" fmla="*/ 1239592 h 5795240"/>
              <a:gd name="connsiteX80-17817" fmla="*/ 8968437 w 12641071"/>
              <a:gd name="connsiteY80-17818" fmla="*/ 1423482 h 5795240"/>
              <a:gd name="connsiteX81-17819" fmla="*/ 8949899 w 12641071"/>
              <a:gd name="connsiteY81-17820" fmla="*/ 1239591 h 5795240"/>
              <a:gd name="connsiteX82-17821" fmla="*/ 8887288 w 12641071"/>
              <a:gd name="connsiteY82-17822" fmla="*/ 1037890 h 5795240"/>
              <a:gd name="connsiteX83-17823" fmla="*/ 8878116 w 12641071"/>
              <a:gd name="connsiteY83-17824" fmla="*/ 1018851 h 5795240"/>
              <a:gd name="connsiteX84-17825" fmla="*/ 8931285 w 12641071"/>
              <a:gd name="connsiteY84-17826" fmla="*/ 1083292 h 5795240"/>
              <a:gd name="connsiteX85-17827" fmla="*/ 9241478 w 12641071"/>
              <a:gd name="connsiteY85-17828" fmla="*/ 1211778 h 5795240"/>
              <a:gd name="connsiteX86-17829" fmla="*/ 9605238 w 12641071"/>
              <a:gd name="connsiteY86-17830" fmla="*/ 1018369 h 5795240"/>
              <a:gd name="connsiteX87-17831" fmla="*/ 9636247 w 12641071"/>
              <a:gd name="connsiteY87-17832" fmla="*/ 961241 h 5795240"/>
              <a:gd name="connsiteX88-17833" fmla="*/ 9641995 w 12641071"/>
              <a:gd name="connsiteY88-17834" fmla="*/ 961152 h 5795240"/>
              <a:gd name="connsiteX89-17835" fmla="*/ 9584939 w 12641071"/>
              <a:gd name="connsiteY89-17836" fmla="*/ 1079594 h 5795240"/>
              <a:gd name="connsiteX90-17837" fmla="*/ 9546257 w 12641071"/>
              <a:gd name="connsiteY90-17838" fmla="*/ 1204206 h 5795240"/>
              <a:gd name="connsiteX91-17839" fmla="*/ 9584939 w 12641071"/>
              <a:gd name="connsiteY91-17840" fmla="*/ 1079596 h 5795240"/>
              <a:gd name="connsiteX92-17841" fmla="*/ 9641995 w 12641071"/>
              <a:gd name="connsiteY92-17842" fmla="*/ 961153 h 5795240"/>
              <a:gd name="connsiteX93-17843" fmla="*/ 9653069 w 12641071"/>
              <a:gd name="connsiteY93-17844" fmla="*/ 960983 h 5795240"/>
              <a:gd name="connsiteX94-17845" fmla="*/ 9801564 w 12641071"/>
              <a:gd name="connsiteY94-17846" fmla="*/ 1196828 h 5795240"/>
              <a:gd name="connsiteX95-17847" fmla="*/ 9801566 w 12641071"/>
              <a:gd name="connsiteY95-17848" fmla="*/ 1196828 h 5795240"/>
              <a:gd name="connsiteX96-17849" fmla="*/ 9653070 w 12641071"/>
              <a:gd name="connsiteY96-17850" fmla="*/ 960982 h 5795240"/>
              <a:gd name="connsiteX97-17851" fmla="*/ 9641996 w 12641071"/>
              <a:gd name="connsiteY97-17852" fmla="*/ 961152 h 5795240"/>
              <a:gd name="connsiteX98-17853" fmla="*/ 9651917 w 12641071"/>
              <a:gd name="connsiteY98-17854" fmla="*/ 940556 h 5795240"/>
              <a:gd name="connsiteX99-17855" fmla="*/ 11050508 w 12641071"/>
              <a:gd name="connsiteY99-17856" fmla="*/ 108150 h 5795240"/>
              <a:gd name="connsiteX100-17857" fmla="*/ 12641071 w 12641071"/>
              <a:gd name="connsiteY100-17858" fmla="*/ 1698711 h 5795240"/>
              <a:gd name="connsiteX101-17859" fmla="*/ 11371062 w 12641071"/>
              <a:gd name="connsiteY101-17860" fmla="*/ 3256960 h 5795240"/>
              <a:gd name="connsiteX102-17861" fmla="*/ 11215953 w 12641071"/>
              <a:gd name="connsiteY102-17862" fmla="*/ 3280632 h 5795240"/>
              <a:gd name="connsiteX103-17863" fmla="*/ 11142318 w 12641071"/>
              <a:gd name="connsiteY103-17864" fmla="*/ 3276914 h 5795240"/>
              <a:gd name="connsiteX104-17865" fmla="*/ 11215952 w 12641071"/>
              <a:gd name="connsiteY104-17866" fmla="*/ 3280632 h 5795240"/>
              <a:gd name="connsiteX105-17867" fmla="*/ 11213133 w 12641071"/>
              <a:gd name="connsiteY105-17868" fmla="*/ 3281062 h 5795240"/>
              <a:gd name="connsiteX106-17869" fmla="*/ 11116921 w 12641071"/>
              <a:gd name="connsiteY106-17870" fmla="*/ 3285921 h 5795240"/>
              <a:gd name="connsiteX107-17871" fmla="*/ 11050507 w 12641071"/>
              <a:gd name="connsiteY107-17872" fmla="*/ 3289274 h 5795240"/>
              <a:gd name="connsiteX108-17873" fmla="*/ 11006292 w 12641071"/>
              <a:gd name="connsiteY108-17874" fmla="*/ 3287041 h 5795240"/>
              <a:gd name="connsiteX109-17875" fmla="*/ 10937101 w 12641071"/>
              <a:gd name="connsiteY109-17876" fmla="*/ 3297601 h 5795240"/>
              <a:gd name="connsiteX110-17877" fmla="*/ 10144740 w 12641071"/>
              <a:gd name="connsiteY110-17878" fmla="*/ 4089962 h 5795240"/>
              <a:gd name="connsiteX111-17879" fmla="*/ 10130374 w 12641071"/>
              <a:gd name="connsiteY111-17880" fmla="*/ 4184101 h 5795240"/>
              <a:gd name="connsiteX112-17881" fmla="*/ 10130375 w 12641071"/>
              <a:gd name="connsiteY112-17882" fmla="*/ 4184103 h 5795240"/>
              <a:gd name="connsiteX113-17883" fmla="*/ 10130656 w 12641071"/>
              <a:gd name="connsiteY113-17884" fmla="*/ 4185950 h 5795240"/>
              <a:gd name="connsiteX114-17885" fmla="*/ 10138194 w 12641071"/>
              <a:gd name="connsiteY114-17886" fmla="*/ 4335228 h 5795240"/>
              <a:gd name="connsiteX115-17887" fmla="*/ 10137710 w 12641071"/>
              <a:gd name="connsiteY115-17888" fmla="*/ 4344822 h 5795240"/>
              <a:gd name="connsiteX116-17889" fmla="*/ 10133555 w 12641071"/>
              <a:gd name="connsiteY116-17890" fmla="*/ 4427096 h 5795240"/>
              <a:gd name="connsiteX117-17891" fmla="*/ 10129312 w 12641071"/>
              <a:gd name="connsiteY117-17892" fmla="*/ 4399289 h 5795240"/>
              <a:gd name="connsiteX118-17893" fmla="*/ 10126797 w 12641071"/>
              <a:gd name="connsiteY118-17894" fmla="*/ 4349498 h 5795240"/>
              <a:gd name="connsiteX119-17895" fmla="*/ 10126796 w 12641071"/>
              <a:gd name="connsiteY119-17896" fmla="*/ 4349498 h 5795240"/>
              <a:gd name="connsiteX120-17897" fmla="*/ 10129311 w 12641071"/>
              <a:gd name="connsiteY120-17898" fmla="*/ 4399289 h 5795240"/>
              <a:gd name="connsiteX121-17899" fmla="*/ 10133554 w 12641071"/>
              <a:gd name="connsiteY121-17900" fmla="*/ 4427096 h 5795240"/>
              <a:gd name="connsiteX122-17901" fmla="*/ 10130656 w 12641071"/>
              <a:gd name="connsiteY122-17902" fmla="*/ 4484506 h 5795240"/>
              <a:gd name="connsiteX123-17903" fmla="*/ 8678182 w 12641071"/>
              <a:gd name="connsiteY123-17904" fmla="*/ 5795240 h 5795240"/>
              <a:gd name="connsiteX124-17905" fmla="*/ 7467518 w 12641071"/>
              <a:gd name="connsiteY124-17906" fmla="*/ 5151535 h 5795240"/>
              <a:gd name="connsiteX125-17907" fmla="*/ 7419945 w 12641071"/>
              <a:gd name="connsiteY125-17908" fmla="*/ 5073228 h 5795240"/>
              <a:gd name="connsiteX126-17909" fmla="*/ 7394386 w 12641071"/>
              <a:gd name="connsiteY126-17910" fmla="*/ 5031156 h 5795240"/>
              <a:gd name="connsiteX127-17911" fmla="*/ 7367299 w 12641071"/>
              <a:gd name="connsiteY127-17912" fmla="*/ 4974928 h 5795240"/>
              <a:gd name="connsiteX128-17913" fmla="*/ 7332905 w 12641071"/>
              <a:gd name="connsiteY128-17914" fmla="*/ 4903531 h 5795240"/>
              <a:gd name="connsiteX129-17915" fmla="*/ 7320958 w 12641071"/>
              <a:gd name="connsiteY129-17916" fmla="*/ 4870887 h 5795240"/>
              <a:gd name="connsiteX130-17917" fmla="*/ 7322174 w 12641071"/>
              <a:gd name="connsiteY130-17918" fmla="*/ 4872361 h 5795240"/>
              <a:gd name="connsiteX131-17919" fmla="*/ 7362630 w 12641071"/>
              <a:gd name="connsiteY131-17920" fmla="*/ 4938954 h 5795240"/>
              <a:gd name="connsiteX132-17921" fmla="*/ 7380779 w 12641071"/>
              <a:gd name="connsiteY132-17922" fmla="*/ 4976628 h 5795240"/>
              <a:gd name="connsiteX133-17923" fmla="*/ 7391210 w 12641071"/>
              <a:gd name="connsiteY133-17924" fmla="*/ 4977944 h 5795240"/>
              <a:gd name="connsiteX134-17925" fmla="*/ 7380780 w 12641071"/>
              <a:gd name="connsiteY134-17926" fmla="*/ 4976628 h 5795240"/>
              <a:gd name="connsiteX135-17927" fmla="*/ 7362631 w 12641071"/>
              <a:gd name="connsiteY135-17928" fmla="*/ 4938954 h 5795240"/>
              <a:gd name="connsiteX136-17929" fmla="*/ 7322175 w 12641071"/>
              <a:gd name="connsiteY136-17930" fmla="*/ 4872361 h 5795240"/>
              <a:gd name="connsiteX137-17931" fmla="*/ 7320959 w 12641071"/>
              <a:gd name="connsiteY137-17932" fmla="*/ 4870887 h 5795240"/>
              <a:gd name="connsiteX138-17933" fmla="*/ 7283811 w 12641071"/>
              <a:gd name="connsiteY138-17934" fmla="*/ 4769391 h 5795240"/>
              <a:gd name="connsiteX139-17935" fmla="*/ 7272112 w 12641071"/>
              <a:gd name="connsiteY139-17936" fmla="*/ 4718630 h 5795240"/>
              <a:gd name="connsiteX140-17937" fmla="*/ 7272111 w 12641071"/>
              <a:gd name="connsiteY140-17938" fmla="*/ 4718630 h 5795240"/>
              <a:gd name="connsiteX141-17939" fmla="*/ 7283810 w 12641071"/>
              <a:gd name="connsiteY141-17940" fmla="*/ 4769391 h 5795240"/>
              <a:gd name="connsiteX142-17941" fmla="*/ 7320958 w 12641071"/>
              <a:gd name="connsiteY142-17942" fmla="*/ 4870887 h 5795240"/>
              <a:gd name="connsiteX143-17943" fmla="*/ 7223551 w 12641071"/>
              <a:gd name="connsiteY143-17944" fmla="*/ 4752829 h 5795240"/>
              <a:gd name="connsiteX144-17945" fmla="*/ 6652445 w 12641071"/>
              <a:gd name="connsiteY144-17946" fmla="*/ 4516269 h 5795240"/>
              <a:gd name="connsiteX145-17947" fmla="*/ 6200873 w 12641071"/>
              <a:gd name="connsiteY145-17948" fmla="*/ 4654206 h 5795240"/>
              <a:gd name="connsiteX146-17949" fmla="*/ 6088813 w 12641071"/>
              <a:gd name="connsiteY146-17950" fmla="*/ 4746663 h 5795240"/>
              <a:gd name="connsiteX147-17951" fmla="*/ 6043019 w 12641071"/>
              <a:gd name="connsiteY147-17952" fmla="*/ 4807902 h 5795240"/>
              <a:gd name="connsiteX148-17953" fmla="*/ 6043021 w 12641071"/>
              <a:gd name="connsiteY148-17954" fmla="*/ 4807902 h 5795240"/>
              <a:gd name="connsiteX149-17955" fmla="*/ 6023271 w 12641071"/>
              <a:gd name="connsiteY149-17956" fmla="*/ 4834312 h 5795240"/>
              <a:gd name="connsiteX150-17957" fmla="*/ 5970678 w 12641071"/>
              <a:gd name="connsiteY150-17958" fmla="*/ 4892181 h 5795240"/>
              <a:gd name="connsiteX151-17959" fmla="*/ 5982717 w 12641071"/>
              <a:gd name="connsiteY151-17960" fmla="*/ 4872361 h 5795240"/>
              <a:gd name="connsiteX152-17961" fmla="*/ 5970675 w 12641071"/>
              <a:gd name="connsiteY152-17962" fmla="*/ 4892181 h 5795240"/>
              <a:gd name="connsiteX153-17963" fmla="*/ 5935320 w 12641071"/>
              <a:gd name="connsiteY153-17964" fmla="*/ 4931081 h 5795240"/>
              <a:gd name="connsiteX154-17965" fmla="*/ 4971763 w 12641071"/>
              <a:gd name="connsiteY154-17966" fmla="*/ 5330200 h 5795240"/>
              <a:gd name="connsiteX155-17967" fmla="*/ 3716172 w 12641071"/>
              <a:gd name="connsiteY155-17968" fmla="*/ 4497938 h 5795240"/>
              <a:gd name="connsiteX156-17969" fmla="*/ 3710773 w 12641071"/>
              <a:gd name="connsiteY156-17970" fmla="*/ 4483182 h 5795240"/>
              <a:gd name="connsiteX157-17971" fmla="*/ 3710773 w 12641071"/>
              <a:gd name="connsiteY157-17972" fmla="*/ 4483181 h 5795240"/>
              <a:gd name="connsiteX158-17973" fmla="*/ 3674984 w 12641071"/>
              <a:gd name="connsiteY158-17974" fmla="*/ 4385402 h 5795240"/>
              <a:gd name="connsiteX159-17975" fmla="*/ 3670349 w 12641071"/>
              <a:gd name="connsiteY159-17976" fmla="*/ 4372742 h 5795240"/>
              <a:gd name="connsiteX160-17977" fmla="*/ 3659438 w 12641071"/>
              <a:gd name="connsiteY160-17978" fmla="*/ 4330309 h 5795240"/>
              <a:gd name="connsiteX161-17979" fmla="*/ 3672084 w 12641071"/>
              <a:gd name="connsiteY161-17980" fmla="*/ 4353606 h 5795240"/>
              <a:gd name="connsiteX162-17981" fmla="*/ 3659440 w 12641071"/>
              <a:gd name="connsiteY162-17982" fmla="*/ 4330309 h 5795240"/>
              <a:gd name="connsiteX163-17983" fmla="*/ 3613217 w 12641071"/>
              <a:gd name="connsiteY163-17984" fmla="*/ 4245153 h 5795240"/>
              <a:gd name="connsiteX164-17985" fmla="*/ 3083792 w 12641071"/>
              <a:gd name="connsiteY164-17986" fmla="*/ 3963660 h 5795240"/>
              <a:gd name="connsiteX165-17987" fmla="*/ 2835272 w 12641071"/>
              <a:gd name="connsiteY165-17988" fmla="*/ 4013833 h 5795240"/>
              <a:gd name="connsiteX166-17989" fmla="*/ 2820214 w 12641071"/>
              <a:gd name="connsiteY166-17990" fmla="*/ 4022007 h 5795240"/>
              <a:gd name="connsiteX167-17991" fmla="*/ 2820212 w 12641071"/>
              <a:gd name="connsiteY167-17992" fmla="*/ 4022008 h 5795240"/>
              <a:gd name="connsiteX168-17993" fmla="*/ 2820206 w 12641071"/>
              <a:gd name="connsiteY168-17994" fmla="*/ 4022011 h 5795240"/>
              <a:gd name="connsiteX169-17995" fmla="*/ 2813481 w 12641071"/>
              <a:gd name="connsiteY169-17996" fmla="*/ 4027041 h 5795240"/>
              <a:gd name="connsiteX170-17997" fmla="*/ 2762875 w 12641071"/>
              <a:gd name="connsiteY170-17998" fmla="*/ 4057784 h 5795240"/>
              <a:gd name="connsiteX171-17999" fmla="*/ 2762878 w 12641071"/>
              <a:gd name="connsiteY171-18000" fmla="*/ 4057784 h 5795240"/>
              <a:gd name="connsiteX172-18001" fmla="*/ 2694694 w 12641071"/>
              <a:gd name="connsiteY172-18002" fmla="*/ 4099208 h 5795240"/>
              <a:gd name="connsiteX173-18003" fmla="*/ 2726822 w 12641071"/>
              <a:gd name="connsiteY173-18004" fmla="*/ 4072700 h 5795240"/>
              <a:gd name="connsiteX174-18005" fmla="*/ 2757719 w 12641071"/>
              <a:gd name="connsiteY174-18006" fmla="*/ 4055929 h 5795240"/>
              <a:gd name="connsiteX175-18007" fmla="*/ 2757718 w 12641071"/>
              <a:gd name="connsiteY175-18008" fmla="*/ 4055928 h 5795240"/>
              <a:gd name="connsiteX176-18009" fmla="*/ 2726820 w 12641071"/>
              <a:gd name="connsiteY176-18010" fmla="*/ 4072700 h 5795240"/>
              <a:gd name="connsiteX177-18011" fmla="*/ 2694692 w 12641071"/>
              <a:gd name="connsiteY177-18012" fmla="*/ 4099208 h 5795240"/>
              <a:gd name="connsiteX178-18013" fmla="*/ 2664698 w 12641071"/>
              <a:gd name="connsiteY178-18014" fmla="*/ 4117431 h 5795240"/>
              <a:gd name="connsiteX179-18015" fmla="*/ 1804544 w 12641071"/>
              <a:gd name="connsiteY179-18016" fmla="*/ 4335229 h 5795240"/>
              <a:gd name="connsiteX180-18017" fmla="*/ 0 w 12641071"/>
              <a:gd name="connsiteY180-18018" fmla="*/ 2530685 h 5795240"/>
              <a:gd name="connsiteX181-18019" fmla="*/ 1804544 w 12641071"/>
              <a:gd name="connsiteY181-18020" fmla="*/ 726143 h 5795240"/>
              <a:gd name="connsiteX182-18021" fmla="*/ 3080549 w 12641071"/>
              <a:gd name="connsiteY182-18022" fmla="*/ 1254682 h 5795240"/>
              <a:gd name="connsiteX183-18023" fmla="*/ 3268676 w 12641071"/>
              <a:gd name="connsiteY183-18024" fmla="*/ 1461167 h 5795240"/>
              <a:gd name="connsiteX184-18025" fmla="*/ 3565826 w 12641071"/>
              <a:gd name="connsiteY184-18026" fmla="*/ 1551935 h 5795240"/>
              <a:gd name="connsiteX185-18027" fmla="*/ 4086504 w 12641071"/>
              <a:gd name="connsiteY185-18028" fmla="*/ 1127574 h 5795240"/>
              <a:gd name="connsiteX186-18029" fmla="*/ 4103078 w 12641071"/>
              <a:gd name="connsiteY186-18030" fmla="*/ 1004204 h 5795240"/>
              <a:gd name="connsiteX187-18031" fmla="*/ 5215874 w 12641071"/>
              <a:gd name="connsiteY187-18032" fmla="*/ 0 h 5795240"/>
              <a:gd name="connsiteX0-18033" fmla="*/ 5964869 w 12641071"/>
              <a:gd name="connsiteY0-18034" fmla="*/ 4795171 h 5795240"/>
              <a:gd name="connsiteX1-18035" fmla="*/ 6019264 w 12641071"/>
              <a:gd name="connsiteY1-18036" fmla="*/ 4804905 h 5795240"/>
              <a:gd name="connsiteX2-18037" fmla="*/ 6036570 w 12641071"/>
              <a:gd name="connsiteY2-18038" fmla="*/ 4807089 h 5795240"/>
              <a:gd name="connsiteX3-18039" fmla="*/ 6019265 w 12641071"/>
              <a:gd name="connsiteY3-18040" fmla="*/ 4804905 h 5795240"/>
              <a:gd name="connsiteX4-18041" fmla="*/ 5964869 w 12641071"/>
              <a:gd name="connsiteY4-18042" fmla="*/ 4795171 h 5795240"/>
              <a:gd name="connsiteX5-18043" fmla="*/ 3682364 w 12641071"/>
              <a:gd name="connsiteY5-18044" fmla="*/ 4386723 h 5795240"/>
              <a:gd name="connsiteX6-18045" fmla="*/ 3772428 w 12641071"/>
              <a:gd name="connsiteY6-18046" fmla="*/ 4402840 h 5795240"/>
              <a:gd name="connsiteX7-18047" fmla="*/ 3772428 w 12641071"/>
              <a:gd name="connsiteY7-18048" fmla="*/ 4402840 h 5795240"/>
              <a:gd name="connsiteX8-18049" fmla="*/ 3682364 w 12641071"/>
              <a:gd name="connsiteY8-18050" fmla="*/ 4386723 h 5795240"/>
              <a:gd name="connsiteX9-18051" fmla="*/ 6034389 w 12641071"/>
              <a:gd name="connsiteY9-18052" fmla="*/ 371047 h 5795240"/>
              <a:gd name="connsiteX10-18053" fmla="*/ 5912002 w 12641071"/>
              <a:gd name="connsiteY10-18054" fmla="*/ 413650 h 5795240"/>
              <a:gd name="connsiteX11-18055" fmla="*/ 5912002 w 12641071"/>
              <a:gd name="connsiteY11-18056" fmla="*/ 413650 h 5795240"/>
              <a:gd name="connsiteX12-18057" fmla="*/ 6034389 w 12641071"/>
              <a:gd name="connsiteY12-18058" fmla="*/ 371047 h 5795240"/>
              <a:gd name="connsiteX13-18059" fmla="*/ 5215874 w 12641071"/>
              <a:gd name="connsiteY13-18060" fmla="*/ 0 h 5795240"/>
              <a:gd name="connsiteX14-18061" fmla="*/ 5927386 w 12641071"/>
              <a:gd name="connsiteY14-18062" fmla="*/ 255427 h 5795240"/>
              <a:gd name="connsiteX15-18063" fmla="*/ 5974443 w 12641071"/>
              <a:gd name="connsiteY15-18064" fmla="*/ 298195 h 5795240"/>
              <a:gd name="connsiteX16-18065" fmla="*/ 5974448 w 12641071"/>
              <a:gd name="connsiteY16-18066" fmla="*/ 298200 h 5795240"/>
              <a:gd name="connsiteX17-18067" fmla="*/ 6006819 w 12641071"/>
              <a:gd name="connsiteY17-18068" fmla="*/ 327622 h 5795240"/>
              <a:gd name="connsiteX18-18069" fmla="*/ 6043427 w 12641071"/>
              <a:gd name="connsiteY18-18070" fmla="*/ 367901 h 5795240"/>
              <a:gd name="connsiteX19-18071" fmla="*/ 6043429 w 12641071"/>
              <a:gd name="connsiteY19-18072" fmla="*/ 367901 h 5795240"/>
              <a:gd name="connsiteX20-18073" fmla="*/ 6079014 w 12641071"/>
              <a:gd name="connsiteY20-18074" fmla="*/ 407056 h 5795240"/>
              <a:gd name="connsiteX21-18075" fmla="*/ 6105193 w 12641071"/>
              <a:gd name="connsiteY21-18076" fmla="*/ 442067 h 5795240"/>
              <a:gd name="connsiteX22-18077" fmla="*/ 6069206 w 12641071"/>
              <a:gd name="connsiteY22-18078" fmla="*/ 409359 h 5795240"/>
              <a:gd name="connsiteX23-18079" fmla="*/ 6105193 w 12641071"/>
              <a:gd name="connsiteY23-18080" fmla="*/ 442069 h 5795240"/>
              <a:gd name="connsiteX24-18081" fmla="*/ 6143408 w 12641071"/>
              <a:gd name="connsiteY24-18082" fmla="*/ 493169 h 5795240"/>
              <a:gd name="connsiteX25-18083" fmla="*/ 6143427 w 12641071"/>
              <a:gd name="connsiteY25-18084" fmla="*/ 493200 h 5795240"/>
              <a:gd name="connsiteX26-18085" fmla="*/ 6143427 w 12641071"/>
              <a:gd name="connsiteY26-18086" fmla="*/ 493200 h 5795240"/>
              <a:gd name="connsiteX27-18087" fmla="*/ 6143408 w 12641071"/>
              <a:gd name="connsiteY27-18088" fmla="*/ 493167 h 5795240"/>
              <a:gd name="connsiteX28-18089" fmla="*/ 6105193 w 12641071"/>
              <a:gd name="connsiteY28-18090" fmla="*/ 442067 h 5795240"/>
              <a:gd name="connsiteX29-18091" fmla="*/ 6141460 w 12641071"/>
              <a:gd name="connsiteY29-18092" fmla="*/ 475027 h 5795240"/>
              <a:gd name="connsiteX30-18093" fmla="*/ 6788665 w 12641071"/>
              <a:gd name="connsiteY30-18094" fmla="*/ 707369 h 5795240"/>
              <a:gd name="connsiteX31-18095" fmla="*/ 7184710 w 12641071"/>
              <a:gd name="connsiteY31-18096" fmla="*/ 627411 h 5795240"/>
              <a:gd name="connsiteX32-18097" fmla="*/ 7264545 w 12641071"/>
              <a:gd name="connsiteY32-18098" fmla="*/ 588952 h 5795240"/>
              <a:gd name="connsiteX33-18099" fmla="*/ 7213686 w 12641071"/>
              <a:gd name="connsiteY33-18100" fmla="*/ 626983 h 5795240"/>
              <a:gd name="connsiteX34-18101" fmla="*/ 7128319 w 12641071"/>
              <a:gd name="connsiteY34-18102" fmla="*/ 705504 h 5795240"/>
              <a:gd name="connsiteX35-18103" fmla="*/ 7083110 w 12641071"/>
              <a:gd name="connsiteY35-18104" fmla="*/ 757072 h 5795240"/>
              <a:gd name="connsiteX36-18105" fmla="*/ 7083111 w 12641071"/>
              <a:gd name="connsiteY36-18106" fmla="*/ 757072 h 5795240"/>
              <a:gd name="connsiteX37-18107" fmla="*/ 7128319 w 12641071"/>
              <a:gd name="connsiteY37-18108" fmla="*/ 705506 h 5795240"/>
              <a:gd name="connsiteX38-18109" fmla="*/ 7213686 w 12641071"/>
              <a:gd name="connsiteY38-18110" fmla="*/ 626984 h 5795240"/>
              <a:gd name="connsiteX39-18111" fmla="*/ 7264545 w 12641071"/>
              <a:gd name="connsiteY39-18112" fmla="*/ 588953 h 5795240"/>
              <a:gd name="connsiteX40-18113" fmla="*/ 7273651 w 12641071"/>
              <a:gd name="connsiteY40-18114" fmla="*/ 584566 h 5795240"/>
              <a:gd name="connsiteX41-18115" fmla="*/ 7314851 w 12641071"/>
              <a:gd name="connsiteY41-18116" fmla="*/ 559537 h 5795240"/>
              <a:gd name="connsiteX42-18117" fmla="*/ 7354131 w 12641071"/>
              <a:gd name="connsiteY42-18118" fmla="*/ 565467 h 5795240"/>
              <a:gd name="connsiteX43-18119" fmla="*/ 7429608 w 12641071"/>
              <a:gd name="connsiteY43-18120" fmla="*/ 586051 h 5795240"/>
              <a:gd name="connsiteX44-18121" fmla="*/ 7429611 w 12641071"/>
              <a:gd name="connsiteY44-18122" fmla="*/ 586050 h 5795240"/>
              <a:gd name="connsiteX45-18123" fmla="*/ 7354132 w 12641071"/>
              <a:gd name="connsiteY45-18124" fmla="*/ 565465 h 5795240"/>
              <a:gd name="connsiteX46-18125" fmla="*/ 7314853 w 12641071"/>
              <a:gd name="connsiteY46-18126" fmla="*/ 559536 h 5795240"/>
              <a:gd name="connsiteX47-18127" fmla="*/ 7314851 w 12641071"/>
              <a:gd name="connsiteY47-18128" fmla="*/ 559537 h 5795240"/>
              <a:gd name="connsiteX48-18129" fmla="*/ 7314849 w 12641071"/>
              <a:gd name="connsiteY48-18130" fmla="*/ 559537 h 5795240"/>
              <a:gd name="connsiteX49-18131" fmla="*/ 7273651 w 12641071"/>
              <a:gd name="connsiteY49-18132" fmla="*/ 584565 h 5795240"/>
              <a:gd name="connsiteX50-18133" fmla="*/ 7264545 w 12641071"/>
              <a:gd name="connsiteY50-18134" fmla="*/ 588952 h 5795240"/>
              <a:gd name="connsiteX51-18135" fmla="*/ 7296407 w 12641071"/>
              <a:gd name="connsiteY51-18136" fmla="*/ 565126 h 5795240"/>
              <a:gd name="connsiteX52-18137" fmla="*/ 7307447 w 12641071"/>
              <a:gd name="connsiteY52-18138" fmla="*/ 558419 h 5795240"/>
              <a:gd name="connsiteX53-18139" fmla="*/ 7307450 w 12641071"/>
              <a:gd name="connsiteY53-18140" fmla="*/ 558419 h 5795240"/>
              <a:gd name="connsiteX54-18141" fmla="*/ 7385004 w 12641071"/>
              <a:gd name="connsiteY54-18142" fmla="*/ 511303 h 5795240"/>
              <a:gd name="connsiteX55-18143" fmla="*/ 7391626 w 12641071"/>
              <a:gd name="connsiteY55-18144" fmla="*/ 508114 h 5795240"/>
              <a:gd name="connsiteX56-18145" fmla="*/ 7391631 w 12641071"/>
              <a:gd name="connsiteY56-18146" fmla="*/ 508110 h 5795240"/>
              <a:gd name="connsiteX57-18147" fmla="*/ 7478934 w 12641071"/>
              <a:gd name="connsiteY57-18148" fmla="*/ 466053 h 5795240"/>
              <a:gd name="connsiteX58-18149" fmla="*/ 7897193 w 12641071"/>
              <a:gd name="connsiteY58-18150" fmla="*/ 381611 h 5795240"/>
              <a:gd name="connsiteX59-18151" fmla="*/ 8788216 w 12641071"/>
              <a:gd name="connsiteY59-18152" fmla="*/ 855364 h 5795240"/>
              <a:gd name="connsiteX60-18153" fmla="*/ 8832362 w 12641071"/>
              <a:gd name="connsiteY60-18154" fmla="*/ 928030 h 5795240"/>
              <a:gd name="connsiteX61-18155" fmla="*/ 8832362 w 12641071"/>
              <a:gd name="connsiteY61-18156" fmla="*/ 928033 h 5795240"/>
              <a:gd name="connsiteX62-18157" fmla="*/ 8842040 w 12641071"/>
              <a:gd name="connsiteY62-18158" fmla="*/ 943961 h 5795240"/>
              <a:gd name="connsiteX63-18159" fmla="*/ 8856144 w 12641071"/>
              <a:gd name="connsiteY63-18160" fmla="*/ 973241 h 5795240"/>
              <a:gd name="connsiteX64-18161" fmla="*/ 8856145 w 12641071"/>
              <a:gd name="connsiteY64-18162" fmla="*/ 973241 h 5795240"/>
              <a:gd name="connsiteX65-18163" fmla="*/ 8878117 w 12641071"/>
              <a:gd name="connsiteY65-18164" fmla="*/ 1018851 h 5795240"/>
              <a:gd name="connsiteX66-18165" fmla="*/ 8877719 w 12641071"/>
              <a:gd name="connsiteY66-18166" fmla="*/ 1018369 h 5795240"/>
              <a:gd name="connsiteX67-18167" fmla="*/ 8853250 w 12641071"/>
              <a:gd name="connsiteY67-18168" fmla="*/ 973288 h 5795240"/>
              <a:gd name="connsiteX68-18169" fmla="*/ 8853249 w 12641071"/>
              <a:gd name="connsiteY68-18170" fmla="*/ 973288 h 5795240"/>
              <a:gd name="connsiteX69-18171" fmla="*/ 8853248 w 12641071"/>
              <a:gd name="connsiteY69-18172" fmla="*/ 973287 h 5795240"/>
              <a:gd name="connsiteX70-18173" fmla="*/ 8849677 w 12641071"/>
              <a:gd name="connsiteY70-18174" fmla="*/ 973341 h 5795240"/>
              <a:gd name="connsiteX71-18175" fmla="*/ 8641543 w 12641071"/>
              <a:gd name="connsiteY71-18176" fmla="*/ 916577 h 5795240"/>
              <a:gd name="connsiteX72-18177" fmla="*/ 8641545 w 12641071"/>
              <a:gd name="connsiteY72-18178" fmla="*/ 916580 h 5795240"/>
              <a:gd name="connsiteX73-18179" fmla="*/ 8849676 w 12641071"/>
              <a:gd name="connsiteY73-18180" fmla="*/ 973343 h 5795240"/>
              <a:gd name="connsiteX74-18181" fmla="*/ 8853248 w 12641071"/>
              <a:gd name="connsiteY74-18182" fmla="*/ 973288 h 5795240"/>
              <a:gd name="connsiteX75-18183" fmla="*/ 8877719 w 12641071"/>
              <a:gd name="connsiteY75-18184" fmla="*/ 1018371 h 5795240"/>
              <a:gd name="connsiteX76-18185" fmla="*/ 8878116 w 12641071"/>
              <a:gd name="connsiteY76-18186" fmla="*/ 1018851 h 5795240"/>
              <a:gd name="connsiteX77-18187" fmla="*/ 8887288 w 12641071"/>
              <a:gd name="connsiteY77-18188" fmla="*/ 1037892 h 5795240"/>
              <a:gd name="connsiteX78-18189" fmla="*/ 8949899 w 12641071"/>
              <a:gd name="connsiteY78-18190" fmla="*/ 1239592 h 5795240"/>
              <a:gd name="connsiteX79-18191" fmla="*/ 8968437 w 12641071"/>
              <a:gd name="connsiteY79-18192" fmla="*/ 1423482 h 5795240"/>
              <a:gd name="connsiteX80-18193" fmla="*/ 8949899 w 12641071"/>
              <a:gd name="connsiteY80-18194" fmla="*/ 1239591 h 5795240"/>
              <a:gd name="connsiteX81-18195" fmla="*/ 8887288 w 12641071"/>
              <a:gd name="connsiteY81-18196" fmla="*/ 1037890 h 5795240"/>
              <a:gd name="connsiteX82-18197" fmla="*/ 8878116 w 12641071"/>
              <a:gd name="connsiteY82-18198" fmla="*/ 1018851 h 5795240"/>
              <a:gd name="connsiteX83-18199" fmla="*/ 8931285 w 12641071"/>
              <a:gd name="connsiteY83-18200" fmla="*/ 1083292 h 5795240"/>
              <a:gd name="connsiteX84-18201" fmla="*/ 9241478 w 12641071"/>
              <a:gd name="connsiteY84-18202" fmla="*/ 1211778 h 5795240"/>
              <a:gd name="connsiteX85-18203" fmla="*/ 9605238 w 12641071"/>
              <a:gd name="connsiteY85-18204" fmla="*/ 1018369 h 5795240"/>
              <a:gd name="connsiteX86-18205" fmla="*/ 9636247 w 12641071"/>
              <a:gd name="connsiteY86-18206" fmla="*/ 961241 h 5795240"/>
              <a:gd name="connsiteX87-18207" fmla="*/ 9641995 w 12641071"/>
              <a:gd name="connsiteY87-18208" fmla="*/ 961152 h 5795240"/>
              <a:gd name="connsiteX88-18209" fmla="*/ 9584939 w 12641071"/>
              <a:gd name="connsiteY88-18210" fmla="*/ 1079594 h 5795240"/>
              <a:gd name="connsiteX89-18211" fmla="*/ 9546257 w 12641071"/>
              <a:gd name="connsiteY89-18212" fmla="*/ 1204206 h 5795240"/>
              <a:gd name="connsiteX90-18213" fmla="*/ 9584939 w 12641071"/>
              <a:gd name="connsiteY90-18214" fmla="*/ 1079596 h 5795240"/>
              <a:gd name="connsiteX91-18215" fmla="*/ 9641995 w 12641071"/>
              <a:gd name="connsiteY91-18216" fmla="*/ 961153 h 5795240"/>
              <a:gd name="connsiteX92-18217" fmla="*/ 9653069 w 12641071"/>
              <a:gd name="connsiteY92-18218" fmla="*/ 960983 h 5795240"/>
              <a:gd name="connsiteX93-18219" fmla="*/ 9801564 w 12641071"/>
              <a:gd name="connsiteY93-18220" fmla="*/ 1196828 h 5795240"/>
              <a:gd name="connsiteX94-18221" fmla="*/ 9801566 w 12641071"/>
              <a:gd name="connsiteY94-18222" fmla="*/ 1196828 h 5795240"/>
              <a:gd name="connsiteX95-18223" fmla="*/ 9653070 w 12641071"/>
              <a:gd name="connsiteY95-18224" fmla="*/ 960982 h 5795240"/>
              <a:gd name="connsiteX96-18225" fmla="*/ 9641996 w 12641071"/>
              <a:gd name="connsiteY96-18226" fmla="*/ 961152 h 5795240"/>
              <a:gd name="connsiteX97-18227" fmla="*/ 9651917 w 12641071"/>
              <a:gd name="connsiteY97-18228" fmla="*/ 940556 h 5795240"/>
              <a:gd name="connsiteX98-18229" fmla="*/ 11050508 w 12641071"/>
              <a:gd name="connsiteY98-18230" fmla="*/ 108150 h 5795240"/>
              <a:gd name="connsiteX99-18231" fmla="*/ 12641071 w 12641071"/>
              <a:gd name="connsiteY99-18232" fmla="*/ 1698711 h 5795240"/>
              <a:gd name="connsiteX100-18233" fmla="*/ 11371062 w 12641071"/>
              <a:gd name="connsiteY100-18234" fmla="*/ 3256960 h 5795240"/>
              <a:gd name="connsiteX101-18235" fmla="*/ 11215953 w 12641071"/>
              <a:gd name="connsiteY101-18236" fmla="*/ 3280632 h 5795240"/>
              <a:gd name="connsiteX102-18237" fmla="*/ 11142318 w 12641071"/>
              <a:gd name="connsiteY102-18238" fmla="*/ 3276914 h 5795240"/>
              <a:gd name="connsiteX103-18239" fmla="*/ 11215952 w 12641071"/>
              <a:gd name="connsiteY103-18240" fmla="*/ 3280632 h 5795240"/>
              <a:gd name="connsiteX104-18241" fmla="*/ 11213133 w 12641071"/>
              <a:gd name="connsiteY104-18242" fmla="*/ 3281062 h 5795240"/>
              <a:gd name="connsiteX105-18243" fmla="*/ 11116921 w 12641071"/>
              <a:gd name="connsiteY105-18244" fmla="*/ 3285921 h 5795240"/>
              <a:gd name="connsiteX106-18245" fmla="*/ 11050507 w 12641071"/>
              <a:gd name="connsiteY106-18246" fmla="*/ 3289274 h 5795240"/>
              <a:gd name="connsiteX107-18247" fmla="*/ 11006292 w 12641071"/>
              <a:gd name="connsiteY107-18248" fmla="*/ 3287041 h 5795240"/>
              <a:gd name="connsiteX108-18249" fmla="*/ 10937101 w 12641071"/>
              <a:gd name="connsiteY108-18250" fmla="*/ 3297601 h 5795240"/>
              <a:gd name="connsiteX109-18251" fmla="*/ 10144740 w 12641071"/>
              <a:gd name="connsiteY109-18252" fmla="*/ 4089962 h 5795240"/>
              <a:gd name="connsiteX110-18253" fmla="*/ 10130374 w 12641071"/>
              <a:gd name="connsiteY110-18254" fmla="*/ 4184101 h 5795240"/>
              <a:gd name="connsiteX111-18255" fmla="*/ 10130375 w 12641071"/>
              <a:gd name="connsiteY111-18256" fmla="*/ 4184103 h 5795240"/>
              <a:gd name="connsiteX112-18257" fmla="*/ 10130656 w 12641071"/>
              <a:gd name="connsiteY112-18258" fmla="*/ 4185950 h 5795240"/>
              <a:gd name="connsiteX113-18259" fmla="*/ 10138194 w 12641071"/>
              <a:gd name="connsiteY113-18260" fmla="*/ 4335228 h 5795240"/>
              <a:gd name="connsiteX114-18261" fmla="*/ 10137710 w 12641071"/>
              <a:gd name="connsiteY114-18262" fmla="*/ 4344822 h 5795240"/>
              <a:gd name="connsiteX115-18263" fmla="*/ 10133555 w 12641071"/>
              <a:gd name="connsiteY115-18264" fmla="*/ 4427096 h 5795240"/>
              <a:gd name="connsiteX116-18265" fmla="*/ 10129312 w 12641071"/>
              <a:gd name="connsiteY116-18266" fmla="*/ 4399289 h 5795240"/>
              <a:gd name="connsiteX117-18267" fmla="*/ 10126797 w 12641071"/>
              <a:gd name="connsiteY117-18268" fmla="*/ 4349498 h 5795240"/>
              <a:gd name="connsiteX118-18269" fmla="*/ 10126796 w 12641071"/>
              <a:gd name="connsiteY118-18270" fmla="*/ 4349498 h 5795240"/>
              <a:gd name="connsiteX119-18271" fmla="*/ 10129311 w 12641071"/>
              <a:gd name="connsiteY119-18272" fmla="*/ 4399289 h 5795240"/>
              <a:gd name="connsiteX120-18273" fmla="*/ 10133554 w 12641071"/>
              <a:gd name="connsiteY120-18274" fmla="*/ 4427096 h 5795240"/>
              <a:gd name="connsiteX121-18275" fmla="*/ 10130656 w 12641071"/>
              <a:gd name="connsiteY121-18276" fmla="*/ 4484506 h 5795240"/>
              <a:gd name="connsiteX122-18277" fmla="*/ 8678182 w 12641071"/>
              <a:gd name="connsiteY122-18278" fmla="*/ 5795240 h 5795240"/>
              <a:gd name="connsiteX123-18279" fmla="*/ 7467518 w 12641071"/>
              <a:gd name="connsiteY123-18280" fmla="*/ 5151535 h 5795240"/>
              <a:gd name="connsiteX124-18281" fmla="*/ 7419945 w 12641071"/>
              <a:gd name="connsiteY124-18282" fmla="*/ 5073228 h 5795240"/>
              <a:gd name="connsiteX125-18283" fmla="*/ 7394386 w 12641071"/>
              <a:gd name="connsiteY125-18284" fmla="*/ 5031156 h 5795240"/>
              <a:gd name="connsiteX126-18285" fmla="*/ 7367299 w 12641071"/>
              <a:gd name="connsiteY126-18286" fmla="*/ 4974928 h 5795240"/>
              <a:gd name="connsiteX127-18287" fmla="*/ 7332905 w 12641071"/>
              <a:gd name="connsiteY127-18288" fmla="*/ 4903531 h 5795240"/>
              <a:gd name="connsiteX128-18289" fmla="*/ 7320958 w 12641071"/>
              <a:gd name="connsiteY128-18290" fmla="*/ 4870887 h 5795240"/>
              <a:gd name="connsiteX129-18291" fmla="*/ 7322174 w 12641071"/>
              <a:gd name="connsiteY129-18292" fmla="*/ 4872361 h 5795240"/>
              <a:gd name="connsiteX130-18293" fmla="*/ 7362630 w 12641071"/>
              <a:gd name="connsiteY130-18294" fmla="*/ 4938954 h 5795240"/>
              <a:gd name="connsiteX131-18295" fmla="*/ 7380779 w 12641071"/>
              <a:gd name="connsiteY131-18296" fmla="*/ 4976628 h 5795240"/>
              <a:gd name="connsiteX132-18297" fmla="*/ 7391210 w 12641071"/>
              <a:gd name="connsiteY132-18298" fmla="*/ 4977944 h 5795240"/>
              <a:gd name="connsiteX133-18299" fmla="*/ 7380780 w 12641071"/>
              <a:gd name="connsiteY133-18300" fmla="*/ 4976628 h 5795240"/>
              <a:gd name="connsiteX134-18301" fmla="*/ 7362631 w 12641071"/>
              <a:gd name="connsiteY134-18302" fmla="*/ 4938954 h 5795240"/>
              <a:gd name="connsiteX135-18303" fmla="*/ 7322175 w 12641071"/>
              <a:gd name="connsiteY135-18304" fmla="*/ 4872361 h 5795240"/>
              <a:gd name="connsiteX136-18305" fmla="*/ 7320959 w 12641071"/>
              <a:gd name="connsiteY136-18306" fmla="*/ 4870887 h 5795240"/>
              <a:gd name="connsiteX137-18307" fmla="*/ 7283811 w 12641071"/>
              <a:gd name="connsiteY137-18308" fmla="*/ 4769391 h 5795240"/>
              <a:gd name="connsiteX138-18309" fmla="*/ 7272112 w 12641071"/>
              <a:gd name="connsiteY138-18310" fmla="*/ 4718630 h 5795240"/>
              <a:gd name="connsiteX139-18311" fmla="*/ 7272111 w 12641071"/>
              <a:gd name="connsiteY139-18312" fmla="*/ 4718630 h 5795240"/>
              <a:gd name="connsiteX140-18313" fmla="*/ 7283810 w 12641071"/>
              <a:gd name="connsiteY140-18314" fmla="*/ 4769391 h 5795240"/>
              <a:gd name="connsiteX141-18315" fmla="*/ 7320958 w 12641071"/>
              <a:gd name="connsiteY141-18316" fmla="*/ 4870887 h 5795240"/>
              <a:gd name="connsiteX142-18317" fmla="*/ 7223551 w 12641071"/>
              <a:gd name="connsiteY142-18318" fmla="*/ 4752829 h 5795240"/>
              <a:gd name="connsiteX143-18319" fmla="*/ 6652445 w 12641071"/>
              <a:gd name="connsiteY143-18320" fmla="*/ 4516269 h 5795240"/>
              <a:gd name="connsiteX144-18321" fmla="*/ 6200873 w 12641071"/>
              <a:gd name="connsiteY144-18322" fmla="*/ 4654206 h 5795240"/>
              <a:gd name="connsiteX145-18323" fmla="*/ 6088813 w 12641071"/>
              <a:gd name="connsiteY145-18324" fmla="*/ 4746663 h 5795240"/>
              <a:gd name="connsiteX146-18325" fmla="*/ 6043019 w 12641071"/>
              <a:gd name="connsiteY146-18326" fmla="*/ 4807902 h 5795240"/>
              <a:gd name="connsiteX147-18327" fmla="*/ 6043021 w 12641071"/>
              <a:gd name="connsiteY147-18328" fmla="*/ 4807902 h 5795240"/>
              <a:gd name="connsiteX148-18329" fmla="*/ 6023271 w 12641071"/>
              <a:gd name="connsiteY148-18330" fmla="*/ 4834312 h 5795240"/>
              <a:gd name="connsiteX149-18331" fmla="*/ 5970678 w 12641071"/>
              <a:gd name="connsiteY149-18332" fmla="*/ 4892181 h 5795240"/>
              <a:gd name="connsiteX150-18333" fmla="*/ 5982717 w 12641071"/>
              <a:gd name="connsiteY150-18334" fmla="*/ 4872361 h 5795240"/>
              <a:gd name="connsiteX151-18335" fmla="*/ 5970675 w 12641071"/>
              <a:gd name="connsiteY151-18336" fmla="*/ 4892181 h 5795240"/>
              <a:gd name="connsiteX152-18337" fmla="*/ 5935320 w 12641071"/>
              <a:gd name="connsiteY152-18338" fmla="*/ 4931081 h 5795240"/>
              <a:gd name="connsiteX153-18339" fmla="*/ 4971763 w 12641071"/>
              <a:gd name="connsiteY153-18340" fmla="*/ 5330200 h 5795240"/>
              <a:gd name="connsiteX154-18341" fmla="*/ 3716172 w 12641071"/>
              <a:gd name="connsiteY154-18342" fmla="*/ 4497938 h 5795240"/>
              <a:gd name="connsiteX155-18343" fmla="*/ 3710773 w 12641071"/>
              <a:gd name="connsiteY155-18344" fmla="*/ 4483182 h 5795240"/>
              <a:gd name="connsiteX156-18345" fmla="*/ 3710773 w 12641071"/>
              <a:gd name="connsiteY156-18346" fmla="*/ 4483181 h 5795240"/>
              <a:gd name="connsiteX157-18347" fmla="*/ 3674984 w 12641071"/>
              <a:gd name="connsiteY157-18348" fmla="*/ 4385402 h 5795240"/>
              <a:gd name="connsiteX158-18349" fmla="*/ 3670349 w 12641071"/>
              <a:gd name="connsiteY158-18350" fmla="*/ 4372742 h 5795240"/>
              <a:gd name="connsiteX159-18351" fmla="*/ 3659438 w 12641071"/>
              <a:gd name="connsiteY159-18352" fmla="*/ 4330309 h 5795240"/>
              <a:gd name="connsiteX160-18353" fmla="*/ 3672084 w 12641071"/>
              <a:gd name="connsiteY160-18354" fmla="*/ 4353606 h 5795240"/>
              <a:gd name="connsiteX161-18355" fmla="*/ 3659440 w 12641071"/>
              <a:gd name="connsiteY161-18356" fmla="*/ 4330309 h 5795240"/>
              <a:gd name="connsiteX162-18357" fmla="*/ 3613217 w 12641071"/>
              <a:gd name="connsiteY162-18358" fmla="*/ 4245153 h 5795240"/>
              <a:gd name="connsiteX163-18359" fmla="*/ 3083792 w 12641071"/>
              <a:gd name="connsiteY163-18360" fmla="*/ 3963660 h 5795240"/>
              <a:gd name="connsiteX164-18361" fmla="*/ 2835272 w 12641071"/>
              <a:gd name="connsiteY164-18362" fmla="*/ 4013833 h 5795240"/>
              <a:gd name="connsiteX165-18363" fmla="*/ 2820214 w 12641071"/>
              <a:gd name="connsiteY165-18364" fmla="*/ 4022007 h 5795240"/>
              <a:gd name="connsiteX166-18365" fmla="*/ 2820212 w 12641071"/>
              <a:gd name="connsiteY166-18366" fmla="*/ 4022008 h 5795240"/>
              <a:gd name="connsiteX167-18367" fmla="*/ 2820206 w 12641071"/>
              <a:gd name="connsiteY167-18368" fmla="*/ 4022011 h 5795240"/>
              <a:gd name="connsiteX168-18369" fmla="*/ 2813481 w 12641071"/>
              <a:gd name="connsiteY168-18370" fmla="*/ 4027041 h 5795240"/>
              <a:gd name="connsiteX169-18371" fmla="*/ 2762875 w 12641071"/>
              <a:gd name="connsiteY169-18372" fmla="*/ 4057784 h 5795240"/>
              <a:gd name="connsiteX170-18373" fmla="*/ 2762878 w 12641071"/>
              <a:gd name="connsiteY170-18374" fmla="*/ 4057784 h 5795240"/>
              <a:gd name="connsiteX171-18375" fmla="*/ 2694694 w 12641071"/>
              <a:gd name="connsiteY171-18376" fmla="*/ 4099208 h 5795240"/>
              <a:gd name="connsiteX172-18377" fmla="*/ 2726822 w 12641071"/>
              <a:gd name="connsiteY172-18378" fmla="*/ 4072700 h 5795240"/>
              <a:gd name="connsiteX173-18379" fmla="*/ 2757719 w 12641071"/>
              <a:gd name="connsiteY173-18380" fmla="*/ 4055929 h 5795240"/>
              <a:gd name="connsiteX174-18381" fmla="*/ 2757718 w 12641071"/>
              <a:gd name="connsiteY174-18382" fmla="*/ 4055928 h 5795240"/>
              <a:gd name="connsiteX175-18383" fmla="*/ 2726820 w 12641071"/>
              <a:gd name="connsiteY175-18384" fmla="*/ 4072700 h 5795240"/>
              <a:gd name="connsiteX176-18385" fmla="*/ 2694692 w 12641071"/>
              <a:gd name="connsiteY176-18386" fmla="*/ 4099208 h 5795240"/>
              <a:gd name="connsiteX177-18387" fmla="*/ 2664698 w 12641071"/>
              <a:gd name="connsiteY177-18388" fmla="*/ 4117431 h 5795240"/>
              <a:gd name="connsiteX178-18389" fmla="*/ 1804544 w 12641071"/>
              <a:gd name="connsiteY178-18390" fmla="*/ 4335229 h 5795240"/>
              <a:gd name="connsiteX179-18391" fmla="*/ 0 w 12641071"/>
              <a:gd name="connsiteY179-18392" fmla="*/ 2530685 h 5795240"/>
              <a:gd name="connsiteX180-18393" fmla="*/ 1804544 w 12641071"/>
              <a:gd name="connsiteY180-18394" fmla="*/ 726143 h 5795240"/>
              <a:gd name="connsiteX181-18395" fmla="*/ 3080549 w 12641071"/>
              <a:gd name="connsiteY181-18396" fmla="*/ 1254682 h 5795240"/>
              <a:gd name="connsiteX182-18397" fmla="*/ 3268676 w 12641071"/>
              <a:gd name="connsiteY182-18398" fmla="*/ 1461167 h 5795240"/>
              <a:gd name="connsiteX183-18399" fmla="*/ 3565826 w 12641071"/>
              <a:gd name="connsiteY183-18400" fmla="*/ 1551935 h 5795240"/>
              <a:gd name="connsiteX184-18401" fmla="*/ 4086504 w 12641071"/>
              <a:gd name="connsiteY184-18402" fmla="*/ 1127574 h 5795240"/>
              <a:gd name="connsiteX185-18403" fmla="*/ 4103078 w 12641071"/>
              <a:gd name="connsiteY185-18404" fmla="*/ 1004204 h 5795240"/>
              <a:gd name="connsiteX186-18405" fmla="*/ 5215874 w 12641071"/>
              <a:gd name="connsiteY186-18406" fmla="*/ 0 h 5795240"/>
              <a:gd name="connsiteX0-18407" fmla="*/ 5964869 w 12641071"/>
              <a:gd name="connsiteY0-18408" fmla="*/ 4795171 h 5795240"/>
              <a:gd name="connsiteX1-18409" fmla="*/ 6019264 w 12641071"/>
              <a:gd name="connsiteY1-18410" fmla="*/ 4804905 h 5795240"/>
              <a:gd name="connsiteX2-18411" fmla="*/ 6036570 w 12641071"/>
              <a:gd name="connsiteY2-18412" fmla="*/ 4807089 h 5795240"/>
              <a:gd name="connsiteX3-18413" fmla="*/ 6019265 w 12641071"/>
              <a:gd name="connsiteY3-18414" fmla="*/ 4804905 h 5795240"/>
              <a:gd name="connsiteX4-18415" fmla="*/ 5964869 w 12641071"/>
              <a:gd name="connsiteY4-18416" fmla="*/ 4795171 h 5795240"/>
              <a:gd name="connsiteX5-18417" fmla="*/ 3682364 w 12641071"/>
              <a:gd name="connsiteY5-18418" fmla="*/ 4386723 h 5795240"/>
              <a:gd name="connsiteX6-18419" fmla="*/ 3772428 w 12641071"/>
              <a:gd name="connsiteY6-18420" fmla="*/ 4402840 h 5795240"/>
              <a:gd name="connsiteX7-18421" fmla="*/ 3772428 w 12641071"/>
              <a:gd name="connsiteY7-18422" fmla="*/ 4402840 h 5795240"/>
              <a:gd name="connsiteX8-18423" fmla="*/ 3682364 w 12641071"/>
              <a:gd name="connsiteY8-18424" fmla="*/ 4386723 h 5795240"/>
              <a:gd name="connsiteX9-18425" fmla="*/ 6034389 w 12641071"/>
              <a:gd name="connsiteY9-18426" fmla="*/ 371047 h 5795240"/>
              <a:gd name="connsiteX10-18427" fmla="*/ 5912002 w 12641071"/>
              <a:gd name="connsiteY10-18428" fmla="*/ 413650 h 5795240"/>
              <a:gd name="connsiteX11-18429" fmla="*/ 6034389 w 12641071"/>
              <a:gd name="connsiteY11-18430" fmla="*/ 371047 h 5795240"/>
              <a:gd name="connsiteX12-18431" fmla="*/ 5215874 w 12641071"/>
              <a:gd name="connsiteY12-18432" fmla="*/ 0 h 5795240"/>
              <a:gd name="connsiteX13-18433" fmla="*/ 5927386 w 12641071"/>
              <a:gd name="connsiteY13-18434" fmla="*/ 255427 h 5795240"/>
              <a:gd name="connsiteX14-18435" fmla="*/ 5974443 w 12641071"/>
              <a:gd name="connsiteY14-18436" fmla="*/ 298195 h 5795240"/>
              <a:gd name="connsiteX15-18437" fmla="*/ 5974448 w 12641071"/>
              <a:gd name="connsiteY15-18438" fmla="*/ 298200 h 5795240"/>
              <a:gd name="connsiteX16-18439" fmla="*/ 6006819 w 12641071"/>
              <a:gd name="connsiteY16-18440" fmla="*/ 327622 h 5795240"/>
              <a:gd name="connsiteX17-18441" fmla="*/ 6043427 w 12641071"/>
              <a:gd name="connsiteY17-18442" fmla="*/ 367901 h 5795240"/>
              <a:gd name="connsiteX18-18443" fmla="*/ 6043429 w 12641071"/>
              <a:gd name="connsiteY18-18444" fmla="*/ 367901 h 5795240"/>
              <a:gd name="connsiteX19-18445" fmla="*/ 6079014 w 12641071"/>
              <a:gd name="connsiteY19-18446" fmla="*/ 407056 h 5795240"/>
              <a:gd name="connsiteX20-18447" fmla="*/ 6105193 w 12641071"/>
              <a:gd name="connsiteY20-18448" fmla="*/ 442067 h 5795240"/>
              <a:gd name="connsiteX21-18449" fmla="*/ 6069206 w 12641071"/>
              <a:gd name="connsiteY21-18450" fmla="*/ 409359 h 5795240"/>
              <a:gd name="connsiteX22-18451" fmla="*/ 6105193 w 12641071"/>
              <a:gd name="connsiteY22-18452" fmla="*/ 442069 h 5795240"/>
              <a:gd name="connsiteX23-18453" fmla="*/ 6143408 w 12641071"/>
              <a:gd name="connsiteY23-18454" fmla="*/ 493169 h 5795240"/>
              <a:gd name="connsiteX24-18455" fmla="*/ 6143427 w 12641071"/>
              <a:gd name="connsiteY24-18456" fmla="*/ 493200 h 5795240"/>
              <a:gd name="connsiteX25-18457" fmla="*/ 6143427 w 12641071"/>
              <a:gd name="connsiteY25-18458" fmla="*/ 493200 h 5795240"/>
              <a:gd name="connsiteX26-18459" fmla="*/ 6143408 w 12641071"/>
              <a:gd name="connsiteY26-18460" fmla="*/ 493167 h 5795240"/>
              <a:gd name="connsiteX27-18461" fmla="*/ 6105193 w 12641071"/>
              <a:gd name="connsiteY27-18462" fmla="*/ 442067 h 5795240"/>
              <a:gd name="connsiteX28-18463" fmla="*/ 6141460 w 12641071"/>
              <a:gd name="connsiteY28-18464" fmla="*/ 475027 h 5795240"/>
              <a:gd name="connsiteX29-18465" fmla="*/ 6788665 w 12641071"/>
              <a:gd name="connsiteY29-18466" fmla="*/ 707369 h 5795240"/>
              <a:gd name="connsiteX30-18467" fmla="*/ 7184710 w 12641071"/>
              <a:gd name="connsiteY30-18468" fmla="*/ 627411 h 5795240"/>
              <a:gd name="connsiteX31-18469" fmla="*/ 7264545 w 12641071"/>
              <a:gd name="connsiteY31-18470" fmla="*/ 588952 h 5795240"/>
              <a:gd name="connsiteX32-18471" fmla="*/ 7213686 w 12641071"/>
              <a:gd name="connsiteY32-18472" fmla="*/ 626983 h 5795240"/>
              <a:gd name="connsiteX33-18473" fmla="*/ 7128319 w 12641071"/>
              <a:gd name="connsiteY33-18474" fmla="*/ 705504 h 5795240"/>
              <a:gd name="connsiteX34-18475" fmla="*/ 7083110 w 12641071"/>
              <a:gd name="connsiteY34-18476" fmla="*/ 757072 h 5795240"/>
              <a:gd name="connsiteX35-18477" fmla="*/ 7083111 w 12641071"/>
              <a:gd name="connsiteY35-18478" fmla="*/ 757072 h 5795240"/>
              <a:gd name="connsiteX36-18479" fmla="*/ 7128319 w 12641071"/>
              <a:gd name="connsiteY36-18480" fmla="*/ 705506 h 5795240"/>
              <a:gd name="connsiteX37-18481" fmla="*/ 7213686 w 12641071"/>
              <a:gd name="connsiteY37-18482" fmla="*/ 626984 h 5795240"/>
              <a:gd name="connsiteX38-18483" fmla="*/ 7264545 w 12641071"/>
              <a:gd name="connsiteY38-18484" fmla="*/ 588953 h 5795240"/>
              <a:gd name="connsiteX39-18485" fmla="*/ 7273651 w 12641071"/>
              <a:gd name="connsiteY39-18486" fmla="*/ 584566 h 5795240"/>
              <a:gd name="connsiteX40-18487" fmla="*/ 7314851 w 12641071"/>
              <a:gd name="connsiteY40-18488" fmla="*/ 559537 h 5795240"/>
              <a:gd name="connsiteX41-18489" fmla="*/ 7354131 w 12641071"/>
              <a:gd name="connsiteY41-18490" fmla="*/ 565467 h 5795240"/>
              <a:gd name="connsiteX42-18491" fmla="*/ 7429608 w 12641071"/>
              <a:gd name="connsiteY42-18492" fmla="*/ 586051 h 5795240"/>
              <a:gd name="connsiteX43-18493" fmla="*/ 7429611 w 12641071"/>
              <a:gd name="connsiteY43-18494" fmla="*/ 586050 h 5795240"/>
              <a:gd name="connsiteX44-18495" fmla="*/ 7354132 w 12641071"/>
              <a:gd name="connsiteY44-18496" fmla="*/ 565465 h 5795240"/>
              <a:gd name="connsiteX45-18497" fmla="*/ 7314853 w 12641071"/>
              <a:gd name="connsiteY45-18498" fmla="*/ 559536 h 5795240"/>
              <a:gd name="connsiteX46-18499" fmla="*/ 7314851 w 12641071"/>
              <a:gd name="connsiteY46-18500" fmla="*/ 559537 h 5795240"/>
              <a:gd name="connsiteX47-18501" fmla="*/ 7314849 w 12641071"/>
              <a:gd name="connsiteY47-18502" fmla="*/ 559537 h 5795240"/>
              <a:gd name="connsiteX48-18503" fmla="*/ 7273651 w 12641071"/>
              <a:gd name="connsiteY48-18504" fmla="*/ 584565 h 5795240"/>
              <a:gd name="connsiteX49-18505" fmla="*/ 7264545 w 12641071"/>
              <a:gd name="connsiteY49-18506" fmla="*/ 588952 h 5795240"/>
              <a:gd name="connsiteX50-18507" fmla="*/ 7296407 w 12641071"/>
              <a:gd name="connsiteY50-18508" fmla="*/ 565126 h 5795240"/>
              <a:gd name="connsiteX51-18509" fmla="*/ 7307447 w 12641071"/>
              <a:gd name="connsiteY51-18510" fmla="*/ 558419 h 5795240"/>
              <a:gd name="connsiteX52-18511" fmla="*/ 7307450 w 12641071"/>
              <a:gd name="connsiteY52-18512" fmla="*/ 558419 h 5795240"/>
              <a:gd name="connsiteX53-18513" fmla="*/ 7385004 w 12641071"/>
              <a:gd name="connsiteY53-18514" fmla="*/ 511303 h 5795240"/>
              <a:gd name="connsiteX54-18515" fmla="*/ 7391626 w 12641071"/>
              <a:gd name="connsiteY54-18516" fmla="*/ 508114 h 5795240"/>
              <a:gd name="connsiteX55-18517" fmla="*/ 7391631 w 12641071"/>
              <a:gd name="connsiteY55-18518" fmla="*/ 508110 h 5795240"/>
              <a:gd name="connsiteX56-18519" fmla="*/ 7478934 w 12641071"/>
              <a:gd name="connsiteY56-18520" fmla="*/ 466053 h 5795240"/>
              <a:gd name="connsiteX57-18521" fmla="*/ 7897193 w 12641071"/>
              <a:gd name="connsiteY57-18522" fmla="*/ 381611 h 5795240"/>
              <a:gd name="connsiteX58-18523" fmla="*/ 8788216 w 12641071"/>
              <a:gd name="connsiteY58-18524" fmla="*/ 855364 h 5795240"/>
              <a:gd name="connsiteX59-18525" fmla="*/ 8832362 w 12641071"/>
              <a:gd name="connsiteY59-18526" fmla="*/ 928030 h 5795240"/>
              <a:gd name="connsiteX60-18527" fmla="*/ 8832362 w 12641071"/>
              <a:gd name="connsiteY60-18528" fmla="*/ 928033 h 5795240"/>
              <a:gd name="connsiteX61-18529" fmla="*/ 8842040 w 12641071"/>
              <a:gd name="connsiteY61-18530" fmla="*/ 943961 h 5795240"/>
              <a:gd name="connsiteX62-18531" fmla="*/ 8856144 w 12641071"/>
              <a:gd name="connsiteY62-18532" fmla="*/ 973241 h 5795240"/>
              <a:gd name="connsiteX63-18533" fmla="*/ 8856145 w 12641071"/>
              <a:gd name="connsiteY63-18534" fmla="*/ 973241 h 5795240"/>
              <a:gd name="connsiteX64-18535" fmla="*/ 8878117 w 12641071"/>
              <a:gd name="connsiteY64-18536" fmla="*/ 1018851 h 5795240"/>
              <a:gd name="connsiteX65-18537" fmla="*/ 8877719 w 12641071"/>
              <a:gd name="connsiteY65-18538" fmla="*/ 1018369 h 5795240"/>
              <a:gd name="connsiteX66-18539" fmla="*/ 8853250 w 12641071"/>
              <a:gd name="connsiteY66-18540" fmla="*/ 973288 h 5795240"/>
              <a:gd name="connsiteX67-18541" fmla="*/ 8853249 w 12641071"/>
              <a:gd name="connsiteY67-18542" fmla="*/ 973288 h 5795240"/>
              <a:gd name="connsiteX68-18543" fmla="*/ 8853248 w 12641071"/>
              <a:gd name="connsiteY68-18544" fmla="*/ 973287 h 5795240"/>
              <a:gd name="connsiteX69-18545" fmla="*/ 8849677 w 12641071"/>
              <a:gd name="connsiteY69-18546" fmla="*/ 973341 h 5795240"/>
              <a:gd name="connsiteX70-18547" fmla="*/ 8641543 w 12641071"/>
              <a:gd name="connsiteY70-18548" fmla="*/ 916577 h 5795240"/>
              <a:gd name="connsiteX71-18549" fmla="*/ 8641545 w 12641071"/>
              <a:gd name="connsiteY71-18550" fmla="*/ 916580 h 5795240"/>
              <a:gd name="connsiteX72-18551" fmla="*/ 8849676 w 12641071"/>
              <a:gd name="connsiteY72-18552" fmla="*/ 973343 h 5795240"/>
              <a:gd name="connsiteX73-18553" fmla="*/ 8853248 w 12641071"/>
              <a:gd name="connsiteY73-18554" fmla="*/ 973288 h 5795240"/>
              <a:gd name="connsiteX74-18555" fmla="*/ 8877719 w 12641071"/>
              <a:gd name="connsiteY74-18556" fmla="*/ 1018371 h 5795240"/>
              <a:gd name="connsiteX75-18557" fmla="*/ 8878116 w 12641071"/>
              <a:gd name="connsiteY75-18558" fmla="*/ 1018851 h 5795240"/>
              <a:gd name="connsiteX76-18559" fmla="*/ 8887288 w 12641071"/>
              <a:gd name="connsiteY76-18560" fmla="*/ 1037892 h 5795240"/>
              <a:gd name="connsiteX77-18561" fmla="*/ 8949899 w 12641071"/>
              <a:gd name="connsiteY77-18562" fmla="*/ 1239592 h 5795240"/>
              <a:gd name="connsiteX78-18563" fmla="*/ 8968437 w 12641071"/>
              <a:gd name="connsiteY78-18564" fmla="*/ 1423482 h 5795240"/>
              <a:gd name="connsiteX79-18565" fmla="*/ 8949899 w 12641071"/>
              <a:gd name="connsiteY79-18566" fmla="*/ 1239591 h 5795240"/>
              <a:gd name="connsiteX80-18567" fmla="*/ 8887288 w 12641071"/>
              <a:gd name="connsiteY80-18568" fmla="*/ 1037890 h 5795240"/>
              <a:gd name="connsiteX81-18569" fmla="*/ 8878116 w 12641071"/>
              <a:gd name="connsiteY81-18570" fmla="*/ 1018851 h 5795240"/>
              <a:gd name="connsiteX82-18571" fmla="*/ 8931285 w 12641071"/>
              <a:gd name="connsiteY82-18572" fmla="*/ 1083292 h 5795240"/>
              <a:gd name="connsiteX83-18573" fmla="*/ 9241478 w 12641071"/>
              <a:gd name="connsiteY83-18574" fmla="*/ 1211778 h 5795240"/>
              <a:gd name="connsiteX84-18575" fmla="*/ 9605238 w 12641071"/>
              <a:gd name="connsiteY84-18576" fmla="*/ 1018369 h 5795240"/>
              <a:gd name="connsiteX85-18577" fmla="*/ 9636247 w 12641071"/>
              <a:gd name="connsiteY85-18578" fmla="*/ 961241 h 5795240"/>
              <a:gd name="connsiteX86-18579" fmla="*/ 9641995 w 12641071"/>
              <a:gd name="connsiteY86-18580" fmla="*/ 961152 h 5795240"/>
              <a:gd name="connsiteX87-18581" fmla="*/ 9584939 w 12641071"/>
              <a:gd name="connsiteY87-18582" fmla="*/ 1079594 h 5795240"/>
              <a:gd name="connsiteX88-18583" fmla="*/ 9546257 w 12641071"/>
              <a:gd name="connsiteY88-18584" fmla="*/ 1204206 h 5795240"/>
              <a:gd name="connsiteX89-18585" fmla="*/ 9584939 w 12641071"/>
              <a:gd name="connsiteY89-18586" fmla="*/ 1079596 h 5795240"/>
              <a:gd name="connsiteX90-18587" fmla="*/ 9641995 w 12641071"/>
              <a:gd name="connsiteY90-18588" fmla="*/ 961153 h 5795240"/>
              <a:gd name="connsiteX91-18589" fmla="*/ 9653069 w 12641071"/>
              <a:gd name="connsiteY91-18590" fmla="*/ 960983 h 5795240"/>
              <a:gd name="connsiteX92-18591" fmla="*/ 9801564 w 12641071"/>
              <a:gd name="connsiteY92-18592" fmla="*/ 1196828 h 5795240"/>
              <a:gd name="connsiteX93-18593" fmla="*/ 9801566 w 12641071"/>
              <a:gd name="connsiteY93-18594" fmla="*/ 1196828 h 5795240"/>
              <a:gd name="connsiteX94-18595" fmla="*/ 9653070 w 12641071"/>
              <a:gd name="connsiteY94-18596" fmla="*/ 960982 h 5795240"/>
              <a:gd name="connsiteX95-18597" fmla="*/ 9641996 w 12641071"/>
              <a:gd name="connsiteY95-18598" fmla="*/ 961152 h 5795240"/>
              <a:gd name="connsiteX96-18599" fmla="*/ 9651917 w 12641071"/>
              <a:gd name="connsiteY96-18600" fmla="*/ 940556 h 5795240"/>
              <a:gd name="connsiteX97-18601" fmla="*/ 11050508 w 12641071"/>
              <a:gd name="connsiteY97-18602" fmla="*/ 108150 h 5795240"/>
              <a:gd name="connsiteX98-18603" fmla="*/ 12641071 w 12641071"/>
              <a:gd name="connsiteY98-18604" fmla="*/ 1698711 h 5795240"/>
              <a:gd name="connsiteX99-18605" fmla="*/ 11371062 w 12641071"/>
              <a:gd name="connsiteY99-18606" fmla="*/ 3256960 h 5795240"/>
              <a:gd name="connsiteX100-18607" fmla="*/ 11215953 w 12641071"/>
              <a:gd name="connsiteY100-18608" fmla="*/ 3280632 h 5795240"/>
              <a:gd name="connsiteX101-18609" fmla="*/ 11142318 w 12641071"/>
              <a:gd name="connsiteY101-18610" fmla="*/ 3276914 h 5795240"/>
              <a:gd name="connsiteX102-18611" fmla="*/ 11215952 w 12641071"/>
              <a:gd name="connsiteY102-18612" fmla="*/ 3280632 h 5795240"/>
              <a:gd name="connsiteX103-18613" fmla="*/ 11213133 w 12641071"/>
              <a:gd name="connsiteY103-18614" fmla="*/ 3281062 h 5795240"/>
              <a:gd name="connsiteX104-18615" fmla="*/ 11116921 w 12641071"/>
              <a:gd name="connsiteY104-18616" fmla="*/ 3285921 h 5795240"/>
              <a:gd name="connsiteX105-18617" fmla="*/ 11050507 w 12641071"/>
              <a:gd name="connsiteY105-18618" fmla="*/ 3289274 h 5795240"/>
              <a:gd name="connsiteX106-18619" fmla="*/ 11006292 w 12641071"/>
              <a:gd name="connsiteY106-18620" fmla="*/ 3287041 h 5795240"/>
              <a:gd name="connsiteX107-18621" fmla="*/ 10937101 w 12641071"/>
              <a:gd name="connsiteY107-18622" fmla="*/ 3297601 h 5795240"/>
              <a:gd name="connsiteX108-18623" fmla="*/ 10144740 w 12641071"/>
              <a:gd name="connsiteY108-18624" fmla="*/ 4089962 h 5795240"/>
              <a:gd name="connsiteX109-18625" fmla="*/ 10130374 w 12641071"/>
              <a:gd name="connsiteY109-18626" fmla="*/ 4184101 h 5795240"/>
              <a:gd name="connsiteX110-18627" fmla="*/ 10130375 w 12641071"/>
              <a:gd name="connsiteY110-18628" fmla="*/ 4184103 h 5795240"/>
              <a:gd name="connsiteX111-18629" fmla="*/ 10130656 w 12641071"/>
              <a:gd name="connsiteY111-18630" fmla="*/ 4185950 h 5795240"/>
              <a:gd name="connsiteX112-18631" fmla="*/ 10138194 w 12641071"/>
              <a:gd name="connsiteY112-18632" fmla="*/ 4335228 h 5795240"/>
              <a:gd name="connsiteX113-18633" fmla="*/ 10137710 w 12641071"/>
              <a:gd name="connsiteY113-18634" fmla="*/ 4344822 h 5795240"/>
              <a:gd name="connsiteX114-18635" fmla="*/ 10133555 w 12641071"/>
              <a:gd name="connsiteY114-18636" fmla="*/ 4427096 h 5795240"/>
              <a:gd name="connsiteX115-18637" fmla="*/ 10129312 w 12641071"/>
              <a:gd name="connsiteY115-18638" fmla="*/ 4399289 h 5795240"/>
              <a:gd name="connsiteX116-18639" fmla="*/ 10126797 w 12641071"/>
              <a:gd name="connsiteY116-18640" fmla="*/ 4349498 h 5795240"/>
              <a:gd name="connsiteX117-18641" fmla="*/ 10126796 w 12641071"/>
              <a:gd name="connsiteY117-18642" fmla="*/ 4349498 h 5795240"/>
              <a:gd name="connsiteX118-18643" fmla="*/ 10129311 w 12641071"/>
              <a:gd name="connsiteY118-18644" fmla="*/ 4399289 h 5795240"/>
              <a:gd name="connsiteX119-18645" fmla="*/ 10133554 w 12641071"/>
              <a:gd name="connsiteY119-18646" fmla="*/ 4427096 h 5795240"/>
              <a:gd name="connsiteX120-18647" fmla="*/ 10130656 w 12641071"/>
              <a:gd name="connsiteY120-18648" fmla="*/ 4484506 h 5795240"/>
              <a:gd name="connsiteX121-18649" fmla="*/ 8678182 w 12641071"/>
              <a:gd name="connsiteY121-18650" fmla="*/ 5795240 h 5795240"/>
              <a:gd name="connsiteX122-18651" fmla="*/ 7467518 w 12641071"/>
              <a:gd name="connsiteY122-18652" fmla="*/ 5151535 h 5795240"/>
              <a:gd name="connsiteX123-18653" fmla="*/ 7419945 w 12641071"/>
              <a:gd name="connsiteY123-18654" fmla="*/ 5073228 h 5795240"/>
              <a:gd name="connsiteX124-18655" fmla="*/ 7394386 w 12641071"/>
              <a:gd name="connsiteY124-18656" fmla="*/ 5031156 h 5795240"/>
              <a:gd name="connsiteX125-18657" fmla="*/ 7367299 w 12641071"/>
              <a:gd name="connsiteY125-18658" fmla="*/ 4974928 h 5795240"/>
              <a:gd name="connsiteX126-18659" fmla="*/ 7332905 w 12641071"/>
              <a:gd name="connsiteY126-18660" fmla="*/ 4903531 h 5795240"/>
              <a:gd name="connsiteX127-18661" fmla="*/ 7320958 w 12641071"/>
              <a:gd name="connsiteY127-18662" fmla="*/ 4870887 h 5795240"/>
              <a:gd name="connsiteX128-18663" fmla="*/ 7322174 w 12641071"/>
              <a:gd name="connsiteY128-18664" fmla="*/ 4872361 h 5795240"/>
              <a:gd name="connsiteX129-18665" fmla="*/ 7362630 w 12641071"/>
              <a:gd name="connsiteY129-18666" fmla="*/ 4938954 h 5795240"/>
              <a:gd name="connsiteX130-18667" fmla="*/ 7380779 w 12641071"/>
              <a:gd name="connsiteY130-18668" fmla="*/ 4976628 h 5795240"/>
              <a:gd name="connsiteX131-18669" fmla="*/ 7391210 w 12641071"/>
              <a:gd name="connsiteY131-18670" fmla="*/ 4977944 h 5795240"/>
              <a:gd name="connsiteX132-18671" fmla="*/ 7380780 w 12641071"/>
              <a:gd name="connsiteY132-18672" fmla="*/ 4976628 h 5795240"/>
              <a:gd name="connsiteX133-18673" fmla="*/ 7362631 w 12641071"/>
              <a:gd name="connsiteY133-18674" fmla="*/ 4938954 h 5795240"/>
              <a:gd name="connsiteX134-18675" fmla="*/ 7322175 w 12641071"/>
              <a:gd name="connsiteY134-18676" fmla="*/ 4872361 h 5795240"/>
              <a:gd name="connsiteX135-18677" fmla="*/ 7320959 w 12641071"/>
              <a:gd name="connsiteY135-18678" fmla="*/ 4870887 h 5795240"/>
              <a:gd name="connsiteX136-18679" fmla="*/ 7283811 w 12641071"/>
              <a:gd name="connsiteY136-18680" fmla="*/ 4769391 h 5795240"/>
              <a:gd name="connsiteX137-18681" fmla="*/ 7272112 w 12641071"/>
              <a:gd name="connsiteY137-18682" fmla="*/ 4718630 h 5795240"/>
              <a:gd name="connsiteX138-18683" fmla="*/ 7272111 w 12641071"/>
              <a:gd name="connsiteY138-18684" fmla="*/ 4718630 h 5795240"/>
              <a:gd name="connsiteX139-18685" fmla="*/ 7283810 w 12641071"/>
              <a:gd name="connsiteY139-18686" fmla="*/ 4769391 h 5795240"/>
              <a:gd name="connsiteX140-18687" fmla="*/ 7320958 w 12641071"/>
              <a:gd name="connsiteY140-18688" fmla="*/ 4870887 h 5795240"/>
              <a:gd name="connsiteX141-18689" fmla="*/ 7223551 w 12641071"/>
              <a:gd name="connsiteY141-18690" fmla="*/ 4752829 h 5795240"/>
              <a:gd name="connsiteX142-18691" fmla="*/ 6652445 w 12641071"/>
              <a:gd name="connsiteY142-18692" fmla="*/ 4516269 h 5795240"/>
              <a:gd name="connsiteX143-18693" fmla="*/ 6200873 w 12641071"/>
              <a:gd name="connsiteY143-18694" fmla="*/ 4654206 h 5795240"/>
              <a:gd name="connsiteX144-18695" fmla="*/ 6088813 w 12641071"/>
              <a:gd name="connsiteY144-18696" fmla="*/ 4746663 h 5795240"/>
              <a:gd name="connsiteX145-18697" fmla="*/ 6043019 w 12641071"/>
              <a:gd name="connsiteY145-18698" fmla="*/ 4807902 h 5795240"/>
              <a:gd name="connsiteX146-18699" fmla="*/ 6043021 w 12641071"/>
              <a:gd name="connsiteY146-18700" fmla="*/ 4807902 h 5795240"/>
              <a:gd name="connsiteX147-18701" fmla="*/ 6023271 w 12641071"/>
              <a:gd name="connsiteY147-18702" fmla="*/ 4834312 h 5795240"/>
              <a:gd name="connsiteX148-18703" fmla="*/ 5970678 w 12641071"/>
              <a:gd name="connsiteY148-18704" fmla="*/ 4892181 h 5795240"/>
              <a:gd name="connsiteX149-18705" fmla="*/ 5982717 w 12641071"/>
              <a:gd name="connsiteY149-18706" fmla="*/ 4872361 h 5795240"/>
              <a:gd name="connsiteX150-18707" fmla="*/ 5970675 w 12641071"/>
              <a:gd name="connsiteY150-18708" fmla="*/ 4892181 h 5795240"/>
              <a:gd name="connsiteX151-18709" fmla="*/ 5935320 w 12641071"/>
              <a:gd name="connsiteY151-18710" fmla="*/ 4931081 h 5795240"/>
              <a:gd name="connsiteX152-18711" fmla="*/ 4971763 w 12641071"/>
              <a:gd name="connsiteY152-18712" fmla="*/ 5330200 h 5795240"/>
              <a:gd name="connsiteX153-18713" fmla="*/ 3716172 w 12641071"/>
              <a:gd name="connsiteY153-18714" fmla="*/ 4497938 h 5795240"/>
              <a:gd name="connsiteX154-18715" fmla="*/ 3710773 w 12641071"/>
              <a:gd name="connsiteY154-18716" fmla="*/ 4483182 h 5795240"/>
              <a:gd name="connsiteX155-18717" fmla="*/ 3710773 w 12641071"/>
              <a:gd name="connsiteY155-18718" fmla="*/ 4483181 h 5795240"/>
              <a:gd name="connsiteX156-18719" fmla="*/ 3674984 w 12641071"/>
              <a:gd name="connsiteY156-18720" fmla="*/ 4385402 h 5795240"/>
              <a:gd name="connsiteX157-18721" fmla="*/ 3670349 w 12641071"/>
              <a:gd name="connsiteY157-18722" fmla="*/ 4372742 h 5795240"/>
              <a:gd name="connsiteX158-18723" fmla="*/ 3659438 w 12641071"/>
              <a:gd name="connsiteY158-18724" fmla="*/ 4330309 h 5795240"/>
              <a:gd name="connsiteX159-18725" fmla="*/ 3672084 w 12641071"/>
              <a:gd name="connsiteY159-18726" fmla="*/ 4353606 h 5795240"/>
              <a:gd name="connsiteX160-18727" fmla="*/ 3659440 w 12641071"/>
              <a:gd name="connsiteY160-18728" fmla="*/ 4330309 h 5795240"/>
              <a:gd name="connsiteX161-18729" fmla="*/ 3613217 w 12641071"/>
              <a:gd name="connsiteY161-18730" fmla="*/ 4245153 h 5795240"/>
              <a:gd name="connsiteX162-18731" fmla="*/ 3083792 w 12641071"/>
              <a:gd name="connsiteY162-18732" fmla="*/ 3963660 h 5795240"/>
              <a:gd name="connsiteX163-18733" fmla="*/ 2835272 w 12641071"/>
              <a:gd name="connsiteY163-18734" fmla="*/ 4013833 h 5795240"/>
              <a:gd name="connsiteX164-18735" fmla="*/ 2820214 w 12641071"/>
              <a:gd name="connsiteY164-18736" fmla="*/ 4022007 h 5795240"/>
              <a:gd name="connsiteX165-18737" fmla="*/ 2820212 w 12641071"/>
              <a:gd name="connsiteY165-18738" fmla="*/ 4022008 h 5795240"/>
              <a:gd name="connsiteX166-18739" fmla="*/ 2820206 w 12641071"/>
              <a:gd name="connsiteY166-18740" fmla="*/ 4022011 h 5795240"/>
              <a:gd name="connsiteX167-18741" fmla="*/ 2813481 w 12641071"/>
              <a:gd name="connsiteY167-18742" fmla="*/ 4027041 h 5795240"/>
              <a:gd name="connsiteX168-18743" fmla="*/ 2762875 w 12641071"/>
              <a:gd name="connsiteY168-18744" fmla="*/ 4057784 h 5795240"/>
              <a:gd name="connsiteX169-18745" fmla="*/ 2762878 w 12641071"/>
              <a:gd name="connsiteY169-18746" fmla="*/ 4057784 h 5795240"/>
              <a:gd name="connsiteX170-18747" fmla="*/ 2694694 w 12641071"/>
              <a:gd name="connsiteY170-18748" fmla="*/ 4099208 h 5795240"/>
              <a:gd name="connsiteX171-18749" fmla="*/ 2726822 w 12641071"/>
              <a:gd name="connsiteY171-18750" fmla="*/ 4072700 h 5795240"/>
              <a:gd name="connsiteX172-18751" fmla="*/ 2757719 w 12641071"/>
              <a:gd name="connsiteY172-18752" fmla="*/ 4055929 h 5795240"/>
              <a:gd name="connsiteX173-18753" fmla="*/ 2757718 w 12641071"/>
              <a:gd name="connsiteY173-18754" fmla="*/ 4055928 h 5795240"/>
              <a:gd name="connsiteX174-18755" fmla="*/ 2726820 w 12641071"/>
              <a:gd name="connsiteY174-18756" fmla="*/ 4072700 h 5795240"/>
              <a:gd name="connsiteX175-18757" fmla="*/ 2694692 w 12641071"/>
              <a:gd name="connsiteY175-18758" fmla="*/ 4099208 h 5795240"/>
              <a:gd name="connsiteX176-18759" fmla="*/ 2664698 w 12641071"/>
              <a:gd name="connsiteY176-18760" fmla="*/ 4117431 h 5795240"/>
              <a:gd name="connsiteX177-18761" fmla="*/ 1804544 w 12641071"/>
              <a:gd name="connsiteY177-18762" fmla="*/ 4335229 h 5795240"/>
              <a:gd name="connsiteX178-18763" fmla="*/ 0 w 12641071"/>
              <a:gd name="connsiteY178-18764" fmla="*/ 2530685 h 5795240"/>
              <a:gd name="connsiteX179-18765" fmla="*/ 1804544 w 12641071"/>
              <a:gd name="connsiteY179-18766" fmla="*/ 726143 h 5795240"/>
              <a:gd name="connsiteX180-18767" fmla="*/ 3080549 w 12641071"/>
              <a:gd name="connsiteY180-18768" fmla="*/ 1254682 h 5795240"/>
              <a:gd name="connsiteX181-18769" fmla="*/ 3268676 w 12641071"/>
              <a:gd name="connsiteY181-18770" fmla="*/ 1461167 h 5795240"/>
              <a:gd name="connsiteX182-18771" fmla="*/ 3565826 w 12641071"/>
              <a:gd name="connsiteY182-18772" fmla="*/ 1551935 h 5795240"/>
              <a:gd name="connsiteX183-18773" fmla="*/ 4086504 w 12641071"/>
              <a:gd name="connsiteY183-18774" fmla="*/ 1127574 h 5795240"/>
              <a:gd name="connsiteX184-18775" fmla="*/ 4103078 w 12641071"/>
              <a:gd name="connsiteY184-18776" fmla="*/ 1004204 h 5795240"/>
              <a:gd name="connsiteX185-18777" fmla="*/ 5215874 w 12641071"/>
              <a:gd name="connsiteY185-18778" fmla="*/ 0 h 5795240"/>
              <a:gd name="connsiteX0-18779" fmla="*/ 5964869 w 12641071"/>
              <a:gd name="connsiteY0-18780" fmla="*/ 4795171 h 5795240"/>
              <a:gd name="connsiteX1-18781" fmla="*/ 6019264 w 12641071"/>
              <a:gd name="connsiteY1-18782" fmla="*/ 4804905 h 5795240"/>
              <a:gd name="connsiteX2-18783" fmla="*/ 6036570 w 12641071"/>
              <a:gd name="connsiteY2-18784" fmla="*/ 4807089 h 5795240"/>
              <a:gd name="connsiteX3-18785" fmla="*/ 6019265 w 12641071"/>
              <a:gd name="connsiteY3-18786" fmla="*/ 4804905 h 5795240"/>
              <a:gd name="connsiteX4-18787" fmla="*/ 5964869 w 12641071"/>
              <a:gd name="connsiteY4-18788" fmla="*/ 4795171 h 5795240"/>
              <a:gd name="connsiteX5-18789" fmla="*/ 3682364 w 12641071"/>
              <a:gd name="connsiteY5-18790" fmla="*/ 4386723 h 5795240"/>
              <a:gd name="connsiteX6-18791" fmla="*/ 3772428 w 12641071"/>
              <a:gd name="connsiteY6-18792" fmla="*/ 4402840 h 5795240"/>
              <a:gd name="connsiteX7-18793" fmla="*/ 3772428 w 12641071"/>
              <a:gd name="connsiteY7-18794" fmla="*/ 4402840 h 5795240"/>
              <a:gd name="connsiteX8-18795" fmla="*/ 3682364 w 12641071"/>
              <a:gd name="connsiteY8-18796" fmla="*/ 4386723 h 5795240"/>
              <a:gd name="connsiteX9-18797" fmla="*/ 5215874 w 12641071"/>
              <a:gd name="connsiteY9-18798" fmla="*/ 0 h 5795240"/>
              <a:gd name="connsiteX10-18799" fmla="*/ 5927386 w 12641071"/>
              <a:gd name="connsiteY10-18800" fmla="*/ 255427 h 5795240"/>
              <a:gd name="connsiteX11-18801" fmla="*/ 5974443 w 12641071"/>
              <a:gd name="connsiteY11-18802" fmla="*/ 298195 h 5795240"/>
              <a:gd name="connsiteX12-18803" fmla="*/ 5974448 w 12641071"/>
              <a:gd name="connsiteY12-18804" fmla="*/ 298200 h 5795240"/>
              <a:gd name="connsiteX13-18805" fmla="*/ 6006819 w 12641071"/>
              <a:gd name="connsiteY13-18806" fmla="*/ 327622 h 5795240"/>
              <a:gd name="connsiteX14-18807" fmla="*/ 6043427 w 12641071"/>
              <a:gd name="connsiteY14-18808" fmla="*/ 367901 h 5795240"/>
              <a:gd name="connsiteX15-18809" fmla="*/ 6043429 w 12641071"/>
              <a:gd name="connsiteY15-18810" fmla="*/ 367901 h 5795240"/>
              <a:gd name="connsiteX16-18811" fmla="*/ 6079014 w 12641071"/>
              <a:gd name="connsiteY16-18812" fmla="*/ 407056 h 5795240"/>
              <a:gd name="connsiteX17-18813" fmla="*/ 6105193 w 12641071"/>
              <a:gd name="connsiteY17-18814" fmla="*/ 442067 h 5795240"/>
              <a:gd name="connsiteX18-18815" fmla="*/ 6069206 w 12641071"/>
              <a:gd name="connsiteY18-18816" fmla="*/ 409359 h 5795240"/>
              <a:gd name="connsiteX19-18817" fmla="*/ 6105193 w 12641071"/>
              <a:gd name="connsiteY19-18818" fmla="*/ 442069 h 5795240"/>
              <a:gd name="connsiteX20-18819" fmla="*/ 6143408 w 12641071"/>
              <a:gd name="connsiteY20-18820" fmla="*/ 493169 h 5795240"/>
              <a:gd name="connsiteX21-18821" fmla="*/ 6143427 w 12641071"/>
              <a:gd name="connsiteY21-18822" fmla="*/ 493200 h 5795240"/>
              <a:gd name="connsiteX22-18823" fmla="*/ 6143427 w 12641071"/>
              <a:gd name="connsiteY22-18824" fmla="*/ 493200 h 5795240"/>
              <a:gd name="connsiteX23-18825" fmla="*/ 6143408 w 12641071"/>
              <a:gd name="connsiteY23-18826" fmla="*/ 493167 h 5795240"/>
              <a:gd name="connsiteX24-18827" fmla="*/ 6105193 w 12641071"/>
              <a:gd name="connsiteY24-18828" fmla="*/ 442067 h 5795240"/>
              <a:gd name="connsiteX25-18829" fmla="*/ 6141460 w 12641071"/>
              <a:gd name="connsiteY25-18830" fmla="*/ 475027 h 5795240"/>
              <a:gd name="connsiteX26-18831" fmla="*/ 6788665 w 12641071"/>
              <a:gd name="connsiteY26-18832" fmla="*/ 707369 h 5795240"/>
              <a:gd name="connsiteX27-18833" fmla="*/ 7184710 w 12641071"/>
              <a:gd name="connsiteY27-18834" fmla="*/ 627411 h 5795240"/>
              <a:gd name="connsiteX28-18835" fmla="*/ 7264545 w 12641071"/>
              <a:gd name="connsiteY28-18836" fmla="*/ 588952 h 5795240"/>
              <a:gd name="connsiteX29-18837" fmla="*/ 7213686 w 12641071"/>
              <a:gd name="connsiteY29-18838" fmla="*/ 626983 h 5795240"/>
              <a:gd name="connsiteX30-18839" fmla="*/ 7128319 w 12641071"/>
              <a:gd name="connsiteY30-18840" fmla="*/ 705504 h 5795240"/>
              <a:gd name="connsiteX31-18841" fmla="*/ 7083110 w 12641071"/>
              <a:gd name="connsiteY31-18842" fmla="*/ 757072 h 5795240"/>
              <a:gd name="connsiteX32-18843" fmla="*/ 7083111 w 12641071"/>
              <a:gd name="connsiteY32-18844" fmla="*/ 757072 h 5795240"/>
              <a:gd name="connsiteX33-18845" fmla="*/ 7128319 w 12641071"/>
              <a:gd name="connsiteY33-18846" fmla="*/ 705506 h 5795240"/>
              <a:gd name="connsiteX34-18847" fmla="*/ 7213686 w 12641071"/>
              <a:gd name="connsiteY34-18848" fmla="*/ 626984 h 5795240"/>
              <a:gd name="connsiteX35-18849" fmla="*/ 7264545 w 12641071"/>
              <a:gd name="connsiteY35-18850" fmla="*/ 588953 h 5795240"/>
              <a:gd name="connsiteX36-18851" fmla="*/ 7273651 w 12641071"/>
              <a:gd name="connsiteY36-18852" fmla="*/ 584566 h 5795240"/>
              <a:gd name="connsiteX37-18853" fmla="*/ 7314851 w 12641071"/>
              <a:gd name="connsiteY37-18854" fmla="*/ 559537 h 5795240"/>
              <a:gd name="connsiteX38-18855" fmla="*/ 7354131 w 12641071"/>
              <a:gd name="connsiteY38-18856" fmla="*/ 565467 h 5795240"/>
              <a:gd name="connsiteX39-18857" fmla="*/ 7429608 w 12641071"/>
              <a:gd name="connsiteY39-18858" fmla="*/ 586051 h 5795240"/>
              <a:gd name="connsiteX40-18859" fmla="*/ 7429611 w 12641071"/>
              <a:gd name="connsiteY40-18860" fmla="*/ 586050 h 5795240"/>
              <a:gd name="connsiteX41-18861" fmla="*/ 7354132 w 12641071"/>
              <a:gd name="connsiteY41-18862" fmla="*/ 565465 h 5795240"/>
              <a:gd name="connsiteX42-18863" fmla="*/ 7314853 w 12641071"/>
              <a:gd name="connsiteY42-18864" fmla="*/ 559536 h 5795240"/>
              <a:gd name="connsiteX43-18865" fmla="*/ 7314851 w 12641071"/>
              <a:gd name="connsiteY43-18866" fmla="*/ 559537 h 5795240"/>
              <a:gd name="connsiteX44-18867" fmla="*/ 7314849 w 12641071"/>
              <a:gd name="connsiteY44-18868" fmla="*/ 559537 h 5795240"/>
              <a:gd name="connsiteX45-18869" fmla="*/ 7273651 w 12641071"/>
              <a:gd name="connsiteY45-18870" fmla="*/ 584565 h 5795240"/>
              <a:gd name="connsiteX46-18871" fmla="*/ 7264545 w 12641071"/>
              <a:gd name="connsiteY46-18872" fmla="*/ 588952 h 5795240"/>
              <a:gd name="connsiteX47-18873" fmla="*/ 7296407 w 12641071"/>
              <a:gd name="connsiteY47-18874" fmla="*/ 565126 h 5795240"/>
              <a:gd name="connsiteX48-18875" fmla="*/ 7307447 w 12641071"/>
              <a:gd name="connsiteY48-18876" fmla="*/ 558419 h 5795240"/>
              <a:gd name="connsiteX49-18877" fmla="*/ 7307450 w 12641071"/>
              <a:gd name="connsiteY49-18878" fmla="*/ 558419 h 5795240"/>
              <a:gd name="connsiteX50-18879" fmla="*/ 7385004 w 12641071"/>
              <a:gd name="connsiteY50-18880" fmla="*/ 511303 h 5795240"/>
              <a:gd name="connsiteX51-18881" fmla="*/ 7391626 w 12641071"/>
              <a:gd name="connsiteY51-18882" fmla="*/ 508114 h 5795240"/>
              <a:gd name="connsiteX52-18883" fmla="*/ 7391631 w 12641071"/>
              <a:gd name="connsiteY52-18884" fmla="*/ 508110 h 5795240"/>
              <a:gd name="connsiteX53-18885" fmla="*/ 7478934 w 12641071"/>
              <a:gd name="connsiteY53-18886" fmla="*/ 466053 h 5795240"/>
              <a:gd name="connsiteX54-18887" fmla="*/ 7897193 w 12641071"/>
              <a:gd name="connsiteY54-18888" fmla="*/ 381611 h 5795240"/>
              <a:gd name="connsiteX55-18889" fmla="*/ 8788216 w 12641071"/>
              <a:gd name="connsiteY55-18890" fmla="*/ 855364 h 5795240"/>
              <a:gd name="connsiteX56-18891" fmla="*/ 8832362 w 12641071"/>
              <a:gd name="connsiteY56-18892" fmla="*/ 928030 h 5795240"/>
              <a:gd name="connsiteX57-18893" fmla="*/ 8832362 w 12641071"/>
              <a:gd name="connsiteY57-18894" fmla="*/ 928033 h 5795240"/>
              <a:gd name="connsiteX58-18895" fmla="*/ 8842040 w 12641071"/>
              <a:gd name="connsiteY58-18896" fmla="*/ 943961 h 5795240"/>
              <a:gd name="connsiteX59-18897" fmla="*/ 8856144 w 12641071"/>
              <a:gd name="connsiteY59-18898" fmla="*/ 973241 h 5795240"/>
              <a:gd name="connsiteX60-18899" fmla="*/ 8856145 w 12641071"/>
              <a:gd name="connsiteY60-18900" fmla="*/ 973241 h 5795240"/>
              <a:gd name="connsiteX61-18901" fmla="*/ 8878117 w 12641071"/>
              <a:gd name="connsiteY61-18902" fmla="*/ 1018851 h 5795240"/>
              <a:gd name="connsiteX62-18903" fmla="*/ 8877719 w 12641071"/>
              <a:gd name="connsiteY62-18904" fmla="*/ 1018369 h 5795240"/>
              <a:gd name="connsiteX63-18905" fmla="*/ 8853250 w 12641071"/>
              <a:gd name="connsiteY63-18906" fmla="*/ 973288 h 5795240"/>
              <a:gd name="connsiteX64-18907" fmla="*/ 8853249 w 12641071"/>
              <a:gd name="connsiteY64-18908" fmla="*/ 973288 h 5795240"/>
              <a:gd name="connsiteX65-18909" fmla="*/ 8853248 w 12641071"/>
              <a:gd name="connsiteY65-18910" fmla="*/ 973287 h 5795240"/>
              <a:gd name="connsiteX66-18911" fmla="*/ 8849677 w 12641071"/>
              <a:gd name="connsiteY66-18912" fmla="*/ 973341 h 5795240"/>
              <a:gd name="connsiteX67-18913" fmla="*/ 8641543 w 12641071"/>
              <a:gd name="connsiteY67-18914" fmla="*/ 916577 h 5795240"/>
              <a:gd name="connsiteX68-18915" fmla="*/ 8641545 w 12641071"/>
              <a:gd name="connsiteY68-18916" fmla="*/ 916580 h 5795240"/>
              <a:gd name="connsiteX69-18917" fmla="*/ 8849676 w 12641071"/>
              <a:gd name="connsiteY69-18918" fmla="*/ 973343 h 5795240"/>
              <a:gd name="connsiteX70-18919" fmla="*/ 8853248 w 12641071"/>
              <a:gd name="connsiteY70-18920" fmla="*/ 973288 h 5795240"/>
              <a:gd name="connsiteX71-18921" fmla="*/ 8877719 w 12641071"/>
              <a:gd name="connsiteY71-18922" fmla="*/ 1018371 h 5795240"/>
              <a:gd name="connsiteX72-18923" fmla="*/ 8878116 w 12641071"/>
              <a:gd name="connsiteY72-18924" fmla="*/ 1018851 h 5795240"/>
              <a:gd name="connsiteX73-18925" fmla="*/ 8887288 w 12641071"/>
              <a:gd name="connsiteY73-18926" fmla="*/ 1037892 h 5795240"/>
              <a:gd name="connsiteX74-18927" fmla="*/ 8949899 w 12641071"/>
              <a:gd name="connsiteY74-18928" fmla="*/ 1239592 h 5795240"/>
              <a:gd name="connsiteX75-18929" fmla="*/ 8968437 w 12641071"/>
              <a:gd name="connsiteY75-18930" fmla="*/ 1423482 h 5795240"/>
              <a:gd name="connsiteX76-18931" fmla="*/ 8949899 w 12641071"/>
              <a:gd name="connsiteY76-18932" fmla="*/ 1239591 h 5795240"/>
              <a:gd name="connsiteX77-18933" fmla="*/ 8887288 w 12641071"/>
              <a:gd name="connsiteY77-18934" fmla="*/ 1037890 h 5795240"/>
              <a:gd name="connsiteX78-18935" fmla="*/ 8878116 w 12641071"/>
              <a:gd name="connsiteY78-18936" fmla="*/ 1018851 h 5795240"/>
              <a:gd name="connsiteX79-18937" fmla="*/ 8931285 w 12641071"/>
              <a:gd name="connsiteY79-18938" fmla="*/ 1083292 h 5795240"/>
              <a:gd name="connsiteX80-18939" fmla="*/ 9241478 w 12641071"/>
              <a:gd name="connsiteY80-18940" fmla="*/ 1211778 h 5795240"/>
              <a:gd name="connsiteX81-18941" fmla="*/ 9605238 w 12641071"/>
              <a:gd name="connsiteY81-18942" fmla="*/ 1018369 h 5795240"/>
              <a:gd name="connsiteX82-18943" fmla="*/ 9636247 w 12641071"/>
              <a:gd name="connsiteY82-18944" fmla="*/ 961241 h 5795240"/>
              <a:gd name="connsiteX83-18945" fmla="*/ 9641995 w 12641071"/>
              <a:gd name="connsiteY83-18946" fmla="*/ 961152 h 5795240"/>
              <a:gd name="connsiteX84-18947" fmla="*/ 9584939 w 12641071"/>
              <a:gd name="connsiteY84-18948" fmla="*/ 1079594 h 5795240"/>
              <a:gd name="connsiteX85-18949" fmla="*/ 9546257 w 12641071"/>
              <a:gd name="connsiteY85-18950" fmla="*/ 1204206 h 5795240"/>
              <a:gd name="connsiteX86-18951" fmla="*/ 9584939 w 12641071"/>
              <a:gd name="connsiteY86-18952" fmla="*/ 1079596 h 5795240"/>
              <a:gd name="connsiteX87-18953" fmla="*/ 9641995 w 12641071"/>
              <a:gd name="connsiteY87-18954" fmla="*/ 961153 h 5795240"/>
              <a:gd name="connsiteX88-18955" fmla="*/ 9653069 w 12641071"/>
              <a:gd name="connsiteY88-18956" fmla="*/ 960983 h 5795240"/>
              <a:gd name="connsiteX89-18957" fmla="*/ 9801564 w 12641071"/>
              <a:gd name="connsiteY89-18958" fmla="*/ 1196828 h 5795240"/>
              <a:gd name="connsiteX90-18959" fmla="*/ 9801566 w 12641071"/>
              <a:gd name="connsiteY90-18960" fmla="*/ 1196828 h 5795240"/>
              <a:gd name="connsiteX91-18961" fmla="*/ 9653070 w 12641071"/>
              <a:gd name="connsiteY91-18962" fmla="*/ 960982 h 5795240"/>
              <a:gd name="connsiteX92-18963" fmla="*/ 9641996 w 12641071"/>
              <a:gd name="connsiteY92-18964" fmla="*/ 961152 h 5795240"/>
              <a:gd name="connsiteX93-18965" fmla="*/ 9651917 w 12641071"/>
              <a:gd name="connsiteY93-18966" fmla="*/ 940556 h 5795240"/>
              <a:gd name="connsiteX94-18967" fmla="*/ 11050508 w 12641071"/>
              <a:gd name="connsiteY94-18968" fmla="*/ 108150 h 5795240"/>
              <a:gd name="connsiteX95-18969" fmla="*/ 12641071 w 12641071"/>
              <a:gd name="connsiteY95-18970" fmla="*/ 1698711 h 5795240"/>
              <a:gd name="connsiteX96-18971" fmla="*/ 11371062 w 12641071"/>
              <a:gd name="connsiteY96-18972" fmla="*/ 3256960 h 5795240"/>
              <a:gd name="connsiteX97-18973" fmla="*/ 11215953 w 12641071"/>
              <a:gd name="connsiteY97-18974" fmla="*/ 3280632 h 5795240"/>
              <a:gd name="connsiteX98-18975" fmla="*/ 11142318 w 12641071"/>
              <a:gd name="connsiteY98-18976" fmla="*/ 3276914 h 5795240"/>
              <a:gd name="connsiteX99-18977" fmla="*/ 11215952 w 12641071"/>
              <a:gd name="connsiteY99-18978" fmla="*/ 3280632 h 5795240"/>
              <a:gd name="connsiteX100-18979" fmla="*/ 11213133 w 12641071"/>
              <a:gd name="connsiteY100-18980" fmla="*/ 3281062 h 5795240"/>
              <a:gd name="connsiteX101-18981" fmla="*/ 11116921 w 12641071"/>
              <a:gd name="connsiteY101-18982" fmla="*/ 3285921 h 5795240"/>
              <a:gd name="connsiteX102-18983" fmla="*/ 11050507 w 12641071"/>
              <a:gd name="connsiteY102-18984" fmla="*/ 3289274 h 5795240"/>
              <a:gd name="connsiteX103-18985" fmla="*/ 11006292 w 12641071"/>
              <a:gd name="connsiteY103-18986" fmla="*/ 3287041 h 5795240"/>
              <a:gd name="connsiteX104-18987" fmla="*/ 10937101 w 12641071"/>
              <a:gd name="connsiteY104-18988" fmla="*/ 3297601 h 5795240"/>
              <a:gd name="connsiteX105-18989" fmla="*/ 10144740 w 12641071"/>
              <a:gd name="connsiteY105-18990" fmla="*/ 4089962 h 5795240"/>
              <a:gd name="connsiteX106-18991" fmla="*/ 10130374 w 12641071"/>
              <a:gd name="connsiteY106-18992" fmla="*/ 4184101 h 5795240"/>
              <a:gd name="connsiteX107-18993" fmla="*/ 10130375 w 12641071"/>
              <a:gd name="connsiteY107-18994" fmla="*/ 4184103 h 5795240"/>
              <a:gd name="connsiteX108-18995" fmla="*/ 10130656 w 12641071"/>
              <a:gd name="connsiteY108-18996" fmla="*/ 4185950 h 5795240"/>
              <a:gd name="connsiteX109-18997" fmla="*/ 10138194 w 12641071"/>
              <a:gd name="connsiteY109-18998" fmla="*/ 4335228 h 5795240"/>
              <a:gd name="connsiteX110-18999" fmla="*/ 10137710 w 12641071"/>
              <a:gd name="connsiteY110-19000" fmla="*/ 4344822 h 5795240"/>
              <a:gd name="connsiteX111-19001" fmla="*/ 10133555 w 12641071"/>
              <a:gd name="connsiteY111-19002" fmla="*/ 4427096 h 5795240"/>
              <a:gd name="connsiteX112-19003" fmla="*/ 10129312 w 12641071"/>
              <a:gd name="connsiteY112-19004" fmla="*/ 4399289 h 5795240"/>
              <a:gd name="connsiteX113-19005" fmla="*/ 10126797 w 12641071"/>
              <a:gd name="connsiteY113-19006" fmla="*/ 4349498 h 5795240"/>
              <a:gd name="connsiteX114-19007" fmla="*/ 10126796 w 12641071"/>
              <a:gd name="connsiteY114-19008" fmla="*/ 4349498 h 5795240"/>
              <a:gd name="connsiteX115-19009" fmla="*/ 10129311 w 12641071"/>
              <a:gd name="connsiteY115-19010" fmla="*/ 4399289 h 5795240"/>
              <a:gd name="connsiteX116-19011" fmla="*/ 10133554 w 12641071"/>
              <a:gd name="connsiteY116-19012" fmla="*/ 4427096 h 5795240"/>
              <a:gd name="connsiteX117-19013" fmla="*/ 10130656 w 12641071"/>
              <a:gd name="connsiteY117-19014" fmla="*/ 4484506 h 5795240"/>
              <a:gd name="connsiteX118-19015" fmla="*/ 8678182 w 12641071"/>
              <a:gd name="connsiteY118-19016" fmla="*/ 5795240 h 5795240"/>
              <a:gd name="connsiteX119-19017" fmla="*/ 7467518 w 12641071"/>
              <a:gd name="connsiteY119-19018" fmla="*/ 5151535 h 5795240"/>
              <a:gd name="connsiteX120-19019" fmla="*/ 7419945 w 12641071"/>
              <a:gd name="connsiteY120-19020" fmla="*/ 5073228 h 5795240"/>
              <a:gd name="connsiteX121-19021" fmla="*/ 7394386 w 12641071"/>
              <a:gd name="connsiteY121-19022" fmla="*/ 5031156 h 5795240"/>
              <a:gd name="connsiteX122-19023" fmla="*/ 7367299 w 12641071"/>
              <a:gd name="connsiteY122-19024" fmla="*/ 4974928 h 5795240"/>
              <a:gd name="connsiteX123-19025" fmla="*/ 7332905 w 12641071"/>
              <a:gd name="connsiteY123-19026" fmla="*/ 4903531 h 5795240"/>
              <a:gd name="connsiteX124-19027" fmla="*/ 7320958 w 12641071"/>
              <a:gd name="connsiteY124-19028" fmla="*/ 4870887 h 5795240"/>
              <a:gd name="connsiteX125-19029" fmla="*/ 7322174 w 12641071"/>
              <a:gd name="connsiteY125-19030" fmla="*/ 4872361 h 5795240"/>
              <a:gd name="connsiteX126-19031" fmla="*/ 7362630 w 12641071"/>
              <a:gd name="connsiteY126-19032" fmla="*/ 4938954 h 5795240"/>
              <a:gd name="connsiteX127-19033" fmla="*/ 7380779 w 12641071"/>
              <a:gd name="connsiteY127-19034" fmla="*/ 4976628 h 5795240"/>
              <a:gd name="connsiteX128-19035" fmla="*/ 7391210 w 12641071"/>
              <a:gd name="connsiteY128-19036" fmla="*/ 4977944 h 5795240"/>
              <a:gd name="connsiteX129-19037" fmla="*/ 7380780 w 12641071"/>
              <a:gd name="connsiteY129-19038" fmla="*/ 4976628 h 5795240"/>
              <a:gd name="connsiteX130-19039" fmla="*/ 7362631 w 12641071"/>
              <a:gd name="connsiteY130-19040" fmla="*/ 4938954 h 5795240"/>
              <a:gd name="connsiteX131-19041" fmla="*/ 7322175 w 12641071"/>
              <a:gd name="connsiteY131-19042" fmla="*/ 4872361 h 5795240"/>
              <a:gd name="connsiteX132-19043" fmla="*/ 7320959 w 12641071"/>
              <a:gd name="connsiteY132-19044" fmla="*/ 4870887 h 5795240"/>
              <a:gd name="connsiteX133-19045" fmla="*/ 7283811 w 12641071"/>
              <a:gd name="connsiteY133-19046" fmla="*/ 4769391 h 5795240"/>
              <a:gd name="connsiteX134-19047" fmla="*/ 7272112 w 12641071"/>
              <a:gd name="connsiteY134-19048" fmla="*/ 4718630 h 5795240"/>
              <a:gd name="connsiteX135-19049" fmla="*/ 7272111 w 12641071"/>
              <a:gd name="connsiteY135-19050" fmla="*/ 4718630 h 5795240"/>
              <a:gd name="connsiteX136-19051" fmla="*/ 7283810 w 12641071"/>
              <a:gd name="connsiteY136-19052" fmla="*/ 4769391 h 5795240"/>
              <a:gd name="connsiteX137-19053" fmla="*/ 7320958 w 12641071"/>
              <a:gd name="connsiteY137-19054" fmla="*/ 4870887 h 5795240"/>
              <a:gd name="connsiteX138-19055" fmla="*/ 7223551 w 12641071"/>
              <a:gd name="connsiteY138-19056" fmla="*/ 4752829 h 5795240"/>
              <a:gd name="connsiteX139-19057" fmla="*/ 6652445 w 12641071"/>
              <a:gd name="connsiteY139-19058" fmla="*/ 4516269 h 5795240"/>
              <a:gd name="connsiteX140-19059" fmla="*/ 6200873 w 12641071"/>
              <a:gd name="connsiteY140-19060" fmla="*/ 4654206 h 5795240"/>
              <a:gd name="connsiteX141-19061" fmla="*/ 6088813 w 12641071"/>
              <a:gd name="connsiteY141-19062" fmla="*/ 4746663 h 5795240"/>
              <a:gd name="connsiteX142-19063" fmla="*/ 6043019 w 12641071"/>
              <a:gd name="connsiteY142-19064" fmla="*/ 4807902 h 5795240"/>
              <a:gd name="connsiteX143-19065" fmla="*/ 6043021 w 12641071"/>
              <a:gd name="connsiteY143-19066" fmla="*/ 4807902 h 5795240"/>
              <a:gd name="connsiteX144-19067" fmla="*/ 6023271 w 12641071"/>
              <a:gd name="connsiteY144-19068" fmla="*/ 4834312 h 5795240"/>
              <a:gd name="connsiteX145-19069" fmla="*/ 5970678 w 12641071"/>
              <a:gd name="connsiteY145-19070" fmla="*/ 4892181 h 5795240"/>
              <a:gd name="connsiteX146-19071" fmla="*/ 5982717 w 12641071"/>
              <a:gd name="connsiteY146-19072" fmla="*/ 4872361 h 5795240"/>
              <a:gd name="connsiteX147-19073" fmla="*/ 5970675 w 12641071"/>
              <a:gd name="connsiteY147-19074" fmla="*/ 4892181 h 5795240"/>
              <a:gd name="connsiteX148-19075" fmla="*/ 5935320 w 12641071"/>
              <a:gd name="connsiteY148-19076" fmla="*/ 4931081 h 5795240"/>
              <a:gd name="connsiteX149-19077" fmla="*/ 4971763 w 12641071"/>
              <a:gd name="connsiteY149-19078" fmla="*/ 5330200 h 5795240"/>
              <a:gd name="connsiteX150-19079" fmla="*/ 3716172 w 12641071"/>
              <a:gd name="connsiteY150-19080" fmla="*/ 4497938 h 5795240"/>
              <a:gd name="connsiteX151-19081" fmla="*/ 3710773 w 12641071"/>
              <a:gd name="connsiteY151-19082" fmla="*/ 4483182 h 5795240"/>
              <a:gd name="connsiteX152-19083" fmla="*/ 3710773 w 12641071"/>
              <a:gd name="connsiteY152-19084" fmla="*/ 4483181 h 5795240"/>
              <a:gd name="connsiteX153-19085" fmla="*/ 3674984 w 12641071"/>
              <a:gd name="connsiteY153-19086" fmla="*/ 4385402 h 5795240"/>
              <a:gd name="connsiteX154-19087" fmla="*/ 3670349 w 12641071"/>
              <a:gd name="connsiteY154-19088" fmla="*/ 4372742 h 5795240"/>
              <a:gd name="connsiteX155-19089" fmla="*/ 3659438 w 12641071"/>
              <a:gd name="connsiteY155-19090" fmla="*/ 4330309 h 5795240"/>
              <a:gd name="connsiteX156-19091" fmla="*/ 3672084 w 12641071"/>
              <a:gd name="connsiteY156-19092" fmla="*/ 4353606 h 5795240"/>
              <a:gd name="connsiteX157-19093" fmla="*/ 3659440 w 12641071"/>
              <a:gd name="connsiteY157-19094" fmla="*/ 4330309 h 5795240"/>
              <a:gd name="connsiteX158-19095" fmla="*/ 3613217 w 12641071"/>
              <a:gd name="connsiteY158-19096" fmla="*/ 4245153 h 5795240"/>
              <a:gd name="connsiteX159-19097" fmla="*/ 3083792 w 12641071"/>
              <a:gd name="connsiteY159-19098" fmla="*/ 3963660 h 5795240"/>
              <a:gd name="connsiteX160-19099" fmla="*/ 2835272 w 12641071"/>
              <a:gd name="connsiteY160-19100" fmla="*/ 4013833 h 5795240"/>
              <a:gd name="connsiteX161-19101" fmla="*/ 2820214 w 12641071"/>
              <a:gd name="connsiteY161-19102" fmla="*/ 4022007 h 5795240"/>
              <a:gd name="connsiteX162-19103" fmla="*/ 2820212 w 12641071"/>
              <a:gd name="connsiteY162-19104" fmla="*/ 4022008 h 5795240"/>
              <a:gd name="connsiteX163-19105" fmla="*/ 2820206 w 12641071"/>
              <a:gd name="connsiteY163-19106" fmla="*/ 4022011 h 5795240"/>
              <a:gd name="connsiteX164-19107" fmla="*/ 2813481 w 12641071"/>
              <a:gd name="connsiteY164-19108" fmla="*/ 4027041 h 5795240"/>
              <a:gd name="connsiteX165-19109" fmla="*/ 2762875 w 12641071"/>
              <a:gd name="connsiteY165-19110" fmla="*/ 4057784 h 5795240"/>
              <a:gd name="connsiteX166-19111" fmla="*/ 2762878 w 12641071"/>
              <a:gd name="connsiteY166-19112" fmla="*/ 4057784 h 5795240"/>
              <a:gd name="connsiteX167-19113" fmla="*/ 2694694 w 12641071"/>
              <a:gd name="connsiteY167-19114" fmla="*/ 4099208 h 5795240"/>
              <a:gd name="connsiteX168-19115" fmla="*/ 2726822 w 12641071"/>
              <a:gd name="connsiteY168-19116" fmla="*/ 4072700 h 5795240"/>
              <a:gd name="connsiteX169-19117" fmla="*/ 2757719 w 12641071"/>
              <a:gd name="connsiteY169-19118" fmla="*/ 4055929 h 5795240"/>
              <a:gd name="connsiteX170-19119" fmla="*/ 2757718 w 12641071"/>
              <a:gd name="connsiteY170-19120" fmla="*/ 4055928 h 5795240"/>
              <a:gd name="connsiteX171-19121" fmla="*/ 2726820 w 12641071"/>
              <a:gd name="connsiteY171-19122" fmla="*/ 4072700 h 5795240"/>
              <a:gd name="connsiteX172-19123" fmla="*/ 2694692 w 12641071"/>
              <a:gd name="connsiteY172-19124" fmla="*/ 4099208 h 5795240"/>
              <a:gd name="connsiteX173-19125" fmla="*/ 2664698 w 12641071"/>
              <a:gd name="connsiteY173-19126" fmla="*/ 4117431 h 5795240"/>
              <a:gd name="connsiteX174-19127" fmla="*/ 1804544 w 12641071"/>
              <a:gd name="connsiteY174-19128" fmla="*/ 4335229 h 5795240"/>
              <a:gd name="connsiteX175-19129" fmla="*/ 0 w 12641071"/>
              <a:gd name="connsiteY175-19130" fmla="*/ 2530685 h 5795240"/>
              <a:gd name="connsiteX176-19131" fmla="*/ 1804544 w 12641071"/>
              <a:gd name="connsiteY176-19132" fmla="*/ 726143 h 5795240"/>
              <a:gd name="connsiteX177-19133" fmla="*/ 3080549 w 12641071"/>
              <a:gd name="connsiteY177-19134" fmla="*/ 1254682 h 5795240"/>
              <a:gd name="connsiteX178-19135" fmla="*/ 3268676 w 12641071"/>
              <a:gd name="connsiteY178-19136" fmla="*/ 1461167 h 5795240"/>
              <a:gd name="connsiteX179-19137" fmla="*/ 3565826 w 12641071"/>
              <a:gd name="connsiteY179-19138" fmla="*/ 1551935 h 5795240"/>
              <a:gd name="connsiteX180-19139" fmla="*/ 4086504 w 12641071"/>
              <a:gd name="connsiteY180-19140" fmla="*/ 1127574 h 5795240"/>
              <a:gd name="connsiteX181-19141" fmla="*/ 4103078 w 12641071"/>
              <a:gd name="connsiteY181-19142" fmla="*/ 1004204 h 5795240"/>
              <a:gd name="connsiteX182-19143" fmla="*/ 5215874 w 12641071"/>
              <a:gd name="connsiteY182-19144" fmla="*/ 0 h 5795240"/>
              <a:gd name="connsiteX0-19145" fmla="*/ 5964869 w 12641071"/>
              <a:gd name="connsiteY0-19146" fmla="*/ 4795171 h 5795240"/>
              <a:gd name="connsiteX1-19147" fmla="*/ 6019264 w 12641071"/>
              <a:gd name="connsiteY1-19148" fmla="*/ 4804905 h 5795240"/>
              <a:gd name="connsiteX2-19149" fmla="*/ 6036570 w 12641071"/>
              <a:gd name="connsiteY2-19150" fmla="*/ 4807089 h 5795240"/>
              <a:gd name="connsiteX3-19151" fmla="*/ 6019265 w 12641071"/>
              <a:gd name="connsiteY3-19152" fmla="*/ 4804905 h 5795240"/>
              <a:gd name="connsiteX4-19153" fmla="*/ 5964869 w 12641071"/>
              <a:gd name="connsiteY4-19154" fmla="*/ 4795171 h 5795240"/>
              <a:gd name="connsiteX5-19155" fmla="*/ 3682364 w 12641071"/>
              <a:gd name="connsiteY5-19156" fmla="*/ 4386723 h 5795240"/>
              <a:gd name="connsiteX6-19157" fmla="*/ 3772428 w 12641071"/>
              <a:gd name="connsiteY6-19158" fmla="*/ 4402840 h 5795240"/>
              <a:gd name="connsiteX7-19159" fmla="*/ 3772428 w 12641071"/>
              <a:gd name="connsiteY7-19160" fmla="*/ 4402840 h 5795240"/>
              <a:gd name="connsiteX8-19161" fmla="*/ 3682364 w 12641071"/>
              <a:gd name="connsiteY8-19162" fmla="*/ 4386723 h 5795240"/>
              <a:gd name="connsiteX9-19163" fmla="*/ 5215874 w 12641071"/>
              <a:gd name="connsiteY9-19164" fmla="*/ 0 h 5795240"/>
              <a:gd name="connsiteX10-19165" fmla="*/ 5927386 w 12641071"/>
              <a:gd name="connsiteY10-19166" fmla="*/ 255427 h 5795240"/>
              <a:gd name="connsiteX11-19167" fmla="*/ 5974443 w 12641071"/>
              <a:gd name="connsiteY11-19168" fmla="*/ 298195 h 5795240"/>
              <a:gd name="connsiteX12-19169" fmla="*/ 5974448 w 12641071"/>
              <a:gd name="connsiteY12-19170" fmla="*/ 298200 h 5795240"/>
              <a:gd name="connsiteX13-19171" fmla="*/ 6006819 w 12641071"/>
              <a:gd name="connsiteY13-19172" fmla="*/ 327622 h 5795240"/>
              <a:gd name="connsiteX14-19173" fmla="*/ 6043427 w 12641071"/>
              <a:gd name="connsiteY14-19174" fmla="*/ 367901 h 5795240"/>
              <a:gd name="connsiteX15-19175" fmla="*/ 6043429 w 12641071"/>
              <a:gd name="connsiteY15-19176" fmla="*/ 367901 h 5795240"/>
              <a:gd name="connsiteX16-19177" fmla="*/ 6079014 w 12641071"/>
              <a:gd name="connsiteY16-19178" fmla="*/ 407056 h 5795240"/>
              <a:gd name="connsiteX17-19179" fmla="*/ 6105193 w 12641071"/>
              <a:gd name="connsiteY17-19180" fmla="*/ 442067 h 5795240"/>
              <a:gd name="connsiteX18-19181" fmla="*/ 6105193 w 12641071"/>
              <a:gd name="connsiteY18-19182" fmla="*/ 442069 h 5795240"/>
              <a:gd name="connsiteX19-19183" fmla="*/ 6143408 w 12641071"/>
              <a:gd name="connsiteY19-19184" fmla="*/ 493169 h 5795240"/>
              <a:gd name="connsiteX20-19185" fmla="*/ 6143427 w 12641071"/>
              <a:gd name="connsiteY20-19186" fmla="*/ 493200 h 5795240"/>
              <a:gd name="connsiteX21-19187" fmla="*/ 6143427 w 12641071"/>
              <a:gd name="connsiteY21-19188" fmla="*/ 493200 h 5795240"/>
              <a:gd name="connsiteX22-19189" fmla="*/ 6143408 w 12641071"/>
              <a:gd name="connsiteY22-19190" fmla="*/ 493167 h 5795240"/>
              <a:gd name="connsiteX23-19191" fmla="*/ 6105193 w 12641071"/>
              <a:gd name="connsiteY23-19192" fmla="*/ 442067 h 5795240"/>
              <a:gd name="connsiteX24-19193" fmla="*/ 6141460 w 12641071"/>
              <a:gd name="connsiteY24-19194" fmla="*/ 475027 h 5795240"/>
              <a:gd name="connsiteX25-19195" fmla="*/ 6788665 w 12641071"/>
              <a:gd name="connsiteY25-19196" fmla="*/ 707369 h 5795240"/>
              <a:gd name="connsiteX26-19197" fmla="*/ 7184710 w 12641071"/>
              <a:gd name="connsiteY26-19198" fmla="*/ 627411 h 5795240"/>
              <a:gd name="connsiteX27-19199" fmla="*/ 7264545 w 12641071"/>
              <a:gd name="connsiteY27-19200" fmla="*/ 588952 h 5795240"/>
              <a:gd name="connsiteX28-19201" fmla="*/ 7213686 w 12641071"/>
              <a:gd name="connsiteY28-19202" fmla="*/ 626983 h 5795240"/>
              <a:gd name="connsiteX29-19203" fmla="*/ 7128319 w 12641071"/>
              <a:gd name="connsiteY29-19204" fmla="*/ 705504 h 5795240"/>
              <a:gd name="connsiteX30-19205" fmla="*/ 7083110 w 12641071"/>
              <a:gd name="connsiteY30-19206" fmla="*/ 757072 h 5795240"/>
              <a:gd name="connsiteX31-19207" fmla="*/ 7083111 w 12641071"/>
              <a:gd name="connsiteY31-19208" fmla="*/ 757072 h 5795240"/>
              <a:gd name="connsiteX32-19209" fmla="*/ 7128319 w 12641071"/>
              <a:gd name="connsiteY32-19210" fmla="*/ 705506 h 5795240"/>
              <a:gd name="connsiteX33-19211" fmla="*/ 7213686 w 12641071"/>
              <a:gd name="connsiteY33-19212" fmla="*/ 626984 h 5795240"/>
              <a:gd name="connsiteX34-19213" fmla="*/ 7264545 w 12641071"/>
              <a:gd name="connsiteY34-19214" fmla="*/ 588953 h 5795240"/>
              <a:gd name="connsiteX35-19215" fmla="*/ 7273651 w 12641071"/>
              <a:gd name="connsiteY35-19216" fmla="*/ 584566 h 5795240"/>
              <a:gd name="connsiteX36-19217" fmla="*/ 7314851 w 12641071"/>
              <a:gd name="connsiteY36-19218" fmla="*/ 559537 h 5795240"/>
              <a:gd name="connsiteX37-19219" fmla="*/ 7354131 w 12641071"/>
              <a:gd name="connsiteY37-19220" fmla="*/ 565467 h 5795240"/>
              <a:gd name="connsiteX38-19221" fmla="*/ 7429608 w 12641071"/>
              <a:gd name="connsiteY38-19222" fmla="*/ 586051 h 5795240"/>
              <a:gd name="connsiteX39-19223" fmla="*/ 7429611 w 12641071"/>
              <a:gd name="connsiteY39-19224" fmla="*/ 586050 h 5795240"/>
              <a:gd name="connsiteX40-19225" fmla="*/ 7354132 w 12641071"/>
              <a:gd name="connsiteY40-19226" fmla="*/ 565465 h 5795240"/>
              <a:gd name="connsiteX41-19227" fmla="*/ 7314853 w 12641071"/>
              <a:gd name="connsiteY41-19228" fmla="*/ 559536 h 5795240"/>
              <a:gd name="connsiteX42-19229" fmla="*/ 7314851 w 12641071"/>
              <a:gd name="connsiteY42-19230" fmla="*/ 559537 h 5795240"/>
              <a:gd name="connsiteX43-19231" fmla="*/ 7314849 w 12641071"/>
              <a:gd name="connsiteY43-19232" fmla="*/ 559537 h 5795240"/>
              <a:gd name="connsiteX44-19233" fmla="*/ 7273651 w 12641071"/>
              <a:gd name="connsiteY44-19234" fmla="*/ 584565 h 5795240"/>
              <a:gd name="connsiteX45-19235" fmla="*/ 7264545 w 12641071"/>
              <a:gd name="connsiteY45-19236" fmla="*/ 588952 h 5795240"/>
              <a:gd name="connsiteX46-19237" fmla="*/ 7296407 w 12641071"/>
              <a:gd name="connsiteY46-19238" fmla="*/ 565126 h 5795240"/>
              <a:gd name="connsiteX47-19239" fmla="*/ 7307447 w 12641071"/>
              <a:gd name="connsiteY47-19240" fmla="*/ 558419 h 5795240"/>
              <a:gd name="connsiteX48-19241" fmla="*/ 7307450 w 12641071"/>
              <a:gd name="connsiteY48-19242" fmla="*/ 558419 h 5795240"/>
              <a:gd name="connsiteX49-19243" fmla="*/ 7385004 w 12641071"/>
              <a:gd name="connsiteY49-19244" fmla="*/ 511303 h 5795240"/>
              <a:gd name="connsiteX50-19245" fmla="*/ 7391626 w 12641071"/>
              <a:gd name="connsiteY50-19246" fmla="*/ 508114 h 5795240"/>
              <a:gd name="connsiteX51-19247" fmla="*/ 7391631 w 12641071"/>
              <a:gd name="connsiteY51-19248" fmla="*/ 508110 h 5795240"/>
              <a:gd name="connsiteX52-19249" fmla="*/ 7478934 w 12641071"/>
              <a:gd name="connsiteY52-19250" fmla="*/ 466053 h 5795240"/>
              <a:gd name="connsiteX53-19251" fmla="*/ 7897193 w 12641071"/>
              <a:gd name="connsiteY53-19252" fmla="*/ 381611 h 5795240"/>
              <a:gd name="connsiteX54-19253" fmla="*/ 8788216 w 12641071"/>
              <a:gd name="connsiteY54-19254" fmla="*/ 855364 h 5795240"/>
              <a:gd name="connsiteX55-19255" fmla="*/ 8832362 w 12641071"/>
              <a:gd name="connsiteY55-19256" fmla="*/ 928030 h 5795240"/>
              <a:gd name="connsiteX56-19257" fmla="*/ 8832362 w 12641071"/>
              <a:gd name="connsiteY56-19258" fmla="*/ 928033 h 5795240"/>
              <a:gd name="connsiteX57-19259" fmla="*/ 8842040 w 12641071"/>
              <a:gd name="connsiteY57-19260" fmla="*/ 943961 h 5795240"/>
              <a:gd name="connsiteX58-19261" fmla="*/ 8856144 w 12641071"/>
              <a:gd name="connsiteY58-19262" fmla="*/ 973241 h 5795240"/>
              <a:gd name="connsiteX59-19263" fmla="*/ 8856145 w 12641071"/>
              <a:gd name="connsiteY59-19264" fmla="*/ 973241 h 5795240"/>
              <a:gd name="connsiteX60-19265" fmla="*/ 8878117 w 12641071"/>
              <a:gd name="connsiteY60-19266" fmla="*/ 1018851 h 5795240"/>
              <a:gd name="connsiteX61-19267" fmla="*/ 8877719 w 12641071"/>
              <a:gd name="connsiteY61-19268" fmla="*/ 1018369 h 5795240"/>
              <a:gd name="connsiteX62-19269" fmla="*/ 8853250 w 12641071"/>
              <a:gd name="connsiteY62-19270" fmla="*/ 973288 h 5795240"/>
              <a:gd name="connsiteX63-19271" fmla="*/ 8853249 w 12641071"/>
              <a:gd name="connsiteY63-19272" fmla="*/ 973288 h 5795240"/>
              <a:gd name="connsiteX64-19273" fmla="*/ 8853248 w 12641071"/>
              <a:gd name="connsiteY64-19274" fmla="*/ 973287 h 5795240"/>
              <a:gd name="connsiteX65-19275" fmla="*/ 8849677 w 12641071"/>
              <a:gd name="connsiteY65-19276" fmla="*/ 973341 h 5795240"/>
              <a:gd name="connsiteX66-19277" fmla="*/ 8641543 w 12641071"/>
              <a:gd name="connsiteY66-19278" fmla="*/ 916577 h 5795240"/>
              <a:gd name="connsiteX67-19279" fmla="*/ 8641545 w 12641071"/>
              <a:gd name="connsiteY67-19280" fmla="*/ 916580 h 5795240"/>
              <a:gd name="connsiteX68-19281" fmla="*/ 8849676 w 12641071"/>
              <a:gd name="connsiteY68-19282" fmla="*/ 973343 h 5795240"/>
              <a:gd name="connsiteX69-19283" fmla="*/ 8853248 w 12641071"/>
              <a:gd name="connsiteY69-19284" fmla="*/ 973288 h 5795240"/>
              <a:gd name="connsiteX70-19285" fmla="*/ 8877719 w 12641071"/>
              <a:gd name="connsiteY70-19286" fmla="*/ 1018371 h 5795240"/>
              <a:gd name="connsiteX71-19287" fmla="*/ 8878116 w 12641071"/>
              <a:gd name="connsiteY71-19288" fmla="*/ 1018851 h 5795240"/>
              <a:gd name="connsiteX72-19289" fmla="*/ 8887288 w 12641071"/>
              <a:gd name="connsiteY72-19290" fmla="*/ 1037892 h 5795240"/>
              <a:gd name="connsiteX73-19291" fmla="*/ 8949899 w 12641071"/>
              <a:gd name="connsiteY73-19292" fmla="*/ 1239592 h 5795240"/>
              <a:gd name="connsiteX74-19293" fmla="*/ 8968437 w 12641071"/>
              <a:gd name="connsiteY74-19294" fmla="*/ 1423482 h 5795240"/>
              <a:gd name="connsiteX75-19295" fmla="*/ 8949899 w 12641071"/>
              <a:gd name="connsiteY75-19296" fmla="*/ 1239591 h 5795240"/>
              <a:gd name="connsiteX76-19297" fmla="*/ 8887288 w 12641071"/>
              <a:gd name="connsiteY76-19298" fmla="*/ 1037890 h 5795240"/>
              <a:gd name="connsiteX77-19299" fmla="*/ 8878116 w 12641071"/>
              <a:gd name="connsiteY77-19300" fmla="*/ 1018851 h 5795240"/>
              <a:gd name="connsiteX78-19301" fmla="*/ 8931285 w 12641071"/>
              <a:gd name="connsiteY78-19302" fmla="*/ 1083292 h 5795240"/>
              <a:gd name="connsiteX79-19303" fmla="*/ 9241478 w 12641071"/>
              <a:gd name="connsiteY79-19304" fmla="*/ 1211778 h 5795240"/>
              <a:gd name="connsiteX80-19305" fmla="*/ 9605238 w 12641071"/>
              <a:gd name="connsiteY80-19306" fmla="*/ 1018369 h 5795240"/>
              <a:gd name="connsiteX81-19307" fmla="*/ 9636247 w 12641071"/>
              <a:gd name="connsiteY81-19308" fmla="*/ 961241 h 5795240"/>
              <a:gd name="connsiteX82-19309" fmla="*/ 9641995 w 12641071"/>
              <a:gd name="connsiteY82-19310" fmla="*/ 961152 h 5795240"/>
              <a:gd name="connsiteX83-19311" fmla="*/ 9584939 w 12641071"/>
              <a:gd name="connsiteY83-19312" fmla="*/ 1079594 h 5795240"/>
              <a:gd name="connsiteX84-19313" fmla="*/ 9546257 w 12641071"/>
              <a:gd name="connsiteY84-19314" fmla="*/ 1204206 h 5795240"/>
              <a:gd name="connsiteX85-19315" fmla="*/ 9584939 w 12641071"/>
              <a:gd name="connsiteY85-19316" fmla="*/ 1079596 h 5795240"/>
              <a:gd name="connsiteX86-19317" fmla="*/ 9641995 w 12641071"/>
              <a:gd name="connsiteY86-19318" fmla="*/ 961153 h 5795240"/>
              <a:gd name="connsiteX87-19319" fmla="*/ 9653069 w 12641071"/>
              <a:gd name="connsiteY87-19320" fmla="*/ 960983 h 5795240"/>
              <a:gd name="connsiteX88-19321" fmla="*/ 9801564 w 12641071"/>
              <a:gd name="connsiteY88-19322" fmla="*/ 1196828 h 5795240"/>
              <a:gd name="connsiteX89-19323" fmla="*/ 9801566 w 12641071"/>
              <a:gd name="connsiteY89-19324" fmla="*/ 1196828 h 5795240"/>
              <a:gd name="connsiteX90-19325" fmla="*/ 9653070 w 12641071"/>
              <a:gd name="connsiteY90-19326" fmla="*/ 960982 h 5795240"/>
              <a:gd name="connsiteX91-19327" fmla="*/ 9641996 w 12641071"/>
              <a:gd name="connsiteY91-19328" fmla="*/ 961152 h 5795240"/>
              <a:gd name="connsiteX92-19329" fmla="*/ 9651917 w 12641071"/>
              <a:gd name="connsiteY92-19330" fmla="*/ 940556 h 5795240"/>
              <a:gd name="connsiteX93-19331" fmla="*/ 11050508 w 12641071"/>
              <a:gd name="connsiteY93-19332" fmla="*/ 108150 h 5795240"/>
              <a:gd name="connsiteX94-19333" fmla="*/ 12641071 w 12641071"/>
              <a:gd name="connsiteY94-19334" fmla="*/ 1698711 h 5795240"/>
              <a:gd name="connsiteX95-19335" fmla="*/ 11371062 w 12641071"/>
              <a:gd name="connsiteY95-19336" fmla="*/ 3256960 h 5795240"/>
              <a:gd name="connsiteX96-19337" fmla="*/ 11215953 w 12641071"/>
              <a:gd name="connsiteY96-19338" fmla="*/ 3280632 h 5795240"/>
              <a:gd name="connsiteX97-19339" fmla="*/ 11142318 w 12641071"/>
              <a:gd name="connsiteY97-19340" fmla="*/ 3276914 h 5795240"/>
              <a:gd name="connsiteX98-19341" fmla="*/ 11215952 w 12641071"/>
              <a:gd name="connsiteY98-19342" fmla="*/ 3280632 h 5795240"/>
              <a:gd name="connsiteX99-19343" fmla="*/ 11213133 w 12641071"/>
              <a:gd name="connsiteY99-19344" fmla="*/ 3281062 h 5795240"/>
              <a:gd name="connsiteX100-19345" fmla="*/ 11116921 w 12641071"/>
              <a:gd name="connsiteY100-19346" fmla="*/ 3285921 h 5795240"/>
              <a:gd name="connsiteX101-19347" fmla="*/ 11050507 w 12641071"/>
              <a:gd name="connsiteY101-19348" fmla="*/ 3289274 h 5795240"/>
              <a:gd name="connsiteX102-19349" fmla="*/ 11006292 w 12641071"/>
              <a:gd name="connsiteY102-19350" fmla="*/ 3287041 h 5795240"/>
              <a:gd name="connsiteX103-19351" fmla="*/ 10937101 w 12641071"/>
              <a:gd name="connsiteY103-19352" fmla="*/ 3297601 h 5795240"/>
              <a:gd name="connsiteX104-19353" fmla="*/ 10144740 w 12641071"/>
              <a:gd name="connsiteY104-19354" fmla="*/ 4089962 h 5795240"/>
              <a:gd name="connsiteX105-19355" fmla="*/ 10130374 w 12641071"/>
              <a:gd name="connsiteY105-19356" fmla="*/ 4184101 h 5795240"/>
              <a:gd name="connsiteX106-19357" fmla="*/ 10130375 w 12641071"/>
              <a:gd name="connsiteY106-19358" fmla="*/ 4184103 h 5795240"/>
              <a:gd name="connsiteX107-19359" fmla="*/ 10130656 w 12641071"/>
              <a:gd name="connsiteY107-19360" fmla="*/ 4185950 h 5795240"/>
              <a:gd name="connsiteX108-19361" fmla="*/ 10138194 w 12641071"/>
              <a:gd name="connsiteY108-19362" fmla="*/ 4335228 h 5795240"/>
              <a:gd name="connsiteX109-19363" fmla="*/ 10137710 w 12641071"/>
              <a:gd name="connsiteY109-19364" fmla="*/ 4344822 h 5795240"/>
              <a:gd name="connsiteX110-19365" fmla="*/ 10133555 w 12641071"/>
              <a:gd name="connsiteY110-19366" fmla="*/ 4427096 h 5795240"/>
              <a:gd name="connsiteX111-19367" fmla="*/ 10129312 w 12641071"/>
              <a:gd name="connsiteY111-19368" fmla="*/ 4399289 h 5795240"/>
              <a:gd name="connsiteX112-19369" fmla="*/ 10126797 w 12641071"/>
              <a:gd name="connsiteY112-19370" fmla="*/ 4349498 h 5795240"/>
              <a:gd name="connsiteX113-19371" fmla="*/ 10126796 w 12641071"/>
              <a:gd name="connsiteY113-19372" fmla="*/ 4349498 h 5795240"/>
              <a:gd name="connsiteX114-19373" fmla="*/ 10129311 w 12641071"/>
              <a:gd name="connsiteY114-19374" fmla="*/ 4399289 h 5795240"/>
              <a:gd name="connsiteX115-19375" fmla="*/ 10133554 w 12641071"/>
              <a:gd name="connsiteY115-19376" fmla="*/ 4427096 h 5795240"/>
              <a:gd name="connsiteX116-19377" fmla="*/ 10130656 w 12641071"/>
              <a:gd name="connsiteY116-19378" fmla="*/ 4484506 h 5795240"/>
              <a:gd name="connsiteX117-19379" fmla="*/ 8678182 w 12641071"/>
              <a:gd name="connsiteY117-19380" fmla="*/ 5795240 h 5795240"/>
              <a:gd name="connsiteX118-19381" fmla="*/ 7467518 w 12641071"/>
              <a:gd name="connsiteY118-19382" fmla="*/ 5151535 h 5795240"/>
              <a:gd name="connsiteX119-19383" fmla="*/ 7419945 w 12641071"/>
              <a:gd name="connsiteY119-19384" fmla="*/ 5073228 h 5795240"/>
              <a:gd name="connsiteX120-19385" fmla="*/ 7394386 w 12641071"/>
              <a:gd name="connsiteY120-19386" fmla="*/ 5031156 h 5795240"/>
              <a:gd name="connsiteX121-19387" fmla="*/ 7367299 w 12641071"/>
              <a:gd name="connsiteY121-19388" fmla="*/ 4974928 h 5795240"/>
              <a:gd name="connsiteX122-19389" fmla="*/ 7332905 w 12641071"/>
              <a:gd name="connsiteY122-19390" fmla="*/ 4903531 h 5795240"/>
              <a:gd name="connsiteX123-19391" fmla="*/ 7320958 w 12641071"/>
              <a:gd name="connsiteY123-19392" fmla="*/ 4870887 h 5795240"/>
              <a:gd name="connsiteX124-19393" fmla="*/ 7322174 w 12641071"/>
              <a:gd name="connsiteY124-19394" fmla="*/ 4872361 h 5795240"/>
              <a:gd name="connsiteX125-19395" fmla="*/ 7362630 w 12641071"/>
              <a:gd name="connsiteY125-19396" fmla="*/ 4938954 h 5795240"/>
              <a:gd name="connsiteX126-19397" fmla="*/ 7380779 w 12641071"/>
              <a:gd name="connsiteY126-19398" fmla="*/ 4976628 h 5795240"/>
              <a:gd name="connsiteX127-19399" fmla="*/ 7391210 w 12641071"/>
              <a:gd name="connsiteY127-19400" fmla="*/ 4977944 h 5795240"/>
              <a:gd name="connsiteX128-19401" fmla="*/ 7380780 w 12641071"/>
              <a:gd name="connsiteY128-19402" fmla="*/ 4976628 h 5795240"/>
              <a:gd name="connsiteX129-19403" fmla="*/ 7362631 w 12641071"/>
              <a:gd name="connsiteY129-19404" fmla="*/ 4938954 h 5795240"/>
              <a:gd name="connsiteX130-19405" fmla="*/ 7322175 w 12641071"/>
              <a:gd name="connsiteY130-19406" fmla="*/ 4872361 h 5795240"/>
              <a:gd name="connsiteX131-19407" fmla="*/ 7320959 w 12641071"/>
              <a:gd name="connsiteY131-19408" fmla="*/ 4870887 h 5795240"/>
              <a:gd name="connsiteX132-19409" fmla="*/ 7283811 w 12641071"/>
              <a:gd name="connsiteY132-19410" fmla="*/ 4769391 h 5795240"/>
              <a:gd name="connsiteX133-19411" fmla="*/ 7272112 w 12641071"/>
              <a:gd name="connsiteY133-19412" fmla="*/ 4718630 h 5795240"/>
              <a:gd name="connsiteX134-19413" fmla="*/ 7272111 w 12641071"/>
              <a:gd name="connsiteY134-19414" fmla="*/ 4718630 h 5795240"/>
              <a:gd name="connsiteX135-19415" fmla="*/ 7283810 w 12641071"/>
              <a:gd name="connsiteY135-19416" fmla="*/ 4769391 h 5795240"/>
              <a:gd name="connsiteX136-19417" fmla="*/ 7320958 w 12641071"/>
              <a:gd name="connsiteY136-19418" fmla="*/ 4870887 h 5795240"/>
              <a:gd name="connsiteX137-19419" fmla="*/ 7223551 w 12641071"/>
              <a:gd name="connsiteY137-19420" fmla="*/ 4752829 h 5795240"/>
              <a:gd name="connsiteX138-19421" fmla="*/ 6652445 w 12641071"/>
              <a:gd name="connsiteY138-19422" fmla="*/ 4516269 h 5795240"/>
              <a:gd name="connsiteX139-19423" fmla="*/ 6200873 w 12641071"/>
              <a:gd name="connsiteY139-19424" fmla="*/ 4654206 h 5795240"/>
              <a:gd name="connsiteX140-19425" fmla="*/ 6088813 w 12641071"/>
              <a:gd name="connsiteY140-19426" fmla="*/ 4746663 h 5795240"/>
              <a:gd name="connsiteX141-19427" fmla="*/ 6043019 w 12641071"/>
              <a:gd name="connsiteY141-19428" fmla="*/ 4807902 h 5795240"/>
              <a:gd name="connsiteX142-19429" fmla="*/ 6043021 w 12641071"/>
              <a:gd name="connsiteY142-19430" fmla="*/ 4807902 h 5795240"/>
              <a:gd name="connsiteX143-19431" fmla="*/ 6023271 w 12641071"/>
              <a:gd name="connsiteY143-19432" fmla="*/ 4834312 h 5795240"/>
              <a:gd name="connsiteX144-19433" fmla="*/ 5970678 w 12641071"/>
              <a:gd name="connsiteY144-19434" fmla="*/ 4892181 h 5795240"/>
              <a:gd name="connsiteX145-19435" fmla="*/ 5982717 w 12641071"/>
              <a:gd name="connsiteY145-19436" fmla="*/ 4872361 h 5795240"/>
              <a:gd name="connsiteX146-19437" fmla="*/ 5970675 w 12641071"/>
              <a:gd name="connsiteY146-19438" fmla="*/ 4892181 h 5795240"/>
              <a:gd name="connsiteX147-19439" fmla="*/ 5935320 w 12641071"/>
              <a:gd name="connsiteY147-19440" fmla="*/ 4931081 h 5795240"/>
              <a:gd name="connsiteX148-19441" fmla="*/ 4971763 w 12641071"/>
              <a:gd name="connsiteY148-19442" fmla="*/ 5330200 h 5795240"/>
              <a:gd name="connsiteX149-19443" fmla="*/ 3716172 w 12641071"/>
              <a:gd name="connsiteY149-19444" fmla="*/ 4497938 h 5795240"/>
              <a:gd name="connsiteX150-19445" fmla="*/ 3710773 w 12641071"/>
              <a:gd name="connsiteY150-19446" fmla="*/ 4483182 h 5795240"/>
              <a:gd name="connsiteX151-19447" fmla="*/ 3710773 w 12641071"/>
              <a:gd name="connsiteY151-19448" fmla="*/ 4483181 h 5795240"/>
              <a:gd name="connsiteX152-19449" fmla="*/ 3674984 w 12641071"/>
              <a:gd name="connsiteY152-19450" fmla="*/ 4385402 h 5795240"/>
              <a:gd name="connsiteX153-19451" fmla="*/ 3670349 w 12641071"/>
              <a:gd name="connsiteY153-19452" fmla="*/ 4372742 h 5795240"/>
              <a:gd name="connsiteX154-19453" fmla="*/ 3659438 w 12641071"/>
              <a:gd name="connsiteY154-19454" fmla="*/ 4330309 h 5795240"/>
              <a:gd name="connsiteX155-19455" fmla="*/ 3672084 w 12641071"/>
              <a:gd name="connsiteY155-19456" fmla="*/ 4353606 h 5795240"/>
              <a:gd name="connsiteX156-19457" fmla="*/ 3659440 w 12641071"/>
              <a:gd name="connsiteY156-19458" fmla="*/ 4330309 h 5795240"/>
              <a:gd name="connsiteX157-19459" fmla="*/ 3613217 w 12641071"/>
              <a:gd name="connsiteY157-19460" fmla="*/ 4245153 h 5795240"/>
              <a:gd name="connsiteX158-19461" fmla="*/ 3083792 w 12641071"/>
              <a:gd name="connsiteY158-19462" fmla="*/ 3963660 h 5795240"/>
              <a:gd name="connsiteX159-19463" fmla="*/ 2835272 w 12641071"/>
              <a:gd name="connsiteY159-19464" fmla="*/ 4013833 h 5795240"/>
              <a:gd name="connsiteX160-19465" fmla="*/ 2820214 w 12641071"/>
              <a:gd name="connsiteY160-19466" fmla="*/ 4022007 h 5795240"/>
              <a:gd name="connsiteX161-19467" fmla="*/ 2820212 w 12641071"/>
              <a:gd name="connsiteY161-19468" fmla="*/ 4022008 h 5795240"/>
              <a:gd name="connsiteX162-19469" fmla="*/ 2820206 w 12641071"/>
              <a:gd name="connsiteY162-19470" fmla="*/ 4022011 h 5795240"/>
              <a:gd name="connsiteX163-19471" fmla="*/ 2813481 w 12641071"/>
              <a:gd name="connsiteY163-19472" fmla="*/ 4027041 h 5795240"/>
              <a:gd name="connsiteX164-19473" fmla="*/ 2762875 w 12641071"/>
              <a:gd name="connsiteY164-19474" fmla="*/ 4057784 h 5795240"/>
              <a:gd name="connsiteX165-19475" fmla="*/ 2762878 w 12641071"/>
              <a:gd name="connsiteY165-19476" fmla="*/ 4057784 h 5795240"/>
              <a:gd name="connsiteX166-19477" fmla="*/ 2694694 w 12641071"/>
              <a:gd name="connsiteY166-19478" fmla="*/ 4099208 h 5795240"/>
              <a:gd name="connsiteX167-19479" fmla="*/ 2726822 w 12641071"/>
              <a:gd name="connsiteY167-19480" fmla="*/ 4072700 h 5795240"/>
              <a:gd name="connsiteX168-19481" fmla="*/ 2757719 w 12641071"/>
              <a:gd name="connsiteY168-19482" fmla="*/ 4055929 h 5795240"/>
              <a:gd name="connsiteX169-19483" fmla="*/ 2757718 w 12641071"/>
              <a:gd name="connsiteY169-19484" fmla="*/ 4055928 h 5795240"/>
              <a:gd name="connsiteX170-19485" fmla="*/ 2726820 w 12641071"/>
              <a:gd name="connsiteY170-19486" fmla="*/ 4072700 h 5795240"/>
              <a:gd name="connsiteX171-19487" fmla="*/ 2694692 w 12641071"/>
              <a:gd name="connsiteY171-19488" fmla="*/ 4099208 h 5795240"/>
              <a:gd name="connsiteX172-19489" fmla="*/ 2664698 w 12641071"/>
              <a:gd name="connsiteY172-19490" fmla="*/ 4117431 h 5795240"/>
              <a:gd name="connsiteX173-19491" fmla="*/ 1804544 w 12641071"/>
              <a:gd name="connsiteY173-19492" fmla="*/ 4335229 h 5795240"/>
              <a:gd name="connsiteX174-19493" fmla="*/ 0 w 12641071"/>
              <a:gd name="connsiteY174-19494" fmla="*/ 2530685 h 5795240"/>
              <a:gd name="connsiteX175-19495" fmla="*/ 1804544 w 12641071"/>
              <a:gd name="connsiteY175-19496" fmla="*/ 726143 h 5795240"/>
              <a:gd name="connsiteX176-19497" fmla="*/ 3080549 w 12641071"/>
              <a:gd name="connsiteY176-19498" fmla="*/ 1254682 h 5795240"/>
              <a:gd name="connsiteX177-19499" fmla="*/ 3268676 w 12641071"/>
              <a:gd name="connsiteY177-19500" fmla="*/ 1461167 h 5795240"/>
              <a:gd name="connsiteX178-19501" fmla="*/ 3565826 w 12641071"/>
              <a:gd name="connsiteY178-19502" fmla="*/ 1551935 h 5795240"/>
              <a:gd name="connsiteX179-19503" fmla="*/ 4086504 w 12641071"/>
              <a:gd name="connsiteY179-19504" fmla="*/ 1127574 h 5795240"/>
              <a:gd name="connsiteX180-19505" fmla="*/ 4103078 w 12641071"/>
              <a:gd name="connsiteY180-19506" fmla="*/ 1004204 h 5795240"/>
              <a:gd name="connsiteX181-19507" fmla="*/ 5215874 w 12641071"/>
              <a:gd name="connsiteY181-19508" fmla="*/ 0 h 5795240"/>
              <a:gd name="connsiteX0-19509" fmla="*/ 5964869 w 12641071"/>
              <a:gd name="connsiteY0-19510" fmla="*/ 4795171 h 5795240"/>
              <a:gd name="connsiteX1-19511" fmla="*/ 6019264 w 12641071"/>
              <a:gd name="connsiteY1-19512" fmla="*/ 4804905 h 5795240"/>
              <a:gd name="connsiteX2-19513" fmla="*/ 6036570 w 12641071"/>
              <a:gd name="connsiteY2-19514" fmla="*/ 4807089 h 5795240"/>
              <a:gd name="connsiteX3-19515" fmla="*/ 6019265 w 12641071"/>
              <a:gd name="connsiteY3-19516" fmla="*/ 4804905 h 5795240"/>
              <a:gd name="connsiteX4-19517" fmla="*/ 5964869 w 12641071"/>
              <a:gd name="connsiteY4-19518" fmla="*/ 4795171 h 5795240"/>
              <a:gd name="connsiteX5-19519" fmla="*/ 3682364 w 12641071"/>
              <a:gd name="connsiteY5-19520" fmla="*/ 4386723 h 5795240"/>
              <a:gd name="connsiteX6-19521" fmla="*/ 3772428 w 12641071"/>
              <a:gd name="connsiteY6-19522" fmla="*/ 4402840 h 5795240"/>
              <a:gd name="connsiteX7-19523" fmla="*/ 3772428 w 12641071"/>
              <a:gd name="connsiteY7-19524" fmla="*/ 4402840 h 5795240"/>
              <a:gd name="connsiteX8-19525" fmla="*/ 3682364 w 12641071"/>
              <a:gd name="connsiteY8-19526" fmla="*/ 4386723 h 5795240"/>
              <a:gd name="connsiteX9-19527" fmla="*/ 5215874 w 12641071"/>
              <a:gd name="connsiteY9-19528" fmla="*/ 0 h 5795240"/>
              <a:gd name="connsiteX10-19529" fmla="*/ 5927386 w 12641071"/>
              <a:gd name="connsiteY10-19530" fmla="*/ 255427 h 5795240"/>
              <a:gd name="connsiteX11-19531" fmla="*/ 5974443 w 12641071"/>
              <a:gd name="connsiteY11-19532" fmla="*/ 298195 h 5795240"/>
              <a:gd name="connsiteX12-19533" fmla="*/ 5974448 w 12641071"/>
              <a:gd name="connsiteY12-19534" fmla="*/ 298200 h 5795240"/>
              <a:gd name="connsiteX13-19535" fmla="*/ 6006819 w 12641071"/>
              <a:gd name="connsiteY13-19536" fmla="*/ 327622 h 5795240"/>
              <a:gd name="connsiteX14-19537" fmla="*/ 6043427 w 12641071"/>
              <a:gd name="connsiteY14-19538" fmla="*/ 367901 h 5795240"/>
              <a:gd name="connsiteX15-19539" fmla="*/ 6043429 w 12641071"/>
              <a:gd name="connsiteY15-19540" fmla="*/ 367901 h 5795240"/>
              <a:gd name="connsiteX16-19541" fmla="*/ 6079014 w 12641071"/>
              <a:gd name="connsiteY16-19542" fmla="*/ 407056 h 5795240"/>
              <a:gd name="connsiteX17-19543" fmla="*/ 6105193 w 12641071"/>
              <a:gd name="connsiteY17-19544" fmla="*/ 442067 h 5795240"/>
              <a:gd name="connsiteX18-19545" fmla="*/ 6105193 w 12641071"/>
              <a:gd name="connsiteY18-19546" fmla="*/ 442069 h 5795240"/>
              <a:gd name="connsiteX19-19547" fmla="*/ 6143408 w 12641071"/>
              <a:gd name="connsiteY19-19548" fmla="*/ 493169 h 5795240"/>
              <a:gd name="connsiteX20-19549" fmla="*/ 6143427 w 12641071"/>
              <a:gd name="connsiteY20-19550" fmla="*/ 493200 h 5795240"/>
              <a:gd name="connsiteX21-19551" fmla="*/ 6143427 w 12641071"/>
              <a:gd name="connsiteY21-19552" fmla="*/ 493200 h 5795240"/>
              <a:gd name="connsiteX22-19553" fmla="*/ 6143408 w 12641071"/>
              <a:gd name="connsiteY22-19554" fmla="*/ 493167 h 5795240"/>
              <a:gd name="connsiteX23-19555" fmla="*/ 6141460 w 12641071"/>
              <a:gd name="connsiteY23-19556" fmla="*/ 475027 h 5795240"/>
              <a:gd name="connsiteX24-19557" fmla="*/ 6788665 w 12641071"/>
              <a:gd name="connsiteY24-19558" fmla="*/ 707369 h 5795240"/>
              <a:gd name="connsiteX25-19559" fmla="*/ 7184710 w 12641071"/>
              <a:gd name="connsiteY25-19560" fmla="*/ 627411 h 5795240"/>
              <a:gd name="connsiteX26-19561" fmla="*/ 7264545 w 12641071"/>
              <a:gd name="connsiteY26-19562" fmla="*/ 588952 h 5795240"/>
              <a:gd name="connsiteX27-19563" fmla="*/ 7213686 w 12641071"/>
              <a:gd name="connsiteY27-19564" fmla="*/ 626983 h 5795240"/>
              <a:gd name="connsiteX28-19565" fmla="*/ 7128319 w 12641071"/>
              <a:gd name="connsiteY28-19566" fmla="*/ 705504 h 5795240"/>
              <a:gd name="connsiteX29-19567" fmla="*/ 7083110 w 12641071"/>
              <a:gd name="connsiteY29-19568" fmla="*/ 757072 h 5795240"/>
              <a:gd name="connsiteX30-19569" fmla="*/ 7083111 w 12641071"/>
              <a:gd name="connsiteY30-19570" fmla="*/ 757072 h 5795240"/>
              <a:gd name="connsiteX31-19571" fmla="*/ 7128319 w 12641071"/>
              <a:gd name="connsiteY31-19572" fmla="*/ 705506 h 5795240"/>
              <a:gd name="connsiteX32-19573" fmla="*/ 7213686 w 12641071"/>
              <a:gd name="connsiteY32-19574" fmla="*/ 626984 h 5795240"/>
              <a:gd name="connsiteX33-19575" fmla="*/ 7264545 w 12641071"/>
              <a:gd name="connsiteY33-19576" fmla="*/ 588953 h 5795240"/>
              <a:gd name="connsiteX34-19577" fmla="*/ 7273651 w 12641071"/>
              <a:gd name="connsiteY34-19578" fmla="*/ 584566 h 5795240"/>
              <a:gd name="connsiteX35-19579" fmla="*/ 7314851 w 12641071"/>
              <a:gd name="connsiteY35-19580" fmla="*/ 559537 h 5795240"/>
              <a:gd name="connsiteX36-19581" fmla="*/ 7354131 w 12641071"/>
              <a:gd name="connsiteY36-19582" fmla="*/ 565467 h 5795240"/>
              <a:gd name="connsiteX37-19583" fmla="*/ 7429608 w 12641071"/>
              <a:gd name="connsiteY37-19584" fmla="*/ 586051 h 5795240"/>
              <a:gd name="connsiteX38-19585" fmla="*/ 7429611 w 12641071"/>
              <a:gd name="connsiteY38-19586" fmla="*/ 586050 h 5795240"/>
              <a:gd name="connsiteX39-19587" fmla="*/ 7354132 w 12641071"/>
              <a:gd name="connsiteY39-19588" fmla="*/ 565465 h 5795240"/>
              <a:gd name="connsiteX40-19589" fmla="*/ 7314853 w 12641071"/>
              <a:gd name="connsiteY40-19590" fmla="*/ 559536 h 5795240"/>
              <a:gd name="connsiteX41-19591" fmla="*/ 7314851 w 12641071"/>
              <a:gd name="connsiteY41-19592" fmla="*/ 559537 h 5795240"/>
              <a:gd name="connsiteX42-19593" fmla="*/ 7314849 w 12641071"/>
              <a:gd name="connsiteY42-19594" fmla="*/ 559537 h 5795240"/>
              <a:gd name="connsiteX43-19595" fmla="*/ 7273651 w 12641071"/>
              <a:gd name="connsiteY43-19596" fmla="*/ 584565 h 5795240"/>
              <a:gd name="connsiteX44-19597" fmla="*/ 7264545 w 12641071"/>
              <a:gd name="connsiteY44-19598" fmla="*/ 588952 h 5795240"/>
              <a:gd name="connsiteX45-19599" fmla="*/ 7296407 w 12641071"/>
              <a:gd name="connsiteY45-19600" fmla="*/ 565126 h 5795240"/>
              <a:gd name="connsiteX46-19601" fmla="*/ 7307447 w 12641071"/>
              <a:gd name="connsiteY46-19602" fmla="*/ 558419 h 5795240"/>
              <a:gd name="connsiteX47-19603" fmla="*/ 7307450 w 12641071"/>
              <a:gd name="connsiteY47-19604" fmla="*/ 558419 h 5795240"/>
              <a:gd name="connsiteX48-19605" fmla="*/ 7385004 w 12641071"/>
              <a:gd name="connsiteY48-19606" fmla="*/ 511303 h 5795240"/>
              <a:gd name="connsiteX49-19607" fmla="*/ 7391626 w 12641071"/>
              <a:gd name="connsiteY49-19608" fmla="*/ 508114 h 5795240"/>
              <a:gd name="connsiteX50-19609" fmla="*/ 7391631 w 12641071"/>
              <a:gd name="connsiteY50-19610" fmla="*/ 508110 h 5795240"/>
              <a:gd name="connsiteX51-19611" fmla="*/ 7478934 w 12641071"/>
              <a:gd name="connsiteY51-19612" fmla="*/ 466053 h 5795240"/>
              <a:gd name="connsiteX52-19613" fmla="*/ 7897193 w 12641071"/>
              <a:gd name="connsiteY52-19614" fmla="*/ 381611 h 5795240"/>
              <a:gd name="connsiteX53-19615" fmla="*/ 8788216 w 12641071"/>
              <a:gd name="connsiteY53-19616" fmla="*/ 855364 h 5795240"/>
              <a:gd name="connsiteX54-19617" fmla="*/ 8832362 w 12641071"/>
              <a:gd name="connsiteY54-19618" fmla="*/ 928030 h 5795240"/>
              <a:gd name="connsiteX55-19619" fmla="*/ 8832362 w 12641071"/>
              <a:gd name="connsiteY55-19620" fmla="*/ 928033 h 5795240"/>
              <a:gd name="connsiteX56-19621" fmla="*/ 8842040 w 12641071"/>
              <a:gd name="connsiteY56-19622" fmla="*/ 943961 h 5795240"/>
              <a:gd name="connsiteX57-19623" fmla="*/ 8856144 w 12641071"/>
              <a:gd name="connsiteY57-19624" fmla="*/ 973241 h 5795240"/>
              <a:gd name="connsiteX58-19625" fmla="*/ 8856145 w 12641071"/>
              <a:gd name="connsiteY58-19626" fmla="*/ 973241 h 5795240"/>
              <a:gd name="connsiteX59-19627" fmla="*/ 8878117 w 12641071"/>
              <a:gd name="connsiteY59-19628" fmla="*/ 1018851 h 5795240"/>
              <a:gd name="connsiteX60-19629" fmla="*/ 8877719 w 12641071"/>
              <a:gd name="connsiteY60-19630" fmla="*/ 1018369 h 5795240"/>
              <a:gd name="connsiteX61-19631" fmla="*/ 8853250 w 12641071"/>
              <a:gd name="connsiteY61-19632" fmla="*/ 973288 h 5795240"/>
              <a:gd name="connsiteX62-19633" fmla="*/ 8853249 w 12641071"/>
              <a:gd name="connsiteY62-19634" fmla="*/ 973288 h 5795240"/>
              <a:gd name="connsiteX63-19635" fmla="*/ 8853248 w 12641071"/>
              <a:gd name="connsiteY63-19636" fmla="*/ 973287 h 5795240"/>
              <a:gd name="connsiteX64-19637" fmla="*/ 8849677 w 12641071"/>
              <a:gd name="connsiteY64-19638" fmla="*/ 973341 h 5795240"/>
              <a:gd name="connsiteX65-19639" fmla="*/ 8641543 w 12641071"/>
              <a:gd name="connsiteY65-19640" fmla="*/ 916577 h 5795240"/>
              <a:gd name="connsiteX66-19641" fmla="*/ 8641545 w 12641071"/>
              <a:gd name="connsiteY66-19642" fmla="*/ 916580 h 5795240"/>
              <a:gd name="connsiteX67-19643" fmla="*/ 8849676 w 12641071"/>
              <a:gd name="connsiteY67-19644" fmla="*/ 973343 h 5795240"/>
              <a:gd name="connsiteX68-19645" fmla="*/ 8853248 w 12641071"/>
              <a:gd name="connsiteY68-19646" fmla="*/ 973288 h 5795240"/>
              <a:gd name="connsiteX69-19647" fmla="*/ 8877719 w 12641071"/>
              <a:gd name="connsiteY69-19648" fmla="*/ 1018371 h 5795240"/>
              <a:gd name="connsiteX70-19649" fmla="*/ 8878116 w 12641071"/>
              <a:gd name="connsiteY70-19650" fmla="*/ 1018851 h 5795240"/>
              <a:gd name="connsiteX71-19651" fmla="*/ 8887288 w 12641071"/>
              <a:gd name="connsiteY71-19652" fmla="*/ 1037892 h 5795240"/>
              <a:gd name="connsiteX72-19653" fmla="*/ 8949899 w 12641071"/>
              <a:gd name="connsiteY72-19654" fmla="*/ 1239592 h 5795240"/>
              <a:gd name="connsiteX73-19655" fmla="*/ 8968437 w 12641071"/>
              <a:gd name="connsiteY73-19656" fmla="*/ 1423482 h 5795240"/>
              <a:gd name="connsiteX74-19657" fmla="*/ 8949899 w 12641071"/>
              <a:gd name="connsiteY74-19658" fmla="*/ 1239591 h 5795240"/>
              <a:gd name="connsiteX75-19659" fmla="*/ 8887288 w 12641071"/>
              <a:gd name="connsiteY75-19660" fmla="*/ 1037890 h 5795240"/>
              <a:gd name="connsiteX76-19661" fmla="*/ 8878116 w 12641071"/>
              <a:gd name="connsiteY76-19662" fmla="*/ 1018851 h 5795240"/>
              <a:gd name="connsiteX77-19663" fmla="*/ 8931285 w 12641071"/>
              <a:gd name="connsiteY77-19664" fmla="*/ 1083292 h 5795240"/>
              <a:gd name="connsiteX78-19665" fmla="*/ 9241478 w 12641071"/>
              <a:gd name="connsiteY78-19666" fmla="*/ 1211778 h 5795240"/>
              <a:gd name="connsiteX79-19667" fmla="*/ 9605238 w 12641071"/>
              <a:gd name="connsiteY79-19668" fmla="*/ 1018369 h 5795240"/>
              <a:gd name="connsiteX80-19669" fmla="*/ 9636247 w 12641071"/>
              <a:gd name="connsiteY80-19670" fmla="*/ 961241 h 5795240"/>
              <a:gd name="connsiteX81-19671" fmla="*/ 9641995 w 12641071"/>
              <a:gd name="connsiteY81-19672" fmla="*/ 961152 h 5795240"/>
              <a:gd name="connsiteX82-19673" fmla="*/ 9584939 w 12641071"/>
              <a:gd name="connsiteY82-19674" fmla="*/ 1079594 h 5795240"/>
              <a:gd name="connsiteX83-19675" fmla="*/ 9546257 w 12641071"/>
              <a:gd name="connsiteY83-19676" fmla="*/ 1204206 h 5795240"/>
              <a:gd name="connsiteX84-19677" fmla="*/ 9584939 w 12641071"/>
              <a:gd name="connsiteY84-19678" fmla="*/ 1079596 h 5795240"/>
              <a:gd name="connsiteX85-19679" fmla="*/ 9641995 w 12641071"/>
              <a:gd name="connsiteY85-19680" fmla="*/ 961153 h 5795240"/>
              <a:gd name="connsiteX86-19681" fmla="*/ 9653069 w 12641071"/>
              <a:gd name="connsiteY86-19682" fmla="*/ 960983 h 5795240"/>
              <a:gd name="connsiteX87-19683" fmla="*/ 9801564 w 12641071"/>
              <a:gd name="connsiteY87-19684" fmla="*/ 1196828 h 5795240"/>
              <a:gd name="connsiteX88-19685" fmla="*/ 9801566 w 12641071"/>
              <a:gd name="connsiteY88-19686" fmla="*/ 1196828 h 5795240"/>
              <a:gd name="connsiteX89-19687" fmla="*/ 9653070 w 12641071"/>
              <a:gd name="connsiteY89-19688" fmla="*/ 960982 h 5795240"/>
              <a:gd name="connsiteX90-19689" fmla="*/ 9641996 w 12641071"/>
              <a:gd name="connsiteY90-19690" fmla="*/ 961152 h 5795240"/>
              <a:gd name="connsiteX91-19691" fmla="*/ 9651917 w 12641071"/>
              <a:gd name="connsiteY91-19692" fmla="*/ 940556 h 5795240"/>
              <a:gd name="connsiteX92-19693" fmla="*/ 11050508 w 12641071"/>
              <a:gd name="connsiteY92-19694" fmla="*/ 108150 h 5795240"/>
              <a:gd name="connsiteX93-19695" fmla="*/ 12641071 w 12641071"/>
              <a:gd name="connsiteY93-19696" fmla="*/ 1698711 h 5795240"/>
              <a:gd name="connsiteX94-19697" fmla="*/ 11371062 w 12641071"/>
              <a:gd name="connsiteY94-19698" fmla="*/ 3256960 h 5795240"/>
              <a:gd name="connsiteX95-19699" fmla="*/ 11215953 w 12641071"/>
              <a:gd name="connsiteY95-19700" fmla="*/ 3280632 h 5795240"/>
              <a:gd name="connsiteX96-19701" fmla="*/ 11142318 w 12641071"/>
              <a:gd name="connsiteY96-19702" fmla="*/ 3276914 h 5795240"/>
              <a:gd name="connsiteX97-19703" fmla="*/ 11215952 w 12641071"/>
              <a:gd name="connsiteY97-19704" fmla="*/ 3280632 h 5795240"/>
              <a:gd name="connsiteX98-19705" fmla="*/ 11213133 w 12641071"/>
              <a:gd name="connsiteY98-19706" fmla="*/ 3281062 h 5795240"/>
              <a:gd name="connsiteX99-19707" fmla="*/ 11116921 w 12641071"/>
              <a:gd name="connsiteY99-19708" fmla="*/ 3285921 h 5795240"/>
              <a:gd name="connsiteX100-19709" fmla="*/ 11050507 w 12641071"/>
              <a:gd name="connsiteY100-19710" fmla="*/ 3289274 h 5795240"/>
              <a:gd name="connsiteX101-19711" fmla="*/ 11006292 w 12641071"/>
              <a:gd name="connsiteY101-19712" fmla="*/ 3287041 h 5795240"/>
              <a:gd name="connsiteX102-19713" fmla="*/ 10937101 w 12641071"/>
              <a:gd name="connsiteY102-19714" fmla="*/ 3297601 h 5795240"/>
              <a:gd name="connsiteX103-19715" fmla="*/ 10144740 w 12641071"/>
              <a:gd name="connsiteY103-19716" fmla="*/ 4089962 h 5795240"/>
              <a:gd name="connsiteX104-19717" fmla="*/ 10130374 w 12641071"/>
              <a:gd name="connsiteY104-19718" fmla="*/ 4184101 h 5795240"/>
              <a:gd name="connsiteX105-19719" fmla="*/ 10130375 w 12641071"/>
              <a:gd name="connsiteY105-19720" fmla="*/ 4184103 h 5795240"/>
              <a:gd name="connsiteX106-19721" fmla="*/ 10130656 w 12641071"/>
              <a:gd name="connsiteY106-19722" fmla="*/ 4185950 h 5795240"/>
              <a:gd name="connsiteX107-19723" fmla="*/ 10138194 w 12641071"/>
              <a:gd name="connsiteY107-19724" fmla="*/ 4335228 h 5795240"/>
              <a:gd name="connsiteX108-19725" fmla="*/ 10137710 w 12641071"/>
              <a:gd name="connsiteY108-19726" fmla="*/ 4344822 h 5795240"/>
              <a:gd name="connsiteX109-19727" fmla="*/ 10133555 w 12641071"/>
              <a:gd name="connsiteY109-19728" fmla="*/ 4427096 h 5795240"/>
              <a:gd name="connsiteX110-19729" fmla="*/ 10129312 w 12641071"/>
              <a:gd name="connsiteY110-19730" fmla="*/ 4399289 h 5795240"/>
              <a:gd name="connsiteX111-19731" fmla="*/ 10126797 w 12641071"/>
              <a:gd name="connsiteY111-19732" fmla="*/ 4349498 h 5795240"/>
              <a:gd name="connsiteX112-19733" fmla="*/ 10126796 w 12641071"/>
              <a:gd name="connsiteY112-19734" fmla="*/ 4349498 h 5795240"/>
              <a:gd name="connsiteX113-19735" fmla="*/ 10129311 w 12641071"/>
              <a:gd name="connsiteY113-19736" fmla="*/ 4399289 h 5795240"/>
              <a:gd name="connsiteX114-19737" fmla="*/ 10133554 w 12641071"/>
              <a:gd name="connsiteY114-19738" fmla="*/ 4427096 h 5795240"/>
              <a:gd name="connsiteX115-19739" fmla="*/ 10130656 w 12641071"/>
              <a:gd name="connsiteY115-19740" fmla="*/ 4484506 h 5795240"/>
              <a:gd name="connsiteX116-19741" fmla="*/ 8678182 w 12641071"/>
              <a:gd name="connsiteY116-19742" fmla="*/ 5795240 h 5795240"/>
              <a:gd name="connsiteX117-19743" fmla="*/ 7467518 w 12641071"/>
              <a:gd name="connsiteY117-19744" fmla="*/ 5151535 h 5795240"/>
              <a:gd name="connsiteX118-19745" fmla="*/ 7419945 w 12641071"/>
              <a:gd name="connsiteY118-19746" fmla="*/ 5073228 h 5795240"/>
              <a:gd name="connsiteX119-19747" fmla="*/ 7394386 w 12641071"/>
              <a:gd name="connsiteY119-19748" fmla="*/ 5031156 h 5795240"/>
              <a:gd name="connsiteX120-19749" fmla="*/ 7367299 w 12641071"/>
              <a:gd name="connsiteY120-19750" fmla="*/ 4974928 h 5795240"/>
              <a:gd name="connsiteX121-19751" fmla="*/ 7332905 w 12641071"/>
              <a:gd name="connsiteY121-19752" fmla="*/ 4903531 h 5795240"/>
              <a:gd name="connsiteX122-19753" fmla="*/ 7320958 w 12641071"/>
              <a:gd name="connsiteY122-19754" fmla="*/ 4870887 h 5795240"/>
              <a:gd name="connsiteX123-19755" fmla="*/ 7322174 w 12641071"/>
              <a:gd name="connsiteY123-19756" fmla="*/ 4872361 h 5795240"/>
              <a:gd name="connsiteX124-19757" fmla="*/ 7362630 w 12641071"/>
              <a:gd name="connsiteY124-19758" fmla="*/ 4938954 h 5795240"/>
              <a:gd name="connsiteX125-19759" fmla="*/ 7380779 w 12641071"/>
              <a:gd name="connsiteY125-19760" fmla="*/ 4976628 h 5795240"/>
              <a:gd name="connsiteX126-19761" fmla="*/ 7391210 w 12641071"/>
              <a:gd name="connsiteY126-19762" fmla="*/ 4977944 h 5795240"/>
              <a:gd name="connsiteX127-19763" fmla="*/ 7380780 w 12641071"/>
              <a:gd name="connsiteY127-19764" fmla="*/ 4976628 h 5795240"/>
              <a:gd name="connsiteX128-19765" fmla="*/ 7362631 w 12641071"/>
              <a:gd name="connsiteY128-19766" fmla="*/ 4938954 h 5795240"/>
              <a:gd name="connsiteX129-19767" fmla="*/ 7322175 w 12641071"/>
              <a:gd name="connsiteY129-19768" fmla="*/ 4872361 h 5795240"/>
              <a:gd name="connsiteX130-19769" fmla="*/ 7320959 w 12641071"/>
              <a:gd name="connsiteY130-19770" fmla="*/ 4870887 h 5795240"/>
              <a:gd name="connsiteX131-19771" fmla="*/ 7283811 w 12641071"/>
              <a:gd name="connsiteY131-19772" fmla="*/ 4769391 h 5795240"/>
              <a:gd name="connsiteX132-19773" fmla="*/ 7272112 w 12641071"/>
              <a:gd name="connsiteY132-19774" fmla="*/ 4718630 h 5795240"/>
              <a:gd name="connsiteX133-19775" fmla="*/ 7272111 w 12641071"/>
              <a:gd name="connsiteY133-19776" fmla="*/ 4718630 h 5795240"/>
              <a:gd name="connsiteX134-19777" fmla="*/ 7283810 w 12641071"/>
              <a:gd name="connsiteY134-19778" fmla="*/ 4769391 h 5795240"/>
              <a:gd name="connsiteX135-19779" fmla="*/ 7320958 w 12641071"/>
              <a:gd name="connsiteY135-19780" fmla="*/ 4870887 h 5795240"/>
              <a:gd name="connsiteX136-19781" fmla="*/ 7223551 w 12641071"/>
              <a:gd name="connsiteY136-19782" fmla="*/ 4752829 h 5795240"/>
              <a:gd name="connsiteX137-19783" fmla="*/ 6652445 w 12641071"/>
              <a:gd name="connsiteY137-19784" fmla="*/ 4516269 h 5795240"/>
              <a:gd name="connsiteX138-19785" fmla="*/ 6200873 w 12641071"/>
              <a:gd name="connsiteY138-19786" fmla="*/ 4654206 h 5795240"/>
              <a:gd name="connsiteX139-19787" fmla="*/ 6088813 w 12641071"/>
              <a:gd name="connsiteY139-19788" fmla="*/ 4746663 h 5795240"/>
              <a:gd name="connsiteX140-19789" fmla="*/ 6043019 w 12641071"/>
              <a:gd name="connsiteY140-19790" fmla="*/ 4807902 h 5795240"/>
              <a:gd name="connsiteX141-19791" fmla="*/ 6043021 w 12641071"/>
              <a:gd name="connsiteY141-19792" fmla="*/ 4807902 h 5795240"/>
              <a:gd name="connsiteX142-19793" fmla="*/ 6023271 w 12641071"/>
              <a:gd name="connsiteY142-19794" fmla="*/ 4834312 h 5795240"/>
              <a:gd name="connsiteX143-19795" fmla="*/ 5970678 w 12641071"/>
              <a:gd name="connsiteY143-19796" fmla="*/ 4892181 h 5795240"/>
              <a:gd name="connsiteX144-19797" fmla="*/ 5982717 w 12641071"/>
              <a:gd name="connsiteY144-19798" fmla="*/ 4872361 h 5795240"/>
              <a:gd name="connsiteX145-19799" fmla="*/ 5970675 w 12641071"/>
              <a:gd name="connsiteY145-19800" fmla="*/ 4892181 h 5795240"/>
              <a:gd name="connsiteX146-19801" fmla="*/ 5935320 w 12641071"/>
              <a:gd name="connsiteY146-19802" fmla="*/ 4931081 h 5795240"/>
              <a:gd name="connsiteX147-19803" fmla="*/ 4971763 w 12641071"/>
              <a:gd name="connsiteY147-19804" fmla="*/ 5330200 h 5795240"/>
              <a:gd name="connsiteX148-19805" fmla="*/ 3716172 w 12641071"/>
              <a:gd name="connsiteY148-19806" fmla="*/ 4497938 h 5795240"/>
              <a:gd name="connsiteX149-19807" fmla="*/ 3710773 w 12641071"/>
              <a:gd name="connsiteY149-19808" fmla="*/ 4483182 h 5795240"/>
              <a:gd name="connsiteX150-19809" fmla="*/ 3710773 w 12641071"/>
              <a:gd name="connsiteY150-19810" fmla="*/ 4483181 h 5795240"/>
              <a:gd name="connsiteX151-19811" fmla="*/ 3674984 w 12641071"/>
              <a:gd name="connsiteY151-19812" fmla="*/ 4385402 h 5795240"/>
              <a:gd name="connsiteX152-19813" fmla="*/ 3670349 w 12641071"/>
              <a:gd name="connsiteY152-19814" fmla="*/ 4372742 h 5795240"/>
              <a:gd name="connsiteX153-19815" fmla="*/ 3659438 w 12641071"/>
              <a:gd name="connsiteY153-19816" fmla="*/ 4330309 h 5795240"/>
              <a:gd name="connsiteX154-19817" fmla="*/ 3672084 w 12641071"/>
              <a:gd name="connsiteY154-19818" fmla="*/ 4353606 h 5795240"/>
              <a:gd name="connsiteX155-19819" fmla="*/ 3659440 w 12641071"/>
              <a:gd name="connsiteY155-19820" fmla="*/ 4330309 h 5795240"/>
              <a:gd name="connsiteX156-19821" fmla="*/ 3613217 w 12641071"/>
              <a:gd name="connsiteY156-19822" fmla="*/ 4245153 h 5795240"/>
              <a:gd name="connsiteX157-19823" fmla="*/ 3083792 w 12641071"/>
              <a:gd name="connsiteY157-19824" fmla="*/ 3963660 h 5795240"/>
              <a:gd name="connsiteX158-19825" fmla="*/ 2835272 w 12641071"/>
              <a:gd name="connsiteY158-19826" fmla="*/ 4013833 h 5795240"/>
              <a:gd name="connsiteX159-19827" fmla="*/ 2820214 w 12641071"/>
              <a:gd name="connsiteY159-19828" fmla="*/ 4022007 h 5795240"/>
              <a:gd name="connsiteX160-19829" fmla="*/ 2820212 w 12641071"/>
              <a:gd name="connsiteY160-19830" fmla="*/ 4022008 h 5795240"/>
              <a:gd name="connsiteX161-19831" fmla="*/ 2820206 w 12641071"/>
              <a:gd name="connsiteY161-19832" fmla="*/ 4022011 h 5795240"/>
              <a:gd name="connsiteX162-19833" fmla="*/ 2813481 w 12641071"/>
              <a:gd name="connsiteY162-19834" fmla="*/ 4027041 h 5795240"/>
              <a:gd name="connsiteX163-19835" fmla="*/ 2762875 w 12641071"/>
              <a:gd name="connsiteY163-19836" fmla="*/ 4057784 h 5795240"/>
              <a:gd name="connsiteX164-19837" fmla="*/ 2762878 w 12641071"/>
              <a:gd name="connsiteY164-19838" fmla="*/ 4057784 h 5795240"/>
              <a:gd name="connsiteX165-19839" fmla="*/ 2694694 w 12641071"/>
              <a:gd name="connsiteY165-19840" fmla="*/ 4099208 h 5795240"/>
              <a:gd name="connsiteX166-19841" fmla="*/ 2726822 w 12641071"/>
              <a:gd name="connsiteY166-19842" fmla="*/ 4072700 h 5795240"/>
              <a:gd name="connsiteX167-19843" fmla="*/ 2757719 w 12641071"/>
              <a:gd name="connsiteY167-19844" fmla="*/ 4055929 h 5795240"/>
              <a:gd name="connsiteX168-19845" fmla="*/ 2757718 w 12641071"/>
              <a:gd name="connsiteY168-19846" fmla="*/ 4055928 h 5795240"/>
              <a:gd name="connsiteX169-19847" fmla="*/ 2726820 w 12641071"/>
              <a:gd name="connsiteY169-19848" fmla="*/ 4072700 h 5795240"/>
              <a:gd name="connsiteX170-19849" fmla="*/ 2694692 w 12641071"/>
              <a:gd name="connsiteY170-19850" fmla="*/ 4099208 h 5795240"/>
              <a:gd name="connsiteX171-19851" fmla="*/ 2664698 w 12641071"/>
              <a:gd name="connsiteY171-19852" fmla="*/ 4117431 h 5795240"/>
              <a:gd name="connsiteX172-19853" fmla="*/ 1804544 w 12641071"/>
              <a:gd name="connsiteY172-19854" fmla="*/ 4335229 h 5795240"/>
              <a:gd name="connsiteX173-19855" fmla="*/ 0 w 12641071"/>
              <a:gd name="connsiteY173-19856" fmla="*/ 2530685 h 5795240"/>
              <a:gd name="connsiteX174-19857" fmla="*/ 1804544 w 12641071"/>
              <a:gd name="connsiteY174-19858" fmla="*/ 726143 h 5795240"/>
              <a:gd name="connsiteX175-19859" fmla="*/ 3080549 w 12641071"/>
              <a:gd name="connsiteY175-19860" fmla="*/ 1254682 h 5795240"/>
              <a:gd name="connsiteX176-19861" fmla="*/ 3268676 w 12641071"/>
              <a:gd name="connsiteY176-19862" fmla="*/ 1461167 h 5795240"/>
              <a:gd name="connsiteX177-19863" fmla="*/ 3565826 w 12641071"/>
              <a:gd name="connsiteY177-19864" fmla="*/ 1551935 h 5795240"/>
              <a:gd name="connsiteX178-19865" fmla="*/ 4086504 w 12641071"/>
              <a:gd name="connsiteY178-19866" fmla="*/ 1127574 h 5795240"/>
              <a:gd name="connsiteX179-19867" fmla="*/ 4103078 w 12641071"/>
              <a:gd name="connsiteY179-19868" fmla="*/ 1004204 h 5795240"/>
              <a:gd name="connsiteX180-19869" fmla="*/ 5215874 w 12641071"/>
              <a:gd name="connsiteY180-19870" fmla="*/ 0 h 5795240"/>
              <a:gd name="connsiteX0-19871" fmla="*/ 5964869 w 12641071"/>
              <a:gd name="connsiteY0-19872" fmla="*/ 4795171 h 5795240"/>
              <a:gd name="connsiteX1-19873" fmla="*/ 6019264 w 12641071"/>
              <a:gd name="connsiteY1-19874" fmla="*/ 4804905 h 5795240"/>
              <a:gd name="connsiteX2-19875" fmla="*/ 6036570 w 12641071"/>
              <a:gd name="connsiteY2-19876" fmla="*/ 4807089 h 5795240"/>
              <a:gd name="connsiteX3-19877" fmla="*/ 6019265 w 12641071"/>
              <a:gd name="connsiteY3-19878" fmla="*/ 4804905 h 5795240"/>
              <a:gd name="connsiteX4-19879" fmla="*/ 5964869 w 12641071"/>
              <a:gd name="connsiteY4-19880" fmla="*/ 4795171 h 5795240"/>
              <a:gd name="connsiteX5-19881" fmla="*/ 3682364 w 12641071"/>
              <a:gd name="connsiteY5-19882" fmla="*/ 4386723 h 5795240"/>
              <a:gd name="connsiteX6-19883" fmla="*/ 3772428 w 12641071"/>
              <a:gd name="connsiteY6-19884" fmla="*/ 4402840 h 5795240"/>
              <a:gd name="connsiteX7-19885" fmla="*/ 3772428 w 12641071"/>
              <a:gd name="connsiteY7-19886" fmla="*/ 4402840 h 5795240"/>
              <a:gd name="connsiteX8-19887" fmla="*/ 3682364 w 12641071"/>
              <a:gd name="connsiteY8-19888" fmla="*/ 4386723 h 5795240"/>
              <a:gd name="connsiteX9-19889" fmla="*/ 5215874 w 12641071"/>
              <a:gd name="connsiteY9-19890" fmla="*/ 0 h 5795240"/>
              <a:gd name="connsiteX10-19891" fmla="*/ 5927386 w 12641071"/>
              <a:gd name="connsiteY10-19892" fmla="*/ 255427 h 5795240"/>
              <a:gd name="connsiteX11-19893" fmla="*/ 5974443 w 12641071"/>
              <a:gd name="connsiteY11-19894" fmla="*/ 298195 h 5795240"/>
              <a:gd name="connsiteX12-19895" fmla="*/ 5974448 w 12641071"/>
              <a:gd name="connsiteY12-19896" fmla="*/ 298200 h 5795240"/>
              <a:gd name="connsiteX13-19897" fmla="*/ 6043427 w 12641071"/>
              <a:gd name="connsiteY13-19898" fmla="*/ 367901 h 5795240"/>
              <a:gd name="connsiteX14-19899" fmla="*/ 6043429 w 12641071"/>
              <a:gd name="connsiteY14-19900" fmla="*/ 367901 h 5795240"/>
              <a:gd name="connsiteX15-19901" fmla="*/ 6079014 w 12641071"/>
              <a:gd name="connsiteY15-19902" fmla="*/ 407056 h 5795240"/>
              <a:gd name="connsiteX16-19903" fmla="*/ 6105193 w 12641071"/>
              <a:gd name="connsiteY16-19904" fmla="*/ 442067 h 5795240"/>
              <a:gd name="connsiteX17-19905" fmla="*/ 6105193 w 12641071"/>
              <a:gd name="connsiteY17-19906" fmla="*/ 442069 h 5795240"/>
              <a:gd name="connsiteX18-19907" fmla="*/ 6143408 w 12641071"/>
              <a:gd name="connsiteY18-19908" fmla="*/ 493169 h 5795240"/>
              <a:gd name="connsiteX19-19909" fmla="*/ 6143427 w 12641071"/>
              <a:gd name="connsiteY19-19910" fmla="*/ 493200 h 5795240"/>
              <a:gd name="connsiteX20-19911" fmla="*/ 6143427 w 12641071"/>
              <a:gd name="connsiteY20-19912" fmla="*/ 493200 h 5795240"/>
              <a:gd name="connsiteX21-19913" fmla="*/ 6143408 w 12641071"/>
              <a:gd name="connsiteY21-19914" fmla="*/ 493167 h 5795240"/>
              <a:gd name="connsiteX22-19915" fmla="*/ 6141460 w 12641071"/>
              <a:gd name="connsiteY22-19916" fmla="*/ 475027 h 5795240"/>
              <a:gd name="connsiteX23-19917" fmla="*/ 6788665 w 12641071"/>
              <a:gd name="connsiteY23-19918" fmla="*/ 707369 h 5795240"/>
              <a:gd name="connsiteX24-19919" fmla="*/ 7184710 w 12641071"/>
              <a:gd name="connsiteY24-19920" fmla="*/ 627411 h 5795240"/>
              <a:gd name="connsiteX25-19921" fmla="*/ 7264545 w 12641071"/>
              <a:gd name="connsiteY25-19922" fmla="*/ 588952 h 5795240"/>
              <a:gd name="connsiteX26-19923" fmla="*/ 7213686 w 12641071"/>
              <a:gd name="connsiteY26-19924" fmla="*/ 626983 h 5795240"/>
              <a:gd name="connsiteX27-19925" fmla="*/ 7128319 w 12641071"/>
              <a:gd name="connsiteY27-19926" fmla="*/ 705504 h 5795240"/>
              <a:gd name="connsiteX28-19927" fmla="*/ 7083110 w 12641071"/>
              <a:gd name="connsiteY28-19928" fmla="*/ 757072 h 5795240"/>
              <a:gd name="connsiteX29-19929" fmla="*/ 7083111 w 12641071"/>
              <a:gd name="connsiteY29-19930" fmla="*/ 757072 h 5795240"/>
              <a:gd name="connsiteX30-19931" fmla="*/ 7128319 w 12641071"/>
              <a:gd name="connsiteY30-19932" fmla="*/ 705506 h 5795240"/>
              <a:gd name="connsiteX31-19933" fmla="*/ 7213686 w 12641071"/>
              <a:gd name="connsiteY31-19934" fmla="*/ 626984 h 5795240"/>
              <a:gd name="connsiteX32-19935" fmla="*/ 7264545 w 12641071"/>
              <a:gd name="connsiteY32-19936" fmla="*/ 588953 h 5795240"/>
              <a:gd name="connsiteX33-19937" fmla="*/ 7273651 w 12641071"/>
              <a:gd name="connsiteY33-19938" fmla="*/ 584566 h 5795240"/>
              <a:gd name="connsiteX34-19939" fmla="*/ 7314851 w 12641071"/>
              <a:gd name="connsiteY34-19940" fmla="*/ 559537 h 5795240"/>
              <a:gd name="connsiteX35-19941" fmla="*/ 7354131 w 12641071"/>
              <a:gd name="connsiteY35-19942" fmla="*/ 565467 h 5795240"/>
              <a:gd name="connsiteX36-19943" fmla="*/ 7429608 w 12641071"/>
              <a:gd name="connsiteY36-19944" fmla="*/ 586051 h 5795240"/>
              <a:gd name="connsiteX37-19945" fmla="*/ 7429611 w 12641071"/>
              <a:gd name="connsiteY37-19946" fmla="*/ 586050 h 5795240"/>
              <a:gd name="connsiteX38-19947" fmla="*/ 7354132 w 12641071"/>
              <a:gd name="connsiteY38-19948" fmla="*/ 565465 h 5795240"/>
              <a:gd name="connsiteX39-19949" fmla="*/ 7314853 w 12641071"/>
              <a:gd name="connsiteY39-19950" fmla="*/ 559536 h 5795240"/>
              <a:gd name="connsiteX40-19951" fmla="*/ 7314851 w 12641071"/>
              <a:gd name="connsiteY40-19952" fmla="*/ 559537 h 5795240"/>
              <a:gd name="connsiteX41-19953" fmla="*/ 7314849 w 12641071"/>
              <a:gd name="connsiteY41-19954" fmla="*/ 559537 h 5795240"/>
              <a:gd name="connsiteX42-19955" fmla="*/ 7273651 w 12641071"/>
              <a:gd name="connsiteY42-19956" fmla="*/ 584565 h 5795240"/>
              <a:gd name="connsiteX43-19957" fmla="*/ 7264545 w 12641071"/>
              <a:gd name="connsiteY43-19958" fmla="*/ 588952 h 5795240"/>
              <a:gd name="connsiteX44-19959" fmla="*/ 7296407 w 12641071"/>
              <a:gd name="connsiteY44-19960" fmla="*/ 565126 h 5795240"/>
              <a:gd name="connsiteX45-19961" fmla="*/ 7307447 w 12641071"/>
              <a:gd name="connsiteY45-19962" fmla="*/ 558419 h 5795240"/>
              <a:gd name="connsiteX46-19963" fmla="*/ 7307450 w 12641071"/>
              <a:gd name="connsiteY46-19964" fmla="*/ 558419 h 5795240"/>
              <a:gd name="connsiteX47-19965" fmla="*/ 7385004 w 12641071"/>
              <a:gd name="connsiteY47-19966" fmla="*/ 511303 h 5795240"/>
              <a:gd name="connsiteX48-19967" fmla="*/ 7391626 w 12641071"/>
              <a:gd name="connsiteY48-19968" fmla="*/ 508114 h 5795240"/>
              <a:gd name="connsiteX49-19969" fmla="*/ 7391631 w 12641071"/>
              <a:gd name="connsiteY49-19970" fmla="*/ 508110 h 5795240"/>
              <a:gd name="connsiteX50-19971" fmla="*/ 7478934 w 12641071"/>
              <a:gd name="connsiteY50-19972" fmla="*/ 466053 h 5795240"/>
              <a:gd name="connsiteX51-19973" fmla="*/ 7897193 w 12641071"/>
              <a:gd name="connsiteY51-19974" fmla="*/ 381611 h 5795240"/>
              <a:gd name="connsiteX52-19975" fmla="*/ 8788216 w 12641071"/>
              <a:gd name="connsiteY52-19976" fmla="*/ 855364 h 5795240"/>
              <a:gd name="connsiteX53-19977" fmla="*/ 8832362 w 12641071"/>
              <a:gd name="connsiteY53-19978" fmla="*/ 928030 h 5795240"/>
              <a:gd name="connsiteX54-19979" fmla="*/ 8832362 w 12641071"/>
              <a:gd name="connsiteY54-19980" fmla="*/ 928033 h 5795240"/>
              <a:gd name="connsiteX55-19981" fmla="*/ 8842040 w 12641071"/>
              <a:gd name="connsiteY55-19982" fmla="*/ 943961 h 5795240"/>
              <a:gd name="connsiteX56-19983" fmla="*/ 8856144 w 12641071"/>
              <a:gd name="connsiteY56-19984" fmla="*/ 973241 h 5795240"/>
              <a:gd name="connsiteX57-19985" fmla="*/ 8856145 w 12641071"/>
              <a:gd name="connsiteY57-19986" fmla="*/ 973241 h 5795240"/>
              <a:gd name="connsiteX58-19987" fmla="*/ 8878117 w 12641071"/>
              <a:gd name="connsiteY58-19988" fmla="*/ 1018851 h 5795240"/>
              <a:gd name="connsiteX59-19989" fmla="*/ 8877719 w 12641071"/>
              <a:gd name="connsiteY59-19990" fmla="*/ 1018369 h 5795240"/>
              <a:gd name="connsiteX60-19991" fmla="*/ 8853250 w 12641071"/>
              <a:gd name="connsiteY60-19992" fmla="*/ 973288 h 5795240"/>
              <a:gd name="connsiteX61-19993" fmla="*/ 8853249 w 12641071"/>
              <a:gd name="connsiteY61-19994" fmla="*/ 973288 h 5795240"/>
              <a:gd name="connsiteX62-19995" fmla="*/ 8853248 w 12641071"/>
              <a:gd name="connsiteY62-19996" fmla="*/ 973287 h 5795240"/>
              <a:gd name="connsiteX63-19997" fmla="*/ 8849677 w 12641071"/>
              <a:gd name="connsiteY63-19998" fmla="*/ 973341 h 5795240"/>
              <a:gd name="connsiteX64-19999" fmla="*/ 8641543 w 12641071"/>
              <a:gd name="connsiteY64-20000" fmla="*/ 916577 h 5795240"/>
              <a:gd name="connsiteX65-20001" fmla="*/ 8641545 w 12641071"/>
              <a:gd name="connsiteY65-20002" fmla="*/ 916580 h 5795240"/>
              <a:gd name="connsiteX66-20003" fmla="*/ 8849676 w 12641071"/>
              <a:gd name="connsiteY66-20004" fmla="*/ 973343 h 5795240"/>
              <a:gd name="connsiteX67-20005" fmla="*/ 8853248 w 12641071"/>
              <a:gd name="connsiteY67-20006" fmla="*/ 973288 h 5795240"/>
              <a:gd name="connsiteX68-20007" fmla="*/ 8877719 w 12641071"/>
              <a:gd name="connsiteY68-20008" fmla="*/ 1018371 h 5795240"/>
              <a:gd name="connsiteX69-20009" fmla="*/ 8878116 w 12641071"/>
              <a:gd name="connsiteY69-20010" fmla="*/ 1018851 h 5795240"/>
              <a:gd name="connsiteX70-20011" fmla="*/ 8887288 w 12641071"/>
              <a:gd name="connsiteY70-20012" fmla="*/ 1037892 h 5795240"/>
              <a:gd name="connsiteX71-20013" fmla="*/ 8949899 w 12641071"/>
              <a:gd name="connsiteY71-20014" fmla="*/ 1239592 h 5795240"/>
              <a:gd name="connsiteX72-20015" fmla="*/ 8968437 w 12641071"/>
              <a:gd name="connsiteY72-20016" fmla="*/ 1423482 h 5795240"/>
              <a:gd name="connsiteX73-20017" fmla="*/ 8949899 w 12641071"/>
              <a:gd name="connsiteY73-20018" fmla="*/ 1239591 h 5795240"/>
              <a:gd name="connsiteX74-20019" fmla="*/ 8887288 w 12641071"/>
              <a:gd name="connsiteY74-20020" fmla="*/ 1037890 h 5795240"/>
              <a:gd name="connsiteX75-20021" fmla="*/ 8878116 w 12641071"/>
              <a:gd name="connsiteY75-20022" fmla="*/ 1018851 h 5795240"/>
              <a:gd name="connsiteX76-20023" fmla="*/ 8931285 w 12641071"/>
              <a:gd name="connsiteY76-20024" fmla="*/ 1083292 h 5795240"/>
              <a:gd name="connsiteX77-20025" fmla="*/ 9241478 w 12641071"/>
              <a:gd name="connsiteY77-20026" fmla="*/ 1211778 h 5795240"/>
              <a:gd name="connsiteX78-20027" fmla="*/ 9605238 w 12641071"/>
              <a:gd name="connsiteY78-20028" fmla="*/ 1018369 h 5795240"/>
              <a:gd name="connsiteX79-20029" fmla="*/ 9636247 w 12641071"/>
              <a:gd name="connsiteY79-20030" fmla="*/ 961241 h 5795240"/>
              <a:gd name="connsiteX80-20031" fmla="*/ 9641995 w 12641071"/>
              <a:gd name="connsiteY80-20032" fmla="*/ 961152 h 5795240"/>
              <a:gd name="connsiteX81-20033" fmla="*/ 9584939 w 12641071"/>
              <a:gd name="connsiteY81-20034" fmla="*/ 1079594 h 5795240"/>
              <a:gd name="connsiteX82-20035" fmla="*/ 9546257 w 12641071"/>
              <a:gd name="connsiteY82-20036" fmla="*/ 1204206 h 5795240"/>
              <a:gd name="connsiteX83-20037" fmla="*/ 9584939 w 12641071"/>
              <a:gd name="connsiteY83-20038" fmla="*/ 1079596 h 5795240"/>
              <a:gd name="connsiteX84-20039" fmla="*/ 9641995 w 12641071"/>
              <a:gd name="connsiteY84-20040" fmla="*/ 961153 h 5795240"/>
              <a:gd name="connsiteX85-20041" fmla="*/ 9653069 w 12641071"/>
              <a:gd name="connsiteY85-20042" fmla="*/ 960983 h 5795240"/>
              <a:gd name="connsiteX86-20043" fmla="*/ 9801564 w 12641071"/>
              <a:gd name="connsiteY86-20044" fmla="*/ 1196828 h 5795240"/>
              <a:gd name="connsiteX87-20045" fmla="*/ 9801566 w 12641071"/>
              <a:gd name="connsiteY87-20046" fmla="*/ 1196828 h 5795240"/>
              <a:gd name="connsiteX88-20047" fmla="*/ 9653070 w 12641071"/>
              <a:gd name="connsiteY88-20048" fmla="*/ 960982 h 5795240"/>
              <a:gd name="connsiteX89-20049" fmla="*/ 9641996 w 12641071"/>
              <a:gd name="connsiteY89-20050" fmla="*/ 961152 h 5795240"/>
              <a:gd name="connsiteX90-20051" fmla="*/ 9651917 w 12641071"/>
              <a:gd name="connsiteY90-20052" fmla="*/ 940556 h 5795240"/>
              <a:gd name="connsiteX91-20053" fmla="*/ 11050508 w 12641071"/>
              <a:gd name="connsiteY91-20054" fmla="*/ 108150 h 5795240"/>
              <a:gd name="connsiteX92-20055" fmla="*/ 12641071 w 12641071"/>
              <a:gd name="connsiteY92-20056" fmla="*/ 1698711 h 5795240"/>
              <a:gd name="connsiteX93-20057" fmla="*/ 11371062 w 12641071"/>
              <a:gd name="connsiteY93-20058" fmla="*/ 3256960 h 5795240"/>
              <a:gd name="connsiteX94-20059" fmla="*/ 11215953 w 12641071"/>
              <a:gd name="connsiteY94-20060" fmla="*/ 3280632 h 5795240"/>
              <a:gd name="connsiteX95-20061" fmla="*/ 11142318 w 12641071"/>
              <a:gd name="connsiteY95-20062" fmla="*/ 3276914 h 5795240"/>
              <a:gd name="connsiteX96-20063" fmla="*/ 11215952 w 12641071"/>
              <a:gd name="connsiteY96-20064" fmla="*/ 3280632 h 5795240"/>
              <a:gd name="connsiteX97-20065" fmla="*/ 11213133 w 12641071"/>
              <a:gd name="connsiteY97-20066" fmla="*/ 3281062 h 5795240"/>
              <a:gd name="connsiteX98-20067" fmla="*/ 11116921 w 12641071"/>
              <a:gd name="connsiteY98-20068" fmla="*/ 3285921 h 5795240"/>
              <a:gd name="connsiteX99-20069" fmla="*/ 11050507 w 12641071"/>
              <a:gd name="connsiteY99-20070" fmla="*/ 3289274 h 5795240"/>
              <a:gd name="connsiteX100-20071" fmla="*/ 11006292 w 12641071"/>
              <a:gd name="connsiteY100-20072" fmla="*/ 3287041 h 5795240"/>
              <a:gd name="connsiteX101-20073" fmla="*/ 10937101 w 12641071"/>
              <a:gd name="connsiteY101-20074" fmla="*/ 3297601 h 5795240"/>
              <a:gd name="connsiteX102-20075" fmla="*/ 10144740 w 12641071"/>
              <a:gd name="connsiteY102-20076" fmla="*/ 4089962 h 5795240"/>
              <a:gd name="connsiteX103-20077" fmla="*/ 10130374 w 12641071"/>
              <a:gd name="connsiteY103-20078" fmla="*/ 4184101 h 5795240"/>
              <a:gd name="connsiteX104-20079" fmla="*/ 10130375 w 12641071"/>
              <a:gd name="connsiteY104-20080" fmla="*/ 4184103 h 5795240"/>
              <a:gd name="connsiteX105-20081" fmla="*/ 10130656 w 12641071"/>
              <a:gd name="connsiteY105-20082" fmla="*/ 4185950 h 5795240"/>
              <a:gd name="connsiteX106-20083" fmla="*/ 10138194 w 12641071"/>
              <a:gd name="connsiteY106-20084" fmla="*/ 4335228 h 5795240"/>
              <a:gd name="connsiteX107-20085" fmla="*/ 10137710 w 12641071"/>
              <a:gd name="connsiteY107-20086" fmla="*/ 4344822 h 5795240"/>
              <a:gd name="connsiteX108-20087" fmla="*/ 10133555 w 12641071"/>
              <a:gd name="connsiteY108-20088" fmla="*/ 4427096 h 5795240"/>
              <a:gd name="connsiteX109-20089" fmla="*/ 10129312 w 12641071"/>
              <a:gd name="connsiteY109-20090" fmla="*/ 4399289 h 5795240"/>
              <a:gd name="connsiteX110-20091" fmla="*/ 10126797 w 12641071"/>
              <a:gd name="connsiteY110-20092" fmla="*/ 4349498 h 5795240"/>
              <a:gd name="connsiteX111-20093" fmla="*/ 10126796 w 12641071"/>
              <a:gd name="connsiteY111-20094" fmla="*/ 4349498 h 5795240"/>
              <a:gd name="connsiteX112-20095" fmla="*/ 10129311 w 12641071"/>
              <a:gd name="connsiteY112-20096" fmla="*/ 4399289 h 5795240"/>
              <a:gd name="connsiteX113-20097" fmla="*/ 10133554 w 12641071"/>
              <a:gd name="connsiteY113-20098" fmla="*/ 4427096 h 5795240"/>
              <a:gd name="connsiteX114-20099" fmla="*/ 10130656 w 12641071"/>
              <a:gd name="connsiteY114-20100" fmla="*/ 4484506 h 5795240"/>
              <a:gd name="connsiteX115-20101" fmla="*/ 8678182 w 12641071"/>
              <a:gd name="connsiteY115-20102" fmla="*/ 5795240 h 5795240"/>
              <a:gd name="connsiteX116-20103" fmla="*/ 7467518 w 12641071"/>
              <a:gd name="connsiteY116-20104" fmla="*/ 5151535 h 5795240"/>
              <a:gd name="connsiteX117-20105" fmla="*/ 7419945 w 12641071"/>
              <a:gd name="connsiteY117-20106" fmla="*/ 5073228 h 5795240"/>
              <a:gd name="connsiteX118-20107" fmla="*/ 7394386 w 12641071"/>
              <a:gd name="connsiteY118-20108" fmla="*/ 5031156 h 5795240"/>
              <a:gd name="connsiteX119-20109" fmla="*/ 7367299 w 12641071"/>
              <a:gd name="connsiteY119-20110" fmla="*/ 4974928 h 5795240"/>
              <a:gd name="connsiteX120-20111" fmla="*/ 7332905 w 12641071"/>
              <a:gd name="connsiteY120-20112" fmla="*/ 4903531 h 5795240"/>
              <a:gd name="connsiteX121-20113" fmla="*/ 7320958 w 12641071"/>
              <a:gd name="connsiteY121-20114" fmla="*/ 4870887 h 5795240"/>
              <a:gd name="connsiteX122-20115" fmla="*/ 7322174 w 12641071"/>
              <a:gd name="connsiteY122-20116" fmla="*/ 4872361 h 5795240"/>
              <a:gd name="connsiteX123-20117" fmla="*/ 7362630 w 12641071"/>
              <a:gd name="connsiteY123-20118" fmla="*/ 4938954 h 5795240"/>
              <a:gd name="connsiteX124-20119" fmla="*/ 7380779 w 12641071"/>
              <a:gd name="connsiteY124-20120" fmla="*/ 4976628 h 5795240"/>
              <a:gd name="connsiteX125-20121" fmla="*/ 7391210 w 12641071"/>
              <a:gd name="connsiteY125-20122" fmla="*/ 4977944 h 5795240"/>
              <a:gd name="connsiteX126-20123" fmla="*/ 7380780 w 12641071"/>
              <a:gd name="connsiteY126-20124" fmla="*/ 4976628 h 5795240"/>
              <a:gd name="connsiteX127-20125" fmla="*/ 7362631 w 12641071"/>
              <a:gd name="connsiteY127-20126" fmla="*/ 4938954 h 5795240"/>
              <a:gd name="connsiteX128-20127" fmla="*/ 7322175 w 12641071"/>
              <a:gd name="connsiteY128-20128" fmla="*/ 4872361 h 5795240"/>
              <a:gd name="connsiteX129-20129" fmla="*/ 7320959 w 12641071"/>
              <a:gd name="connsiteY129-20130" fmla="*/ 4870887 h 5795240"/>
              <a:gd name="connsiteX130-20131" fmla="*/ 7283811 w 12641071"/>
              <a:gd name="connsiteY130-20132" fmla="*/ 4769391 h 5795240"/>
              <a:gd name="connsiteX131-20133" fmla="*/ 7272112 w 12641071"/>
              <a:gd name="connsiteY131-20134" fmla="*/ 4718630 h 5795240"/>
              <a:gd name="connsiteX132-20135" fmla="*/ 7272111 w 12641071"/>
              <a:gd name="connsiteY132-20136" fmla="*/ 4718630 h 5795240"/>
              <a:gd name="connsiteX133-20137" fmla="*/ 7283810 w 12641071"/>
              <a:gd name="connsiteY133-20138" fmla="*/ 4769391 h 5795240"/>
              <a:gd name="connsiteX134-20139" fmla="*/ 7320958 w 12641071"/>
              <a:gd name="connsiteY134-20140" fmla="*/ 4870887 h 5795240"/>
              <a:gd name="connsiteX135-20141" fmla="*/ 7223551 w 12641071"/>
              <a:gd name="connsiteY135-20142" fmla="*/ 4752829 h 5795240"/>
              <a:gd name="connsiteX136-20143" fmla="*/ 6652445 w 12641071"/>
              <a:gd name="connsiteY136-20144" fmla="*/ 4516269 h 5795240"/>
              <a:gd name="connsiteX137-20145" fmla="*/ 6200873 w 12641071"/>
              <a:gd name="connsiteY137-20146" fmla="*/ 4654206 h 5795240"/>
              <a:gd name="connsiteX138-20147" fmla="*/ 6088813 w 12641071"/>
              <a:gd name="connsiteY138-20148" fmla="*/ 4746663 h 5795240"/>
              <a:gd name="connsiteX139-20149" fmla="*/ 6043019 w 12641071"/>
              <a:gd name="connsiteY139-20150" fmla="*/ 4807902 h 5795240"/>
              <a:gd name="connsiteX140-20151" fmla="*/ 6043021 w 12641071"/>
              <a:gd name="connsiteY140-20152" fmla="*/ 4807902 h 5795240"/>
              <a:gd name="connsiteX141-20153" fmla="*/ 6023271 w 12641071"/>
              <a:gd name="connsiteY141-20154" fmla="*/ 4834312 h 5795240"/>
              <a:gd name="connsiteX142-20155" fmla="*/ 5970678 w 12641071"/>
              <a:gd name="connsiteY142-20156" fmla="*/ 4892181 h 5795240"/>
              <a:gd name="connsiteX143-20157" fmla="*/ 5982717 w 12641071"/>
              <a:gd name="connsiteY143-20158" fmla="*/ 4872361 h 5795240"/>
              <a:gd name="connsiteX144-20159" fmla="*/ 5970675 w 12641071"/>
              <a:gd name="connsiteY144-20160" fmla="*/ 4892181 h 5795240"/>
              <a:gd name="connsiteX145-20161" fmla="*/ 5935320 w 12641071"/>
              <a:gd name="connsiteY145-20162" fmla="*/ 4931081 h 5795240"/>
              <a:gd name="connsiteX146-20163" fmla="*/ 4971763 w 12641071"/>
              <a:gd name="connsiteY146-20164" fmla="*/ 5330200 h 5795240"/>
              <a:gd name="connsiteX147-20165" fmla="*/ 3716172 w 12641071"/>
              <a:gd name="connsiteY147-20166" fmla="*/ 4497938 h 5795240"/>
              <a:gd name="connsiteX148-20167" fmla="*/ 3710773 w 12641071"/>
              <a:gd name="connsiteY148-20168" fmla="*/ 4483182 h 5795240"/>
              <a:gd name="connsiteX149-20169" fmla="*/ 3710773 w 12641071"/>
              <a:gd name="connsiteY149-20170" fmla="*/ 4483181 h 5795240"/>
              <a:gd name="connsiteX150-20171" fmla="*/ 3674984 w 12641071"/>
              <a:gd name="connsiteY150-20172" fmla="*/ 4385402 h 5795240"/>
              <a:gd name="connsiteX151-20173" fmla="*/ 3670349 w 12641071"/>
              <a:gd name="connsiteY151-20174" fmla="*/ 4372742 h 5795240"/>
              <a:gd name="connsiteX152-20175" fmla="*/ 3659438 w 12641071"/>
              <a:gd name="connsiteY152-20176" fmla="*/ 4330309 h 5795240"/>
              <a:gd name="connsiteX153-20177" fmla="*/ 3672084 w 12641071"/>
              <a:gd name="connsiteY153-20178" fmla="*/ 4353606 h 5795240"/>
              <a:gd name="connsiteX154-20179" fmla="*/ 3659440 w 12641071"/>
              <a:gd name="connsiteY154-20180" fmla="*/ 4330309 h 5795240"/>
              <a:gd name="connsiteX155-20181" fmla="*/ 3613217 w 12641071"/>
              <a:gd name="connsiteY155-20182" fmla="*/ 4245153 h 5795240"/>
              <a:gd name="connsiteX156-20183" fmla="*/ 3083792 w 12641071"/>
              <a:gd name="connsiteY156-20184" fmla="*/ 3963660 h 5795240"/>
              <a:gd name="connsiteX157-20185" fmla="*/ 2835272 w 12641071"/>
              <a:gd name="connsiteY157-20186" fmla="*/ 4013833 h 5795240"/>
              <a:gd name="connsiteX158-20187" fmla="*/ 2820214 w 12641071"/>
              <a:gd name="connsiteY158-20188" fmla="*/ 4022007 h 5795240"/>
              <a:gd name="connsiteX159-20189" fmla="*/ 2820212 w 12641071"/>
              <a:gd name="connsiteY159-20190" fmla="*/ 4022008 h 5795240"/>
              <a:gd name="connsiteX160-20191" fmla="*/ 2820206 w 12641071"/>
              <a:gd name="connsiteY160-20192" fmla="*/ 4022011 h 5795240"/>
              <a:gd name="connsiteX161-20193" fmla="*/ 2813481 w 12641071"/>
              <a:gd name="connsiteY161-20194" fmla="*/ 4027041 h 5795240"/>
              <a:gd name="connsiteX162-20195" fmla="*/ 2762875 w 12641071"/>
              <a:gd name="connsiteY162-20196" fmla="*/ 4057784 h 5795240"/>
              <a:gd name="connsiteX163-20197" fmla="*/ 2762878 w 12641071"/>
              <a:gd name="connsiteY163-20198" fmla="*/ 4057784 h 5795240"/>
              <a:gd name="connsiteX164-20199" fmla="*/ 2694694 w 12641071"/>
              <a:gd name="connsiteY164-20200" fmla="*/ 4099208 h 5795240"/>
              <a:gd name="connsiteX165-20201" fmla="*/ 2726822 w 12641071"/>
              <a:gd name="connsiteY165-20202" fmla="*/ 4072700 h 5795240"/>
              <a:gd name="connsiteX166-20203" fmla="*/ 2757719 w 12641071"/>
              <a:gd name="connsiteY166-20204" fmla="*/ 4055929 h 5795240"/>
              <a:gd name="connsiteX167-20205" fmla="*/ 2757718 w 12641071"/>
              <a:gd name="connsiteY167-20206" fmla="*/ 4055928 h 5795240"/>
              <a:gd name="connsiteX168-20207" fmla="*/ 2726820 w 12641071"/>
              <a:gd name="connsiteY168-20208" fmla="*/ 4072700 h 5795240"/>
              <a:gd name="connsiteX169-20209" fmla="*/ 2694692 w 12641071"/>
              <a:gd name="connsiteY169-20210" fmla="*/ 4099208 h 5795240"/>
              <a:gd name="connsiteX170-20211" fmla="*/ 2664698 w 12641071"/>
              <a:gd name="connsiteY170-20212" fmla="*/ 4117431 h 5795240"/>
              <a:gd name="connsiteX171-20213" fmla="*/ 1804544 w 12641071"/>
              <a:gd name="connsiteY171-20214" fmla="*/ 4335229 h 5795240"/>
              <a:gd name="connsiteX172-20215" fmla="*/ 0 w 12641071"/>
              <a:gd name="connsiteY172-20216" fmla="*/ 2530685 h 5795240"/>
              <a:gd name="connsiteX173-20217" fmla="*/ 1804544 w 12641071"/>
              <a:gd name="connsiteY173-20218" fmla="*/ 726143 h 5795240"/>
              <a:gd name="connsiteX174-20219" fmla="*/ 3080549 w 12641071"/>
              <a:gd name="connsiteY174-20220" fmla="*/ 1254682 h 5795240"/>
              <a:gd name="connsiteX175-20221" fmla="*/ 3268676 w 12641071"/>
              <a:gd name="connsiteY175-20222" fmla="*/ 1461167 h 5795240"/>
              <a:gd name="connsiteX176-20223" fmla="*/ 3565826 w 12641071"/>
              <a:gd name="connsiteY176-20224" fmla="*/ 1551935 h 5795240"/>
              <a:gd name="connsiteX177-20225" fmla="*/ 4086504 w 12641071"/>
              <a:gd name="connsiteY177-20226" fmla="*/ 1127574 h 5795240"/>
              <a:gd name="connsiteX178-20227" fmla="*/ 4103078 w 12641071"/>
              <a:gd name="connsiteY178-20228" fmla="*/ 1004204 h 5795240"/>
              <a:gd name="connsiteX179-20229" fmla="*/ 5215874 w 12641071"/>
              <a:gd name="connsiteY179-20230" fmla="*/ 0 h 5795240"/>
              <a:gd name="connsiteX0-20231" fmla="*/ 5964869 w 12641071"/>
              <a:gd name="connsiteY0-20232" fmla="*/ 4795171 h 5795240"/>
              <a:gd name="connsiteX1-20233" fmla="*/ 6019264 w 12641071"/>
              <a:gd name="connsiteY1-20234" fmla="*/ 4804905 h 5795240"/>
              <a:gd name="connsiteX2-20235" fmla="*/ 6036570 w 12641071"/>
              <a:gd name="connsiteY2-20236" fmla="*/ 4807089 h 5795240"/>
              <a:gd name="connsiteX3-20237" fmla="*/ 6019265 w 12641071"/>
              <a:gd name="connsiteY3-20238" fmla="*/ 4804905 h 5795240"/>
              <a:gd name="connsiteX4-20239" fmla="*/ 5964869 w 12641071"/>
              <a:gd name="connsiteY4-20240" fmla="*/ 4795171 h 5795240"/>
              <a:gd name="connsiteX5-20241" fmla="*/ 3682364 w 12641071"/>
              <a:gd name="connsiteY5-20242" fmla="*/ 4386723 h 5795240"/>
              <a:gd name="connsiteX6-20243" fmla="*/ 3772428 w 12641071"/>
              <a:gd name="connsiteY6-20244" fmla="*/ 4402840 h 5795240"/>
              <a:gd name="connsiteX7-20245" fmla="*/ 3772428 w 12641071"/>
              <a:gd name="connsiteY7-20246" fmla="*/ 4402840 h 5795240"/>
              <a:gd name="connsiteX8-20247" fmla="*/ 3682364 w 12641071"/>
              <a:gd name="connsiteY8-20248" fmla="*/ 4386723 h 5795240"/>
              <a:gd name="connsiteX9-20249" fmla="*/ 5215874 w 12641071"/>
              <a:gd name="connsiteY9-20250" fmla="*/ 0 h 5795240"/>
              <a:gd name="connsiteX10-20251" fmla="*/ 5927386 w 12641071"/>
              <a:gd name="connsiteY10-20252" fmla="*/ 255427 h 5795240"/>
              <a:gd name="connsiteX11-20253" fmla="*/ 5974443 w 12641071"/>
              <a:gd name="connsiteY11-20254" fmla="*/ 298195 h 5795240"/>
              <a:gd name="connsiteX12-20255" fmla="*/ 6043427 w 12641071"/>
              <a:gd name="connsiteY12-20256" fmla="*/ 367901 h 5795240"/>
              <a:gd name="connsiteX13-20257" fmla="*/ 6043429 w 12641071"/>
              <a:gd name="connsiteY13-20258" fmla="*/ 367901 h 5795240"/>
              <a:gd name="connsiteX14-20259" fmla="*/ 6079014 w 12641071"/>
              <a:gd name="connsiteY14-20260" fmla="*/ 407056 h 5795240"/>
              <a:gd name="connsiteX15-20261" fmla="*/ 6105193 w 12641071"/>
              <a:gd name="connsiteY15-20262" fmla="*/ 442067 h 5795240"/>
              <a:gd name="connsiteX16-20263" fmla="*/ 6105193 w 12641071"/>
              <a:gd name="connsiteY16-20264" fmla="*/ 442069 h 5795240"/>
              <a:gd name="connsiteX17-20265" fmla="*/ 6143408 w 12641071"/>
              <a:gd name="connsiteY17-20266" fmla="*/ 493169 h 5795240"/>
              <a:gd name="connsiteX18-20267" fmla="*/ 6143427 w 12641071"/>
              <a:gd name="connsiteY18-20268" fmla="*/ 493200 h 5795240"/>
              <a:gd name="connsiteX19-20269" fmla="*/ 6143427 w 12641071"/>
              <a:gd name="connsiteY19-20270" fmla="*/ 493200 h 5795240"/>
              <a:gd name="connsiteX20-20271" fmla="*/ 6143408 w 12641071"/>
              <a:gd name="connsiteY20-20272" fmla="*/ 493167 h 5795240"/>
              <a:gd name="connsiteX21-20273" fmla="*/ 6141460 w 12641071"/>
              <a:gd name="connsiteY21-20274" fmla="*/ 475027 h 5795240"/>
              <a:gd name="connsiteX22-20275" fmla="*/ 6788665 w 12641071"/>
              <a:gd name="connsiteY22-20276" fmla="*/ 707369 h 5795240"/>
              <a:gd name="connsiteX23-20277" fmla="*/ 7184710 w 12641071"/>
              <a:gd name="connsiteY23-20278" fmla="*/ 627411 h 5795240"/>
              <a:gd name="connsiteX24-20279" fmla="*/ 7264545 w 12641071"/>
              <a:gd name="connsiteY24-20280" fmla="*/ 588952 h 5795240"/>
              <a:gd name="connsiteX25-20281" fmla="*/ 7213686 w 12641071"/>
              <a:gd name="connsiteY25-20282" fmla="*/ 626983 h 5795240"/>
              <a:gd name="connsiteX26-20283" fmla="*/ 7128319 w 12641071"/>
              <a:gd name="connsiteY26-20284" fmla="*/ 705504 h 5795240"/>
              <a:gd name="connsiteX27-20285" fmla="*/ 7083110 w 12641071"/>
              <a:gd name="connsiteY27-20286" fmla="*/ 757072 h 5795240"/>
              <a:gd name="connsiteX28-20287" fmla="*/ 7083111 w 12641071"/>
              <a:gd name="connsiteY28-20288" fmla="*/ 757072 h 5795240"/>
              <a:gd name="connsiteX29-20289" fmla="*/ 7128319 w 12641071"/>
              <a:gd name="connsiteY29-20290" fmla="*/ 705506 h 5795240"/>
              <a:gd name="connsiteX30-20291" fmla="*/ 7213686 w 12641071"/>
              <a:gd name="connsiteY30-20292" fmla="*/ 626984 h 5795240"/>
              <a:gd name="connsiteX31-20293" fmla="*/ 7264545 w 12641071"/>
              <a:gd name="connsiteY31-20294" fmla="*/ 588953 h 5795240"/>
              <a:gd name="connsiteX32-20295" fmla="*/ 7273651 w 12641071"/>
              <a:gd name="connsiteY32-20296" fmla="*/ 584566 h 5795240"/>
              <a:gd name="connsiteX33-20297" fmla="*/ 7314851 w 12641071"/>
              <a:gd name="connsiteY33-20298" fmla="*/ 559537 h 5795240"/>
              <a:gd name="connsiteX34-20299" fmla="*/ 7354131 w 12641071"/>
              <a:gd name="connsiteY34-20300" fmla="*/ 565467 h 5795240"/>
              <a:gd name="connsiteX35-20301" fmla="*/ 7429608 w 12641071"/>
              <a:gd name="connsiteY35-20302" fmla="*/ 586051 h 5795240"/>
              <a:gd name="connsiteX36-20303" fmla="*/ 7429611 w 12641071"/>
              <a:gd name="connsiteY36-20304" fmla="*/ 586050 h 5795240"/>
              <a:gd name="connsiteX37-20305" fmla="*/ 7354132 w 12641071"/>
              <a:gd name="connsiteY37-20306" fmla="*/ 565465 h 5795240"/>
              <a:gd name="connsiteX38-20307" fmla="*/ 7314853 w 12641071"/>
              <a:gd name="connsiteY38-20308" fmla="*/ 559536 h 5795240"/>
              <a:gd name="connsiteX39-20309" fmla="*/ 7314851 w 12641071"/>
              <a:gd name="connsiteY39-20310" fmla="*/ 559537 h 5795240"/>
              <a:gd name="connsiteX40-20311" fmla="*/ 7314849 w 12641071"/>
              <a:gd name="connsiteY40-20312" fmla="*/ 559537 h 5795240"/>
              <a:gd name="connsiteX41-20313" fmla="*/ 7273651 w 12641071"/>
              <a:gd name="connsiteY41-20314" fmla="*/ 584565 h 5795240"/>
              <a:gd name="connsiteX42-20315" fmla="*/ 7264545 w 12641071"/>
              <a:gd name="connsiteY42-20316" fmla="*/ 588952 h 5795240"/>
              <a:gd name="connsiteX43-20317" fmla="*/ 7296407 w 12641071"/>
              <a:gd name="connsiteY43-20318" fmla="*/ 565126 h 5795240"/>
              <a:gd name="connsiteX44-20319" fmla="*/ 7307447 w 12641071"/>
              <a:gd name="connsiteY44-20320" fmla="*/ 558419 h 5795240"/>
              <a:gd name="connsiteX45-20321" fmla="*/ 7307450 w 12641071"/>
              <a:gd name="connsiteY45-20322" fmla="*/ 558419 h 5795240"/>
              <a:gd name="connsiteX46-20323" fmla="*/ 7385004 w 12641071"/>
              <a:gd name="connsiteY46-20324" fmla="*/ 511303 h 5795240"/>
              <a:gd name="connsiteX47-20325" fmla="*/ 7391626 w 12641071"/>
              <a:gd name="connsiteY47-20326" fmla="*/ 508114 h 5795240"/>
              <a:gd name="connsiteX48-20327" fmla="*/ 7391631 w 12641071"/>
              <a:gd name="connsiteY48-20328" fmla="*/ 508110 h 5795240"/>
              <a:gd name="connsiteX49-20329" fmla="*/ 7478934 w 12641071"/>
              <a:gd name="connsiteY49-20330" fmla="*/ 466053 h 5795240"/>
              <a:gd name="connsiteX50-20331" fmla="*/ 7897193 w 12641071"/>
              <a:gd name="connsiteY50-20332" fmla="*/ 381611 h 5795240"/>
              <a:gd name="connsiteX51-20333" fmla="*/ 8788216 w 12641071"/>
              <a:gd name="connsiteY51-20334" fmla="*/ 855364 h 5795240"/>
              <a:gd name="connsiteX52-20335" fmla="*/ 8832362 w 12641071"/>
              <a:gd name="connsiteY52-20336" fmla="*/ 928030 h 5795240"/>
              <a:gd name="connsiteX53-20337" fmla="*/ 8832362 w 12641071"/>
              <a:gd name="connsiteY53-20338" fmla="*/ 928033 h 5795240"/>
              <a:gd name="connsiteX54-20339" fmla="*/ 8842040 w 12641071"/>
              <a:gd name="connsiteY54-20340" fmla="*/ 943961 h 5795240"/>
              <a:gd name="connsiteX55-20341" fmla="*/ 8856144 w 12641071"/>
              <a:gd name="connsiteY55-20342" fmla="*/ 973241 h 5795240"/>
              <a:gd name="connsiteX56-20343" fmla="*/ 8856145 w 12641071"/>
              <a:gd name="connsiteY56-20344" fmla="*/ 973241 h 5795240"/>
              <a:gd name="connsiteX57-20345" fmla="*/ 8878117 w 12641071"/>
              <a:gd name="connsiteY57-20346" fmla="*/ 1018851 h 5795240"/>
              <a:gd name="connsiteX58-20347" fmla="*/ 8877719 w 12641071"/>
              <a:gd name="connsiteY58-20348" fmla="*/ 1018369 h 5795240"/>
              <a:gd name="connsiteX59-20349" fmla="*/ 8853250 w 12641071"/>
              <a:gd name="connsiteY59-20350" fmla="*/ 973288 h 5795240"/>
              <a:gd name="connsiteX60-20351" fmla="*/ 8853249 w 12641071"/>
              <a:gd name="connsiteY60-20352" fmla="*/ 973288 h 5795240"/>
              <a:gd name="connsiteX61-20353" fmla="*/ 8853248 w 12641071"/>
              <a:gd name="connsiteY61-20354" fmla="*/ 973287 h 5795240"/>
              <a:gd name="connsiteX62-20355" fmla="*/ 8849677 w 12641071"/>
              <a:gd name="connsiteY62-20356" fmla="*/ 973341 h 5795240"/>
              <a:gd name="connsiteX63-20357" fmla="*/ 8641543 w 12641071"/>
              <a:gd name="connsiteY63-20358" fmla="*/ 916577 h 5795240"/>
              <a:gd name="connsiteX64-20359" fmla="*/ 8641545 w 12641071"/>
              <a:gd name="connsiteY64-20360" fmla="*/ 916580 h 5795240"/>
              <a:gd name="connsiteX65-20361" fmla="*/ 8849676 w 12641071"/>
              <a:gd name="connsiteY65-20362" fmla="*/ 973343 h 5795240"/>
              <a:gd name="connsiteX66-20363" fmla="*/ 8853248 w 12641071"/>
              <a:gd name="connsiteY66-20364" fmla="*/ 973288 h 5795240"/>
              <a:gd name="connsiteX67-20365" fmla="*/ 8877719 w 12641071"/>
              <a:gd name="connsiteY67-20366" fmla="*/ 1018371 h 5795240"/>
              <a:gd name="connsiteX68-20367" fmla="*/ 8878116 w 12641071"/>
              <a:gd name="connsiteY68-20368" fmla="*/ 1018851 h 5795240"/>
              <a:gd name="connsiteX69-20369" fmla="*/ 8887288 w 12641071"/>
              <a:gd name="connsiteY69-20370" fmla="*/ 1037892 h 5795240"/>
              <a:gd name="connsiteX70-20371" fmla="*/ 8949899 w 12641071"/>
              <a:gd name="connsiteY70-20372" fmla="*/ 1239592 h 5795240"/>
              <a:gd name="connsiteX71-20373" fmla="*/ 8968437 w 12641071"/>
              <a:gd name="connsiteY71-20374" fmla="*/ 1423482 h 5795240"/>
              <a:gd name="connsiteX72-20375" fmla="*/ 8949899 w 12641071"/>
              <a:gd name="connsiteY72-20376" fmla="*/ 1239591 h 5795240"/>
              <a:gd name="connsiteX73-20377" fmla="*/ 8887288 w 12641071"/>
              <a:gd name="connsiteY73-20378" fmla="*/ 1037890 h 5795240"/>
              <a:gd name="connsiteX74-20379" fmla="*/ 8878116 w 12641071"/>
              <a:gd name="connsiteY74-20380" fmla="*/ 1018851 h 5795240"/>
              <a:gd name="connsiteX75-20381" fmla="*/ 8931285 w 12641071"/>
              <a:gd name="connsiteY75-20382" fmla="*/ 1083292 h 5795240"/>
              <a:gd name="connsiteX76-20383" fmla="*/ 9241478 w 12641071"/>
              <a:gd name="connsiteY76-20384" fmla="*/ 1211778 h 5795240"/>
              <a:gd name="connsiteX77-20385" fmla="*/ 9605238 w 12641071"/>
              <a:gd name="connsiteY77-20386" fmla="*/ 1018369 h 5795240"/>
              <a:gd name="connsiteX78-20387" fmla="*/ 9636247 w 12641071"/>
              <a:gd name="connsiteY78-20388" fmla="*/ 961241 h 5795240"/>
              <a:gd name="connsiteX79-20389" fmla="*/ 9641995 w 12641071"/>
              <a:gd name="connsiteY79-20390" fmla="*/ 961152 h 5795240"/>
              <a:gd name="connsiteX80-20391" fmla="*/ 9584939 w 12641071"/>
              <a:gd name="connsiteY80-20392" fmla="*/ 1079594 h 5795240"/>
              <a:gd name="connsiteX81-20393" fmla="*/ 9546257 w 12641071"/>
              <a:gd name="connsiteY81-20394" fmla="*/ 1204206 h 5795240"/>
              <a:gd name="connsiteX82-20395" fmla="*/ 9584939 w 12641071"/>
              <a:gd name="connsiteY82-20396" fmla="*/ 1079596 h 5795240"/>
              <a:gd name="connsiteX83-20397" fmla="*/ 9641995 w 12641071"/>
              <a:gd name="connsiteY83-20398" fmla="*/ 961153 h 5795240"/>
              <a:gd name="connsiteX84-20399" fmla="*/ 9653069 w 12641071"/>
              <a:gd name="connsiteY84-20400" fmla="*/ 960983 h 5795240"/>
              <a:gd name="connsiteX85-20401" fmla="*/ 9801564 w 12641071"/>
              <a:gd name="connsiteY85-20402" fmla="*/ 1196828 h 5795240"/>
              <a:gd name="connsiteX86-20403" fmla="*/ 9801566 w 12641071"/>
              <a:gd name="connsiteY86-20404" fmla="*/ 1196828 h 5795240"/>
              <a:gd name="connsiteX87-20405" fmla="*/ 9653070 w 12641071"/>
              <a:gd name="connsiteY87-20406" fmla="*/ 960982 h 5795240"/>
              <a:gd name="connsiteX88-20407" fmla="*/ 9641996 w 12641071"/>
              <a:gd name="connsiteY88-20408" fmla="*/ 961152 h 5795240"/>
              <a:gd name="connsiteX89-20409" fmla="*/ 9651917 w 12641071"/>
              <a:gd name="connsiteY89-20410" fmla="*/ 940556 h 5795240"/>
              <a:gd name="connsiteX90-20411" fmla="*/ 11050508 w 12641071"/>
              <a:gd name="connsiteY90-20412" fmla="*/ 108150 h 5795240"/>
              <a:gd name="connsiteX91-20413" fmla="*/ 12641071 w 12641071"/>
              <a:gd name="connsiteY91-20414" fmla="*/ 1698711 h 5795240"/>
              <a:gd name="connsiteX92-20415" fmla="*/ 11371062 w 12641071"/>
              <a:gd name="connsiteY92-20416" fmla="*/ 3256960 h 5795240"/>
              <a:gd name="connsiteX93-20417" fmla="*/ 11215953 w 12641071"/>
              <a:gd name="connsiteY93-20418" fmla="*/ 3280632 h 5795240"/>
              <a:gd name="connsiteX94-20419" fmla="*/ 11142318 w 12641071"/>
              <a:gd name="connsiteY94-20420" fmla="*/ 3276914 h 5795240"/>
              <a:gd name="connsiteX95-20421" fmla="*/ 11215952 w 12641071"/>
              <a:gd name="connsiteY95-20422" fmla="*/ 3280632 h 5795240"/>
              <a:gd name="connsiteX96-20423" fmla="*/ 11213133 w 12641071"/>
              <a:gd name="connsiteY96-20424" fmla="*/ 3281062 h 5795240"/>
              <a:gd name="connsiteX97-20425" fmla="*/ 11116921 w 12641071"/>
              <a:gd name="connsiteY97-20426" fmla="*/ 3285921 h 5795240"/>
              <a:gd name="connsiteX98-20427" fmla="*/ 11050507 w 12641071"/>
              <a:gd name="connsiteY98-20428" fmla="*/ 3289274 h 5795240"/>
              <a:gd name="connsiteX99-20429" fmla="*/ 11006292 w 12641071"/>
              <a:gd name="connsiteY99-20430" fmla="*/ 3287041 h 5795240"/>
              <a:gd name="connsiteX100-20431" fmla="*/ 10937101 w 12641071"/>
              <a:gd name="connsiteY100-20432" fmla="*/ 3297601 h 5795240"/>
              <a:gd name="connsiteX101-20433" fmla="*/ 10144740 w 12641071"/>
              <a:gd name="connsiteY101-20434" fmla="*/ 4089962 h 5795240"/>
              <a:gd name="connsiteX102-20435" fmla="*/ 10130374 w 12641071"/>
              <a:gd name="connsiteY102-20436" fmla="*/ 4184101 h 5795240"/>
              <a:gd name="connsiteX103-20437" fmla="*/ 10130375 w 12641071"/>
              <a:gd name="connsiteY103-20438" fmla="*/ 4184103 h 5795240"/>
              <a:gd name="connsiteX104-20439" fmla="*/ 10130656 w 12641071"/>
              <a:gd name="connsiteY104-20440" fmla="*/ 4185950 h 5795240"/>
              <a:gd name="connsiteX105-20441" fmla="*/ 10138194 w 12641071"/>
              <a:gd name="connsiteY105-20442" fmla="*/ 4335228 h 5795240"/>
              <a:gd name="connsiteX106-20443" fmla="*/ 10137710 w 12641071"/>
              <a:gd name="connsiteY106-20444" fmla="*/ 4344822 h 5795240"/>
              <a:gd name="connsiteX107-20445" fmla="*/ 10133555 w 12641071"/>
              <a:gd name="connsiteY107-20446" fmla="*/ 4427096 h 5795240"/>
              <a:gd name="connsiteX108-20447" fmla="*/ 10129312 w 12641071"/>
              <a:gd name="connsiteY108-20448" fmla="*/ 4399289 h 5795240"/>
              <a:gd name="connsiteX109-20449" fmla="*/ 10126797 w 12641071"/>
              <a:gd name="connsiteY109-20450" fmla="*/ 4349498 h 5795240"/>
              <a:gd name="connsiteX110-20451" fmla="*/ 10126796 w 12641071"/>
              <a:gd name="connsiteY110-20452" fmla="*/ 4349498 h 5795240"/>
              <a:gd name="connsiteX111-20453" fmla="*/ 10129311 w 12641071"/>
              <a:gd name="connsiteY111-20454" fmla="*/ 4399289 h 5795240"/>
              <a:gd name="connsiteX112-20455" fmla="*/ 10133554 w 12641071"/>
              <a:gd name="connsiteY112-20456" fmla="*/ 4427096 h 5795240"/>
              <a:gd name="connsiteX113-20457" fmla="*/ 10130656 w 12641071"/>
              <a:gd name="connsiteY113-20458" fmla="*/ 4484506 h 5795240"/>
              <a:gd name="connsiteX114-20459" fmla="*/ 8678182 w 12641071"/>
              <a:gd name="connsiteY114-20460" fmla="*/ 5795240 h 5795240"/>
              <a:gd name="connsiteX115-20461" fmla="*/ 7467518 w 12641071"/>
              <a:gd name="connsiteY115-20462" fmla="*/ 5151535 h 5795240"/>
              <a:gd name="connsiteX116-20463" fmla="*/ 7419945 w 12641071"/>
              <a:gd name="connsiteY116-20464" fmla="*/ 5073228 h 5795240"/>
              <a:gd name="connsiteX117-20465" fmla="*/ 7394386 w 12641071"/>
              <a:gd name="connsiteY117-20466" fmla="*/ 5031156 h 5795240"/>
              <a:gd name="connsiteX118-20467" fmla="*/ 7367299 w 12641071"/>
              <a:gd name="connsiteY118-20468" fmla="*/ 4974928 h 5795240"/>
              <a:gd name="connsiteX119-20469" fmla="*/ 7332905 w 12641071"/>
              <a:gd name="connsiteY119-20470" fmla="*/ 4903531 h 5795240"/>
              <a:gd name="connsiteX120-20471" fmla="*/ 7320958 w 12641071"/>
              <a:gd name="connsiteY120-20472" fmla="*/ 4870887 h 5795240"/>
              <a:gd name="connsiteX121-20473" fmla="*/ 7322174 w 12641071"/>
              <a:gd name="connsiteY121-20474" fmla="*/ 4872361 h 5795240"/>
              <a:gd name="connsiteX122-20475" fmla="*/ 7362630 w 12641071"/>
              <a:gd name="connsiteY122-20476" fmla="*/ 4938954 h 5795240"/>
              <a:gd name="connsiteX123-20477" fmla="*/ 7380779 w 12641071"/>
              <a:gd name="connsiteY123-20478" fmla="*/ 4976628 h 5795240"/>
              <a:gd name="connsiteX124-20479" fmla="*/ 7391210 w 12641071"/>
              <a:gd name="connsiteY124-20480" fmla="*/ 4977944 h 5795240"/>
              <a:gd name="connsiteX125-20481" fmla="*/ 7380780 w 12641071"/>
              <a:gd name="connsiteY125-20482" fmla="*/ 4976628 h 5795240"/>
              <a:gd name="connsiteX126-20483" fmla="*/ 7362631 w 12641071"/>
              <a:gd name="connsiteY126-20484" fmla="*/ 4938954 h 5795240"/>
              <a:gd name="connsiteX127-20485" fmla="*/ 7322175 w 12641071"/>
              <a:gd name="connsiteY127-20486" fmla="*/ 4872361 h 5795240"/>
              <a:gd name="connsiteX128-20487" fmla="*/ 7320959 w 12641071"/>
              <a:gd name="connsiteY128-20488" fmla="*/ 4870887 h 5795240"/>
              <a:gd name="connsiteX129-20489" fmla="*/ 7283811 w 12641071"/>
              <a:gd name="connsiteY129-20490" fmla="*/ 4769391 h 5795240"/>
              <a:gd name="connsiteX130-20491" fmla="*/ 7272112 w 12641071"/>
              <a:gd name="connsiteY130-20492" fmla="*/ 4718630 h 5795240"/>
              <a:gd name="connsiteX131-20493" fmla="*/ 7272111 w 12641071"/>
              <a:gd name="connsiteY131-20494" fmla="*/ 4718630 h 5795240"/>
              <a:gd name="connsiteX132-20495" fmla="*/ 7283810 w 12641071"/>
              <a:gd name="connsiteY132-20496" fmla="*/ 4769391 h 5795240"/>
              <a:gd name="connsiteX133-20497" fmla="*/ 7320958 w 12641071"/>
              <a:gd name="connsiteY133-20498" fmla="*/ 4870887 h 5795240"/>
              <a:gd name="connsiteX134-20499" fmla="*/ 7223551 w 12641071"/>
              <a:gd name="connsiteY134-20500" fmla="*/ 4752829 h 5795240"/>
              <a:gd name="connsiteX135-20501" fmla="*/ 6652445 w 12641071"/>
              <a:gd name="connsiteY135-20502" fmla="*/ 4516269 h 5795240"/>
              <a:gd name="connsiteX136-20503" fmla="*/ 6200873 w 12641071"/>
              <a:gd name="connsiteY136-20504" fmla="*/ 4654206 h 5795240"/>
              <a:gd name="connsiteX137-20505" fmla="*/ 6088813 w 12641071"/>
              <a:gd name="connsiteY137-20506" fmla="*/ 4746663 h 5795240"/>
              <a:gd name="connsiteX138-20507" fmla="*/ 6043019 w 12641071"/>
              <a:gd name="connsiteY138-20508" fmla="*/ 4807902 h 5795240"/>
              <a:gd name="connsiteX139-20509" fmla="*/ 6043021 w 12641071"/>
              <a:gd name="connsiteY139-20510" fmla="*/ 4807902 h 5795240"/>
              <a:gd name="connsiteX140-20511" fmla="*/ 6023271 w 12641071"/>
              <a:gd name="connsiteY140-20512" fmla="*/ 4834312 h 5795240"/>
              <a:gd name="connsiteX141-20513" fmla="*/ 5970678 w 12641071"/>
              <a:gd name="connsiteY141-20514" fmla="*/ 4892181 h 5795240"/>
              <a:gd name="connsiteX142-20515" fmla="*/ 5982717 w 12641071"/>
              <a:gd name="connsiteY142-20516" fmla="*/ 4872361 h 5795240"/>
              <a:gd name="connsiteX143-20517" fmla="*/ 5970675 w 12641071"/>
              <a:gd name="connsiteY143-20518" fmla="*/ 4892181 h 5795240"/>
              <a:gd name="connsiteX144-20519" fmla="*/ 5935320 w 12641071"/>
              <a:gd name="connsiteY144-20520" fmla="*/ 4931081 h 5795240"/>
              <a:gd name="connsiteX145-20521" fmla="*/ 4971763 w 12641071"/>
              <a:gd name="connsiteY145-20522" fmla="*/ 5330200 h 5795240"/>
              <a:gd name="connsiteX146-20523" fmla="*/ 3716172 w 12641071"/>
              <a:gd name="connsiteY146-20524" fmla="*/ 4497938 h 5795240"/>
              <a:gd name="connsiteX147-20525" fmla="*/ 3710773 w 12641071"/>
              <a:gd name="connsiteY147-20526" fmla="*/ 4483182 h 5795240"/>
              <a:gd name="connsiteX148-20527" fmla="*/ 3710773 w 12641071"/>
              <a:gd name="connsiteY148-20528" fmla="*/ 4483181 h 5795240"/>
              <a:gd name="connsiteX149-20529" fmla="*/ 3674984 w 12641071"/>
              <a:gd name="connsiteY149-20530" fmla="*/ 4385402 h 5795240"/>
              <a:gd name="connsiteX150-20531" fmla="*/ 3670349 w 12641071"/>
              <a:gd name="connsiteY150-20532" fmla="*/ 4372742 h 5795240"/>
              <a:gd name="connsiteX151-20533" fmla="*/ 3659438 w 12641071"/>
              <a:gd name="connsiteY151-20534" fmla="*/ 4330309 h 5795240"/>
              <a:gd name="connsiteX152-20535" fmla="*/ 3672084 w 12641071"/>
              <a:gd name="connsiteY152-20536" fmla="*/ 4353606 h 5795240"/>
              <a:gd name="connsiteX153-20537" fmla="*/ 3659440 w 12641071"/>
              <a:gd name="connsiteY153-20538" fmla="*/ 4330309 h 5795240"/>
              <a:gd name="connsiteX154-20539" fmla="*/ 3613217 w 12641071"/>
              <a:gd name="connsiteY154-20540" fmla="*/ 4245153 h 5795240"/>
              <a:gd name="connsiteX155-20541" fmla="*/ 3083792 w 12641071"/>
              <a:gd name="connsiteY155-20542" fmla="*/ 3963660 h 5795240"/>
              <a:gd name="connsiteX156-20543" fmla="*/ 2835272 w 12641071"/>
              <a:gd name="connsiteY156-20544" fmla="*/ 4013833 h 5795240"/>
              <a:gd name="connsiteX157-20545" fmla="*/ 2820214 w 12641071"/>
              <a:gd name="connsiteY157-20546" fmla="*/ 4022007 h 5795240"/>
              <a:gd name="connsiteX158-20547" fmla="*/ 2820212 w 12641071"/>
              <a:gd name="connsiteY158-20548" fmla="*/ 4022008 h 5795240"/>
              <a:gd name="connsiteX159-20549" fmla="*/ 2820206 w 12641071"/>
              <a:gd name="connsiteY159-20550" fmla="*/ 4022011 h 5795240"/>
              <a:gd name="connsiteX160-20551" fmla="*/ 2813481 w 12641071"/>
              <a:gd name="connsiteY160-20552" fmla="*/ 4027041 h 5795240"/>
              <a:gd name="connsiteX161-20553" fmla="*/ 2762875 w 12641071"/>
              <a:gd name="connsiteY161-20554" fmla="*/ 4057784 h 5795240"/>
              <a:gd name="connsiteX162-20555" fmla="*/ 2762878 w 12641071"/>
              <a:gd name="connsiteY162-20556" fmla="*/ 4057784 h 5795240"/>
              <a:gd name="connsiteX163-20557" fmla="*/ 2694694 w 12641071"/>
              <a:gd name="connsiteY163-20558" fmla="*/ 4099208 h 5795240"/>
              <a:gd name="connsiteX164-20559" fmla="*/ 2726822 w 12641071"/>
              <a:gd name="connsiteY164-20560" fmla="*/ 4072700 h 5795240"/>
              <a:gd name="connsiteX165-20561" fmla="*/ 2757719 w 12641071"/>
              <a:gd name="connsiteY165-20562" fmla="*/ 4055929 h 5795240"/>
              <a:gd name="connsiteX166-20563" fmla="*/ 2757718 w 12641071"/>
              <a:gd name="connsiteY166-20564" fmla="*/ 4055928 h 5795240"/>
              <a:gd name="connsiteX167-20565" fmla="*/ 2726820 w 12641071"/>
              <a:gd name="connsiteY167-20566" fmla="*/ 4072700 h 5795240"/>
              <a:gd name="connsiteX168-20567" fmla="*/ 2694692 w 12641071"/>
              <a:gd name="connsiteY168-20568" fmla="*/ 4099208 h 5795240"/>
              <a:gd name="connsiteX169-20569" fmla="*/ 2664698 w 12641071"/>
              <a:gd name="connsiteY169-20570" fmla="*/ 4117431 h 5795240"/>
              <a:gd name="connsiteX170-20571" fmla="*/ 1804544 w 12641071"/>
              <a:gd name="connsiteY170-20572" fmla="*/ 4335229 h 5795240"/>
              <a:gd name="connsiteX171-20573" fmla="*/ 0 w 12641071"/>
              <a:gd name="connsiteY171-20574" fmla="*/ 2530685 h 5795240"/>
              <a:gd name="connsiteX172-20575" fmla="*/ 1804544 w 12641071"/>
              <a:gd name="connsiteY172-20576" fmla="*/ 726143 h 5795240"/>
              <a:gd name="connsiteX173-20577" fmla="*/ 3080549 w 12641071"/>
              <a:gd name="connsiteY173-20578" fmla="*/ 1254682 h 5795240"/>
              <a:gd name="connsiteX174-20579" fmla="*/ 3268676 w 12641071"/>
              <a:gd name="connsiteY174-20580" fmla="*/ 1461167 h 5795240"/>
              <a:gd name="connsiteX175-20581" fmla="*/ 3565826 w 12641071"/>
              <a:gd name="connsiteY175-20582" fmla="*/ 1551935 h 5795240"/>
              <a:gd name="connsiteX176-20583" fmla="*/ 4086504 w 12641071"/>
              <a:gd name="connsiteY176-20584" fmla="*/ 1127574 h 5795240"/>
              <a:gd name="connsiteX177-20585" fmla="*/ 4103078 w 12641071"/>
              <a:gd name="connsiteY177-20586" fmla="*/ 1004204 h 5795240"/>
              <a:gd name="connsiteX178-20587" fmla="*/ 5215874 w 12641071"/>
              <a:gd name="connsiteY178-20588" fmla="*/ 0 h 5795240"/>
              <a:gd name="connsiteX0-20589" fmla="*/ 5964869 w 12641071"/>
              <a:gd name="connsiteY0-20590" fmla="*/ 4795171 h 5795240"/>
              <a:gd name="connsiteX1-20591" fmla="*/ 6019264 w 12641071"/>
              <a:gd name="connsiteY1-20592" fmla="*/ 4804905 h 5795240"/>
              <a:gd name="connsiteX2-20593" fmla="*/ 6036570 w 12641071"/>
              <a:gd name="connsiteY2-20594" fmla="*/ 4807089 h 5795240"/>
              <a:gd name="connsiteX3-20595" fmla="*/ 6019265 w 12641071"/>
              <a:gd name="connsiteY3-20596" fmla="*/ 4804905 h 5795240"/>
              <a:gd name="connsiteX4-20597" fmla="*/ 5964869 w 12641071"/>
              <a:gd name="connsiteY4-20598" fmla="*/ 4795171 h 5795240"/>
              <a:gd name="connsiteX5-20599" fmla="*/ 3682364 w 12641071"/>
              <a:gd name="connsiteY5-20600" fmla="*/ 4386723 h 5795240"/>
              <a:gd name="connsiteX6-20601" fmla="*/ 3772428 w 12641071"/>
              <a:gd name="connsiteY6-20602" fmla="*/ 4402840 h 5795240"/>
              <a:gd name="connsiteX7-20603" fmla="*/ 3772428 w 12641071"/>
              <a:gd name="connsiteY7-20604" fmla="*/ 4402840 h 5795240"/>
              <a:gd name="connsiteX8-20605" fmla="*/ 3682364 w 12641071"/>
              <a:gd name="connsiteY8-20606" fmla="*/ 4386723 h 5795240"/>
              <a:gd name="connsiteX9-20607" fmla="*/ 5215874 w 12641071"/>
              <a:gd name="connsiteY9-20608" fmla="*/ 0 h 5795240"/>
              <a:gd name="connsiteX10-20609" fmla="*/ 5927386 w 12641071"/>
              <a:gd name="connsiteY10-20610" fmla="*/ 255427 h 5795240"/>
              <a:gd name="connsiteX11-20611" fmla="*/ 5974443 w 12641071"/>
              <a:gd name="connsiteY11-20612" fmla="*/ 298195 h 5795240"/>
              <a:gd name="connsiteX12-20613" fmla="*/ 6043427 w 12641071"/>
              <a:gd name="connsiteY12-20614" fmla="*/ 367901 h 5795240"/>
              <a:gd name="connsiteX13-20615" fmla="*/ 6043429 w 12641071"/>
              <a:gd name="connsiteY13-20616" fmla="*/ 367901 h 5795240"/>
              <a:gd name="connsiteX14-20617" fmla="*/ 6105193 w 12641071"/>
              <a:gd name="connsiteY14-20618" fmla="*/ 442067 h 5795240"/>
              <a:gd name="connsiteX15-20619" fmla="*/ 6105193 w 12641071"/>
              <a:gd name="connsiteY15-20620" fmla="*/ 442069 h 5795240"/>
              <a:gd name="connsiteX16-20621" fmla="*/ 6143408 w 12641071"/>
              <a:gd name="connsiteY16-20622" fmla="*/ 493169 h 5795240"/>
              <a:gd name="connsiteX17-20623" fmla="*/ 6143427 w 12641071"/>
              <a:gd name="connsiteY17-20624" fmla="*/ 493200 h 5795240"/>
              <a:gd name="connsiteX18-20625" fmla="*/ 6143427 w 12641071"/>
              <a:gd name="connsiteY18-20626" fmla="*/ 493200 h 5795240"/>
              <a:gd name="connsiteX19-20627" fmla="*/ 6143408 w 12641071"/>
              <a:gd name="connsiteY19-20628" fmla="*/ 493167 h 5795240"/>
              <a:gd name="connsiteX20-20629" fmla="*/ 6141460 w 12641071"/>
              <a:gd name="connsiteY20-20630" fmla="*/ 475027 h 5795240"/>
              <a:gd name="connsiteX21-20631" fmla="*/ 6788665 w 12641071"/>
              <a:gd name="connsiteY21-20632" fmla="*/ 707369 h 5795240"/>
              <a:gd name="connsiteX22-20633" fmla="*/ 7184710 w 12641071"/>
              <a:gd name="connsiteY22-20634" fmla="*/ 627411 h 5795240"/>
              <a:gd name="connsiteX23-20635" fmla="*/ 7264545 w 12641071"/>
              <a:gd name="connsiteY23-20636" fmla="*/ 588952 h 5795240"/>
              <a:gd name="connsiteX24-20637" fmla="*/ 7213686 w 12641071"/>
              <a:gd name="connsiteY24-20638" fmla="*/ 626983 h 5795240"/>
              <a:gd name="connsiteX25-20639" fmla="*/ 7128319 w 12641071"/>
              <a:gd name="connsiteY25-20640" fmla="*/ 705504 h 5795240"/>
              <a:gd name="connsiteX26-20641" fmla="*/ 7083110 w 12641071"/>
              <a:gd name="connsiteY26-20642" fmla="*/ 757072 h 5795240"/>
              <a:gd name="connsiteX27-20643" fmla="*/ 7083111 w 12641071"/>
              <a:gd name="connsiteY27-20644" fmla="*/ 757072 h 5795240"/>
              <a:gd name="connsiteX28-20645" fmla="*/ 7128319 w 12641071"/>
              <a:gd name="connsiteY28-20646" fmla="*/ 705506 h 5795240"/>
              <a:gd name="connsiteX29-20647" fmla="*/ 7213686 w 12641071"/>
              <a:gd name="connsiteY29-20648" fmla="*/ 626984 h 5795240"/>
              <a:gd name="connsiteX30-20649" fmla="*/ 7264545 w 12641071"/>
              <a:gd name="connsiteY30-20650" fmla="*/ 588953 h 5795240"/>
              <a:gd name="connsiteX31-20651" fmla="*/ 7273651 w 12641071"/>
              <a:gd name="connsiteY31-20652" fmla="*/ 584566 h 5795240"/>
              <a:gd name="connsiteX32-20653" fmla="*/ 7314851 w 12641071"/>
              <a:gd name="connsiteY32-20654" fmla="*/ 559537 h 5795240"/>
              <a:gd name="connsiteX33-20655" fmla="*/ 7354131 w 12641071"/>
              <a:gd name="connsiteY33-20656" fmla="*/ 565467 h 5795240"/>
              <a:gd name="connsiteX34-20657" fmla="*/ 7429608 w 12641071"/>
              <a:gd name="connsiteY34-20658" fmla="*/ 586051 h 5795240"/>
              <a:gd name="connsiteX35-20659" fmla="*/ 7429611 w 12641071"/>
              <a:gd name="connsiteY35-20660" fmla="*/ 586050 h 5795240"/>
              <a:gd name="connsiteX36-20661" fmla="*/ 7354132 w 12641071"/>
              <a:gd name="connsiteY36-20662" fmla="*/ 565465 h 5795240"/>
              <a:gd name="connsiteX37-20663" fmla="*/ 7314853 w 12641071"/>
              <a:gd name="connsiteY37-20664" fmla="*/ 559536 h 5795240"/>
              <a:gd name="connsiteX38-20665" fmla="*/ 7314851 w 12641071"/>
              <a:gd name="connsiteY38-20666" fmla="*/ 559537 h 5795240"/>
              <a:gd name="connsiteX39-20667" fmla="*/ 7314849 w 12641071"/>
              <a:gd name="connsiteY39-20668" fmla="*/ 559537 h 5795240"/>
              <a:gd name="connsiteX40-20669" fmla="*/ 7273651 w 12641071"/>
              <a:gd name="connsiteY40-20670" fmla="*/ 584565 h 5795240"/>
              <a:gd name="connsiteX41-20671" fmla="*/ 7264545 w 12641071"/>
              <a:gd name="connsiteY41-20672" fmla="*/ 588952 h 5795240"/>
              <a:gd name="connsiteX42-20673" fmla="*/ 7296407 w 12641071"/>
              <a:gd name="connsiteY42-20674" fmla="*/ 565126 h 5795240"/>
              <a:gd name="connsiteX43-20675" fmla="*/ 7307447 w 12641071"/>
              <a:gd name="connsiteY43-20676" fmla="*/ 558419 h 5795240"/>
              <a:gd name="connsiteX44-20677" fmla="*/ 7307450 w 12641071"/>
              <a:gd name="connsiteY44-20678" fmla="*/ 558419 h 5795240"/>
              <a:gd name="connsiteX45-20679" fmla="*/ 7385004 w 12641071"/>
              <a:gd name="connsiteY45-20680" fmla="*/ 511303 h 5795240"/>
              <a:gd name="connsiteX46-20681" fmla="*/ 7391626 w 12641071"/>
              <a:gd name="connsiteY46-20682" fmla="*/ 508114 h 5795240"/>
              <a:gd name="connsiteX47-20683" fmla="*/ 7391631 w 12641071"/>
              <a:gd name="connsiteY47-20684" fmla="*/ 508110 h 5795240"/>
              <a:gd name="connsiteX48-20685" fmla="*/ 7478934 w 12641071"/>
              <a:gd name="connsiteY48-20686" fmla="*/ 466053 h 5795240"/>
              <a:gd name="connsiteX49-20687" fmla="*/ 7897193 w 12641071"/>
              <a:gd name="connsiteY49-20688" fmla="*/ 381611 h 5795240"/>
              <a:gd name="connsiteX50-20689" fmla="*/ 8788216 w 12641071"/>
              <a:gd name="connsiteY50-20690" fmla="*/ 855364 h 5795240"/>
              <a:gd name="connsiteX51-20691" fmla="*/ 8832362 w 12641071"/>
              <a:gd name="connsiteY51-20692" fmla="*/ 928030 h 5795240"/>
              <a:gd name="connsiteX52-20693" fmla="*/ 8832362 w 12641071"/>
              <a:gd name="connsiteY52-20694" fmla="*/ 928033 h 5795240"/>
              <a:gd name="connsiteX53-20695" fmla="*/ 8842040 w 12641071"/>
              <a:gd name="connsiteY53-20696" fmla="*/ 943961 h 5795240"/>
              <a:gd name="connsiteX54-20697" fmla="*/ 8856144 w 12641071"/>
              <a:gd name="connsiteY54-20698" fmla="*/ 973241 h 5795240"/>
              <a:gd name="connsiteX55-20699" fmla="*/ 8856145 w 12641071"/>
              <a:gd name="connsiteY55-20700" fmla="*/ 973241 h 5795240"/>
              <a:gd name="connsiteX56-20701" fmla="*/ 8878117 w 12641071"/>
              <a:gd name="connsiteY56-20702" fmla="*/ 1018851 h 5795240"/>
              <a:gd name="connsiteX57-20703" fmla="*/ 8877719 w 12641071"/>
              <a:gd name="connsiteY57-20704" fmla="*/ 1018369 h 5795240"/>
              <a:gd name="connsiteX58-20705" fmla="*/ 8853250 w 12641071"/>
              <a:gd name="connsiteY58-20706" fmla="*/ 973288 h 5795240"/>
              <a:gd name="connsiteX59-20707" fmla="*/ 8853249 w 12641071"/>
              <a:gd name="connsiteY59-20708" fmla="*/ 973288 h 5795240"/>
              <a:gd name="connsiteX60-20709" fmla="*/ 8853248 w 12641071"/>
              <a:gd name="connsiteY60-20710" fmla="*/ 973287 h 5795240"/>
              <a:gd name="connsiteX61-20711" fmla="*/ 8849677 w 12641071"/>
              <a:gd name="connsiteY61-20712" fmla="*/ 973341 h 5795240"/>
              <a:gd name="connsiteX62-20713" fmla="*/ 8641543 w 12641071"/>
              <a:gd name="connsiteY62-20714" fmla="*/ 916577 h 5795240"/>
              <a:gd name="connsiteX63-20715" fmla="*/ 8641545 w 12641071"/>
              <a:gd name="connsiteY63-20716" fmla="*/ 916580 h 5795240"/>
              <a:gd name="connsiteX64-20717" fmla="*/ 8849676 w 12641071"/>
              <a:gd name="connsiteY64-20718" fmla="*/ 973343 h 5795240"/>
              <a:gd name="connsiteX65-20719" fmla="*/ 8853248 w 12641071"/>
              <a:gd name="connsiteY65-20720" fmla="*/ 973288 h 5795240"/>
              <a:gd name="connsiteX66-20721" fmla="*/ 8877719 w 12641071"/>
              <a:gd name="connsiteY66-20722" fmla="*/ 1018371 h 5795240"/>
              <a:gd name="connsiteX67-20723" fmla="*/ 8878116 w 12641071"/>
              <a:gd name="connsiteY67-20724" fmla="*/ 1018851 h 5795240"/>
              <a:gd name="connsiteX68-20725" fmla="*/ 8887288 w 12641071"/>
              <a:gd name="connsiteY68-20726" fmla="*/ 1037892 h 5795240"/>
              <a:gd name="connsiteX69-20727" fmla="*/ 8949899 w 12641071"/>
              <a:gd name="connsiteY69-20728" fmla="*/ 1239592 h 5795240"/>
              <a:gd name="connsiteX70-20729" fmla="*/ 8968437 w 12641071"/>
              <a:gd name="connsiteY70-20730" fmla="*/ 1423482 h 5795240"/>
              <a:gd name="connsiteX71-20731" fmla="*/ 8949899 w 12641071"/>
              <a:gd name="connsiteY71-20732" fmla="*/ 1239591 h 5795240"/>
              <a:gd name="connsiteX72-20733" fmla="*/ 8887288 w 12641071"/>
              <a:gd name="connsiteY72-20734" fmla="*/ 1037890 h 5795240"/>
              <a:gd name="connsiteX73-20735" fmla="*/ 8878116 w 12641071"/>
              <a:gd name="connsiteY73-20736" fmla="*/ 1018851 h 5795240"/>
              <a:gd name="connsiteX74-20737" fmla="*/ 8931285 w 12641071"/>
              <a:gd name="connsiteY74-20738" fmla="*/ 1083292 h 5795240"/>
              <a:gd name="connsiteX75-20739" fmla="*/ 9241478 w 12641071"/>
              <a:gd name="connsiteY75-20740" fmla="*/ 1211778 h 5795240"/>
              <a:gd name="connsiteX76-20741" fmla="*/ 9605238 w 12641071"/>
              <a:gd name="connsiteY76-20742" fmla="*/ 1018369 h 5795240"/>
              <a:gd name="connsiteX77-20743" fmla="*/ 9636247 w 12641071"/>
              <a:gd name="connsiteY77-20744" fmla="*/ 961241 h 5795240"/>
              <a:gd name="connsiteX78-20745" fmla="*/ 9641995 w 12641071"/>
              <a:gd name="connsiteY78-20746" fmla="*/ 961152 h 5795240"/>
              <a:gd name="connsiteX79-20747" fmla="*/ 9584939 w 12641071"/>
              <a:gd name="connsiteY79-20748" fmla="*/ 1079594 h 5795240"/>
              <a:gd name="connsiteX80-20749" fmla="*/ 9546257 w 12641071"/>
              <a:gd name="connsiteY80-20750" fmla="*/ 1204206 h 5795240"/>
              <a:gd name="connsiteX81-20751" fmla="*/ 9584939 w 12641071"/>
              <a:gd name="connsiteY81-20752" fmla="*/ 1079596 h 5795240"/>
              <a:gd name="connsiteX82-20753" fmla="*/ 9641995 w 12641071"/>
              <a:gd name="connsiteY82-20754" fmla="*/ 961153 h 5795240"/>
              <a:gd name="connsiteX83-20755" fmla="*/ 9653069 w 12641071"/>
              <a:gd name="connsiteY83-20756" fmla="*/ 960983 h 5795240"/>
              <a:gd name="connsiteX84-20757" fmla="*/ 9801564 w 12641071"/>
              <a:gd name="connsiteY84-20758" fmla="*/ 1196828 h 5795240"/>
              <a:gd name="connsiteX85-20759" fmla="*/ 9801566 w 12641071"/>
              <a:gd name="connsiteY85-20760" fmla="*/ 1196828 h 5795240"/>
              <a:gd name="connsiteX86-20761" fmla="*/ 9653070 w 12641071"/>
              <a:gd name="connsiteY86-20762" fmla="*/ 960982 h 5795240"/>
              <a:gd name="connsiteX87-20763" fmla="*/ 9641996 w 12641071"/>
              <a:gd name="connsiteY87-20764" fmla="*/ 961152 h 5795240"/>
              <a:gd name="connsiteX88-20765" fmla="*/ 9651917 w 12641071"/>
              <a:gd name="connsiteY88-20766" fmla="*/ 940556 h 5795240"/>
              <a:gd name="connsiteX89-20767" fmla="*/ 11050508 w 12641071"/>
              <a:gd name="connsiteY89-20768" fmla="*/ 108150 h 5795240"/>
              <a:gd name="connsiteX90-20769" fmla="*/ 12641071 w 12641071"/>
              <a:gd name="connsiteY90-20770" fmla="*/ 1698711 h 5795240"/>
              <a:gd name="connsiteX91-20771" fmla="*/ 11371062 w 12641071"/>
              <a:gd name="connsiteY91-20772" fmla="*/ 3256960 h 5795240"/>
              <a:gd name="connsiteX92-20773" fmla="*/ 11215953 w 12641071"/>
              <a:gd name="connsiteY92-20774" fmla="*/ 3280632 h 5795240"/>
              <a:gd name="connsiteX93-20775" fmla="*/ 11142318 w 12641071"/>
              <a:gd name="connsiteY93-20776" fmla="*/ 3276914 h 5795240"/>
              <a:gd name="connsiteX94-20777" fmla="*/ 11215952 w 12641071"/>
              <a:gd name="connsiteY94-20778" fmla="*/ 3280632 h 5795240"/>
              <a:gd name="connsiteX95-20779" fmla="*/ 11213133 w 12641071"/>
              <a:gd name="connsiteY95-20780" fmla="*/ 3281062 h 5795240"/>
              <a:gd name="connsiteX96-20781" fmla="*/ 11116921 w 12641071"/>
              <a:gd name="connsiteY96-20782" fmla="*/ 3285921 h 5795240"/>
              <a:gd name="connsiteX97-20783" fmla="*/ 11050507 w 12641071"/>
              <a:gd name="connsiteY97-20784" fmla="*/ 3289274 h 5795240"/>
              <a:gd name="connsiteX98-20785" fmla="*/ 11006292 w 12641071"/>
              <a:gd name="connsiteY98-20786" fmla="*/ 3287041 h 5795240"/>
              <a:gd name="connsiteX99-20787" fmla="*/ 10937101 w 12641071"/>
              <a:gd name="connsiteY99-20788" fmla="*/ 3297601 h 5795240"/>
              <a:gd name="connsiteX100-20789" fmla="*/ 10144740 w 12641071"/>
              <a:gd name="connsiteY100-20790" fmla="*/ 4089962 h 5795240"/>
              <a:gd name="connsiteX101-20791" fmla="*/ 10130374 w 12641071"/>
              <a:gd name="connsiteY101-20792" fmla="*/ 4184101 h 5795240"/>
              <a:gd name="connsiteX102-20793" fmla="*/ 10130375 w 12641071"/>
              <a:gd name="connsiteY102-20794" fmla="*/ 4184103 h 5795240"/>
              <a:gd name="connsiteX103-20795" fmla="*/ 10130656 w 12641071"/>
              <a:gd name="connsiteY103-20796" fmla="*/ 4185950 h 5795240"/>
              <a:gd name="connsiteX104-20797" fmla="*/ 10138194 w 12641071"/>
              <a:gd name="connsiteY104-20798" fmla="*/ 4335228 h 5795240"/>
              <a:gd name="connsiteX105-20799" fmla="*/ 10137710 w 12641071"/>
              <a:gd name="connsiteY105-20800" fmla="*/ 4344822 h 5795240"/>
              <a:gd name="connsiteX106-20801" fmla="*/ 10133555 w 12641071"/>
              <a:gd name="connsiteY106-20802" fmla="*/ 4427096 h 5795240"/>
              <a:gd name="connsiteX107-20803" fmla="*/ 10129312 w 12641071"/>
              <a:gd name="connsiteY107-20804" fmla="*/ 4399289 h 5795240"/>
              <a:gd name="connsiteX108-20805" fmla="*/ 10126797 w 12641071"/>
              <a:gd name="connsiteY108-20806" fmla="*/ 4349498 h 5795240"/>
              <a:gd name="connsiteX109-20807" fmla="*/ 10126796 w 12641071"/>
              <a:gd name="connsiteY109-20808" fmla="*/ 4349498 h 5795240"/>
              <a:gd name="connsiteX110-20809" fmla="*/ 10129311 w 12641071"/>
              <a:gd name="connsiteY110-20810" fmla="*/ 4399289 h 5795240"/>
              <a:gd name="connsiteX111-20811" fmla="*/ 10133554 w 12641071"/>
              <a:gd name="connsiteY111-20812" fmla="*/ 4427096 h 5795240"/>
              <a:gd name="connsiteX112-20813" fmla="*/ 10130656 w 12641071"/>
              <a:gd name="connsiteY112-20814" fmla="*/ 4484506 h 5795240"/>
              <a:gd name="connsiteX113-20815" fmla="*/ 8678182 w 12641071"/>
              <a:gd name="connsiteY113-20816" fmla="*/ 5795240 h 5795240"/>
              <a:gd name="connsiteX114-20817" fmla="*/ 7467518 w 12641071"/>
              <a:gd name="connsiteY114-20818" fmla="*/ 5151535 h 5795240"/>
              <a:gd name="connsiteX115-20819" fmla="*/ 7419945 w 12641071"/>
              <a:gd name="connsiteY115-20820" fmla="*/ 5073228 h 5795240"/>
              <a:gd name="connsiteX116-20821" fmla="*/ 7394386 w 12641071"/>
              <a:gd name="connsiteY116-20822" fmla="*/ 5031156 h 5795240"/>
              <a:gd name="connsiteX117-20823" fmla="*/ 7367299 w 12641071"/>
              <a:gd name="connsiteY117-20824" fmla="*/ 4974928 h 5795240"/>
              <a:gd name="connsiteX118-20825" fmla="*/ 7332905 w 12641071"/>
              <a:gd name="connsiteY118-20826" fmla="*/ 4903531 h 5795240"/>
              <a:gd name="connsiteX119-20827" fmla="*/ 7320958 w 12641071"/>
              <a:gd name="connsiteY119-20828" fmla="*/ 4870887 h 5795240"/>
              <a:gd name="connsiteX120-20829" fmla="*/ 7322174 w 12641071"/>
              <a:gd name="connsiteY120-20830" fmla="*/ 4872361 h 5795240"/>
              <a:gd name="connsiteX121-20831" fmla="*/ 7362630 w 12641071"/>
              <a:gd name="connsiteY121-20832" fmla="*/ 4938954 h 5795240"/>
              <a:gd name="connsiteX122-20833" fmla="*/ 7380779 w 12641071"/>
              <a:gd name="connsiteY122-20834" fmla="*/ 4976628 h 5795240"/>
              <a:gd name="connsiteX123-20835" fmla="*/ 7391210 w 12641071"/>
              <a:gd name="connsiteY123-20836" fmla="*/ 4977944 h 5795240"/>
              <a:gd name="connsiteX124-20837" fmla="*/ 7380780 w 12641071"/>
              <a:gd name="connsiteY124-20838" fmla="*/ 4976628 h 5795240"/>
              <a:gd name="connsiteX125-20839" fmla="*/ 7362631 w 12641071"/>
              <a:gd name="connsiteY125-20840" fmla="*/ 4938954 h 5795240"/>
              <a:gd name="connsiteX126-20841" fmla="*/ 7322175 w 12641071"/>
              <a:gd name="connsiteY126-20842" fmla="*/ 4872361 h 5795240"/>
              <a:gd name="connsiteX127-20843" fmla="*/ 7320959 w 12641071"/>
              <a:gd name="connsiteY127-20844" fmla="*/ 4870887 h 5795240"/>
              <a:gd name="connsiteX128-20845" fmla="*/ 7283811 w 12641071"/>
              <a:gd name="connsiteY128-20846" fmla="*/ 4769391 h 5795240"/>
              <a:gd name="connsiteX129-20847" fmla="*/ 7272112 w 12641071"/>
              <a:gd name="connsiteY129-20848" fmla="*/ 4718630 h 5795240"/>
              <a:gd name="connsiteX130-20849" fmla="*/ 7272111 w 12641071"/>
              <a:gd name="connsiteY130-20850" fmla="*/ 4718630 h 5795240"/>
              <a:gd name="connsiteX131-20851" fmla="*/ 7283810 w 12641071"/>
              <a:gd name="connsiteY131-20852" fmla="*/ 4769391 h 5795240"/>
              <a:gd name="connsiteX132-20853" fmla="*/ 7320958 w 12641071"/>
              <a:gd name="connsiteY132-20854" fmla="*/ 4870887 h 5795240"/>
              <a:gd name="connsiteX133-20855" fmla="*/ 7223551 w 12641071"/>
              <a:gd name="connsiteY133-20856" fmla="*/ 4752829 h 5795240"/>
              <a:gd name="connsiteX134-20857" fmla="*/ 6652445 w 12641071"/>
              <a:gd name="connsiteY134-20858" fmla="*/ 4516269 h 5795240"/>
              <a:gd name="connsiteX135-20859" fmla="*/ 6200873 w 12641071"/>
              <a:gd name="connsiteY135-20860" fmla="*/ 4654206 h 5795240"/>
              <a:gd name="connsiteX136-20861" fmla="*/ 6088813 w 12641071"/>
              <a:gd name="connsiteY136-20862" fmla="*/ 4746663 h 5795240"/>
              <a:gd name="connsiteX137-20863" fmla="*/ 6043019 w 12641071"/>
              <a:gd name="connsiteY137-20864" fmla="*/ 4807902 h 5795240"/>
              <a:gd name="connsiteX138-20865" fmla="*/ 6043021 w 12641071"/>
              <a:gd name="connsiteY138-20866" fmla="*/ 4807902 h 5795240"/>
              <a:gd name="connsiteX139-20867" fmla="*/ 6023271 w 12641071"/>
              <a:gd name="connsiteY139-20868" fmla="*/ 4834312 h 5795240"/>
              <a:gd name="connsiteX140-20869" fmla="*/ 5970678 w 12641071"/>
              <a:gd name="connsiteY140-20870" fmla="*/ 4892181 h 5795240"/>
              <a:gd name="connsiteX141-20871" fmla="*/ 5982717 w 12641071"/>
              <a:gd name="connsiteY141-20872" fmla="*/ 4872361 h 5795240"/>
              <a:gd name="connsiteX142-20873" fmla="*/ 5970675 w 12641071"/>
              <a:gd name="connsiteY142-20874" fmla="*/ 4892181 h 5795240"/>
              <a:gd name="connsiteX143-20875" fmla="*/ 5935320 w 12641071"/>
              <a:gd name="connsiteY143-20876" fmla="*/ 4931081 h 5795240"/>
              <a:gd name="connsiteX144-20877" fmla="*/ 4971763 w 12641071"/>
              <a:gd name="connsiteY144-20878" fmla="*/ 5330200 h 5795240"/>
              <a:gd name="connsiteX145-20879" fmla="*/ 3716172 w 12641071"/>
              <a:gd name="connsiteY145-20880" fmla="*/ 4497938 h 5795240"/>
              <a:gd name="connsiteX146-20881" fmla="*/ 3710773 w 12641071"/>
              <a:gd name="connsiteY146-20882" fmla="*/ 4483182 h 5795240"/>
              <a:gd name="connsiteX147-20883" fmla="*/ 3710773 w 12641071"/>
              <a:gd name="connsiteY147-20884" fmla="*/ 4483181 h 5795240"/>
              <a:gd name="connsiteX148-20885" fmla="*/ 3674984 w 12641071"/>
              <a:gd name="connsiteY148-20886" fmla="*/ 4385402 h 5795240"/>
              <a:gd name="connsiteX149-20887" fmla="*/ 3670349 w 12641071"/>
              <a:gd name="connsiteY149-20888" fmla="*/ 4372742 h 5795240"/>
              <a:gd name="connsiteX150-20889" fmla="*/ 3659438 w 12641071"/>
              <a:gd name="connsiteY150-20890" fmla="*/ 4330309 h 5795240"/>
              <a:gd name="connsiteX151-20891" fmla="*/ 3672084 w 12641071"/>
              <a:gd name="connsiteY151-20892" fmla="*/ 4353606 h 5795240"/>
              <a:gd name="connsiteX152-20893" fmla="*/ 3659440 w 12641071"/>
              <a:gd name="connsiteY152-20894" fmla="*/ 4330309 h 5795240"/>
              <a:gd name="connsiteX153-20895" fmla="*/ 3613217 w 12641071"/>
              <a:gd name="connsiteY153-20896" fmla="*/ 4245153 h 5795240"/>
              <a:gd name="connsiteX154-20897" fmla="*/ 3083792 w 12641071"/>
              <a:gd name="connsiteY154-20898" fmla="*/ 3963660 h 5795240"/>
              <a:gd name="connsiteX155-20899" fmla="*/ 2835272 w 12641071"/>
              <a:gd name="connsiteY155-20900" fmla="*/ 4013833 h 5795240"/>
              <a:gd name="connsiteX156-20901" fmla="*/ 2820214 w 12641071"/>
              <a:gd name="connsiteY156-20902" fmla="*/ 4022007 h 5795240"/>
              <a:gd name="connsiteX157-20903" fmla="*/ 2820212 w 12641071"/>
              <a:gd name="connsiteY157-20904" fmla="*/ 4022008 h 5795240"/>
              <a:gd name="connsiteX158-20905" fmla="*/ 2820206 w 12641071"/>
              <a:gd name="connsiteY158-20906" fmla="*/ 4022011 h 5795240"/>
              <a:gd name="connsiteX159-20907" fmla="*/ 2813481 w 12641071"/>
              <a:gd name="connsiteY159-20908" fmla="*/ 4027041 h 5795240"/>
              <a:gd name="connsiteX160-20909" fmla="*/ 2762875 w 12641071"/>
              <a:gd name="connsiteY160-20910" fmla="*/ 4057784 h 5795240"/>
              <a:gd name="connsiteX161-20911" fmla="*/ 2762878 w 12641071"/>
              <a:gd name="connsiteY161-20912" fmla="*/ 4057784 h 5795240"/>
              <a:gd name="connsiteX162-20913" fmla="*/ 2694694 w 12641071"/>
              <a:gd name="connsiteY162-20914" fmla="*/ 4099208 h 5795240"/>
              <a:gd name="connsiteX163-20915" fmla="*/ 2726822 w 12641071"/>
              <a:gd name="connsiteY163-20916" fmla="*/ 4072700 h 5795240"/>
              <a:gd name="connsiteX164-20917" fmla="*/ 2757719 w 12641071"/>
              <a:gd name="connsiteY164-20918" fmla="*/ 4055929 h 5795240"/>
              <a:gd name="connsiteX165-20919" fmla="*/ 2757718 w 12641071"/>
              <a:gd name="connsiteY165-20920" fmla="*/ 4055928 h 5795240"/>
              <a:gd name="connsiteX166-20921" fmla="*/ 2726820 w 12641071"/>
              <a:gd name="connsiteY166-20922" fmla="*/ 4072700 h 5795240"/>
              <a:gd name="connsiteX167-20923" fmla="*/ 2694692 w 12641071"/>
              <a:gd name="connsiteY167-20924" fmla="*/ 4099208 h 5795240"/>
              <a:gd name="connsiteX168-20925" fmla="*/ 2664698 w 12641071"/>
              <a:gd name="connsiteY168-20926" fmla="*/ 4117431 h 5795240"/>
              <a:gd name="connsiteX169-20927" fmla="*/ 1804544 w 12641071"/>
              <a:gd name="connsiteY169-20928" fmla="*/ 4335229 h 5795240"/>
              <a:gd name="connsiteX170-20929" fmla="*/ 0 w 12641071"/>
              <a:gd name="connsiteY170-20930" fmla="*/ 2530685 h 5795240"/>
              <a:gd name="connsiteX171-20931" fmla="*/ 1804544 w 12641071"/>
              <a:gd name="connsiteY171-20932" fmla="*/ 726143 h 5795240"/>
              <a:gd name="connsiteX172-20933" fmla="*/ 3080549 w 12641071"/>
              <a:gd name="connsiteY172-20934" fmla="*/ 1254682 h 5795240"/>
              <a:gd name="connsiteX173-20935" fmla="*/ 3268676 w 12641071"/>
              <a:gd name="connsiteY173-20936" fmla="*/ 1461167 h 5795240"/>
              <a:gd name="connsiteX174-20937" fmla="*/ 3565826 w 12641071"/>
              <a:gd name="connsiteY174-20938" fmla="*/ 1551935 h 5795240"/>
              <a:gd name="connsiteX175-20939" fmla="*/ 4086504 w 12641071"/>
              <a:gd name="connsiteY175-20940" fmla="*/ 1127574 h 5795240"/>
              <a:gd name="connsiteX176-20941" fmla="*/ 4103078 w 12641071"/>
              <a:gd name="connsiteY176-20942" fmla="*/ 1004204 h 5795240"/>
              <a:gd name="connsiteX177-20943" fmla="*/ 5215874 w 12641071"/>
              <a:gd name="connsiteY177-20944" fmla="*/ 0 h 5795240"/>
              <a:gd name="connsiteX0-20945" fmla="*/ 5964869 w 12641071"/>
              <a:gd name="connsiteY0-20946" fmla="*/ 4795171 h 5795240"/>
              <a:gd name="connsiteX1-20947" fmla="*/ 6019264 w 12641071"/>
              <a:gd name="connsiteY1-20948" fmla="*/ 4804905 h 5795240"/>
              <a:gd name="connsiteX2-20949" fmla="*/ 6036570 w 12641071"/>
              <a:gd name="connsiteY2-20950" fmla="*/ 4807089 h 5795240"/>
              <a:gd name="connsiteX3-20951" fmla="*/ 6019265 w 12641071"/>
              <a:gd name="connsiteY3-20952" fmla="*/ 4804905 h 5795240"/>
              <a:gd name="connsiteX4-20953" fmla="*/ 5964869 w 12641071"/>
              <a:gd name="connsiteY4-20954" fmla="*/ 4795171 h 5795240"/>
              <a:gd name="connsiteX5-20955" fmla="*/ 3682364 w 12641071"/>
              <a:gd name="connsiteY5-20956" fmla="*/ 4386723 h 5795240"/>
              <a:gd name="connsiteX6-20957" fmla="*/ 3772428 w 12641071"/>
              <a:gd name="connsiteY6-20958" fmla="*/ 4402840 h 5795240"/>
              <a:gd name="connsiteX7-20959" fmla="*/ 3772428 w 12641071"/>
              <a:gd name="connsiteY7-20960" fmla="*/ 4402840 h 5795240"/>
              <a:gd name="connsiteX8-20961" fmla="*/ 3682364 w 12641071"/>
              <a:gd name="connsiteY8-20962" fmla="*/ 4386723 h 5795240"/>
              <a:gd name="connsiteX9-20963" fmla="*/ 5215874 w 12641071"/>
              <a:gd name="connsiteY9-20964" fmla="*/ 0 h 5795240"/>
              <a:gd name="connsiteX10-20965" fmla="*/ 5927386 w 12641071"/>
              <a:gd name="connsiteY10-20966" fmla="*/ 255427 h 5795240"/>
              <a:gd name="connsiteX11-20967" fmla="*/ 6043427 w 12641071"/>
              <a:gd name="connsiteY11-20968" fmla="*/ 367901 h 5795240"/>
              <a:gd name="connsiteX12-20969" fmla="*/ 6043429 w 12641071"/>
              <a:gd name="connsiteY12-20970" fmla="*/ 367901 h 5795240"/>
              <a:gd name="connsiteX13-20971" fmla="*/ 6105193 w 12641071"/>
              <a:gd name="connsiteY13-20972" fmla="*/ 442067 h 5795240"/>
              <a:gd name="connsiteX14-20973" fmla="*/ 6105193 w 12641071"/>
              <a:gd name="connsiteY14-20974" fmla="*/ 442069 h 5795240"/>
              <a:gd name="connsiteX15-20975" fmla="*/ 6143408 w 12641071"/>
              <a:gd name="connsiteY15-20976" fmla="*/ 493169 h 5795240"/>
              <a:gd name="connsiteX16-20977" fmla="*/ 6143427 w 12641071"/>
              <a:gd name="connsiteY16-20978" fmla="*/ 493200 h 5795240"/>
              <a:gd name="connsiteX17-20979" fmla="*/ 6143427 w 12641071"/>
              <a:gd name="connsiteY17-20980" fmla="*/ 493200 h 5795240"/>
              <a:gd name="connsiteX18-20981" fmla="*/ 6143408 w 12641071"/>
              <a:gd name="connsiteY18-20982" fmla="*/ 493167 h 5795240"/>
              <a:gd name="connsiteX19-20983" fmla="*/ 6141460 w 12641071"/>
              <a:gd name="connsiteY19-20984" fmla="*/ 475027 h 5795240"/>
              <a:gd name="connsiteX20-20985" fmla="*/ 6788665 w 12641071"/>
              <a:gd name="connsiteY20-20986" fmla="*/ 707369 h 5795240"/>
              <a:gd name="connsiteX21-20987" fmla="*/ 7184710 w 12641071"/>
              <a:gd name="connsiteY21-20988" fmla="*/ 627411 h 5795240"/>
              <a:gd name="connsiteX22-20989" fmla="*/ 7264545 w 12641071"/>
              <a:gd name="connsiteY22-20990" fmla="*/ 588952 h 5795240"/>
              <a:gd name="connsiteX23-20991" fmla="*/ 7213686 w 12641071"/>
              <a:gd name="connsiteY23-20992" fmla="*/ 626983 h 5795240"/>
              <a:gd name="connsiteX24-20993" fmla="*/ 7128319 w 12641071"/>
              <a:gd name="connsiteY24-20994" fmla="*/ 705504 h 5795240"/>
              <a:gd name="connsiteX25-20995" fmla="*/ 7083110 w 12641071"/>
              <a:gd name="connsiteY25-20996" fmla="*/ 757072 h 5795240"/>
              <a:gd name="connsiteX26-20997" fmla="*/ 7083111 w 12641071"/>
              <a:gd name="connsiteY26-20998" fmla="*/ 757072 h 5795240"/>
              <a:gd name="connsiteX27-20999" fmla="*/ 7128319 w 12641071"/>
              <a:gd name="connsiteY27-21000" fmla="*/ 705506 h 5795240"/>
              <a:gd name="connsiteX28-21001" fmla="*/ 7213686 w 12641071"/>
              <a:gd name="connsiteY28-21002" fmla="*/ 626984 h 5795240"/>
              <a:gd name="connsiteX29-21003" fmla="*/ 7264545 w 12641071"/>
              <a:gd name="connsiteY29-21004" fmla="*/ 588953 h 5795240"/>
              <a:gd name="connsiteX30-21005" fmla="*/ 7273651 w 12641071"/>
              <a:gd name="connsiteY30-21006" fmla="*/ 584566 h 5795240"/>
              <a:gd name="connsiteX31-21007" fmla="*/ 7314851 w 12641071"/>
              <a:gd name="connsiteY31-21008" fmla="*/ 559537 h 5795240"/>
              <a:gd name="connsiteX32-21009" fmla="*/ 7354131 w 12641071"/>
              <a:gd name="connsiteY32-21010" fmla="*/ 565467 h 5795240"/>
              <a:gd name="connsiteX33-21011" fmla="*/ 7429608 w 12641071"/>
              <a:gd name="connsiteY33-21012" fmla="*/ 586051 h 5795240"/>
              <a:gd name="connsiteX34-21013" fmla="*/ 7429611 w 12641071"/>
              <a:gd name="connsiteY34-21014" fmla="*/ 586050 h 5795240"/>
              <a:gd name="connsiteX35-21015" fmla="*/ 7354132 w 12641071"/>
              <a:gd name="connsiteY35-21016" fmla="*/ 565465 h 5795240"/>
              <a:gd name="connsiteX36-21017" fmla="*/ 7314853 w 12641071"/>
              <a:gd name="connsiteY36-21018" fmla="*/ 559536 h 5795240"/>
              <a:gd name="connsiteX37-21019" fmla="*/ 7314851 w 12641071"/>
              <a:gd name="connsiteY37-21020" fmla="*/ 559537 h 5795240"/>
              <a:gd name="connsiteX38-21021" fmla="*/ 7314849 w 12641071"/>
              <a:gd name="connsiteY38-21022" fmla="*/ 559537 h 5795240"/>
              <a:gd name="connsiteX39-21023" fmla="*/ 7273651 w 12641071"/>
              <a:gd name="connsiteY39-21024" fmla="*/ 584565 h 5795240"/>
              <a:gd name="connsiteX40-21025" fmla="*/ 7264545 w 12641071"/>
              <a:gd name="connsiteY40-21026" fmla="*/ 588952 h 5795240"/>
              <a:gd name="connsiteX41-21027" fmla="*/ 7296407 w 12641071"/>
              <a:gd name="connsiteY41-21028" fmla="*/ 565126 h 5795240"/>
              <a:gd name="connsiteX42-21029" fmla="*/ 7307447 w 12641071"/>
              <a:gd name="connsiteY42-21030" fmla="*/ 558419 h 5795240"/>
              <a:gd name="connsiteX43-21031" fmla="*/ 7307450 w 12641071"/>
              <a:gd name="connsiteY43-21032" fmla="*/ 558419 h 5795240"/>
              <a:gd name="connsiteX44-21033" fmla="*/ 7385004 w 12641071"/>
              <a:gd name="connsiteY44-21034" fmla="*/ 511303 h 5795240"/>
              <a:gd name="connsiteX45-21035" fmla="*/ 7391626 w 12641071"/>
              <a:gd name="connsiteY45-21036" fmla="*/ 508114 h 5795240"/>
              <a:gd name="connsiteX46-21037" fmla="*/ 7391631 w 12641071"/>
              <a:gd name="connsiteY46-21038" fmla="*/ 508110 h 5795240"/>
              <a:gd name="connsiteX47-21039" fmla="*/ 7478934 w 12641071"/>
              <a:gd name="connsiteY47-21040" fmla="*/ 466053 h 5795240"/>
              <a:gd name="connsiteX48-21041" fmla="*/ 7897193 w 12641071"/>
              <a:gd name="connsiteY48-21042" fmla="*/ 381611 h 5795240"/>
              <a:gd name="connsiteX49-21043" fmla="*/ 8788216 w 12641071"/>
              <a:gd name="connsiteY49-21044" fmla="*/ 855364 h 5795240"/>
              <a:gd name="connsiteX50-21045" fmla="*/ 8832362 w 12641071"/>
              <a:gd name="connsiteY50-21046" fmla="*/ 928030 h 5795240"/>
              <a:gd name="connsiteX51-21047" fmla="*/ 8832362 w 12641071"/>
              <a:gd name="connsiteY51-21048" fmla="*/ 928033 h 5795240"/>
              <a:gd name="connsiteX52-21049" fmla="*/ 8842040 w 12641071"/>
              <a:gd name="connsiteY52-21050" fmla="*/ 943961 h 5795240"/>
              <a:gd name="connsiteX53-21051" fmla="*/ 8856144 w 12641071"/>
              <a:gd name="connsiteY53-21052" fmla="*/ 973241 h 5795240"/>
              <a:gd name="connsiteX54-21053" fmla="*/ 8856145 w 12641071"/>
              <a:gd name="connsiteY54-21054" fmla="*/ 973241 h 5795240"/>
              <a:gd name="connsiteX55-21055" fmla="*/ 8878117 w 12641071"/>
              <a:gd name="connsiteY55-21056" fmla="*/ 1018851 h 5795240"/>
              <a:gd name="connsiteX56-21057" fmla="*/ 8877719 w 12641071"/>
              <a:gd name="connsiteY56-21058" fmla="*/ 1018369 h 5795240"/>
              <a:gd name="connsiteX57-21059" fmla="*/ 8853250 w 12641071"/>
              <a:gd name="connsiteY57-21060" fmla="*/ 973288 h 5795240"/>
              <a:gd name="connsiteX58-21061" fmla="*/ 8853249 w 12641071"/>
              <a:gd name="connsiteY58-21062" fmla="*/ 973288 h 5795240"/>
              <a:gd name="connsiteX59-21063" fmla="*/ 8853248 w 12641071"/>
              <a:gd name="connsiteY59-21064" fmla="*/ 973287 h 5795240"/>
              <a:gd name="connsiteX60-21065" fmla="*/ 8849677 w 12641071"/>
              <a:gd name="connsiteY60-21066" fmla="*/ 973341 h 5795240"/>
              <a:gd name="connsiteX61-21067" fmla="*/ 8641543 w 12641071"/>
              <a:gd name="connsiteY61-21068" fmla="*/ 916577 h 5795240"/>
              <a:gd name="connsiteX62-21069" fmla="*/ 8641545 w 12641071"/>
              <a:gd name="connsiteY62-21070" fmla="*/ 916580 h 5795240"/>
              <a:gd name="connsiteX63-21071" fmla="*/ 8849676 w 12641071"/>
              <a:gd name="connsiteY63-21072" fmla="*/ 973343 h 5795240"/>
              <a:gd name="connsiteX64-21073" fmla="*/ 8853248 w 12641071"/>
              <a:gd name="connsiteY64-21074" fmla="*/ 973288 h 5795240"/>
              <a:gd name="connsiteX65-21075" fmla="*/ 8877719 w 12641071"/>
              <a:gd name="connsiteY65-21076" fmla="*/ 1018371 h 5795240"/>
              <a:gd name="connsiteX66-21077" fmla="*/ 8878116 w 12641071"/>
              <a:gd name="connsiteY66-21078" fmla="*/ 1018851 h 5795240"/>
              <a:gd name="connsiteX67-21079" fmla="*/ 8887288 w 12641071"/>
              <a:gd name="connsiteY67-21080" fmla="*/ 1037892 h 5795240"/>
              <a:gd name="connsiteX68-21081" fmla="*/ 8949899 w 12641071"/>
              <a:gd name="connsiteY68-21082" fmla="*/ 1239592 h 5795240"/>
              <a:gd name="connsiteX69-21083" fmla="*/ 8968437 w 12641071"/>
              <a:gd name="connsiteY69-21084" fmla="*/ 1423482 h 5795240"/>
              <a:gd name="connsiteX70-21085" fmla="*/ 8949899 w 12641071"/>
              <a:gd name="connsiteY70-21086" fmla="*/ 1239591 h 5795240"/>
              <a:gd name="connsiteX71-21087" fmla="*/ 8887288 w 12641071"/>
              <a:gd name="connsiteY71-21088" fmla="*/ 1037890 h 5795240"/>
              <a:gd name="connsiteX72-21089" fmla="*/ 8878116 w 12641071"/>
              <a:gd name="connsiteY72-21090" fmla="*/ 1018851 h 5795240"/>
              <a:gd name="connsiteX73-21091" fmla="*/ 8931285 w 12641071"/>
              <a:gd name="connsiteY73-21092" fmla="*/ 1083292 h 5795240"/>
              <a:gd name="connsiteX74-21093" fmla="*/ 9241478 w 12641071"/>
              <a:gd name="connsiteY74-21094" fmla="*/ 1211778 h 5795240"/>
              <a:gd name="connsiteX75-21095" fmla="*/ 9605238 w 12641071"/>
              <a:gd name="connsiteY75-21096" fmla="*/ 1018369 h 5795240"/>
              <a:gd name="connsiteX76-21097" fmla="*/ 9636247 w 12641071"/>
              <a:gd name="connsiteY76-21098" fmla="*/ 961241 h 5795240"/>
              <a:gd name="connsiteX77-21099" fmla="*/ 9641995 w 12641071"/>
              <a:gd name="connsiteY77-21100" fmla="*/ 961152 h 5795240"/>
              <a:gd name="connsiteX78-21101" fmla="*/ 9584939 w 12641071"/>
              <a:gd name="connsiteY78-21102" fmla="*/ 1079594 h 5795240"/>
              <a:gd name="connsiteX79-21103" fmla="*/ 9546257 w 12641071"/>
              <a:gd name="connsiteY79-21104" fmla="*/ 1204206 h 5795240"/>
              <a:gd name="connsiteX80-21105" fmla="*/ 9584939 w 12641071"/>
              <a:gd name="connsiteY80-21106" fmla="*/ 1079596 h 5795240"/>
              <a:gd name="connsiteX81-21107" fmla="*/ 9641995 w 12641071"/>
              <a:gd name="connsiteY81-21108" fmla="*/ 961153 h 5795240"/>
              <a:gd name="connsiteX82-21109" fmla="*/ 9653069 w 12641071"/>
              <a:gd name="connsiteY82-21110" fmla="*/ 960983 h 5795240"/>
              <a:gd name="connsiteX83-21111" fmla="*/ 9801564 w 12641071"/>
              <a:gd name="connsiteY83-21112" fmla="*/ 1196828 h 5795240"/>
              <a:gd name="connsiteX84-21113" fmla="*/ 9801566 w 12641071"/>
              <a:gd name="connsiteY84-21114" fmla="*/ 1196828 h 5795240"/>
              <a:gd name="connsiteX85-21115" fmla="*/ 9653070 w 12641071"/>
              <a:gd name="connsiteY85-21116" fmla="*/ 960982 h 5795240"/>
              <a:gd name="connsiteX86-21117" fmla="*/ 9641996 w 12641071"/>
              <a:gd name="connsiteY86-21118" fmla="*/ 961152 h 5795240"/>
              <a:gd name="connsiteX87-21119" fmla="*/ 9651917 w 12641071"/>
              <a:gd name="connsiteY87-21120" fmla="*/ 940556 h 5795240"/>
              <a:gd name="connsiteX88-21121" fmla="*/ 11050508 w 12641071"/>
              <a:gd name="connsiteY88-21122" fmla="*/ 108150 h 5795240"/>
              <a:gd name="connsiteX89-21123" fmla="*/ 12641071 w 12641071"/>
              <a:gd name="connsiteY89-21124" fmla="*/ 1698711 h 5795240"/>
              <a:gd name="connsiteX90-21125" fmla="*/ 11371062 w 12641071"/>
              <a:gd name="connsiteY90-21126" fmla="*/ 3256960 h 5795240"/>
              <a:gd name="connsiteX91-21127" fmla="*/ 11215953 w 12641071"/>
              <a:gd name="connsiteY91-21128" fmla="*/ 3280632 h 5795240"/>
              <a:gd name="connsiteX92-21129" fmla="*/ 11142318 w 12641071"/>
              <a:gd name="connsiteY92-21130" fmla="*/ 3276914 h 5795240"/>
              <a:gd name="connsiteX93-21131" fmla="*/ 11215952 w 12641071"/>
              <a:gd name="connsiteY93-21132" fmla="*/ 3280632 h 5795240"/>
              <a:gd name="connsiteX94-21133" fmla="*/ 11213133 w 12641071"/>
              <a:gd name="connsiteY94-21134" fmla="*/ 3281062 h 5795240"/>
              <a:gd name="connsiteX95-21135" fmla="*/ 11116921 w 12641071"/>
              <a:gd name="connsiteY95-21136" fmla="*/ 3285921 h 5795240"/>
              <a:gd name="connsiteX96-21137" fmla="*/ 11050507 w 12641071"/>
              <a:gd name="connsiteY96-21138" fmla="*/ 3289274 h 5795240"/>
              <a:gd name="connsiteX97-21139" fmla="*/ 11006292 w 12641071"/>
              <a:gd name="connsiteY97-21140" fmla="*/ 3287041 h 5795240"/>
              <a:gd name="connsiteX98-21141" fmla="*/ 10937101 w 12641071"/>
              <a:gd name="connsiteY98-21142" fmla="*/ 3297601 h 5795240"/>
              <a:gd name="connsiteX99-21143" fmla="*/ 10144740 w 12641071"/>
              <a:gd name="connsiteY99-21144" fmla="*/ 4089962 h 5795240"/>
              <a:gd name="connsiteX100-21145" fmla="*/ 10130374 w 12641071"/>
              <a:gd name="connsiteY100-21146" fmla="*/ 4184101 h 5795240"/>
              <a:gd name="connsiteX101-21147" fmla="*/ 10130375 w 12641071"/>
              <a:gd name="connsiteY101-21148" fmla="*/ 4184103 h 5795240"/>
              <a:gd name="connsiteX102-21149" fmla="*/ 10130656 w 12641071"/>
              <a:gd name="connsiteY102-21150" fmla="*/ 4185950 h 5795240"/>
              <a:gd name="connsiteX103-21151" fmla="*/ 10138194 w 12641071"/>
              <a:gd name="connsiteY103-21152" fmla="*/ 4335228 h 5795240"/>
              <a:gd name="connsiteX104-21153" fmla="*/ 10137710 w 12641071"/>
              <a:gd name="connsiteY104-21154" fmla="*/ 4344822 h 5795240"/>
              <a:gd name="connsiteX105-21155" fmla="*/ 10133555 w 12641071"/>
              <a:gd name="connsiteY105-21156" fmla="*/ 4427096 h 5795240"/>
              <a:gd name="connsiteX106-21157" fmla="*/ 10129312 w 12641071"/>
              <a:gd name="connsiteY106-21158" fmla="*/ 4399289 h 5795240"/>
              <a:gd name="connsiteX107-21159" fmla="*/ 10126797 w 12641071"/>
              <a:gd name="connsiteY107-21160" fmla="*/ 4349498 h 5795240"/>
              <a:gd name="connsiteX108-21161" fmla="*/ 10126796 w 12641071"/>
              <a:gd name="connsiteY108-21162" fmla="*/ 4349498 h 5795240"/>
              <a:gd name="connsiteX109-21163" fmla="*/ 10129311 w 12641071"/>
              <a:gd name="connsiteY109-21164" fmla="*/ 4399289 h 5795240"/>
              <a:gd name="connsiteX110-21165" fmla="*/ 10133554 w 12641071"/>
              <a:gd name="connsiteY110-21166" fmla="*/ 4427096 h 5795240"/>
              <a:gd name="connsiteX111-21167" fmla="*/ 10130656 w 12641071"/>
              <a:gd name="connsiteY111-21168" fmla="*/ 4484506 h 5795240"/>
              <a:gd name="connsiteX112-21169" fmla="*/ 8678182 w 12641071"/>
              <a:gd name="connsiteY112-21170" fmla="*/ 5795240 h 5795240"/>
              <a:gd name="connsiteX113-21171" fmla="*/ 7467518 w 12641071"/>
              <a:gd name="connsiteY113-21172" fmla="*/ 5151535 h 5795240"/>
              <a:gd name="connsiteX114-21173" fmla="*/ 7419945 w 12641071"/>
              <a:gd name="connsiteY114-21174" fmla="*/ 5073228 h 5795240"/>
              <a:gd name="connsiteX115-21175" fmla="*/ 7394386 w 12641071"/>
              <a:gd name="connsiteY115-21176" fmla="*/ 5031156 h 5795240"/>
              <a:gd name="connsiteX116-21177" fmla="*/ 7367299 w 12641071"/>
              <a:gd name="connsiteY116-21178" fmla="*/ 4974928 h 5795240"/>
              <a:gd name="connsiteX117-21179" fmla="*/ 7332905 w 12641071"/>
              <a:gd name="connsiteY117-21180" fmla="*/ 4903531 h 5795240"/>
              <a:gd name="connsiteX118-21181" fmla="*/ 7320958 w 12641071"/>
              <a:gd name="connsiteY118-21182" fmla="*/ 4870887 h 5795240"/>
              <a:gd name="connsiteX119-21183" fmla="*/ 7322174 w 12641071"/>
              <a:gd name="connsiteY119-21184" fmla="*/ 4872361 h 5795240"/>
              <a:gd name="connsiteX120-21185" fmla="*/ 7362630 w 12641071"/>
              <a:gd name="connsiteY120-21186" fmla="*/ 4938954 h 5795240"/>
              <a:gd name="connsiteX121-21187" fmla="*/ 7380779 w 12641071"/>
              <a:gd name="connsiteY121-21188" fmla="*/ 4976628 h 5795240"/>
              <a:gd name="connsiteX122-21189" fmla="*/ 7391210 w 12641071"/>
              <a:gd name="connsiteY122-21190" fmla="*/ 4977944 h 5795240"/>
              <a:gd name="connsiteX123-21191" fmla="*/ 7380780 w 12641071"/>
              <a:gd name="connsiteY123-21192" fmla="*/ 4976628 h 5795240"/>
              <a:gd name="connsiteX124-21193" fmla="*/ 7362631 w 12641071"/>
              <a:gd name="connsiteY124-21194" fmla="*/ 4938954 h 5795240"/>
              <a:gd name="connsiteX125-21195" fmla="*/ 7322175 w 12641071"/>
              <a:gd name="connsiteY125-21196" fmla="*/ 4872361 h 5795240"/>
              <a:gd name="connsiteX126-21197" fmla="*/ 7320959 w 12641071"/>
              <a:gd name="connsiteY126-21198" fmla="*/ 4870887 h 5795240"/>
              <a:gd name="connsiteX127-21199" fmla="*/ 7283811 w 12641071"/>
              <a:gd name="connsiteY127-21200" fmla="*/ 4769391 h 5795240"/>
              <a:gd name="connsiteX128-21201" fmla="*/ 7272112 w 12641071"/>
              <a:gd name="connsiteY128-21202" fmla="*/ 4718630 h 5795240"/>
              <a:gd name="connsiteX129-21203" fmla="*/ 7272111 w 12641071"/>
              <a:gd name="connsiteY129-21204" fmla="*/ 4718630 h 5795240"/>
              <a:gd name="connsiteX130-21205" fmla="*/ 7283810 w 12641071"/>
              <a:gd name="connsiteY130-21206" fmla="*/ 4769391 h 5795240"/>
              <a:gd name="connsiteX131-21207" fmla="*/ 7320958 w 12641071"/>
              <a:gd name="connsiteY131-21208" fmla="*/ 4870887 h 5795240"/>
              <a:gd name="connsiteX132-21209" fmla="*/ 7223551 w 12641071"/>
              <a:gd name="connsiteY132-21210" fmla="*/ 4752829 h 5795240"/>
              <a:gd name="connsiteX133-21211" fmla="*/ 6652445 w 12641071"/>
              <a:gd name="connsiteY133-21212" fmla="*/ 4516269 h 5795240"/>
              <a:gd name="connsiteX134-21213" fmla="*/ 6200873 w 12641071"/>
              <a:gd name="connsiteY134-21214" fmla="*/ 4654206 h 5795240"/>
              <a:gd name="connsiteX135-21215" fmla="*/ 6088813 w 12641071"/>
              <a:gd name="connsiteY135-21216" fmla="*/ 4746663 h 5795240"/>
              <a:gd name="connsiteX136-21217" fmla="*/ 6043019 w 12641071"/>
              <a:gd name="connsiteY136-21218" fmla="*/ 4807902 h 5795240"/>
              <a:gd name="connsiteX137-21219" fmla="*/ 6043021 w 12641071"/>
              <a:gd name="connsiteY137-21220" fmla="*/ 4807902 h 5795240"/>
              <a:gd name="connsiteX138-21221" fmla="*/ 6023271 w 12641071"/>
              <a:gd name="connsiteY138-21222" fmla="*/ 4834312 h 5795240"/>
              <a:gd name="connsiteX139-21223" fmla="*/ 5970678 w 12641071"/>
              <a:gd name="connsiteY139-21224" fmla="*/ 4892181 h 5795240"/>
              <a:gd name="connsiteX140-21225" fmla="*/ 5982717 w 12641071"/>
              <a:gd name="connsiteY140-21226" fmla="*/ 4872361 h 5795240"/>
              <a:gd name="connsiteX141-21227" fmla="*/ 5970675 w 12641071"/>
              <a:gd name="connsiteY141-21228" fmla="*/ 4892181 h 5795240"/>
              <a:gd name="connsiteX142-21229" fmla="*/ 5935320 w 12641071"/>
              <a:gd name="connsiteY142-21230" fmla="*/ 4931081 h 5795240"/>
              <a:gd name="connsiteX143-21231" fmla="*/ 4971763 w 12641071"/>
              <a:gd name="connsiteY143-21232" fmla="*/ 5330200 h 5795240"/>
              <a:gd name="connsiteX144-21233" fmla="*/ 3716172 w 12641071"/>
              <a:gd name="connsiteY144-21234" fmla="*/ 4497938 h 5795240"/>
              <a:gd name="connsiteX145-21235" fmla="*/ 3710773 w 12641071"/>
              <a:gd name="connsiteY145-21236" fmla="*/ 4483182 h 5795240"/>
              <a:gd name="connsiteX146-21237" fmla="*/ 3710773 w 12641071"/>
              <a:gd name="connsiteY146-21238" fmla="*/ 4483181 h 5795240"/>
              <a:gd name="connsiteX147-21239" fmla="*/ 3674984 w 12641071"/>
              <a:gd name="connsiteY147-21240" fmla="*/ 4385402 h 5795240"/>
              <a:gd name="connsiteX148-21241" fmla="*/ 3670349 w 12641071"/>
              <a:gd name="connsiteY148-21242" fmla="*/ 4372742 h 5795240"/>
              <a:gd name="connsiteX149-21243" fmla="*/ 3659438 w 12641071"/>
              <a:gd name="connsiteY149-21244" fmla="*/ 4330309 h 5795240"/>
              <a:gd name="connsiteX150-21245" fmla="*/ 3672084 w 12641071"/>
              <a:gd name="connsiteY150-21246" fmla="*/ 4353606 h 5795240"/>
              <a:gd name="connsiteX151-21247" fmla="*/ 3659440 w 12641071"/>
              <a:gd name="connsiteY151-21248" fmla="*/ 4330309 h 5795240"/>
              <a:gd name="connsiteX152-21249" fmla="*/ 3613217 w 12641071"/>
              <a:gd name="connsiteY152-21250" fmla="*/ 4245153 h 5795240"/>
              <a:gd name="connsiteX153-21251" fmla="*/ 3083792 w 12641071"/>
              <a:gd name="connsiteY153-21252" fmla="*/ 3963660 h 5795240"/>
              <a:gd name="connsiteX154-21253" fmla="*/ 2835272 w 12641071"/>
              <a:gd name="connsiteY154-21254" fmla="*/ 4013833 h 5795240"/>
              <a:gd name="connsiteX155-21255" fmla="*/ 2820214 w 12641071"/>
              <a:gd name="connsiteY155-21256" fmla="*/ 4022007 h 5795240"/>
              <a:gd name="connsiteX156-21257" fmla="*/ 2820212 w 12641071"/>
              <a:gd name="connsiteY156-21258" fmla="*/ 4022008 h 5795240"/>
              <a:gd name="connsiteX157-21259" fmla="*/ 2820206 w 12641071"/>
              <a:gd name="connsiteY157-21260" fmla="*/ 4022011 h 5795240"/>
              <a:gd name="connsiteX158-21261" fmla="*/ 2813481 w 12641071"/>
              <a:gd name="connsiteY158-21262" fmla="*/ 4027041 h 5795240"/>
              <a:gd name="connsiteX159-21263" fmla="*/ 2762875 w 12641071"/>
              <a:gd name="connsiteY159-21264" fmla="*/ 4057784 h 5795240"/>
              <a:gd name="connsiteX160-21265" fmla="*/ 2762878 w 12641071"/>
              <a:gd name="connsiteY160-21266" fmla="*/ 4057784 h 5795240"/>
              <a:gd name="connsiteX161-21267" fmla="*/ 2694694 w 12641071"/>
              <a:gd name="connsiteY161-21268" fmla="*/ 4099208 h 5795240"/>
              <a:gd name="connsiteX162-21269" fmla="*/ 2726822 w 12641071"/>
              <a:gd name="connsiteY162-21270" fmla="*/ 4072700 h 5795240"/>
              <a:gd name="connsiteX163-21271" fmla="*/ 2757719 w 12641071"/>
              <a:gd name="connsiteY163-21272" fmla="*/ 4055929 h 5795240"/>
              <a:gd name="connsiteX164-21273" fmla="*/ 2757718 w 12641071"/>
              <a:gd name="connsiteY164-21274" fmla="*/ 4055928 h 5795240"/>
              <a:gd name="connsiteX165-21275" fmla="*/ 2726820 w 12641071"/>
              <a:gd name="connsiteY165-21276" fmla="*/ 4072700 h 5795240"/>
              <a:gd name="connsiteX166-21277" fmla="*/ 2694692 w 12641071"/>
              <a:gd name="connsiteY166-21278" fmla="*/ 4099208 h 5795240"/>
              <a:gd name="connsiteX167-21279" fmla="*/ 2664698 w 12641071"/>
              <a:gd name="connsiteY167-21280" fmla="*/ 4117431 h 5795240"/>
              <a:gd name="connsiteX168-21281" fmla="*/ 1804544 w 12641071"/>
              <a:gd name="connsiteY168-21282" fmla="*/ 4335229 h 5795240"/>
              <a:gd name="connsiteX169-21283" fmla="*/ 0 w 12641071"/>
              <a:gd name="connsiteY169-21284" fmla="*/ 2530685 h 5795240"/>
              <a:gd name="connsiteX170-21285" fmla="*/ 1804544 w 12641071"/>
              <a:gd name="connsiteY170-21286" fmla="*/ 726143 h 5795240"/>
              <a:gd name="connsiteX171-21287" fmla="*/ 3080549 w 12641071"/>
              <a:gd name="connsiteY171-21288" fmla="*/ 1254682 h 5795240"/>
              <a:gd name="connsiteX172-21289" fmla="*/ 3268676 w 12641071"/>
              <a:gd name="connsiteY172-21290" fmla="*/ 1461167 h 5795240"/>
              <a:gd name="connsiteX173-21291" fmla="*/ 3565826 w 12641071"/>
              <a:gd name="connsiteY173-21292" fmla="*/ 1551935 h 5795240"/>
              <a:gd name="connsiteX174-21293" fmla="*/ 4086504 w 12641071"/>
              <a:gd name="connsiteY174-21294" fmla="*/ 1127574 h 5795240"/>
              <a:gd name="connsiteX175-21295" fmla="*/ 4103078 w 12641071"/>
              <a:gd name="connsiteY175-21296" fmla="*/ 1004204 h 5795240"/>
              <a:gd name="connsiteX176-21297" fmla="*/ 5215874 w 12641071"/>
              <a:gd name="connsiteY176-21298" fmla="*/ 0 h 5795240"/>
              <a:gd name="connsiteX0-21299" fmla="*/ 5964869 w 12641071"/>
              <a:gd name="connsiteY0-21300" fmla="*/ 4795171 h 5795240"/>
              <a:gd name="connsiteX1-21301" fmla="*/ 6019264 w 12641071"/>
              <a:gd name="connsiteY1-21302" fmla="*/ 4804905 h 5795240"/>
              <a:gd name="connsiteX2-21303" fmla="*/ 6036570 w 12641071"/>
              <a:gd name="connsiteY2-21304" fmla="*/ 4807089 h 5795240"/>
              <a:gd name="connsiteX3-21305" fmla="*/ 6019265 w 12641071"/>
              <a:gd name="connsiteY3-21306" fmla="*/ 4804905 h 5795240"/>
              <a:gd name="connsiteX4-21307" fmla="*/ 5964869 w 12641071"/>
              <a:gd name="connsiteY4-21308" fmla="*/ 4795171 h 5795240"/>
              <a:gd name="connsiteX5-21309" fmla="*/ 3682364 w 12641071"/>
              <a:gd name="connsiteY5-21310" fmla="*/ 4386723 h 5795240"/>
              <a:gd name="connsiteX6-21311" fmla="*/ 3772428 w 12641071"/>
              <a:gd name="connsiteY6-21312" fmla="*/ 4402840 h 5795240"/>
              <a:gd name="connsiteX7-21313" fmla="*/ 3772428 w 12641071"/>
              <a:gd name="connsiteY7-21314" fmla="*/ 4402840 h 5795240"/>
              <a:gd name="connsiteX8-21315" fmla="*/ 3682364 w 12641071"/>
              <a:gd name="connsiteY8-21316" fmla="*/ 4386723 h 5795240"/>
              <a:gd name="connsiteX9-21317" fmla="*/ 5215874 w 12641071"/>
              <a:gd name="connsiteY9-21318" fmla="*/ 0 h 5795240"/>
              <a:gd name="connsiteX10-21319" fmla="*/ 5927386 w 12641071"/>
              <a:gd name="connsiteY10-21320" fmla="*/ 255427 h 5795240"/>
              <a:gd name="connsiteX11-21321" fmla="*/ 6043427 w 12641071"/>
              <a:gd name="connsiteY11-21322" fmla="*/ 367901 h 5795240"/>
              <a:gd name="connsiteX12-21323" fmla="*/ 6105193 w 12641071"/>
              <a:gd name="connsiteY12-21324" fmla="*/ 442067 h 5795240"/>
              <a:gd name="connsiteX13-21325" fmla="*/ 6105193 w 12641071"/>
              <a:gd name="connsiteY13-21326" fmla="*/ 442069 h 5795240"/>
              <a:gd name="connsiteX14-21327" fmla="*/ 6143408 w 12641071"/>
              <a:gd name="connsiteY14-21328" fmla="*/ 493169 h 5795240"/>
              <a:gd name="connsiteX15-21329" fmla="*/ 6143427 w 12641071"/>
              <a:gd name="connsiteY15-21330" fmla="*/ 493200 h 5795240"/>
              <a:gd name="connsiteX16-21331" fmla="*/ 6143427 w 12641071"/>
              <a:gd name="connsiteY16-21332" fmla="*/ 493200 h 5795240"/>
              <a:gd name="connsiteX17-21333" fmla="*/ 6143408 w 12641071"/>
              <a:gd name="connsiteY17-21334" fmla="*/ 493167 h 5795240"/>
              <a:gd name="connsiteX18-21335" fmla="*/ 6141460 w 12641071"/>
              <a:gd name="connsiteY18-21336" fmla="*/ 475027 h 5795240"/>
              <a:gd name="connsiteX19-21337" fmla="*/ 6788665 w 12641071"/>
              <a:gd name="connsiteY19-21338" fmla="*/ 707369 h 5795240"/>
              <a:gd name="connsiteX20-21339" fmla="*/ 7184710 w 12641071"/>
              <a:gd name="connsiteY20-21340" fmla="*/ 627411 h 5795240"/>
              <a:gd name="connsiteX21-21341" fmla="*/ 7264545 w 12641071"/>
              <a:gd name="connsiteY21-21342" fmla="*/ 588952 h 5795240"/>
              <a:gd name="connsiteX22-21343" fmla="*/ 7213686 w 12641071"/>
              <a:gd name="connsiteY22-21344" fmla="*/ 626983 h 5795240"/>
              <a:gd name="connsiteX23-21345" fmla="*/ 7128319 w 12641071"/>
              <a:gd name="connsiteY23-21346" fmla="*/ 705504 h 5795240"/>
              <a:gd name="connsiteX24-21347" fmla="*/ 7083110 w 12641071"/>
              <a:gd name="connsiteY24-21348" fmla="*/ 757072 h 5795240"/>
              <a:gd name="connsiteX25-21349" fmla="*/ 7083111 w 12641071"/>
              <a:gd name="connsiteY25-21350" fmla="*/ 757072 h 5795240"/>
              <a:gd name="connsiteX26-21351" fmla="*/ 7128319 w 12641071"/>
              <a:gd name="connsiteY26-21352" fmla="*/ 705506 h 5795240"/>
              <a:gd name="connsiteX27-21353" fmla="*/ 7213686 w 12641071"/>
              <a:gd name="connsiteY27-21354" fmla="*/ 626984 h 5795240"/>
              <a:gd name="connsiteX28-21355" fmla="*/ 7264545 w 12641071"/>
              <a:gd name="connsiteY28-21356" fmla="*/ 588953 h 5795240"/>
              <a:gd name="connsiteX29-21357" fmla="*/ 7273651 w 12641071"/>
              <a:gd name="connsiteY29-21358" fmla="*/ 584566 h 5795240"/>
              <a:gd name="connsiteX30-21359" fmla="*/ 7314851 w 12641071"/>
              <a:gd name="connsiteY30-21360" fmla="*/ 559537 h 5795240"/>
              <a:gd name="connsiteX31-21361" fmla="*/ 7354131 w 12641071"/>
              <a:gd name="connsiteY31-21362" fmla="*/ 565467 h 5795240"/>
              <a:gd name="connsiteX32-21363" fmla="*/ 7429608 w 12641071"/>
              <a:gd name="connsiteY32-21364" fmla="*/ 586051 h 5795240"/>
              <a:gd name="connsiteX33-21365" fmla="*/ 7429611 w 12641071"/>
              <a:gd name="connsiteY33-21366" fmla="*/ 586050 h 5795240"/>
              <a:gd name="connsiteX34-21367" fmla="*/ 7354132 w 12641071"/>
              <a:gd name="connsiteY34-21368" fmla="*/ 565465 h 5795240"/>
              <a:gd name="connsiteX35-21369" fmla="*/ 7314853 w 12641071"/>
              <a:gd name="connsiteY35-21370" fmla="*/ 559536 h 5795240"/>
              <a:gd name="connsiteX36-21371" fmla="*/ 7314851 w 12641071"/>
              <a:gd name="connsiteY36-21372" fmla="*/ 559537 h 5795240"/>
              <a:gd name="connsiteX37-21373" fmla="*/ 7314849 w 12641071"/>
              <a:gd name="connsiteY37-21374" fmla="*/ 559537 h 5795240"/>
              <a:gd name="connsiteX38-21375" fmla="*/ 7273651 w 12641071"/>
              <a:gd name="connsiteY38-21376" fmla="*/ 584565 h 5795240"/>
              <a:gd name="connsiteX39-21377" fmla="*/ 7264545 w 12641071"/>
              <a:gd name="connsiteY39-21378" fmla="*/ 588952 h 5795240"/>
              <a:gd name="connsiteX40-21379" fmla="*/ 7296407 w 12641071"/>
              <a:gd name="connsiteY40-21380" fmla="*/ 565126 h 5795240"/>
              <a:gd name="connsiteX41-21381" fmla="*/ 7307447 w 12641071"/>
              <a:gd name="connsiteY41-21382" fmla="*/ 558419 h 5795240"/>
              <a:gd name="connsiteX42-21383" fmla="*/ 7307450 w 12641071"/>
              <a:gd name="connsiteY42-21384" fmla="*/ 558419 h 5795240"/>
              <a:gd name="connsiteX43-21385" fmla="*/ 7385004 w 12641071"/>
              <a:gd name="connsiteY43-21386" fmla="*/ 511303 h 5795240"/>
              <a:gd name="connsiteX44-21387" fmla="*/ 7391626 w 12641071"/>
              <a:gd name="connsiteY44-21388" fmla="*/ 508114 h 5795240"/>
              <a:gd name="connsiteX45-21389" fmla="*/ 7391631 w 12641071"/>
              <a:gd name="connsiteY45-21390" fmla="*/ 508110 h 5795240"/>
              <a:gd name="connsiteX46-21391" fmla="*/ 7478934 w 12641071"/>
              <a:gd name="connsiteY46-21392" fmla="*/ 466053 h 5795240"/>
              <a:gd name="connsiteX47-21393" fmla="*/ 7897193 w 12641071"/>
              <a:gd name="connsiteY47-21394" fmla="*/ 381611 h 5795240"/>
              <a:gd name="connsiteX48-21395" fmla="*/ 8788216 w 12641071"/>
              <a:gd name="connsiteY48-21396" fmla="*/ 855364 h 5795240"/>
              <a:gd name="connsiteX49-21397" fmla="*/ 8832362 w 12641071"/>
              <a:gd name="connsiteY49-21398" fmla="*/ 928030 h 5795240"/>
              <a:gd name="connsiteX50-21399" fmla="*/ 8832362 w 12641071"/>
              <a:gd name="connsiteY50-21400" fmla="*/ 928033 h 5795240"/>
              <a:gd name="connsiteX51-21401" fmla="*/ 8842040 w 12641071"/>
              <a:gd name="connsiteY51-21402" fmla="*/ 943961 h 5795240"/>
              <a:gd name="connsiteX52-21403" fmla="*/ 8856144 w 12641071"/>
              <a:gd name="connsiteY52-21404" fmla="*/ 973241 h 5795240"/>
              <a:gd name="connsiteX53-21405" fmla="*/ 8856145 w 12641071"/>
              <a:gd name="connsiteY53-21406" fmla="*/ 973241 h 5795240"/>
              <a:gd name="connsiteX54-21407" fmla="*/ 8878117 w 12641071"/>
              <a:gd name="connsiteY54-21408" fmla="*/ 1018851 h 5795240"/>
              <a:gd name="connsiteX55-21409" fmla="*/ 8877719 w 12641071"/>
              <a:gd name="connsiteY55-21410" fmla="*/ 1018369 h 5795240"/>
              <a:gd name="connsiteX56-21411" fmla="*/ 8853250 w 12641071"/>
              <a:gd name="connsiteY56-21412" fmla="*/ 973288 h 5795240"/>
              <a:gd name="connsiteX57-21413" fmla="*/ 8853249 w 12641071"/>
              <a:gd name="connsiteY57-21414" fmla="*/ 973288 h 5795240"/>
              <a:gd name="connsiteX58-21415" fmla="*/ 8853248 w 12641071"/>
              <a:gd name="connsiteY58-21416" fmla="*/ 973287 h 5795240"/>
              <a:gd name="connsiteX59-21417" fmla="*/ 8849677 w 12641071"/>
              <a:gd name="connsiteY59-21418" fmla="*/ 973341 h 5795240"/>
              <a:gd name="connsiteX60-21419" fmla="*/ 8641543 w 12641071"/>
              <a:gd name="connsiteY60-21420" fmla="*/ 916577 h 5795240"/>
              <a:gd name="connsiteX61-21421" fmla="*/ 8641545 w 12641071"/>
              <a:gd name="connsiteY61-21422" fmla="*/ 916580 h 5795240"/>
              <a:gd name="connsiteX62-21423" fmla="*/ 8849676 w 12641071"/>
              <a:gd name="connsiteY62-21424" fmla="*/ 973343 h 5795240"/>
              <a:gd name="connsiteX63-21425" fmla="*/ 8853248 w 12641071"/>
              <a:gd name="connsiteY63-21426" fmla="*/ 973288 h 5795240"/>
              <a:gd name="connsiteX64-21427" fmla="*/ 8877719 w 12641071"/>
              <a:gd name="connsiteY64-21428" fmla="*/ 1018371 h 5795240"/>
              <a:gd name="connsiteX65-21429" fmla="*/ 8878116 w 12641071"/>
              <a:gd name="connsiteY65-21430" fmla="*/ 1018851 h 5795240"/>
              <a:gd name="connsiteX66-21431" fmla="*/ 8887288 w 12641071"/>
              <a:gd name="connsiteY66-21432" fmla="*/ 1037892 h 5795240"/>
              <a:gd name="connsiteX67-21433" fmla="*/ 8949899 w 12641071"/>
              <a:gd name="connsiteY67-21434" fmla="*/ 1239592 h 5795240"/>
              <a:gd name="connsiteX68-21435" fmla="*/ 8968437 w 12641071"/>
              <a:gd name="connsiteY68-21436" fmla="*/ 1423482 h 5795240"/>
              <a:gd name="connsiteX69-21437" fmla="*/ 8949899 w 12641071"/>
              <a:gd name="connsiteY69-21438" fmla="*/ 1239591 h 5795240"/>
              <a:gd name="connsiteX70-21439" fmla="*/ 8887288 w 12641071"/>
              <a:gd name="connsiteY70-21440" fmla="*/ 1037890 h 5795240"/>
              <a:gd name="connsiteX71-21441" fmla="*/ 8878116 w 12641071"/>
              <a:gd name="connsiteY71-21442" fmla="*/ 1018851 h 5795240"/>
              <a:gd name="connsiteX72-21443" fmla="*/ 8931285 w 12641071"/>
              <a:gd name="connsiteY72-21444" fmla="*/ 1083292 h 5795240"/>
              <a:gd name="connsiteX73-21445" fmla="*/ 9241478 w 12641071"/>
              <a:gd name="connsiteY73-21446" fmla="*/ 1211778 h 5795240"/>
              <a:gd name="connsiteX74-21447" fmla="*/ 9605238 w 12641071"/>
              <a:gd name="connsiteY74-21448" fmla="*/ 1018369 h 5795240"/>
              <a:gd name="connsiteX75-21449" fmla="*/ 9636247 w 12641071"/>
              <a:gd name="connsiteY75-21450" fmla="*/ 961241 h 5795240"/>
              <a:gd name="connsiteX76-21451" fmla="*/ 9641995 w 12641071"/>
              <a:gd name="connsiteY76-21452" fmla="*/ 961152 h 5795240"/>
              <a:gd name="connsiteX77-21453" fmla="*/ 9584939 w 12641071"/>
              <a:gd name="connsiteY77-21454" fmla="*/ 1079594 h 5795240"/>
              <a:gd name="connsiteX78-21455" fmla="*/ 9546257 w 12641071"/>
              <a:gd name="connsiteY78-21456" fmla="*/ 1204206 h 5795240"/>
              <a:gd name="connsiteX79-21457" fmla="*/ 9584939 w 12641071"/>
              <a:gd name="connsiteY79-21458" fmla="*/ 1079596 h 5795240"/>
              <a:gd name="connsiteX80-21459" fmla="*/ 9641995 w 12641071"/>
              <a:gd name="connsiteY80-21460" fmla="*/ 961153 h 5795240"/>
              <a:gd name="connsiteX81-21461" fmla="*/ 9653069 w 12641071"/>
              <a:gd name="connsiteY81-21462" fmla="*/ 960983 h 5795240"/>
              <a:gd name="connsiteX82-21463" fmla="*/ 9801564 w 12641071"/>
              <a:gd name="connsiteY82-21464" fmla="*/ 1196828 h 5795240"/>
              <a:gd name="connsiteX83-21465" fmla="*/ 9801566 w 12641071"/>
              <a:gd name="connsiteY83-21466" fmla="*/ 1196828 h 5795240"/>
              <a:gd name="connsiteX84-21467" fmla="*/ 9653070 w 12641071"/>
              <a:gd name="connsiteY84-21468" fmla="*/ 960982 h 5795240"/>
              <a:gd name="connsiteX85-21469" fmla="*/ 9641996 w 12641071"/>
              <a:gd name="connsiteY85-21470" fmla="*/ 961152 h 5795240"/>
              <a:gd name="connsiteX86-21471" fmla="*/ 9651917 w 12641071"/>
              <a:gd name="connsiteY86-21472" fmla="*/ 940556 h 5795240"/>
              <a:gd name="connsiteX87-21473" fmla="*/ 11050508 w 12641071"/>
              <a:gd name="connsiteY87-21474" fmla="*/ 108150 h 5795240"/>
              <a:gd name="connsiteX88-21475" fmla="*/ 12641071 w 12641071"/>
              <a:gd name="connsiteY88-21476" fmla="*/ 1698711 h 5795240"/>
              <a:gd name="connsiteX89-21477" fmla="*/ 11371062 w 12641071"/>
              <a:gd name="connsiteY89-21478" fmla="*/ 3256960 h 5795240"/>
              <a:gd name="connsiteX90-21479" fmla="*/ 11215953 w 12641071"/>
              <a:gd name="connsiteY90-21480" fmla="*/ 3280632 h 5795240"/>
              <a:gd name="connsiteX91-21481" fmla="*/ 11142318 w 12641071"/>
              <a:gd name="connsiteY91-21482" fmla="*/ 3276914 h 5795240"/>
              <a:gd name="connsiteX92-21483" fmla="*/ 11215952 w 12641071"/>
              <a:gd name="connsiteY92-21484" fmla="*/ 3280632 h 5795240"/>
              <a:gd name="connsiteX93-21485" fmla="*/ 11213133 w 12641071"/>
              <a:gd name="connsiteY93-21486" fmla="*/ 3281062 h 5795240"/>
              <a:gd name="connsiteX94-21487" fmla="*/ 11116921 w 12641071"/>
              <a:gd name="connsiteY94-21488" fmla="*/ 3285921 h 5795240"/>
              <a:gd name="connsiteX95-21489" fmla="*/ 11050507 w 12641071"/>
              <a:gd name="connsiteY95-21490" fmla="*/ 3289274 h 5795240"/>
              <a:gd name="connsiteX96-21491" fmla="*/ 11006292 w 12641071"/>
              <a:gd name="connsiteY96-21492" fmla="*/ 3287041 h 5795240"/>
              <a:gd name="connsiteX97-21493" fmla="*/ 10937101 w 12641071"/>
              <a:gd name="connsiteY97-21494" fmla="*/ 3297601 h 5795240"/>
              <a:gd name="connsiteX98-21495" fmla="*/ 10144740 w 12641071"/>
              <a:gd name="connsiteY98-21496" fmla="*/ 4089962 h 5795240"/>
              <a:gd name="connsiteX99-21497" fmla="*/ 10130374 w 12641071"/>
              <a:gd name="connsiteY99-21498" fmla="*/ 4184101 h 5795240"/>
              <a:gd name="connsiteX100-21499" fmla="*/ 10130375 w 12641071"/>
              <a:gd name="connsiteY100-21500" fmla="*/ 4184103 h 5795240"/>
              <a:gd name="connsiteX101-21501" fmla="*/ 10130656 w 12641071"/>
              <a:gd name="connsiteY101-21502" fmla="*/ 4185950 h 5795240"/>
              <a:gd name="connsiteX102-21503" fmla="*/ 10138194 w 12641071"/>
              <a:gd name="connsiteY102-21504" fmla="*/ 4335228 h 5795240"/>
              <a:gd name="connsiteX103-21505" fmla="*/ 10137710 w 12641071"/>
              <a:gd name="connsiteY103-21506" fmla="*/ 4344822 h 5795240"/>
              <a:gd name="connsiteX104-21507" fmla="*/ 10133555 w 12641071"/>
              <a:gd name="connsiteY104-21508" fmla="*/ 4427096 h 5795240"/>
              <a:gd name="connsiteX105-21509" fmla="*/ 10129312 w 12641071"/>
              <a:gd name="connsiteY105-21510" fmla="*/ 4399289 h 5795240"/>
              <a:gd name="connsiteX106-21511" fmla="*/ 10126797 w 12641071"/>
              <a:gd name="connsiteY106-21512" fmla="*/ 4349498 h 5795240"/>
              <a:gd name="connsiteX107-21513" fmla="*/ 10126796 w 12641071"/>
              <a:gd name="connsiteY107-21514" fmla="*/ 4349498 h 5795240"/>
              <a:gd name="connsiteX108-21515" fmla="*/ 10129311 w 12641071"/>
              <a:gd name="connsiteY108-21516" fmla="*/ 4399289 h 5795240"/>
              <a:gd name="connsiteX109-21517" fmla="*/ 10133554 w 12641071"/>
              <a:gd name="connsiteY109-21518" fmla="*/ 4427096 h 5795240"/>
              <a:gd name="connsiteX110-21519" fmla="*/ 10130656 w 12641071"/>
              <a:gd name="connsiteY110-21520" fmla="*/ 4484506 h 5795240"/>
              <a:gd name="connsiteX111-21521" fmla="*/ 8678182 w 12641071"/>
              <a:gd name="connsiteY111-21522" fmla="*/ 5795240 h 5795240"/>
              <a:gd name="connsiteX112-21523" fmla="*/ 7467518 w 12641071"/>
              <a:gd name="connsiteY112-21524" fmla="*/ 5151535 h 5795240"/>
              <a:gd name="connsiteX113-21525" fmla="*/ 7419945 w 12641071"/>
              <a:gd name="connsiteY113-21526" fmla="*/ 5073228 h 5795240"/>
              <a:gd name="connsiteX114-21527" fmla="*/ 7394386 w 12641071"/>
              <a:gd name="connsiteY114-21528" fmla="*/ 5031156 h 5795240"/>
              <a:gd name="connsiteX115-21529" fmla="*/ 7367299 w 12641071"/>
              <a:gd name="connsiteY115-21530" fmla="*/ 4974928 h 5795240"/>
              <a:gd name="connsiteX116-21531" fmla="*/ 7332905 w 12641071"/>
              <a:gd name="connsiteY116-21532" fmla="*/ 4903531 h 5795240"/>
              <a:gd name="connsiteX117-21533" fmla="*/ 7320958 w 12641071"/>
              <a:gd name="connsiteY117-21534" fmla="*/ 4870887 h 5795240"/>
              <a:gd name="connsiteX118-21535" fmla="*/ 7322174 w 12641071"/>
              <a:gd name="connsiteY118-21536" fmla="*/ 4872361 h 5795240"/>
              <a:gd name="connsiteX119-21537" fmla="*/ 7362630 w 12641071"/>
              <a:gd name="connsiteY119-21538" fmla="*/ 4938954 h 5795240"/>
              <a:gd name="connsiteX120-21539" fmla="*/ 7380779 w 12641071"/>
              <a:gd name="connsiteY120-21540" fmla="*/ 4976628 h 5795240"/>
              <a:gd name="connsiteX121-21541" fmla="*/ 7391210 w 12641071"/>
              <a:gd name="connsiteY121-21542" fmla="*/ 4977944 h 5795240"/>
              <a:gd name="connsiteX122-21543" fmla="*/ 7380780 w 12641071"/>
              <a:gd name="connsiteY122-21544" fmla="*/ 4976628 h 5795240"/>
              <a:gd name="connsiteX123-21545" fmla="*/ 7362631 w 12641071"/>
              <a:gd name="connsiteY123-21546" fmla="*/ 4938954 h 5795240"/>
              <a:gd name="connsiteX124-21547" fmla="*/ 7322175 w 12641071"/>
              <a:gd name="connsiteY124-21548" fmla="*/ 4872361 h 5795240"/>
              <a:gd name="connsiteX125-21549" fmla="*/ 7320959 w 12641071"/>
              <a:gd name="connsiteY125-21550" fmla="*/ 4870887 h 5795240"/>
              <a:gd name="connsiteX126-21551" fmla="*/ 7283811 w 12641071"/>
              <a:gd name="connsiteY126-21552" fmla="*/ 4769391 h 5795240"/>
              <a:gd name="connsiteX127-21553" fmla="*/ 7272112 w 12641071"/>
              <a:gd name="connsiteY127-21554" fmla="*/ 4718630 h 5795240"/>
              <a:gd name="connsiteX128-21555" fmla="*/ 7272111 w 12641071"/>
              <a:gd name="connsiteY128-21556" fmla="*/ 4718630 h 5795240"/>
              <a:gd name="connsiteX129-21557" fmla="*/ 7283810 w 12641071"/>
              <a:gd name="connsiteY129-21558" fmla="*/ 4769391 h 5795240"/>
              <a:gd name="connsiteX130-21559" fmla="*/ 7320958 w 12641071"/>
              <a:gd name="connsiteY130-21560" fmla="*/ 4870887 h 5795240"/>
              <a:gd name="connsiteX131-21561" fmla="*/ 7223551 w 12641071"/>
              <a:gd name="connsiteY131-21562" fmla="*/ 4752829 h 5795240"/>
              <a:gd name="connsiteX132-21563" fmla="*/ 6652445 w 12641071"/>
              <a:gd name="connsiteY132-21564" fmla="*/ 4516269 h 5795240"/>
              <a:gd name="connsiteX133-21565" fmla="*/ 6200873 w 12641071"/>
              <a:gd name="connsiteY133-21566" fmla="*/ 4654206 h 5795240"/>
              <a:gd name="connsiteX134-21567" fmla="*/ 6088813 w 12641071"/>
              <a:gd name="connsiteY134-21568" fmla="*/ 4746663 h 5795240"/>
              <a:gd name="connsiteX135-21569" fmla="*/ 6043019 w 12641071"/>
              <a:gd name="connsiteY135-21570" fmla="*/ 4807902 h 5795240"/>
              <a:gd name="connsiteX136-21571" fmla="*/ 6043021 w 12641071"/>
              <a:gd name="connsiteY136-21572" fmla="*/ 4807902 h 5795240"/>
              <a:gd name="connsiteX137-21573" fmla="*/ 6023271 w 12641071"/>
              <a:gd name="connsiteY137-21574" fmla="*/ 4834312 h 5795240"/>
              <a:gd name="connsiteX138-21575" fmla="*/ 5970678 w 12641071"/>
              <a:gd name="connsiteY138-21576" fmla="*/ 4892181 h 5795240"/>
              <a:gd name="connsiteX139-21577" fmla="*/ 5982717 w 12641071"/>
              <a:gd name="connsiteY139-21578" fmla="*/ 4872361 h 5795240"/>
              <a:gd name="connsiteX140-21579" fmla="*/ 5970675 w 12641071"/>
              <a:gd name="connsiteY140-21580" fmla="*/ 4892181 h 5795240"/>
              <a:gd name="connsiteX141-21581" fmla="*/ 5935320 w 12641071"/>
              <a:gd name="connsiteY141-21582" fmla="*/ 4931081 h 5795240"/>
              <a:gd name="connsiteX142-21583" fmla="*/ 4971763 w 12641071"/>
              <a:gd name="connsiteY142-21584" fmla="*/ 5330200 h 5795240"/>
              <a:gd name="connsiteX143-21585" fmla="*/ 3716172 w 12641071"/>
              <a:gd name="connsiteY143-21586" fmla="*/ 4497938 h 5795240"/>
              <a:gd name="connsiteX144-21587" fmla="*/ 3710773 w 12641071"/>
              <a:gd name="connsiteY144-21588" fmla="*/ 4483182 h 5795240"/>
              <a:gd name="connsiteX145-21589" fmla="*/ 3710773 w 12641071"/>
              <a:gd name="connsiteY145-21590" fmla="*/ 4483181 h 5795240"/>
              <a:gd name="connsiteX146-21591" fmla="*/ 3674984 w 12641071"/>
              <a:gd name="connsiteY146-21592" fmla="*/ 4385402 h 5795240"/>
              <a:gd name="connsiteX147-21593" fmla="*/ 3670349 w 12641071"/>
              <a:gd name="connsiteY147-21594" fmla="*/ 4372742 h 5795240"/>
              <a:gd name="connsiteX148-21595" fmla="*/ 3659438 w 12641071"/>
              <a:gd name="connsiteY148-21596" fmla="*/ 4330309 h 5795240"/>
              <a:gd name="connsiteX149-21597" fmla="*/ 3672084 w 12641071"/>
              <a:gd name="connsiteY149-21598" fmla="*/ 4353606 h 5795240"/>
              <a:gd name="connsiteX150-21599" fmla="*/ 3659440 w 12641071"/>
              <a:gd name="connsiteY150-21600" fmla="*/ 4330309 h 5795240"/>
              <a:gd name="connsiteX151-21601" fmla="*/ 3613217 w 12641071"/>
              <a:gd name="connsiteY151-21602" fmla="*/ 4245153 h 5795240"/>
              <a:gd name="connsiteX152-21603" fmla="*/ 3083792 w 12641071"/>
              <a:gd name="connsiteY152-21604" fmla="*/ 3963660 h 5795240"/>
              <a:gd name="connsiteX153-21605" fmla="*/ 2835272 w 12641071"/>
              <a:gd name="connsiteY153-21606" fmla="*/ 4013833 h 5795240"/>
              <a:gd name="connsiteX154-21607" fmla="*/ 2820214 w 12641071"/>
              <a:gd name="connsiteY154-21608" fmla="*/ 4022007 h 5795240"/>
              <a:gd name="connsiteX155-21609" fmla="*/ 2820212 w 12641071"/>
              <a:gd name="connsiteY155-21610" fmla="*/ 4022008 h 5795240"/>
              <a:gd name="connsiteX156-21611" fmla="*/ 2820206 w 12641071"/>
              <a:gd name="connsiteY156-21612" fmla="*/ 4022011 h 5795240"/>
              <a:gd name="connsiteX157-21613" fmla="*/ 2813481 w 12641071"/>
              <a:gd name="connsiteY157-21614" fmla="*/ 4027041 h 5795240"/>
              <a:gd name="connsiteX158-21615" fmla="*/ 2762875 w 12641071"/>
              <a:gd name="connsiteY158-21616" fmla="*/ 4057784 h 5795240"/>
              <a:gd name="connsiteX159-21617" fmla="*/ 2762878 w 12641071"/>
              <a:gd name="connsiteY159-21618" fmla="*/ 4057784 h 5795240"/>
              <a:gd name="connsiteX160-21619" fmla="*/ 2694694 w 12641071"/>
              <a:gd name="connsiteY160-21620" fmla="*/ 4099208 h 5795240"/>
              <a:gd name="connsiteX161-21621" fmla="*/ 2726822 w 12641071"/>
              <a:gd name="connsiteY161-21622" fmla="*/ 4072700 h 5795240"/>
              <a:gd name="connsiteX162-21623" fmla="*/ 2757719 w 12641071"/>
              <a:gd name="connsiteY162-21624" fmla="*/ 4055929 h 5795240"/>
              <a:gd name="connsiteX163-21625" fmla="*/ 2757718 w 12641071"/>
              <a:gd name="connsiteY163-21626" fmla="*/ 4055928 h 5795240"/>
              <a:gd name="connsiteX164-21627" fmla="*/ 2726820 w 12641071"/>
              <a:gd name="connsiteY164-21628" fmla="*/ 4072700 h 5795240"/>
              <a:gd name="connsiteX165-21629" fmla="*/ 2694692 w 12641071"/>
              <a:gd name="connsiteY165-21630" fmla="*/ 4099208 h 5795240"/>
              <a:gd name="connsiteX166-21631" fmla="*/ 2664698 w 12641071"/>
              <a:gd name="connsiteY166-21632" fmla="*/ 4117431 h 5795240"/>
              <a:gd name="connsiteX167-21633" fmla="*/ 1804544 w 12641071"/>
              <a:gd name="connsiteY167-21634" fmla="*/ 4335229 h 5795240"/>
              <a:gd name="connsiteX168-21635" fmla="*/ 0 w 12641071"/>
              <a:gd name="connsiteY168-21636" fmla="*/ 2530685 h 5795240"/>
              <a:gd name="connsiteX169-21637" fmla="*/ 1804544 w 12641071"/>
              <a:gd name="connsiteY169-21638" fmla="*/ 726143 h 5795240"/>
              <a:gd name="connsiteX170-21639" fmla="*/ 3080549 w 12641071"/>
              <a:gd name="connsiteY170-21640" fmla="*/ 1254682 h 5795240"/>
              <a:gd name="connsiteX171-21641" fmla="*/ 3268676 w 12641071"/>
              <a:gd name="connsiteY171-21642" fmla="*/ 1461167 h 5795240"/>
              <a:gd name="connsiteX172-21643" fmla="*/ 3565826 w 12641071"/>
              <a:gd name="connsiteY172-21644" fmla="*/ 1551935 h 5795240"/>
              <a:gd name="connsiteX173-21645" fmla="*/ 4086504 w 12641071"/>
              <a:gd name="connsiteY173-21646" fmla="*/ 1127574 h 5795240"/>
              <a:gd name="connsiteX174-21647" fmla="*/ 4103078 w 12641071"/>
              <a:gd name="connsiteY174-21648" fmla="*/ 1004204 h 5795240"/>
              <a:gd name="connsiteX175-21649" fmla="*/ 5215874 w 12641071"/>
              <a:gd name="connsiteY175-21650" fmla="*/ 0 h 5795240"/>
              <a:gd name="connsiteX0-21651" fmla="*/ 5964869 w 12641071"/>
              <a:gd name="connsiteY0-21652" fmla="*/ 4795171 h 5795240"/>
              <a:gd name="connsiteX1-21653" fmla="*/ 6019264 w 12641071"/>
              <a:gd name="connsiteY1-21654" fmla="*/ 4804905 h 5795240"/>
              <a:gd name="connsiteX2-21655" fmla="*/ 6036570 w 12641071"/>
              <a:gd name="connsiteY2-21656" fmla="*/ 4807089 h 5795240"/>
              <a:gd name="connsiteX3-21657" fmla="*/ 6019265 w 12641071"/>
              <a:gd name="connsiteY3-21658" fmla="*/ 4804905 h 5795240"/>
              <a:gd name="connsiteX4-21659" fmla="*/ 5964869 w 12641071"/>
              <a:gd name="connsiteY4-21660" fmla="*/ 4795171 h 5795240"/>
              <a:gd name="connsiteX5-21661" fmla="*/ 3682364 w 12641071"/>
              <a:gd name="connsiteY5-21662" fmla="*/ 4386723 h 5795240"/>
              <a:gd name="connsiteX6-21663" fmla="*/ 3772428 w 12641071"/>
              <a:gd name="connsiteY6-21664" fmla="*/ 4402840 h 5795240"/>
              <a:gd name="connsiteX7-21665" fmla="*/ 3772428 w 12641071"/>
              <a:gd name="connsiteY7-21666" fmla="*/ 4402840 h 5795240"/>
              <a:gd name="connsiteX8-21667" fmla="*/ 3682364 w 12641071"/>
              <a:gd name="connsiteY8-21668" fmla="*/ 4386723 h 5795240"/>
              <a:gd name="connsiteX9-21669" fmla="*/ 5215874 w 12641071"/>
              <a:gd name="connsiteY9-21670" fmla="*/ 0 h 5795240"/>
              <a:gd name="connsiteX10-21671" fmla="*/ 5927386 w 12641071"/>
              <a:gd name="connsiteY10-21672" fmla="*/ 255427 h 5795240"/>
              <a:gd name="connsiteX11-21673" fmla="*/ 6105193 w 12641071"/>
              <a:gd name="connsiteY11-21674" fmla="*/ 442067 h 5795240"/>
              <a:gd name="connsiteX12-21675" fmla="*/ 6105193 w 12641071"/>
              <a:gd name="connsiteY12-21676" fmla="*/ 442069 h 5795240"/>
              <a:gd name="connsiteX13-21677" fmla="*/ 6143408 w 12641071"/>
              <a:gd name="connsiteY13-21678" fmla="*/ 493169 h 5795240"/>
              <a:gd name="connsiteX14-21679" fmla="*/ 6143427 w 12641071"/>
              <a:gd name="connsiteY14-21680" fmla="*/ 493200 h 5795240"/>
              <a:gd name="connsiteX15-21681" fmla="*/ 6143427 w 12641071"/>
              <a:gd name="connsiteY15-21682" fmla="*/ 493200 h 5795240"/>
              <a:gd name="connsiteX16-21683" fmla="*/ 6143408 w 12641071"/>
              <a:gd name="connsiteY16-21684" fmla="*/ 493167 h 5795240"/>
              <a:gd name="connsiteX17-21685" fmla="*/ 6141460 w 12641071"/>
              <a:gd name="connsiteY17-21686" fmla="*/ 475027 h 5795240"/>
              <a:gd name="connsiteX18-21687" fmla="*/ 6788665 w 12641071"/>
              <a:gd name="connsiteY18-21688" fmla="*/ 707369 h 5795240"/>
              <a:gd name="connsiteX19-21689" fmla="*/ 7184710 w 12641071"/>
              <a:gd name="connsiteY19-21690" fmla="*/ 627411 h 5795240"/>
              <a:gd name="connsiteX20-21691" fmla="*/ 7264545 w 12641071"/>
              <a:gd name="connsiteY20-21692" fmla="*/ 588952 h 5795240"/>
              <a:gd name="connsiteX21-21693" fmla="*/ 7213686 w 12641071"/>
              <a:gd name="connsiteY21-21694" fmla="*/ 626983 h 5795240"/>
              <a:gd name="connsiteX22-21695" fmla="*/ 7128319 w 12641071"/>
              <a:gd name="connsiteY22-21696" fmla="*/ 705504 h 5795240"/>
              <a:gd name="connsiteX23-21697" fmla="*/ 7083110 w 12641071"/>
              <a:gd name="connsiteY23-21698" fmla="*/ 757072 h 5795240"/>
              <a:gd name="connsiteX24-21699" fmla="*/ 7083111 w 12641071"/>
              <a:gd name="connsiteY24-21700" fmla="*/ 757072 h 5795240"/>
              <a:gd name="connsiteX25-21701" fmla="*/ 7128319 w 12641071"/>
              <a:gd name="connsiteY25-21702" fmla="*/ 705506 h 5795240"/>
              <a:gd name="connsiteX26-21703" fmla="*/ 7213686 w 12641071"/>
              <a:gd name="connsiteY26-21704" fmla="*/ 626984 h 5795240"/>
              <a:gd name="connsiteX27-21705" fmla="*/ 7264545 w 12641071"/>
              <a:gd name="connsiteY27-21706" fmla="*/ 588953 h 5795240"/>
              <a:gd name="connsiteX28-21707" fmla="*/ 7273651 w 12641071"/>
              <a:gd name="connsiteY28-21708" fmla="*/ 584566 h 5795240"/>
              <a:gd name="connsiteX29-21709" fmla="*/ 7314851 w 12641071"/>
              <a:gd name="connsiteY29-21710" fmla="*/ 559537 h 5795240"/>
              <a:gd name="connsiteX30-21711" fmla="*/ 7354131 w 12641071"/>
              <a:gd name="connsiteY30-21712" fmla="*/ 565467 h 5795240"/>
              <a:gd name="connsiteX31-21713" fmla="*/ 7429608 w 12641071"/>
              <a:gd name="connsiteY31-21714" fmla="*/ 586051 h 5795240"/>
              <a:gd name="connsiteX32-21715" fmla="*/ 7429611 w 12641071"/>
              <a:gd name="connsiteY32-21716" fmla="*/ 586050 h 5795240"/>
              <a:gd name="connsiteX33-21717" fmla="*/ 7354132 w 12641071"/>
              <a:gd name="connsiteY33-21718" fmla="*/ 565465 h 5795240"/>
              <a:gd name="connsiteX34-21719" fmla="*/ 7314853 w 12641071"/>
              <a:gd name="connsiteY34-21720" fmla="*/ 559536 h 5795240"/>
              <a:gd name="connsiteX35-21721" fmla="*/ 7314851 w 12641071"/>
              <a:gd name="connsiteY35-21722" fmla="*/ 559537 h 5795240"/>
              <a:gd name="connsiteX36-21723" fmla="*/ 7314849 w 12641071"/>
              <a:gd name="connsiteY36-21724" fmla="*/ 559537 h 5795240"/>
              <a:gd name="connsiteX37-21725" fmla="*/ 7273651 w 12641071"/>
              <a:gd name="connsiteY37-21726" fmla="*/ 584565 h 5795240"/>
              <a:gd name="connsiteX38-21727" fmla="*/ 7264545 w 12641071"/>
              <a:gd name="connsiteY38-21728" fmla="*/ 588952 h 5795240"/>
              <a:gd name="connsiteX39-21729" fmla="*/ 7296407 w 12641071"/>
              <a:gd name="connsiteY39-21730" fmla="*/ 565126 h 5795240"/>
              <a:gd name="connsiteX40-21731" fmla="*/ 7307447 w 12641071"/>
              <a:gd name="connsiteY40-21732" fmla="*/ 558419 h 5795240"/>
              <a:gd name="connsiteX41-21733" fmla="*/ 7307450 w 12641071"/>
              <a:gd name="connsiteY41-21734" fmla="*/ 558419 h 5795240"/>
              <a:gd name="connsiteX42-21735" fmla="*/ 7385004 w 12641071"/>
              <a:gd name="connsiteY42-21736" fmla="*/ 511303 h 5795240"/>
              <a:gd name="connsiteX43-21737" fmla="*/ 7391626 w 12641071"/>
              <a:gd name="connsiteY43-21738" fmla="*/ 508114 h 5795240"/>
              <a:gd name="connsiteX44-21739" fmla="*/ 7391631 w 12641071"/>
              <a:gd name="connsiteY44-21740" fmla="*/ 508110 h 5795240"/>
              <a:gd name="connsiteX45-21741" fmla="*/ 7478934 w 12641071"/>
              <a:gd name="connsiteY45-21742" fmla="*/ 466053 h 5795240"/>
              <a:gd name="connsiteX46-21743" fmla="*/ 7897193 w 12641071"/>
              <a:gd name="connsiteY46-21744" fmla="*/ 381611 h 5795240"/>
              <a:gd name="connsiteX47-21745" fmla="*/ 8788216 w 12641071"/>
              <a:gd name="connsiteY47-21746" fmla="*/ 855364 h 5795240"/>
              <a:gd name="connsiteX48-21747" fmla="*/ 8832362 w 12641071"/>
              <a:gd name="connsiteY48-21748" fmla="*/ 928030 h 5795240"/>
              <a:gd name="connsiteX49-21749" fmla="*/ 8832362 w 12641071"/>
              <a:gd name="connsiteY49-21750" fmla="*/ 928033 h 5795240"/>
              <a:gd name="connsiteX50-21751" fmla="*/ 8842040 w 12641071"/>
              <a:gd name="connsiteY50-21752" fmla="*/ 943961 h 5795240"/>
              <a:gd name="connsiteX51-21753" fmla="*/ 8856144 w 12641071"/>
              <a:gd name="connsiteY51-21754" fmla="*/ 973241 h 5795240"/>
              <a:gd name="connsiteX52-21755" fmla="*/ 8856145 w 12641071"/>
              <a:gd name="connsiteY52-21756" fmla="*/ 973241 h 5795240"/>
              <a:gd name="connsiteX53-21757" fmla="*/ 8878117 w 12641071"/>
              <a:gd name="connsiteY53-21758" fmla="*/ 1018851 h 5795240"/>
              <a:gd name="connsiteX54-21759" fmla="*/ 8877719 w 12641071"/>
              <a:gd name="connsiteY54-21760" fmla="*/ 1018369 h 5795240"/>
              <a:gd name="connsiteX55-21761" fmla="*/ 8853250 w 12641071"/>
              <a:gd name="connsiteY55-21762" fmla="*/ 973288 h 5795240"/>
              <a:gd name="connsiteX56-21763" fmla="*/ 8853249 w 12641071"/>
              <a:gd name="connsiteY56-21764" fmla="*/ 973288 h 5795240"/>
              <a:gd name="connsiteX57-21765" fmla="*/ 8853248 w 12641071"/>
              <a:gd name="connsiteY57-21766" fmla="*/ 973287 h 5795240"/>
              <a:gd name="connsiteX58-21767" fmla="*/ 8849677 w 12641071"/>
              <a:gd name="connsiteY58-21768" fmla="*/ 973341 h 5795240"/>
              <a:gd name="connsiteX59-21769" fmla="*/ 8641543 w 12641071"/>
              <a:gd name="connsiteY59-21770" fmla="*/ 916577 h 5795240"/>
              <a:gd name="connsiteX60-21771" fmla="*/ 8641545 w 12641071"/>
              <a:gd name="connsiteY60-21772" fmla="*/ 916580 h 5795240"/>
              <a:gd name="connsiteX61-21773" fmla="*/ 8849676 w 12641071"/>
              <a:gd name="connsiteY61-21774" fmla="*/ 973343 h 5795240"/>
              <a:gd name="connsiteX62-21775" fmla="*/ 8853248 w 12641071"/>
              <a:gd name="connsiteY62-21776" fmla="*/ 973288 h 5795240"/>
              <a:gd name="connsiteX63-21777" fmla="*/ 8877719 w 12641071"/>
              <a:gd name="connsiteY63-21778" fmla="*/ 1018371 h 5795240"/>
              <a:gd name="connsiteX64-21779" fmla="*/ 8878116 w 12641071"/>
              <a:gd name="connsiteY64-21780" fmla="*/ 1018851 h 5795240"/>
              <a:gd name="connsiteX65-21781" fmla="*/ 8887288 w 12641071"/>
              <a:gd name="connsiteY65-21782" fmla="*/ 1037892 h 5795240"/>
              <a:gd name="connsiteX66-21783" fmla="*/ 8949899 w 12641071"/>
              <a:gd name="connsiteY66-21784" fmla="*/ 1239592 h 5795240"/>
              <a:gd name="connsiteX67-21785" fmla="*/ 8968437 w 12641071"/>
              <a:gd name="connsiteY67-21786" fmla="*/ 1423482 h 5795240"/>
              <a:gd name="connsiteX68-21787" fmla="*/ 8949899 w 12641071"/>
              <a:gd name="connsiteY68-21788" fmla="*/ 1239591 h 5795240"/>
              <a:gd name="connsiteX69-21789" fmla="*/ 8887288 w 12641071"/>
              <a:gd name="connsiteY69-21790" fmla="*/ 1037890 h 5795240"/>
              <a:gd name="connsiteX70-21791" fmla="*/ 8878116 w 12641071"/>
              <a:gd name="connsiteY70-21792" fmla="*/ 1018851 h 5795240"/>
              <a:gd name="connsiteX71-21793" fmla="*/ 8931285 w 12641071"/>
              <a:gd name="connsiteY71-21794" fmla="*/ 1083292 h 5795240"/>
              <a:gd name="connsiteX72-21795" fmla="*/ 9241478 w 12641071"/>
              <a:gd name="connsiteY72-21796" fmla="*/ 1211778 h 5795240"/>
              <a:gd name="connsiteX73-21797" fmla="*/ 9605238 w 12641071"/>
              <a:gd name="connsiteY73-21798" fmla="*/ 1018369 h 5795240"/>
              <a:gd name="connsiteX74-21799" fmla="*/ 9636247 w 12641071"/>
              <a:gd name="connsiteY74-21800" fmla="*/ 961241 h 5795240"/>
              <a:gd name="connsiteX75-21801" fmla="*/ 9641995 w 12641071"/>
              <a:gd name="connsiteY75-21802" fmla="*/ 961152 h 5795240"/>
              <a:gd name="connsiteX76-21803" fmla="*/ 9584939 w 12641071"/>
              <a:gd name="connsiteY76-21804" fmla="*/ 1079594 h 5795240"/>
              <a:gd name="connsiteX77-21805" fmla="*/ 9546257 w 12641071"/>
              <a:gd name="connsiteY77-21806" fmla="*/ 1204206 h 5795240"/>
              <a:gd name="connsiteX78-21807" fmla="*/ 9584939 w 12641071"/>
              <a:gd name="connsiteY78-21808" fmla="*/ 1079596 h 5795240"/>
              <a:gd name="connsiteX79-21809" fmla="*/ 9641995 w 12641071"/>
              <a:gd name="connsiteY79-21810" fmla="*/ 961153 h 5795240"/>
              <a:gd name="connsiteX80-21811" fmla="*/ 9653069 w 12641071"/>
              <a:gd name="connsiteY80-21812" fmla="*/ 960983 h 5795240"/>
              <a:gd name="connsiteX81-21813" fmla="*/ 9801564 w 12641071"/>
              <a:gd name="connsiteY81-21814" fmla="*/ 1196828 h 5795240"/>
              <a:gd name="connsiteX82-21815" fmla="*/ 9801566 w 12641071"/>
              <a:gd name="connsiteY82-21816" fmla="*/ 1196828 h 5795240"/>
              <a:gd name="connsiteX83-21817" fmla="*/ 9653070 w 12641071"/>
              <a:gd name="connsiteY83-21818" fmla="*/ 960982 h 5795240"/>
              <a:gd name="connsiteX84-21819" fmla="*/ 9641996 w 12641071"/>
              <a:gd name="connsiteY84-21820" fmla="*/ 961152 h 5795240"/>
              <a:gd name="connsiteX85-21821" fmla="*/ 9651917 w 12641071"/>
              <a:gd name="connsiteY85-21822" fmla="*/ 940556 h 5795240"/>
              <a:gd name="connsiteX86-21823" fmla="*/ 11050508 w 12641071"/>
              <a:gd name="connsiteY86-21824" fmla="*/ 108150 h 5795240"/>
              <a:gd name="connsiteX87-21825" fmla="*/ 12641071 w 12641071"/>
              <a:gd name="connsiteY87-21826" fmla="*/ 1698711 h 5795240"/>
              <a:gd name="connsiteX88-21827" fmla="*/ 11371062 w 12641071"/>
              <a:gd name="connsiteY88-21828" fmla="*/ 3256960 h 5795240"/>
              <a:gd name="connsiteX89-21829" fmla="*/ 11215953 w 12641071"/>
              <a:gd name="connsiteY89-21830" fmla="*/ 3280632 h 5795240"/>
              <a:gd name="connsiteX90-21831" fmla="*/ 11142318 w 12641071"/>
              <a:gd name="connsiteY90-21832" fmla="*/ 3276914 h 5795240"/>
              <a:gd name="connsiteX91-21833" fmla="*/ 11215952 w 12641071"/>
              <a:gd name="connsiteY91-21834" fmla="*/ 3280632 h 5795240"/>
              <a:gd name="connsiteX92-21835" fmla="*/ 11213133 w 12641071"/>
              <a:gd name="connsiteY92-21836" fmla="*/ 3281062 h 5795240"/>
              <a:gd name="connsiteX93-21837" fmla="*/ 11116921 w 12641071"/>
              <a:gd name="connsiteY93-21838" fmla="*/ 3285921 h 5795240"/>
              <a:gd name="connsiteX94-21839" fmla="*/ 11050507 w 12641071"/>
              <a:gd name="connsiteY94-21840" fmla="*/ 3289274 h 5795240"/>
              <a:gd name="connsiteX95-21841" fmla="*/ 11006292 w 12641071"/>
              <a:gd name="connsiteY95-21842" fmla="*/ 3287041 h 5795240"/>
              <a:gd name="connsiteX96-21843" fmla="*/ 10937101 w 12641071"/>
              <a:gd name="connsiteY96-21844" fmla="*/ 3297601 h 5795240"/>
              <a:gd name="connsiteX97-21845" fmla="*/ 10144740 w 12641071"/>
              <a:gd name="connsiteY97-21846" fmla="*/ 4089962 h 5795240"/>
              <a:gd name="connsiteX98-21847" fmla="*/ 10130374 w 12641071"/>
              <a:gd name="connsiteY98-21848" fmla="*/ 4184101 h 5795240"/>
              <a:gd name="connsiteX99-21849" fmla="*/ 10130375 w 12641071"/>
              <a:gd name="connsiteY99-21850" fmla="*/ 4184103 h 5795240"/>
              <a:gd name="connsiteX100-21851" fmla="*/ 10130656 w 12641071"/>
              <a:gd name="connsiteY100-21852" fmla="*/ 4185950 h 5795240"/>
              <a:gd name="connsiteX101-21853" fmla="*/ 10138194 w 12641071"/>
              <a:gd name="connsiteY101-21854" fmla="*/ 4335228 h 5795240"/>
              <a:gd name="connsiteX102-21855" fmla="*/ 10137710 w 12641071"/>
              <a:gd name="connsiteY102-21856" fmla="*/ 4344822 h 5795240"/>
              <a:gd name="connsiteX103-21857" fmla="*/ 10133555 w 12641071"/>
              <a:gd name="connsiteY103-21858" fmla="*/ 4427096 h 5795240"/>
              <a:gd name="connsiteX104-21859" fmla="*/ 10129312 w 12641071"/>
              <a:gd name="connsiteY104-21860" fmla="*/ 4399289 h 5795240"/>
              <a:gd name="connsiteX105-21861" fmla="*/ 10126797 w 12641071"/>
              <a:gd name="connsiteY105-21862" fmla="*/ 4349498 h 5795240"/>
              <a:gd name="connsiteX106-21863" fmla="*/ 10126796 w 12641071"/>
              <a:gd name="connsiteY106-21864" fmla="*/ 4349498 h 5795240"/>
              <a:gd name="connsiteX107-21865" fmla="*/ 10129311 w 12641071"/>
              <a:gd name="connsiteY107-21866" fmla="*/ 4399289 h 5795240"/>
              <a:gd name="connsiteX108-21867" fmla="*/ 10133554 w 12641071"/>
              <a:gd name="connsiteY108-21868" fmla="*/ 4427096 h 5795240"/>
              <a:gd name="connsiteX109-21869" fmla="*/ 10130656 w 12641071"/>
              <a:gd name="connsiteY109-21870" fmla="*/ 4484506 h 5795240"/>
              <a:gd name="connsiteX110-21871" fmla="*/ 8678182 w 12641071"/>
              <a:gd name="connsiteY110-21872" fmla="*/ 5795240 h 5795240"/>
              <a:gd name="connsiteX111-21873" fmla="*/ 7467518 w 12641071"/>
              <a:gd name="connsiteY111-21874" fmla="*/ 5151535 h 5795240"/>
              <a:gd name="connsiteX112-21875" fmla="*/ 7419945 w 12641071"/>
              <a:gd name="connsiteY112-21876" fmla="*/ 5073228 h 5795240"/>
              <a:gd name="connsiteX113-21877" fmla="*/ 7394386 w 12641071"/>
              <a:gd name="connsiteY113-21878" fmla="*/ 5031156 h 5795240"/>
              <a:gd name="connsiteX114-21879" fmla="*/ 7367299 w 12641071"/>
              <a:gd name="connsiteY114-21880" fmla="*/ 4974928 h 5795240"/>
              <a:gd name="connsiteX115-21881" fmla="*/ 7332905 w 12641071"/>
              <a:gd name="connsiteY115-21882" fmla="*/ 4903531 h 5795240"/>
              <a:gd name="connsiteX116-21883" fmla="*/ 7320958 w 12641071"/>
              <a:gd name="connsiteY116-21884" fmla="*/ 4870887 h 5795240"/>
              <a:gd name="connsiteX117-21885" fmla="*/ 7322174 w 12641071"/>
              <a:gd name="connsiteY117-21886" fmla="*/ 4872361 h 5795240"/>
              <a:gd name="connsiteX118-21887" fmla="*/ 7362630 w 12641071"/>
              <a:gd name="connsiteY118-21888" fmla="*/ 4938954 h 5795240"/>
              <a:gd name="connsiteX119-21889" fmla="*/ 7380779 w 12641071"/>
              <a:gd name="connsiteY119-21890" fmla="*/ 4976628 h 5795240"/>
              <a:gd name="connsiteX120-21891" fmla="*/ 7391210 w 12641071"/>
              <a:gd name="connsiteY120-21892" fmla="*/ 4977944 h 5795240"/>
              <a:gd name="connsiteX121-21893" fmla="*/ 7380780 w 12641071"/>
              <a:gd name="connsiteY121-21894" fmla="*/ 4976628 h 5795240"/>
              <a:gd name="connsiteX122-21895" fmla="*/ 7362631 w 12641071"/>
              <a:gd name="connsiteY122-21896" fmla="*/ 4938954 h 5795240"/>
              <a:gd name="connsiteX123-21897" fmla="*/ 7322175 w 12641071"/>
              <a:gd name="connsiteY123-21898" fmla="*/ 4872361 h 5795240"/>
              <a:gd name="connsiteX124-21899" fmla="*/ 7320959 w 12641071"/>
              <a:gd name="connsiteY124-21900" fmla="*/ 4870887 h 5795240"/>
              <a:gd name="connsiteX125-21901" fmla="*/ 7283811 w 12641071"/>
              <a:gd name="connsiteY125-21902" fmla="*/ 4769391 h 5795240"/>
              <a:gd name="connsiteX126-21903" fmla="*/ 7272112 w 12641071"/>
              <a:gd name="connsiteY126-21904" fmla="*/ 4718630 h 5795240"/>
              <a:gd name="connsiteX127-21905" fmla="*/ 7272111 w 12641071"/>
              <a:gd name="connsiteY127-21906" fmla="*/ 4718630 h 5795240"/>
              <a:gd name="connsiteX128-21907" fmla="*/ 7283810 w 12641071"/>
              <a:gd name="connsiteY128-21908" fmla="*/ 4769391 h 5795240"/>
              <a:gd name="connsiteX129-21909" fmla="*/ 7320958 w 12641071"/>
              <a:gd name="connsiteY129-21910" fmla="*/ 4870887 h 5795240"/>
              <a:gd name="connsiteX130-21911" fmla="*/ 7223551 w 12641071"/>
              <a:gd name="connsiteY130-21912" fmla="*/ 4752829 h 5795240"/>
              <a:gd name="connsiteX131-21913" fmla="*/ 6652445 w 12641071"/>
              <a:gd name="connsiteY131-21914" fmla="*/ 4516269 h 5795240"/>
              <a:gd name="connsiteX132-21915" fmla="*/ 6200873 w 12641071"/>
              <a:gd name="connsiteY132-21916" fmla="*/ 4654206 h 5795240"/>
              <a:gd name="connsiteX133-21917" fmla="*/ 6088813 w 12641071"/>
              <a:gd name="connsiteY133-21918" fmla="*/ 4746663 h 5795240"/>
              <a:gd name="connsiteX134-21919" fmla="*/ 6043019 w 12641071"/>
              <a:gd name="connsiteY134-21920" fmla="*/ 4807902 h 5795240"/>
              <a:gd name="connsiteX135-21921" fmla="*/ 6043021 w 12641071"/>
              <a:gd name="connsiteY135-21922" fmla="*/ 4807902 h 5795240"/>
              <a:gd name="connsiteX136-21923" fmla="*/ 6023271 w 12641071"/>
              <a:gd name="connsiteY136-21924" fmla="*/ 4834312 h 5795240"/>
              <a:gd name="connsiteX137-21925" fmla="*/ 5970678 w 12641071"/>
              <a:gd name="connsiteY137-21926" fmla="*/ 4892181 h 5795240"/>
              <a:gd name="connsiteX138-21927" fmla="*/ 5982717 w 12641071"/>
              <a:gd name="connsiteY138-21928" fmla="*/ 4872361 h 5795240"/>
              <a:gd name="connsiteX139-21929" fmla="*/ 5970675 w 12641071"/>
              <a:gd name="connsiteY139-21930" fmla="*/ 4892181 h 5795240"/>
              <a:gd name="connsiteX140-21931" fmla="*/ 5935320 w 12641071"/>
              <a:gd name="connsiteY140-21932" fmla="*/ 4931081 h 5795240"/>
              <a:gd name="connsiteX141-21933" fmla="*/ 4971763 w 12641071"/>
              <a:gd name="connsiteY141-21934" fmla="*/ 5330200 h 5795240"/>
              <a:gd name="connsiteX142-21935" fmla="*/ 3716172 w 12641071"/>
              <a:gd name="connsiteY142-21936" fmla="*/ 4497938 h 5795240"/>
              <a:gd name="connsiteX143-21937" fmla="*/ 3710773 w 12641071"/>
              <a:gd name="connsiteY143-21938" fmla="*/ 4483182 h 5795240"/>
              <a:gd name="connsiteX144-21939" fmla="*/ 3710773 w 12641071"/>
              <a:gd name="connsiteY144-21940" fmla="*/ 4483181 h 5795240"/>
              <a:gd name="connsiteX145-21941" fmla="*/ 3674984 w 12641071"/>
              <a:gd name="connsiteY145-21942" fmla="*/ 4385402 h 5795240"/>
              <a:gd name="connsiteX146-21943" fmla="*/ 3670349 w 12641071"/>
              <a:gd name="connsiteY146-21944" fmla="*/ 4372742 h 5795240"/>
              <a:gd name="connsiteX147-21945" fmla="*/ 3659438 w 12641071"/>
              <a:gd name="connsiteY147-21946" fmla="*/ 4330309 h 5795240"/>
              <a:gd name="connsiteX148-21947" fmla="*/ 3672084 w 12641071"/>
              <a:gd name="connsiteY148-21948" fmla="*/ 4353606 h 5795240"/>
              <a:gd name="connsiteX149-21949" fmla="*/ 3659440 w 12641071"/>
              <a:gd name="connsiteY149-21950" fmla="*/ 4330309 h 5795240"/>
              <a:gd name="connsiteX150-21951" fmla="*/ 3613217 w 12641071"/>
              <a:gd name="connsiteY150-21952" fmla="*/ 4245153 h 5795240"/>
              <a:gd name="connsiteX151-21953" fmla="*/ 3083792 w 12641071"/>
              <a:gd name="connsiteY151-21954" fmla="*/ 3963660 h 5795240"/>
              <a:gd name="connsiteX152-21955" fmla="*/ 2835272 w 12641071"/>
              <a:gd name="connsiteY152-21956" fmla="*/ 4013833 h 5795240"/>
              <a:gd name="connsiteX153-21957" fmla="*/ 2820214 w 12641071"/>
              <a:gd name="connsiteY153-21958" fmla="*/ 4022007 h 5795240"/>
              <a:gd name="connsiteX154-21959" fmla="*/ 2820212 w 12641071"/>
              <a:gd name="connsiteY154-21960" fmla="*/ 4022008 h 5795240"/>
              <a:gd name="connsiteX155-21961" fmla="*/ 2820206 w 12641071"/>
              <a:gd name="connsiteY155-21962" fmla="*/ 4022011 h 5795240"/>
              <a:gd name="connsiteX156-21963" fmla="*/ 2813481 w 12641071"/>
              <a:gd name="connsiteY156-21964" fmla="*/ 4027041 h 5795240"/>
              <a:gd name="connsiteX157-21965" fmla="*/ 2762875 w 12641071"/>
              <a:gd name="connsiteY157-21966" fmla="*/ 4057784 h 5795240"/>
              <a:gd name="connsiteX158-21967" fmla="*/ 2762878 w 12641071"/>
              <a:gd name="connsiteY158-21968" fmla="*/ 4057784 h 5795240"/>
              <a:gd name="connsiteX159-21969" fmla="*/ 2694694 w 12641071"/>
              <a:gd name="connsiteY159-21970" fmla="*/ 4099208 h 5795240"/>
              <a:gd name="connsiteX160-21971" fmla="*/ 2726822 w 12641071"/>
              <a:gd name="connsiteY160-21972" fmla="*/ 4072700 h 5795240"/>
              <a:gd name="connsiteX161-21973" fmla="*/ 2757719 w 12641071"/>
              <a:gd name="connsiteY161-21974" fmla="*/ 4055929 h 5795240"/>
              <a:gd name="connsiteX162-21975" fmla="*/ 2757718 w 12641071"/>
              <a:gd name="connsiteY162-21976" fmla="*/ 4055928 h 5795240"/>
              <a:gd name="connsiteX163-21977" fmla="*/ 2726820 w 12641071"/>
              <a:gd name="connsiteY163-21978" fmla="*/ 4072700 h 5795240"/>
              <a:gd name="connsiteX164-21979" fmla="*/ 2694692 w 12641071"/>
              <a:gd name="connsiteY164-21980" fmla="*/ 4099208 h 5795240"/>
              <a:gd name="connsiteX165-21981" fmla="*/ 2664698 w 12641071"/>
              <a:gd name="connsiteY165-21982" fmla="*/ 4117431 h 5795240"/>
              <a:gd name="connsiteX166-21983" fmla="*/ 1804544 w 12641071"/>
              <a:gd name="connsiteY166-21984" fmla="*/ 4335229 h 5795240"/>
              <a:gd name="connsiteX167-21985" fmla="*/ 0 w 12641071"/>
              <a:gd name="connsiteY167-21986" fmla="*/ 2530685 h 5795240"/>
              <a:gd name="connsiteX168-21987" fmla="*/ 1804544 w 12641071"/>
              <a:gd name="connsiteY168-21988" fmla="*/ 726143 h 5795240"/>
              <a:gd name="connsiteX169-21989" fmla="*/ 3080549 w 12641071"/>
              <a:gd name="connsiteY169-21990" fmla="*/ 1254682 h 5795240"/>
              <a:gd name="connsiteX170-21991" fmla="*/ 3268676 w 12641071"/>
              <a:gd name="connsiteY170-21992" fmla="*/ 1461167 h 5795240"/>
              <a:gd name="connsiteX171-21993" fmla="*/ 3565826 w 12641071"/>
              <a:gd name="connsiteY171-21994" fmla="*/ 1551935 h 5795240"/>
              <a:gd name="connsiteX172-21995" fmla="*/ 4086504 w 12641071"/>
              <a:gd name="connsiteY172-21996" fmla="*/ 1127574 h 5795240"/>
              <a:gd name="connsiteX173-21997" fmla="*/ 4103078 w 12641071"/>
              <a:gd name="connsiteY173-21998" fmla="*/ 1004204 h 5795240"/>
              <a:gd name="connsiteX174-21999" fmla="*/ 5215874 w 12641071"/>
              <a:gd name="connsiteY174-22000" fmla="*/ 0 h 5795240"/>
              <a:gd name="connsiteX0-22001" fmla="*/ 5964869 w 12641071"/>
              <a:gd name="connsiteY0-22002" fmla="*/ 4795171 h 5795240"/>
              <a:gd name="connsiteX1-22003" fmla="*/ 6019264 w 12641071"/>
              <a:gd name="connsiteY1-22004" fmla="*/ 4804905 h 5795240"/>
              <a:gd name="connsiteX2-22005" fmla="*/ 6036570 w 12641071"/>
              <a:gd name="connsiteY2-22006" fmla="*/ 4807089 h 5795240"/>
              <a:gd name="connsiteX3-22007" fmla="*/ 6019265 w 12641071"/>
              <a:gd name="connsiteY3-22008" fmla="*/ 4804905 h 5795240"/>
              <a:gd name="connsiteX4-22009" fmla="*/ 5964869 w 12641071"/>
              <a:gd name="connsiteY4-22010" fmla="*/ 4795171 h 5795240"/>
              <a:gd name="connsiteX5-22011" fmla="*/ 3682364 w 12641071"/>
              <a:gd name="connsiteY5-22012" fmla="*/ 4386723 h 5795240"/>
              <a:gd name="connsiteX6-22013" fmla="*/ 3772428 w 12641071"/>
              <a:gd name="connsiteY6-22014" fmla="*/ 4402840 h 5795240"/>
              <a:gd name="connsiteX7-22015" fmla="*/ 3772428 w 12641071"/>
              <a:gd name="connsiteY7-22016" fmla="*/ 4402840 h 5795240"/>
              <a:gd name="connsiteX8-22017" fmla="*/ 3682364 w 12641071"/>
              <a:gd name="connsiteY8-22018" fmla="*/ 4386723 h 5795240"/>
              <a:gd name="connsiteX9-22019" fmla="*/ 5215874 w 12641071"/>
              <a:gd name="connsiteY9-22020" fmla="*/ 0 h 5795240"/>
              <a:gd name="connsiteX10-22021" fmla="*/ 5927386 w 12641071"/>
              <a:gd name="connsiteY10-22022" fmla="*/ 255427 h 5795240"/>
              <a:gd name="connsiteX11-22023" fmla="*/ 6105193 w 12641071"/>
              <a:gd name="connsiteY11-22024" fmla="*/ 442067 h 5795240"/>
              <a:gd name="connsiteX12-22025" fmla="*/ 6105193 w 12641071"/>
              <a:gd name="connsiteY12-22026" fmla="*/ 442069 h 5795240"/>
              <a:gd name="connsiteX13-22027" fmla="*/ 6143408 w 12641071"/>
              <a:gd name="connsiteY13-22028" fmla="*/ 493169 h 5795240"/>
              <a:gd name="connsiteX14-22029" fmla="*/ 6143427 w 12641071"/>
              <a:gd name="connsiteY14-22030" fmla="*/ 493200 h 5795240"/>
              <a:gd name="connsiteX15-22031" fmla="*/ 6143427 w 12641071"/>
              <a:gd name="connsiteY15-22032" fmla="*/ 493200 h 5795240"/>
              <a:gd name="connsiteX16-22033" fmla="*/ 6141460 w 12641071"/>
              <a:gd name="connsiteY16-22034" fmla="*/ 475027 h 5795240"/>
              <a:gd name="connsiteX17-22035" fmla="*/ 6788665 w 12641071"/>
              <a:gd name="connsiteY17-22036" fmla="*/ 707369 h 5795240"/>
              <a:gd name="connsiteX18-22037" fmla="*/ 7184710 w 12641071"/>
              <a:gd name="connsiteY18-22038" fmla="*/ 627411 h 5795240"/>
              <a:gd name="connsiteX19-22039" fmla="*/ 7264545 w 12641071"/>
              <a:gd name="connsiteY19-22040" fmla="*/ 588952 h 5795240"/>
              <a:gd name="connsiteX20-22041" fmla="*/ 7213686 w 12641071"/>
              <a:gd name="connsiteY20-22042" fmla="*/ 626983 h 5795240"/>
              <a:gd name="connsiteX21-22043" fmla="*/ 7128319 w 12641071"/>
              <a:gd name="connsiteY21-22044" fmla="*/ 705504 h 5795240"/>
              <a:gd name="connsiteX22-22045" fmla="*/ 7083110 w 12641071"/>
              <a:gd name="connsiteY22-22046" fmla="*/ 757072 h 5795240"/>
              <a:gd name="connsiteX23-22047" fmla="*/ 7083111 w 12641071"/>
              <a:gd name="connsiteY23-22048" fmla="*/ 757072 h 5795240"/>
              <a:gd name="connsiteX24-22049" fmla="*/ 7128319 w 12641071"/>
              <a:gd name="connsiteY24-22050" fmla="*/ 705506 h 5795240"/>
              <a:gd name="connsiteX25-22051" fmla="*/ 7213686 w 12641071"/>
              <a:gd name="connsiteY25-22052" fmla="*/ 626984 h 5795240"/>
              <a:gd name="connsiteX26-22053" fmla="*/ 7264545 w 12641071"/>
              <a:gd name="connsiteY26-22054" fmla="*/ 588953 h 5795240"/>
              <a:gd name="connsiteX27-22055" fmla="*/ 7273651 w 12641071"/>
              <a:gd name="connsiteY27-22056" fmla="*/ 584566 h 5795240"/>
              <a:gd name="connsiteX28-22057" fmla="*/ 7314851 w 12641071"/>
              <a:gd name="connsiteY28-22058" fmla="*/ 559537 h 5795240"/>
              <a:gd name="connsiteX29-22059" fmla="*/ 7354131 w 12641071"/>
              <a:gd name="connsiteY29-22060" fmla="*/ 565467 h 5795240"/>
              <a:gd name="connsiteX30-22061" fmla="*/ 7429608 w 12641071"/>
              <a:gd name="connsiteY30-22062" fmla="*/ 586051 h 5795240"/>
              <a:gd name="connsiteX31-22063" fmla="*/ 7429611 w 12641071"/>
              <a:gd name="connsiteY31-22064" fmla="*/ 586050 h 5795240"/>
              <a:gd name="connsiteX32-22065" fmla="*/ 7354132 w 12641071"/>
              <a:gd name="connsiteY32-22066" fmla="*/ 565465 h 5795240"/>
              <a:gd name="connsiteX33-22067" fmla="*/ 7314853 w 12641071"/>
              <a:gd name="connsiteY33-22068" fmla="*/ 559536 h 5795240"/>
              <a:gd name="connsiteX34-22069" fmla="*/ 7314851 w 12641071"/>
              <a:gd name="connsiteY34-22070" fmla="*/ 559537 h 5795240"/>
              <a:gd name="connsiteX35-22071" fmla="*/ 7314849 w 12641071"/>
              <a:gd name="connsiteY35-22072" fmla="*/ 559537 h 5795240"/>
              <a:gd name="connsiteX36-22073" fmla="*/ 7273651 w 12641071"/>
              <a:gd name="connsiteY36-22074" fmla="*/ 584565 h 5795240"/>
              <a:gd name="connsiteX37-22075" fmla="*/ 7264545 w 12641071"/>
              <a:gd name="connsiteY37-22076" fmla="*/ 588952 h 5795240"/>
              <a:gd name="connsiteX38-22077" fmla="*/ 7296407 w 12641071"/>
              <a:gd name="connsiteY38-22078" fmla="*/ 565126 h 5795240"/>
              <a:gd name="connsiteX39-22079" fmla="*/ 7307447 w 12641071"/>
              <a:gd name="connsiteY39-22080" fmla="*/ 558419 h 5795240"/>
              <a:gd name="connsiteX40-22081" fmla="*/ 7307450 w 12641071"/>
              <a:gd name="connsiteY40-22082" fmla="*/ 558419 h 5795240"/>
              <a:gd name="connsiteX41-22083" fmla="*/ 7385004 w 12641071"/>
              <a:gd name="connsiteY41-22084" fmla="*/ 511303 h 5795240"/>
              <a:gd name="connsiteX42-22085" fmla="*/ 7391626 w 12641071"/>
              <a:gd name="connsiteY42-22086" fmla="*/ 508114 h 5795240"/>
              <a:gd name="connsiteX43-22087" fmla="*/ 7391631 w 12641071"/>
              <a:gd name="connsiteY43-22088" fmla="*/ 508110 h 5795240"/>
              <a:gd name="connsiteX44-22089" fmla="*/ 7478934 w 12641071"/>
              <a:gd name="connsiteY44-22090" fmla="*/ 466053 h 5795240"/>
              <a:gd name="connsiteX45-22091" fmla="*/ 7897193 w 12641071"/>
              <a:gd name="connsiteY45-22092" fmla="*/ 381611 h 5795240"/>
              <a:gd name="connsiteX46-22093" fmla="*/ 8788216 w 12641071"/>
              <a:gd name="connsiteY46-22094" fmla="*/ 855364 h 5795240"/>
              <a:gd name="connsiteX47-22095" fmla="*/ 8832362 w 12641071"/>
              <a:gd name="connsiteY47-22096" fmla="*/ 928030 h 5795240"/>
              <a:gd name="connsiteX48-22097" fmla="*/ 8832362 w 12641071"/>
              <a:gd name="connsiteY48-22098" fmla="*/ 928033 h 5795240"/>
              <a:gd name="connsiteX49-22099" fmla="*/ 8842040 w 12641071"/>
              <a:gd name="connsiteY49-22100" fmla="*/ 943961 h 5795240"/>
              <a:gd name="connsiteX50-22101" fmla="*/ 8856144 w 12641071"/>
              <a:gd name="connsiteY50-22102" fmla="*/ 973241 h 5795240"/>
              <a:gd name="connsiteX51-22103" fmla="*/ 8856145 w 12641071"/>
              <a:gd name="connsiteY51-22104" fmla="*/ 973241 h 5795240"/>
              <a:gd name="connsiteX52-22105" fmla="*/ 8878117 w 12641071"/>
              <a:gd name="connsiteY52-22106" fmla="*/ 1018851 h 5795240"/>
              <a:gd name="connsiteX53-22107" fmla="*/ 8877719 w 12641071"/>
              <a:gd name="connsiteY53-22108" fmla="*/ 1018369 h 5795240"/>
              <a:gd name="connsiteX54-22109" fmla="*/ 8853250 w 12641071"/>
              <a:gd name="connsiteY54-22110" fmla="*/ 973288 h 5795240"/>
              <a:gd name="connsiteX55-22111" fmla="*/ 8853249 w 12641071"/>
              <a:gd name="connsiteY55-22112" fmla="*/ 973288 h 5795240"/>
              <a:gd name="connsiteX56-22113" fmla="*/ 8853248 w 12641071"/>
              <a:gd name="connsiteY56-22114" fmla="*/ 973287 h 5795240"/>
              <a:gd name="connsiteX57-22115" fmla="*/ 8849677 w 12641071"/>
              <a:gd name="connsiteY57-22116" fmla="*/ 973341 h 5795240"/>
              <a:gd name="connsiteX58-22117" fmla="*/ 8641543 w 12641071"/>
              <a:gd name="connsiteY58-22118" fmla="*/ 916577 h 5795240"/>
              <a:gd name="connsiteX59-22119" fmla="*/ 8641545 w 12641071"/>
              <a:gd name="connsiteY59-22120" fmla="*/ 916580 h 5795240"/>
              <a:gd name="connsiteX60-22121" fmla="*/ 8849676 w 12641071"/>
              <a:gd name="connsiteY60-22122" fmla="*/ 973343 h 5795240"/>
              <a:gd name="connsiteX61-22123" fmla="*/ 8853248 w 12641071"/>
              <a:gd name="connsiteY61-22124" fmla="*/ 973288 h 5795240"/>
              <a:gd name="connsiteX62-22125" fmla="*/ 8877719 w 12641071"/>
              <a:gd name="connsiteY62-22126" fmla="*/ 1018371 h 5795240"/>
              <a:gd name="connsiteX63-22127" fmla="*/ 8878116 w 12641071"/>
              <a:gd name="connsiteY63-22128" fmla="*/ 1018851 h 5795240"/>
              <a:gd name="connsiteX64-22129" fmla="*/ 8887288 w 12641071"/>
              <a:gd name="connsiteY64-22130" fmla="*/ 1037892 h 5795240"/>
              <a:gd name="connsiteX65-22131" fmla="*/ 8949899 w 12641071"/>
              <a:gd name="connsiteY65-22132" fmla="*/ 1239592 h 5795240"/>
              <a:gd name="connsiteX66-22133" fmla="*/ 8968437 w 12641071"/>
              <a:gd name="connsiteY66-22134" fmla="*/ 1423482 h 5795240"/>
              <a:gd name="connsiteX67-22135" fmla="*/ 8949899 w 12641071"/>
              <a:gd name="connsiteY67-22136" fmla="*/ 1239591 h 5795240"/>
              <a:gd name="connsiteX68-22137" fmla="*/ 8887288 w 12641071"/>
              <a:gd name="connsiteY68-22138" fmla="*/ 1037890 h 5795240"/>
              <a:gd name="connsiteX69-22139" fmla="*/ 8878116 w 12641071"/>
              <a:gd name="connsiteY69-22140" fmla="*/ 1018851 h 5795240"/>
              <a:gd name="connsiteX70-22141" fmla="*/ 8931285 w 12641071"/>
              <a:gd name="connsiteY70-22142" fmla="*/ 1083292 h 5795240"/>
              <a:gd name="connsiteX71-22143" fmla="*/ 9241478 w 12641071"/>
              <a:gd name="connsiteY71-22144" fmla="*/ 1211778 h 5795240"/>
              <a:gd name="connsiteX72-22145" fmla="*/ 9605238 w 12641071"/>
              <a:gd name="connsiteY72-22146" fmla="*/ 1018369 h 5795240"/>
              <a:gd name="connsiteX73-22147" fmla="*/ 9636247 w 12641071"/>
              <a:gd name="connsiteY73-22148" fmla="*/ 961241 h 5795240"/>
              <a:gd name="connsiteX74-22149" fmla="*/ 9641995 w 12641071"/>
              <a:gd name="connsiteY74-22150" fmla="*/ 961152 h 5795240"/>
              <a:gd name="connsiteX75-22151" fmla="*/ 9584939 w 12641071"/>
              <a:gd name="connsiteY75-22152" fmla="*/ 1079594 h 5795240"/>
              <a:gd name="connsiteX76-22153" fmla="*/ 9546257 w 12641071"/>
              <a:gd name="connsiteY76-22154" fmla="*/ 1204206 h 5795240"/>
              <a:gd name="connsiteX77-22155" fmla="*/ 9584939 w 12641071"/>
              <a:gd name="connsiteY77-22156" fmla="*/ 1079596 h 5795240"/>
              <a:gd name="connsiteX78-22157" fmla="*/ 9641995 w 12641071"/>
              <a:gd name="connsiteY78-22158" fmla="*/ 961153 h 5795240"/>
              <a:gd name="connsiteX79-22159" fmla="*/ 9653069 w 12641071"/>
              <a:gd name="connsiteY79-22160" fmla="*/ 960983 h 5795240"/>
              <a:gd name="connsiteX80-22161" fmla="*/ 9801564 w 12641071"/>
              <a:gd name="connsiteY80-22162" fmla="*/ 1196828 h 5795240"/>
              <a:gd name="connsiteX81-22163" fmla="*/ 9801566 w 12641071"/>
              <a:gd name="connsiteY81-22164" fmla="*/ 1196828 h 5795240"/>
              <a:gd name="connsiteX82-22165" fmla="*/ 9653070 w 12641071"/>
              <a:gd name="connsiteY82-22166" fmla="*/ 960982 h 5795240"/>
              <a:gd name="connsiteX83-22167" fmla="*/ 9641996 w 12641071"/>
              <a:gd name="connsiteY83-22168" fmla="*/ 961152 h 5795240"/>
              <a:gd name="connsiteX84-22169" fmla="*/ 9651917 w 12641071"/>
              <a:gd name="connsiteY84-22170" fmla="*/ 940556 h 5795240"/>
              <a:gd name="connsiteX85-22171" fmla="*/ 11050508 w 12641071"/>
              <a:gd name="connsiteY85-22172" fmla="*/ 108150 h 5795240"/>
              <a:gd name="connsiteX86-22173" fmla="*/ 12641071 w 12641071"/>
              <a:gd name="connsiteY86-22174" fmla="*/ 1698711 h 5795240"/>
              <a:gd name="connsiteX87-22175" fmla="*/ 11371062 w 12641071"/>
              <a:gd name="connsiteY87-22176" fmla="*/ 3256960 h 5795240"/>
              <a:gd name="connsiteX88-22177" fmla="*/ 11215953 w 12641071"/>
              <a:gd name="connsiteY88-22178" fmla="*/ 3280632 h 5795240"/>
              <a:gd name="connsiteX89-22179" fmla="*/ 11142318 w 12641071"/>
              <a:gd name="connsiteY89-22180" fmla="*/ 3276914 h 5795240"/>
              <a:gd name="connsiteX90-22181" fmla="*/ 11215952 w 12641071"/>
              <a:gd name="connsiteY90-22182" fmla="*/ 3280632 h 5795240"/>
              <a:gd name="connsiteX91-22183" fmla="*/ 11213133 w 12641071"/>
              <a:gd name="connsiteY91-22184" fmla="*/ 3281062 h 5795240"/>
              <a:gd name="connsiteX92-22185" fmla="*/ 11116921 w 12641071"/>
              <a:gd name="connsiteY92-22186" fmla="*/ 3285921 h 5795240"/>
              <a:gd name="connsiteX93-22187" fmla="*/ 11050507 w 12641071"/>
              <a:gd name="connsiteY93-22188" fmla="*/ 3289274 h 5795240"/>
              <a:gd name="connsiteX94-22189" fmla="*/ 11006292 w 12641071"/>
              <a:gd name="connsiteY94-22190" fmla="*/ 3287041 h 5795240"/>
              <a:gd name="connsiteX95-22191" fmla="*/ 10937101 w 12641071"/>
              <a:gd name="connsiteY95-22192" fmla="*/ 3297601 h 5795240"/>
              <a:gd name="connsiteX96-22193" fmla="*/ 10144740 w 12641071"/>
              <a:gd name="connsiteY96-22194" fmla="*/ 4089962 h 5795240"/>
              <a:gd name="connsiteX97-22195" fmla="*/ 10130374 w 12641071"/>
              <a:gd name="connsiteY97-22196" fmla="*/ 4184101 h 5795240"/>
              <a:gd name="connsiteX98-22197" fmla="*/ 10130375 w 12641071"/>
              <a:gd name="connsiteY98-22198" fmla="*/ 4184103 h 5795240"/>
              <a:gd name="connsiteX99-22199" fmla="*/ 10130656 w 12641071"/>
              <a:gd name="connsiteY99-22200" fmla="*/ 4185950 h 5795240"/>
              <a:gd name="connsiteX100-22201" fmla="*/ 10138194 w 12641071"/>
              <a:gd name="connsiteY100-22202" fmla="*/ 4335228 h 5795240"/>
              <a:gd name="connsiteX101-22203" fmla="*/ 10137710 w 12641071"/>
              <a:gd name="connsiteY101-22204" fmla="*/ 4344822 h 5795240"/>
              <a:gd name="connsiteX102-22205" fmla="*/ 10133555 w 12641071"/>
              <a:gd name="connsiteY102-22206" fmla="*/ 4427096 h 5795240"/>
              <a:gd name="connsiteX103-22207" fmla="*/ 10129312 w 12641071"/>
              <a:gd name="connsiteY103-22208" fmla="*/ 4399289 h 5795240"/>
              <a:gd name="connsiteX104-22209" fmla="*/ 10126797 w 12641071"/>
              <a:gd name="connsiteY104-22210" fmla="*/ 4349498 h 5795240"/>
              <a:gd name="connsiteX105-22211" fmla="*/ 10126796 w 12641071"/>
              <a:gd name="connsiteY105-22212" fmla="*/ 4349498 h 5795240"/>
              <a:gd name="connsiteX106-22213" fmla="*/ 10129311 w 12641071"/>
              <a:gd name="connsiteY106-22214" fmla="*/ 4399289 h 5795240"/>
              <a:gd name="connsiteX107-22215" fmla="*/ 10133554 w 12641071"/>
              <a:gd name="connsiteY107-22216" fmla="*/ 4427096 h 5795240"/>
              <a:gd name="connsiteX108-22217" fmla="*/ 10130656 w 12641071"/>
              <a:gd name="connsiteY108-22218" fmla="*/ 4484506 h 5795240"/>
              <a:gd name="connsiteX109-22219" fmla="*/ 8678182 w 12641071"/>
              <a:gd name="connsiteY109-22220" fmla="*/ 5795240 h 5795240"/>
              <a:gd name="connsiteX110-22221" fmla="*/ 7467518 w 12641071"/>
              <a:gd name="connsiteY110-22222" fmla="*/ 5151535 h 5795240"/>
              <a:gd name="connsiteX111-22223" fmla="*/ 7419945 w 12641071"/>
              <a:gd name="connsiteY111-22224" fmla="*/ 5073228 h 5795240"/>
              <a:gd name="connsiteX112-22225" fmla="*/ 7394386 w 12641071"/>
              <a:gd name="connsiteY112-22226" fmla="*/ 5031156 h 5795240"/>
              <a:gd name="connsiteX113-22227" fmla="*/ 7367299 w 12641071"/>
              <a:gd name="connsiteY113-22228" fmla="*/ 4974928 h 5795240"/>
              <a:gd name="connsiteX114-22229" fmla="*/ 7332905 w 12641071"/>
              <a:gd name="connsiteY114-22230" fmla="*/ 4903531 h 5795240"/>
              <a:gd name="connsiteX115-22231" fmla="*/ 7320958 w 12641071"/>
              <a:gd name="connsiteY115-22232" fmla="*/ 4870887 h 5795240"/>
              <a:gd name="connsiteX116-22233" fmla="*/ 7322174 w 12641071"/>
              <a:gd name="connsiteY116-22234" fmla="*/ 4872361 h 5795240"/>
              <a:gd name="connsiteX117-22235" fmla="*/ 7362630 w 12641071"/>
              <a:gd name="connsiteY117-22236" fmla="*/ 4938954 h 5795240"/>
              <a:gd name="connsiteX118-22237" fmla="*/ 7380779 w 12641071"/>
              <a:gd name="connsiteY118-22238" fmla="*/ 4976628 h 5795240"/>
              <a:gd name="connsiteX119-22239" fmla="*/ 7391210 w 12641071"/>
              <a:gd name="connsiteY119-22240" fmla="*/ 4977944 h 5795240"/>
              <a:gd name="connsiteX120-22241" fmla="*/ 7380780 w 12641071"/>
              <a:gd name="connsiteY120-22242" fmla="*/ 4976628 h 5795240"/>
              <a:gd name="connsiteX121-22243" fmla="*/ 7362631 w 12641071"/>
              <a:gd name="connsiteY121-22244" fmla="*/ 4938954 h 5795240"/>
              <a:gd name="connsiteX122-22245" fmla="*/ 7322175 w 12641071"/>
              <a:gd name="connsiteY122-22246" fmla="*/ 4872361 h 5795240"/>
              <a:gd name="connsiteX123-22247" fmla="*/ 7320959 w 12641071"/>
              <a:gd name="connsiteY123-22248" fmla="*/ 4870887 h 5795240"/>
              <a:gd name="connsiteX124-22249" fmla="*/ 7283811 w 12641071"/>
              <a:gd name="connsiteY124-22250" fmla="*/ 4769391 h 5795240"/>
              <a:gd name="connsiteX125-22251" fmla="*/ 7272112 w 12641071"/>
              <a:gd name="connsiteY125-22252" fmla="*/ 4718630 h 5795240"/>
              <a:gd name="connsiteX126-22253" fmla="*/ 7272111 w 12641071"/>
              <a:gd name="connsiteY126-22254" fmla="*/ 4718630 h 5795240"/>
              <a:gd name="connsiteX127-22255" fmla="*/ 7283810 w 12641071"/>
              <a:gd name="connsiteY127-22256" fmla="*/ 4769391 h 5795240"/>
              <a:gd name="connsiteX128-22257" fmla="*/ 7320958 w 12641071"/>
              <a:gd name="connsiteY128-22258" fmla="*/ 4870887 h 5795240"/>
              <a:gd name="connsiteX129-22259" fmla="*/ 7223551 w 12641071"/>
              <a:gd name="connsiteY129-22260" fmla="*/ 4752829 h 5795240"/>
              <a:gd name="connsiteX130-22261" fmla="*/ 6652445 w 12641071"/>
              <a:gd name="connsiteY130-22262" fmla="*/ 4516269 h 5795240"/>
              <a:gd name="connsiteX131-22263" fmla="*/ 6200873 w 12641071"/>
              <a:gd name="connsiteY131-22264" fmla="*/ 4654206 h 5795240"/>
              <a:gd name="connsiteX132-22265" fmla="*/ 6088813 w 12641071"/>
              <a:gd name="connsiteY132-22266" fmla="*/ 4746663 h 5795240"/>
              <a:gd name="connsiteX133-22267" fmla="*/ 6043019 w 12641071"/>
              <a:gd name="connsiteY133-22268" fmla="*/ 4807902 h 5795240"/>
              <a:gd name="connsiteX134-22269" fmla="*/ 6043021 w 12641071"/>
              <a:gd name="connsiteY134-22270" fmla="*/ 4807902 h 5795240"/>
              <a:gd name="connsiteX135-22271" fmla="*/ 6023271 w 12641071"/>
              <a:gd name="connsiteY135-22272" fmla="*/ 4834312 h 5795240"/>
              <a:gd name="connsiteX136-22273" fmla="*/ 5970678 w 12641071"/>
              <a:gd name="connsiteY136-22274" fmla="*/ 4892181 h 5795240"/>
              <a:gd name="connsiteX137-22275" fmla="*/ 5982717 w 12641071"/>
              <a:gd name="connsiteY137-22276" fmla="*/ 4872361 h 5795240"/>
              <a:gd name="connsiteX138-22277" fmla="*/ 5970675 w 12641071"/>
              <a:gd name="connsiteY138-22278" fmla="*/ 4892181 h 5795240"/>
              <a:gd name="connsiteX139-22279" fmla="*/ 5935320 w 12641071"/>
              <a:gd name="connsiteY139-22280" fmla="*/ 4931081 h 5795240"/>
              <a:gd name="connsiteX140-22281" fmla="*/ 4971763 w 12641071"/>
              <a:gd name="connsiteY140-22282" fmla="*/ 5330200 h 5795240"/>
              <a:gd name="connsiteX141-22283" fmla="*/ 3716172 w 12641071"/>
              <a:gd name="connsiteY141-22284" fmla="*/ 4497938 h 5795240"/>
              <a:gd name="connsiteX142-22285" fmla="*/ 3710773 w 12641071"/>
              <a:gd name="connsiteY142-22286" fmla="*/ 4483182 h 5795240"/>
              <a:gd name="connsiteX143-22287" fmla="*/ 3710773 w 12641071"/>
              <a:gd name="connsiteY143-22288" fmla="*/ 4483181 h 5795240"/>
              <a:gd name="connsiteX144-22289" fmla="*/ 3674984 w 12641071"/>
              <a:gd name="connsiteY144-22290" fmla="*/ 4385402 h 5795240"/>
              <a:gd name="connsiteX145-22291" fmla="*/ 3670349 w 12641071"/>
              <a:gd name="connsiteY145-22292" fmla="*/ 4372742 h 5795240"/>
              <a:gd name="connsiteX146-22293" fmla="*/ 3659438 w 12641071"/>
              <a:gd name="connsiteY146-22294" fmla="*/ 4330309 h 5795240"/>
              <a:gd name="connsiteX147-22295" fmla="*/ 3672084 w 12641071"/>
              <a:gd name="connsiteY147-22296" fmla="*/ 4353606 h 5795240"/>
              <a:gd name="connsiteX148-22297" fmla="*/ 3659440 w 12641071"/>
              <a:gd name="connsiteY148-22298" fmla="*/ 4330309 h 5795240"/>
              <a:gd name="connsiteX149-22299" fmla="*/ 3613217 w 12641071"/>
              <a:gd name="connsiteY149-22300" fmla="*/ 4245153 h 5795240"/>
              <a:gd name="connsiteX150-22301" fmla="*/ 3083792 w 12641071"/>
              <a:gd name="connsiteY150-22302" fmla="*/ 3963660 h 5795240"/>
              <a:gd name="connsiteX151-22303" fmla="*/ 2835272 w 12641071"/>
              <a:gd name="connsiteY151-22304" fmla="*/ 4013833 h 5795240"/>
              <a:gd name="connsiteX152-22305" fmla="*/ 2820214 w 12641071"/>
              <a:gd name="connsiteY152-22306" fmla="*/ 4022007 h 5795240"/>
              <a:gd name="connsiteX153-22307" fmla="*/ 2820212 w 12641071"/>
              <a:gd name="connsiteY153-22308" fmla="*/ 4022008 h 5795240"/>
              <a:gd name="connsiteX154-22309" fmla="*/ 2820206 w 12641071"/>
              <a:gd name="connsiteY154-22310" fmla="*/ 4022011 h 5795240"/>
              <a:gd name="connsiteX155-22311" fmla="*/ 2813481 w 12641071"/>
              <a:gd name="connsiteY155-22312" fmla="*/ 4027041 h 5795240"/>
              <a:gd name="connsiteX156-22313" fmla="*/ 2762875 w 12641071"/>
              <a:gd name="connsiteY156-22314" fmla="*/ 4057784 h 5795240"/>
              <a:gd name="connsiteX157-22315" fmla="*/ 2762878 w 12641071"/>
              <a:gd name="connsiteY157-22316" fmla="*/ 4057784 h 5795240"/>
              <a:gd name="connsiteX158-22317" fmla="*/ 2694694 w 12641071"/>
              <a:gd name="connsiteY158-22318" fmla="*/ 4099208 h 5795240"/>
              <a:gd name="connsiteX159-22319" fmla="*/ 2726822 w 12641071"/>
              <a:gd name="connsiteY159-22320" fmla="*/ 4072700 h 5795240"/>
              <a:gd name="connsiteX160-22321" fmla="*/ 2757719 w 12641071"/>
              <a:gd name="connsiteY160-22322" fmla="*/ 4055929 h 5795240"/>
              <a:gd name="connsiteX161-22323" fmla="*/ 2757718 w 12641071"/>
              <a:gd name="connsiteY161-22324" fmla="*/ 4055928 h 5795240"/>
              <a:gd name="connsiteX162-22325" fmla="*/ 2726820 w 12641071"/>
              <a:gd name="connsiteY162-22326" fmla="*/ 4072700 h 5795240"/>
              <a:gd name="connsiteX163-22327" fmla="*/ 2694692 w 12641071"/>
              <a:gd name="connsiteY163-22328" fmla="*/ 4099208 h 5795240"/>
              <a:gd name="connsiteX164-22329" fmla="*/ 2664698 w 12641071"/>
              <a:gd name="connsiteY164-22330" fmla="*/ 4117431 h 5795240"/>
              <a:gd name="connsiteX165-22331" fmla="*/ 1804544 w 12641071"/>
              <a:gd name="connsiteY165-22332" fmla="*/ 4335229 h 5795240"/>
              <a:gd name="connsiteX166-22333" fmla="*/ 0 w 12641071"/>
              <a:gd name="connsiteY166-22334" fmla="*/ 2530685 h 5795240"/>
              <a:gd name="connsiteX167-22335" fmla="*/ 1804544 w 12641071"/>
              <a:gd name="connsiteY167-22336" fmla="*/ 726143 h 5795240"/>
              <a:gd name="connsiteX168-22337" fmla="*/ 3080549 w 12641071"/>
              <a:gd name="connsiteY168-22338" fmla="*/ 1254682 h 5795240"/>
              <a:gd name="connsiteX169-22339" fmla="*/ 3268676 w 12641071"/>
              <a:gd name="connsiteY169-22340" fmla="*/ 1461167 h 5795240"/>
              <a:gd name="connsiteX170-22341" fmla="*/ 3565826 w 12641071"/>
              <a:gd name="connsiteY170-22342" fmla="*/ 1551935 h 5795240"/>
              <a:gd name="connsiteX171-22343" fmla="*/ 4086504 w 12641071"/>
              <a:gd name="connsiteY171-22344" fmla="*/ 1127574 h 5795240"/>
              <a:gd name="connsiteX172-22345" fmla="*/ 4103078 w 12641071"/>
              <a:gd name="connsiteY172-22346" fmla="*/ 1004204 h 5795240"/>
              <a:gd name="connsiteX173-22347" fmla="*/ 5215874 w 12641071"/>
              <a:gd name="connsiteY173-22348" fmla="*/ 0 h 5795240"/>
              <a:gd name="connsiteX0-22349" fmla="*/ 5964869 w 12641071"/>
              <a:gd name="connsiteY0-22350" fmla="*/ 4795171 h 5795240"/>
              <a:gd name="connsiteX1-22351" fmla="*/ 6019264 w 12641071"/>
              <a:gd name="connsiteY1-22352" fmla="*/ 4804905 h 5795240"/>
              <a:gd name="connsiteX2-22353" fmla="*/ 6036570 w 12641071"/>
              <a:gd name="connsiteY2-22354" fmla="*/ 4807089 h 5795240"/>
              <a:gd name="connsiteX3-22355" fmla="*/ 6019265 w 12641071"/>
              <a:gd name="connsiteY3-22356" fmla="*/ 4804905 h 5795240"/>
              <a:gd name="connsiteX4-22357" fmla="*/ 5964869 w 12641071"/>
              <a:gd name="connsiteY4-22358" fmla="*/ 4795171 h 5795240"/>
              <a:gd name="connsiteX5-22359" fmla="*/ 3682364 w 12641071"/>
              <a:gd name="connsiteY5-22360" fmla="*/ 4386723 h 5795240"/>
              <a:gd name="connsiteX6-22361" fmla="*/ 3772428 w 12641071"/>
              <a:gd name="connsiteY6-22362" fmla="*/ 4402840 h 5795240"/>
              <a:gd name="connsiteX7-22363" fmla="*/ 3772428 w 12641071"/>
              <a:gd name="connsiteY7-22364" fmla="*/ 4402840 h 5795240"/>
              <a:gd name="connsiteX8-22365" fmla="*/ 3682364 w 12641071"/>
              <a:gd name="connsiteY8-22366" fmla="*/ 4386723 h 5795240"/>
              <a:gd name="connsiteX9-22367" fmla="*/ 5215874 w 12641071"/>
              <a:gd name="connsiteY9-22368" fmla="*/ 0 h 5795240"/>
              <a:gd name="connsiteX10-22369" fmla="*/ 5927386 w 12641071"/>
              <a:gd name="connsiteY10-22370" fmla="*/ 255427 h 5795240"/>
              <a:gd name="connsiteX11-22371" fmla="*/ 6105193 w 12641071"/>
              <a:gd name="connsiteY11-22372" fmla="*/ 442067 h 5795240"/>
              <a:gd name="connsiteX12-22373" fmla="*/ 6105193 w 12641071"/>
              <a:gd name="connsiteY12-22374" fmla="*/ 442069 h 5795240"/>
              <a:gd name="connsiteX13-22375" fmla="*/ 6143408 w 12641071"/>
              <a:gd name="connsiteY13-22376" fmla="*/ 493169 h 5795240"/>
              <a:gd name="connsiteX14-22377" fmla="*/ 6143427 w 12641071"/>
              <a:gd name="connsiteY14-22378" fmla="*/ 493200 h 5795240"/>
              <a:gd name="connsiteX15-22379" fmla="*/ 6141460 w 12641071"/>
              <a:gd name="connsiteY15-22380" fmla="*/ 475027 h 5795240"/>
              <a:gd name="connsiteX16-22381" fmla="*/ 6788665 w 12641071"/>
              <a:gd name="connsiteY16-22382" fmla="*/ 707369 h 5795240"/>
              <a:gd name="connsiteX17-22383" fmla="*/ 7184710 w 12641071"/>
              <a:gd name="connsiteY17-22384" fmla="*/ 627411 h 5795240"/>
              <a:gd name="connsiteX18-22385" fmla="*/ 7264545 w 12641071"/>
              <a:gd name="connsiteY18-22386" fmla="*/ 588952 h 5795240"/>
              <a:gd name="connsiteX19-22387" fmla="*/ 7213686 w 12641071"/>
              <a:gd name="connsiteY19-22388" fmla="*/ 626983 h 5795240"/>
              <a:gd name="connsiteX20-22389" fmla="*/ 7128319 w 12641071"/>
              <a:gd name="connsiteY20-22390" fmla="*/ 705504 h 5795240"/>
              <a:gd name="connsiteX21-22391" fmla="*/ 7083110 w 12641071"/>
              <a:gd name="connsiteY21-22392" fmla="*/ 757072 h 5795240"/>
              <a:gd name="connsiteX22-22393" fmla="*/ 7083111 w 12641071"/>
              <a:gd name="connsiteY22-22394" fmla="*/ 757072 h 5795240"/>
              <a:gd name="connsiteX23-22395" fmla="*/ 7128319 w 12641071"/>
              <a:gd name="connsiteY23-22396" fmla="*/ 705506 h 5795240"/>
              <a:gd name="connsiteX24-22397" fmla="*/ 7213686 w 12641071"/>
              <a:gd name="connsiteY24-22398" fmla="*/ 626984 h 5795240"/>
              <a:gd name="connsiteX25-22399" fmla="*/ 7264545 w 12641071"/>
              <a:gd name="connsiteY25-22400" fmla="*/ 588953 h 5795240"/>
              <a:gd name="connsiteX26-22401" fmla="*/ 7273651 w 12641071"/>
              <a:gd name="connsiteY26-22402" fmla="*/ 584566 h 5795240"/>
              <a:gd name="connsiteX27-22403" fmla="*/ 7314851 w 12641071"/>
              <a:gd name="connsiteY27-22404" fmla="*/ 559537 h 5795240"/>
              <a:gd name="connsiteX28-22405" fmla="*/ 7354131 w 12641071"/>
              <a:gd name="connsiteY28-22406" fmla="*/ 565467 h 5795240"/>
              <a:gd name="connsiteX29-22407" fmla="*/ 7429608 w 12641071"/>
              <a:gd name="connsiteY29-22408" fmla="*/ 586051 h 5795240"/>
              <a:gd name="connsiteX30-22409" fmla="*/ 7429611 w 12641071"/>
              <a:gd name="connsiteY30-22410" fmla="*/ 586050 h 5795240"/>
              <a:gd name="connsiteX31-22411" fmla="*/ 7354132 w 12641071"/>
              <a:gd name="connsiteY31-22412" fmla="*/ 565465 h 5795240"/>
              <a:gd name="connsiteX32-22413" fmla="*/ 7314853 w 12641071"/>
              <a:gd name="connsiteY32-22414" fmla="*/ 559536 h 5795240"/>
              <a:gd name="connsiteX33-22415" fmla="*/ 7314851 w 12641071"/>
              <a:gd name="connsiteY33-22416" fmla="*/ 559537 h 5795240"/>
              <a:gd name="connsiteX34-22417" fmla="*/ 7314849 w 12641071"/>
              <a:gd name="connsiteY34-22418" fmla="*/ 559537 h 5795240"/>
              <a:gd name="connsiteX35-22419" fmla="*/ 7273651 w 12641071"/>
              <a:gd name="connsiteY35-22420" fmla="*/ 584565 h 5795240"/>
              <a:gd name="connsiteX36-22421" fmla="*/ 7264545 w 12641071"/>
              <a:gd name="connsiteY36-22422" fmla="*/ 588952 h 5795240"/>
              <a:gd name="connsiteX37-22423" fmla="*/ 7296407 w 12641071"/>
              <a:gd name="connsiteY37-22424" fmla="*/ 565126 h 5795240"/>
              <a:gd name="connsiteX38-22425" fmla="*/ 7307447 w 12641071"/>
              <a:gd name="connsiteY38-22426" fmla="*/ 558419 h 5795240"/>
              <a:gd name="connsiteX39-22427" fmla="*/ 7307450 w 12641071"/>
              <a:gd name="connsiteY39-22428" fmla="*/ 558419 h 5795240"/>
              <a:gd name="connsiteX40-22429" fmla="*/ 7385004 w 12641071"/>
              <a:gd name="connsiteY40-22430" fmla="*/ 511303 h 5795240"/>
              <a:gd name="connsiteX41-22431" fmla="*/ 7391626 w 12641071"/>
              <a:gd name="connsiteY41-22432" fmla="*/ 508114 h 5795240"/>
              <a:gd name="connsiteX42-22433" fmla="*/ 7391631 w 12641071"/>
              <a:gd name="connsiteY42-22434" fmla="*/ 508110 h 5795240"/>
              <a:gd name="connsiteX43-22435" fmla="*/ 7478934 w 12641071"/>
              <a:gd name="connsiteY43-22436" fmla="*/ 466053 h 5795240"/>
              <a:gd name="connsiteX44-22437" fmla="*/ 7897193 w 12641071"/>
              <a:gd name="connsiteY44-22438" fmla="*/ 381611 h 5795240"/>
              <a:gd name="connsiteX45-22439" fmla="*/ 8788216 w 12641071"/>
              <a:gd name="connsiteY45-22440" fmla="*/ 855364 h 5795240"/>
              <a:gd name="connsiteX46-22441" fmla="*/ 8832362 w 12641071"/>
              <a:gd name="connsiteY46-22442" fmla="*/ 928030 h 5795240"/>
              <a:gd name="connsiteX47-22443" fmla="*/ 8832362 w 12641071"/>
              <a:gd name="connsiteY47-22444" fmla="*/ 928033 h 5795240"/>
              <a:gd name="connsiteX48-22445" fmla="*/ 8842040 w 12641071"/>
              <a:gd name="connsiteY48-22446" fmla="*/ 943961 h 5795240"/>
              <a:gd name="connsiteX49-22447" fmla="*/ 8856144 w 12641071"/>
              <a:gd name="connsiteY49-22448" fmla="*/ 973241 h 5795240"/>
              <a:gd name="connsiteX50-22449" fmla="*/ 8856145 w 12641071"/>
              <a:gd name="connsiteY50-22450" fmla="*/ 973241 h 5795240"/>
              <a:gd name="connsiteX51-22451" fmla="*/ 8878117 w 12641071"/>
              <a:gd name="connsiteY51-22452" fmla="*/ 1018851 h 5795240"/>
              <a:gd name="connsiteX52-22453" fmla="*/ 8877719 w 12641071"/>
              <a:gd name="connsiteY52-22454" fmla="*/ 1018369 h 5795240"/>
              <a:gd name="connsiteX53-22455" fmla="*/ 8853250 w 12641071"/>
              <a:gd name="connsiteY53-22456" fmla="*/ 973288 h 5795240"/>
              <a:gd name="connsiteX54-22457" fmla="*/ 8853249 w 12641071"/>
              <a:gd name="connsiteY54-22458" fmla="*/ 973288 h 5795240"/>
              <a:gd name="connsiteX55-22459" fmla="*/ 8853248 w 12641071"/>
              <a:gd name="connsiteY55-22460" fmla="*/ 973287 h 5795240"/>
              <a:gd name="connsiteX56-22461" fmla="*/ 8849677 w 12641071"/>
              <a:gd name="connsiteY56-22462" fmla="*/ 973341 h 5795240"/>
              <a:gd name="connsiteX57-22463" fmla="*/ 8641543 w 12641071"/>
              <a:gd name="connsiteY57-22464" fmla="*/ 916577 h 5795240"/>
              <a:gd name="connsiteX58-22465" fmla="*/ 8641545 w 12641071"/>
              <a:gd name="connsiteY58-22466" fmla="*/ 916580 h 5795240"/>
              <a:gd name="connsiteX59-22467" fmla="*/ 8849676 w 12641071"/>
              <a:gd name="connsiteY59-22468" fmla="*/ 973343 h 5795240"/>
              <a:gd name="connsiteX60-22469" fmla="*/ 8853248 w 12641071"/>
              <a:gd name="connsiteY60-22470" fmla="*/ 973288 h 5795240"/>
              <a:gd name="connsiteX61-22471" fmla="*/ 8877719 w 12641071"/>
              <a:gd name="connsiteY61-22472" fmla="*/ 1018371 h 5795240"/>
              <a:gd name="connsiteX62-22473" fmla="*/ 8878116 w 12641071"/>
              <a:gd name="connsiteY62-22474" fmla="*/ 1018851 h 5795240"/>
              <a:gd name="connsiteX63-22475" fmla="*/ 8887288 w 12641071"/>
              <a:gd name="connsiteY63-22476" fmla="*/ 1037892 h 5795240"/>
              <a:gd name="connsiteX64-22477" fmla="*/ 8949899 w 12641071"/>
              <a:gd name="connsiteY64-22478" fmla="*/ 1239592 h 5795240"/>
              <a:gd name="connsiteX65-22479" fmla="*/ 8968437 w 12641071"/>
              <a:gd name="connsiteY65-22480" fmla="*/ 1423482 h 5795240"/>
              <a:gd name="connsiteX66-22481" fmla="*/ 8949899 w 12641071"/>
              <a:gd name="connsiteY66-22482" fmla="*/ 1239591 h 5795240"/>
              <a:gd name="connsiteX67-22483" fmla="*/ 8887288 w 12641071"/>
              <a:gd name="connsiteY67-22484" fmla="*/ 1037890 h 5795240"/>
              <a:gd name="connsiteX68-22485" fmla="*/ 8878116 w 12641071"/>
              <a:gd name="connsiteY68-22486" fmla="*/ 1018851 h 5795240"/>
              <a:gd name="connsiteX69-22487" fmla="*/ 8931285 w 12641071"/>
              <a:gd name="connsiteY69-22488" fmla="*/ 1083292 h 5795240"/>
              <a:gd name="connsiteX70-22489" fmla="*/ 9241478 w 12641071"/>
              <a:gd name="connsiteY70-22490" fmla="*/ 1211778 h 5795240"/>
              <a:gd name="connsiteX71-22491" fmla="*/ 9605238 w 12641071"/>
              <a:gd name="connsiteY71-22492" fmla="*/ 1018369 h 5795240"/>
              <a:gd name="connsiteX72-22493" fmla="*/ 9636247 w 12641071"/>
              <a:gd name="connsiteY72-22494" fmla="*/ 961241 h 5795240"/>
              <a:gd name="connsiteX73-22495" fmla="*/ 9641995 w 12641071"/>
              <a:gd name="connsiteY73-22496" fmla="*/ 961152 h 5795240"/>
              <a:gd name="connsiteX74-22497" fmla="*/ 9584939 w 12641071"/>
              <a:gd name="connsiteY74-22498" fmla="*/ 1079594 h 5795240"/>
              <a:gd name="connsiteX75-22499" fmla="*/ 9546257 w 12641071"/>
              <a:gd name="connsiteY75-22500" fmla="*/ 1204206 h 5795240"/>
              <a:gd name="connsiteX76-22501" fmla="*/ 9584939 w 12641071"/>
              <a:gd name="connsiteY76-22502" fmla="*/ 1079596 h 5795240"/>
              <a:gd name="connsiteX77-22503" fmla="*/ 9641995 w 12641071"/>
              <a:gd name="connsiteY77-22504" fmla="*/ 961153 h 5795240"/>
              <a:gd name="connsiteX78-22505" fmla="*/ 9653069 w 12641071"/>
              <a:gd name="connsiteY78-22506" fmla="*/ 960983 h 5795240"/>
              <a:gd name="connsiteX79-22507" fmla="*/ 9801564 w 12641071"/>
              <a:gd name="connsiteY79-22508" fmla="*/ 1196828 h 5795240"/>
              <a:gd name="connsiteX80-22509" fmla="*/ 9801566 w 12641071"/>
              <a:gd name="connsiteY80-22510" fmla="*/ 1196828 h 5795240"/>
              <a:gd name="connsiteX81-22511" fmla="*/ 9653070 w 12641071"/>
              <a:gd name="connsiteY81-22512" fmla="*/ 960982 h 5795240"/>
              <a:gd name="connsiteX82-22513" fmla="*/ 9641996 w 12641071"/>
              <a:gd name="connsiteY82-22514" fmla="*/ 961152 h 5795240"/>
              <a:gd name="connsiteX83-22515" fmla="*/ 9651917 w 12641071"/>
              <a:gd name="connsiteY83-22516" fmla="*/ 940556 h 5795240"/>
              <a:gd name="connsiteX84-22517" fmla="*/ 11050508 w 12641071"/>
              <a:gd name="connsiteY84-22518" fmla="*/ 108150 h 5795240"/>
              <a:gd name="connsiteX85-22519" fmla="*/ 12641071 w 12641071"/>
              <a:gd name="connsiteY85-22520" fmla="*/ 1698711 h 5795240"/>
              <a:gd name="connsiteX86-22521" fmla="*/ 11371062 w 12641071"/>
              <a:gd name="connsiteY86-22522" fmla="*/ 3256960 h 5795240"/>
              <a:gd name="connsiteX87-22523" fmla="*/ 11215953 w 12641071"/>
              <a:gd name="connsiteY87-22524" fmla="*/ 3280632 h 5795240"/>
              <a:gd name="connsiteX88-22525" fmla="*/ 11142318 w 12641071"/>
              <a:gd name="connsiteY88-22526" fmla="*/ 3276914 h 5795240"/>
              <a:gd name="connsiteX89-22527" fmla="*/ 11215952 w 12641071"/>
              <a:gd name="connsiteY89-22528" fmla="*/ 3280632 h 5795240"/>
              <a:gd name="connsiteX90-22529" fmla="*/ 11213133 w 12641071"/>
              <a:gd name="connsiteY90-22530" fmla="*/ 3281062 h 5795240"/>
              <a:gd name="connsiteX91-22531" fmla="*/ 11116921 w 12641071"/>
              <a:gd name="connsiteY91-22532" fmla="*/ 3285921 h 5795240"/>
              <a:gd name="connsiteX92-22533" fmla="*/ 11050507 w 12641071"/>
              <a:gd name="connsiteY92-22534" fmla="*/ 3289274 h 5795240"/>
              <a:gd name="connsiteX93-22535" fmla="*/ 11006292 w 12641071"/>
              <a:gd name="connsiteY93-22536" fmla="*/ 3287041 h 5795240"/>
              <a:gd name="connsiteX94-22537" fmla="*/ 10937101 w 12641071"/>
              <a:gd name="connsiteY94-22538" fmla="*/ 3297601 h 5795240"/>
              <a:gd name="connsiteX95-22539" fmla="*/ 10144740 w 12641071"/>
              <a:gd name="connsiteY95-22540" fmla="*/ 4089962 h 5795240"/>
              <a:gd name="connsiteX96-22541" fmla="*/ 10130374 w 12641071"/>
              <a:gd name="connsiteY96-22542" fmla="*/ 4184101 h 5795240"/>
              <a:gd name="connsiteX97-22543" fmla="*/ 10130375 w 12641071"/>
              <a:gd name="connsiteY97-22544" fmla="*/ 4184103 h 5795240"/>
              <a:gd name="connsiteX98-22545" fmla="*/ 10130656 w 12641071"/>
              <a:gd name="connsiteY98-22546" fmla="*/ 4185950 h 5795240"/>
              <a:gd name="connsiteX99-22547" fmla="*/ 10138194 w 12641071"/>
              <a:gd name="connsiteY99-22548" fmla="*/ 4335228 h 5795240"/>
              <a:gd name="connsiteX100-22549" fmla="*/ 10137710 w 12641071"/>
              <a:gd name="connsiteY100-22550" fmla="*/ 4344822 h 5795240"/>
              <a:gd name="connsiteX101-22551" fmla="*/ 10133555 w 12641071"/>
              <a:gd name="connsiteY101-22552" fmla="*/ 4427096 h 5795240"/>
              <a:gd name="connsiteX102-22553" fmla="*/ 10129312 w 12641071"/>
              <a:gd name="connsiteY102-22554" fmla="*/ 4399289 h 5795240"/>
              <a:gd name="connsiteX103-22555" fmla="*/ 10126797 w 12641071"/>
              <a:gd name="connsiteY103-22556" fmla="*/ 4349498 h 5795240"/>
              <a:gd name="connsiteX104-22557" fmla="*/ 10126796 w 12641071"/>
              <a:gd name="connsiteY104-22558" fmla="*/ 4349498 h 5795240"/>
              <a:gd name="connsiteX105-22559" fmla="*/ 10129311 w 12641071"/>
              <a:gd name="connsiteY105-22560" fmla="*/ 4399289 h 5795240"/>
              <a:gd name="connsiteX106-22561" fmla="*/ 10133554 w 12641071"/>
              <a:gd name="connsiteY106-22562" fmla="*/ 4427096 h 5795240"/>
              <a:gd name="connsiteX107-22563" fmla="*/ 10130656 w 12641071"/>
              <a:gd name="connsiteY107-22564" fmla="*/ 4484506 h 5795240"/>
              <a:gd name="connsiteX108-22565" fmla="*/ 8678182 w 12641071"/>
              <a:gd name="connsiteY108-22566" fmla="*/ 5795240 h 5795240"/>
              <a:gd name="connsiteX109-22567" fmla="*/ 7467518 w 12641071"/>
              <a:gd name="connsiteY109-22568" fmla="*/ 5151535 h 5795240"/>
              <a:gd name="connsiteX110-22569" fmla="*/ 7419945 w 12641071"/>
              <a:gd name="connsiteY110-22570" fmla="*/ 5073228 h 5795240"/>
              <a:gd name="connsiteX111-22571" fmla="*/ 7394386 w 12641071"/>
              <a:gd name="connsiteY111-22572" fmla="*/ 5031156 h 5795240"/>
              <a:gd name="connsiteX112-22573" fmla="*/ 7367299 w 12641071"/>
              <a:gd name="connsiteY112-22574" fmla="*/ 4974928 h 5795240"/>
              <a:gd name="connsiteX113-22575" fmla="*/ 7332905 w 12641071"/>
              <a:gd name="connsiteY113-22576" fmla="*/ 4903531 h 5795240"/>
              <a:gd name="connsiteX114-22577" fmla="*/ 7320958 w 12641071"/>
              <a:gd name="connsiteY114-22578" fmla="*/ 4870887 h 5795240"/>
              <a:gd name="connsiteX115-22579" fmla="*/ 7322174 w 12641071"/>
              <a:gd name="connsiteY115-22580" fmla="*/ 4872361 h 5795240"/>
              <a:gd name="connsiteX116-22581" fmla="*/ 7362630 w 12641071"/>
              <a:gd name="connsiteY116-22582" fmla="*/ 4938954 h 5795240"/>
              <a:gd name="connsiteX117-22583" fmla="*/ 7380779 w 12641071"/>
              <a:gd name="connsiteY117-22584" fmla="*/ 4976628 h 5795240"/>
              <a:gd name="connsiteX118-22585" fmla="*/ 7391210 w 12641071"/>
              <a:gd name="connsiteY118-22586" fmla="*/ 4977944 h 5795240"/>
              <a:gd name="connsiteX119-22587" fmla="*/ 7380780 w 12641071"/>
              <a:gd name="connsiteY119-22588" fmla="*/ 4976628 h 5795240"/>
              <a:gd name="connsiteX120-22589" fmla="*/ 7362631 w 12641071"/>
              <a:gd name="connsiteY120-22590" fmla="*/ 4938954 h 5795240"/>
              <a:gd name="connsiteX121-22591" fmla="*/ 7322175 w 12641071"/>
              <a:gd name="connsiteY121-22592" fmla="*/ 4872361 h 5795240"/>
              <a:gd name="connsiteX122-22593" fmla="*/ 7320959 w 12641071"/>
              <a:gd name="connsiteY122-22594" fmla="*/ 4870887 h 5795240"/>
              <a:gd name="connsiteX123-22595" fmla="*/ 7283811 w 12641071"/>
              <a:gd name="connsiteY123-22596" fmla="*/ 4769391 h 5795240"/>
              <a:gd name="connsiteX124-22597" fmla="*/ 7272112 w 12641071"/>
              <a:gd name="connsiteY124-22598" fmla="*/ 4718630 h 5795240"/>
              <a:gd name="connsiteX125-22599" fmla="*/ 7272111 w 12641071"/>
              <a:gd name="connsiteY125-22600" fmla="*/ 4718630 h 5795240"/>
              <a:gd name="connsiteX126-22601" fmla="*/ 7283810 w 12641071"/>
              <a:gd name="connsiteY126-22602" fmla="*/ 4769391 h 5795240"/>
              <a:gd name="connsiteX127-22603" fmla="*/ 7320958 w 12641071"/>
              <a:gd name="connsiteY127-22604" fmla="*/ 4870887 h 5795240"/>
              <a:gd name="connsiteX128-22605" fmla="*/ 7223551 w 12641071"/>
              <a:gd name="connsiteY128-22606" fmla="*/ 4752829 h 5795240"/>
              <a:gd name="connsiteX129-22607" fmla="*/ 6652445 w 12641071"/>
              <a:gd name="connsiteY129-22608" fmla="*/ 4516269 h 5795240"/>
              <a:gd name="connsiteX130-22609" fmla="*/ 6200873 w 12641071"/>
              <a:gd name="connsiteY130-22610" fmla="*/ 4654206 h 5795240"/>
              <a:gd name="connsiteX131-22611" fmla="*/ 6088813 w 12641071"/>
              <a:gd name="connsiteY131-22612" fmla="*/ 4746663 h 5795240"/>
              <a:gd name="connsiteX132-22613" fmla="*/ 6043019 w 12641071"/>
              <a:gd name="connsiteY132-22614" fmla="*/ 4807902 h 5795240"/>
              <a:gd name="connsiteX133-22615" fmla="*/ 6043021 w 12641071"/>
              <a:gd name="connsiteY133-22616" fmla="*/ 4807902 h 5795240"/>
              <a:gd name="connsiteX134-22617" fmla="*/ 6023271 w 12641071"/>
              <a:gd name="connsiteY134-22618" fmla="*/ 4834312 h 5795240"/>
              <a:gd name="connsiteX135-22619" fmla="*/ 5970678 w 12641071"/>
              <a:gd name="connsiteY135-22620" fmla="*/ 4892181 h 5795240"/>
              <a:gd name="connsiteX136-22621" fmla="*/ 5982717 w 12641071"/>
              <a:gd name="connsiteY136-22622" fmla="*/ 4872361 h 5795240"/>
              <a:gd name="connsiteX137-22623" fmla="*/ 5970675 w 12641071"/>
              <a:gd name="connsiteY137-22624" fmla="*/ 4892181 h 5795240"/>
              <a:gd name="connsiteX138-22625" fmla="*/ 5935320 w 12641071"/>
              <a:gd name="connsiteY138-22626" fmla="*/ 4931081 h 5795240"/>
              <a:gd name="connsiteX139-22627" fmla="*/ 4971763 w 12641071"/>
              <a:gd name="connsiteY139-22628" fmla="*/ 5330200 h 5795240"/>
              <a:gd name="connsiteX140-22629" fmla="*/ 3716172 w 12641071"/>
              <a:gd name="connsiteY140-22630" fmla="*/ 4497938 h 5795240"/>
              <a:gd name="connsiteX141-22631" fmla="*/ 3710773 w 12641071"/>
              <a:gd name="connsiteY141-22632" fmla="*/ 4483182 h 5795240"/>
              <a:gd name="connsiteX142-22633" fmla="*/ 3710773 w 12641071"/>
              <a:gd name="connsiteY142-22634" fmla="*/ 4483181 h 5795240"/>
              <a:gd name="connsiteX143-22635" fmla="*/ 3674984 w 12641071"/>
              <a:gd name="connsiteY143-22636" fmla="*/ 4385402 h 5795240"/>
              <a:gd name="connsiteX144-22637" fmla="*/ 3670349 w 12641071"/>
              <a:gd name="connsiteY144-22638" fmla="*/ 4372742 h 5795240"/>
              <a:gd name="connsiteX145-22639" fmla="*/ 3659438 w 12641071"/>
              <a:gd name="connsiteY145-22640" fmla="*/ 4330309 h 5795240"/>
              <a:gd name="connsiteX146-22641" fmla="*/ 3672084 w 12641071"/>
              <a:gd name="connsiteY146-22642" fmla="*/ 4353606 h 5795240"/>
              <a:gd name="connsiteX147-22643" fmla="*/ 3659440 w 12641071"/>
              <a:gd name="connsiteY147-22644" fmla="*/ 4330309 h 5795240"/>
              <a:gd name="connsiteX148-22645" fmla="*/ 3613217 w 12641071"/>
              <a:gd name="connsiteY148-22646" fmla="*/ 4245153 h 5795240"/>
              <a:gd name="connsiteX149-22647" fmla="*/ 3083792 w 12641071"/>
              <a:gd name="connsiteY149-22648" fmla="*/ 3963660 h 5795240"/>
              <a:gd name="connsiteX150-22649" fmla="*/ 2835272 w 12641071"/>
              <a:gd name="connsiteY150-22650" fmla="*/ 4013833 h 5795240"/>
              <a:gd name="connsiteX151-22651" fmla="*/ 2820214 w 12641071"/>
              <a:gd name="connsiteY151-22652" fmla="*/ 4022007 h 5795240"/>
              <a:gd name="connsiteX152-22653" fmla="*/ 2820212 w 12641071"/>
              <a:gd name="connsiteY152-22654" fmla="*/ 4022008 h 5795240"/>
              <a:gd name="connsiteX153-22655" fmla="*/ 2820206 w 12641071"/>
              <a:gd name="connsiteY153-22656" fmla="*/ 4022011 h 5795240"/>
              <a:gd name="connsiteX154-22657" fmla="*/ 2813481 w 12641071"/>
              <a:gd name="connsiteY154-22658" fmla="*/ 4027041 h 5795240"/>
              <a:gd name="connsiteX155-22659" fmla="*/ 2762875 w 12641071"/>
              <a:gd name="connsiteY155-22660" fmla="*/ 4057784 h 5795240"/>
              <a:gd name="connsiteX156-22661" fmla="*/ 2762878 w 12641071"/>
              <a:gd name="connsiteY156-22662" fmla="*/ 4057784 h 5795240"/>
              <a:gd name="connsiteX157-22663" fmla="*/ 2694694 w 12641071"/>
              <a:gd name="connsiteY157-22664" fmla="*/ 4099208 h 5795240"/>
              <a:gd name="connsiteX158-22665" fmla="*/ 2726822 w 12641071"/>
              <a:gd name="connsiteY158-22666" fmla="*/ 4072700 h 5795240"/>
              <a:gd name="connsiteX159-22667" fmla="*/ 2757719 w 12641071"/>
              <a:gd name="connsiteY159-22668" fmla="*/ 4055929 h 5795240"/>
              <a:gd name="connsiteX160-22669" fmla="*/ 2757718 w 12641071"/>
              <a:gd name="connsiteY160-22670" fmla="*/ 4055928 h 5795240"/>
              <a:gd name="connsiteX161-22671" fmla="*/ 2726820 w 12641071"/>
              <a:gd name="connsiteY161-22672" fmla="*/ 4072700 h 5795240"/>
              <a:gd name="connsiteX162-22673" fmla="*/ 2694692 w 12641071"/>
              <a:gd name="connsiteY162-22674" fmla="*/ 4099208 h 5795240"/>
              <a:gd name="connsiteX163-22675" fmla="*/ 2664698 w 12641071"/>
              <a:gd name="connsiteY163-22676" fmla="*/ 4117431 h 5795240"/>
              <a:gd name="connsiteX164-22677" fmla="*/ 1804544 w 12641071"/>
              <a:gd name="connsiteY164-22678" fmla="*/ 4335229 h 5795240"/>
              <a:gd name="connsiteX165-22679" fmla="*/ 0 w 12641071"/>
              <a:gd name="connsiteY165-22680" fmla="*/ 2530685 h 5795240"/>
              <a:gd name="connsiteX166-22681" fmla="*/ 1804544 w 12641071"/>
              <a:gd name="connsiteY166-22682" fmla="*/ 726143 h 5795240"/>
              <a:gd name="connsiteX167-22683" fmla="*/ 3080549 w 12641071"/>
              <a:gd name="connsiteY167-22684" fmla="*/ 1254682 h 5795240"/>
              <a:gd name="connsiteX168-22685" fmla="*/ 3268676 w 12641071"/>
              <a:gd name="connsiteY168-22686" fmla="*/ 1461167 h 5795240"/>
              <a:gd name="connsiteX169-22687" fmla="*/ 3565826 w 12641071"/>
              <a:gd name="connsiteY169-22688" fmla="*/ 1551935 h 5795240"/>
              <a:gd name="connsiteX170-22689" fmla="*/ 4086504 w 12641071"/>
              <a:gd name="connsiteY170-22690" fmla="*/ 1127574 h 5795240"/>
              <a:gd name="connsiteX171-22691" fmla="*/ 4103078 w 12641071"/>
              <a:gd name="connsiteY171-22692" fmla="*/ 1004204 h 5795240"/>
              <a:gd name="connsiteX172-22693" fmla="*/ 5215874 w 12641071"/>
              <a:gd name="connsiteY172-22694" fmla="*/ 0 h 5795240"/>
              <a:gd name="connsiteX0-22695" fmla="*/ 5964869 w 12641071"/>
              <a:gd name="connsiteY0-22696" fmla="*/ 4795171 h 5795240"/>
              <a:gd name="connsiteX1-22697" fmla="*/ 6019264 w 12641071"/>
              <a:gd name="connsiteY1-22698" fmla="*/ 4804905 h 5795240"/>
              <a:gd name="connsiteX2-22699" fmla="*/ 6036570 w 12641071"/>
              <a:gd name="connsiteY2-22700" fmla="*/ 4807089 h 5795240"/>
              <a:gd name="connsiteX3-22701" fmla="*/ 6019265 w 12641071"/>
              <a:gd name="connsiteY3-22702" fmla="*/ 4804905 h 5795240"/>
              <a:gd name="connsiteX4-22703" fmla="*/ 5964869 w 12641071"/>
              <a:gd name="connsiteY4-22704" fmla="*/ 4795171 h 5795240"/>
              <a:gd name="connsiteX5-22705" fmla="*/ 3682364 w 12641071"/>
              <a:gd name="connsiteY5-22706" fmla="*/ 4386723 h 5795240"/>
              <a:gd name="connsiteX6-22707" fmla="*/ 3772428 w 12641071"/>
              <a:gd name="connsiteY6-22708" fmla="*/ 4402840 h 5795240"/>
              <a:gd name="connsiteX7-22709" fmla="*/ 3772428 w 12641071"/>
              <a:gd name="connsiteY7-22710" fmla="*/ 4402840 h 5795240"/>
              <a:gd name="connsiteX8-22711" fmla="*/ 3682364 w 12641071"/>
              <a:gd name="connsiteY8-22712" fmla="*/ 4386723 h 5795240"/>
              <a:gd name="connsiteX9-22713" fmla="*/ 5215874 w 12641071"/>
              <a:gd name="connsiteY9-22714" fmla="*/ 0 h 5795240"/>
              <a:gd name="connsiteX10-22715" fmla="*/ 5927386 w 12641071"/>
              <a:gd name="connsiteY10-22716" fmla="*/ 255427 h 5795240"/>
              <a:gd name="connsiteX11-22717" fmla="*/ 6105193 w 12641071"/>
              <a:gd name="connsiteY11-22718" fmla="*/ 442067 h 5795240"/>
              <a:gd name="connsiteX12-22719" fmla="*/ 6105193 w 12641071"/>
              <a:gd name="connsiteY12-22720" fmla="*/ 442069 h 5795240"/>
              <a:gd name="connsiteX13-22721" fmla="*/ 6143408 w 12641071"/>
              <a:gd name="connsiteY13-22722" fmla="*/ 493169 h 5795240"/>
              <a:gd name="connsiteX14-22723" fmla="*/ 6141460 w 12641071"/>
              <a:gd name="connsiteY14-22724" fmla="*/ 475027 h 5795240"/>
              <a:gd name="connsiteX15-22725" fmla="*/ 6788665 w 12641071"/>
              <a:gd name="connsiteY15-22726" fmla="*/ 707369 h 5795240"/>
              <a:gd name="connsiteX16-22727" fmla="*/ 7184710 w 12641071"/>
              <a:gd name="connsiteY16-22728" fmla="*/ 627411 h 5795240"/>
              <a:gd name="connsiteX17-22729" fmla="*/ 7264545 w 12641071"/>
              <a:gd name="connsiteY17-22730" fmla="*/ 588952 h 5795240"/>
              <a:gd name="connsiteX18-22731" fmla="*/ 7213686 w 12641071"/>
              <a:gd name="connsiteY18-22732" fmla="*/ 626983 h 5795240"/>
              <a:gd name="connsiteX19-22733" fmla="*/ 7128319 w 12641071"/>
              <a:gd name="connsiteY19-22734" fmla="*/ 705504 h 5795240"/>
              <a:gd name="connsiteX20-22735" fmla="*/ 7083110 w 12641071"/>
              <a:gd name="connsiteY20-22736" fmla="*/ 757072 h 5795240"/>
              <a:gd name="connsiteX21-22737" fmla="*/ 7083111 w 12641071"/>
              <a:gd name="connsiteY21-22738" fmla="*/ 757072 h 5795240"/>
              <a:gd name="connsiteX22-22739" fmla="*/ 7128319 w 12641071"/>
              <a:gd name="connsiteY22-22740" fmla="*/ 705506 h 5795240"/>
              <a:gd name="connsiteX23-22741" fmla="*/ 7213686 w 12641071"/>
              <a:gd name="connsiteY23-22742" fmla="*/ 626984 h 5795240"/>
              <a:gd name="connsiteX24-22743" fmla="*/ 7264545 w 12641071"/>
              <a:gd name="connsiteY24-22744" fmla="*/ 588953 h 5795240"/>
              <a:gd name="connsiteX25-22745" fmla="*/ 7273651 w 12641071"/>
              <a:gd name="connsiteY25-22746" fmla="*/ 584566 h 5795240"/>
              <a:gd name="connsiteX26-22747" fmla="*/ 7314851 w 12641071"/>
              <a:gd name="connsiteY26-22748" fmla="*/ 559537 h 5795240"/>
              <a:gd name="connsiteX27-22749" fmla="*/ 7354131 w 12641071"/>
              <a:gd name="connsiteY27-22750" fmla="*/ 565467 h 5795240"/>
              <a:gd name="connsiteX28-22751" fmla="*/ 7429608 w 12641071"/>
              <a:gd name="connsiteY28-22752" fmla="*/ 586051 h 5795240"/>
              <a:gd name="connsiteX29-22753" fmla="*/ 7429611 w 12641071"/>
              <a:gd name="connsiteY29-22754" fmla="*/ 586050 h 5795240"/>
              <a:gd name="connsiteX30-22755" fmla="*/ 7354132 w 12641071"/>
              <a:gd name="connsiteY30-22756" fmla="*/ 565465 h 5795240"/>
              <a:gd name="connsiteX31-22757" fmla="*/ 7314853 w 12641071"/>
              <a:gd name="connsiteY31-22758" fmla="*/ 559536 h 5795240"/>
              <a:gd name="connsiteX32-22759" fmla="*/ 7314851 w 12641071"/>
              <a:gd name="connsiteY32-22760" fmla="*/ 559537 h 5795240"/>
              <a:gd name="connsiteX33-22761" fmla="*/ 7314849 w 12641071"/>
              <a:gd name="connsiteY33-22762" fmla="*/ 559537 h 5795240"/>
              <a:gd name="connsiteX34-22763" fmla="*/ 7273651 w 12641071"/>
              <a:gd name="connsiteY34-22764" fmla="*/ 584565 h 5795240"/>
              <a:gd name="connsiteX35-22765" fmla="*/ 7264545 w 12641071"/>
              <a:gd name="connsiteY35-22766" fmla="*/ 588952 h 5795240"/>
              <a:gd name="connsiteX36-22767" fmla="*/ 7296407 w 12641071"/>
              <a:gd name="connsiteY36-22768" fmla="*/ 565126 h 5795240"/>
              <a:gd name="connsiteX37-22769" fmla="*/ 7307447 w 12641071"/>
              <a:gd name="connsiteY37-22770" fmla="*/ 558419 h 5795240"/>
              <a:gd name="connsiteX38-22771" fmla="*/ 7307450 w 12641071"/>
              <a:gd name="connsiteY38-22772" fmla="*/ 558419 h 5795240"/>
              <a:gd name="connsiteX39-22773" fmla="*/ 7385004 w 12641071"/>
              <a:gd name="connsiteY39-22774" fmla="*/ 511303 h 5795240"/>
              <a:gd name="connsiteX40-22775" fmla="*/ 7391626 w 12641071"/>
              <a:gd name="connsiteY40-22776" fmla="*/ 508114 h 5795240"/>
              <a:gd name="connsiteX41-22777" fmla="*/ 7391631 w 12641071"/>
              <a:gd name="connsiteY41-22778" fmla="*/ 508110 h 5795240"/>
              <a:gd name="connsiteX42-22779" fmla="*/ 7478934 w 12641071"/>
              <a:gd name="connsiteY42-22780" fmla="*/ 466053 h 5795240"/>
              <a:gd name="connsiteX43-22781" fmla="*/ 7897193 w 12641071"/>
              <a:gd name="connsiteY43-22782" fmla="*/ 381611 h 5795240"/>
              <a:gd name="connsiteX44-22783" fmla="*/ 8788216 w 12641071"/>
              <a:gd name="connsiteY44-22784" fmla="*/ 855364 h 5795240"/>
              <a:gd name="connsiteX45-22785" fmla="*/ 8832362 w 12641071"/>
              <a:gd name="connsiteY45-22786" fmla="*/ 928030 h 5795240"/>
              <a:gd name="connsiteX46-22787" fmla="*/ 8832362 w 12641071"/>
              <a:gd name="connsiteY46-22788" fmla="*/ 928033 h 5795240"/>
              <a:gd name="connsiteX47-22789" fmla="*/ 8842040 w 12641071"/>
              <a:gd name="connsiteY47-22790" fmla="*/ 943961 h 5795240"/>
              <a:gd name="connsiteX48-22791" fmla="*/ 8856144 w 12641071"/>
              <a:gd name="connsiteY48-22792" fmla="*/ 973241 h 5795240"/>
              <a:gd name="connsiteX49-22793" fmla="*/ 8856145 w 12641071"/>
              <a:gd name="connsiteY49-22794" fmla="*/ 973241 h 5795240"/>
              <a:gd name="connsiteX50-22795" fmla="*/ 8878117 w 12641071"/>
              <a:gd name="connsiteY50-22796" fmla="*/ 1018851 h 5795240"/>
              <a:gd name="connsiteX51-22797" fmla="*/ 8877719 w 12641071"/>
              <a:gd name="connsiteY51-22798" fmla="*/ 1018369 h 5795240"/>
              <a:gd name="connsiteX52-22799" fmla="*/ 8853250 w 12641071"/>
              <a:gd name="connsiteY52-22800" fmla="*/ 973288 h 5795240"/>
              <a:gd name="connsiteX53-22801" fmla="*/ 8853249 w 12641071"/>
              <a:gd name="connsiteY53-22802" fmla="*/ 973288 h 5795240"/>
              <a:gd name="connsiteX54-22803" fmla="*/ 8853248 w 12641071"/>
              <a:gd name="connsiteY54-22804" fmla="*/ 973287 h 5795240"/>
              <a:gd name="connsiteX55-22805" fmla="*/ 8849677 w 12641071"/>
              <a:gd name="connsiteY55-22806" fmla="*/ 973341 h 5795240"/>
              <a:gd name="connsiteX56-22807" fmla="*/ 8641543 w 12641071"/>
              <a:gd name="connsiteY56-22808" fmla="*/ 916577 h 5795240"/>
              <a:gd name="connsiteX57-22809" fmla="*/ 8641545 w 12641071"/>
              <a:gd name="connsiteY57-22810" fmla="*/ 916580 h 5795240"/>
              <a:gd name="connsiteX58-22811" fmla="*/ 8849676 w 12641071"/>
              <a:gd name="connsiteY58-22812" fmla="*/ 973343 h 5795240"/>
              <a:gd name="connsiteX59-22813" fmla="*/ 8853248 w 12641071"/>
              <a:gd name="connsiteY59-22814" fmla="*/ 973288 h 5795240"/>
              <a:gd name="connsiteX60-22815" fmla="*/ 8877719 w 12641071"/>
              <a:gd name="connsiteY60-22816" fmla="*/ 1018371 h 5795240"/>
              <a:gd name="connsiteX61-22817" fmla="*/ 8878116 w 12641071"/>
              <a:gd name="connsiteY61-22818" fmla="*/ 1018851 h 5795240"/>
              <a:gd name="connsiteX62-22819" fmla="*/ 8887288 w 12641071"/>
              <a:gd name="connsiteY62-22820" fmla="*/ 1037892 h 5795240"/>
              <a:gd name="connsiteX63-22821" fmla="*/ 8949899 w 12641071"/>
              <a:gd name="connsiteY63-22822" fmla="*/ 1239592 h 5795240"/>
              <a:gd name="connsiteX64-22823" fmla="*/ 8968437 w 12641071"/>
              <a:gd name="connsiteY64-22824" fmla="*/ 1423482 h 5795240"/>
              <a:gd name="connsiteX65-22825" fmla="*/ 8949899 w 12641071"/>
              <a:gd name="connsiteY65-22826" fmla="*/ 1239591 h 5795240"/>
              <a:gd name="connsiteX66-22827" fmla="*/ 8887288 w 12641071"/>
              <a:gd name="connsiteY66-22828" fmla="*/ 1037890 h 5795240"/>
              <a:gd name="connsiteX67-22829" fmla="*/ 8878116 w 12641071"/>
              <a:gd name="connsiteY67-22830" fmla="*/ 1018851 h 5795240"/>
              <a:gd name="connsiteX68-22831" fmla="*/ 8931285 w 12641071"/>
              <a:gd name="connsiteY68-22832" fmla="*/ 1083292 h 5795240"/>
              <a:gd name="connsiteX69-22833" fmla="*/ 9241478 w 12641071"/>
              <a:gd name="connsiteY69-22834" fmla="*/ 1211778 h 5795240"/>
              <a:gd name="connsiteX70-22835" fmla="*/ 9605238 w 12641071"/>
              <a:gd name="connsiteY70-22836" fmla="*/ 1018369 h 5795240"/>
              <a:gd name="connsiteX71-22837" fmla="*/ 9636247 w 12641071"/>
              <a:gd name="connsiteY71-22838" fmla="*/ 961241 h 5795240"/>
              <a:gd name="connsiteX72-22839" fmla="*/ 9641995 w 12641071"/>
              <a:gd name="connsiteY72-22840" fmla="*/ 961152 h 5795240"/>
              <a:gd name="connsiteX73-22841" fmla="*/ 9584939 w 12641071"/>
              <a:gd name="connsiteY73-22842" fmla="*/ 1079594 h 5795240"/>
              <a:gd name="connsiteX74-22843" fmla="*/ 9546257 w 12641071"/>
              <a:gd name="connsiteY74-22844" fmla="*/ 1204206 h 5795240"/>
              <a:gd name="connsiteX75-22845" fmla="*/ 9584939 w 12641071"/>
              <a:gd name="connsiteY75-22846" fmla="*/ 1079596 h 5795240"/>
              <a:gd name="connsiteX76-22847" fmla="*/ 9641995 w 12641071"/>
              <a:gd name="connsiteY76-22848" fmla="*/ 961153 h 5795240"/>
              <a:gd name="connsiteX77-22849" fmla="*/ 9653069 w 12641071"/>
              <a:gd name="connsiteY77-22850" fmla="*/ 960983 h 5795240"/>
              <a:gd name="connsiteX78-22851" fmla="*/ 9801564 w 12641071"/>
              <a:gd name="connsiteY78-22852" fmla="*/ 1196828 h 5795240"/>
              <a:gd name="connsiteX79-22853" fmla="*/ 9801566 w 12641071"/>
              <a:gd name="connsiteY79-22854" fmla="*/ 1196828 h 5795240"/>
              <a:gd name="connsiteX80-22855" fmla="*/ 9653070 w 12641071"/>
              <a:gd name="connsiteY80-22856" fmla="*/ 960982 h 5795240"/>
              <a:gd name="connsiteX81-22857" fmla="*/ 9641996 w 12641071"/>
              <a:gd name="connsiteY81-22858" fmla="*/ 961152 h 5795240"/>
              <a:gd name="connsiteX82-22859" fmla="*/ 9651917 w 12641071"/>
              <a:gd name="connsiteY82-22860" fmla="*/ 940556 h 5795240"/>
              <a:gd name="connsiteX83-22861" fmla="*/ 11050508 w 12641071"/>
              <a:gd name="connsiteY83-22862" fmla="*/ 108150 h 5795240"/>
              <a:gd name="connsiteX84-22863" fmla="*/ 12641071 w 12641071"/>
              <a:gd name="connsiteY84-22864" fmla="*/ 1698711 h 5795240"/>
              <a:gd name="connsiteX85-22865" fmla="*/ 11371062 w 12641071"/>
              <a:gd name="connsiteY85-22866" fmla="*/ 3256960 h 5795240"/>
              <a:gd name="connsiteX86-22867" fmla="*/ 11215953 w 12641071"/>
              <a:gd name="connsiteY86-22868" fmla="*/ 3280632 h 5795240"/>
              <a:gd name="connsiteX87-22869" fmla="*/ 11142318 w 12641071"/>
              <a:gd name="connsiteY87-22870" fmla="*/ 3276914 h 5795240"/>
              <a:gd name="connsiteX88-22871" fmla="*/ 11215952 w 12641071"/>
              <a:gd name="connsiteY88-22872" fmla="*/ 3280632 h 5795240"/>
              <a:gd name="connsiteX89-22873" fmla="*/ 11213133 w 12641071"/>
              <a:gd name="connsiteY89-22874" fmla="*/ 3281062 h 5795240"/>
              <a:gd name="connsiteX90-22875" fmla="*/ 11116921 w 12641071"/>
              <a:gd name="connsiteY90-22876" fmla="*/ 3285921 h 5795240"/>
              <a:gd name="connsiteX91-22877" fmla="*/ 11050507 w 12641071"/>
              <a:gd name="connsiteY91-22878" fmla="*/ 3289274 h 5795240"/>
              <a:gd name="connsiteX92-22879" fmla="*/ 11006292 w 12641071"/>
              <a:gd name="connsiteY92-22880" fmla="*/ 3287041 h 5795240"/>
              <a:gd name="connsiteX93-22881" fmla="*/ 10937101 w 12641071"/>
              <a:gd name="connsiteY93-22882" fmla="*/ 3297601 h 5795240"/>
              <a:gd name="connsiteX94-22883" fmla="*/ 10144740 w 12641071"/>
              <a:gd name="connsiteY94-22884" fmla="*/ 4089962 h 5795240"/>
              <a:gd name="connsiteX95-22885" fmla="*/ 10130374 w 12641071"/>
              <a:gd name="connsiteY95-22886" fmla="*/ 4184101 h 5795240"/>
              <a:gd name="connsiteX96-22887" fmla="*/ 10130375 w 12641071"/>
              <a:gd name="connsiteY96-22888" fmla="*/ 4184103 h 5795240"/>
              <a:gd name="connsiteX97-22889" fmla="*/ 10130656 w 12641071"/>
              <a:gd name="connsiteY97-22890" fmla="*/ 4185950 h 5795240"/>
              <a:gd name="connsiteX98-22891" fmla="*/ 10138194 w 12641071"/>
              <a:gd name="connsiteY98-22892" fmla="*/ 4335228 h 5795240"/>
              <a:gd name="connsiteX99-22893" fmla="*/ 10137710 w 12641071"/>
              <a:gd name="connsiteY99-22894" fmla="*/ 4344822 h 5795240"/>
              <a:gd name="connsiteX100-22895" fmla="*/ 10133555 w 12641071"/>
              <a:gd name="connsiteY100-22896" fmla="*/ 4427096 h 5795240"/>
              <a:gd name="connsiteX101-22897" fmla="*/ 10129312 w 12641071"/>
              <a:gd name="connsiteY101-22898" fmla="*/ 4399289 h 5795240"/>
              <a:gd name="connsiteX102-22899" fmla="*/ 10126797 w 12641071"/>
              <a:gd name="connsiteY102-22900" fmla="*/ 4349498 h 5795240"/>
              <a:gd name="connsiteX103-22901" fmla="*/ 10126796 w 12641071"/>
              <a:gd name="connsiteY103-22902" fmla="*/ 4349498 h 5795240"/>
              <a:gd name="connsiteX104-22903" fmla="*/ 10129311 w 12641071"/>
              <a:gd name="connsiteY104-22904" fmla="*/ 4399289 h 5795240"/>
              <a:gd name="connsiteX105-22905" fmla="*/ 10133554 w 12641071"/>
              <a:gd name="connsiteY105-22906" fmla="*/ 4427096 h 5795240"/>
              <a:gd name="connsiteX106-22907" fmla="*/ 10130656 w 12641071"/>
              <a:gd name="connsiteY106-22908" fmla="*/ 4484506 h 5795240"/>
              <a:gd name="connsiteX107-22909" fmla="*/ 8678182 w 12641071"/>
              <a:gd name="connsiteY107-22910" fmla="*/ 5795240 h 5795240"/>
              <a:gd name="connsiteX108-22911" fmla="*/ 7467518 w 12641071"/>
              <a:gd name="connsiteY108-22912" fmla="*/ 5151535 h 5795240"/>
              <a:gd name="connsiteX109-22913" fmla="*/ 7419945 w 12641071"/>
              <a:gd name="connsiteY109-22914" fmla="*/ 5073228 h 5795240"/>
              <a:gd name="connsiteX110-22915" fmla="*/ 7394386 w 12641071"/>
              <a:gd name="connsiteY110-22916" fmla="*/ 5031156 h 5795240"/>
              <a:gd name="connsiteX111-22917" fmla="*/ 7367299 w 12641071"/>
              <a:gd name="connsiteY111-22918" fmla="*/ 4974928 h 5795240"/>
              <a:gd name="connsiteX112-22919" fmla="*/ 7332905 w 12641071"/>
              <a:gd name="connsiteY112-22920" fmla="*/ 4903531 h 5795240"/>
              <a:gd name="connsiteX113-22921" fmla="*/ 7320958 w 12641071"/>
              <a:gd name="connsiteY113-22922" fmla="*/ 4870887 h 5795240"/>
              <a:gd name="connsiteX114-22923" fmla="*/ 7322174 w 12641071"/>
              <a:gd name="connsiteY114-22924" fmla="*/ 4872361 h 5795240"/>
              <a:gd name="connsiteX115-22925" fmla="*/ 7362630 w 12641071"/>
              <a:gd name="connsiteY115-22926" fmla="*/ 4938954 h 5795240"/>
              <a:gd name="connsiteX116-22927" fmla="*/ 7380779 w 12641071"/>
              <a:gd name="connsiteY116-22928" fmla="*/ 4976628 h 5795240"/>
              <a:gd name="connsiteX117-22929" fmla="*/ 7391210 w 12641071"/>
              <a:gd name="connsiteY117-22930" fmla="*/ 4977944 h 5795240"/>
              <a:gd name="connsiteX118-22931" fmla="*/ 7380780 w 12641071"/>
              <a:gd name="connsiteY118-22932" fmla="*/ 4976628 h 5795240"/>
              <a:gd name="connsiteX119-22933" fmla="*/ 7362631 w 12641071"/>
              <a:gd name="connsiteY119-22934" fmla="*/ 4938954 h 5795240"/>
              <a:gd name="connsiteX120-22935" fmla="*/ 7322175 w 12641071"/>
              <a:gd name="connsiteY120-22936" fmla="*/ 4872361 h 5795240"/>
              <a:gd name="connsiteX121-22937" fmla="*/ 7320959 w 12641071"/>
              <a:gd name="connsiteY121-22938" fmla="*/ 4870887 h 5795240"/>
              <a:gd name="connsiteX122-22939" fmla="*/ 7283811 w 12641071"/>
              <a:gd name="connsiteY122-22940" fmla="*/ 4769391 h 5795240"/>
              <a:gd name="connsiteX123-22941" fmla="*/ 7272112 w 12641071"/>
              <a:gd name="connsiteY123-22942" fmla="*/ 4718630 h 5795240"/>
              <a:gd name="connsiteX124-22943" fmla="*/ 7272111 w 12641071"/>
              <a:gd name="connsiteY124-22944" fmla="*/ 4718630 h 5795240"/>
              <a:gd name="connsiteX125-22945" fmla="*/ 7283810 w 12641071"/>
              <a:gd name="connsiteY125-22946" fmla="*/ 4769391 h 5795240"/>
              <a:gd name="connsiteX126-22947" fmla="*/ 7320958 w 12641071"/>
              <a:gd name="connsiteY126-22948" fmla="*/ 4870887 h 5795240"/>
              <a:gd name="connsiteX127-22949" fmla="*/ 7223551 w 12641071"/>
              <a:gd name="connsiteY127-22950" fmla="*/ 4752829 h 5795240"/>
              <a:gd name="connsiteX128-22951" fmla="*/ 6652445 w 12641071"/>
              <a:gd name="connsiteY128-22952" fmla="*/ 4516269 h 5795240"/>
              <a:gd name="connsiteX129-22953" fmla="*/ 6200873 w 12641071"/>
              <a:gd name="connsiteY129-22954" fmla="*/ 4654206 h 5795240"/>
              <a:gd name="connsiteX130-22955" fmla="*/ 6088813 w 12641071"/>
              <a:gd name="connsiteY130-22956" fmla="*/ 4746663 h 5795240"/>
              <a:gd name="connsiteX131-22957" fmla="*/ 6043019 w 12641071"/>
              <a:gd name="connsiteY131-22958" fmla="*/ 4807902 h 5795240"/>
              <a:gd name="connsiteX132-22959" fmla="*/ 6043021 w 12641071"/>
              <a:gd name="connsiteY132-22960" fmla="*/ 4807902 h 5795240"/>
              <a:gd name="connsiteX133-22961" fmla="*/ 6023271 w 12641071"/>
              <a:gd name="connsiteY133-22962" fmla="*/ 4834312 h 5795240"/>
              <a:gd name="connsiteX134-22963" fmla="*/ 5970678 w 12641071"/>
              <a:gd name="connsiteY134-22964" fmla="*/ 4892181 h 5795240"/>
              <a:gd name="connsiteX135-22965" fmla="*/ 5982717 w 12641071"/>
              <a:gd name="connsiteY135-22966" fmla="*/ 4872361 h 5795240"/>
              <a:gd name="connsiteX136-22967" fmla="*/ 5970675 w 12641071"/>
              <a:gd name="connsiteY136-22968" fmla="*/ 4892181 h 5795240"/>
              <a:gd name="connsiteX137-22969" fmla="*/ 5935320 w 12641071"/>
              <a:gd name="connsiteY137-22970" fmla="*/ 4931081 h 5795240"/>
              <a:gd name="connsiteX138-22971" fmla="*/ 4971763 w 12641071"/>
              <a:gd name="connsiteY138-22972" fmla="*/ 5330200 h 5795240"/>
              <a:gd name="connsiteX139-22973" fmla="*/ 3716172 w 12641071"/>
              <a:gd name="connsiteY139-22974" fmla="*/ 4497938 h 5795240"/>
              <a:gd name="connsiteX140-22975" fmla="*/ 3710773 w 12641071"/>
              <a:gd name="connsiteY140-22976" fmla="*/ 4483182 h 5795240"/>
              <a:gd name="connsiteX141-22977" fmla="*/ 3710773 w 12641071"/>
              <a:gd name="connsiteY141-22978" fmla="*/ 4483181 h 5795240"/>
              <a:gd name="connsiteX142-22979" fmla="*/ 3674984 w 12641071"/>
              <a:gd name="connsiteY142-22980" fmla="*/ 4385402 h 5795240"/>
              <a:gd name="connsiteX143-22981" fmla="*/ 3670349 w 12641071"/>
              <a:gd name="connsiteY143-22982" fmla="*/ 4372742 h 5795240"/>
              <a:gd name="connsiteX144-22983" fmla="*/ 3659438 w 12641071"/>
              <a:gd name="connsiteY144-22984" fmla="*/ 4330309 h 5795240"/>
              <a:gd name="connsiteX145-22985" fmla="*/ 3672084 w 12641071"/>
              <a:gd name="connsiteY145-22986" fmla="*/ 4353606 h 5795240"/>
              <a:gd name="connsiteX146-22987" fmla="*/ 3659440 w 12641071"/>
              <a:gd name="connsiteY146-22988" fmla="*/ 4330309 h 5795240"/>
              <a:gd name="connsiteX147-22989" fmla="*/ 3613217 w 12641071"/>
              <a:gd name="connsiteY147-22990" fmla="*/ 4245153 h 5795240"/>
              <a:gd name="connsiteX148-22991" fmla="*/ 3083792 w 12641071"/>
              <a:gd name="connsiteY148-22992" fmla="*/ 3963660 h 5795240"/>
              <a:gd name="connsiteX149-22993" fmla="*/ 2835272 w 12641071"/>
              <a:gd name="connsiteY149-22994" fmla="*/ 4013833 h 5795240"/>
              <a:gd name="connsiteX150-22995" fmla="*/ 2820214 w 12641071"/>
              <a:gd name="connsiteY150-22996" fmla="*/ 4022007 h 5795240"/>
              <a:gd name="connsiteX151-22997" fmla="*/ 2820212 w 12641071"/>
              <a:gd name="connsiteY151-22998" fmla="*/ 4022008 h 5795240"/>
              <a:gd name="connsiteX152-22999" fmla="*/ 2820206 w 12641071"/>
              <a:gd name="connsiteY152-23000" fmla="*/ 4022011 h 5795240"/>
              <a:gd name="connsiteX153-23001" fmla="*/ 2813481 w 12641071"/>
              <a:gd name="connsiteY153-23002" fmla="*/ 4027041 h 5795240"/>
              <a:gd name="connsiteX154-23003" fmla="*/ 2762875 w 12641071"/>
              <a:gd name="connsiteY154-23004" fmla="*/ 4057784 h 5795240"/>
              <a:gd name="connsiteX155-23005" fmla="*/ 2762878 w 12641071"/>
              <a:gd name="connsiteY155-23006" fmla="*/ 4057784 h 5795240"/>
              <a:gd name="connsiteX156-23007" fmla="*/ 2694694 w 12641071"/>
              <a:gd name="connsiteY156-23008" fmla="*/ 4099208 h 5795240"/>
              <a:gd name="connsiteX157-23009" fmla="*/ 2726822 w 12641071"/>
              <a:gd name="connsiteY157-23010" fmla="*/ 4072700 h 5795240"/>
              <a:gd name="connsiteX158-23011" fmla="*/ 2757719 w 12641071"/>
              <a:gd name="connsiteY158-23012" fmla="*/ 4055929 h 5795240"/>
              <a:gd name="connsiteX159-23013" fmla="*/ 2757718 w 12641071"/>
              <a:gd name="connsiteY159-23014" fmla="*/ 4055928 h 5795240"/>
              <a:gd name="connsiteX160-23015" fmla="*/ 2726820 w 12641071"/>
              <a:gd name="connsiteY160-23016" fmla="*/ 4072700 h 5795240"/>
              <a:gd name="connsiteX161-23017" fmla="*/ 2694692 w 12641071"/>
              <a:gd name="connsiteY161-23018" fmla="*/ 4099208 h 5795240"/>
              <a:gd name="connsiteX162-23019" fmla="*/ 2664698 w 12641071"/>
              <a:gd name="connsiteY162-23020" fmla="*/ 4117431 h 5795240"/>
              <a:gd name="connsiteX163-23021" fmla="*/ 1804544 w 12641071"/>
              <a:gd name="connsiteY163-23022" fmla="*/ 4335229 h 5795240"/>
              <a:gd name="connsiteX164-23023" fmla="*/ 0 w 12641071"/>
              <a:gd name="connsiteY164-23024" fmla="*/ 2530685 h 5795240"/>
              <a:gd name="connsiteX165-23025" fmla="*/ 1804544 w 12641071"/>
              <a:gd name="connsiteY165-23026" fmla="*/ 726143 h 5795240"/>
              <a:gd name="connsiteX166-23027" fmla="*/ 3080549 w 12641071"/>
              <a:gd name="connsiteY166-23028" fmla="*/ 1254682 h 5795240"/>
              <a:gd name="connsiteX167-23029" fmla="*/ 3268676 w 12641071"/>
              <a:gd name="connsiteY167-23030" fmla="*/ 1461167 h 5795240"/>
              <a:gd name="connsiteX168-23031" fmla="*/ 3565826 w 12641071"/>
              <a:gd name="connsiteY168-23032" fmla="*/ 1551935 h 5795240"/>
              <a:gd name="connsiteX169-23033" fmla="*/ 4086504 w 12641071"/>
              <a:gd name="connsiteY169-23034" fmla="*/ 1127574 h 5795240"/>
              <a:gd name="connsiteX170-23035" fmla="*/ 4103078 w 12641071"/>
              <a:gd name="connsiteY170-23036" fmla="*/ 1004204 h 5795240"/>
              <a:gd name="connsiteX171-23037" fmla="*/ 5215874 w 12641071"/>
              <a:gd name="connsiteY171-23038" fmla="*/ 0 h 5795240"/>
              <a:gd name="connsiteX0-23039" fmla="*/ 5964869 w 12641071"/>
              <a:gd name="connsiteY0-23040" fmla="*/ 4795171 h 5795240"/>
              <a:gd name="connsiteX1-23041" fmla="*/ 6019264 w 12641071"/>
              <a:gd name="connsiteY1-23042" fmla="*/ 4804905 h 5795240"/>
              <a:gd name="connsiteX2-23043" fmla="*/ 6036570 w 12641071"/>
              <a:gd name="connsiteY2-23044" fmla="*/ 4807089 h 5795240"/>
              <a:gd name="connsiteX3-23045" fmla="*/ 6019265 w 12641071"/>
              <a:gd name="connsiteY3-23046" fmla="*/ 4804905 h 5795240"/>
              <a:gd name="connsiteX4-23047" fmla="*/ 5964869 w 12641071"/>
              <a:gd name="connsiteY4-23048" fmla="*/ 4795171 h 5795240"/>
              <a:gd name="connsiteX5-23049" fmla="*/ 3682364 w 12641071"/>
              <a:gd name="connsiteY5-23050" fmla="*/ 4386723 h 5795240"/>
              <a:gd name="connsiteX6-23051" fmla="*/ 3772428 w 12641071"/>
              <a:gd name="connsiteY6-23052" fmla="*/ 4402840 h 5795240"/>
              <a:gd name="connsiteX7-23053" fmla="*/ 3772428 w 12641071"/>
              <a:gd name="connsiteY7-23054" fmla="*/ 4402840 h 5795240"/>
              <a:gd name="connsiteX8-23055" fmla="*/ 3682364 w 12641071"/>
              <a:gd name="connsiteY8-23056" fmla="*/ 4386723 h 5795240"/>
              <a:gd name="connsiteX9-23057" fmla="*/ 5215874 w 12641071"/>
              <a:gd name="connsiteY9-23058" fmla="*/ 0 h 5795240"/>
              <a:gd name="connsiteX10-23059" fmla="*/ 5927386 w 12641071"/>
              <a:gd name="connsiteY10-23060" fmla="*/ 255427 h 5795240"/>
              <a:gd name="connsiteX11-23061" fmla="*/ 6105193 w 12641071"/>
              <a:gd name="connsiteY11-23062" fmla="*/ 442067 h 5795240"/>
              <a:gd name="connsiteX12-23063" fmla="*/ 6105193 w 12641071"/>
              <a:gd name="connsiteY12-23064" fmla="*/ 442069 h 5795240"/>
              <a:gd name="connsiteX13-23065" fmla="*/ 6141460 w 12641071"/>
              <a:gd name="connsiteY13-23066" fmla="*/ 475027 h 5795240"/>
              <a:gd name="connsiteX14-23067" fmla="*/ 6788665 w 12641071"/>
              <a:gd name="connsiteY14-23068" fmla="*/ 707369 h 5795240"/>
              <a:gd name="connsiteX15-23069" fmla="*/ 7184710 w 12641071"/>
              <a:gd name="connsiteY15-23070" fmla="*/ 627411 h 5795240"/>
              <a:gd name="connsiteX16-23071" fmla="*/ 7264545 w 12641071"/>
              <a:gd name="connsiteY16-23072" fmla="*/ 588952 h 5795240"/>
              <a:gd name="connsiteX17-23073" fmla="*/ 7213686 w 12641071"/>
              <a:gd name="connsiteY17-23074" fmla="*/ 626983 h 5795240"/>
              <a:gd name="connsiteX18-23075" fmla="*/ 7128319 w 12641071"/>
              <a:gd name="connsiteY18-23076" fmla="*/ 705504 h 5795240"/>
              <a:gd name="connsiteX19-23077" fmla="*/ 7083110 w 12641071"/>
              <a:gd name="connsiteY19-23078" fmla="*/ 757072 h 5795240"/>
              <a:gd name="connsiteX20-23079" fmla="*/ 7083111 w 12641071"/>
              <a:gd name="connsiteY20-23080" fmla="*/ 757072 h 5795240"/>
              <a:gd name="connsiteX21-23081" fmla="*/ 7128319 w 12641071"/>
              <a:gd name="connsiteY21-23082" fmla="*/ 705506 h 5795240"/>
              <a:gd name="connsiteX22-23083" fmla="*/ 7213686 w 12641071"/>
              <a:gd name="connsiteY22-23084" fmla="*/ 626984 h 5795240"/>
              <a:gd name="connsiteX23-23085" fmla="*/ 7264545 w 12641071"/>
              <a:gd name="connsiteY23-23086" fmla="*/ 588953 h 5795240"/>
              <a:gd name="connsiteX24-23087" fmla="*/ 7273651 w 12641071"/>
              <a:gd name="connsiteY24-23088" fmla="*/ 584566 h 5795240"/>
              <a:gd name="connsiteX25-23089" fmla="*/ 7314851 w 12641071"/>
              <a:gd name="connsiteY25-23090" fmla="*/ 559537 h 5795240"/>
              <a:gd name="connsiteX26-23091" fmla="*/ 7354131 w 12641071"/>
              <a:gd name="connsiteY26-23092" fmla="*/ 565467 h 5795240"/>
              <a:gd name="connsiteX27-23093" fmla="*/ 7429608 w 12641071"/>
              <a:gd name="connsiteY27-23094" fmla="*/ 586051 h 5795240"/>
              <a:gd name="connsiteX28-23095" fmla="*/ 7429611 w 12641071"/>
              <a:gd name="connsiteY28-23096" fmla="*/ 586050 h 5795240"/>
              <a:gd name="connsiteX29-23097" fmla="*/ 7354132 w 12641071"/>
              <a:gd name="connsiteY29-23098" fmla="*/ 565465 h 5795240"/>
              <a:gd name="connsiteX30-23099" fmla="*/ 7314853 w 12641071"/>
              <a:gd name="connsiteY30-23100" fmla="*/ 559536 h 5795240"/>
              <a:gd name="connsiteX31-23101" fmla="*/ 7314851 w 12641071"/>
              <a:gd name="connsiteY31-23102" fmla="*/ 559537 h 5795240"/>
              <a:gd name="connsiteX32-23103" fmla="*/ 7314849 w 12641071"/>
              <a:gd name="connsiteY32-23104" fmla="*/ 559537 h 5795240"/>
              <a:gd name="connsiteX33-23105" fmla="*/ 7273651 w 12641071"/>
              <a:gd name="connsiteY33-23106" fmla="*/ 584565 h 5795240"/>
              <a:gd name="connsiteX34-23107" fmla="*/ 7264545 w 12641071"/>
              <a:gd name="connsiteY34-23108" fmla="*/ 588952 h 5795240"/>
              <a:gd name="connsiteX35-23109" fmla="*/ 7296407 w 12641071"/>
              <a:gd name="connsiteY35-23110" fmla="*/ 565126 h 5795240"/>
              <a:gd name="connsiteX36-23111" fmla="*/ 7307447 w 12641071"/>
              <a:gd name="connsiteY36-23112" fmla="*/ 558419 h 5795240"/>
              <a:gd name="connsiteX37-23113" fmla="*/ 7307450 w 12641071"/>
              <a:gd name="connsiteY37-23114" fmla="*/ 558419 h 5795240"/>
              <a:gd name="connsiteX38-23115" fmla="*/ 7385004 w 12641071"/>
              <a:gd name="connsiteY38-23116" fmla="*/ 511303 h 5795240"/>
              <a:gd name="connsiteX39-23117" fmla="*/ 7391626 w 12641071"/>
              <a:gd name="connsiteY39-23118" fmla="*/ 508114 h 5795240"/>
              <a:gd name="connsiteX40-23119" fmla="*/ 7391631 w 12641071"/>
              <a:gd name="connsiteY40-23120" fmla="*/ 508110 h 5795240"/>
              <a:gd name="connsiteX41-23121" fmla="*/ 7478934 w 12641071"/>
              <a:gd name="connsiteY41-23122" fmla="*/ 466053 h 5795240"/>
              <a:gd name="connsiteX42-23123" fmla="*/ 7897193 w 12641071"/>
              <a:gd name="connsiteY42-23124" fmla="*/ 381611 h 5795240"/>
              <a:gd name="connsiteX43-23125" fmla="*/ 8788216 w 12641071"/>
              <a:gd name="connsiteY43-23126" fmla="*/ 855364 h 5795240"/>
              <a:gd name="connsiteX44-23127" fmla="*/ 8832362 w 12641071"/>
              <a:gd name="connsiteY44-23128" fmla="*/ 928030 h 5795240"/>
              <a:gd name="connsiteX45-23129" fmla="*/ 8832362 w 12641071"/>
              <a:gd name="connsiteY45-23130" fmla="*/ 928033 h 5795240"/>
              <a:gd name="connsiteX46-23131" fmla="*/ 8842040 w 12641071"/>
              <a:gd name="connsiteY46-23132" fmla="*/ 943961 h 5795240"/>
              <a:gd name="connsiteX47-23133" fmla="*/ 8856144 w 12641071"/>
              <a:gd name="connsiteY47-23134" fmla="*/ 973241 h 5795240"/>
              <a:gd name="connsiteX48-23135" fmla="*/ 8856145 w 12641071"/>
              <a:gd name="connsiteY48-23136" fmla="*/ 973241 h 5795240"/>
              <a:gd name="connsiteX49-23137" fmla="*/ 8878117 w 12641071"/>
              <a:gd name="connsiteY49-23138" fmla="*/ 1018851 h 5795240"/>
              <a:gd name="connsiteX50-23139" fmla="*/ 8877719 w 12641071"/>
              <a:gd name="connsiteY50-23140" fmla="*/ 1018369 h 5795240"/>
              <a:gd name="connsiteX51-23141" fmla="*/ 8853250 w 12641071"/>
              <a:gd name="connsiteY51-23142" fmla="*/ 973288 h 5795240"/>
              <a:gd name="connsiteX52-23143" fmla="*/ 8853249 w 12641071"/>
              <a:gd name="connsiteY52-23144" fmla="*/ 973288 h 5795240"/>
              <a:gd name="connsiteX53-23145" fmla="*/ 8853248 w 12641071"/>
              <a:gd name="connsiteY53-23146" fmla="*/ 973287 h 5795240"/>
              <a:gd name="connsiteX54-23147" fmla="*/ 8849677 w 12641071"/>
              <a:gd name="connsiteY54-23148" fmla="*/ 973341 h 5795240"/>
              <a:gd name="connsiteX55-23149" fmla="*/ 8641543 w 12641071"/>
              <a:gd name="connsiteY55-23150" fmla="*/ 916577 h 5795240"/>
              <a:gd name="connsiteX56-23151" fmla="*/ 8641545 w 12641071"/>
              <a:gd name="connsiteY56-23152" fmla="*/ 916580 h 5795240"/>
              <a:gd name="connsiteX57-23153" fmla="*/ 8849676 w 12641071"/>
              <a:gd name="connsiteY57-23154" fmla="*/ 973343 h 5795240"/>
              <a:gd name="connsiteX58-23155" fmla="*/ 8853248 w 12641071"/>
              <a:gd name="connsiteY58-23156" fmla="*/ 973288 h 5795240"/>
              <a:gd name="connsiteX59-23157" fmla="*/ 8877719 w 12641071"/>
              <a:gd name="connsiteY59-23158" fmla="*/ 1018371 h 5795240"/>
              <a:gd name="connsiteX60-23159" fmla="*/ 8878116 w 12641071"/>
              <a:gd name="connsiteY60-23160" fmla="*/ 1018851 h 5795240"/>
              <a:gd name="connsiteX61-23161" fmla="*/ 8887288 w 12641071"/>
              <a:gd name="connsiteY61-23162" fmla="*/ 1037892 h 5795240"/>
              <a:gd name="connsiteX62-23163" fmla="*/ 8949899 w 12641071"/>
              <a:gd name="connsiteY62-23164" fmla="*/ 1239592 h 5795240"/>
              <a:gd name="connsiteX63-23165" fmla="*/ 8968437 w 12641071"/>
              <a:gd name="connsiteY63-23166" fmla="*/ 1423482 h 5795240"/>
              <a:gd name="connsiteX64-23167" fmla="*/ 8949899 w 12641071"/>
              <a:gd name="connsiteY64-23168" fmla="*/ 1239591 h 5795240"/>
              <a:gd name="connsiteX65-23169" fmla="*/ 8887288 w 12641071"/>
              <a:gd name="connsiteY65-23170" fmla="*/ 1037890 h 5795240"/>
              <a:gd name="connsiteX66-23171" fmla="*/ 8878116 w 12641071"/>
              <a:gd name="connsiteY66-23172" fmla="*/ 1018851 h 5795240"/>
              <a:gd name="connsiteX67-23173" fmla="*/ 8931285 w 12641071"/>
              <a:gd name="connsiteY67-23174" fmla="*/ 1083292 h 5795240"/>
              <a:gd name="connsiteX68-23175" fmla="*/ 9241478 w 12641071"/>
              <a:gd name="connsiteY68-23176" fmla="*/ 1211778 h 5795240"/>
              <a:gd name="connsiteX69-23177" fmla="*/ 9605238 w 12641071"/>
              <a:gd name="connsiteY69-23178" fmla="*/ 1018369 h 5795240"/>
              <a:gd name="connsiteX70-23179" fmla="*/ 9636247 w 12641071"/>
              <a:gd name="connsiteY70-23180" fmla="*/ 961241 h 5795240"/>
              <a:gd name="connsiteX71-23181" fmla="*/ 9641995 w 12641071"/>
              <a:gd name="connsiteY71-23182" fmla="*/ 961152 h 5795240"/>
              <a:gd name="connsiteX72-23183" fmla="*/ 9584939 w 12641071"/>
              <a:gd name="connsiteY72-23184" fmla="*/ 1079594 h 5795240"/>
              <a:gd name="connsiteX73-23185" fmla="*/ 9546257 w 12641071"/>
              <a:gd name="connsiteY73-23186" fmla="*/ 1204206 h 5795240"/>
              <a:gd name="connsiteX74-23187" fmla="*/ 9584939 w 12641071"/>
              <a:gd name="connsiteY74-23188" fmla="*/ 1079596 h 5795240"/>
              <a:gd name="connsiteX75-23189" fmla="*/ 9641995 w 12641071"/>
              <a:gd name="connsiteY75-23190" fmla="*/ 961153 h 5795240"/>
              <a:gd name="connsiteX76-23191" fmla="*/ 9653069 w 12641071"/>
              <a:gd name="connsiteY76-23192" fmla="*/ 960983 h 5795240"/>
              <a:gd name="connsiteX77-23193" fmla="*/ 9801564 w 12641071"/>
              <a:gd name="connsiteY77-23194" fmla="*/ 1196828 h 5795240"/>
              <a:gd name="connsiteX78-23195" fmla="*/ 9801566 w 12641071"/>
              <a:gd name="connsiteY78-23196" fmla="*/ 1196828 h 5795240"/>
              <a:gd name="connsiteX79-23197" fmla="*/ 9653070 w 12641071"/>
              <a:gd name="connsiteY79-23198" fmla="*/ 960982 h 5795240"/>
              <a:gd name="connsiteX80-23199" fmla="*/ 9641996 w 12641071"/>
              <a:gd name="connsiteY80-23200" fmla="*/ 961152 h 5795240"/>
              <a:gd name="connsiteX81-23201" fmla="*/ 9651917 w 12641071"/>
              <a:gd name="connsiteY81-23202" fmla="*/ 940556 h 5795240"/>
              <a:gd name="connsiteX82-23203" fmla="*/ 11050508 w 12641071"/>
              <a:gd name="connsiteY82-23204" fmla="*/ 108150 h 5795240"/>
              <a:gd name="connsiteX83-23205" fmla="*/ 12641071 w 12641071"/>
              <a:gd name="connsiteY83-23206" fmla="*/ 1698711 h 5795240"/>
              <a:gd name="connsiteX84-23207" fmla="*/ 11371062 w 12641071"/>
              <a:gd name="connsiteY84-23208" fmla="*/ 3256960 h 5795240"/>
              <a:gd name="connsiteX85-23209" fmla="*/ 11215953 w 12641071"/>
              <a:gd name="connsiteY85-23210" fmla="*/ 3280632 h 5795240"/>
              <a:gd name="connsiteX86-23211" fmla="*/ 11142318 w 12641071"/>
              <a:gd name="connsiteY86-23212" fmla="*/ 3276914 h 5795240"/>
              <a:gd name="connsiteX87-23213" fmla="*/ 11215952 w 12641071"/>
              <a:gd name="connsiteY87-23214" fmla="*/ 3280632 h 5795240"/>
              <a:gd name="connsiteX88-23215" fmla="*/ 11213133 w 12641071"/>
              <a:gd name="connsiteY88-23216" fmla="*/ 3281062 h 5795240"/>
              <a:gd name="connsiteX89-23217" fmla="*/ 11116921 w 12641071"/>
              <a:gd name="connsiteY89-23218" fmla="*/ 3285921 h 5795240"/>
              <a:gd name="connsiteX90-23219" fmla="*/ 11050507 w 12641071"/>
              <a:gd name="connsiteY90-23220" fmla="*/ 3289274 h 5795240"/>
              <a:gd name="connsiteX91-23221" fmla="*/ 11006292 w 12641071"/>
              <a:gd name="connsiteY91-23222" fmla="*/ 3287041 h 5795240"/>
              <a:gd name="connsiteX92-23223" fmla="*/ 10937101 w 12641071"/>
              <a:gd name="connsiteY92-23224" fmla="*/ 3297601 h 5795240"/>
              <a:gd name="connsiteX93-23225" fmla="*/ 10144740 w 12641071"/>
              <a:gd name="connsiteY93-23226" fmla="*/ 4089962 h 5795240"/>
              <a:gd name="connsiteX94-23227" fmla="*/ 10130374 w 12641071"/>
              <a:gd name="connsiteY94-23228" fmla="*/ 4184101 h 5795240"/>
              <a:gd name="connsiteX95-23229" fmla="*/ 10130375 w 12641071"/>
              <a:gd name="connsiteY95-23230" fmla="*/ 4184103 h 5795240"/>
              <a:gd name="connsiteX96-23231" fmla="*/ 10130656 w 12641071"/>
              <a:gd name="connsiteY96-23232" fmla="*/ 4185950 h 5795240"/>
              <a:gd name="connsiteX97-23233" fmla="*/ 10138194 w 12641071"/>
              <a:gd name="connsiteY97-23234" fmla="*/ 4335228 h 5795240"/>
              <a:gd name="connsiteX98-23235" fmla="*/ 10137710 w 12641071"/>
              <a:gd name="connsiteY98-23236" fmla="*/ 4344822 h 5795240"/>
              <a:gd name="connsiteX99-23237" fmla="*/ 10133555 w 12641071"/>
              <a:gd name="connsiteY99-23238" fmla="*/ 4427096 h 5795240"/>
              <a:gd name="connsiteX100-23239" fmla="*/ 10129312 w 12641071"/>
              <a:gd name="connsiteY100-23240" fmla="*/ 4399289 h 5795240"/>
              <a:gd name="connsiteX101-23241" fmla="*/ 10126797 w 12641071"/>
              <a:gd name="connsiteY101-23242" fmla="*/ 4349498 h 5795240"/>
              <a:gd name="connsiteX102-23243" fmla="*/ 10126796 w 12641071"/>
              <a:gd name="connsiteY102-23244" fmla="*/ 4349498 h 5795240"/>
              <a:gd name="connsiteX103-23245" fmla="*/ 10129311 w 12641071"/>
              <a:gd name="connsiteY103-23246" fmla="*/ 4399289 h 5795240"/>
              <a:gd name="connsiteX104-23247" fmla="*/ 10133554 w 12641071"/>
              <a:gd name="connsiteY104-23248" fmla="*/ 4427096 h 5795240"/>
              <a:gd name="connsiteX105-23249" fmla="*/ 10130656 w 12641071"/>
              <a:gd name="connsiteY105-23250" fmla="*/ 4484506 h 5795240"/>
              <a:gd name="connsiteX106-23251" fmla="*/ 8678182 w 12641071"/>
              <a:gd name="connsiteY106-23252" fmla="*/ 5795240 h 5795240"/>
              <a:gd name="connsiteX107-23253" fmla="*/ 7467518 w 12641071"/>
              <a:gd name="connsiteY107-23254" fmla="*/ 5151535 h 5795240"/>
              <a:gd name="connsiteX108-23255" fmla="*/ 7419945 w 12641071"/>
              <a:gd name="connsiteY108-23256" fmla="*/ 5073228 h 5795240"/>
              <a:gd name="connsiteX109-23257" fmla="*/ 7394386 w 12641071"/>
              <a:gd name="connsiteY109-23258" fmla="*/ 5031156 h 5795240"/>
              <a:gd name="connsiteX110-23259" fmla="*/ 7367299 w 12641071"/>
              <a:gd name="connsiteY110-23260" fmla="*/ 4974928 h 5795240"/>
              <a:gd name="connsiteX111-23261" fmla="*/ 7332905 w 12641071"/>
              <a:gd name="connsiteY111-23262" fmla="*/ 4903531 h 5795240"/>
              <a:gd name="connsiteX112-23263" fmla="*/ 7320958 w 12641071"/>
              <a:gd name="connsiteY112-23264" fmla="*/ 4870887 h 5795240"/>
              <a:gd name="connsiteX113-23265" fmla="*/ 7322174 w 12641071"/>
              <a:gd name="connsiteY113-23266" fmla="*/ 4872361 h 5795240"/>
              <a:gd name="connsiteX114-23267" fmla="*/ 7362630 w 12641071"/>
              <a:gd name="connsiteY114-23268" fmla="*/ 4938954 h 5795240"/>
              <a:gd name="connsiteX115-23269" fmla="*/ 7380779 w 12641071"/>
              <a:gd name="connsiteY115-23270" fmla="*/ 4976628 h 5795240"/>
              <a:gd name="connsiteX116-23271" fmla="*/ 7391210 w 12641071"/>
              <a:gd name="connsiteY116-23272" fmla="*/ 4977944 h 5795240"/>
              <a:gd name="connsiteX117-23273" fmla="*/ 7380780 w 12641071"/>
              <a:gd name="connsiteY117-23274" fmla="*/ 4976628 h 5795240"/>
              <a:gd name="connsiteX118-23275" fmla="*/ 7362631 w 12641071"/>
              <a:gd name="connsiteY118-23276" fmla="*/ 4938954 h 5795240"/>
              <a:gd name="connsiteX119-23277" fmla="*/ 7322175 w 12641071"/>
              <a:gd name="connsiteY119-23278" fmla="*/ 4872361 h 5795240"/>
              <a:gd name="connsiteX120-23279" fmla="*/ 7320959 w 12641071"/>
              <a:gd name="connsiteY120-23280" fmla="*/ 4870887 h 5795240"/>
              <a:gd name="connsiteX121-23281" fmla="*/ 7283811 w 12641071"/>
              <a:gd name="connsiteY121-23282" fmla="*/ 4769391 h 5795240"/>
              <a:gd name="connsiteX122-23283" fmla="*/ 7272112 w 12641071"/>
              <a:gd name="connsiteY122-23284" fmla="*/ 4718630 h 5795240"/>
              <a:gd name="connsiteX123-23285" fmla="*/ 7272111 w 12641071"/>
              <a:gd name="connsiteY123-23286" fmla="*/ 4718630 h 5795240"/>
              <a:gd name="connsiteX124-23287" fmla="*/ 7283810 w 12641071"/>
              <a:gd name="connsiteY124-23288" fmla="*/ 4769391 h 5795240"/>
              <a:gd name="connsiteX125-23289" fmla="*/ 7320958 w 12641071"/>
              <a:gd name="connsiteY125-23290" fmla="*/ 4870887 h 5795240"/>
              <a:gd name="connsiteX126-23291" fmla="*/ 7223551 w 12641071"/>
              <a:gd name="connsiteY126-23292" fmla="*/ 4752829 h 5795240"/>
              <a:gd name="connsiteX127-23293" fmla="*/ 6652445 w 12641071"/>
              <a:gd name="connsiteY127-23294" fmla="*/ 4516269 h 5795240"/>
              <a:gd name="connsiteX128-23295" fmla="*/ 6200873 w 12641071"/>
              <a:gd name="connsiteY128-23296" fmla="*/ 4654206 h 5795240"/>
              <a:gd name="connsiteX129-23297" fmla="*/ 6088813 w 12641071"/>
              <a:gd name="connsiteY129-23298" fmla="*/ 4746663 h 5795240"/>
              <a:gd name="connsiteX130-23299" fmla="*/ 6043019 w 12641071"/>
              <a:gd name="connsiteY130-23300" fmla="*/ 4807902 h 5795240"/>
              <a:gd name="connsiteX131-23301" fmla="*/ 6043021 w 12641071"/>
              <a:gd name="connsiteY131-23302" fmla="*/ 4807902 h 5795240"/>
              <a:gd name="connsiteX132-23303" fmla="*/ 6023271 w 12641071"/>
              <a:gd name="connsiteY132-23304" fmla="*/ 4834312 h 5795240"/>
              <a:gd name="connsiteX133-23305" fmla="*/ 5970678 w 12641071"/>
              <a:gd name="connsiteY133-23306" fmla="*/ 4892181 h 5795240"/>
              <a:gd name="connsiteX134-23307" fmla="*/ 5982717 w 12641071"/>
              <a:gd name="connsiteY134-23308" fmla="*/ 4872361 h 5795240"/>
              <a:gd name="connsiteX135-23309" fmla="*/ 5970675 w 12641071"/>
              <a:gd name="connsiteY135-23310" fmla="*/ 4892181 h 5795240"/>
              <a:gd name="connsiteX136-23311" fmla="*/ 5935320 w 12641071"/>
              <a:gd name="connsiteY136-23312" fmla="*/ 4931081 h 5795240"/>
              <a:gd name="connsiteX137-23313" fmla="*/ 4971763 w 12641071"/>
              <a:gd name="connsiteY137-23314" fmla="*/ 5330200 h 5795240"/>
              <a:gd name="connsiteX138-23315" fmla="*/ 3716172 w 12641071"/>
              <a:gd name="connsiteY138-23316" fmla="*/ 4497938 h 5795240"/>
              <a:gd name="connsiteX139-23317" fmla="*/ 3710773 w 12641071"/>
              <a:gd name="connsiteY139-23318" fmla="*/ 4483182 h 5795240"/>
              <a:gd name="connsiteX140-23319" fmla="*/ 3710773 w 12641071"/>
              <a:gd name="connsiteY140-23320" fmla="*/ 4483181 h 5795240"/>
              <a:gd name="connsiteX141-23321" fmla="*/ 3674984 w 12641071"/>
              <a:gd name="connsiteY141-23322" fmla="*/ 4385402 h 5795240"/>
              <a:gd name="connsiteX142-23323" fmla="*/ 3670349 w 12641071"/>
              <a:gd name="connsiteY142-23324" fmla="*/ 4372742 h 5795240"/>
              <a:gd name="connsiteX143-23325" fmla="*/ 3659438 w 12641071"/>
              <a:gd name="connsiteY143-23326" fmla="*/ 4330309 h 5795240"/>
              <a:gd name="connsiteX144-23327" fmla="*/ 3672084 w 12641071"/>
              <a:gd name="connsiteY144-23328" fmla="*/ 4353606 h 5795240"/>
              <a:gd name="connsiteX145-23329" fmla="*/ 3659440 w 12641071"/>
              <a:gd name="connsiteY145-23330" fmla="*/ 4330309 h 5795240"/>
              <a:gd name="connsiteX146-23331" fmla="*/ 3613217 w 12641071"/>
              <a:gd name="connsiteY146-23332" fmla="*/ 4245153 h 5795240"/>
              <a:gd name="connsiteX147-23333" fmla="*/ 3083792 w 12641071"/>
              <a:gd name="connsiteY147-23334" fmla="*/ 3963660 h 5795240"/>
              <a:gd name="connsiteX148-23335" fmla="*/ 2835272 w 12641071"/>
              <a:gd name="connsiteY148-23336" fmla="*/ 4013833 h 5795240"/>
              <a:gd name="connsiteX149-23337" fmla="*/ 2820214 w 12641071"/>
              <a:gd name="connsiteY149-23338" fmla="*/ 4022007 h 5795240"/>
              <a:gd name="connsiteX150-23339" fmla="*/ 2820212 w 12641071"/>
              <a:gd name="connsiteY150-23340" fmla="*/ 4022008 h 5795240"/>
              <a:gd name="connsiteX151-23341" fmla="*/ 2820206 w 12641071"/>
              <a:gd name="connsiteY151-23342" fmla="*/ 4022011 h 5795240"/>
              <a:gd name="connsiteX152-23343" fmla="*/ 2813481 w 12641071"/>
              <a:gd name="connsiteY152-23344" fmla="*/ 4027041 h 5795240"/>
              <a:gd name="connsiteX153-23345" fmla="*/ 2762875 w 12641071"/>
              <a:gd name="connsiteY153-23346" fmla="*/ 4057784 h 5795240"/>
              <a:gd name="connsiteX154-23347" fmla="*/ 2762878 w 12641071"/>
              <a:gd name="connsiteY154-23348" fmla="*/ 4057784 h 5795240"/>
              <a:gd name="connsiteX155-23349" fmla="*/ 2694694 w 12641071"/>
              <a:gd name="connsiteY155-23350" fmla="*/ 4099208 h 5795240"/>
              <a:gd name="connsiteX156-23351" fmla="*/ 2726822 w 12641071"/>
              <a:gd name="connsiteY156-23352" fmla="*/ 4072700 h 5795240"/>
              <a:gd name="connsiteX157-23353" fmla="*/ 2757719 w 12641071"/>
              <a:gd name="connsiteY157-23354" fmla="*/ 4055929 h 5795240"/>
              <a:gd name="connsiteX158-23355" fmla="*/ 2757718 w 12641071"/>
              <a:gd name="connsiteY158-23356" fmla="*/ 4055928 h 5795240"/>
              <a:gd name="connsiteX159-23357" fmla="*/ 2726820 w 12641071"/>
              <a:gd name="connsiteY159-23358" fmla="*/ 4072700 h 5795240"/>
              <a:gd name="connsiteX160-23359" fmla="*/ 2694692 w 12641071"/>
              <a:gd name="connsiteY160-23360" fmla="*/ 4099208 h 5795240"/>
              <a:gd name="connsiteX161-23361" fmla="*/ 2664698 w 12641071"/>
              <a:gd name="connsiteY161-23362" fmla="*/ 4117431 h 5795240"/>
              <a:gd name="connsiteX162-23363" fmla="*/ 1804544 w 12641071"/>
              <a:gd name="connsiteY162-23364" fmla="*/ 4335229 h 5795240"/>
              <a:gd name="connsiteX163-23365" fmla="*/ 0 w 12641071"/>
              <a:gd name="connsiteY163-23366" fmla="*/ 2530685 h 5795240"/>
              <a:gd name="connsiteX164-23367" fmla="*/ 1804544 w 12641071"/>
              <a:gd name="connsiteY164-23368" fmla="*/ 726143 h 5795240"/>
              <a:gd name="connsiteX165-23369" fmla="*/ 3080549 w 12641071"/>
              <a:gd name="connsiteY165-23370" fmla="*/ 1254682 h 5795240"/>
              <a:gd name="connsiteX166-23371" fmla="*/ 3268676 w 12641071"/>
              <a:gd name="connsiteY166-23372" fmla="*/ 1461167 h 5795240"/>
              <a:gd name="connsiteX167-23373" fmla="*/ 3565826 w 12641071"/>
              <a:gd name="connsiteY167-23374" fmla="*/ 1551935 h 5795240"/>
              <a:gd name="connsiteX168-23375" fmla="*/ 4086504 w 12641071"/>
              <a:gd name="connsiteY168-23376" fmla="*/ 1127574 h 5795240"/>
              <a:gd name="connsiteX169-23377" fmla="*/ 4103078 w 12641071"/>
              <a:gd name="connsiteY169-23378" fmla="*/ 1004204 h 5795240"/>
              <a:gd name="connsiteX170-23379" fmla="*/ 5215874 w 12641071"/>
              <a:gd name="connsiteY170-23380" fmla="*/ 0 h 5795240"/>
              <a:gd name="connsiteX0-23381" fmla="*/ 5964869 w 12641071"/>
              <a:gd name="connsiteY0-23382" fmla="*/ 4795171 h 5795240"/>
              <a:gd name="connsiteX1-23383" fmla="*/ 6019264 w 12641071"/>
              <a:gd name="connsiteY1-23384" fmla="*/ 4804905 h 5795240"/>
              <a:gd name="connsiteX2-23385" fmla="*/ 6036570 w 12641071"/>
              <a:gd name="connsiteY2-23386" fmla="*/ 4807089 h 5795240"/>
              <a:gd name="connsiteX3-23387" fmla="*/ 6019265 w 12641071"/>
              <a:gd name="connsiteY3-23388" fmla="*/ 4804905 h 5795240"/>
              <a:gd name="connsiteX4-23389" fmla="*/ 5964869 w 12641071"/>
              <a:gd name="connsiteY4-23390" fmla="*/ 4795171 h 5795240"/>
              <a:gd name="connsiteX5-23391" fmla="*/ 3682364 w 12641071"/>
              <a:gd name="connsiteY5-23392" fmla="*/ 4386723 h 5795240"/>
              <a:gd name="connsiteX6-23393" fmla="*/ 3772428 w 12641071"/>
              <a:gd name="connsiteY6-23394" fmla="*/ 4402840 h 5795240"/>
              <a:gd name="connsiteX7-23395" fmla="*/ 3772428 w 12641071"/>
              <a:gd name="connsiteY7-23396" fmla="*/ 4402840 h 5795240"/>
              <a:gd name="connsiteX8-23397" fmla="*/ 3682364 w 12641071"/>
              <a:gd name="connsiteY8-23398" fmla="*/ 4386723 h 5795240"/>
              <a:gd name="connsiteX9-23399" fmla="*/ 5215874 w 12641071"/>
              <a:gd name="connsiteY9-23400" fmla="*/ 0 h 5795240"/>
              <a:gd name="connsiteX10-23401" fmla="*/ 5927386 w 12641071"/>
              <a:gd name="connsiteY10-23402" fmla="*/ 255427 h 5795240"/>
              <a:gd name="connsiteX11-23403" fmla="*/ 6105193 w 12641071"/>
              <a:gd name="connsiteY11-23404" fmla="*/ 442067 h 5795240"/>
              <a:gd name="connsiteX12-23405" fmla="*/ 6105193 w 12641071"/>
              <a:gd name="connsiteY12-23406" fmla="*/ 442069 h 5795240"/>
              <a:gd name="connsiteX13-23407" fmla="*/ 6141460 w 12641071"/>
              <a:gd name="connsiteY13-23408" fmla="*/ 475027 h 5795240"/>
              <a:gd name="connsiteX14-23409" fmla="*/ 6788665 w 12641071"/>
              <a:gd name="connsiteY14-23410" fmla="*/ 707369 h 5795240"/>
              <a:gd name="connsiteX15-23411" fmla="*/ 7184710 w 12641071"/>
              <a:gd name="connsiteY15-23412" fmla="*/ 627411 h 5795240"/>
              <a:gd name="connsiteX16-23413" fmla="*/ 7264545 w 12641071"/>
              <a:gd name="connsiteY16-23414" fmla="*/ 588952 h 5795240"/>
              <a:gd name="connsiteX17-23415" fmla="*/ 7213686 w 12641071"/>
              <a:gd name="connsiteY17-23416" fmla="*/ 626983 h 5795240"/>
              <a:gd name="connsiteX18-23417" fmla="*/ 7128319 w 12641071"/>
              <a:gd name="connsiteY18-23418" fmla="*/ 705504 h 5795240"/>
              <a:gd name="connsiteX19-23419" fmla="*/ 7083110 w 12641071"/>
              <a:gd name="connsiteY19-23420" fmla="*/ 757072 h 5795240"/>
              <a:gd name="connsiteX20-23421" fmla="*/ 7128319 w 12641071"/>
              <a:gd name="connsiteY20-23422" fmla="*/ 705506 h 5795240"/>
              <a:gd name="connsiteX21-23423" fmla="*/ 7213686 w 12641071"/>
              <a:gd name="connsiteY21-23424" fmla="*/ 626984 h 5795240"/>
              <a:gd name="connsiteX22-23425" fmla="*/ 7264545 w 12641071"/>
              <a:gd name="connsiteY22-23426" fmla="*/ 588953 h 5795240"/>
              <a:gd name="connsiteX23-23427" fmla="*/ 7273651 w 12641071"/>
              <a:gd name="connsiteY23-23428" fmla="*/ 584566 h 5795240"/>
              <a:gd name="connsiteX24-23429" fmla="*/ 7314851 w 12641071"/>
              <a:gd name="connsiteY24-23430" fmla="*/ 559537 h 5795240"/>
              <a:gd name="connsiteX25-23431" fmla="*/ 7354131 w 12641071"/>
              <a:gd name="connsiteY25-23432" fmla="*/ 565467 h 5795240"/>
              <a:gd name="connsiteX26-23433" fmla="*/ 7429608 w 12641071"/>
              <a:gd name="connsiteY26-23434" fmla="*/ 586051 h 5795240"/>
              <a:gd name="connsiteX27-23435" fmla="*/ 7429611 w 12641071"/>
              <a:gd name="connsiteY27-23436" fmla="*/ 586050 h 5795240"/>
              <a:gd name="connsiteX28-23437" fmla="*/ 7354132 w 12641071"/>
              <a:gd name="connsiteY28-23438" fmla="*/ 565465 h 5795240"/>
              <a:gd name="connsiteX29-23439" fmla="*/ 7314853 w 12641071"/>
              <a:gd name="connsiteY29-23440" fmla="*/ 559536 h 5795240"/>
              <a:gd name="connsiteX30-23441" fmla="*/ 7314851 w 12641071"/>
              <a:gd name="connsiteY30-23442" fmla="*/ 559537 h 5795240"/>
              <a:gd name="connsiteX31-23443" fmla="*/ 7314849 w 12641071"/>
              <a:gd name="connsiteY31-23444" fmla="*/ 559537 h 5795240"/>
              <a:gd name="connsiteX32-23445" fmla="*/ 7273651 w 12641071"/>
              <a:gd name="connsiteY32-23446" fmla="*/ 584565 h 5795240"/>
              <a:gd name="connsiteX33-23447" fmla="*/ 7264545 w 12641071"/>
              <a:gd name="connsiteY33-23448" fmla="*/ 588952 h 5795240"/>
              <a:gd name="connsiteX34-23449" fmla="*/ 7296407 w 12641071"/>
              <a:gd name="connsiteY34-23450" fmla="*/ 565126 h 5795240"/>
              <a:gd name="connsiteX35-23451" fmla="*/ 7307447 w 12641071"/>
              <a:gd name="connsiteY35-23452" fmla="*/ 558419 h 5795240"/>
              <a:gd name="connsiteX36-23453" fmla="*/ 7307450 w 12641071"/>
              <a:gd name="connsiteY36-23454" fmla="*/ 558419 h 5795240"/>
              <a:gd name="connsiteX37-23455" fmla="*/ 7385004 w 12641071"/>
              <a:gd name="connsiteY37-23456" fmla="*/ 511303 h 5795240"/>
              <a:gd name="connsiteX38-23457" fmla="*/ 7391626 w 12641071"/>
              <a:gd name="connsiteY38-23458" fmla="*/ 508114 h 5795240"/>
              <a:gd name="connsiteX39-23459" fmla="*/ 7391631 w 12641071"/>
              <a:gd name="connsiteY39-23460" fmla="*/ 508110 h 5795240"/>
              <a:gd name="connsiteX40-23461" fmla="*/ 7478934 w 12641071"/>
              <a:gd name="connsiteY40-23462" fmla="*/ 466053 h 5795240"/>
              <a:gd name="connsiteX41-23463" fmla="*/ 7897193 w 12641071"/>
              <a:gd name="connsiteY41-23464" fmla="*/ 381611 h 5795240"/>
              <a:gd name="connsiteX42-23465" fmla="*/ 8788216 w 12641071"/>
              <a:gd name="connsiteY42-23466" fmla="*/ 855364 h 5795240"/>
              <a:gd name="connsiteX43-23467" fmla="*/ 8832362 w 12641071"/>
              <a:gd name="connsiteY43-23468" fmla="*/ 928030 h 5795240"/>
              <a:gd name="connsiteX44-23469" fmla="*/ 8832362 w 12641071"/>
              <a:gd name="connsiteY44-23470" fmla="*/ 928033 h 5795240"/>
              <a:gd name="connsiteX45-23471" fmla="*/ 8842040 w 12641071"/>
              <a:gd name="connsiteY45-23472" fmla="*/ 943961 h 5795240"/>
              <a:gd name="connsiteX46-23473" fmla="*/ 8856144 w 12641071"/>
              <a:gd name="connsiteY46-23474" fmla="*/ 973241 h 5795240"/>
              <a:gd name="connsiteX47-23475" fmla="*/ 8856145 w 12641071"/>
              <a:gd name="connsiteY47-23476" fmla="*/ 973241 h 5795240"/>
              <a:gd name="connsiteX48-23477" fmla="*/ 8878117 w 12641071"/>
              <a:gd name="connsiteY48-23478" fmla="*/ 1018851 h 5795240"/>
              <a:gd name="connsiteX49-23479" fmla="*/ 8877719 w 12641071"/>
              <a:gd name="connsiteY49-23480" fmla="*/ 1018369 h 5795240"/>
              <a:gd name="connsiteX50-23481" fmla="*/ 8853250 w 12641071"/>
              <a:gd name="connsiteY50-23482" fmla="*/ 973288 h 5795240"/>
              <a:gd name="connsiteX51-23483" fmla="*/ 8853249 w 12641071"/>
              <a:gd name="connsiteY51-23484" fmla="*/ 973288 h 5795240"/>
              <a:gd name="connsiteX52-23485" fmla="*/ 8853248 w 12641071"/>
              <a:gd name="connsiteY52-23486" fmla="*/ 973287 h 5795240"/>
              <a:gd name="connsiteX53-23487" fmla="*/ 8849677 w 12641071"/>
              <a:gd name="connsiteY53-23488" fmla="*/ 973341 h 5795240"/>
              <a:gd name="connsiteX54-23489" fmla="*/ 8641543 w 12641071"/>
              <a:gd name="connsiteY54-23490" fmla="*/ 916577 h 5795240"/>
              <a:gd name="connsiteX55-23491" fmla="*/ 8641545 w 12641071"/>
              <a:gd name="connsiteY55-23492" fmla="*/ 916580 h 5795240"/>
              <a:gd name="connsiteX56-23493" fmla="*/ 8849676 w 12641071"/>
              <a:gd name="connsiteY56-23494" fmla="*/ 973343 h 5795240"/>
              <a:gd name="connsiteX57-23495" fmla="*/ 8853248 w 12641071"/>
              <a:gd name="connsiteY57-23496" fmla="*/ 973288 h 5795240"/>
              <a:gd name="connsiteX58-23497" fmla="*/ 8877719 w 12641071"/>
              <a:gd name="connsiteY58-23498" fmla="*/ 1018371 h 5795240"/>
              <a:gd name="connsiteX59-23499" fmla="*/ 8878116 w 12641071"/>
              <a:gd name="connsiteY59-23500" fmla="*/ 1018851 h 5795240"/>
              <a:gd name="connsiteX60-23501" fmla="*/ 8887288 w 12641071"/>
              <a:gd name="connsiteY60-23502" fmla="*/ 1037892 h 5795240"/>
              <a:gd name="connsiteX61-23503" fmla="*/ 8949899 w 12641071"/>
              <a:gd name="connsiteY61-23504" fmla="*/ 1239592 h 5795240"/>
              <a:gd name="connsiteX62-23505" fmla="*/ 8968437 w 12641071"/>
              <a:gd name="connsiteY62-23506" fmla="*/ 1423482 h 5795240"/>
              <a:gd name="connsiteX63-23507" fmla="*/ 8949899 w 12641071"/>
              <a:gd name="connsiteY63-23508" fmla="*/ 1239591 h 5795240"/>
              <a:gd name="connsiteX64-23509" fmla="*/ 8887288 w 12641071"/>
              <a:gd name="connsiteY64-23510" fmla="*/ 1037890 h 5795240"/>
              <a:gd name="connsiteX65-23511" fmla="*/ 8878116 w 12641071"/>
              <a:gd name="connsiteY65-23512" fmla="*/ 1018851 h 5795240"/>
              <a:gd name="connsiteX66-23513" fmla="*/ 8931285 w 12641071"/>
              <a:gd name="connsiteY66-23514" fmla="*/ 1083292 h 5795240"/>
              <a:gd name="connsiteX67-23515" fmla="*/ 9241478 w 12641071"/>
              <a:gd name="connsiteY67-23516" fmla="*/ 1211778 h 5795240"/>
              <a:gd name="connsiteX68-23517" fmla="*/ 9605238 w 12641071"/>
              <a:gd name="connsiteY68-23518" fmla="*/ 1018369 h 5795240"/>
              <a:gd name="connsiteX69-23519" fmla="*/ 9636247 w 12641071"/>
              <a:gd name="connsiteY69-23520" fmla="*/ 961241 h 5795240"/>
              <a:gd name="connsiteX70-23521" fmla="*/ 9641995 w 12641071"/>
              <a:gd name="connsiteY70-23522" fmla="*/ 961152 h 5795240"/>
              <a:gd name="connsiteX71-23523" fmla="*/ 9584939 w 12641071"/>
              <a:gd name="connsiteY71-23524" fmla="*/ 1079594 h 5795240"/>
              <a:gd name="connsiteX72-23525" fmla="*/ 9546257 w 12641071"/>
              <a:gd name="connsiteY72-23526" fmla="*/ 1204206 h 5795240"/>
              <a:gd name="connsiteX73-23527" fmla="*/ 9584939 w 12641071"/>
              <a:gd name="connsiteY73-23528" fmla="*/ 1079596 h 5795240"/>
              <a:gd name="connsiteX74-23529" fmla="*/ 9641995 w 12641071"/>
              <a:gd name="connsiteY74-23530" fmla="*/ 961153 h 5795240"/>
              <a:gd name="connsiteX75-23531" fmla="*/ 9653069 w 12641071"/>
              <a:gd name="connsiteY75-23532" fmla="*/ 960983 h 5795240"/>
              <a:gd name="connsiteX76-23533" fmla="*/ 9801564 w 12641071"/>
              <a:gd name="connsiteY76-23534" fmla="*/ 1196828 h 5795240"/>
              <a:gd name="connsiteX77-23535" fmla="*/ 9801566 w 12641071"/>
              <a:gd name="connsiteY77-23536" fmla="*/ 1196828 h 5795240"/>
              <a:gd name="connsiteX78-23537" fmla="*/ 9653070 w 12641071"/>
              <a:gd name="connsiteY78-23538" fmla="*/ 960982 h 5795240"/>
              <a:gd name="connsiteX79-23539" fmla="*/ 9641996 w 12641071"/>
              <a:gd name="connsiteY79-23540" fmla="*/ 961152 h 5795240"/>
              <a:gd name="connsiteX80-23541" fmla="*/ 9651917 w 12641071"/>
              <a:gd name="connsiteY80-23542" fmla="*/ 940556 h 5795240"/>
              <a:gd name="connsiteX81-23543" fmla="*/ 11050508 w 12641071"/>
              <a:gd name="connsiteY81-23544" fmla="*/ 108150 h 5795240"/>
              <a:gd name="connsiteX82-23545" fmla="*/ 12641071 w 12641071"/>
              <a:gd name="connsiteY82-23546" fmla="*/ 1698711 h 5795240"/>
              <a:gd name="connsiteX83-23547" fmla="*/ 11371062 w 12641071"/>
              <a:gd name="connsiteY83-23548" fmla="*/ 3256960 h 5795240"/>
              <a:gd name="connsiteX84-23549" fmla="*/ 11215953 w 12641071"/>
              <a:gd name="connsiteY84-23550" fmla="*/ 3280632 h 5795240"/>
              <a:gd name="connsiteX85-23551" fmla="*/ 11142318 w 12641071"/>
              <a:gd name="connsiteY85-23552" fmla="*/ 3276914 h 5795240"/>
              <a:gd name="connsiteX86-23553" fmla="*/ 11215952 w 12641071"/>
              <a:gd name="connsiteY86-23554" fmla="*/ 3280632 h 5795240"/>
              <a:gd name="connsiteX87-23555" fmla="*/ 11213133 w 12641071"/>
              <a:gd name="connsiteY87-23556" fmla="*/ 3281062 h 5795240"/>
              <a:gd name="connsiteX88-23557" fmla="*/ 11116921 w 12641071"/>
              <a:gd name="connsiteY88-23558" fmla="*/ 3285921 h 5795240"/>
              <a:gd name="connsiteX89-23559" fmla="*/ 11050507 w 12641071"/>
              <a:gd name="connsiteY89-23560" fmla="*/ 3289274 h 5795240"/>
              <a:gd name="connsiteX90-23561" fmla="*/ 11006292 w 12641071"/>
              <a:gd name="connsiteY90-23562" fmla="*/ 3287041 h 5795240"/>
              <a:gd name="connsiteX91-23563" fmla="*/ 10937101 w 12641071"/>
              <a:gd name="connsiteY91-23564" fmla="*/ 3297601 h 5795240"/>
              <a:gd name="connsiteX92-23565" fmla="*/ 10144740 w 12641071"/>
              <a:gd name="connsiteY92-23566" fmla="*/ 4089962 h 5795240"/>
              <a:gd name="connsiteX93-23567" fmla="*/ 10130374 w 12641071"/>
              <a:gd name="connsiteY93-23568" fmla="*/ 4184101 h 5795240"/>
              <a:gd name="connsiteX94-23569" fmla="*/ 10130375 w 12641071"/>
              <a:gd name="connsiteY94-23570" fmla="*/ 4184103 h 5795240"/>
              <a:gd name="connsiteX95-23571" fmla="*/ 10130656 w 12641071"/>
              <a:gd name="connsiteY95-23572" fmla="*/ 4185950 h 5795240"/>
              <a:gd name="connsiteX96-23573" fmla="*/ 10138194 w 12641071"/>
              <a:gd name="connsiteY96-23574" fmla="*/ 4335228 h 5795240"/>
              <a:gd name="connsiteX97-23575" fmla="*/ 10137710 w 12641071"/>
              <a:gd name="connsiteY97-23576" fmla="*/ 4344822 h 5795240"/>
              <a:gd name="connsiteX98-23577" fmla="*/ 10133555 w 12641071"/>
              <a:gd name="connsiteY98-23578" fmla="*/ 4427096 h 5795240"/>
              <a:gd name="connsiteX99-23579" fmla="*/ 10129312 w 12641071"/>
              <a:gd name="connsiteY99-23580" fmla="*/ 4399289 h 5795240"/>
              <a:gd name="connsiteX100-23581" fmla="*/ 10126797 w 12641071"/>
              <a:gd name="connsiteY100-23582" fmla="*/ 4349498 h 5795240"/>
              <a:gd name="connsiteX101-23583" fmla="*/ 10126796 w 12641071"/>
              <a:gd name="connsiteY101-23584" fmla="*/ 4349498 h 5795240"/>
              <a:gd name="connsiteX102-23585" fmla="*/ 10129311 w 12641071"/>
              <a:gd name="connsiteY102-23586" fmla="*/ 4399289 h 5795240"/>
              <a:gd name="connsiteX103-23587" fmla="*/ 10133554 w 12641071"/>
              <a:gd name="connsiteY103-23588" fmla="*/ 4427096 h 5795240"/>
              <a:gd name="connsiteX104-23589" fmla="*/ 10130656 w 12641071"/>
              <a:gd name="connsiteY104-23590" fmla="*/ 4484506 h 5795240"/>
              <a:gd name="connsiteX105-23591" fmla="*/ 8678182 w 12641071"/>
              <a:gd name="connsiteY105-23592" fmla="*/ 5795240 h 5795240"/>
              <a:gd name="connsiteX106-23593" fmla="*/ 7467518 w 12641071"/>
              <a:gd name="connsiteY106-23594" fmla="*/ 5151535 h 5795240"/>
              <a:gd name="connsiteX107-23595" fmla="*/ 7419945 w 12641071"/>
              <a:gd name="connsiteY107-23596" fmla="*/ 5073228 h 5795240"/>
              <a:gd name="connsiteX108-23597" fmla="*/ 7394386 w 12641071"/>
              <a:gd name="connsiteY108-23598" fmla="*/ 5031156 h 5795240"/>
              <a:gd name="connsiteX109-23599" fmla="*/ 7367299 w 12641071"/>
              <a:gd name="connsiteY109-23600" fmla="*/ 4974928 h 5795240"/>
              <a:gd name="connsiteX110-23601" fmla="*/ 7332905 w 12641071"/>
              <a:gd name="connsiteY110-23602" fmla="*/ 4903531 h 5795240"/>
              <a:gd name="connsiteX111-23603" fmla="*/ 7320958 w 12641071"/>
              <a:gd name="connsiteY111-23604" fmla="*/ 4870887 h 5795240"/>
              <a:gd name="connsiteX112-23605" fmla="*/ 7322174 w 12641071"/>
              <a:gd name="connsiteY112-23606" fmla="*/ 4872361 h 5795240"/>
              <a:gd name="connsiteX113-23607" fmla="*/ 7362630 w 12641071"/>
              <a:gd name="connsiteY113-23608" fmla="*/ 4938954 h 5795240"/>
              <a:gd name="connsiteX114-23609" fmla="*/ 7380779 w 12641071"/>
              <a:gd name="connsiteY114-23610" fmla="*/ 4976628 h 5795240"/>
              <a:gd name="connsiteX115-23611" fmla="*/ 7391210 w 12641071"/>
              <a:gd name="connsiteY115-23612" fmla="*/ 4977944 h 5795240"/>
              <a:gd name="connsiteX116-23613" fmla="*/ 7380780 w 12641071"/>
              <a:gd name="connsiteY116-23614" fmla="*/ 4976628 h 5795240"/>
              <a:gd name="connsiteX117-23615" fmla="*/ 7362631 w 12641071"/>
              <a:gd name="connsiteY117-23616" fmla="*/ 4938954 h 5795240"/>
              <a:gd name="connsiteX118-23617" fmla="*/ 7322175 w 12641071"/>
              <a:gd name="connsiteY118-23618" fmla="*/ 4872361 h 5795240"/>
              <a:gd name="connsiteX119-23619" fmla="*/ 7320959 w 12641071"/>
              <a:gd name="connsiteY119-23620" fmla="*/ 4870887 h 5795240"/>
              <a:gd name="connsiteX120-23621" fmla="*/ 7283811 w 12641071"/>
              <a:gd name="connsiteY120-23622" fmla="*/ 4769391 h 5795240"/>
              <a:gd name="connsiteX121-23623" fmla="*/ 7272112 w 12641071"/>
              <a:gd name="connsiteY121-23624" fmla="*/ 4718630 h 5795240"/>
              <a:gd name="connsiteX122-23625" fmla="*/ 7272111 w 12641071"/>
              <a:gd name="connsiteY122-23626" fmla="*/ 4718630 h 5795240"/>
              <a:gd name="connsiteX123-23627" fmla="*/ 7283810 w 12641071"/>
              <a:gd name="connsiteY123-23628" fmla="*/ 4769391 h 5795240"/>
              <a:gd name="connsiteX124-23629" fmla="*/ 7320958 w 12641071"/>
              <a:gd name="connsiteY124-23630" fmla="*/ 4870887 h 5795240"/>
              <a:gd name="connsiteX125-23631" fmla="*/ 7223551 w 12641071"/>
              <a:gd name="connsiteY125-23632" fmla="*/ 4752829 h 5795240"/>
              <a:gd name="connsiteX126-23633" fmla="*/ 6652445 w 12641071"/>
              <a:gd name="connsiteY126-23634" fmla="*/ 4516269 h 5795240"/>
              <a:gd name="connsiteX127-23635" fmla="*/ 6200873 w 12641071"/>
              <a:gd name="connsiteY127-23636" fmla="*/ 4654206 h 5795240"/>
              <a:gd name="connsiteX128-23637" fmla="*/ 6088813 w 12641071"/>
              <a:gd name="connsiteY128-23638" fmla="*/ 4746663 h 5795240"/>
              <a:gd name="connsiteX129-23639" fmla="*/ 6043019 w 12641071"/>
              <a:gd name="connsiteY129-23640" fmla="*/ 4807902 h 5795240"/>
              <a:gd name="connsiteX130-23641" fmla="*/ 6043021 w 12641071"/>
              <a:gd name="connsiteY130-23642" fmla="*/ 4807902 h 5795240"/>
              <a:gd name="connsiteX131-23643" fmla="*/ 6023271 w 12641071"/>
              <a:gd name="connsiteY131-23644" fmla="*/ 4834312 h 5795240"/>
              <a:gd name="connsiteX132-23645" fmla="*/ 5970678 w 12641071"/>
              <a:gd name="connsiteY132-23646" fmla="*/ 4892181 h 5795240"/>
              <a:gd name="connsiteX133-23647" fmla="*/ 5982717 w 12641071"/>
              <a:gd name="connsiteY133-23648" fmla="*/ 4872361 h 5795240"/>
              <a:gd name="connsiteX134-23649" fmla="*/ 5970675 w 12641071"/>
              <a:gd name="connsiteY134-23650" fmla="*/ 4892181 h 5795240"/>
              <a:gd name="connsiteX135-23651" fmla="*/ 5935320 w 12641071"/>
              <a:gd name="connsiteY135-23652" fmla="*/ 4931081 h 5795240"/>
              <a:gd name="connsiteX136-23653" fmla="*/ 4971763 w 12641071"/>
              <a:gd name="connsiteY136-23654" fmla="*/ 5330200 h 5795240"/>
              <a:gd name="connsiteX137-23655" fmla="*/ 3716172 w 12641071"/>
              <a:gd name="connsiteY137-23656" fmla="*/ 4497938 h 5795240"/>
              <a:gd name="connsiteX138-23657" fmla="*/ 3710773 w 12641071"/>
              <a:gd name="connsiteY138-23658" fmla="*/ 4483182 h 5795240"/>
              <a:gd name="connsiteX139-23659" fmla="*/ 3710773 w 12641071"/>
              <a:gd name="connsiteY139-23660" fmla="*/ 4483181 h 5795240"/>
              <a:gd name="connsiteX140-23661" fmla="*/ 3674984 w 12641071"/>
              <a:gd name="connsiteY140-23662" fmla="*/ 4385402 h 5795240"/>
              <a:gd name="connsiteX141-23663" fmla="*/ 3670349 w 12641071"/>
              <a:gd name="connsiteY141-23664" fmla="*/ 4372742 h 5795240"/>
              <a:gd name="connsiteX142-23665" fmla="*/ 3659438 w 12641071"/>
              <a:gd name="connsiteY142-23666" fmla="*/ 4330309 h 5795240"/>
              <a:gd name="connsiteX143-23667" fmla="*/ 3672084 w 12641071"/>
              <a:gd name="connsiteY143-23668" fmla="*/ 4353606 h 5795240"/>
              <a:gd name="connsiteX144-23669" fmla="*/ 3659440 w 12641071"/>
              <a:gd name="connsiteY144-23670" fmla="*/ 4330309 h 5795240"/>
              <a:gd name="connsiteX145-23671" fmla="*/ 3613217 w 12641071"/>
              <a:gd name="connsiteY145-23672" fmla="*/ 4245153 h 5795240"/>
              <a:gd name="connsiteX146-23673" fmla="*/ 3083792 w 12641071"/>
              <a:gd name="connsiteY146-23674" fmla="*/ 3963660 h 5795240"/>
              <a:gd name="connsiteX147-23675" fmla="*/ 2835272 w 12641071"/>
              <a:gd name="connsiteY147-23676" fmla="*/ 4013833 h 5795240"/>
              <a:gd name="connsiteX148-23677" fmla="*/ 2820214 w 12641071"/>
              <a:gd name="connsiteY148-23678" fmla="*/ 4022007 h 5795240"/>
              <a:gd name="connsiteX149-23679" fmla="*/ 2820212 w 12641071"/>
              <a:gd name="connsiteY149-23680" fmla="*/ 4022008 h 5795240"/>
              <a:gd name="connsiteX150-23681" fmla="*/ 2820206 w 12641071"/>
              <a:gd name="connsiteY150-23682" fmla="*/ 4022011 h 5795240"/>
              <a:gd name="connsiteX151-23683" fmla="*/ 2813481 w 12641071"/>
              <a:gd name="connsiteY151-23684" fmla="*/ 4027041 h 5795240"/>
              <a:gd name="connsiteX152-23685" fmla="*/ 2762875 w 12641071"/>
              <a:gd name="connsiteY152-23686" fmla="*/ 4057784 h 5795240"/>
              <a:gd name="connsiteX153-23687" fmla="*/ 2762878 w 12641071"/>
              <a:gd name="connsiteY153-23688" fmla="*/ 4057784 h 5795240"/>
              <a:gd name="connsiteX154-23689" fmla="*/ 2694694 w 12641071"/>
              <a:gd name="connsiteY154-23690" fmla="*/ 4099208 h 5795240"/>
              <a:gd name="connsiteX155-23691" fmla="*/ 2726822 w 12641071"/>
              <a:gd name="connsiteY155-23692" fmla="*/ 4072700 h 5795240"/>
              <a:gd name="connsiteX156-23693" fmla="*/ 2757719 w 12641071"/>
              <a:gd name="connsiteY156-23694" fmla="*/ 4055929 h 5795240"/>
              <a:gd name="connsiteX157-23695" fmla="*/ 2757718 w 12641071"/>
              <a:gd name="connsiteY157-23696" fmla="*/ 4055928 h 5795240"/>
              <a:gd name="connsiteX158-23697" fmla="*/ 2726820 w 12641071"/>
              <a:gd name="connsiteY158-23698" fmla="*/ 4072700 h 5795240"/>
              <a:gd name="connsiteX159-23699" fmla="*/ 2694692 w 12641071"/>
              <a:gd name="connsiteY159-23700" fmla="*/ 4099208 h 5795240"/>
              <a:gd name="connsiteX160-23701" fmla="*/ 2664698 w 12641071"/>
              <a:gd name="connsiteY160-23702" fmla="*/ 4117431 h 5795240"/>
              <a:gd name="connsiteX161-23703" fmla="*/ 1804544 w 12641071"/>
              <a:gd name="connsiteY161-23704" fmla="*/ 4335229 h 5795240"/>
              <a:gd name="connsiteX162-23705" fmla="*/ 0 w 12641071"/>
              <a:gd name="connsiteY162-23706" fmla="*/ 2530685 h 5795240"/>
              <a:gd name="connsiteX163-23707" fmla="*/ 1804544 w 12641071"/>
              <a:gd name="connsiteY163-23708" fmla="*/ 726143 h 5795240"/>
              <a:gd name="connsiteX164-23709" fmla="*/ 3080549 w 12641071"/>
              <a:gd name="connsiteY164-23710" fmla="*/ 1254682 h 5795240"/>
              <a:gd name="connsiteX165-23711" fmla="*/ 3268676 w 12641071"/>
              <a:gd name="connsiteY165-23712" fmla="*/ 1461167 h 5795240"/>
              <a:gd name="connsiteX166-23713" fmla="*/ 3565826 w 12641071"/>
              <a:gd name="connsiteY166-23714" fmla="*/ 1551935 h 5795240"/>
              <a:gd name="connsiteX167-23715" fmla="*/ 4086504 w 12641071"/>
              <a:gd name="connsiteY167-23716" fmla="*/ 1127574 h 5795240"/>
              <a:gd name="connsiteX168-23717" fmla="*/ 4103078 w 12641071"/>
              <a:gd name="connsiteY168-23718" fmla="*/ 1004204 h 5795240"/>
              <a:gd name="connsiteX169-23719" fmla="*/ 5215874 w 12641071"/>
              <a:gd name="connsiteY169-23720" fmla="*/ 0 h 5795240"/>
              <a:gd name="connsiteX0-23721" fmla="*/ 5964869 w 12641071"/>
              <a:gd name="connsiteY0-23722" fmla="*/ 4795171 h 5795240"/>
              <a:gd name="connsiteX1-23723" fmla="*/ 6019264 w 12641071"/>
              <a:gd name="connsiteY1-23724" fmla="*/ 4804905 h 5795240"/>
              <a:gd name="connsiteX2-23725" fmla="*/ 6036570 w 12641071"/>
              <a:gd name="connsiteY2-23726" fmla="*/ 4807089 h 5795240"/>
              <a:gd name="connsiteX3-23727" fmla="*/ 6019265 w 12641071"/>
              <a:gd name="connsiteY3-23728" fmla="*/ 4804905 h 5795240"/>
              <a:gd name="connsiteX4-23729" fmla="*/ 5964869 w 12641071"/>
              <a:gd name="connsiteY4-23730" fmla="*/ 4795171 h 5795240"/>
              <a:gd name="connsiteX5-23731" fmla="*/ 3682364 w 12641071"/>
              <a:gd name="connsiteY5-23732" fmla="*/ 4386723 h 5795240"/>
              <a:gd name="connsiteX6-23733" fmla="*/ 3772428 w 12641071"/>
              <a:gd name="connsiteY6-23734" fmla="*/ 4402840 h 5795240"/>
              <a:gd name="connsiteX7-23735" fmla="*/ 3772428 w 12641071"/>
              <a:gd name="connsiteY7-23736" fmla="*/ 4402840 h 5795240"/>
              <a:gd name="connsiteX8-23737" fmla="*/ 3682364 w 12641071"/>
              <a:gd name="connsiteY8-23738" fmla="*/ 4386723 h 5795240"/>
              <a:gd name="connsiteX9-23739" fmla="*/ 5215874 w 12641071"/>
              <a:gd name="connsiteY9-23740" fmla="*/ 0 h 5795240"/>
              <a:gd name="connsiteX10-23741" fmla="*/ 5927386 w 12641071"/>
              <a:gd name="connsiteY10-23742" fmla="*/ 255427 h 5795240"/>
              <a:gd name="connsiteX11-23743" fmla="*/ 6105193 w 12641071"/>
              <a:gd name="connsiteY11-23744" fmla="*/ 442067 h 5795240"/>
              <a:gd name="connsiteX12-23745" fmla="*/ 6105193 w 12641071"/>
              <a:gd name="connsiteY12-23746" fmla="*/ 442069 h 5795240"/>
              <a:gd name="connsiteX13-23747" fmla="*/ 6141460 w 12641071"/>
              <a:gd name="connsiteY13-23748" fmla="*/ 475027 h 5795240"/>
              <a:gd name="connsiteX14-23749" fmla="*/ 6788665 w 12641071"/>
              <a:gd name="connsiteY14-23750" fmla="*/ 707369 h 5795240"/>
              <a:gd name="connsiteX15-23751" fmla="*/ 7184710 w 12641071"/>
              <a:gd name="connsiteY15-23752" fmla="*/ 627411 h 5795240"/>
              <a:gd name="connsiteX16-23753" fmla="*/ 7264545 w 12641071"/>
              <a:gd name="connsiteY16-23754" fmla="*/ 588952 h 5795240"/>
              <a:gd name="connsiteX17-23755" fmla="*/ 7213686 w 12641071"/>
              <a:gd name="connsiteY17-23756" fmla="*/ 626983 h 5795240"/>
              <a:gd name="connsiteX18-23757" fmla="*/ 7128319 w 12641071"/>
              <a:gd name="connsiteY18-23758" fmla="*/ 705504 h 5795240"/>
              <a:gd name="connsiteX19-23759" fmla="*/ 7083110 w 12641071"/>
              <a:gd name="connsiteY19-23760" fmla="*/ 757072 h 5795240"/>
              <a:gd name="connsiteX20-23761" fmla="*/ 7213686 w 12641071"/>
              <a:gd name="connsiteY20-23762" fmla="*/ 626984 h 5795240"/>
              <a:gd name="connsiteX21-23763" fmla="*/ 7264545 w 12641071"/>
              <a:gd name="connsiteY21-23764" fmla="*/ 588953 h 5795240"/>
              <a:gd name="connsiteX22-23765" fmla="*/ 7273651 w 12641071"/>
              <a:gd name="connsiteY22-23766" fmla="*/ 584566 h 5795240"/>
              <a:gd name="connsiteX23-23767" fmla="*/ 7314851 w 12641071"/>
              <a:gd name="connsiteY23-23768" fmla="*/ 559537 h 5795240"/>
              <a:gd name="connsiteX24-23769" fmla="*/ 7354131 w 12641071"/>
              <a:gd name="connsiteY24-23770" fmla="*/ 565467 h 5795240"/>
              <a:gd name="connsiteX25-23771" fmla="*/ 7429608 w 12641071"/>
              <a:gd name="connsiteY25-23772" fmla="*/ 586051 h 5795240"/>
              <a:gd name="connsiteX26-23773" fmla="*/ 7429611 w 12641071"/>
              <a:gd name="connsiteY26-23774" fmla="*/ 586050 h 5795240"/>
              <a:gd name="connsiteX27-23775" fmla="*/ 7354132 w 12641071"/>
              <a:gd name="connsiteY27-23776" fmla="*/ 565465 h 5795240"/>
              <a:gd name="connsiteX28-23777" fmla="*/ 7314853 w 12641071"/>
              <a:gd name="connsiteY28-23778" fmla="*/ 559536 h 5795240"/>
              <a:gd name="connsiteX29-23779" fmla="*/ 7314851 w 12641071"/>
              <a:gd name="connsiteY29-23780" fmla="*/ 559537 h 5795240"/>
              <a:gd name="connsiteX30-23781" fmla="*/ 7314849 w 12641071"/>
              <a:gd name="connsiteY30-23782" fmla="*/ 559537 h 5795240"/>
              <a:gd name="connsiteX31-23783" fmla="*/ 7273651 w 12641071"/>
              <a:gd name="connsiteY31-23784" fmla="*/ 584565 h 5795240"/>
              <a:gd name="connsiteX32-23785" fmla="*/ 7264545 w 12641071"/>
              <a:gd name="connsiteY32-23786" fmla="*/ 588952 h 5795240"/>
              <a:gd name="connsiteX33-23787" fmla="*/ 7296407 w 12641071"/>
              <a:gd name="connsiteY33-23788" fmla="*/ 565126 h 5795240"/>
              <a:gd name="connsiteX34-23789" fmla="*/ 7307447 w 12641071"/>
              <a:gd name="connsiteY34-23790" fmla="*/ 558419 h 5795240"/>
              <a:gd name="connsiteX35-23791" fmla="*/ 7307450 w 12641071"/>
              <a:gd name="connsiteY35-23792" fmla="*/ 558419 h 5795240"/>
              <a:gd name="connsiteX36-23793" fmla="*/ 7385004 w 12641071"/>
              <a:gd name="connsiteY36-23794" fmla="*/ 511303 h 5795240"/>
              <a:gd name="connsiteX37-23795" fmla="*/ 7391626 w 12641071"/>
              <a:gd name="connsiteY37-23796" fmla="*/ 508114 h 5795240"/>
              <a:gd name="connsiteX38-23797" fmla="*/ 7391631 w 12641071"/>
              <a:gd name="connsiteY38-23798" fmla="*/ 508110 h 5795240"/>
              <a:gd name="connsiteX39-23799" fmla="*/ 7478934 w 12641071"/>
              <a:gd name="connsiteY39-23800" fmla="*/ 466053 h 5795240"/>
              <a:gd name="connsiteX40-23801" fmla="*/ 7897193 w 12641071"/>
              <a:gd name="connsiteY40-23802" fmla="*/ 381611 h 5795240"/>
              <a:gd name="connsiteX41-23803" fmla="*/ 8788216 w 12641071"/>
              <a:gd name="connsiteY41-23804" fmla="*/ 855364 h 5795240"/>
              <a:gd name="connsiteX42-23805" fmla="*/ 8832362 w 12641071"/>
              <a:gd name="connsiteY42-23806" fmla="*/ 928030 h 5795240"/>
              <a:gd name="connsiteX43-23807" fmla="*/ 8832362 w 12641071"/>
              <a:gd name="connsiteY43-23808" fmla="*/ 928033 h 5795240"/>
              <a:gd name="connsiteX44-23809" fmla="*/ 8842040 w 12641071"/>
              <a:gd name="connsiteY44-23810" fmla="*/ 943961 h 5795240"/>
              <a:gd name="connsiteX45-23811" fmla="*/ 8856144 w 12641071"/>
              <a:gd name="connsiteY45-23812" fmla="*/ 973241 h 5795240"/>
              <a:gd name="connsiteX46-23813" fmla="*/ 8856145 w 12641071"/>
              <a:gd name="connsiteY46-23814" fmla="*/ 973241 h 5795240"/>
              <a:gd name="connsiteX47-23815" fmla="*/ 8878117 w 12641071"/>
              <a:gd name="connsiteY47-23816" fmla="*/ 1018851 h 5795240"/>
              <a:gd name="connsiteX48-23817" fmla="*/ 8877719 w 12641071"/>
              <a:gd name="connsiteY48-23818" fmla="*/ 1018369 h 5795240"/>
              <a:gd name="connsiteX49-23819" fmla="*/ 8853250 w 12641071"/>
              <a:gd name="connsiteY49-23820" fmla="*/ 973288 h 5795240"/>
              <a:gd name="connsiteX50-23821" fmla="*/ 8853249 w 12641071"/>
              <a:gd name="connsiteY50-23822" fmla="*/ 973288 h 5795240"/>
              <a:gd name="connsiteX51-23823" fmla="*/ 8853248 w 12641071"/>
              <a:gd name="connsiteY51-23824" fmla="*/ 973287 h 5795240"/>
              <a:gd name="connsiteX52-23825" fmla="*/ 8849677 w 12641071"/>
              <a:gd name="connsiteY52-23826" fmla="*/ 973341 h 5795240"/>
              <a:gd name="connsiteX53-23827" fmla="*/ 8641543 w 12641071"/>
              <a:gd name="connsiteY53-23828" fmla="*/ 916577 h 5795240"/>
              <a:gd name="connsiteX54-23829" fmla="*/ 8641545 w 12641071"/>
              <a:gd name="connsiteY54-23830" fmla="*/ 916580 h 5795240"/>
              <a:gd name="connsiteX55-23831" fmla="*/ 8849676 w 12641071"/>
              <a:gd name="connsiteY55-23832" fmla="*/ 973343 h 5795240"/>
              <a:gd name="connsiteX56-23833" fmla="*/ 8853248 w 12641071"/>
              <a:gd name="connsiteY56-23834" fmla="*/ 973288 h 5795240"/>
              <a:gd name="connsiteX57-23835" fmla="*/ 8877719 w 12641071"/>
              <a:gd name="connsiteY57-23836" fmla="*/ 1018371 h 5795240"/>
              <a:gd name="connsiteX58-23837" fmla="*/ 8878116 w 12641071"/>
              <a:gd name="connsiteY58-23838" fmla="*/ 1018851 h 5795240"/>
              <a:gd name="connsiteX59-23839" fmla="*/ 8887288 w 12641071"/>
              <a:gd name="connsiteY59-23840" fmla="*/ 1037892 h 5795240"/>
              <a:gd name="connsiteX60-23841" fmla="*/ 8949899 w 12641071"/>
              <a:gd name="connsiteY60-23842" fmla="*/ 1239592 h 5795240"/>
              <a:gd name="connsiteX61-23843" fmla="*/ 8968437 w 12641071"/>
              <a:gd name="connsiteY61-23844" fmla="*/ 1423482 h 5795240"/>
              <a:gd name="connsiteX62-23845" fmla="*/ 8949899 w 12641071"/>
              <a:gd name="connsiteY62-23846" fmla="*/ 1239591 h 5795240"/>
              <a:gd name="connsiteX63-23847" fmla="*/ 8887288 w 12641071"/>
              <a:gd name="connsiteY63-23848" fmla="*/ 1037890 h 5795240"/>
              <a:gd name="connsiteX64-23849" fmla="*/ 8878116 w 12641071"/>
              <a:gd name="connsiteY64-23850" fmla="*/ 1018851 h 5795240"/>
              <a:gd name="connsiteX65-23851" fmla="*/ 8931285 w 12641071"/>
              <a:gd name="connsiteY65-23852" fmla="*/ 1083292 h 5795240"/>
              <a:gd name="connsiteX66-23853" fmla="*/ 9241478 w 12641071"/>
              <a:gd name="connsiteY66-23854" fmla="*/ 1211778 h 5795240"/>
              <a:gd name="connsiteX67-23855" fmla="*/ 9605238 w 12641071"/>
              <a:gd name="connsiteY67-23856" fmla="*/ 1018369 h 5795240"/>
              <a:gd name="connsiteX68-23857" fmla="*/ 9636247 w 12641071"/>
              <a:gd name="connsiteY68-23858" fmla="*/ 961241 h 5795240"/>
              <a:gd name="connsiteX69-23859" fmla="*/ 9641995 w 12641071"/>
              <a:gd name="connsiteY69-23860" fmla="*/ 961152 h 5795240"/>
              <a:gd name="connsiteX70-23861" fmla="*/ 9584939 w 12641071"/>
              <a:gd name="connsiteY70-23862" fmla="*/ 1079594 h 5795240"/>
              <a:gd name="connsiteX71-23863" fmla="*/ 9546257 w 12641071"/>
              <a:gd name="connsiteY71-23864" fmla="*/ 1204206 h 5795240"/>
              <a:gd name="connsiteX72-23865" fmla="*/ 9584939 w 12641071"/>
              <a:gd name="connsiteY72-23866" fmla="*/ 1079596 h 5795240"/>
              <a:gd name="connsiteX73-23867" fmla="*/ 9641995 w 12641071"/>
              <a:gd name="connsiteY73-23868" fmla="*/ 961153 h 5795240"/>
              <a:gd name="connsiteX74-23869" fmla="*/ 9653069 w 12641071"/>
              <a:gd name="connsiteY74-23870" fmla="*/ 960983 h 5795240"/>
              <a:gd name="connsiteX75-23871" fmla="*/ 9801564 w 12641071"/>
              <a:gd name="connsiteY75-23872" fmla="*/ 1196828 h 5795240"/>
              <a:gd name="connsiteX76-23873" fmla="*/ 9801566 w 12641071"/>
              <a:gd name="connsiteY76-23874" fmla="*/ 1196828 h 5795240"/>
              <a:gd name="connsiteX77-23875" fmla="*/ 9653070 w 12641071"/>
              <a:gd name="connsiteY77-23876" fmla="*/ 960982 h 5795240"/>
              <a:gd name="connsiteX78-23877" fmla="*/ 9641996 w 12641071"/>
              <a:gd name="connsiteY78-23878" fmla="*/ 961152 h 5795240"/>
              <a:gd name="connsiteX79-23879" fmla="*/ 9651917 w 12641071"/>
              <a:gd name="connsiteY79-23880" fmla="*/ 940556 h 5795240"/>
              <a:gd name="connsiteX80-23881" fmla="*/ 11050508 w 12641071"/>
              <a:gd name="connsiteY80-23882" fmla="*/ 108150 h 5795240"/>
              <a:gd name="connsiteX81-23883" fmla="*/ 12641071 w 12641071"/>
              <a:gd name="connsiteY81-23884" fmla="*/ 1698711 h 5795240"/>
              <a:gd name="connsiteX82-23885" fmla="*/ 11371062 w 12641071"/>
              <a:gd name="connsiteY82-23886" fmla="*/ 3256960 h 5795240"/>
              <a:gd name="connsiteX83-23887" fmla="*/ 11215953 w 12641071"/>
              <a:gd name="connsiteY83-23888" fmla="*/ 3280632 h 5795240"/>
              <a:gd name="connsiteX84-23889" fmla="*/ 11142318 w 12641071"/>
              <a:gd name="connsiteY84-23890" fmla="*/ 3276914 h 5795240"/>
              <a:gd name="connsiteX85-23891" fmla="*/ 11215952 w 12641071"/>
              <a:gd name="connsiteY85-23892" fmla="*/ 3280632 h 5795240"/>
              <a:gd name="connsiteX86-23893" fmla="*/ 11213133 w 12641071"/>
              <a:gd name="connsiteY86-23894" fmla="*/ 3281062 h 5795240"/>
              <a:gd name="connsiteX87-23895" fmla="*/ 11116921 w 12641071"/>
              <a:gd name="connsiteY87-23896" fmla="*/ 3285921 h 5795240"/>
              <a:gd name="connsiteX88-23897" fmla="*/ 11050507 w 12641071"/>
              <a:gd name="connsiteY88-23898" fmla="*/ 3289274 h 5795240"/>
              <a:gd name="connsiteX89-23899" fmla="*/ 11006292 w 12641071"/>
              <a:gd name="connsiteY89-23900" fmla="*/ 3287041 h 5795240"/>
              <a:gd name="connsiteX90-23901" fmla="*/ 10937101 w 12641071"/>
              <a:gd name="connsiteY90-23902" fmla="*/ 3297601 h 5795240"/>
              <a:gd name="connsiteX91-23903" fmla="*/ 10144740 w 12641071"/>
              <a:gd name="connsiteY91-23904" fmla="*/ 4089962 h 5795240"/>
              <a:gd name="connsiteX92-23905" fmla="*/ 10130374 w 12641071"/>
              <a:gd name="connsiteY92-23906" fmla="*/ 4184101 h 5795240"/>
              <a:gd name="connsiteX93-23907" fmla="*/ 10130375 w 12641071"/>
              <a:gd name="connsiteY93-23908" fmla="*/ 4184103 h 5795240"/>
              <a:gd name="connsiteX94-23909" fmla="*/ 10130656 w 12641071"/>
              <a:gd name="connsiteY94-23910" fmla="*/ 4185950 h 5795240"/>
              <a:gd name="connsiteX95-23911" fmla="*/ 10138194 w 12641071"/>
              <a:gd name="connsiteY95-23912" fmla="*/ 4335228 h 5795240"/>
              <a:gd name="connsiteX96-23913" fmla="*/ 10137710 w 12641071"/>
              <a:gd name="connsiteY96-23914" fmla="*/ 4344822 h 5795240"/>
              <a:gd name="connsiteX97-23915" fmla="*/ 10133555 w 12641071"/>
              <a:gd name="connsiteY97-23916" fmla="*/ 4427096 h 5795240"/>
              <a:gd name="connsiteX98-23917" fmla="*/ 10129312 w 12641071"/>
              <a:gd name="connsiteY98-23918" fmla="*/ 4399289 h 5795240"/>
              <a:gd name="connsiteX99-23919" fmla="*/ 10126797 w 12641071"/>
              <a:gd name="connsiteY99-23920" fmla="*/ 4349498 h 5795240"/>
              <a:gd name="connsiteX100-23921" fmla="*/ 10126796 w 12641071"/>
              <a:gd name="connsiteY100-23922" fmla="*/ 4349498 h 5795240"/>
              <a:gd name="connsiteX101-23923" fmla="*/ 10129311 w 12641071"/>
              <a:gd name="connsiteY101-23924" fmla="*/ 4399289 h 5795240"/>
              <a:gd name="connsiteX102-23925" fmla="*/ 10133554 w 12641071"/>
              <a:gd name="connsiteY102-23926" fmla="*/ 4427096 h 5795240"/>
              <a:gd name="connsiteX103-23927" fmla="*/ 10130656 w 12641071"/>
              <a:gd name="connsiteY103-23928" fmla="*/ 4484506 h 5795240"/>
              <a:gd name="connsiteX104-23929" fmla="*/ 8678182 w 12641071"/>
              <a:gd name="connsiteY104-23930" fmla="*/ 5795240 h 5795240"/>
              <a:gd name="connsiteX105-23931" fmla="*/ 7467518 w 12641071"/>
              <a:gd name="connsiteY105-23932" fmla="*/ 5151535 h 5795240"/>
              <a:gd name="connsiteX106-23933" fmla="*/ 7419945 w 12641071"/>
              <a:gd name="connsiteY106-23934" fmla="*/ 5073228 h 5795240"/>
              <a:gd name="connsiteX107-23935" fmla="*/ 7394386 w 12641071"/>
              <a:gd name="connsiteY107-23936" fmla="*/ 5031156 h 5795240"/>
              <a:gd name="connsiteX108-23937" fmla="*/ 7367299 w 12641071"/>
              <a:gd name="connsiteY108-23938" fmla="*/ 4974928 h 5795240"/>
              <a:gd name="connsiteX109-23939" fmla="*/ 7332905 w 12641071"/>
              <a:gd name="connsiteY109-23940" fmla="*/ 4903531 h 5795240"/>
              <a:gd name="connsiteX110-23941" fmla="*/ 7320958 w 12641071"/>
              <a:gd name="connsiteY110-23942" fmla="*/ 4870887 h 5795240"/>
              <a:gd name="connsiteX111-23943" fmla="*/ 7322174 w 12641071"/>
              <a:gd name="connsiteY111-23944" fmla="*/ 4872361 h 5795240"/>
              <a:gd name="connsiteX112-23945" fmla="*/ 7362630 w 12641071"/>
              <a:gd name="connsiteY112-23946" fmla="*/ 4938954 h 5795240"/>
              <a:gd name="connsiteX113-23947" fmla="*/ 7380779 w 12641071"/>
              <a:gd name="connsiteY113-23948" fmla="*/ 4976628 h 5795240"/>
              <a:gd name="connsiteX114-23949" fmla="*/ 7391210 w 12641071"/>
              <a:gd name="connsiteY114-23950" fmla="*/ 4977944 h 5795240"/>
              <a:gd name="connsiteX115-23951" fmla="*/ 7380780 w 12641071"/>
              <a:gd name="connsiteY115-23952" fmla="*/ 4976628 h 5795240"/>
              <a:gd name="connsiteX116-23953" fmla="*/ 7362631 w 12641071"/>
              <a:gd name="connsiteY116-23954" fmla="*/ 4938954 h 5795240"/>
              <a:gd name="connsiteX117-23955" fmla="*/ 7322175 w 12641071"/>
              <a:gd name="connsiteY117-23956" fmla="*/ 4872361 h 5795240"/>
              <a:gd name="connsiteX118-23957" fmla="*/ 7320959 w 12641071"/>
              <a:gd name="connsiteY118-23958" fmla="*/ 4870887 h 5795240"/>
              <a:gd name="connsiteX119-23959" fmla="*/ 7283811 w 12641071"/>
              <a:gd name="connsiteY119-23960" fmla="*/ 4769391 h 5795240"/>
              <a:gd name="connsiteX120-23961" fmla="*/ 7272112 w 12641071"/>
              <a:gd name="connsiteY120-23962" fmla="*/ 4718630 h 5795240"/>
              <a:gd name="connsiteX121-23963" fmla="*/ 7272111 w 12641071"/>
              <a:gd name="connsiteY121-23964" fmla="*/ 4718630 h 5795240"/>
              <a:gd name="connsiteX122-23965" fmla="*/ 7283810 w 12641071"/>
              <a:gd name="connsiteY122-23966" fmla="*/ 4769391 h 5795240"/>
              <a:gd name="connsiteX123-23967" fmla="*/ 7320958 w 12641071"/>
              <a:gd name="connsiteY123-23968" fmla="*/ 4870887 h 5795240"/>
              <a:gd name="connsiteX124-23969" fmla="*/ 7223551 w 12641071"/>
              <a:gd name="connsiteY124-23970" fmla="*/ 4752829 h 5795240"/>
              <a:gd name="connsiteX125-23971" fmla="*/ 6652445 w 12641071"/>
              <a:gd name="connsiteY125-23972" fmla="*/ 4516269 h 5795240"/>
              <a:gd name="connsiteX126-23973" fmla="*/ 6200873 w 12641071"/>
              <a:gd name="connsiteY126-23974" fmla="*/ 4654206 h 5795240"/>
              <a:gd name="connsiteX127-23975" fmla="*/ 6088813 w 12641071"/>
              <a:gd name="connsiteY127-23976" fmla="*/ 4746663 h 5795240"/>
              <a:gd name="connsiteX128-23977" fmla="*/ 6043019 w 12641071"/>
              <a:gd name="connsiteY128-23978" fmla="*/ 4807902 h 5795240"/>
              <a:gd name="connsiteX129-23979" fmla="*/ 6043021 w 12641071"/>
              <a:gd name="connsiteY129-23980" fmla="*/ 4807902 h 5795240"/>
              <a:gd name="connsiteX130-23981" fmla="*/ 6023271 w 12641071"/>
              <a:gd name="connsiteY130-23982" fmla="*/ 4834312 h 5795240"/>
              <a:gd name="connsiteX131-23983" fmla="*/ 5970678 w 12641071"/>
              <a:gd name="connsiteY131-23984" fmla="*/ 4892181 h 5795240"/>
              <a:gd name="connsiteX132-23985" fmla="*/ 5982717 w 12641071"/>
              <a:gd name="connsiteY132-23986" fmla="*/ 4872361 h 5795240"/>
              <a:gd name="connsiteX133-23987" fmla="*/ 5970675 w 12641071"/>
              <a:gd name="connsiteY133-23988" fmla="*/ 4892181 h 5795240"/>
              <a:gd name="connsiteX134-23989" fmla="*/ 5935320 w 12641071"/>
              <a:gd name="connsiteY134-23990" fmla="*/ 4931081 h 5795240"/>
              <a:gd name="connsiteX135-23991" fmla="*/ 4971763 w 12641071"/>
              <a:gd name="connsiteY135-23992" fmla="*/ 5330200 h 5795240"/>
              <a:gd name="connsiteX136-23993" fmla="*/ 3716172 w 12641071"/>
              <a:gd name="connsiteY136-23994" fmla="*/ 4497938 h 5795240"/>
              <a:gd name="connsiteX137-23995" fmla="*/ 3710773 w 12641071"/>
              <a:gd name="connsiteY137-23996" fmla="*/ 4483182 h 5795240"/>
              <a:gd name="connsiteX138-23997" fmla="*/ 3710773 w 12641071"/>
              <a:gd name="connsiteY138-23998" fmla="*/ 4483181 h 5795240"/>
              <a:gd name="connsiteX139-23999" fmla="*/ 3674984 w 12641071"/>
              <a:gd name="connsiteY139-24000" fmla="*/ 4385402 h 5795240"/>
              <a:gd name="connsiteX140-24001" fmla="*/ 3670349 w 12641071"/>
              <a:gd name="connsiteY140-24002" fmla="*/ 4372742 h 5795240"/>
              <a:gd name="connsiteX141-24003" fmla="*/ 3659438 w 12641071"/>
              <a:gd name="connsiteY141-24004" fmla="*/ 4330309 h 5795240"/>
              <a:gd name="connsiteX142-24005" fmla="*/ 3672084 w 12641071"/>
              <a:gd name="connsiteY142-24006" fmla="*/ 4353606 h 5795240"/>
              <a:gd name="connsiteX143-24007" fmla="*/ 3659440 w 12641071"/>
              <a:gd name="connsiteY143-24008" fmla="*/ 4330309 h 5795240"/>
              <a:gd name="connsiteX144-24009" fmla="*/ 3613217 w 12641071"/>
              <a:gd name="connsiteY144-24010" fmla="*/ 4245153 h 5795240"/>
              <a:gd name="connsiteX145-24011" fmla="*/ 3083792 w 12641071"/>
              <a:gd name="connsiteY145-24012" fmla="*/ 3963660 h 5795240"/>
              <a:gd name="connsiteX146-24013" fmla="*/ 2835272 w 12641071"/>
              <a:gd name="connsiteY146-24014" fmla="*/ 4013833 h 5795240"/>
              <a:gd name="connsiteX147-24015" fmla="*/ 2820214 w 12641071"/>
              <a:gd name="connsiteY147-24016" fmla="*/ 4022007 h 5795240"/>
              <a:gd name="connsiteX148-24017" fmla="*/ 2820212 w 12641071"/>
              <a:gd name="connsiteY148-24018" fmla="*/ 4022008 h 5795240"/>
              <a:gd name="connsiteX149-24019" fmla="*/ 2820206 w 12641071"/>
              <a:gd name="connsiteY149-24020" fmla="*/ 4022011 h 5795240"/>
              <a:gd name="connsiteX150-24021" fmla="*/ 2813481 w 12641071"/>
              <a:gd name="connsiteY150-24022" fmla="*/ 4027041 h 5795240"/>
              <a:gd name="connsiteX151-24023" fmla="*/ 2762875 w 12641071"/>
              <a:gd name="connsiteY151-24024" fmla="*/ 4057784 h 5795240"/>
              <a:gd name="connsiteX152-24025" fmla="*/ 2762878 w 12641071"/>
              <a:gd name="connsiteY152-24026" fmla="*/ 4057784 h 5795240"/>
              <a:gd name="connsiteX153-24027" fmla="*/ 2694694 w 12641071"/>
              <a:gd name="connsiteY153-24028" fmla="*/ 4099208 h 5795240"/>
              <a:gd name="connsiteX154-24029" fmla="*/ 2726822 w 12641071"/>
              <a:gd name="connsiteY154-24030" fmla="*/ 4072700 h 5795240"/>
              <a:gd name="connsiteX155-24031" fmla="*/ 2757719 w 12641071"/>
              <a:gd name="connsiteY155-24032" fmla="*/ 4055929 h 5795240"/>
              <a:gd name="connsiteX156-24033" fmla="*/ 2757718 w 12641071"/>
              <a:gd name="connsiteY156-24034" fmla="*/ 4055928 h 5795240"/>
              <a:gd name="connsiteX157-24035" fmla="*/ 2726820 w 12641071"/>
              <a:gd name="connsiteY157-24036" fmla="*/ 4072700 h 5795240"/>
              <a:gd name="connsiteX158-24037" fmla="*/ 2694692 w 12641071"/>
              <a:gd name="connsiteY158-24038" fmla="*/ 4099208 h 5795240"/>
              <a:gd name="connsiteX159-24039" fmla="*/ 2664698 w 12641071"/>
              <a:gd name="connsiteY159-24040" fmla="*/ 4117431 h 5795240"/>
              <a:gd name="connsiteX160-24041" fmla="*/ 1804544 w 12641071"/>
              <a:gd name="connsiteY160-24042" fmla="*/ 4335229 h 5795240"/>
              <a:gd name="connsiteX161-24043" fmla="*/ 0 w 12641071"/>
              <a:gd name="connsiteY161-24044" fmla="*/ 2530685 h 5795240"/>
              <a:gd name="connsiteX162-24045" fmla="*/ 1804544 w 12641071"/>
              <a:gd name="connsiteY162-24046" fmla="*/ 726143 h 5795240"/>
              <a:gd name="connsiteX163-24047" fmla="*/ 3080549 w 12641071"/>
              <a:gd name="connsiteY163-24048" fmla="*/ 1254682 h 5795240"/>
              <a:gd name="connsiteX164-24049" fmla="*/ 3268676 w 12641071"/>
              <a:gd name="connsiteY164-24050" fmla="*/ 1461167 h 5795240"/>
              <a:gd name="connsiteX165-24051" fmla="*/ 3565826 w 12641071"/>
              <a:gd name="connsiteY165-24052" fmla="*/ 1551935 h 5795240"/>
              <a:gd name="connsiteX166-24053" fmla="*/ 4086504 w 12641071"/>
              <a:gd name="connsiteY166-24054" fmla="*/ 1127574 h 5795240"/>
              <a:gd name="connsiteX167-24055" fmla="*/ 4103078 w 12641071"/>
              <a:gd name="connsiteY167-24056" fmla="*/ 1004204 h 5795240"/>
              <a:gd name="connsiteX168-24057" fmla="*/ 5215874 w 12641071"/>
              <a:gd name="connsiteY168-24058" fmla="*/ 0 h 5795240"/>
              <a:gd name="connsiteX0-24059" fmla="*/ 5964869 w 12641071"/>
              <a:gd name="connsiteY0-24060" fmla="*/ 4795171 h 5795240"/>
              <a:gd name="connsiteX1-24061" fmla="*/ 6019264 w 12641071"/>
              <a:gd name="connsiteY1-24062" fmla="*/ 4804905 h 5795240"/>
              <a:gd name="connsiteX2-24063" fmla="*/ 6036570 w 12641071"/>
              <a:gd name="connsiteY2-24064" fmla="*/ 4807089 h 5795240"/>
              <a:gd name="connsiteX3-24065" fmla="*/ 6019265 w 12641071"/>
              <a:gd name="connsiteY3-24066" fmla="*/ 4804905 h 5795240"/>
              <a:gd name="connsiteX4-24067" fmla="*/ 5964869 w 12641071"/>
              <a:gd name="connsiteY4-24068" fmla="*/ 4795171 h 5795240"/>
              <a:gd name="connsiteX5-24069" fmla="*/ 3682364 w 12641071"/>
              <a:gd name="connsiteY5-24070" fmla="*/ 4386723 h 5795240"/>
              <a:gd name="connsiteX6-24071" fmla="*/ 3772428 w 12641071"/>
              <a:gd name="connsiteY6-24072" fmla="*/ 4402840 h 5795240"/>
              <a:gd name="connsiteX7-24073" fmla="*/ 3772428 w 12641071"/>
              <a:gd name="connsiteY7-24074" fmla="*/ 4402840 h 5795240"/>
              <a:gd name="connsiteX8-24075" fmla="*/ 3682364 w 12641071"/>
              <a:gd name="connsiteY8-24076" fmla="*/ 4386723 h 5795240"/>
              <a:gd name="connsiteX9-24077" fmla="*/ 5215874 w 12641071"/>
              <a:gd name="connsiteY9-24078" fmla="*/ 0 h 5795240"/>
              <a:gd name="connsiteX10-24079" fmla="*/ 5927386 w 12641071"/>
              <a:gd name="connsiteY10-24080" fmla="*/ 255427 h 5795240"/>
              <a:gd name="connsiteX11-24081" fmla="*/ 6105193 w 12641071"/>
              <a:gd name="connsiteY11-24082" fmla="*/ 442067 h 5795240"/>
              <a:gd name="connsiteX12-24083" fmla="*/ 6105193 w 12641071"/>
              <a:gd name="connsiteY12-24084" fmla="*/ 442069 h 5795240"/>
              <a:gd name="connsiteX13-24085" fmla="*/ 6141460 w 12641071"/>
              <a:gd name="connsiteY13-24086" fmla="*/ 475027 h 5795240"/>
              <a:gd name="connsiteX14-24087" fmla="*/ 6788665 w 12641071"/>
              <a:gd name="connsiteY14-24088" fmla="*/ 707369 h 5795240"/>
              <a:gd name="connsiteX15-24089" fmla="*/ 7184710 w 12641071"/>
              <a:gd name="connsiteY15-24090" fmla="*/ 627411 h 5795240"/>
              <a:gd name="connsiteX16-24091" fmla="*/ 7264545 w 12641071"/>
              <a:gd name="connsiteY16-24092" fmla="*/ 588952 h 5795240"/>
              <a:gd name="connsiteX17-24093" fmla="*/ 7213686 w 12641071"/>
              <a:gd name="connsiteY17-24094" fmla="*/ 626983 h 5795240"/>
              <a:gd name="connsiteX18-24095" fmla="*/ 7128319 w 12641071"/>
              <a:gd name="connsiteY18-24096" fmla="*/ 705504 h 5795240"/>
              <a:gd name="connsiteX19-24097" fmla="*/ 7213686 w 12641071"/>
              <a:gd name="connsiteY19-24098" fmla="*/ 626984 h 5795240"/>
              <a:gd name="connsiteX20-24099" fmla="*/ 7264545 w 12641071"/>
              <a:gd name="connsiteY20-24100" fmla="*/ 588953 h 5795240"/>
              <a:gd name="connsiteX21-24101" fmla="*/ 7273651 w 12641071"/>
              <a:gd name="connsiteY21-24102" fmla="*/ 584566 h 5795240"/>
              <a:gd name="connsiteX22-24103" fmla="*/ 7314851 w 12641071"/>
              <a:gd name="connsiteY22-24104" fmla="*/ 559537 h 5795240"/>
              <a:gd name="connsiteX23-24105" fmla="*/ 7354131 w 12641071"/>
              <a:gd name="connsiteY23-24106" fmla="*/ 565467 h 5795240"/>
              <a:gd name="connsiteX24-24107" fmla="*/ 7429608 w 12641071"/>
              <a:gd name="connsiteY24-24108" fmla="*/ 586051 h 5795240"/>
              <a:gd name="connsiteX25-24109" fmla="*/ 7429611 w 12641071"/>
              <a:gd name="connsiteY25-24110" fmla="*/ 586050 h 5795240"/>
              <a:gd name="connsiteX26-24111" fmla="*/ 7354132 w 12641071"/>
              <a:gd name="connsiteY26-24112" fmla="*/ 565465 h 5795240"/>
              <a:gd name="connsiteX27-24113" fmla="*/ 7314853 w 12641071"/>
              <a:gd name="connsiteY27-24114" fmla="*/ 559536 h 5795240"/>
              <a:gd name="connsiteX28-24115" fmla="*/ 7314851 w 12641071"/>
              <a:gd name="connsiteY28-24116" fmla="*/ 559537 h 5795240"/>
              <a:gd name="connsiteX29-24117" fmla="*/ 7314849 w 12641071"/>
              <a:gd name="connsiteY29-24118" fmla="*/ 559537 h 5795240"/>
              <a:gd name="connsiteX30-24119" fmla="*/ 7273651 w 12641071"/>
              <a:gd name="connsiteY30-24120" fmla="*/ 584565 h 5795240"/>
              <a:gd name="connsiteX31-24121" fmla="*/ 7264545 w 12641071"/>
              <a:gd name="connsiteY31-24122" fmla="*/ 588952 h 5795240"/>
              <a:gd name="connsiteX32-24123" fmla="*/ 7296407 w 12641071"/>
              <a:gd name="connsiteY32-24124" fmla="*/ 565126 h 5795240"/>
              <a:gd name="connsiteX33-24125" fmla="*/ 7307447 w 12641071"/>
              <a:gd name="connsiteY33-24126" fmla="*/ 558419 h 5795240"/>
              <a:gd name="connsiteX34-24127" fmla="*/ 7307450 w 12641071"/>
              <a:gd name="connsiteY34-24128" fmla="*/ 558419 h 5795240"/>
              <a:gd name="connsiteX35-24129" fmla="*/ 7385004 w 12641071"/>
              <a:gd name="connsiteY35-24130" fmla="*/ 511303 h 5795240"/>
              <a:gd name="connsiteX36-24131" fmla="*/ 7391626 w 12641071"/>
              <a:gd name="connsiteY36-24132" fmla="*/ 508114 h 5795240"/>
              <a:gd name="connsiteX37-24133" fmla="*/ 7391631 w 12641071"/>
              <a:gd name="connsiteY37-24134" fmla="*/ 508110 h 5795240"/>
              <a:gd name="connsiteX38-24135" fmla="*/ 7478934 w 12641071"/>
              <a:gd name="connsiteY38-24136" fmla="*/ 466053 h 5795240"/>
              <a:gd name="connsiteX39-24137" fmla="*/ 7897193 w 12641071"/>
              <a:gd name="connsiteY39-24138" fmla="*/ 381611 h 5795240"/>
              <a:gd name="connsiteX40-24139" fmla="*/ 8788216 w 12641071"/>
              <a:gd name="connsiteY40-24140" fmla="*/ 855364 h 5795240"/>
              <a:gd name="connsiteX41-24141" fmla="*/ 8832362 w 12641071"/>
              <a:gd name="connsiteY41-24142" fmla="*/ 928030 h 5795240"/>
              <a:gd name="connsiteX42-24143" fmla="*/ 8832362 w 12641071"/>
              <a:gd name="connsiteY42-24144" fmla="*/ 928033 h 5795240"/>
              <a:gd name="connsiteX43-24145" fmla="*/ 8842040 w 12641071"/>
              <a:gd name="connsiteY43-24146" fmla="*/ 943961 h 5795240"/>
              <a:gd name="connsiteX44-24147" fmla="*/ 8856144 w 12641071"/>
              <a:gd name="connsiteY44-24148" fmla="*/ 973241 h 5795240"/>
              <a:gd name="connsiteX45-24149" fmla="*/ 8856145 w 12641071"/>
              <a:gd name="connsiteY45-24150" fmla="*/ 973241 h 5795240"/>
              <a:gd name="connsiteX46-24151" fmla="*/ 8878117 w 12641071"/>
              <a:gd name="connsiteY46-24152" fmla="*/ 1018851 h 5795240"/>
              <a:gd name="connsiteX47-24153" fmla="*/ 8877719 w 12641071"/>
              <a:gd name="connsiteY47-24154" fmla="*/ 1018369 h 5795240"/>
              <a:gd name="connsiteX48-24155" fmla="*/ 8853250 w 12641071"/>
              <a:gd name="connsiteY48-24156" fmla="*/ 973288 h 5795240"/>
              <a:gd name="connsiteX49-24157" fmla="*/ 8853249 w 12641071"/>
              <a:gd name="connsiteY49-24158" fmla="*/ 973288 h 5795240"/>
              <a:gd name="connsiteX50-24159" fmla="*/ 8853248 w 12641071"/>
              <a:gd name="connsiteY50-24160" fmla="*/ 973287 h 5795240"/>
              <a:gd name="connsiteX51-24161" fmla="*/ 8849677 w 12641071"/>
              <a:gd name="connsiteY51-24162" fmla="*/ 973341 h 5795240"/>
              <a:gd name="connsiteX52-24163" fmla="*/ 8641543 w 12641071"/>
              <a:gd name="connsiteY52-24164" fmla="*/ 916577 h 5795240"/>
              <a:gd name="connsiteX53-24165" fmla="*/ 8641545 w 12641071"/>
              <a:gd name="connsiteY53-24166" fmla="*/ 916580 h 5795240"/>
              <a:gd name="connsiteX54-24167" fmla="*/ 8849676 w 12641071"/>
              <a:gd name="connsiteY54-24168" fmla="*/ 973343 h 5795240"/>
              <a:gd name="connsiteX55-24169" fmla="*/ 8853248 w 12641071"/>
              <a:gd name="connsiteY55-24170" fmla="*/ 973288 h 5795240"/>
              <a:gd name="connsiteX56-24171" fmla="*/ 8877719 w 12641071"/>
              <a:gd name="connsiteY56-24172" fmla="*/ 1018371 h 5795240"/>
              <a:gd name="connsiteX57-24173" fmla="*/ 8878116 w 12641071"/>
              <a:gd name="connsiteY57-24174" fmla="*/ 1018851 h 5795240"/>
              <a:gd name="connsiteX58-24175" fmla="*/ 8887288 w 12641071"/>
              <a:gd name="connsiteY58-24176" fmla="*/ 1037892 h 5795240"/>
              <a:gd name="connsiteX59-24177" fmla="*/ 8949899 w 12641071"/>
              <a:gd name="connsiteY59-24178" fmla="*/ 1239592 h 5795240"/>
              <a:gd name="connsiteX60-24179" fmla="*/ 8968437 w 12641071"/>
              <a:gd name="connsiteY60-24180" fmla="*/ 1423482 h 5795240"/>
              <a:gd name="connsiteX61-24181" fmla="*/ 8949899 w 12641071"/>
              <a:gd name="connsiteY61-24182" fmla="*/ 1239591 h 5795240"/>
              <a:gd name="connsiteX62-24183" fmla="*/ 8887288 w 12641071"/>
              <a:gd name="connsiteY62-24184" fmla="*/ 1037890 h 5795240"/>
              <a:gd name="connsiteX63-24185" fmla="*/ 8878116 w 12641071"/>
              <a:gd name="connsiteY63-24186" fmla="*/ 1018851 h 5795240"/>
              <a:gd name="connsiteX64-24187" fmla="*/ 8931285 w 12641071"/>
              <a:gd name="connsiteY64-24188" fmla="*/ 1083292 h 5795240"/>
              <a:gd name="connsiteX65-24189" fmla="*/ 9241478 w 12641071"/>
              <a:gd name="connsiteY65-24190" fmla="*/ 1211778 h 5795240"/>
              <a:gd name="connsiteX66-24191" fmla="*/ 9605238 w 12641071"/>
              <a:gd name="connsiteY66-24192" fmla="*/ 1018369 h 5795240"/>
              <a:gd name="connsiteX67-24193" fmla="*/ 9636247 w 12641071"/>
              <a:gd name="connsiteY67-24194" fmla="*/ 961241 h 5795240"/>
              <a:gd name="connsiteX68-24195" fmla="*/ 9641995 w 12641071"/>
              <a:gd name="connsiteY68-24196" fmla="*/ 961152 h 5795240"/>
              <a:gd name="connsiteX69-24197" fmla="*/ 9584939 w 12641071"/>
              <a:gd name="connsiteY69-24198" fmla="*/ 1079594 h 5795240"/>
              <a:gd name="connsiteX70-24199" fmla="*/ 9546257 w 12641071"/>
              <a:gd name="connsiteY70-24200" fmla="*/ 1204206 h 5795240"/>
              <a:gd name="connsiteX71-24201" fmla="*/ 9584939 w 12641071"/>
              <a:gd name="connsiteY71-24202" fmla="*/ 1079596 h 5795240"/>
              <a:gd name="connsiteX72-24203" fmla="*/ 9641995 w 12641071"/>
              <a:gd name="connsiteY72-24204" fmla="*/ 961153 h 5795240"/>
              <a:gd name="connsiteX73-24205" fmla="*/ 9653069 w 12641071"/>
              <a:gd name="connsiteY73-24206" fmla="*/ 960983 h 5795240"/>
              <a:gd name="connsiteX74-24207" fmla="*/ 9801564 w 12641071"/>
              <a:gd name="connsiteY74-24208" fmla="*/ 1196828 h 5795240"/>
              <a:gd name="connsiteX75-24209" fmla="*/ 9801566 w 12641071"/>
              <a:gd name="connsiteY75-24210" fmla="*/ 1196828 h 5795240"/>
              <a:gd name="connsiteX76-24211" fmla="*/ 9653070 w 12641071"/>
              <a:gd name="connsiteY76-24212" fmla="*/ 960982 h 5795240"/>
              <a:gd name="connsiteX77-24213" fmla="*/ 9641996 w 12641071"/>
              <a:gd name="connsiteY77-24214" fmla="*/ 961152 h 5795240"/>
              <a:gd name="connsiteX78-24215" fmla="*/ 9651917 w 12641071"/>
              <a:gd name="connsiteY78-24216" fmla="*/ 940556 h 5795240"/>
              <a:gd name="connsiteX79-24217" fmla="*/ 11050508 w 12641071"/>
              <a:gd name="connsiteY79-24218" fmla="*/ 108150 h 5795240"/>
              <a:gd name="connsiteX80-24219" fmla="*/ 12641071 w 12641071"/>
              <a:gd name="connsiteY80-24220" fmla="*/ 1698711 h 5795240"/>
              <a:gd name="connsiteX81-24221" fmla="*/ 11371062 w 12641071"/>
              <a:gd name="connsiteY81-24222" fmla="*/ 3256960 h 5795240"/>
              <a:gd name="connsiteX82-24223" fmla="*/ 11215953 w 12641071"/>
              <a:gd name="connsiteY82-24224" fmla="*/ 3280632 h 5795240"/>
              <a:gd name="connsiteX83-24225" fmla="*/ 11142318 w 12641071"/>
              <a:gd name="connsiteY83-24226" fmla="*/ 3276914 h 5795240"/>
              <a:gd name="connsiteX84-24227" fmla="*/ 11215952 w 12641071"/>
              <a:gd name="connsiteY84-24228" fmla="*/ 3280632 h 5795240"/>
              <a:gd name="connsiteX85-24229" fmla="*/ 11213133 w 12641071"/>
              <a:gd name="connsiteY85-24230" fmla="*/ 3281062 h 5795240"/>
              <a:gd name="connsiteX86-24231" fmla="*/ 11116921 w 12641071"/>
              <a:gd name="connsiteY86-24232" fmla="*/ 3285921 h 5795240"/>
              <a:gd name="connsiteX87-24233" fmla="*/ 11050507 w 12641071"/>
              <a:gd name="connsiteY87-24234" fmla="*/ 3289274 h 5795240"/>
              <a:gd name="connsiteX88-24235" fmla="*/ 11006292 w 12641071"/>
              <a:gd name="connsiteY88-24236" fmla="*/ 3287041 h 5795240"/>
              <a:gd name="connsiteX89-24237" fmla="*/ 10937101 w 12641071"/>
              <a:gd name="connsiteY89-24238" fmla="*/ 3297601 h 5795240"/>
              <a:gd name="connsiteX90-24239" fmla="*/ 10144740 w 12641071"/>
              <a:gd name="connsiteY90-24240" fmla="*/ 4089962 h 5795240"/>
              <a:gd name="connsiteX91-24241" fmla="*/ 10130374 w 12641071"/>
              <a:gd name="connsiteY91-24242" fmla="*/ 4184101 h 5795240"/>
              <a:gd name="connsiteX92-24243" fmla="*/ 10130375 w 12641071"/>
              <a:gd name="connsiteY92-24244" fmla="*/ 4184103 h 5795240"/>
              <a:gd name="connsiteX93-24245" fmla="*/ 10130656 w 12641071"/>
              <a:gd name="connsiteY93-24246" fmla="*/ 4185950 h 5795240"/>
              <a:gd name="connsiteX94-24247" fmla="*/ 10138194 w 12641071"/>
              <a:gd name="connsiteY94-24248" fmla="*/ 4335228 h 5795240"/>
              <a:gd name="connsiteX95-24249" fmla="*/ 10137710 w 12641071"/>
              <a:gd name="connsiteY95-24250" fmla="*/ 4344822 h 5795240"/>
              <a:gd name="connsiteX96-24251" fmla="*/ 10133555 w 12641071"/>
              <a:gd name="connsiteY96-24252" fmla="*/ 4427096 h 5795240"/>
              <a:gd name="connsiteX97-24253" fmla="*/ 10129312 w 12641071"/>
              <a:gd name="connsiteY97-24254" fmla="*/ 4399289 h 5795240"/>
              <a:gd name="connsiteX98-24255" fmla="*/ 10126797 w 12641071"/>
              <a:gd name="connsiteY98-24256" fmla="*/ 4349498 h 5795240"/>
              <a:gd name="connsiteX99-24257" fmla="*/ 10126796 w 12641071"/>
              <a:gd name="connsiteY99-24258" fmla="*/ 4349498 h 5795240"/>
              <a:gd name="connsiteX100-24259" fmla="*/ 10129311 w 12641071"/>
              <a:gd name="connsiteY100-24260" fmla="*/ 4399289 h 5795240"/>
              <a:gd name="connsiteX101-24261" fmla="*/ 10133554 w 12641071"/>
              <a:gd name="connsiteY101-24262" fmla="*/ 4427096 h 5795240"/>
              <a:gd name="connsiteX102-24263" fmla="*/ 10130656 w 12641071"/>
              <a:gd name="connsiteY102-24264" fmla="*/ 4484506 h 5795240"/>
              <a:gd name="connsiteX103-24265" fmla="*/ 8678182 w 12641071"/>
              <a:gd name="connsiteY103-24266" fmla="*/ 5795240 h 5795240"/>
              <a:gd name="connsiteX104-24267" fmla="*/ 7467518 w 12641071"/>
              <a:gd name="connsiteY104-24268" fmla="*/ 5151535 h 5795240"/>
              <a:gd name="connsiteX105-24269" fmla="*/ 7419945 w 12641071"/>
              <a:gd name="connsiteY105-24270" fmla="*/ 5073228 h 5795240"/>
              <a:gd name="connsiteX106-24271" fmla="*/ 7394386 w 12641071"/>
              <a:gd name="connsiteY106-24272" fmla="*/ 5031156 h 5795240"/>
              <a:gd name="connsiteX107-24273" fmla="*/ 7367299 w 12641071"/>
              <a:gd name="connsiteY107-24274" fmla="*/ 4974928 h 5795240"/>
              <a:gd name="connsiteX108-24275" fmla="*/ 7332905 w 12641071"/>
              <a:gd name="connsiteY108-24276" fmla="*/ 4903531 h 5795240"/>
              <a:gd name="connsiteX109-24277" fmla="*/ 7320958 w 12641071"/>
              <a:gd name="connsiteY109-24278" fmla="*/ 4870887 h 5795240"/>
              <a:gd name="connsiteX110-24279" fmla="*/ 7322174 w 12641071"/>
              <a:gd name="connsiteY110-24280" fmla="*/ 4872361 h 5795240"/>
              <a:gd name="connsiteX111-24281" fmla="*/ 7362630 w 12641071"/>
              <a:gd name="connsiteY111-24282" fmla="*/ 4938954 h 5795240"/>
              <a:gd name="connsiteX112-24283" fmla="*/ 7380779 w 12641071"/>
              <a:gd name="connsiteY112-24284" fmla="*/ 4976628 h 5795240"/>
              <a:gd name="connsiteX113-24285" fmla="*/ 7391210 w 12641071"/>
              <a:gd name="connsiteY113-24286" fmla="*/ 4977944 h 5795240"/>
              <a:gd name="connsiteX114-24287" fmla="*/ 7380780 w 12641071"/>
              <a:gd name="connsiteY114-24288" fmla="*/ 4976628 h 5795240"/>
              <a:gd name="connsiteX115-24289" fmla="*/ 7362631 w 12641071"/>
              <a:gd name="connsiteY115-24290" fmla="*/ 4938954 h 5795240"/>
              <a:gd name="connsiteX116-24291" fmla="*/ 7322175 w 12641071"/>
              <a:gd name="connsiteY116-24292" fmla="*/ 4872361 h 5795240"/>
              <a:gd name="connsiteX117-24293" fmla="*/ 7320959 w 12641071"/>
              <a:gd name="connsiteY117-24294" fmla="*/ 4870887 h 5795240"/>
              <a:gd name="connsiteX118-24295" fmla="*/ 7283811 w 12641071"/>
              <a:gd name="connsiteY118-24296" fmla="*/ 4769391 h 5795240"/>
              <a:gd name="connsiteX119-24297" fmla="*/ 7272112 w 12641071"/>
              <a:gd name="connsiteY119-24298" fmla="*/ 4718630 h 5795240"/>
              <a:gd name="connsiteX120-24299" fmla="*/ 7272111 w 12641071"/>
              <a:gd name="connsiteY120-24300" fmla="*/ 4718630 h 5795240"/>
              <a:gd name="connsiteX121-24301" fmla="*/ 7283810 w 12641071"/>
              <a:gd name="connsiteY121-24302" fmla="*/ 4769391 h 5795240"/>
              <a:gd name="connsiteX122-24303" fmla="*/ 7320958 w 12641071"/>
              <a:gd name="connsiteY122-24304" fmla="*/ 4870887 h 5795240"/>
              <a:gd name="connsiteX123-24305" fmla="*/ 7223551 w 12641071"/>
              <a:gd name="connsiteY123-24306" fmla="*/ 4752829 h 5795240"/>
              <a:gd name="connsiteX124-24307" fmla="*/ 6652445 w 12641071"/>
              <a:gd name="connsiteY124-24308" fmla="*/ 4516269 h 5795240"/>
              <a:gd name="connsiteX125-24309" fmla="*/ 6200873 w 12641071"/>
              <a:gd name="connsiteY125-24310" fmla="*/ 4654206 h 5795240"/>
              <a:gd name="connsiteX126-24311" fmla="*/ 6088813 w 12641071"/>
              <a:gd name="connsiteY126-24312" fmla="*/ 4746663 h 5795240"/>
              <a:gd name="connsiteX127-24313" fmla="*/ 6043019 w 12641071"/>
              <a:gd name="connsiteY127-24314" fmla="*/ 4807902 h 5795240"/>
              <a:gd name="connsiteX128-24315" fmla="*/ 6043021 w 12641071"/>
              <a:gd name="connsiteY128-24316" fmla="*/ 4807902 h 5795240"/>
              <a:gd name="connsiteX129-24317" fmla="*/ 6023271 w 12641071"/>
              <a:gd name="connsiteY129-24318" fmla="*/ 4834312 h 5795240"/>
              <a:gd name="connsiteX130-24319" fmla="*/ 5970678 w 12641071"/>
              <a:gd name="connsiteY130-24320" fmla="*/ 4892181 h 5795240"/>
              <a:gd name="connsiteX131-24321" fmla="*/ 5982717 w 12641071"/>
              <a:gd name="connsiteY131-24322" fmla="*/ 4872361 h 5795240"/>
              <a:gd name="connsiteX132-24323" fmla="*/ 5970675 w 12641071"/>
              <a:gd name="connsiteY132-24324" fmla="*/ 4892181 h 5795240"/>
              <a:gd name="connsiteX133-24325" fmla="*/ 5935320 w 12641071"/>
              <a:gd name="connsiteY133-24326" fmla="*/ 4931081 h 5795240"/>
              <a:gd name="connsiteX134-24327" fmla="*/ 4971763 w 12641071"/>
              <a:gd name="connsiteY134-24328" fmla="*/ 5330200 h 5795240"/>
              <a:gd name="connsiteX135-24329" fmla="*/ 3716172 w 12641071"/>
              <a:gd name="connsiteY135-24330" fmla="*/ 4497938 h 5795240"/>
              <a:gd name="connsiteX136-24331" fmla="*/ 3710773 w 12641071"/>
              <a:gd name="connsiteY136-24332" fmla="*/ 4483182 h 5795240"/>
              <a:gd name="connsiteX137-24333" fmla="*/ 3710773 w 12641071"/>
              <a:gd name="connsiteY137-24334" fmla="*/ 4483181 h 5795240"/>
              <a:gd name="connsiteX138-24335" fmla="*/ 3674984 w 12641071"/>
              <a:gd name="connsiteY138-24336" fmla="*/ 4385402 h 5795240"/>
              <a:gd name="connsiteX139-24337" fmla="*/ 3670349 w 12641071"/>
              <a:gd name="connsiteY139-24338" fmla="*/ 4372742 h 5795240"/>
              <a:gd name="connsiteX140-24339" fmla="*/ 3659438 w 12641071"/>
              <a:gd name="connsiteY140-24340" fmla="*/ 4330309 h 5795240"/>
              <a:gd name="connsiteX141-24341" fmla="*/ 3672084 w 12641071"/>
              <a:gd name="connsiteY141-24342" fmla="*/ 4353606 h 5795240"/>
              <a:gd name="connsiteX142-24343" fmla="*/ 3659440 w 12641071"/>
              <a:gd name="connsiteY142-24344" fmla="*/ 4330309 h 5795240"/>
              <a:gd name="connsiteX143-24345" fmla="*/ 3613217 w 12641071"/>
              <a:gd name="connsiteY143-24346" fmla="*/ 4245153 h 5795240"/>
              <a:gd name="connsiteX144-24347" fmla="*/ 3083792 w 12641071"/>
              <a:gd name="connsiteY144-24348" fmla="*/ 3963660 h 5795240"/>
              <a:gd name="connsiteX145-24349" fmla="*/ 2835272 w 12641071"/>
              <a:gd name="connsiteY145-24350" fmla="*/ 4013833 h 5795240"/>
              <a:gd name="connsiteX146-24351" fmla="*/ 2820214 w 12641071"/>
              <a:gd name="connsiteY146-24352" fmla="*/ 4022007 h 5795240"/>
              <a:gd name="connsiteX147-24353" fmla="*/ 2820212 w 12641071"/>
              <a:gd name="connsiteY147-24354" fmla="*/ 4022008 h 5795240"/>
              <a:gd name="connsiteX148-24355" fmla="*/ 2820206 w 12641071"/>
              <a:gd name="connsiteY148-24356" fmla="*/ 4022011 h 5795240"/>
              <a:gd name="connsiteX149-24357" fmla="*/ 2813481 w 12641071"/>
              <a:gd name="connsiteY149-24358" fmla="*/ 4027041 h 5795240"/>
              <a:gd name="connsiteX150-24359" fmla="*/ 2762875 w 12641071"/>
              <a:gd name="connsiteY150-24360" fmla="*/ 4057784 h 5795240"/>
              <a:gd name="connsiteX151-24361" fmla="*/ 2762878 w 12641071"/>
              <a:gd name="connsiteY151-24362" fmla="*/ 4057784 h 5795240"/>
              <a:gd name="connsiteX152-24363" fmla="*/ 2694694 w 12641071"/>
              <a:gd name="connsiteY152-24364" fmla="*/ 4099208 h 5795240"/>
              <a:gd name="connsiteX153-24365" fmla="*/ 2726822 w 12641071"/>
              <a:gd name="connsiteY153-24366" fmla="*/ 4072700 h 5795240"/>
              <a:gd name="connsiteX154-24367" fmla="*/ 2757719 w 12641071"/>
              <a:gd name="connsiteY154-24368" fmla="*/ 4055929 h 5795240"/>
              <a:gd name="connsiteX155-24369" fmla="*/ 2757718 w 12641071"/>
              <a:gd name="connsiteY155-24370" fmla="*/ 4055928 h 5795240"/>
              <a:gd name="connsiteX156-24371" fmla="*/ 2726820 w 12641071"/>
              <a:gd name="connsiteY156-24372" fmla="*/ 4072700 h 5795240"/>
              <a:gd name="connsiteX157-24373" fmla="*/ 2694692 w 12641071"/>
              <a:gd name="connsiteY157-24374" fmla="*/ 4099208 h 5795240"/>
              <a:gd name="connsiteX158-24375" fmla="*/ 2664698 w 12641071"/>
              <a:gd name="connsiteY158-24376" fmla="*/ 4117431 h 5795240"/>
              <a:gd name="connsiteX159-24377" fmla="*/ 1804544 w 12641071"/>
              <a:gd name="connsiteY159-24378" fmla="*/ 4335229 h 5795240"/>
              <a:gd name="connsiteX160-24379" fmla="*/ 0 w 12641071"/>
              <a:gd name="connsiteY160-24380" fmla="*/ 2530685 h 5795240"/>
              <a:gd name="connsiteX161-24381" fmla="*/ 1804544 w 12641071"/>
              <a:gd name="connsiteY161-24382" fmla="*/ 726143 h 5795240"/>
              <a:gd name="connsiteX162-24383" fmla="*/ 3080549 w 12641071"/>
              <a:gd name="connsiteY162-24384" fmla="*/ 1254682 h 5795240"/>
              <a:gd name="connsiteX163-24385" fmla="*/ 3268676 w 12641071"/>
              <a:gd name="connsiteY163-24386" fmla="*/ 1461167 h 5795240"/>
              <a:gd name="connsiteX164-24387" fmla="*/ 3565826 w 12641071"/>
              <a:gd name="connsiteY164-24388" fmla="*/ 1551935 h 5795240"/>
              <a:gd name="connsiteX165-24389" fmla="*/ 4086504 w 12641071"/>
              <a:gd name="connsiteY165-24390" fmla="*/ 1127574 h 5795240"/>
              <a:gd name="connsiteX166-24391" fmla="*/ 4103078 w 12641071"/>
              <a:gd name="connsiteY166-24392" fmla="*/ 1004204 h 5795240"/>
              <a:gd name="connsiteX167-24393" fmla="*/ 5215874 w 12641071"/>
              <a:gd name="connsiteY167-24394" fmla="*/ 0 h 5795240"/>
              <a:gd name="connsiteX0-24395" fmla="*/ 5964869 w 12641071"/>
              <a:gd name="connsiteY0-24396" fmla="*/ 4795171 h 5795240"/>
              <a:gd name="connsiteX1-24397" fmla="*/ 6019264 w 12641071"/>
              <a:gd name="connsiteY1-24398" fmla="*/ 4804905 h 5795240"/>
              <a:gd name="connsiteX2-24399" fmla="*/ 6036570 w 12641071"/>
              <a:gd name="connsiteY2-24400" fmla="*/ 4807089 h 5795240"/>
              <a:gd name="connsiteX3-24401" fmla="*/ 6019265 w 12641071"/>
              <a:gd name="connsiteY3-24402" fmla="*/ 4804905 h 5795240"/>
              <a:gd name="connsiteX4-24403" fmla="*/ 5964869 w 12641071"/>
              <a:gd name="connsiteY4-24404" fmla="*/ 4795171 h 5795240"/>
              <a:gd name="connsiteX5-24405" fmla="*/ 3682364 w 12641071"/>
              <a:gd name="connsiteY5-24406" fmla="*/ 4386723 h 5795240"/>
              <a:gd name="connsiteX6-24407" fmla="*/ 3772428 w 12641071"/>
              <a:gd name="connsiteY6-24408" fmla="*/ 4402840 h 5795240"/>
              <a:gd name="connsiteX7-24409" fmla="*/ 3772428 w 12641071"/>
              <a:gd name="connsiteY7-24410" fmla="*/ 4402840 h 5795240"/>
              <a:gd name="connsiteX8-24411" fmla="*/ 3682364 w 12641071"/>
              <a:gd name="connsiteY8-24412" fmla="*/ 4386723 h 5795240"/>
              <a:gd name="connsiteX9-24413" fmla="*/ 5215874 w 12641071"/>
              <a:gd name="connsiteY9-24414" fmla="*/ 0 h 5795240"/>
              <a:gd name="connsiteX10-24415" fmla="*/ 5927386 w 12641071"/>
              <a:gd name="connsiteY10-24416" fmla="*/ 255427 h 5795240"/>
              <a:gd name="connsiteX11-24417" fmla="*/ 6105193 w 12641071"/>
              <a:gd name="connsiteY11-24418" fmla="*/ 442067 h 5795240"/>
              <a:gd name="connsiteX12-24419" fmla="*/ 6105193 w 12641071"/>
              <a:gd name="connsiteY12-24420" fmla="*/ 442069 h 5795240"/>
              <a:gd name="connsiteX13-24421" fmla="*/ 6141460 w 12641071"/>
              <a:gd name="connsiteY13-24422" fmla="*/ 475027 h 5795240"/>
              <a:gd name="connsiteX14-24423" fmla="*/ 6788665 w 12641071"/>
              <a:gd name="connsiteY14-24424" fmla="*/ 707369 h 5795240"/>
              <a:gd name="connsiteX15-24425" fmla="*/ 7184710 w 12641071"/>
              <a:gd name="connsiteY15-24426" fmla="*/ 627411 h 5795240"/>
              <a:gd name="connsiteX16-24427" fmla="*/ 7264545 w 12641071"/>
              <a:gd name="connsiteY16-24428" fmla="*/ 588952 h 5795240"/>
              <a:gd name="connsiteX17-24429" fmla="*/ 7213686 w 12641071"/>
              <a:gd name="connsiteY17-24430" fmla="*/ 626983 h 5795240"/>
              <a:gd name="connsiteX18-24431" fmla="*/ 7213686 w 12641071"/>
              <a:gd name="connsiteY18-24432" fmla="*/ 626984 h 5795240"/>
              <a:gd name="connsiteX19-24433" fmla="*/ 7264545 w 12641071"/>
              <a:gd name="connsiteY19-24434" fmla="*/ 588953 h 5795240"/>
              <a:gd name="connsiteX20-24435" fmla="*/ 7273651 w 12641071"/>
              <a:gd name="connsiteY20-24436" fmla="*/ 584566 h 5795240"/>
              <a:gd name="connsiteX21-24437" fmla="*/ 7314851 w 12641071"/>
              <a:gd name="connsiteY21-24438" fmla="*/ 559537 h 5795240"/>
              <a:gd name="connsiteX22-24439" fmla="*/ 7354131 w 12641071"/>
              <a:gd name="connsiteY22-24440" fmla="*/ 565467 h 5795240"/>
              <a:gd name="connsiteX23-24441" fmla="*/ 7429608 w 12641071"/>
              <a:gd name="connsiteY23-24442" fmla="*/ 586051 h 5795240"/>
              <a:gd name="connsiteX24-24443" fmla="*/ 7429611 w 12641071"/>
              <a:gd name="connsiteY24-24444" fmla="*/ 586050 h 5795240"/>
              <a:gd name="connsiteX25-24445" fmla="*/ 7354132 w 12641071"/>
              <a:gd name="connsiteY25-24446" fmla="*/ 565465 h 5795240"/>
              <a:gd name="connsiteX26-24447" fmla="*/ 7314853 w 12641071"/>
              <a:gd name="connsiteY26-24448" fmla="*/ 559536 h 5795240"/>
              <a:gd name="connsiteX27-24449" fmla="*/ 7314851 w 12641071"/>
              <a:gd name="connsiteY27-24450" fmla="*/ 559537 h 5795240"/>
              <a:gd name="connsiteX28-24451" fmla="*/ 7314849 w 12641071"/>
              <a:gd name="connsiteY28-24452" fmla="*/ 559537 h 5795240"/>
              <a:gd name="connsiteX29-24453" fmla="*/ 7273651 w 12641071"/>
              <a:gd name="connsiteY29-24454" fmla="*/ 584565 h 5795240"/>
              <a:gd name="connsiteX30-24455" fmla="*/ 7264545 w 12641071"/>
              <a:gd name="connsiteY30-24456" fmla="*/ 588952 h 5795240"/>
              <a:gd name="connsiteX31-24457" fmla="*/ 7296407 w 12641071"/>
              <a:gd name="connsiteY31-24458" fmla="*/ 565126 h 5795240"/>
              <a:gd name="connsiteX32-24459" fmla="*/ 7307447 w 12641071"/>
              <a:gd name="connsiteY32-24460" fmla="*/ 558419 h 5795240"/>
              <a:gd name="connsiteX33-24461" fmla="*/ 7307450 w 12641071"/>
              <a:gd name="connsiteY33-24462" fmla="*/ 558419 h 5795240"/>
              <a:gd name="connsiteX34-24463" fmla="*/ 7385004 w 12641071"/>
              <a:gd name="connsiteY34-24464" fmla="*/ 511303 h 5795240"/>
              <a:gd name="connsiteX35-24465" fmla="*/ 7391626 w 12641071"/>
              <a:gd name="connsiteY35-24466" fmla="*/ 508114 h 5795240"/>
              <a:gd name="connsiteX36-24467" fmla="*/ 7391631 w 12641071"/>
              <a:gd name="connsiteY36-24468" fmla="*/ 508110 h 5795240"/>
              <a:gd name="connsiteX37-24469" fmla="*/ 7478934 w 12641071"/>
              <a:gd name="connsiteY37-24470" fmla="*/ 466053 h 5795240"/>
              <a:gd name="connsiteX38-24471" fmla="*/ 7897193 w 12641071"/>
              <a:gd name="connsiteY38-24472" fmla="*/ 381611 h 5795240"/>
              <a:gd name="connsiteX39-24473" fmla="*/ 8788216 w 12641071"/>
              <a:gd name="connsiteY39-24474" fmla="*/ 855364 h 5795240"/>
              <a:gd name="connsiteX40-24475" fmla="*/ 8832362 w 12641071"/>
              <a:gd name="connsiteY40-24476" fmla="*/ 928030 h 5795240"/>
              <a:gd name="connsiteX41-24477" fmla="*/ 8832362 w 12641071"/>
              <a:gd name="connsiteY41-24478" fmla="*/ 928033 h 5795240"/>
              <a:gd name="connsiteX42-24479" fmla="*/ 8842040 w 12641071"/>
              <a:gd name="connsiteY42-24480" fmla="*/ 943961 h 5795240"/>
              <a:gd name="connsiteX43-24481" fmla="*/ 8856144 w 12641071"/>
              <a:gd name="connsiteY43-24482" fmla="*/ 973241 h 5795240"/>
              <a:gd name="connsiteX44-24483" fmla="*/ 8856145 w 12641071"/>
              <a:gd name="connsiteY44-24484" fmla="*/ 973241 h 5795240"/>
              <a:gd name="connsiteX45-24485" fmla="*/ 8878117 w 12641071"/>
              <a:gd name="connsiteY45-24486" fmla="*/ 1018851 h 5795240"/>
              <a:gd name="connsiteX46-24487" fmla="*/ 8877719 w 12641071"/>
              <a:gd name="connsiteY46-24488" fmla="*/ 1018369 h 5795240"/>
              <a:gd name="connsiteX47-24489" fmla="*/ 8853250 w 12641071"/>
              <a:gd name="connsiteY47-24490" fmla="*/ 973288 h 5795240"/>
              <a:gd name="connsiteX48-24491" fmla="*/ 8853249 w 12641071"/>
              <a:gd name="connsiteY48-24492" fmla="*/ 973288 h 5795240"/>
              <a:gd name="connsiteX49-24493" fmla="*/ 8853248 w 12641071"/>
              <a:gd name="connsiteY49-24494" fmla="*/ 973287 h 5795240"/>
              <a:gd name="connsiteX50-24495" fmla="*/ 8849677 w 12641071"/>
              <a:gd name="connsiteY50-24496" fmla="*/ 973341 h 5795240"/>
              <a:gd name="connsiteX51-24497" fmla="*/ 8641543 w 12641071"/>
              <a:gd name="connsiteY51-24498" fmla="*/ 916577 h 5795240"/>
              <a:gd name="connsiteX52-24499" fmla="*/ 8641545 w 12641071"/>
              <a:gd name="connsiteY52-24500" fmla="*/ 916580 h 5795240"/>
              <a:gd name="connsiteX53-24501" fmla="*/ 8849676 w 12641071"/>
              <a:gd name="connsiteY53-24502" fmla="*/ 973343 h 5795240"/>
              <a:gd name="connsiteX54-24503" fmla="*/ 8853248 w 12641071"/>
              <a:gd name="connsiteY54-24504" fmla="*/ 973288 h 5795240"/>
              <a:gd name="connsiteX55-24505" fmla="*/ 8877719 w 12641071"/>
              <a:gd name="connsiteY55-24506" fmla="*/ 1018371 h 5795240"/>
              <a:gd name="connsiteX56-24507" fmla="*/ 8878116 w 12641071"/>
              <a:gd name="connsiteY56-24508" fmla="*/ 1018851 h 5795240"/>
              <a:gd name="connsiteX57-24509" fmla="*/ 8887288 w 12641071"/>
              <a:gd name="connsiteY57-24510" fmla="*/ 1037892 h 5795240"/>
              <a:gd name="connsiteX58-24511" fmla="*/ 8949899 w 12641071"/>
              <a:gd name="connsiteY58-24512" fmla="*/ 1239592 h 5795240"/>
              <a:gd name="connsiteX59-24513" fmla="*/ 8968437 w 12641071"/>
              <a:gd name="connsiteY59-24514" fmla="*/ 1423482 h 5795240"/>
              <a:gd name="connsiteX60-24515" fmla="*/ 8949899 w 12641071"/>
              <a:gd name="connsiteY60-24516" fmla="*/ 1239591 h 5795240"/>
              <a:gd name="connsiteX61-24517" fmla="*/ 8887288 w 12641071"/>
              <a:gd name="connsiteY61-24518" fmla="*/ 1037890 h 5795240"/>
              <a:gd name="connsiteX62-24519" fmla="*/ 8878116 w 12641071"/>
              <a:gd name="connsiteY62-24520" fmla="*/ 1018851 h 5795240"/>
              <a:gd name="connsiteX63-24521" fmla="*/ 8931285 w 12641071"/>
              <a:gd name="connsiteY63-24522" fmla="*/ 1083292 h 5795240"/>
              <a:gd name="connsiteX64-24523" fmla="*/ 9241478 w 12641071"/>
              <a:gd name="connsiteY64-24524" fmla="*/ 1211778 h 5795240"/>
              <a:gd name="connsiteX65-24525" fmla="*/ 9605238 w 12641071"/>
              <a:gd name="connsiteY65-24526" fmla="*/ 1018369 h 5795240"/>
              <a:gd name="connsiteX66-24527" fmla="*/ 9636247 w 12641071"/>
              <a:gd name="connsiteY66-24528" fmla="*/ 961241 h 5795240"/>
              <a:gd name="connsiteX67-24529" fmla="*/ 9641995 w 12641071"/>
              <a:gd name="connsiteY67-24530" fmla="*/ 961152 h 5795240"/>
              <a:gd name="connsiteX68-24531" fmla="*/ 9584939 w 12641071"/>
              <a:gd name="connsiteY68-24532" fmla="*/ 1079594 h 5795240"/>
              <a:gd name="connsiteX69-24533" fmla="*/ 9546257 w 12641071"/>
              <a:gd name="connsiteY69-24534" fmla="*/ 1204206 h 5795240"/>
              <a:gd name="connsiteX70-24535" fmla="*/ 9584939 w 12641071"/>
              <a:gd name="connsiteY70-24536" fmla="*/ 1079596 h 5795240"/>
              <a:gd name="connsiteX71-24537" fmla="*/ 9641995 w 12641071"/>
              <a:gd name="connsiteY71-24538" fmla="*/ 961153 h 5795240"/>
              <a:gd name="connsiteX72-24539" fmla="*/ 9653069 w 12641071"/>
              <a:gd name="connsiteY72-24540" fmla="*/ 960983 h 5795240"/>
              <a:gd name="connsiteX73-24541" fmla="*/ 9801564 w 12641071"/>
              <a:gd name="connsiteY73-24542" fmla="*/ 1196828 h 5795240"/>
              <a:gd name="connsiteX74-24543" fmla="*/ 9801566 w 12641071"/>
              <a:gd name="connsiteY74-24544" fmla="*/ 1196828 h 5795240"/>
              <a:gd name="connsiteX75-24545" fmla="*/ 9653070 w 12641071"/>
              <a:gd name="connsiteY75-24546" fmla="*/ 960982 h 5795240"/>
              <a:gd name="connsiteX76-24547" fmla="*/ 9641996 w 12641071"/>
              <a:gd name="connsiteY76-24548" fmla="*/ 961152 h 5795240"/>
              <a:gd name="connsiteX77-24549" fmla="*/ 9651917 w 12641071"/>
              <a:gd name="connsiteY77-24550" fmla="*/ 940556 h 5795240"/>
              <a:gd name="connsiteX78-24551" fmla="*/ 11050508 w 12641071"/>
              <a:gd name="connsiteY78-24552" fmla="*/ 108150 h 5795240"/>
              <a:gd name="connsiteX79-24553" fmla="*/ 12641071 w 12641071"/>
              <a:gd name="connsiteY79-24554" fmla="*/ 1698711 h 5795240"/>
              <a:gd name="connsiteX80-24555" fmla="*/ 11371062 w 12641071"/>
              <a:gd name="connsiteY80-24556" fmla="*/ 3256960 h 5795240"/>
              <a:gd name="connsiteX81-24557" fmla="*/ 11215953 w 12641071"/>
              <a:gd name="connsiteY81-24558" fmla="*/ 3280632 h 5795240"/>
              <a:gd name="connsiteX82-24559" fmla="*/ 11142318 w 12641071"/>
              <a:gd name="connsiteY82-24560" fmla="*/ 3276914 h 5795240"/>
              <a:gd name="connsiteX83-24561" fmla="*/ 11215952 w 12641071"/>
              <a:gd name="connsiteY83-24562" fmla="*/ 3280632 h 5795240"/>
              <a:gd name="connsiteX84-24563" fmla="*/ 11213133 w 12641071"/>
              <a:gd name="connsiteY84-24564" fmla="*/ 3281062 h 5795240"/>
              <a:gd name="connsiteX85-24565" fmla="*/ 11116921 w 12641071"/>
              <a:gd name="connsiteY85-24566" fmla="*/ 3285921 h 5795240"/>
              <a:gd name="connsiteX86-24567" fmla="*/ 11050507 w 12641071"/>
              <a:gd name="connsiteY86-24568" fmla="*/ 3289274 h 5795240"/>
              <a:gd name="connsiteX87-24569" fmla="*/ 11006292 w 12641071"/>
              <a:gd name="connsiteY87-24570" fmla="*/ 3287041 h 5795240"/>
              <a:gd name="connsiteX88-24571" fmla="*/ 10937101 w 12641071"/>
              <a:gd name="connsiteY88-24572" fmla="*/ 3297601 h 5795240"/>
              <a:gd name="connsiteX89-24573" fmla="*/ 10144740 w 12641071"/>
              <a:gd name="connsiteY89-24574" fmla="*/ 4089962 h 5795240"/>
              <a:gd name="connsiteX90-24575" fmla="*/ 10130374 w 12641071"/>
              <a:gd name="connsiteY90-24576" fmla="*/ 4184101 h 5795240"/>
              <a:gd name="connsiteX91-24577" fmla="*/ 10130375 w 12641071"/>
              <a:gd name="connsiteY91-24578" fmla="*/ 4184103 h 5795240"/>
              <a:gd name="connsiteX92-24579" fmla="*/ 10130656 w 12641071"/>
              <a:gd name="connsiteY92-24580" fmla="*/ 4185950 h 5795240"/>
              <a:gd name="connsiteX93-24581" fmla="*/ 10138194 w 12641071"/>
              <a:gd name="connsiteY93-24582" fmla="*/ 4335228 h 5795240"/>
              <a:gd name="connsiteX94-24583" fmla="*/ 10137710 w 12641071"/>
              <a:gd name="connsiteY94-24584" fmla="*/ 4344822 h 5795240"/>
              <a:gd name="connsiteX95-24585" fmla="*/ 10133555 w 12641071"/>
              <a:gd name="connsiteY95-24586" fmla="*/ 4427096 h 5795240"/>
              <a:gd name="connsiteX96-24587" fmla="*/ 10129312 w 12641071"/>
              <a:gd name="connsiteY96-24588" fmla="*/ 4399289 h 5795240"/>
              <a:gd name="connsiteX97-24589" fmla="*/ 10126797 w 12641071"/>
              <a:gd name="connsiteY97-24590" fmla="*/ 4349498 h 5795240"/>
              <a:gd name="connsiteX98-24591" fmla="*/ 10126796 w 12641071"/>
              <a:gd name="connsiteY98-24592" fmla="*/ 4349498 h 5795240"/>
              <a:gd name="connsiteX99-24593" fmla="*/ 10129311 w 12641071"/>
              <a:gd name="connsiteY99-24594" fmla="*/ 4399289 h 5795240"/>
              <a:gd name="connsiteX100-24595" fmla="*/ 10133554 w 12641071"/>
              <a:gd name="connsiteY100-24596" fmla="*/ 4427096 h 5795240"/>
              <a:gd name="connsiteX101-24597" fmla="*/ 10130656 w 12641071"/>
              <a:gd name="connsiteY101-24598" fmla="*/ 4484506 h 5795240"/>
              <a:gd name="connsiteX102-24599" fmla="*/ 8678182 w 12641071"/>
              <a:gd name="connsiteY102-24600" fmla="*/ 5795240 h 5795240"/>
              <a:gd name="connsiteX103-24601" fmla="*/ 7467518 w 12641071"/>
              <a:gd name="connsiteY103-24602" fmla="*/ 5151535 h 5795240"/>
              <a:gd name="connsiteX104-24603" fmla="*/ 7419945 w 12641071"/>
              <a:gd name="connsiteY104-24604" fmla="*/ 5073228 h 5795240"/>
              <a:gd name="connsiteX105-24605" fmla="*/ 7394386 w 12641071"/>
              <a:gd name="connsiteY105-24606" fmla="*/ 5031156 h 5795240"/>
              <a:gd name="connsiteX106-24607" fmla="*/ 7367299 w 12641071"/>
              <a:gd name="connsiteY106-24608" fmla="*/ 4974928 h 5795240"/>
              <a:gd name="connsiteX107-24609" fmla="*/ 7332905 w 12641071"/>
              <a:gd name="connsiteY107-24610" fmla="*/ 4903531 h 5795240"/>
              <a:gd name="connsiteX108-24611" fmla="*/ 7320958 w 12641071"/>
              <a:gd name="connsiteY108-24612" fmla="*/ 4870887 h 5795240"/>
              <a:gd name="connsiteX109-24613" fmla="*/ 7322174 w 12641071"/>
              <a:gd name="connsiteY109-24614" fmla="*/ 4872361 h 5795240"/>
              <a:gd name="connsiteX110-24615" fmla="*/ 7362630 w 12641071"/>
              <a:gd name="connsiteY110-24616" fmla="*/ 4938954 h 5795240"/>
              <a:gd name="connsiteX111-24617" fmla="*/ 7380779 w 12641071"/>
              <a:gd name="connsiteY111-24618" fmla="*/ 4976628 h 5795240"/>
              <a:gd name="connsiteX112-24619" fmla="*/ 7391210 w 12641071"/>
              <a:gd name="connsiteY112-24620" fmla="*/ 4977944 h 5795240"/>
              <a:gd name="connsiteX113-24621" fmla="*/ 7380780 w 12641071"/>
              <a:gd name="connsiteY113-24622" fmla="*/ 4976628 h 5795240"/>
              <a:gd name="connsiteX114-24623" fmla="*/ 7362631 w 12641071"/>
              <a:gd name="connsiteY114-24624" fmla="*/ 4938954 h 5795240"/>
              <a:gd name="connsiteX115-24625" fmla="*/ 7322175 w 12641071"/>
              <a:gd name="connsiteY115-24626" fmla="*/ 4872361 h 5795240"/>
              <a:gd name="connsiteX116-24627" fmla="*/ 7320959 w 12641071"/>
              <a:gd name="connsiteY116-24628" fmla="*/ 4870887 h 5795240"/>
              <a:gd name="connsiteX117-24629" fmla="*/ 7283811 w 12641071"/>
              <a:gd name="connsiteY117-24630" fmla="*/ 4769391 h 5795240"/>
              <a:gd name="connsiteX118-24631" fmla="*/ 7272112 w 12641071"/>
              <a:gd name="connsiteY118-24632" fmla="*/ 4718630 h 5795240"/>
              <a:gd name="connsiteX119-24633" fmla="*/ 7272111 w 12641071"/>
              <a:gd name="connsiteY119-24634" fmla="*/ 4718630 h 5795240"/>
              <a:gd name="connsiteX120-24635" fmla="*/ 7283810 w 12641071"/>
              <a:gd name="connsiteY120-24636" fmla="*/ 4769391 h 5795240"/>
              <a:gd name="connsiteX121-24637" fmla="*/ 7320958 w 12641071"/>
              <a:gd name="connsiteY121-24638" fmla="*/ 4870887 h 5795240"/>
              <a:gd name="connsiteX122-24639" fmla="*/ 7223551 w 12641071"/>
              <a:gd name="connsiteY122-24640" fmla="*/ 4752829 h 5795240"/>
              <a:gd name="connsiteX123-24641" fmla="*/ 6652445 w 12641071"/>
              <a:gd name="connsiteY123-24642" fmla="*/ 4516269 h 5795240"/>
              <a:gd name="connsiteX124-24643" fmla="*/ 6200873 w 12641071"/>
              <a:gd name="connsiteY124-24644" fmla="*/ 4654206 h 5795240"/>
              <a:gd name="connsiteX125-24645" fmla="*/ 6088813 w 12641071"/>
              <a:gd name="connsiteY125-24646" fmla="*/ 4746663 h 5795240"/>
              <a:gd name="connsiteX126-24647" fmla="*/ 6043019 w 12641071"/>
              <a:gd name="connsiteY126-24648" fmla="*/ 4807902 h 5795240"/>
              <a:gd name="connsiteX127-24649" fmla="*/ 6043021 w 12641071"/>
              <a:gd name="connsiteY127-24650" fmla="*/ 4807902 h 5795240"/>
              <a:gd name="connsiteX128-24651" fmla="*/ 6023271 w 12641071"/>
              <a:gd name="connsiteY128-24652" fmla="*/ 4834312 h 5795240"/>
              <a:gd name="connsiteX129-24653" fmla="*/ 5970678 w 12641071"/>
              <a:gd name="connsiteY129-24654" fmla="*/ 4892181 h 5795240"/>
              <a:gd name="connsiteX130-24655" fmla="*/ 5982717 w 12641071"/>
              <a:gd name="connsiteY130-24656" fmla="*/ 4872361 h 5795240"/>
              <a:gd name="connsiteX131-24657" fmla="*/ 5970675 w 12641071"/>
              <a:gd name="connsiteY131-24658" fmla="*/ 4892181 h 5795240"/>
              <a:gd name="connsiteX132-24659" fmla="*/ 5935320 w 12641071"/>
              <a:gd name="connsiteY132-24660" fmla="*/ 4931081 h 5795240"/>
              <a:gd name="connsiteX133-24661" fmla="*/ 4971763 w 12641071"/>
              <a:gd name="connsiteY133-24662" fmla="*/ 5330200 h 5795240"/>
              <a:gd name="connsiteX134-24663" fmla="*/ 3716172 w 12641071"/>
              <a:gd name="connsiteY134-24664" fmla="*/ 4497938 h 5795240"/>
              <a:gd name="connsiteX135-24665" fmla="*/ 3710773 w 12641071"/>
              <a:gd name="connsiteY135-24666" fmla="*/ 4483182 h 5795240"/>
              <a:gd name="connsiteX136-24667" fmla="*/ 3710773 w 12641071"/>
              <a:gd name="connsiteY136-24668" fmla="*/ 4483181 h 5795240"/>
              <a:gd name="connsiteX137-24669" fmla="*/ 3674984 w 12641071"/>
              <a:gd name="connsiteY137-24670" fmla="*/ 4385402 h 5795240"/>
              <a:gd name="connsiteX138-24671" fmla="*/ 3670349 w 12641071"/>
              <a:gd name="connsiteY138-24672" fmla="*/ 4372742 h 5795240"/>
              <a:gd name="connsiteX139-24673" fmla="*/ 3659438 w 12641071"/>
              <a:gd name="connsiteY139-24674" fmla="*/ 4330309 h 5795240"/>
              <a:gd name="connsiteX140-24675" fmla="*/ 3672084 w 12641071"/>
              <a:gd name="connsiteY140-24676" fmla="*/ 4353606 h 5795240"/>
              <a:gd name="connsiteX141-24677" fmla="*/ 3659440 w 12641071"/>
              <a:gd name="connsiteY141-24678" fmla="*/ 4330309 h 5795240"/>
              <a:gd name="connsiteX142-24679" fmla="*/ 3613217 w 12641071"/>
              <a:gd name="connsiteY142-24680" fmla="*/ 4245153 h 5795240"/>
              <a:gd name="connsiteX143-24681" fmla="*/ 3083792 w 12641071"/>
              <a:gd name="connsiteY143-24682" fmla="*/ 3963660 h 5795240"/>
              <a:gd name="connsiteX144-24683" fmla="*/ 2835272 w 12641071"/>
              <a:gd name="connsiteY144-24684" fmla="*/ 4013833 h 5795240"/>
              <a:gd name="connsiteX145-24685" fmla="*/ 2820214 w 12641071"/>
              <a:gd name="connsiteY145-24686" fmla="*/ 4022007 h 5795240"/>
              <a:gd name="connsiteX146-24687" fmla="*/ 2820212 w 12641071"/>
              <a:gd name="connsiteY146-24688" fmla="*/ 4022008 h 5795240"/>
              <a:gd name="connsiteX147-24689" fmla="*/ 2820206 w 12641071"/>
              <a:gd name="connsiteY147-24690" fmla="*/ 4022011 h 5795240"/>
              <a:gd name="connsiteX148-24691" fmla="*/ 2813481 w 12641071"/>
              <a:gd name="connsiteY148-24692" fmla="*/ 4027041 h 5795240"/>
              <a:gd name="connsiteX149-24693" fmla="*/ 2762875 w 12641071"/>
              <a:gd name="connsiteY149-24694" fmla="*/ 4057784 h 5795240"/>
              <a:gd name="connsiteX150-24695" fmla="*/ 2762878 w 12641071"/>
              <a:gd name="connsiteY150-24696" fmla="*/ 4057784 h 5795240"/>
              <a:gd name="connsiteX151-24697" fmla="*/ 2694694 w 12641071"/>
              <a:gd name="connsiteY151-24698" fmla="*/ 4099208 h 5795240"/>
              <a:gd name="connsiteX152-24699" fmla="*/ 2726822 w 12641071"/>
              <a:gd name="connsiteY152-24700" fmla="*/ 4072700 h 5795240"/>
              <a:gd name="connsiteX153-24701" fmla="*/ 2757719 w 12641071"/>
              <a:gd name="connsiteY153-24702" fmla="*/ 4055929 h 5795240"/>
              <a:gd name="connsiteX154-24703" fmla="*/ 2757718 w 12641071"/>
              <a:gd name="connsiteY154-24704" fmla="*/ 4055928 h 5795240"/>
              <a:gd name="connsiteX155-24705" fmla="*/ 2726820 w 12641071"/>
              <a:gd name="connsiteY155-24706" fmla="*/ 4072700 h 5795240"/>
              <a:gd name="connsiteX156-24707" fmla="*/ 2694692 w 12641071"/>
              <a:gd name="connsiteY156-24708" fmla="*/ 4099208 h 5795240"/>
              <a:gd name="connsiteX157-24709" fmla="*/ 2664698 w 12641071"/>
              <a:gd name="connsiteY157-24710" fmla="*/ 4117431 h 5795240"/>
              <a:gd name="connsiteX158-24711" fmla="*/ 1804544 w 12641071"/>
              <a:gd name="connsiteY158-24712" fmla="*/ 4335229 h 5795240"/>
              <a:gd name="connsiteX159-24713" fmla="*/ 0 w 12641071"/>
              <a:gd name="connsiteY159-24714" fmla="*/ 2530685 h 5795240"/>
              <a:gd name="connsiteX160-24715" fmla="*/ 1804544 w 12641071"/>
              <a:gd name="connsiteY160-24716" fmla="*/ 726143 h 5795240"/>
              <a:gd name="connsiteX161-24717" fmla="*/ 3080549 w 12641071"/>
              <a:gd name="connsiteY161-24718" fmla="*/ 1254682 h 5795240"/>
              <a:gd name="connsiteX162-24719" fmla="*/ 3268676 w 12641071"/>
              <a:gd name="connsiteY162-24720" fmla="*/ 1461167 h 5795240"/>
              <a:gd name="connsiteX163-24721" fmla="*/ 3565826 w 12641071"/>
              <a:gd name="connsiteY163-24722" fmla="*/ 1551935 h 5795240"/>
              <a:gd name="connsiteX164-24723" fmla="*/ 4086504 w 12641071"/>
              <a:gd name="connsiteY164-24724" fmla="*/ 1127574 h 5795240"/>
              <a:gd name="connsiteX165-24725" fmla="*/ 4103078 w 12641071"/>
              <a:gd name="connsiteY165-24726" fmla="*/ 1004204 h 5795240"/>
              <a:gd name="connsiteX166-24727" fmla="*/ 5215874 w 12641071"/>
              <a:gd name="connsiteY166-24728" fmla="*/ 0 h 5795240"/>
              <a:gd name="connsiteX0-24729" fmla="*/ 5964869 w 12641071"/>
              <a:gd name="connsiteY0-24730" fmla="*/ 4795171 h 5795240"/>
              <a:gd name="connsiteX1-24731" fmla="*/ 6019264 w 12641071"/>
              <a:gd name="connsiteY1-24732" fmla="*/ 4804905 h 5795240"/>
              <a:gd name="connsiteX2-24733" fmla="*/ 6036570 w 12641071"/>
              <a:gd name="connsiteY2-24734" fmla="*/ 4807089 h 5795240"/>
              <a:gd name="connsiteX3-24735" fmla="*/ 6019265 w 12641071"/>
              <a:gd name="connsiteY3-24736" fmla="*/ 4804905 h 5795240"/>
              <a:gd name="connsiteX4-24737" fmla="*/ 5964869 w 12641071"/>
              <a:gd name="connsiteY4-24738" fmla="*/ 4795171 h 5795240"/>
              <a:gd name="connsiteX5-24739" fmla="*/ 3682364 w 12641071"/>
              <a:gd name="connsiteY5-24740" fmla="*/ 4386723 h 5795240"/>
              <a:gd name="connsiteX6-24741" fmla="*/ 3772428 w 12641071"/>
              <a:gd name="connsiteY6-24742" fmla="*/ 4402840 h 5795240"/>
              <a:gd name="connsiteX7-24743" fmla="*/ 3772428 w 12641071"/>
              <a:gd name="connsiteY7-24744" fmla="*/ 4402840 h 5795240"/>
              <a:gd name="connsiteX8-24745" fmla="*/ 3682364 w 12641071"/>
              <a:gd name="connsiteY8-24746" fmla="*/ 4386723 h 5795240"/>
              <a:gd name="connsiteX9-24747" fmla="*/ 5215874 w 12641071"/>
              <a:gd name="connsiteY9-24748" fmla="*/ 0 h 5795240"/>
              <a:gd name="connsiteX10-24749" fmla="*/ 5927386 w 12641071"/>
              <a:gd name="connsiteY10-24750" fmla="*/ 255427 h 5795240"/>
              <a:gd name="connsiteX11-24751" fmla="*/ 6105193 w 12641071"/>
              <a:gd name="connsiteY11-24752" fmla="*/ 442067 h 5795240"/>
              <a:gd name="connsiteX12-24753" fmla="*/ 6105193 w 12641071"/>
              <a:gd name="connsiteY12-24754" fmla="*/ 442069 h 5795240"/>
              <a:gd name="connsiteX13-24755" fmla="*/ 6141460 w 12641071"/>
              <a:gd name="connsiteY13-24756" fmla="*/ 475027 h 5795240"/>
              <a:gd name="connsiteX14-24757" fmla="*/ 6788665 w 12641071"/>
              <a:gd name="connsiteY14-24758" fmla="*/ 707369 h 5795240"/>
              <a:gd name="connsiteX15-24759" fmla="*/ 7184710 w 12641071"/>
              <a:gd name="connsiteY15-24760" fmla="*/ 627411 h 5795240"/>
              <a:gd name="connsiteX16-24761" fmla="*/ 7264545 w 12641071"/>
              <a:gd name="connsiteY16-24762" fmla="*/ 588952 h 5795240"/>
              <a:gd name="connsiteX17-24763" fmla="*/ 7213686 w 12641071"/>
              <a:gd name="connsiteY17-24764" fmla="*/ 626983 h 5795240"/>
              <a:gd name="connsiteX18-24765" fmla="*/ 7264545 w 12641071"/>
              <a:gd name="connsiteY18-24766" fmla="*/ 588953 h 5795240"/>
              <a:gd name="connsiteX19-24767" fmla="*/ 7273651 w 12641071"/>
              <a:gd name="connsiteY19-24768" fmla="*/ 584566 h 5795240"/>
              <a:gd name="connsiteX20-24769" fmla="*/ 7314851 w 12641071"/>
              <a:gd name="connsiteY20-24770" fmla="*/ 559537 h 5795240"/>
              <a:gd name="connsiteX21-24771" fmla="*/ 7354131 w 12641071"/>
              <a:gd name="connsiteY21-24772" fmla="*/ 565467 h 5795240"/>
              <a:gd name="connsiteX22-24773" fmla="*/ 7429608 w 12641071"/>
              <a:gd name="connsiteY22-24774" fmla="*/ 586051 h 5795240"/>
              <a:gd name="connsiteX23-24775" fmla="*/ 7429611 w 12641071"/>
              <a:gd name="connsiteY23-24776" fmla="*/ 586050 h 5795240"/>
              <a:gd name="connsiteX24-24777" fmla="*/ 7354132 w 12641071"/>
              <a:gd name="connsiteY24-24778" fmla="*/ 565465 h 5795240"/>
              <a:gd name="connsiteX25-24779" fmla="*/ 7314853 w 12641071"/>
              <a:gd name="connsiteY25-24780" fmla="*/ 559536 h 5795240"/>
              <a:gd name="connsiteX26-24781" fmla="*/ 7314851 w 12641071"/>
              <a:gd name="connsiteY26-24782" fmla="*/ 559537 h 5795240"/>
              <a:gd name="connsiteX27-24783" fmla="*/ 7314849 w 12641071"/>
              <a:gd name="connsiteY27-24784" fmla="*/ 559537 h 5795240"/>
              <a:gd name="connsiteX28-24785" fmla="*/ 7273651 w 12641071"/>
              <a:gd name="connsiteY28-24786" fmla="*/ 584565 h 5795240"/>
              <a:gd name="connsiteX29-24787" fmla="*/ 7264545 w 12641071"/>
              <a:gd name="connsiteY29-24788" fmla="*/ 588952 h 5795240"/>
              <a:gd name="connsiteX30-24789" fmla="*/ 7296407 w 12641071"/>
              <a:gd name="connsiteY30-24790" fmla="*/ 565126 h 5795240"/>
              <a:gd name="connsiteX31-24791" fmla="*/ 7307447 w 12641071"/>
              <a:gd name="connsiteY31-24792" fmla="*/ 558419 h 5795240"/>
              <a:gd name="connsiteX32-24793" fmla="*/ 7307450 w 12641071"/>
              <a:gd name="connsiteY32-24794" fmla="*/ 558419 h 5795240"/>
              <a:gd name="connsiteX33-24795" fmla="*/ 7385004 w 12641071"/>
              <a:gd name="connsiteY33-24796" fmla="*/ 511303 h 5795240"/>
              <a:gd name="connsiteX34-24797" fmla="*/ 7391626 w 12641071"/>
              <a:gd name="connsiteY34-24798" fmla="*/ 508114 h 5795240"/>
              <a:gd name="connsiteX35-24799" fmla="*/ 7391631 w 12641071"/>
              <a:gd name="connsiteY35-24800" fmla="*/ 508110 h 5795240"/>
              <a:gd name="connsiteX36-24801" fmla="*/ 7478934 w 12641071"/>
              <a:gd name="connsiteY36-24802" fmla="*/ 466053 h 5795240"/>
              <a:gd name="connsiteX37-24803" fmla="*/ 7897193 w 12641071"/>
              <a:gd name="connsiteY37-24804" fmla="*/ 381611 h 5795240"/>
              <a:gd name="connsiteX38-24805" fmla="*/ 8788216 w 12641071"/>
              <a:gd name="connsiteY38-24806" fmla="*/ 855364 h 5795240"/>
              <a:gd name="connsiteX39-24807" fmla="*/ 8832362 w 12641071"/>
              <a:gd name="connsiteY39-24808" fmla="*/ 928030 h 5795240"/>
              <a:gd name="connsiteX40-24809" fmla="*/ 8832362 w 12641071"/>
              <a:gd name="connsiteY40-24810" fmla="*/ 928033 h 5795240"/>
              <a:gd name="connsiteX41-24811" fmla="*/ 8842040 w 12641071"/>
              <a:gd name="connsiteY41-24812" fmla="*/ 943961 h 5795240"/>
              <a:gd name="connsiteX42-24813" fmla="*/ 8856144 w 12641071"/>
              <a:gd name="connsiteY42-24814" fmla="*/ 973241 h 5795240"/>
              <a:gd name="connsiteX43-24815" fmla="*/ 8856145 w 12641071"/>
              <a:gd name="connsiteY43-24816" fmla="*/ 973241 h 5795240"/>
              <a:gd name="connsiteX44-24817" fmla="*/ 8878117 w 12641071"/>
              <a:gd name="connsiteY44-24818" fmla="*/ 1018851 h 5795240"/>
              <a:gd name="connsiteX45-24819" fmla="*/ 8877719 w 12641071"/>
              <a:gd name="connsiteY45-24820" fmla="*/ 1018369 h 5795240"/>
              <a:gd name="connsiteX46-24821" fmla="*/ 8853250 w 12641071"/>
              <a:gd name="connsiteY46-24822" fmla="*/ 973288 h 5795240"/>
              <a:gd name="connsiteX47-24823" fmla="*/ 8853249 w 12641071"/>
              <a:gd name="connsiteY47-24824" fmla="*/ 973288 h 5795240"/>
              <a:gd name="connsiteX48-24825" fmla="*/ 8853248 w 12641071"/>
              <a:gd name="connsiteY48-24826" fmla="*/ 973287 h 5795240"/>
              <a:gd name="connsiteX49-24827" fmla="*/ 8849677 w 12641071"/>
              <a:gd name="connsiteY49-24828" fmla="*/ 973341 h 5795240"/>
              <a:gd name="connsiteX50-24829" fmla="*/ 8641543 w 12641071"/>
              <a:gd name="connsiteY50-24830" fmla="*/ 916577 h 5795240"/>
              <a:gd name="connsiteX51-24831" fmla="*/ 8641545 w 12641071"/>
              <a:gd name="connsiteY51-24832" fmla="*/ 916580 h 5795240"/>
              <a:gd name="connsiteX52-24833" fmla="*/ 8849676 w 12641071"/>
              <a:gd name="connsiteY52-24834" fmla="*/ 973343 h 5795240"/>
              <a:gd name="connsiteX53-24835" fmla="*/ 8853248 w 12641071"/>
              <a:gd name="connsiteY53-24836" fmla="*/ 973288 h 5795240"/>
              <a:gd name="connsiteX54-24837" fmla="*/ 8877719 w 12641071"/>
              <a:gd name="connsiteY54-24838" fmla="*/ 1018371 h 5795240"/>
              <a:gd name="connsiteX55-24839" fmla="*/ 8878116 w 12641071"/>
              <a:gd name="connsiteY55-24840" fmla="*/ 1018851 h 5795240"/>
              <a:gd name="connsiteX56-24841" fmla="*/ 8887288 w 12641071"/>
              <a:gd name="connsiteY56-24842" fmla="*/ 1037892 h 5795240"/>
              <a:gd name="connsiteX57-24843" fmla="*/ 8949899 w 12641071"/>
              <a:gd name="connsiteY57-24844" fmla="*/ 1239592 h 5795240"/>
              <a:gd name="connsiteX58-24845" fmla="*/ 8968437 w 12641071"/>
              <a:gd name="connsiteY58-24846" fmla="*/ 1423482 h 5795240"/>
              <a:gd name="connsiteX59-24847" fmla="*/ 8949899 w 12641071"/>
              <a:gd name="connsiteY59-24848" fmla="*/ 1239591 h 5795240"/>
              <a:gd name="connsiteX60-24849" fmla="*/ 8887288 w 12641071"/>
              <a:gd name="connsiteY60-24850" fmla="*/ 1037890 h 5795240"/>
              <a:gd name="connsiteX61-24851" fmla="*/ 8878116 w 12641071"/>
              <a:gd name="connsiteY61-24852" fmla="*/ 1018851 h 5795240"/>
              <a:gd name="connsiteX62-24853" fmla="*/ 8931285 w 12641071"/>
              <a:gd name="connsiteY62-24854" fmla="*/ 1083292 h 5795240"/>
              <a:gd name="connsiteX63-24855" fmla="*/ 9241478 w 12641071"/>
              <a:gd name="connsiteY63-24856" fmla="*/ 1211778 h 5795240"/>
              <a:gd name="connsiteX64-24857" fmla="*/ 9605238 w 12641071"/>
              <a:gd name="connsiteY64-24858" fmla="*/ 1018369 h 5795240"/>
              <a:gd name="connsiteX65-24859" fmla="*/ 9636247 w 12641071"/>
              <a:gd name="connsiteY65-24860" fmla="*/ 961241 h 5795240"/>
              <a:gd name="connsiteX66-24861" fmla="*/ 9641995 w 12641071"/>
              <a:gd name="connsiteY66-24862" fmla="*/ 961152 h 5795240"/>
              <a:gd name="connsiteX67-24863" fmla="*/ 9584939 w 12641071"/>
              <a:gd name="connsiteY67-24864" fmla="*/ 1079594 h 5795240"/>
              <a:gd name="connsiteX68-24865" fmla="*/ 9546257 w 12641071"/>
              <a:gd name="connsiteY68-24866" fmla="*/ 1204206 h 5795240"/>
              <a:gd name="connsiteX69-24867" fmla="*/ 9584939 w 12641071"/>
              <a:gd name="connsiteY69-24868" fmla="*/ 1079596 h 5795240"/>
              <a:gd name="connsiteX70-24869" fmla="*/ 9641995 w 12641071"/>
              <a:gd name="connsiteY70-24870" fmla="*/ 961153 h 5795240"/>
              <a:gd name="connsiteX71-24871" fmla="*/ 9653069 w 12641071"/>
              <a:gd name="connsiteY71-24872" fmla="*/ 960983 h 5795240"/>
              <a:gd name="connsiteX72-24873" fmla="*/ 9801564 w 12641071"/>
              <a:gd name="connsiteY72-24874" fmla="*/ 1196828 h 5795240"/>
              <a:gd name="connsiteX73-24875" fmla="*/ 9801566 w 12641071"/>
              <a:gd name="connsiteY73-24876" fmla="*/ 1196828 h 5795240"/>
              <a:gd name="connsiteX74-24877" fmla="*/ 9653070 w 12641071"/>
              <a:gd name="connsiteY74-24878" fmla="*/ 960982 h 5795240"/>
              <a:gd name="connsiteX75-24879" fmla="*/ 9641996 w 12641071"/>
              <a:gd name="connsiteY75-24880" fmla="*/ 961152 h 5795240"/>
              <a:gd name="connsiteX76-24881" fmla="*/ 9651917 w 12641071"/>
              <a:gd name="connsiteY76-24882" fmla="*/ 940556 h 5795240"/>
              <a:gd name="connsiteX77-24883" fmla="*/ 11050508 w 12641071"/>
              <a:gd name="connsiteY77-24884" fmla="*/ 108150 h 5795240"/>
              <a:gd name="connsiteX78-24885" fmla="*/ 12641071 w 12641071"/>
              <a:gd name="connsiteY78-24886" fmla="*/ 1698711 h 5795240"/>
              <a:gd name="connsiteX79-24887" fmla="*/ 11371062 w 12641071"/>
              <a:gd name="connsiteY79-24888" fmla="*/ 3256960 h 5795240"/>
              <a:gd name="connsiteX80-24889" fmla="*/ 11215953 w 12641071"/>
              <a:gd name="connsiteY80-24890" fmla="*/ 3280632 h 5795240"/>
              <a:gd name="connsiteX81-24891" fmla="*/ 11142318 w 12641071"/>
              <a:gd name="connsiteY81-24892" fmla="*/ 3276914 h 5795240"/>
              <a:gd name="connsiteX82-24893" fmla="*/ 11215952 w 12641071"/>
              <a:gd name="connsiteY82-24894" fmla="*/ 3280632 h 5795240"/>
              <a:gd name="connsiteX83-24895" fmla="*/ 11213133 w 12641071"/>
              <a:gd name="connsiteY83-24896" fmla="*/ 3281062 h 5795240"/>
              <a:gd name="connsiteX84-24897" fmla="*/ 11116921 w 12641071"/>
              <a:gd name="connsiteY84-24898" fmla="*/ 3285921 h 5795240"/>
              <a:gd name="connsiteX85-24899" fmla="*/ 11050507 w 12641071"/>
              <a:gd name="connsiteY85-24900" fmla="*/ 3289274 h 5795240"/>
              <a:gd name="connsiteX86-24901" fmla="*/ 11006292 w 12641071"/>
              <a:gd name="connsiteY86-24902" fmla="*/ 3287041 h 5795240"/>
              <a:gd name="connsiteX87-24903" fmla="*/ 10937101 w 12641071"/>
              <a:gd name="connsiteY87-24904" fmla="*/ 3297601 h 5795240"/>
              <a:gd name="connsiteX88-24905" fmla="*/ 10144740 w 12641071"/>
              <a:gd name="connsiteY88-24906" fmla="*/ 4089962 h 5795240"/>
              <a:gd name="connsiteX89-24907" fmla="*/ 10130374 w 12641071"/>
              <a:gd name="connsiteY89-24908" fmla="*/ 4184101 h 5795240"/>
              <a:gd name="connsiteX90-24909" fmla="*/ 10130375 w 12641071"/>
              <a:gd name="connsiteY90-24910" fmla="*/ 4184103 h 5795240"/>
              <a:gd name="connsiteX91-24911" fmla="*/ 10130656 w 12641071"/>
              <a:gd name="connsiteY91-24912" fmla="*/ 4185950 h 5795240"/>
              <a:gd name="connsiteX92-24913" fmla="*/ 10138194 w 12641071"/>
              <a:gd name="connsiteY92-24914" fmla="*/ 4335228 h 5795240"/>
              <a:gd name="connsiteX93-24915" fmla="*/ 10137710 w 12641071"/>
              <a:gd name="connsiteY93-24916" fmla="*/ 4344822 h 5795240"/>
              <a:gd name="connsiteX94-24917" fmla="*/ 10133555 w 12641071"/>
              <a:gd name="connsiteY94-24918" fmla="*/ 4427096 h 5795240"/>
              <a:gd name="connsiteX95-24919" fmla="*/ 10129312 w 12641071"/>
              <a:gd name="connsiteY95-24920" fmla="*/ 4399289 h 5795240"/>
              <a:gd name="connsiteX96-24921" fmla="*/ 10126797 w 12641071"/>
              <a:gd name="connsiteY96-24922" fmla="*/ 4349498 h 5795240"/>
              <a:gd name="connsiteX97-24923" fmla="*/ 10126796 w 12641071"/>
              <a:gd name="connsiteY97-24924" fmla="*/ 4349498 h 5795240"/>
              <a:gd name="connsiteX98-24925" fmla="*/ 10129311 w 12641071"/>
              <a:gd name="connsiteY98-24926" fmla="*/ 4399289 h 5795240"/>
              <a:gd name="connsiteX99-24927" fmla="*/ 10133554 w 12641071"/>
              <a:gd name="connsiteY99-24928" fmla="*/ 4427096 h 5795240"/>
              <a:gd name="connsiteX100-24929" fmla="*/ 10130656 w 12641071"/>
              <a:gd name="connsiteY100-24930" fmla="*/ 4484506 h 5795240"/>
              <a:gd name="connsiteX101-24931" fmla="*/ 8678182 w 12641071"/>
              <a:gd name="connsiteY101-24932" fmla="*/ 5795240 h 5795240"/>
              <a:gd name="connsiteX102-24933" fmla="*/ 7467518 w 12641071"/>
              <a:gd name="connsiteY102-24934" fmla="*/ 5151535 h 5795240"/>
              <a:gd name="connsiteX103-24935" fmla="*/ 7419945 w 12641071"/>
              <a:gd name="connsiteY103-24936" fmla="*/ 5073228 h 5795240"/>
              <a:gd name="connsiteX104-24937" fmla="*/ 7394386 w 12641071"/>
              <a:gd name="connsiteY104-24938" fmla="*/ 5031156 h 5795240"/>
              <a:gd name="connsiteX105-24939" fmla="*/ 7367299 w 12641071"/>
              <a:gd name="connsiteY105-24940" fmla="*/ 4974928 h 5795240"/>
              <a:gd name="connsiteX106-24941" fmla="*/ 7332905 w 12641071"/>
              <a:gd name="connsiteY106-24942" fmla="*/ 4903531 h 5795240"/>
              <a:gd name="connsiteX107-24943" fmla="*/ 7320958 w 12641071"/>
              <a:gd name="connsiteY107-24944" fmla="*/ 4870887 h 5795240"/>
              <a:gd name="connsiteX108-24945" fmla="*/ 7322174 w 12641071"/>
              <a:gd name="connsiteY108-24946" fmla="*/ 4872361 h 5795240"/>
              <a:gd name="connsiteX109-24947" fmla="*/ 7362630 w 12641071"/>
              <a:gd name="connsiteY109-24948" fmla="*/ 4938954 h 5795240"/>
              <a:gd name="connsiteX110-24949" fmla="*/ 7380779 w 12641071"/>
              <a:gd name="connsiteY110-24950" fmla="*/ 4976628 h 5795240"/>
              <a:gd name="connsiteX111-24951" fmla="*/ 7391210 w 12641071"/>
              <a:gd name="connsiteY111-24952" fmla="*/ 4977944 h 5795240"/>
              <a:gd name="connsiteX112-24953" fmla="*/ 7380780 w 12641071"/>
              <a:gd name="connsiteY112-24954" fmla="*/ 4976628 h 5795240"/>
              <a:gd name="connsiteX113-24955" fmla="*/ 7362631 w 12641071"/>
              <a:gd name="connsiteY113-24956" fmla="*/ 4938954 h 5795240"/>
              <a:gd name="connsiteX114-24957" fmla="*/ 7322175 w 12641071"/>
              <a:gd name="connsiteY114-24958" fmla="*/ 4872361 h 5795240"/>
              <a:gd name="connsiteX115-24959" fmla="*/ 7320959 w 12641071"/>
              <a:gd name="connsiteY115-24960" fmla="*/ 4870887 h 5795240"/>
              <a:gd name="connsiteX116-24961" fmla="*/ 7283811 w 12641071"/>
              <a:gd name="connsiteY116-24962" fmla="*/ 4769391 h 5795240"/>
              <a:gd name="connsiteX117-24963" fmla="*/ 7272112 w 12641071"/>
              <a:gd name="connsiteY117-24964" fmla="*/ 4718630 h 5795240"/>
              <a:gd name="connsiteX118-24965" fmla="*/ 7272111 w 12641071"/>
              <a:gd name="connsiteY118-24966" fmla="*/ 4718630 h 5795240"/>
              <a:gd name="connsiteX119-24967" fmla="*/ 7283810 w 12641071"/>
              <a:gd name="connsiteY119-24968" fmla="*/ 4769391 h 5795240"/>
              <a:gd name="connsiteX120-24969" fmla="*/ 7320958 w 12641071"/>
              <a:gd name="connsiteY120-24970" fmla="*/ 4870887 h 5795240"/>
              <a:gd name="connsiteX121-24971" fmla="*/ 7223551 w 12641071"/>
              <a:gd name="connsiteY121-24972" fmla="*/ 4752829 h 5795240"/>
              <a:gd name="connsiteX122-24973" fmla="*/ 6652445 w 12641071"/>
              <a:gd name="connsiteY122-24974" fmla="*/ 4516269 h 5795240"/>
              <a:gd name="connsiteX123-24975" fmla="*/ 6200873 w 12641071"/>
              <a:gd name="connsiteY123-24976" fmla="*/ 4654206 h 5795240"/>
              <a:gd name="connsiteX124-24977" fmla="*/ 6088813 w 12641071"/>
              <a:gd name="connsiteY124-24978" fmla="*/ 4746663 h 5795240"/>
              <a:gd name="connsiteX125-24979" fmla="*/ 6043019 w 12641071"/>
              <a:gd name="connsiteY125-24980" fmla="*/ 4807902 h 5795240"/>
              <a:gd name="connsiteX126-24981" fmla="*/ 6043021 w 12641071"/>
              <a:gd name="connsiteY126-24982" fmla="*/ 4807902 h 5795240"/>
              <a:gd name="connsiteX127-24983" fmla="*/ 6023271 w 12641071"/>
              <a:gd name="connsiteY127-24984" fmla="*/ 4834312 h 5795240"/>
              <a:gd name="connsiteX128-24985" fmla="*/ 5970678 w 12641071"/>
              <a:gd name="connsiteY128-24986" fmla="*/ 4892181 h 5795240"/>
              <a:gd name="connsiteX129-24987" fmla="*/ 5982717 w 12641071"/>
              <a:gd name="connsiteY129-24988" fmla="*/ 4872361 h 5795240"/>
              <a:gd name="connsiteX130-24989" fmla="*/ 5970675 w 12641071"/>
              <a:gd name="connsiteY130-24990" fmla="*/ 4892181 h 5795240"/>
              <a:gd name="connsiteX131-24991" fmla="*/ 5935320 w 12641071"/>
              <a:gd name="connsiteY131-24992" fmla="*/ 4931081 h 5795240"/>
              <a:gd name="connsiteX132-24993" fmla="*/ 4971763 w 12641071"/>
              <a:gd name="connsiteY132-24994" fmla="*/ 5330200 h 5795240"/>
              <a:gd name="connsiteX133-24995" fmla="*/ 3716172 w 12641071"/>
              <a:gd name="connsiteY133-24996" fmla="*/ 4497938 h 5795240"/>
              <a:gd name="connsiteX134-24997" fmla="*/ 3710773 w 12641071"/>
              <a:gd name="connsiteY134-24998" fmla="*/ 4483182 h 5795240"/>
              <a:gd name="connsiteX135-24999" fmla="*/ 3710773 w 12641071"/>
              <a:gd name="connsiteY135-25000" fmla="*/ 4483181 h 5795240"/>
              <a:gd name="connsiteX136-25001" fmla="*/ 3674984 w 12641071"/>
              <a:gd name="connsiteY136-25002" fmla="*/ 4385402 h 5795240"/>
              <a:gd name="connsiteX137-25003" fmla="*/ 3670349 w 12641071"/>
              <a:gd name="connsiteY137-25004" fmla="*/ 4372742 h 5795240"/>
              <a:gd name="connsiteX138-25005" fmla="*/ 3659438 w 12641071"/>
              <a:gd name="connsiteY138-25006" fmla="*/ 4330309 h 5795240"/>
              <a:gd name="connsiteX139-25007" fmla="*/ 3672084 w 12641071"/>
              <a:gd name="connsiteY139-25008" fmla="*/ 4353606 h 5795240"/>
              <a:gd name="connsiteX140-25009" fmla="*/ 3659440 w 12641071"/>
              <a:gd name="connsiteY140-25010" fmla="*/ 4330309 h 5795240"/>
              <a:gd name="connsiteX141-25011" fmla="*/ 3613217 w 12641071"/>
              <a:gd name="connsiteY141-25012" fmla="*/ 4245153 h 5795240"/>
              <a:gd name="connsiteX142-25013" fmla="*/ 3083792 w 12641071"/>
              <a:gd name="connsiteY142-25014" fmla="*/ 3963660 h 5795240"/>
              <a:gd name="connsiteX143-25015" fmla="*/ 2835272 w 12641071"/>
              <a:gd name="connsiteY143-25016" fmla="*/ 4013833 h 5795240"/>
              <a:gd name="connsiteX144-25017" fmla="*/ 2820214 w 12641071"/>
              <a:gd name="connsiteY144-25018" fmla="*/ 4022007 h 5795240"/>
              <a:gd name="connsiteX145-25019" fmla="*/ 2820212 w 12641071"/>
              <a:gd name="connsiteY145-25020" fmla="*/ 4022008 h 5795240"/>
              <a:gd name="connsiteX146-25021" fmla="*/ 2820206 w 12641071"/>
              <a:gd name="connsiteY146-25022" fmla="*/ 4022011 h 5795240"/>
              <a:gd name="connsiteX147-25023" fmla="*/ 2813481 w 12641071"/>
              <a:gd name="connsiteY147-25024" fmla="*/ 4027041 h 5795240"/>
              <a:gd name="connsiteX148-25025" fmla="*/ 2762875 w 12641071"/>
              <a:gd name="connsiteY148-25026" fmla="*/ 4057784 h 5795240"/>
              <a:gd name="connsiteX149-25027" fmla="*/ 2762878 w 12641071"/>
              <a:gd name="connsiteY149-25028" fmla="*/ 4057784 h 5795240"/>
              <a:gd name="connsiteX150-25029" fmla="*/ 2694694 w 12641071"/>
              <a:gd name="connsiteY150-25030" fmla="*/ 4099208 h 5795240"/>
              <a:gd name="connsiteX151-25031" fmla="*/ 2726822 w 12641071"/>
              <a:gd name="connsiteY151-25032" fmla="*/ 4072700 h 5795240"/>
              <a:gd name="connsiteX152-25033" fmla="*/ 2757719 w 12641071"/>
              <a:gd name="connsiteY152-25034" fmla="*/ 4055929 h 5795240"/>
              <a:gd name="connsiteX153-25035" fmla="*/ 2757718 w 12641071"/>
              <a:gd name="connsiteY153-25036" fmla="*/ 4055928 h 5795240"/>
              <a:gd name="connsiteX154-25037" fmla="*/ 2726820 w 12641071"/>
              <a:gd name="connsiteY154-25038" fmla="*/ 4072700 h 5795240"/>
              <a:gd name="connsiteX155-25039" fmla="*/ 2694692 w 12641071"/>
              <a:gd name="connsiteY155-25040" fmla="*/ 4099208 h 5795240"/>
              <a:gd name="connsiteX156-25041" fmla="*/ 2664698 w 12641071"/>
              <a:gd name="connsiteY156-25042" fmla="*/ 4117431 h 5795240"/>
              <a:gd name="connsiteX157-25043" fmla="*/ 1804544 w 12641071"/>
              <a:gd name="connsiteY157-25044" fmla="*/ 4335229 h 5795240"/>
              <a:gd name="connsiteX158-25045" fmla="*/ 0 w 12641071"/>
              <a:gd name="connsiteY158-25046" fmla="*/ 2530685 h 5795240"/>
              <a:gd name="connsiteX159-25047" fmla="*/ 1804544 w 12641071"/>
              <a:gd name="connsiteY159-25048" fmla="*/ 726143 h 5795240"/>
              <a:gd name="connsiteX160-25049" fmla="*/ 3080549 w 12641071"/>
              <a:gd name="connsiteY160-25050" fmla="*/ 1254682 h 5795240"/>
              <a:gd name="connsiteX161-25051" fmla="*/ 3268676 w 12641071"/>
              <a:gd name="connsiteY161-25052" fmla="*/ 1461167 h 5795240"/>
              <a:gd name="connsiteX162-25053" fmla="*/ 3565826 w 12641071"/>
              <a:gd name="connsiteY162-25054" fmla="*/ 1551935 h 5795240"/>
              <a:gd name="connsiteX163-25055" fmla="*/ 4086504 w 12641071"/>
              <a:gd name="connsiteY163-25056" fmla="*/ 1127574 h 5795240"/>
              <a:gd name="connsiteX164-25057" fmla="*/ 4103078 w 12641071"/>
              <a:gd name="connsiteY164-25058" fmla="*/ 1004204 h 5795240"/>
              <a:gd name="connsiteX165-25059" fmla="*/ 5215874 w 12641071"/>
              <a:gd name="connsiteY165-25060" fmla="*/ 0 h 5795240"/>
              <a:gd name="connsiteX0-25061" fmla="*/ 5964869 w 12641071"/>
              <a:gd name="connsiteY0-25062" fmla="*/ 4795171 h 5795240"/>
              <a:gd name="connsiteX1-25063" fmla="*/ 6019264 w 12641071"/>
              <a:gd name="connsiteY1-25064" fmla="*/ 4804905 h 5795240"/>
              <a:gd name="connsiteX2-25065" fmla="*/ 6036570 w 12641071"/>
              <a:gd name="connsiteY2-25066" fmla="*/ 4807089 h 5795240"/>
              <a:gd name="connsiteX3-25067" fmla="*/ 6019265 w 12641071"/>
              <a:gd name="connsiteY3-25068" fmla="*/ 4804905 h 5795240"/>
              <a:gd name="connsiteX4-25069" fmla="*/ 5964869 w 12641071"/>
              <a:gd name="connsiteY4-25070" fmla="*/ 4795171 h 5795240"/>
              <a:gd name="connsiteX5-25071" fmla="*/ 3682364 w 12641071"/>
              <a:gd name="connsiteY5-25072" fmla="*/ 4386723 h 5795240"/>
              <a:gd name="connsiteX6-25073" fmla="*/ 3772428 w 12641071"/>
              <a:gd name="connsiteY6-25074" fmla="*/ 4402840 h 5795240"/>
              <a:gd name="connsiteX7-25075" fmla="*/ 3772428 w 12641071"/>
              <a:gd name="connsiteY7-25076" fmla="*/ 4402840 h 5795240"/>
              <a:gd name="connsiteX8-25077" fmla="*/ 3682364 w 12641071"/>
              <a:gd name="connsiteY8-25078" fmla="*/ 4386723 h 5795240"/>
              <a:gd name="connsiteX9-25079" fmla="*/ 5215874 w 12641071"/>
              <a:gd name="connsiteY9-25080" fmla="*/ 0 h 5795240"/>
              <a:gd name="connsiteX10-25081" fmla="*/ 5927386 w 12641071"/>
              <a:gd name="connsiteY10-25082" fmla="*/ 255427 h 5795240"/>
              <a:gd name="connsiteX11-25083" fmla="*/ 6105193 w 12641071"/>
              <a:gd name="connsiteY11-25084" fmla="*/ 442067 h 5795240"/>
              <a:gd name="connsiteX12-25085" fmla="*/ 6105193 w 12641071"/>
              <a:gd name="connsiteY12-25086" fmla="*/ 442069 h 5795240"/>
              <a:gd name="connsiteX13-25087" fmla="*/ 6141460 w 12641071"/>
              <a:gd name="connsiteY13-25088" fmla="*/ 475027 h 5795240"/>
              <a:gd name="connsiteX14-25089" fmla="*/ 6788665 w 12641071"/>
              <a:gd name="connsiteY14-25090" fmla="*/ 707369 h 5795240"/>
              <a:gd name="connsiteX15-25091" fmla="*/ 7184710 w 12641071"/>
              <a:gd name="connsiteY15-25092" fmla="*/ 627411 h 5795240"/>
              <a:gd name="connsiteX16-25093" fmla="*/ 7264545 w 12641071"/>
              <a:gd name="connsiteY16-25094" fmla="*/ 588952 h 5795240"/>
              <a:gd name="connsiteX17-25095" fmla="*/ 7264545 w 12641071"/>
              <a:gd name="connsiteY17-25096" fmla="*/ 588953 h 5795240"/>
              <a:gd name="connsiteX18-25097" fmla="*/ 7273651 w 12641071"/>
              <a:gd name="connsiteY18-25098" fmla="*/ 584566 h 5795240"/>
              <a:gd name="connsiteX19-25099" fmla="*/ 7314851 w 12641071"/>
              <a:gd name="connsiteY19-25100" fmla="*/ 559537 h 5795240"/>
              <a:gd name="connsiteX20-25101" fmla="*/ 7354131 w 12641071"/>
              <a:gd name="connsiteY20-25102" fmla="*/ 565467 h 5795240"/>
              <a:gd name="connsiteX21-25103" fmla="*/ 7429608 w 12641071"/>
              <a:gd name="connsiteY21-25104" fmla="*/ 586051 h 5795240"/>
              <a:gd name="connsiteX22-25105" fmla="*/ 7429611 w 12641071"/>
              <a:gd name="connsiteY22-25106" fmla="*/ 586050 h 5795240"/>
              <a:gd name="connsiteX23-25107" fmla="*/ 7354132 w 12641071"/>
              <a:gd name="connsiteY23-25108" fmla="*/ 565465 h 5795240"/>
              <a:gd name="connsiteX24-25109" fmla="*/ 7314853 w 12641071"/>
              <a:gd name="connsiteY24-25110" fmla="*/ 559536 h 5795240"/>
              <a:gd name="connsiteX25-25111" fmla="*/ 7314851 w 12641071"/>
              <a:gd name="connsiteY25-25112" fmla="*/ 559537 h 5795240"/>
              <a:gd name="connsiteX26-25113" fmla="*/ 7314849 w 12641071"/>
              <a:gd name="connsiteY26-25114" fmla="*/ 559537 h 5795240"/>
              <a:gd name="connsiteX27-25115" fmla="*/ 7273651 w 12641071"/>
              <a:gd name="connsiteY27-25116" fmla="*/ 584565 h 5795240"/>
              <a:gd name="connsiteX28-25117" fmla="*/ 7264545 w 12641071"/>
              <a:gd name="connsiteY28-25118" fmla="*/ 588952 h 5795240"/>
              <a:gd name="connsiteX29-25119" fmla="*/ 7296407 w 12641071"/>
              <a:gd name="connsiteY29-25120" fmla="*/ 565126 h 5795240"/>
              <a:gd name="connsiteX30-25121" fmla="*/ 7307447 w 12641071"/>
              <a:gd name="connsiteY30-25122" fmla="*/ 558419 h 5795240"/>
              <a:gd name="connsiteX31-25123" fmla="*/ 7307450 w 12641071"/>
              <a:gd name="connsiteY31-25124" fmla="*/ 558419 h 5795240"/>
              <a:gd name="connsiteX32-25125" fmla="*/ 7385004 w 12641071"/>
              <a:gd name="connsiteY32-25126" fmla="*/ 511303 h 5795240"/>
              <a:gd name="connsiteX33-25127" fmla="*/ 7391626 w 12641071"/>
              <a:gd name="connsiteY33-25128" fmla="*/ 508114 h 5795240"/>
              <a:gd name="connsiteX34-25129" fmla="*/ 7391631 w 12641071"/>
              <a:gd name="connsiteY34-25130" fmla="*/ 508110 h 5795240"/>
              <a:gd name="connsiteX35-25131" fmla="*/ 7478934 w 12641071"/>
              <a:gd name="connsiteY35-25132" fmla="*/ 466053 h 5795240"/>
              <a:gd name="connsiteX36-25133" fmla="*/ 7897193 w 12641071"/>
              <a:gd name="connsiteY36-25134" fmla="*/ 381611 h 5795240"/>
              <a:gd name="connsiteX37-25135" fmla="*/ 8788216 w 12641071"/>
              <a:gd name="connsiteY37-25136" fmla="*/ 855364 h 5795240"/>
              <a:gd name="connsiteX38-25137" fmla="*/ 8832362 w 12641071"/>
              <a:gd name="connsiteY38-25138" fmla="*/ 928030 h 5795240"/>
              <a:gd name="connsiteX39-25139" fmla="*/ 8832362 w 12641071"/>
              <a:gd name="connsiteY39-25140" fmla="*/ 928033 h 5795240"/>
              <a:gd name="connsiteX40-25141" fmla="*/ 8842040 w 12641071"/>
              <a:gd name="connsiteY40-25142" fmla="*/ 943961 h 5795240"/>
              <a:gd name="connsiteX41-25143" fmla="*/ 8856144 w 12641071"/>
              <a:gd name="connsiteY41-25144" fmla="*/ 973241 h 5795240"/>
              <a:gd name="connsiteX42-25145" fmla="*/ 8856145 w 12641071"/>
              <a:gd name="connsiteY42-25146" fmla="*/ 973241 h 5795240"/>
              <a:gd name="connsiteX43-25147" fmla="*/ 8878117 w 12641071"/>
              <a:gd name="connsiteY43-25148" fmla="*/ 1018851 h 5795240"/>
              <a:gd name="connsiteX44-25149" fmla="*/ 8877719 w 12641071"/>
              <a:gd name="connsiteY44-25150" fmla="*/ 1018369 h 5795240"/>
              <a:gd name="connsiteX45-25151" fmla="*/ 8853250 w 12641071"/>
              <a:gd name="connsiteY45-25152" fmla="*/ 973288 h 5795240"/>
              <a:gd name="connsiteX46-25153" fmla="*/ 8853249 w 12641071"/>
              <a:gd name="connsiteY46-25154" fmla="*/ 973288 h 5795240"/>
              <a:gd name="connsiteX47-25155" fmla="*/ 8853248 w 12641071"/>
              <a:gd name="connsiteY47-25156" fmla="*/ 973287 h 5795240"/>
              <a:gd name="connsiteX48-25157" fmla="*/ 8849677 w 12641071"/>
              <a:gd name="connsiteY48-25158" fmla="*/ 973341 h 5795240"/>
              <a:gd name="connsiteX49-25159" fmla="*/ 8641543 w 12641071"/>
              <a:gd name="connsiteY49-25160" fmla="*/ 916577 h 5795240"/>
              <a:gd name="connsiteX50-25161" fmla="*/ 8641545 w 12641071"/>
              <a:gd name="connsiteY50-25162" fmla="*/ 916580 h 5795240"/>
              <a:gd name="connsiteX51-25163" fmla="*/ 8849676 w 12641071"/>
              <a:gd name="connsiteY51-25164" fmla="*/ 973343 h 5795240"/>
              <a:gd name="connsiteX52-25165" fmla="*/ 8853248 w 12641071"/>
              <a:gd name="connsiteY52-25166" fmla="*/ 973288 h 5795240"/>
              <a:gd name="connsiteX53-25167" fmla="*/ 8877719 w 12641071"/>
              <a:gd name="connsiteY53-25168" fmla="*/ 1018371 h 5795240"/>
              <a:gd name="connsiteX54-25169" fmla="*/ 8878116 w 12641071"/>
              <a:gd name="connsiteY54-25170" fmla="*/ 1018851 h 5795240"/>
              <a:gd name="connsiteX55-25171" fmla="*/ 8887288 w 12641071"/>
              <a:gd name="connsiteY55-25172" fmla="*/ 1037892 h 5795240"/>
              <a:gd name="connsiteX56-25173" fmla="*/ 8949899 w 12641071"/>
              <a:gd name="connsiteY56-25174" fmla="*/ 1239592 h 5795240"/>
              <a:gd name="connsiteX57-25175" fmla="*/ 8968437 w 12641071"/>
              <a:gd name="connsiteY57-25176" fmla="*/ 1423482 h 5795240"/>
              <a:gd name="connsiteX58-25177" fmla="*/ 8949899 w 12641071"/>
              <a:gd name="connsiteY58-25178" fmla="*/ 1239591 h 5795240"/>
              <a:gd name="connsiteX59-25179" fmla="*/ 8887288 w 12641071"/>
              <a:gd name="connsiteY59-25180" fmla="*/ 1037890 h 5795240"/>
              <a:gd name="connsiteX60-25181" fmla="*/ 8878116 w 12641071"/>
              <a:gd name="connsiteY60-25182" fmla="*/ 1018851 h 5795240"/>
              <a:gd name="connsiteX61-25183" fmla="*/ 8931285 w 12641071"/>
              <a:gd name="connsiteY61-25184" fmla="*/ 1083292 h 5795240"/>
              <a:gd name="connsiteX62-25185" fmla="*/ 9241478 w 12641071"/>
              <a:gd name="connsiteY62-25186" fmla="*/ 1211778 h 5795240"/>
              <a:gd name="connsiteX63-25187" fmla="*/ 9605238 w 12641071"/>
              <a:gd name="connsiteY63-25188" fmla="*/ 1018369 h 5795240"/>
              <a:gd name="connsiteX64-25189" fmla="*/ 9636247 w 12641071"/>
              <a:gd name="connsiteY64-25190" fmla="*/ 961241 h 5795240"/>
              <a:gd name="connsiteX65-25191" fmla="*/ 9641995 w 12641071"/>
              <a:gd name="connsiteY65-25192" fmla="*/ 961152 h 5795240"/>
              <a:gd name="connsiteX66-25193" fmla="*/ 9584939 w 12641071"/>
              <a:gd name="connsiteY66-25194" fmla="*/ 1079594 h 5795240"/>
              <a:gd name="connsiteX67-25195" fmla="*/ 9546257 w 12641071"/>
              <a:gd name="connsiteY67-25196" fmla="*/ 1204206 h 5795240"/>
              <a:gd name="connsiteX68-25197" fmla="*/ 9584939 w 12641071"/>
              <a:gd name="connsiteY68-25198" fmla="*/ 1079596 h 5795240"/>
              <a:gd name="connsiteX69-25199" fmla="*/ 9641995 w 12641071"/>
              <a:gd name="connsiteY69-25200" fmla="*/ 961153 h 5795240"/>
              <a:gd name="connsiteX70-25201" fmla="*/ 9653069 w 12641071"/>
              <a:gd name="connsiteY70-25202" fmla="*/ 960983 h 5795240"/>
              <a:gd name="connsiteX71-25203" fmla="*/ 9801564 w 12641071"/>
              <a:gd name="connsiteY71-25204" fmla="*/ 1196828 h 5795240"/>
              <a:gd name="connsiteX72-25205" fmla="*/ 9801566 w 12641071"/>
              <a:gd name="connsiteY72-25206" fmla="*/ 1196828 h 5795240"/>
              <a:gd name="connsiteX73-25207" fmla="*/ 9653070 w 12641071"/>
              <a:gd name="connsiteY73-25208" fmla="*/ 960982 h 5795240"/>
              <a:gd name="connsiteX74-25209" fmla="*/ 9641996 w 12641071"/>
              <a:gd name="connsiteY74-25210" fmla="*/ 961152 h 5795240"/>
              <a:gd name="connsiteX75-25211" fmla="*/ 9651917 w 12641071"/>
              <a:gd name="connsiteY75-25212" fmla="*/ 940556 h 5795240"/>
              <a:gd name="connsiteX76-25213" fmla="*/ 11050508 w 12641071"/>
              <a:gd name="connsiteY76-25214" fmla="*/ 108150 h 5795240"/>
              <a:gd name="connsiteX77-25215" fmla="*/ 12641071 w 12641071"/>
              <a:gd name="connsiteY77-25216" fmla="*/ 1698711 h 5795240"/>
              <a:gd name="connsiteX78-25217" fmla="*/ 11371062 w 12641071"/>
              <a:gd name="connsiteY78-25218" fmla="*/ 3256960 h 5795240"/>
              <a:gd name="connsiteX79-25219" fmla="*/ 11215953 w 12641071"/>
              <a:gd name="connsiteY79-25220" fmla="*/ 3280632 h 5795240"/>
              <a:gd name="connsiteX80-25221" fmla="*/ 11142318 w 12641071"/>
              <a:gd name="connsiteY80-25222" fmla="*/ 3276914 h 5795240"/>
              <a:gd name="connsiteX81-25223" fmla="*/ 11215952 w 12641071"/>
              <a:gd name="connsiteY81-25224" fmla="*/ 3280632 h 5795240"/>
              <a:gd name="connsiteX82-25225" fmla="*/ 11213133 w 12641071"/>
              <a:gd name="connsiteY82-25226" fmla="*/ 3281062 h 5795240"/>
              <a:gd name="connsiteX83-25227" fmla="*/ 11116921 w 12641071"/>
              <a:gd name="connsiteY83-25228" fmla="*/ 3285921 h 5795240"/>
              <a:gd name="connsiteX84-25229" fmla="*/ 11050507 w 12641071"/>
              <a:gd name="connsiteY84-25230" fmla="*/ 3289274 h 5795240"/>
              <a:gd name="connsiteX85-25231" fmla="*/ 11006292 w 12641071"/>
              <a:gd name="connsiteY85-25232" fmla="*/ 3287041 h 5795240"/>
              <a:gd name="connsiteX86-25233" fmla="*/ 10937101 w 12641071"/>
              <a:gd name="connsiteY86-25234" fmla="*/ 3297601 h 5795240"/>
              <a:gd name="connsiteX87-25235" fmla="*/ 10144740 w 12641071"/>
              <a:gd name="connsiteY87-25236" fmla="*/ 4089962 h 5795240"/>
              <a:gd name="connsiteX88-25237" fmla="*/ 10130374 w 12641071"/>
              <a:gd name="connsiteY88-25238" fmla="*/ 4184101 h 5795240"/>
              <a:gd name="connsiteX89-25239" fmla="*/ 10130375 w 12641071"/>
              <a:gd name="connsiteY89-25240" fmla="*/ 4184103 h 5795240"/>
              <a:gd name="connsiteX90-25241" fmla="*/ 10130656 w 12641071"/>
              <a:gd name="connsiteY90-25242" fmla="*/ 4185950 h 5795240"/>
              <a:gd name="connsiteX91-25243" fmla="*/ 10138194 w 12641071"/>
              <a:gd name="connsiteY91-25244" fmla="*/ 4335228 h 5795240"/>
              <a:gd name="connsiteX92-25245" fmla="*/ 10137710 w 12641071"/>
              <a:gd name="connsiteY92-25246" fmla="*/ 4344822 h 5795240"/>
              <a:gd name="connsiteX93-25247" fmla="*/ 10133555 w 12641071"/>
              <a:gd name="connsiteY93-25248" fmla="*/ 4427096 h 5795240"/>
              <a:gd name="connsiteX94-25249" fmla="*/ 10129312 w 12641071"/>
              <a:gd name="connsiteY94-25250" fmla="*/ 4399289 h 5795240"/>
              <a:gd name="connsiteX95-25251" fmla="*/ 10126797 w 12641071"/>
              <a:gd name="connsiteY95-25252" fmla="*/ 4349498 h 5795240"/>
              <a:gd name="connsiteX96-25253" fmla="*/ 10126796 w 12641071"/>
              <a:gd name="connsiteY96-25254" fmla="*/ 4349498 h 5795240"/>
              <a:gd name="connsiteX97-25255" fmla="*/ 10129311 w 12641071"/>
              <a:gd name="connsiteY97-25256" fmla="*/ 4399289 h 5795240"/>
              <a:gd name="connsiteX98-25257" fmla="*/ 10133554 w 12641071"/>
              <a:gd name="connsiteY98-25258" fmla="*/ 4427096 h 5795240"/>
              <a:gd name="connsiteX99-25259" fmla="*/ 10130656 w 12641071"/>
              <a:gd name="connsiteY99-25260" fmla="*/ 4484506 h 5795240"/>
              <a:gd name="connsiteX100-25261" fmla="*/ 8678182 w 12641071"/>
              <a:gd name="connsiteY100-25262" fmla="*/ 5795240 h 5795240"/>
              <a:gd name="connsiteX101-25263" fmla="*/ 7467518 w 12641071"/>
              <a:gd name="connsiteY101-25264" fmla="*/ 5151535 h 5795240"/>
              <a:gd name="connsiteX102-25265" fmla="*/ 7419945 w 12641071"/>
              <a:gd name="connsiteY102-25266" fmla="*/ 5073228 h 5795240"/>
              <a:gd name="connsiteX103-25267" fmla="*/ 7394386 w 12641071"/>
              <a:gd name="connsiteY103-25268" fmla="*/ 5031156 h 5795240"/>
              <a:gd name="connsiteX104-25269" fmla="*/ 7367299 w 12641071"/>
              <a:gd name="connsiteY104-25270" fmla="*/ 4974928 h 5795240"/>
              <a:gd name="connsiteX105-25271" fmla="*/ 7332905 w 12641071"/>
              <a:gd name="connsiteY105-25272" fmla="*/ 4903531 h 5795240"/>
              <a:gd name="connsiteX106-25273" fmla="*/ 7320958 w 12641071"/>
              <a:gd name="connsiteY106-25274" fmla="*/ 4870887 h 5795240"/>
              <a:gd name="connsiteX107-25275" fmla="*/ 7322174 w 12641071"/>
              <a:gd name="connsiteY107-25276" fmla="*/ 4872361 h 5795240"/>
              <a:gd name="connsiteX108-25277" fmla="*/ 7362630 w 12641071"/>
              <a:gd name="connsiteY108-25278" fmla="*/ 4938954 h 5795240"/>
              <a:gd name="connsiteX109-25279" fmla="*/ 7380779 w 12641071"/>
              <a:gd name="connsiteY109-25280" fmla="*/ 4976628 h 5795240"/>
              <a:gd name="connsiteX110-25281" fmla="*/ 7391210 w 12641071"/>
              <a:gd name="connsiteY110-25282" fmla="*/ 4977944 h 5795240"/>
              <a:gd name="connsiteX111-25283" fmla="*/ 7380780 w 12641071"/>
              <a:gd name="connsiteY111-25284" fmla="*/ 4976628 h 5795240"/>
              <a:gd name="connsiteX112-25285" fmla="*/ 7362631 w 12641071"/>
              <a:gd name="connsiteY112-25286" fmla="*/ 4938954 h 5795240"/>
              <a:gd name="connsiteX113-25287" fmla="*/ 7322175 w 12641071"/>
              <a:gd name="connsiteY113-25288" fmla="*/ 4872361 h 5795240"/>
              <a:gd name="connsiteX114-25289" fmla="*/ 7320959 w 12641071"/>
              <a:gd name="connsiteY114-25290" fmla="*/ 4870887 h 5795240"/>
              <a:gd name="connsiteX115-25291" fmla="*/ 7283811 w 12641071"/>
              <a:gd name="connsiteY115-25292" fmla="*/ 4769391 h 5795240"/>
              <a:gd name="connsiteX116-25293" fmla="*/ 7272112 w 12641071"/>
              <a:gd name="connsiteY116-25294" fmla="*/ 4718630 h 5795240"/>
              <a:gd name="connsiteX117-25295" fmla="*/ 7272111 w 12641071"/>
              <a:gd name="connsiteY117-25296" fmla="*/ 4718630 h 5795240"/>
              <a:gd name="connsiteX118-25297" fmla="*/ 7283810 w 12641071"/>
              <a:gd name="connsiteY118-25298" fmla="*/ 4769391 h 5795240"/>
              <a:gd name="connsiteX119-25299" fmla="*/ 7320958 w 12641071"/>
              <a:gd name="connsiteY119-25300" fmla="*/ 4870887 h 5795240"/>
              <a:gd name="connsiteX120-25301" fmla="*/ 7223551 w 12641071"/>
              <a:gd name="connsiteY120-25302" fmla="*/ 4752829 h 5795240"/>
              <a:gd name="connsiteX121-25303" fmla="*/ 6652445 w 12641071"/>
              <a:gd name="connsiteY121-25304" fmla="*/ 4516269 h 5795240"/>
              <a:gd name="connsiteX122-25305" fmla="*/ 6200873 w 12641071"/>
              <a:gd name="connsiteY122-25306" fmla="*/ 4654206 h 5795240"/>
              <a:gd name="connsiteX123-25307" fmla="*/ 6088813 w 12641071"/>
              <a:gd name="connsiteY123-25308" fmla="*/ 4746663 h 5795240"/>
              <a:gd name="connsiteX124-25309" fmla="*/ 6043019 w 12641071"/>
              <a:gd name="connsiteY124-25310" fmla="*/ 4807902 h 5795240"/>
              <a:gd name="connsiteX125-25311" fmla="*/ 6043021 w 12641071"/>
              <a:gd name="connsiteY125-25312" fmla="*/ 4807902 h 5795240"/>
              <a:gd name="connsiteX126-25313" fmla="*/ 6023271 w 12641071"/>
              <a:gd name="connsiteY126-25314" fmla="*/ 4834312 h 5795240"/>
              <a:gd name="connsiteX127-25315" fmla="*/ 5970678 w 12641071"/>
              <a:gd name="connsiteY127-25316" fmla="*/ 4892181 h 5795240"/>
              <a:gd name="connsiteX128-25317" fmla="*/ 5982717 w 12641071"/>
              <a:gd name="connsiteY128-25318" fmla="*/ 4872361 h 5795240"/>
              <a:gd name="connsiteX129-25319" fmla="*/ 5970675 w 12641071"/>
              <a:gd name="connsiteY129-25320" fmla="*/ 4892181 h 5795240"/>
              <a:gd name="connsiteX130-25321" fmla="*/ 5935320 w 12641071"/>
              <a:gd name="connsiteY130-25322" fmla="*/ 4931081 h 5795240"/>
              <a:gd name="connsiteX131-25323" fmla="*/ 4971763 w 12641071"/>
              <a:gd name="connsiteY131-25324" fmla="*/ 5330200 h 5795240"/>
              <a:gd name="connsiteX132-25325" fmla="*/ 3716172 w 12641071"/>
              <a:gd name="connsiteY132-25326" fmla="*/ 4497938 h 5795240"/>
              <a:gd name="connsiteX133-25327" fmla="*/ 3710773 w 12641071"/>
              <a:gd name="connsiteY133-25328" fmla="*/ 4483182 h 5795240"/>
              <a:gd name="connsiteX134-25329" fmla="*/ 3710773 w 12641071"/>
              <a:gd name="connsiteY134-25330" fmla="*/ 4483181 h 5795240"/>
              <a:gd name="connsiteX135-25331" fmla="*/ 3674984 w 12641071"/>
              <a:gd name="connsiteY135-25332" fmla="*/ 4385402 h 5795240"/>
              <a:gd name="connsiteX136-25333" fmla="*/ 3670349 w 12641071"/>
              <a:gd name="connsiteY136-25334" fmla="*/ 4372742 h 5795240"/>
              <a:gd name="connsiteX137-25335" fmla="*/ 3659438 w 12641071"/>
              <a:gd name="connsiteY137-25336" fmla="*/ 4330309 h 5795240"/>
              <a:gd name="connsiteX138-25337" fmla="*/ 3672084 w 12641071"/>
              <a:gd name="connsiteY138-25338" fmla="*/ 4353606 h 5795240"/>
              <a:gd name="connsiteX139-25339" fmla="*/ 3659440 w 12641071"/>
              <a:gd name="connsiteY139-25340" fmla="*/ 4330309 h 5795240"/>
              <a:gd name="connsiteX140-25341" fmla="*/ 3613217 w 12641071"/>
              <a:gd name="connsiteY140-25342" fmla="*/ 4245153 h 5795240"/>
              <a:gd name="connsiteX141-25343" fmla="*/ 3083792 w 12641071"/>
              <a:gd name="connsiteY141-25344" fmla="*/ 3963660 h 5795240"/>
              <a:gd name="connsiteX142-25345" fmla="*/ 2835272 w 12641071"/>
              <a:gd name="connsiteY142-25346" fmla="*/ 4013833 h 5795240"/>
              <a:gd name="connsiteX143-25347" fmla="*/ 2820214 w 12641071"/>
              <a:gd name="connsiteY143-25348" fmla="*/ 4022007 h 5795240"/>
              <a:gd name="connsiteX144-25349" fmla="*/ 2820212 w 12641071"/>
              <a:gd name="connsiteY144-25350" fmla="*/ 4022008 h 5795240"/>
              <a:gd name="connsiteX145-25351" fmla="*/ 2820206 w 12641071"/>
              <a:gd name="connsiteY145-25352" fmla="*/ 4022011 h 5795240"/>
              <a:gd name="connsiteX146-25353" fmla="*/ 2813481 w 12641071"/>
              <a:gd name="connsiteY146-25354" fmla="*/ 4027041 h 5795240"/>
              <a:gd name="connsiteX147-25355" fmla="*/ 2762875 w 12641071"/>
              <a:gd name="connsiteY147-25356" fmla="*/ 4057784 h 5795240"/>
              <a:gd name="connsiteX148-25357" fmla="*/ 2762878 w 12641071"/>
              <a:gd name="connsiteY148-25358" fmla="*/ 4057784 h 5795240"/>
              <a:gd name="connsiteX149-25359" fmla="*/ 2694694 w 12641071"/>
              <a:gd name="connsiteY149-25360" fmla="*/ 4099208 h 5795240"/>
              <a:gd name="connsiteX150-25361" fmla="*/ 2726822 w 12641071"/>
              <a:gd name="connsiteY150-25362" fmla="*/ 4072700 h 5795240"/>
              <a:gd name="connsiteX151-25363" fmla="*/ 2757719 w 12641071"/>
              <a:gd name="connsiteY151-25364" fmla="*/ 4055929 h 5795240"/>
              <a:gd name="connsiteX152-25365" fmla="*/ 2757718 w 12641071"/>
              <a:gd name="connsiteY152-25366" fmla="*/ 4055928 h 5795240"/>
              <a:gd name="connsiteX153-25367" fmla="*/ 2726820 w 12641071"/>
              <a:gd name="connsiteY153-25368" fmla="*/ 4072700 h 5795240"/>
              <a:gd name="connsiteX154-25369" fmla="*/ 2694692 w 12641071"/>
              <a:gd name="connsiteY154-25370" fmla="*/ 4099208 h 5795240"/>
              <a:gd name="connsiteX155-25371" fmla="*/ 2664698 w 12641071"/>
              <a:gd name="connsiteY155-25372" fmla="*/ 4117431 h 5795240"/>
              <a:gd name="connsiteX156-25373" fmla="*/ 1804544 w 12641071"/>
              <a:gd name="connsiteY156-25374" fmla="*/ 4335229 h 5795240"/>
              <a:gd name="connsiteX157-25375" fmla="*/ 0 w 12641071"/>
              <a:gd name="connsiteY157-25376" fmla="*/ 2530685 h 5795240"/>
              <a:gd name="connsiteX158-25377" fmla="*/ 1804544 w 12641071"/>
              <a:gd name="connsiteY158-25378" fmla="*/ 726143 h 5795240"/>
              <a:gd name="connsiteX159-25379" fmla="*/ 3080549 w 12641071"/>
              <a:gd name="connsiteY159-25380" fmla="*/ 1254682 h 5795240"/>
              <a:gd name="connsiteX160-25381" fmla="*/ 3268676 w 12641071"/>
              <a:gd name="connsiteY160-25382" fmla="*/ 1461167 h 5795240"/>
              <a:gd name="connsiteX161-25383" fmla="*/ 3565826 w 12641071"/>
              <a:gd name="connsiteY161-25384" fmla="*/ 1551935 h 5795240"/>
              <a:gd name="connsiteX162-25385" fmla="*/ 4086504 w 12641071"/>
              <a:gd name="connsiteY162-25386" fmla="*/ 1127574 h 5795240"/>
              <a:gd name="connsiteX163-25387" fmla="*/ 4103078 w 12641071"/>
              <a:gd name="connsiteY163-25388" fmla="*/ 1004204 h 5795240"/>
              <a:gd name="connsiteX164-25389" fmla="*/ 5215874 w 12641071"/>
              <a:gd name="connsiteY164-25390" fmla="*/ 0 h 5795240"/>
              <a:gd name="connsiteX0-25391" fmla="*/ 5964869 w 12641071"/>
              <a:gd name="connsiteY0-25392" fmla="*/ 4795171 h 5795240"/>
              <a:gd name="connsiteX1-25393" fmla="*/ 6019264 w 12641071"/>
              <a:gd name="connsiteY1-25394" fmla="*/ 4804905 h 5795240"/>
              <a:gd name="connsiteX2-25395" fmla="*/ 6036570 w 12641071"/>
              <a:gd name="connsiteY2-25396" fmla="*/ 4807089 h 5795240"/>
              <a:gd name="connsiteX3-25397" fmla="*/ 6019265 w 12641071"/>
              <a:gd name="connsiteY3-25398" fmla="*/ 4804905 h 5795240"/>
              <a:gd name="connsiteX4-25399" fmla="*/ 5964869 w 12641071"/>
              <a:gd name="connsiteY4-25400" fmla="*/ 4795171 h 5795240"/>
              <a:gd name="connsiteX5-25401" fmla="*/ 3682364 w 12641071"/>
              <a:gd name="connsiteY5-25402" fmla="*/ 4386723 h 5795240"/>
              <a:gd name="connsiteX6-25403" fmla="*/ 3772428 w 12641071"/>
              <a:gd name="connsiteY6-25404" fmla="*/ 4402840 h 5795240"/>
              <a:gd name="connsiteX7-25405" fmla="*/ 3772428 w 12641071"/>
              <a:gd name="connsiteY7-25406" fmla="*/ 4402840 h 5795240"/>
              <a:gd name="connsiteX8-25407" fmla="*/ 3682364 w 12641071"/>
              <a:gd name="connsiteY8-25408" fmla="*/ 4386723 h 5795240"/>
              <a:gd name="connsiteX9-25409" fmla="*/ 5215874 w 12641071"/>
              <a:gd name="connsiteY9-25410" fmla="*/ 0 h 5795240"/>
              <a:gd name="connsiteX10-25411" fmla="*/ 5927386 w 12641071"/>
              <a:gd name="connsiteY10-25412" fmla="*/ 255427 h 5795240"/>
              <a:gd name="connsiteX11-25413" fmla="*/ 6105193 w 12641071"/>
              <a:gd name="connsiteY11-25414" fmla="*/ 442067 h 5795240"/>
              <a:gd name="connsiteX12-25415" fmla="*/ 6105193 w 12641071"/>
              <a:gd name="connsiteY12-25416" fmla="*/ 442069 h 5795240"/>
              <a:gd name="connsiteX13-25417" fmla="*/ 6141460 w 12641071"/>
              <a:gd name="connsiteY13-25418" fmla="*/ 475027 h 5795240"/>
              <a:gd name="connsiteX14-25419" fmla="*/ 6788665 w 12641071"/>
              <a:gd name="connsiteY14-25420" fmla="*/ 707369 h 5795240"/>
              <a:gd name="connsiteX15-25421" fmla="*/ 7184710 w 12641071"/>
              <a:gd name="connsiteY15-25422" fmla="*/ 627411 h 5795240"/>
              <a:gd name="connsiteX16-25423" fmla="*/ 7264545 w 12641071"/>
              <a:gd name="connsiteY16-25424" fmla="*/ 588952 h 5795240"/>
              <a:gd name="connsiteX17-25425" fmla="*/ 7264545 w 12641071"/>
              <a:gd name="connsiteY17-25426" fmla="*/ 588953 h 5795240"/>
              <a:gd name="connsiteX18-25427" fmla="*/ 7273651 w 12641071"/>
              <a:gd name="connsiteY18-25428" fmla="*/ 584566 h 5795240"/>
              <a:gd name="connsiteX19-25429" fmla="*/ 7314851 w 12641071"/>
              <a:gd name="connsiteY19-25430" fmla="*/ 559537 h 5795240"/>
              <a:gd name="connsiteX20-25431" fmla="*/ 7354131 w 12641071"/>
              <a:gd name="connsiteY20-25432" fmla="*/ 565467 h 5795240"/>
              <a:gd name="connsiteX21-25433" fmla="*/ 7429608 w 12641071"/>
              <a:gd name="connsiteY21-25434" fmla="*/ 586051 h 5795240"/>
              <a:gd name="connsiteX22-25435" fmla="*/ 7429611 w 12641071"/>
              <a:gd name="connsiteY22-25436" fmla="*/ 586050 h 5795240"/>
              <a:gd name="connsiteX23-25437" fmla="*/ 7354132 w 12641071"/>
              <a:gd name="connsiteY23-25438" fmla="*/ 565465 h 5795240"/>
              <a:gd name="connsiteX24-25439" fmla="*/ 7314853 w 12641071"/>
              <a:gd name="connsiteY24-25440" fmla="*/ 559536 h 5795240"/>
              <a:gd name="connsiteX25-25441" fmla="*/ 7314851 w 12641071"/>
              <a:gd name="connsiteY25-25442" fmla="*/ 559537 h 5795240"/>
              <a:gd name="connsiteX26-25443" fmla="*/ 7314849 w 12641071"/>
              <a:gd name="connsiteY26-25444" fmla="*/ 559537 h 5795240"/>
              <a:gd name="connsiteX27-25445" fmla="*/ 7273651 w 12641071"/>
              <a:gd name="connsiteY27-25446" fmla="*/ 584565 h 5795240"/>
              <a:gd name="connsiteX28-25447" fmla="*/ 7296407 w 12641071"/>
              <a:gd name="connsiteY28-25448" fmla="*/ 565126 h 5795240"/>
              <a:gd name="connsiteX29-25449" fmla="*/ 7307447 w 12641071"/>
              <a:gd name="connsiteY29-25450" fmla="*/ 558419 h 5795240"/>
              <a:gd name="connsiteX30-25451" fmla="*/ 7307450 w 12641071"/>
              <a:gd name="connsiteY30-25452" fmla="*/ 558419 h 5795240"/>
              <a:gd name="connsiteX31-25453" fmla="*/ 7385004 w 12641071"/>
              <a:gd name="connsiteY31-25454" fmla="*/ 511303 h 5795240"/>
              <a:gd name="connsiteX32-25455" fmla="*/ 7391626 w 12641071"/>
              <a:gd name="connsiteY32-25456" fmla="*/ 508114 h 5795240"/>
              <a:gd name="connsiteX33-25457" fmla="*/ 7391631 w 12641071"/>
              <a:gd name="connsiteY33-25458" fmla="*/ 508110 h 5795240"/>
              <a:gd name="connsiteX34-25459" fmla="*/ 7478934 w 12641071"/>
              <a:gd name="connsiteY34-25460" fmla="*/ 466053 h 5795240"/>
              <a:gd name="connsiteX35-25461" fmla="*/ 7897193 w 12641071"/>
              <a:gd name="connsiteY35-25462" fmla="*/ 381611 h 5795240"/>
              <a:gd name="connsiteX36-25463" fmla="*/ 8788216 w 12641071"/>
              <a:gd name="connsiteY36-25464" fmla="*/ 855364 h 5795240"/>
              <a:gd name="connsiteX37-25465" fmla="*/ 8832362 w 12641071"/>
              <a:gd name="connsiteY37-25466" fmla="*/ 928030 h 5795240"/>
              <a:gd name="connsiteX38-25467" fmla="*/ 8832362 w 12641071"/>
              <a:gd name="connsiteY38-25468" fmla="*/ 928033 h 5795240"/>
              <a:gd name="connsiteX39-25469" fmla="*/ 8842040 w 12641071"/>
              <a:gd name="connsiteY39-25470" fmla="*/ 943961 h 5795240"/>
              <a:gd name="connsiteX40-25471" fmla="*/ 8856144 w 12641071"/>
              <a:gd name="connsiteY40-25472" fmla="*/ 973241 h 5795240"/>
              <a:gd name="connsiteX41-25473" fmla="*/ 8856145 w 12641071"/>
              <a:gd name="connsiteY41-25474" fmla="*/ 973241 h 5795240"/>
              <a:gd name="connsiteX42-25475" fmla="*/ 8878117 w 12641071"/>
              <a:gd name="connsiteY42-25476" fmla="*/ 1018851 h 5795240"/>
              <a:gd name="connsiteX43-25477" fmla="*/ 8877719 w 12641071"/>
              <a:gd name="connsiteY43-25478" fmla="*/ 1018369 h 5795240"/>
              <a:gd name="connsiteX44-25479" fmla="*/ 8853250 w 12641071"/>
              <a:gd name="connsiteY44-25480" fmla="*/ 973288 h 5795240"/>
              <a:gd name="connsiteX45-25481" fmla="*/ 8853249 w 12641071"/>
              <a:gd name="connsiteY45-25482" fmla="*/ 973288 h 5795240"/>
              <a:gd name="connsiteX46-25483" fmla="*/ 8853248 w 12641071"/>
              <a:gd name="connsiteY46-25484" fmla="*/ 973287 h 5795240"/>
              <a:gd name="connsiteX47-25485" fmla="*/ 8849677 w 12641071"/>
              <a:gd name="connsiteY47-25486" fmla="*/ 973341 h 5795240"/>
              <a:gd name="connsiteX48-25487" fmla="*/ 8641543 w 12641071"/>
              <a:gd name="connsiteY48-25488" fmla="*/ 916577 h 5795240"/>
              <a:gd name="connsiteX49-25489" fmla="*/ 8641545 w 12641071"/>
              <a:gd name="connsiteY49-25490" fmla="*/ 916580 h 5795240"/>
              <a:gd name="connsiteX50-25491" fmla="*/ 8849676 w 12641071"/>
              <a:gd name="connsiteY50-25492" fmla="*/ 973343 h 5795240"/>
              <a:gd name="connsiteX51-25493" fmla="*/ 8853248 w 12641071"/>
              <a:gd name="connsiteY51-25494" fmla="*/ 973288 h 5795240"/>
              <a:gd name="connsiteX52-25495" fmla="*/ 8877719 w 12641071"/>
              <a:gd name="connsiteY52-25496" fmla="*/ 1018371 h 5795240"/>
              <a:gd name="connsiteX53-25497" fmla="*/ 8878116 w 12641071"/>
              <a:gd name="connsiteY53-25498" fmla="*/ 1018851 h 5795240"/>
              <a:gd name="connsiteX54-25499" fmla="*/ 8887288 w 12641071"/>
              <a:gd name="connsiteY54-25500" fmla="*/ 1037892 h 5795240"/>
              <a:gd name="connsiteX55-25501" fmla="*/ 8949899 w 12641071"/>
              <a:gd name="connsiteY55-25502" fmla="*/ 1239592 h 5795240"/>
              <a:gd name="connsiteX56-25503" fmla="*/ 8968437 w 12641071"/>
              <a:gd name="connsiteY56-25504" fmla="*/ 1423482 h 5795240"/>
              <a:gd name="connsiteX57-25505" fmla="*/ 8949899 w 12641071"/>
              <a:gd name="connsiteY57-25506" fmla="*/ 1239591 h 5795240"/>
              <a:gd name="connsiteX58-25507" fmla="*/ 8887288 w 12641071"/>
              <a:gd name="connsiteY58-25508" fmla="*/ 1037890 h 5795240"/>
              <a:gd name="connsiteX59-25509" fmla="*/ 8878116 w 12641071"/>
              <a:gd name="connsiteY59-25510" fmla="*/ 1018851 h 5795240"/>
              <a:gd name="connsiteX60-25511" fmla="*/ 8931285 w 12641071"/>
              <a:gd name="connsiteY60-25512" fmla="*/ 1083292 h 5795240"/>
              <a:gd name="connsiteX61-25513" fmla="*/ 9241478 w 12641071"/>
              <a:gd name="connsiteY61-25514" fmla="*/ 1211778 h 5795240"/>
              <a:gd name="connsiteX62-25515" fmla="*/ 9605238 w 12641071"/>
              <a:gd name="connsiteY62-25516" fmla="*/ 1018369 h 5795240"/>
              <a:gd name="connsiteX63-25517" fmla="*/ 9636247 w 12641071"/>
              <a:gd name="connsiteY63-25518" fmla="*/ 961241 h 5795240"/>
              <a:gd name="connsiteX64-25519" fmla="*/ 9641995 w 12641071"/>
              <a:gd name="connsiteY64-25520" fmla="*/ 961152 h 5795240"/>
              <a:gd name="connsiteX65-25521" fmla="*/ 9584939 w 12641071"/>
              <a:gd name="connsiteY65-25522" fmla="*/ 1079594 h 5795240"/>
              <a:gd name="connsiteX66-25523" fmla="*/ 9546257 w 12641071"/>
              <a:gd name="connsiteY66-25524" fmla="*/ 1204206 h 5795240"/>
              <a:gd name="connsiteX67-25525" fmla="*/ 9584939 w 12641071"/>
              <a:gd name="connsiteY67-25526" fmla="*/ 1079596 h 5795240"/>
              <a:gd name="connsiteX68-25527" fmla="*/ 9641995 w 12641071"/>
              <a:gd name="connsiteY68-25528" fmla="*/ 961153 h 5795240"/>
              <a:gd name="connsiteX69-25529" fmla="*/ 9653069 w 12641071"/>
              <a:gd name="connsiteY69-25530" fmla="*/ 960983 h 5795240"/>
              <a:gd name="connsiteX70-25531" fmla="*/ 9801564 w 12641071"/>
              <a:gd name="connsiteY70-25532" fmla="*/ 1196828 h 5795240"/>
              <a:gd name="connsiteX71-25533" fmla="*/ 9801566 w 12641071"/>
              <a:gd name="connsiteY71-25534" fmla="*/ 1196828 h 5795240"/>
              <a:gd name="connsiteX72-25535" fmla="*/ 9653070 w 12641071"/>
              <a:gd name="connsiteY72-25536" fmla="*/ 960982 h 5795240"/>
              <a:gd name="connsiteX73-25537" fmla="*/ 9641996 w 12641071"/>
              <a:gd name="connsiteY73-25538" fmla="*/ 961152 h 5795240"/>
              <a:gd name="connsiteX74-25539" fmla="*/ 9651917 w 12641071"/>
              <a:gd name="connsiteY74-25540" fmla="*/ 940556 h 5795240"/>
              <a:gd name="connsiteX75-25541" fmla="*/ 11050508 w 12641071"/>
              <a:gd name="connsiteY75-25542" fmla="*/ 108150 h 5795240"/>
              <a:gd name="connsiteX76-25543" fmla="*/ 12641071 w 12641071"/>
              <a:gd name="connsiteY76-25544" fmla="*/ 1698711 h 5795240"/>
              <a:gd name="connsiteX77-25545" fmla="*/ 11371062 w 12641071"/>
              <a:gd name="connsiteY77-25546" fmla="*/ 3256960 h 5795240"/>
              <a:gd name="connsiteX78-25547" fmla="*/ 11215953 w 12641071"/>
              <a:gd name="connsiteY78-25548" fmla="*/ 3280632 h 5795240"/>
              <a:gd name="connsiteX79-25549" fmla="*/ 11142318 w 12641071"/>
              <a:gd name="connsiteY79-25550" fmla="*/ 3276914 h 5795240"/>
              <a:gd name="connsiteX80-25551" fmla="*/ 11215952 w 12641071"/>
              <a:gd name="connsiteY80-25552" fmla="*/ 3280632 h 5795240"/>
              <a:gd name="connsiteX81-25553" fmla="*/ 11213133 w 12641071"/>
              <a:gd name="connsiteY81-25554" fmla="*/ 3281062 h 5795240"/>
              <a:gd name="connsiteX82-25555" fmla="*/ 11116921 w 12641071"/>
              <a:gd name="connsiteY82-25556" fmla="*/ 3285921 h 5795240"/>
              <a:gd name="connsiteX83-25557" fmla="*/ 11050507 w 12641071"/>
              <a:gd name="connsiteY83-25558" fmla="*/ 3289274 h 5795240"/>
              <a:gd name="connsiteX84-25559" fmla="*/ 11006292 w 12641071"/>
              <a:gd name="connsiteY84-25560" fmla="*/ 3287041 h 5795240"/>
              <a:gd name="connsiteX85-25561" fmla="*/ 10937101 w 12641071"/>
              <a:gd name="connsiteY85-25562" fmla="*/ 3297601 h 5795240"/>
              <a:gd name="connsiteX86-25563" fmla="*/ 10144740 w 12641071"/>
              <a:gd name="connsiteY86-25564" fmla="*/ 4089962 h 5795240"/>
              <a:gd name="connsiteX87-25565" fmla="*/ 10130374 w 12641071"/>
              <a:gd name="connsiteY87-25566" fmla="*/ 4184101 h 5795240"/>
              <a:gd name="connsiteX88-25567" fmla="*/ 10130375 w 12641071"/>
              <a:gd name="connsiteY88-25568" fmla="*/ 4184103 h 5795240"/>
              <a:gd name="connsiteX89-25569" fmla="*/ 10130656 w 12641071"/>
              <a:gd name="connsiteY89-25570" fmla="*/ 4185950 h 5795240"/>
              <a:gd name="connsiteX90-25571" fmla="*/ 10138194 w 12641071"/>
              <a:gd name="connsiteY90-25572" fmla="*/ 4335228 h 5795240"/>
              <a:gd name="connsiteX91-25573" fmla="*/ 10137710 w 12641071"/>
              <a:gd name="connsiteY91-25574" fmla="*/ 4344822 h 5795240"/>
              <a:gd name="connsiteX92-25575" fmla="*/ 10133555 w 12641071"/>
              <a:gd name="connsiteY92-25576" fmla="*/ 4427096 h 5795240"/>
              <a:gd name="connsiteX93-25577" fmla="*/ 10129312 w 12641071"/>
              <a:gd name="connsiteY93-25578" fmla="*/ 4399289 h 5795240"/>
              <a:gd name="connsiteX94-25579" fmla="*/ 10126797 w 12641071"/>
              <a:gd name="connsiteY94-25580" fmla="*/ 4349498 h 5795240"/>
              <a:gd name="connsiteX95-25581" fmla="*/ 10126796 w 12641071"/>
              <a:gd name="connsiteY95-25582" fmla="*/ 4349498 h 5795240"/>
              <a:gd name="connsiteX96-25583" fmla="*/ 10129311 w 12641071"/>
              <a:gd name="connsiteY96-25584" fmla="*/ 4399289 h 5795240"/>
              <a:gd name="connsiteX97-25585" fmla="*/ 10133554 w 12641071"/>
              <a:gd name="connsiteY97-25586" fmla="*/ 4427096 h 5795240"/>
              <a:gd name="connsiteX98-25587" fmla="*/ 10130656 w 12641071"/>
              <a:gd name="connsiteY98-25588" fmla="*/ 4484506 h 5795240"/>
              <a:gd name="connsiteX99-25589" fmla="*/ 8678182 w 12641071"/>
              <a:gd name="connsiteY99-25590" fmla="*/ 5795240 h 5795240"/>
              <a:gd name="connsiteX100-25591" fmla="*/ 7467518 w 12641071"/>
              <a:gd name="connsiteY100-25592" fmla="*/ 5151535 h 5795240"/>
              <a:gd name="connsiteX101-25593" fmla="*/ 7419945 w 12641071"/>
              <a:gd name="connsiteY101-25594" fmla="*/ 5073228 h 5795240"/>
              <a:gd name="connsiteX102-25595" fmla="*/ 7394386 w 12641071"/>
              <a:gd name="connsiteY102-25596" fmla="*/ 5031156 h 5795240"/>
              <a:gd name="connsiteX103-25597" fmla="*/ 7367299 w 12641071"/>
              <a:gd name="connsiteY103-25598" fmla="*/ 4974928 h 5795240"/>
              <a:gd name="connsiteX104-25599" fmla="*/ 7332905 w 12641071"/>
              <a:gd name="connsiteY104-25600" fmla="*/ 4903531 h 5795240"/>
              <a:gd name="connsiteX105-25601" fmla="*/ 7320958 w 12641071"/>
              <a:gd name="connsiteY105-25602" fmla="*/ 4870887 h 5795240"/>
              <a:gd name="connsiteX106-25603" fmla="*/ 7322174 w 12641071"/>
              <a:gd name="connsiteY106-25604" fmla="*/ 4872361 h 5795240"/>
              <a:gd name="connsiteX107-25605" fmla="*/ 7362630 w 12641071"/>
              <a:gd name="connsiteY107-25606" fmla="*/ 4938954 h 5795240"/>
              <a:gd name="connsiteX108-25607" fmla="*/ 7380779 w 12641071"/>
              <a:gd name="connsiteY108-25608" fmla="*/ 4976628 h 5795240"/>
              <a:gd name="connsiteX109-25609" fmla="*/ 7391210 w 12641071"/>
              <a:gd name="connsiteY109-25610" fmla="*/ 4977944 h 5795240"/>
              <a:gd name="connsiteX110-25611" fmla="*/ 7380780 w 12641071"/>
              <a:gd name="connsiteY110-25612" fmla="*/ 4976628 h 5795240"/>
              <a:gd name="connsiteX111-25613" fmla="*/ 7362631 w 12641071"/>
              <a:gd name="connsiteY111-25614" fmla="*/ 4938954 h 5795240"/>
              <a:gd name="connsiteX112-25615" fmla="*/ 7322175 w 12641071"/>
              <a:gd name="connsiteY112-25616" fmla="*/ 4872361 h 5795240"/>
              <a:gd name="connsiteX113-25617" fmla="*/ 7320959 w 12641071"/>
              <a:gd name="connsiteY113-25618" fmla="*/ 4870887 h 5795240"/>
              <a:gd name="connsiteX114-25619" fmla="*/ 7283811 w 12641071"/>
              <a:gd name="connsiteY114-25620" fmla="*/ 4769391 h 5795240"/>
              <a:gd name="connsiteX115-25621" fmla="*/ 7272112 w 12641071"/>
              <a:gd name="connsiteY115-25622" fmla="*/ 4718630 h 5795240"/>
              <a:gd name="connsiteX116-25623" fmla="*/ 7272111 w 12641071"/>
              <a:gd name="connsiteY116-25624" fmla="*/ 4718630 h 5795240"/>
              <a:gd name="connsiteX117-25625" fmla="*/ 7283810 w 12641071"/>
              <a:gd name="connsiteY117-25626" fmla="*/ 4769391 h 5795240"/>
              <a:gd name="connsiteX118-25627" fmla="*/ 7320958 w 12641071"/>
              <a:gd name="connsiteY118-25628" fmla="*/ 4870887 h 5795240"/>
              <a:gd name="connsiteX119-25629" fmla="*/ 7223551 w 12641071"/>
              <a:gd name="connsiteY119-25630" fmla="*/ 4752829 h 5795240"/>
              <a:gd name="connsiteX120-25631" fmla="*/ 6652445 w 12641071"/>
              <a:gd name="connsiteY120-25632" fmla="*/ 4516269 h 5795240"/>
              <a:gd name="connsiteX121-25633" fmla="*/ 6200873 w 12641071"/>
              <a:gd name="connsiteY121-25634" fmla="*/ 4654206 h 5795240"/>
              <a:gd name="connsiteX122-25635" fmla="*/ 6088813 w 12641071"/>
              <a:gd name="connsiteY122-25636" fmla="*/ 4746663 h 5795240"/>
              <a:gd name="connsiteX123-25637" fmla="*/ 6043019 w 12641071"/>
              <a:gd name="connsiteY123-25638" fmla="*/ 4807902 h 5795240"/>
              <a:gd name="connsiteX124-25639" fmla="*/ 6043021 w 12641071"/>
              <a:gd name="connsiteY124-25640" fmla="*/ 4807902 h 5795240"/>
              <a:gd name="connsiteX125-25641" fmla="*/ 6023271 w 12641071"/>
              <a:gd name="connsiteY125-25642" fmla="*/ 4834312 h 5795240"/>
              <a:gd name="connsiteX126-25643" fmla="*/ 5970678 w 12641071"/>
              <a:gd name="connsiteY126-25644" fmla="*/ 4892181 h 5795240"/>
              <a:gd name="connsiteX127-25645" fmla="*/ 5982717 w 12641071"/>
              <a:gd name="connsiteY127-25646" fmla="*/ 4872361 h 5795240"/>
              <a:gd name="connsiteX128-25647" fmla="*/ 5970675 w 12641071"/>
              <a:gd name="connsiteY128-25648" fmla="*/ 4892181 h 5795240"/>
              <a:gd name="connsiteX129-25649" fmla="*/ 5935320 w 12641071"/>
              <a:gd name="connsiteY129-25650" fmla="*/ 4931081 h 5795240"/>
              <a:gd name="connsiteX130-25651" fmla="*/ 4971763 w 12641071"/>
              <a:gd name="connsiteY130-25652" fmla="*/ 5330200 h 5795240"/>
              <a:gd name="connsiteX131-25653" fmla="*/ 3716172 w 12641071"/>
              <a:gd name="connsiteY131-25654" fmla="*/ 4497938 h 5795240"/>
              <a:gd name="connsiteX132-25655" fmla="*/ 3710773 w 12641071"/>
              <a:gd name="connsiteY132-25656" fmla="*/ 4483182 h 5795240"/>
              <a:gd name="connsiteX133-25657" fmla="*/ 3710773 w 12641071"/>
              <a:gd name="connsiteY133-25658" fmla="*/ 4483181 h 5795240"/>
              <a:gd name="connsiteX134-25659" fmla="*/ 3674984 w 12641071"/>
              <a:gd name="connsiteY134-25660" fmla="*/ 4385402 h 5795240"/>
              <a:gd name="connsiteX135-25661" fmla="*/ 3670349 w 12641071"/>
              <a:gd name="connsiteY135-25662" fmla="*/ 4372742 h 5795240"/>
              <a:gd name="connsiteX136-25663" fmla="*/ 3659438 w 12641071"/>
              <a:gd name="connsiteY136-25664" fmla="*/ 4330309 h 5795240"/>
              <a:gd name="connsiteX137-25665" fmla="*/ 3672084 w 12641071"/>
              <a:gd name="connsiteY137-25666" fmla="*/ 4353606 h 5795240"/>
              <a:gd name="connsiteX138-25667" fmla="*/ 3659440 w 12641071"/>
              <a:gd name="connsiteY138-25668" fmla="*/ 4330309 h 5795240"/>
              <a:gd name="connsiteX139-25669" fmla="*/ 3613217 w 12641071"/>
              <a:gd name="connsiteY139-25670" fmla="*/ 4245153 h 5795240"/>
              <a:gd name="connsiteX140-25671" fmla="*/ 3083792 w 12641071"/>
              <a:gd name="connsiteY140-25672" fmla="*/ 3963660 h 5795240"/>
              <a:gd name="connsiteX141-25673" fmla="*/ 2835272 w 12641071"/>
              <a:gd name="connsiteY141-25674" fmla="*/ 4013833 h 5795240"/>
              <a:gd name="connsiteX142-25675" fmla="*/ 2820214 w 12641071"/>
              <a:gd name="connsiteY142-25676" fmla="*/ 4022007 h 5795240"/>
              <a:gd name="connsiteX143-25677" fmla="*/ 2820212 w 12641071"/>
              <a:gd name="connsiteY143-25678" fmla="*/ 4022008 h 5795240"/>
              <a:gd name="connsiteX144-25679" fmla="*/ 2820206 w 12641071"/>
              <a:gd name="connsiteY144-25680" fmla="*/ 4022011 h 5795240"/>
              <a:gd name="connsiteX145-25681" fmla="*/ 2813481 w 12641071"/>
              <a:gd name="connsiteY145-25682" fmla="*/ 4027041 h 5795240"/>
              <a:gd name="connsiteX146-25683" fmla="*/ 2762875 w 12641071"/>
              <a:gd name="connsiteY146-25684" fmla="*/ 4057784 h 5795240"/>
              <a:gd name="connsiteX147-25685" fmla="*/ 2762878 w 12641071"/>
              <a:gd name="connsiteY147-25686" fmla="*/ 4057784 h 5795240"/>
              <a:gd name="connsiteX148-25687" fmla="*/ 2694694 w 12641071"/>
              <a:gd name="connsiteY148-25688" fmla="*/ 4099208 h 5795240"/>
              <a:gd name="connsiteX149-25689" fmla="*/ 2726822 w 12641071"/>
              <a:gd name="connsiteY149-25690" fmla="*/ 4072700 h 5795240"/>
              <a:gd name="connsiteX150-25691" fmla="*/ 2757719 w 12641071"/>
              <a:gd name="connsiteY150-25692" fmla="*/ 4055929 h 5795240"/>
              <a:gd name="connsiteX151-25693" fmla="*/ 2757718 w 12641071"/>
              <a:gd name="connsiteY151-25694" fmla="*/ 4055928 h 5795240"/>
              <a:gd name="connsiteX152-25695" fmla="*/ 2726820 w 12641071"/>
              <a:gd name="connsiteY152-25696" fmla="*/ 4072700 h 5795240"/>
              <a:gd name="connsiteX153-25697" fmla="*/ 2694692 w 12641071"/>
              <a:gd name="connsiteY153-25698" fmla="*/ 4099208 h 5795240"/>
              <a:gd name="connsiteX154-25699" fmla="*/ 2664698 w 12641071"/>
              <a:gd name="connsiteY154-25700" fmla="*/ 4117431 h 5795240"/>
              <a:gd name="connsiteX155-25701" fmla="*/ 1804544 w 12641071"/>
              <a:gd name="connsiteY155-25702" fmla="*/ 4335229 h 5795240"/>
              <a:gd name="connsiteX156-25703" fmla="*/ 0 w 12641071"/>
              <a:gd name="connsiteY156-25704" fmla="*/ 2530685 h 5795240"/>
              <a:gd name="connsiteX157-25705" fmla="*/ 1804544 w 12641071"/>
              <a:gd name="connsiteY157-25706" fmla="*/ 726143 h 5795240"/>
              <a:gd name="connsiteX158-25707" fmla="*/ 3080549 w 12641071"/>
              <a:gd name="connsiteY158-25708" fmla="*/ 1254682 h 5795240"/>
              <a:gd name="connsiteX159-25709" fmla="*/ 3268676 w 12641071"/>
              <a:gd name="connsiteY159-25710" fmla="*/ 1461167 h 5795240"/>
              <a:gd name="connsiteX160-25711" fmla="*/ 3565826 w 12641071"/>
              <a:gd name="connsiteY160-25712" fmla="*/ 1551935 h 5795240"/>
              <a:gd name="connsiteX161-25713" fmla="*/ 4086504 w 12641071"/>
              <a:gd name="connsiteY161-25714" fmla="*/ 1127574 h 5795240"/>
              <a:gd name="connsiteX162-25715" fmla="*/ 4103078 w 12641071"/>
              <a:gd name="connsiteY162-25716" fmla="*/ 1004204 h 5795240"/>
              <a:gd name="connsiteX163-25717" fmla="*/ 5215874 w 12641071"/>
              <a:gd name="connsiteY163-25718" fmla="*/ 0 h 5795240"/>
              <a:gd name="connsiteX0-25719" fmla="*/ 5964869 w 12641071"/>
              <a:gd name="connsiteY0-25720" fmla="*/ 4795171 h 5795240"/>
              <a:gd name="connsiteX1-25721" fmla="*/ 6019264 w 12641071"/>
              <a:gd name="connsiteY1-25722" fmla="*/ 4804905 h 5795240"/>
              <a:gd name="connsiteX2-25723" fmla="*/ 6036570 w 12641071"/>
              <a:gd name="connsiteY2-25724" fmla="*/ 4807089 h 5795240"/>
              <a:gd name="connsiteX3-25725" fmla="*/ 6019265 w 12641071"/>
              <a:gd name="connsiteY3-25726" fmla="*/ 4804905 h 5795240"/>
              <a:gd name="connsiteX4-25727" fmla="*/ 5964869 w 12641071"/>
              <a:gd name="connsiteY4-25728" fmla="*/ 4795171 h 5795240"/>
              <a:gd name="connsiteX5-25729" fmla="*/ 3682364 w 12641071"/>
              <a:gd name="connsiteY5-25730" fmla="*/ 4386723 h 5795240"/>
              <a:gd name="connsiteX6-25731" fmla="*/ 3772428 w 12641071"/>
              <a:gd name="connsiteY6-25732" fmla="*/ 4402840 h 5795240"/>
              <a:gd name="connsiteX7-25733" fmla="*/ 3772428 w 12641071"/>
              <a:gd name="connsiteY7-25734" fmla="*/ 4402840 h 5795240"/>
              <a:gd name="connsiteX8-25735" fmla="*/ 3682364 w 12641071"/>
              <a:gd name="connsiteY8-25736" fmla="*/ 4386723 h 5795240"/>
              <a:gd name="connsiteX9-25737" fmla="*/ 5215874 w 12641071"/>
              <a:gd name="connsiteY9-25738" fmla="*/ 0 h 5795240"/>
              <a:gd name="connsiteX10-25739" fmla="*/ 5927386 w 12641071"/>
              <a:gd name="connsiteY10-25740" fmla="*/ 255427 h 5795240"/>
              <a:gd name="connsiteX11-25741" fmla="*/ 6105193 w 12641071"/>
              <a:gd name="connsiteY11-25742" fmla="*/ 442067 h 5795240"/>
              <a:gd name="connsiteX12-25743" fmla="*/ 6105193 w 12641071"/>
              <a:gd name="connsiteY12-25744" fmla="*/ 442069 h 5795240"/>
              <a:gd name="connsiteX13-25745" fmla="*/ 6141460 w 12641071"/>
              <a:gd name="connsiteY13-25746" fmla="*/ 475027 h 5795240"/>
              <a:gd name="connsiteX14-25747" fmla="*/ 6788665 w 12641071"/>
              <a:gd name="connsiteY14-25748" fmla="*/ 707369 h 5795240"/>
              <a:gd name="connsiteX15-25749" fmla="*/ 7184710 w 12641071"/>
              <a:gd name="connsiteY15-25750" fmla="*/ 627411 h 5795240"/>
              <a:gd name="connsiteX16-25751" fmla="*/ 7264545 w 12641071"/>
              <a:gd name="connsiteY16-25752" fmla="*/ 588952 h 5795240"/>
              <a:gd name="connsiteX17-25753" fmla="*/ 7264545 w 12641071"/>
              <a:gd name="connsiteY17-25754" fmla="*/ 588953 h 5795240"/>
              <a:gd name="connsiteX18-25755" fmla="*/ 7273651 w 12641071"/>
              <a:gd name="connsiteY18-25756" fmla="*/ 584566 h 5795240"/>
              <a:gd name="connsiteX19-25757" fmla="*/ 7314851 w 12641071"/>
              <a:gd name="connsiteY19-25758" fmla="*/ 559537 h 5795240"/>
              <a:gd name="connsiteX20-25759" fmla="*/ 7354131 w 12641071"/>
              <a:gd name="connsiteY20-25760" fmla="*/ 565467 h 5795240"/>
              <a:gd name="connsiteX21-25761" fmla="*/ 7429608 w 12641071"/>
              <a:gd name="connsiteY21-25762" fmla="*/ 586051 h 5795240"/>
              <a:gd name="connsiteX22-25763" fmla="*/ 7354132 w 12641071"/>
              <a:gd name="connsiteY22-25764" fmla="*/ 565465 h 5795240"/>
              <a:gd name="connsiteX23-25765" fmla="*/ 7314853 w 12641071"/>
              <a:gd name="connsiteY23-25766" fmla="*/ 559536 h 5795240"/>
              <a:gd name="connsiteX24-25767" fmla="*/ 7314851 w 12641071"/>
              <a:gd name="connsiteY24-25768" fmla="*/ 559537 h 5795240"/>
              <a:gd name="connsiteX25-25769" fmla="*/ 7314849 w 12641071"/>
              <a:gd name="connsiteY25-25770" fmla="*/ 559537 h 5795240"/>
              <a:gd name="connsiteX26-25771" fmla="*/ 7273651 w 12641071"/>
              <a:gd name="connsiteY26-25772" fmla="*/ 584565 h 5795240"/>
              <a:gd name="connsiteX27-25773" fmla="*/ 7296407 w 12641071"/>
              <a:gd name="connsiteY27-25774" fmla="*/ 565126 h 5795240"/>
              <a:gd name="connsiteX28-25775" fmla="*/ 7307447 w 12641071"/>
              <a:gd name="connsiteY28-25776" fmla="*/ 558419 h 5795240"/>
              <a:gd name="connsiteX29-25777" fmla="*/ 7307450 w 12641071"/>
              <a:gd name="connsiteY29-25778" fmla="*/ 558419 h 5795240"/>
              <a:gd name="connsiteX30-25779" fmla="*/ 7385004 w 12641071"/>
              <a:gd name="connsiteY30-25780" fmla="*/ 511303 h 5795240"/>
              <a:gd name="connsiteX31-25781" fmla="*/ 7391626 w 12641071"/>
              <a:gd name="connsiteY31-25782" fmla="*/ 508114 h 5795240"/>
              <a:gd name="connsiteX32-25783" fmla="*/ 7391631 w 12641071"/>
              <a:gd name="connsiteY32-25784" fmla="*/ 508110 h 5795240"/>
              <a:gd name="connsiteX33-25785" fmla="*/ 7478934 w 12641071"/>
              <a:gd name="connsiteY33-25786" fmla="*/ 466053 h 5795240"/>
              <a:gd name="connsiteX34-25787" fmla="*/ 7897193 w 12641071"/>
              <a:gd name="connsiteY34-25788" fmla="*/ 381611 h 5795240"/>
              <a:gd name="connsiteX35-25789" fmla="*/ 8788216 w 12641071"/>
              <a:gd name="connsiteY35-25790" fmla="*/ 855364 h 5795240"/>
              <a:gd name="connsiteX36-25791" fmla="*/ 8832362 w 12641071"/>
              <a:gd name="connsiteY36-25792" fmla="*/ 928030 h 5795240"/>
              <a:gd name="connsiteX37-25793" fmla="*/ 8832362 w 12641071"/>
              <a:gd name="connsiteY37-25794" fmla="*/ 928033 h 5795240"/>
              <a:gd name="connsiteX38-25795" fmla="*/ 8842040 w 12641071"/>
              <a:gd name="connsiteY38-25796" fmla="*/ 943961 h 5795240"/>
              <a:gd name="connsiteX39-25797" fmla="*/ 8856144 w 12641071"/>
              <a:gd name="connsiteY39-25798" fmla="*/ 973241 h 5795240"/>
              <a:gd name="connsiteX40-25799" fmla="*/ 8856145 w 12641071"/>
              <a:gd name="connsiteY40-25800" fmla="*/ 973241 h 5795240"/>
              <a:gd name="connsiteX41-25801" fmla="*/ 8878117 w 12641071"/>
              <a:gd name="connsiteY41-25802" fmla="*/ 1018851 h 5795240"/>
              <a:gd name="connsiteX42-25803" fmla="*/ 8877719 w 12641071"/>
              <a:gd name="connsiteY42-25804" fmla="*/ 1018369 h 5795240"/>
              <a:gd name="connsiteX43-25805" fmla="*/ 8853250 w 12641071"/>
              <a:gd name="connsiteY43-25806" fmla="*/ 973288 h 5795240"/>
              <a:gd name="connsiteX44-25807" fmla="*/ 8853249 w 12641071"/>
              <a:gd name="connsiteY44-25808" fmla="*/ 973288 h 5795240"/>
              <a:gd name="connsiteX45-25809" fmla="*/ 8853248 w 12641071"/>
              <a:gd name="connsiteY45-25810" fmla="*/ 973287 h 5795240"/>
              <a:gd name="connsiteX46-25811" fmla="*/ 8849677 w 12641071"/>
              <a:gd name="connsiteY46-25812" fmla="*/ 973341 h 5795240"/>
              <a:gd name="connsiteX47-25813" fmla="*/ 8641543 w 12641071"/>
              <a:gd name="connsiteY47-25814" fmla="*/ 916577 h 5795240"/>
              <a:gd name="connsiteX48-25815" fmla="*/ 8641545 w 12641071"/>
              <a:gd name="connsiteY48-25816" fmla="*/ 916580 h 5795240"/>
              <a:gd name="connsiteX49-25817" fmla="*/ 8849676 w 12641071"/>
              <a:gd name="connsiteY49-25818" fmla="*/ 973343 h 5795240"/>
              <a:gd name="connsiteX50-25819" fmla="*/ 8853248 w 12641071"/>
              <a:gd name="connsiteY50-25820" fmla="*/ 973288 h 5795240"/>
              <a:gd name="connsiteX51-25821" fmla="*/ 8877719 w 12641071"/>
              <a:gd name="connsiteY51-25822" fmla="*/ 1018371 h 5795240"/>
              <a:gd name="connsiteX52-25823" fmla="*/ 8878116 w 12641071"/>
              <a:gd name="connsiteY52-25824" fmla="*/ 1018851 h 5795240"/>
              <a:gd name="connsiteX53-25825" fmla="*/ 8887288 w 12641071"/>
              <a:gd name="connsiteY53-25826" fmla="*/ 1037892 h 5795240"/>
              <a:gd name="connsiteX54-25827" fmla="*/ 8949899 w 12641071"/>
              <a:gd name="connsiteY54-25828" fmla="*/ 1239592 h 5795240"/>
              <a:gd name="connsiteX55-25829" fmla="*/ 8968437 w 12641071"/>
              <a:gd name="connsiteY55-25830" fmla="*/ 1423482 h 5795240"/>
              <a:gd name="connsiteX56-25831" fmla="*/ 8949899 w 12641071"/>
              <a:gd name="connsiteY56-25832" fmla="*/ 1239591 h 5795240"/>
              <a:gd name="connsiteX57-25833" fmla="*/ 8887288 w 12641071"/>
              <a:gd name="connsiteY57-25834" fmla="*/ 1037890 h 5795240"/>
              <a:gd name="connsiteX58-25835" fmla="*/ 8878116 w 12641071"/>
              <a:gd name="connsiteY58-25836" fmla="*/ 1018851 h 5795240"/>
              <a:gd name="connsiteX59-25837" fmla="*/ 8931285 w 12641071"/>
              <a:gd name="connsiteY59-25838" fmla="*/ 1083292 h 5795240"/>
              <a:gd name="connsiteX60-25839" fmla="*/ 9241478 w 12641071"/>
              <a:gd name="connsiteY60-25840" fmla="*/ 1211778 h 5795240"/>
              <a:gd name="connsiteX61-25841" fmla="*/ 9605238 w 12641071"/>
              <a:gd name="connsiteY61-25842" fmla="*/ 1018369 h 5795240"/>
              <a:gd name="connsiteX62-25843" fmla="*/ 9636247 w 12641071"/>
              <a:gd name="connsiteY62-25844" fmla="*/ 961241 h 5795240"/>
              <a:gd name="connsiteX63-25845" fmla="*/ 9641995 w 12641071"/>
              <a:gd name="connsiteY63-25846" fmla="*/ 961152 h 5795240"/>
              <a:gd name="connsiteX64-25847" fmla="*/ 9584939 w 12641071"/>
              <a:gd name="connsiteY64-25848" fmla="*/ 1079594 h 5795240"/>
              <a:gd name="connsiteX65-25849" fmla="*/ 9546257 w 12641071"/>
              <a:gd name="connsiteY65-25850" fmla="*/ 1204206 h 5795240"/>
              <a:gd name="connsiteX66-25851" fmla="*/ 9584939 w 12641071"/>
              <a:gd name="connsiteY66-25852" fmla="*/ 1079596 h 5795240"/>
              <a:gd name="connsiteX67-25853" fmla="*/ 9641995 w 12641071"/>
              <a:gd name="connsiteY67-25854" fmla="*/ 961153 h 5795240"/>
              <a:gd name="connsiteX68-25855" fmla="*/ 9653069 w 12641071"/>
              <a:gd name="connsiteY68-25856" fmla="*/ 960983 h 5795240"/>
              <a:gd name="connsiteX69-25857" fmla="*/ 9801564 w 12641071"/>
              <a:gd name="connsiteY69-25858" fmla="*/ 1196828 h 5795240"/>
              <a:gd name="connsiteX70-25859" fmla="*/ 9801566 w 12641071"/>
              <a:gd name="connsiteY70-25860" fmla="*/ 1196828 h 5795240"/>
              <a:gd name="connsiteX71-25861" fmla="*/ 9653070 w 12641071"/>
              <a:gd name="connsiteY71-25862" fmla="*/ 960982 h 5795240"/>
              <a:gd name="connsiteX72-25863" fmla="*/ 9641996 w 12641071"/>
              <a:gd name="connsiteY72-25864" fmla="*/ 961152 h 5795240"/>
              <a:gd name="connsiteX73-25865" fmla="*/ 9651917 w 12641071"/>
              <a:gd name="connsiteY73-25866" fmla="*/ 940556 h 5795240"/>
              <a:gd name="connsiteX74-25867" fmla="*/ 11050508 w 12641071"/>
              <a:gd name="connsiteY74-25868" fmla="*/ 108150 h 5795240"/>
              <a:gd name="connsiteX75-25869" fmla="*/ 12641071 w 12641071"/>
              <a:gd name="connsiteY75-25870" fmla="*/ 1698711 h 5795240"/>
              <a:gd name="connsiteX76-25871" fmla="*/ 11371062 w 12641071"/>
              <a:gd name="connsiteY76-25872" fmla="*/ 3256960 h 5795240"/>
              <a:gd name="connsiteX77-25873" fmla="*/ 11215953 w 12641071"/>
              <a:gd name="connsiteY77-25874" fmla="*/ 3280632 h 5795240"/>
              <a:gd name="connsiteX78-25875" fmla="*/ 11142318 w 12641071"/>
              <a:gd name="connsiteY78-25876" fmla="*/ 3276914 h 5795240"/>
              <a:gd name="connsiteX79-25877" fmla="*/ 11215952 w 12641071"/>
              <a:gd name="connsiteY79-25878" fmla="*/ 3280632 h 5795240"/>
              <a:gd name="connsiteX80-25879" fmla="*/ 11213133 w 12641071"/>
              <a:gd name="connsiteY80-25880" fmla="*/ 3281062 h 5795240"/>
              <a:gd name="connsiteX81-25881" fmla="*/ 11116921 w 12641071"/>
              <a:gd name="connsiteY81-25882" fmla="*/ 3285921 h 5795240"/>
              <a:gd name="connsiteX82-25883" fmla="*/ 11050507 w 12641071"/>
              <a:gd name="connsiteY82-25884" fmla="*/ 3289274 h 5795240"/>
              <a:gd name="connsiteX83-25885" fmla="*/ 11006292 w 12641071"/>
              <a:gd name="connsiteY83-25886" fmla="*/ 3287041 h 5795240"/>
              <a:gd name="connsiteX84-25887" fmla="*/ 10937101 w 12641071"/>
              <a:gd name="connsiteY84-25888" fmla="*/ 3297601 h 5795240"/>
              <a:gd name="connsiteX85-25889" fmla="*/ 10144740 w 12641071"/>
              <a:gd name="connsiteY85-25890" fmla="*/ 4089962 h 5795240"/>
              <a:gd name="connsiteX86-25891" fmla="*/ 10130374 w 12641071"/>
              <a:gd name="connsiteY86-25892" fmla="*/ 4184101 h 5795240"/>
              <a:gd name="connsiteX87-25893" fmla="*/ 10130375 w 12641071"/>
              <a:gd name="connsiteY87-25894" fmla="*/ 4184103 h 5795240"/>
              <a:gd name="connsiteX88-25895" fmla="*/ 10130656 w 12641071"/>
              <a:gd name="connsiteY88-25896" fmla="*/ 4185950 h 5795240"/>
              <a:gd name="connsiteX89-25897" fmla="*/ 10138194 w 12641071"/>
              <a:gd name="connsiteY89-25898" fmla="*/ 4335228 h 5795240"/>
              <a:gd name="connsiteX90-25899" fmla="*/ 10137710 w 12641071"/>
              <a:gd name="connsiteY90-25900" fmla="*/ 4344822 h 5795240"/>
              <a:gd name="connsiteX91-25901" fmla="*/ 10133555 w 12641071"/>
              <a:gd name="connsiteY91-25902" fmla="*/ 4427096 h 5795240"/>
              <a:gd name="connsiteX92-25903" fmla="*/ 10129312 w 12641071"/>
              <a:gd name="connsiteY92-25904" fmla="*/ 4399289 h 5795240"/>
              <a:gd name="connsiteX93-25905" fmla="*/ 10126797 w 12641071"/>
              <a:gd name="connsiteY93-25906" fmla="*/ 4349498 h 5795240"/>
              <a:gd name="connsiteX94-25907" fmla="*/ 10126796 w 12641071"/>
              <a:gd name="connsiteY94-25908" fmla="*/ 4349498 h 5795240"/>
              <a:gd name="connsiteX95-25909" fmla="*/ 10129311 w 12641071"/>
              <a:gd name="connsiteY95-25910" fmla="*/ 4399289 h 5795240"/>
              <a:gd name="connsiteX96-25911" fmla="*/ 10133554 w 12641071"/>
              <a:gd name="connsiteY96-25912" fmla="*/ 4427096 h 5795240"/>
              <a:gd name="connsiteX97-25913" fmla="*/ 10130656 w 12641071"/>
              <a:gd name="connsiteY97-25914" fmla="*/ 4484506 h 5795240"/>
              <a:gd name="connsiteX98-25915" fmla="*/ 8678182 w 12641071"/>
              <a:gd name="connsiteY98-25916" fmla="*/ 5795240 h 5795240"/>
              <a:gd name="connsiteX99-25917" fmla="*/ 7467518 w 12641071"/>
              <a:gd name="connsiteY99-25918" fmla="*/ 5151535 h 5795240"/>
              <a:gd name="connsiteX100-25919" fmla="*/ 7419945 w 12641071"/>
              <a:gd name="connsiteY100-25920" fmla="*/ 5073228 h 5795240"/>
              <a:gd name="connsiteX101-25921" fmla="*/ 7394386 w 12641071"/>
              <a:gd name="connsiteY101-25922" fmla="*/ 5031156 h 5795240"/>
              <a:gd name="connsiteX102-25923" fmla="*/ 7367299 w 12641071"/>
              <a:gd name="connsiteY102-25924" fmla="*/ 4974928 h 5795240"/>
              <a:gd name="connsiteX103-25925" fmla="*/ 7332905 w 12641071"/>
              <a:gd name="connsiteY103-25926" fmla="*/ 4903531 h 5795240"/>
              <a:gd name="connsiteX104-25927" fmla="*/ 7320958 w 12641071"/>
              <a:gd name="connsiteY104-25928" fmla="*/ 4870887 h 5795240"/>
              <a:gd name="connsiteX105-25929" fmla="*/ 7322174 w 12641071"/>
              <a:gd name="connsiteY105-25930" fmla="*/ 4872361 h 5795240"/>
              <a:gd name="connsiteX106-25931" fmla="*/ 7362630 w 12641071"/>
              <a:gd name="connsiteY106-25932" fmla="*/ 4938954 h 5795240"/>
              <a:gd name="connsiteX107-25933" fmla="*/ 7380779 w 12641071"/>
              <a:gd name="connsiteY107-25934" fmla="*/ 4976628 h 5795240"/>
              <a:gd name="connsiteX108-25935" fmla="*/ 7391210 w 12641071"/>
              <a:gd name="connsiteY108-25936" fmla="*/ 4977944 h 5795240"/>
              <a:gd name="connsiteX109-25937" fmla="*/ 7380780 w 12641071"/>
              <a:gd name="connsiteY109-25938" fmla="*/ 4976628 h 5795240"/>
              <a:gd name="connsiteX110-25939" fmla="*/ 7362631 w 12641071"/>
              <a:gd name="connsiteY110-25940" fmla="*/ 4938954 h 5795240"/>
              <a:gd name="connsiteX111-25941" fmla="*/ 7322175 w 12641071"/>
              <a:gd name="connsiteY111-25942" fmla="*/ 4872361 h 5795240"/>
              <a:gd name="connsiteX112-25943" fmla="*/ 7320959 w 12641071"/>
              <a:gd name="connsiteY112-25944" fmla="*/ 4870887 h 5795240"/>
              <a:gd name="connsiteX113-25945" fmla="*/ 7283811 w 12641071"/>
              <a:gd name="connsiteY113-25946" fmla="*/ 4769391 h 5795240"/>
              <a:gd name="connsiteX114-25947" fmla="*/ 7272112 w 12641071"/>
              <a:gd name="connsiteY114-25948" fmla="*/ 4718630 h 5795240"/>
              <a:gd name="connsiteX115-25949" fmla="*/ 7272111 w 12641071"/>
              <a:gd name="connsiteY115-25950" fmla="*/ 4718630 h 5795240"/>
              <a:gd name="connsiteX116-25951" fmla="*/ 7283810 w 12641071"/>
              <a:gd name="connsiteY116-25952" fmla="*/ 4769391 h 5795240"/>
              <a:gd name="connsiteX117-25953" fmla="*/ 7320958 w 12641071"/>
              <a:gd name="connsiteY117-25954" fmla="*/ 4870887 h 5795240"/>
              <a:gd name="connsiteX118-25955" fmla="*/ 7223551 w 12641071"/>
              <a:gd name="connsiteY118-25956" fmla="*/ 4752829 h 5795240"/>
              <a:gd name="connsiteX119-25957" fmla="*/ 6652445 w 12641071"/>
              <a:gd name="connsiteY119-25958" fmla="*/ 4516269 h 5795240"/>
              <a:gd name="connsiteX120-25959" fmla="*/ 6200873 w 12641071"/>
              <a:gd name="connsiteY120-25960" fmla="*/ 4654206 h 5795240"/>
              <a:gd name="connsiteX121-25961" fmla="*/ 6088813 w 12641071"/>
              <a:gd name="connsiteY121-25962" fmla="*/ 4746663 h 5795240"/>
              <a:gd name="connsiteX122-25963" fmla="*/ 6043019 w 12641071"/>
              <a:gd name="connsiteY122-25964" fmla="*/ 4807902 h 5795240"/>
              <a:gd name="connsiteX123-25965" fmla="*/ 6043021 w 12641071"/>
              <a:gd name="connsiteY123-25966" fmla="*/ 4807902 h 5795240"/>
              <a:gd name="connsiteX124-25967" fmla="*/ 6023271 w 12641071"/>
              <a:gd name="connsiteY124-25968" fmla="*/ 4834312 h 5795240"/>
              <a:gd name="connsiteX125-25969" fmla="*/ 5970678 w 12641071"/>
              <a:gd name="connsiteY125-25970" fmla="*/ 4892181 h 5795240"/>
              <a:gd name="connsiteX126-25971" fmla="*/ 5982717 w 12641071"/>
              <a:gd name="connsiteY126-25972" fmla="*/ 4872361 h 5795240"/>
              <a:gd name="connsiteX127-25973" fmla="*/ 5970675 w 12641071"/>
              <a:gd name="connsiteY127-25974" fmla="*/ 4892181 h 5795240"/>
              <a:gd name="connsiteX128-25975" fmla="*/ 5935320 w 12641071"/>
              <a:gd name="connsiteY128-25976" fmla="*/ 4931081 h 5795240"/>
              <a:gd name="connsiteX129-25977" fmla="*/ 4971763 w 12641071"/>
              <a:gd name="connsiteY129-25978" fmla="*/ 5330200 h 5795240"/>
              <a:gd name="connsiteX130-25979" fmla="*/ 3716172 w 12641071"/>
              <a:gd name="connsiteY130-25980" fmla="*/ 4497938 h 5795240"/>
              <a:gd name="connsiteX131-25981" fmla="*/ 3710773 w 12641071"/>
              <a:gd name="connsiteY131-25982" fmla="*/ 4483182 h 5795240"/>
              <a:gd name="connsiteX132-25983" fmla="*/ 3710773 w 12641071"/>
              <a:gd name="connsiteY132-25984" fmla="*/ 4483181 h 5795240"/>
              <a:gd name="connsiteX133-25985" fmla="*/ 3674984 w 12641071"/>
              <a:gd name="connsiteY133-25986" fmla="*/ 4385402 h 5795240"/>
              <a:gd name="connsiteX134-25987" fmla="*/ 3670349 w 12641071"/>
              <a:gd name="connsiteY134-25988" fmla="*/ 4372742 h 5795240"/>
              <a:gd name="connsiteX135-25989" fmla="*/ 3659438 w 12641071"/>
              <a:gd name="connsiteY135-25990" fmla="*/ 4330309 h 5795240"/>
              <a:gd name="connsiteX136-25991" fmla="*/ 3672084 w 12641071"/>
              <a:gd name="connsiteY136-25992" fmla="*/ 4353606 h 5795240"/>
              <a:gd name="connsiteX137-25993" fmla="*/ 3659440 w 12641071"/>
              <a:gd name="connsiteY137-25994" fmla="*/ 4330309 h 5795240"/>
              <a:gd name="connsiteX138-25995" fmla="*/ 3613217 w 12641071"/>
              <a:gd name="connsiteY138-25996" fmla="*/ 4245153 h 5795240"/>
              <a:gd name="connsiteX139-25997" fmla="*/ 3083792 w 12641071"/>
              <a:gd name="connsiteY139-25998" fmla="*/ 3963660 h 5795240"/>
              <a:gd name="connsiteX140-25999" fmla="*/ 2835272 w 12641071"/>
              <a:gd name="connsiteY140-26000" fmla="*/ 4013833 h 5795240"/>
              <a:gd name="connsiteX141-26001" fmla="*/ 2820214 w 12641071"/>
              <a:gd name="connsiteY141-26002" fmla="*/ 4022007 h 5795240"/>
              <a:gd name="connsiteX142-26003" fmla="*/ 2820212 w 12641071"/>
              <a:gd name="connsiteY142-26004" fmla="*/ 4022008 h 5795240"/>
              <a:gd name="connsiteX143-26005" fmla="*/ 2820206 w 12641071"/>
              <a:gd name="connsiteY143-26006" fmla="*/ 4022011 h 5795240"/>
              <a:gd name="connsiteX144-26007" fmla="*/ 2813481 w 12641071"/>
              <a:gd name="connsiteY144-26008" fmla="*/ 4027041 h 5795240"/>
              <a:gd name="connsiteX145-26009" fmla="*/ 2762875 w 12641071"/>
              <a:gd name="connsiteY145-26010" fmla="*/ 4057784 h 5795240"/>
              <a:gd name="connsiteX146-26011" fmla="*/ 2762878 w 12641071"/>
              <a:gd name="connsiteY146-26012" fmla="*/ 4057784 h 5795240"/>
              <a:gd name="connsiteX147-26013" fmla="*/ 2694694 w 12641071"/>
              <a:gd name="connsiteY147-26014" fmla="*/ 4099208 h 5795240"/>
              <a:gd name="connsiteX148-26015" fmla="*/ 2726822 w 12641071"/>
              <a:gd name="connsiteY148-26016" fmla="*/ 4072700 h 5795240"/>
              <a:gd name="connsiteX149-26017" fmla="*/ 2757719 w 12641071"/>
              <a:gd name="connsiteY149-26018" fmla="*/ 4055929 h 5795240"/>
              <a:gd name="connsiteX150-26019" fmla="*/ 2757718 w 12641071"/>
              <a:gd name="connsiteY150-26020" fmla="*/ 4055928 h 5795240"/>
              <a:gd name="connsiteX151-26021" fmla="*/ 2726820 w 12641071"/>
              <a:gd name="connsiteY151-26022" fmla="*/ 4072700 h 5795240"/>
              <a:gd name="connsiteX152-26023" fmla="*/ 2694692 w 12641071"/>
              <a:gd name="connsiteY152-26024" fmla="*/ 4099208 h 5795240"/>
              <a:gd name="connsiteX153-26025" fmla="*/ 2664698 w 12641071"/>
              <a:gd name="connsiteY153-26026" fmla="*/ 4117431 h 5795240"/>
              <a:gd name="connsiteX154-26027" fmla="*/ 1804544 w 12641071"/>
              <a:gd name="connsiteY154-26028" fmla="*/ 4335229 h 5795240"/>
              <a:gd name="connsiteX155-26029" fmla="*/ 0 w 12641071"/>
              <a:gd name="connsiteY155-26030" fmla="*/ 2530685 h 5795240"/>
              <a:gd name="connsiteX156-26031" fmla="*/ 1804544 w 12641071"/>
              <a:gd name="connsiteY156-26032" fmla="*/ 726143 h 5795240"/>
              <a:gd name="connsiteX157-26033" fmla="*/ 3080549 w 12641071"/>
              <a:gd name="connsiteY157-26034" fmla="*/ 1254682 h 5795240"/>
              <a:gd name="connsiteX158-26035" fmla="*/ 3268676 w 12641071"/>
              <a:gd name="connsiteY158-26036" fmla="*/ 1461167 h 5795240"/>
              <a:gd name="connsiteX159-26037" fmla="*/ 3565826 w 12641071"/>
              <a:gd name="connsiteY159-26038" fmla="*/ 1551935 h 5795240"/>
              <a:gd name="connsiteX160-26039" fmla="*/ 4086504 w 12641071"/>
              <a:gd name="connsiteY160-26040" fmla="*/ 1127574 h 5795240"/>
              <a:gd name="connsiteX161-26041" fmla="*/ 4103078 w 12641071"/>
              <a:gd name="connsiteY161-26042" fmla="*/ 1004204 h 5795240"/>
              <a:gd name="connsiteX162-26043" fmla="*/ 5215874 w 12641071"/>
              <a:gd name="connsiteY162-26044" fmla="*/ 0 h 5795240"/>
              <a:gd name="connsiteX0-26045" fmla="*/ 5964869 w 12641071"/>
              <a:gd name="connsiteY0-26046" fmla="*/ 4795171 h 5795240"/>
              <a:gd name="connsiteX1-26047" fmla="*/ 6019264 w 12641071"/>
              <a:gd name="connsiteY1-26048" fmla="*/ 4804905 h 5795240"/>
              <a:gd name="connsiteX2-26049" fmla="*/ 6036570 w 12641071"/>
              <a:gd name="connsiteY2-26050" fmla="*/ 4807089 h 5795240"/>
              <a:gd name="connsiteX3-26051" fmla="*/ 6019265 w 12641071"/>
              <a:gd name="connsiteY3-26052" fmla="*/ 4804905 h 5795240"/>
              <a:gd name="connsiteX4-26053" fmla="*/ 5964869 w 12641071"/>
              <a:gd name="connsiteY4-26054" fmla="*/ 4795171 h 5795240"/>
              <a:gd name="connsiteX5-26055" fmla="*/ 3682364 w 12641071"/>
              <a:gd name="connsiteY5-26056" fmla="*/ 4386723 h 5795240"/>
              <a:gd name="connsiteX6-26057" fmla="*/ 3772428 w 12641071"/>
              <a:gd name="connsiteY6-26058" fmla="*/ 4402840 h 5795240"/>
              <a:gd name="connsiteX7-26059" fmla="*/ 3772428 w 12641071"/>
              <a:gd name="connsiteY7-26060" fmla="*/ 4402840 h 5795240"/>
              <a:gd name="connsiteX8-26061" fmla="*/ 3682364 w 12641071"/>
              <a:gd name="connsiteY8-26062" fmla="*/ 4386723 h 5795240"/>
              <a:gd name="connsiteX9-26063" fmla="*/ 5215874 w 12641071"/>
              <a:gd name="connsiteY9-26064" fmla="*/ 0 h 5795240"/>
              <a:gd name="connsiteX10-26065" fmla="*/ 5927386 w 12641071"/>
              <a:gd name="connsiteY10-26066" fmla="*/ 255427 h 5795240"/>
              <a:gd name="connsiteX11-26067" fmla="*/ 6105193 w 12641071"/>
              <a:gd name="connsiteY11-26068" fmla="*/ 442067 h 5795240"/>
              <a:gd name="connsiteX12-26069" fmla="*/ 6105193 w 12641071"/>
              <a:gd name="connsiteY12-26070" fmla="*/ 442069 h 5795240"/>
              <a:gd name="connsiteX13-26071" fmla="*/ 6141460 w 12641071"/>
              <a:gd name="connsiteY13-26072" fmla="*/ 475027 h 5795240"/>
              <a:gd name="connsiteX14-26073" fmla="*/ 6788665 w 12641071"/>
              <a:gd name="connsiteY14-26074" fmla="*/ 707369 h 5795240"/>
              <a:gd name="connsiteX15-26075" fmla="*/ 7184710 w 12641071"/>
              <a:gd name="connsiteY15-26076" fmla="*/ 627411 h 5795240"/>
              <a:gd name="connsiteX16-26077" fmla="*/ 7264545 w 12641071"/>
              <a:gd name="connsiteY16-26078" fmla="*/ 588952 h 5795240"/>
              <a:gd name="connsiteX17-26079" fmla="*/ 7264545 w 12641071"/>
              <a:gd name="connsiteY17-26080" fmla="*/ 588953 h 5795240"/>
              <a:gd name="connsiteX18-26081" fmla="*/ 7273651 w 12641071"/>
              <a:gd name="connsiteY18-26082" fmla="*/ 584566 h 5795240"/>
              <a:gd name="connsiteX19-26083" fmla="*/ 7314851 w 12641071"/>
              <a:gd name="connsiteY19-26084" fmla="*/ 559537 h 5795240"/>
              <a:gd name="connsiteX20-26085" fmla="*/ 7354131 w 12641071"/>
              <a:gd name="connsiteY20-26086" fmla="*/ 565467 h 5795240"/>
              <a:gd name="connsiteX21-26087" fmla="*/ 7354132 w 12641071"/>
              <a:gd name="connsiteY21-26088" fmla="*/ 565465 h 5795240"/>
              <a:gd name="connsiteX22-26089" fmla="*/ 7314853 w 12641071"/>
              <a:gd name="connsiteY22-26090" fmla="*/ 559536 h 5795240"/>
              <a:gd name="connsiteX23-26091" fmla="*/ 7314851 w 12641071"/>
              <a:gd name="connsiteY23-26092" fmla="*/ 559537 h 5795240"/>
              <a:gd name="connsiteX24-26093" fmla="*/ 7314849 w 12641071"/>
              <a:gd name="connsiteY24-26094" fmla="*/ 559537 h 5795240"/>
              <a:gd name="connsiteX25-26095" fmla="*/ 7273651 w 12641071"/>
              <a:gd name="connsiteY25-26096" fmla="*/ 584565 h 5795240"/>
              <a:gd name="connsiteX26-26097" fmla="*/ 7296407 w 12641071"/>
              <a:gd name="connsiteY26-26098" fmla="*/ 565126 h 5795240"/>
              <a:gd name="connsiteX27-26099" fmla="*/ 7307447 w 12641071"/>
              <a:gd name="connsiteY27-26100" fmla="*/ 558419 h 5795240"/>
              <a:gd name="connsiteX28-26101" fmla="*/ 7307450 w 12641071"/>
              <a:gd name="connsiteY28-26102" fmla="*/ 558419 h 5795240"/>
              <a:gd name="connsiteX29-26103" fmla="*/ 7385004 w 12641071"/>
              <a:gd name="connsiteY29-26104" fmla="*/ 511303 h 5795240"/>
              <a:gd name="connsiteX30-26105" fmla="*/ 7391626 w 12641071"/>
              <a:gd name="connsiteY30-26106" fmla="*/ 508114 h 5795240"/>
              <a:gd name="connsiteX31-26107" fmla="*/ 7391631 w 12641071"/>
              <a:gd name="connsiteY31-26108" fmla="*/ 508110 h 5795240"/>
              <a:gd name="connsiteX32-26109" fmla="*/ 7478934 w 12641071"/>
              <a:gd name="connsiteY32-26110" fmla="*/ 466053 h 5795240"/>
              <a:gd name="connsiteX33-26111" fmla="*/ 7897193 w 12641071"/>
              <a:gd name="connsiteY33-26112" fmla="*/ 381611 h 5795240"/>
              <a:gd name="connsiteX34-26113" fmla="*/ 8788216 w 12641071"/>
              <a:gd name="connsiteY34-26114" fmla="*/ 855364 h 5795240"/>
              <a:gd name="connsiteX35-26115" fmla="*/ 8832362 w 12641071"/>
              <a:gd name="connsiteY35-26116" fmla="*/ 928030 h 5795240"/>
              <a:gd name="connsiteX36-26117" fmla="*/ 8832362 w 12641071"/>
              <a:gd name="connsiteY36-26118" fmla="*/ 928033 h 5795240"/>
              <a:gd name="connsiteX37-26119" fmla="*/ 8842040 w 12641071"/>
              <a:gd name="connsiteY37-26120" fmla="*/ 943961 h 5795240"/>
              <a:gd name="connsiteX38-26121" fmla="*/ 8856144 w 12641071"/>
              <a:gd name="connsiteY38-26122" fmla="*/ 973241 h 5795240"/>
              <a:gd name="connsiteX39-26123" fmla="*/ 8856145 w 12641071"/>
              <a:gd name="connsiteY39-26124" fmla="*/ 973241 h 5795240"/>
              <a:gd name="connsiteX40-26125" fmla="*/ 8878117 w 12641071"/>
              <a:gd name="connsiteY40-26126" fmla="*/ 1018851 h 5795240"/>
              <a:gd name="connsiteX41-26127" fmla="*/ 8877719 w 12641071"/>
              <a:gd name="connsiteY41-26128" fmla="*/ 1018369 h 5795240"/>
              <a:gd name="connsiteX42-26129" fmla="*/ 8853250 w 12641071"/>
              <a:gd name="connsiteY42-26130" fmla="*/ 973288 h 5795240"/>
              <a:gd name="connsiteX43-26131" fmla="*/ 8853249 w 12641071"/>
              <a:gd name="connsiteY43-26132" fmla="*/ 973288 h 5795240"/>
              <a:gd name="connsiteX44-26133" fmla="*/ 8853248 w 12641071"/>
              <a:gd name="connsiteY44-26134" fmla="*/ 973287 h 5795240"/>
              <a:gd name="connsiteX45-26135" fmla="*/ 8849677 w 12641071"/>
              <a:gd name="connsiteY45-26136" fmla="*/ 973341 h 5795240"/>
              <a:gd name="connsiteX46-26137" fmla="*/ 8641543 w 12641071"/>
              <a:gd name="connsiteY46-26138" fmla="*/ 916577 h 5795240"/>
              <a:gd name="connsiteX47-26139" fmla="*/ 8641545 w 12641071"/>
              <a:gd name="connsiteY47-26140" fmla="*/ 916580 h 5795240"/>
              <a:gd name="connsiteX48-26141" fmla="*/ 8849676 w 12641071"/>
              <a:gd name="connsiteY48-26142" fmla="*/ 973343 h 5795240"/>
              <a:gd name="connsiteX49-26143" fmla="*/ 8853248 w 12641071"/>
              <a:gd name="connsiteY49-26144" fmla="*/ 973288 h 5795240"/>
              <a:gd name="connsiteX50-26145" fmla="*/ 8877719 w 12641071"/>
              <a:gd name="connsiteY50-26146" fmla="*/ 1018371 h 5795240"/>
              <a:gd name="connsiteX51-26147" fmla="*/ 8878116 w 12641071"/>
              <a:gd name="connsiteY51-26148" fmla="*/ 1018851 h 5795240"/>
              <a:gd name="connsiteX52-26149" fmla="*/ 8887288 w 12641071"/>
              <a:gd name="connsiteY52-26150" fmla="*/ 1037892 h 5795240"/>
              <a:gd name="connsiteX53-26151" fmla="*/ 8949899 w 12641071"/>
              <a:gd name="connsiteY53-26152" fmla="*/ 1239592 h 5795240"/>
              <a:gd name="connsiteX54-26153" fmla="*/ 8968437 w 12641071"/>
              <a:gd name="connsiteY54-26154" fmla="*/ 1423482 h 5795240"/>
              <a:gd name="connsiteX55-26155" fmla="*/ 8949899 w 12641071"/>
              <a:gd name="connsiteY55-26156" fmla="*/ 1239591 h 5795240"/>
              <a:gd name="connsiteX56-26157" fmla="*/ 8887288 w 12641071"/>
              <a:gd name="connsiteY56-26158" fmla="*/ 1037890 h 5795240"/>
              <a:gd name="connsiteX57-26159" fmla="*/ 8878116 w 12641071"/>
              <a:gd name="connsiteY57-26160" fmla="*/ 1018851 h 5795240"/>
              <a:gd name="connsiteX58-26161" fmla="*/ 8931285 w 12641071"/>
              <a:gd name="connsiteY58-26162" fmla="*/ 1083292 h 5795240"/>
              <a:gd name="connsiteX59-26163" fmla="*/ 9241478 w 12641071"/>
              <a:gd name="connsiteY59-26164" fmla="*/ 1211778 h 5795240"/>
              <a:gd name="connsiteX60-26165" fmla="*/ 9605238 w 12641071"/>
              <a:gd name="connsiteY60-26166" fmla="*/ 1018369 h 5795240"/>
              <a:gd name="connsiteX61-26167" fmla="*/ 9636247 w 12641071"/>
              <a:gd name="connsiteY61-26168" fmla="*/ 961241 h 5795240"/>
              <a:gd name="connsiteX62-26169" fmla="*/ 9641995 w 12641071"/>
              <a:gd name="connsiteY62-26170" fmla="*/ 961152 h 5795240"/>
              <a:gd name="connsiteX63-26171" fmla="*/ 9584939 w 12641071"/>
              <a:gd name="connsiteY63-26172" fmla="*/ 1079594 h 5795240"/>
              <a:gd name="connsiteX64-26173" fmla="*/ 9546257 w 12641071"/>
              <a:gd name="connsiteY64-26174" fmla="*/ 1204206 h 5795240"/>
              <a:gd name="connsiteX65-26175" fmla="*/ 9584939 w 12641071"/>
              <a:gd name="connsiteY65-26176" fmla="*/ 1079596 h 5795240"/>
              <a:gd name="connsiteX66-26177" fmla="*/ 9641995 w 12641071"/>
              <a:gd name="connsiteY66-26178" fmla="*/ 961153 h 5795240"/>
              <a:gd name="connsiteX67-26179" fmla="*/ 9653069 w 12641071"/>
              <a:gd name="connsiteY67-26180" fmla="*/ 960983 h 5795240"/>
              <a:gd name="connsiteX68-26181" fmla="*/ 9801564 w 12641071"/>
              <a:gd name="connsiteY68-26182" fmla="*/ 1196828 h 5795240"/>
              <a:gd name="connsiteX69-26183" fmla="*/ 9801566 w 12641071"/>
              <a:gd name="connsiteY69-26184" fmla="*/ 1196828 h 5795240"/>
              <a:gd name="connsiteX70-26185" fmla="*/ 9653070 w 12641071"/>
              <a:gd name="connsiteY70-26186" fmla="*/ 960982 h 5795240"/>
              <a:gd name="connsiteX71-26187" fmla="*/ 9641996 w 12641071"/>
              <a:gd name="connsiteY71-26188" fmla="*/ 961152 h 5795240"/>
              <a:gd name="connsiteX72-26189" fmla="*/ 9651917 w 12641071"/>
              <a:gd name="connsiteY72-26190" fmla="*/ 940556 h 5795240"/>
              <a:gd name="connsiteX73-26191" fmla="*/ 11050508 w 12641071"/>
              <a:gd name="connsiteY73-26192" fmla="*/ 108150 h 5795240"/>
              <a:gd name="connsiteX74-26193" fmla="*/ 12641071 w 12641071"/>
              <a:gd name="connsiteY74-26194" fmla="*/ 1698711 h 5795240"/>
              <a:gd name="connsiteX75-26195" fmla="*/ 11371062 w 12641071"/>
              <a:gd name="connsiteY75-26196" fmla="*/ 3256960 h 5795240"/>
              <a:gd name="connsiteX76-26197" fmla="*/ 11215953 w 12641071"/>
              <a:gd name="connsiteY76-26198" fmla="*/ 3280632 h 5795240"/>
              <a:gd name="connsiteX77-26199" fmla="*/ 11142318 w 12641071"/>
              <a:gd name="connsiteY77-26200" fmla="*/ 3276914 h 5795240"/>
              <a:gd name="connsiteX78-26201" fmla="*/ 11215952 w 12641071"/>
              <a:gd name="connsiteY78-26202" fmla="*/ 3280632 h 5795240"/>
              <a:gd name="connsiteX79-26203" fmla="*/ 11213133 w 12641071"/>
              <a:gd name="connsiteY79-26204" fmla="*/ 3281062 h 5795240"/>
              <a:gd name="connsiteX80-26205" fmla="*/ 11116921 w 12641071"/>
              <a:gd name="connsiteY80-26206" fmla="*/ 3285921 h 5795240"/>
              <a:gd name="connsiteX81-26207" fmla="*/ 11050507 w 12641071"/>
              <a:gd name="connsiteY81-26208" fmla="*/ 3289274 h 5795240"/>
              <a:gd name="connsiteX82-26209" fmla="*/ 11006292 w 12641071"/>
              <a:gd name="connsiteY82-26210" fmla="*/ 3287041 h 5795240"/>
              <a:gd name="connsiteX83-26211" fmla="*/ 10937101 w 12641071"/>
              <a:gd name="connsiteY83-26212" fmla="*/ 3297601 h 5795240"/>
              <a:gd name="connsiteX84-26213" fmla="*/ 10144740 w 12641071"/>
              <a:gd name="connsiteY84-26214" fmla="*/ 4089962 h 5795240"/>
              <a:gd name="connsiteX85-26215" fmla="*/ 10130374 w 12641071"/>
              <a:gd name="connsiteY85-26216" fmla="*/ 4184101 h 5795240"/>
              <a:gd name="connsiteX86-26217" fmla="*/ 10130375 w 12641071"/>
              <a:gd name="connsiteY86-26218" fmla="*/ 4184103 h 5795240"/>
              <a:gd name="connsiteX87-26219" fmla="*/ 10130656 w 12641071"/>
              <a:gd name="connsiteY87-26220" fmla="*/ 4185950 h 5795240"/>
              <a:gd name="connsiteX88-26221" fmla="*/ 10138194 w 12641071"/>
              <a:gd name="connsiteY88-26222" fmla="*/ 4335228 h 5795240"/>
              <a:gd name="connsiteX89-26223" fmla="*/ 10137710 w 12641071"/>
              <a:gd name="connsiteY89-26224" fmla="*/ 4344822 h 5795240"/>
              <a:gd name="connsiteX90-26225" fmla="*/ 10133555 w 12641071"/>
              <a:gd name="connsiteY90-26226" fmla="*/ 4427096 h 5795240"/>
              <a:gd name="connsiteX91-26227" fmla="*/ 10129312 w 12641071"/>
              <a:gd name="connsiteY91-26228" fmla="*/ 4399289 h 5795240"/>
              <a:gd name="connsiteX92-26229" fmla="*/ 10126797 w 12641071"/>
              <a:gd name="connsiteY92-26230" fmla="*/ 4349498 h 5795240"/>
              <a:gd name="connsiteX93-26231" fmla="*/ 10126796 w 12641071"/>
              <a:gd name="connsiteY93-26232" fmla="*/ 4349498 h 5795240"/>
              <a:gd name="connsiteX94-26233" fmla="*/ 10129311 w 12641071"/>
              <a:gd name="connsiteY94-26234" fmla="*/ 4399289 h 5795240"/>
              <a:gd name="connsiteX95-26235" fmla="*/ 10133554 w 12641071"/>
              <a:gd name="connsiteY95-26236" fmla="*/ 4427096 h 5795240"/>
              <a:gd name="connsiteX96-26237" fmla="*/ 10130656 w 12641071"/>
              <a:gd name="connsiteY96-26238" fmla="*/ 4484506 h 5795240"/>
              <a:gd name="connsiteX97-26239" fmla="*/ 8678182 w 12641071"/>
              <a:gd name="connsiteY97-26240" fmla="*/ 5795240 h 5795240"/>
              <a:gd name="connsiteX98-26241" fmla="*/ 7467518 w 12641071"/>
              <a:gd name="connsiteY98-26242" fmla="*/ 5151535 h 5795240"/>
              <a:gd name="connsiteX99-26243" fmla="*/ 7419945 w 12641071"/>
              <a:gd name="connsiteY99-26244" fmla="*/ 5073228 h 5795240"/>
              <a:gd name="connsiteX100-26245" fmla="*/ 7394386 w 12641071"/>
              <a:gd name="connsiteY100-26246" fmla="*/ 5031156 h 5795240"/>
              <a:gd name="connsiteX101-26247" fmla="*/ 7367299 w 12641071"/>
              <a:gd name="connsiteY101-26248" fmla="*/ 4974928 h 5795240"/>
              <a:gd name="connsiteX102-26249" fmla="*/ 7332905 w 12641071"/>
              <a:gd name="connsiteY102-26250" fmla="*/ 4903531 h 5795240"/>
              <a:gd name="connsiteX103-26251" fmla="*/ 7320958 w 12641071"/>
              <a:gd name="connsiteY103-26252" fmla="*/ 4870887 h 5795240"/>
              <a:gd name="connsiteX104-26253" fmla="*/ 7322174 w 12641071"/>
              <a:gd name="connsiteY104-26254" fmla="*/ 4872361 h 5795240"/>
              <a:gd name="connsiteX105-26255" fmla="*/ 7362630 w 12641071"/>
              <a:gd name="connsiteY105-26256" fmla="*/ 4938954 h 5795240"/>
              <a:gd name="connsiteX106-26257" fmla="*/ 7380779 w 12641071"/>
              <a:gd name="connsiteY106-26258" fmla="*/ 4976628 h 5795240"/>
              <a:gd name="connsiteX107-26259" fmla="*/ 7391210 w 12641071"/>
              <a:gd name="connsiteY107-26260" fmla="*/ 4977944 h 5795240"/>
              <a:gd name="connsiteX108-26261" fmla="*/ 7380780 w 12641071"/>
              <a:gd name="connsiteY108-26262" fmla="*/ 4976628 h 5795240"/>
              <a:gd name="connsiteX109-26263" fmla="*/ 7362631 w 12641071"/>
              <a:gd name="connsiteY109-26264" fmla="*/ 4938954 h 5795240"/>
              <a:gd name="connsiteX110-26265" fmla="*/ 7322175 w 12641071"/>
              <a:gd name="connsiteY110-26266" fmla="*/ 4872361 h 5795240"/>
              <a:gd name="connsiteX111-26267" fmla="*/ 7320959 w 12641071"/>
              <a:gd name="connsiteY111-26268" fmla="*/ 4870887 h 5795240"/>
              <a:gd name="connsiteX112-26269" fmla="*/ 7283811 w 12641071"/>
              <a:gd name="connsiteY112-26270" fmla="*/ 4769391 h 5795240"/>
              <a:gd name="connsiteX113-26271" fmla="*/ 7272112 w 12641071"/>
              <a:gd name="connsiteY113-26272" fmla="*/ 4718630 h 5795240"/>
              <a:gd name="connsiteX114-26273" fmla="*/ 7272111 w 12641071"/>
              <a:gd name="connsiteY114-26274" fmla="*/ 4718630 h 5795240"/>
              <a:gd name="connsiteX115-26275" fmla="*/ 7283810 w 12641071"/>
              <a:gd name="connsiteY115-26276" fmla="*/ 4769391 h 5795240"/>
              <a:gd name="connsiteX116-26277" fmla="*/ 7320958 w 12641071"/>
              <a:gd name="connsiteY116-26278" fmla="*/ 4870887 h 5795240"/>
              <a:gd name="connsiteX117-26279" fmla="*/ 7223551 w 12641071"/>
              <a:gd name="connsiteY117-26280" fmla="*/ 4752829 h 5795240"/>
              <a:gd name="connsiteX118-26281" fmla="*/ 6652445 w 12641071"/>
              <a:gd name="connsiteY118-26282" fmla="*/ 4516269 h 5795240"/>
              <a:gd name="connsiteX119-26283" fmla="*/ 6200873 w 12641071"/>
              <a:gd name="connsiteY119-26284" fmla="*/ 4654206 h 5795240"/>
              <a:gd name="connsiteX120-26285" fmla="*/ 6088813 w 12641071"/>
              <a:gd name="connsiteY120-26286" fmla="*/ 4746663 h 5795240"/>
              <a:gd name="connsiteX121-26287" fmla="*/ 6043019 w 12641071"/>
              <a:gd name="connsiteY121-26288" fmla="*/ 4807902 h 5795240"/>
              <a:gd name="connsiteX122-26289" fmla="*/ 6043021 w 12641071"/>
              <a:gd name="connsiteY122-26290" fmla="*/ 4807902 h 5795240"/>
              <a:gd name="connsiteX123-26291" fmla="*/ 6023271 w 12641071"/>
              <a:gd name="connsiteY123-26292" fmla="*/ 4834312 h 5795240"/>
              <a:gd name="connsiteX124-26293" fmla="*/ 5970678 w 12641071"/>
              <a:gd name="connsiteY124-26294" fmla="*/ 4892181 h 5795240"/>
              <a:gd name="connsiteX125-26295" fmla="*/ 5982717 w 12641071"/>
              <a:gd name="connsiteY125-26296" fmla="*/ 4872361 h 5795240"/>
              <a:gd name="connsiteX126-26297" fmla="*/ 5970675 w 12641071"/>
              <a:gd name="connsiteY126-26298" fmla="*/ 4892181 h 5795240"/>
              <a:gd name="connsiteX127-26299" fmla="*/ 5935320 w 12641071"/>
              <a:gd name="connsiteY127-26300" fmla="*/ 4931081 h 5795240"/>
              <a:gd name="connsiteX128-26301" fmla="*/ 4971763 w 12641071"/>
              <a:gd name="connsiteY128-26302" fmla="*/ 5330200 h 5795240"/>
              <a:gd name="connsiteX129-26303" fmla="*/ 3716172 w 12641071"/>
              <a:gd name="connsiteY129-26304" fmla="*/ 4497938 h 5795240"/>
              <a:gd name="connsiteX130-26305" fmla="*/ 3710773 w 12641071"/>
              <a:gd name="connsiteY130-26306" fmla="*/ 4483182 h 5795240"/>
              <a:gd name="connsiteX131-26307" fmla="*/ 3710773 w 12641071"/>
              <a:gd name="connsiteY131-26308" fmla="*/ 4483181 h 5795240"/>
              <a:gd name="connsiteX132-26309" fmla="*/ 3674984 w 12641071"/>
              <a:gd name="connsiteY132-26310" fmla="*/ 4385402 h 5795240"/>
              <a:gd name="connsiteX133-26311" fmla="*/ 3670349 w 12641071"/>
              <a:gd name="connsiteY133-26312" fmla="*/ 4372742 h 5795240"/>
              <a:gd name="connsiteX134-26313" fmla="*/ 3659438 w 12641071"/>
              <a:gd name="connsiteY134-26314" fmla="*/ 4330309 h 5795240"/>
              <a:gd name="connsiteX135-26315" fmla="*/ 3672084 w 12641071"/>
              <a:gd name="connsiteY135-26316" fmla="*/ 4353606 h 5795240"/>
              <a:gd name="connsiteX136-26317" fmla="*/ 3659440 w 12641071"/>
              <a:gd name="connsiteY136-26318" fmla="*/ 4330309 h 5795240"/>
              <a:gd name="connsiteX137-26319" fmla="*/ 3613217 w 12641071"/>
              <a:gd name="connsiteY137-26320" fmla="*/ 4245153 h 5795240"/>
              <a:gd name="connsiteX138-26321" fmla="*/ 3083792 w 12641071"/>
              <a:gd name="connsiteY138-26322" fmla="*/ 3963660 h 5795240"/>
              <a:gd name="connsiteX139-26323" fmla="*/ 2835272 w 12641071"/>
              <a:gd name="connsiteY139-26324" fmla="*/ 4013833 h 5795240"/>
              <a:gd name="connsiteX140-26325" fmla="*/ 2820214 w 12641071"/>
              <a:gd name="connsiteY140-26326" fmla="*/ 4022007 h 5795240"/>
              <a:gd name="connsiteX141-26327" fmla="*/ 2820212 w 12641071"/>
              <a:gd name="connsiteY141-26328" fmla="*/ 4022008 h 5795240"/>
              <a:gd name="connsiteX142-26329" fmla="*/ 2820206 w 12641071"/>
              <a:gd name="connsiteY142-26330" fmla="*/ 4022011 h 5795240"/>
              <a:gd name="connsiteX143-26331" fmla="*/ 2813481 w 12641071"/>
              <a:gd name="connsiteY143-26332" fmla="*/ 4027041 h 5795240"/>
              <a:gd name="connsiteX144-26333" fmla="*/ 2762875 w 12641071"/>
              <a:gd name="connsiteY144-26334" fmla="*/ 4057784 h 5795240"/>
              <a:gd name="connsiteX145-26335" fmla="*/ 2762878 w 12641071"/>
              <a:gd name="connsiteY145-26336" fmla="*/ 4057784 h 5795240"/>
              <a:gd name="connsiteX146-26337" fmla="*/ 2694694 w 12641071"/>
              <a:gd name="connsiteY146-26338" fmla="*/ 4099208 h 5795240"/>
              <a:gd name="connsiteX147-26339" fmla="*/ 2726822 w 12641071"/>
              <a:gd name="connsiteY147-26340" fmla="*/ 4072700 h 5795240"/>
              <a:gd name="connsiteX148-26341" fmla="*/ 2757719 w 12641071"/>
              <a:gd name="connsiteY148-26342" fmla="*/ 4055929 h 5795240"/>
              <a:gd name="connsiteX149-26343" fmla="*/ 2757718 w 12641071"/>
              <a:gd name="connsiteY149-26344" fmla="*/ 4055928 h 5795240"/>
              <a:gd name="connsiteX150-26345" fmla="*/ 2726820 w 12641071"/>
              <a:gd name="connsiteY150-26346" fmla="*/ 4072700 h 5795240"/>
              <a:gd name="connsiteX151-26347" fmla="*/ 2694692 w 12641071"/>
              <a:gd name="connsiteY151-26348" fmla="*/ 4099208 h 5795240"/>
              <a:gd name="connsiteX152-26349" fmla="*/ 2664698 w 12641071"/>
              <a:gd name="connsiteY152-26350" fmla="*/ 4117431 h 5795240"/>
              <a:gd name="connsiteX153-26351" fmla="*/ 1804544 w 12641071"/>
              <a:gd name="connsiteY153-26352" fmla="*/ 4335229 h 5795240"/>
              <a:gd name="connsiteX154-26353" fmla="*/ 0 w 12641071"/>
              <a:gd name="connsiteY154-26354" fmla="*/ 2530685 h 5795240"/>
              <a:gd name="connsiteX155-26355" fmla="*/ 1804544 w 12641071"/>
              <a:gd name="connsiteY155-26356" fmla="*/ 726143 h 5795240"/>
              <a:gd name="connsiteX156-26357" fmla="*/ 3080549 w 12641071"/>
              <a:gd name="connsiteY156-26358" fmla="*/ 1254682 h 5795240"/>
              <a:gd name="connsiteX157-26359" fmla="*/ 3268676 w 12641071"/>
              <a:gd name="connsiteY157-26360" fmla="*/ 1461167 h 5795240"/>
              <a:gd name="connsiteX158-26361" fmla="*/ 3565826 w 12641071"/>
              <a:gd name="connsiteY158-26362" fmla="*/ 1551935 h 5795240"/>
              <a:gd name="connsiteX159-26363" fmla="*/ 4086504 w 12641071"/>
              <a:gd name="connsiteY159-26364" fmla="*/ 1127574 h 5795240"/>
              <a:gd name="connsiteX160-26365" fmla="*/ 4103078 w 12641071"/>
              <a:gd name="connsiteY160-26366" fmla="*/ 1004204 h 5795240"/>
              <a:gd name="connsiteX161-26367" fmla="*/ 5215874 w 12641071"/>
              <a:gd name="connsiteY161-26368" fmla="*/ 0 h 5795240"/>
              <a:gd name="connsiteX0-26369" fmla="*/ 5964869 w 12641071"/>
              <a:gd name="connsiteY0-26370" fmla="*/ 4795171 h 5795240"/>
              <a:gd name="connsiteX1-26371" fmla="*/ 6019264 w 12641071"/>
              <a:gd name="connsiteY1-26372" fmla="*/ 4804905 h 5795240"/>
              <a:gd name="connsiteX2-26373" fmla="*/ 6036570 w 12641071"/>
              <a:gd name="connsiteY2-26374" fmla="*/ 4807089 h 5795240"/>
              <a:gd name="connsiteX3-26375" fmla="*/ 6019265 w 12641071"/>
              <a:gd name="connsiteY3-26376" fmla="*/ 4804905 h 5795240"/>
              <a:gd name="connsiteX4-26377" fmla="*/ 5964869 w 12641071"/>
              <a:gd name="connsiteY4-26378" fmla="*/ 4795171 h 5795240"/>
              <a:gd name="connsiteX5-26379" fmla="*/ 3682364 w 12641071"/>
              <a:gd name="connsiteY5-26380" fmla="*/ 4386723 h 5795240"/>
              <a:gd name="connsiteX6-26381" fmla="*/ 3772428 w 12641071"/>
              <a:gd name="connsiteY6-26382" fmla="*/ 4402840 h 5795240"/>
              <a:gd name="connsiteX7-26383" fmla="*/ 3772428 w 12641071"/>
              <a:gd name="connsiteY7-26384" fmla="*/ 4402840 h 5795240"/>
              <a:gd name="connsiteX8-26385" fmla="*/ 3682364 w 12641071"/>
              <a:gd name="connsiteY8-26386" fmla="*/ 4386723 h 5795240"/>
              <a:gd name="connsiteX9-26387" fmla="*/ 5215874 w 12641071"/>
              <a:gd name="connsiteY9-26388" fmla="*/ 0 h 5795240"/>
              <a:gd name="connsiteX10-26389" fmla="*/ 5927386 w 12641071"/>
              <a:gd name="connsiteY10-26390" fmla="*/ 255427 h 5795240"/>
              <a:gd name="connsiteX11-26391" fmla="*/ 6105193 w 12641071"/>
              <a:gd name="connsiteY11-26392" fmla="*/ 442067 h 5795240"/>
              <a:gd name="connsiteX12-26393" fmla="*/ 6105193 w 12641071"/>
              <a:gd name="connsiteY12-26394" fmla="*/ 442069 h 5795240"/>
              <a:gd name="connsiteX13-26395" fmla="*/ 6141460 w 12641071"/>
              <a:gd name="connsiteY13-26396" fmla="*/ 475027 h 5795240"/>
              <a:gd name="connsiteX14-26397" fmla="*/ 6788665 w 12641071"/>
              <a:gd name="connsiteY14-26398" fmla="*/ 707369 h 5795240"/>
              <a:gd name="connsiteX15-26399" fmla="*/ 7184710 w 12641071"/>
              <a:gd name="connsiteY15-26400" fmla="*/ 627411 h 5795240"/>
              <a:gd name="connsiteX16-26401" fmla="*/ 7264545 w 12641071"/>
              <a:gd name="connsiteY16-26402" fmla="*/ 588952 h 5795240"/>
              <a:gd name="connsiteX17-26403" fmla="*/ 7264545 w 12641071"/>
              <a:gd name="connsiteY17-26404" fmla="*/ 588953 h 5795240"/>
              <a:gd name="connsiteX18-26405" fmla="*/ 7273651 w 12641071"/>
              <a:gd name="connsiteY18-26406" fmla="*/ 584566 h 5795240"/>
              <a:gd name="connsiteX19-26407" fmla="*/ 7314851 w 12641071"/>
              <a:gd name="connsiteY19-26408" fmla="*/ 559537 h 5795240"/>
              <a:gd name="connsiteX20-26409" fmla="*/ 7354131 w 12641071"/>
              <a:gd name="connsiteY20-26410" fmla="*/ 565467 h 5795240"/>
              <a:gd name="connsiteX21-26411" fmla="*/ 7314853 w 12641071"/>
              <a:gd name="connsiteY21-26412" fmla="*/ 559536 h 5795240"/>
              <a:gd name="connsiteX22-26413" fmla="*/ 7314851 w 12641071"/>
              <a:gd name="connsiteY22-26414" fmla="*/ 559537 h 5795240"/>
              <a:gd name="connsiteX23-26415" fmla="*/ 7314849 w 12641071"/>
              <a:gd name="connsiteY23-26416" fmla="*/ 559537 h 5795240"/>
              <a:gd name="connsiteX24-26417" fmla="*/ 7273651 w 12641071"/>
              <a:gd name="connsiteY24-26418" fmla="*/ 584565 h 5795240"/>
              <a:gd name="connsiteX25-26419" fmla="*/ 7296407 w 12641071"/>
              <a:gd name="connsiteY25-26420" fmla="*/ 565126 h 5795240"/>
              <a:gd name="connsiteX26-26421" fmla="*/ 7307447 w 12641071"/>
              <a:gd name="connsiteY26-26422" fmla="*/ 558419 h 5795240"/>
              <a:gd name="connsiteX27-26423" fmla="*/ 7307450 w 12641071"/>
              <a:gd name="connsiteY27-26424" fmla="*/ 558419 h 5795240"/>
              <a:gd name="connsiteX28-26425" fmla="*/ 7385004 w 12641071"/>
              <a:gd name="connsiteY28-26426" fmla="*/ 511303 h 5795240"/>
              <a:gd name="connsiteX29-26427" fmla="*/ 7391626 w 12641071"/>
              <a:gd name="connsiteY29-26428" fmla="*/ 508114 h 5795240"/>
              <a:gd name="connsiteX30-26429" fmla="*/ 7391631 w 12641071"/>
              <a:gd name="connsiteY30-26430" fmla="*/ 508110 h 5795240"/>
              <a:gd name="connsiteX31-26431" fmla="*/ 7478934 w 12641071"/>
              <a:gd name="connsiteY31-26432" fmla="*/ 466053 h 5795240"/>
              <a:gd name="connsiteX32-26433" fmla="*/ 7897193 w 12641071"/>
              <a:gd name="connsiteY32-26434" fmla="*/ 381611 h 5795240"/>
              <a:gd name="connsiteX33-26435" fmla="*/ 8788216 w 12641071"/>
              <a:gd name="connsiteY33-26436" fmla="*/ 855364 h 5795240"/>
              <a:gd name="connsiteX34-26437" fmla="*/ 8832362 w 12641071"/>
              <a:gd name="connsiteY34-26438" fmla="*/ 928030 h 5795240"/>
              <a:gd name="connsiteX35-26439" fmla="*/ 8832362 w 12641071"/>
              <a:gd name="connsiteY35-26440" fmla="*/ 928033 h 5795240"/>
              <a:gd name="connsiteX36-26441" fmla="*/ 8842040 w 12641071"/>
              <a:gd name="connsiteY36-26442" fmla="*/ 943961 h 5795240"/>
              <a:gd name="connsiteX37-26443" fmla="*/ 8856144 w 12641071"/>
              <a:gd name="connsiteY37-26444" fmla="*/ 973241 h 5795240"/>
              <a:gd name="connsiteX38-26445" fmla="*/ 8856145 w 12641071"/>
              <a:gd name="connsiteY38-26446" fmla="*/ 973241 h 5795240"/>
              <a:gd name="connsiteX39-26447" fmla="*/ 8878117 w 12641071"/>
              <a:gd name="connsiteY39-26448" fmla="*/ 1018851 h 5795240"/>
              <a:gd name="connsiteX40-26449" fmla="*/ 8877719 w 12641071"/>
              <a:gd name="connsiteY40-26450" fmla="*/ 1018369 h 5795240"/>
              <a:gd name="connsiteX41-26451" fmla="*/ 8853250 w 12641071"/>
              <a:gd name="connsiteY41-26452" fmla="*/ 973288 h 5795240"/>
              <a:gd name="connsiteX42-26453" fmla="*/ 8853249 w 12641071"/>
              <a:gd name="connsiteY42-26454" fmla="*/ 973288 h 5795240"/>
              <a:gd name="connsiteX43-26455" fmla="*/ 8853248 w 12641071"/>
              <a:gd name="connsiteY43-26456" fmla="*/ 973287 h 5795240"/>
              <a:gd name="connsiteX44-26457" fmla="*/ 8849677 w 12641071"/>
              <a:gd name="connsiteY44-26458" fmla="*/ 973341 h 5795240"/>
              <a:gd name="connsiteX45-26459" fmla="*/ 8641543 w 12641071"/>
              <a:gd name="connsiteY45-26460" fmla="*/ 916577 h 5795240"/>
              <a:gd name="connsiteX46-26461" fmla="*/ 8641545 w 12641071"/>
              <a:gd name="connsiteY46-26462" fmla="*/ 916580 h 5795240"/>
              <a:gd name="connsiteX47-26463" fmla="*/ 8849676 w 12641071"/>
              <a:gd name="connsiteY47-26464" fmla="*/ 973343 h 5795240"/>
              <a:gd name="connsiteX48-26465" fmla="*/ 8853248 w 12641071"/>
              <a:gd name="connsiteY48-26466" fmla="*/ 973288 h 5795240"/>
              <a:gd name="connsiteX49-26467" fmla="*/ 8877719 w 12641071"/>
              <a:gd name="connsiteY49-26468" fmla="*/ 1018371 h 5795240"/>
              <a:gd name="connsiteX50-26469" fmla="*/ 8878116 w 12641071"/>
              <a:gd name="connsiteY50-26470" fmla="*/ 1018851 h 5795240"/>
              <a:gd name="connsiteX51-26471" fmla="*/ 8887288 w 12641071"/>
              <a:gd name="connsiteY51-26472" fmla="*/ 1037892 h 5795240"/>
              <a:gd name="connsiteX52-26473" fmla="*/ 8949899 w 12641071"/>
              <a:gd name="connsiteY52-26474" fmla="*/ 1239592 h 5795240"/>
              <a:gd name="connsiteX53-26475" fmla="*/ 8968437 w 12641071"/>
              <a:gd name="connsiteY53-26476" fmla="*/ 1423482 h 5795240"/>
              <a:gd name="connsiteX54-26477" fmla="*/ 8949899 w 12641071"/>
              <a:gd name="connsiteY54-26478" fmla="*/ 1239591 h 5795240"/>
              <a:gd name="connsiteX55-26479" fmla="*/ 8887288 w 12641071"/>
              <a:gd name="connsiteY55-26480" fmla="*/ 1037890 h 5795240"/>
              <a:gd name="connsiteX56-26481" fmla="*/ 8878116 w 12641071"/>
              <a:gd name="connsiteY56-26482" fmla="*/ 1018851 h 5795240"/>
              <a:gd name="connsiteX57-26483" fmla="*/ 8931285 w 12641071"/>
              <a:gd name="connsiteY57-26484" fmla="*/ 1083292 h 5795240"/>
              <a:gd name="connsiteX58-26485" fmla="*/ 9241478 w 12641071"/>
              <a:gd name="connsiteY58-26486" fmla="*/ 1211778 h 5795240"/>
              <a:gd name="connsiteX59-26487" fmla="*/ 9605238 w 12641071"/>
              <a:gd name="connsiteY59-26488" fmla="*/ 1018369 h 5795240"/>
              <a:gd name="connsiteX60-26489" fmla="*/ 9636247 w 12641071"/>
              <a:gd name="connsiteY60-26490" fmla="*/ 961241 h 5795240"/>
              <a:gd name="connsiteX61-26491" fmla="*/ 9641995 w 12641071"/>
              <a:gd name="connsiteY61-26492" fmla="*/ 961152 h 5795240"/>
              <a:gd name="connsiteX62-26493" fmla="*/ 9584939 w 12641071"/>
              <a:gd name="connsiteY62-26494" fmla="*/ 1079594 h 5795240"/>
              <a:gd name="connsiteX63-26495" fmla="*/ 9546257 w 12641071"/>
              <a:gd name="connsiteY63-26496" fmla="*/ 1204206 h 5795240"/>
              <a:gd name="connsiteX64-26497" fmla="*/ 9584939 w 12641071"/>
              <a:gd name="connsiteY64-26498" fmla="*/ 1079596 h 5795240"/>
              <a:gd name="connsiteX65-26499" fmla="*/ 9641995 w 12641071"/>
              <a:gd name="connsiteY65-26500" fmla="*/ 961153 h 5795240"/>
              <a:gd name="connsiteX66-26501" fmla="*/ 9653069 w 12641071"/>
              <a:gd name="connsiteY66-26502" fmla="*/ 960983 h 5795240"/>
              <a:gd name="connsiteX67-26503" fmla="*/ 9801564 w 12641071"/>
              <a:gd name="connsiteY67-26504" fmla="*/ 1196828 h 5795240"/>
              <a:gd name="connsiteX68-26505" fmla="*/ 9801566 w 12641071"/>
              <a:gd name="connsiteY68-26506" fmla="*/ 1196828 h 5795240"/>
              <a:gd name="connsiteX69-26507" fmla="*/ 9653070 w 12641071"/>
              <a:gd name="connsiteY69-26508" fmla="*/ 960982 h 5795240"/>
              <a:gd name="connsiteX70-26509" fmla="*/ 9641996 w 12641071"/>
              <a:gd name="connsiteY70-26510" fmla="*/ 961152 h 5795240"/>
              <a:gd name="connsiteX71-26511" fmla="*/ 9651917 w 12641071"/>
              <a:gd name="connsiteY71-26512" fmla="*/ 940556 h 5795240"/>
              <a:gd name="connsiteX72-26513" fmla="*/ 11050508 w 12641071"/>
              <a:gd name="connsiteY72-26514" fmla="*/ 108150 h 5795240"/>
              <a:gd name="connsiteX73-26515" fmla="*/ 12641071 w 12641071"/>
              <a:gd name="connsiteY73-26516" fmla="*/ 1698711 h 5795240"/>
              <a:gd name="connsiteX74-26517" fmla="*/ 11371062 w 12641071"/>
              <a:gd name="connsiteY74-26518" fmla="*/ 3256960 h 5795240"/>
              <a:gd name="connsiteX75-26519" fmla="*/ 11215953 w 12641071"/>
              <a:gd name="connsiteY75-26520" fmla="*/ 3280632 h 5795240"/>
              <a:gd name="connsiteX76-26521" fmla="*/ 11142318 w 12641071"/>
              <a:gd name="connsiteY76-26522" fmla="*/ 3276914 h 5795240"/>
              <a:gd name="connsiteX77-26523" fmla="*/ 11215952 w 12641071"/>
              <a:gd name="connsiteY77-26524" fmla="*/ 3280632 h 5795240"/>
              <a:gd name="connsiteX78-26525" fmla="*/ 11213133 w 12641071"/>
              <a:gd name="connsiteY78-26526" fmla="*/ 3281062 h 5795240"/>
              <a:gd name="connsiteX79-26527" fmla="*/ 11116921 w 12641071"/>
              <a:gd name="connsiteY79-26528" fmla="*/ 3285921 h 5795240"/>
              <a:gd name="connsiteX80-26529" fmla="*/ 11050507 w 12641071"/>
              <a:gd name="connsiteY80-26530" fmla="*/ 3289274 h 5795240"/>
              <a:gd name="connsiteX81-26531" fmla="*/ 11006292 w 12641071"/>
              <a:gd name="connsiteY81-26532" fmla="*/ 3287041 h 5795240"/>
              <a:gd name="connsiteX82-26533" fmla="*/ 10937101 w 12641071"/>
              <a:gd name="connsiteY82-26534" fmla="*/ 3297601 h 5795240"/>
              <a:gd name="connsiteX83-26535" fmla="*/ 10144740 w 12641071"/>
              <a:gd name="connsiteY83-26536" fmla="*/ 4089962 h 5795240"/>
              <a:gd name="connsiteX84-26537" fmla="*/ 10130374 w 12641071"/>
              <a:gd name="connsiteY84-26538" fmla="*/ 4184101 h 5795240"/>
              <a:gd name="connsiteX85-26539" fmla="*/ 10130375 w 12641071"/>
              <a:gd name="connsiteY85-26540" fmla="*/ 4184103 h 5795240"/>
              <a:gd name="connsiteX86-26541" fmla="*/ 10130656 w 12641071"/>
              <a:gd name="connsiteY86-26542" fmla="*/ 4185950 h 5795240"/>
              <a:gd name="connsiteX87-26543" fmla="*/ 10138194 w 12641071"/>
              <a:gd name="connsiteY87-26544" fmla="*/ 4335228 h 5795240"/>
              <a:gd name="connsiteX88-26545" fmla="*/ 10137710 w 12641071"/>
              <a:gd name="connsiteY88-26546" fmla="*/ 4344822 h 5795240"/>
              <a:gd name="connsiteX89-26547" fmla="*/ 10133555 w 12641071"/>
              <a:gd name="connsiteY89-26548" fmla="*/ 4427096 h 5795240"/>
              <a:gd name="connsiteX90-26549" fmla="*/ 10129312 w 12641071"/>
              <a:gd name="connsiteY90-26550" fmla="*/ 4399289 h 5795240"/>
              <a:gd name="connsiteX91-26551" fmla="*/ 10126797 w 12641071"/>
              <a:gd name="connsiteY91-26552" fmla="*/ 4349498 h 5795240"/>
              <a:gd name="connsiteX92-26553" fmla="*/ 10126796 w 12641071"/>
              <a:gd name="connsiteY92-26554" fmla="*/ 4349498 h 5795240"/>
              <a:gd name="connsiteX93-26555" fmla="*/ 10129311 w 12641071"/>
              <a:gd name="connsiteY93-26556" fmla="*/ 4399289 h 5795240"/>
              <a:gd name="connsiteX94-26557" fmla="*/ 10133554 w 12641071"/>
              <a:gd name="connsiteY94-26558" fmla="*/ 4427096 h 5795240"/>
              <a:gd name="connsiteX95-26559" fmla="*/ 10130656 w 12641071"/>
              <a:gd name="connsiteY95-26560" fmla="*/ 4484506 h 5795240"/>
              <a:gd name="connsiteX96-26561" fmla="*/ 8678182 w 12641071"/>
              <a:gd name="connsiteY96-26562" fmla="*/ 5795240 h 5795240"/>
              <a:gd name="connsiteX97-26563" fmla="*/ 7467518 w 12641071"/>
              <a:gd name="connsiteY97-26564" fmla="*/ 5151535 h 5795240"/>
              <a:gd name="connsiteX98-26565" fmla="*/ 7419945 w 12641071"/>
              <a:gd name="connsiteY98-26566" fmla="*/ 5073228 h 5795240"/>
              <a:gd name="connsiteX99-26567" fmla="*/ 7394386 w 12641071"/>
              <a:gd name="connsiteY99-26568" fmla="*/ 5031156 h 5795240"/>
              <a:gd name="connsiteX100-26569" fmla="*/ 7367299 w 12641071"/>
              <a:gd name="connsiteY100-26570" fmla="*/ 4974928 h 5795240"/>
              <a:gd name="connsiteX101-26571" fmla="*/ 7332905 w 12641071"/>
              <a:gd name="connsiteY101-26572" fmla="*/ 4903531 h 5795240"/>
              <a:gd name="connsiteX102-26573" fmla="*/ 7320958 w 12641071"/>
              <a:gd name="connsiteY102-26574" fmla="*/ 4870887 h 5795240"/>
              <a:gd name="connsiteX103-26575" fmla="*/ 7322174 w 12641071"/>
              <a:gd name="connsiteY103-26576" fmla="*/ 4872361 h 5795240"/>
              <a:gd name="connsiteX104-26577" fmla="*/ 7362630 w 12641071"/>
              <a:gd name="connsiteY104-26578" fmla="*/ 4938954 h 5795240"/>
              <a:gd name="connsiteX105-26579" fmla="*/ 7380779 w 12641071"/>
              <a:gd name="connsiteY105-26580" fmla="*/ 4976628 h 5795240"/>
              <a:gd name="connsiteX106-26581" fmla="*/ 7391210 w 12641071"/>
              <a:gd name="connsiteY106-26582" fmla="*/ 4977944 h 5795240"/>
              <a:gd name="connsiteX107-26583" fmla="*/ 7380780 w 12641071"/>
              <a:gd name="connsiteY107-26584" fmla="*/ 4976628 h 5795240"/>
              <a:gd name="connsiteX108-26585" fmla="*/ 7362631 w 12641071"/>
              <a:gd name="connsiteY108-26586" fmla="*/ 4938954 h 5795240"/>
              <a:gd name="connsiteX109-26587" fmla="*/ 7322175 w 12641071"/>
              <a:gd name="connsiteY109-26588" fmla="*/ 4872361 h 5795240"/>
              <a:gd name="connsiteX110-26589" fmla="*/ 7320959 w 12641071"/>
              <a:gd name="connsiteY110-26590" fmla="*/ 4870887 h 5795240"/>
              <a:gd name="connsiteX111-26591" fmla="*/ 7283811 w 12641071"/>
              <a:gd name="connsiteY111-26592" fmla="*/ 4769391 h 5795240"/>
              <a:gd name="connsiteX112-26593" fmla="*/ 7272112 w 12641071"/>
              <a:gd name="connsiteY112-26594" fmla="*/ 4718630 h 5795240"/>
              <a:gd name="connsiteX113-26595" fmla="*/ 7272111 w 12641071"/>
              <a:gd name="connsiteY113-26596" fmla="*/ 4718630 h 5795240"/>
              <a:gd name="connsiteX114-26597" fmla="*/ 7283810 w 12641071"/>
              <a:gd name="connsiteY114-26598" fmla="*/ 4769391 h 5795240"/>
              <a:gd name="connsiteX115-26599" fmla="*/ 7320958 w 12641071"/>
              <a:gd name="connsiteY115-26600" fmla="*/ 4870887 h 5795240"/>
              <a:gd name="connsiteX116-26601" fmla="*/ 7223551 w 12641071"/>
              <a:gd name="connsiteY116-26602" fmla="*/ 4752829 h 5795240"/>
              <a:gd name="connsiteX117-26603" fmla="*/ 6652445 w 12641071"/>
              <a:gd name="connsiteY117-26604" fmla="*/ 4516269 h 5795240"/>
              <a:gd name="connsiteX118-26605" fmla="*/ 6200873 w 12641071"/>
              <a:gd name="connsiteY118-26606" fmla="*/ 4654206 h 5795240"/>
              <a:gd name="connsiteX119-26607" fmla="*/ 6088813 w 12641071"/>
              <a:gd name="connsiteY119-26608" fmla="*/ 4746663 h 5795240"/>
              <a:gd name="connsiteX120-26609" fmla="*/ 6043019 w 12641071"/>
              <a:gd name="connsiteY120-26610" fmla="*/ 4807902 h 5795240"/>
              <a:gd name="connsiteX121-26611" fmla="*/ 6043021 w 12641071"/>
              <a:gd name="connsiteY121-26612" fmla="*/ 4807902 h 5795240"/>
              <a:gd name="connsiteX122-26613" fmla="*/ 6023271 w 12641071"/>
              <a:gd name="connsiteY122-26614" fmla="*/ 4834312 h 5795240"/>
              <a:gd name="connsiteX123-26615" fmla="*/ 5970678 w 12641071"/>
              <a:gd name="connsiteY123-26616" fmla="*/ 4892181 h 5795240"/>
              <a:gd name="connsiteX124-26617" fmla="*/ 5982717 w 12641071"/>
              <a:gd name="connsiteY124-26618" fmla="*/ 4872361 h 5795240"/>
              <a:gd name="connsiteX125-26619" fmla="*/ 5970675 w 12641071"/>
              <a:gd name="connsiteY125-26620" fmla="*/ 4892181 h 5795240"/>
              <a:gd name="connsiteX126-26621" fmla="*/ 5935320 w 12641071"/>
              <a:gd name="connsiteY126-26622" fmla="*/ 4931081 h 5795240"/>
              <a:gd name="connsiteX127-26623" fmla="*/ 4971763 w 12641071"/>
              <a:gd name="connsiteY127-26624" fmla="*/ 5330200 h 5795240"/>
              <a:gd name="connsiteX128-26625" fmla="*/ 3716172 w 12641071"/>
              <a:gd name="connsiteY128-26626" fmla="*/ 4497938 h 5795240"/>
              <a:gd name="connsiteX129-26627" fmla="*/ 3710773 w 12641071"/>
              <a:gd name="connsiteY129-26628" fmla="*/ 4483182 h 5795240"/>
              <a:gd name="connsiteX130-26629" fmla="*/ 3710773 w 12641071"/>
              <a:gd name="connsiteY130-26630" fmla="*/ 4483181 h 5795240"/>
              <a:gd name="connsiteX131-26631" fmla="*/ 3674984 w 12641071"/>
              <a:gd name="connsiteY131-26632" fmla="*/ 4385402 h 5795240"/>
              <a:gd name="connsiteX132-26633" fmla="*/ 3670349 w 12641071"/>
              <a:gd name="connsiteY132-26634" fmla="*/ 4372742 h 5795240"/>
              <a:gd name="connsiteX133-26635" fmla="*/ 3659438 w 12641071"/>
              <a:gd name="connsiteY133-26636" fmla="*/ 4330309 h 5795240"/>
              <a:gd name="connsiteX134-26637" fmla="*/ 3672084 w 12641071"/>
              <a:gd name="connsiteY134-26638" fmla="*/ 4353606 h 5795240"/>
              <a:gd name="connsiteX135-26639" fmla="*/ 3659440 w 12641071"/>
              <a:gd name="connsiteY135-26640" fmla="*/ 4330309 h 5795240"/>
              <a:gd name="connsiteX136-26641" fmla="*/ 3613217 w 12641071"/>
              <a:gd name="connsiteY136-26642" fmla="*/ 4245153 h 5795240"/>
              <a:gd name="connsiteX137-26643" fmla="*/ 3083792 w 12641071"/>
              <a:gd name="connsiteY137-26644" fmla="*/ 3963660 h 5795240"/>
              <a:gd name="connsiteX138-26645" fmla="*/ 2835272 w 12641071"/>
              <a:gd name="connsiteY138-26646" fmla="*/ 4013833 h 5795240"/>
              <a:gd name="connsiteX139-26647" fmla="*/ 2820214 w 12641071"/>
              <a:gd name="connsiteY139-26648" fmla="*/ 4022007 h 5795240"/>
              <a:gd name="connsiteX140-26649" fmla="*/ 2820212 w 12641071"/>
              <a:gd name="connsiteY140-26650" fmla="*/ 4022008 h 5795240"/>
              <a:gd name="connsiteX141-26651" fmla="*/ 2820206 w 12641071"/>
              <a:gd name="connsiteY141-26652" fmla="*/ 4022011 h 5795240"/>
              <a:gd name="connsiteX142-26653" fmla="*/ 2813481 w 12641071"/>
              <a:gd name="connsiteY142-26654" fmla="*/ 4027041 h 5795240"/>
              <a:gd name="connsiteX143-26655" fmla="*/ 2762875 w 12641071"/>
              <a:gd name="connsiteY143-26656" fmla="*/ 4057784 h 5795240"/>
              <a:gd name="connsiteX144-26657" fmla="*/ 2762878 w 12641071"/>
              <a:gd name="connsiteY144-26658" fmla="*/ 4057784 h 5795240"/>
              <a:gd name="connsiteX145-26659" fmla="*/ 2694694 w 12641071"/>
              <a:gd name="connsiteY145-26660" fmla="*/ 4099208 h 5795240"/>
              <a:gd name="connsiteX146-26661" fmla="*/ 2726822 w 12641071"/>
              <a:gd name="connsiteY146-26662" fmla="*/ 4072700 h 5795240"/>
              <a:gd name="connsiteX147-26663" fmla="*/ 2757719 w 12641071"/>
              <a:gd name="connsiteY147-26664" fmla="*/ 4055929 h 5795240"/>
              <a:gd name="connsiteX148-26665" fmla="*/ 2757718 w 12641071"/>
              <a:gd name="connsiteY148-26666" fmla="*/ 4055928 h 5795240"/>
              <a:gd name="connsiteX149-26667" fmla="*/ 2726820 w 12641071"/>
              <a:gd name="connsiteY149-26668" fmla="*/ 4072700 h 5795240"/>
              <a:gd name="connsiteX150-26669" fmla="*/ 2694692 w 12641071"/>
              <a:gd name="connsiteY150-26670" fmla="*/ 4099208 h 5795240"/>
              <a:gd name="connsiteX151-26671" fmla="*/ 2664698 w 12641071"/>
              <a:gd name="connsiteY151-26672" fmla="*/ 4117431 h 5795240"/>
              <a:gd name="connsiteX152-26673" fmla="*/ 1804544 w 12641071"/>
              <a:gd name="connsiteY152-26674" fmla="*/ 4335229 h 5795240"/>
              <a:gd name="connsiteX153-26675" fmla="*/ 0 w 12641071"/>
              <a:gd name="connsiteY153-26676" fmla="*/ 2530685 h 5795240"/>
              <a:gd name="connsiteX154-26677" fmla="*/ 1804544 w 12641071"/>
              <a:gd name="connsiteY154-26678" fmla="*/ 726143 h 5795240"/>
              <a:gd name="connsiteX155-26679" fmla="*/ 3080549 w 12641071"/>
              <a:gd name="connsiteY155-26680" fmla="*/ 1254682 h 5795240"/>
              <a:gd name="connsiteX156-26681" fmla="*/ 3268676 w 12641071"/>
              <a:gd name="connsiteY156-26682" fmla="*/ 1461167 h 5795240"/>
              <a:gd name="connsiteX157-26683" fmla="*/ 3565826 w 12641071"/>
              <a:gd name="connsiteY157-26684" fmla="*/ 1551935 h 5795240"/>
              <a:gd name="connsiteX158-26685" fmla="*/ 4086504 w 12641071"/>
              <a:gd name="connsiteY158-26686" fmla="*/ 1127574 h 5795240"/>
              <a:gd name="connsiteX159-26687" fmla="*/ 4103078 w 12641071"/>
              <a:gd name="connsiteY159-26688" fmla="*/ 1004204 h 5795240"/>
              <a:gd name="connsiteX160-26689" fmla="*/ 5215874 w 12641071"/>
              <a:gd name="connsiteY160-26690" fmla="*/ 0 h 5795240"/>
              <a:gd name="connsiteX0-26691" fmla="*/ 5964869 w 12641071"/>
              <a:gd name="connsiteY0-26692" fmla="*/ 4795171 h 5795240"/>
              <a:gd name="connsiteX1-26693" fmla="*/ 6019264 w 12641071"/>
              <a:gd name="connsiteY1-26694" fmla="*/ 4804905 h 5795240"/>
              <a:gd name="connsiteX2-26695" fmla="*/ 6036570 w 12641071"/>
              <a:gd name="connsiteY2-26696" fmla="*/ 4807089 h 5795240"/>
              <a:gd name="connsiteX3-26697" fmla="*/ 6019265 w 12641071"/>
              <a:gd name="connsiteY3-26698" fmla="*/ 4804905 h 5795240"/>
              <a:gd name="connsiteX4-26699" fmla="*/ 5964869 w 12641071"/>
              <a:gd name="connsiteY4-26700" fmla="*/ 4795171 h 5795240"/>
              <a:gd name="connsiteX5-26701" fmla="*/ 3682364 w 12641071"/>
              <a:gd name="connsiteY5-26702" fmla="*/ 4386723 h 5795240"/>
              <a:gd name="connsiteX6-26703" fmla="*/ 3772428 w 12641071"/>
              <a:gd name="connsiteY6-26704" fmla="*/ 4402840 h 5795240"/>
              <a:gd name="connsiteX7-26705" fmla="*/ 3772428 w 12641071"/>
              <a:gd name="connsiteY7-26706" fmla="*/ 4402840 h 5795240"/>
              <a:gd name="connsiteX8-26707" fmla="*/ 3682364 w 12641071"/>
              <a:gd name="connsiteY8-26708" fmla="*/ 4386723 h 5795240"/>
              <a:gd name="connsiteX9-26709" fmla="*/ 5215874 w 12641071"/>
              <a:gd name="connsiteY9-26710" fmla="*/ 0 h 5795240"/>
              <a:gd name="connsiteX10-26711" fmla="*/ 5927386 w 12641071"/>
              <a:gd name="connsiteY10-26712" fmla="*/ 255427 h 5795240"/>
              <a:gd name="connsiteX11-26713" fmla="*/ 6105193 w 12641071"/>
              <a:gd name="connsiteY11-26714" fmla="*/ 442067 h 5795240"/>
              <a:gd name="connsiteX12-26715" fmla="*/ 6105193 w 12641071"/>
              <a:gd name="connsiteY12-26716" fmla="*/ 442069 h 5795240"/>
              <a:gd name="connsiteX13-26717" fmla="*/ 6141460 w 12641071"/>
              <a:gd name="connsiteY13-26718" fmla="*/ 475027 h 5795240"/>
              <a:gd name="connsiteX14-26719" fmla="*/ 6788665 w 12641071"/>
              <a:gd name="connsiteY14-26720" fmla="*/ 707369 h 5795240"/>
              <a:gd name="connsiteX15-26721" fmla="*/ 7184710 w 12641071"/>
              <a:gd name="connsiteY15-26722" fmla="*/ 627411 h 5795240"/>
              <a:gd name="connsiteX16-26723" fmla="*/ 7264545 w 12641071"/>
              <a:gd name="connsiteY16-26724" fmla="*/ 588952 h 5795240"/>
              <a:gd name="connsiteX17-26725" fmla="*/ 7264545 w 12641071"/>
              <a:gd name="connsiteY17-26726" fmla="*/ 588953 h 5795240"/>
              <a:gd name="connsiteX18-26727" fmla="*/ 7273651 w 12641071"/>
              <a:gd name="connsiteY18-26728" fmla="*/ 584566 h 5795240"/>
              <a:gd name="connsiteX19-26729" fmla="*/ 7314851 w 12641071"/>
              <a:gd name="connsiteY19-26730" fmla="*/ 559537 h 5795240"/>
              <a:gd name="connsiteX20-26731" fmla="*/ 7314853 w 12641071"/>
              <a:gd name="connsiteY20-26732" fmla="*/ 559536 h 5795240"/>
              <a:gd name="connsiteX21-26733" fmla="*/ 7314851 w 12641071"/>
              <a:gd name="connsiteY21-26734" fmla="*/ 559537 h 5795240"/>
              <a:gd name="connsiteX22-26735" fmla="*/ 7314849 w 12641071"/>
              <a:gd name="connsiteY22-26736" fmla="*/ 559537 h 5795240"/>
              <a:gd name="connsiteX23-26737" fmla="*/ 7273651 w 12641071"/>
              <a:gd name="connsiteY23-26738" fmla="*/ 584565 h 5795240"/>
              <a:gd name="connsiteX24-26739" fmla="*/ 7296407 w 12641071"/>
              <a:gd name="connsiteY24-26740" fmla="*/ 565126 h 5795240"/>
              <a:gd name="connsiteX25-26741" fmla="*/ 7307447 w 12641071"/>
              <a:gd name="connsiteY25-26742" fmla="*/ 558419 h 5795240"/>
              <a:gd name="connsiteX26-26743" fmla="*/ 7307450 w 12641071"/>
              <a:gd name="connsiteY26-26744" fmla="*/ 558419 h 5795240"/>
              <a:gd name="connsiteX27-26745" fmla="*/ 7385004 w 12641071"/>
              <a:gd name="connsiteY27-26746" fmla="*/ 511303 h 5795240"/>
              <a:gd name="connsiteX28-26747" fmla="*/ 7391626 w 12641071"/>
              <a:gd name="connsiteY28-26748" fmla="*/ 508114 h 5795240"/>
              <a:gd name="connsiteX29-26749" fmla="*/ 7391631 w 12641071"/>
              <a:gd name="connsiteY29-26750" fmla="*/ 508110 h 5795240"/>
              <a:gd name="connsiteX30-26751" fmla="*/ 7478934 w 12641071"/>
              <a:gd name="connsiteY30-26752" fmla="*/ 466053 h 5795240"/>
              <a:gd name="connsiteX31-26753" fmla="*/ 7897193 w 12641071"/>
              <a:gd name="connsiteY31-26754" fmla="*/ 381611 h 5795240"/>
              <a:gd name="connsiteX32-26755" fmla="*/ 8788216 w 12641071"/>
              <a:gd name="connsiteY32-26756" fmla="*/ 855364 h 5795240"/>
              <a:gd name="connsiteX33-26757" fmla="*/ 8832362 w 12641071"/>
              <a:gd name="connsiteY33-26758" fmla="*/ 928030 h 5795240"/>
              <a:gd name="connsiteX34-26759" fmla="*/ 8832362 w 12641071"/>
              <a:gd name="connsiteY34-26760" fmla="*/ 928033 h 5795240"/>
              <a:gd name="connsiteX35-26761" fmla="*/ 8842040 w 12641071"/>
              <a:gd name="connsiteY35-26762" fmla="*/ 943961 h 5795240"/>
              <a:gd name="connsiteX36-26763" fmla="*/ 8856144 w 12641071"/>
              <a:gd name="connsiteY36-26764" fmla="*/ 973241 h 5795240"/>
              <a:gd name="connsiteX37-26765" fmla="*/ 8856145 w 12641071"/>
              <a:gd name="connsiteY37-26766" fmla="*/ 973241 h 5795240"/>
              <a:gd name="connsiteX38-26767" fmla="*/ 8878117 w 12641071"/>
              <a:gd name="connsiteY38-26768" fmla="*/ 1018851 h 5795240"/>
              <a:gd name="connsiteX39-26769" fmla="*/ 8877719 w 12641071"/>
              <a:gd name="connsiteY39-26770" fmla="*/ 1018369 h 5795240"/>
              <a:gd name="connsiteX40-26771" fmla="*/ 8853250 w 12641071"/>
              <a:gd name="connsiteY40-26772" fmla="*/ 973288 h 5795240"/>
              <a:gd name="connsiteX41-26773" fmla="*/ 8853249 w 12641071"/>
              <a:gd name="connsiteY41-26774" fmla="*/ 973288 h 5795240"/>
              <a:gd name="connsiteX42-26775" fmla="*/ 8853248 w 12641071"/>
              <a:gd name="connsiteY42-26776" fmla="*/ 973287 h 5795240"/>
              <a:gd name="connsiteX43-26777" fmla="*/ 8849677 w 12641071"/>
              <a:gd name="connsiteY43-26778" fmla="*/ 973341 h 5795240"/>
              <a:gd name="connsiteX44-26779" fmla="*/ 8641543 w 12641071"/>
              <a:gd name="connsiteY44-26780" fmla="*/ 916577 h 5795240"/>
              <a:gd name="connsiteX45-26781" fmla="*/ 8641545 w 12641071"/>
              <a:gd name="connsiteY45-26782" fmla="*/ 916580 h 5795240"/>
              <a:gd name="connsiteX46-26783" fmla="*/ 8849676 w 12641071"/>
              <a:gd name="connsiteY46-26784" fmla="*/ 973343 h 5795240"/>
              <a:gd name="connsiteX47-26785" fmla="*/ 8853248 w 12641071"/>
              <a:gd name="connsiteY47-26786" fmla="*/ 973288 h 5795240"/>
              <a:gd name="connsiteX48-26787" fmla="*/ 8877719 w 12641071"/>
              <a:gd name="connsiteY48-26788" fmla="*/ 1018371 h 5795240"/>
              <a:gd name="connsiteX49-26789" fmla="*/ 8878116 w 12641071"/>
              <a:gd name="connsiteY49-26790" fmla="*/ 1018851 h 5795240"/>
              <a:gd name="connsiteX50-26791" fmla="*/ 8887288 w 12641071"/>
              <a:gd name="connsiteY50-26792" fmla="*/ 1037892 h 5795240"/>
              <a:gd name="connsiteX51-26793" fmla="*/ 8949899 w 12641071"/>
              <a:gd name="connsiteY51-26794" fmla="*/ 1239592 h 5795240"/>
              <a:gd name="connsiteX52-26795" fmla="*/ 8968437 w 12641071"/>
              <a:gd name="connsiteY52-26796" fmla="*/ 1423482 h 5795240"/>
              <a:gd name="connsiteX53-26797" fmla="*/ 8949899 w 12641071"/>
              <a:gd name="connsiteY53-26798" fmla="*/ 1239591 h 5795240"/>
              <a:gd name="connsiteX54-26799" fmla="*/ 8887288 w 12641071"/>
              <a:gd name="connsiteY54-26800" fmla="*/ 1037890 h 5795240"/>
              <a:gd name="connsiteX55-26801" fmla="*/ 8878116 w 12641071"/>
              <a:gd name="connsiteY55-26802" fmla="*/ 1018851 h 5795240"/>
              <a:gd name="connsiteX56-26803" fmla="*/ 8931285 w 12641071"/>
              <a:gd name="connsiteY56-26804" fmla="*/ 1083292 h 5795240"/>
              <a:gd name="connsiteX57-26805" fmla="*/ 9241478 w 12641071"/>
              <a:gd name="connsiteY57-26806" fmla="*/ 1211778 h 5795240"/>
              <a:gd name="connsiteX58-26807" fmla="*/ 9605238 w 12641071"/>
              <a:gd name="connsiteY58-26808" fmla="*/ 1018369 h 5795240"/>
              <a:gd name="connsiteX59-26809" fmla="*/ 9636247 w 12641071"/>
              <a:gd name="connsiteY59-26810" fmla="*/ 961241 h 5795240"/>
              <a:gd name="connsiteX60-26811" fmla="*/ 9641995 w 12641071"/>
              <a:gd name="connsiteY60-26812" fmla="*/ 961152 h 5795240"/>
              <a:gd name="connsiteX61-26813" fmla="*/ 9584939 w 12641071"/>
              <a:gd name="connsiteY61-26814" fmla="*/ 1079594 h 5795240"/>
              <a:gd name="connsiteX62-26815" fmla="*/ 9546257 w 12641071"/>
              <a:gd name="connsiteY62-26816" fmla="*/ 1204206 h 5795240"/>
              <a:gd name="connsiteX63-26817" fmla="*/ 9584939 w 12641071"/>
              <a:gd name="connsiteY63-26818" fmla="*/ 1079596 h 5795240"/>
              <a:gd name="connsiteX64-26819" fmla="*/ 9641995 w 12641071"/>
              <a:gd name="connsiteY64-26820" fmla="*/ 961153 h 5795240"/>
              <a:gd name="connsiteX65-26821" fmla="*/ 9653069 w 12641071"/>
              <a:gd name="connsiteY65-26822" fmla="*/ 960983 h 5795240"/>
              <a:gd name="connsiteX66-26823" fmla="*/ 9801564 w 12641071"/>
              <a:gd name="connsiteY66-26824" fmla="*/ 1196828 h 5795240"/>
              <a:gd name="connsiteX67-26825" fmla="*/ 9801566 w 12641071"/>
              <a:gd name="connsiteY67-26826" fmla="*/ 1196828 h 5795240"/>
              <a:gd name="connsiteX68-26827" fmla="*/ 9653070 w 12641071"/>
              <a:gd name="connsiteY68-26828" fmla="*/ 960982 h 5795240"/>
              <a:gd name="connsiteX69-26829" fmla="*/ 9641996 w 12641071"/>
              <a:gd name="connsiteY69-26830" fmla="*/ 961152 h 5795240"/>
              <a:gd name="connsiteX70-26831" fmla="*/ 9651917 w 12641071"/>
              <a:gd name="connsiteY70-26832" fmla="*/ 940556 h 5795240"/>
              <a:gd name="connsiteX71-26833" fmla="*/ 11050508 w 12641071"/>
              <a:gd name="connsiteY71-26834" fmla="*/ 108150 h 5795240"/>
              <a:gd name="connsiteX72-26835" fmla="*/ 12641071 w 12641071"/>
              <a:gd name="connsiteY72-26836" fmla="*/ 1698711 h 5795240"/>
              <a:gd name="connsiteX73-26837" fmla="*/ 11371062 w 12641071"/>
              <a:gd name="connsiteY73-26838" fmla="*/ 3256960 h 5795240"/>
              <a:gd name="connsiteX74-26839" fmla="*/ 11215953 w 12641071"/>
              <a:gd name="connsiteY74-26840" fmla="*/ 3280632 h 5795240"/>
              <a:gd name="connsiteX75-26841" fmla="*/ 11142318 w 12641071"/>
              <a:gd name="connsiteY75-26842" fmla="*/ 3276914 h 5795240"/>
              <a:gd name="connsiteX76-26843" fmla="*/ 11215952 w 12641071"/>
              <a:gd name="connsiteY76-26844" fmla="*/ 3280632 h 5795240"/>
              <a:gd name="connsiteX77-26845" fmla="*/ 11213133 w 12641071"/>
              <a:gd name="connsiteY77-26846" fmla="*/ 3281062 h 5795240"/>
              <a:gd name="connsiteX78-26847" fmla="*/ 11116921 w 12641071"/>
              <a:gd name="connsiteY78-26848" fmla="*/ 3285921 h 5795240"/>
              <a:gd name="connsiteX79-26849" fmla="*/ 11050507 w 12641071"/>
              <a:gd name="connsiteY79-26850" fmla="*/ 3289274 h 5795240"/>
              <a:gd name="connsiteX80-26851" fmla="*/ 11006292 w 12641071"/>
              <a:gd name="connsiteY80-26852" fmla="*/ 3287041 h 5795240"/>
              <a:gd name="connsiteX81-26853" fmla="*/ 10937101 w 12641071"/>
              <a:gd name="connsiteY81-26854" fmla="*/ 3297601 h 5795240"/>
              <a:gd name="connsiteX82-26855" fmla="*/ 10144740 w 12641071"/>
              <a:gd name="connsiteY82-26856" fmla="*/ 4089962 h 5795240"/>
              <a:gd name="connsiteX83-26857" fmla="*/ 10130374 w 12641071"/>
              <a:gd name="connsiteY83-26858" fmla="*/ 4184101 h 5795240"/>
              <a:gd name="connsiteX84-26859" fmla="*/ 10130375 w 12641071"/>
              <a:gd name="connsiteY84-26860" fmla="*/ 4184103 h 5795240"/>
              <a:gd name="connsiteX85-26861" fmla="*/ 10130656 w 12641071"/>
              <a:gd name="connsiteY85-26862" fmla="*/ 4185950 h 5795240"/>
              <a:gd name="connsiteX86-26863" fmla="*/ 10138194 w 12641071"/>
              <a:gd name="connsiteY86-26864" fmla="*/ 4335228 h 5795240"/>
              <a:gd name="connsiteX87-26865" fmla="*/ 10137710 w 12641071"/>
              <a:gd name="connsiteY87-26866" fmla="*/ 4344822 h 5795240"/>
              <a:gd name="connsiteX88-26867" fmla="*/ 10133555 w 12641071"/>
              <a:gd name="connsiteY88-26868" fmla="*/ 4427096 h 5795240"/>
              <a:gd name="connsiteX89-26869" fmla="*/ 10129312 w 12641071"/>
              <a:gd name="connsiteY89-26870" fmla="*/ 4399289 h 5795240"/>
              <a:gd name="connsiteX90-26871" fmla="*/ 10126797 w 12641071"/>
              <a:gd name="connsiteY90-26872" fmla="*/ 4349498 h 5795240"/>
              <a:gd name="connsiteX91-26873" fmla="*/ 10126796 w 12641071"/>
              <a:gd name="connsiteY91-26874" fmla="*/ 4349498 h 5795240"/>
              <a:gd name="connsiteX92-26875" fmla="*/ 10129311 w 12641071"/>
              <a:gd name="connsiteY92-26876" fmla="*/ 4399289 h 5795240"/>
              <a:gd name="connsiteX93-26877" fmla="*/ 10133554 w 12641071"/>
              <a:gd name="connsiteY93-26878" fmla="*/ 4427096 h 5795240"/>
              <a:gd name="connsiteX94-26879" fmla="*/ 10130656 w 12641071"/>
              <a:gd name="connsiteY94-26880" fmla="*/ 4484506 h 5795240"/>
              <a:gd name="connsiteX95-26881" fmla="*/ 8678182 w 12641071"/>
              <a:gd name="connsiteY95-26882" fmla="*/ 5795240 h 5795240"/>
              <a:gd name="connsiteX96-26883" fmla="*/ 7467518 w 12641071"/>
              <a:gd name="connsiteY96-26884" fmla="*/ 5151535 h 5795240"/>
              <a:gd name="connsiteX97-26885" fmla="*/ 7419945 w 12641071"/>
              <a:gd name="connsiteY97-26886" fmla="*/ 5073228 h 5795240"/>
              <a:gd name="connsiteX98-26887" fmla="*/ 7394386 w 12641071"/>
              <a:gd name="connsiteY98-26888" fmla="*/ 5031156 h 5795240"/>
              <a:gd name="connsiteX99-26889" fmla="*/ 7367299 w 12641071"/>
              <a:gd name="connsiteY99-26890" fmla="*/ 4974928 h 5795240"/>
              <a:gd name="connsiteX100-26891" fmla="*/ 7332905 w 12641071"/>
              <a:gd name="connsiteY100-26892" fmla="*/ 4903531 h 5795240"/>
              <a:gd name="connsiteX101-26893" fmla="*/ 7320958 w 12641071"/>
              <a:gd name="connsiteY101-26894" fmla="*/ 4870887 h 5795240"/>
              <a:gd name="connsiteX102-26895" fmla="*/ 7322174 w 12641071"/>
              <a:gd name="connsiteY102-26896" fmla="*/ 4872361 h 5795240"/>
              <a:gd name="connsiteX103-26897" fmla="*/ 7362630 w 12641071"/>
              <a:gd name="connsiteY103-26898" fmla="*/ 4938954 h 5795240"/>
              <a:gd name="connsiteX104-26899" fmla="*/ 7380779 w 12641071"/>
              <a:gd name="connsiteY104-26900" fmla="*/ 4976628 h 5795240"/>
              <a:gd name="connsiteX105-26901" fmla="*/ 7391210 w 12641071"/>
              <a:gd name="connsiteY105-26902" fmla="*/ 4977944 h 5795240"/>
              <a:gd name="connsiteX106-26903" fmla="*/ 7380780 w 12641071"/>
              <a:gd name="connsiteY106-26904" fmla="*/ 4976628 h 5795240"/>
              <a:gd name="connsiteX107-26905" fmla="*/ 7362631 w 12641071"/>
              <a:gd name="connsiteY107-26906" fmla="*/ 4938954 h 5795240"/>
              <a:gd name="connsiteX108-26907" fmla="*/ 7322175 w 12641071"/>
              <a:gd name="connsiteY108-26908" fmla="*/ 4872361 h 5795240"/>
              <a:gd name="connsiteX109-26909" fmla="*/ 7320959 w 12641071"/>
              <a:gd name="connsiteY109-26910" fmla="*/ 4870887 h 5795240"/>
              <a:gd name="connsiteX110-26911" fmla="*/ 7283811 w 12641071"/>
              <a:gd name="connsiteY110-26912" fmla="*/ 4769391 h 5795240"/>
              <a:gd name="connsiteX111-26913" fmla="*/ 7272112 w 12641071"/>
              <a:gd name="connsiteY111-26914" fmla="*/ 4718630 h 5795240"/>
              <a:gd name="connsiteX112-26915" fmla="*/ 7272111 w 12641071"/>
              <a:gd name="connsiteY112-26916" fmla="*/ 4718630 h 5795240"/>
              <a:gd name="connsiteX113-26917" fmla="*/ 7283810 w 12641071"/>
              <a:gd name="connsiteY113-26918" fmla="*/ 4769391 h 5795240"/>
              <a:gd name="connsiteX114-26919" fmla="*/ 7320958 w 12641071"/>
              <a:gd name="connsiteY114-26920" fmla="*/ 4870887 h 5795240"/>
              <a:gd name="connsiteX115-26921" fmla="*/ 7223551 w 12641071"/>
              <a:gd name="connsiteY115-26922" fmla="*/ 4752829 h 5795240"/>
              <a:gd name="connsiteX116-26923" fmla="*/ 6652445 w 12641071"/>
              <a:gd name="connsiteY116-26924" fmla="*/ 4516269 h 5795240"/>
              <a:gd name="connsiteX117-26925" fmla="*/ 6200873 w 12641071"/>
              <a:gd name="connsiteY117-26926" fmla="*/ 4654206 h 5795240"/>
              <a:gd name="connsiteX118-26927" fmla="*/ 6088813 w 12641071"/>
              <a:gd name="connsiteY118-26928" fmla="*/ 4746663 h 5795240"/>
              <a:gd name="connsiteX119-26929" fmla="*/ 6043019 w 12641071"/>
              <a:gd name="connsiteY119-26930" fmla="*/ 4807902 h 5795240"/>
              <a:gd name="connsiteX120-26931" fmla="*/ 6043021 w 12641071"/>
              <a:gd name="connsiteY120-26932" fmla="*/ 4807902 h 5795240"/>
              <a:gd name="connsiteX121-26933" fmla="*/ 6023271 w 12641071"/>
              <a:gd name="connsiteY121-26934" fmla="*/ 4834312 h 5795240"/>
              <a:gd name="connsiteX122-26935" fmla="*/ 5970678 w 12641071"/>
              <a:gd name="connsiteY122-26936" fmla="*/ 4892181 h 5795240"/>
              <a:gd name="connsiteX123-26937" fmla="*/ 5982717 w 12641071"/>
              <a:gd name="connsiteY123-26938" fmla="*/ 4872361 h 5795240"/>
              <a:gd name="connsiteX124-26939" fmla="*/ 5970675 w 12641071"/>
              <a:gd name="connsiteY124-26940" fmla="*/ 4892181 h 5795240"/>
              <a:gd name="connsiteX125-26941" fmla="*/ 5935320 w 12641071"/>
              <a:gd name="connsiteY125-26942" fmla="*/ 4931081 h 5795240"/>
              <a:gd name="connsiteX126-26943" fmla="*/ 4971763 w 12641071"/>
              <a:gd name="connsiteY126-26944" fmla="*/ 5330200 h 5795240"/>
              <a:gd name="connsiteX127-26945" fmla="*/ 3716172 w 12641071"/>
              <a:gd name="connsiteY127-26946" fmla="*/ 4497938 h 5795240"/>
              <a:gd name="connsiteX128-26947" fmla="*/ 3710773 w 12641071"/>
              <a:gd name="connsiteY128-26948" fmla="*/ 4483182 h 5795240"/>
              <a:gd name="connsiteX129-26949" fmla="*/ 3710773 w 12641071"/>
              <a:gd name="connsiteY129-26950" fmla="*/ 4483181 h 5795240"/>
              <a:gd name="connsiteX130-26951" fmla="*/ 3674984 w 12641071"/>
              <a:gd name="connsiteY130-26952" fmla="*/ 4385402 h 5795240"/>
              <a:gd name="connsiteX131-26953" fmla="*/ 3670349 w 12641071"/>
              <a:gd name="connsiteY131-26954" fmla="*/ 4372742 h 5795240"/>
              <a:gd name="connsiteX132-26955" fmla="*/ 3659438 w 12641071"/>
              <a:gd name="connsiteY132-26956" fmla="*/ 4330309 h 5795240"/>
              <a:gd name="connsiteX133-26957" fmla="*/ 3672084 w 12641071"/>
              <a:gd name="connsiteY133-26958" fmla="*/ 4353606 h 5795240"/>
              <a:gd name="connsiteX134-26959" fmla="*/ 3659440 w 12641071"/>
              <a:gd name="connsiteY134-26960" fmla="*/ 4330309 h 5795240"/>
              <a:gd name="connsiteX135-26961" fmla="*/ 3613217 w 12641071"/>
              <a:gd name="connsiteY135-26962" fmla="*/ 4245153 h 5795240"/>
              <a:gd name="connsiteX136-26963" fmla="*/ 3083792 w 12641071"/>
              <a:gd name="connsiteY136-26964" fmla="*/ 3963660 h 5795240"/>
              <a:gd name="connsiteX137-26965" fmla="*/ 2835272 w 12641071"/>
              <a:gd name="connsiteY137-26966" fmla="*/ 4013833 h 5795240"/>
              <a:gd name="connsiteX138-26967" fmla="*/ 2820214 w 12641071"/>
              <a:gd name="connsiteY138-26968" fmla="*/ 4022007 h 5795240"/>
              <a:gd name="connsiteX139-26969" fmla="*/ 2820212 w 12641071"/>
              <a:gd name="connsiteY139-26970" fmla="*/ 4022008 h 5795240"/>
              <a:gd name="connsiteX140-26971" fmla="*/ 2820206 w 12641071"/>
              <a:gd name="connsiteY140-26972" fmla="*/ 4022011 h 5795240"/>
              <a:gd name="connsiteX141-26973" fmla="*/ 2813481 w 12641071"/>
              <a:gd name="connsiteY141-26974" fmla="*/ 4027041 h 5795240"/>
              <a:gd name="connsiteX142-26975" fmla="*/ 2762875 w 12641071"/>
              <a:gd name="connsiteY142-26976" fmla="*/ 4057784 h 5795240"/>
              <a:gd name="connsiteX143-26977" fmla="*/ 2762878 w 12641071"/>
              <a:gd name="connsiteY143-26978" fmla="*/ 4057784 h 5795240"/>
              <a:gd name="connsiteX144-26979" fmla="*/ 2694694 w 12641071"/>
              <a:gd name="connsiteY144-26980" fmla="*/ 4099208 h 5795240"/>
              <a:gd name="connsiteX145-26981" fmla="*/ 2726822 w 12641071"/>
              <a:gd name="connsiteY145-26982" fmla="*/ 4072700 h 5795240"/>
              <a:gd name="connsiteX146-26983" fmla="*/ 2757719 w 12641071"/>
              <a:gd name="connsiteY146-26984" fmla="*/ 4055929 h 5795240"/>
              <a:gd name="connsiteX147-26985" fmla="*/ 2757718 w 12641071"/>
              <a:gd name="connsiteY147-26986" fmla="*/ 4055928 h 5795240"/>
              <a:gd name="connsiteX148-26987" fmla="*/ 2726820 w 12641071"/>
              <a:gd name="connsiteY148-26988" fmla="*/ 4072700 h 5795240"/>
              <a:gd name="connsiteX149-26989" fmla="*/ 2694692 w 12641071"/>
              <a:gd name="connsiteY149-26990" fmla="*/ 4099208 h 5795240"/>
              <a:gd name="connsiteX150-26991" fmla="*/ 2664698 w 12641071"/>
              <a:gd name="connsiteY150-26992" fmla="*/ 4117431 h 5795240"/>
              <a:gd name="connsiteX151-26993" fmla="*/ 1804544 w 12641071"/>
              <a:gd name="connsiteY151-26994" fmla="*/ 4335229 h 5795240"/>
              <a:gd name="connsiteX152-26995" fmla="*/ 0 w 12641071"/>
              <a:gd name="connsiteY152-26996" fmla="*/ 2530685 h 5795240"/>
              <a:gd name="connsiteX153-26997" fmla="*/ 1804544 w 12641071"/>
              <a:gd name="connsiteY153-26998" fmla="*/ 726143 h 5795240"/>
              <a:gd name="connsiteX154-26999" fmla="*/ 3080549 w 12641071"/>
              <a:gd name="connsiteY154-27000" fmla="*/ 1254682 h 5795240"/>
              <a:gd name="connsiteX155-27001" fmla="*/ 3268676 w 12641071"/>
              <a:gd name="connsiteY155-27002" fmla="*/ 1461167 h 5795240"/>
              <a:gd name="connsiteX156-27003" fmla="*/ 3565826 w 12641071"/>
              <a:gd name="connsiteY156-27004" fmla="*/ 1551935 h 5795240"/>
              <a:gd name="connsiteX157-27005" fmla="*/ 4086504 w 12641071"/>
              <a:gd name="connsiteY157-27006" fmla="*/ 1127574 h 5795240"/>
              <a:gd name="connsiteX158-27007" fmla="*/ 4103078 w 12641071"/>
              <a:gd name="connsiteY158-27008" fmla="*/ 1004204 h 5795240"/>
              <a:gd name="connsiteX159-27009" fmla="*/ 5215874 w 12641071"/>
              <a:gd name="connsiteY159-27010" fmla="*/ 0 h 5795240"/>
              <a:gd name="connsiteX0-27011" fmla="*/ 5964869 w 12641071"/>
              <a:gd name="connsiteY0-27012" fmla="*/ 4795171 h 5795240"/>
              <a:gd name="connsiteX1-27013" fmla="*/ 6019264 w 12641071"/>
              <a:gd name="connsiteY1-27014" fmla="*/ 4804905 h 5795240"/>
              <a:gd name="connsiteX2-27015" fmla="*/ 6036570 w 12641071"/>
              <a:gd name="connsiteY2-27016" fmla="*/ 4807089 h 5795240"/>
              <a:gd name="connsiteX3-27017" fmla="*/ 6019265 w 12641071"/>
              <a:gd name="connsiteY3-27018" fmla="*/ 4804905 h 5795240"/>
              <a:gd name="connsiteX4-27019" fmla="*/ 5964869 w 12641071"/>
              <a:gd name="connsiteY4-27020" fmla="*/ 4795171 h 5795240"/>
              <a:gd name="connsiteX5-27021" fmla="*/ 3682364 w 12641071"/>
              <a:gd name="connsiteY5-27022" fmla="*/ 4386723 h 5795240"/>
              <a:gd name="connsiteX6-27023" fmla="*/ 3772428 w 12641071"/>
              <a:gd name="connsiteY6-27024" fmla="*/ 4402840 h 5795240"/>
              <a:gd name="connsiteX7-27025" fmla="*/ 3772428 w 12641071"/>
              <a:gd name="connsiteY7-27026" fmla="*/ 4402840 h 5795240"/>
              <a:gd name="connsiteX8-27027" fmla="*/ 3682364 w 12641071"/>
              <a:gd name="connsiteY8-27028" fmla="*/ 4386723 h 5795240"/>
              <a:gd name="connsiteX9-27029" fmla="*/ 5215874 w 12641071"/>
              <a:gd name="connsiteY9-27030" fmla="*/ 0 h 5795240"/>
              <a:gd name="connsiteX10-27031" fmla="*/ 5927386 w 12641071"/>
              <a:gd name="connsiteY10-27032" fmla="*/ 255427 h 5795240"/>
              <a:gd name="connsiteX11-27033" fmla="*/ 6105193 w 12641071"/>
              <a:gd name="connsiteY11-27034" fmla="*/ 442067 h 5795240"/>
              <a:gd name="connsiteX12-27035" fmla="*/ 6105193 w 12641071"/>
              <a:gd name="connsiteY12-27036" fmla="*/ 442069 h 5795240"/>
              <a:gd name="connsiteX13-27037" fmla="*/ 6141460 w 12641071"/>
              <a:gd name="connsiteY13-27038" fmla="*/ 475027 h 5795240"/>
              <a:gd name="connsiteX14-27039" fmla="*/ 6788665 w 12641071"/>
              <a:gd name="connsiteY14-27040" fmla="*/ 707369 h 5795240"/>
              <a:gd name="connsiteX15-27041" fmla="*/ 7184710 w 12641071"/>
              <a:gd name="connsiteY15-27042" fmla="*/ 627411 h 5795240"/>
              <a:gd name="connsiteX16-27043" fmla="*/ 7264545 w 12641071"/>
              <a:gd name="connsiteY16-27044" fmla="*/ 588952 h 5795240"/>
              <a:gd name="connsiteX17-27045" fmla="*/ 7264545 w 12641071"/>
              <a:gd name="connsiteY17-27046" fmla="*/ 588953 h 5795240"/>
              <a:gd name="connsiteX18-27047" fmla="*/ 7273651 w 12641071"/>
              <a:gd name="connsiteY18-27048" fmla="*/ 584566 h 5795240"/>
              <a:gd name="connsiteX19-27049" fmla="*/ 7314851 w 12641071"/>
              <a:gd name="connsiteY19-27050" fmla="*/ 559537 h 5795240"/>
              <a:gd name="connsiteX20-27051" fmla="*/ 7314853 w 12641071"/>
              <a:gd name="connsiteY20-27052" fmla="*/ 559536 h 5795240"/>
              <a:gd name="connsiteX21-27053" fmla="*/ 7314851 w 12641071"/>
              <a:gd name="connsiteY21-27054" fmla="*/ 559537 h 5795240"/>
              <a:gd name="connsiteX22-27055" fmla="*/ 7314849 w 12641071"/>
              <a:gd name="connsiteY22-27056" fmla="*/ 559537 h 5795240"/>
              <a:gd name="connsiteX23-27057" fmla="*/ 7273651 w 12641071"/>
              <a:gd name="connsiteY23-27058" fmla="*/ 584565 h 5795240"/>
              <a:gd name="connsiteX24-27059" fmla="*/ 7296407 w 12641071"/>
              <a:gd name="connsiteY24-27060" fmla="*/ 565126 h 5795240"/>
              <a:gd name="connsiteX25-27061" fmla="*/ 7307447 w 12641071"/>
              <a:gd name="connsiteY25-27062" fmla="*/ 558419 h 5795240"/>
              <a:gd name="connsiteX26-27063" fmla="*/ 7385004 w 12641071"/>
              <a:gd name="connsiteY26-27064" fmla="*/ 511303 h 5795240"/>
              <a:gd name="connsiteX27-27065" fmla="*/ 7391626 w 12641071"/>
              <a:gd name="connsiteY27-27066" fmla="*/ 508114 h 5795240"/>
              <a:gd name="connsiteX28-27067" fmla="*/ 7391631 w 12641071"/>
              <a:gd name="connsiteY28-27068" fmla="*/ 508110 h 5795240"/>
              <a:gd name="connsiteX29-27069" fmla="*/ 7478934 w 12641071"/>
              <a:gd name="connsiteY29-27070" fmla="*/ 466053 h 5795240"/>
              <a:gd name="connsiteX30-27071" fmla="*/ 7897193 w 12641071"/>
              <a:gd name="connsiteY30-27072" fmla="*/ 381611 h 5795240"/>
              <a:gd name="connsiteX31-27073" fmla="*/ 8788216 w 12641071"/>
              <a:gd name="connsiteY31-27074" fmla="*/ 855364 h 5795240"/>
              <a:gd name="connsiteX32-27075" fmla="*/ 8832362 w 12641071"/>
              <a:gd name="connsiteY32-27076" fmla="*/ 928030 h 5795240"/>
              <a:gd name="connsiteX33-27077" fmla="*/ 8832362 w 12641071"/>
              <a:gd name="connsiteY33-27078" fmla="*/ 928033 h 5795240"/>
              <a:gd name="connsiteX34-27079" fmla="*/ 8842040 w 12641071"/>
              <a:gd name="connsiteY34-27080" fmla="*/ 943961 h 5795240"/>
              <a:gd name="connsiteX35-27081" fmla="*/ 8856144 w 12641071"/>
              <a:gd name="connsiteY35-27082" fmla="*/ 973241 h 5795240"/>
              <a:gd name="connsiteX36-27083" fmla="*/ 8856145 w 12641071"/>
              <a:gd name="connsiteY36-27084" fmla="*/ 973241 h 5795240"/>
              <a:gd name="connsiteX37-27085" fmla="*/ 8878117 w 12641071"/>
              <a:gd name="connsiteY37-27086" fmla="*/ 1018851 h 5795240"/>
              <a:gd name="connsiteX38-27087" fmla="*/ 8877719 w 12641071"/>
              <a:gd name="connsiteY38-27088" fmla="*/ 1018369 h 5795240"/>
              <a:gd name="connsiteX39-27089" fmla="*/ 8853250 w 12641071"/>
              <a:gd name="connsiteY39-27090" fmla="*/ 973288 h 5795240"/>
              <a:gd name="connsiteX40-27091" fmla="*/ 8853249 w 12641071"/>
              <a:gd name="connsiteY40-27092" fmla="*/ 973288 h 5795240"/>
              <a:gd name="connsiteX41-27093" fmla="*/ 8853248 w 12641071"/>
              <a:gd name="connsiteY41-27094" fmla="*/ 973287 h 5795240"/>
              <a:gd name="connsiteX42-27095" fmla="*/ 8849677 w 12641071"/>
              <a:gd name="connsiteY42-27096" fmla="*/ 973341 h 5795240"/>
              <a:gd name="connsiteX43-27097" fmla="*/ 8641543 w 12641071"/>
              <a:gd name="connsiteY43-27098" fmla="*/ 916577 h 5795240"/>
              <a:gd name="connsiteX44-27099" fmla="*/ 8641545 w 12641071"/>
              <a:gd name="connsiteY44-27100" fmla="*/ 916580 h 5795240"/>
              <a:gd name="connsiteX45-27101" fmla="*/ 8849676 w 12641071"/>
              <a:gd name="connsiteY45-27102" fmla="*/ 973343 h 5795240"/>
              <a:gd name="connsiteX46-27103" fmla="*/ 8853248 w 12641071"/>
              <a:gd name="connsiteY46-27104" fmla="*/ 973288 h 5795240"/>
              <a:gd name="connsiteX47-27105" fmla="*/ 8877719 w 12641071"/>
              <a:gd name="connsiteY47-27106" fmla="*/ 1018371 h 5795240"/>
              <a:gd name="connsiteX48-27107" fmla="*/ 8878116 w 12641071"/>
              <a:gd name="connsiteY48-27108" fmla="*/ 1018851 h 5795240"/>
              <a:gd name="connsiteX49-27109" fmla="*/ 8887288 w 12641071"/>
              <a:gd name="connsiteY49-27110" fmla="*/ 1037892 h 5795240"/>
              <a:gd name="connsiteX50-27111" fmla="*/ 8949899 w 12641071"/>
              <a:gd name="connsiteY50-27112" fmla="*/ 1239592 h 5795240"/>
              <a:gd name="connsiteX51-27113" fmla="*/ 8968437 w 12641071"/>
              <a:gd name="connsiteY51-27114" fmla="*/ 1423482 h 5795240"/>
              <a:gd name="connsiteX52-27115" fmla="*/ 8949899 w 12641071"/>
              <a:gd name="connsiteY52-27116" fmla="*/ 1239591 h 5795240"/>
              <a:gd name="connsiteX53-27117" fmla="*/ 8887288 w 12641071"/>
              <a:gd name="connsiteY53-27118" fmla="*/ 1037890 h 5795240"/>
              <a:gd name="connsiteX54-27119" fmla="*/ 8878116 w 12641071"/>
              <a:gd name="connsiteY54-27120" fmla="*/ 1018851 h 5795240"/>
              <a:gd name="connsiteX55-27121" fmla="*/ 8931285 w 12641071"/>
              <a:gd name="connsiteY55-27122" fmla="*/ 1083292 h 5795240"/>
              <a:gd name="connsiteX56-27123" fmla="*/ 9241478 w 12641071"/>
              <a:gd name="connsiteY56-27124" fmla="*/ 1211778 h 5795240"/>
              <a:gd name="connsiteX57-27125" fmla="*/ 9605238 w 12641071"/>
              <a:gd name="connsiteY57-27126" fmla="*/ 1018369 h 5795240"/>
              <a:gd name="connsiteX58-27127" fmla="*/ 9636247 w 12641071"/>
              <a:gd name="connsiteY58-27128" fmla="*/ 961241 h 5795240"/>
              <a:gd name="connsiteX59-27129" fmla="*/ 9641995 w 12641071"/>
              <a:gd name="connsiteY59-27130" fmla="*/ 961152 h 5795240"/>
              <a:gd name="connsiteX60-27131" fmla="*/ 9584939 w 12641071"/>
              <a:gd name="connsiteY60-27132" fmla="*/ 1079594 h 5795240"/>
              <a:gd name="connsiteX61-27133" fmla="*/ 9546257 w 12641071"/>
              <a:gd name="connsiteY61-27134" fmla="*/ 1204206 h 5795240"/>
              <a:gd name="connsiteX62-27135" fmla="*/ 9584939 w 12641071"/>
              <a:gd name="connsiteY62-27136" fmla="*/ 1079596 h 5795240"/>
              <a:gd name="connsiteX63-27137" fmla="*/ 9641995 w 12641071"/>
              <a:gd name="connsiteY63-27138" fmla="*/ 961153 h 5795240"/>
              <a:gd name="connsiteX64-27139" fmla="*/ 9653069 w 12641071"/>
              <a:gd name="connsiteY64-27140" fmla="*/ 960983 h 5795240"/>
              <a:gd name="connsiteX65-27141" fmla="*/ 9801564 w 12641071"/>
              <a:gd name="connsiteY65-27142" fmla="*/ 1196828 h 5795240"/>
              <a:gd name="connsiteX66-27143" fmla="*/ 9801566 w 12641071"/>
              <a:gd name="connsiteY66-27144" fmla="*/ 1196828 h 5795240"/>
              <a:gd name="connsiteX67-27145" fmla="*/ 9653070 w 12641071"/>
              <a:gd name="connsiteY67-27146" fmla="*/ 960982 h 5795240"/>
              <a:gd name="connsiteX68-27147" fmla="*/ 9641996 w 12641071"/>
              <a:gd name="connsiteY68-27148" fmla="*/ 961152 h 5795240"/>
              <a:gd name="connsiteX69-27149" fmla="*/ 9651917 w 12641071"/>
              <a:gd name="connsiteY69-27150" fmla="*/ 940556 h 5795240"/>
              <a:gd name="connsiteX70-27151" fmla="*/ 11050508 w 12641071"/>
              <a:gd name="connsiteY70-27152" fmla="*/ 108150 h 5795240"/>
              <a:gd name="connsiteX71-27153" fmla="*/ 12641071 w 12641071"/>
              <a:gd name="connsiteY71-27154" fmla="*/ 1698711 h 5795240"/>
              <a:gd name="connsiteX72-27155" fmla="*/ 11371062 w 12641071"/>
              <a:gd name="connsiteY72-27156" fmla="*/ 3256960 h 5795240"/>
              <a:gd name="connsiteX73-27157" fmla="*/ 11215953 w 12641071"/>
              <a:gd name="connsiteY73-27158" fmla="*/ 3280632 h 5795240"/>
              <a:gd name="connsiteX74-27159" fmla="*/ 11142318 w 12641071"/>
              <a:gd name="connsiteY74-27160" fmla="*/ 3276914 h 5795240"/>
              <a:gd name="connsiteX75-27161" fmla="*/ 11215952 w 12641071"/>
              <a:gd name="connsiteY75-27162" fmla="*/ 3280632 h 5795240"/>
              <a:gd name="connsiteX76-27163" fmla="*/ 11213133 w 12641071"/>
              <a:gd name="connsiteY76-27164" fmla="*/ 3281062 h 5795240"/>
              <a:gd name="connsiteX77-27165" fmla="*/ 11116921 w 12641071"/>
              <a:gd name="connsiteY77-27166" fmla="*/ 3285921 h 5795240"/>
              <a:gd name="connsiteX78-27167" fmla="*/ 11050507 w 12641071"/>
              <a:gd name="connsiteY78-27168" fmla="*/ 3289274 h 5795240"/>
              <a:gd name="connsiteX79-27169" fmla="*/ 11006292 w 12641071"/>
              <a:gd name="connsiteY79-27170" fmla="*/ 3287041 h 5795240"/>
              <a:gd name="connsiteX80-27171" fmla="*/ 10937101 w 12641071"/>
              <a:gd name="connsiteY80-27172" fmla="*/ 3297601 h 5795240"/>
              <a:gd name="connsiteX81-27173" fmla="*/ 10144740 w 12641071"/>
              <a:gd name="connsiteY81-27174" fmla="*/ 4089962 h 5795240"/>
              <a:gd name="connsiteX82-27175" fmla="*/ 10130374 w 12641071"/>
              <a:gd name="connsiteY82-27176" fmla="*/ 4184101 h 5795240"/>
              <a:gd name="connsiteX83-27177" fmla="*/ 10130375 w 12641071"/>
              <a:gd name="connsiteY83-27178" fmla="*/ 4184103 h 5795240"/>
              <a:gd name="connsiteX84-27179" fmla="*/ 10130656 w 12641071"/>
              <a:gd name="connsiteY84-27180" fmla="*/ 4185950 h 5795240"/>
              <a:gd name="connsiteX85-27181" fmla="*/ 10138194 w 12641071"/>
              <a:gd name="connsiteY85-27182" fmla="*/ 4335228 h 5795240"/>
              <a:gd name="connsiteX86-27183" fmla="*/ 10137710 w 12641071"/>
              <a:gd name="connsiteY86-27184" fmla="*/ 4344822 h 5795240"/>
              <a:gd name="connsiteX87-27185" fmla="*/ 10133555 w 12641071"/>
              <a:gd name="connsiteY87-27186" fmla="*/ 4427096 h 5795240"/>
              <a:gd name="connsiteX88-27187" fmla="*/ 10129312 w 12641071"/>
              <a:gd name="connsiteY88-27188" fmla="*/ 4399289 h 5795240"/>
              <a:gd name="connsiteX89-27189" fmla="*/ 10126797 w 12641071"/>
              <a:gd name="connsiteY89-27190" fmla="*/ 4349498 h 5795240"/>
              <a:gd name="connsiteX90-27191" fmla="*/ 10126796 w 12641071"/>
              <a:gd name="connsiteY90-27192" fmla="*/ 4349498 h 5795240"/>
              <a:gd name="connsiteX91-27193" fmla="*/ 10129311 w 12641071"/>
              <a:gd name="connsiteY91-27194" fmla="*/ 4399289 h 5795240"/>
              <a:gd name="connsiteX92-27195" fmla="*/ 10133554 w 12641071"/>
              <a:gd name="connsiteY92-27196" fmla="*/ 4427096 h 5795240"/>
              <a:gd name="connsiteX93-27197" fmla="*/ 10130656 w 12641071"/>
              <a:gd name="connsiteY93-27198" fmla="*/ 4484506 h 5795240"/>
              <a:gd name="connsiteX94-27199" fmla="*/ 8678182 w 12641071"/>
              <a:gd name="connsiteY94-27200" fmla="*/ 5795240 h 5795240"/>
              <a:gd name="connsiteX95-27201" fmla="*/ 7467518 w 12641071"/>
              <a:gd name="connsiteY95-27202" fmla="*/ 5151535 h 5795240"/>
              <a:gd name="connsiteX96-27203" fmla="*/ 7419945 w 12641071"/>
              <a:gd name="connsiteY96-27204" fmla="*/ 5073228 h 5795240"/>
              <a:gd name="connsiteX97-27205" fmla="*/ 7394386 w 12641071"/>
              <a:gd name="connsiteY97-27206" fmla="*/ 5031156 h 5795240"/>
              <a:gd name="connsiteX98-27207" fmla="*/ 7367299 w 12641071"/>
              <a:gd name="connsiteY98-27208" fmla="*/ 4974928 h 5795240"/>
              <a:gd name="connsiteX99-27209" fmla="*/ 7332905 w 12641071"/>
              <a:gd name="connsiteY99-27210" fmla="*/ 4903531 h 5795240"/>
              <a:gd name="connsiteX100-27211" fmla="*/ 7320958 w 12641071"/>
              <a:gd name="connsiteY100-27212" fmla="*/ 4870887 h 5795240"/>
              <a:gd name="connsiteX101-27213" fmla="*/ 7322174 w 12641071"/>
              <a:gd name="connsiteY101-27214" fmla="*/ 4872361 h 5795240"/>
              <a:gd name="connsiteX102-27215" fmla="*/ 7362630 w 12641071"/>
              <a:gd name="connsiteY102-27216" fmla="*/ 4938954 h 5795240"/>
              <a:gd name="connsiteX103-27217" fmla="*/ 7380779 w 12641071"/>
              <a:gd name="connsiteY103-27218" fmla="*/ 4976628 h 5795240"/>
              <a:gd name="connsiteX104-27219" fmla="*/ 7391210 w 12641071"/>
              <a:gd name="connsiteY104-27220" fmla="*/ 4977944 h 5795240"/>
              <a:gd name="connsiteX105-27221" fmla="*/ 7380780 w 12641071"/>
              <a:gd name="connsiteY105-27222" fmla="*/ 4976628 h 5795240"/>
              <a:gd name="connsiteX106-27223" fmla="*/ 7362631 w 12641071"/>
              <a:gd name="connsiteY106-27224" fmla="*/ 4938954 h 5795240"/>
              <a:gd name="connsiteX107-27225" fmla="*/ 7322175 w 12641071"/>
              <a:gd name="connsiteY107-27226" fmla="*/ 4872361 h 5795240"/>
              <a:gd name="connsiteX108-27227" fmla="*/ 7320959 w 12641071"/>
              <a:gd name="connsiteY108-27228" fmla="*/ 4870887 h 5795240"/>
              <a:gd name="connsiteX109-27229" fmla="*/ 7283811 w 12641071"/>
              <a:gd name="connsiteY109-27230" fmla="*/ 4769391 h 5795240"/>
              <a:gd name="connsiteX110-27231" fmla="*/ 7272112 w 12641071"/>
              <a:gd name="connsiteY110-27232" fmla="*/ 4718630 h 5795240"/>
              <a:gd name="connsiteX111-27233" fmla="*/ 7272111 w 12641071"/>
              <a:gd name="connsiteY111-27234" fmla="*/ 4718630 h 5795240"/>
              <a:gd name="connsiteX112-27235" fmla="*/ 7283810 w 12641071"/>
              <a:gd name="connsiteY112-27236" fmla="*/ 4769391 h 5795240"/>
              <a:gd name="connsiteX113-27237" fmla="*/ 7320958 w 12641071"/>
              <a:gd name="connsiteY113-27238" fmla="*/ 4870887 h 5795240"/>
              <a:gd name="connsiteX114-27239" fmla="*/ 7223551 w 12641071"/>
              <a:gd name="connsiteY114-27240" fmla="*/ 4752829 h 5795240"/>
              <a:gd name="connsiteX115-27241" fmla="*/ 6652445 w 12641071"/>
              <a:gd name="connsiteY115-27242" fmla="*/ 4516269 h 5795240"/>
              <a:gd name="connsiteX116-27243" fmla="*/ 6200873 w 12641071"/>
              <a:gd name="connsiteY116-27244" fmla="*/ 4654206 h 5795240"/>
              <a:gd name="connsiteX117-27245" fmla="*/ 6088813 w 12641071"/>
              <a:gd name="connsiteY117-27246" fmla="*/ 4746663 h 5795240"/>
              <a:gd name="connsiteX118-27247" fmla="*/ 6043019 w 12641071"/>
              <a:gd name="connsiteY118-27248" fmla="*/ 4807902 h 5795240"/>
              <a:gd name="connsiteX119-27249" fmla="*/ 6043021 w 12641071"/>
              <a:gd name="connsiteY119-27250" fmla="*/ 4807902 h 5795240"/>
              <a:gd name="connsiteX120-27251" fmla="*/ 6023271 w 12641071"/>
              <a:gd name="connsiteY120-27252" fmla="*/ 4834312 h 5795240"/>
              <a:gd name="connsiteX121-27253" fmla="*/ 5970678 w 12641071"/>
              <a:gd name="connsiteY121-27254" fmla="*/ 4892181 h 5795240"/>
              <a:gd name="connsiteX122-27255" fmla="*/ 5982717 w 12641071"/>
              <a:gd name="connsiteY122-27256" fmla="*/ 4872361 h 5795240"/>
              <a:gd name="connsiteX123-27257" fmla="*/ 5970675 w 12641071"/>
              <a:gd name="connsiteY123-27258" fmla="*/ 4892181 h 5795240"/>
              <a:gd name="connsiteX124-27259" fmla="*/ 5935320 w 12641071"/>
              <a:gd name="connsiteY124-27260" fmla="*/ 4931081 h 5795240"/>
              <a:gd name="connsiteX125-27261" fmla="*/ 4971763 w 12641071"/>
              <a:gd name="connsiteY125-27262" fmla="*/ 5330200 h 5795240"/>
              <a:gd name="connsiteX126-27263" fmla="*/ 3716172 w 12641071"/>
              <a:gd name="connsiteY126-27264" fmla="*/ 4497938 h 5795240"/>
              <a:gd name="connsiteX127-27265" fmla="*/ 3710773 w 12641071"/>
              <a:gd name="connsiteY127-27266" fmla="*/ 4483182 h 5795240"/>
              <a:gd name="connsiteX128-27267" fmla="*/ 3710773 w 12641071"/>
              <a:gd name="connsiteY128-27268" fmla="*/ 4483181 h 5795240"/>
              <a:gd name="connsiteX129-27269" fmla="*/ 3674984 w 12641071"/>
              <a:gd name="connsiteY129-27270" fmla="*/ 4385402 h 5795240"/>
              <a:gd name="connsiteX130-27271" fmla="*/ 3670349 w 12641071"/>
              <a:gd name="connsiteY130-27272" fmla="*/ 4372742 h 5795240"/>
              <a:gd name="connsiteX131-27273" fmla="*/ 3659438 w 12641071"/>
              <a:gd name="connsiteY131-27274" fmla="*/ 4330309 h 5795240"/>
              <a:gd name="connsiteX132-27275" fmla="*/ 3672084 w 12641071"/>
              <a:gd name="connsiteY132-27276" fmla="*/ 4353606 h 5795240"/>
              <a:gd name="connsiteX133-27277" fmla="*/ 3659440 w 12641071"/>
              <a:gd name="connsiteY133-27278" fmla="*/ 4330309 h 5795240"/>
              <a:gd name="connsiteX134-27279" fmla="*/ 3613217 w 12641071"/>
              <a:gd name="connsiteY134-27280" fmla="*/ 4245153 h 5795240"/>
              <a:gd name="connsiteX135-27281" fmla="*/ 3083792 w 12641071"/>
              <a:gd name="connsiteY135-27282" fmla="*/ 3963660 h 5795240"/>
              <a:gd name="connsiteX136-27283" fmla="*/ 2835272 w 12641071"/>
              <a:gd name="connsiteY136-27284" fmla="*/ 4013833 h 5795240"/>
              <a:gd name="connsiteX137-27285" fmla="*/ 2820214 w 12641071"/>
              <a:gd name="connsiteY137-27286" fmla="*/ 4022007 h 5795240"/>
              <a:gd name="connsiteX138-27287" fmla="*/ 2820212 w 12641071"/>
              <a:gd name="connsiteY138-27288" fmla="*/ 4022008 h 5795240"/>
              <a:gd name="connsiteX139-27289" fmla="*/ 2820206 w 12641071"/>
              <a:gd name="connsiteY139-27290" fmla="*/ 4022011 h 5795240"/>
              <a:gd name="connsiteX140-27291" fmla="*/ 2813481 w 12641071"/>
              <a:gd name="connsiteY140-27292" fmla="*/ 4027041 h 5795240"/>
              <a:gd name="connsiteX141-27293" fmla="*/ 2762875 w 12641071"/>
              <a:gd name="connsiteY141-27294" fmla="*/ 4057784 h 5795240"/>
              <a:gd name="connsiteX142-27295" fmla="*/ 2762878 w 12641071"/>
              <a:gd name="connsiteY142-27296" fmla="*/ 4057784 h 5795240"/>
              <a:gd name="connsiteX143-27297" fmla="*/ 2694694 w 12641071"/>
              <a:gd name="connsiteY143-27298" fmla="*/ 4099208 h 5795240"/>
              <a:gd name="connsiteX144-27299" fmla="*/ 2726822 w 12641071"/>
              <a:gd name="connsiteY144-27300" fmla="*/ 4072700 h 5795240"/>
              <a:gd name="connsiteX145-27301" fmla="*/ 2757719 w 12641071"/>
              <a:gd name="connsiteY145-27302" fmla="*/ 4055929 h 5795240"/>
              <a:gd name="connsiteX146-27303" fmla="*/ 2757718 w 12641071"/>
              <a:gd name="connsiteY146-27304" fmla="*/ 4055928 h 5795240"/>
              <a:gd name="connsiteX147-27305" fmla="*/ 2726820 w 12641071"/>
              <a:gd name="connsiteY147-27306" fmla="*/ 4072700 h 5795240"/>
              <a:gd name="connsiteX148-27307" fmla="*/ 2694692 w 12641071"/>
              <a:gd name="connsiteY148-27308" fmla="*/ 4099208 h 5795240"/>
              <a:gd name="connsiteX149-27309" fmla="*/ 2664698 w 12641071"/>
              <a:gd name="connsiteY149-27310" fmla="*/ 4117431 h 5795240"/>
              <a:gd name="connsiteX150-27311" fmla="*/ 1804544 w 12641071"/>
              <a:gd name="connsiteY150-27312" fmla="*/ 4335229 h 5795240"/>
              <a:gd name="connsiteX151-27313" fmla="*/ 0 w 12641071"/>
              <a:gd name="connsiteY151-27314" fmla="*/ 2530685 h 5795240"/>
              <a:gd name="connsiteX152-27315" fmla="*/ 1804544 w 12641071"/>
              <a:gd name="connsiteY152-27316" fmla="*/ 726143 h 5795240"/>
              <a:gd name="connsiteX153-27317" fmla="*/ 3080549 w 12641071"/>
              <a:gd name="connsiteY153-27318" fmla="*/ 1254682 h 5795240"/>
              <a:gd name="connsiteX154-27319" fmla="*/ 3268676 w 12641071"/>
              <a:gd name="connsiteY154-27320" fmla="*/ 1461167 h 5795240"/>
              <a:gd name="connsiteX155-27321" fmla="*/ 3565826 w 12641071"/>
              <a:gd name="connsiteY155-27322" fmla="*/ 1551935 h 5795240"/>
              <a:gd name="connsiteX156-27323" fmla="*/ 4086504 w 12641071"/>
              <a:gd name="connsiteY156-27324" fmla="*/ 1127574 h 5795240"/>
              <a:gd name="connsiteX157-27325" fmla="*/ 4103078 w 12641071"/>
              <a:gd name="connsiteY157-27326" fmla="*/ 1004204 h 5795240"/>
              <a:gd name="connsiteX158-27327" fmla="*/ 5215874 w 12641071"/>
              <a:gd name="connsiteY158-27328" fmla="*/ 0 h 5795240"/>
              <a:gd name="connsiteX0-27329" fmla="*/ 5964869 w 12641071"/>
              <a:gd name="connsiteY0-27330" fmla="*/ 4795171 h 5795240"/>
              <a:gd name="connsiteX1-27331" fmla="*/ 6019264 w 12641071"/>
              <a:gd name="connsiteY1-27332" fmla="*/ 4804905 h 5795240"/>
              <a:gd name="connsiteX2-27333" fmla="*/ 6036570 w 12641071"/>
              <a:gd name="connsiteY2-27334" fmla="*/ 4807089 h 5795240"/>
              <a:gd name="connsiteX3-27335" fmla="*/ 6019265 w 12641071"/>
              <a:gd name="connsiteY3-27336" fmla="*/ 4804905 h 5795240"/>
              <a:gd name="connsiteX4-27337" fmla="*/ 5964869 w 12641071"/>
              <a:gd name="connsiteY4-27338" fmla="*/ 4795171 h 5795240"/>
              <a:gd name="connsiteX5-27339" fmla="*/ 3682364 w 12641071"/>
              <a:gd name="connsiteY5-27340" fmla="*/ 4386723 h 5795240"/>
              <a:gd name="connsiteX6-27341" fmla="*/ 3772428 w 12641071"/>
              <a:gd name="connsiteY6-27342" fmla="*/ 4402840 h 5795240"/>
              <a:gd name="connsiteX7-27343" fmla="*/ 3772428 w 12641071"/>
              <a:gd name="connsiteY7-27344" fmla="*/ 4402840 h 5795240"/>
              <a:gd name="connsiteX8-27345" fmla="*/ 3682364 w 12641071"/>
              <a:gd name="connsiteY8-27346" fmla="*/ 4386723 h 5795240"/>
              <a:gd name="connsiteX9-27347" fmla="*/ 5215874 w 12641071"/>
              <a:gd name="connsiteY9-27348" fmla="*/ 0 h 5795240"/>
              <a:gd name="connsiteX10-27349" fmla="*/ 5927386 w 12641071"/>
              <a:gd name="connsiteY10-27350" fmla="*/ 255427 h 5795240"/>
              <a:gd name="connsiteX11-27351" fmla="*/ 6105193 w 12641071"/>
              <a:gd name="connsiteY11-27352" fmla="*/ 442067 h 5795240"/>
              <a:gd name="connsiteX12-27353" fmla="*/ 6105193 w 12641071"/>
              <a:gd name="connsiteY12-27354" fmla="*/ 442069 h 5795240"/>
              <a:gd name="connsiteX13-27355" fmla="*/ 6141460 w 12641071"/>
              <a:gd name="connsiteY13-27356" fmla="*/ 475027 h 5795240"/>
              <a:gd name="connsiteX14-27357" fmla="*/ 6788665 w 12641071"/>
              <a:gd name="connsiteY14-27358" fmla="*/ 707369 h 5795240"/>
              <a:gd name="connsiteX15-27359" fmla="*/ 7184710 w 12641071"/>
              <a:gd name="connsiteY15-27360" fmla="*/ 627411 h 5795240"/>
              <a:gd name="connsiteX16-27361" fmla="*/ 7264545 w 12641071"/>
              <a:gd name="connsiteY16-27362" fmla="*/ 588952 h 5795240"/>
              <a:gd name="connsiteX17-27363" fmla="*/ 7264545 w 12641071"/>
              <a:gd name="connsiteY17-27364" fmla="*/ 588953 h 5795240"/>
              <a:gd name="connsiteX18-27365" fmla="*/ 7273651 w 12641071"/>
              <a:gd name="connsiteY18-27366" fmla="*/ 584566 h 5795240"/>
              <a:gd name="connsiteX19-27367" fmla="*/ 7314851 w 12641071"/>
              <a:gd name="connsiteY19-27368" fmla="*/ 559537 h 5795240"/>
              <a:gd name="connsiteX20-27369" fmla="*/ 7314853 w 12641071"/>
              <a:gd name="connsiteY20-27370" fmla="*/ 559536 h 5795240"/>
              <a:gd name="connsiteX21-27371" fmla="*/ 7314851 w 12641071"/>
              <a:gd name="connsiteY21-27372" fmla="*/ 559537 h 5795240"/>
              <a:gd name="connsiteX22-27373" fmla="*/ 7314849 w 12641071"/>
              <a:gd name="connsiteY22-27374" fmla="*/ 559537 h 5795240"/>
              <a:gd name="connsiteX23-27375" fmla="*/ 7273651 w 12641071"/>
              <a:gd name="connsiteY23-27376" fmla="*/ 584565 h 5795240"/>
              <a:gd name="connsiteX24-27377" fmla="*/ 7296407 w 12641071"/>
              <a:gd name="connsiteY24-27378" fmla="*/ 565126 h 5795240"/>
              <a:gd name="connsiteX25-27379" fmla="*/ 7385004 w 12641071"/>
              <a:gd name="connsiteY25-27380" fmla="*/ 511303 h 5795240"/>
              <a:gd name="connsiteX26-27381" fmla="*/ 7391626 w 12641071"/>
              <a:gd name="connsiteY26-27382" fmla="*/ 508114 h 5795240"/>
              <a:gd name="connsiteX27-27383" fmla="*/ 7391631 w 12641071"/>
              <a:gd name="connsiteY27-27384" fmla="*/ 508110 h 5795240"/>
              <a:gd name="connsiteX28-27385" fmla="*/ 7478934 w 12641071"/>
              <a:gd name="connsiteY28-27386" fmla="*/ 466053 h 5795240"/>
              <a:gd name="connsiteX29-27387" fmla="*/ 7897193 w 12641071"/>
              <a:gd name="connsiteY29-27388" fmla="*/ 381611 h 5795240"/>
              <a:gd name="connsiteX30-27389" fmla="*/ 8788216 w 12641071"/>
              <a:gd name="connsiteY30-27390" fmla="*/ 855364 h 5795240"/>
              <a:gd name="connsiteX31-27391" fmla="*/ 8832362 w 12641071"/>
              <a:gd name="connsiteY31-27392" fmla="*/ 928030 h 5795240"/>
              <a:gd name="connsiteX32-27393" fmla="*/ 8832362 w 12641071"/>
              <a:gd name="connsiteY32-27394" fmla="*/ 928033 h 5795240"/>
              <a:gd name="connsiteX33-27395" fmla="*/ 8842040 w 12641071"/>
              <a:gd name="connsiteY33-27396" fmla="*/ 943961 h 5795240"/>
              <a:gd name="connsiteX34-27397" fmla="*/ 8856144 w 12641071"/>
              <a:gd name="connsiteY34-27398" fmla="*/ 973241 h 5795240"/>
              <a:gd name="connsiteX35-27399" fmla="*/ 8856145 w 12641071"/>
              <a:gd name="connsiteY35-27400" fmla="*/ 973241 h 5795240"/>
              <a:gd name="connsiteX36-27401" fmla="*/ 8878117 w 12641071"/>
              <a:gd name="connsiteY36-27402" fmla="*/ 1018851 h 5795240"/>
              <a:gd name="connsiteX37-27403" fmla="*/ 8877719 w 12641071"/>
              <a:gd name="connsiteY37-27404" fmla="*/ 1018369 h 5795240"/>
              <a:gd name="connsiteX38-27405" fmla="*/ 8853250 w 12641071"/>
              <a:gd name="connsiteY38-27406" fmla="*/ 973288 h 5795240"/>
              <a:gd name="connsiteX39-27407" fmla="*/ 8853249 w 12641071"/>
              <a:gd name="connsiteY39-27408" fmla="*/ 973288 h 5795240"/>
              <a:gd name="connsiteX40-27409" fmla="*/ 8853248 w 12641071"/>
              <a:gd name="connsiteY40-27410" fmla="*/ 973287 h 5795240"/>
              <a:gd name="connsiteX41-27411" fmla="*/ 8849677 w 12641071"/>
              <a:gd name="connsiteY41-27412" fmla="*/ 973341 h 5795240"/>
              <a:gd name="connsiteX42-27413" fmla="*/ 8641543 w 12641071"/>
              <a:gd name="connsiteY42-27414" fmla="*/ 916577 h 5795240"/>
              <a:gd name="connsiteX43-27415" fmla="*/ 8641545 w 12641071"/>
              <a:gd name="connsiteY43-27416" fmla="*/ 916580 h 5795240"/>
              <a:gd name="connsiteX44-27417" fmla="*/ 8849676 w 12641071"/>
              <a:gd name="connsiteY44-27418" fmla="*/ 973343 h 5795240"/>
              <a:gd name="connsiteX45-27419" fmla="*/ 8853248 w 12641071"/>
              <a:gd name="connsiteY45-27420" fmla="*/ 973288 h 5795240"/>
              <a:gd name="connsiteX46-27421" fmla="*/ 8877719 w 12641071"/>
              <a:gd name="connsiteY46-27422" fmla="*/ 1018371 h 5795240"/>
              <a:gd name="connsiteX47-27423" fmla="*/ 8878116 w 12641071"/>
              <a:gd name="connsiteY47-27424" fmla="*/ 1018851 h 5795240"/>
              <a:gd name="connsiteX48-27425" fmla="*/ 8887288 w 12641071"/>
              <a:gd name="connsiteY48-27426" fmla="*/ 1037892 h 5795240"/>
              <a:gd name="connsiteX49-27427" fmla="*/ 8949899 w 12641071"/>
              <a:gd name="connsiteY49-27428" fmla="*/ 1239592 h 5795240"/>
              <a:gd name="connsiteX50-27429" fmla="*/ 8968437 w 12641071"/>
              <a:gd name="connsiteY50-27430" fmla="*/ 1423482 h 5795240"/>
              <a:gd name="connsiteX51-27431" fmla="*/ 8949899 w 12641071"/>
              <a:gd name="connsiteY51-27432" fmla="*/ 1239591 h 5795240"/>
              <a:gd name="connsiteX52-27433" fmla="*/ 8887288 w 12641071"/>
              <a:gd name="connsiteY52-27434" fmla="*/ 1037890 h 5795240"/>
              <a:gd name="connsiteX53-27435" fmla="*/ 8878116 w 12641071"/>
              <a:gd name="connsiteY53-27436" fmla="*/ 1018851 h 5795240"/>
              <a:gd name="connsiteX54-27437" fmla="*/ 8931285 w 12641071"/>
              <a:gd name="connsiteY54-27438" fmla="*/ 1083292 h 5795240"/>
              <a:gd name="connsiteX55-27439" fmla="*/ 9241478 w 12641071"/>
              <a:gd name="connsiteY55-27440" fmla="*/ 1211778 h 5795240"/>
              <a:gd name="connsiteX56-27441" fmla="*/ 9605238 w 12641071"/>
              <a:gd name="connsiteY56-27442" fmla="*/ 1018369 h 5795240"/>
              <a:gd name="connsiteX57-27443" fmla="*/ 9636247 w 12641071"/>
              <a:gd name="connsiteY57-27444" fmla="*/ 961241 h 5795240"/>
              <a:gd name="connsiteX58-27445" fmla="*/ 9641995 w 12641071"/>
              <a:gd name="connsiteY58-27446" fmla="*/ 961152 h 5795240"/>
              <a:gd name="connsiteX59-27447" fmla="*/ 9584939 w 12641071"/>
              <a:gd name="connsiteY59-27448" fmla="*/ 1079594 h 5795240"/>
              <a:gd name="connsiteX60-27449" fmla="*/ 9546257 w 12641071"/>
              <a:gd name="connsiteY60-27450" fmla="*/ 1204206 h 5795240"/>
              <a:gd name="connsiteX61-27451" fmla="*/ 9584939 w 12641071"/>
              <a:gd name="connsiteY61-27452" fmla="*/ 1079596 h 5795240"/>
              <a:gd name="connsiteX62-27453" fmla="*/ 9641995 w 12641071"/>
              <a:gd name="connsiteY62-27454" fmla="*/ 961153 h 5795240"/>
              <a:gd name="connsiteX63-27455" fmla="*/ 9653069 w 12641071"/>
              <a:gd name="connsiteY63-27456" fmla="*/ 960983 h 5795240"/>
              <a:gd name="connsiteX64-27457" fmla="*/ 9801564 w 12641071"/>
              <a:gd name="connsiteY64-27458" fmla="*/ 1196828 h 5795240"/>
              <a:gd name="connsiteX65-27459" fmla="*/ 9801566 w 12641071"/>
              <a:gd name="connsiteY65-27460" fmla="*/ 1196828 h 5795240"/>
              <a:gd name="connsiteX66-27461" fmla="*/ 9653070 w 12641071"/>
              <a:gd name="connsiteY66-27462" fmla="*/ 960982 h 5795240"/>
              <a:gd name="connsiteX67-27463" fmla="*/ 9641996 w 12641071"/>
              <a:gd name="connsiteY67-27464" fmla="*/ 961152 h 5795240"/>
              <a:gd name="connsiteX68-27465" fmla="*/ 9651917 w 12641071"/>
              <a:gd name="connsiteY68-27466" fmla="*/ 940556 h 5795240"/>
              <a:gd name="connsiteX69-27467" fmla="*/ 11050508 w 12641071"/>
              <a:gd name="connsiteY69-27468" fmla="*/ 108150 h 5795240"/>
              <a:gd name="connsiteX70-27469" fmla="*/ 12641071 w 12641071"/>
              <a:gd name="connsiteY70-27470" fmla="*/ 1698711 h 5795240"/>
              <a:gd name="connsiteX71-27471" fmla="*/ 11371062 w 12641071"/>
              <a:gd name="connsiteY71-27472" fmla="*/ 3256960 h 5795240"/>
              <a:gd name="connsiteX72-27473" fmla="*/ 11215953 w 12641071"/>
              <a:gd name="connsiteY72-27474" fmla="*/ 3280632 h 5795240"/>
              <a:gd name="connsiteX73-27475" fmla="*/ 11142318 w 12641071"/>
              <a:gd name="connsiteY73-27476" fmla="*/ 3276914 h 5795240"/>
              <a:gd name="connsiteX74-27477" fmla="*/ 11215952 w 12641071"/>
              <a:gd name="connsiteY74-27478" fmla="*/ 3280632 h 5795240"/>
              <a:gd name="connsiteX75-27479" fmla="*/ 11213133 w 12641071"/>
              <a:gd name="connsiteY75-27480" fmla="*/ 3281062 h 5795240"/>
              <a:gd name="connsiteX76-27481" fmla="*/ 11116921 w 12641071"/>
              <a:gd name="connsiteY76-27482" fmla="*/ 3285921 h 5795240"/>
              <a:gd name="connsiteX77-27483" fmla="*/ 11050507 w 12641071"/>
              <a:gd name="connsiteY77-27484" fmla="*/ 3289274 h 5795240"/>
              <a:gd name="connsiteX78-27485" fmla="*/ 11006292 w 12641071"/>
              <a:gd name="connsiteY78-27486" fmla="*/ 3287041 h 5795240"/>
              <a:gd name="connsiteX79-27487" fmla="*/ 10937101 w 12641071"/>
              <a:gd name="connsiteY79-27488" fmla="*/ 3297601 h 5795240"/>
              <a:gd name="connsiteX80-27489" fmla="*/ 10144740 w 12641071"/>
              <a:gd name="connsiteY80-27490" fmla="*/ 4089962 h 5795240"/>
              <a:gd name="connsiteX81-27491" fmla="*/ 10130374 w 12641071"/>
              <a:gd name="connsiteY81-27492" fmla="*/ 4184101 h 5795240"/>
              <a:gd name="connsiteX82-27493" fmla="*/ 10130375 w 12641071"/>
              <a:gd name="connsiteY82-27494" fmla="*/ 4184103 h 5795240"/>
              <a:gd name="connsiteX83-27495" fmla="*/ 10130656 w 12641071"/>
              <a:gd name="connsiteY83-27496" fmla="*/ 4185950 h 5795240"/>
              <a:gd name="connsiteX84-27497" fmla="*/ 10138194 w 12641071"/>
              <a:gd name="connsiteY84-27498" fmla="*/ 4335228 h 5795240"/>
              <a:gd name="connsiteX85-27499" fmla="*/ 10137710 w 12641071"/>
              <a:gd name="connsiteY85-27500" fmla="*/ 4344822 h 5795240"/>
              <a:gd name="connsiteX86-27501" fmla="*/ 10133555 w 12641071"/>
              <a:gd name="connsiteY86-27502" fmla="*/ 4427096 h 5795240"/>
              <a:gd name="connsiteX87-27503" fmla="*/ 10129312 w 12641071"/>
              <a:gd name="connsiteY87-27504" fmla="*/ 4399289 h 5795240"/>
              <a:gd name="connsiteX88-27505" fmla="*/ 10126797 w 12641071"/>
              <a:gd name="connsiteY88-27506" fmla="*/ 4349498 h 5795240"/>
              <a:gd name="connsiteX89-27507" fmla="*/ 10126796 w 12641071"/>
              <a:gd name="connsiteY89-27508" fmla="*/ 4349498 h 5795240"/>
              <a:gd name="connsiteX90-27509" fmla="*/ 10129311 w 12641071"/>
              <a:gd name="connsiteY90-27510" fmla="*/ 4399289 h 5795240"/>
              <a:gd name="connsiteX91-27511" fmla="*/ 10133554 w 12641071"/>
              <a:gd name="connsiteY91-27512" fmla="*/ 4427096 h 5795240"/>
              <a:gd name="connsiteX92-27513" fmla="*/ 10130656 w 12641071"/>
              <a:gd name="connsiteY92-27514" fmla="*/ 4484506 h 5795240"/>
              <a:gd name="connsiteX93-27515" fmla="*/ 8678182 w 12641071"/>
              <a:gd name="connsiteY93-27516" fmla="*/ 5795240 h 5795240"/>
              <a:gd name="connsiteX94-27517" fmla="*/ 7467518 w 12641071"/>
              <a:gd name="connsiteY94-27518" fmla="*/ 5151535 h 5795240"/>
              <a:gd name="connsiteX95-27519" fmla="*/ 7419945 w 12641071"/>
              <a:gd name="connsiteY95-27520" fmla="*/ 5073228 h 5795240"/>
              <a:gd name="connsiteX96-27521" fmla="*/ 7394386 w 12641071"/>
              <a:gd name="connsiteY96-27522" fmla="*/ 5031156 h 5795240"/>
              <a:gd name="connsiteX97-27523" fmla="*/ 7367299 w 12641071"/>
              <a:gd name="connsiteY97-27524" fmla="*/ 4974928 h 5795240"/>
              <a:gd name="connsiteX98-27525" fmla="*/ 7332905 w 12641071"/>
              <a:gd name="connsiteY98-27526" fmla="*/ 4903531 h 5795240"/>
              <a:gd name="connsiteX99-27527" fmla="*/ 7320958 w 12641071"/>
              <a:gd name="connsiteY99-27528" fmla="*/ 4870887 h 5795240"/>
              <a:gd name="connsiteX100-27529" fmla="*/ 7322174 w 12641071"/>
              <a:gd name="connsiteY100-27530" fmla="*/ 4872361 h 5795240"/>
              <a:gd name="connsiteX101-27531" fmla="*/ 7362630 w 12641071"/>
              <a:gd name="connsiteY101-27532" fmla="*/ 4938954 h 5795240"/>
              <a:gd name="connsiteX102-27533" fmla="*/ 7380779 w 12641071"/>
              <a:gd name="connsiteY102-27534" fmla="*/ 4976628 h 5795240"/>
              <a:gd name="connsiteX103-27535" fmla="*/ 7391210 w 12641071"/>
              <a:gd name="connsiteY103-27536" fmla="*/ 4977944 h 5795240"/>
              <a:gd name="connsiteX104-27537" fmla="*/ 7380780 w 12641071"/>
              <a:gd name="connsiteY104-27538" fmla="*/ 4976628 h 5795240"/>
              <a:gd name="connsiteX105-27539" fmla="*/ 7362631 w 12641071"/>
              <a:gd name="connsiteY105-27540" fmla="*/ 4938954 h 5795240"/>
              <a:gd name="connsiteX106-27541" fmla="*/ 7322175 w 12641071"/>
              <a:gd name="connsiteY106-27542" fmla="*/ 4872361 h 5795240"/>
              <a:gd name="connsiteX107-27543" fmla="*/ 7320959 w 12641071"/>
              <a:gd name="connsiteY107-27544" fmla="*/ 4870887 h 5795240"/>
              <a:gd name="connsiteX108-27545" fmla="*/ 7283811 w 12641071"/>
              <a:gd name="connsiteY108-27546" fmla="*/ 4769391 h 5795240"/>
              <a:gd name="connsiteX109-27547" fmla="*/ 7272112 w 12641071"/>
              <a:gd name="connsiteY109-27548" fmla="*/ 4718630 h 5795240"/>
              <a:gd name="connsiteX110-27549" fmla="*/ 7272111 w 12641071"/>
              <a:gd name="connsiteY110-27550" fmla="*/ 4718630 h 5795240"/>
              <a:gd name="connsiteX111-27551" fmla="*/ 7283810 w 12641071"/>
              <a:gd name="connsiteY111-27552" fmla="*/ 4769391 h 5795240"/>
              <a:gd name="connsiteX112-27553" fmla="*/ 7320958 w 12641071"/>
              <a:gd name="connsiteY112-27554" fmla="*/ 4870887 h 5795240"/>
              <a:gd name="connsiteX113-27555" fmla="*/ 7223551 w 12641071"/>
              <a:gd name="connsiteY113-27556" fmla="*/ 4752829 h 5795240"/>
              <a:gd name="connsiteX114-27557" fmla="*/ 6652445 w 12641071"/>
              <a:gd name="connsiteY114-27558" fmla="*/ 4516269 h 5795240"/>
              <a:gd name="connsiteX115-27559" fmla="*/ 6200873 w 12641071"/>
              <a:gd name="connsiteY115-27560" fmla="*/ 4654206 h 5795240"/>
              <a:gd name="connsiteX116-27561" fmla="*/ 6088813 w 12641071"/>
              <a:gd name="connsiteY116-27562" fmla="*/ 4746663 h 5795240"/>
              <a:gd name="connsiteX117-27563" fmla="*/ 6043019 w 12641071"/>
              <a:gd name="connsiteY117-27564" fmla="*/ 4807902 h 5795240"/>
              <a:gd name="connsiteX118-27565" fmla="*/ 6043021 w 12641071"/>
              <a:gd name="connsiteY118-27566" fmla="*/ 4807902 h 5795240"/>
              <a:gd name="connsiteX119-27567" fmla="*/ 6023271 w 12641071"/>
              <a:gd name="connsiteY119-27568" fmla="*/ 4834312 h 5795240"/>
              <a:gd name="connsiteX120-27569" fmla="*/ 5970678 w 12641071"/>
              <a:gd name="connsiteY120-27570" fmla="*/ 4892181 h 5795240"/>
              <a:gd name="connsiteX121-27571" fmla="*/ 5982717 w 12641071"/>
              <a:gd name="connsiteY121-27572" fmla="*/ 4872361 h 5795240"/>
              <a:gd name="connsiteX122-27573" fmla="*/ 5970675 w 12641071"/>
              <a:gd name="connsiteY122-27574" fmla="*/ 4892181 h 5795240"/>
              <a:gd name="connsiteX123-27575" fmla="*/ 5935320 w 12641071"/>
              <a:gd name="connsiteY123-27576" fmla="*/ 4931081 h 5795240"/>
              <a:gd name="connsiteX124-27577" fmla="*/ 4971763 w 12641071"/>
              <a:gd name="connsiteY124-27578" fmla="*/ 5330200 h 5795240"/>
              <a:gd name="connsiteX125-27579" fmla="*/ 3716172 w 12641071"/>
              <a:gd name="connsiteY125-27580" fmla="*/ 4497938 h 5795240"/>
              <a:gd name="connsiteX126-27581" fmla="*/ 3710773 w 12641071"/>
              <a:gd name="connsiteY126-27582" fmla="*/ 4483182 h 5795240"/>
              <a:gd name="connsiteX127-27583" fmla="*/ 3710773 w 12641071"/>
              <a:gd name="connsiteY127-27584" fmla="*/ 4483181 h 5795240"/>
              <a:gd name="connsiteX128-27585" fmla="*/ 3674984 w 12641071"/>
              <a:gd name="connsiteY128-27586" fmla="*/ 4385402 h 5795240"/>
              <a:gd name="connsiteX129-27587" fmla="*/ 3670349 w 12641071"/>
              <a:gd name="connsiteY129-27588" fmla="*/ 4372742 h 5795240"/>
              <a:gd name="connsiteX130-27589" fmla="*/ 3659438 w 12641071"/>
              <a:gd name="connsiteY130-27590" fmla="*/ 4330309 h 5795240"/>
              <a:gd name="connsiteX131-27591" fmla="*/ 3672084 w 12641071"/>
              <a:gd name="connsiteY131-27592" fmla="*/ 4353606 h 5795240"/>
              <a:gd name="connsiteX132-27593" fmla="*/ 3659440 w 12641071"/>
              <a:gd name="connsiteY132-27594" fmla="*/ 4330309 h 5795240"/>
              <a:gd name="connsiteX133-27595" fmla="*/ 3613217 w 12641071"/>
              <a:gd name="connsiteY133-27596" fmla="*/ 4245153 h 5795240"/>
              <a:gd name="connsiteX134-27597" fmla="*/ 3083792 w 12641071"/>
              <a:gd name="connsiteY134-27598" fmla="*/ 3963660 h 5795240"/>
              <a:gd name="connsiteX135-27599" fmla="*/ 2835272 w 12641071"/>
              <a:gd name="connsiteY135-27600" fmla="*/ 4013833 h 5795240"/>
              <a:gd name="connsiteX136-27601" fmla="*/ 2820214 w 12641071"/>
              <a:gd name="connsiteY136-27602" fmla="*/ 4022007 h 5795240"/>
              <a:gd name="connsiteX137-27603" fmla="*/ 2820212 w 12641071"/>
              <a:gd name="connsiteY137-27604" fmla="*/ 4022008 h 5795240"/>
              <a:gd name="connsiteX138-27605" fmla="*/ 2820206 w 12641071"/>
              <a:gd name="connsiteY138-27606" fmla="*/ 4022011 h 5795240"/>
              <a:gd name="connsiteX139-27607" fmla="*/ 2813481 w 12641071"/>
              <a:gd name="connsiteY139-27608" fmla="*/ 4027041 h 5795240"/>
              <a:gd name="connsiteX140-27609" fmla="*/ 2762875 w 12641071"/>
              <a:gd name="connsiteY140-27610" fmla="*/ 4057784 h 5795240"/>
              <a:gd name="connsiteX141-27611" fmla="*/ 2762878 w 12641071"/>
              <a:gd name="connsiteY141-27612" fmla="*/ 4057784 h 5795240"/>
              <a:gd name="connsiteX142-27613" fmla="*/ 2694694 w 12641071"/>
              <a:gd name="connsiteY142-27614" fmla="*/ 4099208 h 5795240"/>
              <a:gd name="connsiteX143-27615" fmla="*/ 2726822 w 12641071"/>
              <a:gd name="connsiteY143-27616" fmla="*/ 4072700 h 5795240"/>
              <a:gd name="connsiteX144-27617" fmla="*/ 2757719 w 12641071"/>
              <a:gd name="connsiteY144-27618" fmla="*/ 4055929 h 5795240"/>
              <a:gd name="connsiteX145-27619" fmla="*/ 2757718 w 12641071"/>
              <a:gd name="connsiteY145-27620" fmla="*/ 4055928 h 5795240"/>
              <a:gd name="connsiteX146-27621" fmla="*/ 2726820 w 12641071"/>
              <a:gd name="connsiteY146-27622" fmla="*/ 4072700 h 5795240"/>
              <a:gd name="connsiteX147-27623" fmla="*/ 2694692 w 12641071"/>
              <a:gd name="connsiteY147-27624" fmla="*/ 4099208 h 5795240"/>
              <a:gd name="connsiteX148-27625" fmla="*/ 2664698 w 12641071"/>
              <a:gd name="connsiteY148-27626" fmla="*/ 4117431 h 5795240"/>
              <a:gd name="connsiteX149-27627" fmla="*/ 1804544 w 12641071"/>
              <a:gd name="connsiteY149-27628" fmla="*/ 4335229 h 5795240"/>
              <a:gd name="connsiteX150-27629" fmla="*/ 0 w 12641071"/>
              <a:gd name="connsiteY150-27630" fmla="*/ 2530685 h 5795240"/>
              <a:gd name="connsiteX151-27631" fmla="*/ 1804544 w 12641071"/>
              <a:gd name="connsiteY151-27632" fmla="*/ 726143 h 5795240"/>
              <a:gd name="connsiteX152-27633" fmla="*/ 3080549 w 12641071"/>
              <a:gd name="connsiteY152-27634" fmla="*/ 1254682 h 5795240"/>
              <a:gd name="connsiteX153-27635" fmla="*/ 3268676 w 12641071"/>
              <a:gd name="connsiteY153-27636" fmla="*/ 1461167 h 5795240"/>
              <a:gd name="connsiteX154-27637" fmla="*/ 3565826 w 12641071"/>
              <a:gd name="connsiteY154-27638" fmla="*/ 1551935 h 5795240"/>
              <a:gd name="connsiteX155-27639" fmla="*/ 4086504 w 12641071"/>
              <a:gd name="connsiteY155-27640" fmla="*/ 1127574 h 5795240"/>
              <a:gd name="connsiteX156-27641" fmla="*/ 4103078 w 12641071"/>
              <a:gd name="connsiteY156-27642" fmla="*/ 1004204 h 5795240"/>
              <a:gd name="connsiteX157-27643" fmla="*/ 5215874 w 12641071"/>
              <a:gd name="connsiteY157-27644" fmla="*/ 0 h 5795240"/>
              <a:gd name="connsiteX0-27645" fmla="*/ 5964869 w 12641071"/>
              <a:gd name="connsiteY0-27646" fmla="*/ 4795171 h 5795240"/>
              <a:gd name="connsiteX1-27647" fmla="*/ 6019264 w 12641071"/>
              <a:gd name="connsiteY1-27648" fmla="*/ 4804905 h 5795240"/>
              <a:gd name="connsiteX2-27649" fmla="*/ 6036570 w 12641071"/>
              <a:gd name="connsiteY2-27650" fmla="*/ 4807089 h 5795240"/>
              <a:gd name="connsiteX3-27651" fmla="*/ 6019265 w 12641071"/>
              <a:gd name="connsiteY3-27652" fmla="*/ 4804905 h 5795240"/>
              <a:gd name="connsiteX4-27653" fmla="*/ 5964869 w 12641071"/>
              <a:gd name="connsiteY4-27654" fmla="*/ 4795171 h 5795240"/>
              <a:gd name="connsiteX5-27655" fmla="*/ 3682364 w 12641071"/>
              <a:gd name="connsiteY5-27656" fmla="*/ 4386723 h 5795240"/>
              <a:gd name="connsiteX6-27657" fmla="*/ 3772428 w 12641071"/>
              <a:gd name="connsiteY6-27658" fmla="*/ 4402840 h 5795240"/>
              <a:gd name="connsiteX7-27659" fmla="*/ 3772428 w 12641071"/>
              <a:gd name="connsiteY7-27660" fmla="*/ 4402840 h 5795240"/>
              <a:gd name="connsiteX8-27661" fmla="*/ 3682364 w 12641071"/>
              <a:gd name="connsiteY8-27662" fmla="*/ 4386723 h 5795240"/>
              <a:gd name="connsiteX9-27663" fmla="*/ 5215874 w 12641071"/>
              <a:gd name="connsiteY9-27664" fmla="*/ 0 h 5795240"/>
              <a:gd name="connsiteX10-27665" fmla="*/ 5927386 w 12641071"/>
              <a:gd name="connsiteY10-27666" fmla="*/ 255427 h 5795240"/>
              <a:gd name="connsiteX11-27667" fmla="*/ 6105193 w 12641071"/>
              <a:gd name="connsiteY11-27668" fmla="*/ 442067 h 5795240"/>
              <a:gd name="connsiteX12-27669" fmla="*/ 6105193 w 12641071"/>
              <a:gd name="connsiteY12-27670" fmla="*/ 442069 h 5795240"/>
              <a:gd name="connsiteX13-27671" fmla="*/ 6141460 w 12641071"/>
              <a:gd name="connsiteY13-27672" fmla="*/ 475027 h 5795240"/>
              <a:gd name="connsiteX14-27673" fmla="*/ 6788665 w 12641071"/>
              <a:gd name="connsiteY14-27674" fmla="*/ 707369 h 5795240"/>
              <a:gd name="connsiteX15-27675" fmla="*/ 7184710 w 12641071"/>
              <a:gd name="connsiteY15-27676" fmla="*/ 627411 h 5795240"/>
              <a:gd name="connsiteX16-27677" fmla="*/ 7264545 w 12641071"/>
              <a:gd name="connsiteY16-27678" fmla="*/ 588952 h 5795240"/>
              <a:gd name="connsiteX17-27679" fmla="*/ 7264545 w 12641071"/>
              <a:gd name="connsiteY17-27680" fmla="*/ 588953 h 5795240"/>
              <a:gd name="connsiteX18-27681" fmla="*/ 7273651 w 12641071"/>
              <a:gd name="connsiteY18-27682" fmla="*/ 584566 h 5795240"/>
              <a:gd name="connsiteX19-27683" fmla="*/ 7314851 w 12641071"/>
              <a:gd name="connsiteY19-27684" fmla="*/ 559537 h 5795240"/>
              <a:gd name="connsiteX20-27685" fmla="*/ 7314853 w 12641071"/>
              <a:gd name="connsiteY20-27686" fmla="*/ 559536 h 5795240"/>
              <a:gd name="connsiteX21-27687" fmla="*/ 7314851 w 12641071"/>
              <a:gd name="connsiteY21-27688" fmla="*/ 559537 h 5795240"/>
              <a:gd name="connsiteX22-27689" fmla="*/ 7314849 w 12641071"/>
              <a:gd name="connsiteY22-27690" fmla="*/ 559537 h 5795240"/>
              <a:gd name="connsiteX23-27691" fmla="*/ 7273651 w 12641071"/>
              <a:gd name="connsiteY23-27692" fmla="*/ 584565 h 5795240"/>
              <a:gd name="connsiteX24-27693" fmla="*/ 7385004 w 12641071"/>
              <a:gd name="connsiteY24-27694" fmla="*/ 511303 h 5795240"/>
              <a:gd name="connsiteX25-27695" fmla="*/ 7391626 w 12641071"/>
              <a:gd name="connsiteY25-27696" fmla="*/ 508114 h 5795240"/>
              <a:gd name="connsiteX26-27697" fmla="*/ 7391631 w 12641071"/>
              <a:gd name="connsiteY26-27698" fmla="*/ 508110 h 5795240"/>
              <a:gd name="connsiteX27-27699" fmla="*/ 7478934 w 12641071"/>
              <a:gd name="connsiteY27-27700" fmla="*/ 466053 h 5795240"/>
              <a:gd name="connsiteX28-27701" fmla="*/ 7897193 w 12641071"/>
              <a:gd name="connsiteY28-27702" fmla="*/ 381611 h 5795240"/>
              <a:gd name="connsiteX29-27703" fmla="*/ 8788216 w 12641071"/>
              <a:gd name="connsiteY29-27704" fmla="*/ 855364 h 5795240"/>
              <a:gd name="connsiteX30-27705" fmla="*/ 8832362 w 12641071"/>
              <a:gd name="connsiteY30-27706" fmla="*/ 928030 h 5795240"/>
              <a:gd name="connsiteX31-27707" fmla="*/ 8832362 w 12641071"/>
              <a:gd name="connsiteY31-27708" fmla="*/ 928033 h 5795240"/>
              <a:gd name="connsiteX32-27709" fmla="*/ 8842040 w 12641071"/>
              <a:gd name="connsiteY32-27710" fmla="*/ 943961 h 5795240"/>
              <a:gd name="connsiteX33-27711" fmla="*/ 8856144 w 12641071"/>
              <a:gd name="connsiteY33-27712" fmla="*/ 973241 h 5795240"/>
              <a:gd name="connsiteX34-27713" fmla="*/ 8856145 w 12641071"/>
              <a:gd name="connsiteY34-27714" fmla="*/ 973241 h 5795240"/>
              <a:gd name="connsiteX35-27715" fmla="*/ 8878117 w 12641071"/>
              <a:gd name="connsiteY35-27716" fmla="*/ 1018851 h 5795240"/>
              <a:gd name="connsiteX36-27717" fmla="*/ 8877719 w 12641071"/>
              <a:gd name="connsiteY36-27718" fmla="*/ 1018369 h 5795240"/>
              <a:gd name="connsiteX37-27719" fmla="*/ 8853250 w 12641071"/>
              <a:gd name="connsiteY37-27720" fmla="*/ 973288 h 5795240"/>
              <a:gd name="connsiteX38-27721" fmla="*/ 8853249 w 12641071"/>
              <a:gd name="connsiteY38-27722" fmla="*/ 973288 h 5795240"/>
              <a:gd name="connsiteX39-27723" fmla="*/ 8853248 w 12641071"/>
              <a:gd name="connsiteY39-27724" fmla="*/ 973287 h 5795240"/>
              <a:gd name="connsiteX40-27725" fmla="*/ 8849677 w 12641071"/>
              <a:gd name="connsiteY40-27726" fmla="*/ 973341 h 5795240"/>
              <a:gd name="connsiteX41-27727" fmla="*/ 8641543 w 12641071"/>
              <a:gd name="connsiteY41-27728" fmla="*/ 916577 h 5795240"/>
              <a:gd name="connsiteX42-27729" fmla="*/ 8641545 w 12641071"/>
              <a:gd name="connsiteY42-27730" fmla="*/ 916580 h 5795240"/>
              <a:gd name="connsiteX43-27731" fmla="*/ 8849676 w 12641071"/>
              <a:gd name="connsiteY43-27732" fmla="*/ 973343 h 5795240"/>
              <a:gd name="connsiteX44-27733" fmla="*/ 8853248 w 12641071"/>
              <a:gd name="connsiteY44-27734" fmla="*/ 973288 h 5795240"/>
              <a:gd name="connsiteX45-27735" fmla="*/ 8877719 w 12641071"/>
              <a:gd name="connsiteY45-27736" fmla="*/ 1018371 h 5795240"/>
              <a:gd name="connsiteX46-27737" fmla="*/ 8878116 w 12641071"/>
              <a:gd name="connsiteY46-27738" fmla="*/ 1018851 h 5795240"/>
              <a:gd name="connsiteX47-27739" fmla="*/ 8887288 w 12641071"/>
              <a:gd name="connsiteY47-27740" fmla="*/ 1037892 h 5795240"/>
              <a:gd name="connsiteX48-27741" fmla="*/ 8949899 w 12641071"/>
              <a:gd name="connsiteY48-27742" fmla="*/ 1239592 h 5795240"/>
              <a:gd name="connsiteX49-27743" fmla="*/ 8968437 w 12641071"/>
              <a:gd name="connsiteY49-27744" fmla="*/ 1423482 h 5795240"/>
              <a:gd name="connsiteX50-27745" fmla="*/ 8949899 w 12641071"/>
              <a:gd name="connsiteY50-27746" fmla="*/ 1239591 h 5795240"/>
              <a:gd name="connsiteX51-27747" fmla="*/ 8887288 w 12641071"/>
              <a:gd name="connsiteY51-27748" fmla="*/ 1037890 h 5795240"/>
              <a:gd name="connsiteX52-27749" fmla="*/ 8878116 w 12641071"/>
              <a:gd name="connsiteY52-27750" fmla="*/ 1018851 h 5795240"/>
              <a:gd name="connsiteX53-27751" fmla="*/ 8931285 w 12641071"/>
              <a:gd name="connsiteY53-27752" fmla="*/ 1083292 h 5795240"/>
              <a:gd name="connsiteX54-27753" fmla="*/ 9241478 w 12641071"/>
              <a:gd name="connsiteY54-27754" fmla="*/ 1211778 h 5795240"/>
              <a:gd name="connsiteX55-27755" fmla="*/ 9605238 w 12641071"/>
              <a:gd name="connsiteY55-27756" fmla="*/ 1018369 h 5795240"/>
              <a:gd name="connsiteX56-27757" fmla="*/ 9636247 w 12641071"/>
              <a:gd name="connsiteY56-27758" fmla="*/ 961241 h 5795240"/>
              <a:gd name="connsiteX57-27759" fmla="*/ 9641995 w 12641071"/>
              <a:gd name="connsiteY57-27760" fmla="*/ 961152 h 5795240"/>
              <a:gd name="connsiteX58-27761" fmla="*/ 9584939 w 12641071"/>
              <a:gd name="connsiteY58-27762" fmla="*/ 1079594 h 5795240"/>
              <a:gd name="connsiteX59-27763" fmla="*/ 9546257 w 12641071"/>
              <a:gd name="connsiteY59-27764" fmla="*/ 1204206 h 5795240"/>
              <a:gd name="connsiteX60-27765" fmla="*/ 9584939 w 12641071"/>
              <a:gd name="connsiteY60-27766" fmla="*/ 1079596 h 5795240"/>
              <a:gd name="connsiteX61-27767" fmla="*/ 9641995 w 12641071"/>
              <a:gd name="connsiteY61-27768" fmla="*/ 961153 h 5795240"/>
              <a:gd name="connsiteX62-27769" fmla="*/ 9653069 w 12641071"/>
              <a:gd name="connsiteY62-27770" fmla="*/ 960983 h 5795240"/>
              <a:gd name="connsiteX63-27771" fmla="*/ 9801564 w 12641071"/>
              <a:gd name="connsiteY63-27772" fmla="*/ 1196828 h 5795240"/>
              <a:gd name="connsiteX64-27773" fmla="*/ 9801566 w 12641071"/>
              <a:gd name="connsiteY64-27774" fmla="*/ 1196828 h 5795240"/>
              <a:gd name="connsiteX65-27775" fmla="*/ 9653070 w 12641071"/>
              <a:gd name="connsiteY65-27776" fmla="*/ 960982 h 5795240"/>
              <a:gd name="connsiteX66-27777" fmla="*/ 9641996 w 12641071"/>
              <a:gd name="connsiteY66-27778" fmla="*/ 961152 h 5795240"/>
              <a:gd name="connsiteX67-27779" fmla="*/ 9651917 w 12641071"/>
              <a:gd name="connsiteY67-27780" fmla="*/ 940556 h 5795240"/>
              <a:gd name="connsiteX68-27781" fmla="*/ 11050508 w 12641071"/>
              <a:gd name="connsiteY68-27782" fmla="*/ 108150 h 5795240"/>
              <a:gd name="connsiteX69-27783" fmla="*/ 12641071 w 12641071"/>
              <a:gd name="connsiteY69-27784" fmla="*/ 1698711 h 5795240"/>
              <a:gd name="connsiteX70-27785" fmla="*/ 11371062 w 12641071"/>
              <a:gd name="connsiteY70-27786" fmla="*/ 3256960 h 5795240"/>
              <a:gd name="connsiteX71-27787" fmla="*/ 11215953 w 12641071"/>
              <a:gd name="connsiteY71-27788" fmla="*/ 3280632 h 5795240"/>
              <a:gd name="connsiteX72-27789" fmla="*/ 11142318 w 12641071"/>
              <a:gd name="connsiteY72-27790" fmla="*/ 3276914 h 5795240"/>
              <a:gd name="connsiteX73-27791" fmla="*/ 11215952 w 12641071"/>
              <a:gd name="connsiteY73-27792" fmla="*/ 3280632 h 5795240"/>
              <a:gd name="connsiteX74-27793" fmla="*/ 11213133 w 12641071"/>
              <a:gd name="connsiteY74-27794" fmla="*/ 3281062 h 5795240"/>
              <a:gd name="connsiteX75-27795" fmla="*/ 11116921 w 12641071"/>
              <a:gd name="connsiteY75-27796" fmla="*/ 3285921 h 5795240"/>
              <a:gd name="connsiteX76-27797" fmla="*/ 11050507 w 12641071"/>
              <a:gd name="connsiteY76-27798" fmla="*/ 3289274 h 5795240"/>
              <a:gd name="connsiteX77-27799" fmla="*/ 11006292 w 12641071"/>
              <a:gd name="connsiteY77-27800" fmla="*/ 3287041 h 5795240"/>
              <a:gd name="connsiteX78-27801" fmla="*/ 10937101 w 12641071"/>
              <a:gd name="connsiteY78-27802" fmla="*/ 3297601 h 5795240"/>
              <a:gd name="connsiteX79-27803" fmla="*/ 10144740 w 12641071"/>
              <a:gd name="connsiteY79-27804" fmla="*/ 4089962 h 5795240"/>
              <a:gd name="connsiteX80-27805" fmla="*/ 10130374 w 12641071"/>
              <a:gd name="connsiteY80-27806" fmla="*/ 4184101 h 5795240"/>
              <a:gd name="connsiteX81-27807" fmla="*/ 10130375 w 12641071"/>
              <a:gd name="connsiteY81-27808" fmla="*/ 4184103 h 5795240"/>
              <a:gd name="connsiteX82-27809" fmla="*/ 10130656 w 12641071"/>
              <a:gd name="connsiteY82-27810" fmla="*/ 4185950 h 5795240"/>
              <a:gd name="connsiteX83-27811" fmla="*/ 10138194 w 12641071"/>
              <a:gd name="connsiteY83-27812" fmla="*/ 4335228 h 5795240"/>
              <a:gd name="connsiteX84-27813" fmla="*/ 10137710 w 12641071"/>
              <a:gd name="connsiteY84-27814" fmla="*/ 4344822 h 5795240"/>
              <a:gd name="connsiteX85-27815" fmla="*/ 10133555 w 12641071"/>
              <a:gd name="connsiteY85-27816" fmla="*/ 4427096 h 5795240"/>
              <a:gd name="connsiteX86-27817" fmla="*/ 10129312 w 12641071"/>
              <a:gd name="connsiteY86-27818" fmla="*/ 4399289 h 5795240"/>
              <a:gd name="connsiteX87-27819" fmla="*/ 10126797 w 12641071"/>
              <a:gd name="connsiteY87-27820" fmla="*/ 4349498 h 5795240"/>
              <a:gd name="connsiteX88-27821" fmla="*/ 10126796 w 12641071"/>
              <a:gd name="connsiteY88-27822" fmla="*/ 4349498 h 5795240"/>
              <a:gd name="connsiteX89-27823" fmla="*/ 10129311 w 12641071"/>
              <a:gd name="connsiteY89-27824" fmla="*/ 4399289 h 5795240"/>
              <a:gd name="connsiteX90-27825" fmla="*/ 10133554 w 12641071"/>
              <a:gd name="connsiteY90-27826" fmla="*/ 4427096 h 5795240"/>
              <a:gd name="connsiteX91-27827" fmla="*/ 10130656 w 12641071"/>
              <a:gd name="connsiteY91-27828" fmla="*/ 4484506 h 5795240"/>
              <a:gd name="connsiteX92-27829" fmla="*/ 8678182 w 12641071"/>
              <a:gd name="connsiteY92-27830" fmla="*/ 5795240 h 5795240"/>
              <a:gd name="connsiteX93-27831" fmla="*/ 7467518 w 12641071"/>
              <a:gd name="connsiteY93-27832" fmla="*/ 5151535 h 5795240"/>
              <a:gd name="connsiteX94-27833" fmla="*/ 7419945 w 12641071"/>
              <a:gd name="connsiteY94-27834" fmla="*/ 5073228 h 5795240"/>
              <a:gd name="connsiteX95-27835" fmla="*/ 7394386 w 12641071"/>
              <a:gd name="connsiteY95-27836" fmla="*/ 5031156 h 5795240"/>
              <a:gd name="connsiteX96-27837" fmla="*/ 7367299 w 12641071"/>
              <a:gd name="connsiteY96-27838" fmla="*/ 4974928 h 5795240"/>
              <a:gd name="connsiteX97-27839" fmla="*/ 7332905 w 12641071"/>
              <a:gd name="connsiteY97-27840" fmla="*/ 4903531 h 5795240"/>
              <a:gd name="connsiteX98-27841" fmla="*/ 7320958 w 12641071"/>
              <a:gd name="connsiteY98-27842" fmla="*/ 4870887 h 5795240"/>
              <a:gd name="connsiteX99-27843" fmla="*/ 7322174 w 12641071"/>
              <a:gd name="connsiteY99-27844" fmla="*/ 4872361 h 5795240"/>
              <a:gd name="connsiteX100-27845" fmla="*/ 7362630 w 12641071"/>
              <a:gd name="connsiteY100-27846" fmla="*/ 4938954 h 5795240"/>
              <a:gd name="connsiteX101-27847" fmla="*/ 7380779 w 12641071"/>
              <a:gd name="connsiteY101-27848" fmla="*/ 4976628 h 5795240"/>
              <a:gd name="connsiteX102-27849" fmla="*/ 7391210 w 12641071"/>
              <a:gd name="connsiteY102-27850" fmla="*/ 4977944 h 5795240"/>
              <a:gd name="connsiteX103-27851" fmla="*/ 7380780 w 12641071"/>
              <a:gd name="connsiteY103-27852" fmla="*/ 4976628 h 5795240"/>
              <a:gd name="connsiteX104-27853" fmla="*/ 7362631 w 12641071"/>
              <a:gd name="connsiteY104-27854" fmla="*/ 4938954 h 5795240"/>
              <a:gd name="connsiteX105-27855" fmla="*/ 7322175 w 12641071"/>
              <a:gd name="connsiteY105-27856" fmla="*/ 4872361 h 5795240"/>
              <a:gd name="connsiteX106-27857" fmla="*/ 7320959 w 12641071"/>
              <a:gd name="connsiteY106-27858" fmla="*/ 4870887 h 5795240"/>
              <a:gd name="connsiteX107-27859" fmla="*/ 7283811 w 12641071"/>
              <a:gd name="connsiteY107-27860" fmla="*/ 4769391 h 5795240"/>
              <a:gd name="connsiteX108-27861" fmla="*/ 7272112 w 12641071"/>
              <a:gd name="connsiteY108-27862" fmla="*/ 4718630 h 5795240"/>
              <a:gd name="connsiteX109-27863" fmla="*/ 7272111 w 12641071"/>
              <a:gd name="connsiteY109-27864" fmla="*/ 4718630 h 5795240"/>
              <a:gd name="connsiteX110-27865" fmla="*/ 7283810 w 12641071"/>
              <a:gd name="connsiteY110-27866" fmla="*/ 4769391 h 5795240"/>
              <a:gd name="connsiteX111-27867" fmla="*/ 7320958 w 12641071"/>
              <a:gd name="connsiteY111-27868" fmla="*/ 4870887 h 5795240"/>
              <a:gd name="connsiteX112-27869" fmla="*/ 7223551 w 12641071"/>
              <a:gd name="connsiteY112-27870" fmla="*/ 4752829 h 5795240"/>
              <a:gd name="connsiteX113-27871" fmla="*/ 6652445 w 12641071"/>
              <a:gd name="connsiteY113-27872" fmla="*/ 4516269 h 5795240"/>
              <a:gd name="connsiteX114-27873" fmla="*/ 6200873 w 12641071"/>
              <a:gd name="connsiteY114-27874" fmla="*/ 4654206 h 5795240"/>
              <a:gd name="connsiteX115-27875" fmla="*/ 6088813 w 12641071"/>
              <a:gd name="connsiteY115-27876" fmla="*/ 4746663 h 5795240"/>
              <a:gd name="connsiteX116-27877" fmla="*/ 6043019 w 12641071"/>
              <a:gd name="connsiteY116-27878" fmla="*/ 4807902 h 5795240"/>
              <a:gd name="connsiteX117-27879" fmla="*/ 6043021 w 12641071"/>
              <a:gd name="connsiteY117-27880" fmla="*/ 4807902 h 5795240"/>
              <a:gd name="connsiteX118-27881" fmla="*/ 6023271 w 12641071"/>
              <a:gd name="connsiteY118-27882" fmla="*/ 4834312 h 5795240"/>
              <a:gd name="connsiteX119-27883" fmla="*/ 5970678 w 12641071"/>
              <a:gd name="connsiteY119-27884" fmla="*/ 4892181 h 5795240"/>
              <a:gd name="connsiteX120-27885" fmla="*/ 5982717 w 12641071"/>
              <a:gd name="connsiteY120-27886" fmla="*/ 4872361 h 5795240"/>
              <a:gd name="connsiteX121-27887" fmla="*/ 5970675 w 12641071"/>
              <a:gd name="connsiteY121-27888" fmla="*/ 4892181 h 5795240"/>
              <a:gd name="connsiteX122-27889" fmla="*/ 5935320 w 12641071"/>
              <a:gd name="connsiteY122-27890" fmla="*/ 4931081 h 5795240"/>
              <a:gd name="connsiteX123-27891" fmla="*/ 4971763 w 12641071"/>
              <a:gd name="connsiteY123-27892" fmla="*/ 5330200 h 5795240"/>
              <a:gd name="connsiteX124-27893" fmla="*/ 3716172 w 12641071"/>
              <a:gd name="connsiteY124-27894" fmla="*/ 4497938 h 5795240"/>
              <a:gd name="connsiteX125-27895" fmla="*/ 3710773 w 12641071"/>
              <a:gd name="connsiteY125-27896" fmla="*/ 4483182 h 5795240"/>
              <a:gd name="connsiteX126-27897" fmla="*/ 3710773 w 12641071"/>
              <a:gd name="connsiteY126-27898" fmla="*/ 4483181 h 5795240"/>
              <a:gd name="connsiteX127-27899" fmla="*/ 3674984 w 12641071"/>
              <a:gd name="connsiteY127-27900" fmla="*/ 4385402 h 5795240"/>
              <a:gd name="connsiteX128-27901" fmla="*/ 3670349 w 12641071"/>
              <a:gd name="connsiteY128-27902" fmla="*/ 4372742 h 5795240"/>
              <a:gd name="connsiteX129-27903" fmla="*/ 3659438 w 12641071"/>
              <a:gd name="connsiteY129-27904" fmla="*/ 4330309 h 5795240"/>
              <a:gd name="connsiteX130-27905" fmla="*/ 3672084 w 12641071"/>
              <a:gd name="connsiteY130-27906" fmla="*/ 4353606 h 5795240"/>
              <a:gd name="connsiteX131-27907" fmla="*/ 3659440 w 12641071"/>
              <a:gd name="connsiteY131-27908" fmla="*/ 4330309 h 5795240"/>
              <a:gd name="connsiteX132-27909" fmla="*/ 3613217 w 12641071"/>
              <a:gd name="connsiteY132-27910" fmla="*/ 4245153 h 5795240"/>
              <a:gd name="connsiteX133-27911" fmla="*/ 3083792 w 12641071"/>
              <a:gd name="connsiteY133-27912" fmla="*/ 3963660 h 5795240"/>
              <a:gd name="connsiteX134-27913" fmla="*/ 2835272 w 12641071"/>
              <a:gd name="connsiteY134-27914" fmla="*/ 4013833 h 5795240"/>
              <a:gd name="connsiteX135-27915" fmla="*/ 2820214 w 12641071"/>
              <a:gd name="connsiteY135-27916" fmla="*/ 4022007 h 5795240"/>
              <a:gd name="connsiteX136-27917" fmla="*/ 2820212 w 12641071"/>
              <a:gd name="connsiteY136-27918" fmla="*/ 4022008 h 5795240"/>
              <a:gd name="connsiteX137-27919" fmla="*/ 2820206 w 12641071"/>
              <a:gd name="connsiteY137-27920" fmla="*/ 4022011 h 5795240"/>
              <a:gd name="connsiteX138-27921" fmla="*/ 2813481 w 12641071"/>
              <a:gd name="connsiteY138-27922" fmla="*/ 4027041 h 5795240"/>
              <a:gd name="connsiteX139-27923" fmla="*/ 2762875 w 12641071"/>
              <a:gd name="connsiteY139-27924" fmla="*/ 4057784 h 5795240"/>
              <a:gd name="connsiteX140-27925" fmla="*/ 2762878 w 12641071"/>
              <a:gd name="connsiteY140-27926" fmla="*/ 4057784 h 5795240"/>
              <a:gd name="connsiteX141-27927" fmla="*/ 2694694 w 12641071"/>
              <a:gd name="connsiteY141-27928" fmla="*/ 4099208 h 5795240"/>
              <a:gd name="connsiteX142-27929" fmla="*/ 2726822 w 12641071"/>
              <a:gd name="connsiteY142-27930" fmla="*/ 4072700 h 5795240"/>
              <a:gd name="connsiteX143-27931" fmla="*/ 2757719 w 12641071"/>
              <a:gd name="connsiteY143-27932" fmla="*/ 4055929 h 5795240"/>
              <a:gd name="connsiteX144-27933" fmla="*/ 2757718 w 12641071"/>
              <a:gd name="connsiteY144-27934" fmla="*/ 4055928 h 5795240"/>
              <a:gd name="connsiteX145-27935" fmla="*/ 2726820 w 12641071"/>
              <a:gd name="connsiteY145-27936" fmla="*/ 4072700 h 5795240"/>
              <a:gd name="connsiteX146-27937" fmla="*/ 2694692 w 12641071"/>
              <a:gd name="connsiteY146-27938" fmla="*/ 4099208 h 5795240"/>
              <a:gd name="connsiteX147-27939" fmla="*/ 2664698 w 12641071"/>
              <a:gd name="connsiteY147-27940" fmla="*/ 4117431 h 5795240"/>
              <a:gd name="connsiteX148-27941" fmla="*/ 1804544 w 12641071"/>
              <a:gd name="connsiteY148-27942" fmla="*/ 4335229 h 5795240"/>
              <a:gd name="connsiteX149-27943" fmla="*/ 0 w 12641071"/>
              <a:gd name="connsiteY149-27944" fmla="*/ 2530685 h 5795240"/>
              <a:gd name="connsiteX150-27945" fmla="*/ 1804544 w 12641071"/>
              <a:gd name="connsiteY150-27946" fmla="*/ 726143 h 5795240"/>
              <a:gd name="connsiteX151-27947" fmla="*/ 3080549 w 12641071"/>
              <a:gd name="connsiteY151-27948" fmla="*/ 1254682 h 5795240"/>
              <a:gd name="connsiteX152-27949" fmla="*/ 3268676 w 12641071"/>
              <a:gd name="connsiteY152-27950" fmla="*/ 1461167 h 5795240"/>
              <a:gd name="connsiteX153-27951" fmla="*/ 3565826 w 12641071"/>
              <a:gd name="connsiteY153-27952" fmla="*/ 1551935 h 5795240"/>
              <a:gd name="connsiteX154-27953" fmla="*/ 4086504 w 12641071"/>
              <a:gd name="connsiteY154-27954" fmla="*/ 1127574 h 5795240"/>
              <a:gd name="connsiteX155-27955" fmla="*/ 4103078 w 12641071"/>
              <a:gd name="connsiteY155-27956" fmla="*/ 1004204 h 5795240"/>
              <a:gd name="connsiteX156-27957" fmla="*/ 5215874 w 12641071"/>
              <a:gd name="connsiteY156-27958" fmla="*/ 0 h 5795240"/>
              <a:gd name="connsiteX0-27959" fmla="*/ 5964869 w 12641071"/>
              <a:gd name="connsiteY0-27960" fmla="*/ 4795171 h 5795240"/>
              <a:gd name="connsiteX1-27961" fmla="*/ 6019264 w 12641071"/>
              <a:gd name="connsiteY1-27962" fmla="*/ 4804905 h 5795240"/>
              <a:gd name="connsiteX2-27963" fmla="*/ 6036570 w 12641071"/>
              <a:gd name="connsiteY2-27964" fmla="*/ 4807089 h 5795240"/>
              <a:gd name="connsiteX3-27965" fmla="*/ 6019265 w 12641071"/>
              <a:gd name="connsiteY3-27966" fmla="*/ 4804905 h 5795240"/>
              <a:gd name="connsiteX4-27967" fmla="*/ 5964869 w 12641071"/>
              <a:gd name="connsiteY4-27968" fmla="*/ 4795171 h 5795240"/>
              <a:gd name="connsiteX5-27969" fmla="*/ 3682364 w 12641071"/>
              <a:gd name="connsiteY5-27970" fmla="*/ 4386723 h 5795240"/>
              <a:gd name="connsiteX6-27971" fmla="*/ 3772428 w 12641071"/>
              <a:gd name="connsiteY6-27972" fmla="*/ 4402840 h 5795240"/>
              <a:gd name="connsiteX7-27973" fmla="*/ 3772428 w 12641071"/>
              <a:gd name="connsiteY7-27974" fmla="*/ 4402840 h 5795240"/>
              <a:gd name="connsiteX8-27975" fmla="*/ 3682364 w 12641071"/>
              <a:gd name="connsiteY8-27976" fmla="*/ 4386723 h 5795240"/>
              <a:gd name="connsiteX9-27977" fmla="*/ 5215874 w 12641071"/>
              <a:gd name="connsiteY9-27978" fmla="*/ 0 h 5795240"/>
              <a:gd name="connsiteX10-27979" fmla="*/ 5927386 w 12641071"/>
              <a:gd name="connsiteY10-27980" fmla="*/ 255427 h 5795240"/>
              <a:gd name="connsiteX11-27981" fmla="*/ 6105193 w 12641071"/>
              <a:gd name="connsiteY11-27982" fmla="*/ 442067 h 5795240"/>
              <a:gd name="connsiteX12-27983" fmla="*/ 6105193 w 12641071"/>
              <a:gd name="connsiteY12-27984" fmla="*/ 442069 h 5795240"/>
              <a:gd name="connsiteX13-27985" fmla="*/ 6141460 w 12641071"/>
              <a:gd name="connsiteY13-27986" fmla="*/ 475027 h 5795240"/>
              <a:gd name="connsiteX14-27987" fmla="*/ 6788665 w 12641071"/>
              <a:gd name="connsiteY14-27988" fmla="*/ 707369 h 5795240"/>
              <a:gd name="connsiteX15-27989" fmla="*/ 7184710 w 12641071"/>
              <a:gd name="connsiteY15-27990" fmla="*/ 627411 h 5795240"/>
              <a:gd name="connsiteX16-27991" fmla="*/ 7264545 w 12641071"/>
              <a:gd name="connsiteY16-27992" fmla="*/ 588952 h 5795240"/>
              <a:gd name="connsiteX17-27993" fmla="*/ 7264545 w 12641071"/>
              <a:gd name="connsiteY17-27994" fmla="*/ 588953 h 5795240"/>
              <a:gd name="connsiteX18-27995" fmla="*/ 7273651 w 12641071"/>
              <a:gd name="connsiteY18-27996" fmla="*/ 584566 h 5795240"/>
              <a:gd name="connsiteX19-27997" fmla="*/ 7314851 w 12641071"/>
              <a:gd name="connsiteY19-27998" fmla="*/ 559537 h 5795240"/>
              <a:gd name="connsiteX20-27999" fmla="*/ 7314853 w 12641071"/>
              <a:gd name="connsiteY20-28000" fmla="*/ 559536 h 5795240"/>
              <a:gd name="connsiteX21-28001" fmla="*/ 7314851 w 12641071"/>
              <a:gd name="connsiteY21-28002" fmla="*/ 559537 h 5795240"/>
              <a:gd name="connsiteX22-28003" fmla="*/ 7273651 w 12641071"/>
              <a:gd name="connsiteY22-28004" fmla="*/ 584565 h 5795240"/>
              <a:gd name="connsiteX23-28005" fmla="*/ 7385004 w 12641071"/>
              <a:gd name="connsiteY23-28006" fmla="*/ 511303 h 5795240"/>
              <a:gd name="connsiteX24-28007" fmla="*/ 7391626 w 12641071"/>
              <a:gd name="connsiteY24-28008" fmla="*/ 508114 h 5795240"/>
              <a:gd name="connsiteX25-28009" fmla="*/ 7391631 w 12641071"/>
              <a:gd name="connsiteY25-28010" fmla="*/ 508110 h 5795240"/>
              <a:gd name="connsiteX26-28011" fmla="*/ 7478934 w 12641071"/>
              <a:gd name="connsiteY26-28012" fmla="*/ 466053 h 5795240"/>
              <a:gd name="connsiteX27-28013" fmla="*/ 7897193 w 12641071"/>
              <a:gd name="connsiteY27-28014" fmla="*/ 381611 h 5795240"/>
              <a:gd name="connsiteX28-28015" fmla="*/ 8788216 w 12641071"/>
              <a:gd name="connsiteY28-28016" fmla="*/ 855364 h 5795240"/>
              <a:gd name="connsiteX29-28017" fmla="*/ 8832362 w 12641071"/>
              <a:gd name="connsiteY29-28018" fmla="*/ 928030 h 5795240"/>
              <a:gd name="connsiteX30-28019" fmla="*/ 8832362 w 12641071"/>
              <a:gd name="connsiteY30-28020" fmla="*/ 928033 h 5795240"/>
              <a:gd name="connsiteX31-28021" fmla="*/ 8842040 w 12641071"/>
              <a:gd name="connsiteY31-28022" fmla="*/ 943961 h 5795240"/>
              <a:gd name="connsiteX32-28023" fmla="*/ 8856144 w 12641071"/>
              <a:gd name="connsiteY32-28024" fmla="*/ 973241 h 5795240"/>
              <a:gd name="connsiteX33-28025" fmla="*/ 8856145 w 12641071"/>
              <a:gd name="connsiteY33-28026" fmla="*/ 973241 h 5795240"/>
              <a:gd name="connsiteX34-28027" fmla="*/ 8878117 w 12641071"/>
              <a:gd name="connsiteY34-28028" fmla="*/ 1018851 h 5795240"/>
              <a:gd name="connsiteX35-28029" fmla="*/ 8877719 w 12641071"/>
              <a:gd name="connsiteY35-28030" fmla="*/ 1018369 h 5795240"/>
              <a:gd name="connsiteX36-28031" fmla="*/ 8853250 w 12641071"/>
              <a:gd name="connsiteY36-28032" fmla="*/ 973288 h 5795240"/>
              <a:gd name="connsiteX37-28033" fmla="*/ 8853249 w 12641071"/>
              <a:gd name="connsiteY37-28034" fmla="*/ 973288 h 5795240"/>
              <a:gd name="connsiteX38-28035" fmla="*/ 8853248 w 12641071"/>
              <a:gd name="connsiteY38-28036" fmla="*/ 973287 h 5795240"/>
              <a:gd name="connsiteX39-28037" fmla="*/ 8849677 w 12641071"/>
              <a:gd name="connsiteY39-28038" fmla="*/ 973341 h 5795240"/>
              <a:gd name="connsiteX40-28039" fmla="*/ 8641543 w 12641071"/>
              <a:gd name="connsiteY40-28040" fmla="*/ 916577 h 5795240"/>
              <a:gd name="connsiteX41-28041" fmla="*/ 8641545 w 12641071"/>
              <a:gd name="connsiteY41-28042" fmla="*/ 916580 h 5795240"/>
              <a:gd name="connsiteX42-28043" fmla="*/ 8849676 w 12641071"/>
              <a:gd name="connsiteY42-28044" fmla="*/ 973343 h 5795240"/>
              <a:gd name="connsiteX43-28045" fmla="*/ 8853248 w 12641071"/>
              <a:gd name="connsiteY43-28046" fmla="*/ 973288 h 5795240"/>
              <a:gd name="connsiteX44-28047" fmla="*/ 8877719 w 12641071"/>
              <a:gd name="connsiteY44-28048" fmla="*/ 1018371 h 5795240"/>
              <a:gd name="connsiteX45-28049" fmla="*/ 8878116 w 12641071"/>
              <a:gd name="connsiteY45-28050" fmla="*/ 1018851 h 5795240"/>
              <a:gd name="connsiteX46-28051" fmla="*/ 8887288 w 12641071"/>
              <a:gd name="connsiteY46-28052" fmla="*/ 1037892 h 5795240"/>
              <a:gd name="connsiteX47-28053" fmla="*/ 8949899 w 12641071"/>
              <a:gd name="connsiteY47-28054" fmla="*/ 1239592 h 5795240"/>
              <a:gd name="connsiteX48-28055" fmla="*/ 8968437 w 12641071"/>
              <a:gd name="connsiteY48-28056" fmla="*/ 1423482 h 5795240"/>
              <a:gd name="connsiteX49-28057" fmla="*/ 8949899 w 12641071"/>
              <a:gd name="connsiteY49-28058" fmla="*/ 1239591 h 5795240"/>
              <a:gd name="connsiteX50-28059" fmla="*/ 8887288 w 12641071"/>
              <a:gd name="connsiteY50-28060" fmla="*/ 1037890 h 5795240"/>
              <a:gd name="connsiteX51-28061" fmla="*/ 8878116 w 12641071"/>
              <a:gd name="connsiteY51-28062" fmla="*/ 1018851 h 5795240"/>
              <a:gd name="connsiteX52-28063" fmla="*/ 8931285 w 12641071"/>
              <a:gd name="connsiteY52-28064" fmla="*/ 1083292 h 5795240"/>
              <a:gd name="connsiteX53-28065" fmla="*/ 9241478 w 12641071"/>
              <a:gd name="connsiteY53-28066" fmla="*/ 1211778 h 5795240"/>
              <a:gd name="connsiteX54-28067" fmla="*/ 9605238 w 12641071"/>
              <a:gd name="connsiteY54-28068" fmla="*/ 1018369 h 5795240"/>
              <a:gd name="connsiteX55-28069" fmla="*/ 9636247 w 12641071"/>
              <a:gd name="connsiteY55-28070" fmla="*/ 961241 h 5795240"/>
              <a:gd name="connsiteX56-28071" fmla="*/ 9641995 w 12641071"/>
              <a:gd name="connsiteY56-28072" fmla="*/ 961152 h 5795240"/>
              <a:gd name="connsiteX57-28073" fmla="*/ 9584939 w 12641071"/>
              <a:gd name="connsiteY57-28074" fmla="*/ 1079594 h 5795240"/>
              <a:gd name="connsiteX58-28075" fmla="*/ 9546257 w 12641071"/>
              <a:gd name="connsiteY58-28076" fmla="*/ 1204206 h 5795240"/>
              <a:gd name="connsiteX59-28077" fmla="*/ 9584939 w 12641071"/>
              <a:gd name="connsiteY59-28078" fmla="*/ 1079596 h 5795240"/>
              <a:gd name="connsiteX60-28079" fmla="*/ 9641995 w 12641071"/>
              <a:gd name="connsiteY60-28080" fmla="*/ 961153 h 5795240"/>
              <a:gd name="connsiteX61-28081" fmla="*/ 9653069 w 12641071"/>
              <a:gd name="connsiteY61-28082" fmla="*/ 960983 h 5795240"/>
              <a:gd name="connsiteX62-28083" fmla="*/ 9801564 w 12641071"/>
              <a:gd name="connsiteY62-28084" fmla="*/ 1196828 h 5795240"/>
              <a:gd name="connsiteX63-28085" fmla="*/ 9801566 w 12641071"/>
              <a:gd name="connsiteY63-28086" fmla="*/ 1196828 h 5795240"/>
              <a:gd name="connsiteX64-28087" fmla="*/ 9653070 w 12641071"/>
              <a:gd name="connsiteY64-28088" fmla="*/ 960982 h 5795240"/>
              <a:gd name="connsiteX65-28089" fmla="*/ 9641996 w 12641071"/>
              <a:gd name="connsiteY65-28090" fmla="*/ 961152 h 5795240"/>
              <a:gd name="connsiteX66-28091" fmla="*/ 9651917 w 12641071"/>
              <a:gd name="connsiteY66-28092" fmla="*/ 940556 h 5795240"/>
              <a:gd name="connsiteX67-28093" fmla="*/ 11050508 w 12641071"/>
              <a:gd name="connsiteY67-28094" fmla="*/ 108150 h 5795240"/>
              <a:gd name="connsiteX68-28095" fmla="*/ 12641071 w 12641071"/>
              <a:gd name="connsiteY68-28096" fmla="*/ 1698711 h 5795240"/>
              <a:gd name="connsiteX69-28097" fmla="*/ 11371062 w 12641071"/>
              <a:gd name="connsiteY69-28098" fmla="*/ 3256960 h 5795240"/>
              <a:gd name="connsiteX70-28099" fmla="*/ 11215953 w 12641071"/>
              <a:gd name="connsiteY70-28100" fmla="*/ 3280632 h 5795240"/>
              <a:gd name="connsiteX71-28101" fmla="*/ 11142318 w 12641071"/>
              <a:gd name="connsiteY71-28102" fmla="*/ 3276914 h 5795240"/>
              <a:gd name="connsiteX72-28103" fmla="*/ 11215952 w 12641071"/>
              <a:gd name="connsiteY72-28104" fmla="*/ 3280632 h 5795240"/>
              <a:gd name="connsiteX73-28105" fmla="*/ 11213133 w 12641071"/>
              <a:gd name="connsiteY73-28106" fmla="*/ 3281062 h 5795240"/>
              <a:gd name="connsiteX74-28107" fmla="*/ 11116921 w 12641071"/>
              <a:gd name="connsiteY74-28108" fmla="*/ 3285921 h 5795240"/>
              <a:gd name="connsiteX75-28109" fmla="*/ 11050507 w 12641071"/>
              <a:gd name="connsiteY75-28110" fmla="*/ 3289274 h 5795240"/>
              <a:gd name="connsiteX76-28111" fmla="*/ 11006292 w 12641071"/>
              <a:gd name="connsiteY76-28112" fmla="*/ 3287041 h 5795240"/>
              <a:gd name="connsiteX77-28113" fmla="*/ 10937101 w 12641071"/>
              <a:gd name="connsiteY77-28114" fmla="*/ 3297601 h 5795240"/>
              <a:gd name="connsiteX78-28115" fmla="*/ 10144740 w 12641071"/>
              <a:gd name="connsiteY78-28116" fmla="*/ 4089962 h 5795240"/>
              <a:gd name="connsiteX79-28117" fmla="*/ 10130374 w 12641071"/>
              <a:gd name="connsiteY79-28118" fmla="*/ 4184101 h 5795240"/>
              <a:gd name="connsiteX80-28119" fmla="*/ 10130375 w 12641071"/>
              <a:gd name="connsiteY80-28120" fmla="*/ 4184103 h 5795240"/>
              <a:gd name="connsiteX81-28121" fmla="*/ 10130656 w 12641071"/>
              <a:gd name="connsiteY81-28122" fmla="*/ 4185950 h 5795240"/>
              <a:gd name="connsiteX82-28123" fmla="*/ 10138194 w 12641071"/>
              <a:gd name="connsiteY82-28124" fmla="*/ 4335228 h 5795240"/>
              <a:gd name="connsiteX83-28125" fmla="*/ 10137710 w 12641071"/>
              <a:gd name="connsiteY83-28126" fmla="*/ 4344822 h 5795240"/>
              <a:gd name="connsiteX84-28127" fmla="*/ 10133555 w 12641071"/>
              <a:gd name="connsiteY84-28128" fmla="*/ 4427096 h 5795240"/>
              <a:gd name="connsiteX85-28129" fmla="*/ 10129312 w 12641071"/>
              <a:gd name="connsiteY85-28130" fmla="*/ 4399289 h 5795240"/>
              <a:gd name="connsiteX86-28131" fmla="*/ 10126797 w 12641071"/>
              <a:gd name="connsiteY86-28132" fmla="*/ 4349498 h 5795240"/>
              <a:gd name="connsiteX87-28133" fmla="*/ 10126796 w 12641071"/>
              <a:gd name="connsiteY87-28134" fmla="*/ 4349498 h 5795240"/>
              <a:gd name="connsiteX88-28135" fmla="*/ 10129311 w 12641071"/>
              <a:gd name="connsiteY88-28136" fmla="*/ 4399289 h 5795240"/>
              <a:gd name="connsiteX89-28137" fmla="*/ 10133554 w 12641071"/>
              <a:gd name="connsiteY89-28138" fmla="*/ 4427096 h 5795240"/>
              <a:gd name="connsiteX90-28139" fmla="*/ 10130656 w 12641071"/>
              <a:gd name="connsiteY90-28140" fmla="*/ 4484506 h 5795240"/>
              <a:gd name="connsiteX91-28141" fmla="*/ 8678182 w 12641071"/>
              <a:gd name="connsiteY91-28142" fmla="*/ 5795240 h 5795240"/>
              <a:gd name="connsiteX92-28143" fmla="*/ 7467518 w 12641071"/>
              <a:gd name="connsiteY92-28144" fmla="*/ 5151535 h 5795240"/>
              <a:gd name="connsiteX93-28145" fmla="*/ 7419945 w 12641071"/>
              <a:gd name="connsiteY93-28146" fmla="*/ 5073228 h 5795240"/>
              <a:gd name="connsiteX94-28147" fmla="*/ 7394386 w 12641071"/>
              <a:gd name="connsiteY94-28148" fmla="*/ 5031156 h 5795240"/>
              <a:gd name="connsiteX95-28149" fmla="*/ 7367299 w 12641071"/>
              <a:gd name="connsiteY95-28150" fmla="*/ 4974928 h 5795240"/>
              <a:gd name="connsiteX96-28151" fmla="*/ 7332905 w 12641071"/>
              <a:gd name="connsiteY96-28152" fmla="*/ 4903531 h 5795240"/>
              <a:gd name="connsiteX97-28153" fmla="*/ 7320958 w 12641071"/>
              <a:gd name="connsiteY97-28154" fmla="*/ 4870887 h 5795240"/>
              <a:gd name="connsiteX98-28155" fmla="*/ 7322174 w 12641071"/>
              <a:gd name="connsiteY98-28156" fmla="*/ 4872361 h 5795240"/>
              <a:gd name="connsiteX99-28157" fmla="*/ 7362630 w 12641071"/>
              <a:gd name="connsiteY99-28158" fmla="*/ 4938954 h 5795240"/>
              <a:gd name="connsiteX100-28159" fmla="*/ 7380779 w 12641071"/>
              <a:gd name="connsiteY100-28160" fmla="*/ 4976628 h 5795240"/>
              <a:gd name="connsiteX101-28161" fmla="*/ 7391210 w 12641071"/>
              <a:gd name="connsiteY101-28162" fmla="*/ 4977944 h 5795240"/>
              <a:gd name="connsiteX102-28163" fmla="*/ 7380780 w 12641071"/>
              <a:gd name="connsiteY102-28164" fmla="*/ 4976628 h 5795240"/>
              <a:gd name="connsiteX103-28165" fmla="*/ 7362631 w 12641071"/>
              <a:gd name="connsiteY103-28166" fmla="*/ 4938954 h 5795240"/>
              <a:gd name="connsiteX104-28167" fmla="*/ 7322175 w 12641071"/>
              <a:gd name="connsiteY104-28168" fmla="*/ 4872361 h 5795240"/>
              <a:gd name="connsiteX105-28169" fmla="*/ 7320959 w 12641071"/>
              <a:gd name="connsiteY105-28170" fmla="*/ 4870887 h 5795240"/>
              <a:gd name="connsiteX106-28171" fmla="*/ 7283811 w 12641071"/>
              <a:gd name="connsiteY106-28172" fmla="*/ 4769391 h 5795240"/>
              <a:gd name="connsiteX107-28173" fmla="*/ 7272112 w 12641071"/>
              <a:gd name="connsiteY107-28174" fmla="*/ 4718630 h 5795240"/>
              <a:gd name="connsiteX108-28175" fmla="*/ 7272111 w 12641071"/>
              <a:gd name="connsiteY108-28176" fmla="*/ 4718630 h 5795240"/>
              <a:gd name="connsiteX109-28177" fmla="*/ 7283810 w 12641071"/>
              <a:gd name="connsiteY109-28178" fmla="*/ 4769391 h 5795240"/>
              <a:gd name="connsiteX110-28179" fmla="*/ 7320958 w 12641071"/>
              <a:gd name="connsiteY110-28180" fmla="*/ 4870887 h 5795240"/>
              <a:gd name="connsiteX111-28181" fmla="*/ 7223551 w 12641071"/>
              <a:gd name="connsiteY111-28182" fmla="*/ 4752829 h 5795240"/>
              <a:gd name="connsiteX112-28183" fmla="*/ 6652445 w 12641071"/>
              <a:gd name="connsiteY112-28184" fmla="*/ 4516269 h 5795240"/>
              <a:gd name="connsiteX113-28185" fmla="*/ 6200873 w 12641071"/>
              <a:gd name="connsiteY113-28186" fmla="*/ 4654206 h 5795240"/>
              <a:gd name="connsiteX114-28187" fmla="*/ 6088813 w 12641071"/>
              <a:gd name="connsiteY114-28188" fmla="*/ 4746663 h 5795240"/>
              <a:gd name="connsiteX115-28189" fmla="*/ 6043019 w 12641071"/>
              <a:gd name="connsiteY115-28190" fmla="*/ 4807902 h 5795240"/>
              <a:gd name="connsiteX116-28191" fmla="*/ 6043021 w 12641071"/>
              <a:gd name="connsiteY116-28192" fmla="*/ 4807902 h 5795240"/>
              <a:gd name="connsiteX117-28193" fmla="*/ 6023271 w 12641071"/>
              <a:gd name="connsiteY117-28194" fmla="*/ 4834312 h 5795240"/>
              <a:gd name="connsiteX118-28195" fmla="*/ 5970678 w 12641071"/>
              <a:gd name="connsiteY118-28196" fmla="*/ 4892181 h 5795240"/>
              <a:gd name="connsiteX119-28197" fmla="*/ 5982717 w 12641071"/>
              <a:gd name="connsiteY119-28198" fmla="*/ 4872361 h 5795240"/>
              <a:gd name="connsiteX120-28199" fmla="*/ 5970675 w 12641071"/>
              <a:gd name="connsiteY120-28200" fmla="*/ 4892181 h 5795240"/>
              <a:gd name="connsiteX121-28201" fmla="*/ 5935320 w 12641071"/>
              <a:gd name="connsiteY121-28202" fmla="*/ 4931081 h 5795240"/>
              <a:gd name="connsiteX122-28203" fmla="*/ 4971763 w 12641071"/>
              <a:gd name="connsiteY122-28204" fmla="*/ 5330200 h 5795240"/>
              <a:gd name="connsiteX123-28205" fmla="*/ 3716172 w 12641071"/>
              <a:gd name="connsiteY123-28206" fmla="*/ 4497938 h 5795240"/>
              <a:gd name="connsiteX124-28207" fmla="*/ 3710773 w 12641071"/>
              <a:gd name="connsiteY124-28208" fmla="*/ 4483182 h 5795240"/>
              <a:gd name="connsiteX125-28209" fmla="*/ 3710773 w 12641071"/>
              <a:gd name="connsiteY125-28210" fmla="*/ 4483181 h 5795240"/>
              <a:gd name="connsiteX126-28211" fmla="*/ 3674984 w 12641071"/>
              <a:gd name="connsiteY126-28212" fmla="*/ 4385402 h 5795240"/>
              <a:gd name="connsiteX127-28213" fmla="*/ 3670349 w 12641071"/>
              <a:gd name="connsiteY127-28214" fmla="*/ 4372742 h 5795240"/>
              <a:gd name="connsiteX128-28215" fmla="*/ 3659438 w 12641071"/>
              <a:gd name="connsiteY128-28216" fmla="*/ 4330309 h 5795240"/>
              <a:gd name="connsiteX129-28217" fmla="*/ 3672084 w 12641071"/>
              <a:gd name="connsiteY129-28218" fmla="*/ 4353606 h 5795240"/>
              <a:gd name="connsiteX130-28219" fmla="*/ 3659440 w 12641071"/>
              <a:gd name="connsiteY130-28220" fmla="*/ 4330309 h 5795240"/>
              <a:gd name="connsiteX131-28221" fmla="*/ 3613217 w 12641071"/>
              <a:gd name="connsiteY131-28222" fmla="*/ 4245153 h 5795240"/>
              <a:gd name="connsiteX132-28223" fmla="*/ 3083792 w 12641071"/>
              <a:gd name="connsiteY132-28224" fmla="*/ 3963660 h 5795240"/>
              <a:gd name="connsiteX133-28225" fmla="*/ 2835272 w 12641071"/>
              <a:gd name="connsiteY133-28226" fmla="*/ 4013833 h 5795240"/>
              <a:gd name="connsiteX134-28227" fmla="*/ 2820214 w 12641071"/>
              <a:gd name="connsiteY134-28228" fmla="*/ 4022007 h 5795240"/>
              <a:gd name="connsiteX135-28229" fmla="*/ 2820212 w 12641071"/>
              <a:gd name="connsiteY135-28230" fmla="*/ 4022008 h 5795240"/>
              <a:gd name="connsiteX136-28231" fmla="*/ 2820206 w 12641071"/>
              <a:gd name="connsiteY136-28232" fmla="*/ 4022011 h 5795240"/>
              <a:gd name="connsiteX137-28233" fmla="*/ 2813481 w 12641071"/>
              <a:gd name="connsiteY137-28234" fmla="*/ 4027041 h 5795240"/>
              <a:gd name="connsiteX138-28235" fmla="*/ 2762875 w 12641071"/>
              <a:gd name="connsiteY138-28236" fmla="*/ 4057784 h 5795240"/>
              <a:gd name="connsiteX139-28237" fmla="*/ 2762878 w 12641071"/>
              <a:gd name="connsiteY139-28238" fmla="*/ 4057784 h 5795240"/>
              <a:gd name="connsiteX140-28239" fmla="*/ 2694694 w 12641071"/>
              <a:gd name="connsiteY140-28240" fmla="*/ 4099208 h 5795240"/>
              <a:gd name="connsiteX141-28241" fmla="*/ 2726822 w 12641071"/>
              <a:gd name="connsiteY141-28242" fmla="*/ 4072700 h 5795240"/>
              <a:gd name="connsiteX142-28243" fmla="*/ 2757719 w 12641071"/>
              <a:gd name="connsiteY142-28244" fmla="*/ 4055929 h 5795240"/>
              <a:gd name="connsiteX143-28245" fmla="*/ 2757718 w 12641071"/>
              <a:gd name="connsiteY143-28246" fmla="*/ 4055928 h 5795240"/>
              <a:gd name="connsiteX144-28247" fmla="*/ 2726820 w 12641071"/>
              <a:gd name="connsiteY144-28248" fmla="*/ 4072700 h 5795240"/>
              <a:gd name="connsiteX145-28249" fmla="*/ 2694692 w 12641071"/>
              <a:gd name="connsiteY145-28250" fmla="*/ 4099208 h 5795240"/>
              <a:gd name="connsiteX146-28251" fmla="*/ 2664698 w 12641071"/>
              <a:gd name="connsiteY146-28252" fmla="*/ 4117431 h 5795240"/>
              <a:gd name="connsiteX147-28253" fmla="*/ 1804544 w 12641071"/>
              <a:gd name="connsiteY147-28254" fmla="*/ 4335229 h 5795240"/>
              <a:gd name="connsiteX148-28255" fmla="*/ 0 w 12641071"/>
              <a:gd name="connsiteY148-28256" fmla="*/ 2530685 h 5795240"/>
              <a:gd name="connsiteX149-28257" fmla="*/ 1804544 w 12641071"/>
              <a:gd name="connsiteY149-28258" fmla="*/ 726143 h 5795240"/>
              <a:gd name="connsiteX150-28259" fmla="*/ 3080549 w 12641071"/>
              <a:gd name="connsiteY150-28260" fmla="*/ 1254682 h 5795240"/>
              <a:gd name="connsiteX151-28261" fmla="*/ 3268676 w 12641071"/>
              <a:gd name="connsiteY151-28262" fmla="*/ 1461167 h 5795240"/>
              <a:gd name="connsiteX152-28263" fmla="*/ 3565826 w 12641071"/>
              <a:gd name="connsiteY152-28264" fmla="*/ 1551935 h 5795240"/>
              <a:gd name="connsiteX153-28265" fmla="*/ 4086504 w 12641071"/>
              <a:gd name="connsiteY153-28266" fmla="*/ 1127574 h 5795240"/>
              <a:gd name="connsiteX154-28267" fmla="*/ 4103078 w 12641071"/>
              <a:gd name="connsiteY154-28268" fmla="*/ 1004204 h 5795240"/>
              <a:gd name="connsiteX155-28269" fmla="*/ 5215874 w 12641071"/>
              <a:gd name="connsiteY155-28270" fmla="*/ 0 h 5795240"/>
              <a:gd name="connsiteX0-28271" fmla="*/ 5964869 w 12641071"/>
              <a:gd name="connsiteY0-28272" fmla="*/ 4795171 h 5795240"/>
              <a:gd name="connsiteX1-28273" fmla="*/ 6019264 w 12641071"/>
              <a:gd name="connsiteY1-28274" fmla="*/ 4804905 h 5795240"/>
              <a:gd name="connsiteX2-28275" fmla="*/ 6036570 w 12641071"/>
              <a:gd name="connsiteY2-28276" fmla="*/ 4807089 h 5795240"/>
              <a:gd name="connsiteX3-28277" fmla="*/ 6019265 w 12641071"/>
              <a:gd name="connsiteY3-28278" fmla="*/ 4804905 h 5795240"/>
              <a:gd name="connsiteX4-28279" fmla="*/ 5964869 w 12641071"/>
              <a:gd name="connsiteY4-28280" fmla="*/ 4795171 h 5795240"/>
              <a:gd name="connsiteX5-28281" fmla="*/ 3682364 w 12641071"/>
              <a:gd name="connsiteY5-28282" fmla="*/ 4386723 h 5795240"/>
              <a:gd name="connsiteX6-28283" fmla="*/ 3772428 w 12641071"/>
              <a:gd name="connsiteY6-28284" fmla="*/ 4402840 h 5795240"/>
              <a:gd name="connsiteX7-28285" fmla="*/ 3772428 w 12641071"/>
              <a:gd name="connsiteY7-28286" fmla="*/ 4402840 h 5795240"/>
              <a:gd name="connsiteX8-28287" fmla="*/ 3682364 w 12641071"/>
              <a:gd name="connsiteY8-28288" fmla="*/ 4386723 h 5795240"/>
              <a:gd name="connsiteX9-28289" fmla="*/ 5215874 w 12641071"/>
              <a:gd name="connsiteY9-28290" fmla="*/ 0 h 5795240"/>
              <a:gd name="connsiteX10-28291" fmla="*/ 5927386 w 12641071"/>
              <a:gd name="connsiteY10-28292" fmla="*/ 255427 h 5795240"/>
              <a:gd name="connsiteX11-28293" fmla="*/ 6105193 w 12641071"/>
              <a:gd name="connsiteY11-28294" fmla="*/ 442067 h 5795240"/>
              <a:gd name="connsiteX12-28295" fmla="*/ 6105193 w 12641071"/>
              <a:gd name="connsiteY12-28296" fmla="*/ 442069 h 5795240"/>
              <a:gd name="connsiteX13-28297" fmla="*/ 6141460 w 12641071"/>
              <a:gd name="connsiteY13-28298" fmla="*/ 475027 h 5795240"/>
              <a:gd name="connsiteX14-28299" fmla="*/ 6788665 w 12641071"/>
              <a:gd name="connsiteY14-28300" fmla="*/ 707369 h 5795240"/>
              <a:gd name="connsiteX15-28301" fmla="*/ 7184710 w 12641071"/>
              <a:gd name="connsiteY15-28302" fmla="*/ 627411 h 5795240"/>
              <a:gd name="connsiteX16-28303" fmla="*/ 7264545 w 12641071"/>
              <a:gd name="connsiteY16-28304" fmla="*/ 588952 h 5795240"/>
              <a:gd name="connsiteX17-28305" fmla="*/ 7264545 w 12641071"/>
              <a:gd name="connsiteY17-28306" fmla="*/ 588953 h 5795240"/>
              <a:gd name="connsiteX18-28307" fmla="*/ 7273651 w 12641071"/>
              <a:gd name="connsiteY18-28308" fmla="*/ 584566 h 5795240"/>
              <a:gd name="connsiteX19-28309" fmla="*/ 7314851 w 12641071"/>
              <a:gd name="connsiteY19-28310" fmla="*/ 559537 h 5795240"/>
              <a:gd name="connsiteX20-28311" fmla="*/ 7314853 w 12641071"/>
              <a:gd name="connsiteY20-28312" fmla="*/ 559536 h 5795240"/>
              <a:gd name="connsiteX21-28313" fmla="*/ 7314851 w 12641071"/>
              <a:gd name="connsiteY21-28314" fmla="*/ 559537 h 5795240"/>
              <a:gd name="connsiteX22-28315" fmla="*/ 7385004 w 12641071"/>
              <a:gd name="connsiteY22-28316" fmla="*/ 511303 h 5795240"/>
              <a:gd name="connsiteX23-28317" fmla="*/ 7391626 w 12641071"/>
              <a:gd name="connsiteY23-28318" fmla="*/ 508114 h 5795240"/>
              <a:gd name="connsiteX24-28319" fmla="*/ 7391631 w 12641071"/>
              <a:gd name="connsiteY24-28320" fmla="*/ 508110 h 5795240"/>
              <a:gd name="connsiteX25-28321" fmla="*/ 7478934 w 12641071"/>
              <a:gd name="connsiteY25-28322" fmla="*/ 466053 h 5795240"/>
              <a:gd name="connsiteX26-28323" fmla="*/ 7897193 w 12641071"/>
              <a:gd name="connsiteY26-28324" fmla="*/ 381611 h 5795240"/>
              <a:gd name="connsiteX27-28325" fmla="*/ 8788216 w 12641071"/>
              <a:gd name="connsiteY27-28326" fmla="*/ 855364 h 5795240"/>
              <a:gd name="connsiteX28-28327" fmla="*/ 8832362 w 12641071"/>
              <a:gd name="connsiteY28-28328" fmla="*/ 928030 h 5795240"/>
              <a:gd name="connsiteX29-28329" fmla="*/ 8832362 w 12641071"/>
              <a:gd name="connsiteY29-28330" fmla="*/ 928033 h 5795240"/>
              <a:gd name="connsiteX30-28331" fmla="*/ 8842040 w 12641071"/>
              <a:gd name="connsiteY30-28332" fmla="*/ 943961 h 5795240"/>
              <a:gd name="connsiteX31-28333" fmla="*/ 8856144 w 12641071"/>
              <a:gd name="connsiteY31-28334" fmla="*/ 973241 h 5795240"/>
              <a:gd name="connsiteX32-28335" fmla="*/ 8856145 w 12641071"/>
              <a:gd name="connsiteY32-28336" fmla="*/ 973241 h 5795240"/>
              <a:gd name="connsiteX33-28337" fmla="*/ 8878117 w 12641071"/>
              <a:gd name="connsiteY33-28338" fmla="*/ 1018851 h 5795240"/>
              <a:gd name="connsiteX34-28339" fmla="*/ 8877719 w 12641071"/>
              <a:gd name="connsiteY34-28340" fmla="*/ 1018369 h 5795240"/>
              <a:gd name="connsiteX35-28341" fmla="*/ 8853250 w 12641071"/>
              <a:gd name="connsiteY35-28342" fmla="*/ 973288 h 5795240"/>
              <a:gd name="connsiteX36-28343" fmla="*/ 8853249 w 12641071"/>
              <a:gd name="connsiteY36-28344" fmla="*/ 973288 h 5795240"/>
              <a:gd name="connsiteX37-28345" fmla="*/ 8853248 w 12641071"/>
              <a:gd name="connsiteY37-28346" fmla="*/ 973287 h 5795240"/>
              <a:gd name="connsiteX38-28347" fmla="*/ 8849677 w 12641071"/>
              <a:gd name="connsiteY38-28348" fmla="*/ 973341 h 5795240"/>
              <a:gd name="connsiteX39-28349" fmla="*/ 8641543 w 12641071"/>
              <a:gd name="connsiteY39-28350" fmla="*/ 916577 h 5795240"/>
              <a:gd name="connsiteX40-28351" fmla="*/ 8641545 w 12641071"/>
              <a:gd name="connsiteY40-28352" fmla="*/ 916580 h 5795240"/>
              <a:gd name="connsiteX41-28353" fmla="*/ 8849676 w 12641071"/>
              <a:gd name="connsiteY41-28354" fmla="*/ 973343 h 5795240"/>
              <a:gd name="connsiteX42-28355" fmla="*/ 8853248 w 12641071"/>
              <a:gd name="connsiteY42-28356" fmla="*/ 973288 h 5795240"/>
              <a:gd name="connsiteX43-28357" fmla="*/ 8877719 w 12641071"/>
              <a:gd name="connsiteY43-28358" fmla="*/ 1018371 h 5795240"/>
              <a:gd name="connsiteX44-28359" fmla="*/ 8878116 w 12641071"/>
              <a:gd name="connsiteY44-28360" fmla="*/ 1018851 h 5795240"/>
              <a:gd name="connsiteX45-28361" fmla="*/ 8887288 w 12641071"/>
              <a:gd name="connsiteY45-28362" fmla="*/ 1037892 h 5795240"/>
              <a:gd name="connsiteX46-28363" fmla="*/ 8949899 w 12641071"/>
              <a:gd name="connsiteY46-28364" fmla="*/ 1239592 h 5795240"/>
              <a:gd name="connsiteX47-28365" fmla="*/ 8968437 w 12641071"/>
              <a:gd name="connsiteY47-28366" fmla="*/ 1423482 h 5795240"/>
              <a:gd name="connsiteX48-28367" fmla="*/ 8949899 w 12641071"/>
              <a:gd name="connsiteY48-28368" fmla="*/ 1239591 h 5795240"/>
              <a:gd name="connsiteX49-28369" fmla="*/ 8887288 w 12641071"/>
              <a:gd name="connsiteY49-28370" fmla="*/ 1037890 h 5795240"/>
              <a:gd name="connsiteX50-28371" fmla="*/ 8878116 w 12641071"/>
              <a:gd name="connsiteY50-28372" fmla="*/ 1018851 h 5795240"/>
              <a:gd name="connsiteX51-28373" fmla="*/ 8931285 w 12641071"/>
              <a:gd name="connsiteY51-28374" fmla="*/ 1083292 h 5795240"/>
              <a:gd name="connsiteX52-28375" fmla="*/ 9241478 w 12641071"/>
              <a:gd name="connsiteY52-28376" fmla="*/ 1211778 h 5795240"/>
              <a:gd name="connsiteX53-28377" fmla="*/ 9605238 w 12641071"/>
              <a:gd name="connsiteY53-28378" fmla="*/ 1018369 h 5795240"/>
              <a:gd name="connsiteX54-28379" fmla="*/ 9636247 w 12641071"/>
              <a:gd name="connsiteY54-28380" fmla="*/ 961241 h 5795240"/>
              <a:gd name="connsiteX55-28381" fmla="*/ 9641995 w 12641071"/>
              <a:gd name="connsiteY55-28382" fmla="*/ 961152 h 5795240"/>
              <a:gd name="connsiteX56-28383" fmla="*/ 9584939 w 12641071"/>
              <a:gd name="connsiteY56-28384" fmla="*/ 1079594 h 5795240"/>
              <a:gd name="connsiteX57-28385" fmla="*/ 9546257 w 12641071"/>
              <a:gd name="connsiteY57-28386" fmla="*/ 1204206 h 5795240"/>
              <a:gd name="connsiteX58-28387" fmla="*/ 9584939 w 12641071"/>
              <a:gd name="connsiteY58-28388" fmla="*/ 1079596 h 5795240"/>
              <a:gd name="connsiteX59-28389" fmla="*/ 9641995 w 12641071"/>
              <a:gd name="connsiteY59-28390" fmla="*/ 961153 h 5795240"/>
              <a:gd name="connsiteX60-28391" fmla="*/ 9653069 w 12641071"/>
              <a:gd name="connsiteY60-28392" fmla="*/ 960983 h 5795240"/>
              <a:gd name="connsiteX61-28393" fmla="*/ 9801564 w 12641071"/>
              <a:gd name="connsiteY61-28394" fmla="*/ 1196828 h 5795240"/>
              <a:gd name="connsiteX62-28395" fmla="*/ 9801566 w 12641071"/>
              <a:gd name="connsiteY62-28396" fmla="*/ 1196828 h 5795240"/>
              <a:gd name="connsiteX63-28397" fmla="*/ 9653070 w 12641071"/>
              <a:gd name="connsiteY63-28398" fmla="*/ 960982 h 5795240"/>
              <a:gd name="connsiteX64-28399" fmla="*/ 9641996 w 12641071"/>
              <a:gd name="connsiteY64-28400" fmla="*/ 961152 h 5795240"/>
              <a:gd name="connsiteX65-28401" fmla="*/ 9651917 w 12641071"/>
              <a:gd name="connsiteY65-28402" fmla="*/ 940556 h 5795240"/>
              <a:gd name="connsiteX66-28403" fmla="*/ 11050508 w 12641071"/>
              <a:gd name="connsiteY66-28404" fmla="*/ 108150 h 5795240"/>
              <a:gd name="connsiteX67-28405" fmla="*/ 12641071 w 12641071"/>
              <a:gd name="connsiteY67-28406" fmla="*/ 1698711 h 5795240"/>
              <a:gd name="connsiteX68-28407" fmla="*/ 11371062 w 12641071"/>
              <a:gd name="connsiteY68-28408" fmla="*/ 3256960 h 5795240"/>
              <a:gd name="connsiteX69-28409" fmla="*/ 11215953 w 12641071"/>
              <a:gd name="connsiteY69-28410" fmla="*/ 3280632 h 5795240"/>
              <a:gd name="connsiteX70-28411" fmla="*/ 11142318 w 12641071"/>
              <a:gd name="connsiteY70-28412" fmla="*/ 3276914 h 5795240"/>
              <a:gd name="connsiteX71-28413" fmla="*/ 11215952 w 12641071"/>
              <a:gd name="connsiteY71-28414" fmla="*/ 3280632 h 5795240"/>
              <a:gd name="connsiteX72-28415" fmla="*/ 11213133 w 12641071"/>
              <a:gd name="connsiteY72-28416" fmla="*/ 3281062 h 5795240"/>
              <a:gd name="connsiteX73-28417" fmla="*/ 11116921 w 12641071"/>
              <a:gd name="connsiteY73-28418" fmla="*/ 3285921 h 5795240"/>
              <a:gd name="connsiteX74-28419" fmla="*/ 11050507 w 12641071"/>
              <a:gd name="connsiteY74-28420" fmla="*/ 3289274 h 5795240"/>
              <a:gd name="connsiteX75-28421" fmla="*/ 11006292 w 12641071"/>
              <a:gd name="connsiteY75-28422" fmla="*/ 3287041 h 5795240"/>
              <a:gd name="connsiteX76-28423" fmla="*/ 10937101 w 12641071"/>
              <a:gd name="connsiteY76-28424" fmla="*/ 3297601 h 5795240"/>
              <a:gd name="connsiteX77-28425" fmla="*/ 10144740 w 12641071"/>
              <a:gd name="connsiteY77-28426" fmla="*/ 4089962 h 5795240"/>
              <a:gd name="connsiteX78-28427" fmla="*/ 10130374 w 12641071"/>
              <a:gd name="connsiteY78-28428" fmla="*/ 4184101 h 5795240"/>
              <a:gd name="connsiteX79-28429" fmla="*/ 10130375 w 12641071"/>
              <a:gd name="connsiteY79-28430" fmla="*/ 4184103 h 5795240"/>
              <a:gd name="connsiteX80-28431" fmla="*/ 10130656 w 12641071"/>
              <a:gd name="connsiteY80-28432" fmla="*/ 4185950 h 5795240"/>
              <a:gd name="connsiteX81-28433" fmla="*/ 10138194 w 12641071"/>
              <a:gd name="connsiteY81-28434" fmla="*/ 4335228 h 5795240"/>
              <a:gd name="connsiteX82-28435" fmla="*/ 10137710 w 12641071"/>
              <a:gd name="connsiteY82-28436" fmla="*/ 4344822 h 5795240"/>
              <a:gd name="connsiteX83-28437" fmla="*/ 10133555 w 12641071"/>
              <a:gd name="connsiteY83-28438" fmla="*/ 4427096 h 5795240"/>
              <a:gd name="connsiteX84-28439" fmla="*/ 10129312 w 12641071"/>
              <a:gd name="connsiteY84-28440" fmla="*/ 4399289 h 5795240"/>
              <a:gd name="connsiteX85-28441" fmla="*/ 10126797 w 12641071"/>
              <a:gd name="connsiteY85-28442" fmla="*/ 4349498 h 5795240"/>
              <a:gd name="connsiteX86-28443" fmla="*/ 10126796 w 12641071"/>
              <a:gd name="connsiteY86-28444" fmla="*/ 4349498 h 5795240"/>
              <a:gd name="connsiteX87-28445" fmla="*/ 10129311 w 12641071"/>
              <a:gd name="connsiteY87-28446" fmla="*/ 4399289 h 5795240"/>
              <a:gd name="connsiteX88-28447" fmla="*/ 10133554 w 12641071"/>
              <a:gd name="connsiteY88-28448" fmla="*/ 4427096 h 5795240"/>
              <a:gd name="connsiteX89-28449" fmla="*/ 10130656 w 12641071"/>
              <a:gd name="connsiteY89-28450" fmla="*/ 4484506 h 5795240"/>
              <a:gd name="connsiteX90-28451" fmla="*/ 8678182 w 12641071"/>
              <a:gd name="connsiteY90-28452" fmla="*/ 5795240 h 5795240"/>
              <a:gd name="connsiteX91-28453" fmla="*/ 7467518 w 12641071"/>
              <a:gd name="connsiteY91-28454" fmla="*/ 5151535 h 5795240"/>
              <a:gd name="connsiteX92-28455" fmla="*/ 7419945 w 12641071"/>
              <a:gd name="connsiteY92-28456" fmla="*/ 5073228 h 5795240"/>
              <a:gd name="connsiteX93-28457" fmla="*/ 7394386 w 12641071"/>
              <a:gd name="connsiteY93-28458" fmla="*/ 5031156 h 5795240"/>
              <a:gd name="connsiteX94-28459" fmla="*/ 7367299 w 12641071"/>
              <a:gd name="connsiteY94-28460" fmla="*/ 4974928 h 5795240"/>
              <a:gd name="connsiteX95-28461" fmla="*/ 7332905 w 12641071"/>
              <a:gd name="connsiteY95-28462" fmla="*/ 4903531 h 5795240"/>
              <a:gd name="connsiteX96-28463" fmla="*/ 7320958 w 12641071"/>
              <a:gd name="connsiteY96-28464" fmla="*/ 4870887 h 5795240"/>
              <a:gd name="connsiteX97-28465" fmla="*/ 7322174 w 12641071"/>
              <a:gd name="connsiteY97-28466" fmla="*/ 4872361 h 5795240"/>
              <a:gd name="connsiteX98-28467" fmla="*/ 7362630 w 12641071"/>
              <a:gd name="connsiteY98-28468" fmla="*/ 4938954 h 5795240"/>
              <a:gd name="connsiteX99-28469" fmla="*/ 7380779 w 12641071"/>
              <a:gd name="connsiteY99-28470" fmla="*/ 4976628 h 5795240"/>
              <a:gd name="connsiteX100-28471" fmla="*/ 7391210 w 12641071"/>
              <a:gd name="connsiteY100-28472" fmla="*/ 4977944 h 5795240"/>
              <a:gd name="connsiteX101-28473" fmla="*/ 7380780 w 12641071"/>
              <a:gd name="connsiteY101-28474" fmla="*/ 4976628 h 5795240"/>
              <a:gd name="connsiteX102-28475" fmla="*/ 7362631 w 12641071"/>
              <a:gd name="connsiteY102-28476" fmla="*/ 4938954 h 5795240"/>
              <a:gd name="connsiteX103-28477" fmla="*/ 7322175 w 12641071"/>
              <a:gd name="connsiteY103-28478" fmla="*/ 4872361 h 5795240"/>
              <a:gd name="connsiteX104-28479" fmla="*/ 7320959 w 12641071"/>
              <a:gd name="connsiteY104-28480" fmla="*/ 4870887 h 5795240"/>
              <a:gd name="connsiteX105-28481" fmla="*/ 7283811 w 12641071"/>
              <a:gd name="connsiteY105-28482" fmla="*/ 4769391 h 5795240"/>
              <a:gd name="connsiteX106-28483" fmla="*/ 7272112 w 12641071"/>
              <a:gd name="connsiteY106-28484" fmla="*/ 4718630 h 5795240"/>
              <a:gd name="connsiteX107-28485" fmla="*/ 7272111 w 12641071"/>
              <a:gd name="connsiteY107-28486" fmla="*/ 4718630 h 5795240"/>
              <a:gd name="connsiteX108-28487" fmla="*/ 7283810 w 12641071"/>
              <a:gd name="connsiteY108-28488" fmla="*/ 4769391 h 5795240"/>
              <a:gd name="connsiteX109-28489" fmla="*/ 7320958 w 12641071"/>
              <a:gd name="connsiteY109-28490" fmla="*/ 4870887 h 5795240"/>
              <a:gd name="connsiteX110-28491" fmla="*/ 7223551 w 12641071"/>
              <a:gd name="connsiteY110-28492" fmla="*/ 4752829 h 5795240"/>
              <a:gd name="connsiteX111-28493" fmla="*/ 6652445 w 12641071"/>
              <a:gd name="connsiteY111-28494" fmla="*/ 4516269 h 5795240"/>
              <a:gd name="connsiteX112-28495" fmla="*/ 6200873 w 12641071"/>
              <a:gd name="connsiteY112-28496" fmla="*/ 4654206 h 5795240"/>
              <a:gd name="connsiteX113-28497" fmla="*/ 6088813 w 12641071"/>
              <a:gd name="connsiteY113-28498" fmla="*/ 4746663 h 5795240"/>
              <a:gd name="connsiteX114-28499" fmla="*/ 6043019 w 12641071"/>
              <a:gd name="connsiteY114-28500" fmla="*/ 4807902 h 5795240"/>
              <a:gd name="connsiteX115-28501" fmla="*/ 6043021 w 12641071"/>
              <a:gd name="connsiteY115-28502" fmla="*/ 4807902 h 5795240"/>
              <a:gd name="connsiteX116-28503" fmla="*/ 6023271 w 12641071"/>
              <a:gd name="connsiteY116-28504" fmla="*/ 4834312 h 5795240"/>
              <a:gd name="connsiteX117-28505" fmla="*/ 5970678 w 12641071"/>
              <a:gd name="connsiteY117-28506" fmla="*/ 4892181 h 5795240"/>
              <a:gd name="connsiteX118-28507" fmla="*/ 5982717 w 12641071"/>
              <a:gd name="connsiteY118-28508" fmla="*/ 4872361 h 5795240"/>
              <a:gd name="connsiteX119-28509" fmla="*/ 5970675 w 12641071"/>
              <a:gd name="connsiteY119-28510" fmla="*/ 4892181 h 5795240"/>
              <a:gd name="connsiteX120-28511" fmla="*/ 5935320 w 12641071"/>
              <a:gd name="connsiteY120-28512" fmla="*/ 4931081 h 5795240"/>
              <a:gd name="connsiteX121-28513" fmla="*/ 4971763 w 12641071"/>
              <a:gd name="connsiteY121-28514" fmla="*/ 5330200 h 5795240"/>
              <a:gd name="connsiteX122-28515" fmla="*/ 3716172 w 12641071"/>
              <a:gd name="connsiteY122-28516" fmla="*/ 4497938 h 5795240"/>
              <a:gd name="connsiteX123-28517" fmla="*/ 3710773 w 12641071"/>
              <a:gd name="connsiteY123-28518" fmla="*/ 4483182 h 5795240"/>
              <a:gd name="connsiteX124-28519" fmla="*/ 3710773 w 12641071"/>
              <a:gd name="connsiteY124-28520" fmla="*/ 4483181 h 5795240"/>
              <a:gd name="connsiteX125-28521" fmla="*/ 3674984 w 12641071"/>
              <a:gd name="connsiteY125-28522" fmla="*/ 4385402 h 5795240"/>
              <a:gd name="connsiteX126-28523" fmla="*/ 3670349 w 12641071"/>
              <a:gd name="connsiteY126-28524" fmla="*/ 4372742 h 5795240"/>
              <a:gd name="connsiteX127-28525" fmla="*/ 3659438 w 12641071"/>
              <a:gd name="connsiteY127-28526" fmla="*/ 4330309 h 5795240"/>
              <a:gd name="connsiteX128-28527" fmla="*/ 3672084 w 12641071"/>
              <a:gd name="connsiteY128-28528" fmla="*/ 4353606 h 5795240"/>
              <a:gd name="connsiteX129-28529" fmla="*/ 3659440 w 12641071"/>
              <a:gd name="connsiteY129-28530" fmla="*/ 4330309 h 5795240"/>
              <a:gd name="connsiteX130-28531" fmla="*/ 3613217 w 12641071"/>
              <a:gd name="connsiteY130-28532" fmla="*/ 4245153 h 5795240"/>
              <a:gd name="connsiteX131-28533" fmla="*/ 3083792 w 12641071"/>
              <a:gd name="connsiteY131-28534" fmla="*/ 3963660 h 5795240"/>
              <a:gd name="connsiteX132-28535" fmla="*/ 2835272 w 12641071"/>
              <a:gd name="connsiteY132-28536" fmla="*/ 4013833 h 5795240"/>
              <a:gd name="connsiteX133-28537" fmla="*/ 2820214 w 12641071"/>
              <a:gd name="connsiteY133-28538" fmla="*/ 4022007 h 5795240"/>
              <a:gd name="connsiteX134-28539" fmla="*/ 2820212 w 12641071"/>
              <a:gd name="connsiteY134-28540" fmla="*/ 4022008 h 5795240"/>
              <a:gd name="connsiteX135-28541" fmla="*/ 2820206 w 12641071"/>
              <a:gd name="connsiteY135-28542" fmla="*/ 4022011 h 5795240"/>
              <a:gd name="connsiteX136-28543" fmla="*/ 2813481 w 12641071"/>
              <a:gd name="connsiteY136-28544" fmla="*/ 4027041 h 5795240"/>
              <a:gd name="connsiteX137-28545" fmla="*/ 2762875 w 12641071"/>
              <a:gd name="connsiteY137-28546" fmla="*/ 4057784 h 5795240"/>
              <a:gd name="connsiteX138-28547" fmla="*/ 2762878 w 12641071"/>
              <a:gd name="connsiteY138-28548" fmla="*/ 4057784 h 5795240"/>
              <a:gd name="connsiteX139-28549" fmla="*/ 2694694 w 12641071"/>
              <a:gd name="connsiteY139-28550" fmla="*/ 4099208 h 5795240"/>
              <a:gd name="connsiteX140-28551" fmla="*/ 2726822 w 12641071"/>
              <a:gd name="connsiteY140-28552" fmla="*/ 4072700 h 5795240"/>
              <a:gd name="connsiteX141-28553" fmla="*/ 2757719 w 12641071"/>
              <a:gd name="connsiteY141-28554" fmla="*/ 4055929 h 5795240"/>
              <a:gd name="connsiteX142-28555" fmla="*/ 2757718 w 12641071"/>
              <a:gd name="connsiteY142-28556" fmla="*/ 4055928 h 5795240"/>
              <a:gd name="connsiteX143-28557" fmla="*/ 2726820 w 12641071"/>
              <a:gd name="connsiteY143-28558" fmla="*/ 4072700 h 5795240"/>
              <a:gd name="connsiteX144-28559" fmla="*/ 2694692 w 12641071"/>
              <a:gd name="connsiteY144-28560" fmla="*/ 4099208 h 5795240"/>
              <a:gd name="connsiteX145-28561" fmla="*/ 2664698 w 12641071"/>
              <a:gd name="connsiteY145-28562" fmla="*/ 4117431 h 5795240"/>
              <a:gd name="connsiteX146-28563" fmla="*/ 1804544 w 12641071"/>
              <a:gd name="connsiteY146-28564" fmla="*/ 4335229 h 5795240"/>
              <a:gd name="connsiteX147-28565" fmla="*/ 0 w 12641071"/>
              <a:gd name="connsiteY147-28566" fmla="*/ 2530685 h 5795240"/>
              <a:gd name="connsiteX148-28567" fmla="*/ 1804544 w 12641071"/>
              <a:gd name="connsiteY148-28568" fmla="*/ 726143 h 5795240"/>
              <a:gd name="connsiteX149-28569" fmla="*/ 3080549 w 12641071"/>
              <a:gd name="connsiteY149-28570" fmla="*/ 1254682 h 5795240"/>
              <a:gd name="connsiteX150-28571" fmla="*/ 3268676 w 12641071"/>
              <a:gd name="connsiteY150-28572" fmla="*/ 1461167 h 5795240"/>
              <a:gd name="connsiteX151-28573" fmla="*/ 3565826 w 12641071"/>
              <a:gd name="connsiteY151-28574" fmla="*/ 1551935 h 5795240"/>
              <a:gd name="connsiteX152-28575" fmla="*/ 4086504 w 12641071"/>
              <a:gd name="connsiteY152-28576" fmla="*/ 1127574 h 5795240"/>
              <a:gd name="connsiteX153-28577" fmla="*/ 4103078 w 12641071"/>
              <a:gd name="connsiteY153-28578" fmla="*/ 1004204 h 5795240"/>
              <a:gd name="connsiteX154-28579" fmla="*/ 5215874 w 12641071"/>
              <a:gd name="connsiteY154-28580" fmla="*/ 0 h 5795240"/>
              <a:gd name="connsiteX0-28581" fmla="*/ 5964869 w 12641071"/>
              <a:gd name="connsiteY0-28582" fmla="*/ 4795171 h 5795240"/>
              <a:gd name="connsiteX1-28583" fmla="*/ 6019264 w 12641071"/>
              <a:gd name="connsiteY1-28584" fmla="*/ 4804905 h 5795240"/>
              <a:gd name="connsiteX2-28585" fmla="*/ 6036570 w 12641071"/>
              <a:gd name="connsiteY2-28586" fmla="*/ 4807089 h 5795240"/>
              <a:gd name="connsiteX3-28587" fmla="*/ 6019265 w 12641071"/>
              <a:gd name="connsiteY3-28588" fmla="*/ 4804905 h 5795240"/>
              <a:gd name="connsiteX4-28589" fmla="*/ 5964869 w 12641071"/>
              <a:gd name="connsiteY4-28590" fmla="*/ 4795171 h 5795240"/>
              <a:gd name="connsiteX5-28591" fmla="*/ 3682364 w 12641071"/>
              <a:gd name="connsiteY5-28592" fmla="*/ 4386723 h 5795240"/>
              <a:gd name="connsiteX6-28593" fmla="*/ 3772428 w 12641071"/>
              <a:gd name="connsiteY6-28594" fmla="*/ 4402840 h 5795240"/>
              <a:gd name="connsiteX7-28595" fmla="*/ 3772428 w 12641071"/>
              <a:gd name="connsiteY7-28596" fmla="*/ 4402840 h 5795240"/>
              <a:gd name="connsiteX8-28597" fmla="*/ 3682364 w 12641071"/>
              <a:gd name="connsiteY8-28598" fmla="*/ 4386723 h 5795240"/>
              <a:gd name="connsiteX9-28599" fmla="*/ 5215874 w 12641071"/>
              <a:gd name="connsiteY9-28600" fmla="*/ 0 h 5795240"/>
              <a:gd name="connsiteX10-28601" fmla="*/ 5927386 w 12641071"/>
              <a:gd name="connsiteY10-28602" fmla="*/ 255427 h 5795240"/>
              <a:gd name="connsiteX11-28603" fmla="*/ 6105193 w 12641071"/>
              <a:gd name="connsiteY11-28604" fmla="*/ 442067 h 5795240"/>
              <a:gd name="connsiteX12-28605" fmla="*/ 6105193 w 12641071"/>
              <a:gd name="connsiteY12-28606" fmla="*/ 442069 h 5795240"/>
              <a:gd name="connsiteX13-28607" fmla="*/ 6141460 w 12641071"/>
              <a:gd name="connsiteY13-28608" fmla="*/ 475027 h 5795240"/>
              <a:gd name="connsiteX14-28609" fmla="*/ 6788665 w 12641071"/>
              <a:gd name="connsiteY14-28610" fmla="*/ 707369 h 5795240"/>
              <a:gd name="connsiteX15-28611" fmla="*/ 7184710 w 12641071"/>
              <a:gd name="connsiteY15-28612" fmla="*/ 627411 h 5795240"/>
              <a:gd name="connsiteX16-28613" fmla="*/ 7264545 w 12641071"/>
              <a:gd name="connsiteY16-28614" fmla="*/ 588952 h 5795240"/>
              <a:gd name="connsiteX17-28615" fmla="*/ 7264545 w 12641071"/>
              <a:gd name="connsiteY17-28616" fmla="*/ 588953 h 5795240"/>
              <a:gd name="connsiteX18-28617" fmla="*/ 7314851 w 12641071"/>
              <a:gd name="connsiteY18-28618" fmla="*/ 559537 h 5795240"/>
              <a:gd name="connsiteX19-28619" fmla="*/ 7314853 w 12641071"/>
              <a:gd name="connsiteY19-28620" fmla="*/ 559536 h 5795240"/>
              <a:gd name="connsiteX20-28621" fmla="*/ 7314851 w 12641071"/>
              <a:gd name="connsiteY20-28622" fmla="*/ 559537 h 5795240"/>
              <a:gd name="connsiteX21-28623" fmla="*/ 7385004 w 12641071"/>
              <a:gd name="connsiteY21-28624" fmla="*/ 511303 h 5795240"/>
              <a:gd name="connsiteX22-28625" fmla="*/ 7391626 w 12641071"/>
              <a:gd name="connsiteY22-28626" fmla="*/ 508114 h 5795240"/>
              <a:gd name="connsiteX23-28627" fmla="*/ 7391631 w 12641071"/>
              <a:gd name="connsiteY23-28628" fmla="*/ 508110 h 5795240"/>
              <a:gd name="connsiteX24-28629" fmla="*/ 7478934 w 12641071"/>
              <a:gd name="connsiteY24-28630" fmla="*/ 466053 h 5795240"/>
              <a:gd name="connsiteX25-28631" fmla="*/ 7897193 w 12641071"/>
              <a:gd name="connsiteY25-28632" fmla="*/ 381611 h 5795240"/>
              <a:gd name="connsiteX26-28633" fmla="*/ 8788216 w 12641071"/>
              <a:gd name="connsiteY26-28634" fmla="*/ 855364 h 5795240"/>
              <a:gd name="connsiteX27-28635" fmla="*/ 8832362 w 12641071"/>
              <a:gd name="connsiteY27-28636" fmla="*/ 928030 h 5795240"/>
              <a:gd name="connsiteX28-28637" fmla="*/ 8832362 w 12641071"/>
              <a:gd name="connsiteY28-28638" fmla="*/ 928033 h 5795240"/>
              <a:gd name="connsiteX29-28639" fmla="*/ 8842040 w 12641071"/>
              <a:gd name="connsiteY29-28640" fmla="*/ 943961 h 5795240"/>
              <a:gd name="connsiteX30-28641" fmla="*/ 8856144 w 12641071"/>
              <a:gd name="connsiteY30-28642" fmla="*/ 973241 h 5795240"/>
              <a:gd name="connsiteX31-28643" fmla="*/ 8856145 w 12641071"/>
              <a:gd name="connsiteY31-28644" fmla="*/ 973241 h 5795240"/>
              <a:gd name="connsiteX32-28645" fmla="*/ 8878117 w 12641071"/>
              <a:gd name="connsiteY32-28646" fmla="*/ 1018851 h 5795240"/>
              <a:gd name="connsiteX33-28647" fmla="*/ 8877719 w 12641071"/>
              <a:gd name="connsiteY33-28648" fmla="*/ 1018369 h 5795240"/>
              <a:gd name="connsiteX34-28649" fmla="*/ 8853250 w 12641071"/>
              <a:gd name="connsiteY34-28650" fmla="*/ 973288 h 5795240"/>
              <a:gd name="connsiteX35-28651" fmla="*/ 8853249 w 12641071"/>
              <a:gd name="connsiteY35-28652" fmla="*/ 973288 h 5795240"/>
              <a:gd name="connsiteX36-28653" fmla="*/ 8853248 w 12641071"/>
              <a:gd name="connsiteY36-28654" fmla="*/ 973287 h 5795240"/>
              <a:gd name="connsiteX37-28655" fmla="*/ 8849677 w 12641071"/>
              <a:gd name="connsiteY37-28656" fmla="*/ 973341 h 5795240"/>
              <a:gd name="connsiteX38-28657" fmla="*/ 8641543 w 12641071"/>
              <a:gd name="connsiteY38-28658" fmla="*/ 916577 h 5795240"/>
              <a:gd name="connsiteX39-28659" fmla="*/ 8641545 w 12641071"/>
              <a:gd name="connsiteY39-28660" fmla="*/ 916580 h 5795240"/>
              <a:gd name="connsiteX40-28661" fmla="*/ 8849676 w 12641071"/>
              <a:gd name="connsiteY40-28662" fmla="*/ 973343 h 5795240"/>
              <a:gd name="connsiteX41-28663" fmla="*/ 8853248 w 12641071"/>
              <a:gd name="connsiteY41-28664" fmla="*/ 973288 h 5795240"/>
              <a:gd name="connsiteX42-28665" fmla="*/ 8877719 w 12641071"/>
              <a:gd name="connsiteY42-28666" fmla="*/ 1018371 h 5795240"/>
              <a:gd name="connsiteX43-28667" fmla="*/ 8878116 w 12641071"/>
              <a:gd name="connsiteY43-28668" fmla="*/ 1018851 h 5795240"/>
              <a:gd name="connsiteX44-28669" fmla="*/ 8887288 w 12641071"/>
              <a:gd name="connsiteY44-28670" fmla="*/ 1037892 h 5795240"/>
              <a:gd name="connsiteX45-28671" fmla="*/ 8949899 w 12641071"/>
              <a:gd name="connsiteY45-28672" fmla="*/ 1239592 h 5795240"/>
              <a:gd name="connsiteX46-28673" fmla="*/ 8968437 w 12641071"/>
              <a:gd name="connsiteY46-28674" fmla="*/ 1423482 h 5795240"/>
              <a:gd name="connsiteX47-28675" fmla="*/ 8949899 w 12641071"/>
              <a:gd name="connsiteY47-28676" fmla="*/ 1239591 h 5795240"/>
              <a:gd name="connsiteX48-28677" fmla="*/ 8887288 w 12641071"/>
              <a:gd name="connsiteY48-28678" fmla="*/ 1037890 h 5795240"/>
              <a:gd name="connsiteX49-28679" fmla="*/ 8878116 w 12641071"/>
              <a:gd name="connsiteY49-28680" fmla="*/ 1018851 h 5795240"/>
              <a:gd name="connsiteX50-28681" fmla="*/ 8931285 w 12641071"/>
              <a:gd name="connsiteY50-28682" fmla="*/ 1083292 h 5795240"/>
              <a:gd name="connsiteX51-28683" fmla="*/ 9241478 w 12641071"/>
              <a:gd name="connsiteY51-28684" fmla="*/ 1211778 h 5795240"/>
              <a:gd name="connsiteX52-28685" fmla="*/ 9605238 w 12641071"/>
              <a:gd name="connsiteY52-28686" fmla="*/ 1018369 h 5795240"/>
              <a:gd name="connsiteX53-28687" fmla="*/ 9636247 w 12641071"/>
              <a:gd name="connsiteY53-28688" fmla="*/ 961241 h 5795240"/>
              <a:gd name="connsiteX54-28689" fmla="*/ 9641995 w 12641071"/>
              <a:gd name="connsiteY54-28690" fmla="*/ 961152 h 5795240"/>
              <a:gd name="connsiteX55-28691" fmla="*/ 9584939 w 12641071"/>
              <a:gd name="connsiteY55-28692" fmla="*/ 1079594 h 5795240"/>
              <a:gd name="connsiteX56-28693" fmla="*/ 9546257 w 12641071"/>
              <a:gd name="connsiteY56-28694" fmla="*/ 1204206 h 5795240"/>
              <a:gd name="connsiteX57-28695" fmla="*/ 9584939 w 12641071"/>
              <a:gd name="connsiteY57-28696" fmla="*/ 1079596 h 5795240"/>
              <a:gd name="connsiteX58-28697" fmla="*/ 9641995 w 12641071"/>
              <a:gd name="connsiteY58-28698" fmla="*/ 961153 h 5795240"/>
              <a:gd name="connsiteX59-28699" fmla="*/ 9653069 w 12641071"/>
              <a:gd name="connsiteY59-28700" fmla="*/ 960983 h 5795240"/>
              <a:gd name="connsiteX60-28701" fmla="*/ 9801564 w 12641071"/>
              <a:gd name="connsiteY60-28702" fmla="*/ 1196828 h 5795240"/>
              <a:gd name="connsiteX61-28703" fmla="*/ 9801566 w 12641071"/>
              <a:gd name="connsiteY61-28704" fmla="*/ 1196828 h 5795240"/>
              <a:gd name="connsiteX62-28705" fmla="*/ 9653070 w 12641071"/>
              <a:gd name="connsiteY62-28706" fmla="*/ 960982 h 5795240"/>
              <a:gd name="connsiteX63-28707" fmla="*/ 9641996 w 12641071"/>
              <a:gd name="connsiteY63-28708" fmla="*/ 961152 h 5795240"/>
              <a:gd name="connsiteX64-28709" fmla="*/ 9651917 w 12641071"/>
              <a:gd name="connsiteY64-28710" fmla="*/ 940556 h 5795240"/>
              <a:gd name="connsiteX65-28711" fmla="*/ 11050508 w 12641071"/>
              <a:gd name="connsiteY65-28712" fmla="*/ 108150 h 5795240"/>
              <a:gd name="connsiteX66-28713" fmla="*/ 12641071 w 12641071"/>
              <a:gd name="connsiteY66-28714" fmla="*/ 1698711 h 5795240"/>
              <a:gd name="connsiteX67-28715" fmla="*/ 11371062 w 12641071"/>
              <a:gd name="connsiteY67-28716" fmla="*/ 3256960 h 5795240"/>
              <a:gd name="connsiteX68-28717" fmla="*/ 11215953 w 12641071"/>
              <a:gd name="connsiteY68-28718" fmla="*/ 3280632 h 5795240"/>
              <a:gd name="connsiteX69-28719" fmla="*/ 11142318 w 12641071"/>
              <a:gd name="connsiteY69-28720" fmla="*/ 3276914 h 5795240"/>
              <a:gd name="connsiteX70-28721" fmla="*/ 11215952 w 12641071"/>
              <a:gd name="connsiteY70-28722" fmla="*/ 3280632 h 5795240"/>
              <a:gd name="connsiteX71-28723" fmla="*/ 11213133 w 12641071"/>
              <a:gd name="connsiteY71-28724" fmla="*/ 3281062 h 5795240"/>
              <a:gd name="connsiteX72-28725" fmla="*/ 11116921 w 12641071"/>
              <a:gd name="connsiteY72-28726" fmla="*/ 3285921 h 5795240"/>
              <a:gd name="connsiteX73-28727" fmla="*/ 11050507 w 12641071"/>
              <a:gd name="connsiteY73-28728" fmla="*/ 3289274 h 5795240"/>
              <a:gd name="connsiteX74-28729" fmla="*/ 11006292 w 12641071"/>
              <a:gd name="connsiteY74-28730" fmla="*/ 3287041 h 5795240"/>
              <a:gd name="connsiteX75-28731" fmla="*/ 10937101 w 12641071"/>
              <a:gd name="connsiteY75-28732" fmla="*/ 3297601 h 5795240"/>
              <a:gd name="connsiteX76-28733" fmla="*/ 10144740 w 12641071"/>
              <a:gd name="connsiteY76-28734" fmla="*/ 4089962 h 5795240"/>
              <a:gd name="connsiteX77-28735" fmla="*/ 10130374 w 12641071"/>
              <a:gd name="connsiteY77-28736" fmla="*/ 4184101 h 5795240"/>
              <a:gd name="connsiteX78-28737" fmla="*/ 10130375 w 12641071"/>
              <a:gd name="connsiteY78-28738" fmla="*/ 4184103 h 5795240"/>
              <a:gd name="connsiteX79-28739" fmla="*/ 10130656 w 12641071"/>
              <a:gd name="connsiteY79-28740" fmla="*/ 4185950 h 5795240"/>
              <a:gd name="connsiteX80-28741" fmla="*/ 10138194 w 12641071"/>
              <a:gd name="connsiteY80-28742" fmla="*/ 4335228 h 5795240"/>
              <a:gd name="connsiteX81-28743" fmla="*/ 10137710 w 12641071"/>
              <a:gd name="connsiteY81-28744" fmla="*/ 4344822 h 5795240"/>
              <a:gd name="connsiteX82-28745" fmla="*/ 10133555 w 12641071"/>
              <a:gd name="connsiteY82-28746" fmla="*/ 4427096 h 5795240"/>
              <a:gd name="connsiteX83-28747" fmla="*/ 10129312 w 12641071"/>
              <a:gd name="connsiteY83-28748" fmla="*/ 4399289 h 5795240"/>
              <a:gd name="connsiteX84-28749" fmla="*/ 10126797 w 12641071"/>
              <a:gd name="connsiteY84-28750" fmla="*/ 4349498 h 5795240"/>
              <a:gd name="connsiteX85-28751" fmla="*/ 10126796 w 12641071"/>
              <a:gd name="connsiteY85-28752" fmla="*/ 4349498 h 5795240"/>
              <a:gd name="connsiteX86-28753" fmla="*/ 10129311 w 12641071"/>
              <a:gd name="connsiteY86-28754" fmla="*/ 4399289 h 5795240"/>
              <a:gd name="connsiteX87-28755" fmla="*/ 10133554 w 12641071"/>
              <a:gd name="connsiteY87-28756" fmla="*/ 4427096 h 5795240"/>
              <a:gd name="connsiteX88-28757" fmla="*/ 10130656 w 12641071"/>
              <a:gd name="connsiteY88-28758" fmla="*/ 4484506 h 5795240"/>
              <a:gd name="connsiteX89-28759" fmla="*/ 8678182 w 12641071"/>
              <a:gd name="connsiteY89-28760" fmla="*/ 5795240 h 5795240"/>
              <a:gd name="connsiteX90-28761" fmla="*/ 7467518 w 12641071"/>
              <a:gd name="connsiteY90-28762" fmla="*/ 5151535 h 5795240"/>
              <a:gd name="connsiteX91-28763" fmla="*/ 7419945 w 12641071"/>
              <a:gd name="connsiteY91-28764" fmla="*/ 5073228 h 5795240"/>
              <a:gd name="connsiteX92-28765" fmla="*/ 7394386 w 12641071"/>
              <a:gd name="connsiteY92-28766" fmla="*/ 5031156 h 5795240"/>
              <a:gd name="connsiteX93-28767" fmla="*/ 7367299 w 12641071"/>
              <a:gd name="connsiteY93-28768" fmla="*/ 4974928 h 5795240"/>
              <a:gd name="connsiteX94-28769" fmla="*/ 7332905 w 12641071"/>
              <a:gd name="connsiteY94-28770" fmla="*/ 4903531 h 5795240"/>
              <a:gd name="connsiteX95-28771" fmla="*/ 7320958 w 12641071"/>
              <a:gd name="connsiteY95-28772" fmla="*/ 4870887 h 5795240"/>
              <a:gd name="connsiteX96-28773" fmla="*/ 7322174 w 12641071"/>
              <a:gd name="connsiteY96-28774" fmla="*/ 4872361 h 5795240"/>
              <a:gd name="connsiteX97-28775" fmla="*/ 7362630 w 12641071"/>
              <a:gd name="connsiteY97-28776" fmla="*/ 4938954 h 5795240"/>
              <a:gd name="connsiteX98-28777" fmla="*/ 7380779 w 12641071"/>
              <a:gd name="connsiteY98-28778" fmla="*/ 4976628 h 5795240"/>
              <a:gd name="connsiteX99-28779" fmla="*/ 7391210 w 12641071"/>
              <a:gd name="connsiteY99-28780" fmla="*/ 4977944 h 5795240"/>
              <a:gd name="connsiteX100-28781" fmla="*/ 7380780 w 12641071"/>
              <a:gd name="connsiteY100-28782" fmla="*/ 4976628 h 5795240"/>
              <a:gd name="connsiteX101-28783" fmla="*/ 7362631 w 12641071"/>
              <a:gd name="connsiteY101-28784" fmla="*/ 4938954 h 5795240"/>
              <a:gd name="connsiteX102-28785" fmla="*/ 7322175 w 12641071"/>
              <a:gd name="connsiteY102-28786" fmla="*/ 4872361 h 5795240"/>
              <a:gd name="connsiteX103-28787" fmla="*/ 7320959 w 12641071"/>
              <a:gd name="connsiteY103-28788" fmla="*/ 4870887 h 5795240"/>
              <a:gd name="connsiteX104-28789" fmla="*/ 7283811 w 12641071"/>
              <a:gd name="connsiteY104-28790" fmla="*/ 4769391 h 5795240"/>
              <a:gd name="connsiteX105-28791" fmla="*/ 7272112 w 12641071"/>
              <a:gd name="connsiteY105-28792" fmla="*/ 4718630 h 5795240"/>
              <a:gd name="connsiteX106-28793" fmla="*/ 7272111 w 12641071"/>
              <a:gd name="connsiteY106-28794" fmla="*/ 4718630 h 5795240"/>
              <a:gd name="connsiteX107-28795" fmla="*/ 7283810 w 12641071"/>
              <a:gd name="connsiteY107-28796" fmla="*/ 4769391 h 5795240"/>
              <a:gd name="connsiteX108-28797" fmla="*/ 7320958 w 12641071"/>
              <a:gd name="connsiteY108-28798" fmla="*/ 4870887 h 5795240"/>
              <a:gd name="connsiteX109-28799" fmla="*/ 7223551 w 12641071"/>
              <a:gd name="connsiteY109-28800" fmla="*/ 4752829 h 5795240"/>
              <a:gd name="connsiteX110-28801" fmla="*/ 6652445 w 12641071"/>
              <a:gd name="connsiteY110-28802" fmla="*/ 4516269 h 5795240"/>
              <a:gd name="connsiteX111-28803" fmla="*/ 6200873 w 12641071"/>
              <a:gd name="connsiteY111-28804" fmla="*/ 4654206 h 5795240"/>
              <a:gd name="connsiteX112-28805" fmla="*/ 6088813 w 12641071"/>
              <a:gd name="connsiteY112-28806" fmla="*/ 4746663 h 5795240"/>
              <a:gd name="connsiteX113-28807" fmla="*/ 6043019 w 12641071"/>
              <a:gd name="connsiteY113-28808" fmla="*/ 4807902 h 5795240"/>
              <a:gd name="connsiteX114-28809" fmla="*/ 6043021 w 12641071"/>
              <a:gd name="connsiteY114-28810" fmla="*/ 4807902 h 5795240"/>
              <a:gd name="connsiteX115-28811" fmla="*/ 6023271 w 12641071"/>
              <a:gd name="connsiteY115-28812" fmla="*/ 4834312 h 5795240"/>
              <a:gd name="connsiteX116-28813" fmla="*/ 5970678 w 12641071"/>
              <a:gd name="connsiteY116-28814" fmla="*/ 4892181 h 5795240"/>
              <a:gd name="connsiteX117-28815" fmla="*/ 5982717 w 12641071"/>
              <a:gd name="connsiteY117-28816" fmla="*/ 4872361 h 5795240"/>
              <a:gd name="connsiteX118-28817" fmla="*/ 5970675 w 12641071"/>
              <a:gd name="connsiteY118-28818" fmla="*/ 4892181 h 5795240"/>
              <a:gd name="connsiteX119-28819" fmla="*/ 5935320 w 12641071"/>
              <a:gd name="connsiteY119-28820" fmla="*/ 4931081 h 5795240"/>
              <a:gd name="connsiteX120-28821" fmla="*/ 4971763 w 12641071"/>
              <a:gd name="connsiteY120-28822" fmla="*/ 5330200 h 5795240"/>
              <a:gd name="connsiteX121-28823" fmla="*/ 3716172 w 12641071"/>
              <a:gd name="connsiteY121-28824" fmla="*/ 4497938 h 5795240"/>
              <a:gd name="connsiteX122-28825" fmla="*/ 3710773 w 12641071"/>
              <a:gd name="connsiteY122-28826" fmla="*/ 4483182 h 5795240"/>
              <a:gd name="connsiteX123-28827" fmla="*/ 3710773 w 12641071"/>
              <a:gd name="connsiteY123-28828" fmla="*/ 4483181 h 5795240"/>
              <a:gd name="connsiteX124-28829" fmla="*/ 3674984 w 12641071"/>
              <a:gd name="connsiteY124-28830" fmla="*/ 4385402 h 5795240"/>
              <a:gd name="connsiteX125-28831" fmla="*/ 3670349 w 12641071"/>
              <a:gd name="connsiteY125-28832" fmla="*/ 4372742 h 5795240"/>
              <a:gd name="connsiteX126-28833" fmla="*/ 3659438 w 12641071"/>
              <a:gd name="connsiteY126-28834" fmla="*/ 4330309 h 5795240"/>
              <a:gd name="connsiteX127-28835" fmla="*/ 3672084 w 12641071"/>
              <a:gd name="connsiteY127-28836" fmla="*/ 4353606 h 5795240"/>
              <a:gd name="connsiteX128-28837" fmla="*/ 3659440 w 12641071"/>
              <a:gd name="connsiteY128-28838" fmla="*/ 4330309 h 5795240"/>
              <a:gd name="connsiteX129-28839" fmla="*/ 3613217 w 12641071"/>
              <a:gd name="connsiteY129-28840" fmla="*/ 4245153 h 5795240"/>
              <a:gd name="connsiteX130-28841" fmla="*/ 3083792 w 12641071"/>
              <a:gd name="connsiteY130-28842" fmla="*/ 3963660 h 5795240"/>
              <a:gd name="connsiteX131-28843" fmla="*/ 2835272 w 12641071"/>
              <a:gd name="connsiteY131-28844" fmla="*/ 4013833 h 5795240"/>
              <a:gd name="connsiteX132-28845" fmla="*/ 2820214 w 12641071"/>
              <a:gd name="connsiteY132-28846" fmla="*/ 4022007 h 5795240"/>
              <a:gd name="connsiteX133-28847" fmla="*/ 2820212 w 12641071"/>
              <a:gd name="connsiteY133-28848" fmla="*/ 4022008 h 5795240"/>
              <a:gd name="connsiteX134-28849" fmla="*/ 2820206 w 12641071"/>
              <a:gd name="connsiteY134-28850" fmla="*/ 4022011 h 5795240"/>
              <a:gd name="connsiteX135-28851" fmla="*/ 2813481 w 12641071"/>
              <a:gd name="connsiteY135-28852" fmla="*/ 4027041 h 5795240"/>
              <a:gd name="connsiteX136-28853" fmla="*/ 2762875 w 12641071"/>
              <a:gd name="connsiteY136-28854" fmla="*/ 4057784 h 5795240"/>
              <a:gd name="connsiteX137-28855" fmla="*/ 2762878 w 12641071"/>
              <a:gd name="connsiteY137-28856" fmla="*/ 4057784 h 5795240"/>
              <a:gd name="connsiteX138-28857" fmla="*/ 2694694 w 12641071"/>
              <a:gd name="connsiteY138-28858" fmla="*/ 4099208 h 5795240"/>
              <a:gd name="connsiteX139-28859" fmla="*/ 2726822 w 12641071"/>
              <a:gd name="connsiteY139-28860" fmla="*/ 4072700 h 5795240"/>
              <a:gd name="connsiteX140-28861" fmla="*/ 2757719 w 12641071"/>
              <a:gd name="connsiteY140-28862" fmla="*/ 4055929 h 5795240"/>
              <a:gd name="connsiteX141-28863" fmla="*/ 2757718 w 12641071"/>
              <a:gd name="connsiteY141-28864" fmla="*/ 4055928 h 5795240"/>
              <a:gd name="connsiteX142-28865" fmla="*/ 2726820 w 12641071"/>
              <a:gd name="connsiteY142-28866" fmla="*/ 4072700 h 5795240"/>
              <a:gd name="connsiteX143-28867" fmla="*/ 2694692 w 12641071"/>
              <a:gd name="connsiteY143-28868" fmla="*/ 4099208 h 5795240"/>
              <a:gd name="connsiteX144-28869" fmla="*/ 2664698 w 12641071"/>
              <a:gd name="connsiteY144-28870" fmla="*/ 4117431 h 5795240"/>
              <a:gd name="connsiteX145-28871" fmla="*/ 1804544 w 12641071"/>
              <a:gd name="connsiteY145-28872" fmla="*/ 4335229 h 5795240"/>
              <a:gd name="connsiteX146-28873" fmla="*/ 0 w 12641071"/>
              <a:gd name="connsiteY146-28874" fmla="*/ 2530685 h 5795240"/>
              <a:gd name="connsiteX147-28875" fmla="*/ 1804544 w 12641071"/>
              <a:gd name="connsiteY147-28876" fmla="*/ 726143 h 5795240"/>
              <a:gd name="connsiteX148-28877" fmla="*/ 3080549 w 12641071"/>
              <a:gd name="connsiteY148-28878" fmla="*/ 1254682 h 5795240"/>
              <a:gd name="connsiteX149-28879" fmla="*/ 3268676 w 12641071"/>
              <a:gd name="connsiteY149-28880" fmla="*/ 1461167 h 5795240"/>
              <a:gd name="connsiteX150-28881" fmla="*/ 3565826 w 12641071"/>
              <a:gd name="connsiteY150-28882" fmla="*/ 1551935 h 5795240"/>
              <a:gd name="connsiteX151-28883" fmla="*/ 4086504 w 12641071"/>
              <a:gd name="connsiteY151-28884" fmla="*/ 1127574 h 5795240"/>
              <a:gd name="connsiteX152-28885" fmla="*/ 4103078 w 12641071"/>
              <a:gd name="connsiteY152-28886" fmla="*/ 1004204 h 5795240"/>
              <a:gd name="connsiteX153-28887" fmla="*/ 5215874 w 12641071"/>
              <a:gd name="connsiteY153-28888" fmla="*/ 0 h 5795240"/>
              <a:gd name="connsiteX0-28889" fmla="*/ 5964869 w 12641071"/>
              <a:gd name="connsiteY0-28890" fmla="*/ 4795171 h 5795240"/>
              <a:gd name="connsiteX1-28891" fmla="*/ 6019264 w 12641071"/>
              <a:gd name="connsiteY1-28892" fmla="*/ 4804905 h 5795240"/>
              <a:gd name="connsiteX2-28893" fmla="*/ 6036570 w 12641071"/>
              <a:gd name="connsiteY2-28894" fmla="*/ 4807089 h 5795240"/>
              <a:gd name="connsiteX3-28895" fmla="*/ 6019265 w 12641071"/>
              <a:gd name="connsiteY3-28896" fmla="*/ 4804905 h 5795240"/>
              <a:gd name="connsiteX4-28897" fmla="*/ 5964869 w 12641071"/>
              <a:gd name="connsiteY4-28898" fmla="*/ 4795171 h 5795240"/>
              <a:gd name="connsiteX5-28899" fmla="*/ 3682364 w 12641071"/>
              <a:gd name="connsiteY5-28900" fmla="*/ 4386723 h 5795240"/>
              <a:gd name="connsiteX6-28901" fmla="*/ 3772428 w 12641071"/>
              <a:gd name="connsiteY6-28902" fmla="*/ 4402840 h 5795240"/>
              <a:gd name="connsiteX7-28903" fmla="*/ 3772428 w 12641071"/>
              <a:gd name="connsiteY7-28904" fmla="*/ 4402840 h 5795240"/>
              <a:gd name="connsiteX8-28905" fmla="*/ 3682364 w 12641071"/>
              <a:gd name="connsiteY8-28906" fmla="*/ 4386723 h 5795240"/>
              <a:gd name="connsiteX9-28907" fmla="*/ 5215874 w 12641071"/>
              <a:gd name="connsiteY9-28908" fmla="*/ 0 h 5795240"/>
              <a:gd name="connsiteX10-28909" fmla="*/ 5927386 w 12641071"/>
              <a:gd name="connsiteY10-28910" fmla="*/ 255427 h 5795240"/>
              <a:gd name="connsiteX11-28911" fmla="*/ 6105193 w 12641071"/>
              <a:gd name="connsiteY11-28912" fmla="*/ 442067 h 5795240"/>
              <a:gd name="connsiteX12-28913" fmla="*/ 6105193 w 12641071"/>
              <a:gd name="connsiteY12-28914" fmla="*/ 442069 h 5795240"/>
              <a:gd name="connsiteX13-28915" fmla="*/ 6141460 w 12641071"/>
              <a:gd name="connsiteY13-28916" fmla="*/ 475027 h 5795240"/>
              <a:gd name="connsiteX14-28917" fmla="*/ 6788665 w 12641071"/>
              <a:gd name="connsiteY14-28918" fmla="*/ 707369 h 5795240"/>
              <a:gd name="connsiteX15-28919" fmla="*/ 7184710 w 12641071"/>
              <a:gd name="connsiteY15-28920" fmla="*/ 627411 h 5795240"/>
              <a:gd name="connsiteX16-28921" fmla="*/ 7264545 w 12641071"/>
              <a:gd name="connsiteY16-28922" fmla="*/ 588952 h 5795240"/>
              <a:gd name="connsiteX17-28923" fmla="*/ 7314851 w 12641071"/>
              <a:gd name="connsiteY17-28924" fmla="*/ 559537 h 5795240"/>
              <a:gd name="connsiteX18-28925" fmla="*/ 7314853 w 12641071"/>
              <a:gd name="connsiteY18-28926" fmla="*/ 559536 h 5795240"/>
              <a:gd name="connsiteX19-28927" fmla="*/ 7314851 w 12641071"/>
              <a:gd name="connsiteY19-28928" fmla="*/ 559537 h 5795240"/>
              <a:gd name="connsiteX20-28929" fmla="*/ 7385004 w 12641071"/>
              <a:gd name="connsiteY20-28930" fmla="*/ 511303 h 5795240"/>
              <a:gd name="connsiteX21-28931" fmla="*/ 7391626 w 12641071"/>
              <a:gd name="connsiteY21-28932" fmla="*/ 508114 h 5795240"/>
              <a:gd name="connsiteX22-28933" fmla="*/ 7391631 w 12641071"/>
              <a:gd name="connsiteY22-28934" fmla="*/ 508110 h 5795240"/>
              <a:gd name="connsiteX23-28935" fmla="*/ 7478934 w 12641071"/>
              <a:gd name="connsiteY23-28936" fmla="*/ 466053 h 5795240"/>
              <a:gd name="connsiteX24-28937" fmla="*/ 7897193 w 12641071"/>
              <a:gd name="connsiteY24-28938" fmla="*/ 381611 h 5795240"/>
              <a:gd name="connsiteX25-28939" fmla="*/ 8788216 w 12641071"/>
              <a:gd name="connsiteY25-28940" fmla="*/ 855364 h 5795240"/>
              <a:gd name="connsiteX26-28941" fmla="*/ 8832362 w 12641071"/>
              <a:gd name="connsiteY26-28942" fmla="*/ 928030 h 5795240"/>
              <a:gd name="connsiteX27-28943" fmla="*/ 8832362 w 12641071"/>
              <a:gd name="connsiteY27-28944" fmla="*/ 928033 h 5795240"/>
              <a:gd name="connsiteX28-28945" fmla="*/ 8842040 w 12641071"/>
              <a:gd name="connsiteY28-28946" fmla="*/ 943961 h 5795240"/>
              <a:gd name="connsiteX29-28947" fmla="*/ 8856144 w 12641071"/>
              <a:gd name="connsiteY29-28948" fmla="*/ 973241 h 5795240"/>
              <a:gd name="connsiteX30-28949" fmla="*/ 8856145 w 12641071"/>
              <a:gd name="connsiteY30-28950" fmla="*/ 973241 h 5795240"/>
              <a:gd name="connsiteX31-28951" fmla="*/ 8878117 w 12641071"/>
              <a:gd name="connsiteY31-28952" fmla="*/ 1018851 h 5795240"/>
              <a:gd name="connsiteX32-28953" fmla="*/ 8877719 w 12641071"/>
              <a:gd name="connsiteY32-28954" fmla="*/ 1018369 h 5795240"/>
              <a:gd name="connsiteX33-28955" fmla="*/ 8853250 w 12641071"/>
              <a:gd name="connsiteY33-28956" fmla="*/ 973288 h 5795240"/>
              <a:gd name="connsiteX34-28957" fmla="*/ 8853249 w 12641071"/>
              <a:gd name="connsiteY34-28958" fmla="*/ 973288 h 5795240"/>
              <a:gd name="connsiteX35-28959" fmla="*/ 8853248 w 12641071"/>
              <a:gd name="connsiteY35-28960" fmla="*/ 973287 h 5795240"/>
              <a:gd name="connsiteX36-28961" fmla="*/ 8849677 w 12641071"/>
              <a:gd name="connsiteY36-28962" fmla="*/ 973341 h 5795240"/>
              <a:gd name="connsiteX37-28963" fmla="*/ 8641543 w 12641071"/>
              <a:gd name="connsiteY37-28964" fmla="*/ 916577 h 5795240"/>
              <a:gd name="connsiteX38-28965" fmla="*/ 8641545 w 12641071"/>
              <a:gd name="connsiteY38-28966" fmla="*/ 916580 h 5795240"/>
              <a:gd name="connsiteX39-28967" fmla="*/ 8849676 w 12641071"/>
              <a:gd name="connsiteY39-28968" fmla="*/ 973343 h 5795240"/>
              <a:gd name="connsiteX40-28969" fmla="*/ 8853248 w 12641071"/>
              <a:gd name="connsiteY40-28970" fmla="*/ 973288 h 5795240"/>
              <a:gd name="connsiteX41-28971" fmla="*/ 8877719 w 12641071"/>
              <a:gd name="connsiteY41-28972" fmla="*/ 1018371 h 5795240"/>
              <a:gd name="connsiteX42-28973" fmla="*/ 8878116 w 12641071"/>
              <a:gd name="connsiteY42-28974" fmla="*/ 1018851 h 5795240"/>
              <a:gd name="connsiteX43-28975" fmla="*/ 8887288 w 12641071"/>
              <a:gd name="connsiteY43-28976" fmla="*/ 1037892 h 5795240"/>
              <a:gd name="connsiteX44-28977" fmla="*/ 8949899 w 12641071"/>
              <a:gd name="connsiteY44-28978" fmla="*/ 1239592 h 5795240"/>
              <a:gd name="connsiteX45-28979" fmla="*/ 8968437 w 12641071"/>
              <a:gd name="connsiteY45-28980" fmla="*/ 1423482 h 5795240"/>
              <a:gd name="connsiteX46-28981" fmla="*/ 8949899 w 12641071"/>
              <a:gd name="connsiteY46-28982" fmla="*/ 1239591 h 5795240"/>
              <a:gd name="connsiteX47-28983" fmla="*/ 8887288 w 12641071"/>
              <a:gd name="connsiteY47-28984" fmla="*/ 1037890 h 5795240"/>
              <a:gd name="connsiteX48-28985" fmla="*/ 8878116 w 12641071"/>
              <a:gd name="connsiteY48-28986" fmla="*/ 1018851 h 5795240"/>
              <a:gd name="connsiteX49-28987" fmla="*/ 8931285 w 12641071"/>
              <a:gd name="connsiteY49-28988" fmla="*/ 1083292 h 5795240"/>
              <a:gd name="connsiteX50-28989" fmla="*/ 9241478 w 12641071"/>
              <a:gd name="connsiteY50-28990" fmla="*/ 1211778 h 5795240"/>
              <a:gd name="connsiteX51-28991" fmla="*/ 9605238 w 12641071"/>
              <a:gd name="connsiteY51-28992" fmla="*/ 1018369 h 5795240"/>
              <a:gd name="connsiteX52-28993" fmla="*/ 9636247 w 12641071"/>
              <a:gd name="connsiteY52-28994" fmla="*/ 961241 h 5795240"/>
              <a:gd name="connsiteX53-28995" fmla="*/ 9641995 w 12641071"/>
              <a:gd name="connsiteY53-28996" fmla="*/ 961152 h 5795240"/>
              <a:gd name="connsiteX54-28997" fmla="*/ 9584939 w 12641071"/>
              <a:gd name="connsiteY54-28998" fmla="*/ 1079594 h 5795240"/>
              <a:gd name="connsiteX55-28999" fmla="*/ 9546257 w 12641071"/>
              <a:gd name="connsiteY55-29000" fmla="*/ 1204206 h 5795240"/>
              <a:gd name="connsiteX56-29001" fmla="*/ 9584939 w 12641071"/>
              <a:gd name="connsiteY56-29002" fmla="*/ 1079596 h 5795240"/>
              <a:gd name="connsiteX57-29003" fmla="*/ 9641995 w 12641071"/>
              <a:gd name="connsiteY57-29004" fmla="*/ 961153 h 5795240"/>
              <a:gd name="connsiteX58-29005" fmla="*/ 9653069 w 12641071"/>
              <a:gd name="connsiteY58-29006" fmla="*/ 960983 h 5795240"/>
              <a:gd name="connsiteX59-29007" fmla="*/ 9801564 w 12641071"/>
              <a:gd name="connsiteY59-29008" fmla="*/ 1196828 h 5795240"/>
              <a:gd name="connsiteX60-29009" fmla="*/ 9801566 w 12641071"/>
              <a:gd name="connsiteY60-29010" fmla="*/ 1196828 h 5795240"/>
              <a:gd name="connsiteX61-29011" fmla="*/ 9653070 w 12641071"/>
              <a:gd name="connsiteY61-29012" fmla="*/ 960982 h 5795240"/>
              <a:gd name="connsiteX62-29013" fmla="*/ 9641996 w 12641071"/>
              <a:gd name="connsiteY62-29014" fmla="*/ 961152 h 5795240"/>
              <a:gd name="connsiteX63-29015" fmla="*/ 9651917 w 12641071"/>
              <a:gd name="connsiteY63-29016" fmla="*/ 940556 h 5795240"/>
              <a:gd name="connsiteX64-29017" fmla="*/ 11050508 w 12641071"/>
              <a:gd name="connsiteY64-29018" fmla="*/ 108150 h 5795240"/>
              <a:gd name="connsiteX65-29019" fmla="*/ 12641071 w 12641071"/>
              <a:gd name="connsiteY65-29020" fmla="*/ 1698711 h 5795240"/>
              <a:gd name="connsiteX66-29021" fmla="*/ 11371062 w 12641071"/>
              <a:gd name="connsiteY66-29022" fmla="*/ 3256960 h 5795240"/>
              <a:gd name="connsiteX67-29023" fmla="*/ 11215953 w 12641071"/>
              <a:gd name="connsiteY67-29024" fmla="*/ 3280632 h 5795240"/>
              <a:gd name="connsiteX68-29025" fmla="*/ 11142318 w 12641071"/>
              <a:gd name="connsiteY68-29026" fmla="*/ 3276914 h 5795240"/>
              <a:gd name="connsiteX69-29027" fmla="*/ 11215952 w 12641071"/>
              <a:gd name="connsiteY69-29028" fmla="*/ 3280632 h 5795240"/>
              <a:gd name="connsiteX70-29029" fmla="*/ 11213133 w 12641071"/>
              <a:gd name="connsiteY70-29030" fmla="*/ 3281062 h 5795240"/>
              <a:gd name="connsiteX71-29031" fmla="*/ 11116921 w 12641071"/>
              <a:gd name="connsiteY71-29032" fmla="*/ 3285921 h 5795240"/>
              <a:gd name="connsiteX72-29033" fmla="*/ 11050507 w 12641071"/>
              <a:gd name="connsiteY72-29034" fmla="*/ 3289274 h 5795240"/>
              <a:gd name="connsiteX73-29035" fmla="*/ 11006292 w 12641071"/>
              <a:gd name="connsiteY73-29036" fmla="*/ 3287041 h 5795240"/>
              <a:gd name="connsiteX74-29037" fmla="*/ 10937101 w 12641071"/>
              <a:gd name="connsiteY74-29038" fmla="*/ 3297601 h 5795240"/>
              <a:gd name="connsiteX75-29039" fmla="*/ 10144740 w 12641071"/>
              <a:gd name="connsiteY75-29040" fmla="*/ 4089962 h 5795240"/>
              <a:gd name="connsiteX76-29041" fmla="*/ 10130374 w 12641071"/>
              <a:gd name="connsiteY76-29042" fmla="*/ 4184101 h 5795240"/>
              <a:gd name="connsiteX77-29043" fmla="*/ 10130375 w 12641071"/>
              <a:gd name="connsiteY77-29044" fmla="*/ 4184103 h 5795240"/>
              <a:gd name="connsiteX78-29045" fmla="*/ 10130656 w 12641071"/>
              <a:gd name="connsiteY78-29046" fmla="*/ 4185950 h 5795240"/>
              <a:gd name="connsiteX79-29047" fmla="*/ 10138194 w 12641071"/>
              <a:gd name="connsiteY79-29048" fmla="*/ 4335228 h 5795240"/>
              <a:gd name="connsiteX80-29049" fmla="*/ 10137710 w 12641071"/>
              <a:gd name="connsiteY80-29050" fmla="*/ 4344822 h 5795240"/>
              <a:gd name="connsiteX81-29051" fmla="*/ 10133555 w 12641071"/>
              <a:gd name="connsiteY81-29052" fmla="*/ 4427096 h 5795240"/>
              <a:gd name="connsiteX82-29053" fmla="*/ 10129312 w 12641071"/>
              <a:gd name="connsiteY82-29054" fmla="*/ 4399289 h 5795240"/>
              <a:gd name="connsiteX83-29055" fmla="*/ 10126797 w 12641071"/>
              <a:gd name="connsiteY83-29056" fmla="*/ 4349498 h 5795240"/>
              <a:gd name="connsiteX84-29057" fmla="*/ 10126796 w 12641071"/>
              <a:gd name="connsiteY84-29058" fmla="*/ 4349498 h 5795240"/>
              <a:gd name="connsiteX85-29059" fmla="*/ 10129311 w 12641071"/>
              <a:gd name="connsiteY85-29060" fmla="*/ 4399289 h 5795240"/>
              <a:gd name="connsiteX86-29061" fmla="*/ 10133554 w 12641071"/>
              <a:gd name="connsiteY86-29062" fmla="*/ 4427096 h 5795240"/>
              <a:gd name="connsiteX87-29063" fmla="*/ 10130656 w 12641071"/>
              <a:gd name="connsiteY87-29064" fmla="*/ 4484506 h 5795240"/>
              <a:gd name="connsiteX88-29065" fmla="*/ 8678182 w 12641071"/>
              <a:gd name="connsiteY88-29066" fmla="*/ 5795240 h 5795240"/>
              <a:gd name="connsiteX89-29067" fmla="*/ 7467518 w 12641071"/>
              <a:gd name="connsiteY89-29068" fmla="*/ 5151535 h 5795240"/>
              <a:gd name="connsiteX90-29069" fmla="*/ 7419945 w 12641071"/>
              <a:gd name="connsiteY90-29070" fmla="*/ 5073228 h 5795240"/>
              <a:gd name="connsiteX91-29071" fmla="*/ 7394386 w 12641071"/>
              <a:gd name="connsiteY91-29072" fmla="*/ 5031156 h 5795240"/>
              <a:gd name="connsiteX92-29073" fmla="*/ 7367299 w 12641071"/>
              <a:gd name="connsiteY92-29074" fmla="*/ 4974928 h 5795240"/>
              <a:gd name="connsiteX93-29075" fmla="*/ 7332905 w 12641071"/>
              <a:gd name="connsiteY93-29076" fmla="*/ 4903531 h 5795240"/>
              <a:gd name="connsiteX94-29077" fmla="*/ 7320958 w 12641071"/>
              <a:gd name="connsiteY94-29078" fmla="*/ 4870887 h 5795240"/>
              <a:gd name="connsiteX95-29079" fmla="*/ 7322174 w 12641071"/>
              <a:gd name="connsiteY95-29080" fmla="*/ 4872361 h 5795240"/>
              <a:gd name="connsiteX96-29081" fmla="*/ 7362630 w 12641071"/>
              <a:gd name="connsiteY96-29082" fmla="*/ 4938954 h 5795240"/>
              <a:gd name="connsiteX97-29083" fmla="*/ 7380779 w 12641071"/>
              <a:gd name="connsiteY97-29084" fmla="*/ 4976628 h 5795240"/>
              <a:gd name="connsiteX98-29085" fmla="*/ 7391210 w 12641071"/>
              <a:gd name="connsiteY98-29086" fmla="*/ 4977944 h 5795240"/>
              <a:gd name="connsiteX99-29087" fmla="*/ 7380780 w 12641071"/>
              <a:gd name="connsiteY99-29088" fmla="*/ 4976628 h 5795240"/>
              <a:gd name="connsiteX100-29089" fmla="*/ 7362631 w 12641071"/>
              <a:gd name="connsiteY100-29090" fmla="*/ 4938954 h 5795240"/>
              <a:gd name="connsiteX101-29091" fmla="*/ 7322175 w 12641071"/>
              <a:gd name="connsiteY101-29092" fmla="*/ 4872361 h 5795240"/>
              <a:gd name="connsiteX102-29093" fmla="*/ 7320959 w 12641071"/>
              <a:gd name="connsiteY102-29094" fmla="*/ 4870887 h 5795240"/>
              <a:gd name="connsiteX103-29095" fmla="*/ 7283811 w 12641071"/>
              <a:gd name="connsiteY103-29096" fmla="*/ 4769391 h 5795240"/>
              <a:gd name="connsiteX104-29097" fmla="*/ 7272112 w 12641071"/>
              <a:gd name="connsiteY104-29098" fmla="*/ 4718630 h 5795240"/>
              <a:gd name="connsiteX105-29099" fmla="*/ 7272111 w 12641071"/>
              <a:gd name="connsiteY105-29100" fmla="*/ 4718630 h 5795240"/>
              <a:gd name="connsiteX106-29101" fmla="*/ 7283810 w 12641071"/>
              <a:gd name="connsiteY106-29102" fmla="*/ 4769391 h 5795240"/>
              <a:gd name="connsiteX107-29103" fmla="*/ 7320958 w 12641071"/>
              <a:gd name="connsiteY107-29104" fmla="*/ 4870887 h 5795240"/>
              <a:gd name="connsiteX108-29105" fmla="*/ 7223551 w 12641071"/>
              <a:gd name="connsiteY108-29106" fmla="*/ 4752829 h 5795240"/>
              <a:gd name="connsiteX109-29107" fmla="*/ 6652445 w 12641071"/>
              <a:gd name="connsiteY109-29108" fmla="*/ 4516269 h 5795240"/>
              <a:gd name="connsiteX110-29109" fmla="*/ 6200873 w 12641071"/>
              <a:gd name="connsiteY110-29110" fmla="*/ 4654206 h 5795240"/>
              <a:gd name="connsiteX111-29111" fmla="*/ 6088813 w 12641071"/>
              <a:gd name="connsiteY111-29112" fmla="*/ 4746663 h 5795240"/>
              <a:gd name="connsiteX112-29113" fmla="*/ 6043019 w 12641071"/>
              <a:gd name="connsiteY112-29114" fmla="*/ 4807902 h 5795240"/>
              <a:gd name="connsiteX113-29115" fmla="*/ 6043021 w 12641071"/>
              <a:gd name="connsiteY113-29116" fmla="*/ 4807902 h 5795240"/>
              <a:gd name="connsiteX114-29117" fmla="*/ 6023271 w 12641071"/>
              <a:gd name="connsiteY114-29118" fmla="*/ 4834312 h 5795240"/>
              <a:gd name="connsiteX115-29119" fmla="*/ 5970678 w 12641071"/>
              <a:gd name="connsiteY115-29120" fmla="*/ 4892181 h 5795240"/>
              <a:gd name="connsiteX116-29121" fmla="*/ 5982717 w 12641071"/>
              <a:gd name="connsiteY116-29122" fmla="*/ 4872361 h 5795240"/>
              <a:gd name="connsiteX117-29123" fmla="*/ 5970675 w 12641071"/>
              <a:gd name="connsiteY117-29124" fmla="*/ 4892181 h 5795240"/>
              <a:gd name="connsiteX118-29125" fmla="*/ 5935320 w 12641071"/>
              <a:gd name="connsiteY118-29126" fmla="*/ 4931081 h 5795240"/>
              <a:gd name="connsiteX119-29127" fmla="*/ 4971763 w 12641071"/>
              <a:gd name="connsiteY119-29128" fmla="*/ 5330200 h 5795240"/>
              <a:gd name="connsiteX120-29129" fmla="*/ 3716172 w 12641071"/>
              <a:gd name="connsiteY120-29130" fmla="*/ 4497938 h 5795240"/>
              <a:gd name="connsiteX121-29131" fmla="*/ 3710773 w 12641071"/>
              <a:gd name="connsiteY121-29132" fmla="*/ 4483182 h 5795240"/>
              <a:gd name="connsiteX122-29133" fmla="*/ 3710773 w 12641071"/>
              <a:gd name="connsiteY122-29134" fmla="*/ 4483181 h 5795240"/>
              <a:gd name="connsiteX123-29135" fmla="*/ 3674984 w 12641071"/>
              <a:gd name="connsiteY123-29136" fmla="*/ 4385402 h 5795240"/>
              <a:gd name="connsiteX124-29137" fmla="*/ 3670349 w 12641071"/>
              <a:gd name="connsiteY124-29138" fmla="*/ 4372742 h 5795240"/>
              <a:gd name="connsiteX125-29139" fmla="*/ 3659438 w 12641071"/>
              <a:gd name="connsiteY125-29140" fmla="*/ 4330309 h 5795240"/>
              <a:gd name="connsiteX126-29141" fmla="*/ 3672084 w 12641071"/>
              <a:gd name="connsiteY126-29142" fmla="*/ 4353606 h 5795240"/>
              <a:gd name="connsiteX127-29143" fmla="*/ 3659440 w 12641071"/>
              <a:gd name="connsiteY127-29144" fmla="*/ 4330309 h 5795240"/>
              <a:gd name="connsiteX128-29145" fmla="*/ 3613217 w 12641071"/>
              <a:gd name="connsiteY128-29146" fmla="*/ 4245153 h 5795240"/>
              <a:gd name="connsiteX129-29147" fmla="*/ 3083792 w 12641071"/>
              <a:gd name="connsiteY129-29148" fmla="*/ 3963660 h 5795240"/>
              <a:gd name="connsiteX130-29149" fmla="*/ 2835272 w 12641071"/>
              <a:gd name="connsiteY130-29150" fmla="*/ 4013833 h 5795240"/>
              <a:gd name="connsiteX131-29151" fmla="*/ 2820214 w 12641071"/>
              <a:gd name="connsiteY131-29152" fmla="*/ 4022007 h 5795240"/>
              <a:gd name="connsiteX132-29153" fmla="*/ 2820212 w 12641071"/>
              <a:gd name="connsiteY132-29154" fmla="*/ 4022008 h 5795240"/>
              <a:gd name="connsiteX133-29155" fmla="*/ 2820206 w 12641071"/>
              <a:gd name="connsiteY133-29156" fmla="*/ 4022011 h 5795240"/>
              <a:gd name="connsiteX134-29157" fmla="*/ 2813481 w 12641071"/>
              <a:gd name="connsiteY134-29158" fmla="*/ 4027041 h 5795240"/>
              <a:gd name="connsiteX135-29159" fmla="*/ 2762875 w 12641071"/>
              <a:gd name="connsiteY135-29160" fmla="*/ 4057784 h 5795240"/>
              <a:gd name="connsiteX136-29161" fmla="*/ 2762878 w 12641071"/>
              <a:gd name="connsiteY136-29162" fmla="*/ 4057784 h 5795240"/>
              <a:gd name="connsiteX137-29163" fmla="*/ 2694694 w 12641071"/>
              <a:gd name="connsiteY137-29164" fmla="*/ 4099208 h 5795240"/>
              <a:gd name="connsiteX138-29165" fmla="*/ 2726822 w 12641071"/>
              <a:gd name="connsiteY138-29166" fmla="*/ 4072700 h 5795240"/>
              <a:gd name="connsiteX139-29167" fmla="*/ 2757719 w 12641071"/>
              <a:gd name="connsiteY139-29168" fmla="*/ 4055929 h 5795240"/>
              <a:gd name="connsiteX140-29169" fmla="*/ 2757718 w 12641071"/>
              <a:gd name="connsiteY140-29170" fmla="*/ 4055928 h 5795240"/>
              <a:gd name="connsiteX141-29171" fmla="*/ 2726820 w 12641071"/>
              <a:gd name="connsiteY141-29172" fmla="*/ 4072700 h 5795240"/>
              <a:gd name="connsiteX142-29173" fmla="*/ 2694692 w 12641071"/>
              <a:gd name="connsiteY142-29174" fmla="*/ 4099208 h 5795240"/>
              <a:gd name="connsiteX143-29175" fmla="*/ 2664698 w 12641071"/>
              <a:gd name="connsiteY143-29176" fmla="*/ 4117431 h 5795240"/>
              <a:gd name="connsiteX144-29177" fmla="*/ 1804544 w 12641071"/>
              <a:gd name="connsiteY144-29178" fmla="*/ 4335229 h 5795240"/>
              <a:gd name="connsiteX145-29179" fmla="*/ 0 w 12641071"/>
              <a:gd name="connsiteY145-29180" fmla="*/ 2530685 h 5795240"/>
              <a:gd name="connsiteX146-29181" fmla="*/ 1804544 w 12641071"/>
              <a:gd name="connsiteY146-29182" fmla="*/ 726143 h 5795240"/>
              <a:gd name="connsiteX147-29183" fmla="*/ 3080549 w 12641071"/>
              <a:gd name="connsiteY147-29184" fmla="*/ 1254682 h 5795240"/>
              <a:gd name="connsiteX148-29185" fmla="*/ 3268676 w 12641071"/>
              <a:gd name="connsiteY148-29186" fmla="*/ 1461167 h 5795240"/>
              <a:gd name="connsiteX149-29187" fmla="*/ 3565826 w 12641071"/>
              <a:gd name="connsiteY149-29188" fmla="*/ 1551935 h 5795240"/>
              <a:gd name="connsiteX150-29189" fmla="*/ 4086504 w 12641071"/>
              <a:gd name="connsiteY150-29190" fmla="*/ 1127574 h 5795240"/>
              <a:gd name="connsiteX151-29191" fmla="*/ 4103078 w 12641071"/>
              <a:gd name="connsiteY151-29192" fmla="*/ 1004204 h 5795240"/>
              <a:gd name="connsiteX152-29193" fmla="*/ 5215874 w 12641071"/>
              <a:gd name="connsiteY152-29194" fmla="*/ 0 h 5795240"/>
              <a:gd name="connsiteX0-29195" fmla="*/ 5964869 w 12641071"/>
              <a:gd name="connsiteY0-29196" fmla="*/ 4795171 h 5795240"/>
              <a:gd name="connsiteX1-29197" fmla="*/ 6019264 w 12641071"/>
              <a:gd name="connsiteY1-29198" fmla="*/ 4804905 h 5795240"/>
              <a:gd name="connsiteX2-29199" fmla="*/ 6036570 w 12641071"/>
              <a:gd name="connsiteY2-29200" fmla="*/ 4807089 h 5795240"/>
              <a:gd name="connsiteX3-29201" fmla="*/ 6019265 w 12641071"/>
              <a:gd name="connsiteY3-29202" fmla="*/ 4804905 h 5795240"/>
              <a:gd name="connsiteX4-29203" fmla="*/ 5964869 w 12641071"/>
              <a:gd name="connsiteY4-29204" fmla="*/ 4795171 h 5795240"/>
              <a:gd name="connsiteX5-29205" fmla="*/ 3682364 w 12641071"/>
              <a:gd name="connsiteY5-29206" fmla="*/ 4386723 h 5795240"/>
              <a:gd name="connsiteX6-29207" fmla="*/ 3772428 w 12641071"/>
              <a:gd name="connsiteY6-29208" fmla="*/ 4402840 h 5795240"/>
              <a:gd name="connsiteX7-29209" fmla="*/ 3772428 w 12641071"/>
              <a:gd name="connsiteY7-29210" fmla="*/ 4402840 h 5795240"/>
              <a:gd name="connsiteX8-29211" fmla="*/ 3682364 w 12641071"/>
              <a:gd name="connsiteY8-29212" fmla="*/ 4386723 h 5795240"/>
              <a:gd name="connsiteX9-29213" fmla="*/ 5215874 w 12641071"/>
              <a:gd name="connsiteY9-29214" fmla="*/ 0 h 5795240"/>
              <a:gd name="connsiteX10-29215" fmla="*/ 5927386 w 12641071"/>
              <a:gd name="connsiteY10-29216" fmla="*/ 255427 h 5795240"/>
              <a:gd name="connsiteX11-29217" fmla="*/ 6105193 w 12641071"/>
              <a:gd name="connsiteY11-29218" fmla="*/ 442067 h 5795240"/>
              <a:gd name="connsiteX12-29219" fmla="*/ 6105193 w 12641071"/>
              <a:gd name="connsiteY12-29220" fmla="*/ 442069 h 5795240"/>
              <a:gd name="connsiteX13-29221" fmla="*/ 6141460 w 12641071"/>
              <a:gd name="connsiteY13-29222" fmla="*/ 475027 h 5795240"/>
              <a:gd name="connsiteX14-29223" fmla="*/ 6788665 w 12641071"/>
              <a:gd name="connsiteY14-29224" fmla="*/ 707369 h 5795240"/>
              <a:gd name="connsiteX15-29225" fmla="*/ 7184710 w 12641071"/>
              <a:gd name="connsiteY15-29226" fmla="*/ 627411 h 5795240"/>
              <a:gd name="connsiteX16-29227" fmla="*/ 7314851 w 12641071"/>
              <a:gd name="connsiteY16-29228" fmla="*/ 559537 h 5795240"/>
              <a:gd name="connsiteX17-29229" fmla="*/ 7314853 w 12641071"/>
              <a:gd name="connsiteY17-29230" fmla="*/ 559536 h 5795240"/>
              <a:gd name="connsiteX18-29231" fmla="*/ 7314851 w 12641071"/>
              <a:gd name="connsiteY18-29232" fmla="*/ 559537 h 5795240"/>
              <a:gd name="connsiteX19-29233" fmla="*/ 7385004 w 12641071"/>
              <a:gd name="connsiteY19-29234" fmla="*/ 511303 h 5795240"/>
              <a:gd name="connsiteX20-29235" fmla="*/ 7391626 w 12641071"/>
              <a:gd name="connsiteY20-29236" fmla="*/ 508114 h 5795240"/>
              <a:gd name="connsiteX21-29237" fmla="*/ 7391631 w 12641071"/>
              <a:gd name="connsiteY21-29238" fmla="*/ 508110 h 5795240"/>
              <a:gd name="connsiteX22-29239" fmla="*/ 7478934 w 12641071"/>
              <a:gd name="connsiteY22-29240" fmla="*/ 466053 h 5795240"/>
              <a:gd name="connsiteX23-29241" fmla="*/ 7897193 w 12641071"/>
              <a:gd name="connsiteY23-29242" fmla="*/ 381611 h 5795240"/>
              <a:gd name="connsiteX24-29243" fmla="*/ 8788216 w 12641071"/>
              <a:gd name="connsiteY24-29244" fmla="*/ 855364 h 5795240"/>
              <a:gd name="connsiteX25-29245" fmla="*/ 8832362 w 12641071"/>
              <a:gd name="connsiteY25-29246" fmla="*/ 928030 h 5795240"/>
              <a:gd name="connsiteX26-29247" fmla="*/ 8832362 w 12641071"/>
              <a:gd name="connsiteY26-29248" fmla="*/ 928033 h 5795240"/>
              <a:gd name="connsiteX27-29249" fmla="*/ 8842040 w 12641071"/>
              <a:gd name="connsiteY27-29250" fmla="*/ 943961 h 5795240"/>
              <a:gd name="connsiteX28-29251" fmla="*/ 8856144 w 12641071"/>
              <a:gd name="connsiteY28-29252" fmla="*/ 973241 h 5795240"/>
              <a:gd name="connsiteX29-29253" fmla="*/ 8856145 w 12641071"/>
              <a:gd name="connsiteY29-29254" fmla="*/ 973241 h 5795240"/>
              <a:gd name="connsiteX30-29255" fmla="*/ 8878117 w 12641071"/>
              <a:gd name="connsiteY30-29256" fmla="*/ 1018851 h 5795240"/>
              <a:gd name="connsiteX31-29257" fmla="*/ 8877719 w 12641071"/>
              <a:gd name="connsiteY31-29258" fmla="*/ 1018369 h 5795240"/>
              <a:gd name="connsiteX32-29259" fmla="*/ 8853250 w 12641071"/>
              <a:gd name="connsiteY32-29260" fmla="*/ 973288 h 5795240"/>
              <a:gd name="connsiteX33-29261" fmla="*/ 8853249 w 12641071"/>
              <a:gd name="connsiteY33-29262" fmla="*/ 973288 h 5795240"/>
              <a:gd name="connsiteX34-29263" fmla="*/ 8853248 w 12641071"/>
              <a:gd name="connsiteY34-29264" fmla="*/ 973287 h 5795240"/>
              <a:gd name="connsiteX35-29265" fmla="*/ 8849677 w 12641071"/>
              <a:gd name="connsiteY35-29266" fmla="*/ 973341 h 5795240"/>
              <a:gd name="connsiteX36-29267" fmla="*/ 8641543 w 12641071"/>
              <a:gd name="connsiteY36-29268" fmla="*/ 916577 h 5795240"/>
              <a:gd name="connsiteX37-29269" fmla="*/ 8641545 w 12641071"/>
              <a:gd name="connsiteY37-29270" fmla="*/ 916580 h 5795240"/>
              <a:gd name="connsiteX38-29271" fmla="*/ 8849676 w 12641071"/>
              <a:gd name="connsiteY38-29272" fmla="*/ 973343 h 5795240"/>
              <a:gd name="connsiteX39-29273" fmla="*/ 8853248 w 12641071"/>
              <a:gd name="connsiteY39-29274" fmla="*/ 973288 h 5795240"/>
              <a:gd name="connsiteX40-29275" fmla="*/ 8877719 w 12641071"/>
              <a:gd name="connsiteY40-29276" fmla="*/ 1018371 h 5795240"/>
              <a:gd name="connsiteX41-29277" fmla="*/ 8878116 w 12641071"/>
              <a:gd name="connsiteY41-29278" fmla="*/ 1018851 h 5795240"/>
              <a:gd name="connsiteX42-29279" fmla="*/ 8887288 w 12641071"/>
              <a:gd name="connsiteY42-29280" fmla="*/ 1037892 h 5795240"/>
              <a:gd name="connsiteX43-29281" fmla="*/ 8949899 w 12641071"/>
              <a:gd name="connsiteY43-29282" fmla="*/ 1239592 h 5795240"/>
              <a:gd name="connsiteX44-29283" fmla="*/ 8968437 w 12641071"/>
              <a:gd name="connsiteY44-29284" fmla="*/ 1423482 h 5795240"/>
              <a:gd name="connsiteX45-29285" fmla="*/ 8949899 w 12641071"/>
              <a:gd name="connsiteY45-29286" fmla="*/ 1239591 h 5795240"/>
              <a:gd name="connsiteX46-29287" fmla="*/ 8887288 w 12641071"/>
              <a:gd name="connsiteY46-29288" fmla="*/ 1037890 h 5795240"/>
              <a:gd name="connsiteX47-29289" fmla="*/ 8878116 w 12641071"/>
              <a:gd name="connsiteY47-29290" fmla="*/ 1018851 h 5795240"/>
              <a:gd name="connsiteX48-29291" fmla="*/ 8931285 w 12641071"/>
              <a:gd name="connsiteY48-29292" fmla="*/ 1083292 h 5795240"/>
              <a:gd name="connsiteX49-29293" fmla="*/ 9241478 w 12641071"/>
              <a:gd name="connsiteY49-29294" fmla="*/ 1211778 h 5795240"/>
              <a:gd name="connsiteX50-29295" fmla="*/ 9605238 w 12641071"/>
              <a:gd name="connsiteY50-29296" fmla="*/ 1018369 h 5795240"/>
              <a:gd name="connsiteX51-29297" fmla="*/ 9636247 w 12641071"/>
              <a:gd name="connsiteY51-29298" fmla="*/ 961241 h 5795240"/>
              <a:gd name="connsiteX52-29299" fmla="*/ 9641995 w 12641071"/>
              <a:gd name="connsiteY52-29300" fmla="*/ 961152 h 5795240"/>
              <a:gd name="connsiteX53-29301" fmla="*/ 9584939 w 12641071"/>
              <a:gd name="connsiteY53-29302" fmla="*/ 1079594 h 5795240"/>
              <a:gd name="connsiteX54-29303" fmla="*/ 9546257 w 12641071"/>
              <a:gd name="connsiteY54-29304" fmla="*/ 1204206 h 5795240"/>
              <a:gd name="connsiteX55-29305" fmla="*/ 9584939 w 12641071"/>
              <a:gd name="connsiteY55-29306" fmla="*/ 1079596 h 5795240"/>
              <a:gd name="connsiteX56-29307" fmla="*/ 9641995 w 12641071"/>
              <a:gd name="connsiteY56-29308" fmla="*/ 961153 h 5795240"/>
              <a:gd name="connsiteX57-29309" fmla="*/ 9653069 w 12641071"/>
              <a:gd name="connsiteY57-29310" fmla="*/ 960983 h 5795240"/>
              <a:gd name="connsiteX58-29311" fmla="*/ 9801564 w 12641071"/>
              <a:gd name="connsiteY58-29312" fmla="*/ 1196828 h 5795240"/>
              <a:gd name="connsiteX59-29313" fmla="*/ 9801566 w 12641071"/>
              <a:gd name="connsiteY59-29314" fmla="*/ 1196828 h 5795240"/>
              <a:gd name="connsiteX60-29315" fmla="*/ 9653070 w 12641071"/>
              <a:gd name="connsiteY60-29316" fmla="*/ 960982 h 5795240"/>
              <a:gd name="connsiteX61-29317" fmla="*/ 9641996 w 12641071"/>
              <a:gd name="connsiteY61-29318" fmla="*/ 961152 h 5795240"/>
              <a:gd name="connsiteX62-29319" fmla="*/ 9651917 w 12641071"/>
              <a:gd name="connsiteY62-29320" fmla="*/ 940556 h 5795240"/>
              <a:gd name="connsiteX63-29321" fmla="*/ 11050508 w 12641071"/>
              <a:gd name="connsiteY63-29322" fmla="*/ 108150 h 5795240"/>
              <a:gd name="connsiteX64-29323" fmla="*/ 12641071 w 12641071"/>
              <a:gd name="connsiteY64-29324" fmla="*/ 1698711 h 5795240"/>
              <a:gd name="connsiteX65-29325" fmla="*/ 11371062 w 12641071"/>
              <a:gd name="connsiteY65-29326" fmla="*/ 3256960 h 5795240"/>
              <a:gd name="connsiteX66-29327" fmla="*/ 11215953 w 12641071"/>
              <a:gd name="connsiteY66-29328" fmla="*/ 3280632 h 5795240"/>
              <a:gd name="connsiteX67-29329" fmla="*/ 11142318 w 12641071"/>
              <a:gd name="connsiteY67-29330" fmla="*/ 3276914 h 5795240"/>
              <a:gd name="connsiteX68-29331" fmla="*/ 11215952 w 12641071"/>
              <a:gd name="connsiteY68-29332" fmla="*/ 3280632 h 5795240"/>
              <a:gd name="connsiteX69-29333" fmla="*/ 11213133 w 12641071"/>
              <a:gd name="connsiteY69-29334" fmla="*/ 3281062 h 5795240"/>
              <a:gd name="connsiteX70-29335" fmla="*/ 11116921 w 12641071"/>
              <a:gd name="connsiteY70-29336" fmla="*/ 3285921 h 5795240"/>
              <a:gd name="connsiteX71-29337" fmla="*/ 11050507 w 12641071"/>
              <a:gd name="connsiteY71-29338" fmla="*/ 3289274 h 5795240"/>
              <a:gd name="connsiteX72-29339" fmla="*/ 11006292 w 12641071"/>
              <a:gd name="connsiteY72-29340" fmla="*/ 3287041 h 5795240"/>
              <a:gd name="connsiteX73-29341" fmla="*/ 10937101 w 12641071"/>
              <a:gd name="connsiteY73-29342" fmla="*/ 3297601 h 5795240"/>
              <a:gd name="connsiteX74-29343" fmla="*/ 10144740 w 12641071"/>
              <a:gd name="connsiteY74-29344" fmla="*/ 4089962 h 5795240"/>
              <a:gd name="connsiteX75-29345" fmla="*/ 10130374 w 12641071"/>
              <a:gd name="connsiteY75-29346" fmla="*/ 4184101 h 5795240"/>
              <a:gd name="connsiteX76-29347" fmla="*/ 10130375 w 12641071"/>
              <a:gd name="connsiteY76-29348" fmla="*/ 4184103 h 5795240"/>
              <a:gd name="connsiteX77-29349" fmla="*/ 10130656 w 12641071"/>
              <a:gd name="connsiteY77-29350" fmla="*/ 4185950 h 5795240"/>
              <a:gd name="connsiteX78-29351" fmla="*/ 10138194 w 12641071"/>
              <a:gd name="connsiteY78-29352" fmla="*/ 4335228 h 5795240"/>
              <a:gd name="connsiteX79-29353" fmla="*/ 10137710 w 12641071"/>
              <a:gd name="connsiteY79-29354" fmla="*/ 4344822 h 5795240"/>
              <a:gd name="connsiteX80-29355" fmla="*/ 10133555 w 12641071"/>
              <a:gd name="connsiteY80-29356" fmla="*/ 4427096 h 5795240"/>
              <a:gd name="connsiteX81-29357" fmla="*/ 10129312 w 12641071"/>
              <a:gd name="connsiteY81-29358" fmla="*/ 4399289 h 5795240"/>
              <a:gd name="connsiteX82-29359" fmla="*/ 10126797 w 12641071"/>
              <a:gd name="connsiteY82-29360" fmla="*/ 4349498 h 5795240"/>
              <a:gd name="connsiteX83-29361" fmla="*/ 10126796 w 12641071"/>
              <a:gd name="connsiteY83-29362" fmla="*/ 4349498 h 5795240"/>
              <a:gd name="connsiteX84-29363" fmla="*/ 10129311 w 12641071"/>
              <a:gd name="connsiteY84-29364" fmla="*/ 4399289 h 5795240"/>
              <a:gd name="connsiteX85-29365" fmla="*/ 10133554 w 12641071"/>
              <a:gd name="connsiteY85-29366" fmla="*/ 4427096 h 5795240"/>
              <a:gd name="connsiteX86-29367" fmla="*/ 10130656 w 12641071"/>
              <a:gd name="connsiteY86-29368" fmla="*/ 4484506 h 5795240"/>
              <a:gd name="connsiteX87-29369" fmla="*/ 8678182 w 12641071"/>
              <a:gd name="connsiteY87-29370" fmla="*/ 5795240 h 5795240"/>
              <a:gd name="connsiteX88-29371" fmla="*/ 7467518 w 12641071"/>
              <a:gd name="connsiteY88-29372" fmla="*/ 5151535 h 5795240"/>
              <a:gd name="connsiteX89-29373" fmla="*/ 7419945 w 12641071"/>
              <a:gd name="connsiteY89-29374" fmla="*/ 5073228 h 5795240"/>
              <a:gd name="connsiteX90-29375" fmla="*/ 7394386 w 12641071"/>
              <a:gd name="connsiteY90-29376" fmla="*/ 5031156 h 5795240"/>
              <a:gd name="connsiteX91-29377" fmla="*/ 7367299 w 12641071"/>
              <a:gd name="connsiteY91-29378" fmla="*/ 4974928 h 5795240"/>
              <a:gd name="connsiteX92-29379" fmla="*/ 7332905 w 12641071"/>
              <a:gd name="connsiteY92-29380" fmla="*/ 4903531 h 5795240"/>
              <a:gd name="connsiteX93-29381" fmla="*/ 7320958 w 12641071"/>
              <a:gd name="connsiteY93-29382" fmla="*/ 4870887 h 5795240"/>
              <a:gd name="connsiteX94-29383" fmla="*/ 7322174 w 12641071"/>
              <a:gd name="connsiteY94-29384" fmla="*/ 4872361 h 5795240"/>
              <a:gd name="connsiteX95-29385" fmla="*/ 7362630 w 12641071"/>
              <a:gd name="connsiteY95-29386" fmla="*/ 4938954 h 5795240"/>
              <a:gd name="connsiteX96-29387" fmla="*/ 7380779 w 12641071"/>
              <a:gd name="connsiteY96-29388" fmla="*/ 4976628 h 5795240"/>
              <a:gd name="connsiteX97-29389" fmla="*/ 7391210 w 12641071"/>
              <a:gd name="connsiteY97-29390" fmla="*/ 4977944 h 5795240"/>
              <a:gd name="connsiteX98-29391" fmla="*/ 7380780 w 12641071"/>
              <a:gd name="connsiteY98-29392" fmla="*/ 4976628 h 5795240"/>
              <a:gd name="connsiteX99-29393" fmla="*/ 7362631 w 12641071"/>
              <a:gd name="connsiteY99-29394" fmla="*/ 4938954 h 5795240"/>
              <a:gd name="connsiteX100-29395" fmla="*/ 7322175 w 12641071"/>
              <a:gd name="connsiteY100-29396" fmla="*/ 4872361 h 5795240"/>
              <a:gd name="connsiteX101-29397" fmla="*/ 7320959 w 12641071"/>
              <a:gd name="connsiteY101-29398" fmla="*/ 4870887 h 5795240"/>
              <a:gd name="connsiteX102-29399" fmla="*/ 7283811 w 12641071"/>
              <a:gd name="connsiteY102-29400" fmla="*/ 4769391 h 5795240"/>
              <a:gd name="connsiteX103-29401" fmla="*/ 7272112 w 12641071"/>
              <a:gd name="connsiteY103-29402" fmla="*/ 4718630 h 5795240"/>
              <a:gd name="connsiteX104-29403" fmla="*/ 7272111 w 12641071"/>
              <a:gd name="connsiteY104-29404" fmla="*/ 4718630 h 5795240"/>
              <a:gd name="connsiteX105-29405" fmla="*/ 7283810 w 12641071"/>
              <a:gd name="connsiteY105-29406" fmla="*/ 4769391 h 5795240"/>
              <a:gd name="connsiteX106-29407" fmla="*/ 7320958 w 12641071"/>
              <a:gd name="connsiteY106-29408" fmla="*/ 4870887 h 5795240"/>
              <a:gd name="connsiteX107-29409" fmla="*/ 7223551 w 12641071"/>
              <a:gd name="connsiteY107-29410" fmla="*/ 4752829 h 5795240"/>
              <a:gd name="connsiteX108-29411" fmla="*/ 6652445 w 12641071"/>
              <a:gd name="connsiteY108-29412" fmla="*/ 4516269 h 5795240"/>
              <a:gd name="connsiteX109-29413" fmla="*/ 6200873 w 12641071"/>
              <a:gd name="connsiteY109-29414" fmla="*/ 4654206 h 5795240"/>
              <a:gd name="connsiteX110-29415" fmla="*/ 6088813 w 12641071"/>
              <a:gd name="connsiteY110-29416" fmla="*/ 4746663 h 5795240"/>
              <a:gd name="connsiteX111-29417" fmla="*/ 6043019 w 12641071"/>
              <a:gd name="connsiteY111-29418" fmla="*/ 4807902 h 5795240"/>
              <a:gd name="connsiteX112-29419" fmla="*/ 6043021 w 12641071"/>
              <a:gd name="connsiteY112-29420" fmla="*/ 4807902 h 5795240"/>
              <a:gd name="connsiteX113-29421" fmla="*/ 6023271 w 12641071"/>
              <a:gd name="connsiteY113-29422" fmla="*/ 4834312 h 5795240"/>
              <a:gd name="connsiteX114-29423" fmla="*/ 5970678 w 12641071"/>
              <a:gd name="connsiteY114-29424" fmla="*/ 4892181 h 5795240"/>
              <a:gd name="connsiteX115-29425" fmla="*/ 5982717 w 12641071"/>
              <a:gd name="connsiteY115-29426" fmla="*/ 4872361 h 5795240"/>
              <a:gd name="connsiteX116-29427" fmla="*/ 5970675 w 12641071"/>
              <a:gd name="connsiteY116-29428" fmla="*/ 4892181 h 5795240"/>
              <a:gd name="connsiteX117-29429" fmla="*/ 5935320 w 12641071"/>
              <a:gd name="connsiteY117-29430" fmla="*/ 4931081 h 5795240"/>
              <a:gd name="connsiteX118-29431" fmla="*/ 4971763 w 12641071"/>
              <a:gd name="connsiteY118-29432" fmla="*/ 5330200 h 5795240"/>
              <a:gd name="connsiteX119-29433" fmla="*/ 3716172 w 12641071"/>
              <a:gd name="connsiteY119-29434" fmla="*/ 4497938 h 5795240"/>
              <a:gd name="connsiteX120-29435" fmla="*/ 3710773 w 12641071"/>
              <a:gd name="connsiteY120-29436" fmla="*/ 4483182 h 5795240"/>
              <a:gd name="connsiteX121-29437" fmla="*/ 3710773 w 12641071"/>
              <a:gd name="connsiteY121-29438" fmla="*/ 4483181 h 5795240"/>
              <a:gd name="connsiteX122-29439" fmla="*/ 3674984 w 12641071"/>
              <a:gd name="connsiteY122-29440" fmla="*/ 4385402 h 5795240"/>
              <a:gd name="connsiteX123-29441" fmla="*/ 3670349 w 12641071"/>
              <a:gd name="connsiteY123-29442" fmla="*/ 4372742 h 5795240"/>
              <a:gd name="connsiteX124-29443" fmla="*/ 3659438 w 12641071"/>
              <a:gd name="connsiteY124-29444" fmla="*/ 4330309 h 5795240"/>
              <a:gd name="connsiteX125-29445" fmla="*/ 3672084 w 12641071"/>
              <a:gd name="connsiteY125-29446" fmla="*/ 4353606 h 5795240"/>
              <a:gd name="connsiteX126-29447" fmla="*/ 3659440 w 12641071"/>
              <a:gd name="connsiteY126-29448" fmla="*/ 4330309 h 5795240"/>
              <a:gd name="connsiteX127-29449" fmla="*/ 3613217 w 12641071"/>
              <a:gd name="connsiteY127-29450" fmla="*/ 4245153 h 5795240"/>
              <a:gd name="connsiteX128-29451" fmla="*/ 3083792 w 12641071"/>
              <a:gd name="connsiteY128-29452" fmla="*/ 3963660 h 5795240"/>
              <a:gd name="connsiteX129-29453" fmla="*/ 2835272 w 12641071"/>
              <a:gd name="connsiteY129-29454" fmla="*/ 4013833 h 5795240"/>
              <a:gd name="connsiteX130-29455" fmla="*/ 2820214 w 12641071"/>
              <a:gd name="connsiteY130-29456" fmla="*/ 4022007 h 5795240"/>
              <a:gd name="connsiteX131-29457" fmla="*/ 2820212 w 12641071"/>
              <a:gd name="connsiteY131-29458" fmla="*/ 4022008 h 5795240"/>
              <a:gd name="connsiteX132-29459" fmla="*/ 2820206 w 12641071"/>
              <a:gd name="connsiteY132-29460" fmla="*/ 4022011 h 5795240"/>
              <a:gd name="connsiteX133-29461" fmla="*/ 2813481 w 12641071"/>
              <a:gd name="connsiteY133-29462" fmla="*/ 4027041 h 5795240"/>
              <a:gd name="connsiteX134-29463" fmla="*/ 2762875 w 12641071"/>
              <a:gd name="connsiteY134-29464" fmla="*/ 4057784 h 5795240"/>
              <a:gd name="connsiteX135-29465" fmla="*/ 2762878 w 12641071"/>
              <a:gd name="connsiteY135-29466" fmla="*/ 4057784 h 5795240"/>
              <a:gd name="connsiteX136-29467" fmla="*/ 2694694 w 12641071"/>
              <a:gd name="connsiteY136-29468" fmla="*/ 4099208 h 5795240"/>
              <a:gd name="connsiteX137-29469" fmla="*/ 2726822 w 12641071"/>
              <a:gd name="connsiteY137-29470" fmla="*/ 4072700 h 5795240"/>
              <a:gd name="connsiteX138-29471" fmla="*/ 2757719 w 12641071"/>
              <a:gd name="connsiteY138-29472" fmla="*/ 4055929 h 5795240"/>
              <a:gd name="connsiteX139-29473" fmla="*/ 2757718 w 12641071"/>
              <a:gd name="connsiteY139-29474" fmla="*/ 4055928 h 5795240"/>
              <a:gd name="connsiteX140-29475" fmla="*/ 2726820 w 12641071"/>
              <a:gd name="connsiteY140-29476" fmla="*/ 4072700 h 5795240"/>
              <a:gd name="connsiteX141-29477" fmla="*/ 2694692 w 12641071"/>
              <a:gd name="connsiteY141-29478" fmla="*/ 4099208 h 5795240"/>
              <a:gd name="connsiteX142-29479" fmla="*/ 2664698 w 12641071"/>
              <a:gd name="connsiteY142-29480" fmla="*/ 4117431 h 5795240"/>
              <a:gd name="connsiteX143-29481" fmla="*/ 1804544 w 12641071"/>
              <a:gd name="connsiteY143-29482" fmla="*/ 4335229 h 5795240"/>
              <a:gd name="connsiteX144-29483" fmla="*/ 0 w 12641071"/>
              <a:gd name="connsiteY144-29484" fmla="*/ 2530685 h 5795240"/>
              <a:gd name="connsiteX145-29485" fmla="*/ 1804544 w 12641071"/>
              <a:gd name="connsiteY145-29486" fmla="*/ 726143 h 5795240"/>
              <a:gd name="connsiteX146-29487" fmla="*/ 3080549 w 12641071"/>
              <a:gd name="connsiteY146-29488" fmla="*/ 1254682 h 5795240"/>
              <a:gd name="connsiteX147-29489" fmla="*/ 3268676 w 12641071"/>
              <a:gd name="connsiteY147-29490" fmla="*/ 1461167 h 5795240"/>
              <a:gd name="connsiteX148-29491" fmla="*/ 3565826 w 12641071"/>
              <a:gd name="connsiteY148-29492" fmla="*/ 1551935 h 5795240"/>
              <a:gd name="connsiteX149-29493" fmla="*/ 4086504 w 12641071"/>
              <a:gd name="connsiteY149-29494" fmla="*/ 1127574 h 5795240"/>
              <a:gd name="connsiteX150-29495" fmla="*/ 4103078 w 12641071"/>
              <a:gd name="connsiteY150-29496" fmla="*/ 1004204 h 5795240"/>
              <a:gd name="connsiteX151-29497" fmla="*/ 5215874 w 12641071"/>
              <a:gd name="connsiteY151-29498" fmla="*/ 0 h 5795240"/>
              <a:gd name="connsiteX0-29499" fmla="*/ 5964869 w 12641071"/>
              <a:gd name="connsiteY0-29500" fmla="*/ 4795171 h 5795240"/>
              <a:gd name="connsiteX1-29501" fmla="*/ 6019264 w 12641071"/>
              <a:gd name="connsiteY1-29502" fmla="*/ 4804905 h 5795240"/>
              <a:gd name="connsiteX2-29503" fmla="*/ 6036570 w 12641071"/>
              <a:gd name="connsiteY2-29504" fmla="*/ 4807089 h 5795240"/>
              <a:gd name="connsiteX3-29505" fmla="*/ 6019265 w 12641071"/>
              <a:gd name="connsiteY3-29506" fmla="*/ 4804905 h 5795240"/>
              <a:gd name="connsiteX4-29507" fmla="*/ 5964869 w 12641071"/>
              <a:gd name="connsiteY4-29508" fmla="*/ 4795171 h 5795240"/>
              <a:gd name="connsiteX5-29509" fmla="*/ 3682364 w 12641071"/>
              <a:gd name="connsiteY5-29510" fmla="*/ 4386723 h 5795240"/>
              <a:gd name="connsiteX6-29511" fmla="*/ 3772428 w 12641071"/>
              <a:gd name="connsiteY6-29512" fmla="*/ 4402840 h 5795240"/>
              <a:gd name="connsiteX7-29513" fmla="*/ 3772428 w 12641071"/>
              <a:gd name="connsiteY7-29514" fmla="*/ 4402840 h 5795240"/>
              <a:gd name="connsiteX8-29515" fmla="*/ 3682364 w 12641071"/>
              <a:gd name="connsiteY8-29516" fmla="*/ 4386723 h 5795240"/>
              <a:gd name="connsiteX9-29517" fmla="*/ 5215874 w 12641071"/>
              <a:gd name="connsiteY9-29518" fmla="*/ 0 h 5795240"/>
              <a:gd name="connsiteX10-29519" fmla="*/ 5927386 w 12641071"/>
              <a:gd name="connsiteY10-29520" fmla="*/ 255427 h 5795240"/>
              <a:gd name="connsiteX11-29521" fmla="*/ 6105193 w 12641071"/>
              <a:gd name="connsiteY11-29522" fmla="*/ 442067 h 5795240"/>
              <a:gd name="connsiteX12-29523" fmla="*/ 6105193 w 12641071"/>
              <a:gd name="connsiteY12-29524" fmla="*/ 442069 h 5795240"/>
              <a:gd name="connsiteX13-29525" fmla="*/ 6141460 w 12641071"/>
              <a:gd name="connsiteY13-29526" fmla="*/ 475027 h 5795240"/>
              <a:gd name="connsiteX14-29527" fmla="*/ 6788665 w 12641071"/>
              <a:gd name="connsiteY14-29528" fmla="*/ 707369 h 5795240"/>
              <a:gd name="connsiteX15-29529" fmla="*/ 7184710 w 12641071"/>
              <a:gd name="connsiteY15-29530" fmla="*/ 627411 h 5795240"/>
              <a:gd name="connsiteX16-29531" fmla="*/ 7314851 w 12641071"/>
              <a:gd name="connsiteY16-29532" fmla="*/ 559537 h 5795240"/>
              <a:gd name="connsiteX17-29533" fmla="*/ 7314853 w 12641071"/>
              <a:gd name="connsiteY17-29534" fmla="*/ 559536 h 5795240"/>
              <a:gd name="connsiteX18-29535" fmla="*/ 7314851 w 12641071"/>
              <a:gd name="connsiteY18-29536" fmla="*/ 559537 h 5795240"/>
              <a:gd name="connsiteX19-29537" fmla="*/ 7391626 w 12641071"/>
              <a:gd name="connsiteY19-29538" fmla="*/ 508114 h 5795240"/>
              <a:gd name="connsiteX20-29539" fmla="*/ 7391631 w 12641071"/>
              <a:gd name="connsiteY20-29540" fmla="*/ 508110 h 5795240"/>
              <a:gd name="connsiteX21-29541" fmla="*/ 7478934 w 12641071"/>
              <a:gd name="connsiteY21-29542" fmla="*/ 466053 h 5795240"/>
              <a:gd name="connsiteX22-29543" fmla="*/ 7897193 w 12641071"/>
              <a:gd name="connsiteY22-29544" fmla="*/ 381611 h 5795240"/>
              <a:gd name="connsiteX23-29545" fmla="*/ 8788216 w 12641071"/>
              <a:gd name="connsiteY23-29546" fmla="*/ 855364 h 5795240"/>
              <a:gd name="connsiteX24-29547" fmla="*/ 8832362 w 12641071"/>
              <a:gd name="connsiteY24-29548" fmla="*/ 928030 h 5795240"/>
              <a:gd name="connsiteX25-29549" fmla="*/ 8832362 w 12641071"/>
              <a:gd name="connsiteY25-29550" fmla="*/ 928033 h 5795240"/>
              <a:gd name="connsiteX26-29551" fmla="*/ 8842040 w 12641071"/>
              <a:gd name="connsiteY26-29552" fmla="*/ 943961 h 5795240"/>
              <a:gd name="connsiteX27-29553" fmla="*/ 8856144 w 12641071"/>
              <a:gd name="connsiteY27-29554" fmla="*/ 973241 h 5795240"/>
              <a:gd name="connsiteX28-29555" fmla="*/ 8856145 w 12641071"/>
              <a:gd name="connsiteY28-29556" fmla="*/ 973241 h 5795240"/>
              <a:gd name="connsiteX29-29557" fmla="*/ 8878117 w 12641071"/>
              <a:gd name="connsiteY29-29558" fmla="*/ 1018851 h 5795240"/>
              <a:gd name="connsiteX30-29559" fmla="*/ 8877719 w 12641071"/>
              <a:gd name="connsiteY30-29560" fmla="*/ 1018369 h 5795240"/>
              <a:gd name="connsiteX31-29561" fmla="*/ 8853250 w 12641071"/>
              <a:gd name="connsiteY31-29562" fmla="*/ 973288 h 5795240"/>
              <a:gd name="connsiteX32-29563" fmla="*/ 8853249 w 12641071"/>
              <a:gd name="connsiteY32-29564" fmla="*/ 973288 h 5795240"/>
              <a:gd name="connsiteX33-29565" fmla="*/ 8853248 w 12641071"/>
              <a:gd name="connsiteY33-29566" fmla="*/ 973287 h 5795240"/>
              <a:gd name="connsiteX34-29567" fmla="*/ 8849677 w 12641071"/>
              <a:gd name="connsiteY34-29568" fmla="*/ 973341 h 5795240"/>
              <a:gd name="connsiteX35-29569" fmla="*/ 8641543 w 12641071"/>
              <a:gd name="connsiteY35-29570" fmla="*/ 916577 h 5795240"/>
              <a:gd name="connsiteX36-29571" fmla="*/ 8641545 w 12641071"/>
              <a:gd name="connsiteY36-29572" fmla="*/ 916580 h 5795240"/>
              <a:gd name="connsiteX37-29573" fmla="*/ 8849676 w 12641071"/>
              <a:gd name="connsiteY37-29574" fmla="*/ 973343 h 5795240"/>
              <a:gd name="connsiteX38-29575" fmla="*/ 8853248 w 12641071"/>
              <a:gd name="connsiteY38-29576" fmla="*/ 973288 h 5795240"/>
              <a:gd name="connsiteX39-29577" fmla="*/ 8877719 w 12641071"/>
              <a:gd name="connsiteY39-29578" fmla="*/ 1018371 h 5795240"/>
              <a:gd name="connsiteX40-29579" fmla="*/ 8878116 w 12641071"/>
              <a:gd name="connsiteY40-29580" fmla="*/ 1018851 h 5795240"/>
              <a:gd name="connsiteX41-29581" fmla="*/ 8887288 w 12641071"/>
              <a:gd name="connsiteY41-29582" fmla="*/ 1037892 h 5795240"/>
              <a:gd name="connsiteX42-29583" fmla="*/ 8949899 w 12641071"/>
              <a:gd name="connsiteY42-29584" fmla="*/ 1239592 h 5795240"/>
              <a:gd name="connsiteX43-29585" fmla="*/ 8968437 w 12641071"/>
              <a:gd name="connsiteY43-29586" fmla="*/ 1423482 h 5795240"/>
              <a:gd name="connsiteX44-29587" fmla="*/ 8949899 w 12641071"/>
              <a:gd name="connsiteY44-29588" fmla="*/ 1239591 h 5795240"/>
              <a:gd name="connsiteX45-29589" fmla="*/ 8887288 w 12641071"/>
              <a:gd name="connsiteY45-29590" fmla="*/ 1037890 h 5795240"/>
              <a:gd name="connsiteX46-29591" fmla="*/ 8878116 w 12641071"/>
              <a:gd name="connsiteY46-29592" fmla="*/ 1018851 h 5795240"/>
              <a:gd name="connsiteX47-29593" fmla="*/ 8931285 w 12641071"/>
              <a:gd name="connsiteY47-29594" fmla="*/ 1083292 h 5795240"/>
              <a:gd name="connsiteX48-29595" fmla="*/ 9241478 w 12641071"/>
              <a:gd name="connsiteY48-29596" fmla="*/ 1211778 h 5795240"/>
              <a:gd name="connsiteX49-29597" fmla="*/ 9605238 w 12641071"/>
              <a:gd name="connsiteY49-29598" fmla="*/ 1018369 h 5795240"/>
              <a:gd name="connsiteX50-29599" fmla="*/ 9636247 w 12641071"/>
              <a:gd name="connsiteY50-29600" fmla="*/ 961241 h 5795240"/>
              <a:gd name="connsiteX51-29601" fmla="*/ 9641995 w 12641071"/>
              <a:gd name="connsiteY51-29602" fmla="*/ 961152 h 5795240"/>
              <a:gd name="connsiteX52-29603" fmla="*/ 9584939 w 12641071"/>
              <a:gd name="connsiteY52-29604" fmla="*/ 1079594 h 5795240"/>
              <a:gd name="connsiteX53-29605" fmla="*/ 9546257 w 12641071"/>
              <a:gd name="connsiteY53-29606" fmla="*/ 1204206 h 5795240"/>
              <a:gd name="connsiteX54-29607" fmla="*/ 9584939 w 12641071"/>
              <a:gd name="connsiteY54-29608" fmla="*/ 1079596 h 5795240"/>
              <a:gd name="connsiteX55-29609" fmla="*/ 9641995 w 12641071"/>
              <a:gd name="connsiteY55-29610" fmla="*/ 961153 h 5795240"/>
              <a:gd name="connsiteX56-29611" fmla="*/ 9653069 w 12641071"/>
              <a:gd name="connsiteY56-29612" fmla="*/ 960983 h 5795240"/>
              <a:gd name="connsiteX57-29613" fmla="*/ 9801564 w 12641071"/>
              <a:gd name="connsiteY57-29614" fmla="*/ 1196828 h 5795240"/>
              <a:gd name="connsiteX58-29615" fmla="*/ 9801566 w 12641071"/>
              <a:gd name="connsiteY58-29616" fmla="*/ 1196828 h 5795240"/>
              <a:gd name="connsiteX59-29617" fmla="*/ 9653070 w 12641071"/>
              <a:gd name="connsiteY59-29618" fmla="*/ 960982 h 5795240"/>
              <a:gd name="connsiteX60-29619" fmla="*/ 9641996 w 12641071"/>
              <a:gd name="connsiteY60-29620" fmla="*/ 961152 h 5795240"/>
              <a:gd name="connsiteX61-29621" fmla="*/ 9651917 w 12641071"/>
              <a:gd name="connsiteY61-29622" fmla="*/ 940556 h 5795240"/>
              <a:gd name="connsiteX62-29623" fmla="*/ 11050508 w 12641071"/>
              <a:gd name="connsiteY62-29624" fmla="*/ 108150 h 5795240"/>
              <a:gd name="connsiteX63-29625" fmla="*/ 12641071 w 12641071"/>
              <a:gd name="connsiteY63-29626" fmla="*/ 1698711 h 5795240"/>
              <a:gd name="connsiteX64-29627" fmla="*/ 11371062 w 12641071"/>
              <a:gd name="connsiteY64-29628" fmla="*/ 3256960 h 5795240"/>
              <a:gd name="connsiteX65-29629" fmla="*/ 11215953 w 12641071"/>
              <a:gd name="connsiteY65-29630" fmla="*/ 3280632 h 5795240"/>
              <a:gd name="connsiteX66-29631" fmla="*/ 11142318 w 12641071"/>
              <a:gd name="connsiteY66-29632" fmla="*/ 3276914 h 5795240"/>
              <a:gd name="connsiteX67-29633" fmla="*/ 11215952 w 12641071"/>
              <a:gd name="connsiteY67-29634" fmla="*/ 3280632 h 5795240"/>
              <a:gd name="connsiteX68-29635" fmla="*/ 11213133 w 12641071"/>
              <a:gd name="connsiteY68-29636" fmla="*/ 3281062 h 5795240"/>
              <a:gd name="connsiteX69-29637" fmla="*/ 11116921 w 12641071"/>
              <a:gd name="connsiteY69-29638" fmla="*/ 3285921 h 5795240"/>
              <a:gd name="connsiteX70-29639" fmla="*/ 11050507 w 12641071"/>
              <a:gd name="connsiteY70-29640" fmla="*/ 3289274 h 5795240"/>
              <a:gd name="connsiteX71-29641" fmla="*/ 11006292 w 12641071"/>
              <a:gd name="connsiteY71-29642" fmla="*/ 3287041 h 5795240"/>
              <a:gd name="connsiteX72-29643" fmla="*/ 10937101 w 12641071"/>
              <a:gd name="connsiteY72-29644" fmla="*/ 3297601 h 5795240"/>
              <a:gd name="connsiteX73-29645" fmla="*/ 10144740 w 12641071"/>
              <a:gd name="connsiteY73-29646" fmla="*/ 4089962 h 5795240"/>
              <a:gd name="connsiteX74-29647" fmla="*/ 10130374 w 12641071"/>
              <a:gd name="connsiteY74-29648" fmla="*/ 4184101 h 5795240"/>
              <a:gd name="connsiteX75-29649" fmla="*/ 10130375 w 12641071"/>
              <a:gd name="connsiteY75-29650" fmla="*/ 4184103 h 5795240"/>
              <a:gd name="connsiteX76-29651" fmla="*/ 10130656 w 12641071"/>
              <a:gd name="connsiteY76-29652" fmla="*/ 4185950 h 5795240"/>
              <a:gd name="connsiteX77-29653" fmla="*/ 10138194 w 12641071"/>
              <a:gd name="connsiteY77-29654" fmla="*/ 4335228 h 5795240"/>
              <a:gd name="connsiteX78-29655" fmla="*/ 10137710 w 12641071"/>
              <a:gd name="connsiteY78-29656" fmla="*/ 4344822 h 5795240"/>
              <a:gd name="connsiteX79-29657" fmla="*/ 10133555 w 12641071"/>
              <a:gd name="connsiteY79-29658" fmla="*/ 4427096 h 5795240"/>
              <a:gd name="connsiteX80-29659" fmla="*/ 10129312 w 12641071"/>
              <a:gd name="connsiteY80-29660" fmla="*/ 4399289 h 5795240"/>
              <a:gd name="connsiteX81-29661" fmla="*/ 10126797 w 12641071"/>
              <a:gd name="connsiteY81-29662" fmla="*/ 4349498 h 5795240"/>
              <a:gd name="connsiteX82-29663" fmla="*/ 10126796 w 12641071"/>
              <a:gd name="connsiteY82-29664" fmla="*/ 4349498 h 5795240"/>
              <a:gd name="connsiteX83-29665" fmla="*/ 10129311 w 12641071"/>
              <a:gd name="connsiteY83-29666" fmla="*/ 4399289 h 5795240"/>
              <a:gd name="connsiteX84-29667" fmla="*/ 10133554 w 12641071"/>
              <a:gd name="connsiteY84-29668" fmla="*/ 4427096 h 5795240"/>
              <a:gd name="connsiteX85-29669" fmla="*/ 10130656 w 12641071"/>
              <a:gd name="connsiteY85-29670" fmla="*/ 4484506 h 5795240"/>
              <a:gd name="connsiteX86-29671" fmla="*/ 8678182 w 12641071"/>
              <a:gd name="connsiteY86-29672" fmla="*/ 5795240 h 5795240"/>
              <a:gd name="connsiteX87-29673" fmla="*/ 7467518 w 12641071"/>
              <a:gd name="connsiteY87-29674" fmla="*/ 5151535 h 5795240"/>
              <a:gd name="connsiteX88-29675" fmla="*/ 7419945 w 12641071"/>
              <a:gd name="connsiteY88-29676" fmla="*/ 5073228 h 5795240"/>
              <a:gd name="connsiteX89-29677" fmla="*/ 7394386 w 12641071"/>
              <a:gd name="connsiteY89-29678" fmla="*/ 5031156 h 5795240"/>
              <a:gd name="connsiteX90-29679" fmla="*/ 7367299 w 12641071"/>
              <a:gd name="connsiteY90-29680" fmla="*/ 4974928 h 5795240"/>
              <a:gd name="connsiteX91-29681" fmla="*/ 7332905 w 12641071"/>
              <a:gd name="connsiteY91-29682" fmla="*/ 4903531 h 5795240"/>
              <a:gd name="connsiteX92-29683" fmla="*/ 7320958 w 12641071"/>
              <a:gd name="connsiteY92-29684" fmla="*/ 4870887 h 5795240"/>
              <a:gd name="connsiteX93-29685" fmla="*/ 7322174 w 12641071"/>
              <a:gd name="connsiteY93-29686" fmla="*/ 4872361 h 5795240"/>
              <a:gd name="connsiteX94-29687" fmla="*/ 7362630 w 12641071"/>
              <a:gd name="connsiteY94-29688" fmla="*/ 4938954 h 5795240"/>
              <a:gd name="connsiteX95-29689" fmla="*/ 7380779 w 12641071"/>
              <a:gd name="connsiteY95-29690" fmla="*/ 4976628 h 5795240"/>
              <a:gd name="connsiteX96-29691" fmla="*/ 7391210 w 12641071"/>
              <a:gd name="connsiteY96-29692" fmla="*/ 4977944 h 5795240"/>
              <a:gd name="connsiteX97-29693" fmla="*/ 7380780 w 12641071"/>
              <a:gd name="connsiteY97-29694" fmla="*/ 4976628 h 5795240"/>
              <a:gd name="connsiteX98-29695" fmla="*/ 7362631 w 12641071"/>
              <a:gd name="connsiteY98-29696" fmla="*/ 4938954 h 5795240"/>
              <a:gd name="connsiteX99-29697" fmla="*/ 7322175 w 12641071"/>
              <a:gd name="connsiteY99-29698" fmla="*/ 4872361 h 5795240"/>
              <a:gd name="connsiteX100-29699" fmla="*/ 7320959 w 12641071"/>
              <a:gd name="connsiteY100-29700" fmla="*/ 4870887 h 5795240"/>
              <a:gd name="connsiteX101-29701" fmla="*/ 7283811 w 12641071"/>
              <a:gd name="connsiteY101-29702" fmla="*/ 4769391 h 5795240"/>
              <a:gd name="connsiteX102-29703" fmla="*/ 7272112 w 12641071"/>
              <a:gd name="connsiteY102-29704" fmla="*/ 4718630 h 5795240"/>
              <a:gd name="connsiteX103-29705" fmla="*/ 7272111 w 12641071"/>
              <a:gd name="connsiteY103-29706" fmla="*/ 4718630 h 5795240"/>
              <a:gd name="connsiteX104-29707" fmla="*/ 7283810 w 12641071"/>
              <a:gd name="connsiteY104-29708" fmla="*/ 4769391 h 5795240"/>
              <a:gd name="connsiteX105-29709" fmla="*/ 7320958 w 12641071"/>
              <a:gd name="connsiteY105-29710" fmla="*/ 4870887 h 5795240"/>
              <a:gd name="connsiteX106-29711" fmla="*/ 7223551 w 12641071"/>
              <a:gd name="connsiteY106-29712" fmla="*/ 4752829 h 5795240"/>
              <a:gd name="connsiteX107-29713" fmla="*/ 6652445 w 12641071"/>
              <a:gd name="connsiteY107-29714" fmla="*/ 4516269 h 5795240"/>
              <a:gd name="connsiteX108-29715" fmla="*/ 6200873 w 12641071"/>
              <a:gd name="connsiteY108-29716" fmla="*/ 4654206 h 5795240"/>
              <a:gd name="connsiteX109-29717" fmla="*/ 6088813 w 12641071"/>
              <a:gd name="connsiteY109-29718" fmla="*/ 4746663 h 5795240"/>
              <a:gd name="connsiteX110-29719" fmla="*/ 6043019 w 12641071"/>
              <a:gd name="connsiteY110-29720" fmla="*/ 4807902 h 5795240"/>
              <a:gd name="connsiteX111-29721" fmla="*/ 6043021 w 12641071"/>
              <a:gd name="connsiteY111-29722" fmla="*/ 4807902 h 5795240"/>
              <a:gd name="connsiteX112-29723" fmla="*/ 6023271 w 12641071"/>
              <a:gd name="connsiteY112-29724" fmla="*/ 4834312 h 5795240"/>
              <a:gd name="connsiteX113-29725" fmla="*/ 5970678 w 12641071"/>
              <a:gd name="connsiteY113-29726" fmla="*/ 4892181 h 5795240"/>
              <a:gd name="connsiteX114-29727" fmla="*/ 5982717 w 12641071"/>
              <a:gd name="connsiteY114-29728" fmla="*/ 4872361 h 5795240"/>
              <a:gd name="connsiteX115-29729" fmla="*/ 5970675 w 12641071"/>
              <a:gd name="connsiteY115-29730" fmla="*/ 4892181 h 5795240"/>
              <a:gd name="connsiteX116-29731" fmla="*/ 5935320 w 12641071"/>
              <a:gd name="connsiteY116-29732" fmla="*/ 4931081 h 5795240"/>
              <a:gd name="connsiteX117-29733" fmla="*/ 4971763 w 12641071"/>
              <a:gd name="connsiteY117-29734" fmla="*/ 5330200 h 5795240"/>
              <a:gd name="connsiteX118-29735" fmla="*/ 3716172 w 12641071"/>
              <a:gd name="connsiteY118-29736" fmla="*/ 4497938 h 5795240"/>
              <a:gd name="connsiteX119-29737" fmla="*/ 3710773 w 12641071"/>
              <a:gd name="connsiteY119-29738" fmla="*/ 4483182 h 5795240"/>
              <a:gd name="connsiteX120-29739" fmla="*/ 3710773 w 12641071"/>
              <a:gd name="connsiteY120-29740" fmla="*/ 4483181 h 5795240"/>
              <a:gd name="connsiteX121-29741" fmla="*/ 3674984 w 12641071"/>
              <a:gd name="connsiteY121-29742" fmla="*/ 4385402 h 5795240"/>
              <a:gd name="connsiteX122-29743" fmla="*/ 3670349 w 12641071"/>
              <a:gd name="connsiteY122-29744" fmla="*/ 4372742 h 5795240"/>
              <a:gd name="connsiteX123-29745" fmla="*/ 3659438 w 12641071"/>
              <a:gd name="connsiteY123-29746" fmla="*/ 4330309 h 5795240"/>
              <a:gd name="connsiteX124-29747" fmla="*/ 3672084 w 12641071"/>
              <a:gd name="connsiteY124-29748" fmla="*/ 4353606 h 5795240"/>
              <a:gd name="connsiteX125-29749" fmla="*/ 3659440 w 12641071"/>
              <a:gd name="connsiteY125-29750" fmla="*/ 4330309 h 5795240"/>
              <a:gd name="connsiteX126-29751" fmla="*/ 3613217 w 12641071"/>
              <a:gd name="connsiteY126-29752" fmla="*/ 4245153 h 5795240"/>
              <a:gd name="connsiteX127-29753" fmla="*/ 3083792 w 12641071"/>
              <a:gd name="connsiteY127-29754" fmla="*/ 3963660 h 5795240"/>
              <a:gd name="connsiteX128-29755" fmla="*/ 2835272 w 12641071"/>
              <a:gd name="connsiteY128-29756" fmla="*/ 4013833 h 5795240"/>
              <a:gd name="connsiteX129-29757" fmla="*/ 2820214 w 12641071"/>
              <a:gd name="connsiteY129-29758" fmla="*/ 4022007 h 5795240"/>
              <a:gd name="connsiteX130-29759" fmla="*/ 2820212 w 12641071"/>
              <a:gd name="connsiteY130-29760" fmla="*/ 4022008 h 5795240"/>
              <a:gd name="connsiteX131-29761" fmla="*/ 2820206 w 12641071"/>
              <a:gd name="connsiteY131-29762" fmla="*/ 4022011 h 5795240"/>
              <a:gd name="connsiteX132-29763" fmla="*/ 2813481 w 12641071"/>
              <a:gd name="connsiteY132-29764" fmla="*/ 4027041 h 5795240"/>
              <a:gd name="connsiteX133-29765" fmla="*/ 2762875 w 12641071"/>
              <a:gd name="connsiteY133-29766" fmla="*/ 4057784 h 5795240"/>
              <a:gd name="connsiteX134-29767" fmla="*/ 2762878 w 12641071"/>
              <a:gd name="connsiteY134-29768" fmla="*/ 4057784 h 5795240"/>
              <a:gd name="connsiteX135-29769" fmla="*/ 2694694 w 12641071"/>
              <a:gd name="connsiteY135-29770" fmla="*/ 4099208 h 5795240"/>
              <a:gd name="connsiteX136-29771" fmla="*/ 2726822 w 12641071"/>
              <a:gd name="connsiteY136-29772" fmla="*/ 4072700 h 5795240"/>
              <a:gd name="connsiteX137-29773" fmla="*/ 2757719 w 12641071"/>
              <a:gd name="connsiteY137-29774" fmla="*/ 4055929 h 5795240"/>
              <a:gd name="connsiteX138-29775" fmla="*/ 2757718 w 12641071"/>
              <a:gd name="connsiteY138-29776" fmla="*/ 4055928 h 5795240"/>
              <a:gd name="connsiteX139-29777" fmla="*/ 2726820 w 12641071"/>
              <a:gd name="connsiteY139-29778" fmla="*/ 4072700 h 5795240"/>
              <a:gd name="connsiteX140-29779" fmla="*/ 2694692 w 12641071"/>
              <a:gd name="connsiteY140-29780" fmla="*/ 4099208 h 5795240"/>
              <a:gd name="connsiteX141-29781" fmla="*/ 2664698 w 12641071"/>
              <a:gd name="connsiteY141-29782" fmla="*/ 4117431 h 5795240"/>
              <a:gd name="connsiteX142-29783" fmla="*/ 1804544 w 12641071"/>
              <a:gd name="connsiteY142-29784" fmla="*/ 4335229 h 5795240"/>
              <a:gd name="connsiteX143-29785" fmla="*/ 0 w 12641071"/>
              <a:gd name="connsiteY143-29786" fmla="*/ 2530685 h 5795240"/>
              <a:gd name="connsiteX144-29787" fmla="*/ 1804544 w 12641071"/>
              <a:gd name="connsiteY144-29788" fmla="*/ 726143 h 5795240"/>
              <a:gd name="connsiteX145-29789" fmla="*/ 3080549 w 12641071"/>
              <a:gd name="connsiteY145-29790" fmla="*/ 1254682 h 5795240"/>
              <a:gd name="connsiteX146-29791" fmla="*/ 3268676 w 12641071"/>
              <a:gd name="connsiteY146-29792" fmla="*/ 1461167 h 5795240"/>
              <a:gd name="connsiteX147-29793" fmla="*/ 3565826 w 12641071"/>
              <a:gd name="connsiteY147-29794" fmla="*/ 1551935 h 5795240"/>
              <a:gd name="connsiteX148-29795" fmla="*/ 4086504 w 12641071"/>
              <a:gd name="connsiteY148-29796" fmla="*/ 1127574 h 5795240"/>
              <a:gd name="connsiteX149-29797" fmla="*/ 4103078 w 12641071"/>
              <a:gd name="connsiteY149-29798" fmla="*/ 1004204 h 5795240"/>
              <a:gd name="connsiteX150-29799" fmla="*/ 5215874 w 12641071"/>
              <a:gd name="connsiteY150-29800" fmla="*/ 0 h 5795240"/>
              <a:gd name="connsiteX0-29801" fmla="*/ 6019265 w 12641071"/>
              <a:gd name="connsiteY0-29802" fmla="*/ 4804905 h 5795240"/>
              <a:gd name="connsiteX1-29803" fmla="*/ 6019264 w 12641071"/>
              <a:gd name="connsiteY1-29804" fmla="*/ 4804905 h 5795240"/>
              <a:gd name="connsiteX2-29805" fmla="*/ 6036570 w 12641071"/>
              <a:gd name="connsiteY2-29806" fmla="*/ 4807089 h 5795240"/>
              <a:gd name="connsiteX3-29807" fmla="*/ 6019265 w 12641071"/>
              <a:gd name="connsiteY3-29808" fmla="*/ 4804905 h 5795240"/>
              <a:gd name="connsiteX4-29809" fmla="*/ 3682364 w 12641071"/>
              <a:gd name="connsiteY4-29810" fmla="*/ 4386723 h 5795240"/>
              <a:gd name="connsiteX5-29811" fmla="*/ 3772428 w 12641071"/>
              <a:gd name="connsiteY5-29812" fmla="*/ 4402840 h 5795240"/>
              <a:gd name="connsiteX6-29813" fmla="*/ 3772428 w 12641071"/>
              <a:gd name="connsiteY6-29814" fmla="*/ 4402840 h 5795240"/>
              <a:gd name="connsiteX7-29815" fmla="*/ 3682364 w 12641071"/>
              <a:gd name="connsiteY7-29816" fmla="*/ 4386723 h 5795240"/>
              <a:gd name="connsiteX8-29817" fmla="*/ 5215874 w 12641071"/>
              <a:gd name="connsiteY8-29818" fmla="*/ 0 h 5795240"/>
              <a:gd name="connsiteX9-29819" fmla="*/ 5927386 w 12641071"/>
              <a:gd name="connsiteY9-29820" fmla="*/ 255427 h 5795240"/>
              <a:gd name="connsiteX10-29821" fmla="*/ 6105193 w 12641071"/>
              <a:gd name="connsiteY10-29822" fmla="*/ 442067 h 5795240"/>
              <a:gd name="connsiteX11-29823" fmla="*/ 6105193 w 12641071"/>
              <a:gd name="connsiteY11-29824" fmla="*/ 442069 h 5795240"/>
              <a:gd name="connsiteX12-29825" fmla="*/ 6141460 w 12641071"/>
              <a:gd name="connsiteY12-29826" fmla="*/ 475027 h 5795240"/>
              <a:gd name="connsiteX13-29827" fmla="*/ 6788665 w 12641071"/>
              <a:gd name="connsiteY13-29828" fmla="*/ 707369 h 5795240"/>
              <a:gd name="connsiteX14-29829" fmla="*/ 7184710 w 12641071"/>
              <a:gd name="connsiteY14-29830" fmla="*/ 627411 h 5795240"/>
              <a:gd name="connsiteX15-29831" fmla="*/ 7314851 w 12641071"/>
              <a:gd name="connsiteY15-29832" fmla="*/ 559537 h 5795240"/>
              <a:gd name="connsiteX16-29833" fmla="*/ 7314853 w 12641071"/>
              <a:gd name="connsiteY16-29834" fmla="*/ 559536 h 5795240"/>
              <a:gd name="connsiteX17-29835" fmla="*/ 7314851 w 12641071"/>
              <a:gd name="connsiteY17-29836" fmla="*/ 559537 h 5795240"/>
              <a:gd name="connsiteX18-29837" fmla="*/ 7391626 w 12641071"/>
              <a:gd name="connsiteY18-29838" fmla="*/ 508114 h 5795240"/>
              <a:gd name="connsiteX19-29839" fmla="*/ 7391631 w 12641071"/>
              <a:gd name="connsiteY19-29840" fmla="*/ 508110 h 5795240"/>
              <a:gd name="connsiteX20-29841" fmla="*/ 7478934 w 12641071"/>
              <a:gd name="connsiteY20-29842" fmla="*/ 466053 h 5795240"/>
              <a:gd name="connsiteX21-29843" fmla="*/ 7897193 w 12641071"/>
              <a:gd name="connsiteY21-29844" fmla="*/ 381611 h 5795240"/>
              <a:gd name="connsiteX22-29845" fmla="*/ 8788216 w 12641071"/>
              <a:gd name="connsiteY22-29846" fmla="*/ 855364 h 5795240"/>
              <a:gd name="connsiteX23-29847" fmla="*/ 8832362 w 12641071"/>
              <a:gd name="connsiteY23-29848" fmla="*/ 928030 h 5795240"/>
              <a:gd name="connsiteX24-29849" fmla="*/ 8832362 w 12641071"/>
              <a:gd name="connsiteY24-29850" fmla="*/ 928033 h 5795240"/>
              <a:gd name="connsiteX25-29851" fmla="*/ 8842040 w 12641071"/>
              <a:gd name="connsiteY25-29852" fmla="*/ 943961 h 5795240"/>
              <a:gd name="connsiteX26-29853" fmla="*/ 8856144 w 12641071"/>
              <a:gd name="connsiteY26-29854" fmla="*/ 973241 h 5795240"/>
              <a:gd name="connsiteX27-29855" fmla="*/ 8856145 w 12641071"/>
              <a:gd name="connsiteY27-29856" fmla="*/ 973241 h 5795240"/>
              <a:gd name="connsiteX28-29857" fmla="*/ 8878117 w 12641071"/>
              <a:gd name="connsiteY28-29858" fmla="*/ 1018851 h 5795240"/>
              <a:gd name="connsiteX29-29859" fmla="*/ 8877719 w 12641071"/>
              <a:gd name="connsiteY29-29860" fmla="*/ 1018369 h 5795240"/>
              <a:gd name="connsiteX30-29861" fmla="*/ 8853250 w 12641071"/>
              <a:gd name="connsiteY30-29862" fmla="*/ 973288 h 5795240"/>
              <a:gd name="connsiteX31-29863" fmla="*/ 8853249 w 12641071"/>
              <a:gd name="connsiteY31-29864" fmla="*/ 973288 h 5795240"/>
              <a:gd name="connsiteX32-29865" fmla="*/ 8853248 w 12641071"/>
              <a:gd name="connsiteY32-29866" fmla="*/ 973287 h 5795240"/>
              <a:gd name="connsiteX33-29867" fmla="*/ 8849677 w 12641071"/>
              <a:gd name="connsiteY33-29868" fmla="*/ 973341 h 5795240"/>
              <a:gd name="connsiteX34-29869" fmla="*/ 8641543 w 12641071"/>
              <a:gd name="connsiteY34-29870" fmla="*/ 916577 h 5795240"/>
              <a:gd name="connsiteX35-29871" fmla="*/ 8641545 w 12641071"/>
              <a:gd name="connsiteY35-29872" fmla="*/ 916580 h 5795240"/>
              <a:gd name="connsiteX36-29873" fmla="*/ 8849676 w 12641071"/>
              <a:gd name="connsiteY36-29874" fmla="*/ 973343 h 5795240"/>
              <a:gd name="connsiteX37-29875" fmla="*/ 8853248 w 12641071"/>
              <a:gd name="connsiteY37-29876" fmla="*/ 973288 h 5795240"/>
              <a:gd name="connsiteX38-29877" fmla="*/ 8877719 w 12641071"/>
              <a:gd name="connsiteY38-29878" fmla="*/ 1018371 h 5795240"/>
              <a:gd name="connsiteX39-29879" fmla="*/ 8878116 w 12641071"/>
              <a:gd name="connsiteY39-29880" fmla="*/ 1018851 h 5795240"/>
              <a:gd name="connsiteX40-29881" fmla="*/ 8887288 w 12641071"/>
              <a:gd name="connsiteY40-29882" fmla="*/ 1037892 h 5795240"/>
              <a:gd name="connsiteX41-29883" fmla="*/ 8949899 w 12641071"/>
              <a:gd name="connsiteY41-29884" fmla="*/ 1239592 h 5795240"/>
              <a:gd name="connsiteX42-29885" fmla="*/ 8968437 w 12641071"/>
              <a:gd name="connsiteY42-29886" fmla="*/ 1423482 h 5795240"/>
              <a:gd name="connsiteX43-29887" fmla="*/ 8949899 w 12641071"/>
              <a:gd name="connsiteY43-29888" fmla="*/ 1239591 h 5795240"/>
              <a:gd name="connsiteX44-29889" fmla="*/ 8887288 w 12641071"/>
              <a:gd name="connsiteY44-29890" fmla="*/ 1037890 h 5795240"/>
              <a:gd name="connsiteX45-29891" fmla="*/ 8878116 w 12641071"/>
              <a:gd name="connsiteY45-29892" fmla="*/ 1018851 h 5795240"/>
              <a:gd name="connsiteX46-29893" fmla="*/ 8931285 w 12641071"/>
              <a:gd name="connsiteY46-29894" fmla="*/ 1083292 h 5795240"/>
              <a:gd name="connsiteX47-29895" fmla="*/ 9241478 w 12641071"/>
              <a:gd name="connsiteY47-29896" fmla="*/ 1211778 h 5795240"/>
              <a:gd name="connsiteX48-29897" fmla="*/ 9605238 w 12641071"/>
              <a:gd name="connsiteY48-29898" fmla="*/ 1018369 h 5795240"/>
              <a:gd name="connsiteX49-29899" fmla="*/ 9636247 w 12641071"/>
              <a:gd name="connsiteY49-29900" fmla="*/ 961241 h 5795240"/>
              <a:gd name="connsiteX50-29901" fmla="*/ 9641995 w 12641071"/>
              <a:gd name="connsiteY50-29902" fmla="*/ 961152 h 5795240"/>
              <a:gd name="connsiteX51-29903" fmla="*/ 9584939 w 12641071"/>
              <a:gd name="connsiteY51-29904" fmla="*/ 1079594 h 5795240"/>
              <a:gd name="connsiteX52-29905" fmla="*/ 9546257 w 12641071"/>
              <a:gd name="connsiteY52-29906" fmla="*/ 1204206 h 5795240"/>
              <a:gd name="connsiteX53-29907" fmla="*/ 9584939 w 12641071"/>
              <a:gd name="connsiteY53-29908" fmla="*/ 1079596 h 5795240"/>
              <a:gd name="connsiteX54-29909" fmla="*/ 9641995 w 12641071"/>
              <a:gd name="connsiteY54-29910" fmla="*/ 961153 h 5795240"/>
              <a:gd name="connsiteX55-29911" fmla="*/ 9653069 w 12641071"/>
              <a:gd name="connsiteY55-29912" fmla="*/ 960983 h 5795240"/>
              <a:gd name="connsiteX56-29913" fmla="*/ 9801564 w 12641071"/>
              <a:gd name="connsiteY56-29914" fmla="*/ 1196828 h 5795240"/>
              <a:gd name="connsiteX57-29915" fmla="*/ 9801566 w 12641071"/>
              <a:gd name="connsiteY57-29916" fmla="*/ 1196828 h 5795240"/>
              <a:gd name="connsiteX58-29917" fmla="*/ 9653070 w 12641071"/>
              <a:gd name="connsiteY58-29918" fmla="*/ 960982 h 5795240"/>
              <a:gd name="connsiteX59-29919" fmla="*/ 9641996 w 12641071"/>
              <a:gd name="connsiteY59-29920" fmla="*/ 961152 h 5795240"/>
              <a:gd name="connsiteX60-29921" fmla="*/ 9651917 w 12641071"/>
              <a:gd name="connsiteY60-29922" fmla="*/ 940556 h 5795240"/>
              <a:gd name="connsiteX61-29923" fmla="*/ 11050508 w 12641071"/>
              <a:gd name="connsiteY61-29924" fmla="*/ 108150 h 5795240"/>
              <a:gd name="connsiteX62-29925" fmla="*/ 12641071 w 12641071"/>
              <a:gd name="connsiteY62-29926" fmla="*/ 1698711 h 5795240"/>
              <a:gd name="connsiteX63-29927" fmla="*/ 11371062 w 12641071"/>
              <a:gd name="connsiteY63-29928" fmla="*/ 3256960 h 5795240"/>
              <a:gd name="connsiteX64-29929" fmla="*/ 11215953 w 12641071"/>
              <a:gd name="connsiteY64-29930" fmla="*/ 3280632 h 5795240"/>
              <a:gd name="connsiteX65-29931" fmla="*/ 11142318 w 12641071"/>
              <a:gd name="connsiteY65-29932" fmla="*/ 3276914 h 5795240"/>
              <a:gd name="connsiteX66-29933" fmla="*/ 11215952 w 12641071"/>
              <a:gd name="connsiteY66-29934" fmla="*/ 3280632 h 5795240"/>
              <a:gd name="connsiteX67-29935" fmla="*/ 11213133 w 12641071"/>
              <a:gd name="connsiteY67-29936" fmla="*/ 3281062 h 5795240"/>
              <a:gd name="connsiteX68-29937" fmla="*/ 11116921 w 12641071"/>
              <a:gd name="connsiteY68-29938" fmla="*/ 3285921 h 5795240"/>
              <a:gd name="connsiteX69-29939" fmla="*/ 11050507 w 12641071"/>
              <a:gd name="connsiteY69-29940" fmla="*/ 3289274 h 5795240"/>
              <a:gd name="connsiteX70-29941" fmla="*/ 11006292 w 12641071"/>
              <a:gd name="connsiteY70-29942" fmla="*/ 3287041 h 5795240"/>
              <a:gd name="connsiteX71-29943" fmla="*/ 10937101 w 12641071"/>
              <a:gd name="connsiteY71-29944" fmla="*/ 3297601 h 5795240"/>
              <a:gd name="connsiteX72-29945" fmla="*/ 10144740 w 12641071"/>
              <a:gd name="connsiteY72-29946" fmla="*/ 4089962 h 5795240"/>
              <a:gd name="connsiteX73-29947" fmla="*/ 10130374 w 12641071"/>
              <a:gd name="connsiteY73-29948" fmla="*/ 4184101 h 5795240"/>
              <a:gd name="connsiteX74-29949" fmla="*/ 10130375 w 12641071"/>
              <a:gd name="connsiteY74-29950" fmla="*/ 4184103 h 5795240"/>
              <a:gd name="connsiteX75-29951" fmla="*/ 10130656 w 12641071"/>
              <a:gd name="connsiteY75-29952" fmla="*/ 4185950 h 5795240"/>
              <a:gd name="connsiteX76-29953" fmla="*/ 10138194 w 12641071"/>
              <a:gd name="connsiteY76-29954" fmla="*/ 4335228 h 5795240"/>
              <a:gd name="connsiteX77-29955" fmla="*/ 10137710 w 12641071"/>
              <a:gd name="connsiteY77-29956" fmla="*/ 4344822 h 5795240"/>
              <a:gd name="connsiteX78-29957" fmla="*/ 10133555 w 12641071"/>
              <a:gd name="connsiteY78-29958" fmla="*/ 4427096 h 5795240"/>
              <a:gd name="connsiteX79-29959" fmla="*/ 10129312 w 12641071"/>
              <a:gd name="connsiteY79-29960" fmla="*/ 4399289 h 5795240"/>
              <a:gd name="connsiteX80-29961" fmla="*/ 10126797 w 12641071"/>
              <a:gd name="connsiteY80-29962" fmla="*/ 4349498 h 5795240"/>
              <a:gd name="connsiteX81-29963" fmla="*/ 10126796 w 12641071"/>
              <a:gd name="connsiteY81-29964" fmla="*/ 4349498 h 5795240"/>
              <a:gd name="connsiteX82-29965" fmla="*/ 10129311 w 12641071"/>
              <a:gd name="connsiteY82-29966" fmla="*/ 4399289 h 5795240"/>
              <a:gd name="connsiteX83-29967" fmla="*/ 10133554 w 12641071"/>
              <a:gd name="connsiteY83-29968" fmla="*/ 4427096 h 5795240"/>
              <a:gd name="connsiteX84-29969" fmla="*/ 10130656 w 12641071"/>
              <a:gd name="connsiteY84-29970" fmla="*/ 4484506 h 5795240"/>
              <a:gd name="connsiteX85-29971" fmla="*/ 8678182 w 12641071"/>
              <a:gd name="connsiteY85-29972" fmla="*/ 5795240 h 5795240"/>
              <a:gd name="connsiteX86-29973" fmla="*/ 7467518 w 12641071"/>
              <a:gd name="connsiteY86-29974" fmla="*/ 5151535 h 5795240"/>
              <a:gd name="connsiteX87-29975" fmla="*/ 7419945 w 12641071"/>
              <a:gd name="connsiteY87-29976" fmla="*/ 5073228 h 5795240"/>
              <a:gd name="connsiteX88-29977" fmla="*/ 7394386 w 12641071"/>
              <a:gd name="connsiteY88-29978" fmla="*/ 5031156 h 5795240"/>
              <a:gd name="connsiteX89-29979" fmla="*/ 7367299 w 12641071"/>
              <a:gd name="connsiteY89-29980" fmla="*/ 4974928 h 5795240"/>
              <a:gd name="connsiteX90-29981" fmla="*/ 7332905 w 12641071"/>
              <a:gd name="connsiteY90-29982" fmla="*/ 4903531 h 5795240"/>
              <a:gd name="connsiteX91-29983" fmla="*/ 7320958 w 12641071"/>
              <a:gd name="connsiteY91-29984" fmla="*/ 4870887 h 5795240"/>
              <a:gd name="connsiteX92-29985" fmla="*/ 7322174 w 12641071"/>
              <a:gd name="connsiteY92-29986" fmla="*/ 4872361 h 5795240"/>
              <a:gd name="connsiteX93-29987" fmla="*/ 7362630 w 12641071"/>
              <a:gd name="connsiteY93-29988" fmla="*/ 4938954 h 5795240"/>
              <a:gd name="connsiteX94-29989" fmla="*/ 7380779 w 12641071"/>
              <a:gd name="connsiteY94-29990" fmla="*/ 4976628 h 5795240"/>
              <a:gd name="connsiteX95-29991" fmla="*/ 7391210 w 12641071"/>
              <a:gd name="connsiteY95-29992" fmla="*/ 4977944 h 5795240"/>
              <a:gd name="connsiteX96-29993" fmla="*/ 7380780 w 12641071"/>
              <a:gd name="connsiteY96-29994" fmla="*/ 4976628 h 5795240"/>
              <a:gd name="connsiteX97-29995" fmla="*/ 7362631 w 12641071"/>
              <a:gd name="connsiteY97-29996" fmla="*/ 4938954 h 5795240"/>
              <a:gd name="connsiteX98-29997" fmla="*/ 7322175 w 12641071"/>
              <a:gd name="connsiteY98-29998" fmla="*/ 4872361 h 5795240"/>
              <a:gd name="connsiteX99-29999" fmla="*/ 7320959 w 12641071"/>
              <a:gd name="connsiteY99-30000" fmla="*/ 4870887 h 5795240"/>
              <a:gd name="connsiteX100-30001" fmla="*/ 7283811 w 12641071"/>
              <a:gd name="connsiteY100-30002" fmla="*/ 4769391 h 5795240"/>
              <a:gd name="connsiteX101-30003" fmla="*/ 7272112 w 12641071"/>
              <a:gd name="connsiteY101-30004" fmla="*/ 4718630 h 5795240"/>
              <a:gd name="connsiteX102-30005" fmla="*/ 7272111 w 12641071"/>
              <a:gd name="connsiteY102-30006" fmla="*/ 4718630 h 5795240"/>
              <a:gd name="connsiteX103-30007" fmla="*/ 7283810 w 12641071"/>
              <a:gd name="connsiteY103-30008" fmla="*/ 4769391 h 5795240"/>
              <a:gd name="connsiteX104-30009" fmla="*/ 7320958 w 12641071"/>
              <a:gd name="connsiteY104-30010" fmla="*/ 4870887 h 5795240"/>
              <a:gd name="connsiteX105-30011" fmla="*/ 7223551 w 12641071"/>
              <a:gd name="connsiteY105-30012" fmla="*/ 4752829 h 5795240"/>
              <a:gd name="connsiteX106-30013" fmla="*/ 6652445 w 12641071"/>
              <a:gd name="connsiteY106-30014" fmla="*/ 4516269 h 5795240"/>
              <a:gd name="connsiteX107-30015" fmla="*/ 6200873 w 12641071"/>
              <a:gd name="connsiteY107-30016" fmla="*/ 4654206 h 5795240"/>
              <a:gd name="connsiteX108-30017" fmla="*/ 6088813 w 12641071"/>
              <a:gd name="connsiteY108-30018" fmla="*/ 4746663 h 5795240"/>
              <a:gd name="connsiteX109-30019" fmla="*/ 6043019 w 12641071"/>
              <a:gd name="connsiteY109-30020" fmla="*/ 4807902 h 5795240"/>
              <a:gd name="connsiteX110-30021" fmla="*/ 6043021 w 12641071"/>
              <a:gd name="connsiteY110-30022" fmla="*/ 4807902 h 5795240"/>
              <a:gd name="connsiteX111-30023" fmla="*/ 6023271 w 12641071"/>
              <a:gd name="connsiteY111-30024" fmla="*/ 4834312 h 5795240"/>
              <a:gd name="connsiteX112-30025" fmla="*/ 5970678 w 12641071"/>
              <a:gd name="connsiteY112-30026" fmla="*/ 4892181 h 5795240"/>
              <a:gd name="connsiteX113-30027" fmla="*/ 5982717 w 12641071"/>
              <a:gd name="connsiteY113-30028" fmla="*/ 4872361 h 5795240"/>
              <a:gd name="connsiteX114-30029" fmla="*/ 5970675 w 12641071"/>
              <a:gd name="connsiteY114-30030" fmla="*/ 4892181 h 5795240"/>
              <a:gd name="connsiteX115-30031" fmla="*/ 5935320 w 12641071"/>
              <a:gd name="connsiteY115-30032" fmla="*/ 4931081 h 5795240"/>
              <a:gd name="connsiteX116-30033" fmla="*/ 4971763 w 12641071"/>
              <a:gd name="connsiteY116-30034" fmla="*/ 5330200 h 5795240"/>
              <a:gd name="connsiteX117-30035" fmla="*/ 3716172 w 12641071"/>
              <a:gd name="connsiteY117-30036" fmla="*/ 4497938 h 5795240"/>
              <a:gd name="connsiteX118-30037" fmla="*/ 3710773 w 12641071"/>
              <a:gd name="connsiteY118-30038" fmla="*/ 4483182 h 5795240"/>
              <a:gd name="connsiteX119-30039" fmla="*/ 3710773 w 12641071"/>
              <a:gd name="connsiteY119-30040" fmla="*/ 4483181 h 5795240"/>
              <a:gd name="connsiteX120-30041" fmla="*/ 3674984 w 12641071"/>
              <a:gd name="connsiteY120-30042" fmla="*/ 4385402 h 5795240"/>
              <a:gd name="connsiteX121-30043" fmla="*/ 3670349 w 12641071"/>
              <a:gd name="connsiteY121-30044" fmla="*/ 4372742 h 5795240"/>
              <a:gd name="connsiteX122-30045" fmla="*/ 3659438 w 12641071"/>
              <a:gd name="connsiteY122-30046" fmla="*/ 4330309 h 5795240"/>
              <a:gd name="connsiteX123-30047" fmla="*/ 3672084 w 12641071"/>
              <a:gd name="connsiteY123-30048" fmla="*/ 4353606 h 5795240"/>
              <a:gd name="connsiteX124-30049" fmla="*/ 3659440 w 12641071"/>
              <a:gd name="connsiteY124-30050" fmla="*/ 4330309 h 5795240"/>
              <a:gd name="connsiteX125-30051" fmla="*/ 3613217 w 12641071"/>
              <a:gd name="connsiteY125-30052" fmla="*/ 4245153 h 5795240"/>
              <a:gd name="connsiteX126-30053" fmla="*/ 3083792 w 12641071"/>
              <a:gd name="connsiteY126-30054" fmla="*/ 3963660 h 5795240"/>
              <a:gd name="connsiteX127-30055" fmla="*/ 2835272 w 12641071"/>
              <a:gd name="connsiteY127-30056" fmla="*/ 4013833 h 5795240"/>
              <a:gd name="connsiteX128-30057" fmla="*/ 2820214 w 12641071"/>
              <a:gd name="connsiteY128-30058" fmla="*/ 4022007 h 5795240"/>
              <a:gd name="connsiteX129-30059" fmla="*/ 2820212 w 12641071"/>
              <a:gd name="connsiteY129-30060" fmla="*/ 4022008 h 5795240"/>
              <a:gd name="connsiteX130-30061" fmla="*/ 2820206 w 12641071"/>
              <a:gd name="connsiteY130-30062" fmla="*/ 4022011 h 5795240"/>
              <a:gd name="connsiteX131-30063" fmla="*/ 2813481 w 12641071"/>
              <a:gd name="connsiteY131-30064" fmla="*/ 4027041 h 5795240"/>
              <a:gd name="connsiteX132-30065" fmla="*/ 2762875 w 12641071"/>
              <a:gd name="connsiteY132-30066" fmla="*/ 4057784 h 5795240"/>
              <a:gd name="connsiteX133-30067" fmla="*/ 2762878 w 12641071"/>
              <a:gd name="connsiteY133-30068" fmla="*/ 4057784 h 5795240"/>
              <a:gd name="connsiteX134-30069" fmla="*/ 2694694 w 12641071"/>
              <a:gd name="connsiteY134-30070" fmla="*/ 4099208 h 5795240"/>
              <a:gd name="connsiteX135-30071" fmla="*/ 2726822 w 12641071"/>
              <a:gd name="connsiteY135-30072" fmla="*/ 4072700 h 5795240"/>
              <a:gd name="connsiteX136-30073" fmla="*/ 2757719 w 12641071"/>
              <a:gd name="connsiteY136-30074" fmla="*/ 4055929 h 5795240"/>
              <a:gd name="connsiteX137-30075" fmla="*/ 2757718 w 12641071"/>
              <a:gd name="connsiteY137-30076" fmla="*/ 4055928 h 5795240"/>
              <a:gd name="connsiteX138-30077" fmla="*/ 2726820 w 12641071"/>
              <a:gd name="connsiteY138-30078" fmla="*/ 4072700 h 5795240"/>
              <a:gd name="connsiteX139-30079" fmla="*/ 2694692 w 12641071"/>
              <a:gd name="connsiteY139-30080" fmla="*/ 4099208 h 5795240"/>
              <a:gd name="connsiteX140-30081" fmla="*/ 2664698 w 12641071"/>
              <a:gd name="connsiteY140-30082" fmla="*/ 4117431 h 5795240"/>
              <a:gd name="connsiteX141-30083" fmla="*/ 1804544 w 12641071"/>
              <a:gd name="connsiteY141-30084" fmla="*/ 4335229 h 5795240"/>
              <a:gd name="connsiteX142-30085" fmla="*/ 0 w 12641071"/>
              <a:gd name="connsiteY142-30086" fmla="*/ 2530685 h 5795240"/>
              <a:gd name="connsiteX143-30087" fmla="*/ 1804544 w 12641071"/>
              <a:gd name="connsiteY143-30088" fmla="*/ 726143 h 5795240"/>
              <a:gd name="connsiteX144-30089" fmla="*/ 3080549 w 12641071"/>
              <a:gd name="connsiteY144-30090" fmla="*/ 1254682 h 5795240"/>
              <a:gd name="connsiteX145-30091" fmla="*/ 3268676 w 12641071"/>
              <a:gd name="connsiteY145-30092" fmla="*/ 1461167 h 5795240"/>
              <a:gd name="connsiteX146-30093" fmla="*/ 3565826 w 12641071"/>
              <a:gd name="connsiteY146-30094" fmla="*/ 1551935 h 5795240"/>
              <a:gd name="connsiteX147-30095" fmla="*/ 4086504 w 12641071"/>
              <a:gd name="connsiteY147-30096" fmla="*/ 1127574 h 5795240"/>
              <a:gd name="connsiteX148-30097" fmla="*/ 4103078 w 12641071"/>
              <a:gd name="connsiteY148-30098" fmla="*/ 1004204 h 5795240"/>
              <a:gd name="connsiteX149-30099" fmla="*/ 5215874 w 12641071"/>
              <a:gd name="connsiteY149-30100" fmla="*/ 0 h 5795240"/>
              <a:gd name="connsiteX0-30101" fmla="*/ 6019265 w 12641071"/>
              <a:gd name="connsiteY0-30102" fmla="*/ 4804905 h 5795240"/>
              <a:gd name="connsiteX1-30103" fmla="*/ 6019264 w 12641071"/>
              <a:gd name="connsiteY1-30104" fmla="*/ 4804905 h 5795240"/>
              <a:gd name="connsiteX2-30105" fmla="*/ 6036570 w 12641071"/>
              <a:gd name="connsiteY2-30106" fmla="*/ 4807089 h 5795240"/>
              <a:gd name="connsiteX3-30107" fmla="*/ 6019265 w 12641071"/>
              <a:gd name="connsiteY3-30108" fmla="*/ 4804905 h 5795240"/>
              <a:gd name="connsiteX4-30109" fmla="*/ 3682364 w 12641071"/>
              <a:gd name="connsiteY4-30110" fmla="*/ 4386723 h 5795240"/>
              <a:gd name="connsiteX5-30111" fmla="*/ 3772428 w 12641071"/>
              <a:gd name="connsiteY5-30112" fmla="*/ 4402840 h 5795240"/>
              <a:gd name="connsiteX6-30113" fmla="*/ 3772428 w 12641071"/>
              <a:gd name="connsiteY6-30114" fmla="*/ 4402840 h 5795240"/>
              <a:gd name="connsiteX7-30115" fmla="*/ 3682364 w 12641071"/>
              <a:gd name="connsiteY7-30116" fmla="*/ 4386723 h 5795240"/>
              <a:gd name="connsiteX8-30117" fmla="*/ 5215874 w 12641071"/>
              <a:gd name="connsiteY8-30118" fmla="*/ 0 h 5795240"/>
              <a:gd name="connsiteX9-30119" fmla="*/ 5927386 w 12641071"/>
              <a:gd name="connsiteY9-30120" fmla="*/ 255427 h 5795240"/>
              <a:gd name="connsiteX10-30121" fmla="*/ 6105193 w 12641071"/>
              <a:gd name="connsiteY10-30122" fmla="*/ 442067 h 5795240"/>
              <a:gd name="connsiteX11-30123" fmla="*/ 6105193 w 12641071"/>
              <a:gd name="connsiteY11-30124" fmla="*/ 442069 h 5795240"/>
              <a:gd name="connsiteX12-30125" fmla="*/ 6141460 w 12641071"/>
              <a:gd name="connsiteY12-30126" fmla="*/ 475027 h 5795240"/>
              <a:gd name="connsiteX13-30127" fmla="*/ 6788665 w 12641071"/>
              <a:gd name="connsiteY13-30128" fmla="*/ 707369 h 5795240"/>
              <a:gd name="connsiteX14-30129" fmla="*/ 7184710 w 12641071"/>
              <a:gd name="connsiteY14-30130" fmla="*/ 627411 h 5795240"/>
              <a:gd name="connsiteX15-30131" fmla="*/ 7314851 w 12641071"/>
              <a:gd name="connsiteY15-30132" fmla="*/ 559537 h 5795240"/>
              <a:gd name="connsiteX16-30133" fmla="*/ 7314853 w 12641071"/>
              <a:gd name="connsiteY16-30134" fmla="*/ 559536 h 5795240"/>
              <a:gd name="connsiteX17-30135" fmla="*/ 7314851 w 12641071"/>
              <a:gd name="connsiteY17-30136" fmla="*/ 559537 h 5795240"/>
              <a:gd name="connsiteX18-30137" fmla="*/ 7391626 w 12641071"/>
              <a:gd name="connsiteY18-30138" fmla="*/ 508114 h 5795240"/>
              <a:gd name="connsiteX19-30139" fmla="*/ 7391631 w 12641071"/>
              <a:gd name="connsiteY19-30140" fmla="*/ 508110 h 5795240"/>
              <a:gd name="connsiteX20-30141" fmla="*/ 7478934 w 12641071"/>
              <a:gd name="connsiteY20-30142" fmla="*/ 466053 h 5795240"/>
              <a:gd name="connsiteX21-30143" fmla="*/ 7897193 w 12641071"/>
              <a:gd name="connsiteY21-30144" fmla="*/ 381611 h 5795240"/>
              <a:gd name="connsiteX22-30145" fmla="*/ 8788216 w 12641071"/>
              <a:gd name="connsiteY22-30146" fmla="*/ 855364 h 5795240"/>
              <a:gd name="connsiteX23-30147" fmla="*/ 8832362 w 12641071"/>
              <a:gd name="connsiteY23-30148" fmla="*/ 928030 h 5795240"/>
              <a:gd name="connsiteX24-30149" fmla="*/ 8832362 w 12641071"/>
              <a:gd name="connsiteY24-30150" fmla="*/ 928033 h 5795240"/>
              <a:gd name="connsiteX25-30151" fmla="*/ 8842040 w 12641071"/>
              <a:gd name="connsiteY25-30152" fmla="*/ 943961 h 5795240"/>
              <a:gd name="connsiteX26-30153" fmla="*/ 8856144 w 12641071"/>
              <a:gd name="connsiteY26-30154" fmla="*/ 973241 h 5795240"/>
              <a:gd name="connsiteX27-30155" fmla="*/ 8856145 w 12641071"/>
              <a:gd name="connsiteY27-30156" fmla="*/ 973241 h 5795240"/>
              <a:gd name="connsiteX28-30157" fmla="*/ 8878117 w 12641071"/>
              <a:gd name="connsiteY28-30158" fmla="*/ 1018851 h 5795240"/>
              <a:gd name="connsiteX29-30159" fmla="*/ 8877719 w 12641071"/>
              <a:gd name="connsiteY29-30160" fmla="*/ 1018369 h 5795240"/>
              <a:gd name="connsiteX30-30161" fmla="*/ 8853250 w 12641071"/>
              <a:gd name="connsiteY30-30162" fmla="*/ 973288 h 5795240"/>
              <a:gd name="connsiteX31-30163" fmla="*/ 8853249 w 12641071"/>
              <a:gd name="connsiteY31-30164" fmla="*/ 973288 h 5795240"/>
              <a:gd name="connsiteX32-30165" fmla="*/ 8853248 w 12641071"/>
              <a:gd name="connsiteY32-30166" fmla="*/ 973287 h 5795240"/>
              <a:gd name="connsiteX33-30167" fmla="*/ 8849677 w 12641071"/>
              <a:gd name="connsiteY33-30168" fmla="*/ 973341 h 5795240"/>
              <a:gd name="connsiteX34-30169" fmla="*/ 8641543 w 12641071"/>
              <a:gd name="connsiteY34-30170" fmla="*/ 916577 h 5795240"/>
              <a:gd name="connsiteX35-30171" fmla="*/ 8641545 w 12641071"/>
              <a:gd name="connsiteY35-30172" fmla="*/ 916580 h 5795240"/>
              <a:gd name="connsiteX36-30173" fmla="*/ 8849676 w 12641071"/>
              <a:gd name="connsiteY36-30174" fmla="*/ 973343 h 5795240"/>
              <a:gd name="connsiteX37-30175" fmla="*/ 8853248 w 12641071"/>
              <a:gd name="connsiteY37-30176" fmla="*/ 973288 h 5795240"/>
              <a:gd name="connsiteX38-30177" fmla="*/ 8877719 w 12641071"/>
              <a:gd name="connsiteY38-30178" fmla="*/ 1018371 h 5795240"/>
              <a:gd name="connsiteX39-30179" fmla="*/ 8878116 w 12641071"/>
              <a:gd name="connsiteY39-30180" fmla="*/ 1018851 h 5795240"/>
              <a:gd name="connsiteX40-30181" fmla="*/ 8887288 w 12641071"/>
              <a:gd name="connsiteY40-30182" fmla="*/ 1037892 h 5795240"/>
              <a:gd name="connsiteX41-30183" fmla="*/ 8949899 w 12641071"/>
              <a:gd name="connsiteY41-30184" fmla="*/ 1239592 h 5795240"/>
              <a:gd name="connsiteX42-30185" fmla="*/ 8968437 w 12641071"/>
              <a:gd name="connsiteY42-30186" fmla="*/ 1423482 h 5795240"/>
              <a:gd name="connsiteX43-30187" fmla="*/ 8949899 w 12641071"/>
              <a:gd name="connsiteY43-30188" fmla="*/ 1239591 h 5795240"/>
              <a:gd name="connsiteX44-30189" fmla="*/ 8887288 w 12641071"/>
              <a:gd name="connsiteY44-30190" fmla="*/ 1037890 h 5795240"/>
              <a:gd name="connsiteX45-30191" fmla="*/ 8878116 w 12641071"/>
              <a:gd name="connsiteY45-30192" fmla="*/ 1018851 h 5795240"/>
              <a:gd name="connsiteX46-30193" fmla="*/ 8931285 w 12641071"/>
              <a:gd name="connsiteY46-30194" fmla="*/ 1083292 h 5795240"/>
              <a:gd name="connsiteX47-30195" fmla="*/ 9241478 w 12641071"/>
              <a:gd name="connsiteY47-30196" fmla="*/ 1211778 h 5795240"/>
              <a:gd name="connsiteX48-30197" fmla="*/ 9605238 w 12641071"/>
              <a:gd name="connsiteY48-30198" fmla="*/ 1018369 h 5795240"/>
              <a:gd name="connsiteX49-30199" fmla="*/ 9636247 w 12641071"/>
              <a:gd name="connsiteY49-30200" fmla="*/ 961241 h 5795240"/>
              <a:gd name="connsiteX50-30201" fmla="*/ 9641995 w 12641071"/>
              <a:gd name="connsiteY50-30202" fmla="*/ 961152 h 5795240"/>
              <a:gd name="connsiteX51-30203" fmla="*/ 9584939 w 12641071"/>
              <a:gd name="connsiteY51-30204" fmla="*/ 1079594 h 5795240"/>
              <a:gd name="connsiteX52-30205" fmla="*/ 9546257 w 12641071"/>
              <a:gd name="connsiteY52-30206" fmla="*/ 1204206 h 5795240"/>
              <a:gd name="connsiteX53-30207" fmla="*/ 9584939 w 12641071"/>
              <a:gd name="connsiteY53-30208" fmla="*/ 1079596 h 5795240"/>
              <a:gd name="connsiteX54-30209" fmla="*/ 9641995 w 12641071"/>
              <a:gd name="connsiteY54-30210" fmla="*/ 961153 h 5795240"/>
              <a:gd name="connsiteX55-30211" fmla="*/ 9653069 w 12641071"/>
              <a:gd name="connsiteY55-30212" fmla="*/ 960983 h 5795240"/>
              <a:gd name="connsiteX56-30213" fmla="*/ 9801564 w 12641071"/>
              <a:gd name="connsiteY56-30214" fmla="*/ 1196828 h 5795240"/>
              <a:gd name="connsiteX57-30215" fmla="*/ 9801566 w 12641071"/>
              <a:gd name="connsiteY57-30216" fmla="*/ 1196828 h 5795240"/>
              <a:gd name="connsiteX58-30217" fmla="*/ 9653070 w 12641071"/>
              <a:gd name="connsiteY58-30218" fmla="*/ 960982 h 5795240"/>
              <a:gd name="connsiteX59-30219" fmla="*/ 9641996 w 12641071"/>
              <a:gd name="connsiteY59-30220" fmla="*/ 961152 h 5795240"/>
              <a:gd name="connsiteX60-30221" fmla="*/ 9651917 w 12641071"/>
              <a:gd name="connsiteY60-30222" fmla="*/ 940556 h 5795240"/>
              <a:gd name="connsiteX61-30223" fmla="*/ 11050508 w 12641071"/>
              <a:gd name="connsiteY61-30224" fmla="*/ 108150 h 5795240"/>
              <a:gd name="connsiteX62-30225" fmla="*/ 12641071 w 12641071"/>
              <a:gd name="connsiteY62-30226" fmla="*/ 1698711 h 5795240"/>
              <a:gd name="connsiteX63-30227" fmla="*/ 11371062 w 12641071"/>
              <a:gd name="connsiteY63-30228" fmla="*/ 3256960 h 5795240"/>
              <a:gd name="connsiteX64-30229" fmla="*/ 11215953 w 12641071"/>
              <a:gd name="connsiteY64-30230" fmla="*/ 3280632 h 5795240"/>
              <a:gd name="connsiteX65-30231" fmla="*/ 11142318 w 12641071"/>
              <a:gd name="connsiteY65-30232" fmla="*/ 3276914 h 5795240"/>
              <a:gd name="connsiteX66-30233" fmla="*/ 11215952 w 12641071"/>
              <a:gd name="connsiteY66-30234" fmla="*/ 3280632 h 5795240"/>
              <a:gd name="connsiteX67-30235" fmla="*/ 11213133 w 12641071"/>
              <a:gd name="connsiteY67-30236" fmla="*/ 3281062 h 5795240"/>
              <a:gd name="connsiteX68-30237" fmla="*/ 11116921 w 12641071"/>
              <a:gd name="connsiteY68-30238" fmla="*/ 3285921 h 5795240"/>
              <a:gd name="connsiteX69-30239" fmla="*/ 11050507 w 12641071"/>
              <a:gd name="connsiteY69-30240" fmla="*/ 3289274 h 5795240"/>
              <a:gd name="connsiteX70-30241" fmla="*/ 11006292 w 12641071"/>
              <a:gd name="connsiteY70-30242" fmla="*/ 3287041 h 5795240"/>
              <a:gd name="connsiteX71-30243" fmla="*/ 10937101 w 12641071"/>
              <a:gd name="connsiteY71-30244" fmla="*/ 3297601 h 5795240"/>
              <a:gd name="connsiteX72-30245" fmla="*/ 10144740 w 12641071"/>
              <a:gd name="connsiteY72-30246" fmla="*/ 4089962 h 5795240"/>
              <a:gd name="connsiteX73-30247" fmla="*/ 10130374 w 12641071"/>
              <a:gd name="connsiteY73-30248" fmla="*/ 4184101 h 5795240"/>
              <a:gd name="connsiteX74-30249" fmla="*/ 10130375 w 12641071"/>
              <a:gd name="connsiteY74-30250" fmla="*/ 4184103 h 5795240"/>
              <a:gd name="connsiteX75-30251" fmla="*/ 10130656 w 12641071"/>
              <a:gd name="connsiteY75-30252" fmla="*/ 4185950 h 5795240"/>
              <a:gd name="connsiteX76-30253" fmla="*/ 10138194 w 12641071"/>
              <a:gd name="connsiteY76-30254" fmla="*/ 4335228 h 5795240"/>
              <a:gd name="connsiteX77-30255" fmla="*/ 10137710 w 12641071"/>
              <a:gd name="connsiteY77-30256" fmla="*/ 4344822 h 5795240"/>
              <a:gd name="connsiteX78-30257" fmla="*/ 10133555 w 12641071"/>
              <a:gd name="connsiteY78-30258" fmla="*/ 4427096 h 5795240"/>
              <a:gd name="connsiteX79-30259" fmla="*/ 10129312 w 12641071"/>
              <a:gd name="connsiteY79-30260" fmla="*/ 4399289 h 5795240"/>
              <a:gd name="connsiteX80-30261" fmla="*/ 10126797 w 12641071"/>
              <a:gd name="connsiteY80-30262" fmla="*/ 4349498 h 5795240"/>
              <a:gd name="connsiteX81-30263" fmla="*/ 10126796 w 12641071"/>
              <a:gd name="connsiteY81-30264" fmla="*/ 4349498 h 5795240"/>
              <a:gd name="connsiteX82-30265" fmla="*/ 10129311 w 12641071"/>
              <a:gd name="connsiteY82-30266" fmla="*/ 4399289 h 5795240"/>
              <a:gd name="connsiteX83-30267" fmla="*/ 10133554 w 12641071"/>
              <a:gd name="connsiteY83-30268" fmla="*/ 4427096 h 5795240"/>
              <a:gd name="connsiteX84-30269" fmla="*/ 10130656 w 12641071"/>
              <a:gd name="connsiteY84-30270" fmla="*/ 4484506 h 5795240"/>
              <a:gd name="connsiteX85-30271" fmla="*/ 8678182 w 12641071"/>
              <a:gd name="connsiteY85-30272" fmla="*/ 5795240 h 5795240"/>
              <a:gd name="connsiteX86-30273" fmla="*/ 7467518 w 12641071"/>
              <a:gd name="connsiteY86-30274" fmla="*/ 5151535 h 5795240"/>
              <a:gd name="connsiteX87-30275" fmla="*/ 7419945 w 12641071"/>
              <a:gd name="connsiteY87-30276" fmla="*/ 5073228 h 5795240"/>
              <a:gd name="connsiteX88-30277" fmla="*/ 7394386 w 12641071"/>
              <a:gd name="connsiteY88-30278" fmla="*/ 5031156 h 5795240"/>
              <a:gd name="connsiteX89-30279" fmla="*/ 7367299 w 12641071"/>
              <a:gd name="connsiteY89-30280" fmla="*/ 4974928 h 5795240"/>
              <a:gd name="connsiteX90-30281" fmla="*/ 7332905 w 12641071"/>
              <a:gd name="connsiteY90-30282" fmla="*/ 4903531 h 5795240"/>
              <a:gd name="connsiteX91-30283" fmla="*/ 7320958 w 12641071"/>
              <a:gd name="connsiteY91-30284" fmla="*/ 4870887 h 5795240"/>
              <a:gd name="connsiteX92-30285" fmla="*/ 7322174 w 12641071"/>
              <a:gd name="connsiteY92-30286" fmla="*/ 4872361 h 5795240"/>
              <a:gd name="connsiteX93-30287" fmla="*/ 7362630 w 12641071"/>
              <a:gd name="connsiteY93-30288" fmla="*/ 4938954 h 5795240"/>
              <a:gd name="connsiteX94-30289" fmla="*/ 7380779 w 12641071"/>
              <a:gd name="connsiteY94-30290" fmla="*/ 4976628 h 5795240"/>
              <a:gd name="connsiteX95-30291" fmla="*/ 7391210 w 12641071"/>
              <a:gd name="connsiteY95-30292" fmla="*/ 4977944 h 5795240"/>
              <a:gd name="connsiteX96-30293" fmla="*/ 7380780 w 12641071"/>
              <a:gd name="connsiteY96-30294" fmla="*/ 4976628 h 5795240"/>
              <a:gd name="connsiteX97-30295" fmla="*/ 7362631 w 12641071"/>
              <a:gd name="connsiteY97-30296" fmla="*/ 4938954 h 5795240"/>
              <a:gd name="connsiteX98-30297" fmla="*/ 7322175 w 12641071"/>
              <a:gd name="connsiteY98-30298" fmla="*/ 4872361 h 5795240"/>
              <a:gd name="connsiteX99-30299" fmla="*/ 7320959 w 12641071"/>
              <a:gd name="connsiteY99-30300" fmla="*/ 4870887 h 5795240"/>
              <a:gd name="connsiteX100-30301" fmla="*/ 7283811 w 12641071"/>
              <a:gd name="connsiteY100-30302" fmla="*/ 4769391 h 5795240"/>
              <a:gd name="connsiteX101-30303" fmla="*/ 7272112 w 12641071"/>
              <a:gd name="connsiteY101-30304" fmla="*/ 4718630 h 5795240"/>
              <a:gd name="connsiteX102-30305" fmla="*/ 7272111 w 12641071"/>
              <a:gd name="connsiteY102-30306" fmla="*/ 4718630 h 5795240"/>
              <a:gd name="connsiteX103-30307" fmla="*/ 7283810 w 12641071"/>
              <a:gd name="connsiteY103-30308" fmla="*/ 4769391 h 5795240"/>
              <a:gd name="connsiteX104-30309" fmla="*/ 7320958 w 12641071"/>
              <a:gd name="connsiteY104-30310" fmla="*/ 4870887 h 5795240"/>
              <a:gd name="connsiteX105-30311" fmla="*/ 7223551 w 12641071"/>
              <a:gd name="connsiteY105-30312" fmla="*/ 4752829 h 5795240"/>
              <a:gd name="connsiteX106-30313" fmla="*/ 6652445 w 12641071"/>
              <a:gd name="connsiteY106-30314" fmla="*/ 4516269 h 5795240"/>
              <a:gd name="connsiteX107-30315" fmla="*/ 6200873 w 12641071"/>
              <a:gd name="connsiteY107-30316" fmla="*/ 4654206 h 5795240"/>
              <a:gd name="connsiteX108-30317" fmla="*/ 6088813 w 12641071"/>
              <a:gd name="connsiteY108-30318" fmla="*/ 4746663 h 5795240"/>
              <a:gd name="connsiteX109-30319" fmla="*/ 6043019 w 12641071"/>
              <a:gd name="connsiteY109-30320" fmla="*/ 4807902 h 5795240"/>
              <a:gd name="connsiteX110-30321" fmla="*/ 6023271 w 12641071"/>
              <a:gd name="connsiteY110-30322" fmla="*/ 4834312 h 5795240"/>
              <a:gd name="connsiteX111-30323" fmla="*/ 5970678 w 12641071"/>
              <a:gd name="connsiteY111-30324" fmla="*/ 4892181 h 5795240"/>
              <a:gd name="connsiteX112-30325" fmla="*/ 5982717 w 12641071"/>
              <a:gd name="connsiteY112-30326" fmla="*/ 4872361 h 5795240"/>
              <a:gd name="connsiteX113-30327" fmla="*/ 5970675 w 12641071"/>
              <a:gd name="connsiteY113-30328" fmla="*/ 4892181 h 5795240"/>
              <a:gd name="connsiteX114-30329" fmla="*/ 5935320 w 12641071"/>
              <a:gd name="connsiteY114-30330" fmla="*/ 4931081 h 5795240"/>
              <a:gd name="connsiteX115-30331" fmla="*/ 4971763 w 12641071"/>
              <a:gd name="connsiteY115-30332" fmla="*/ 5330200 h 5795240"/>
              <a:gd name="connsiteX116-30333" fmla="*/ 3716172 w 12641071"/>
              <a:gd name="connsiteY116-30334" fmla="*/ 4497938 h 5795240"/>
              <a:gd name="connsiteX117-30335" fmla="*/ 3710773 w 12641071"/>
              <a:gd name="connsiteY117-30336" fmla="*/ 4483182 h 5795240"/>
              <a:gd name="connsiteX118-30337" fmla="*/ 3710773 w 12641071"/>
              <a:gd name="connsiteY118-30338" fmla="*/ 4483181 h 5795240"/>
              <a:gd name="connsiteX119-30339" fmla="*/ 3674984 w 12641071"/>
              <a:gd name="connsiteY119-30340" fmla="*/ 4385402 h 5795240"/>
              <a:gd name="connsiteX120-30341" fmla="*/ 3670349 w 12641071"/>
              <a:gd name="connsiteY120-30342" fmla="*/ 4372742 h 5795240"/>
              <a:gd name="connsiteX121-30343" fmla="*/ 3659438 w 12641071"/>
              <a:gd name="connsiteY121-30344" fmla="*/ 4330309 h 5795240"/>
              <a:gd name="connsiteX122-30345" fmla="*/ 3672084 w 12641071"/>
              <a:gd name="connsiteY122-30346" fmla="*/ 4353606 h 5795240"/>
              <a:gd name="connsiteX123-30347" fmla="*/ 3659440 w 12641071"/>
              <a:gd name="connsiteY123-30348" fmla="*/ 4330309 h 5795240"/>
              <a:gd name="connsiteX124-30349" fmla="*/ 3613217 w 12641071"/>
              <a:gd name="connsiteY124-30350" fmla="*/ 4245153 h 5795240"/>
              <a:gd name="connsiteX125-30351" fmla="*/ 3083792 w 12641071"/>
              <a:gd name="connsiteY125-30352" fmla="*/ 3963660 h 5795240"/>
              <a:gd name="connsiteX126-30353" fmla="*/ 2835272 w 12641071"/>
              <a:gd name="connsiteY126-30354" fmla="*/ 4013833 h 5795240"/>
              <a:gd name="connsiteX127-30355" fmla="*/ 2820214 w 12641071"/>
              <a:gd name="connsiteY127-30356" fmla="*/ 4022007 h 5795240"/>
              <a:gd name="connsiteX128-30357" fmla="*/ 2820212 w 12641071"/>
              <a:gd name="connsiteY128-30358" fmla="*/ 4022008 h 5795240"/>
              <a:gd name="connsiteX129-30359" fmla="*/ 2820206 w 12641071"/>
              <a:gd name="connsiteY129-30360" fmla="*/ 4022011 h 5795240"/>
              <a:gd name="connsiteX130-30361" fmla="*/ 2813481 w 12641071"/>
              <a:gd name="connsiteY130-30362" fmla="*/ 4027041 h 5795240"/>
              <a:gd name="connsiteX131-30363" fmla="*/ 2762875 w 12641071"/>
              <a:gd name="connsiteY131-30364" fmla="*/ 4057784 h 5795240"/>
              <a:gd name="connsiteX132-30365" fmla="*/ 2762878 w 12641071"/>
              <a:gd name="connsiteY132-30366" fmla="*/ 4057784 h 5795240"/>
              <a:gd name="connsiteX133-30367" fmla="*/ 2694694 w 12641071"/>
              <a:gd name="connsiteY133-30368" fmla="*/ 4099208 h 5795240"/>
              <a:gd name="connsiteX134-30369" fmla="*/ 2726822 w 12641071"/>
              <a:gd name="connsiteY134-30370" fmla="*/ 4072700 h 5795240"/>
              <a:gd name="connsiteX135-30371" fmla="*/ 2757719 w 12641071"/>
              <a:gd name="connsiteY135-30372" fmla="*/ 4055929 h 5795240"/>
              <a:gd name="connsiteX136-30373" fmla="*/ 2757718 w 12641071"/>
              <a:gd name="connsiteY136-30374" fmla="*/ 4055928 h 5795240"/>
              <a:gd name="connsiteX137-30375" fmla="*/ 2726820 w 12641071"/>
              <a:gd name="connsiteY137-30376" fmla="*/ 4072700 h 5795240"/>
              <a:gd name="connsiteX138-30377" fmla="*/ 2694692 w 12641071"/>
              <a:gd name="connsiteY138-30378" fmla="*/ 4099208 h 5795240"/>
              <a:gd name="connsiteX139-30379" fmla="*/ 2664698 w 12641071"/>
              <a:gd name="connsiteY139-30380" fmla="*/ 4117431 h 5795240"/>
              <a:gd name="connsiteX140-30381" fmla="*/ 1804544 w 12641071"/>
              <a:gd name="connsiteY140-30382" fmla="*/ 4335229 h 5795240"/>
              <a:gd name="connsiteX141-30383" fmla="*/ 0 w 12641071"/>
              <a:gd name="connsiteY141-30384" fmla="*/ 2530685 h 5795240"/>
              <a:gd name="connsiteX142-30385" fmla="*/ 1804544 w 12641071"/>
              <a:gd name="connsiteY142-30386" fmla="*/ 726143 h 5795240"/>
              <a:gd name="connsiteX143-30387" fmla="*/ 3080549 w 12641071"/>
              <a:gd name="connsiteY143-30388" fmla="*/ 1254682 h 5795240"/>
              <a:gd name="connsiteX144-30389" fmla="*/ 3268676 w 12641071"/>
              <a:gd name="connsiteY144-30390" fmla="*/ 1461167 h 5795240"/>
              <a:gd name="connsiteX145-30391" fmla="*/ 3565826 w 12641071"/>
              <a:gd name="connsiteY145-30392" fmla="*/ 1551935 h 5795240"/>
              <a:gd name="connsiteX146-30393" fmla="*/ 4086504 w 12641071"/>
              <a:gd name="connsiteY146-30394" fmla="*/ 1127574 h 5795240"/>
              <a:gd name="connsiteX147-30395" fmla="*/ 4103078 w 12641071"/>
              <a:gd name="connsiteY147-30396" fmla="*/ 1004204 h 5795240"/>
              <a:gd name="connsiteX148-30397" fmla="*/ 5215874 w 12641071"/>
              <a:gd name="connsiteY148-30398" fmla="*/ 0 h 5795240"/>
              <a:gd name="connsiteX0-30399" fmla="*/ 6019265 w 12641071"/>
              <a:gd name="connsiteY0-30400" fmla="*/ 4804905 h 5795240"/>
              <a:gd name="connsiteX1-30401" fmla="*/ 6019264 w 12641071"/>
              <a:gd name="connsiteY1-30402" fmla="*/ 4804905 h 5795240"/>
              <a:gd name="connsiteX2-30403" fmla="*/ 6036570 w 12641071"/>
              <a:gd name="connsiteY2-30404" fmla="*/ 4807089 h 5795240"/>
              <a:gd name="connsiteX3-30405" fmla="*/ 6019265 w 12641071"/>
              <a:gd name="connsiteY3-30406" fmla="*/ 4804905 h 5795240"/>
              <a:gd name="connsiteX4-30407" fmla="*/ 3682364 w 12641071"/>
              <a:gd name="connsiteY4-30408" fmla="*/ 4386723 h 5795240"/>
              <a:gd name="connsiteX5-30409" fmla="*/ 3772428 w 12641071"/>
              <a:gd name="connsiteY5-30410" fmla="*/ 4402840 h 5795240"/>
              <a:gd name="connsiteX6-30411" fmla="*/ 3772428 w 12641071"/>
              <a:gd name="connsiteY6-30412" fmla="*/ 4402840 h 5795240"/>
              <a:gd name="connsiteX7-30413" fmla="*/ 3682364 w 12641071"/>
              <a:gd name="connsiteY7-30414" fmla="*/ 4386723 h 5795240"/>
              <a:gd name="connsiteX8-30415" fmla="*/ 5215874 w 12641071"/>
              <a:gd name="connsiteY8-30416" fmla="*/ 0 h 5795240"/>
              <a:gd name="connsiteX9-30417" fmla="*/ 5927386 w 12641071"/>
              <a:gd name="connsiteY9-30418" fmla="*/ 255427 h 5795240"/>
              <a:gd name="connsiteX10-30419" fmla="*/ 6105193 w 12641071"/>
              <a:gd name="connsiteY10-30420" fmla="*/ 442067 h 5795240"/>
              <a:gd name="connsiteX11-30421" fmla="*/ 6105193 w 12641071"/>
              <a:gd name="connsiteY11-30422" fmla="*/ 442069 h 5795240"/>
              <a:gd name="connsiteX12-30423" fmla="*/ 6141460 w 12641071"/>
              <a:gd name="connsiteY12-30424" fmla="*/ 475027 h 5795240"/>
              <a:gd name="connsiteX13-30425" fmla="*/ 6788665 w 12641071"/>
              <a:gd name="connsiteY13-30426" fmla="*/ 707369 h 5795240"/>
              <a:gd name="connsiteX14-30427" fmla="*/ 7184710 w 12641071"/>
              <a:gd name="connsiteY14-30428" fmla="*/ 627411 h 5795240"/>
              <a:gd name="connsiteX15-30429" fmla="*/ 7314851 w 12641071"/>
              <a:gd name="connsiteY15-30430" fmla="*/ 559537 h 5795240"/>
              <a:gd name="connsiteX16-30431" fmla="*/ 7314853 w 12641071"/>
              <a:gd name="connsiteY16-30432" fmla="*/ 559536 h 5795240"/>
              <a:gd name="connsiteX17-30433" fmla="*/ 7314851 w 12641071"/>
              <a:gd name="connsiteY17-30434" fmla="*/ 559537 h 5795240"/>
              <a:gd name="connsiteX18-30435" fmla="*/ 7391626 w 12641071"/>
              <a:gd name="connsiteY18-30436" fmla="*/ 508114 h 5795240"/>
              <a:gd name="connsiteX19-30437" fmla="*/ 7391631 w 12641071"/>
              <a:gd name="connsiteY19-30438" fmla="*/ 508110 h 5795240"/>
              <a:gd name="connsiteX20-30439" fmla="*/ 7478934 w 12641071"/>
              <a:gd name="connsiteY20-30440" fmla="*/ 466053 h 5795240"/>
              <a:gd name="connsiteX21-30441" fmla="*/ 7897193 w 12641071"/>
              <a:gd name="connsiteY21-30442" fmla="*/ 381611 h 5795240"/>
              <a:gd name="connsiteX22-30443" fmla="*/ 8788216 w 12641071"/>
              <a:gd name="connsiteY22-30444" fmla="*/ 855364 h 5795240"/>
              <a:gd name="connsiteX23-30445" fmla="*/ 8832362 w 12641071"/>
              <a:gd name="connsiteY23-30446" fmla="*/ 928030 h 5795240"/>
              <a:gd name="connsiteX24-30447" fmla="*/ 8832362 w 12641071"/>
              <a:gd name="connsiteY24-30448" fmla="*/ 928033 h 5795240"/>
              <a:gd name="connsiteX25-30449" fmla="*/ 8842040 w 12641071"/>
              <a:gd name="connsiteY25-30450" fmla="*/ 943961 h 5795240"/>
              <a:gd name="connsiteX26-30451" fmla="*/ 8856144 w 12641071"/>
              <a:gd name="connsiteY26-30452" fmla="*/ 973241 h 5795240"/>
              <a:gd name="connsiteX27-30453" fmla="*/ 8856145 w 12641071"/>
              <a:gd name="connsiteY27-30454" fmla="*/ 973241 h 5795240"/>
              <a:gd name="connsiteX28-30455" fmla="*/ 8878117 w 12641071"/>
              <a:gd name="connsiteY28-30456" fmla="*/ 1018851 h 5795240"/>
              <a:gd name="connsiteX29-30457" fmla="*/ 8877719 w 12641071"/>
              <a:gd name="connsiteY29-30458" fmla="*/ 1018369 h 5795240"/>
              <a:gd name="connsiteX30-30459" fmla="*/ 8853250 w 12641071"/>
              <a:gd name="connsiteY30-30460" fmla="*/ 973288 h 5795240"/>
              <a:gd name="connsiteX31-30461" fmla="*/ 8853249 w 12641071"/>
              <a:gd name="connsiteY31-30462" fmla="*/ 973288 h 5795240"/>
              <a:gd name="connsiteX32-30463" fmla="*/ 8853248 w 12641071"/>
              <a:gd name="connsiteY32-30464" fmla="*/ 973287 h 5795240"/>
              <a:gd name="connsiteX33-30465" fmla="*/ 8849677 w 12641071"/>
              <a:gd name="connsiteY33-30466" fmla="*/ 973341 h 5795240"/>
              <a:gd name="connsiteX34-30467" fmla="*/ 8641543 w 12641071"/>
              <a:gd name="connsiteY34-30468" fmla="*/ 916577 h 5795240"/>
              <a:gd name="connsiteX35-30469" fmla="*/ 8641545 w 12641071"/>
              <a:gd name="connsiteY35-30470" fmla="*/ 916580 h 5795240"/>
              <a:gd name="connsiteX36-30471" fmla="*/ 8849676 w 12641071"/>
              <a:gd name="connsiteY36-30472" fmla="*/ 973343 h 5795240"/>
              <a:gd name="connsiteX37-30473" fmla="*/ 8853248 w 12641071"/>
              <a:gd name="connsiteY37-30474" fmla="*/ 973288 h 5795240"/>
              <a:gd name="connsiteX38-30475" fmla="*/ 8877719 w 12641071"/>
              <a:gd name="connsiteY38-30476" fmla="*/ 1018371 h 5795240"/>
              <a:gd name="connsiteX39-30477" fmla="*/ 8878116 w 12641071"/>
              <a:gd name="connsiteY39-30478" fmla="*/ 1018851 h 5795240"/>
              <a:gd name="connsiteX40-30479" fmla="*/ 8887288 w 12641071"/>
              <a:gd name="connsiteY40-30480" fmla="*/ 1037892 h 5795240"/>
              <a:gd name="connsiteX41-30481" fmla="*/ 8949899 w 12641071"/>
              <a:gd name="connsiteY41-30482" fmla="*/ 1239592 h 5795240"/>
              <a:gd name="connsiteX42-30483" fmla="*/ 8968437 w 12641071"/>
              <a:gd name="connsiteY42-30484" fmla="*/ 1423482 h 5795240"/>
              <a:gd name="connsiteX43-30485" fmla="*/ 8949899 w 12641071"/>
              <a:gd name="connsiteY43-30486" fmla="*/ 1239591 h 5795240"/>
              <a:gd name="connsiteX44-30487" fmla="*/ 8887288 w 12641071"/>
              <a:gd name="connsiteY44-30488" fmla="*/ 1037890 h 5795240"/>
              <a:gd name="connsiteX45-30489" fmla="*/ 8878116 w 12641071"/>
              <a:gd name="connsiteY45-30490" fmla="*/ 1018851 h 5795240"/>
              <a:gd name="connsiteX46-30491" fmla="*/ 8931285 w 12641071"/>
              <a:gd name="connsiteY46-30492" fmla="*/ 1083292 h 5795240"/>
              <a:gd name="connsiteX47-30493" fmla="*/ 9241478 w 12641071"/>
              <a:gd name="connsiteY47-30494" fmla="*/ 1211778 h 5795240"/>
              <a:gd name="connsiteX48-30495" fmla="*/ 9605238 w 12641071"/>
              <a:gd name="connsiteY48-30496" fmla="*/ 1018369 h 5795240"/>
              <a:gd name="connsiteX49-30497" fmla="*/ 9636247 w 12641071"/>
              <a:gd name="connsiteY49-30498" fmla="*/ 961241 h 5795240"/>
              <a:gd name="connsiteX50-30499" fmla="*/ 9641995 w 12641071"/>
              <a:gd name="connsiteY50-30500" fmla="*/ 961152 h 5795240"/>
              <a:gd name="connsiteX51-30501" fmla="*/ 9584939 w 12641071"/>
              <a:gd name="connsiteY51-30502" fmla="*/ 1079594 h 5795240"/>
              <a:gd name="connsiteX52-30503" fmla="*/ 9546257 w 12641071"/>
              <a:gd name="connsiteY52-30504" fmla="*/ 1204206 h 5795240"/>
              <a:gd name="connsiteX53-30505" fmla="*/ 9584939 w 12641071"/>
              <a:gd name="connsiteY53-30506" fmla="*/ 1079596 h 5795240"/>
              <a:gd name="connsiteX54-30507" fmla="*/ 9641995 w 12641071"/>
              <a:gd name="connsiteY54-30508" fmla="*/ 961153 h 5795240"/>
              <a:gd name="connsiteX55-30509" fmla="*/ 9653069 w 12641071"/>
              <a:gd name="connsiteY55-30510" fmla="*/ 960983 h 5795240"/>
              <a:gd name="connsiteX56-30511" fmla="*/ 9801564 w 12641071"/>
              <a:gd name="connsiteY56-30512" fmla="*/ 1196828 h 5795240"/>
              <a:gd name="connsiteX57-30513" fmla="*/ 9801566 w 12641071"/>
              <a:gd name="connsiteY57-30514" fmla="*/ 1196828 h 5795240"/>
              <a:gd name="connsiteX58-30515" fmla="*/ 9653070 w 12641071"/>
              <a:gd name="connsiteY58-30516" fmla="*/ 960982 h 5795240"/>
              <a:gd name="connsiteX59-30517" fmla="*/ 9641996 w 12641071"/>
              <a:gd name="connsiteY59-30518" fmla="*/ 961152 h 5795240"/>
              <a:gd name="connsiteX60-30519" fmla="*/ 9651917 w 12641071"/>
              <a:gd name="connsiteY60-30520" fmla="*/ 940556 h 5795240"/>
              <a:gd name="connsiteX61-30521" fmla="*/ 11050508 w 12641071"/>
              <a:gd name="connsiteY61-30522" fmla="*/ 108150 h 5795240"/>
              <a:gd name="connsiteX62-30523" fmla="*/ 12641071 w 12641071"/>
              <a:gd name="connsiteY62-30524" fmla="*/ 1698711 h 5795240"/>
              <a:gd name="connsiteX63-30525" fmla="*/ 11371062 w 12641071"/>
              <a:gd name="connsiteY63-30526" fmla="*/ 3256960 h 5795240"/>
              <a:gd name="connsiteX64-30527" fmla="*/ 11215953 w 12641071"/>
              <a:gd name="connsiteY64-30528" fmla="*/ 3280632 h 5795240"/>
              <a:gd name="connsiteX65-30529" fmla="*/ 11142318 w 12641071"/>
              <a:gd name="connsiteY65-30530" fmla="*/ 3276914 h 5795240"/>
              <a:gd name="connsiteX66-30531" fmla="*/ 11215952 w 12641071"/>
              <a:gd name="connsiteY66-30532" fmla="*/ 3280632 h 5795240"/>
              <a:gd name="connsiteX67-30533" fmla="*/ 11213133 w 12641071"/>
              <a:gd name="connsiteY67-30534" fmla="*/ 3281062 h 5795240"/>
              <a:gd name="connsiteX68-30535" fmla="*/ 11116921 w 12641071"/>
              <a:gd name="connsiteY68-30536" fmla="*/ 3285921 h 5795240"/>
              <a:gd name="connsiteX69-30537" fmla="*/ 11050507 w 12641071"/>
              <a:gd name="connsiteY69-30538" fmla="*/ 3289274 h 5795240"/>
              <a:gd name="connsiteX70-30539" fmla="*/ 11006292 w 12641071"/>
              <a:gd name="connsiteY70-30540" fmla="*/ 3287041 h 5795240"/>
              <a:gd name="connsiteX71-30541" fmla="*/ 10937101 w 12641071"/>
              <a:gd name="connsiteY71-30542" fmla="*/ 3297601 h 5795240"/>
              <a:gd name="connsiteX72-30543" fmla="*/ 10144740 w 12641071"/>
              <a:gd name="connsiteY72-30544" fmla="*/ 4089962 h 5795240"/>
              <a:gd name="connsiteX73-30545" fmla="*/ 10130374 w 12641071"/>
              <a:gd name="connsiteY73-30546" fmla="*/ 4184101 h 5795240"/>
              <a:gd name="connsiteX74-30547" fmla="*/ 10130375 w 12641071"/>
              <a:gd name="connsiteY74-30548" fmla="*/ 4184103 h 5795240"/>
              <a:gd name="connsiteX75-30549" fmla="*/ 10130656 w 12641071"/>
              <a:gd name="connsiteY75-30550" fmla="*/ 4185950 h 5795240"/>
              <a:gd name="connsiteX76-30551" fmla="*/ 10138194 w 12641071"/>
              <a:gd name="connsiteY76-30552" fmla="*/ 4335228 h 5795240"/>
              <a:gd name="connsiteX77-30553" fmla="*/ 10137710 w 12641071"/>
              <a:gd name="connsiteY77-30554" fmla="*/ 4344822 h 5795240"/>
              <a:gd name="connsiteX78-30555" fmla="*/ 10133555 w 12641071"/>
              <a:gd name="connsiteY78-30556" fmla="*/ 4427096 h 5795240"/>
              <a:gd name="connsiteX79-30557" fmla="*/ 10129312 w 12641071"/>
              <a:gd name="connsiteY79-30558" fmla="*/ 4399289 h 5795240"/>
              <a:gd name="connsiteX80-30559" fmla="*/ 10126797 w 12641071"/>
              <a:gd name="connsiteY80-30560" fmla="*/ 4349498 h 5795240"/>
              <a:gd name="connsiteX81-30561" fmla="*/ 10126796 w 12641071"/>
              <a:gd name="connsiteY81-30562" fmla="*/ 4349498 h 5795240"/>
              <a:gd name="connsiteX82-30563" fmla="*/ 10129311 w 12641071"/>
              <a:gd name="connsiteY82-30564" fmla="*/ 4399289 h 5795240"/>
              <a:gd name="connsiteX83-30565" fmla="*/ 10133554 w 12641071"/>
              <a:gd name="connsiteY83-30566" fmla="*/ 4427096 h 5795240"/>
              <a:gd name="connsiteX84-30567" fmla="*/ 10130656 w 12641071"/>
              <a:gd name="connsiteY84-30568" fmla="*/ 4484506 h 5795240"/>
              <a:gd name="connsiteX85-30569" fmla="*/ 8678182 w 12641071"/>
              <a:gd name="connsiteY85-30570" fmla="*/ 5795240 h 5795240"/>
              <a:gd name="connsiteX86-30571" fmla="*/ 7467518 w 12641071"/>
              <a:gd name="connsiteY86-30572" fmla="*/ 5151535 h 5795240"/>
              <a:gd name="connsiteX87-30573" fmla="*/ 7419945 w 12641071"/>
              <a:gd name="connsiteY87-30574" fmla="*/ 5073228 h 5795240"/>
              <a:gd name="connsiteX88-30575" fmla="*/ 7394386 w 12641071"/>
              <a:gd name="connsiteY88-30576" fmla="*/ 5031156 h 5795240"/>
              <a:gd name="connsiteX89-30577" fmla="*/ 7367299 w 12641071"/>
              <a:gd name="connsiteY89-30578" fmla="*/ 4974928 h 5795240"/>
              <a:gd name="connsiteX90-30579" fmla="*/ 7332905 w 12641071"/>
              <a:gd name="connsiteY90-30580" fmla="*/ 4903531 h 5795240"/>
              <a:gd name="connsiteX91-30581" fmla="*/ 7320958 w 12641071"/>
              <a:gd name="connsiteY91-30582" fmla="*/ 4870887 h 5795240"/>
              <a:gd name="connsiteX92-30583" fmla="*/ 7322174 w 12641071"/>
              <a:gd name="connsiteY92-30584" fmla="*/ 4872361 h 5795240"/>
              <a:gd name="connsiteX93-30585" fmla="*/ 7362630 w 12641071"/>
              <a:gd name="connsiteY93-30586" fmla="*/ 4938954 h 5795240"/>
              <a:gd name="connsiteX94-30587" fmla="*/ 7380779 w 12641071"/>
              <a:gd name="connsiteY94-30588" fmla="*/ 4976628 h 5795240"/>
              <a:gd name="connsiteX95-30589" fmla="*/ 7391210 w 12641071"/>
              <a:gd name="connsiteY95-30590" fmla="*/ 4977944 h 5795240"/>
              <a:gd name="connsiteX96-30591" fmla="*/ 7380780 w 12641071"/>
              <a:gd name="connsiteY96-30592" fmla="*/ 4976628 h 5795240"/>
              <a:gd name="connsiteX97-30593" fmla="*/ 7362631 w 12641071"/>
              <a:gd name="connsiteY97-30594" fmla="*/ 4938954 h 5795240"/>
              <a:gd name="connsiteX98-30595" fmla="*/ 7322175 w 12641071"/>
              <a:gd name="connsiteY98-30596" fmla="*/ 4872361 h 5795240"/>
              <a:gd name="connsiteX99-30597" fmla="*/ 7320959 w 12641071"/>
              <a:gd name="connsiteY99-30598" fmla="*/ 4870887 h 5795240"/>
              <a:gd name="connsiteX100-30599" fmla="*/ 7283811 w 12641071"/>
              <a:gd name="connsiteY100-30600" fmla="*/ 4769391 h 5795240"/>
              <a:gd name="connsiteX101-30601" fmla="*/ 7272112 w 12641071"/>
              <a:gd name="connsiteY101-30602" fmla="*/ 4718630 h 5795240"/>
              <a:gd name="connsiteX102-30603" fmla="*/ 7272111 w 12641071"/>
              <a:gd name="connsiteY102-30604" fmla="*/ 4718630 h 5795240"/>
              <a:gd name="connsiteX103-30605" fmla="*/ 7283810 w 12641071"/>
              <a:gd name="connsiteY103-30606" fmla="*/ 4769391 h 5795240"/>
              <a:gd name="connsiteX104-30607" fmla="*/ 7320958 w 12641071"/>
              <a:gd name="connsiteY104-30608" fmla="*/ 4870887 h 5795240"/>
              <a:gd name="connsiteX105-30609" fmla="*/ 7223551 w 12641071"/>
              <a:gd name="connsiteY105-30610" fmla="*/ 4752829 h 5795240"/>
              <a:gd name="connsiteX106-30611" fmla="*/ 6652445 w 12641071"/>
              <a:gd name="connsiteY106-30612" fmla="*/ 4516269 h 5795240"/>
              <a:gd name="connsiteX107-30613" fmla="*/ 6200873 w 12641071"/>
              <a:gd name="connsiteY107-30614" fmla="*/ 4654206 h 5795240"/>
              <a:gd name="connsiteX108-30615" fmla="*/ 6088813 w 12641071"/>
              <a:gd name="connsiteY108-30616" fmla="*/ 4746663 h 5795240"/>
              <a:gd name="connsiteX109-30617" fmla="*/ 6023271 w 12641071"/>
              <a:gd name="connsiteY109-30618" fmla="*/ 4834312 h 5795240"/>
              <a:gd name="connsiteX110-30619" fmla="*/ 5970678 w 12641071"/>
              <a:gd name="connsiteY110-30620" fmla="*/ 4892181 h 5795240"/>
              <a:gd name="connsiteX111-30621" fmla="*/ 5982717 w 12641071"/>
              <a:gd name="connsiteY111-30622" fmla="*/ 4872361 h 5795240"/>
              <a:gd name="connsiteX112-30623" fmla="*/ 5970675 w 12641071"/>
              <a:gd name="connsiteY112-30624" fmla="*/ 4892181 h 5795240"/>
              <a:gd name="connsiteX113-30625" fmla="*/ 5935320 w 12641071"/>
              <a:gd name="connsiteY113-30626" fmla="*/ 4931081 h 5795240"/>
              <a:gd name="connsiteX114-30627" fmla="*/ 4971763 w 12641071"/>
              <a:gd name="connsiteY114-30628" fmla="*/ 5330200 h 5795240"/>
              <a:gd name="connsiteX115-30629" fmla="*/ 3716172 w 12641071"/>
              <a:gd name="connsiteY115-30630" fmla="*/ 4497938 h 5795240"/>
              <a:gd name="connsiteX116-30631" fmla="*/ 3710773 w 12641071"/>
              <a:gd name="connsiteY116-30632" fmla="*/ 4483182 h 5795240"/>
              <a:gd name="connsiteX117-30633" fmla="*/ 3710773 w 12641071"/>
              <a:gd name="connsiteY117-30634" fmla="*/ 4483181 h 5795240"/>
              <a:gd name="connsiteX118-30635" fmla="*/ 3674984 w 12641071"/>
              <a:gd name="connsiteY118-30636" fmla="*/ 4385402 h 5795240"/>
              <a:gd name="connsiteX119-30637" fmla="*/ 3670349 w 12641071"/>
              <a:gd name="connsiteY119-30638" fmla="*/ 4372742 h 5795240"/>
              <a:gd name="connsiteX120-30639" fmla="*/ 3659438 w 12641071"/>
              <a:gd name="connsiteY120-30640" fmla="*/ 4330309 h 5795240"/>
              <a:gd name="connsiteX121-30641" fmla="*/ 3672084 w 12641071"/>
              <a:gd name="connsiteY121-30642" fmla="*/ 4353606 h 5795240"/>
              <a:gd name="connsiteX122-30643" fmla="*/ 3659440 w 12641071"/>
              <a:gd name="connsiteY122-30644" fmla="*/ 4330309 h 5795240"/>
              <a:gd name="connsiteX123-30645" fmla="*/ 3613217 w 12641071"/>
              <a:gd name="connsiteY123-30646" fmla="*/ 4245153 h 5795240"/>
              <a:gd name="connsiteX124-30647" fmla="*/ 3083792 w 12641071"/>
              <a:gd name="connsiteY124-30648" fmla="*/ 3963660 h 5795240"/>
              <a:gd name="connsiteX125-30649" fmla="*/ 2835272 w 12641071"/>
              <a:gd name="connsiteY125-30650" fmla="*/ 4013833 h 5795240"/>
              <a:gd name="connsiteX126-30651" fmla="*/ 2820214 w 12641071"/>
              <a:gd name="connsiteY126-30652" fmla="*/ 4022007 h 5795240"/>
              <a:gd name="connsiteX127-30653" fmla="*/ 2820212 w 12641071"/>
              <a:gd name="connsiteY127-30654" fmla="*/ 4022008 h 5795240"/>
              <a:gd name="connsiteX128-30655" fmla="*/ 2820206 w 12641071"/>
              <a:gd name="connsiteY128-30656" fmla="*/ 4022011 h 5795240"/>
              <a:gd name="connsiteX129-30657" fmla="*/ 2813481 w 12641071"/>
              <a:gd name="connsiteY129-30658" fmla="*/ 4027041 h 5795240"/>
              <a:gd name="connsiteX130-30659" fmla="*/ 2762875 w 12641071"/>
              <a:gd name="connsiteY130-30660" fmla="*/ 4057784 h 5795240"/>
              <a:gd name="connsiteX131-30661" fmla="*/ 2762878 w 12641071"/>
              <a:gd name="connsiteY131-30662" fmla="*/ 4057784 h 5795240"/>
              <a:gd name="connsiteX132-30663" fmla="*/ 2694694 w 12641071"/>
              <a:gd name="connsiteY132-30664" fmla="*/ 4099208 h 5795240"/>
              <a:gd name="connsiteX133-30665" fmla="*/ 2726822 w 12641071"/>
              <a:gd name="connsiteY133-30666" fmla="*/ 4072700 h 5795240"/>
              <a:gd name="connsiteX134-30667" fmla="*/ 2757719 w 12641071"/>
              <a:gd name="connsiteY134-30668" fmla="*/ 4055929 h 5795240"/>
              <a:gd name="connsiteX135-30669" fmla="*/ 2757718 w 12641071"/>
              <a:gd name="connsiteY135-30670" fmla="*/ 4055928 h 5795240"/>
              <a:gd name="connsiteX136-30671" fmla="*/ 2726820 w 12641071"/>
              <a:gd name="connsiteY136-30672" fmla="*/ 4072700 h 5795240"/>
              <a:gd name="connsiteX137-30673" fmla="*/ 2694692 w 12641071"/>
              <a:gd name="connsiteY137-30674" fmla="*/ 4099208 h 5795240"/>
              <a:gd name="connsiteX138-30675" fmla="*/ 2664698 w 12641071"/>
              <a:gd name="connsiteY138-30676" fmla="*/ 4117431 h 5795240"/>
              <a:gd name="connsiteX139-30677" fmla="*/ 1804544 w 12641071"/>
              <a:gd name="connsiteY139-30678" fmla="*/ 4335229 h 5795240"/>
              <a:gd name="connsiteX140-30679" fmla="*/ 0 w 12641071"/>
              <a:gd name="connsiteY140-30680" fmla="*/ 2530685 h 5795240"/>
              <a:gd name="connsiteX141-30681" fmla="*/ 1804544 w 12641071"/>
              <a:gd name="connsiteY141-30682" fmla="*/ 726143 h 5795240"/>
              <a:gd name="connsiteX142-30683" fmla="*/ 3080549 w 12641071"/>
              <a:gd name="connsiteY142-30684" fmla="*/ 1254682 h 5795240"/>
              <a:gd name="connsiteX143-30685" fmla="*/ 3268676 w 12641071"/>
              <a:gd name="connsiteY143-30686" fmla="*/ 1461167 h 5795240"/>
              <a:gd name="connsiteX144-30687" fmla="*/ 3565826 w 12641071"/>
              <a:gd name="connsiteY144-30688" fmla="*/ 1551935 h 5795240"/>
              <a:gd name="connsiteX145-30689" fmla="*/ 4086504 w 12641071"/>
              <a:gd name="connsiteY145-30690" fmla="*/ 1127574 h 5795240"/>
              <a:gd name="connsiteX146-30691" fmla="*/ 4103078 w 12641071"/>
              <a:gd name="connsiteY146-30692" fmla="*/ 1004204 h 5795240"/>
              <a:gd name="connsiteX147-30693" fmla="*/ 5215874 w 12641071"/>
              <a:gd name="connsiteY147-30694" fmla="*/ 0 h 5795240"/>
              <a:gd name="connsiteX0-30695" fmla="*/ 6036570 w 12641071"/>
              <a:gd name="connsiteY0-30696" fmla="*/ 4807089 h 5795240"/>
              <a:gd name="connsiteX1-30697" fmla="*/ 6019264 w 12641071"/>
              <a:gd name="connsiteY1-30698" fmla="*/ 4804905 h 5795240"/>
              <a:gd name="connsiteX2-30699" fmla="*/ 6036570 w 12641071"/>
              <a:gd name="connsiteY2-30700" fmla="*/ 4807089 h 5795240"/>
              <a:gd name="connsiteX3-30701" fmla="*/ 3682364 w 12641071"/>
              <a:gd name="connsiteY3-30702" fmla="*/ 4386723 h 5795240"/>
              <a:gd name="connsiteX4-30703" fmla="*/ 3772428 w 12641071"/>
              <a:gd name="connsiteY4-30704" fmla="*/ 4402840 h 5795240"/>
              <a:gd name="connsiteX5-30705" fmla="*/ 3772428 w 12641071"/>
              <a:gd name="connsiteY5-30706" fmla="*/ 4402840 h 5795240"/>
              <a:gd name="connsiteX6-30707" fmla="*/ 3682364 w 12641071"/>
              <a:gd name="connsiteY6-30708" fmla="*/ 4386723 h 5795240"/>
              <a:gd name="connsiteX7-30709" fmla="*/ 5215874 w 12641071"/>
              <a:gd name="connsiteY7-30710" fmla="*/ 0 h 5795240"/>
              <a:gd name="connsiteX8-30711" fmla="*/ 5927386 w 12641071"/>
              <a:gd name="connsiteY8-30712" fmla="*/ 255427 h 5795240"/>
              <a:gd name="connsiteX9-30713" fmla="*/ 6105193 w 12641071"/>
              <a:gd name="connsiteY9-30714" fmla="*/ 442067 h 5795240"/>
              <a:gd name="connsiteX10-30715" fmla="*/ 6105193 w 12641071"/>
              <a:gd name="connsiteY10-30716" fmla="*/ 442069 h 5795240"/>
              <a:gd name="connsiteX11-30717" fmla="*/ 6141460 w 12641071"/>
              <a:gd name="connsiteY11-30718" fmla="*/ 475027 h 5795240"/>
              <a:gd name="connsiteX12-30719" fmla="*/ 6788665 w 12641071"/>
              <a:gd name="connsiteY12-30720" fmla="*/ 707369 h 5795240"/>
              <a:gd name="connsiteX13-30721" fmla="*/ 7184710 w 12641071"/>
              <a:gd name="connsiteY13-30722" fmla="*/ 627411 h 5795240"/>
              <a:gd name="connsiteX14-30723" fmla="*/ 7314851 w 12641071"/>
              <a:gd name="connsiteY14-30724" fmla="*/ 559537 h 5795240"/>
              <a:gd name="connsiteX15-30725" fmla="*/ 7314853 w 12641071"/>
              <a:gd name="connsiteY15-30726" fmla="*/ 559536 h 5795240"/>
              <a:gd name="connsiteX16-30727" fmla="*/ 7314851 w 12641071"/>
              <a:gd name="connsiteY16-30728" fmla="*/ 559537 h 5795240"/>
              <a:gd name="connsiteX17-30729" fmla="*/ 7391626 w 12641071"/>
              <a:gd name="connsiteY17-30730" fmla="*/ 508114 h 5795240"/>
              <a:gd name="connsiteX18-30731" fmla="*/ 7391631 w 12641071"/>
              <a:gd name="connsiteY18-30732" fmla="*/ 508110 h 5795240"/>
              <a:gd name="connsiteX19-30733" fmla="*/ 7478934 w 12641071"/>
              <a:gd name="connsiteY19-30734" fmla="*/ 466053 h 5795240"/>
              <a:gd name="connsiteX20-30735" fmla="*/ 7897193 w 12641071"/>
              <a:gd name="connsiteY20-30736" fmla="*/ 381611 h 5795240"/>
              <a:gd name="connsiteX21-30737" fmla="*/ 8788216 w 12641071"/>
              <a:gd name="connsiteY21-30738" fmla="*/ 855364 h 5795240"/>
              <a:gd name="connsiteX22-30739" fmla="*/ 8832362 w 12641071"/>
              <a:gd name="connsiteY22-30740" fmla="*/ 928030 h 5795240"/>
              <a:gd name="connsiteX23-30741" fmla="*/ 8832362 w 12641071"/>
              <a:gd name="connsiteY23-30742" fmla="*/ 928033 h 5795240"/>
              <a:gd name="connsiteX24-30743" fmla="*/ 8842040 w 12641071"/>
              <a:gd name="connsiteY24-30744" fmla="*/ 943961 h 5795240"/>
              <a:gd name="connsiteX25-30745" fmla="*/ 8856144 w 12641071"/>
              <a:gd name="connsiteY25-30746" fmla="*/ 973241 h 5795240"/>
              <a:gd name="connsiteX26-30747" fmla="*/ 8856145 w 12641071"/>
              <a:gd name="connsiteY26-30748" fmla="*/ 973241 h 5795240"/>
              <a:gd name="connsiteX27-30749" fmla="*/ 8878117 w 12641071"/>
              <a:gd name="connsiteY27-30750" fmla="*/ 1018851 h 5795240"/>
              <a:gd name="connsiteX28-30751" fmla="*/ 8877719 w 12641071"/>
              <a:gd name="connsiteY28-30752" fmla="*/ 1018369 h 5795240"/>
              <a:gd name="connsiteX29-30753" fmla="*/ 8853250 w 12641071"/>
              <a:gd name="connsiteY29-30754" fmla="*/ 973288 h 5795240"/>
              <a:gd name="connsiteX30-30755" fmla="*/ 8853249 w 12641071"/>
              <a:gd name="connsiteY30-30756" fmla="*/ 973288 h 5795240"/>
              <a:gd name="connsiteX31-30757" fmla="*/ 8853248 w 12641071"/>
              <a:gd name="connsiteY31-30758" fmla="*/ 973287 h 5795240"/>
              <a:gd name="connsiteX32-30759" fmla="*/ 8849677 w 12641071"/>
              <a:gd name="connsiteY32-30760" fmla="*/ 973341 h 5795240"/>
              <a:gd name="connsiteX33-30761" fmla="*/ 8641543 w 12641071"/>
              <a:gd name="connsiteY33-30762" fmla="*/ 916577 h 5795240"/>
              <a:gd name="connsiteX34-30763" fmla="*/ 8641545 w 12641071"/>
              <a:gd name="connsiteY34-30764" fmla="*/ 916580 h 5795240"/>
              <a:gd name="connsiteX35-30765" fmla="*/ 8849676 w 12641071"/>
              <a:gd name="connsiteY35-30766" fmla="*/ 973343 h 5795240"/>
              <a:gd name="connsiteX36-30767" fmla="*/ 8853248 w 12641071"/>
              <a:gd name="connsiteY36-30768" fmla="*/ 973288 h 5795240"/>
              <a:gd name="connsiteX37-30769" fmla="*/ 8877719 w 12641071"/>
              <a:gd name="connsiteY37-30770" fmla="*/ 1018371 h 5795240"/>
              <a:gd name="connsiteX38-30771" fmla="*/ 8878116 w 12641071"/>
              <a:gd name="connsiteY38-30772" fmla="*/ 1018851 h 5795240"/>
              <a:gd name="connsiteX39-30773" fmla="*/ 8887288 w 12641071"/>
              <a:gd name="connsiteY39-30774" fmla="*/ 1037892 h 5795240"/>
              <a:gd name="connsiteX40-30775" fmla="*/ 8949899 w 12641071"/>
              <a:gd name="connsiteY40-30776" fmla="*/ 1239592 h 5795240"/>
              <a:gd name="connsiteX41-30777" fmla="*/ 8968437 w 12641071"/>
              <a:gd name="connsiteY41-30778" fmla="*/ 1423482 h 5795240"/>
              <a:gd name="connsiteX42-30779" fmla="*/ 8949899 w 12641071"/>
              <a:gd name="connsiteY42-30780" fmla="*/ 1239591 h 5795240"/>
              <a:gd name="connsiteX43-30781" fmla="*/ 8887288 w 12641071"/>
              <a:gd name="connsiteY43-30782" fmla="*/ 1037890 h 5795240"/>
              <a:gd name="connsiteX44-30783" fmla="*/ 8878116 w 12641071"/>
              <a:gd name="connsiteY44-30784" fmla="*/ 1018851 h 5795240"/>
              <a:gd name="connsiteX45-30785" fmla="*/ 8931285 w 12641071"/>
              <a:gd name="connsiteY45-30786" fmla="*/ 1083292 h 5795240"/>
              <a:gd name="connsiteX46-30787" fmla="*/ 9241478 w 12641071"/>
              <a:gd name="connsiteY46-30788" fmla="*/ 1211778 h 5795240"/>
              <a:gd name="connsiteX47-30789" fmla="*/ 9605238 w 12641071"/>
              <a:gd name="connsiteY47-30790" fmla="*/ 1018369 h 5795240"/>
              <a:gd name="connsiteX48-30791" fmla="*/ 9636247 w 12641071"/>
              <a:gd name="connsiteY48-30792" fmla="*/ 961241 h 5795240"/>
              <a:gd name="connsiteX49-30793" fmla="*/ 9641995 w 12641071"/>
              <a:gd name="connsiteY49-30794" fmla="*/ 961152 h 5795240"/>
              <a:gd name="connsiteX50-30795" fmla="*/ 9584939 w 12641071"/>
              <a:gd name="connsiteY50-30796" fmla="*/ 1079594 h 5795240"/>
              <a:gd name="connsiteX51-30797" fmla="*/ 9546257 w 12641071"/>
              <a:gd name="connsiteY51-30798" fmla="*/ 1204206 h 5795240"/>
              <a:gd name="connsiteX52-30799" fmla="*/ 9584939 w 12641071"/>
              <a:gd name="connsiteY52-30800" fmla="*/ 1079596 h 5795240"/>
              <a:gd name="connsiteX53-30801" fmla="*/ 9641995 w 12641071"/>
              <a:gd name="connsiteY53-30802" fmla="*/ 961153 h 5795240"/>
              <a:gd name="connsiteX54-30803" fmla="*/ 9653069 w 12641071"/>
              <a:gd name="connsiteY54-30804" fmla="*/ 960983 h 5795240"/>
              <a:gd name="connsiteX55-30805" fmla="*/ 9801564 w 12641071"/>
              <a:gd name="connsiteY55-30806" fmla="*/ 1196828 h 5795240"/>
              <a:gd name="connsiteX56-30807" fmla="*/ 9801566 w 12641071"/>
              <a:gd name="connsiteY56-30808" fmla="*/ 1196828 h 5795240"/>
              <a:gd name="connsiteX57-30809" fmla="*/ 9653070 w 12641071"/>
              <a:gd name="connsiteY57-30810" fmla="*/ 960982 h 5795240"/>
              <a:gd name="connsiteX58-30811" fmla="*/ 9641996 w 12641071"/>
              <a:gd name="connsiteY58-30812" fmla="*/ 961152 h 5795240"/>
              <a:gd name="connsiteX59-30813" fmla="*/ 9651917 w 12641071"/>
              <a:gd name="connsiteY59-30814" fmla="*/ 940556 h 5795240"/>
              <a:gd name="connsiteX60-30815" fmla="*/ 11050508 w 12641071"/>
              <a:gd name="connsiteY60-30816" fmla="*/ 108150 h 5795240"/>
              <a:gd name="connsiteX61-30817" fmla="*/ 12641071 w 12641071"/>
              <a:gd name="connsiteY61-30818" fmla="*/ 1698711 h 5795240"/>
              <a:gd name="connsiteX62-30819" fmla="*/ 11371062 w 12641071"/>
              <a:gd name="connsiteY62-30820" fmla="*/ 3256960 h 5795240"/>
              <a:gd name="connsiteX63-30821" fmla="*/ 11215953 w 12641071"/>
              <a:gd name="connsiteY63-30822" fmla="*/ 3280632 h 5795240"/>
              <a:gd name="connsiteX64-30823" fmla="*/ 11142318 w 12641071"/>
              <a:gd name="connsiteY64-30824" fmla="*/ 3276914 h 5795240"/>
              <a:gd name="connsiteX65-30825" fmla="*/ 11215952 w 12641071"/>
              <a:gd name="connsiteY65-30826" fmla="*/ 3280632 h 5795240"/>
              <a:gd name="connsiteX66-30827" fmla="*/ 11213133 w 12641071"/>
              <a:gd name="connsiteY66-30828" fmla="*/ 3281062 h 5795240"/>
              <a:gd name="connsiteX67-30829" fmla="*/ 11116921 w 12641071"/>
              <a:gd name="connsiteY67-30830" fmla="*/ 3285921 h 5795240"/>
              <a:gd name="connsiteX68-30831" fmla="*/ 11050507 w 12641071"/>
              <a:gd name="connsiteY68-30832" fmla="*/ 3289274 h 5795240"/>
              <a:gd name="connsiteX69-30833" fmla="*/ 11006292 w 12641071"/>
              <a:gd name="connsiteY69-30834" fmla="*/ 3287041 h 5795240"/>
              <a:gd name="connsiteX70-30835" fmla="*/ 10937101 w 12641071"/>
              <a:gd name="connsiteY70-30836" fmla="*/ 3297601 h 5795240"/>
              <a:gd name="connsiteX71-30837" fmla="*/ 10144740 w 12641071"/>
              <a:gd name="connsiteY71-30838" fmla="*/ 4089962 h 5795240"/>
              <a:gd name="connsiteX72-30839" fmla="*/ 10130374 w 12641071"/>
              <a:gd name="connsiteY72-30840" fmla="*/ 4184101 h 5795240"/>
              <a:gd name="connsiteX73-30841" fmla="*/ 10130375 w 12641071"/>
              <a:gd name="connsiteY73-30842" fmla="*/ 4184103 h 5795240"/>
              <a:gd name="connsiteX74-30843" fmla="*/ 10130656 w 12641071"/>
              <a:gd name="connsiteY74-30844" fmla="*/ 4185950 h 5795240"/>
              <a:gd name="connsiteX75-30845" fmla="*/ 10138194 w 12641071"/>
              <a:gd name="connsiteY75-30846" fmla="*/ 4335228 h 5795240"/>
              <a:gd name="connsiteX76-30847" fmla="*/ 10137710 w 12641071"/>
              <a:gd name="connsiteY76-30848" fmla="*/ 4344822 h 5795240"/>
              <a:gd name="connsiteX77-30849" fmla="*/ 10133555 w 12641071"/>
              <a:gd name="connsiteY77-30850" fmla="*/ 4427096 h 5795240"/>
              <a:gd name="connsiteX78-30851" fmla="*/ 10129312 w 12641071"/>
              <a:gd name="connsiteY78-30852" fmla="*/ 4399289 h 5795240"/>
              <a:gd name="connsiteX79-30853" fmla="*/ 10126797 w 12641071"/>
              <a:gd name="connsiteY79-30854" fmla="*/ 4349498 h 5795240"/>
              <a:gd name="connsiteX80-30855" fmla="*/ 10126796 w 12641071"/>
              <a:gd name="connsiteY80-30856" fmla="*/ 4349498 h 5795240"/>
              <a:gd name="connsiteX81-30857" fmla="*/ 10129311 w 12641071"/>
              <a:gd name="connsiteY81-30858" fmla="*/ 4399289 h 5795240"/>
              <a:gd name="connsiteX82-30859" fmla="*/ 10133554 w 12641071"/>
              <a:gd name="connsiteY82-30860" fmla="*/ 4427096 h 5795240"/>
              <a:gd name="connsiteX83-30861" fmla="*/ 10130656 w 12641071"/>
              <a:gd name="connsiteY83-30862" fmla="*/ 4484506 h 5795240"/>
              <a:gd name="connsiteX84-30863" fmla="*/ 8678182 w 12641071"/>
              <a:gd name="connsiteY84-30864" fmla="*/ 5795240 h 5795240"/>
              <a:gd name="connsiteX85-30865" fmla="*/ 7467518 w 12641071"/>
              <a:gd name="connsiteY85-30866" fmla="*/ 5151535 h 5795240"/>
              <a:gd name="connsiteX86-30867" fmla="*/ 7419945 w 12641071"/>
              <a:gd name="connsiteY86-30868" fmla="*/ 5073228 h 5795240"/>
              <a:gd name="connsiteX87-30869" fmla="*/ 7394386 w 12641071"/>
              <a:gd name="connsiteY87-30870" fmla="*/ 5031156 h 5795240"/>
              <a:gd name="connsiteX88-30871" fmla="*/ 7367299 w 12641071"/>
              <a:gd name="connsiteY88-30872" fmla="*/ 4974928 h 5795240"/>
              <a:gd name="connsiteX89-30873" fmla="*/ 7332905 w 12641071"/>
              <a:gd name="connsiteY89-30874" fmla="*/ 4903531 h 5795240"/>
              <a:gd name="connsiteX90-30875" fmla="*/ 7320958 w 12641071"/>
              <a:gd name="connsiteY90-30876" fmla="*/ 4870887 h 5795240"/>
              <a:gd name="connsiteX91-30877" fmla="*/ 7322174 w 12641071"/>
              <a:gd name="connsiteY91-30878" fmla="*/ 4872361 h 5795240"/>
              <a:gd name="connsiteX92-30879" fmla="*/ 7362630 w 12641071"/>
              <a:gd name="connsiteY92-30880" fmla="*/ 4938954 h 5795240"/>
              <a:gd name="connsiteX93-30881" fmla="*/ 7380779 w 12641071"/>
              <a:gd name="connsiteY93-30882" fmla="*/ 4976628 h 5795240"/>
              <a:gd name="connsiteX94-30883" fmla="*/ 7391210 w 12641071"/>
              <a:gd name="connsiteY94-30884" fmla="*/ 4977944 h 5795240"/>
              <a:gd name="connsiteX95-30885" fmla="*/ 7380780 w 12641071"/>
              <a:gd name="connsiteY95-30886" fmla="*/ 4976628 h 5795240"/>
              <a:gd name="connsiteX96-30887" fmla="*/ 7362631 w 12641071"/>
              <a:gd name="connsiteY96-30888" fmla="*/ 4938954 h 5795240"/>
              <a:gd name="connsiteX97-30889" fmla="*/ 7322175 w 12641071"/>
              <a:gd name="connsiteY97-30890" fmla="*/ 4872361 h 5795240"/>
              <a:gd name="connsiteX98-30891" fmla="*/ 7320959 w 12641071"/>
              <a:gd name="connsiteY98-30892" fmla="*/ 4870887 h 5795240"/>
              <a:gd name="connsiteX99-30893" fmla="*/ 7283811 w 12641071"/>
              <a:gd name="connsiteY99-30894" fmla="*/ 4769391 h 5795240"/>
              <a:gd name="connsiteX100-30895" fmla="*/ 7272112 w 12641071"/>
              <a:gd name="connsiteY100-30896" fmla="*/ 4718630 h 5795240"/>
              <a:gd name="connsiteX101-30897" fmla="*/ 7272111 w 12641071"/>
              <a:gd name="connsiteY101-30898" fmla="*/ 4718630 h 5795240"/>
              <a:gd name="connsiteX102-30899" fmla="*/ 7283810 w 12641071"/>
              <a:gd name="connsiteY102-30900" fmla="*/ 4769391 h 5795240"/>
              <a:gd name="connsiteX103-30901" fmla="*/ 7320958 w 12641071"/>
              <a:gd name="connsiteY103-30902" fmla="*/ 4870887 h 5795240"/>
              <a:gd name="connsiteX104-30903" fmla="*/ 7223551 w 12641071"/>
              <a:gd name="connsiteY104-30904" fmla="*/ 4752829 h 5795240"/>
              <a:gd name="connsiteX105-30905" fmla="*/ 6652445 w 12641071"/>
              <a:gd name="connsiteY105-30906" fmla="*/ 4516269 h 5795240"/>
              <a:gd name="connsiteX106-30907" fmla="*/ 6200873 w 12641071"/>
              <a:gd name="connsiteY106-30908" fmla="*/ 4654206 h 5795240"/>
              <a:gd name="connsiteX107-30909" fmla="*/ 6088813 w 12641071"/>
              <a:gd name="connsiteY107-30910" fmla="*/ 4746663 h 5795240"/>
              <a:gd name="connsiteX108-30911" fmla="*/ 6023271 w 12641071"/>
              <a:gd name="connsiteY108-30912" fmla="*/ 4834312 h 5795240"/>
              <a:gd name="connsiteX109-30913" fmla="*/ 5970678 w 12641071"/>
              <a:gd name="connsiteY109-30914" fmla="*/ 4892181 h 5795240"/>
              <a:gd name="connsiteX110-30915" fmla="*/ 5982717 w 12641071"/>
              <a:gd name="connsiteY110-30916" fmla="*/ 4872361 h 5795240"/>
              <a:gd name="connsiteX111-30917" fmla="*/ 5970675 w 12641071"/>
              <a:gd name="connsiteY111-30918" fmla="*/ 4892181 h 5795240"/>
              <a:gd name="connsiteX112-30919" fmla="*/ 5935320 w 12641071"/>
              <a:gd name="connsiteY112-30920" fmla="*/ 4931081 h 5795240"/>
              <a:gd name="connsiteX113-30921" fmla="*/ 4971763 w 12641071"/>
              <a:gd name="connsiteY113-30922" fmla="*/ 5330200 h 5795240"/>
              <a:gd name="connsiteX114-30923" fmla="*/ 3716172 w 12641071"/>
              <a:gd name="connsiteY114-30924" fmla="*/ 4497938 h 5795240"/>
              <a:gd name="connsiteX115-30925" fmla="*/ 3710773 w 12641071"/>
              <a:gd name="connsiteY115-30926" fmla="*/ 4483182 h 5795240"/>
              <a:gd name="connsiteX116-30927" fmla="*/ 3710773 w 12641071"/>
              <a:gd name="connsiteY116-30928" fmla="*/ 4483181 h 5795240"/>
              <a:gd name="connsiteX117-30929" fmla="*/ 3674984 w 12641071"/>
              <a:gd name="connsiteY117-30930" fmla="*/ 4385402 h 5795240"/>
              <a:gd name="connsiteX118-30931" fmla="*/ 3670349 w 12641071"/>
              <a:gd name="connsiteY118-30932" fmla="*/ 4372742 h 5795240"/>
              <a:gd name="connsiteX119-30933" fmla="*/ 3659438 w 12641071"/>
              <a:gd name="connsiteY119-30934" fmla="*/ 4330309 h 5795240"/>
              <a:gd name="connsiteX120-30935" fmla="*/ 3672084 w 12641071"/>
              <a:gd name="connsiteY120-30936" fmla="*/ 4353606 h 5795240"/>
              <a:gd name="connsiteX121-30937" fmla="*/ 3659440 w 12641071"/>
              <a:gd name="connsiteY121-30938" fmla="*/ 4330309 h 5795240"/>
              <a:gd name="connsiteX122-30939" fmla="*/ 3613217 w 12641071"/>
              <a:gd name="connsiteY122-30940" fmla="*/ 4245153 h 5795240"/>
              <a:gd name="connsiteX123-30941" fmla="*/ 3083792 w 12641071"/>
              <a:gd name="connsiteY123-30942" fmla="*/ 3963660 h 5795240"/>
              <a:gd name="connsiteX124-30943" fmla="*/ 2835272 w 12641071"/>
              <a:gd name="connsiteY124-30944" fmla="*/ 4013833 h 5795240"/>
              <a:gd name="connsiteX125-30945" fmla="*/ 2820214 w 12641071"/>
              <a:gd name="connsiteY125-30946" fmla="*/ 4022007 h 5795240"/>
              <a:gd name="connsiteX126-30947" fmla="*/ 2820212 w 12641071"/>
              <a:gd name="connsiteY126-30948" fmla="*/ 4022008 h 5795240"/>
              <a:gd name="connsiteX127-30949" fmla="*/ 2820206 w 12641071"/>
              <a:gd name="connsiteY127-30950" fmla="*/ 4022011 h 5795240"/>
              <a:gd name="connsiteX128-30951" fmla="*/ 2813481 w 12641071"/>
              <a:gd name="connsiteY128-30952" fmla="*/ 4027041 h 5795240"/>
              <a:gd name="connsiteX129-30953" fmla="*/ 2762875 w 12641071"/>
              <a:gd name="connsiteY129-30954" fmla="*/ 4057784 h 5795240"/>
              <a:gd name="connsiteX130-30955" fmla="*/ 2762878 w 12641071"/>
              <a:gd name="connsiteY130-30956" fmla="*/ 4057784 h 5795240"/>
              <a:gd name="connsiteX131-30957" fmla="*/ 2694694 w 12641071"/>
              <a:gd name="connsiteY131-30958" fmla="*/ 4099208 h 5795240"/>
              <a:gd name="connsiteX132-30959" fmla="*/ 2726822 w 12641071"/>
              <a:gd name="connsiteY132-30960" fmla="*/ 4072700 h 5795240"/>
              <a:gd name="connsiteX133-30961" fmla="*/ 2757719 w 12641071"/>
              <a:gd name="connsiteY133-30962" fmla="*/ 4055929 h 5795240"/>
              <a:gd name="connsiteX134-30963" fmla="*/ 2757718 w 12641071"/>
              <a:gd name="connsiteY134-30964" fmla="*/ 4055928 h 5795240"/>
              <a:gd name="connsiteX135-30965" fmla="*/ 2726820 w 12641071"/>
              <a:gd name="connsiteY135-30966" fmla="*/ 4072700 h 5795240"/>
              <a:gd name="connsiteX136-30967" fmla="*/ 2694692 w 12641071"/>
              <a:gd name="connsiteY136-30968" fmla="*/ 4099208 h 5795240"/>
              <a:gd name="connsiteX137-30969" fmla="*/ 2664698 w 12641071"/>
              <a:gd name="connsiteY137-30970" fmla="*/ 4117431 h 5795240"/>
              <a:gd name="connsiteX138-30971" fmla="*/ 1804544 w 12641071"/>
              <a:gd name="connsiteY138-30972" fmla="*/ 4335229 h 5795240"/>
              <a:gd name="connsiteX139-30973" fmla="*/ 0 w 12641071"/>
              <a:gd name="connsiteY139-30974" fmla="*/ 2530685 h 5795240"/>
              <a:gd name="connsiteX140-30975" fmla="*/ 1804544 w 12641071"/>
              <a:gd name="connsiteY140-30976" fmla="*/ 726143 h 5795240"/>
              <a:gd name="connsiteX141-30977" fmla="*/ 3080549 w 12641071"/>
              <a:gd name="connsiteY141-30978" fmla="*/ 1254682 h 5795240"/>
              <a:gd name="connsiteX142-30979" fmla="*/ 3268676 w 12641071"/>
              <a:gd name="connsiteY142-30980" fmla="*/ 1461167 h 5795240"/>
              <a:gd name="connsiteX143-30981" fmla="*/ 3565826 w 12641071"/>
              <a:gd name="connsiteY143-30982" fmla="*/ 1551935 h 5795240"/>
              <a:gd name="connsiteX144-30983" fmla="*/ 4086504 w 12641071"/>
              <a:gd name="connsiteY144-30984" fmla="*/ 1127574 h 5795240"/>
              <a:gd name="connsiteX145-30985" fmla="*/ 4103078 w 12641071"/>
              <a:gd name="connsiteY145-30986" fmla="*/ 1004204 h 5795240"/>
              <a:gd name="connsiteX146-30987" fmla="*/ 5215874 w 12641071"/>
              <a:gd name="connsiteY146-30988" fmla="*/ 0 h 5795240"/>
              <a:gd name="connsiteX0-30989" fmla="*/ 3682364 w 12641071"/>
              <a:gd name="connsiteY0-30990" fmla="*/ 4386723 h 5795240"/>
              <a:gd name="connsiteX1-30991" fmla="*/ 3772428 w 12641071"/>
              <a:gd name="connsiteY1-30992" fmla="*/ 4402840 h 5795240"/>
              <a:gd name="connsiteX2-30993" fmla="*/ 3772428 w 12641071"/>
              <a:gd name="connsiteY2-30994" fmla="*/ 4402840 h 5795240"/>
              <a:gd name="connsiteX3-30995" fmla="*/ 3682364 w 12641071"/>
              <a:gd name="connsiteY3-30996" fmla="*/ 4386723 h 5795240"/>
              <a:gd name="connsiteX4-30997" fmla="*/ 5215874 w 12641071"/>
              <a:gd name="connsiteY4-30998" fmla="*/ 0 h 5795240"/>
              <a:gd name="connsiteX5-30999" fmla="*/ 5927386 w 12641071"/>
              <a:gd name="connsiteY5-31000" fmla="*/ 255427 h 5795240"/>
              <a:gd name="connsiteX6-31001" fmla="*/ 6105193 w 12641071"/>
              <a:gd name="connsiteY6-31002" fmla="*/ 442067 h 5795240"/>
              <a:gd name="connsiteX7-31003" fmla="*/ 6105193 w 12641071"/>
              <a:gd name="connsiteY7-31004" fmla="*/ 442069 h 5795240"/>
              <a:gd name="connsiteX8-31005" fmla="*/ 6141460 w 12641071"/>
              <a:gd name="connsiteY8-31006" fmla="*/ 475027 h 5795240"/>
              <a:gd name="connsiteX9-31007" fmla="*/ 6788665 w 12641071"/>
              <a:gd name="connsiteY9-31008" fmla="*/ 707369 h 5795240"/>
              <a:gd name="connsiteX10-31009" fmla="*/ 7184710 w 12641071"/>
              <a:gd name="connsiteY10-31010" fmla="*/ 627411 h 5795240"/>
              <a:gd name="connsiteX11-31011" fmla="*/ 7314851 w 12641071"/>
              <a:gd name="connsiteY11-31012" fmla="*/ 559537 h 5795240"/>
              <a:gd name="connsiteX12-31013" fmla="*/ 7314853 w 12641071"/>
              <a:gd name="connsiteY12-31014" fmla="*/ 559536 h 5795240"/>
              <a:gd name="connsiteX13-31015" fmla="*/ 7314851 w 12641071"/>
              <a:gd name="connsiteY13-31016" fmla="*/ 559537 h 5795240"/>
              <a:gd name="connsiteX14-31017" fmla="*/ 7391626 w 12641071"/>
              <a:gd name="connsiteY14-31018" fmla="*/ 508114 h 5795240"/>
              <a:gd name="connsiteX15-31019" fmla="*/ 7391631 w 12641071"/>
              <a:gd name="connsiteY15-31020" fmla="*/ 508110 h 5795240"/>
              <a:gd name="connsiteX16-31021" fmla="*/ 7478934 w 12641071"/>
              <a:gd name="connsiteY16-31022" fmla="*/ 466053 h 5795240"/>
              <a:gd name="connsiteX17-31023" fmla="*/ 7897193 w 12641071"/>
              <a:gd name="connsiteY17-31024" fmla="*/ 381611 h 5795240"/>
              <a:gd name="connsiteX18-31025" fmla="*/ 8788216 w 12641071"/>
              <a:gd name="connsiteY18-31026" fmla="*/ 855364 h 5795240"/>
              <a:gd name="connsiteX19-31027" fmla="*/ 8832362 w 12641071"/>
              <a:gd name="connsiteY19-31028" fmla="*/ 928030 h 5795240"/>
              <a:gd name="connsiteX20-31029" fmla="*/ 8832362 w 12641071"/>
              <a:gd name="connsiteY20-31030" fmla="*/ 928033 h 5795240"/>
              <a:gd name="connsiteX21-31031" fmla="*/ 8842040 w 12641071"/>
              <a:gd name="connsiteY21-31032" fmla="*/ 943961 h 5795240"/>
              <a:gd name="connsiteX22-31033" fmla="*/ 8856144 w 12641071"/>
              <a:gd name="connsiteY22-31034" fmla="*/ 973241 h 5795240"/>
              <a:gd name="connsiteX23-31035" fmla="*/ 8856145 w 12641071"/>
              <a:gd name="connsiteY23-31036" fmla="*/ 973241 h 5795240"/>
              <a:gd name="connsiteX24-31037" fmla="*/ 8878117 w 12641071"/>
              <a:gd name="connsiteY24-31038" fmla="*/ 1018851 h 5795240"/>
              <a:gd name="connsiteX25-31039" fmla="*/ 8877719 w 12641071"/>
              <a:gd name="connsiteY25-31040" fmla="*/ 1018369 h 5795240"/>
              <a:gd name="connsiteX26-31041" fmla="*/ 8853250 w 12641071"/>
              <a:gd name="connsiteY26-31042" fmla="*/ 973288 h 5795240"/>
              <a:gd name="connsiteX27-31043" fmla="*/ 8853249 w 12641071"/>
              <a:gd name="connsiteY27-31044" fmla="*/ 973288 h 5795240"/>
              <a:gd name="connsiteX28-31045" fmla="*/ 8853248 w 12641071"/>
              <a:gd name="connsiteY28-31046" fmla="*/ 973287 h 5795240"/>
              <a:gd name="connsiteX29-31047" fmla="*/ 8849677 w 12641071"/>
              <a:gd name="connsiteY29-31048" fmla="*/ 973341 h 5795240"/>
              <a:gd name="connsiteX30-31049" fmla="*/ 8641543 w 12641071"/>
              <a:gd name="connsiteY30-31050" fmla="*/ 916577 h 5795240"/>
              <a:gd name="connsiteX31-31051" fmla="*/ 8641545 w 12641071"/>
              <a:gd name="connsiteY31-31052" fmla="*/ 916580 h 5795240"/>
              <a:gd name="connsiteX32-31053" fmla="*/ 8849676 w 12641071"/>
              <a:gd name="connsiteY32-31054" fmla="*/ 973343 h 5795240"/>
              <a:gd name="connsiteX33-31055" fmla="*/ 8853248 w 12641071"/>
              <a:gd name="connsiteY33-31056" fmla="*/ 973288 h 5795240"/>
              <a:gd name="connsiteX34-31057" fmla="*/ 8877719 w 12641071"/>
              <a:gd name="connsiteY34-31058" fmla="*/ 1018371 h 5795240"/>
              <a:gd name="connsiteX35-31059" fmla="*/ 8878116 w 12641071"/>
              <a:gd name="connsiteY35-31060" fmla="*/ 1018851 h 5795240"/>
              <a:gd name="connsiteX36-31061" fmla="*/ 8887288 w 12641071"/>
              <a:gd name="connsiteY36-31062" fmla="*/ 1037892 h 5795240"/>
              <a:gd name="connsiteX37-31063" fmla="*/ 8949899 w 12641071"/>
              <a:gd name="connsiteY37-31064" fmla="*/ 1239592 h 5795240"/>
              <a:gd name="connsiteX38-31065" fmla="*/ 8968437 w 12641071"/>
              <a:gd name="connsiteY38-31066" fmla="*/ 1423482 h 5795240"/>
              <a:gd name="connsiteX39-31067" fmla="*/ 8949899 w 12641071"/>
              <a:gd name="connsiteY39-31068" fmla="*/ 1239591 h 5795240"/>
              <a:gd name="connsiteX40-31069" fmla="*/ 8887288 w 12641071"/>
              <a:gd name="connsiteY40-31070" fmla="*/ 1037890 h 5795240"/>
              <a:gd name="connsiteX41-31071" fmla="*/ 8878116 w 12641071"/>
              <a:gd name="connsiteY41-31072" fmla="*/ 1018851 h 5795240"/>
              <a:gd name="connsiteX42-31073" fmla="*/ 8931285 w 12641071"/>
              <a:gd name="connsiteY42-31074" fmla="*/ 1083292 h 5795240"/>
              <a:gd name="connsiteX43-31075" fmla="*/ 9241478 w 12641071"/>
              <a:gd name="connsiteY43-31076" fmla="*/ 1211778 h 5795240"/>
              <a:gd name="connsiteX44-31077" fmla="*/ 9605238 w 12641071"/>
              <a:gd name="connsiteY44-31078" fmla="*/ 1018369 h 5795240"/>
              <a:gd name="connsiteX45-31079" fmla="*/ 9636247 w 12641071"/>
              <a:gd name="connsiteY45-31080" fmla="*/ 961241 h 5795240"/>
              <a:gd name="connsiteX46-31081" fmla="*/ 9641995 w 12641071"/>
              <a:gd name="connsiteY46-31082" fmla="*/ 961152 h 5795240"/>
              <a:gd name="connsiteX47-31083" fmla="*/ 9584939 w 12641071"/>
              <a:gd name="connsiteY47-31084" fmla="*/ 1079594 h 5795240"/>
              <a:gd name="connsiteX48-31085" fmla="*/ 9546257 w 12641071"/>
              <a:gd name="connsiteY48-31086" fmla="*/ 1204206 h 5795240"/>
              <a:gd name="connsiteX49-31087" fmla="*/ 9584939 w 12641071"/>
              <a:gd name="connsiteY49-31088" fmla="*/ 1079596 h 5795240"/>
              <a:gd name="connsiteX50-31089" fmla="*/ 9641995 w 12641071"/>
              <a:gd name="connsiteY50-31090" fmla="*/ 961153 h 5795240"/>
              <a:gd name="connsiteX51-31091" fmla="*/ 9653069 w 12641071"/>
              <a:gd name="connsiteY51-31092" fmla="*/ 960983 h 5795240"/>
              <a:gd name="connsiteX52-31093" fmla="*/ 9801564 w 12641071"/>
              <a:gd name="connsiteY52-31094" fmla="*/ 1196828 h 5795240"/>
              <a:gd name="connsiteX53-31095" fmla="*/ 9801566 w 12641071"/>
              <a:gd name="connsiteY53-31096" fmla="*/ 1196828 h 5795240"/>
              <a:gd name="connsiteX54-31097" fmla="*/ 9653070 w 12641071"/>
              <a:gd name="connsiteY54-31098" fmla="*/ 960982 h 5795240"/>
              <a:gd name="connsiteX55-31099" fmla="*/ 9641996 w 12641071"/>
              <a:gd name="connsiteY55-31100" fmla="*/ 961152 h 5795240"/>
              <a:gd name="connsiteX56-31101" fmla="*/ 9651917 w 12641071"/>
              <a:gd name="connsiteY56-31102" fmla="*/ 940556 h 5795240"/>
              <a:gd name="connsiteX57-31103" fmla="*/ 11050508 w 12641071"/>
              <a:gd name="connsiteY57-31104" fmla="*/ 108150 h 5795240"/>
              <a:gd name="connsiteX58-31105" fmla="*/ 12641071 w 12641071"/>
              <a:gd name="connsiteY58-31106" fmla="*/ 1698711 h 5795240"/>
              <a:gd name="connsiteX59-31107" fmla="*/ 11371062 w 12641071"/>
              <a:gd name="connsiteY59-31108" fmla="*/ 3256960 h 5795240"/>
              <a:gd name="connsiteX60-31109" fmla="*/ 11215953 w 12641071"/>
              <a:gd name="connsiteY60-31110" fmla="*/ 3280632 h 5795240"/>
              <a:gd name="connsiteX61-31111" fmla="*/ 11142318 w 12641071"/>
              <a:gd name="connsiteY61-31112" fmla="*/ 3276914 h 5795240"/>
              <a:gd name="connsiteX62-31113" fmla="*/ 11215952 w 12641071"/>
              <a:gd name="connsiteY62-31114" fmla="*/ 3280632 h 5795240"/>
              <a:gd name="connsiteX63-31115" fmla="*/ 11213133 w 12641071"/>
              <a:gd name="connsiteY63-31116" fmla="*/ 3281062 h 5795240"/>
              <a:gd name="connsiteX64-31117" fmla="*/ 11116921 w 12641071"/>
              <a:gd name="connsiteY64-31118" fmla="*/ 3285921 h 5795240"/>
              <a:gd name="connsiteX65-31119" fmla="*/ 11050507 w 12641071"/>
              <a:gd name="connsiteY65-31120" fmla="*/ 3289274 h 5795240"/>
              <a:gd name="connsiteX66-31121" fmla="*/ 11006292 w 12641071"/>
              <a:gd name="connsiteY66-31122" fmla="*/ 3287041 h 5795240"/>
              <a:gd name="connsiteX67-31123" fmla="*/ 10937101 w 12641071"/>
              <a:gd name="connsiteY67-31124" fmla="*/ 3297601 h 5795240"/>
              <a:gd name="connsiteX68-31125" fmla="*/ 10144740 w 12641071"/>
              <a:gd name="connsiteY68-31126" fmla="*/ 4089962 h 5795240"/>
              <a:gd name="connsiteX69-31127" fmla="*/ 10130374 w 12641071"/>
              <a:gd name="connsiteY69-31128" fmla="*/ 4184101 h 5795240"/>
              <a:gd name="connsiteX70-31129" fmla="*/ 10130375 w 12641071"/>
              <a:gd name="connsiteY70-31130" fmla="*/ 4184103 h 5795240"/>
              <a:gd name="connsiteX71-31131" fmla="*/ 10130656 w 12641071"/>
              <a:gd name="connsiteY71-31132" fmla="*/ 4185950 h 5795240"/>
              <a:gd name="connsiteX72-31133" fmla="*/ 10138194 w 12641071"/>
              <a:gd name="connsiteY72-31134" fmla="*/ 4335228 h 5795240"/>
              <a:gd name="connsiteX73-31135" fmla="*/ 10137710 w 12641071"/>
              <a:gd name="connsiteY73-31136" fmla="*/ 4344822 h 5795240"/>
              <a:gd name="connsiteX74-31137" fmla="*/ 10133555 w 12641071"/>
              <a:gd name="connsiteY74-31138" fmla="*/ 4427096 h 5795240"/>
              <a:gd name="connsiteX75-31139" fmla="*/ 10129312 w 12641071"/>
              <a:gd name="connsiteY75-31140" fmla="*/ 4399289 h 5795240"/>
              <a:gd name="connsiteX76-31141" fmla="*/ 10126797 w 12641071"/>
              <a:gd name="connsiteY76-31142" fmla="*/ 4349498 h 5795240"/>
              <a:gd name="connsiteX77-31143" fmla="*/ 10126796 w 12641071"/>
              <a:gd name="connsiteY77-31144" fmla="*/ 4349498 h 5795240"/>
              <a:gd name="connsiteX78-31145" fmla="*/ 10129311 w 12641071"/>
              <a:gd name="connsiteY78-31146" fmla="*/ 4399289 h 5795240"/>
              <a:gd name="connsiteX79-31147" fmla="*/ 10133554 w 12641071"/>
              <a:gd name="connsiteY79-31148" fmla="*/ 4427096 h 5795240"/>
              <a:gd name="connsiteX80-31149" fmla="*/ 10130656 w 12641071"/>
              <a:gd name="connsiteY80-31150" fmla="*/ 4484506 h 5795240"/>
              <a:gd name="connsiteX81-31151" fmla="*/ 8678182 w 12641071"/>
              <a:gd name="connsiteY81-31152" fmla="*/ 5795240 h 5795240"/>
              <a:gd name="connsiteX82-31153" fmla="*/ 7467518 w 12641071"/>
              <a:gd name="connsiteY82-31154" fmla="*/ 5151535 h 5795240"/>
              <a:gd name="connsiteX83-31155" fmla="*/ 7419945 w 12641071"/>
              <a:gd name="connsiteY83-31156" fmla="*/ 5073228 h 5795240"/>
              <a:gd name="connsiteX84-31157" fmla="*/ 7394386 w 12641071"/>
              <a:gd name="connsiteY84-31158" fmla="*/ 5031156 h 5795240"/>
              <a:gd name="connsiteX85-31159" fmla="*/ 7367299 w 12641071"/>
              <a:gd name="connsiteY85-31160" fmla="*/ 4974928 h 5795240"/>
              <a:gd name="connsiteX86-31161" fmla="*/ 7332905 w 12641071"/>
              <a:gd name="connsiteY86-31162" fmla="*/ 4903531 h 5795240"/>
              <a:gd name="connsiteX87-31163" fmla="*/ 7320958 w 12641071"/>
              <a:gd name="connsiteY87-31164" fmla="*/ 4870887 h 5795240"/>
              <a:gd name="connsiteX88-31165" fmla="*/ 7322174 w 12641071"/>
              <a:gd name="connsiteY88-31166" fmla="*/ 4872361 h 5795240"/>
              <a:gd name="connsiteX89-31167" fmla="*/ 7362630 w 12641071"/>
              <a:gd name="connsiteY89-31168" fmla="*/ 4938954 h 5795240"/>
              <a:gd name="connsiteX90-31169" fmla="*/ 7380779 w 12641071"/>
              <a:gd name="connsiteY90-31170" fmla="*/ 4976628 h 5795240"/>
              <a:gd name="connsiteX91-31171" fmla="*/ 7391210 w 12641071"/>
              <a:gd name="connsiteY91-31172" fmla="*/ 4977944 h 5795240"/>
              <a:gd name="connsiteX92-31173" fmla="*/ 7380780 w 12641071"/>
              <a:gd name="connsiteY92-31174" fmla="*/ 4976628 h 5795240"/>
              <a:gd name="connsiteX93-31175" fmla="*/ 7362631 w 12641071"/>
              <a:gd name="connsiteY93-31176" fmla="*/ 4938954 h 5795240"/>
              <a:gd name="connsiteX94-31177" fmla="*/ 7322175 w 12641071"/>
              <a:gd name="connsiteY94-31178" fmla="*/ 4872361 h 5795240"/>
              <a:gd name="connsiteX95-31179" fmla="*/ 7320959 w 12641071"/>
              <a:gd name="connsiteY95-31180" fmla="*/ 4870887 h 5795240"/>
              <a:gd name="connsiteX96-31181" fmla="*/ 7283811 w 12641071"/>
              <a:gd name="connsiteY96-31182" fmla="*/ 4769391 h 5795240"/>
              <a:gd name="connsiteX97-31183" fmla="*/ 7272112 w 12641071"/>
              <a:gd name="connsiteY97-31184" fmla="*/ 4718630 h 5795240"/>
              <a:gd name="connsiteX98-31185" fmla="*/ 7272111 w 12641071"/>
              <a:gd name="connsiteY98-31186" fmla="*/ 4718630 h 5795240"/>
              <a:gd name="connsiteX99-31187" fmla="*/ 7283810 w 12641071"/>
              <a:gd name="connsiteY99-31188" fmla="*/ 4769391 h 5795240"/>
              <a:gd name="connsiteX100-31189" fmla="*/ 7320958 w 12641071"/>
              <a:gd name="connsiteY100-31190" fmla="*/ 4870887 h 5795240"/>
              <a:gd name="connsiteX101-31191" fmla="*/ 7223551 w 12641071"/>
              <a:gd name="connsiteY101-31192" fmla="*/ 4752829 h 5795240"/>
              <a:gd name="connsiteX102-31193" fmla="*/ 6652445 w 12641071"/>
              <a:gd name="connsiteY102-31194" fmla="*/ 4516269 h 5795240"/>
              <a:gd name="connsiteX103-31195" fmla="*/ 6200873 w 12641071"/>
              <a:gd name="connsiteY103-31196" fmla="*/ 4654206 h 5795240"/>
              <a:gd name="connsiteX104-31197" fmla="*/ 6088813 w 12641071"/>
              <a:gd name="connsiteY104-31198" fmla="*/ 4746663 h 5795240"/>
              <a:gd name="connsiteX105-31199" fmla="*/ 6023271 w 12641071"/>
              <a:gd name="connsiteY105-31200" fmla="*/ 4834312 h 5795240"/>
              <a:gd name="connsiteX106-31201" fmla="*/ 5970678 w 12641071"/>
              <a:gd name="connsiteY106-31202" fmla="*/ 4892181 h 5795240"/>
              <a:gd name="connsiteX107-31203" fmla="*/ 5982717 w 12641071"/>
              <a:gd name="connsiteY107-31204" fmla="*/ 4872361 h 5795240"/>
              <a:gd name="connsiteX108-31205" fmla="*/ 5970675 w 12641071"/>
              <a:gd name="connsiteY108-31206" fmla="*/ 4892181 h 5795240"/>
              <a:gd name="connsiteX109-31207" fmla="*/ 5935320 w 12641071"/>
              <a:gd name="connsiteY109-31208" fmla="*/ 4931081 h 5795240"/>
              <a:gd name="connsiteX110-31209" fmla="*/ 4971763 w 12641071"/>
              <a:gd name="connsiteY110-31210" fmla="*/ 5330200 h 5795240"/>
              <a:gd name="connsiteX111-31211" fmla="*/ 3716172 w 12641071"/>
              <a:gd name="connsiteY111-31212" fmla="*/ 4497938 h 5795240"/>
              <a:gd name="connsiteX112-31213" fmla="*/ 3710773 w 12641071"/>
              <a:gd name="connsiteY112-31214" fmla="*/ 4483182 h 5795240"/>
              <a:gd name="connsiteX113-31215" fmla="*/ 3710773 w 12641071"/>
              <a:gd name="connsiteY113-31216" fmla="*/ 4483181 h 5795240"/>
              <a:gd name="connsiteX114-31217" fmla="*/ 3674984 w 12641071"/>
              <a:gd name="connsiteY114-31218" fmla="*/ 4385402 h 5795240"/>
              <a:gd name="connsiteX115-31219" fmla="*/ 3670349 w 12641071"/>
              <a:gd name="connsiteY115-31220" fmla="*/ 4372742 h 5795240"/>
              <a:gd name="connsiteX116-31221" fmla="*/ 3659438 w 12641071"/>
              <a:gd name="connsiteY116-31222" fmla="*/ 4330309 h 5795240"/>
              <a:gd name="connsiteX117-31223" fmla="*/ 3672084 w 12641071"/>
              <a:gd name="connsiteY117-31224" fmla="*/ 4353606 h 5795240"/>
              <a:gd name="connsiteX118-31225" fmla="*/ 3659440 w 12641071"/>
              <a:gd name="connsiteY118-31226" fmla="*/ 4330309 h 5795240"/>
              <a:gd name="connsiteX119-31227" fmla="*/ 3613217 w 12641071"/>
              <a:gd name="connsiteY119-31228" fmla="*/ 4245153 h 5795240"/>
              <a:gd name="connsiteX120-31229" fmla="*/ 3083792 w 12641071"/>
              <a:gd name="connsiteY120-31230" fmla="*/ 3963660 h 5795240"/>
              <a:gd name="connsiteX121-31231" fmla="*/ 2835272 w 12641071"/>
              <a:gd name="connsiteY121-31232" fmla="*/ 4013833 h 5795240"/>
              <a:gd name="connsiteX122-31233" fmla="*/ 2820214 w 12641071"/>
              <a:gd name="connsiteY122-31234" fmla="*/ 4022007 h 5795240"/>
              <a:gd name="connsiteX123-31235" fmla="*/ 2820212 w 12641071"/>
              <a:gd name="connsiteY123-31236" fmla="*/ 4022008 h 5795240"/>
              <a:gd name="connsiteX124-31237" fmla="*/ 2820206 w 12641071"/>
              <a:gd name="connsiteY124-31238" fmla="*/ 4022011 h 5795240"/>
              <a:gd name="connsiteX125-31239" fmla="*/ 2813481 w 12641071"/>
              <a:gd name="connsiteY125-31240" fmla="*/ 4027041 h 5795240"/>
              <a:gd name="connsiteX126-31241" fmla="*/ 2762875 w 12641071"/>
              <a:gd name="connsiteY126-31242" fmla="*/ 4057784 h 5795240"/>
              <a:gd name="connsiteX127-31243" fmla="*/ 2762878 w 12641071"/>
              <a:gd name="connsiteY127-31244" fmla="*/ 4057784 h 5795240"/>
              <a:gd name="connsiteX128-31245" fmla="*/ 2694694 w 12641071"/>
              <a:gd name="connsiteY128-31246" fmla="*/ 4099208 h 5795240"/>
              <a:gd name="connsiteX129-31247" fmla="*/ 2726822 w 12641071"/>
              <a:gd name="connsiteY129-31248" fmla="*/ 4072700 h 5795240"/>
              <a:gd name="connsiteX130-31249" fmla="*/ 2757719 w 12641071"/>
              <a:gd name="connsiteY130-31250" fmla="*/ 4055929 h 5795240"/>
              <a:gd name="connsiteX131-31251" fmla="*/ 2757718 w 12641071"/>
              <a:gd name="connsiteY131-31252" fmla="*/ 4055928 h 5795240"/>
              <a:gd name="connsiteX132-31253" fmla="*/ 2726820 w 12641071"/>
              <a:gd name="connsiteY132-31254" fmla="*/ 4072700 h 5795240"/>
              <a:gd name="connsiteX133-31255" fmla="*/ 2694692 w 12641071"/>
              <a:gd name="connsiteY133-31256" fmla="*/ 4099208 h 5795240"/>
              <a:gd name="connsiteX134-31257" fmla="*/ 2664698 w 12641071"/>
              <a:gd name="connsiteY134-31258" fmla="*/ 4117431 h 5795240"/>
              <a:gd name="connsiteX135-31259" fmla="*/ 1804544 w 12641071"/>
              <a:gd name="connsiteY135-31260" fmla="*/ 4335229 h 5795240"/>
              <a:gd name="connsiteX136-31261" fmla="*/ 0 w 12641071"/>
              <a:gd name="connsiteY136-31262" fmla="*/ 2530685 h 5795240"/>
              <a:gd name="connsiteX137-31263" fmla="*/ 1804544 w 12641071"/>
              <a:gd name="connsiteY137-31264" fmla="*/ 726143 h 5795240"/>
              <a:gd name="connsiteX138-31265" fmla="*/ 3080549 w 12641071"/>
              <a:gd name="connsiteY138-31266" fmla="*/ 1254682 h 5795240"/>
              <a:gd name="connsiteX139-31267" fmla="*/ 3268676 w 12641071"/>
              <a:gd name="connsiteY139-31268" fmla="*/ 1461167 h 5795240"/>
              <a:gd name="connsiteX140-31269" fmla="*/ 3565826 w 12641071"/>
              <a:gd name="connsiteY140-31270" fmla="*/ 1551935 h 5795240"/>
              <a:gd name="connsiteX141-31271" fmla="*/ 4086504 w 12641071"/>
              <a:gd name="connsiteY141-31272" fmla="*/ 1127574 h 5795240"/>
              <a:gd name="connsiteX142-31273" fmla="*/ 4103078 w 12641071"/>
              <a:gd name="connsiteY142-31274" fmla="*/ 1004204 h 5795240"/>
              <a:gd name="connsiteX143-31275" fmla="*/ 5215874 w 12641071"/>
              <a:gd name="connsiteY143-31276" fmla="*/ 0 h 5795240"/>
              <a:gd name="connsiteX0-31277" fmla="*/ 3682364 w 12641071"/>
              <a:gd name="connsiteY0-31278" fmla="*/ 4386723 h 5795240"/>
              <a:gd name="connsiteX1-31279" fmla="*/ 3772428 w 12641071"/>
              <a:gd name="connsiteY1-31280" fmla="*/ 4402840 h 5795240"/>
              <a:gd name="connsiteX2-31281" fmla="*/ 3772428 w 12641071"/>
              <a:gd name="connsiteY2-31282" fmla="*/ 4402840 h 5795240"/>
              <a:gd name="connsiteX3-31283" fmla="*/ 3682364 w 12641071"/>
              <a:gd name="connsiteY3-31284" fmla="*/ 4386723 h 5795240"/>
              <a:gd name="connsiteX4-31285" fmla="*/ 5215874 w 12641071"/>
              <a:gd name="connsiteY4-31286" fmla="*/ 0 h 5795240"/>
              <a:gd name="connsiteX5-31287" fmla="*/ 5927386 w 12641071"/>
              <a:gd name="connsiteY5-31288" fmla="*/ 255427 h 5795240"/>
              <a:gd name="connsiteX6-31289" fmla="*/ 6105193 w 12641071"/>
              <a:gd name="connsiteY6-31290" fmla="*/ 442067 h 5795240"/>
              <a:gd name="connsiteX7-31291" fmla="*/ 6105193 w 12641071"/>
              <a:gd name="connsiteY7-31292" fmla="*/ 442069 h 5795240"/>
              <a:gd name="connsiteX8-31293" fmla="*/ 6141460 w 12641071"/>
              <a:gd name="connsiteY8-31294" fmla="*/ 475027 h 5795240"/>
              <a:gd name="connsiteX9-31295" fmla="*/ 6788665 w 12641071"/>
              <a:gd name="connsiteY9-31296" fmla="*/ 707369 h 5795240"/>
              <a:gd name="connsiteX10-31297" fmla="*/ 7184710 w 12641071"/>
              <a:gd name="connsiteY10-31298" fmla="*/ 627411 h 5795240"/>
              <a:gd name="connsiteX11-31299" fmla="*/ 7314851 w 12641071"/>
              <a:gd name="connsiteY11-31300" fmla="*/ 559537 h 5795240"/>
              <a:gd name="connsiteX12-31301" fmla="*/ 7314853 w 12641071"/>
              <a:gd name="connsiteY12-31302" fmla="*/ 559536 h 5795240"/>
              <a:gd name="connsiteX13-31303" fmla="*/ 7314851 w 12641071"/>
              <a:gd name="connsiteY13-31304" fmla="*/ 559537 h 5795240"/>
              <a:gd name="connsiteX14-31305" fmla="*/ 7391626 w 12641071"/>
              <a:gd name="connsiteY14-31306" fmla="*/ 508114 h 5795240"/>
              <a:gd name="connsiteX15-31307" fmla="*/ 7391631 w 12641071"/>
              <a:gd name="connsiteY15-31308" fmla="*/ 508110 h 5795240"/>
              <a:gd name="connsiteX16-31309" fmla="*/ 7478934 w 12641071"/>
              <a:gd name="connsiteY16-31310" fmla="*/ 466053 h 5795240"/>
              <a:gd name="connsiteX17-31311" fmla="*/ 7897193 w 12641071"/>
              <a:gd name="connsiteY17-31312" fmla="*/ 381611 h 5795240"/>
              <a:gd name="connsiteX18-31313" fmla="*/ 8788216 w 12641071"/>
              <a:gd name="connsiteY18-31314" fmla="*/ 855364 h 5795240"/>
              <a:gd name="connsiteX19-31315" fmla="*/ 8832362 w 12641071"/>
              <a:gd name="connsiteY19-31316" fmla="*/ 928030 h 5795240"/>
              <a:gd name="connsiteX20-31317" fmla="*/ 8832362 w 12641071"/>
              <a:gd name="connsiteY20-31318" fmla="*/ 928033 h 5795240"/>
              <a:gd name="connsiteX21-31319" fmla="*/ 8842040 w 12641071"/>
              <a:gd name="connsiteY21-31320" fmla="*/ 943961 h 5795240"/>
              <a:gd name="connsiteX22-31321" fmla="*/ 8856144 w 12641071"/>
              <a:gd name="connsiteY22-31322" fmla="*/ 973241 h 5795240"/>
              <a:gd name="connsiteX23-31323" fmla="*/ 8856145 w 12641071"/>
              <a:gd name="connsiteY23-31324" fmla="*/ 973241 h 5795240"/>
              <a:gd name="connsiteX24-31325" fmla="*/ 8878117 w 12641071"/>
              <a:gd name="connsiteY24-31326" fmla="*/ 1018851 h 5795240"/>
              <a:gd name="connsiteX25-31327" fmla="*/ 8877719 w 12641071"/>
              <a:gd name="connsiteY25-31328" fmla="*/ 1018369 h 5795240"/>
              <a:gd name="connsiteX26-31329" fmla="*/ 8853250 w 12641071"/>
              <a:gd name="connsiteY26-31330" fmla="*/ 973288 h 5795240"/>
              <a:gd name="connsiteX27-31331" fmla="*/ 8853249 w 12641071"/>
              <a:gd name="connsiteY27-31332" fmla="*/ 973288 h 5795240"/>
              <a:gd name="connsiteX28-31333" fmla="*/ 8853248 w 12641071"/>
              <a:gd name="connsiteY28-31334" fmla="*/ 973287 h 5795240"/>
              <a:gd name="connsiteX29-31335" fmla="*/ 8849677 w 12641071"/>
              <a:gd name="connsiteY29-31336" fmla="*/ 973341 h 5795240"/>
              <a:gd name="connsiteX30-31337" fmla="*/ 8641543 w 12641071"/>
              <a:gd name="connsiteY30-31338" fmla="*/ 916577 h 5795240"/>
              <a:gd name="connsiteX31-31339" fmla="*/ 8641545 w 12641071"/>
              <a:gd name="connsiteY31-31340" fmla="*/ 916580 h 5795240"/>
              <a:gd name="connsiteX32-31341" fmla="*/ 8849676 w 12641071"/>
              <a:gd name="connsiteY32-31342" fmla="*/ 973343 h 5795240"/>
              <a:gd name="connsiteX33-31343" fmla="*/ 8853248 w 12641071"/>
              <a:gd name="connsiteY33-31344" fmla="*/ 973288 h 5795240"/>
              <a:gd name="connsiteX34-31345" fmla="*/ 8877719 w 12641071"/>
              <a:gd name="connsiteY34-31346" fmla="*/ 1018371 h 5795240"/>
              <a:gd name="connsiteX35-31347" fmla="*/ 8878116 w 12641071"/>
              <a:gd name="connsiteY35-31348" fmla="*/ 1018851 h 5795240"/>
              <a:gd name="connsiteX36-31349" fmla="*/ 8887288 w 12641071"/>
              <a:gd name="connsiteY36-31350" fmla="*/ 1037892 h 5795240"/>
              <a:gd name="connsiteX37-31351" fmla="*/ 8949899 w 12641071"/>
              <a:gd name="connsiteY37-31352" fmla="*/ 1239592 h 5795240"/>
              <a:gd name="connsiteX38-31353" fmla="*/ 8968437 w 12641071"/>
              <a:gd name="connsiteY38-31354" fmla="*/ 1423482 h 5795240"/>
              <a:gd name="connsiteX39-31355" fmla="*/ 8949899 w 12641071"/>
              <a:gd name="connsiteY39-31356" fmla="*/ 1239591 h 5795240"/>
              <a:gd name="connsiteX40-31357" fmla="*/ 8887288 w 12641071"/>
              <a:gd name="connsiteY40-31358" fmla="*/ 1037890 h 5795240"/>
              <a:gd name="connsiteX41-31359" fmla="*/ 8878116 w 12641071"/>
              <a:gd name="connsiteY41-31360" fmla="*/ 1018851 h 5795240"/>
              <a:gd name="connsiteX42-31361" fmla="*/ 8931285 w 12641071"/>
              <a:gd name="connsiteY42-31362" fmla="*/ 1083292 h 5795240"/>
              <a:gd name="connsiteX43-31363" fmla="*/ 9241478 w 12641071"/>
              <a:gd name="connsiteY43-31364" fmla="*/ 1211778 h 5795240"/>
              <a:gd name="connsiteX44-31365" fmla="*/ 9605238 w 12641071"/>
              <a:gd name="connsiteY44-31366" fmla="*/ 1018369 h 5795240"/>
              <a:gd name="connsiteX45-31367" fmla="*/ 9636247 w 12641071"/>
              <a:gd name="connsiteY45-31368" fmla="*/ 961241 h 5795240"/>
              <a:gd name="connsiteX46-31369" fmla="*/ 9641995 w 12641071"/>
              <a:gd name="connsiteY46-31370" fmla="*/ 961152 h 5795240"/>
              <a:gd name="connsiteX47-31371" fmla="*/ 9584939 w 12641071"/>
              <a:gd name="connsiteY47-31372" fmla="*/ 1079594 h 5795240"/>
              <a:gd name="connsiteX48-31373" fmla="*/ 9546257 w 12641071"/>
              <a:gd name="connsiteY48-31374" fmla="*/ 1204206 h 5795240"/>
              <a:gd name="connsiteX49-31375" fmla="*/ 9584939 w 12641071"/>
              <a:gd name="connsiteY49-31376" fmla="*/ 1079596 h 5795240"/>
              <a:gd name="connsiteX50-31377" fmla="*/ 9641995 w 12641071"/>
              <a:gd name="connsiteY50-31378" fmla="*/ 961153 h 5795240"/>
              <a:gd name="connsiteX51-31379" fmla="*/ 9653069 w 12641071"/>
              <a:gd name="connsiteY51-31380" fmla="*/ 960983 h 5795240"/>
              <a:gd name="connsiteX52-31381" fmla="*/ 9801564 w 12641071"/>
              <a:gd name="connsiteY52-31382" fmla="*/ 1196828 h 5795240"/>
              <a:gd name="connsiteX53-31383" fmla="*/ 9801566 w 12641071"/>
              <a:gd name="connsiteY53-31384" fmla="*/ 1196828 h 5795240"/>
              <a:gd name="connsiteX54-31385" fmla="*/ 9653070 w 12641071"/>
              <a:gd name="connsiteY54-31386" fmla="*/ 960982 h 5795240"/>
              <a:gd name="connsiteX55-31387" fmla="*/ 9641996 w 12641071"/>
              <a:gd name="connsiteY55-31388" fmla="*/ 961152 h 5795240"/>
              <a:gd name="connsiteX56-31389" fmla="*/ 9651917 w 12641071"/>
              <a:gd name="connsiteY56-31390" fmla="*/ 940556 h 5795240"/>
              <a:gd name="connsiteX57-31391" fmla="*/ 11050508 w 12641071"/>
              <a:gd name="connsiteY57-31392" fmla="*/ 108150 h 5795240"/>
              <a:gd name="connsiteX58-31393" fmla="*/ 12641071 w 12641071"/>
              <a:gd name="connsiteY58-31394" fmla="*/ 1698711 h 5795240"/>
              <a:gd name="connsiteX59-31395" fmla="*/ 11371062 w 12641071"/>
              <a:gd name="connsiteY59-31396" fmla="*/ 3256960 h 5795240"/>
              <a:gd name="connsiteX60-31397" fmla="*/ 11215953 w 12641071"/>
              <a:gd name="connsiteY60-31398" fmla="*/ 3280632 h 5795240"/>
              <a:gd name="connsiteX61-31399" fmla="*/ 11142318 w 12641071"/>
              <a:gd name="connsiteY61-31400" fmla="*/ 3276914 h 5795240"/>
              <a:gd name="connsiteX62-31401" fmla="*/ 11215952 w 12641071"/>
              <a:gd name="connsiteY62-31402" fmla="*/ 3280632 h 5795240"/>
              <a:gd name="connsiteX63-31403" fmla="*/ 11213133 w 12641071"/>
              <a:gd name="connsiteY63-31404" fmla="*/ 3281062 h 5795240"/>
              <a:gd name="connsiteX64-31405" fmla="*/ 11116921 w 12641071"/>
              <a:gd name="connsiteY64-31406" fmla="*/ 3285921 h 5795240"/>
              <a:gd name="connsiteX65-31407" fmla="*/ 11050507 w 12641071"/>
              <a:gd name="connsiteY65-31408" fmla="*/ 3289274 h 5795240"/>
              <a:gd name="connsiteX66-31409" fmla="*/ 11006292 w 12641071"/>
              <a:gd name="connsiteY66-31410" fmla="*/ 3287041 h 5795240"/>
              <a:gd name="connsiteX67-31411" fmla="*/ 10937101 w 12641071"/>
              <a:gd name="connsiteY67-31412" fmla="*/ 3297601 h 5795240"/>
              <a:gd name="connsiteX68-31413" fmla="*/ 10144740 w 12641071"/>
              <a:gd name="connsiteY68-31414" fmla="*/ 4089962 h 5795240"/>
              <a:gd name="connsiteX69-31415" fmla="*/ 10130374 w 12641071"/>
              <a:gd name="connsiteY69-31416" fmla="*/ 4184101 h 5795240"/>
              <a:gd name="connsiteX70-31417" fmla="*/ 10130375 w 12641071"/>
              <a:gd name="connsiteY70-31418" fmla="*/ 4184103 h 5795240"/>
              <a:gd name="connsiteX71-31419" fmla="*/ 10130656 w 12641071"/>
              <a:gd name="connsiteY71-31420" fmla="*/ 4185950 h 5795240"/>
              <a:gd name="connsiteX72-31421" fmla="*/ 10138194 w 12641071"/>
              <a:gd name="connsiteY72-31422" fmla="*/ 4335228 h 5795240"/>
              <a:gd name="connsiteX73-31423" fmla="*/ 10137710 w 12641071"/>
              <a:gd name="connsiteY73-31424" fmla="*/ 4344822 h 5795240"/>
              <a:gd name="connsiteX74-31425" fmla="*/ 10133555 w 12641071"/>
              <a:gd name="connsiteY74-31426" fmla="*/ 4427096 h 5795240"/>
              <a:gd name="connsiteX75-31427" fmla="*/ 10129312 w 12641071"/>
              <a:gd name="connsiteY75-31428" fmla="*/ 4399289 h 5795240"/>
              <a:gd name="connsiteX76-31429" fmla="*/ 10126797 w 12641071"/>
              <a:gd name="connsiteY76-31430" fmla="*/ 4349498 h 5795240"/>
              <a:gd name="connsiteX77-31431" fmla="*/ 10126796 w 12641071"/>
              <a:gd name="connsiteY77-31432" fmla="*/ 4349498 h 5795240"/>
              <a:gd name="connsiteX78-31433" fmla="*/ 10129311 w 12641071"/>
              <a:gd name="connsiteY78-31434" fmla="*/ 4399289 h 5795240"/>
              <a:gd name="connsiteX79-31435" fmla="*/ 10133554 w 12641071"/>
              <a:gd name="connsiteY79-31436" fmla="*/ 4427096 h 5795240"/>
              <a:gd name="connsiteX80-31437" fmla="*/ 10130656 w 12641071"/>
              <a:gd name="connsiteY80-31438" fmla="*/ 4484506 h 5795240"/>
              <a:gd name="connsiteX81-31439" fmla="*/ 8678182 w 12641071"/>
              <a:gd name="connsiteY81-31440" fmla="*/ 5795240 h 5795240"/>
              <a:gd name="connsiteX82-31441" fmla="*/ 7467518 w 12641071"/>
              <a:gd name="connsiteY82-31442" fmla="*/ 5151535 h 5795240"/>
              <a:gd name="connsiteX83-31443" fmla="*/ 7419945 w 12641071"/>
              <a:gd name="connsiteY83-31444" fmla="*/ 5073228 h 5795240"/>
              <a:gd name="connsiteX84-31445" fmla="*/ 7394386 w 12641071"/>
              <a:gd name="connsiteY84-31446" fmla="*/ 5031156 h 5795240"/>
              <a:gd name="connsiteX85-31447" fmla="*/ 7367299 w 12641071"/>
              <a:gd name="connsiteY85-31448" fmla="*/ 4974928 h 5795240"/>
              <a:gd name="connsiteX86-31449" fmla="*/ 7332905 w 12641071"/>
              <a:gd name="connsiteY86-31450" fmla="*/ 4903531 h 5795240"/>
              <a:gd name="connsiteX87-31451" fmla="*/ 7320958 w 12641071"/>
              <a:gd name="connsiteY87-31452" fmla="*/ 4870887 h 5795240"/>
              <a:gd name="connsiteX88-31453" fmla="*/ 7322174 w 12641071"/>
              <a:gd name="connsiteY88-31454" fmla="*/ 4872361 h 5795240"/>
              <a:gd name="connsiteX89-31455" fmla="*/ 7362630 w 12641071"/>
              <a:gd name="connsiteY89-31456" fmla="*/ 4938954 h 5795240"/>
              <a:gd name="connsiteX90-31457" fmla="*/ 7380779 w 12641071"/>
              <a:gd name="connsiteY90-31458" fmla="*/ 4976628 h 5795240"/>
              <a:gd name="connsiteX91-31459" fmla="*/ 7391210 w 12641071"/>
              <a:gd name="connsiteY91-31460" fmla="*/ 4977944 h 5795240"/>
              <a:gd name="connsiteX92-31461" fmla="*/ 7380780 w 12641071"/>
              <a:gd name="connsiteY92-31462" fmla="*/ 4976628 h 5795240"/>
              <a:gd name="connsiteX93-31463" fmla="*/ 7362631 w 12641071"/>
              <a:gd name="connsiteY93-31464" fmla="*/ 4938954 h 5795240"/>
              <a:gd name="connsiteX94-31465" fmla="*/ 7322175 w 12641071"/>
              <a:gd name="connsiteY94-31466" fmla="*/ 4872361 h 5795240"/>
              <a:gd name="connsiteX95-31467" fmla="*/ 7320959 w 12641071"/>
              <a:gd name="connsiteY95-31468" fmla="*/ 4870887 h 5795240"/>
              <a:gd name="connsiteX96-31469" fmla="*/ 7283811 w 12641071"/>
              <a:gd name="connsiteY96-31470" fmla="*/ 4769391 h 5795240"/>
              <a:gd name="connsiteX97-31471" fmla="*/ 7272112 w 12641071"/>
              <a:gd name="connsiteY97-31472" fmla="*/ 4718630 h 5795240"/>
              <a:gd name="connsiteX98-31473" fmla="*/ 7272111 w 12641071"/>
              <a:gd name="connsiteY98-31474" fmla="*/ 4718630 h 5795240"/>
              <a:gd name="connsiteX99-31475" fmla="*/ 7283810 w 12641071"/>
              <a:gd name="connsiteY99-31476" fmla="*/ 4769391 h 5795240"/>
              <a:gd name="connsiteX100-31477" fmla="*/ 7320958 w 12641071"/>
              <a:gd name="connsiteY100-31478" fmla="*/ 4870887 h 5795240"/>
              <a:gd name="connsiteX101-31479" fmla="*/ 7223551 w 12641071"/>
              <a:gd name="connsiteY101-31480" fmla="*/ 4752829 h 5795240"/>
              <a:gd name="connsiteX102-31481" fmla="*/ 6652445 w 12641071"/>
              <a:gd name="connsiteY102-31482" fmla="*/ 4516269 h 5795240"/>
              <a:gd name="connsiteX103-31483" fmla="*/ 6200873 w 12641071"/>
              <a:gd name="connsiteY103-31484" fmla="*/ 4654206 h 5795240"/>
              <a:gd name="connsiteX104-31485" fmla="*/ 6088813 w 12641071"/>
              <a:gd name="connsiteY104-31486" fmla="*/ 4746663 h 5795240"/>
              <a:gd name="connsiteX105-31487" fmla="*/ 6023271 w 12641071"/>
              <a:gd name="connsiteY105-31488" fmla="*/ 4834312 h 5795240"/>
              <a:gd name="connsiteX106-31489" fmla="*/ 5970678 w 12641071"/>
              <a:gd name="connsiteY106-31490" fmla="*/ 4892181 h 5795240"/>
              <a:gd name="connsiteX107-31491" fmla="*/ 5982717 w 12641071"/>
              <a:gd name="connsiteY107-31492" fmla="*/ 4872361 h 5795240"/>
              <a:gd name="connsiteX108-31493" fmla="*/ 5935320 w 12641071"/>
              <a:gd name="connsiteY108-31494" fmla="*/ 4931081 h 5795240"/>
              <a:gd name="connsiteX109-31495" fmla="*/ 4971763 w 12641071"/>
              <a:gd name="connsiteY109-31496" fmla="*/ 5330200 h 5795240"/>
              <a:gd name="connsiteX110-31497" fmla="*/ 3716172 w 12641071"/>
              <a:gd name="connsiteY110-31498" fmla="*/ 4497938 h 5795240"/>
              <a:gd name="connsiteX111-31499" fmla="*/ 3710773 w 12641071"/>
              <a:gd name="connsiteY111-31500" fmla="*/ 4483182 h 5795240"/>
              <a:gd name="connsiteX112-31501" fmla="*/ 3710773 w 12641071"/>
              <a:gd name="connsiteY112-31502" fmla="*/ 4483181 h 5795240"/>
              <a:gd name="connsiteX113-31503" fmla="*/ 3674984 w 12641071"/>
              <a:gd name="connsiteY113-31504" fmla="*/ 4385402 h 5795240"/>
              <a:gd name="connsiteX114-31505" fmla="*/ 3670349 w 12641071"/>
              <a:gd name="connsiteY114-31506" fmla="*/ 4372742 h 5795240"/>
              <a:gd name="connsiteX115-31507" fmla="*/ 3659438 w 12641071"/>
              <a:gd name="connsiteY115-31508" fmla="*/ 4330309 h 5795240"/>
              <a:gd name="connsiteX116-31509" fmla="*/ 3672084 w 12641071"/>
              <a:gd name="connsiteY116-31510" fmla="*/ 4353606 h 5795240"/>
              <a:gd name="connsiteX117-31511" fmla="*/ 3659440 w 12641071"/>
              <a:gd name="connsiteY117-31512" fmla="*/ 4330309 h 5795240"/>
              <a:gd name="connsiteX118-31513" fmla="*/ 3613217 w 12641071"/>
              <a:gd name="connsiteY118-31514" fmla="*/ 4245153 h 5795240"/>
              <a:gd name="connsiteX119-31515" fmla="*/ 3083792 w 12641071"/>
              <a:gd name="connsiteY119-31516" fmla="*/ 3963660 h 5795240"/>
              <a:gd name="connsiteX120-31517" fmla="*/ 2835272 w 12641071"/>
              <a:gd name="connsiteY120-31518" fmla="*/ 4013833 h 5795240"/>
              <a:gd name="connsiteX121-31519" fmla="*/ 2820214 w 12641071"/>
              <a:gd name="connsiteY121-31520" fmla="*/ 4022007 h 5795240"/>
              <a:gd name="connsiteX122-31521" fmla="*/ 2820212 w 12641071"/>
              <a:gd name="connsiteY122-31522" fmla="*/ 4022008 h 5795240"/>
              <a:gd name="connsiteX123-31523" fmla="*/ 2820206 w 12641071"/>
              <a:gd name="connsiteY123-31524" fmla="*/ 4022011 h 5795240"/>
              <a:gd name="connsiteX124-31525" fmla="*/ 2813481 w 12641071"/>
              <a:gd name="connsiteY124-31526" fmla="*/ 4027041 h 5795240"/>
              <a:gd name="connsiteX125-31527" fmla="*/ 2762875 w 12641071"/>
              <a:gd name="connsiteY125-31528" fmla="*/ 4057784 h 5795240"/>
              <a:gd name="connsiteX126-31529" fmla="*/ 2762878 w 12641071"/>
              <a:gd name="connsiteY126-31530" fmla="*/ 4057784 h 5795240"/>
              <a:gd name="connsiteX127-31531" fmla="*/ 2694694 w 12641071"/>
              <a:gd name="connsiteY127-31532" fmla="*/ 4099208 h 5795240"/>
              <a:gd name="connsiteX128-31533" fmla="*/ 2726822 w 12641071"/>
              <a:gd name="connsiteY128-31534" fmla="*/ 4072700 h 5795240"/>
              <a:gd name="connsiteX129-31535" fmla="*/ 2757719 w 12641071"/>
              <a:gd name="connsiteY129-31536" fmla="*/ 4055929 h 5795240"/>
              <a:gd name="connsiteX130-31537" fmla="*/ 2757718 w 12641071"/>
              <a:gd name="connsiteY130-31538" fmla="*/ 4055928 h 5795240"/>
              <a:gd name="connsiteX131-31539" fmla="*/ 2726820 w 12641071"/>
              <a:gd name="connsiteY131-31540" fmla="*/ 4072700 h 5795240"/>
              <a:gd name="connsiteX132-31541" fmla="*/ 2694692 w 12641071"/>
              <a:gd name="connsiteY132-31542" fmla="*/ 4099208 h 5795240"/>
              <a:gd name="connsiteX133-31543" fmla="*/ 2664698 w 12641071"/>
              <a:gd name="connsiteY133-31544" fmla="*/ 4117431 h 5795240"/>
              <a:gd name="connsiteX134-31545" fmla="*/ 1804544 w 12641071"/>
              <a:gd name="connsiteY134-31546" fmla="*/ 4335229 h 5795240"/>
              <a:gd name="connsiteX135-31547" fmla="*/ 0 w 12641071"/>
              <a:gd name="connsiteY135-31548" fmla="*/ 2530685 h 5795240"/>
              <a:gd name="connsiteX136-31549" fmla="*/ 1804544 w 12641071"/>
              <a:gd name="connsiteY136-31550" fmla="*/ 726143 h 5795240"/>
              <a:gd name="connsiteX137-31551" fmla="*/ 3080549 w 12641071"/>
              <a:gd name="connsiteY137-31552" fmla="*/ 1254682 h 5795240"/>
              <a:gd name="connsiteX138-31553" fmla="*/ 3268676 w 12641071"/>
              <a:gd name="connsiteY138-31554" fmla="*/ 1461167 h 5795240"/>
              <a:gd name="connsiteX139-31555" fmla="*/ 3565826 w 12641071"/>
              <a:gd name="connsiteY139-31556" fmla="*/ 1551935 h 5795240"/>
              <a:gd name="connsiteX140-31557" fmla="*/ 4086504 w 12641071"/>
              <a:gd name="connsiteY140-31558" fmla="*/ 1127574 h 5795240"/>
              <a:gd name="connsiteX141-31559" fmla="*/ 4103078 w 12641071"/>
              <a:gd name="connsiteY141-31560" fmla="*/ 1004204 h 5795240"/>
              <a:gd name="connsiteX142-31561" fmla="*/ 5215874 w 12641071"/>
              <a:gd name="connsiteY142-31562" fmla="*/ 0 h 5795240"/>
              <a:gd name="connsiteX0-31563" fmla="*/ 3682364 w 12641071"/>
              <a:gd name="connsiteY0-31564" fmla="*/ 4386723 h 5795240"/>
              <a:gd name="connsiteX1-31565" fmla="*/ 3772428 w 12641071"/>
              <a:gd name="connsiteY1-31566" fmla="*/ 4402840 h 5795240"/>
              <a:gd name="connsiteX2-31567" fmla="*/ 3772428 w 12641071"/>
              <a:gd name="connsiteY2-31568" fmla="*/ 4402840 h 5795240"/>
              <a:gd name="connsiteX3-31569" fmla="*/ 3682364 w 12641071"/>
              <a:gd name="connsiteY3-31570" fmla="*/ 4386723 h 5795240"/>
              <a:gd name="connsiteX4-31571" fmla="*/ 5215874 w 12641071"/>
              <a:gd name="connsiteY4-31572" fmla="*/ 0 h 5795240"/>
              <a:gd name="connsiteX5-31573" fmla="*/ 5927386 w 12641071"/>
              <a:gd name="connsiteY5-31574" fmla="*/ 255427 h 5795240"/>
              <a:gd name="connsiteX6-31575" fmla="*/ 6105193 w 12641071"/>
              <a:gd name="connsiteY6-31576" fmla="*/ 442067 h 5795240"/>
              <a:gd name="connsiteX7-31577" fmla="*/ 6105193 w 12641071"/>
              <a:gd name="connsiteY7-31578" fmla="*/ 442069 h 5795240"/>
              <a:gd name="connsiteX8-31579" fmla="*/ 6141460 w 12641071"/>
              <a:gd name="connsiteY8-31580" fmla="*/ 475027 h 5795240"/>
              <a:gd name="connsiteX9-31581" fmla="*/ 6788665 w 12641071"/>
              <a:gd name="connsiteY9-31582" fmla="*/ 707369 h 5795240"/>
              <a:gd name="connsiteX10-31583" fmla="*/ 7184710 w 12641071"/>
              <a:gd name="connsiteY10-31584" fmla="*/ 627411 h 5795240"/>
              <a:gd name="connsiteX11-31585" fmla="*/ 7314851 w 12641071"/>
              <a:gd name="connsiteY11-31586" fmla="*/ 559537 h 5795240"/>
              <a:gd name="connsiteX12-31587" fmla="*/ 7314853 w 12641071"/>
              <a:gd name="connsiteY12-31588" fmla="*/ 559536 h 5795240"/>
              <a:gd name="connsiteX13-31589" fmla="*/ 7314851 w 12641071"/>
              <a:gd name="connsiteY13-31590" fmla="*/ 559537 h 5795240"/>
              <a:gd name="connsiteX14-31591" fmla="*/ 7391626 w 12641071"/>
              <a:gd name="connsiteY14-31592" fmla="*/ 508114 h 5795240"/>
              <a:gd name="connsiteX15-31593" fmla="*/ 7391631 w 12641071"/>
              <a:gd name="connsiteY15-31594" fmla="*/ 508110 h 5795240"/>
              <a:gd name="connsiteX16-31595" fmla="*/ 7478934 w 12641071"/>
              <a:gd name="connsiteY16-31596" fmla="*/ 466053 h 5795240"/>
              <a:gd name="connsiteX17-31597" fmla="*/ 7897193 w 12641071"/>
              <a:gd name="connsiteY17-31598" fmla="*/ 381611 h 5795240"/>
              <a:gd name="connsiteX18-31599" fmla="*/ 8788216 w 12641071"/>
              <a:gd name="connsiteY18-31600" fmla="*/ 855364 h 5795240"/>
              <a:gd name="connsiteX19-31601" fmla="*/ 8832362 w 12641071"/>
              <a:gd name="connsiteY19-31602" fmla="*/ 928030 h 5795240"/>
              <a:gd name="connsiteX20-31603" fmla="*/ 8832362 w 12641071"/>
              <a:gd name="connsiteY20-31604" fmla="*/ 928033 h 5795240"/>
              <a:gd name="connsiteX21-31605" fmla="*/ 8842040 w 12641071"/>
              <a:gd name="connsiteY21-31606" fmla="*/ 943961 h 5795240"/>
              <a:gd name="connsiteX22-31607" fmla="*/ 8856144 w 12641071"/>
              <a:gd name="connsiteY22-31608" fmla="*/ 973241 h 5795240"/>
              <a:gd name="connsiteX23-31609" fmla="*/ 8856145 w 12641071"/>
              <a:gd name="connsiteY23-31610" fmla="*/ 973241 h 5795240"/>
              <a:gd name="connsiteX24-31611" fmla="*/ 8878117 w 12641071"/>
              <a:gd name="connsiteY24-31612" fmla="*/ 1018851 h 5795240"/>
              <a:gd name="connsiteX25-31613" fmla="*/ 8877719 w 12641071"/>
              <a:gd name="connsiteY25-31614" fmla="*/ 1018369 h 5795240"/>
              <a:gd name="connsiteX26-31615" fmla="*/ 8853250 w 12641071"/>
              <a:gd name="connsiteY26-31616" fmla="*/ 973288 h 5795240"/>
              <a:gd name="connsiteX27-31617" fmla="*/ 8853249 w 12641071"/>
              <a:gd name="connsiteY27-31618" fmla="*/ 973288 h 5795240"/>
              <a:gd name="connsiteX28-31619" fmla="*/ 8853248 w 12641071"/>
              <a:gd name="connsiteY28-31620" fmla="*/ 973287 h 5795240"/>
              <a:gd name="connsiteX29-31621" fmla="*/ 8849677 w 12641071"/>
              <a:gd name="connsiteY29-31622" fmla="*/ 973341 h 5795240"/>
              <a:gd name="connsiteX30-31623" fmla="*/ 8641543 w 12641071"/>
              <a:gd name="connsiteY30-31624" fmla="*/ 916577 h 5795240"/>
              <a:gd name="connsiteX31-31625" fmla="*/ 8641545 w 12641071"/>
              <a:gd name="connsiteY31-31626" fmla="*/ 916580 h 5795240"/>
              <a:gd name="connsiteX32-31627" fmla="*/ 8849676 w 12641071"/>
              <a:gd name="connsiteY32-31628" fmla="*/ 973343 h 5795240"/>
              <a:gd name="connsiteX33-31629" fmla="*/ 8853248 w 12641071"/>
              <a:gd name="connsiteY33-31630" fmla="*/ 973288 h 5795240"/>
              <a:gd name="connsiteX34-31631" fmla="*/ 8877719 w 12641071"/>
              <a:gd name="connsiteY34-31632" fmla="*/ 1018371 h 5795240"/>
              <a:gd name="connsiteX35-31633" fmla="*/ 8878116 w 12641071"/>
              <a:gd name="connsiteY35-31634" fmla="*/ 1018851 h 5795240"/>
              <a:gd name="connsiteX36-31635" fmla="*/ 8887288 w 12641071"/>
              <a:gd name="connsiteY36-31636" fmla="*/ 1037892 h 5795240"/>
              <a:gd name="connsiteX37-31637" fmla="*/ 8949899 w 12641071"/>
              <a:gd name="connsiteY37-31638" fmla="*/ 1239592 h 5795240"/>
              <a:gd name="connsiteX38-31639" fmla="*/ 8968437 w 12641071"/>
              <a:gd name="connsiteY38-31640" fmla="*/ 1423482 h 5795240"/>
              <a:gd name="connsiteX39-31641" fmla="*/ 8949899 w 12641071"/>
              <a:gd name="connsiteY39-31642" fmla="*/ 1239591 h 5795240"/>
              <a:gd name="connsiteX40-31643" fmla="*/ 8887288 w 12641071"/>
              <a:gd name="connsiteY40-31644" fmla="*/ 1037890 h 5795240"/>
              <a:gd name="connsiteX41-31645" fmla="*/ 8878116 w 12641071"/>
              <a:gd name="connsiteY41-31646" fmla="*/ 1018851 h 5795240"/>
              <a:gd name="connsiteX42-31647" fmla="*/ 8931285 w 12641071"/>
              <a:gd name="connsiteY42-31648" fmla="*/ 1083292 h 5795240"/>
              <a:gd name="connsiteX43-31649" fmla="*/ 9241478 w 12641071"/>
              <a:gd name="connsiteY43-31650" fmla="*/ 1211778 h 5795240"/>
              <a:gd name="connsiteX44-31651" fmla="*/ 9605238 w 12641071"/>
              <a:gd name="connsiteY44-31652" fmla="*/ 1018369 h 5795240"/>
              <a:gd name="connsiteX45-31653" fmla="*/ 9636247 w 12641071"/>
              <a:gd name="connsiteY45-31654" fmla="*/ 961241 h 5795240"/>
              <a:gd name="connsiteX46-31655" fmla="*/ 9641995 w 12641071"/>
              <a:gd name="connsiteY46-31656" fmla="*/ 961152 h 5795240"/>
              <a:gd name="connsiteX47-31657" fmla="*/ 9584939 w 12641071"/>
              <a:gd name="connsiteY47-31658" fmla="*/ 1079594 h 5795240"/>
              <a:gd name="connsiteX48-31659" fmla="*/ 9546257 w 12641071"/>
              <a:gd name="connsiteY48-31660" fmla="*/ 1204206 h 5795240"/>
              <a:gd name="connsiteX49-31661" fmla="*/ 9584939 w 12641071"/>
              <a:gd name="connsiteY49-31662" fmla="*/ 1079596 h 5795240"/>
              <a:gd name="connsiteX50-31663" fmla="*/ 9641995 w 12641071"/>
              <a:gd name="connsiteY50-31664" fmla="*/ 961153 h 5795240"/>
              <a:gd name="connsiteX51-31665" fmla="*/ 9653069 w 12641071"/>
              <a:gd name="connsiteY51-31666" fmla="*/ 960983 h 5795240"/>
              <a:gd name="connsiteX52-31667" fmla="*/ 9801564 w 12641071"/>
              <a:gd name="connsiteY52-31668" fmla="*/ 1196828 h 5795240"/>
              <a:gd name="connsiteX53-31669" fmla="*/ 9801566 w 12641071"/>
              <a:gd name="connsiteY53-31670" fmla="*/ 1196828 h 5795240"/>
              <a:gd name="connsiteX54-31671" fmla="*/ 9653070 w 12641071"/>
              <a:gd name="connsiteY54-31672" fmla="*/ 960982 h 5795240"/>
              <a:gd name="connsiteX55-31673" fmla="*/ 9641996 w 12641071"/>
              <a:gd name="connsiteY55-31674" fmla="*/ 961152 h 5795240"/>
              <a:gd name="connsiteX56-31675" fmla="*/ 9651917 w 12641071"/>
              <a:gd name="connsiteY56-31676" fmla="*/ 940556 h 5795240"/>
              <a:gd name="connsiteX57-31677" fmla="*/ 11050508 w 12641071"/>
              <a:gd name="connsiteY57-31678" fmla="*/ 108150 h 5795240"/>
              <a:gd name="connsiteX58-31679" fmla="*/ 12641071 w 12641071"/>
              <a:gd name="connsiteY58-31680" fmla="*/ 1698711 h 5795240"/>
              <a:gd name="connsiteX59-31681" fmla="*/ 11371062 w 12641071"/>
              <a:gd name="connsiteY59-31682" fmla="*/ 3256960 h 5795240"/>
              <a:gd name="connsiteX60-31683" fmla="*/ 11215953 w 12641071"/>
              <a:gd name="connsiteY60-31684" fmla="*/ 3280632 h 5795240"/>
              <a:gd name="connsiteX61-31685" fmla="*/ 11142318 w 12641071"/>
              <a:gd name="connsiteY61-31686" fmla="*/ 3276914 h 5795240"/>
              <a:gd name="connsiteX62-31687" fmla="*/ 11215952 w 12641071"/>
              <a:gd name="connsiteY62-31688" fmla="*/ 3280632 h 5795240"/>
              <a:gd name="connsiteX63-31689" fmla="*/ 11213133 w 12641071"/>
              <a:gd name="connsiteY63-31690" fmla="*/ 3281062 h 5795240"/>
              <a:gd name="connsiteX64-31691" fmla="*/ 11116921 w 12641071"/>
              <a:gd name="connsiteY64-31692" fmla="*/ 3285921 h 5795240"/>
              <a:gd name="connsiteX65-31693" fmla="*/ 11050507 w 12641071"/>
              <a:gd name="connsiteY65-31694" fmla="*/ 3289274 h 5795240"/>
              <a:gd name="connsiteX66-31695" fmla="*/ 11006292 w 12641071"/>
              <a:gd name="connsiteY66-31696" fmla="*/ 3287041 h 5795240"/>
              <a:gd name="connsiteX67-31697" fmla="*/ 10937101 w 12641071"/>
              <a:gd name="connsiteY67-31698" fmla="*/ 3297601 h 5795240"/>
              <a:gd name="connsiteX68-31699" fmla="*/ 10144740 w 12641071"/>
              <a:gd name="connsiteY68-31700" fmla="*/ 4089962 h 5795240"/>
              <a:gd name="connsiteX69-31701" fmla="*/ 10130374 w 12641071"/>
              <a:gd name="connsiteY69-31702" fmla="*/ 4184101 h 5795240"/>
              <a:gd name="connsiteX70-31703" fmla="*/ 10130375 w 12641071"/>
              <a:gd name="connsiteY70-31704" fmla="*/ 4184103 h 5795240"/>
              <a:gd name="connsiteX71-31705" fmla="*/ 10130656 w 12641071"/>
              <a:gd name="connsiteY71-31706" fmla="*/ 4185950 h 5795240"/>
              <a:gd name="connsiteX72-31707" fmla="*/ 10138194 w 12641071"/>
              <a:gd name="connsiteY72-31708" fmla="*/ 4335228 h 5795240"/>
              <a:gd name="connsiteX73-31709" fmla="*/ 10137710 w 12641071"/>
              <a:gd name="connsiteY73-31710" fmla="*/ 4344822 h 5795240"/>
              <a:gd name="connsiteX74-31711" fmla="*/ 10133555 w 12641071"/>
              <a:gd name="connsiteY74-31712" fmla="*/ 4427096 h 5795240"/>
              <a:gd name="connsiteX75-31713" fmla="*/ 10129312 w 12641071"/>
              <a:gd name="connsiteY75-31714" fmla="*/ 4399289 h 5795240"/>
              <a:gd name="connsiteX76-31715" fmla="*/ 10126797 w 12641071"/>
              <a:gd name="connsiteY76-31716" fmla="*/ 4349498 h 5795240"/>
              <a:gd name="connsiteX77-31717" fmla="*/ 10126796 w 12641071"/>
              <a:gd name="connsiteY77-31718" fmla="*/ 4349498 h 5795240"/>
              <a:gd name="connsiteX78-31719" fmla="*/ 10129311 w 12641071"/>
              <a:gd name="connsiteY78-31720" fmla="*/ 4399289 h 5795240"/>
              <a:gd name="connsiteX79-31721" fmla="*/ 10133554 w 12641071"/>
              <a:gd name="connsiteY79-31722" fmla="*/ 4427096 h 5795240"/>
              <a:gd name="connsiteX80-31723" fmla="*/ 10130656 w 12641071"/>
              <a:gd name="connsiteY80-31724" fmla="*/ 4484506 h 5795240"/>
              <a:gd name="connsiteX81-31725" fmla="*/ 8678182 w 12641071"/>
              <a:gd name="connsiteY81-31726" fmla="*/ 5795240 h 5795240"/>
              <a:gd name="connsiteX82-31727" fmla="*/ 7467518 w 12641071"/>
              <a:gd name="connsiteY82-31728" fmla="*/ 5151535 h 5795240"/>
              <a:gd name="connsiteX83-31729" fmla="*/ 7419945 w 12641071"/>
              <a:gd name="connsiteY83-31730" fmla="*/ 5073228 h 5795240"/>
              <a:gd name="connsiteX84-31731" fmla="*/ 7394386 w 12641071"/>
              <a:gd name="connsiteY84-31732" fmla="*/ 5031156 h 5795240"/>
              <a:gd name="connsiteX85-31733" fmla="*/ 7367299 w 12641071"/>
              <a:gd name="connsiteY85-31734" fmla="*/ 4974928 h 5795240"/>
              <a:gd name="connsiteX86-31735" fmla="*/ 7332905 w 12641071"/>
              <a:gd name="connsiteY86-31736" fmla="*/ 4903531 h 5795240"/>
              <a:gd name="connsiteX87-31737" fmla="*/ 7320958 w 12641071"/>
              <a:gd name="connsiteY87-31738" fmla="*/ 4870887 h 5795240"/>
              <a:gd name="connsiteX88-31739" fmla="*/ 7322174 w 12641071"/>
              <a:gd name="connsiteY88-31740" fmla="*/ 4872361 h 5795240"/>
              <a:gd name="connsiteX89-31741" fmla="*/ 7362630 w 12641071"/>
              <a:gd name="connsiteY89-31742" fmla="*/ 4938954 h 5795240"/>
              <a:gd name="connsiteX90-31743" fmla="*/ 7380779 w 12641071"/>
              <a:gd name="connsiteY90-31744" fmla="*/ 4976628 h 5795240"/>
              <a:gd name="connsiteX91-31745" fmla="*/ 7391210 w 12641071"/>
              <a:gd name="connsiteY91-31746" fmla="*/ 4977944 h 5795240"/>
              <a:gd name="connsiteX92-31747" fmla="*/ 7380780 w 12641071"/>
              <a:gd name="connsiteY92-31748" fmla="*/ 4976628 h 5795240"/>
              <a:gd name="connsiteX93-31749" fmla="*/ 7362631 w 12641071"/>
              <a:gd name="connsiteY93-31750" fmla="*/ 4938954 h 5795240"/>
              <a:gd name="connsiteX94-31751" fmla="*/ 7322175 w 12641071"/>
              <a:gd name="connsiteY94-31752" fmla="*/ 4872361 h 5795240"/>
              <a:gd name="connsiteX95-31753" fmla="*/ 7320959 w 12641071"/>
              <a:gd name="connsiteY95-31754" fmla="*/ 4870887 h 5795240"/>
              <a:gd name="connsiteX96-31755" fmla="*/ 7283811 w 12641071"/>
              <a:gd name="connsiteY96-31756" fmla="*/ 4769391 h 5795240"/>
              <a:gd name="connsiteX97-31757" fmla="*/ 7272112 w 12641071"/>
              <a:gd name="connsiteY97-31758" fmla="*/ 4718630 h 5795240"/>
              <a:gd name="connsiteX98-31759" fmla="*/ 7272111 w 12641071"/>
              <a:gd name="connsiteY98-31760" fmla="*/ 4718630 h 5795240"/>
              <a:gd name="connsiteX99-31761" fmla="*/ 7283810 w 12641071"/>
              <a:gd name="connsiteY99-31762" fmla="*/ 4769391 h 5795240"/>
              <a:gd name="connsiteX100-31763" fmla="*/ 7320958 w 12641071"/>
              <a:gd name="connsiteY100-31764" fmla="*/ 4870887 h 5795240"/>
              <a:gd name="connsiteX101-31765" fmla="*/ 7223551 w 12641071"/>
              <a:gd name="connsiteY101-31766" fmla="*/ 4752829 h 5795240"/>
              <a:gd name="connsiteX102-31767" fmla="*/ 6652445 w 12641071"/>
              <a:gd name="connsiteY102-31768" fmla="*/ 4516269 h 5795240"/>
              <a:gd name="connsiteX103-31769" fmla="*/ 6200873 w 12641071"/>
              <a:gd name="connsiteY103-31770" fmla="*/ 4654206 h 5795240"/>
              <a:gd name="connsiteX104-31771" fmla="*/ 6088813 w 12641071"/>
              <a:gd name="connsiteY104-31772" fmla="*/ 4746663 h 5795240"/>
              <a:gd name="connsiteX105-31773" fmla="*/ 6023271 w 12641071"/>
              <a:gd name="connsiteY105-31774" fmla="*/ 4834312 h 5795240"/>
              <a:gd name="connsiteX106-31775" fmla="*/ 5970678 w 12641071"/>
              <a:gd name="connsiteY106-31776" fmla="*/ 4892181 h 5795240"/>
              <a:gd name="connsiteX107-31777" fmla="*/ 5935320 w 12641071"/>
              <a:gd name="connsiteY107-31778" fmla="*/ 4931081 h 5795240"/>
              <a:gd name="connsiteX108-31779" fmla="*/ 4971763 w 12641071"/>
              <a:gd name="connsiteY108-31780" fmla="*/ 5330200 h 5795240"/>
              <a:gd name="connsiteX109-31781" fmla="*/ 3716172 w 12641071"/>
              <a:gd name="connsiteY109-31782" fmla="*/ 4497938 h 5795240"/>
              <a:gd name="connsiteX110-31783" fmla="*/ 3710773 w 12641071"/>
              <a:gd name="connsiteY110-31784" fmla="*/ 4483182 h 5795240"/>
              <a:gd name="connsiteX111-31785" fmla="*/ 3710773 w 12641071"/>
              <a:gd name="connsiteY111-31786" fmla="*/ 4483181 h 5795240"/>
              <a:gd name="connsiteX112-31787" fmla="*/ 3674984 w 12641071"/>
              <a:gd name="connsiteY112-31788" fmla="*/ 4385402 h 5795240"/>
              <a:gd name="connsiteX113-31789" fmla="*/ 3670349 w 12641071"/>
              <a:gd name="connsiteY113-31790" fmla="*/ 4372742 h 5795240"/>
              <a:gd name="connsiteX114-31791" fmla="*/ 3659438 w 12641071"/>
              <a:gd name="connsiteY114-31792" fmla="*/ 4330309 h 5795240"/>
              <a:gd name="connsiteX115-31793" fmla="*/ 3672084 w 12641071"/>
              <a:gd name="connsiteY115-31794" fmla="*/ 4353606 h 5795240"/>
              <a:gd name="connsiteX116-31795" fmla="*/ 3659440 w 12641071"/>
              <a:gd name="connsiteY116-31796" fmla="*/ 4330309 h 5795240"/>
              <a:gd name="connsiteX117-31797" fmla="*/ 3613217 w 12641071"/>
              <a:gd name="connsiteY117-31798" fmla="*/ 4245153 h 5795240"/>
              <a:gd name="connsiteX118-31799" fmla="*/ 3083792 w 12641071"/>
              <a:gd name="connsiteY118-31800" fmla="*/ 3963660 h 5795240"/>
              <a:gd name="connsiteX119-31801" fmla="*/ 2835272 w 12641071"/>
              <a:gd name="connsiteY119-31802" fmla="*/ 4013833 h 5795240"/>
              <a:gd name="connsiteX120-31803" fmla="*/ 2820214 w 12641071"/>
              <a:gd name="connsiteY120-31804" fmla="*/ 4022007 h 5795240"/>
              <a:gd name="connsiteX121-31805" fmla="*/ 2820212 w 12641071"/>
              <a:gd name="connsiteY121-31806" fmla="*/ 4022008 h 5795240"/>
              <a:gd name="connsiteX122-31807" fmla="*/ 2820206 w 12641071"/>
              <a:gd name="connsiteY122-31808" fmla="*/ 4022011 h 5795240"/>
              <a:gd name="connsiteX123-31809" fmla="*/ 2813481 w 12641071"/>
              <a:gd name="connsiteY123-31810" fmla="*/ 4027041 h 5795240"/>
              <a:gd name="connsiteX124-31811" fmla="*/ 2762875 w 12641071"/>
              <a:gd name="connsiteY124-31812" fmla="*/ 4057784 h 5795240"/>
              <a:gd name="connsiteX125-31813" fmla="*/ 2762878 w 12641071"/>
              <a:gd name="connsiteY125-31814" fmla="*/ 4057784 h 5795240"/>
              <a:gd name="connsiteX126-31815" fmla="*/ 2694694 w 12641071"/>
              <a:gd name="connsiteY126-31816" fmla="*/ 4099208 h 5795240"/>
              <a:gd name="connsiteX127-31817" fmla="*/ 2726822 w 12641071"/>
              <a:gd name="connsiteY127-31818" fmla="*/ 4072700 h 5795240"/>
              <a:gd name="connsiteX128-31819" fmla="*/ 2757719 w 12641071"/>
              <a:gd name="connsiteY128-31820" fmla="*/ 4055929 h 5795240"/>
              <a:gd name="connsiteX129-31821" fmla="*/ 2757718 w 12641071"/>
              <a:gd name="connsiteY129-31822" fmla="*/ 4055928 h 5795240"/>
              <a:gd name="connsiteX130-31823" fmla="*/ 2726820 w 12641071"/>
              <a:gd name="connsiteY130-31824" fmla="*/ 4072700 h 5795240"/>
              <a:gd name="connsiteX131-31825" fmla="*/ 2694692 w 12641071"/>
              <a:gd name="connsiteY131-31826" fmla="*/ 4099208 h 5795240"/>
              <a:gd name="connsiteX132-31827" fmla="*/ 2664698 w 12641071"/>
              <a:gd name="connsiteY132-31828" fmla="*/ 4117431 h 5795240"/>
              <a:gd name="connsiteX133-31829" fmla="*/ 1804544 w 12641071"/>
              <a:gd name="connsiteY133-31830" fmla="*/ 4335229 h 5795240"/>
              <a:gd name="connsiteX134-31831" fmla="*/ 0 w 12641071"/>
              <a:gd name="connsiteY134-31832" fmla="*/ 2530685 h 5795240"/>
              <a:gd name="connsiteX135-31833" fmla="*/ 1804544 w 12641071"/>
              <a:gd name="connsiteY135-31834" fmla="*/ 726143 h 5795240"/>
              <a:gd name="connsiteX136-31835" fmla="*/ 3080549 w 12641071"/>
              <a:gd name="connsiteY136-31836" fmla="*/ 1254682 h 5795240"/>
              <a:gd name="connsiteX137-31837" fmla="*/ 3268676 w 12641071"/>
              <a:gd name="connsiteY137-31838" fmla="*/ 1461167 h 5795240"/>
              <a:gd name="connsiteX138-31839" fmla="*/ 3565826 w 12641071"/>
              <a:gd name="connsiteY138-31840" fmla="*/ 1551935 h 5795240"/>
              <a:gd name="connsiteX139-31841" fmla="*/ 4086504 w 12641071"/>
              <a:gd name="connsiteY139-31842" fmla="*/ 1127574 h 5795240"/>
              <a:gd name="connsiteX140-31843" fmla="*/ 4103078 w 12641071"/>
              <a:gd name="connsiteY140-31844" fmla="*/ 1004204 h 5795240"/>
              <a:gd name="connsiteX141-31845" fmla="*/ 5215874 w 12641071"/>
              <a:gd name="connsiteY141-31846" fmla="*/ 0 h 5795240"/>
              <a:gd name="connsiteX0-31847" fmla="*/ 3682364 w 12641071"/>
              <a:gd name="connsiteY0-31848" fmla="*/ 4386723 h 5795240"/>
              <a:gd name="connsiteX1-31849" fmla="*/ 3772428 w 12641071"/>
              <a:gd name="connsiteY1-31850" fmla="*/ 4402840 h 5795240"/>
              <a:gd name="connsiteX2-31851" fmla="*/ 3772428 w 12641071"/>
              <a:gd name="connsiteY2-31852" fmla="*/ 4402840 h 5795240"/>
              <a:gd name="connsiteX3-31853" fmla="*/ 3682364 w 12641071"/>
              <a:gd name="connsiteY3-31854" fmla="*/ 4386723 h 5795240"/>
              <a:gd name="connsiteX4-31855" fmla="*/ 5215874 w 12641071"/>
              <a:gd name="connsiteY4-31856" fmla="*/ 0 h 5795240"/>
              <a:gd name="connsiteX5-31857" fmla="*/ 5927386 w 12641071"/>
              <a:gd name="connsiteY5-31858" fmla="*/ 255427 h 5795240"/>
              <a:gd name="connsiteX6-31859" fmla="*/ 6105193 w 12641071"/>
              <a:gd name="connsiteY6-31860" fmla="*/ 442067 h 5795240"/>
              <a:gd name="connsiteX7-31861" fmla="*/ 6105193 w 12641071"/>
              <a:gd name="connsiteY7-31862" fmla="*/ 442069 h 5795240"/>
              <a:gd name="connsiteX8-31863" fmla="*/ 6141460 w 12641071"/>
              <a:gd name="connsiteY8-31864" fmla="*/ 475027 h 5795240"/>
              <a:gd name="connsiteX9-31865" fmla="*/ 6788665 w 12641071"/>
              <a:gd name="connsiteY9-31866" fmla="*/ 707369 h 5795240"/>
              <a:gd name="connsiteX10-31867" fmla="*/ 7184710 w 12641071"/>
              <a:gd name="connsiteY10-31868" fmla="*/ 627411 h 5795240"/>
              <a:gd name="connsiteX11-31869" fmla="*/ 7314851 w 12641071"/>
              <a:gd name="connsiteY11-31870" fmla="*/ 559537 h 5795240"/>
              <a:gd name="connsiteX12-31871" fmla="*/ 7314853 w 12641071"/>
              <a:gd name="connsiteY12-31872" fmla="*/ 559536 h 5795240"/>
              <a:gd name="connsiteX13-31873" fmla="*/ 7314851 w 12641071"/>
              <a:gd name="connsiteY13-31874" fmla="*/ 559537 h 5795240"/>
              <a:gd name="connsiteX14-31875" fmla="*/ 7391626 w 12641071"/>
              <a:gd name="connsiteY14-31876" fmla="*/ 508114 h 5795240"/>
              <a:gd name="connsiteX15-31877" fmla="*/ 7391631 w 12641071"/>
              <a:gd name="connsiteY15-31878" fmla="*/ 508110 h 5795240"/>
              <a:gd name="connsiteX16-31879" fmla="*/ 7478934 w 12641071"/>
              <a:gd name="connsiteY16-31880" fmla="*/ 466053 h 5795240"/>
              <a:gd name="connsiteX17-31881" fmla="*/ 7897193 w 12641071"/>
              <a:gd name="connsiteY17-31882" fmla="*/ 381611 h 5795240"/>
              <a:gd name="connsiteX18-31883" fmla="*/ 8788216 w 12641071"/>
              <a:gd name="connsiteY18-31884" fmla="*/ 855364 h 5795240"/>
              <a:gd name="connsiteX19-31885" fmla="*/ 8832362 w 12641071"/>
              <a:gd name="connsiteY19-31886" fmla="*/ 928030 h 5795240"/>
              <a:gd name="connsiteX20-31887" fmla="*/ 8832362 w 12641071"/>
              <a:gd name="connsiteY20-31888" fmla="*/ 928033 h 5795240"/>
              <a:gd name="connsiteX21-31889" fmla="*/ 8842040 w 12641071"/>
              <a:gd name="connsiteY21-31890" fmla="*/ 943961 h 5795240"/>
              <a:gd name="connsiteX22-31891" fmla="*/ 8856144 w 12641071"/>
              <a:gd name="connsiteY22-31892" fmla="*/ 973241 h 5795240"/>
              <a:gd name="connsiteX23-31893" fmla="*/ 8856145 w 12641071"/>
              <a:gd name="connsiteY23-31894" fmla="*/ 973241 h 5795240"/>
              <a:gd name="connsiteX24-31895" fmla="*/ 8878117 w 12641071"/>
              <a:gd name="connsiteY24-31896" fmla="*/ 1018851 h 5795240"/>
              <a:gd name="connsiteX25-31897" fmla="*/ 8877719 w 12641071"/>
              <a:gd name="connsiteY25-31898" fmla="*/ 1018369 h 5795240"/>
              <a:gd name="connsiteX26-31899" fmla="*/ 8853250 w 12641071"/>
              <a:gd name="connsiteY26-31900" fmla="*/ 973288 h 5795240"/>
              <a:gd name="connsiteX27-31901" fmla="*/ 8853249 w 12641071"/>
              <a:gd name="connsiteY27-31902" fmla="*/ 973288 h 5795240"/>
              <a:gd name="connsiteX28-31903" fmla="*/ 8853248 w 12641071"/>
              <a:gd name="connsiteY28-31904" fmla="*/ 973287 h 5795240"/>
              <a:gd name="connsiteX29-31905" fmla="*/ 8849677 w 12641071"/>
              <a:gd name="connsiteY29-31906" fmla="*/ 973341 h 5795240"/>
              <a:gd name="connsiteX30-31907" fmla="*/ 8641543 w 12641071"/>
              <a:gd name="connsiteY30-31908" fmla="*/ 916577 h 5795240"/>
              <a:gd name="connsiteX31-31909" fmla="*/ 8641545 w 12641071"/>
              <a:gd name="connsiteY31-31910" fmla="*/ 916580 h 5795240"/>
              <a:gd name="connsiteX32-31911" fmla="*/ 8849676 w 12641071"/>
              <a:gd name="connsiteY32-31912" fmla="*/ 973343 h 5795240"/>
              <a:gd name="connsiteX33-31913" fmla="*/ 8853248 w 12641071"/>
              <a:gd name="connsiteY33-31914" fmla="*/ 973288 h 5795240"/>
              <a:gd name="connsiteX34-31915" fmla="*/ 8877719 w 12641071"/>
              <a:gd name="connsiteY34-31916" fmla="*/ 1018371 h 5795240"/>
              <a:gd name="connsiteX35-31917" fmla="*/ 8878116 w 12641071"/>
              <a:gd name="connsiteY35-31918" fmla="*/ 1018851 h 5795240"/>
              <a:gd name="connsiteX36-31919" fmla="*/ 8887288 w 12641071"/>
              <a:gd name="connsiteY36-31920" fmla="*/ 1037892 h 5795240"/>
              <a:gd name="connsiteX37-31921" fmla="*/ 8949899 w 12641071"/>
              <a:gd name="connsiteY37-31922" fmla="*/ 1239592 h 5795240"/>
              <a:gd name="connsiteX38-31923" fmla="*/ 8968437 w 12641071"/>
              <a:gd name="connsiteY38-31924" fmla="*/ 1423482 h 5795240"/>
              <a:gd name="connsiteX39-31925" fmla="*/ 8949899 w 12641071"/>
              <a:gd name="connsiteY39-31926" fmla="*/ 1239591 h 5795240"/>
              <a:gd name="connsiteX40-31927" fmla="*/ 8887288 w 12641071"/>
              <a:gd name="connsiteY40-31928" fmla="*/ 1037890 h 5795240"/>
              <a:gd name="connsiteX41-31929" fmla="*/ 8878116 w 12641071"/>
              <a:gd name="connsiteY41-31930" fmla="*/ 1018851 h 5795240"/>
              <a:gd name="connsiteX42-31931" fmla="*/ 8931285 w 12641071"/>
              <a:gd name="connsiteY42-31932" fmla="*/ 1083292 h 5795240"/>
              <a:gd name="connsiteX43-31933" fmla="*/ 9241478 w 12641071"/>
              <a:gd name="connsiteY43-31934" fmla="*/ 1211778 h 5795240"/>
              <a:gd name="connsiteX44-31935" fmla="*/ 9605238 w 12641071"/>
              <a:gd name="connsiteY44-31936" fmla="*/ 1018369 h 5795240"/>
              <a:gd name="connsiteX45-31937" fmla="*/ 9636247 w 12641071"/>
              <a:gd name="connsiteY45-31938" fmla="*/ 961241 h 5795240"/>
              <a:gd name="connsiteX46-31939" fmla="*/ 9641995 w 12641071"/>
              <a:gd name="connsiteY46-31940" fmla="*/ 961152 h 5795240"/>
              <a:gd name="connsiteX47-31941" fmla="*/ 9584939 w 12641071"/>
              <a:gd name="connsiteY47-31942" fmla="*/ 1079594 h 5795240"/>
              <a:gd name="connsiteX48-31943" fmla="*/ 9546257 w 12641071"/>
              <a:gd name="connsiteY48-31944" fmla="*/ 1204206 h 5795240"/>
              <a:gd name="connsiteX49-31945" fmla="*/ 9584939 w 12641071"/>
              <a:gd name="connsiteY49-31946" fmla="*/ 1079596 h 5795240"/>
              <a:gd name="connsiteX50-31947" fmla="*/ 9641995 w 12641071"/>
              <a:gd name="connsiteY50-31948" fmla="*/ 961153 h 5795240"/>
              <a:gd name="connsiteX51-31949" fmla="*/ 9653069 w 12641071"/>
              <a:gd name="connsiteY51-31950" fmla="*/ 960983 h 5795240"/>
              <a:gd name="connsiteX52-31951" fmla="*/ 9801564 w 12641071"/>
              <a:gd name="connsiteY52-31952" fmla="*/ 1196828 h 5795240"/>
              <a:gd name="connsiteX53-31953" fmla="*/ 9801566 w 12641071"/>
              <a:gd name="connsiteY53-31954" fmla="*/ 1196828 h 5795240"/>
              <a:gd name="connsiteX54-31955" fmla="*/ 9653070 w 12641071"/>
              <a:gd name="connsiteY54-31956" fmla="*/ 960982 h 5795240"/>
              <a:gd name="connsiteX55-31957" fmla="*/ 9641996 w 12641071"/>
              <a:gd name="connsiteY55-31958" fmla="*/ 961152 h 5795240"/>
              <a:gd name="connsiteX56-31959" fmla="*/ 9651917 w 12641071"/>
              <a:gd name="connsiteY56-31960" fmla="*/ 940556 h 5795240"/>
              <a:gd name="connsiteX57-31961" fmla="*/ 11050508 w 12641071"/>
              <a:gd name="connsiteY57-31962" fmla="*/ 108150 h 5795240"/>
              <a:gd name="connsiteX58-31963" fmla="*/ 12641071 w 12641071"/>
              <a:gd name="connsiteY58-31964" fmla="*/ 1698711 h 5795240"/>
              <a:gd name="connsiteX59-31965" fmla="*/ 11371062 w 12641071"/>
              <a:gd name="connsiteY59-31966" fmla="*/ 3256960 h 5795240"/>
              <a:gd name="connsiteX60-31967" fmla="*/ 11215953 w 12641071"/>
              <a:gd name="connsiteY60-31968" fmla="*/ 3280632 h 5795240"/>
              <a:gd name="connsiteX61-31969" fmla="*/ 11142318 w 12641071"/>
              <a:gd name="connsiteY61-31970" fmla="*/ 3276914 h 5795240"/>
              <a:gd name="connsiteX62-31971" fmla="*/ 11215952 w 12641071"/>
              <a:gd name="connsiteY62-31972" fmla="*/ 3280632 h 5795240"/>
              <a:gd name="connsiteX63-31973" fmla="*/ 11213133 w 12641071"/>
              <a:gd name="connsiteY63-31974" fmla="*/ 3281062 h 5795240"/>
              <a:gd name="connsiteX64-31975" fmla="*/ 11116921 w 12641071"/>
              <a:gd name="connsiteY64-31976" fmla="*/ 3285921 h 5795240"/>
              <a:gd name="connsiteX65-31977" fmla="*/ 11050507 w 12641071"/>
              <a:gd name="connsiteY65-31978" fmla="*/ 3289274 h 5795240"/>
              <a:gd name="connsiteX66-31979" fmla="*/ 11006292 w 12641071"/>
              <a:gd name="connsiteY66-31980" fmla="*/ 3287041 h 5795240"/>
              <a:gd name="connsiteX67-31981" fmla="*/ 10937101 w 12641071"/>
              <a:gd name="connsiteY67-31982" fmla="*/ 3297601 h 5795240"/>
              <a:gd name="connsiteX68-31983" fmla="*/ 10144740 w 12641071"/>
              <a:gd name="connsiteY68-31984" fmla="*/ 4089962 h 5795240"/>
              <a:gd name="connsiteX69-31985" fmla="*/ 10130374 w 12641071"/>
              <a:gd name="connsiteY69-31986" fmla="*/ 4184101 h 5795240"/>
              <a:gd name="connsiteX70-31987" fmla="*/ 10130375 w 12641071"/>
              <a:gd name="connsiteY70-31988" fmla="*/ 4184103 h 5795240"/>
              <a:gd name="connsiteX71-31989" fmla="*/ 10130656 w 12641071"/>
              <a:gd name="connsiteY71-31990" fmla="*/ 4185950 h 5795240"/>
              <a:gd name="connsiteX72-31991" fmla="*/ 10138194 w 12641071"/>
              <a:gd name="connsiteY72-31992" fmla="*/ 4335228 h 5795240"/>
              <a:gd name="connsiteX73-31993" fmla="*/ 10137710 w 12641071"/>
              <a:gd name="connsiteY73-31994" fmla="*/ 4344822 h 5795240"/>
              <a:gd name="connsiteX74-31995" fmla="*/ 10133555 w 12641071"/>
              <a:gd name="connsiteY74-31996" fmla="*/ 4427096 h 5795240"/>
              <a:gd name="connsiteX75-31997" fmla="*/ 10129312 w 12641071"/>
              <a:gd name="connsiteY75-31998" fmla="*/ 4399289 h 5795240"/>
              <a:gd name="connsiteX76-31999" fmla="*/ 10126797 w 12641071"/>
              <a:gd name="connsiteY76-32000" fmla="*/ 4349498 h 5795240"/>
              <a:gd name="connsiteX77-32001" fmla="*/ 10126796 w 12641071"/>
              <a:gd name="connsiteY77-32002" fmla="*/ 4349498 h 5795240"/>
              <a:gd name="connsiteX78-32003" fmla="*/ 10129311 w 12641071"/>
              <a:gd name="connsiteY78-32004" fmla="*/ 4399289 h 5795240"/>
              <a:gd name="connsiteX79-32005" fmla="*/ 10133554 w 12641071"/>
              <a:gd name="connsiteY79-32006" fmla="*/ 4427096 h 5795240"/>
              <a:gd name="connsiteX80-32007" fmla="*/ 10130656 w 12641071"/>
              <a:gd name="connsiteY80-32008" fmla="*/ 4484506 h 5795240"/>
              <a:gd name="connsiteX81-32009" fmla="*/ 8678182 w 12641071"/>
              <a:gd name="connsiteY81-32010" fmla="*/ 5795240 h 5795240"/>
              <a:gd name="connsiteX82-32011" fmla="*/ 7467518 w 12641071"/>
              <a:gd name="connsiteY82-32012" fmla="*/ 5151535 h 5795240"/>
              <a:gd name="connsiteX83-32013" fmla="*/ 7419945 w 12641071"/>
              <a:gd name="connsiteY83-32014" fmla="*/ 5073228 h 5795240"/>
              <a:gd name="connsiteX84-32015" fmla="*/ 7394386 w 12641071"/>
              <a:gd name="connsiteY84-32016" fmla="*/ 5031156 h 5795240"/>
              <a:gd name="connsiteX85-32017" fmla="*/ 7367299 w 12641071"/>
              <a:gd name="connsiteY85-32018" fmla="*/ 4974928 h 5795240"/>
              <a:gd name="connsiteX86-32019" fmla="*/ 7332905 w 12641071"/>
              <a:gd name="connsiteY86-32020" fmla="*/ 4903531 h 5795240"/>
              <a:gd name="connsiteX87-32021" fmla="*/ 7320958 w 12641071"/>
              <a:gd name="connsiteY87-32022" fmla="*/ 4870887 h 5795240"/>
              <a:gd name="connsiteX88-32023" fmla="*/ 7322174 w 12641071"/>
              <a:gd name="connsiteY88-32024" fmla="*/ 4872361 h 5795240"/>
              <a:gd name="connsiteX89-32025" fmla="*/ 7362630 w 12641071"/>
              <a:gd name="connsiteY89-32026" fmla="*/ 4938954 h 5795240"/>
              <a:gd name="connsiteX90-32027" fmla="*/ 7380779 w 12641071"/>
              <a:gd name="connsiteY90-32028" fmla="*/ 4976628 h 5795240"/>
              <a:gd name="connsiteX91-32029" fmla="*/ 7391210 w 12641071"/>
              <a:gd name="connsiteY91-32030" fmla="*/ 4977944 h 5795240"/>
              <a:gd name="connsiteX92-32031" fmla="*/ 7380780 w 12641071"/>
              <a:gd name="connsiteY92-32032" fmla="*/ 4976628 h 5795240"/>
              <a:gd name="connsiteX93-32033" fmla="*/ 7362631 w 12641071"/>
              <a:gd name="connsiteY93-32034" fmla="*/ 4938954 h 5795240"/>
              <a:gd name="connsiteX94-32035" fmla="*/ 7322175 w 12641071"/>
              <a:gd name="connsiteY94-32036" fmla="*/ 4872361 h 5795240"/>
              <a:gd name="connsiteX95-32037" fmla="*/ 7320959 w 12641071"/>
              <a:gd name="connsiteY95-32038" fmla="*/ 4870887 h 5795240"/>
              <a:gd name="connsiteX96-32039" fmla="*/ 7283811 w 12641071"/>
              <a:gd name="connsiteY96-32040" fmla="*/ 4769391 h 5795240"/>
              <a:gd name="connsiteX97-32041" fmla="*/ 7272112 w 12641071"/>
              <a:gd name="connsiteY97-32042" fmla="*/ 4718630 h 5795240"/>
              <a:gd name="connsiteX98-32043" fmla="*/ 7272111 w 12641071"/>
              <a:gd name="connsiteY98-32044" fmla="*/ 4718630 h 5795240"/>
              <a:gd name="connsiteX99-32045" fmla="*/ 7283810 w 12641071"/>
              <a:gd name="connsiteY99-32046" fmla="*/ 4769391 h 5795240"/>
              <a:gd name="connsiteX100-32047" fmla="*/ 7320958 w 12641071"/>
              <a:gd name="connsiteY100-32048" fmla="*/ 4870887 h 5795240"/>
              <a:gd name="connsiteX101-32049" fmla="*/ 7223551 w 12641071"/>
              <a:gd name="connsiteY101-32050" fmla="*/ 4752829 h 5795240"/>
              <a:gd name="connsiteX102-32051" fmla="*/ 6652445 w 12641071"/>
              <a:gd name="connsiteY102-32052" fmla="*/ 4516269 h 5795240"/>
              <a:gd name="connsiteX103-32053" fmla="*/ 6200873 w 12641071"/>
              <a:gd name="connsiteY103-32054" fmla="*/ 4654206 h 5795240"/>
              <a:gd name="connsiteX104-32055" fmla="*/ 6088813 w 12641071"/>
              <a:gd name="connsiteY104-32056" fmla="*/ 4746663 h 5795240"/>
              <a:gd name="connsiteX105-32057" fmla="*/ 6023271 w 12641071"/>
              <a:gd name="connsiteY105-32058" fmla="*/ 4834312 h 5795240"/>
              <a:gd name="connsiteX106-32059" fmla="*/ 5935320 w 12641071"/>
              <a:gd name="connsiteY106-32060" fmla="*/ 4931081 h 5795240"/>
              <a:gd name="connsiteX107-32061" fmla="*/ 4971763 w 12641071"/>
              <a:gd name="connsiteY107-32062" fmla="*/ 5330200 h 5795240"/>
              <a:gd name="connsiteX108-32063" fmla="*/ 3716172 w 12641071"/>
              <a:gd name="connsiteY108-32064" fmla="*/ 4497938 h 5795240"/>
              <a:gd name="connsiteX109-32065" fmla="*/ 3710773 w 12641071"/>
              <a:gd name="connsiteY109-32066" fmla="*/ 4483182 h 5795240"/>
              <a:gd name="connsiteX110-32067" fmla="*/ 3710773 w 12641071"/>
              <a:gd name="connsiteY110-32068" fmla="*/ 4483181 h 5795240"/>
              <a:gd name="connsiteX111-32069" fmla="*/ 3674984 w 12641071"/>
              <a:gd name="connsiteY111-32070" fmla="*/ 4385402 h 5795240"/>
              <a:gd name="connsiteX112-32071" fmla="*/ 3670349 w 12641071"/>
              <a:gd name="connsiteY112-32072" fmla="*/ 4372742 h 5795240"/>
              <a:gd name="connsiteX113-32073" fmla="*/ 3659438 w 12641071"/>
              <a:gd name="connsiteY113-32074" fmla="*/ 4330309 h 5795240"/>
              <a:gd name="connsiteX114-32075" fmla="*/ 3672084 w 12641071"/>
              <a:gd name="connsiteY114-32076" fmla="*/ 4353606 h 5795240"/>
              <a:gd name="connsiteX115-32077" fmla="*/ 3659440 w 12641071"/>
              <a:gd name="connsiteY115-32078" fmla="*/ 4330309 h 5795240"/>
              <a:gd name="connsiteX116-32079" fmla="*/ 3613217 w 12641071"/>
              <a:gd name="connsiteY116-32080" fmla="*/ 4245153 h 5795240"/>
              <a:gd name="connsiteX117-32081" fmla="*/ 3083792 w 12641071"/>
              <a:gd name="connsiteY117-32082" fmla="*/ 3963660 h 5795240"/>
              <a:gd name="connsiteX118-32083" fmla="*/ 2835272 w 12641071"/>
              <a:gd name="connsiteY118-32084" fmla="*/ 4013833 h 5795240"/>
              <a:gd name="connsiteX119-32085" fmla="*/ 2820214 w 12641071"/>
              <a:gd name="connsiteY119-32086" fmla="*/ 4022007 h 5795240"/>
              <a:gd name="connsiteX120-32087" fmla="*/ 2820212 w 12641071"/>
              <a:gd name="connsiteY120-32088" fmla="*/ 4022008 h 5795240"/>
              <a:gd name="connsiteX121-32089" fmla="*/ 2820206 w 12641071"/>
              <a:gd name="connsiteY121-32090" fmla="*/ 4022011 h 5795240"/>
              <a:gd name="connsiteX122-32091" fmla="*/ 2813481 w 12641071"/>
              <a:gd name="connsiteY122-32092" fmla="*/ 4027041 h 5795240"/>
              <a:gd name="connsiteX123-32093" fmla="*/ 2762875 w 12641071"/>
              <a:gd name="connsiteY123-32094" fmla="*/ 4057784 h 5795240"/>
              <a:gd name="connsiteX124-32095" fmla="*/ 2762878 w 12641071"/>
              <a:gd name="connsiteY124-32096" fmla="*/ 4057784 h 5795240"/>
              <a:gd name="connsiteX125-32097" fmla="*/ 2694694 w 12641071"/>
              <a:gd name="connsiteY125-32098" fmla="*/ 4099208 h 5795240"/>
              <a:gd name="connsiteX126-32099" fmla="*/ 2726822 w 12641071"/>
              <a:gd name="connsiteY126-32100" fmla="*/ 4072700 h 5795240"/>
              <a:gd name="connsiteX127-32101" fmla="*/ 2757719 w 12641071"/>
              <a:gd name="connsiteY127-32102" fmla="*/ 4055929 h 5795240"/>
              <a:gd name="connsiteX128-32103" fmla="*/ 2757718 w 12641071"/>
              <a:gd name="connsiteY128-32104" fmla="*/ 4055928 h 5795240"/>
              <a:gd name="connsiteX129-32105" fmla="*/ 2726820 w 12641071"/>
              <a:gd name="connsiteY129-32106" fmla="*/ 4072700 h 5795240"/>
              <a:gd name="connsiteX130-32107" fmla="*/ 2694692 w 12641071"/>
              <a:gd name="connsiteY130-32108" fmla="*/ 4099208 h 5795240"/>
              <a:gd name="connsiteX131-32109" fmla="*/ 2664698 w 12641071"/>
              <a:gd name="connsiteY131-32110" fmla="*/ 4117431 h 5795240"/>
              <a:gd name="connsiteX132-32111" fmla="*/ 1804544 w 12641071"/>
              <a:gd name="connsiteY132-32112" fmla="*/ 4335229 h 5795240"/>
              <a:gd name="connsiteX133-32113" fmla="*/ 0 w 12641071"/>
              <a:gd name="connsiteY133-32114" fmla="*/ 2530685 h 5795240"/>
              <a:gd name="connsiteX134-32115" fmla="*/ 1804544 w 12641071"/>
              <a:gd name="connsiteY134-32116" fmla="*/ 726143 h 5795240"/>
              <a:gd name="connsiteX135-32117" fmla="*/ 3080549 w 12641071"/>
              <a:gd name="connsiteY135-32118" fmla="*/ 1254682 h 5795240"/>
              <a:gd name="connsiteX136-32119" fmla="*/ 3268676 w 12641071"/>
              <a:gd name="connsiteY136-32120" fmla="*/ 1461167 h 5795240"/>
              <a:gd name="connsiteX137-32121" fmla="*/ 3565826 w 12641071"/>
              <a:gd name="connsiteY137-32122" fmla="*/ 1551935 h 5795240"/>
              <a:gd name="connsiteX138-32123" fmla="*/ 4086504 w 12641071"/>
              <a:gd name="connsiteY138-32124" fmla="*/ 1127574 h 5795240"/>
              <a:gd name="connsiteX139-32125" fmla="*/ 4103078 w 12641071"/>
              <a:gd name="connsiteY139-32126" fmla="*/ 1004204 h 5795240"/>
              <a:gd name="connsiteX140-32127" fmla="*/ 5215874 w 12641071"/>
              <a:gd name="connsiteY140-32128" fmla="*/ 0 h 5795240"/>
              <a:gd name="connsiteX0-32129" fmla="*/ 3682364 w 12641071"/>
              <a:gd name="connsiteY0-32130" fmla="*/ 4386723 h 5795240"/>
              <a:gd name="connsiteX1-32131" fmla="*/ 3772428 w 12641071"/>
              <a:gd name="connsiteY1-32132" fmla="*/ 4402840 h 5795240"/>
              <a:gd name="connsiteX2-32133" fmla="*/ 3772428 w 12641071"/>
              <a:gd name="connsiteY2-32134" fmla="*/ 4402840 h 5795240"/>
              <a:gd name="connsiteX3-32135" fmla="*/ 3682364 w 12641071"/>
              <a:gd name="connsiteY3-32136" fmla="*/ 4386723 h 5795240"/>
              <a:gd name="connsiteX4-32137" fmla="*/ 5215874 w 12641071"/>
              <a:gd name="connsiteY4-32138" fmla="*/ 0 h 5795240"/>
              <a:gd name="connsiteX5-32139" fmla="*/ 5927386 w 12641071"/>
              <a:gd name="connsiteY5-32140" fmla="*/ 255427 h 5795240"/>
              <a:gd name="connsiteX6-32141" fmla="*/ 6105193 w 12641071"/>
              <a:gd name="connsiteY6-32142" fmla="*/ 442067 h 5795240"/>
              <a:gd name="connsiteX7-32143" fmla="*/ 6105193 w 12641071"/>
              <a:gd name="connsiteY7-32144" fmla="*/ 442069 h 5795240"/>
              <a:gd name="connsiteX8-32145" fmla="*/ 6141460 w 12641071"/>
              <a:gd name="connsiteY8-32146" fmla="*/ 475027 h 5795240"/>
              <a:gd name="connsiteX9-32147" fmla="*/ 6788665 w 12641071"/>
              <a:gd name="connsiteY9-32148" fmla="*/ 707369 h 5795240"/>
              <a:gd name="connsiteX10-32149" fmla="*/ 7184710 w 12641071"/>
              <a:gd name="connsiteY10-32150" fmla="*/ 627411 h 5795240"/>
              <a:gd name="connsiteX11-32151" fmla="*/ 7314851 w 12641071"/>
              <a:gd name="connsiteY11-32152" fmla="*/ 559537 h 5795240"/>
              <a:gd name="connsiteX12-32153" fmla="*/ 7314853 w 12641071"/>
              <a:gd name="connsiteY12-32154" fmla="*/ 559536 h 5795240"/>
              <a:gd name="connsiteX13-32155" fmla="*/ 7314851 w 12641071"/>
              <a:gd name="connsiteY13-32156" fmla="*/ 559537 h 5795240"/>
              <a:gd name="connsiteX14-32157" fmla="*/ 7391626 w 12641071"/>
              <a:gd name="connsiteY14-32158" fmla="*/ 508114 h 5795240"/>
              <a:gd name="connsiteX15-32159" fmla="*/ 7391631 w 12641071"/>
              <a:gd name="connsiteY15-32160" fmla="*/ 508110 h 5795240"/>
              <a:gd name="connsiteX16-32161" fmla="*/ 7478934 w 12641071"/>
              <a:gd name="connsiteY16-32162" fmla="*/ 466053 h 5795240"/>
              <a:gd name="connsiteX17-32163" fmla="*/ 7897193 w 12641071"/>
              <a:gd name="connsiteY17-32164" fmla="*/ 381611 h 5795240"/>
              <a:gd name="connsiteX18-32165" fmla="*/ 8788216 w 12641071"/>
              <a:gd name="connsiteY18-32166" fmla="*/ 855364 h 5795240"/>
              <a:gd name="connsiteX19-32167" fmla="*/ 8832362 w 12641071"/>
              <a:gd name="connsiteY19-32168" fmla="*/ 928030 h 5795240"/>
              <a:gd name="connsiteX20-32169" fmla="*/ 8832362 w 12641071"/>
              <a:gd name="connsiteY20-32170" fmla="*/ 928033 h 5795240"/>
              <a:gd name="connsiteX21-32171" fmla="*/ 8842040 w 12641071"/>
              <a:gd name="connsiteY21-32172" fmla="*/ 943961 h 5795240"/>
              <a:gd name="connsiteX22-32173" fmla="*/ 8856144 w 12641071"/>
              <a:gd name="connsiteY22-32174" fmla="*/ 973241 h 5795240"/>
              <a:gd name="connsiteX23-32175" fmla="*/ 8856145 w 12641071"/>
              <a:gd name="connsiteY23-32176" fmla="*/ 973241 h 5795240"/>
              <a:gd name="connsiteX24-32177" fmla="*/ 8878117 w 12641071"/>
              <a:gd name="connsiteY24-32178" fmla="*/ 1018851 h 5795240"/>
              <a:gd name="connsiteX25-32179" fmla="*/ 8877719 w 12641071"/>
              <a:gd name="connsiteY25-32180" fmla="*/ 1018369 h 5795240"/>
              <a:gd name="connsiteX26-32181" fmla="*/ 8853250 w 12641071"/>
              <a:gd name="connsiteY26-32182" fmla="*/ 973288 h 5795240"/>
              <a:gd name="connsiteX27-32183" fmla="*/ 8853249 w 12641071"/>
              <a:gd name="connsiteY27-32184" fmla="*/ 973288 h 5795240"/>
              <a:gd name="connsiteX28-32185" fmla="*/ 8853248 w 12641071"/>
              <a:gd name="connsiteY28-32186" fmla="*/ 973287 h 5795240"/>
              <a:gd name="connsiteX29-32187" fmla="*/ 8849677 w 12641071"/>
              <a:gd name="connsiteY29-32188" fmla="*/ 973341 h 5795240"/>
              <a:gd name="connsiteX30-32189" fmla="*/ 8641543 w 12641071"/>
              <a:gd name="connsiteY30-32190" fmla="*/ 916577 h 5795240"/>
              <a:gd name="connsiteX31-32191" fmla="*/ 8641545 w 12641071"/>
              <a:gd name="connsiteY31-32192" fmla="*/ 916580 h 5795240"/>
              <a:gd name="connsiteX32-32193" fmla="*/ 8849676 w 12641071"/>
              <a:gd name="connsiteY32-32194" fmla="*/ 973343 h 5795240"/>
              <a:gd name="connsiteX33-32195" fmla="*/ 8853248 w 12641071"/>
              <a:gd name="connsiteY33-32196" fmla="*/ 973288 h 5795240"/>
              <a:gd name="connsiteX34-32197" fmla="*/ 8877719 w 12641071"/>
              <a:gd name="connsiteY34-32198" fmla="*/ 1018371 h 5795240"/>
              <a:gd name="connsiteX35-32199" fmla="*/ 8878116 w 12641071"/>
              <a:gd name="connsiteY35-32200" fmla="*/ 1018851 h 5795240"/>
              <a:gd name="connsiteX36-32201" fmla="*/ 8887288 w 12641071"/>
              <a:gd name="connsiteY36-32202" fmla="*/ 1037892 h 5795240"/>
              <a:gd name="connsiteX37-32203" fmla="*/ 8949899 w 12641071"/>
              <a:gd name="connsiteY37-32204" fmla="*/ 1239592 h 5795240"/>
              <a:gd name="connsiteX38-32205" fmla="*/ 8968437 w 12641071"/>
              <a:gd name="connsiteY38-32206" fmla="*/ 1423482 h 5795240"/>
              <a:gd name="connsiteX39-32207" fmla="*/ 8949899 w 12641071"/>
              <a:gd name="connsiteY39-32208" fmla="*/ 1239591 h 5795240"/>
              <a:gd name="connsiteX40-32209" fmla="*/ 8887288 w 12641071"/>
              <a:gd name="connsiteY40-32210" fmla="*/ 1037890 h 5795240"/>
              <a:gd name="connsiteX41-32211" fmla="*/ 8878116 w 12641071"/>
              <a:gd name="connsiteY41-32212" fmla="*/ 1018851 h 5795240"/>
              <a:gd name="connsiteX42-32213" fmla="*/ 8931285 w 12641071"/>
              <a:gd name="connsiteY42-32214" fmla="*/ 1083292 h 5795240"/>
              <a:gd name="connsiteX43-32215" fmla="*/ 9241478 w 12641071"/>
              <a:gd name="connsiteY43-32216" fmla="*/ 1211778 h 5795240"/>
              <a:gd name="connsiteX44-32217" fmla="*/ 9605238 w 12641071"/>
              <a:gd name="connsiteY44-32218" fmla="*/ 1018369 h 5795240"/>
              <a:gd name="connsiteX45-32219" fmla="*/ 9636247 w 12641071"/>
              <a:gd name="connsiteY45-32220" fmla="*/ 961241 h 5795240"/>
              <a:gd name="connsiteX46-32221" fmla="*/ 9641995 w 12641071"/>
              <a:gd name="connsiteY46-32222" fmla="*/ 961152 h 5795240"/>
              <a:gd name="connsiteX47-32223" fmla="*/ 9584939 w 12641071"/>
              <a:gd name="connsiteY47-32224" fmla="*/ 1079594 h 5795240"/>
              <a:gd name="connsiteX48-32225" fmla="*/ 9546257 w 12641071"/>
              <a:gd name="connsiteY48-32226" fmla="*/ 1204206 h 5795240"/>
              <a:gd name="connsiteX49-32227" fmla="*/ 9584939 w 12641071"/>
              <a:gd name="connsiteY49-32228" fmla="*/ 1079596 h 5795240"/>
              <a:gd name="connsiteX50-32229" fmla="*/ 9641995 w 12641071"/>
              <a:gd name="connsiteY50-32230" fmla="*/ 961153 h 5795240"/>
              <a:gd name="connsiteX51-32231" fmla="*/ 9653069 w 12641071"/>
              <a:gd name="connsiteY51-32232" fmla="*/ 960983 h 5795240"/>
              <a:gd name="connsiteX52-32233" fmla="*/ 9801564 w 12641071"/>
              <a:gd name="connsiteY52-32234" fmla="*/ 1196828 h 5795240"/>
              <a:gd name="connsiteX53-32235" fmla="*/ 9801566 w 12641071"/>
              <a:gd name="connsiteY53-32236" fmla="*/ 1196828 h 5795240"/>
              <a:gd name="connsiteX54-32237" fmla="*/ 9653070 w 12641071"/>
              <a:gd name="connsiteY54-32238" fmla="*/ 960982 h 5795240"/>
              <a:gd name="connsiteX55-32239" fmla="*/ 9641996 w 12641071"/>
              <a:gd name="connsiteY55-32240" fmla="*/ 961152 h 5795240"/>
              <a:gd name="connsiteX56-32241" fmla="*/ 9651917 w 12641071"/>
              <a:gd name="connsiteY56-32242" fmla="*/ 940556 h 5795240"/>
              <a:gd name="connsiteX57-32243" fmla="*/ 11050508 w 12641071"/>
              <a:gd name="connsiteY57-32244" fmla="*/ 108150 h 5795240"/>
              <a:gd name="connsiteX58-32245" fmla="*/ 12641071 w 12641071"/>
              <a:gd name="connsiteY58-32246" fmla="*/ 1698711 h 5795240"/>
              <a:gd name="connsiteX59-32247" fmla="*/ 11371062 w 12641071"/>
              <a:gd name="connsiteY59-32248" fmla="*/ 3256960 h 5795240"/>
              <a:gd name="connsiteX60-32249" fmla="*/ 11215953 w 12641071"/>
              <a:gd name="connsiteY60-32250" fmla="*/ 3280632 h 5795240"/>
              <a:gd name="connsiteX61-32251" fmla="*/ 11142318 w 12641071"/>
              <a:gd name="connsiteY61-32252" fmla="*/ 3276914 h 5795240"/>
              <a:gd name="connsiteX62-32253" fmla="*/ 11215952 w 12641071"/>
              <a:gd name="connsiteY62-32254" fmla="*/ 3280632 h 5795240"/>
              <a:gd name="connsiteX63-32255" fmla="*/ 11213133 w 12641071"/>
              <a:gd name="connsiteY63-32256" fmla="*/ 3281062 h 5795240"/>
              <a:gd name="connsiteX64-32257" fmla="*/ 11116921 w 12641071"/>
              <a:gd name="connsiteY64-32258" fmla="*/ 3285921 h 5795240"/>
              <a:gd name="connsiteX65-32259" fmla="*/ 11050507 w 12641071"/>
              <a:gd name="connsiteY65-32260" fmla="*/ 3289274 h 5795240"/>
              <a:gd name="connsiteX66-32261" fmla="*/ 11006292 w 12641071"/>
              <a:gd name="connsiteY66-32262" fmla="*/ 3287041 h 5795240"/>
              <a:gd name="connsiteX67-32263" fmla="*/ 10937101 w 12641071"/>
              <a:gd name="connsiteY67-32264" fmla="*/ 3297601 h 5795240"/>
              <a:gd name="connsiteX68-32265" fmla="*/ 10144740 w 12641071"/>
              <a:gd name="connsiteY68-32266" fmla="*/ 4089962 h 5795240"/>
              <a:gd name="connsiteX69-32267" fmla="*/ 10130374 w 12641071"/>
              <a:gd name="connsiteY69-32268" fmla="*/ 4184101 h 5795240"/>
              <a:gd name="connsiteX70-32269" fmla="*/ 10130375 w 12641071"/>
              <a:gd name="connsiteY70-32270" fmla="*/ 4184103 h 5795240"/>
              <a:gd name="connsiteX71-32271" fmla="*/ 10130656 w 12641071"/>
              <a:gd name="connsiteY71-32272" fmla="*/ 4185950 h 5795240"/>
              <a:gd name="connsiteX72-32273" fmla="*/ 10138194 w 12641071"/>
              <a:gd name="connsiteY72-32274" fmla="*/ 4335228 h 5795240"/>
              <a:gd name="connsiteX73-32275" fmla="*/ 10137710 w 12641071"/>
              <a:gd name="connsiteY73-32276" fmla="*/ 4344822 h 5795240"/>
              <a:gd name="connsiteX74-32277" fmla="*/ 10133555 w 12641071"/>
              <a:gd name="connsiteY74-32278" fmla="*/ 4427096 h 5795240"/>
              <a:gd name="connsiteX75-32279" fmla="*/ 10129312 w 12641071"/>
              <a:gd name="connsiteY75-32280" fmla="*/ 4399289 h 5795240"/>
              <a:gd name="connsiteX76-32281" fmla="*/ 10126797 w 12641071"/>
              <a:gd name="connsiteY76-32282" fmla="*/ 4349498 h 5795240"/>
              <a:gd name="connsiteX77-32283" fmla="*/ 10126796 w 12641071"/>
              <a:gd name="connsiteY77-32284" fmla="*/ 4349498 h 5795240"/>
              <a:gd name="connsiteX78-32285" fmla="*/ 10129311 w 12641071"/>
              <a:gd name="connsiteY78-32286" fmla="*/ 4399289 h 5795240"/>
              <a:gd name="connsiteX79-32287" fmla="*/ 10133554 w 12641071"/>
              <a:gd name="connsiteY79-32288" fmla="*/ 4427096 h 5795240"/>
              <a:gd name="connsiteX80-32289" fmla="*/ 10130656 w 12641071"/>
              <a:gd name="connsiteY80-32290" fmla="*/ 4484506 h 5795240"/>
              <a:gd name="connsiteX81-32291" fmla="*/ 8678182 w 12641071"/>
              <a:gd name="connsiteY81-32292" fmla="*/ 5795240 h 5795240"/>
              <a:gd name="connsiteX82-32293" fmla="*/ 7467518 w 12641071"/>
              <a:gd name="connsiteY82-32294" fmla="*/ 5151535 h 5795240"/>
              <a:gd name="connsiteX83-32295" fmla="*/ 7419945 w 12641071"/>
              <a:gd name="connsiteY83-32296" fmla="*/ 5073228 h 5795240"/>
              <a:gd name="connsiteX84-32297" fmla="*/ 7394386 w 12641071"/>
              <a:gd name="connsiteY84-32298" fmla="*/ 5031156 h 5795240"/>
              <a:gd name="connsiteX85-32299" fmla="*/ 7367299 w 12641071"/>
              <a:gd name="connsiteY85-32300" fmla="*/ 4974928 h 5795240"/>
              <a:gd name="connsiteX86-32301" fmla="*/ 7332905 w 12641071"/>
              <a:gd name="connsiteY86-32302" fmla="*/ 4903531 h 5795240"/>
              <a:gd name="connsiteX87-32303" fmla="*/ 7320958 w 12641071"/>
              <a:gd name="connsiteY87-32304" fmla="*/ 4870887 h 5795240"/>
              <a:gd name="connsiteX88-32305" fmla="*/ 7322174 w 12641071"/>
              <a:gd name="connsiteY88-32306" fmla="*/ 4872361 h 5795240"/>
              <a:gd name="connsiteX89-32307" fmla="*/ 7362630 w 12641071"/>
              <a:gd name="connsiteY89-32308" fmla="*/ 4938954 h 5795240"/>
              <a:gd name="connsiteX90-32309" fmla="*/ 7380779 w 12641071"/>
              <a:gd name="connsiteY90-32310" fmla="*/ 4976628 h 5795240"/>
              <a:gd name="connsiteX91-32311" fmla="*/ 7391210 w 12641071"/>
              <a:gd name="connsiteY91-32312" fmla="*/ 4977944 h 5795240"/>
              <a:gd name="connsiteX92-32313" fmla="*/ 7380780 w 12641071"/>
              <a:gd name="connsiteY92-32314" fmla="*/ 4976628 h 5795240"/>
              <a:gd name="connsiteX93-32315" fmla="*/ 7362631 w 12641071"/>
              <a:gd name="connsiteY93-32316" fmla="*/ 4938954 h 5795240"/>
              <a:gd name="connsiteX94-32317" fmla="*/ 7322175 w 12641071"/>
              <a:gd name="connsiteY94-32318" fmla="*/ 4872361 h 5795240"/>
              <a:gd name="connsiteX95-32319" fmla="*/ 7320959 w 12641071"/>
              <a:gd name="connsiteY95-32320" fmla="*/ 4870887 h 5795240"/>
              <a:gd name="connsiteX96-32321" fmla="*/ 7283811 w 12641071"/>
              <a:gd name="connsiteY96-32322" fmla="*/ 4769391 h 5795240"/>
              <a:gd name="connsiteX97-32323" fmla="*/ 7272112 w 12641071"/>
              <a:gd name="connsiteY97-32324" fmla="*/ 4718630 h 5795240"/>
              <a:gd name="connsiteX98-32325" fmla="*/ 7283810 w 12641071"/>
              <a:gd name="connsiteY98-32326" fmla="*/ 4769391 h 5795240"/>
              <a:gd name="connsiteX99-32327" fmla="*/ 7320958 w 12641071"/>
              <a:gd name="connsiteY99-32328" fmla="*/ 4870887 h 5795240"/>
              <a:gd name="connsiteX100-32329" fmla="*/ 7223551 w 12641071"/>
              <a:gd name="connsiteY100-32330" fmla="*/ 4752829 h 5795240"/>
              <a:gd name="connsiteX101-32331" fmla="*/ 6652445 w 12641071"/>
              <a:gd name="connsiteY101-32332" fmla="*/ 4516269 h 5795240"/>
              <a:gd name="connsiteX102-32333" fmla="*/ 6200873 w 12641071"/>
              <a:gd name="connsiteY102-32334" fmla="*/ 4654206 h 5795240"/>
              <a:gd name="connsiteX103-32335" fmla="*/ 6088813 w 12641071"/>
              <a:gd name="connsiteY103-32336" fmla="*/ 4746663 h 5795240"/>
              <a:gd name="connsiteX104-32337" fmla="*/ 6023271 w 12641071"/>
              <a:gd name="connsiteY104-32338" fmla="*/ 4834312 h 5795240"/>
              <a:gd name="connsiteX105-32339" fmla="*/ 5935320 w 12641071"/>
              <a:gd name="connsiteY105-32340" fmla="*/ 4931081 h 5795240"/>
              <a:gd name="connsiteX106-32341" fmla="*/ 4971763 w 12641071"/>
              <a:gd name="connsiteY106-32342" fmla="*/ 5330200 h 5795240"/>
              <a:gd name="connsiteX107-32343" fmla="*/ 3716172 w 12641071"/>
              <a:gd name="connsiteY107-32344" fmla="*/ 4497938 h 5795240"/>
              <a:gd name="connsiteX108-32345" fmla="*/ 3710773 w 12641071"/>
              <a:gd name="connsiteY108-32346" fmla="*/ 4483182 h 5795240"/>
              <a:gd name="connsiteX109-32347" fmla="*/ 3710773 w 12641071"/>
              <a:gd name="connsiteY109-32348" fmla="*/ 4483181 h 5795240"/>
              <a:gd name="connsiteX110-32349" fmla="*/ 3674984 w 12641071"/>
              <a:gd name="connsiteY110-32350" fmla="*/ 4385402 h 5795240"/>
              <a:gd name="connsiteX111-32351" fmla="*/ 3670349 w 12641071"/>
              <a:gd name="connsiteY111-32352" fmla="*/ 4372742 h 5795240"/>
              <a:gd name="connsiteX112-32353" fmla="*/ 3659438 w 12641071"/>
              <a:gd name="connsiteY112-32354" fmla="*/ 4330309 h 5795240"/>
              <a:gd name="connsiteX113-32355" fmla="*/ 3672084 w 12641071"/>
              <a:gd name="connsiteY113-32356" fmla="*/ 4353606 h 5795240"/>
              <a:gd name="connsiteX114-32357" fmla="*/ 3659440 w 12641071"/>
              <a:gd name="connsiteY114-32358" fmla="*/ 4330309 h 5795240"/>
              <a:gd name="connsiteX115-32359" fmla="*/ 3613217 w 12641071"/>
              <a:gd name="connsiteY115-32360" fmla="*/ 4245153 h 5795240"/>
              <a:gd name="connsiteX116-32361" fmla="*/ 3083792 w 12641071"/>
              <a:gd name="connsiteY116-32362" fmla="*/ 3963660 h 5795240"/>
              <a:gd name="connsiteX117-32363" fmla="*/ 2835272 w 12641071"/>
              <a:gd name="connsiteY117-32364" fmla="*/ 4013833 h 5795240"/>
              <a:gd name="connsiteX118-32365" fmla="*/ 2820214 w 12641071"/>
              <a:gd name="connsiteY118-32366" fmla="*/ 4022007 h 5795240"/>
              <a:gd name="connsiteX119-32367" fmla="*/ 2820212 w 12641071"/>
              <a:gd name="connsiteY119-32368" fmla="*/ 4022008 h 5795240"/>
              <a:gd name="connsiteX120-32369" fmla="*/ 2820206 w 12641071"/>
              <a:gd name="connsiteY120-32370" fmla="*/ 4022011 h 5795240"/>
              <a:gd name="connsiteX121-32371" fmla="*/ 2813481 w 12641071"/>
              <a:gd name="connsiteY121-32372" fmla="*/ 4027041 h 5795240"/>
              <a:gd name="connsiteX122-32373" fmla="*/ 2762875 w 12641071"/>
              <a:gd name="connsiteY122-32374" fmla="*/ 4057784 h 5795240"/>
              <a:gd name="connsiteX123-32375" fmla="*/ 2762878 w 12641071"/>
              <a:gd name="connsiteY123-32376" fmla="*/ 4057784 h 5795240"/>
              <a:gd name="connsiteX124-32377" fmla="*/ 2694694 w 12641071"/>
              <a:gd name="connsiteY124-32378" fmla="*/ 4099208 h 5795240"/>
              <a:gd name="connsiteX125-32379" fmla="*/ 2726822 w 12641071"/>
              <a:gd name="connsiteY125-32380" fmla="*/ 4072700 h 5795240"/>
              <a:gd name="connsiteX126-32381" fmla="*/ 2757719 w 12641071"/>
              <a:gd name="connsiteY126-32382" fmla="*/ 4055929 h 5795240"/>
              <a:gd name="connsiteX127-32383" fmla="*/ 2757718 w 12641071"/>
              <a:gd name="connsiteY127-32384" fmla="*/ 4055928 h 5795240"/>
              <a:gd name="connsiteX128-32385" fmla="*/ 2726820 w 12641071"/>
              <a:gd name="connsiteY128-32386" fmla="*/ 4072700 h 5795240"/>
              <a:gd name="connsiteX129-32387" fmla="*/ 2694692 w 12641071"/>
              <a:gd name="connsiteY129-32388" fmla="*/ 4099208 h 5795240"/>
              <a:gd name="connsiteX130-32389" fmla="*/ 2664698 w 12641071"/>
              <a:gd name="connsiteY130-32390" fmla="*/ 4117431 h 5795240"/>
              <a:gd name="connsiteX131-32391" fmla="*/ 1804544 w 12641071"/>
              <a:gd name="connsiteY131-32392" fmla="*/ 4335229 h 5795240"/>
              <a:gd name="connsiteX132-32393" fmla="*/ 0 w 12641071"/>
              <a:gd name="connsiteY132-32394" fmla="*/ 2530685 h 5795240"/>
              <a:gd name="connsiteX133-32395" fmla="*/ 1804544 w 12641071"/>
              <a:gd name="connsiteY133-32396" fmla="*/ 726143 h 5795240"/>
              <a:gd name="connsiteX134-32397" fmla="*/ 3080549 w 12641071"/>
              <a:gd name="connsiteY134-32398" fmla="*/ 1254682 h 5795240"/>
              <a:gd name="connsiteX135-32399" fmla="*/ 3268676 w 12641071"/>
              <a:gd name="connsiteY135-32400" fmla="*/ 1461167 h 5795240"/>
              <a:gd name="connsiteX136-32401" fmla="*/ 3565826 w 12641071"/>
              <a:gd name="connsiteY136-32402" fmla="*/ 1551935 h 5795240"/>
              <a:gd name="connsiteX137-32403" fmla="*/ 4086504 w 12641071"/>
              <a:gd name="connsiteY137-32404" fmla="*/ 1127574 h 5795240"/>
              <a:gd name="connsiteX138-32405" fmla="*/ 4103078 w 12641071"/>
              <a:gd name="connsiteY138-32406" fmla="*/ 1004204 h 5795240"/>
              <a:gd name="connsiteX139-32407" fmla="*/ 5215874 w 12641071"/>
              <a:gd name="connsiteY139-32408" fmla="*/ 0 h 5795240"/>
              <a:gd name="connsiteX0-32409" fmla="*/ 3682364 w 12641071"/>
              <a:gd name="connsiteY0-32410" fmla="*/ 4386723 h 5795240"/>
              <a:gd name="connsiteX1-32411" fmla="*/ 3772428 w 12641071"/>
              <a:gd name="connsiteY1-32412" fmla="*/ 4402840 h 5795240"/>
              <a:gd name="connsiteX2-32413" fmla="*/ 3772428 w 12641071"/>
              <a:gd name="connsiteY2-32414" fmla="*/ 4402840 h 5795240"/>
              <a:gd name="connsiteX3-32415" fmla="*/ 3682364 w 12641071"/>
              <a:gd name="connsiteY3-32416" fmla="*/ 4386723 h 5795240"/>
              <a:gd name="connsiteX4-32417" fmla="*/ 5215874 w 12641071"/>
              <a:gd name="connsiteY4-32418" fmla="*/ 0 h 5795240"/>
              <a:gd name="connsiteX5-32419" fmla="*/ 5927386 w 12641071"/>
              <a:gd name="connsiteY5-32420" fmla="*/ 255427 h 5795240"/>
              <a:gd name="connsiteX6-32421" fmla="*/ 6105193 w 12641071"/>
              <a:gd name="connsiteY6-32422" fmla="*/ 442067 h 5795240"/>
              <a:gd name="connsiteX7-32423" fmla="*/ 6105193 w 12641071"/>
              <a:gd name="connsiteY7-32424" fmla="*/ 442069 h 5795240"/>
              <a:gd name="connsiteX8-32425" fmla="*/ 6141460 w 12641071"/>
              <a:gd name="connsiteY8-32426" fmla="*/ 475027 h 5795240"/>
              <a:gd name="connsiteX9-32427" fmla="*/ 6788665 w 12641071"/>
              <a:gd name="connsiteY9-32428" fmla="*/ 707369 h 5795240"/>
              <a:gd name="connsiteX10-32429" fmla="*/ 7184710 w 12641071"/>
              <a:gd name="connsiteY10-32430" fmla="*/ 627411 h 5795240"/>
              <a:gd name="connsiteX11-32431" fmla="*/ 7314851 w 12641071"/>
              <a:gd name="connsiteY11-32432" fmla="*/ 559537 h 5795240"/>
              <a:gd name="connsiteX12-32433" fmla="*/ 7314853 w 12641071"/>
              <a:gd name="connsiteY12-32434" fmla="*/ 559536 h 5795240"/>
              <a:gd name="connsiteX13-32435" fmla="*/ 7314851 w 12641071"/>
              <a:gd name="connsiteY13-32436" fmla="*/ 559537 h 5795240"/>
              <a:gd name="connsiteX14-32437" fmla="*/ 7391626 w 12641071"/>
              <a:gd name="connsiteY14-32438" fmla="*/ 508114 h 5795240"/>
              <a:gd name="connsiteX15-32439" fmla="*/ 7391631 w 12641071"/>
              <a:gd name="connsiteY15-32440" fmla="*/ 508110 h 5795240"/>
              <a:gd name="connsiteX16-32441" fmla="*/ 7478934 w 12641071"/>
              <a:gd name="connsiteY16-32442" fmla="*/ 466053 h 5795240"/>
              <a:gd name="connsiteX17-32443" fmla="*/ 7897193 w 12641071"/>
              <a:gd name="connsiteY17-32444" fmla="*/ 381611 h 5795240"/>
              <a:gd name="connsiteX18-32445" fmla="*/ 8788216 w 12641071"/>
              <a:gd name="connsiteY18-32446" fmla="*/ 855364 h 5795240"/>
              <a:gd name="connsiteX19-32447" fmla="*/ 8832362 w 12641071"/>
              <a:gd name="connsiteY19-32448" fmla="*/ 928030 h 5795240"/>
              <a:gd name="connsiteX20-32449" fmla="*/ 8832362 w 12641071"/>
              <a:gd name="connsiteY20-32450" fmla="*/ 928033 h 5795240"/>
              <a:gd name="connsiteX21-32451" fmla="*/ 8842040 w 12641071"/>
              <a:gd name="connsiteY21-32452" fmla="*/ 943961 h 5795240"/>
              <a:gd name="connsiteX22-32453" fmla="*/ 8856144 w 12641071"/>
              <a:gd name="connsiteY22-32454" fmla="*/ 973241 h 5795240"/>
              <a:gd name="connsiteX23-32455" fmla="*/ 8856145 w 12641071"/>
              <a:gd name="connsiteY23-32456" fmla="*/ 973241 h 5795240"/>
              <a:gd name="connsiteX24-32457" fmla="*/ 8878117 w 12641071"/>
              <a:gd name="connsiteY24-32458" fmla="*/ 1018851 h 5795240"/>
              <a:gd name="connsiteX25-32459" fmla="*/ 8877719 w 12641071"/>
              <a:gd name="connsiteY25-32460" fmla="*/ 1018369 h 5795240"/>
              <a:gd name="connsiteX26-32461" fmla="*/ 8853250 w 12641071"/>
              <a:gd name="connsiteY26-32462" fmla="*/ 973288 h 5795240"/>
              <a:gd name="connsiteX27-32463" fmla="*/ 8853249 w 12641071"/>
              <a:gd name="connsiteY27-32464" fmla="*/ 973288 h 5795240"/>
              <a:gd name="connsiteX28-32465" fmla="*/ 8853248 w 12641071"/>
              <a:gd name="connsiteY28-32466" fmla="*/ 973287 h 5795240"/>
              <a:gd name="connsiteX29-32467" fmla="*/ 8849677 w 12641071"/>
              <a:gd name="connsiteY29-32468" fmla="*/ 973341 h 5795240"/>
              <a:gd name="connsiteX30-32469" fmla="*/ 8641543 w 12641071"/>
              <a:gd name="connsiteY30-32470" fmla="*/ 916577 h 5795240"/>
              <a:gd name="connsiteX31-32471" fmla="*/ 8641545 w 12641071"/>
              <a:gd name="connsiteY31-32472" fmla="*/ 916580 h 5795240"/>
              <a:gd name="connsiteX32-32473" fmla="*/ 8849676 w 12641071"/>
              <a:gd name="connsiteY32-32474" fmla="*/ 973343 h 5795240"/>
              <a:gd name="connsiteX33-32475" fmla="*/ 8853248 w 12641071"/>
              <a:gd name="connsiteY33-32476" fmla="*/ 973288 h 5795240"/>
              <a:gd name="connsiteX34-32477" fmla="*/ 8877719 w 12641071"/>
              <a:gd name="connsiteY34-32478" fmla="*/ 1018371 h 5795240"/>
              <a:gd name="connsiteX35-32479" fmla="*/ 8878116 w 12641071"/>
              <a:gd name="connsiteY35-32480" fmla="*/ 1018851 h 5795240"/>
              <a:gd name="connsiteX36-32481" fmla="*/ 8887288 w 12641071"/>
              <a:gd name="connsiteY36-32482" fmla="*/ 1037892 h 5795240"/>
              <a:gd name="connsiteX37-32483" fmla="*/ 8949899 w 12641071"/>
              <a:gd name="connsiteY37-32484" fmla="*/ 1239592 h 5795240"/>
              <a:gd name="connsiteX38-32485" fmla="*/ 8968437 w 12641071"/>
              <a:gd name="connsiteY38-32486" fmla="*/ 1423482 h 5795240"/>
              <a:gd name="connsiteX39-32487" fmla="*/ 8949899 w 12641071"/>
              <a:gd name="connsiteY39-32488" fmla="*/ 1239591 h 5795240"/>
              <a:gd name="connsiteX40-32489" fmla="*/ 8887288 w 12641071"/>
              <a:gd name="connsiteY40-32490" fmla="*/ 1037890 h 5795240"/>
              <a:gd name="connsiteX41-32491" fmla="*/ 8878116 w 12641071"/>
              <a:gd name="connsiteY41-32492" fmla="*/ 1018851 h 5795240"/>
              <a:gd name="connsiteX42-32493" fmla="*/ 8931285 w 12641071"/>
              <a:gd name="connsiteY42-32494" fmla="*/ 1083292 h 5795240"/>
              <a:gd name="connsiteX43-32495" fmla="*/ 9241478 w 12641071"/>
              <a:gd name="connsiteY43-32496" fmla="*/ 1211778 h 5795240"/>
              <a:gd name="connsiteX44-32497" fmla="*/ 9605238 w 12641071"/>
              <a:gd name="connsiteY44-32498" fmla="*/ 1018369 h 5795240"/>
              <a:gd name="connsiteX45-32499" fmla="*/ 9636247 w 12641071"/>
              <a:gd name="connsiteY45-32500" fmla="*/ 961241 h 5795240"/>
              <a:gd name="connsiteX46-32501" fmla="*/ 9641995 w 12641071"/>
              <a:gd name="connsiteY46-32502" fmla="*/ 961152 h 5795240"/>
              <a:gd name="connsiteX47-32503" fmla="*/ 9584939 w 12641071"/>
              <a:gd name="connsiteY47-32504" fmla="*/ 1079594 h 5795240"/>
              <a:gd name="connsiteX48-32505" fmla="*/ 9546257 w 12641071"/>
              <a:gd name="connsiteY48-32506" fmla="*/ 1204206 h 5795240"/>
              <a:gd name="connsiteX49-32507" fmla="*/ 9584939 w 12641071"/>
              <a:gd name="connsiteY49-32508" fmla="*/ 1079596 h 5795240"/>
              <a:gd name="connsiteX50-32509" fmla="*/ 9641995 w 12641071"/>
              <a:gd name="connsiteY50-32510" fmla="*/ 961153 h 5795240"/>
              <a:gd name="connsiteX51-32511" fmla="*/ 9653069 w 12641071"/>
              <a:gd name="connsiteY51-32512" fmla="*/ 960983 h 5795240"/>
              <a:gd name="connsiteX52-32513" fmla="*/ 9801564 w 12641071"/>
              <a:gd name="connsiteY52-32514" fmla="*/ 1196828 h 5795240"/>
              <a:gd name="connsiteX53-32515" fmla="*/ 9801566 w 12641071"/>
              <a:gd name="connsiteY53-32516" fmla="*/ 1196828 h 5795240"/>
              <a:gd name="connsiteX54-32517" fmla="*/ 9653070 w 12641071"/>
              <a:gd name="connsiteY54-32518" fmla="*/ 960982 h 5795240"/>
              <a:gd name="connsiteX55-32519" fmla="*/ 9641996 w 12641071"/>
              <a:gd name="connsiteY55-32520" fmla="*/ 961152 h 5795240"/>
              <a:gd name="connsiteX56-32521" fmla="*/ 9651917 w 12641071"/>
              <a:gd name="connsiteY56-32522" fmla="*/ 940556 h 5795240"/>
              <a:gd name="connsiteX57-32523" fmla="*/ 11050508 w 12641071"/>
              <a:gd name="connsiteY57-32524" fmla="*/ 108150 h 5795240"/>
              <a:gd name="connsiteX58-32525" fmla="*/ 12641071 w 12641071"/>
              <a:gd name="connsiteY58-32526" fmla="*/ 1698711 h 5795240"/>
              <a:gd name="connsiteX59-32527" fmla="*/ 11371062 w 12641071"/>
              <a:gd name="connsiteY59-32528" fmla="*/ 3256960 h 5795240"/>
              <a:gd name="connsiteX60-32529" fmla="*/ 11215953 w 12641071"/>
              <a:gd name="connsiteY60-32530" fmla="*/ 3280632 h 5795240"/>
              <a:gd name="connsiteX61-32531" fmla="*/ 11142318 w 12641071"/>
              <a:gd name="connsiteY61-32532" fmla="*/ 3276914 h 5795240"/>
              <a:gd name="connsiteX62-32533" fmla="*/ 11215952 w 12641071"/>
              <a:gd name="connsiteY62-32534" fmla="*/ 3280632 h 5795240"/>
              <a:gd name="connsiteX63-32535" fmla="*/ 11213133 w 12641071"/>
              <a:gd name="connsiteY63-32536" fmla="*/ 3281062 h 5795240"/>
              <a:gd name="connsiteX64-32537" fmla="*/ 11116921 w 12641071"/>
              <a:gd name="connsiteY64-32538" fmla="*/ 3285921 h 5795240"/>
              <a:gd name="connsiteX65-32539" fmla="*/ 11050507 w 12641071"/>
              <a:gd name="connsiteY65-32540" fmla="*/ 3289274 h 5795240"/>
              <a:gd name="connsiteX66-32541" fmla="*/ 11006292 w 12641071"/>
              <a:gd name="connsiteY66-32542" fmla="*/ 3287041 h 5795240"/>
              <a:gd name="connsiteX67-32543" fmla="*/ 10937101 w 12641071"/>
              <a:gd name="connsiteY67-32544" fmla="*/ 3297601 h 5795240"/>
              <a:gd name="connsiteX68-32545" fmla="*/ 10144740 w 12641071"/>
              <a:gd name="connsiteY68-32546" fmla="*/ 4089962 h 5795240"/>
              <a:gd name="connsiteX69-32547" fmla="*/ 10130374 w 12641071"/>
              <a:gd name="connsiteY69-32548" fmla="*/ 4184101 h 5795240"/>
              <a:gd name="connsiteX70-32549" fmla="*/ 10130375 w 12641071"/>
              <a:gd name="connsiteY70-32550" fmla="*/ 4184103 h 5795240"/>
              <a:gd name="connsiteX71-32551" fmla="*/ 10130656 w 12641071"/>
              <a:gd name="connsiteY71-32552" fmla="*/ 4185950 h 5795240"/>
              <a:gd name="connsiteX72-32553" fmla="*/ 10138194 w 12641071"/>
              <a:gd name="connsiteY72-32554" fmla="*/ 4335228 h 5795240"/>
              <a:gd name="connsiteX73-32555" fmla="*/ 10137710 w 12641071"/>
              <a:gd name="connsiteY73-32556" fmla="*/ 4344822 h 5795240"/>
              <a:gd name="connsiteX74-32557" fmla="*/ 10133555 w 12641071"/>
              <a:gd name="connsiteY74-32558" fmla="*/ 4427096 h 5795240"/>
              <a:gd name="connsiteX75-32559" fmla="*/ 10129312 w 12641071"/>
              <a:gd name="connsiteY75-32560" fmla="*/ 4399289 h 5795240"/>
              <a:gd name="connsiteX76-32561" fmla="*/ 10126797 w 12641071"/>
              <a:gd name="connsiteY76-32562" fmla="*/ 4349498 h 5795240"/>
              <a:gd name="connsiteX77-32563" fmla="*/ 10126796 w 12641071"/>
              <a:gd name="connsiteY77-32564" fmla="*/ 4349498 h 5795240"/>
              <a:gd name="connsiteX78-32565" fmla="*/ 10129311 w 12641071"/>
              <a:gd name="connsiteY78-32566" fmla="*/ 4399289 h 5795240"/>
              <a:gd name="connsiteX79-32567" fmla="*/ 10133554 w 12641071"/>
              <a:gd name="connsiteY79-32568" fmla="*/ 4427096 h 5795240"/>
              <a:gd name="connsiteX80-32569" fmla="*/ 10130656 w 12641071"/>
              <a:gd name="connsiteY80-32570" fmla="*/ 4484506 h 5795240"/>
              <a:gd name="connsiteX81-32571" fmla="*/ 8678182 w 12641071"/>
              <a:gd name="connsiteY81-32572" fmla="*/ 5795240 h 5795240"/>
              <a:gd name="connsiteX82-32573" fmla="*/ 7467518 w 12641071"/>
              <a:gd name="connsiteY82-32574" fmla="*/ 5151535 h 5795240"/>
              <a:gd name="connsiteX83-32575" fmla="*/ 7419945 w 12641071"/>
              <a:gd name="connsiteY83-32576" fmla="*/ 5073228 h 5795240"/>
              <a:gd name="connsiteX84-32577" fmla="*/ 7394386 w 12641071"/>
              <a:gd name="connsiteY84-32578" fmla="*/ 5031156 h 5795240"/>
              <a:gd name="connsiteX85-32579" fmla="*/ 7367299 w 12641071"/>
              <a:gd name="connsiteY85-32580" fmla="*/ 4974928 h 5795240"/>
              <a:gd name="connsiteX86-32581" fmla="*/ 7332905 w 12641071"/>
              <a:gd name="connsiteY86-32582" fmla="*/ 4903531 h 5795240"/>
              <a:gd name="connsiteX87-32583" fmla="*/ 7320958 w 12641071"/>
              <a:gd name="connsiteY87-32584" fmla="*/ 4870887 h 5795240"/>
              <a:gd name="connsiteX88-32585" fmla="*/ 7322174 w 12641071"/>
              <a:gd name="connsiteY88-32586" fmla="*/ 4872361 h 5795240"/>
              <a:gd name="connsiteX89-32587" fmla="*/ 7362630 w 12641071"/>
              <a:gd name="connsiteY89-32588" fmla="*/ 4938954 h 5795240"/>
              <a:gd name="connsiteX90-32589" fmla="*/ 7380779 w 12641071"/>
              <a:gd name="connsiteY90-32590" fmla="*/ 4976628 h 5795240"/>
              <a:gd name="connsiteX91-32591" fmla="*/ 7391210 w 12641071"/>
              <a:gd name="connsiteY91-32592" fmla="*/ 4977944 h 5795240"/>
              <a:gd name="connsiteX92-32593" fmla="*/ 7380780 w 12641071"/>
              <a:gd name="connsiteY92-32594" fmla="*/ 4976628 h 5795240"/>
              <a:gd name="connsiteX93-32595" fmla="*/ 7362631 w 12641071"/>
              <a:gd name="connsiteY93-32596" fmla="*/ 4938954 h 5795240"/>
              <a:gd name="connsiteX94-32597" fmla="*/ 7322175 w 12641071"/>
              <a:gd name="connsiteY94-32598" fmla="*/ 4872361 h 5795240"/>
              <a:gd name="connsiteX95-32599" fmla="*/ 7320959 w 12641071"/>
              <a:gd name="connsiteY95-32600" fmla="*/ 4870887 h 5795240"/>
              <a:gd name="connsiteX96-32601" fmla="*/ 7283811 w 12641071"/>
              <a:gd name="connsiteY96-32602" fmla="*/ 4769391 h 5795240"/>
              <a:gd name="connsiteX97-32603" fmla="*/ 7272112 w 12641071"/>
              <a:gd name="connsiteY97-32604" fmla="*/ 4718630 h 5795240"/>
              <a:gd name="connsiteX98-32605" fmla="*/ 7320958 w 12641071"/>
              <a:gd name="connsiteY98-32606" fmla="*/ 4870887 h 5795240"/>
              <a:gd name="connsiteX99-32607" fmla="*/ 7223551 w 12641071"/>
              <a:gd name="connsiteY99-32608" fmla="*/ 4752829 h 5795240"/>
              <a:gd name="connsiteX100-32609" fmla="*/ 6652445 w 12641071"/>
              <a:gd name="connsiteY100-32610" fmla="*/ 4516269 h 5795240"/>
              <a:gd name="connsiteX101-32611" fmla="*/ 6200873 w 12641071"/>
              <a:gd name="connsiteY101-32612" fmla="*/ 4654206 h 5795240"/>
              <a:gd name="connsiteX102-32613" fmla="*/ 6088813 w 12641071"/>
              <a:gd name="connsiteY102-32614" fmla="*/ 4746663 h 5795240"/>
              <a:gd name="connsiteX103-32615" fmla="*/ 6023271 w 12641071"/>
              <a:gd name="connsiteY103-32616" fmla="*/ 4834312 h 5795240"/>
              <a:gd name="connsiteX104-32617" fmla="*/ 5935320 w 12641071"/>
              <a:gd name="connsiteY104-32618" fmla="*/ 4931081 h 5795240"/>
              <a:gd name="connsiteX105-32619" fmla="*/ 4971763 w 12641071"/>
              <a:gd name="connsiteY105-32620" fmla="*/ 5330200 h 5795240"/>
              <a:gd name="connsiteX106-32621" fmla="*/ 3716172 w 12641071"/>
              <a:gd name="connsiteY106-32622" fmla="*/ 4497938 h 5795240"/>
              <a:gd name="connsiteX107-32623" fmla="*/ 3710773 w 12641071"/>
              <a:gd name="connsiteY107-32624" fmla="*/ 4483182 h 5795240"/>
              <a:gd name="connsiteX108-32625" fmla="*/ 3710773 w 12641071"/>
              <a:gd name="connsiteY108-32626" fmla="*/ 4483181 h 5795240"/>
              <a:gd name="connsiteX109-32627" fmla="*/ 3674984 w 12641071"/>
              <a:gd name="connsiteY109-32628" fmla="*/ 4385402 h 5795240"/>
              <a:gd name="connsiteX110-32629" fmla="*/ 3670349 w 12641071"/>
              <a:gd name="connsiteY110-32630" fmla="*/ 4372742 h 5795240"/>
              <a:gd name="connsiteX111-32631" fmla="*/ 3659438 w 12641071"/>
              <a:gd name="connsiteY111-32632" fmla="*/ 4330309 h 5795240"/>
              <a:gd name="connsiteX112-32633" fmla="*/ 3672084 w 12641071"/>
              <a:gd name="connsiteY112-32634" fmla="*/ 4353606 h 5795240"/>
              <a:gd name="connsiteX113-32635" fmla="*/ 3659440 w 12641071"/>
              <a:gd name="connsiteY113-32636" fmla="*/ 4330309 h 5795240"/>
              <a:gd name="connsiteX114-32637" fmla="*/ 3613217 w 12641071"/>
              <a:gd name="connsiteY114-32638" fmla="*/ 4245153 h 5795240"/>
              <a:gd name="connsiteX115-32639" fmla="*/ 3083792 w 12641071"/>
              <a:gd name="connsiteY115-32640" fmla="*/ 3963660 h 5795240"/>
              <a:gd name="connsiteX116-32641" fmla="*/ 2835272 w 12641071"/>
              <a:gd name="connsiteY116-32642" fmla="*/ 4013833 h 5795240"/>
              <a:gd name="connsiteX117-32643" fmla="*/ 2820214 w 12641071"/>
              <a:gd name="connsiteY117-32644" fmla="*/ 4022007 h 5795240"/>
              <a:gd name="connsiteX118-32645" fmla="*/ 2820212 w 12641071"/>
              <a:gd name="connsiteY118-32646" fmla="*/ 4022008 h 5795240"/>
              <a:gd name="connsiteX119-32647" fmla="*/ 2820206 w 12641071"/>
              <a:gd name="connsiteY119-32648" fmla="*/ 4022011 h 5795240"/>
              <a:gd name="connsiteX120-32649" fmla="*/ 2813481 w 12641071"/>
              <a:gd name="connsiteY120-32650" fmla="*/ 4027041 h 5795240"/>
              <a:gd name="connsiteX121-32651" fmla="*/ 2762875 w 12641071"/>
              <a:gd name="connsiteY121-32652" fmla="*/ 4057784 h 5795240"/>
              <a:gd name="connsiteX122-32653" fmla="*/ 2762878 w 12641071"/>
              <a:gd name="connsiteY122-32654" fmla="*/ 4057784 h 5795240"/>
              <a:gd name="connsiteX123-32655" fmla="*/ 2694694 w 12641071"/>
              <a:gd name="connsiteY123-32656" fmla="*/ 4099208 h 5795240"/>
              <a:gd name="connsiteX124-32657" fmla="*/ 2726822 w 12641071"/>
              <a:gd name="connsiteY124-32658" fmla="*/ 4072700 h 5795240"/>
              <a:gd name="connsiteX125-32659" fmla="*/ 2757719 w 12641071"/>
              <a:gd name="connsiteY125-32660" fmla="*/ 4055929 h 5795240"/>
              <a:gd name="connsiteX126-32661" fmla="*/ 2757718 w 12641071"/>
              <a:gd name="connsiteY126-32662" fmla="*/ 4055928 h 5795240"/>
              <a:gd name="connsiteX127-32663" fmla="*/ 2726820 w 12641071"/>
              <a:gd name="connsiteY127-32664" fmla="*/ 4072700 h 5795240"/>
              <a:gd name="connsiteX128-32665" fmla="*/ 2694692 w 12641071"/>
              <a:gd name="connsiteY128-32666" fmla="*/ 4099208 h 5795240"/>
              <a:gd name="connsiteX129-32667" fmla="*/ 2664698 w 12641071"/>
              <a:gd name="connsiteY129-32668" fmla="*/ 4117431 h 5795240"/>
              <a:gd name="connsiteX130-32669" fmla="*/ 1804544 w 12641071"/>
              <a:gd name="connsiteY130-32670" fmla="*/ 4335229 h 5795240"/>
              <a:gd name="connsiteX131-32671" fmla="*/ 0 w 12641071"/>
              <a:gd name="connsiteY131-32672" fmla="*/ 2530685 h 5795240"/>
              <a:gd name="connsiteX132-32673" fmla="*/ 1804544 w 12641071"/>
              <a:gd name="connsiteY132-32674" fmla="*/ 726143 h 5795240"/>
              <a:gd name="connsiteX133-32675" fmla="*/ 3080549 w 12641071"/>
              <a:gd name="connsiteY133-32676" fmla="*/ 1254682 h 5795240"/>
              <a:gd name="connsiteX134-32677" fmla="*/ 3268676 w 12641071"/>
              <a:gd name="connsiteY134-32678" fmla="*/ 1461167 h 5795240"/>
              <a:gd name="connsiteX135-32679" fmla="*/ 3565826 w 12641071"/>
              <a:gd name="connsiteY135-32680" fmla="*/ 1551935 h 5795240"/>
              <a:gd name="connsiteX136-32681" fmla="*/ 4086504 w 12641071"/>
              <a:gd name="connsiteY136-32682" fmla="*/ 1127574 h 5795240"/>
              <a:gd name="connsiteX137-32683" fmla="*/ 4103078 w 12641071"/>
              <a:gd name="connsiteY137-32684" fmla="*/ 1004204 h 5795240"/>
              <a:gd name="connsiteX138-32685" fmla="*/ 5215874 w 12641071"/>
              <a:gd name="connsiteY138-32686" fmla="*/ 0 h 5795240"/>
              <a:gd name="connsiteX0-32687" fmla="*/ 3682364 w 12641071"/>
              <a:gd name="connsiteY0-32688" fmla="*/ 4386723 h 5795240"/>
              <a:gd name="connsiteX1-32689" fmla="*/ 3772428 w 12641071"/>
              <a:gd name="connsiteY1-32690" fmla="*/ 4402840 h 5795240"/>
              <a:gd name="connsiteX2-32691" fmla="*/ 3772428 w 12641071"/>
              <a:gd name="connsiteY2-32692" fmla="*/ 4402840 h 5795240"/>
              <a:gd name="connsiteX3-32693" fmla="*/ 3682364 w 12641071"/>
              <a:gd name="connsiteY3-32694" fmla="*/ 4386723 h 5795240"/>
              <a:gd name="connsiteX4-32695" fmla="*/ 5215874 w 12641071"/>
              <a:gd name="connsiteY4-32696" fmla="*/ 0 h 5795240"/>
              <a:gd name="connsiteX5-32697" fmla="*/ 5927386 w 12641071"/>
              <a:gd name="connsiteY5-32698" fmla="*/ 255427 h 5795240"/>
              <a:gd name="connsiteX6-32699" fmla="*/ 6105193 w 12641071"/>
              <a:gd name="connsiteY6-32700" fmla="*/ 442067 h 5795240"/>
              <a:gd name="connsiteX7-32701" fmla="*/ 6105193 w 12641071"/>
              <a:gd name="connsiteY7-32702" fmla="*/ 442069 h 5795240"/>
              <a:gd name="connsiteX8-32703" fmla="*/ 6141460 w 12641071"/>
              <a:gd name="connsiteY8-32704" fmla="*/ 475027 h 5795240"/>
              <a:gd name="connsiteX9-32705" fmla="*/ 6788665 w 12641071"/>
              <a:gd name="connsiteY9-32706" fmla="*/ 707369 h 5795240"/>
              <a:gd name="connsiteX10-32707" fmla="*/ 7184710 w 12641071"/>
              <a:gd name="connsiteY10-32708" fmla="*/ 627411 h 5795240"/>
              <a:gd name="connsiteX11-32709" fmla="*/ 7314851 w 12641071"/>
              <a:gd name="connsiteY11-32710" fmla="*/ 559537 h 5795240"/>
              <a:gd name="connsiteX12-32711" fmla="*/ 7314853 w 12641071"/>
              <a:gd name="connsiteY12-32712" fmla="*/ 559536 h 5795240"/>
              <a:gd name="connsiteX13-32713" fmla="*/ 7314851 w 12641071"/>
              <a:gd name="connsiteY13-32714" fmla="*/ 559537 h 5795240"/>
              <a:gd name="connsiteX14-32715" fmla="*/ 7391626 w 12641071"/>
              <a:gd name="connsiteY14-32716" fmla="*/ 508114 h 5795240"/>
              <a:gd name="connsiteX15-32717" fmla="*/ 7391631 w 12641071"/>
              <a:gd name="connsiteY15-32718" fmla="*/ 508110 h 5795240"/>
              <a:gd name="connsiteX16-32719" fmla="*/ 7478934 w 12641071"/>
              <a:gd name="connsiteY16-32720" fmla="*/ 466053 h 5795240"/>
              <a:gd name="connsiteX17-32721" fmla="*/ 7897193 w 12641071"/>
              <a:gd name="connsiteY17-32722" fmla="*/ 381611 h 5795240"/>
              <a:gd name="connsiteX18-32723" fmla="*/ 8788216 w 12641071"/>
              <a:gd name="connsiteY18-32724" fmla="*/ 855364 h 5795240"/>
              <a:gd name="connsiteX19-32725" fmla="*/ 8832362 w 12641071"/>
              <a:gd name="connsiteY19-32726" fmla="*/ 928030 h 5795240"/>
              <a:gd name="connsiteX20-32727" fmla="*/ 8832362 w 12641071"/>
              <a:gd name="connsiteY20-32728" fmla="*/ 928033 h 5795240"/>
              <a:gd name="connsiteX21-32729" fmla="*/ 8842040 w 12641071"/>
              <a:gd name="connsiteY21-32730" fmla="*/ 943961 h 5795240"/>
              <a:gd name="connsiteX22-32731" fmla="*/ 8856144 w 12641071"/>
              <a:gd name="connsiteY22-32732" fmla="*/ 973241 h 5795240"/>
              <a:gd name="connsiteX23-32733" fmla="*/ 8856145 w 12641071"/>
              <a:gd name="connsiteY23-32734" fmla="*/ 973241 h 5795240"/>
              <a:gd name="connsiteX24-32735" fmla="*/ 8878117 w 12641071"/>
              <a:gd name="connsiteY24-32736" fmla="*/ 1018851 h 5795240"/>
              <a:gd name="connsiteX25-32737" fmla="*/ 8877719 w 12641071"/>
              <a:gd name="connsiteY25-32738" fmla="*/ 1018369 h 5795240"/>
              <a:gd name="connsiteX26-32739" fmla="*/ 8853250 w 12641071"/>
              <a:gd name="connsiteY26-32740" fmla="*/ 973288 h 5795240"/>
              <a:gd name="connsiteX27-32741" fmla="*/ 8853249 w 12641071"/>
              <a:gd name="connsiteY27-32742" fmla="*/ 973288 h 5795240"/>
              <a:gd name="connsiteX28-32743" fmla="*/ 8853248 w 12641071"/>
              <a:gd name="connsiteY28-32744" fmla="*/ 973287 h 5795240"/>
              <a:gd name="connsiteX29-32745" fmla="*/ 8849677 w 12641071"/>
              <a:gd name="connsiteY29-32746" fmla="*/ 973341 h 5795240"/>
              <a:gd name="connsiteX30-32747" fmla="*/ 8641543 w 12641071"/>
              <a:gd name="connsiteY30-32748" fmla="*/ 916577 h 5795240"/>
              <a:gd name="connsiteX31-32749" fmla="*/ 8641545 w 12641071"/>
              <a:gd name="connsiteY31-32750" fmla="*/ 916580 h 5795240"/>
              <a:gd name="connsiteX32-32751" fmla="*/ 8849676 w 12641071"/>
              <a:gd name="connsiteY32-32752" fmla="*/ 973343 h 5795240"/>
              <a:gd name="connsiteX33-32753" fmla="*/ 8853248 w 12641071"/>
              <a:gd name="connsiteY33-32754" fmla="*/ 973288 h 5795240"/>
              <a:gd name="connsiteX34-32755" fmla="*/ 8877719 w 12641071"/>
              <a:gd name="connsiteY34-32756" fmla="*/ 1018371 h 5795240"/>
              <a:gd name="connsiteX35-32757" fmla="*/ 8878116 w 12641071"/>
              <a:gd name="connsiteY35-32758" fmla="*/ 1018851 h 5795240"/>
              <a:gd name="connsiteX36-32759" fmla="*/ 8887288 w 12641071"/>
              <a:gd name="connsiteY36-32760" fmla="*/ 1037892 h 5795240"/>
              <a:gd name="connsiteX37-32761" fmla="*/ 8949899 w 12641071"/>
              <a:gd name="connsiteY37-32762" fmla="*/ 1239592 h 5795240"/>
              <a:gd name="connsiteX38-32763" fmla="*/ 8968437 w 12641071"/>
              <a:gd name="connsiteY38-32764" fmla="*/ 1423482 h 5795240"/>
              <a:gd name="connsiteX39-32765" fmla="*/ 8949899 w 12641071"/>
              <a:gd name="connsiteY39-32766" fmla="*/ 1239591 h 5795240"/>
              <a:gd name="connsiteX40-32767" fmla="*/ 8887288 w 12641071"/>
              <a:gd name="connsiteY40-32768" fmla="*/ 1037890 h 5795240"/>
              <a:gd name="connsiteX41-32769" fmla="*/ 8878116 w 12641071"/>
              <a:gd name="connsiteY41-32770" fmla="*/ 1018851 h 5795240"/>
              <a:gd name="connsiteX42-32771" fmla="*/ 8931285 w 12641071"/>
              <a:gd name="connsiteY42-32772" fmla="*/ 1083292 h 5795240"/>
              <a:gd name="connsiteX43-32773" fmla="*/ 9241478 w 12641071"/>
              <a:gd name="connsiteY43-32774" fmla="*/ 1211778 h 5795240"/>
              <a:gd name="connsiteX44-32775" fmla="*/ 9605238 w 12641071"/>
              <a:gd name="connsiteY44-32776" fmla="*/ 1018369 h 5795240"/>
              <a:gd name="connsiteX45-32777" fmla="*/ 9636247 w 12641071"/>
              <a:gd name="connsiteY45-32778" fmla="*/ 961241 h 5795240"/>
              <a:gd name="connsiteX46-32779" fmla="*/ 9641995 w 12641071"/>
              <a:gd name="connsiteY46-32780" fmla="*/ 961152 h 5795240"/>
              <a:gd name="connsiteX47-32781" fmla="*/ 9584939 w 12641071"/>
              <a:gd name="connsiteY47-32782" fmla="*/ 1079594 h 5795240"/>
              <a:gd name="connsiteX48-32783" fmla="*/ 9546257 w 12641071"/>
              <a:gd name="connsiteY48-32784" fmla="*/ 1204206 h 5795240"/>
              <a:gd name="connsiteX49-32785" fmla="*/ 9584939 w 12641071"/>
              <a:gd name="connsiteY49-32786" fmla="*/ 1079596 h 5795240"/>
              <a:gd name="connsiteX50-32787" fmla="*/ 9641995 w 12641071"/>
              <a:gd name="connsiteY50-32788" fmla="*/ 961153 h 5795240"/>
              <a:gd name="connsiteX51-32789" fmla="*/ 9653069 w 12641071"/>
              <a:gd name="connsiteY51-32790" fmla="*/ 960983 h 5795240"/>
              <a:gd name="connsiteX52-32791" fmla="*/ 9801564 w 12641071"/>
              <a:gd name="connsiteY52-32792" fmla="*/ 1196828 h 5795240"/>
              <a:gd name="connsiteX53-32793" fmla="*/ 9801566 w 12641071"/>
              <a:gd name="connsiteY53-32794" fmla="*/ 1196828 h 5795240"/>
              <a:gd name="connsiteX54-32795" fmla="*/ 9653070 w 12641071"/>
              <a:gd name="connsiteY54-32796" fmla="*/ 960982 h 5795240"/>
              <a:gd name="connsiteX55-32797" fmla="*/ 9641996 w 12641071"/>
              <a:gd name="connsiteY55-32798" fmla="*/ 961152 h 5795240"/>
              <a:gd name="connsiteX56-32799" fmla="*/ 9651917 w 12641071"/>
              <a:gd name="connsiteY56-32800" fmla="*/ 940556 h 5795240"/>
              <a:gd name="connsiteX57-32801" fmla="*/ 11050508 w 12641071"/>
              <a:gd name="connsiteY57-32802" fmla="*/ 108150 h 5795240"/>
              <a:gd name="connsiteX58-32803" fmla="*/ 12641071 w 12641071"/>
              <a:gd name="connsiteY58-32804" fmla="*/ 1698711 h 5795240"/>
              <a:gd name="connsiteX59-32805" fmla="*/ 11371062 w 12641071"/>
              <a:gd name="connsiteY59-32806" fmla="*/ 3256960 h 5795240"/>
              <a:gd name="connsiteX60-32807" fmla="*/ 11215953 w 12641071"/>
              <a:gd name="connsiteY60-32808" fmla="*/ 3280632 h 5795240"/>
              <a:gd name="connsiteX61-32809" fmla="*/ 11142318 w 12641071"/>
              <a:gd name="connsiteY61-32810" fmla="*/ 3276914 h 5795240"/>
              <a:gd name="connsiteX62-32811" fmla="*/ 11215952 w 12641071"/>
              <a:gd name="connsiteY62-32812" fmla="*/ 3280632 h 5795240"/>
              <a:gd name="connsiteX63-32813" fmla="*/ 11213133 w 12641071"/>
              <a:gd name="connsiteY63-32814" fmla="*/ 3281062 h 5795240"/>
              <a:gd name="connsiteX64-32815" fmla="*/ 11116921 w 12641071"/>
              <a:gd name="connsiteY64-32816" fmla="*/ 3285921 h 5795240"/>
              <a:gd name="connsiteX65-32817" fmla="*/ 11050507 w 12641071"/>
              <a:gd name="connsiteY65-32818" fmla="*/ 3289274 h 5795240"/>
              <a:gd name="connsiteX66-32819" fmla="*/ 11006292 w 12641071"/>
              <a:gd name="connsiteY66-32820" fmla="*/ 3287041 h 5795240"/>
              <a:gd name="connsiteX67-32821" fmla="*/ 10937101 w 12641071"/>
              <a:gd name="connsiteY67-32822" fmla="*/ 3297601 h 5795240"/>
              <a:gd name="connsiteX68-32823" fmla="*/ 10144740 w 12641071"/>
              <a:gd name="connsiteY68-32824" fmla="*/ 4089962 h 5795240"/>
              <a:gd name="connsiteX69-32825" fmla="*/ 10130374 w 12641071"/>
              <a:gd name="connsiteY69-32826" fmla="*/ 4184101 h 5795240"/>
              <a:gd name="connsiteX70-32827" fmla="*/ 10130375 w 12641071"/>
              <a:gd name="connsiteY70-32828" fmla="*/ 4184103 h 5795240"/>
              <a:gd name="connsiteX71-32829" fmla="*/ 10130656 w 12641071"/>
              <a:gd name="connsiteY71-32830" fmla="*/ 4185950 h 5795240"/>
              <a:gd name="connsiteX72-32831" fmla="*/ 10138194 w 12641071"/>
              <a:gd name="connsiteY72-32832" fmla="*/ 4335228 h 5795240"/>
              <a:gd name="connsiteX73-32833" fmla="*/ 10137710 w 12641071"/>
              <a:gd name="connsiteY73-32834" fmla="*/ 4344822 h 5795240"/>
              <a:gd name="connsiteX74-32835" fmla="*/ 10133555 w 12641071"/>
              <a:gd name="connsiteY74-32836" fmla="*/ 4427096 h 5795240"/>
              <a:gd name="connsiteX75-32837" fmla="*/ 10129312 w 12641071"/>
              <a:gd name="connsiteY75-32838" fmla="*/ 4399289 h 5795240"/>
              <a:gd name="connsiteX76-32839" fmla="*/ 10126797 w 12641071"/>
              <a:gd name="connsiteY76-32840" fmla="*/ 4349498 h 5795240"/>
              <a:gd name="connsiteX77-32841" fmla="*/ 10126796 w 12641071"/>
              <a:gd name="connsiteY77-32842" fmla="*/ 4349498 h 5795240"/>
              <a:gd name="connsiteX78-32843" fmla="*/ 10129311 w 12641071"/>
              <a:gd name="connsiteY78-32844" fmla="*/ 4399289 h 5795240"/>
              <a:gd name="connsiteX79-32845" fmla="*/ 10133554 w 12641071"/>
              <a:gd name="connsiteY79-32846" fmla="*/ 4427096 h 5795240"/>
              <a:gd name="connsiteX80-32847" fmla="*/ 10130656 w 12641071"/>
              <a:gd name="connsiteY80-32848" fmla="*/ 4484506 h 5795240"/>
              <a:gd name="connsiteX81-32849" fmla="*/ 8678182 w 12641071"/>
              <a:gd name="connsiteY81-32850" fmla="*/ 5795240 h 5795240"/>
              <a:gd name="connsiteX82-32851" fmla="*/ 7467518 w 12641071"/>
              <a:gd name="connsiteY82-32852" fmla="*/ 5151535 h 5795240"/>
              <a:gd name="connsiteX83-32853" fmla="*/ 7419945 w 12641071"/>
              <a:gd name="connsiteY83-32854" fmla="*/ 5073228 h 5795240"/>
              <a:gd name="connsiteX84-32855" fmla="*/ 7394386 w 12641071"/>
              <a:gd name="connsiteY84-32856" fmla="*/ 5031156 h 5795240"/>
              <a:gd name="connsiteX85-32857" fmla="*/ 7367299 w 12641071"/>
              <a:gd name="connsiteY85-32858" fmla="*/ 4974928 h 5795240"/>
              <a:gd name="connsiteX86-32859" fmla="*/ 7332905 w 12641071"/>
              <a:gd name="connsiteY86-32860" fmla="*/ 4903531 h 5795240"/>
              <a:gd name="connsiteX87-32861" fmla="*/ 7320958 w 12641071"/>
              <a:gd name="connsiteY87-32862" fmla="*/ 4870887 h 5795240"/>
              <a:gd name="connsiteX88-32863" fmla="*/ 7322174 w 12641071"/>
              <a:gd name="connsiteY88-32864" fmla="*/ 4872361 h 5795240"/>
              <a:gd name="connsiteX89-32865" fmla="*/ 7362630 w 12641071"/>
              <a:gd name="connsiteY89-32866" fmla="*/ 4938954 h 5795240"/>
              <a:gd name="connsiteX90-32867" fmla="*/ 7380779 w 12641071"/>
              <a:gd name="connsiteY90-32868" fmla="*/ 4976628 h 5795240"/>
              <a:gd name="connsiteX91-32869" fmla="*/ 7391210 w 12641071"/>
              <a:gd name="connsiteY91-32870" fmla="*/ 4977944 h 5795240"/>
              <a:gd name="connsiteX92-32871" fmla="*/ 7380780 w 12641071"/>
              <a:gd name="connsiteY92-32872" fmla="*/ 4976628 h 5795240"/>
              <a:gd name="connsiteX93-32873" fmla="*/ 7362631 w 12641071"/>
              <a:gd name="connsiteY93-32874" fmla="*/ 4938954 h 5795240"/>
              <a:gd name="connsiteX94-32875" fmla="*/ 7322175 w 12641071"/>
              <a:gd name="connsiteY94-32876" fmla="*/ 4872361 h 5795240"/>
              <a:gd name="connsiteX95-32877" fmla="*/ 7320959 w 12641071"/>
              <a:gd name="connsiteY95-32878" fmla="*/ 4870887 h 5795240"/>
              <a:gd name="connsiteX96-32879" fmla="*/ 7283811 w 12641071"/>
              <a:gd name="connsiteY96-32880" fmla="*/ 4769391 h 5795240"/>
              <a:gd name="connsiteX97-32881" fmla="*/ 7320958 w 12641071"/>
              <a:gd name="connsiteY97-32882" fmla="*/ 4870887 h 5795240"/>
              <a:gd name="connsiteX98-32883" fmla="*/ 7223551 w 12641071"/>
              <a:gd name="connsiteY98-32884" fmla="*/ 4752829 h 5795240"/>
              <a:gd name="connsiteX99-32885" fmla="*/ 6652445 w 12641071"/>
              <a:gd name="connsiteY99-32886" fmla="*/ 4516269 h 5795240"/>
              <a:gd name="connsiteX100-32887" fmla="*/ 6200873 w 12641071"/>
              <a:gd name="connsiteY100-32888" fmla="*/ 4654206 h 5795240"/>
              <a:gd name="connsiteX101-32889" fmla="*/ 6088813 w 12641071"/>
              <a:gd name="connsiteY101-32890" fmla="*/ 4746663 h 5795240"/>
              <a:gd name="connsiteX102-32891" fmla="*/ 6023271 w 12641071"/>
              <a:gd name="connsiteY102-32892" fmla="*/ 4834312 h 5795240"/>
              <a:gd name="connsiteX103-32893" fmla="*/ 5935320 w 12641071"/>
              <a:gd name="connsiteY103-32894" fmla="*/ 4931081 h 5795240"/>
              <a:gd name="connsiteX104-32895" fmla="*/ 4971763 w 12641071"/>
              <a:gd name="connsiteY104-32896" fmla="*/ 5330200 h 5795240"/>
              <a:gd name="connsiteX105-32897" fmla="*/ 3716172 w 12641071"/>
              <a:gd name="connsiteY105-32898" fmla="*/ 4497938 h 5795240"/>
              <a:gd name="connsiteX106-32899" fmla="*/ 3710773 w 12641071"/>
              <a:gd name="connsiteY106-32900" fmla="*/ 4483182 h 5795240"/>
              <a:gd name="connsiteX107-32901" fmla="*/ 3710773 w 12641071"/>
              <a:gd name="connsiteY107-32902" fmla="*/ 4483181 h 5795240"/>
              <a:gd name="connsiteX108-32903" fmla="*/ 3674984 w 12641071"/>
              <a:gd name="connsiteY108-32904" fmla="*/ 4385402 h 5795240"/>
              <a:gd name="connsiteX109-32905" fmla="*/ 3670349 w 12641071"/>
              <a:gd name="connsiteY109-32906" fmla="*/ 4372742 h 5795240"/>
              <a:gd name="connsiteX110-32907" fmla="*/ 3659438 w 12641071"/>
              <a:gd name="connsiteY110-32908" fmla="*/ 4330309 h 5795240"/>
              <a:gd name="connsiteX111-32909" fmla="*/ 3672084 w 12641071"/>
              <a:gd name="connsiteY111-32910" fmla="*/ 4353606 h 5795240"/>
              <a:gd name="connsiteX112-32911" fmla="*/ 3659440 w 12641071"/>
              <a:gd name="connsiteY112-32912" fmla="*/ 4330309 h 5795240"/>
              <a:gd name="connsiteX113-32913" fmla="*/ 3613217 w 12641071"/>
              <a:gd name="connsiteY113-32914" fmla="*/ 4245153 h 5795240"/>
              <a:gd name="connsiteX114-32915" fmla="*/ 3083792 w 12641071"/>
              <a:gd name="connsiteY114-32916" fmla="*/ 3963660 h 5795240"/>
              <a:gd name="connsiteX115-32917" fmla="*/ 2835272 w 12641071"/>
              <a:gd name="connsiteY115-32918" fmla="*/ 4013833 h 5795240"/>
              <a:gd name="connsiteX116-32919" fmla="*/ 2820214 w 12641071"/>
              <a:gd name="connsiteY116-32920" fmla="*/ 4022007 h 5795240"/>
              <a:gd name="connsiteX117-32921" fmla="*/ 2820212 w 12641071"/>
              <a:gd name="connsiteY117-32922" fmla="*/ 4022008 h 5795240"/>
              <a:gd name="connsiteX118-32923" fmla="*/ 2820206 w 12641071"/>
              <a:gd name="connsiteY118-32924" fmla="*/ 4022011 h 5795240"/>
              <a:gd name="connsiteX119-32925" fmla="*/ 2813481 w 12641071"/>
              <a:gd name="connsiteY119-32926" fmla="*/ 4027041 h 5795240"/>
              <a:gd name="connsiteX120-32927" fmla="*/ 2762875 w 12641071"/>
              <a:gd name="connsiteY120-32928" fmla="*/ 4057784 h 5795240"/>
              <a:gd name="connsiteX121-32929" fmla="*/ 2762878 w 12641071"/>
              <a:gd name="connsiteY121-32930" fmla="*/ 4057784 h 5795240"/>
              <a:gd name="connsiteX122-32931" fmla="*/ 2694694 w 12641071"/>
              <a:gd name="connsiteY122-32932" fmla="*/ 4099208 h 5795240"/>
              <a:gd name="connsiteX123-32933" fmla="*/ 2726822 w 12641071"/>
              <a:gd name="connsiteY123-32934" fmla="*/ 4072700 h 5795240"/>
              <a:gd name="connsiteX124-32935" fmla="*/ 2757719 w 12641071"/>
              <a:gd name="connsiteY124-32936" fmla="*/ 4055929 h 5795240"/>
              <a:gd name="connsiteX125-32937" fmla="*/ 2757718 w 12641071"/>
              <a:gd name="connsiteY125-32938" fmla="*/ 4055928 h 5795240"/>
              <a:gd name="connsiteX126-32939" fmla="*/ 2726820 w 12641071"/>
              <a:gd name="connsiteY126-32940" fmla="*/ 4072700 h 5795240"/>
              <a:gd name="connsiteX127-32941" fmla="*/ 2694692 w 12641071"/>
              <a:gd name="connsiteY127-32942" fmla="*/ 4099208 h 5795240"/>
              <a:gd name="connsiteX128-32943" fmla="*/ 2664698 w 12641071"/>
              <a:gd name="connsiteY128-32944" fmla="*/ 4117431 h 5795240"/>
              <a:gd name="connsiteX129-32945" fmla="*/ 1804544 w 12641071"/>
              <a:gd name="connsiteY129-32946" fmla="*/ 4335229 h 5795240"/>
              <a:gd name="connsiteX130-32947" fmla="*/ 0 w 12641071"/>
              <a:gd name="connsiteY130-32948" fmla="*/ 2530685 h 5795240"/>
              <a:gd name="connsiteX131-32949" fmla="*/ 1804544 w 12641071"/>
              <a:gd name="connsiteY131-32950" fmla="*/ 726143 h 5795240"/>
              <a:gd name="connsiteX132-32951" fmla="*/ 3080549 w 12641071"/>
              <a:gd name="connsiteY132-32952" fmla="*/ 1254682 h 5795240"/>
              <a:gd name="connsiteX133-32953" fmla="*/ 3268676 w 12641071"/>
              <a:gd name="connsiteY133-32954" fmla="*/ 1461167 h 5795240"/>
              <a:gd name="connsiteX134-32955" fmla="*/ 3565826 w 12641071"/>
              <a:gd name="connsiteY134-32956" fmla="*/ 1551935 h 5795240"/>
              <a:gd name="connsiteX135-32957" fmla="*/ 4086504 w 12641071"/>
              <a:gd name="connsiteY135-32958" fmla="*/ 1127574 h 5795240"/>
              <a:gd name="connsiteX136-32959" fmla="*/ 4103078 w 12641071"/>
              <a:gd name="connsiteY136-32960" fmla="*/ 1004204 h 5795240"/>
              <a:gd name="connsiteX137-32961" fmla="*/ 5215874 w 12641071"/>
              <a:gd name="connsiteY137-32962" fmla="*/ 0 h 5795240"/>
              <a:gd name="connsiteX0-32963" fmla="*/ 3682364 w 12641071"/>
              <a:gd name="connsiteY0-32964" fmla="*/ 4386723 h 5795240"/>
              <a:gd name="connsiteX1-32965" fmla="*/ 3772428 w 12641071"/>
              <a:gd name="connsiteY1-32966" fmla="*/ 4402840 h 5795240"/>
              <a:gd name="connsiteX2-32967" fmla="*/ 3772428 w 12641071"/>
              <a:gd name="connsiteY2-32968" fmla="*/ 4402840 h 5795240"/>
              <a:gd name="connsiteX3-32969" fmla="*/ 3682364 w 12641071"/>
              <a:gd name="connsiteY3-32970" fmla="*/ 4386723 h 5795240"/>
              <a:gd name="connsiteX4-32971" fmla="*/ 5215874 w 12641071"/>
              <a:gd name="connsiteY4-32972" fmla="*/ 0 h 5795240"/>
              <a:gd name="connsiteX5-32973" fmla="*/ 5927386 w 12641071"/>
              <a:gd name="connsiteY5-32974" fmla="*/ 255427 h 5795240"/>
              <a:gd name="connsiteX6-32975" fmla="*/ 6105193 w 12641071"/>
              <a:gd name="connsiteY6-32976" fmla="*/ 442067 h 5795240"/>
              <a:gd name="connsiteX7-32977" fmla="*/ 6105193 w 12641071"/>
              <a:gd name="connsiteY7-32978" fmla="*/ 442069 h 5795240"/>
              <a:gd name="connsiteX8-32979" fmla="*/ 6141460 w 12641071"/>
              <a:gd name="connsiteY8-32980" fmla="*/ 475027 h 5795240"/>
              <a:gd name="connsiteX9-32981" fmla="*/ 6788665 w 12641071"/>
              <a:gd name="connsiteY9-32982" fmla="*/ 707369 h 5795240"/>
              <a:gd name="connsiteX10-32983" fmla="*/ 7184710 w 12641071"/>
              <a:gd name="connsiteY10-32984" fmla="*/ 627411 h 5795240"/>
              <a:gd name="connsiteX11-32985" fmla="*/ 7314851 w 12641071"/>
              <a:gd name="connsiteY11-32986" fmla="*/ 559537 h 5795240"/>
              <a:gd name="connsiteX12-32987" fmla="*/ 7314853 w 12641071"/>
              <a:gd name="connsiteY12-32988" fmla="*/ 559536 h 5795240"/>
              <a:gd name="connsiteX13-32989" fmla="*/ 7314851 w 12641071"/>
              <a:gd name="connsiteY13-32990" fmla="*/ 559537 h 5795240"/>
              <a:gd name="connsiteX14-32991" fmla="*/ 7391626 w 12641071"/>
              <a:gd name="connsiteY14-32992" fmla="*/ 508114 h 5795240"/>
              <a:gd name="connsiteX15-32993" fmla="*/ 7391631 w 12641071"/>
              <a:gd name="connsiteY15-32994" fmla="*/ 508110 h 5795240"/>
              <a:gd name="connsiteX16-32995" fmla="*/ 7478934 w 12641071"/>
              <a:gd name="connsiteY16-32996" fmla="*/ 466053 h 5795240"/>
              <a:gd name="connsiteX17-32997" fmla="*/ 7897193 w 12641071"/>
              <a:gd name="connsiteY17-32998" fmla="*/ 381611 h 5795240"/>
              <a:gd name="connsiteX18-32999" fmla="*/ 8788216 w 12641071"/>
              <a:gd name="connsiteY18-33000" fmla="*/ 855364 h 5795240"/>
              <a:gd name="connsiteX19-33001" fmla="*/ 8832362 w 12641071"/>
              <a:gd name="connsiteY19-33002" fmla="*/ 928030 h 5795240"/>
              <a:gd name="connsiteX20-33003" fmla="*/ 8832362 w 12641071"/>
              <a:gd name="connsiteY20-33004" fmla="*/ 928033 h 5795240"/>
              <a:gd name="connsiteX21-33005" fmla="*/ 8842040 w 12641071"/>
              <a:gd name="connsiteY21-33006" fmla="*/ 943961 h 5795240"/>
              <a:gd name="connsiteX22-33007" fmla="*/ 8856144 w 12641071"/>
              <a:gd name="connsiteY22-33008" fmla="*/ 973241 h 5795240"/>
              <a:gd name="connsiteX23-33009" fmla="*/ 8856145 w 12641071"/>
              <a:gd name="connsiteY23-33010" fmla="*/ 973241 h 5795240"/>
              <a:gd name="connsiteX24-33011" fmla="*/ 8878117 w 12641071"/>
              <a:gd name="connsiteY24-33012" fmla="*/ 1018851 h 5795240"/>
              <a:gd name="connsiteX25-33013" fmla="*/ 8877719 w 12641071"/>
              <a:gd name="connsiteY25-33014" fmla="*/ 1018369 h 5795240"/>
              <a:gd name="connsiteX26-33015" fmla="*/ 8853250 w 12641071"/>
              <a:gd name="connsiteY26-33016" fmla="*/ 973288 h 5795240"/>
              <a:gd name="connsiteX27-33017" fmla="*/ 8853249 w 12641071"/>
              <a:gd name="connsiteY27-33018" fmla="*/ 973288 h 5795240"/>
              <a:gd name="connsiteX28-33019" fmla="*/ 8853248 w 12641071"/>
              <a:gd name="connsiteY28-33020" fmla="*/ 973287 h 5795240"/>
              <a:gd name="connsiteX29-33021" fmla="*/ 8849677 w 12641071"/>
              <a:gd name="connsiteY29-33022" fmla="*/ 973341 h 5795240"/>
              <a:gd name="connsiteX30-33023" fmla="*/ 8641543 w 12641071"/>
              <a:gd name="connsiteY30-33024" fmla="*/ 916577 h 5795240"/>
              <a:gd name="connsiteX31-33025" fmla="*/ 8641545 w 12641071"/>
              <a:gd name="connsiteY31-33026" fmla="*/ 916580 h 5795240"/>
              <a:gd name="connsiteX32-33027" fmla="*/ 8849676 w 12641071"/>
              <a:gd name="connsiteY32-33028" fmla="*/ 973343 h 5795240"/>
              <a:gd name="connsiteX33-33029" fmla="*/ 8853248 w 12641071"/>
              <a:gd name="connsiteY33-33030" fmla="*/ 973288 h 5795240"/>
              <a:gd name="connsiteX34-33031" fmla="*/ 8877719 w 12641071"/>
              <a:gd name="connsiteY34-33032" fmla="*/ 1018371 h 5795240"/>
              <a:gd name="connsiteX35-33033" fmla="*/ 8878116 w 12641071"/>
              <a:gd name="connsiteY35-33034" fmla="*/ 1018851 h 5795240"/>
              <a:gd name="connsiteX36-33035" fmla="*/ 8887288 w 12641071"/>
              <a:gd name="connsiteY36-33036" fmla="*/ 1037892 h 5795240"/>
              <a:gd name="connsiteX37-33037" fmla="*/ 8949899 w 12641071"/>
              <a:gd name="connsiteY37-33038" fmla="*/ 1239592 h 5795240"/>
              <a:gd name="connsiteX38-33039" fmla="*/ 8968437 w 12641071"/>
              <a:gd name="connsiteY38-33040" fmla="*/ 1423482 h 5795240"/>
              <a:gd name="connsiteX39-33041" fmla="*/ 8949899 w 12641071"/>
              <a:gd name="connsiteY39-33042" fmla="*/ 1239591 h 5795240"/>
              <a:gd name="connsiteX40-33043" fmla="*/ 8887288 w 12641071"/>
              <a:gd name="connsiteY40-33044" fmla="*/ 1037890 h 5795240"/>
              <a:gd name="connsiteX41-33045" fmla="*/ 8878116 w 12641071"/>
              <a:gd name="connsiteY41-33046" fmla="*/ 1018851 h 5795240"/>
              <a:gd name="connsiteX42-33047" fmla="*/ 8931285 w 12641071"/>
              <a:gd name="connsiteY42-33048" fmla="*/ 1083292 h 5795240"/>
              <a:gd name="connsiteX43-33049" fmla="*/ 9241478 w 12641071"/>
              <a:gd name="connsiteY43-33050" fmla="*/ 1211778 h 5795240"/>
              <a:gd name="connsiteX44-33051" fmla="*/ 9605238 w 12641071"/>
              <a:gd name="connsiteY44-33052" fmla="*/ 1018369 h 5795240"/>
              <a:gd name="connsiteX45-33053" fmla="*/ 9636247 w 12641071"/>
              <a:gd name="connsiteY45-33054" fmla="*/ 961241 h 5795240"/>
              <a:gd name="connsiteX46-33055" fmla="*/ 9641995 w 12641071"/>
              <a:gd name="connsiteY46-33056" fmla="*/ 961152 h 5795240"/>
              <a:gd name="connsiteX47-33057" fmla="*/ 9584939 w 12641071"/>
              <a:gd name="connsiteY47-33058" fmla="*/ 1079594 h 5795240"/>
              <a:gd name="connsiteX48-33059" fmla="*/ 9546257 w 12641071"/>
              <a:gd name="connsiteY48-33060" fmla="*/ 1204206 h 5795240"/>
              <a:gd name="connsiteX49-33061" fmla="*/ 9584939 w 12641071"/>
              <a:gd name="connsiteY49-33062" fmla="*/ 1079596 h 5795240"/>
              <a:gd name="connsiteX50-33063" fmla="*/ 9641995 w 12641071"/>
              <a:gd name="connsiteY50-33064" fmla="*/ 961153 h 5795240"/>
              <a:gd name="connsiteX51-33065" fmla="*/ 9653069 w 12641071"/>
              <a:gd name="connsiteY51-33066" fmla="*/ 960983 h 5795240"/>
              <a:gd name="connsiteX52-33067" fmla="*/ 9801564 w 12641071"/>
              <a:gd name="connsiteY52-33068" fmla="*/ 1196828 h 5795240"/>
              <a:gd name="connsiteX53-33069" fmla="*/ 9801566 w 12641071"/>
              <a:gd name="connsiteY53-33070" fmla="*/ 1196828 h 5795240"/>
              <a:gd name="connsiteX54-33071" fmla="*/ 9653070 w 12641071"/>
              <a:gd name="connsiteY54-33072" fmla="*/ 960982 h 5795240"/>
              <a:gd name="connsiteX55-33073" fmla="*/ 9641996 w 12641071"/>
              <a:gd name="connsiteY55-33074" fmla="*/ 961152 h 5795240"/>
              <a:gd name="connsiteX56-33075" fmla="*/ 9651917 w 12641071"/>
              <a:gd name="connsiteY56-33076" fmla="*/ 940556 h 5795240"/>
              <a:gd name="connsiteX57-33077" fmla="*/ 11050508 w 12641071"/>
              <a:gd name="connsiteY57-33078" fmla="*/ 108150 h 5795240"/>
              <a:gd name="connsiteX58-33079" fmla="*/ 12641071 w 12641071"/>
              <a:gd name="connsiteY58-33080" fmla="*/ 1698711 h 5795240"/>
              <a:gd name="connsiteX59-33081" fmla="*/ 11371062 w 12641071"/>
              <a:gd name="connsiteY59-33082" fmla="*/ 3256960 h 5795240"/>
              <a:gd name="connsiteX60-33083" fmla="*/ 11215953 w 12641071"/>
              <a:gd name="connsiteY60-33084" fmla="*/ 3280632 h 5795240"/>
              <a:gd name="connsiteX61-33085" fmla="*/ 11142318 w 12641071"/>
              <a:gd name="connsiteY61-33086" fmla="*/ 3276914 h 5795240"/>
              <a:gd name="connsiteX62-33087" fmla="*/ 11215952 w 12641071"/>
              <a:gd name="connsiteY62-33088" fmla="*/ 3280632 h 5795240"/>
              <a:gd name="connsiteX63-33089" fmla="*/ 11213133 w 12641071"/>
              <a:gd name="connsiteY63-33090" fmla="*/ 3281062 h 5795240"/>
              <a:gd name="connsiteX64-33091" fmla="*/ 11116921 w 12641071"/>
              <a:gd name="connsiteY64-33092" fmla="*/ 3285921 h 5795240"/>
              <a:gd name="connsiteX65-33093" fmla="*/ 11050507 w 12641071"/>
              <a:gd name="connsiteY65-33094" fmla="*/ 3289274 h 5795240"/>
              <a:gd name="connsiteX66-33095" fmla="*/ 11006292 w 12641071"/>
              <a:gd name="connsiteY66-33096" fmla="*/ 3287041 h 5795240"/>
              <a:gd name="connsiteX67-33097" fmla="*/ 10937101 w 12641071"/>
              <a:gd name="connsiteY67-33098" fmla="*/ 3297601 h 5795240"/>
              <a:gd name="connsiteX68-33099" fmla="*/ 10144740 w 12641071"/>
              <a:gd name="connsiteY68-33100" fmla="*/ 4089962 h 5795240"/>
              <a:gd name="connsiteX69-33101" fmla="*/ 10130374 w 12641071"/>
              <a:gd name="connsiteY69-33102" fmla="*/ 4184101 h 5795240"/>
              <a:gd name="connsiteX70-33103" fmla="*/ 10130375 w 12641071"/>
              <a:gd name="connsiteY70-33104" fmla="*/ 4184103 h 5795240"/>
              <a:gd name="connsiteX71-33105" fmla="*/ 10130656 w 12641071"/>
              <a:gd name="connsiteY71-33106" fmla="*/ 4185950 h 5795240"/>
              <a:gd name="connsiteX72-33107" fmla="*/ 10138194 w 12641071"/>
              <a:gd name="connsiteY72-33108" fmla="*/ 4335228 h 5795240"/>
              <a:gd name="connsiteX73-33109" fmla="*/ 10137710 w 12641071"/>
              <a:gd name="connsiteY73-33110" fmla="*/ 4344822 h 5795240"/>
              <a:gd name="connsiteX74-33111" fmla="*/ 10133555 w 12641071"/>
              <a:gd name="connsiteY74-33112" fmla="*/ 4427096 h 5795240"/>
              <a:gd name="connsiteX75-33113" fmla="*/ 10129312 w 12641071"/>
              <a:gd name="connsiteY75-33114" fmla="*/ 4399289 h 5795240"/>
              <a:gd name="connsiteX76-33115" fmla="*/ 10126797 w 12641071"/>
              <a:gd name="connsiteY76-33116" fmla="*/ 4349498 h 5795240"/>
              <a:gd name="connsiteX77-33117" fmla="*/ 10126796 w 12641071"/>
              <a:gd name="connsiteY77-33118" fmla="*/ 4349498 h 5795240"/>
              <a:gd name="connsiteX78-33119" fmla="*/ 10129311 w 12641071"/>
              <a:gd name="connsiteY78-33120" fmla="*/ 4399289 h 5795240"/>
              <a:gd name="connsiteX79-33121" fmla="*/ 10133554 w 12641071"/>
              <a:gd name="connsiteY79-33122" fmla="*/ 4427096 h 5795240"/>
              <a:gd name="connsiteX80-33123" fmla="*/ 10130656 w 12641071"/>
              <a:gd name="connsiteY80-33124" fmla="*/ 4484506 h 5795240"/>
              <a:gd name="connsiteX81-33125" fmla="*/ 8678182 w 12641071"/>
              <a:gd name="connsiteY81-33126" fmla="*/ 5795240 h 5795240"/>
              <a:gd name="connsiteX82-33127" fmla="*/ 7467518 w 12641071"/>
              <a:gd name="connsiteY82-33128" fmla="*/ 5151535 h 5795240"/>
              <a:gd name="connsiteX83-33129" fmla="*/ 7419945 w 12641071"/>
              <a:gd name="connsiteY83-33130" fmla="*/ 5073228 h 5795240"/>
              <a:gd name="connsiteX84-33131" fmla="*/ 7394386 w 12641071"/>
              <a:gd name="connsiteY84-33132" fmla="*/ 5031156 h 5795240"/>
              <a:gd name="connsiteX85-33133" fmla="*/ 7367299 w 12641071"/>
              <a:gd name="connsiteY85-33134" fmla="*/ 4974928 h 5795240"/>
              <a:gd name="connsiteX86-33135" fmla="*/ 7332905 w 12641071"/>
              <a:gd name="connsiteY86-33136" fmla="*/ 4903531 h 5795240"/>
              <a:gd name="connsiteX87-33137" fmla="*/ 7320958 w 12641071"/>
              <a:gd name="connsiteY87-33138" fmla="*/ 4870887 h 5795240"/>
              <a:gd name="connsiteX88-33139" fmla="*/ 7322174 w 12641071"/>
              <a:gd name="connsiteY88-33140" fmla="*/ 4872361 h 5795240"/>
              <a:gd name="connsiteX89-33141" fmla="*/ 7362630 w 12641071"/>
              <a:gd name="connsiteY89-33142" fmla="*/ 4938954 h 5795240"/>
              <a:gd name="connsiteX90-33143" fmla="*/ 7380779 w 12641071"/>
              <a:gd name="connsiteY90-33144" fmla="*/ 4976628 h 5795240"/>
              <a:gd name="connsiteX91-33145" fmla="*/ 7391210 w 12641071"/>
              <a:gd name="connsiteY91-33146" fmla="*/ 4977944 h 5795240"/>
              <a:gd name="connsiteX92-33147" fmla="*/ 7380780 w 12641071"/>
              <a:gd name="connsiteY92-33148" fmla="*/ 4976628 h 5795240"/>
              <a:gd name="connsiteX93-33149" fmla="*/ 7362631 w 12641071"/>
              <a:gd name="connsiteY93-33150" fmla="*/ 4938954 h 5795240"/>
              <a:gd name="connsiteX94-33151" fmla="*/ 7322175 w 12641071"/>
              <a:gd name="connsiteY94-33152" fmla="*/ 4872361 h 5795240"/>
              <a:gd name="connsiteX95-33153" fmla="*/ 7320959 w 12641071"/>
              <a:gd name="connsiteY95-33154" fmla="*/ 4870887 h 5795240"/>
              <a:gd name="connsiteX96-33155" fmla="*/ 7320958 w 12641071"/>
              <a:gd name="connsiteY96-33156" fmla="*/ 4870887 h 5795240"/>
              <a:gd name="connsiteX97-33157" fmla="*/ 7223551 w 12641071"/>
              <a:gd name="connsiteY97-33158" fmla="*/ 4752829 h 5795240"/>
              <a:gd name="connsiteX98-33159" fmla="*/ 6652445 w 12641071"/>
              <a:gd name="connsiteY98-33160" fmla="*/ 4516269 h 5795240"/>
              <a:gd name="connsiteX99-33161" fmla="*/ 6200873 w 12641071"/>
              <a:gd name="connsiteY99-33162" fmla="*/ 4654206 h 5795240"/>
              <a:gd name="connsiteX100-33163" fmla="*/ 6088813 w 12641071"/>
              <a:gd name="connsiteY100-33164" fmla="*/ 4746663 h 5795240"/>
              <a:gd name="connsiteX101-33165" fmla="*/ 6023271 w 12641071"/>
              <a:gd name="connsiteY101-33166" fmla="*/ 4834312 h 5795240"/>
              <a:gd name="connsiteX102-33167" fmla="*/ 5935320 w 12641071"/>
              <a:gd name="connsiteY102-33168" fmla="*/ 4931081 h 5795240"/>
              <a:gd name="connsiteX103-33169" fmla="*/ 4971763 w 12641071"/>
              <a:gd name="connsiteY103-33170" fmla="*/ 5330200 h 5795240"/>
              <a:gd name="connsiteX104-33171" fmla="*/ 3716172 w 12641071"/>
              <a:gd name="connsiteY104-33172" fmla="*/ 4497938 h 5795240"/>
              <a:gd name="connsiteX105-33173" fmla="*/ 3710773 w 12641071"/>
              <a:gd name="connsiteY105-33174" fmla="*/ 4483182 h 5795240"/>
              <a:gd name="connsiteX106-33175" fmla="*/ 3710773 w 12641071"/>
              <a:gd name="connsiteY106-33176" fmla="*/ 4483181 h 5795240"/>
              <a:gd name="connsiteX107-33177" fmla="*/ 3674984 w 12641071"/>
              <a:gd name="connsiteY107-33178" fmla="*/ 4385402 h 5795240"/>
              <a:gd name="connsiteX108-33179" fmla="*/ 3670349 w 12641071"/>
              <a:gd name="connsiteY108-33180" fmla="*/ 4372742 h 5795240"/>
              <a:gd name="connsiteX109-33181" fmla="*/ 3659438 w 12641071"/>
              <a:gd name="connsiteY109-33182" fmla="*/ 4330309 h 5795240"/>
              <a:gd name="connsiteX110-33183" fmla="*/ 3672084 w 12641071"/>
              <a:gd name="connsiteY110-33184" fmla="*/ 4353606 h 5795240"/>
              <a:gd name="connsiteX111-33185" fmla="*/ 3659440 w 12641071"/>
              <a:gd name="connsiteY111-33186" fmla="*/ 4330309 h 5795240"/>
              <a:gd name="connsiteX112-33187" fmla="*/ 3613217 w 12641071"/>
              <a:gd name="connsiteY112-33188" fmla="*/ 4245153 h 5795240"/>
              <a:gd name="connsiteX113-33189" fmla="*/ 3083792 w 12641071"/>
              <a:gd name="connsiteY113-33190" fmla="*/ 3963660 h 5795240"/>
              <a:gd name="connsiteX114-33191" fmla="*/ 2835272 w 12641071"/>
              <a:gd name="connsiteY114-33192" fmla="*/ 4013833 h 5795240"/>
              <a:gd name="connsiteX115-33193" fmla="*/ 2820214 w 12641071"/>
              <a:gd name="connsiteY115-33194" fmla="*/ 4022007 h 5795240"/>
              <a:gd name="connsiteX116-33195" fmla="*/ 2820212 w 12641071"/>
              <a:gd name="connsiteY116-33196" fmla="*/ 4022008 h 5795240"/>
              <a:gd name="connsiteX117-33197" fmla="*/ 2820206 w 12641071"/>
              <a:gd name="connsiteY117-33198" fmla="*/ 4022011 h 5795240"/>
              <a:gd name="connsiteX118-33199" fmla="*/ 2813481 w 12641071"/>
              <a:gd name="connsiteY118-33200" fmla="*/ 4027041 h 5795240"/>
              <a:gd name="connsiteX119-33201" fmla="*/ 2762875 w 12641071"/>
              <a:gd name="connsiteY119-33202" fmla="*/ 4057784 h 5795240"/>
              <a:gd name="connsiteX120-33203" fmla="*/ 2762878 w 12641071"/>
              <a:gd name="connsiteY120-33204" fmla="*/ 4057784 h 5795240"/>
              <a:gd name="connsiteX121-33205" fmla="*/ 2694694 w 12641071"/>
              <a:gd name="connsiteY121-33206" fmla="*/ 4099208 h 5795240"/>
              <a:gd name="connsiteX122-33207" fmla="*/ 2726822 w 12641071"/>
              <a:gd name="connsiteY122-33208" fmla="*/ 4072700 h 5795240"/>
              <a:gd name="connsiteX123-33209" fmla="*/ 2757719 w 12641071"/>
              <a:gd name="connsiteY123-33210" fmla="*/ 4055929 h 5795240"/>
              <a:gd name="connsiteX124-33211" fmla="*/ 2757718 w 12641071"/>
              <a:gd name="connsiteY124-33212" fmla="*/ 4055928 h 5795240"/>
              <a:gd name="connsiteX125-33213" fmla="*/ 2726820 w 12641071"/>
              <a:gd name="connsiteY125-33214" fmla="*/ 4072700 h 5795240"/>
              <a:gd name="connsiteX126-33215" fmla="*/ 2694692 w 12641071"/>
              <a:gd name="connsiteY126-33216" fmla="*/ 4099208 h 5795240"/>
              <a:gd name="connsiteX127-33217" fmla="*/ 2664698 w 12641071"/>
              <a:gd name="connsiteY127-33218" fmla="*/ 4117431 h 5795240"/>
              <a:gd name="connsiteX128-33219" fmla="*/ 1804544 w 12641071"/>
              <a:gd name="connsiteY128-33220" fmla="*/ 4335229 h 5795240"/>
              <a:gd name="connsiteX129-33221" fmla="*/ 0 w 12641071"/>
              <a:gd name="connsiteY129-33222" fmla="*/ 2530685 h 5795240"/>
              <a:gd name="connsiteX130-33223" fmla="*/ 1804544 w 12641071"/>
              <a:gd name="connsiteY130-33224" fmla="*/ 726143 h 5795240"/>
              <a:gd name="connsiteX131-33225" fmla="*/ 3080549 w 12641071"/>
              <a:gd name="connsiteY131-33226" fmla="*/ 1254682 h 5795240"/>
              <a:gd name="connsiteX132-33227" fmla="*/ 3268676 w 12641071"/>
              <a:gd name="connsiteY132-33228" fmla="*/ 1461167 h 5795240"/>
              <a:gd name="connsiteX133-33229" fmla="*/ 3565826 w 12641071"/>
              <a:gd name="connsiteY133-33230" fmla="*/ 1551935 h 5795240"/>
              <a:gd name="connsiteX134-33231" fmla="*/ 4086504 w 12641071"/>
              <a:gd name="connsiteY134-33232" fmla="*/ 1127574 h 5795240"/>
              <a:gd name="connsiteX135-33233" fmla="*/ 4103078 w 12641071"/>
              <a:gd name="connsiteY135-33234" fmla="*/ 1004204 h 5795240"/>
              <a:gd name="connsiteX136-33235" fmla="*/ 5215874 w 12641071"/>
              <a:gd name="connsiteY136-33236" fmla="*/ 0 h 5795240"/>
              <a:gd name="connsiteX0-33237" fmla="*/ 3682364 w 12641071"/>
              <a:gd name="connsiteY0-33238" fmla="*/ 4386723 h 5795240"/>
              <a:gd name="connsiteX1-33239" fmla="*/ 3772428 w 12641071"/>
              <a:gd name="connsiteY1-33240" fmla="*/ 4402840 h 5795240"/>
              <a:gd name="connsiteX2-33241" fmla="*/ 3772428 w 12641071"/>
              <a:gd name="connsiteY2-33242" fmla="*/ 4402840 h 5795240"/>
              <a:gd name="connsiteX3-33243" fmla="*/ 3682364 w 12641071"/>
              <a:gd name="connsiteY3-33244" fmla="*/ 4386723 h 5795240"/>
              <a:gd name="connsiteX4-33245" fmla="*/ 5215874 w 12641071"/>
              <a:gd name="connsiteY4-33246" fmla="*/ 0 h 5795240"/>
              <a:gd name="connsiteX5-33247" fmla="*/ 5927386 w 12641071"/>
              <a:gd name="connsiteY5-33248" fmla="*/ 255427 h 5795240"/>
              <a:gd name="connsiteX6-33249" fmla="*/ 6105193 w 12641071"/>
              <a:gd name="connsiteY6-33250" fmla="*/ 442067 h 5795240"/>
              <a:gd name="connsiteX7-33251" fmla="*/ 6105193 w 12641071"/>
              <a:gd name="connsiteY7-33252" fmla="*/ 442069 h 5795240"/>
              <a:gd name="connsiteX8-33253" fmla="*/ 6141460 w 12641071"/>
              <a:gd name="connsiteY8-33254" fmla="*/ 475027 h 5795240"/>
              <a:gd name="connsiteX9-33255" fmla="*/ 6788665 w 12641071"/>
              <a:gd name="connsiteY9-33256" fmla="*/ 707369 h 5795240"/>
              <a:gd name="connsiteX10-33257" fmla="*/ 7184710 w 12641071"/>
              <a:gd name="connsiteY10-33258" fmla="*/ 627411 h 5795240"/>
              <a:gd name="connsiteX11-33259" fmla="*/ 7314851 w 12641071"/>
              <a:gd name="connsiteY11-33260" fmla="*/ 559537 h 5795240"/>
              <a:gd name="connsiteX12-33261" fmla="*/ 7314853 w 12641071"/>
              <a:gd name="connsiteY12-33262" fmla="*/ 559536 h 5795240"/>
              <a:gd name="connsiteX13-33263" fmla="*/ 7314851 w 12641071"/>
              <a:gd name="connsiteY13-33264" fmla="*/ 559537 h 5795240"/>
              <a:gd name="connsiteX14-33265" fmla="*/ 7391626 w 12641071"/>
              <a:gd name="connsiteY14-33266" fmla="*/ 508114 h 5795240"/>
              <a:gd name="connsiteX15-33267" fmla="*/ 7391631 w 12641071"/>
              <a:gd name="connsiteY15-33268" fmla="*/ 508110 h 5795240"/>
              <a:gd name="connsiteX16-33269" fmla="*/ 7478934 w 12641071"/>
              <a:gd name="connsiteY16-33270" fmla="*/ 466053 h 5795240"/>
              <a:gd name="connsiteX17-33271" fmla="*/ 7897193 w 12641071"/>
              <a:gd name="connsiteY17-33272" fmla="*/ 381611 h 5795240"/>
              <a:gd name="connsiteX18-33273" fmla="*/ 8788216 w 12641071"/>
              <a:gd name="connsiteY18-33274" fmla="*/ 855364 h 5795240"/>
              <a:gd name="connsiteX19-33275" fmla="*/ 8832362 w 12641071"/>
              <a:gd name="connsiteY19-33276" fmla="*/ 928030 h 5795240"/>
              <a:gd name="connsiteX20-33277" fmla="*/ 8832362 w 12641071"/>
              <a:gd name="connsiteY20-33278" fmla="*/ 928033 h 5795240"/>
              <a:gd name="connsiteX21-33279" fmla="*/ 8842040 w 12641071"/>
              <a:gd name="connsiteY21-33280" fmla="*/ 943961 h 5795240"/>
              <a:gd name="connsiteX22-33281" fmla="*/ 8856144 w 12641071"/>
              <a:gd name="connsiteY22-33282" fmla="*/ 973241 h 5795240"/>
              <a:gd name="connsiteX23-33283" fmla="*/ 8856145 w 12641071"/>
              <a:gd name="connsiteY23-33284" fmla="*/ 973241 h 5795240"/>
              <a:gd name="connsiteX24-33285" fmla="*/ 8878117 w 12641071"/>
              <a:gd name="connsiteY24-33286" fmla="*/ 1018851 h 5795240"/>
              <a:gd name="connsiteX25-33287" fmla="*/ 8877719 w 12641071"/>
              <a:gd name="connsiteY25-33288" fmla="*/ 1018369 h 5795240"/>
              <a:gd name="connsiteX26-33289" fmla="*/ 8853250 w 12641071"/>
              <a:gd name="connsiteY26-33290" fmla="*/ 973288 h 5795240"/>
              <a:gd name="connsiteX27-33291" fmla="*/ 8853249 w 12641071"/>
              <a:gd name="connsiteY27-33292" fmla="*/ 973288 h 5795240"/>
              <a:gd name="connsiteX28-33293" fmla="*/ 8853248 w 12641071"/>
              <a:gd name="connsiteY28-33294" fmla="*/ 973287 h 5795240"/>
              <a:gd name="connsiteX29-33295" fmla="*/ 8849677 w 12641071"/>
              <a:gd name="connsiteY29-33296" fmla="*/ 973341 h 5795240"/>
              <a:gd name="connsiteX30-33297" fmla="*/ 8641543 w 12641071"/>
              <a:gd name="connsiteY30-33298" fmla="*/ 916577 h 5795240"/>
              <a:gd name="connsiteX31-33299" fmla="*/ 8641545 w 12641071"/>
              <a:gd name="connsiteY31-33300" fmla="*/ 916580 h 5795240"/>
              <a:gd name="connsiteX32-33301" fmla="*/ 8849676 w 12641071"/>
              <a:gd name="connsiteY32-33302" fmla="*/ 973343 h 5795240"/>
              <a:gd name="connsiteX33-33303" fmla="*/ 8853248 w 12641071"/>
              <a:gd name="connsiteY33-33304" fmla="*/ 973288 h 5795240"/>
              <a:gd name="connsiteX34-33305" fmla="*/ 8877719 w 12641071"/>
              <a:gd name="connsiteY34-33306" fmla="*/ 1018371 h 5795240"/>
              <a:gd name="connsiteX35-33307" fmla="*/ 8878116 w 12641071"/>
              <a:gd name="connsiteY35-33308" fmla="*/ 1018851 h 5795240"/>
              <a:gd name="connsiteX36-33309" fmla="*/ 8887288 w 12641071"/>
              <a:gd name="connsiteY36-33310" fmla="*/ 1037892 h 5795240"/>
              <a:gd name="connsiteX37-33311" fmla="*/ 8949899 w 12641071"/>
              <a:gd name="connsiteY37-33312" fmla="*/ 1239592 h 5795240"/>
              <a:gd name="connsiteX38-33313" fmla="*/ 8968437 w 12641071"/>
              <a:gd name="connsiteY38-33314" fmla="*/ 1423482 h 5795240"/>
              <a:gd name="connsiteX39-33315" fmla="*/ 8949899 w 12641071"/>
              <a:gd name="connsiteY39-33316" fmla="*/ 1239591 h 5795240"/>
              <a:gd name="connsiteX40-33317" fmla="*/ 8887288 w 12641071"/>
              <a:gd name="connsiteY40-33318" fmla="*/ 1037890 h 5795240"/>
              <a:gd name="connsiteX41-33319" fmla="*/ 8878116 w 12641071"/>
              <a:gd name="connsiteY41-33320" fmla="*/ 1018851 h 5795240"/>
              <a:gd name="connsiteX42-33321" fmla="*/ 8931285 w 12641071"/>
              <a:gd name="connsiteY42-33322" fmla="*/ 1083292 h 5795240"/>
              <a:gd name="connsiteX43-33323" fmla="*/ 9241478 w 12641071"/>
              <a:gd name="connsiteY43-33324" fmla="*/ 1211778 h 5795240"/>
              <a:gd name="connsiteX44-33325" fmla="*/ 9605238 w 12641071"/>
              <a:gd name="connsiteY44-33326" fmla="*/ 1018369 h 5795240"/>
              <a:gd name="connsiteX45-33327" fmla="*/ 9636247 w 12641071"/>
              <a:gd name="connsiteY45-33328" fmla="*/ 961241 h 5795240"/>
              <a:gd name="connsiteX46-33329" fmla="*/ 9641995 w 12641071"/>
              <a:gd name="connsiteY46-33330" fmla="*/ 961152 h 5795240"/>
              <a:gd name="connsiteX47-33331" fmla="*/ 9584939 w 12641071"/>
              <a:gd name="connsiteY47-33332" fmla="*/ 1079594 h 5795240"/>
              <a:gd name="connsiteX48-33333" fmla="*/ 9546257 w 12641071"/>
              <a:gd name="connsiteY48-33334" fmla="*/ 1204206 h 5795240"/>
              <a:gd name="connsiteX49-33335" fmla="*/ 9584939 w 12641071"/>
              <a:gd name="connsiteY49-33336" fmla="*/ 1079596 h 5795240"/>
              <a:gd name="connsiteX50-33337" fmla="*/ 9641995 w 12641071"/>
              <a:gd name="connsiteY50-33338" fmla="*/ 961153 h 5795240"/>
              <a:gd name="connsiteX51-33339" fmla="*/ 9653069 w 12641071"/>
              <a:gd name="connsiteY51-33340" fmla="*/ 960983 h 5795240"/>
              <a:gd name="connsiteX52-33341" fmla="*/ 9801564 w 12641071"/>
              <a:gd name="connsiteY52-33342" fmla="*/ 1196828 h 5795240"/>
              <a:gd name="connsiteX53-33343" fmla="*/ 9801566 w 12641071"/>
              <a:gd name="connsiteY53-33344" fmla="*/ 1196828 h 5795240"/>
              <a:gd name="connsiteX54-33345" fmla="*/ 9653070 w 12641071"/>
              <a:gd name="connsiteY54-33346" fmla="*/ 960982 h 5795240"/>
              <a:gd name="connsiteX55-33347" fmla="*/ 9641996 w 12641071"/>
              <a:gd name="connsiteY55-33348" fmla="*/ 961152 h 5795240"/>
              <a:gd name="connsiteX56-33349" fmla="*/ 9651917 w 12641071"/>
              <a:gd name="connsiteY56-33350" fmla="*/ 940556 h 5795240"/>
              <a:gd name="connsiteX57-33351" fmla="*/ 11050508 w 12641071"/>
              <a:gd name="connsiteY57-33352" fmla="*/ 108150 h 5795240"/>
              <a:gd name="connsiteX58-33353" fmla="*/ 12641071 w 12641071"/>
              <a:gd name="connsiteY58-33354" fmla="*/ 1698711 h 5795240"/>
              <a:gd name="connsiteX59-33355" fmla="*/ 11371062 w 12641071"/>
              <a:gd name="connsiteY59-33356" fmla="*/ 3256960 h 5795240"/>
              <a:gd name="connsiteX60-33357" fmla="*/ 11215953 w 12641071"/>
              <a:gd name="connsiteY60-33358" fmla="*/ 3280632 h 5795240"/>
              <a:gd name="connsiteX61-33359" fmla="*/ 11142318 w 12641071"/>
              <a:gd name="connsiteY61-33360" fmla="*/ 3276914 h 5795240"/>
              <a:gd name="connsiteX62-33361" fmla="*/ 11215952 w 12641071"/>
              <a:gd name="connsiteY62-33362" fmla="*/ 3280632 h 5795240"/>
              <a:gd name="connsiteX63-33363" fmla="*/ 11213133 w 12641071"/>
              <a:gd name="connsiteY63-33364" fmla="*/ 3281062 h 5795240"/>
              <a:gd name="connsiteX64-33365" fmla="*/ 11116921 w 12641071"/>
              <a:gd name="connsiteY64-33366" fmla="*/ 3285921 h 5795240"/>
              <a:gd name="connsiteX65-33367" fmla="*/ 11050507 w 12641071"/>
              <a:gd name="connsiteY65-33368" fmla="*/ 3289274 h 5795240"/>
              <a:gd name="connsiteX66-33369" fmla="*/ 11006292 w 12641071"/>
              <a:gd name="connsiteY66-33370" fmla="*/ 3287041 h 5795240"/>
              <a:gd name="connsiteX67-33371" fmla="*/ 10937101 w 12641071"/>
              <a:gd name="connsiteY67-33372" fmla="*/ 3297601 h 5795240"/>
              <a:gd name="connsiteX68-33373" fmla="*/ 10144740 w 12641071"/>
              <a:gd name="connsiteY68-33374" fmla="*/ 4089962 h 5795240"/>
              <a:gd name="connsiteX69-33375" fmla="*/ 10130374 w 12641071"/>
              <a:gd name="connsiteY69-33376" fmla="*/ 4184101 h 5795240"/>
              <a:gd name="connsiteX70-33377" fmla="*/ 10130375 w 12641071"/>
              <a:gd name="connsiteY70-33378" fmla="*/ 4184103 h 5795240"/>
              <a:gd name="connsiteX71-33379" fmla="*/ 10130656 w 12641071"/>
              <a:gd name="connsiteY71-33380" fmla="*/ 4185950 h 5795240"/>
              <a:gd name="connsiteX72-33381" fmla="*/ 10138194 w 12641071"/>
              <a:gd name="connsiteY72-33382" fmla="*/ 4335228 h 5795240"/>
              <a:gd name="connsiteX73-33383" fmla="*/ 10137710 w 12641071"/>
              <a:gd name="connsiteY73-33384" fmla="*/ 4344822 h 5795240"/>
              <a:gd name="connsiteX74-33385" fmla="*/ 10133555 w 12641071"/>
              <a:gd name="connsiteY74-33386" fmla="*/ 4427096 h 5795240"/>
              <a:gd name="connsiteX75-33387" fmla="*/ 10129312 w 12641071"/>
              <a:gd name="connsiteY75-33388" fmla="*/ 4399289 h 5795240"/>
              <a:gd name="connsiteX76-33389" fmla="*/ 10126797 w 12641071"/>
              <a:gd name="connsiteY76-33390" fmla="*/ 4349498 h 5795240"/>
              <a:gd name="connsiteX77-33391" fmla="*/ 10126796 w 12641071"/>
              <a:gd name="connsiteY77-33392" fmla="*/ 4349498 h 5795240"/>
              <a:gd name="connsiteX78-33393" fmla="*/ 10129311 w 12641071"/>
              <a:gd name="connsiteY78-33394" fmla="*/ 4399289 h 5795240"/>
              <a:gd name="connsiteX79-33395" fmla="*/ 10133554 w 12641071"/>
              <a:gd name="connsiteY79-33396" fmla="*/ 4427096 h 5795240"/>
              <a:gd name="connsiteX80-33397" fmla="*/ 10130656 w 12641071"/>
              <a:gd name="connsiteY80-33398" fmla="*/ 4484506 h 5795240"/>
              <a:gd name="connsiteX81-33399" fmla="*/ 8678182 w 12641071"/>
              <a:gd name="connsiteY81-33400" fmla="*/ 5795240 h 5795240"/>
              <a:gd name="connsiteX82-33401" fmla="*/ 7467518 w 12641071"/>
              <a:gd name="connsiteY82-33402" fmla="*/ 5151535 h 5795240"/>
              <a:gd name="connsiteX83-33403" fmla="*/ 7419945 w 12641071"/>
              <a:gd name="connsiteY83-33404" fmla="*/ 5073228 h 5795240"/>
              <a:gd name="connsiteX84-33405" fmla="*/ 7394386 w 12641071"/>
              <a:gd name="connsiteY84-33406" fmla="*/ 5031156 h 5795240"/>
              <a:gd name="connsiteX85-33407" fmla="*/ 7367299 w 12641071"/>
              <a:gd name="connsiteY85-33408" fmla="*/ 4974928 h 5795240"/>
              <a:gd name="connsiteX86-33409" fmla="*/ 7332905 w 12641071"/>
              <a:gd name="connsiteY86-33410" fmla="*/ 4903531 h 5795240"/>
              <a:gd name="connsiteX87-33411" fmla="*/ 7320958 w 12641071"/>
              <a:gd name="connsiteY87-33412" fmla="*/ 4870887 h 5795240"/>
              <a:gd name="connsiteX88-33413" fmla="*/ 7322174 w 12641071"/>
              <a:gd name="connsiteY88-33414" fmla="*/ 4872361 h 5795240"/>
              <a:gd name="connsiteX89-33415" fmla="*/ 7362630 w 12641071"/>
              <a:gd name="connsiteY89-33416" fmla="*/ 4938954 h 5795240"/>
              <a:gd name="connsiteX90-33417" fmla="*/ 7380779 w 12641071"/>
              <a:gd name="connsiteY90-33418" fmla="*/ 4976628 h 5795240"/>
              <a:gd name="connsiteX91-33419" fmla="*/ 7391210 w 12641071"/>
              <a:gd name="connsiteY91-33420" fmla="*/ 4977944 h 5795240"/>
              <a:gd name="connsiteX92-33421" fmla="*/ 7362631 w 12641071"/>
              <a:gd name="connsiteY92-33422" fmla="*/ 4938954 h 5795240"/>
              <a:gd name="connsiteX93-33423" fmla="*/ 7322175 w 12641071"/>
              <a:gd name="connsiteY93-33424" fmla="*/ 4872361 h 5795240"/>
              <a:gd name="connsiteX94-33425" fmla="*/ 7320959 w 12641071"/>
              <a:gd name="connsiteY94-33426" fmla="*/ 4870887 h 5795240"/>
              <a:gd name="connsiteX95-33427" fmla="*/ 7320958 w 12641071"/>
              <a:gd name="connsiteY95-33428" fmla="*/ 4870887 h 5795240"/>
              <a:gd name="connsiteX96-33429" fmla="*/ 7223551 w 12641071"/>
              <a:gd name="connsiteY96-33430" fmla="*/ 4752829 h 5795240"/>
              <a:gd name="connsiteX97-33431" fmla="*/ 6652445 w 12641071"/>
              <a:gd name="connsiteY97-33432" fmla="*/ 4516269 h 5795240"/>
              <a:gd name="connsiteX98-33433" fmla="*/ 6200873 w 12641071"/>
              <a:gd name="connsiteY98-33434" fmla="*/ 4654206 h 5795240"/>
              <a:gd name="connsiteX99-33435" fmla="*/ 6088813 w 12641071"/>
              <a:gd name="connsiteY99-33436" fmla="*/ 4746663 h 5795240"/>
              <a:gd name="connsiteX100-33437" fmla="*/ 6023271 w 12641071"/>
              <a:gd name="connsiteY100-33438" fmla="*/ 4834312 h 5795240"/>
              <a:gd name="connsiteX101-33439" fmla="*/ 5935320 w 12641071"/>
              <a:gd name="connsiteY101-33440" fmla="*/ 4931081 h 5795240"/>
              <a:gd name="connsiteX102-33441" fmla="*/ 4971763 w 12641071"/>
              <a:gd name="connsiteY102-33442" fmla="*/ 5330200 h 5795240"/>
              <a:gd name="connsiteX103-33443" fmla="*/ 3716172 w 12641071"/>
              <a:gd name="connsiteY103-33444" fmla="*/ 4497938 h 5795240"/>
              <a:gd name="connsiteX104-33445" fmla="*/ 3710773 w 12641071"/>
              <a:gd name="connsiteY104-33446" fmla="*/ 4483182 h 5795240"/>
              <a:gd name="connsiteX105-33447" fmla="*/ 3710773 w 12641071"/>
              <a:gd name="connsiteY105-33448" fmla="*/ 4483181 h 5795240"/>
              <a:gd name="connsiteX106-33449" fmla="*/ 3674984 w 12641071"/>
              <a:gd name="connsiteY106-33450" fmla="*/ 4385402 h 5795240"/>
              <a:gd name="connsiteX107-33451" fmla="*/ 3670349 w 12641071"/>
              <a:gd name="connsiteY107-33452" fmla="*/ 4372742 h 5795240"/>
              <a:gd name="connsiteX108-33453" fmla="*/ 3659438 w 12641071"/>
              <a:gd name="connsiteY108-33454" fmla="*/ 4330309 h 5795240"/>
              <a:gd name="connsiteX109-33455" fmla="*/ 3672084 w 12641071"/>
              <a:gd name="connsiteY109-33456" fmla="*/ 4353606 h 5795240"/>
              <a:gd name="connsiteX110-33457" fmla="*/ 3659440 w 12641071"/>
              <a:gd name="connsiteY110-33458" fmla="*/ 4330309 h 5795240"/>
              <a:gd name="connsiteX111-33459" fmla="*/ 3613217 w 12641071"/>
              <a:gd name="connsiteY111-33460" fmla="*/ 4245153 h 5795240"/>
              <a:gd name="connsiteX112-33461" fmla="*/ 3083792 w 12641071"/>
              <a:gd name="connsiteY112-33462" fmla="*/ 3963660 h 5795240"/>
              <a:gd name="connsiteX113-33463" fmla="*/ 2835272 w 12641071"/>
              <a:gd name="connsiteY113-33464" fmla="*/ 4013833 h 5795240"/>
              <a:gd name="connsiteX114-33465" fmla="*/ 2820214 w 12641071"/>
              <a:gd name="connsiteY114-33466" fmla="*/ 4022007 h 5795240"/>
              <a:gd name="connsiteX115-33467" fmla="*/ 2820212 w 12641071"/>
              <a:gd name="connsiteY115-33468" fmla="*/ 4022008 h 5795240"/>
              <a:gd name="connsiteX116-33469" fmla="*/ 2820206 w 12641071"/>
              <a:gd name="connsiteY116-33470" fmla="*/ 4022011 h 5795240"/>
              <a:gd name="connsiteX117-33471" fmla="*/ 2813481 w 12641071"/>
              <a:gd name="connsiteY117-33472" fmla="*/ 4027041 h 5795240"/>
              <a:gd name="connsiteX118-33473" fmla="*/ 2762875 w 12641071"/>
              <a:gd name="connsiteY118-33474" fmla="*/ 4057784 h 5795240"/>
              <a:gd name="connsiteX119-33475" fmla="*/ 2762878 w 12641071"/>
              <a:gd name="connsiteY119-33476" fmla="*/ 4057784 h 5795240"/>
              <a:gd name="connsiteX120-33477" fmla="*/ 2694694 w 12641071"/>
              <a:gd name="connsiteY120-33478" fmla="*/ 4099208 h 5795240"/>
              <a:gd name="connsiteX121-33479" fmla="*/ 2726822 w 12641071"/>
              <a:gd name="connsiteY121-33480" fmla="*/ 4072700 h 5795240"/>
              <a:gd name="connsiteX122-33481" fmla="*/ 2757719 w 12641071"/>
              <a:gd name="connsiteY122-33482" fmla="*/ 4055929 h 5795240"/>
              <a:gd name="connsiteX123-33483" fmla="*/ 2757718 w 12641071"/>
              <a:gd name="connsiteY123-33484" fmla="*/ 4055928 h 5795240"/>
              <a:gd name="connsiteX124-33485" fmla="*/ 2726820 w 12641071"/>
              <a:gd name="connsiteY124-33486" fmla="*/ 4072700 h 5795240"/>
              <a:gd name="connsiteX125-33487" fmla="*/ 2694692 w 12641071"/>
              <a:gd name="connsiteY125-33488" fmla="*/ 4099208 h 5795240"/>
              <a:gd name="connsiteX126-33489" fmla="*/ 2664698 w 12641071"/>
              <a:gd name="connsiteY126-33490" fmla="*/ 4117431 h 5795240"/>
              <a:gd name="connsiteX127-33491" fmla="*/ 1804544 w 12641071"/>
              <a:gd name="connsiteY127-33492" fmla="*/ 4335229 h 5795240"/>
              <a:gd name="connsiteX128-33493" fmla="*/ 0 w 12641071"/>
              <a:gd name="connsiteY128-33494" fmla="*/ 2530685 h 5795240"/>
              <a:gd name="connsiteX129-33495" fmla="*/ 1804544 w 12641071"/>
              <a:gd name="connsiteY129-33496" fmla="*/ 726143 h 5795240"/>
              <a:gd name="connsiteX130-33497" fmla="*/ 3080549 w 12641071"/>
              <a:gd name="connsiteY130-33498" fmla="*/ 1254682 h 5795240"/>
              <a:gd name="connsiteX131-33499" fmla="*/ 3268676 w 12641071"/>
              <a:gd name="connsiteY131-33500" fmla="*/ 1461167 h 5795240"/>
              <a:gd name="connsiteX132-33501" fmla="*/ 3565826 w 12641071"/>
              <a:gd name="connsiteY132-33502" fmla="*/ 1551935 h 5795240"/>
              <a:gd name="connsiteX133-33503" fmla="*/ 4086504 w 12641071"/>
              <a:gd name="connsiteY133-33504" fmla="*/ 1127574 h 5795240"/>
              <a:gd name="connsiteX134-33505" fmla="*/ 4103078 w 12641071"/>
              <a:gd name="connsiteY134-33506" fmla="*/ 1004204 h 5795240"/>
              <a:gd name="connsiteX135-33507" fmla="*/ 5215874 w 12641071"/>
              <a:gd name="connsiteY135-33508" fmla="*/ 0 h 5795240"/>
              <a:gd name="connsiteX0-33509" fmla="*/ 3682364 w 12641071"/>
              <a:gd name="connsiteY0-33510" fmla="*/ 4386723 h 5795240"/>
              <a:gd name="connsiteX1-33511" fmla="*/ 3772428 w 12641071"/>
              <a:gd name="connsiteY1-33512" fmla="*/ 4402840 h 5795240"/>
              <a:gd name="connsiteX2-33513" fmla="*/ 3772428 w 12641071"/>
              <a:gd name="connsiteY2-33514" fmla="*/ 4402840 h 5795240"/>
              <a:gd name="connsiteX3-33515" fmla="*/ 3682364 w 12641071"/>
              <a:gd name="connsiteY3-33516" fmla="*/ 4386723 h 5795240"/>
              <a:gd name="connsiteX4-33517" fmla="*/ 5215874 w 12641071"/>
              <a:gd name="connsiteY4-33518" fmla="*/ 0 h 5795240"/>
              <a:gd name="connsiteX5-33519" fmla="*/ 5927386 w 12641071"/>
              <a:gd name="connsiteY5-33520" fmla="*/ 255427 h 5795240"/>
              <a:gd name="connsiteX6-33521" fmla="*/ 6105193 w 12641071"/>
              <a:gd name="connsiteY6-33522" fmla="*/ 442067 h 5795240"/>
              <a:gd name="connsiteX7-33523" fmla="*/ 6105193 w 12641071"/>
              <a:gd name="connsiteY7-33524" fmla="*/ 442069 h 5795240"/>
              <a:gd name="connsiteX8-33525" fmla="*/ 6141460 w 12641071"/>
              <a:gd name="connsiteY8-33526" fmla="*/ 475027 h 5795240"/>
              <a:gd name="connsiteX9-33527" fmla="*/ 6788665 w 12641071"/>
              <a:gd name="connsiteY9-33528" fmla="*/ 707369 h 5795240"/>
              <a:gd name="connsiteX10-33529" fmla="*/ 7184710 w 12641071"/>
              <a:gd name="connsiteY10-33530" fmla="*/ 627411 h 5795240"/>
              <a:gd name="connsiteX11-33531" fmla="*/ 7314851 w 12641071"/>
              <a:gd name="connsiteY11-33532" fmla="*/ 559537 h 5795240"/>
              <a:gd name="connsiteX12-33533" fmla="*/ 7314853 w 12641071"/>
              <a:gd name="connsiteY12-33534" fmla="*/ 559536 h 5795240"/>
              <a:gd name="connsiteX13-33535" fmla="*/ 7314851 w 12641071"/>
              <a:gd name="connsiteY13-33536" fmla="*/ 559537 h 5795240"/>
              <a:gd name="connsiteX14-33537" fmla="*/ 7391626 w 12641071"/>
              <a:gd name="connsiteY14-33538" fmla="*/ 508114 h 5795240"/>
              <a:gd name="connsiteX15-33539" fmla="*/ 7391631 w 12641071"/>
              <a:gd name="connsiteY15-33540" fmla="*/ 508110 h 5795240"/>
              <a:gd name="connsiteX16-33541" fmla="*/ 7478934 w 12641071"/>
              <a:gd name="connsiteY16-33542" fmla="*/ 466053 h 5795240"/>
              <a:gd name="connsiteX17-33543" fmla="*/ 7897193 w 12641071"/>
              <a:gd name="connsiteY17-33544" fmla="*/ 381611 h 5795240"/>
              <a:gd name="connsiteX18-33545" fmla="*/ 8788216 w 12641071"/>
              <a:gd name="connsiteY18-33546" fmla="*/ 855364 h 5795240"/>
              <a:gd name="connsiteX19-33547" fmla="*/ 8832362 w 12641071"/>
              <a:gd name="connsiteY19-33548" fmla="*/ 928030 h 5795240"/>
              <a:gd name="connsiteX20-33549" fmla="*/ 8832362 w 12641071"/>
              <a:gd name="connsiteY20-33550" fmla="*/ 928033 h 5795240"/>
              <a:gd name="connsiteX21-33551" fmla="*/ 8842040 w 12641071"/>
              <a:gd name="connsiteY21-33552" fmla="*/ 943961 h 5795240"/>
              <a:gd name="connsiteX22-33553" fmla="*/ 8856144 w 12641071"/>
              <a:gd name="connsiteY22-33554" fmla="*/ 973241 h 5795240"/>
              <a:gd name="connsiteX23-33555" fmla="*/ 8856145 w 12641071"/>
              <a:gd name="connsiteY23-33556" fmla="*/ 973241 h 5795240"/>
              <a:gd name="connsiteX24-33557" fmla="*/ 8878117 w 12641071"/>
              <a:gd name="connsiteY24-33558" fmla="*/ 1018851 h 5795240"/>
              <a:gd name="connsiteX25-33559" fmla="*/ 8877719 w 12641071"/>
              <a:gd name="connsiteY25-33560" fmla="*/ 1018369 h 5795240"/>
              <a:gd name="connsiteX26-33561" fmla="*/ 8853250 w 12641071"/>
              <a:gd name="connsiteY26-33562" fmla="*/ 973288 h 5795240"/>
              <a:gd name="connsiteX27-33563" fmla="*/ 8853249 w 12641071"/>
              <a:gd name="connsiteY27-33564" fmla="*/ 973288 h 5795240"/>
              <a:gd name="connsiteX28-33565" fmla="*/ 8853248 w 12641071"/>
              <a:gd name="connsiteY28-33566" fmla="*/ 973287 h 5795240"/>
              <a:gd name="connsiteX29-33567" fmla="*/ 8849677 w 12641071"/>
              <a:gd name="connsiteY29-33568" fmla="*/ 973341 h 5795240"/>
              <a:gd name="connsiteX30-33569" fmla="*/ 8641543 w 12641071"/>
              <a:gd name="connsiteY30-33570" fmla="*/ 916577 h 5795240"/>
              <a:gd name="connsiteX31-33571" fmla="*/ 8641545 w 12641071"/>
              <a:gd name="connsiteY31-33572" fmla="*/ 916580 h 5795240"/>
              <a:gd name="connsiteX32-33573" fmla="*/ 8849676 w 12641071"/>
              <a:gd name="connsiteY32-33574" fmla="*/ 973343 h 5795240"/>
              <a:gd name="connsiteX33-33575" fmla="*/ 8853248 w 12641071"/>
              <a:gd name="connsiteY33-33576" fmla="*/ 973288 h 5795240"/>
              <a:gd name="connsiteX34-33577" fmla="*/ 8877719 w 12641071"/>
              <a:gd name="connsiteY34-33578" fmla="*/ 1018371 h 5795240"/>
              <a:gd name="connsiteX35-33579" fmla="*/ 8878116 w 12641071"/>
              <a:gd name="connsiteY35-33580" fmla="*/ 1018851 h 5795240"/>
              <a:gd name="connsiteX36-33581" fmla="*/ 8887288 w 12641071"/>
              <a:gd name="connsiteY36-33582" fmla="*/ 1037892 h 5795240"/>
              <a:gd name="connsiteX37-33583" fmla="*/ 8949899 w 12641071"/>
              <a:gd name="connsiteY37-33584" fmla="*/ 1239592 h 5795240"/>
              <a:gd name="connsiteX38-33585" fmla="*/ 8968437 w 12641071"/>
              <a:gd name="connsiteY38-33586" fmla="*/ 1423482 h 5795240"/>
              <a:gd name="connsiteX39-33587" fmla="*/ 8949899 w 12641071"/>
              <a:gd name="connsiteY39-33588" fmla="*/ 1239591 h 5795240"/>
              <a:gd name="connsiteX40-33589" fmla="*/ 8887288 w 12641071"/>
              <a:gd name="connsiteY40-33590" fmla="*/ 1037890 h 5795240"/>
              <a:gd name="connsiteX41-33591" fmla="*/ 8878116 w 12641071"/>
              <a:gd name="connsiteY41-33592" fmla="*/ 1018851 h 5795240"/>
              <a:gd name="connsiteX42-33593" fmla="*/ 8931285 w 12641071"/>
              <a:gd name="connsiteY42-33594" fmla="*/ 1083292 h 5795240"/>
              <a:gd name="connsiteX43-33595" fmla="*/ 9241478 w 12641071"/>
              <a:gd name="connsiteY43-33596" fmla="*/ 1211778 h 5795240"/>
              <a:gd name="connsiteX44-33597" fmla="*/ 9605238 w 12641071"/>
              <a:gd name="connsiteY44-33598" fmla="*/ 1018369 h 5795240"/>
              <a:gd name="connsiteX45-33599" fmla="*/ 9636247 w 12641071"/>
              <a:gd name="connsiteY45-33600" fmla="*/ 961241 h 5795240"/>
              <a:gd name="connsiteX46-33601" fmla="*/ 9641995 w 12641071"/>
              <a:gd name="connsiteY46-33602" fmla="*/ 961152 h 5795240"/>
              <a:gd name="connsiteX47-33603" fmla="*/ 9584939 w 12641071"/>
              <a:gd name="connsiteY47-33604" fmla="*/ 1079594 h 5795240"/>
              <a:gd name="connsiteX48-33605" fmla="*/ 9546257 w 12641071"/>
              <a:gd name="connsiteY48-33606" fmla="*/ 1204206 h 5795240"/>
              <a:gd name="connsiteX49-33607" fmla="*/ 9584939 w 12641071"/>
              <a:gd name="connsiteY49-33608" fmla="*/ 1079596 h 5795240"/>
              <a:gd name="connsiteX50-33609" fmla="*/ 9641995 w 12641071"/>
              <a:gd name="connsiteY50-33610" fmla="*/ 961153 h 5795240"/>
              <a:gd name="connsiteX51-33611" fmla="*/ 9653069 w 12641071"/>
              <a:gd name="connsiteY51-33612" fmla="*/ 960983 h 5795240"/>
              <a:gd name="connsiteX52-33613" fmla="*/ 9801564 w 12641071"/>
              <a:gd name="connsiteY52-33614" fmla="*/ 1196828 h 5795240"/>
              <a:gd name="connsiteX53-33615" fmla="*/ 9801566 w 12641071"/>
              <a:gd name="connsiteY53-33616" fmla="*/ 1196828 h 5795240"/>
              <a:gd name="connsiteX54-33617" fmla="*/ 9653070 w 12641071"/>
              <a:gd name="connsiteY54-33618" fmla="*/ 960982 h 5795240"/>
              <a:gd name="connsiteX55-33619" fmla="*/ 9641996 w 12641071"/>
              <a:gd name="connsiteY55-33620" fmla="*/ 961152 h 5795240"/>
              <a:gd name="connsiteX56-33621" fmla="*/ 9651917 w 12641071"/>
              <a:gd name="connsiteY56-33622" fmla="*/ 940556 h 5795240"/>
              <a:gd name="connsiteX57-33623" fmla="*/ 11050508 w 12641071"/>
              <a:gd name="connsiteY57-33624" fmla="*/ 108150 h 5795240"/>
              <a:gd name="connsiteX58-33625" fmla="*/ 12641071 w 12641071"/>
              <a:gd name="connsiteY58-33626" fmla="*/ 1698711 h 5795240"/>
              <a:gd name="connsiteX59-33627" fmla="*/ 11371062 w 12641071"/>
              <a:gd name="connsiteY59-33628" fmla="*/ 3256960 h 5795240"/>
              <a:gd name="connsiteX60-33629" fmla="*/ 11215953 w 12641071"/>
              <a:gd name="connsiteY60-33630" fmla="*/ 3280632 h 5795240"/>
              <a:gd name="connsiteX61-33631" fmla="*/ 11142318 w 12641071"/>
              <a:gd name="connsiteY61-33632" fmla="*/ 3276914 h 5795240"/>
              <a:gd name="connsiteX62-33633" fmla="*/ 11215952 w 12641071"/>
              <a:gd name="connsiteY62-33634" fmla="*/ 3280632 h 5795240"/>
              <a:gd name="connsiteX63-33635" fmla="*/ 11213133 w 12641071"/>
              <a:gd name="connsiteY63-33636" fmla="*/ 3281062 h 5795240"/>
              <a:gd name="connsiteX64-33637" fmla="*/ 11116921 w 12641071"/>
              <a:gd name="connsiteY64-33638" fmla="*/ 3285921 h 5795240"/>
              <a:gd name="connsiteX65-33639" fmla="*/ 11050507 w 12641071"/>
              <a:gd name="connsiteY65-33640" fmla="*/ 3289274 h 5795240"/>
              <a:gd name="connsiteX66-33641" fmla="*/ 11006292 w 12641071"/>
              <a:gd name="connsiteY66-33642" fmla="*/ 3287041 h 5795240"/>
              <a:gd name="connsiteX67-33643" fmla="*/ 10937101 w 12641071"/>
              <a:gd name="connsiteY67-33644" fmla="*/ 3297601 h 5795240"/>
              <a:gd name="connsiteX68-33645" fmla="*/ 10144740 w 12641071"/>
              <a:gd name="connsiteY68-33646" fmla="*/ 4089962 h 5795240"/>
              <a:gd name="connsiteX69-33647" fmla="*/ 10130374 w 12641071"/>
              <a:gd name="connsiteY69-33648" fmla="*/ 4184101 h 5795240"/>
              <a:gd name="connsiteX70-33649" fmla="*/ 10130375 w 12641071"/>
              <a:gd name="connsiteY70-33650" fmla="*/ 4184103 h 5795240"/>
              <a:gd name="connsiteX71-33651" fmla="*/ 10130656 w 12641071"/>
              <a:gd name="connsiteY71-33652" fmla="*/ 4185950 h 5795240"/>
              <a:gd name="connsiteX72-33653" fmla="*/ 10138194 w 12641071"/>
              <a:gd name="connsiteY72-33654" fmla="*/ 4335228 h 5795240"/>
              <a:gd name="connsiteX73-33655" fmla="*/ 10137710 w 12641071"/>
              <a:gd name="connsiteY73-33656" fmla="*/ 4344822 h 5795240"/>
              <a:gd name="connsiteX74-33657" fmla="*/ 10133555 w 12641071"/>
              <a:gd name="connsiteY74-33658" fmla="*/ 4427096 h 5795240"/>
              <a:gd name="connsiteX75-33659" fmla="*/ 10129312 w 12641071"/>
              <a:gd name="connsiteY75-33660" fmla="*/ 4399289 h 5795240"/>
              <a:gd name="connsiteX76-33661" fmla="*/ 10126797 w 12641071"/>
              <a:gd name="connsiteY76-33662" fmla="*/ 4349498 h 5795240"/>
              <a:gd name="connsiteX77-33663" fmla="*/ 10126796 w 12641071"/>
              <a:gd name="connsiteY77-33664" fmla="*/ 4349498 h 5795240"/>
              <a:gd name="connsiteX78-33665" fmla="*/ 10129311 w 12641071"/>
              <a:gd name="connsiteY78-33666" fmla="*/ 4399289 h 5795240"/>
              <a:gd name="connsiteX79-33667" fmla="*/ 10133554 w 12641071"/>
              <a:gd name="connsiteY79-33668" fmla="*/ 4427096 h 5795240"/>
              <a:gd name="connsiteX80-33669" fmla="*/ 10130656 w 12641071"/>
              <a:gd name="connsiteY80-33670" fmla="*/ 4484506 h 5795240"/>
              <a:gd name="connsiteX81-33671" fmla="*/ 8678182 w 12641071"/>
              <a:gd name="connsiteY81-33672" fmla="*/ 5795240 h 5795240"/>
              <a:gd name="connsiteX82-33673" fmla="*/ 7467518 w 12641071"/>
              <a:gd name="connsiteY82-33674" fmla="*/ 5151535 h 5795240"/>
              <a:gd name="connsiteX83-33675" fmla="*/ 7419945 w 12641071"/>
              <a:gd name="connsiteY83-33676" fmla="*/ 5073228 h 5795240"/>
              <a:gd name="connsiteX84-33677" fmla="*/ 7394386 w 12641071"/>
              <a:gd name="connsiteY84-33678" fmla="*/ 5031156 h 5795240"/>
              <a:gd name="connsiteX85-33679" fmla="*/ 7367299 w 12641071"/>
              <a:gd name="connsiteY85-33680" fmla="*/ 4974928 h 5795240"/>
              <a:gd name="connsiteX86-33681" fmla="*/ 7332905 w 12641071"/>
              <a:gd name="connsiteY86-33682" fmla="*/ 4903531 h 5795240"/>
              <a:gd name="connsiteX87-33683" fmla="*/ 7320958 w 12641071"/>
              <a:gd name="connsiteY87-33684" fmla="*/ 4870887 h 5795240"/>
              <a:gd name="connsiteX88-33685" fmla="*/ 7322174 w 12641071"/>
              <a:gd name="connsiteY88-33686" fmla="*/ 4872361 h 5795240"/>
              <a:gd name="connsiteX89-33687" fmla="*/ 7362630 w 12641071"/>
              <a:gd name="connsiteY89-33688" fmla="*/ 4938954 h 5795240"/>
              <a:gd name="connsiteX90-33689" fmla="*/ 7380779 w 12641071"/>
              <a:gd name="connsiteY90-33690" fmla="*/ 4976628 h 5795240"/>
              <a:gd name="connsiteX91-33691" fmla="*/ 7362631 w 12641071"/>
              <a:gd name="connsiteY91-33692" fmla="*/ 4938954 h 5795240"/>
              <a:gd name="connsiteX92-33693" fmla="*/ 7322175 w 12641071"/>
              <a:gd name="connsiteY92-33694" fmla="*/ 4872361 h 5795240"/>
              <a:gd name="connsiteX93-33695" fmla="*/ 7320959 w 12641071"/>
              <a:gd name="connsiteY93-33696" fmla="*/ 4870887 h 5795240"/>
              <a:gd name="connsiteX94-33697" fmla="*/ 7320958 w 12641071"/>
              <a:gd name="connsiteY94-33698" fmla="*/ 4870887 h 5795240"/>
              <a:gd name="connsiteX95-33699" fmla="*/ 7223551 w 12641071"/>
              <a:gd name="connsiteY95-33700" fmla="*/ 4752829 h 5795240"/>
              <a:gd name="connsiteX96-33701" fmla="*/ 6652445 w 12641071"/>
              <a:gd name="connsiteY96-33702" fmla="*/ 4516269 h 5795240"/>
              <a:gd name="connsiteX97-33703" fmla="*/ 6200873 w 12641071"/>
              <a:gd name="connsiteY97-33704" fmla="*/ 4654206 h 5795240"/>
              <a:gd name="connsiteX98-33705" fmla="*/ 6088813 w 12641071"/>
              <a:gd name="connsiteY98-33706" fmla="*/ 4746663 h 5795240"/>
              <a:gd name="connsiteX99-33707" fmla="*/ 6023271 w 12641071"/>
              <a:gd name="connsiteY99-33708" fmla="*/ 4834312 h 5795240"/>
              <a:gd name="connsiteX100-33709" fmla="*/ 5935320 w 12641071"/>
              <a:gd name="connsiteY100-33710" fmla="*/ 4931081 h 5795240"/>
              <a:gd name="connsiteX101-33711" fmla="*/ 4971763 w 12641071"/>
              <a:gd name="connsiteY101-33712" fmla="*/ 5330200 h 5795240"/>
              <a:gd name="connsiteX102-33713" fmla="*/ 3716172 w 12641071"/>
              <a:gd name="connsiteY102-33714" fmla="*/ 4497938 h 5795240"/>
              <a:gd name="connsiteX103-33715" fmla="*/ 3710773 w 12641071"/>
              <a:gd name="connsiteY103-33716" fmla="*/ 4483182 h 5795240"/>
              <a:gd name="connsiteX104-33717" fmla="*/ 3710773 w 12641071"/>
              <a:gd name="connsiteY104-33718" fmla="*/ 4483181 h 5795240"/>
              <a:gd name="connsiteX105-33719" fmla="*/ 3674984 w 12641071"/>
              <a:gd name="connsiteY105-33720" fmla="*/ 4385402 h 5795240"/>
              <a:gd name="connsiteX106-33721" fmla="*/ 3670349 w 12641071"/>
              <a:gd name="connsiteY106-33722" fmla="*/ 4372742 h 5795240"/>
              <a:gd name="connsiteX107-33723" fmla="*/ 3659438 w 12641071"/>
              <a:gd name="connsiteY107-33724" fmla="*/ 4330309 h 5795240"/>
              <a:gd name="connsiteX108-33725" fmla="*/ 3672084 w 12641071"/>
              <a:gd name="connsiteY108-33726" fmla="*/ 4353606 h 5795240"/>
              <a:gd name="connsiteX109-33727" fmla="*/ 3659440 w 12641071"/>
              <a:gd name="connsiteY109-33728" fmla="*/ 4330309 h 5795240"/>
              <a:gd name="connsiteX110-33729" fmla="*/ 3613217 w 12641071"/>
              <a:gd name="connsiteY110-33730" fmla="*/ 4245153 h 5795240"/>
              <a:gd name="connsiteX111-33731" fmla="*/ 3083792 w 12641071"/>
              <a:gd name="connsiteY111-33732" fmla="*/ 3963660 h 5795240"/>
              <a:gd name="connsiteX112-33733" fmla="*/ 2835272 w 12641071"/>
              <a:gd name="connsiteY112-33734" fmla="*/ 4013833 h 5795240"/>
              <a:gd name="connsiteX113-33735" fmla="*/ 2820214 w 12641071"/>
              <a:gd name="connsiteY113-33736" fmla="*/ 4022007 h 5795240"/>
              <a:gd name="connsiteX114-33737" fmla="*/ 2820212 w 12641071"/>
              <a:gd name="connsiteY114-33738" fmla="*/ 4022008 h 5795240"/>
              <a:gd name="connsiteX115-33739" fmla="*/ 2820206 w 12641071"/>
              <a:gd name="connsiteY115-33740" fmla="*/ 4022011 h 5795240"/>
              <a:gd name="connsiteX116-33741" fmla="*/ 2813481 w 12641071"/>
              <a:gd name="connsiteY116-33742" fmla="*/ 4027041 h 5795240"/>
              <a:gd name="connsiteX117-33743" fmla="*/ 2762875 w 12641071"/>
              <a:gd name="connsiteY117-33744" fmla="*/ 4057784 h 5795240"/>
              <a:gd name="connsiteX118-33745" fmla="*/ 2762878 w 12641071"/>
              <a:gd name="connsiteY118-33746" fmla="*/ 4057784 h 5795240"/>
              <a:gd name="connsiteX119-33747" fmla="*/ 2694694 w 12641071"/>
              <a:gd name="connsiteY119-33748" fmla="*/ 4099208 h 5795240"/>
              <a:gd name="connsiteX120-33749" fmla="*/ 2726822 w 12641071"/>
              <a:gd name="connsiteY120-33750" fmla="*/ 4072700 h 5795240"/>
              <a:gd name="connsiteX121-33751" fmla="*/ 2757719 w 12641071"/>
              <a:gd name="connsiteY121-33752" fmla="*/ 4055929 h 5795240"/>
              <a:gd name="connsiteX122-33753" fmla="*/ 2757718 w 12641071"/>
              <a:gd name="connsiteY122-33754" fmla="*/ 4055928 h 5795240"/>
              <a:gd name="connsiteX123-33755" fmla="*/ 2726820 w 12641071"/>
              <a:gd name="connsiteY123-33756" fmla="*/ 4072700 h 5795240"/>
              <a:gd name="connsiteX124-33757" fmla="*/ 2694692 w 12641071"/>
              <a:gd name="connsiteY124-33758" fmla="*/ 4099208 h 5795240"/>
              <a:gd name="connsiteX125-33759" fmla="*/ 2664698 w 12641071"/>
              <a:gd name="connsiteY125-33760" fmla="*/ 4117431 h 5795240"/>
              <a:gd name="connsiteX126-33761" fmla="*/ 1804544 w 12641071"/>
              <a:gd name="connsiteY126-33762" fmla="*/ 4335229 h 5795240"/>
              <a:gd name="connsiteX127-33763" fmla="*/ 0 w 12641071"/>
              <a:gd name="connsiteY127-33764" fmla="*/ 2530685 h 5795240"/>
              <a:gd name="connsiteX128-33765" fmla="*/ 1804544 w 12641071"/>
              <a:gd name="connsiteY128-33766" fmla="*/ 726143 h 5795240"/>
              <a:gd name="connsiteX129-33767" fmla="*/ 3080549 w 12641071"/>
              <a:gd name="connsiteY129-33768" fmla="*/ 1254682 h 5795240"/>
              <a:gd name="connsiteX130-33769" fmla="*/ 3268676 w 12641071"/>
              <a:gd name="connsiteY130-33770" fmla="*/ 1461167 h 5795240"/>
              <a:gd name="connsiteX131-33771" fmla="*/ 3565826 w 12641071"/>
              <a:gd name="connsiteY131-33772" fmla="*/ 1551935 h 5795240"/>
              <a:gd name="connsiteX132-33773" fmla="*/ 4086504 w 12641071"/>
              <a:gd name="connsiteY132-33774" fmla="*/ 1127574 h 5795240"/>
              <a:gd name="connsiteX133-33775" fmla="*/ 4103078 w 12641071"/>
              <a:gd name="connsiteY133-33776" fmla="*/ 1004204 h 5795240"/>
              <a:gd name="connsiteX134-33777" fmla="*/ 5215874 w 12641071"/>
              <a:gd name="connsiteY134-33778" fmla="*/ 0 h 5795240"/>
              <a:gd name="connsiteX0-33779" fmla="*/ 3682364 w 12641071"/>
              <a:gd name="connsiteY0-33780" fmla="*/ 4386723 h 5795240"/>
              <a:gd name="connsiteX1-33781" fmla="*/ 3772428 w 12641071"/>
              <a:gd name="connsiteY1-33782" fmla="*/ 4402840 h 5795240"/>
              <a:gd name="connsiteX2-33783" fmla="*/ 3772428 w 12641071"/>
              <a:gd name="connsiteY2-33784" fmla="*/ 4402840 h 5795240"/>
              <a:gd name="connsiteX3-33785" fmla="*/ 3682364 w 12641071"/>
              <a:gd name="connsiteY3-33786" fmla="*/ 4386723 h 5795240"/>
              <a:gd name="connsiteX4-33787" fmla="*/ 5215874 w 12641071"/>
              <a:gd name="connsiteY4-33788" fmla="*/ 0 h 5795240"/>
              <a:gd name="connsiteX5-33789" fmla="*/ 5927386 w 12641071"/>
              <a:gd name="connsiteY5-33790" fmla="*/ 255427 h 5795240"/>
              <a:gd name="connsiteX6-33791" fmla="*/ 6105193 w 12641071"/>
              <a:gd name="connsiteY6-33792" fmla="*/ 442067 h 5795240"/>
              <a:gd name="connsiteX7-33793" fmla="*/ 6105193 w 12641071"/>
              <a:gd name="connsiteY7-33794" fmla="*/ 442069 h 5795240"/>
              <a:gd name="connsiteX8-33795" fmla="*/ 6141460 w 12641071"/>
              <a:gd name="connsiteY8-33796" fmla="*/ 475027 h 5795240"/>
              <a:gd name="connsiteX9-33797" fmla="*/ 6788665 w 12641071"/>
              <a:gd name="connsiteY9-33798" fmla="*/ 707369 h 5795240"/>
              <a:gd name="connsiteX10-33799" fmla="*/ 7184710 w 12641071"/>
              <a:gd name="connsiteY10-33800" fmla="*/ 627411 h 5795240"/>
              <a:gd name="connsiteX11-33801" fmla="*/ 7314851 w 12641071"/>
              <a:gd name="connsiteY11-33802" fmla="*/ 559537 h 5795240"/>
              <a:gd name="connsiteX12-33803" fmla="*/ 7314853 w 12641071"/>
              <a:gd name="connsiteY12-33804" fmla="*/ 559536 h 5795240"/>
              <a:gd name="connsiteX13-33805" fmla="*/ 7314851 w 12641071"/>
              <a:gd name="connsiteY13-33806" fmla="*/ 559537 h 5795240"/>
              <a:gd name="connsiteX14-33807" fmla="*/ 7391626 w 12641071"/>
              <a:gd name="connsiteY14-33808" fmla="*/ 508114 h 5795240"/>
              <a:gd name="connsiteX15-33809" fmla="*/ 7391631 w 12641071"/>
              <a:gd name="connsiteY15-33810" fmla="*/ 508110 h 5795240"/>
              <a:gd name="connsiteX16-33811" fmla="*/ 7478934 w 12641071"/>
              <a:gd name="connsiteY16-33812" fmla="*/ 466053 h 5795240"/>
              <a:gd name="connsiteX17-33813" fmla="*/ 7897193 w 12641071"/>
              <a:gd name="connsiteY17-33814" fmla="*/ 381611 h 5795240"/>
              <a:gd name="connsiteX18-33815" fmla="*/ 8788216 w 12641071"/>
              <a:gd name="connsiteY18-33816" fmla="*/ 855364 h 5795240"/>
              <a:gd name="connsiteX19-33817" fmla="*/ 8832362 w 12641071"/>
              <a:gd name="connsiteY19-33818" fmla="*/ 928030 h 5795240"/>
              <a:gd name="connsiteX20-33819" fmla="*/ 8832362 w 12641071"/>
              <a:gd name="connsiteY20-33820" fmla="*/ 928033 h 5795240"/>
              <a:gd name="connsiteX21-33821" fmla="*/ 8842040 w 12641071"/>
              <a:gd name="connsiteY21-33822" fmla="*/ 943961 h 5795240"/>
              <a:gd name="connsiteX22-33823" fmla="*/ 8856144 w 12641071"/>
              <a:gd name="connsiteY22-33824" fmla="*/ 973241 h 5795240"/>
              <a:gd name="connsiteX23-33825" fmla="*/ 8856145 w 12641071"/>
              <a:gd name="connsiteY23-33826" fmla="*/ 973241 h 5795240"/>
              <a:gd name="connsiteX24-33827" fmla="*/ 8878117 w 12641071"/>
              <a:gd name="connsiteY24-33828" fmla="*/ 1018851 h 5795240"/>
              <a:gd name="connsiteX25-33829" fmla="*/ 8877719 w 12641071"/>
              <a:gd name="connsiteY25-33830" fmla="*/ 1018369 h 5795240"/>
              <a:gd name="connsiteX26-33831" fmla="*/ 8853250 w 12641071"/>
              <a:gd name="connsiteY26-33832" fmla="*/ 973288 h 5795240"/>
              <a:gd name="connsiteX27-33833" fmla="*/ 8853249 w 12641071"/>
              <a:gd name="connsiteY27-33834" fmla="*/ 973288 h 5795240"/>
              <a:gd name="connsiteX28-33835" fmla="*/ 8853248 w 12641071"/>
              <a:gd name="connsiteY28-33836" fmla="*/ 973287 h 5795240"/>
              <a:gd name="connsiteX29-33837" fmla="*/ 8849677 w 12641071"/>
              <a:gd name="connsiteY29-33838" fmla="*/ 973341 h 5795240"/>
              <a:gd name="connsiteX30-33839" fmla="*/ 8641543 w 12641071"/>
              <a:gd name="connsiteY30-33840" fmla="*/ 916577 h 5795240"/>
              <a:gd name="connsiteX31-33841" fmla="*/ 8641545 w 12641071"/>
              <a:gd name="connsiteY31-33842" fmla="*/ 916580 h 5795240"/>
              <a:gd name="connsiteX32-33843" fmla="*/ 8849676 w 12641071"/>
              <a:gd name="connsiteY32-33844" fmla="*/ 973343 h 5795240"/>
              <a:gd name="connsiteX33-33845" fmla="*/ 8853248 w 12641071"/>
              <a:gd name="connsiteY33-33846" fmla="*/ 973288 h 5795240"/>
              <a:gd name="connsiteX34-33847" fmla="*/ 8877719 w 12641071"/>
              <a:gd name="connsiteY34-33848" fmla="*/ 1018371 h 5795240"/>
              <a:gd name="connsiteX35-33849" fmla="*/ 8878116 w 12641071"/>
              <a:gd name="connsiteY35-33850" fmla="*/ 1018851 h 5795240"/>
              <a:gd name="connsiteX36-33851" fmla="*/ 8887288 w 12641071"/>
              <a:gd name="connsiteY36-33852" fmla="*/ 1037892 h 5795240"/>
              <a:gd name="connsiteX37-33853" fmla="*/ 8949899 w 12641071"/>
              <a:gd name="connsiteY37-33854" fmla="*/ 1239592 h 5795240"/>
              <a:gd name="connsiteX38-33855" fmla="*/ 8968437 w 12641071"/>
              <a:gd name="connsiteY38-33856" fmla="*/ 1423482 h 5795240"/>
              <a:gd name="connsiteX39-33857" fmla="*/ 8949899 w 12641071"/>
              <a:gd name="connsiteY39-33858" fmla="*/ 1239591 h 5795240"/>
              <a:gd name="connsiteX40-33859" fmla="*/ 8887288 w 12641071"/>
              <a:gd name="connsiteY40-33860" fmla="*/ 1037890 h 5795240"/>
              <a:gd name="connsiteX41-33861" fmla="*/ 8878116 w 12641071"/>
              <a:gd name="connsiteY41-33862" fmla="*/ 1018851 h 5795240"/>
              <a:gd name="connsiteX42-33863" fmla="*/ 8931285 w 12641071"/>
              <a:gd name="connsiteY42-33864" fmla="*/ 1083292 h 5795240"/>
              <a:gd name="connsiteX43-33865" fmla="*/ 9241478 w 12641071"/>
              <a:gd name="connsiteY43-33866" fmla="*/ 1211778 h 5795240"/>
              <a:gd name="connsiteX44-33867" fmla="*/ 9605238 w 12641071"/>
              <a:gd name="connsiteY44-33868" fmla="*/ 1018369 h 5795240"/>
              <a:gd name="connsiteX45-33869" fmla="*/ 9636247 w 12641071"/>
              <a:gd name="connsiteY45-33870" fmla="*/ 961241 h 5795240"/>
              <a:gd name="connsiteX46-33871" fmla="*/ 9641995 w 12641071"/>
              <a:gd name="connsiteY46-33872" fmla="*/ 961152 h 5795240"/>
              <a:gd name="connsiteX47-33873" fmla="*/ 9584939 w 12641071"/>
              <a:gd name="connsiteY47-33874" fmla="*/ 1079594 h 5795240"/>
              <a:gd name="connsiteX48-33875" fmla="*/ 9546257 w 12641071"/>
              <a:gd name="connsiteY48-33876" fmla="*/ 1204206 h 5795240"/>
              <a:gd name="connsiteX49-33877" fmla="*/ 9584939 w 12641071"/>
              <a:gd name="connsiteY49-33878" fmla="*/ 1079596 h 5795240"/>
              <a:gd name="connsiteX50-33879" fmla="*/ 9641995 w 12641071"/>
              <a:gd name="connsiteY50-33880" fmla="*/ 961153 h 5795240"/>
              <a:gd name="connsiteX51-33881" fmla="*/ 9653069 w 12641071"/>
              <a:gd name="connsiteY51-33882" fmla="*/ 960983 h 5795240"/>
              <a:gd name="connsiteX52-33883" fmla="*/ 9801564 w 12641071"/>
              <a:gd name="connsiteY52-33884" fmla="*/ 1196828 h 5795240"/>
              <a:gd name="connsiteX53-33885" fmla="*/ 9801566 w 12641071"/>
              <a:gd name="connsiteY53-33886" fmla="*/ 1196828 h 5795240"/>
              <a:gd name="connsiteX54-33887" fmla="*/ 9653070 w 12641071"/>
              <a:gd name="connsiteY54-33888" fmla="*/ 960982 h 5795240"/>
              <a:gd name="connsiteX55-33889" fmla="*/ 9641996 w 12641071"/>
              <a:gd name="connsiteY55-33890" fmla="*/ 961152 h 5795240"/>
              <a:gd name="connsiteX56-33891" fmla="*/ 9651917 w 12641071"/>
              <a:gd name="connsiteY56-33892" fmla="*/ 940556 h 5795240"/>
              <a:gd name="connsiteX57-33893" fmla="*/ 11050508 w 12641071"/>
              <a:gd name="connsiteY57-33894" fmla="*/ 108150 h 5795240"/>
              <a:gd name="connsiteX58-33895" fmla="*/ 12641071 w 12641071"/>
              <a:gd name="connsiteY58-33896" fmla="*/ 1698711 h 5795240"/>
              <a:gd name="connsiteX59-33897" fmla="*/ 11371062 w 12641071"/>
              <a:gd name="connsiteY59-33898" fmla="*/ 3256960 h 5795240"/>
              <a:gd name="connsiteX60-33899" fmla="*/ 11215953 w 12641071"/>
              <a:gd name="connsiteY60-33900" fmla="*/ 3280632 h 5795240"/>
              <a:gd name="connsiteX61-33901" fmla="*/ 11142318 w 12641071"/>
              <a:gd name="connsiteY61-33902" fmla="*/ 3276914 h 5795240"/>
              <a:gd name="connsiteX62-33903" fmla="*/ 11215952 w 12641071"/>
              <a:gd name="connsiteY62-33904" fmla="*/ 3280632 h 5795240"/>
              <a:gd name="connsiteX63-33905" fmla="*/ 11213133 w 12641071"/>
              <a:gd name="connsiteY63-33906" fmla="*/ 3281062 h 5795240"/>
              <a:gd name="connsiteX64-33907" fmla="*/ 11116921 w 12641071"/>
              <a:gd name="connsiteY64-33908" fmla="*/ 3285921 h 5795240"/>
              <a:gd name="connsiteX65-33909" fmla="*/ 11050507 w 12641071"/>
              <a:gd name="connsiteY65-33910" fmla="*/ 3289274 h 5795240"/>
              <a:gd name="connsiteX66-33911" fmla="*/ 11006292 w 12641071"/>
              <a:gd name="connsiteY66-33912" fmla="*/ 3287041 h 5795240"/>
              <a:gd name="connsiteX67-33913" fmla="*/ 10937101 w 12641071"/>
              <a:gd name="connsiteY67-33914" fmla="*/ 3297601 h 5795240"/>
              <a:gd name="connsiteX68-33915" fmla="*/ 10144740 w 12641071"/>
              <a:gd name="connsiteY68-33916" fmla="*/ 4089962 h 5795240"/>
              <a:gd name="connsiteX69-33917" fmla="*/ 10130374 w 12641071"/>
              <a:gd name="connsiteY69-33918" fmla="*/ 4184101 h 5795240"/>
              <a:gd name="connsiteX70-33919" fmla="*/ 10130375 w 12641071"/>
              <a:gd name="connsiteY70-33920" fmla="*/ 4184103 h 5795240"/>
              <a:gd name="connsiteX71-33921" fmla="*/ 10130656 w 12641071"/>
              <a:gd name="connsiteY71-33922" fmla="*/ 4185950 h 5795240"/>
              <a:gd name="connsiteX72-33923" fmla="*/ 10138194 w 12641071"/>
              <a:gd name="connsiteY72-33924" fmla="*/ 4335228 h 5795240"/>
              <a:gd name="connsiteX73-33925" fmla="*/ 10137710 w 12641071"/>
              <a:gd name="connsiteY73-33926" fmla="*/ 4344822 h 5795240"/>
              <a:gd name="connsiteX74-33927" fmla="*/ 10133555 w 12641071"/>
              <a:gd name="connsiteY74-33928" fmla="*/ 4427096 h 5795240"/>
              <a:gd name="connsiteX75-33929" fmla="*/ 10129312 w 12641071"/>
              <a:gd name="connsiteY75-33930" fmla="*/ 4399289 h 5795240"/>
              <a:gd name="connsiteX76-33931" fmla="*/ 10126797 w 12641071"/>
              <a:gd name="connsiteY76-33932" fmla="*/ 4349498 h 5795240"/>
              <a:gd name="connsiteX77-33933" fmla="*/ 10126796 w 12641071"/>
              <a:gd name="connsiteY77-33934" fmla="*/ 4349498 h 5795240"/>
              <a:gd name="connsiteX78-33935" fmla="*/ 10129311 w 12641071"/>
              <a:gd name="connsiteY78-33936" fmla="*/ 4399289 h 5795240"/>
              <a:gd name="connsiteX79-33937" fmla="*/ 10133554 w 12641071"/>
              <a:gd name="connsiteY79-33938" fmla="*/ 4427096 h 5795240"/>
              <a:gd name="connsiteX80-33939" fmla="*/ 10130656 w 12641071"/>
              <a:gd name="connsiteY80-33940" fmla="*/ 4484506 h 5795240"/>
              <a:gd name="connsiteX81-33941" fmla="*/ 8678182 w 12641071"/>
              <a:gd name="connsiteY81-33942" fmla="*/ 5795240 h 5795240"/>
              <a:gd name="connsiteX82-33943" fmla="*/ 7467518 w 12641071"/>
              <a:gd name="connsiteY82-33944" fmla="*/ 5151535 h 5795240"/>
              <a:gd name="connsiteX83-33945" fmla="*/ 7419945 w 12641071"/>
              <a:gd name="connsiteY83-33946" fmla="*/ 5073228 h 5795240"/>
              <a:gd name="connsiteX84-33947" fmla="*/ 7394386 w 12641071"/>
              <a:gd name="connsiteY84-33948" fmla="*/ 5031156 h 5795240"/>
              <a:gd name="connsiteX85-33949" fmla="*/ 7367299 w 12641071"/>
              <a:gd name="connsiteY85-33950" fmla="*/ 4974928 h 5795240"/>
              <a:gd name="connsiteX86-33951" fmla="*/ 7332905 w 12641071"/>
              <a:gd name="connsiteY86-33952" fmla="*/ 4903531 h 5795240"/>
              <a:gd name="connsiteX87-33953" fmla="*/ 7320958 w 12641071"/>
              <a:gd name="connsiteY87-33954" fmla="*/ 4870887 h 5795240"/>
              <a:gd name="connsiteX88-33955" fmla="*/ 7322174 w 12641071"/>
              <a:gd name="connsiteY88-33956" fmla="*/ 4872361 h 5795240"/>
              <a:gd name="connsiteX89-33957" fmla="*/ 7362630 w 12641071"/>
              <a:gd name="connsiteY89-33958" fmla="*/ 4938954 h 5795240"/>
              <a:gd name="connsiteX90-33959" fmla="*/ 7380779 w 12641071"/>
              <a:gd name="connsiteY90-33960" fmla="*/ 4976628 h 5795240"/>
              <a:gd name="connsiteX91-33961" fmla="*/ 7322175 w 12641071"/>
              <a:gd name="connsiteY91-33962" fmla="*/ 4872361 h 5795240"/>
              <a:gd name="connsiteX92-33963" fmla="*/ 7320959 w 12641071"/>
              <a:gd name="connsiteY92-33964" fmla="*/ 4870887 h 5795240"/>
              <a:gd name="connsiteX93-33965" fmla="*/ 7320958 w 12641071"/>
              <a:gd name="connsiteY93-33966" fmla="*/ 4870887 h 5795240"/>
              <a:gd name="connsiteX94-33967" fmla="*/ 7223551 w 12641071"/>
              <a:gd name="connsiteY94-33968" fmla="*/ 4752829 h 5795240"/>
              <a:gd name="connsiteX95-33969" fmla="*/ 6652445 w 12641071"/>
              <a:gd name="connsiteY95-33970" fmla="*/ 4516269 h 5795240"/>
              <a:gd name="connsiteX96-33971" fmla="*/ 6200873 w 12641071"/>
              <a:gd name="connsiteY96-33972" fmla="*/ 4654206 h 5795240"/>
              <a:gd name="connsiteX97-33973" fmla="*/ 6088813 w 12641071"/>
              <a:gd name="connsiteY97-33974" fmla="*/ 4746663 h 5795240"/>
              <a:gd name="connsiteX98-33975" fmla="*/ 6023271 w 12641071"/>
              <a:gd name="connsiteY98-33976" fmla="*/ 4834312 h 5795240"/>
              <a:gd name="connsiteX99-33977" fmla="*/ 5935320 w 12641071"/>
              <a:gd name="connsiteY99-33978" fmla="*/ 4931081 h 5795240"/>
              <a:gd name="connsiteX100-33979" fmla="*/ 4971763 w 12641071"/>
              <a:gd name="connsiteY100-33980" fmla="*/ 5330200 h 5795240"/>
              <a:gd name="connsiteX101-33981" fmla="*/ 3716172 w 12641071"/>
              <a:gd name="connsiteY101-33982" fmla="*/ 4497938 h 5795240"/>
              <a:gd name="connsiteX102-33983" fmla="*/ 3710773 w 12641071"/>
              <a:gd name="connsiteY102-33984" fmla="*/ 4483182 h 5795240"/>
              <a:gd name="connsiteX103-33985" fmla="*/ 3710773 w 12641071"/>
              <a:gd name="connsiteY103-33986" fmla="*/ 4483181 h 5795240"/>
              <a:gd name="connsiteX104-33987" fmla="*/ 3674984 w 12641071"/>
              <a:gd name="connsiteY104-33988" fmla="*/ 4385402 h 5795240"/>
              <a:gd name="connsiteX105-33989" fmla="*/ 3670349 w 12641071"/>
              <a:gd name="connsiteY105-33990" fmla="*/ 4372742 h 5795240"/>
              <a:gd name="connsiteX106-33991" fmla="*/ 3659438 w 12641071"/>
              <a:gd name="connsiteY106-33992" fmla="*/ 4330309 h 5795240"/>
              <a:gd name="connsiteX107-33993" fmla="*/ 3672084 w 12641071"/>
              <a:gd name="connsiteY107-33994" fmla="*/ 4353606 h 5795240"/>
              <a:gd name="connsiteX108-33995" fmla="*/ 3659440 w 12641071"/>
              <a:gd name="connsiteY108-33996" fmla="*/ 4330309 h 5795240"/>
              <a:gd name="connsiteX109-33997" fmla="*/ 3613217 w 12641071"/>
              <a:gd name="connsiteY109-33998" fmla="*/ 4245153 h 5795240"/>
              <a:gd name="connsiteX110-33999" fmla="*/ 3083792 w 12641071"/>
              <a:gd name="connsiteY110-34000" fmla="*/ 3963660 h 5795240"/>
              <a:gd name="connsiteX111-34001" fmla="*/ 2835272 w 12641071"/>
              <a:gd name="connsiteY111-34002" fmla="*/ 4013833 h 5795240"/>
              <a:gd name="connsiteX112-34003" fmla="*/ 2820214 w 12641071"/>
              <a:gd name="connsiteY112-34004" fmla="*/ 4022007 h 5795240"/>
              <a:gd name="connsiteX113-34005" fmla="*/ 2820212 w 12641071"/>
              <a:gd name="connsiteY113-34006" fmla="*/ 4022008 h 5795240"/>
              <a:gd name="connsiteX114-34007" fmla="*/ 2820206 w 12641071"/>
              <a:gd name="connsiteY114-34008" fmla="*/ 4022011 h 5795240"/>
              <a:gd name="connsiteX115-34009" fmla="*/ 2813481 w 12641071"/>
              <a:gd name="connsiteY115-34010" fmla="*/ 4027041 h 5795240"/>
              <a:gd name="connsiteX116-34011" fmla="*/ 2762875 w 12641071"/>
              <a:gd name="connsiteY116-34012" fmla="*/ 4057784 h 5795240"/>
              <a:gd name="connsiteX117-34013" fmla="*/ 2762878 w 12641071"/>
              <a:gd name="connsiteY117-34014" fmla="*/ 4057784 h 5795240"/>
              <a:gd name="connsiteX118-34015" fmla="*/ 2694694 w 12641071"/>
              <a:gd name="connsiteY118-34016" fmla="*/ 4099208 h 5795240"/>
              <a:gd name="connsiteX119-34017" fmla="*/ 2726822 w 12641071"/>
              <a:gd name="connsiteY119-34018" fmla="*/ 4072700 h 5795240"/>
              <a:gd name="connsiteX120-34019" fmla="*/ 2757719 w 12641071"/>
              <a:gd name="connsiteY120-34020" fmla="*/ 4055929 h 5795240"/>
              <a:gd name="connsiteX121-34021" fmla="*/ 2757718 w 12641071"/>
              <a:gd name="connsiteY121-34022" fmla="*/ 4055928 h 5795240"/>
              <a:gd name="connsiteX122-34023" fmla="*/ 2726820 w 12641071"/>
              <a:gd name="connsiteY122-34024" fmla="*/ 4072700 h 5795240"/>
              <a:gd name="connsiteX123-34025" fmla="*/ 2694692 w 12641071"/>
              <a:gd name="connsiteY123-34026" fmla="*/ 4099208 h 5795240"/>
              <a:gd name="connsiteX124-34027" fmla="*/ 2664698 w 12641071"/>
              <a:gd name="connsiteY124-34028" fmla="*/ 4117431 h 5795240"/>
              <a:gd name="connsiteX125-34029" fmla="*/ 1804544 w 12641071"/>
              <a:gd name="connsiteY125-34030" fmla="*/ 4335229 h 5795240"/>
              <a:gd name="connsiteX126-34031" fmla="*/ 0 w 12641071"/>
              <a:gd name="connsiteY126-34032" fmla="*/ 2530685 h 5795240"/>
              <a:gd name="connsiteX127-34033" fmla="*/ 1804544 w 12641071"/>
              <a:gd name="connsiteY127-34034" fmla="*/ 726143 h 5795240"/>
              <a:gd name="connsiteX128-34035" fmla="*/ 3080549 w 12641071"/>
              <a:gd name="connsiteY128-34036" fmla="*/ 1254682 h 5795240"/>
              <a:gd name="connsiteX129-34037" fmla="*/ 3268676 w 12641071"/>
              <a:gd name="connsiteY129-34038" fmla="*/ 1461167 h 5795240"/>
              <a:gd name="connsiteX130-34039" fmla="*/ 3565826 w 12641071"/>
              <a:gd name="connsiteY130-34040" fmla="*/ 1551935 h 5795240"/>
              <a:gd name="connsiteX131-34041" fmla="*/ 4086504 w 12641071"/>
              <a:gd name="connsiteY131-34042" fmla="*/ 1127574 h 5795240"/>
              <a:gd name="connsiteX132-34043" fmla="*/ 4103078 w 12641071"/>
              <a:gd name="connsiteY132-34044" fmla="*/ 1004204 h 5795240"/>
              <a:gd name="connsiteX133-34045" fmla="*/ 5215874 w 12641071"/>
              <a:gd name="connsiteY133-34046" fmla="*/ 0 h 5795240"/>
              <a:gd name="connsiteX0-34047" fmla="*/ 3682364 w 12641071"/>
              <a:gd name="connsiteY0-34048" fmla="*/ 4386723 h 5795240"/>
              <a:gd name="connsiteX1-34049" fmla="*/ 3772428 w 12641071"/>
              <a:gd name="connsiteY1-34050" fmla="*/ 4402840 h 5795240"/>
              <a:gd name="connsiteX2-34051" fmla="*/ 3772428 w 12641071"/>
              <a:gd name="connsiteY2-34052" fmla="*/ 4402840 h 5795240"/>
              <a:gd name="connsiteX3-34053" fmla="*/ 3682364 w 12641071"/>
              <a:gd name="connsiteY3-34054" fmla="*/ 4386723 h 5795240"/>
              <a:gd name="connsiteX4-34055" fmla="*/ 5215874 w 12641071"/>
              <a:gd name="connsiteY4-34056" fmla="*/ 0 h 5795240"/>
              <a:gd name="connsiteX5-34057" fmla="*/ 5927386 w 12641071"/>
              <a:gd name="connsiteY5-34058" fmla="*/ 255427 h 5795240"/>
              <a:gd name="connsiteX6-34059" fmla="*/ 6105193 w 12641071"/>
              <a:gd name="connsiteY6-34060" fmla="*/ 442067 h 5795240"/>
              <a:gd name="connsiteX7-34061" fmla="*/ 6105193 w 12641071"/>
              <a:gd name="connsiteY7-34062" fmla="*/ 442069 h 5795240"/>
              <a:gd name="connsiteX8-34063" fmla="*/ 6141460 w 12641071"/>
              <a:gd name="connsiteY8-34064" fmla="*/ 475027 h 5795240"/>
              <a:gd name="connsiteX9-34065" fmla="*/ 6788665 w 12641071"/>
              <a:gd name="connsiteY9-34066" fmla="*/ 707369 h 5795240"/>
              <a:gd name="connsiteX10-34067" fmla="*/ 7184710 w 12641071"/>
              <a:gd name="connsiteY10-34068" fmla="*/ 627411 h 5795240"/>
              <a:gd name="connsiteX11-34069" fmla="*/ 7314851 w 12641071"/>
              <a:gd name="connsiteY11-34070" fmla="*/ 559537 h 5795240"/>
              <a:gd name="connsiteX12-34071" fmla="*/ 7314853 w 12641071"/>
              <a:gd name="connsiteY12-34072" fmla="*/ 559536 h 5795240"/>
              <a:gd name="connsiteX13-34073" fmla="*/ 7314851 w 12641071"/>
              <a:gd name="connsiteY13-34074" fmla="*/ 559537 h 5795240"/>
              <a:gd name="connsiteX14-34075" fmla="*/ 7391626 w 12641071"/>
              <a:gd name="connsiteY14-34076" fmla="*/ 508114 h 5795240"/>
              <a:gd name="connsiteX15-34077" fmla="*/ 7391631 w 12641071"/>
              <a:gd name="connsiteY15-34078" fmla="*/ 508110 h 5795240"/>
              <a:gd name="connsiteX16-34079" fmla="*/ 7478934 w 12641071"/>
              <a:gd name="connsiteY16-34080" fmla="*/ 466053 h 5795240"/>
              <a:gd name="connsiteX17-34081" fmla="*/ 7897193 w 12641071"/>
              <a:gd name="connsiteY17-34082" fmla="*/ 381611 h 5795240"/>
              <a:gd name="connsiteX18-34083" fmla="*/ 8788216 w 12641071"/>
              <a:gd name="connsiteY18-34084" fmla="*/ 855364 h 5795240"/>
              <a:gd name="connsiteX19-34085" fmla="*/ 8832362 w 12641071"/>
              <a:gd name="connsiteY19-34086" fmla="*/ 928030 h 5795240"/>
              <a:gd name="connsiteX20-34087" fmla="*/ 8832362 w 12641071"/>
              <a:gd name="connsiteY20-34088" fmla="*/ 928033 h 5795240"/>
              <a:gd name="connsiteX21-34089" fmla="*/ 8842040 w 12641071"/>
              <a:gd name="connsiteY21-34090" fmla="*/ 943961 h 5795240"/>
              <a:gd name="connsiteX22-34091" fmla="*/ 8856144 w 12641071"/>
              <a:gd name="connsiteY22-34092" fmla="*/ 973241 h 5795240"/>
              <a:gd name="connsiteX23-34093" fmla="*/ 8856145 w 12641071"/>
              <a:gd name="connsiteY23-34094" fmla="*/ 973241 h 5795240"/>
              <a:gd name="connsiteX24-34095" fmla="*/ 8878117 w 12641071"/>
              <a:gd name="connsiteY24-34096" fmla="*/ 1018851 h 5795240"/>
              <a:gd name="connsiteX25-34097" fmla="*/ 8877719 w 12641071"/>
              <a:gd name="connsiteY25-34098" fmla="*/ 1018369 h 5795240"/>
              <a:gd name="connsiteX26-34099" fmla="*/ 8853250 w 12641071"/>
              <a:gd name="connsiteY26-34100" fmla="*/ 973288 h 5795240"/>
              <a:gd name="connsiteX27-34101" fmla="*/ 8853249 w 12641071"/>
              <a:gd name="connsiteY27-34102" fmla="*/ 973288 h 5795240"/>
              <a:gd name="connsiteX28-34103" fmla="*/ 8853248 w 12641071"/>
              <a:gd name="connsiteY28-34104" fmla="*/ 973287 h 5795240"/>
              <a:gd name="connsiteX29-34105" fmla="*/ 8849677 w 12641071"/>
              <a:gd name="connsiteY29-34106" fmla="*/ 973341 h 5795240"/>
              <a:gd name="connsiteX30-34107" fmla="*/ 8641543 w 12641071"/>
              <a:gd name="connsiteY30-34108" fmla="*/ 916577 h 5795240"/>
              <a:gd name="connsiteX31-34109" fmla="*/ 8641545 w 12641071"/>
              <a:gd name="connsiteY31-34110" fmla="*/ 916580 h 5795240"/>
              <a:gd name="connsiteX32-34111" fmla="*/ 8849676 w 12641071"/>
              <a:gd name="connsiteY32-34112" fmla="*/ 973343 h 5795240"/>
              <a:gd name="connsiteX33-34113" fmla="*/ 8853248 w 12641071"/>
              <a:gd name="connsiteY33-34114" fmla="*/ 973288 h 5795240"/>
              <a:gd name="connsiteX34-34115" fmla="*/ 8877719 w 12641071"/>
              <a:gd name="connsiteY34-34116" fmla="*/ 1018371 h 5795240"/>
              <a:gd name="connsiteX35-34117" fmla="*/ 8878116 w 12641071"/>
              <a:gd name="connsiteY35-34118" fmla="*/ 1018851 h 5795240"/>
              <a:gd name="connsiteX36-34119" fmla="*/ 8887288 w 12641071"/>
              <a:gd name="connsiteY36-34120" fmla="*/ 1037892 h 5795240"/>
              <a:gd name="connsiteX37-34121" fmla="*/ 8949899 w 12641071"/>
              <a:gd name="connsiteY37-34122" fmla="*/ 1239592 h 5795240"/>
              <a:gd name="connsiteX38-34123" fmla="*/ 8968437 w 12641071"/>
              <a:gd name="connsiteY38-34124" fmla="*/ 1423482 h 5795240"/>
              <a:gd name="connsiteX39-34125" fmla="*/ 8949899 w 12641071"/>
              <a:gd name="connsiteY39-34126" fmla="*/ 1239591 h 5795240"/>
              <a:gd name="connsiteX40-34127" fmla="*/ 8887288 w 12641071"/>
              <a:gd name="connsiteY40-34128" fmla="*/ 1037890 h 5795240"/>
              <a:gd name="connsiteX41-34129" fmla="*/ 8878116 w 12641071"/>
              <a:gd name="connsiteY41-34130" fmla="*/ 1018851 h 5795240"/>
              <a:gd name="connsiteX42-34131" fmla="*/ 8931285 w 12641071"/>
              <a:gd name="connsiteY42-34132" fmla="*/ 1083292 h 5795240"/>
              <a:gd name="connsiteX43-34133" fmla="*/ 9241478 w 12641071"/>
              <a:gd name="connsiteY43-34134" fmla="*/ 1211778 h 5795240"/>
              <a:gd name="connsiteX44-34135" fmla="*/ 9605238 w 12641071"/>
              <a:gd name="connsiteY44-34136" fmla="*/ 1018369 h 5795240"/>
              <a:gd name="connsiteX45-34137" fmla="*/ 9636247 w 12641071"/>
              <a:gd name="connsiteY45-34138" fmla="*/ 961241 h 5795240"/>
              <a:gd name="connsiteX46-34139" fmla="*/ 9641995 w 12641071"/>
              <a:gd name="connsiteY46-34140" fmla="*/ 961152 h 5795240"/>
              <a:gd name="connsiteX47-34141" fmla="*/ 9584939 w 12641071"/>
              <a:gd name="connsiteY47-34142" fmla="*/ 1079594 h 5795240"/>
              <a:gd name="connsiteX48-34143" fmla="*/ 9546257 w 12641071"/>
              <a:gd name="connsiteY48-34144" fmla="*/ 1204206 h 5795240"/>
              <a:gd name="connsiteX49-34145" fmla="*/ 9584939 w 12641071"/>
              <a:gd name="connsiteY49-34146" fmla="*/ 1079596 h 5795240"/>
              <a:gd name="connsiteX50-34147" fmla="*/ 9641995 w 12641071"/>
              <a:gd name="connsiteY50-34148" fmla="*/ 961153 h 5795240"/>
              <a:gd name="connsiteX51-34149" fmla="*/ 9653069 w 12641071"/>
              <a:gd name="connsiteY51-34150" fmla="*/ 960983 h 5795240"/>
              <a:gd name="connsiteX52-34151" fmla="*/ 9801564 w 12641071"/>
              <a:gd name="connsiteY52-34152" fmla="*/ 1196828 h 5795240"/>
              <a:gd name="connsiteX53-34153" fmla="*/ 9801566 w 12641071"/>
              <a:gd name="connsiteY53-34154" fmla="*/ 1196828 h 5795240"/>
              <a:gd name="connsiteX54-34155" fmla="*/ 9653070 w 12641071"/>
              <a:gd name="connsiteY54-34156" fmla="*/ 960982 h 5795240"/>
              <a:gd name="connsiteX55-34157" fmla="*/ 9641996 w 12641071"/>
              <a:gd name="connsiteY55-34158" fmla="*/ 961152 h 5795240"/>
              <a:gd name="connsiteX56-34159" fmla="*/ 9651917 w 12641071"/>
              <a:gd name="connsiteY56-34160" fmla="*/ 940556 h 5795240"/>
              <a:gd name="connsiteX57-34161" fmla="*/ 11050508 w 12641071"/>
              <a:gd name="connsiteY57-34162" fmla="*/ 108150 h 5795240"/>
              <a:gd name="connsiteX58-34163" fmla="*/ 12641071 w 12641071"/>
              <a:gd name="connsiteY58-34164" fmla="*/ 1698711 h 5795240"/>
              <a:gd name="connsiteX59-34165" fmla="*/ 11371062 w 12641071"/>
              <a:gd name="connsiteY59-34166" fmla="*/ 3256960 h 5795240"/>
              <a:gd name="connsiteX60-34167" fmla="*/ 11215953 w 12641071"/>
              <a:gd name="connsiteY60-34168" fmla="*/ 3280632 h 5795240"/>
              <a:gd name="connsiteX61-34169" fmla="*/ 11142318 w 12641071"/>
              <a:gd name="connsiteY61-34170" fmla="*/ 3276914 h 5795240"/>
              <a:gd name="connsiteX62-34171" fmla="*/ 11215952 w 12641071"/>
              <a:gd name="connsiteY62-34172" fmla="*/ 3280632 h 5795240"/>
              <a:gd name="connsiteX63-34173" fmla="*/ 11213133 w 12641071"/>
              <a:gd name="connsiteY63-34174" fmla="*/ 3281062 h 5795240"/>
              <a:gd name="connsiteX64-34175" fmla="*/ 11116921 w 12641071"/>
              <a:gd name="connsiteY64-34176" fmla="*/ 3285921 h 5795240"/>
              <a:gd name="connsiteX65-34177" fmla="*/ 11050507 w 12641071"/>
              <a:gd name="connsiteY65-34178" fmla="*/ 3289274 h 5795240"/>
              <a:gd name="connsiteX66-34179" fmla="*/ 11006292 w 12641071"/>
              <a:gd name="connsiteY66-34180" fmla="*/ 3287041 h 5795240"/>
              <a:gd name="connsiteX67-34181" fmla="*/ 10937101 w 12641071"/>
              <a:gd name="connsiteY67-34182" fmla="*/ 3297601 h 5795240"/>
              <a:gd name="connsiteX68-34183" fmla="*/ 10144740 w 12641071"/>
              <a:gd name="connsiteY68-34184" fmla="*/ 4089962 h 5795240"/>
              <a:gd name="connsiteX69-34185" fmla="*/ 10130374 w 12641071"/>
              <a:gd name="connsiteY69-34186" fmla="*/ 4184101 h 5795240"/>
              <a:gd name="connsiteX70-34187" fmla="*/ 10130375 w 12641071"/>
              <a:gd name="connsiteY70-34188" fmla="*/ 4184103 h 5795240"/>
              <a:gd name="connsiteX71-34189" fmla="*/ 10130656 w 12641071"/>
              <a:gd name="connsiteY71-34190" fmla="*/ 4185950 h 5795240"/>
              <a:gd name="connsiteX72-34191" fmla="*/ 10138194 w 12641071"/>
              <a:gd name="connsiteY72-34192" fmla="*/ 4335228 h 5795240"/>
              <a:gd name="connsiteX73-34193" fmla="*/ 10137710 w 12641071"/>
              <a:gd name="connsiteY73-34194" fmla="*/ 4344822 h 5795240"/>
              <a:gd name="connsiteX74-34195" fmla="*/ 10133555 w 12641071"/>
              <a:gd name="connsiteY74-34196" fmla="*/ 4427096 h 5795240"/>
              <a:gd name="connsiteX75-34197" fmla="*/ 10129312 w 12641071"/>
              <a:gd name="connsiteY75-34198" fmla="*/ 4399289 h 5795240"/>
              <a:gd name="connsiteX76-34199" fmla="*/ 10126797 w 12641071"/>
              <a:gd name="connsiteY76-34200" fmla="*/ 4349498 h 5795240"/>
              <a:gd name="connsiteX77-34201" fmla="*/ 10126796 w 12641071"/>
              <a:gd name="connsiteY77-34202" fmla="*/ 4349498 h 5795240"/>
              <a:gd name="connsiteX78-34203" fmla="*/ 10129311 w 12641071"/>
              <a:gd name="connsiteY78-34204" fmla="*/ 4399289 h 5795240"/>
              <a:gd name="connsiteX79-34205" fmla="*/ 10133554 w 12641071"/>
              <a:gd name="connsiteY79-34206" fmla="*/ 4427096 h 5795240"/>
              <a:gd name="connsiteX80-34207" fmla="*/ 10130656 w 12641071"/>
              <a:gd name="connsiteY80-34208" fmla="*/ 4484506 h 5795240"/>
              <a:gd name="connsiteX81-34209" fmla="*/ 8678182 w 12641071"/>
              <a:gd name="connsiteY81-34210" fmla="*/ 5795240 h 5795240"/>
              <a:gd name="connsiteX82-34211" fmla="*/ 7467518 w 12641071"/>
              <a:gd name="connsiteY82-34212" fmla="*/ 5151535 h 5795240"/>
              <a:gd name="connsiteX83-34213" fmla="*/ 7419945 w 12641071"/>
              <a:gd name="connsiteY83-34214" fmla="*/ 5073228 h 5795240"/>
              <a:gd name="connsiteX84-34215" fmla="*/ 7394386 w 12641071"/>
              <a:gd name="connsiteY84-34216" fmla="*/ 5031156 h 5795240"/>
              <a:gd name="connsiteX85-34217" fmla="*/ 7367299 w 12641071"/>
              <a:gd name="connsiteY85-34218" fmla="*/ 4974928 h 5795240"/>
              <a:gd name="connsiteX86-34219" fmla="*/ 7332905 w 12641071"/>
              <a:gd name="connsiteY86-34220" fmla="*/ 4903531 h 5795240"/>
              <a:gd name="connsiteX87-34221" fmla="*/ 7320958 w 12641071"/>
              <a:gd name="connsiteY87-34222" fmla="*/ 4870887 h 5795240"/>
              <a:gd name="connsiteX88-34223" fmla="*/ 7322174 w 12641071"/>
              <a:gd name="connsiteY88-34224" fmla="*/ 4872361 h 5795240"/>
              <a:gd name="connsiteX89-34225" fmla="*/ 7362630 w 12641071"/>
              <a:gd name="connsiteY89-34226" fmla="*/ 4938954 h 5795240"/>
              <a:gd name="connsiteX90-34227" fmla="*/ 7322175 w 12641071"/>
              <a:gd name="connsiteY90-34228" fmla="*/ 4872361 h 5795240"/>
              <a:gd name="connsiteX91-34229" fmla="*/ 7320959 w 12641071"/>
              <a:gd name="connsiteY91-34230" fmla="*/ 4870887 h 5795240"/>
              <a:gd name="connsiteX92-34231" fmla="*/ 7320958 w 12641071"/>
              <a:gd name="connsiteY92-34232" fmla="*/ 4870887 h 5795240"/>
              <a:gd name="connsiteX93-34233" fmla="*/ 7223551 w 12641071"/>
              <a:gd name="connsiteY93-34234" fmla="*/ 4752829 h 5795240"/>
              <a:gd name="connsiteX94-34235" fmla="*/ 6652445 w 12641071"/>
              <a:gd name="connsiteY94-34236" fmla="*/ 4516269 h 5795240"/>
              <a:gd name="connsiteX95-34237" fmla="*/ 6200873 w 12641071"/>
              <a:gd name="connsiteY95-34238" fmla="*/ 4654206 h 5795240"/>
              <a:gd name="connsiteX96-34239" fmla="*/ 6088813 w 12641071"/>
              <a:gd name="connsiteY96-34240" fmla="*/ 4746663 h 5795240"/>
              <a:gd name="connsiteX97-34241" fmla="*/ 6023271 w 12641071"/>
              <a:gd name="connsiteY97-34242" fmla="*/ 4834312 h 5795240"/>
              <a:gd name="connsiteX98-34243" fmla="*/ 5935320 w 12641071"/>
              <a:gd name="connsiteY98-34244" fmla="*/ 4931081 h 5795240"/>
              <a:gd name="connsiteX99-34245" fmla="*/ 4971763 w 12641071"/>
              <a:gd name="connsiteY99-34246" fmla="*/ 5330200 h 5795240"/>
              <a:gd name="connsiteX100-34247" fmla="*/ 3716172 w 12641071"/>
              <a:gd name="connsiteY100-34248" fmla="*/ 4497938 h 5795240"/>
              <a:gd name="connsiteX101-34249" fmla="*/ 3710773 w 12641071"/>
              <a:gd name="connsiteY101-34250" fmla="*/ 4483182 h 5795240"/>
              <a:gd name="connsiteX102-34251" fmla="*/ 3710773 w 12641071"/>
              <a:gd name="connsiteY102-34252" fmla="*/ 4483181 h 5795240"/>
              <a:gd name="connsiteX103-34253" fmla="*/ 3674984 w 12641071"/>
              <a:gd name="connsiteY103-34254" fmla="*/ 4385402 h 5795240"/>
              <a:gd name="connsiteX104-34255" fmla="*/ 3670349 w 12641071"/>
              <a:gd name="connsiteY104-34256" fmla="*/ 4372742 h 5795240"/>
              <a:gd name="connsiteX105-34257" fmla="*/ 3659438 w 12641071"/>
              <a:gd name="connsiteY105-34258" fmla="*/ 4330309 h 5795240"/>
              <a:gd name="connsiteX106-34259" fmla="*/ 3672084 w 12641071"/>
              <a:gd name="connsiteY106-34260" fmla="*/ 4353606 h 5795240"/>
              <a:gd name="connsiteX107-34261" fmla="*/ 3659440 w 12641071"/>
              <a:gd name="connsiteY107-34262" fmla="*/ 4330309 h 5795240"/>
              <a:gd name="connsiteX108-34263" fmla="*/ 3613217 w 12641071"/>
              <a:gd name="connsiteY108-34264" fmla="*/ 4245153 h 5795240"/>
              <a:gd name="connsiteX109-34265" fmla="*/ 3083792 w 12641071"/>
              <a:gd name="connsiteY109-34266" fmla="*/ 3963660 h 5795240"/>
              <a:gd name="connsiteX110-34267" fmla="*/ 2835272 w 12641071"/>
              <a:gd name="connsiteY110-34268" fmla="*/ 4013833 h 5795240"/>
              <a:gd name="connsiteX111-34269" fmla="*/ 2820214 w 12641071"/>
              <a:gd name="connsiteY111-34270" fmla="*/ 4022007 h 5795240"/>
              <a:gd name="connsiteX112-34271" fmla="*/ 2820212 w 12641071"/>
              <a:gd name="connsiteY112-34272" fmla="*/ 4022008 h 5795240"/>
              <a:gd name="connsiteX113-34273" fmla="*/ 2820206 w 12641071"/>
              <a:gd name="connsiteY113-34274" fmla="*/ 4022011 h 5795240"/>
              <a:gd name="connsiteX114-34275" fmla="*/ 2813481 w 12641071"/>
              <a:gd name="connsiteY114-34276" fmla="*/ 4027041 h 5795240"/>
              <a:gd name="connsiteX115-34277" fmla="*/ 2762875 w 12641071"/>
              <a:gd name="connsiteY115-34278" fmla="*/ 4057784 h 5795240"/>
              <a:gd name="connsiteX116-34279" fmla="*/ 2762878 w 12641071"/>
              <a:gd name="connsiteY116-34280" fmla="*/ 4057784 h 5795240"/>
              <a:gd name="connsiteX117-34281" fmla="*/ 2694694 w 12641071"/>
              <a:gd name="connsiteY117-34282" fmla="*/ 4099208 h 5795240"/>
              <a:gd name="connsiteX118-34283" fmla="*/ 2726822 w 12641071"/>
              <a:gd name="connsiteY118-34284" fmla="*/ 4072700 h 5795240"/>
              <a:gd name="connsiteX119-34285" fmla="*/ 2757719 w 12641071"/>
              <a:gd name="connsiteY119-34286" fmla="*/ 4055929 h 5795240"/>
              <a:gd name="connsiteX120-34287" fmla="*/ 2757718 w 12641071"/>
              <a:gd name="connsiteY120-34288" fmla="*/ 4055928 h 5795240"/>
              <a:gd name="connsiteX121-34289" fmla="*/ 2726820 w 12641071"/>
              <a:gd name="connsiteY121-34290" fmla="*/ 4072700 h 5795240"/>
              <a:gd name="connsiteX122-34291" fmla="*/ 2694692 w 12641071"/>
              <a:gd name="connsiteY122-34292" fmla="*/ 4099208 h 5795240"/>
              <a:gd name="connsiteX123-34293" fmla="*/ 2664698 w 12641071"/>
              <a:gd name="connsiteY123-34294" fmla="*/ 4117431 h 5795240"/>
              <a:gd name="connsiteX124-34295" fmla="*/ 1804544 w 12641071"/>
              <a:gd name="connsiteY124-34296" fmla="*/ 4335229 h 5795240"/>
              <a:gd name="connsiteX125-34297" fmla="*/ 0 w 12641071"/>
              <a:gd name="connsiteY125-34298" fmla="*/ 2530685 h 5795240"/>
              <a:gd name="connsiteX126-34299" fmla="*/ 1804544 w 12641071"/>
              <a:gd name="connsiteY126-34300" fmla="*/ 726143 h 5795240"/>
              <a:gd name="connsiteX127-34301" fmla="*/ 3080549 w 12641071"/>
              <a:gd name="connsiteY127-34302" fmla="*/ 1254682 h 5795240"/>
              <a:gd name="connsiteX128-34303" fmla="*/ 3268676 w 12641071"/>
              <a:gd name="connsiteY128-34304" fmla="*/ 1461167 h 5795240"/>
              <a:gd name="connsiteX129-34305" fmla="*/ 3565826 w 12641071"/>
              <a:gd name="connsiteY129-34306" fmla="*/ 1551935 h 5795240"/>
              <a:gd name="connsiteX130-34307" fmla="*/ 4086504 w 12641071"/>
              <a:gd name="connsiteY130-34308" fmla="*/ 1127574 h 5795240"/>
              <a:gd name="connsiteX131-34309" fmla="*/ 4103078 w 12641071"/>
              <a:gd name="connsiteY131-34310" fmla="*/ 1004204 h 5795240"/>
              <a:gd name="connsiteX132-34311" fmla="*/ 5215874 w 12641071"/>
              <a:gd name="connsiteY132-34312" fmla="*/ 0 h 5795240"/>
              <a:gd name="connsiteX0-34313" fmla="*/ 3682364 w 12641071"/>
              <a:gd name="connsiteY0-34314" fmla="*/ 4386723 h 5795240"/>
              <a:gd name="connsiteX1-34315" fmla="*/ 3772428 w 12641071"/>
              <a:gd name="connsiteY1-34316" fmla="*/ 4402840 h 5795240"/>
              <a:gd name="connsiteX2-34317" fmla="*/ 3772428 w 12641071"/>
              <a:gd name="connsiteY2-34318" fmla="*/ 4402840 h 5795240"/>
              <a:gd name="connsiteX3-34319" fmla="*/ 3682364 w 12641071"/>
              <a:gd name="connsiteY3-34320" fmla="*/ 4386723 h 5795240"/>
              <a:gd name="connsiteX4-34321" fmla="*/ 5215874 w 12641071"/>
              <a:gd name="connsiteY4-34322" fmla="*/ 0 h 5795240"/>
              <a:gd name="connsiteX5-34323" fmla="*/ 5927386 w 12641071"/>
              <a:gd name="connsiteY5-34324" fmla="*/ 255427 h 5795240"/>
              <a:gd name="connsiteX6-34325" fmla="*/ 6105193 w 12641071"/>
              <a:gd name="connsiteY6-34326" fmla="*/ 442067 h 5795240"/>
              <a:gd name="connsiteX7-34327" fmla="*/ 6105193 w 12641071"/>
              <a:gd name="connsiteY7-34328" fmla="*/ 442069 h 5795240"/>
              <a:gd name="connsiteX8-34329" fmla="*/ 6141460 w 12641071"/>
              <a:gd name="connsiteY8-34330" fmla="*/ 475027 h 5795240"/>
              <a:gd name="connsiteX9-34331" fmla="*/ 6788665 w 12641071"/>
              <a:gd name="connsiteY9-34332" fmla="*/ 707369 h 5795240"/>
              <a:gd name="connsiteX10-34333" fmla="*/ 7184710 w 12641071"/>
              <a:gd name="connsiteY10-34334" fmla="*/ 627411 h 5795240"/>
              <a:gd name="connsiteX11-34335" fmla="*/ 7314851 w 12641071"/>
              <a:gd name="connsiteY11-34336" fmla="*/ 559537 h 5795240"/>
              <a:gd name="connsiteX12-34337" fmla="*/ 7314853 w 12641071"/>
              <a:gd name="connsiteY12-34338" fmla="*/ 559536 h 5795240"/>
              <a:gd name="connsiteX13-34339" fmla="*/ 7314851 w 12641071"/>
              <a:gd name="connsiteY13-34340" fmla="*/ 559537 h 5795240"/>
              <a:gd name="connsiteX14-34341" fmla="*/ 7391626 w 12641071"/>
              <a:gd name="connsiteY14-34342" fmla="*/ 508114 h 5795240"/>
              <a:gd name="connsiteX15-34343" fmla="*/ 7391631 w 12641071"/>
              <a:gd name="connsiteY15-34344" fmla="*/ 508110 h 5795240"/>
              <a:gd name="connsiteX16-34345" fmla="*/ 7478934 w 12641071"/>
              <a:gd name="connsiteY16-34346" fmla="*/ 466053 h 5795240"/>
              <a:gd name="connsiteX17-34347" fmla="*/ 7897193 w 12641071"/>
              <a:gd name="connsiteY17-34348" fmla="*/ 381611 h 5795240"/>
              <a:gd name="connsiteX18-34349" fmla="*/ 8788216 w 12641071"/>
              <a:gd name="connsiteY18-34350" fmla="*/ 855364 h 5795240"/>
              <a:gd name="connsiteX19-34351" fmla="*/ 8832362 w 12641071"/>
              <a:gd name="connsiteY19-34352" fmla="*/ 928030 h 5795240"/>
              <a:gd name="connsiteX20-34353" fmla="*/ 8832362 w 12641071"/>
              <a:gd name="connsiteY20-34354" fmla="*/ 928033 h 5795240"/>
              <a:gd name="connsiteX21-34355" fmla="*/ 8842040 w 12641071"/>
              <a:gd name="connsiteY21-34356" fmla="*/ 943961 h 5795240"/>
              <a:gd name="connsiteX22-34357" fmla="*/ 8856144 w 12641071"/>
              <a:gd name="connsiteY22-34358" fmla="*/ 973241 h 5795240"/>
              <a:gd name="connsiteX23-34359" fmla="*/ 8856145 w 12641071"/>
              <a:gd name="connsiteY23-34360" fmla="*/ 973241 h 5795240"/>
              <a:gd name="connsiteX24-34361" fmla="*/ 8878117 w 12641071"/>
              <a:gd name="connsiteY24-34362" fmla="*/ 1018851 h 5795240"/>
              <a:gd name="connsiteX25-34363" fmla="*/ 8877719 w 12641071"/>
              <a:gd name="connsiteY25-34364" fmla="*/ 1018369 h 5795240"/>
              <a:gd name="connsiteX26-34365" fmla="*/ 8853250 w 12641071"/>
              <a:gd name="connsiteY26-34366" fmla="*/ 973288 h 5795240"/>
              <a:gd name="connsiteX27-34367" fmla="*/ 8853249 w 12641071"/>
              <a:gd name="connsiteY27-34368" fmla="*/ 973288 h 5795240"/>
              <a:gd name="connsiteX28-34369" fmla="*/ 8853248 w 12641071"/>
              <a:gd name="connsiteY28-34370" fmla="*/ 973287 h 5795240"/>
              <a:gd name="connsiteX29-34371" fmla="*/ 8849677 w 12641071"/>
              <a:gd name="connsiteY29-34372" fmla="*/ 973341 h 5795240"/>
              <a:gd name="connsiteX30-34373" fmla="*/ 8641543 w 12641071"/>
              <a:gd name="connsiteY30-34374" fmla="*/ 916577 h 5795240"/>
              <a:gd name="connsiteX31-34375" fmla="*/ 8641545 w 12641071"/>
              <a:gd name="connsiteY31-34376" fmla="*/ 916580 h 5795240"/>
              <a:gd name="connsiteX32-34377" fmla="*/ 8849676 w 12641071"/>
              <a:gd name="connsiteY32-34378" fmla="*/ 973343 h 5795240"/>
              <a:gd name="connsiteX33-34379" fmla="*/ 8853248 w 12641071"/>
              <a:gd name="connsiteY33-34380" fmla="*/ 973288 h 5795240"/>
              <a:gd name="connsiteX34-34381" fmla="*/ 8877719 w 12641071"/>
              <a:gd name="connsiteY34-34382" fmla="*/ 1018371 h 5795240"/>
              <a:gd name="connsiteX35-34383" fmla="*/ 8878116 w 12641071"/>
              <a:gd name="connsiteY35-34384" fmla="*/ 1018851 h 5795240"/>
              <a:gd name="connsiteX36-34385" fmla="*/ 8887288 w 12641071"/>
              <a:gd name="connsiteY36-34386" fmla="*/ 1037892 h 5795240"/>
              <a:gd name="connsiteX37-34387" fmla="*/ 8949899 w 12641071"/>
              <a:gd name="connsiteY37-34388" fmla="*/ 1239592 h 5795240"/>
              <a:gd name="connsiteX38-34389" fmla="*/ 8968437 w 12641071"/>
              <a:gd name="connsiteY38-34390" fmla="*/ 1423482 h 5795240"/>
              <a:gd name="connsiteX39-34391" fmla="*/ 8949899 w 12641071"/>
              <a:gd name="connsiteY39-34392" fmla="*/ 1239591 h 5795240"/>
              <a:gd name="connsiteX40-34393" fmla="*/ 8887288 w 12641071"/>
              <a:gd name="connsiteY40-34394" fmla="*/ 1037890 h 5795240"/>
              <a:gd name="connsiteX41-34395" fmla="*/ 8878116 w 12641071"/>
              <a:gd name="connsiteY41-34396" fmla="*/ 1018851 h 5795240"/>
              <a:gd name="connsiteX42-34397" fmla="*/ 8931285 w 12641071"/>
              <a:gd name="connsiteY42-34398" fmla="*/ 1083292 h 5795240"/>
              <a:gd name="connsiteX43-34399" fmla="*/ 9241478 w 12641071"/>
              <a:gd name="connsiteY43-34400" fmla="*/ 1211778 h 5795240"/>
              <a:gd name="connsiteX44-34401" fmla="*/ 9605238 w 12641071"/>
              <a:gd name="connsiteY44-34402" fmla="*/ 1018369 h 5795240"/>
              <a:gd name="connsiteX45-34403" fmla="*/ 9636247 w 12641071"/>
              <a:gd name="connsiteY45-34404" fmla="*/ 961241 h 5795240"/>
              <a:gd name="connsiteX46-34405" fmla="*/ 9641995 w 12641071"/>
              <a:gd name="connsiteY46-34406" fmla="*/ 961152 h 5795240"/>
              <a:gd name="connsiteX47-34407" fmla="*/ 9584939 w 12641071"/>
              <a:gd name="connsiteY47-34408" fmla="*/ 1079594 h 5795240"/>
              <a:gd name="connsiteX48-34409" fmla="*/ 9546257 w 12641071"/>
              <a:gd name="connsiteY48-34410" fmla="*/ 1204206 h 5795240"/>
              <a:gd name="connsiteX49-34411" fmla="*/ 9584939 w 12641071"/>
              <a:gd name="connsiteY49-34412" fmla="*/ 1079596 h 5795240"/>
              <a:gd name="connsiteX50-34413" fmla="*/ 9641995 w 12641071"/>
              <a:gd name="connsiteY50-34414" fmla="*/ 961153 h 5795240"/>
              <a:gd name="connsiteX51-34415" fmla="*/ 9653069 w 12641071"/>
              <a:gd name="connsiteY51-34416" fmla="*/ 960983 h 5795240"/>
              <a:gd name="connsiteX52-34417" fmla="*/ 9801564 w 12641071"/>
              <a:gd name="connsiteY52-34418" fmla="*/ 1196828 h 5795240"/>
              <a:gd name="connsiteX53-34419" fmla="*/ 9801566 w 12641071"/>
              <a:gd name="connsiteY53-34420" fmla="*/ 1196828 h 5795240"/>
              <a:gd name="connsiteX54-34421" fmla="*/ 9653070 w 12641071"/>
              <a:gd name="connsiteY54-34422" fmla="*/ 960982 h 5795240"/>
              <a:gd name="connsiteX55-34423" fmla="*/ 9641996 w 12641071"/>
              <a:gd name="connsiteY55-34424" fmla="*/ 961152 h 5795240"/>
              <a:gd name="connsiteX56-34425" fmla="*/ 9651917 w 12641071"/>
              <a:gd name="connsiteY56-34426" fmla="*/ 940556 h 5795240"/>
              <a:gd name="connsiteX57-34427" fmla="*/ 11050508 w 12641071"/>
              <a:gd name="connsiteY57-34428" fmla="*/ 108150 h 5795240"/>
              <a:gd name="connsiteX58-34429" fmla="*/ 12641071 w 12641071"/>
              <a:gd name="connsiteY58-34430" fmla="*/ 1698711 h 5795240"/>
              <a:gd name="connsiteX59-34431" fmla="*/ 11371062 w 12641071"/>
              <a:gd name="connsiteY59-34432" fmla="*/ 3256960 h 5795240"/>
              <a:gd name="connsiteX60-34433" fmla="*/ 11215953 w 12641071"/>
              <a:gd name="connsiteY60-34434" fmla="*/ 3280632 h 5795240"/>
              <a:gd name="connsiteX61-34435" fmla="*/ 11142318 w 12641071"/>
              <a:gd name="connsiteY61-34436" fmla="*/ 3276914 h 5795240"/>
              <a:gd name="connsiteX62-34437" fmla="*/ 11215952 w 12641071"/>
              <a:gd name="connsiteY62-34438" fmla="*/ 3280632 h 5795240"/>
              <a:gd name="connsiteX63-34439" fmla="*/ 11213133 w 12641071"/>
              <a:gd name="connsiteY63-34440" fmla="*/ 3281062 h 5795240"/>
              <a:gd name="connsiteX64-34441" fmla="*/ 11116921 w 12641071"/>
              <a:gd name="connsiteY64-34442" fmla="*/ 3285921 h 5795240"/>
              <a:gd name="connsiteX65-34443" fmla="*/ 11050507 w 12641071"/>
              <a:gd name="connsiteY65-34444" fmla="*/ 3289274 h 5795240"/>
              <a:gd name="connsiteX66-34445" fmla="*/ 11006292 w 12641071"/>
              <a:gd name="connsiteY66-34446" fmla="*/ 3287041 h 5795240"/>
              <a:gd name="connsiteX67-34447" fmla="*/ 10937101 w 12641071"/>
              <a:gd name="connsiteY67-34448" fmla="*/ 3297601 h 5795240"/>
              <a:gd name="connsiteX68-34449" fmla="*/ 10144740 w 12641071"/>
              <a:gd name="connsiteY68-34450" fmla="*/ 4089962 h 5795240"/>
              <a:gd name="connsiteX69-34451" fmla="*/ 10130374 w 12641071"/>
              <a:gd name="connsiteY69-34452" fmla="*/ 4184101 h 5795240"/>
              <a:gd name="connsiteX70-34453" fmla="*/ 10130375 w 12641071"/>
              <a:gd name="connsiteY70-34454" fmla="*/ 4184103 h 5795240"/>
              <a:gd name="connsiteX71-34455" fmla="*/ 10130656 w 12641071"/>
              <a:gd name="connsiteY71-34456" fmla="*/ 4185950 h 5795240"/>
              <a:gd name="connsiteX72-34457" fmla="*/ 10138194 w 12641071"/>
              <a:gd name="connsiteY72-34458" fmla="*/ 4335228 h 5795240"/>
              <a:gd name="connsiteX73-34459" fmla="*/ 10137710 w 12641071"/>
              <a:gd name="connsiteY73-34460" fmla="*/ 4344822 h 5795240"/>
              <a:gd name="connsiteX74-34461" fmla="*/ 10133555 w 12641071"/>
              <a:gd name="connsiteY74-34462" fmla="*/ 4427096 h 5795240"/>
              <a:gd name="connsiteX75-34463" fmla="*/ 10129312 w 12641071"/>
              <a:gd name="connsiteY75-34464" fmla="*/ 4399289 h 5795240"/>
              <a:gd name="connsiteX76-34465" fmla="*/ 10126797 w 12641071"/>
              <a:gd name="connsiteY76-34466" fmla="*/ 4349498 h 5795240"/>
              <a:gd name="connsiteX77-34467" fmla="*/ 10126796 w 12641071"/>
              <a:gd name="connsiteY77-34468" fmla="*/ 4349498 h 5795240"/>
              <a:gd name="connsiteX78-34469" fmla="*/ 10129311 w 12641071"/>
              <a:gd name="connsiteY78-34470" fmla="*/ 4399289 h 5795240"/>
              <a:gd name="connsiteX79-34471" fmla="*/ 10133554 w 12641071"/>
              <a:gd name="connsiteY79-34472" fmla="*/ 4427096 h 5795240"/>
              <a:gd name="connsiteX80-34473" fmla="*/ 10130656 w 12641071"/>
              <a:gd name="connsiteY80-34474" fmla="*/ 4484506 h 5795240"/>
              <a:gd name="connsiteX81-34475" fmla="*/ 8678182 w 12641071"/>
              <a:gd name="connsiteY81-34476" fmla="*/ 5795240 h 5795240"/>
              <a:gd name="connsiteX82-34477" fmla="*/ 7467518 w 12641071"/>
              <a:gd name="connsiteY82-34478" fmla="*/ 5151535 h 5795240"/>
              <a:gd name="connsiteX83-34479" fmla="*/ 7419945 w 12641071"/>
              <a:gd name="connsiteY83-34480" fmla="*/ 5073228 h 5795240"/>
              <a:gd name="connsiteX84-34481" fmla="*/ 7394386 w 12641071"/>
              <a:gd name="connsiteY84-34482" fmla="*/ 5031156 h 5795240"/>
              <a:gd name="connsiteX85-34483" fmla="*/ 7367299 w 12641071"/>
              <a:gd name="connsiteY85-34484" fmla="*/ 4974928 h 5795240"/>
              <a:gd name="connsiteX86-34485" fmla="*/ 7332905 w 12641071"/>
              <a:gd name="connsiteY86-34486" fmla="*/ 4903531 h 5795240"/>
              <a:gd name="connsiteX87-34487" fmla="*/ 7320958 w 12641071"/>
              <a:gd name="connsiteY87-34488" fmla="*/ 4870887 h 5795240"/>
              <a:gd name="connsiteX88-34489" fmla="*/ 7322174 w 12641071"/>
              <a:gd name="connsiteY88-34490" fmla="*/ 4872361 h 5795240"/>
              <a:gd name="connsiteX89-34491" fmla="*/ 7322175 w 12641071"/>
              <a:gd name="connsiteY89-34492" fmla="*/ 4872361 h 5795240"/>
              <a:gd name="connsiteX90-34493" fmla="*/ 7320959 w 12641071"/>
              <a:gd name="connsiteY90-34494" fmla="*/ 4870887 h 5795240"/>
              <a:gd name="connsiteX91-34495" fmla="*/ 7320958 w 12641071"/>
              <a:gd name="connsiteY91-34496" fmla="*/ 4870887 h 5795240"/>
              <a:gd name="connsiteX92-34497" fmla="*/ 7223551 w 12641071"/>
              <a:gd name="connsiteY92-34498" fmla="*/ 4752829 h 5795240"/>
              <a:gd name="connsiteX93-34499" fmla="*/ 6652445 w 12641071"/>
              <a:gd name="connsiteY93-34500" fmla="*/ 4516269 h 5795240"/>
              <a:gd name="connsiteX94-34501" fmla="*/ 6200873 w 12641071"/>
              <a:gd name="connsiteY94-34502" fmla="*/ 4654206 h 5795240"/>
              <a:gd name="connsiteX95-34503" fmla="*/ 6088813 w 12641071"/>
              <a:gd name="connsiteY95-34504" fmla="*/ 4746663 h 5795240"/>
              <a:gd name="connsiteX96-34505" fmla="*/ 6023271 w 12641071"/>
              <a:gd name="connsiteY96-34506" fmla="*/ 4834312 h 5795240"/>
              <a:gd name="connsiteX97-34507" fmla="*/ 5935320 w 12641071"/>
              <a:gd name="connsiteY97-34508" fmla="*/ 4931081 h 5795240"/>
              <a:gd name="connsiteX98-34509" fmla="*/ 4971763 w 12641071"/>
              <a:gd name="connsiteY98-34510" fmla="*/ 5330200 h 5795240"/>
              <a:gd name="connsiteX99-34511" fmla="*/ 3716172 w 12641071"/>
              <a:gd name="connsiteY99-34512" fmla="*/ 4497938 h 5795240"/>
              <a:gd name="connsiteX100-34513" fmla="*/ 3710773 w 12641071"/>
              <a:gd name="connsiteY100-34514" fmla="*/ 4483182 h 5795240"/>
              <a:gd name="connsiteX101-34515" fmla="*/ 3710773 w 12641071"/>
              <a:gd name="connsiteY101-34516" fmla="*/ 4483181 h 5795240"/>
              <a:gd name="connsiteX102-34517" fmla="*/ 3674984 w 12641071"/>
              <a:gd name="connsiteY102-34518" fmla="*/ 4385402 h 5795240"/>
              <a:gd name="connsiteX103-34519" fmla="*/ 3670349 w 12641071"/>
              <a:gd name="connsiteY103-34520" fmla="*/ 4372742 h 5795240"/>
              <a:gd name="connsiteX104-34521" fmla="*/ 3659438 w 12641071"/>
              <a:gd name="connsiteY104-34522" fmla="*/ 4330309 h 5795240"/>
              <a:gd name="connsiteX105-34523" fmla="*/ 3672084 w 12641071"/>
              <a:gd name="connsiteY105-34524" fmla="*/ 4353606 h 5795240"/>
              <a:gd name="connsiteX106-34525" fmla="*/ 3659440 w 12641071"/>
              <a:gd name="connsiteY106-34526" fmla="*/ 4330309 h 5795240"/>
              <a:gd name="connsiteX107-34527" fmla="*/ 3613217 w 12641071"/>
              <a:gd name="connsiteY107-34528" fmla="*/ 4245153 h 5795240"/>
              <a:gd name="connsiteX108-34529" fmla="*/ 3083792 w 12641071"/>
              <a:gd name="connsiteY108-34530" fmla="*/ 3963660 h 5795240"/>
              <a:gd name="connsiteX109-34531" fmla="*/ 2835272 w 12641071"/>
              <a:gd name="connsiteY109-34532" fmla="*/ 4013833 h 5795240"/>
              <a:gd name="connsiteX110-34533" fmla="*/ 2820214 w 12641071"/>
              <a:gd name="connsiteY110-34534" fmla="*/ 4022007 h 5795240"/>
              <a:gd name="connsiteX111-34535" fmla="*/ 2820212 w 12641071"/>
              <a:gd name="connsiteY111-34536" fmla="*/ 4022008 h 5795240"/>
              <a:gd name="connsiteX112-34537" fmla="*/ 2820206 w 12641071"/>
              <a:gd name="connsiteY112-34538" fmla="*/ 4022011 h 5795240"/>
              <a:gd name="connsiteX113-34539" fmla="*/ 2813481 w 12641071"/>
              <a:gd name="connsiteY113-34540" fmla="*/ 4027041 h 5795240"/>
              <a:gd name="connsiteX114-34541" fmla="*/ 2762875 w 12641071"/>
              <a:gd name="connsiteY114-34542" fmla="*/ 4057784 h 5795240"/>
              <a:gd name="connsiteX115-34543" fmla="*/ 2762878 w 12641071"/>
              <a:gd name="connsiteY115-34544" fmla="*/ 4057784 h 5795240"/>
              <a:gd name="connsiteX116-34545" fmla="*/ 2694694 w 12641071"/>
              <a:gd name="connsiteY116-34546" fmla="*/ 4099208 h 5795240"/>
              <a:gd name="connsiteX117-34547" fmla="*/ 2726822 w 12641071"/>
              <a:gd name="connsiteY117-34548" fmla="*/ 4072700 h 5795240"/>
              <a:gd name="connsiteX118-34549" fmla="*/ 2757719 w 12641071"/>
              <a:gd name="connsiteY118-34550" fmla="*/ 4055929 h 5795240"/>
              <a:gd name="connsiteX119-34551" fmla="*/ 2757718 w 12641071"/>
              <a:gd name="connsiteY119-34552" fmla="*/ 4055928 h 5795240"/>
              <a:gd name="connsiteX120-34553" fmla="*/ 2726820 w 12641071"/>
              <a:gd name="connsiteY120-34554" fmla="*/ 4072700 h 5795240"/>
              <a:gd name="connsiteX121-34555" fmla="*/ 2694692 w 12641071"/>
              <a:gd name="connsiteY121-34556" fmla="*/ 4099208 h 5795240"/>
              <a:gd name="connsiteX122-34557" fmla="*/ 2664698 w 12641071"/>
              <a:gd name="connsiteY122-34558" fmla="*/ 4117431 h 5795240"/>
              <a:gd name="connsiteX123-34559" fmla="*/ 1804544 w 12641071"/>
              <a:gd name="connsiteY123-34560" fmla="*/ 4335229 h 5795240"/>
              <a:gd name="connsiteX124-34561" fmla="*/ 0 w 12641071"/>
              <a:gd name="connsiteY124-34562" fmla="*/ 2530685 h 5795240"/>
              <a:gd name="connsiteX125-34563" fmla="*/ 1804544 w 12641071"/>
              <a:gd name="connsiteY125-34564" fmla="*/ 726143 h 5795240"/>
              <a:gd name="connsiteX126-34565" fmla="*/ 3080549 w 12641071"/>
              <a:gd name="connsiteY126-34566" fmla="*/ 1254682 h 5795240"/>
              <a:gd name="connsiteX127-34567" fmla="*/ 3268676 w 12641071"/>
              <a:gd name="connsiteY127-34568" fmla="*/ 1461167 h 5795240"/>
              <a:gd name="connsiteX128-34569" fmla="*/ 3565826 w 12641071"/>
              <a:gd name="connsiteY128-34570" fmla="*/ 1551935 h 5795240"/>
              <a:gd name="connsiteX129-34571" fmla="*/ 4086504 w 12641071"/>
              <a:gd name="connsiteY129-34572" fmla="*/ 1127574 h 5795240"/>
              <a:gd name="connsiteX130-34573" fmla="*/ 4103078 w 12641071"/>
              <a:gd name="connsiteY130-34574" fmla="*/ 1004204 h 5795240"/>
              <a:gd name="connsiteX131-34575" fmla="*/ 5215874 w 12641071"/>
              <a:gd name="connsiteY131-34576" fmla="*/ 0 h 5795240"/>
              <a:gd name="connsiteX0-34577" fmla="*/ 3682364 w 12641071"/>
              <a:gd name="connsiteY0-34578" fmla="*/ 4386723 h 5795240"/>
              <a:gd name="connsiteX1-34579" fmla="*/ 3772428 w 12641071"/>
              <a:gd name="connsiteY1-34580" fmla="*/ 4402840 h 5795240"/>
              <a:gd name="connsiteX2-34581" fmla="*/ 3772428 w 12641071"/>
              <a:gd name="connsiteY2-34582" fmla="*/ 4402840 h 5795240"/>
              <a:gd name="connsiteX3-34583" fmla="*/ 3682364 w 12641071"/>
              <a:gd name="connsiteY3-34584" fmla="*/ 4386723 h 5795240"/>
              <a:gd name="connsiteX4-34585" fmla="*/ 5215874 w 12641071"/>
              <a:gd name="connsiteY4-34586" fmla="*/ 0 h 5795240"/>
              <a:gd name="connsiteX5-34587" fmla="*/ 5927386 w 12641071"/>
              <a:gd name="connsiteY5-34588" fmla="*/ 255427 h 5795240"/>
              <a:gd name="connsiteX6-34589" fmla="*/ 6105193 w 12641071"/>
              <a:gd name="connsiteY6-34590" fmla="*/ 442067 h 5795240"/>
              <a:gd name="connsiteX7-34591" fmla="*/ 6105193 w 12641071"/>
              <a:gd name="connsiteY7-34592" fmla="*/ 442069 h 5795240"/>
              <a:gd name="connsiteX8-34593" fmla="*/ 6141460 w 12641071"/>
              <a:gd name="connsiteY8-34594" fmla="*/ 475027 h 5795240"/>
              <a:gd name="connsiteX9-34595" fmla="*/ 6788665 w 12641071"/>
              <a:gd name="connsiteY9-34596" fmla="*/ 707369 h 5795240"/>
              <a:gd name="connsiteX10-34597" fmla="*/ 7184710 w 12641071"/>
              <a:gd name="connsiteY10-34598" fmla="*/ 627411 h 5795240"/>
              <a:gd name="connsiteX11-34599" fmla="*/ 7314851 w 12641071"/>
              <a:gd name="connsiteY11-34600" fmla="*/ 559537 h 5795240"/>
              <a:gd name="connsiteX12-34601" fmla="*/ 7314853 w 12641071"/>
              <a:gd name="connsiteY12-34602" fmla="*/ 559536 h 5795240"/>
              <a:gd name="connsiteX13-34603" fmla="*/ 7314851 w 12641071"/>
              <a:gd name="connsiteY13-34604" fmla="*/ 559537 h 5795240"/>
              <a:gd name="connsiteX14-34605" fmla="*/ 7391626 w 12641071"/>
              <a:gd name="connsiteY14-34606" fmla="*/ 508114 h 5795240"/>
              <a:gd name="connsiteX15-34607" fmla="*/ 7391631 w 12641071"/>
              <a:gd name="connsiteY15-34608" fmla="*/ 508110 h 5795240"/>
              <a:gd name="connsiteX16-34609" fmla="*/ 7478934 w 12641071"/>
              <a:gd name="connsiteY16-34610" fmla="*/ 466053 h 5795240"/>
              <a:gd name="connsiteX17-34611" fmla="*/ 7897193 w 12641071"/>
              <a:gd name="connsiteY17-34612" fmla="*/ 381611 h 5795240"/>
              <a:gd name="connsiteX18-34613" fmla="*/ 8788216 w 12641071"/>
              <a:gd name="connsiteY18-34614" fmla="*/ 855364 h 5795240"/>
              <a:gd name="connsiteX19-34615" fmla="*/ 8832362 w 12641071"/>
              <a:gd name="connsiteY19-34616" fmla="*/ 928030 h 5795240"/>
              <a:gd name="connsiteX20-34617" fmla="*/ 8832362 w 12641071"/>
              <a:gd name="connsiteY20-34618" fmla="*/ 928033 h 5795240"/>
              <a:gd name="connsiteX21-34619" fmla="*/ 8842040 w 12641071"/>
              <a:gd name="connsiteY21-34620" fmla="*/ 943961 h 5795240"/>
              <a:gd name="connsiteX22-34621" fmla="*/ 8856144 w 12641071"/>
              <a:gd name="connsiteY22-34622" fmla="*/ 973241 h 5795240"/>
              <a:gd name="connsiteX23-34623" fmla="*/ 8856145 w 12641071"/>
              <a:gd name="connsiteY23-34624" fmla="*/ 973241 h 5795240"/>
              <a:gd name="connsiteX24-34625" fmla="*/ 8878117 w 12641071"/>
              <a:gd name="connsiteY24-34626" fmla="*/ 1018851 h 5795240"/>
              <a:gd name="connsiteX25-34627" fmla="*/ 8877719 w 12641071"/>
              <a:gd name="connsiteY25-34628" fmla="*/ 1018369 h 5795240"/>
              <a:gd name="connsiteX26-34629" fmla="*/ 8853250 w 12641071"/>
              <a:gd name="connsiteY26-34630" fmla="*/ 973288 h 5795240"/>
              <a:gd name="connsiteX27-34631" fmla="*/ 8853249 w 12641071"/>
              <a:gd name="connsiteY27-34632" fmla="*/ 973288 h 5795240"/>
              <a:gd name="connsiteX28-34633" fmla="*/ 8853248 w 12641071"/>
              <a:gd name="connsiteY28-34634" fmla="*/ 973287 h 5795240"/>
              <a:gd name="connsiteX29-34635" fmla="*/ 8849677 w 12641071"/>
              <a:gd name="connsiteY29-34636" fmla="*/ 973341 h 5795240"/>
              <a:gd name="connsiteX30-34637" fmla="*/ 8641543 w 12641071"/>
              <a:gd name="connsiteY30-34638" fmla="*/ 916577 h 5795240"/>
              <a:gd name="connsiteX31-34639" fmla="*/ 8641545 w 12641071"/>
              <a:gd name="connsiteY31-34640" fmla="*/ 916580 h 5795240"/>
              <a:gd name="connsiteX32-34641" fmla="*/ 8849676 w 12641071"/>
              <a:gd name="connsiteY32-34642" fmla="*/ 973343 h 5795240"/>
              <a:gd name="connsiteX33-34643" fmla="*/ 8853248 w 12641071"/>
              <a:gd name="connsiteY33-34644" fmla="*/ 973288 h 5795240"/>
              <a:gd name="connsiteX34-34645" fmla="*/ 8877719 w 12641071"/>
              <a:gd name="connsiteY34-34646" fmla="*/ 1018371 h 5795240"/>
              <a:gd name="connsiteX35-34647" fmla="*/ 8878116 w 12641071"/>
              <a:gd name="connsiteY35-34648" fmla="*/ 1018851 h 5795240"/>
              <a:gd name="connsiteX36-34649" fmla="*/ 8887288 w 12641071"/>
              <a:gd name="connsiteY36-34650" fmla="*/ 1037892 h 5795240"/>
              <a:gd name="connsiteX37-34651" fmla="*/ 8949899 w 12641071"/>
              <a:gd name="connsiteY37-34652" fmla="*/ 1239592 h 5795240"/>
              <a:gd name="connsiteX38-34653" fmla="*/ 8968437 w 12641071"/>
              <a:gd name="connsiteY38-34654" fmla="*/ 1423482 h 5795240"/>
              <a:gd name="connsiteX39-34655" fmla="*/ 8949899 w 12641071"/>
              <a:gd name="connsiteY39-34656" fmla="*/ 1239591 h 5795240"/>
              <a:gd name="connsiteX40-34657" fmla="*/ 8887288 w 12641071"/>
              <a:gd name="connsiteY40-34658" fmla="*/ 1037890 h 5795240"/>
              <a:gd name="connsiteX41-34659" fmla="*/ 8878116 w 12641071"/>
              <a:gd name="connsiteY41-34660" fmla="*/ 1018851 h 5795240"/>
              <a:gd name="connsiteX42-34661" fmla="*/ 8931285 w 12641071"/>
              <a:gd name="connsiteY42-34662" fmla="*/ 1083292 h 5795240"/>
              <a:gd name="connsiteX43-34663" fmla="*/ 9241478 w 12641071"/>
              <a:gd name="connsiteY43-34664" fmla="*/ 1211778 h 5795240"/>
              <a:gd name="connsiteX44-34665" fmla="*/ 9605238 w 12641071"/>
              <a:gd name="connsiteY44-34666" fmla="*/ 1018369 h 5795240"/>
              <a:gd name="connsiteX45-34667" fmla="*/ 9636247 w 12641071"/>
              <a:gd name="connsiteY45-34668" fmla="*/ 961241 h 5795240"/>
              <a:gd name="connsiteX46-34669" fmla="*/ 9641995 w 12641071"/>
              <a:gd name="connsiteY46-34670" fmla="*/ 961152 h 5795240"/>
              <a:gd name="connsiteX47-34671" fmla="*/ 9584939 w 12641071"/>
              <a:gd name="connsiteY47-34672" fmla="*/ 1079594 h 5795240"/>
              <a:gd name="connsiteX48-34673" fmla="*/ 9546257 w 12641071"/>
              <a:gd name="connsiteY48-34674" fmla="*/ 1204206 h 5795240"/>
              <a:gd name="connsiteX49-34675" fmla="*/ 9584939 w 12641071"/>
              <a:gd name="connsiteY49-34676" fmla="*/ 1079596 h 5795240"/>
              <a:gd name="connsiteX50-34677" fmla="*/ 9641995 w 12641071"/>
              <a:gd name="connsiteY50-34678" fmla="*/ 961153 h 5795240"/>
              <a:gd name="connsiteX51-34679" fmla="*/ 9653069 w 12641071"/>
              <a:gd name="connsiteY51-34680" fmla="*/ 960983 h 5795240"/>
              <a:gd name="connsiteX52-34681" fmla="*/ 9801564 w 12641071"/>
              <a:gd name="connsiteY52-34682" fmla="*/ 1196828 h 5795240"/>
              <a:gd name="connsiteX53-34683" fmla="*/ 9801566 w 12641071"/>
              <a:gd name="connsiteY53-34684" fmla="*/ 1196828 h 5795240"/>
              <a:gd name="connsiteX54-34685" fmla="*/ 9653070 w 12641071"/>
              <a:gd name="connsiteY54-34686" fmla="*/ 960982 h 5795240"/>
              <a:gd name="connsiteX55-34687" fmla="*/ 9641996 w 12641071"/>
              <a:gd name="connsiteY55-34688" fmla="*/ 961152 h 5795240"/>
              <a:gd name="connsiteX56-34689" fmla="*/ 9651917 w 12641071"/>
              <a:gd name="connsiteY56-34690" fmla="*/ 940556 h 5795240"/>
              <a:gd name="connsiteX57-34691" fmla="*/ 11050508 w 12641071"/>
              <a:gd name="connsiteY57-34692" fmla="*/ 108150 h 5795240"/>
              <a:gd name="connsiteX58-34693" fmla="*/ 12641071 w 12641071"/>
              <a:gd name="connsiteY58-34694" fmla="*/ 1698711 h 5795240"/>
              <a:gd name="connsiteX59-34695" fmla="*/ 11371062 w 12641071"/>
              <a:gd name="connsiteY59-34696" fmla="*/ 3256960 h 5795240"/>
              <a:gd name="connsiteX60-34697" fmla="*/ 11215953 w 12641071"/>
              <a:gd name="connsiteY60-34698" fmla="*/ 3280632 h 5795240"/>
              <a:gd name="connsiteX61-34699" fmla="*/ 11142318 w 12641071"/>
              <a:gd name="connsiteY61-34700" fmla="*/ 3276914 h 5795240"/>
              <a:gd name="connsiteX62-34701" fmla="*/ 11215952 w 12641071"/>
              <a:gd name="connsiteY62-34702" fmla="*/ 3280632 h 5795240"/>
              <a:gd name="connsiteX63-34703" fmla="*/ 11213133 w 12641071"/>
              <a:gd name="connsiteY63-34704" fmla="*/ 3281062 h 5795240"/>
              <a:gd name="connsiteX64-34705" fmla="*/ 11116921 w 12641071"/>
              <a:gd name="connsiteY64-34706" fmla="*/ 3285921 h 5795240"/>
              <a:gd name="connsiteX65-34707" fmla="*/ 11050507 w 12641071"/>
              <a:gd name="connsiteY65-34708" fmla="*/ 3289274 h 5795240"/>
              <a:gd name="connsiteX66-34709" fmla="*/ 11006292 w 12641071"/>
              <a:gd name="connsiteY66-34710" fmla="*/ 3287041 h 5795240"/>
              <a:gd name="connsiteX67-34711" fmla="*/ 10937101 w 12641071"/>
              <a:gd name="connsiteY67-34712" fmla="*/ 3297601 h 5795240"/>
              <a:gd name="connsiteX68-34713" fmla="*/ 10144740 w 12641071"/>
              <a:gd name="connsiteY68-34714" fmla="*/ 4089962 h 5795240"/>
              <a:gd name="connsiteX69-34715" fmla="*/ 10130374 w 12641071"/>
              <a:gd name="connsiteY69-34716" fmla="*/ 4184101 h 5795240"/>
              <a:gd name="connsiteX70-34717" fmla="*/ 10130375 w 12641071"/>
              <a:gd name="connsiteY70-34718" fmla="*/ 4184103 h 5795240"/>
              <a:gd name="connsiteX71-34719" fmla="*/ 10130656 w 12641071"/>
              <a:gd name="connsiteY71-34720" fmla="*/ 4185950 h 5795240"/>
              <a:gd name="connsiteX72-34721" fmla="*/ 10138194 w 12641071"/>
              <a:gd name="connsiteY72-34722" fmla="*/ 4335228 h 5795240"/>
              <a:gd name="connsiteX73-34723" fmla="*/ 10137710 w 12641071"/>
              <a:gd name="connsiteY73-34724" fmla="*/ 4344822 h 5795240"/>
              <a:gd name="connsiteX74-34725" fmla="*/ 10133555 w 12641071"/>
              <a:gd name="connsiteY74-34726" fmla="*/ 4427096 h 5795240"/>
              <a:gd name="connsiteX75-34727" fmla="*/ 10129312 w 12641071"/>
              <a:gd name="connsiteY75-34728" fmla="*/ 4399289 h 5795240"/>
              <a:gd name="connsiteX76-34729" fmla="*/ 10126797 w 12641071"/>
              <a:gd name="connsiteY76-34730" fmla="*/ 4349498 h 5795240"/>
              <a:gd name="connsiteX77-34731" fmla="*/ 10126796 w 12641071"/>
              <a:gd name="connsiteY77-34732" fmla="*/ 4349498 h 5795240"/>
              <a:gd name="connsiteX78-34733" fmla="*/ 10129311 w 12641071"/>
              <a:gd name="connsiteY78-34734" fmla="*/ 4399289 h 5795240"/>
              <a:gd name="connsiteX79-34735" fmla="*/ 10133554 w 12641071"/>
              <a:gd name="connsiteY79-34736" fmla="*/ 4427096 h 5795240"/>
              <a:gd name="connsiteX80-34737" fmla="*/ 10130656 w 12641071"/>
              <a:gd name="connsiteY80-34738" fmla="*/ 4484506 h 5795240"/>
              <a:gd name="connsiteX81-34739" fmla="*/ 8678182 w 12641071"/>
              <a:gd name="connsiteY81-34740" fmla="*/ 5795240 h 5795240"/>
              <a:gd name="connsiteX82-34741" fmla="*/ 7467518 w 12641071"/>
              <a:gd name="connsiteY82-34742" fmla="*/ 5151535 h 5795240"/>
              <a:gd name="connsiteX83-34743" fmla="*/ 7419945 w 12641071"/>
              <a:gd name="connsiteY83-34744" fmla="*/ 5073228 h 5795240"/>
              <a:gd name="connsiteX84-34745" fmla="*/ 7394386 w 12641071"/>
              <a:gd name="connsiteY84-34746" fmla="*/ 5031156 h 5795240"/>
              <a:gd name="connsiteX85-34747" fmla="*/ 7367299 w 12641071"/>
              <a:gd name="connsiteY85-34748" fmla="*/ 4974928 h 5795240"/>
              <a:gd name="connsiteX86-34749" fmla="*/ 7332905 w 12641071"/>
              <a:gd name="connsiteY86-34750" fmla="*/ 4903531 h 5795240"/>
              <a:gd name="connsiteX87-34751" fmla="*/ 7320958 w 12641071"/>
              <a:gd name="connsiteY87-34752" fmla="*/ 4870887 h 5795240"/>
              <a:gd name="connsiteX88-34753" fmla="*/ 7322174 w 12641071"/>
              <a:gd name="connsiteY88-34754" fmla="*/ 4872361 h 5795240"/>
              <a:gd name="connsiteX89-34755" fmla="*/ 7322175 w 12641071"/>
              <a:gd name="connsiteY89-34756" fmla="*/ 4872361 h 5795240"/>
              <a:gd name="connsiteX90-34757" fmla="*/ 7320959 w 12641071"/>
              <a:gd name="connsiteY90-34758" fmla="*/ 4870887 h 5795240"/>
              <a:gd name="connsiteX91-34759" fmla="*/ 7223551 w 12641071"/>
              <a:gd name="connsiteY91-34760" fmla="*/ 4752829 h 5795240"/>
              <a:gd name="connsiteX92-34761" fmla="*/ 6652445 w 12641071"/>
              <a:gd name="connsiteY92-34762" fmla="*/ 4516269 h 5795240"/>
              <a:gd name="connsiteX93-34763" fmla="*/ 6200873 w 12641071"/>
              <a:gd name="connsiteY93-34764" fmla="*/ 4654206 h 5795240"/>
              <a:gd name="connsiteX94-34765" fmla="*/ 6088813 w 12641071"/>
              <a:gd name="connsiteY94-34766" fmla="*/ 4746663 h 5795240"/>
              <a:gd name="connsiteX95-34767" fmla="*/ 6023271 w 12641071"/>
              <a:gd name="connsiteY95-34768" fmla="*/ 4834312 h 5795240"/>
              <a:gd name="connsiteX96-34769" fmla="*/ 5935320 w 12641071"/>
              <a:gd name="connsiteY96-34770" fmla="*/ 4931081 h 5795240"/>
              <a:gd name="connsiteX97-34771" fmla="*/ 4971763 w 12641071"/>
              <a:gd name="connsiteY97-34772" fmla="*/ 5330200 h 5795240"/>
              <a:gd name="connsiteX98-34773" fmla="*/ 3716172 w 12641071"/>
              <a:gd name="connsiteY98-34774" fmla="*/ 4497938 h 5795240"/>
              <a:gd name="connsiteX99-34775" fmla="*/ 3710773 w 12641071"/>
              <a:gd name="connsiteY99-34776" fmla="*/ 4483182 h 5795240"/>
              <a:gd name="connsiteX100-34777" fmla="*/ 3710773 w 12641071"/>
              <a:gd name="connsiteY100-34778" fmla="*/ 4483181 h 5795240"/>
              <a:gd name="connsiteX101-34779" fmla="*/ 3674984 w 12641071"/>
              <a:gd name="connsiteY101-34780" fmla="*/ 4385402 h 5795240"/>
              <a:gd name="connsiteX102-34781" fmla="*/ 3670349 w 12641071"/>
              <a:gd name="connsiteY102-34782" fmla="*/ 4372742 h 5795240"/>
              <a:gd name="connsiteX103-34783" fmla="*/ 3659438 w 12641071"/>
              <a:gd name="connsiteY103-34784" fmla="*/ 4330309 h 5795240"/>
              <a:gd name="connsiteX104-34785" fmla="*/ 3672084 w 12641071"/>
              <a:gd name="connsiteY104-34786" fmla="*/ 4353606 h 5795240"/>
              <a:gd name="connsiteX105-34787" fmla="*/ 3659440 w 12641071"/>
              <a:gd name="connsiteY105-34788" fmla="*/ 4330309 h 5795240"/>
              <a:gd name="connsiteX106-34789" fmla="*/ 3613217 w 12641071"/>
              <a:gd name="connsiteY106-34790" fmla="*/ 4245153 h 5795240"/>
              <a:gd name="connsiteX107-34791" fmla="*/ 3083792 w 12641071"/>
              <a:gd name="connsiteY107-34792" fmla="*/ 3963660 h 5795240"/>
              <a:gd name="connsiteX108-34793" fmla="*/ 2835272 w 12641071"/>
              <a:gd name="connsiteY108-34794" fmla="*/ 4013833 h 5795240"/>
              <a:gd name="connsiteX109-34795" fmla="*/ 2820214 w 12641071"/>
              <a:gd name="connsiteY109-34796" fmla="*/ 4022007 h 5795240"/>
              <a:gd name="connsiteX110-34797" fmla="*/ 2820212 w 12641071"/>
              <a:gd name="connsiteY110-34798" fmla="*/ 4022008 h 5795240"/>
              <a:gd name="connsiteX111-34799" fmla="*/ 2820206 w 12641071"/>
              <a:gd name="connsiteY111-34800" fmla="*/ 4022011 h 5795240"/>
              <a:gd name="connsiteX112-34801" fmla="*/ 2813481 w 12641071"/>
              <a:gd name="connsiteY112-34802" fmla="*/ 4027041 h 5795240"/>
              <a:gd name="connsiteX113-34803" fmla="*/ 2762875 w 12641071"/>
              <a:gd name="connsiteY113-34804" fmla="*/ 4057784 h 5795240"/>
              <a:gd name="connsiteX114-34805" fmla="*/ 2762878 w 12641071"/>
              <a:gd name="connsiteY114-34806" fmla="*/ 4057784 h 5795240"/>
              <a:gd name="connsiteX115-34807" fmla="*/ 2694694 w 12641071"/>
              <a:gd name="connsiteY115-34808" fmla="*/ 4099208 h 5795240"/>
              <a:gd name="connsiteX116-34809" fmla="*/ 2726822 w 12641071"/>
              <a:gd name="connsiteY116-34810" fmla="*/ 4072700 h 5795240"/>
              <a:gd name="connsiteX117-34811" fmla="*/ 2757719 w 12641071"/>
              <a:gd name="connsiteY117-34812" fmla="*/ 4055929 h 5795240"/>
              <a:gd name="connsiteX118-34813" fmla="*/ 2757718 w 12641071"/>
              <a:gd name="connsiteY118-34814" fmla="*/ 4055928 h 5795240"/>
              <a:gd name="connsiteX119-34815" fmla="*/ 2726820 w 12641071"/>
              <a:gd name="connsiteY119-34816" fmla="*/ 4072700 h 5795240"/>
              <a:gd name="connsiteX120-34817" fmla="*/ 2694692 w 12641071"/>
              <a:gd name="connsiteY120-34818" fmla="*/ 4099208 h 5795240"/>
              <a:gd name="connsiteX121-34819" fmla="*/ 2664698 w 12641071"/>
              <a:gd name="connsiteY121-34820" fmla="*/ 4117431 h 5795240"/>
              <a:gd name="connsiteX122-34821" fmla="*/ 1804544 w 12641071"/>
              <a:gd name="connsiteY122-34822" fmla="*/ 4335229 h 5795240"/>
              <a:gd name="connsiteX123-34823" fmla="*/ 0 w 12641071"/>
              <a:gd name="connsiteY123-34824" fmla="*/ 2530685 h 5795240"/>
              <a:gd name="connsiteX124-34825" fmla="*/ 1804544 w 12641071"/>
              <a:gd name="connsiteY124-34826" fmla="*/ 726143 h 5795240"/>
              <a:gd name="connsiteX125-34827" fmla="*/ 3080549 w 12641071"/>
              <a:gd name="connsiteY125-34828" fmla="*/ 1254682 h 5795240"/>
              <a:gd name="connsiteX126-34829" fmla="*/ 3268676 w 12641071"/>
              <a:gd name="connsiteY126-34830" fmla="*/ 1461167 h 5795240"/>
              <a:gd name="connsiteX127-34831" fmla="*/ 3565826 w 12641071"/>
              <a:gd name="connsiteY127-34832" fmla="*/ 1551935 h 5795240"/>
              <a:gd name="connsiteX128-34833" fmla="*/ 4086504 w 12641071"/>
              <a:gd name="connsiteY128-34834" fmla="*/ 1127574 h 5795240"/>
              <a:gd name="connsiteX129-34835" fmla="*/ 4103078 w 12641071"/>
              <a:gd name="connsiteY129-34836" fmla="*/ 1004204 h 5795240"/>
              <a:gd name="connsiteX130-34837" fmla="*/ 5215874 w 12641071"/>
              <a:gd name="connsiteY130-34838" fmla="*/ 0 h 5795240"/>
              <a:gd name="connsiteX0-34839" fmla="*/ 3682364 w 12641071"/>
              <a:gd name="connsiteY0-34840" fmla="*/ 4386723 h 5795240"/>
              <a:gd name="connsiteX1-34841" fmla="*/ 3772428 w 12641071"/>
              <a:gd name="connsiteY1-34842" fmla="*/ 4402840 h 5795240"/>
              <a:gd name="connsiteX2-34843" fmla="*/ 3772428 w 12641071"/>
              <a:gd name="connsiteY2-34844" fmla="*/ 4402840 h 5795240"/>
              <a:gd name="connsiteX3-34845" fmla="*/ 3682364 w 12641071"/>
              <a:gd name="connsiteY3-34846" fmla="*/ 4386723 h 5795240"/>
              <a:gd name="connsiteX4-34847" fmla="*/ 5215874 w 12641071"/>
              <a:gd name="connsiteY4-34848" fmla="*/ 0 h 5795240"/>
              <a:gd name="connsiteX5-34849" fmla="*/ 5927386 w 12641071"/>
              <a:gd name="connsiteY5-34850" fmla="*/ 255427 h 5795240"/>
              <a:gd name="connsiteX6-34851" fmla="*/ 6105193 w 12641071"/>
              <a:gd name="connsiteY6-34852" fmla="*/ 442067 h 5795240"/>
              <a:gd name="connsiteX7-34853" fmla="*/ 6105193 w 12641071"/>
              <a:gd name="connsiteY7-34854" fmla="*/ 442069 h 5795240"/>
              <a:gd name="connsiteX8-34855" fmla="*/ 6141460 w 12641071"/>
              <a:gd name="connsiteY8-34856" fmla="*/ 475027 h 5795240"/>
              <a:gd name="connsiteX9-34857" fmla="*/ 6788665 w 12641071"/>
              <a:gd name="connsiteY9-34858" fmla="*/ 707369 h 5795240"/>
              <a:gd name="connsiteX10-34859" fmla="*/ 7184710 w 12641071"/>
              <a:gd name="connsiteY10-34860" fmla="*/ 627411 h 5795240"/>
              <a:gd name="connsiteX11-34861" fmla="*/ 7314851 w 12641071"/>
              <a:gd name="connsiteY11-34862" fmla="*/ 559537 h 5795240"/>
              <a:gd name="connsiteX12-34863" fmla="*/ 7314853 w 12641071"/>
              <a:gd name="connsiteY12-34864" fmla="*/ 559536 h 5795240"/>
              <a:gd name="connsiteX13-34865" fmla="*/ 7314851 w 12641071"/>
              <a:gd name="connsiteY13-34866" fmla="*/ 559537 h 5795240"/>
              <a:gd name="connsiteX14-34867" fmla="*/ 7391626 w 12641071"/>
              <a:gd name="connsiteY14-34868" fmla="*/ 508114 h 5795240"/>
              <a:gd name="connsiteX15-34869" fmla="*/ 7391631 w 12641071"/>
              <a:gd name="connsiteY15-34870" fmla="*/ 508110 h 5795240"/>
              <a:gd name="connsiteX16-34871" fmla="*/ 7478934 w 12641071"/>
              <a:gd name="connsiteY16-34872" fmla="*/ 466053 h 5795240"/>
              <a:gd name="connsiteX17-34873" fmla="*/ 7897193 w 12641071"/>
              <a:gd name="connsiteY17-34874" fmla="*/ 381611 h 5795240"/>
              <a:gd name="connsiteX18-34875" fmla="*/ 8788216 w 12641071"/>
              <a:gd name="connsiteY18-34876" fmla="*/ 855364 h 5795240"/>
              <a:gd name="connsiteX19-34877" fmla="*/ 8832362 w 12641071"/>
              <a:gd name="connsiteY19-34878" fmla="*/ 928030 h 5795240"/>
              <a:gd name="connsiteX20-34879" fmla="*/ 8832362 w 12641071"/>
              <a:gd name="connsiteY20-34880" fmla="*/ 928033 h 5795240"/>
              <a:gd name="connsiteX21-34881" fmla="*/ 8842040 w 12641071"/>
              <a:gd name="connsiteY21-34882" fmla="*/ 943961 h 5795240"/>
              <a:gd name="connsiteX22-34883" fmla="*/ 8856144 w 12641071"/>
              <a:gd name="connsiteY22-34884" fmla="*/ 973241 h 5795240"/>
              <a:gd name="connsiteX23-34885" fmla="*/ 8856145 w 12641071"/>
              <a:gd name="connsiteY23-34886" fmla="*/ 973241 h 5795240"/>
              <a:gd name="connsiteX24-34887" fmla="*/ 8878117 w 12641071"/>
              <a:gd name="connsiteY24-34888" fmla="*/ 1018851 h 5795240"/>
              <a:gd name="connsiteX25-34889" fmla="*/ 8877719 w 12641071"/>
              <a:gd name="connsiteY25-34890" fmla="*/ 1018369 h 5795240"/>
              <a:gd name="connsiteX26-34891" fmla="*/ 8853250 w 12641071"/>
              <a:gd name="connsiteY26-34892" fmla="*/ 973288 h 5795240"/>
              <a:gd name="connsiteX27-34893" fmla="*/ 8853249 w 12641071"/>
              <a:gd name="connsiteY27-34894" fmla="*/ 973288 h 5795240"/>
              <a:gd name="connsiteX28-34895" fmla="*/ 8853248 w 12641071"/>
              <a:gd name="connsiteY28-34896" fmla="*/ 973287 h 5795240"/>
              <a:gd name="connsiteX29-34897" fmla="*/ 8849677 w 12641071"/>
              <a:gd name="connsiteY29-34898" fmla="*/ 973341 h 5795240"/>
              <a:gd name="connsiteX30-34899" fmla="*/ 8641543 w 12641071"/>
              <a:gd name="connsiteY30-34900" fmla="*/ 916577 h 5795240"/>
              <a:gd name="connsiteX31-34901" fmla="*/ 8641545 w 12641071"/>
              <a:gd name="connsiteY31-34902" fmla="*/ 916580 h 5795240"/>
              <a:gd name="connsiteX32-34903" fmla="*/ 8849676 w 12641071"/>
              <a:gd name="connsiteY32-34904" fmla="*/ 973343 h 5795240"/>
              <a:gd name="connsiteX33-34905" fmla="*/ 8853248 w 12641071"/>
              <a:gd name="connsiteY33-34906" fmla="*/ 973288 h 5795240"/>
              <a:gd name="connsiteX34-34907" fmla="*/ 8877719 w 12641071"/>
              <a:gd name="connsiteY34-34908" fmla="*/ 1018371 h 5795240"/>
              <a:gd name="connsiteX35-34909" fmla="*/ 8878116 w 12641071"/>
              <a:gd name="connsiteY35-34910" fmla="*/ 1018851 h 5795240"/>
              <a:gd name="connsiteX36-34911" fmla="*/ 8887288 w 12641071"/>
              <a:gd name="connsiteY36-34912" fmla="*/ 1037892 h 5795240"/>
              <a:gd name="connsiteX37-34913" fmla="*/ 8949899 w 12641071"/>
              <a:gd name="connsiteY37-34914" fmla="*/ 1239592 h 5795240"/>
              <a:gd name="connsiteX38-34915" fmla="*/ 8968437 w 12641071"/>
              <a:gd name="connsiteY38-34916" fmla="*/ 1423482 h 5795240"/>
              <a:gd name="connsiteX39-34917" fmla="*/ 8949899 w 12641071"/>
              <a:gd name="connsiteY39-34918" fmla="*/ 1239591 h 5795240"/>
              <a:gd name="connsiteX40-34919" fmla="*/ 8887288 w 12641071"/>
              <a:gd name="connsiteY40-34920" fmla="*/ 1037890 h 5795240"/>
              <a:gd name="connsiteX41-34921" fmla="*/ 8878116 w 12641071"/>
              <a:gd name="connsiteY41-34922" fmla="*/ 1018851 h 5795240"/>
              <a:gd name="connsiteX42-34923" fmla="*/ 8931285 w 12641071"/>
              <a:gd name="connsiteY42-34924" fmla="*/ 1083292 h 5795240"/>
              <a:gd name="connsiteX43-34925" fmla="*/ 9241478 w 12641071"/>
              <a:gd name="connsiteY43-34926" fmla="*/ 1211778 h 5795240"/>
              <a:gd name="connsiteX44-34927" fmla="*/ 9605238 w 12641071"/>
              <a:gd name="connsiteY44-34928" fmla="*/ 1018369 h 5795240"/>
              <a:gd name="connsiteX45-34929" fmla="*/ 9636247 w 12641071"/>
              <a:gd name="connsiteY45-34930" fmla="*/ 961241 h 5795240"/>
              <a:gd name="connsiteX46-34931" fmla="*/ 9641995 w 12641071"/>
              <a:gd name="connsiteY46-34932" fmla="*/ 961152 h 5795240"/>
              <a:gd name="connsiteX47-34933" fmla="*/ 9584939 w 12641071"/>
              <a:gd name="connsiteY47-34934" fmla="*/ 1079594 h 5795240"/>
              <a:gd name="connsiteX48-34935" fmla="*/ 9546257 w 12641071"/>
              <a:gd name="connsiteY48-34936" fmla="*/ 1204206 h 5795240"/>
              <a:gd name="connsiteX49-34937" fmla="*/ 9584939 w 12641071"/>
              <a:gd name="connsiteY49-34938" fmla="*/ 1079596 h 5795240"/>
              <a:gd name="connsiteX50-34939" fmla="*/ 9641995 w 12641071"/>
              <a:gd name="connsiteY50-34940" fmla="*/ 961153 h 5795240"/>
              <a:gd name="connsiteX51-34941" fmla="*/ 9653069 w 12641071"/>
              <a:gd name="connsiteY51-34942" fmla="*/ 960983 h 5795240"/>
              <a:gd name="connsiteX52-34943" fmla="*/ 9801564 w 12641071"/>
              <a:gd name="connsiteY52-34944" fmla="*/ 1196828 h 5795240"/>
              <a:gd name="connsiteX53-34945" fmla="*/ 9801566 w 12641071"/>
              <a:gd name="connsiteY53-34946" fmla="*/ 1196828 h 5795240"/>
              <a:gd name="connsiteX54-34947" fmla="*/ 9653070 w 12641071"/>
              <a:gd name="connsiteY54-34948" fmla="*/ 960982 h 5795240"/>
              <a:gd name="connsiteX55-34949" fmla="*/ 9641996 w 12641071"/>
              <a:gd name="connsiteY55-34950" fmla="*/ 961152 h 5795240"/>
              <a:gd name="connsiteX56-34951" fmla="*/ 9651917 w 12641071"/>
              <a:gd name="connsiteY56-34952" fmla="*/ 940556 h 5795240"/>
              <a:gd name="connsiteX57-34953" fmla="*/ 11050508 w 12641071"/>
              <a:gd name="connsiteY57-34954" fmla="*/ 108150 h 5795240"/>
              <a:gd name="connsiteX58-34955" fmla="*/ 12641071 w 12641071"/>
              <a:gd name="connsiteY58-34956" fmla="*/ 1698711 h 5795240"/>
              <a:gd name="connsiteX59-34957" fmla="*/ 11371062 w 12641071"/>
              <a:gd name="connsiteY59-34958" fmla="*/ 3256960 h 5795240"/>
              <a:gd name="connsiteX60-34959" fmla="*/ 11215953 w 12641071"/>
              <a:gd name="connsiteY60-34960" fmla="*/ 3280632 h 5795240"/>
              <a:gd name="connsiteX61-34961" fmla="*/ 11142318 w 12641071"/>
              <a:gd name="connsiteY61-34962" fmla="*/ 3276914 h 5795240"/>
              <a:gd name="connsiteX62-34963" fmla="*/ 11215952 w 12641071"/>
              <a:gd name="connsiteY62-34964" fmla="*/ 3280632 h 5795240"/>
              <a:gd name="connsiteX63-34965" fmla="*/ 11213133 w 12641071"/>
              <a:gd name="connsiteY63-34966" fmla="*/ 3281062 h 5795240"/>
              <a:gd name="connsiteX64-34967" fmla="*/ 11116921 w 12641071"/>
              <a:gd name="connsiteY64-34968" fmla="*/ 3285921 h 5795240"/>
              <a:gd name="connsiteX65-34969" fmla="*/ 11050507 w 12641071"/>
              <a:gd name="connsiteY65-34970" fmla="*/ 3289274 h 5795240"/>
              <a:gd name="connsiteX66-34971" fmla="*/ 11006292 w 12641071"/>
              <a:gd name="connsiteY66-34972" fmla="*/ 3287041 h 5795240"/>
              <a:gd name="connsiteX67-34973" fmla="*/ 10937101 w 12641071"/>
              <a:gd name="connsiteY67-34974" fmla="*/ 3297601 h 5795240"/>
              <a:gd name="connsiteX68-34975" fmla="*/ 10144740 w 12641071"/>
              <a:gd name="connsiteY68-34976" fmla="*/ 4089962 h 5795240"/>
              <a:gd name="connsiteX69-34977" fmla="*/ 10130374 w 12641071"/>
              <a:gd name="connsiteY69-34978" fmla="*/ 4184101 h 5795240"/>
              <a:gd name="connsiteX70-34979" fmla="*/ 10130375 w 12641071"/>
              <a:gd name="connsiteY70-34980" fmla="*/ 4184103 h 5795240"/>
              <a:gd name="connsiteX71-34981" fmla="*/ 10130656 w 12641071"/>
              <a:gd name="connsiteY71-34982" fmla="*/ 4185950 h 5795240"/>
              <a:gd name="connsiteX72-34983" fmla="*/ 10138194 w 12641071"/>
              <a:gd name="connsiteY72-34984" fmla="*/ 4335228 h 5795240"/>
              <a:gd name="connsiteX73-34985" fmla="*/ 10137710 w 12641071"/>
              <a:gd name="connsiteY73-34986" fmla="*/ 4344822 h 5795240"/>
              <a:gd name="connsiteX74-34987" fmla="*/ 10133555 w 12641071"/>
              <a:gd name="connsiteY74-34988" fmla="*/ 4427096 h 5795240"/>
              <a:gd name="connsiteX75-34989" fmla="*/ 10129312 w 12641071"/>
              <a:gd name="connsiteY75-34990" fmla="*/ 4399289 h 5795240"/>
              <a:gd name="connsiteX76-34991" fmla="*/ 10126797 w 12641071"/>
              <a:gd name="connsiteY76-34992" fmla="*/ 4349498 h 5795240"/>
              <a:gd name="connsiteX77-34993" fmla="*/ 10126796 w 12641071"/>
              <a:gd name="connsiteY77-34994" fmla="*/ 4349498 h 5795240"/>
              <a:gd name="connsiteX78-34995" fmla="*/ 10129311 w 12641071"/>
              <a:gd name="connsiteY78-34996" fmla="*/ 4399289 h 5795240"/>
              <a:gd name="connsiteX79-34997" fmla="*/ 10133554 w 12641071"/>
              <a:gd name="connsiteY79-34998" fmla="*/ 4427096 h 5795240"/>
              <a:gd name="connsiteX80-34999" fmla="*/ 10130656 w 12641071"/>
              <a:gd name="connsiteY80-35000" fmla="*/ 4484506 h 5795240"/>
              <a:gd name="connsiteX81-35001" fmla="*/ 8678182 w 12641071"/>
              <a:gd name="connsiteY81-35002" fmla="*/ 5795240 h 5795240"/>
              <a:gd name="connsiteX82-35003" fmla="*/ 7467518 w 12641071"/>
              <a:gd name="connsiteY82-35004" fmla="*/ 5151535 h 5795240"/>
              <a:gd name="connsiteX83-35005" fmla="*/ 7419945 w 12641071"/>
              <a:gd name="connsiteY83-35006" fmla="*/ 5073228 h 5795240"/>
              <a:gd name="connsiteX84-35007" fmla="*/ 7394386 w 12641071"/>
              <a:gd name="connsiteY84-35008" fmla="*/ 5031156 h 5795240"/>
              <a:gd name="connsiteX85-35009" fmla="*/ 7367299 w 12641071"/>
              <a:gd name="connsiteY85-35010" fmla="*/ 4974928 h 5795240"/>
              <a:gd name="connsiteX86-35011" fmla="*/ 7332905 w 12641071"/>
              <a:gd name="connsiteY86-35012" fmla="*/ 4903531 h 5795240"/>
              <a:gd name="connsiteX87-35013" fmla="*/ 7320958 w 12641071"/>
              <a:gd name="connsiteY87-35014" fmla="*/ 4870887 h 5795240"/>
              <a:gd name="connsiteX88-35015" fmla="*/ 7322174 w 12641071"/>
              <a:gd name="connsiteY88-35016" fmla="*/ 4872361 h 5795240"/>
              <a:gd name="connsiteX89-35017" fmla="*/ 7322175 w 12641071"/>
              <a:gd name="connsiteY89-35018" fmla="*/ 4872361 h 5795240"/>
              <a:gd name="connsiteX90-35019" fmla="*/ 7223551 w 12641071"/>
              <a:gd name="connsiteY90-35020" fmla="*/ 4752829 h 5795240"/>
              <a:gd name="connsiteX91-35021" fmla="*/ 6652445 w 12641071"/>
              <a:gd name="connsiteY91-35022" fmla="*/ 4516269 h 5795240"/>
              <a:gd name="connsiteX92-35023" fmla="*/ 6200873 w 12641071"/>
              <a:gd name="connsiteY92-35024" fmla="*/ 4654206 h 5795240"/>
              <a:gd name="connsiteX93-35025" fmla="*/ 6088813 w 12641071"/>
              <a:gd name="connsiteY93-35026" fmla="*/ 4746663 h 5795240"/>
              <a:gd name="connsiteX94-35027" fmla="*/ 6023271 w 12641071"/>
              <a:gd name="connsiteY94-35028" fmla="*/ 4834312 h 5795240"/>
              <a:gd name="connsiteX95-35029" fmla="*/ 5935320 w 12641071"/>
              <a:gd name="connsiteY95-35030" fmla="*/ 4931081 h 5795240"/>
              <a:gd name="connsiteX96-35031" fmla="*/ 4971763 w 12641071"/>
              <a:gd name="connsiteY96-35032" fmla="*/ 5330200 h 5795240"/>
              <a:gd name="connsiteX97-35033" fmla="*/ 3716172 w 12641071"/>
              <a:gd name="connsiteY97-35034" fmla="*/ 4497938 h 5795240"/>
              <a:gd name="connsiteX98-35035" fmla="*/ 3710773 w 12641071"/>
              <a:gd name="connsiteY98-35036" fmla="*/ 4483182 h 5795240"/>
              <a:gd name="connsiteX99-35037" fmla="*/ 3710773 w 12641071"/>
              <a:gd name="connsiteY99-35038" fmla="*/ 4483181 h 5795240"/>
              <a:gd name="connsiteX100-35039" fmla="*/ 3674984 w 12641071"/>
              <a:gd name="connsiteY100-35040" fmla="*/ 4385402 h 5795240"/>
              <a:gd name="connsiteX101-35041" fmla="*/ 3670349 w 12641071"/>
              <a:gd name="connsiteY101-35042" fmla="*/ 4372742 h 5795240"/>
              <a:gd name="connsiteX102-35043" fmla="*/ 3659438 w 12641071"/>
              <a:gd name="connsiteY102-35044" fmla="*/ 4330309 h 5795240"/>
              <a:gd name="connsiteX103-35045" fmla="*/ 3672084 w 12641071"/>
              <a:gd name="connsiteY103-35046" fmla="*/ 4353606 h 5795240"/>
              <a:gd name="connsiteX104-35047" fmla="*/ 3659440 w 12641071"/>
              <a:gd name="connsiteY104-35048" fmla="*/ 4330309 h 5795240"/>
              <a:gd name="connsiteX105-35049" fmla="*/ 3613217 w 12641071"/>
              <a:gd name="connsiteY105-35050" fmla="*/ 4245153 h 5795240"/>
              <a:gd name="connsiteX106-35051" fmla="*/ 3083792 w 12641071"/>
              <a:gd name="connsiteY106-35052" fmla="*/ 3963660 h 5795240"/>
              <a:gd name="connsiteX107-35053" fmla="*/ 2835272 w 12641071"/>
              <a:gd name="connsiteY107-35054" fmla="*/ 4013833 h 5795240"/>
              <a:gd name="connsiteX108-35055" fmla="*/ 2820214 w 12641071"/>
              <a:gd name="connsiteY108-35056" fmla="*/ 4022007 h 5795240"/>
              <a:gd name="connsiteX109-35057" fmla="*/ 2820212 w 12641071"/>
              <a:gd name="connsiteY109-35058" fmla="*/ 4022008 h 5795240"/>
              <a:gd name="connsiteX110-35059" fmla="*/ 2820206 w 12641071"/>
              <a:gd name="connsiteY110-35060" fmla="*/ 4022011 h 5795240"/>
              <a:gd name="connsiteX111-35061" fmla="*/ 2813481 w 12641071"/>
              <a:gd name="connsiteY111-35062" fmla="*/ 4027041 h 5795240"/>
              <a:gd name="connsiteX112-35063" fmla="*/ 2762875 w 12641071"/>
              <a:gd name="connsiteY112-35064" fmla="*/ 4057784 h 5795240"/>
              <a:gd name="connsiteX113-35065" fmla="*/ 2762878 w 12641071"/>
              <a:gd name="connsiteY113-35066" fmla="*/ 4057784 h 5795240"/>
              <a:gd name="connsiteX114-35067" fmla="*/ 2694694 w 12641071"/>
              <a:gd name="connsiteY114-35068" fmla="*/ 4099208 h 5795240"/>
              <a:gd name="connsiteX115-35069" fmla="*/ 2726822 w 12641071"/>
              <a:gd name="connsiteY115-35070" fmla="*/ 4072700 h 5795240"/>
              <a:gd name="connsiteX116-35071" fmla="*/ 2757719 w 12641071"/>
              <a:gd name="connsiteY116-35072" fmla="*/ 4055929 h 5795240"/>
              <a:gd name="connsiteX117-35073" fmla="*/ 2757718 w 12641071"/>
              <a:gd name="connsiteY117-35074" fmla="*/ 4055928 h 5795240"/>
              <a:gd name="connsiteX118-35075" fmla="*/ 2726820 w 12641071"/>
              <a:gd name="connsiteY118-35076" fmla="*/ 4072700 h 5795240"/>
              <a:gd name="connsiteX119-35077" fmla="*/ 2694692 w 12641071"/>
              <a:gd name="connsiteY119-35078" fmla="*/ 4099208 h 5795240"/>
              <a:gd name="connsiteX120-35079" fmla="*/ 2664698 w 12641071"/>
              <a:gd name="connsiteY120-35080" fmla="*/ 4117431 h 5795240"/>
              <a:gd name="connsiteX121-35081" fmla="*/ 1804544 w 12641071"/>
              <a:gd name="connsiteY121-35082" fmla="*/ 4335229 h 5795240"/>
              <a:gd name="connsiteX122-35083" fmla="*/ 0 w 12641071"/>
              <a:gd name="connsiteY122-35084" fmla="*/ 2530685 h 5795240"/>
              <a:gd name="connsiteX123-35085" fmla="*/ 1804544 w 12641071"/>
              <a:gd name="connsiteY123-35086" fmla="*/ 726143 h 5795240"/>
              <a:gd name="connsiteX124-35087" fmla="*/ 3080549 w 12641071"/>
              <a:gd name="connsiteY124-35088" fmla="*/ 1254682 h 5795240"/>
              <a:gd name="connsiteX125-35089" fmla="*/ 3268676 w 12641071"/>
              <a:gd name="connsiteY125-35090" fmla="*/ 1461167 h 5795240"/>
              <a:gd name="connsiteX126-35091" fmla="*/ 3565826 w 12641071"/>
              <a:gd name="connsiteY126-35092" fmla="*/ 1551935 h 5795240"/>
              <a:gd name="connsiteX127-35093" fmla="*/ 4086504 w 12641071"/>
              <a:gd name="connsiteY127-35094" fmla="*/ 1127574 h 5795240"/>
              <a:gd name="connsiteX128-35095" fmla="*/ 4103078 w 12641071"/>
              <a:gd name="connsiteY128-35096" fmla="*/ 1004204 h 5795240"/>
              <a:gd name="connsiteX129-35097" fmla="*/ 5215874 w 12641071"/>
              <a:gd name="connsiteY129-35098" fmla="*/ 0 h 5795240"/>
              <a:gd name="connsiteX0-35099" fmla="*/ 3682364 w 12641071"/>
              <a:gd name="connsiteY0-35100" fmla="*/ 4386723 h 5795240"/>
              <a:gd name="connsiteX1-35101" fmla="*/ 3772428 w 12641071"/>
              <a:gd name="connsiteY1-35102" fmla="*/ 4402840 h 5795240"/>
              <a:gd name="connsiteX2-35103" fmla="*/ 3772428 w 12641071"/>
              <a:gd name="connsiteY2-35104" fmla="*/ 4402840 h 5795240"/>
              <a:gd name="connsiteX3-35105" fmla="*/ 3682364 w 12641071"/>
              <a:gd name="connsiteY3-35106" fmla="*/ 4386723 h 5795240"/>
              <a:gd name="connsiteX4-35107" fmla="*/ 5215874 w 12641071"/>
              <a:gd name="connsiteY4-35108" fmla="*/ 0 h 5795240"/>
              <a:gd name="connsiteX5-35109" fmla="*/ 5927386 w 12641071"/>
              <a:gd name="connsiteY5-35110" fmla="*/ 255427 h 5795240"/>
              <a:gd name="connsiteX6-35111" fmla="*/ 6105193 w 12641071"/>
              <a:gd name="connsiteY6-35112" fmla="*/ 442067 h 5795240"/>
              <a:gd name="connsiteX7-35113" fmla="*/ 6105193 w 12641071"/>
              <a:gd name="connsiteY7-35114" fmla="*/ 442069 h 5795240"/>
              <a:gd name="connsiteX8-35115" fmla="*/ 6141460 w 12641071"/>
              <a:gd name="connsiteY8-35116" fmla="*/ 475027 h 5795240"/>
              <a:gd name="connsiteX9-35117" fmla="*/ 6788665 w 12641071"/>
              <a:gd name="connsiteY9-35118" fmla="*/ 707369 h 5795240"/>
              <a:gd name="connsiteX10-35119" fmla="*/ 7184710 w 12641071"/>
              <a:gd name="connsiteY10-35120" fmla="*/ 627411 h 5795240"/>
              <a:gd name="connsiteX11-35121" fmla="*/ 7314851 w 12641071"/>
              <a:gd name="connsiteY11-35122" fmla="*/ 559537 h 5795240"/>
              <a:gd name="connsiteX12-35123" fmla="*/ 7314853 w 12641071"/>
              <a:gd name="connsiteY12-35124" fmla="*/ 559536 h 5795240"/>
              <a:gd name="connsiteX13-35125" fmla="*/ 7314851 w 12641071"/>
              <a:gd name="connsiteY13-35126" fmla="*/ 559537 h 5795240"/>
              <a:gd name="connsiteX14-35127" fmla="*/ 7391626 w 12641071"/>
              <a:gd name="connsiteY14-35128" fmla="*/ 508114 h 5795240"/>
              <a:gd name="connsiteX15-35129" fmla="*/ 7391631 w 12641071"/>
              <a:gd name="connsiteY15-35130" fmla="*/ 508110 h 5795240"/>
              <a:gd name="connsiteX16-35131" fmla="*/ 7478934 w 12641071"/>
              <a:gd name="connsiteY16-35132" fmla="*/ 466053 h 5795240"/>
              <a:gd name="connsiteX17-35133" fmla="*/ 7897193 w 12641071"/>
              <a:gd name="connsiteY17-35134" fmla="*/ 381611 h 5795240"/>
              <a:gd name="connsiteX18-35135" fmla="*/ 8788216 w 12641071"/>
              <a:gd name="connsiteY18-35136" fmla="*/ 855364 h 5795240"/>
              <a:gd name="connsiteX19-35137" fmla="*/ 8832362 w 12641071"/>
              <a:gd name="connsiteY19-35138" fmla="*/ 928030 h 5795240"/>
              <a:gd name="connsiteX20-35139" fmla="*/ 8832362 w 12641071"/>
              <a:gd name="connsiteY20-35140" fmla="*/ 928033 h 5795240"/>
              <a:gd name="connsiteX21-35141" fmla="*/ 8842040 w 12641071"/>
              <a:gd name="connsiteY21-35142" fmla="*/ 943961 h 5795240"/>
              <a:gd name="connsiteX22-35143" fmla="*/ 8856144 w 12641071"/>
              <a:gd name="connsiteY22-35144" fmla="*/ 973241 h 5795240"/>
              <a:gd name="connsiteX23-35145" fmla="*/ 8856145 w 12641071"/>
              <a:gd name="connsiteY23-35146" fmla="*/ 973241 h 5795240"/>
              <a:gd name="connsiteX24-35147" fmla="*/ 8878117 w 12641071"/>
              <a:gd name="connsiteY24-35148" fmla="*/ 1018851 h 5795240"/>
              <a:gd name="connsiteX25-35149" fmla="*/ 8877719 w 12641071"/>
              <a:gd name="connsiteY25-35150" fmla="*/ 1018369 h 5795240"/>
              <a:gd name="connsiteX26-35151" fmla="*/ 8853250 w 12641071"/>
              <a:gd name="connsiteY26-35152" fmla="*/ 973288 h 5795240"/>
              <a:gd name="connsiteX27-35153" fmla="*/ 8853249 w 12641071"/>
              <a:gd name="connsiteY27-35154" fmla="*/ 973288 h 5795240"/>
              <a:gd name="connsiteX28-35155" fmla="*/ 8853248 w 12641071"/>
              <a:gd name="connsiteY28-35156" fmla="*/ 973287 h 5795240"/>
              <a:gd name="connsiteX29-35157" fmla="*/ 8849677 w 12641071"/>
              <a:gd name="connsiteY29-35158" fmla="*/ 973341 h 5795240"/>
              <a:gd name="connsiteX30-35159" fmla="*/ 8641543 w 12641071"/>
              <a:gd name="connsiteY30-35160" fmla="*/ 916577 h 5795240"/>
              <a:gd name="connsiteX31-35161" fmla="*/ 8641545 w 12641071"/>
              <a:gd name="connsiteY31-35162" fmla="*/ 916580 h 5795240"/>
              <a:gd name="connsiteX32-35163" fmla="*/ 8849676 w 12641071"/>
              <a:gd name="connsiteY32-35164" fmla="*/ 973343 h 5795240"/>
              <a:gd name="connsiteX33-35165" fmla="*/ 8853248 w 12641071"/>
              <a:gd name="connsiteY33-35166" fmla="*/ 973288 h 5795240"/>
              <a:gd name="connsiteX34-35167" fmla="*/ 8877719 w 12641071"/>
              <a:gd name="connsiteY34-35168" fmla="*/ 1018371 h 5795240"/>
              <a:gd name="connsiteX35-35169" fmla="*/ 8878116 w 12641071"/>
              <a:gd name="connsiteY35-35170" fmla="*/ 1018851 h 5795240"/>
              <a:gd name="connsiteX36-35171" fmla="*/ 8887288 w 12641071"/>
              <a:gd name="connsiteY36-35172" fmla="*/ 1037892 h 5795240"/>
              <a:gd name="connsiteX37-35173" fmla="*/ 8949899 w 12641071"/>
              <a:gd name="connsiteY37-35174" fmla="*/ 1239592 h 5795240"/>
              <a:gd name="connsiteX38-35175" fmla="*/ 8968437 w 12641071"/>
              <a:gd name="connsiteY38-35176" fmla="*/ 1423482 h 5795240"/>
              <a:gd name="connsiteX39-35177" fmla="*/ 8949899 w 12641071"/>
              <a:gd name="connsiteY39-35178" fmla="*/ 1239591 h 5795240"/>
              <a:gd name="connsiteX40-35179" fmla="*/ 8887288 w 12641071"/>
              <a:gd name="connsiteY40-35180" fmla="*/ 1037890 h 5795240"/>
              <a:gd name="connsiteX41-35181" fmla="*/ 8878116 w 12641071"/>
              <a:gd name="connsiteY41-35182" fmla="*/ 1018851 h 5795240"/>
              <a:gd name="connsiteX42-35183" fmla="*/ 8931285 w 12641071"/>
              <a:gd name="connsiteY42-35184" fmla="*/ 1083292 h 5795240"/>
              <a:gd name="connsiteX43-35185" fmla="*/ 9241478 w 12641071"/>
              <a:gd name="connsiteY43-35186" fmla="*/ 1211778 h 5795240"/>
              <a:gd name="connsiteX44-35187" fmla="*/ 9605238 w 12641071"/>
              <a:gd name="connsiteY44-35188" fmla="*/ 1018369 h 5795240"/>
              <a:gd name="connsiteX45-35189" fmla="*/ 9636247 w 12641071"/>
              <a:gd name="connsiteY45-35190" fmla="*/ 961241 h 5795240"/>
              <a:gd name="connsiteX46-35191" fmla="*/ 9641995 w 12641071"/>
              <a:gd name="connsiteY46-35192" fmla="*/ 961152 h 5795240"/>
              <a:gd name="connsiteX47-35193" fmla="*/ 9584939 w 12641071"/>
              <a:gd name="connsiteY47-35194" fmla="*/ 1079594 h 5795240"/>
              <a:gd name="connsiteX48-35195" fmla="*/ 9546257 w 12641071"/>
              <a:gd name="connsiteY48-35196" fmla="*/ 1204206 h 5795240"/>
              <a:gd name="connsiteX49-35197" fmla="*/ 9584939 w 12641071"/>
              <a:gd name="connsiteY49-35198" fmla="*/ 1079596 h 5795240"/>
              <a:gd name="connsiteX50-35199" fmla="*/ 9641995 w 12641071"/>
              <a:gd name="connsiteY50-35200" fmla="*/ 961153 h 5795240"/>
              <a:gd name="connsiteX51-35201" fmla="*/ 9653069 w 12641071"/>
              <a:gd name="connsiteY51-35202" fmla="*/ 960983 h 5795240"/>
              <a:gd name="connsiteX52-35203" fmla="*/ 9801564 w 12641071"/>
              <a:gd name="connsiteY52-35204" fmla="*/ 1196828 h 5795240"/>
              <a:gd name="connsiteX53-35205" fmla="*/ 9801566 w 12641071"/>
              <a:gd name="connsiteY53-35206" fmla="*/ 1196828 h 5795240"/>
              <a:gd name="connsiteX54-35207" fmla="*/ 9653070 w 12641071"/>
              <a:gd name="connsiteY54-35208" fmla="*/ 960982 h 5795240"/>
              <a:gd name="connsiteX55-35209" fmla="*/ 9641996 w 12641071"/>
              <a:gd name="connsiteY55-35210" fmla="*/ 961152 h 5795240"/>
              <a:gd name="connsiteX56-35211" fmla="*/ 9651917 w 12641071"/>
              <a:gd name="connsiteY56-35212" fmla="*/ 940556 h 5795240"/>
              <a:gd name="connsiteX57-35213" fmla="*/ 11050508 w 12641071"/>
              <a:gd name="connsiteY57-35214" fmla="*/ 108150 h 5795240"/>
              <a:gd name="connsiteX58-35215" fmla="*/ 12641071 w 12641071"/>
              <a:gd name="connsiteY58-35216" fmla="*/ 1698711 h 5795240"/>
              <a:gd name="connsiteX59-35217" fmla="*/ 11371062 w 12641071"/>
              <a:gd name="connsiteY59-35218" fmla="*/ 3256960 h 5795240"/>
              <a:gd name="connsiteX60-35219" fmla="*/ 11215953 w 12641071"/>
              <a:gd name="connsiteY60-35220" fmla="*/ 3280632 h 5795240"/>
              <a:gd name="connsiteX61-35221" fmla="*/ 11142318 w 12641071"/>
              <a:gd name="connsiteY61-35222" fmla="*/ 3276914 h 5795240"/>
              <a:gd name="connsiteX62-35223" fmla="*/ 11215952 w 12641071"/>
              <a:gd name="connsiteY62-35224" fmla="*/ 3280632 h 5795240"/>
              <a:gd name="connsiteX63-35225" fmla="*/ 11213133 w 12641071"/>
              <a:gd name="connsiteY63-35226" fmla="*/ 3281062 h 5795240"/>
              <a:gd name="connsiteX64-35227" fmla="*/ 11116921 w 12641071"/>
              <a:gd name="connsiteY64-35228" fmla="*/ 3285921 h 5795240"/>
              <a:gd name="connsiteX65-35229" fmla="*/ 11050507 w 12641071"/>
              <a:gd name="connsiteY65-35230" fmla="*/ 3289274 h 5795240"/>
              <a:gd name="connsiteX66-35231" fmla="*/ 11006292 w 12641071"/>
              <a:gd name="connsiteY66-35232" fmla="*/ 3287041 h 5795240"/>
              <a:gd name="connsiteX67-35233" fmla="*/ 10937101 w 12641071"/>
              <a:gd name="connsiteY67-35234" fmla="*/ 3297601 h 5795240"/>
              <a:gd name="connsiteX68-35235" fmla="*/ 10144740 w 12641071"/>
              <a:gd name="connsiteY68-35236" fmla="*/ 4089962 h 5795240"/>
              <a:gd name="connsiteX69-35237" fmla="*/ 10130374 w 12641071"/>
              <a:gd name="connsiteY69-35238" fmla="*/ 4184101 h 5795240"/>
              <a:gd name="connsiteX70-35239" fmla="*/ 10130375 w 12641071"/>
              <a:gd name="connsiteY70-35240" fmla="*/ 4184103 h 5795240"/>
              <a:gd name="connsiteX71-35241" fmla="*/ 10130656 w 12641071"/>
              <a:gd name="connsiteY71-35242" fmla="*/ 4185950 h 5795240"/>
              <a:gd name="connsiteX72-35243" fmla="*/ 10138194 w 12641071"/>
              <a:gd name="connsiteY72-35244" fmla="*/ 4335228 h 5795240"/>
              <a:gd name="connsiteX73-35245" fmla="*/ 10137710 w 12641071"/>
              <a:gd name="connsiteY73-35246" fmla="*/ 4344822 h 5795240"/>
              <a:gd name="connsiteX74-35247" fmla="*/ 10133555 w 12641071"/>
              <a:gd name="connsiteY74-35248" fmla="*/ 4427096 h 5795240"/>
              <a:gd name="connsiteX75-35249" fmla="*/ 10129312 w 12641071"/>
              <a:gd name="connsiteY75-35250" fmla="*/ 4399289 h 5795240"/>
              <a:gd name="connsiteX76-35251" fmla="*/ 10126797 w 12641071"/>
              <a:gd name="connsiteY76-35252" fmla="*/ 4349498 h 5795240"/>
              <a:gd name="connsiteX77-35253" fmla="*/ 10126796 w 12641071"/>
              <a:gd name="connsiteY77-35254" fmla="*/ 4349498 h 5795240"/>
              <a:gd name="connsiteX78-35255" fmla="*/ 10129311 w 12641071"/>
              <a:gd name="connsiteY78-35256" fmla="*/ 4399289 h 5795240"/>
              <a:gd name="connsiteX79-35257" fmla="*/ 10133554 w 12641071"/>
              <a:gd name="connsiteY79-35258" fmla="*/ 4427096 h 5795240"/>
              <a:gd name="connsiteX80-35259" fmla="*/ 10130656 w 12641071"/>
              <a:gd name="connsiteY80-35260" fmla="*/ 4484506 h 5795240"/>
              <a:gd name="connsiteX81-35261" fmla="*/ 8678182 w 12641071"/>
              <a:gd name="connsiteY81-35262" fmla="*/ 5795240 h 5795240"/>
              <a:gd name="connsiteX82-35263" fmla="*/ 7467518 w 12641071"/>
              <a:gd name="connsiteY82-35264" fmla="*/ 5151535 h 5795240"/>
              <a:gd name="connsiteX83-35265" fmla="*/ 7419945 w 12641071"/>
              <a:gd name="connsiteY83-35266" fmla="*/ 5073228 h 5795240"/>
              <a:gd name="connsiteX84-35267" fmla="*/ 7394386 w 12641071"/>
              <a:gd name="connsiteY84-35268" fmla="*/ 5031156 h 5795240"/>
              <a:gd name="connsiteX85-35269" fmla="*/ 7367299 w 12641071"/>
              <a:gd name="connsiteY85-35270" fmla="*/ 4974928 h 5795240"/>
              <a:gd name="connsiteX86-35271" fmla="*/ 7320958 w 12641071"/>
              <a:gd name="connsiteY86-35272" fmla="*/ 4870887 h 5795240"/>
              <a:gd name="connsiteX87-35273" fmla="*/ 7322174 w 12641071"/>
              <a:gd name="connsiteY87-35274" fmla="*/ 4872361 h 5795240"/>
              <a:gd name="connsiteX88-35275" fmla="*/ 7322175 w 12641071"/>
              <a:gd name="connsiteY88-35276" fmla="*/ 4872361 h 5795240"/>
              <a:gd name="connsiteX89-35277" fmla="*/ 7223551 w 12641071"/>
              <a:gd name="connsiteY89-35278" fmla="*/ 4752829 h 5795240"/>
              <a:gd name="connsiteX90-35279" fmla="*/ 6652445 w 12641071"/>
              <a:gd name="connsiteY90-35280" fmla="*/ 4516269 h 5795240"/>
              <a:gd name="connsiteX91-35281" fmla="*/ 6200873 w 12641071"/>
              <a:gd name="connsiteY91-35282" fmla="*/ 4654206 h 5795240"/>
              <a:gd name="connsiteX92-35283" fmla="*/ 6088813 w 12641071"/>
              <a:gd name="connsiteY92-35284" fmla="*/ 4746663 h 5795240"/>
              <a:gd name="connsiteX93-35285" fmla="*/ 6023271 w 12641071"/>
              <a:gd name="connsiteY93-35286" fmla="*/ 4834312 h 5795240"/>
              <a:gd name="connsiteX94-35287" fmla="*/ 5935320 w 12641071"/>
              <a:gd name="connsiteY94-35288" fmla="*/ 4931081 h 5795240"/>
              <a:gd name="connsiteX95-35289" fmla="*/ 4971763 w 12641071"/>
              <a:gd name="connsiteY95-35290" fmla="*/ 5330200 h 5795240"/>
              <a:gd name="connsiteX96-35291" fmla="*/ 3716172 w 12641071"/>
              <a:gd name="connsiteY96-35292" fmla="*/ 4497938 h 5795240"/>
              <a:gd name="connsiteX97-35293" fmla="*/ 3710773 w 12641071"/>
              <a:gd name="connsiteY97-35294" fmla="*/ 4483182 h 5795240"/>
              <a:gd name="connsiteX98-35295" fmla="*/ 3710773 w 12641071"/>
              <a:gd name="connsiteY98-35296" fmla="*/ 4483181 h 5795240"/>
              <a:gd name="connsiteX99-35297" fmla="*/ 3674984 w 12641071"/>
              <a:gd name="connsiteY99-35298" fmla="*/ 4385402 h 5795240"/>
              <a:gd name="connsiteX100-35299" fmla="*/ 3670349 w 12641071"/>
              <a:gd name="connsiteY100-35300" fmla="*/ 4372742 h 5795240"/>
              <a:gd name="connsiteX101-35301" fmla="*/ 3659438 w 12641071"/>
              <a:gd name="connsiteY101-35302" fmla="*/ 4330309 h 5795240"/>
              <a:gd name="connsiteX102-35303" fmla="*/ 3672084 w 12641071"/>
              <a:gd name="connsiteY102-35304" fmla="*/ 4353606 h 5795240"/>
              <a:gd name="connsiteX103-35305" fmla="*/ 3659440 w 12641071"/>
              <a:gd name="connsiteY103-35306" fmla="*/ 4330309 h 5795240"/>
              <a:gd name="connsiteX104-35307" fmla="*/ 3613217 w 12641071"/>
              <a:gd name="connsiteY104-35308" fmla="*/ 4245153 h 5795240"/>
              <a:gd name="connsiteX105-35309" fmla="*/ 3083792 w 12641071"/>
              <a:gd name="connsiteY105-35310" fmla="*/ 3963660 h 5795240"/>
              <a:gd name="connsiteX106-35311" fmla="*/ 2835272 w 12641071"/>
              <a:gd name="connsiteY106-35312" fmla="*/ 4013833 h 5795240"/>
              <a:gd name="connsiteX107-35313" fmla="*/ 2820214 w 12641071"/>
              <a:gd name="connsiteY107-35314" fmla="*/ 4022007 h 5795240"/>
              <a:gd name="connsiteX108-35315" fmla="*/ 2820212 w 12641071"/>
              <a:gd name="connsiteY108-35316" fmla="*/ 4022008 h 5795240"/>
              <a:gd name="connsiteX109-35317" fmla="*/ 2820206 w 12641071"/>
              <a:gd name="connsiteY109-35318" fmla="*/ 4022011 h 5795240"/>
              <a:gd name="connsiteX110-35319" fmla="*/ 2813481 w 12641071"/>
              <a:gd name="connsiteY110-35320" fmla="*/ 4027041 h 5795240"/>
              <a:gd name="connsiteX111-35321" fmla="*/ 2762875 w 12641071"/>
              <a:gd name="connsiteY111-35322" fmla="*/ 4057784 h 5795240"/>
              <a:gd name="connsiteX112-35323" fmla="*/ 2762878 w 12641071"/>
              <a:gd name="connsiteY112-35324" fmla="*/ 4057784 h 5795240"/>
              <a:gd name="connsiteX113-35325" fmla="*/ 2694694 w 12641071"/>
              <a:gd name="connsiteY113-35326" fmla="*/ 4099208 h 5795240"/>
              <a:gd name="connsiteX114-35327" fmla="*/ 2726822 w 12641071"/>
              <a:gd name="connsiteY114-35328" fmla="*/ 4072700 h 5795240"/>
              <a:gd name="connsiteX115-35329" fmla="*/ 2757719 w 12641071"/>
              <a:gd name="connsiteY115-35330" fmla="*/ 4055929 h 5795240"/>
              <a:gd name="connsiteX116-35331" fmla="*/ 2757718 w 12641071"/>
              <a:gd name="connsiteY116-35332" fmla="*/ 4055928 h 5795240"/>
              <a:gd name="connsiteX117-35333" fmla="*/ 2726820 w 12641071"/>
              <a:gd name="connsiteY117-35334" fmla="*/ 4072700 h 5795240"/>
              <a:gd name="connsiteX118-35335" fmla="*/ 2694692 w 12641071"/>
              <a:gd name="connsiteY118-35336" fmla="*/ 4099208 h 5795240"/>
              <a:gd name="connsiteX119-35337" fmla="*/ 2664698 w 12641071"/>
              <a:gd name="connsiteY119-35338" fmla="*/ 4117431 h 5795240"/>
              <a:gd name="connsiteX120-35339" fmla="*/ 1804544 w 12641071"/>
              <a:gd name="connsiteY120-35340" fmla="*/ 4335229 h 5795240"/>
              <a:gd name="connsiteX121-35341" fmla="*/ 0 w 12641071"/>
              <a:gd name="connsiteY121-35342" fmla="*/ 2530685 h 5795240"/>
              <a:gd name="connsiteX122-35343" fmla="*/ 1804544 w 12641071"/>
              <a:gd name="connsiteY122-35344" fmla="*/ 726143 h 5795240"/>
              <a:gd name="connsiteX123-35345" fmla="*/ 3080549 w 12641071"/>
              <a:gd name="connsiteY123-35346" fmla="*/ 1254682 h 5795240"/>
              <a:gd name="connsiteX124-35347" fmla="*/ 3268676 w 12641071"/>
              <a:gd name="connsiteY124-35348" fmla="*/ 1461167 h 5795240"/>
              <a:gd name="connsiteX125-35349" fmla="*/ 3565826 w 12641071"/>
              <a:gd name="connsiteY125-35350" fmla="*/ 1551935 h 5795240"/>
              <a:gd name="connsiteX126-35351" fmla="*/ 4086504 w 12641071"/>
              <a:gd name="connsiteY126-35352" fmla="*/ 1127574 h 5795240"/>
              <a:gd name="connsiteX127-35353" fmla="*/ 4103078 w 12641071"/>
              <a:gd name="connsiteY127-35354" fmla="*/ 1004204 h 5795240"/>
              <a:gd name="connsiteX128-35355" fmla="*/ 5215874 w 12641071"/>
              <a:gd name="connsiteY128-35356" fmla="*/ 0 h 5795240"/>
              <a:gd name="connsiteX0-35357" fmla="*/ 3682364 w 12641071"/>
              <a:gd name="connsiteY0-35358" fmla="*/ 4386723 h 5795240"/>
              <a:gd name="connsiteX1-35359" fmla="*/ 3772428 w 12641071"/>
              <a:gd name="connsiteY1-35360" fmla="*/ 4402840 h 5795240"/>
              <a:gd name="connsiteX2-35361" fmla="*/ 3772428 w 12641071"/>
              <a:gd name="connsiteY2-35362" fmla="*/ 4402840 h 5795240"/>
              <a:gd name="connsiteX3-35363" fmla="*/ 3682364 w 12641071"/>
              <a:gd name="connsiteY3-35364" fmla="*/ 4386723 h 5795240"/>
              <a:gd name="connsiteX4-35365" fmla="*/ 5215874 w 12641071"/>
              <a:gd name="connsiteY4-35366" fmla="*/ 0 h 5795240"/>
              <a:gd name="connsiteX5-35367" fmla="*/ 5927386 w 12641071"/>
              <a:gd name="connsiteY5-35368" fmla="*/ 255427 h 5795240"/>
              <a:gd name="connsiteX6-35369" fmla="*/ 6105193 w 12641071"/>
              <a:gd name="connsiteY6-35370" fmla="*/ 442067 h 5795240"/>
              <a:gd name="connsiteX7-35371" fmla="*/ 6105193 w 12641071"/>
              <a:gd name="connsiteY7-35372" fmla="*/ 442069 h 5795240"/>
              <a:gd name="connsiteX8-35373" fmla="*/ 6141460 w 12641071"/>
              <a:gd name="connsiteY8-35374" fmla="*/ 475027 h 5795240"/>
              <a:gd name="connsiteX9-35375" fmla="*/ 6788665 w 12641071"/>
              <a:gd name="connsiteY9-35376" fmla="*/ 707369 h 5795240"/>
              <a:gd name="connsiteX10-35377" fmla="*/ 7184710 w 12641071"/>
              <a:gd name="connsiteY10-35378" fmla="*/ 627411 h 5795240"/>
              <a:gd name="connsiteX11-35379" fmla="*/ 7314851 w 12641071"/>
              <a:gd name="connsiteY11-35380" fmla="*/ 559537 h 5795240"/>
              <a:gd name="connsiteX12-35381" fmla="*/ 7314853 w 12641071"/>
              <a:gd name="connsiteY12-35382" fmla="*/ 559536 h 5795240"/>
              <a:gd name="connsiteX13-35383" fmla="*/ 7314851 w 12641071"/>
              <a:gd name="connsiteY13-35384" fmla="*/ 559537 h 5795240"/>
              <a:gd name="connsiteX14-35385" fmla="*/ 7391626 w 12641071"/>
              <a:gd name="connsiteY14-35386" fmla="*/ 508114 h 5795240"/>
              <a:gd name="connsiteX15-35387" fmla="*/ 7391631 w 12641071"/>
              <a:gd name="connsiteY15-35388" fmla="*/ 508110 h 5795240"/>
              <a:gd name="connsiteX16-35389" fmla="*/ 7478934 w 12641071"/>
              <a:gd name="connsiteY16-35390" fmla="*/ 466053 h 5795240"/>
              <a:gd name="connsiteX17-35391" fmla="*/ 7897193 w 12641071"/>
              <a:gd name="connsiteY17-35392" fmla="*/ 381611 h 5795240"/>
              <a:gd name="connsiteX18-35393" fmla="*/ 8788216 w 12641071"/>
              <a:gd name="connsiteY18-35394" fmla="*/ 855364 h 5795240"/>
              <a:gd name="connsiteX19-35395" fmla="*/ 8832362 w 12641071"/>
              <a:gd name="connsiteY19-35396" fmla="*/ 928030 h 5795240"/>
              <a:gd name="connsiteX20-35397" fmla="*/ 8832362 w 12641071"/>
              <a:gd name="connsiteY20-35398" fmla="*/ 928033 h 5795240"/>
              <a:gd name="connsiteX21-35399" fmla="*/ 8842040 w 12641071"/>
              <a:gd name="connsiteY21-35400" fmla="*/ 943961 h 5795240"/>
              <a:gd name="connsiteX22-35401" fmla="*/ 8856144 w 12641071"/>
              <a:gd name="connsiteY22-35402" fmla="*/ 973241 h 5795240"/>
              <a:gd name="connsiteX23-35403" fmla="*/ 8856145 w 12641071"/>
              <a:gd name="connsiteY23-35404" fmla="*/ 973241 h 5795240"/>
              <a:gd name="connsiteX24-35405" fmla="*/ 8878117 w 12641071"/>
              <a:gd name="connsiteY24-35406" fmla="*/ 1018851 h 5795240"/>
              <a:gd name="connsiteX25-35407" fmla="*/ 8877719 w 12641071"/>
              <a:gd name="connsiteY25-35408" fmla="*/ 1018369 h 5795240"/>
              <a:gd name="connsiteX26-35409" fmla="*/ 8853250 w 12641071"/>
              <a:gd name="connsiteY26-35410" fmla="*/ 973288 h 5795240"/>
              <a:gd name="connsiteX27-35411" fmla="*/ 8853249 w 12641071"/>
              <a:gd name="connsiteY27-35412" fmla="*/ 973288 h 5795240"/>
              <a:gd name="connsiteX28-35413" fmla="*/ 8853248 w 12641071"/>
              <a:gd name="connsiteY28-35414" fmla="*/ 973287 h 5795240"/>
              <a:gd name="connsiteX29-35415" fmla="*/ 8849677 w 12641071"/>
              <a:gd name="connsiteY29-35416" fmla="*/ 973341 h 5795240"/>
              <a:gd name="connsiteX30-35417" fmla="*/ 8641543 w 12641071"/>
              <a:gd name="connsiteY30-35418" fmla="*/ 916577 h 5795240"/>
              <a:gd name="connsiteX31-35419" fmla="*/ 8641545 w 12641071"/>
              <a:gd name="connsiteY31-35420" fmla="*/ 916580 h 5795240"/>
              <a:gd name="connsiteX32-35421" fmla="*/ 8849676 w 12641071"/>
              <a:gd name="connsiteY32-35422" fmla="*/ 973343 h 5795240"/>
              <a:gd name="connsiteX33-35423" fmla="*/ 8853248 w 12641071"/>
              <a:gd name="connsiteY33-35424" fmla="*/ 973288 h 5795240"/>
              <a:gd name="connsiteX34-35425" fmla="*/ 8877719 w 12641071"/>
              <a:gd name="connsiteY34-35426" fmla="*/ 1018371 h 5795240"/>
              <a:gd name="connsiteX35-35427" fmla="*/ 8878116 w 12641071"/>
              <a:gd name="connsiteY35-35428" fmla="*/ 1018851 h 5795240"/>
              <a:gd name="connsiteX36-35429" fmla="*/ 8887288 w 12641071"/>
              <a:gd name="connsiteY36-35430" fmla="*/ 1037892 h 5795240"/>
              <a:gd name="connsiteX37-35431" fmla="*/ 8949899 w 12641071"/>
              <a:gd name="connsiteY37-35432" fmla="*/ 1239592 h 5795240"/>
              <a:gd name="connsiteX38-35433" fmla="*/ 8968437 w 12641071"/>
              <a:gd name="connsiteY38-35434" fmla="*/ 1423482 h 5795240"/>
              <a:gd name="connsiteX39-35435" fmla="*/ 8949899 w 12641071"/>
              <a:gd name="connsiteY39-35436" fmla="*/ 1239591 h 5795240"/>
              <a:gd name="connsiteX40-35437" fmla="*/ 8887288 w 12641071"/>
              <a:gd name="connsiteY40-35438" fmla="*/ 1037890 h 5795240"/>
              <a:gd name="connsiteX41-35439" fmla="*/ 8878116 w 12641071"/>
              <a:gd name="connsiteY41-35440" fmla="*/ 1018851 h 5795240"/>
              <a:gd name="connsiteX42-35441" fmla="*/ 8931285 w 12641071"/>
              <a:gd name="connsiteY42-35442" fmla="*/ 1083292 h 5795240"/>
              <a:gd name="connsiteX43-35443" fmla="*/ 9241478 w 12641071"/>
              <a:gd name="connsiteY43-35444" fmla="*/ 1211778 h 5795240"/>
              <a:gd name="connsiteX44-35445" fmla="*/ 9605238 w 12641071"/>
              <a:gd name="connsiteY44-35446" fmla="*/ 1018369 h 5795240"/>
              <a:gd name="connsiteX45-35447" fmla="*/ 9636247 w 12641071"/>
              <a:gd name="connsiteY45-35448" fmla="*/ 961241 h 5795240"/>
              <a:gd name="connsiteX46-35449" fmla="*/ 9641995 w 12641071"/>
              <a:gd name="connsiteY46-35450" fmla="*/ 961152 h 5795240"/>
              <a:gd name="connsiteX47-35451" fmla="*/ 9584939 w 12641071"/>
              <a:gd name="connsiteY47-35452" fmla="*/ 1079594 h 5795240"/>
              <a:gd name="connsiteX48-35453" fmla="*/ 9546257 w 12641071"/>
              <a:gd name="connsiteY48-35454" fmla="*/ 1204206 h 5795240"/>
              <a:gd name="connsiteX49-35455" fmla="*/ 9584939 w 12641071"/>
              <a:gd name="connsiteY49-35456" fmla="*/ 1079596 h 5795240"/>
              <a:gd name="connsiteX50-35457" fmla="*/ 9641995 w 12641071"/>
              <a:gd name="connsiteY50-35458" fmla="*/ 961153 h 5795240"/>
              <a:gd name="connsiteX51-35459" fmla="*/ 9653069 w 12641071"/>
              <a:gd name="connsiteY51-35460" fmla="*/ 960983 h 5795240"/>
              <a:gd name="connsiteX52-35461" fmla="*/ 9801564 w 12641071"/>
              <a:gd name="connsiteY52-35462" fmla="*/ 1196828 h 5795240"/>
              <a:gd name="connsiteX53-35463" fmla="*/ 9801566 w 12641071"/>
              <a:gd name="connsiteY53-35464" fmla="*/ 1196828 h 5795240"/>
              <a:gd name="connsiteX54-35465" fmla="*/ 9653070 w 12641071"/>
              <a:gd name="connsiteY54-35466" fmla="*/ 960982 h 5795240"/>
              <a:gd name="connsiteX55-35467" fmla="*/ 9641996 w 12641071"/>
              <a:gd name="connsiteY55-35468" fmla="*/ 961152 h 5795240"/>
              <a:gd name="connsiteX56-35469" fmla="*/ 9651917 w 12641071"/>
              <a:gd name="connsiteY56-35470" fmla="*/ 940556 h 5795240"/>
              <a:gd name="connsiteX57-35471" fmla="*/ 11050508 w 12641071"/>
              <a:gd name="connsiteY57-35472" fmla="*/ 108150 h 5795240"/>
              <a:gd name="connsiteX58-35473" fmla="*/ 12641071 w 12641071"/>
              <a:gd name="connsiteY58-35474" fmla="*/ 1698711 h 5795240"/>
              <a:gd name="connsiteX59-35475" fmla="*/ 11371062 w 12641071"/>
              <a:gd name="connsiteY59-35476" fmla="*/ 3256960 h 5795240"/>
              <a:gd name="connsiteX60-35477" fmla="*/ 11215953 w 12641071"/>
              <a:gd name="connsiteY60-35478" fmla="*/ 3280632 h 5795240"/>
              <a:gd name="connsiteX61-35479" fmla="*/ 11142318 w 12641071"/>
              <a:gd name="connsiteY61-35480" fmla="*/ 3276914 h 5795240"/>
              <a:gd name="connsiteX62-35481" fmla="*/ 11215952 w 12641071"/>
              <a:gd name="connsiteY62-35482" fmla="*/ 3280632 h 5795240"/>
              <a:gd name="connsiteX63-35483" fmla="*/ 11213133 w 12641071"/>
              <a:gd name="connsiteY63-35484" fmla="*/ 3281062 h 5795240"/>
              <a:gd name="connsiteX64-35485" fmla="*/ 11116921 w 12641071"/>
              <a:gd name="connsiteY64-35486" fmla="*/ 3285921 h 5795240"/>
              <a:gd name="connsiteX65-35487" fmla="*/ 11050507 w 12641071"/>
              <a:gd name="connsiteY65-35488" fmla="*/ 3289274 h 5795240"/>
              <a:gd name="connsiteX66-35489" fmla="*/ 11006292 w 12641071"/>
              <a:gd name="connsiteY66-35490" fmla="*/ 3287041 h 5795240"/>
              <a:gd name="connsiteX67-35491" fmla="*/ 10937101 w 12641071"/>
              <a:gd name="connsiteY67-35492" fmla="*/ 3297601 h 5795240"/>
              <a:gd name="connsiteX68-35493" fmla="*/ 10144740 w 12641071"/>
              <a:gd name="connsiteY68-35494" fmla="*/ 4089962 h 5795240"/>
              <a:gd name="connsiteX69-35495" fmla="*/ 10130374 w 12641071"/>
              <a:gd name="connsiteY69-35496" fmla="*/ 4184101 h 5795240"/>
              <a:gd name="connsiteX70-35497" fmla="*/ 10130375 w 12641071"/>
              <a:gd name="connsiteY70-35498" fmla="*/ 4184103 h 5795240"/>
              <a:gd name="connsiteX71-35499" fmla="*/ 10130656 w 12641071"/>
              <a:gd name="connsiteY71-35500" fmla="*/ 4185950 h 5795240"/>
              <a:gd name="connsiteX72-35501" fmla="*/ 10138194 w 12641071"/>
              <a:gd name="connsiteY72-35502" fmla="*/ 4335228 h 5795240"/>
              <a:gd name="connsiteX73-35503" fmla="*/ 10137710 w 12641071"/>
              <a:gd name="connsiteY73-35504" fmla="*/ 4344822 h 5795240"/>
              <a:gd name="connsiteX74-35505" fmla="*/ 10133555 w 12641071"/>
              <a:gd name="connsiteY74-35506" fmla="*/ 4427096 h 5795240"/>
              <a:gd name="connsiteX75-35507" fmla="*/ 10129312 w 12641071"/>
              <a:gd name="connsiteY75-35508" fmla="*/ 4399289 h 5795240"/>
              <a:gd name="connsiteX76-35509" fmla="*/ 10126797 w 12641071"/>
              <a:gd name="connsiteY76-35510" fmla="*/ 4349498 h 5795240"/>
              <a:gd name="connsiteX77-35511" fmla="*/ 10126796 w 12641071"/>
              <a:gd name="connsiteY77-35512" fmla="*/ 4349498 h 5795240"/>
              <a:gd name="connsiteX78-35513" fmla="*/ 10129311 w 12641071"/>
              <a:gd name="connsiteY78-35514" fmla="*/ 4399289 h 5795240"/>
              <a:gd name="connsiteX79-35515" fmla="*/ 10133554 w 12641071"/>
              <a:gd name="connsiteY79-35516" fmla="*/ 4427096 h 5795240"/>
              <a:gd name="connsiteX80-35517" fmla="*/ 10130656 w 12641071"/>
              <a:gd name="connsiteY80-35518" fmla="*/ 4484506 h 5795240"/>
              <a:gd name="connsiteX81-35519" fmla="*/ 8678182 w 12641071"/>
              <a:gd name="connsiteY81-35520" fmla="*/ 5795240 h 5795240"/>
              <a:gd name="connsiteX82-35521" fmla="*/ 7467518 w 12641071"/>
              <a:gd name="connsiteY82-35522" fmla="*/ 5151535 h 5795240"/>
              <a:gd name="connsiteX83-35523" fmla="*/ 7419945 w 12641071"/>
              <a:gd name="connsiteY83-35524" fmla="*/ 5073228 h 5795240"/>
              <a:gd name="connsiteX84-35525" fmla="*/ 7367299 w 12641071"/>
              <a:gd name="connsiteY84-35526" fmla="*/ 4974928 h 5795240"/>
              <a:gd name="connsiteX85-35527" fmla="*/ 7320958 w 12641071"/>
              <a:gd name="connsiteY85-35528" fmla="*/ 4870887 h 5795240"/>
              <a:gd name="connsiteX86-35529" fmla="*/ 7322174 w 12641071"/>
              <a:gd name="connsiteY86-35530" fmla="*/ 4872361 h 5795240"/>
              <a:gd name="connsiteX87-35531" fmla="*/ 7322175 w 12641071"/>
              <a:gd name="connsiteY87-35532" fmla="*/ 4872361 h 5795240"/>
              <a:gd name="connsiteX88-35533" fmla="*/ 7223551 w 12641071"/>
              <a:gd name="connsiteY88-35534" fmla="*/ 4752829 h 5795240"/>
              <a:gd name="connsiteX89-35535" fmla="*/ 6652445 w 12641071"/>
              <a:gd name="connsiteY89-35536" fmla="*/ 4516269 h 5795240"/>
              <a:gd name="connsiteX90-35537" fmla="*/ 6200873 w 12641071"/>
              <a:gd name="connsiteY90-35538" fmla="*/ 4654206 h 5795240"/>
              <a:gd name="connsiteX91-35539" fmla="*/ 6088813 w 12641071"/>
              <a:gd name="connsiteY91-35540" fmla="*/ 4746663 h 5795240"/>
              <a:gd name="connsiteX92-35541" fmla="*/ 6023271 w 12641071"/>
              <a:gd name="connsiteY92-35542" fmla="*/ 4834312 h 5795240"/>
              <a:gd name="connsiteX93-35543" fmla="*/ 5935320 w 12641071"/>
              <a:gd name="connsiteY93-35544" fmla="*/ 4931081 h 5795240"/>
              <a:gd name="connsiteX94-35545" fmla="*/ 4971763 w 12641071"/>
              <a:gd name="connsiteY94-35546" fmla="*/ 5330200 h 5795240"/>
              <a:gd name="connsiteX95-35547" fmla="*/ 3716172 w 12641071"/>
              <a:gd name="connsiteY95-35548" fmla="*/ 4497938 h 5795240"/>
              <a:gd name="connsiteX96-35549" fmla="*/ 3710773 w 12641071"/>
              <a:gd name="connsiteY96-35550" fmla="*/ 4483182 h 5795240"/>
              <a:gd name="connsiteX97-35551" fmla="*/ 3710773 w 12641071"/>
              <a:gd name="connsiteY97-35552" fmla="*/ 4483181 h 5795240"/>
              <a:gd name="connsiteX98-35553" fmla="*/ 3674984 w 12641071"/>
              <a:gd name="connsiteY98-35554" fmla="*/ 4385402 h 5795240"/>
              <a:gd name="connsiteX99-35555" fmla="*/ 3670349 w 12641071"/>
              <a:gd name="connsiteY99-35556" fmla="*/ 4372742 h 5795240"/>
              <a:gd name="connsiteX100-35557" fmla="*/ 3659438 w 12641071"/>
              <a:gd name="connsiteY100-35558" fmla="*/ 4330309 h 5795240"/>
              <a:gd name="connsiteX101-35559" fmla="*/ 3672084 w 12641071"/>
              <a:gd name="connsiteY101-35560" fmla="*/ 4353606 h 5795240"/>
              <a:gd name="connsiteX102-35561" fmla="*/ 3659440 w 12641071"/>
              <a:gd name="connsiteY102-35562" fmla="*/ 4330309 h 5795240"/>
              <a:gd name="connsiteX103-35563" fmla="*/ 3613217 w 12641071"/>
              <a:gd name="connsiteY103-35564" fmla="*/ 4245153 h 5795240"/>
              <a:gd name="connsiteX104-35565" fmla="*/ 3083792 w 12641071"/>
              <a:gd name="connsiteY104-35566" fmla="*/ 3963660 h 5795240"/>
              <a:gd name="connsiteX105-35567" fmla="*/ 2835272 w 12641071"/>
              <a:gd name="connsiteY105-35568" fmla="*/ 4013833 h 5795240"/>
              <a:gd name="connsiteX106-35569" fmla="*/ 2820214 w 12641071"/>
              <a:gd name="connsiteY106-35570" fmla="*/ 4022007 h 5795240"/>
              <a:gd name="connsiteX107-35571" fmla="*/ 2820212 w 12641071"/>
              <a:gd name="connsiteY107-35572" fmla="*/ 4022008 h 5795240"/>
              <a:gd name="connsiteX108-35573" fmla="*/ 2820206 w 12641071"/>
              <a:gd name="connsiteY108-35574" fmla="*/ 4022011 h 5795240"/>
              <a:gd name="connsiteX109-35575" fmla="*/ 2813481 w 12641071"/>
              <a:gd name="connsiteY109-35576" fmla="*/ 4027041 h 5795240"/>
              <a:gd name="connsiteX110-35577" fmla="*/ 2762875 w 12641071"/>
              <a:gd name="connsiteY110-35578" fmla="*/ 4057784 h 5795240"/>
              <a:gd name="connsiteX111-35579" fmla="*/ 2762878 w 12641071"/>
              <a:gd name="connsiteY111-35580" fmla="*/ 4057784 h 5795240"/>
              <a:gd name="connsiteX112-35581" fmla="*/ 2694694 w 12641071"/>
              <a:gd name="connsiteY112-35582" fmla="*/ 4099208 h 5795240"/>
              <a:gd name="connsiteX113-35583" fmla="*/ 2726822 w 12641071"/>
              <a:gd name="connsiteY113-35584" fmla="*/ 4072700 h 5795240"/>
              <a:gd name="connsiteX114-35585" fmla="*/ 2757719 w 12641071"/>
              <a:gd name="connsiteY114-35586" fmla="*/ 4055929 h 5795240"/>
              <a:gd name="connsiteX115-35587" fmla="*/ 2757718 w 12641071"/>
              <a:gd name="connsiteY115-35588" fmla="*/ 4055928 h 5795240"/>
              <a:gd name="connsiteX116-35589" fmla="*/ 2726820 w 12641071"/>
              <a:gd name="connsiteY116-35590" fmla="*/ 4072700 h 5795240"/>
              <a:gd name="connsiteX117-35591" fmla="*/ 2694692 w 12641071"/>
              <a:gd name="connsiteY117-35592" fmla="*/ 4099208 h 5795240"/>
              <a:gd name="connsiteX118-35593" fmla="*/ 2664698 w 12641071"/>
              <a:gd name="connsiteY118-35594" fmla="*/ 4117431 h 5795240"/>
              <a:gd name="connsiteX119-35595" fmla="*/ 1804544 w 12641071"/>
              <a:gd name="connsiteY119-35596" fmla="*/ 4335229 h 5795240"/>
              <a:gd name="connsiteX120-35597" fmla="*/ 0 w 12641071"/>
              <a:gd name="connsiteY120-35598" fmla="*/ 2530685 h 5795240"/>
              <a:gd name="connsiteX121-35599" fmla="*/ 1804544 w 12641071"/>
              <a:gd name="connsiteY121-35600" fmla="*/ 726143 h 5795240"/>
              <a:gd name="connsiteX122-35601" fmla="*/ 3080549 w 12641071"/>
              <a:gd name="connsiteY122-35602" fmla="*/ 1254682 h 5795240"/>
              <a:gd name="connsiteX123-35603" fmla="*/ 3268676 w 12641071"/>
              <a:gd name="connsiteY123-35604" fmla="*/ 1461167 h 5795240"/>
              <a:gd name="connsiteX124-35605" fmla="*/ 3565826 w 12641071"/>
              <a:gd name="connsiteY124-35606" fmla="*/ 1551935 h 5795240"/>
              <a:gd name="connsiteX125-35607" fmla="*/ 4086504 w 12641071"/>
              <a:gd name="connsiteY125-35608" fmla="*/ 1127574 h 5795240"/>
              <a:gd name="connsiteX126-35609" fmla="*/ 4103078 w 12641071"/>
              <a:gd name="connsiteY126-35610" fmla="*/ 1004204 h 5795240"/>
              <a:gd name="connsiteX127-35611" fmla="*/ 5215874 w 12641071"/>
              <a:gd name="connsiteY127-35612" fmla="*/ 0 h 5795240"/>
              <a:gd name="connsiteX0-35613" fmla="*/ 3682364 w 12641071"/>
              <a:gd name="connsiteY0-35614" fmla="*/ 4386723 h 5795240"/>
              <a:gd name="connsiteX1-35615" fmla="*/ 3772428 w 12641071"/>
              <a:gd name="connsiteY1-35616" fmla="*/ 4402840 h 5795240"/>
              <a:gd name="connsiteX2-35617" fmla="*/ 3682364 w 12641071"/>
              <a:gd name="connsiteY2-35618" fmla="*/ 4386723 h 5795240"/>
              <a:gd name="connsiteX3-35619" fmla="*/ 5215874 w 12641071"/>
              <a:gd name="connsiteY3-35620" fmla="*/ 0 h 5795240"/>
              <a:gd name="connsiteX4-35621" fmla="*/ 5927386 w 12641071"/>
              <a:gd name="connsiteY4-35622" fmla="*/ 255427 h 5795240"/>
              <a:gd name="connsiteX5-35623" fmla="*/ 6105193 w 12641071"/>
              <a:gd name="connsiteY5-35624" fmla="*/ 442067 h 5795240"/>
              <a:gd name="connsiteX6-35625" fmla="*/ 6105193 w 12641071"/>
              <a:gd name="connsiteY6-35626" fmla="*/ 442069 h 5795240"/>
              <a:gd name="connsiteX7-35627" fmla="*/ 6141460 w 12641071"/>
              <a:gd name="connsiteY7-35628" fmla="*/ 475027 h 5795240"/>
              <a:gd name="connsiteX8-35629" fmla="*/ 6788665 w 12641071"/>
              <a:gd name="connsiteY8-35630" fmla="*/ 707369 h 5795240"/>
              <a:gd name="connsiteX9-35631" fmla="*/ 7184710 w 12641071"/>
              <a:gd name="connsiteY9-35632" fmla="*/ 627411 h 5795240"/>
              <a:gd name="connsiteX10-35633" fmla="*/ 7314851 w 12641071"/>
              <a:gd name="connsiteY10-35634" fmla="*/ 559537 h 5795240"/>
              <a:gd name="connsiteX11-35635" fmla="*/ 7314853 w 12641071"/>
              <a:gd name="connsiteY11-35636" fmla="*/ 559536 h 5795240"/>
              <a:gd name="connsiteX12-35637" fmla="*/ 7314851 w 12641071"/>
              <a:gd name="connsiteY12-35638" fmla="*/ 559537 h 5795240"/>
              <a:gd name="connsiteX13-35639" fmla="*/ 7391626 w 12641071"/>
              <a:gd name="connsiteY13-35640" fmla="*/ 508114 h 5795240"/>
              <a:gd name="connsiteX14-35641" fmla="*/ 7391631 w 12641071"/>
              <a:gd name="connsiteY14-35642" fmla="*/ 508110 h 5795240"/>
              <a:gd name="connsiteX15-35643" fmla="*/ 7478934 w 12641071"/>
              <a:gd name="connsiteY15-35644" fmla="*/ 466053 h 5795240"/>
              <a:gd name="connsiteX16-35645" fmla="*/ 7897193 w 12641071"/>
              <a:gd name="connsiteY16-35646" fmla="*/ 381611 h 5795240"/>
              <a:gd name="connsiteX17-35647" fmla="*/ 8788216 w 12641071"/>
              <a:gd name="connsiteY17-35648" fmla="*/ 855364 h 5795240"/>
              <a:gd name="connsiteX18-35649" fmla="*/ 8832362 w 12641071"/>
              <a:gd name="connsiteY18-35650" fmla="*/ 928030 h 5795240"/>
              <a:gd name="connsiteX19-35651" fmla="*/ 8832362 w 12641071"/>
              <a:gd name="connsiteY19-35652" fmla="*/ 928033 h 5795240"/>
              <a:gd name="connsiteX20-35653" fmla="*/ 8842040 w 12641071"/>
              <a:gd name="connsiteY20-35654" fmla="*/ 943961 h 5795240"/>
              <a:gd name="connsiteX21-35655" fmla="*/ 8856144 w 12641071"/>
              <a:gd name="connsiteY21-35656" fmla="*/ 973241 h 5795240"/>
              <a:gd name="connsiteX22-35657" fmla="*/ 8856145 w 12641071"/>
              <a:gd name="connsiteY22-35658" fmla="*/ 973241 h 5795240"/>
              <a:gd name="connsiteX23-35659" fmla="*/ 8878117 w 12641071"/>
              <a:gd name="connsiteY23-35660" fmla="*/ 1018851 h 5795240"/>
              <a:gd name="connsiteX24-35661" fmla="*/ 8877719 w 12641071"/>
              <a:gd name="connsiteY24-35662" fmla="*/ 1018369 h 5795240"/>
              <a:gd name="connsiteX25-35663" fmla="*/ 8853250 w 12641071"/>
              <a:gd name="connsiteY25-35664" fmla="*/ 973288 h 5795240"/>
              <a:gd name="connsiteX26-35665" fmla="*/ 8853249 w 12641071"/>
              <a:gd name="connsiteY26-35666" fmla="*/ 973288 h 5795240"/>
              <a:gd name="connsiteX27-35667" fmla="*/ 8853248 w 12641071"/>
              <a:gd name="connsiteY27-35668" fmla="*/ 973287 h 5795240"/>
              <a:gd name="connsiteX28-35669" fmla="*/ 8849677 w 12641071"/>
              <a:gd name="connsiteY28-35670" fmla="*/ 973341 h 5795240"/>
              <a:gd name="connsiteX29-35671" fmla="*/ 8641543 w 12641071"/>
              <a:gd name="connsiteY29-35672" fmla="*/ 916577 h 5795240"/>
              <a:gd name="connsiteX30-35673" fmla="*/ 8641545 w 12641071"/>
              <a:gd name="connsiteY30-35674" fmla="*/ 916580 h 5795240"/>
              <a:gd name="connsiteX31-35675" fmla="*/ 8849676 w 12641071"/>
              <a:gd name="connsiteY31-35676" fmla="*/ 973343 h 5795240"/>
              <a:gd name="connsiteX32-35677" fmla="*/ 8853248 w 12641071"/>
              <a:gd name="connsiteY32-35678" fmla="*/ 973288 h 5795240"/>
              <a:gd name="connsiteX33-35679" fmla="*/ 8877719 w 12641071"/>
              <a:gd name="connsiteY33-35680" fmla="*/ 1018371 h 5795240"/>
              <a:gd name="connsiteX34-35681" fmla="*/ 8878116 w 12641071"/>
              <a:gd name="connsiteY34-35682" fmla="*/ 1018851 h 5795240"/>
              <a:gd name="connsiteX35-35683" fmla="*/ 8887288 w 12641071"/>
              <a:gd name="connsiteY35-35684" fmla="*/ 1037892 h 5795240"/>
              <a:gd name="connsiteX36-35685" fmla="*/ 8949899 w 12641071"/>
              <a:gd name="connsiteY36-35686" fmla="*/ 1239592 h 5795240"/>
              <a:gd name="connsiteX37-35687" fmla="*/ 8968437 w 12641071"/>
              <a:gd name="connsiteY37-35688" fmla="*/ 1423482 h 5795240"/>
              <a:gd name="connsiteX38-35689" fmla="*/ 8949899 w 12641071"/>
              <a:gd name="connsiteY38-35690" fmla="*/ 1239591 h 5795240"/>
              <a:gd name="connsiteX39-35691" fmla="*/ 8887288 w 12641071"/>
              <a:gd name="connsiteY39-35692" fmla="*/ 1037890 h 5795240"/>
              <a:gd name="connsiteX40-35693" fmla="*/ 8878116 w 12641071"/>
              <a:gd name="connsiteY40-35694" fmla="*/ 1018851 h 5795240"/>
              <a:gd name="connsiteX41-35695" fmla="*/ 8931285 w 12641071"/>
              <a:gd name="connsiteY41-35696" fmla="*/ 1083292 h 5795240"/>
              <a:gd name="connsiteX42-35697" fmla="*/ 9241478 w 12641071"/>
              <a:gd name="connsiteY42-35698" fmla="*/ 1211778 h 5795240"/>
              <a:gd name="connsiteX43-35699" fmla="*/ 9605238 w 12641071"/>
              <a:gd name="connsiteY43-35700" fmla="*/ 1018369 h 5795240"/>
              <a:gd name="connsiteX44-35701" fmla="*/ 9636247 w 12641071"/>
              <a:gd name="connsiteY44-35702" fmla="*/ 961241 h 5795240"/>
              <a:gd name="connsiteX45-35703" fmla="*/ 9641995 w 12641071"/>
              <a:gd name="connsiteY45-35704" fmla="*/ 961152 h 5795240"/>
              <a:gd name="connsiteX46-35705" fmla="*/ 9584939 w 12641071"/>
              <a:gd name="connsiteY46-35706" fmla="*/ 1079594 h 5795240"/>
              <a:gd name="connsiteX47-35707" fmla="*/ 9546257 w 12641071"/>
              <a:gd name="connsiteY47-35708" fmla="*/ 1204206 h 5795240"/>
              <a:gd name="connsiteX48-35709" fmla="*/ 9584939 w 12641071"/>
              <a:gd name="connsiteY48-35710" fmla="*/ 1079596 h 5795240"/>
              <a:gd name="connsiteX49-35711" fmla="*/ 9641995 w 12641071"/>
              <a:gd name="connsiteY49-35712" fmla="*/ 961153 h 5795240"/>
              <a:gd name="connsiteX50-35713" fmla="*/ 9653069 w 12641071"/>
              <a:gd name="connsiteY50-35714" fmla="*/ 960983 h 5795240"/>
              <a:gd name="connsiteX51-35715" fmla="*/ 9801564 w 12641071"/>
              <a:gd name="connsiteY51-35716" fmla="*/ 1196828 h 5795240"/>
              <a:gd name="connsiteX52-35717" fmla="*/ 9801566 w 12641071"/>
              <a:gd name="connsiteY52-35718" fmla="*/ 1196828 h 5795240"/>
              <a:gd name="connsiteX53-35719" fmla="*/ 9653070 w 12641071"/>
              <a:gd name="connsiteY53-35720" fmla="*/ 960982 h 5795240"/>
              <a:gd name="connsiteX54-35721" fmla="*/ 9641996 w 12641071"/>
              <a:gd name="connsiteY54-35722" fmla="*/ 961152 h 5795240"/>
              <a:gd name="connsiteX55-35723" fmla="*/ 9651917 w 12641071"/>
              <a:gd name="connsiteY55-35724" fmla="*/ 940556 h 5795240"/>
              <a:gd name="connsiteX56-35725" fmla="*/ 11050508 w 12641071"/>
              <a:gd name="connsiteY56-35726" fmla="*/ 108150 h 5795240"/>
              <a:gd name="connsiteX57-35727" fmla="*/ 12641071 w 12641071"/>
              <a:gd name="connsiteY57-35728" fmla="*/ 1698711 h 5795240"/>
              <a:gd name="connsiteX58-35729" fmla="*/ 11371062 w 12641071"/>
              <a:gd name="connsiteY58-35730" fmla="*/ 3256960 h 5795240"/>
              <a:gd name="connsiteX59-35731" fmla="*/ 11215953 w 12641071"/>
              <a:gd name="connsiteY59-35732" fmla="*/ 3280632 h 5795240"/>
              <a:gd name="connsiteX60-35733" fmla="*/ 11142318 w 12641071"/>
              <a:gd name="connsiteY60-35734" fmla="*/ 3276914 h 5795240"/>
              <a:gd name="connsiteX61-35735" fmla="*/ 11215952 w 12641071"/>
              <a:gd name="connsiteY61-35736" fmla="*/ 3280632 h 5795240"/>
              <a:gd name="connsiteX62-35737" fmla="*/ 11213133 w 12641071"/>
              <a:gd name="connsiteY62-35738" fmla="*/ 3281062 h 5795240"/>
              <a:gd name="connsiteX63-35739" fmla="*/ 11116921 w 12641071"/>
              <a:gd name="connsiteY63-35740" fmla="*/ 3285921 h 5795240"/>
              <a:gd name="connsiteX64-35741" fmla="*/ 11050507 w 12641071"/>
              <a:gd name="connsiteY64-35742" fmla="*/ 3289274 h 5795240"/>
              <a:gd name="connsiteX65-35743" fmla="*/ 11006292 w 12641071"/>
              <a:gd name="connsiteY65-35744" fmla="*/ 3287041 h 5795240"/>
              <a:gd name="connsiteX66-35745" fmla="*/ 10937101 w 12641071"/>
              <a:gd name="connsiteY66-35746" fmla="*/ 3297601 h 5795240"/>
              <a:gd name="connsiteX67-35747" fmla="*/ 10144740 w 12641071"/>
              <a:gd name="connsiteY67-35748" fmla="*/ 4089962 h 5795240"/>
              <a:gd name="connsiteX68-35749" fmla="*/ 10130374 w 12641071"/>
              <a:gd name="connsiteY68-35750" fmla="*/ 4184101 h 5795240"/>
              <a:gd name="connsiteX69-35751" fmla="*/ 10130375 w 12641071"/>
              <a:gd name="connsiteY69-35752" fmla="*/ 4184103 h 5795240"/>
              <a:gd name="connsiteX70-35753" fmla="*/ 10130656 w 12641071"/>
              <a:gd name="connsiteY70-35754" fmla="*/ 4185950 h 5795240"/>
              <a:gd name="connsiteX71-35755" fmla="*/ 10138194 w 12641071"/>
              <a:gd name="connsiteY71-35756" fmla="*/ 4335228 h 5795240"/>
              <a:gd name="connsiteX72-35757" fmla="*/ 10137710 w 12641071"/>
              <a:gd name="connsiteY72-35758" fmla="*/ 4344822 h 5795240"/>
              <a:gd name="connsiteX73-35759" fmla="*/ 10133555 w 12641071"/>
              <a:gd name="connsiteY73-35760" fmla="*/ 4427096 h 5795240"/>
              <a:gd name="connsiteX74-35761" fmla="*/ 10129312 w 12641071"/>
              <a:gd name="connsiteY74-35762" fmla="*/ 4399289 h 5795240"/>
              <a:gd name="connsiteX75-35763" fmla="*/ 10126797 w 12641071"/>
              <a:gd name="connsiteY75-35764" fmla="*/ 4349498 h 5795240"/>
              <a:gd name="connsiteX76-35765" fmla="*/ 10126796 w 12641071"/>
              <a:gd name="connsiteY76-35766" fmla="*/ 4349498 h 5795240"/>
              <a:gd name="connsiteX77-35767" fmla="*/ 10129311 w 12641071"/>
              <a:gd name="connsiteY77-35768" fmla="*/ 4399289 h 5795240"/>
              <a:gd name="connsiteX78-35769" fmla="*/ 10133554 w 12641071"/>
              <a:gd name="connsiteY78-35770" fmla="*/ 4427096 h 5795240"/>
              <a:gd name="connsiteX79-35771" fmla="*/ 10130656 w 12641071"/>
              <a:gd name="connsiteY79-35772" fmla="*/ 4484506 h 5795240"/>
              <a:gd name="connsiteX80-35773" fmla="*/ 8678182 w 12641071"/>
              <a:gd name="connsiteY80-35774" fmla="*/ 5795240 h 5795240"/>
              <a:gd name="connsiteX81-35775" fmla="*/ 7467518 w 12641071"/>
              <a:gd name="connsiteY81-35776" fmla="*/ 5151535 h 5795240"/>
              <a:gd name="connsiteX82-35777" fmla="*/ 7419945 w 12641071"/>
              <a:gd name="connsiteY82-35778" fmla="*/ 5073228 h 5795240"/>
              <a:gd name="connsiteX83-35779" fmla="*/ 7367299 w 12641071"/>
              <a:gd name="connsiteY83-35780" fmla="*/ 4974928 h 5795240"/>
              <a:gd name="connsiteX84-35781" fmla="*/ 7320958 w 12641071"/>
              <a:gd name="connsiteY84-35782" fmla="*/ 4870887 h 5795240"/>
              <a:gd name="connsiteX85-35783" fmla="*/ 7322174 w 12641071"/>
              <a:gd name="connsiteY85-35784" fmla="*/ 4872361 h 5795240"/>
              <a:gd name="connsiteX86-35785" fmla="*/ 7322175 w 12641071"/>
              <a:gd name="connsiteY86-35786" fmla="*/ 4872361 h 5795240"/>
              <a:gd name="connsiteX87-35787" fmla="*/ 7223551 w 12641071"/>
              <a:gd name="connsiteY87-35788" fmla="*/ 4752829 h 5795240"/>
              <a:gd name="connsiteX88-35789" fmla="*/ 6652445 w 12641071"/>
              <a:gd name="connsiteY88-35790" fmla="*/ 4516269 h 5795240"/>
              <a:gd name="connsiteX89-35791" fmla="*/ 6200873 w 12641071"/>
              <a:gd name="connsiteY89-35792" fmla="*/ 4654206 h 5795240"/>
              <a:gd name="connsiteX90-35793" fmla="*/ 6088813 w 12641071"/>
              <a:gd name="connsiteY90-35794" fmla="*/ 4746663 h 5795240"/>
              <a:gd name="connsiteX91-35795" fmla="*/ 6023271 w 12641071"/>
              <a:gd name="connsiteY91-35796" fmla="*/ 4834312 h 5795240"/>
              <a:gd name="connsiteX92-35797" fmla="*/ 5935320 w 12641071"/>
              <a:gd name="connsiteY92-35798" fmla="*/ 4931081 h 5795240"/>
              <a:gd name="connsiteX93-35799" fmla="*/ 4971763 w 12641071"/>
              <a:gd name="connsiteY93-35800" fmla="*/ 5330200 h 5795240"/>
              <a:gd name="connsiteX94-35801" fmla="*/ 3716172 w 12641071"/>
              <a:gd name="connsiteY94-35802" fmla="*/ 4497938 h 5795240"/>
              <a:gd name="connsiteX95-35803" fmla="*/ 3710773 w 12641071"/>
              <a:gd name="connsiteY95-35804" fmla="*/ 4483182 h 5795240"/>
              <a:gd name="connsiteX96-35805" fmla="*/ 3710773 w 12641071"/>
              <a:gd name="connsiteY96-35806" fmla="*/ 4483181 h 5795240"/>
              <a:gd name="connsiteX97-35807" fmla="*/ 3674984 w 12641071"/>
              <a:gd name="connsiteY97-35808" fmla="*/ 4385402 h 5795240"/>
              <a:gd name="connsiteX98-35809" fmla="*/ 3670349 w 12641071"/>
              <a:gd name="connsiteY98-35810" fmla="*/ 4372742 h 5795240"/>
              <a:gd name="connsiteX99-35811" fmla="*/ 3659438 w 12641071"/>
              <a:gd name="connsiteY99-35812" fmla="*/ 4330309 h 5795240"/>
              <a:gd name="connsiteX100-35813" fmla="*/ 3672084 w 12641071"/>
              <a:gd name="connsiteY100-35814" fmla="*/ 4353606 h 5795240"/>
              <a:gd name="connsiteX101-35815" fmla="*/ 3659440 w 12641071"/>
              <a:gd name="connsiteY101-35816" fmla="*/ 4330309 h 5795240"/>
              <a:gd name="connsiteX102-35817" fmla="*/ 3613217 w 12641071"/>
              <a:gd name="connsiteY102-35818" fmla="*/ 4245153 h 5795240"/>
              <a:gd name="connsiteX103-35819" fmla="*/ 3083792 w 12641071"/>
              <a:gd name="connsiteY103-35820" fmla="*/ 3963660 h 5795240"/>
              <a:gd name="connsiteX104-35821" fmla="*/ 2835272 w 12641071"/>
              <a:gd name="connsiteY104-35822" fmla="*/ 4013833 h 5795240"/>
              <a:gd name="connsiteX105-35823" fmla="*/ 2820214 w 12641071"/>
              <a:gd name="connsiteY105-35824" fmla="*/ 4022007 h 5795240"/>
              <a:gd name="connsiteX106-35825" fmla="*/ 2820212 w 12641071"/>
              <a:gd name="connsiteY106-35826" fmla="*/ 4022008 h 5795240"/>
              <a:gd name="connsiteX107-35827" fmla="*/ 2820206 w 12641071"/>
              <a:gd name="connsiteY107-35828" fmla="*/ 4022011 h 5795240"/>
              <a:gd name="connsiteX108-35829" fmla="*/ 2813481 w 12641071"/>
              <a:gd name="connsiteY108-35830" fmla="*/ 4027041 h 5795240"/>
              <a:gd name="connsiteX109-35831" fmla="*/ 2762875 w 12641071"/>
              <a:gd name="connsiteY109-35832" fmla="*/ 4057784 h 5795240"/>
              <a:gd name="connsiteX110-35833" fmla="*/ 2762878 w 12641071"/>
              <a:gd name="connsiteY110-35834" fmla="*/ 4057784 h 5795240"/>
              <a:gd name="connsiteX111-35835" fmla="*/ 2694694 w 12641071"/>
              <a:gd name="connsiteY111-35836" fmla="*/ 4099208 h 5795240"/>
              <a:gd name="connsiteX112-35837" fmla="*/ 2726822 w 12641071"/>
              <a:gd name="connsiteY112-35838" fmla="*/ 4072700 h 5795240"/>
              <a:gd name="connsiteX113-35839" fmla="*/ 2757719 w 12641071"/>
              <a:gd name="connsiteY113-35840" fmla="*/ 4055929 h 5795240"/>
              <a:gd name="connsiteX114-35841" fmla="*/ 2757718 w 12641071"/>
              <a:gd name="connsiteY114-35842" fmla="*/ 4055928 h 5795240"/>
              <a:gd name="connsiteX115-35843" fmla="*/ 2726820 w 12641071"/>
              <a:gd name="connsiteY115-35844" fmla="*/ 4072700 h 5795240"/>
              <a:gd name="connsiteX116-35845" fmla="*/ 2694692 w 12641071"/>
              <a:gd name="connsiteY116-35846" fmla="*/ 4099208 h 5795240"/>
              <a:gd name="connsiteX117-35847" fmla="*/ 2664698 w 12641071"/>
              <a:gd name="connsiteY117-35848" fmla="*/ 4117431 h 5795240"/>
              <a:gd name="connsiteX118-35849" fmla="*/ 1804544 w 12641071"/>
              <a:gd name="connsiteY118-35850" fmla="*/ 4335229 h 5795240"/>
              <a:gd name="connsiteX119-35851" fmla="*/ 0 w 12641071"/>
              <a:gd name="connsiteY119-35852" fmla="*/ 2530685 h 5795240"/>
              <a:gd name="connsiteX120-35853" fmla="*/ 1804544 w 12641071"/>
              <a:gd name="connsiteY120-35854" fmla="*/ 726143 h 5795240"/>
              <a:gd name="connsiteX121-35855" fmla="*/ 3080549 w 12641071"/>
              <a:gd name="connsiteY121-35856" fmla="*/ 1254682 h 5795240"/>
              <a:gd name="connsiteX122-35857" fmla="*/ 3268676 w 12641071"/>
              <a:gd name="connsiteY122-35858" fmla="*/ 1461167 h 5795240"/>
              <a:gd name="connsiteX123-35859" fmla="*/ 3565826 w 12641071"/>
              <a:gd name="connsiteY123-35860" fmla="*/ 1551935 h 5795240"/>
              <a:gd name="connsiteX124-35861" fmla="*/ 4086504 w 12641071"/>
              <a:gd name="connsiteY124-35862" fmla="*/ 1127574 h 5795240"/>
              <a:gd name="connsiteX125-35863" fmla="*/ 4103078 w 12641071"/>
              <a:gd name="connsiteY125-35864" fmla="*/ 1004204 h 5795240"/>
              <a:gd name="connsiteX126-35865" fmla="*/ 5215874 w 12641071"/>
              <a:gd name="connsiteY126-35866" fmla="*/ 0 h 5795240"/>
              <a:gd name="connsiteX0-35867" fmla="*/ 3682364 w 12641071"/>
              <a:gd name="connsiteY0-35868" fmla="*/ 4386723 h 5795240"/>
              <a:gd name="connsiteX1-35869" fmla="*/ 3772428 w 12641071"/>
              <a:gd name="connsiteY1-35870" fmla="*/ 4402840 h 5795240"/>
              <a:gd name="connsiteX2-35871" fmla="*/ 3682364 w 12641071"/>
              <a:gd name="connsiteY2-35872" fmla="*/ 4386723 h 5795240"/>
              <a:gd name="connsiteX3-35873" fmla="*/ 5215874 w 12641071"/>
              <a:gd name="connsiteY3-35874" fmla="*/ 0 h 5795240"/>
              <a:gd name="connsiteX4-35875" fmla="*/ 5927386 w 12641071"/>
              <a:gd name="connsiteY4-35876" fmla="*/ 255427 h 5795240"/>
              <a:gd name="connsiteX5-35877" fmla="*/ 6105193 w 12641071"/>
              <a:gd name="connsiteY5-35878" fmla="*/ 442067 h 5795240"/>
              <a:gd name="connsiteX6-35879" fmla="*/ 6105193 w 12641071"/>
              <a:gd name="connsiteY6-35880" fmla="*/ 442069 h 5795240"/>
              <a:gd name="connsiteX7-35881" fmla="*/ 6141460 w 12641071"/>
              <a:gd name="connsiteY7-35882" fmla="*/ 475027 h 5795240"/>
              <a:gd name="connsiteX8-35883" fmla="*/ 6788665 w 12641071"/>
              <a:gd name="connsiteY8-35884" fmla="*/ 707369 h 5795240"/>
              <a:gd name="connsiteX9-35885" fmla="*/ 7184710 w 12641071"/>
              <a:gd name="connsiteY9-35886" fmla="*/ 627411 h 5795240"/>
              <a:gd name="connsiteX10-35887" fmla="*/ 7314851 w 12641071"/>
              <a:gd name="connsiteY10-35888" fmla="*/ 559537 h 5795240"/>
              <a:gd name="connsiteX11-35889" fmla="*/ 7314853 w 12641071"/>
              <a:gd name="connsiteY11-35890" fmla="*/ 559536 h 5795240"/>
              <a:gd name="connsiteX12-35891" fmla="*/ 7314851 w 12641071"/>
              <a:gd name="connsiteY12-35892" fmla="*/ 559537 h 5795240"/>
              <a:gd name="connsiteX13-35893" fmla="*/ 7391626 w 12641071"/>
              <a:gd name="connsiteY13-35894" fmla="*/ 508114 h 5795240"/>
              <a:gd name="connsiteX14-35895" fmla="*/ 7391631 w 12641071"/>
              <a:gd name="connsiteY14-35896" fmla="*/ 508110 h 5795240"/>
              <a:gd name="connsiteX15-35897" fmla="*/ 7478934 w 12641071"/>
              <a:gd name="connsiteY15-35898" fmla="*/ 466053 h 5795240"/>
              <a:gd name="connsiteX16-35899" fmla="*/ 7897193 w 12641071"/>
              <a:gd name="connsiteY16-35900" fmla="*/ 381611 h 5795240"/>
              <a:gd name="connsiteX17-35901" fmla="*/ 8788216 w 12641071"/>
              <a:gd name="connsiteY17-35902" fmla="*/ 855364 h 5795240"/>
              <a:gd name="connsiteX18-35903" fmla="*/ 8832362 w 12641071"/>
              <a:gd name="connsiteY18-35904" fmla="*/ 928030 h 5795240"/>
              <a:gd name="connsiteX19-35905" fmla="*/ 8832362 w 12641071"/>
              <a:gd name="connsiteY19-35906" fmla="*/ 928033 h 5795240"/>
              <a:gd name="connsiteX20-35907" fmla="*/ 8842040 w 12641071"/>
              <a:gd name="connsiteY20-35908" fmla="*/ 943961 h 5795240"/>
              <a:gd name="connsiteX21-35909" fmla="*/ 8856144 w 12641071"/>
              <a:gd name="connsiteY21-35910" fmla="*/ 973241 h 5795240"/>
              <a:gd name="connsiteX22-35911" fmla="*/ 8856145 w 12641071"/>
              <a:gd name="connsiteY22-35912" fmla="*/ 973241 h 5795240"/>
              <a:gd name="connsiteX23-35913" fmla="*/ 8878117 w 12641071"/>
              <a:gd name="connsiteY23-35914" fmla="*/ 1018851 h 5795240"/>
              <a:gd name="connsiteX24-35915" fmla="*/ 8877719 w 12641071"/>
              <a:gd name="connsiteY24-35916" fmla="*/ 1018369 h 5795240"/>
              <a:gd name="connsiteX25-35917" fmla="*/ 8853250 w 12641071"/>
              <a:gd name="connsiteY25-35918" fmla="*/ 973288 h 5795240"/>
              <a:gd name="connsiteX26-35919" fmla="*/ 8853249 w 12641071"/>
              <a:gd name="connsiteY26-35920" fmla="*/ 973288 h 5795240"/>
              <a:gd name="connsiteX27-35921" fmla="*/ 8853248 w 12641071"/>
              <a:gd name="connsiteY27-35922" fmla="*/ 973287 h 5795240"/>
              <a:gd name="connsiteX28-35923" fmla="*/ 8849677 w 12641071"/>
              <a:gd name="connsiteY28-35924" fmla="*/ 973341 h 5795240"/>
              <a:gd name="connsiteX29-35925" fmla="*/ 8641543 w 12641071"/>
              <a:gd name="connsiteY29-35926" fmla="*/ 916577 h 5795240"/>
              <a:gd name="connsiteX30-35927" fmla="*/ 8641545 w 12641071"/>
              <a:gd name="connsiteY30-35928" fmla="*/ 916580 h 5795240"/>
              <a:gd name="connsiteX31-35929" fmla="*/ 8849676 w 12641071"/>
              <a:gd name="connsiteY31-35930" fmla="*/ 973343 h 5795240"/>
              <a:gd name="connsiteX32-35931" fmla="*/ 8853248 w 12641071"/>
              <a:gd name="connsiteY32-35932" fmla="*/ 973288 h 5795240"/>
              <a:gd name="connsiteX33-35933" fmla="*/ 8877719 w 12641071"/>
              <a:gd name="connsiteY33-35934" fmla="*/ 1018371 h 5795240"/>
              <a:gd name="connsiteX34-35935" fmla="*/ 8878116 w 12641071"/>
              <a:gd name="connsiteY34-35936" fmla="*/ 1018851 h 5795240"/>
              <a:gd name="connsiteX35-35937" fmla="*/ 8887288 w 12641071"/>
              <a:gd name="connsiteY35-35938" fmla="*/ 1037892 h 5795240"/>
              <a:gd name="connsiteX36-35939" fmla="*/ 8949899 w 12641071"/>
              <a:gd name="connsiteY36-35940" fmla="*/ 1239592 h 5795240"/>
              <a:gd name="connsiteX37-35941" fmla="*/ 8968437 w 12641071"/>
              <a:gd name="connsiteY37-35942" fmla="*/ 1423482 h 5795240"/>
              <a:gd name="connsiteX38-35943" fmla="*/ 8949899 w 12641071"/>
              <a:gd name="connsiteY38-35944" fmla="*/ 1239591 h 5795240"/>
              <a:gd name="connsiteX39-35945" fmla="*/ 8887288 w 12641071"/>
              <a:gd name="connsiteY39-35946" fmla="*/ 1037890 h 5795240"/>
              <a:gd name="connsiteX40-35947" fmla="*/ 8878116 w 12641071"/>
              <a:gd name="connsiteY40-35948" fmla="*/ 1018851 h 5795240"/>
              <a:gd name="connsiteX41-35949" fmla="*/ 8931285 w 12641071"/>
              <a:gd name="connsiteY41-35950" fmla="*/ 1083292 h 5795240"/>
              <a:gd name="connsiteX42-35951" fmla="*/ 9241478 w 12641071"/>
              <a:gd name="connsiteY42-35952" fmla="*/ 1211778 h 5795240"/>
              <a:gd name="connsiteX43-35953" fmla="*/ 9605238 w 12641071"/>
              <a:gd name="connsiteY43-35954" fmla="*/ 1018369 h 5795240"/>
              <a:gd name="connsiteX44-35955" fmla="*/ 9636247 w 12641071"/>
              <a:gd name="connsiteY44-35956" fmla="*/ 961241 h 5795240"/>
              <a:gd name="connsiteX45-35957" fmla="*/ 9641995 w 12641071"/>
              <a:gd name="connsiteY45-35958" fmla="*/ 961152 h 5795240"/>
              <a:gd name="connsiteX46-35959" fmla="*/ 9584939 w 12641071"/>
              <a:gd name="connsiteY46-35960" fmla="*/ 1079594 h 5795240"/>
              <a:gd name="connsiteX47-35961" fmla="*/ 9546257 w 12641071"/>
              <a:gd name="connsiteY47-35962" fmla="*/ 1204206 h 5795240"/>
              <a:gd name="connsiteX48-35963" fmla="*/ 9584939 w 12641071"/>
              <a:gd name="connsiteY48-35964" fmla="*/ 1079596 h 5795240"/>
              <a:gd name="connsiteX49-35965" fmla="*/ 9641995 w 12641071"/>
              <a:gd name="connsiteY49-35966" fmla="*/ 961153 h 5795240"/>
              <a:gd name="connsiteX50-35967" fmla="*/ 9653069 w 12641071"/>
              <a:gd name="connsiteY50-35968" fmla="*/ 960983 h 5795240"/>
              <a:gd name="connsiteX51-35969" fmla="*/ 9801564 w 12641071"/>
              <a:gd name="connsiteY51-35970" fmla="*/ 1196828 h 5795240"/>
              <a:gd name="connsiteX52-35971" fmla="*/ 9801566 w 12641071"/>
              <a:gd name="connsiteY52-35972" fmla="*/ 1196828 h 5795240"/>
              <a:gd name="connsiteX53-35973" fmla="*/ 9653070 w 12641071"/>
              <a:gd name="connsiteY53-35974" fmla="*/ 960982 h 5795240"/>
              <a:gd name="connsiteX54-35975" fmla="*/ 9641996 w 12641071"/>
              <a:gd name="connsiteY54-35976" fmla="*/ 961152 h 5795240"/>
              <a:gd name="connsiteX55-35977" fmla="*/ 9651917 w 12641071"/>
              <a:gd name="connsiteY55-35978" fmla="*/ 940556 h 5795240"/>
              <a:gd name="connsiteX56-35979" fmla="*/ 11050508 w 12641071"/>
              <a:gd name="connsiteY56-35980" fmla="*/ 108150 h 5795240"/>
              <a:gd name="connsiteX57-35981" fmla="*/ 12641071 w 12641071"/>
              <a:gd name="connsiteY57-35982" fmla="*/ 1698711 h 5795240"/>
              <a:gd name="connsiteX58-35983" fmla="*/ 11371062 w 12641071"/>
              <a:gd name="connsiteY58-35984" fmla="*/ 3256960 h 5795240"/>
              <a:gd name="connsiteX59-35985" fmla="*/ 11215953 w 12641071"/>
              <a:gd name="connsiteY59-35986" fmla="*/ 3280632 h 5795240"/>
              <a:gd name="connsiteX60-35987" fmla="*/ 11142318 w 12641071"/>
              <a:gd name="connsiteY60-35988" fmla="*/ 3276914 h 5795240"/>
              <a:gd name="connsiteX61-35989" fmla="*/ 11215952 w 12641071"/>
              <a:gd name="connsiteY61-35990" fmla="*/ 3280632 h 5795240"/>
              <a:gd name="connsiteX62-35991" fmla="*/ 11213133 w 12641071"/>
              <a:gd name="connsiteY62-35992" fmla="*/ 3281062 h 5795240"/>
              <a:gd name="connsiteX63-35993" fmla="*/ 11116921 w 12641071"/>
              <a:gd name="connsiteY63-35994" fmla="*/ 3285921 h 5795240"/>
              <a:gd name="connsiteX64-35995" fmla="*/ 11050507 w 12641071"/>
              <a:gd name="connsiteY64-35996" fmla="*/ 3289274 h 5795240"/>
              <a:gd name="connsiteX65-35997" fmla="*/ 11006292 w 12641071"/>
              <a:gd name="connsiteY65-35998" fmla="*/ 3287041 h 5795240"/>
              <a:gd name="connsiteX66-35999" fmla="*/ 10937101 w 12641071"/>
              <a:gd name="connsiteY66-36000" fmla="*/ 3297601 h 5795240"/>
              <a:gd name="connsiteX67-36001" fmla="*/ 10144740 w 12641071"/>
              <a:gd name="connsiteY67-36002" fmla="*/ 4089962 h 5795240"/>
              <a:gd name="connsiteX68-36003" fmla="*/ 10130374 w 12641071"/>
              <a:gd name="connsiteY68-36004" fmla="*/ 4184101 h 5795240"/>
              <a:gd name="connsiteX69-36005" fmla="*/ 10130375 w 12641071"/>
              <a:gd name="connsiteY69-36006" fmla="*/ 4184103 h 5795240"/>
              <a:gd name="connsiteX70-36007" fmla="*/ 10130656 w 12641071"/>
              <a:gd name="connsiteY70-36008" fmla="*/ 4185950 h 5795240"/>
              <a:gd name="connsiteX71-36009" fmla="*/ 10138194 w 12641071"/>
              <a:gd name="connsiteY71-36010" fmla="*/ 4335228 h 5795240"/>
              <a:gd name="connsiteX72-36011" fmla="*/ 10137710 w 12641071"/>
              <a:gd name="connsiteY72-36012" fmla="*/ 4344822 h 5795240"/>
              <a:gd name="connsiteX73-36013" fmla="*/ 10133555 w 12641071"/>
              <a:gd name="connsiteY73-36014" fmla="*/ 4427096 h 5795240"/>
              <a:gd name="connsiteX74-36015" fmla="*/ 10129312 w 12641071"/>
              <a:gd name="connsiteY74-36016" fmla="*/ 4399289 h 5795240"/>
              <a:gd name="connsiteX75-36017" fmla="*/ 10126797 w 12641071"/>
              <a:gd name="connsiteY75-36018" fmla="*/ 4349498 h 5795240"/>
              <a:gd name="connsiteX76-36019" fmla="*/ 10126796 w 12641071"/>
              <a:gd name="connsiteY76-36020" fmla="*/ 4349498 h 5795240"/>
              <a:gd name="connsiteX77-36021" fmla="*/ 10129311 w 12641071"/>
              <a:gd name="connsiteY77-36022" fmla="*/ 4399289 h 5795240"/>
              <a:gd name="connsiteX78-36023" fmla="*/ 10133554 w 12641071"/>
              <a:gd name="connsiteY78-36024" fmla="*/ 4427096 h 5795240"/>
              <a:gd name="connsiteX79-36025" fmla="*/ 10130656 w 12641071"/>
              <a:gd name="connsiteY79-36026" fmla="*/ 4484506 h 5795240"/>
              <a:gd name="connsiteX80-36027" fmla="*/ 8678182 w 12641071"/>
              <a:gd name="connsiteY80-36028" fmla="*/ 5795240 h 5795240"/>
              <a:gd name="connsiteX81-36029" fmla="*/ 7467518 w 12641071"/>
              <a:gd name="connsiteY81-36030" fmla="*/ 5151535 h 5795240"/>
              <a:gd name="connsiteX82-36031" fmla="*/ 7419945 w 12641071"/>
              <a:gd name="connsiteY82-36032" fmla="*/ 5073228 h 5795240"/>
              <a:gd name="connsiteX83-36033" fmla="*/ 7367299 w 12641071"/>
              <a:gd name="connsiteY83-36034" fmla="*/ 4974928 h 5795240"/>
              <a:gd name="connsiteX84-36035" fmla="*/ 7320958 w 12641071"/>
              <a:gd name="connsiteY84-36036" fmla="*/ 4870887 h 5795240"/>
              <a:gd name="connsiteX85-36037" fmla="*/ 7322174 w 12641071"/>
              <a:gd name="connsiteY85-36038" fmla="*/ 4872361 h 5795240"/>
              <a:gd name="connsiteX86-36039" fmla="*/ 7322175 w 12641071"/>
              <a:gd name="connsiteY86-36040" fmla="*/ 4872361 h 5795240"/>
              <a:gd name="connsiteX87-36041" fmla="*/ 7223551 w 12641071"/>
              <a:gd name="connsiteY87-36042" fmla="*/ 4752829 h 5795240"/>
              <a:gd name="connsiteX88-36043" fmla="*/ 6652445 w 12641071"/>
              <a:gd name="connsiteY88-36044" fmla="*/ 4516269 h 5795240"/>
              <a:gd name="connsiteX89-36045" fmla="*/ 6200873 w 12641071"/>
              <a:gd name="connsiteY89-36046" fmla="*/ 4654206 h 5795240"/>
              <a:gd name="connsiteX90-36047" fmla="*/ 6088813 w 12641071"/>
              <a:gd name="connsiteY90-36048" fmla="*/ 4746663 h 5795240"/>
              <a:gd name="connsiteX91-36049" fmla="*/ 6023271 w 12641071"/>
              <a:gd name="connsiteY91-36050" fmla="*/ 4834312 h 5795240"/>
              <a:gd name="connsiteX92-36051" fmla="*/ 5935320 w 12641071"/>
              <a:gd name="connsiteY92-36052" fmla="*/ 4931081 h 5795240"/>
              <a:gd name="connsiteX93-36053" fmla="*/ 4971763 w 12641071"/>
              <a:gd name="connsiteY93-36054" fmla="*/ 5330200 h 5795240"/>
              <a:gd name="connsiteX94-36055" fmla="*/ 3716172 w 12641071"/>
              <a:gd name="connsiteY94-36056" fmla="*/ 4497938 h 5795240"/>
              <a:gd name="connsiteX95-36057" fmla="*/ 3710773 w 12641071"/>
              <a:gd name="connsiteY95-36058" fmla="*/ 4483182 h 5795240"/>
              <a:gd name="connsiteX96-36059" fmla="*/ 3710773 w 12641071"/>
              <a:gd name="connsiteY96-36060" fmla="*/ 4483181 h 5795240"/>
              <a:gd name="connsiteX97-36061" fmla="*/ 3674984 w 12641071"/>
              <a:gd name="connsiteY97-36062" fmla="*/ 4385402 h 5795240"/>
              <a:gd name="connsiteX98-36063" fmla="*/ 3659438 w 12641071"/>
              <a:gd name="connsiteY98-36064" fmla="*/ 4330309 h 5795240"/>
              <a:gd name="connsiteX99-36065" fmla="*/ 3672084 w 12641071"/>
              <a:gd name="connsiteY99-36066" fmla="*/ 4353606 h 5795240"/>
              <a:gd name="connsiteX100-36067" fmla="*/ 3659440 w 12641071"/>
              <a:gd name="connsiteY100-36068" fmla="*/ 4330309 h 5795240"/>
              <a:gd name="connsiteX101-36069" fmla="*/ 3613217 w 12641071"/>
              <a:gd name="connsiteY101-36070" fmla="*/ 4245153 h 5795240"/>
              <a:gd name="connsiteX102-36071" fmla="*/ 3083792 w 12641071"/>
              <a:gd name="connsiteY102-36072" fmla="*/ 3963660 h 5795240"/>
              <a:gd name="connsiteX103-36073" fmla="*/ 2835272 w 12641071"/>
              <a:gd name="connsiteY103-36074" fmla="*/ 4013833 h 5795240"/>
              <a:gd name="connsiteX104-36075" fmla="*/ 2820214 w 12641071"/>
              <a:gd name="connsiteY104-36076" fmla="*/ 4022007 h 5795240"/>
              <a:gd name="connsiteX105-36077" fmla="*/ 2820212 w 12641071"/>
              <a:gd name="connsiteY105-36078" fmla="*/ 4022008 h 5795240"/>
              <a:gd name="connsiteX106-36079" fmla="*/ 2820206 w 12641071"/>
              <a:gd name="connsiteY106-36080" fmla="*/ 4022011 h 5795240"/>
              <a:gd name="connsiteX107-36081" fmla="*/ 2813481 w 12641071"/>
              <a:gd name="connsiteY107-36082" fmla="*/ 4027041 h 5795240"/>
              <a:gd name="connsiteX108-36083" fmla="*/ 2762875 w 12641071"/>
              <a:gd name="connsiteY108-36084" fmla="*/ 4057784 h 5795240"/>
              <a:gd name="connsiteX109-36085" fmla="*/ 2762878 w 12641071"/>
              <a:gd name="connsiteY109-36086" fmla="*/ 4057784 h 5795240"/>
              <a:gd name="connsiteX110-36087" fmla="*/ 2694694 w 12641071"/>
              <a:gd name="connsiteY110-36088" fmla="*/ 4099208 h 5795240"/>
              <a:gd name="connsiteX111-36089" fmla="*/ 2726822 w 12641071"/>
              <a:gd name="connsiteY111-36090" fmla="*/ 4072700 h 5795240"/>
              <a:gd name="connsiteX112-36091" fmla="*/ 2757719 w 12641071"/>
              <a:gd name="connsiteY112-36092" fmla="*/ 4055929 h 5795240"/>
              <a:gd name="connsiteX113-36093" fmla="*/ 2757718 w 12641071"/>
              <a:gd name="connsiteY113-36094" fmla="*/ 4055928 h 5795240"/>
              <a:gd name="connsiteX114-36095" fmla="*/ 2726820 w 12641071"/>
              <a:gd name="connsiteY114-36096" fmla="*/ 4072700 h 5795240"/>
              <a:gd name="connsiteX115-36097" fmla="*/ 2694692 w 12641071"/>
              <a:gd name="connsiteY115-36098" fmla="*/ 4099208 h 5795240"/>
              <a:gd name="connsiteX116-36099" fmla="*/ 2664698 w 12641071"/>
              <a:gd name="connsiteY116-36100" fmla="*/ 4117431 h 5795240"/>
              <a:gd name="connsiteX117-36101" fmla="*/ 1804544 w 12641071"/>
              <a:gd name="connsiteY117-36102" fmla="*/ 4335229 h 5795240"/>
              <a:gd name="connsiteX118-36103" fmla="*/ 0 w 12641071"/>
              <a:gd name="connsiteY118-36104" fmla="*/ 2530685 h 5795240"/>
              <a:gd name="connsiteX119-36105" fmla="*/ 1804544 w 12641071"/>
              <a:gd name="connsiteY119-36106" fmla="*/ 726143 h 5795240"/>
              <a:gd name="connsiteX120-36107" fmla="*/ 3080549 w 12641071"/>
              <a:gd name="connsiteY120-36108" fmla="*/ 1254682 h 5795240"/>
              <a:gd name="connsiteX121-36109" fmla="*/ 3268676 w 12641071"/>
              <a:gd name="connsiteY121-36110" fmla="*/ 1461167 h 5795240"/>
              <a:gd name="connsiteX122-36111" fmla="*/ 3565826 w 12641071"/>
              <a:gd name="connsiteY122-36112" fmla="*/ 1551935 h 5795240"/>
              <a:gd name="connsiteX123-36113" fmla="*/ 4086504 w 12641071"/>
              <a:gd name="connsiteY123-36114" fmla="*/ 1127574 h 5795240"/>
              <a:gd name="connsiteX124-36115" fmla="*/ 4103078 w 12641071"/>
              <a:gd name="connsiteY124-36116" fmla="*/ 1004204 h 5795240"/>
              <a:gd name="connsiteX125-36117" fmla="*/ 5215874 w 12641071"/>
              <a:gd name="connsiteY125-36118" fmla="*/ 0 h 5795240"/>
              <a:gd name="connsiteX0-36119" fmla="*/ 5215874 w 12641071"/>
              <a:gd name="connsiteY0-36120" fmla="*/ 0 h 5795240"/>
              <a:gd name="connsiteX1-36121" fmla="*/ 5927386 w 12641071"/>
              <a:gd name="connsiteY1-36122" fmla="*/ 255427 h 5795240"/>
              <a:gd name="connsiteX2-36123" fmla="*/ 6105193 w 12641071"/>
              <a:gd name="connsiteY2-36124" fmla="*/ 442067 h 5795240"/>
              <a:gd name="connsiteX3-36125" fmla="*/ 6105193 w 12641071"/>
              <a:gd name="connsiteY3-36126" fmla="*/ 442069 h 5795240"/>
              <a:gd name="connsiteX4-36127" fmla="*/ 6141460 w 12641071"/>
              <a:gd name="connsiteY4-36128" fmla="*/ 475027 h 5795240"/>
              <a:gd name="connsiteX5-36129" fmla="*/ 6788665 w 12641071"/>
              <a:gd name="connsiteY5-36130" fmla="*/ 707369 h 5795240"/>
              <a:gd name="connsiteX6-36131" fmla="*/ 7184710 w 12641071"/>
              <a:gd name="connsiteY6-36132" fmla="*/ 627411 h 5795240"/>
              <a:gd name="connsiteX7-36133" fmla="*/ 7314851 w 12641071"/>
              <a:gd name="connsiteY7-36134" fmla="*/ 559537 h 5795240"/>
              <a:gd name="connsiteX8-36135" fmla="*/ 7314853 w 12641071"/>
              <a:gd name="connsiteY8-36136" fmla="*/ 559536 h 5795240"/>
              <a:gd name="connsiteX9-36137" fmla="*/ 7314851 w 12641071"/>
              <a:gd name="connsiteY9-36138" fmla="*/ 559537 h 5795240"/>
              <a:gd name="connsiteX10-36139" fmla="*/ 7391626 w 12641071"/>
              <a:gd name="connsiteY10-36140" fmla="*/ 508114 h 5795240"/>
              <a:gd name="connsiteX11-36141" fmla="*/ 7391631 w 12641071"/>
              <a:gd name="connsiteY11-36142" fmla="*/ 508110 h 5795240"/>
              <a:gd name="connsiteX12-36143" fmla="*/ 7478934 w 12641071"/>
              <a:gd name="connsiteY12-36144" fmla="*/ 466053 h 5795240"/>
              <a:gd name="connsiteX13-36145" fmla="*/ 7897193 w 12641071"/>
              <a:gd name="connsiteY13-36146" fmla="*/ 381611 h 5795240"/>
              <a:gd name="connsiteX14-36147" fmla="*/ 8788216 w 12641071"/>
              <a:gd name="connsiteY14-36148" fmla="*/ 855364 h 5795240"/>
              <a:gd name="connsiteX15-36149" fmla="*/ 8832362 w 12641071"/>
              <a:gd name="connsiteY15-36150" fmla="*/ 928030 h 5795240"/>
              <a:gd name="connsiteX16-36151" fmla="*/ 8832362 w 12641071"/>
              <a:gd name="connsiteY16-36152" fmla="*/ 928033 h 5795240"/>
              <a:gd name="connsiteX17-36153" fmla="*/ 8842040 w 12641071"/>
              <a:gd name="connsiteY17-36154" fmla="*/ 943961 h 5795240"/>
              <a:gd name="connsiteX18-36155" fmla="*/ 8856144 w 12641071"/>
              <a:gd name="connsiteY18-36156" fmla="*/ 973241 h 5795240"/>
              <a:gd name="connsiteX19-36157" fmla="*/ 8856145 w 12641071"/>
              <a:gd name="connsiteY19-36158" fmla="*/ 973241 h 5795240"/>
              <a:gd name="connsiteX20-36159" fmla="*/ 8878117 w 12641071"/>
              <a:gd name="connsiteY20-36160" fmla="*/ 1018851 h 5795240"/>
              <a:gd name="connsiteX21-36161" fmla="*/ 8877719 w 12641071"/>
              <a:gd name="connsiteY21-36162" fmla="*/ 1018369 h 5795240"/>
              <a:gd name="connsiteX22-36163" fmla="*/ 8853250 w 12641071"/>
              <a:gd name="connsiteY22-36164" fmla="*/ 973288 h 5795240"/>
              <a:gd name="connsiteX23-36165" fmla="*/ 8853249 w 12641071"/>
              <a:gd name="connsiteY23-36166" fmla="*/ 973288 h 5795240"/>
              <a:gd name="connsiteX24-36167" fmla="*/ 8853248 w 12641071"/>
              <a:gd name="connsiteY24-36168" fmla="*/ 973287 h 5795240"/>
              <a:gd name="connsiteX25-36169" fmla="*/ 8849677 w 12641071"/>
              <a:gd name="connsiteY25-36170" fmla="*/ 973341 h 5795240"/>
              <a:gd name="connsiteX26-36171" fmla="*/ 8641543 w 12641071"/>
              <a:gd name="connsiteY26-36172" fmla="*/ 916577 h 5795240"/>
              <a:gd name="connsiteX27-36173" fmla="*/ 8641545 w 12641071"/>
              <a:gd name="connsiteY27-36174" fmla="*/ 916580 h 5795240"/>
              <a:gd name="connsiteX28-36175" fmla="*/ 8849676 w 12641071"/>
              <a:gd name="connsiteY28-36176" fmla="*/ 973343 h 5795240"/>
              <a:gd name="connsiteX29-36177" fmla="*/ 8853248 w 12641071"/>
              <a:gd name="connsiteY29-36178" fmla="*/ 973288 h 5795240"/>
              <a:gd name="connsiteX30-36179" fmla="*/ 8877719 w 12641071"/>
              <a:gd name="connsiteY30-36180" fmla="*/ 1018371 h 5795240"/>
              <a:gd name="connsiteX31-36181" fmla="*/ 8878116 w 12641071"/>
              <a:gd name="connsiteY31-36182" fmla="*/ 1018851 h 5795240"/>
              <a:gd name="connsiteX32-36183" fmla="*/ 8887288 w 12641071"/>
              <a:gd name="connsiteY32-36184" fmla="*/ 1037892 h 5795240"/>
              <a:gd name="connsiteX33-36185" fmla="*/ 8949899 w 12641071"/>
              <a:gd name="connsiteY33-36186" fmla="*/ 1239592 h 5795240"/>
              <a:gd name="connsiteX34-36187" fmla="*/ 8968437 w 12641071"/>
              <a:gd name="connsiteY34-36188" fmla="*/ 1423482 h 5795240"/>
              <a:gd name="connsiteX35-36189" fmla="*/ 8949899 w 12641071"/>
              <a:gd name="connsiteY35-36190" fmla="*/ 1239591 h 5795240"/>
              <a:gd name="connsiteX36-36191" fmla="*/ 8887288 w 12641071"/>
              <a:gd name="connsiteY36-36192" fmla="*/ 1037890 h 5795240"/>
              <a:gd name="connsiteX37-36193" fmla="*/ 8878116 w 12641071"/>
              <a:gd name="connsiteY37-36194" fmla="*/ 1018851 h 5795240"/>
              <a:gd name="connsiteX38-36195" fmla="*/ 8931285 w 12641071"/>
              <a:gd name="connsiteY38-36196" fmla="*/ 1083292 h 5795240"/>
              <a:gd name="connsiteX39-36197" fmla="*/ 9241478 w 12641071"/>
              <a:gd name="connsiteY39-36198" fmla="*/ 1211778 h 5795240"/>
              <a:gd name="connsiteX40-36199" fmla="*/ 9605238 w 12641071"/>
              <a:gd name="connsiteY40-36200" fmla="*/ 1018369 h 5795240"/>
              <a:gd name="connsiteX41-36201" fmla="*/ 9636247 w 12641071"/>
              <a:gd name="connsiteY41-36202" fmla="*/ 961241 h 5795240"/>
              <a:gd name="connsiteX42-36203" fmla="*/ 9641995 w 12641071"/>
              <a:gd name="connsiteY42-36204" fmla="*/ 961152 h 5795240"/>
              <a:gd name="connsiteX43-36205" fmla="*/ 9584939 w 12641071"/>
              <a:gd name="connsiteY43-36206" fmla="*/ 1079594 h 5795240"/>
              <a:gd name="connsiteX44-36207" fmla="*/ 9546257 w 12641071"/>
              <a:gd name="connsiteY44-36208" fmla="*/ 1204206 h 5795240"/>
              <a:gd name="connsiteX45-36209" fmla="*/ 9584939 w 12641071"/>
              <a:gd name="connsiteY45-36210" fmla="*/ 1079596 h 5795240"/>
              <a:gd name="connsiteX46-36211" fmla="*/ 9641995 w 12641071"/>
              <a:gd name="connsiteY46-36212" fmla="*/ 961153 h 5795240"/>
              <a:gd name="connsiteX47-36213" fmla="*/ 9653069 w 12641071"/>
              <a:gd name="connsiteY47-36214" fmla="*/ 960983 h 5795240"/>
              <a:gd name="connsiteX48-36215" fmla="*/ 9801564 w 12641071"/>
              <a:gd name="connsiteY48-36216" fmla="*/ 1196828 h 5795240"/>
              <a:gd name="connsiteX49-36217" fmla="*/ 9801566 w 12641071"/>
              <a:gd name="connsiteY49-36218" fmla="*/ 1196828 h 5795240"/>
              <a:gd name="connsiteX50-36219" fmla="*/ 9653070 w 12641071"/>
              <a:gd name="connsiteY50-36220" fmla="*/ 960982 h 5795240"/>
              <a:gd name="connsiteX51-36221" fmla="*/ 9641996 w 12641071"/>
              <a:gd name="connsiteY51-36222" fmla="*/ 961152 h 5795240"/>
              <a:gd name="connsiteX52-36223" fmla="*/ 9651917 w 12641071"/>
              <a:gd name="connsiteY52-36224" fmla="*/ 940556 h 5795240"/>
              <a:gd name="connsiteX53-36225" fmla="*/ 11050508 w 12641071"/>
              <a:gd name="connsiteY53-36226" fmla="*/ 108150 h 5795240"/>
              <a:gd name="connsiteX54-36227" fmla="*/ 12641071 w 12641071"/>
              <a:gd name="connsiteY54-36228" fmla="*/ 1698711 h 5795240"/>
              <a:gd name="connsiteX55-36229" fmla="*/ 11371062 w 12641071"/>
              <a:gd name="connsiteY55-36230" fmla="*/ 3256960 h 5795240"/>
              <a:gd name="connsiteX56-36231" fmla="*/ 11215953 w 12641071"/>
              <a:gd name="connsiteY56-36232" fmla="*/ 3280632 h 5795240"/>
              <a:gd name="connsiteX57-36233" fmla="*/ 11142318 w 12641071"/>
              <a:gd name="connsiteY57-36234" fmla="*/ 3276914 h 5795240"/>
              <a:gd name="connsiteX58-36235" fmla="*/ 11215952 w 12641071"/>
              <a:gd name="connsiteY58-36236" fmla="*/ 3280632 h 5795240"/>
              <a:gd name="connsiteX59-36237" fmla="*/ 11213133 w 12641071"/>
              <a:gd name="connsiteY59-36238" fmla="*/ 3281062 h 5795240"/>
              <a:gd name="connsiteX60-36239" fmla="*/ 11116921 w 12641071"/>
              <a:gd name="connsiteY60-36240" fmla="*/ 3285921 h 5795240"/>
              <a:gd name="connsiteX61-36241" fmla="*/ 11050507 w 12641071"/>
              <a:gd name="connsiteY61-36242" fmla="*/ 3289274 h 5795240"/>
              <a:gd name="connsiteX62-36243" fmla="*/ 11006292 w 12641071"/>
              <a:gd name="connsiteY62-36244" fmla="*/ 3287041 h 5795240"/>
              <a:gd name="connsiteX63-36245" fmla="*/ 10937101 w 12641071"/>
              <a:gd name="connsiteY63-36246" fmla="*/ 3297601 h 5795240"/>
              <a:gd name="connsiteX64-36247" fmla="*/ 10144740 w 12641071"/>
              <a:gd name="connsiteY64-36248" fmla="*/ 4089962 h 5795240"/>
              <a:gd name="connsiteX65-36249" fmla="*/ 10130374 w 12641071"/>
              <a:gd name="connsiteY65-36250" fmla="*/ 4184101 h 5795240"/>
              <a:gd name="connsiteX66-36251" fmla="*/ 10130375 w 12641071"/>
              <a:gd name="connsiteY66-36252" fmla="*/ 4184103 h 5795240"/>
              <a:gd name="connsiteX67-36253" fmla="*/ 10130656 w 12641071"/>
              <a:gd name="connsiteY67-36254" fmla="*/ 4185950 h 5795240"/>
              <a:gd name="connsiteX68-36255" fmla="*/ 10138194 w 12641071"/>
              <a:gd name="connsiteY68-36256" fmla="*/ 4335228 h 5795240"/>
              <a:gd name="connsiteX69-36257" fmla="*/ 10137710 w 12641071"/>
              <a:gd name="connsiteY69-36258" fmla="*/ 4344822 h 5795240"/>
              <a:gd name="connsiteX70-36259" fmla="*/ 10133555 w 12641071"/>
              <a:gd name="connsiteY70-36260" fmla="*/ 4427096 h 5795240"/>
              <a:gd name="connsiteX71-36261" fmla="*/ 10129312 w 12641071"/>
              <a:gd name="connsiteY71-36262" fmla="*/ 4399289 h 5795240"/>
              <a:gd name="connsiteX72-36263" fmla="*/ 10126797 w 12641071"/>
              <a:gd name="connsiteY72-36264" fmla="*/ 4349498 h 5795240"/>
              <a:gd name="connsiteX73-36265" fmla="*/ 10126796 w 12641071"/>
              <a:gd name="connsiteY73-36266" fmla="*/ 4349498 h 5795240"/>
              <a:gd name="connsiteX74-36267" fmla="*/ 10129311 w 12641071"/>
              <a:gd name="connsiteY74-36268" fmla="*/ 4399289 h 5795240"/>
              <a:gd name="connsiteX75-36269" fmla="*/ 10133554 w 12641071"/>
              <a:gd name="connsiteY75-36270" fmla="*/ 4427096 h 5795240"/>
              <a:gd name="connsiteX76-36271" fmla="*/ 10130656 w 12641071"/>
              <a:gd name="connsiteY76-36272" fmla="*/ 4484506 h 5795240"/>
              <a:gd name="connsiteX77-36273" fmla="*/ 8678182 w 12641071"/>
              <a:gd name="connsiteY77-36274" fmla="*/ 5795240 h 5795240"/>
              <a:gd name="connsiteX78-36275" fmla="*/ 7467518 w 12641071"/>
              <a:gd name="connsiteY78-36276" fmla="*/ 5151535 h 5795240"/>
              <a:gd name="connsiteX79-36277" fmla="*/ 7419945 w 12641071"/>
              <a:gd name="connsiteY79-36278" fmla="*/ 5073228 h 5795240"/>
              <a:gd name="connsiteX80-36279" fmla="*/ 7367299 w 12641071"/>
              <a:gd name="connsiteY80-36280" fmla="*/ 4974928 h 5795240"/>
              <a:gd name="connsiteX81-36281" fmla="*/ 7320958 w 12641071"/>
              <a:gd name="connsiteY81-36282" fmla="*/ 4870887 h 5795240"/>
              <a:gd name="connsiteX82-36283" fmla="*/ 7322174 w 12641071"/>
              <a:gd name="connsiteY82-36284" fmla="*/ 4872361 h 5795240"/>
              <a:gd name="connsiteX83-36285" fmla="*/ 7322175 w 12641071"/>
              <a:gd name="connsiteY83-36286" fmla="*/ 4872361 h 5795240"/>
              <a:gd name="connsiteX84-36287" fmla="*/ 7223551 w 12641071"/>
              <a:gd name="connsiteY84-36288" fmla="*/ 4752829 h 5795240"/>
              <a:gd name="connsiteX85-36289" fmla="*/ 6652445 w 12641071"/>
              <a:gd name="connsiteY85-36290" fmla="*/ 4516269 h 5795240"/>
              <a:gd name="connsiteX86-36291" fmla="*/ 6200873 w 12641071"/>
              <a:gd name="connsiteY86-36292" fmla="*/ 4654206 h 5795240"/>
              <a:gd name="connsiteX87-36293" fmla="*/ 6088813 w 12641071"/>
              <a:gd name="connsiteY87-36294" fmla="*/ 4746663 h 5795240"/>
              <a:gd name="connsiteX88-36295" fmla="*/ 6023271 w 12641071"/>
              <a:gd name="connsiteY88-36296" fmla="*/ 4834312 h 5795240"/>
              <a:gd name="connsiteX89-36297" fmla="*/ 5935320 w 12641071"/>
              <a:gd name="connsiteY89-36298" fmla="*/ 4931081 h 5795240"/>
              <a:gd name="connsiteX90-36299" fmla="*/ 4971763 w 12641071"/>
              <a:gd name="connsiteY90-36300" fmla="*/ 5330200 h 5795240"/>
              <a:gd name="connsiteX91-36301" fmla="*/ 3716172 w 12641071"/>
              <a:gd name="connsiteY91-36302" fmla="*/ 4497938 h 5795240"/>
              <a:gd name="connsiteX92-36303" fmla="*/ 3710773 w 12641071"/>
              <a:gd name="connsiteY92-36304" fmla="*/ 4483182 h 5795240"/>
              <a:gd name="connsiteX93-36305" fmla="*/ 3710773 w 12641071"/>
              <a:gd name="connsiteY93-36306" fmla="*/ 4483181 h 5795240"/>
              <a:gd name="connsiteX94-36307" fmla="*/ 3674984 w 12641071"/>
              <a:gd name="connsiteY94-36308" fmla="*/ 4385402 h 5795240"/>
              <a:gd name="connsiteX95-36309" fmla="*/ 3659438 w 12641071"/>
              <a:gd name="connsiteY95-36310" fmla="*/ 4330309 h 5795240"/>
              <a:gd name="connsiteX96-36311" fmla="*/ 3672084 w 12641071"/>
              <a:gd name="connsiteY96-36312" fmla="*/ 4353606 h 5795240"/>
              <a:gd name="connsiteX97-36313" fmla="*/ 3659440 w 12641071"/>
              <a:gd name="connsiteY97-36314" fmla="*/ 4330309 h 5795240"/>
              <a:gd name="connsiteX98-36315" fmla="*/ 3613217 w 12641071"/>
              <a:gd name="connsiteY98-36316" fmla="*/ 4245153 h 5795240"/>
              <a:gd name="connsiteX99-36317" fmla="*/ 3083792 w 12641071"/>
              <a:gd name="connsiteY99-36318" fmla="*/ 3963660 h 5795240"/>
              <a:gd name="connsiteX100-36319" fmla="*/ 2835272 w 12641071"/>
              <a:gd name="connsiteY100-36320" fmla="*/ 4013833 h 5795240"/>
              <a:gd name="connsiteX101-36321" fmla="*/ 2820214 w 12641071"/>
              <a:gd name="connsiteY101-36322" fmla="*/ 4022007 h 5795240"/>
              <a:gd name="connsiteX102-36323" fmla="*/ 2820212 w 12641071"/>
              <a:gd name="connsiteY102-36324" fmla="*/ 4022008 h 5795240"/>
              <a:gd name="connsiteX103-36325" fmla="*/ 2820206 w 12641071"/>
              <a:gd name="connsiteY103-36326" fmla="*/ 4022011 h 5795240"/>
              <a:gd name="connsiteX104-36327" fmla="*/ 2813481 w 12641071"/>
              <a:gd name="connsiteY104-36328" fmla="*/ 4027041 h 5795240"/>
              <a:gd name="connsiteX105-36329" fmla="*/ 2762875 w 12641071"/>
              <a:gd name="connsiteY105-36330" fmla="*/ 4057784 h 5795240"/>
              <a:gd name="connsiteX106-36331" fmla="*/ 2762878 w 12641071"/>
              <a:gd name="connsiteY106-36332" fmla="*/ 4057784 h 5795240"/>
              <a:gd name="connsiteX107-36333" fmla="*/ 2694694 w 12641071"/>
              <a:gd name="connsiteY107-36334" fmla="*/ 4099208 h 5795240"/>
              <a:gd name="connsiteX108-36335" fmla="*/ 2726822 w 12641071"/>
              <a:gd name="connsiteY108-36336" fmla="*/ 4072700 h 5795240"/>
              <a:gd name="connsiteX109-36337" fmla="*/ 2757719 w 12641071"/>
              <a:gd name="connsiteY109-36338" fmla="*/ 4055929 h 5795240"/>
              <a:gd name="connsiteX110-36339" fmla="*/ 2757718 w 12641071"/>
              <a:gd name="connsiteY110-36340" fmla="*/ 4055928 h 5795240"/>
              <a:gd name="connsiteX111-36341" fmla="*/ 2726820 w 12641071"/>
              <a:gd name="connsiteY111-36342" fmla="*/ 4072700 h 5795240"/>
              <a:gd name="connsiteX112-36343" fmla="*/ 2694692 w 12641071"/>
              <a:gd name="connsiteY112-36344" fmla="*/ 4099208 h 5795240"/>
              <a:gd name="connsiteX113-36345" fmla="*/ 2664698 w 12641071"/>
              <a:gd name="connsiteY113-36346" fmla="*/ 4117431 h 5795240"/>
              <a:gd name="connsiteX114-36347" fmla="*/ 1804544 w 12641071"/>
              <a:gd name="connsiteY114-36348" fmla="*/ 4335229 h 5795240"/>
              <a:gd name="connsiteX115-36349" fmla="*/ 0 w 12641071"/>
              <a:gd name="connsiteY115-36350" fmla="*/ 2530685 h 5795240"/>
              <a:gd name="connsiteX116-36351" fmla="*/ 1804544 w 12641071"/>
              <a:gd name="connsiteY116-36352" fmla="*/ 726143 h 5795240"/>
              <a:gd name="connsiteX117-36353" fmla="*/ 3080549 w 12641071"/>
              <a:gd name="connsiteY117-36354" fmla="*/ 1254682 h 5795240"/>
              <a:gd name="connsiteX118-36355" fmla="*/ 3268676 w 12641071"/>
              <a:gd name="connsiteY118-36356" fmla="*/ 1461167 h 5795240"/>
              <a:gd name="connsiteX119-36357" fmla="*/ 3565826 w 12641071"/>
              <a:gd name="connsiteY119-36358" fmla="*/ 1551935 h 5795240"/>
              <a:gd name="connsiteX120-36359" fmla="*/ 4086504 w 12641071"/>
              <a:gd name="connsiteY120-36360" fmla="*/ 1127574 h 5795240"/>
              <a:gd name="connsiteX121-36361" fmla="*/ 4103078 w 12641071"/>
              <a:gd name="connsiteY121-36362" fmla="*/ 1004204 h 5795240"/>
              <a:gd name="connsiteX122-36363" fmla="*/ 5215874 w 12641071"/>
              <a:gd name="connsiteY122-36364" fmla="*/ 0 h 5795240"/>
              <a:gd name="connsiteX0-36365" fmla="*/ 5215874 w 12641071"/>
              <a:gd name="connsiteY0-36366" fmla="*/ 0 h 5795240"/>
              <a:gd name="connsiteX1-36367" fmla="*/ 5927386 w 12641071"/>
              <a:gd name="connsiteY1-36368" fmla="*/ 255427 h 5795240"/>
              <a:gd name="connsiteX2-36369" fmla="*/ 6105193 w 12641071"/>
              <a:gd name="connsiteY2-36370" fmla="*/ 442067 h 5795240"/>
              <a:gd name="connsiteX3-36371" fmla="*/ 6105193 w 12641071"/>
              <a:gd name="connsiteY3-36372" fmla="*/ 442069 h 5795240"/>
              <a:gd name="connsiteX4-36373" fmla="*/ 6141460 w 12641071"/>
              <a:gd name="connsiteY4-36374" fmla="*/ 475027 h 5795240"/>
              <a:gd name="connsiteX5-36375" fmla="*/ 6788665 w 12641071"/>
              <a:gd name="connsiteY5-36376" fmla="*/ 707369 h 5795240"/>
              <a:gd name="connsiteX6-36377" fmla="*/ 7184710 w 12641071"/>
              <a:gd name="connsiteY6-36378" fmla="*/ 627411 h 5795240"/>
              <a:gd name="connsiteX7-36379" fmla="*/ 7314851 w 12641071"/>
              <a:gd name="connsiteY7-36380" fmla="*/ 559537 h 5795240"/>
              <a:gd name="connsiteX8-36381" fmla="*/ 7314853 w 12641071"/>
              <a:gd name="connsiteY8-36382" fmla="*/ 559536 h 5795240"/>
              <a:gd name="connsiteX9-36383" fmla="*/ 7314851 w 12641071"/>
              <a:gd name="connsiteY9-36384" fmla="*/ 559537 h 5795240"/>
              <a:gd name="connsiteX10-36385" fmla="*/ 7391626 w 12641071"/>
              <a:gd name="connsiteY10-36386" fmla="*/ 508114 h 5795240"/>
              <a:gd name="connsiteX11-36387" fmla="*/ 7391631 w 12641071"/>
              <a:gd name="connsiteY11-36388" fmla="*/ 508110 h 5795240"/>
              <a:gd name="connsiteX12-36389" fmla="*/ 7478934 w 12641071"/>
              <a:gd name="connsiteY12-36390" fmla="*/ 466053 h 5795240"/>
              <a:gd name="connsiteX13-36391" fmla="*/ 7897193 w 12641071"/>
              <a:gd name="connsiteY13-36392" fmla="*/ 381611 h 5795240"/>
              <a:gd name="connsiteX14-36393" fmla="*/ 8788216 w 12641071"/>
              <a:gd name="connsiteY14-36394" fmla="*/ 855364 h 5795240"/>
              <a:gd name="connsiteX15-36395" fmla="*/ 8832362 w 12641071"/>
              <a:gd name="connsiteY15-36396" fmla="*/ 928030 h 5795240"/>
              <a:gd name="connsiteX16-36397" fmla="*/ 8832362 w 12641071"/>
              <a:gd name="connsiteY16-36398" fmla="*/ 928033 h 5795240"/>
              <a:gd name="connsiteX17-36399" fmla="*/ 8842040 w 12641071"/>
              <a:gd name="connsiteY17-36400" fmla="*/ 943961 h 5795240"/>
              <a:gd name="connsiteX18-36401" fmla="*/ 8856144 w 12641071"/>
              <a:gd name="connsiteY18-36402" fmla="*/ 973241 h 5795240"/>
              <a:gd name="connsiteX19-36403" fmla="*/ 8856145 w 12641071"/>
              <a:gd name="connsiteY19-36404" fmla="*/ 973241 h 5795240"/>
              <a:gd name="connsiteX20-36405" fmla="*/ 8878117 w 12641071"/>
              <a:gd name="connsiteY20-36406" fmla="*/ 1018851 h 5795240"/>
              <a:gd name="connsiteX21-36407" fmla="*/ 8877719 w 12641071"/>
              <a:gd name="connsiteY21-36408" fmla="*/ 1018369 h 5795240"/>
              <a:gd name="connsiteX22-36409" fmla="*/ 8853250 w 12641071"/>
              <a:gd name="connsiteY22-36410" fmla="*/ 973288 h 5795240"/>
              <a:gd name="connsiteX23-36411" fmla="*/ 8853249 w 12641071"/>
              <a:gd name="connsiteY23-36412" fmla="*/ 973288 h 5795240"/>
              <a:gd name="connsiteX24-36413" fmla="*/ 8853248 w 12641071"/>
              <a:gd name="connsiteY24-36414" fmla="*/ 973287 h 5795240"/>
              <a:gd name="connsiteX25-36415" fmla="*/ 8849677 w 12641071"/>
              <a:gd name="connsiteY25-36416" fmla="*/ 973341 h 5795240"/>
              <a:gd name="connsiteX26-36417" fmla="*/ 8641543 w 12641071"/>
              <a:gd name="connsiteY26-36418" fmla="*/ 916577 h 5795240"/>
              <a:gd name="connsiteX27-36419" fmla="*/ 8641545 w 12641071"/>
              <a:gd name="connsiteY27-36420" fmla="*/ 916580 h 5795240"/>
              <a:gd name="connsiteX28-36421" fmla="*/ 8849676 w 12641071"/>
              <a:gd name="connsiteY28-36422" fmla="*/ 973343 h 5795240"/>
              <a:gd name="connsiteX29-36423" fmla="*/ 8853248 w 12641071"/>
              <a:gd name="connsiteY29-36424" fmla="*/ 973288 h 5795240"/>
              <a:gd name="connsiteX30-36425" fmla="*/ 8877719 w 12641071"/>
              <a:gd name="connsiteY30-36426" fmla="*/ 1018371 h 5795240"/>
              <a:gd name="connsiteX31-36427" fmla="*/ 8878116 w 12641071"/>
              <a:gd name="connsiteY31-36428" fmla="*/ 1018851 h 5795240"/>
              <a:gd name="connsiteX32-36429" fmla="*/ 8887288 w 12641071"/>
              <a:gd name="connsiteY32-36430" fmla="*/ 1037892 h 5795240"/>
              <a:gd name="connsiteX33-36431" fmla="*/ 8949899 w 12641071"/>
              <a:gd name="connsiteY33-36432" fmla="*/ 1239592 h 5795240"/>
              <a:gd name="connsiteX34-36433" fmla="*/ 8968437 w 12641071"/>
              <a:gd name="connsiteY34-36434" fmla="*/ 1423482 h 5795240"/>
              <a:gd name="connsiteX35-36435" fmla="*/ 8949899 w 12641071"/>
              <a:gd name="connsiteY35-36436" fmla="*/ 1239591 h 5795240"/>
              <a:gd name="connsiteX36-36437" fmla="*/ 8887288 w 12641071"/>
              <a:gd name="connsiteY36-36438" fmla="*/ 1037890 h 5795240"/>
              <a:gd name="connsiteX37-36439" fmla="*/ 8878116 w 12641071"/>
              <a:gd name="connsiteY37-36440" fmla="*/ 1018851 h 5795240"/>
              <a:gd name="connsiteX38-36441" fmla="*/ 8931285 w 12641071"/>
              <a:gd name="connsiteY38-36442" fmla="*/ 1083292 h 5795240"/>
              <a:gd name="connsiteX39-36443" fmla="*/ 9241478 w 12641071"/>
              <a:gd name="connsiteY39-36444" fmla="*/ 1211778 h 5795240"/>
              <a:gd name="connsiteX40-36445" fmla="*/ 9605238 w 12641071"/>
              <a:gd name="connsiteY40-36446" fmla="*/ 1018369 h 5795240"/>
              <a:gd name="connsiteX41-36447" fmla="*/ 9636247 w 12641071"/>
              <a:gd name="connsiteY41-36448" fmla="*/ 961241 h 5795240"/>
              <a:gd name="connsiteX42-36449" fmla="*/ 9641995 w 12641071"/>
              <a:gd name="connsiteY42-36450" fmla="*/ 961152 h 5795240"/>
              <a:gd name="connsiteX43-36451" fmla="*/ 9584939 w 12641071"/>
              <a:gd name="connsiteY43-36452" fmla="*/ 1079594 h 5795240"/>
              <a:gd name="connsiteX44-36453" fmla="*/ 9546257 w 12641071"/>
              <a:gd name="connsiteY44-36454" fmla="*/ 1204206 h 5795240"/>
              <a:gd name="connsiteX45-36455" fmla="*/ 9584939 w 12641071"/>
              <a:gd name="connsiteY45-36456" fmla="*/ 1079596 h 5795240"/>
              <a:gd name="connsiteX46-36457" fmla="*/ 9641995 w 12641071"/>
              <a:gd name="connsiteY46-36458" fmla="*/ 961153 h 5795240"/>
              <a:gd name="connsiteX47-36459" fmla="*/ 9653069 w 12641071"/>
              <a:gd name="connsiteY47-36460" fmla="*/ 960983 h 5795240"/>
              <a:gd name="connsiteX48-36461" fmla="*/ 9801564 w 12641071"/>
              <a:gd name="connsiteY48-36462" fmla="*/ 1196828 h 5795240"/>
              <a:gd name="connsiteX49-36463" fmla="*/ 9801566 w 12641071"/>
              <a:gd name="connsiteY49-36464" fmla="*/ 1196828 h 5795240"/>
              <a:gd name="connsiteX50-36465" fmla="*/ 9653070 w 12641071"/>
              <a:gd name="connsiteY50-36466" fmla="*/ 960982 h 5795240"/>
              <a:gd name="connsiteX51-36467" fmla="*/ 9641996 w 12641071"/>
              <a:gd name="connsiteY51-36468" fmla="*/ 961152 h 5795240"/>
              <a:gd name="connsiteX52-36469" fmla="*/ 9651917 w 12641071"/>
              <a:gd name="connsiteY52-36470" fmla="*/ 940556 h 5795240"/>
              <a:gd name="connsiteX53-36471" fmla="*/ 11050508 w 12641071"/>
              <a:gd name="connsiteY53-36472" fmla="*/ 108150 h 5795240"/>
              <a:gd name="connsiteX54-36473" fmla="*/ 12641071 w 12641071"/>
              <a:gd name="connsiteY54-36474" fmla="*/ 1698711 h 5795240"/>
              <a:gd name="connsiteX55-36475" fmla="*/ 11371062 w 12641071"/>
              <a:gd name="connsiteY55-36476" fmla="*/ 3256960 h 5795240"/>
              <a:gd name="connsiteX56-36477" fmla="*/ 11215953 w 12641071"/>
              <a:gd name="connsiteY56-36478" fmla="*/ 3280632 h 5795240"/>
              <a:gd name="connsiteX57-36479" fmla="*/ 11142318 w 12641071"/>
              <a:gd name="connsiteY57-36480" fmla="*/ 3276914 h 5795240"/>
              <a:gd name="connsiteX58-36481" fmla="*/ 11215952 w 12641071"/>
              <a:gd name="connsiteY58-36482" fmla="*/ 3280632 h 5795240"/>
              <a:gd name="connsiteX59-36483" fmla="*/ 11213133 w 12641071"/>
              <a:gd name="connsiteY59-36484" fmla="*/ 3281062 h 5795240"/>
              <a:gd name="connsiteX60-36485" fmla="*/ 11116921 w 12641071"/>
              <a:gd name="connsiteY60-36486" fmla="*/ 3285921 h 5795240"/>
              <a:gd name="connsiteX61-36487" fmla="*/ 11050507 w 12641071"/>
              <a:gd name="connsiteY61-36488" fmla="*/ 3289274 h 5795240"/>
              <a:gd name="connsiteX62-36489" fmla="*/ 11006292 w 12641071"/>
              <a:gd name="connsiteY62-36490" fmla="*/ 3287041 h 5795240"/>
              <a:gd name="connsiteX63-36491" fmla="*/ 10937101 w 12641071"/>
              <a:gd name="connsiteY63-36492" fmla="*/ 3297601 h 5795240"/>
              <a:gd name="connsiteX64-36493" fmla="*/ 10144740 w 12641071"/>
              <a:gd name="connsiteY64-36494" fmla="*/ 4089962 h 5795240"/>
              <a:gd name="connsiteX65-36495" fmla="*/ 10130374 w 12641071"/>
              <a:gd name="connsiteY65-36496" fmla="*/ 4184101 h 5795240"/>
              <a:gd name="connsiteX66-36497" fmla="*/ 10130375 w 12641071"/>
              <a:gd name="connsiteY66-36498" fmla="*/ 4184103 h 5795240"/>
              <a:gd name="connsiteX67-36499" fmla="*/ 10130656 w 12641071"/>
              <a:gd name="connsiteY67-36500" fmla="*/ 4185950 h 5795240"/>
              <a:gd name="connsiteX68-36501" fmla="*/ 10138194 w 12641071"/>
              <a:gd name="connsiteY68-36502" fmla="*/ 4335228 h 5795240"/>
              <a:gd name="connsiteX69-36503" fmla="*/ 10137710 w 12641071"/>
              <a:gd name="connsiteY69-36504" fmla="*/ 4344822 h 5795240"/>
              <a:gd name="connsiteX70-36505" fmla="*/ 10133555 w 12641071"/>
              <a:gd name="connsiteY70-36506" fmla="*/ 4427096 h 5795240"/>
              <a:gd name="connsiteX71-36507" fmla="*/ 10129312 w 12641071"/>
              <a:gd name="connsiteY71-36508" fmla="*/ 4399289 h 5795240"/>
              <a:gd name="connsiteX72-36509" fmla="*/ 10126797 w 12641071"/>
              <a:gd name="connsiteY72-36510" fmla="*/ 4349498 h 5795240"/>
              <a:gd name="connsiteX73-36511" fmla="*/ 10126796 w 12641071"/>
              <a:gd name="connsiteY73-36512" fmla="*/ 4349498 h 5795240"/>
              <a:gd name="connsiteX74-36513" fmla="*/ 10129311 w 12641071"/>
              <a:gd name="connsiteY74-36514" fmla="*/ 4399289 h 5795240"/>
              <a:gd name="connsiteX75-36515" fmla="*/ 10133554 w 12641071"/>
              <a:gd name="connsiteY75-36516" fmla="*/ 4427096 h 5795240"/>
              <a:gd name="connsiteX76-36517" fmla="*/ 10130656 w 12641071"/>
              <a:gd name="connsiteY76-36518" fmla="*/ 4484506 h 5795240"/>
              <a:gd name="connsiteX77-36519" fmla="*/ 8678182 w 12641071"/>
              <a:gd name="connsiteY77-36520" fmla="*/ 5795240 h 5795240"/>
              <a:gd name="connsiteX78-36521" fmla="*/ 7467518 w 12641071"/>
              <a:gd name="connsiteY78-36522" fmla="*/ 5151535 h 5795240"/>
              <a:gd name="connsiteX79-36523" fmla="*/ 7419945 w 12641071"/>
              <a:gd name="connsiteY79-36524" fmla="*/ 5073228 h 5795240"/>
              <a:gd name="connsiteX80-36525" fmla="*/ 7367299 w 12641071"/>
              <a:gd name="connsiteY80-36526" fmla="*/ 4974928 h 5795240"/>
              <a:gd name="connsiteX81-36527" fmla="*/ 7320958 w 12641071"/>
              <a:gd name="connsiteY81-36528" fmla="*/ 4870887 h 5795240"/>
              <a:gd name="connsiteX82-36529" fmla="*/ 7322174 w 12641071"/>
              <a:gd name="connsiteY82-36530" fmla="*/ 4872361 h 5795240"/>
              <a:gd name="connsiteX83-36531" fmla="*/ 7322175 w 12641071"/>
              <a:gd name="connsiteY83-36532" fmla="*/ 4872361 h 5795240"/>
              <a:gd name="connsiteX84-36533" fmla="*/ 7223551 w 12641071"/>
              <a:gd name="connsiteY84-36534" fmla="*/ 4752829 h 5795240"/>
              <a:gd name="connsiteX85-36535" fmla="*/ 6652445 w 12641071"/>
              <a:gd name="connsiteY85-36536" fmla="*/ 4516269 h 5795240"/>
              <a:gd name="connsiteX86-36537" fmla="*/ 6200873 w 12641071"/>
              <a:gd name="connsiteY86-36538" fmla="*/ 4654206 h 5795240"/>
              <a:gd name="connsiteX87-36539" fmla="*/ 6088813 w 12641071"/>
              <a:gd name="connsiteY87-36540" fmla="*/ 4746663 h 5795240"/>
              <a:gd name="connsiteX88-36541" fmla="*/ 6023271 w 12641071"/>
              <a:gd name="connsiteY88-36542" fmla="*/ 4834312 h 5795240"/>
              <a:gd name="connsiteX89-36543" fmla="*/ 5935320 w 12641071"/>
              <a:gd name="connsiteY89-36544" fmla="*/ 4931081 h 5795240"/>
              <a:gd name="connsiteX90-36545" fmla="*/ 4971763 w 12641071"/>
              <a:gd name="connsiteY90-36546" fmla="*/ 5330200 h 5795240"/>
              <a:gd name="connsiteX91-36547" fmla="*/ 3716172 w 12641071"/>
              <a:gd name="connsiteY91-36548" fmla="*/ 4497938 h 5795240"/>
              <a:gd name="connsiteX92-36549" fmla="*/ 3710773 w 12641071"/>
              <a:gd name="connsiteY92-36550" fmla="*/ 4483182 h 5795240"/>
              <a:gd name="connsiteX93-36551" fmla="*/ 3710773 w 12641071"/>
              <a:gd name="connsiteY93-36552" fmla="*/ 4483181 h 5795240"/>
              <a:gd name="connsiteX94-36553" fmla="*/ 3659438 w 12641071"/>
              <a:gd name="connsiteY94-36554" fmla="*/ 4330309 h 5795240"/>
              <a:gd name="connsiteX95-36555" fmla="*/ 3672084 w 12641071"/>
              <a:gd name="connsiteY95-36556" fmla="*/ 4353606 h 5795240"/>
              <a:gd name="connsiteX96-36557" fmla="*/ 3659440 w 12641071"/>
              <a:gd name="connsiteY96-36558" fmla="*/ 4330309 h 5795240"/>
              <a:gd name="connsiteX97-36559" fmla="*/ 3613217 w 12641071"/>
              <a:gd name="connsiteY97-36560" fmla="*/ 4245153 h 5795240"/>
              <a:gd name="connsiteX98-36561" fmla="*/ 3083792 w 12641071"/>
              <a:gd name="connsiteY98-36562" fmla="*/ 3963660 h 5795240"/>
              <a:gd name="connsiteX99-36563" fmla="*/ 2835272 w 12641071"/>
              <a:gd name="connsiteY99-36564" fmla="*/ 4013833 h 5795240"/>
              <a:gd name="connsiteX100-36565" fmla="*/ 2820214 w 12641071"/>
              <a:gd name="connsiteY100-36566" fmla="*/ 4022007 h 5795240"/>
              <a:gd name="connsiteX101-36567" fmla="*/ 2820212 w 12641071"/>
              <a:gd name="connsiteY101-36568" fmla="*/ 4022008 h 5795240"/>
              <a:gd name="connsiteX102-36569" fmla="*/ 2820206 w 12641071"/>
              <a:gd name="connsiteY102-36570" fmla="*/ 4022011 h 5795240"/>
              <a:gd name="connsiteX103-36571" fmla="*/ 2813481 w 12641071"/>
              <a:gd name="connsiteY103-36572" fmla="*/ 4027041 h 5795240"/>
              <a:gd name="connsiteX104-36573" fmla="*/ 2762875 w 12641071"/>
              <a:gd name="connsiteY104-36574" fmla="*/ 4057784 h 5795240"/>
              <a:gd name="connsiteX105-36575" fmla="*/ 2762878 w 12641071"/>
              <a:gd name="connsiteY105-36576" fmla="*/ 4057784 h 5795240"/>
              <a:gd name="connsiteX106-36577" fmla="*/ 2694694 w 12641071"/>
              <a:gd name="connsiteY106-36578" fmla="*/ 4099208 h 5795240"/>
              <a:gd name="connsiteX107-36579" fmla="*/ 2726822 w 12641071"/>
              <a:gd name="connsiteY107-36580" fmla="*/ 4072700 h 5795240"/>
              <a:gd name="connsiteX108-36581" fmla="*/ 2757719 w 12641071"/>
              <a:gd name="connsiteY108-36582" fmla="*/ 4055929 h 5795240"/>
              <a:gd name="connsiteX109-36583" fmla="*/ 2757718 w 12641071"/>
              <a:gd name="connsiteY109-36584" fmla="*/ 4055928 h 5795240"/>
              <a:gd name="connsiteX110-36585" fmla="*/ 2726820 w 12641071"/>
              <a:gd name="connsiteY110-36586" fmla="*/ 4072700 h 5795240"/>
              <a:gd name="connsiteX111-36587" fmla="*/ 2694692 w 12641071"/>
              <a:gd name="connsiteY111-36588" fmla="*/ 4099208 h 5795240"/>
              <a:gd name="connsiteX112-36589" fmla="*/ 2664698 w 12641071"/>
              <a:gd name="connsiteY112-36590" fmla="*/ 4117431 h 5795240"/>
              <a:gd name="connsiteX113-36591" fmla="*/ 1804544 w 12641071"/>
              <a:gd name="connsiteY113-36592" fmla="*/ 4335229 h 5795240"/>
              <a:gd name="connsiteX114-36593" fmla="*/ 0 w 12641071"/>
              <a:gd name="connsiteY114-36594" fmla="*/ 2530685 h 5795240"/>
              <a:gd name="connsiteX115-36595" fmla="*/ 1804544 w 12641071"/>
              <a:gd name="connsiteY115-36596" fmla="*/ 726143 h 5795240"/>
              <a:gd name="connsiteX116-36597" fmla="*/ 3080549 w 12641071"/>
              <a:gd name="connsiteY116-36598" fmla="*/ 1254682 h 5795240"/>
              <a:gd name="connsiteX117-36599" fmla="*/ 3268676 w 12641071"/>
              <a:gd name="connsiteY117-36600" fmla="*/ 1461167 h 5795240"/>
              <a:gd name="connsiteX118-36601" fmla="*/ 3565826 w 12641071"/>
              <a:gd name="connsiteY118-36602" fmla="*/ 1551935 h 5795240"/>
              <a:gd name="connsiteX119-36603" fmla="*/ 4086504 w 12641071"/>
              <a:gd name="connsiteY119-36604" fmla="*/ 1127574 h 5795240"/>
              <a:gd name="connsiteX120-36605" fmla="*/ 4103078 w 12641071"/>
              <a:gd name="connsiteY120-36606" fmla="*/ 1004204 h 5795240"/>
              <a:gd name="connsiteX121-36607" fmla="*/ 5215874 w 12641071"/>
              <a:gd name="connsiteY121-36608" fmla="*/ 0 h 5795240"/>
              <a:gd name="connsiteX0-36609" fmla="*/ 5215874 w 12641071"/>
              <a:gd name="connsiteY0-36610" fmla="*/ 0 h 5795240"/>
              <a:gd name="connsiteX1-36611" fmla="*/ 5927386 w 12641071"/>
              <a:gd name="connsiteY1-36612" fmla="*/ 255427 h 5795240"/>
              <a:gd name="connsiteX2-36613" fmla="*/ 6105193 w 12641071"/>
              <a:gd name="connsiteY2-36614" fmla="*/ 442067 h 5795240"/>
              <a:gd name="connsiteX3-36615" fmla="*/ 6105193 w 12641071"/>
              <a:gd name="connsiteY3-36616" fmla="*/ 442069 h 5795240"/>
              <a:gd name="connsiteX4-36617" fmla="*/ 6141460 w 12641071"/>
              <a:gd name="connsiteY4-36618" fmla="*/ 475027 h 5795240"/>
              <a:gd name="connsiteX5-36619" fmla="*/ 6788665 w 12641071"/>
              <a:gd name="connsiteY5-36620" fmla="*/ 707369 h 5795240"/>
              <a:gd name="connsiteX6-36621" fmla="*/ 7184710 w 12641071"/>
              <a:gd name="connsiteY6-36622" fmla="*/ 627411 h 5795240"/>
              <a:gd name="connsiteX7-36623" fmla="*/ 7314851 w 12641071"/>
              <a:gd name="connsiteY7-36624" fmla="*/ 559537 h 5795240"/>
              <a:gd name="connsiteX8-36625" fmla="*/ 7314853 w 12641071"/>
              <a:gd name="connsiteY8-36626" fmla="*/ 559536 h 5795240"/>
              <a:gd name="connsiteX9-36627" fmla="*/ 7314851 w 12641071"/>
              <a:gd name="connsiteY9-36628" fmla="*/ 559537 h 5795240"/>
              <a:gd name="connsiteX10-36629" fmla="*/ 7391626 w 12641071"/>
              <a:gd name="connsiteY10-36630" fmla="*/ 508114 h 5795240"/>
              <a:gd name="connsiteX11-36631" fmla="*/ 7391631 w 12641071"/>
              <a:gd name="connsiteY11-36632" fmla="*/ 508110 h 5795240"/>
              <a:gd name="connsiteX12-36633" fmla="*/ 7478934 w 12641071"/>
              <a:gd name="connsiteY12-36634" fmla="*/ 466053 h 5795240"/>
              <a:gd name="connsiteX13-36635" fmla="*/ 7897193 w 12641071"/>
              <a:gd name="connsiteY13-36636" fmla="*/ 381611 h 5795240"/>
              <a:gd name="connsiteX14-36637" fmla="*/ 8788216 w 12641071"/>
              <a:gd name="connsiteY14-36638" fmla="*/ 855364 h 5795240"/>
              <a:gd name="connsiteX15-36639" fmla="*/ 8832362 w 12641071"/>
              <a:gd name="connsiteY15-36640" fmla="*/ 928030 h 5795240"/>
              <a:gd name="connsiteX16-36641" fmla="*/ 8832362 w 12641071"/>
              <a:gd name="connsiteY16-36642" fmla="*/ 928033 h 5795240"/>
              <a:gd name="connsiteX17-36643" fmla="*/ 8842040 w 12641071"/>
              <a:gd name="connsiteY17-36644" fmla="*/ 943961 h 5795240"/>
              <a:gd name="connsiteX18-36645" fmla="*/ 8856144 w 12641071"/>
              <a:gd name="connsiteY18-36646" fmla="*/ 973241 h 5795240"/>
              <a:gd name="connsiteX19-36647" fmla="*/ 8856145 w 12641071"/>
              <a:gd name="connsiteY19-36648" fmla="*/ 973241 h 5795240"/>
              <a:gd name="connsiteX20-36649" fmla="*/ 8878117 w 12641071"/>
              <a:gd name="connsiteY20-36650" fmla="*/ 1018851 h 5795240"/>
              <a:gd name="connsiteX21-36651" fmla="*/ 8877719 w 12641071"/>
              <a:gd name="connsiteY21-36652" fmla="*/ 1018369 h 5795240"/>
              <a:gd name="connsiteX22-36653" fmla="*/ 8853250 w 12641071"/>
              <a:gd name="connsiteY22-36654" fmla="*/ 973288 h 5795240"/>
              <a:gd name="connsiteX23-36655" fmla="*/ 8853249 w 12641071"/>
              <a:gd name="connsiteY23-36656" fmla="*/ 973288 h 5795240"/>
              <a:gd name="connsiteX24-36657" fmla="*/ 8853248 w 12641071"/>
              <a:gd name="connsiteY24-36658" fmla="*/ 973287 h 5795240"/>
              <a:gd name="connsiteX25-36659" fmla="*/ 8849677 w 12641071"/>
              <a:gd name="connsiteY25-36660" fmla="*/ 973341 h 5795240"/>
              <a:gd name="connsiteX26-36661" fmla="*/ 8641543 w 12641071"/>
              <a:gd name="connsiteY26-36662" fmla="*/ 916577 h 5795240"/>
              <a:gd name="connsiteX27-36663" fmla="*/ 8641545 w 12641071"/>
              <a:gd name="connsiteY27-36664" fmla="*/ 916580 h 5795240"/>
              <a:gd name="connsiteX28-36665" fmla="*/ 8849676 w 12641071"/>
              <a:gd name="connsiteY28-36666" fmla="*/ 973343 h 5795240"/>
              <a:gd name="connsiteX29-36667" fmla="*/ 8853248 w 12641071"/>
              <a:gd name="connsiteY29-36668" fmla="*/ 973288 h 5795240"/>
              <a:gd name="connsiteX30-36669" fmla="*/ 8877719 w 12641071"/>
              <a:gd name="connsiteY30-36670" fmla="*/ 1018371 h 5795240"/>
              <a:gd name="connsiteX31-36671" fmla="*/ 8878116 w 12641071"/>
              <a:gd name="connsiteY31-36672" fmla="*/ 1018851 h 5795240"/>
              <a:gd name="connsiteX32-36673" fmla="*/ 8887288 w 12641071"/>
              <a:gd name="connsiteY32-36674" fmla="*/ 1037892 h 5795240"/>
              <a:gd name="connsiteX33-36675" fmla="*/ 8949899 w 12641071"/>
              <a:gd name="connsiteY33-36676" fmla="*/ 1239592 h 5795240"/>
              <a:gd name="connsiteX34-36677" fmla="*/ 8968437 w 12641071"/>
              <a:gd name="connsiteY34-36678" fmla="*/ 1423482 h 5795240"/>
              <a:gd name="connsiteX35-36679" fmla="*/ 8949899 w 12641071"/>
              <a:gd name="connsiteY35-36680" fmla="*/ 1239591 h 5795240"/>
              <a:gd name="connsiteX36-36681" fmla="*/ 8887288 w 12641071"/>
              <a:gd name="connsiteY36-36682" fmla="*/ 1037890 h 5795240"/>
              <a:gd name="connsiteX37-36683" fmla="*/ 8878116 w 12641071"/>
              <a:gd name="connsiteY37-36684" fmla="*/ 1018851 h 5795240"/>
              <a:gd name="connsiteX38-36685" fmla="*/ 8931285 w 12641071"/>
              <a:gd name="connsiteY38-36686" fmla="*/ 1083292 h 5795240"/>
              <a:gd name="connsiteX39-36687" fmla="*/ 9241478 w 12641071"/>
              <a:gd name="connsiteY39-36688" fmla="*/ 1211778 h 5795240"/>
              <a:gd name="connsiteX40-36689" fmla="*/ 9605238 w 12641071"/>
              <a:gd name="connsiteY40-36690" fmla="*/ 1018369 h 5795240"/>
              <a:gd name="connsiteX41-36691" fmla="*/ 9636247 w 12641071"/>
              <a:gd name="connsiteY41-36692" fmla="*/ 961241 h 5795240"/>
              <a:gd name="connsiteX42-36693" fmla="*/ 9641995 w 12641071"/>
              <a:gd name="connsiteY42-36694" fmla="*/ 961152 h 5795240"/>
              <a:gd name="connsiteX43-36695" fmla="*/ 9584939 w 12641071"/>
              <a:gd name="connsiteY43-36696" fmla="*/ 1079594 h 5795240"/>
              <a:gd name="connsiteX44-36697" fmla="*/ 9546257 w 12641071"/>
              <a:gd name="connsiteY44-36698" fmla="*/ 1204206 h 5795240"/>
              <a:gd name="connsiteX45-36699" fmla="*/ 9584939 w 12641071"/>
              <a:gd name="connsiteY45-36700" fmla="*/ 1079596 h 5795240"/>
              <a:gd name="connsiteX46-36701" fmla="*/ 9641995 w 12641071"/>
              <a:gd name="connsiteY46-36702" fmla="*/ 961153 h 5795240"/>
              <a:gd name="connsiteX47-36703" fmla="*/ 9653069 w 12641071"/>
              <a:gd name="connsiteY47-36704" fmla="*/ 960983 h 5795240"/>
              <a:gd name="connsiteX48-36705" fmla="*/ 9801564 w 12641071"/>
              <a:gd name="connsiteY48-36706" fmla="*/ 1196828 h 5795240"/>
              <a:gd name="connsiteX49-36707" fmla="*/ 9801566 w 12641071"/>
              <a:gd name="connsiteY49-36708" fmla="*/ 1196828 h 5795240"/>
              <a:gd name="connsiteX50-36709" fmla="*/ 9653070 w 12641071"/>
              <a:gd name="connsiteY50-36710" fmla="*/ 960982 h 5795240"/>
              <a:gd name="connsiteX51-36711" fmla="*/ 9641996 w 12641071"/>
              <a:gd name="connsiteY51-36712" fmla="*/ 961152 h 5795240"/>
              <a:gd name="connsiteX52-36713" fmla="*/ 9651917 w 12641071"/>
              <a:gd name="connsiteY52-36714" fmla="*/ 940556 h 5795240"/>
              <a:gd name="connsiteX53-36715" fmla="*/ 11050508 w 12641071"/>
              <a:gd name="connsiteY53-36716" fmla="*/ 108150 h 5795240"/>
              <a:gd name="connsiteX54-36717" fmla="*/ 12641071 w 12641071"/>
              <a:gd name="connsiteY54-36718" fmla="*/ 1698711 h 5795240"/>
              <a:gd name="connsiteX55-36719" fmla="*/ 11371062 w 12641071"/>
              <a:gd name="connsiteY55-36720" fmla="*/ 3256960 h 5795240"/>
              <a:gd name="connsiteX56-36721" fmla="*/ 11215953 w 12641071"/>
              <a:gd name="connsiteY56-36722" fmla="*/ 3280632 h 5795240"/>
              <a:gd name="connsiteX57-36723" fmla="*/ 11142318 w 12641071"/>
              <a:gd name="connsiteY57-36724" fmla="*/ 3276914 h 5795240"/>
              <a:gd name="connsiteX58-36725" fmla="*/ 11215952 w 12641071"/>
              <a:gd name="connsiteY58-36726" fmla="*/ 3280632 h 5795240"/>
              <a:gd name="connsiteX59-36727" fmla="*/ 11213133 w 12641071"/>
              <a:gd name="connsiteY59-36728" fmla="*/ 3281062 h 5795240"/>
              <a:gd name="connsiteX60-36729" fmla="*/ 11116921 w 12641071"/>
              <a:gd name="connsiteY60-36730" fmla="*/ 3285921 h 5795240"/>
              <a:gd name="connsiteX61-36731" fmla="*/ 11050507 w 12641071"/>
              <a:gd name="connsiteY61-36732" fmla="*/ 3289274 h 5795240"/>
              <a:gd name="connsiteX62-36733" fmla="*/ 11006292 w 12641071"/>
              <a:gd name="connsiteY62-36734" fmla="*/ 3287041 h 5795240"/>
              <a:gd name="connsiteX63-36735" fmla="*/ 10937101 w 12641071"/>
              <a:gd name="connsiteY63-36736" fmla="*/ 3297601 h 5795240"/>
              <a:gd name="connsiteX64-36737" fmla="*/ 10144740 w 12641071"/>
              <a:gd name="connsiteY64-36738" fmla="*/ 4089962 h 5795240"/>
              <a:gd name="connsiteX65-36739" fmla="*/ 10130374 w 12641071"/>
              <a:gd name="connsiteY65-36740" fmla="*/ 4184101 h 5795240"/>
              <a:gd name="connsiteX66-36741" fmla="*/ 10130375 w 12641071"/>
              <a:gd name="connsiteY66-36742" fmla="*/ 4184103 h 5795240"/>
              <a:gd name="connsiteX67-36743" fmla="*/ 10130656 w 12641071"/>
              <a:gd name="connsiteY67-36744" fmla="*/ 4185950 h 5795240"/>
              <a:gd name="connsiteX68-36745" fmla="*/ 10138194 w 12641071"/>
              <a:gd name="connsiteY68-36746" fmla="*/ 4335228 h 5795240"/>
              <a:gd name="connsiteX69-36747" fmla="*/ 10137710 w 12641071"/>
              <a:gd name="connsiteY69-36748" fmla="*/ 4344822 h 5795240"/>
              <a:gd name="connsiteX70-36749" fmla="*/ 10133555 w 12641071"/>
              <a:gd name="connsiteY70-36750" fmla="*/ 4427096 h 5795240"/>
              <a:gd name="connsiteX71-36751" fmla="*/ 10129312 w 12641071"/>
              <a:gd name="connsiteY71-36752" fmla="*/ 4399289 h 5795240"/>
              <a:gd name="connsiteX72-36753" fmla="*/ 10126797 w 12641071"/>
              <a:gd name="connsiteY72-36754" fmla="*/ 4349498 h 5795240"/>
              <a:gd name="connsiteX73-36755" fmla="*/ 10126796 w 12641071"/>
              <a:gd name="connsiteY73-36756" fmla="*/ 4349498 h 5795240"/>
              <a:gd name="connsiteX74-36757" fmla="*/ 10129311 w 12641071"/>
              <a:gd name="connsiteY74-36758" fmla="*/ 4399289 h 5795240"/>
              <a:gd name="connsiteX75-36759" fmla="*/ 10133554 w 12641071"/>
              <a:gd name="connsiteY75-36760" fmla="*/ 4427096 h 5795240"/>
              <a:gd name="connsiteX76-36761" fmla="*/ 10130656 w 12641071"/>
              <a:gd name="connsiteY76-36762" fmla="*/ 4484506 h 5795240"/>
              <a:gd name="connsiteX77-36763" fmla="*/ 8678182 w 12641071"/>
              <a:gd name="connsiteY77-36764" fmla="*/ 5795240 h 5795240"/>
              <a:gd name="connsiteX78-36765" fmla="*/ 7467518 w 12641071"/>
              <a:gd name="connsiteY78-36766" fmla="*/ 5151535 h 5795240"/>
              <a:gd name="connsiteX79-36767" fmla="*/ 7419945 w 12641071"/>
              <a:gd name="connsiteY79-36768" fmla="*/ 5073228 h 5795240"/>
              <a:gd name="connsiteX80-36769" fmla="*/ 7367299 w 12641071"/>
              <a:gd name="connsiteY80-36770" fmla="*/ 4974928 h 5795240"/>
              <a:gd name="connsiteX81-36771" fmla="*/ 7320958 w 12641071"/>
              <a:gd name="connsiteY81-36772" fmla="*/ 4870887 h 5795240"/>
              <a:gd name="connsiteX82-36773" fmla="*/ 7322174 w 12641071"/>
              <a:gd name="connsiteY82-36774" fmla="*/ 4872361 h 5795240"/>
              <a:gd name="connsiteX83-36775" fmla="*/ 7322175 w 12641071"/>
              <a:gd name="connsiteY83-36776" fmla="*/ 4872361 h 5795240"/>
              <a:gd name="connsiteX84-36777" fmla="*/ 7223551 w 12641071"/>
              <a:gd name="connsiteY84-36778" fmla="*/ 4752829 h 5795240"/>
              <a:gd name="connsiteX85-36779" fmla="*/ 6652445 w 12641071"/>
              <a:gd name="connsiteY85-36780" fmla="*/ 4516269 h 5795240"/>
              <a:gd name="connsiteX86-36781" fmla="*/ 6200873 w 12641071"/>
              <a:gd name="connsiteY86-36782" fmla="*/ 4654206 h 5795240"/>
              <a:gd name="connsiteX87-36783" fmla="*/ 6088813 w 12641071"/>
              <a:gd name="connsiteY87-36784" fmla="*/ 4746663 h 5795240"/>
              <a:gd name="connsiteX88-36785" fmla="*/ 6023271 w 12641071"/>
              <a:gd name="connsiteY88-36786" fmla="*/ 4834312 h 5795240"/>
              <a:gd name="connsiteX89-36787" fmla="*/ 5935320 w 12641071"/>
              <a:gd name="connsiteY89-36788" fmla="*/ 4931081 h 5795240"/>
              <a:gd name="connsiteX90-36789" fmla="*/ 4971763 w 12641071"/>
              <a:gd name="connsiteY90-36790" fmla="*/ 5330200 h 5795240"/>
              <a:gd name="connsiteX91-36791" fmla="*/ 3716172 w 12641071"/>
              <a:gd name="connsiteY91-36792" fmla="*/ 4497938 h 5795240"/>
              <a:gd name="connsiteX92-36793" fmla="*/ 3710773 w 12641071"/>
              <a:gd name="connsiteY92-36794" fmla="*/ 4483182 h 5795240"/>
              <a:gd name="connsiteX93-36795" fmla="*/ 3710773 w 12641071"/>
              <a:gd name="connsiteY93-36796" fmla="*/ 4483181 h 5795240"/>
              <a:gd name="connsiteX94-36797" fmla="*/ 3659438 w 12641071"/>
              <a:gd name="connsiteY94-36798" fmla="*/ 4330309 h 5795240"/>
              <a:gd name="connsiteX95-36799" fmla="*/ 3659440 w 12641071"/>
              <a:gd name="connsiteY95-36800" fmla="*/ 4330309 h 5795240"/>
              <a:gd name="connsiteX96-36801" fmla="*/ 3613217 w 12641071"/>
              <a:gd name="connsiteY96-36802" fmla="*/ 4245153 h 5795240"/>
              <a:gd name="connsiteX97-36803" fmla="*/ 3083792 w 12641071"/>
              <a:gd name="connsiteY97-36804" fmla="*/ 3963660 h 5795240"/>
              <a:gd name="connsiteX98-36805" fmla="*/ 2835272 w 12641071"/>
              <a:gd name="connsiteY98-36806" fmla="*/ 4013833 h 5795240"/>
              <a:gd name="connsiteX99-36807" fmla="*/ 2820214 w 12641071"/>
              <a:gd name="connsiteY99-36808" fmla="*/ 4022007 h 5795240"/>
              <a:gd name="connsiteX100-36809" fmla="*/ 2820212 w 12641071"/>
              <a:gd name="connsiteY100-36810" fmla="*/ 4022008 h 5795240"/>
              <a:gd name="connsiteX101-36811" fmla="*/ 2820206 w 12641071"/>
              <a:gd name="connsiteY101-36812" fmla="*/ 4022011 h 5795240"/>
              <a:gd name="connsiteX102-36813" fmla="*/ 2813481 w 12641071"/>
              <a:gd name="connsiteY102-36814" fmla="*/ 4027041 h 5795240"/>
              <a:gd name="connsiteX103-36815" fmla="*/ 2762875 w 12641071"/>
              <a:gd name="connsiteY103-36816" fmla="*/ 4057784 h 5795240"/>
              <a:gd name="connsiteX104-36817" fmla="*/ 2762878 w 12641071"/>
              <a:gd name="connsiteY104-36818" fmla="*/ 4057784 h 5795240"/>
              <a:gd name="connsiteX105-36819" fmla="*/ 2694694 w 12641071"/>
              <a:gd name="connsiteY105-36820" fmla="*/ 4099208 h 5795240"/>
              <a:gd name="connsiteX106-36821" fmla="*/ 2726822 w 12641071"/>
              <a:gd name="connsiteY106-36822" fmla="*/ 4072700 h 5795240"/>
              <a:gd name="connsiteX107-36823" fmla="*/ 2757719 w 12641071"/>
              <a:gd name="connsiteY107-36824" fmla="*/ 4055929 h 5795240"/>
              <a:gd name="connsiteX108-36825" fmla="*/ 2757718 w 12641071"/>
              <a:gd name="connsiteY108-36826" fmla="*/ 4055928 h 5795240"/>
              <a:gd name="connsiteX109-36827" fmla="*/ 2726820 w 12641071"/>
              <a:gd name="connsiteY109-36828" fmla="*/ 4072700 h 5795240"/>
              <a:gd name="connsiteX110-36829" fmla="*/ 2694692 w 12641071"/>
              <a:gd name="connsiteY110-36830" fmla="*/ 4099208 h 5795240"/>
              <a:gd name="connsiteX111-36831" fmla="*/ 2664698 w 12641071"/>
              <a:gd name="connsiteY111-36832" fmla="*/ 4117431 h 5795240"/>
              <a:gd name="connsiteX112-36833" fmla="*/ 1804544 w 12641071"/>
              <a:gd name="connsiteY112-36834" fmla="*/ 4335229 h 5795240"/>
              <a:gd name="connsiteX113-36835" fmla="*/ 0 w 12641071"/>
              <a:gd name="connsiteY113-36836" fmla="*/ 2530685 h 5795240"/>
              <a:gd name="connsiteX114-36837" fmla="*/ 1804544 w 12641071"/>
              <a:gd name="connsiteY114-36838" fmla="*/ 726143 h 5795240"/>
              <a:gd name="connsiteX115-36839" fmla="*/ 3080549 w 12641071"/>
              <a:gd name="connsiteY115-36840" fmla="*/ 1254682 h 5795240"/>
              <a:gd name="connsiteX116-36841" fmla="*/ 3268676 w 12641071"/>
              <a:gd name="connsiteY116-36842" fmla="*/ 1461167 h 5795240"/>
              <a:gd name="connsiteX117-36843" fmla="*/ 3565826 w 12641071"/>
              <a:gd name="connsiteY117-36844" fmla="*/ 1551935 h 5795240"/>
              <a:gd name="connsiteX118-36845" fmla="*/ 4086504 w 12641071"/>
              <a:gd name="connsiteY118-36846" fmla="*/ 1127574 h 5795240"/>
              <a:gd name="connsiteX119-36847" fmla="*/ 4103078 w 12641071"/>
              <a:gd name="connsiteY119-36848" fmla="*/ 1004204 h 5795240"/>
              <a:gd name="connsiteX120-36849" fmla="*/ 5215874 w 12641071"/>
              <a:gd name="connsiteY120-36850" fmla="*/ 0 h 5795240"/>
              <a:gd name="connsiteX0-36851" fmla="*/ 5215874 w 12641071"/>
              <a:gd name="connsiteY0-36852" fmla="*/ 0 h 5795240"/>
              <a:gd name="connsiteX1-36853" fmla="*/ 5927386 w 12641071"/>
              <a:gd name="connsiteY1-36854" fmla="*/ 255427 h 5795240"/>
              <a:gd name="connsiteX2-36855" fmla="*/ 6105193 w 12641071"/>
              <a:gd name="connsiteY2-36856" fmla="*/ 442067 h 5795240"/>
              <a:gd name="connsiteX3-36857" fmla="*/ 6105193 w 12641071"/>
              <a:gd name="connsiteY3-36858" fmla="*/ 442069 h 5795240"/>
              <a:gd name="connsiteX4-36859" fmla="*/ 6141460 w 12641071"/>
              <a:gd name="connsiteY4-36860" fmla="*/ 475027 h 5795240"/>
              <a:gd name="connsiteX5-36861" fmla="*/ 6788665 w 12641071"/>
              <a:gd name="connsiteY5-36862" fmla="*/ 707369 h 5795240"/>
              <a:gd name="connsiteX6-36863" fmla="*/ 7184710 w 12641071"/>
              <a:gd name="connsiteY6-36864" fmla="*/ 627411 h 5795240"/>
              <a:gd name="connsiteX7-36865" fmla="*/ 7314851 w 12641071"/>
              <a:gd name="connsiteY7-36866" fmla="*/ 559537 h 5795240"/>
              <a:gd name="connsiteX8-36867" fmla="*/ 7314853 w 12641071"/>
              <a:gd name="connsiteY8-36868" fmla="*/ 559536 h 5795240"/>
              <a:gd name="connsiteX9-36869" fmla="*/ 7314851 w 12641071"/>
              <a:gd name="connsiteY9-36870" fmla="*/ 559537 h 5795240"/>
              <a:gd name="connsiteX10-36871" fmla="*/ 7391626 w 12641071"/>
              <a:gd name="connsiteY10-36872" fmla="*/ 508114 h 5795240"/>
              <a:gd name="connsiteX11-36873" fmla="*/ 7391631 w 12641071"/>
              <a:gd name="connsiteY11-36874" fmla="*/ 508110 h 5795240"/>
              <a:gd name="connsiteX12-36875" fmla="*/ 7478934 w 12641071"/>
              <a:gd name="connsiteY12-36876" fmla="*/ 466053 h 5795240"/>
              <a:gd name="connsiteX13-36877" fmla="*/ 7897193 w 12641071"/>
              <a:gd name="connsiteY13-36878" fmla="*/ 381611 h 5795240"/>
              <a:gd name="connsiteX14-36879" fmla="*/ 8788216 w 12641071"/>
              <a:gd name="connsiteY14-36880" fmla="*/ 855364 h 5795240"/>
              <a:gd name="connsiteX15-36881" fmla="*/ 8832362 w 12641071"/>
              <a:gd name="connsiteY15-36882" fmla="*/ 928030 h 5795240"/>
              <a:gd name="connsiteX16-36883" fmla="*/ 8832362 w 12641071"/>
              <a:gd name="connsiteY16-36884" fmla="*/ 928033 h 5795240"/>
              <a:gd name="connsiteX17-36885" fmla="*/ 8842040 w 12641071"/>
              <a:gd name="connsiteY17-36886" fmla="*/ 943961 h 5795240"/>
              <a:gd name="connsiteX18-36887" fmla="*/ 8856144 w 12641071"/>
              <a:gd name="connsiteY18-36888" fmla="*/ 973241 h 5795240"/>
              <a:gd name="connsiteX19-36889" fmla="*/ 8856145 w 12641071"/>
              <a:gd name="connsiteY19-36890" fmla="*/ 973241 h 5795240"/>
              <a:gd name="connsiteX20-36891" fmla="*/ 8878117 w 12641071"/>
              <a:gd name="connsiteY20-36892" fmla="*/ 1018851 h 5795240"/>
              <a:gd name="connsiteX21-36893" fmla="*/ 8877719 w 12641071"/>
              <a:gd name="connsiteY21-36894" fmla="*/ 1018369 h 5795240"/>
              <a:gd name="connsiteX22-36895" fmla="*/ 8853250 w 12641071"/>
              <a:gd name="connsiteY22-36896" fmla="*/ 973288 h 5795240"/>
              <a:gd name="connsiteX23-36897" fmla="*/ 8853249 w 12641071"/>
              <a:gd name="connsiteY23-36898" fmla="*/ 973288 h 5795240"/>
              <a:gd name="connsiteX24-36899" fmla="*/ 8853248 w 12641071"/>
              <a:gd name="connsiteY24-36900" fmla="*/ 973287 h 5795240"/>
              <a:gd name="connsiteX25-36901" fmla="*/ 8849677 w 12641071"/>
              <a:gd name="connsiteY25-36902" fmla="*/ 973341 h 5795240"/>
              <a:gd name="connsiteX26-36903" fmla="*/ 8641543 w 12641071"/>
              <a:gd name="connsiteY26-36904" fmla="*/ 916577 h 5795240"/>
              <a:gd name="connsiteX27-36905" fmla="*/ 8641545 w 12641071"/>
              <a:gd name="connsiteY27-36906" fmla="*/ 916580 h 5795240"/>
              <a:gd name="connsiteX28-36907" fmla="*/ 8849676 w 12641071"/>
              <a:gd name="connsiteY28-36908" fmla="*/ 973343 h 5795240"/>
              <a:gd name="connsiteX29-36909" fmla="*/ 8853248 w 12641071"/>
              <a:gd name="connsiteY29-36910" fmla="*/ 973288 h 5795240"/>
              <a:gd name="connsiteX30-36911" fmla="*/ 8877719 w 12641071"/>
              <a:gd name="connsiteY30-36912" fmla="*/ 1018371 h 5795240"/>
              <a:gd name="connsiteX31-36913" fmla="*/ 8878116 w 12641071"/>
              <a:gd name="connsiteY31-36914" fmla="*/ 1018851 h 5795240"/>
              <a:gd name="connsiteX32-36915" fmla="*/ 8887288 w 12641071"/>
              <a:gd name="connsiteY32-36916" fmla="*/ 1037892 h 5795240"/>
              <a:gd name="connsiteX33-36917" fmla="*/ 8949899 w 12641071"/>
              <a:gd name="connsiteY33-36918" fmla="*/ 1239592 h 5795240"/>
              <a:gd name="connsiteX34-36919" fmla="*/ 8968437 w 12641071"/>
              <a:gd name="connsiteY34-36920" fmla="*/ 1423482 h 5795240"/>
              <a:gd name="connsiteX35-36921" fmla="*/ 8949899 w 12641071"/>
              <a:gd name="connsiteY35-36922" fmla="*/ 1239591 h 5795240"/>
              <a:gd name="connsiteX36-36923" fmla="*/ 8887288 w 12641071"/>
              <a:gd name="connsiteY36-36924" fmla="*/ 1037890 h 5795240"/>
              <a:gd name="connsiteX37-36925" fmla="*/ 8878116 w 12641071"/>
              <a:gd name="connsiteY37-36926" fmla="*/ 1018851 h 5795240"/>
              <a:gd name="connsiteX38-36927" fmla="*/ 8931285 w 12641071"/>
              <a:gd name="connsiteY38-36928" fmla="*/ 1083292 h 5795240"/>
              <a:gd name="connsiteX39-36929" fmla="*/ 9241478 w 12641071"/>
              <a:gd name="connsiteY39-36930" fmla="*/ 1211778 h 5795240"/>
              <a:gd name="connsiteX40-36931" fmla="*/ 9605238 w 12641071"/>
              <a:gd name="connsiteY40-36932" fmla="*/ 1018369 h 5795240"/>
              <a:gd name="connsiteX41-36933" fmla="*/ 9636247 w 12641071"/>
              <a:gd name="connsiteY41-36934" fmla="*/ 961241 h 5795240"/>
              <a:gd name="connsiteX42-36935" fmla="*/ 9641995 w 12641071"/>
              <a:gd name="connsiteY42-36936" fmla="*/ 961152 h 5795240"/>
              <a:gd name="connsiteX43-36937" fmla="*/ 9584939 w 12641071"/>
              <a:gd name="connsiteY43-36938" fmla="*/ 1079594 h 5795240"/>
              <a:gd name="connsiteX44-36939" fmla="*/ 9546257 w 12641071"/>
              <a:gd name="connsiteY44-36940" fmla="*/ 1204206 h 5795240"/>
              <a:gd name="connsiteX45-36941" fmla="*/ 9584939 w 12641071"/>
              <a:gd name="connsiteY45-36942" fmla="*/ 1079596 h 5795240"/>
              <a:gd name="connsiteX46-36943" fmla="*/ 9641995 w 12641071"/>
              <a:gd name="connsiteY46-36944" fmla="*/ 961153 h 5795240"/>
              <a:gd name="connsiteX47-36945" fmla="*/ 9653069 w 12641071"/>
              <a:gd name="connsiteY47-36946" fmla="*/ 960983 h 5795240"/>
              <a:gd name="connsiteX48-36947" fmla="*/ 9801564 w 12641071"/>
              <a:gd name="connsiteY48-36948" fmla="*/ 1196828 h 5795240"/>
              <a:gd name="connsiteX49-36949" fmla="*/ 9801566 w 12641071"/>
              <a:gd name="connsiteY49-36950" fmla="*/ 1196828 h 5795240"/>
              <a:gd name="connsiteX50-36951" fmla="*/ 9653070 w 12641071"/>
              <a:gd name="connsiteY50-36952" fmla="*/ 960982 h 5795240"/>
              <a:gd name="connsiteX51-36953" fmla="*/ 9641996 w 12641071"/>
              <a:gd name="connsiteY51-36954" fmla="*/ 961152 h 5795240"/>
              <a:gd name="connsiteX52-36955" fmla="*/ 9651917 w 12641071"/>
              <a:gd name="connsiteY52-36956" fmla="*/ 940556 h 5795240"/>
              <a:gd name="connsiteX53-36957" fmla="*/ 11050508 w 12641071"/>
              <a:gd name="connsiteY53-36958" fmla="*/ 108150 h 5795240"/>
              <a:gd name="connsiteX54-36959" fmla="*/ 12641071 w 12641071"/>
              <a:gd name="connsiteY54-36960" fmla="*/ 1698711 h 5795240"/>
              <a:gd name="connsiteX55-36961" fmla="*/ 11371062 w 12641071"/>
              <a:gd name="connsiteY55-36962" fmla="*/ 3256960 h 5795240"/>
              <a:gd name="connsiteX56-36963" fmla="*/ 11215953 w 12641071"/>
              <a:gd name="connsiteY56-36964" fmla="*/ 3280632 h 5795240"/>
              <a:gd name="connsiteX57-36965" fmla="*/ 11142318 w 12641071"/>
              <a:gd name="connsiteY57-36966" fmla="*/ 3276914 h 5795240"/>
              <a:gd name="connsiteX58-36967" fmla="*/ 11215952 w 12641071"/>
              <a:gd name="connsiteY58-36968" fmla="*/ 3280632 h 5795240"/>
              <a:gd name="connsiteX59-36969" fmla="*/ 11213133 w 12641071"/>
              <a:gd name="connsiteY59-36970" fmla="*/ 3281062 h 5795240"/>
              <a:gd name="connsiteX60-36971" fmla="*/ 11116921 w 12641071"/>
              <a:gd name="connsiteY60-36972" fmla="*/ 3285921 h 5795240"/>
              <a:gd name="connsiteX61-36973" fmla="*/ 11050507 w 12641071"/>
              <a:gd name="connsiteY61-36974" fmla="*/ 3289274 h 5795240"/>
              <a:gd name="connsiteX62-36975" fmla="*/ 11006292 w 12641071"/>
              <a:gd name="connsiteY62-36976" fmla="*/ 3287041 h 5795240"/>
              <a:gd name="connsiteX63-36977" fmla="*/ 10937101 w 12641071"/>
              <a:gd name="connsiteY63-36978" fmla="*/ 3297601 h 5795240"/>
              <a:gd name="connsiteX64-36979" fmla="*/ 10144740 w 12641071"/>
              <a:gd name="connsiteY64-36980" fmla="*/ 4089962 h 5795240"/>
              <a:gd name="connsiteX65-36981" fmla="*/ 10130374 w 12641071"/>
              <a:gd name="connsiteY65-36982" fmla="*/ 4184101 h 5795240"/>
              <a:gd name="connsiteX66-36983" fmla="*/ 10130375 w 12641071"/>
              <a:gd name="connsiteY66-36984" fmla="*/ 4184103 h 5795240"/>
              <a:gd name="connsiteX67-36985" fmla="*/ 10130656 w 12641071"/>
              <a:gd name="connsiteY67-36986" fmla="*/ 4185950 h 5795240"/>
              <a:gd name="connsiteX68-36987" fmla="*/ 10138194 w 12641071"/>
              <a:gd name="connsiteY68-36988" fmla="*/ 4335228 h 5795240"/>
              <a:gd name="connsiteX69-36989" fmla="*/ 10137710 w 12641071"/>
              <a:gd name="connsiteY69-36990" fmla="*/ 4344822 h 5795240"/>
              <a:gd name="connsiteX70-36991" fmla="*/ 10133555 w 12641071"/>
              <a:gd name="connsiteY70-36992" fmla="*/ 4427096 h 5795240"/>
              <a:gd name="connsiteX71-36993" fmla="*/ 10129312 w 12641071"/>
              <a:gd name="connsiteY71-36994" fmla="*/ 4399289 h 5795240"/>
              <a:gd name="connsiteX72-36995" fmla="*/ 10126797 w 12641071"/>
              <a:gd name="connsiteY72-36996" fmla="*/ 4349498 h 5795240"/>
              <a:gd name="connsiteX73-36997" fmla="*/ 10126796 w 12641071"/>
              <a:gd name="connsiteY73-36998" fmla="*/ 4349498 h 5795240"/>
              <a:gd name="connsiteX74-36999" fmla="*/ 10129311 w 12641071"/>
              <a:gd name="connsiteY74-37000" fmla="*/ 4399289 h 5795240"/>
              <a:gd name="connsiteX75-37001" fmla="*/ 10133554 w 12641071"/>
              <a:gd name="connsiteY75-37002" fmla="*/ 4427096 h 5795240"/>
              <a:gd name="connsiteX76-37003" fmla="*/ 10130656 w 12641071"/>
              <a:gd name="connsiteY76-37004" fmla="*/ 4484506 h 5795240"/>
              <a:gd name="connsiteX77-37005" fmla="*/ 8678182 w 12641071"/>
              <a:gd name="connsiteY77-37006" fmla="*/ 5795240 h 5795240"/>
              <a:gd name="connsiteX78-37007" fmla="*/ 7467518 w 12641071"/>
              <a:gd name="connsiteY78-37008" fmla="*/ 5151535 h 5795240"/>
              <a:gd name="connsiteX79-37009" fmla="*/ 7419945 w 12641071"/>
              <a:gd name="connsiteY79-37010" fmla="*/ 5073228 h 5795240"/>
              <a:gd name="connsiteX80-37011" fmla="*/ 7367299 w 12641071"/>
              <a:gd name="connsiteY80-37012" fmla="*/ 4974928 h 5795240"/>
              <a:gd name="connsiteX81-37013" fmla="*/ 7320958 w 12641071"/>
              <a:gd name="connsiteY81-37014" fmla="*/ 4870887 h 5795240"/>
              <a:gd name="connsiteX82-37015" fmla="*/ 7322174 w 12641071"/>
              <a:gd name="connsiteY82-37016" fmla="*/ 4872361 h 5795240"/>
              <a:gd name="connsiteX83-37017" fmla="*/ 7322175 w 12641071"/>
              <a:gd name="connsiteY83-37018" fmla="*/ 4872361 h 5795240"/>
              <a:gd name="connsiteX84-37019" fmla="*/ 7223551 w 12641071"/>
              <a:gd name="connsiteY84-37020" fmla="*/ 4752829 h 5795240"/>
              <a:gd name="connsiteX85-37021" fmla="*/ 6652445 w 12641071"/>
              <a:gd name="connsiteY85-37022" fmla="*/ 4516269 h 5795240"/>
              <a:gd name="connsiteX86-37023" fmla="*/ 6200873 w 12641071"/>
              <a:gd name="connsiteY86-37024" fmla="*/ 4654206 h 5795240"/>
              <a:gd name="connsiteX87-37025" fmla="*/ 6088813 w 12641071"/>
              <a:gd name="connsiteY87-37026" fmla="*/ 4746663 h 5795240"/>
              <a:gd name="connsiteX88-37027" fmla="*/ 6023271 w 12641071"/>
              <a:gd name="connsiteY88-37028" fmla="*/ 4834312 h 5795240"/>
              <a:gd name="connsiteX89-37029" fmla="*/ 5935320 w 12641071"/>
              <a:gd name="connsiteY89-37030" fmla="*/ 4931081 h 5795240"/>
              <a:gd name="connsiteX90-37031" fmla="*/ 4971763 w 12641071"/>
              <a:gd name="connsiteY90-37032" fmla="*/ 5330200 h 5795240"/>
              <a:gd name="connsiteX91-37033" fmla="*/ 3716172 w 12641071"/>
              <a:gd name="connsiteY91-37034" fmla="*/ 4497938 h 5795240"/>
              <a:gd name="connsiteX92-37035" fmla="*/ 3710773 w 12641071"/>
              <a:gd name="connsiteY92-37036" fmla="*/ 4483182 h 5795240"/>
              <a:gd name="connsiteX93-37037" fmla="*/ 3659438 w 12641071"/>
              <a:gd name="connsiteY93-37038" fmla="*/ 4330309 h 5795240"/>
              <a:gd name="connsiteX94-37039" fmla="*/ 3659440 w 12641071"/>
              <a:gd name="connsiteY94-37040" fmla="*/ 4330309 h 5795240"/>
              <a:gd name="connsiteX95-37041" fmla="*/ 3613217 w 12641071"/>
              <a:gd name="connsiteY95-37042" fmla="*/ 4245153 h 5795240"/>
              <a:gd name="connsiteX96-37043" fmla="*/ 3083792 w 12641071"/>
              <a:gd name="connsiteY96-37044" fmla="*/ 3963660 h 5795240"/>
              <a:gd name="connsiteX97-37045" fmla="*/ 2835272 w 12641071"/>
              <a:gd name="connsiteY97-37046" fmla="*/ 4013833 h 5795240"/>
              <a:gd name="connsiteX98-37047" fmla="*/ 2820214 w 12641071"/>
              <a:gd name="connsiteY98-37048" fmla="*/ 4022007 h 5795240"/>
              <a:gd name="connsiteX99-37049" fmla="*/ 2820212 w 12641071"/>
              <a:gd name="connsiteY99-37050" fmla="*/ 4022008 h 5795240"/>
              <a:gd name="connsiteX100-37051" fmla="*/ 2820206 w 12641071"/>
              <a:gd name="connsiteY100-37052" fmla="*/ 4022011 h 5795240"/>
              <a:gd name="connsiteX101-37053" fmla="*/ 2813481 w 12641071"/>
              <a:gd name="connsiteY101-37054" fmla="*/ 4027041 h 5795240"/>
              <a:gd name="connsiteX102-37055" fmla="*/ 2762875 w 12641071"/>
              <a:gd name="connsiteY102-37056" fmla="*/ 4057784 h 5795240"/>
              <a:gd name="connsiteX103-37057" fmla="*/ 2762878 w 12641071"/>
              <a:gd name="connsiteY103-37058" fmla="*/ 4057784 h 5795240"/>
              <a:gd name="connsiteX104-37059" fmla="*/ 2694694 w 12641071"/>
              <a:gd name="connsiteY104-37060" fmla="*/ 4099208 h 5795240"/>
              <a:gd name="connsiteX105-37061" fmla="*/ 2726822 w 12641071"/>
              <a:gd name="connsiteY105-37062" fmla="*/ 4072700 h 5795240"/>
              <a:gd name="connsiteX106-37063" fmla="*/ 2757719 w 12641071"/>
              <a:gd name="connsiteY106-37064" fmla="*/ 4055929 h 5795240"/>
              <a:gd name="connsiteX107-37065" fmla="*/ 2757718 w 12641071"/>
              <a:gd name="connsiteY107-37066" fmla="*/ 4055928 h 5795240"/>
              <a:gd name="connsiteX108-37067" fmla="*/ 2726820 w 12641071"/>
              <a:gd name="connsiteY108-37068" fmla="*/ 4072700 h 5795240"/>
              <a:gd name="connsiteX109-37069" fmla="*/ 2694692 w 12641071"/>
              <a:gd name="connsiteY109-37070" fmla="*/ 4099208 h 5795240"/>
              <a:gd name="connsiteX110-37071" fmla="*/ 2664698 w 12641071"/>
              <a:gd name="connsiteY110-37072" fmla="*/ 4117431 h 5795240"/>
              <a:gd name="connsiteX111-37073" fmla="*/ 1804544 w 12641071"/>
              <a:gd name="connsiteY111-37074" fmla="*/ 4335229 h 5795240"/>
              <a:gd name="connsiteX112-37075" fmla="*/ 0 w 12641071"/>
              <a:gd name="connsiteY112-37076" fmla="*/ 2530685 h 5795240"/>
              <a:gd name="connsiteX113-37077" fmla="*/ 1804544 w 12641071"/>
              <a:gd name="connsiteY113-37078" fmla="*/ 726143 h 5795240"/>
              <a:gd name="connsiteX114-37079" fmla="*/ 3080549 w 12641071"/>
              <a:gd name="connsiteY114-37080" fmla="*/ 1254682 h 5795240"/>
              <a:gd name="connsiteX115-37081" fmla="*/ 3268676 w 12641071"/>
              <a:gd name="connsiteY115-37082" fmla="*/ 1461167 h 5795240"/>
              <a:gd name="connsiteX116-37083" fmla="*/ 3565826 w 12641071"/>
              <a:gd name="connsiteY116-37084" fmla="*/ 1551935 h 5795240"/>
              <a:gd name="connsiteX117-37085" fmla="*/ 4086504 w 12641071"/>
              <a:gd name="connsiteY117-37086" fmla="*/ 1127574 h 5795240"/>
              <a:gd name="connsiteX118-37087" fmla="*/ 4103078 w 12641071"/>
              <a:gd name="connsiteY118-37088" fmla="*/ 1004204 h 5795240"/>
              <a:gd name="connsiteX119-37089" fmla="*/ 5215874 w 12641071"/>
              <a:gd name="connsiteY119-37090" fmla="*/ 0 h 5795240"/>
              <a:gd name="connsiteX0-37091" fmla="*/ 5215874 w 12641071"/>
              <a:gd name="connsiteY0-37092" fmla="*/ 0 h 5795240"/>
              <a:gd name="connsiteX1-37093" fmla="*/ 5927386 w 12641071"/>
              <a:gd name="connsiteY1-37094" fmla="*/ 255427 h 5795240"/>
              <a:gd name="connsiteX2-37095" fmla="*/ 6105193 w 12641071"/>
              <a:gd name="connsiteY2-37096" fmla="*/ 442067 h 5795240"/>
              <a:gd name="connsiteX3-37097" fmla="*/ 6105193 w 12641071"/>
              <a:gd name="connsiteY3-37098" fmla="*/ 442069 h 5795240"/>
              <a:gd name="connsiteX4-37099" fmla="*/ 6141460 w 12641071"/>
              <a:gd name="connsiteY4-37100" fmla="*/ 475027 h 5795240"/>
              <a:gd name="connsiteX5-37101" fmla="*/ 6788665 w 12641071"/>
              <a:gd name="connsiteY5-37102" fmla="*/ 707369 h 5795240"/>
              <a:gd name="connsiteX6-37103" fmla="*/ 7184710 w 12641071"/>
              <a:gd name="connsiteY6-37104" fmla="*/ 627411 h 5795240"/>
              <a:gd name="connsiteX7-37105" fmla="*/ 7314851 w 12641071"/>
              <a:gd name="connsiteY7-37106" fmla="*/ 559537 h 5795240"/>
              <a:gd name="connsiteX8-37107" fmla="*/ 7314853 w 12641071"/>
              <a:gd name="connsiteY8-37108" fmla="*/ 559536 h 5795240"/>
              <a:gd name="connsiteX9-37109" fmla="*/ 7314851 w 12641071"/>
              <a:gd name="connsiteY9-37110" fmla="*/ 559537 h 5795240"/>
              <a:gd name="connsiteX10-37111" fmla="*/ 7391626 w 12641071"/>
              <a:gd name="connsiteY10-37112" fmla="*/ 508114 h 5795240"/>
              <a:gd name="connsiteX11-37113" fmla="*/ 7391631 w 12641071"/>
              <a:gd name="connsiteY11-37114" fmla="*/ 508110 h 5795240"/>
              <a:gd name="connsiteX12-37115" fmla="*/ 7478934 w 12641071"/>
              <a:gd name="connsiteY12-37116" fmla="*/ 466053 h 5795240"/>
              <a:gd name="connsiteX13-37117" fmla="*/ 7897193 w 12641071"/>
              <a:gd name="connsiteY13-37118" fmla="*/ 381611 h 5795240"/>
              <a:gd name="connsiteX14-37119" fmla="*/ 8788216 w 12641071"/>
              <a:gd name="connsiteY14-37120" fmla="*/ 855364 h 5795240"/>
              <a:gd name="connsiteX15-37121" fmla="*/ 8832362 w 12641071"/>
              <a:gd name="connsiteY15-37122" fmla="*/ 928030 h 5795240"/>
              <a:gd name="connsiteX16-37123" fmla="*/ 8832362 w 12641071"/>
              <a:gd name="connsiteY16-37124" fmla="*/ 928033 h 5795240"/>
              <a:gd name="connsiteX17-37125" fmla="*/ 8842040 w 12641071"/>
              <a:gd name="connsiteY17-37126" fmla="*/ 943961 h 5795240"/>
              <a:gd name="connsiteX18-37127" fmla="*/ 8856144 w 12641071"/>
              <a:gd name="connsiteY18-37128" fmla="*/ 973241 h 5795240"/>
              <a:gd name="connsiteX19-37129" fmla="*/ 8856145 w 12641071"/>
              <a:gd name="connsiteY19-37130" fmla="*/ 973241 h 5795240"/>
              <a:gd name="connsiteX20-37131" fmla="*/ 8878117 w 12641071"/>
              <a:gd name="connsiteY20-37132" fmla="*/ 1018851 h 5795240"/>
              <a:gd name="connsiteX21-37133" fmla="*/ 8877719 w 12641071"/>
              <a:gd name="connsiteY21-37134" fmla="*/ 1018369 h 5795240"/>
              <a:gd name="connsiteX22-37135" fmla="*/ 8853250 w 12641071"/>
              <a:gd name="connsiteY22-37136" fmla="*/ 973288 h 5795240"/>
              <a:gd name="connsiteX23-37137" fmla="*/ 8853249 w 12641071"/>
              <a:gd name="connsiteY23-37138" fmla="*/ 973288 h 5795240"/>
              <a:gd name="connsiteX24-37139" fmla="*/ 8853248 w 12641071"/>
              <a:gd name="connsiteY24-37140" fmla="*/ 973287 h 5795240"/>
              <a:gd name="connsiteX25-37141" fmla="*/ 8849677 w 12641071"/>
              <a:gd name="connsiteY25-37142" fmla="*/ 973341 h 5795240"/>
              <a:gd name="connsiteX26-37143" fmla="*/ 8641543 w 12641071"/>
              <a:gd name="connsiteY26-37144" fmla="*/ 916577 h 5795240"/>
              <a:gd name="connsiteX27-37145" fmla="*/ 8641545 w 12641071"/>
              <a:gd name="connsiteY27-37146" fmla="*/ 916580 h 5795240"/>
              <a:gd name="connsiteX28-37147" fmla="*/ 8849676 w 12641071"/>
              <a:gd name="connsiteY28-37148" fmla="*/ 973343 h 5795240"/>
              <a:gd name="connsiteX29-37149" fmla="*/ 8853248 w 12641071"/>
              <a:gd name="connsiteY29-37150" fmla="*/ 973288 h 5795240"/>
              <a:gd name="connsiteX30-37151" fmla="*/ 8877719 w 12641071"/>
              <a:gd name="connsiteY30-37152" fmla="*/ 1018371 h 5795240"/>
              <a:gd name="connsiteX31-37153" fmla="*/ 8878116 w 12641071"/>
              <a:gd name="connsiteY31-37154" fmla="*/ 1018851 h 5795240"/>
              <a:gd name="connsiteX32-37155" fmla="*/ 8887288 w 12641071"/>
              <a:gd name="connsiteY32-37156" fmla="*/ 1037892 h 5795240"/>
              <a:gd name="connsiteX33-37157" fmla="*/ 8949899 w 12641071"/>
              <a:gd name="connsiteY33-37158" fmla="*/ 1239592 h 5795240"/>
              <a:gd name="connsiteX34-37159" fmla="*/ 8968437 w 12641071"/>
              <a:gd name="connsiteY34-37160" fmla="*/ 1423482 h 5795240"/>
              <a:gd name="connsiteX35-37161" fmla="*/ 8949899 w 12641071"/>
              <a:gd name="connsiteY35-37162" fmla="*/ 1239591 h 5795240"/>
              <a:gd name="connsiteX36-37163" fmla="*/ 8887288 w 12641071"/>
              <a:gd name="connsiteY36-37164" fmla="*/ 1037890 h 5795240"/>
              <a:gd name="connsiteX37-37165" fmla="*/ 8878116 w 12641071"/>
              <a:gd name="connsiteY37-37166" fmla="*/ 1018851 h 5795240"/>
              <a:gd name="connsiteX38-37167" fmla="*/ 8931285 w 12641071"/>
              <a:gd name="connsiteY38-37168" fmla="*/ 1083292 h 5795240"/>
              <a:gd name="connsiteX39-37169" fmla="*/ 9241478 w 12641071"/>
              <a:gd name="connsiteY39-37170" fmla="*/ 1211778 h 5795240"/>
              <a:gd name="connsiteX40-37171" fmla="*/ 9605238 w 12641071"/>
              <a:gd name="connsiteY40-37172" fmla="*/ 1018369 h 5795240"/>
              <a:gd name="connsiteX41-37173" fmla="*/ 9636247 w 12641071"/>
              <a:gd name="connsiteY41-37174" fmla="*/ 961241 h 5795240"/>
              <a:gd name="connsiteX42-37175" fmla="*/ 9641995 w 12641071"/>
              <a:gd name="connsiteY42-37176" fmla="*/ 961152 h 5795240"/>
              <a:gd name="connsiteX43-37177" fmla="*/ 9584939 w 12641071"/>
              <a:gd name="connsiteY43-37178" fmla="*/ 1079594 h 5795240"/>
              <a:gd name="connsiteX44-37179" fmla="*/ 9546257 w 12641071"/>
              <a:gd name="connsiteY44-37180" fmla="*/ 1204206 h 5795240"/>
              <a:gd name="connsiteX45-37181" fmla="*/ 9584939 w 12641071"/>
              <a:gd name="connsiteY45-37182" fmla="*/ 1079596 h 5795240"/>
              <a:gd name="connsiteX46-37183" fmla="*/ 9641995 w 12641071"/>
              <a:gd name="connsiteY46-37184" fmla="*/ 961153 h 5795240"/>
              <a:gd name="connsiteX47-37185" fmla="*/ 9653069 w 12641071"/>
              <a:gd name="connsiteY47-37186" fmla="*/ 960983 h 5795240"/>
              <a:gd name="connsiteX48-37187" fmla="*/ 9801564 w 12641071"/>
              <a:gd name="connsiteY48-37188" fmla="*/ 1196828 h 5795240"/>
              <a:gd name="connsiteX49-37189" fmla="*/ 9801566 w 12641071"/>
              <a:gd name="connsiteY49-37190" fmla="*/ 1196828 h 5795240"/>
              <a:gd name="connsiteX50-37191" fmla="*/ 9653070 w 12641071"/>
              <a:gd name="connsiteY50-37192" fmla="*/ 960982 h 5795240"/>
              <a:gd name="connsiteX51-37193" fmla="*/ 9641996 w 12641071"/>
              <a:gd name="connsiteY51-37194" fmla="*/ 961152 h 5795240"/>
              <a:gd name="connsiteX52-37195" fmla="*/ 9651917 w 12641071"/>
              <a:gd name="connsiteY52-37196" fmla="*/ 940556 h 5795240"/>
              <a:gd name="connsiteX53-37197" fmla="*/ 11050508 w 12641071"/>
              <a:gd name="connsiteY53-37198" fmla="*/ 108150 h 5795240"/>
              <a:gd name="connsiteX54-37199" fmla="*/ 12641071 w 12641071"/>
              <a:gd name="connsiteY54-37200" fmla="*/ 1698711 h 5795240"/>
              <a:gd name="connsiteX55-37201" fmla="*/ 11371062 w 12641071"/>
              <a:gd name="connsiteY55-37202" fmla="*/ 3256960 h 5795240"/>
              <a:gd name="connsiteX56-37203" fmla="*/ 11215953 w 12641071"/>
              <a:gd name="connsiteY56-37204" fmla="*/ 3280632 h 5795240"/>
              <a:gd name="connsiteX57-37205" fmla="*/ 11142318 w 12641071"/>
              <a:gd name="connsiteY57-37206" fmla="*/ 3276914 h 5795240"/>
              <a:gd name="connsiteX58-37207" fmla="*/ 11215952 w 12641071"/>
              <a:gd name="connsiteY58-37208" fmla="*/ 3280632 h 5795240"/>
              <a:gd name="connsiteX59-37209" fmla="*/ 11213133 w 12641071"/>
              <a:gd name="connsiteY59-37210" fmla="*/ 3281062 h 5795240"/>
              <a:gd name="connsiteX60-37211" fmla="*/ 11116921 w 12641071"/>
              <a:gd name="connsiteY60-37212" fmla="*/ 3285921 h 5795240"/>
              <a:gd name="connsiteX61-37213" fmla="*/ 11050507 w 12641071"/>
              <a:gd name="connsiteY61-37214" fmla="*/ 3289274 h 5795240"/>
              <a:gd name="connsiteX62-37215" fmla="*/ 11006292 w 12641071"/>
              <a:gd name="connsiteY62-37216" fmla="*/ 3287041 h 5795240"/>
              <a:gd name="connsiteX63-37217" fmla="*/ 10937101 w 12641071"/>
              <a:gd name="connsiteY63-37218" fmla="*/ 3297601 h 5795240"/>
              <a:gd name="connsiteX64-37219" fmla="*/ 10144740 w 12641071"/>
              <a:gd name="connsiteY64-37220" fmla="*/ 4089962 h 5795240"/>
              <a:gd name="connsiteX65-37221" fmla="*/ 10130374 w 12641071"/>
              <a:gd name="connsiteY65-37222" fmla="*/ 4184101 h 5795240"/>
              <a:gd name="connsiteX66-37223" fmla="*/ 10130375 w 12641071"/>
              <a:gd name="connsiteY66-37224" fmla="*/ 4184103 h 5795240"/>
              <a:gd name="connsiteX67-37225" fmla="*/ 10130656 w 12641071"/>
              <a:gd name="connsiteY67-37226" fmla="*/ 4185950 h 5795240"/>
              <a:gd name="connsiteX68-37227" fmla="*/ 10138194 w 12641071"/>
              <a:gd name="connsiteY68-37228" fmla="*/ 4335228 h 5795240"/>
              <a:gd name="connsiteX69-37229" fmla="*/ 10137710 w 12641071"/>
              <a:gd name="connsiteY69-37230" fmla="*/ 4344822 h 5795240"/>
              <a:gd name="connsiteX70-37231" fmla="*/ 10133555 w 12641071"/>
              <a:gd name="connsiteY70-37232" fmla="*/ 4427096 h 5795240"/>
              <a:gd name="connsiteX71-37233" fmla="*/ 10129312 w 12641071"/>
              <a:gd name="connsiteY71-37234" fmla="*/ 4399289 h 5795240"/>
              <a:gd name="connsiteX72-37235" fmla="*/ 10126797 w 12641071"/>
              <a:gd name="connsiteY72-37236" fmla="*/ 4349498 h 5795240"/>
              <a:gd name="connsiteX73-37237" fmla="*/ 10126796 w 12641071"/>
              <a:gd name="connsiteY73-37238" fmla="*/ 4349498 h 5795240"/>
              <a:gd name="connsiteX74-37239" fmla="*/ 10129311 w 12641071"/>
              <a:gd name="connsiteY74-37240" fmla="*/ 4399289 h 5795240"/>
              <a:gd name="connsiteX75-37241" fmla="*/ 10133554 w 12641071"/>
              <a:gd name="connsiteY75-37242" fmla="*/ 4427096 h 5795240"/>
              <a:gd name="connsiteX76-37243" fmla="*/ 10130656 w 12641071"/>
              <a:gd name="connsiteY76-37244" fmla="*/ 4484506 h 5795240"/>
              <a:gd name="connsiteX77-37245" fmla="*/ 8678182 w 12641071"/>
              <a:gd name="connsiteY77-37246" fmla="*/ 5795240 h 5795240"/>
              <a:gd name="connsiteX78-37247" fmla="*/ 7467518 w 12641071"/>
              <a:gd name="connsiteY78-37248" fmla="*/ 5151535 h 5795240"/>
              <a:gd name="connsiteX79-37249" fmla="*/ 7419945 w 12641071"/>
              <a:gd name="connsiteY79-37250" fmla="*/ 5073228 h 5795240"/>
              <a:gd name="connsiteX80-37251" fmla="*/ 7367299 w 12641071"/>
              <a:gd name="connsiteY80-37252" fmla="*/ 4974928 h 5795240"/>
              <a:gd name="connsiteX81-37253" fmla="*/ 7320958 w 12641071"/>
              <a:gd name="connsiteY81-37254" fmla="*/ 4870887 h 5795240"/>
              <a:gd name="connsiteX82-37255" fmla="*/ 7322174 w 12641071"/>
              <a:gd name="connsiteY82-37256" fmla="*/ 4872361 h 5795240"/>
              <a:gd name="connsiteX83-37257" fmla="*/ 7322175 w 12641071"/>
              <a:gd name="connsiteY83-37258" fmla="*/ 4872361 h 5795240"/>
              <a:gd name="connsiteX84-37259" fmla="*/ 7223551 w 12641071"/>
              <a:gd name="connsiteY84-37260" fmla="*/ 4752829 h 5795240"/>
              <a:gd name="connsiteX85-37261" fmla="*/ 6652445 w 12641071"/>
              <a:gd name="connsiteY85-37262" fmla="*/ 4516269 h 5795240"/>
              <a:gd name="connsiteX86-37263" fmla="*/ 6200873 w 12641071"/>
              <a:gd name="connsiteY86-37264" fmla="*/ 4654206 h 5795240"/>
              <a:gd name="connsiteX87-37265" fmla="*/ 6088813 w 12641071"/>
              <a:gd name="connsiteY87-37266" fmla="*/ 4746663 h 5795240"/>
              <a:gd name="connsiteX88-37267" fmla="*/ 6023271 w 12641071"/>
              <a:gd name="connsiteY88-37268" fmla="*/ 4834312 h 5795240"/>
              <a:gd name="connsiteX89-37269" fmla="*/ 5935320 w 12641071"/>
              <a:gd name="connsiteY89-37270" fmla="*/ 4931081 h 5795240"/>
              <a:gd name="connsiteX90-37271" fmla="*/ 4971763 w 12641071"/>
              <a:gd name="connsiteY90-37272" fmla="*/ 5330200 h 5795240"/>
              <a:gd name="connsiteX91-37273" fmla="*/ 3716172 w 12641071"/>
              <a:gd name="connsiteY91-37274" fmla="*/ 4497938 h 5795240"/>
              <a:gd name="connsiteX92-37275" fmla="*/ 3659438 w 12641071"/>
              <a:gd name="connsiteY92-37276" fmla="*/ 4330309 h 5795240"/>
              <a:gd name="connsiteX93-37277" fmla="*/ 3659440 w 12641071"/>
              <a:gd name="connsiteY93-37278" fmla="*/ 4330309 h 5795240"/>
              <a:gd name="connsiteX94-37279" fmla="*/ 3613217 w 12641071"/>
              <a:gd name="connsiteY94-37280" fmla="*/ 4245153 h 5795240"/>
              <a:gd name="connsiteX95-37281" fmla="*/ 3083792 w 12641071"/>
              <a:gd name="connsiteY95-37282" fmla="*/ 3963660 h 5795240"/>
              <a:gd name="connsiteX96-37283" fmla="*/ 2835272 w 12641071"/>
              <a:gd name="connsiteY96-37284" fmla="*/ 4013833 h 5795240"/>
              <a:gd name="connsiteX97-37285" fmla="*/ 2820214 w 12641071"/>
              <a:gd name="connsiteY97-37286" fmla="*/ 4022007 h 5795240"/>
              <a:gd name="connsiteX98-37287" fmla="*/ 2820212 w 12641071"/>
              <a:gd name="connsiteY98-37288" fmla="*/ 4022008 h 5795240"/>
              <a:gd name="connsiteX99-37289" fmla="*/ 2820206 w 12641071"/>
              <a:gd name="connsiteY99-37290" fmla="*/ 4022011 h 5795240"/>
              <a:gd name="connsiteX100-37291" fmla="*/ 2813481 w 12641071"/>
              <a:gd name="connsiteY100-37292" fmla="*/ 4027041 h 5795240"/>
              <a:gd name="connsiteX101-37293" fmla="*/ 2762875 w 12641071"/>
              <a:gd name="connsiteY101-37294" fmla="*/ 4057784 h 5795240"/>
              <a:gd name="connsiteX102-37295" fmla="*/ 2762878 w 12641071"/>
              <a:gd name="connsiteY102-37296" fmla="*/ 4057784 h 5795240"/>
              <a:gd name="connsiteX103-37297" fmla="*/ 2694694 w 12641071"/>
              <a:gd name="connsiteY103-37298" fmla="*/ 4099208 h 5795240"/>
              <a:gd name="connsiteX104-37299" fmla="*/ 2726822 w 12641071"/>
              <a:gd name="connsiteY104-37300" fmla="*/ 4072700 h 5795240"/>
              <a:gd name="connsiteX105-37301" fmla="*/ 2757719 w 12641071"/>
              <a:gd name="connsiteY105-37302" fmla="*/ 4055929 h 5795240"/>
              <a:gd name="connsiteX106-37303" fmla="*/ 2757718 w 12641071"/>
              <a:gd name="connsiteY106-37304" fmla="*/ 4055928 h 5795240"/>
              <a:gd name="connsiteX107-37305" fmla="*/ 2726820 w 12641071"/>
              <a:gd name="connsiteY107-37306" fmla="*/ 4072700 h 5795240"/>
              <a:gd name="connsiteX108-37307" fmla="*/ 2694692 w 12641071"/>
              <a:gd name="connsiteY108-37308" fmla="*/ 4099208 h 5795240"/>
              <a:gd name="connsiteX109-37309" fmla="*/ 2664698 w 12641071"/>
              <a:gd name="connsiteY109-37310" fmla="*/ 4117431 h 5795240"/>
              <a:gd name="connsiteX110-37311" fmla="*/ 1804544 w 12641071"/>
              <a:gd name="connsiteY110-37312" fmla="*/ 4335229 h 5795240"/>
              <a:gd name="connsiteX111-37313" fmla="*/ 0 w 12641071"/>
              <a:gd name="connsiteY111-37314" fmla="*/ 2530685 h 5795240"/>
              <a:gd name="connsiteX112-37315" fmla="*/ 1804544 w 12641071"/>
              <a:gd name="connsiteY112-37316" fmla="*/ 726143 h 5795240"/>
              <a:gd name="connsiteX113-37317" fmla="*/ 3080549 w 12641071"/>
              <a:gd name="connsiteY113-37318" fmla="*/ 1254682 h 5795240"/>
              <a:gd name="connsiteX114-37319" fmla="*/ 3268676 w 12641071"/>
              <a:gd name="connsiteY114-37320" fmla="*/ 1461167 h 5795240"/>
              <a:gd name="connsiteX115-37321" fmla="*/ 3565826 w 12641071"/>
              <a:gd name="connsiteY115-37322" fmla="*/ 1551935 h 5795240"/>
              <a:gd name="connsiteX116-37323" fmla="*/ 4086504 w 12641071"/>
              <a:gd name="connsiteY116-37324" fmla="*/ 1127574 h 5795240"/>
              <a:gd name="connsiteX117-37325" fmla="*/ 4103078 w 12641071"/>
              <a:gd name="connsiteY117-37326" fmla="*/ 1004204 h 5795240"/>
              <a:gd name="connsiteX118-37327" fmla="*/ 5215874 w 12641071"/>
              <a:gd name="connsiteY118-37328" fmla="*/ 0 h 5795240"/>
              <a:gd name="connsiteX0-37329" fmla="*/ 5215874 w 12641071"/>
              <a:gd name="connsiteY0-37330" fmla="*/ 0 h 5795240"/>
              <a:gd name="connsiteX1-37331" fmla="*/ 5927386 w 12641071"/>
              <a:gd name="connsiteY1-37332" fmla="*/ 255427 h 5795240"/>
              <a:gd name="connsiteX2-37333" fmla="*/ 6105193 w 12641071"/>
              <a:gd name="connsiteY2-37334" fmla="*/ 442067 h 5795240"/>
              <a:gd name="connsiteX3-37335" fmla="*/ 6105193 w 12641071"/>
              <a:gd name="connsiteY3-37336" fmla="*/ 442069 h 5795240"/>
              <a:gd name="connsiteX4-37337" fmla="*/ 6141460 w 12641071"/>
              <a:gd name="connsiteY4-37338" fmla="*/ 475027 h 5795240"/>
              <a:gd name="connsiteX5-37339" fmla="*/ 6788665 w 12641071"/>
              <a:gd name="connsiteY5-37340" fmla="*/ 707369 h 5795240"/>
              <a:gd name="connsiteX6-37341" fmla="*/ 7184710 w 12641071"/>
              <a:gd name="connsiteY6-37342" fmla="*/ 627411 h 5795240"/>
              <a:gd name="connsiteX7-37343" fmla="*/ 7314851 w 12641071"/>
              <a:gd name="connsiteY7-37344" fmla="*/ 559537 h 5795240"/>
              <a:gd name="connsiteX8-37345" fmla="*/ 7314853 w 12641071"/>
              <a:gd name="connsiteY8-37346" fmla="*/ 559536 h 5795240"/>
              <a:gd name="connsiteX9-37347" fmla="*/ 7314851 w 12641071"/>
              <a:gd name="connsiteY9-37348" fmla="*/ 559537 h 5795240"/>
              <a:gd name="connsiteX10-37349" fmla="*/ 7391626 w 12641071"/>
              <a:gd name="connsiteY10-37350" fmla="*/ 508114 h 5795240"/>
              <a:gd name="connsiteX11-37351" fmla="*/ 7391631 w 12641071"/>
              <a:gd name="connsiteY11-37352" fmla="*/ 508110 h 5795240"/>
              <a:gd name="connsiteX12-37353" fmla="*/ 7478934 w 12641071"/>
              <a:gd name="connsiteY12-37354" fmla="*/ 466053 h 5795240"/>
              <a:gd name="connsiteX13-37355" fmla="*/ 7897193 w 12641071"/>
              <a:gd name="connsiteY13-37356" fmla="*/ 381611 h 5795240"/>
              <a:gd name="connsiteX14-37357" fmla="*/ 8788216 w 12641071"/>
              <a:gd name="connsiteY14-37358" fmla="*/ 855364 h 5795240"/>
              <a:gd name="connsiteX15-37359" fmla="*/ 8832362 w 12641071"/>
              <a:gd name="connsiteY15-37360" fmla="*/ 928030 h 5795240"/>
              <a:gd name="connsiteX16-37361" fmla="*/ 8832362 w 12641071"/>
              <a:gd name="connsiteY16-37362" fmla="*/ 928033 h 5795240"/>
              <a:gd name="connsiteX17-37363" fmla="*/ 8842040 w 12641071"/>
              <a:gd name="connsiteY17-37364" fmla="*/ 943961 h 5795240"/>
              <a:gd name="connsiteX18-37365" fmla="*/ 8856144 w 12641071"/>
              <a:gd name="connsiteY18-37366" fmla="*/ 973241 h 5795240"/>
              <a:gd name="connsiteX19-37367" fmla="*/ 8856145 w 12641071"/>
              <a:gd name="connsiteY19-37368" fmla="*/ 973241 h 5795240"/>
              <a:gd name="connsiteX20-37369" fmla="*/ 8878117 w 12641071"/>
              <a:gd name="connsiteY20-37370" fmla="*/ 1018851 h 5795240"/>
              <a:gd name="connsiteX21-37371" fmla="*/ 8877719 w 12641071"/>
              <a:gd name="connsiteY21-37372" fmla="*/ 1018369 h 5795240"/>
              <a:gd name="connsiteX22-37373" fmla="*/ 8853250 w 12641071"/>
              <a:gd name="connsiteY22-37374" fmla="*/ 973288 h 5795240"/>
              <a:gd name="connsiteX23-37375" fmla="*/ 8853249 w 12641071"/>
              <a:gd name="connsiteY23-37376" fmla="*/ 973288 h 5795240"/>
              <a:gd name="connsiteX24-37377" fmla="*/ 8853248 w 12641071"/>
              <a:gd name="connsiteY24-37378" fmla="*/ 973287 h 5795240"/>
              <a:gd name="connsiteX25-37379" fmla="*/ 8849677 w 12641071"/>
              <a:gd name="connsiteY25-37380" fmla="*/ 973341 h 5795240"/>
              <a:gd name="connsiteX26-37381" fmla="*/ 8641543 w 12641071"/>
              <a:gd name="connsiteY26-37382" fmla="*/ 916577 h 5795240"/>
              <a:gd name="connsiteX27-37383" fmla="*/ 8641545 w 12641071"/>
              <a:gd name="connsiteY27-37384" fmla="*/ 916580 h 5795240"/>
              <a:gd name="connsiteX28-37385" fmla="*/ 8849676 w 12641071"/>
              <a:gd name="connsiteY28-37386" fmla="*/ 973343 h 5795240"/>
              <a:gd name="connsiteX29-37387" fmla="*/ 8853248 w 12641071"/>
              <a:gd name="connsiteY29-37388" fmla="*/ 973288 h 5795240"/>
              <a:gd name="connsiteX30-37389" fmla="*/ 8877719 w 12641071"/>
              <a:gd name="connsiteY30-37390" fmla="*/ 1018371 h 5795240"/>
              <a:gd name="connsiteX31-37391" fmla="*/ 8878116 w 12641071"/>
              <a:gd name="connsiteY31-37392" fmla="*/ 1018851 h 5795240"/>
              <a:gd name="connsiteX32-37393" fmla="*/ 8887288 w 12641071"/>
              <a:gd name="connsiteY32-37394" fmla="*/ 1037892 h 5795240"/>
              <a:gd name="connsiteX33-37395" fmla="*/ 8949899 w 12641071"/>
              <a:gd name="connsiteY33-37396" fmla="*/ 1239592 h 5795240"/>
              <a:gd name="connsiteX34-37397" fmla="*/ 8968437 w 12641071"/>
              <a:gd name="connsiteY34-37398" fmla="*/ 1423482 h 5795240"/>
              <a:gd name="connsiteX35-37399" fmla="*/ 8949899 w 12641071"/>
              <a:gd name="connsiteY35-37400" fmla="*/ 1239591 h 5795240"/>
              <a:gd name="connsiteX36-37401" fmla="*/ 8887288 w 12641071"/>
              <a:gd name="connsiteY36-37402" fmla="*/ 1037890 h 5795240"/>
              <a:gd name="connsiteX37-37403" fmla="*/ 8878116 w 12641071"/>
              <a:gd name="connsiteY37-37404" fmla="*/ 1018851 h 5795240"/>
              <a:gd name="connsiteX38-37405" fmla="*/ 8931285 w 12641071"/>
              <a:gd name="connsiteY38-37406" fmla="*/ 1083292 h 5795240"/>
              <a:gd name="connsiteX39-37407" fmla="*/ 9241478 w 12641071"/>
              <a:gd name="connsiteY39-37408" fmla="*/ 1211778 h 5795240"/>
              <a:gd name="connsiteX40-37409" fmla="*/ 9605238 w 12641071"/>
              <a:gd name="connsiteY40-37410" fmla="*/ 1018369 h 5795240"/>
              <a:gd name="connsiteX41-37411" fmla="*/ 9636247 w 12641071"/>
              <a:gd name="connsiteY41-37412" fmla="*/ 961241 h 5795240"/>
              <a:gd name="connsiteX42-37413" fmla="*/ 9641995 w 12641071"/>
              <a:gd name="connsiteY42-37414" fmla="*/ 961152 h 5795240"/>
              <a:gd name="connsiteX43-37415" fmla="*/ 9584939 w 12641071"/>
              <a:gd name="connsiteY43-37416" fmla="*/ 1079594 h 5795240"/>
              <a:gd name="connsiteX44-37417" fmla="*/ 9546257 w 12641071"/>
              <a:gd name="connsiteY44-37418" fmla="*/ 1204206 h 5795240"/>
              <a:gd name="connsiteX45-37419" fmla="*/ 9584939 w 12641071"/>
              <a:gd name="connsiteY45-37420" fmla="*/ 1079596 h 5795240"/>
              <a:gd name="connsiteX46-37421" fmla="*/ 9641995 w 12641071"/>
              <a:gd name="connsiteY46-37422" fmla="*/ 961153 h 5795240"/>
              <a:gd name="connsiteX47-37423" fmla="*/ 9653069 w 12641071"/>
              <a:gd name="connsiteY47-37424" fmla="*/ 960983 h 5795240"/>
              <a:gd name="connsiteX48-37425" fmla="*/ 9801564 w 12641071"/>
              <a:gd name="connsiteY48-37426" fmla="*/ 1196828 h 5795240"/>
              <a:gd name="connsiteX49-37427" fmla="*/ 9801566 w 12641071"/>
              <a:gd name="connsiteY49-37428" fmla="*/ 1196828 h 5795240"/>
              <a:gd name="connsiteX50-37429" fmla="*/ 9653070 w 12641071"/>
              <a:gd name="connsiteY50-37430" fmla="*/ 960982 h 5795240"/>
              <a:gd name="connsiteX51-37431" fmla="*/ 9641996 w 12641071"/>
              <a:gd name="connsiteY51-37432" fmla="*/ 961152 h 5795240"/>
              <a:gd name="connsiteX52-37433" fmla="*/ 9651917 w 12641071"/>
              <a:gd name="connsiteY52-37434" fmla="*/ 940556 h 5795240"/>
              <a:gd name="connsiteX53-37435" fmla="*/ 11050508 w 12641071"/>
              <a:gd name="connsiteY53-37436" fmla="*/ 108150 h 5795240"/>
              <a:gd name="connsiteX54-37437" fmla="*/ 12641071 w 12641071"/>
              <a:gd name="connsiteY54-37438" fmla="*/ 1698711 h 5795240"/>
              <a:gd name="connsiteX55-37439" fmla="*/ 11371062 w 12641071"/>
              <a:gd name="connsiteY55-37440" fmla="*/ 3256960 h 5795240"/>
              <a:gd name="connsiteX56-37441" fmla="*/ 11215953 w 12641071"/>
              <a:gd name="connsiteY56-37442" fmla="*/ 3280632 h 5795240"/>
              <a:gd name="connsiteX57-37443" fmla="*/ 11142318 w 12641071"/>
              <a:gd name="connsiteY57-37444" fmla="*/ 3276914 h 5795240"/>
              <a:gd name="connsiteX58-37445" fmla="*/ 11215952 w 12641071"/>
              <a:gd name="connsiteY58-37446" fmla="*/ 3280632 h 5795240"/>
              <a:gd name="connsiteX59-37447" fmla="*/ 11213133 w 12641071"/>
              <a:gd name="connsiteY59-37448" fmla="*/ 3281062 h 5795240"/>
              <a:gd name="connsiteX60-37449" fmla="*/ 11116921 w 12641071"/>
              <a:gd name="connsiteY60-37450" fmla="*/ 3285921 h 5795240"/>
              <a:gd name="connsiteX61-37451" fmla="*/ 11050507 w 12641071"/>
              <a:gd name="connsiteY61-37452" fmla="*/ 3289274 h 5795240"/>
              <a:gd name="connsiteX62-37453" fmla="*/ 11006292 w 12641071"/>
              <a:gd name="connsiteY62-37454" fmla="*/ 3287041 h 5795240"/>
              <a:gd name="connsiteX63-37455" fmla="*/ 10937101 w 12641071"/>
              <a:gd name="connsiteY63-37456" fmla="*/ 3297601 h 5795240"/>
              <a:gd name="connsiteX64-37457" fmla="*/ 10144740 w 12641071"/>
              <a:gd name="connsiteY64-37458" fmla="*/ 4089962 h 5795240"/>
              <a:gd name="connsiteX65-37459" fmla="*/ 10130374 w 12641071"/>
              <a:gd name="connsiteY65-37460" fmla="*/ 4184101 h 5795240"/>
              <a:gd name="connsiteX66-37461" fmla="*/ 10130375 w 12641071"/>
              <a:gd name="connsiteY66-37462" fmla="*/ 4184103 h 5795240"/>
              <a:gd name="connsiteX67-37463" fmla="*/ 10130656 w 12641071"/>
              <a:gd name="connsiteY67-37464" fmla="*/ 4185950 h 5795240"/>
              <a:gd name="connsiteX68-37465" fmla="*/ 10138194 w 12641071"/>
              <a:gd name="connsiteY68-37466" fmla="*/ 4335228 h 5795240"/>
              <a:gd name="connsiteX69-37467" fmla="*/ 10137710 w 12641071"/>
              <a:gd name="connsiteY69-37468" fmla="*/ 4344822 h 5795240"/>
              <a:gd name="connsiteX70-37469" fmla="*/ 10133555 w 12641071"/>
              <a:gd name="connsiteY70-37470" fmla="*/ 4427096 h 5795240"/>
              <a:gd name="connsiteX71-37471" fmla="*/ 10129312 w 12641071"/>
              <a:gd name="connsiteY71-37472" fmla="*/ 4399289 h 5795240"/>
              <a:gd name="connsiteX72-37473" fmla="*/ 10126797 w 12641071"/>
              <a:gd name="connsiteY72-37474" fmla="*/ 4349498 h 5795240"/>
              <a:gd name="connsiteX73-37475" fmla="*/ 10126796 w 12641071"/>
              <a:gd name="connsiteY73-37476" fmla="*/ 4349498 h 5795240"/>
              <a:gd name="connsiteX74-37477" fmla="*/ 10129311 w 12641071"/>
              <a:gd name="connsiteY74-37478" fmla="*/ 4399289 h 5795240"/>
              <a:gd name="connsiteX75-37479" fmla="*/ 10133554 w 12641071"/>
              <a:gd name="connsiteY75-37480" fmla="*/ 4427096 h 5795240"/>
              <a:gd name="connsiteX76-37481" fmla="*/ 10130656 w 12641071"/>
              <a:gd name="connsiteY76-37482" fmla="*/ 4484506 h 5795240"/>
              <a:gd name="connsiteX77-37483" fmla="*/ 8678182 w 12641071"/>
              <a:gd name="connsiteY77-37484" fmla="*/ 5795240 h 5795240"/>
              <a:gd name="connsiteX78-37485" fmla="*/ 7467518 w 12641071"/>
              <a:gd name="connsiteY78-37486" fmla="*/ 5151535 h 5795240"/>
              <a:gd name="connsiteX79-37487" fmla="*/ 7419945 w 12641071"/>
              <a:gd name="connsiteY79-37488" fmla="*/ 5073228 h 5795240"/>
              <a:gd name="connsiteX80-37489" fmla="*/ 7367299 w 12641071"/>
              <a:gd name="connsiteY80-37490" fmla="*/ 4974928 h 5795240"/>
              <a:gd name="connsiteX81-37491" fmla="*/ 7320958 w 12641071"/>
              <a:gd name="connsiteY81-37492" fmla="*/ 4870887 h 5795240"/>
              <a:gd name="connsiteX82-37493" fmla="*/ 7322174 w 12641071"/>
              <a:gd name="connsiteY82-37494" fmla="*/ 4872361 h 5795240"/>
              <a:gd name="connsiteX83-37495" fmla="*/ 7322175 w 12641071"/>
              <a:gd name="connsiteY83-37496" fmla="*/ 4872361 h 5795240"/>
              <a:gd name="connsiteX84-37497" fmla="*/ 7223551 w 12641071"/>
              <a:gd name="connsiteY84-37498" fmla="*/ 4752829 h 5795240"/>
              <a:gd name="connsiteX85-37499" fmla="*/ 6652445 w 12641071"/>
              <a:gd name="connsiteY85-37500" fmla="*/ 4516269 h 5795240"/>
              <a:gd name="connsiteX86-37501" fmla="*/ 6200873 w 12641071"/>
              <a:gd name="connsiteY86-37502" fmla="*/ 4654206 h 5795240"/>
              <a:gd name="connsiteX87-37503" fmla="*/ 6088813 w 12641071"/>
              <a:gd name="connsiteY87-37504" fmla="*/ 4746663 h 5795240"/>
              <a:gd name="connsiteX88-37505" fmla="*/ 6023271 w 12641071"/>
              <a:gd name="connsiteY88-37506" fmla="*/ 4834312 h 5795240"/>
              <a:gd name="connsiteX89-37507" fmla="*/ 5935320 w 12641071"/>
              <a:gd name="connsiteY89-37508" fmla="*/ 4931081 h 5795240"/>
              <a:gd name="connsiteX90-37509" fmla="*/ 4971763 w 12641071"/>
              <a:gd name="connsiteY90-37510" fmla="*/ 5330200 h 5795240"/>
              <a:gd name="connsiteX91-37511" fmla="*/ 3716172 w 12641071"/>
              <a:gd name="connsiteY91-37512" fmla="*/ 4497938 h 5795240"/>
              <a:gd name="connsiteX92-37513" fmla="*/ 3659438 w 12641071"/>
              <a:gd name="connsiteY92-37514" fmla="*/ 4330309 h 5795240"/>
              <a:gd name="connsiteX93-37515" fmla="*/ 3659440 w 12641071"/>
              <a:gd name="connsiteY93-37516" fmla="*/ 4330309 h 5795240"/>
              <a:gd name="connsiteX94-37517" fmla="*/ 3613217 w 12641071"/>
              <a:gd name="connsiteY94-37518" fmla="*/ 4245153 h 5795240"/>
              <a:gd name="connsiteX95-37519" fmla="*/ 3083792 w 12641071"/>
              <a:gd name="connsiteY95-37520" fmla="*/ 3963660 h 5795240"/>
              <a:gd name="connsiteX96-37521" fmla="*/ 2835272 w 12641071"/>
              <a:gd name="connsiteY96-37522" fmla="*/ 4013833 h 5795240"/>
              <a:gd name="connsiteX97-37523" fmla="*/ 2820214 w 12641071"/>
              <a:gd name="connsiteY97-37524" fmla="*/ 4022007 h 5795240"/>
              <a:gd name="connsiteX98-37525" fmla="*/ 2820212 w 12641071"/>
              <a:gd name="connsiteY98-37526" fmla="*/ 4022008 h 5795240"/>
              <a:gd name="connsiteX99-37527" fmla="*/ 2820206 w 12641071"/>
              <a:gd name="connsiteY99-37528" fmla="*/ 4022011 h 5795240"/>
              <a:gd name="connsiteX100-37529" fmla="*/ 2762875 w 12641071"/>
              <a:gd name="connsiteY100-37530" fmla="*/ 4057784 h 5795240"/>
              <a:gd name="connsiteX101-37531" fmla="*/ 2762878 w 12641071"/>
              <a:gd name="connsiteY101-37532" fmla="*/ 4057784 h 5795240"/>
              <a:gd name="connsiteX102-37533" fmla="*/ 2694694 w 12641071"/>
              <a:gd name="connsiteY102-37534" fmla="*/ 4099208 h 5795240"/>
              <a:gd name="connsiteX103-37535" fmla="*/ 2726822 w 12641071"/>
              <a:gd name="connsiteY103-37536" fmla="*/ 4072700 h 5795240"/>
              <a:gd name="connsiteX104-37537" fmla="*/ 2757719 w 12641071"/>
              <a:gd name="connsiteY104-37538" fmla="*/ 4055929 h 5795240"/>
              <a:gd name="connsiteX105-37539" fmla="*/ 2757718 w 12641071"/>
              <a:gd name="connsiteY105-37540" fmla="*/ 4055928 h 5795240"/>
              <a:gd name="connsiteX106-37541" fmla="*/ 2726820 w 12641071"/>
              <a:gd name="connsiteY106-37542" fmla="*/ 4072700 h 5795240"/>
              <a:gd name="connsiteX107-37543" fmla="*/ 2694692 w 12641071"/>
              <a:gd name="connsiteY107-37544" fmla="*/ 4099208 h 5795240"/>
              <a:gd name="connsiteX108-37545" fmla="*/ 2664698 w 12641071"/>
              <a:gd name="connsiteY108-37546" fmla="*/ 4117431 h 5795240"/>
              <a:gd name="connsiteX109-37547" fmla="*/ 1804544 w 12641071"/>
              <a:gd name="connsiteY109-37548" fmla="*/ 4335229 h 5795240"/>
              <a:gd name="connsiteX110-37549" fmla="*/ 0 w 12641071"/>
              <a:gd name="connsiteY110-37550" fmla="*/ 2530685 h 5795240"/>
              <a:gd name="connsiteX111-37551" fmla="*/ 1804544 w 12641071"/>
              <a:gd name="connsiteY111-37552" fmla="*/ 726143 h 5795240"/>
              <a:gd name="connsiteX112-37553" fmla="*/ 3080549 w 12641071"/>
              <a:gd name="connsiteY112-37554" fmla="*/ 1254682 h 5795240"/>
              <a:gd name="connsiteX113-37555" fmla="*/ 3268676 w 12641071"/>
              <a:gd name="connsiteY113-37556" fmla="*/ 1461167 h 5795240"/>
              <a:gd name="connsiteX114-37557" fmla="*/ 3565826 w 12641071"/>
              <a:gd name="connsiteY114-37558" fmla="*/ 1551935 h 5795240"/>
              <a:gd name="connsiteX115-37559" fmla="*/ 4086504 w 12641071"/>
              <a:gd name="connsiteY115-37560" fmla="*/ 1127574 h 5795240"/>
              <a:gd name="connsiteX116-37561" fmla="*/ 4103078 w 12641071"/>
              <a:gd name="connsiteY116-37562" fmla="*/ 1004204 h 5795240"/>
              <a:gd name="connsiteX117-37563" fmla="*/ 5215874 w 12641071"/>
              <a:gd name="connsiteY117-37564" fmla="*/ 0 h 5795240"/>
              <a:gd name="connsiteX0-37565" fmla="*/ 5215874 w 12641071"/>
              <a:gd name="connsiteY0-37566" fmla="*/ 0 h 5795240"/>
              <a:gd name="connsiteX1-37567" fmla="*/ 5927386 w 12641071"/>
              <a:gd name="connsiteY1-37568" fmla="*/ 255427 h 5795240"/>
              <a:gd name="connsiteX2-37569" fmla="*/ 6105193 w 12641071"/>
              <a:gd name="connsiteY2-37570" fmla="*/ 442067 h 5795240"/>
              <a:gd name="connsiteX3-37571" fmla="*/ 6105193 w 12641071"/>
              <a:gd name="connsiteY3-37572" fmla="*/ 442069 h 5795240"/>
              <a:gd name="connsiteX4-37573" fmla="*/ 6141460 w 12641071"/>
              <a:gd name="connsiteY4-37574" fmla="*/ 475027 h 5795240"/>
              <a:gd name="connsiteX5-37575" fmla="*/ 6788665 w 12641071"/>
              <a:gd name="connsiteY5-37576" fmla="*/ 707369 h 5795240"/>
              <a:gd name="connsiteX6-37577" fmla="*/ 7184710 w 12641071"/>
              <a:gd name="connsiteY6-37578" fmla="*/ 627411 h 5795240"/>
              <a:gd name="connsiteX7-37579" fmla="*/ 7314851 w 12641071"/>
              <a:gd name="connsiteY7-37580" fmla="*/ 559537 h 5795240"/>
              <a:gd name="connsiteX8-37581" fmla="*/ 7314853 w 12641071"/>
              <a:gd name="connsiteY8-37582" fmla="*/ 559536 h 5795240"/>
              <a:gd name="connsiteX9-37583" fmla="*/ 7314851 w 12641071"/>
              <a:gd name="connsiteY9-37584" fmla="*/ 559537 h 5795240"/>
              <a:gd name="connsiteX10-37585" fmla="*/ 7391626 w 12641071"/>
              <a:gd name="connsiteY10-37586" fmla="*/ 508114 h 5795240"/>
              <a:gd name="connsiteX11-37587" fmla="*/ 7391631 w 12641071"/>
              <a:gd name="connsiteY11-37588" fmla="*/ 508110 h 5795240"/>
              <a:gd name="connsiteX12-37589" fmla="*/ 7478934 w 12641071"/>
              <a:gd name="connsiteY12-37590" fmla="*/ 466053 h 5795240"/>
              <a:gd name="connsiteX13-37591" fmla="*/ 7897193 w 12641071"/>
              <a:gd name="connsiteY13-37592" fmla="*/ 381611 h 5795240"/>
              <a:gd name="connsiteX14-37593" fmla="*/ 8788216 w 12641071"/>
              <a:gd name="connsiteY14-37594" fmla="*/ 855364 h 5795240"/>
              <a:gd name="connsiteX15-37595" fmla="*/ 8832362 w 12641071"/>
              <a:gd name="connsiteY15-37596" fmla="*/ 928030 h 5795240"/>
              <a:gd name="connsiteX16-37597" fmla="*/ 8832362 w 12641071"/>
              <a:gd name="connsiteY16-37598" fmla="*/ 928033 h 5795240"/>
              <a:gd name="connsiteX17-37599" fmla="*/ 8842040 w 12641071"/>
              <a:gd name="connsiteY17-37600" fmla="*/ 943961 h 5795240"/>
              <a:gd name="connsiteX18-37601" fmla="*/ 8856144 w 12641071"/>
              <a:gd name="connsiteY18-37602" fmla="*/ 973241 h 5795240"/>
              <a:gd name="connsiteX19-37603" fmla="*/ 8856145 w 12641071"/>
              <a:gd name="connsiteY19-37604" fmla="*/ 973241 h 5795240"/>
              <a:gd name="connsiteX20-37605" fmla="*/ 8878117 w 12641071"/>
              <a:gd name="connsiteY20-37606" fmla="*/ 1018851 h 5795240"/>
              <a:gd name="connsiteX21-37607" fmla="*/ 8877719 w 12641071"/>
              <a:gd name="connsiteY21-37608" fmla="*/ 1018369 h 5795240"/>
              <a:gd name="connsiteX22-37609" fmla="*/ 8853250 w 12641071"/>
              <a:gd name="connsiteY22-37610" fmla="*/ 973288 h 5795240"/>
              <a:gd name="connsiteX23-37611" fmla="*/ 8853249 w 12641071"/>
              <a:gd name="connsiteY23-37612" fmla="*/ 973288 h 5795240"/>
              <a:gd name="connsiteX24-37613" fmla="*/ 8853248 w 12641071"/>
              <a:gd name="connsiteY24-37614" fmla="*/ 973287 h 5795240"/>
              <a:gd name="connsiteX25-37615" fmla="*/ 8849677 w 12641071"/>
              <a:gd name="connsiteY25-37616" fmla="*/ 973341 h 5795240"/>
              <a:gd name="connsiteX26-37617" fmla="*/ 8641543 w 12641071"/>
              <a:gd name="connsiteY26-37618" fmla="*/ 916577 h 5795240"/>
              <a:gd name="connsiteX27-37619" fmla="*/ 8641545 w 12641071"/>
              <a:gd name="connsiteY27-37620" fmla="*/ 916580 h 5795240"/>
              <a:gd name="connsiteX28-37621" fmla="*/ 8849676 w 12641071"/>
              <a:gd name="connsiteY28-37622" fmla="*/ 973343 h 5795240"/>
              <a:gd name="connsiteX29-37623" fmla="*/ 8853248 w 12641071"/>
              <a:gd name="connsiteY29-37624" fmla="*/ 973288 h 5795240"/>
              <a:gd name="connsiteX30-37625" fmla="*/ 8877719 w 12641071"/>
              <a:gd name="connsiteY30-37626" fmla="*/ 1018371 h 5795240"/>
              <a:gd name="connsiteX31-37627" fmla="*/ 8878116 w 12641071"/>
              <a:gd name="connsiteY31-37628" fmla="*/ 1018851 h 5795240"/>
              <a:gd name="connsiteX32-37629" fmla="*/ 8887288 w 12641071"/>
              <a:gd name="connsiteY32-37630" fmla="*/ 1037892 h 5795240"/>
              <a:gd name="connsiteX33-37631" fmla="*/ 8949899 w 12641071"/>
              <a:gd name="connsiteY33-37632" fmla="*/ 1239592 h 5795240"/>
              <a:gd name="connsiteX34-37633" fmla="*/ 8968437 w 12641071"/>
              <a:gd name="connsiteY34-37634" fmla="*/ 1423482 h 5795240"/>
              <a:gd name="connsiteX35-37635" fmla="*/ 8949899 w 12641071"/>
              <a:gd name="connsiteY35-37636" fmla="*/ 1239591 h 5795240"/>
              <a:gd name="connsiteX36-37637" fmla="*/ 8887288 w 12641071"/>
              <a:gd name="connsiteY36-37638" fmla="*/ 1037890 h 5795240"/>
              <a:gd name="connsiteX37-37639" fmla="*/ 8878116 w 12641071"/>
              <a:gd name="connsiteY37-37640" fmla="*/ 1018851 h 5795240"/>
              <a:gd name="connsiteX38-37641" fmla="*/ 8931285 w 12641071"/>
              <a:gd name="connsiteY38-37642" fmla="*/ 1083292 h 5795240"/>
              <a:gd name="connsiteX39-37643" fmla="*/ 9241478 w 12641071"/>
              <a:gd name="connsiteY39-37644" fmla="*/ 1211778 h 5795240"/>
              <a:gd name="connsiteX40-37645" fmla="*/ 9605238 w 12641071"/>
              <a:gd name="connsiteY40-37646" fmla="*/ 1018369 h 5795240"/>
              <a:gd name="connsiteX41-37647" fmla="*/ 9636247 w 12641071"/>
              <a:gd name="connsiteY41-37648" fmla="*/ 961241 h 5795240"/>
              <a:gd name="connsiteX42-37649" fmla="*/ 9641995 w 12641071"/>
              <a:gd name="connsiteY42-37650" fmla="*/ 961152 h 5795240"/>
              <a:gd name="connsiteX43-37651" fmla="*/ 9584939 w 12641071"/>
              <a:gd name="connsiteY43-37652" fmla="*/ 1079594 h 5795240"/>
              <a:gd name="connsiteX44-37653" fmla="*/ 9546257 w 12641071"/>
              <a:gd name="connsiteY44-37654" fmla="*/ 1204206 h 5795240"/>
              <a:gd name="connsiteX45-37655" fmla="*/ 9584939 w 12641071"/>
              <a:gd name="connsiteY45-37656" fmla="*/ 1079596 h 5795240"/>
              <a:gd name="connsiteX46-37657" fmla="*/ 9641995 w 12641071"/>
              <a:gd name="connsiteY46-37658" fmla="*/ 961153 h 5795240"/>
              <a:gd name="connsiteX47-37659" fmla="*/ 9653069 w 12641071"/>
              <a:gd name="connsiteY47-37660" fmla="*/ 960983 h 5795240"/>
              <a:gd name="connsiteX48-37661" fmla="*/ 9801564 w 12641071"/>
              <a:gd name="connsiteY48-37662" fmla="*/ 1196828 h 5795240"/>
              <a:gd name="connsiteX49-37663" fmla="*/ 9801566 w 12641071"/>
              <a:gd name="connsiteY49-37664" fmla="*/ 1196828 h 5795240"/>
              <a:gd name="connsiteX50-37665" fmla="*/ 9653070 w 12641071"/>
              <a:gd name="connsiteY50-37666" fmla="*/ 960982 h 5795240"/>
              <a:gd name="connsiteX51-37667" fmla="*/ 9641996 w 12641071"/>
              <a:gd name="connsiteY51-37668" fmla="*/ 961152 h 5795240"/>
              <a:gd name="connsiteX52-37669" fmla="*/ 9651917 w 12641071"/>
              <a:gd name="connsiteY52-37670" fmla="*/ 940556 h 5795240"/>
              <a:gd name="connsiteX53-37671" fmla="*/ 11050508 w 12641071"/>
              <a:gd name="connsiteY53-37672" fmla="*/ 108150 h 5795240"/>
              <a:gd name="connsiteX54-37673" fmla="*/ 12641071 w 12641071"/>
              <a:gd name="connsiteY54-37674" fmla="*/ 1698711 h 5795240"/>
              <a:gd name="connsiteX55-37675" fmla="*/ 11371062 w 12641071"/>
              <a:gd name="connsiteY55-37676" fmla="*/ 3256960 h 5795240"/>
              <a:gd name="connsiteX56-37677" fmla="*/ 11215953 w 12641071"/>
              <a:gd name="connsiteY56-37678" fmla="*/ 3280632 h 5795240"/>
              <a:gd name="connsiteX57-37679" fmla="*/ 11142318 w 12641071"/>
              <a:gd name="connsiteY57-37680" fmla="*/ 3276914 h 5795240"/>
              <a:gd name="connsiteX58-37681" fmla="*/ 11215952 w 12641071"/>
              <a:gd name="connsiteY58-37682" fmla="*/ 3280632 h 5795240"/>
              <a:gd name="connsiteX59-37683" fmla="*/ 11213133 w 12641071"/>
              <a:gd name="connsiteY59-37684" fmla="*/ 3281062 h 5795240"/>
              <a:gd name="connsiteX60-37685" fmla="*/ 11116921 w 12641071"/>
              <a:gd name="connsiteY60-37686" fmla="*/ 3285921 h 5795240"/>
              <a:gd name="connsiteX61-37687" fmla="*/ 11050507 w 12641071"/>
              <a:gd name="connsiteY61-37688" fmla="*/ 3289274 h 5795240"/>
              <a:gd name="connsiteX62-37689" fmla="*/ 11006292 w 12641071"/>
              <a:gd name="connsiteY62-37690" fmla="*/ 3287041 h 5795240"/>
              <a:gd name="connsiteX63-37691" fmla="*/ 10937101 w 12641071"/>
              <a:gd name="connsiteY63-37692" fmla="*/ 3297601 h 5795240"/>
              <a:gd name="connsiteX64-37693" fmla="*/ 10144740 w 12641071"/>
              <a:gd name="connsiteY64-37694" fmla="*/ 4089962 h 5795240"/>
              <a:gd name="connsiteX65-37695" fmla="*/ 10130374 w 12641071"/>
              <a:gd name="connsiteY65-37696" fmla="*/ 4184101 h 5795240"/>
              <a:gd name="connsiteX66-37697" fmla="*/ 10130375 w 12641071"/>
              <a:gd name="connsiteY66-37698" fmla="*/ 4184103 h 5795240"/>
              <a:gd name="connsiteX67-37699" fmla="*/ 10130656 w 12641071"/>
              <a:gd name="connsiteY67-37700" fmla="*/ 4185950 h 5795240"/>
              <a:gd name="connsiteX68-37701" fmla="*/ 10138194 w 12641071"/>
              <a:gd name="connsiteY68-37702" fmla="*/ 4335228 h 5795240"/>
              <a:gd name="connsiteX69-37703" fmla="*/ 10137710 w 12641071"/>
              <a:gd name="connsiteY69-37704" fmla="*/ 4344822 h 5795240"/>
              <a:gd name="connsiteX70-37705" fmla="*/ 10133555 w 12641071"/>
              <a:gd name="connsiteY70-37706" fmla="*/ 4427096 h 5795240"/>
              <a:gd name="connsiteX71-37707" fmla="*/ 10129312 w 12641071"/>
              <a:gd name="connsiteY71-37708" fmla="*/ 4399289 h 5795240"/>
              <a:gd name="connsiteX72-37709" fmla="*/ 10126797 w 12641071"/>
              <a:gd name="connsiteY72-37710" fmla="*/ 4349498 h 5795240"/>
              <a:gd name="connsiteX73-37711" fmla="*/ 10126796 w 12641071"/>
              <a:gd name="connsiteY73-37712" fmla="*/ 4349498 h 5795240"/>
              <a:gd name="connsiteX74-37713" fmla="*/ 10129311 w 12641071"/>
              <a:gd name="connsiteY74-37714" fmla="*/ 4399289 h 5795240"/>
              <a:gd name="connsiteX75-37715" fmla="*/ 10133554 w 12641071"/>
              <a:gd name="connsiteY75-37716" fmla="*/ 4427096 h 5795240"/>
              <a:gd name="connsiteX76-37717" fmla="*/ 10130656 w 12641071"/>
              <a:gd name="connsiteY76-37718" fmla="*/ 4484506 h 5795240"/>
              <a:gd name="connsiteX77-37719" fmla="*/ 8678182 w 12641071"/>
              <a:gd name="connsiteY77-37720" fmla="*/ 5795240 h 5795240"/>
              <a:gd name="connsiteX78-37721" fmla="*/ 7467518 w 12641071"/>
              <a:gd name="connsiteY78-37722" fmla="*/ 5151535 h 5795240"/>
              <a:gd name="connsiteX79-37723" fmla="*/ 7419945 w 12641071"/>
              <a:gd name="connsiteY79-37724" fmla="*/ 5073228 h 5795240"/>
              <a:gd name="connsiteX80-37725" fmla="*/ 7367299 w 12641071"/>
              <a:gd name="connsiteY80-37726" fmla="*/ 4974928 h 5795240"/>
              <a:gd name="connsiteX81-37727" fmla="*/ 7320958 w 12641071"/>
              <a:gd name="connsiteY81-37728" fmla="*/ 4870887 h 5795240"/>
              <a:gd name="connsiteX82-37729" fmla="*/ 7322174 w 12641071"/>
              <a:gd name="connsiteY82-37730" fmla="*/ 4872361 h 5795240"/>
              <a:gd name="connsiteX83-37731" fmla="*/ 7322175 w 12641071"/>
              <a:gd name="connsiteY83-37732" fmla="*/ 4872361 h 5795240"/>
              <a:gd name="connsiteX84-37733" fmla="*/ 7223551 w 12641071"/>
              <a:gd name="connsiteY84-37734" fmla="*/ 4752829 h 5795240"/>
              <a:gd name="connsiteX85-37735" fmla="*/ 6652445 w 12641071"/>
              <a:gd name="connsiteY85-37736" fmla="*/ 4516269 h 5795240"/>
              <a:gd name="connsiteX86-37737" fmla="*/ 6200873 w 12641071"/>
              <a:gd name="connsiteY86-37738" fmla="*/ 4654206 h 5795240"/>
              <a:gd name="connsiteX87-37739" fmla="*/ 6088813 w 12641071"/>
              <a:gd name="connsiteY87-37740" fmla="*/ 4746663 h 5795240"/>
              <a:gd name="connsiteX88-37741" fmla="*/ 6023271 w 12641071"/>
              <a:gd name="connsiteY88-37742" fmla="*/ 4834312 h 5795240"/>
              <a:gd name="connsiteX89-37743" fmla="*/ 5935320 w 12641071"/>
              <a:gd name="connsiteY89-37744" fmla="*/ 4931081 h 5795240"/>
              <a:gd name="connsiteX90-37745" fmla="*/ 4971763 w 12641071"/>
              <a:gd name="connsiteY90-37746" fmla="*/ 5330200 h 5795240"/>
              <a:gd name="connsiteX91-37747" fmla="*/ 3716172 w 12641071"/>
              <a:gd name="connsiteY91-37748" fmla="*/ 4497938 h 5795240"/>
              <a:gd name="connsiteX92-37749" fmla="*/ 3659438 w 12641071"/>
              <a:gd name="connsiteY92-37750" fmla="*/ 4330309 h 5795240"/>
              <a:gd name="connsiteX93-37751" fmla="*/ 3659440 w 12641071"/>
              <a:gd name="connsiteY93-37752" fmla="*/ 4330309 h 5795240"/>
              <a:gd name="connsiteX94-37753" fmla="*/ 3613217 w 12641071"/>
              <a:gd name="connsiteY94-37754" fmla="*/ 4245153 h 5795240"/>
              <a:gd name="connsiteX95-37755" fmla="*/ 3083792 w 12641071"/>
              <a:gd name="connsiteY95-37756" fmla="*/ 3963660 h 5795240"/>
              <a:gd name="connsiteX96-37757" fmla="*/ 2835272 w 12641071"/>
              <a:gd name="connsiteY96-37758" fmla="*/ 4013833 h 5795240"/>
              <a:gd name="connsiteX97-37759" fmla="*/ 2820214 w 12641071"/>
              <a:gd name="connsiteY97-37760" fmla="*/ 4022007 h 5795240"/>
              <a:gd name="connsiteX98-37761" fmla="*/ 2820212 w 12641071"/>
              <a:gd name="connsiteY98-37762" fmla="*/ 4022008 h 5795240"/>
              <a:gd name="connsiteX99-37763" fmla="*/ 2762875 w 12641071"/>
              <a:gd name="connsiteY99-37764" fmla="*/ 4057784 h 5795240"/>
              <a:gd name="connsiteX100-37765" fmla="*/ 2762878 w 12641071"/>
              <a:gd name="connsiteY100-37766" fmla="*/ 4057784 h 5795240"/>
              <a:gd name="connsiteX101-37767" fmla="*/ 2694694 w 12641071"/>
              <a:gd name="connsiteY101-37768" fmla="*/ 4099208 h 5795240"/>
              <a:gd name="connsiteX102-37769" fmla="*/ 2726822 w 12641071"/>
              <a:gd name="connsiteY102-37770" fmla="*/ 4072700 h 5795240"/>
              <a:gd name="connsiteX103-37771" fmla="*/ 2757719 w 12641071"/>
              <a:gd name="connsiteY103-37772" fmla="*/ 4055929 h 5795240"/>
              <a:gd name="connsiteX104-37773" fmla="*/ 2757718 w 12641071"/>
              <a:gd name="connsiteY104-37774" fmla="*/ 4055928 h 5795240"/>
              <a:gd name="connsiteX105-37775" fmla="*/ 2726820 w 12641071"/>
              <a:gd name="connsiteY105-37776" fmla="*/ 4072700 h 5795240"/>
              <a:gd name="connsiteX106-37777" fmla="*/ 2694692 w 12641071"/>
              <a:gd name="connsiteY106-37778" fmla="*/ 4099208 h 5795240"/>
              <a:gd name="connsiteX107-37779" fmla="*/ 2664698 w 12641071"/>
              <a:gd name="connsiteY107-37780" fmla="*/ 4117431 h 5795240"/>
              <a:gd name="connsiteX108-37781" fmla="*/ 1804544 w 12641071"/>
              <a:gd name="connsiteY108-37782" fmla="*/ 4335229 h 5795240"/>
              <a:gd name="connsiteX109-37783" fmla="*/ 0 w 12641071"/>
              <a:gd name="connsiteY109-37784" fmla="*/ 2530685 h 5795240"/>
              <a:gd name="connsiteX110-37785" fmla="*/ 1804544 w 12641071"/>
              <a:gd name="connsiteY110-37786" fmla="*/ 726143 h 5795240"/>
              <a:gd name="connsiteX111-37787" fmla="*/ 3080549 w 12641071"/>
              <a:gd name="connsiteY111-37788" fmla="*/ 1254682 h 5795240"/>
              <a:gd name="connsiteX112-37789" fmla="*/ 3268676 w 12641071"/>
              <a:gd name="connsiteY112-37790" fmla="*/ 1461167 h 5795240"/>
              <a:gd name="connsiteX113-37791" fmla="*/ 3565826 w 12641071"/>
              <a:gd name="connsiteY113-37792" fmla="*/ 1551935 h 5795240"/>
              <a:gd name="connsiteX114-37793" fmla="*/ 4086504 w 12641071"/>
              <a:gd name="connsiteY114-37794" fmla="*/ 1127574 h 5795240"/>
              <a:gd name="connsiteX115-37795" fmla="*/ 4103078 w 12641071"/>
              <a:gd name="connsiteY115-37796" fmla="*/ 1004204 h 5795240"/>
              <a:gd name="connsiteX116-37797" fmla="*/ 5215874 w 12641071"/>
              <a:gd name="connsiteY116-37798" fmla="*/ 0 h 5795240"/>
              <a:gd name="connsiteX0-37799" fmla="*/ 5215874 w 12641071"/>
              <a:gd name="connsiteY0-37800" fmla="*/ 0 h 5795240"/>
              <a:gd name="connsiteX1-37801" fmla="*/ 5927386 w 12641071"/>
              <a:gd name="connsiteY1-37802" fmla="*/ 255427 h 5795240"/>
              <a:gd name="connsiteX2-37803" fmla="*/ 6105193 w 12641071"/>
              <a:gd name="connsiteY2-37804" fmla="*/ 442067 h 5795240"/>
              <a:gd name="connsiteX3-37805" fmla="*/ 6105193 w 12641071"/>
              <a:gd name="connsiteY3-37806" fmla="*/ 442069 h 5795240"/>
              <a:gd name="connsiteX4-37807" fmla="*/ 6141460 w 12641071"/>
              <a:gd name="connsiteY4-37808" fmla="*/ 475027 h 5795240"/>
              <a:gd name="connsiteX5-37809" fmla="*/ 6788665 w 12641071"/>
              <a:gd name="connsiteY5-37810" fmla="*/ 707369 h 5795240"/>
              <a:gd name="connsiteX6-37811" fmla="*/ 7184710 w 12641071"/>
              <a:gd name="connsiteY6-37812" fmla="*/ 627411 h 5795240"/>
              <a:gd name="connsiteX7-37813" fmla="*/ 7314851 w 12641071"/>
              <a:gd name="connsiteY7-37814" fmla="*/ 559537 h 5795240"/>
              <a:gd name="connsiteX8-37815" fmla="*/ 7314853 w 12641071"/>
              <a:gd name="connsiteY8-37816" fmla="*/ 559536 h 5795240"/>
              <a:gd name="connsiteX9-37817" fmla="*/ 7314851 w 12641071"/>
              <a:gd name="connsiteY9-37818" fmla="*/ 559537 h 5795240"/>
              <a:gd name="connsiteX10-37819" fmla="*/ 7391626 w 12641071"/>
              <a:gd name="connsiteY10-37820" fmla="*/ 508114 h 5795240"/>
              <a:gd name="connsiteX11-37821" fmla="*/ 7391631 w 12641071"/>
              <a:gd name="connsiteY11-37822" fmla="*/ 508110 h 5795240"/>
              <a:gd name="connsiteX12-37823" fmla="*/ 7478934 w 12641071"/>
              <a:gd name="connsiteY12-37824" fmla="*/ 466053 h 5795240"/>
              <a:gd name="connsiteX13-37825" fmla="*/ 7897193 w 12641071"/>
              <a:gd name="connsiteY13-37826" fmla="*/ 381611 h 5795240"/>
              <a:gd name="connsiteX14-37827" fmla="*/ 8788216 w 12641071"/>
              <a:gd name="connsiteY14-37828" fmla="*/ 855364 h 5795240"/>
              <a:gd name="connsiteX15-37829" fmla="*/ 8832362 w 12641071"/>
              <a:gd name="connsiteY15-37830" fmla="*/ 928030 h 5795240"/>
              <a:gd name="connsiteX16-37831" fmla="*/ 8832362 w 12641071"/>
              <a:gd name="connsiteY16-37832" fmla="*/ 928033 h 5795240"/>
              <a:gd name="connsiteX17-37833" fmla="*/ 8842040 w 12641071"/>
              <a:gd name="connsiteY17-37834" fmla="*/ 943961 h 5795240"/>
              <a:gd name="connsiteX18-37835" fmla="*/ 8856144 w 12641071"/>
              <a:gd name="connsiteY18-37836" fmla="*/ 973241 h 5795240"/>
              <a:gd name="connsiteX19-37837" fmla="*/ 8856145 w 12641071"/>
              <a:gd name="connsiteY19-37838" fmla="*/ 973241 h 5795240"/>
              <a:gd name="connsiteX20-37839" fmla="*/ 8878117 w 12641071"/>
              <a:gd name="connsiteY20-37840" fmla="*/ 1018851 h 5795240"/>
              <a:gd name="connsiteX21-37841" fmla="*/ 8877719 w 12641071"/>
              <a:gd name="connsiteY21-37842" fmla="*/ 1018369 h 5795240"/>
              <a:gd name="connsiteX22-37843" fmla="*/ 8853250 w 12641071"/>
              <a:gd name="connsiteY22-37844" fmla="*/ 973288 h 5795240"/>
              <a:gd name="connsiteX23-37845" fmla="*/ 8853249 w 12641071"/>
              <a:gd name="connsiteY23-37846" fmla="*/ 973288 h 5795240"/>
              <a:gd name="connsiteX24-37847" fmla="*/ 8853248 w 12641071"/>
              <a:gd name="connsiteY24-37848" fmla="*/ 973287 h 5795240"/>
              <a:gd name="connsiteX25-37849" fmla="*/ 8849677 w 12641071"/>
              <a:gd name="connsiteY25-37850" fmla="*/ 973341 h 5795240"/>
              <a:gd name="connsiteX26-37851" fmla="*/ 8641543 w 12641071"/>
              <a:gd name="connsiteY26-37852" fmla="*/ 916577 h 5795240"/>
              <a:gd name="connsiteX27-37853" fmla="*/ 8641545 w 12641071"/>
              <a:gd name="connsiteY27-37854" fmla="*/ 916580 h 5795240"/>
              <a:gd name="connsiteX28-37855" fmla="*/ 8849676 w 12641071"/>
              <a:gd name="connsiteY28-37856" fmla="*/ 973343 h 5795240"/>
              <a:gd name="connsiteX29-37857" fmla="*/ 8853248 w 12641071"/>
              <a:gd name="connsiteY29-37858" fmla="*/ 973288 h 5795240"/>
              <a:gd name="connsiteX30-37859" fmla="*/ 8877719 w 12641071"/>
              <a:gd name="connsiteY30-37860" fmla="*/ 1018371 h 5795240"/>
              <a:gd name="connsiteX31-37861" fmla="*/ 8878116 w 12641071"/>
              <a:gd name="connsiteY31-37862" fmla="*/ 1018851 h 5795240"/>
              <a:gd name="connsiteX32-37863" fmla="*/ 8887288 w 12641071"/>
              <a:gd name="connsiteY32-37864" fmla="*/ 1037892 h 5795240"/>
              <a:gd name="connsiteX33-37865" fmla="*/ 8949899 w 12641071"/>
              <a:gd name="connsiteY33-37866" fmla="*/ 1239592 h 5795240"/>
              <a:gd name="connsiteX34-37867" fmla="*/ 8968437 w 12641071"/>
              <a:gd name="connsiteY34-37868" fmla="*/ 1423482 h 5795240"/>
              <a:gd name="connsiteX35-37869" fmla="*/ 8949899 w 12641071"/>
              <a:gd name="connsiteY35-37870" fmla="*/ 1239591 h 5795240"/>
              <a:gd name="connsiteX36-37871" fmla="*/ 8887288 w 12641071"/>
              <a:gd name="connsiteY36-37872" fmla="*/ 1037890 h 5795240"/>
              <a:gd name="connsiteX37-37873" fmla="*/ 8878116 w 12641071"/>
              <a:gd name="connsiteY37-37874" fmla="*/ 1018851 h 5795240"/>
              <a:gd name="connsiteX38-37875" fmla="*/ 8931285 w 12641071"/>
              <a:gd name="connsiteY38-37876" fmla="*/ 1083292 h 5795240"/>
              <a:gd name="connsiteX39-37877" fmla="*/ 9241478 w 12641071"/>
              <a:gd name="connsiteY39-37878" fmla="*/ 1211778 h 5795240"/>
              <a:gd name="connsiteX40-37879" fmla="*/ 9605238 w 12641071"/>
              <a:gd name="connsiteY40-37880" fmla="*/ 1018369 h 5795240"/>
              <a:gd name="connsiteX41-37881" fmla="*/ 9636247 w 12641071"/>
              <a:gd name="connsiteY41-37882" fmla="*/ 961241 h 5795240"/>
              <a:gd name="connsiteX42-37883" fmla="*/ 9641995 w 12641071"/>
              <a:gd name="connsiteY42-37884" fmla="*/ 961152 h 5795240"/>
              <a:gd name="connsiteX43-37885" fmla="*/ 9584939 w 12641071"/>
              <a:gd name="connsiteY43-37886" fmla="*/ 1079594 h 5795240"/>
              <a:gd name="connsiteX44-37887" fmla="*/ 9546257 w 12641071"/>
              <a:gd name="connsiteY44-37888" fmla="*/ 1204206 h 5795240"/>
              <a:gd name="connsiteX45-37889" fmla="*/ 9584939 w 12641071"/>
              <a:gd name="connsiteY45-37890" fmla="*/ 1079596 h 5795240"/>
              <a:gd name="connsiteX46-37891" fmla="*/ 9641995 w 12641071"/>
              <a:gd name="connsiteY46-37892" fmla="*/ 961153 h 5795240"/>
              <a:gd name="connsiteX47-37893" fmla="*/ 9653069 w 12641071"/>
              <a:gd name="connsiteY47-37894" fmla="*/ 960983 h 5795240"/>
              <a:gd name="connsiteX48-37895" fmla="*/ 9801564 w 12641071"/>
              <a:gd name="connsiteY48-37896" fmla="*/ 1196828 h 5795240"/>
              <a:gd name="connsiteX49-37897" fmla="*/ 9801566 w 12641071"/>
              <a:gd name="connsiteY49-37898" fmla="*/ 1196828 h 5795240"/>
              <a:gd name="connsiteX50-37899" fmla="*/ 9653070 w 12641071"/>
              <a:gd name="connsiteY50-37900" fmla="*/ 960982 h 5795240"/>
              <a:gd name="connsiteX51-37901" fmla="*/ 9641996 w 12641071"/>
              <a:gd name="connsiteY51-37902" fmla="*/ 961152 h 5795240"/>
              <a:gd name="connsiteX52-37903" fmla="*/ 9651917 w 12641071"/>
              <a:gd name="connsiteY52-37904" fmla="*/ 940556 h 5795240"/>
              <a:gd name="connsiteX53-37905" fmla="*/ 11050508 w 12641071"/>
              <a:gd name="connsiteY53-37906" fmla="*/ 108150 h 5795240"/>
              <a:gd name="connsiteX54-37907" fmla="*/ 12641071 w 12641071"/>
              <a:gd name="connsiteY54-37908" fmla="*/ 1698711 h 5795240"/>
              <a:gd name="connsiteX55-37909" fmla="*/ 11371062 w 12641071"/>
              <a:gd name="connsiteY55-37910" fmla="*/ 3256960 h 5795240"/>
              <a:gd name="connsiteX56-37911" fmla="*/ 11215953 w 12641071"/>
              <a:gd name="connsiteY56-37912" fmla="*/ 3280632 h 5795240"/>
              <a:gd name="connsiteX57-37913" fmla="*/ 11142318 w 12641071"/>
              <a:gd name="connsiteY57-37914" fmla="*/ 3276914 h 5795240"/>
              <a:gd name="connsiteX58-37915" fmla="*/ 11215952 w 12641071"/>
              <a:gd name="connsiteY58-37916" fmla="*/ 3280632 h 5795240"/>
              <a:gd name="connsiteX59-37917" fmla="*/ 11213133 w 12641071"/>
              <a:gd name="connsiteY59-37918" fmla="*/ 3281062 h 5795240"/>
              <a:gd name="connsiteX60-37919" fmla="*/ 11116921 w 12641071"/>
              <a:gd name="connsiteY60-37920" fmla="*/ 3285921 h 5795240"/>
              <a:gd name="connsiteX61-37921" fmla="*/ 11050507 w 12641071"/>
              <a:gd name="connsiteY61-37922" fmla="*/ 3289274 h 5795240"/>
              <a:gd name="connsiteX62-37923" fmla="*/ 11006292 w 12641071"/>
              <a:gd name="connsiteY62-37924" fmla="*/ 3287041 h 5795240"/>
              <a:gd name="connsiteX63-37925" fmla="*/ 10937101 w 12641071"/>
              <a:gd name="connsiteY63-37926" fmla="*/ 3297601 h 5795240"/>
              <a:gd name="connsiteX64-37927" fmla="*/ 10144740 w 12641071"/>
              <a:gd name="connsiteY64-37928" fmla="*/ 4089962 h 5795240"/>
              <a:gd name="connsiteX65-37929" fmla="*/ 10130374 w 12641071"/>
              <a:gd name="connsiteY65-37930" fmla="*/ 4184101 h 5795240"/>
              <a:gd name="connsiteX66-37931" fmla="*/ 10130375 w 12641071"/>
              <a:gd name="connsiteY66-37932" fmla="*/ 4184103 h 5795240"/>
              <a:gd name="connsiteX67-37933" fmla="*/ 10130656 w 12641071"/>
              <a:gd name="connsiteY67-37934" fmla="*/ 4185950 h 5795240"/>
              <a:gd name="connsiteX68-37935" fmla="*/ 10138194 w 12641071"/>
              <a:gd name="connsiteY68-37936" fmla="*/ 4335228 h 5795240"/>
              <a:gd name="connsiteX69-37937" fmla="*/ 10137710 w 12641071"/>
              <a:gd name="connsiteY69-37938" fmla="*/ 4344822 h 5795240"/>
              <a:gd name="connsiteX70-37939" fmla="*/ 10133555 w 12641071"/>
              <a:gd name="connsiteY70-37940" fmla="*/ 4427096 h 5795240"/>
              <a:gd name="connsiteX71-37941" fmla="*/ 10129312 w 12641071"/>
              <a:gd name="connsiteY71-37942" fmla="*/ 4399289 h 5795240"/>
              <a:gd name="connsiteX72-37943" fmla="*/ 10126797 w 12641071"/>
              <a:gd name="connsiteY72-37944" fmla="*/ 4349498 h 5795240"/>
              <a:gd name="connsiteX73-37945" fmla="*/ 10126796 w 12641071"/>
              <a:gd name="connsiteY73-37946" fmla="*/ 4349498 h 5795240"/>
              <a:gd name="connsiteX74-37947" fmla="*/ 10129311 w 12641071"/>
              <a:gd name="connsiteY74-37948" fmla="*/ 4399289 h 5795240"/>
              <a:gd name="connsiteX75-37949" fmla="*/ 10133554 w 12641071"/>
              <a:gd name="connsiteY75-37950" fmla="*/ 4427096 h 5795240"/>
              <a:gd name="connsiteX76-37951" fmla="*/ 10130656 w 12641071"/>
              <a:gd name="connsiteY76-37952" fmla="*/ 4484506 h 5795240"/>
              <a:gd name="connsiteX77-37953" fmla="*/ 8678182 w 12641071"/>
              <a:gd name="connsiteY77-37954" fmla="*/ 5795240 h 5795240"/>
              <a:gd name="connsiteX78-37955" fmla="*/ 7467518 w 12641071"/>
              <a:gd name="connsiteY78-37956" fmla="*/ 5151535 h 5795240"/>
              <a:gd name="connsiteX79-37957" fmla="*/ 7419945 w 12641071"/>
              <a:gd name="connsiteY79-37958" fmla="*/ 5073228 h 5795240"/>
              <a:gd name="connsiteX80-37959" fmla="*/ 7367299 w 12641071"/>
              <a:gd name="connsiteY80-37960" fmla="*/ 4974928 h 5795240"/>
              <a:gd name="connsiteX81-37961" fmla="*/ 7320958 w 12641071"/>
              <a:gd name="connsiteY81-37962" fmla="*/ 4870887 h 5795240"/>
              <a:gd name="connsiteX82-37963" fmla="*/ 7322174 w 12641071"/>
              <a:gd name="connsiteY82-37964" fmla="*/ 4872361 h 5795240"/>
              <a:gd name="connsiteX83-37965" fmla="*/ 7322175 w 12641071"/>
              <a:gd name="connsiteY83-37966" fmla="*/ 4872361 h 5795240"/>
              <a:gd name="connsiteX84-37967" fmla="*/ 7223551 w 12641071"/>
              <a:gd name="connsiteY84-37968" fmla="*/ 4752829 h 5795240"/>
              <a:gd name="connsiteX85-37969" fmla="*/ 6652445 w 12641071"/>
              <a:gd name="connsiteY85-37970" fmla="*/ 4516269 h 5795240"/>
              <a:gd name="connsiteX86-37971" fmla="*/ 6200873 w 12641071"/>
              <a:gd name="connsiteY86-37972" fmla="*/ 4654206 h 5795240"/>
              <a:gd name="connsiteX87-37973" fmla="*/ 6088813 w 12641071"/>
              <a:gd name="connsiteY87-37974" fmla="*/ 4746663 h 5795240"/>
              <a:gd name="connsiteX88-37975" fmla="*/ 6023271 w 12641071"/>
              <a:gd name="connsiteY88-37976" fmla="*/ 4834312 h 5795240"/>
              <a:gd name="connsiteX89-37977" fmla="*/ 5935320 w 12641071"/>
              <a:gd name="connsiteY89-37978" fmla="*/ 4931081 h 5795240"/>
              <a:gd name="connsiteX90-37979" fmla="*/ 4971763 w 12641071"/>
              <a:gd name="connsiteY90-37980" fmla="*/ 5330200 h 5795240"/>
              <a:gd name="connsiteX91-37981" fmla="*/ 3716172 w 12641071"/>
              <a:gd name="connsiteY91-37982" fmla="*/ 4497938 h 5795240"/>
              <a:gd name="connsiteX92-37983" fmla="*/ 3659438 w 12641071"/>
              <a:gd name="connsiteY92-37984" fmla="*/ 4330309 h 5795240"/>
              <a:gd name="connsiteX93-37985" fmla="*/ 3659440 w 12641071"/>
              <a:gd name="connsiteY93-37986" fmla="*/ 4330309 h 5795240"/>
              <a:gd name="connsiteX94-37987" fmla="*/ 3613217 w 12641071"/>
              <a:gd name="connsiteY94-37988" fmla="*/ 4245153 h 5795240"/>
              <a:gd name="connsiteX95-37989" fmla="*/ 3083792 w 12641071"/>
              <a:gd name="connsiteY95-37990" fmla="*/ 3963660 h 5795240"/>
              <a:gd name="connsiteX96-37991" fmla="*/ 2835272 w 12641071"/>
              <a:gd name="connsiteY96-37992" fmla="*/ 4013833 h 5795240"/>
              <a:gd name="connsiteX97-37993" fmla="*/ 2820214 w 12641071"/>
              <a:gd name="connsiteY97-37994" fmla="*/ 4022007 h 5795240"/>
              <a:gd name="connsiteX98-37995" fmla="*/ 2820212 w 12641071"/>
              <a:gd name="connsiteY98-37996" fmla="*/ 4022008 h 5795240"/>
              <a:gd name="connsiteX99-37997" fmla="*/ 2762875 w 12641071"/>
              <a:gd name="connsiteY99-37998" fmla="*/ 4057784 h 5795240"/>
              <a:gd name="connsiteX100-37999" fmla="*/ 2762878 w 12641071"/>
              <a:gd name="connsiteY100-38000" fmla="*/ 4057784 h 5795240"/>
              <a:gd name="connsiteX101-38001" fmla="*/ 2694694 w 12641071"/>
              <a:gd name="connsiteY101-38002" fmla="*/ 4099208 h 5795240"/>
              <a:gd name="connsiteX102-38003" fmla="*/ 2726822 w 12641071"/>
              <a:gd name="connsiteY102-38004" fmla="*/ 4072700 h 5795240"/>
              <a:gd name="connsiteX103-38005" fmla="*/ 2757719 w 12641071"/>
              <a:gd name="connsiteY103-38006" fmla="*/ 4055929 h 5795240"/>
              <a:gd name="connsiteX104-38007" fmla="*/ 2726820 w 12641071"/>
              <a:gd name="connsiteY104-38008" fmla="*/ 4072700 h 5795240"/>
              <a:gd name="connsiteX105-38009" fmla="*/ 2694692 w 12641071"/>
              <a:gd name="connsiteY105-38010" fmla="*/ 4099208 h 5795240"/>
              <a:gd name="connsiteX106-38011" fmla="*/ 2664698 w 12641071"/>
              <a:gd name="connsiteY106-38012" fmla="*/ 4117431 h 5795240"/>
              <a:gd name="connsiteX107-38013" fmla="*/ 1804544 w 12641071"/>
              <a:gd name="connsiteY107-38014" fmla="*/ 4335229 h 5795240"/>
              <a:gd name="connsiteX108-38015" fmla="*/ 0 w 12641071"/>
              <a:gd name="connsiteY108-38016" fmla="*/ 2530685 h 5795240"/>
              <a:gd name="connsiteX109-38017" fmla="*/ 1804544 w 12641071"/>
              <a:gd name="connsiteY109-38018" fmla="*/ 726143 h 5795240"/>
              <a:gd name="connsiteX110-38019" fmla="*/ 3080549 w 12641071"/>
              <a:gd name="connsiteY110-38020" fmla="*/ 1254682 h 5795240"/>
              <a:gd name="connsiteX111-38021" fmla="*/ 3268676 w 12641071"/>
              <a:gd name="connsiteY111-38022" fmla="*/ 1461167 h 5795240"/>
              <a:gd name="connsiteX112-38023" fmla="*/ 3565826 w 12641071"/>
              <a:gd name="connsiteY112-38024" fmla="*/ 1551935 h 5795240"/>
              <a:gd name="connsiteX113-38025" fmla="*/ 4086504 w 12641071"/>
              <a:gd name="connsiteY113-38026" fmla="*/ 1127574 h 5795240"/>
              <a:gd name="connsiteX114-38027" fmla="*/ 4103078 w 12641071"/>
              <a:gd name="connsiteY114-38028" fmla="*/ 1004204 h 5795240"/>
              <a:gd name="connsiteX115-38029" fmla="*/ 5215874 w 12641071"/>
              <a:gd name="connsiteY115-38030" fmla="*/ 0 h 5795240"/>
              <a:gd name="connsiteX0-38031" fmla="*/ 5215874 w 12641071"/>
              <a:gd name="connsiteY0-38032" fmla="*/ 0 h 5795240"/>
              <a:gd name="connsiteX1-38033" fmla="*/ 5927386 w 12641071"/>
              <a:gd name="connsiteY1-38034" fmla="*/ 255427 h 5795240"/>
              <a:gd name="connsiteX2-38035" fmla="*/ 6105193 w 12641071"/>
              <a:gd name="connsiteY2-38036" fmla="*/ 442067 h 5795240"/>
              <a:gd name="connsiteX3-38037" fmla="*/ 6105193 w 12641071"/>
              <a:gd name="connsiteY3-38038" fmla="*/ 442069 h 5795240"/>
              <a:gd name="connsiteX4-38039" fmla="*/ 6141460 w 12641071"/>
              <a:gd name="connsiteY4-38040" fmla="*/ 475027 h 5795240"/>
              <a:gd name="connsiteX5-38041" fmla="*/ 6788665 w 12641071"/>
              <a:gd name="connsiteY5-38042" fmla="*/ 707369 h 5795240"/>
              <a:gd name="connsiteX6-38043" fmla="*/ 7184710 w 12641071"/>
              <a:gd name="connsiteY6-38044" fmla="*/ 627411 h 5795240"/>
              <a:gd name="connsiteX7-38045" fmla="*/ 7314851 w 12641071"/>
              <a:gd name="connsiteY7-38046" fmla="*/ 559537 h 5795240"/>
              <a:gd name="connsiteX8-38047" fmla="*/ 7314853 w 12641071"/>
              <a:gd name="connsiteY8-38048" fmla="*/ 559536 h 5795240"/>
              <a:gd name="connsiteX9-38049" fmla="*/ 7314851 w 12641071"/>
              <a:gd name="connsiteY9-38050" fmla="*/ 559537 h 5795240"/>
              <a:gd name="connsiteX10-38051" fmla="*/ 7391626 w 12641071"/>
              <a:gd name="connsiteY10-38052" fmla="*/ 508114 h 5795240"/>
              <a:gd name="connsiteX11-38053" fmla="*/ 7391631 w 12641071"/>
              <a:gd name="connsiteY11-38054" fmla="*/ 508110 h 5795240"/>
              <a:gd name="connsiteX12-38055" fmla="*/ 7478934 w 12641071"/>
              <a:gd name="connsiteY12-38056" fmla="*/ 466053 h 5795240"/>
              <a:gd name="connsiteX13-38057" fmla="*/ 7897193 w 12641071"/>
              <a:gd name="connsiteY13-38058" fmla="*/ 381611 h 5795240"/>
              <a:gd name="connsiteX14-38059" fmla="*/ 8788216 w 12641071"/>
              <a:gd name="connsiteY14-38060" fmla="*/ 855364 h 5795240"/>
              <a:gd name="connsiteX15-38061" fmla="*/ 8832362 w 12641071"/>
              <a:gd name="connsiteY15-38062" fmla="*/ 928030 h 5795240"/>
              <a:gd name="connsiteX16-38063" fmla="*/ 8832362 w 12641071"/>
              <a:gd name="connsiteY16-38064" fmla="*/ 928033 h 5795240"/>
              <a:gd name="connsiteX17-38065" fmla="*/ 8842040 w 12641071"/>
              <a:gd name="connsiteY17-38066" fmla="*/ 943961 h 5795240"/>
              <a:gd name="connsiteX18-38067" fmla="*/ 8856144 w 12641071"/>
              <a:gd name="connsiteY18-38068" fmla="*/ 973241 h 5795240"/>
              <a:gd name="connsiteX19-38069" fmla="*/ 8856145 w 12641071"/>
              <a:gd name="connsiteY19-38070" fmla="*/ 973241 h 5795240"/>
              <a:gd name="connsiteX20-38071" fmla="*/ 8878117 w 12641071"/>
              <a:gd name="connsiteY20-38072" fmla="*/ 1018851 h 5795240"/>
              <a:gd name="connsiteX21-38073" fmla="*/ 8877719 w 12641071"/>
              <a:gd name="connsiteY21-38074" fmla="*/ 1018369 h 5795240"/>
              <a:gd name="connsiteX22-38075" fmla="*/ 8853250 w 12641071"/>
              <a:gd name="connsiteY22-38076" fmla="*/ 973288 h 5795240"/>
              <a:gd name="connsiteX23-38077" fmla="*/ 8853249 w 12641071"/>
              <a:gd name="connsiteY23-38078" fmla="*/ 973288 h 5795240"/>
              <a:gd name="connsiteX24-38079" fmla="*/ 8853248 w 12641071"/>
              <a:gd name="connsiteY24-38080" fmla="*/ 973287 h 5795240"/>
              <a:gd name="connsiteX25-38081" fmla="*/ 8849677 w 12641071"/>
              <a:gd name="connsiteY25-38082" fmla="*/ 973341 h 5795240"/>
              <a:gd name="connsiteX26-38083" fmla="*/ 8641543 w 12641071"/>
              <a:gd name="connsiteY26-38084" fmla="*/ 916577 h 5795240"/>
              <a:gd name="connsiteX27-38085" fmla="*/ 8641545 w 12641071"/>
              <a:gd name="connsiteY27-38086" fmla="*/ 916580 h 5795240"/>
              <a:gd name="connsiteX28-38087" fmla="*/ 8849676 w 12641071"/>
              <a:gd name="connsiteY28-38088" fmla="*/ 973343 h 5795240"/>
              <a:gd name="connsiteX29-38089" fmla="*/ 8853248 w 12641071"/>
              <a:gd name="connsiteY29-38090" fmla="*/ 973288 h 5795240"/>
              <a:gd name="connsiteX30-38091" fmla="*/ 8877719 w 12641071"/>
              <a:gd name="connsiteY30-38092" fmla="*/ 1018371 h 5795240"/>
              <a:gd name="connsiteX31-38093" fmla="*/ 8878116 w 12641071"/>
              <a:gd name="connsiteY31-38094" fmla="*/ 1018851 h 5795240"/>
              <a:gd name="connsiteX32-38095" fmla="*/ 8887288 w 12641071"/>
              <a:gd name="connsiteY32-38096" fmla="*/ 1037892 h 5795240"/>
              <a:gd name="connsiteX33-38097" fmla="*/ 8949899 w 12641071"/>
              <a:gd name="connsiteY33-38098" fmla="*/ 1239592 h 5795240"/>
              <a:gd name="connsiteX34-38099" fmla="*/ 8968437 w 12641071"/>
              <a:gd name="connsiteY34-38100" fmla="*/ 1423482 h 5795240"/>
              <a:gd name="connsiteX35-38101" fmla="*/ 8949899 w 12641071"/>
              <a:gd name="connsiteY35-38102" fmla="*/ 1239591 h 5795240"/>
              <a:gd name="connsiteX36-38103" fmla="*/ 8887288 w 12641071"/>
              <a:gd name="connsiteY36-38104" fmla="*/ 1037890 h 5795240"/>
              <a:gd name="connsiteX37-38105" fmla="*/ 8878116 w 12641071"/>
              <a:gd name="connsiteY37-38106" fmla="*/ 1018851 h 5795240"/>
              <a:gd name="connsiteX38-38107" fmla="*/ 8931285 w 12641071"/>
              <a:gd name="connsiteY38-38108" fmla="*/ 1083292 h 5795240"/>
              <a:gd name="connsiteX39-38109" fmla="*/ 9241478 w 12641071"/>
              <a:gd name="connsiteY39-38110" fmla="*/ 1211778 h 5795240"/>
              <a:gd name="connsiteX40-38111" fmla="*/ 9605238 w 12641071"/>
              <a:gd name="connsiteY40-38112" fmla="*/ 1018369 h 5795240"/>
              <a:gd name="connsiteX41-38113" fmla="*/ 9636247 w 12641071"/>
              <a:gd name="connsiteY41-38114" fmla="*/ 961241 h 5795240"/>
              <a:gd name="connsiteX42-38115" fmla="*/ 9641995 w 12641071"/>
              <a:gd name="connsiteY42-38116" fmla="*/ 961152 h 5795240"/>
              <a:gd name="connsiteX43-38117" fmla="*/ 9584939 w 12641071"/>
              <a:gd name="connsiteY43-38118" fmla="*/ 1079594 h 5795240"/>
              <a:gd name="connsiteX44-38119" fmla="*/ 9546257 w 12641071"/>
              <a:gd name="connsiteY44-38120" fmla="*/ 1204206 h 5795240"/>
              <a:gd name="connsiteX45-38121" fmla="*/ 9584939 w 12641071"/>
              <a:gd name="connsiteY45-38122" fmla="*/ 1079596 h 5795240"/>
              <a:gd name="connsiteX46-38123" fmla="*/ 9641995 w 12641071"/>
              <a:gd name="connsiteY46-38124" fmla="*/ 961153 h 5795240"/>
              <a:gd name="connsiteX47-38125" fmla="*/ 9653069 w 12641071"/>
              <a:gd name="connsiteY47-38126" fmla="*/ 960983 h 5795240"/>
              <a:gd name="connsiteX48-38127" fmla="*/ 9801564 w 12641071"/>
              <a:gd name="connsiteY48-38128" fmla="*/ 1196828 h 5795240"/>
              <a:gd name="connsiteX49-38129" fmla="*/ 9801566 w 12641071"/>
              <a:gd name="connsiteY49-38130" fmla="*/ 1196828 h 5795240"/>
              <a:gd name="connsiteX50-38131" fmla="*/ 9653070 w 12641071"/>
              <a:gd name="connsiteY50-38132" fmla="*/ 960982 h 5795240"/>
              <a:gd name="connsiteX51-38133" fmla="*/ 9641996 w 12641071"/>
              <a:gd name="connsiteY51-38134" fmla="*/ 961152 h 5795240"/>
              <a:gd name="connsiteX52-38135" fmla="*/ 9651917 w 12641071"/>
              <a:gd name="connsiteY52-38136" fmla="*/ 940556 h 5795240"/>
              <a:gd name="connsiteX53-38137" fmla="*/ 11050508 w 12641071"/>
              <a:gd name="connsiteY53-38138" fmla="*/ 108150 h 5795240"/>
              <a:gd name="connsiteX54-38139" fmla="*/ 12641071 w 12641071"/>
              <a:gd name="connsiteY54-38140" fmla="*/ 1698711 h 5795240"/>
              <a:gd name="connsiteX55-38141" fmla="*/ 11371062 w 12641071"/>
              <a:gd name="connsiteY55-38142" fmla="*/ 3256960 h 5795240"/>
              <a:gd name="connsiteX56-38143" fmla="*/ 11215953 w 12641071"/>
              <a:gd name="connsiteY56-38144" fmla="*/ 3280632 h 5795240"/>
              <a:gd name="connsiteX57-38145" fmla="*/ 11142318 w 12641071"/>
              <a:gd name="connsiteY57-38146" fmla="*/ 3276914 h 5795240"/>
              <a:gd name="connsiteX58-38147" fmla="*/ 11215952 w 12641071"/>
              <a:gd name="connsiteY58-38148" fmla="*/ 3280632 h 5795240"/>
              <a:gd name="connsiteX59-38149" fmla="*/ 11213133 w 12641071"/>
              <a:gd name="connsiteY59-38150" fmla="*/ 3281062 h 5795240"/>
              <a:gd name="connsiteX60-38151" fmla="*/ 11116921 w 12641071"/>
              <a:gd name="connsiteY60-38152" fmla="*/ 3285921 h 5795240"/>
              <a:gd name="connsiteX61-38153" fmla="*/ 11050507 w 12641071"/>
              <a:gd name="connsiteY61-38154" fmla="*/ 3289274 h 5795240"/>
              <a:gd name="connsiteX62-38155" fmla="*/ 11006292 w 12641071"/>
              <a:gd name="connsiteY62-38156" fmla="*/ 3287041 h 5795240"/>
              <a:gd name="connsiteX63-38157" fmla="*/ 10937101 w 12641071"/>
              <a:gd name="connsiteY63-38158" fmla="*/ 3297601 h 5795240"/>
              <a:gd name="connsiteX64-38159" fmla="*/ 10144740 w 12641071"/>
              <a:gd name="connsiteY64-38160" fmla="*/ 4089962 h 5795240"/>
              <a:gd name="connsiteX65-38161" fmla="*/ 10130374 w 12641071"/>
              <a:gd name="connsiteY65-38162" fmla="*/ 4184101 h 5795240"/>
              <a:gd name="connsiteX66-38163" fmla="*/ 10130375 w 12641071"/>
              <a:gd name="connsiteY66-38164" fmla="*/ 4184103 h 5795240"/>
              <a:gd name="connsiteX67-38165" fmla="*/ 10130656 w 12641071"/>
              <a:gd name="connsiteY67-38166" fmla="*/ 4185950 h 5795240"/>
              <a:gd name="connsiteX68-38167" fmla="*/ 10138194 w 12641071"/>
              <a:gd name="connsiteY68-38168" fmla="*/ 4335228 h 5795240"/>
              <a:gd name="connsiteX69-38169" fmla="*/ 10137710 w 12641071"/>
              <a:gd name="connsiteY69-38170" fmla="*/ 4344822 h 5795240"/>
              <a:gd name="connsiteX70-38171" fmla="*/ 10133555 w 12641071"/>
              <a:gd name="connsiteY70-38172" fmla="*/ 4427096 h 5795240"/>
              <a:gd name="connsiteX71-38173" fmla="*/ 10129312 w 12641071"/>
              <a:gd name="connsiteY71-38174" fmla="*/ 4399289 h 5795240"/>
              <a:gd name="connsiteX72-38175" fmla="*/ 10126797 w 12641071"/>
              <a:gd name="connsiteY72-38176" fmla="*/ 4349498 h 5795240"/>
              <a:gd name="connsiteX73-38177" fmla="*/ 10126796 w 12641071"/>
              <a:gd name="connsiteY73-38178" fmla="*/ 4349498 h 5795240"/>
              <a:gd name="connsiteX74-38179" fmla="*/ 10129311 w 12641071"/>
              <a:gd name="connsiteY74-38180" fmla="*/ 4399289 h 5795240"/>
              <a:gd name="connsiteX75-38181" fmla="*/ 10133554 w 12641071"/>
              <a:gd name="connsiteY75-38182" fmla="*/ 4427096 h 5795240"/>
              <a:gd name="connsiteX76-38183" fmla="*/ 10130656 w 12641071"/>
              <a:gd name="connsiteY76-38184" fmla="*/ 4484506 h 5795240"/>
              <a:gd name="connsiteX77-38185" fmla="*/ 8678182 w 12641071"/>
              <a:gd name="connsiteY77-38186" fmla="*/ 5795240 h 5795240"/>
              <a:gd name="connsiteX78-38187" fmla="*/ 7467518 w 12641071"/>
              <a:gd name="connsiteY78-38188" fmla="*/ 5151535 h 5795240"/>
              <a:gd name="connsiteX79-38189" fmla="*/ 7419945 w 12641071"/>
              <a:gd name="connsiteY79-38190" fmla="*/ 5073228 h 5795240"/>
              <a:gd name="connsiteX80-38191" fmla="*/ 7367299 w 12641071"/>
              <a:gd name="connsiteY80-38192" fmla="*/ 4974928 h 5795240"/>
              <a:gd name="connsiteX81-38193" fmla="*/ 7320958 w 12641071"/>
              <a:gd name="connsiteY81-38194" fmla="*/ 4870887 h 5795240"/>
              <a:gd name="connsiteX82-38195" fmla="*/ 7322174 w 12641071"/>
              <a:gd name="connsiteY82-38196" fmla="*/ 4872361 h 5795240"/>
              <a:gd name="connsiteX83-38197" fmla="*/ 7322175 w 12641071"/>
              <a:gd name="connsiteY83-38198" fmla="*/ 4872361 h 5795240"/>
              <a:gd name="connsiteX84-38199" fmla="*/ 7223551 w 12641071"/>
              <a:gd name="connsiteY84-38200" fmla="*/ 4752829 h 5795240"/>
              <a:gd name="connsiteX85-38201" fmla="*/ 6652445 w 12641071"/>
              <a:gd name="connsiteY85-38202" fmla="*/ 4516269 h 5795240"/>
              <a:gd name="connsiteX86-38203" fmla="*/ 6200873 w 12641071"/>
              <a:gd name="connsiteY86-38204" fmla="*/ 4654206 h 5795240"/>
              <a:gd name="connsiteX87-38205" fmla="*/ 6088813 w 12641071"/>
              <a:gd name="connsiteY87-38206" fmla="*/ 4746663 h 5795240"/>
              <a:gd name="connsiteX88-38207" fmla="*/ 6023271 w 12641071"/>
              <a:gd name="connsiteY88-38208" fmla="*/ 4834312 h 5795240"/>
              <a:gd name="connsiteX89-38209" fmla="*/ 5935320 w 12641071"/>
              <a:gd name="connsiteY89-38210" fmla="*/ 4931081 h 5795240"/>
              <a:gd name="connsiteX90-38211" fmla="*/ 4971763 w 12641071"/>
              <a:gd name="connsiteY90-38212" fmla="*/ 5330200 h 5795240"/>
              <a:gd name="connsiteX91-38213" fmla="*/ 3716172 w 12641071"/>
              <a:gd name="connsiteY91-38214" fmla="*/ 4497938 h 5795240"/>
              <a:gd name="connsiteX92-38215" fmla="*/ 3659438 w 12641071"/>
              <a:gd name="connsiteY92-38216" fmla="*/ 4330309 h 5795240"/>
              <a:gd name="connsiteX93-38217" fmla="*/ 3659440 w 12641071"/>
              <a:gd name="connsiteY93-38218" fmla="*/ 4330309 h 5795240"/>
              <a:gd name="connsiteX94-38219" fmla="*/ 3613217 w 12641071"/>
              <a:gd name="connsiteY94-38220" fmla="*/ 4245153 h 5795240"/>
              <a:gd name="connsiteX95-38221" fmla="*/ 3083792 w 12641071"/>
              <a:gd name="connsiteY95-38222" fmla="*/ 3963660 h 5795240"/>
              <a:gd name="connsiteX96-38223" fmla="*/ 2835272 w 12641071"/>
              <a:gd name="connsiteY96-38224" fmla="*/ 4013833 h 5795240"/>
              <a:gd name="connsiteX97-38225" fmla="*/ 2820214 w 12641071"/>
              <a:gd name="connsiteY97-38226" fmla="*/ 4022007 h 5795240"/>
              <a:gd name="connsiteX98-38227" fmla="*/ 2762875 w 12641071"/>
              <a:gd name="connsiteY98-38228" fmla="*/ 4057784 h 5795240"/>
              <a:gd name="connsiteX99-38229" fmla="*/ 2762878 w 12641071"/>
              <a:gd name="connsiteY99-38230" fmla="*/ 4057784 h 5795240"/>
              <a:gd name="connsiteX100-38231" fmla="*/ 2694694 w 12641071"/>
              <a:gd name="connsiteY100-38232" fmla="*/ 4099208 h 5795240"/>
              <a:gd name="connsiteX101-38233" fmla="*/ 2726822 w 12641071"/>
              <a:gd name="connsiteY101-38234" fmla="*/ 4072700 h 5795240"/>
              <a:gd name="connsiteX102-38235" fmla="*/ 2757719 w 12641071"/>
              <a:gd name="connsiteY102-38236" fmla="*/ 4055929 h 5795240"/>
              <a:gd name="connsiteX103-38237" fmla="*/ 2726820 w 12641071"/>
              <a:gd name="connsiteY103-38238" fmla="*/ 4072700 h 5795240"/>
              <a:gd name="connsiteX104-38239" fmla="*/ 2694692 w 12641071"/>
              <a:gd name="connsiteY104-38240" fmla="*/ 4099208 h 5795240"/>
              <a:gd name="connsiteX105-38241" fmla="*/ 2664698 w 12641071"/>
              <a:gd name="connsiteY105-38242" fmla="*/ 4117431 h 5795240"/>
              <a:gd name="connsiteX106-38243" fmla="*/ 1804544 w 12641071"/>
              <a:gd name="connsiteY106-38244" fmla="*/ 4335229 h 5795240"/>
              <a:gd name="connsiteX107-38245" fmla="*/ 0 w 12641071"/>
              <a:gd name="connsiteY107-38246" fmla="*/ 2530685 h 5795240"/>
              <a:gd name="connsiteX108-38247" fmla="*/ 1804544 w 12641071"/>
              <a:gd name="connsiteY108-38248" fmla="*/ 726143 h 5795240"/>
              <a:gd name="connsiteX109-38249" fmla="*/ 3080549 w 12641071"/>
              <a:gd name="connsiteY109-38250" fmla="*/ 1254682 h 5795240"/>
              <a:gd name="connsiteX110-38251" fmla="*/ 3268676 w 12641071"/>
              <a:gd name="connsiteY110-38252" fmla="*/ 1461167 h 5795240"/>
              <a:gd name="connsiteX111-38253" fmla="*/ 3565826 w 12641071"/>
              <a:gd name="connsiteY111-38254" fmla="*/ 1551935 h 5795240"/>
              <a:gd name="connsiteX112-38255" fmla="*/ 4086504 w 12641071"/>
              <a:gd name="connsiteY112-38256" fmla="*/ 1127574 h 5795240"/>
              <a:gd name="connsiteX113-38257" fmla="*/ 4103078 w 12641071"/>
              <a:gd name="connsiteY113-38258" fmla="*/ 1004204 h 5795240"/>
              <a:gd name="connsiteX114-38259" fmla="*/ 5215874 w 12641071"/>
              <a:gd name="connsiteY114-38260" fmla="*/ 0 h 5795240"/>
              <a:gd name="connsiteX0-38261" fmla="*/ 5215874 w 12641071"/>
              <a:gd name="connsiteY0-38262" fmla="*/ 0 h 5795240"/>
              <a:gd name="connsiteX1-38263" fmla="*/ 5927386 w 12641071"/>
              <a:gd name="connsiteY1-38264" fmla="*/ 255427 h 5795240"/>
              <a:gd name="connsiteX2-38265" fmla="*/ 6105193 w 12641071"/>
              <a:gd name="connsiteY2-38266" fmla="*/ 442067 h 5795240"/>
              <a:gd name="connsiteX3-38267" fmla="*/ 6105193 w 12641071"/>
              <a:gd name="connsiteY3-38268" fmla="*/ 442069 h 5795240"/>
              <a:gd name="connsiteX4-38269" fmla="*/ 6141460 w 12641071"/>
              <a:gd name="connsiteY4-38270" fmla="*/ 475027 h 5795240"/>
              <a:gd name="connsiteX5-38271" fmla="*/ 6788665 w 12641071"/>
              <a:gd name="connsiteY5-38272" fmla="*/ 707369 h 5795240"/>
              <a:gd name="connsiteX6-38273" fmla="*/ 7184710 w 12641071"/>
              <a:gd name="connsiteY6-38274" fmla="*/ 627411 h 5795240"/>
              <a:gd name="connsiteX7-38275" fmla="*/ 7314851 w 12641071"/>
              <a:gd name="connsiteY7-38276" fmla="*/ 559537 h 5795240"/>
              <a:gd name="connsiteX8-38277" fmla="*/ 7314853 w 12641071"/>
              <a:gd name="connsiteY8-38278" fmla="*/ 559536 h 5795240"/>
              <a:gd name="connsiteX9-38279" fmla="*/ 7314851 w 12641071"/>
              <a:gd name="connsiteY9-38280" fmla="*/ 559537 h 5795240"/>
              <a:gd name="connsiteX10-38281" fmla="*/ 7391626 w 12641071"/>
              <a:gd name="connsiteY10-38282" fmla="*/ 508114 h 5795240"/>
              <a:gd name="connsiteX11-38283" fmla="*/ 7391631 w 12641071"/>
              <a:gd name="connsiteY11-38284" fmla="*/ 508110 h 5795240"/>
              <a:gd name="connsiteX12-38285" fmla="*/ 7478934 w 12641071"/>
              <a:gd name="connsiteY12-38286" fmla="*/ 466053 h 5795240"/>
              <a:gd name="connsiteX13-38287" fmla="*/ 7897193 w 12641071"/>
              <a:gd name="connsiteY13-38288" fmla="*/ 381611 h 5795240"/>
              <a:gd name="connsiteX14-38289" fmla="*/ 8788216 w 12641071"/>
              <a:gd name="connsiteY14-38290" fmla="*/ 855364 h 5795240"/>
              <a:gd name="connsiteX15-38291" fmla="*/ 8832362 w 12641071"/>
              <a:gd name="connsiteY15-38292" fmla="*/ 928030 h 5795240"/>
              <a:gd name="connsiteX16-38293" fmla="*/ 8832362 w 12641071"/>
              <a:gd name="connsiteY16-38294" fmla="*/ 928033 h 5795240"/>
              <a:gd name="connsiteX17-38295" fmla="*/ 8842040 w 12641071"/>
              <a:gd name="connsiteY17-38296" fmla="*/ 943961 h 5795240"/>
              <a:gd name="connsiteX18-38297" fmla="*/ 8856144 w 12641071"/>
              <a:gd name="connsiteY18-38298" fmla="*/ 973241 h 5795240"/>
              <a:gd name="connsiteX19-38299" fmla="*/ 8856145 w 12641071"/>
              <a:gd name="connsiteY19-38300" fmla="*/ 973241 h 5795240"/>
              <a:gd name="connsiteX20-38301" fmla="*/ 8878117 w 12641071"/>
              <a:gd name="connsiteY20-38302" fmla="*/ 1018851 h 5795240"/>
              <a:gd name="connsiteX21-38303" fmla="*/ 8877719 w 12641071"/>
              <a:gd name="connsiteY21-38304" fmla="*/ 1018369 h 5795240"/>
              <a:gd name="connsiteX22-38305" fmla="*/ 8853250 w 12641071"/>
              <a:gd name="connsiteY22-38306" fmla="*/ 973288 h 5795240"/>
              <a:gd name="connsiteX23-38307" fmla="*/ 8853249 w 12641071"/>
              <a:gd name="connsiteY23-38308" fmla="*/ 973288 h 5795240"/>
              <a:gd name="connsiteX24-38309" fmla="*/ 8853248 w 12641071"/>
              <a:gd name="connsiteY24-38310" fmla="*/ 973287 h 5795240"/>
              <a:gd name="connsiteX25-38311" fmla="*/ 8849677 w 12641071"/>
              <a:gd name="connsiteY25-38312" fmla="*/ 973341 h 5795240"/>
              <a:gd name="connsiteX26-38313" fmla="*/ 8641543 w 12641071"/>
              <a:gd name="connsiteY26-38314" fmla="*/ 916577 h 5795240"/>
              <a:gd name="connsiteX27-38315" fmla="*/ 8641545 w 12641071"/>
              <a:gd name="connsiteY27-38316" fmla="*/ 916580 h 5795240"/>
              <a:gd name="connsiteX28-38317" fmla="*/ 8849676 w 12641071"/>
              <a:gd name="connsiteY28-38318" fmla="*/ 973343 h 5795240"/>
              <a:gd name="connsiteX29-38319" fmla="*/ 8853248 w 12641071"/>
              <a:gd name="connsiteY29-38320" fmla="*/ 973288 h 5795240"/>
              <a:gd name="connsiteX30-38321" fmla="*/ 8877719 w 12641071"/>
              <a:gd name="connsiteY30-38322" fmla="*/ 1018371 h 5795240"/>
              <a:gd name="connsiteX31-38323" fmla="*/ 8878116 w 12641071"/>
              <a:gd name="connsiteY31-38324" fmla="*/ 1018851 h 5795240"/>
              <a:gd name="connsiteX32-38325" fmla="*/ 8887288 w 12641071"/>
              <a:gd name="connsiteY32-38326" fmla="*/ 1037892 h 5795240"/>
              <a:gd name="connsiteX33-38327" fmla="*/ 8949899 w 12641071"/>
              <a:gd name="connsiteY33-38328" fmla="*/ 1239592 h 5795240"/>
              <a:gd name="connsiteX34-38329" fmla="*/ 8968437 w 12641071"/>
              <a:gd name="connsiteY34-38330" fmla="*/ 1423482 h 5795240"/>
              <a:gd name="connsiteX35-38331" fmla="*/ 8949899 w 12641071"/>
              <a:gd name="connsiteY35-38332" fmla="*/ 1239591 h 5795240"/>
              <a:gd name="connsiteX36-38333" fmla="*/ 8887288 w 12641071"/>
              <a:gd name="connsiteY36-38334" fmla="*/ 1037890 h 5795240"/>
              <a:gd name="connsiteX37-38335" fmla="*/ 8878116 w 12641071"/>
              <a:gd name="connsiteY37-38336" fmla="*/ 1018851 h 5795240"/>
              <a:gd name="connsiteX38-38337" fmla="*/ 8931285 w 12641071"/>
              <a:gd name="connsiteY38-38338" fmla="*/ 1083292 h 5795240"/>
              <a:gd name="connsiteX39-38339" fmla="*/ 9241478 w 12641071"/>
              <a:gd name="connsiteY39-38340" fmla="*/ 1211778 h 5795240"/>
              <a:gd name="connsiteX40-38341" fmla="*/ 9605238 w 12641071"/>
              <a:gd name="connsiteY40-38342" fmla="*/ 1018369 h 5795240"/>
              <a:gd name="connsiteX41-38343" fmla="*/ 9636247 w 12641071"/>
              <a:gd name="connsiteY41-38344" fmla="*/ 961241 h 5795240"/>
              <a:gd name="connsiteX42-38345" fmla="*/ 9641995 w 12641071"/>
              <a:gd name="connsiteY42-38346" fmla="*/ 961152 h 5795240"/>
              <a:gd name="connsiteX43-38347" fmla="*/ 9584939 w 12641071"/>
              <a:gd name="connsiteY43-38348" fmla="*/ 1079594 h 5795240"/>
              <a:gd name="connsiteX44-38349" fmla="*/ 9546257 w 12641071"/>
              <a:gd name="connsiteY44-38350" fmla="*/ 1204206 h 5795240"/>
              <a:gd name="connsiteX45-38351" fmla="*/ 9584939 w 12641071"/>
              <a:gd name="connsiteY45-38352" fmla="*/ 1079596 h 5795240"/>
              <a:gd name="connsiteX46-38353" fmla="*/ 9641995 w 12641071"/>
              <a:gd name="connsiteY46-38354" fmla="*/ 961153 h 5795240"/>
              <a:gd name="connsiteX47-38355" fmla="*/ 9653069 w 12641071"/>
              <a:gd name="connsiteY47-38356" fmla="*/ 960983 h 5795240"/>
              <a:gd name="connsiteX48-38357" fmla="*/ 9801564 w 12641071"/>
              <a:gd name="connsiteY48-38358" fmla="*/ 1196828 h 5795240"/>
              <a:gd name="connsiteX49-38359" fmla="*/ 9801566 w 12641071"/>
              <a:gd name="connsiteY49-38360" fmla="*/ 1196828 h 5795240"/>
              <a:gd name="connsiteX50-38361" fmla="*/ 9653070 w 12641071"/>
              <a:gd name="connsiteY50-38362" fmla="*/ 960982 h 5795240"/>
              <a:gd name="connsiteX51-38363" fmla="*/ 9641996 w 12641071"/>
              <a:gd name="connsiteY51-38364" fmla="*/ 961152 h 5795240"/>
              <a:gd name="connsiteX52-38365" fmla="*/ 9651917 w 12641071"/>
              <a:gd name="connsiteY52-38366" fmla="*/ 940556 h 5795240"/>
              <a:gd name="connsiteX53-38367" fmla="*/ 11050508 w 12641071"/>
              <a:gd name="connsiteY53-38368" fmla="*/ 108150 h 5795240"/>
              <a:gd name="connsiteX54-38369" fmla="*/ 12641071 w 12641071"/>
              <a:gd name="connsiteY54-38370" fmla="*/ 1698711 h 5795240"/>
              <a:gd name="connsiteX55-38371" fmla="*/ 11371062 w 12641071"/>
              <a:gd name="connsiteY55-38372" fmla="*/ 3256960 h 5795240"/>
              <a:gd name="connsiteX56-38373" fmla="*/ 11215953 w 12641071"/>
              <a:gd name="connsiteY56-38374" fmla="*/ 3280632 h 5795240"/>
              <a:gd name="connsiteX57-38375" fmla="*/ 11142318 w 12641071"/>
              <a:gd name="connsiteY57-38376" fmla="*/ 3276914 h 5795240"/>
              <a:gd name="connsiteX58-38377" fmla="*/ 11215952 w 12641071"/>
              <a:gd name="connsiteY58-38378" fmla="*/ 3280632 h 5795240"/>
              <a:gd name="connsiteX59-38379" fmla="*/ 11213133 w 12641071"/>
              <a:gd name="connsiteY59-38380" fmla="*/ 3281062 h 5795240"/>
              <a:gd name="connsiteX60-38381" fmla="*/ 11116921 w 12641071"/>
              <a:gd name="connsiteY60-38382" fmla="*/ 3285921 h 5795240"/>
              <a:gd name="connsiteX61-38383" fmla="*/ 11050507 w 12641071"/>
              <a:gd name="connsiteY61-38384" fmla="*/ 3289274 h 5795240"/>
              <a:gd name="connsiteX62-38385" fmla="*/ 11006292 w 12641071"/>
              <a:gd name="connsiteY62-38386" fmla="*/ 3287041 h 5795240"/>
              <a:gd name="connsiteX63-38387" fmla="*/ 10937101 w 12641071"/>
              <a:gd name="connsiteY63-38388" fmla="*/ 3297601 h 5795240"/>
              <a:gd name="connsiteX64-38389" fmla="*/ 10144740 w 12641071"/>
              <a:gd name="connsiteY64-38390" fmla="*/ 4089962 h 5795240"/>
              <a:gd name="connsiteX65-38391" fmla="*/ 10130374 w 12641071"/>
              <a:gd name="connsiteY65-38392" fmla="*/ 4184101 h 5795240"/>
              <a:gd name="connsiteX66-38393" fmla="*/ 10130375 w 12641071"/>
              <a:gd name="connsiteY66-38394" fmla="*/ 4184103 h 5795240"/>
              <a:gd name="connsiteX67-38395" fmla="*/ 10130656 w 12641071"/>
              <a:gd name="connsiteY67-38396" fmla="*/ 4185950 h 5795240"/>
              <a:gd name="connsiteX68-38397" fmla="*/ 10138194 w 12641071"/>
              <a:gd name="connsiteY68-38398" fmla="*/ 4335228 h 5795240"/>
              <a:gd name="connsiteX69-38399" fmla="*/ 10137710 w 12641071"/>
              <a:gd name="connsiteY69-38400" fmla="*/ 4344822 h 5795240"/>
              <a:gd name="connsiteX70-38401" fmla="*/ 10133555 w 12641071"/>
              <a:gd name="connsiteY70-38402" fmla="*/ 4427096 h 5795240"/>
              <a:gd name="connsiteX71-38403" fmla="*/ 10129312 w 12641071"/>
              <a:gd name="connsiteY71-38404" fmla="*/ 4399289 h 5795240"/>
              <a:gd name="connsiteX72-38405" fmla="*/ 10126797 w 12641071"/>
              <a:gd name="connsiteY72-38406" fmla="*/ 4349498 h 5795240"/>
              <a:gd name="connsiteX73-38407" fmla="*/ 10126796 w 12641071"/>
              <a:gd name="connsiteY73-38408" fmla="*/ 4349498 h 5795240"/>
              <a:gd name="connsiteX74-38409" fmla="*/ 10129311 w 12641071"/>
              <a:gd name="connsiteY74-38410" fmla="*/ 4399289 h 5795240"/>
              <a:gd name="connsiteX75-38411" fmla="*/ 10133554 w 12641071"/>
              <a:gd name="connsiteY75-38412" fmla="*/ 4427096 h 5795240"/>
              <a:gd name="connsiteX76-38413" fmla="*/ 10130656 w 12641071"/>
              <a:gd name="connsiteY76-38414" fmla="*/ 4484506 h 5795240"/>
              <a:gd name="connsiteX77-38415" fmla="*/ 8678182 w 12641071"/>
              <a:gd name="connsiteY77-38416" fmla="*/ 5795240 h 5795240"/>
              <a:gd name="connsiteX78-38417" fmla="*/ 7467518 w 12641071"/>
              <a:gd name="connsiteY78-38418" fmla="*/ 5151535 h 5795240"/>
              <a:gd name="connsiteX79-38419" fmla="*/ 7419945 w 12641071"/>
              <a:gd name="connsiteY79-38420" fmla="*/ 5073228 h 5795240"/>
              <a:gd name="connsiteX80-38421" fmla="*/ 7367299 w 12641071"/>
              <a:gd name="connsiteY80-38422" fmla="*/ 4974928 h 5795240"/>
              <a:gd name="connsiteX81-38423" fmla="*/ 7320958 w 12641071"/>
              <a:gd name="connsiteY81-38424" fmla="*/ 4870887 h 5795240"/>
              <a:gd name="connsiteX82-38425" fmla="*/ 7322174 w 12641071"/>
              <a:gd name="connsiteY82-38426" fmla="*/ 4872361 h 5795240"/>
              <a:gd name="connsiteX83-38427" fmla="*/ 7322175 w 12641071"/>
              <a:gd name="connsiteY83-38428" fmla="*/ 4872361 h 5795240"/>
              <a:gd name="connsiteX84-38429" fmla="*/ 7223551 w 12641071"/>
              <a:gd name="connsiteY84-38430" fmla="*/ 4752829 h 5795240"/>
              <a:gd name="connsiteX85-38431" fmla="*/ 6652445 w 12641071"/>
              <a:gd name="connsiteY85-38432" fmla="*/ 4516269 h 5795240"/>
              <a:gd name="connsiteX86-38433" fmla="*/ 6200873 w 12641071"/>
              <a:gd name="connsiteY86-38434" fmla="*/ 4654206 h 5795240"/>
              <a:gd name="connsiteX87-38435" fmla="*/ 6088813 w 12641071"/>
              <a:gd name="connsiteY87-38436" fmla="*/ 4746663 h 5795240"/>
              <a:gd name="connsiteX88-38437" fmla="*/ 6023271 w 12641071"/>
              <a:gd name="connsiteY88-38438" fmla="*/ 4834312 h 5795240"/>
              <a:gd name="connsiteX89-38439" fmla="*/ 5935320 w 12641071"/>
              <a:gd name="connsiteY89-38440" fmla="*/ 4931081 h 5795240"/>
              <a:gd name="connsiteX90-38441" fmla="*/ 4971763 w 12641071"/>
              <a:gd name="connsiteY90-38442" fmla="*/ 5330200 h 5795240"/>
              <a:gd name="connsiteX91-38443" fmla="*/ 3716172 w 12641071"/>
              <a:gd name="connsiteY91-38444" fmla="*/ 4497938 h 5795240"/>
              <a:gd name="connsiteX92-38445" fmla="*/ 3659438 w 12641071"/>
              <a:gd name="connsiteY92-38446" fmla="*/ 4330309 h 5795240"/>
              <a:gd name="connsiteX93-38447" fmla="*/ 3659440 w 12641071"/>
              <a:gd name="connsiteY93-38448" fmla="*/ 4330309 h 5795240"/>
              <a:gd name="connsiteX94-38449" fmla="*/ 3613217 w 12641071"/>
              <a:gd name="connsiteY94-38450" fmla="*/ 4245153 h 5795240"/>
              <a:gd name="connsiteX95-38451" fmla="*/ 3083792 w 12641071"/>
              <a:gd name="connsiteY95-38452" fmla="*/ 3963660 h 5795240"/>
              <a:gd name="connsiteX96-38453" fmla="*/ 2835272 w 12641071"/>
              <a:gd name="connsiteY96-38454" fmla="*/ 4013833 h 5795240"/>
              <a:gd name="connsiteX97-38455" fmla="*/ 2762875 w 12641071"/>
              <a:gd name="connsiteY97-38456" fmla="*/ 4057784 h 5795240"/>
              <a:gd name="connsiteX98-38457" fmla="*/ 2762878 w 12641071"/>
              <a:gd name="connsiteY98-38458" fmla="*/ 4057784 h 5795240"/>
              <a:gd name="connsiteX99-38459" fmla="*/ 2694694 w 12641071"/>
              <a:gd name="connsiteY99-38460" fmla="*/ 4099208 h 5795240"/>
              <a:gd name="connsiteX100-38461" fmla="*/ 2726822 w 12641071"/>
              <a:gd name="connsiteY100-38462" fmla="*/ 4072700 h 5795240"/>
              <a:gd name="connsiteX101-38463" fmla="*/ 2757719 w 12641071"/>
              <a:gd name="connsiteY101-38464" fmla="*/ 4055929 h 5795240"/>
              <a:gd name="connsiteX102-38465" fmla="*/ 2726820 w 12641071"/>
              <a:gd name="connsiteY102-38466" fmla="*/ 4072700 h 5795240"/>
              <a:gd name="connsiteX103-38467" fmla="*/ 2694692 w 12641071"/>
              <a:gd name="connsiteY103-38468" fmla="*/ 4099208 h 5795240"/>
              <a:gd name="connsiteX104-38469" fmla="*/ 2664698 w 12641071"/>
              <a:gd name="connsiteY104-38470" fmla="*/ 4117431 h 5795240"/>
              <a:gd name="connsiteX105-38471" fmla="*/ 1804544 w 12641071"/>
              <a:gd name="connsiteY105-38472" fmla="*/ 4335229 h 5795240"/>
              <a:gd name="connsiteX106-38473" fmla="*/ 0 w 12641071"/>
              <a:gd name="connsiteY106-38474" fmla="*/ 2530685 h 5795240"/>
              <a:gd name="connsiteX107-38475" fmla="*/ 1804544 w 12641071"/>
              <a:gd name="connsiteY107-38476" fmla="*/ 726143 h 5795240"/>
              <a:gd name="connsiteX108-38477" fmla="*/ 3080549 w 12641071"/>
              <a:gd name="connsiteY108-38478" fmla="*/ 1254682 h 5795240"/>
              <a:gd name="connsiteX109-38479" fmla="*/ 3268676 w 12641071"/>
              <a:gd name="connsiteY109-38480" fmla="*/ 1461167 h 5795240"/>
              <a:gd name="connsiteX110-38481" fmla="*/ 3565826 w 12641071"/>
              <a:gd name="connsiteY110-38482" fmla="*/ 1551935 h 5795240"/>
              <a:gd name="connsiteX111-38483" fmla="*/ 4086504 w 12641071"/>
              <a:gd name="connsiteY111-38484" fmla="*/ 1127574 h 5795240"/>
              <a:gd name="connsiteX112-38485" fmla="*/ 4103078 w 12641071"/>
              <a:gd name="connsiteY112-38486" fmla="*/ 1004204 h 5795240"/>
              <a:gd name="connsiteX113-38487" fmla="*/ 5215874 w 12641071"/>
              <a:gd name="connsiteY113-38488" fmla="*/ 0 h 5795240"/>
              <a:gd name="connsiteX0-38489" fmla="*/ 5215874 w 12641071"/>
              <a:gd name="connsiteY0-38490" fmla="*/ 0 h 5795240"/>
              <a:gd name="connsiteX1-38491" fmla="*/ 5927386 w 12641071"/>
              <a:gd name="connsiteY1-38492" fmla="*/ 255427 h 5795240"/>
              <a:gd name="connsiteX2-38493" fmla="*/ 6105193 w 12641071"/>
              <a:gd name="connsiteY2-38494" fmla="*/ 442067 h 5795240"/>
              <a:gd name="connsiteX3-38495" fmla="*/ 6105193 w 12641071"/>
              <a:gd name="connsiteY3-38496" fmla="*/ 442069 h 5795240"/>
              <a:gd name="connsiteX4-38497" fmla="*/ 6141460 w 12641071"/>
              <a:gd name="connsiteY4-38498" fmla="*/ 475027 h 5795240"/>
              <a:gd name="connsiteX5-38499" fmla="*/ 6788665 w 12641071"/>
              <a:gd name="connsiteY5-38500" fmla="*/ 707369 h 5795240"/>
              <a:gd name="connsiteX6-38501" fmla="*/ 7184710 w 12641071"/>
              <a:gd name="connsiteY6-38502" fmla="*/ 627411 h 5795240"/>
              <a:gd name="connsiteX7-38503" fmla="*/ 7314851 w 12641071"/>
              <a:gd name="connsiteY7-38504" fmla="*/ 559537 h 5795240"/>
              <a:gd name="connsiteX8-38505" fmla="*/ 7314853 w 12641071"/>
              <a:gd name="connsiteY8-38506" fmla="*/ 559536 h 5795240"/>
              <a:gd name="connsiteX9-38507" fmla="*/ 7314851 w 12641071"/>
              <a:gd name="connsiteY9-38508" fmla="*/ 559537 h 5795240"/>
              <a:gd name="connsiteX10-38509" fmla="*/ 7391626 w 12641071"/>
              <a:gd name="connsiteY10-38510" fmla="*/ 508114 h 5795240"/>
              <a:gd name="connsiteX11-38511" fmla="*/ 7391631 w 12641071"/>
              <a:gd name="connsiteY11-38512" fmla="*/ 508110 h 5795240"/>
              <a:gd name="connsiteX12-38513" fmla="*/ 7478934 w 12641071"/>
              <a:gd name="connsiteY12-38514" fmla="*/ 466053 h 5795240"/>
              <a:gd name="connsiteX13-38515" fmla="*/ 7897193 w 12641071"/>
              <a:gd name="connsiteY13-38516" fmla="*/ 381611 h 5795240"/>
              <a:gd name="connsiteX14-38517" fmla="*/ 8788216 w 12641071"/>
              <a:gd name="connsiteY14-38518" fmla="*/ 855364 h 5795240"/>
              <a:gd name="connsiteX15-38519" fmla="*/ 8832362 w 12641071"/>
              <a:gd name="connsiteY15-38520" fmla="*/ 928030 h 5795240"/>
              <a:gd name="connsiteX16-38521" fmla="*/ 8832362 w 12641071"/>
              <a:gd name="connsiteY16-38522" fmla="*/ 928033 h 5795240"/>
              <a:gd name="connsiteX17-38523" fmla="*/ 8842040 w 12641071"/>
              <a:gd name="connsiteY17-38524" fmla="*/ 943961 h 5795240"/>
              <a:gd name="connsiteX18-38525" fmla="*/ 8856144 w 12641071"/>
              <a:gd name="connsiteY18-38526" fmla="*/ 973241 h 5795240"/>
              <a:gd name="connsiteX19-38527" fmla="*/ 8856145 w 12641071"/>
              <a:gd name="connsiteY19-38528" fmla="*/ 973241 h 5795240"/>
              <a:gd name="connsiteX20-38529" fmla="*/ 8878117 w 12641071"/>
              <a:gd name="connsiteY20-38530" fmla="*/ 1018851 h 5795240"/>
              <a:gd name="connsiteX21-38531" fmla="*/ 8877719 w 12641071"/>
              <a:gd name="connsiteY21-38532" fmla="*/ 1018369 h 5795240"/>
              <a:gd name="connsiteX22-38533" fmla="*/ 8853250 w 12641071"/>
              <a:gd name="connsiteY22-38534" fmla="*/ 973288 h 5795240"/>
              <a:gd name="connsiteX23-38535" fmla="*/ 8853249 w 12641071"/>
              <a:gd name="connsiteY23-38536" fmla="*/ 973288 h 5795240"/>
              <a:gd name="connsiteX24-38537" fmla="*/ 8853248 w 12641071"/>
              <a:gd name="connsiteY24-38538" fmla="*/ 973287 h 5795240"/>
              <a:gd name="connsiteX25-38539" fmla="*/ 8849677 w 12641071"/>
              <a:gd name="connsiteY25-38540" fmla="*/ 973341 h 5795240"/>
              <a:gd name="connsiteX26-38541" fmla="*/ 8641543 w 12641071"/>
              <a:gd name="connsiteY26-38542" fmla="*/ 916577 h 5795240"/>
              <a:gd name="connsiteX27-38543" fmla="*/ 8641545 w 12641071"/>
              <a:gd name="connsiteY27-38544" fmla="*/ 916580 h 5795240"/>
              <a:gd name="connsiteX28-38545" fmla="*/ 8849676 w 12641071"/>
              <a:gd name="connsiteY28-38546" fmla="*/ 973343 h 5795240"/>
              <a:gd name="connsiteX29-38547" fmla="*/ 8853248 w 12641071"/>
              <a:gd name="connsiteY29-38548" fmla="*/ 973288 h 5795240"/>
              <a:gd name="connsiteX30-38549" fmla="*/ 8877719 w 12641071"/>
              <a:gd name="connsiteY30-38550" fmla="*/ 1018371 h 5795240"/>
              <a:gd name="connsiteX31-38551" fmla="*/ 8878116 w 12641071"/>
              <a:gd name="connsiteY31-38552" fmla="*/ 1018851 h 5795240"/>
              <a:gd name="connsiteX32-38553" fmla="*/ 8887288 w 12641071"/>
              <a:gd name="connsiteY32-38554" fmla="*/ 1037892 h 5795240"/>
              <a:gd name="connsiteX33-38555" fmla="*/ 8949899 w 12641071"/>
              <a:gd name="connsiteY33-38556" fmla="*/ 1239592 h 5795240"/>
              <a:gd name="connsiteX34-38557" fmla="*/ 8968437 w 12641071"/>
              <a:gd name="connsiteY34-38558" fmla="*/ 1423482 h 5795240"/>
              <a:gd name="connsiteX35-38559" fmla="*/ 8949899 w 12641071"/>
              <a:gd name="connsiteY35-38560" fmla="*/ 1239591 h 5795240"/>
              <a:gd name="connsiteX36-38561" fmla="*/ 8887288 w 12641071"/>
              <a:gd name="connsiteY36-38562" fmla="*/ 1037890 h 5795240"/>
              <a:gd name="connsiteX37-38563" fmla="*/ 8878116 w 12641071"/>
              <a:gd name="connsiteY37-38564" fmla="*/ 1018851 h 5795240"/>
              <a:gd name="connsiteX38-38565" fmla="*/ 8931285 w 12641071"/>
              <a:gd name="connsiteY38-38566" fmla="*/ 1083292 h 5795240"/>
              <a:gd name="connsiteX39-38567" fmla="*/ 9241478 w 12641071"/>
              <a:gd name="connsiteY39-38568" fmla="*/ 1211778 h 5795240"/>
              <a:gd name="connsiteX40-38569" fmla="*/ 9605238 w 12641071"/>
              <a:gd name="connsiteY40-38570" fmla="*/ 1018369 h 5795240"/>
              <a:gd name="connsiteX41-38571" fmla="*/ 9636247 w 12641071"/>
              <a:gd name="connsiteY41-38572" fmla="*/ 961241 h 5795240"/>
              <a:gd name="connsiteX42-38573" fmla="*/ 9641995 w 12641071"/>
              <a:gd name="connsiteY42-38574" fmla="*/ 961152 h 5795240"/>
              <a:gd name="connsiteX43-38575" fmla="*/ 9584939 w 12641071"/>
              <a:gd name="connsiteY43-38576" fmla="*/ 1079594 h 5795240"/>
              <a:gd name="connsiteX44-38577" fmla="*/ 9546257 w 12641071"/>
              <a:gd name="connsiteY44-38578" fmla="*/ 1204206 h 5795240"/>
              <a:gd name="connsiteX45-38579" fmla="*/ 9584939 w 12641071"/>
              <a:gd name="connsiteY45-38580" fmla="*/ 1079596 h 5795240"/>
              <a:gd name="connsiteX46-38581" fmla="*/ 9641995 w 12641071"/>
              <a:gd name="connsiteY46-38582" fmla="*/ 961153 h 5795240"/>
              <a:gd name="connsiteX47-38583" fmla="*/ 9653069 w 12641071"/>
              <a:gd name="connsiteY47-38584" fmla="*/ 960983 h 5795240"/>
              <a:gd name="connsiteX48-38585" fmla="*/ 9801564 w 12641071"/>
              <a:gd name="connsiteY48-38586" fmla="*/ 1196828 h 5795240"/>
              <a:gd name="connsiteX49-38587" fmla="*/ 9801566 w 12641071"/>
              <a:gd name="connsiteY49-38588" fmla="*/ 1196828 h 5795240"/>
              <a:gd name="connsiteX50-38589" fmla="*/ 9653070 w 12641071"/>
              <a:gd name="connsiteY50-38590" fmla="*/ 960982 h 5795240"/>
              <a:gd name="connsiteX51-38591" fmla="*/ 9641996 w 12641071"/>
              <a:gd name="connsiteY51-38592" fmla="*/ 961152 h 5795240"/>
              <a:gd name="connsiteX52-38593" fmla="*/ 9651917 w 12641071"/>
              <a:gd name="connsiteY52-38594" fmla="*/ 940556 h 5795240"/>
              <a:gd name="connsiteX53-38595" fmla="*/ 11050508 w 12641071"/>
              <a:gd name="connsiteY53-38596" fmla="*/ 108150 h 5795240"/>
              <a:gd name="connsiteX54-38597" fmla="*/ 12641071 w 12641071"/>
              <a:gd name="connsiteY54-38598" fmla="*/ 1698711 h 5795240"/>
              <a:gd name="connsiteX55-38599" fmla="*/ 11371062 w 12641071"/>
              <a:gd name="connsiteY55-38600" fmla="*/ 3256960 h 5795240"/>
              <a:gd name="connsiteX56-38601" fmla="*/ 11215953 w 12641071"/>
              <a:gd name="connsiteY56-38602" fmla="*/ 3280632 h 5795240"/>
              <a:gd name="connsiteX57-38603" fmla="*/ 11142318 w 12641071"/>
              <a:gd name="connsiteY57-38604" fmla="*/ 3276914 h 5795240"/>
              <a:gd name="connsiteX58-38605" fmla="*/ 11215952 w 12641071"/>
              <a:gd name="connsiteY58-38606" fmla="*/ 3280632 h 5795240"/>
              <a:gd name="connsiteX59-38607" fmla="*/ 11213133 w 12641071"/>
              <a:gd name="connsiteY59-38608" fmla="*/ 3281062 h 5795240"/>
              <a:gd name="connsiteX60-38609" fmla="*/ 11116921 w 12641071"/>
              <a:gd name="connsiteY60-38610" fmla="*/ 3285921 h 5795240"/>
              <a:gd name="connsiteX61-38611" fmla="*/ 11050507 w 12641071"/>
              <a:gd name="connsiteY61-38612" fmla="*/ 3289274 h 5795240"/>
              <a:gd name="connsiteX62-38613" fmla="*/ 11006292 w 12641071"/>
              <a:gd name="connsiteY62-38614" fmla="*/ 3287041 h 5795240"/>
              <a:gd name="connsiteX63-38615" fmla="*/ 10937101 w 12641071"/>
              <a:gd name="connsiteY63-38616" fmla="*/ 3297601 h 5795240"/>
              <a:gd name="connsiteX64-38617" fmla="*/ 10144740 w 12641071"/>
              <a:gd name="connsiteY64-38618" fmla="*/ 4089962 h 5795240"/>
              <a:gd name="connsiteX65-38619" fmla="*/ 10130374 w 12641071"/>
              <a:gd name="connsiteY65-38620" fmla="*/ 4184101 h 5795240"/>
              <a:gd name="connsiteX66-38621" fmla="*/ 10130375 w 12641071"/>
              <a:gd name="connsiteY66-38622" fmla="*/ 4184103 h 5795240"/>
              <a:gd name="connsiteX67-38623" fmla="*/ 10130656 w 12641071"/>
              <a:gd name="connsiteY67-38624" fmla="*/ 4185950 h 5795240"/>
              <a:gd name="connsiteX68-38625" fmla="*/ 10138194 w 12641071"/>
              <a:gd name="connsiteY68-38626" fmla="*/ 4335228 h 5795240"/>
              <a:gd name="connsiteX69-38627" fmla="*/ 10137710 w 12641071"/>
              <a:gd name="connsiteY69-38628" fmla="*/ 4344822 h 5795240"/>
              <a:gd name="connsiteX70-38629" fmla="*/ 10133555 w 12641071"/>
              <a:gd name="connsiteY70-38630" fmla="*/ 4427096 h 5795240"/>
              <a:gd name="connsiteX71-38631" fmla="*/ 10129312 w 12641071"/>
              <a:gd name="connsiteY71-38632" fmla="*/ 4399289 h 5795240"/>
              <a:gd name="connsiteX72-38633" fmla="*/ 10126797 w 12641071"/>
              <a:gd name="connsiteY72-38634" fmla="*/ 4349498 h 5795240"/>
              <a:gd name="connsiteX73-38635" fmla="*/ 10126796 w 12641071"/>
              <a:gd name="connsiteY73-38636" fmla="*/ 4349498 h 5795240"/>
              <a:gd name="connsiteX74-38637" fmla="*/ 10129311 w 12641071"/>
              <a:gd name="connsiteY74-38638" fmla="*/ 4399289 h 5795240"/>
              <a:gd name="connsiteX75-38639" fmla="*/ 10133554 w 12641071"/>
              <a:gd name="connsiteY75-38640" fmla="*/ 4427096 h 5795240"/>
              <a:gd name="connsiteX76-38641" fmla="*/ 10130656 w 12641071"/>
              <a:gd name="connsiteY76-38642" fmla="*/ 4484506 h 5795240"/>
              <a:gd name="connsiteX77-38643" fmla="*/ 8678182 w 12641071"/>
              <a:gd name="connsiteY77-38644" fmla="*/ 5795240 h 5795240"/>
              <a:gd name="connsiteX78-38645" fmla="*/ 7467518 w 12641071"/>
              <a:gd name="connsiteY78-38646" fmla="*/ 5151535 h 5795240"/>
              <a:gd name="connsiteX79-38647" fmla="*/ 7419945 w 12641071"/>
              <a:gd name="connsiteY79-38648" fmla="*/ 5073228 h 5795240"/>
              <a:gd name="connsiteX80-38649" fmla="*/ 7367299 w 12641071"/>
              <a:gd name="connsiteY80-38650" fmla="*/ 4974928 h 5795240"/>
              <a:gd name="connsiteX81-38651" fmla="*/ 7320958 w 12641071"/>
              <a:gd name="connsiteY81-38652" fmla="*/ 4870887 h 5795240"/>
              <a:gd name="connsiteX82-38653" fmla="*/ 7322174 w 12641071"/>
              <a:gd name="connsiteY82-38654" fmla="*/ 4872361 h 5795240"/>
              <a:gd name="connsiteX83-38655" fmla="*/ 7322175 w 12641071"/>
              <a:gd name="connsiteY83-38656" fmla="*/ 4872361 h 5795240"/>
              <a:gd name="connsiteX84-38657" fmla="*/ 7223551 w 12641071"/>
              <a:gd name="connsiteY84-38658" fmla="*/ 4752829 h 5795240"/>
              <a:gd name="connsiteX85-38659" fmla="*/ 6652445 w 12641071"/>
              <a:gd name="connsiteY85-38660" fmla="*/ 4516269 h 5795240"/>
              <a:gd name="connsiteX86-38661" fmla="*/ 6200873 w 12641071"/>
              <a:gd name="connsiteY86-38662" fmla="*/ 4654206 h 5795240"/>
              <a:gd name="connsiteX87-38663" fmla="*/ 6088813 w 12641071"/>
              <a:gd name="connsiteY87-38664" fmla="*/ 4746663 h 5795240"/>
              <a:gd name="connsiteX88-38665" fmla="*/ 6023271 w 12641071"/>
              <a:gd name="connsiteY88-38666" fmla="*/ 4834312 h 5795240"/>
              <a:gd name="connsiteX89-38667" fmla="*/ 5935320 w 12641071"/>
              <a:gd name="connsiteY89-38668" fmla="*/ 4931081 h 5795240"/>
              <a:gd name="connsiteX90-38669" fmla="*/ 4971763 w 12641071"/>
              <a:gd name="connsiteY90-38670" fmla="*/ 5330200 h 5795240"/>
              <a:gd name="connsiteX91-38671" fmla="*/ 3716172 w 12641071"/>
              <a:gd name="connsiteY91-38672" fmla="*/ 4497938 h 5795240"/>
              <a:gd name="connsiteX92-38673" fmla="*/ 3659438 w 12641071"/>
              <a:gd name="connsiteY92-38674" fmla="*/ 4330309 h 5795240"/>
              <a:gd name="connsiteX93-38675" fmla="*/ 3659440 w 12641071"/>
              <a:gd name="connsiteY93-38676" fmla="*/ 4330309 h 5795240"/>
              <a:gd name="connsiteX94-38677" fmla="*/ 3613217 w 12641071"/>
              <a:gd name="connsiteY94-38678" fmla="*/ 4245153 h 5795240"/>
              <a:gd name="connsiteX95-38679" fmla="*/ 3083792 w 12641071"/>
              <a:gd name="connsiteY95-38680" fmla="*/ 3963660 h 5795240"/>
              <a:gd name="connsiteX96-38681" fmla="*/ 2835272 w 12641071"/>
              <a:gd name="connsiteY96-38682" fmla="*/ 4013833 h 5795240"/>
              <a:gd name="connsiteX97-38683" fmla="*/ 2762875 w 12641071"/>
              <a:gd name="connsiteY97-38684" fmla="*/ 4057784 h 5795240"/>
              <a:gd name="connsiteX98-38685" fmla="*/ 2762878 w 12641071"/>
              <a:gd name="connsiteY98-38686" fmla="*/ 4057784 h 5795240"/>
              <a:gd name="connsiteX99-38687" fmla="*/ 2694694 w 12641071"/>
              <a:gd name="connsiteY99-38688" fmla="*/ 4099208 h 5795240"/>
              <a:gd name="connsiteX100-38689" fmla="*/ 2726822 w 12641071"/>
              <a:gd name="connsiteY100-38690" fmla="*/ 4072700 h 5795240"/>
              <a:gd name="connsiteX101-38691" fmla="*/ 2757719 w 12641071"/>
              <a:gd name="connsiteY101-38692" fmla="*/ 4055929 h 5795240"/>
              <a:gd name="connsiteX102-38693" fmla="*/ 2694692 w 12641071"/>
              <a:gd name="connsiteY102-38694" fmla="*/ 4099208 h 5795240"/>
              <a:gd name="connsiteX103-38695" fmla="*/ 2664698 w 12641071"/>
              <a:gd name="connsiteY103-38696" fmla="*/ 4117431 h 5795240"/>
              <a:gd name="connsiteX104-38697" fmla="*/ 1804544 w 12641071"/>
              <a:gd name="connsiteY104-38698" fmla="*/ 4335229 h 5795240"/>
              <a:gd name="connsiteX105-38699" fmla="*/ 0 w 12641071"/>
              <a:gd name="connsiteY105-38700" fmla="*/ 2530685 h 5795240"/>
              <a:gd name="connsiteX106-38701" fmla="*/ 1804544 w 12641071"/>
              <a:gd name="connsiteY106-38702" fmla="*/ 726143 h 5795240"/>
              <a:gd name="connsiteX107-38703" fmla="*/ 3080549 w 12641071"/>
              <a:gd name="connsiteY107-38704" fmla="*/ 1254682 h 5795240"/>
              <a:gd name="connsiteX108-38705" fmla="*/ 3268676 w 12641071"/>
              <a:gd name="connsiteY108-38706" fmla="*/ 1461167 h 5795240"/>
              <a:gd name="connsiteX109-38707" fmla="*/ 3565826 w 12641071"/>
              <a:gd name="connsiteY109-38708" fmla="*/ 1551935 h 5795240"/>
              <a:gd name="connsiteX110-38709" fmla="*/ 4086504 w 12641071"/>
              <a:gd name="connsiteY110-38710" fmla="*/ 1127574 h 5795240"/>
              <a:gd name="connsiteX111-38711" fmla="*/ 4103078 w 12641071"/>
              <a:gd name="connsiteY111-38712" fmla="*/ 1004204 h 5795240"/>
              <a:gd name="connsiteX112-38713" fmla="*/ 5215874 w 12641071"/>
              <a:gd name="connsiteY112-38714" fmla="*/ 0 h 5795240"/>
              <a:gd name="connsiteX0-38715" fmla="*/ 5215874 w 12641071"/>
              <a:gd name="connsiteY0-38716" fmla="*/ 0 h 5795240"/>
              <a:gd name="connsiteX1-38717" fmla="*/ 5927386 w 12641071"/>
              <a:gd name="connsiteY1-38718" fmla="*/ 255427 h 5795240"/>
              <a:gd name="connsiteX2-38719" fmla="*/ 6105193 w 12641071"/>
              <a:gd name="connsiteY2-38720" fmla="*/ 442067 h 5795240"/>
              <a:gd name="connsiteX3-38721" fmla="*/ 6105193 w 12641071"/>
              <a:gd name="connsiteY3-38722" fmla="*/ 442069 h 5795240"/>
              <a:gd name="connsiteX4-38723" fmla="*/ 6141460 w 12641071"/>
              <a:gd name="connsiteY4-38724" fmla="*/ 475027 h 5795240"/>
              <a:gd name="connsiteX5-38725" fmla="*/ 6788665 w 12641071"/>
              <a:gd name="connsiteY5-38726" fmla="*/ 707369 h 5795240"/>
              <a:gd name="connsiteX6-38727" fmla="*/ 7184710 w 12641071"/>
              <a:gd name="connsiteY6-38728" fmla="*/ 627411 h 5795240"/>
              <a:gd name="connsiteX7-38729" fmla="*/ 7314851 w 12641071"/>
              <a:gd name="connsiteY7-38730" fmla="*/ 559537 h 5795240"/>
              <a:gd name="connsiteX8-38731" fmla="*/ 7314853 w 12641071"/>
              <a:gd name="connsiteY8-38732" fmla="*/ 559536 h 5795240"/>
              <a:gd name="connsiteX9-38733" fmla="*/ 7314851 w 12641071"/>
              <a:gd name="connsiteY9-38734" fmla="*/ 559537 h 5795240"/>
              <a:gd name="connsiteX10-38735" fmla="*/ 7391626 w 12641071"/>
              <a:gd name="connsiteY10-38736" fmla="*/ 508114 h 5795240"/>
              <a:gd name="connsiteX11-38737" fmla="*/ 7391631 w 12641071"/>
              <a:gd name="connsiteY11-38738" fmla="*/ 508110 h 5795240"/>
              <a:gd name="connsiteX12-38739" fmla="*/ 7478934 w 12641071"/>
              <a:gd name="connsiteY12-38740" fmla="*/ 466053 h 5795240"/>
              <a:gd name="connsiteX13-38741" fmla="*/ 7897193 w 12641071"/>
              <a:gd name="connsiteY13-38742" fmla="*/ 381611 h 5795240"/>
              <a:gd name="connsiteX14-38743" fmla="*/ 8788216 w 12641071"/>
              <a:gd name="connsiteY14-38744" fmla="*/ 855364 h 5795240"/>
              <a:gd name="connsiteX15-38745" fmla="*/ 8832362 w 12641071"/>
              <a:gd name="connsiteY15-38746" fmla="*/ 928030 h 5795240"/>
              <a:gd name="connsiteX16-38747" fmla="*/ 8832362 w 12641071"/>
              <a:gd name="connsiteY16-38748" fmla="*/ 928033 h 5795240"/>
              <a:gd name="connsiteX17-38749" fmla="*/ 8842040 w 12641071"/>
              <a:gd name="connsiteY17-38750" fmla="*/ 943961 h 5795240"/>
              <a:gd name="connsiteX18-38751" fmla="*/ 8856144 w 12641071"/>
              <a:gd name="connsiteY18-38752" fmla="*/ 973241 h 5795240"/>
              <a:gd name="connsiteX19-38753" fmla="*/ 8856145 w 12641071"/>
              <a:gd name="connsiteY19-38754" fmla="*/ 973241 h 5795240"/>
              <a:gd name="connsiteX20-38755" fmla="*/ 8878117 w 12641071"/>
              <a:gd name="connsiteY20-38756" fmla="*/ 1018851 h 5795240"/>
              <a:gd name="connsiteX21-38757" fmla="*/ 8877719 w 12641071"/>
              <a:gd name="connsiteY21-38758" fmla="*/ 1018369 h 5795240"/>
              <a:gd name="connsiteX22-38759" fmla="*/ 8853250 w 12641071"/>
              <a:gd name="connsiteY22-38760" fmla="*/ 973288 h 5795240"/>
              <a:gd name="connsiteX23-38761" fmla="*/ 8853249 w 12641071"/>
              <a:gd name="connsiteY23-38762" fmla="*/ 973288 h 5795240"/>
              <a:gd name="connsiteX24-38763" fmla="*/ 8853248 w 12641071"/>
              <a:gd name="connsiteY24-38764" fmla="*/ 973287 h 5795240"/>
              <a:gd name="connsiteX25-38765" fmla="*/ 8849677 w 12641071"/>
              <a:gd name="connsiteY25-38766" fmla="*/ 973341 h 5795240"/>
              <a:gd name="connsiteX26-38767" fmla="*/ 8641543 w 12641071"/>
              <a:gd name="connsiteY26-38768" fmla="*/ 916577 h 5795240"/>
              <a:gd name="connsiteX27-38769" fmla="*/ 8641545 w 12641071"/>
              <a:gd name="connsiteY27-38770" fmla="*/ 916580 h 5795240"/>
              <a:gd name="connsiteX28-38771" fmla="*/ 8849676 w 12641071"/>
              <a:gd name="connsiteY28-38772" fmla="*/ 973343 h 5795240"/>
              <a:gd name="connsiteX29-38773" fmla="*/ 8853248 w 12641071"/>
              <a:gd name="connsiteY29-38774" fmla="*/ 973288 h 5795240"/>
              <a:gd name="connsiteX30-38775" fmla="*/ 8877719 w 12641071"/>
              <a:gd name="connsiteY30-38776" fmla="*/ 1018371 h 5795240"/>
              <a:gd name="connsiteX31-38777" fmla="*/ 8878116 w 12641071"/>
              <a:gd name="connsiteY31-38778" fmla="*/ 1018851 h 5795240"/>
              <a:gd name="connsiteX32-38779" fmla="*/ 8887288 w 12641071"/>
              <a:gd name="connsiteY32-38780" fmla="*/ 1037892 h 5795240"/>
              <a:gd name="connsiteX33-38781" fmla="*/ 8949899 w 12641071"/>
              <a:gd name="connsiteY33-38782" fmla="*/ 1239592 h 5795240"/>
              <a:gd name="connsiteX34-38783" fmla="*/ 8968437 w 12641071"/>
              <a:gd name="connsiteY34-38784" fmla="*/ 1423482 h 5795240"/>
              <a:gd name="connsiteX35-38785" fmla="*/ 8949899 w 12641071"/>
              <a:gd name="connsiteY35-38786" fmla="*/ 1239591 h 5795240"/>
              <a:gd name="connsiteX36-38787" fmla="*/ 8887288 w 12641071"/>
              <a:gd name="connsiteY36-38788" fmla="*/ 1037890 h 5795240"/>
              <a:gd name="connsiteX37-38789" fmla="*/ 8878116 w 12641071"/>
              <a:gd name="connsiteY37-38790" fmla="*/ 1018851 h 5795240"/>
              <a:gd name="connsiteX38-38791" fmla="*/ 8931285 w 12641071"/>
              <a:gd name="connsiteY38-38792" fmla="*/ 1083292 h 5795240"/>
              <a:gd name="connsiteX39-38793" fmla="*/ 9241478 w 12641071"/>
              <a:gd name="connsiteY39-38794" fmla="*/ 1211778 h 5795240"/>
              <a:gd name="connsiteX40-38795" fmla="*/ 9605238 w 12641071"/>
              <a:gd name="connsiteY40-38796" fmla="*/ 1018369 h 5795240"/>
              <a:gd name="connsiteX41-38797" fmla="*/ 9636247 w 12641071"/>
              <a:gd name="connsiteY41-38798" fmla="*/ 961241 h 5795240"/>
              <a:gd name="connsiteX42-38799" fmla="*/ 9641995 w 12641071"/>
              <a:gd name="connsiteY42-38800" fmla="*/ 961152 h 5795240"/>
              <a:gd name="connsiteX43-38801" fmla="*/ 9584939 w 12641071"/>
              <a:gd name="connsiteY43-38802" fmla="*/ 1079594 h 5795240"/>
              <a:gd name="connsiteX44-38803" fmla="*/ 9546257 w 12641071"/>
              <a:gd name="connsiteY44-38804" fmla="*/ 1204206 h 5795240"/>
              <a:gd name="connsiteX45-38805" fmla="*/ 9584939 w 12641071"/>
              <a:gd name="connsiteY45-38806" fmla="*/ 1079596 h 5795240"/>
              <a:gd name="connsiteX46-38807" fmla="*/ 9641995 w 12641071"/>
              <a:gd name="connsiteY46-38808" fmla="*/ 961153 h 5795240"/>
              <a:gd name="connsiteX47-38809" fmla="*/ 9653069 w 12641071"/>
              <a:gd name="connsiteY47-38810" fmla="*/ 960983 h 5795240"/>
              <a:gd name="connsiteX48-38811" fmla="*/ 9801564 w 12641071"/>
              <a:gd name="connsiteY48-38812" fmla="*/ 1196828 h 5795240"/>
              <a:gd name="connsiteX49-38813" fmla="*/ 9801566 w 12641071"/>
              <a:gd name="connsiteY49-38814" fmla="*/ 1196828 h 5795240"/>
              <a:gd name="connsiteX50-38815" fmla="*/ 9653070 w 12641071"/>
              <a:gd name="connsiteY50-38816" fmla="*/ 960982 h 5795240"/>
              <a:gd name="connsiteX51-38817" fmla="*/ 9641996 w 12641071"/>
              <a:gd name="connsiteY51-38818" fmla="*/ 961152 h 5795240"/>
              <a:gd name="connsiteX52-38819" fmla="*/ 9651917 w 12641071"/>
              <a:gd name="connsiteY52-38820" fmla="*/ 940556 h 5795240"/>
              <a:gd name="connsiteX53-38821" fmla="*/ 11050508 w 12641071"/>
              <a:gd name="connsiteY53-38822" fmla="*/ 108150 h 5795240"/>
              <a:gd name="connsiteX54-38823" fmla="*/ 12641071 w 12641071"/>
              <a:gd name="connsiteY54-38824" fmla="*/ 1698711 h 5795240"/>
              <a:gd name="connsiteX55-38825" fmla="*/ 11371062 w 12641071"/>
              <a:gd name="connsiteY55-38826" fmla="*/ 3256960 h 5795240"/>
              <a:gd name="connsiteX56-38827" fmla="*/ 11215953 w 12641071"/>
              <a:gd name="connsiteY56-38828" fmla="*/ 3280632 h 5795240"/>
              <a:gd name="connsiteX57-38829" fmla="*/ 11142318 w 12641071"/>
              <a:gd name="connsiteY57-38830" fmla="*/ 3276914 h 5795240"/>
              <a:gd name="connsiteX58-38831" fmla="*/ 11215952 w 12641071"/>
              <a:gd name="connsiteY58-38832" fmla="*/ 3280632 h 5795240"/>
              <a:gd name="connsiteX59-38833" fmla="*/ 11213133 w 12641071"/>
              <a:gd name="connsiteY59-38834" fmla="*/ 3281062 h 5795240"/>
              <a:gd name="connsiteX60-38835" fmla="*/ 11116921 w 12641071"/>
              <a:gd name="connsiteY60-38836" fmla="*/ 3285921 h 5795240"/>
              <a:gd name="connsiteX61-38837" fmla="*/ 11050507 w 12641071"/>
              <a:gd name="connsiteY61-38838" fmla="*/ 3289274 h 5795240"/>
              <a:gd name="connsiteX62-38839" fmla="*/ 11006292 w 12641071"/>
              <a:gd name="connsiteY62-38840" fmla="*/ 3287041 h 5795240"/>
              <a:gd name="connsiteX63-38841" fmla="*/ 10937101 w 12641071"/>
              <a:gd name="connsiteY63-38842" fmla="*/ 3297601 h 5795240"/>
              <a:gd name="connsiteX64-38843" fmla="*/ 10144740 w 12641071"/>
              <a:gd name="connsiteY64-38844" fmla="*/ 4089962 h 5795240"/>
              <a:gd name="connsiteX65-38845" fmla="*/ 10130374 w 12641071"/>
              <a:gd name="connsiteY65-38846" fmla="*/ 4184101 h 5795240"/>
              <a:gd name="connsiteX66-38847" fmla="*/ 10130375 w 12641071"/>
              <a:gd name="connsiteY66-38848" fmla="*/ 4184103 h 5795240"/>
              <a:gd name="connsiteX67-38849" fmla="*/ 10130656 w 12641071"/>
              <a:gd name="connsiteY67-38850" fmla="*/ 4185950 h 5795240"/>
              <a:gd name="connsiteX68-38851" fmla="*/ 10138194 w 12641071"/>
              <a:gd name="connsiteY68-38852" fmla="*/ 4335228 h 5795240"/>
              <a:gd name="connsiteX69-38853" fmla="*/ 10137710 w 12641071"/>
              <a:gd name="connsiteY69-38854" fmla="*/ 4344822 h 5795240"/>
              <a:gd name="connsiteX70-38855" fmla="*/ 10133555 w 12641071"/>
              <a:gd name="connsiteY70-38856" fmla="*/ 4427096 h 5795240"/>
              <a:gd name="connsiteX71-38857" fmla="*/ 10129312 w 12641071"/>
              <a:gd name="connsiteY71-38858" fmla="*/ 4399289 h 5795240"/>
              <a:gd name="connsiteX72-38859" fmla="*/ 10126797 w 12641071"/>
              <a:gd name="connsiteY72-38860" fmla="*/ 4349498 h 5795240"/>
              <a:gd name="connsiteX73-38861" fmla="*/ 10126796 w 12641071"/>
              <a:gd name="connsiteY73-38862" fmla="*/ 4349498 h 5795240"/>
              <a:gd name="connsiteX74-38863" fmla="*/ 10129311 w 12641071"/>
              <a:gd name="connsiteY74-38864" fmla="*/ 4399289 h 5795240"/>
              <a:gd name="connsiteX75-38865" fmla="*/ 10133554 w 12641071"/>
              <a:gd name="connsiteY75-38866" fmla="*/ 4427096 h 5795240"/>
              <a:gd name="connsiteX76-38867" fmla="*/ 10130656 w 12641071"/>
              <a:gd name="connsiteY76-38868" fmla="*/ 4484506 h 5795240"/>
              <a:gd name="connsiteX77-38869" fmla="*/ 8678182 w 12641071"/>
              <a:gd name="connsiteY77-38870" fmla="*/ 5795240 h 5795240"/>
              <a:gd name="connsiteX78-38871" fmla="*/ 7467518 w 12641071"/>
              <a:gd name="connsiteY78-38872" fmla="*/ 5151535 h 5795240"/>
              <a:gd name="connsiteX79-38873" fmla="*/ 7419945 w 12641071"/>
              <a:gd name="connsiteY79-38874" fmla="*/ 5073228 h 5795240"/>
              <a:gd name="connsiteX80-38875" fmla="*/ 7367299 w 12641071"/>
              <a:gd name="connsiteY80-38876" fmla="*/ 4974928 h 5795240"/>
              <a:gd name="connsiteX81-38877" fmla="*/ 7320958 w 12641071"/>
              <a:gd name="connsiteY81-38878" fmla="*/ 4870887 h 5795240"/>
              <a:gd name="connsiteX82-38879" fmla="*/ 7322174 w 12641071"/>
              <a:gd name="connsiteY82-38880" fmla="*/ 4872361 h 5795240"/>
              <a:gd name="connsiteX83-38881" fmla="*/ 7322175 w 12641071"/>
              <a:gd name="connsiteY83-38882" fmla="*/ 4872361 h 5795240"/>
              <a:gd name="connsiteX84-38883" fmla="*/ 7223551 w 12641071"/>
              <a:gd name="connsiteY84-38884" fmla="*/ 4752829 h 5795240"/>
              <a:gd name="connsiteX85-38885" fmla="*/ 6652445 w 12641071"/>
              <a:gd name="connsiteY85-38886" fmla="*/ 4516269 h 5795240"/>
              <a:gd name="connsiteX86-38887" fmla="*/ 6200873 w 12641071"/>
              <a:gd name="connsiteY86-38888" fmla="*/ 4654206 h 5795240"/>
              <a:gd name="connsiteX87-38889" fmla="*/ 6088813 w 12641071"/>
              <a:gd name="connsiteY87-38890" fmla="*/ 4746663 h 5795240"/>
              <a:gd name="connsiteX88-38891" fmla="*/ 6023271 w 12641071"/>
              <a:gd name="connsiteY88-38892" fmla="*/ 4834312 h 5795240"/>
              <a:gd name="connsiteX89-38893" fmla="*/ 5935320 w 12641071"/>
              <a:gd name="connsiteY89-38894" fmla="*/ 4931081 h 5795240"/>
              <a:gd name="connsiteX90-38895" fmla="*/ 4971763 w 12641071"/>
              <a:gd name="connsiteY90-38896" fmla="*/ 5330200 h 5795240"/>
              <a:gd name="connsiteX91-38897" fmla="*/ 3716172 w 12641071"/>
              <a:gd name="connsiteY91-38898" fmla="*/ 4497938 h 5795240"/>
              <a:gd name="connsiteX92-38899" fmla="*/ 3659438 w 12641071"/>
              <a:gd name="connsiteY92-38900" fmla="*/ 4330309 h 5795240"/>
              <a:gd name="connsiteX93-38901" fmla="*/ 3659440 w 12641071"/>
              <a:gd name="connsiteY93-38902" fmla="*/ 4330309 h 5795240"/>
              <a:gd name="connsiteX94-38903" fmla="*/ 3613217 w 12641071"/>
              <a:gd name="connsiteY94-38904" fmla="*/ 4245153 h 5795240"/>
              <a:gd name="connsiteX95-38905" fmla="*/ 3083792 w 12641071"/>
              <a:gd name="connsiteY95-38906" fmla="*/ 3963660 h 5795240"/>
              <a:gd name="connsiteX96-38907" fmla="*/ 2835272 w 12641071"/>
              <a:gd name="connsiteY96-38908" fmla="*/ 4013833 h 5795240"/>
              <a:gd name="connsiteX97-38909" fmla="*/ 2762875 w 12641071"/>
              <a:gd name="connsiteY97-38910" fmla="*/ 4057784 h 5795240"/>
              <a:gd name="connsiteX98-38911" fmla="*/ 2762878 w 12641071"/>
              <a:gd name="connsiteY98-38912" fmla="*/ 4057784 h 5795240"/>
              <a:gd name="connsiteX99-38913" fmla="*/ 2694694 w 12641071"/>
              <a:gd name="connsiteY99-38914" fmla="*/ 4099208 h 5795240"/>
              <a:gd name="connsiteX100-38915" fmla="*/ 2726822 w 12641071"/>
              <a:gd name="connsiteY100-38916" fmla="*/ 4072700 h 5795240"/>
              <a:gd name="connsiteX101-38917" fmla="*/ 2694692 w 12641071"/>
              <a:gd name="connsiteY101-38918" fmla="*/ 4099208 h 5795240"/>
              <a:gd name="connsiteX102-38919" fmla="*/ 2664698 w 12641071"/>
              <a:gd name="connsiteY102-38920" fmla="*/ 4117431 h 5795240"/>
              <a:gd name="connsiteX103-38921" fmla="*/ 1804544 w 12641071"/>
              <a:gd name="connsiteY103-38922" fmla="*/ 4335229 h 5795240"/>
              <a:gd name="connsiteX104-38923" fmla="*/ 0 w 12641071"/>
              <a:gd name="connsiteY104-38924" fmla="*/ 2530685 h 5795240"/>
              <a:gd name="connsiteX105-38925" fmla="*/ 1804544 w 12641071"/>
              <a:gd name="connsiteY105-38926" fmla="*/ 726143 h 5795240"/>
              <a:gd name="connsiteX106-38927" fmla="*/ 3080549 w 12641071"/>
              <a:gd name="connsiteY106-38928" fmla="*/ 1254682 h 5795240"/>
              <a:gd name="connsiteX107-38929" fmla="*/ 3268676 w 12641071"/>
              <a:gd name="connsiteY107-38930" fmla="*/ 1461167 h 5795240"/>
              <a:gd name="connsiteX108-38931" fmla="*/ 3565826 w 12641071"/>
              <a:gd name="connsiteY108-38932" fmla="*/ 1551935 h 5795240"/>
              <a:gd name="connsiteX109-38933" fmla="*/ 4086504 w 12641071"/>
              <a:gd name="connsiteY109-38934" fmla="*/ 1127574 h 5795240"/>
              <a:gd name="connsiteX110-38935" fmla="*/ 4103078 w 12641071"/>
              <a:gd name="connsiteY110-38936" fmla="*/ 1004204 h 5795240"/>
              <a:gd name="connsiteX111-38937" fmla="*/ 5215874 w 12641071"/>
              <a:gd name="connsiteY111-38938" fmla="*/ 0 h 5795240"/>
              <a:gd name="connsiteX0-38939" fmla="*/ 5215874 w 12641071"/>
              <a:gd name="connsiteY0-38940" fmla="*/ 0 h 5795240"/>
              <a:gd name="connsiteX1-38941" fmla="*/ 5927386 w 12641071"/>
              <a:gd name="connsiteY1-38942" fmla="*/ 255427 h 5795240"/>
              <a:gd name="connsiteX2-38943" fmla="*/ 6105193 w 12641071"/>
              <a:gd name="connsiteY2-38944" fmla="*/ 442067 h 5795240"/>
              <a:gd name="connsiteX3-38945" fmla="*/ 6105193 w 12641071"/>
              <a:gd name="connsiteY3-38946" fmla="*/ 442069 h 5795240"/>
              <a:gd name="connsiteX4-38947" fmla="*/ 6141460 w 12641071"/>
              <a:gd name="connsiteY4-38948" fmla="*/ 475027 h 5795240"/>
              <a:gd name="connsiteX5-38949" fmla="*/ 6788665 w 12641071"/>
              <a:gd name="connsiteY5-38950" fmla="*/ 707369 h 5795240"/>
              <a:gd name="connsiteX6-38951" fmla="*/ 7184710 w 12641071"/>
              <a:gd name="connsiteY6-38952" fmla="*/ 627411 h 5795240"/>
              <a:gd name="connsiteX7-38953" fmla="*/ 7314851 w 12641071"/>
              <a:gd name="connsiteY7-38954" fmla="*/ 559537 h 5795240"/>
              <a:gd name="connsiteX8-38955" fmla="*/ 7314853 w 12641071"/>
              <a:gd name="connsiteY8-38956" fmla="*/ 559536 h 5795240"/>
              <a:gd name="connsiteX9-38957" fmla="*/ 7314851 w 12641071"/>
              <a:gd name="connsiteY9-38958" fmla="*/ 559537 h 5795240"/>
              <a:gd name="connsiteX10-38959" fmla="*/ 7391626 w 12641071"/>
              <a:gd name="connsiteY10-38960" fmla="*/ 508114 h 5795240"/>
              <a:gd name="connsiteX11-38961" fmla="*/ 7391631 w 12641071"/>
              <a:gd name="connsiteY11-38962" fmla="*/ 508110 h 5795240"/>
              <a:gd name="connsiteX12-38963" fmla="*/ 7478934 w 12641071"/>
              <a:gd name="connsiteY12-38964" fmla="*/ 466053 h 5795240"/>
              <a:gd name="connsiteX13-38965" fmla="*/ 7897193 w 12641071"/>
              <a:gd name="connsiteY13-38966" fmla="*/ 381611 h 5795240"/>
              <a:gd name="connsiteX14-38967" fmla="*/ 8788216 w 12641071"/>
              <a:gd name="connsiteY14-38968" fmla="*/ 855364 h 5795240"/>
              <a:gd name="connsiteX15-38969" fmla="*/ 8832362 w 12641071"/>
              <a:gd name="connsiteY15-38970" fmla="*/ 928030 h 5795240"/>
              <a:gd name="connsiteX16-38971" fmla="*/ 8832362 w 12641071"/>
              <a:gd name="connsiteY16-38972" fmla="*/ 928033 h 5795240"/>
              <a:gd name="connsiteX17-38973" fmla="*/ 8842040 w 12641071"/>
              <a:gd name="connsiteY17-38974" fmla="*/ 943961 h 5795240"/>
              <a:gd name="connsiteX18-38975" fmla="*/ 8856144 w 12641071"/>
              <a:gd name="connsiteY18-38976" fmla="*/ 973241 h 5795240"/>
              <a:gd name="connsiteX19-38977" fmla="*/ 8856145 w 12641071"/>
              <a:gd name="connsiteY19-38978" fmla="*/ 973241 h 5795240"/>
              <a:gd name="connsiteX20-38979" fmla="*/ 8878117 w 12641071"/>
              <a:gd name="connsiteY20-38980" fmla="*/ 1018851 h 5795240"/>
              <a:gd name="connsiteX21-38981" fmla="*/ 8877719 w 12641071"/>
              <a:gd name="connsiteY21-38982" fmla="*/ 1018369 h 5795240"/>
              <a:gd name="connsiteX22-38983" fmla="*/ 8853250 w 12641071"/>
              <a:gd name="connsiteY22-38984" fmla="*/ 973288 h 5795240"/>
              <a:gd name="connsiteX23-38985" fmla="*/ 8853249 w 12641071"/>
              <a:gd name="connsiteY23-38986" fmla="*/ 973288 h 5795240"/>
              <a:gd name="connsiteX24-38987" fmla="*/ 8853248 w 12641071"/>
              <a:gd name="connsiteY24-38988" fmla="*/ 973287 h 5795240"/>
              <a:gd name="connsiteX25-38989" fmla="*/ 8849677 w 12641071"/>
              <a:gd name="connsiteY25-38990" fmla="*/ 973341 h 5795240"/>
              <a:gd name="connsiteX26-38991" fmla="*/ 8641543 w 12641071"/>
              <a:gd name="connsiteY26-38992" fmla="*/ 916577 h 5795240"/>
              <a:gd name="connsiteX27-38993" fmla="*/ 8641545 w 12641071"/>
              <a:gd name="connsiteY27-38994" fmla="*/ 916580 h 5795240"/>
              <a:gd name="connsiteX28-38995" fmla="*/ 8849676 w 12641071"/>
              <a:gd name="connsiteY28-38996" fmla="*/ 973343 h 5795240"/>
              <a:gd name="connsiteX29-38997" fmla="*/ 8853248 w 12641071"/>
              <a:gd name="connsiteY29-38998" fmla="*/ 973288 h 5795240"/>
              <a:gd name="connsiteX30-38999" fmla="*/ 8877719 w 12641071"/>
              <a:gd name="connsiteY30-39000" fmla="*/ 1018371 h 5795240"/>
              <a:gd name="connsiteX31-39001" fmla="*/ 8878116 w 12641071"/>
              <a:gd name="connsiteY31-39002" fmla="*/ 1018851 h 5795240"/>
              <a:gd name="connsiteX32-39003" fmla="*/ 8887288 w 12641071"/>
              <a:gd name="connsiteY32-39004" fmla="*/ 1037892 h 5795240"/>
              <a:gd name="connsiteX33-39005" fmla="*/ 8949899 w 12641071"/>
              <a:gd name="connsiteY33-39006" fmla="*/ 1239592 h 5795240"/>
              <a:gd name="connsiteX34-39007" fmla="*/ 8968437 w 12641071"/>
              <a:gd name="connsiteY34-39008" fmla="*/ 1423482 h 5795240"/>
              <a:gd name="connsiteX35-39009" fmla="*/ 8949899 w 12641071"/>
              <a:gd name="connsiteY35-39010" fmla="*/ 1239591 h 5795240"/>
              <a:gd name="connsiteX36-39011" fmla="*/ 8887288 w 12641071"/>
              <a:gd name="connsiteY36-39012" fmla="*/ 1037890 h 5795240"/>
              <a:gd name="connsiteX37-39013" fmla="*/ 8878116 w 12641071"/>
              <a:gd name="connsiteY37-39014" fmla="*/ 1018851 h 5795240"/>
              <a:gd name="connsiteX38-39015" fmla="*/ 8931285 w 12641071"/>
              <a:gd name="connsiteY38-39016" fmla="*/ 1083292 h 5795240"/>
              <a:gd name="connsiteX39-39017" fmla="*/ 9241478 w 12641071"/>
              <a:gd name="connsiteY39-39018" fmla="*/ 1211778 h 5795240"/>
              <a:gd name="connsiteX40-39019" fmla="*/ 9605238 w 12641071"/>
              <a:gd name="connsiteY40-39020" fmla="*/ 1018369 h 5795240"/>
              <a:gd name="connsiteX41-39021" fmla="*/ 9636247 w 12641071"/>
              <a:gd name="connsiteY41-39022" fmla="*/ 961241 h 5795240"/>
              <a:gd name="connsiteX42-39023" fmla="*/ 9641995 w 12641071"/>
              <a:gd name="connsiteY42-39024" fmla="*/ 961152 h 5795240"/>
              <a:gd name="connsiteX43-39025" fmla="*/ 9584939 w 12641071"/>
              <a:gd name="connsiteY43-39026" fmla="*/ 1079594 h 5795240"/>
              <a:gd name="connsiteX44-39027" fmla="*/ 9546257 w 12641071"/>
              <a:gd name="connsiteY44-39028" fmla="*/ 1204206 h 5795240"/>
              <a:gd name="connsiteX45-39029" fmla="*/ 9584939 w 12641071"/>
              <a:gd name="connsiteY45-39030" fmla="*/ 1079596 h 5795240"/>
              <a:gd name="connsiteX46-39031" fmla="*/ 9641995 w 12641071"/>
              <a:gd name="connsiteY46-39032" fmla="*/ 961153 h 5795240"/>
              <a:gd name="connsiteX47-39033" fmla="*/ 9653069 w 12641071"/>
              <a:gd name="connsiteY47-39034" fmla="*/ 960983 h 5795240"/>
              <a:gd name="connsiteX48-39035" fmla="*/ 9801564 w 12641071"/>
              <a:gd name="connsiteY48-39036" fmla="*/ 1196828 h 5795240"/>
              <a:gd name="connsiteX49-39037" fmla="*/ 9801566 w 12641071"/>
              <a:gd name="connsiteY49-39038" fmla="*/ 1196828 h 5795240"/>
              <a:gd name="connsiteX50-39039" fmla="*/ 9653070 w 12641071"/>
              <a:gd name="connsiteY50-39040" fmla="*/ 960982 h 5795240"/>
              <a:gd name="connsiteX51-39041" fmla="*/ 9641996 w 12641071"/>
              <a:gd name="connsiteY51-39042" fmla="*/ 961152 h 5795240"/>
              <a:gd name="connsiteX52-39043" fmla="*/ 9651917 w 12641071"/>
              <a:gd name="connsiteY52-39044" fmla="*/ 940556 h 5795240"/>
              <a:gd name="connsiteX53-39045" fmla="*/ 11050508 w 12641071"/>
              <a:gd name="connsiteY53-39046" fmla="*/ 108150 h 5795240"/>
              <a:gd name="connsiteX54-39047" fmla="*/ 12641071 w 12641071"/>
              <a:gd name="connsiteY54-39048" fmla="*/ 1698711 h 5795240"/>
              <a:gd name="connsiteX55-39049" fmla="*/ 11371062 w 12641071"/>
              <a:gd name="connsiteY55-39050" fmla="*/ 3256960 h 5795240"/>
              <a:gd name="connsiteX56-39051" fmla="*/ 11215953 w 12641071"/>
              <a:gd name="connsiteY56-39052" fmla="*/ 3280632 h 5795240"/>
              <a:gd name="connsiteX57-39053" fmla="*/ 11142318 w 12641071"/>
              <a:gd name="connsiteY57-39054" fmla="*/ 3276914 h 5795240"/>
              <a:gd name="connsiteX58-39055" fmla="*/ 11215952 w 12641071"/>
              <a:gd name="connsiteY58-39056" fmla="*/ 3280632 h 5795240"/>
              <a:gd name="connsiteX59-39057" fmla="*/ 11213133 w 12641071"/>
              <a:gd name="connsiteY59-39058" fmla="*/ 3281062 h 5795240"/>
              <a:gd name="connsiteX60-39059" fmla="*/ 11116921 w 12641071"/>
              <a:gd name="connsiteY60-39060" fmla="*/ 3285921 h 5795240"/>
              <a:gd name="connsiteX61-39061" fmla="*/ 11050507 w 12641071"/>
              <a:gd name="connsiteY61-39062" fmla="*/ 3289274 h 5795240"/>
              <a:gd name="connsiteX62-39063" fmla="*/ 11006292 w 12641071"/>
              <a:gd name="connsiteY62-39064" fmla="*/ 3287041 h 5795240"/>
              <a:gd name="connsiteX63-39065" fmla="*/ 10937101 w 12641071"/>
              <a:gd name="connsiteY63-39066" fmla="*/ 3297601 h 5795240"/>
              <a:gd name="connsiteX64-39067" fmla="*/ 10144740 w 12641071"/>
              <a:gd name="connsiteY64-39068" fmla="*/ 4089962 h 5795240"/>
              <a:gd name="connsiteX65-39069" fmla="*/ 10130374 w 12641071"/>
              <a:gd name="connsiteY65-39070" fmla="*/ 4184101 h 5795240"/>
              <a:gd name="connsiteX66-39071" fmla="*/ 10130375 w 12641071"/>
              <a:gd name="connsiteY66-39072" fmla="*/ 4184103 h 5795240"/>
              <a:gd name="connsiteX67-39073" fmla="*/ 10130656 w 12641071"/>
              <a:gd name="connsiteY67-39074" fmla="*/ 4185950 h 5795240"/>
              <a:gd name="connsiteX68-39075" fmla="*/ 10138194 w 12641071"/>
              <a:gd name="connsiteY68-39076" fmla="*/ 4335228 h 5795240"/>
              <a:gd name="connsiteX69-39077" fmla="*/ 10137710 w 12641071"/>
              <a:gd name="connsiteY69-39078" fmla="*/ 4344822 h 5795240"/>
              <a:gd name="connsiteX70-39079" fmla="*/ 10133555 w 12641071"/>
              <a:gd name="connsiteY70-39080" fmla="*/ 4427096 h 5795240"/>
              <a:gd name="connsiteX71-39081" fmla="*/ 10129312 w 12641071"/>
              <a:gd name="connsiteY71-39082" fmla="*/ 4399289 h 5795240"/>
              <a:gd name="connsiteX72-39083" fmla="*/ 10126797 w 12641071"/>
              <a:gd name="connsiteY72-39084" fmla="*/ 4349498 h 5795240"/>
              <a:gd name="connsiteX73-39085" fmla="*/ 10126796 w 12641071"/>
              <a:gd name="connsiteY73-39086" fmla="*/ 4349498 h 5795240"/>
              <a:gd name="connsiteX74-39087" fmla="*/ 10129311 w 12641071"/>
              <a:gd name="connsiteY74-39088" fmla="*/ 4399289 h 5795240"/>
              <a:gd name="connsiteX75-39089" fmla="*/ 10133554 w 12641071"/>
              <a:gd name="connsiteY75-39090" fmla="*/ 4427096 h 5795240"/>
              <a:gd name="connsiteX76-39091" fmla="*/ 10130656 w 12641071"/>
              <a:gd name="connsiteY76-39092" fmla="*/ 4484506 h 5795240"/>
              <a:gd name="connsiteX77-39093" fmla="*/ 8678182 w 12641071"/>
              <a:gd name="connsiteY77-39094" fmla="*/ 5795240 h 5795240"/>
              <a:gd name="connsiteX78-39095" fmla="*/ 7467518 w 12641071"/>
              <a:gd name="connsiteY78-39096" fmla="*/ 5151535 h 5795240"/>
              <a:gd name="connsiteX79-39097" fmla="*/ 7419945 w 12641071"/>
              <a:gd name="connsiteY79-39098" fmla="*/ 5073228 h 5795240"/>
              <a:gd name="connsiteX80-39099" fmla="*/ 7367299 w 12641071"/>
              <a:gd name="connsiteY80-39100" fmla="*/ 4974928 h 5795240"/>
              <a:gd name="connsiteX81-39101" fmla="*/ 7320958 w 12641071"/>
              <a:gd name="connsiteY81-39102" fmla="*/ 4870887 h 5795240"/>
              <a:gd name="connsiteX82-39103" fmla="*/ 7322174 w 12641071"/>
              <a:gd name="connsiteY82-39104" fmla="*/ 4872361 h 5795240"/>
              <a:gd name="connsiteX83-39105" fmla="*/ 7322175 w 12641071"/>
              <a:gd name="connsiteY83-39106" fmla="*/ 4872361 h 5795240"/>
              <a:gd name="connsiteX84-39107" fmla="*/ 7223551 w 12641071"/>
              <a:gd name="connsiteY84-39108" fmla="*/ 4752829 h 5795240"/>
              <a:gd name="connsiteX85-39109" fmla="*/ 6652445 w 12641071"/>
              <a:gd name="connsiteY85-39110" fmla="*/ 4516269 h 5795240"/>
              <a:gd name="connsiteX86-39111" fmla="*/ 6200873 w 12641071"/>
              <a:gd name="connsiteY86-39112" fmla="*/ 4654206 h 5795240"/>
              <a:gd name="connsiteX87-39113" fmla="*/ 6088813 w 12641071"/>
              <a:gd name="connsiteY87-39114" fmla="*/ 4746663 h 5795240"/>
              <a:gd name="connsiteX88-39115" fmla="*/ 6023271 w 12641071"/>
              <a:gd name="connsiteY88-39116" fmla="*/ 4834312 h 5795240"/>
              <a:gd name="connsiteX89-39117" fmla="*/ 5935320 w 12641071"/>
              <a:gd name="connsiteY89-39118" fmla="*/ 4931081 h 5795240"/>
              <a:gd name="connsiteX90-39119" fmla="*/ 4971763 w 12641071"/>
              <a:gd name="connsiteY90-39120" fmla="*/ 5330200 h 5795240"/>
              <a:gd name="connsiteX91-39121" fmla="*/ 3716172 w 12641071"/>
              <a:gd name="connsiteY91-39122" fmla="*/ 4497938 h 5795240"/>
              <a:gd name="connsiteX92-39123" fmla="*/ 3659438 w 12641071"/>
              <a:gd name="connsiteY92-39124" fmla="*/ 4330309 h 5795240"/>
              <a:gd name="connsiteX93-39125" fmla="*/ 3659440 w 12641071"/>
              <a:gd name="connsiteY93-39126" fmla="*/ 4330309 h 5795240"/>
              <a:gd name="connsiteX94-39127" fmla="*/ 3613217 w 12641071"/>
              <a:gd name="connsiteY94-39128" fmla="*/ 4245153 h 5795240"/>
              <a:gd name="connsiteX95-39129" fmla="*/ 3083792 w 12641071"/>
              <a:gd name="connsiteY95-39130" fmla="*/ 3963660 h 5795240"/>
              <a:gd name="connsiteX96-39131" fmla="*/ 2835272 w 12641071"/>
              <a:gd name="connsiteY96-39132" fmla="*/ 4013833 h 5795240"/>
              <a:gd name="connsiteX97-39133" fmla="*/ 2762875 w 12641071"/>
              <a:gd name="connsiteY97-39134" fmla="*/ 4057784 h 5795240"/>
              <a:gd name="connsiteX98-39135" fmla="*/ 2694694 w 12641071"/>
              <a:gd name="connsiteY98-39136" fmla="*/ 4099208 h 5795240"/>
              <a:gd name="connsiteX99-39137" fmla="*/ 2726822 w 12641071"/>
              <a:gd name="connsiteY99-39138" fmla="*/ 4072700 h 5795240"/>
              <a:gd name="connsiteX100-39139" fmla="*/ 2694692 w 12641071"/>
              <a:gd name="connsiteY100-39140" fmla="*/ 4099208 h 5795240"/>
              <a:gd name="connsiteX101-39141" fmla="*/ 2664698 w 12641071"/>
              <a:gd name="connsiteY101-39142" fmla="*/ 4117431 h 5795240"/>
              <a:gd name="connsiteX102-39143" fmla="*/ 1804544 w 12641071"/>
              <a:gd name="connsiteY102-39144" fmla="*/ 4335229 h 5795240"/>
              <a:gd name="connsiteX103-39145" fmla="*/ 0 w 12641071"/>
              <a:gd name="connsiteY103-39146" fmla="*/ 2530685 h 5795240"/>
              <a:gd name="connsiteX104-39147" fmla="*/ 1804544 w 12641071"/>
              <a:gd name="connsiteY104-39148" fmla="*/ 726143 h 5795240"/>
              <a:gd name="connsiteX105-39149" fmla="*/ 3080549 w 12641071"/>
              <a:gd name="connsiteY105-39150" fmla="*/ 1254682 h 5795240"/>
              <a:gd name="connsiteX106-39151" fmla="*/ 3268676 w 12641071"/>
              <a:gd name="connsiteY106-39152" fmla="*/ 1461167 h 5795240"/>
              <a:gd name="connsiteX107-39153" fmla="*/ 3565826 w 12641071"/>
              <a:gd name="connsiteY107-39154" fmla="*/ 1551935 h 5795240"/>
              <a:gd name="connsiteX108-39155" fmla="*/ 4086504 w 12641071"/>
              <a:gd name="connsiteY108-39156" fmla="*/ 1127574 h 5795240"/>
              <a:gd name="connsiteX109-39157" fmla="*/ 4103078 w 12641071"/>
              <a:gd name="connsiteY109-39158" fmla="*/ 1004204 h 5795240"/>
              <a:gd name="connsiteX110-39159" fmla="*/ 5215874 w 12641071"/>
              <a:gd name="connsiteY110-39160" fmla="*/ 0 h 5795240"/>
              <a:gd name="connsiteX0-39161" fmla="*/ 5215874 w 12641071"/>
              <a:gd name="connsiteY0-39162" fmla="*/ 0 h 5795240"/>
              <a:gd name="connsiteX1-39163" fmla="*/ 5927386 w 12641071"/>
              <a:gd name="connsiteY1-39164" fmla="*/ 255427 h 5795240"/>
              <a:gd name="connsiteX2-39165" fmla="*/ 6105193 w 12641071"/>
              <a:gd name="connsiteY2-39166" fmla="*/ 442067 h 5795240"/>
              <a:gd name="connsiteX3-39167" fmla="*/ 6105193 w 12641071"/>
              <a:gd name="connsiteY3-39168" fmla="*/ 442069 h 5795240"/>
              <a:gd name="connsiteX4-39169" fmla="*/ 6141460 w 12641071"/>
              <a:gd name="connsiteY4-39170" fmla="*/ 475027 h 5795240"/>
              <a:gd name="connsiteX5-39171" fmla="*/ 6788665 w 12641071"/>
              <a:gd name="connsiteY5-39172" fmla="*/ 707369 h 5795240"/>
              <a:gd name="connsiteX6-39173" fmla="*/ 7184710 w 12641071"/>
              <a:gd name="connsiteY6-39174" fmla="*/ 627411 h 5795240"/>
              <a:gd name="connsiteX7-39175" fmla="*/ 7314851 w 12641071"/>
              <a:gd name="connsiteY7-39176" fmla="*/ 559537 h 5795240"/>
              <a:gd name="connsiteX8-39177" fmla="*/ 7314853 w 12641071"/>
              <a:gd name="connsiteY8-39178" fmla="*/ 559536 h 5795240"/>
              <a:gd name="connsiteX9-39179" fmla="*/ 7314851 w 12641071"/>
              <a:gd name="connsiteY9-39180" fmla="*/ 559537 h 5795240"/>
              <a:gd name="connsiteX10-39181" fmla="*/ 7391626 w 12641071"/>
              <a:gd name="connsiteY10-39182" fmla="*/ 508114 h 5795240"/>
              <a:gd name="connsiteX11-39183" fmla="*/ 7391631 w 12641071"/>
              <a:gd name="connsiteY11-39184" fmla="*/ 508110 h 5795240"/>
              <a:gd name="connsiteX12-39185" fmla="*/ 7478934 w 12641071"/>
              <a:gd name="connsiteY12-39186" fmla="*/ 466053 h 5795240"/>
              <a:gd name="connsiteX13-39187" fmla="*/ 7897193 w 12641071"/>
              <a:gd name="connsiteY13-39188" fmla="*/ 381611 h 5795240"/>
              <a:gd name="connsiteX14-39189" fmla="*/ 8788216 w 12641071"/>
              <a:gd name="connsiteY14-39190" fmla="*/ 855364 h 5795240"/>
              <a:gd name="connsiteX15-39191" fmla="*/ 8832362 w 12641071"/>
              <a:gd name="connsiteY15-39192" fmla="*/ 928030 h 5795240"/>
              <a:gd name="connsiteX16-39193" fmla="*/ 8832362 w 12641071"/>
              <a:gd name="connsiteY16-39194" fmla="*/ 928033 h 5795240"/>
              <a:gd name="connsiteX17-39195" fmla="*/ 8842040 w 12641071"/>
              <a:gd name="connsiteY17-39196" fmla="*/ 943961 h 5795240"/>
              <a:gd name="connsiteX18-39197" fmla="*/ 8856144 w 12641071"/>
              <a:gd name="connsiteY18-39198" fmla="*/ 973241 h 5795240"/>
              <a:gd name="connsiteX19-39199" fmla="*/ 8856145 w 12641071"/>
              <a:gd name="connsiteY19-39200" fmla="*/ 973241 h 5795240"/>
              <a:gd name="connsiteX20-39201" fmla="*/ 8878117 w 12641071"/>
              <a:gd name="connsiteY20-39202" fmla="*/ 1018851 h 5795240"/>
              <a:gd name="connsiteX21-39203" fmla="*/ 8877719 w 12641071"/>
              <a:gd name="connsiteY21-39204" fmla="*/ 1018369 h 5795240"/>
              <a:gd name="connsiteX22-39205" fmla="*/ 8853250 w 12641071"/>
              <a:gd name="connsiteY22-39206" fmla="*/ 973288 h 5795240"/>
              <a:gd name="connsiteX23-39207" fmla="*/ 8853249 w 12641071"/>
              <a:gd name="connsiteY23-39208" fmla="*/ 973288 h 5795240"/>
              <a:gd name="connsiteX24-39209" fmla="*/ 8853248 w 12641071"/>
              <a:gd name="connsiteY24-39210" fmla="*/ 973287 h 5795240"/>
              <a:gd name="connsiteX25-39211" fmla="*/ 8849677 w 12641071"/>
              <a:gd name="connsiteY25-39212" fmla="*/ 973341 h 5795240"/>
              <a:gd name="connsiteX26-39213" fmla="*/ 8641543 w 12641071"/>
              <a:gd name="connsiteY26-39214" fmla="*/ 916577 h 5795240"/>
              <a:gd name="connsiteX27-39215" fmla="*/ 8641545 w 12641071"/>
              <a:gd name="connsiteY27-39216" fmla="*/ 916580 h 5795240"/>
              <a:gd name="connsiteX28-39217" fmla="*/ 8849676 w 12641071"/>
              <a:gd name="connsiteY28-39218" fmla="*/ 973343 h 5795240"/>
              <a:gd name="connsiteX29-39219" fmla="*/ 8853248 w 12641071"/>
              <a:gd name="connsiteY29-39220" fmla="*/ 973288 h 5795240"/>
              <a:gd name="connsiteX30-39221" fmla="*/ 8877719 w 12641071"/>
              <a:gd name="connsiteY30-39222" fmla="*/ 1018371 h 5795240"/>
              <a:gd name="connsiteX31-39223" fmla="*/ 8878116 w 12641071"/>
              <a:gd name="connsiteY31-39224" fmla="*/ 1018851 h 5795240"/>
              <a:gd name="connsiteX32-39225" fmla="*/ 8887288 w 12641071"/>
              <a:gd name="connsiteY32-39226" fmla="*/ 1037892 h 5795240"/>
              <a:gd name="connsiteX33-39227" fmla="*/ 8949899 w 12641071"/>
              <a:gd name="connsiteY33-39228" fmla="*/ 1239592 h 5795240"/>
              <a:gd name="connsiteX34-39229" fmla="*/ 8968437 w 12641071"/>
              <a:gd name="connsiteY34-39230" fmla="*/ 1423482 h 5795240"/>
              <a:gd name="connsiteX35-39231" fmla="*/ 8949899 w 12641071"/>
              <a:gd name="connsiteY35-39232" fmla="*/ 1239591 h 5795240"/>
              <a:gd name="connsiteX36-39233" fmla="*/ 8887288 w 12641071"/>
              <a:gd name="connsiteY36-39234" fmla="*/ 1037890 h 5795240"/>
              <a:gd name="connsiteX37-39235" fmla="*/ 8878116 w 12641071"/>
              <a:gd name="connsiteY37-39236" fmla="*/ 1018851 h 5795240"/>
              <a:gd name="connsiteX38-39237" fmla="*/ 8931285 w 12641071"/>
              <a:gd name="connsiteY38-39238" fmla="*/ 1083292 h 5795240"/>
              <a:gd name="connsiteX39-39239" fmla="*/ 9241478 w 12641071"/>
              <a:gd name="connsiteY39-39240" fmla="*/ 1211778 h 5795240"/>
              <a:gd name="connsiteX40-39241" fmla="*/ 9605238 w 12641071"/>
              <a:gd name="connsiteY40-39242" fmla="*/ 1018369 h 5795240"/>
              <a:gd name="connsiteX41-39243" fmla="*/ 9636247 w 12641071"/>
              <a:gd name="connsiteY41-39244" fmla="*/ 961241 h 5795240"/>
              <a:gd name="connsiteX42-39245" fmla="*/ 9641995 w 12641071"/>
              <a:gd name="connsiteY42-39246" fmla="*/ 961152 h 5795240"/>
              <a:gd name="connsiteX43-39247" fmla="*/ 9584939 w 12641071"/>
              <a:gd name="connsiteY43-39248" fmla="*/ 1079594 h 5795240"/>
              <a:gd name="connsiteX44-39249" fmla="*/ 9546257 w 12641071"/>
              <a:gd name="connsiteY44-39250" fmla="*/ 1204206 h 5795240"/>
              <a:gd name="connsiteX45-39251" fmla="*/ 9584939 w 12641071"/>
              <a:gd name="connsiteY45-39252" fmla="*/ 1079596 h 5795240"/>
              <a:gd name="connsiteX46-39253" fmla="*/ 9641995 w 12641071"/>
              <a:gd name="connsiteY46-39254" fmla="*/ 961153 h 5795240"/>
              <a:gd name="connsiteX47-39255" fmla="*/ 9653069 w 12641071"/>
              <a:gd name="connsiteY47-39256" fmla="*/ 960983 h 5795240"/>
              <a:gd name="connsiteX48-39257" fmla="*/ 9801564 w 12641071"/>
              <a:gd name="connsiteY48-39258" fmla="*/ 1196828 h 5795240"/>
              <a:gd name="connsiteX49-39259" fmla="*/ 9801566 w 12641071"/>
              <a:gd name="connsiteY49-39260" fmla="*/ 1196828 h 5795240"/>
              <a:gd name="connsiteX50-39261" fmla="*/ 9653070 w 12641071"/>
              <a:gd name="connsiteY50-39262" fmla="*/ 960982 h 5795240"/>
              <a:gd name="connsiteX51-39263" fmla="*/ 9641996 w 12641071"/>
              <a:gd name="connsiteY51-39264" fmla="*/ 961152 h 5795240"/>
              <a:gd name="connsiteX52-39265" fmla="*/ 9651917 w 12641071"/>
              <a:gd name="connsiteY52-39266" fmla="*/ 940556 h 5795240"/>
              <a:gd name="connsiteX53-39267" fmla="*/ 11050508 w 12641071"/>
              <a:gd name="connsiteY53-39268" fmla="*/ 108150 h 5795240"/>
              <a:gd name="connsiteX54-39269" fmla="*/ 12641071 w 12641071"/>
              <a:gd name="connsiteY54-39270" fmla="*/ 1698711 h 5795240"/>
              <a:gd name="connsiteX55-39271" fmla="*/ 11371062 w 12641071"/>
              <a:gd name="connsiteY55-39272" fmla="*/ 3256960 h 5795240"/>
              <a:gd name="connsiteX56-39273" fmla="*/ 11215953 w 12641071"/>
              <a:gd name="connsiteY56-39274" fmla="*/ 3280632 h 5795240"/>
              <a:gd name="connsiteX57-39275" fmla="*/ 11142318 w 12641071"/>
              <a:gd name="connsiteY57-39276" fmla="*/ 3276914 h 5795240"/>
              <a:gd name="connsiteX58-39277" fmla="*/ 11215952 w 12641071"/>
              <a:gd name="connsiteY58-39278" fmla="*/ 3280632 h 5795240"/>
              <a:gd name="connsiteX59-39279" fmla="*/ 11213133 w 12641071"/>
              <a:gd name="connsiteY59-39280" fmla="*/ 3281062 h 5795240"/>
              <a:gd name="connsiteX60-39281" fmla="*/ 11116921 w 12641071"/>
              <a:gd name="connsiteY60-39282" fmla="*/ 3285921 h 5795240"/>
              <a:gd name="connsiteX61-39283" fmla="*/ 11050507 w 12641071"/>
              <a:gd name="connsiteY61-39284" fmla="*/ 3289274 h 5795240"/>
              <a:gd name="connsiteX62-39285" fmla="*/ 11006292 w 12641071"/>
              <a:gd name="connsiteY62-39286" fmla="*/ 3287041 h 5795240"/>
              <a:gd name="connsiteX63-39287" fmla="*/ 10937101 w 12641071"/>
              <a:gd name="connsiteY63-39288" fmla="*/ 3297601 h 5795240"/>
              <a:gd name="connsiteX64-39289" fmla="*/ 10144740 w 12641071"/>
              <a:gd name="connsiteY64-39290" fmla="*/ 4089962 h 5795240"/>
              <a:gd name="connsiteX65-39291" fmla="*/ 10130374 w 12641071"/>
              <a:gd name="connsiteY65-39292" fmla="*/ 4184101 h 5795240"/>
              <a:gd name="connsiteX66-39293" fmla="*/ 10130375 w 12641071"/>
              <a:gd name="connsiteY66-39294" fmla="*/ 4184103 h 5795240"/>
              <a:gd name="connsiteX67-39295" fmla="*/ 10130656 w 12641071"/>
              <a:gd name="connsiteY67-39296" fmla="*/ 4185950 h 5795240"/>
              <a:gd name="connsiteX68-39297" fmla="*/ 10138194 w 12641071"/>
              <a:gd name="connsiteY68-39298" fmla="*/ 4335228 h 5795240"/>
              <a:gd name="connsiteX69-39299" fmla="*/ 10137710 w 12641071"/>
              <a:gd name="connsiteY69-39300" fmla="*/ 4344822 h 5795240"/>
              <a:gd name="connsiteX70-39301" fmla="*/ 10133555 w 12641071"/>
              <a:gd name="connsiteY70-39302" fmla="*/ 4427096 h 5795240"/>
              <a:gd name="connsiteX71-39303" fmla="*/ 10129312 w 12641071"/>
              <a:gd name="connsiteY71-39304" fmla="*/ 4399289 h 5795240"/>
              <a:gd name="connsiteX72-39305" fmla="*/ 10126797 w 12641071"/>
              <a:gd name="connsiteY72-39306" fmla="*/ 4349498 h 5795240"/>
              <a:gd name="connsiteX73-39307" fmla="*/ 10126796 w 12641071"/>
              <a:gd name="connsiteY73-39308" fmla="*/ 4349498 h 5795240"/>
              <a:gd name="connsiteX74-39309" fmla="*/ 10129311 w 12641071"/>
              <a:gd name="connsiteY74-39310" fmla="*/ 4399289 h 5795240"/>
              <a:gd name="connsiteX75-39311" fmla="*/ 10133554 w 12641071"/>
              <a:gd name="connsiteY75-39312" fmla="*/ 4427096 h 5795240"/>
              <a:gd name="connsiteX76-39313" fmla="*/ 10130656 w 12641071"/>
              <a:gd name="connsiteY76-39314" fmla="*/ 4484506 h 5795240"/>
              <a:gd name="connsiteX77-39315" fmla="*/ 8678182 w 12641071"/>
              <a:gd name="connsiteY77-39316" fmla="*/ 5795240 h 5795240"/>
              <a:gd name="connsiteX78-39317" fmla="*/ 7467518 w 12641071"/>
              <a:gd name="connsiteY78-39318" fmla="*/ 5151535 h 5795240"/>
              <a:gd name="connsiteX79-39319" fmla="*/ 7419945 w 12641071"/>
              <a:gd name="connsiteY79-39320" fmla="*/ 5073228 h 5795240"/>
              <a:gd name="connsiteX80-39321" fmla="*/ 7367299 w 12641071"/>
              <a:gd name="connsiteY80-39322" fmla="*/ 4974928 h 5795240"/>
              <a:gd name="connsiteX81-39323" fmla="*/ 7320958 w 12641071"/>
              <a:gd name="connsiteY81-39324" fmla="*/ 4870887 h 5795240"/>
              <a:gd name="connsiteX82-39325" fmla="*/ 7322174 w 12641071"/>
              <a:gd name="connsiteY82-39326" fmla="*/ 4872361 h 5795240"/>
              <a:gd name="connsiteX83-39327" fmla="*/ 7322175 w 12641071"/>
              <a:gd name="connsiteY83-39328" fmla="*/ 4872361 h 5795240"/>
              <a:gd name="connsiteX84-39329" fmla="*/ 7223551 w 12641071"/>
              <a:gd name="connsiteY84-39330" fmla="*/ 4752829 h 5795240"/>
              <a:gd name="connsiteX85-39331" fmla="*/ 6652445 w 12641071"/>
              <a:gd name="connsiteY85-39332" fmla="*/ 4516269 h 5795240"/>
              <a:gd name="connsiteX86-39333" fmla="*/ 6200873 w 12641071"/>
              <a:gd name="connsiteY86-39334" fmla="*/ 4654206 h 5795240"/>
              <a:gd name="connsiteX87-39335" fmla="*/ 6088813 w 12641071"/>
              <a:gd name="connsiteY87-39336" fmla="*/ 4746663 h 5795240"/>
              <a:gd name="connsiteX88-39337" fmla="*/ 6023271 w 12641071"/>
              <a:gd name="connsiteY88-39338" fmla="*/ 4834312 h 5795240"/>
              <a:gd name="connsiteX89-39339" fmla="*/ 5935320 w 12641071"/>
              <a:gd name="connsiteY89-39340" fmla="*/ 4931081 h 5795240"/>
              <a:gd name="connsiteX90-39341" fmla="*/ 4971763 w 12641071"/>
              <a:gd name="connsiteY90-39342" fmla="*/ 5330200 h 5795240"/>
              <a:gd name="connsiteX91-39343" fmla="*/ 3716172 w 12641071"/>
              <a:gd name="connsiteY91-39344" fmla="*/ 4497938 h 5795240"/>
              <a:gd name="connsiteX92-39345" fmla="*/ 3659438 w 12641071"/>
              <a:gd name="connsiteY92-39346" fmla="*/ 4330309 h 5795240"/>
              <a:gd name="connsiteX93-39347" fmla="*/ 3659440 w 12641071"/>
              <a:gd name="connsiteY93-39348" fmla="*/ 4330309 h 5795240"/>
              <a:gd name="connsiteX94-39349" fmla="*/ 3613217 w 12641071"/>
              <a:gd name="connsiteY94-39350" fmla="*/ 4245153 h 5795240"/>
              <a:gd name="connsiteX95-39351" fmla="*/ 3083792 w 12641071"/>
              <a:gd name="connsiteY95-39352" fmla="*/ 3963660 h 5795240"/>
              <a:gd name="connsiteX96-39353" fmla="*/ 2835272 w 12641071"/>
              <a:gd name="connsiteY96-39354" fmla="*/ 4013833 h 5795240"/>
              <a:gd name="connsiteX97-39355" fmla="*/ 2762875 w 12641071"/>
              <a:gd name="connsiteY97-39356" fmla="*/ 4057784 h 5795240"/>
              <a:gd name="connsiteX98-39357" fmla="*/ 2694694 w 12641071"/>
              <a:gd name="connsiteY98-39358" fmla="*/ 4099208 h 5795240"/>
              <a:gd name="connsiteX99-39359" fmla="*/ 2694692 w 12641071"/>
              <a:gd name="connsiteY99-39360" fmla="*/ 4099208 h 5795240"/>
              <a:gd name="connsiteX100-39361" fmla="*/ 2664698 w 12641071"/>
              <a:gd name="connsiteY100-39362" fmla="*/ 4117431 h 5795240"/>
              <a:gd name="connsiteX101-39363" fmla="*/ 1804544 w 12641071"/>
              <a:gd name="connsiteY101-39364" fmla="*/ 4335229 h 5795240"/>
              <a:gd name="connsiteX102-39365" fmla="*/ 0 w 12641071"/>
              <a:gd name="connsiteY102-39366" fmla="*/ 2530685 h 5795240"/>
              <a:gd name="connsiteX103-39367" fmla="*/ 1804544 w 12641071"/>
              <a:gd name="connsiteY103-39368" fmla="*/ 726143 h 5795240"/>
              <a:gd name="connsiteX104-39369" fmla="*/ 3080549 w 12641071"/>
              <a:gd name="connsiteY104-39370" fmla="*/ 1254682 h 5795240"/>
              <a:gd name="connsiteX105-39371" fmla="*/ 3268676 w 12641071"/>
              <a:gd name="connsiteY105-39372" fmla="*/ 1461167 h 5795240"/>
              <a:gd name="connsiteX106-39373" fmla="*/ 3565826 w 12641071"/>
              <a:gd name="connsiteY106-39374" fmla="*/ 1551935 h 5795240"/>
              <a:gd name="connsiteX107-39375" fmla="*/ 4086504 w 12641071"/>
              <a:gd name="connsiteY107-39376" fmla="*/ 1127574 h 5795240"/>
              <a:gd name="connsiteX108-39377" fmla="*/ 4103078 w 12641071"/>
              <a:gd name="connsiteY108-39378" fmla="*/ 1004204 h 5795240"/>
              <a:gd name="connsiteX109-39379" fmla="*/ 5215874 w 12641071"/>
              <a:gd name="connsiteY109-39380" fmla="*/ 0 h 5795240"/>
              <a:gd name="connsiteX0-39381" fmla="*/ 5215874 w 12641071"/>
              <a:gd name="connsiteY0-39382" fmla="*/ 0 h 5795240"/>
              <a:gd name="connsiteX1-39383" fmla="*/ 5927386 w 12641071"/>
              <a:gd name="connsiteY1-39384" fmla="*/ 255427 h 5795240"/>
              <a:gd name="connsiteX2-39385" fmla="*/ 6105193 w 12641071"/>
              <a:gd name="connsiteY2-39386" fmla="*/ 442067 h 5795240"/>
              <a:gd name="connsiteX3-39387" fmla="*/ 6105193 w 12641071"/>
              <a:gd name="connsiteY3-39388" fmla="*/ 442069 h 5795240"/>
              <a:gd name="connsiteX4-39389" fmla="*/ 6141460 w 12641071"/>
              <a:gd name="connsiteY4-39390" fmla="*/ 475027 h 5795240"/>
              <a:gd name="connsiteX5-39391" fmla="*/ 6788665 w 12641071"/>
              <a:gd name="connsiteY5-39392" fmla="*/ 707369 h 5795240"/>
              <a:gd name="connsiteX6-39393" fmla="*/ 7184710 w 12641071"/>
              <a:gd name="connsiteY6-39394" fmla="*/ 627411 h 5795240"/>
              <a:gd name="connsiteX7-39395" fmla="*/ 7314851 w 12641071"/>
              <a:gd name="connsiteY7-39396" fmla="*/ 559537 h 5795240"/>
              <a:gd name="connsiteX8-39397" fmla="*/ 7314853 w 12641071"/>
              <a:gd name="connsiteY8-39398" fmla="*/ 559536 h 5795240"/>
              <a:gd name="connsiteX9-39399" fmla="*/ 7314851 w 12641071"/>
              <a:gd name="connsiteY9-39400" fmla="*/ 559537 h 5795240"/>
              <a:gd name="connsiteX10-39401" fmla="*/ 7391626 w 12641071"/>
              <a:gd name="connsiteY10-39402" fmla="*/ 508114 h 5795240"/>
              <a:gd name="connsiteX11-39403" fmla="*/ 7391631 w 12641071"/>
              <a:gd name="connsiteY11-39404" fmla="*/ 508110 h 5795240"/>
              <a:gd name="connsiteX12-39405" fmla="*/ 7478934 w 12641071"/>
              <a:gd name="connsiteY12-39406" fmla="*/ 466053 h 5795240"/>
              <a:gd name="connsiteX13-39407" fmla="*/ 7897193 w 12641071"/>
              <a:gd name="connsiteY13-39408" fmla="*/ 381611 h 5795240"/>
              <a:gd name="connsiteX14-39409" fmla="*/ 8788216 w 12641071"/>
              <a:gd name="connsiteY14-39410" fmla="*/ 855364 h 5795240"/>
              <a:gd name="connsiteX15-39411" fmla="*/ 8832362 w 12641071"/>
              <a:gd name="connsiteY15-39412" fmla="*/ 928030 h 5795240"/>
              <a:gd name="connsiteX16-39413" fmla="*/ 8832362 w 12641071"/>
              <a:gd name="connsiteY16-39414" fmla="*/ 928033 h 5795240"/>
              <a:gd name="connsiteX17-39415" fmla="*/ 8842040 w 12641071"/>
              <a:gd name="connsiteY17-39416" fmla="*/ 943961 h 5795240"/>
              <a:gd name="connsiteX18-39417" fmla="*/ 8856144 w 12641071"/>
              <a:gd name="connsiteY18-39418" fmla="*/ 973241 h 5795240"/>
              <a:gd name="connsiteX19-39419" fmla="*/ 8856145 w 12641071"/>
              <a:gd name="connsiteY19-39420" fmla="*/ 973241 h 5795240"/>
              <a:gd name="connsiteX20-39421" fmla="*/ 8878117 w 12641071"/>
              <a:gd name="connsiteY20-39422" fmla="*/ 1018851 h 5795240"/>
              <a:gd name="connsiteX21-39423" fmla="*/ 8877719 w 12641071"/>
              <a:gd name="connsiteY21-39424" fmla="*/ 1018369 h 5795240"/>
              <a:gd name="connsiteX22-39425" fmla="*/ 8853250 w 12641071"/>
              <a:gd name="connsiteY22-39426" fmla="*/ 973288 h 5795240"/>
              <a:gd name="connsiteX23-39427" fmla="*/ 8853249 w 12641071"/>
              <a:gd name="connsiteY23-39428" fmla="*/ 973288 h 5795240"/>
              <a:gd name="connsiteX24-39429" fmla="*/ 8853248 w 12641071"/>
              <a:gd name="connsiteY24-39430" fmla="*/ 973287 h 5795240"/>
              <a:gd name="connsiteX25-39431" fmla="*/ 8849677 w 12641071"/>
              <a:gd name="connsiteY25-39432" fmla="*/ 973341 h 5795240"/>
              <a:gd name="connsiteX26-39433" fmla="*/ 8641543 w 12641071"/>
              <a:gd name="connsiteY26-39434" fmla="*/ 916577 h 5795240"/>
              <a:gd name="connsiteX27-39435" fmla="*/ 8641545 w 12641071"/>
              <a:gd name="connsiteY27-39436" fmla="*/ 916580 h 5795240"/>
              <a:gd name="connsiteX28-39437" fmla="*/ 8849676 w 12641071"/>
              <a:gd name="connsiteY28-39438" fmla="*/ 973343 h 5795240"/>
              <a:gd name="connsiteX29-39439" fmla="*/ 8853248 w 12641071"/>
              <a:gd name="connsiteY29-39440" fmla="*/ 973288 h 5795240"/>
              <a:gd name="connsiteX30-39441" fmla="*/ 8877719 w 12641071"/>
              <a:gd name="connsiteY30-39442" fmla="*/ 1018371 h 5795240"/>
              <a:gd name="connsiteX31-39443" fmla="*/ 8878116 w 12641071"/>
              <a:gd name="connsiteY31-39444" fmla="*/ 1018851 h 5795240"/>
              <a:gd name="connsiteX32-39445" fmla="*/ 8887288 w 12641071"/>
              <a:gd name="connsiteY32-39446" fmla="*/ 1037892 h 5795240"/>
              <a:gd name="connsiteX33-39447" fmla="*/ 8949899 w 12641071"/>
              <a:gd name="connsiteY33-39448" fmla="*/ 1239592 h 5795240"/>
              <a:gd name="connsiteX34-39449" fmla="*/ 8968437 w 12641071"/>
              <a:gd name="connsiteY34-39450" fmla="*/ 1423482 h 5795240"/>
              <a:gd name="connsiteX35-39451" fmla="*/ 8949899 w 12641071"/>
              <a:gd name="connsiteY35-39452" fmla="*/ 1239591 h 5795240"/>
              <a:gd name="connsiteX36-39453" fmla="*/ 8887288 w 12641071"/>
              <a:gd name="connsiteY36-39454" fmla="*/ 1037890 h 5795240"/>
              <a:gd name="connsiteX37-39455" fmla="*/ 8878116 w 12641071"/>
              <a:gd name="connsiteY37-39456" fmla="*/ 1018851 h 5795240"/>
              <a:gd name="connsiteX38-39457" fmla="*/ 8931285 w 12641071"/>
              <a:gd name="connsiteY38-39458" fmla="*/ 1083292 h 5795240"/>
              <a:gd name="connsiteX39-39459" fmla="*/ 9241478 w 12641071"/>
              <a:gd name="connsiteY39-39460" fmla="*/ 1211778 h 5795240"/>
              <a:gd name="connsiteX40-39461" fmla="*/ 9605238 w 12641071"/>
              <a:gd name="connsiteY40-39462" fmla="*/ 1018369 h 5795240"/>
              <a:gd name="connsiteX41-39463" fmla="*/ 9636247 w 12641071"/>
              <a:gd name="connsiteY41-39464" fmla="*/ 961241 h 5795240"/>
              <a:gd name="connsiteX42-39465" fmla="*/ 9641995 w 12641071"/>
              <a:gd name="connsiteY42-39466" fmla="*/ 961152 h 5795240"/>
              <a:gd name="connsiteX43-39467" fmla="*/ 9584939 w 12641071"/>
              <a:gd name="connsiteY43-39468" fmla="*/ 1079594 h 5795240"/>
              <a:gd name="connsiteX44-39469" fmla="*/ 9546257 w 12641071"/>
              <a:gd name="connsiteY44-39470" fmla="*/ 1204206 h 5795240"/>
              <a:gd name="connsiteX45-39471" fmla="*/ 9584939 w 12641071"/>
              <a:gd name="connsiteY45-39472" fmla="*/ 1079596 h 5795240"/>
              <a:gd name="connsiteX46-39473" fmla="*/ 9641995 w 12641071"/>
              <a:gd name="connsiteY46-39474" fmla="*/ 961153 h 5795240"/>
              <a:gd name="connsiteX47-39475" fmla="*/ 9653069 w 12641071"/>
              <a:gd name="connsiteY47-39476" fmla="*/ 960983 h 5795240"/>
              <a:gd name="connsiteX48-39477" fmla="*/ 9801564 w 12641071"/>
              <a:gd name="connsiteY48-39478" fmla="*/ 1196828 h 5795240"/>
              <a:gd name="connsiteX49-39479" fmla="*/ 9801566 w 12641071"/>
              <a:gd name="connsiteY49-39480" fmla="*/ 1196828 h 5795240"/>
              <a:gd name="connsiteX50-39481" fmla="*/ 9653070 w 12641071"/>
              <a:gd name="connsiteY50-39482" fmla="*/ 960982 h 5795240"/>
              <a:gd name="connsiteX51-39483" fmla="*/ 9641996 w 12641071"/>
              <a:gd name="connsiteY51-39484" fmla="*/ 961152 h 5795240"/>
              <a:gd name="connsiteX52-39485" fmla="*/ 9651917 w 12641071"/>
              <a:gd name="connsiteY52-39486" fmla="*/ 940556 h 5795240"/>
              <a:gd name="connsiteX53-39487" fmla="*/ 11050508 w 12641071"/>
              <a:gd name="connsiteY53-39488" fmla="*/ 108150 h 5795240"/>
              <a:gd name="connsiteX54-39489" fmla="*/ 12641071 w 12641071"/>
              <a:gd name="connsiteY54-39490" fmla="*/ 1698711 h 5795240"/>
              <a:gd name="connsiteX55-39491" fmla="*/ 11371062 w 12641071"/>
              <a:gd name="connsiteY55-39492" fmla="*/ 3256960 h 5795240"/>
              <a:gd name="connsiteX56-39493" fmla="*/ 11215953 w 12641071"/>
              <a:gd name="connsiteY56-39494" fmla="*/ 3280632 h 5795240"/>
              <a:gd name="connsiteX57-39495" fmla="*/ 11142318 w 12641071"/>
              <a:gd name="connsiteY57-39496" fmla="*/ 3276914 h 5795240"/>
              <a:gd name="connsiteX58-39497" fmla="*/ 11215952 w 12641071"/>
              <a:gd name="connsiteY58-39498" fmla="*/ 3280632 h 5795240"/>
              <a:gd name="connsiteX59-39499" fmla="*/ 11213133 w 12641071"/>
              <a:gd name="connsiteY59-39500" fmla="*/ 3281062 h 5795240"/>
              <a:gd name="connsiteX60-39501" fmla="*/ 11116921 w 12641071"/>
              <a:gd name="connsiteY60-39502" fmla="*/ 3285921 h 5795240"/>
              <a:gd name="connsiteX61-39503" fmla="*/ 11050507 w 12641071"/>
              <a:gd name="connsiteY61-39504" fmla="*/ 3289274 h 5795240"/>
              <a:gd name="connsiteX62-39505" fmla="*/ 11006292 w 12641071"/>
              <a:gd name="connsiteY62-39506" fmla="*/ 3287041 h 5795240"/>
              <a:gd name="connsiteX63-39507" fmla="*/ 10937101 w 12641071"/>
              <a:gd name="connsiteY63-39508" fmla="*/ 3297601 h 5795240"/>
              <a:gd name="connsiteX64-39509" fmla="*/ 10144740 w 12641071"/>
              <a:gd name="connsiteY64-39510" fmla="*/ 4089962 h 5795240"/>
              <a:gd name="connsiteX65-39511" fmla="*/ 10130374 w 12641071"/>
              <a:gd name="connsiteY65-39512" fmla="*/ 4184101 h 5795240"/>
              <a:gd name="connsiteX66-39513" fmla="*/ 10130375 w 12641071"/>
              <a:gd name="connsiteY66-39514" fmla="*/ 4184103 h 5795240"/>
              <a:gd name="connsiteX67-39515" fmla="*/ 10130656 w 12641071"/>
              <a:gd name="connsiteY67-39516" fmla="*/ 4185950 h 5795240"/>
              <a:gd name="connsiteX68-39517" fmla="*/ 10138194 w 12641071"/>
              <a:gd name="connsiteY68-39518" fmla="*/ 4335228 h 5795240"/>
              <a:gd name="connsiteX69-39519" fmla="*/ 10137710 w 12641071"/>
              <a:gd name="connsiteY69-39520" fmla="*/ 4344822 h 5795240"/>
              <a:gd name="connsiteX70-39521" fmla="*/ 10133555 w 12641071"/>
              <a:gd name="connsiteY70-39522" fmla="*/ 4427096 h 5795240"/>
              <a:gd name="connsiteX71-39523" fmla="*/ 10129312 w 12641071"/>
              <a:gd name="connsiteY71-39524" fmla="*/ 4399289 h 5795240"/>
              <a:gd name="connsiteX72-39525" fmla="*/ 10126797 w 12641071"/>
              <a:gd name="connsiteY72-39526" fmla="*/ 4349498 h 5795240"/>
              <a:gd name="connsiteX73-39527" fmla="*/ 10126796 w 12641071"/>
              <a:gd name="connsiteY73-39528" fmla="*/ 4349498 h 5795240"/>
              <a:gd name="connsiteX74-39529" fmla="*/ 10129311 w 12641071"/>
              <a:gd name="connsiteY74-39530" fmla="*/ 4399289 h 5795240"/>
              <a:gd name="connsiteX75-39531" fmla="*/ 10133554 w 12641071"/>
              <a:gd name="connsiteY75-39532" fmla="*/ 4427096 h 5795240"/>
              <a:gd name="connsiteX76-39533" fmla="*/ 10130656 w 12641071"/>
              <a:gd name="connsiteY76-39534" fmla="*/ 4484506 h 5795240"/>
              <a:gd name="connsiteX77-39535" fmla="*/ 8678182 w 12641071"/>
              <a:gd name="connsiteY77-39536" fmla="*/ 5795240 h 5795240"/>
              <a:gd name="connsiteX78-39537" fmla="*/ 7467518 w 12641071"/>
              <a:gd name="connsiteY78-39538" fmla="*/ 5151535 h 5795240"/>
              <a:gd name="connsiteX79-39539" fmla="*/ 7419945 w 12641071"/>
              <a:gd name="connsiteY79-39540" fmla="*/ 5073228 h 5795240"/>
              <a:gd name="connsiteX80-39541" fmla="*/ 7367299 w 12641071"/>
              <a:gd name="connsiteY80-39542" fmla="*/ 4974928 h 5795240"/>
              <a:gd name="connsiteX81-39543" fmla="*/ 7320958 w 12641071"/>
              <a:gd name="connsiteY81-39544" fmla="*/ 4870887 h 5795240"/>
              <a:gd name="connsiteX82-39545" fmla="*/ 7322174 w 12641071"/>
              <a:gd name="connsiteY82-39546" fmla="*/ 4872361 h 5795240"/>
              <a:gd name="connsiteX83-39547" fmla="*/ 7322175 w 12641071"/>
              <a:gd name="connsiteY83-39548" fmla="*/ 4872361 h 5795240"/>
              <a:gd name="connsiteX84-39549" fmla="*/ 7223551 w 12641071"/>
              <a:gd name="connsiteY84-39550" fmla="*/ 4752829 h 5795240"/>
              <a:gd name="connsiteX85-39551" fmla="*/ 6652445 w 12641071"/>
              <a:gd name="connsiteY85-39552" fmla="*/ 4516269 h 5795240"/>
              <a:gd name="connsiteX86-39553" fmla="*/ 6200873 w 12641071"/>
              <a:gd name="connsiteY86-39554" fmla="*/ 4654206 h 5795240"/>
              <a:gd name="connsiteX87-39555" fmla="*/ 6088813 w 12641071"/>
              <a:gd name="connsiteY87-39556" fmla="*/ 4746663 h 5795240"/>
              <a:gd name="connsiteX88-39557" fmla="*/ 6023271 w 12641071"/>
              <a:gd name="connsiteY88-39558" fmla="*/ 4834312 h 5795240"/>
              <a:gd name="connsiteX89-39559" fmla="*/ 5935320 w 12641071"/>
              <a:gd name="connsiteY89-39560" fmla="*/ 4931081 h 5795240"/>
              <a:gd name="connsiteX90-39561" fmla="*/ 4971763 w 12641071"/>
              <a:gd name="connsiteY90-39562" fmla="*/ 5330200 h 5795240"/>
              <a:gd name="connsiteX91-39563" fmla="*/ 3716172 w 12641071"/>
              <a:gd name="connsiteY91-39564" fmla="*/ 4497938 h 5795240"/>
              <a:gd name="connsiteX92-39565" fmla="*/ 3659438 w 12641071"/>
              <a:gd name="connsiteY92-39566" fmla="*/ 4330309 h 5795240"/>
              <a:gd name="connsiteX93-39567" fmla="*/ 3659440 w 12641071"/>
              <a:gd name="connsiteY93-39568" fmla="*/ 4330309 h 5795240"/>
              <a:gd name="connsiteX94-39569" fmla="*/ 3613217 w 12641071"/>
              <a:gd name="connsiteY94-39570" fmla="*/ 4245153 h 5795240"/>
              <a:gd name="connsiteX95-39571" fmla="*/ 3083792 w 12641071"/>
              <a:gd name="connsiteY95-39572" fmla="*/ 3963660 h 5795240"/>
              <a:gd name="connsiteX96-39573" fmla="*/ 2835272 w 12641071"/>
              <a:gd name="connsiteY96-39574" fmla="*/ 4013833 h 5795240"/>
              <a:gd name="connsiteX97-39575" fmla="*/ 2762875 w 12641071"/>
              <a:gd name="connsiteY97-39576" fmla="*/ 4057784 h 5795240"/>
              <a:gd name="connsiteX98-39577" fmla="*/ 2694694 w 12641071"/>
              <a:gd name="connsiteY98-39578" fmla="*/ 4099208 h 5795240"/>
              <a:gd name="connsiteX99-39579" fmla="*/ 2664698 w 12641071"/>
              <a:gd name="connsiteY99-39580" fmla="*/ 4117431 h 5795240"/>
              <a:gd name="connsiteX100-39581" fmla="*/ 1804544 w 12641071"/>
              <a:gd name="connsiteY100-39582" fmla="*/ 4335229 h 5795240"/>
              <a:gd name="connsiteX101-39583" fmla="*/ 0 w 12641071"/>
              <a:gd name="connsiteY101-39584" fmla="*/ 2530685 h 5795240"/>
              <a:gd name="connsiteX102-39585" fmla="*/ 1804544 w 12641071"/>
              <a:gd name="connsiteY102-39586" fmla="*/ 726143 h 5795240"/>
              <a:gd name="connsiteX103-39587" fmla="*/ 3080549 w 12641071"/>
              <a:gd name="connsiteY103-39588" fmla="*/ 1254682 h 5795240"/>
              <a:gd name="connsiteX104-39589" fmla="*/ 3268676 w 12641071"/>
              <a:gd name="connsiteY104-39590" fmla="*/ 1461167 h 5795240"/>
              <a:gd name="connsiteX105-39591" fmla="*/ 3565826 w 12641071"/>
              <a:gd name="connsiteY105-39592" fmla="*/ 1551935 h 5795240"/>
              <a:gd name="connsiteX106-39593" fmla="*/ 4086504 w 12641071"/>
              <a:gd name="connsiteY106-39594" fmla="*/ 1127574 h 5795240"/>
              <a:gd name="connsiteX107-39595" fmla="*/ 4103078 w 12641071"/>
              <a:gd name="connsiteY107-39596" fmla="*/ 1004204 h 5795240"/>
              <a:gd name="connsiteX108-39597" fmla="*/ 5215874 w 12641071"/>
              <a:gd name="connsiteY108-39598" fmla="*/ 0 h 5795240"/>
              <a:gd name="connsiteX0-39599" fmla="*/ 5215874 w 12641071"/>
              <a:gd name="connsiteY0-39600" fmla="*/ 0 h 5795240"/>
              <a:gd name="connsiteX1-39601" fmla="*/ 5927386 w 12641071"/>
              <a:gd name="connsiteY1-39602" fmla="*/ 255427 h 5795240"/>
              <a:gd name="connsiteX2-39603" fmla="*/ 6105193 w 12641071"/>
              <a:gd name="connsiteY2-39604" fmla="*/ 442067 h 5795240"/>
              <a:gd name="connsiteX3-39605" fmla="*/ 6105193 w 12641071"/>
              <a:gd name="connsiteY3-39606" fmla="*/ 442069 h 5795240"/>
              <a:gd name="connsiteX4-39607" fmla="*/ 6141460 w 12641071"/>
              <a:gd name="connsiteY4-39608" fmla="*/ 475027 h 5795240"/>
              <a:gd name="connsiteX5-39609" fmla="*/ 6788665 w 12641071"/>
              <a:gd name="connsiteY5-39610" fmla="*/ 707369 h 5795240"/>
              <a:gd name="connsiteX6-39611" fmla="*/ 7184710 w 12641071"/>
              <a:gd name="connsiteY6-39612" fmla="*/ 627411 h 5795240"/>
              <a:gd name="connsiteX7-39613" fmla="*/ 7314851 w 12641071"/>
              <a:gd name="connsiteY7-39614" fmla="*/ 559537 h 5795240"/>
              <a:gd name="connsiteX8-39615" fmla="*/ 7314853 w 12641071"/>
              <a:gd name="connsiteY8-39616" fmla="*/ 559536 h 5795240"/>
              <a:gd name="connsiteX9-39617" fmla="*/ 7314851 w 12641071"/>
              <a:gd name="connsiteY9-39618" fmla="*/ 559537 h 5795240"/>
              <a:gd name="connsiteX10-39619" fmla="*/ 7391626 w 12641071"/>
              <a:gd name="connsiteY10-39620" fmla="*/ 508114 h 5795240"/>
              <a:gd name="connsiteX11-39621" fmla="*/ 7391631 w 12641071"/>
              <a:gd name="connsiteY11-39622" fmla="*/ 508110 h 5795240"/>
              <a:gd name="connsiteX12-39623" fmla="*/ 7478934 w 12641071"/>
              <a:gd name="connsiteY12-39624" fmla="*/ 466053 h 5795240"/>
              <a:gd name="connsiteX13-39625" fmla="*/ 7897193 w 12641071"/>
              <a:gd name="connsiteY13-39626" fmla="*/ 381611 h 5795240"/>
              <a:gd name="connsiteX14-39627" fmla="*/ 8788216 w 12641071"/>
              <a:gd name="connsiteY14-39628" fmla="*/ 855364 h 5795240"/>
              <a:gd name="connsiteX15-39629" fmla="*/ 8832362 w 12641071"/>
              <a:gd name="connsiteY15-39630" fmla="*/ 928030 h 5795240"/>
              <a:gd name="connsiteX16-39631" fmla="*/ 8832362 w 12641071"/>
              <a:gd name="connsiteY16-39632" fmla="*/ 928033 h 5795240"/>
              <a:gd name="connsiteX17-39633" fmla="*/ 8842040 w 12641071"/>
              <a:gd name="connsiteY17-39634" fmla="*/ 943961 h 5795240"/>
              <a:gd name="connsiteX18-39635" fmla="*/ 8856144 w 12641071"/>
              <a:gd name="connsiteY18-39636" fmla="*/ 973241 h 5795240"/>
              <a:gd name="connsiteX19-39637" fmla="*/ 8856145 w 12641071"/>
              <a:gd name="connsiteY19-39638" fmla="*/ 973241 h 5795240"/>
              <a:gd name="connsiteX20-39639" fmla="*/ 8878117 w 12641071"/>
              <a:gd name="connsiteY20-39640" fmla="*/ 1018851 h 5795240"/>
              <a:gd name="connsiteX21-39641" fmla="*/ 8877719 w 12641071"/>
              <a:gd name="connsiteY21-39642" fmla="*/ 1018369 h 5795240"/>
              <a:gd name="connsiteX22-39643" fmla="*/ 8853250 w 12641071"/>
              <a:gd name="connsiteY22-39644" fmla="*/ 973288 h 5795240"/>
              <a:gd name="connsiteX23-39645" fmla="*/ 8853249 w 12641071"/>
              <a:gd name="connsiteY23-39646" fmla="*/ 973288 h 5795240"/>
              <a:gd name="connsiteX24-39647" fmla="*/ 8853248 w 12641071"/>
              <a:gd name="connsiteY24-39648" fmla="*/ 973287 h 5795240"/>
              <a:gd name="connsiteX25-39649" fmla="*/ 8849677 w 12641071"/>
              <a:gd name="connsiteY25-39650" fmla="*/ 973341 h 5795240"/>
              <a:gd name="connsiteX26-39651" fmla="*/ 8641543 w 12641071"/>
              <a:gd name="connsiteY26-39652" fmla="*/ 916577 h 5795240"/>
              <a:gd name="connsiteX27-39653" fmla="*/ 8641545 w 12641071"/>
              <a:gd name="connsiteY27-39654" fmla="*/ 916580 h 5795240"/>
              <a:gd name="connsiteX28-39655" fmla="*/ 8849676 w 12641071"/>
              <a:gd name="connsiteY28-39656" fmla="*/ 973343 h 5795240"/>
              <a:gd name="connsiteX29-39657" fmla="*/ 8853248 w 12641071"/>
              <a:gd name="connsiteY29-39658" fmla="*/ 973288 h 5795240"/>
              <a:gd name="connsiteX30-39659" fmla="*/ 8877719 w 12641071"/>
              <a:gd name="connsiteY30-39660" fmla="*/ 1018371 h 5795240"/>
              <a:gd name="connsiteX31-39661" fmla="*/ 8878116 w 12641071"/>
              <a:gd name="connsiteY31-39662" fmla="*/ 1018851 h 5795240"/>
              <a:gd name="connsiteX32-39663" fmla="*/ 8887288 w 12641071"/>
              <a:gd name="connsiteY32-39664" fmla="*/ 1037892 h 5795240"/>
              <a:gd name="connsiteX33-39665" fmla="*/ 8949899 w 12641071"/>
              <a:gd name="connsiteY33-39666" fmla="*/ 1239592 h 5795240"/>
              <a:gd name="connsiteX34-39667" fmla="*/ 8968437 w 12641071"/>
              <a:gd name="connsiteY34-39668" fmla="*/ 1423482 h 5795240"/>
              <a:gd name="connsiteX35-39669" fmla="*/ 8949899 w 12641071"/>
              <a:gd name="connsiteY35-39670" fmla="*/ 1239591 h 5795240"/>
              <a:gd name="connsiteX36-39671" fmla="*/ 8887288 w 12641071"/>
              <a:gd name="connsiteY36-39672" fmla="*/ 1037890 h 5795240"/>
              <a:gd name="connsiteX37-39673" fmla="*/ 8878116 w 12641071"/>
              <a:gd name="connsiteY37-39674" fmla="*/ 1018851 h 5795240"/>
              <a:gd name="connsiteX38-39675" fmla="*/ 8931285 w 12641071"/>
              <a:gd name="connsiteY38-39676" fmla="*/ 1083292 h 5795240"/>
              <a:gd name="connsiteX39-39677" fmla="*/ 9241478 w 12641071"/>
              <a:gd name="connsiteY39-39678" fmla="*/ 1211778 h 5795240"/>
              <a:gd name="connsiteX40-39679" fmla="*/ 9605238 w 12641071"/>
              <a:gd name="connsiteY40-39680" fmla="*/ 1018369 h 5795240"/>
              <a:gd name="connsiteX41-39681" fmla="*/ 9636247 w 12641071"/>
              <a:gd name="connsiteY41-39682" fmla="*/ 961241 h 5795240"/>
              <a:gd name="connsiteX42-39683" fmla="*/ 9641995 w 12641071"/>
              <a:gd name="connsiteY42-39684" fmla="*/ 961152 h 5795240"/>
              <a:gd name="connsiteX43-39685" fmla="*/ 9584939 w 12641071"/>
              <a:gd name="connsiteY43-39686" fmla="*/ 1079594 h 5795240"/>
              <a:gd name="connsiteX44-39687" fmla="*/ 9546257 w 12641071"/>
              <a:gd name="connsiteY44-39688" fmla="*/ 1204206 h 5795240"/>
              <a:gd name="connsiteX45-39689" fmla="*/ 9584939 w 12641071"/>
              <a:gd name="connsiteY45-39690" fmla="*/ 1079596 h 5795240"/>
              <a:gd name="connsiteX46-39691" fmla="*/ 9641995 w 12641071"/>
              <a:gd name="connsiteY46-39692" fmla="*/ 961153 h 5795240"/>
              <a:gd name="connsiteX47-39693" fmla="*/ 9653069 w 12641071"/>
              <a:gd name="connsiteY47-39694" fmla="*/ 960983 h 5795240"/>
              <a:gd name="connsiteX48-39695" fmla="*/ 9801564 w 12641071"/>
              <a:gd name="connsiteY48-39696" fmla="*/ 1196828 h 5795240"/>
              <a:gd name="connsiteX49-39697" fmla="*/ 9801566 w 12641071"/>
              <a:gd name="connsiteY49-39698" fmla="*/ 1196828 h 5795240"/>
              <a:gd name="connsiteX50-39699" fmla="*/ 9653070 w 12641071"/>
              <a:gd name="connsiteY50-39700" fmla="*/ 960982 h 5795240"/>
              <a:gd name="connsiteX51-39701" fmla="*/ 9641996 w 12641071"/>
              <a:gd name="connsiteY51-39702" fmla="*/ 961152 h 5795240"/>
              <a:gd name="connsiteX52-39703" fmla="*/ 9651917 w 12641071"/>
              <a:gd name="connsiteY52-39704" fmla="*/ 940556 h 5795240"/>
              <a:gd name="connsiteX53-39705" fmla="*/ 11050508 w 12641071"/>
              <a:gd name="connsiteY53-39706" fmla="*/ 108150 h 5795240"/>
              <a:gd name="connsiteX54-39707" fmla="*/ 12641071 w 12641071"/>
              <a:gd name="connsiteY54-39708" fmla="*/ 1698711 h 5795240"/>
              <a:gd name="connsiteX55-39709" fmla="*/ 11371062 w 12641071"/>
              <a:gd name="connsiteY55-39710" fmla="*/ 3256960 h 5795240"/>
              <a:gd name="connsiteX56-39711" fmla="*/ 11215953 w 12641071"/>
              <a:gd name="connsiteY56-39712" fmla="*/ 3280632 h 5795240"/>
              <a:gd name="connsiteX57-39713" fmla="*/ 11142318 w 12641071"/>
              <a:gd name="connsiteY57-39714" fmla="*/ 3276914 h 5795240"/>
              <a:gd name="connsiteX58-39715" fmla="*/ 11215952 w 12641071"/>
              <a:gd name="connsiteY58-39716" fmla="*/ 3280632 h 5795240"/>
              <a:gd name="connsiteX59-39717" fmla="*/ 11213133 w 12641071"/>
              <a:gd name="connsiteY59-39718" fmla="*/ 3281062 h 5795240"/>
              <a:gd name="connsiteX60-39719" fmla="*/ 11116921 w 12641071"/>
              <a:gd name="connsiteY60-39720" fmla="*/ 3285921 h 5795240"/>
              <a:gd name="connsiteX61-39721" fmla="*/ 11050507 w 12641071"/>
              <a:gd name="connsiteY61-39722" fmla="*/ 3289274 h 5795240"/>
              <a:gd name="connsiteX62-39723" fmla="*/ 11006292 w 12641071"/>
              <a:gd name="connsiteY62-39724" fmla="*/ 3287041 h 5795240"/>
              <a:gd name="connsiteX63-39725" fmla="*/ 10937101 w 12641071"/>
              <a:gd name="connsiteY63-39726" fmla="*/ 3297601 h 5795240"/>
              <a:gd name="connsiteX64-39727" fmla="*/ 10144740 w 12641071"/>
              <a:gd name="connsiteY64-39728" fmla="*/ 4089962 h 5795240"/>
              <a:gd name="connsiteX65-39729" fmla="*/ 10130374 w 12641071"/>
              <a:gd name="connsiteY65-39730" fmla="*/ 4184101 h 5795240"/>
              <a:gd name="connsiteX66-39731" fmla="*/ 10130375 w 12641071"/>
              <a:gd name="connsiteY66-39732" fmla="*/ 4184103 h 5795240"/>
              <a:gd name="connsiteX67-39733" fmla="*/ 10130656 w 12641071"/>
              <a:gd name="connsiteY67-39734" fmla="*/ 4185950 h 5795240"/>
              <a:gd name="connsiteX68-39735" fmla="*/ 10138194 w 12641071"/>
              <a:gd name="connsiteY68-39736" fmla="*/ 4335228 h 5795240"/>
              <a:gd name="connsiteX69-39737" fmla="*/ 10137710 w 12641071"/>
              <a:gd name="connsiteY69-39738" fmla="*/ 4344822 h 5795240"/>
              <a:gd name="connsiteX70-39739" fmla="*/ 10133555 w 12641071"/>
              <a:gd name="connsiteY70-39740" fmla="*/ 4427096 h 5795240"/>
              <a:gd name="connsiteX71-39741" fmla="*/ 10129312 w 12641071"/>
              <a:gd name="connsiteY71-39742" fmla="*/ 4399289 h 5795240"/>
              <a:gd name="connsiteX72-39743" fmla="*/ 10126797 w 12641071"/>
              <a:gd name="connsiteY72-39744" fmla="*/ 4349498 h 5795240"/>
              <a:gd name="connsiteX73-39745" fmla="*/ 10126796 w 12641071"/>
              <a:gd name="connsiteY73-39746" fmla="*/ 4349498 h 5795240"/>
              <a:gd name="connsiteX74-39747" fmla="*/ 10129311 w 12641071"/>
              <a:gd name="connsiteY74-39748" fmla="*/ 4399289 h 5795240"/>
              <a:gd name="connsiteX75-39749" fmla="*/ 10133554 w 12641071"/>
              <a:gd name="connsiteY75-39750" fmla="*/ 4427096 h 5795240"/>
              <a:gd name="connsiteX76-39751" fmla="*/ 10130656 w 12641071"/>
              <a:gd name="connsiteY76-39752" fmla="*/ 4484506 h 5795240"/>
              <a:gd name="connsiteX77-39753" fmla="*/ 8678182 w 12641071"/>
              <a:gd name="connsiteY77-39754" fmla="*/ 5795240 h 5795240"/>
              <a:gd name="connsiteX78-39755" fmla="*/ 7467518 w 12641071"/>
              <a:gd name="connsiteY78-39756" fmla="*/ 5151535 h 5795240"/>
              <a:gd name="connsiteX79-39757" fmla="*/ 7419945 w 12641071"/>
              <a:gd name="connsiteY79-39758" fmla="*/ 5073228 h 5795240"/>
              <a:gd name="connsiteX80-39759" fmla="*/ 7367299 w 12641071"/>
              <a:gd name="connsiteY80-39760" fmla="*/ 4974928 h 5795240"/>
              <a:gd name="connsiteX81-39761" fmla="*/ 7320958 w 12641071"/>
              <a:gd name="connsiteY81-39762" fmla="*/ 4870887 h 5795240"/>
              <a:gd name="connsiteX82-39763" fmla="*/ 7322174 w 12641071"/>
              <a:gd name="connsiteY82-39764" fmla="*/ 4872361 h 5795240"/>
              <a:gd name="connsiteX83-39765" fmla="*/ 7322175 w 12641071"/>
              <a:gd name="connsiteY83-39766" fmla="*/ 4872361 h 5795240"/>
              <a:gd name="connsiteX84-39767" fmla="*/ 7223551 w 12641071"/>
              <a:gd name="connsiteY84-39768" fmla="*/ 4752829 h 5795240"/>
              <a:gd name="connsiteX85-39769" fmla="*/ 6652445 w 12641071"/>
              <a:gd name="connsiteY85-39770" fmla="*/ 4516269 h 5795240"/>
              <a:gd name="connsiteX86-39771" fmla="*/ 6200873 w 12641071"/>
              <a:gd name="connsiteY86-39772" fmla="*/ 4654206 h 5795240"/>
              <a:gd name="connsiteX87-39773" fmla="*/ 6088813 w 12641071"/>
              <a:gd name="connsiteY87-39774" fmla="*/ 4746663 h 5795240"/>
              <a:gd name="connsiteX88-39775" fmla="*/ 6023271 w 12641071"/>
              <a:gd name="connsiteY88-39776" fmla="*/ 4834312 h 5795240"/>
              <a:gd name="connsiteX89-39777" fmla="*/ 5935320 w 12641071"/>
              <a:gd name="connsiteY89-39778" fmla="*/ 4931081 h 5795240"/>
              <a:gd name="connsiteX90-39779" fmla="*/ 4971763 w 12641071"/>
              <a:gd name="connsiteY90-39780" fmla="*/ 5330200 h 5795240"/>
              <a:gd name="connsiteX91-39781" fmla="*/ 3716172 w 12641071"/>
              <a:gd name="connsiteY91-39782" fmla="*/ 4497938 h 5795240"/>
              <a:gd name="connsiteX92-39783" fmla="*/ 3659438 w 12641071"/>
              <a:gd name="connsiteY92-39784" fmla="*/ 4330309 h 5795240"/>
              <a:gd name="connsiteX93-39785" fmla="*/ 3659440 w 12641071"/>
              <a:gd name="connsiteY93-39786" fmla="*/ 4330309 h 5795240"/>
              <a:gd name="connsiteX94-39787" fmla="*/ 3613217 w 12641071"/>
              <a:gd name="connsiteY94-39788" fmla="*/ 4245153 h 5795240"/>
              <a:gd name="connsiteX95-39789" fmla="*/ 3083792 w 12641071"/>
              <a:gd name="connsiteY95-39790" fmla="*/ 3963660 h 5795240"/>
              <a:gd name="connsiteX96-39791" fmla="*/ 2835272 w 12641071"/>
              <a:gd name="connsiteY96-39792" fmla="*/ 4013833 h 5795240"/>
              <a:gd name="connsiteX97-39793" fmla="*/ 2762875 w 12641071"/>
              <a:gd name="connsiteY97-39794" fmla="*/ 4057784 h 5795240"/>
              <a:gd name="connsiteX98-39795" fmla="*/ 2664698 w 12641071"/>
              <a:gd name="connsiteY98-39796" fmla="*/ 4117431 h 5795240"/>
              <a:gd name="connsiteX99-39797" fmla="*/ 1804544 w 12641071"/>
              <a:gd name="connsiteY99-39798" fmla="*/ 4335229 h 5795240"/>
              <a:gd name="connsiteX100-39799" fmla="*/ 0 w 12641071"/>
              <a:gd name="connsiteY100-39800" fmla="*/ 2530685 h 5795240"/>
              <a:gd name="connsiteX101-39801" fmla="*/ 1804544 w 12641071"/>
              <a:gd name="connsiteY101-39802" fmla="*/ 726143 h 5795240"/>
              <a:gd name="connsiteX102-39803" fmla="*/ 3080549 w 12641071"/>
              <a:gd name="connsiteY102-39804" fmla="*/ 1254682 h 5795240"/>
              <a:gd name="connsiteX103-39805" fmla="*/ 3268676 w 12641071"/>
              <a:gd name="connsiteY103-39806" fmla="*/ 1461167 h 5795240"/>
              <a:gd name="connsiteX104-39807" fmla="*/ 3565826 w 12641071"/>
              <a:gd name="connsiteY104-39808" fmla="*/ 1551935 h 5795240"/>
              <a:gd name="connsiteX105-39809" fmla="*/ 4086504 w 12641071"/>
              <a:gd name="connsiteY105-39810" fmla="*/ 1127574 h 5795240"/>
              <a:gd name="connsiteX106-39811" fmla="*/ 4103078 w 12641071"/>
              <a:gd name="connsiteY106-39812" fmla="*/ 1004204 h 5795240"/>
              <a:gd name="connsiteX107-39813" fmla="*/ 5215874 w 12641071"/>
              <a:gd name="connsiteY107-39814" fmla="*/ 0 h 5795240"/>
              <a:gd name="connsiteX0-39815" fmla="*/ 5215874 w 12641071"/>
              <a:gd name="connsiteY0-39816" fmla="*/ 0 h 5795240"/>
              <a:gd name="connsiteX1-39817" fmla="*/ 5927386 w 12641071"/>
              <a:gd name="connsiteY1-39818" fmla="*/ 255427 h 5795240"/>
              <a:gd name="connsiteX2-39819" fmla="*/ 6105193 w 12641071"/>
              <a:gd name="connsiteY2-39820" fmla="*/ 442067 h 5795240"/>
              <a:gd name="connsiteX3-39821" fmla="*/ 6105193 w 12641071"/>
              <a:gd name="connsiteY3-39822" fmla="*/ 442069 h 5795240"/>
              <a:gd name="connsiteX4-39823" fmla="*/ 6141460 w 12641071"/>
              <a:gd name="connsiteY4-39824" fmla="*/ 475027 h 5795240"/>
              <a:gd name="connsiteX5-39825" fmla="*/ 6788665 w 12641071"/>
              <a:gd name="connsiteY5-39826" fmla="*/ 707369 h 5795240"/>
              <a:gd name="connsiteX6-39827" fmla="*/ 7184710 w 12641071"/>
              <a:gd name="connsiteY6-39828" fmla="*/ 627411 h 5795240"/>
              <a:gd name="connsiteX7-39829" fmla="*/ 7314851 w 12641071"/>
              <a:gd name="connsiteY7-39830" fmla="*/ 559537 h 5795240"/>
              <a:gd name="connsiteX8-39831" fmla="*/ 7314853 w 12641071"/>
              <a:gd name="connsiteY8-39832" fmla="*/ 559536 h 5795240"/>
              <a:gd name="connsiteX9-39833" fmla="*/ 7314851 w 12641071"/>
              <a:gd name="connsiteY9-39834" fmla="*/ 559537 h 5795240"/>
              <a:gd name="connsiteX10-39835" fmla="*/ 7391626 w 12641071"/>
              <a:gd name="connsiteY10-39836" fmla="*/ 508114 h 5795240"/>
              <a:gd name="connsiteX11-39837" fmla="*/ 7391631 w 12641071"/>
              <a:gd name="connsiteY11-39838" fmla="*/ 508110 h 5795240"/>
              <a:gd name="connsiteX12-39839" fmla="*/ 7478934 w 12641071"/>
              <a:gd name="connsiteY12-39840" fmla="*/ 466053 h 5795240"/>
              <a:gd name="connsiteX13-39841" fmla="*/ 7897193 w 12641071"/>
              <a:gd name="connsiteY13-39842" fmla="*/ 381611 h 5795240"/>
              <a:gd name="connsiteX14-39843" fmla="*/ 8788216 w 12641071"/>
              <a:gd name="connsiteY14-39844" fmla="*/ 855364 h 5795240"/>
              <a:gd name="connsiteX15-39845" fmla="*/ 8832362 w 12641071"/>
              <a:gd name="connsiteY15-39846" fmla="*/ 928030 h 5795240"/>
              <a:gd name="connsiteX16-39847" fmla="*/ 8832362 w 12641071"/>
              <a:gd name="connsiteY16-39848" fmla="*/ 928033 h 5795240"/>
              <a:gd name="connsiteX17-39849" fmla="*/ 8842040 w 12641071"/>
              <a:gd name="connsiteY17-39850" fmla="*/ 943961 h 5795240"/>
              <a:gd name="connsiteX18-39851" fmla="*/ 8856144 w 12641071"/>
              <a:gd name="connsiteY18-39852" fmla="*/ 973241 h 5795240"/>
              <a:gd name="connsiteX19-39853" fmla="*/ 8856145 w 12641071"/>
              <a:gd name="connsiteY19-39854" fmla="*/ 973241 h 5795240"/>
              <a:gd name="connsiteX20-39855" fmla="*/ 8878117 w 12641071"/>
              <a:gd name="connsiteY20-39856" fmla="*/ 1018851 h 5795240"/>
              <a:gd name="connsiteX21-39857" fmla="*/ 8877719 w 12641071"/>
              <a:gd name="connsiteY21-39858" fmla="*/ 1018369 h 5795240"/>
              <a:gd name="connsiteX22-39859" fmla="*/ 8853250 w 12641071"/>
              <a:gd name="connsiteY22-39860" fmla="*/ 973288 h 5795240"/>
              <a:gd name="connsiteX23-39861" fmla="*/ 8853249 w 12641071"/>
              <a:gd name="connsiteY23-39862" fmla="*/ 973288 h 5795240"/>
              <a:gd name="connsiteX24-39863" fmla="*/ 8853248 w 12641071"/>
              <a:gd name="connsiteY24-39864" fmla="*/ 973287 h 5795240"/>
              <a:gd name="connsiteX25-39865" fmla="*/ 8849677 w 12641071"/>
              <a:gd name="connsiteY25-39866" fmla="*/ 973341 h 5795240"/>
              <a:gd name="connsiteX26-39867" fmla="*/ 8641543 w 12641071"/>
              <a:gd name="connsiteY26-39868" fmla="*/ 916577 h 5795240"/>
              <a:gd name="connsiteX27-39869" fmla="*/ 8641545 w 12641071"/>
              <a:gd name="connsiteY27-39870" fmla="*/ 916580 h 5795240"/>
              <a:gd name="connsiteX28-39871" fmla="*/ 8849676 w 12641071"/>
              <a:gd name="connsiteY28-39872" fmla="*/ 973343 h 5795240"/>
              <a:gd name="connsiteX29-39873" fmla="*/ 8853248 w 12641071"/>
              <a:gd name="connsiteY29-39874" fmla="*/ 973288 h 5795240"/>
              <a:gd name="connsiteX30-39875" fmla="*/ 8877719 w 12641071"/>
              <a:gd name="connsiteY30-39876" fmla="*/ 1018371 h 5795240"/>
              <a:gd name="connsiteX31-39877" fmla="*/ 8878116 w 12641071"/>
              <a:gd name="connsiteY31-39878" fmla="*/ 1018851 h 5795240"/>
              <a:gd name="connsiteX32-39879" fmla="*/ 8887288 w 12641071"/>
              <a:gd name="connsiteY32-39880" fmla="*/ 1037892 h 5795240"/>
              <a:gd name="connsiteX33-39881" fmla="*/ 8949899 w 12641071"/>
              <a:gd name="connsiteY33-39882" fmla="*/ 1239592 h 5795240"/>
              <a:gd name="connsiteX34-39883" fmla="*/ 8949899 w 12641071"/>
              <a:gd name="connsiteY34-39884" fmla="*/ 1239591 h 5795240"/>
              <a:gd name="connsiteX35-39885" fmla="*/ 8887288 w 12641071"/>
              <a:gd name="connsiteY35-39886" fmla="*/ 1037890 h 5795240"/>
              <a:gd name="connsiteX36-39887" fmla="*/ 8878116 w 12641071"/>
              <a:gd name="connsiteY36-39888" fmla="*/ 1018851 h 5795240"/>
              <a:gd name="connsiteX37-39889" fmla="*/ 8931285 w 12641071"/>
              <a:gd name="connsiteY37-39890" fmla="*/ 1083292 h 5795240"/>
              <a:gd name="connsiteX38-39891" fmla="*/ 9241478 w 12641071"/>
              <a:gd name="connsiteY38-39892" fmla="*/ 1211778 h 5795240"/>
              <a:gd name="connsiteX39-39893" fmla="*/ 9605238 w 12641071"/>
              <a:gd name="connsiteY39-39894" fmla="*/ 1018369 h 5795240"/>
              <a:gd name="connsiteX40-39895" fmla="*/ 9636247 w 12641071"/>
              <a:gd name="connsiteY40-39896" fmla="*/ 961241 h 5795240"/>
              <a:gd name="connsiteX41-39897" fmla="*/ 9641995 w 12641071"/>
              <a:gd name="connsiteY41-39898" fmla="*/ 961152 h 5795240"/>
              <a:gd name="connsiteX42-39899" fmla="*/ 9584939 w 12641071"/>
              <a:gd name="connsiteY42-39900" fmla="*/ 1079594 h 5795240"/>
              <a:gd name="connsiteX43-39901" fmla="*/ 9546257 w 12641071"/>
              <a:gd name="connsiteY43-39902" fmla="*/ 1204206 h 5795240"/>
              <a:gd name="connsiteX44-39903" fmla="*/ 9584939 w 12641071"/>
              <a:gd name="connsiteY44-39904" fmla="*/ 1079596 h 5795240"/>
              <a:gd name="connsiteX45-39905" fmla="*/ 9641995 w 12641071"/>
              <a:gd name="connsiteY45-39906" fmla="*/ 961153 h 5795240"/>
              <a:gd name="connsiteX46-39907" fmla="*/ 9653069 w 12641071"/>
              <a:gd name="connsiteY46-39908" fmla="*/ 960983 h 5795240"/>
              <a:gd name="connsiteX47-39909" fmla="*/ 9801564 w 12641071"/>
              <a:gd name="connsiteY47-39910" fmla="*/ 1196828 h 5795240"/>
              <a:gd name="connsiteX48-39911" fmla="*/ 9801566 w 12641071"/>
              <a:gd name="connsiteY48-39912" fmla="*/ 1196828 h 5795240"/>
              <a:gd name="connsiteX49-39913" fmla="*/ 9653070 w 12641071"/>
              <a:gd name="connsiteY49-39914" fmla="*/ 960982 h 5795240"/>
              <a:gd name="connsiteX50-39915" fmla="*/ 9641996 w 12641071"/>
              <a:gd name="connsiteY50-39916" fmla="*/ 961152 h 5795240"/>
              <a:gd name="connsiteX51-39917" fmla="*/ 9651917 w 12641071"/>
              <a:gd name="connsiteY51-39918" fmla="*/ 940556 h 5795240"/>
              <a:gd name="connsiteX52-39919" fmla="*/ 11050508 w 12641071"/>
              <a:gd name="connsiteY52-39920" fmla="*/ 108150 h 5795240"/>
              <a:gd name="connsiteX53-39921" fmla="*/ 12641071 w 12641071"/>
              <a:gd name="connsiteY53-39922" fmla="*/ 1698711 h 5795240"/>
              <a:gd name="connsiteX54-39923" fmla="*/ 11371062 w 12641071"/>
              <a:gd name="connsiteY54-39924" fmla="*/ 3256960 h 5795240"/>
              <a:gd name="connsiteX55-39925" fmla="*/ 11215953 w 12641071"/>
              <a:gd name="connsiteY55-39926" fmla="*/ 3280632 h 5795240"/>
              <a:gd name="connsiteX56-39927" fmla="*/ 11142318 w 12641071"/>
              <a:gd name="connsiteY56-39928" fmla="*/ 3276914 h 5795240"/>
              <a:gd name="connsiteX57-39929" fmla="*/ 11215952 w 12641071"/>
              <a:gd name="connsiteY57-39930" fmla="*/ 3280632 h 5795240"/>
              <a:gd name="connsiteX58-39931" fmla="*/ 11213133 w 12641071"/>
              <a:gd name="connsiteY58-39932" fmla="*/ 3281062 h 5795240"/>
              <a:gd name="connsiteX59-39933" fmla="*/ 11116921 w 12641071"/>
              <a:gd name="connsiteY59-39934" fmla="*/ 3285921 h 5795240"/>
              <a:gd name="connsiteX60-39935" fmla="*/ 11050507 w 12641071"/>
              <a:gd name="connsiteY60-39936" fmla="*/ 3289274 h 5795240"/>
              <a:gd name="connsiteX61-39937" fmla="*/ 11006292 w 12641071"/>
              <a:gd name="connsiteY61-39938" fmla="*/ 3287041 h 5795240"/>
              <a:gd name="connsiteX62-39939" fmla="*/ 10937101 w 12641071"/>
              <a:gd name="connsiteY62-39940" fmla="*/ 3297601 h 5795240"/>
              <a:gd name="connsiteX63-39941" fmla="*/ 10144740 w 12641071"/>
              <a:gd name="connsiteY63-39942" fmla="*/ 4089962 h 5795240"/>
              <a:gd name="connsiteX64-39943" fmla="*/ 10130374 w 12641071"/>
              <a:gd name="connsiteY64-39944" fmla="*/ 4184101 h 5795240"/>
              <a:gd name="connsiteX65-39945" fmla="*/ 10130375 w 12641071"/>
              <a:gd name="connsiteY65-39946" fmla="*/ 4184103 h 5795240"/>
              <a:gd name="connsiteX66-39947" fmla="*/ 10130656 w 12641071"/>
              <a:gd name="connsiteY66-39948" fmla="*/ 4185950 h 5795240"/>
              <a:gd name="connsiteX67-39949" fmla="*/ 10138194 w 12641071"/>
              <a:gd name="connsiteY67-39950" fmla="*/ 4335228 h 5795240"/>
              <a:gd name="connsiteX68-39951" fmla="*/ 10137710 w 12641071"/>
              <a:gd name="connsiteY68-39952" fmla="*/ 4344822 h 5795240"/>
              <a:gd name="connsiteX69-39953" fmla="*/ 10133555 w 12641071"/>
              <a:gd name="connsiteY69-39954" fmla="*/ 4427096 h 5795240"/>
              <a:gd name="connsiteX70-39955" fmla="*/ 10129312 w 12641071"/>
              <a:gd name="connsiteY70-39956" fmla="*/ 4399289 h 5795240"/>
              <a:gd name="connsiteX71-39957" fmla="*/ 10126797 w 12641071"/>
              <a:gd name="connsiteY71-39958" fmla="*/ 4349498 h 5795240"/>
              <a:gd name="connsiteX72-39959" fmla="*/ 10126796 w 12641071"/>
              <a:gd name="connsiteY72-39960" fmla="*/ 4349498 h 5795240"/>
              <a:gd name="connsiteX73-39961" fmla="*/ 10129311 w 12641071"/>
              <a:gd name="connsiteY73-39962" fmla="*/ 4399289 h 5795240"/>
              <a:gd name="connsiteX74-39963" fmla="*/ 10133554 w 12641071"/>
              <a:gd name="connsiteY74-39964" fmla="*/ 4427096 h 5795240"/>
              <a:gd name="connsiteX75-39965" fmla="*/ 10130656 w 12641071"/>
              <a:gd name="connsiteY75-39966" fmla="*/ 4484506 h 5795240"/>
              <a:gd name="connsiteX76-39967" fmla="*/ 8678182 w 12641071"/>
              <a:gd name="connsiteY76-39968" fmla="*/ 5795240 h 5795240"/>
              <a:gd name="connsiteX77-39969" fmla="*/ 7467518 w 12641071"/>
              <a:gd name="connsiteY77-39970" fmla="*/ 5151535 h 5795240"/>
              <a:gd name="connsiteX78-39971" fmla="*/ 7419945 w 12641071"/>
              <a:gd name="connsiteY78-39972" fmla="*/ 5073228 h 5795240"/>
              <a:gd name="connsiteX79-39973" fmla="*/ 7367299 w 12641071"/>
              <a:gd name="connsiteY79-39974" fmla="*/ 4974928 h 5795240"/>
              <a:gd name="connsiteX80-39975" fmla="*/ 7320958 w 12641071"/>
              <a:gd name="connsiteY80-39976" fmla="*/ 4870887 h 5795240"/>
              <a:gd name="connsiteX81-39977" fmla="*/ 7322174 w 12641071"/>
              <a:gd name="connsiteY81-39978" fmla="*/ 4872361 h 5795240"/>
              <a:gd name="connsiteX82-39979" fmla="*/ 7322175 w 12641071"/>
              <a:gd name="connsiteY82-39980" fmla="*/ 4872361 h 5795240"/>
              <a:gd name="connsiteX83-39981" fmla="*/ 7223551 w 12641071"/>
              <a:gd name="connsiteY83-39982" fmla="*/ 4752829 h 5795240"/>
              <a:gd name="connsiteX84-39983" fmla="*/ 6652445 w 12641071"/>
              <a:gd name="connsiteY84-39984" fmla="*/ 4516269 h 5795240"/>
              <a:gd name="connsiteX85-39985" fmla="*/ 6200873 w 12641071"/>
              <a:gd name="connsiteY85-39986" fmla="*/ 4654206 h 5795240"/>
              <a:gd name="connsiteX86-39987" fmla="*/ 6088813 w 12641071"/>
              <a:gd name="connsiteY86-39988" fmla="*/ 4746663 h 5795240"/>
              <a:gd name="connsiteX87-39989" fmla="*/ 6023271 w 12641071"/>
              <a:gd name="connsiteY87-39990" fmla="*/ 4834312 h 5795240"/>
              <a:gd name="connsiteX88-39991" fmla="*/ 5935320 w 12641071"/>
              <a:gd name="connsiteY88-39992" fmla="*/ 4931081 h 5795240"/>
              <a:gd name="connsiteX89-39993" fmla="*/ 4971763 w 12641071"/>
              <a:gd name="connsiteY89-39994" fmla="*/ 5330200 h 5795240"/>
              <a:gd name="connsiteX90-39995" fmla="*/ 3716172 w 12641071"/>
              <a:gd name="connsiteY90-39996" fmla="*/ 4497938 h 5795240"/>
              <a:gd name="connsiteX91-39997" fmla="*/ 3659438 w 12641071"/>
              <a:gd name="connsiteY91-39998" fmla="*/ 4330309 h 5795240"/>
              <a:gd name="connsiteX92-39999" fmla="*/ 3659440 w 12641071"/>
              <a:gd name="connsiteY92-40000" fmla="*/ 4330309 h 5795240"/>
              <a:gd name="connsiteX93-40001" fmla="*/ 3613217 w 12641071"/>
              <a:gd name="connsiteY93-40002" fmla="*/ 4245153 h 5795240"/>
              <a:gd name="connsiteX94-40003" fmla="*/ 3083792 w 12641071"/>
              <a:gd name="connsiteY94-40004" fmla="*/ 3963660 h 5795240"/>
              <a:gd name="connsiteX95-40005" fmla="*/ 2835272 w 12641071"/>
              <a:gd name="connsiteY95-40006" fmla="*/ 4013833 h 5795240"/>
              <a:gd name="connsiteX96-40007" fmla="*/ 2762875 w 12641071"/>
              <a:gd name="connsiteY96-40008" fmla="*/ 4057784 h 5795240"/>
              <a:gd name="connsiteX97-40009" fmla="*/ 2664698 w 12641071"/>
              <a:gd name="connsiteY97-40010" fmla="*/ 4117431 h 5795240"/>
              <a:gd name="connsiteX98-40011" fmla="*/ 1804544 w 12641071"/>
              <a:gd name="connsiteY98-40012" fmla="*/ 4335229 h 5795240"/>
              <a:gd name="connsiteX99-40013" fmla="*/ 0 w 12641071"/>
              <a:gd name="connsiteY99-40014" fmla="*/ 2530685 h 5795240"/>
              <a:gd name="connsiteX100-40015" fmla="*/ 1804544 w 12641071"/>
              <a:gd name="connsiteY100-40016" fmla="*/ 726143 h 5795240"/>
              <a:gd name="connsiteX101-40017" fmla="*/ 3080549 w 12641071"/>
              <a:gd name="connsiteY101-40018" fmla="*/ 1254682 h 5795240"/>
              <a:gd name="connsiteX102-40019" fmla="*/ 3268676 w 12641071"/>
              <a:gd name="connsiteY102-40020" fmla="*/ 1461167 h 5795240"/>
              <a:gd name="connsiteX103-40021" fmla="*/ 3565826 w 12641071"/>
              <a:gd name="connsiteY103-40022" fmla="*/ 1551935 h 5795240"/>
              <a:gd name="connsiteX104-40023" fmla="*/ 4086504 w 12641071"/>
              <a:gd name="connsiteY104-40024" fmla="*/ 1127574 h 5795240"/>
              <a:gd name="connsiteX105-40025" fmla="*/ 4103078 w 12641071"/>
              <a:gd name="connsiteY105-40026" fmla="*/ 1004204 h 5795240"/>
              <a:gd name="connsiteX106-40027" fmla="*/ 5215874 w 12641071"/>
              <a:gd name="connsiteY106-40028" fmla="*/ 0 h 5795240"/>
              <a:gd name="connsiteX0-40029" fmla="*/ 5215874 w 12641071"/>
              <a:gd name="connsiteY0-40030" fmla="*/ 0 h 5795240"/>
              <a:gd name="connsiteX1-40031" fmla="*/ 5927386 w 12641071"/>
              <a:gd name="connsiteY1-40032" fmla="*/ 255427 h 5795240"/>
              <a:gd name="connsiteX2-40033" fmla="*/ 6105193 w 12641071"/>
              <a:gd name="connsiteY2-40034" fmla="*/ 442067 h 5795240"/>
              <a:gd name="connsiteX3-40035" fmla="*/ 6105193 w 12641071"/>
              <a:gd name="connsiteY3-40036" fmla="*/ 442069 h 5795240"/>
              <a:gd name="connsiteX4-40037" fmla="*/ 6141460 w 12641071"/>
              <a:gd name="connsiteY4-40038" fmla="*/ 475027 h 5795240"/>
              <a:gd name="connsiteX5-40039" fmla="*/ 6788665 w 12641071"/>
              <a:gd name="connsiteY5-40040" fmla="*/ 707369 h 5795240"/>
              <a:gd name="connsiteX6-40041" fmla="*/ 7184710 w 12641071"/>
              <a:gd name="connsiteY6-40042" fmla="*/ 627411 h 5795240"/>
              <a:gd name="connsiteX7-40043" fmla="*/ 7314851 w 12641071"/>
              <a:gd name="connsiteY7-40044" fmla="*/ 559537 h 5795240"/>
              <a:gd name="connsiteX8-40045" fmla="*/ 7314853 w 12641071"/>
              <a:gd name="connsiteY8-40046" fmla="*/ 559536 h 5795240"/>
              <a:gd name="connsiteX9-40047" fmla="*/ 7314851 w 12641071"/>
              <a:gd name="connsiteY9-40048" fmla="*/ 559537 h 5795240"/>
              <a:gd name="connsiteX10-40049" fmla="*/ 7391626 w 12641071"/>
              <a:gd name="connsiteY10-40050" fmla="*/ 508114 h 5795240"/>
              <a:gd name="connsiteX11-40051" fmla="*/ 7391631 w 12641071"/>
              <a:gd name="connsiteY11-40052" fmla="*/ 508110 h 5795240"/>
              <a:gd name="connsiteX12-40053" fmla="*/ 7478934 w 12641071"/>
              <a:gd name="connsiteY12-40054" fmla="*/ 466053 h 5795240"/>
              <a:gd name="connsiteX13-40055" fmla="*/ 7897193 w 12641071"/>
              <a:gd name="connsiteY13-40056" fmla="*/ 381611 h 5795240"/>
              <a:gd name="connsiteX14-40057" fmla="*/ 8788216 w 12641071"/>
              <a:gd name="connsiteY14-40058" fmla="*/ 855364 h 5795240"/>
              <a:gd name="connsiteX15-40059" fmla="*/ 8832362 w 12641071"/>
              <a:gd name="connsiteY15-40060" fmla="*/ 928030 h 5795240"/>
              <a:gd name="connsiteX16-40061" fmla="*/ 8832362 w 12641071"/>
              <a:gd name="connsiteY16-40062" fmla="*/ 928033 h 5795240"/>
              <a:gd name="connsiteX17-40063" fmla="*/ 8842040 w 12641071"/>
              <a:gd name="connsiteY17-40064" fmla="*/ 943961 h 5795240"/>
              <a:gd name="connsiteX18-40065" fmla="*/ 8856144 w 12641071"/>
              <a:gd name="connsiteY18-40066" fmla="*/ 973241 h 5795240"/>
              <a:gd name="connsiteX19-40067" fmla="*/ 8856145 w 12641071"/>
              <a:gd name="connsiteY19-40068" fmla="*/ 973241 h 5795240"/>
              <a:gd name="connsiteX20-40069" fmla="*/ 8878117 w 12641071"/>
              <a:gd name="connsiteY20-40070" fmla="*/ 1018851 h 5795240"/>
              <a:gd name="connsiteX21-40071" fmla="*/ 8877719 w 12641071"/>
              <a:gd name="connsiteY21-40072" fmla="*/ 1018369 h 5795240"/>
              <a:gd name="connsiteX22-40073" fmla="*/ 8853250 w 12641071"/>
              <a:gd name="connsiteY22-40074" fmla="*/ 973288 h 5795240"/>
              <a:gd name="connsiteX23-40075" fmla="*/ 8853249 w 12641071"/>
              <a:gd name="connsiteY23-40076" fmla="*/ 973288 h 5795240"/>
              <a:gd name="connsiteX24-40077" fmla="*/ 8853248 w 12641071"/>
              <a:gd name="connsiteY24-40078" fmla="*/ 973287 h 5795240"/>
              <a:gd name="connsiteX25-40079" fmla="*/ 8849677 w 12641071"/>
              <a:gd name="connsiteY25-40080" fmla="*/ 973341 h 5795240"/>
              <a:gd name="connsiteX26-40081" fmla="*/ 8641543 w 12641071"/>
              <a:gd name="connsiteY26-40082" fmla="*/ 916577 h 5795240"/>
              <a:gd name="connsiteX27-40083" fmla="*/ 8641545 w 12641071"/>
              <a:gd name="connsiteY27-40084" fmla="*/ 916580 h 5795240"/>
              <a:gd name="connsiteX28-40085" fmla="*/ 8849676 w 12641071"/>
              <a:gd name="connsiteY28-40086" fmla="*/ 973343 h 5795240"/>
              <a:gd name="connsiteX29-40087" fmla="*/ 8853248 w 12641071"/>
              <a:gd name="connsiteY29-40088" fmla="*/ 973288 h 5795240"/>
              <a:gd name="connsiteX30-40089" fmla="*/ 8877719 w 12641071"/>
              <a:gd name="connsiteY30-40090" fmla="*/ 1018371 h 5795240"/>
              <a:gd name="connsiteX31-40091" fmla="*/ 8878116 w 12641071"/>
              <a:gd name="connsiteY31-40092" fmla="*/ 1018851 h 5795240"/>
              <a:gd name="connsiteX32-40093" fmla="*/ 8887288 w 12641071"/>
              <a:gd name="connsiteY32-40094" fmla="*/ 1037892 h 5795240"/>
              <a:gd name="connsiteX33-40095" fmla="*/ 8949899 w 12641071"/>
              <a:gd name="connsiteY33-40096" fmla="*/ 1239592 h 5795240"/>
              <a:gd name="connsiteX34-40097" fmla="*/ 8887288 w 12641071"/>
              <a:gd name="connsiteY34-40098" fmla="*/ 1037890 h 5795240"/>
              <a:gd name="connsiteX35-40099" fmla="*/ 8878116 w 12641071"/>
              <a:gd name="connsiteY35-40100" fmla="*/ 1018851 h 5795240"/>
              <a:gd name="connsiteX36-40101" fmla="*/ 8931285 w 12641071"/>
              <a:gd name="connsiteY36-40102" fmla="*/ 1083292 h 5795240"/>
              <a:gd name="connsiteX37-40103" fmla="*/ 9241478 w 12641071"/>
              <a:gd name="connsiteY37-40104" fmla="*/ 1211778 h 5795240"/>
              <a:gd name="connsiteX38-40105" fmla="*/ 9605238 w 12641071"/>
              <a:gd name="connsiteY38-40106" fmla="*/ 1018369 h 5795240"/>
              <a:gd name="connsiteX39-40107" fmla="*/ 9636247 w 12641071"/>
              <a:gd name="connsiteY39-40108" fmla="*/ 961241 h 5795240"/>
              <a:gd name="connsiteX40-40109" fmla="*/ 9641995 w 12641071"/>
              <a:gd name="connsiteY40-40110" fmla="*/ 961152 h 5795240"/>
              <a:gd name="connsiteX41-40111" fmla="*/ 9584939 w 12641071"/>
              <a:gd name="connsiteY41-40112" fmla="*/ 1079594 h 5795240"/>
              <a:gd name="connsiteX42-40113" fmla="*/ 9546257 w 12641071"/>
              <a:gd name="connsiteY42-40114" fmla="*/ 1204206 h 5795240"/>
              <a:gd name="connsiteX43-40115" fmla="*/ 9584939 w 12641071"/>
              <a:gd name="connsiteY43-40116" fmla="*/ 1079596 h 5795240"/>
              <a:gd name="connsiteX44-40117" fmla="*/ 9641995 w 12641071"/>
              <a:gd name="connsiteY44-40118" fmla="*/ 961153 h 5795240"/>
              <a:gd name="connsiteX45-40119" fmla="*/ 9653069 w 12641071"/>
              <a:gd name="connsiteY45-40120" fmla="*/ 960983 h 5795240"/>
              <a:gd name="connsiteX46-40121" fmla="*/ 9801564 w 12641071"/>
              <a:gd name="connsiteY46-40122" fmla="*/ 1196828 h 5795240"/>
              <a:gd name="connsiteX47-40123" fmla="*/ 9801566 w 12641071"/>
              <a:gd name="connsiteY47-40124" fmla="*/ 1196828 h 5795240"/>
              <a:gd name="connsiteX48-40125" fmla="*/ 9653070 w 12641071"/>
              <a:gd name="connsiteY48-40126" fmla="*/ 960982 h 5795240"/>
              <a:gd name="connsiteX49-40127" fmla="*/ 9641996 w 12641071"/>
              <a:gd name="connsiteY49-40128" fmla="*/ 961152 h 5795240"/>
              <a:gd name="connsiteX50-40129" fmla="*/ 9651917 w 12641071"/>
              <a:gd name="connsiteY50-40130" fmla="*/ 940556 h 5795240"/>
              <a:gd name="connsiteX51-40131" fmla="*/ 11050508 w 12641071"/>
              <a:gd name="connsiteY51-40132" fmla="*/ 108150 h 5795240"/>
              <a:gd name="connsiteX52-40133" fmla="*/ 12641071 w 12641071"/>
              <a:gd name="connsiteY52-40134" fmla="*/ 1698711 h 5795240"/>
              <a:gd name="connsiteX53-40135" fmla="*/ 11371062 w 12641071"/>
              <a:gd name="connsiteY53-40136" fmla="*/ 3256960 h 5795240"/>
              <a:gd name="connsiteX54-40137" fmla="*/ 11215953 w 12641071"/>
              <a:gd name="connsiteY54-40138" fmla="*/ 3280632 h 5795240"/>
              <a:gd name="connsiteX55-40139" fmla="*/ 11142318 w 12641071"/>
              <a:gd name="connsiteY55-40140" fmla="*/ 3276914 h 5795240"/>
              <a:gd name="connsiteX56-40141" fmla="*/ 11215952 w 12641071"/>
              <a:gd name="connsiteY56-40142" fmla="*/ 3280632 h 5795240"/>
              <a:gd name="connsiteX57-40143" fmla="*/ 11213133 w 12641071"/>
              <a:gd name="connsiteY57-40144" fmla="*/ 3281062 h 5795240"/>
              <a:gd name="connsiteX58-40145" fmla="*/ 11116921 w 12641071"/>
              <a:gd name="connsiteY58-40146" fmla="*/ 3285921 h 5795240"/>
              <a:gd name="connsiteX59-40147" fmla="*/ 11050507 w 12641071"/>
              <a:gd name="connsiteY59-40148" fmla="*/ 3289274 h 5795240"/>
              <a:gd name="connsiteX60-40149" fmla="*/ 11006292 w 12641071"/>
              <a:gd name="connsiteY60-40150" fmla="*/ 3287041 h 5795240"/>
              <a:gd name="connsiteX61-40151" fmla="*/ 10937101 w 12641071"/>
              <a:gd name="connsiteY61-40152" fmla="*/ 3297601 h 5795240"/>
              <a:gd name="connsiteX62-40153" fmla="*/ 10144740 w 12641071"/>
              <a:gd name="connsiteY62-40154" fmla="*/ 4089962 h 5795240"/>
              <a:gd name="connsiteX63-40155" fmla="*/ 10130374 w 12641071"/>
              <a:gd name="connsiteY63-40156" fmla="*/ 4184101 h 5795240"/>
              <a:gd name="connsiteX64-40157" fmla="*/ 10130375 w 12641071"/>
              <a:gd name="connsiteY64-40158" fmla="*/ 4184103 h 5795240"/>
              <a:gd name="connsiteX65-40159" fmla="*/ 10130656 w 12641071"/>
              <a:gd name="connsiteY65-40160" fmla="*/ 4185950 h 5795240"/>
              <a:gd name="connsiteX66-40161" fmla="*/ 10138194 w 12641071"/>
              <a:gd name="connsiteY66-40162" fmla="*/ 4335228 h 5795240"/>
              <a:gd name="connsiteX67-40163" fmla="*/ 10137710 w 12641071"/>
              <a:gd name="connsiteY67-40164" fmla="*/ 4344822 h 5795240"/>
              <a:gd name="connsiteX68-40165" fmla="*/ 10133555 w 12641071"/>
              <a:gd name="connsiteY68-40166" fmla="*/ 4427096 h 5795240"/>
              <a:gd name="connsiteX69-40167" fmla="*/ 10129312 w 12641071"/>
              <a:gd name="connsiteY69-40168" fmla="*/ 4399289 h 5795240"/>
              <a:gd name="connsiteX70-40169" fmla="*/ 10126797 w 12641071"/>
              <a:gd name="connsiteY70-40170" fmla="*/ 4349498 h 5795240"/>
              <a:gd name="connsiteX71-40171" fmla="*/ 10126796 w 12641071"/>
              <a:gd name="connsiteY71-40172" fmla="*/ 4349498 h 5795240"/>
              <a:gd name="connsiteX72-40173" fmla="*/ 10129311 w 12641071"/>
              <a:gd name="connsiteY72-40174" fmla="*/ 4399289 h 5795240"/>
              <a:gd name="connsiteX73-40175" fmla="*/ 10133554 w 12641071"/>
              <a:gd name="connsiteY73-40176" fmla="*/ 4427096 h 5795240"/>
              <a:gd name="connsiteX74-40177" fmla="*/ 10130656 w 12641071"/>
              <a:gd name="connsiteY74-40178" fmla="*/ 4484506 h 5795240"/>
              <a:gd name="connsiteX75-40179" fmla="*/ 8678182 w 12641071"/>
              <a:gd name="connsiteY75-40180" fmla="*/ 5795240 h 5795240"/>
              <a:gd name="connsiteX76-40181" fmla="*/ 7467518 w 12641071"/>
              <a:gd name="connsiteY76-40182" fmla="*/ 5151535 h 5795240"/>
              <a:gd name="connsiteX77-40183" fmla="*/ 7419945 w 12641071"/>
              <a:gd name="connsiteY77-40184" fmla="*/ 5073228 h 5795240"/>
              <a:gd name="connsiteX78-40185" fmla="*/ 7367299 w 12641071"/>
              <a:gd name="connsiteY78-40186" fmla="*/ 4974928 h 5795240"/>
              <a:gd name="connsiteX79-40187" fmla="*/ 7320958 w 12641071"/>
              <a:gd name="connsiteY79-40188" fmla="*/ 4870887 h 5795240"/>
              <a:gd name="connsiteX80-40189" fmla="*/ 7322174 w 12641071"/>
              <a:gd name="connsiteY80-40190" fmla="*/ 4872361 h 5795240"/>
              <a:gd name="connsiteX81-40191" fmla="*/ 7322175 w 12641071"/>
              <a:gd name="connsiteY81-40192" fmla="*/ 4872361 h 5795240"/>
              <a:gd name="connsiteX82-40193" fmla="*/ 7223551 w 12641071"/>
              <a:gd name="connsiteY82-40194" fmla="*/ 4752829 h 5795240"/>
              <a:gd name="connsiteX83-40195" fmla="*/ 6652445 w 12641071"/>
              <a:gd name="connsiteY83-40196" fmla="*/ 4516269 h 5795240"/>
              <a:gd name="connsiteX84-40197" fmla="*/ 6200873 w 12641071"/>
              <a:gd name="connsiteY84-40198" fmla="*/ 4654206 h 5795240"/>
              <a:gd name="connsiteX85-40199" fmla="*/ 6088813 w 12641071"/>
              <a:gd name="connsiteY85-40200" fmla="*/ 4746663 h 5795240"/>
              <a:gd name="connsiteX86-40201" fmla="*/ 6023271 w 12641071"/>
              <a:gd name="connsiteY86-40202" fmla="*/ 4834312 h 5795240"/>
              <a:gd name="connsiteX87-40203" fmla="*/ 5935320 w 12641071"/>
              <a:gd name="connsiteY87-40204" fmla="*/ 4931081 h 5795240"/>
              <a:gd name="connsiteX88-40205" fmla="*/ 4971763 w 12641071"/>
              <a:gd name="connsiteY88-40206" fmla="*/ 5330200 h 5795240"/>
              <a:gd name="connsiteX89-40207" fmla="*/ 3716172 w 12641071"/>
              <a:gd name="connsiteY89-40208" fmla="*/ 4497938 h 5795240"/>
              <a:gd name="connsiteX90-40209" fmla="*/ 3659438 w 12641071"/>
              <a:gd name="connsiteY90-40210" fmla="*/ 4330309 h 5795240"/>
              <a:gd name="connsiteX91-40211" fmla="*/ 3659440 w 12641071"/>
              <a:gd name="connsiteY91-40212" fmla="*/ 4330309 h 5795240"/>
              <a:gd name="connsiteX92-40213" fmla="*/ 3613217 w 12641071"/>
              <a:gd name="connsiteY92-40214" fmla="*/ 4245153 h 5795240"/>
              <a:gd name="connsiteX93-40215" fmla="*/ 3083792 w 12641071"/>
              <a:gd name="connsiteY93-40216" fmla="*/ 3963660 h 5795240"/>
              <a:gd name="connsiteX94-40217" fmla="*/ 2835272 w 12641071"/>
              <a:gd name="connsiteY94-40218" fmla="*/ 4013833 h 5795240"/>
              <a:gd name="connsiteX95-40219" fmla="*/ 2762875 w 12641071"/>
              <a:gd name="connsiteY95-40220" fmla="*/ 4057784 h 5795240"/>
              <a:gd name="connsiteX96-40221" fmla="*/ 2664698 w 12641071"/>
              <a:gd name="connsiteY96-40222" fmla="*/ 4117431 h 5795240"/>
              <a:gd name="connsiteX97-40223" fmla="*/ 1804544 w 12641071"/>
              <a:gd name="connsiteY97-40224" fmla="*/ 4335229 h 5795240"/>
              <a:gd name="connsiteX98-40225" fmla="*/ 0 w 12641071"/>
              <a:gd name="connsiteY98-40226" fmla="*/ 2530685 h 5795240"/>
              <a:gd name="connsiteX99-40227" fmla="*/ 1804544 w 12641071"/>
              <a:gd name="connsiteY99-40228" fmla="*/ 726143 h 5795240"/>
              <a:gd name="connsiteX100-40229" fmla="*/ 3080549 w 12641071"/>
              <a:gd name="connsiteY100-40230" fmla="*/ 1254682 h 5795240"/>
              <a:gd name="connsiteX101-40231" fmla="*/ 3268676 w 12641071"/>
              <a:gd name="connsiteY101-40232" fmla="*/ 1461167 h 5795240"/>
              <a:gd name="connsiteX102-40233" fmla="*/ 3565826 w 12641071"/>
              <a:gd name="connsiteY102-40234" fmla="*/ 1551935 h 5795240"/>
              <a:gd name="connsiteX103-40235" fmla="*/ 4086504 w 12641071"/>
              <a:gd name="connsiteY103-40236" fmla="*/ 1127574 h 5795240"/>
              <a:gd name="connsiteX104-40237" fmla="*/ 4103078 w 12641071"/>
              <a:gd name="connsiteY104-40238" fmla="*/ 1004204 h 5795240"/>
              <a:gd name="connsiteX105-40239" fmla="*/ 5215874 w 12641071"/>
              <a:gd name="connsiteY105-40240" fmla="*/ 0 h 5795240"/>
              <a:gd name="connsiteX0-40241" fmla="*/ 5215874 w 12641071"/>
              <a:gd name="connsiteY0-40242" fmla="*/ 0 h 5795240"/>
              <a:gd name="connsiteX1-40243" fmla="*/ 5927386 w 12641071"/>
              <a:gd name="connsiteY1-40244" fmla="*/ 255427 h 5795240"/>
              <a:gd name="connsiteX2-40245" fmla="*/ 6105193 w 12641071"/>
              <a:gd name="connsiteY2-40246" fmla="*/ 442067 h 5795240"/>
              <a:gd name="connsiteX3-40247" fmla="*/ 6105193 w 12641071"/>
              <a:gd name="connsiteY3-40248" fmla="*/ 442069 h 5795240"/>
              <a:gd name="connsiteX4-40249" fmla="*/ 6141460 w 12641071"/>
              <a:gd name="connsiteY4-40250" fmla="*/ 475027 h 5795240"/>
              <a:gd name="connsiteX5-40251" fmla="*/ 6788665 w 12641071"/>
              <a:gd name="connsiteY5-40252" fmla="*/ 707369 h 5795240"/>
              <a:gd name="connsiteX6-40253" fmla="*/ 7184710 w 12641071"/>
              <a:gd name="connsiteY6-40254" fmla="*/ 627411 h 5795240"/>
              <a:gd name="connsiteX7-40255" fmla="*/ 7314851 w 12641071"/>
              <a:gd name="connsiteY7-40256" fmla="*/ 559537 h 5795240"/>
              <a:gd name="connsiteX8-40257" fmla="*/ 7314853 w 12641071"/>
              <a:gd name="connsiteY8-40258" fmla="*/ 559536 h 5795240"/>
              <a:gd name="connsiteX9-40259" fmla="*/ 7314851 w 12641071"/>
              <a:gd name="connsiteY9-40260" fmla="*/ 559537 h 5795240"/>
              <a:gd name="connsiteX10-40261" fmla="*/ 7391626 w 12641071"/>
              <a:gd name="connsiteY10-40262" fmla="*/ 508114 h 5795240"/>
              <a:gd name="connsiteX11-40263" fmla="*/ 7391631 w 12641071"/>
              <a:gd name="connsiteY11-40264" fmla="*/ 508110 h 5795240"/>
              <a:gd name="connsiteX12-40265" fmla="*/ 7478934 w 12641071"/>
              <a:gd name="connsiteY12-40266" fmla="*/ 466053 h 5795240"/>
              <a:gd name="connsiteX13-40267" fmla="*/ 7897193 w 12641071"/>
              <a:gd name="connsiteY13-40268" fmla="*/ 381611 h 5795240"/>
              <a:gd name="connsiteX14-40269" fmla="*/ 8788216 w 12641071"/>
              <a:gd name="connsiteY14-40270" fmla="*/ 855364 h 5795240"/>
              <a:gd name="connsiteX15-40271" fmla="*/ 8832362 w 12641071"/>
              <a:gd name="connsiteY15-40272" fmla="*/ 928030 h 5795240"/>
              <a:gd name="connsiteX16-40273" fmla="*/ 8832362 w 12641071"/>
              <a:gd name="connsiteY16-40274" fmla="*/ 928033 h 5795240"/>
              <a:gd name="connsiteX17-40275" fmla="*/ 8842040 w 12641071"/>
              <a:gd name="connsiteY17-40276" fmla="*/ 943961 h 5795240"/>
              <a:gd name="connsiteX18-40277" fmla="*/ 8856144 w 12641071"/>
              <a:gd name="connsiteY18-40278" fmla="*/ 973241 h 5795240"/>
              <a:gd name="connsiteX19-40279" fmla="*/ 8856145 w 12641071"/>
              <a:gd name="connsiteY19-40280" fmla="*/ 973241 h 5795240"/>
              <a:gd name="connsiteX20-40281" fmla="*/ 8878117 w 12641071"/>
              <a:gd name="connsiteY20-40282" fmla="*/ 1018851 h 5795240"/>
              <a:gd name="connsiteX21-40283" fmla="*/ 8877719 w 12641071"/>
              <a:gd name="connsiteY21-40284" fmla="*/ 1018369 h 5795240"/>
              <a:gd name="connsiteX22-40285" fmla="*/ 8853250 w 12641071"/>
              <a:gd name="connsiteY22-40286" fmla="*/ 973288 h 5795240"/>
              <a:gd name="connsiteX23-40287" fmla="*/ 8853249 w 12641071"/>
              <a:gd name="connsiteY23-40288" fmla="*/ 973288 h 5795240"/>
              <a:gd name="connsiteX24-40289" fmla="*/ 8853248 w 12641071"/>
              <a:gd name="connsiteY24-40290" fmla="*/ 973287 h 5795240"/>
              <a:gd name="connsiteX25-40291" fmla="*/ 8849677 w 12641071"/>
              <a:gd name="connsiteY25-40292" fmla="*/ 973341 h 5795240"/>
              <a:gd name="connsiteX26-40293" fmla="*/ 8641543 w 12641071"/>
              <a:gd name="connsiteY26-40294" fmla="*/ 916577 h 5795240"/>
              <a:gd name="connsiteX27-40295" fmla="*/ 8849676 w 12641071"/>
              <a:gd name="connsiteY27-40296" fmla="*/ 973343 h 5795240"/>
              <a:gd name="connsiteX28-40297" fmla="*/ 8853248 w 12641071"/>
              <a:gd name="connsiteY28-40298" fmla="*/ 973288 h 5795240"/>
              <a:gd name="connsiteX29-40299" fmla="*/ 8877719 w 12641071"/>
              <a:gd name="connsiteY29-40300" fmla="*/ 1018371 h 5795240"/>
              <a:gd name="connsiteX30-40301" fmla="*/ 8878116 w 12641071"/>
              <a:gd name="connsiteY30-40302" fmla="*/ 1018851 h 5795240"/>
              <a:gd name="connsiteX31-40303" fmla="*/ 8887288 w 12641071"/>
              <a:gd name="connsiteY31-40304" fmla="*/ 1037892 h 5795240"/>
              <a:gd name="connsiteX32-40305" fmla="*/ 8949899 w 12641071"/>
              <a:gd name="connsiteY32-40306" fmla="*/ 1239592 h 5795240"/>
              <a:gd name="connsiteX33-40307" fmla="*/ 8887288 w 12641071"/>
              <a:gd name="connsiteY33-40308" fmla="*/ 1037890 h 5795240"/>
              <a:gd name="connsiteX34-40309" fmla="*/ 8878116 w 12641071"/>
              <a:gd name="connsiteY34-40310" fmla="*/ 1018851 h 5795240"/>
              <a:gd name="connsiteX35-40311" fmla="*/ 8931285 w 12641071"/>
              <a:gd name="connsiteY35-40312" fmla="*/ 1083292 h 5795240"/>
              <a:gd name="connsiteX36-40313" fmla="*/ 9241478 w 12641071"/>
              <a:gd name="connsiteY36-40314" fmla="*/ 1211778 h 5795240"/>
              <a:gd name="connsiteX37-40315" fmla="*/ 9605238 w 12641071"/>
              <a:gd name="connsiteY37-40316" fmla="*/ 1018369 h 5795240"/>
              <a:gd name="connsiteX38-40317" fmla="*/ 9636247 w 12641071"/>
              <a:gd name="connsiteY38-40318" fmla="*/ 961241 h 5795240"/>
              <a:gd name="connsiteX39-40319" fmla="*/ 9641995 w 12641071"/>
              <a:gd name="connsiteY39-40320" fmla="*/ 961152 h 5795240"/>
              <a:gd name="connsiteX40-40321" fmla="*/ 9584939 w 12641071"/>
              <a:gd name="connsiteY40-40322" fmla="*/ 1079594 h 5795240"/>
              <a:gd name="connsiteX41-40323" fmla="*/ 9546257 w 12641071"/>
              <a:gd name="connsiteY41-40324" fmla="*/ 1204206 h 5795240"/>
              <a:gd name="connsiteX42-40325" fmla="*/ 9584939 w 12641071"/>
              <a:gd name="connsiteY42-40326" fmla="*/ 1079596 h 5795240"/>
              <a:gd name="connsiteX43-40327" fmla="*/ 9641995 w 12641071"/>
              <a:gd name="connsiteY43-40328" fmla="*/ 961153 h 5795240"/>
              <a:gd name="connsiteX44-40329" fmla="*/ 9653069 w 12641071"/>
              <a:gd name="connsiteY44-40330" fmla="*/ 960983 h 5795240"/>
              <a:gd name="connsiteX45-40331" fmla="*/ 9801564 w 12641071"/>
              <a:gd name="connsiteY45-40332" fmla="*/ 1196828 h 5795240"/>
              <a:gd name="connsiteX46-40333" fmla="*/ 9801566 w 12641071"/>
              <a:gd name="connsiteY46-40334" fmla="*/ 1196828 h 5795240"/>
              <a:gd name="connsiteX47-40335" fmla="*/ 9653070 w 12641071"/>
              <a:gd name="connsiteY47-40336" fmla="*/ 960982 h 5795240"/>
              <a:gd name="connsiteX48-40337" fmla="*/ 9641996 w 12641071"/>
              <a:gd name="connsiteY48-40338" fmla="*/ 961152 h 5795240"/>
              <a:gd name="connsiteX49-40339" fmla="*/ 9651917 w 12641071"/>
              <a:gd name="connsiteY49-40340" fmla="*/ 940556 h 5795240"/>
              <a:gd name="connsiteX50-40341" fmla="*/ 11050508 w 12641071"/>
              <a:gd name="connsiteY50-40342" fmla="*/ 108150 h 5795240"/>
              <a:gd name="connsiteX51-40343" fmla="*/ 12641071 w 12641071"/>
              <a:gd name="connsiteY51-40344" fmla="*/ 1698711 h 5795240"/>
              <a:gd name="connsiteX52-40345" fmla="*/ 11371062 w 12641071"/>
              <a:gd name="connsiteY52-40346" fmla="*/ 3256960 h 5795240"/>
              <a:gd name="connsiteX53-40347" fmla="*/ 11215953 w 12641071"/>
              <a:gd name="connsiteY53-40348" fmla="*/ 3280632 h 5795240"/>
              <a:gd name="connsiteX54-40349" fmla="*/ 11142318 w 12641071"/>
              <a:gd name="connsiteY54-40350" fmla="*/ 3276914 h 5795240"/>
              <a:gd name="connsiteX55-40351" fmla="*/ 11215952 w 12641071"/>
              <a:gd name="connsiteY55-40352" fmla="*/ 3280632 h 5795240"/>
              <a:gd name="connsiteX56-40353" fmla="*/ 11213133 w 12641071"/>
              <a:gd name="connsiteY56-40354" fmla="*/ 3281062 h 5795240"/>
              <a:gd name="connsiteX57-40355" fmla="*/ 11116921 w 12641071"/>
              <a:gd name="connsiteY57-40356" fmla="*/ 3285921 h 5795240"/>
              <a:gd name="connsiteX58-40357" fmla="*/ 11050507 w 12641071"/>
              <a:gd name="connsiteY58-40358" fmla="*/ 3289274 h 5795240"/>
              <a:gd name="connsiteX59-40359" fmla="*/ 11006292 w 12641071"/>
              <a:gd name="connsiteY59-40360" fmla="*/ 3287041 h 5795240"/>
              <a:gd name="connsiteX60-40361" fmla="*/ 10937101 w 12641071"/>
              <a:gd name="connsiteY60-40362" fmla="*/ 3297601 h 5795240"/>
              <a:gd name="connsiteX61-40363" fmla="*/ 10144740 w 12641071"/>
              <a:gd name="connsiteY61-40364" fmla="*/ 4089962 h 5795240"/>
              <a:gd name="connsiteX62-40365" fmla="*/ 10130374 w 12641071"/>
              <a:gd name="connsiteY62-40366" fmla="*/ 4184101 h 5795240"/>
              <a:gd name="connsiteX63-40367" fmla="*/ 10130375 w 12641071"/>
              <a:gd name="connsiteY63-40368" fmla="*/ 4184103 h 5795240"/>
              <a:gd name="connsiteX64-40369" fmla="*/ 10130656 w 12641071"/>
              <a:gd name="connsiteY64-40370" fmla="*/ 4185950 h 5795240"/>
              <a:gd name="connsiteX65-40371" fmla="*/ 10138194 w 12641071"/>
              <a:gd name="connsiteY65-40372" fmla="*/ 4335228 h 5795240"/>
              <a:gd name="connsiteX66-40373" fmla="*/ 10137710 w 12641071"/>
              <a:gd name="connsiteY66-40374" fmla="*/ 4344822 h 5795240"/>
              <a:gd name="connsiteX67-40375" fmla="*/ 10133555 w 12641071"/>
              <a:gd name="connsiteY67-40376" fmla="*/ 4427096 h 5795240"/>
              <a:gd name="connsiteX68-40377" fmla="*/ 10129312 w 12641071"/>
              <a:gd name="connsiteY68-40378" fmla="*/ 4399289 h 5795240"/>
              <a:gd name="connsiteX69-40379" fmla="*/ 10126797 w 12641071"/>
              <a:gd name="connsiteY69-40380" fmla="*/ 4349498 h 5795240"/>
              <a:gd name="connsiteX70-40381" fmla="*/ 10126796 w 12641071"/>
              <a:gd name="connsiteY70-40382" fmla="*/ 4349498 h 5795240"/>
              <a:gd name="connsiteX71-40383" fmla="*/ 10129311 w 12641071"/>
              <a:gd name="connsiteY71-40384" fmla="*/ 4399289 h 5795240"/>
              <a:gd name="connsiteX72-40385" fmla="*/ 10133554 w 12641071"/>
              <a:gd name="connsiteY72-40386" fmla="*/ 4427096 h 5795240"/>
              <a:gd name="connsiteX73-40387" fmla="*/ 10130656 w 12641071"/>
              <a:gd name="connsiteY73-40388" fmla="*/ 4484506 h 5795240"/>
              <a:gd name="connsiteX74-40389" fmla="*/ 8678182 w 12641071"/>
              <a:gd name="connsiteY74-40390" fmla="*/ 5795240 h 5795240"/>
              <a:gd name="connsiteX75-40391" fmla="*/ 7467518 w 12641071"/>
              <a:gd name="connsiteY75-40392" fmla="*/ 5151535 h 5795240"/>
              <a:gd name="connsiteX76-40393" fmla="*/ 7419945 w 12641071"/>
              <a:gd name="connsiteY76-40394" fmla="*/ 5073228 h 5795240"/>
              <a:gd name="connsiteX77-40395" fmla="*/ 7367299 w 12641071"/>
              <a:gd name="connsiteY77-40396" fmla="*/ 4974928 h 5795240"/>
              <a:gd name="connsiteX78-40397" fmla="*/ 7320958 w 12641071"/>
              <a:gd name="connsiteY78-40398" fmla="*/ 4870887 h 5795240"/>
              <a:gd name="connsiteX79-40399" fmla="*/ 7322174 w 12641071"/>
              <a:gd name="connsiteY79-40400" fmla="*/ 4872361 h 5795240"/>
              <a:gd name="connsiteX80-40401" fmla="*/ 7322175 w 12641071"/>
              <a:gd name="connsiteY80-40402" fmla="*/ 4872361 h 5795240"/>
              <a:gd name="connsiteX81-40403" fmla="*/ 7223551 w 12641071"/>
              <a:gd name="connsiteY81-40404" fmla="*/ 4752829 h 5795240"/>
              <a:gd name="connsiteX82-40405" fmla="*/ 6652445 w 12641071"/>
              <a:gd name="connsiteY82-40406" fmla="*/ 4516269 h 5795240"/>
              <a:gd name="connsiteX83-40407" fmla="*/ 6200873 w 12641071"/>
              <a:gd name="connsiteY83-40408" fmla="*/ 4654206 h 5795240"/>
              <a:gd name="connsiteX84-40409" fmla="*/ 6088813 w 12641071"/>
              <a:gd name="connsiteY84-40410" fmla="*/ 4746663 h 5795240"/>
              <a:gd name="connsiteX85-40411" fmla="*/ 6023271 w 12641071"/>
              <a:gd name="connsiteY85-40412" fmla="*/ 4834312 h 5795240"/>
              <a:gd name="connsiteX86-40413" fmla="*/ 5935320 w 12641071"/>
              <a:gd name="connsiteY86-40414" fmla="*/ 4931081 h 5795240"/>
              <a:gd name="connsiteX87-40415" fmla="*/ 4971763 w 12641071"/>
              <a:gd name="connsiteY87-40416" fmla="*/ 5330200 h 5795240"/>
              <a:gd name="connsiteX88-40417" fmla="*/ 3716172 w 12641071"/>
              <a:gd name="connsiteY88-40418" fmla="*/ 4497938 h 5795240"/>
              <a:gd name="connsiteX89-40419" fmla="*/ 3659438 w 12641071"/>
              <a:gd name="connsiteY89-40420" fmla="*/ 4330309 h 5795240"/>
              <a:gd name="connsiteX90-40421" fmla="*/ 3659440 w 12641071"/>
              <a:gd name="connsiteY90-40422" fmla="*/ 4330309 h 5795240"/>
              <a:gd name="connsiteX91-40423" fmla="*/ 3613217 w 12641071"/>
              <a:gd name="connsiteY91-40424" fmla="*/ 4245153 h 5795240"/>
              <a:gd name="connsiteX92-40425" fmla="*/ 3083792 w 12641071"/>
              <a:gd name="connsiteY92-40426" fmla="*/ 3963660 h 5795240"/>
              <a:gd name="connsiteX93-40427" fmla="*/ 2835272 w 12641071"/>
              <a:gd name="connsiteY93-40428" fmla="*/ 4013833 h 5795240"/>
              <a:gd name="connsiteX94-40429" fmla="*/ 2762875 w 12641071"/>
              <a:gd name="connsiteY94-40430" fmla="*/ 4057784 h 5795240"/>
              <a:gd name="connsiteX95-40431" fmla="*/ 2664698 w 12641071"/>
              <a:gd name="connsiteY95-40432" fmla="*/ 4117431 h 5795240"/>
              <a:gd name="connsiteX96-40433" fmla="*/ 1804544 w 12641071"/>
              <a:gd name="connsiteY96-40434" fmla="*/ 4335229 h 5795240"/>
              <a:gd name="connsiteX97-40435" fmla="*/ 0 w 12641071"/>
              <a:gd name="connsiteY97-40436" fmla="*/ 2530685 h 5795240"/>
              <a:gd name="connsiteX98-40437" fmla="*/ 1804544 w 12641071"/>
              <a:gd name="connsiteY98-40438" fmla="*/ 726143 h 5795240"/>
              <a:gd name="connsiteX99-40439" fmla="*/ 3080549 w 12641071"/>
              <a:gd name="connsiteY99-40440" fmla="*/ 1254682 h 5795240"/>
              <a:gd name="connsiteX100-40441" fmla="*/ 3268676 w 12641071"/>
              <a:gd name="connsiteY100-40442" fmla="*/ 1461167 h 5795240"/>
              <a:gd name="connsiteX101-40443" fmla="*/ 3565826 w 12641071"/>
              <a:gd name="connsiteY101-40444" fmla="*/ 1551935 h 5795240"/>
              <a:gd name="connsiteX102-40445" fmla="*/ 4086504 w 12641071"/>
              <a:gd name="connsiteY102-40446" fmla="*/ 1127574 h 5795240"/>
              <a:gd name="connsiteX103-40447" fmla="*/ 4103078 w 12641071"/>
              <a:gd name="connsiteY103-40448" fmla="*/ 1004204 h 5795240"/>
              <a:gd name="connsiteX104-40449" fmla="*/ 5215874 w 12641071"/>
              <a:gd name="connsiteY104-40450" fmla="*/ 0 h 5795240"/>
              <a:gd name="connsiteX0-40451" fmla="*/ 5215874 w 12641071"/>
              <a:gd name="connsiteY0-40452" fmla="*/ 0 h 5795240"/>
              <a:gd name="connsiteX1-40453" fmla="*/ 5927386 w 12641071"/>
              <a:gd name="connsiteY1-40454" fmla="*/ 255427 h 5795240"/>
              <a:gd name="connsiteX2-40455" fmla="*/ 6105193 w 12641071"/>
              <a:gd name="connsiteY2-40456" fmla="*/ 442067 h 5795240"/>
              <a:gd name="connsiteX3-40457" fmla="*/ 6105193 w 12641071"/>
              <a:gd name="connsiteY3-40458" fmla="*/ 442069 h 5795240"/>
              <a:gd name="connsiteX4-40459" fmla="*/ 6141460 w 12641071"/>
              <a:gd name="connsiteY4-40460" fmla="*/ 475027 h 5795240"/>
              <a:gd name="connsiteX5-40461" fmla="*/ 6788665 w 12641071"/>
              <a:gd name="connsiteY5-40462" fmla="*/ 707369 h 5795240"/>
              <a:gd name="connsiteX6-40463" fmla="*/ 7184710 w 12641071"/>
              <a:gd name="connsiteY6-40464" fmla="*/ 627411 h 5795240"/>
              <a:gd name="connsiteX7-40465" fmla="*/ 7314851 w 12641071"/>
              <a:gd name="connsiteY7-40466" fmla="*/ 559537 h 5795240"/>
              <a:gd name="connsiteX8-40467" fmla="*/ 7314853 w 12641071"/>
              <a:gd name="connsiteY8-40468" fmla="*/ 559536 h 5795240"/>
              <a:gd name="connsiteX9-40469" fmla="*/ 7314851 w 12641071"/>
              <a:gd name="connsiteY9-40470" fmla="*/ 559537 h 5795240"/>
              <a:gd name="connsiteX10-40471" fmla="*/ 7391626 w 12641071"/>
              <a:gd name="connsiteY10-40472" fmla="*/ 508114 h 5795240"/>
              <a:gd name="connsiteX11-40473" fmla="*/ 7391631 w 12641071"/>
              <a:gd name="connsiteY11-40474" fmla="*/ 508110 h 5795240"/>
              <a:gd name="connsiteX12-40475" fmla="*/ 7478934 w 12641071"/>
              <a:gd name="connsiteY12-40476" fmla="*/ 466053 h 5795240"/>
              <a:gd name="connsiteX13-40477" fmla="*/ 7897193 w 12641071"/>
              <a:gd name="connsiteY13-40478" fmla="*/ 381611 h 5795240"/>
              <a:gd name="connsiteX14-40479" fmla="*/ 8788216 w 12641071"/>
              <a:gd name="connsiteY14-40480" fmla="*/ 855364 h 5795240"/>
              <a:gd name="connsiteX15-40481" fmla="*/ 8832362 w 12641071"/>
              <a:gd name="connsiteY15-40482" fmla="*/ 928030 h 5795240"/>
              <a:gd name="connsiteX16-40483" fmla="*/ 8832362 w 12641071"/>
              <a:gd name="connsiteY16-40484" fmla="*/ 928033 h 5795240"/>
              <a:gd name="connsiteX17-40485" fmla="*/ 8842040 w 12641071"/>
              <a:gd name="connsiteY17-40486" fmla="*/ 943961 h 5795240"/>
              <a:gd name="connsiteX18-40487" fmla="*/ 8856144 w 12641071"/>
              <a:gd name="connsiteY18-40488" fmla="*/ 973241 h 5795240"/>
              <a:gd name="connsiteX19-40489" fmla="*/ 8856145 w 12641071"/>
              <a:gd name="connsiteY19-40490" fmla="*/ 973241 h 5795240"/>
              <a:gd name="connsiteX20-40491" fmla="*/ 8878117 w 12641071"/>
              <a:gd name="connsiteY20-40492" fmla="*/ 1018851 h 5795240"/>
              <a:gd name="connsiteX21-40493" fmla="*/ 8877719 w 12641071"/>
              <a:gd name="connsiteY21-40494" fmla="*/ 1018369 h 5795240"/>
              <a:gd name="connsiteX22-40495" fmla="*/ 8853250 w 12641071"/>
              <a:gd name="connsiteY22-40496" fmla="*/ 973288 h 5795240"/>
              <a:gd name="connsiteX23-40497" fmla="*/ 8853249 w 12641071"/>
              <a:gd name="connsiteY23-40498" fmla="*/ 973288 h 5795240"/>
              <a:gd name="connsiteX24-40499" fmla="*/ 8853248 w 12641071"/>
              <a:gd name="connsiteY24-40500" fmla="*/ 973287 h 5795240"/>
              <a:gd name="connsiteX25-40501" fmla="*/ 8849677 w 12641071"/>
              <a:gd name="connsiteY25-40502" fmla="*/ 973341 h 5795240"/>
              <a:gd name="connsiteX26-40503" fmla="*/ 8641543 w 12641071"/>
              <a:gd name="connsiteY26-40504" fmla="*/ 916577 h 5795240"/>
              <a:gd name="connsiteX27-40505" fmla="*/ 8849676 w 12641071"/>
              <a:gd name="connsiteY27-40506" fmla="*/ 973343 h 5795240"/>
              <a:gd name="connsiteX28-40507" fmla="*/ 8853248 w 12641071"/>
              <a:gd name="connsiteY28-40508" fmla="*/ 973288 h 5795240"/>
              <a:gd name="connsiteX29-40509" fmla="*/ 8877719 w 12641071"/>
              <a:gd name="connsiteY29-40510" fmla="*/ 1018371 h 5795240"/>
              <a:gd name="connsiteX30-40511" fmla="*/ 8878116 w 12641071"/>
              <a:gd name="connsiteY30-40512" fmla="*/ 1018851 h 5795240"/>
              <a:gd name="connsiteX31-40513" fmla="*/ 8887288 w 12641071"/>
              <a:gd name="connsiteY31-40514" fmla="*/ 1037892 h 5795240"/>
              <a:gd name="connsiteX32-40515" fmla="*/ 8887288 w 12641071"/>
              <a:gd name="connsiteY32-40516" fmla="*/ 1037890 h 5795240"/>
              <a:gd name="connsiteX33-40517" fmla="*/ 8878116 w 12641071"/>
              <a:gd name="connsiteY33-40518" fmla="*/ 1018851 h 5795240"/>
              <a:gd name="connsiteX34-40519" fmla="*/ 8931285 w 12641071"/>
              <a:gd name="connsiteY34-40520" fmla="*/ 1083292 h 5795240"/>
              <a:gd name="connsiteX35-40521" fmla="*/ 9241478 w 12641071"/>
              <a:gd name="connsiteY35-40522" fmla="*/ 1211778 h 5795240"/>
              <a:gd name="connsiteX36-40523" fmla="*/ 9605238 w 12641071"/>
              <a:gd name="connsiteY36-40524" fmla="*/ 1018369 h 5795240"/>
              <a:gd name="connsiteX37-40525" fmla="*/ 9636247 w 12641071"/>
              <a:gd name="connsiteY37-40526" fmla="*/ 961241 h 5795240"/>
              <a:gd name="connsiteX38-40527" fmla="*/ 9641995 w 12641071"/>
              <a:gd name="connsiteY38-40528" fmla="*/ 961152 h 5795240"/>
              <a:gd name="connsiteX39-40529" fmla="*/ 9584939 w 12641071"/>
              <a:gd name="connsiteY39-40530" fmla="*/ 1079594 h 5795240"/>
              <a:gd name="connsiteX40-40531" fmla="*/ 9546257 w 12641071"/>
              <a:gd name="connsiteY40-40532" fmla="*/ 1204206 h 5795240"/>
              <a:gd name="connsiteX41-40533" fmla="*/ 9584939 w 12641071"/>
              <a:gd name="connsiteY41-40534" fmla="*/ 1079596 h 5795240"/>
              <a:gd name="connsiteX42-40535" fmla="*/ 9641995 w 12641071"/>
              <a:gd name="connsiteY42-40536" fmla="*/ 961153 h 5795240"/>
              <a:gd name="connsiteX43-40537" fmla="*/ 9653069 w 12641071"/>
              <a:gd name="connsiteY43-40538" fmla="*/ 960983 h 5795240"/>
              <a:gd name="connsiteX44-40539" fmla="*/ 9801564 w 12641071"/>
              <a:gd name="connsiteY44-40540" fmla="*/ 1196828 h 5795240"/>
              <a:gd name="connsiteX45-40541" fmla="*/ 9801566 w 12641071"/>
              <a:gd name="connsiteY45-40542" fmla="*/ 1196828 h 5795240"/>
              <a:gd name="connsiteX46-40543" fmla="*/ 9653070 w 12641071"/>
              <a:gd name="connsiteY46-40544" fmla="*/ 960982 h 5795240"/>
              <a:gd name="connsiteX47-40545" fmla="*/ 9641996 w 12641071"/>
              <a:gd name="connsiteY47-40546" fmla="*/ 961152 h 5795240"/>
              <a:gd name="connsiteX48-40547" fmla="*/ 9651917 w 12641071"/>
              <a:gd name="connsiteY48-40548" fmla="*/ 940556 h 5795240"/>
              <a:gd name="connsiteX49-40549" fmla="*/ 11050508 w 12641071"/>
              <a:gd name="connsiteY49-40550" fmla="*/ 108150 h 5795240"/>
              <a:gd name="connsiteX50-40551" fmla="*/ 12641071 w 12641071"/>
              <a:gd name="connsiteY50-40552" fmla="*/ 1698711 h 5795240"/>
              <a:gd name="connsiteX51-40553" fmla="*/ 11371062 w 12641071"/>
              <a:gd name="connsiteY51-40554" fmla="*/ 3256960 h 5795240"/>
              <a:gd name="connsiteX52-40555" fmla="*/ 11215953 w 12641071"/>
              <a:gd name="connsiteY52-40556" fmla="*/ 3280632 h 5795240"/>
              <a:gd name="connsiteX53-40557" fmla="*/ 11142318 w 12641071"/>
              <a:gd name="connsiteY53-40558" fmla="*/ 3276914 h 5795240"/>
              <a:gd name="connsiteX54-40559" fmla="*/ 11215952 w 12641071"/>
              <a:gd name="connsiteY54-40560" fmla="*/ 3280632 h 5795240"/>
              <a:gd name="connsiteX55-40561" fmla="*/ 11213133 w 12641071"/>
              <a:gd name="connsiteY55-40562" fmla="*/ 3281062 h 5795240"/>
              <a:gd name="connsiteX56-40563" fmla="*/ 11116921 w 12641071"/>
              <a:gd name="connsiteY56-40564" fmla="*/ 3285921 h 5795240"/>
              <a:gd name="connsiteX57-40565" fmla="*/ 11050507 w 12641071"/>
              <a:gd name="connsiteY57-40566" fmla="*/ 3289274 h 5795240"/>
              <a:gd name="connsiteX58-40567" fmla="*/ 11006292 w 12641071"/>
              <a:gd name="connsiteY58-40568" fmla="*/ 3287041 h 5795240"/>
              <a:gd name="connsiteX59-40569" fmla="*/ 10937101 w 12641071"/>
              <a:gd name="connsiteY59-40570" fmla="*/ 3297601 h 5795240"/>
              <a:gd name="connsiteX60-40571" fmla="*/ 10144740 w 12641071"/>
              <a:gd name="connsiteY60-40572" fmla="*/ 4089962 h 5795240"/>
              <a:gd name="connsiteX61-40573" fmla="*/ 10130374 w 12641071"/>
              <a:gd name="connsiteY61-40574" fmla="*/ 4184101 h 5795240"/>
              <a:gd name="connsiteX62-40575" fmla="*/ 10130375 w 12641071"/>
              <a:gd name="connsiteY62-40576" fmla="*/ 4184103 h 5795240"/>
              <a:gd name="connsiteX63-40577" fmla="*/ 10130656 w 12641071"/>
              <a:gd name="connsiteY63-40578" fmla="*/ 4185950 h 5795240"/>
              <a:gd name="connsiteX64-40579" fmla="*/ 10138194 w 12641071"/>
              <a:gd name="connsiteY64-40580" fmla="*/ 4335228 h 5795240"/>
              <a:gd name="connsiteX65-40581" fmla="*/ 10137710 w 12641071"/>
              <a:gd name="connsiteY65-40582" fmla="*/ 4344822 h 5795240"/>
              <a:gd name="connsiteX66-40583" fmla="*/ 10133555 w 12641071"/>
              <a:gd name="connsiteY66-40584" fmla="*/ 4427096 h 5795240"/>
              <a:gd name="connsiteX67-40585" fmla="*/ 10129312 w 12641071"/>
              <a:gd name="connsiteY67-40586" fmla="*/ 4399289 h 5795240"/>
              <a:gd name="connsiteX68-40587" fmla="*/ 10126797 w 12641071"/>
              <a:gd name="connsiteY68-40588" fmla="*/ 4349498 h 5795240"/>
              <a:gd name="connsiteX69-40589" fmla="*/ 10126796 w 12641071"/>
              <a:gd name="connsiteY69-40590" fmla="*/ 4349498 h 5795240"/>
              <a:gd name="connsiteX70-40591" fmla="*/ 10129311 w 12641071"/>
              <a:gd name="connsiteY70-40592" fmla="*/ 4399289 h 5795240"/>
              <a:gd name="connsiteX71-40593" fmla="*/ 10133554 w 12641071"/>
              <a:gd name="connsiteY71-40594" fmla="*/ 4427096 h 5795240"/>
              <a:gd name="connsiteX72-40595" fmla="*/ 10130656 w 12641071"/>
              <a:gd name="connsiteY72-40596" fmla="*/ 4484506 h 5795240"/>
              <a:gd name="connsiteX73-40597" fmla="*/ 8678182 w 12641071"/>
              <a:gd name="connsiteY73-40598" fmla="*/ 5795240 h 5795240"/>
              <a:gd name="connsiteX74-40599" fmla="*/ 7467518 w 12641071"/>
              <a:gd name="connsiteY74-40600" fmla="*/ 5151535 h 5795240"/>
              <a:gd name="connsiteX75-40601" fmla="*/ 7419945 w 12641071"/>
              <a:gd name="connsiteY75-40602" fmla="*/ 5073228 h 5795240"/>
              <a:gd name="connsiteX76-40603" fmla="*/ 7367299 w 12641071"/>
              <a:gd name="connsiteY76-40604" fmla="*/ 4974928 h 5795240"/>
              <a:gd name="connsiteX77-40605" fmla="*/ 7320958 w 12641071"/>
              <a:gd name="connsiteY77-40606" fmla="*/ 4870887 h 5795240"/>
              <a:gd name="connsiteX78-40607" fmla="*/ 7322174 w 12641071"/>
              <a:gd name="connsiteY78-40608" fmla="*/ 4872361 h 5795240"/>
              <a:gd name="connsiteX79-40609" fmla="*/ 7322175 w 12641071"/>
              <a:gd name="connsiteY79-40610" fmla="*/ 4872361 h 5795240"/>
              <a:gd name="connsiteX80-40611" fmla="*/ 7223551 w 12641071"/>
              <a:gd name="connsiteY80-40612" fmla="*/ 4752829 h 5795240"/>
              <a:gd name="connsiteX81-40613" fmla="*/ 6652445 w 12641071"/>
              <a:gd name="connsiteY81-40614" fmla="*/ 4516269 h 5795240"/>
              <a:gd name="connsiteX82-40615" fmla="*/ 6200873 w 12641071"/>
              <a:gd name="connsiteY82-40616" fmla="*/ 4654206 h 5795240"/>
              <a:gd name="connsiteX83-40617" fmla="*/ 6088813 w 12641071"/>
              <a:gd name="connsiteY83-40618" fmla="*/ 4746663 h 5795240"/>
              <a:gd name="connsiteX84-40619" fmla="*/ 6023271 w 12641071"/>
              <a:gd name="connsiteY84-40620" fmla="*/ 4834312 h 5795240"/>
              <a:gd name="connsiteX85-40621" fmla="*/ 5935320 w 12641071"/>
              <a:gd name="connsiteY85-40622" fmla="*/ 4931081 h 5795240"/>
              <a:gd name="connsiteX86-40623" fmla="*/ 4971763 w 12641071"/>
              <a:gd name="connsiteY86-40624" fmla="*/ 5330200 h 5795240"/>
              <a:gd name="connsiteX87-40625" fmla="*/ 3716172 w 12641071"/>
              <a:gd name="connsiteY87-40626" fmla="*/ 4497938 h 5795240"/>
              <a:gd name="connsiteX88-40627" fmla="*/ 3659438 w 12641071"/>
              <a:gd name="connsiteY88-40628" fmla="*/ 4330309 h 5795240"/>
              <a:gd name="connsiteX89-40629" fmla="*/ 3659440 w 12641071"/>
              <a:gd name="connsiteY89-40630" fmla="*/ 4330309 h 5795240"/>
              <a:gd name="connsiteX90-40631" fmla="*/ 3613217 w 12641071"/>
              <a:gd name="connsiteY90-40632" fmla="*/ 4245153 h 5795240"/>
              <a:gd name="connsiteX91-40633" fmla="*/ 3083792 w 12641071"/>
              <a:gd name="connsiteY91-40634" fmla="*/ 3963660 h 5795240"/>
              <a:gd name="connsiteX92-40635" fmla="*/ 2835272 w 12641071"/>
              <a:gd name="connsiteY92-40636" fmla="*/ 4013833 h 5795240"/>
              <a:gd name="connsiteX93-40637" fmla="*/ 2762875 w 12641071"/>
              <a:gd name="connsiteY93-40638" fmla="*/ 4057784 h 5795240"/>
              <a:gd name="connsiteX94-40639" fmla="*/ 2664698 w 12641071"/>
              <a:gd name="connsiteY94-40640" fmla="*/ 4117431 h 5795240"/>
              <a:gd name="connsiteX95-40641" fmla="*/ 1804544 w 12641071"/>
              <a:gd name="connsiteY95-40642" fmla="*/ 4335229 h 5795240"/>
              <a:gd name="connsiteX96-40643" fmla="*/ 0 w 12641071"/>
              <a:gd name="connsiteY96-40644" fmla="*/ 2530685 h 5795240"/>
              <a:gd name="connsiteX97-40645" fmla="*/ 1804544 w 12641071"/>
              <a:gd name="connsiteY97-40646" fmla="*/ 726143 h 5795240"/>
              <a:gd name="connsiteX98-40647" fmla="*/ 3080549 w 12641071"/>
              <a:gd name="connsiteY98-40648" fmla="*/ 1254682 h 5795240"/>
              <a:gd name="connsiteX99-40649" fmla="*/ 3268676 w 12641071"/>
              <a:gd name="connsiteY99-40650" fmla="*/ 1461167 h 5795240"/>
              <a:gd name="connsiteX100-40651" fmla="*/ 3565826 w 12641071"/>
              <a:gd name="connsiteY100-40652" fmla="*/ 1551935 h 5795240"/>
              <a:gd name="connsiteX101-40653" fmla="*/ 4086504 w 12641071"/>
              <a:gd name="connsiteY101-40654" fmla="*/ 1127574 h 5795240"/>
              <a:gd name="connsiteX102-40655" fmla="*/ 4103078 w 12641071"/>
              <a:gd name="connsiteY102-40656" fmla="*/ 1004204 h 5795240"/>
              <a:gd name="connsiteX103-40657" fmla="*/ 5215874 w 12641071"/>
              <a:gd name="connsiteY103-40658" fmla="*/ 0 h 5795240"/>
              <a:gd name="connsiteX0-40659" fmla="*/ 5215874 w 12641071"/>
              <a:gd name="connsiteY0-40660" fmla="*/ 0 h 5795240"/>
              <a:gd name="connsiteX1-40661" fmla="*/ 5927386 w 12641071"/>
              <a:gd name="connsiteY1-40662" fmla="*/ 255427 h 5795240"/>
              <a:gd name="connsiteX2-40663" fmla="*/ 6105193 w 12641071"/>
              <a:gd name="connsiteY2-40664" fmla="*/ 442067 h 5795240"/>
              <a:gd name="connsiteX3-40665" fmla="*/ 6105193 w 12641071"/>
              <a:gd name="connsiteY3-40666" fmla="*/ 442069 h 5795240"/>
              <a:gd name="connsiteX4-40667" fmla="*/ 6141460 w 12641071"/>
              <a:gd name="connsiteY4-40668" fmla="*/ 475027 h 5795240"/>
              <a:gd name="connsiteX5-40669" fmla="*/ 6788665 w 12641071"/>
              <a:gd name="connsiteY5-40670" fmla="*/ 707369 h 5795240"/>
              <a:gd name="connsiteX6-40671" fmla="*/ 7184710 w 12641071"/>
              <a:gd name="connsiteY6-40672" fmla="*/ 627411 h 5795240"/>
              <a:gd name="connsiteX7-40673" fmla="*/ 7314851 w 12641071"/>
              <a:gd name="connsiteY7-40674" fmla="*/ 559537 h 5795240"/>
              <a:gd name="connsiteX8-40675" fmla="*/ 7314853 w 12641071"/>
              <a:gd name="connsiteY8-40676" fmla="*/ 559536 h 5795240"/>
              <a:gd name="connsiteX9-40677" fmla="*/ 7314851 w 12641071"/>
              <a:gd name="connsiteY9-40678" fmla="*/ 559537 h 5795240"/>
              <a:gd name="connsiteX10-40679" fmla="*/ 7391626 w 12641071"/>
              <a:gd name="connsiteY10-40680" fmla="*/ 508114 h 5795240"/>
              <a:gd name="connsiteX11-40681" fmla="*/ 7391631 w 12641071"/>
              <a:gd name="connsiteY11-40682" fmla="*/ 508110 h 5795240"/>
              <a:gd name="connsiteX12-40683" fmla="*/ 7478934 w 12641071"/>
              <a:gd name="connsiteY12-40684" fmla="*/ 466053 h 5795240"/>
              <a:gd name="connsiteX13-40685" fmla="*/ 7897193 w 12641071"/>
              <a:gd name="connsiteY13-40686" fmla="*/ 381611 h 5795240"/>
              <a:gd name="connsiteX14-40687" fmla="*/ 8788216 w 12641071"/>
              <a:gd name="connsiteY14-40688" fmla="*/ 855364 h 5795240"/>
              <a:gd name="connsiteX15-40689" fmla="*/ 8832362 w 12641071"/>
              <a:gd name="connsiteY15-40690" fmla="*/ 928030 h 5795240"/>
              <a:gd name="connsiteX16-40691" fmla="*/ 8832362 w 12641071"/>
              <a:gd name="connsiteY16-40692" fmla="*/ 928033 h 5795240"/>
              <a:gd name="connsiteX17-40693" fmla="*/ 8842040 w 12641071"/>
              <a:gd name="connsiteY17-40694" fmla="*/ 943961 h 5795240"/>
              <a:gd name="connsiteX18-40695" fmla="*/ 8856144 w 12641071"/>
              <a:gd name="connsiteY18-40696" fmla="*/ 973241 h 5795240"/>
              <a:gd name="connsiteX19-40697" fmla="*/ 8856145 w 12641071"/>
              <a:gd name="connsiteY19-40698" fmla="*/ 973241 h 5795240"/>
              <a:gd name="connsiteX20-40699" fmla="*/ 8878117 w 12641071"/>
              <a:gd name="connsiteY20-40700" fmla="*/ 1018851 h 5795240"/>
              <a:gd name="connsiteX21-40701" fmla="*/ 8877719 w 12641071"/>
              <a:gd name="connsiteY21-40702" fmla="*/ 1018369 h 5795240"/>
              <a:gd name="connsiteX22-40703" fmla="*/ 8853250 w 12641071"/>
              <a:gd name="connsiteY22-40704" fmla="*/ 973288 h 5795240"/>
              <a:gd name="connsiteX23-40705" fmla="*/ 8853249 w 12641071"/>
              <a:gd name="connsiteY23-40706" fmla="*/ 973288 h 5795240"/>
              <a:gd name="connsiteX24-40707" fmla="*/ 8853248 w 12641071"/>
              <a:gd name="connsiteY24-40708" fmla="*/ 973287 h 5795240"/>
              <a:gd name="connsiteX25-40709" fmla="*/ 8849677 w 12641071"/>
              <a:gd name="connsiteY25-40710" fmla="*/ 973341 h 5795240"/>
              <a:gd name="connsiteX26-40711" fmla="*/ 8849676 w 12641071"/>
              <a:gd name="connsiteY26-40712" fmla="*/ 973343 h 5795240"/>
              <a:gd name="connsiteX27-40713" fmla="*/ 8853248 w 12641071"/>
              <a:gd name="connsiteY27-40714" fmla="*/ 973288 h 5795240"/>
              <a:gd name="connsiteX28-40715" fmla="*/ 8877719 w 12641071"/>
              <a:gd name="connsiteY28-40716" fmla="*/ 1018371 h 5795240"/>
              <a:gd name="connsiteX29-40717" fmla="*/ 8878116 w 12641071"/>
              <a:gd name="connsiteY29-40718" fmla="*/ 1018851 h 5795240"/>
              <a:gd name="connsiteX30-40719" fmla="*/ 8887288 w 12641071"/>
              <a:gd name="connsiteY30-40720" fmla="*/ 1037892 h 5795240"/>
              <a:gd name="connsiteX31-40721" fmla="*/ 8887288 w 12641071"/>
              <a:gd name="connsiteY31-40722" fmla="*/ 1037890 h 5795240"/>
              <a:gd name="connsiteX32-40723" fmla="*/ 8878116 w 12641071"/>
              <a:gd name="connsiteY32-40724" fmla="*/ 1018851 h 5795240"/>
              <a:gd name="connsiteX33-40725" fmla="*/ 8931285 w 12641071"/>
              <a:gd name="connsiteY33-40726" fmla="*/ 1083292 h 5795240"/>
              <a:gd name="connsiteX34-40727" fmla="*/ 9241478 w 12641071"/>
              <a:gd name="connsiteY34-40728" fmla="*/ 1211778 h 5795240"/>
              <a:gd name="connsiteX35-40729" fmla="*/ 9605238 w 12641071"/>
              <a:gd name="connsiteY35-40730" fmla="*/ 1018369 h 5795240"/>
              <a:gd name="connsiteX36-40731" fmla="*/ 9636247 w 12641071"/>
              <a:gd name="connsiteY36-40732" fmla="*/ 961241 h 5795240"/>
              <a:gd name="connsiteX37-40733" fmla="*/ 9641995 w 12641071"/>
              <a:gd name="connsiteY37-40734" fmla="*/ 961152 h 5795240"/>
              <a:gd name="connsiteX38-40735" fmla="*/ 9584939 w 12641071"/>
              <a:gd name="connsiteY38-40736" fmla="*/ 1079594 h 5795240"/>
              <a:gd name="connsiteX39-40737" fmla="*/ 9546257 w 12641071"/>
              <a:gd name="connsiteY39-40738" fmla="*/ 1204206 h 5795240"/>
              <a:gd name="connsiteX40-40739" fmla="*/ 9584939 w 12641071"/>
              <a:gd name="connsiteY40-40740" fmla="*/ 1079596 h 5795240"/>
              <a:gd name="connsiteX41-40741" fmla="*/ 9641995 w 12641071"/>
              <a:gd name="connsiteY41-40742" fmla="*/ 961153 h 5795240"/>
              <a:gd name="connsiteX42-40743" fmla="*/ 9653069 w 12641071"/>
              <a:gd name="connsiteY42-40744" fmla="*/ 960983 h 5795240"/>
              <a:gd name="connsiteX43-40745" fmla="*/ 9801564 w 12641071"/>
              <a:gd name="connsiteY43-40746" fmla="*/ 1196828 h 5795240"/>
              <a:gd name="connsiteX44-40747" fmla="*/ 9801566 w 12641071"/>
              <a:gd name="connsiteY44-40748" fmla="*/ 1196828 h 5795240"/>
              <a:gd name="connsiteX45-40749" fmla="*/ 9653070 w 12641071"/>
              <a:gd name="connsiteY45-40750" fmla="*/ 960982 h 5795240"/>
              <a:gd name="connsiteX46-40751" fmla="*/ 9641996 w 12641071"/>
              <a:gd name="connsiteY46-40752" fmla="*/ 961152 h 5795240"/>
              <a:gd name="connsiteX47-40753" fmla="*/ 9651917 w 12641071"/>
              <a:gd name="connsiteY47-40754" fmla="*/ 940556 h 5795240"/>
              <a:gd name="connsiteX48-40755" fmla="*/ 11050508 w 12641071"/>
              <a:gd name="connsiteY48-40756" fmla="*/ 108150 h 5795240"/>
              <a:gd name="connsiteX49-40757" fmla="*/ 12641071 w 12641071"/>
              <a:gd name="connsiteY49-40758" fmla="*/ 1698711 h 5795240"/>
              <a:gd name="connsiteX50-40759" fmla="*/ 11371062 w 12641071"/>
              <a:gd name="connsiteY50-40760" fmla="*/ 3256960 h 5795240"/>
              <a:gd name="connsiteX51-40761" fmla="*/ 11215953 w 12641071"/>
              <a:gd name="connsiteY51-40762" fmla="*/ 3280632 h 5795240"/>
              <a:gd name="connsiteX52-40763" fmla="*/ 11142318 w 12641071"/>
              <a:gd name="connsiteY52-40764" fmla="*/ 3276914 h 5795240"/>
              <a:gd name="connsiteX53-40765" fmla="*/ 11215952 w 12641071"/>
              <a:gd name="connsiteY53-40766" fmla="*/ 3280632 h 5795240"/>
              <a:gd name="connsiteX54-40767" fmla="*/ 11213133 w 12641071"/>
              <a:gd name="connsiteY54-40768" fmla="*/ 3281062 h 5795240"/>
              <a:gd name="connsiteX55-40769" fmla="*/ 11116921 w 12641071"/>
              <a:gd name="connsiteY55-40770" fmla="*/ 3285921 h 5795240"/>
              <a:gd name="connsiteX56-40771" fmla="*/ 11050507 w 12641071"/>
              <a:gd name="connsiteY56-40772" fmla="*/ 3289274 h 5795240"/>
              <a:gd name="connsiteX57-40773" fmla="*/ 11006292 w 12641071"/>
              <a:gd name="connsiteY57-40774" fmla="*/ 3287041 h 5795240"/>
              <a:gd name="connsiteX58-40775" fmla="*/ 10937101 w 12641071"/>
              <a:gd name="connsiteY58-40776" fmla="*/ 3297601 h 5795240"/>
              <a:gd name="connsiteX59-40777" fmla="*/ 10144740 w 12641071"/>
              <a:gd name="connsiteY59-40778" fmla="*/ 4089962 h 5795240"/>
              <a:gd name="connsiteX60-40779" fmla="*/ 10130374 w 12641071"/>
              <a:gd name="connsiteY60-40780" fmla="*/ 4184101 h 5795240"/>
              <a:gd name="connsiteX61-40781" fmla="*/ 10130375 w 12641071"/>
              <a:gd name="connsiteY61-40782" fmla="*/ 4184103 h 5795240"/>
              <a:gd name="connsiteX62-40783" fmla="*/ 10130656 w 12641071"/>
              <a:gd name="connsiteY62-40784" fmla="*/ 4185950 h 5795240"/>
              <a:gd name="connsiteX63-40785" fmla="*/ 10138194 w 12641071"/>
              <a:gd name="connsiteY63-40786" fmla="*/ 4335228 h 5795240"/>
              <a:gd name="connsiteX64-40787" fmla="*/ 10137710 w 12641071"/>
              <a:gd name="connsiteY64-40788" fmla="*/ 4344822 h 5795240"/>
              <a:gd name="connsiteX65-40789" fmla="*/ 10133555 w 12641071"/>
              <a:gd name="connsiteY65-40790" fmla="*/ 4427096 h 5795240"/>
              <a:gd name="connsiteX66-40791" fmla="*/ 10129312 w 12641071"/>
              <a:gd name="connsiteY66-40792" fmla="*/ 4399289 h 5795240"/>
              <a:gd name="connsiteX67-40793" fmla="*/ 10126797 w 12641071"/>
              <a:gd name="connsiteY67-40794" fmla="*/ 4349498 h 5795240"/>
              <a:gd name="connsiteX68-40795" fmla="*/ 10126796 w 12641071"/>
              <a:gd name="connsiteY68-40796" fmla="*/ 4349498 h 5795240"/>
              <a:gd name="connsiteX69-40797" fmla="*/ 10129311 w 12641071"/>
              <a:gd name="connsiteY69-40798" fmla="*/ 4399289 h 5795240"/>
              <a:gd name="connsiteX70-40799" fmla="*/ 10133554 w 12641071"/>
              <a:gd name="connsiteY70-40800" fmla="*/ 4427096 h 5795240"/>
              <a:gd name="connsiteX71-40801" fmla="*/ 10130656 w 12641071"/>
              <a:gd name="connsiteY71-40802" fmla="*/ 4484506 h 5795240"/>
              <a:gd name="connsiteX72-40803" fmla="*/ 8678182 w 12641071"/>
              <a:gd name="connsiteY72-40804" fmla="*/ 5795240 h 5795240"/>
              <a:gd name="connsiteX73-40805" fmla="*/ 7467518 w 12641071"/>
              <a:gd name="connsiteY73-40806" fmla="*/ 5151535 h 5795240"/>
              <a:gd name="connsiteX74-40807" fmla="*/ 7419945 w 12641071"/>
              <a:gd name="connsiteY74-40808" fmla="*/ 5073228 h 5795240"/>
              <a:gd name="connsiteX75-40809" fmla="*/ 7367299 w 12641071"/>
              <a:gd name="connsiteY75-40810" fmla="*/ 4974928 h 5795240"/>
              <a:gd name="connsiteX76-40811" fmla="*/ 7320958 w 12641071"/>
              <a:gd name="connsiteY76-40812" fmla="*/ 4870887 h 5795240"/>
              <a:gd name="connsiteX77-40813" fmla="*/ 7322174 w 12641071"/>
              <a:gd name="connsiteY77-40814" fmla="*/ 4872361 h 5795240"/>
              <a:gd name="connsiteX78-40815" fmla="*/ 7322175 w 12641071"/>
              <a:gd name="connsiteY78-40816" fmla="*/ 4872361 h 5795240"/>
              <a:gd name="connsiteX79-40817" fmla="*/ 7223551 w 12641071"/>
              <a:gd name="connsiteY79-40818" fmla="*/ 4752829 h 5795240"/>
              <a:gd name="connsiteX80-40819" fmla="*/ 6652445 w 12641071"/>
              <a:gd name="connsiteY80-40820" fmla="*/ 4516269 h 5795240"/>
              <a:gd name="connsiteX81-40821" fmla="*/ 6200873 w 12641071"/>
              <a:gd name="connsiteY81-40822" fmla="*/ 4654206 h 5795240"/>
              <a:gd name="connsiteX82-40823" fmla="*/ 6088813 w 12641071"/>
              <a:gd name="connsiteY82-40824" fmla="*/ 4746663 h 5795240"/>
              <a:gd name="connsiteX83-40825" fmla="*/ 6023271 w 12641071"/>
              <a:gd name="connsiteY83-40826" fmla="*/ 4834312 h 5795240"/>
              <a:gd name="connsiteX84-40827" fmla="*/ 5935320 w 12641071"/>
              <a:gd name="connsiteY84-40828" fmla="*/ 4931081 h 5795240"/>
              <a:gd name="connsiteX85-40829" fmla="*/ 4971763 w 12641071"/>
              <a:gd name="connsiteY85-40830" fmla="*/ 5330200 h 5795240"/>
              <a:gd name="connsiteX86-40831" fmla="*/ 3716172 w 12641071"/>
              <a:gd name="connsiteY86-40832" fmla="*/ 4497938 h 5795240"/>
              <a:gd name="connsiteX87-40833" fmla="*/ 3659438 w 12641071"/>
              <a:gd name="connsiteY87-40834" fmla="*/ 4330309 h 5795240"/>
              <a:gd name="connsiteX88-40835" fmla="*/ 3659440 w 12641071"/>
              <a:gd name="connsiteY88-40836" fmla="*/ 4330309 h 5795240"/>
              <a:gd name="connsiteX89-40837" fmla="*/ 3613217 w 12641071"/>
              <a:gd name="connsiteY89-40838" fmla="*/ 4245153 h 5795240"/>
              <a:gd name="connsiteX90-40839" fmla="*/ 3083792 w 12641071"/>
              <a:gd name="connsiteY90-40840" fmla="*/ 3963660 h 5795240"/>
              <a:gd name="connsiteX91-40841" fmla="*/ 2835272 w 12641071"/>
              <a:gd name="connsiteY91-40842" fmla="*/ 4013833 h 5795240"/>
              <a:gd name="connsiteX92-40843" fmla="*/ 2762875 w 12641071"/>
              <a:gd name="connsiteY92-40844" fmla="*/ 4057784 h 5795240"/>
              <a:gd name="connsiteX93-40845" fmla="*/ 2664698 w 12641071"/>
              <a:gd name="connsiteY93-40846" fmla="*/ 4117431 h 5795240"/>
              <a:gd name="connsiteX94-40847" fmla="*/ 1804544 w 12641071"/>
              <a:gd name="connsiteY94-40848" fmla="*/ 4335229 h 5795240"/>
              <a:gd name="connsiteX95-40849" fmla="*/ 0 w 12641071"/>
              <a:gd name="connsiteY95-40850" fmla="*/ 2530685 h 5795240"/>
              <a:gd name="connsiteX96-40851" fmla="*/ 1804544 w 12641071"/>
              <a:gd name="connsiteY96-40852" fmla="*/ 726143 h 5795240"/>
              <a:gd name="connsiteX97-40853" fmla="*/ 3080549 w 12641071"/>
              <a:gd name="connsiteY97-40854" fmla="*/ 1254682 h 5795240"/>
              <a:gd name="connsiteX98-40855" fmla="*/ 3268676 w 12641071"/>
              <a:gd name="connsiteY98-40856" fmla="*/ 1461167 h 5795240"/>
              <a:gd name="connsiteX99-40857" fmla="*/ 3565826 w 12641071"/>
              <a:gd name="connsiteY99-40858" fmla="*/ 1551935 h 5795240"/>
              <a:gd name="connsiteX100-40859" fmla="*/ 4086504 w 12641071"/>
              <a:gd name="connsiteY100-40860" fmla="*/ 1127574 h 5795240"/>
              <a:gd name="connsiteX101-40861" fmla="*/ 4103078 w 12641071"/>
              <a:gd name="connsiteY101-40862" fmla="*/ 1004204 h 5795240"/>
              <a:gd name="connsiteX102-40863" fmla="*/ 5215874 w 12641071"/>
              <a:gd name="connsiteY102-40864" fmla="*/ 0 h 5795240"/>
              <a:gd name="connsiteX0-40865" fmla="*/ 5215874 w 12641071"/>
              <a:gd name="connsiteY0-40866" fmla="*/ 0 h 5795240"/>
              <a:gd name="connsiteX1-40867" fmla="*/ 5927386 w 12641071"/>
              <a:gd name="connsiteY1-40868" fmla="*/ 255427 h 5795240"/>
              <a:gd name="connsiteX2-40869" fmla="*/ 6105193 w 12641071"/>
              <a:gd name="connsiteY2-40870" fmla="*/ 442067 h 5795240"/>
              <a:gd name="connsiteX3-40871" fmla="*/ 6105193 w 12641071"/>
              <a:gd name="connsiteY3-40872" fmla="*/ 442069 h 5795240"/>
              <a:gd name="connsiteX4-40873" fmla="*/ 6141460 w 12641071"/>
              <a:gd name="connsiteY4-40874" fmla="*/ 475027 h 5795240"/>
              <a:gd name="connsiteX5-40875" fmla="*/ 6788665 w 12641071"/>
              <a:gd name="connsiteY5-40876" fmla="*/ 707369 h 5795240"/>
              <a:gd name="connsiteX6-40877" fmla="*/ 7184710 w 12641071"/>
              <a:gd name="connsiteY6-40878" fmla="*/ 627411 h 5795240"/>
              <a:gd name="connsiteX7-40879" fmla="*/ 7314851 w 12641071"/>
              <a:gd name="connsiteY7-40880" fmla="*/ 559537 h 5795240"/>
              <a:gd name="connsiteX8-40881" fmla="*/ 7314853 w 12641071"/>
              <a:gd name="connsiteY8-40882" fmla="*/ 559536 h 5795240"/>
              <a:gd name="connsiteX9-40883" fmla="*/ 7314851 w 12641071"/>
              <a:gd name="connsiteY9-40884" fmla="*/ 559537 h 5795240"/>
              <a:gd name="connsiteX10-40885" fmla="*/ 7391626 w 12641071"/>
              <a:gd name="connsiteY10-40886" fmla="*/ 508114 h 5795240"/>
              <a:gd name="connsiteX11-40887" fmla="*/ 7391631 w 12641071"/>
              <a:gd name="connsiteY11-40888" fmla="*/ 508110 h 5795240"/>
              <a:gd name="connsiteX12-40889" fmla="*/ 7478934 w 12641071"/>
              <a:gd name="connsiteY12-40890" fmla="*/ 466053 h 5795240"/>
              <a:gd name="connsiteX13-40891" fmla="*/ 7897193 w 12641071"/>
              <a:gd name="connsiteY13-40892" fmla="*/ 381611 h 5795240"/>
              <a:gd name="connsiteX14-40893" fmla="*/ 8788216 w 12641071"/>
              <a:gd name="connsiteY14-40894" fmla="*/ 855364 h 5795240"/>
              <a:gd name="connsiteX15-40895" fmla="*/ 8832362 w 12641071"/>
              <a:gd name="connsiteY15-40896" fmla="*/ 928030 h 5795240"/>
              <a:gd name="connsiteX16-40897" fmla="*/ 8832362 w 12641071"/>
              <a:gd name="connsiteY16-40898" fmla="*/ 928033 h 5795240"/>
              <a:gd name="connsiteX17-40899" fmla="*/ 8842040 w 12641071"/>
              <a:gd name="connsiteY17-40900" fmla="*/ 943961 h 5795240"/>
              <a:gd name="connsiteX18-40901" fmla="*/ 8856144 w 12641071"/>
              <a:gd name="connsiteY18-40902" fmla="*/ 973241 h 5795240"/>
              <a:gd name="connsiteX19-40903" fmla="*/ 8856145 w 12641071"/>
              <a:gd name="connsiteY19-40904" fmla="*/ 973241 h 5795240"/>
              <a:gd name="connsiteX20-40905" fmla="*/ 8878117 w 12641071"/>
              <a:gd name="connsiteY20-40906" fmla="*/ 1018851 h 5795240"/>
              <a:gd name="connsiteX21-40907" fmla="*/ 8877719 w 12641071"/>
              <a:gd name="connsiteY21-40908" fmla="*/ 1018369 h 5795240"/>
              <a:gd name="connsiteX22-40909" fmla="*/ 8853250 w 12641071"/>
              <a:gd name="connsiteY22-40910" fmla="*/ 973288 h 5795240"/>
              <a:gd name="connsiteX23-40911" fmla="*/ 8853249 w 12641071"/>
              <a:gd name="connsiteY23-40912" fmla="*/ 973288 h 5795240"/>
              <a:gd name="connsiteX24-40913" fmla="*/ 8853248 w 12641071"/>
              <a:gd name="connsiteY24-40914" fmla="*/ 973287 h 5795240"/>
              <a:gd name="connsiteX25-40915" fmla="*/ 8849677 w 12641071"/>
              <a:gd name="connsiteY25-40916" fmla="*/ 973341 h 5795240"/>
              <a:gd name="connsiteX26-40917" fmla="*/ 8849676 w 12641071"/>
              <a:gd name="connsiteY26-40918" fmla="*/ 973343 h 5795240"/>
              <a:gd name="connsiteX27-40919" fmla="*/ 8853248 w 12641071"/>
              <a:gd name="connsiteY27-40920" fmla="*/ 973288 h 5795240"/>
              <a:gd name="connsiteX28-40921" fmla="*/ 8877719 w 12641071"/>
              <a:gd name="connsiteY28-40922" fmla="*/ 1018371 h 5795240"/>
              <a:gd name="connsiteX29-40923" fmla="*/ 8878116 w 12641071"/>
              <a:gd name="connsiteY29-40924" fmla="*/ 1018851 h 5795240"/>
              <a:gd name="connsiteX30-40925" fmla="*/ 8887288 w 12641071"/>
              <a:gd name="connsiteY30-40926" fmla="*/ 1037892 h 5795240"/>
              <a:gd name="connsiteX31-40927" fmla="*/ 8887288 w 12641071"/>
              <a:gd name="connsiteY31-40928" fmla="*/ 1037890 h 5795240"/>
              <a:gd name="connsiteX32-40929" fmla="*/ 8931285 w 12641071"/>
              <a:gd name="connsiteY32-40930" fmla="*/ 1083292 h 5795240"/>
              <a:gd name="connsiteX33-40931" fmla="*/ 9241478 w 12641071"/>
              <a:gd name="connsiteY33-40932" fmla="*/ 1211778 h 5795240"/>
              <a:gd name="connsiteX34-40933" fmla="*/ 9605238 w 12641071"/>
              <a:gd name="connsiteY34-40934" fmla="*/ 1018369 h 5795240"/>
              <a:gd name="connsiteX35-40935" fmla="*/ 9636247 w 12641071"/>
              <a:gd name="connsiteY35-40936" fmla="*/ 961241 h 5795240"/>
              <a:gd name="connsiteX36-40937" fmla="*/ 9641995 w 12641071"/>
              <a:gd name="connsiteY36-40938" fmla="*/ 961152 h 5795240"/>
              <a:gd name="connsiteX37-40939" fmla="*/ 9584939 w 12641071"/>
              <a:gd name="connsiteY37-40940" fmla="*/ 1079594 h 5795240"/>
              <a:gd name="connsiteX38-40941" fmla="*/ 9546257 w 12641071"/>
              <a:gd name="connsiteY38-40942" fmla="*/ 1204206 h 5795240"/>
              <a:gd name="connsiteX39-40943" fmla="*/ 9584939 w 12641071"/>
              <a:gd name="connsiteY39-40944" fmla="*/ 1079596 h 5795240"/>
              <a:gd name="connsiteX40-40945" fmla="*/ 9641995 w 12641071"/>
              <a:gd name="connsiteY40-40946" fmla="*/ 961153 h 5795240"/>
              <a:gd name="connsiteX41-40947" fmla="*/ 9653069 w 12641071"/>
              <a:gd name="connsiteY41-40948" fmla="*/ 960983 h 5795240"/>
              <a:gd name="connsiteX42-40949" fmla="*/ 9801564 w 12641071"/>
              <a:gd name="connsiteY42-40950" fmla="*/ 1196828 h 5795240"/>
              <a:gd name="connsiteX43-40951" fmla="*/ 9801566 w 12641071"/>
              <a:gd name="connsiteY43-40952" fmla="*/ 1196828 h 5795240"/>
              <a:gd name="connsiteX44-40953" fmla="*/ 9653070 w 12641071"/>
              <a:gd name="connsiteY44-40954" fmla="*/ 960982 h 5795240"/>
              <a:gd name="connsiteX45-40955" fmla="*/ 9641996 w 12641071"/>
              <a:gd name="connsiteY45-40956" fmla="*/ 961152 h 5795240"/>
              <a:gd name="connsiteX46-40957" fmla="*/ 9651917 w 12641071"/>
              <a:gd name="connsiteY46-40958" fmla="*/ 940556 h 5795240"/>
              <a:gd name="connsiteX47-40959" fmla="*/ 11050508 w 12641071"/>
              <a:gd name="connsiteY47-40960" fmla="*/ 108150 h 5795240"/>
              <a:gd name="connsiteX48-40961" fmla="*/ 12641071 w 12641071"/>
              <a:gd name="connsiteY48-40962" fmla="*/ 1698711 h 5795240"/>
              <a:gd name="connsiteX49-40963" fmla="*/ 11371062 w 12641071"/>
              <a:gd name="connsiteY49-40964" fmla="*/ 3256960 h 5795240"/>
              <a:gd name="connsiteX50-40965" fmla="*/ 11215953 w 12641071"/>
              <a:gd name="connsiteY50-40966" fmla="*/ 3280632 h 5795240"/>
              <a:gd name="connsiteX51-40967" fmla="*/ 11142318 w 12641071"/>
              <a:gd name="connsiteY51-40968" fmla="*/ 3276914 h 5795240"/>
              <a:gd name="connsiteX52-40969" fmla="*/ 11215952 w 12641071"/>
              <a:gd name="connsiteY52-40970" fmla="*/ 3280632 h 5795240"/>
              <a:gd name="connsiteX53-40971" fmla="*/ 11213133 w 12641071"/>
              <a:gd name="connsiteY53-40972" fmla="*/ 3281062 h 5795240"/>
              <a:gd name="connsiteX54-40973" fmla="*/ 11116921 w 12641071"/>
              <a:gd name="connsiteY54-40974" fmla="*/ 3285921 h 5795240"/>
              <a:gd name="connsiteX55-40975" fmla="*/ 11050507 w 12641071"/>
              <a:gd name="connsiteY55-40976" fmla="*/ 3289274 h 5795240"/>
              <a:gd name="connsiteX56-40977" fmla="*/ 11006292 w 12641071"/>
              <a:gd name="connsiteY56-40978" fmla="*/ 3287041 h 5795240"/>
              <a:gd name="connsiteX57-40979" fmla="*/ 10937101 w 12641071"/>
              <a:gd name="connsiteY57-40980" fmla="*/ 3297601 h 5795240"/>
              <a:gd name="connsiteX58-40981" fmla="*/ 10144740 w 12641071"/>
              <a:gd name="connsiteY58-40982" fmla="*/ 4089962 h 5795240"/>
              <a:gd name="connsiteX59-40983" fmla="*/ 10130374 w 12641071"/>
              <a:gd name="connsiteY59-40984" fmla="*/ 4184101 h 5795240"/>
              <a:gd name="connsiteX60-40985" fmla="*/ 10130375 w 12641071"/>
              <a:gd name="connsiteY60-40986" fmla="*/ 4184103 h 5795240"/>
              <a:gd name="connsiteX61-40987" fmla="*/ 10130656 w 12641071"/>
              <a:gd name="connsiteY61-40988" fmla="*/ 4185950 h 5795240"/>
              <a:gd name="connsiteX62-40989" fmla="*/ 10138194 w 12641071"/>
              <a:gd name="connsiteY62-40990" fmla="*/ 4335228 h 5795240"/>
              <a:gd name="connsiteX63-40991" fmla="*/ 10137710 w 12641071"/>
              <a:gd name="connsiteY63-40992" fmla="*/ 4344822 h 5795240"/>
              <a:gd name="connsiteX64-40993" fmla="*/ 10133555 w 12641071"/>
              <a:gd name="connsiteY64-40994" fmla="*/ 4427096 h 5795240"/>
              <a:gd name="connsiteX65-40995" fmla="*/ 10129312 w 12641071"/>
              <a:gd name="connsiteY65-40996" fmla="*/ 4399289 h 5795240"/>
              <a:gd name="connsiteX66-40997" fmla="*/ 10126797 w 12641071"/>
              <a:gd name="connsiteY66-40998" fmla="*/ 4349498 h 5795240"/>
              <a:gd name="connsiteX67-40999" fmla="*/ 10126796 w 12641071"/>
              <a:gd name="connsiteY67-41000" fmla="*/ 4349498 h 5795240"/>
              <a:gd name="connsiteX68-41001" fmla="*/ 10129311 w 12641071"/>
              <a:gd name="connsiteY68-41002" fmla="*/ 4399289 h 5795240"/>
              <a:gd name="connsiteX69-41003" fmla="*/ 10133554 w 12641071"/>
              <a:gd name="connsiteY69-41004" fmla="*/ 4427096 h 5795240"/>
              <a:gd name="connsiteX70-41005" fmla="*/ 10130656 w 12641071"/>
              <a:gd name="connsiteY70-41006" fmla="*/ 4484506 h 5795240"/>
              <a:gd name="connsiteX71-41007" fmla="*/ 8678182 w 12641071"/>
              <a:gd name="connsiteY71-41008" fmla="*/ 5795240 h 5795240"/>
              <a:gd name="connsiteX72-41009" fmla="*/ 7467518 w 12641071"/>
              <a:gd name="connsiteY72-41010" fmla="*/ 5151535 h 5795240"/>
              <a:gd name="connsiteX73-41011" fmla="*/ 7419945 w 12641071"/>
              <a:gd name="connsiteY73-41012" fmla="*/ 5073228 h 5795240"/>
              <a:gd name="connsiteX74-41013" fmla="*/ 7367299 w 12641071"/>
              <a:gd name="connsiteY74-41014" fmla="*/ 4974928 h 5795240"/>
              <a:gd name="connsiteX75-41015" fmla="*/ 7320958 w 12641071"/>
              <a:gd name="connsiteY75-41016" fmla="*/ 4870887 h 5795240"/>
              <a:gd name="connsiteX76-41017" fmla="*/ 7322174 w 12641071"/>
              <a:gd name="connsiteY76-41018" fmla="*/ 4872361 h 5795240"/>
              <a:gd name="connsiteX77-41019" fmla="*/ 7322175 w 12641071"/>
              <a:gd name="connsiteY77-41020" fmla="*/ 4872361 h 5795240"/>
              <a:gd name="connsiteX78-41021" fmla="*/ 7223551 w 12641071"/>
              <a:gd name="connsiteY78-41022" fmla="*/ 4752829 h 5795240"/>
              <a:gd name="connsiteX79-41023" fmla="*/ 6652445 w 12641071"/>
              <a:gd name="connsiteY79-41024" fmla="*/ 4516269 h 5795240"/>
              <a:gd name="connsiteX80-41025" fmla="*/ 6200873 w 12641071"/>
              <a:gd name="connsiteY80-41026" fmla="*/ 4654206 h 5795240"/>
              <a:gd name="connsiteX81-41027" fmla="*/ 6088813 w 12641071"/>
              <a:gd name="connsiteY81-41028" fmla="*/ 4746663 h 5795240"/>
              <a:gd name="connsiteX82-41029" fmla="*/ 6023271 w 12641071"/>
              <a:gd name="connsiteY82-41030" fmla="*/ 4834312 h 5795240"/>
              <a:gd name="connsiteX83-41031" fmla="*/ 5935320 w 12641071"/>
              <a:gd name="connsiteY83-41032" fmla="*/ 4931081 h 5795240"/>
              <a:gd name="connsiteX84-41033" fmla="*/ 4971763 w 12641071"/>
              <a:gd name="connsiteY84-41034" fmla="*/ 5330200 h 5795240"/>
              <a:gd name="connsiteX85-41035" fmla="*/ 3716172 w 12641071"/>
              <a:gd name="connsiteY85-41036" fmla="*/ 4497938 h 5795240"/>
              <a:gd name="connsiteX86-41037" fmla="*/ 3659438 w 12641071"/>
              <a:gd name="connsiteY86-41038" fmla="*/ 4330309 h 5795240"/>
              <a:gd name="connsiteX87-41039" fmla="*/ 3659440 w 12641071"/>
              <a:gd name="connsiteY87-41040" fmla="*/ 4330309 h 5795240"/>
              <a:gd name="connsiteX88-41041" fmla="*/ 3613217 w 12641071"/>
              <a:gd name="connsiteY88-41042" fmla="*/ 4245153 h 5795240"/>
              <a:gd name="connsiteX89-41043" fmla="*/ 3083792 w 12641071"/>
              <a:gd name="connsiteY89-41044" fmla="*/ 3963660 h 5795240"/>
              <a:gd name="connsiteX90-41045" fmla="*/ 2835272 w 12641071"/>
              <a:gd name="connsiteY90-41046" fmla="*/ 4013833 h 5795240"/>
              <a:gd name="connsiteX91-41047" fmla="*/ 2762875 w 12641071"/>
              <a:gd name="connsiteY91-41048" fmla="*/ 4057784 h 5795240"/>
              <a:gd name="connsiteX92-41049" fmla="*/ 2664698 w 12641071"/>
              <a:gd name="connsiteY92-41050" fmla="*/ 4117431 h 5795240"/>
              <a:gd name="connsiteX93-41051" fmla="*/ 1804544 w 12641071"/>
              <a:gd name="connsiteY93-41052" fmla="*/ 4335229 h 5795240"/>
              <a:gd name="connsiteX94-41053" fmla="*/ 0 w 12641071"/>
              <a:gd name="connsiteY94-41054" fmla="*/ 2530685 h 5795240"/>
              <a:gd name="connsiteX95-41055" fmla="*/ 1804544 w 12641071"/>
              <a:gd name="connsiteY95-41056" fmla="*/ 726143 h 5795240"/>
              <a:gd name="connsiteX96-41057" fmla="*/ 3080549 w 12641071"/>
              <a:gd name="connsiteY96-41058" fmla="*/ 1254682 h 5795240"/>
              <a:gd name="connsiteX97-41059" fmla="*/ 3268676 w 12641071"/>
              <a:gd name="connsiteY97-41060" fmla="*/ 1461167 h 5795240"/>
              <a:gd name="connsiteX98-41061" fmla="*/ 3565826 w 12641071"/>
              <a:gd name="connsiteY98-41062" fmla="*/ 1551935 h 5795240"/>
              <a:gd name="connsiteX99-41063" fmla="*/ 4086504 w 12641071"/>
              <a:gd name="connsiteY99-41064" fmla="*/ 1127574 h 5795240"/>
              <a:gd name="connsiteX100-41065" fmla="*/ 4103078 w 12641071"/>
              <a:gd name="connsiteY100-41066" fmla="*/ 1004204 h 5795240"/>
              <a:gd name="connsiteX101-41067" fmla="*/ 5215874 w 12641071"/>
              <a:gd name="connsiteY101-41068" fmla="*/ 0 h 5795240"/>
              <a:gd name="connsiteX0-41069" fmla="*/ 5215874 w 12641071"/>
              <a:gd name="connsiteY0-41070" fmla="*/ 0 h 5795240"/>
              <a:gd name="connsiteX1-41071" fmla="*/ 5927386 w 12641071"/>
              <a:gd name="connsiteY1-41072" fmla="*/ 255427 h 5795240"/>
              <a:gd name="connsiteX2-41073" fmla="*/ 6105193 w 12641071"/>
              <a:gd name="connsiteY2-41074" fmla="*/ 442067 h 5795240"/>
              <a:gd name="connsiteX3-41075" fmla="*/ 6105193 w 12641071"/>
              <a:gd name="connsiteY3-41076" fmla="*/ 442069 h 5795240"/>
              <a:gd name="connsiteX4-41077" fmla="*/ 6141460 w 12641071"/>
              <a:gd name="connsiteY4-41078" fmla="*/ 475027 h 5795240"/>
              <a:gd name="connsiteX5-41079" fmla="*/ 6788665 w 12641071"/>
              <a:gd name="connsiteY5-41080" fmla="*/ 707369 h 5795240"/>
              <a:gd name="connsiteX6-41081" fmla="*/ 7184710 w 12641071"/>
              <a:gd name="connsiteY6-41082" fmla="*/ 627411 h 5795240"/>
              <a:gd name="connsiteX7-41083" fmla="*/ 7314851 w 12641071"/>
              <a:gd name="connsiteY7-41084" fmla="*/ 559537 h 5795240"/>
              <a:gd name="connsiteX8-41085" fmla="*/ 7314853 w 12641071"/>
              <a:gd name="connsiteY8-41086" fmla="*/ 559536 h 5795240"/>
              <a:gd name="connsiteX9-41087" fmla="*/ 7314851 w 12641071"/>
              <a:gd name="connsiteY9-41088" fmla="*/ 559537 h 5795240"/>
              <a:gd name="connsiteX10-41089" fmla="*/ 7391626 w 12641071"/>
              <a:gd name="connsiteY10-41090" fmla="*/ 508114 h 5795240"/>
              <a:gd name="connsiteX11-41091" fmla="*/ 7391631 w 12641071"/>
              <a:gd name="connsiteY11-41092" fmla="*/ 508110 h 5795240"/>
              <a:gd name="connsiteX12-41093" fmla="*/ 7478934 w 12641071"/>
              <a:gd name="connsiteY12-41094" fmla="*/ 466053 h 5795240"/>
              <a:gd name="connsiteX13-41095" fmla="*/ 7897193 w 12641071"/>
              <a:gd name="connsiteY13-41096" fmla="*/ 381611 h 5795240"/>
              <a:gd name="connsiteX14-41097" fmla="*/ 8788216 w 12641071"/>
              <a:gd name="connsiteY14-41098" fmla="*/ 855364 h 5795240"/>
              <a:gd name="connsiteX15-41099" fmla="*/ 8832362 w 12641071"/>
              <a:gd name="connsiteY15-41100" fmla="*/ 928030 h 5795240"/>
              <a:gd name="connsiteX16-41101" fmla="*/ 8832362 w 12641071"/>
              <a:gd name="connsiteY16-41102" fmla="*/ 928033 h 5795240"/>
              <a:gd name="connsiteX17-41103" fmla="*/ 8842040 w 12641071"/>
              <a:gd name="connsiteY17-41104" fmla="*/ 943961 h 5795240"/>
              <a:gd name="connsiteX18-41105" fmla="*/ 8856144 w 12641071"/>
              <a:gd name="connsiteY18-41106" fmla="*/ 973241 h 5795240"/>
              <a:gd name="connsiteX19-41107" fmla="*/ 8856145 w 12641071"/>
              <a:gd name="connsiteY19-41108" fmla="*/ 973241 h 5795240"/>
              <a:gd name="connsiteX20-41109" fmla="*/ 8878117 w 12641071"/>
              <a:gd name="connsiteY20-41110" fmla="*/ 1018851 h 5795240"/>
              <a:gd name="connsiteX21-41111" fmla="*/ 8877719 w 12641071"/>
              <a:gd name="connsiteY21-41112" fmla="*/ 1018369 h 5795240"/>
              <a:gd name="connsiteX22-41113" fmla="*/ 8853250 w 12641071"/>
              <a:gd name="connsiteY22-41114" fmla="*/ 973288 h 5795240"/>
              <a:gd name="connsiteX23-41115" fmla="*/ 8853249 w 12641071"/>
              <a:gd name="connsiteY23-41116" fmla="*/ 973288 h 5795240"/>
              <a:gd name="connsiteX24-41117" fmla="*/ 8853248 w 12641071"/>
              <a:gd name="connsiteY24-41118" fmla="*/ 973287 h 5795240"/>
              <a:gd name="connsiteX25-41119" fmla="*/ 8849677 w 12641071"/>
              <a:gd name="connsiteY25-41120" fmla="*/ 973341 h 5795240"/>
              <a:gd name="connsiteX26-41121" fmla="*/ 8849676 w 12641071"/>
              <a:gd name="connsiteY26-41122" fmla="*/ 973343 h 5795240"/>
              <a:gd name="connsiteX27-41123" fmla="*/ 8877719 w 12641071"/>
              <a:gd name="connsiteY27-41124" fmla="*/ 1018371 h 5795240"/>
              <a:gd name="connsiteX28-41125" fmla="*/ 8878116 w 12641071"/>
              <a:gd name="connsiteY28-41126" fmla="*/ 1018851 h 5795240"/>
              <a:gd name="connsiteX29-41127" fmla="*/ 8887288 w 12641071"/>
              <a:gd name="connsiteY29-41128" fmla="*/ 1037892 h 5795240"/>
              <a:gd name="connsiteX30-41129" fmla="*/ 8887288 w 12641071"/>
              <a:gd name="connsiteY30-41130" fmla="*/ 1037890 h 5795240"/>
              <a:gd name="connsiteX31-41131" fmla="*/ 8931285 w 12641071"/>
              <a:gd name="connsiteY31-41132" fmla="*/ 1083292 h 5795240"/>
              <a:gd name="connsiteX32-41133" fmla="*/ 9241478 w 12641071"/>
              <a:gd name="connsiteY32-41134" fmla="*/ 1211778 h 5795240"/>
              <a:gd name="connsiteX33-41135" fmla="*/ 9605238 w 12641071"/>
              <a:gd name="connsiteY33-41136" fmla="*/ 1018369 h 5795240"/>
              <a:gd name="connsiteX34-41137" fmla="*/ 9636247 w 12641071"/>
              <a:gd name="connsiteY34-41138" fmla="*/ 961241 h 5795240"/>
              <a:gd name="connsiteX35-41139" fmla="*/ 9641995 w 12641071"/>
              <a:gd name="connsiteY35-41140" fmla="*/ 961152 h 5795240"/>
              <a:gd name="connsiteX36-41141" fmla="*/ 9584939 w 12641071"/>
              <a:gd name="connsiteY36-41142" fmla="*/ 1079594 h 5795240"/>
              <a:gd name="connsiteX37-41143" fmla="*/ 9546257 w 12641071"/>
              <a:gd name="connsiteY37-41144" fmla="*/ 1204206 h 5795240"/>
              <a:gd name="connsiteX38-41145" fmla="*/ 9584939 w 12641071"/>
              <a:gd name="connsiteY38-41146" fmla="*/ 1079596 h 5795240"/>
              <a:gd name="connsiteX39-41147" fmla="*/ 9641995 w 12641071"/>
              <a:gd name="connsiteY39-41148" fmla="*/ 961153 h 5795240"/>
              <a:gd name="connsiteX40-41149" fmla="*/ 9653069 w 12641071"/>
              <a:gd name="connsiteY40-41150" fmla="*/ 960983 h 5795240"/>
              <a:gd name="connsiteX41-41151" fmla="*/ 9801564 w 12641071"/>
              <a:gd name="connsiteY41-41152" fmla="*/ 1196828 h 5795240"/>
              <a:gd name="connsiteX42-41153" fmla="*/ 9801566 w 12641071"/>
              <a:gd name="connsiteY42-41154" fmla="*/ 1196828 h 5795240"/>
              <a:gd name="connsiteX43-41155" fmla="*/ 9653070 w 12641071"/>
              <a:gd name="connsiteY43-41156" fmla="*/ 960982 h 5795240"/>
              <a:gd name="connsiteX44-41157" fmla="*/ 9641996 w 12641071"/>
              <a:gd name="connsiteY44-41158" fmla="*/ 961152 h 5795240"/>
              <a:gd name="connsiteX45-41159" fmla="*/ 9651917 w 12641071"/>
              <a:gd name="connsiteY45-41160" fmla="*/ 940556 h 5795240"/>
              <a:gd name="connsiteX46-41161" fmla="*/ 11050508 w 12641071"/>
              <a:gd name="connsiteY46-41162" fmla="*/ 108150 h 5795240"/>
              <a:gd name="connsiteX47-41163" fmla="*/ 12641071 w 12641071"/>
              <a:gd name="connsiteY47-41164" fmla="*/ 1698711 h 5795240"/>
              <a:gd name="connsiteX48-41165" fmla="*/ 11371062 w 12641071"/>
              <a:gd name="connsiteY48-41166" fmla="*/ 3256960 h 5795240"/>
              <a:gd name="connsiteX49-41167" fmla="*/ 11215953 w 12641071"/>
              <a:gd name="connsiteY49-41168" fmla="*/ 3280632 h 5795240"/>
              <a:gd name="connsiteX50-41169" fmla="*/ 11142318 w 12641071"/>
              <a:gd name="connsiteY50-41170" fmla="*/ 3276914 h 5795240"/>
              <a:gd name="connsiteX51-41171" fmla="*/ 11215952 w 12641071"/>
              <a:gd name="connsiteY51-41172" fmla="*/ 3280632 h 5795240"/>
              <a:gd name="connsiteX52-41173" fmla="*/ 11213133 w 12641071"/>
              <a:gd name="connsiteY52-41174" fmla="*/ 3281062 h 5795240"/>
              <a:gd name="connsiteX53-41175" fmla="*/ 11116921 w 12641071"/>
              <a:gd name="connsiteY53-41176" fmla="*/ 3285921 h 5795240"/>
              <a:gd name="connsiteX54-41177" fmla="*/ 11050507 w 12641071"/>
              <a:gd name="connsiteY54-41178" fmla="*/ 3289274 h 5795240"/>
              <a:gd name="connsiteX55-41179" fmla="*/ 11006292 w 12641071"/>
              <a:gd name="connsiteY55-41180" fmla="*/ 3287041 h 5795240"/>
              <a:gd name="connsiteX56-41181" fmla="*/ 10937101 w 12641071"/>
              <a:gd name="connsiteY56-41182" fmla="*/ 3297601 h 5795240"/>
              <a:gd name="connsiteX57-41183" fmla="*/ 10144740 w 12641071"/>
              <a:gd name="connsiteY57-41184" fmla="*/ 4089962 h 5795240"/>
              <a:gd name="connsiteX58-41185" fmla="*/ 10130374 w 12641071"/>
              <a:gd name="connsiteY58-41186" fmla="*/ 4184101 h 5795240"/>
              <a:gd name="connsiteX59-41187" fmla="*/ 10130375 w 12641071"/>
              <a:gd name="connsiteY59-41188" fmla="*/ 4184103 h 5795240"/>
              <a:gd name="connsiteX60-41189" fmla="*/ 10130656 w 12641071"/>
              <a:gd name="connsiteY60-41190" fmla="*/ 4185950 h 5795240"/>
              <a:gd name="connsiteX61-41191" fmla="*/ 10138194 w 12641071"/>
              <a:gd name="connsiteY61-41192" fmla="*/ 4335228 h 5795240"/>
              <a:gd name="connsiteX62-41193" fmla="*/ 10137710 w 12641071"/>
              <a:gd name="connsiteY62-41194" fmla="*/ 4344822 h 5795240"/>
              <a:gd name="connsiteX63-41195" fmla="*/ 10133555 w 12641071"/>
              <a:gd name="connsiteY63-41196" fmla="*/ 4427096 h 5795240"/>
              <a:gd name="connsiteX64-41197" fmla="*/ 10129312 w 12641071"/>
              <a:gd name="connsiteY64-41198" fmla="*/ 4399289 h 5795240"/>
              <a:gd name="connsiteX65-41199" fmla="*/ 10126797 w 12641071"/>
              <a:gd name="connsiteY65-41200" fmla="*/ 4349498 h 5795240"/>
              <a:gd name="connsiteX66-41201" fmla="*/ 10126796 w 12641071"/>
              <a:gd name="connsiteY66-41202" fmla="*/ 4349498 h 5795240"/>
              <a:gd name="connsiteX67-41203" fmla="*/ 10129311 w 12641071"/>
              <a:gd name="connsiteY67-41204" fmla="*/ 4399289 h 5795240"/>
              <a:gd name="connsiteX68-41205" fmla="*/ 10133554 w 12641071"/>
              <a:gd name="connsiteY68-41206" fmla="*/ 4427096 h 5795240"/>
              <a:gd name="connsiteX69-41207" fmla="*/ 10130656 w 12641071"/>
              <a:gd name="connsiteY69-41208" fmla="*/ 4484506 h 5795240"/>
              <a:gd name="connsiteX70-41209" fmla="*/ 8678182 w 12641071"/>
              <a:gd name="connsiteY70-41210" fmla="*/ 5795240 h 5795240"/>
              <a:gd name="connsiteX71-41211" fmla="*/ 7467518 w 12641071"/>
              <a:gd name="connsiteY71-41212" fmla="*/ 5151535 h 5795240"/>
              <a:gd name="connsiteX72-41213" fmla="*/ 7419945 w 12641071"/>
              <a:gd name="connsiteY72-41214" fmla="*/ 5073228 h 5795240"/>
              <a:gd name="connsiteX73-41215" fmla="*/ 7367299 w 12641071"/>
              <a:gd name="connsiteY73-41216" fmla="*/ 4974928 h 5795240"/>
              <a:gd name="connsiteX74-41217" fmla="*/ 7320958 w 12641071"/>
              <a:gd name="connsiteY74-41218" fmla="*/ 4870887 h 5795240"/>
              <a:gd name="connsiteX75-41219" fmla="*/ 7322174 w 12641071"/>
              <a:gd name="connsiteY75-41220" fmla="*/ 4872361 h 5795240"/>
              <a:gd name="connsiteX76-41221" fmla="*/ 7322175 w 12641071"/>
              <a:gd name="connsiteY76-41222" fmla="*/ 4872361 h 5795240"/>
              <a:gd name="connsiteX77-41223" fmla="*/ 7223551 w 12641071"/>
              <a:gd name="connsiteY77-41224" fmla="*/ 4752829 h 5795240"/>
              <a:gd name="connsiteX78-41225" fmla="*/ 6652445 w 12641071"/>
              <a:gd name="connsiteY78-41226" fmla="*/ 4516269 h 5795240"/>
              <a:gd name="connsiteX79-41227" fmla="*/ 6200873 w 12641071"/>
              <a:gd name="connsiteY79-41228" fmla="*/ 4654206 h 5795240"/>
              <a:gd name="connsiteX80-41229" fmla="*/ 6088813 w 12641071"/>
              <a:gd name="connsiteY80-41230" fmla="*/ 4746663 h 5795240"/>
              <a:gd name="connsiteX81-41231" fmla="*/ 6023271 w 12641071"/>
              <a:gd name="connsiteY81-41232" fmla="*/ 4834312 h 5795240"/>
              <a:gd name="connsiteX82-41233" fmla="*/ 5935320 w 12641071"/>
              <a:gd name="connsiteY82-41234" fmla="*/ 4931081 h 5795240"/>
              <a:gd name="connsiteX83-41235" fmla="*/ 4971763 w 12641071"/>
              <a:gd name="connsiteY83-41236" fmla="*/ 5330200 h 5795240"/>
              <a:gd name="connsiteX84-41237" fmla="*/ 3716172 w 12641071"/>
              <a:gd name="connsiteY84-41238" fmla="*/ 4497938 h 5795240"/>
              <a:gd name="connsiteX85-41239" fmla="*/ 3659438 w 12641071"/>
              <a:gd name="connsiteY85-41240" fmla="*/ 4330309 h 5795240"/>
              <a:gd name="connsiteX86-41241" fmla="*/ 3659440 w 12641071"/>
              <a:gd name="connsiteY86-41242" fmla="*/ 4330309 h 5795240"/>
              <a:gd name="connsiteX87-41243" fmla="*/ 3613217 w 12641071"/>
              <a:gd name="connsiteY87-41244" fmla="*/ 4245153 h 5795240"/>
              <a:gd name="connsiteX88-41245" fmla="*/ 3083792 w 12641071"/>
              <a:gd name="connsiteY88-41246" fmla="*/ 3963660 h 5795240"/>
              <a:gd name="connsiteX89-41247" fmla="*/ 2835272 w 12641071"/>
              <a:gd name="connsiteY89-41248" fmla="*/ 4013833 h 5795240"/>
              <a:gd name="connsiteX90-41249" fmla="*/ 2762875 w 12641071"/>
              <a:gd name="connsiteY90-41250" fmla="*/ 4057784 h 5795240"/>
              <a:gd name="connsiteX91-41251" fmla="*/ 2664698 w 12641071"/>
              <a:gd name="connsiteY91-41252" fmla="*/ 4117431 h 5795240"/>
              <a:gd name="connsiteX92-41253" fmla="*/ 1804544 w 12641071"/>
              <a:gd name="connsiteY92-41254" fmla="*/ 4335229 h 5795240"/>
              <a:gd name="connsiteX93-41255" fmla="*/ 0 w 12641071"/>
              <a:gd name="connsiteY93-41256" fmla="*/ 2530685 h 5795240"/>
              <a:gd name="connsiteX94-41257" fmla="*/ 1804544 w 12641071"/>
              <a:gd name="connsiteY94-41258" fmla="*/ 726143 h 5795240"/>
              <a:gd name="connsiteX95-41259" fmla="*/ 3080549 w 12641071"/>
              <a:gd name="connsiteY95-41260" fmla="*/ 1254682 h 5795240"/>
              <a:gd name="connsiteX96-41261" fmla="*/ 3268676 w 12641071"/>
              <a:gd name="connsiteY96-41262" fmla="*/ 1461167 h 5795240"/>
              <a:gd name="connsiteX97-41263" fmla="*/ 3565826 w 12641071"/>
              <a:gd name="connsiteY97-41264" fmla="*/ 1551935 h 5795240"/>
              <a:gd name="connsiteX98-41265" fmla="*/ 4086504 w 12641071"/>
              <a:gd name="connsiteY98-41266" fmla="*/ 1127574 h 5795240"/>
              <a:gd name="connsiteX99-41267" fmla="*/ 4103078 w 12641071"/>
              <a:gd name="connsiteY99-41268" fmla="*/ 1004204 h 5795240"/>
              <a:gd name="connsiteX100-41269" fmla="*/ 5215874 w 12641071"/>
              <a:gd name="connsiteY100-41270" fmla="*/ 0 h 5795240"/>
              <a:gd name="connsiteX0-41271" fmla="*/ 5215874 w 12641071"/>
              <a:gd name="connsiteY0-41272" fmla="*/ 0 h 5795240"/>
              <a:gd name="connsiteX1-41273" fmla="*/ 5927386 w 12641071"/>
              <a:gd name="connsiteY1-41274" fmla="*/ 255427 h 5795240"/>
              <a:gd name="connsiteX2-41275" fmla="*/ 6105193 w 12641071"/>
              <a:gd name="connsiteY2-41276" fmla="*/ 442067 h 5795240"/>
              <a:gd name="connsiteX3-41277" fmla="*/ 6105193 w 12641071"/>
              <a:gd name="connsiteY3-41278" fmla="*/ 442069 h 5795240"/>
              <a:gd name="connsiteX4-41279" fmla="*/ 6141460 w 12641071"/>
              <a:gd name="connsiteY4-41280" fmla="*/ 475027 h 5795240"/>
              <a:gd name="connsiteX5-41281" fmla="*/ 6788665 w 12641071"/>
              <a:gd name="connsiteY5-41282" fmla="*/ 707369 h 5795240"/>
              <a:gd name="connsiteX6-41283" fmla="*/ 7184710 w 12641071"/>
              <a:gd name="connsiteY6-41284" fmla="*/ 627411 h 5795240"/>
              <a:gd name="connsiteX7-41285" fmla="*/ 7314851 w 12641071"/>
              <a:gd name="connsiteY7-41286" fmla="*/ 559537 h 5795240"/>
              <a:gd name="connsiteX8-41287" fmla="*/ 7314853 w 12641071"/>
              <a:gd name="connsiteY8-41288" fmla="*/ 559536 h 5795240"/>
              <a:gd name="connsiteX9-41289" fmla="*/ 7314851 w 12641071"/>
              <a:gd name="connsiteY9-41290" fmla="*/ 559537 h 5795240"/>
              <a:gd name="connsiteX10-41291" fmla="*/ 7391626 w 12641071"/>
              <a:gd name="connsiteY10-41292" fmla="*/ 508114 h 5795240"/>
              <a:gd name="connsiteX11-41293" fmla="*/ 7391631 w 12641071"/>
              <a:gd name="connsiteY11-41294" fmla="*/ 508110 h 5795240"/>
              <a:gd name="connsiteX12-41295" fmla="*/ 7478934 w 12641071"/>
              <a:gd name="connsiteY12-41296" fmla="*/ 466053 h 5795240"/>
              <a:gd name="connsiteX13-41297" fmla="*/ 7897193 w 12641071"/>
              <a:gd name="connsiteY13-41298" fmla="*/ 381611 h 5795240"/>
              <a:gd name="connsiteX14-41299" fmla="*/ 8788216 w 12641071"/>
              <a:gd name="connsiteY14-41300" fmla="*/ 855364 h 5795240"/>
              <a:gd name="connsiteX15-41301" fmla="*/ 8832362 w 12641071"/>
              <a:gd name="connsiteY15-41302" fmla="*/ 928030 h 5795240"/>
              <a:gd name="connsiteX16-41303" fmla="*/ 8832362 w 12641071"/>
              <a:gd name="connsiteY16-41304" fmla="*/ 928033 h 5795240"/>
              <a:gd name="connsiteX17-41305" fmla="*/ 8842040 w 12641071"/>
              <a:gd name="connsiteY17-41306" fmla="*/ 943961 h 5795240"/>
              <a:gd name="connsiteX18-41307" fmla="*/ 8856144 w 12641071"/>
              <a:gd name="connsiteY18-41308" fmla="*/ 973241 h 5795240"/>
              <a:gd name="connsiteX19-41309" fmla="*/ 8856145 w 12641071"/>
              <a:gd name="connsiteY19-41310" fmla="*/ 973241 h 5795240"/>
              <a:gd name="connsiteX20-41311" fmla="*/ 8878117 w 12641071"/>
              <a:gd name="connsiteY20-41312" fmla="*/ 1018851 h 5795240"/>
              <a:gd name="connsiteX21-41313" fmla="*/ 8877719 w 12641071"/>
              <a:gd name="connsiteY21-41314" fmla="*/ 1018369 h 5795240"/>
              <a:gd name="connsiteX22-41315" fmla="*/ 8853250 w 12641071"/>
              <a:gd name="connsiteY22-41316" fmla="*/ 973288 h 5795240"/>
              <a:gd name="connsiteX23-41317" fmla="*/ 8853249 w 12641071"/>
              <a:gd name="connsiteY23-41318" fmla="*/ 973288 h 5795240"/>
              <a:gd name="connsiteX24-41319" fmla="*/ 8853248 w 12641071"/>
              <a:gd name="connsiteY24-41320" fmla="*/ 973287 h 5795240"/>
              <a:gd name="connsiteX25-41321" fmla="*/ 8849677 w 12641071"/>
              <a:gd name="connsiteY25-41322" fmla="*/ 973341 h 5795240"/>
              <a:gd name="connsiteX26-41323" fmla="*/ 8849676 w 12641071"/>
              <a:gd name="connsiteY26-41324" fmla="*/ 973343 h 5795240"/>
              <a:gd name="connsiteX27-41325" fmla="*/ 8877719 w 12641071"/>
              <a:gd name="connsiteY27-41326" fmla="*/ 1018371 h 5795240"/>
              <a:gd name="connsiteX28-41327" fmla="*/ 8878116 w 12641071"/>
              <a:gd name="connsiteY28-41328" fmla="*/ 1018851 h 5795240"/>
              <a:gd name="connsiteX29-41329" fmla="*/ 8887288 w 12641071"/>
              <a:gd name="connsiteY29-41330" fmla="*/ 1037892 h 5795240"/>
              <a:gd name="connsiteX30-41331" fmla="*/ 8931285 w 12641071"/>
              <a:gd name="connsiteY30-41332" fmla="*/ 1083292 h 5795240"/>
              <a:gd name="connsiteX31-41333" fmla="*/ 9241478 w 12641071"/>
              <a:gd name="connsiteY31-41334" fmla="*/ 1211778 h 5795240"/>
              <a:gd name="connsiteX32-41335" fmla="*/ 9605238 w 12641071"/>
              <a:gd name="connsiteY32-41336" fmla="*/ 1018369 h 5795240"/>
              <a:gd name="connsiteX33-41337" fmla="*/ 9636247 w 12641071"/>
              <a:gd name="connsiteY33-41338" fmla="*/ 961241 h 5795240"/>
              <a:gd name="connsiteX34-41339" fmla="*/ 9641995 w 12641071"/>
              <a:gd name="connsiteY34-41340" fmla="*/ 961152 h 5795240"/>
              <a:gd name="connsiteX35-41341" fmla="*/ 9584939 w 12641071"/>
              <a:gd name="connsiteY35-41342" fmla="*/ 1079594 h 5795240"/>
              <a:gd name="connsiteX36-41343" fmla="*/ 9546257 w 12641071"/>
              <a:gd name="connsiteY36-41344" fmla="*/ 1204206 h 5795240"/>
              <a:gd name="connsiteX37-41345" fmla="*/ 9584939 w 12641071"/>
              <a:gd name="connsiteY37-41346" fmla="*/ 1079596 h 5795240"/>
              <a:gd name="connsiteX38-41347" fmla="*/ 9641995 w 12641071"/>
              <a:gd name="connsiteY38-41348" fmla="*/ 961153 h 5795240"/>
              <a:gd name="connsiteX39-41349" fmla="*/ 9653069 w 12641071"/>
              <a:gd name="connsiteY39-41350" fmla="*/ 960983 h 5795240"/>
              <a:gd name="connsiteX40-41351" fmla="*/ 9801564 w 12641071"/>
              <a:gd name="connsiteY40-41352" fmla="*/ 1196828 h 5795240"/>
              <a:gd name="connsiteX41-41353" fmla="*/ 9801566 w 12641071"/>
              <a:gd name="connsiteY41-41354" fmla="*/ 1196828 h 5795240"/>
              <a:gd name="connsiteX42-41355" fmla="*/ 9653070 w 12641071"/>
              <a:gd name="connsiteY42-41356" fmla="*/ 960982 h 5795240"/>
              <a:gd name="connsiteX43-41357" fmla="*/ 9641996 w 12641071"/>
              <a:gd name="connsiteY43-41358" fmla="*/ 961152 h 5795240"/>
              <a:gd name="connsiteX44-41359" fmla="*/ 9651917 w 12641071"/>
              <a:gd name="connsiteY44-41360" fmla="*/ 940556 h 5795240"/>
              <a:gd name="connsiteX45-41361" fmla="*/ 11050508 w 12641071"/>
              <a:gd name="connsiteY45-41362" fmla="*/ 108150 h 5795240"/>
              <a:gd name="connsiteX46-41363" fmla="*/ 12641071 w 12641071"/>
              <a:gd name="connsiteY46-41364" fmla="*/ 1698711 h 5795240"/>
              <a:gd name="connsiteX47-41365" fmla="*/ 11371062 w 12641071"/>
              <a:gd name="connsiteY47-41366" fmla="*/ 3256960 h 5795240"/>
              <a:gd name="connsiteX48-41367" fmla="*/ 11215953 w 12641071"/>
              <a:gd name="connsiteY48-41368" fmla="*/ 3280632 h 5795240"/>
              <a:gd name="connsiteX49-41369" fmla="*/ 11142318 w 12641071"/>
              <a:gd name="connsiteY49-41370" fmla="*/ 3276914 h 5795240"/>
              <a:gd name="connsiteX50-41371" fmla="*/ 11215952 w 12641071"/>
              <a:gd name="connsiteY50-41372" fmla="*/ 3280632 h 5795240"/>
              <a:gd name="connsiteX51-41373" fmla="*/ 11213133 w 12641071"/>
              <a:gd name="connsiteY51-41374" fmla="*/ 3281062 h 5795240"/>
              <a:gd name="connsiteX52-41375" fmla="*/ 11116921 w 12641071"/>
              <a:gd name="connsiteY52-41376" fmla="*/ 3285921 h 5795240"/>
              <a:gd name="connsiteX53-41377" fmla="*/ 11050507 w 12641071"/>
              <a:gd name="connsiteY53-41378" fmla="*/ 3289274 h 5795240"/>
              <a:gd name="connsiteX54-41379" fmla="*/ 11006292 w 12641071"/>
              <a:gd name="connsiteY54-41380" fmla="*/ 3287041 h 5795240"/>
              <a:gd name="connsiteX55-41381" fmla="*/ 10937101 w 12641071"/>
              <a:gd name="connsiteY55-41382" fmla="*/ 3297601 h 5795240"/>
              <a:gd name="connsiteX56-41383" fmla="*/ 10144740 w 12641071"/>
              <a:gd name="connsiteY56-41384" fmla="*/ 4089962 h 5795240"/>
              <a:gd name="connsiteX57-41385" fmla="*/ 10130374 w 12641071"/>
              <a:gd name="connsiteY57-41386" fmla="*/ 4184101 h 5795240"/>
              <a:gd name="connsiteX58-41387" fmla="*/ 10130375 w 12641071"/>
              <a:gd name="connsiteY58-41388" fmla="*/ 4184103 h 5795240"/>
              <a:gd name="connsiteX59-41389" fmla="*/ 10130656 w 12641071"/>
              <a:gd name="connsiteY59-41390" fmla="*/ 4185950 h 5795240"/>
              <a:gd name="connsiteX60-41391" fmla="*/ 10138194 w 12641071"/>
              <a:gd name="connsiteY60-41392" fmla="*/ 4335228 h 5795240"/>
              <a:gd name="connsiteX61-41393" fmla="*/ 10137710 w 12641071"/>
              <a:gd name="connsiteY61-41394" fmla="*/ 4344822 h 5795240"/>
              <a:gd name="connsiteX62-41395" fmla="*/ 10133555 w 12641071"/>
              <a:gd name="connsiteY62-41396" fmla="*/ 4427096 h 5795240"/>
              <a:gd name="connsiteX63-41397" fmla="*/ 10129312 w 12641071"/>
              <a:gd name="connsiteY63-41398" fmla="*/ 4399289 h 5795240"/>
              <a:gd name="connsiteX64-41399" fmla="*/ 10126797 w 12641071"/>
              <a:gd name="connsiteY64-41400" fmla="*/ 4349498 h 5795240"/>
              <a:gd name="connsiteX65-41401" fmla="*/ 10126796 w 12641071"/>
              <a:gd name="connsiteY65-41402" fmla="*/ 4349498 h 5795240"/>
              <a:gd name="connsiteX66-41403" fmla="*/ 10129311 w 12641071"/>
              <a:gd name="connsiteY66-41404" fmla="*/ 4399289 h 5795240"/>
              <a:gd name="connsiteX67-41405" fmla="*/ 10133554 w 12641071"/>
              <a:gd name="connsiteY67-41406" fmla="*/ 4427096 h 5795240"/>
              <a:gd name="connsiteX68-41407" fmla="*/ 10130656 w 12641071"/>
              <a:gd name="connsiteY68-41408" fmla="*/ 4484506 h 5795240"/>
              <a:gd name="connsiteX69-41409" fmla="*/ 8678182 w 12641071"/>
              <a:gd name="connsiteY69-41410" fmla="*/ 5795240 h 5795240"/>
              <a:gd name="connsiteX70-41411" fmla="*/ 7467518 w 12641071"/>
              <a:gd name="connsiteY70-41412" fmla="*/ 5151535 h 5795240"/>
              <a:gd name="connsiteX71-41413" fmla="*/ 7419945 w 12641071"/>
              <a:gd name="connsiteY71-41414" fmla="*/ 5073228 h 5795240"/>
              <a:gd name="connsiteX72-41415" fmla="*/ 7367299 w 12641071"/>
              <a:gd name="connsiteY72-41416" fmla="*/ 4974928 h 5795240"/>
              <a:gd name="connsiteX73-41417" fmla="*/ 7320958 w 12641071"/>
              <a:gd name="connsiteY73-41418" fmla="*/ 4870887 h 5795240"/>
              <a:gd name="connsiteX74-41419" fmla="*/ 7322174 w 12641071"/>
              <a:gd name="connsiteY74-41420" fmla="*/ 4872361 h 5795240"/>
              <a:gd name="connsiteX75-41421" fmla="*/ 7322175 w 12641071"/>
              <a:gd name="connsiteY75-41422" fmla="*/ 4872361 h 5795240"/>
              <a:gd name="connsiteX76-41423" fmla="*/ 7223551 w 12641071"/>
              <a:gd name="connsiteY76-41424" fmla="*/ 4752829 h 5795240"/>
              <a:gd name="connsiteX77-41425" fmla="*/ 6652445 w 12641071"/>
              <a:gd name="connsiteY77-41426" fmla="*/ 4516269 h 5795240"/>
              <a:gd name="connsiteX78-41427" fmla="*/ 6200873 w 12641071"/>
              <a:gd name="connsiteY78-41428" fmla="*/ 4654206 h 5795240"/>
              <a:gd name="connsiteX79-41429" fmla="*/ 6088813 w 12641071"/>
              <a:gd name="connsiteY79-41430" fmla="*/ 4746663 h 5795240"/>
              <a:gd name="connsiteX80-41431" fmla="*/ 6023271 w 12641071"/>
              <a:gd name="connsiteY80-41432" fmla="*/ 4834312 h 5795240"/>
              <a:gd name="connsiteX81-41433" fmla="*/ 5935320 w 12641071"/>
              <a:gd name="connsiteY81-41434" fmla="*/ 4931081 h 5795240"/>
              <a:gd name="connsiteX82-41435" fmla="*/ 4971763 w 12641071"/>
              <a:gd name="connsiteY82-41436" fmla="*/ 5330200 h 5795240"/>
              <a:gd name="connsiteX83-41437" fmla="*/ 3716172 w 12641071"/>
              <a:gd name="connsiteY83-41438" fmla="*/ 4497938 h 5795240"/>
              <a:gd name="connsiteX84-41439" fmla="*/ 3659438 w 12641071"/>
              <a:gd name="connsiteY84-41440" fmla="*/ 4330309 h 5795240"/>
              <a:gd name="connsiteX85-41441" fmla="*/ 3659440 w 12641071"/>
              <a:gd name="connsiteY85-41442" fmla="*/ 4330309 h 5795240"/>
              <a:gd name="connsiteX86-41443" fmla="*/ 3613217 w 12641071"/>
              <a:gd name="connsiteY86-41444" fmla="*/ 4245153 h 5795240"/>
              <a:gd name="connsiteX87-41445" fmla="*/ 3083792 w 12641071"/>
              <a:gd name="connsiteY87-41446" fmla="*/ 3963660 h 5795240"/>
              <a:gd name="connsiteX88-41447" fmla="*/ 2835272 w 12641071"/>
              <a:gd name="connsiteY88-41448" fmla="*/ 4013833 h 5795240"/>
              <a:gd name="connsiteX89-41449" fmla="*/ 2762875 w 12641071"/>
              <a:gd name="connsiteY89-41450" fmla="*/ 4057784 h 5795240"/>
              <a:gd name="connsiteX90-41451" fmla="*/ 2664698 w 12641071"/>
              <a:gd name="connsiteY90-41452" fmla="*/ 4117431 h 5795240"/>
              <a:gd name="connsiteX91-41453" fmla="*/ 1804544 w 12641071"/>
              <a:gd name="connsiteY91-41454" fmla="*/ 4335229 h 5795240"/>
              <a:gd name="connsiteX92-41455" fmla="*/ 0 w 12641071"/>
              <a:gd name="connsiteY92-41456" fmla="*/ 2530685 h 5795240"/>
              <a:gd name="connsiteX93-41457" fmla="*/ 1804544 w 12641071"/>
              <a:gd name="connsiteY93-41458" fmla="*/ 726143 h 5795240"/>
              <a:gd name="connsiteX94-41459" fmla="*/ 3080549 w 12641071"/>
              <a:gd name="connsiteY94-41460" fmla="*/ 1254682 h 5795240"/>
              <a:gd name="connsiteX95-41461" fmla="*/ 3268676 w 12641071"/>
              <a:gd name="connsiteY95-41462" fmla="*/ 1461167 h 5795240"/>
              <a:gd name="connsiteX96-41463" fmla="*/ 3565826 w 12641071"/>
              <a:gd name="connsiteY96-41464" fmla="*/ 1551935 h 5795240"/>
              <a:gd name="connsiteX97-41465" fmla="*/ 4086504 w 12641071"/>
              <a:gd name="connsiteY97-41466" fmla="*/ 1127574 h 5795240"/>
              <a:gd name="connsiteX98-41467" fmla="*/ 4103078 w 12641071"/>
              <a:gd name="connsiteY98-41468" fmla="*/ 1004204 h 5795240"/>
              <a:gd name="connsiteX99-41469" fmla="*/ 5215874 w 12641071"/>
              <a:gd name="connsiteY99-41470" fmla="*/ 0 h 5795240"/>
              <a:gd name="connsiteX0-41471" fmla="*/ 5215874 w 12641071"/>
              <a:gd name="connsiteY0-41472" fmla="*/ 0 h 5795240"/>
              <a:gd name="connsiteX1-41473" fmla="*/ 5927386 w 12641071"/>
              <a:gd name="connsiteY1-41474" fmla="*/ 255427 h 5795240"/>
              <a:gd name="connsiteX2-41475" fmla="*/ 6105193 w 12641071"/>
              <a:gd name="connsiteY2-41476" fmla="*/ 442067 h 5795240"/>
              <a:gd name="connsiteX3-41477" fmla="*/ 6105193 w 12641071"/>
              <a:gd name="connsiteY3-41478" fmla="*/ 442069 h 5795240"/>
              <a:gd name="connsiteX4-41479" fmla="*/ 6141460 w 12641071"/>
              <a:gd name="connsiteY4-41480" fmla="*/ 475027 h 5795240"/>
              <a:gd name="connsiteX5-41481" fmla="*/ 6788665 w 12641071"/>
              <a:gd name="connsiteY5-41482" fmla="*/ 707369 h 5795240"/>
              <a:gd name="connsiteX6-41483" fmla="*/ 7184710 w 12641071"/>
              <a:gd name="connsiteY6-41484" fmla="*/ 627411 h 5795240"/>
              <a:gd name="connsiteX7-41485" fmla="*/ 7314851 w 12641071"/>
              <a:gd name="connsiteY7-41486" fmla="*/ 559537 h 5795240"/>
              <a:gd name="connsiteX8-41487" fmla="*/ 7314853 w 12641071"/>
              <a:gd name="connsiteY8-41488" fmla="*/ 559536 h 5795240"/>
              <a:gd name="connsiteX9-41489" fmla="*/ 7314851 w 12641071"/>
              <a:gd name="connsiteY9-41490" fmla="*/ 559537 h 5795240"/>
              <a:gd name="connsiteX10-41491" fmla="*/ 7391626 w 12641071"/>
              <a:gd name="connsiteY10-41492" fmla="*/ 508114 h 5795240"/>
              <a:gd name="connsiteX11-41493" fmla="*/ 7391631 w 12641071"/>
              <a:gd name="connsiteY11-41494" fmla="*/ 508110 h 5795240"/>
              <a:gd name="connsiteX12-41495" fmla="*/ 7478934 w 12641071"/>
              <a:gd name="connsiteY12-41496" fmla="*/ 466053 h 5795240"/>
              <a:gd name="connsiteX13-41497" fmla="*/ 7897193 w 12641071"/>
              <a:gd name="connsiteY13-41498" fmla="*/ 381611 h 5795240"/>
              <a:gd name="connsiteX14-41499" fmla="*/ 8788216 w 12641071"/>
              <a:gd name="connsiteY14-41500" fmla="*/ 855364 h 5795240"/>
              <a:gd name="connsiteX15-41501" fmla="*/ 8832362 w 12641071"/>
              <a:gd name="connsiteY15-41502" fmla="*/ 928030 h 5795240"/>
              <a:gd name="connsiteX16-41503" fmla="*/ 8832362 w 12641071"/>
              <a:gd name="connsiteY16-41504" fmla="*/ 928033 h 5795240"/>
              <a:gd name="connsiteX17-41505" fmla="*/ 8842040 w 12641071"/>
              <a:gd name="connsiteY17-41506" fmla="*/ 943961 h 5795240"/>
              <a:gd name="connsiteX18-41507" fmla="*/ 8856144 w 12641071"/>
              <a:gd name="connsiteY18-41508" fmla="*/ 973241 h 5795240"/>
              <a:gd name="connsiteX19-41509" fmla="*/ 8856145 w 12641071"/>
              <a:gd name="connsiteY19-41510" fmla="*/ 973241 h 5795240"/>
              <a:gd name="connsiteX20-41511" fmla="*/ 8878117 w 12641071"/>
              <a:gd name="connsiteY20-41512" fmla="*/ 1018851 h 5795240"/>
              <a:gd name="connsiteX21-41513" fmla="*/ 8877719 w 12641071"/>
              <a:gd name="connsiteY21-41514" fmla="*/ 1018369 h 5795240"/>
              <a:gd name="connsiteX22-41515" fmla="*/ 8853250 w 12641071"/>
              <a:gd name="connsiteY22-41516" fmla="*/ 973288 h 5795240"/>
              <a:gd name="connsiteX23-41517" fmla="*/ 8853249 w 12641071"/>
              <a:gd name="connsiteY23-41518" fmla="*/ 973288 h 5795240"/>
              <a:gd name="connsiteX24-41519" fmla="*/ 8853248 w 12641071"/>
              <a:gd name="connsiteY24-41520" fmla="*/ 973287 h 5795240"/>
              <a:gd name="connsiteX25-41521" fmla="*/ 8849677 w 12641071"/>
              <a:gd name="connsiteY25-41522" fmla="*/ 973341 h 5795240"/>
              <a:gd name="connsiteX26-41523" fmla="*/ 8877719 w 12641071"/>
              <a:gd name="connsiteY26-41524" fmla="*/ 1018371 h 5795240"/>
              <a:gd name="connsiteX27-41525" fmla="*/ 8878116 w 12641071"/>
              <a:gd name="connsiteY27-41526" fmla="*/ 1018851 h 5795240"/>
              <a:gd name="connsiteX28-41527" fmla="*/ 8887288 w 12641071"/>
              <a:gd name="connsiteY28-41528" fmla="*/ 1037892 h 5795240"/>
              <a:gd name="connsiteX29-41529" fmla="*/ 8931285 w 12641071"/>
              <a:gd name="connsiteY29-41530" fmla="*/ 1083292 h 5795240"/>
              <a:gd name="connsiteX30-41531" fmla="*/ 9241478 w 12641071"/>
              <a:gd name="connsiteY30-41532" fmla="*/ 1211778 h 5795240"/>
              <a:gd name="connsiteX31-41533" fmla="*/ 9605238 w 12641071"/>
              <a:gd name="connsiteY31-41534" fmla="*/ 1018369 h 5795240"/>
              <a:gd name="connsiteX32-41535" fmla="*/ 9636247 w 12641071"/>
              <a:gd name="connsiteY32-41536" fmla="*/ 961241 h 5795240"/>
              <a:gd name="connsiteX33-41537" fmla="*/ 9641995 w 12641071"/>
              <a:gd name="connsiteY33-41538" fmla="*/ 961152 h 5795240"/>
              <a:gd name="connsiteX34-41539" fmla="*/ 9584939 w 12641071"/>
              <a:gd name="connsiteY34-41540" fmla="*/ 1079594 h 5795240"/>
              <a:gd name="connsiteX35-41541" fmla="*/ 9546257 w 12641071"/>
              <a:gd name="connsiteY35-41542" fmla="*/ 1204206 h 5795240"/>
              <a:gd name="connsiteX36-41543" fmla="*/ 9584939 w 12641071"/>
              <a:gd name="connsiteY36-41544" fmla="*/ 1079596 h 5795240"/>
              <a:gd name="connsiteX37-41545" fmla="*/ 9641995 w 12641071"/>
              <a:gd name="connsiteY37-41546" fmla="*/ 961153 h 5795240"/>
              <a:gd name="connsiteX38-41547" fmla="*/ 9653069 w 12641071"/>
              <a:gd name="connsiteY38-41548" fmla="*/ 960983 h 5795240"/>
              <a:gd name="connsiteX39-41549" fmla="*/ 9801564 w 12641071"/>
              <a:gd name="connsiteY39-41550" fmla="*/ 1196828 h 5795240"/>
              <a:gd name="connsiteX40-41551" fmla="*/ 9801566 w 12641071"/>
              <a:gd name="connsiteY40-41552" fmla="*/ 1196828 h 5795240"/>
              <a:gd name="connsiteX41-41553" fmla="*/ 9653070 w 12641071"/>
              <a:gd name="connsiteY41-41554" fmla="*/ 960982 h 5795240"/>
              <a:gd name="connsiteX42-41555" fmla="*/ 9641996 w 12641071"/>
              <a:gd name="connsiteY42-41556" fmla="*/ 961152 h 5795240"/>
              <a:gd name="connsiteX43-41557" fmla="*/ 9651917 w 12641071"/>
              <a:gd name="connsiteY43-41558" fmla="*/ 940556 h 5795240"/>
              <a:gd name="connsiteX44-41559" fmla="*/ 11050508 w 12641071"/>
              <a:gd name="connsiteY44-41560" fmla="*/ 108150 h 5795240"/>
              <a:gd name="connsiteX45-41561" fmla="*/ 12641071 w 12641071"/>
              <a:gd name="connsiteY45-41562" fmla="*/ 1698711 h 5795240"/>
              <a:gd name="connsiteX46-41563" fmla="*/ 11371062 w 12641071"/>
              <a:gd name="connsiteY46-41564" fmla="*/ 3256960 h 5795240"/>
              <a:gd name="connsiteX47-41565" fmla="*/ 11215953 w 12641071"/>
              <a:gd name="connsiteY47-41566" fmla="*/ 3280632 h 5795240"/>
              <a:gd name="connsiteX48-41567" fmla="*/ 11142318 w 12641071"/>
              <a:gd name="connsiteY48-41568" fmla="*/ 3276914 h 5795240"/>
              <a:gd name="connsiteX49-41569" fmla="*/ 11215952 w 12641071"/>
              <a:gd name="connsiteY49-41570" fmla="*/ 3280632 h 5795240"/>
              <a:gd name="connsiteX50-41571" fmla="*/ 11213133 w 12641071"/>
              <a:gd name="connsiteY50-41572" fmla="*/ 3281062 h 5795240"/>
              <a:gd name="connsiteX51-41573" fmla="*/ 11116921 w 12641071"/>
              <a:gd name="connsiteY51-41574" fmla="*/ 3285921 h 5795240"/>
              <a:gd name="connsiteX52-41575" fmla="*/ 11050507 w 12641071"/>
              <a:gd name="connsiteY52-41576" fmla="*/ 3289274 h 5795240"/>
              <a:gd name="connsiteX53-41577" fmla="*/ 11006292 w 12641071"/>
              <a:gd name="connsiteY53-41578" fmla="*/ 3287041 h 5795240"/>
              <a:gd name="connsiteX54-41579" fmla="*/ 10937101 w 12641071"/>
              <a:gd name="connsiteY54-41580" fmla="*/ 3297601 h 5795240"/>
              <a:gd name="connsiteX55-41581" fmla="*/ 10144740 w 12641071"/>
              <a:gd name="connsiteY55-41582" fmla="*/ 4089962 h 5795240"/>
              <a:gd name="connsiteX56-41583" fmla="*/ 10130374 w 12641071"/>
              <a:gd name="connsiteY56-41584" fmla="*/ 4184101 h 5795240"/>
              <a:gd name="connsiteX57-41585" fmla="*/ 10130375 w 12641071"/>
              <a:gd name="connsiteY57-41586" fmla="*/ 4184103 h 5795240"/>
              <a:gd name="connsiteX58-41587" fmla="*/ 10130656 w 12641071"/>
              <a:gd name="connsiteY58-41588" fmla="*/ 4185950 h 5795240"/>
              <a:gd name="connsiteX59-41589" fmla="*/ 10138194 w 12641071"/>
              <a:gd name="connsiteY59-41590" fmla="*/ 4335228 h 5795240"/>
              <a:gd name="connsiteX60-41591" fmla="*/ 10137710 w 12641071"/>
              <a:gd name="connsiteY60-41592" fmla="*/ 4344822 h 5795240"/>
              <a:gd name="connsiteX61-41593" fmla="*/ 10133555 w 12641071"/>
              <a:gd name="connsiteY61-41594" fmla="*/ 4427096 h 5795240"/>
              <a:gd name="connsiteX62-41595" fmla="*/ 10129312 w 12641071"/>
              <a:gd name="connsiteY62-41596" fmla="*/ 4399289 h 5795240"/>
              <a:gd name="connsiteX63-41597" fmla="*/ 10126797 w 12641071"/>
              <a:gd name="connsiteY63-41598" fmla="*/ 4349498 h 5795240"/>
              <a:gd name="connsiteX64-41599" fmla="*/ 10126796 w 12641071"/>
              <a:gd name="connsiteY64-41600" fmla="*/ 4349498 h 5795240"/>
              <a:gd name="connsiteX65-41601" fmla="*/ 10129311 w 12641071"/>
              <a:gd name="connsiteY65-41602" fmla="*/ 4399289 h 5795240"/>
              <a:gd name="connsiteX66-41603" fmla="*/ 10133554 w 12641071"/>
              <a:gd name="connsiteY66-41604" fmla="*/ 4427096 h 5795240"/>
              <a:gd name="connsiteX67-41605" fmla="*/ 10130656 w 12641071"/>
              <a:gd name="connsiteY67-41606" fmla="*/ 4484506 h 5795240"/>
              <a:gd name="connsiteX68-41607" fmla="*/ 8678182 w 12641071"/>
              <a:gd name="connsiteY68-41608" fmla="*/ 5795240 h 5795240"/>
              <a:gd name="connsiteX69-41609" fmla="*/ 7467518 w 12641071"/>
              <a:gd name="connsiteY69-41610" fmla="*/ 5151535 h 5795240"/>
              <a:gd name="connsiteX70-41611" fmla="*/ 7419945 w 12641071"/>
              <a:gd name="connsiteY70-41612" fmla="*/ 5073228 h 5795240"/>
              <a:gd name="connsiteX71-41613" fmla="*/ 7367299 w 12641071"/>
              <a:gd name="connsiteY71-41614" fmla="*/ 4974928 h 5795240"/>
              <a:gd name="connsiteX72-41615" fmla="*/ 7320958 w 12641071"/>
              <a:gd name="connsiteY72-41616" fmla="*/ 4870887 h 5795240"/>
              <a:gd name="connsiteX73-41617" fmla="*/ 7322174 w 12641071"/>
              <a:gd name="connsiteY73-41618" fmla="*/ 4872361 h 5795240"/>
              <a:gd name="connsiteX74-41619" fmla="*/ 7322175 w 12641071"/>
              <a:gd name="connsiteY74-41620" fmla="*/ 4872361 h 5795240"/>
              <a:gd name="connsiteX75-41621" fmla="*/ 7223551 w 12641071"/>
              <a:gd name="connsiteY75-41622" fmla="*/ 4752829 h 5795240"/>
              <a:gd name="connsiteX76-41623" fmla="*/ 6652445 w 12641071"/>
              <a:gd name="connsiteY76-41624" fmla="*/ 4516269 h 5795240"/>
              <a:gd name="connsiteX77-41625" fmla="*/ 6200873 w 12641071"/>
              <a:gd name="connsiteY77-41626" fmla="*/ 4654206 h 5795240"/>
              <a:gd name="connsiteX78-41627" fmla="*/ 6088813 w 12641071"/>
              <a:gd name="connsiteY78-41628" fmla="*/ 4746663 h 5795240"/>
              <a:gd name="connsiteX79-41629" fmla="*/ 6023271 w 12641071"/>
              <a:gd name="connsiteY79-41630" fmla="*/ 4834312 h 5795240"/>
              <a:gd name="connsiteX80-41631" fmla="*/ 5935320 w 12641071"/>
              <a:gd name="connsiteY80-41632" fmla="*/ 4931081 h 5795240"/>
              <a:gd name="connsiteX81-41633" fmla="*/ 4971763 w 12641071"/>
              <a:gd name="connsiteY81-41634" fmla="*/ 5330200 h 5795240"/>
              <a:gd name="connsiteX82-41635" fmla="*/ 3716172 w 12641071"/>
              <a:gd name="connsiteY82-41636" fmla="*/ 4497938 h 5795240"/>
              <a:gd name="connsiteX83-41637" fmla="*/ 3659438 w 12641071"/>
              <a:gd name="connsiteY83-41638" fmla="*/ 4330309 h 5795240"/>
              <a:gd name="connsiteX84-41639" fmla="*/ 3659440 w 12641071"/>
              <a:gd name="connsiteY84-41640" fmla="*/ 4330309 h 5795240"/>
              <a:gd name="connsiteX85-41641" fmla="*/ 3613217 w 12641071"/>
              <a:gd name="connsiteY85-41642" fmla="*/ 4245153 h 5795240"/>
              <a:gd name="connsiteX86-41643" fmla="*/ 3083792 w 12641071"/>
              <a:gd name="connsiteY86-41644" fmla="*/ 3963660 h 5795240"/>
              <a:gd name="connsiteX87-41645" fmla="*/ 2835272 w 12641071"/>
              <a:gd name="connsiteY87-41646" fmla="*/ 4013833 h 5795240"/>
              <a:gd name="connsiteX88-41647" fmla="*/ 2762875 w 12641071"/>
              <a:gd name="connsiteY88-41648" fmla="*/ 4057784 h 5795240"/>
              <a:gd name="connsiteX89-41649" fmla="*/ 2664698 w 12641071"/>
              <a:gd name="connsiteY89-41650" fmla="*/ 4117431 h 5795240"/>
              <a:gd name="connsiteX90-41651" fmla="*/ 1804544 w 12641071"/>
              <a:gd name="connsiteY90-41652" fmla="*/ 4335229 h 5795240"/>
              <a:gd name="connsiteX91-41653" fmla="*/ 0 w 12641071"/>
              <a:gd name="connsiteY91-41654" fmla="*/ 2530685 h 5795240"/>
              <a:gd name="connsiteX92-41655" fmla="*/ 1804544 w 12641071"/>
              <a:gd name="connsiteY92-41656" fmla="*/ 726143 h 5795240"/>
              <a:gd name="connsiteX93-41657" fmla="*/ 3080549 w 12641071"/>
              <a:gd name="connsiteY93-41658" fmla="*/ 1254682 h 5795240"/>
              <a:gd name="connsiteX94-41659" fmla="*/ 3268676 w 12641071"/>
              <a:gd name="connsiteY94-41660" fmla="*/ 1461167 h 5795240"/>
              <a:gd name="connsiteX95-41661" fmla="*/ 3565826 w 12641071"/>
              <a:gd name="connsiteY95-41662" fmla="*/ 1551935 h 5795240"/>
              <a:gd name="connsiteX96-41663" fmla="*/ 4086504 w 12641071"/>
              <a:gd name="connsiteY96-41664" fmla="*/ 1127574 h 5795240"/>
              <a:gd name="connsiteX97-41665" fmla="*/ 4103078 w 12641071"/>
              <a:gd name="connsiteY97-41666" fmla="*/ 1004204 h 5795240"/>
              <a:gd name="connsiteX98-41667" fmla="*/ 5215874 w 12641071"/>
              <a:gd name="connsiteY98-41668" fmla="*/ 0 h 5795240"/>
              <a:gd name="connsiteX0-41669" fmla="*/ 5215874 w 12641071"/>
              <a:gd name="connsiteY0-41670" fmla="*/ 0 h 5795240"/>
              <a:gd name="connsiteX1-41671" fmla="*/ 5927386 w 12641071"/>
              <a:gd name="connsiteY1-41672" fmla="*/ 255427 h 5795240"/>
              <a:gd name="connsiteX2-41673" fmla="*/ 6105193 w 12641071"/>
              <a:gd name="connsiteY2-41674" fmla="*/ 442067 h 5795240"/>
              <a:gd name="connsiteX3-41675" fmla="*/ 6105193 w 12641071"/>
              <a:gd name="connsiteY3-41676" fmla="*/ 442069 h 5795240"/>
              <a:gd name="connsiteX4-41677" fmla="*/ 6141460 w 12641071"/>
              <a:gd name="connsiteY4-41678" fmla="*/ 475027 h 5795240"/>
              <a:gd name="connsiteX5-41679" fmla="*/ 6788665 w 12641071"/>
              <a:gd name="connsiteY5-41680" fmla="*/ 707369 h 5795240"/>
              <a:gd name="connsiteX6-41681" fmla="*/ 7184710 w 12641071"/>
              <a:gd name="connsiteY6-41682" fmla="*/ 627411 h 5795240"/>
              <a:gd name="connsiteX7-41683" fmla="*/ 7314851 w 12641071"/>
              <a:gd name="connsiteY7-41684" fmla="*/ 559537 h 5795240"/>
              <a:gd name="connsiteX8-41685" fmla="*/ 7314853 w 12641071"/>
              <a:gd name="connsiteY8-41686" fmla="*/ 559536 h 5795240"/>
              <a:gd name="connsiteX9-41687" fmla="*/ 7314851 w 12641071"/>
              <a:gd name="connsiteY9-41688" fmla="*/ 559537 h 5795240"/>
              <a:gd name="connsiteX10-41689" fmla="*/ 7391626 w 12641071"/>
              <a:gd name="connsiteY10-41690" fmla="*/ 508114 h 5795240"/>
              <a:gd name="connsiteX11-41691" fmla="*/ 7391631 w 12641071"/>
              <a:gd name="connsiteY11-41692" fmla="*/ 508110 h 5795240"/>
              <a:gd name="connsiteX12-41693" fmla="*/ 7478934 w 12641071"/>
              <a:gd name="connsiteY12-41694" fmla="*/ 466053 h 5795240"/>
              <a:gd name="connsiteX13-41695" fmla="*/ 7897193 w 12641071"/>
              <a:gd name="connsiteY13-41696" fmla="*/ 381611 h 5795240"/>
              <a:gd name="connsiteX14-41697" fmla="*/ 8788216 w 12641071"/>
              <a:gd name="connsiteY14-41698" fmla="*/ 855364 h 5795240"/>
              <a:gd name="connsiteX15-41699" fmla="*/ 8832362 w 12641071"/>
              <a:gd name="connsiteY15-41700" fmla="*/ 928030 h 5795240"/>
              <a:gd name="connsiteX16-41701" fmla="*/ 8832362 w 12641071"/>
              <a:gd name="connsiteY16-41702" fmla="*/ 928033 h 5795240"/>
              <a:gd name="connsiteX17-41703" fmla="*/ 8842040 w 12641071"/>
              <a:gd name="connsiteY17-41704" fmla="*/ 943961 h 5795240"/>
              <a:gd name="connsiteX18-41705" fmla="*/ 8856144 w 12641071"/>
              <a:gd name="connsiteY18-41706" fmla="*/ 973241 h 5795240"/>
              <a:gd name="connsiteX19-41707" fmla="*/ 8856145 w 12641071"/>
              <a:gd name="connsiteY19-41708" fmla="*/ 973241 h 5795240"/>
              <a:gd name="connsiteX20-41709" fmla="*/ 8878117 w 12641071"/>
              <a:gd name="connsiteY20-41710" fmla="*/ 1018851 h 5795240"/>
              <a:gd name="connsiteX21-41711" fmla="*/ 8877719 w 12641071"/>
              <a:gd name="connsiteY21-41712" fmla="*/ 1018369 h 5795240"/>
              <a:gd name="connsiteX22-41713" fmla="*/ 8853250 w 12641071"/>
              <a:gd name="connsiteY22-41714" fmla="*/ 973288 h 5795240"/>
              <a:gd name="connsiteX23-41715" fmla="*/ 8853249 w 12641071"/>
              <a:gd name="connsiteY23-41716" fmla="*/ 973288 h 5795240"/>
              <a:gd name="connsiteX24-41717" fmla="*/ 8853248 w 12641071"/>
              <a:gd name="connsiteY24-41718" fmla="*/ 973287 h 5795240"/>
              <a:gd name="connsiteX25-41719" fmla="*/ 8877719 w 12641071"/>
              <a:gd name="connsiteY25-41720" fmla="*/ 1018371 h 5795240"/>
              <a:gd name="connsiteX26-41721" fmla="*/ 8878116 w 12641071"/>
              <a:gd name="connsiteY26-41722" fmla="*/ 1018851 h 5795240"/>
              <a:gd name="connsiteX27-41723" fmla="*/ 8887288 w 12641071"/>
              <a:gd name="connsiteY27-41724" fmla="*/ 1037892 h 5795240"/>
              <a:gd name="connsiteX28-41725" fmla="*/ 8931285 w 12641071"/>
              <a:gd name="connsiteY28-41726" fmla="*/ 1083292 h 5795240"/>
              <a:gd name="connsiteX29-41727" fmla="*/ 9241478 w 12641071"/>
              <a:gd name="connsiteY29-41728" fmla="*/ 1211778 h 5795240"/>
              <a:gd name="connsiteX30-41729" fmla="*/ 9605238 w 12641071"/>
              <a:gd name="connsiteY30-41730" fmla="*/ 1018369 h 5795240"/>
              <a:gd name="connsiteX31-41731" fmla="*/ 9636247 w 12641071"/>
              <a:gd name="connsiteY31-41732" fmla="*/ 961241 h 5795240"/>
              <a:gd name="connsiteX32-41733" fmla="*/ 9641995 w 12641071"/>
              <a:gd name="connsiteY32-41734" fmla="*/ 961152 h 5795240"/>
              <a:gd name="connsiteX33-41735" fmla="*/ 9584939 w 12641071"/>
              <a:gd name="connsiteY33-41736" fmla="*/ 1079594 h 5795240"/>
              <a:gd name="connsiteX34-41737" fmla="*/ 9546257 w 12641071"/>
              <a:gd name="connsiteY34-41738" fmla="*/ 1204206 h 5795240"/>
              <a:gd name="connsiteX35-41739" fmla="*/ 9584939 w 12641071"/>
              <a:gd name="connsiteY35-41740" fmla="*/ 1079596 h 5795240"/>
              <a:gd name="connsiteX36-41741" fmla="*/ 9641995 w 12641071"/>
              <a:gd name="connsiteY36-41742" fmla="*/ 961153 h 5795240"/>
              <a:gd name="connsiteX37-41743" fmla="*/ 9653069 w 12641071"/>
              <a:gd name="connsiteY37-41744" fmla="*/ 960983 h 5795240"/>
              <a:gd name="connsiteX38-41745" fmla="*/ 9801564 w 12641071"/>
              <a:gd name="connsiteY38-41746" fmla="*/ 1196828 h 5795240"/>
              <a:gd name="connsiteX39-41747" fmla="*/ 9801566 w 12641071"/>
              <a:gd name="connsiteY39-41748" fmla="*/ 1196828 h 5795240"/>
              <a:gd name="connsiteX40-41749" fmla="*/ 9653070 w 12641071"/>
              <a:gd name="connsiteY40-41750" fmla="*/ 960982 h 5795240"/>
              <a:gd name="connsiteX41-41751" fmla="*/ 9641996 w 12641071"/>
              <a:gd name="connsiteY41-41752" fmla="*/ 961152 h 5795240"/>
              <a:gd name="connsiteX42-41753" fmla="*/ 9651917 w 12641071"/>
              <a:gd name="connsiteY42-41754" fmla="*/ 940556 h 5795240"/>
              <a:gd name="connsiteX43-41755" fmla="*/ 11050508 w 12641071"/>
              <a:gd name="connsiteY43-41756" fmla="*/ 108150 h 5795240"/>
              <a:gd name="connsiteX44-41757" fmla="*/ 12641071 w 12641071"/>
              <a:gd name="connsiteY44-41758" fmla="*/ 1698711 h 5795240"/>
              <a:gd name="connsiteX45-41759" fmla="*/ 11371062 w 12641071"/>
              <a:gd name="connsiteY45-41760" fmla="*/ 3256960 h 5795240"/>
              <a:gd name="connsiteX46-41761" fmla="*/ 11215953 w 12641071"/>
              <a:gd name="connsiteY46-41762" fmla="*/ 3280632 h 5795240"/>
              <a:gd name="connsiteX47-41763" fmla="*/ 11142318 w 12641071"/>
              <a:gd name="connsiteY47-41764" fmla="*/ 3276914 h 5795240"/>
              <a:gd name="connsiteX48-41765" fmla="*/ 11215952 w 12641071"/>
              <a:gd name="connsiteY48-41766" fmla="*/ 3280632 h 5795240"/>
              <a:gd name="connsiteX49-41767" fmla="*/ 11213133 w 12641071"/>
              <a:gd name="connsiteY49-41768" fmla="*/ 3281062 h 5795240"/>
              <a:gd name="connsiteX50-41769" fmla="*/ 11116921 w 12641071"/>
              <a:gd name="connsiteY50-41770" fmla="*/ 3285921 h 5795240"/>
              <a:gd name="connsiteX51-41771" fmla="*/ 11050507 w 12641071"/>
              <a:gd name="connsiteY51-41772" fmla="*/ 3289274 h 5795240"/>
              <a:gd name="connsiteX52-41773" fmla="*/ 11006292 w 12641071"/>
              <a:gd name="connsiteY52-41774" fmla="*/ 3287041 h 5795240"/>
              <a:gd name="connsiteX53-41775" fmla="*/ 10937101 w 12641071"/>
              <a:gd name="connsiteY53-41776" fmla="*/ 3297601 h 5795240"/>
              <a:gd name="connsiteX54-41777" fmla="*/ 10144740 w 12641071"/>
              <a:gd name="connsiteY54-41778" fmla="*/ 4089962 h 5795240"/>
              <a:gd name="connsiteX55-41779" fmla="*/ 10130374 w 12641071"/>
              <a:gd name="connsiteY55-41780" fmla="*/ 4184101 h 5795240"/>
              <a:gd name="connsiteX56-41781" fmla="*/ 10130375 w 12641071"/>
              <a:gd name="connsiteY56-41782" fmla="*/ 4184103 h 5795240"/>
              <a:gd name="connsiteX57-41783" fmla="*/ 10130656 w 12641071"/>
              <a:gd name="connsiteY57-41784" fmla="*/ 4185950 h 5795240"/>
              <a:gd name="connsiteX58-41785" fmla="*/ 10138194 w 12641071"/>
              <a:gd name="connsiteY58-41786" fmla="*/ 4335228 h 5795240"/>
              <a:gd name="connsiteX59-41787" fmla="*/ 10137710 w 12641071"/>
              <a:gd name="connsiteY59-41788" fmla="*/ 4344822 h 5795240"/>
              <a:gd name="connsiteX60-41789" fmla="*/ 10133555 w 12641071"/>
              <a:gd name="connsiteY60-41790" fmla="*/ 4427096 h 5795240"/>
              <a:gd name="connsiteX61-41791" fmla="*/ 10129312 w 12641071"/>
              <a:gd name="connsiteY61-41792" fmla="*/ 4399289 h 5795240"/>
              <a:gd name="connsiteX62-41793" fmla="*/ 10126797 w 12641071"/>
              <a:gd name="connsiteY62-41794" fmla="*/ 4349498 h 5795240"/>
              <a:gd name="connsiteX63-41795" fmla="*/ 10126796 w 12641071"/>
              <a:gd name="connsiteY63-41796" fmla="*/ 4349498 h 5795240"/>
              <a:gd name="connsiteX64-41797" fmla="*/ 10129311 w 12641071"/>
              <a:gd name="connsiteY64-41798" fmla="*/ 4399289 h 5795240"/>
              <a:gd name="connsiteX65-41799" fmla="*/ 10133554 w 12641071"/>
              <a:gd name="connsiteY65-41800" fmla="*/ 4427096 h 5795240"/>
              <a:gd name="connsiteX66-41801" fmla="*/ 10130656 w 12641071"/>
              <a:gd name="connsiteY66-41802" fmla="*/ 4484506 h 5795240"/>
              <a:gd name="connsiteX67-41803" fmla="*/ 8678182 w 12641071"/>
              <a:gd name="connsiteY67-41804" fmla="*/ 5795240 h 5795240"/>
              <a:gd name="connsiteX68-41805" fmla="*/ 7467518 w 12641071"/>
              <a:gd name="connsiteY68-41806" fmla="*/ 5151535 h 5795240"/>
              <a:gd name="connsiteX69-41807" fmla="*/ 7419945 w 12641071"/>
              <a:gd name="connsiteY69-41808" fmla="*/ 5073228 h 5795240"/>
              <a:gd name="connsiteX70-41809" fmla="*/ 7367299 w 12641071"/>
              <a:gd name="connsiteY70-41810" fmla="*/ 4974928 h 5795240"/>
              <a:gd name="connsiteX71-41811" fmla="*/ 7320958 w 12641071"/>
              <a:gd name="connsiteY71-41812" fmla="*/ 4870887 h 5795240"/>
              <a:gd name="connsiteX72-41813" fmla="*/ 7322174 w 12641071"/>
              <a:gd name="connsiteY72-41814" fmla="*/ 4872361 h 5795240"/>
              <a:gd name="connsiteX73-41815" fmla="*/ 7322175 w 12641071"/>
              <a:gd name="connsiteY73-41816" fmla="*/ 4872361 h 5795240"/>
              <a:gd name="connsiteX74-41817" fmla="*/ 7223551 w 12641071"/>
              <a:gd name="connsiteY74-41818" fmla="*/ 4752829 h 5795240"/>
              <a:gd name="connsiteX75-41819" fmla="*/ 6652445 w 12641071"/>
              <a:gd name="connsiteY75-41820" fmla="*/ 4516269 h 5795240"/>
              <a:gd name="connsiteX76-41821" fmla="*/ 6200873 w 12641071"/>
              <a:gd name="connsiteY76-41822" fmla="*/ 4654206 h 5795240"/>
              <a:gd name="connsiteX77-41823" fmla="*/ 6088813 w 12641071"/>
              <a:gd name="connsiteY77-41824" fmla="*/ 4746663 h 5795240"/>
              <a:gd name="connsiteX78-41825" fmla="*/ 6023271 w 12641071"/>
              <a:gd name="connsiteY78-41826" fmla="*/ 4834312 h 5795240"/>
              <a:gd name="connsiteX79-41827" fmla="*/ 5935320 w 12641071"/>
              <a:gd name="connsiteY79-41828" fmla="*/ 4931081 h 5795240"/>
              <a:gd name="connsiteX80-41829" fmla="*/ 4971763 w 12641071"/>
              <a:gd name="connsiteY80-41830" fmla="*/ 5330200 h 5795240"/>
              <a:gd name="connsiteX81-41831" fmla="*/ 3716172 w 12641071"/>
              <a:gd name="connsiteY81-41832" fmla="*/ 4497938 h 5795240"/>
              <a:gd name="connsiteX82-41833" fmla="*/ 3659438 w 12641071"/>
              <a:gd name="connsiteY82-41834" fmla="*/ 4330309 h 5795240"/>
              <a:gd name="connsiteX83-41835" fmla="*/ 3659440 w 12641071"/>
              <a:gd name="connsiteY83-41836" fmla="*/ 4330309 h 5795240"/>
              <a:gd name="connsiteX84-41837" fmla="*/ 3613217 w 12641071"/>
              <a:gd name="connsiteY84-41838" fmla="*/ 4245153 h 5795240"/>
              <a:gd name="connsiteX85-41839" fmla="*/ 3083792 w 12641071"/>
              <a:gd name="connsiteY85-41840" fmla="*/ 3963660 h 5795240"/>
              <a:gd name="connsiteX86-41841" fmla="*/ 2835272 w 12641071"/>
              <a:gd name="connsiteY86-41842" fmla="*/ 4013833 h 5795240"/>
              <a:gd name="connsiteX87-41843" fmla="*/ 2762875 w 12641071"/>
              <a:gd name="connsiteY87-41844" fmla="*/ 4057784 h 5795240"/>
              <a:gd name="connsiteX88-41845" fmla="*/ 2664698 w 12641071"/>
              <a:gd name="connsiteY88-41846" fmla="*/ 4117431 h 5795240"/>
              <a:gd name="connsiteX89-41847" fmla="*/ 1804544 w 12641071"/>
              <a:gd name="connsiteY89-41848" fmla="*/ 4335229 h 5795240"/>
              <a:gd name="connsiteX90-41849" fmla="*/ 0 w 12641071"/>
              <a:gd name="connsiteY90-41850" fmla="*/ 2530685 h 5795240"/>
              <a:gd name="connsiteX91-41851" fmla="*/ 1804544 w 12641071"/>
              <a:gd name="connsiteY91-41852" fmla="*/ 726143 h 5795240"/>
              <a:gd name="connsiteX92-41853" fmla="*/ 3080549 w 12641071"/>
              <a:gd name="connsiteY92-41854" fmla="*/ 1254682 h 5795240"/>
              <a:gd name="connsiteX93-41855" fmla="*/ 3268676 w 12641071"/>
              <a:gd name="connsiteY93-41856" fmla="*/ 1461167 h 5795240"/>
              <a:gd name="connsiteX94-41857" fmla="*/ 3565826 w 12641071"/>
              <a:gd name="connsiteY94-41858" fmla="*/ 1551935 h 5795240"/>
              <a:gd name="connsiteX95-41859" fmla="*/ 4086504 w 12641071"/>
              <a:gd name="connsiteY95-41860" fmla="*/ 1127574 h 5795240"/>
              <a:gd name="connsiteX96-41861" fmla="*/ 4103078 w 12641071"/>
              <a:gd name="connsiteY96-41862" fmla="*/ 1004204 h 5795240"/>
              <a:gd name="connsiteX97-41863" fmla="*/ 5215874 w 12641071"/>
              <a:gd name="connsiteY97-41864" fmla="*/ 0 h 5795240"/>
              <a:gd name="connsiteX0-41865" fmla="*/ 5215874 w 12641071"/>
              <a:gd name="connsiteY0-41866" fmla="*/ 0 h 5795240"/>
              <a:gd name="connsiteX1-41867" fmla="*/ 5927386 w 12641071"/>
              <a:gd name="connsiteY1-41868" fmla="*/ 255427 h 5795240"/>
              <a:gd name="connsiteX2-41869" fmla="*/ 6105193 w 12641071"/>
              <a:gd name="connsiteY2-41870" fmla="*/ 442067 h 5795240"/>
              <a:gd name="connsiteX3-41871" fmla="*/ 6105193 w 12641071"/>
              <a:gd name="connsiteY3-41872" fmla="*/ 442069 h 5795240"/>
              <a:gd name="connsiteX4-41873" fmla="*/ 6141460 w 12641071"/>
              <a:gd name="connsiteY4-41874" fmla="*/ 475027 h 5795240"/>
              <a:gd name="connsiteX5-41875" fmla="*/ 6788665 w 12641071"/>
              <a:gd name="connsiteY5-41876" fmla="*/ 707369 h 5795240"/>
              <a:gd name="connsiteX6-41877" fmla="*/ 7184710 w 12641071"/>
              <a:gd name="connsiteY6-41878" fmla="*/ 627411 h 5795240"/>
              <a:gd name="connsiteX7-41879" fmla="*/ 7314851 w 12641071"/>
              <a:gd name="connsiteY7-41880" fmla="*/ 559537 h 5795240"/>
              <a:gd name="connsiteX8-41881" fmla="*/ 7314853 w 12641071"/>
              <a:gd name="connsiteY8-41882" fmla="*/ 559536 h 5795240"/>
              <a:gd name="connsiteX9-41883" fmla="*/ 7314851 w 12641071"/>
              <a:gd name="connsiteY9-41884" fmla="*/ 559537 h 5795240"/>
              <a:gd name="connsiteX10-41885" fmla="*/ 7391626 w 12641071"/>
              <a:gd name="connsiteY10-41886" fmla="*/ 508114 h 5795240"/>
              <a:gd name="connsiteX11-41887" fmla="*/ 7391631 w 12641071"/>
              <a:gd name="connsiteY11-41888" fmla="*/ 508110 h 5795240"/>
              <a:gd name="connsiteX12-41889" fmla="*/ 7478934 w 12641071"/>
              <a:gd name="connsiteY12-41890" fmla="*/ 466053 h 5795240"/>
              <a:gd name="connsiteX13-41891" fmla="*/ 7897193 w 12641071"/>
              <a:gd name="connsiteY13-41892" fmla="*/ 381611 h 5795240"/>
              <a:gd name="connsiteX14-41893" fmla="*/ 8788216 w 12641071"/>
              <a:gd name="connsiteY14-41894" fmla="*/ 855364 h 5795240"/>
              <a:gd name="connsiteX15-41895" fmla="*/ 8832362 w 12641071"/>
              <a:gd name="connsiteY15-41896" fmla="*/ 928030 h 5795240"/>
              <a:gd name="connsiteX16-41897" fmla="*/ 8832362 w 12641071"/>
              <a:gd name="connsiteY16-41898" fmla="*/ 928033 h 5795240"/>
              <a:gd name="connsiteX17-41899" fmla="*/ 8842040 w 12641071"/>
              <a:gd name="connsiteY17-41900" fmla="*/ 943961 h 5795240"/>
              <a:gd name="connsiteX18-41901" fmla="*/ 8856144 w 12641071"/>
              <a:gd name="connsiteY18-41902" fmla="*/ 973241 h 5795240"/>
              <a:gd name="connsiteX19-41903" fmla="*/ 8856145 w 12641071"/>
              <a:gd name="connsiteY19-41904" fmla="*/ 973241 h 5795240"/>
              <a:gd name="connsiteX20-41905" fmla="*/ 8878117 w 12641071"/>
              <a:gd name="connsiteY20-41906" fmla="*/ 1018851 h 5795240"/>
              <a:gd name="connsiteX21-41907" fmla="*/ 8877719 w 12641071"/>
              <a:gd name="connsiteY21-41908" fmla="*/ 1018369 h 5795240"/>
              <a:gd name="connsiteX22-41909" fmla="*/ 8853250 w 12641071"/>
              <a:gd name="connsiteY22-41910" fmla="*/ 973288 h 5795240"/>
              <a:gd name="connsiteX23-41911" fmla="*/ 8853249 w 12641071"/>
              <a:gd name="connsiteY23-41912" fmla="*/ 973288 h 5795240"/>
              <a:gd name="connsiteX24-41913" fmla="*/ 8853248 w 12641071"/>
              <a:gd name="connsiteY24-41914" fmla="*/ 973287 h 5795240"/>
              <a:gd name="connsiteX25-41915" fmla="*/ 8877719 w 12641071"/>
              <a:gd name="connsiteY25-41916" fmla="*/ 1018371 h 5795240"/>
              <a:gd name="connsiteX26-41917" fmla="*/ 8878116 w 12641071"/>
              <a:gd name="connsiteY26-41918" fmla="*/ 1018851 h 5795240"/>
              <a:gd name="connsiteX27-41919" fmla="*/ 8931285 w 12641071"/>
              <a:gd name="connsiteY27-41920" fmla="*/ 1083292 h 5795240"/>
              <a:gd name="connsiteX28-41921" fmla="*/ 9241478 w 12641071"/>
              <a:gd name="connsiteY28-41922" fmla="*/ 1211778 h 5795240"/>
              <a:gd name="connsiteX29-41923" fmla="*/ 9605238 w 12641071"/>
              <a:gd name="connsiteY29-41924" fmla="*/ 1018369 h 5795240"/>
              <a:gd name="connsiteX30-41925" fmla="*/ 9636247 w 12641071"/>
              <a:gd name="connsiteY30-41926" fmla="*/ 961241 h 5795240"/>
              <a:gd name="connsiteX31-41927" fmla="*/ 9641995 w 12641071"/>
              <a:gd name="connsiteY31-41928" fmla="*/ 961152 h 5795240"/>
              <a:gd name="connsiteX32-41929" fmla="*/ 9584939 w 12641071"/>
              <a:gd name="connsiteY32-41930" fmla="*/ 1079594 h 5795240"/>
              <a:gd name="connsiteX33-41931" fmla="*/ 9546257 w 12641071"/>
              <a:gd name="connsiteY33-41932" fmla="*/ 1204206 h 5795240"/>
              <a:gd name="connsiteX34-41933" fmla="*/ 9584939 w 12641071"/>
              <a:gd name="connsiteY34-41934" fmla="*/ 1079596 h 5795240"/>
              <a:gd name="connsiteX35-41935" fmla="*/ 9641995 w 12641071"/>
              <a:gd name="connsiteY35-41936" fmla="*/ 961153 h 5795240"/>
              <a:gd name="connsiteX36-41937" fmla="*/ 9653069 w 12641071"/>
              <a:gd name="connsiteY36-41938" fmla="*/ 960983 h 5795240"/>
              <a:gd name="connsiteX37-41939" fmla="*/ 9801564 w 12641071"/>
              <a:gd name="connsiteY37-41940" fmla="*/ 1196828 h 5795240"/>
              <a:gd name="connsiteX38-41941" fmla="*/ 9801566 w 12641071"/>
              <a:gd name="connsiteY38-41942" fmla="*/ 1196828 h 5795240"/>
              <a:gd name="connsiteX39-41943" fmla="*/ 9653070 w 12641071"/>
              <a:gd name="connsiteY39-41944" fmla="*/ 960982 h 5795240"/>
              <a:gd name="connsiteX40-41945" fmla="*/ 9641996 w 12641071"/>
              <a:gd name="connsiteY40-41946" fmla="*/ 961152 h 5795240"/>
              <a:gd name="connsiteX41-41947" fmla="*/ 9651917 w 12641071"/>
              <a:gd name="connsiteY41-41948" fmla="*/ 940556 h 5795240"/>
              <a:gd name="connsiteX42-41949" fmla="*/ 11050508 w 12641071"/>
              <a:gd name="connsiteY42-41950" fmla="*/ 108150 h 5795240"/>
              <a:gd name="connsiteX43-41951" fmla="*/ 12641071 w 12641071"/>
              <a:gd name="connsiteY43-41952" fmla="*/ 1698711 h 5795240"/>
              <a:gd name="connsiteX44-41953" fmla="*/ 11371062 w 12641071"/>
              <a:gd name="connsiteY44-41954" fmla="*/ 3256960 h 5795240"/>
              <a:gd name="connsiteX45-41955" fmla="*/ 11215953 w 12641071"/>
              <a:gd name="connsiteY45-41956" fmla="*/ 3280632 h 5795240"/>
              <a:gd name="connsiteX46-41957" fmla="*/ 11142318 w 12641071"/>
              <a:gd name="connsiteY46-41958" fmla="*/ 3276914 h 5795240"/>
              <a:gd name="connsiteX47-41959" fmla="*/ 11215952 w 12641071"/>
              <a:gd name="connsiteY47-41960" fmla="*/ 3280632 h 5795240"/>
              <a:gd name="connsiteX48-41961" fmla="*/ 11213133 w 12641071"/>
              <a:gd name="connsiteY48-41962" fmla="*/ 3281062 h 5795240"/>
              <a:gd name="connsiteX49-41963" fmla="*/ 11116921 w 12641071"/>
              <a:gd name="connsiteY49-41964" fmla="*/ 3285921 h 5795240"/>
              <a:gd name="connsiteX50-41965" fmla="*/ 11050507 w 12641071"/>
              <a:gd name="connsiteY50-41966" fmla="*/ 3289274 h 5795240"/>
              <a:gd name="connsiteX51-41967" fmla="*/ 11006292 w 12641071"/>
              <a:gd name="connsiteY51-41968" fmla="*/ 3287041 h 5795240"/>
              <a:gd name="connsiteX52-41969" fmla="*/ 10937101 w 12641071"/>
              <a:gd name="connsiteY52-41970" fmla="*/ 3297601 h 5795240"/>
              <a:gd name="connsiteX53-41971" fmla="*/ 10144740 w 12641071"/>
              <a:gd name="connsiteY53-41972" fmla="*/ 4089962 h 5795240"/>
              <a:gd name="connsiteX54-41973" fmla="*/ 10130374 w 12641071"/>
              <a:gd name="connsiteY54-41974" fmla="*/ 4184101 h 5795240"/>
              <a:gd name="connsiteX55-41975" fmla="*/ 10130375 w 12641071"/>
              <a:gd name="connsiteY55-41976" fmla="*/ 4184103 h 5795240"/>
              <a:gd name="connsiteX56-41977" fmla="*/ 10130656 w 12641071"/>
              <a:gd name="connsiteY56-41978" fmla="*/ 4185950 h 5795240"/>
              <a:gd name="connsiteX57-41979" fmla="*/ 10138194 w 12641071"/>
              <a:gd name="connsiteY57-41980" fmla="*/ 4335228 h 5795240"/>
              <a:gd name="connsiteX58-41981" fmla="*/ 10137710 w 12641071"/>
              <a:gd name="connsiteY58-41982" fmla="*/ 4344822 h 5795240"/>
              <a:gd name="connsiteX59-41983" fmla="*/ 10133555 w 12641071"/>
              <a:gd name="connsiteY59-41984" fmla="*/ 4427096 h 5795240"/>
              <a:gd name="connsiteX60-41985" fmla="*/ 10129312 w 12641071"/>
              <a:gd name="connsiteY60-41986" fmla="*/ 4399289 h 5795240"/>
              <a:gd name="connsiteX61-41987" fmla="*/ 10126797 w 12641071"/>
              <a:gd name="connsiteY61-41988" fmla="*/ 4349498 h 5795240"/>
              <a:gd name="connsiteX62-41989" fmla="*/ 10126796 w 12641071"/>
              <a:gd name="connsiteY62-41990" fmla="*/ 4349498 h 5795240"/>
              <a:gd name="connsiteX63-41991" fmla="*/ 10129311 w 12641071"/>
              <a:gd name="connsiteY63-41992" fmla="*/ 4399289 h 5795240"/>
              <a:gd name="connsiteX64-41993" fmla="*/ 10133554 w 12641071"/>
              <a:gd name="connsiteY64-41994" fmla="*/ 4427096 h 5795240"/>
              <a:gd name="connsiteX65-41995" fmla="*/ 10130656 w 12641071"/>
              <a:gd name="connsiteY65-41996" fmla="*/ 4484506 h 5795240"/>
              <a:gd name="connsiteX66-41997" fmla="*/ 8678182 w 12641071"/>
              <a:gd name="connsiteY66-41998" fmla="*/ 5795240 h 5795240"/>
              <a:gd name="connsiteX67-41999" fmla="*/ 7467518 w 12641071"/>
              <a:gd name="connsiteY67-42000" fmla="*/ 5151535 h 5795240"/>
              <a:gd name="connsiteX68-42001" fmla="*/ 7419945 w 12641071"/>
              <a:gd name="connsiteY68-42002" fmla="*/ 5073228 h 5795240"/>
              <a:gd name="connsiteX69-42003" fmla="*/ 7367299 w 12641071"/>
              <a:gd name="connsiteY69-42004" fmla="*/ 4974928 h 5795240"/>
              <a:gd name="connsiteX70-42005" fmla="*/ 7320958 w 12641071"/>
              <a:gd name="connsiteY70-42006" fmla="*/ 4870887 h 5795240"/>
              <a:gd name="connsiteX71-42007" fmla="*/ 7322174 w 12641071"/>
              <a:gd name="connsiteY71-42008" fmla="*/ 4872361 h 5795240"/>
              <a:gd name="connsiteX72-42009" fmla="*/ 7322175 w 12641071"/>
              <a:gd name="connsiteY72-42010" fmla="*/ 4872361 h 5795240"/>
              <a:gd name="connsiteX73-42011" fmla="*/ 7223551 w 12641071"/>
              <a:gd name="connsiteY73-42012" fmla="*/ 4752829 h 5795240"/>
              <a:gd name="connsiteX74-42013" fmla="*/ 6652445 w 12641071"/>
              <a:gd name="connsiteY74-42014" fmla="*/ 4516269 h 5795240"/>
              <a:gd name="connsiteX75-42015" fmla="*/ 6200873 w 12641071"/>
              <a:gd name="connsiteY75-42016" fmla="*/ 4654206 h 5795240"/>
              <a:gd name="connsiteX76-42017" fmla="*/ 6088813 w 12641071"/>
              <a:gd name="connsiteY76-42018" fmla="*/ 4746663 h 5795240"/>
              <a:gd name="connsiteX77-42019" fmla="*/ 6023271 w 12641071"/>
              <a:gd name="connsiteY77-42020" fmla="*/ 4834312 h 5795240"/>
              <a:gd name="connsiteX78-42021" fmla="*/ 5935320 w 12641071"/>
              <a:gd name="connsiteY78-42022" fmla="*/ 4931081 h 5795240"/>
              <a:gd name="connsiteX79-42023" fmla="*/ 4971763 w 12641071"/>
              <a:gd name="connsiteY79-42024" fmla="*/ 5330200 h 5795240"/>
              <a:gd name="connsiteX80-42025" fmla="*/ 3716172 w 12641071"/>
              <a:gd name="connsiteY80-42026" fmla="*/ 4497938 h 5795240"/>
              <a:gd name="connsiteX81-42027" fmla="*/ 3659438 w 12641071"/>
              <a:gd name="connsiteY81-42028" fmla="*/ 4330309 h 5795240"/>
              <a:gd name="connsiteX82-42029" fmla="*/ 3659440 w 12641071"/>
              <a:gd name="connsiteY82-42030" fmla="*/ 4330309 h 5795240"/>
              <a:gd name="connsiteX83-42031" fmla="*/ 3613217 w 12641071"/>
              <a:gd name="connsiteY83-42032" fmla="*/ 4245153 h 5795240"/>
              <a:gd name="connsiteX84-42033" fmla="*/ 3083792 w 12641071"/>
              <a:gd name="connsiteY84-42034" fmla="*/ 3963660 h 5795240"/>
              <a:gd name="connsiteX85-42035" fmla="*/ 2835272 w 12641071"/>
              <a:gd name="connsiteY85-42036" fmla="*/ 4013833 h 5795240"/>
              <a:gd name="connsiteX86-42037" fmla="*/ 2762875 w 12641071"/>
              <a:gd name="connsiteY86-42038" fmla="*/ 4057784 h 5795240"/>
              <a:gd name="connsiteX87-42039" fmla="*/ 2664698 w 12641071"/>
              <a:gd name="connsiteY87-42040" fmla="*/ 4117431 h 5795240"/>
              <a:gd name="connsiteX88-42041" fmla="*/ 1804544 w 12641071"/>
              <a:gd name="connsiteY88-42042" fmla="*/ 4335229 h 5795240"/>
              <a:gd name="connsiteX89-42043" fmla="*/ 0 w 12641071"/>
              <a:gd name="connsiteY89-42044" fmla="*/ 2530685 h 5795240"/>
              <a:gd name="connsiteX90-42045" fmla="*/ 1804544 w 12641071"/>
              <a:gd name="connsiteY90-42046" fmla="*/ 726143 h 5795240"/>
              <a:gd name="connsiteX91-42047" fmla="*/ 3080549 w 12641071"/>
              <a:gd name="connsiteY91-42048" fmla="*/ 1254682 h 5795240"/>
              <a:gd name="connsiteX92-42049" fmla="*/ 3268676 w 12641071"/>
              <a:gd name="connsiteY92-42050" fmla="*/ 1461167 h 5795240"/>
              <a:gd name="connsiteX93-42051" fmla="*/ 3565826 w 12641071"/>
              <a:gd name="connsiteY93-42052" fmla="*/ 1551935 h 5795240"/>
              <a:gd name="connsiteX94-42053" fmla="*/ 4086504 w 12641071"/>
              <a:gd name="connsiteY94-42054" fmla="*/ 1127574 h 5795240"/>
              <a:gd name="connsiteX95-42055" fmla="*/ 4103078 w 12641071"/>
              <a:gd name="connsiteY95-42056" fmla="*/ 1004204 h 5795240"/>
              <a:gd name="connsiteX96-42057" fmla="*/ 5215874 w 12641071"/>
              <a:gd name="connsiteY96-42058" fmla="*/ 0 h 5795240"/>
              <a:gd name="connsiteX0-42059" fmla="*/ 5215874 w 12641071"/>
              <a:gd name="connsiteY0-42060" fmla="*/ 0 h 5795240"/>
              <a:gd name="connsiteX1-42061" fmla="*/ 5927386 w 12641071"/>
              <a:gd name="connsiteY1-42062" fmla="*/ 255427 h 5795240"/>
              <a:gd name="connsiteX2-42063" fmla="*/ 6105193 w 12641071"/>
              <a:gd name="connsiteY2-42064" fmla="*/ 442067 h 5795240"/>
              <a:gd name="connsiteX3-42065" fmla="*/ 6105193 w 12641071"/>
              <a:gd name="connsiteY3-42066" fmla="*/ 442069 h 5795240"/>
              <a:gd name="connsiteX4-42067" fmla="*/ 6141460 w 12641071"/>
              <a:gd name="connsiteY4-42068" fmla="*/ 475027 h 5795240"/>
              <a:gd name="connsiteX5-42069" fmla="*/ 6788665 w 12641071"/>
              <a:gd name="connsiteY5-42070" fmla="*/ 707369 h 5795240"/>
              <a:gd name="connsiteX6-42071" fmla="*/ 7184710 w 12641071"/>
              <a:gd name="connsiteY6-42072" fmla="*/ 627411 h 5795240"/>
              <a:gd name="connsiteX7-42073" fmla="*/ 7314851 w 12641071"/>
              <a:gd name="connsiteY7-42074" fmla="*/ 559537 h 5795240"/>
              <a:gd name="connsiteX8-42075" fmla="*/ 7314853 w 12641071"/>
              <a:gd name="connsiteY8-42076" fmla="*/ 559536 h 5795240"/>
              <a:gd name="connsiteX9-42077" fmla="*/ 7314851 w 12641071"/>
              <a:gd name="connsiteY9-42078" fmla="*/ 559537 h 5795240"/>
              <a:gd name="connsiteX10-42079" fmla="*/ 7391626 w 12641071"/>
              <a:gd name="connsiteY10-42080" fmla="*/ 508114 h 5795240"/>
              <a:gd name="connsiteX11-42081" fmla="*/ 7391631 w 12641071"/>
              <a:gd name="connsiteY11-42082" fmla="*/ 508110 h 5795240"/>
              <a:gd name="connsiteX12-42083" fmla="*/ 7478934 w 12641071"/>
              <a:gd name="connsiteY12-42084" fmla="*/ 466053 h 5795240"/>
              <a:gd name="connsiteX13-42085" fmla="*/ 7897193 w 12641071"/>
              <a:gd name="connsiteY13-42086" fmla="*/ 381611 h 5795240"/>
              <a:gd name="connsiteX14-42087" fmla="*/ 8788216 w 12641071"/>
              <a:gd name="connsiteY14-42088" fmla="*/ 855364 h 5795240"/>
              <a:gd name="connsiteX15-42089" fmla="*/ 8832362 w 12641071"/>
              <a:gd name="connsiteY15-42090" fmla="*/ 928030 h 5795240"/>
              <a:gd name="connsiteX16-42091" fmla="*/ 8832362 w 12641071"/>
              <a:gd name="connsiteY16-42092" fmla="*/ 928033 h 5795240"/>
              <a:gd name="connsiteX17-42093" fmla="*/ 8842040 w 12641071"/>
              <a:gd name="connsiteY17-42094" fmla="*/ 943961 h 5795240"/>
              <a:gd name="connsiteX18-42095" fmla="*/ 8856144 w 12641071"/>
              <a:gd name="connsiteY18-42096" fmla="*/ 973241 h 5795240"/>
              <a:gd name="connsiteX19-42097" fmla="*/ 8856145 w 12641071"/>
              <a:gd name="connsiteY19-42098" fmla="*/ 973241 h 5795240"/>
              <a:gd name="connsiteX20-42099" fmla="*/ 8878117 w 12641071"/>
              <a:gd name="connsiteY20-42100" fmla="*/ 1018851 h 5795240"/>
              <a:gd name="connsiteX21-42101" fmla="*/ 8877719 w 12641071"/>
              <a:gd name="connsiteY21-42102" fmla="*/ 1018369 h 5795240"/>
              <a:gd name="connsiteX22-42103" fmla="*/ 8853250 w 12641071"/>
              <a:gd name="connsiteY22-42104" fmla="*/ 973288 h 5795240"/>
              <a:gd name="connsiteX23-42105" fmla="*/ 8853249 w 12641071"/>
              <a:gd name="connsiteY23-42106" fmla="*/ 973288 h 5795240"/>
              <a:gd name="connsiteX24-42107" fmla="*/ 8877719 w 12641071"/>
              <a:gd name="connsiteY24-42108" fmla="*/ 1018371 h 5795240"/>
              <a:gd name="connsiteX25-42109" fmla="*/ 8878116 w 12641071"/>
              <a:gd name="connsiteY25-42110" fmla="*/ 1018851 h 5795240"/>
              <a:gd name="connsiteX26-42111" fmla="*/ 8931285 w 12641071"/>
              <a:gd name="connsiteY26-42112" fmla="*/ 1083292 h 5795240"/>
              <a:gd name="connsiteX27-42113" fmla="*/ 9241478 w 12641071"/>
              <a:gd name="connsiteY27-42114" fmla="*/ 1211778 h 5795240"/>
              <a:gd name="connsiteX28-42115" fmla="*/ 9605238 w 12641071"/>
              <a:gd name="connsiteY28-42116" fmla="*/ 1018369 h 5795240"/>
              <a:gd name="connsiteX29-42117" fmla="*/ 9636247 w 12641071"/>
              <a:gd name="connsiteY29-42118" fmla="*/ 961241 h 5795240"/>
              <a:gd name="connsiteX30-42119" fmla="*/ 9641995 w 12641071"/>
              <a:gd name="connsiteY30-42120" fmla="*/ 961152 h 5795240"/>
              <a:gd name="connsiteX31-42121" fmla="*/ 9584939 w 12641071"/>
              <a:gd name="connsiteY31-42122" fmla="*/ 1079594 h 5795240"/>
              <a:gd name="connsiteX32-42123" fmla="*/ 9546257 w 12641071"/>
              <a:gd name="connsiteY32-42124" fmla="*/ 1204206 h 5795240"/>
              <a:gd name="connsiteX33-42125" fmla="*/ 9584939 w 12641071"/>
              <a:gd name="connsiteY33-42126" fmla="*/ 1079596 h 5795240"/>
              <a:gd name="connsiteX34-42127" fmla="*/ 9641995 w 12641071"/>
              <a:gd name="connsiteY34-42128" fmla="*/ 961153 h 5795240"/>
              <a:gd name="connsiteX35-42129" fmla="*/ 9653069 w 12641071"/>
              <a:gd name="connsiteY35-42130" fmla="*/ 960983 h 5795240"/>
              <a:gd name="connsiteX36-42131" fmla="*/ 9801564 w 12641071"/>
              <a:gd name="connsiteY36-42132" fmla="*/ 1196828 h 5795240"/>
              <a:gd name="connsiteX37-42133" fmla="*/ 9801566 w 12641071"/>
              <a:gd name="connsiteY37-42134" fmla="*/ 1196828 h 5795240"/>
              <a:gd name="connsiteX38-42135" fmla="*/ 9653070 w 12641071"/>
              <a:gd name="connsiteY38-42136" fmla="*/ 960982 h 5795240"/>
              <a:gd name="connsiteX39-42137" fmla="*/ 9641996 w 12641071"/>
              <a:gd name="connsiteY39-42138" fmla="*/ 961152 h 5795240"/>
              <a:gd name="connsiteX40-42139" fmla="*/ 9651917 w 12641071"/>
              <a:gd name="connsiteY40-42140" fmla="*/ 940556 h 5795240"/>
              <a:gd name="connsiteX41-42141" fmla="*/ 11050508 w 12641071"/>
              <a:gd name="connsiteY41-42142" fmla="*/ 108150 h 5795240"/>
              <a:gd name="connsiteX42-42143" fmla="*/ 12641071 w 12641071"/>
              <a:gd name="connsiteY42-42144" fmla="*/ 1698711 h 5795240"/>
              <a:gd name="connsiteX43-42145" fmla="*/ 11371062 w 12641071"/>
              <a:gd name="connsiteY43-42146" fmla="*/ 3256960 h 5795240"/>
              <a:gd name="connsiteX44-42147" fmla="*/ 11215953 w 12641071"/>
              <a:gd name="connsiteY44-42148" fmla="*/ 3280632 h 5795240"/>
              <a:gd name="connsiteX45-42149" fmla="*/ 11142318 w 12641071"/>
              <a:gd name="connsiteY45-42150" fmla="*/ 3276914 h 5795240"/>
              <a:gd name="connsiteX46-42151" fmla="*/ 11215952 w 12641071"/>
              <a:gd name="connsiteY46-42152" fmla="*/ 3280632 h 5795240"/>
              <a:gd name="connsiteX47-42153" fmla="*/ 11213133 w 12641071"/>
              <a:gd name="connsiteY47-42154" fmla="*/ 3281062 h 5795240"/>
              <a:gd name="connsiteX48-42155" fmla="*/ 11116921 w 12641071"/>
              <a:gd name="connsiteY48-42156" fmla="*/ 3285921 h 5795240"/>
              <a:gd name="connsiteX49-42157" fmla="*/ 11050507 w 12641071"/>
              <a:gd name="connsiteY49-42158" fmla="*/ 3289274 h 5795240"/>
              <a:gd name="connsiteX50-42159" fmla="*/ 11006292 w 12641071"/>
              <a:gd name="connsiteY50-42160" fmla="*/ 3287041 h 5795240"/>
              <a:gd name="connsiteX51-42161" fmla="*/ 10937101 w 12641071"/>
              <a:gd name="connsiteY51-42162" fmla="*/ 3297601 h 5795240"/>
              <a:gd name="connsiteX52-42163" fmla="*/ 10144740 w 12641071"/>
              <a:gd name="connsiteY52-42164" fmla="*/ 4089962 h 5795240"/>
              <a:gd name="connsiteX53-42165" fmla="*/ 10130374 w 12641071"/>
              <a:gd name="connsiteY53-42166" fmla="*/ 4184101 h 5795240"/>
              <a:gd name="connsiteX54-42167" fmla="*/ 10130375 w 12641071"/>
              <a:gd name="connsiteY54-42168" fmla="*/ 4184103 h 5795240"/>
              <a:gd name="connsiteX55-42169" fmla="*/ 10130656 w 12641071"/>
              <a:gd name="connsiteY55-42170" fmla="*/ 4185950 h 5795240"/>
              <a:gd name="connsiteX56-42171" fmla="*/ 10138194 w 12641071"/>
              <a:gd name="connsiteY56-42172" fmla="*/ 4335228 h 5795240"/>
              <a:gd name="connsiteX57-42173" fmla="*/ 10137710 w 12641071"/>
              <a:gd name="connsiteY57-42174" fmla="*/ 4344822 h 5795240"/>
              <a:gd name="connsiteX58-42175" fmla="*/ 10133555 w 12641071"/>
              <a:gd name="connsiteY58-42176" fmla="*/ 4427096 h 5795240"/>
              <a:gd name="connsiteX59-42177" fmla="*/ 10129312 w 12641071"/>
              <a:gd name="connsiteY59-42178" fmla="*/ 4399289 h 5795240"/>
              <a:gd name="connsiteX60-42179" fmla="*/ 10126797 w 12641071"/>
              <a:gd name="connsiteY60-42180" fmla="*/ 4349498 h 5795240"/>
              <a:gd name="connsiteX61-42181" fmla="*/ 10126796 w 12641071"/>
              <a:gd name="connsiteY61-42182" fmla="*/ 4349498 h 5795240"/>
              <a:gd name="connsiteX62-42183" fmla="*/ 10129311 w 12641071"/>
              <a:gd name="connsiteY62-42184" fmla="*/ 4399289 h 5795240"/>
              <a:gd name="connsiteX63-42185" fmla="*/ 10133554 w 12641071"/>
              <a:gd name="connsiteY63-42186" fmla="*/ 4427096 h 5795240"/>
              <a:gd name="connsiteX64-42187" fmla="*/ 10130656 w 12641071"/>
              <a:gd name="connsiteY64-42188" fmla="*/ 4484506 h 5795240"/>
              <a:gd name="connsiteX65-42189" fmla="*/ 8678182 w 12641071"/>
              <a:gd name="connsiteY65-42190" fmla="*/ 5795240 h 5795240"/>
              <a:gd name="connsiteX66-42191" fmla="*/ 7467518 w 12641071"/>
              <a:gd name="connsiteY66-42192" fmla="*/ 5151535 h 5795240"/>
              <a:gd name="connsiteX67-42193" fmla="*/ 7419945 w 12641071"/>
              <a:gd name="connsiteY67-42194" fmla="*/ 5073228 h 5795240"/>
              <a:gd name="connsiteX68-42195" fmla="*/ 7367299 w 12641071"/>
              <a:gd name="connsiteY68-42196" fmla="*/ 4974928 h 5795240"/>
              <a:gd name="connsiteX69-42197" fmla="*/ 7320958 w 12641071"/>
              <a:gd name="connsiteY69-42198" fmla="*/ 4870887 h 5795240"/>
              <a:gd name="connsiteX70-42199" fmla="*/ 7322174 w 12641071"/>
              <a:gd name="connsiteY70-42200" fmla="*/ 4872361 h 5795240"/>
              <a:gd name="connsiteX71-42201" fmla="*/ 7322175 w 12641071"/>
              <a:gd name="connsiteY71-42202" fmla="*/ 4872361 h 5795240"/>
              <a:gd name="connsiteX72-42203" fmla="*/ 7223551 w 12641071"/>
              <a:gd name="connsiteY72-42204" fmla="*/ 4752829 h 5795240"/>
              <a:gd name="connsiteX73-42205" fmla="*/ 6652445 w 12641071"/>
              <a:gd name="connsiteY73-42206" fmla="*/ 4516269 h 5795240"/>
              <a:gd name="connsiteX74-42207" fmla="*/ 6200873 w 12641071"/>
              <a:gd name="connsiteY74-42208" fmla="*/ 4654206 h 5795240"/>
              <a:gd name="connsiteX75-42209" fmla="*/ 6088813 w 12641071"/>
              <a:gd name="connsiteY75-42210" fmla="*/ 4746663 h 5795240"/>
              <a:gd name="connsiteX76-42211" fmla="*/ 6023271 w 12641071"/>
              <a:gd name="connsiteY76-42212" fmla="*/ 4834312 h 5795240"/>
              <a:gd name="connsiteX77-42213" fmla="*/ 5935320 w 12641071"/>
              <a:gd name="connsiteY77-42214" fmla="*/ 4931081 h 5795240"/>
              <a:gd name="connsiteX78-42215" fmla="*/ 4971763 w 12641071"/>
              <a:gd name="connsiteY78-42216" fmla="*/ 5330200 h 5795240"/>
              <a:gd name="connsiteX79-42217" fmla="*/ 3716172 w 12641071"/>
              <a:gd name="connsiteY79-42218" fmla="*/ 4497938 h 5795240"/>
              <a:gd name="connsiteX80-42219" fmla="*/ 3659438 w 12641071"/>
              <a:gd name="connsiteY80-42220" fmla="*/ 4330309 h 5795240"/>
              <a:gd name="connsiteX81-42221" fmla="*/ 3659440 w 12641071"/>
              <a:gd name="connsiteY81-42222" fmla="*/ 4330309 h 5795240"/>
              <a:gd name="connsiteX82-42223" fmla="*/ 3613217 w 12641071"/>
              <a:gd name="connsiteY82-42224" fmla="*/ 4245153 h 5795240"/>
              <a:gd name="connsiteX83-42225" fmla="*/ 3083792 w 12641071"/>
              <a:gd name="connsiteY83-42226" fmla="*/ 3963660 h 5795240"/>
              <a:gd name="connsiteX84-42227" fmla="*/ 2835272 w 12641071"/>
              <a:gd name="connsiteY84-42228" fmla="*/ 4013833 h 5795240"/>
              <a:gd name="connsiteX85-42229" fmla="*/ 2762875 w 12641071"/>
              <a:gd name="connsiteY85-42230" fmla="*/ 4057784 h 5795240"/>
              <a:gd name="connsiteX86-42231" fmla="*/ 2664698 w 12641071"/>
              <a:gd name="connsiteY86-42232" fmla="*/ 4117431 h 5795240"/>
              <a:gd name="connsiteX87-42233" fmla="*/ 1804544 w 12641071"/>
              <a:gd name="connsiteY87-42234" fmla="*/ 4335229 h 5795240"/>
              <a:gd name="connsiteX88-42235" fmla="*/ 0 w 12641071"/>
              <a:gd name="connsiteY88-42236" fmla="*/ 2530685 h 5795240"/>
              <a:gd name="connsiteX89-42237" fmla="*/ 1804544 w 12641071"/>
              <a:gd name="connsiteY89-42238" fmla="*/ 726143 h 5795240"/>
              <a:gd name="connsiteX90-42239" fmla="*/ 3080549 w 12641071"/>
              <a:gd name="connsiteY90-42240" fmla="*/ 1254682 h 5795240"/>
              <a:gd name="connsiteX91-42241" fmla="*/ 3268676 w 12641071"/>
              <a:gd name="connsiteY91-42242" fmla="*/ 1461167 h 5795240"/>
              <a:gd name="connsiteX92-42243" fmla="*/ 3565826 w 12641071"/>
              <a:gd name="connsiteY92-42244" fmla="*/ 1551935 h 5795240"/>
              <a:gd name="connsiteX93-42245" fmla="*/ 4086504 w 12641071"/>
              <a:gd name="connsiteY93-42246" fmla="*/ 1127574 h 5795240"/>
              <a:gd name="connsiteX94-42247" fmla="*/ 4103078 w 12641071"/>
              <a:gd name="connsiteY94-42248" fmla="*/ 1004204 h 5795240"/>
              <a:gd name="connsiteX95-42249" fmla="*/ 5215874 w 12641071"/>
              <a:gd name="connsiteY95-42250" fmla="*/ 0 h 5795240"/>
              <a:gd name="connsiteX0-42251" fmla="*/ 5215874 w 12641071"/>
              <a:gd name="connsiteY0-42252" fmla="*/ 0 h 5795240"/>
              <a:gd name="connsiteX1-42253" fmla="*/ 5927386 w 12641071"/>
              <a:gd name="connsiteY1-42254" fmla="*/ 255427 h 5795240"/>
              <a:gd name="connsiteX2-42255" fmla="*/ 6105193 w 12641071"/>
              <a:gd name="connsiteY2-42256" fmla="*/ 442067 h 5795240"/>
              <a:gd name="connsiteX3-42257" fmla="*/ 6105193 w 12641071"/>
              <a:gd name="connsiteY3-42258" fmla="*/ 442069 h 5795240"/>
              <a:gd name="connsiteX4-42259" fmla="*/ 6141460 w 12641071"/>
              <a:gd name="connsiteY4-42260" fmla="*/ 475027 h 5795240"/>
              <a:gd name="connsiteX5-42261" fmla="*/ 6788665 w 12641071"/>
              <a:gd name="connsiteY5-42262" fmla="*/ 707369 h 5795240"/>
              <a:gd name="connsiteX6-42263" fmla="*/ 7184710 w 12641071"/>
              <a:gd name="connsiteY6-42264" fmla="*/ 627411 h 5795240"/>
              <a:gd name="connsiteX7-42265" fmla="*/ 7314851 w 12641071"/>
              <a:gd name="connsiteY7-42266" fmla="*/ 559537 h 5795240"/>
              <a:gd name="connsiteX8-42267" fmla="*/ 7314853 w 12641071"/>
              <a:gd name="connsiteY8-42268" fmla="*/ 559536 h 5795240"/>
              <a:gd name="connsiteX9-42269" fmla="*/ 7314851 w 12641071"/>
              <a:gd name="connsiteY9-42270" fmla="*/ 559537 h 5795240"/>
              <a:gd name="connsiteX10-42271" fmla="*/ 7391626 w 12641071"/>
              <a:gd name="connsiteY10-42272" fmla="*/ 508114 h 5795240"/>
              <a:gd name="connsiteX11-42273" fmla="*/ 7391631 w 12641071"/>
              <a:gd name="connsiteY11-42274" fmla="*/ 508110 h 5795240"/>
              <a:gd name="connsiteX12-42275" fmla="*/ 7478934 w 12641071"/>
              <a:gd name="connsiteY12-42276" fmla="*/ 466053 h 5795240"/>
              <a:gd name="connsiteX13-42277" fmla="*/ 7897193 w 12641071"/>
              <a:gd name="connsiteY13-42278" fmla="*/ 381611 h 5795240"/>
              <a:gd name="connsiteX14-42279" fmla="*/ 8788216 w 12641071"/>
              <a:gd name="connsiteY14-42280" fmla="*/ 855364 h 5795240"/>
              <a:gd name="connsiteX15-42281" fmla="*/ 8832362 w 12641071"/>
              <a:gd name="connsiteY15-42282" fmla="*/ 928030 h 5795240"/>
              <a:gd name="connsiteX16-42283" fmla="*/ 8832362 w 12641071"/>
              <a:gd name="connsiteY16-42284" fmla="*/ 928033 h 5795240"/>
              <a:gd name="connsiteX17-42285" fmla="*/ 8842040 w 12641071"/>
              <a:gd name="connsiteY17-42286" fmla="*/ 943961 h 5795240"/>
              <a:gd name="connsiteX18-42287" fmla="*/ 8856144 w 12641071"/>
              <a:gd name="connsiteY18-42288" fmla="*/ 973241 h 5795240"/>
              <a:gd name="connsiteX19-42289" fmla="*/ 8856145 w 12641071"/>
              <a:gd name="connsiteY19-42290" fmla="*/ 973241 h 5795240"/>
              <a:gd name="connsiteX20-42291" fmla="*/ 8878117 w 12641071"/>
              <a:gd name="connsiteY20-42292" fmla="*/ 1018851 h 5795240"/>
              <a:gd name="connsiteX21-42293" fmla="*/ 8877719 w 12641071"/>
              <a:gd name="connsiteY21-42294" fmla="*/ 1018369 h 5795240"/>
              <a:gd name="connsiteX22-42295" fmla="*/ 8853250 w 12641071"/>
              <a:gd name="connsiteY22-42296" fmla="*/ 973288 h 5795240"/>
              <a:gd name="connsiteX23-42297" fmla="*/ 8877719 w 12641071"/>
              <a:gd name="connsiteY23-42298" fmla="*/ 1018371 h 5795240"/>
              <a:gd name="connsiteX24-42299" fmla="*/ 8878116 w 12641071"/>
              <a:gd name="connsiteY24-42300" fmla="*/ 1018851 h 5795240"/>
              <a:gd name="connsiteX25-42301" fmla="*/ 8931285 w 12641071"/>
              <a:gd name="connsiteY25-42302" fmla="*/ 1083292 h 5795240"/>
              <a:gd name="connsiteX26-42303" fmla="*/ 9241478 w 12641071"/>
              <a:gd name="connsiteY26-42304" fmla="*/ 1211778 h 5795240"/>
              <a:gd name="connsiteX27-42305" fmla="*/ 9605238 w 12641071"/>
              <a:gd name="connsiteY27-42306" fmla="*/ 1018369 h 5795240"/>
              <a:gd name="connsiteX28-42307" fmla="*/ 9636247 w 12641071"/>
              <a:gd name="connsiteY28-42308" fmla="*/ 961241 h 5795240"/>
              <a:gd name="connsiteX29-42309" fmla="*/ 9641995 w 12641071"/>
              <a:gd name="connsiteY29-42310" fmla="*/ 961152 h 5795240"/>
              <a:gd name="connsiteX30-42311" fmla="*/ 9584939 w 12641071"/>
              <a:gd name="connsiteY30-42312" fmla="*/ 1079594 h 5795240"/>
              <a:gd name="connsiteX31-42313" fmla="*/ 9546257 w 12641071"/>
              <a:gd name="connsiteY31-42314" fmla="*/ 1204206 h 5795240"/>
              <a:gd name="connsiteX32-42315" fmla="*/ 9584939 w 12641071"/>
              <a:gd name="connsiteY32-42316" fmla="*/ 1079596 h 5795240"/>
              <a:gd name="connsiteX33-42317" fmla="*/ 9641995 w 12641071"/>
              <a:gd name="connsiteY33-42318" fmla="*/ 961153 h 5795240"/>
              <a:gd name="connsiteX34-42319" fmla="*/ 9653069 w 12641071"/>
              <a:gd name="connsiteY34-42320" fmla="*/ 960983 h 5795240"/>
              <a:gd name="connsiteX35-42321" fmla="*/ 9801564 w 12641071"/>
              <a:gd name="connsiteY35-42322" fmla="*/ 1196828 h 5795240"/>
              <a:gd name="connsiteX36-42323" fmla="*/ 9801566 w 12641071"/>
              <a:gd name="connsiteY36-42324" fmla="*/ 1196828 h 5795240"/>
              <a:gd name="connsiteX37-42325" fmla="*/ 9653070 w 12641071"/>
              <a:gd name="connsiteY37-42326" fmla="*/ 960982 h 5795240"/>
              <a:gd name="connsiteX38-42327" fmla="*/ 9641996 w 12641071"/>
              <a:gd name="connsiteY38-42328" fmla="*/ 961152 h 5795240"/>
              <a:gd name="connsiteX39-42329" fmla="*/ 9651917 w 12641071"/>
              <a:gd name="connsiteY39-42330" fmla="*/ 940556 h 5795240"/>
              <a:gd name="connsiteX40-42331" fmla="*/ 11050508 w 12641071"/>
              <a:gd name="connsiteY40-42332" fmla="*/ 108150 h 5795240"/>
              <a:gd name="connsiteX41-42333" fmla="*/ 12641071 w 12641071"/>
              <a:gd name="connsiteY41-42334" fmla="*/ 1698711 h 5795240"/>
              <a:gd name="connsiteX42-42335" fmla="*/ 11371062 w 12641071"/>
              <a:gd name="connsiteY42-42336" fmla="*/ 3256960 h 5795240"/>
              <a:gd name="connsiteX43-42337" fmla="*/ 11215953 w 12641071"/>
              <a:gd name="connsiteY43-42338" fmla="*/ 3280632 h 5795240"/>
              <a:gd name="connsiteX44-42339" fmla="*/ 11142318 w 12641071"/>
              <a:gd name="connsiteY44-42340" fmla="*/ 3276914 h 5795240"/>
              <a:gd name="connsiteX45-42341" fmla="*/ 11215952 w 12641071"/>
              <a:gd name="connsiteY45-42342" fmla="*/ 3280632 h 5795240"/>
              <a:gd name="connsiteX46-42343" fmla="*/ 11213133 w 12641071"/>
              <a:gd name="connsiteY46-42344" fmla="*/ 3281062 h 5795240"/>
              <a:gd name="connsiteX47-42345" fmla="*/ 11116921 w 12641071"/>
              <a:gd name="connsiteY47-42346" fmla="*/ 3285921 h 5795240"/>
              <a:gd name="connsiteX48-42347" fmla="*/ 11050507 w 12641071"/>
              <a:gd name="connsiteY48-42348" fmla="*/ 3289274 h 5795240"/>
              <a:gd name="connsiteX49-42349" fmla="*/ 11006292 w 12641071"/>
              <a:gd name="connsiteY49-42350" fmla="*/ 3287041 h 5795240"/>
              <a:gd name="connsiteX50-42351" fmla="*/ 10937101 w 12641071"/>
              <a:gd name="connsiteY50-42352" fmla="*/ 3297601 h 5795240"/>
              <a:gd name="connsiteX51-42353" fmla="*/ 10144740 w 12641071"/>
              <a:gd name="connsiteY51-42354" fmla="*/ 4089962 h 5795240"/>
              <a:gd name="connsiteX52-42355" fmla="*/ 10130374 w 12641071"/>
              <a:gd name="connsiteY52-42356" fmla="*/ 4184101 h 5795240"/>
              <a:gd name="connsiteX53-42357" fmla="*/ 10130375 w 12641071"/>
              <a:gd name="connsiteY53-42358" fmla="*/ 4184103 h 5795240"/>
              <a:gd name="connsiteX54-42359" fmla="*/ 10130656 w 12641071"/>
              <a:gd name="connsiteY54-42360" fmla="*/ 4185950 h 5795240"/>
              <a:gd name="connsiteX55-42361" fmla="*/ 10138194 w 12641071"/>
              <a:gd name="connsiteY55-42362" fmla="*/ 4335228 h 5795240"/>
              <a:gd name="connsiteX56-42363" fmla="*/ 10137710 w 12641071"/>
              <a:gd name="connsiteY56-42364" fmla="*/ 4344822 h 5795240"/>
              <a:gd name="connsiteX57-42365" fmla="*/ 10133555 w 12641071"/>
              <a:gd name="connsiteY57-42366" fmla="*/ 4427096 h 5795240"/>
              <a:gd name="connsiteX58-42367" fmla="*/ 10129312 w 12641071"/>
              <a:gd name="connsiteY58-42368" fmla="*/ 4399289 h 5795240"/>
              <a:gd name="connsiteX59-42369" fmla="*/ 10126797 w 12641071"/>
              <a:gd name="connsiteY59-42370" fmla="*/ 4349498 h 5795240"/>
              <a:gd name="connsiteX60-42371" fmla="*/ 10126796 w 12641071"/>
              <a:gd name="connsiteY60-42372" fmla="*/ 4349498 h 5795240"/>
              <a:gd name="connsiteX61-42373" fmla="*/ 10129311 w 12641071"/>
              <a:gd name="connsiteY61-42374" fmla="*/ 4399289 h 5795240"/>
              <a:gd name="connsiteX62-42375" fmla="*/ 10133554 w 12641071"/>
              <a:gd name="connsiteY62-42376" fmla="*/ 4427096 h 5795240"/>
              <a:gd name="connsiteX63-42377" fmla="*/ 10130656 w 12641071"/>
              <a:gd name="connsiteY63-42378" fmla="*/ 4484506 h 5795240"/>
              <a:gd name="connsiteX64-42379" fmla="*/ 8678182 w 12641071"/>
              <a:gd name="connsiteY64-42380" fmla="*/ 5795240 h 5795240"/>
              <a:gd name="connsiteX65-42381" fmla="*/ 7467518 w 12641071"/>
              <a:gd name="connsiteY65-42382" fmla="*/ 5151535 h 5795240"/>
              <a:gd name="connsiteX66-42383" fmla="*/ 7419945 w 12641071"/>
              <a:gd name="connsiteY66-42384" fmla="*/ 5073228 h 5795240"/>
              <a:gd name="connsiteX67-42385" fmla="*/ 7367299 w 12641071"/>
              <a:gd name="connsiteY67-42386" fmla="*/ 4974928 h 5795240"/>
              <a:gd name="connsiteX68-42387" fmla="*/ 7320958 w 12641071"/>
              <a:gd name="connsiteY68-42388" fmla="*/ 4870887 h 5795240"/>
              <a:gd name="connsiteX69-42389" fmla="*/ 7322174 w 12641071"/>
              <a:gd name="connsiteY69-42390" fmla="*/ 4872361 h 5795240"/>
              <a:gd name="connsiteX70-42391" fmla="*/ 7322175 w 12641071"/>
              <a:gd name="connsiteY70-42392" fmla="*/ 4872361 h 5795240"/>
              <a:gd name="connsiteX71-42393" fmla="*/ 7223551 w 12641071"/>
              <a:gd name="connsiteY71-42394" fmla="*/ 4752829 h 5795240"/>
              <a:gd name="connsiteX72-42395" fmla="*/ 6652445 w 12641071"/>
              <a:gd name="connsiteY72-42396" fmla="*/ 4516269 h 5795240"/>
              <a:gd name="connsiteX73-42397" fmla="*/ 6200873 w 12641071"/>
              <a:gd name="connsiteY73-42398" fmla="*/ 4654206 h 5795240"/>
              <a:gd name="connsiteX74-42399" fmla="*/ 6088813 w 12641071"/>
              <a:gd name="connsiteY74-42400" fmla="*/ 4746663 h 5795240"/>
              <a:gd name="connsiteX75-42401" fmla="*/ 6023271 w 12641071"/>
              <a:gd name="connsiteY75-42402" fmla="*/ 4834312 h 5795240"/>
              <a:gd name="connsiteX76-42403" fmla="*/ 5935320 w 12641071"/>
              <a:gd name="connsiteY76-42404" fmla="*/ 4931081 h 5795240"/>
              <a:gd name="connsiteX77-42405" fmla="*/ 4971763 w 12641071"/>
              <a:gd name="connsiteY77-42406" fmla="*/ 5330200 h 5795240"/>
              <a:gd name="connsiteX78-42407" fmla="*/ 3716172 w 12641071"/>
              <a:gd name="connsiteY78-42408" fmla="*/ 4497938 h 5795240"/>
              <a:gd name="connsiteX79-42409" fmla="*/ 3659438 w 12641071"/>
              <a:gd name="connsiteY79-42410" fmla="*/ 4330309 h 5795240"/>
              <a:gd name="connsiteX80-42411" fmla="*/ 3659440 w 12641071"/>
              <a:gd name="connsiteY80-42412" fmla="*/ 4330309 h 5795240"/>
              <a:gd name="connsiteX81-42413" fmla="*/ 3613217 w 12641071"/>
              <a:gd name="connsiteY81-42414" fmla="*/ 4245153 h 5795240"/>
              <a:gd name="connsiteX82-42415" fmla="*/ 3083792 w 12641071"/>
              <a:gd name="connsiteY82-42416" fmla="*/ 3963660 h 5795240"/>
              <a:gd name="connsiteX83-42417" fmla="*/ 2835272 w 12641071"/>
              <a:gd name="connsiteY83-42418" fmla="*/ 4013833 h 5795240"/>
              <a:gd name="connsiteX84-42419" fmla="*/ 2762875 w 12641071"/>
              <a:gd name="connsiteY84-42420" fmla="*/ 4057784 h 5795240"/>
              <a:gd name="connsiteX85-42421" fmla="*/ 2664698 w 12641071"/>
              <a:gd name="connsiteY85-42422" fmla="*/ 4117431 h 5795240"/>
              <a:gd name="connsiteX86-42423" fmla="*/ 1804544 w 12641071"/>
              <a:gd name="connsiteY86-42424" fmla="*/ 4335229 h 5795240"/>
              <a:gd name="connsiteX87-42425" fmla="*/ 0 w 12641071"/>
              <a:gd name="connsiteY87-42426" fmla="*/ 2530685 h 5795240"/>
              <a:gd name="connsiteX88-42427" fmla="*/ 1804544 w 12641071"/>
              <a:gd name="connsiteY88-42428" fmla="*/ 726143 h 5795240"/>
              <a:gd name="connsiteX89-42429" fmla="*/ 3080549 w 12641071"/>
              <a:gd name="connsiteY89-42430" fmla="*/ 1254682 h 5795240"/>
              <a:gd name="connsiteX90-42431" fmla="*/ 3268676 w 12641071"/>
              <a:gd name="connsiteY90-42432" fmla="*/ 1461167 h 5795240"/>
              <a:gd name="connsiteX91-42433" fmla="*/ 3565826 w 12641071"/>
              <a:gd name="connsiteY91-42434" fmla="*/ 1551935 h 5795240"/>
              <a:gd name="connsiteX92-42435" fmla="*/ 4086504 w 12641071"/>
              <a:gd name="connsiteY92-42436" fmla="*/ 1127574 h 5795240"/>
              <a:gd name="connsiteX93-42437" fmla="*/ 4103078 w 12641071"/>
              <a:gd name="connsiteY93-42438" fmla="*/ 1004204 h 5795240"/>
              <a:gd name="connsiteX94-42439" fmla="*/ 5215874 w 12641071"/>
              <a:gd name="connsiteY94-42440" fmla="*/ 0 h 5795240"/>
              <a:gd name="connsiteX0-42441" fmla="*/ 5215874 w 12641071"/>
              <a:gd name="connsiteY0-42442" fmla="*/ 0 h 5795240"/>
              <a:gd name="connsiteX1-42443" fmla="*/ 5927386 w 12641071"/>
              <a:gd name="connsiteY1-42444" fmla="*/ 255427 h 5795240"/>
              <a:gd name="connsiteX2-42445" fmla="*/ 6105193 w 12641071"/>
              <a:gd name="connsiteY2-42446" fmla="*/ 442067 h 5795240"/>
              <a:gd name="connsiteX3-42447" fmla="*/ 6105193 w 12641071"/>
              <a:gd name="connsiteY3-42448" fmla="*/ 442069 h 5795240"/>
              <a:gd name="connsiteX4-42449" fmla="*/ 6141460 w 12641071"/>
              <a:gd name="connsiteY4-42450" fmla="*/ 475027 h 5795240"/>
              <a:gd name="connsiteX5-42451" fmla="*/ 6788665 w 12641071"/>
              <a:gd name="connsiteY5-42452" fmla="*/ 707369 h 5795240"/>
              <a:gd name="connsiteX6-42453" fmla="*/ 7184710 w 12641071"/>
              <a:gd name="connsiteY6-42454" fmla="*/ 627411 h 5795240"/>
              <a:gd name="connsiteX7-42455" fmla="*/ 7314851 w 12641071"/>
              <a:gd name="connsiteY7-42456" fmla="*/ 559537 h 5795240"/>
              <a:gd name="connsiteX8-42457" fmla="*/ 7314853 w 12641071"/>
              <a:gd name="connsiteY8-42458" fmla="*/ 559536 h 5795240"/>
              <a:gd name="connsiteX9-42459" fmla="*/ 7314851 w 12641071"/>
              <a:gd name="connsiteY9-42460" fmla="*/ 559537 h 5795240"/>
              <a:gd name="connsiteX10-42461" fmla="*/ 7391626 w 12641071"/>
              <a:gd name="connsiteY10-42462" fmla="*/ 508114 h 5795240"/>
              <a:gd name="connsiteX11-42463" fmla="*/ 7391631 w 12641071"/>
              <a:gd name="connsiteY11-42464" fmla="*/ 508110 h 5795240"/>
              <a:gd name="connsiteX12-42465" fmla="*/ 7478934 w 12641071"/>
              <a:gd name="connsiteY12-42466" fmla="*/ 466053 h 5795240"/>
              <a:gd name="connsiteX13-42467" fmla="*/ 7897193 w 12641071"/>
              <a:gd name="connsiteY13-42468" fmla="*/ 381611 h 5795240"/>
              <a:gd name="connsiteX14-42469" fmla="*/ 8788216 w 12641071"/>
              <a:gd name="connsiteY14-42470" fmla="*/ 855364 h 5795240"/>
              <a:gd name="connsiteX15-42471" fmla="*/ 8832362 w 12641071"/>
              <a:gd name="connsiteY15-42472" fmla="*/ 928030 h 5795240"/>
              <a:gd name="connsiteX16-42473" fmla="*/ 8832362 w 12641071"/>
              <a:gd name="connsiteY16-42474" fmla="*/ 928033 h 5795240"/>
              <a:gd name="connsiteX17-42475" fmla="*/ 8842040 w 12641071"/>
              <a:gd name="connsiteY17-42476" fmla="*/ 943961 h 5795240"/>
              <a:gd name="connsiteX18-42477" fmla="*/ 8856144 w 12641071"/>
              <a:gd name="connsiteY18-42478" fmla="*/ 973241 h 5795240"/>
              <a:gd name="connsiteX19-42479" fmla="*/ 8856145 w 12641071"/>
              <a:gd name="connsiteY19-42480" fmla="*/ 973241 h 5795240"/>
              <a:gd name="connsiteX20-42481" fmla="*/ 8878117 w 12641071"/>
              <a:gd name="connsiteY20-42482" fmla="*/ 1018851 h 5795240"/>
              <a:gd name="connsiteX21-42483" fmla="*/ 8877719 w 12641071"/>
              <a:gd name="connsiteY21-42484" fmla="*/ 1018369 h 5795240"/>
              <a:gd name="connsiteX22-42485" fmla="*/ 8877719 w 12641071"/>
              <a:gd name="connsiteY22-42486" fmla="*/ 1018371 h 5795240"/>
              <a:gd name="connsiteX23-42487" fmla="*/ 8878116 w 12641071"/>
              <a:gd name="connsiteY23-42488" fmla="*/ 1018851 h 5795240"/>
              <a:gd name="connsiteX24-42489" fmla="*/ 8931285 w 12641071"/>
              <a:gd name="connsiteY24-42490" fmla="*/ 1083292 h 5795240"/>
              <a:gd name="connsiteX25-42491" fmla="*/ 9241478 w 12641071"/>
              <a:gd name="connsiteY25-42492" fmla="*/ 1211778 h 5795240"/>
              <a:gd name="connsiteX26-42493" fmla="*/ 9605238 w 12641071"/>
              <a:gd name="connsiteY26-42494" fmla="*/ 1018369 h 5795240"/>
              <a:gd name="connsiteX27-42495" fmla="*/ 9636247 w 12641071"/>
              <a:gd name="connsiteY27-42496" fmla="*/ 961241 h 5795240"/>
              <a:gd name="connsiteX28-42497" fmla="*/ 9641995 w 12641071"/>
              <a:gd name="connsiteY28-42498" fmla="*/ 961152 h 5795240"/>
              <a:gd name="connsiteX29-42499" fmla="*/ 9584939 w 12641071"/>
              <a:gd name="connsiteY29-42500" fmla="*/ 1079594 h 5795240"/>
              <a:gd name="connsiteX30-42501" fmla="*/ 9546257 w 12641071"/>
              <a:gd name="connsiteY30-42502" fmla="*/ 1204206 h 5795240"/>
              <a:gd name="connsiteX31-42503" fmla="*/ 9584939 w 12641071"/>
              <a:gd name="connsiteY31-42504" fmla="*/ 1079596 h 5795240"/>
              <a:gd name="connsiteX32-42505" fmla="*/ 9641995 w 12641071"/>
              <a:gd name="connsiteY32-42506" fmla="*/ 961153 h 5795240"/>
              <a:gd name="connsiteX33-42507" fmla="*/ 9653069 w 12641071"/>
              <a:gd name="connsiteY33-42508" fmla="*/ 960983 h 5795240"/>
              <a:gd name="connsiteX34-42509" fmla="*/ 9801564 w 12641071"/>
              <a:gd name="connsiteY34-42510" fmla="*/ 1196828 h 5795240"/>
              <a:gd name="connsiteX35-42511" fmla="*/ 9801566 w 12641071"/>
              <a:gd name="connsiteY35-42512" fmla="*/ 1196828 h 5795240"/>
              <a:gd name="connsiteX36-42513" fmla="*/ 9653070 w 12641071"/>
              <a:gd name="connsiteY36-42514" fmla="*/ 960982 h 5795240"/>
              <a:gd name="connsiteX37-42515" fmla="*/ 9641996 w 12641071"/>
              <a:gd name="connsiteY37-42516" fmla="*/ 961152 h 5795240"/>
              <a:gd name="connsiteX38-42517" fmla="*/ 9651917 w 12641071"/>
              <a:gd name="connsiteY38-42518" fmla="*/ 940556 h 5795240"/>
              <a:gd name="connsiteX39-42519" fmla="*/ 11050508 w 12641071"/>
              <a:gd name="connsiteY39-42520" fmla="*/ 108150 h 5795240"/>
              <a:gd name="connsiteX40-42521" fmla="*/ 12641071 w 12641071"/>
              <a:gd name="connsiteY40-42522" fmla="*/ 1698711 h 5795240"/>
              <a:gd name="connsiteX41-42523" fmla="*/ 11371062 w 12641071"/>
              <a:gd name="connsiteY41-42524" fmla="*/ 3256960 h 5795240"/>
              <a:gd name="connsiteX42-42525" fmla="*/ 11215953 w 12641071"/>
              <a:gd name="connsiteY42-42526" fmla="*/ 3280632 h 5795240"/>
              <a:gd name="connsiteX43-42527" fmla="*/ 11142318 w 12641071"/>
              <a:gd name="connsiteY43-42528" fmla="*/ 3276914 h 5795240"/>
              <a:gd name="connsiteX44-42529" fmla="*/ 11215952 w 12641071"/>
              <a:gd name="connsiteY44-42530" fmla="*/ 3280632 h 5795240"/>
              <a:gd name="connsiteX45-42531" fmla="*/ 11213133 w 12641071"/>
              <a:gd name="connsiteY45-42532" fmla="*/ 3281062 h 5795240"/>
              <a:gd name="connsiteX46-42533" fmla="*/ 11116921 w 12641071"/>
              <a:gd name="connsiteY46-42534" fmla="*/ 3285921 h 5795240"/>
              <a:gd name="connsiteX47-42535" fmla="*/ 11050507 w 12641071"/>
              <a:gd name="connsiteY47-42536" fmla="*/ 3289274 h 5795240"/>
              <a:gd name="connsiteX48-42537" fmla="*/ 11006292 w 12641071"/>
              <a:gd name="connsiteY48-42538" fmla="*/ 3287041 h 5795240"/>
              <a:gd name="connsiteX49-42539" fmla="*/ 10937101 w 12641071"/>
              <a:gd name="connsiteY49-42540" fmla="*/ 3297601 h 5795240"/>
              <a:gd name="connsiteX50-42541" fmla="*/ 10144740 w 12641071"/>
              <a:gd name="connsiteY50-42542" fmla="*/ 4089962 h 5795240"/>
              <a:gd name="connsiteX51-42543" fmla="*/ 10130374 w 12641071"/>
              <a:gd name="connsiteY51-42544" fmla="*/ 4184101 h 5795240"/>
              <a:gd name="connsiteX52-42545" fmla="*/ 10130375 w 12641071"/>
              <a:gd name="connsiteY52-42546" fmla="*/ 4184103 h 5795240"/>
              <a:gd name="connsiteX53-42547" fmla="*/ 10130656 w 12641071"/>
              <a:gd name="connsiteY53-42548" fmla="*/ 4185950 h 5795240"/>
              <a:gd name="connsiteX54-42549" fmla="*/ 10138194 w 12641071"/>
              <a:gd name="connsiteY54-42550" fmla="*/ 4335228 h 5795240"/>
              <a:gd name="connsiteX55-42551" fmla="*/ 10137710 w 12641071"/>
              <a:gd name="connsiteY55-42552" fmla="*/ 4344822 h 5795240"/>
              <a:gd name="connsiteX56-42553" fmla="*/ 10133555 w 12641071"/>
              <a:gd name="connsiteY56-42554" fmla="*/ 4427096 h 5795240"/>
              <a:gd name="connsiteX57-42555" fmla="*/ 10129312 w 12641071"/>
              <a:gd name="connsiteY57-42556" fmla="*/ 4399289 h 5795240"/>
              <a:gd name="connsiteX58-42557" fmla="*/ 10126797 w 12641071"/>
              <a:gd name="connsiteY58-42558" fmla="*/ 4349498 h 5795240"/>
              <a:gd name="connsiteX59-42559" fmla="*/ 10126796 w 12641071"/>
              <a:gd name="connsiteY59-42560" fmla="*/ 4349498 h 5795240"/>
              <a:gd name="connsiteX60-42561" fmla="*/ 10129311 w 12641071"/>
              <a:gd name="connsiteY60-42562" fmla="*/ 4399289 h 5795240"/>
              <a:gd name="connsiteX61-42563" fmla="*/ 10133554 w 12641071"/>
              <a:gd name="connsiteY61-42564" fmla="*/ 4427096 h 5795240"/>
              <a:gd name="connsiteX62-42565" fmla="*/ 10130656 w 12641071"/>
              <a:gd name="connsiteY62-42566" fmla="*/ 4484506 h 5795240"/>
              <a:gd name="connsiteX63-42567" fmla="*/ 8678182 w 12641071"/>
              <a:gd name="connsiteY63-42568" fmla="*/ 5795240 h 5795240"/>
              <a:gd name="connsiteX64-42569" fmla="*/ 7467518 w 12641071"/>
              <a:gd name="connsiteY64-42570" fmla="*/ 5151535 h 5795240"/>
              <a:gd name="connsiteX65-42571" fmla="*/ 7419945 w 12641071"/>
              <a:gd name="connsiteY65-42572" fmla="*/ 5073228 h 5795240"/>
              <a:gd name="connsiteX66-42573" fmla="*/ 7367299 w 12641071"/>
              <a:gd name="connsiteY66-42574" fmla="*/ 4974928 h 5795240"/>
              <a:gd name="connsiteX67-42575" fmla="*/ 7320958 w 12641071"/>
              <a:gd name="connsiteY67-42576" fmla="*/ 4870887 h 5795240"/>
              <a:gd name="connsiteX68-42577" fmla="*/ 7322174 w 12641071"/>
              <a:gd name="connsiteY68-42578" fmla="*/ 4872361 h 5795240"/>
              <a:gd name="connsiteX69-42579" fmla="*/ 7322175 w 12641071"/>
              <a:gd name="connsiteY69-42580" fmla="*/ 4872361 h 5795240"/>
              <a:gd name="connsiteX70-42581" fmla="*/ 7223551 w 12641071"/>
              <a:gd name="connsiteY70-42582" fmla="*/ 4752829 h 5795240"/>
              <a:gd name="connsiteX71-42583" fmla="*/ 6652445 w 12641071"/>
              <a:gd name="connsiteY71-42584" fmla="*/ 4516269 h 5795240"/>
              <a:gd name="connsiteX72-42585" fmla="*/ 6200873 w 12641071"/>
              <a:gd name="connsiteY72-42586" fmla="*/ 4654206 h 5795240"/>
              <a:gd name="connsiteX73-42587" fmla="*/ 6088813 w 12641071"/>
              <a:gd name="connsiteY73-42588" fmla="*/ 4746663 h 5795240"/>
              <a:gd name="connsiteX74-42589" fmla="*/ 6023271 w 12641071"/>
              <a:gd name="connsiteY74-42590" fmla="*/ 4834312 h 5795240"/>
              <a:gd name="connsiteX75-42591" fmla="*/ 5935320 w 12641071"/>
              <a:gd name="connsiteY75-42592" fmla="*/ 4931081 h 5795240"/>
              <a:gd name="connsiteX76-42593" fmla="*/ 4971763 w 12641071"/>
              <a:gd name="connsiteY76-42594" fmla="*/ 5330200 h 5795240"/>
              <a:gd name="connsiteX77-42595" fmla="*/ 3716172 w 12641071"/>
              <a:gd name="connsiteY77-42596" fmla="*/ 4497938 h 5795240"/>
              <a:gd name="connsiteX78-42597" fmla="*/ 3659438 w 12641071"/>
              <a:gd name="connsiteY78-42598" fmla="*/ 4330309 h 5795240"/>
              <a:gd name="connsiteX79-42599" fmla="*/ 3659440 w 12641071"/>
              <a:gd name="connsiteY79-42600" fmla="*/ 4330309 h 5795240"/>
              <a:gd name="connsiteX80-42601" fmla="*/ 3613217 w 12641071"/>
              <a:gd name="connsiteY80-42602" fmla="*/ 4245153 h 5795240"/>
              <a:gd name="connsiteX81-42603" fmla="*/ 3083792 w 12641071"/>
              <a:gd name="connsiteY81-42604" fmla="*/ 3963660 h 5795240"/>
              <a:gd name="connsiteX82-42605" fmla="*/ 2835272 w 12641071"/>
              <a:gd name="connsiteY82-42606" fmla="*/ 4013833 h 5795240"/>
              <a:gd name="connsiteX83-42607" fmla="*/ 2762875 w 12641071"/>
              <a:gd name="connsiteY83-42608" fmla="*/ 4057784 h 5795240"/>
              <a:gd name="connsiteX84-42609" fmla="*/ 2664698 w 12641071"/>
              <a:gd name="connsiteY84-42610" fmla="*/ 4117431 h 5795240"/>
              <a:gd name="connsiteX85-42611" fmla="*/ 1804544 w 12641071"/>
              <a:gd name="connsiteY85-42612" fmla="*/ 4335229 h 5795240"/>
              <a:gd name="connsiteX86-42613" fmla="*/ 0 w 12641071"/>
              <a:gd name="connsiteY86-42614" fmla="*/ 2530685 h 5795240"/>
              <a:gd name="connsiteX87-42615" fmla="*/ 1804544 w 12641071"/>
              <a:gd name="connsiteY87-42616" fmla="*/ 726143 h 5795240"/>
              <a:gd name="connsiteX88-42617" fmla="*/ 3080549 w 12641071"/>
              <a:gd name="connsiteY88-42618" fmla="*/ 1254682 h 5795240"/>
              <a:gd name="connsiteX89-42619" fmla="*/ 3268676 w 12641071"/>
              <a:gd name="connsiteY89-42620" fmla="*/ 1461167 h 5795240"/>
              <a:gd name="connsiteX90-42621" fmla="*/ 3565826 w 12641071"/>
              <a:gd name="connsiteY90-42622" fmla="*/ 1551935 h 5795240"/>
              <a:gd name="connsiteX91-42623" fmla="*/ 4086504 w 12641071"/>
              <a:gd name="connsiteY91-42624" fmla="*/ 1127574 h 5795240"/>
              <a:gd name="connsiteX92-42625" fmla="*/ 4103078 w 12641071"/>
              <a:gd name="connsiteY92-42626" fmla="*/ 1004204 h 5795240"/>
              <a:gd name="connsiteX93-42627" fmla="*/ 5215874 w 12641071"/>
              <a:gd name="connsiteY93-42628" fmla="*/ 0 h 5795240"/>
              <a:gd name="connsiteX0-42629" fmla="*/ 5215874 w 12641071"/>
              <a:gd name="connsiteY0-42630" fmla="*/ 0 h 5795240"/>
              <a:gd name="connsiteX1-42631" fmla="*/ 5927386 w 12641071"/>
              <a:gd name="connsiteY1-42632" fmla="*/ 255427 h 5795240"/>
              <a:gd name="connsiteX2-42633" fmla="*/ 6105193 w 12641071"/>
              <a:gd name="connsiteY2-42634" fmla="*/ 442067 h 5795240"/>
              <a:gd name="connsiteX3-42635" fmla="*/ 6105193 w 12641071"/>
              <a:gd name="connsiteY3-42636" fmla="*/ 442069 h 5795240"/>
              <a:gd name="connsiteX4-42637" fmla="*/ 6141460 w 12641071"/>
              <a:gd name="connsiteY4-42638" fmla="*/ 475027 h 5795240"/>
              <a:gd name="connsiteX5-42639" fmla="*/ 6788665 w 12641071"/>
              <a:gd name="connsiteY5-42640" fmla="*/ 707369 h 5795240"/>
              <a:gd name="connsiteX6-42641" fmla="*/ 7184710 w 12641071"/>
              <a:gd name="connsiteY6-42642" fmla="*/ 627411 h 5795240"/>
              <a:gd name="connsiteX7-42643" fmla="*/ 7314851 w 12641071"/>
              <a:gd name="connsiteY7-42644" fmla="*/ 559537 h 5795240"/>
              <a:gd name="connsiteX8-42645" fmla="*/ 7314853 w 12641071"/>
              <a:gd name="connsiteY8-42646" fmla="*/ 559536 h 5795240"/>
              <a:gd name="connsiteX9-42647" fmla="*/ 7314851 w 12641071"/>
              <a:gd name="connsiteY9-42648" fmla="*/ 559537 h 5795240"/>
              <a:gd name="connsiteX10-42649" fmla="*/ 7391626 w 12641071"/>
              <a:gd name="connsiteY10-42650" fmla="*/ 508114 h 5795240"/>
              <a:gd name="connsiteX11-42651" fmla="*/ 7391631 w 12641071"/>
              <a:gd name="connsiteY11-42652" fmla="*/ 508110 h 5795240"/>
              <a:gd name="connsiteX12-42653" fmla="*/ 7478934 w 12641071"/>
              <a:gd name="connsiteY12-42654" fmla="*/ 466053 h 5795240"/>
              <a:gd name="connsiteX13-42655" fmla="*/ 7897193 w 12641071"/>
              <a:gd name="connsiteY13-42656" fmla="*/ 381611 h 5795240"/>
              <a:gd name="connsiteX14-42657" fmla="*/ 8788216 w 12641071"/>
              <a:gd name="connsiteY14-42658" fmla="*/ 855364 h 5795240"/>
              <a:gd name="connsiteX15-42659" fmla="*/ 8832362 w 12641071"/>
              <a:gd name="connsiteY15-42660" fmla="*/ 928030 h 5795240"/>
              <a:gd name="connsiteX16-42661" fmla="*/ 8832362 w 12641071"/>
              <a:gd name="connsiteY16-42662" fmla="*/ 928033 h 5795240"/>
              <a:gd name="connsiteX17-42663" fmla="*/ 8842040 w 12641071"/>
              <a:gd name="connsiteY17-42664" fmla="*/ 943961 h 5795240"/>
              <a:gd name="connsiteX18-42665" fmla="*/ 8856144 w 12641071"/>
              <a:gd name="connsiteY18-42666" fmla="*/ 973241 h 5795240"/>
              <a:gd name="connsiteX19-42667" fmla="*/ 8878117 w 12641071"/>
              <a:gd name="connsiteY19-42668" fmla="*/ 1018851 h 5795240"/>
              <a:gd name="connsiteX20-42669" fmla="*/ 8877719 w 12641071"/>
              <a:gd name="connsiteY20-42670" fmla="*/ 1018369 h 5795240"/>
              <a:gd name="connsiteX21-42671" fmla="*/ 8877719 w 12641071"/>
              <a:gd name="connsiteY21-42672" fmla="*/ 1018371 h 5795240"/>
              <a:gd name="connsiteX22-42673" fmla="*/ 8878116 w 12641071"/>
              <a:gd name="connsiteY22-42674" fmla="*/ 1018851 h 5795240"/>
              <a:gd name="connsiteX23-42675" fmla="*/ 8931285 w 12641071"/>
              <a:gd name="connsiteY23-42676" fmla="*/ 1083292 h 5795240"/>
              <a:gd name="connsiteX24-42677" fmla="*/ 9241478 w 12641071"/>
              <a:gd name="connsiteY24-42678" fmla="*/ 1211778 h 5795240"/>
              <a:gd name="connsiteX25-42679" fmla="*/ 9605238 w 12641071"/>
              <a:gd name="connsiteY25-42680" fmla="*/ 1018369 h 5795240"/>
              <a:gd name="connsiteX26-42681" fmla="*/ 9636247 w 12641071"/>
              <a:gd name="connsiteY26-42682" fmla="*/ 961241 h 5795240"/>
              <a:gd name="connsiteX27-42683" fmla="*/ 9641995 w 12641071"/>
              <a:gd name="connsiteY27-42684" fmla="*/ 961152 h 5795240"/>
              <a:gd name="connsiteX28-42685" fmla="*/ 9584939 w 12641071"/>
              <a:gd name="connsiteY28-42686" fmla="*/ 1079594 h 5795240"/>
              <a:gd name="connsiteX29-42687" fmla="*/ 9546257 w 12641071"/>
              <a:gd name="connsiteY29-42688" fmla="*/ 1204206 h 5795240"/>
              <a:gd name="connsiteX30-42689" fmla="*/ 9584939 w 12641071"/>
              <a:gd name="connsiteY30-42690" fmla="*/ 1079596 h 5795240"/>
              <a:gd name="connsiteX31-42691" fmla="*/ 9641995 w 12641071"/>
              <a:gd name="connsiteY31-42692" fmla="*/ 961153 h 5795240"/>
              <a:gd name="connsiteX32-42693" fmla="*/ 9653069 w 12641071"/>
              <a:gd name="connsiteY32-42694" fmla="*/ 960983 h 5795240"/>
              <a:gd name="connsiteX33-42695" fmla="*/ 9801564 w 12641071"/>
              <a:gd name="connsiteY33-42696" fmla="*/ 1196828 h 5795240"/>
              <a:gd name="connsiteX34-42697" fmla="*/ 9801566 w 12641071"/>
              <a:gd name="connsiteY34-42698" fmla="*/ 1196828 h 5795240"/>
              <a:gd name="connsiteX35-42699" fmla="*/ 9653070 w 12641071"/>
              <a:gd name="connsiteY35-42700" fmla="*/ 960982 h 5795240"/>
              <a:gd name="connsiteX36-42701" fmla="*/ 9641996 w 12641071"/>
              <a:gd name="connsiteY36-42702" fmla="*/ 961152 h 5795240"/>
              <a:gd name="connsiteX37-42703" fmla="*/ 9651917 w 12641071"/>
              <a:gd name="connsiteY37-42704" fmla="*/ 940556 h 5795240"/>
              <a:gd name="connsiteX38-42705" fmla="*/ 11050508 w 12641071"/>
              <a:gd name="connsiteY38-42706" fmla="*/ 108150 h 5795240"/>
              <a:gd name="connsiteX39-42707" fmla="*/ 12641071 w 12641071"/>
              <a:gd name="connsiteY39-42708" fmla="*/ 1698711 h 5795240"/>
              <a:gd name="connsiteX40-42709" fmla="*/ 11371062 w 12641071"/>
              <a:gd name="connsiteY40-42710" fmla="*/ 3256960 h 5795240"/>
              <a:gd name="connsiteX41-42711" fmla="*/ 11215953 w 12641071"/>
              <a:gd name="connsiteY41-42712" fmla="*/ 3280632 h 5795240"/>
              <a:gd name="connsiteX42-42713" fmla="*/ 11142318 w 12641071"/>
              <a:gd name="connsiteY42-42714" fmla="*/ 3276914 h 5795240"/>
              <a:gd name="connsiteX43-42715" fmla="*/ 11215952 w 12641071"/>
              <a:gd name="connsiteY43-42716" fmla="*/ 3280632 h 5795240"/>
              <a:gd name="connsiteX44-42717" fmla="*/ 11213133 w 12641071"/>
              <a:gd name="connsiteY44-42718" fmla="*/ 3281062 h 5795240"/>
              <a:gd name="connsiteX45-42719" fmla="*/ 11116921 w 12641071"/>
              <a:gd name="connsiteY45-42720" fmla="*/ 3285921 h 5795240"/>
              <a:gd name="connsiteX46-42721" fmla="*/ 11050507 w 12641071"/>
              <a:gd name="connsiteY46-42722" fmla="*/ 3289274 h 5795240"/>
              <a:gd name="connsiteX47-42723" fmla="*/ 11006292 w 12641071"/>
              <a:gd name="connsiteY47-42724" fmla="*/ 3287041 h 5795240"/>
              <a:gd name="connsiteX48-42725" fmla="*/ 10937101 w 12641071"/>
              <a:gd name="connsiteY48-42726" fmla="*/ 3297601 h 5795240"/>
              <a:gd name="connsiteX49-42727" fmla="*/ 10144740 w 12641071"/>
              <a:gd name="connsiteY49-42728" fmla="*/ 4089962 h 5795240"/>
              <a:gd name="connsiteX50-42729" fmla="*/ 10130374 w 12641071"/>
              <a:gd name="connsiteY50-42730" fmla="*/ 4184101 h 5795240"/>
              <a:gd name="connsiteX51-42731" fmla="*/ 10130375 w 12641071"/>
              <a:gd name="connsiteY51-42732" fmla="*/ 4184103 h 5795240"/>
              <a:gd name="connsiteX52-42733" fmla="*/ 10130656 w 12641071"/>
              <a:gd name="connsiteY52-42734" fmla="*/ 4185950 h 5795240"/>
              <a:gd name="connsiteX53-42735" fmla="*/ 10138194 w 12641071"/>
              <a:gd name="connsiteY53-42736" fmla="*/ 4335228 h 5795240"/>
              <a:gd name="connsiteX54-42737" fmla="*/ 10137710 w 12641071"/>
              <a:gd name="connsiteY54-42738" fmla="*/ 4344822 h 5795240"/>
              <a:gd name="connsiteX55-42739" fmla="*/ 10133555 w 12641071"/>
              <a:gd name="connsiteY55-42740" fmla="*/ 4427096 h 5795240"/>
              <a:gd name="connsiteX56-42741" fmla="*/ 10129312 w 12641071"/>
              <a:gd name="connsiteY56-42742" fmla="*/ 4399289 h 5795240"/>
              <a:gd name="connsiteX57-42743" fmla="*/ 10126797 w 12641071"/>
              <a:gd name="connsiteY57-42744" fmla="*/ 4349498 h 5795240"/>
              <a:gd name="connsiteX58-42745" fmla="*/ 10126796 w 12641071"/>
              <a:gd name="connsiteY58-42746" fmla="*/ 4349498 h 5795240"/>
              <a:gd name="connsiteX59-42747" fmla="*/ 10129311 w 12641071"/>
              <a:gd name="connsiteY59-42748" fmla="*/ 4399289 h 5795240"/>
              <a:gd name="connsiteX60-42749" fmla="*/ 10133554 w 12641071"/>
              <a:gd name="connsiteY60-42750" fmla="*/ 4427096 h 5795240"/>
              <a:gd name="connsiteX61-42751" fmla="*/ 10130656 w 12641071"/>
              <a:gd name="connsiteY61-42752" fmla="*/ 4484506 h 5795240"/>
              <a:gd name="connsiteX62-42753" fmla="*/ 8678182 w 12641071"/>
              <a:gd name="connsiteY62-42754" fmla="*/ 5795240 h 5795240"/>
              <a:gd name="connsiteX63-42755" fmla="*/ 7467518 w 12641071"/>
              <a:gd name="connsiteY63-42756" fmla="*/ 5151535 h 5795240"/>
              <a:gd name="connsiteX64-42757" fmla="*/ 7419945 w 12641071"/>
              <a:gd name="connsiteY64-42758" fmla="*/ 5073228 h 5795240"/>
              <a:gd name="connsiteX65-42759" fmla="*/ 7367299 w 12641071"/>
              <a:gd name="connsiteY65-42760" fmla="*/ 4974928 h 5795240"/>
              <a:gd name="connsiteX66-42761" fmla="*/ 7320958 w 12641071"/>
              <a:gd name="connsiteY66-42762" fmla="*/ 4870887 h 5795240"/>
              <a:gd name="connsiteX67-42763" fmla="*/ 7322174 w 12641071"/>
              <a:gd name="connsiteY67-42764" fmla="*/ 4872361 h 5795240"/>
              <a:gd name="connsiteX68-42765" fmla="*/ 7322175 w 12641071"/>
              <a:gd name="connsiteY68-42766" fmla="*/ 4872361 h 5795240"/>
              <a:gd name="connsiteX69-42767" fmla="*/ 7223551 w 12641071"/>
              <a:gd name="connsiteY69-42768" fmla="*/ 4752829 h 5795240"/>
              <a:gd name="connsiteX70-42769" fmla="*/ 6652445 w 12641071"/>
              <a:gd name="connsiteY70-42770" fmla="*/ 4516269 h 5795240"/>
              <a:gd name="connsiteX71-42771" fmla="*/ 6200873 w 12641071"/>
              <a:gd name="connsiteY71-42772" fmla="*/ 4654206 h 5795240"/>
              <a:gd name="connsiteX72-42773" fmla="*/ 6088813 w 12641071"/>
              <a:gd name="connsiteY72-42774" fmla="*/ 4746663 h 5795240"/>
              <a:gd name="connsiteX73-42775" fmla="*/ 6023271 w 12641071"/>
              <a:gd name="connsiteY73-42776" fmla="*/ 4834312 h 5795240"/>
              <a:gd name="connsiteX74-42777" fmla="*/ 5935320 w 12641071"/>
              <a:gd name="connsiteY74-42778" fmla="*/ 4931081 h 5795240"/>
              <a:gd name="connsiteX75-42779" fmla="*/ 4971763 w 12641071"/>
              <a:gd name="connsiteY75-42780" fmla="*/ 5330200 h 5795240"/>
              <a:gd name="connsiteX76-42781" fmla="*/ 3716172 w 12641071"/>
              <a:gd name="connsiteY76-42782" fmla="*/ 4497938 h 5795240"/>
              <a:gd name="connsiteX77-42783" fmla="*/ 3659438 w 12641071"/>
              <a:gd name="connsiteY77-42784" fmla="*/ 4330309 h 5795240"/>
              <a:gd name="connsiteX78-42785" fmla="*/ 3659440 w 12641071"/>
              <a:gd name="connsiteY78-42786" fmla="*/ 4330309 h 5795240"/>
              <a:gd name="connsiteX79-42787" fmla="*/ 3613217 w 12641071"/>
              <a:gd name="connsiteY79-42788" fmla="*/ 4245153 h 5795240"/>
              <a:gd name="connsiteX80-42789" fmla="*/ 3083792 w 12641071"/>
              <a:gd name="connsiteY80-42790" fmla="*/ 3963660 h 5795240"/>
              <a:gd name="connsiteX81-42791" fmla="*/ 2835272 w 12641071"/>
              <a:gd name="connsiteY81-42792" fmla="*/ 4013833 h 5795240"/>
              <a:gd name="connsiteX82-42793" fmla="*/ 2762875 w 12641071"/>
              <a:gd name="connsiteY82-42794" fmla="*/ 4057784 h 5795240"/>
              <a:gd name="connsiteX83-42795" fmla="*/ 2664698 w 12641071"/>
              <a:gd name="connsiteY83-42796" fmla="*/ 4117431 h 5795240"/>
              <a:gd name="connsiteX84-42797" fmla="*/ 1804544 w 12641071"/>
              <a:gd name="connsiteY84-42798" fmla="*/ 4335229 h 5795240"/>
              <a:gd name="connsiteX85-42799" fmla="*/ 0 w 12641071"/>
              <a:gd name="connsiteY85-42800" fmla="*/ 2530685 h 5795240"/>
              <a:gd name="connsiteX86-42801" fmla="*/ 1804544 w 12641071"/>
              <a:gd name="connsiteY86-42802" fmla="*/ 726143 h 5795240"/>
              <a:gd name="connsiteX87-42803" fmla="*/ 3080549 w 12641071"/>
              <a:gd name="connsiteY87-42804" fmla="*/ 1254682 h 5795240"/>
              <a:gd name="connsiteX88-42805" fmla="*/ 3268676 w 12641071"/>
              <a:gd name="connsiteY88-42806" fmla="*/ 1461167 h 5795240"/>
              <a:gd name="connsiteX89-42807" fmla="*/ 3565826 w 12641071"/>
              <a:gd name="connsiteY89-42808" fmla="*/ 1551935 h 5795240"/>
              <a:gd name="connsiteX90-42809" fmla="*/ 4086504 w 12641071"/>
              <a:gd name="connsiteY90-42810" fmla="*/ 1127574 h 5795240"/>
              <a:gd name="connsiteX91-42811" fmla="*/ 4103078 w 12641071"/>
              <a:gd name="connsiteY91-42812" fmla="*/ 1004204 h 5795240"/>
              <a:gd name="connsiteX92-42813" fmla="*/ 5215874 w 12641071"/>
              <a:gd name="connsiteY92-42814" fmla="*/ 0 h 5795240"/>
              <a:gd name="connsiteX0-42815" fmla="*/ 5215874 w 12641071"/>
              <a:gd name="connsiteY0-42816" fmla="*/ 0 h 5795240"/>
              <a:gd name="connsiteX1-42817" fmla="*/ 5927386 w 12641071"/>
              <a:gd name="connsiteY1-42818" fmla="*/ 255427 h 5795240"/>
              <a:gd name="connsiteX2-42819" fmla="*/ 6105193 w 12641071"/>
              <a:gd name="connsiteY2-42820" fmla="*/ 442067 h 5795240"/>
              <a:gd name="connsiteX3-42821" fmla="*/ 6105193 w 12641071"/>
              <a:gd name="connsiteY3-42822" fmla="*/ 442069 h 5795240"/>
              <a:gd name="connsiteX4-42823" fmla="*/ 6141460 w 12641071"/>
              <a:gd name="connsiteY4-42824" fmla="*/ 475027 h 5795240"/>
              <a:gd name="connsiteX5-42825" fmla="*/ 6788665 w 12641071"/>
              <a:gd name="connsiteY5-42826" fmla="*/ 707369 h 5795240"/>
              <a:gd name="connsiteX6-42827" fmla="*/ 7184710 w 12641071"/>
              <a:gd name="connsiteY6-42828" fmla="*/ 627411 h 5795240"/>
              <a:gd name="connsiteX7-42829" fmla="*/ 7314851 w 12641071"/>
              <a:gd name="connsiteY7-42830" fmla="*/ 559537 h 5795240"/>
              <a:gd name="connsiteX8-42831" fmla="*/ 7314853 w 12641071"/>
              <a:gd name="connsiteY8-42832" fmla="*/ 559536 h 5795240"/>
              <a:gd name="connsiteX9-42833" fmla="*/ 7314851 w 12641071"/>
              <a:gd name="connsiteY9-42834" fmla="*/ 559537 h 5795240"/>
              <a:gd name="connsiteX10-42835" fmla="*/ 7391626 w 12641071"/>
              <a:gd name="connsiteY10-42836" fmla="*/ 508114 h 5795240"/>
              <a:gd name="connsiteX11-42837" fmla="*/ 7391631 w 12641071"/>
              <a:gd name="connsiteY11-42838" fmla="*/ 508110 h 5795240"/>
              <a:gd name="connsiteX12-42839" fmla="*/ 7478934 w 12641071"/>
              <a:gd name="connsiteY12-42840" fmla="*/ 466053 h 5795240"/>
              <a:gd name="connsiteX13-42841" fmla="*/ 7897193 w 12641071"/>
              <a:gd name="connsiteY13-42842" fmla="*/ 381611 h 5795240"/>
              <a:gd name="connsiteX14-42843" fmla="*/ 8788216 w 12641071"/>
              <a:gd name="connsiteY14-42844" fmla="*/ 855364 h 5795240"/>
              <a:gd name="connsiteX15-42845" fmla="*/ 8832362 w 12641071"/>
              <a:gd name="connsiteY15-42846" fmla="*/ 928030 h 5795240"/>
              <a:gd name="connsiteX16-42847" fmla="*/ 8832362 w 12641071"/>
              <a:gd name="connsiteY16-42848" fmla="*/ 928033 h 5795240"/>
              <a:gd name="connsiteX17-42849" fmla="*/ 8856144 w 12641071"/>
              <a:gd name="connsiteY17-42850" fmla="*/ 973241 h 5795240"/>
              <a:gd name="connsiteX18-42851" fmla="*/ 8878117 w 12641071"/>
              <a:gd name="connsiteY18-42852" fmla="*/ 1018851 h 5795240"/>
              <a:gd name="connsiteX19-42853" fmla="*/ 8877719 w 12641071"/>
              <a:gd name="connsiteY19-42854" fmla="*/ 1018369 h 5795240"/>
              <a:gd name="connsiteX20-42855" fmla="*/ 8877719 w 12641071"/>
              <a:gd name="connsiteY20-42856" fmla="*/ 1018371 h 5795240"/>
              <a:gd name="connsiteX21-42857" fmla="*/ 8878116 w 12641071"/>
              <a:gd name="connsiteY21-42858" fmla="*/ 1018851 h 5795240"/>
              <a:gd name="connsiteX22-42859" fmla="*/ 8931285 w 12641071"/>
              <a:gd name="connsiteY22-42860" fmla="*/ 1083292 h 5795240"/>
              <a:gd name="connsiteX23-42861" fmla="*/ 9241478 w 12641071"/>
              <a:gd name="connsiteY23-42862" fmla="*/ 1211778 h 5795240"/>
              <a:gd name="connsiteX24-42863" fmla="*/ 9605238 w 12641071"/>
              <a:gd name="connsiteY24-42864" fmla="*/ 1018369 h 5795240"/>
              <a:gd name="connsiteX25-42865" fmla="*/ 9636247 w 12641071"/>
              <a:gd name="connsiteY25-42866" fmla="*/ 961241 h 5795240"/>
              <a:gd name="connsiteX26-42867" fmla="*/ 9641995 w 12641071"/>
              <a:gd name="connsiteY26-42868" fmla="*/ 961152 h 5795240"/>
              <a:gd name="connsiteX27-42869" fmla="*/ 9584939 w 12641071"/>
              <a:gd name="connsiteY27-42870" fmla="*/ 1079594 h 5795240"/>
              <a:gd name="connsiteX28-42871" fmla="*/ 9546257 w 12641071"/>
              <a:gd name="connsiteY28-42872" fmla="*/ 1204206 h 5795240"/>
              <a:gd name="connsiteX29-42873" fmla="*/ 9584939 w 12641071"/>
              <a:gd name="connsiteY29-42874" fmla="*/ 1079596 h 5795240"/>
              <a:gd name="connsiteX30-42875" fmla="*/ 9641995 w 12641071"/>
              <a:gd name="connsiteY30-42876" fmla="*/ 961153 h 5795240"/>
              <a:gd name="connsiteX31-42877" fmla="*/ 9653069 w 12641071"/>
              <a:gd name="connsiteY31-42878" fmla="*/ 960983 h 5795240"/>
              <a:gd name="connsiteX32-42879" fmla="*/ 9801564 w 12641071"/>
              <a:gd name="connsiteY32-42880" fmla="*/ 1196828 h 5795240"/>
              <a:gd name="connsiteX33-42881" fmla="*/ 9801566 w 12641071"/>
              <a:gd name="connsiteY33-42882" fmla="*/ 1196828 h 5795240"/>
              <a:gd name="connsiteX34-42883" fmla="*/ 9653070 w 12641071"/>
              <a:gd name="connsiteY34-42884" fmla="*/ 960982 h 5795240"/>
              <a:gd name="connsiteX35-42885" fmla="*/ 9641996 w 12641071"/>
              <a:gd name="connsiteY35-42886" fmla="*/ 961152 h 5795240"/>
              <a:gd name="connsiteX36-42887" fmla="*/ 9651917 w 12641071"/>
              <a:gd name="connsiteY36-42888" fmla="*/ 940556 h 5795240"/>
              <a:gd name="connsiteX37-42889" fmla="*/ 11050508 w 12641071"/>
              <a:gd name="connsiteY37-42890" fmla="*/ 108150 h 5795240"/>
              <a:gd name="connsiteX38-42891" fmla="*/ 12641071 w 12641071"/>
              <a:gd name="connsiteY38-42892" fmla="*/ 1698711 h 5795240"/>
              <a:gd name="connsiteX39-42893" fmla="*/ 11371062 w 12641071"/>
              <a:gd name="connsiteY39-42894" fmla="*/ 3256960 h 5795240"/>
              <a:gd name="connsiteX40-42895" fmla="*/ 11215953 w 12641071"/>
              <a:gd name="connsiteY40-42896" fmla="*/ 3280632 h 5795240"/>
              <a:gd name="connsiteX41-42897" fmla="*/ 11142318 w 12641071"/>
              <a:gd name="connsiteY41-42898" fmla="*/ 3276914 h 5795240"/>
              <a:gd name="connsiteX42-42899" fmla="*/ 11215952 w 12641071"/>
              <a:gd name="connsiteY42-42900" fmla="*/ 3280632 h 5795240"/>
              <a:gd name="connsiteX43-42901" fmla="*/ 11213133 w 12641071"/>
              <a:gd name="connsiteY43-42902" fmla="*/ 3281062 h 5795240"/>
              <a:gd name="connsiteX44-42903" fmla="*/ 11116921 w 12641071"/>
              <a:gd name="connsiteY44-42904" fmla="*/ 3285921 h 5795240"/>
              <a:gd name="connsiteX45-42905" fmla="*/ 11050507 w 12641071"/>
              <a:gd name="connsiteY45-42906" fmla="*/ 3289274 h 5795240"/>
              <a:gd name="connsiteX46-42907" fmla="*/ 11006292 w 12641071"/>
              <a:gd name="connsiteY46-42908" fmla="*/ 3287041 h 5795240"/>
              <a:gd name="connsiteX47-42909" fmla="*/ 10937101 w 12641071"/>
              <a:gd name="connsiteY47-42910" fmla="*/ 3297601 h 5795240"/>
              <a:gd name="connsiteX48-42911" fmla="*/ 10144740 w 12641071"/>
              <a:gd name="connsiteY48-42912" fmla="*/ 4089962 h 5795240"/>
              <a:gd name="connsiteX49-42913" fmla="*/ 10130374 w 12641071"/>
              <a:gd name="connsiteY49-42914" fmla="*/ 4184101 h 5795240"/>
              <a:gd name="connsiteX50-42915" fmla="*/ 10130375 w 12641071"/>
              <a:gd name="connsiteY50-42916" fmla="*/ 4184103 h 5795240"/>
              <a:gd name="connsiteX51-42917" fmla="*/ 10130656 w 12641071"/>
              <a:gd name="connsiteY51-42918" fmla="*/ 4185950 h 5795240"/>
              <a:gd name="connsiteX52-42919" fmla="*/ 10138194 w 12641071"/>
              <a:gd name="connsiteY52-42920" fmla="*/ 4335228 h 5795240"/>
              <a:gd name="connsiteX53-42921" fmla="*/ 10137710 w 12641071"/>
              <a:gd name="connsiteY53-42922" fmla="*/ 4344822 h 5795240"/>
              <a:gd name="connsiteX54-42923" fmla="*/ 10133555 w 12641071"/>
              <a:gd name="connsiteY54-42924" fmla="*/ 4427096 h 5795240"/>
              <a:gd name="connsiteX55-42925" fmla="*/ 10129312 w 12641071"/>
              <a:gd name="connsiteY55-42926" fmla="*/ 4399289 h 5795240"/>
              <a:gd name="connsiteX56-42927" fmla="*/ 10126797 w 12641071"/>
              <a:gd name="connsiteY56-42928" fmla="*/ 4349498 h 5795240"/>
              <a:gd name="connsiteX57-42929" fmla="*/ 10126796 w 12641071"/>
              <a:gd name="connsiteY57-42930" fmla="*/ 4349498 h 5795240"/>
              <a:gd name="connsiteX58-42931" fmla="*/ 10129311 w 12641071"/>
              <a:gd name="connsiteY58-42932" fmla="*/ 4399289 h 5795240"/>
              <a:gd name="connsiteX59-42933" fmla="*/ 10133554 w 12641071"/>
              <a:gd name="connsiteY59-42934" fmla="*/ 4427096 h 5795240"/>
              <a:gd name="connsiteX60-42935" fmla="*/ 10130656 w 12641071"/>
              <a:gd name="connsiteY60-42936" fmla="*/ 4484506 h 5795240"/>
              <a:gd name="connsiteX61-42937" fmla="*/ 8678182 w 12641071"/>
              <a:gd name="connsiteY61-42938" fmla="*/ 5795240 h 5795240"/>
              <a:gd name="connsiteX62-42939" fmla="*/ 7467518 w 12641071"/>
              <a:gd name="connsiteY62-42940" fmla="*/ 5151535 h 5795240"/>
              <a:gd name="connsiteX63-42941" fmla="*/ 7419945 w 12641071"/>
              <a:gd name="connsiteY63-42942" fmla="*/ 5073228 h 5795240"/>
              <a:gd name="connsiteX64-42943" fmla="*/ 7367299 w 12641071"/>
              <a:gd name="connsiteY64-42944" fmla="*/ 4974928 h 5795240"/>
              <a:gd name="connsiteX65-42945" fmla="*/ 7320958 w 12641071"/>
              <a:gd name="connsiteY65-42946" fmla="*/ 4870887 h 5795240"/>
              <a:gd name="connsiteX66-42947" fmla="*/ 7322174 w 12641071"/>
              <a:gd name="connsiteY66-42948" fmla="*/ 4872361 h 5795240"/>
              <a:gd name="connsiteX67-42949" fmla="*/ 7322175 w 12641071"/>
              <a:gd name="connsiteY67-42950" fmla="*/ 4872361 h 5795240"/>
              <a:gd name="connsiteX68-42951" fmla="*/ 7223551 w 12641071"/>
              <a:gd name="connsiteY68-42952" fmla="*/ 4752829 h 5795240"/>
              <a:gd name="connsiteX69-42953" fmla="*/ 6652445 w 12641071"/>
              <a:gd name="connsiteY69-42954" fmla="*/ 4516269 h 5795240"/>
              <a:gd name="connsiteX70-42955" fmla="*/ 6200873 w 12641071"/>
              <a:gd name="connsiteY70-42956" fmla="*/ 4654206 h 5795240"/>
              <a:gd name="connsiteX71-42957" fmla="*/ 6088813 w 12641071"/>
              <a:gd name="connsiteY71-42958" fmla="*/ 4746663 h 5795240"/>
              <a:gd name="connsiteX72-42959" fmla="*/ 6023271 w 12641071"/>
              <a:gd name="connsiteY72-42960" fmla="*/ 4834312 h 5795240"/>
              <a:gd name="connsiteX73-42961" fmla="*/ 5935320 w 12641071"/>
              <a:gd name="connsiteY73-42962" fmla="*/ 4931081 h 5795240"/>
              <a:gd name="connsiteX74-42963" fmla="*/ 4971763 w 12641071"/>
              <a:gd name="connsiteY74-42964" fmla="*/ 5330200 h 5795240"/>
              <a:gd name="connsiteX75-42965" fmla="*/ 3716172 w 12641071"/>
              <a:gd name="connsiteY75-42966" fmla="*/ 4497938 h 5795240"/>
              <a:gd name="connsiteX76-42967" fmla="*/ 3659438 w 12641071"/>
              <a:gd name="connsiteY76-42968" fmla="*/ 4330309 h 5795240"/>
              <a:gd name="connsiteX77-42969" fmla="*/ 3659440 w 12641071"/>
              <a:gd name="connsiteY77-42970" fmla="*/ 4330309 h 5795240"/>
              <a:gd name="connsiteX78-42971" fmla="*/ 3613217 w 12641071"/>
              <a:gd name="connsiteY78-42972" fmla="*/ 4245153 h 5795240"/>
              <a:gd name="connsiteX79-42973" fmla="*/ 3083792 w 12641071"/>
              <a:gd name="connsiteY79-42974" fmla="*/ 3963660 h 5795240"/>
              <a:gd name="connsiteX80-42975" fmla="*/ 2835272 w 12641071"/>
              <a:gd name="connsiteY80-42976" fmla="*/ 4013833 h 5795240"/>
              <a:gd name="connsiteX81-42977" fmla="*/ 2762875 w 12641071"/>
              <a:gd name="connsiteY81-42978" fmla="*/ 4057784 h 5795240"/>
              <a:gd name="connsiteX82-42979" fmla="*/ 2664698 w 12641071"/>
              <a:gd name="connsiteY82-42980" fmla="*/ 4117431 h 5795240"/>
              <a:gd name="connsiteX83-42981" fmla="*/ 1804544 w 12641071"/>
              <a:gd name="connsiteY83-42982" fmla="*/ 4335229 h 5795240"/>
              <a:gd name="connsiteX84-42983" fmla="*/ 0 w 12641071"/>
              <a:gd name="connsiteY84-42984" fmla="*/ 2530685 h 5795240"/>
              <a:gd name="connsiteX85-42985" fmla="*/ 1804544 w 12641071"/>
              <a:gd name="connsiteY85-42986" fmla="*/ 726143 h 5795240"/>
              <a:gd name="connsiteX86-42987" fmla="*/ 3080549 w 12641071"/>
              <a:gd name="connsiteY86-42988" fmla="*/ 1254682 h 5795240"/>
              <a:gd name="connsiteX87-42989" fmla="*/ 3268676 w 12641071"/>
              <a:gd name="connsiteY87-42990" fmla="*/ 1461167 h 5795240"/>
              <a:gd name="connsiteX88-42991" fmla="*/ 3565826 w 12641071"/>
              <a:gd name="connsiteY88-42992" fmla="*/ 1551935 h 5795240"/>
              <a:gd name="connsiteX89-42993" fmla="*/ 4086504 w 12641071"/>
              <a:gd name="connsiteY89-42994" fmla="*/ 1127574 h 5795240"/>
              <a:gd name="connsiteX90-42995" fmla="*/ 4103078 w 12641071"/>
              <a:gd name="connsiteY90-42996" fmla="*/ 1004204 h 5795240"/>
              <a:gd name="connsiteX91-42997" fmla="*/ 5215874 w 12641071"/>
              <a:gd name="connsiteY91-42998" fmla="*/ 0 h 5795240"/>
              <a:gd name="connsiteX0-42999" fmla="*/ 5215874 w 12641071"/>
              <a:gd name="connsiteY0-43000" fmla="*/ 0 h 5795240"/>
              <a:gd name="connsiteX1-43001" fmla="*/ 5927386 w 12641071"/>
              <a:gd name="connsiteY1-43002" fmla="*/ 255427 h 5795240"/>
              <a:gd name="connsiteX2-43003" fmla="*/ 6105193 w 12641071"/>
              <a:gd name="connsiteY2-43004" fmla="*/ 442067 h 5795240"/>
              <a:gd name="connsiteX3-43005" fmla="*/ 6105193 w 12641071"/>
              <a:gd name="connsiteY3-43006" fmla="*/ 442069 h 5795240"/>
              <a:gd name="connsiteX4-43007" fmla="*/ 6141460 w 12641071"/>
              <a:gd name="connsiteY4-43008" fmla="*/ 475027 h 5795240"/>
              <a:gd name="connsiteX5-43009" fmla="*/ 6788665 w 12641071"/>
              <a:gd name="connsiteY5-43010" fmla="*/ 707369 h 5795240"/>
              <a:gd name="connsiteX6-43011" fmla="*/ 7184710 w 12641071"/>
              <a:gd name="connsiteY6-43012" fmla="*/ 627411 h 5795240"/>
              <a:gd name="connsiteX7-43013" fmla="*/ 7314851 w 12641071"/>
              <a:gd name="connsiteY7-43014" fmla="*/ 559537 h 5795240"/>
              <a:gd name="connsiteX8-43015" fmla="*/ 7314853 w 12641071"/>
              <a:gd name="connsiteY8-43016" fmla="*/ 559536 h 5795240"/>
              <a:gd name="connsiteX9-43017" fmla="*/ 7314851 w 12641071"/>
              <a:gd name="connsiteY9-43018" fmla="*/ 559537 h 5795240"/>
              <a:gd name="connsiteX10-43019" fmla="*/ 7391626 w 12641071"/>
              <a:gd name="connsiteY10-43020" fmla="*/ 508114 h 5795240"/>
              <a:gd name="connsiteX11-43021" fmla="*/ 7391631 w 12641071"/>
              <a:gd name="connsiteY11-43022" fmla="*/ 508110 h 5795240"/>
              <a:gd name="connsiteX12-43023" fmla="*/ 7478934 w 12641071"/>
              <a:gd name="connsiteY12-43024" fmla="*/ 466053 h 5795240"/>
              <a:gd name="connsiteX13-43025" fmla="*/ 7897193 w 12641071"/>
              <a:gd name="connsiteY13-43026" fmla="*/ 381611 h 5795240"/>
              <a:gd name="connsiteX14-43027" fmla="*/ 8788216 w 12641071"/>
              <a:gd name="connsiteY14-43028" fmla="*/ 855364 h 5795240"/>
              <a:gd name="connsiteX15-43029" fmla="*/ 8832362 w 12641071"/>
              <a:gd name="connsiteY15-43030" fmla="*/ 928030 h 5795240"/>
              <a:gd name="connsiteX16-43031" fmla="*/ 8832362 w 12641071"/>
              <a:gd name="connsiteY16-43032" fmla="*/ 928033 h 5795240"/>
              <a:gd name="connsiteX17-43033" fmla="*/ 8878117 w 12641071"/>
              <a:gd name="connsiteY17-43034" fmla="*/ 1018851 h 5795240"/>
              <a:gd name="connsiteX18-43035" fmla="*/ 8877719 w 12641071"/>
              <a:gd name="connsiteY18-43036" fmla="*/ 1018369 h 5795240"/>
              <a:gd name="connsiteX19-43037" fmla="*/ 8877719 w 12641071"/>
              <a:gd name="connsiteY19-43038" fmla="*/ 1018371 h 5795240"/>
              <a:gd name="connsiteX20-43039" fmla="*/ 8878116 w 12641071"/>
              <a:gd name="connsiteY20-43040" fmla="*/ 1018851 h 5795240"/>
              <a:gd name="connsiteX21-43041" fmla="*/ 8931285 w 12641071"/>
              <a:gd name="connsiteY21-43042" fmla="*/ 1083292 h 5795240"/>
              <a:gd name="connsiteX22-43043" fmla="*/ 9241478 w 12641071"/>
              <a:gd name="connsiteY22-43044" fmla="*/ 1211778 h 5795240"/>
              <a:gd name="connsiteX23-43045" fmla="*/ 9605238 w 12641071"/>
              <a:gd name="connsiteY23-43046" fmla="*/ 1018369 h 5795240"/>
              <a:gd name="connsiteX24-43047" fmla="*/ 9636247 w 12641071"/>
              <a:gd name="connsiteY24-43048" fmla="*/ 961241 h 5795240"/>
              <a:gd name="connsiteX25-43049" fmla="*/ 9641995 w 12641071"/>
              <a:gd name="connsiteY25-43050" fmla="*/ 961152 h 5795240"/>
              <a:gd name="connsiteX26-43051" fmla="*/ 9584939 w 12641071"/>
              <a:gd name="connsiteY26-43052" fmla="*/ 1079594 h 5795240"/>
              <a:gd name="connsiteX27-43053" fmla="*/ 9546257 w 12641071"/>
              <a:gd name="connsiteY27-43054" fmla="*/ 1204206 h 5795240"/>
              <a:gd name="connsiteX28-43055" fmla="*/ 9584939 w 12641071"/>
              <a:gd name="connsiteY28-43056" fmla="*/ 1079596 h 5795240"/>
              <a:gd name="connsiteX29-43057" fmla="*/ 9641995 w 12641071"/>
              <a:gd name="connsiteY29-43058" fmla="*/ 961153 h 5795240"/>
              <a:gd name="connsiteX30-43059" fmla="*/ 9653069 w 12641071"/>
              <a:gd name="connsiteY30-43060" fmla="*/ 960983 h 5795240"/>
              <a:gd name="connsiteX31-43061" fmla="*/ 9801564 w 12641071"/>
              <a:gd name="connsiteY31-43062" fmla="*/ 1196828 h 5795240"/>
              <a:gd name="connsiteX32-43063" fmla="*/ 9801566 w 12641071"/>
              <a:gd name="connsiteY32-43064" fmla="*/ 1196828 h 5795240"/>
              <a:gd name="connsiteX33-43065" fmla="*/ 9653070 w 12641071"/>
              <a:gd name="connsiteY33-43066" fmla="*/ 960982 h 5795240"/>
              <a:gd name="connsiteX34-43067" fmla="*/ 9641996 w 12641071"/>
              <a:gd name="connsiteY34-43068" fmla="*/ 961152 h 5795240"/>
              <a:gd name="connsiteX35-43069" fmla="*/ 9651917 w 12641071"/>
              <a:gd name="connsiteY35-43070" fmla="*/ 940556 h 5795240"/>
              <a:gd name="connsiteX36-43071" fmla="*/ 11050508 w 12641071"/>
              <a:gd name="connsiteY36-43072" fmla="*/ 108150 h 5795240"/>
              <a:gd name="connsiteX37-43073" fmla="*/ 12641071 w 12641071"/>
              <a:gd name="connsiteY37-43074" fmla="*/ 1698711 h 5795240"/>
              <a:gd name="connsiteX38-43075" fmla="*/ 11371062 w 12641071"/>
              <a:gd name="connsiteY38-43076" fmla="*/ 3256960 h 5795240"/>
              <a:gd name="connsiteX39-43077" fmla="*/ 11215953 w 12641071"/>
              <a:gd name="connsiteY39-43078" fmla="*/ 3280632 h 5795240"/>
              <a:gd name="connsiteX40-43079" fmla="*/ 11142318 w 12641071"/>
              <a:gd name="connsiteY40-43080" fmla="*/ 3276914 h 5795240"/>
              <a:gd name="connsiteX41-43081" fmla="*/ 11215952 w 12641071"/>
              <a:gd name="connsiteY41-43082" fmla="*/ 3280632 h 5795240"/>
              <a:gd name="connsiteX42-43083" fmla="*/ 11213133 w 12641071"/>
              <a:gd name="connsiteY42-43084" fmla="*/ 3281062 h 5795240"/>
              <a:gd name="connsiteX43-43085" fmla="*/ 11116921 w 12641071"/>
              <a:gd name="connsiteY43-43086" fmla="*/ 3285921 h 5795240"/>
              <a:gd name="connsiteX44-43087" fmla="*/ 11050507 w 12641071"/>
              <a:gd name="connsiteY44-43088" fmla="*/ 3289274 h 5795240"/>
              <a:gd name="connsiteX45-43089" fmla="*/ 11006292 w 12641071"/>
              <a:gd name="connsiteY45-43090" fmla="*/ 3287041 h 5795240"/>
              <a:gd name="connsiteX46-43091" fmla="*/ 10937101 w 12641071"/>
              <a:gd name="connsiteY46-43092" fmla="*/ 3297601 h 5795240"/>
              <a:gd name="connsiteX47-43093" fmla="*/ 10144740 w 12641071"/>
              <a:gd name="connsiteY47-43094" fmla="*/ 4089962 h 5795240"/>
              <a:gd name="connsiteX48-43095" fmla="*/ 10130374 w 12641071"/>
              <a:gd name="connsiteY48-43096" fmla="*/ 4184101 h 5795240"/>
              <a:gd name="connsiteX49-43097" fmla="*/ 10130375 w 12641071"/>
              <a:gd name="connsiteY49-43098" fmla="*/ 4184103 h 5795240"/>
              <a:gd name="connsiteX50-43099" fmla="*/ 10130656 w 12641071"/>
              <a:gd name="connsiteY50-43100" fmla="*/ 4185950 h 5795240"/>
              <a:gd name="connsiteX51-43101" fmla="*/ 10138194 w 12641071"/>
              <a:gd name="connsiteY51-43102" fmla="*/ 4335228 h 5795240"/>
              <a:gd name="connsiteX52-43103" fmla="*/ 10137710 w 12641071"/>
              <a:gd name="connsiteY52-43104" fmla="*/ 4344822 h 5795240"/>
              <a:gd name="connsiteX53-43105" fmla="*/ 10133555 w 12641071"/>
              <a:gd name="connsiteY53-43106" fmla="*/ 4427096 h 5795240"/>
              <a:gd name="connsiteX54-43107" fmla="*/ 10129312 w 12641071"/>
              <a:gd name="connsiteY54-43108" fmla="*/ 4399289 h 5795240"/>
              <a:gd name="connsiteX55-43109" fmla="*/ 10126797 w 12641071"/>
              <a:gd name="connsiteY55-43110" fmla="*/ 4349498 h 5795240"/>
              <a:gd name="connsiteX56-43111" fmla="*/ 10126796 w 12641071"/>
              <a:gd name="connsiteY56-43112" fmla="*/ 4349498 h 5795240"/>
              <a:gd name="connsiteX57-43113" fmla="*/ 10129311 w 12641071"/>
              <a:gd name="connsiteY57-43114" fmla="*/ 4399289 h 5795240"/>
              <a:gd name="connsiteX58-43115" fmla="*/ 10133554 w 12641071"/>
              <a:gd name="connsiteY58-43116" fmla="*/ 4427096 h 5795240"/>
              <a:gd name="connsiteX59-43117" fmla="*/ 10130656 w 12641071"/>
              <a:gd name="connsiteY59-43118" fmla="*/ 4484506 h 5795240"/>
              <a:gd name="connsiteX60-43119" fmla="*/ 8678182 w 12641071"/>
              <a:gd name="connsiteY60-43120" fmla="*/ 5795240 h 5795240"/>
              <a:gd name="connsiteX61-43121" fmla="*/ 7467518 w 12641071"/>
              <a:gd name="connsiteY61-43122" fmla="*/ 5151535 h 5795240"/>
              <a:gd name="connsiteX62-43123" fmla="*/ 7419945 w 12641071"/>
              <a:gd name="connsiteY62-43124" fmla="*/ 5073228 h 5795240"/>
              <a:gd name="connsiteX63-43125" fmla="*/ 7367299 w 12641071"/>
              <a:gd name="connsiteY63-43126" fmla="*/ 4974928 h 5795240"/>
              <a:gd name="connsiteX64-43127" fmla="*/ 7320958 w 12641071"/>
              <a:gd name="connsiteY64-43128" fmla="*/ 4870887 h 5795240"/>
              <a:gd name="connsiteX65-43129" fmla="*/ 7322174 w 12641071"/>
              <a:gd name="connsiteY65-43130" fmla="*/ 4872361 h 5795240"/>
              <a:gd name="connsiteX66-43131" fmla="*/ 7322175 w 12641071"/>
              <a:gd name="connsiteY66-43132" fmla="*/ 4872361 h 5795240"/>
              <a:gd name="connsiteX67-43133" fmla="*/ 7223551 w 12641071"/>
              <a:gd name="connsiteY67-43134" fmla="*/ 4752829 h 5795240"/>
              <a:gd name="connsiteX68-43135" fmla="*/ 6652445 w 12641071"/>
              <a:gd name="connsiteY68-43136" fmla="*/ 4516269 h 5795240"/>
              <a:gd name="connsiteX69-43137" fmla="*/ 6200873 w 12641071"/>
              <a:gd name="connsiteY69-43138" fmla="*/ 4654206 h 5795240"/>
              <a:gd name="connsiteX70-43139" fmla="*/ 6088813 w 12641071"/>
              <a:gd name="connsiteY70-43140" fmla="*/ 4746663 h 5795240"/>
              <a:gd name="connsiteX71-43141" fmla="*/ 6023271 w 12641071"/>
              <a:gd name="connsiteY71-43142" fmla="*/ 4834312 h 5795240"/>
              <a:gd name="connsiteX72-43143" fmla="*/ 5935320 w 12641071"/>
              <a:gd name="connsiteY72-43144" fmla="*/ 4931081 h 5795240"/>
              <a:gd name="connsiteX73-43145" fmla="*/ 4971763 w 12641071"/>
              <a:gd name="connsiteY73-43146" fmla="*/ 5330200 h 5795240"/>
              <a:gd name="connsiteX74-43147" fmla="*/ 3716172 w 12641071"/>
              <a:gd name="connsiteY74-43148" fmla="*/ 4497938 h 5795240"/>
              <a:gd name="connsiteX75-43149" fmla="*/ 3659438 w 12641071"/>
              <a:gd name="connsiteY75-43150" fmla="*/ 4330309 h 5795240"/>
              <a:gd name="connsiteX76-43151" fmla="*/ 3659440 w 12641071"/>
              <a:gd name="connsiteY76-43152" fmla="*/ 4330309 h 5795240"/>
              <a:gd name="connsiteX77-43153" fmla="*/ 3613217 w 12641071"/>
              <a:gd name="connsiteY77-43154" fmla="*/ 4245153 h 5795240"/>
              <a:gd name="connsiteX78-43155" fmla="*/ 3083792 w 12641071"/>
              <a:gd name="connsiteY78-43156" fmla="*/ 3963660 h 5795240"/>
              <a:gd name="connsiteX79-43157" fmla="*/ 2835272 w 12641071"/>
              <a:gd name="connsiteY79-43158" fmla="*/ 4013833 h 5795240"/>
              <a:gd name="connsiteX80-43159" fmla="*/ 2762875 w 12641071"/>
              <a:gd name="connsiteY80-43160" fmla="*/ 4057784 h 5795240"/>
              <a:gd name="connsiteX81-43161" fmla="*/ 2664698 w 12641071"/>
              <a:gd name="connsiteY81-43162" fmla="*/ 4117431 h 5795240"/>
              <a:gd name="connsiteX82-43163" fmla="*/ 1804544 w 12641071"/>
              <a:gd name="connsiteY82-43164" fmla="*/ 4335229 h 5795240"/>
              <a:gd name="connsiteX83-43165" fmla="*/ 0 w 12641071"/>
              <a:gd name="connsiteY83-43166" fmla="*/ 2530685 h 5795240"/>
              <a:gd name="connsiteX84-43167" fmla="*/ 1804544 w 12641071"/>
              <a:gd name="connsiteY84-43168" fmla="*/ 726143 h 5795240"/>
              <a:gd name="connsiteX85-43169" fmla="*/ 3080549 w 12641071"/>
              <a:gd name="connsiteY85-43170" fmla="*/ 1254682 h 5795240"/>
              <a:gd name="connsiteX86-43171" fmla="*/ 3268676 w 12641071"/>
              <a:gd name="connsiteY86-43172" fmla="*/ 1461167 h 5795240"/>
              <a:gd name="connsiteX87-43173" fmla="*/ 3565826 w 12641071"/>
              <a:gd name="connsiteY87-43174" fmla="*/ 1551935 h 5795240"/>
              <a:gd name="connsiteX88-43175" fmla="*/ 4086504 w 12641071"/>
              <a:gd name="connsiteY88-43176" fmla="*/ 1127574 h 5795240"/>
              <a:gd name="connsiteX89-43177" fmla="*/ 4103078 w 12641071"/>
              <a:gd name="connsiteY89-43178" fmla="*/ 1004204 h 5795240"/>
              <a:gd name="connsiteX90-43179" fmla="*/ 5215874 w 12641071"/>
              <a:gd name="connsiteY90-43180" fmla="*/ 0 h 5795240"/>
              <a:gd name="connsiteX0-43181" fmla="*/ 5215874 w 12641071"/>
              <a:gd name="connsiteY0-43182" fmla="*/ 0 h 5795240"/>
              <a:gd name="connsiteX1-43183" fmla="*/ 5927386 w 12641071"/>
              <a:gd name="connsiteY1-43184" fmla="*/ 255427 h 5795240"/>
              <a:gd name="connsiteX2-43185" fmla="*/ 6105193 w 12641071"/>
              <a:gd name="connsiteY2-43186" fmla="*/ 442067 h 5795240"/>
              <a:gd name="connsiteX3-43187" fmla="*/ 6105193 w 12641071"/>
              <a:gd name="connsiteY3-43188" fmla="*/ 442069 h 5795240"/>
              <a:gd name="connsiteX4-43189" fmla="*/ 6141460 w 12641071"/>
              <a:gd name="connsiteY4-43190" fmla="*/ 475027 h 5795240"/>
              <a:gd name="connsiteX5-43191" fmla="*/ 6788665 w 12641071"/>
              <a:gd name="connsiteY5-43192" fmla="*/ 707369 h 5795240"/>
              <a:gd name="connsiteX6-43193" fmla="*/ 7184710 w 12641071"/>
              <a:gd name="connsiteY6-43194" fmla="*/ 627411 h 5795240"/>
              <a:gd name="connsiteX7-43195" fmla="*/ 7314851 w 12641071"/>
              <a:gd name="connsiteY7-43196" fmla="*/ 559537 h 5795240"/>
              <a:gd name="connsiteX8-43197" fmla="*/ 7314853 w 12641071"/>
              <a:gd name="connsiteY8-43198" fmla="*/ 559536 h 5795240"/>
              <a:gd name="connsiteX9-43199" fmla="*/ 7314851 w 12641071"/>
              <a:gd name="connsiteY9-43200" fmla="*/ 559537 h 5795240"/>
              <a:gd name="connsiteX10-43201" fmla="*/ 7391626 w 12641071"/>
              <a:gd name="connsiteY10-43202" fmla="*/ 508114 h 5795240"/>
              <a:gd name="connsiteX11-43203" fmla="*/ 7391631 w 12641071"/>
              <a:gd name="connsiteY11-43204" fmla="*/ 508110 h 5795240"/>
              <a:gd name="connsiteX12-43205" fmla="*/ 7478934 w 12641071"/>
              <a:gd name="connsiteY12-43206" fmla="*/ 466053 h 5795240"/>
              <a:gd name="connsiteX13-43207" fmla="*/ 7897193 w 12641071"/>
              <a:gd name="connsiteY13-43208" fmla="*/ 381611 h 5795240"/>
              <a:gd name="connsiteX14-43209" fmla="*/ 8788216 w 12641071"/>
              <a:gd name="connsiteY14-43210" fmla="*/ 855364 h 5795240"/>
              <a:gd name="connsiteX15-43211" fmla="*/ 8832362 w 12641071"/>
              <a:gd name="connsiteY15-43212" fmla="*/ 928030 h 5795240"/>
              <a:gd name="connsiteX16-43213" fmla="*/ 8832362 w 12641071"/>
              <a:gd name="connsiteY16-43214" fmla="*/ 928033 h 5795240"/>
              <a:gd name="connsiteX17-43215" fmla="*/ 8878117 w 12641071"/>
              <a:gd name="connsiteY17-43216" fmla="*/ 1018851 h 5795240"/>
              <a:gd name="connsiteX18-43217" fmla="*/ 8877719 w 12641071"/>
              <a:gd name="connsiteY18-43218" fmla="*/ 1018369 h 5795240"/>
              <a:gd name="connsiteX19-43219" fmla="*/ 8877719 w 12641071"/>
              <a:gd name="connsiteY19-43220" fmla="*/ 1018371 h 5795240"/>
              <a:gd name="connsiteX20-43221" fmla="*/ 8878116 w 12641071"/>
              <a:gd name="connsiteY20-43222" fmla="*/ 1018851 h 5795240"/>
              <a:gd name="connsiteX21-43223" fmla="*/ 8931285 w 12641071"/>
              <a:gd name="connsiteY21-43224" fmla="*/ 1083292 h 5795240"/>
              <a:gd name="connsiteX22-43225" fmla="*/ 9241478 w 12641071"/>
              <a:gd name="connsiteY22-43226" fmla="*/ 1211778 h 5795240"/>
              <a:gd name="connsiteX23-43227" fmla="*/ 9605238 w 12641071"/>
              <a:gd name="connsiteY23-43228" fmla="*/ 1018369 h 5795240"/>
              <a:gd name="connsiteX24-43229" fmla="*/ 9636247 w 12641071"/>
              <a:gd name="connsiteY24-43230" fmla="*/ 961241 h 5795240"/>
              <a:gd name="connsiteX25-43231" fmla="*/ 9641995 w 12641071"/>
              <a:gd name="connsiteY25-43232" fmla="*/ 961152 h 5795240"/>
              <a:gd name="connsiteX26-43233" fmla="*/ 9584939 w 12641071"/>
              <a:gd name="connsiteY26-43234" fmla="*/ 1079594 h 5795240"/>
              <a:gd name="connsiteX27-43235" fmla="*/ 9584939 w 12641071"/>
              <a:gd name="connsiteY27-43236" fmla="*/ 1079596 h 5795240"/>
              <a:gd name="connsiteX28-43237" fmla="*/ 9641995 w 12641071"/>
              <a:gd name="connsiteY28-43238" fmla="*/ 961153 h 5795240"/>
              <a:gd name="connsiteX29-43239" fmla="*/ 9653069 w 12641071"/>
              <a:gd name="connsiteY29-43240" fmla="*/ 960983 h 5795240"/>
              <a:gd name="connsiteX30-43241" fmla="*/ 9801564 w 12641071"/>
              <a:gd name="connsiteY30-43242" fmla="*/ 1196828 h 5795240"/>
              <a:gd name="connsiteX31-43243" fmla="*/ 9801566 w 12641071"/>
              <a:gd name="connsiteY31-43244" fmla="*/ 1196828 h 5795240"/>
              <a:gd name="connsiteX32-43245" fmla="*/ 9653070 w 12641071"/>
              <a:gd name="connsiteY32-43246" fmla="*/ 960982 h 5795240"/>
              <a:gd name="connsiteX33-43247" fmla="*/ 9641996 w 12641071"/>
              <a:gd name="connsiteY33-43248" fmla="*/ 961152 h 5795240"/>
              <a:gd name="connsiteX34-43249" fmla="*/ 9651917 w 12641071"/>
              <a:gd name="connsiteY34-43250" fmla="*/ 940556 h 5795240"/>
              <a:gd name="connsiteX35-43251" fmla="*/ 11050508 w 12641071"/>
              <a:gd name="connsiteY35-43252" fmla="*/ 108150 h 5795240"/>
              <a:gd name="connsiteX36-43253" fmla="*/ 12641071 w 12641071"/>
              <a:gd name="connsiteY36-43254" fmla="*/ 1698711 h 5795240"/>
              <a:gd name="connsiteX37-43255" fmla="*/ 11371062 w 12641071"/>
              <a:gd name="connsiteY37-43256" fmla="*/ 3256960 h 5795240"/>
              <a:gd name="connsiteX38-43257" fmla="*/ 11215953 w 12641071"/>
              <a:gd name="connsiteY38-43258" fmla="*/ 3280632 h 5795240"/>
              <a:gd name="connsiteX39-43259" fmla="*/ 11142318 w 12641071"/>
              <a:gd name="connsiteY39-43260" fmla="*/ 3276914 h 5795240"/>
              <a:gd name="connsiteX40-43261" fmla="*/ 11215952 w 12641071"/>
              <a:gd name="connsiteY40-43262" fmla="*/ 3280632 h 5795240"/>
              <a:gd name="connsiteX41-43263" fmla="*/ 11213133 w 12641071"/>
              <a:gd name="connsiteY41-43264" fmla="*/ 3281062 h 5795240"/>
              <a:gd name="connsiteX42-43265" fmla="*/ 11116921 w 12641071"/>
              <a:gd name="connsiteY42-43266" fmla="*/ 3285921 h 5795240"/>
              <a:gd name="connsiteX43-43267" fmla="*/ 11050507 w 12641071"/>
              <a:gd name="connsiteY43-43268" fmla="*/ 3289274 h 5795240"/>
              <a:gd name="connsiteX44-43269" fmla="*/ 11006292 w 12641071"/>
              <a:gd name="connsiteY44-43270" fmla="*/ 3287041 h 5795240"/>
              <a:gd name="connsiteX45-43271" fmla="*/ 10937101 w 12641071"/>
              <a:gd name="connsiteY45-43272" fmla="*/ 3297601 h 5795240"/>
              <a:gd name="connsiteX46-43273" fmla="*/ 10144740 w 12641071"/>
              <a:gd name="connsiteY46-43274" fmla="*/ 4089962 h 5795240"/>
              <a:gd name="connsiteX47-43275" fmla="*/ 10130374 w 12641071"/>
              <a:gd name="connsiteY47-43276" fmla="*/ 4184101 h 5795240"/>
              <a:gd name="connsiteX48-43277" fmla="*/ 10130375 w 12641071"/>
              <a:gd name="connsiteY48-43278" fmla="*/ 4184103 h 5795240"/>
              <a:gd name="connsiteX49-43279" fmla="*/ 10130656 w 12641071"/>
              <a:gd name="connsiteY49-43280" fmla="*/ 4185950 h 5795240"/>
              <a:gd name="connsiteX50-43281" fmla="*/ 10138194 w 12641071"/>
              <a:gd name="connsiteY50-43282" fmla="*/ 4335228 h 5795240"/>
              <a:gd name="connsiteX51-43283" fmla="*/ 10137710 w 12641071"/>
              <a:gd name="connsiteY51-43284" fmla="*/ 4344822 h 5795240"/>
              <a:gd name="connsiteX52-43285" fmla="*/ 10133555 w 12641071"/>
              <a:gd name="connsiteY52-43286" fmla="*/ 4427096 h 5795240"/>
              <a:gd name="connsiteX53-43287" fmla="*/ 10129312 w 12641071"/>
              <a:gd name="connsiteY53-43288" fmla="*/ 4399289 h 5795240"/>
              <a:gd name="connsiteX54-43289" fmla="*/ 10126797 w 12641071"/>
              <a:gd name="connsiteY54-43290" fmla="*/ 4349498 h 5795240"/>
              <a:gd name="connsiteX55-43291" fmla="*/ 10126796 w 12641071"/>
              <a:gd name="connsiteY55-43292" fmla="*/ 4349498 h 5795240"/>
              <a:gd name="connsiteX56-43293" fmla="*/ 10129311 w 12641071"/>
              <a:gd name="connsiteY56-43294" fmla="*/ 4399289 h 5795240"/>
              <a:gd name="connsiteX57-43295" fmla="*/ 10133554 w 12641071"/>
              <a:gd name="connsiteY57-43296" fmla="*/ 4427096 h 5795240"/>
              <a:gd name="connsiteX58-43297" fmla="*/ 10130656 w 12641071"/>
              <a:gd name="connsiteY58-43298" fmla="*/ 4484506 h 5795240"/>
              <a:gd name="connsiteX59-43299" fmla="*/ 8678182 w 12641071"/>
              <a:gd name="connsiteY59-43300" fmla="*/ 5795240 h 5795240"/>
              <a:gd name="connsiteX60-43301" fmla="*/ 7467518 w 12641071"/>
              <a:gd name="connsiteY60-43302" fmla="*/ 5151535 h 5795240"/>
              <a:gd name="connsiteX61-43303" fmla="*/ 7419945 w 12641071"/>
              <a:gd name="connsiteY61-43304" fmla="*/ 5073228 h 5795240"/>
              <a:gd name="connsiteX62-43305" fmla="*/ 7367299 w 12641071"/>
              <a:gd name="connsiteY62-43306" fmla="*/ 4974928 h 5795240"/>
              <a:gd name="connsiteX63-43307" fmla="*/ 7320958 w 12641071"/>
              <a:gd name="connsiteY63-43308" fmla="*/ 4870887 h 5795240"/>
              <a:gd name="connsiteX64-43309" fmla="*/ 7322174 w 12641071"/>
              <a:gd name="connsiteY64-43310" fmla="*/ 4872361 h 5795240"/>
              <a:gd name="connsiteX65-43311" fmla="*/ 7322175 w 12641071"/>
              <a:gd name="connsiteY65-43312" fmla="*/ 4872361 h 5795240"/>
              <a:gd name="connsiteX66-43313" fmla="*/ 7223551 w 12641071"/>
              <a:gd name="connsiteY66-43314" fmla="*/ 4752829 h 5795240"/>
              <a:gd name="connsiteX67-43315" fmla="*/ 6652445 w 12641071"/>
              <a:gd name="connsiteY67-43316" fmla="*/ 4516269 h 5795240"/>
              <a:gd name="connsiteX68-43317" fmla="*/ 6200873 w 12641071"/>
              <a:gd name="connsiteY68-43318" fmla="*/ 4654206 h 5795240"/>
              <a:gd name="connsiteX69-43319" fmla="*/ 6088813 w 12641071"/>
              <a:gd name="connsiteY69-43320" fmla="*/ 4746663 h 5795240"/>
              <a:gd name="connsiteX70-43321" fmla="*/ 6023271 w 12641071"/>
              <a:gd name="connsiteY70-43322" fmla="*/ 4834312 h 5795240"/>
              <a:gd name="connsiteX71-43323" fmla="*/ 5935320 w 12641071"/>
              <a:gd name="connsiteY71-43324" fmla="*/ 4931081 h 5795240"/>
              <a:gd name="connsiteX72-43325" fmla="*/ 4971763 w 12641071"/>
              <a:gd name="connsiteY72-43326" fmla="*/ 5330200 h 5795240"/>
              <a:gd name="connsiteX73-43327" fmla="*/ 3716172 w 12641071"/>
              <a:gd name="connsiteY73-43328" fmla="*/ 4497938 h 5795240"/>
              <a:gd name="connsiteX74-43329" fmla="*/ 3659438 w 12641071"/>
              <a:gd name="connsiteY74-43330" fmla="*/ 4330309 h 5795240"/>
              <a:gd name="connsiteX75-43331" fmla="*/ 3659440 w 12641071"/>
              <a:gd name="connsiteY75-43332" fmla="*/ 4330309 h 5795240"/>
              <a:gd name="connsiteX76-43333" fmla="*/ 3613217 w 12641071"/>
              <a:gd name="connsiteY76-43334" fmla="*/ 4245153 h 5795240"/>
              <a:gd name="connsiteX77-43335" fmla="*/ 3083792 w 12641071"/>
              <a:gd name="connsiteY77-43336" fmla="*/ 3963660 h 5795240"/>
              <a:gd name="connsiteX78-43337" fmla="*/ 2835272 w 12641071"/>
              <a:gd name="connsiteY78-43338" fmla="*/ 4013833 h 5795240"/>
              <a:gd name="connsiteX79-43339" fmla="*/ 2762875 w 12641071"/>
              <a:gd name="connsiteY79-43340" fmla="*/ 4057784 h 5795240"/>
              <a:gd name="connsiteX80-43341" fmla="*/ 2664698 w 12641071"/>
              <a:gd name="connsiteY80-43342" fmla="*/ 4117431 h 5795240"/>
              <a:gd name="connsiteX81-43343" fmla="*/ 1804544 w 12641071"/>
              <a:gd name="connsiteY81-43344" fmla="*/ 4335229 h 5795240"/>
              <a:gd name="connsiteX82-43345" fmla="*/ 0 w 12641071"/>
              <a:gd name="connsiteY82-43346" fmla="*/ 2530685 h 5795240"/>
              <a:gd name="connsiteX83-43347" fmla="*/ 1804544 w 12641071"/>
              <a:gd name="connsiteY83-43348" fmla="*/ 726143 h 5795240"/>
              <a:gd name="connsiteX84-43349" fmla="*/ 3080549 w 12641071"/>
              <a:gd name="connsiteY84-43350" fmla="*/ 1254682 h 5795240"/>
              <a:gd name="connsiteX85-43351" fmla="*/ 3268676 w 12641071"/>
              <a:gd name="connsiteY85-43352" fmla="*/ 1461167 h 5795240"/>
              <a:gd name="connsiteX86-43353" fmla="*/ 3565826 w 12641071"/>
              <a:gd name="connsiteY86-43354" fmla="*/ 1551935 h 5795240"/>
              <a:gd name="connsiteX87-43355" fmla="*/ 4086504 w 12641071"/>
              <a:gd name="connsiteY87-43356" fmla="*/ 1127574 h 5795240"/>
              <a:gd name="connsiteX88-43357" fmla="*/ 4103078 w 12641071"/>
              <a:gd name="connsiteY88-43358" fmla="*/ 1004204 h 5795240"/>
              <a:gd name="connsiteX89-43359" fmla="*/ 5215874 w 12641071"/>
              <a:gd name="connsiteY89-43360" fmla="*/ 0 h 5795240"/>
              <a:gd name="connsiteX0-43361" fmla="*/ 5215874 w 12641071"/>
              <a:gd name="connsiteY0-43362" fmla="*/ 0 h 5795240"/>
              <a:gd name="connsiteX1-43363" fmla="*/ 5927386 w 12641071"/>
              <a:gd name="connsiteY1-43364" fmla="*/ 255427 h 5795240"/>
              <a:gd name="connsiteX2-43365" fmla="*/ 6105193 w 12641071"/>
              <a:gd name="connsiteY2-43366" fmla="*/ 442067 h 5795240"/>
              <a:gd name="connsiteX3-43367" fmla="*/ 6105193 w 12641071"/>
              <a:gd name="connsiteY3-43368" fmla="*/ 442069 h 5795240"/>
              <a:gd name="connsiteX4-43369" fmla="*/ 6141460 w 12641071"/>
              <a:gd name="connsiteY4-43370" fmla="*/ 475027 h 5795240"/>
              <a:gd name="connsiteX5-43371" fmla="*/ 6788665 w 12641071"/>
              <a:gd name="connsiteY5-43372" fmla="*/ 707369 h 5795240"/>
              <a:gd name="connsiteX6-43373" fmla="*/ 7184710 w 12641071"/>
              <a:gd name="connsiteY6-43374" fmla="*/ 627411 h 5795240"/>
              <a:gd name="connsiteX7-43375" fmla="*/ 7314851 w 12641071"/>
              <a:gd name="connsiteY7-43376" fmla="*/ 559537 h 5795240"/>
              <a:gd name="connsiteX8-43377" fmla="*/ 7314853 w 12641071"/>
              <a:gd name="connsiteY8-43378" fmla="*/ 559536 h 5795240"/>
              <a:gd name="connsiteX9-43379" fmla="*/ 7314851 w 12641071"/>
              <a:gd name="connsiteY9-43380" fmla="*/ 559537 h 5795240"/>
              <a:gd name="connsiteX10-43381" fmla="*/ 7391626 w 12641071"/>
              <a:gd name="connsiteY10-43382" fmla="*/ 508114 h 5795240"/>
              <a:gd name="connsiteX11-43383" fmla="*/ 7391631 w 12641071"/>
              <a:gd name="connsiteY11-43384" fmla="*/ 508110 h 5795240"/>
              <a:gd name="connsiteX12-43385" fmla="*/ 7478934 w 12641071"/>
              <a:gd name="connsiteY12-43386" fmla="*/ 466053 h 5795240"/>
              <a:gd name="connsiteX13-43387" fmla="*/ 7897193 w 12641071"/>
              <a:gd name="connsiteY13-43388" fmla="*/ 381611 h 5795240"/>
              <a:gd name="connsiteX14-43389" fmla="*/ 8788216 w 12641071"/>
              <a:gd name="connsiteY14-43390" fmla="*/ 855364 h 5795240"/>
              <a:gd name="connsiteX15-43391" fmla="*/ 8832362 w 12641071"/>
              <a:gd name="connsiteY15-43392" fmla="*/ 928030 h 5795240"/>
              <a:gd name="connsiteX16-43393" fmla="*/ 8832362 w 12641071"/>
              <a:gd name="connsiteY16-43394" fmla="*/ 928033 h 5795240"/>
              <a:gd name="connsiteX17-43395" fmla="*/ 8878117 w 12641071"/>
              <a:gd name="connsiteY17-43396" fmla="*/ 1018851 h 5795240"/>
              <a:gd name="connsiteX18-43397" fmla="*/ 8877719 w 12641071"/>
              <a:gd name="connsiteY18-43398" fmla="*/ 1018369 h 5795240"/>
              <a:gd name="connsiteX19-43399" fmla="*/ 8877719 w 12641071"/>
              <a:gd name="connsiteY19-43400" fmla="*/ 1018371 h 5795240"/>
              <a:gd name="connsiteX20-43401" fmla="*/ 8878116 w 12641071"/>
              <a:gd name="connsiteY20-43402" fmla="*/ 1018851 h 5795240"/>
              <a:gd name="connsiteX21-43403" fmla="*/ 8931285 w 12641071"/>
              <a:gd name="connsiteY21-43404" fmla="*/ 1083292 h 5795240"/>
              <a:gd name="connsiteX22-43405" fmla="*/ 9241478 w 12641071"/>
              <a:gd name="connsiteY22-43406" fmla="*/ 1211778 h 5795240"/>
              <a:gd name="connsiteX23-43407" fmla="*/ 9605238 w 12641071"/>
              <a:gd name="connsiteY23-43408" fmla="*/ 1018369 h 5795240"/>
              <a:gd name="connsiteX24-43409" fmla="*/ 9636247 w 12641071"/>
              <a:gd name="connsiteY24-43410" fmla="*/ 961241 h 5795240"/>
              <a:gd name="connsiteX25-43411" fmla="*/ 9641995 w 12641071"/>
              <a:gd name="connsiteY25-43412" fmla="*/ 961152 h 5795240"/>
              <a:gd name="connsiteX26-43413" fmla="*/ 9584939 w 12641071"/>
              <a:gd name="connsiteY26-43414" fmla="*/ 1079594 h 5795240"/>
              <a:gd name="connsiteX27-43415" fmla="*/ 9584939 w 12641071"/>
              <a:gd name="connsiteY27-43416" fmla="*/ 1079596 h 5795240"/>
              <a:gd name="connsiteX28-43417" fmla="*/ 9641995 w 12641071"/>
              <a:gd name="connsiteY28-43418" fmla="*/ 961153 h 5795240"/>
              <a:gd name="connsiteX29-43419" fmla="*/ 9653069 w 12641071"/>
              <a:gd name="connsiteY29-43420" fmla="*/ 960983 h 5795240"/>
              <a:gd name="connsiteX30-43421" fmla="*/ 9801564 w 12641071"/>
              <a:gd name="connsiteY30-43422" fmla="*/ 1196828 h 5795240"/>
              <a:gd name="connsiteX31-43423" fmla="*/ 9653070 w 12641071"/>
              <a:gd name="connsiteY31-43424" fmla="*/ 960982 h 5795240"/>
              <a:gd name="connsiteX32-43425" fmla="*/ 9641996 w 12641071"/>
              <a:gd name="connsiteY32-43426" fmla="*/ 961152 h 5795240"/>
              <a:gd name="connsiteX33-43427" fmla="*/ 9651917 w 12641071"/>
              <a:gd name="connsiteY33-43428" fmla="*/ 940556 h 5795240"/>
              <a:gd name="connsiteX34-43429" fmla="*/ 11050508 w 12641071"/>
              <a:gd name="connsiteY34-43430" fmla="*/ 108150 h 5795240"/>
              <a:gd name="connsiteX35-43431" fmla="*/ 12641071 w 12641071"/>
              <a:gd name="connsiteY35-43432" fmla="*/ 1698711 h 5795240"/>
              <a:gd name="connsiteX36-43433" fmla="*/ 11371062 w 12641071"/>
              <a:gd name="connsiteY36-43434" fmla="*/ 3256960 h 5795240"/>
              <a:gd name="connsiteX37-43435" fmla="*/ 11215953 w 12641071"/>
              <a:gd name="connsiteY37-43436" fmla="*/ 3280632 h 5795240"/>
              <a:gd name="connsiteX38-43437" fmla="*/ 11142318 w 12641071"/>
              <a:gd name="connsiteY38-43438" fmla="*/ 3276914 h 5795240"/>
              <a:gd name="connsiteX39-43439" fmla="*/ 11215952 w 12641071"/>
              <a:gd name="connsiteY39-43440" fmla="*/ 3280632 h 5795240"/>
              <a:gd name="connsiteX40-43441" fmla="*/ 11213133 w 12641071"/>
              <a:gd name="connsiteY40-43442" fmla="*/ 3281062 h 5795240"/>
              <a:gd name="connsiteX41-43443" fmla="*/ 11116921 w 12641071"/>
              <a:gd name="connsiteY41-43444" fmla="*/ 3285921 h 5795240"/>
              <a:gd name="connsiteX42-43445" fmla="*/ 11050507 w 12641071"/>
              <a:gd name="connsiteY42-43446" fmla="*/ 3289274 h 5795240"/>
              <a:gd name="connsiteX43-43447" fmla="*/ 11006292 w 12641071"/>
              <a:gd name="connsiteY43-43448" fmla="*/ 3287041 h 5795240"/>
              <a:gd name="connsiteX44-43449" fmla="*/ 10937101 w 12641071"/>
              <a:gd name="connsiteY44-43450" fmla="*/ 3297601 h 5795240"/>
              <a:gd name="connsiteX45-43451" fmla="*/ 10144740 w 12641071"/>
              <a:gd name="connsiteY45-43452" fmla="*/ 4089962 h 5795240"/>
              <a:gd name="connsiteX46-43453" fmla="*/ 10130374 w 12641071"/>
              <a:gd name="connsiteY46-43454" fmla="*/ 4184101 h 5795240"/>
              <a:gd name="connsiteX47-43455" fmla="*/ 10130375 w 12641071"/>
              <a:gd name="connsiteY47-43456" fmla="*/ 4184103 h 5795240"/>
              <a:gd name="connsiteX48-43457" fmla="*/ 10130656 w 12641071"/>
              <a:gd name="connsiteY48-43458" fmla="*/ 4185950 h 5795240"/>
              <a:gd name="connsiteX49-43459" fmla="*/ 10138194 w 12641071"/>
              <a:gd name="connsiteY49-43460" fmla="*/ 4335228 h 5795240"/>
              <a:gd name="connsiteX50-43461" fmla="*/ 10137710 w 12641071"/>
              <a:gd name="connsiteY50-43462" fmla="*/ 4344822 h 5795240"/>
              <a:gd name="connsiteX51-43463" fmla="*/ 10133555 w 12641071"/>
              <a:gd name="connsiteY51-43464" fmla="*/ 4427096 h 5795240"/>
              <a:gd name="connsiteX52-43465" fmla="*/ 10129312 w 12641071"/>
              <a:gd name="connsiteY52-43466" fmla="*/ 4399289 h 5795240"/>
              <a:gd name="connsiteX53-43467" fmla="*/ 10126797 w 12641071"/>
              <a:gd name="connsiteY53-43468" fmla="*/ 4349498 h 5795240"/>
              <a:gd name="connsiteX54-43469" fmla="*/ 10126796 w 12641071"/>
              <a:gd name="connsiteY54-43470" fmla="*/ 4349498 h 5795240"/>
              <a:gd name="connsiteX55-43471" fmla="*/ 10129311 w 12641071"/>
              <a:gd name="connsiteY55-43472" fmla="*/ 4399289 h 5795240"/>
              <a:gd name="connsiteX56-43473" fmla="*/ 10133554 w 12641071"/>
              <a:gd name="connsiteY56-43474" fmla="*/ 4427096 h 5795240"/>
              <a:gd name="connsiteX57-43475" fmla="*/ 10130656 w 12641071"/>
              <a:gd name="connsiteY57-43476" fmla="*/ 4484506 h 5795240"/>
              <a:gd name="connsiteX58-43477" fmla="*/ 8678182 w 12641071"/>
              <a:gd name="connsiteY58-43478" fmla="*/ 5795240 h 5795240"/>
              <a:gd name="connsiteX59-43479" fmla="*/ 7467518 w 12641071"/>
              <a:gd name="connsiteY59-43480" fmla="*/ 5151535 h 5795240"/>
              <a:gd name="connsiteX60-43481" fmla="*/ 7419945 w 12641071"/>
              <a:gd name="connsiteY60-43482" fmla="*/ 5073228 h 5795240"/>
              <a:gd name="connsiteX61-43483" fmla="*/ 7367299 w 12641071"/>
              <a:gd name="connsiteY61-43484" fmla="*/ 4974928 h 5795240"/>
              <a:gd name="connsiteX62-43485" fmla="*/ 7320958 w 12641071"/>
              <a:gd name="connsiteY62-43486" fmla="*/ 4870887 h 5795240"/>
              <a:gd name="connsiteX63-43487" fmla="*/ 7322174 w 12641071"/>
              <a:gd name="connsiteY63-43488" fmla="*/ 4872361 h 5795240"/>
              <a:gd name="connsiteX64-43489" fmla="*/ 7322175 w 12641071"/>
              <a:gd name="connsiteY64-43490" fmla="*/ 4872361 h 5795240"/>
              <a:gd name="connsiteX65-43491" fmla="*/ 7223551 w 12641071"/>
              <a:gd name="connsiteY65-43492" fmla="*/ 4752829 h 5795240"/>
              <a:gd name="connsiteX66-43493" fmla="*/ 6652445 w 12641071"/>
              <a:gd name="connsiteY66-43494" fmla="*/ 4516269 h 5795240"/>
              <a:gd name="connsiteX67-43495" fmla="*/ 6200873 w 12641071"/>
              <a:gd name="connsiteY67-43496" fmla="*/ 4654206 h 5795240"/>
              <a:gd name="connsiteX68-43497" fmla="*/ 6088813 w 12641071"/>
              <a:gd name="connsiteY68-43498" fmla="*/ 4746663 h 5795240"/>
              <a:gd name="connsiteX69-43499" fmla="*/ 6023271 w 12641071"/>
              <a:gd name="connsiteY69-43500" fmla="*/ 4834312 h 5795240"/>
              <a:gd name="connsiteX70-43501" fmla="*/ 5935320 w 12641071"/>
              <a:gd name="connsiteY70-43502" fmla="*/ 4931081 h 5795240"/>
              <a:gd name="connsiteX71-43503" fmla="*/ 4971763 w 12641071"/>
              <a:gd name="connsiteY71-43504" fmla="*/ 5330200 h 5795240"/>
              <a:gd name="connsiteX72-43505" fmla="*/ 3716172 w 12641071"/>
              <a:gd name="connsiteY72-43506" fmla="*/ 4497938 h 5795240"/>
              <a:gd name="connsiteX73-43507" fmla="*/ 3659438 w 12641071"/>
              <a:gd name="connsiteY73-43508" fmla="*/ 4330309 h 5795240"/>
              <a:gd name="connsiteX74-43509" fmla="*/ 3659440 w 12641071"/>
              <a:gd name="connsiteY74-43510" fmla="*/ 4330309 h 5795240"/>
              <a:gd name="connsiteX75-43511" fmla="*/ 3613217 w 12641071"/>
              <a:gd name="connsiteY75-43512" fmla="*/ 4245153 h 5795240"/>
              <a:gd name="connsiteX76-43513" fmla="*/ 3083792 w 12641071"/>
              <a:gd name="connsiteY76-43514" fmla="*/ 3963660 h 5795240"/>
              <a:gd name="connsiteX77-43515" fmla="*/ 2835272 w 12641071"/>
              <a:gd name="connsiteY77-43516" fmla="*/ 4013833 h 5795240"/>
              <a:gd name="connsiteX78-43517" fmla="*/ 2762875 w 12641071"/>
              <a:gd name="connsiteY78-43518" fmla="*/ 4057784 h 5795240"/>
              <a:gd name="connsiteX79-43519" fmla="*/ 2664698 w 12641071"/>
              <a:gd name="connsiteY79-43520" fmla="*/ 4117431 h 5795240"/>
              <a:gd name="connsiteX80-43521" fmla="*/ 1804544 w 12641071"/>
              <a:gd name="connsiteY80-43522" fmla="*/ 4335229 h 5795240"/>
              <a:gd name="connsiteX81-43523" fmla="*/ 0 w 12641071"/>
              <a:gd name="connsiteY81-43524" fmla="*/ 2530685 h 5795240"/>
              <a:gd name="connsiteX82-43525" fmla="*/ 1804544 w 12641071"/>
              <a:gd name="connsiteY82-43526" fmla="*/ 726143 h 5795240"/>
              <a:gd name="connsiteX83-43527" fmla="*/ 3080549 w 12641071"/>
              <a:gd name="connsiteY83-43528" fmla="*/ 1254682 h 5795240"/>
              <a:gd name="connsiteX84-43529" fmla="*/ 3268676 w 12641071"/>
              <a:gd name="connsiteY84-43530" fmla="*/ 1461167 h 5795240"/>
              <a:gd name="connsiteX85-43531" fmla="*/ 3565826 w 12641071"/>
              <a:gd name="connsiteY85-43532" fmla="*/ 1551935 h 5795240"/>
              <a:gd name="connsiteX86-43533" fmla="*/ 4086504 w 12641071"/>
              <a:gd name="connsiteY86-43534" fmla="*/ 1127574 h 5795240"/>
              <a:gd name="connsiteX87-43535" fmla="*/ 4103078 w 12641071"/>
              <a:gd name="connsiteY87-43536" fmla="*/ 1004204 h 5795240"/>
              <a:gd name="connsiteX88-43537" fmla="*/ 5215874 w 12641071"/>
              <a:gd name="connsiteY88-43538" fmla="*/ 0 h 5795240"/>
              <a:gd name="connsiteX0-43539" fmla="*/ 5215874 w 12641071"/>
              <a:gd name="connsiteY0-43540" fmla="*/ 0 h 5795240"/>
              <a:gd name="connsiteX1-43541" fmla="*/ 5927386 w 12641071"/>
              <a:gd name="connsiteY1-43542" fmla="*/ 255427 h 5795240"/>
              <a:gd name="connsiteX2-43543" fmla="*/ 6105193 w 12641071"/>
              <a:gd name="connsiteY2-43544" fmla="*/ 442067 h 5795240"/>
              <a:gd name="connsiteX3-43545" fmla="*/ 6105193 w 12641071"/>
              <a:gd name="connsiteY3-43546" fmla="*/ 442069 h 5795240"/>
              <a:gd name="connsiteX4-43547" fmla="*/ 6141460 w 12641071"/>
              <a:gd name="connsiteY4-43548" fmla="*/ 475027 h 5795240"/>
              <a:gd name="connsiteX5-43549" fmla="*/ 6788665 w 12641071"/>
              <a:gd name="connsiteY5-43550" fmla="*/ 707369 h 5795240"/>
              <a:gd name="connsiteX6-43551" fmla="*/ 7184710 w 12641071"/>
              <a:gd name="connsiteY6-43552" fmla="*/ 627411 h 5795240"/>
              <a:gd name="connsiteX7-43553" fmla="*/ 7314851 w 12641071"/>
              <a:gd name="connsiteY7-43554" fmla="*/ 559537 h 5795240"/>
              <a:gd name="connsiteX8-43555" fmla="*/ 7314853 w 12641071"/>
              <a:gd name="connsiteY8-43556" fmla="*/ 559536 h 5795240"/>
              <a:gd name="connsiteX9-43557" fmla="*/ 7314851 w 12641071"/>
              <a:gd name="connsiteY9-43558" fmla="*/ 559537 h 5795240"/>
              <a:gd name="connsiteX10-43559" fmla="*/ 7391626 w 12641071"/>
              <a:gd name="connsiteY10-43560" fmla="*/ 508114 h 5795240"/>
              <a:gd name="connsiteX11-43561" fmla="*/ 7391631 w 12641071"/>
              <a:gd name="connsiteY11-43562" fmla="*/ 508110 h 5795240"/>
              <a:gd name="connsiteX12-43563" fmla="*/ 7478934 w 12641071"/>
              <a:gd name="connsiteY12-43564" fmla="*/ 466053 h 5795240"/>
              <a:gd name="connsiteX13-43565" fmla="*/ 7897193 w 12641071"/>
              <a:gd name="connsiteY13-43566" fmla="*/ 381611 h 5795240"/>
              <a:gd name="connsiteX14-43567" fmla="*/ 8788216 w 12641071"/>
              <a:gd name="connsiteY14-43568" fmla="*/ 855364 h 5795240"/>
              <a:gd name="connsiteX15-43569" fmla="*/ 8832362 w 12641071"/>
              <a:gd name="connsiteY15-43570" fmla="*/ 928030 h 5795240"/>
              <a:gd name="connsiteX16-43571" fmla="*/ 8832362 w 12641071"/>
              <a:gd name="connsiteY16-43572" fmla="*/ 928033 h 5795240"/>
              <a:gd name="connsiteX17-43573" fmla="*/ 8878117 w 12641071"/>
              <a:gd name="connsiteY17-43574" fmla="*/ 1018851 h 5795240"/>
              <a:gd name="connsiteX18-43575" fmla="*/ 8877719 w 12641071"/>
              <a:gd name="connsiteY18-43576" fmla="*/ 1018369 h 5795240"/>
              <a:gd name="connsiteX19-43577" fmla="*/ 8877719 w 12641071"/>
              <a:gd name="connsiteY19-43578" fmla="*/ 1018371 h 5795240"/>
              <a:gd name="connsiteX20-43579" fmla="*/ 8878116 w 12641071"/>
              <a:gd name="connsiteY20-43580" fmla="*/ 1018851 h 5795240"/>
              <a:gd name="connsiteX21-43581" fmla="*/ 8931285 w 12641071"/>
              <a:gd name="connsiteY21-43582" fmla="*/ 1083292 h 5795240"/>
              <a:gd name="connsiteX22-43583" fmla="*/ 9241478 w 12641071"/>
              <a:gd name="connsiteY22-43584" fmla="*/ 1211778 h 5795240"/>
              <a:gd name="connsiteX23-43585" fmla="*/ 9605238 w 12641071"/>
              <a:gd name="connsiteY23-43586" fmla="*/ 1018369 h 5795240"/>
              <a:gd name="connsiteX24-43587" fmla="*/ 9636247 w 12641071"/>
              <a:gd name="connsiteY24-43588" fmla="*/ 961241 h 5795240"/>
              <a:gd name="connsiteX25-43589" fmla="*/ 9641995 w 12641071"/>
              <a:gd name="connsiteY25-43590" fmla="*/ 961152 h 5795240"/>
              <a:gd name="connsiteX26-43591" fmla="*/ 9584939 w 12641071"/>
              <a:gd name="connsiteY26-43592" fmla="*/ 1079594 h 5795240"/>
              <a:gd name="connsiteX27-43593" fmla="*/ 9641995 w 12641071"/>
              <a:gd name="connsiteY27-43594" fmla="*/ 961153 h 5795240"/>
              <a:gd name="connsiteX28-43595" fmla="*/ 9653069 w 12641071"/>
              <a:gd name="connsiteY28-43596" fmla="*/ 960983 h 5795240"/>
              <a:gd name="connsiteX29-43597" fmla="*/ 9801564 w 12641071"/>
              <a:gd name="connsiteY29-43598" fmla="*/ 1196828 h 5795240"/>
              <a:gd name="connsiteX30-43599" fmla="*/ 9653070 w 12641071"/>
              <a:gd name="connsiteY30-43600" fmla="*/ 960982 h 5795240"/>
              <a:gd name="connsiteX31-43601" fmla="*/ 9641996 w 12641071"/>
              <a:gd name="connsiteY31-43602" fmla="*/ 961152 h 5795240"/>
              <a:gd name="connsiteX32-43603" fmla="*/ 9651917 w 12641071"/>
              <a:gd name="connsiteY32-43604" fmla="*/ 940556 h 5795240"/>
              <a:gd name="connsiteX33-43605" fmla="*/ 11050508 w 12641071"/>
              <a:gd name="connsiteY33-43606" fmla="*/ 108150 h 5795240"/>
              <a:gd name="connsiteX34-43607" fmla="*/ 12641071 w 12641071"/>
              <a:gd name="connsiteY34-43608" fmla="*/ 1698711 h 5795240"/>
              <a:gd name="connsiteX35-43609" fmla="*/ 11371062 w 12641071"/>
              <a:gd name="connsiteY35-43610" fmla="*/ 3256960 h 5795240"/>
              <a:gd name="connsiteX36-43611" fmla="*/ 11215953 w 12641071"/>
              <a:gd name="connsiteY36-43612" fmla="*/ 3280632 h 5795240"/>
              <a:gd name="connsiteX37-43613" fmla="*/ 11142318 w 12641071"/>
              <a:gd name="connsiteY37-43614" fmla="*/ 3276914 h 5795240"/>
              <a:gd name="connsiteX38-43615" fmla="*/ 11215952 w 12641071"/>
              <a:gd name="connsiteY38-43616" fmla="*/ 3280632 h 5795240"/>
              <a:gd name="connsiteX39-43617" fmla="*/ 11213133 w 12641071"/>
              <a:gd name="connsiteY39-43618" fmla="*/ 3281062 h 5795240"/>
              <a:gd name="connsiteX40-43619" fmla="*/ 11116921 w 12641071"/>
              <a:gd name="connsiteY40-43620" fmla="*/ 3285921 h 5795240"/>
              <a:gd name="connsiteX41-43621" fmla="*/ 11050507 w 12641071"/>
              <a:gd name="connsiteY41-43622" fmla="*/ 3289274 h 5795240"/>
              <a:gd name="connsiteX42-43623" fmla="*/ 11006292 w 12641071"/>
              <a:gd name="connsiteY42-43624" fmla="*/ 3287041 h 5795240"/>
              <a:gd name="connsiteX43-43625" fmla="*/ 10937101 w 12641071"/>
              <a:gd name="connsiteY43-43626" fmla="*/ 3297601 h 5795240"/>
              <a:gd name="connsiteX44-43627" fmla="*/ 10144740 w 12641071"/>
              <a:gd name="connsiteY44-43628" fmla="*/ 4089962 h 5795240"/>
              <a:gd name="connsiteX45-43629" fmla="*/ 10130374 w 12641071"/>
              <a:gd name="connsiteY45-43630" fmla="*/ 4184101 h 5795240"/>
              <a:gd name="connsiteX46-43631" fmla="*/ 10130375 w 12641071"/>
              <a:gd name="connsiteY46-43632" fmla="*/ 4184103 h 5795240"/>
              <a:gd name="connsiteX47-43633" fmla="*/ 10130656 w 12641071"/>
              <a:gd name="connsiteY47-43634" fmla="*/ 4185950 h 5795240"/>
              <a:gd name="connsiteX48-43635" fmla="*/ 10138194 w 12641071"/>
              <a:gd name="connsiteY48-43636" fmla="*/ 4335228 h 5795240"/>
              <a:gd name="connsiteX49-43637" fmla="*/ 10137710 w 12641071"/>
              <a:gd name="connsiteY49-43638" fmla="*/ 4344822 h 5795240"/>
              <a:gd name="connsiteX50-43639" fmla="*/ 10133555 w 12641071"/>
              <a:gd name="connsiteY50-43640" fmla="*/ 4427096 h 5795240"/>
              <a:gd name="connsiteX51-43641" fmla="*/ 10129312 w 12641071"/>
              <a:gd name="connsiteY51-43642" fmla="*/ 4399289 h 5795240"/>
              <a:gd name="connsiteX52-43643" fmla="*/ 10126797 w 12641071"/>
              <a:gd name="connsiteY52-43644" fmla="*/ 4349498 h 5795240"/>
              <a:gd name="connsiteX53-43645" fmla="*/ 10126796 w 12641071"/>
              <a:gd name="connsiteY53-43646" fmla="*/ 4349498 h 5795240"/>
              <a:gd name="connsiteX54-43647" fmla="*/ 10129311 w 12641071"/>
              <a:gd name="connsiteY54-43648" fmla="*/ 4399289 h 5795240"/>
              <a:gd name="connsiteX55-43649" fmla="*/ 10133554 w 12641071"/>
              <a:gd name="connsiteY55-43650" fmla="*/ 4427096 h 5795240"/>
              <a:gd name="connsiteX56-43651" fmla="*/ 10130656 w 12641071"/>
              <a:gd name="connsiteY56-43652" fmla="*/ 4484506 h 5795240"/>
              <a:gd name="connsiteX57-43653" fmla="*/ 8678182 w 12641071"/>
              <a:gd name="connsiteY57-43654" fmla="*/ 5795240 h 5795240"/>
              <a:gd name="connsiteX58-43655" fmla="*/ 7467518 w 12641071"/>
              <a:gd name="connsiteY58-43656" fmla="*/ 5151535 h 5795240"/>
              <a:gd name="connsiteX59-43657" fmla="*/ 7419945 w 12641071"/>
              <a:gd name="connsiteY59-43658" fmla="*/ 5073228 h 5795240"/>
              <a:gd name="connsiteX60-43659" fmla="*/ 7367299 w 12641071"/>
              <a:gd name="connsiteY60-43660" fmla="*/ 4974928 h 5795240"/>
              <a:gd name="connsiteX61-43661" fmla="*/ 7320958 w 12641071"/>
              <a:gd name="connsiteY61-43662" fmla="*/ 4870887 h 5795240"/>
              <a:gd name="connsiteX62-43663" fmla="*/ 7322174 w 12641071"/>
              <a:gd name="connsiteY62-43664" fmla="*/ 4872361 h 5795240"/>
              <a:gd name="connsiteX63-43665" fmla="*/ 7322175 w 12641071"/>
              <a:gd name="connsiteY63-43666" fmla="*/ 4872361 h 5795240"/>
              <a:gd name="connsiteX64-43667" fmla="*/ 7223551 w 12641071"/>
              <a:gd name="connsiteY64-43668" fmla="*/ 4752829 h 5795240"/>
              <a:gd name="connsiteX65-43669" fmla="*/ 6652445 w 12641071"/>
              <a:gd name="connsiteY65-43670" fmla="*/ 4516269 h 5795240"/>
              <a:gd name="connsiteX66-43671" fmla="*/ 6200873 w 12641071"/>
              <a:gd name="connsiteY66-43672" fmla="*/ 4654206 h 5795240"/>
              <a:gd name="connsiteX67-43673" fmla="*/ 6088813 w 12641071"/>
              <a:gd name="connsiteY67-43674" fmla="*/ 4746663 h 5795240"/>
              <a:gd name="connsiteX68-43675" fmla="*/ 6023271 w 12641071"/>
              <a:gd name="connsiteY68-43676" fmla="*/ 4834312 h 5795240"/>
              <a:gd name="connsiteX69-43677" fmla="*/ 5935320 w 12641071"/>
              <a:gd name="connsiteY69-43678" fmla="*/ 4931081 h 5795240"/>
              <a:gd name="connsiteX70-43679" fmla="*/ 4971763 w 12641071"/>
              <a:gd name="connsiteY70-43680" fmla="*/ 5330200 h 5795240"/>
              <a:gd name="connsiteX71-43681" fmla="*/ 3716172 w 12641071"/>
              <a:gd name="connsiteY71-43682" fmla="*/ 4497938 h 5795240"/>
              <a:gd name="connsiteX72-43683" fmla="*/ 3659438 w 12641071"/>
              <a:gd name="connsiteY72-43684" fmla="*/ 4330309 h 5795240"/>
              <a:gd name="connsiteX73-43685" fmla="*/ 3659440 w 12641071"/>
              <a:gd name="connsiteY73-43686" fmla="*/ 4330309 h 5795240"/>
              <a:gd name="connsiteX74-43687" fmla="*/ 3613217 w 12641071"/>
              <a:gd name="connsiteY74-43688" fmla="*/ 4245153 h 5795240"/>
              <a:gd name="connsiteX75-43689" fmla="*/ 3083792 w 12641071"/>
              <a:gd name="connsiteY75-43690" fmla="*/ 3963660 h 5795240"/>
              <a:gd name="connsiteX76-43691" fmla="*/ 2835272 w 12641071"/>
              <a:gd name="connsiteY76-43692" fmla="*/ 4013833 h 5795240"/>
              <a:gd name="connsiteX77-43693" fmla="*/ 2762875 w 12641071"/>
              <a:gd name="connsiteY77-43694" fmla="*/ 4057784 h 5795240"/>
              <a:gd name="connsiteX78-43695" fmla="*/ 2664698 w 12641071"/>
              <a:gd name="connsiteY78-43696" fmla="*/ 4117431 h 5795240"/>
              <a:gd name="connsiteX79-43697" fmla="*/ 1804544 w 12641071"/>
              <a:gd name="connsiteY79-43698" fmla="*/ 4335229 h 5795240"/>
              <a:gd name="connsiteX80-43699" fmla="*/ 0 w 12641071"/>
              <a:gd name="connsiteY80-43700" fmla="*/ 2530685 h 5795240"/>
              <a:gd name="connsiteX81-43701" fmla="*/ 1804544 w 12641071"/>
              <a:gd name="connsiteY81-43702" fmla="*/ 726143 h 5795240"/>
              <a:gd name="connsiteX82-43703" fmla="*/ 3080549 w 12641071"/>
              <a:gd name="connsiteY82-43704" fmla="*/ 1254682 h 5795240"/>
              <a:gd name="connsiteX83-43705" fmla="*/ 3268676 w 12641071"/>
              <a:gd name="connsiteY83-43706" fmla="*/ 1461167 h 5795240"/>
              <a:gd name="connsiteX84-43707" fmla="*/ 3565826 w 12641071"/>
              <a:gd name="connsiteY84-43708" fmla="*/ 1551935 h 5795240"/>
              <a:gd name="connsiteX85-43709" fmla="*/ 4086504 w 12641071"/>
              <a:gd name="connsiteY85-43710" fmla="*/ 1127574 h 5795240"/>
              <a:gd name="connsiteX86-43711" fmla="*/ 4103078 w 12641071"/>
              <a:gd name="connsiteY86-43712" fmla="*/ 1004204 h 5795240"/>
              <a:gd name="connsiteX87-43713" fmla="*/ 5215874 w 12641071"/>
              <a:gd name="connsiteY87-43714" fmla="*/ 0 h 5795240"/>
              <a:gd name="connsiteX0-43715" fmla="*/ 5215874 w 12641071"/>
              <a:gd name="connsiteY0-43716" fmla="*/ 0 h 5795240"/>
              <a:gd name="connsiteX1-43717" fmla="*/ 5927386 w 12641071"/>
              <a:gd name="connsiteY1-43718" fmla="*/ 255427 h 5795240"/>
              <a:gd name="connsiteX2-43719" fmla="*/ 6105193 w 12641071"/>
              <a:gd name="connsiteY2-43720" fmla="*/ 442067 h 5795240"/>
              <a:gd name="connsiteX3-43721" fmla="*/ 6105193 w 12641071"/>
              <a:gd name="connsiteY3-43722" fmla="*/ 442069 h 5795240"/>
              <a:gd name="connsiteX4-43723" fmla="*/ 6141460 w 12641071"/>
              <a:gd name="connsiteY4-43724" fmla="*/ 475027 h 5795240"/>
              <a:gd name="connsiteX5-43725" fmla="*/ 6788665 w 12641071"/>
              <a:gd name="connsiteY5-43726" fmla="*/ 707369 h 5795240"/>
              <a:gd name="connsiteX6-43727" fmla="*/ 7184710 w 12641071"/>
              <a:gd name="connsiteY6-43728" fmla="*/ 627411 h 5795240"/>
              <a:gd name="connsiteX7-43729" fmla="*/ 7314851 w 12641071"/>
              <a:gd name="connsiteY7-43730" fmla="*/ 559537 h 5795240"/>
              <a:gd name="connsiteX8-43731" fmla="*/ 7314853 w 12641071"/>
              <a:gd name="connsiteY8-43732" fmla="*/ 559536 h 5795240"/>
              <a:gd name="connsiteX9-43733" fmla="*/ 7314851 w 12641071"/>
              <a:gd name="connsiteY9-43734" fmla="*/ 559537 h 5795240"/>
              <a:gd name="connsiteX10-43735" fmla="*/ 7391626 w 12641071"/>
              <a:gd name="connsiteY10-43736" fmla="*/ 508114 h 5795240"/>
              <a:gd name="connsiteX11-43737" fmla="*/ 7391631 w 12641071"/>
              <a:gd name="connsiteY11-43738" fmla="*/ 508110 h 5795240"/>
              <a:gd name="connsiteX12-43739" fmla="*/ 7478934 w 12641071"/>
              <a:gd name="connsiteY12-43740" fmla="*/ 466053 h 5795240"/>
              <a:gd name="connsiteX13-43741" fmla="*/ 7897193 w 12641071"/>
              <a:gd name="connsiteY13-43742" fmla="*/ 381611 h 5795240"/>
              <a:gd name="connsiteX14-43743" fmla="*/ 8788216 w 12641071"/>
              <a:gd name="connsiteY14-43744" fmla="*/ 855364 h 5795240"/>
              <a:gd name="connsiteX15-43745" fmla="*/ 8832362 w 12641071"/>
              <a:gd name="connsiteY15-43746" fmla="*/ 928030 h 5795240"/>
              <a:gd name="connsiteX16-43747" fmla="*/ 8832362 w 12641071"/>
              <a:gd name="connsiteY16-43748" fmla="*/ 928033 h 5795240"/>
              <a:gd name="connsiteX17-43749" fmla="*/ 8878117 w 12641071"/>
              <a:gd name="connsiteY17-43750" fmla="*/ 1018851 h 5795240"/>
              <a:gd name="connsiteX18-43751" fmla="*/ 8877719 w 12641071"/>
              <a:gd name="connsiteY18-43752" fmla="*/ 1018369 h 5795240"/>
              <a:gd name="connsiteX19-43753" fmla="*/ 8877719 w 12641071"/>
              <a:gd name="connsiteY19-43754" fmla="*/ 1018371 h 5795240"/>
              <a:gd name="connsiteX20-43755" fmla="*/ 8878116 w 12641071"/>
              <a:gd name="connsiteY20-43756" fmla="*/ 1018851 h 5795240"/>
              <a:gd name="connsiteX21-43757" fmla="*/ 8931285 w 12641071"/>
              <a:gd name="connsiteY21-43758" fmla="*/ 1083292 h 5795240"/>
              <a:gd name="connsiteX22-43759" fmla="*/ 9241478 w 12641071"/>
              <a:gd name="connsiteY22-43760" fmla="*/ 1211778 h 5795240"/>
              <a:gd name="connsiteX23-43761" fmla="*/ 9605238 w 12641071"/>
              <a:gd name="connsiteY23-43762" fmla="*/ 1018369 h 5795240"/>
              <a:gd name="connsiteX24-43763" fmla="*/ 9636247 w 12641071"/>
              <a:gd name="connsiteY24-43764" fmla="*/ 961241 h 5795240"/>
              <a:gd name="connsiteX25-43765" fmla="*/ 9641995 w 12641071"/>
              <a:gd name="connsiteY25-43766" fmla="*/ 961152 h 5795240"/>
              <a:gd name="connsiteX26-43767" fmla="*/ 9584939 w 12641071"/>
              <a:gd name="connsiteY26-43768" fmla="*/ 1079594 h 5795240"/>
              <a:gd name="connsiteX27-43769" fmla="*/ 9641995 w 12641071"/>
              <a:gd name="connsiteY27-43770" fmla="*/ 961153 h 5795240"/>
              <a:gd name="connsiteX28-43771" fmla="*/ 9653069 w 12641071"/>
              <a:gd name="connsiteY28-43772" fmla="*/ 960983 h 5795240"/>
              <a:gd name="connsiteX29-43773" fmla="*/ 9653070 w 12641071"/>
              <a:gd name="connsiteY29-43774" fmla="*/ 960982 h 5795240"/>
              <a:gd name="connsiteX30-43775" fmla="*/ 9641996 w 12641071"/>
              <a:gd name="connsiteY30-43776" fmla="*/ 961152 h 5795240"/>
              <a:gd name="connsiteX31-43777" fmla="*/ 9651917 w 12641071"/>
              <a:gd name="connsiteY31-43778" fmla="*/ 940556 h 5795240"/>
              <a:gd name="connsiteX32-43779" fmla="*/ 11050508 w 12641071"/>
              <a:gd name="connsiteY32-43780" fmla="*/ 108150 h 5795240"/>
              <a:gd name="connsiteX33-43781" fmla="*/ 12641071 w 12641071"/>
              <a:gd name="connsiteY33-43782" fmla="*/ 1698711 h 5795240"/>
              <a:gd name="connsiteX34-43783" fmla="*/ 11371062 w 12641071"/>
              <a:gd name="connsiteY34-43784" fmla="*/ 3256960 h 5795240"/>
              <a:gd name="connsiteX35-43785" fmla="*/ 11215953 w 12641071"/>
              <a:gd name="connsiteY35-43786" fmla="*/ 3280632 h 5795240"/>
              <a:gd name="connsiteX36-43787" fmla="*/ 11142318 w 12641071"/>
              <a:gd name="connsiteY36-43788" fmla="*/ 3276914 h 5795240"/>
              <a:gd name="connsiteX37-43789" fmla="*/ 11215952 w 12641071"/>
              <a:gd name="connsiteY37-43790" fmla="*/ 3280632 h 5795240"/>
              <a:gd name="connsiteX38-43791" fmla="*/ 11213133 w 12641071"/>
              <a:gd name="connsiteY38-43792" fmla="*/ 3281062 h 5795240"/>
              <a:gd name="connsiteX39-43793" fmla="*/ 11116921 w 12641071"/>
              <a:gd name="connsiteY39-43794" fmla="*/ 3285921 h 5795240"/>
              <a:gd name="connsiteX40-43795" fmla="*/ 11050507 w 12641071"/>
              <a:gd name="connsiteY40-43796" fmla="*/ 3289274 h 5795240"/>
              <a:gd name="connsiteX41-43797" fmla="*/ 11006292 w 12641071"/>
              <a:gd name="connsiteY41-43798" fmla="*/ 3287041 h 5795240"/>
              <a:gd name="connsiteX42-43799" fmla="*/ 10937101 w 12641071"/>
              <a:gd name="connsiteY42-43800" fmla="*/ 3297601 h 5795240"/>
              <a:gd name="connsiteX43-43801" fmla="*/ 10144740 w 12641071"/>
              <a:gd name="connsiteY43-43802" fmla="*/ 4089962 h 5795240"/>
              <a:gd name="connsiteX44-43803" fmla="*/ 10130374 w 12641071"/>
              <a:gd name="connsiteY44-43804" fmla="*/ 4184101 h 5795240"/>
              <a:gd name="connsiteX45-43805" fmla="*/ 10130375 w 12641071"/>
              <a:gd name="connsiteY45-43806" fmla="*/ 4184103 h 5795240"/>
              <a:gd name="connsiteX46-43807" fmla="*/ 10130656 w 12641071"/>
              <a:gd name="connsiteY46-43808" fmla="*/ 4185950 h 5795240"/>
              <a:gd name="connsiteX47-43809" fmla="*/ 10138194 w 12641071"/>
              <a:gd name="connsiteY47-43810" fmla="*/ 4335228 h 5795240"/>
              <a:gd name="connsiteX48-43811" fmla="*/ 10137710 w 12641071"/>
              <a:gd name="connsiteY48-43812" fmla="*/ 4344822 h 5795240"/>
              <a:gd name="connsiteX49-43813" fmla="*/ 10133555 w 12641071"/>
              <a:gd name="connsiteY49-43814" fmla="*/ 4427096 h 5795240"/>
              <a:gd name="connsiteX50-43815" fmla="*/ 10129312 w 12641071"/>
              <a:gd name="connsiteY50-43816" fmla="*/ 4399289 h 5795240"/>
              <a:gd name="connsiteX51-43817" fmla="*/ 10126797 w 12641071"/>
              <a:gd name="connsiteY51-43818" fmla="*/ 4349498 h 5795240"/>
              <a:gd name="connsiteX52-43819" fmla="*/ 10126796 w 12641071"/>
              <a:gd name="connsiteY52-43820" fmla="*/ 4349498 h 5795240"/>
              <a:gd name="connsiteX53-43821" fmla="*/ 10129311 w 12641071"/>
              <a:gd name="connsiteY53-43822" fmla="*/ 4399289 h 5795240"/>
              <a:gd name="connsiteX54-43823" fmla="*/ 10133554 w 12641071"/>
              <a:gd name="connsiteY54-43824" fmla="*/ 4427096 h 5795240"/>
              <a:gd name="connsiteX55-43825" fmla="*/ 10130656 w 12641071"/>
              <a:gd name="connsiteY55-43826" fmla="*/ 4484506 h 5795240"/>
              <a:gd name="connsiteX56-43827" fmla="*/ 8678182 w 12641071"/>
              <a:gd name="connsiteY56-43828" fmla="*/ 5795240 h 5795240"/>
              <a:gd name="connsiteX57-43829" fmla="*/ 7467518 w 12641071"/>
              <a:gd name="connsiteY57-43830" fmla="*/ 5151535 h 5795240"/>
              <a:gd name="connsiteX58-43831" fmla="*/ 7419945 w 12641071"/>
              <a:gd name="connsiteY58-43832" fmla="*/ 5073228 h 5795240"/>
              <a:gd name="connsiteX59-43833" fmla="*/ 7367299 w 12641071"/>
              <a:gd name="connsiteY59-43834" fmla="*/ 4974928 h 5795240"/>
              <a:gd name="connsiteX60-43835" fmla="*/ 7320958 w 12641071"/>
              <a:gd name="connsiteY60-43836" fmla="*/ 4870887 h 5795240"/>
              <a:gd name="connsiteX61-43837" fmla="*/ 7322174 w 12641071"/>
              <a:gd name="connsiteY61-43838" fmla="*/ 4872361 h 5795240"/>
              <a:gd name="connsiteX62-43839" fmla="*/ 7322175 w 12641071"/>
              <a:gd name="connsiteY62-43840" fmla="*/ 4872361 h 5795240"/>
              <a:gd name="connsiteX63-43841" fmla="*/ 7223551 w 12641071"/>
              <a:gd name="connsiteY63-43842" fmla="*/ 4752829 h 5795240"/>
              <a:gd name="connsiteX64-43843" fmla="*/ 6652445 w 12641071"/>
              <a:gd name="connsiteY64-43844" fmla="*/ 4516269 h 5795240"/>
              <a:gd name="connsiteX65-43845" fmla="*/ 6200873 w 12641071"/>
              <a:gd name="connsiteY65-43846" fmla="*/ 4654206 h 5795240"/>
              <a:gd name="connsiteX66-43847" fmla="*/ 6088813 w 12641071"/>
              <a:gd name="connsiteY66-43848" fmla="*/ 4746663 h 5795240"/>
              <a:gd name="connsiteX67-43849" fmla="*/ 6023271 w 12641071"/>
              <a:gd name="connsiteY67-43850" fmla="*/ 4834312 h 5795240"/>
              <a:gd name="connsiteX68-43851" fmla="*/ 5935320 w 12641071"/>
              <a:gd name="connsiteY68-43852" fmla="*/ 4931081 h 5795240"/>
              <a:gd name="connsiteX69-43853" fmla="*/ 4971763 w 12641071"/>
              <a:gd name="connsiteY69-43854" fmla="*/ 5330200 h 5795240"/>
              <a:gd name="connsiteX70-43855" fmla="*/ 3716172 w 12641071"/>
              <a:gd name="connsiteY70-43856" fmla="*/ 4497938 h 5795240"/>
              <a:gd name="connsiteX71-43857" fmla="*/ 3659438 w 12641071"/>
              <a:gd name="connsiteY71-43858" fmla="*/ 4330309 h 5795240"/>
              <a:gd name="connsiteX72-43859" fmla="*/ 3659440 w 12641071"/>
              <a:gd name="connsiteY72-43860" fmla="*/ 4330309 h 5795240"/>
              <a:gd name="connsiteX73-43861" fmla="*/ 3613217 w 12641071"/>
              <a:gd name="connsiteY73-43862" fmla="*/ 4245153 h 5795240"/>
              <a:gd name="connsiteX74-43863" fmla="*/ 3083792 w 12641071"/>
              <a:gd name="connsiteY74-43864" fmla="*/ 3963660 h 5795240"/>
              <a:gd name="connsiteX75-43865" fmla="*/ 2835272 w 12641071"/>
              <a:gd name="connsiteY75-43866" fmla="*/ 4013833 h 5795240"/>
              <a:gd name="connsiteX76-43867" fmla="*/ 2762875 w 12641071"/>
              <a:gd name="connsiteY76-43868" fmla="*/ 4057784 h 5795240"/>
              <a:gd name="connsiteX77-43869" fmla="*/ 2664698 w 12641071"/>
              <a:gd name="connsiteY77-43870" fmla="*/ 4117431 h 5795240"/>
              <a:gd name="connsiteX78-43871" fmla="*/ 1804544 w 12641071"/>
              <a:gd name="connsiteY78-43872" fmla="*/ 4335229 h 5795240"/>
              <a:gd name="connsiteX79-43873" fmla="*/ 0 w 12641071"/>
              <a:gd name="connsiteY79-43874" fmla="*/ 2530685 h 5795240"/>
              <a:gd name="connsiteX80-43875" fmla="*/ 1804544 w 12641071"/>
              <a:gd name="connsiteY80-43876" fmla="*/ 726143 h 5795240"/>
              <a:gd name="connsiteX81-43877" fmla="*/ 3080549 w 12641071"/>
              <a:gd name="connsiteY81-43878" fmla="*/ 1254682 h 5795240"/>
              <a:gd name="connsiteX82-43879" fmla="*/ 3268676 w 12641071"/>
              <a:gd name="connsiteY82-43880" fmla="*/ 1461167 h 5795240"/>
              <a:gd name="connsiteX83-43881" fmla="*/ 3565826 w 12641071"/>
              <a:gd name="connsiteY83-43882" fmla="*/ 1551935 h 5795240"/>
              <a:gd name="connsiteX84-43883" fmla="*/ 4086504 w 12641071"/>
              <a:gd name="connsiteY84-43884" fmla="*/ 1127574 h 5795240"/>
              <a:gd name="connsiteX85-43885" fmla="*/ 4103078 w 12641071"/>
              <a:gd name="connsiteY85-43886" fmla="*/ 1004204 h 5795240"/>
              <a:gd name="connsiteX86-43887" fmla="*/ 5215874 w 12641071"/>
              <a:gd name="connsiteY86-43888" fmla="*/ 0 h 5795240"/>
              <a:gd name="connsiteX0-43889" fmla="*/ 5215874 w 12641071"/>
              <a:gd name="connsiteY0-43890" fmla="*/ 0 h 5795240"/>
              <a:gd name="connsiteX1-43891" fmla="*/ 5927386 w 12641071"/>
              <a:gd name="connsiteY1-43892" fmla="*/ 255427 h 5795240"/>
              <a:gd name="connsiteX2-43893" fmla="*/ 6105193 w 12641071"/>
              <a:gd name="connsiteY2-43894" fmla="*/ 442067 h 5795240"/>
              <a:gd name="connsiteX3-43895" fmla="*/ 6105193 w 12641071"/>
              <a:gd name="connsiteY3-43896" fmla="*/ 442069 h 5795240"/>
              <a:gd name="connsiteX4-43897" fmla="*/ 6141460 w 12641071"/>
              <a:gd name="connsiteY4-43898" fmla="*/ 475027 h 5795240"/>
              <a:gd name="connsiteX5-43899" fmla="*/ 6788665 w 12641071"/>
              <a:gd name="connsiteY5-43900" fmla="*/ 707369 h 5795240"/>
              <a:gd name="connsiteX6-43901" fmla="*/ 7184710 w 12641071"/>
              <a:gd name="connsiteY6-43902" fmla="*/ 627411 h 5795240"/>
              <a:gd name="connsiteX7-43903" fmla="*/ 7314851 w 12641071"/>
              <a:gd name="connsiteY7-43904" fmla="*/ 559537 h 5795240"/>
              <a:gd name="connsiteX8-43905" fmla="*/ 7314853 w 12641071"/>
              <a:gd name="connsiteY8-43906" fmla="*/ 559536 h 5795240"/>
              <a:gd name="connsiteX9-43907" fmla="*/ 7314851 w 12641071"/>
              <a:gd name="connsiteY9-43908" fmla="*/ 559537 h 5795240"/>
              <a:gd name="connsiteX10-43909" fmla="*/ 7391626 w 12641071"/>
              <a:gd name="connsiteY10-43910" fmla="*/ 508114 h 5795240"/>
              <a:gd name="connsiteX11-43911" fmla="*/ 7391631 w 12641071"/>
              <a:gd name="connsiteY11-43912" fmla="*/ 508110 h 5795240"/>
              <a:gd name="connsiteX12-43913" fmla="*/ 7478934 w 12641071"/>
              <a:gd name="connsiteY12-43914" fmla="*/ 466053 h 5795240"/>
              <a:gd name="connsiteX13-43915" fmla="*/ 7897193 w 12641071"/>
              <a:gd name="connsiteY13-43916" fmla="*/ 381611 h 5795240"/>
              <a:gd name="connsiteX14-43917" fmla="*/ 8788216 w 12641071"/>
              <a:gd name="connsiteY14-43918" fmla="*/ 855364 h 5795240"/>
              <a:gd name="connsiteX15-43919" fmla="*/ 8832362 w 12641071"/>
              <a:gd name="connsiteY15-43920" fmla="*/ 928030 h 5795240"/>
              <a:gd name="connsiteX16-43921" fmla="*/ 8832362 w 12641071"/>
              <a:gd name="connsiteY16-43922" fmla="*/ 928033 h 5795240"/>
              <a:gd name="connsiteX17-43923" fmla="*/ 8878117 w 12641071"/>
              <a:gd name="connsiteY17-43924" fmla="*/ 1018851 h 5795240"/>
              <a:gd name="connsiteX18-43925" fmla="*/ 8877719 w 12641071"/>
              <a:gd name="connsiteY18-43926" fmla="*/ 1018369 h 5795240"/>
              <a:gd name="connsiteX19-43927" fmla="*/ 8877719 w 12641071"/>
              <a:gd name="connsiteY19-43928" fmla="*/ 1018371 h 5795240"/>
              <a:gd name="connsiteX20-43929" fmla="*/ 8878116 w 12641071"/>
              <a:gd name="connsiteY20-43930" fmla="*/ 1018851 h 5795240"/>
              <a:gd name="connsiteX21-43931" fmla="*/ 8931285 w 12641071"/>
              <a:gd name="connsiteY21-43932" fmla="*/ 1083292 h 5795240"/>
              <a:gd name="connsiteX22-43933" fmla="*/ 9241478 w 12641071"/>
              <a:gd name="connsiteY22-43934" fmla="*/ 1211778 h 5795240"/>
              <a:gd name="connsiteX23-43935" fmla="*/ 9605238 w 12641071"/>
              <a:gd name="connsiteY23-43936" fmla="*/ 1018369 h 5795240"/>
              <a:gd name="connsiteX24-43937" fmla="*/ 9636247 w 12641071"/>
              <a:gd name="connsiteY24-43938" fmla="*/ 961241 h 5795240"/>
              <a:gd name="connsiteX25-43939" fmla="*/ 9641995 w 12641071"/>
              <a:gd name="connsiteY25-43940" fmla="*/ 961152 h 5795240"/>
              <a:gd name="connsiteX26-43941" fmla="*/ 9641995 w 12641071"/>
              <a:gd name="connsiteY26-43942" fmla="*/ 961153 h 5795240"/>
              <a:gd name="connsiteX27-43943" fmla="*/ 9653069 w 12641071"/>
              <a:gd name="connsiteY27-43944" fmla="*/ 960983 h 5795240"/>
              <a:gd name="connsiteX28-43945" fmla="*/ 9653070 w 12641071"/>
              <a:gd name="connsiteY28-43946" fmla="*/ 960982 h 5795240"/>
              <a:gd name="connsiteX29-43947" fmla="*/ 9641996 w 12641071"/>
              <a:gd name="connsiteY29-43948" fmla="*/ 961152 h 5795240"/>
              <a:gd name="connsiteX30-43949" fmla="*/ 9651917 w 12641071"/>
              <a:gd name="connsiteY30-43950" fmla="*/ 940556 h 5795240"/>
              <a:gd name="connsiteX31-43951" fmla="*/ 11050508 w 12641071"/>
              <a:gd name="connsiteY31-43952" fmla="*/ 108150 h 5795240"/>
              <a:gd name="connsiteX32-43953" fmla="*/ 12641071 w 12641071"/>
              <a:gd name="connsiteY32-43954" fmla="*/ 1698711 h 5795240"/>
              <a:gd name="connsiteX33-43955" fmla="*/ 11371062 w 12641071"/>
              <a:gd name="connsiteY33-43956" fmla="*/ 3256960 h 5795240"/>
              <a:gd name="connsiteX34-43957" fmla="*/ 11215953 w 12641071"/>
              <a:gd name="connsiteY34-43958" fmla="*/ 3280632 h 5795240"/>
              <a:gd name="connsiteX35-43959" fmla="*/ 11142318 w 12641071"/>
              <a:gd name="connsiteY35-43960" fmla="*/ 3276914 h 5795240"/>
              <a:gd name="connsiteX36-43961" fmla="*/ 11215952 w 12641071"/>
              <a:gd name="connsiteY36-43962" fmla="*/ 3280632 h 5795240"/>
              <a:gd name="connsiteX37-43963" fmla="*/ 11213133 w 12641071"/>
              <a:gd name="connsiteY37-43964" fmla="*/ 3281062 h 5795240"/>
              <a:gd name="connsiteX38-43965" fmla="*/ 11116921 w 12641071"/>
              <a:gd name="connsiteY38-43966" fmla="*/ 3285921 h 5795240"/>
              <a:gd name="connsiteX39-43967" fmla="*/ 11050507 w 12641071"/>
              <a:gd name="connsiteY39-43968" fmla="*/ 3289274 h 5795240"/>
              <a:gd name="connsiteX40-43969" fmla="*/ 11006292 w 12641071"/>
              <a:gd name="connsiteY40-43970" fmla="*/ 3287041 h 5795240"/>
              <a:gd name="connsiteX41-43971" fmla="*/ 10937101 w 12641071"/>
              <a:gd name="connsiteY41-43972" fmla="*/ 3297601 h 5795240"/>
              <a:gd name="connsiteX42-43973" fmla="*/ 10144740 w 12641071"/>
              <a:gd name="connsiteY42-43974" fmla="*/ 4089962 h 5795240"/>
              <a:gd name="connsiteX43-43975" fmla="*/ 10130374 w 12641071"/>
              <a:gd name="connsiteY43-43976" fmla="*/ 4184101 h 5795240"/>
              <a:gd name="connsiteX44-43977" fmla="*/ 10130375 w 12641071"/>
              <a:gd name="connsiteY44-43978" fmla="*/ 4184103 h 5795240"/>
              <a:gd name="connsiteX45-43979" fmla="*/ 10130656 w 12641071"/>
              <a:gd name="connsiteY45-43980" fmla="*/ 4185950 h 5795240"/>
              <a:gd name="connsiteX46-43981" fmla="*/ 10138194 w 12641071"/>
              <a:gd name="connsiteY46-43982" fmla="*/ 4335228 h 5795240"/>
              <a:gd name="connsiteX47-43983" fmla="*/ 10137710 w 12641071"/>
              <a:gd name="connsiteY47-43984" fmla="*/ 4344822 h 5795240"/>
              <a:gd name="connsiteX48-43985" fmla="*/ 10133555 w 12641071"/>
              <a:gd name="connsiteY48-43986" fmla="*/ 4427096 h 5795240"/>
              <a:gd name="connsiteX49-43987" fmla="*/ 10129312 w 12641071"/>
              <a:gd name="connsiteY49-43988" fmla="*/ 4399289 h 5795240"/>
              <a:gd name="connsiteX50-43989" fmla="*/ 10126797 w 12641071"/>
              <a:gd name="connsiteY50-43990" fmla="*/ 4349498 h 5795240"/>
              <a:gd name="connsiteX51-43991" fmla="*/ 10126796 w 12641071"/>
              <a:gd name="connsiteY51-43992" fmla="*/ 4349498 h 5795240"/>
              <a:gd name="connsiteX52-43993" fmla="*/ 10129311 w 12641071"/>
              <a:gd name="connsiteY52-43994" fmla="*/ 4399289 h 5795240"/>
              <a:gd name="connsiteX53-43995" fmla="*/ 10133554 w 12641071"/>
              <a:gd name="connsiteY53-43996" fmla="*/ 4427096 h 5795240"/>
              <a:gd name="connsiteX54-43997" fmla="*/ 10130656 w 12641071"/>
              <a:gd name="connsiteY54-43998" fmla="*/ 4484506 h 5795240"/>
              <a:gd name="connsiteX55-43999" fmla="*/ 8678182 w 12641071"/>
              <a:gd name="connsiteY55-44000" fmla="*/ 5795240 h 5795240"/>
              <a:gd name="connsiteX56-44001" fmla="*/ 7467518 w 12641071"/>
              <a:gd name="connsiteY56-44002" fmla="*/ 5151535 h 5795240"/>
              <a:gd name="connsiteX57-44003" fmla="*/ 7419945 w 12641071"/>
              <a:gd name="connsiteY57-44004" fmla="*/ 5073228 h 5795240"/>
              <a:gd name="connsiteX58-44005" fmla="*/ 7367299 w 12641071"/>
              <a:gd name="connsiteY58-44006" fmla="*/ 4974928 h 5795240"/>
              <a:gd name="connsiteX59-44007" fmla="*/ 7320958 w 12641071"/>
              <a:gd name="connsiteY59-44008" fmla="*/ 4870887 h 5795240"/>
              <a:gd name="connsiteX60-44009" fmla="*/ 7322174 w 12641071"/>
              <a:gd name="connsiteY60-44010" fmla="*/ 4872361 h 5795240"/>
              <a:gd name="connsiteX61-44011" fmla="*/ 7322175 w 12641071"/>
              <a:gd name="connsiteY61-44012" fmla="*/ 4872361 h 5795240"/>
              <a:gd name="connsiteX62-44013" fmla="*/ 7223551 w 12641071"/>
              <a:gd name="connsiteY62-44014" fmla="*/ 4752829 h 5795240"/>
              <a:gd name="connsiteX63-44015" fmla="*/ 6652445 w 12641071"/>
              <a:gd name="connsiteY63-44016" fmla="*/ 4516269 h 5795240"/>
              <a:gd name="connsiteX64-44017" fmla="*/ 6200873 w 12641071"/>
              <a:gd name="connsiteY64-44018" fmla="*/ 4654206 h 5795240"/>
              <a:gd name="connsiteX65-44019" fmla="*/ 6088813 w 12641071"/>
              <a:gd name="connsiteY65-44020" fmla="*/ 4746663 h 5795240"/>
              <a:gd name="connsiteX66-44021" fmla="*/ 6023271 w 12641071"/>
              <a:gd name="connsiteY66-44022" fmla="*/ 4834312 h 5795240"/>
              <a:gd name="connsiteX67-44023" fmla="*/ 5935320 w 12641071"/>
              <a:gd name="connsiteY67-44024" fmla="*/ 4931081 h 5795240"/>
              <a:gd name="connsiteX68-44025" fmla="*/ 4971763 w 12641071"/>
              <a:gd name="connsiteY68-44026" fmla="*/ 5330200 h 5795240"/>
              <a:gd name="connsiteX69-44027" fmla="*/ 3716172 w 12641071"/>
              <a:gd name="connsiteY69-44028" fmla="*/ 4497938 h 5795240"/>
              <a:gd name="connsiteX70-44029" fmla="*/ 3659438 w 12641071"/>
              <a:gd name="connsiteY70-44030" fmla="*/ 4330309 h 5795240"/>
              <a:gd name="connsiteX71-44031" fmla="*/ 3659440 w 12641071"/>
              <a:gd name="connsiteY71-44032" fmla="*/ 4330309 h 5795240"/>
              <a:gd name="connsiteX72-44033" fmla="*/ 3613217 w 12641071"/>
              <a:gd name="connsiteY72-44034" fmla="*/ 4245153 h 5795240"/>
              <a:gd name="connsiteX73-44035" fmla="*/ 3083792 w 12641071"/>
              <a:gd name="connsiteY73-44036" fmla="*/ 3963660 h 5795240"/>
              <a:gd name="connsiteX74-44037" fmla="*/ 2835272 w 12641071"/>
              <a:gd name="connsiteY74-44038" fmla="*/ 4013833 h 5795240"/>
              <a:gd name="connsiteX75-44039" fmla="*/ 2762875 w 12641071"/>
              <a:gd name="connsiteY75-44040" fmla="*/ 4057784 h 5795240"/>
              <a:gd name="connsiteX76-44041" fmla="*/ 2664698 w 12641071"/>
              <a:gd name="connsiteY76-44042" fmla="*/ 4117431 h 5795240"/>
              <a:gd name="connsiteX77-44043" fmla="*/ 1804544 w 12641071"/>
              <a:gd name="connsiteY77-44044" fmla="*/ 4335229 h 5795240"/>
              <a:gd name="connsiteX78-44045" fmla="*/ 0 w 12641071"/>
              <a:gd name="connsiteY78-44046" fmla="*/ 2530685 h 5795240"/>
              <a:gd name="connsiteX79-44047" fmla="*/ 1804544 w 12641071"/>
              <a:gd name="connsiteY79-44048" fmla="*/ 726143 h 5795240"/>
              <a:gd name="connsiteX80-44049" fmla="*/ 3080549 w 12641071"/>
              <a:gd name="connsiteY80-44050" fmla="*/ 1254682 h 5795240"/>
              <a:gd name="connsiteX81-44051" fmla="*/ 3268676 w 12641071"/>
              <a:gd name="connsiteY81-44052" fmla="*/ 1461167 h 5795240"/>
              <a:gd name="connsiteX82-44053" fmla="*/ 3565826 w 12641071"/>
              <a:gd name="connsiteY82-44054" fmla="*/ 1551935 h 5795240"/>
              <a:gd name="connsiteX83-44055" fmla="*/ 4086504 w 12641071"/>
              <a:gd name="connsiteY83-44056" fmla="*/ 1127574 h 5795240"/>
              <a:gd name="connsiteX84-44057" fmla="*/ 4103078 w 12641071"/>
              <a:gd name="connsiteY84-44058" fmla="*/ 1004204 h 5795240"/>
              <a:gd name="connsiteX85-44059" fmla="*/ 5215874 w 12641071"/>
              <a:gd name="connsiteY85-44060" fmla="*/ 0 h 5795240"/>
              <a:gd name="connsiteX0-44061" fmla="*/ 5215874 w 12641071"/>
              <a:gd name="connsiteY0-44062" fmla="*/ 0 h 5795240"/>
              <a:gd name="connsiteX1-44063" fmla="*/ 5927386 w 12641071"/>
              <a:gd name="connsiteY1-44064" fmla="*/ 255427 h 5795240"/>
              <a:gd name="connsiteX2-44065" fmla="*/ 6105193 w 12641071"/>
              <a:gd name="connsiteY2-44066" fmla="*/ 442067 h 5795240"/>
              <a:gd name="connsiteX3-44067" fmla="*/ 6105193 w 12641071"/>
              <a:gd name="connsiteY3-44068" fmla="*/ 442069 h 5795240"/>
              <a:gd name="connsiteX4-44069" fmla="*/ 6141460 w 12641071"/>
              <a:gd name="connsiteY4-44070" fmla="*/ 475027 h 5795240"/>
              <a:gd name="connsiteX5-44071" fmla="*/ 6788665 w 12641071"/>
              <a:gd name="connsiteY5-44072" fmla="*/ 707369 h 5795240"/>
              <a:gd name="connsiteX6-44073" fmla="*/ 7184710 w 12641071"/>
              <a:gd name="connsiteY6-44074" fmla="*/ 627411 h 5795240"/>
              <a:gd name="connsiteX7-44075" fmla="*/ 7314851 w 12641071"/>
              <a:gd name="connsiteY7-44076" fmla="*/ 559537 h 5795240"/>
              <a:gd name="connsiteX8-44077" fmla="*/ 7314853 w 12641071"/>
              <a:gd name="connsiteY8-44078" fmla="*/ 559536 h 5795240"/>
              <a:gd name="connsiteX9-44079" fmla="*/ 7314851 w 12641071"/>
              <a:gd name="connsiteY9-44080" fmla="*/ 559537 h 5795240"/>
              <a:gd name="connsiteX10-44081" fmla="*/ 7391626 w 12641071"/>
              <a:gd name="connsiteY10-44082" fmla="*/ 508114 h 5795240"/>
              <a:gd name="connsiteX11-44083" fmla="*/ 7391631 w 12641071"/>
              <a:gd name="connsiteY11-44084" fmla="*/ 508110 h 5795240"/>
              <a:gd name="connsiteX12-44085" fmla="*/ 7478934 w 12641071"/>
              <a:gd name="connsiteY12-44086" fmla="*/ 466053 h 5795240"/>
              <a:gd name="connsiteX13-44087" fmla="*/ 7897193 w 12641071"/>
              <a:gd name="connsiteY13-44088" fmla="*/ 381611 h 5795240"/>
              <a:gd name="connsiteX14-44089" fmla="*/ 8788216 w 12641071"/>
              <a:gd name="connsiteY14-44090" fmla="*/ 855364 h 5795240"/>
              <a:gd name="connsiteX15-44091" fmla="*/ 8832362 w 12641071"/>
              <a:gd name="connsiteY15-44092" fmla="*/ 928030 h 5795240"/>
              <a:gd name="connsiteX16-44093" fmla="*/ 8832362 w 12641071"/>
              <a:gd name="connsiteY16-44094" fmla="*/ 928033 h 5795240"/>
              <a:gd name="connsiteX17-44095" fmla="*/ 8878117 w 12641071"/>
              <a:gd name="connsiteY17-44096" fmla="*/ 1018851 h 5795240"/>
              <a:gd name="connsiteX18-44097" fmla="*/ 8877719 w 12641071"/>
              <a:gd name="connsiteY18-44098" fmla="*/ 1018369 h 5795240"/>
              <a:gd name="connsiteX19-44099" fmla="*/ 8877719 w 12641071"/>
              <a:gd name="connsiteY19-44100" fmla="*/ 1018371 h 5795240"/>
              <a:gd name="connsiteX20-44101" fmla="*/ 8878116 w 12641071"/>
              <a:gd name="connsiteY20-44102" fmla="*/ 1018851 h 5795240"/>
              <a:gd name="connsiteX21-44103" fmla="*/ 8931285 w 12641071"/>
              <a:gd name="connsiteY21-44104" fmla="*/ 1083292 h 5795240"/>
              <a:gd name="connsiteX22-44105" fmla="*/ 9241478 w 12641071"/>
              <a:gd name="connsiteY22-44106" fmla="*/ 1211778 h 5795240"/>
              <a:gd name="connsiteX23-44107" fmla="*/ 9605238 w 12641071"/>
              <a:gd name="connsiteY23-44108" fmla="*/ 1018369 h 5795240"/>
              <a:gd name="connsiteX24-44109" fmla="*/ 9636247 w 12641071"/>
              <a:gd name="connsiteY24-44110" fmla="*/ 961241 h 5795240"/>
              <a:gd name="connsiteX25-44111" fmla="*/ 9641995 w 12641071"/>
              <a:gd name="connsiteY25-44112" fmla="*/ 961152 h 5795240"/>
              <a:gd name="connsiteX26-44113" fmla="*/ 9641995 w 12641071"/>
              <a:gd name="connsiteY26-44114" fmla="*/ 961153 h 5795240"/>
              <a:gd name="connsiteX27-44115" fmla="*/ 9653069 w 12641071"/>
              <a:gd name="connsiteY27-44116" fmla="*/ 960983 h 5795240"/>
              <a:gd name="connsiteX28-44117" fmla="*/ 9653070 w 12641071"/>
              <a:gd name="connsiteY28-44118" fmla="*/ 960982 h 5795240"/>
              <a:gd name="connsiteX29-44119" fmla="*/ 9651917 w 12641071"/>
              <a:gd name="connsiteY29-44120" fmla="*/ 940556 h 5795240"/>
              <a:gd name="connsiteX30-44121" fmla="*/ 11050508 w 12641071"/>
              <a:gd name="connsiteY30-44122" fmla="*/ 108150 h 5795240"/>
              <a:gd name="connsiteX31-44123" fmla="*/ 12641071 w 12641071"/>
              <a:gd name="connsiteY31-44124" fmla="*/ 1698711 h 5795240"/>
              <a:gd name="connsiteX32-44125" fmla="*/ 11371062 w 12641071"/>
              <a:gd name="connsiteY32-44126" fmla="*/ 3256960 h 5795240"/>
              <a:gd name="connsiteX33-44127" fmla="*/ 11215953 w 12641071"/>
              <a:gd name="connsiteY33-44128" fmla="*/ 3280632 h 5795240"/>
              <a:gd name="connsiteX34-44129" fmla="*/ 11142318 w 12641071"/>
              <a:gd name="connsiteY34-44130" fmla="*/ 3276914 h 5795240"/>
              <a:gd name="connsiteX35-44131" fmla="*/ 11215952 w 12641071"/>
              <a:gd name="connsiteY35-44132" fmla="*/ 3280632 h 5795240"/>
              <a:gd name="connsiteX36-44133" fmla="*/ 11213133 w 12641071"/>
              <a:gd name="connsiteY36-44134" fmla="*/ 3281062 h 5795240"/>
              <a:gd name="connsiteX37-44135" fmla="*/ 11116921 w 12641071"/>
              <a:gd name="connsiteY37-44136" fmla="*/ 3285921 h 5795240"/>
              <a:gd name="connsiteX38-44137" fmla="*/ 11050507 w 12641071"/>
              <a:gd name="connsiteY38-44138" fmla="*/ 3289274 h 5795240"/>
              <a:gd name="connsiteX39-44139" fmla="*/ 11006292 w 12641071"/>
              <a:gd name="connsiteY39-44140" fmla="*/ 3287041 h 5795240"/>
              <a:gd name="connsiteX40-44141" fmla="*/ 10937101 w 12641071"/>
              <a:gd name="connsiteY40-44142" fmla="*/ 3297601 h 5795240"/>
              <a:gd name="connsiteX41-44143" fmla="*/ 10144740 w 12641071"/>
              <a:gd name="connsiteY41-44144" fmla="*/ 4089962 h 5795240"/>
              <a:gd name="connsiteX42-44145" fmla="*/ 10130374 w 12641071"/>
              <a:gd name="connsiteY42-44146" fmla="*/ 4184101 h 5795240"/>
              <a:gd name="connsiteX43-44147" fmla="*/ 10130375 w 12641071"/>
              <a:gd name="connsiteY43-44148" fmla="*/ 4184103 h 5795240"/>
              <a:gd name="connsiteX44-44149" fmla="*/ 10130656 w 12641071"/>
              <a:gd name="connsiteY44-44150" fmla="*/ 4185950 h 5795240"/>
              <a:gd name="connsiteX45-44151" fmla="*/ 10138194 w 12641071"/>
              <a:gd name="connsiteY45-44152" fmla="*/ 4335228 h 5795240"/>
              <a:gd name="connsiteX46-44153" fmla="*/ 10137710 w 12641071"/>
              <a:gd name="connsiteY46-44154" fmla="*/ 4344822 h 5795240"/>
              <a:gd name="connsiteX47-44155" fmla="*/ 10133555 w 12641071"/>
              <a:gd name="connsiteY47-44156" fmla="*/ 4427096 h 5795240"/>
              <a:gd name="connsiteX48-44157" fmla="*/ 10129312 w 12641071"/>
              <a:gd name="connsiteY48-44158" fmla="*/ 4399289 h 5795240"/>
              <a:gd name="connsiteX49-44159" fmla="*/ 10126797 w 12641071"/>
              <a:gd name="connsiteY49-44160" fmla="*/ 4349498 h 5795240"/>
              <a:gd name="connsiteX50-44161" fmla="*/ 10126796 w 12641071"/>
              <a:gd name="connsiteY50-44162" fmla="*/ 4349498 h 5795240"/>
              <a:gd name="connsiteX51-44163" fmla="*/ 10129311 w 12641071"/>
              <a:gd name="connsiteY51-44164" fmla="*/ 4399289 h 5795240"/>
              <a:gd name="connsiteX52-44165" fmla="*/ 10133554 w 12641071"/>
              <a:gd name="connsiteY52-44166" fmla="*/ 4427096 h 5795240"/>
              <a:gd name="connsiteX53-44167" fmla="*/ 10130656 w 12641071"/>
              <a:gd name="connsiteY53-44168" fmla="*/ 4484506 h 5795240"/>
              <a:gd name="connsiteX54-44169" fmla="*/ 8678182 w 12641071"/>
              <a:gd name="connsiteY54-44170" fmla="*/ 5795240 h 5795240"/>
              <a:gd name="connsiteX55-44171" fmla="*/ 7467518 w 12641071"/>
              <a:gd name="connsiteY55-44172" fmla="*/ 5151535 h 5795240"/>
              <a:gd name="connsiteX56-44173" fmla="*/ 7419945 w 12641071"/>
              <a:gd name="connsiteY56-44174" fmla="*/ 5073228 h 5795240"/>
              <a:gd name="connsiteX57-44175" fmla="*/ 7367299 w 12641071"/>
              <a:gd name="connsiteY57-44176" fmla="*/ 4974928 h 5795240"/>
              <a:gd name="connsiteX58-44177" fmla="*/ 7320958 w 12641071"/>
              <a:gd name="connsiteY58-44178" fmla="*/ 4870887 h 5795240"/>
              <a:gd name="connsiteX59-44179" fmla="*/ 7322174 w 12641071"/>
              <a:gd name="connsiteY59-44180" fmla="*/ 4872361 h 5795240"/>
              <a:gd name="connsiteX60-44181" fmla="*/ 7322175 w 12641071"/>
              <a:gd name="connsiteY60-44182" fmla="*/ 4872361 h 5795240"/>
              <a:gd name="connsiteX61-44183" fmla="*/ 7223551 w 12641071"/>
              <a:gd name="connsiteY61-44184" fmla="*/ 4752829 h 5795240"/>
              <a:gd name="connsiteX62-44185" fmla="*/ 6652445 w 12641071"/>
              <a:gd name="connsiteY62-44186" fmla="*/ 4516269 h 5795240"/>
              <a:gd name="connsiteX63-44187" fmla="*/ 6200873 w 12641071"/>
              <a:gd name="connsiteY63-44188" fmla="*/ 4654206 h 5795240"/>
              <a:gd name="connsiteX64-44189" fmla="*/ 6088813 w 12641071"/>
              <a:gd name="connsiteY64-44190" fmla="*/ 4746663 h 5795240"/>
              <a:gd name="connsiteX65-44191" fmla="*/ 6023271 w 12641071"/>
              <a:gd name="connsiteY65-44192" fmla="*/ 4834312 h 5795240"/>
              <a:gd name="connsiteX66-44193" fmla="*/ 5935320 w 12641071"/>
              <a:gd name="connsiteY66-44194" fmla="*/ 4931081 h 5795240"/>
              <a:gd name="connsiteX67-44195" fmla="*/ 4971763 w 12641071"/>
              <a:gd name="connsiteY67-44196" fmla="*/ 5330200 h 5795240"/>
              <a:gd name="connsiteX68-44197" fmla="*/ 3716172 w 12641071"/>
              <a:gd name="connsiteY68-44198" fmla="*/ 4497938 h 5795240"/>
              <a:gd name="connsiteX69-44199" fmla="*/ 3659438 w 12641071"/>
              <a:gd name="connsiteY69-44200" fmla="*/ 4330309 h 5795240"/>
              <a:gd name="connsiteX70-44201" fmla="*/ 3659440 w 12641071"/>
              <a:gd name="connsiteY70-44202" fmla="*/ 4330309 h 5795240"/>
              <a:gd name="connsiteX71-44203" fmla="*/ 3613217 w 12641071"/>
              <a:gd name="connsiteY71-44204" fmla="*/ 4245153 h 5795240"/>
              <a:gd name="connsiteX72-44205" fmla="*/ 3083792 w 12641071"/>
              <a:gd name="connsiteY72-44206" fmla="*/ 3963660 h 5795240"/>
              <a:gd name="connsiteX73-44207" fmla="*/ 2835272 w 12641071"/>
              <a:gd name="connsiteY73-44208" fmla="*/ 4013833 h 5795240"/>
              <a:gd name="connsiteX74-44209" fmla="*/ 2762875 w 12641071"/>
              <a:gd name="connsiteY74-44210" fmla="*/ 4057784 h 5795240"/>
              <a:gd name="connsiteX75-44211" fmla="*/ 2664698 w 12641071"/>
              <a:gd name="connsiteY75-44212" fmla="*/ 4117431 h 5795240"/>
              <a:gd name="connsiteX76-44213" fmla="*/ 1804544 w 12641071"/>
              <a:gd name="connsiteY76-44214" fmla="*/ 4335229 h 5795240"/>
              <a:gd name="connsiteX77-44215" fmla="*/ 0 w 12641071"/>
              <a:gd name="connsiteY77-44216" fmla="*/ 2530685 h 5795240"/>
              <a:gd name="connsiteX78-44217" fmla="*/ 1804544 w 12641071"/>
              <a:gd name="connsiteY78-44218" fmla="*/ 726143 h 5795240"/>
              <a:gd name="connsiteX79-44219" fmla="*/ 3080549 w 12641071"/>
              <a:gd name="connsiteY79-44220" fmla="*/ 1254682 h 5795240"/>
              <a:gd name="connsiteX80-44221" fmla="*/ 3268676 w 12641071"/>
              <a:gd name="connsiteY80-44222" fmla="*/ 1461167 h 5795240"/>
              <a:gd name="connsiteX81-44223" fmla="*/ 3565826 w 12641071"/>
              <a:gd name="connsiteY81-44224" fmla="*/ 1551935 h 5795240"/>
              <a:gd name="connsiteX82-44225" fmla="*/ 4086504 w 12641071"/>
              <a:gd name="connsiteY82-44226" fmla="*/ 1127574 h 5795240"/>
              <a:gd name="connsiteX83-44227" fmla="*/ 4103078 w 12641071"/>
              <a:gd name="connsiteY83-44228" fmla="*/ 1004204 h 5795240"/>
              <a:gd name="connsiteX84-44229" fmla="*/ 5215874 w 12641071"/>
              <a:gd name="connsiteY84-44230" fmla="*/ 0 h 5795240"/>
              <a:gd name="connsiteX0-44231" fmla="*/ 5215874 w 12641071"/>
              <a:gd name="connsiteY0-44232" fmla="*/ 0 h 5795240"/>
              <a:gd name="connsiteX1-44233" fmla="*/ 5927386 w 12641071"/>
              <a:gd name="connsiteY1-44234" fmla="*/ 255427 h 5795240"/>
              <a:gd name="connsiteX2-44235" fmla="*/ 6105193 w 12641071"/>
              <a:gd name="connsiteY2-44236" fmla="*/ 442067 h 5795240"/>
              <a:gd name="connsiteX3-44237" fmla="*/ 6105193 w 12641071"/>
              <a:gd name="connsiteY3-44238" fmla="*/ 442069 h 5795240"/>
              <a:gd name="connsiteX4-44239" fmla="*/ 6141460 w 12641071"/>
              <a:gd name="connsiteY4-44240" fmla="*/ 475027 h 5795240"/>
              <a:gd name="connsiteX5-44241" fmla="*/ 6788665 w 12641071"/>
              <a:gd name="connsiteY5-44242" fmla="*/ 707369 h 5795240"/>
              <a:gd name="connsiteX6-44243" fmla="*/ 7184710 w 12641071"/>
              <a:gd name="connsiteY6-44244" fmla="*/ 627411 h 5795240"/>
              <a:gd name="connsiteX7-44245" fmla="*/ 7314851 w 12641071"/>
              <a:gd name="connsiteY7-44246" fmla="*/ 559537 h 5795240"/>
              <a:gd name="connsiteX8-44247" fmla="*/ 7314853 w 12641071"/>
              <a:gd name="connsiteY8-44248" fmla="*/ 559536 h 5795240"/>
              <a:gd name="connsiteX9-44249" fmla="*/ 7314851 w 12641071"/>
              <a:gd name="connsiteY9-44250" fmla="*/ 559537 h 5795240"/>
              <a:gd name="connsiteX10-44251" fmla="*/ 7391626 w 12641071"/>
              <a:gd name="connsiteY10-44252" fmla="*/ 508114 h 5795240"/>
              <a:gd name="connsiteX11-44253" fmla="*/ 7391631 w 12641071"/>
              <a:gd name="connsiteY11-44254" fmla="*/ 508110 h 5795240"/>
              <a:gd name="connsiteX12-44255" fmla="*/ 7478934 w 12641071"/>
              <a:gd name="connsiteY12-44256" fmla="*/ 466053 h 5795240"/>
              <a:gd name="connsiteX13-44257" fmla="*/ 7897193 w 12641071"/>
              <a:gd name="connsiteY13-44258" fmla="*/ 381611 h 5795240"/>
              <a:gd name="connsiteX14-44259" fmla="*/ 8788216 w 12641071"/>
              <a:gd name="connsiteY14-44260" fmla="*/ 855364 h 5795240"/>
              <a:gd name="connsiteX15-44261" fmla="*/ 8832362 w 12641071"/>
              <a:gd name="connsiteY15-44262" fmla="*/ 928030 h 5795240"/>
              <a:gd name="connsiteX16-44263" fmla="*/ 8832362 w 12641071"/>
              <a:gd name="connsiteY16-44264" fmla="*/ 928033 h 5795240"/>
              <a:gd name="connsiteX17-44265" fmla="*/ 8878117 w 12641071"/>
              <a:gd name="connsiteY17-44266" fmla="*/ 1018851 h 5795240"/>
              <a:gd name="connsiteX18-44267" fmla="*/ 8877719 w 12641071"/>
              <a:gd name="connsiteY18-44268" fmla="*/ 1018369 h 5795240"/>
              <a:gd name="connsiteX19-44269" fmla="*/ 8877719 w 12641071"/>
              <a:gd name="connsiteY19-44270" fmla="*/ 1018371 h 5795240"/>
              <a:gd name="connsiteX20-44271" fmla="*/ 8878116 w 12641071"/>
              <a:gd name="connsiteY20-44272" fmla="*/ 1018851 h 5795240"/>
              <a:gd name="connsiteX21-44273" fmla="*/ 8931285 w 12641071"/>
              <a:gd name="connsiteY21-44274" fmla="*/ 1083292 h 5795240"/>
              <a:gd name="connsiteX22-44275" fmla="*/ 9241478 w 12641071"/>
              <a:gd name="connsiteY22-44276" fmla="*/ 1211778 h 5795240"/>
              <a:gd name="connsiteX23-44277" fmla="*/ 9605238 w 12641071"/>
              <a:gd name="connsiteY23-44278" fmla="*/ 1018369 h 5795240"/>
              <a:gd name="connsiteX24-44279" fmla="*/ 9636247 w 12641071"/>
              <a:gd name="connsiteY24-44280" fmla="*/ 961241 h 5795240"/>
              <a:gd name="connsiteX25-44281" fmla="*/ 9641995 w 12641071"/>
              <a:gd name="connsiteY25-44282" fmla="*/ 961152 h 5795240"/>
              <a:gd name="connsiteX26-44283" fmla="*/ 9641995 w 12641071"/>
              <a:gd name="connsiteY26-44284" fmla="*/ 961153 h 5795240"/>
              <a:gd name="connsiteX27-44285" fmla="*/ 9653069 w 12641071"/>
              <a:gd name="connsiteY27-44286" fmla="*/ 960983 h 5795240"/>
              <a:gd name="connsiteX28-44287" fmla="*/ 9651917 w 12641071"/>
              <a:gd name="connsiteY28-44288" fmla="*/ 940556 h 5795240"/>
              <a:gd name="connsiteX29-44289" fmla="*/ 11050508 w 12641071"/>
              <a:gd name="connsiteY29-44290" fmla="*/ 108150 h 5795240"/>
              <a:gd name="connsiteX30-44291" fmla="*/ 12641071 w 12641071"/>
              <a:gd name="connsiteY30-44292" fmla="*/ 1698711 h 5795240"/>
              <a:gd name="connsiteX31-44293" fmla="*/ 11371062 w 12641071"/>
              <a:gd name="connsiteY31-44294" fmla="*/ 3256960 h 5795240"/>
              <a:gd name="connsiteX32-44295" fmla="*/ 11215953 w 12641071"/>
              <a:gd name="connsiteY32-44296" fmla="*/ 3280632 h 5795240"/>
              <a:gd name="connsiteX33-44297" fmla="*/ 11142318 w 12641071"/>
              <a:gd name="connsiteY33-44298" fmla="*/ 3276914 h 5795240"/>
              <a:gd name="connsiteX34-44299" fmla="*/ 11215952 w 12641071"/>
              <a:gd name="connsiteY34-44300" fmla="*/ 3280632 h 5795240"/>
              <a:gd name="connsiteX35-44301" fmla="*/ 11213133 w 12641071"/>
              <a:gd name="connsiteY35-44302" fmla="*/ 3281062 h 5795240"/>
              <a:gd name="connsiteX36-44303" fmla="*/ 11116921 w 12641071"/>
              <a:gd name="connsiteY36-44304" fmla="*/ 3285921 h 5795240"/>
              <a:gd name="connsiteX37-44305" fmla="*/ 11050507 w 12641071"/>
              <a:gd name="connsiteY37-44306" fmla="*/ 3289274 h 5795240"/>
              <a:gd name="connsiteX38-44307" fmla="*/ 11006292 w 12641071"/>
              <a:gd name="connsiteY38-44308" fmla="*/ 3287041 h 5795240"/>
              <a:gd name="connsiteX39-44309" fmla="*/ 10937101 w 12641071"/>
              <a:gd name="connsiteY39-44310" fmla="*/ 3297601 h 5795240"/>
              <a:gd name="connsiteX40-44311" fmla="*/ 10144740 w 12641071"/>
              <a:gd name="connsiteY40-44312" fmla="*/ 4089962 h 5795240"/>
              <a:gd name="connsiteX41-44313" fmla="*/ 10130374 w 12641071"/>
              <a:gd name="connsiteY41-44314" fmla="*/ 4184101 h 5795240"/>
              <a:gd name="connsiteX42-44315" fmla="*/ 10130375 w 12641071"/>
              <a:gd name="connsiteY42-44316" fmla="*/ 4184103 h 5795240"/>
              <a:gd name="connsiteX43-44317" fmla="*/ 10130656 w 12641071"/>
              <a:gd name="connsiteY43-44318" fmla="*/ 4185950 h 5795240"/>
              <a:gd name="connsiteX44-44319" fmla="*/ 10138194 w 12641071"/>
              <a:gd name="connsiteY44-44320" fmla="*/ 4335228 h 5795240"/>
              <a:gd name="connsiteX45-44321" fmla="*/ 10137710 w 12641071"/>
              <a:gd name="connsiteY45-44322" fmla="*/ 4344822 h 5795240"/>
              <a:gd name="connsiteX46-44323" fmla="*/ 10133555 w 12641071"/>
              <a:gd name="connsiteY46-44324" fmla="*/ 4427096 h 5795240"/>
              <a:gd name="connsiteX47-44325" fmla="*/ 10129312 w 12641071"/>
              <a:gd name="connsiteY47-44326" fmla="*/ 4399289 h 5795240"/>
              <a:gd name="connsiteX48-44327" fmla="*/ 10126797 w 12641071"/>
              <a:gd name="connsiteY48-44328" fmla="*/ 4349498 h 5795240"/>
              <a:gd name="connsiteX49-44329" fmla="*/ 10126796 w 12641071"/>
              <a:gd name="connsiteY49-44330" fmla="*/ 4349498 h 5795240"/>
              <a:gd name="connsiteX50-44331" fmla="*/ 10129311 w 12641071"/>
              <a:gd name="connsiteY50-44332" fmla="*/ 4399289 h 5795240"/>
              <a:gd name="connsiteX51-44333" fmla="*/ 10133554 w 12641071"/>
              <a:gd name="connsiteY51-44334" fmla="*/ 4427096 h 5795240"/>
              <a:gd name="connsiteX52-44335" fmla="*/ 10130656 w 12641071"/>
              <a:gd name="connsiteY52-44336" fmla="*/ 4484506 h 5795240"/>
              <a:gd name="connsiteX53-44337" fmla="*/ 8678182 w 12641071"/>
              <a:gd name="connsiteY53-44338" fmla="*/ 5795240 h 5795240"/>
              <a:gd name="connsiteX54-44339" fmla="*/ 7467518 w 12641071"/>
              <a:gd name="connsiteY54-44340" fmla="*/ 5151535 h 5795240"/>
              <a:gd name="connsiteX55-44341" fmla="*/ 7419945 w 12641071"/>
              <a:gd name="connsiteY55-44342" fmla="*/ 5073228 h 5795240"/>
              <a:gd name="connsiteX56-44343" fmla="*/ 7367299 w 12641071"/>
              <a:gd name="connsiteY56-44344" fmla="*/ 4974928 h 5795240"/>
              <a:gd name="connsiteX57-44345" fmla="*/ 7320958 w 12641071"/>
              <a:gd name="connsiteY57-44346" fmla="*/ 4870887 h 5795240"/>
              <a:gd name="connsiteX58-44347" fmla="*/ 7322174 w 12641071"/>
              <a:gd name="connsiteY58-44348" fmla="*/ 4872361 h 5795240"/>
              <a:gd name="connsiteX59-44349" fmla="*/ 7322175 w 12641071"/>
              <a:gd name="connsiteY59-44350" fmla="*/ 4872361 h 5795240"/>
              <a:gd name="connsiteX60-44351" fmla="*/ 7223551 w 12641071"/>
              <a:gd name="connsiteY60-44352" fmla="*/ 4752829 h 5795240"/>
              <a:gd name="connsiteX61-44353" fmla="*/ 6652445 w 12641071"/>
              <a:gd name="connsiteY61-44354" fmla="*/ 4516269 h 5795240"/>
              <a:gd name="connsiteX62-44355" fmla="*/ 6200873 w 12641071"/>
              <a:gd name="connsiteY62-44356" fmla="*/ 4654206 h 5795240"/>
              <a:gd name="connsiteX63-44357" fmla="*/ 6088813 w 12641071"/>
              <a:gd name="connsiteY63-44358" fmla="*/ 4746663 h 5795240"/>
              <a:gd name="connsiteX64-44359" fmla="*/ 6023271 w 12641071"/>
              <a:gd name="connsiteY64-44360" fmla="*/ 4834312 h 5795240"/>
              <a:gd name="connsiteX65-44361" fmla="*/ 5935320 w 12641071"/>
              <a:gd name="connsiteY65-44362" fmla="*/ 4931081 h 5795240"/>
              <a:gd name="connsiteX66-44363" fmla="*/ 4971763 w 12641071"/>
              <a:gd name="connsiteY66-44364" fmla="*/ 5330200 h 5795240"/>
              <a:gd name="connsiteX67-44365" fmla="*/ 3716172 w 12641071"/>
              <a:gd name="connsiteY67-44366" fmla="*/ 4497938 h 5795240"/>
              <a:gd name="connsiteX68-44367" fmla="*/ 3659438 w 12641071"/>
              <a:gd name="connsiteY68-44368" fmla="*/ 4330309 h 5795240"/>
              <a:gd name="connsiteX69-44369" fmla="*/ 3659440 w 12641071"/>
              <a:gd name="connsiteY69-44370" fmla="*/ 4330309 h 5795240"/>
              <a:gd name="connsiteX70-44371" fmla="*/ 3613217 w 12641071"/>
              <a:gd name="connsiteY70-44372" fmla="*/ 4245153 h 5795240"/>
              <a:gd name="connsiteX71-44373" fmla="*/ 3083792 w 12641071"/>
              <a:gd name="connsiteY71-44374" fmla="*/ 3963660 h 5795240"/>
              <a:gd name="connsiteX72-44375" fmla="*/ 2835272 w 12641071"/>
              <a:gd name="connsiteY72-44376" fmla="*/ 4013833 h 5795240"/>
              <a:gd name="connsiteX73-44377" fmla="*/ 2762875 w 12641071"/>
              <a:gd name="connsiteY73-44378" fmla="*/ 4057784 h 5795240"/>
              <a:gd name="connsiteX74-44379" fmla="*/ 2664698 w 12641071"/>
              <a:gd name="connsiteY74-44380" fmla="*/ 4117431 h 5795240"/>
              <a:gd name="connsiteX75-44381" fmla="*/ 1804544 w 12641071"/>
              <a:gd name="connsiteY75-44382" fmla="*/ 4335229 h 5795240"/>
              <a:gd name="connsiteX76-44383" fmla="*/ 0 w 12641071"/>
              <a:gd name="connsiteY76-44384" fmla="*/ 2530685 h 5795240"/>
              <a:gd name="connsiteX77-44385" fmla="*/ 1804544 w 12641071"/>
              <a:gd name="connsiteY77-44386" fmla="*/ 726143 h 5795240"/>
              <a:gd name="connsiteX78-44387" fmla="*/ 3080549 w 12641071"/>
              <a:gd name="connsiteY78-44388" fmla="*/ 1254682 h 5795240"/>
              <a:gd name="connsiteX79-44389" fmla="*/ 3268676 w 12641071"/>
              <a:gd name="connsiteY79-44390" fmla="*/ 1461167 h 5795240"/>
              <a:gd name="connsiteX80-44391" fmla="*/ 3565826 w 12641071"/>
              <a:gd name="connsiteY80-44392" fmla="*/ 1551935 h 5795240"/>
              <a:gd name="connsiteX81-44393" fmla="*/ 4086504 w 12641071"/>
              <a:gd name="connsiteY81-44394" fmla="*/ 1127574 h 5795240"/>
              <a:gd name="connsiteX82-44395" fmla="*/ 4103078 w 12641071"/>
              <a:gd name="connsiteY82-44396" fmla="*/ 1004204 h 5795240"/>
              <a:gd name="connsiteX83-44397" fmla="*/ 5215874 w 12641071"/>
              <a:gd name="connsiteY83-44398" fmla="*/ 0 h 5795240"/>
              <a:gd name="connsiteX0-44399" fmla="*/ 5215874 w 12641071"/>
              <a:gd name="connsiteY0-44400" fmla="*/ 0 h 5795240"/>
              <a:gd name="connsiteX1-44401" fmla="*/ 5927386 w 12641071"/>
              <a:gd name="connsiteY1-44402" fmla="*/ 255427 h 5795240"/>
              <a:gd name="connsiteX2-44403" fmla="*/ 6105193 w 12641071"/>
              <a:gd name="connsiteY2-44404" fmla="*/ 442067 h 5795240"/>
              <a:gd name="connsiteX3-44405" fmla="*/ 6105193 w 12641071"/>
              <a:gd name="connsiteY3-44406" fmla="*/ 442069 h 5795240"/>
              <a:gd name="connsiteX4-44407" fmla="*/ 6141460 w 12641071"/>
              <a:gd name="connsiteY4-44408" fmla="*/ 475027 h 5795240"/>
              <a:gd name="connsiteX5-44409" fmla="*/ 6788665 w 12641071"/>
              <a:gd name="connsiteY5-44410" fmla="*/ 707369 h 5795240"/>
              <a:gd name="connsiteX6-44411" fmla="*/ 7184710 w 12641071"/>
              <a:gd name="connsiteY6-44412" fmla="*/ 627411 h 5795240"/>
              <a:gd name="connsiteX7-44413" fmla="*/ 7314851 w 12641071"/>
              <a:gd name="connsiteY7-44414" fmla="*/ 559537 h 5795240"/>
              <a:gd name="connsiteX8-44415" fmla="*/ 7314853 w 12641071"/>
              <a:gd name="connsiteY8-44416" fmla="*/ 559536 h 5795240"/>
              <a:gd name="connsiteX9-44417" fmla="*/ 7314851 w 12641071"/>
              <a:gd name="connsiteY9-44418" fmla="*/ 559537 h 5795240"/>
              <a:gd name="connsiteX10-44419" fmla="*/ 7391626 w 12641071"/>
              <a:gd name="connsiteY10-44420" fmla="*/ 508114 h 5795240"/>
              <a:gd name="connsiteX11-44421" fmla="*/ 7391631 w 12641071"/>
              <a:gd name="connsiteY11-44422" fmla="*/ 508110 h 5795240"/>
              <a:gd name="connsiteX12-44423" fmla="*/ 7478934 w 12641071"/>
              <a:gd name="connsiteY12-44424" fmla="*/ 466053 h 5795240"/>
              <a:gd name="connsiteX13-44425" fmla="*/ 7897193 w 12641071"/>
              <a:gd name="connsiteY13-44426" fmla="*/ 381611 h 5795240"/>
              <a:gd name="connsiteX14-44427" fmla="*/ 8788216 w 12641071"/>
              <a:gd name="connsiteY14-44428" fmla="*/ 855364 h 5795240"/>
              <a:gd name="connsiteX15-44429" fmla="*/ 8832362 w 12641071"/>
              <a:gd name="connsiteY15-44430" fmla="*/ 928030 h 5795240"/>
              <a:gd name="connsiteX16-44431" fmla="*/ 8832362 w 12641071"/>
              <a:gd name="connsiteY16-44432" fmla="*/ 928033 h 5795240"/>
              <a:gd name="connsiteX17-44433" fmla="*/ 8878117 w 12641071"/>
              <a:gd name="connsiteY17-44434" fmla="*/ 1018851 h 5795240"/>
              <a:gd name="connsiteX18-44435" fmla="*/ 8877719 w 12641071"/>
              <a:gd name="connsiteY18-44436" fmla="*/ 1018369 h 5795240"/>
              <a:gd name="connsiteX19-44437" fmla="*/ 8877719 w 12641071"/>
              <a:gd name="connsiteY19-44438" fmla="*/ 1018371 h 5795240"/>
              <a:gd name="connsiteX20-44439" fmla="*/ 8878116 w 12641071"/>
              <a:gd name="connsiteY20-44440" fmla="*/ 1018851 h 5795240"/>
              <a:gd name="connsiteX21-44441" fmla="*/ 8931285 w 12641071"/>
              <a:gd name="connsiteY21-44442" fmla="*/ 1083292 h 5795240"/>
              <a:gd name="connsiteX22-44443" fmla="*/ 9241478 w 12641071"/>
              <a:gd name="connsiteY22-44444" fmla="*/ 1211778 h 5795240"/>
              <a:gd name="connsiteX23-44445" fmla="*/ 9605238 w 12641071"/>
              <a:gd name="connsiteY23-44446" fmla="*/ 1018369 h 5795240"/>
              <a:gd name="connsiteX24-44447" fmla="*/ 9636247 w 12641071"/>
              <a:gd name="connsiteY24-44448" fmla="*/ 961241 h 5795240"/>
              <a:gd name="connsiteX25-44449" fmla="*/ 9641995 w 12641071"/>
              <a:gd name="connsiteY25-44450" fmla="*/ 961152 h 5795240"/>
              <a:gd name="connsiteX26-44451" fmla="*/ 9641995 w 12641071"/>
              <a:gd name="connsiteY26-44452" fmla="*/ 961153 h 5795240"/>
              <a:gd name="connsiteX27-44453" fmla="*/ 9651917 w 12641071"/>
              <a:gd name="connsiteY27-44454" fmla="*/ 940556 h 5795240"/>
              <a:gd name="connsiteX28-44455" fmla="*/ 11050508 w 12641071"/>
              <a:gd name="connsiteY28-44456" fmla="*/ 108150 h 5795240"/>
              <a:gd name="connsiteX29-44457" fmla="*/ 12641071 w 12641071"/>
              <a:gd name="connsiteY29-44458" fmla="*/ 1698711 h 5795240"/>
              <a:gd name="connsiteX30-44459" fmla="*/ 11371062 w 12641071"/>
              <a:gd name="connsiteY30-44460" fmla="*/ 3256960 h 5795240"/>
              <a:gd name="connsiteX31-44461" fmla="*/ 11215953 w 12641071"/>
              <a:gd name="connsiteY31-44462" fmla="*/ 3280632 h 5795240"/>
              <a:gd name="connsiteX32-44463" fmla="*/ 11142318 w 12641071"/>
              <a:gd name="connsiteY32-44464" fmla="*/ 3276914 h 5795240"/>
              <a:gd name="connsiteX33-44465" fmla="*/ 11215952 w 12641071"/>
              <a:gd name="connsiteY33-44466" fmla="*/ 3280632 h 5795240"/>
              <a:gd name="connsiteX34-44467" fmla="*/ 11213133 w 12641071"/>
              <a:gd name="connsiteY34-44468" fmla="*/ 3281062 h 5795240"/>
              <a:gd name="connsiteX35-44469" fmla="*/ 11116921 w 12641071"/>
              <a:gd name="connsiteY35-44470" fmla="*/ 3285921 h 5795240"/>
              <a:gd name="connsiteX36-44471" fmla="*/ 11050507 w 12641071"/>
              <a:gd name="connsiteY36-44472" fmla="*/ 3289274 h 5795240"/>
              <a:gd name="connsiteX37-44473" fmla="*/ 11006292 w 12641071"/>
              <a:gd name="connsiteY37-44474" fmla="*/ 3287041 h 5795240"/>
              <a:gd name="connsiteX38-44475" fmla="*/ 10937101 w 12641071"/>
              <a:gd name="connsiteY38-44476" fmla="*/ 3297601 h 5795240"/>
              <a:gd name="connsiteX39-44477" fmla="*/ 10144740 w 12641071"/>
              <a:gd name="connsiteY39-44478" fmla="*/ 4089962 h 5795240"/>
              <a:gd name="connsiteX40-44479" fmla="*/ 10130374 w 12641071"/>
              <a:gd name="connsiteY40-44480" fmla="*/ 4184101 h 5795240"/>
              <a:gd name="connsiteX41-44481" fmla="*/ 10130375 w 12641071"/>
              <a:gd name="connsiteY41-44482" fmla="*/ 4184103 h 5795240"/>
              <a:gd name="connsiteX42-44483" fmla="*/ 10130656 w 12641071"/>
              <a:gd name="connsiteY42-44484" fmla="*/ 4185950 h 5795240"/>
              <a:gd name="connsiteX43-44485" fmla="*/ 10138194 w 12641071"/>
              <a:gd name="connsiteY43-44486" fmla="*/ 4335228 h 5795240"/>
              <a:gd name="connsiteX44-44487" fmla="*/ 10137710 w 12641071"/>
              <a:gd name="connsiteY44-44488" fmla="*/ 4344822 h 5795240"/>
              <a:gd name="connsiteX45-44489" fmla="*/ 10133555 w 12641071"/>
              <a:gd name="connsiteY45-44490" fmla="*/ 4427096 h 5795240"/>
              <a:gd name="connsiteX46-44491" fmla="*/ 10129312 w 12641071"/>
              <a:gd name="connsiteY46-44492" fmla="*/ 4399289 h 5795240"/>
              <a:gd name="connsiteX47-44493" fmla="*/ 10126797 w 12641071"/>
              <a:gd name="connsiteY47-44494" fmla="*/ 4349498 h 5795240"/>
              <a:gd name="connsiteX48-44495" fmla="*/ 10126796 w 12641071"/>
              <a:gd name="connsiteY48-44496" fmla="*/ 4349498 h 5795240"/>
              <a:gd name="connsiteX49-44497" fmla="*/ 10129311 w 12641071"/>
              <a:gd name="connsiteY49-44498" fmla="*/ 4399289 h 5795240"/>
              <a:gd name="connsiteX50-44499" fmla="*/ 10133554 w 12641071"/>
              <a:gd name="connsiteY50-44500" fmla="*/ 4427096 h 5795240"/>
              <a:gd name="connsiteX51-44501" fmla="*/ 10130656 w 12641071"/>
              <a:gd name="connsiteY51-44502" fmla="*/ 4484506 h 5795240"/>
              <a:gd name="connsiteX52-44503" fmla="*/ 8678182 w 12641071"/>
              <a:gd name="connsiteY52-44504" fmla="*/ 5795240 h 5795240"/>
              <a:gd name="connsiteX53-44505" fmla="*/ 7467518 w 12641071"/>
              <a:gd name="connsiteY53-44506" fmla="*/ 5151535 h 5795240"/>
              <a:gd name="connsiteX54-44507" fmla="*/ 7419945 w 12641071"/>
              <a:gd name="connsiteY54-44508" fmla="*/ 5073228 h 5795240"/>
              <a:gd name="connsiteX55-44509" fmla="*/ 7367299 w 12641071"/>
              <a:gd name="connsiteY55-44510" fmla="*/ 4974928 h 5795240"/>
              <a:gd name="connsiteX56-44511" fmla="*/ 7320958 w 12641071"/>
              <a:gd name="connsiteY56-44512" fmla="*/ 4870887 h 5795240"/>
              <a:gd name="connsiteX57-44513" fmla="*/ 7322174 w 12641071"/>
              <a:gd name="connsiteY57-44514" fmla="*/ 4872361 h 5795240"/>
              <a:gd name="connsiteX58-44515" fmla="*/ 7322175 w 12641071"/>
              <a:gd name="connsiteY58-44516" fmla="*/ 4872361 h 5795240"/>
              <a:gd name="connsiteX59-44517" fmla="*/ 7223551 w 12641071"/>
              <a:gd name="connsiteY59-44518" fmla="*/ 4752829 h 5795240"/>
              <a:gd name="connsiteX60-44519" fmla="*/ 6652445 w 12641071"/>
              <a:gd name="connsiteY60-44520" fmla="*/ 4516269 h 5795240"/>
              <a:gd name="connsiteX61-44521" fmla="*/ 6200873 w 12641071"/>
              <a:gd name="connsiteY61-44522" fmla="*/ 4654206 h 5795240"/>
              <a:gd name="connsiteX62-44523" fmla="*/ 6088813 w 12641071"/>
              <a:gd name="connsiteY62-44524" fmla="*/ 4746663 h 5795240"/>
              <a:gd name="connsiteX63-44525" fmla="*/ 6023271 w 12641071"/>
              <a:gd name="connsiteY63-44526" fmla="*/ 4834312 h 5795240"/>
              <a:gd name="connsiteX64-44527" fmla="*/ 5935320 w 12641071"/>
              <a:gd name="connsiteY64-44528" fmla="*/ 4931081 h 5795240"/>
              <a:gd name="connsiteX65-44529" fmla="*/ 4971763 w 12641071"/>
              <a:gd name="connsiteY65-44530" fmla="*/ 5330200 h 5795240"/>
              <a:gd name="connsiteX66-44531" fmla="*/ 3716172 w 12641071"/>
              <a:gd name="connsiteY66-44532" fmla="*/ 4497938 h 5795240"/>
              <a:gd name="connsiteX67-44533" fmla="*/ 3659438 w 12641071"/>
              <a:gd name="connsiteY67-44534" fmla="*/ 4330309 h 5795240"/>
              <a:gd name="connsiteX68-44535" fmla="*/ 3659440 w 12641071"/>
              <a:gd name="connsiteY68-44536" fmla="*/ 4330309 h 5795240"/>
              <a:gd name="connsiteX69-44537" fmla="*/ 3613217 w 12641071"/>
              <a:gd name="connsiteY69-44538" fmla="*/ 4245153 h 5795240"/>
              <a:gd name="connsiteX70-44539" fmla="*/ 3083792 w 12641071"/>
              <a:gd name="connsiteY70-44540" fmla="*/ 3963660 h 5795240"/>
              <a:gd name="connsiteX71-44541" fmla="*/ 2835272 w 12641071"/>
              <a:gd name="connsiteY71-44542" fmla="*/ 4013833 h 5795240"/>
              <a:gd name="connsiteX72-44543" fmla="*/ 2762875 w 12641071"/>
              <a:gd name="connsiteY72-44544" fmla="*/ 4057784 h 5795240"/>
              <a:gd name="connsiteX73-44545" fmla="*/ 2664698 w 12641071"/>
              <a:gd name="connsiteY73-44546" fmla="*/ 4117431 h 5795240"/>
              <a:gd name="connsiteX74-44547" fmla="*/ 1804544 w 12641071"/>
              <a:gd name="connsiteY74-44548" fmla="*/ 4335229 h 5795240"/>
              <a:gd name="connsiteX75-44549" fmla="*/ 0 w 12641071"/>
              <a:gd name="connsiteY75-44550" fmla="*/ 2530685 h 5795240"/>
              <a:gd name="connsiteX76-44551" fmla="*/ 1804544 w 12641071"/>
              <a:gd name="connsiteY76-44552" fmla="*/ 726143 h 5795240"/>
              <a:gd name="connsiteX77-44553" fmla="*/ 3080549 w 12641071"/>
              <a:gd name="connsiteY77-44554" fmla="*/ 1254682 h 5795240"/>
              <a:gd name="connsiteX78-44555" fmla="*/ 3268676 w 12641071"/>
              <a:gd name="connsiteY78-44556" fmla="*/ 1461167 h 5795240"/>
              <a:gd name="connsiteX79-44557" fmla="*/ 3565826 w 12641071"/>
              <a:gd name="connsiteY79-44558" fmla="*/ 1551935 h 5795240"/>
              <a:gd name="connsiteX80-44559" fmla="*/ 4086504 w 12641071"/>
              <a:gd name="connsiteY80-44560" fmla="*/ 1127574 h 5795240"/>
              <a:gd name="connsiteX81-44561" fmla="*/ 4103078 w 12641071"/>
              <a:gd name="connsiteY81-44562" fmla="*/ 1004204 h 5795240"/>
              <a:gd name="connsiteX82-44563" fmla="*/ 5215874 w 12641071"/>
              <a:gd name="connsiteY82-44564" fmla="*/ 0 h 5795240"/>
              <a:gd name="connsiteX0-44565" fmla="*/ 5215874 w 12641071"/>
              <a:gd name="connsiteY0-44566" fmla="*/ 0 h 5795240"/>
              <a:gd name="connsiteX1-44567" fmla="*/ 5927386 w 12641071"/>
              <a:gd name="connsiteY1-44568" fmla="*/ 255427 h 5795240"/>
              <a:gd name="connsiteX2-44569" fmla="*/ 6105193 w 12641071"/>
              <a:gd name="connsiteY2-44570" fmla="*/ 442067 h 5795240"/>
              <a:gd name="connsiteX3-44571" fmla="*/ 6105193 w 12641071"/>
              <a:gd name="connsiteY3-44572" fmla="*/ 442069 h 5795240"/>
              <a:gd name="connsiteX4-44573" fmla="*/ 6141460 w 12641071"/>
              <a:gd name="connsiteY4-44574" fmla="*/ 475027 h 5795240"/>
              <a:gd name="connsiteX5-44575" fmla="*/ 6788665 w 12641071"/>
              <a:gd name="connsiteY5-44576" fmla="*/ 707369 h 5795240"/>
              <a:gd name="connsiteX6-44577" fmla="*/ 7184710 w 12641071"/>
              <a:gd name="connsiteY6-44578" fmla="*/ 627411 h 5795240"/>
              <a:gd name="connsiteX7-44579" fmla="*/ 7314851 w 12641071"/>
              <a:gd name="connsiteY7-44580" fmla="*/ 559537 h 5795240"/>
              <a:gd name="connsiteX8-44581" fmla="*/ 7314853 w 12641071"/>
              <a:gd name="connsiteY8-44582" fmla="*/ 559536 h 5795240"/>
              <a:gd name="connsiteX9-44583" fmla="*/ 7314851 w 12641071"/>
              <a:gd name="connsiteY9-44584" fmla="*/ 559537 h 5795240"/>
              <a:gd name="connsiteX10-44585" fmla="*/ 7391626 w 12641071"/>
              <a:gd name="connsiteY10-44586" fmla="*/ 508114 h 5795240"/>
              <a:gd name="connsiteX11-44587" fmla="*/ 7391631 w 12641071"/>
              <a:gd name="connsiteY11-44588" fmla="*/ 508110 h 5795240"/>
              <a:gd name="connsiteX12-44589" fmla="*/ 7478934 w 12641071"/>
              <a:gd name="connsiteY12-44590" fmla="*/ 466053 h 5795240"/>
              <a:gd name="connsiteX13-44591" fmla="*/ 7897193 w 12641071"/>
              <a:gd name="connsiteY13-44592" fmla="*/ 381611 h 5795240"/>
              <a:gd name="connsiteX14-44593" fmla="*/ 8788216 w 12641071"/>
              <a:gd name="connsiteY14-44594" fmla="*/ 855364 h 5795240"/>
              <a:gd name="connsiteX15-44595" fmla="*/ 8832362 w 12641071"/>
              <a:gd name="connsiteY15-44596" fmla="*/ 928030 h 5795240"/>
              <a:gd name="connsiteX16-44597" fmla="*/ 8832362 w 12641071"/>
              <a:gd name="connsiteY16-44598" fmla="*/ 928033 h 5795240"/>
              <a:gd name="connsiteX17-44599" fmla="*/ 8878117 w 12641071"/>
              <a:gd name="connsiteY17-44600" fmla="*/ 1018851 h 5795240"/>
              <a:gd name="connsiteX18-44601" fmla="*/ 8877719 w 12641071"/>
              <a:gd name="connsiteY18-44602" fmla="*/ 1018369 h 5795240"/>
              <a:gd name="connsiteX19-44603" fmla="*/ 8877719 w 12641071"/>
              <a:gd name="connsiteY19-44604" fmla="*/ 1018371 h 5795240"/>
              <a:gd name="connsiteX20-44605" fmla="*/ 8878116 w 12641071"/>
              <a:gd name="connsiteY20-44606" fmla="*/ 1018851 h 5795240"/>
              <a:gd name="connsiteX21-44607" fmla="*/ 8931285 w 12641071"/>
              <a:gd name="connsiteY21-44608" fmla="*/ 1083292 h 5795240"/>
              <a:gd name="connsiteX22-44609" fmla="*/ 9241478 w 12641071"/>
              <a:gd name="connsiteY22-44610" fmla="*/ 1211778 h 5795240"/>
              <a:gd name="connsiteX23-44611" fmla="*/ 9605238 w 12641071"/>
              <a:gd name="connsiteY23-44612" fmla="*/ 1018369 h 5795240"/>
              <a:gd name="connsiteX24-44613" fmla="*/ 9636247 w 12641071"/>
              <a:gd name="connsiteY24-44614" fmla="*/ 961241 h 5795240"/>
              <a:gd name="connsiteX25-44615" fmla="*/ 9641995 w 12641071"/>
              <a:gd name="connsiteY25-44616" fmla="*/ 961152 h 5795240"/>
              <a:gd name="connsiteX26-44617" fmla="*/ 9651917 w 12641071"/>
              <a:gd name="connsiteY26-44618" fmla="*/ 940556 h 5795240"/>
              <a:gd name="connsiteX27-44619" fmla="*/ 11050508 w 12641071"/>
              <a:gd name="connsiteY27-44620" fmla="*/ 108150 h 5795240"/>
              <a:gd name="connsiteX28-44621" fmla="*/ 12641071 w 12641071"/>
              <a:gd name="connsiteY28-44622" fmla="*/ 1698711 h 5795240"/>
              <a:gd name="connsiteX29-44623" fmla="*/ 11371062 w 12641071"/>
              <a:gd name="connsiteY29-44624" fmla="*/ 3256960 h 5795240"/>
              <a:gd name="connsiteX30-44625" fmla="*/ 11215953 w 12641071"/>
              <a:gd name="connsiteY30-44626" fmla="*/ 3280632 h 5795240"/>
              <a:gd name="connsiteX31-44627" fmla="*/ 11142318 w 12641071"/>
              <a:gd name="connsiteY31-44628" fmla="*/ 3276914 h 5795240"/>
              <a:gd name="connsiteX32-44629" fmla="*/ 11215952 w 12641071"/>
              <a:gd name="connsiteY32-44630" fmla="*/ 3280632 h 5795240"/>
              <a:gd name="connsiteX33-44631" fmla="*/ 11213133 w 12641071"/>
              <a:gd name="connsiteY33-44632" fmla="*/ 3281062 h 5795240"/>
              <a:gd name="connsiteX34-44633" fmla="*/ 11116921 w 12641071"/>
              <a:gd name="connsiteY34-44634" fmla="*/ 3285921 h 5795240"/>
              <a:gd name="connsiteX35-44635" fmla="*/ 11050507 w 12641071"/>
              <a:gd name="connsiteY35-44636" fmla="*/ 3289274 h 5795240"/>
              <a:gd name="connsiteX36-44637" fmla="*/ 11006292 w 12641071"/>
              <a:gd name="connsiteY36-44638" fmla="*/ 3287041 h 5795240"/>
              <a:gd name="connsiteX37-44639" fmla="*/ 10937101 w 12641071"/>
              <a:gd name="connsiteY37-44640" fmla="*/ 3297601 h 5795240"/>
              <a:gd name="connsiteX38-44641" fmla="*/ 10144740 w 12641071"/>
              <a:gd name="connsiteY38-44642" fmla="*/ 4089962 h 5795240"/>
              <a:gd name="connsiteX39-44643" fmla="*/ 10130374 w 12641071"/>
              <a:gd name="connsiteY39-44644" fmla="*/ 4184101 h 5795240"/>
              <a:gd name="connsiteX40-44645" fmla="*/ 10130375 w 12641071"/>
              <a:gd name="connsiteY40-44646" fmla="*/ 4184103 h 5795240"/>
              <a:gd name="connsiteX41-44647" fmla="*/ 10130656 w 12641071"/>
              <a:gd name="connsiteY41-44648" fmla="*/ 4185950 h 5795240"/>
              <a:gd name="connsiteX42-44649" fmla="*/ 10138194 w 12641071"/>
              <a:gd name="connsiteY42-44650" fmla="*/ 4335228 h 5795240"/>
              <a:gd name="connsiteX43-44651" fmla="*/ 10137710 w 12641071"/>
              <a:gd name="connsiteY43-44652" fmla="*/ 4344822 h 5795240"/>
              <a:gd name="connsiteX44-44653" fmla="*/ 10133555 w 12641071"/>
              <a:gd name="connsiteY44-44654" fmla="*/ 4427096 h 5795240"/>
              <a:gd name="connsiteX45-44655" fmla="*/ 10129312 w 12641071"/>
              <a:gd name="connsiteY45-44656" fmla="*/ 4399289 h 5795240"/>
              <a:gd name="connsiteX46-44657" fmla="*/ 10126797 w 12641071"/>
              <a:gd name="connsiteY46-44658" fmla="*/ 4349498 h 5795240"/>
              <a:gd name="connsiteX47-44659" fmla="*/ 10126796 w 12641071"/>
              <a:gd name="connsiteY47-44660" fmla="*/ 4349498 h 5795240"/>
              <a:gd name="connsiteX48-44661" fmla="*/ 10129311 w 12641071"/>
              <a:gd name="connsiteY48-44662" fmla="*/ 4399289 h 5795240"/>
              <a:gd name="connsiteX49-44663" fmla="*/ 10133554 w 12641071"/>
              <a:gd name="connsiteY49-44664" fmla="*/ 4427096 h 5795240"/>
              <a:gd name="connsiteX50-44665" fmla="*/ 10130656 w 12641071"/>
              <a:gd name="connsiteY50-44666" fmla="*/ 4484506 h 5795240"/>
              <a:gd name="connsiteX51-44667" fmla="*/ 8678182 w 12641071"/>
              <a:gd name="connsiteY51-44668" fmla="*/ 5795240 h 5795240"/>
              <a:gd name="connsiteX52-44669" fmla="*/ 7467518 w 12641071"/>
              <a:gd name="connsiteY52-44670" fmla="*/ 5151535 h 5795240"/>
              <a:gd name="connsiteX53-44671" fmla="*/ 7419945 w 12641071"/>
              <a:gd name="connsiteY53-44672" fmla="*/ 5073228 h 5795240"/>
              <a:gd name="connsiteX54-44673" fmla="*/ 7367299 w 12641071"/>
              <a:gd name="connsiteY54-44674" fmla="*/ 4974928 h 5795240"/>
              <a:gd name="connsiteX55-44675" fmla="*/ 7320958 w 12641071"/>
              <a:gd name="connsiteY55-44676" fmla="*/ 4870887 h 5795240"/>
              <a:gd name="connsiteX56-44677" fmla="*/ 7322174 w 12641071"/>
              <a:gd name="connsiteY56-44678" fmla="*/ 4872361 h 5795240"/>
              <a:gd name="connsiteX57-44679" fmla="*/ 7322175 w 12641071"/>
              <a:gd name="connsiteY57-44680" fmla="*/ 4872361 h 5795240"/>
              <a:gd name="connsiteX58-44681" fmla="*/ 7223551 w 12641071"/>
              <a:gd name="connsiteY58-44682" fmla="*/ 4752829 h 5795240"/>
              <a:gd name="connsiteX59-44683" fmla="*/ 6652445 w 12641071"/>
              <a:gd name="connsiteY59-44684" fmla="*/ 4516269 h 5795240"/>
              <a:gd name="connsiteX60-44685" fmla="*/ 6200873 w 12641071"/>
              <a:gd name="connsiteY60-44686" fmla="*/ 4654206 h 5795240"/>
              <a:gd name="connsiteX61-44687" fmla="*/ 6088813 w 12641071"/>
              <a:gd name="connsiteY61-44688" fmla="*/ 4746663 h 5795240"/>
              <a:gd name="connsiteX62-44689" fmla="*/ 6023271 w 12641071"/>
              <a:gd name="connsiteY62-44690" fmla="*/ 4834312 h 5795240"/>
              <a:gd name="connsiteX63-44691" fmla="*/ 5935320 w 12641071"/>
              <a:gd name="connsiteY63-44692" fmla="*/ 4931081 h 5795240"/>
              <a:gd name="connsiteX64-44693" fmla="*/ 4971763 w 12641071"/>
              <a:gd name="connsiteY64-44694" fmla="*/ 5330200 h 5795240"/>
              <a:gd name="connsiteX65-44695" fmla="*/ 3716172 w 12641071"/>
              <a:gd name="connsiteY65-44696" fmla="*/ 4497938 h 5795240"/>
              <a:gd name="connsiteX66-44697" fmla="*/ 3659438 w 12641071"/>
              <a:gd name="connsiteY66-44698" fmla="*/ 4330309 h 5795240"/>
              <a:gd name="connsiteX67-44699" fmla="*/ 3659440 w 12641071"/>
              <a:gd name="connsiteY67-44700" fmla="*/ 4330309 h 5795240"/>
              <a:gd name="connsiteX68-44701" fmla="*/ 3613217 w 12641071"/>
              <a:gd name="connsiteY68-44702" fmla="*/ 4245153 h 5795240"/>
              <a:gd name="connsiteX69-44703" fmla="*/ 3083792 w 12641071"/>
              <a:gd name="connsiteY69-44704" fmla="*/ 3963660 h 5795240"/>
              <a:gd name="connsiteX70-44705" fmla="*/ 2835272 w 12641071"/>
              <a:gd name="connsiteY70-44706" fmla="*/ 4013833 h 5795240"/>
              <a:gd name="connsiteX71-44707" fmla="*/ 2762875 w 12641071"/>
              <a:gd name="connsiteY71-44708" fmla="*/ 4057784 h 5795240"/>
              <a:gd name="connsiteX72-44709" fmla="*/ 2664698 w 12641071"/>
              <a:gd name="connsiteY72-44710" fmla="*/ 4117431 h 5795240"/>
              <a:gd name="connsiteX73-44711" fmla="*/ 1804544 w 12641071"/>
              <a:gd name="connsiteY73-44712" fmla="*/ 4335229 h 5795240"/>
              <a:gd name="connsiteX74-44713" fmla="*/ 0 w 12641071"/>
              <a:gd name="connsiteY74-44714" fmla="*/ 2530685 h 5795240"/>
              <a:gd name="connsiteX75-44715" fmla="*/ 1804544 w 12641071"/>
              <a:gd name="connsiteY75-44716" fmla="*/ 726143 h 5795240"/>
              <a:gd name="connsiteX76-44717" fmla="*/ 3080549 w 12641071"/>
              <a:gd name="connsiteY76-44718" fmla="*/ 1254682 h 5795240"/>
              <a:gd name="connsiteX77-44719" fmla="*/ 3268676 w 12641071"/>
              <a:gd name="connsiteY77-44720" fmla="*/ 1461167 h 5795240"/>
              <a:gd name="connsiteX78-44721" fmla="*/ 3565826 w 12641071"/>
              <a:gd name="connsiteY78-44722" fmla="*/ 1551935 h 5795240"/>
              <a:gd name="connsiteX79-44723" fmla="*/ 4086504 w 12641071"/>
              <a:gd name="connsiteY79-44724" fmla="*/ 1127574 h 5795240"/>
              <a:gd name="connsiteX80-44725" fmla="*/ 4103078 w 12641071"/>
              <a:gd name="connsiteY80-44726" fmla="*/ 1004204 h 5795240"/>
              <a:gd name="connsiteX81-44727" fmla="*/ 5215874 w 12641071"/>
              <a:gd name="connsiteY81-44728" fmla="*/ 0 h 5795240"/>
              <a:gd name="connsiteX0-44729" fmla="*/ 5215874 w 12641071"/>
              <a:gd name="connsiteY0-44730" fmla="*/ 0 h 5795240"/>
              <a:gd name="connsiteX1-44731" fmla="*/ 5927386 w 12641071"/>
              <a:gd name="connsiteY1-44732" fmla="*/ 255427 h 5795240"/>
              <a:gd name="connsiteX2-44733" fmla="*/ 6105193 w 12641071"/>
              <a:gd name="connsiteY2-44734" fmla="*/ 442067 h 5795240"/>
              <a:gd name="connsiteX3-44735" fmla="*/ 6105193 w 12641071"/>
              <a:gd name="connsiteY3-44736" fmla="*/ 442069 h 5795240"/>
              <a:gd name="connsiteX4-44737" fmla="*/ 6141460 w 12641071"/>
              <a:gd name="connsiteY4-44738" fmla="*/ 475027 h 5795240"/>
              <a:gd name="connsiteX5-44739" fmla="*/ 6788665 w 12641071"/>
              <a:gd name="connsiteY5-44740" fmla="*/ 707369 h 5795240"/>
              <a:gd name="connsiteX6-44741" fmla="*/ 7184710 w 12641071"/>
              <a:gd name="connsiteY6-44742" fmla="*/ 627411 h 5795240"/>
              <a:gd name="connsiteX7-44743" fmla="*/ 7314851 w 12641071"/>
              <a:gd name="connsiteY7-44744" fmla="*/ 559537 h 5795240"/>
              <a:gd name="connsiteX8-44745" fmla="*/ 7314853 w 12641071"/>
              <a:gd name="connsiteY8-44746" fmla="*/ 559536 h 5795240"/>
              <a:gd name="connsiteX9-44747" fmla="*/ 7314851 w 12641071"/>
              <a:gd name="connsiteY9-44748" fmla="*/ 559537 h 5795240"/>
              <a:gd name="connsiteX10-44749" fmla="*/ 7391626 w 12641071"/>
              <a:gd name="connsiteY10-44750" fmla="*/ 508114 h 5795240"/>
              <a:gd name="connsiteX11-44751" fmla="*/ 7391631 w 12641071"/>
              <a:gd name="connsiteY11-44752" fmla="*/ 508110 h 5795240"/>
              <a:gd name="connsiteX12-44753" fmla="*/ 7478934 w 12641071"/>
              <a:gd name="connsiteY12-44754" fmla="*/ 466053 h 5795240"/>
              <a:gd name="connsiteX13-44755" fmla="*/ 7897193 w 12641071"/>
              <a:gd name="connsiteY13-44756" fmla="*/ 381611 h 5795240"/>
              <a:gd name="connsiteX14-44757" fmla="*/ 8788216 w 12641071"/>
              <a:gd name="connsiteY14-44758" fmla="*/ 855364 h 5795240"/>
              <a:gd name="connsiteX15-44759" fmla="*/ 8832362 w 12641071"/>
              <a:gd name="connsiteY15-44760" fmla="*/ 928030 h 5795240"/>
              <a:gd name="connsiteX16-44761" fmla="*/ 8832362 w 12641071"/>
              <a:gd name="connsiteY16-44762" fmla="*/ 928033 h 5795240"/>
              <a:gd name="connsiteX17-44763" fmla="*/ 8878117 w 12641071"/>
              <a:gd name="connsiteY17-44764" fmla="*/ 1018851 h 5795240"/>
              <a:gd name="connsiteX18-44765" fmla="*/ 8877719 w 12641071"/>
              <a:gd name="connsiteY18-44766" fmla="*/ 1018369 h 5795240"/>
              <a:gd name="connsiteX19-44767" fmla="*/ 8877719 w 12641071"/>
              <a:gd name="connsiteY19-44768" fmla="*/ 1018371 h 5795240"/>
              <a:gd name="connsiteX20-44769" fmla="*/ 8878116 w 12641071"/>
              <a:gd name="connsiteY20-44770" fmla="*/ 1018851 h 5795240"/>
              <a:gd name="connsiteX21-44771" fmla="*/ 8931285 w 12641071"/>
              <a:gd name="connsiteY21-44772" fmla="*/ 1083292 h 5795240"/>
              <a:gd name="connsiteX22-44773" fmla="*/ 9241478 w 12641071"/>
              <a:gd name="connsiteY22-44774" fmla="*/ 1211778 h 5795240"/>
              <a:gd name="connsiteX23-44775" fmla="*/ 9605238 w 12641071"/>
              <a:gd name="connsiteY23-44776" fmla="*/ 1018369 h 5795240"/>
              <a:gd name="connsiteX24-44777" fmla="*/ 9636247 w 12641071"/>
              <a:gd name="connsiteY24-44778" fmla="*/ 961241 h 5795240"/>
              <a:gd name="connsiteX25-44779" fmla="*/ 9651917 w 12641071"/>
              <a:gd name="connsiteY25-44780" fmla="*/ 940556 h 5795240"/>
              <a:gd name="connsiteX26-44781" fmla="*/ 11050508 w 12641071"/>
              <a:gd name="connsiteY26-44782" fmla="*/ 108150 h 5795240"/>
              <a:gd name="connsiteX27-44783" fmla="*/ 12641071 w 12641071"/>
              <a:gd name="connsiteY27-44784" fmla="*/ 1698711 h 5795240"/>
              <a:gd name="connsiteX28-44785" fmla="*/ 11371062 w 12641071"/>
              <a:gd name="connsiteY28-44786" fmla="*/ 3256960 h 5795240"/>
              <a:gd name="connsiteX29-44787" fmla="*/ 11215953 w 12641071"/>
              <a:gd name="connsiteY29-44788" fmla="*/ 3280632 h 5795240"/>
              <a:gd name="connsiteX30-44789" fmla="*/ 11142318 w 12641071"/>
              <a:gd name="connsiteY30-44790" fmla="*/ 3276914 h 5795240"/>
              <a:gd name="connsiteX31-44791" fmla="*/ 11215952 w 12641071"/>
              <a:gd name="connsiteY31-44792" fmla="*/ 3280632 h 5795240"/>
              <a:gd name="connsiteX32-44793" fmla="*/ 11213133 w 12641071"/>
              <a:gd name="connsiteY32-44794" fmla="*/ 3281062 h 5795240"/>
              <a:gd name="connsiteX33-44795" fmla="*/ 11116921 w 12641071"/>
              <a:gd name="connsiteY33-44796" fmla="*/ 3285921 h 5795240"/>
              <a:gd name="connsiteX34-44797" fmla="*/ 11050507 w 12641071"/>
              <a:gd name="connsiteY34-44798" fmla="*/ 3289274 h 5795240"/>
              <a:gd name="connsiteX35-44799" fmla="*/ 11006292 w 12641071"/>
              <a:gd name="connsiteY35-44800" fmla="*/ 3287041 h 5795240"/>
              <a:gd name="connsiteX36-44801" fmla="*/ 10937101 w 12641071"/>
              <a:gd name="connsiteY36-44802" fmla="*/ 3297601 h 5795240"/>
              <a:gd name="connsiteX37-44803" fmla="*/ 10144740 w 12641071"/>
              <a:gd name="connsiteY37-44804" fmla="*/ 4089962 h 5795240"/>
              <a:gd name="connsiteX38-44805" fmla="*/ 10130374 w 12641071"/>
              <a:gd name="connsiteY38-44806" fmla="*/ 4184101 h 5795240"/>
              <a:gd name="connsiteX39-44807" fmla="*/ 10130375 w 12641071"/>
              <a:gd name="connsiteY39-44808" fmla="*/ 4184103 h 5795240"/>
              <a:gd name="connsiteX40-44809" fmla="*/ 10130656 w 12641071"/>
              <a:gd name="connsiteY40-44810" fmla="*/ 4185950 h 5795240"/>
              <a:gd name="connsiteX41-44811" fmla="*/ 10138194 w 12641071"/>
              <a:gd name="connsiteY41-44812" fmla="*/ 4335228 h 5795240"/>
              <a:gd name="connsiteX42-44813" fmla="*/ 10137710 w 12641071"/>
              <a:gd name="connsiteY42-44814" fmla="*/ 4344822 h 5795240"/>
              <a:gd name="connsiteX43-44815" fmla="*/ 10133555 w 12641071"/>
              <a:gd name="connsiteY43-44816" fmla="*/ 4427096 h 5795240"/>
              <a:gd name="connsiteX44-44817" fmla="*/ 10129312 w 12641071"/>
              <a:gd name="connsiteY44-44818" fmla="*/ 4399289 h 5795240"/>
              <a:gd name="connsiteX45-44819" fmla="*/ 10126797 w 12641071"/>
              <a:gd name="connsiteY45-44820" fmla="*/ 4349498 h 5795240"/>
              <a:gd name="connsiteX46-44821" fmla="*/ 10126796 w 12641071"/>
              <a:gd name="connsiteY46-44822" fmla="*/ 4349498 h 5795240"/>
              <a:gd name="connsiteX47-44823" fmla="*/ 10129311 w 12641071"/>
              <a:gd name="connsiteY47-44824" fmla="*/ 4399289 h 5795240"/>
              <a:gd name="connsiteX48-44825" fmla="*/ 10133554 w 12641071"/>
              <a:gd name="connsiteY48-44826" fmla="*/ 4427096 h 5795240"/>
              <a:gd name="connsiteX49-44827" fmla="*/ 10130656 w 12641071"/>
              <a:gd name="connsiteY49-44828" fmla="*/ 4484506 h 5795240"/>
              <a:gd name="connsiteX50-44829" fmla="*/ 8678182 w 12641071"/>
              <a:gd name="connsiteY50-44830" fmla="*/ 5795240 h 5795240"/>
              <a:gd name="connsiteX51-44831" fmla="*/ 7467518 w 12641071"/>
              <a:gd name="connsiteY51-44832" fmla="*/ 5151535 h 5795240"/>
              <a:gd name="connsiteX52-44833" fmla="*/ 7419945 w 12641071"/>
              <a:gd name="connsiteY52-44834" fmla="*/ 5073228 h 5795240"/>
              <a:gd name="connsiteX53-44835" fmla="*/ 7367299 w 12641071"/>
              <a:gd name="connsiteY53-44836" fmla="*/ 4974928 h 5795240"/>
              <a:gd name="connsiteX54-44837" fmla="*/ 7320958 w 12641071"/>
              <a:gd name="connsiteY54-44838" fmla="*/ 4870887 h 5795240"/>
              <a:gd name="connsiteX55-44839" fmla="*/ 7322174 w 12641071"/>
              <a:gd name="connsiteY55-44840" fmla="*/ 4872361 h 5795240"/>
              <a:gd name="connsiteX56-44841" fmla="*/ 7322175 w 12641071"/>
              <a:gd name="connsiteY56-44842" fmla="*/ 4872361 h 5795240"/>
              <a:gd name="connsiteX57-44843" fmla="*/ 7223551 w 12641071"/>
              <a:gd name="connsiteY57-44844" fmla="*/ 4752829 h 5795240"/>
              <a:gd name="connsiteX58-44845" fmla="*/ 6652445 w 12641071"/>
              <a:gd name="connsiteY58-44846" fmla="*/ 4516269 h 5795240"/>
              <a:gd name="connsiteX59-44847" fmla="*/ 6200873 w 12641071"/>
              <a:gd name="connsiteY59-44848" fmla="*/ 4654206 h 5795240"/>
              <a:gd name="connsiteX60-44849" fmla="*/ 6088813 w 12641071"/>
              <a:gd name="connsiteY60-44850" fmla="*/ 4746663 h 5795240"/>
              <a:gd name="connsiteX61-44851" fmla="*/ 6023271 w 12641071"/>
              <a:gd name="connsiteY61-44852" fmla="*/ 4834312 h 5795240"/>
              <a:gd name="connsiteX62-44853" fmla="*/ 5935320 w 12641071"/>
              <a:gd name="connsiteY62-44854" fmla="*/ 4931081 h 5795240"/>
              <a:gd name="connsiteX63-44855" fmla="*/ 4971763 w 12641071"/>
              <a:gd name="connsiteY63-44856" fmla="*/ 5330200 h 5795240"/>
              <a:gd name="connsiteX64-44857" fmla="*/ 3716172 w 12641071"/>
              <a:gd name="connsiteY64-44858" fmla="*/ 4497938 h 5795240"/>
              <a:gd name="connsiteX65-44859" fmla="*/ 3659438 w 12641071"/>
              <a:gd name="connsiteY65-44860" fmla="*/ 4330309 h 5795240"/>
              <a:gd name="connsiteX66-44861" fmla="*/ 3659440 w 12641071"/>
              <a:gd name="connsiteY66-44862" fmla="*/ 4330309 h 5795240"/>
              <a:gd name="connsiteX67-44863" fmla="*/ 3613217 w 12641071"/>
              <a:gd name="connsiteY67-44864" fmla="*/ 4245153 h 5795240"/>
              <a:gd name="connsiteX68-44865" fmla="*/ 3083792 w 12641071"/>
              <a:gd name="connsiteY68-44866" fmla="*/ 3963660 h 5795240"/>
              <a:gd name="connsiteX69-44867" fmla="*/ 2835272 w 12641071"/>
              <a:gd name="connsiteY69-44868" fmla="*/ 4013833 h 5795240"/>
              <a:gd name="connsiteX70-44869" fmla="*/ 2762875 w 12641071"/>
              <a:gd name="connsiteY70-44870" fmla="*/ 4057784 h 5795240"/>
              <a:gd name="connsiteX71-44871" fmla="*/ 2664698 w 12641071"/>
              <a:gd name="connsiteY71-44872" fmla="*/ 4117431 h 5795240"/>
              <a:gd name="connsiteX72-44873" fmla="*/ 1804544 w 12641071"/>
              <a:gd name="connsiteY72-44874" fmla="*/ 4335229 h 5795240"/>
              <a:gd name="connsiteX73-44875" fmla="*/ 0 w 12641071"/>
              <a:gd name="connsiteY73-44876" fmla="*/ 2530685 h 5795240"/>
              <a:gd name="connsiteX74-44877" fmla="*/ 1804544 w 12641071"/>
              <a:gd name="connsiteY74-44878" fmla="*/ 726143 h 5795240"/>
              <a:gd name="connsiteX75-44879" fmla="*/ 3080549 w 12641071"/>
              <a:gd name="connsiteY75-44880" fmla="*/ 1254682 h 5795240"/>
              <a:gd name="connsiteX76-44881" fmla="*/ 3268676 w 12641071"/>
              <a:gd name="connsiteY76-44882" fmla="*/ 1461167 h 5795240"/>
              <a:gd name="connsiteX77-44883" fmla="*/ 3565826 w 12641071"/>
              <a:gd name="connsiteY77-44884" fmla="*/ 1551935 h 5795240"/>
              <a:gd name="connsiteX78-44885" fmla="*/ 4086504 w 12641071"/>
              <a:gd name="connsiteY78-44886" fmla="*/ 1127574 h 5795240"/>
              <a:gd name="connsiteX79-44887" fmla="*/ 4103078 w 12641071"/>
              <a:gd name="connsiteY79-44888" fmla="*/ 1004204 h 5795240"/>
              <a:gd name="connsiteX80-44889" fmla="*/ 5215874 w 12641071"/>
              <a:gd name="connsiteY80-44890" fmla="*/ 0 h 5795240"/>
              <a:gd name="connsiteX0-44891" fmla="*/ 5215874 w 12641071"/>
              <a:gd name="connsiteY0-44892" fmla="*/ 0 h 5795240"/>
              <a:gd name="connsiteX1-44893" fmla="*/ 5927386 w 12641071"/>
              <a:gd name="connsiteY1-44894" fmla="*/ 255427 h 5795240"/>
              <a:gd name="connsiteX2-44895" fmla="*/ 6105193 w 12641071"/>
              <a:gd name="connsiteY2-44896" fmla="*/ 442067 h 5795240"/>
              <a:gd name="connsiteX3-44897" fmla="*/ 6105193 w 12641071"/>
              <a:gd name="connsiteY3-44898" fmla="*/ 442069 h 5795240"/>
              <a:gd name="connsiteX4-44899" fmla="*/ 6141460 w 12641071"/>
              <a:gd name="connsiteY4-44900" fmla="*/ 475027 h 5795240"/>
              <a:gd name="connsiteX5-44901" fmla="*/ 6788665 w 12641071"/>
              <a:gd name="connsiteY5-44902" fmla="*/ 707369 h 5795240"/>
              <a:gd name="connsiteX6-44903" fmla="*/ 7184710 w 12641071"/>
              <a:gd name="connsiteY6-44904" fmla="*/ 627411 h 5795240"/>
              <a:gd name="connsiteX7-44905" fmla="*/ 7314851 w 12641071"/>
              <a:gd name="connsiteY7-44906" fmla="*/ 559537 h 5795240"/>
              <a:gd name="connsiteX8-44907" fmla="*/ 7314853 w 12641071"/>
              <a:gd name="connsiteY8-44908" fmla="*/ 559536 h 5795240"/>
              <a:gd name="connsiteX9-44909" fmla="*/ 7314851 w 12641071"/>
              <a:gd name="connsiteY9-44910" fmla="*/ 559537 h 5795240"/>
              <a:gd name="connsiteX10-44911" fmla="*/ 7391626 w 12641071"/>
              <a:gd name="connsiteY10-44912" fmla="*/ 508114 h 5795240"/>
              <a:gd name="connsiteX11-44913" fmla="*/ 7391631 w 12641071"/>
              <a:gd name="connsiteY11-44914" fmla="*/ 508110 h 5795240"/>
              <a:gd name="connsiteX12-44915" fmla="*/ 7478934 w 12641071"/>
              <a:gd name="connsiteY12-44916" fmla="*/ 466053 h 5795240"/>
              <a:gd name="connsiteX13-44917" fmla="*/ 7897193 w 12641071"/>
              <a:gd name="connsiteY13-44918" fmla="*/ 381611 h 5795240"/>
              <a:gd name="connsiteX14-44919" fmla="*/ 8788216 w 12641071"/>
              <a:gd name="connsiteY14-44920" fmla="*/ 855364 h 5795240"/>
              <a:gd name="connsiteX15-44921" fmla="*/ 8832362 w 12641071"/>
              <a:gd name="connsiteY15-44922" fmla="*/ 928030 h 5795240"/>
              <a:gd name="connsiteX16-44923" fmla="*/ 8832362 w 12641071"/>
              <a:gd name="connsiteY16-44924" fmla="*/ 928033 h 5795240"/>
              <a:gd name="connsiteX17-44925" fmla="*/ 8878117 w 12641071"/>
              <a:gd name="connsiteY17-44926" fmla="*/ 1018851 h 5795240"/>
              <a:gd name="connsiteX18-44927" fmla="*/ 8877719 w 12641071"/>
              <a:gd name="connsiteY18-44928" fmla="*/ 1018369 h 5795240"/>
              <a:gd name="connsiteX19-44929" fmla="*/ 8877719 w 12641071"/>
              <a:gd name="connsiteY19-44930" fmla="*/ 1018371 h 5795240"/>
              <a:gd name="connsiteX20-44931" fmla="*/ 8878116 w 12641071"/>
              <a:gd name="connsiteY20-44932" fmla="*/ 1018851 h 5795240"/>
              <a:gd name="connsiteX21-44933" fmla="*/ 8931285 w 12641071"/>
              <a:gd name="connsiteY21-44934" fmla="*/ 1083292 h 5795240"/>
              <a:gd name="connsiteX22-44935" fmla="*/ 9241478 w 12641071"/>
              <a:gd name="connsiteY22-44936" fmla="*/ 1211778 h 5795240"/>
              <a:gd name="connsiteX23-44937" fmla="*/ 9605238 w 12641071"/>
              <a:gd name="connsiteY23-44938" fmla="*/ 1018369 h 5795240"/>
              <a:gd name="connsiteX24-44939" fmla="*/ 9651917 w 12641071"/>
              <a:gd name="connsiteY24-44940" fmla="*/ 940556 h 5795240"/>
              <a:gd name="connsiteX25-44941" fmla="*/ 11050508 w 12641071"/>
              <a:gd name="connsiteY25-44942" fmla="*/ 108150 h 5795240"/>
              <a:gd name="connsiteX26-44943" fmla="*/ 12641071 w 12641071"/>
              <a:gd name="connsiteY26-44944" fmla="*/ 1698711 h 5795240"/>
              <a:gd name="connsiteX27-44945" fmla="*/ 11371062 w 12641071"/>
              <a:gd name="connsiteY27-44946" fmla="*/ 3256960 h 5795240"/>
              <a:gd name="connsiteX28-44947" fmla="*/ 11215953 w 12641071"/>
              <a:gd name="connsiteY28-44948" fmla="*/ 3280632 h 5795240"/>
              <a:gd name="connsiteX29-44949" fmla="*/ 11142318 w 12641071"/>
              <a:gd name="connsiteY29-44950" fmla="*/ 3276914 h 5795240"/>
              <a:gd name="connsiteX30-44951" fmla="*/ 11215952 w 12641071"/>
              <a:gd name="connsiteY30-44952" fmla="*/ 3280632 h 5795240"/>
              <a:gd name="connsiteX31-44953" fmla="*/ 11213133 w 12641071"/>
              <a:gd name="connsiteY31-44954" fmla="*/ 3281062 h 5795240"/>
              <a:gd name="connsiteX32-44955" fmla="*/ 11116921 w 12641071"/>
              <a:gd name="connsiteY32-44956" fmla="*/ 3285921 h 5795240"/>
              <a:gd name="connsiteX33-44957" fmla="*/ 11050507 w 12641071"/>
              <a:gd name="connsiteY33-44958" fmla="*/ 3289274 h 5795240"/>
              <a:gd name="connsiteX34-44959" fmla="*/ 11006292 w 12641071"/>
              <a:gd name="connsiteY34-44960" fmla="*/ 3287041 h 5795240"/>
              <a:gd name="connsiteX35-44961" fmla="*/ 10937101 w 12641071"/>
              <a:gd name="connsiteY35-44962" fmla="*/ 3297601 h 5795240"/>
              <a:gd name="connsiteX36-44963" fmla="*/ 10144740 w 12641071"/>
              <a:gd name="connsiteY36-44964" fmla="*/ 4089962 h 5795240"/>
              <a:gd name="connsiteX37-44965" fmla="*/ 10130374 w 12641071"/>
              <a:gd name="connsiteY37-44966" fmla="*/ 4184101 h 5795240"/>
              <a:gd name="connsiteX38-44967" fmla="*/ 10130375 w 12641071"/>
              <a:gd name="connsiteY38-44968" fmla="*/ 4184103 h 5795240"/>
              <a:gd name="connsiteX39-44969" fmla="*/ 10130656 w 12641071"/>
              <a:gd name="connsiteY39-44970" fmla="*/ 4185950 h 5795240"/>
              <a:gd name="connsiteX40-44971" fmla="*/ 10138194 w 12641071"/>
              <a:gd name="connsiteY40-44972" fmla="*/ 4335228 h 5795240"/>
              <a:gd name="connsiteX41-44973" fmla="*/ 10137710 w 12641071"/>
              <a:gd name="connsiteY41-44974" fmla="*/ 4344822 h 5795240"/>
              <a:gd name="connsiteX42-44975" fmla="*/ 10133555 w 12641071"/>
              <a:gd name="connsiteY42-44976" fmla="*/ 4427096 h 5795240"/>
              <a:gd name="connsiteX43-44977" fmla="*/ 10129312 w 12641071"/>
              <a:gd name="connsiteY43-44978" fmla="*/ 4399289 h 5795240"/>
              <a:gd name="connsiteX44-44979" fmla="*/ 10126797 w 12641071"/>
              <a:gd name="connsiteY44-44980" fmla="*/ 4349498 h 5795240"/>
              <a:gd name="connsiteX45-44981" fmla="*/ 10126796 w 12641071"/>
              <a:gd name="connsiteY45-44982" fmla="*/ 4349498 h 5795240"/>
              <a:gd name="connsiteX46-44983" fmla="*/ 10129311 w 12641071"/>
              <a:gd name="connsiteY46-44984" fmla="*/ 4399289 h 5795240"/>
              <a:gd name="connsiteX47-44985" fmla="*/ 10133554 w 12641071"/>
              <a:gd name="connsiteY47-44986" fmla="*/ 4427096 h 5795240"/>
              <a:gd name="connsiteX48-44987" fmla="*/ 10130656 w 12641071"/>
              <a:gd name="connsiteY48-44988" fmla="*/ 4484506 h 5795240"/>
              <a:gd name="connsiteX49-44989" fmla="*/ 8678182 w 12641071"/>
              <a:gd name="connsiteY49-44990" fmla="*/ 5795240 h 5795240"/>
              <a:gd name="connsiteX50-44991" fmla="*/ 7467518 w 12641071"/>
              <a:gd name="connsiteY50-44992" fmla="*/ 5151535 h 5795240"/>
              <a:gd name="connsiteX51-44993" fmla="*/ 7419945 w 12641071"/>
              <a:gd name="connsiteY51-44994" fmla="*/ 5073228 h 5795240"/>
              <a:gd name="connsiteX52-44995" fmla="*/ 7367299 w 12641071"/>
              <a:gd name="connsiteY52-44996" fmla="*/ 4974928 h 5795240"/>
              <a:gd name="connsiteX53-44997" fmla="*/ 7320958 w 12641071"/>
              <a:gd name="connsiteY53-44998" fmla="*/ 4870887 h 5795240"/>
              <a:gd name="connsiteX54-44999" fmla="*/ 7322174 w 12641071"/>
              <a:gd name="connsiteY54-45000" fmla="*/ 4872361 h 5795240"/>
              <a:gd name="connsiteX55-45001" fmla="*/ 7322175 w 12641071"/>
              <a:gd name="connsiteY55-45002" fmla="*/ 4872361 h 5795240"/>
              <a:gd name="connsiteX56-45003" fmla="*/ 7223551 w 12641071"/>
              <a:gd name="connsiteY56-45004" fmla="*/ 4752829 h 5795240"/>
              <a:gd name="connsiteX57-45005" fmla="*/ 6652445 w 12641071"/>
              <a:gd name="connsiteY57-45006" fmla="*/ 4516269 h 5795240"/>
              <a:gd name="connsiteX58-45007" fmla="*/ 6200873 w 12641071"/>
              <a:gd name="connsiteY58-45008" fmla="*/ 4654206 h 5795240"/>
              <a:gd name="connsiteX59-45009" fmla="*/ 6088813 w 12641071"/>
              <a:gd name="connsiteY59-45010" fmla="*/ 4746663 h 5795240"/>
              <a:gd name="connsiteX60-45011" fmla="*/ 6023271 w 12641071"/>
              <a:gd name="connsiteY60-45012" fmla="*/ 4834312 h 5795240"/>
              <a:gd name="connsiteX61-45013" fmla="*/ 5935320 w 12641071"/>
              <a:gd name="connsiteY61-45014" fmla="*/ 4931081 h 5795240"/>
              <a:gd name="connsiteX62-45015" fmla="*/ 4971763 w 12641071"/>
              <a:gd name="connsiteY62-45016" fmla="*/ 5330200 h 5795240"/>
              <a:gd name="connsiteX63-45017" fmla="*/ 3716172 w 12641071"/>
              <a:gd name="connsiteY63-45018" fmla="*/ 4497938 h 5795240"/>
              <a:gd name="connsiteX64-45019" fmla="*/ 3659438 w 12641071"/>
              <a:gd name="connsiteY64-45020" fmla="*/ 4330309 h 5795240"/>
              <a:gd name="connsiteX65-45021" fmla="*/ 3659440 w 12641071"/>
              <a:gd name="connsiteY65-45022" fmla="*/ 4330309 h 5795240"/>
              <a:gd name="connsiteX66-45023" fmla="*/ 3613217 w 12641071"/>
              <a:gd name="connsiteY66-45024" fmla="*/ 4245153 h 5795240"/>
              <a:gd name="connsiteX67-45025" fmla="*/ 3083792 w 12641071"/>
              <a:gd name="connsiteY67-45026" fmla="*/ 3963660 h 5795240"/>
              <a:gd name="connsiteX68-45027" fmla="*/ 2835272 w 12641071"/>
              <a:gd name="connsiteY68-45028" fmla="*/ 4013833 h 5795240"/>
              <a:gd name="connsiteX69-45029" fmla="*/ 2762875 w 12641071"/>
              <a:gd name="connsiteY69-45030" fmla="*/ 4057784 h 5795240"/>
              <a:gd name="connsiteX70-45031" fmla="*/ 2664698 w 12641071"/>
              <a:gd name="connsiteY70-45032" fmla="*/ 4117431 h 5795240"/>
              <a:gd name="connsiteX71-45033" fmla="*/ 1804544 w 12641071"/>
              <a:gd name="connsiteY71-45034" fmla="*/ 4335229 h 5795240"/>
              <a:gd name="connsiteX72-45035" fmla="*/ 0 w 12641071"/>
              <a:gd name="connsiteY72-45036" fmla="*/ 2530685 h 5795240"/>
              <a:gd name="connsiteX73-45037" fmla="*/ 1804544 w 12641071"/>
              <a:gd name="connsiteY73-45038" fmla="*/ 726143 h 5795240"/>
              <a:gd name="connsiteX74-45039" fmla="*/ 3080549 w 12641071"/>
              <a:gd name="connsiteY74-45040" fmla="*/ 1254682 h 5795240"/>
              <a:gd name="connsiteX75-45041" fmla="*/ 3268676 w 12641071"/>
              <a:gd name="connsiteY75-45042" fmla="*/ 1461167 h 5795240"/>
              <a:gd name="connsiteX76-45043" fmla="*/ 3565826 w 12641071"/>
              <a:gd name="connsiteY76-45044" fmla="*/ 1551935 h 5795240"/>
              <a:gd name="connsiteX77-45045" fmla="*/ 4086504 w 12641071"/>
              <a:gd name="connsiteY77-45046" fmla="*/ 1127574 h 5795240"/>
              <a:gd name="connsiteX78-45047" fmla="*/ 4103078 w 12641071"/>
              <a:gd name="connsiteY78-45048" fmla="*/ 1004204 h 5795240"/>
              <a:gd name="connsiteX79-45049" fmla="*/ 5215874 w 12641071"/>
              <a:gd name="connsiteY79-45050" fmla="*/ 0 h 5795240"/>
              <a:gd name="connsiteX0-45051" fmla="*/ 5215874 w 12641071"/>
              <a:gd name="connsiteY0-45052" fmla="*/ 0 h 5795240"/>
              <a:gd name="connsiteX1-45053" fmla="*/ 5927386 w 12641071"/>
              <a:gd name="connsiteY1-45054" fmla="*/ 255427 h 5795240"/>
              <a:gd name="connsiteX2-45055" fmla="*/ 6105193 w 12641071"/>
              <a:gd name="connsiteY2-45056" fmla="*/ 442067 h 5795240"/>
              <a:gd name="connsiteX3-45057" fmla="*/ 6141460 w 12641071"/>
              <a:gd name="connsiteY3-45058" fmla="*/ 475027 h 5795240"/>
              <a:gd name="connsiteX4-45059" fmla="*/ 6788665 w 12641071"/>
              <a:gd name="connsiteY4-45060" fmla="*/ 707369 h 5795240"/>
              <a:gd name="connsiteX5-45061" fmla="*/ 7184710 w 12641071"/>
              <a:gd name="connsiteY5-45062" fmla="*/ 627411 h 5795240"/>
              <a:gd name="connsiteX6-45063" fmla="*/ 7314851 w 12641071"/>
              <a:gd name="connsiteY6-45064" fmla="*/ 559537 h 5795240"/>
              <a:gd name="connsiteX7-45065" fmla="*/ 7314853 w 12641071"/>
              <a:gd name="connsiteY7-45066" fmla="*/ 559536 h 5795240"/>
              <a:gd name="connsiteX8-45067" fmla="*/ 7314851 w 12641071"/>
              <a:gd name="connsiteY8-45068" fmla="*/ 559537 h 5795240"/>
              <a:gd name="connsiteX9-45069" fmla="*/ 7391626 w 12641071"/>
              <a:gd name="connsiteY9-45070" fmla="*/ 508114 h 5795240"/>
              <a:gd name="connsiteX10-45071" fmla="*/ 7391631 w 12641071"/>
              <a:gd name="connsiteY10-45072" fmla="*/ 508110 h 5795240"/>
              <a:gd name="connsiteX11-45073" fmla="*/ 7478934 w 12641071"/>
              <a:gd name="connsiteY11-45074" fmla="*/ 466053 h 5795240"/>
              <a:gd name="connsiteX12-45075" fmla="*/ 7897193 w 12641071"/>
              <a:gd name="connsiteY12-45076" fmla="*/ 381611 h 5795240"/>
              <a:gd name="connsiteX13-45077" fmla="*/ 8788216 w 12641071"/>
              <a:gd name="connsiteY13-45078" fmla="*/ 855364 h 5795240"/>
              <a:gd name="connsiteX14-45079" fmla="*/ 8832362 w 12641071"/>
              <a:gd name="connsiteY14-45080" fmla="*/ 928030 h 5795240"/>
              <a:gd name="connsiteX15-45081" fmla="*/ 8832362 w 12641071"/>
              <a:gd name="connsiteY15-45082" fmla="*/ 928033 h 5795240"/>
              <a:gd name="connsiteX16-45083" fmla="*/ 8878117 w 12641071"/>
              <a:gd name="connsiteY16-45084" fmla="*/ 1018851 h 5795240"/>
              <a:gd name="connsiteX17-45085" fmla="*/ 8877719 w 12641071"/>
              <a:gd name="connsiteY17-45086" fmla="*/ 1018369 h 5795240"/>
              <a:gd name="connsiteX18-45087" fmla="*/ 8877719 w 12641071"/>
              <a:gd name="connsiteY18-45088" fmla="*/ 1018371 h 5795240"/>
              <a:gd name="connsiteX19-45089" fmla="*/ 8878116 w 12641071"/>
              <a:gd name="connsiteY19-45090" fmla="*/ 1018851 h 5795240"/>
              <a:gd name="connsiteX20-45091" fmla="*/ 8931285 w 12641071"/>
              <a:gd name="connsiteY20-45092" fmla="*/ 1083292 h 5795240"/>
              <a:gd name="connsiteX21-45093" fmla="*/ 9241478 w 12641071"/>
              <a:gd name="connsiteY21-45094" fmla="*/ 1211778 h 5795240"/>
              <a:gd name="connsiteX22-45095" fmla="*/ 9605238 w 12641071"/>
              <a:gd name="connsiteY22-45096" fmla="*/ 1018369 h 5795240"/>
              <a:gd name="connsiteX23-45097" fmla="*/ 9651917 w 12641071"/>
              <a:gd name="connsiteY23-45098" fmla="*/ 940556 h 5795240"/>
              <a:gd name="connsiteX24-45099" fmla="*/ 11050508 w 12641071"/>
              <a:gd name="connsiteY24-45100" fmla="*/ 108150 h 5795240"/>
              <a:gd name="connsiteX25-45101" fmla="*/ 12641071 w 12641071"/>
              <a:gd name="connsiteY25-45102" fmla="*/ 1698711 h 5795240"/>
              <a:gd name="connsiteX26-45103" fmla="*/ 11371062 w 12641071"/>
              <a:gd name="connsiteY26-45104" fmla="*/ 3256960 h 5795240"/>
              <a:gd name="connsiteX27-45105" fmla="*/ 11215953 w 12641071"/>
              <a:gd name="connsiteY27-45106" fmla="*/ 3280632 h 5795240"/>
              <a:gd name="connsiteX28-45107" fmla="*/ 11142318 w 12641071"/>
              <a:gd name="connsiteY28-45108" fmla="*/ 3276914 h 5795240"/>
              <a:gd name="connsiteX29-45109" fmla="*/ 11215952 w 12641071"/>
              <a:gd name="connsiteY29-45110" fmla="*/ 3280632 h 5795240"/>
              <a:gd name="connsiteX30-45111" fmla="*/ 11213133 w 12641071"/>
              <a:gd name="connsiteY30-45112" fmla="*/ 3281062 h 5795240"/>
              <a:gd name="connsiteX31-45113" fmla="*/ 11116921 w 12641071"/>
              <a:gd name="connsiteY31-45114" fmla="*/ 3285921 h 5795240"/>
              <a:gd name="connsiteX32-45115" fmla="*/ 11050507 w 12641071"/>
              <a:gd name="connsiteY32-45116" fmla="*/ 3289274 h 5795240"/>
              <a:gd name="connsiteX33-45117" fmla="*/ 11006292 w 12641071"/>
              <a:gd name="connsiteY33-45118" fmla="*/ 3287041 h 5795240"/>
              <a:gd name="connsiteX34-45119" fmla="*/ 10937101 w 12641071"/>
              <a:gd name="connsiteY34-45120" fmla="*/ 3297601 h 5795240"/>
              <a:gd name="connsiteX35-45121" fmla="*/ 10144740 w 12641071"/>
              <a:gd name="connsiteY35-45122" fmla="*/ 4089962 h 5795240"/>
              <a:gd name="connsiteX36-45123" fmla="*/ 10130374 w 12641071"/>
              <a:gd name="connsiteY36-45124" fmla="*/ 4184101 h 5795240"/>
              <a:gd name="connsiteX37-45125" fmla="*/ 10130375 w 12641071"/>
              <a:gd name="connsiteY37-45126" fmla="*/ 4184103 h 5795240"/>
              <a:gd name="connsiteX38-45127" fmla="*/ 10130656 w 12641071"/>
              <a:gd name="connsiteY38-45128" fmla="*/ 4185950 h 5795240"/>
              <a:gd name="connsiteX39-45129" fmla="*/ 10138194 w 12641071"/>
              <a:gd name="connsiteY39-45130" fmla="*/ 4335228 h 5795240"/>
              <a:gd name="connsiteX40-45131" fmla="*/ 10137710 w 12641071"/>
              <a:gd name="connsiteY40-45132" fmla="*/ 4344822 h 5795240"/>
              <a:gd name="connsiteX41-45133" fmla="*/ 10133555 w 12641071"/>
              <a:gd name="connsiteY41-45134" fmla="*/ 4427096 h 5795240"/>
              <a:gd name="connsiteX42-45135" fmla="*/ 10129312 w 12641071"/>
              <a:gd name="connsiteY42-45136" fmla="*/ 4399289 h 5795240"/>
              <a:gd name="connsiteX43-45137" fmla="*/ 10126797 w 12641071"/>
              <a:gd name="connsiteY43-45138" fmla="*/ 4349498 h 5795240"/>
              <a:gd name="connsiteX44-45139" fmla="*/ 10126796 w 12641071"/>
              <a:gd name="connsiteY44-45140" fmla="*/ 4349498 h 5795240"/>
              <a:gd name="connsiteX45-45141" fmla="*/ 10129311 w 12641071"/>
              <a:gd name="connsiteY45-45142" fmla="*/ 4399289 h 5795240"/>
              <a:gd name="connsiteX46-45143" fmla="*/ 10133554 w 12641071"/>
              <a:gd name="connsiteY46-45144" fmla="*/ 4427096 h 5795240"/>
              <a:gd name="connsiteX47-45145" fmla="*/ 10130656 w 12641071"/>
              <a:gd name="connsiteY47-45146" fmla="*/ 4484506 h 5795240"/>
              <a:gd name="connsiteX48-45147" fmla="*/ 8678182 w 12641071"/>
              <a:gd name="connsiteY48-45148" fmla="*/ 5795240 h 5795240"/>
              <a:gd name="connsiteX49-45149" fmla="*/ 7467518 w 12641071"/>
              <a:gd name="connsiteY49-45150" fmla="*/ 5151535 h 5795240"/>
              <a:gd name="connsiteX50-45151" fmla="*/ 7419945 w 12641071"/>
              <a:gd name="connsiteY50-45152" fmla="*/ 5073228 h 5795240"/>
              <a:gd name="connsiteX51-45153" fmla="*/ 7367299 w 12641071"/>
              <a:gd name="connsiteY51-45154" fmla="*/ 4974928 h 5795240"/>
              <a:gd name="connsiteX52-45155" fmla="*/ 7320958 w 12641071"/>
              <a:gd name="connsiteY52-45156" fmla="*/ 4870887 h 5795240"/>
              <a:gd name="connsiteX53-45157" fmla="*/ 7322174 w 12641071"/>
              <a:gd name="connsiteY53-45158" fmla="*/ 4872361 h 5795240"/>
              <a:gd name="connsiteX54-45159" fmla="*/ 7322175 w 12641071"/>
              <a:gd name="connsiteY54-45160" fmla="*/ 4872361 h 5795240"/>
              <a:gd name="connsiteX55-45161" fmla="*/ 7223551 w 12641071"/>
              <a:gd name="connsiteY55-45162" fmla="*/ 4752829 h 5795240"/>
              <a:gd name="connsiteX56-45163" fmla="*/ 6652445 w 12641071"/>
              <a:gd name="connsiteY56-45164" fmla="*/ 4516269 h 5795240"/>
              <a:gd name="connsiteX57-45165" fmla="*/ 6200873 w 12641071"/>
              <a:gd name="connsiteY57-45166" fmla="*/ 4654206 h 5795240"/>
              <a:gd name="connsiteX58-45167" fmla="*/ 6088813 w 12641071"/>
              <a:gd name="connsiteY58-45168" fmla="*/ 4746663 h 5795240"/>
              <a:gd name="connsiteX59-45169" fmla="*/ 6023271 w 12641071"/>
              <a:gd name="connsiteY59-45170" fmla="*/ 4834312 h 5795240"/>
              <a:gd name="connsiteX60-45171" fmla="*/ 5935320 w 12641071"/>
              <a:gd name="connsiteY60-45172" fmla="*/ 4931081 h 5795240"/>
              <a:gd name="connsiteX61-45173" fmla="*/ 4971763 w 12641071"/>
              <a:gd name="connsiteY61-45174" fmla="*/ 5330200 h 5795240"/>
              <a:gd name="connsiteX62-45175" fmla="*/ 3716172 w 12641071"/>
              <a:gd name="connsiteY62-45176" fmla="*/ 4497938 h 5795240"/>
              <a:gd name="connsiteX63-45177" fmla="*/ 3659438 w 12641071"/>
              <a:gd name="connsiteY63-45178" fmla="*/ 4330309 h 5795240"/>
              <a:gd name="connsiteX64-45179" fmla="*/ 3659440 w 12641071"/>
              <a:gd name="connsiteY64-45180" fmla="*/ 4330309 h 5795240"/>
              <a:gd name="connsiteX65-45181" fmla="*/ 3613217 w 12641071"/>
              <a:gd name="connsiteY65-45182" fmla="*/ 4245153 h 5795240"/>
              <a:gd name="connsiteX66-45183" fmla="*/ 3083792 w 12641071"/>
              <a:gd name="connsiteY66-45184" fmla="*/ 3963660 h 5795240"/>
              <a:gd name="connsiteX67-45185" fmla="*/ 2835272 w 12641071"/>
              <a:gd name="connsiteY67-45186" fmla="*/ 4013833 h 5795240"/>
              <a:gd name="connsiteX68-45187" fmla="*/ 2762875 w 12641071"/>
              <a:gd name="connsiteY68-45188" fmla="*/ 4057784 h 5795240"/>
              <a:gd name="connsiteX69-45189" fmla="*/ 2664698 w 12641071"/>
              <a:gd name="connsiteY69-45190" fmla="*/ 4117431 h 5795240"/>
              <a:gd name="connsiteX70-45191" fmla="*/ 1804544 w 12641071"/>
              <a:gd name="connsiteY70-45192" fmla="*/ 4335229 h 5795240"/>
              <a:gd name="connsiteX71-45193" fmla="*/ 0 w 12641071"/>
              <a:gd name="connsiteY71-45194" fmla="*/ 2530685 h 5795240"/>
              <a:gd name="connsiteX72-45195" fmla="*/ 1804544 w 12641071"/>
              <a:gd name="connsiteY72-45196" fmla="*/ 726143 h 5795240"/>
              <a:gd name="connsiteX73-45197" fmla="*/ 3080549 w 12641071"/>
              <a:gd name="connsiteY73-45198" fmla="*/ 1254682 h 5795240"/>
              <a:gd name="connsiteX74-45199" fmla="*/ 3268676 w 12641071"/>
              <a:gd name="connsiteY74-45200" fmla="*/ 1461167 h 5795240"/>
              <a:gd name="connsiteX75-45201" fmla="*/ 3565826 w 12641071"/>
              <a:gd name="connsiteY75-45202" fmla="*/ 1551935 h 5795240"/>
              <a:gd name="connsiteX76-45203" fmla="*/ 4086504 w 12641071"/>
              <a:gd name="connsiteY76-45204" fmla="*/ 1127574 h 5795240"/>
              <a:gd name="connsiteX77-45205" fmla="*/ 4103078 w 12641071"/>
              <a:gd name="connsiteY77-45206" fmla="*/ 1004204 h 5795240"/>
              <a:gd name="connsiteX78-45207" fmla="*/ 5215874 w 12641071"/>
              <a:gd name="connsiteY78-45208" fmla="*/ 0 h 5795240"/>
              <a:gd name="connsiteX0-45209" fmla="*/ 5215874 w 12641071"/>
              <a:gd name="connsiteY0-45210" fmla="*/ 0 h 5795240"/>
              <a:gd name="connsiteX1-45211" fmla="*/ 5927386 w 12641071"/>
              <a:gd name="connsiteY1-45212" fmla="*/ 255427 h 5795240"/>
              <a:gd name="connsiteX2-45213" fmla="*/ 6141460 w 12641071"/>
              <a:gd name="connsiteY2-45214" fmla="*/ 475027 h 5795240"/>
              <a:gd name="connsiteX3-45215" fmla="*/ 6788665 w 12641071"/>
              <a:gd name="connsiteY3-45216" fmla="*/ 707369 h 5795240"/>
              <a:gd name="connsiteX4-45217" fmla="*/ 7184710 w 12641071"/>
              <a:gd name="connsiteY4-45218" fmla="*/ 627411 h 5795240"/>
              <a:gd name="connsiteX5-45219" fmla="*/ 7314851 w 12641071"/>
              <a:gd name="connsiteY5-45220" fmla="*/ 559537 h 5795240"/>
              <a:gd name="connsiteX6-45221" fmla="*/ 7314853 w 12641071"/>
              <a:gd name="connsiteY6-45222" fmla="*/ 559536 h 5795240"/>
              <a:gd name="connsiteX7-45223" fmla="*/ 7314851 w 12641071"/>
              <a:gd name="connsiteY7-45224" fmla="*/ 559537 h 5795240"/>
              <a:gd name="connsiteX8-45225" fmla="*/ 7391626 w 12641071"/>
              <a:gd name="connsiteY8-45226" fmla="*/ 508114 h 5795240"/>
              <a:gd name="connsiteX9-45227" fmla="*/ 7391631 w 12641071"/>
              <a:gd name="connsiteY9-45228" fmla="*/ 508110 h 5795240"/>
              <a:gd name="connsiteX10-45229" fmla="*/ 7478934 w 12641071"/>
              <a:gd name="connsiteY10-45230" fmla="*/ 466053 h 5795240"/>
              <a:gd name="connsiteX11-45231" fmla="*/ 7897193 w 12641071"/>
              <a:gd name="connsiteY11-45232" fmla="*/ 381611 h 5795240"/>
              <a:gd name="connsiteX12-45233" fmla="*/ 8788216 w 12641071"/>
              <a:gd name="connsiteY12-45234" fmla="*/ 855364 h 5795240"/>
              <a:gd name="connsiteX13-45235" fmla="*/ 8832362 w 12641071"/>
              <a:gd name="connsiteY13-45236" fmla="*/ 928030 h 5795240"/>
              <a:gd name="connsiteX14-45237" fmla="*/ 8832362 w 12641071"/>
              <a:gd name="connsiteY14-45238" fmla="*/ 928033 h 5795240"/>
              <a:gd name="connsiteX15-45239" fmla="*/ 8878117 w 12641071"/>
              <a:gd name="connsiteY15-45240" fmla="*/ 1018851 h 5795240"/>
              <a:gd name="connsiteX16-45241" fmla="*/ 8877719 w 12641071"/>
              <a:gd name="connsiteY16-45242" fmla="*/ 1018369 h 5795240"/>
              <a:gd name="connsiteX17-45243" fmla="*/ 8877719 w 12641071"/>
              <a:gd name="connsiteY17-45244" fmla="*/ 1018371 h 5795240"/>
              <a:gd name="connsiteX18-45245" fmla="*/ 8878116 w 12641071"/>
              <a:gd name="connsiteY18-45246" fmla="*/ 1018851 h 5795240"/>
              <a:gd name="connsiteX19-45247" fmla="*/ 8931285 w 12641071"/>
              <a:gd name="connsiteY19-45248" fmla="*/ 1083292 h 5795240"/>
              <a:gd name="connsiteX20-45249" fmla="*/ 9241478 w 12641071"/>
              <a:gd name="connsiteY20-45250" fmla="*/ 1211778 h 5795240"/>
              <a:gd name="connsiteX21-45251" fmla="*/ 9605238 w 12641071"/>
              <a:gd name="connsiteY21-45252" fmla="*/ 1018369 h 5795240"/>
              <a:gd name="connsiteX22-45253" fmla="*/ 9651917 w 12641071"/>
              <a:gd name="connsiteY22-45254" fmla="*/ 940556 h 5795240"/>
              <a:gd name="connsiteX23-45255" fmla="*/ 11050508 w 12641071"/>
              <a:gd name="connsiteY23-45256" fmla="*/ 108150 h 5795240"/>
              <a:gd name="connsiteX24-45257" fmla="*/ 12641071 w 12641071"/>
              <a:gd name="connsiteY24-45258" fmla="*/ 1698711 h 5795240"/>
              <a:gd name="connsiteX25-45259" fmla="*/ 11371062 w 12641071"/>
              <a:gd name="connsiteY25-45260" fmla="*/ 3256960 h 5795240"/>
              <a:gd name="connsiteX26-45261" fmla="*/ 11215953 w 12641071"/>
              <a:gd name="connsiteY26-45262" fmla="*/ 3280632 h 5795240"/>
              <a:gd name="connsiteX27-45263" fmla="*/ 11142318 w 12641071"/>
              <a:gd name="connsiteY27-45264" fmla="*/ 3276914 h 5795240"/>
              <a:gd name="connsiteX28-45265" fmla="*/ 11215952 w 12641071"/>
              <a:gd name="connsiteY28-45266" fmla="*/ 3280632 h 5795240"/>
              <a:gd name="connsiteX29-45267" fmla="*/ 11213133 w 12641071"/>
              <a:gd name="connsiteY29-45268" fmla="*/ 3281062 h 5795240"/>
              <a:gd name="connsiteX30-45269" fmla="*/ 11116921 w 12641071"/>
              <a:gd name="connsiteY30-45270" fmla="*/ 3285921 h 5795240"/>
              <a:gd name="connsiteX31-45271" fmla="*/ 11050507 w 12641071"/>
              <a:gd name="connsiteY31-45272" fmla="*/ 3289274 h 5795240"/>
              <a:gd name="connsiteX32-45273" fmla="*/ 11006292 w 12641071"/>
              <a:gd name="connsiteY32-45274" fmla="*/ 3287041 h 5795240"/>
              <a:gd name="connsiteX33-45275" fmla="*/ 10937101 w 12641071"/>
              <a:gd name="connsiteY33-45276" fmla="*/ 3297601 h 5795240"/>
              <a:gd name="connsiteX34-45277" fmla="*/ 10144740 w 12641071"/>
              <a:gd name="connsiteY34-45278" fmla="*/ 4089962 h 5795240"/>
              <a:gd name="connsiteX35-45279" fmla="*/ 10130374 w 12641071"/>
              <a:gd name="connsiteY35-45280" fmla="*/ 4184101 h 5795240"/>
              <a:gd name="connsiteX36-45281" fmla="*/ 10130375 w 12641071"/>
              <a:gd name="connsiteY36-45282" fmla="*/ 4184103 h 5795240"/>
              <a:gd name="connsiteX37-45283" fmla="*/ 10130656 w 12641071"/>
              <a:gd name="connsiteY37-45284" fmla="*/ 4185950 h 5795240"/>
              <a:gd name="connsiteX38-45285" fmla="*/ 10138194 w 12641071"/>
              <a:gd name="connsiteY38-45286" fmla="*/ 4335228 h 5795240"/>
              <a:gd name="connsiteX39-45287" fmla="*/ 10137710 w 12641071"/>
              <a:gd name="connsiteY39-45288" fmla="*/ 4344822 h 5795240"/>
              <a:gd name="connsiteX40-45289" fmla="*/ 10133555 w 12641071"/>
              <a:gd name="connsiteY40-45290" fmla="*/ 4427096 h 5795240"/>
              <a:gd name="connsiteX41-45291" fmla="*/ 10129312 w 12641071"/>
              <a:gd name="connsiteY41-45292" fmla="*/ 4399289 h 5795240"/>
              <a:gd name="connsiteX42-45293" fmla="*/ 10126797 w 12641071"/>
              <a:gd name="connsiteY42-45294" fmla="*/ 4349498 h 5795240"/>
              <a:gd name="connsiteX43-45295" fmla="*/ 10126796 w 12641071"/>
              <a:gd name="connsiteY43-45296" fmla="*/ 4349498 h 5795240"/>
              <a:gd name="connsiteX44-45297" fmla="*/ 10129311 w 12641071"/>
              <a:gd name="connsiteY44-45298" fmla="*/ 4399289 h 5795240"/>
              <a:gd name="connsiteX45-45299" fmla="*/ 10133554 w 12641071"/>
              <a:gd name="connsiteY45-45300" fmla="*/ 4427096 h 5795240"/>
              <a:gd name="connsiteX46-45301" fmla="*/ 10130656 w 12641071"/>
              <a:gd name="connsiteY46-45302" fmla="*/ 4484506 h 5795240"/>
              <a:gd name="connsiteX47-45303" fmla="*/ 8678182 w 12641071"/>
              <a:gd name="connsiteY47-45304" fmla="*/ 5795240 h 5795240"/>
              <a:gd name="connsiteX48-45305" fmla="*/ 7467518 w 12641071"/>
              <a:gd name="connsiteY48-45306" fmla="*/ 5151535 h 5795240"/>
              <a:gd name="connsiteX49-45307" fmla="*/ 7419945 w 12641071"/>
              <a:gd name="connsiteY49-45308" fmla="*/ 5073228 h 5795240"/>
              <a:gd name="connsiteX50-45309" fmla="*/ 7367299 w 12641071"/>
              <a:gd name="connsiteY50-45310" fmla="*/ 4974928 h 5795240"/>
              <a:gd name="connsiteX51-45311" fmla="*/ 7320958 w 12641071"/>
              <a:gd name="connsiteY51-45312" fmla="*/ 4870887 h 5795240"/>
              <a:gd name="connsiteX52-45313" fmla="*/ 7322174 w 12641071"/>
              <a:gd name="connsiteY52-45314" fmla="*/ 4872361 h 5795240"/>
              <a:gd name="connsiteX53-45315" fmla="*/ 7322175 w 12641071"/>
              <a:gd name="connsiteY53-45316" fmla="*/ 4872361 h 5795240"/>
              <a:gd name="connsiteX54-45317" fmla="*/ 7223551 w 12641071"/>
              <a:gd name="connsiteY54-45318" fmla="*/ 4752829 h 5795240"/>
              <a:gd name="connsiteX55-45319" fmla="*/ 6652445 w 12641071"/>
              <a:gd name="connsiteY55-45320" fmla="*/ 4516269 h 5795240"/>
              <a:gd name="connsiteX56-45321" fmla="*/ 6200873 w 12641071"/>
              <a:gd name="connsiteY56-45322" fmla="*/ 4654206 h 5795240"/>
              <a:gd name="connsiteX57-45323" fmla="*/ 6088813 w 12641071"/>
              <a:gd name="connsiteY57-45324" fmla="*/ 4746663 h 5795240"/>
              <a:gd name="connsiteX58-45325" fmla="*/ 6023271 w 12641071"/>
              <a:gd name="connsiteY58-45326" fmla="*/ 4834312 h 5795240"/>
              <a:gd name="connsiteX59-45327" fmla="*/ 5935320 w 12641071"/>
              <a:gd name="connsiteY59-45328" fmla="*/ 4931081 h 5795240"/>
              <a:gd name="connsiteX60-45329" fmla="*/ 4971763 w 12641071"/>
              <a:gd name="connsiteY60-45330" fmla="*/ 5330200 h 5795240"/>
              <a:gd name="connsiteX61-45331" fmla="*/ 3716172 w 12641071"/>
              <a:gd name="connsiteY61-45332" fmla="*/ 4497938 h 5795240"/>
              <a:gd name="connsiteX62-45333" fmla="*/ 3659438 w 12641071"/>
              <a:gd name="connsiteY62-45334" fmla="*/ 4330309 h 5795240"/>
              <a:gd name="connsiteX63-45335" fmla="*/ 3659440 w 12641071"/>
              <a:gd name="connsiteY63-45336" fmla="*/ 4330309 h 5795240"/>
              <a:gd name="connsiteX64-45337" fmla="*/ 3613217 w 12641071"/>
              <a:gd name="connsiteY64-45338" fmla="*/ 4245153 h 5795240"/>
              <a:gd name="connsiteX65-45339" fmla="*/ 3083792 w 12641071"/>
              <a:gd name="connsiteY65-45340" fmla="*/ 3963660 h 5795240"/>
              <a:gd name="connsiteX66-45341" fmla="*/ 2835272 w 12641071"/>
              <a:gd name="connsiteY66-45342" fmla="*/ 4013833 h 5795240"/>
              <a:gd name="connsiteX67-45343" fmla="*/ 2762875 w 12641071"/>
              <a:gd name="connsiteY67-45344" fmla="*/ 4057784 h 5795240"/>
              <a:gd name="connsiteX68-45345" fmla="*/ 2664698 w 12641071"/>
              <a:gd name="connsiteY68-45346" fmla="*/ 4117431 h 5795240"/>
              <a:gd name="connsiteX69-45347" fmla="*/ 1804544 w 12641071"/>
              <a:gd name="connsiteY69-45348" fmla="*/ 4335229 h 5795240"/>
              <a:gd name="connsiteX70-45349" fmla="*/ 0 w 12641071"/>
              <a:gd name="connsiteY70-45350" fmla="*/ 2530685 h 5795240"/>
              <a:gd name="connsiteX71-45351" fmla="*/ 1804544 w 12641071"/>
              <a:gd name="connsiteY71-45352" fmla="*/ 726143 h 5795240"/>
              <a:gd name="connsiteX72-45353" fmla="*/ 3080549 w 12641071"/>
              <a:gd name="connsiteY72-45354" fmla="*/ 1254682 h 5795240"/>
              <a:gd name="connsiteX73-45355" fmla="*/ 3268676 w 12641071"/>
              <a:gd name="connsiteY73-45356" fmla="*/ 1461167 h 5795240"/>
              <a:gd name="connsiteX74-45357" fmla="*/ 3565826 w 12641071"/>
              <a:gd name="connsiteY74-45358" fmla="*/ 1551935 h 5795240"/>
              <a:gd name="connsiteX75-45359" fmla="*/ 4086504 w 12641071"/>
              <a:gd name="connsiteY75-45360" fmla="*/ 1127574 h 5795240"/>
              <a:gd name="connsiteX76-45361" fmla="*/ 4103078 w 12641071"/>
              <a:gd name="connsiteY76-45362" fmla="*/ 1004204 h 5795240"/>
              <a:gd name="connsiteX77-45363" fmla="*/ 5215874 w 12641071"/>
              <a:gd name="connsiteY77-45364" fmla="*/ 0 h 5795240"/>
              <a:gd name="connsiteX0-45365" fmla="*/ 5215874 w 12641071"/>
              <a:gd name="connsiteY0-45366" fmla="*/ 0 h 5795240"/>
              <a:gd name="connsiteX1-45367" fmla="*/ 5927386 w 12641071"/>
              <a:gd name="connsiteY1-45368" fmla="*/ 255427 h 5795240"/>
              <a:gd name="connsiteX2-45369" fmla="*/ 6141460 w 12641071"/>
              <a:gd name="connsiteY2-45370" fmla="*/ 475027 h 5795240"/>
              <a:gd name="connsiteX3-45371" fmla="*/ 6788665 w 12641071"/>
              <a:gd name="connsiteY3-45372" fmla="*/ 707369 h 5795240"/>
              <a:gd name="connsiteX4-45373" fmla="*/ 7184710 w 12641071"/>
              <a:gd name="connsiteY4-45374" fmla="*/ 627411 h 5795240"/>
              <a:gd name="connsiteX5-45375" fmla="*/ 7314851 w 12641071"/>
              <a:gd name="connsiteY5-45376" fmla="*/ 559537 h 5795240"/>
              <a:gd name="connsiteX6-45377" fmla="*/ 7314853 w 12641071"/>
              <a:gd name="connsiteY6-45378" fmla="*/ 559536 h 5795240"/>
              <a:gd name="connsiteX7-45379" fmla="*/ 7314851 w 12641071"/>
              <a:gd name="connsiteY7-45380" fmla="*/ 559537 h 5795240"/>
              <a:gd name="connsiteX8-45381" fmla="*/ 7391626 w 12641071"/>
              <a:gd name="connsiteY8-45382" fmla="*/ 508114 h 5795240"/>
              <a:gd name="connsiteX9-45383" fmla="*/ 7391631 w 12641071"/>
              <a:gd name="connsiteY9-45384" fmla="*/ 508110 h 5795240"/>
              <a:gd name="connsiteX10-45385" fmla="*/ 7478934 w 12641071"/>
              <a:gd name="connsiteY10-45386" fmla="*/ 466053 h 5795240"/>
              <a:gd name="connsiteX11-45387" fmla="*/ 7897193 w 12641071"/>
              <a:gd name="connsiteY11-45388" fmla="*/ 381611 h 5795240"/>
              <a:gd name="connsiteX12-45389" fmla="*/ 8788216 w 12641071"/>
              <a:gd name="connsiteY12-45390" fmla="*/ 855364 h 5795240"/>
              <a:gd name="connsiteX13-45391" fmla="*/ 8832362 w 12641071"/>
              <a:gd name="connsiteY13-45392" fmla="*/ 928030 h 5795240"/>
              <a:gd name="connsiteX14-45393" fmla="*/ 8832362 w 12641071"/>
              <a:gd name="connsiteY14-45394" fmla="*/ 928033 h 5795240"/>
              <a:gd name="connsiteX15-45395" fmla="*/ 8878117 w 12641071"/>
              <a:gd name="connsiteY15-45396" fmla="*/ 1018851 h 5795240"/>
              <a:gd name="connsiteX16-45397" fmla="*/ 8877719 w 12641071"/>
              <a:gd name="connsiteY16-45398" fmla="*/ 1018369 h 5795240"/>
              <a:gd name="connsiteX17-45399" fmla="*/ 8877719 w 12641071"/>
              <a:gd name="connsiteY17-45400" fmla="*/ 1018371 h 5795240"/>
              <a:gd name="connsiteX18-45401" fmla="*/ 8878116 w 12641071"/>
              <a:gd name="connsiteY18-45402" fmla="*/ 1018851 h 5795240"/>
              <a:gd name="connsiteX19-45403" fmla="*/ 8931285 w 12641071"/>
              <a:gd name="connsiteY19-45404" fmla="*/ 1083292 h 5795240"/>
              <a:gd name="connsiteX20-45405" fmla="*/ 9241478 w 12641071"/>
              <a:gd name="connsiteY20-45406" fmla="*/ 1211778 h 5795240"/>
              <a:gd name="connsiteX21-45407" fmla="*/ 9605238 w 12641071"/>
              <a:gd name="connsiteY21-45408" fmla="*/ 1018369 h 5795240"/>
              <a:gd name="connsiteX22-45409" fmla="*/ 9651917 w 12641071"/>
              <a:gd name="connsiteY22-45410" fmla="*/ 940556 h 5795240"/>
              <a:gd name="connsiteX23-45411" fmla="*/ 11050508 w 12641071"/>
              <a:gd name="connsiteY23-45412" fmla="*/ 108150 h 5795240"/>
              <a:gd name="connsiteX24-45413" fmla="*/ 12641071 w 12641071"/>
              <a:gd name="connsiteY24-45414" fmla="*/ 1698711 h 5795240"/>
              <a:gd name="connsiteX25-45415" fmla="*/ 11371062 w 12641071"/>
              <a:gd name="connsiteY25-45416" fmla="*/ 3256960 h 5795240"/>
              <a:gd name="connsiteX26-45417" fmla="*/ 11215953 w 12641071"/>
              <a:gd name="connsiteY26-45418" fmla="*/ 3280632 h 5795240"/>
              <a:gd name="connsiteX27-45419" fmla="*/ 11142318 w 12641071"/>
              <a:gd name="connsiteY27-45420" fmla="*/ 3276914 h 5795240"/>
              <a:gd name="connsiteX28-45421" fmla="*/ 11215952 w 12641071"/>
              <a:gd name="connsiteY28-45422" fmla="*/ 3280632 h 5795240"/>
              <a:gd name="connsiteX29-45423" fmla="*/ 11213133 w 12641071"/>
              <a:gd name="connsiteY29-45424" fmla="*/ 3281062 h 5795240"/>
              <a:gd name="connsiteX30-45425" fmla="*/ 11116921 w 12641071"/>
              <a:gd name="connsiteY30-45426" fmla="*/ 3285921 h 5795240"/>
              <a:gd name="connsiteX31-45427" fmla="*/ 11050507 w 12641071"/>
              <a:gd name="connsiteY31-45428" fmla="*/ 3289274 h 5795240"/>
              <a:gd name="connsiteX32-45429" fmla="*/ 11006292 w 12641071"/>
              <a:gd name="connsiteY32-45430" fmla="*/ 3287041 h 5795240"/>
              <a:gd name="connsiteX33-45431" fmla="*/ 10937101 w 12641071"/>
              <a:gd name="connsiteY33-45432" fmla="*/ 3297601 h 5795240"/>
              <a:gd name="connsiteX34-45433" fmla="*/ 10144740 w 12641071"/>
              <a:gd name="connsiteY34-45434" fmla="*/ 4089962 h 5795240"/>
              <a:gd name="connsiteX35-45435" fmla="*/ 10130374 w 12641071"/>
              <a:gd name="connsiteY35-45436" fmla="*/ 4184101 h 5795240"/>
              <a:gd name="connsiteX36-45437" fmla="*/ 10130375 w 12641071"/>
              <a:gd name="connsiteY36-45438" fmla="*/ 4184103 h 5795240"/>
              <a:gd name="connsiteX37-45439" fmla="*/ 10130656 w 12641071"/>
              <a:gd name="connsiteY37-45440" fmla="*/ 4185950 h 5795240"/>
              <a:gd name="connsiteX38-45441" fmla="*/ 10138194 w 12641071"/>
              <a:gd name="connsiteY38-45442" fmla="*/ 4335228 h 5795240"/>
              <a:gd name="connsiteX39-45443" fmla="*/ 10137710 w 12641071"/>
              <a:gd name="connsiteY39-45444" fmla="*/ 4344822 h 5795240"/>
              <a:gd name="connsiteX40-45445" fmla="*/ 10133555 w 12641071"/>
              <a:gd name="connsiteY40-45446" fmla="*/ 4427096 h 5795240"/>
              <a:gd name="connsiteX41-45447" fmla="*/ 10129312 w 12641071"/>
              <a:gd name="connsiteY41-45448" fmla="*/ 4399289 h 5795240"/>
              <a:gd name="connsiteX42-45449" fmla="*/ 10126797 w 12641071"/>
              <a:gd name="connsiteY42-45450" fmla="*/ 4349498 h 5795240"/>
              <a:gd name="connsiteX43-45451" fmla="*/ 10129311 w 12641071"/>
              <a:gd name="connsiteY43-45452" fmla="*/ 4399289 h 5795240"/>
              <a:gd name="connsiteX44-45453" fmla="*/ 10133554 w 12641071"/>
              <a:gd name="connsiteY44-45454" fmla="*/ 4427096 h 5795240"/>
              <a:gd name="connsiteX45-45455" fmla="*/ 10130656 w 12641071"/>
              <a:gd name="connsiteY45-45456" fmla="*/ 4484506 h 5795240"/>
              <a:gd name="connsiteX46-45457" fmla="*/ 8678182 w 12641071"/>
              <a:gd name="connsiteY46-45458" fmla="*/ 5795240 h 5795240"/>
              <a:gd name="connsiteX47-45459" fmla="*/ 7467518 w 12641071"/>
              <a:gd name="connsiteY47-45460" fmla="*/ 5151535 h 5795240"/>
              <a:gd name="connsiteX48-45461" fmla="*/ 7419945 w 12641071"/>
              <a:gd name="connsiteY48-45462" fmla="*/ 5073228 h 5795240"/>
              <a:gd name="connsiteX49-45463" fmla="*/ 7367299 w 12641071"/>
              <a:gd name="connsiteY49-45464" fmla="*/ 4974928 h 5795240"/>
              <a:gd name="connsiteX50-45465" fmla="*/ 7320958 w 12641071"/>
              <a:gd name="connsiteY50-45466" fmla="*/ 4870887 h 5795240"/>
              <a:gd name="connsiteX51-45467" fmla="*/ 7322174 w 12641071"/>
              <a:gd name="connsiteY51-45468" fmla="*/ 4872361 h 5795240"/>
              <a:gd name="connsiteX52-45469" fmla="*/ 7322175 w 12641071"/>
              <a:gd name="connsiteY52-45470" fmla="*/ 4872361 h 5795240"/>
              <a:gd name="connsiteX53-45471" fmla="*/ 7223551 w 12641071"/>
              <a:gd name="connsiteY53-45472" fmla="*/ 4752829 h 5795240"/>
              <a:gd name="connsiteX54-45473" fmla="*/ 6652445 w 12641071"/>
              <a:gd name="connsiteY54-45474" fmla="*/ 4516269 h 5795240"/>
              <a:gd name="connsiteX55-45475" fmla="*/ 6200873 w 12641071"/>
              <a:gd name="connsiteY55-45476" fmla="*/ 4654206 h 5795240"/>
              <a:gd name="connsiteX56-45477" fmla="*/ 6088813 w 12641071"/>
              <a:gd name="connsiteY56-45478" fmla="*/ 4746663 h 5795240"/>
              <a:gd name="connsiteX57-45479" fmla="*/ 6023271 w 12641071"/>
              <a:gd name="connsiteY57-45480" fmla="*/ 4834312 h 5795240"/>
              <a:gd name="connsiteX58-45481" fmla="*/ 5935320 w 12641071"/>
              <a:gd name="connsiteY58-45482" fmla="*/ 4931081 h 5795240"/>
              <a:gd name="connsiteX59-45483" fmla="*/ 4971763 w 12641071"/>
              <a:gd name="connsiteY59-45484" fmla="*/ 5330200 h 5795240"/>
              <a:gd name="connsiteX60-45485" fmla="*/ 3716172 w 12641071"/>
              <a:gd name="connsiteY60-45486" fmla="*/ 4497938 h 5795240"/>
              <a:gd name="connsiteX61-45487" fmla="*/ 3659438 w 12641071"/>
              <a:gd name="connsiteY61-45488" fmla="*/ 4330309 h 5795240"/>
              <a:gd name="connsiteX62-45489" fmla="*/ 3659440 w 12641071"/>
              <a:gd name="connsiteY62-45490" fmla="*/ 4330309 h 5795240"/>
              <a:gd name="connsiteX63-45491" fmla="*/ 3613217 w 12641071"/>
              <a:gd name="connsiteY63-45492" fmla="*/ 4245153 h 5795240"/>
              <a:gd name="connsiteX64-45493" fmla="*/ 3083792 w 12641071"/>
              <a:gd name="connsiteY64-45494" fmla="*/ 3963660 h 5795240"/>
              <a:gd name="connsiteX65-45495" fmla="*/ 2835272 w 12641071"/>
              <a:gd name="connsiteY65-45496" fmla="*/ 4013833 h 5795240"/>
              <a:gd name="connsiteX66-45497" fmla="*/ 2762875 w 12641071"/>
              <a:gd name="connsiteY66-45498" fmla="*/ 4057784 h 5795240"/>
              <a:gd name="connsiteX67-45499" fmla="*/ 2664698 w 12641071"/>
              <a:gd name="connsiteY67-45500" fmla="*/ 4117431 h 5795240"/>
              <a:gd name="connsiteX68-45501" fmla="*/ 1804544 w 12641071"/>
              <a:gd name="connsiteY68-45502" fmla="*/ 4335229 h 5795240"/>
              <a:gd name="connsiteX69-45503" fmla="*/ 0 w 12641071"/>
              <a:gd name="connsiteY69-45504" fmla="*/ 2530685 h 5795240"/>
              <a:gd name="connsiteX70-45505" fmla="*/ 1804544 w 12641071"/>
              <a:gd name="connsiteY70-45506" fmla="*/ 726143 h 5795240"/>
              <a:gd name="connsiteX71-45507" fmla="*/ 3080549 w 12641071"/>
              <a:gd name="connsiteY71-45508" fmla="*/ 1254682 h 5795240"/>
              <a:gd name="connsiteX72-45509" fmla="*/ 3268676 w 12641071"/>
              <a:gd name="connsiteY72-45510" fmla="*/ 1461167 h 5795240"/>
              <a:gd name="connsiteX73-45511" fmla="*/ 3565826 w 12641071"/>
              <a:gd name="connsiteY73-45512" fmla="*/ 1551935 h 5795240"/>
              <a:gd name="connsiteX74-45513" fmla="*/ 4086504 w 12641071"/>
              <a:gd name="connsiteY74-45514" fmla="*/ 1127574 h 5795240"/>
              <a:gd name="connsiteX75-45515" fmla="*/ 4103078 w 12641071"/>
              <a:gd name="connsiteY75-45516" fmla="*/ 1004204 h 5795240"/>
              <a:gd name="connsiteX76-45517" fmla="*/ 5215874 w 12641071"/>
              <a:gd name="connsiteY76-45518" fmla="*/ 0 h 5795240"/>
              <a:gd name="connsiteX0-45519" fmla="*/ 5215874 w 12641071"/>
              <a:gd name="connsiteY0-45520" fmla="*/ 0 h 5795240"/>
              <a:gd name="connsiteX1-45521" fmla="*/ 5927386 w 12641071"/>
              <a:gd name="connsiteY1-45522" fmla="*/ 255427 h 5795240"/>
              <a:gd name="connsiteX2-45523" fmla="*/ 6141460 w 12641071"/>
              <a:gd name="connsiteY2-45524" fmla="*/ 475027 h 5795240"/>
              <a:gd name="connsiteX3-45525" fmla="*/ 6788665 w 12641071"/>
              <a:gd name="connsiteY3-45526" fmla="*/ 707369 h 5795240"/>
              <a:gd name="connsiteX4-45527" fmla="*/ 7184710 w 12641071"/>
              <a:gd name="connsiteY4-45528" fmla="*/ 627411 h 5795240"/>
              <a:gd name="connsiteX5-45529" fmla="*/ 7314851 w 12641071"/>
              <a:gd name="connsiteY5-45530" fmla="*/ 559537 h 5795240"/>
              <a:gd name="connsiteX6-45531" fmla="*/ 7314853 w 12641071"/>
              <a:gd name="connsiteY6-45532" fmla="*/ 559536 h 5795240"/>
              <a:gd name="connsiteX7-45533" fmla="*/ 7314851 w 12641071"/>
              <a:gd name="connsiteY7-45534" fmla="*/ 559537 h 5795240"/>
              <a:gd name="connsiteX8-45535" fmla="*/ 7391626 w 12641071"/>
              <a:gd name="connsiteY8-45536" fmla="*/ 508114 h 5795240"/>
              <a:gd name="connsiteX9-45537" fmla="*/ 7391631 w 12641071"/>
              <a:gd name="connsiteY9-45538" fmla="*/ 508110 h 5795240"/>
              <a:gd name="connsiteX10-45539" fmla="*/ 7478934 w 12641071"/>
              <a:gd name="connsiteY10-45540" fmla="*/ 466053 h 5795240"/>
              <a:gd name="connsiteX11-45541" fmla="*/ 7897193 w 12641071"/>
              <a:gd name="connsiteY11-45542" fmla="*/ 381611 h 5795240"/>
              <a:gd name="connsiteX12-45543" fmla="*/ 8788216 w 12641071"/>
              <a:gd name="connsiteY12-45544" fmla="*/ 855364 h 5795240"/>
              <a:gd name="connsiteX13-45545" fmla="*/ 8832362 w 12641071"/>
              <a:gd name="connsiteY13-45546" fmla="*/ 928030 h 5795240"/>
              <a:gd name="connsiteX14-45547" fmla="*/ 8832362 w 12641071"/>
              <a:gd name="connsiteY14-45548" fmla="*/ 928033 h 5795240"/>
              <a:gd name="connsiteX15-45549" fmla="*/ 8878117 w 12641071"/>
              <a:gd name="connsiteY15-45550" fmla="*/ 1018851 h 5795240"/>
              <a:gd name="connsiteX16-45551" fmla="*/ 8877719 w 12641071"/>
              <a:gd name="connsiteY16-45552" fmla="*/ 1018369 h 5795240"/>
              <a:gd name="connsiteX17-45553" fmla="*/ 8877719 w 12641071"/>
              <a:gd name="connsiteY17-45554" fmla="*/ 1018371 h 5795240"/>
              <a:gd name="connsiteX18-45555" fmla="*/ 8878116 w 12641071"/>
              <a:gd name="connsiteY18-45556" fmla="*/ 1018851 h 5795240"/>
              <a:gd name="connsiteX19-45557" fmla="*/ 8931285 w 12641071"/>
              <a:gd name="connsiteY19-45558" fmla="*/ 1083292 h 5795240"/>
              <a:gd name="connsiteX20-45559" fmla="*/ 9241478 w 12641071"/>
              <a:gd name="connsiteY20-45560" fmla="*/ 1211778 h 5795240"/>
              <a:gd name="connsiteX21-45561" fmla="*/ 9605238 w 12641071"/>
              <a:gd name="connsiteY21-45562" fmla="*/ 1018369 h 5795240"/>
              <a:gd name="connsiteX22-45563" fmla="*/ 9651917 w 12641071"/>
              <a:gd name="connsiteY22-45564" fmla="*/ 940556 h 5795240"/>
              <a:gd name="connsiteX23-45565" fmla="*/ 11050508 w 12641071"/>
              <a:gd name="connsiteY23-45566" fmla="*/ 108150 h 5795240"/>
              <a:gd name="connsiteX24-45567" fmla="*/ 12641071 w 12641071"/>
              <a:gd name="connsiteY24-45568" fmla="*/ 1698711 h 5795240"/>
              <a:gd name="connsiteX25-45569" fmla="*/ 11371062 w 12641071"/>
              <a:gd name="connsiteY25-45570" fmla="*/ 3256960 h 5795240"/>
              <a:gd name="connsiteX26-45571" fmla="*/ 11215953 w 12641071"/>
              <a:gd name="connsiteY26-45572" fmla="*/ 3280632 h 5795240"/>
              <a:gd name="connsiteX27-45573" fmla="*/ 11142318 w 12641071"/>
              <a:gd name="connsiteY27-45574" fmla="*/ 3276914 h 5795240"/>
              <a:gd name="connsiteX28-45575" fmla="*/ 11215952 w 12641071"/>
              <a:gd name="connsiteY28-45576" fmla="*/ 3280632 h 5795240"/>
              <a:gd name="connsiteX29-45577" fmla="*/ 11213133 w 12641071"/>
              <a:gd name="connsiteY29-45578" fmla="*/ 3281062 h 5795240"/>
              <a:gd name="connsiteX30-45579" fmla="*/ 11116921 w 12641071"/>
              <a:gd name="connsiteY30-45580" fmla="*/ 3285921 h 5795240"/>
              <a:gd name="connsiteX31-45581" fmla="*/ 11050507 w 12641071"/>
              <a:gd name="connsiteY31-45582" fmla="*/ 3289274 h 5795240"/>
              <a:gd name="connsiteX32-45583" fmla="*/ 11006292 w 12641071"/>
              <a:gd name="connsiteY32-45584" fmla="*/ 3287041 h 5795240"/>
              <a:gd name="connsiteX33-45585" fmla="*/ 10937101 w 12641071"/>
              <a:gd name="connsiteY33-45586" fmla="*/ 3297601 h 5795240"/>
              <a:gd name="connsiteX34-45587" fmla="*/ 10144740 w 12641071"/>
              <a:gd name="connsiteY34-45588" fmla="*/ 4089962 h 5795240"/>
              <a:gd name="connsiteX35-45589" fmla="*/ 10130374 w 12641071"/>
              <a:gd name="connsiteY35-45590" fmla="*/ 4184101 h 5795240"/>
              <a:gd name="connsiteX36-45591" fmla="*/ 10130375 w 12641071"/>
              <a:gd name="connsiteY36-45592" fmla="*/ 4184103 h 5795240"/>
              <a:gd name="connsiteX37-45593" fmla="*/ 10130656 w 12641071"/>
              <a:gd name="connsiteY37-45594" fmla="*/ 4185950 h 5795240"/>
              <a:gd name="connsiteX38-45595" fmla="*/ 10138194 w 12641071"/>
              <a:gd name="connsiteY38-45596" fmla="*/ 4335228 h 5795240"/>
              <a:gd name="connsiteX39-45597" fmla="*/ 10137710 w 12641071"/>
              <a:gd name="connsiteY39-45598" fmla="*/ 4344822 h 5795240"/>
              <a:gd name="connsiteX40-45599" fmla="*/ 10133555 w 12641071"/>
              <a:gd name="connsiteY40-45600" fmla="*/ 4427096 h 5795240"/>
              <a:gd name="connsiteX41-45601" fmla="*/ 10129312 w 12641071"/>
              <a:gd name="connsiteY41-45602" fmla="*/ 4399289 h 5795240"/>
              <a:gd name="connsiteX42-45603" fmla="*/ 10129311 w 12641071"/>
              <a:gd name="connsiteY42-45604" fmla="*/ 4399289 h 5795240"/>
              <a:gd name="connsiteX43-45605" fmla="*/ 10133554 w 12641071"/>
              <a:gd name="connsiteY43-45606" fmla="*/ 4427096 h 5795240"/>
              <a:gd name="connsiteX44-45607" fmla="*/ 10130656 w 12641071"/>
              <a:gd name="connsiteY44-45608" fmla="*/ 4484506 h 5795240"/>
              <a:gd name="connsiteX45-45609" fmla="*/ 8678182 w 12641071"/>
              <a:gd name="connsiteY45-45610" fmla="*/ 5795240 h 5795240"/>
              <a:gd name="connsiteX46-45611" fmla="*/ 7467518 w 12641071"/>
              <a:gd name="connsiteY46-45612" fmla="*/ 5151535 h 5795240"/>
              <a:gd name="connsiteX47-45613" fmla="*/ 7419945 w 12641071"/>
              <a:gd name="connsiteY47-45614" fmla="*/ 5073228 h 5795240"/>
              <a:gd name="connsiteX48-45615" fmla="*/ 7367299 w 12641071"/>
              <a:gd name="connsiteY48-45616" fmla="*/ 4974928 h 5795240"/>
              <a:gd name="connsiteX49-45617" fmla="*/ 7320958 w 12641071"/>
              <a:gd name="connsiteY49-45618" fmla="*/ 4870887 h 5795240"/>
              <a:gd name="connsiteX50-45619" fmla="*/ 7322174 w 12641071"/>
              <a:gd name="connsiteY50-45620" fmla="*/ 4872361 h 5795240"/>
              <a:gd name="connsiteX51-45621" fmla="*/ 7322175 w 12641071"/>
              <a:gd name="connsiteY51-45622" fmla="*/ 4872361 h 5795240"/>
              <a:gd name="connsiteX52-45623" fmla="*/ 7223551 w 12641071"/>
              <a:gd name="connsiteY52-45624" fmla="*/ 4752829 h 5795240"/>
              <a:gd name="connsiteX53-45625" fmla="*/ 6652445 w 12641071"/>
              <a:gd name="connsiteY53-45626" fmla="*/ 4516269 h 5795240"/>
              <a:gd name="connsiteX54-45627" fmla="*/ 6200873 w 12641071"/>
              <a:gd name="connsiteY54-45628" fmla="*/ 4654206 h 5795240"/>
              <a:gd name="connsiteX55-45629" fmla="*/ 6088813 w 12641071"/>
              <a:gd name="connsiteY55-45630" fmla="*/ 4746663 h 5795240"/>
              <a:gd name="connsiteX56-45631" fmla="*/ 6023271 w 12641071"/>
              <a:gd name="connsiteY56-45632" fmla="*/ 4834312 h 5795240"/>
              <a:gd name="connsiteX57-45633" fmla="*/ 5935320 w 12641071"/>
              <a:gd name="connsiteY57-45634" fmla="*/ 4931081 h 5795240"/>
              <a:gd name="connsiteX58-45635" fmla="*/ 4971763 w 12641071"/>
              <a:gd name="connsiteY58-45636" fmla="*/ 5330200 h 5795240"/>
              <a:gd name="connsiteX59-45637" fmla="*/ 3716172 w 12641071"/>
              <a:gd name="connsiteY59-45638" fmla="*/ 4497938 h 5795240"/>
              <a:gd name="connsiteX60-45639" fmla="*/ 3659438 w 12641071"/>
              <a:gd name="connsiteY60-45640" fmla="*/ 4330309 h 5795240"/>
              <a:gd name="connsiteX61-45641" fmla="*/ 3659440 w 12641071"/>
              <a:gd name="connsiteY61-45642" fmla="*/ 4330309 h 5795240"/>
              <a:gd name="connsiteX62-45643" fmla="*/ 3613217 w 12641071"/>
              <a:gd name="connsiteY62-45644" fmla="*/ 4245153 h 5795240"/>
              <a:gd name="connsiteX63-45645" fmla="*/ 3083792 w 12641071"/>
              <a:gd name="connsiteY63-45646" fmla="*/ 3963660 h 5795240"/>
              <a:gd name="connsiteX64-45647" fmla="*/ 2835272 w 12641071"/>
              <a:gd name="connsiteY64-45648" fmla="*/ 4013833 h 5795240"/>
              <a:gd name="connsiteX65-45649" fmla="*/ 2762875 w 12641071"/>
              <a:gd name="connsiteY65-45650" fmla="*/ 4057784 h 5795240"/>
              <a:gd name="connsiteX66-45651" fmla="*/ 2664698 w 12641071"/>
              <a:gd name="connsiteY66-45652" fmla="*/ 4117431 h 5795240"/>
              <a:gd name="connsiteX67-45653" fmla="*/ 1804544 w 12641071"/>
              <a:gd name="connsiteY67-45654" fmla="*/ 4335229 h 5795240"/>
              <a:gd name="connsiteX68-45655" fmla="*/ 0 w 12641071"/>
              <a:gd name="connsiteY68-45656" fmla="*/ 2530685 h 5795240"/>
              <a:gd name="connsiteX69-45657" fmla="*/ 1804544 w 12641071"/>
              <a:gd name="connsiteY69-45658" fmla="*/ 726143 h 5795240"/>
              <a:gd name="connsiteX70-45659" fmla="*/ 3080549 w 12641071"/>
              <a:gd name="connsiteY70-45660" fmla="*/ 1254682 h 5795240"/>
              <a:gd name="connsiteX71-45661" fmla="*/ 3268676 w 12641071"/>
              <a:gd name="connsiteY71-45662" fmla="*/ 1461167 h 5795240"/>
              <a:gd name="connsiteX72-45663" fmla="*/ 3565826 w 12641071"/>
              <a:gd name="connsiteY72-45664" fmla="*/ 1551935 h 5795240"/>
              <a:gd name="connsiteX73-45665" fmla="*/ 4086504 w 12641071"/>
              <a:gd name="connsiteY73-45666" fmla="*/ 1127574 h 5795240"/>
              <a:gd name="connsiteX74-45667" fmla="*/ 4103078 w 12641071"/>
              <a:gd name="connsiteY74-45668" fmla="*/ 1004204 h 5795240"/>
              <a:gd name="connsiteX75-45669" fmla="*/ 5215874 w 12641071"/>
              <a:gd name="connsiteY75-45670" fmla="*/ 0 h 5795240"/>
              <a:gd name="connsiteX0-45671" fmla="*/ 5215874 w 12641071"/>
              <a:gd name="connsiteY0-45672" fmla="*/ 0 h 5795240"/>
              <a:gd name="connsiteX1-45673" fmla="*/ 5927386 w 12641071"/>
              <a:gd name="connsiteY1-45674" fmla="*/ 255427 h 5795240"/>
              <a:gd name="connsiteX2-45675" fmla="*/ 6141460 w 12641071"/>
              <a:gd name="connsiteY2-45676" fmla="*/ 475027 h 5795240"/>
              <a:gd name="connsiteX3-45677" fmla="*/ 6788665 w 12641071"/>
              <a:gd name="connsiteY3-45678" fmla="*/ 707369 h 5795240"/>
              <a:gd name="connsiteX4-45679" fmla="*/ 7184710 w 12641071"/>
              <a:gd name="connsiteY4-45680" fmla="*/ 627411 h 5795240"/>
              <a:gd name="connsiteX5-45681" fmla="*/ 7314851 w 12641071"/>
              <a:gd name="connsiteY5-45682" fmla="*/ 559537 h 5795240"/>
              <a:gd name="connsiteX6-45683" fmla="*/ 7314853 w 12641071"/>
              <a:gd name="connsiteY6-45684" fmla="*/ 559536 h 5795240"/>
              <a:gd name="connsiteX7-45685" fmla="*/ 7314851 w 12641071"/>
              <a:gd name="connsiteY7-45686" fmla="*/ 559537 h 5795240"/>
              <a:gd name="connsiteX8-45687" fmla="*/ 7391626 w 12641071"/>
              <a:gd name="connsiteY8-45688" fmla="*/ 508114 h 5795240"/>
              <a:gd name="connsiteX9-45689" fmla="*/ 7391631 w 12641071"/>
              <a:gd name="connsiteY9-45690" fmla="*/ 508110 h 5795240"/>
              <a:gd name="connsiteX10-45691" fmla="*/ 7478934 w 12641071"/>
              <a:gd name="connsiteY10-45692" fmla="*/ 466053 h 5795240"/>
              <a:gd name="connsiteX11-45693" fmla="*/ 7897193 w 12641071"/>
              <a:gd name="connsiteY11-45694" fmla="*/ 381611 h 5795240"/>
              <a:gd name="connsiteX12-45695" fmla="*/ 8788216 w 12641071"/>
              <a:gd name="connsiteY12-45696" fmla="*/ 855364 h 5795240"/>
              <a:gd name="connsiteX13-45697" fmla="*/ 8832362 w 12641071"/>
              <a:gd name="connsiteY13-45698" fmla="*/ 928030 h 5795240"/>
              <a:gd name="connsiteX14-45699" fmla="*/ 8832362 w 12641071"/>
              <a:gd name="connsiteY14-45700" fmla="*/ 928033 h 5795240"/>
              <a:gd name="connsiteX15-45701" fmla="*/ 8878117 w 12641071"/>
              <a:gd name="connsiteY15-45702" fmla="*/ 1018851 h 5795240"/>
              <a:gd name="connsiteX16-45703" fmla="*/ 8877719 w 12641071"/>
              <a:gd name="connsiteY16-45704" fmla="*/ 1018369 h 5795240"/>
              <a:gd name="connsiteX17-45705" fmla="*/ 8877719 w 12641071"/>
              <a:gd name="connsiteY17-45706" fmla="*/ 1018371 h 5795240"/>
              <a:gd name="connsiteX18-45707" fmla="*/ 8878116 w 12641071"/>
              <a:gd name="connsiteY18-45708" fmla="*/ 1018851 h 5795240"/>
              <a:gd name="connsiteX19-45709" fmla="*/ 8931285 w 12641071"/>
              <a:gd name="connsiteY19-45710" fmla="*/ 1083292 h 5795240"/>
              <a:gd name="connsiteX20-45711" fmla="*/ 9241478 w 12641071"/>
              <a:gd name="connsiteY20-45712" fmla="*/ 1211778 h 5795240"/>
              <a:gd name="connsiteX21-45713" fmla="*/ 9605238 w 12641071"/>
              <a:gd name="connsiteY21-45714" fmla="*/ 1018369 h 5795240"/>
              <a:gd name="connsiteX22-45715" fmla="*/ 9651917 w 12641071"/>
              <a:gd name="connsiteY22-45716" fmla="*/ 940556 h 5795240"/>
              <a:gd name="connsiteX23-45717" fmla="*/ 11050508 w 12641071"/>
              <a:gd name="connsiteY23-45718" fmla="*/ 108150 h 5795240"/>
              <a:gd name="connsiteX24-45719" fmla="*/ 12641071 w 12641071"/>
              <a:gd name="connsiteY24-45720" fmla="*/ 1698711 h 5795240"/>
              <a:gd name="connsiteX25-45721" fmla="*/ 11371062 w 12641071"/>
              <a:gd name="connsiteY25-45722" fmla="*/ 3256960 h 5795240"/>
              <a:gd name="connsiteX26-45723" fmla="*/ 11215953 w 12641071"/>
              <a:gd name="connsiteY26-45724" fmla="*/ 3280632 h 5795240"/>
              <a:gd name="connsiteX27-45725" fmla="*/ 11142318 w 12641071"/>
              <a:gd name="connsiteY27-45726" fmla="*/ 3276914 h 5795240"/>
              <a:gd name="connsiteX28-45727" fmla="*/ 11215952 w 12641071"/>
              <a:gd name="connsiteY28-45728" fmla="*/ 3280632 h 5795240"/>
              <a:gd name="connsiteX29-45729" fmla="*/ 11213133 w 12641071"/>
              <a:gd name="connsiteY29-45730" fmla="*/ 3281062 h 5795240"/>
              <a:gd name="connsiteX30-45731" fmla="*/ 11116921 w 12641071"/>
              <a:gd name="connsiteY30-45732" fmla="*/ 3285921 h 5795240"/>
              <a:gd name="connsiteX31-45733" fmla="*/ 11050507 w 12641071"/>
              <a:gd name="connsiteY31-45734" fmla="*/ 3289274 h 5795240"/>
              <a:gd name="connsiteX32-45735" fmla="*/ 11006292 w 12641071"/>
              <a:gd name="connsiteY32-45736" fmla="*/ 3287041 h 5795240"/>
              <a:gd name="connsiteX33-45737" fmla="*/ 10937101 w 12641071"/>
              <a:gd name="connsiteY33-45738" fmla="*/ 3297601 h 5795240"/>
              <a:gd name="connsiteX34-45739" fmla="*/ 10144740 w 12641071"/>
              <a:gd name="connsiteY34-45740" fmla="*/ 4089962 h 5795240"/>
              <a:gd name="connsiteX35-45741" fmla="*/ 10130374 w 12641071"/>
              <a:gd name="connsiteY35-45742" fmla="*/ 4184101 h 5795240"/>
              <a:gd name="connsiteX36-45743" fmla="*/ 10130375 w 12641071"/>
              <a:gd name="connsiteY36-45744" fmla="*/ 4184103 h 5795240"/>
              <a:gd name="connsiteX37-45745" fmla="*/ 10130656 w 12641071"/>
              <a:gd name="connsiteY37-45746" fmla="*/ 4185950 h 5795240"/>
              <a:gd name="connsiteX38-45747" fmla="*/ 10138194 w 12641071"/>
              <a:gd name="connsiteY38-45748" fmla="*/ 4335228 h 5795240"/>
              <a:gd name="connsiteX39-45749" fmla="*/ 10137710 w 12641071"/>
              <a:gd name="connsiteY39-45750" fmla="*/ 4344822 h 5795240"/>
              <a:gd name="connsiteX40-45751" fmla="*/ 10133555 w 12641071"/>
              <a:gd name="connsiteY40-45752" fmla="*/ 4427096 h 5795240"/>
              <a:gd name="connsiteX41-45753" fmla="*/ 10129312 w 12641071"/>
              <a:gd name="connsiteY41-45754" fmla="*/ 4399289 h 5795240"/>
              <a:gd name="connsiteX42-45755" fmla="*/ 10133554 w 12641071"/>
              <a:gd name="connsiteY42-45756" fmla="*/ 4427096 h 5795240"/>
              <a:gd name="connsiteX43-45757" fmla="*/ 10130656 w 12641071"/>
              <a:gd name="connsiteY43-45758" fmla="*/ 4484506 h 5795240"/>
              <a:gd name="connsiteX44-45759" fmla="*/ 8678182 w 12641071"/>
              <a:gd name="connsiteY44-45760" fmla="*/ 5795240 h 5795240"/>
              <a:gd name="connsiteX45-45761" fmla="*/ 7467518 w 12641071"/>
              <a:gd name="connsiteY45-45762" fmla="*/ 5151535 h 5795240"/>
              <a:gd name="connsiteX46-45763" fmla="*/ 7419945 w 12641071"/>
              <a:gd name="connsiteY46-45764" fmla="*/ 5073228 h 5795240"/>
              <a:gd name="connsiteX47-45765" fmla="*/ 7367299 w 12641071"/>
              <a:gd name="connsiteY47-45766" fmla="*/ 4974928 h 5795240"/>
              <a:gd name="connsiteX48-45767" fmla="*/ 7320958 w 12641071"/>
              <a:gd name="connsiteY48-45768" fmla="*/ 4870887 h 5795240"/>
              <a:gd name="connsiteX49-45769" fmla="*/ 7322174 w 12641071"/>
              <a:gd name="connsiteY49-45770" fmla="*/ 4872361 h 5795240"/>
              <a:gd name="connsiteX50-45771" fmla="*/ 7322175 w 12641071"/>
              <a:gd name="connsiteY50-45772" fmla="*/ 4872361 h 5795240"/>
              <a:gd name="connsiteX51-45773" fmla="*/ 7223551 w 12641071"/>
              <a:gd name="connsiteY51-45774" fmla="*/ 4752829 h 5795240"/>
              <a:gd name="connsiteX52-45775" fmla="*/ 6652445 w 12641071"/>
              <a:gd name="connsiteY52-45776" fmla="*/ 4516269 h 5795240"/>
              <a:gd name="connsiteX53-45777" fmla="*/ 6200873 w 12641071"/>
              <a:gd name="connsiteY53-45778" fmla="*/ 4654206 h 5795240"/>
              <a:gd name="connsiteX54-45779" fmla="*/ 6088813 w 12641071"/>
              <a:gd name="connsiteY54-45780" fmla="*/ 4746663 h 5795240"/>
              <a:gd name="connsiteX55-45781" fmla="*/ 6023271 w 12641071"/>
              <a:gd name="connsiteY55-45782" fmla="*/ 4834312 h 5795240"/>
              <a:gd name="connsiteX56-45783" fmla="*/ 5935320 w 12641071"/>
              <a:gd name="connsiteY56-45784" fmla="*/ 4931081 h 5795240"/>
              <a:gd name="connsiteX57-45785" fmla="*/ 4971763 w 12641071"/>
              <a:gd name="connsiteY57-45786" fmla="*/ 5330200 h 5795240"/>
              <a:gd name="connsiteX58-45787" fmla="*/ 3716172 w 12641071"/>
              <a:gd name="connsiteY58-45788" fmla="*/ 4497938 h 5795240"/>
              <a:gd name="connsiteX59-45789" fmla="*/ 3659438 w 12641071"/>
              <a:gd name="connsiteY59-45790" fmla="*/ 4330309 h 5795240"/>
              <a:gd name="connsiteX60-45791" fmla="*/ 3659440 w 12641071"/>
              <a:gd name="connsiteY60-45792" fmla="*/ 4330309 h 5795240"/>
              <a:gd name="connsiteX61-45793" fmla="*/ 3613217 w 12641071"/>
              <a:gd name="connsiteY61-45794" fmla="*/ 4245153 h 5795240"/>
              <a:gd name="connsiteX62-45795" fmla="*/ 3083792 w 12641071"/>
              <a:gd name="connsiteY62-45796" fmla="*/ 3963660 h 5795240"/>
              <a:gd name="connsiteX63-45797" fmla="*/ 2835272 w 12641071"/>
              <a:gd name="connsiteY63-45798" fmla="*/ 4013833 h 5795240"/>
              <a:gd name="connsiteX64-45799" fmla="*/ 2762875 w 12641071"/>
              <a:gd name="connsiteY64-45800" fmla="*/ 4057784 h 5795240"/>
              <a:gd name="connsiteX65-45801" fmla="*/ 2664698 w 12641071"/>
              <a:gd name="connsiteY65-45802" fmla="*/ 4117431 h 5795240"/>
              <a:gd name="connsiteX66-45803" fmla="*/ 1804544 w 12641071"/>
              <a:gd name="connsiteY66-45804" fmla="*/ 4335229 h 5795240"/>
              <a:gd name="connsiteX67-45805" fmla="*/ 0 w 12641071"/>
              <a:gd name="connsiteY67-45806" fmla="*/ 2530685 h 5795240"/>
              <a:gd name="connsiteX68-45807" fmla="*/ 1804544 w 12641071"/>
              <a:gd name="connsiteY68-45808" fmla="*/ 726143 h 5795240"/>
              <a:gd name="connsiteX69-45809" fmla="*/ 3080549 w 12641071"/>
              <a:gd name="connsiteY69-45810" fmla="*/ 1254682 h 5795240"/>
              <a:gd name="connsiteX70-45811" fmla="*/ 3268676 w 12641071"/>
              <a:gd name="connsiteY70-45812" fmla="*/ 1461167 h 5795240"/>
              <a:gd name="connsiteX71-45813" fmla="*/ 3565826 w 12641071"/>
              <a:gd name="connsiteY71-45814" fmla="*/ 1551935 h 5795240"/>
              <a:gd name="connsiteX72-45815" fmla="*/ 4086504 w 12641071"/>
              <a:gd name="connsiteY72-45816" fmla="*/ 1127574 h 5795240"/>
              <a:gd name="connsiteX73-45817" fmla="*/ 4103078 w 12641071"/>
              <a:gd name="connsiteY73-45818" fmla="*/ 1004204 h 5795240"/>
              <a:gd name="connsiteX74-45819" fmla="*/ 5215874 w 12641071"/>
              <a:gd name="connsiteY74-45820" fmla="*/ 0 h 5795240"/>
              <a:gd name="connsiteX0-45821" fmla="*/ 5215874 w 12641071"/>
              <a:gd name="connsiteY0-45822" fmla="*/ 0 h 5795240"/>
              <a:gd name="connsiteX1-45823" fmla="*/ 5927386 w 12641071"/>
              <a:gd name="connsiteY1-45824" fmla="*/ 255427 h 5795240"/>
              <a:gd name="connsiteX2-45825" fmla="*/ 6141460 w 12641071"/>
              <a:gd name="connsiteY2-45826" fmla="*/ 475027 h 5795240"/>
              <a:gd name="connsiteX3-45827" fmla="*/ 6788665 w 12641071"/>
              <a:gd name="connsiteY3-45828" fmla="*/ 707369 h 5795240"/>
              <a:gd name="connsiteX4-45829" fmla="*/ 7184710 w 12641071"/>
              <a:gd name="connsiteY4-45830" fmla="*/ 627411 h 5795240"/>
              <a:gd name="connsiteX5-45831" fmla="*/ 7314851 w 12641071"/>
              <a:gd name="connsiteY5-45832" fmla="*/ 559537 h 5795240"/>
              <a:gd name="connsiteX6-45833" fmla="*/ 7314853 w 12641071"/>
              <a:gd name="connsiteY6-45834" fmla="*/ 559536 h 5795240"/>
              <a:gd name="connsiteX7-45835" fmla="*/ 7314851 w 12641071"/>
              <a:gd name="connsiteY7-45836" fmla="*/ 559537 h 5795240"/>
              <a:gd name="connsiteX8-45837" fmla="*/ 7391626 w 12641071"/>
              <a:gd name="connsiteY8-45838" fmla="*/ 508114 h 5795240"/>
              <a:gd name="connsiteX9-45839" fmla="*/ 7391631 w 12641071"/>
              <a:gd name="connsiteY9-45840" fmla="*/ 508110 h 5795240"/>
              <a:gd name="connsiteX10-45841" fmla="*/ 7478934 w 12641071"/>
              <a:gd name="connsiteY10-45842" fmla="*/ 466053 h 5795240"/>
              <a:gd name="connsiteX11-45843" fmla="*/ 7897193 w 12641071"/>
              <a:gd name="connsiteY11-45844" fmla="*/ 381611 h 5795240"/>
              <a:gd name="connsiteX12-45845" fmla="*/ 8788216 w 12641071"/>
              <a:gd name="connsiteY12-45846" fmla="*/ 855364 h 5795240"/>
              <a:gd name="connsiteX13-45847" fmla="*/ 8832362 w 12641071"/>
              <a:gd name="connsiteY13-45848" fmla="*/ 928030 h 5795240"/>
              <a:gd name="connsiteX14-45849" fmla="*/ 8832362 w 12641071"/>
              <a:gd name="connsiteY14-45850" fmla="*/ 928033 h 5795240"/>
              <a:gd name="connsiteX15-45851" fmla="*/ 8878117 w 12641071"/>
              <a:gd name="connsiteY15-45852" fmla="*/ 1018851 h 5795240"/>
              <a:gd name="connsiteX16-45853" fmla="*/ 8877719 w 12641071"/>
              <a:gd name="connsiteY16-45854" fmla="*/ 1018369 h 5795240"/>
              <a:gd name="connsiteX17-45855" fmla="*/ 8877719 w 12641071"/>
              <a:gd name="connsiteY17-45856" fmla="*/ 1018371 h 5795240"/>
              <a:gd name="connsiteX18-45857" fmla="*/ 8878116 w 12641071"/>
              <a:gd name="connsiteY18-45858" fmla="*/ 1018851 h 5795240"/>
              <a:gd name="connsiteX19-45859" fmla="*/ 8931285 w 12641071"/>
              <a:gd name="connsiteY19-45860" fmla="*/ 1083292 h 5795240"/>
              <a:gd name="connsiteX20-45861" fmla="*/ 9241478 w 12641071"/>
              <a:gd name="connsiteY20-45862" fmla="*/ 1211778 h 5795240"/>
              <a:gd name="connsiteX21-45863" fmla="*/ 9605238 w 12641071"/>
              <a:gd name="connsiteY21-45864" fmla="*/ 1018369 h 5795240"/>
              <a:gd name="connsiteX22-45865" fmla="*/ 9651917 w 12641071"/>
              <a:gd name="connsiteY22-45866" fmla="*/ 940556 h 5795240"/>
              <a:gd name="connsiteX23-45867" fmla="*/ 11050508 w 12641071"/>
              <a:gd name="connsiteY23-45868" fmla="*/ 108150 h 5795240"/>
              <a:gd name="connsiteX24-45869" fmla="*/ 12641071 w 12641071"/>
              <a:gd name="connsiteY24-45870" fmla="*/ 1698711 h 5795240"/>
              <a:gd name="connsiteX25-45871" fmla="*/ 11371062 w 12641071"/>
              <a:gd name="connsiteY25-45872" fmla="*/ 3256960 h 5795240"/>
              <a:gd name="connsiteX26-45873" fmla="*/ 11215953 w 12641071"/>
              <a:gd name="connsiteY26-45874" fmla="*/ 3280632 h 5795240"/>
              <a:gd name="connsiteX27-45875" fmla="*/ 11142318 w 12641071"/>
              <a:gd name="connsiteY27-45876" fmla="*/ 3276914 h 5795240"/>
              <a:gd name="connsiteX28-45877" fmla="*/ 11215952 w 12641071"/>
              <a:gd name="connsiteY28-45878" fmla="*/ 3280632 h 5795240"/>
              <a:gd name="connsiteX29-45879" fmla="*/ 11213133 w 12641071"/>
              <a:gd name="connsiteY29-45880" fmla="*/ 3281062 h 5795240"/>
              <a:gd name="connsiteX30-45881" fmla="*/ 11116921 w 12641071"/>
              <a:gd name="connsiteY30-45882" fmla="*/ 3285921 h 5795240"/>
              <a:gd name="connsiteX31-45883" fmla="*/ 11050507 w 12641071"/>
              <a:gd name="connsiteY31-45884" fmla="*/ 3289274 h 5795240"/>
              <a:gd name="connsiteX32-45885" fmla="*/ 11006292 w 12641071"/>
              <a:gd name="connsiteY32-45886" fmla="*/ 3287041 h 5795240"/>
              <a:gd name="connsiteX33-45887" fmla="*/ 10937101 w 12641071"/>
              <a:gd name="connsiteY33-45888" fmla="*/ 3297601 h 5795240"/>
              <a:gd name="connsiteX34-45889" fmla="*/ 10144740 w 12641071"/>
              <a:gd name="connsiteY34-45890" fmla="*/ 4089962 h 5795240"/>
              <a:gd name="connsiteX35-45891" fmla="*/ 10130374 w 12641071"/>
              <a:gd name="connsiteY35-45892" fmla="*/ 4184101 h 5795240"/>
              <a:gd name="connsiteX36-45893" fmla="*/ 10130375 w 12641071"/>
              <a:gd name="connsiteY36-45894" fmla="*/ 4184103 h 5795240"/>
              <a:gd name="connsiteX37-45895" fmla="*/ 10130656 w 12641071"/>
              <a:gd name="connsiteY37-45896" fmla="*/ 4185950 h 5795240"/>
              <a:gd name="connsiteX38-45897" fmla="*/ 10138194 w 12641071"/>
              <a:gd name="connsiteY38-45898" fmla="*/ 4335228 h 5795240"/>
              <a:gd name="connsiteX39-45899" fmla="*/ 10137710 w 12641071"/>
              <a:gd name="connsiteY39-45900" fmla="*/ 4344822 h 5795240"/>
              <a:gd name="connsiteX40-45901" fmla="*/ 10133555 w 12641071"/>
              <a:gd name="connsiteY40-45902" fmla="*/ 4427096 h 5795240"/>
              <a:gd name="connsiteX41-45903" fmla="*/ 10133554 w 12641071"/>
              <a:gd name="connsiteY41-45904" fmla="*/ 4427096 h 5795240"/>
              <a:gd name="connsiteX42-45905" fmla="*/ 10130656 w 12641071"/>
              <a:gd name="connsiteY42-45906" fmla="*/ 4484506 h 5795240"/>
              <a:gd name="connsiteX43-45907" fmla="*/ 8678182 w 12641071"/>
              <a:gd name="connsiteY43-45908" fmla="*/ 5795240 h 5795240"/>
              <a:gd name="connsiteX44-45909" fmla="*/ 7467518 w 12641071"/>
              <a:gd name="connsiteY44-45910" fmla="*/ 5151535 h 5795240"/>
              <a:gd name="connsiteX45-45911" fmla="*/ 7419945 w 12641071"/>
              <a:gd name="connsiteY45-45912" fmla="*/ 5073228 h 5795240"/>
              <a:gd name="connsiteX46-45913" fmla="*/ 7367299 w 12641071"/>
              <a:gd name="connsiteY46-45914" fmla="*/ 4974928 h 5795240"/>
              <a:gd name="connsiteX47-45915" fmla="*/ 7320958 w 12641071"/>
              <a:gd name="connsiteY47-45916" fmla="*/ 4870887 h 5795240"/>
              <a:gd name="connsiteX48-45917" fmla="*/ 7322174 w 12641071"/>
              <a:gd name="connsiteY48-45918" fmla="*/ 4872361 h 5795240"/>
              <a:gd name="connsiteX49-45919" fmla="*/ 7322175 w 12641071"/>
              <a:gd name="connsiteY49-45920" fmla="*/ 4872361 h 5795240"/>
              <a:gd name="connsiteX50-45921" fmla="*/ 7223551 w 12641071"/>
              <a:gd name="connsiteY50-45922" fmla="*/ 4752829 h 5795240"/>
              <a:gd name="connsiteX51-45923" fmla="*/ 6652445 w 12641071"/>
              <a:gd name="connsiteY51-45924" fmla="*/ 4516269 h 5795240"/>
              <a:gd name="connsiteX52-45925" fmla="*/ 6200873 w 12641071"/>
              <a:gd name="connsiteY52-45926" fmla="*/ 4654206 h 5795240"/>
              <a:gd name="connsiteX53-45927" fmla="*/ 6088813 w 12641071"/>
              <a:gd name="connsiteY53-45928" fmla="*/ 4746663 h 5795240"/>
              <a:gd name="connsiteX54-45929" fmla="*/ 6023271 w 12641071"/>
              <a:gd name="connsiteY54-45930" fmla="*/ 4834312 h 5795240"/>
              <a:gd name="connsiteX55-45931" fmla="*/ 5935320 w 12641071"/>
              <a:gd name="connsiteY55-45932" fmla="*/ 4931081 h 5795240"/>
              <a:gd name="connsiteX56-45933" fmla="*/ 4971763 w 12641071"/>
              <a:gd name="connsiteY56-45934" fmla="*/ 5330200 h 5795240"/>
              <a:gd name="connsiteX57-45935" fmla="*/ 3716172 w 12641071"/>
              <a:gd name="connsiteY57-45936" fmla="*/ 4497938 h 5795240"/>
              <a:gd name="connsiteX58-45937" fmla="*/ 3659438 w 12641071"/>
              <a:gd name="connsiteY58-45938" fmla="*/ 4330309 h 5795240"/>
              <a:gd name="connsiteX59-45939" fmla="*/ 3659440 w 12641071"/>
              <a:gd name="connsiteY59-45940" fmla="*/ 4330309 h 5795240"/>
              <a:gd name="connsiteX60-45941" fmla="*/ 3613217 w 12641071"/>
              <a:gd name="connsiteY60-45942" fmla="*/ 4245153 h 5795240"/>
              <a:gd name="connsiteX61-45943" fmla="*/ 3083792 w 12641071"/>
              <a:gd name="connsiteY61-45944" fmla="*/ 3963660 h 5795240"/>
              <a:gd name="connsiteX62-45945" fmla="*/ 2835272 w 12641071"/>
              <a:gd name="connsiteY62-45946" fmla="*/ 4013833 h 5795240"/>
              <a:gd name="connsiteX63-45947" fmla="*/ 2762875 w 12641071"/>
              <a:gd name="connsiteY63-45948" fmla="*/ 4057784 h 5795240"/>
              <a:gd name="connsiteX64-45949" fmla="*/ 2664698 w 12641071"/>
              <a:gd name="connsiteY64-45950" fmla="*/ 4117431 h 5795240"/>
              <a:gd name="connsiteX65-45951" fmla="*/ 1804544 w 12641071"/>
              <a:gd name="connsiteY65-45952" fmla="*/ 4335229 h 5795240"/>
              <a:gd name="connsiteX66-45953" fmla="*/ 0 w 12641071"/>
              <a:gd name="connsiteY66-45954" fmla="*/ 2530685 h 5795240"/>
              <a:gd name="connsiteX67-45955" fmla="*/ 1804544 w 12641071"/>
              <a:gd name="connsiteY67-45956" fmla="*/ 726143 h 5795240"/>
              <a:gd name="connsiteX68-45957" fmla="*/ 3080549 w 12641071"/>
              <a:gd name="connsiteY68-45958" fmla="*/ 1254682 h 5795240"/>
              <a:gd name="connsiteX69-45959" fmla="*/ 3268676 w 12641071"/>
              <a:gd name="connsiteY69-45960" fmla="*/ 1461167 h 5795240"/>
              <a:gd name="connsiteX70-45961" fmla="*/ 3565826 w 12641071"/>
              <a:gd name="connsiteY70-45962" fmla="*/ 1551935 h 5795240"/>
              <a:gd name="connsiteX71-45963" fmla="*/ 4086504 w 12641071"/>
              <a:gd name="connsiteY71-45964" fmla="*/ 1127574 h 5795240"/>
              <a:gd name="connsiteX72-45965" fmla="*/ 4103078 w 12641071"/>
              <a:gd name="connsiteY72-45966" fmla="*/ 1004204 h 5795240"/>
              <a:gd name="connsiteX73-45967" fmla="*/ 5215874 w 12641071"/>
              <a:gd name="connsiteY73-45968" fmla="*/ 0 h 5795240"/>
              <a:gd name="connsiteX0-45969" fmla="*/ 5215874 w 12641071"/>
              <a:gd name="connsiteY0-45970" fmla="*/ 0 h 5795240"/>
              <a:gd name="connsiteX1-45971" fmla="*/ 5927386 w 12641071"/>
              <a:gd name="connsiteY1-45972" fmla="*/ 255427 h 5795240"/>
              <a:gd name="connsiteX2-45973" fmla="*/ 6141460 w 12641071"/>
              <a:gd name="connsiteY2-45974" fmla="*/ 475027 h 5795240"/>
              <a:gd name="connsiteX3-45975" fmla="*/ 6788665 w 12641071"/>
              <a:gd name="connsiteY3-45976" fmla="*/ 707369 h 5795240"/>
              <a:gd name="connsiteX4-45977" fmla="*/ 7184710 w 12641071"/>
              <a:gd name="connsiteY4-45978" fmla="*/ 627411 h 5795240"/>
              <a:gd name="connsiteX5-45979" fmla="*/ 7314851 w 12641071"/>
              <a:gd name="connsiteY5-45980" fmla="*/ 559537 h 5795240"/>
              <a:gd name="connsiteX6-45981" fmla="*/ 7314853 w 12641071"/>
              <a:gd name="connsiteY6-45982" fmla="*/ 559536 h 5795240"/>
              <a:gd name="connsiteX7-45983" fmla="*/ 7314851 w 12641071"/>
              <a:gd name="connsiteY7-45984" fmla="*/ 559537 h 5795240"/>
              <a:gd name="connsiteX8-45985" fmla="*/ 7391626 w 12641071"/>
              <a:gd name="connsiteY8-45986" fmla="*/ 508114 h 5795240"/>
              <a:gd name="connsiteX9-45987" fmla="*/ 7391631 w 12641071"/>
              <a:gd name="connsiteY9-45988" fmla="*/ 508110 h 5795240"/>
              <a:gd name="connsiteX10-45989" fmla="*/ 7478934 w 12641071"/>
              <a:gd name="connsiteY10-45990" fmla="*/ 466053 h 5795240"/>
              <a:gd name="connsiteX11-45991" fmla="*/ 7897193 w 12641071"/>
              <a:gd name="connsiteY11-45992" fmla="*/ 381611 h 5795240"/>
              <a:gd name="connsiteX12-45993" fmla="*/ 8788216 w 12641071"/>
              <a:gd name="connsiteY12-45994" fmla="*/ 855364 h 5795240"/>
              <a:gd name="connsiteX13-45995" fmla="*/ 8832362 w 12641071"/>
              <a:gd name="connsiteY13-45996" fmla="*/ 928030 h 5795240"/>
              <a:gd name="connsiteX14-45997" fmla="*/ 8832362 w 12641071"/>
              <a:gd name="connsiteY14-45998" fmla="*/ 928033 h 5795240"/>
              <a:gd name="connsiteX15-45999" fmla="*/ 8878117 w 12641071"/>
              <a:gd name="connsiteY15-46000" fmla="*/ 1018851 h 5795240"/>
              <a:gd name="connsiteX16-46001" fmla="*/ 8877719 w 12641071"/>
              <a:gd name="connsiteY16-46002" fmla="*/ 1018369 h 5795240"/>
              <a:gd name="connsiteX17-46003" fmla="*/ 8877719 w 12641071"/>
              <a:gd name="connsiteY17-46004" fmla="*/ 1018371 h 5795240"/>
              <a:gd name="connsiteX18-46005" fmla="*/ 8878116 w 12641071"/>
              <a:gd name="connsiteY18-46006" fmla="*/ 1018851 h 5795240"/>
              <a:gd name="connsiteX19-46007" fmla="*/ 8931285 w 12641071"/>
              <a:gd name="connsiteY19-46008" fmla="*/ 1083292 h 5795240"/>
              <a:gd name="connsiteX20-46009" fmla="*/ 9241478 w 12641071"/>
              <a:gd name="connsiteY20-46010" fmla="*/ 1211778 h 5795240"/>
              <a:gd name="connsiteX21-46011" fmla="*/ 9605238 w 12641071"/>
              <a:gd name="connsiteY21-46012" fmla="*/ 1018369 h 5795240"/>
              <a:gd name="connsiteX22-46013" fmla="*/ 9651917 w 12641071"/>
              <a:gd name="connsiteY22-46014" fmla="*/ 940556 h 5795240"/>
              <a:gd name="connsiteX23-46015" fmla="*/ 11050508 w 12641071"/>
              <a:gd name="connsiteY23-46016" fmla="*/ 108150 h 5795240"/>
              <a:gd name="connsiteX24-46017" fmla="*/ 12641071 w 12641071"/>
              <a:gd name="connsiteY24-46018" fmla="*/ 1698711 h 5795240"/>
              <a:gd name="connsiteX25-46019" fmla="*/ 11371062 w 12641071"/>
              <a:gd name="connsiteY25-46020" fmla="*/ 3256960 h 5795240"/>
              <a:gd name="connsiteX26-46021" fmla="*/ 11215953 w 12641071"/>
              <a:gd name="connsiteY26-46022" fmla="*/ 3280632 h 5795240"/>
              <a:gd name="connsiteX27-46023" fmla="*/ 11142318 w 12641071"/>
              <a:gd name="connsiteY27-46024" fmla="*/ 3276914 h 5795240"/>
              <a:gd name="connsiteX28-46025" fmla="*/ 11215952 w 12641071"/>
              <a:gd name="connsiteY28-46026" fmla="*/ 3280632 h 5795240"/>
              <a:gd name="connsiteX29-46027" fmla="*/ 11213133 w 12641071"/>
              <a:gd name="connsiteY29-46028" fmla="*/ 3281062 h 5795240"/>
              <a:gd name="connsiteX30-46029" fmla="*/ 11116921 w 12641071"/>
              <a:gd name="connsiteY30-46030" fmla="*/ 3285921 h 5795240"/>
              <a:gd name="connsiteX31-46031" fmla="*/ 11050507 w 12641071"/>
              <a:gd name="connsiteY31-46032" fmla="*/ 3289274 h 5795240"/>
              <a:gd name="connsiteX32-46033" fmla="*/ 11006292 w 12641071"/>
              <a:gd name="connsiteY32-46034" fmla="*/ 3287041 h 5795240"/>
              <a:gd name="connsiteX33-46035" fmla="*/ 10937101 w 12641071"/>
              <a:gd name="connsiteY33-46036" fmla="*/ 3297601 h 5795240"/>
              <a:gd name="connsiteX34-46037" fmla="*/ 10144740 w 12641071"/>
              <a:gd name="connsiteY34-46038" fmla="*/ 4089962 h 5795240"/>
              <a:gd name="connsiteX35-46039" fmla="*/ 10130374 w 12641071"/>
              <a:gd name="connsiteY35-46040" fmla="*/ 4184101 h 5795240"/>
              <a:gd name="connsiteX36-46041" fmla="*/ 10130375 w 12641071"/>
              <a:gd name="connsiteY36-46042" fmla="*/ 4184103 h 5795240"/>
              <a:gd name="connsiteX37-46043" fmla="*/ 10130656 w 12641071"/>
              <a:gd name="connsiteY37-46044" fmla="*/ 4185950 h 5795240"/>
              <a:gd name="connsiteX38-46045" fmla="*/ 10138194 w 12641071"/>
              <a:gd name="connsiteY38-46046" fmla="*/ 4335228 h 5795240"/>
              <a:gd name="connsiteX39-46047" fmla="*/ 10133555 w 12641071"/>
              <a:gd name="connsiteY39-46048" fmla="*/ 4427096 h 5795240"/>
              <a:gd name="connsiteX40-46049" fmla="*/ 10133554 w 12641071"/>
              <a:gd name="connsiteY40-46050" fmla="*/ 4427096 h 5795240"/>
              <a:gd name="connsiteX41-46051" fmla="*/ 10130656 w 12641071"/>
              <a:gd name="connsiteY41-46052" fmla="*/ 4484506 h 5795240"/>
              <a:gd name="connsiteX42-46053" fmla="*/ 8678182 w 12641071"/>
              <a:gd name="connsiteY42-46054" fmla="*/ 5795240 h 5795240"/>
              <a:gd name="connsiteX43-46055" fmla="*/ 7467518 w 12641071"/>
              <a:gd name="connsiteY43-46056" fmla="*/ 5151535 h 5795240"/>
              <a:gd name="connsiteX44-46057" fmla="*/ 7419945 w 12641071"/>
              <a:gd name="connsiteY44-46058" fmla="*/ 5073228 h 5795240"/>
              <a:gd name="connsiteX45-46059" fmla="*/ 7367299 w 12641071"/>
              <a:gd name="connsiteY45-46060" fmla="*/ 4974928 h 5795240"/>
              <a:gd name="connsiteX46-46061" fmla="*/ 7320958 w 12641071"/>
              <a:gd name="connsiteY46-46062" fmla="*/ 4870887 h 5795240"/>
              <a:gd name="connsiteX47-46063" fmla="*/ 7322174 w 12641071"/>
              <a:gd name="connsiteY47-46064" fmla="*/ 4872361 h 5795240"/>
              <a:gd name="connsiteX48-46065" fmla="*/ 7322175 w 12641071"/>
              <a:gd name="connsiteY48-46066" fmla="*/ 4872361 h 5795240"/>
              <a:gd name="connsiteX49-46067" fmla="*/ 7223551 w 12641071"/>
              <a:gd name="connsiteY49-46068" fmla="*/ 4752829 h 5795240"/>
              <a:gd name="connsiteX50-46069" fmla="*/ 6652445 w 12641071"/>
              <a:gd name="connsiteY50-46070" fmla="*/ 4516269 h 5795240"/>
              <a:gd name="connsiteX51-46071" fmla="*/ 6200873 w 12641071"/>
              <a:gd name="connsiteY51-46072" fmla="*/ 4654206 h 5795240"/>
              <a:gd name="connsiteX52-46073" fmla="*/ 6088813 w 12641071"/>
              <a:gd name="connsiteY52-46074" fmla="*/ 4746663 h 5795240"/>
              <a:gd name="connsiteX53-46075" fmla="*/ 6023271 w 12641071"/>
              <a:gd name="connsiteY53-46076" fmla="*/ 4834312 h 5795240"/>
              <a:gd name="connsiteX54-46077" fmla="*/ 5935320 w 12641071"/>
              <a:gd name="connsiteY54-46078" fmla="*/ 4931081 h 5795240"/>
              <a:gd name="connsiteX55-46079" fmla="*/ 4971763 w 12641071"/>
              <a:gd name="connsiteY55-46080" fmla="*/ 5330200 h 5795240"/>
              <a:gd name="connsiteX56-46081" fmla="*/ 3716172 w 12641071"/>
              <a:gd name="connsiteY56-46082" fmla="*/ 4497938 h 5795240"/>
              <a:gd name="connsiteX57-46083" fmla="*/ 3659438 w 12641071"/>
              <a:gd name="connsiteY57-46084" fmla="*/ 4330309 h 5795240"/>
              <a:gd name="connsiteX58-46085" fmla="*/ 3659440 w 12641071"/>
              <a:gd name="connsiteY58-46086" fmla="*/ 4330309 h 5795240"/>
              <a:gd name="connsiteX59-46087" fmla="*/ 3613217 w 12641071"/>
              <a:gd name="connsiteY59-46088" fmla="*/ 4245153 h 5795240"/>
              <a:gd name="connsiteX60-46089" fmla="*/ 3083792 w 12641071"/>
              <a:gd name="connsiteY60-46090" fmla="*/ 3963660 h 5795240"/>
              <a:gd name="connsiteX61-46091" fmla="*/ 2835272 w 12641071"/>
              <a:gd name="connsiteY61-46092" fmla="*/ 4013833 h 5795240"/>
              <a:gd name="connsiteX62-46093" fmla="*/ 2762875 w 12641071"/>
              <a:gd name="connsiteY62-46094" fmla="*/ 4057784 h 5795240"/>
              <a:gd name="connsiteX63-46095" fmla="*/ 2664698 w 12641071"/>
              <a:gd name="connsiteY63-46096" fmla="*/ 4117431 h 5795240"/>
              <a:gd name="connsiteX64-46097" fmla="*/ 1804544 w 12641071"/>
              <a:gd name="connsiteY64-46098" fmla="*/ 4335229 h 5795240"/>
              <a:gd name="connsiteX65-46099" fmla="*/ 0 w 12641071"/>
              <a:gd name="connsiteY65-46100" fmla="*/ 2530685 h 5795240"/>
              <a:gd name="connsiteX66-46101" fmla="*/ 1804544 w 12641071"/>
              <a:gd name="connsiteY66-46102" fmla="*/ 726143 h 5795240"/>
              <a:gd name="connsiteX67-46103" fmla="*/ 3080549 w 12641071"/>
              <a:gd name="connsiteY67-46104" fmla="*/ 1254682 h 5795240"/>
              <a:gd name="connsiteX68-46105" fmla="*/ 3268676 w 12641071"/>
              <a:gd name="connsiteY68-46106" fmla="*/ 1461167 h 5795240"/>
              <a:gd name="connsiteX69-46107" fmla="*/ 3565826 w 12641071"/>
              <a:gd name="connsiteY69-46108" fmla="*/ 1551935 h 5795240"/>
              <a:gd name="connsiteX70-46109" fmla="*/ 4086504 w 12641071"/>
              <a:gd name="connsiteY70-46110" fmla="*/ 1127574 h 5795240"/>
              <a:gd name="connsiteX71-46111" fmla="*/ 4103078 w 12641071"/>
              <a:gd name="connsiteY71-46112" fmla="*/ 1004204 h 5795240"/>
              <a:gd name="connsiteX72-46113" fmla="*/ 5215874 w 12641071"/>
              <a:gd name="connsiteY72-46114" fmla="*/ 0 h 5795240"/>
              <a:gd name="connsiteX0-46115" fmla="*/ 5215874 w 12641071"/>
              <a:gd name="connsiteY0-46116" fmla="*/ 0 h 5795240"/>
              <a:gd name="connsiteX1-46117" fmla="*/ 5927386 w 12641071"/>
              <a:gd name="connsiteY1-46118" fmla="*/ 255427 h 5795240"/>
              <a:gd name="connsiteX2-46119" fmla="*/ 6141460 w 12641071"/>
              <a:gd name="connsiteY2-46120" fmla="*/ 475027 h 5795240"/>
              <a:gd name="connsiteX3-46121" fmla="*/ 6788665 w 12641071"/>
              <a:gd name="connsiteY3-46122" fmla="*/ 707369 h 5795240"/>
              <a:gd name="connsiteX4-46123" fmla="*/ 7184710 w 12641071"/>
              <a:gd name="connsiteY4-46124" fmla="*/ 627411 h 5795240"/>
              <a:gd name="connsiteX5-46125" fmla="*/ 7314851 w 12641071"/>
              <a:gd name="connsiteY5-46126" fmla="*/ 559537 h 5795240"/>
              <a:gd name="connsiteX6-46127" fmla="*/ 7314853 w 12641071"/>
              <a:gd name="connsiteY6-46128" fmla="*/ 559536 h 5795240"/>
              <a:gd name="connsiteX7-46129" fmla="*/ 7314851 w 12641071"/>
              <a:gd name="connsiteY7-46130" fmla="*/ 559537 h 5795240"/>
              <a:gd name="connsiteX8-46131" fmla="*/ 7391626 w 12641071"/>
              <a:gd name="connsiteY8-46132" fmla="*/ 508114 h 5795240"/>
              <a:gd name="connsiteX9-46133" fmla="*/ 7391631 w 12641071"/>
              <a:gd name="connsiteY9-46134" fmla="*/ 508110 h 5795240"/>
              <a:gd name="connsiteX10-46135" fmla="*/ 7478934 w 12641071"/>
              <a:gd name="connsiteY10-46136" fmla="*/ 466053 h 5795240"/>
              <a:gd name="connsiteX11-46137" fmla="*/ 7897193 w 12641071"/>
              <a:gd name="connsiteY11-46138" fmla="*/ 381611 h 5795240"/>
              <a:gd name="connsiteX12-46139" fmla="*/ 8788216 w 12641071"/>
              <a:gd name="connsiteY12-46140" fmla="*/ 855364 h 5795240"/>
              <a:gd name="connsiteX13-46141" fmla="*/ 8832362 w 12641071"/>
              <a:gd name="connsiteY13-46142" fmla="*/ 928030 h 5795240"/>
              <a:gd name="connsiteX14-46143" fmla="*/ 8832362 w 12641071"/>
              <a:gd name="connsiteY14-46144" fmla="*/ 928033 h 5795240"/>
              <a:gd name="connsiteX15-46145" fmla="*/ 8878117 w 12641071"/>
              <a:gd name="connsiteY15-46146" fmla="*/ 1018851 h 5795240"/>
              <a:gd name="connsiteX16-46147" fmla="*/ 8877719 w 12641071"/>
              <a:gd name="connsiteY16-46148" fmla="*/ 1018369 h 5795240"/>
              <a:gd name="connsiteX17-46149" fmla="*/ 8877719 w 12641071"/>
              <a:gd name="connsiteY17-46150" fmla="*/ 1018371 h 5795240"/>
              <a:gd name="connsiteX18-46151" fmla="*/ 8878116 w 12641071"/>
              <a:gd name="connsiteY18-46152" fmla="*/ 1018851 h 5795240"/>
              <a:gd name="connsiteX19-46153" fmla="*/ 8931285 w 12641071"/>
              <a:gd name="connsiteY19-46154" fmla="*/ 1083292 h 5795240"/>
              <a:gd name="connsiteX20-46155" fmla="*/ 9241478 w 12641071"/>
              <a:gd name="connsiteY20-46156" fmla="*/ 1211778 h 5795240"/>
              <a:gd name="connsiteX21-46157" fmla="*/ 9605238 w 12641071"/>
              <a:gd name="connsiteY21-46158" fmla="*/ 1018369 h 5795240"/>
              <a:gd name="connsiteX22-46159" fmla="*/ 9651917 w 12641071"/>
              <a:gd name="connsiteY22-46160" fmla="*/ 940556 h 5795240"/>
              <a:gd name="connsiteX23-46161" fmla="*/ 11050508 w 12641071"/>
              <a:gd name="connsiteY23-46162" fmla="*/ 108150 h 5795240"/>
              <a:gd name="connsiteX24-46163" fmla="*/ 12641071 w 12641071"/>
              <a:gd name="connsiteY24-46164" fmla="*/ 1698711 h 5795240"/>
              <a:gd name="connsiteX25-46165" fmla="*/ 11371062 w 12641071"/>
              <a:gd name="connsiteY25-46166" fmla="*/ 3256960 h 5795240"/>
              <a:gd name="connsiteX26-46167" fmla="*/ 11215953 w 12641071"/>
              <a:gd name="connsiteY26-46168" fmla="*/ 3280632 h 5795240"/>
              <a:gd name="connsiteX27-46169" fmla="*/ 11142318 w 12641071"/>
              <a:gd name="connsiteY27-46170" fmla="*/ 3276914 h 5795240"/>
              <a:gd name="connsiteX28-46171" fmla="*/ 11215952 w 12641071"/>
              <a:gd name="connsiteY28-46172" fmla="*/ 3280632 h 5795240"/>
              <a:gd name="connsiteX29-46173" fmla="*/ 11213133 w 12641071"/>
              <a:gd name="connsiteY29-46174" fmla="*/ 3281062 h 5795240"/>
              <a:gd name="connsiteX30-46175" fmla="*/ 11116921 w 12641071"/>
              <a:gd name="connsiteY30-46176" fmla="*/ 3285921 h 5795240"/>
              <a:gd name="connsiteX31-46177" fmla="*/ 11050507 w 12641071"/>
              <a:gd name="connsiteY31-46178" fmla="*/ 3289274 h 5795240"/>
              <a:gd name="connsiteX32-46179" fmla="*/ 11006292 w 12641071"/>
              <a:gd name="connsiteY32-46180" fmla="*/ 3287041 h 5795240"/>
              <a:gd name="connsiteX33-46181" fmla="*/ 10937101 w 12641071"/>
              <a:gd name="connsiteY33-46182" fmla="*/ 3297601 h 5795240"/>
              <a:gd name="connsiteX34-46183" fmla="*/ 10144740 w 12641071"/>
              <a:gd name="connsiteY34-46184" fmla="*/ 4089962 h 5795240"/>
              <a:gd name="connsiteX35-46185" fmla="*/ 10130374 w 12641071"/>
              <a:gd name="connsiteY35-46186" fmla="*/ 4184101 h 5795240"/>
              <a:gd name="connsiteX36-46187" fmla="*/ 10130375 w 12641071"/>
              <a:gd name="connsiteY36-46188" fmla="*/ 4184103 h 5795240"/>
              <a:gd name="connsiteX37-46189" fmla="*/ 10130656 w 12641071"/>
              <a:gd name="connsiteY37-46190" fmla="*/ 4185950 h 5795240"/>
              <a:gd name="connsiteX38-46191" fmla="*/ 10133555 w 12641071"/>
              <a:gd name="connsiteY38-46192" fmla="*/ 4427096 h 5795240"/>
              <a:gd name="connsiteX39-46193" fmla="*/ 10133554 w 12641071"/>
              <a:gd name="connsiteY39-46194" fmla="*/ 4427096 h 5795240"/>
              <a:gd name="connsiteX40-46195" fmla="*/ 10130656 w 12641071"/>
              <a:gd name="connsiteY40-46196" fmla="*/ 4484506 h 5795240"/>
              <a:gd name="connsiteX41-46197" fmla="*/ 8678182 w 12641071"/>
              <a:gd name="connsiteY41-46198" fmla="*/ 5795240 h 5795240"/>
              <a:gd name="connsiteX42-46199" fmla="*/ 7467518 w 12641071"/>
              <a:gd name="connsiteY42-46200" fmla="*/ 5151535 h 5795240"/>
              <a:gd name="connsiteX43-46201" fmla="*/ 7419945 w 12641071"/>
              <a:gd name="connsiteY43-46202" fmla="*/ 5073228 h 5795240"/>
              <a:gd name="connsiteX44-46203" fmla="*/ 7367299 w 12641071"/>
              <a:gd name="connsiteY44-46204" fmla="*/ 4974928 h 5795240"/>
              <a:gd name="connsiteX45-46205" fmla="*/ 7320958 w 12641071"/>
              <a:gd name="connsiteY45-46206" fmla="*/ 4870887 h 5795240"/>
              <a:gd name="connsiteX46-46207" fmla="*/ 7322174 w 12641071"/>
              <a:gd name="connsiteY46-46208" fmla="*/ 4872361 h 5795240"/>
              <a:gd name="connsiteX47-46209" fmla="*/ 7322175 w 12641071"/>
              <a:gd name="connsiteY47-46210" fmla="*/ 4872361 h 5795240"/>
              <a:gd name="connsiteX48-46211" fmla="*/ 7223551 w 12641071"/>
              <a:gd name="connsiteY48-46212" fmla="*/ 4752829 h 5795240"/>
              <a:gd name="connsiteX49-46213" fmla="*/ 6652445 w 12641071"/>
              <a:gd name="connsiteY49-46214" fmla="*/ 4516269 h 5795240"/>
              <a:gd name="connsiteX50-46215" fmla="*/ 6200873 w 12641071"/>
              <a:gd name="connsiteY50-46216" fmla="*/ 4654206 h 5795240"/>
              <a:gd name="connsiteX51-46217" fmla="*/ 6088813 w 12641071"/>
              <a:gd name="connsiteY51-46218" fmla="*/ 4746663 h 5795240"/>
              <a:gd name="connsiteX52-46219" fmla="*/ 6023271 w 12641071"/>
              <a:gd name="connsiteY52-46220" fmla="*/ 4834312 h 5795240"/>
              <a:gd name="connsiteX53-46221" fmla="*/ 5935320 w 12641071"/>
              <a:gd name="connsiteY53-46222" fmla="*/ 4931081 h 5795240"/>
              <a:gd name="connsiteX54-46223" fmla="*/ 4971763 w 12641071"/>
              <a:gd name="connsiteY54-46224" fmla="*/ 5330200 h 5795240"/>
              <a:gd name="connsiteX55-46225" fmla="*/ 3716172 w 12641071"/>
              <a:gd name="connsiteY55-46226" fmla="*/ 4497938 h 5795240"/>
              <a:gd name="connsiteX56-46227" fmla="*/ 3659438 w 12641071"/>
              <a:gd name="connsiteY56-46228" fmla="*/ 4330309 h 5795240"/>
              <a:gd name="connsiteX57-46229" fmla="*/ 3659440 w 12641071"/>
              <a:gd name="connsiteY57-46230" fmla="*/ 4330309 h 5795240"/>
              <a:gd name="connsiteX58-46231" fmla="*/ 3613217 w 12641071"/>
              <a:gd name="connsiteY58-46232" fmla="*/ 4245153 h 5795240"/>
              <a:gd name="connsiteX59-46233" fmla="*/ 3083792 w 12641071"/>
              <a:gd name="connsiteY59-46234" fmla="*/ 3963660 h 5795240"/>
              <a:gd name="connsiteX60-46235" fmla="*/ 2835272 w 12641071"/>
              <a:gd name="connsiteY60-46236" fmla="*/ 4013833 h 5795240"/>
              <a:gd name="connsiteX61-46237" fmla="*/ 2762875 w 12641071"/>
              <a:gd name="connsiteY61-46238" fmla="*/ 4057784 h 5795240"/>
              <a:gd name="connsiteX62-46239" fmla="*/ 2664698 w 12641071"/>
              <a:gd name="connsiteY62-46240" fmla="*/ 4117431 h 5795240"/>
              <a:gd name="connsiteX63-46241" fmla="*/ 1804544 w 12641071"/>
              <a:gd name="connsiteY63-46242" fmla="*/ 4335229 h 5795240"/>
              <a:gd name="connsiteX64-46243" fmla="*/ 0 w 12641071"/>
              <a:gd name="connsiteY64-46244" fmla="*/ 2530685 h 5795240"/>
              <a:gd name="connsiteX65-46245" fmla="*/ 1804544 w 12641071"/>
              <a:gd name="connsiteY65-46246" fmla="*/ 726143 h 5795240"/>
              <a:gd name="connsiteX66-46247" fmla="*/ 3080549 w 12641071"/>
              <a:gd name="connsiteY66-46248" fmla="*/ 1254682 h 5795240"/>
              <a:gd name="connsiteX67-46249" fmla="*/ 3268676 w 12641071"/>
              <a:gd name="connsiteY67-46250" fmla="*/ 1461167 h 5795240"/>
              <a:gd name="connsiteX68-46251" fmla="*/ 3565826 w 12641071"/>
              <a:gd name="connsiteY68-46252" fmla="*/ 1551935 h 5795240"/>
              <a:gd name="connsiteX69-46253" fmla="*/ 4086504 w 12641071"/>
              <a:gd name="connsiteY69-46254" fmla="*/ 1127574 h 5795240"/>
              <a:gd name="connsiteX70-46255" fmla="*/ 4103078 w 12641071"/>
              <a:gd name="connsiteY70-46256" fmla="*/ 1004204 h 5795240"/>
              <a:gd name="connsiteX71-46257" fmla="*/ 5215874 w 12641071"/>
              <a:gd name="connsiteY71-46258" fmla="*/ 0 h 5795240"/>
              <a:gd name="connsiteX0-46259" fmla="*/ 5215874 w 12641071"/>
              <a:gd name="connsiteY0-46260" fmla="*/ 0 h 5795240"/>
              <a:gd name="connsiteX1-46261" fmla="*/ 5927386 w 12641071"/>
              <a:gd name="connsiteY1-46262" fmla="*/ 255427 h 5795240"/>
              <a:gd name="connsiteX2-46263" fmla="*/ 6141460 w 12641071"/>
              <a:gd name="connsiteY2-46264" fmla="*/ 475027 h 5795240"/>
              <a:gd name="connsiteX3-46265" fmla="*/ 6788665 w 12641071"/>
              <a:gd name="connsiteY3-46266" fmla="*/ 707369 h 5795240"/>
              <a:gd name="connsiteX4-46267" fmla="*/ 7184710 w 12641071"/>
              <a:gd name="connsiteY4-46268" fmla="*/ 627411 h 5795240"/>
              <a:gd name="connsiteX5-46269" fmla="*/ 7314851 w 12641071"/>
              <a:gd name="connsiteY5-46270" fmla="*/ 559537 h 5795240"/>
              <a:gd name="connsiteX6-46271" fmla="*/ 7314853 w 12641071"/>
              <a:gd name="connsiteY6-46272" fmla="*/ 559536 h 5795240"/>
              <a:gd name="connsiteX7-46273" fmla="*/ 7314851 w 12641071"/>
              <a:gd name="connsiteY7-46274" fmla="*/ 559537 h 5795240"/>
              <a:gd name="connsiteX8-46275" fmla="*/ 7391626 w 12641071"/>
              <a:gd name="connsiteY8-46276" fmla="*/ 508114 h 5795240"/>
              <a:gd name="connsiteX9-46277" fmla="*/ 7391631 w 12641071"/>
              <a:gd name="connsiteY9-46278" fmla="*/ 508110 h 5795240"/>
              <a:gd name="connsiteX10-46279" fmla="*/ 7478934 w 12641071"/>
              <a:gd name="connsiteY10-46280" fmla="*/ 466053 h 5795240"/>
              <a:gd name="connsiteX11-46281" fmla="*/ 7897193 w 12641071"/>
              <a:gd name="connsiteY11-46282" fmla="*/ 381611 h 5795240"/>
              <a:gd name="connsiteX12-46283" fmla="*/ 8788216 w 12641071"/>
              <a:gd name="connsiteY12-46284" fmla="*/ 855364 h 5795240"/>
              <a:gd name="connsiteX13-46285" fmla="*/ 8832362 w 12641071"/>
              <a:gd name="connsiteY13-46286" fmla="*/ 928030 h 5795240"/>
              <a:gd name="connsiteX14-46287" fmla="*/ 8832362 w 12641071"/>
              <a:gd name="connsiteY14-46288" fmla="*/ 928033 h 5795240"/>
              <a:gd name="connsiteX15-46289" fmla="*/ 8878117 w 12641071"/>
              <a:gd name="connsiteY15-46290" fmla="*/ 1018851 h 5795240"/>
              <a:gd name="connsiteX16-46291" fmla="*/ 8877719 w 12641071"/>
              <a:gd name="connsiteY16-46292" fmla="*/ 1018369 h 5795240"/>
              <a:gd name="connsiteX17-46293" fmla="*/ 8877719 w 12641071"/>
              <a:gd name="connsiteY17-46294" fmla="*/ 1018371 h 5795240"/>
              <a:gd name="connsiteX18-46295" fmla="*/ 8878116 w 12641071"/>
              <a:gd name="connsiteY18-46296" fmla="*/ 1018851 h 5795240"/>
              <a:gd name="connsiteX19-46297" fmla="*/ 8931285 w 12641071"/>
              <a:gd name="connsiteY19-46298" fmla="*/ 1083292 h 5795240"/>
              <a:gd name="connsiteX20-46299" fmla="*/ 9241478 w 12641071"/>
              <a:gd name="connsiteY20-46300" fmla="*/ 1211778 h 5795240"/>
              <a:gd name="connsiteX21-46301" fmla="*/ 9605238 w 12641071"/>
              <a:gd name="connsiteY21-46302" fmla="*/ 1018369 h 5795240"/>
              <a:gd name="connsiteX22-46303" fmla="*/ 9651917 w 12641071"/>
              <a:gd name="connsiteY22-46304" fmla="*/ 940556 h 5795240"/>
              <a:gd name="connsiteX23-46305" fmla="*/ 11050508 w 12641071"/>
              <a:gd name="connsiteY23-46306" fmla="*/ 108150 h 5795240"/>
              <a:gd name="connsiteX24-46307" fmla="*/ 12641071 w 12641071"/>
              <a:gd name="connsiteY24-46308" fmla="*/ 1698711 h 5795240"/>
              <a:gd name="connsiteX25-46309" fmla="*/ 11371062 w 12641071"/>
              <a:gd name="connsiteY25-46310" fmla="*/ 3256960 h 5795240"/>
              <a:gd name="connsiteX26-46311" fmla="*/ 11215953 w 12641071"/>
              <a:gd name="connsiteY26-46312" fmla="*/ 3280632 h 5795240"/>
              <a:gd name="connsiteX27-46313" fmla="*/ 11142318 w 12641071"/>
              <a:gd name="connsiteY27-46314" fmla="*/ 3276914 h 5795240"/>
              <a:gd name="connsiteX28-46315" fmla="*/ 11215952 w 12641071"/>
              <a:gd name="connsiteY28-46316" fmla="*/ 3280632 h 5795240"/>
              <a:gd name="connsiteX29-46317" fmla="*/ 11213133 w 12641071"/>
              <a:gd name="connsiteY29-46318" fmla="*/ 3281062 h 5795240"/>
              <a:gd name="connsiteX30-46319" fmla="*/ 11050507 w 12641071"/>
              <a:gd name="connsiteY30-46320" fmla="*/ 3289274 h 5795240"/>
              <a:gd name="connsiteX31-46321" fmla="*/ 11006292 w 12641071"/>
              <a:gd name="connsiteY31-46322" fmla="*/ 3287041 h 5795240"/>
              <a:gd name="connsiteX32-46323" fmla="*/ 10937101 w 12641071"/>
              <a:gd name="connsiteY32-46324" fmla="*/ 3297601 h 5795240"/>
              <a:gd name="connsiteX33-46325" fmla="*/ 10144740 w 12641071"/>
              <a:gd name="connsiteY33-46326" fmla="*/ 4089962 h 5795240"/>
              <a:gd name="connsiteX34-46327" fmla="*/ 10130374 w 12641071"/>
              <a:gd name="connsiteY34-46328" fmla="*/ 4184101 h 5795240"/>
              <a:gd name="connsiteX35-46329" fmla="*/ 10130375 w 12641071"/>
              <a:gd name="connsiteY35-46330" fmla="*/ 4184103 h 5795240"/>
              <a:gd name="connsiteX36-46331" fmla="*/ 10130656 w 12641071"/>
              <a:gd name="connsiteY36-46332" fmla="*/ 4185950 h 5795240"/>
              <a:gd name="connsiteX37-46333" fmla="*/ 10133555 w 12641071"/>
              <a:gd name="connsiteY37-46334" fmla="*/ 4427096 h 5795240"/>
              <a:gd name="connsiteX38-46335" fmla="*/ 10133554 w 12641071"/>
              <a:gd name="connsiteY38-46336" fmla="*/ 4427096 h 5795240"/>
              <a:gd name="connsiteX39-46337" fmla="*/ 10130656 w 12641071"/>
              <a:gd name="connsiteY39-46338" fmla="*/ 4484506 h 5795240"/>
              <a:gd name="connsiteX40-46339" fmla="*/ 8678182 w 12641071"/>
              <a:gd name="connsiteY40-46340" fmla="*/ 5795240 h 5795240"/>
              <a:gd name="connsiteX41-46341" fmla="*/ 7467518 w 12641071"/>
              <a:gd name="connsiteY41-46342" fmla="*/ 5151535 h 5795240"/>
              <a:gd name="connsiteX42-46343" fmla="*/ 7419945 w 12641071"/>
              <a:gd name="connsiteY42-46344" fmla="*/ 5073228 h 5795240"/>
              <a:gd name="connsiteX43-46345" fmla="*/ 7367299 w 12641071"/>
              <a:gd name="connsiteY43-46346" fmla="*/ 4974928 h 5795240"/>
              <a:gd name="connsiteX44-46347" fmla="*/ 7320958 w 12641071"/>
              <a:gd name="connsiteY44-46348" fmla="*/ 4870887 h 5795240"/>
              <a:gd name="connsiteX45-46349" fmla="*/ 7322174 w 12641071"/>
              <a:gd name="connsiteY45-46350" fmla="*/ 4872361 h 5795240"/>
              <a:gd name="connsiteX46-46351" fmla="*/ 7322175 w 12641071"/>
              <a:gd name="connsiteY46-46352" fmla="*/ 4872361 h 5795240"/>
              <a:gd name="connsiteX47-46353" fmla="*/ 7223551 w 12641071"/>
              <a:gd name="connsiteY47-46354" fmla="*/ 4752829 h 5795240"/>
              <a:gd name="connsiteX48-46355" fmla="*/ 6652445 w 12641071"/>
              <a:gd name="connsiteY48-46356" fmla="*/ 4516269 h 5795240"/>
              <a:gd name="connsiteX49-46357" fmla="*/ 6200873 w 12641071"/>
              <a:gd name="connsiteY49-46358" fmla="*/ 4654206 h 5795240"/>
              <a:gd name="connsiteX50-46359" fmla="*/ 6088813 w 12641071"/>
              <a:gd name="connsiteY50-46360" fmla="*/ 4746663 h 5795240"/>
              <a:gd name="connsiteX51-46361" fmla="*/ 6023271 w 12641071"/>
              <a:gd name="connsiteY51-46362" fmla="*/ 4834312 h 5795240"/>
              <a:gd name="connsiteX52-46363" fmla="*/ 5935320 w 12641071"/>
              <a:gd name="connsiteY52-46364" fmla="*/ 4931081 h 5795240"/>
              <a:gd name="connsiteX53-46365" fmla="*/ 4971763 w 12641071"/>
              <a:gd name="connsiteY53-46366" fmla="*/ 5330200 h 5795240"/>
              <a:gd name="connsiteX54-46367" fmla="*/ 3716172 w 12641071"/>
              <a:gd name="connsiteY54-46368" fmla="*/ 4497938 h 5795240"/>
              <a:gd name="connsiteX55-46369" fmla="*/ 3659438 w 12641071"/>
              <a:gd name="connsiteY55-46370" fmla="*/ 4330309 h 5795240"/>
              <a:gd name="connsiteX56-46371" fmla="*/ 3659440 w 12641071"/>
              <a:gd name="connsiteY56-46372" fmla="*/ 4330309 h 5795240"/>
              <a:gd name="connsiteX57-46373" fmla="*/ 3613217 w 12641071"/>
              <a:gd name="connsiteY57-46374" fmla="*/ 4245153 h 5795240"/>
              <a:gd name="connsiteX58-46375" fmla="*/ 3083792 w 12641071"/>
              <a:gd name="connsiteY58-46376" fmla="*/ 3963660 h 5795240"/>
              <a:gd name="connsiteX59-46377" fmla="*/ 2835272 w 12641071"/>
              <a:gd name="connsiteY59-46378" fmla="*/ 4013833 h 5795240"/>
              <a:gd name="connsiteX60-46379" fmla="*/ 2762875 w 12641071"/>
              <a:gd name="connsiteY60-46380" fmla="*/ 4057784 h 5795240"/>
              <a:gd name="connsiteX61-46381" fmla="*/ 2664698 w 12641071"/>
              <a:gd name="connsiteY61-46382" fmla="*/ 4117431 h 5795240"/>
              <a:gd name="connsiteX62-46383" fmla="*/ 1804544 w 12641071"/>
              <a:gd name="connsiteY62-46384" fmla="*/ 4335229 h 5795240"/>
              <a:gd name="connsiteX63-46385" fmla="*/ 0 w 12641071"/>
              <a:gd name="connsiteY63-46386" fmla="*/ 2530685 h 5795240"/>
              <a:gd name="connsiteX64-46387" fmla="*/ 1804544 w 12641071"/>
              <a:gd name="connsiteY64-46388" fmla="*/ 726143 h 5795240"/>
              <a:gd name="connsiteX65-46389" fmla="*/ 3080549 w 12641071"/>
              <a:gd name="connsiteY65-46390" fmla="*/ 1254682 h 5795240"/>
              <a:gd name="connsiteX66-46391" fmla="*/ 3268676 w 12641071"/>
              <a:gd name="connsiteY66-46392" fmla="*/ 1461167 h 5795240"/>
              <a:gd name="connsiteX67-46393" fmla="*/ 3565826 w 12641071"/>
              <a:gd name="connsiteY67-46394" fmla="*/ 1551935 h 5795240"/>
              <a:gd name="connsiteX68-46395" fmla="*/ 4086504 w 12641071"/>
              <a:gd name="connsiteY68-46396" fmla="*/ 1127574 h 5795240"/>
              <a:gd name="connsiteX69-46397" fmla="*/ 4103078 w 12641071"/>
              <a:gd name="connsiteY69-46398" fmla="*/ 1004204 h 5795240"/>
              <a:gd name="connsiteX70-46399" fmla="*/ 5215874 w 12641071"/>
              <a:gd name="connsiteY70-46400" fmla="*/ 0 h 5795240"/>
              <a:gd name="connsiteX0-46401" fmla="*/ 5215874 w 12641071"/>
              <a:gd name="connsiteY0-46402" fmla="*/ 0 h 5795240"/>
              <a:gd name="connsiteX1-46403" fmla="*/ 5927386 w 12641071"/>
              <a:gd name="connsiteY1-46404" fmla="*/ 255427 h 5795240"/>
              <a:gd name="connsiteX2-46405" fmla="*/ 6141460 w 12641071"/>
              <a:gd name="connsiteY2-46406" fmla="*/ 475027 h 5795240"/>
              <a:gd name="connsiteX3-46407" fmla="*/ 6788665 w 12641071"/>
              <a:gd name="connsiteY3-46408" fmla="*/ 707369 h 5795240"/>
              <a:gd name="connsiteX4-46409" fmla="*/ 7184710 w 12641071"/>
              <a:gd name="connsiteY4-46410" fmla="*/ 627411 h 5795240"/>
              <a:gd name="connsiteX5-46411" fmla="*/ 7314851 w 12641071"/>
              <a:gd name="connsiteY5-46412" fmla="*/ 559537 h 5795240"/>
              <a:gd name="connsiteX6-46413" fmla="*/ 7314853 w 12641071"/>
              <a:gd name="connsiteY6-46414" fmla="*/ 559536 h 5795240"/>
              <a:gd name="connsiteX7-46415" fmla="*/ 7314851 w 12641071"/>
              <a:gd name="connsiteY7-46416" fmla="*/ 559537 h 5795240"/>
              <a:gd name="connsiteX8-46417" fmla="*/ 7391626 w 12641071"/>
              <a:gd name="connsiteY8-46418" fmla="*/ 508114 h 5795240"/>
              <a:gd name="connsiteX9-46419" fmla="*/ 7391631 w 12641071"/>
              <a:gd name="connsiteY9-46420" fmla="*/ 508110 h 5795240"/>
              <a:gd name="connsiteX10-46421" fmla="*/ 7478934 w 12641071"/>
              <a:gd name="connsiteY10-46422" fmla="*/ 466053 h 5795240"/>
              <a:gd name="connsiteX11-46423" fmla="*/ 7897193 w 12641071"/>
              <a:gd name="connsiteY11-46424" fmla="*/ 381611 h 5795240"/>
              <a:gd name="connsiteX12-46425" fmla="*/ 8788216 w 12641071"/>
              <a:gd name="connsiteY12-46426" fmla="*/ 855364 h 5795240"/>
              <a:gd name="connsiteX13-46427" fmla="*/ 8832362 w 12641071"/>
              <a:gd name="connsiteY13-46428" fmla="*/ 928030 h 5795240"/>
              <a:gd name="connsiteX14-46429" fmla="*/ 8832362 w 12641071"/>
              <a:gd name="connsiteY14-46430" fmla="*/ 928033 h 5795240"/>
              <a:gd name="connsiteX15-46431" fmla="*/ 8878117 w 12641071"/>
              <a:gd name="connsiteY15-46432" fmla="*/ 1018851 h 5795240"/>
              <a:gd name="connsiteX16-46433" fmla="*/ 8877719 w 12641071"/>
              <a:gd name="connsiteY16-46434" fmla="*/ 1018369 h 5795240"/>
              <a:gd name="connsiteX17-46435" fmla="*/ 8877719 w 12641071"/>
              <a:gd name="connsiteY17-46436" fmla="*/ 1018371 h 5795240"/>
              <a:gd name="connsiteX18-46437" fmla="*/ 8878116 w 12641071"/>
              <a:gd name="connsiteY18-46438" fmla="*/ 1018851 h 5795240"/>
              <a:gd name="connsiteX19-46439" fmla="*/ 8931285 w 12641071"/>
              <a:gd name="connsiteY19-46440" fmla="*/ 1083292 h 5795240"/>
              <a:gd name="connsiteX20-46441" fmla="*/ 9241478 w 12641071"/>
              <a:gd name="connsiteY20-46442" fmla="*/ 1211778 h 5795240"/>
              <a:gd name="connsiteX21-46443" fmla="*/ 9605238 w 12641071"/>
              <a:gd name="connsiteY21-46444" fmla="*/ 1018369 h 5795240"/>
              <a:gd name="connsiteX22-46445" fmla="*/ 9651917 w 12641071"/>
              <a:gd name="connsiteY22-46446" fmla="*/ 940556 h 5795240"/>
              <a:gd name="connsiteX23-46447" fmla="*/ 11050508 w 12641071"/>
              <a:gd name="connsiteY23-46448" fmla="*/ 108150 h 5795240"/>
              <a:gd name="connsiteX24-46449" fmla="*/ 12641071 w 12641071"/>
              <a:gd name="connsiteY24-46450" fmla="*/ 1698711 h 5795240"/>
              <a:gd name="connsiteX25-46451" fmla="*/ 11371062 w 12641071"/>
              <a:gd name="connsiteY25-46452" fmla="*/ 3256960 h 5795240"/>
              <a:gd name="connsiteX26-46453" fmla="*/ 11215953 w 12641071"/>
              <a:gd name="connsiteY26-46454" fmla="*/ 3280632 h 5795240"/>
              <a:gd name="connsiteX27-46455" fmla="*/ 11215952 w 12641071"/>
              <a:gd name="connsiteY27-46456" fmla="*/ 3280632 h 5795240"/>
              <a:gd name="connsiteX28-46457" fmla="*/ 11213133 w 12641071"/>
              <a:gd name="connsiteY28-46458" fmla="*/ 3281062 h 5795240"/>
              <a:gd name="connsiteX29-46459" fmla="*/ 11050507 w 12641071"/>
              <a:gd name="connsiteY29-46460" fmla="*/ 3289274 h 5795240"/>
              <a:gd name="connsiteX30-46461" fmla="*/ 11006292 w 12641071"/>
              <a:gd name="connsiteY30-46462" fmla="*/ 3287041 h 5795240"/>
              <a:gd name="connsiteX31-46463" fmla="*/ 10937101 w 12641071"/>
              <a:gd name="connsiteY31-46464" fmla="*/ 3297601 h 5795240"/>
              <a:gd name="connsiteX32-46465" fmla="*/ 10144740 w 12641071"/>
              <a:gd name="connsiteY32-46466" fmla="*/ 4089962 h 5795240"/>
              <a:gd name="connsiteX33-46467" fmla="*/ 10130374 w 12641071"/>
              <a:gd name="connsiteY33-46468" fmla="*/ 4184101 h 5795240"/>
              <a:gd name="connsiteX34-46469" fmla="*/ 10130375 w 12641071"/>
              <a:gd name="connsiteY34-46470" fmla="*/ 4184103 h 5795240"/>
              <a:gd name="connsiteX35-46471" fmla="*/ 10130656 w 12641071"/>
              <a:gd name="connsiteY35-46472" fmla="*/ 4185950 h 5795240"/>
              <a:gd name="connsiteX36-46473" fmla="*/ 10133555 w 12641071"/>
              <a:gd name="connsiteY36-46474" fmla="*/ 4427096 h 5795240"/>
              <a:gd name="connsiteX37-46475" fmla="*/ 10133554 w 12641071"/>
              <a:gd name="connsiteY37-46476" fmla="*/ 4427096 h 5795240"/>
              <a:gd name="connsiteX38-46477" fmla="*/ 10130656 w 12641071"/>
              <a:gd name="connsiteY38-46478" fmla="*/ 4484506 h 5795240"/>
              <a:gd name="connsiteX39-46479" fmla="*/ 8678182 w 12641071"/>
              <a:gd name="connsiteY39-46480" fmla="*/ 5795240 h 5795240"/>
              <a:gd name="connsiteX40-46481" fmla="*/ 7467518 w 12641071"/>
              <a:gd name="connsiteY40-46482" fmla="*/ 5151535 h 5795240"/>
              <a:gd name="connsiteX41-46483" fmla="*/ 7419945 w 12641071"/>
              <a:gd name="connsiteY41-46484" fmla="*/ 5073228 h 5795240"/>
              <a:gd name="connsiteX42-46485" fmla="*/ 7367299 w 12641071"/>
              <a:gd name="connsiteY42-46486" fmla="*/ 4974928 h 5795240"/>
              <a:gd name="connsiteX43-46487" fmla="*/ 7320958 w 12641071"/>
              <a:gd name="connsiteY43-46488" fmla="*/ 4870887 h 5795240"/>
              <a:gd name="connsiteX44-46489" fmla="*/ 7322174 w 12641071"/>
              <a:gd name="connsiteY44-46490" fmla="*/ 4872361 h 5795240"/>
              <a:gd name="connsiteX45-46491" fmla="*/ 7322175 w 12641071"/>
              <a:gd name="connsiteY45-46492" fmla="*/ 4872361 h 5795240"/>
              <a:gd name="connsiteX46-46493" fmla="*/ 7223551 w 12641071"/>
              <a:gd name="connsiteY46-46494" fmla="*/ 4752829 h 5795240"/>
              <a:gd name="connsiteX47-46495" fmla="*/ 6652445 w 12641071"/>
              <a:gd name="connsiteY47-46496" fmla="*/ 4516269 h 5795240"/>
              <a:gd name="connsiteX48-46497" fmla="*/ 6200873 w 12641071"/>
              <a:gd name="connsiteY48-46498" fmla="*/ 4654206 h 5795240"/>
              <a:gd name="connsiteX49-46499" fmla="*/ 6088813 w 12641071"/>
              <a:gd name="connsiteY49-46500" fmla="*/ 4746663 h 5795240"/>
              <a:gd name="connsiteX50-46501" fmla="*/ 6023271 w 12641071"/>
              <a:gd name="connsiteY50-46502" fmla="*/ 4834312 h 5795240"/>
              <a:gd name="connsiteX51-46503" fmla="*/ 5935320 w 12641071"/>
              <a:gd name="connsiteY51-46504" fmla="*/ 4931081 h 5795240"/>
              <a:gd name="connsiteX52-46505" fmla="*/ 4971763 w 12641071"/>
              <a:gd name="connsiteY52-46506" fmla="*/ 5330200 h 5795240"/>
              <a:gd name="connsiteX53-46507" fmla="*/ 3716172 w 12641071"/>
              <a:gd name="connsiteY53-46508" fmla="*/ 4497938 h 5795240"/>
              <a:gd name="connsiteX54-46509" fmla="*/ 3659438 w 12641071"/>
              <a:gd name="connsiteY54-46510" fmla="*/ 4330309 h 5795240"/>
              <a:gd name="connsiteX55-46511" fmla="*/ 3659440 w 12641071"/>
              <a:gd name="connsiteY55-46512" fmla="*/ 4330309 h 5795240"/>
              <a:gd name="connsiteX56-46513" fmla="*/ 3613217 w 12641071"/>
              <a:gd name="connsiteY56-46514" fmla="*/ 4245153 h 5795240"/>
              <a:gd name="connsiteX57-46515" fmla="*/ 3083792 w 12641071"/>
              <a:gd name="connsiteY57-46516" fmla="*/ 3963660 h 5795240"/>
              <a:gd name="connsiteX58-46517" fmla="*/ 2835272 w 12641071"/>
              <a:gd name="connsiteY58-46518" fmla="*/ 4013833 h 5795240"/>
              <a:gd name="connsiteX59-46519" fmla="*/ 2762875 w 12641071"/>
              <a:gd name="connsiteY59-46520" fmla="*/ 4057784 h 5795240"/>
              <a:gd name="connsiteX60-46521" fmla="*/ 2664698 w 12641071"/>
              <a:gd name="connsiteY60-46522" fmla="*/ 4117431 h 5795240"/>
              <a:gd name="connsiteX61-46523" fmla="*/ 1804544 w 12641071"/>
              <a:gd name="connsiteY61-46524" fmla="*/ 4335229 h 5795240"/>
              <a:gd name="connsiteX62-46525" fmla="*/ 0 w 12641071"/>
              <a:gd name="connsiteY62-46526" fmla="*/ 2530685 h 5795240"/>
              <a:gd name="connsiteX63-46527" fmla="*/ 1804544 w 12641071"/>
              <a:gd name="connsiteY63-46528" fmla="*/ 726143 h 5795240"/>
              <a:gd name="connsiteX64-46529" fmla="*/ 3080549 w 12641071"/>
              <a:gd name="connsiteY64-46530" fmla="*/ 1254682 h 5795240"/>
              <a:gd name="connsiteX65-46531" fmla="*/ 3268676 w 12641071"/>
              <a:gd name="connsiteY65-46532" fmla="*/ 1461167 h 5795240"/>
              <a:gd name="connsiteX66-46533" fmla="*/ 3565826 w 12641071"/>
              <a:gd name="connsiteY66-46534" fmla="*/ 1551935 h 5795240"/>
              <a:gd name="connsiteX67-46535" fmla="*/ 4086504 w 12641071"/>
              <a:gd name="connsiteY67-46536" fmla="*/ 1127574 h 5795240"/>
              <a:gd name="connsiteX68-46537" fmla="*/ 4103078 w 12641071"/>
              <a:gd name="connsiteY68-46538" fmla="*/ 1004204 h 5795240"/>
              <a:gd name="connsiteX69-46539" fmla="*/ 5215874 w 12641071"/>
              <a:gd name="connsiteY69-46540" fmla="*/ 0 h 5795240"/>
              <a:gd name="connsiteX0-46541" fmla="*/ 5215874 w 12641071"/>
              <a:gd name="connsiteY0-46542" fmla="*/ 0 h 5795240"/>
              <a:gd name="connsiteX1-46543" fmla="*/ 5927386 w 12641071"/>
              <a:gd name="connsiteY1-46544" fmla="*/ 255427 h 5795240"/>
              <a:gd name="connsiteX2-46545" fmla="*/ 6141460 w 12641071"/>
              <a:gd name="connsiteY2-46546" fmla="*/ 475027 h 5795240"/>
              <a:gd name="connsiteX3-46547" fmla="*/ 6788665 w 12641071"/>
              <a:gd name="connsiteY3-46548" fmla="*/ 707369 h 5795240"/>
              <a:gd name="connsiteX4-46549" fmla="*/ 7184710 w 12641071"/>
              <a:gd name="connsiteY4-46550" fmla="*/ 627411 h 5795240"/>
              <a:gd name="connsiteX5-46551" fmla="*/ 7314851 w 12641071"/>
              <a:gd name="connsiteY5-46552" fmla="*/ 559537 h 5795240"/>
              <a:gd name="connsiteX6-46553" fmla="*/ 7314853 w 12641071"/>
              <a:gd name="connsiteY6-46554" fmla="*/ 559536 h 5795240"/>
              <a:gd name="connsiteX7-46555" fmla="*/ 7314851 w 12641071"/>
              <a:gd name="connsiteY7-46556" fmla="*/ 559537 h 5795240"/>
              <a:gd name="connsiteX8-46557" fmla="*/ 7391626 w 12641071"/>
              <a:gd name="connsiteY8-46558" fmla="*/ 508114 h 5795240"/>
              <a:gd name="connsiteX9-46559" fmla="*/ 7391631 w 12641071"/>
              <a:gd name="connsiteY9-46560" fmla="*/ 508110 h 5795240"/>
              <a:gd name="connsiteX10-46561" fmla="*/ 7478934 w 12641071"/>
              <a:gd name="connsiteY10-46562" fmla="*/ 466053 h 5795240"/>
              <a:gd name="connsiteX11-46563" fmla="*/ 7897193 w 12641071"/>
              <a:gd name="connsiteY11-46564" fmla="*/ 381611 h 5795240"/>
              <a:gd name="connsiteX12-46565" fmla="*/ 8788216 w 12641071"/>
              <a:gd name="connsiteY12-46566" fmla="*/ 855364 h 5795240"/>
              <a:gd name="connsiteX13-46567" fmla="*/ 8832362 w 12641071"/>
              <a:gd name="connsiteY13-46568" fmla="*/ 928030 h 5795240"/>
              <a:gd name="connsiteX14-46569" fmla="*/ 8832362 w 12641071"/>
              <a:gd name="connsiteY14-46570" fmla="*/ 928033 h 5795240"/>
              <a:gd name="connsiteX15-46571" fmla="*/ 8878117 w 12641071"/>
              <a:gd name="connsiteY15-46572" fmla="*/ 1018851 h 5795240"/>
              <a:gd name="connsiteX16-46573" fmla="*/ 8877719 w 12641071"/>
              <a:gd name="connsiteY16-46574" fmla="*/ 1018369 h 5795240"/>
              <a:gd name="connsiteX17-46575" fmla="*/ 8877719 w 12641071"/>
              <a:gd name="connsiteY17-46576" fmla="*/ 1018371 h 5795240"/>
              <a:gd name="connsiteX18-46577" fmla="*/ 8878116 w 12641071"/>
              <a:gd name="connsiteY18-46578" fmla="*/ 1018851 h 5795240"/>
              <a:gd name="connsiteX19-46579" fmla="*/ 8931285 w 12641071"/>
              <a:gd name="connsiteY19-46580" fmla="*/ 1083292 h 5795240"/>
              <a:gd name="connsiteX20-46581" fmla="*/ 9241478 w 12641071"/>
              <a:gd name="connsiteY20-46582" fmla="*/ 1211778 h 5795240"/>
              <a:gd name="connsiteX21-46583" fmla="*/ 9605238 w 12641071"/>
              <a:gd name="connsiteY21-46584" fmla="*/ 1018369 h 5795240"/>
              <a:gd name="connsiteX22-46585" fmla="*/ 9651917 w 12641071"/>
              <a:gd name="connsiteY22-46586" fmla="*/ 940556 h 5795240"/>
              <a:gd name="connsiteX23-46587" fmla="*/ 11050508 w 12641071"/>
              <a:gd name="connsiteY23-46588" fmla="*/ 108150 h 5795240"/>
              <a:gd name="connsiteX24-46589" fmla="*/ 12641071 w 12641071"/>
              <a:gd name="connsiteY24-46590" fmla="*/ 1698711 h 5795240"/>
              <a:gd name="connsiteX25-46591" fmla="*/ 11371062 w 12641071"/>
              <a:gd name="connsiteY25-46592" fmla="*/ 3256960 h 5795240"/>
              <a:gd name="connsiteX26-46593" fmla="*/ 11215953 w 12641071"/>
              <a:gd name="connsiteY26-46594" fmla="*/ 3280632 h 5795240"/>
              <a:gd name="connsiteX27-46595" fmla="*/ 11215952 w 12641071"/>
              <a:gd name="connsiteY27-46596" fmla="*/ 3280632 h 5795240"/>
              <a:gd name="connsiteX28-46597" fmla="*/ 11213133 w 12641071"/>
              <a:gd name="connsiteY28-46598" fmla="*/ 3281062 h 5795240"/>
              <a:gd name="connsiteX29-46599" fmla="*/ 11050507 w 12641071"/>
              <a:gd name="connsiteY29-46600" fmla="*/ 3289274 h 5795240"/>
              <a:gd name="connsiteX30-46601" fmla="*/ 10937101 w 12641071"/>
              <a:gd name="connsiteY30-46602" fmla="*/ 3297601 h 5795240"/>
              <a:gd name="connsiteX31-46603" fmla="*/ 10144740 w 12641071"/>
              <a:gd name="connsiteY31-46604" fmla="*/ 4089962 h 5795240"/>
              <a:gd name="connsiteX32-46605" fmla="*/ 10130374 w 12641071"/>
              <a:gd name="connsiteY32-46606" fmla="*/ 4184101 h 5795240"/>
              <a:gd name="connsiteX33-46607" fmla="*/ 10130375 w 12641071"/>
              <a:gd name="connsiteY33-46608" fmla="*/ 4184103 h 5795240"/>
              <a:gd name="connsiteX34-46609" fmla="*/ 10130656 w 12641071"/>
              <a:gd name="connsiteY34-46610" fmla="*/ 4185950 h 5795240"/>
              <a:gd name="connsiteX35-46611" fmla="*/ 10133555 w 12641071"/>
              <a:gd name="connsiteY35-46612" fmla="*/ 4427096 h 5795240"/>
              <a:gd name="connsiteX36-46613" fmla="*/ 10133554 w 12641071"/>
              <a:gd name="connsiteY36-46614" fmla="*/ 4427096 h 5795240"/>
              <a:gd name="connsiteX37-46615" fmla="*/ 10130656 w 12641071"/>
              <a:gd name="connsiteY37-46616" fmla="*/ 4484506 h 5795240"/>
              <a:gd name="connsiteX38-46617" fmla="*/ 8678182 w 12641071"/>
              <a:gd name="connsiteY38-46618" fmla="*/ 5795240 h 5795240"/>
              <a:gd name="connsiteX39-46619" fmla="*/ 7467518 w 12641071"/>
              <a:gd name="connsiteY39-46620" fmla="*/ 5151535 h 5795240"/>
              <a:gd name="connsiteX40-46621" fmla="*/ 7419945 w 12641071"/>
              <a:gd name="connsiteY40-46622" fmla="*/ 5073228 h 5795240"/>
              <a:gd name="connsiteX41-46623" fmla="*/ 7367299 w 12641071"/>
              <a:gd name="connsiteY41-46624" fmla="*/ 4974928 h 5795240"/>
              <a:gd name="connsiteX42-46625" fmla="*/ 7320958 w 12641071"/>
              <a:gd name="connsiteY42-46626" fmla="*/ 4870887 h 5795240"/>
              <a:gd name="connsiteX43-46627" fmla="*/ 7322174 w 12641071"/>
              <a:gd name="connsiteY43-46628" fmla="*/ 4872361 h 5795240"/>
              <a:gd name="connsiteX44-46629" fmla="*/ 7322175 w 12641071"/>
              <a:gd name="connsiteY44-46630" fmla="*/ 4872361 h 5795240"/>
              <a:gd name="connsiteX45-46631" fmla="*/ 7223551 w 12641071"/>
              <a:gd name="connsiteY45-46632" fmla="*/ 4752829 h 5795240"/>
              <a:gd name="connsiteX46-46633" fmla="*/ 6652445 w 12641071"/>
              <a:gd name="connsiteY46-46634" fmla="*/ 4516269 h 5795240"/>
              <a:gd name="connsiteX47-46635" fmla="*/ 6200873 w 12641071"/>
              <a:gd name="connsiteY47-46636" fmla="*/ 4654206 h 5795240"/>
              <a:gd name="connsiteX48-46637" fmla="*/ 6088813 w 12641071"/>
              <a:gd name="connsiteY48-46638" fmla="*/ 4746663 h 5795240"/>
              <a:gd name="connsiteX49-46639" fmla="*/ 6023271 w 12641071"/>
              <a:gd name="connsiteY49-46640" fmla="*/ 4834312 h 5795240"/>
              <a:gd name="connsiteX50-46641" fmla="*/ 5935320 w 12641071"/>
              <a:gd name="connsiteY50-46642" fmla="*/ 4931081 h 5795240"/>
              <a:gd name="connsiteX51-46643" fmla="*/ 4971763 w 12641071"/>
              <a:gd name="connsiteY51-46644" fmla="*/ 5330200 h 5795240"/>
              <a:gd name="connsiteX52-46645" fmla="*/ 3716172 w 12641071"/>
              <a:gd name="connsiteY52-46646" fmla="*/ 4497938 h 5795240"/>
              <a:gd name="connsiteX53-46647" fmla="*/ 3659438 w 12641071"/>
              <a:gd name="connsiteY53-46648" fmla="*/ 4330309 h 5795240"/>
              <a:gd name="connsiteX54-46649" fmla="*/ 3659440 w 12641071"/>
              <a:gd name="connsiteY54-46650" fmla="*/ 4330309 h 5795240"/>
              <a:gd name="connsiteX55-46651" fmla="*/ 3613217 w 12641071"/>
              <a:gd name="connsiteY55-46652" fmla="*/ 4245153 h 5795240"/>
              <a:gd name="connsiteX56-46653" fmla="*/ 3083792 w 12641071"/>
              <a:gd name="connsiteY56-46654" fmla="*/ 3963660 h 5795240"/>
              <a:gd name="connsiteX57-46655" fmla="*/ 2835272 w 12641071"/>
              <a:gd name="connsiteY57-46656" fmla="*/ 4013833 h 5795240"/>
              <a:gd name="connsiteX58-46657" fmla="*/ 2762875 w 12641071"/>
              <a:gd name="connsiteY58-46658" fmla="*/ 4057784 h 5795240"/>
              <a:gd name="connsiteX59-46659" fmla="*/ 2664698 w 12641071"/>
              <a:gd name="connsiteY59-46660" fmla="*/ 4117431 h 5795240"/>
              <a:gd name="connsiteX60-46661" fmla="*/ 1804544 w 12641071"/>
              <a:gd name="connsiteY60-46662" fmla="*/ 4335229 h 5795240"/>
              <a:gd name="connsiteX61-46663" fmla="*/ 0 w 12641071"/>
              <a:gd name="connsiteY61-46664" fmla="*/ 2530685 h 5795240"/>
              <a:gd name="connsiteX62-46665" fmla="*/ 1804544 w 12641071"/>
              <a:gd name="connsiteY62-46666" fmla="*/ 726143 h 5795240"/>
              <a:gd name="connsiteX63-46667" fmla="*/ 3080549 w 12641071"/>
              <a:gd name="connsiteY63-46668" fmla="*/ 1254682 h 5795240"/>
              <a:gd name="connsiteX64-46669" fmla="*/ 3268676 w 12641071"/>
              <a:gd name="connsiteY64-46670" fmla="*/ 1461167 h 5795240"/>
              <a:gd name="connsiteX65-46671" fmla="*/ 3565826 w 12641071"/>
              <a:gd name="connsiteY65-46672" fmla="*/ 1551935 h 5795240"/>
              <a:gd name="connsiteX66-46673" fmla="*/ 4086504 w 12641071"/>
              <a:gd name="connsiteY66-46674" fmla="*/ 1127574 h 5795240"/>
              <a:gd name="connsiteX67-46675" fmla="*/ 4103078 w 12641071"/>
              <a:gd name="connsiteY67-46676" fmla="*/ 1004204 h 5795240"/>
              <a:gd name="connsiteX68-46677" fmla="*/ 5215874 w 12641071"/>
              <a:gd name="connsiteY68-46678" fmla="*/ 0 h 579524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Lst>
            <a:rect l="l" t="t" r="r" b="b"/>
            <a:pathLst>
              <a:path w="12641071" h="5795240">
                <a:moveTo>
                  <a:pt x="5215874" y="0"/>
                </a:moveTo>
                <a:cubicBezTo>
                  <a:pt x="5486146" y="0"/>
                  <a:pt x="5734032" y="95857"/>
                  <a:pt x="5927386" y="255427"/>
                </a:cubicBezTo>
                <a:lnTo>
                  <a:pt x="6141460" y="475027"/>
                </a:lnTo>
                <a:cubicBezTo>
                  <a:pt x="6317338" y="620176"/>
                  <a:pt x="6542819" y="707369"/>
                  <a:pt x="6788665" y="707369"/>
                </a:cubicBezTo>
                <a:cubicBezTo>
                  <a:pt x="6929148" y="707369"/>
                  <a:pt x="7062982" y="678897"/>
                  <a:pt x="7184710" y="627411"/>
                </a:cubicBezTo>
                <a:lnTo>
                  <a:pt x="7314851" y="559537"/>
                </a:lnTo>
                <a:cubicBezTo>
                  <a:pt x="7314852" y="559537"/>
                  <a:pt x="7314852" y="559536"/>
                  <a:pt x="7314853" y="559536"/>
                </a:cubicBezTo>
                <a:cubicBezTo>
                  <a:pt x="7308306" y="558548"/>
                  <a:pt x="7314852" y="559537"/>
                  <a:pt x="7314851" y="559537"/>
                </a:cubicBezTo>
                <a:lnTo>
                  <a:pt x="7391626" y="508114"/>
                </a:lnTo>
                <a:cubicBezTo>
                  <a:pt x="7391628" y="508113"/>
                  <a:pt x="7391629" y="508111"/>
                  <a:pt x="7391631" y="508110"/>
                </a:cubicBezTo>
                <a:lnTo>
                  <a:pt x="7478934" y="466053"/>
                </a:lnTo>
                <a:cubicBezTo>
                  <a:pt x="7607490" y="411679"/>
                  <a:pt x="7748830" y="381611"/>
                  <a:pt x="7897193" y="381611"/>
                </a:cubicBezTo>
                <a:cubicBezTo>
                  <a:pt x="8268100" y="381611"/>
                  <a:pt x="8595114" y="569536"/>
                  <a:pt x="8788216" y="855364"/>
                </a:cubicBezTo>
                <a:lnTo>
                  <a:pt x="8832362" y="928030"/>
                </a:lnTo>
                <a:lnTo>
                  <a:pt x="8832362" y="928033"/>
                </a:lnTo>
                <a:lnTo>
                  <a:pt x="8878117" y="1018851"/>
                </a:lnTo>
                <a:lnTo>
                  <a:pt x="8877719" y="1018369"/>
                </a:lnTo>
                <a:lnTo>
                  <a:pt x="8877719" y="1018371"/>
                </a:lnTo>
                <a:lnTo>
                  <a:pt x="8878116" y="1018851"/>
                </a:lnTo>
                <a:lnTo>
                  <a:pt x="8931285" y="1083292"/>
                </a:lnTo>
                <a:cubicBezTo>
                  <a:pt x="9010670" y="1162678"/>
                  <a:pt x="9120340" y="1211778"/>
                  <a:pt x="9241478" y="1211778"/>
                </a:cubicBezTo>
                <a:cubicBezTo>
                  <a:pt x="9392900" y="1211778"/>
                  <a:pt x="9526404" y="1135058"/>
                  <a:pt x="9605238" y="1018369"/>
                </a:cubicBezTo>
                <a:lnTo>
                  <a:pt x="9651917" y="940556"/>
                </a:lnTo>
                <a:cubicBezTo>
                  <a:pt x="9921262" y="444738"/>
                  <a:pt x="10446578" y="108150"/>
                  <a:pt x="11050508" y="108150"/>
                </a:cubicBezTo>
                <a:cubicBezTo>
                  <a:pt x="11928951" y="108150"/>
                  <a:pt x="12641071" y="820270"/>
                  <a:pt x="12641071" y="1698711"/>
                </a:cubicBezTo>
                <a:cubicBezTo>
                  <a:pt x="12641071" y="2467349"/>
                  <a:pt x="12095854" y="3108646"/>
                  <a:pt x="11371062" y="3256960"/>
                </a:cubicBezTo>
                <a:lnTo>
                  <a:pt x="11215953" y="3280632"/>
                </a:lnTo>
                <a:lnTo>
                  <a:pt x="11215952" y="3280632"/>
                </a:lnTo>
                <a:lnTo>
                  <a:pt x="11213133" y="3281062"/>
                </a:lnTo>
                <a:lnTo>
                  <a:pt x="11050507" y="3289274"/>
                </a:lnTo>
                <a:lnTo>
                  <a:pt x="10937101" y="3297601"/>
                </a:lnTo>
                <a:cubicBezTo>
                  <a:pt x="10539382" y="3378987"/>
                  <a:pt x="10226126" y="3692243"/>
                  <a:pt x="10144740" y="4089962"/>
                </a:cubicBezTo>
                <a:lnTo>
                  <a:pt x="10130374" y="4184101"/>
                </a:lnTo>
                <a:cubicBezTo>
                  <a:pt x="10130374" y="4184102"/>
                  <a:pt x="10130375" y="4184102"/>
                  <a:pt x="10130375" y="4184103"/>
                </a:cubicBezTo>
                <a:cubicBezTo>
                  <a:pt x="10130469" y="4184719"/>
                  <a:pt x="10130562" y="4185334"/>
                  <a:pt x="10130656" y="4185950"/>
                </a:cubicBezTo>
                <a:cubicBezTo>
                  <a:pt x="10131186" y="4226449"/>
                  <a:pt x="10133072" y="4386905"/>
                  <a:pt x="10133555" y="4427096"/>
                </a:cubicBezTo>
                <a:lnTo>
                  <a:pt x="10133554" y="4427096"/>
                </a:lnTo>
                <a:lnTo>
                  <a:pt x="10130656" y="4484506"/>
                </a:lnTo>
                <a:cubicBezTo>
                  <a:pt x="10055889" y="5220726"/>
                  <a:pt x="9434127" y="5795240"/>
                  <a:pt x="8678182" y="5795240"/>
                </a:cubicBezTo>
                <a:cubicBezTo>
                  <a:pt x="8174218" y="5795240"/>
                  <a:pt x="7729892" y="5539900"/>
                  <a:pt x="7467518" y="5151535"/>
                </a:cubicBezTo>
                <a:lnTo>
                  <a:pt x="7419945" y="5073228"/>
                </a:lnTo>
                <a:lnTo>
                  <a:pt x="7367299" y="4974928"/>
                </a:lnTo>
                <a:lnTo>
                  <a:pt x="7320958" y="4870887"/>
                </a:lnTo>
                <a:lnTo>
                  <a:pt x="7322174" y="4872361"/>
                </a:lnTo>
                <a:cubicBezTo>
                  <a:pt x="7322377" y="4872607"/>
                  <a:pt x="7322377" y="4872607"/>
                  <a:pt x="7322175" y="4872361"/>
                </a:cubicBezTo>
                <a:lnTo>
                  <a:pt x="7223551" y="4752829"/>
                </a:lnTo>
                <a:cubicBezTo>
                  <a:pt x="7077392" y="4606671"/>
                  <a:pt x="6875476" y="4516269"/>
                  <a:pt x="6652445" y="4516269"/>
                </a:cubicBezTo>
                <a:cubicBezTo>
                  <a:pt x="6485171" y="4516269"/>
                  <a:pt x="6329775" y="4567120"/>
                  <a:pt x="6200873" y="4654206"/>
                </a:cubicBezTo>
                <a:lnTo>
                  <a:pt x="6088813" y="4746663"/>
                </a:lnTo>
                <a:lnTo>
                  <a:pt x="6023271" y="4834312"/>
                </a:lnTo>
                <a:lnTo>
                  <a:pt x="5935320" y="4931081"/>
                </a:lnTo>
                <a:cubicBezTo>
                  <a:pt x="5688725" y="5177678"/>
                  <a:pt x="5348056" y="5330200"/>
                  <a:pt x="4971763" y="5330200"/>
                </a:cubicBezTo>
                <a:cubicBezTo>
                  <a:pt x="4407324" y="5330200"/>
                  <a:pt x="3923037" y="4987024"/>
                  <a:pt x="3716172" y="4497938"/>
                </a:cubicBezTo>
                <a:lnTo>
                  <a:pt x="3659438" y="4330309"/>
                </a:lnTo>
                <a:lnTo>
                  <a:pt x="3659440" y="4330309"/>
                </a:lnTo>
                <a:lnTo>
                  <a:pt x="3613217" y="4245153"/>
                </a:lnTo>
                <a:cubicBezTo>
                  <a:pt x="3498480" y="4075321"/>
                  <a:pt x="3304177" y="3963660"/>
                  <a:pt x="3083792" y="3963660"/>
                </a:cubicBezTo>
                <a:cubicBezTo>
                  <a:pt x="2995639" y="3963660"/>
                  <a:pt x="2911657" y="3981526"/>
                  <a:pt x="2835272" y="4013833"/>
                </a:cubicBezTo>
                <a:lnTo>
                  <a:pt x="2762875" y="4057784"/>
                </a:lnTo>
                <a:lnTo>
                  <a:pt x="2664698" y="4117431"/>
                </a:lnTo>
                <a:cubicBezTo>
                  <a:pt x="2409006" y="4256331"/>
                  <a:pt x="2115988" y="4335229"/>
                  <a:pt x="1804544" y="4335229"/>
                </a:cubicBezTo>
                <a:cubicBezTo>
                  <a:pt x="807922" y="4335229"/>
                  <a:pt x="0" y="3527307"/>
                  <a:pt x="0" y="2530685"/>
                </a:cubicBezTo>
                <a:cubicBezTo>
                  <a:pt x="0" y="1534064"/>
                  <a:pt x="807922" y="726143"/>
                  <a:pt x="1804544" y="726143"/>
                </a:cubicBezTo>
                <a:cubicBezTo>
                  <a:pt x="2302855" y="726143"/>
                  <a:pt x="2753992" y="928124"/>
                  <a:pt x="3080549" y="1254682"/>
                </a:cubicBezTo>
                <a:lnTo>
                  <a:pt x="3268676" y="1461167"/>
                </a:lnTo>
                <a:cubicBezTo>
                  <a:pt x="3353499" y="1518473"/>
                  <a:pt x="3455756" y="1551935"/>
                  <a:pt x="3565826" y="1551935"/>
                </a:cubicBezTo>
                <a:cubicBezTo>
                  <a:pt x="3822661" y="1551935"/>
                  <a:pt x="4036946" y="1369756"/>
                  <a:pt x="4086504" y="1127574"/>
                </a:cubicBezTo>
                <a:lnTo>
                  <a:pt x="4103078" y="1004204"/>
                </a:lnTo>
                <a:cubicBezTo>
                  <a:pt x="4160359" y="440156"/>
                  <a:pt x="4636712" y="0"/>
                  <a:pt x="5215874" y="0"/>
                </a:cubicBezTo>
                <a:close/>
              </a:path>
            </a:pathLst>
          </a:custGeom>
          <a:noFill/>
          <a:ln w="9525">
            <a:solidFill>
              <a:srgbClr val="FEB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224535" y="705552"/>
            <a:ext cx="12641071" cy="5795240"/>
          </a:xfrm>
          <a:custGeom>
            <a:avLst/>
            <a:gdLst>
              <a:gd name="connsiteX0" fmla="*/ 5964869 w 12641071"/>
              <a:gd name="connsiteY0" fmla="*/ 4795171 h 5795240"/>
              <a:gd name="connsiteX1" fmla="*/ 6019264 w 12641071"/>
              <a:gd name="connsiteY1" fmla="*/ 4804905 h 5795240"/>
              <a:gd name="connsiteX2" fmla="*/ 6036570 w 12641071"/>
              <a:gd name="connsiteY2" fmla="*/ 4807089 h 5795240"/>
              <a:gd name="connsiteX3" fmla="*/ 6019265 w 12641071"/>
              <a:gd name="connsiteY3" fmla="*/ 4804905 h 5795240"/>
              <a:gd name="connsiteX4" fmla="*/ 3682364 w 12641071"/>
              <a:gd name="connsiteY4" fmla="*/ 4386723 h 5795240"/>
              <a:gd name="connsiteX5" fmla="*/ 3772428 w 12641071"/>
              <a:gd name="connsiteY5" fmla="*/ 4402840 h 5795240"/>
              <a:gd name="connsiteX6" fmla="*/ 3772428 w 12641071"/>
              <a:gd name="connsiteY6" fmla="*/ 4402840 h 5795240"/>
              <a:gd name="connsiteX7" fmla="*/ 3190020 w 12641071"/>
              <a:gd name="connsiteY7" fmla="*/ 1396271 h 5795240"/>
              <a:gd name="connsiteX8" fmla="*/ 3190020 w 12641071"/>
              <a:gd name="connsiteY8" fmla="*/ 1396272 h 5795240"/>
              <a:gd name="connsiteX9" fmla="*/ 3202490 w 12641071"/>
              <a:gd name="connsiteY9" fmla="*/ 1406560 h 5795240"/>
              <a:gd name="connsiteX10" fmla="*/ 6034389 w 12641071"/>
              <a:gd name="connsiteY10" fmla="*/ 371047 h 5795240"/>
              <a:gd name="connsiteX11" fmla="*/ 5912002 w 12641071"/>
              <a:gd name="connsiteY11" fmla="*/ 413650 h 5795240"/>
              <a:gd name="connsiteX12" fmla="*/ 5912002 w 12641071"/>
              <a:gd name="connsiteY12" fmla="*/ 413650 h 5795240"/>
              <a:gd name="connsiteX13" fmla="*/ 5215874 w 12641071"/>
              <a:gd name="connsiteY13" fmla="*/ 0 h 5795240"/>
              <a:gd name="connsiteX14" fmla="*/ 5927386 w 12641071"/>
              <a:gd name="connsiteY14" fmla="*/ 255427 h 5795240"/>
              <a:gd name="connsiteX15" fmla="*/ 5974443 w 12641071"/>
              <a:gd name="connsiteY15" fmla="*/ 298195 h 5795240"/>
              <a:gd name="connsiteX16" fmla="*/ 5974448 w 12641071"/>
              <a:gd name="connsiteY16" fmla="*/ 298200 h 5795240"/>
              <a:gd name="connsiteX17" fmla="*/ 6006819 w 12641071"/>
              <a:gd name="connsiteY17" fmla="*/ 327622 h 5795240"/>
              <a:gd name="connsiteX18" fmla="*/ 6043427 w 12641071"/>
              <a:gd name="connsiteY18" fmla="*/ 367901 h 5795240"/>
              <a:gd name="connsiteX19" fmla="*/ 6043429 w 12641071"/>
              <a:gd name="connsiteY19" fmla="*/ 367901 h 5795240"/>
              <a:gd name="connsiteX20" fmla="*/ 6079014 w 12641071"/>
              <a:gd name="connsiteY20" fmla="*/ 407056 h 5795240"/>
              <a:gd name="connsiteX21" fmla="*/ 6105193 w 12641071"/>
              <a:gd name="connsiteY21" fmla="*/ 442067 h 5795240"/>
              <a:gd name="connsiteX22" fmla="*/ 6069206 w 12641071"/>
              <a:gd name="connsiteY22" fmla="*/ 409359 h 5795240"/>
              <a:gd name="connsiteX23" fmla="*/ 6105193 w 12641071"/>
              <a:gd name="connsiteY23" fmla="*/ 442069 h 5795240"/>
              <a:gd name="connsiteX24" fmla="*/ 6143408 w 12641071"/>
              <a:gd name="connsiteY24" fmla="*/ 493169 h 5795240"/>
              <a:gd name="connsiteX25" fmla="*/ 6143427 w 12641071"/>
              <a:gd name="connsiteY25" fmla="*/ 493200 h 5795240"/>
              <a:gd name="connsiteX26" fmla="*/ 6215965 w 12641071"/>
              <a:gd name="connsiteY26" fmla="*/ 619406 h 5795240"/>
              <a:gd name="connsiteX27" fmla="*/ 6234035 w 12641071"/>
              <a:gd name="connsiteY27" fmla="*/ 658746 h 5795240"/>
              <a:gd name="connsiteX28" fmla="*/ 6274009 w 12641071"/>
              <a:gd name="connsiteY28" fmla="*/ 760197 h 5795240"/>
              <a:gd name="connsiteX29" fmla="*/ 6287839 w 12641071"/>
              <a:gd name="connsiteY29" fmla="*/ 801938 h 5795240"/>
              <a:gd name="connsiteX30" fmla="*/ 6321546 w 12641071"/>
              <a:gd name="connsiteY30" fmla="*/ 948207 h 5795240"/>
              <a:gd name="connsiteX31" fmla="*/ 6321550 w 12641071"/>
              <a:gd name="connsiteY31" fmla="*/ 948224 h 5795240"/>
              <a:gd name="connsiteX32" fmla="*/ 6334438 w 12641071"/>
              <a:gd name="connsiteY32" fmla="*/ 1118571 h 5795240"/>
              <a:gd name="connsiteX33" fmla="*/ 6334438 w 12641071"/>
              <a:gd name="connsiteY33" fmla="*/ 1118570 h 5795240"/>
              <a:gd name="connsiteX34" fmla="*/ 6321550 w 12641071"/>
              <a:gd name="connsiteY34" fmla="*/ 948222 h 5795240"/>
              <a:gd name="connsiteX35" fmla="*/ 6321546 w 12641071"/>
              <a:gd name="connsiteY35" fmla="*/ 948207 h 5795240"/>
              <a:gd name="connsiteX36" fmla="*/ 6295696 w 12641071"/>
              <a:gd name="connsiteY36" fmla="*/ 825653 h 5795240"/>
              <a:gd name="connsiteX37" fmla="*/ 6287839 w 12641071"/>
              <a:gd name="connsiteY37" fmla="*/ 801938 h 5795240"/>
              <a:gd name="connsiteX38" fmla="*/ 6284151 w 12641071"/>
              <a:gd name="connsiteY38" fmla="*/ 785941 h 5795240"/>
              <a:gd name="connsiteX39" fmla="*/ 6274009 w 12641071"/>
              <a:gd name="connsiteY39" fmla="*/ 760197 h 5795240"/>
              <a:gd name="connsiteX40" fmla="*/ 6256852 w 12641071"/>
              <a:gd name="connsiteY40" fmla="*/ 708420 h 5795240"/>
              <a:gd name="connsiteX41" fmla="*/ 6234035 w 12641071"/>
              <a:gd name="connsiteY41" fmla="*/ 658746 h 5795240"/>
              <a:gd name="connsiteX42" fmla="*/ 6224136 w 12641071"/>
              <a:gd name="connsiteY42" fmla="*/ 633624 h 5795240"/>
              <a:gd name="connsiteX43" fmla="*/ 6215965 w 12641071"/>
              <a:gd name="connsiteY43" fmla="*/ 619406 h 5795240"/>
              <a:gd name="connsiteX44" fmla="*/ 6205824 w 12641071"/>
              <a:gd name="connsiteY44" fmla="*/ 597325 h 5795240"/>
              <a:gd name="connsiteX45" fmla="*/ 6143427 w 12641071"/>
              <a:gd name="connsiteY45" fmla="*/ 493200 h 5795240"/>
              <a:gd name="connsiteX46" fmla="*/ 6143408 w 12641071"/>
              <a:gd name="connsiteY46" fmla="*/ 493167 h 5795240"/>
              <a:gd name="connsiteX47" fmla="*/ 6105193 w 12641071"/>
              <a:gd name="connsiteY47" fmla="*/ 442067 h 5795240"/>
              <a:gd name="connsiteX48" fmla="*/ 6141460 w 12641071"/>
              <a:gd name="connsiteY48" fmla="*/ 475027 h 5795240"/>
              <a:gd name="connsiteX49" fmla="*/ 6788665 w 12641071"/>
              <a:gd name="connsiteY49" fmla="*/ 707369 h 5795240"/>
              <a:gd name="connsiteX50" fmla="*/ 7184710 w 12641071"/>
              <a:gd name="connsiteY50" fmla="*/ 627411 h 5795240"/>
              <a:gd name="connsiteX51" fmla="*/ 7264545 w 12641071"/>
              <a:gd name="connsiteY51" fmla="*/ 588952 h 5795240"/>
              <a:gd name="connsiteX52" fmla="*/ 7213686 w 12641071"/>
              <a:gd name="connsiteY52" fmla="*/ 626983 h 5795240"/>
              <a:gd name="connsiteX53" fmla="*/ 7128319 w 12641071"/>
              <a:gd name="connsiteY53" fmla="*/ 705504 h 5795240"/>
              <a:gd name="connsiteX54" fmla="*/ 7083110 w 12641071"/>
              <a:gd name="connsiteY54" fmla="*/ 757072 h 5795240"/>
              <a:gd name="connsiteX55" fmla="*/ 7083111 w 12641071"/>
              <a:gd name="connsiteY55" fmla="*/ 757072 h 5795240"/>
              <a:gd name="connsiteX56" fmla="*/ 7128319 w 12641071"/>
              <a:gd name="connsiteY56" fmla="*/ 705506 h 5795240"/>
              <a:gd name="connsiteX57" fmla="*/ 7213686 w 12641071"/>
              <a:gd name="connsiteY57" fmla="*/ 626984 h 5795240"/>
              <a:gd name="connsiteX58" fmla="*/ 7264545 w 12641071"/>
              <a:gd name="connsiteY58" fmla="*/ 588953 h 5795240"/>
              <a:gd name="connsiteX59" fmla="*/ 7273651 w 12641071"/>
              <a:gd name="connsiteY59" fmla="*/ 584566 h 5795240"/>
              <a:gd name="connsiteX60" fmla="*/ 7314851 w 12641071"/>
              <a:gd name="connsiteY60" fmla="*/ 559537 h 5795240"/>
              <a:gd name="connsiteX61" fmla="*/ 7354131 w 12641071"/>
              <a:gd name="connsiteY61" fmla="*/ 565467 h 5795240"/>
              <a:gd name="connsiteX62" fmla="*/ 7429608 w 12641071"/>
              <a:gd name="connsiteY62" fmla="*/ 586051 h 5795240"/>
              <a:gd name="connsiteX63" fmla="*/ 7429611 w 12641071"/>
              <a:gd name="connsiteY63" fmla="*/ 586050 h 5795240"/>
              <a:gd name="connsiteX64" fmla="*/ 7354132 w 12641071"/>
              <a:gd name="connsiteY64" fmla="*/ 565465 h 5795240"/>
              <a:gd name="connsiteX65" fmla="*/ 7314853 w 12641071"/>
              <a:gd name="connsiteY65" fmla="*/ 559536 h 5795240"/>
              <a:gd name="connsiteX66" fmla="*/ 7314851 w 12641071"/>
              <a:gd name="connsiteY66" fmla="*/ 559537 h 5795240"/>
              <a:gd name="connsiteX67" fmla="*/ 7314849 w 12641071"/>
              <a:gd name="connsiteY67" fmla="*/ 559537 h 5795240"/>
              <a:gd name="connsiteX68" fmla="*/ 7273651 w 12641071"/>
              <a:gd name="connsiteY68" fmla="*/ 584565 h 5795240"/>
              <a:gd name="connsiteX69" fmla="*/ 7264545 w 12641071"/>
              <a:gd name="connsiteY69" fmla="*/ 588952 h 5795240"/>
              <a:gd name="connsiteX70" fmla="*/ 7296407 w 12641071"/>
              <a:gd name="connsiteY70" fmla="*/ 565126 h 5795240"/>
              <a:gd name="connsiteX71" fmla="*/ 7307447 w 12641071"/>
              <a:gd name="connsiteY71" fmla="*/ 558419 h 5795240"/>
              <a:gd name="connsiteX72" fmla="*/ 7307450 w 12641071"/>
              <a:gd name="connsiteY72" fmla="*/ 558419 h 5795240"/>
              <a:gd name="connsiteX73" fmla="*/ 7385004 w 12641071"/>
              <a:gd name="connsiteY73" fmla="*/ 511303 h 5795240"/>
              <a:gd name="connsiteX74" fmla="*/ 7391626 w 12641071"/>
              <a:gd name="connsiteY74" fmla="*/ 508114 h 5795240"/>
              <a:gd name="connsiteX75" fmla="*/ 7391631 w 12641071"/>
              <a:gd name="connsiteY75" fmla="*/ 508110 h 5795240"/>
              <a:gd name="connsiteX76" fmla="*/ 7478934 w 12641071"/>
              <a:gd name="connsiteY76" fmla="*/ 466053 h 5795240"/>
              <a:gd name="connsiteX77" fmla="*/ 7897193 w 12641071"/>
              <a:gd name="connsiteY77" fmla="*/ 381611 h 5795240"/>
              <a:gd name="connsiteX78" fmla="*/ 8788216 w 12641071"/>
              <a:gd name="connsiteY78" fmla="*/ 855364 h 5795240"/>
              <a:gd name="connsiteX79" fmla="*/ 8832362 w 12641071"/>
              <a:gd name="connsiteY79" fmla="*/ 928030 h 5795240"/>
              <a:gd name="connsiteX80" fmla="*/ 8832362 w 12641071"/>
              <a:gd name="connsiteY80" fmla="*/ 928033 h 5795240"/>
              <a:gd name="connsiteX81" fmla="*/ 8842040 w 12641071"/>
              <a:gd name="connsiteY81" fmla="*/ 943961 h 5795240"/>
              <a:gd name="connsiteX82" fmla="*/ 8856144 w 12641071"/>
              <a:gd name="connsiteY82" fmla="*/ 973241 h 5795240"/>
              <a:gd name="connsiteX83" fmla="*/ 8856145 w 12641071"/>
              <a:gd name="connsiteY83" fmla="*/ 973241 h 5795240"/>
              <a:gd name="connsiteX84" fmla="*/ 8878117 w 12641071"/>
              <a:gd name="connsiteY84" fmla="*/ 1018851 h 5795240"/>
              <a:gd name="connsiteX85" fmla="*/ 8877719 w 12641071"/>
              <a:gd name="connsiteY85" fmla="*/ 1018369 h 5795240"/>
              <a:gd name="connsiteX86" fmla="*/ 8853250 w 12641071"/>
              <a:gd name="connsiteY86" fmla="*/ 973288 h 5795240"/>
              <a:gd name="connsiteX87" fmla="*/ 8853249 w 12641071"/>
              <a:gd name="connsiteY87" fmla="*/ 973288 h 5795240"/>
              <a:gd name="connsiteX88" fmla="*/ 8853248 w 12641071"/>
              <a:gd name="connsiteY88" fmla="*/ 973287 h 5795240"/>
              <a:gd name="connsiteX89" fmla="*/ 8849677 w 12641071"/>
              <a:gd name="connsiteY89" fmla="*/ 973341 h 5795240"/>
              <a:gd name="connsiteX90" fmla="*/ 8641543 w 12641071"/>
              <a:gd name="connsiteY90" fmla="*/ 916577 h 5795240"/>
              <a:gd name="connsiteX91" fmla="*/ 8641545 w 12641071"/>
              <a:gd name="connsiteY91" fmla="*/ 916580 h 5795240"/>
              <a:gd name="connsiteX92" fmla="*/ 8849676 w 12641071"/>
              <a:gd name="connsiteY92" fmla="*/ 973343 h 5795240"/>
              <a:gd name="connsiteX93" fmla="*/ 8853248 w 12641071"/>
              <a:gd name="connsiteY93" fmla="*/ 973288 h 5795240"/>
              <a:gd name="connsiteX94" fmla="*/ 8877719 w 12641071"/>
              <a:gd name="connsiteY94" fmla="*/ 1018371 h 5795240"/>
              <a:gd name="connsiteX95" fmla="*/ 8878116 w 12641071"/>
              <a:gd name="connsiteY95" fmla="*/ 1018851 h 5795240"/>
              <a:gd name="connsiteX96" fmla="*/ 8887288 w 12641071"/>
              <a:gd name="connsiteY96" fmla="*/ 1037892 h 5795240"/>
              <a:gd name="connsiteX97" fmla="*/ 8949899 w 12641071"/>
              <a:gd name="connsiteY97" fmla="*/ 1239592 h 5795240"/>
              <a:gd name="connsiteX98" fmla="*/ 8968437 w 12641071"/>
              <a:gd name="connsiteY98" fmla="*/ 1423482 h 5795240"/>
              <a:gd name="connsiteX99" fmla="*/ 8949899 w 12641071"/>
              <a:gd name="connsiteY99" fmla="*/ 1239591 h 5795240"/>
              <a:gd name="connsiteX100" fmla="*/ 8887288 w 12641071"/>
              <a:gd name="connsiteY100" fmla="*/ 1037890 h 5795240"/>
              <a:gd name="connsiteX101" fmla="*/ 8878116 w 12641071"/>
              <a:gd name="connsiteY101" fmla="*/ 1018851 h 5795240"/>
              <a:gd name="connsiteX102" fmla="*/ 8931285 w 12641071"/>
              <a:gd name="connsiteY102" fmla="*/ 1083292 h 5795240"/>
              <a:gd name="connsiteX103" fmla="*/ 9241478 w 12641071"/>
              <a:gd name="connsiteY103" fmla="*/ 1211778 h 5795240"/>
              <a:gd name="connsiteX104" fmla="*/ 9605238 w 12641071"/>
              <a:gd name="connsiteY104" fmla="*/ 1018369 h 5795240"/>
              <a:gd name="connsiteX105" fmla="*/ 9636247 w 12641071"/>
              <a:gd name="connsiteY105" fmla="*/ 961241 h 5795240"/>
              <a:gd name="connsiteX106" fmla="*/ 9641995 w 12641071"/>
              <a:gd name="connsiteY106" fmla="*/ 961152 h 5795240"/>
              <a:gd name="connsiteX107" fmla="*/ 9584939 w 12641071"/>
              <a:gd name="connsiteY107" fmla="*/ 1079594 h 5795240"/>
              <a:gd name="connsiteX108" fmla="*/ 9546257 w 12641071"/>
              <a:gd name="connsiteY108" fmla="*/ 1204206 h 5795240"/>
              <a:gd name="connsiteX109" fmla="*/ 9584939 w 12641071"/>
              <a:gd name="connsiteY109" fmla="*/ 1079596 h 5795240"/>
              <a:gd name="connsiteX110" fmla="*/ 9641995 w 12641071"/>
              <a:gd name="connsiteY110" fmla="*/ 961153 h 5795240"/>
              <a:gd name="connsiteX111" fmla="*/ 9653069 w 12641071"/>
              <a:gd name="connsiteY111" fmla="*/ 960983 h 5795240"/>
              <a:gd name="connsiteX112" fmla="*/ 9801564 w 12641071"/>
              <a:gd name="connsiteY112" fmla="*/ 1196828 h 5795240"/>
              <a:gd name="connsiteX113" fmla="*/ 9801566 w 12641071"/>
              <a:gd name="connsiteY113" fmla="*/ 1196828 h 5795240"/>
              <a:gd name="connsiteX114" fmla="*/ 9653070 w 12641071"/>
              <a:gd name="connsiteY114" fmla="*/ 960982 h 5795240"/>
              <a:gd name="connsiteX115" fmla="*/ 9641996 w 12641071"/>
              <a:gd name="connsiteY115" fmla="*/ 961152 h 5795240"/>
              <a:gd name="connsiteX116" fmla="*/ 9651917 w 12641071"/>
              <a:gd name="connsiteY116" fmla="*/ 940556 h 5795240"/>
              <a:gd name="connsiteX117" fmla="*/ 11050508 w 12641071"/>
              <a:gd name="connsiteY117" fmla="*/ 108150 h 5795240"/>
              <a:gd name="connsiteX118" fmla="*/ 12641071 w 12641071"/>
              <a:gd name="connsiteY118" fmla="*/ 1698711 h 5795240"/>
              <a:gd name="connsiteX119" fmla="*/ 11371062 w 12641071"/>
              <a:gd name="connsiteY119" fmla="*/ 3256960 h 5795240"/>
              <a:gd name="connsiteX120" fmla="*/ 11215953 w 12641071"/>
              <a:gd name="connsiteY120" fmla="*/ 3280632 h 5795240"/>
              <a:gd name="connsiteX121" fmla="*/ 11142318 w 12641071"/>
              <a:gd name="connsiteY121" fmla="*/ 3276914 h 5795240"/>
              <a:gd name="connsiteX122" fmla="*/ 11215952 w 12641071"/>
              <a:gd name="connsiteY122" fmla="*/ 3280632 h 5795240"/>
              <a:gd name="connsiteX123" fmla="*/ 11213133 w 12641071"/>
              <a:gd name="connsiteY123" fmla="*/ 3281062 h 5795240"/>
              <a:gd name="connsiteX124" fmla="*/ 11116921 w 12641071"/>
              <a:gd name="connsiteY124" fmla="*/ 3285921 h 5795240"/>
              <a:gd name="connsiteX125" fmla="*/ 11050507 w 12641071"/>
              <a:gd name="connsiteY125" fmla="*/ 3289274 h 5795240"/>
              <a:gd name="connsiteX126" fmla="*/ 11006292 w 12641071"/>
              <a:gd name="connsiteY126" fmla="*/ 3287041 h 5795240"/>
              <a:gd name="connsiteX127" fmla="*/ 10937101 w 12641071"/>
              <a:gd name="connsiteY127" fmla="*/ 3297601 h 5795240"/>
              <a:gd name="connsiteX128" fmla="*/ 10144740 w 12641071"/>
              <a:gd name="connsiteY128" fmla="*/ 4089962 h 5795240"/>
              <a:gd name="connsiteX129" fmla="*/ 10130374 w 12641071"/>
              <a:gd name="connsiteY129" fmla="*/ 4184101 h 5795240"/>
              <a:gd name="connsiteX130" fmla="*/ 10130375 w 12641071"/>
              <a:gd name="connsiteY130" fmla="*/ 4184103 h 5795240"/>
              <a:gd name="connsiteX131" fmla="*/ 10130656 w 12641071"/>
              <a:gd name="connsiteY131" fmla="*/ 4185950 h 5795240"/>
              <a:gd name="connsiteX132" fmla="*/ 10138194 w 12641071"/>
              <a:gd name="connsiteY132" fmla="*/ 4335228 h 5795240"/>
              <a:gd name="connsiteX133" fmla="*/ 10137710 w 12641071"/>
              <a:gd name="connsiteY133" fmla="*/ 4344822 h 5795240"/>
              <a:gd name="connsiteX134" fmla="*/ 10133555 w 12641071"/>
              <a:gd name="connsiteY134" fmla="*/ 4427096 h 5795240"/>
              <a:gd name="connsiteX135" fmla="*/ 10129312 w 12641071"/>
              <a:gd name="connsiteY135" fmla="*/ 4399289 h 5795240"/>
              <a:gd name="connsiteX136" fmla="*/ 10126797 w 12641071"/>
              <a:gd name="connsiteY136" fmla="*/ 4349498 h 5795240"/>
              <a:gd name="connsiteX137" fmla="*/ 10126796 w 12641071"/>
              <a:gd name="connsiteY137" fmla="*/ 4349498 h 5795240"/>
              <a:gd name="connsiteX138" fmla="*/ 10129311 w 12641071"/>
              <a:gd name="connsiteY138" fmla="*/ 4399289 h 5795240"/>
              <a:gd name="connsiteX139" fmla="*/ 10133554 w 12641071"/>
              <a:gd name="connsiteY139" fmla="*/ 4427096 h 5795240"/>
              <a:gd name="connsiteX140" fmla="*/ 10130656 w 12641071"/>
              <a:gd name="connsiteY140" fmla="*/ 4484506 h 5795240"/>
              <a:gd name="connsiteX141" fmla="*/ 8678182 w 12641071"/>
              <a:gd name="connsiteY141" fmla="*/ 5795240 h 5795240"/>
              <a:gd name="connsiteX142" fmla="*/ 7467518 w 12641071"/>
              <a:gd name="connsiteY142" fmla="*/ 5151535 h 5795240"/>
              <a:gd name="connsiteX143" fmla="*/ 7419945 w 12641071"/>
              <a:gd name="connsiteY143" fmla="*/ 5073228 h 5795240"/>
              <a:gd name="connsiteX144" fmla="*/ 7394386 w 12641071"/>
              <a:gd name="connsiteY144" fmla="*/ 5031156 h 5795240"/>
              <a:gd name="connsiteX145" fmla="*/ 7367299 w 12641071"/>
              <a:gd name="connsiteY145" fmla="*/ 4974928 h 5795240"/>
              <a:gd name="connsiteX146" fmla="*/ 7332905 w 12641071"/>
              <a:gd name="connsiteY146" fmla="*/ 4903531 h 5795240"/>
              <a:gd name="connsiteX147" fmla="*/ 7320958 w 12641071"/>
              <a:gd name="connsiteY147" fmla="*/ 4870887 h 5795240"/>
              <a:gd name="connsiteX148" fmla="*/ 7322174 w 12641071"/>
              <a:gd name="connsiteY148" fmla="*/ 4872361 h 5795240"/>
              <a:gd name="connsiteX149" fmla="*/ 7362630 w 12641071"/>
              <a:gd name="connsiteY149" fmla="*/ 4938954 h 5795240"/>
              <a:gd name="connsiteX150" fmla="*/ 7380779 w 12641071"/>
              <a:gd name="connsiteY150" fmla="*/ 4976628 h 5795240"/>
              <a:gd name="connsiteX151" fmla="*/ 7391210 w 12641071"/>
              <a:gd name="connsiteY151" fmla="*/ 4977944 h 5795240"/>
              <a:gd name="connsiteX152" fmla="*/ 7380780 w 12641071"/>
              <a:gd name="connsiteY152" fmla="*/ 4976628 h 5795240"/>
              <a:gd name="connsiteX153" fmla="*/ 7362631 w 12641071"/>
              <a:gd name="connsiteY153" fmla="*/ 4938954 h 5795240"/>
              <a:gd name="connsiteX154" fmla="*/ 7322175 w 12641071"/>
              <a:gd name="connsiteY154" fmla="*/ 4872361 h 5795240"/>
              <a:gd name="connsiteX155" fmla="*/ 7320959 w 12641071"/>
              <a:gd name="connsiteY155" fmla="*/ 4870887 h 5795240"/>
              <a:gd name="connsiteX156" fmla="*/ 7283811 w 12641071"/>
              <a:gd name="connsiteY156" fmla="*/ 4769391 h 5795240"/>
              <a:gd name="connsiteX157" fmla="*/ 7272112 w 12641071"/>
              <a:gd name="connsiteY157" fmla="*/ 4718630 h 5795240"/>
              <a:gd name="connsiteX158" fmla="*/ 7272111 w 12641071"/>
              <a:gd name="connsiteY158" fmla="*/ 4718630 h 5795240"/>
              <a:gd name="connsiteX159" fmla="*/ 7283810 w 12641071"/>
              <a:gd name="connsiteY159" fmla="*/ 4769391 h 5795240"/>
              <a:gd name="connsiteX160" fmla="*/ 7320958 w 12641071"/>
              <a:gd name="connsiteY160" fmla="*/ 4870887 h 5795240"/>
              <a:gd name="connsiteX161" fmla="*/ 7223551 w 12641071"/>
              <a:gd name="connsiteY161" fmla="*/ 4752829 h 5795240"/>
              <a:gd name="connsiteX162" fmla="*/ 6652445 w 12641071"/>
              <a:gd name="connsiteY162" fmla="*/ 4516269 h 5795240"/>
              <a:gd name="connsiteX163" fmla="*/ 6200873 w 12641071"/>
              <a:gd name="connsiteY163" fmla="*/ 4654206 h 5795240"/>
              <a:gd name="connsiteX164" fmla="*/ 6088813 w 12641071"/>
              <a:gd name="connsiteY164" fmla="*/ 4746663 h 5795240"/>
              <a:gd name="connsiteX165" fmla="*/ 6043019 w 12641071"/>
              <a:gd name="connsiteY165" fmla="*/ 4807902 h 5795240"/>
              <a:gd name="connsiteX166" fmla="*/ 6043021 w 12641071"/>
              <a:gd name="connsiteY166" fmla="*/ 4807902 h 5795240"/>
              <a:gd name="connsiteX167" fmla="*/ 6023271 w 12641071"/>
              <a:gd name="connsiteY167" fmla="*/ 4834312 h 5795240"/>
              <a:gd name="connsiteX168" fmla="*/ 5970678 w 12641071"/>
              <a:gd name="connsiteY168" fmla="*/ 4892181 h 5795240"/>
              <a:gd name="connsiteX169" fmla="*/ 5982717 w 12641071"/>
              <a:gd name="connsiteY169" fmla="*/ 4872361 h 5795240"/>
              <a:gd name="connsiteX170" fmla="*/ 5970675 w 12641071"/>
              <a:gd name="connsiteY170" fmla="*/ 4892181 h 5795240"/>
              <a:gd name="connsiteX171" fmla="*/ 5935320 w 12641071"/>
              <a:gd name="connsiteY171" fmla="*/ 4931081 h 5795240"/>
              <a:gd name="connsiteX172" fmla="*/ 4971763 w 12641071"/>
              <a:gd name="connsiteY172" fmla="*/ 5330200 h 5795240"/>
              <a:gd name="connsiteX173" fmla="*/ 3716172 w 12641071"/>
              <a:gd name="connsiteY173" fmla="*/ 4497938 h 5795240"/>
              <a:gd name="connsiteX174" fmla="*/ 3710773 w 12641071"/>
              <a:gd name="connsiteY174" fmla="*/ 4483182 h 5795240"/>
              <a:gd name="connsiteX175" fmla="*/ 3710773 w 12641071"/>
              <a:gd name="connsiteY175" fmla="*/ 4483181 h 5795240"/>
              <a:gd name="connsiteX176" fmla="*/ 3674984 w 12641071"/>
              <a:gd name="connsiteY176" fmla="*/ 4385402 h 5795240"/>
              <a:gd name="connsiteX177" fmla="*/ 3670349 w 12641071"/>
              <a:gd name="connsiteY177" fmla="*/ 4372742 h 5795240"/>
              <a:gd name="connsiteX178" fmla="*/ 3659438 w 12641071"/>
              <a:gd name="connsiteY178" fmla="*/ 4330309 h 5795240"/>
              <a:gd name="connsiteX179" fmla="*/ 3672084 w 12641071"/>
              <a:gd name="connsiteY179" fmla="*/ 4353606 h 5795240"/>
              <a:gd name="connsiteX180" fmla="*/ 3659440 w 12641071"/>
              <a:gd name="connsiteY180" fmla="*/ 4330309 h 5795240"/>
              <a:gd name="connsiteX181" fmla="*/ 3613217 w 12641071"/>
              <a:gd name="connsiteY181" fmla="*/ 4245153 h 5795240"/>
              <a:gd name="connsiteX182" fmla="*/ 3083792 w 12641071"/>
              <a:gd name="connsiteY182" fmla="*/ 3963660 h 5795240"/>
              <a:gd name="connsiteX183" fmla="*/ 2835272 w 12641071"/>
              <a:gd name="connsiteY183" fmla="*/ 4013833 h 5795240"/>
              <a:gd name="connsiteX184" fmla="*/ 2820214 w 12641071"/>
              <a:gd name="connsiteY184" fmla="*/ 4022007 h 5795240"/>
              <a:gd name="connsiteX185" fmla="*/ 2820212 w 12641071"/>
              <a:gd name="connsiteY185" fmla="*/ 4022008 h 5795240"/>
              <a:gd name="connsiteX186" fmla="*/ 2820206 w 12641071"/>
              <a:gd name="connsiteY186" fmla="*/ 4022011 h 5795240"/>
              <a:gd name="connsiteX187" fmla="*/ 2813481 w 12641071"/>
              <a:gd name="connsiteY187" fmla="*/ 4027041 h 5795240"/>
              <a:gd name="connsiteX188" fmla="*/ 2762875 w 12641071"/>
              <a:gd name="connsiteY188" fmla="*/ 4057784 h 5795240"/>
              <a:gd name="connsiteX189" fmla="*/ 2762878 w 12641071"/>
              <a:gd name="connsiteY189" fmla="*/ 4057784 h 5795240"/>
              <a:gd name="connsiteX190" fmla="*/ 2694694 w 12641071"/>
              <a:gd name="connsiteY190" fmla="*/ 4099208 h 5795240"/>
              <a:gd name="connsiteX191" fmla="*/ 2726822 w 12641071"/>
              <a:gd name="connsiteY191" fmla="*/ 4072700 h 5795240"/>
              <a:gd name="connsiteX192" fmla="*/ 2757719 w 12641071"/>
              <a:gd name="connsiteY192" fmla="*/ 4055929 h 5795240"/>
              <a:gd name="connsiteX193" fmla="*/ 2757718 w 12641071"/>
              <a:gd name="connsiteY193" fmla="*/ 4055928 h 5795240"/>
              <a:gd name="connsiteX194" fmla="*/ 2726820 w 12641071"/>
              <a:gd name="connsiteY194" fmla="*/ 4072700 h 5795240"/>
              <a:gd name="connsiteX195" fmla="*/ 2694692 w 12641071"/>
              <a:gd name="connsiteY195" fmla="*/ 4099208 h 5795240"/>
              <a:gd name="connsiteX196" fmla="*/ 2664698 w 12641071"/>
              <a:gd name="connsiteY196" fmla="*/ 4117431 h 5795240"/>
              <a:gd name="connsiteX197" fmla="*/ 1804544 w 12641071"/>
              <a:gd name="connsiteY197" fmla="*/ 4335229 h 5795240"/>
              <a:gd name="connsiteX198" fmla="*/ 0 w 12641071"/>
              <a:gd name="connsiteY198" fmla="*/ 2530685 h 5795240"/>
              <a:gd name="connsiteX199" fmla="*/ 1804544 w 12641071"/>
              <a:gd name="connsiteY199" fmla="*/ 726143 h 5795240"/>
              <a:gd name="connsiteX200" fmla="*/ 3080549 w 12641071"/>
              <a:gd name="connsiteY200" fmla="*/ 1254682 h 5795240"/>
              <a:gd name="connsiteX201" fmla="*/ 3106404 w 12641071"/>
              <a:gd name="connsiteY201" fmla="*/ 1283128 h 5795240"/>
              <a:gd name="connsiteX202" fmla="*/ 3125122 w 12641071"/>
              <a:gd name="connsiteY202" fmla="*/ 1317614 h 5795240"/>
              <a:gd name="connsiteX203" fmla="*/ 3139022 w 12641071"/>
              <a:gd name="connsiteY203" fmla="*/ 1334461 h 5795240"/>
              <a:gd name="connsiteX204" fmla="*/ 3101128 w 12641071"/>
              <a:gd name="connsiteY204" fmla="*/ 1594983 h 5795240"/>
              <a:gd name="connsiteX205" fmla="*/ 3101128 w 12641071"/>
              <a:gd name="connsiteY205" fmla="*/ 1594983 h 5795240"/>
              <a:gd name="connsiteX206" fmla="*/ 3139022 w 12641071"/>
              <a:gd name="connsiteY206" fmla="*/ 1334462 h 5795240"/>
              <a:gd name="connsiteX207" fmla="*/ 3139022 w 12641071"/>
              <a:gd name="connsiteY207" fmla="*/ 1334461 h 5795240"/>
              <a:gd name="connsiteX208" fmla="*/ 3139022 w 12641071"/>
              <a:gd name="connsiteY208" fmla="*/ 1334459 h 5795240"/>
              <a:gd name="connsiteX209" fmla="*/ 3125123 w 12641071"/>
              <a:gd name="connsiteY209" fmla="*/ 1317614 h 5795240"/>
              <a:gd name="connsiteX210" fmla="*/ 3106405 w 12641071"/>
              <a:gd name="connsiteY210" fmla="*/ 1283128 h 5795240"/>
              <a:gd name="connsiteX211" fmla="*/ 3148227 w 12641071"/>
              <a:gd name="connsiteY211" fmla="*/ 1329145 h 5795240"/>
              <a:gd name="connsiteX212" fmla="*/ 3148227 w 12641071"/>
              <a:gd name="connsiteY212" fmla="*/ 1329146 h 5795240"/>
              <a:gd name="connsiteX213" fmla="*/ 3197018 w 12641071"/>
              <a:gd name="connsiteY213" fmla="*/ 1382828 h 5795240"/>
              <a:gd name="connsiteX214" fmla="*/ 3234533 w 12641071"/>
              <a:gd name="connsiteY214" fmla="*/ 1432995 h 5795240"/>
              <a:gd name="connsiteX215" fmla="*/ 3234535 w 12641071"/>
              <a:gd name="connsiteY215" fmla="*/ 1432997 h 5795240"/>
              <a:gd name="connsiteX216" fmla="*/ 3234536 w 12641071"/>
              <a:gd name="connsiteY216" fmla="*/ 1432999 h 5795240"/>
              <a:gd name="connsiteX217" fmla="*/ 3268676 w 12641071"/>
              <a:gd name="connsiteY217" fmla="*/ 1461167 h 5795240"/>
              <a:gd name="connsiteX218" fmla="*/ 3565826 w 12641071"/>
              <a:gd name="connsiteY218" fmla="*/ 1551935 h 5795240"/>
              <a:gd name="connsiteX219" fmla="*/ 4086504 w 12641071"/>
              <a:gd name="connsiteY219" fmla="*/ 1127574 h 5795240"/>
              <a:gd name="connsiteX220" fmla="*/ 4094702 w 12641071"/>
              <a:gd name="connsiteY220" fmla="*/ 1046255 h 5795240"/>
              <a:gd name="connsiteX221" fmla="*/ 4101065 w 12641071"/>
              <a:gd name="connsiteY221" fmla="*/ 1044040 h 5795240"/>
              <a:gd name="connsiteX222" fmla="*/ 4097301 w 12641071"/>
              <a:gd name="connsiteY222" fmla="*/ 1118570 h 5795240"/>
              <a:gd name="connsiteX223" fmla="*/ 4101065 w 12641071"/>
              <a:gd name="connsiteY223" fmla="*/ 1044042 h 5795240"/>
              <a:gd name="connsiteX224" fmla="*/ 4206937 w 12641071"/>
              <a:gd name="connsiteY224" fmla="*/ 1007188 h 5795240"/>
              <a:gd name="connsiteX225" fmla="*/ 4206937 w 12641071"/>
              <a:gd name="connsiteY225" fmla="*/ 1007186 h 5795240"/>
              <a:gd name="connsiteX226" fmla="*/ 4101067 w 12641071"/>
              <a:gd name="connsiteY226" fmla="*/ 1044040 h 5795240"/>
              <a:gd name="connsiteX227" fmla="*/ 4103078 w 12641071"/>
              <a:gd name="connsiteY227" fmla="*/ 1004204 h 5795240"/>
              <a:gd name="connsiteX228" fmla="*/ 5215874 w 12641071"/>
              <a:gd name="connsiteY228" fmla="*/ 0 h 5795240"/>
              <a:gd name="connsiteX0-1" fmla="*/ 5964869 w 12641071"/>
              <a:gd name="connsiteY0-2" fmla="*/ 4795171 h 5795240"/>
              <a:gd name="connsiteX1-3" fmla="*/ 6019264 w 12641071"/>
              <a:gd name="connsiteY1-4" fmla="*/ 4804905 h 5795240"/>
              <a:gd name="connsiteX2-5" fmla="*/ 6036570 w 12641071"/>
              <a:gd name="connsiteY2-6" fmla="*/ 4807089 h 5795240"/>
              <a:gd name="connsiteX3-7" fmla="*/ 6019265 w 12641071"/>
              <a:gd name="connsiteY3-8" fmla="*/ 4804905 h 5795240"/>
              <a:gd name="connsiteX4-9" fmla="*/ 5964869 w 12641071"/>
              <a:gd name="connsiteY4-10" fmla="*/ 4795171 h 5795240"/>
              <a:gd name="connsiteX5-11" fmla="*/ 3682364 w 12641071"/>
              <a:gd name="connsiteY5-12" fmla="*/ 4386723 h 5795240"/>
              <a:gd name="connsiteX6-13" fmla="*/ 3772428 w 12641071"/>
              <a:gd name="connsiteY6-14" fmla="*/ 4402840 h 5795240"/>
              <a:gd name="connsiteX7-15" fmla="*/ 3772428 w 12641071"/>
              <a:gd name="connsiteY7-16" fmla="*/ 4402840 h 5795240"/>
              <a:gd name="connsiteX8-17" fmla="*/ 3682364 w 12641071"/>
              <a:gd name="connsiteY8-18" fmla="*/ 4386723 h 5795240"/>
              <a:gd name="connsiteX9-19" fmla="*/ 3190020 w 12641071"/>
              <a:gd name="connsiteY9-20" fmla="*/ 1396271 h 5795240"/>
              <a:gd name="connsiteX10-21" fmla="*/ 3190020 w 12641071"/>
              <a:gd name="connsiteY10-22" fmla="*/ 1396272 h 5795240"/>
              <a:gd name="connsiteX11-23" fmla="*/ 3202490 w 12641071"/>
              <a:gd name="connsiteY11-24" fmla="*/ 1406560 h 5795240"/>
              <a:gd name="connsiteX12-25" fmla="*/ 3190020 w 12641071"/>
              <a:gd name="connsiteY12-26" fmla="*/ 1396271 h 5795240"/>
              <a:gd name="connsiteX13-27" fmla="*/ 6034389 w 12641071"/>
              <a:gd name="connsiteY13-28" fmla="*/ 371047 h 5795240"/>
              <a:gd name="connsiteX14-29" fmla="*/ 5912002 w 12641071"/>
              <a:gd name="connsiteY14-30" fmla="*/ 413650 h 5795240"/>
              <a:gd name="connsiteX15-31" fmla="*/ 5912002 w 12641071"/>
              <a:gd name="connsiteY15-32" fmla="*/ 413650 h 5795240"/>
              <a:gd name="connsiteX16-33" fmla="*/ 6034389 w 12641071"/>
              <a:gd name="connsiteY16-34" fmla="*/ 371047 h 5795240"/>
              <a:gd name="connsiteX17-35" fmla="*/ 5215874 w 12641071"/>
              <a:gd name="connsiteY17-36" fmla="*/ 0 h 5795240"/>
              <a:gd name="connsiteX18-37" fmla="*/ 5927386 w 12641071"/>
              <a:gd name="connsiteY18-38" fmla="*/ 255427 h 5795240"/>
              <a:gd name="connsiteX19-39" fmla="*/ 5974443 w 12641071"/>
              <a:gd name="connsiteY19-40" fmla="*/ 298195 h 5795240"/>
              <a:gd name="connsiteX20-41" fmla="*/ 5974448 w 12641071"/>
              <a:gd name="connsiteY20-42" fmla="*/ 298200 h 5795240"/>
              <a:gd name="connsiteX21-43" fmla="*/ 6006819 w 12641071"/>
              <a:gd name="connsiteY21-44" fmla="*/ 327622 h 5795240"/>
              <a:gd name="connsiteX22-45" fmla="*/ 6043427 w 12641071"/>
              <a:gd name="connsiteY22-46" fmla="*/ 367901 h 5795240"/>
              <a:gd name="connsiteX23-47" fmla="*/ 6043429 w 12641071"/>
              <a:gd name="connsiteY23-48" fmla="*/ 367901 h 5795240"/>
              <a:gd name="connsiteX24-49" fmla="*/ 6079014 w 12641071"/>
              <a:gd name="connsiteY24-50" fmla="*/ 407056 h 5795240"/>
              <a:gd name="connsiteX25-51" fmla="*/ 6105193 w 12641071"/>
              <a:gd name="connsiteY25-52" fmla="*/ 442067 h 5795240"/>
              <a:gd name="connsiteX26-53" fmla="*/ 6069206 w 12641071"/>
              <a:gd name="connsiteY26-54" fmla="*/ 409359 h 5795240"/>
              <a:gd name="connsiteX27-55" fmla="*/ 6105193 w 12641071"/>
              <a:gd name="connsiteY27-56" fmla="*/ 442069 h 5795240"/>
              <a:gd name="connsiteX28-57" fmla="*/ 6143408 w 12641071"/>
              <a:gd name="connsiteY28-58" fmla="*/ 493169 h 5795240"/>
              <a:gd name="connsiteX29-59" fmla="*/ 6143427 w 12641071"/>
              <a:gd name="connsiteY29-60" fmla="*/ 493200 h 5795240"/>
              <a:gd name="connsiteX30-61" fmla="*/ 6215965 w 12641071"/>
              <a:gd name="connsiteY30-62" fmla="*/ 619406 h 5795240"/>
              <a:gd name="connsiteX31-63" fmla="*/ 6234035 w 12641071"/>
              <a:gd name="connsiteY31-64" fmla="*/ 658746 h 5795240"/>
              <a:gd name="connsiteX32-65" fmla="*/ 6274009 w 12641071"/>
              <a:gd name="connsiteY32-66" fmla="*/ 760197 h 5795240"/>
              <a:gd name="connsiteX33-67" fmla="*/ 6287839 w 12641071"/>
              <a:gd name="connsiteY33-68" fmla="*/ 801938 h 5795240"/>
              <a:gd name="connsiteX34-69" fmla="*/ 6321546 w 12641071"/>
              <a:gd name="connsiteY34-70" fmla="*/ 948207 h 5795240"/>
              <a:gd name="connsiteX35-71" fmla="*/ 6321550 w 12641071"/>
              <a:gd name="connsiteY35-72" fmla="*/ 948224 h 5795240"/>
              <a:gd name="connsiteX36-73" fmla="*/ 6334438 w 12641071"/>
              <a:gd name="connsiteY36-74" fmla="*/ 1118571 h 5795240"/>
              <a:gd name="connsiteX37-75" fmla="*/ 6334438 w 12641071"/>
              <a:gd name="connsiteY37-76" fmla="*/ 1118570 h 5795240"/>
              <a:gd name="connsiteX38-77" fmla="*/ 6321550 w 12641071"/>
              <a:gd name="connsiteY38-78" fmla="*/ 948222 h 5795240"/>
              <a:gd name="connsiteX39-79" fmla="*/ 6321546 w 12641071"/>
              <a:gd name="connsiteY39-80" fmla="*/ 948207 h 5795240"/>
              <a:gd name="connsiteX40-81" fmla="*/ 6295696 w 12641071"/>
              <a:gd name="connsiteY40-82" fmla="*/ 825653 h 5795240"/>
              <a:gd name="connsiteX41-83" fmla="*/ 6287839 w 12641071"/>
              <a:gd name="connsiteY41-84" fmla="*/ 801938 h 5795240"/>
              <a:gd name="connsiteX42-85" fmla="*/ 6284151 w 12641071"/>
              <a:gd name="connsiteY42-86" fmla="*/ 785941 h 5795240"/>
              <a:gd name="connsiteX43-87" fmla="*/ 6274009 w 12641071"/>
              <a:gd name="connsiteY43-88" fmla="*/ 760197 h 5795240"/>
              <a:gd name="connsiteX44-89" fmla="*/ 6256852 w 12641071"/>
              <a:gd name="connsiteY44-90" fmla="*/ 708420 h 5795240"/>
              <a:gd name="connsiteX45-91" fmla="*/ 6234035 w 12641071"/>
              <a:gd name="connsiteY45-92" fmla="*/ 658746 h 5795240"/>
              <a:gd name="connsiteX46-93" fmla="*/ 6224136 w 12641071"/>
              <a:gd name="connsiteY46-94" fmla="*/ 633624 h 5795240"/>
              <a:gd name="connsiteX47-95" fmla="*/ 6215965 w 12641071"/>
              <a:gd name="connsiteY47-96" fmla="*/ 619406 h 5795240"/>
              <a:gd name="connsiteX48-97" fmla="*/ 6205824 w 12641071"/>
              <a:gd name="connsiteY48-98" fmla="*/ 597325 h 5795240"/>
              <a:gd name="connsiteX49-99" fmla="*/ 6143427 w 12641071"/>
              <a:gd name="connsiteY49-100" fmla="*/ 493200 h 5795240"/>
              <a:gd name="connsiteX50-101" fmla="*/ 6143408 w 12641071"/>
              <a:gd name="connsiteY50-102" fmla="*/ 493167 h 5795240"/>
              <a:gd name="connsiteX51-103" fmla="*/ 6105193 w 12641071"/>
              <a:gd name="connsiteY51-104" fmla="*/ 442067 h 5795240"/>
              <a:gd name="connsiteX52-105" fmla="*/ 6141460 w 12641071"/>
              <a:gd name="connsiteY52-106" fmla="*/ 475027 h 5795240"/>
              <a:gd name="connsiteX53-107" fmla="*/ 6788665 w 12641071"/>
              <a:gd name="connsiteY53-108" fmla="*/ 707369 h 5795240"/>
              <a:gd name="connsiteX54-109" fmla="*/ 7184710 w 12641071"/>
              <a:gd name="connsiteY54-110" fmla="*/ 627411 h 5795240"/>
              <a:gd name="connsiteX55-111" fmla="*/ 7264545 w 12641071"/>
              <a:gd name="connsiteY55-112" fmla="*/ 588952 h 5795240"/>
              <a:gd name="connsiteX56-113" fmla="*/ 7213686 w 12641071"/>
              <a:gd name="connsiteY56-114" fmla="*/ 626983 h 5795240"/>
              <a:gd name="connsiteX57-115" fmla="*/ 7128319 w 12641071"/>
              <a:gd name="connsiteY57-116" fmla="*/ 705504 h 5795240"/>
              <a:gd name="connsiteX58-117" fmla="*/ 7083110 w 12641071"/>
              <a:gd name="connsiteY58-118" fmla="*/ 757072 h 5795240"/>
              <a:gd name="connsiteX59-119" fmla="*/ 7083111 w 12641071"/>
              <a:gd name="connsiteY59-120" fmla="*/ 757072 h 5795240"/>
              <a:gd name="connsiteX60-121" fmla="*/ 7128319 w 12641071"/>
              <a:gd name="connsiteY60-122" fmla="*/ 705506 h 5795240"/>
              <a:gd name="connsiteX61-123" fmla="*/ 7213686 w 12641071"/>
              <a:gd name="connsiteY61-124" fmla="*/ 626984 h 5795240"/>
              <a:gd name="connsiteX62-125" fmla="*/ 7264545 w 12641071"/>
              <a:gd name="connsiteY62-126" fmla="*/ 588953 h 5795240"/>
              <a:gd name="connsiteX63-127" fmla="*/ 7273651 w 12641071"/>
              <a:gd name="connsiteY63-128" fmla="*/ 584566 h 5795240"/>
              <a:gd name="connsiteX64-129" fmla="*/ 7314851 w 12641071"/>
              <a:gd name="connsiteY64-130" fmla="*/ 559537 h 5795240"/>
              <a:gd name="connsiteX65-131" fmla="*/ 7354131 w 12641071"/>
              <a:gd name="connsiteY65-132" fmla="*/ 565467 h 5795240"/>
              <a:gd name="connsiteX66-133" fmla="*/ 7429608 w 12641071"/>
              <a:gd name="connsiteY66-134" fmla="*/ 586051 h 5795240"/>
              <a:gd name="connsiteX67-135" fmla="*/ 7429611 w 12641071"/>
              <a:gd name="connsiteY67-136" fmla="*/ 586050 h 5795240"/>
              <a:gd name="connsiteX68-137" fmla="*/ 7354132 w 12641071"/>
              <a:gd name="connsiteY68-138" fmla="*/ 565465 h 5795240"/>
              <a:gd name="connsiteX69-139" fmla="*/ 7314853 w 12641071"/>
              <a:gd name="connsiteY69-140" fmla="*/ 559536 h 5795240"/>
              <a:gd name="connsiteX70-141" fmla="*/ 7314851 w 12641071"/>
              <a:gd name="connsiteY70-142" fmla="*/ 559537 h 5795240"/>
              <a:gd name="connsiteX71-143" fmla="*/ 7314849 w 12641071"/>
              <a:gd name="connsiteY71-144" fmla="*/ 559537 h 5795240"/>
              <a:gd name="connsiteX72-145" fmla="*/ 7273651 w 12641071"/>
              <a:gd name="connsiteY72-146" fmla="*/ 584565 h 5795240"/>
              <a:gd name="connsiteX73-147" fmla="*/ 7264545 w 12641071"/>
              <a:gd name="connsiteY73-148" fmla="*/ 588952 h 5795240"/>
              <a:gd name="connsiteX74-149" fmla="*/ 7296407 w 12641071"/>
              <a:gd name="connsiteY74-150" fmla="*/ 565126 h 5795240"/>
              <a:gd name="connsiteX75-151" fmla="*/ 7307447 w 12641071"/>
              <a:gd name="connsiteY75-152" fmla="*/ 558419 h 5795240"/>
              <a:gd name="connsiteX76-153" fmla="*/ 7307450 w 12641071"/>
              <a:gd name="connsiteY76-154" fmla="*/ 558419 h 5795240"/>
              <a:gd name="connsiteX77-155" fmla="*/ 7385004 w 12641071"/>
              <a:gd name="connsiteY77-156" fmla="*/ 511303 h 5795240"/>
              <a:gd name="connsiteX78-157" fmla="*/ 7391626 w 12641071"/>
              <a:gd name="connsiteY78-158" fmla="*/ 508114 h 5795240"/>
              <a:gd name="connsiteX79-159" fmla="*/ 7391631 w 12641071"/>
              <a:gd name="connsiteY79-160" fmla="*/ 508110 h 5795240"/>
              <a:gd name="connsiteX80-161" fmla="*/ 7478934 w 12641071"/>
              <a:gd name="connsiteY80-162" fmla="*/ 466053 h 5795240"/>
              <a:gd name="connsiteX81-163" fmla="*/ 7897193 w 12641071"/>
              <a:gd name="connsiteY81-164" fmla="*/ 381611 h 5795240"/>
              <a:gd name="connsiteX82-165" fmla="*/ 8788216 w 12641071"/>
              <a:gd name="connsiteY82-166" fmla="*/ 855364 h 5795240"/>
              <a:gd name="connsiteX83-167" fmla="*/ 8832362 w 12641071"/>
              <a:gd name="connsiteY83-168" fmla="*/ 928030 h 5795240"/>
              <a:gd name="connsiteX84-169" fmla="*/ 8832362 w 12641071"/>
              <a:gd name="connsiteY84-170" fmla="*/ 928033 h 5795240"/>
              <a:gd name="connsiteX85-171" fmla="*/ 8842040 w 12641071"/>
              <a:gd name="connsiteY85-172" fmla="*/ 943961 h 5795240"/>
              <a:gd name="connsiteX86-173" fmla="*/ 8856144 w 12641071"/>
              <a:gd name="connsiteY86-174" fmla="*/ 973241 h 5795240"/>
              <a:gd name="connsiteX87-175" fmla="*/ 8856145 w 12641071"/>
              <a:gd name="connsiteY87-176" fmla="*/ 973241 h 5795240"/>
              <a:gd name="connsiteX88-177" fmla="*/ 8878117 w 12641071"/>
              <a:gd name="connsiteY88-178" fmla="*/ 1018851 h 5795240"/>
              <a:gd name="connsiteX89-179" fmla="*/ 8877719 w 12641071"/>
              <a:gd name="connsiteY89-180" fmla="*/ 1018369 h 5795240"/>
              <a:gd name="connsiteX90-181" fmla="*/ 8853250 w 12641071"/>
              <a:gd name="connsiteY90-182" fmla="*/ 973288 h 5795240"/>
              <a:gd name="connsiteX91-183" fmla="*/ 8853249 w 12641071"/>
              <a:gd name="connsiteY91-184" fmla="*/ 973288 h 5795240"/>
              <a:gd name="connsiteX92-185" fmla="*/ 8853248 w 12641071"/>
              <a:gd name="connsiteY92-186" fmla="*/ 973287 h 5795240"/>
              <a:gd name="connsiteX93-187" fmla="*/ 8849677 w 12641071"/>
              <a:gd name="connsiteY93-188" fmla="*/ 973341 h 5795240"/>
              <a:gd name="connsiteX94-189" fmla="*/ 8641543 w 12641071"/>
              <a:gd name="connsiteY94-190" fmla="*/ 916577 h 5795240"/>
              <a:gd name="connsiteX95-191" fmla="*/ 8641545 w 12641071"/>
              <a:gd name="connsiteY95-192" fmla="*/ 916580 h 5795240"/>
              <a:gd name="connsiteX96-193" fmla="*/ 8849676 w 12641071"/>
              <a:gd name="connsiteY96-194" fmla="*/ 973343 h 5795240"/>
              <a:gd name="connsiteX97-195" fmla="*/ 8853248 w 12641071"/>
              <a:gd name="connsiteY97-196" fmla="*/ 973288 h 5795240"/>
              <a:gd name="connsiteX98-197" fmla="*/ 8877719 w 12641071"/>
              <a:gd name="connsiteY98-198" fmla="*/ 1018371 h 5795240"/>
              <a:gd name="connsiteX99-199" fmla="*/ 8878116 w 12641071"/>
              <a:gd name="connsiteY99-200" fmla="*/ 1018851 h 5795240"/>
              <a:gd name="connsiteX100-201" fmla="*/ 8887288 w 12641071"/>
              <a:gd name="connsiteY100-202" fmla="*/ 1037892 h 5795240"/>
              <a:gd name="connsiteX101-203" fmla="*/ 8949899 w 12641071"/>
              <a:gd name="connsiteY101-204" fmla="*/ 1239592 h 5795240"/>
              <a:gd name="connsiteX102-205" fmla="*/ 8968437 w 12641071"/>
              <a:gd name="connsiteY102-206" fmla="*/ 1423482 h 5795240"/>
              <a:gd name="connsiteX103-207" fmla="*/ 8949899 w 12641071"/>
              <a:gd name="connsiteY103-208" fmla="*/ 1239591 h 5795240"/>
              <a:gd name="connsiteX104-209" fmla="*/ 8887288 w 12641071"/>
              <a:gd name="connsiteY104-210" fmla="*/ 1037890 h 5795240"/>
              <a:gd name="connsiteX105-211" fmla="*/ 8878116 w 12641071"/>
              <a:gd name="connsiteY105-212" fmla="*/ 1018851 h 5795240"/>
              <a:gd name="connsiteX106-213" fmla="*/ 8931285 w 12641071"/>
              <a:gd name="connsiteY106-214" fmla="*/ 1083292 h 5795240"/>
              <a:gd name="connsiteX107-215" fmla="*/ 9241478 w 12641071"/>
              <a:gd name="connsiteY107-216" fmla="*/ 1211778 h 5795240"/>
              <a:gd name="connsiteX108-217" fmla="*/ 9605238 w 12641071"/>
              <a:gd name="connsiteY108-218" fmla="*/ 1018369 h 5795240"/>
              <a:gd name="connsiteX109-219" fmla="*/ 9636247 w 12641071"/>
              <a:gd name="connsiteY109-220" fmla="*/ 961241 h 5795240"/>
              <a:gd name="connsiteX110-221" fmla="*/ 9641995 w 12641071"/>
              <a:gd name="connsiteY110-222" fmla="*/ 961152 h 5795240"/>
              <a:gd name="connsiteX111-223" fmla="*/ 9584939 w 12641071"/>
              <a:gd name="connsiteY111-224" fmla="*/ 1079594 h 5795240"/>
              <a:gd name="connsiteX112-225" fmla="*/ 9546257 w 12641071"/>
              <a:gd name="connsiteY112-226" fmla="*/ 1204206 h 5795240"/>
              <a:gd name="connsiteX113-227" fmla="*/ 9584939 w 12641071"/>
              <a:gd name="connsiteY113-228" fmla="*/ 1079596 h 5795240"/>
              <a:gd name="connsiteX114-229" fmla="*/ 9641995 w 12641071"/>
              <a:gd name="connsiteY114-230" fmla="*/ 961153 h 5795240"/>
              <a:gd name="connsiteX115-231" fmla="*/ 9653069 w 12641071"/>
              <a:gd name="connsiteY115-232" fmla="*/ 960983 h 5795240"/>
              <a:gd name="connsiteX116-233" fmla="*/ 9801564 w 12641071"/>
              <a:gd name="connsiteY116-234" fmla="*/ 1196828 h 5795240"/>
              <a:gd name="connsiteX117-235" fmla="*/ 9801566 w 12641071"/>
              <a:gd name="connsiteY117-236" fmla="*/ 1196828 h 5795240"/>
              <a:gd name="connsiteX118-237" fmla="*/ 9653070 w 12641071"/>
              <a:gd name="connsiteY118-238" fmla="*/ 960982 h 5795240"/>
              <a:gd name="connsiteX119-239" fmla="*/ 9641996 w 12641071"/>
              <a:gd name="connsiteY119-240" fmla="*/ 961152 h 5795240"/>
              <a:gd name="connsiteX120-241" fmla="*/ 9651917 w 12641071"/>
              <a:gd name="connsiteY120-242" fmla="*/ 940556 h 5795240"/>
              <a:gd name="connsiteX121-243" fmla="*/ 11050508 w 12641071"/>
              <a:gd name="connsiteY121-244" fmla="*/ 108150 h 5795240"/>
              <a:gd name="connsiteX122-245" fmla="*/ 12641071 w 12641071"/>
              <a:gd name="connsiteY122-246" fmla="*/ 1698711 h 5795240"/>
              <a:gd name="connsiteX123-247" fmla="*/ 11371062 w 12641071"/>
              <a:gd name="connsiteY123-248" fmla="*/ 3256960 h 5795240"/>
              <a:gd name="connsiteX124-249" fmla="*/ 11215953 w 12641071"/>
              <a:gd name="connsiteY124-250" fmla="*/ 3280632 h 5795240"/>
              <a:gd name="connsiteX125-251" fmla="*/ 11142318 w 12641071"/>
              <a:gd name="connsiteY125-252" fmla="*/ 3276914 h 5795240"/>
              <a:gd name="connsiteX126-253" fmla="*/ 11215952 w 12641071"/>
              <a:gd name="connsiteY126-254" fmla="*/ 3280632 h 5795240"/>
              <a:gd name="connsiteX127-255" fmla="*/ 11213133 w 12641071"/>
              <a:gd name="connsiteY127-256" fmla="*/ 3281062 h 5795240"/>
              <a:gd name="connsiteX128-257" fmla="*/ 11116921 w 12641071"/>
              <a:gd name="connsiteY128-258" fmla="*/ 3285921 h 5795240"/>
              <a:gd name="connsiteX129-259" fmla="*/ 11050507 w 12641071"/>
              <a:gd name="connsiteY129-260" fmla="*/ 3289274 h 5795240"/>
              <a:gd name="connsiteX130-261" fmla="*/ 11006292 w 12641071"/>
              <a:gd name="connsiteY130-262" fmla="*/ 3287041 h 5795240"/>
              <a:gd name="connsiteX131-263" fmla="*/ 10937101 w 12641071"/>
              <a:gd name="connsiteY131-264" fmla="*/ 3297601 h 5795240"/>
              <a:gd name="connsiteX132-265" fmla="*/ 10144740 w 12641071"/>
              <a:gd name="connsiteY132-266" fmla="*/ 4089962 h 5795240"/>
              <a:gd name="connsiteX133-267" fmla="*/ 10130374 w 12641071"/>
              <a:gd name="connsiteY133-268" fmla="*/ 4184101 h 5795240"/>
              <a:gd name="connsiteX134-269" fmla="*/ 10130375 w 12641071"/>
              <a:gd name="connsiteY134-270" fmla="*/ 4184103 h 5795240"/>
              <a:gd name="connsiteX135-271" fmla="*/ 10130656 w 12641071"/>
              <a:gd name="connsiteY135-272" fmla="*/ 4185950 h 5795240"/>
              <a:gd name="connsiteX136-273" fmla="*/ 10138194 w 12641071"/>
              <a:gd name="connsiteY136-274" fmla="*/ 4335228 h 5795240"/>
              <a:gd name="connsiteX137-275" fmla="*/ 10137710 w 12641071"/>
              <a:gd name="connsiteY137-276" fmla="*/ 4344822 h 5795240"/>
              <a:gd name="connsiteX138-277" fmla="*/ 10133555 w 12641071"/>
              <a:gd name="connsiteY138-278" fmla="*/ 4427096 h 5795240"/>
              <a:gd name="connsiteX139-279" fmla="*/ 10129312 w 12641071"/>
              <a:gd name="connsiteY139-280" fmla="*/ 4399289 h 5795240"/>
              <a:gd name="connsiteX140-281" fmla="*/ 10126797 w 12641071"/>
              <a:gd name="connsiteY140-282" fmla="*/ 4349498 h 5795240"/>
              <a:gd name="connsiteX141-283" fmla="*/ 10126796 w 12641071"/>
              <a:gd name="connsiteY141-284" fmla="*/ 4349498 h 5795240"/>
              <a:gd name="connsiteX142-285" fmla="*/ 10129311 w 12641071"/>
              <a:gd name="connsiteY142-286" fmla="*/ 4399289 h 5795240"/>
              <a:gd name="connsiteX143-287" fmla="*/ 10133554 w 12641071"/>
              <a:gd name="connsiteY143-288" fmla="*/ 4427096 h 5795240"/>
              <a:gd name="connsiteX144-289" fmla="*/ 10130656 w 12641071"/>
              <a:gd name="connsiteY144-290" fmla="*/ 4484506 h 5795240"/>
              <a:gd name="connsiteX145-291" fmla="*/ 8678182 w 12641071"/>
              <a:gd name="connsiteY145-292" fmla="*/ 5795240 h 5795240"/>
              <a:gd name="connsiteX146-293" fmla="*/ 7467518 w 12641071"/>
              <a:gd name="connsiteY146-294" fmla="*/ 5151535 h 5795240"/>
              <a:gd name="connsiteX147-295" fmla="*/ 7419945 w 12641071"/>
              <a:gd name="connsiteY147-296" fmla="*/ 5073228 h 5795240"/>
              <a:gd name="connsiteX148-297" fmla="*/ 7394386 w 12641071"/>
              <a:gd name="connsiteY148-298" fmla="*/ 5031156 h 5795240"/>
              <a:gd name="connsiteX149-299" fmla="*/ 7367299 w 12641071"/>
              <a:gd name="connsiteY149-300" fmla="*/ 4974928 h 5795240"/>
              <a:gd name="connsiteX150-301" fmla="*/ 7332905 w 12641071"/>
              <a:gd name="connsiteY150-302" fmla="*/ 4903531 h 5795240"/>
              <a:gd name="connsiteX151-303" fmla="*/ 7320958 w 12641071"/>
              <a:gd name="connsiteY151-304" fmla="*/ 4870887 h 5795240"/>
              <a:gd name="connsiteX152-305" fmla="*/ 7322174 w 12641071"/>
              <a:gd name="connsiteY152-306" fmla="*/ 4872361 h 5795240"/>
              <a:gd name="connsiteX153-307" fmla="*/ 7362630 w 12641071"/>
              <a:gd name="connsiteY153-308" fmla="*/ 4938954 h 5795240"/>
              <a:gd name="connsiteX154-309" fmla="*/ 7380779 w 12641071"/>
              <a:gd name="connsiteY154-310" fmla="*/ 4976628 h 5795240"/>
              <a:gd name="connsiteX155-311" fmla="*/ 7391210 w 12641071"/>
              <a:gd name="connsiteY155-312" fmla="*/ 4977944 h 5795240"/>
              <a:gd name="connsiteX156-313" fmla="*/ 7380780 w 12641071"/>
              <a:gd name="connsiteY156-314" fmla="*/ 4976628 h 5795240"/>
              <a:gd name="connsiteX157-315" fmla="*/ 7362631 w 12641071"/>
              <a:gd name="connsiteY157-316" fmla="*/ 4938954 h 5795240"/>
              <a:gd name="connsiteX158-317" fmla="*/ 7322175 w 12641071"/>
              <a:gd name="connsiteY158-318" fmla="*/ 4872361 h 5795240"/>
              <a:gd name="connsiteX159-319" fmla="*/ 7320959 w 12641071"/>
              <a:gd name="connsiteY159-320" fmla="*/ 4870887 h 5795240"/>
              <a:gd name="connsiteX160-321" fmla="*/ 7283811 w 12641071"/>
              <a:gd name="connsiteY160-322" fmla="*/ 4769391 h 5795240"/>
              <a:gd name="connsiteX161-323" fmla="*/ 7272112 w 12641071"/>
              <a:gd name="connsiteY161-324" fmla="*/ 4718630 h 5795240"/>
              <a:gd name="connsiteX162-325" fmla="*/ 7272111 w 12641071"/>
              <a:gd name="connsiteY162-326" fmla="*/ 4718630 h 5795240"/>
              <a:gd name="connsiteX163-327" fmla="*/ 7283810 w 12641071"/>
              <a:gd name="connsiteY163-328" fmla="*/ 4769391 h 5795240"/>
              <a:gd name="connsiteX164-329" fmla="*/ 7320958 w 12641071"/>
              <a:gd name="connsiteY164-330" fmla="*/ 4870887 h 5795240"/>
              <a:gd name="connsiteX165-331" fmla="*/ 7223551 w 12641071"/>
              <a:gd name="connsiteY165-332" fmla="*/ 4752829 h 5795240"/>
              <a:gd name="connsiteX166-333" fmla="*/ 6652445 w 12641071"/>
              <a:gd name="connsiteY166-334" fmla="*/ 4516269 h 5795240"/>
              <a:gd name="connsiteX167-335" fmla="*/ 6200873 w 12641071"/>
              <a:gd name="connsiteY167-336" fmla="*/ 4654206 h 5795240"/>
              <a:gd name="connsiteX168-337" fmla="*/ 6088813 w 12641071"/>
              <a:gd name="connsiteY168-338" fmla="*/ 4746663 h 5795240"/>
              <a:gd name="connsiteX169-339" fmla="*/ 6043019 w 12641071"/>
              <a:gd name="connsiteY169-340" fmla="*/ 4807902 h 5795240"/>
              <a:gd name="connsiteX170-341" fmla="*/ 6043021 w 12641071"/>
              <a:gd name="connsiteY170-342" fmla="*/ 4807902 h 5795240"/>
              <a:gd name="connsiteX171-343" fmla="*/ 6023271 w 12641071"/>
              <a:gd name="connsiteY171-344" fmla="*/ 4834312 h 5795240"/>
              <a:gd name="connsiteX172-345" fmla="*/ 5970678 w 12641071"/>
              <a:gd name="connsiteY172-346" fmla="*/ 4892181 h 5795240"/>
              <a:gd name="connsiteX173-347" fmla="*/ 5982717 w 12641071"/>
              <a:gd name="connsiteY173-348" fmla="*/ 4872361 h 5795240"/>
              <a:gd name="connsiteX174-349" fmla="*/ 5970675 w 12641071"/>
              <a:gd name="connsiteY174-350" fmla="*/ 4892181 h 5795240"/>
              <a:gd name="connsiteX175-351" fmla="*/ 5935320 w 12641071"/>
              <a:gd name="connsiteY175-352" fmla="*/ 4931081 h 5795240"/>
              <a:gd name="connsiteX176-353" fmla="*/ 4971763 w 12641071"/>
              <a:gd name="connsiteY176-354" fmla="*/ 5330200 h 5795240"/>
              <a:gd name="connsiteX177-355" fmla="*/ 3716172 w 12641071"/>
              <a:gd name="connsiteY177-356" fmla="*/ 4497938 h 5795240"/>
              <a:gd name="connsiteX178-357" fmla="*/ 3710773 w 12641071"/>
              <a:gd name="connsiteY178-358" fmla="*/ 4483182 h 5795240"/>
              <a:gd name="connsiteX179-359" fmla="*/ 3710773 w 12641071"/>
              <a:gd name="connsiteY179-360" fmla="*/ 4483181 h 5795240"/>
              <a:gd name="connsiteX180-361" fmla="*/ 3674984 w 12641071"/>
              <a:gd name="connsiteY180-362" fmla="*/ 4385402 h 5795240"/>
              <a:gd name="connsiteX181-363" fmla="*/ 3670349 w 12641071"/>
              <a:gd name="connsiteY181-364" fmla="*/ 4372742 h 5795240"/>
              <a:gd name="connsiteX182-365" fmla="*/ 3659438 w 12641071"/>
              <a:gd name="connsiteY182-366" fmla="*/ 4330309 h 5795240"/>
              <a:gd name="connsiteX183-367" fmla="*/ 3672084 w 12641071"/>
              <a:gd name="connsiteY183-368" fmla="*/ 4353606 h 5795240"/>
              <a:gd name="connsiteX184-369" fmla="*/ 3659440 w 12641071"/>
              <a:gd name="connsiteY184-370" fmla="*/ 4330309 h 5795240"/>
              <a:gd name="connsiteX185-371" fmla="*/ 3613217 w 12641071"/>
              <a:gd name="connsiteY185-372" fmla="*/ 4245153 h 5795240"/>
              <a:gd name="connsiteX186-373" fmla="*/ 3083792 w 12641071"/>
              <a:gd name="connsiteY186-374" fmla="*/ 3963660 h 5795240"/>
              <a:gd name="connsiteX187-375" fmla="*/ 2835272 w 12641071"/>
              <a:gd name="connsiteY187-376" fmla="*/ 4013833 h 5795240"/>
              <a:gd name="connsiteX188-377" fmla="*/ 2820214 w 12641071"/>
              <a:gd name="connsiteY188-378" fmla="*/ 4022007 h 5795240"/>
              <a:gd name="connsiteX189-379" fmla="*/ 2820212 w 12641071"/>
              <a:gd name="connsiteY189-380" fmla="*/ 4022008 h 5795240"/>
              <a:gd name="connsiteX190-381" fmla="*/ 2820206 w 12641071"/>
              <a:gd name="connsiteY190-382" fmla="*/ 4022011 h 5795240"/>
              <a:gd name="connsiteX191-383" fmla="*/ 2813481 w 12641071"/>
              <a:gd name="connsiteY191-384" fmla="*/ 4027041 h 5795240"/>
              <a:gd name="connsiteX192-385" fmla="*/ 2762875 w 12641071"/>
              <a:gd name="connsiteY192-386" fmla="*/ 4057784 h 5795240"/>
              <a:gd name="connsiteX193-387" fmla="*/ 2762878 w 12641071"/>
              <a:gd name="connsiteY193-388" fmla="*/ 4057784 h 5795240"/>
              <a:gd name="connsiteX194-389" fmla="*/ 2694694 w 12641071"/>
              <a:gd name="connsiteY194-390" fmla="*/ 4099208 h 5795240"/>
              <a:gd name="connsiteX195-391" fmla="*/ 2726822 w 12641071"/>
              <a:gd name="connsiteY195-392" fmla="*/ 4072700 h 5795240"/>
              <a:gd name="connsiteX196-393" fmla="*/ 2757719 w 12641071"/>
              <a:gd name="connsiteY196-394" fmla="*/ 4055929 h 5795240"/>
              <a:gd name="connsiteX197-395" fmla="*/ 2757718 w 12641071"/>
              <a:gd name="connsiteY197-396" fmla="*/ 4055928 h 5795240"/>
              <a:gd name="connsiteX198-397" fmla="*/ 2726820 w 12641071"/>
              <a:gd name="connsiteY198-398" fmla="*/ 4072700 h 5795240"/>
              <a:gd name="connsiteX199-399" fmla="*/ 2694692 w 12641071"/>
              <a:gd name="connsiteY199-400" fmla="*/ 4099208 h 5795240"/>
              <a:gd name="connsiteX200-401" fmla="*/ 2664698 w 12641071"/>
              <a:gd name="connsiteY200-402" fmla="*/ 4117431 h 5795240"/>
              <a:gd name="connsiteX201-403" fmla="*/ 1804544 w 12641071"/>
              <a:gd name="connsiteY201-404" fmla="*/ 4335229 h 5795240"/>
              <a:gd name="connsiteX202-405" fmla="*/ 0 w 12641071"/>
              <a:gd name="connsiteY202-406" fmla="*/ 2530685 h 5795240"/>
              <a:gd name="connsiteX203-407" fmla="*/ 1804544 w 12641071"/>
              <a:gd name="connsiteY203-408" fmla="*/ 726143 h 5795240"/>
              <a:gd name="connsiteX204-409" fmla="*/ 3080549 w 12641071"/>
              <a:gd name="connsiteY204-410" fmla="*/ 1254682 h 5795240"/>
              <a:gd name="connsiteX205-411" fmla="*/ 3106404 w 12641071"/>
              <a:gd name="connsiteY205-412" fmla="*/ 1283128 h 5795240"/>
              <a:gd name="connsiteX206-413" fmla="*/ 3125122 w 12641071"/>
              <a:gd name="connsiteY206-414" fmla="*/ 1317614 h 5795240"/>
              <a:gd name="connsiteX207-415" fmla="*/ 3139022 w 12641071"/>
              <a:gd name="connsiteY207-416" fmla="*/ 1334461 h 5795240"/>
              <a:gd name="connsiteX208-417" fmla="*/ 3101128 w 12641071"/>
              <a:gd name="connsiteY208-418" fmla="*/ 1594983 h 5795240"/>
              <a:gd name="connsiteX209-419" fmla="*/ 3139022 w 12641071"/>
              <a:gd name="connsiteY209-420" fmla="*/ 1334462 h 5795240"/>
              <a:gd name="connsiteX210-421" fmla="*/ 3139022 w 12641071"/>
              <a:gd name="connsiteY210-422" fmla="*/ 1334461 h 5795240"/>
              <a:gd name="connsiteX211-423" fmla="*/ 3139022 w 12641071"/>
              <a:gd name="connsiteY211-424" fmla="*/ 1334459 h 5795240"/>
              <a:gd name="connsiteX212-425" fmla="*/ 3125123 w 12641071"/>
              <a:gd name="connsiteY212-426" fmla="*/ 1317614 h 5795240"/>
              <a:gd name="connsiteX213-427" fmla="*/ 3106405 w 12641071"/>
              <a:gd name="connsiteY213-428" fmla="*/ 1283128 h 5795240"/>
              <a:gd name="connsiteX214-429" fmla="*/ 3148227 w 12641071"/>
              <a:gd name="connsiteY214-430" fmla="*/ 1329145 h 5795240"/>
              <a:gd name="connsiteX215-431" fmla="*/ 3148227 w 12641071"/>
              <a:gd name="connsiteY215-432" fmla="*/ 1329146 h 5795240"/>
              <a:gd name="connsiteX216-433" fmla="*/ 3197018 w 12641071"/>
              <a:gd name="connsiteY216-434" fmla="*/ 1382828 h 5795240"/>
              <a:gd name="connsiteX217-435" fmla="*/ 3234533 w 12641071"/>
              <a:gd name="connsiteY217-436" fmla="*/ 1432995 h 5795240"/>
              <a:gd name="connsiteX218-437" fmla="*/ 3234535 w 12641071"/>
              <a:gd name="connsiteY218-438" fmla="*/ 1432997 h 5795240"/>
              <a:gd name="connsiteX219-439" fmla="*/ 3234536 w 12641071"/>
              <a:gd name="connsiteY219-440" fmla="*/ 1432999 h 5795240"/>
              <a:gd name="connsiteX220-441" fmla="*/ 3268676 w 12641071"/>
              <a:gd name="connsiteY220-442" fmla="*/ 1461167 h 5795240"/>
              <a:gd name="connsiteX221-443" fmla="*/ 3565826 w 12641071"/>
              <a:gd name="connsiteY221-444" fmla="*/ 1551935 h 5795240"/>
              <a:gd name="connsiteX222-445" fmla="*/ 4086504 w 12641071"/>
              <a:gd name="connsiteY222-446" fmla="*/ 1127574 h 5795240"/>
              <a:gd name="connsiteX223-447" fmla="*/ 4094702 w 12641071"/>
              <a:gd name="connsiteY223-448" fmla="*/ 1046255 h 5795240"/>
              <a:gd name="connsiteX224-449" fmla="*/ 4101065 w 12641071"/>
              <a:gd name="connsiteY224-450" fmla="*/ 1044040 h 5795240"/>
              <a:gd name="connsiteX225-451" fmla="*/ 4097301 w 12641071"/>
              <a:gd name="connsiteY225-452" fmla="*/ 1118570 h 5795240"/>
              <a:gd name="connsiteX226-453" fmla="*/ 4101065 w 12641071"/>
              <a:gd name="connsiteY226-454" fmla="*/ 1044042 h 5795240"/>
              <a:gd name="connsiteX227-455" fmla="*/ 4206937 w 12641071"/>
              <a:gd name="connsiteY227-456" fmla="*/ 1007188 h 5795240"/>
              <a:gd name="connsiteX228-457" fmla="*/ 4206937 w 12641071"/>
              <a:gd name="connsiteY228-458" fmla="*/ 1007186 h 5795240"/>
              <a:gd name="connsiteX229" fmla="*/ 4101067 w 12641071"/>
              <a:gd name="connsiteY229" fmla="*/ 1044040 h 5795240"/>
              <a:gd name="connsiteX230" fmla="*/ 4103078 w 12641071"/>
              <a:gd name="connsiteY230" fmla="*/ 1004204 h 5795240"/>
              <a:gd name="connsiteX231" fmla="*/ 5215874 w 12641071"/>
              <a:gd name="connsiteY231" fmla="*/ 0 h 5795240"/>
              <a:gd name="connsiteX0-459" fmla="*/ 5964869 w 12641071"/>
              <a:gd name="connsiteY0-460" fmla="*/ 4795171 h 5795240"/>
              <a:gd name="connsiteX1-461" fmla="*/ 6019264 w 12641071"/>
              <a:gd name="connsiteY1-462" fmla="*/ 4804905 h 5795240"/>
              <a:gd name="connsiteX2-463" fmla="*/ 6036570 w 12641071"/>
              <a:gd name="connsiteY2-464" fmla="*/ 4807089 h 5795240"/>
              <a:gd name="connsiteX3-465" fmla="*/ 6019265 w 12641071"/>
              <a:gd name="connsiteY3-466" fmla="*/ 4804905 h 5795240"/>
              <a:gd name="connsiteX4-467" fmla="*/ 5964869 w 12641071"/>
              <a:gd name="connsiteY4-468" fmla="*/ 4795171 h 5795240"/>
              <a:gd name="connsiteX5-469" fmla="*/ 3682364 w 12641071"/>
              <a:gd name="connsiteY5-470" fmla="*/ 4386723 h 5795240"/>
              <a:gd name="connsiteX6-471" fmla="*/ 3772428 w 12641071"/>
              <a:gd name="connsiteY6-472" fmla="*/ 4402840 h 5795240"/>
              <a:gd name="connsiteX7-473" fmla="*/ 3772428 w 12641071"/>
              <a:gd name="connsiteY7-474" fmla="*/ 4402840 h 5795240"/>
              <a:gd name="connsiteX8-475" fmla="*/ 3682364 w 12641071"/>
              <a:gd name="connsiteY8-476" fmla="*/ 4386723 h 5795240"/>
              <a:gd name="connsiteX9-477" fmla="*/ 3190020 w 12641071"/>
              <a:gd name="connsiteY9-478" fmla="*/ 1396271 h 5795240"/>
              <a:gd name="connsiteX10-479" fmla="*/ 3190020 w 12641071"/>
              <a:gd name="connsiteY10-480" fmla="*/ 1396272 h 5795240"/>
              <a:gd name="connsiteX11-481" fmla="*/ 3202490 w 12641071"/>
              <a:gd name="connsiteY11-482" fmla="*/ 1406560 h 5795240"/>
              <a:gd name="connsiteX12-483" fmla="*/ 3190020 w 12641071"/>
              <a:gd name="connsiteY12-484" fmla="*/ 1396271 h 5795240"/>
              <a:gd name="connsiteX13-485" fmla="*/ 6034389 w 12641071"/>
              <a:gd name="connsiteY13-486" fmla="*/ 371047 h 5795240"/>
              <a:gd name="connsiteX14-487" fmla="*/ 5912002 w 12641071"/>
              <a:gd name="connsiteY14-488" fmla="*/ 413650 h 5795240"/>
              <a:gd name="connsiteX15-489" fmla="*/ 5912002 w 12641071"/>
              <a:gd name="connsiteY15-490" fmla="*/ 413650 h 5795240"/>
              <a:gd name="connsiteX16-491" fmla="*/ 6034389 w 12641071"/>
              <a:gd name="connsiteY16-492" fmla="*/ 371047 h 5795240"/>
              <a:gd name="connsiteX17-493" fmla="*/ 5215874 w 12641071"/>
              <a:gd name="connsiteY17-494" fmla="*/ 0 h 5795240"/>
              <a:gd name="connsiteX18-495" fmla="*/ 5927386 w 12641071"/>
              <a:gd name="connsiteY18-496" fmla="*/ 255427 h 5795240"/>
              <a:gd name="connsiteX19-497" fmla="*/ 5974443 w 12641071"/>
              <a:gd name="connsiteY19-498" fmla="*/ 298195 h 5795240"/>
              <a:gd name="connsiteX20-499" fmla="*/ 5974448 w 12641071"/>
              <a:gd name="connsiteY20-500" fmla="*/ 298200 h 5795240"/>
              <a:gd name="connsiteX21-501" fmla="*/ 6006819 w 12641071"/>
              <a:gd name="connsiteY21-502" fmla="*/ 327622 h 5795240"/>
              <a:gd name="connsiteX22-503" fmla="*/ 6043427 w 12641071"/>
              <a:gd name="connsiteY22-504" fmla="*/ 367901 h 5795240"/>
              <a:gd name="connsiteX23-505" fmla="*/ 6043429 w 12641071"/>
              <a:gd name="connsiteY23-506" fmla="*/ 367901 h 5795240"/>
              <a:gd name="connsiteX24-507" fmla="*/ 6079014 w 12641071"/>
              <a:gd name="connsiteY24-508" fmla="*/ 407056 h 5795240"/>
              <a:gd name="connsiteX25-509" fmla="*/ 6105193 w 12641071"/>
              <a:gd name="connsiteY25-510" fmla="*/ 442067 h 5795240"/>
              <a:gd name="connsiteX26-511" fmla="*/ 6069206 w 12641071"/>
              <a:gd name="connsiteY26-512" fmla="*/ 409359 h 5795240"/>
              <a:gd name="connsiteX27-513" fmla="*/ 6105193 w 12641071"/>
              <a:gd name="connsiteY27-514" fmla="*/ 442069 h 5795240"/>
              <a:gd name="connsiteX28-515" fmla="*/ 6143408 w 12641071"/>
              <a:gd name="connsiteY28-516" fmla="*/ 493169 h 5795240"/>
              <a:gd name="connsiteX29-517" fmla="*/ 6143427 w 12641071"/>
              <a:gd name="connsiteY29-518" fmla="*/ 493200 h 5795240"/>
              <a:gd name="connsiteX30-519" fmla="*/ 6215965 w 12641071"/>
              <a:gd name="connsiteY30-520" fmla="*/ 619406 h 5795240"/>
              <a:gd name="connsiteX31-521" fmla="*/ 6234035 w 12641071"/>
              <a:gd name="connsiteY31-522" fmla="*/ 658746 h 5795240"/>
              <a:gd name="connsiteX32-523" fmla="*/ 6274009 w 12641071"/>
              <a:gd name="connsiteY32-524" fmla="*/ 760197 h 5795240"/>
              <a:gd name="connsiteX33-525" fmla="*/ 6287839 w 12641071"/>
              <a:gd name="connsiteY33-526" fmla="*/ 801938 h 5795240"/>
              <a:gd name="connsiteX34-527" fmla="*/ 6321546 w 12641071"/>
              <a:gd name="connsiteY34-528" fmla="*/ 948207 h 5795240"/>
              <a:gd name="connsiteX35-529" fmla="*/ 6321550 w 12641071"/>
              <a:gd name="connsiteY35-530" fmla="*/ 948224 h 5795240"/>
              <a:gd name="connsiteX36-531" fmla="*/ 6334438 w 12641071"/>
              <a:gd name="connsiteY36-532" fmla="*/ 1118571 h 5795240"/>
              <a:gd name="connsiteX37-533" fmla="*/ 6334438 w 12641071"/>
              <a:gd name="connsiteY37-534" fmla="*/ 1118570 h 5795240"/>
              <a:gd name="connsiteX38-535" fmla="*/ 6321550 w 12641071"/>
              <a:gd name="connsiteY38-536" fmla="*/ 948222 h 5795240"/>
              <a:gd name="connsiteX39-537" fmla="*/ 6321546 w 12641071"/>
              <a:gd name="connsiteY39-538" fmla="*/ 948207 h 5795240"/>
              <a:gd name="connsiteX40-539" fmla="*/ 6295696 w 12641071"/>
              <a:gd name="connsiteY40-540" fmla="*/ 825653 h 5795240"/>
              <a:gd name="connsiteX41-541" fmla="*/ 6287839 w 12641071"/>
              <a:gd name="connsiteY41-542" fmla="*/ 801938 h 5795240"/>
              <a:gd name="connsiteX42-543" fmla="*/ 6284151 w 12641071"/>
              <a:gd name="connsiteY42-544" fmla="*/ 785941 h 5795240"/>
              <a:gd name="connsiteX43-545" fmla="*/ 6274009 w 12641071"/>
              <a:gd name="connsiteY43-546" fmla="*/ 760197 h 5795240"/>
              <a:gd name="connsiteX44-547" fmla="*/ 6256852 w 12641071"/>
              <a:gd name="connsiteY44-548" fmla="*/ 708420 h 5795240"/>
              <a:gd name="connsiteX45-549" fmla="*/ 6234035 w 12641071"/>
              <a:gd name="connsiteY45-550" fmla="*/ 658746 h 5795240"/>
              <a:gd name="connsiteX46-551" fmla="*/ 6224136 w 12641071"/>
              <a:gd name="connsiteY46-552" fmla="*/ 633624 h 5795240"/>
              <a:gd name="connsiteX47-553" fmla="*/ 6215965 w 12641071"/>
              <a:gd name="connsiteY47-554" fmla="*/ 619406 h 5795240"/>
              <a:gd name="connsiteX48-555" fmla="*/ 6205824 w 12641071"/>
              <a:gd name="connsiteY48-556" fmla="*/ 597325 h 5795240"/>
              <a:gd name="connsiteX49-557" fmla="*/ 6143427 w 12641071"/>
              <a:gd name="connsiteY49-558" fmla="*/ 493200 h 5795240"/>
              <a:gd name="connsiteX50-559" fmla="*/ 6143408 w 12641071"/>
              <a:gd name="connsiteY50-560" fmla="*/ 493167 h 5795240"/>
              <a:gd name="connsiteX51-561" fmla="*/ 6105193 w 12641071"/>
              <a:gd name="connsiteY51-562" fmla="*/ 442067 h 5795240"/>
              <a:gd name="connsiteX52-563" fmla="*/ 6141460 w 12641071"/>
              <a:gd name="connsiteY52-564" fmla="*/ 475027 h 5795240"/>
              <a:gd name="connsiteX53-565" fmla="*/ 6788665 w 12641071"/>
              <a:gd name="connsiteY53-566" fmla="*/ 707369 h 5795240"/>
              <a:gd name="connsiteX54-567" fmla="*/ 7184710 w 12641071"/>
              <a:gd name="connsiteY54-568" fmla="*/ 627411 h 5795240"/>
              <a:gd name="connsiteX55-569" fmla="*/ 7264545 w 12641071"/>
              <a:gd name="connsiteY55-570" fmla="*/ 588952 h 5795240"/>
              <a:gd name="connsiteX56-571" fmla="*/ 7213686 w 12641071"/>
              <a:gd name="connsiteY56-572" fmla="*/ 626983 h 5795240"/>
              <a:gd name="connsiteX57-573" fmla="*/ 7128319 w 12641071"/>
              <a:gd name="connsiteY57-574" fmla="*/ 705504 h 5795240"/>
              <a:gd name="connsiteX58-575" fmla="*/ 7083110 w 12641071"/>
              <a:gd name="connsiteY58-576" fmla="*/ 757072 h 5795240"/>
              <a:gd name="connsiteX59-577" fmla="*/ 7083111 w 12641071"/>
              <a:gd name="connsiteY59-578" fmla="*/ 757072 h 5795240"/>
              <a:gd name="connsiteX60-579" fmla="*/ 7128319 w 12641071"/>
              <a:gd name="connsiteY60-580" fmla="*/ 705506 h 5795240"/>
              <a:gd name="connsiteX61-581" fmla="*/ 7213686 w 12641071"/>
              <a:gd name="connsiteY61-582" fmla="*/ 626984 h 5795240"/>
              <a:gd name="connsiteX62-583" fmla="*/ 7264545 w 12641071"/>
              <a:gd name="connsiteY62-584" fmla="*/ 588953 h 5795240"/>
              <a:gd name="connsiteX63-585" fmla="*/ 7273651 w 12641071"/>
              <a:gd name="connsiteY63-586" fmla="*/ 584566 h 5795240"/>
              <a:gd name="connsiteX64-587" fmla="*/ 7314851 w 12641071"/>
              <a:gd name="connsiteY64-588" fmla="*/ 559537 h 5795240"/>
              <a:gd name="connsiteX65-589" fmla="*/ 7354131 w 12641071"/>
              <a:gd name="connsiteY65-590" fmla="*/ 565467 h 5795240"/>
              <a:gd name="connsiteX66-591" fmla="*/ 7429608 w 12641071"/>
              <a:gd name="connsiteY66-592" fmla="*/ 586051 h 5795240"/>
              <a:gd name="connsiteX67-593" fmla="*/ 7429611 w 12641071"/>
              <a:gd name="connsiteY67-594" fmla="*/ 586050 h 5795240"/>
              <a:gd name="connsiteX68-595" fmla="*/ 7354132 w 12641071"/>
              <a:gd name="connsiteY68-596" fmla="*/ 565465 h 5795240"/>
              <a:gd name="connsiteX69-597" fmla="*/ 7314853 w 12641071"/>
              <a:gd name="connsiteY69-598" fmla="*/ 559536 h 5795240"/>
              <a:gd name="connsiteX70-599" fmla="*/ 7314851 w 12641071"/>
              <a:gd name="connsiteY70-600" fmla="*/ 559537 h 5795240"/>
              <a:gd name="connsiteX71-601" fmla="*/ 7314849 w 12641071"/>
              <a:gd name="connsiteY71-602" fmla="*/ 559537 h 5795240"/>
              <a:gd name="connsiteX72-603" fmla="*/ 7273651 w 12641071"/>
              <a:gd name="connsiteY72-604" fmla="*/ 584565 h 5795240"/>
              <a:gd name="connsiteX73-605" fmla="*/ 7264545 w 12641071"/>
              <a:gd name="connsiteY73-606" fmla="*/ 588952 h 5795240"/>
              <a:gd name="connsiteX74-607" fmla="*/ 7296407 w 12641071"/>
              <a:gd name="connsiteY74-608" fmla="*/ 565126 h 5795240"/>
              <a:gd name="connsiteX75-609" fmla="*/ 7307447 w 12641071"/>
              <a:gd name="connsiteY75-610" fmla="*/ 558419 h 5795240"/>
              <a:gd name="connsiteX76-611" fmla="*/ 7307450 w 12641071"/>
              <a:gd name="connsiteY76-612" fmla="*/ 558419 h 5795240"/>
              <a:gd name="connsiteX77-613" fmla="*/ 7385004 w 12641071"/>
              <a:gd name="connsiteY77-614" fmla="*/ 511303 h 5795240"/>
              <a:gd name="connsiteX78-615" fmla="*/ 7391626 w 12641071"/>
              <a:gd name="connsiteY78-616" fmla="*/ 508114 h 5795240"/>
              <a:gd name="connsiteX79-617" fmla="*/ 7391631 w 12641071"/>
              <a:gd name="connsiteY79-618" fmla="*/ 508110 h 5795240"/>
              <a:gd name="connsiteX80-619" fmla="*/ 7478934 w 12641071"/>
              <a:gd name="connsiteY80-620" fmla="*/ 466053 h 5795240"/>
              <a:gd name="connsiteX81-621" fmla="*/ 7897193 w 12641071"/>
              <a:gd name="connsiteY81-622" fmla="*/ 381611 h 5795240"/>
              <a:gd name="connsiteX82-623" fmla="*/ 8788216 w 12641071"/>
              <a:gd name="connsiteY82-624" fmla="*/ 855364 h 5795240"/>
              <a:gd name="connsiteX83-625" fmla="*/ 8832362 w 12641071"/>
              <a:gd name="connsiteY83-626" fmla="*/ 928030 h 5795240"/>
              <a:gd name="connsiteX84-627" fmla="*/ 8832362 w 12641071"/>
              <a:gd name="connsiteY84-628" fmla="*/ 928033 h 5795240"/>
              <a:gd name="connsiteX85-629" fmla="*/ 8842040 w 12641071"/>
              <a:gd name="connsiteY85-630" fmla="*/ 943961 h 5795240"/>
              <a:gd name="connsiteX86-631" fmla="*/ 8856144 w 12641071"/>
              <a:gd name="connsiteY86-632" fmla="*/ 973241 h 5795240"/>
              <a:gd name="connsiteX87-633" fmla="*/ 8856145 w 12641071"/>
              <a:gd name="connsiteY87-634" fmla="*/ 973241 h 5795240"/>
              <a:gd name="connsiteX88-635" fmla="*/ 8878117 w 12641071"/>
              <a:gd name="connsiteY88-636" fmla="*/ 1018851 h 5795240"/>
              <a:gd name="connsiteX89-637" fmla="*/ 8877719 w 12641071"/>
              <a:gd name="connsiteY89-638" fmla="*/ 1018369 h 5795240"/>
              <a:gd name="connsiteX90-639" fmla="*/ 8853250 w 12641071"/>
              <a:gd name="connsiteY90-640" fmla="*/ 973288 h 5795240"/>
              <a:gd name="connsiteX91-641" fmla="*/ 8853249 w 12641071"/>
              <a:gd name="connsiteY91-642" fmla="*/ 973288 h 5795240"/>
              <a:gd name="connsiteX92-643" fmla="*/ 8853248 w 12641071"/>
              <a:gd name="connsiteY92-644" fmla="*/ 973287 h 5795240"/>
              <a:gd name="connsiteX93-645" fmla="*/ 8849677 w 12641071"/>
              <a:gd name="connsiteY93-646" fmla="*/ 973341 h 5795240"/>
              <a:gd name="connsiteX94-647" fmla="*/ 8641543 w 12641071"/>
              <a:gd name="connsiteY94-648" fmla="*/ 916577 h 5795240"/>
              <a:gd name="connsiteX95-649" fmla="*/ 8641545 w 12641071"/>
              <a:gd name="connsiteY95-650" fmla="*/ 916580 h 5795240"/>
              <a:gd name="connsiteX96-651" fmla="*/ 8849676 w 12641071"/>
              <a:gd name="connsiteY96-652" fmla="*/ 973343 h 5795240"/>
              <a:gd name="connsiteX97-653" fmla="*/ 8853248 w 12641071"/>
              <a:gd name="connsiteY97-654" fmla="*/ 973288 h 5795240"/>
              <a:gd name="connsiteX98-655" fmla="*/ 8877719 w 12641071"/>
              <a:gd name="connsiteY98-656" fmla="*/ 1018371 h 5795240"/>
              <a:gd name="connsiteX99-657" fmla="*/ 8878116 w 12641071"/>
              <a:gd name="connsiteY99-658" fmla="*/ 1018851 h 5795240"/>
              <a:gd name="connsiteX100-659" fmla="*/ 8887288 w 12641071"/>
              <a:gd name="connsiteY100-660" fmla="*/ 1037892 h 5795240"/>
              <a:gd name="connsiteX101-661" fmla="*/ 8949899 w 12641071"/>
              <a:gd name="connsiteY101-662" fmla="*/ 1239592 h 5795240"/>
              <a:gd name="connsiteX102-663" fmla="*/ 8968437 w 12641071"/>
              <a:gd name="connsiteY102-664" fmla="*/ 1423482 h 5795240"/>
              <a:gd name="connsiteX103-665" fmla="*/ 8949899 w 12641071"/>
              <a:gd name="connsiteY103-666" fmla="*/ 1239591 h 5795240"/>
              <a:gd name="connsiteX104-667" fmla="*/ 8887288 w 12641071"/>
              <a:gd name="connsiteY104-668" fmla="*/ 1037890 h 5795240"/>
              <a:gd name="connsiteX105-669" fmla="*/ 8878116 w 12641071"/>
              <a:gd name="connsiteY105-670" fmla="*/ 1018851 h 5795240"/>
              <a:gd name="connsiteX106-671" fmla="*/ 8931285 w 12641071"/>
              <a:gd name="connsiteY106-672" fmla="*/ 1083292 h 5795240"/>
              <a:gd name="connsiteX107-673" fmla="*/ 9241478 w 12641071"/>
              <a:gd name="connsiteY107-674" fmla="*/ 1211778 h 5795240"/>
              <a:gd name="connsiteX108-675" fmla="*/ 9605238 w 12641071"/>
              <a:gd name="connsiteY108-676" fmla="*/ 1018369 h 5795240"/>
              <a:gd name="connsiteX109-677" fmla="*/ 9636247 w 12641071"/>
              <a:gd name="connsiteY109-678" fmla="*/ 961241 h 5795240"/>
              <a:gd name="connsiteX110-679" fmla="*/ 9641995 w 12641071"/>
              <a:gd name="connsiteY110-680" fmla="*/ 961152 h 5795240"/>
              <a:gd name="connsiteX111-681" fmla="*/ 9584939 w 12641071"/>
              <a:gd name="connsiteY111-682" fmla="*/ 1079594 h 5795240"/>
              <a:gd name="connsiteX112-683" fmla="*/ 9546257 w 12641071"/>
              <a:gd name="connsiteY112-684" fmla="*/ 1204206 h 5795240"/>
              <a:gd name="connsiteX113-685" fmla="*/ 9584939 w 12641071"/>
              <a:gd name="connsiteY113-686" fmla="*/ 1079596 h 5795240"/>
              <a:gd name="connsiteX114-687" fmla="*/ 9641995 w 12641071"/>
              <a:gd name="connsiteY114-688" fmla="*/ 961153 h 5795240"/>
              <a:gd name="connsiteX115-689" fmla="*/ 9653069 w 12641071"/>
              <a:gd name="connsiteY115-690" fmla="*/ 960983 h 5795240"/>
              <a:gd name="connsiteX116-691" fmla="*/ 9801564 w 12641071"/>
              <a:gd name="connsiteY116-692" fmla="*/ 1196828 h 5795240"/>
              <a:gd name="connsiteX117-693" fmla="*/ 9801566 w 12641071"/>
              <a:gd name="connsiteY117-694" fmla="*/ 1196828 h 5795240"/>
              <a:gd name="connsiteX118-695" fmla="*/ 9653070 w 12641071"/>
              <a:gd name="connsiteY118-696" fmla="*/ 960982 h 5795240"/>
              <a:gd name="connsiteX119-697" fmla="*/ 9641996 w 12641071"/>
              <a:gd name="connsiteY119-698" fmla="*/ 961152 h 5795240"/>
              <a:gd name="connsiteX120-699" fmla="*/ 9651917 w 12641071"/>
              <a:gd name="connsiteY120-700" fmla="*/ 940556 h 5795240"/>
              <a:gd name="connsiteX121-701" fmla="*/ 11050508 w 12641071"/>
              <a:gd name="connsiteY121-702" fmla="*/ 108150 h 5795240"/>
              <a:gd name="connsiteX122-703" fmla="*/ 12641071 w 12641071"/>
              <a:gd name="connsiteY122-704" fmla="*/ 1698711 h 5795240"/>
              <a:gd name="connsiteX123-705" fmla="*/ 11371062 w 12641071"/>
              <a:gd name="connsiteY123-706" fmla="*/ 3256960 h 5795240"/>
              <a:gd name="connsiteX124-707" fmla="*/ 11215953 w 12641071"/>
              <a:gd name="connsiteY124-708" fmla="*/ 3280632 h 5795240"/>
              <a:gd name="connsiteX125-709" fmla="*/ 11142318 w 12641071"/>
              <a:gd name="connsiteY125-710" fmla="*/ 3276914 h 5795240"/>
              <a:gd name="connsiteX126-711" fmla="*/ 11215952 w 12641071"/>
              <a:gd name="connsiteY126-712" fmla="*/ 3280632 h 5795240"/>
              <a:gd name="connsiteX127-713" fmla="*/ 11213133 w 12641071"/>
              <a:gd name="connsiteY127-714" fmla="*/ 3281062 h 5795240"/>
              <a:gd name="connsiteX128-715" fmla="*/ 11116921 w 12641071"/>
              <a:gd name="connsiteY128-716" fmla="*/ 3285921 h 5795240"/>
              <a:gd name="connsiteX129-717" fmla="*/ 11050507 w 12641071"/>
              <a:gd name="connsiteY129-718" fmla="*/ 3289274 h 5795240"/>
              <a:gd name="connsiteX130-719" fmla="*/ 11006292 w 12641071"/>
              <a:gd name="connsiteY130-720" fmla="*/ 3287041 h 5795240"/>
              <a:gd name="connsiteX131-721" fmla="*/ 10937101 w 12641071"/>
              <a:gd name="connsiteY131-722" fmla="*/ 3297601 h 5795240"/>
              <a:gd name="connsiteX132-723" fmla="*/ 10144740 w 12641071"/>
              <a:gd name="connsiteY132-724" fmla="*/ 4089962 h 5795240"/>
              <a:gd name="connsiteX133-725" fmla="*/ 10130374 w 12641071"/>
              <a:gd name="connsiteY133-726" fmla="*/ 4184101 h 5795240"/>
              <a:gd name="connsiteX134-727" fmla="*/ 10130375 w 12641071"/>
              <a:gd name="connsiteY134-728" fmla="*/ 4184103 h 5795240"/>
              <a:gd name="connsiteX135-729" fmla="*/ 10130656 w 12641071"/>
              <a:gd name="connsiteY135-730" fmla="*/ 4185950 h 5795240"/>
              <a:gd name="connsiteX136-731" fmla="*/ 10138194 w 12641071"/>
              <a:gd name="connsiteY136-732" fmla="*/ 4335228 h 5795240"/>
              <a:gd name="connsiteX137-733" fmla="*/ 10137710 w 12641071"/>
              <a:gd name="connsiteY137-734" fmla="*/ 4344822 h 5795240"/>
              <a:gd name="connsiteX138-735" fmla="*/ 10133555 w 12641071"/>
              <a:gd name="connsiteY138-736" fmla="*/ 4427096 h 5795240"/>
              <a:gd name="connsiteX139-737" fmla="*/ 10129312 w 12641071"/>
              <a:gd name="connsiteY139-738" fmla="*/ 4399289 h 5795240"/>
              <a:gd name="connsiteX140-739" fmla="*/ 10126797 w 12641071"/>
              <a:gd name="connsiteY140-740" fmla="*/ 4349498 h 5795240"/>
              <a:gd name="connsiteX141-741" fmla="*/ 10126796 w 12641071"/>
              <a:gd name="connsiteY141-742" fmla="*/ 4349498 h 5795240"/>
              <a:gd name="connsiteX142-743" fmla="*/ 10129311 w 12641071"/>
              <a:gd name="connsiteY142-744" fmla="*/ 4399289 h 5795240"/>
              <a:gd name="connsiteX143-745" fmla="*/ 10133554 w 12641071"/>
              <a:gd name="connsiteY143-746" fmla="*/ 4427096 h 5795240"/>
              <a:gd name="connsiteX144-747" fmla="*/ 10130656 w 12641071"/>
              <a:gd name="connsiteY144-748" fmla="*/ 4484506 h 5795240"/>
              <a:gd name="connsiteX145-749" fmla="*/ 8678182 w 12641071"/>
              <a:gd name="connsiteY145-750" fmla="*/ 5795240 h 5795240"/>
              <a:gd name="connsiteX146-751" fmla="*/ 7467518 w 12641071"/>
              <a:gd name="connsiteY146-752" fmla="*/ 5151535 h 5795240"/>
              <a:gd name="connsiteX147-753" fmla="*/ 7419945 w 12641071"/>
              <a:gd name="connsiteY147-754" fmla="*/ 5073228 h 5795240"/>
              <a:gd name="connsiteX148-755" fmla="*/ 7394386 w 12641071"/>
              <a:gd name="connsiteY148-756" fmla="*/ 5031156 h 5795240"/>
              <a:gd name="connsiteX149-757" fmla="*/ 7367299 w 12641071"/>
              <a:gd name="connsiteY149-758" fmla="*/ 4974928 h 5795240"/>
              <a:gd name="connsiteX150-759" fmla="*/ 7332905 w 12641071"/>
              <a:gd name="connsiteY150-760" fmla="*/ 4903531 h 5795240"/>
              <a:gd name="connsiteX151-761" fmla="*/ 7320958 w 12641071"/>
              <a:gd name="connsiteY151-762" fmla="*/ 4870887 h 5795240"/>
              <a:gd name="connsiteX152-763" fmla="*/ 7322174 w 12641071"/>
              <a:gd name="connsiteY152-764" fmla="*/ 4872361 h 5795240"/>
              <a:gd name="connsiteX153-765" fmla="*/ 7362630 w 12641071"/>
              <a:gd name="connsiteY153-766" fmla="*/ 4938954 h 5795240"/>
              <a:gd name="connsiteX154-767" fmla="*/ 7380779 w 12641071"/>
              <a:gd name="connsiteY154-768" fmla="*/ 4976628 h 5795240"/>
              <a:gd name="connsiteX155-769" fmla="*/ 7391210 w 12641071"/>
              <a:gd name="connsiteY155-770" fmla="*/ 4977944 h 5795240"/>
              <a:gd name="connsiteX156-771" fmla="*/ 7380780 w 12641071"/>
              <a:gd name="connsiteY156-772" fmla="*/ 4976628 h 5795240"/>
              <a:gd name="connsiteX157-773" fmla="*/ 7362631 w 12641071"/>
              <a:gd name="connsiteY157-774" fmla="*/ 4938954 h 5795240"/>
              <a:gd name="connsiteX158-775" fmla="*/ 7322175 w 12641071"/>
              <a:gd name="connsiteY158-776" fmla="*/ 4872361 h 5795240"/>
              <a:gd name="connsiteX159-777" fmla="*/ 7320959 w 12641071"/>
              <a:gd name="connsiteY159-778" fmla="*/ 4870887 h 5795240"/>
              <a:gd name="connsiteX160-779" fmla="*/ 7283811 w 12641071"/>
              <a:gd name="connsiteY160-780" fmla="*/ 4769391 h 5795240"/>
              <a:gd name="connsiteX161-781" fmla="*/ 7272112 w 12641071"/>
              <a:gd name="connsiteY161-782" fmla="*/ 4718630 h 5795240"/>
              <a:gd name="connsiteX162-783" fmla="*/ 7272111 w 12641071"/>
              <a:gd name="connsiteY162-784" fmla="*/ 4718630 h 5795240"/>
              <a:gd name="connsiteX163-785" fmla="*/ 7283810 w 12641071"/>
              <a:gd name="connsiteY163-786" fmla="*/ 4769391 h 5795240"/>
              <a:gd name="connsiteX164-787" fmla="*/ 7320958 w 12641071"/>
              <a:gd name="connsiteY164-788" fmla="*/ 4870887 h 5795240"/>
              <a:gd name="connsiteX165-789" fmla="*/ 7223551 w 12641071"/>
              <a:gd name="connsiteY165-790" fmla="*/ 4752829 h 5795240"/>
              <a:gd name="connsiteX166-791" fmla="*/ 6652445 w 12641071"/>
              <a:gd name="connsiteY166-792" fmla="*/ 4516269 h 5795240"/>
              <a:gd name="connsiteX167-793" fmla="*/ 6200873 w 12641071"/>
              <a:gd name="connsiteY167-794" fmla="*/ 4654206 h 5795240"/>
              <a:gd name="connsiteX168-795" fmla="*/ 6088813 w 12641071"/>
              <a:gd name="connsiteY168-796" fmla="*/ 4746663 h 5795240"/>
              <a:gd name="connsiteX169-797" fmla="*/ 6043019 w 12641071"/>
              <a:gd name="connsiteY169-798" fmla="*/ 4807902 h 5795240"/>
              <a:gd name="connsiteX170-799" fmla="*/ 6043021 w 12641071"/>
              <a:gd name="connsiteY170-800" fmla="*/ 4807902 h 5795240"/>
              <a:gd name="connsiteX171-801" fmla="*/ 6023271 w 12641071"/>
              <a:gd name="connsiteY171-802" fmla="*/ 4834312 h 5795240"/>
              <a:gd name="connsiteX172-803" fmla="*/ 5970678 w 12641071"/>
              <a:gd name="connsiteY172-804" fmla="*/ 4892181 h 5795240"/>
              <a:gd name="connsiteX173-805" fmla="*/ 5982717 w 12641071"/>
              <a:gd name="connsiteY173-806" fmla="*/ 4872361 h 5795240"/>
              <a:gd name="connsiteX174-807" fmla="*/ 5970675 w 12641071"/>
              <a:gd name="connsiteY174-808" fmla="*/ 4892181 h 5795240"/>
              <a:gd name="connsiteX175-809" fmla="*/ 5935320 w 12641071"/>
              <a:gd name="connsiteY175-810" fmla="*/ 4931081 h 5795240"/>
              <a:gd name="connsiteX176-811" fmla="*/ 4971763 w 12641071"/>
              <a:gd name="connsiteY176-812" fmla="*/ 5330200 h 5795240"/>
              <a:gd name="connsiteX177-813" fmla="*/ 3716172 w 12641071"/>
              <a:gd name="connsiteY177-814" fmla="*/ 4497938 h 5795240"/>
              <a:gd name="connsiteX178-815" fmla="*/ 3710773 w 12641071"/>
              <a:gd name="connsiteY178-816" fmla="*/ 4483182 h 5795240"/>
              <a:gd name="connsiteX179-817" fmla="*/ 3710773 w 12641071"/>
              <a:gd name="connsiteY179-818" fmla="*/ 4483181 h 5795240"/>
              <a:gd name="connsiteX180-819" fmla="*/ 3674984 w 12641071"/>
              <a:gd name="connsiteY180-820" fmla="*/ 4385402 h 5795240"/>
              <a:gd name="connsiteX181-821" fmla="*/ 3670349 w 12641071"/>
              <a:gd name="connsiteY181-822" fmla="*/ 4372742 h 5795240"/>
              <a:gd name="connsiteX182-823" fmla="*/ 3659438 w 12641071"/>
              <a:gd name="connsiteY182-824" fmla="*/ 4330309 h 5795240"/>
              <a:gd name="connsiteX183-825" fmla="*/ 3672084 w 12641071"/>
              <a:gd name="connsiteY183-826" fmla="*/ 4353606 h 5795240"/>
              <a:gd name="connsiteX184-827" fmla="*/ 3659440 w 12641071"/>
              <a:gd name="connsiteY184-828" fmla="*/ 4330309 h 5795240"/>
              <a:gd name="connsiteX185-829" fmla="*/ 3613217 w 12641071"/>
              <a:gd name="connsiteY185-830" fmla="*/ 4245153 h 5795240"/>
              <a:gd name="connsiteX186-831" fmla="*/ 3083792 w 12641071"/>
              <a:gd name="connsiteY186-832" fmla="*/ 3963660 h 5795240"/>
              <a:gd name="connsiteX187-833" fmla="*/ 2835272 w 12641071"/>
              <a:gd name="connsiteY187-834" fmla="*/ 4013833 h 5795240"/>
              <a:gd name="connsiteX188-835" fmla="*/ 2820214 w 12641071"/>
              <a:gd name="connsiteY188-836" fmla="*/ 4022007 h 5795240"/>
              <a:gd name="connsiteX189-837" fmla="*/ 2820212 w 12641071"/>
              <a:gd name="connsiteY189-838" fmla="*/ 4022008 h 5795240"/>
              <a:gd name="connsiteX190-839" fmla="*/ 2820206 w 12641071"/>
              <a:gd name="connsiteY190-840" fmla="*/ 4022011 h 5795240"/>
              <a:gd name="connsiteX191-841" fmla="*/ 2813481 w 12641071"/>
              <a:gd name="connsiteY191-842" fmla="*/ 4027041 h 5795240"/>
              <a:gd name="connsiteX192-843" fmla="*/ 2762875 w 12641071"/>
              <a:gd name="connsiteY192-844" fmla="*/ 4057784 h 5795240"/>
              <a:gd name="connsiteX193-845" fmla="*/ 2762878 w 12641071"/>
              <a:gd name="connsiteY193-846" fmla="*/ 4057784 h 5795240"/>
              <a:gd name="connsiteX194-847" fmla="*/ 2694694 w 12641071"/>
              <a:gd name="connsiteY194-848" fmla="*/ 4099208 h 5795240"/>
              <a:gd name="connsiteX195-849" fmla="*/ 2726822 w 12641071"/>
              <a:gd name="connsiteY195-850" fmla="*/ 4072700 h 5795240"/>
              <a:gd name="connsiteX196-851" fmla="*/ 2757719 w 12641071"/>
              <a:gd name="connsiteY196-852" fmla="*/ 4055929 h 5795240"/>
              <a:gd name="connsiteX197-853" fmla="*/ 2757718 w 12641071"/>
              <a:gd name="connsiteY197-854" fmla="*/ 4055928 h 5795240"/>
              <a:gd name="connsiteX198-855" fmla="*/ 2726820 w 12641071"/>
              <a:gd name="connsiteY198-856" fmla="*/ 4072700 h 5795240"/>
              <a:gd name="connsiteX199-857" fmla="*/ 2694692 w 12641071"/>
              <a:gd name="connsiteY199-858" fmla="*/ 4099208 h 5795240"/>
              <a:gd name="connsiteX200-859" fmla="*/ 2664698 w 12641071"/>
              <a:gd name="connsiteY200-860" fmla="*/ 4117431 h 5795240"/>
              <a:gd name="connsiteX201-861" fmla="*/ 1804544 w 12641071"/>
              <a:gd name="connsiteY201-862" fmla="*/ 4335229 h 5795240"/>
              <a:gd name="connsiteX202-863" fmla="*/ 0 w 12641071"/>
              <a:gd name="connsiteY202-864" fmla="*/ 2530685 h 5795240"/>
              <a:gd name="connsiteX203-865" fmla="*/ 1804544 w 12641071"/>
              <a:gd name="connsiteY203-866" fmla="*/ 726143 h 5795240"/>
              <a:gd name="connsiteX204-867" fmla="*/ 3080549 w 12641071"/>
              <a:gd name="connsiteY204-868" fmla="*/ 1254682 h 5795240"/>
              <a:gd name="connsiteX205-869" fmla="*/ 3106404 w 12641071"/>
              <a:gd name="connsiteY205-870" fmla="*/ 1283128 h 5795240"/>
              <a:gd name="connsiteX206-871" fmla="*/ 3125122 w 12641071"/>
              <a:gd name="connsiteY206-872" fmla="*/ 1317614 h 5795240"/>
              <a:gd name="connsiteX207-873" fmla="*/ 3139022 w 12641071"/>
              <a:gd name="connsiteY207-874" fmla="*/ 1334461 h 5795240"/>
              <a:gd name="connsiteX208-875" fmla="*/ 3139022 w 12641071"/>
              <a:gd name="connsiteY208-876" fmla="*/ 1334462 h 5795240"/>
              <a:gd name="connsiteX209-877" fmla="*/ 3139022 w 12641071"/>
              <a:gd name="connsiteY209-878" fmla="*/ 1334461 h 5795240"/>
              <a:gd name="connsiteX210-879" fmla="*/ 3139022 w 12641071"/>
              <a:gd name="connsiteY210-880" fmla="*/ 1334459 h 5795240"/>
              <a:gd name="connsiteX211-881" fmla="*/ 3125123 w 12641071"/>
              <a:gd name="connsiteY211-882" fmla="*/ 1317614 h 5795240"/>
              <a:gd name="connsiteX212-883" fmla="*/ 3106405 w 12641071"/>
              <a:gd name="connsiteY212-884" fmla="*/ 1283128 h 5795240"/>
              <a:gd name="connsiteX213-885" fmla="*/ 3148227 w 12641071"/>
              <a:gd name="connsiteY213-886" fmla="*/ 1329145 h 5795240"/>
              <a:gd name="connsiteX214-887" fmla="*/ 3148227 w 12641071"/>
              <a:gd name="connsiteY214-888" fmla="*/ 1329146 h 5795240"/>
              <a:gd name="connsiteX215-889" fmla="*/ 3197018 w 12641071"/>
              <a:gd name="connsiteY215-890" fmla="*/ 1382828 h 5795240"/>
              <a:gd name="connsiteX216-891" fmla="*/ 3234533 w 12641071"/>
              <a:gd name="connsiteY216-892" fmla="*/ 1432995 h 5795240"/>
              <a:gd name="connsiteX217-893" fmla="*/ 3234535 w 12641071"/>
              <a:gd name="connsiteY217-894" fmla="*/ 1432997 h 5795240"/>
              <a:gd name="connsiteX218-895" fmla="*/ 3234536 w 12641071"/>
              <a:gd name="connsiteY218-896" fmla="*/ 1432999 h 5795240"/>
              <a:gd name="connsiteX219-897" fmla="*/ 3268676 w 12641071"/>
              <a:gd name="connsiteY219-898" fmla="*/ 1461167 h 5795240"/>
              <a:gd name="connsiteX220-899" fmla="*/ 3565826 w 12641071"/>
              <a:gd name="connsiteY220-900" fmla="*/ 1551935 h 5795240"/>
              <a:gd name="connsiteX221-901" fmla="*/ 4086504 w 12641071"/>
              <a:gd name="connsiteY221-902" fmla="*/ 1127574 h 5795240"/>
              <a:gd name="connsiteX222-903" fmla="*/ 4094702 w 12641071"/>
              <a:gd name="connsiteY222-904" fmla="*/ 1046255 h 5795240"/>
              <a:gd name="connsiteX223-905" fmla="*/ 4101065 w 12641071"/>
              <a:gd name="connsiteY223-906" fmla="*/ 1044040 h 5795240"/>
              <a:gd name="connsiteX224-907" fmla="*/ 4097301 w 12641071"/>
              <a:gd name="connsiteY224-908" fmla="*/ 1118570 h 5795240"/>
              <a:gd name="connsiteX225-909" fmla="*/ 4101065 w 12641071"/>
              <a:gd name="connsiteY225-910" fmla="*/ 1044042 h 5795240"/>
              <a:gd name="connsiteX226-911" fmla="*/ 4206937 w 12641071"/>
              <a:gd name="connsiteY226-912" fmla="*/ 1007188 h 5795240"/>
              <a:gd name="connsiteX227-913" fmla="*/ 4206937 w 12641071"/>
              <a:gd name="connsiteY227-914" fmla="*/ 1007186 h 5795240"/>
              <a:gd name="connsiteX228-915" fmla="*/ 4101067 w 12641071"/>
              <a:gd name="connsiteY228-916" fmla="*/ 1044040 h 5795240"/>
              <a:gd name="connsiteX229-917" fmla="*/ 4103078 w 12641071"/>
              <a:gd name="connsiteY229-918" fmla="*/ 1004204 h 5795240"/>
              <a:gd name="connsiteX230-919" fmla="*/ 5215874 w 12641071"/>
              <a:gd name="connsiteY230-920" fmla="*/ 0 h 5795240"/>
              <a:gd name="connsiteX0-921" fmla="*/ 5964869 w 12641071"/>
              <a:gd name="connsiteY0-922" fmla="*/ 4795171 h 5795240"/>
              <a:gd name="connsiteX1-923" fmla="*/ 6019264 w 12641071"/>
              <a:gd name="connsiteY1-924" fmla="*/ 4804905 h 5795240"/>
              <a:gd name="connsiteX2-925" fmla="*/ 6036570 w 12641071"/>
              <a:gd name="connsiteY2-926" fmla="*/ 4807089 h 5795240"/>
              <a:gd name="connsiteX3-927" fmla="*/ 6019265 w 12641071"/>
              <a:gd name="connsiteY3-928" fmla="*/ 4804905 h 5795240"/>
              <a:gd name="connsiteX4-929" fmla="*/ 5964869 w 12641071"/>
              <a:gd name="connsiteY4-930" fmla="*/ 4795171 h 5795240"/>
              <a:gd name="connsiteX5-931" fmla="*/ 3682364 w 12641071"/>
              <a:gd name="connsiteY5-932" fmla="*/ 4386723 h 5795240"/>
              <a:gd name="connsiteX6-933" fmla="*/ 3772428 w 12641071"/>
              <a:gd name="connsiteY6-934" fmla="*/ 4402840 h 5795240"/>
              <a:gd name="connsiteX7-935" fmla="*/ 3772428 w 12641071"/>
              <a:gd name="connsiteY7-936" fmla="*/ 4402840 h 5795240"/>
              <a:gd name="connsiteX8-937" fmla="*/ 3682364 w 12641071"/>
              <a:gd name="connsiteY8-938" fmla="*/ 4386723 h 5795240"/>
              <a:gd name="connsiteX9-939" fmla="*/ 3190020 w 12641071"/>
              <a:gd name="connsiteY9-940" fmla="*/ 1396271 h 5795240"/>
              <a:gd name="connsiteX10-941" fmla="*/ 3190020 w 12641071"/>
              <a:gd name="connsiteY10-942" fmla="*/ 1396272 h 5795240"/>
              <a:gd name="connsiteX11-943" fmla="*/ 3202490 w 12641071"/>
              <a:gd name="connsiteY11-944" fmla="*/ 1406560 h 5795240"/>
              <a:gd name="connsiteX12-945" fmla="*/ 3190020 w 12641071"/>
              <a:gd name="connsiteY12-946" fmla="*/ 1396271 h 5795240"/>
              <a:gd name="connsiteX13-947" fmla="*/ 6034389 w 12641071"/>
              <a:gd name="connsiteY13-948" fmla="*/ 371047 h 5795240"/>
              <a:gd name="connsiteX14-949" fmla="*/ 5912002 w 12641071"/>
              <a:gd name="connsiteY14-950" fmla="*/ 413650 h 5795240"/>
              <a:gd name="connsiteX15-951" fmla="*/ 5912002 w 12641071"/>
              <a:gd name="connsiteY15-952" fmla="*/ 413650 h 5795240"/>
              <a:gd name="connsiteX16-953" fmla="*/ 6034389 w 12641071"/>
              <a:gd name="connsiteY16-954" fmla="*/ 371047 h 5795240"/>
              <a:gd name="connsiteX17-955" fmla="*/ 5215874 w 12641071"/>
              <a:gd name="connsiteY17-956" fmla="*/ 0 h 5795240"/>
              <a:gd name="connsiteX18-957" fmla="*/ 5927386 w 12641071"/>
              <a:gd name="connsiteY18-958" fmla="*/ 255427 h 5795240"/>
              <a:gd name="connsiteX19-959" fmla="*/ 5974443 w 12641071"/>
              <a:gd name="connsiteY19-960" fmla="*/ 298195 h 5795240"/>
              <a:gd name="connsiteX20-961" fmla="*/ 5974448 w 12641071"/>
              <a:gd name="connsiteY20-962" fmla="*/ 298200 h 5795240"/>
              <a:gd name="connsiteX21-963" fmla="*/ 6006819 w 12641071"/>
              <a:gd name="connsiteY21-964" fmla="*/ 327622 h 5795240"/>
              <a:gd name="connsiteX22-965" fmla="*/ 6043427 w 12641071"/>
              <a:gd name="connsiteY22-966" fmla="*/ 367901 h 5795240"/>
              <a:gd name="connsiteX23-967" fmla="*/ 6043429 w 12641071"/>
              <a:gd name="connsiteY23-968" fmla="*/ 367901 h 5795240"/>
              <a:gd name="connsiteX24-969" fmla="*/ 6079014 w 12641071"/>
              <a:gd name="connsiteY24-970" fmla="*/ 407056 h 5795240"/>
              <a:gd name="connsiteX25-971" fmla="*/ 6105193 w 12641071"/>
              <a:gd name="connsiteY25-972" fmla="*/ 442067 h 5795240"/>
              <a:gd name="connsiteX26-973" fmla="*/ 6069206 w 12641071"/>
              <a:gd name="connsiteY26-974" fmla="*/ 409359 h 5795240"/>
              <a:gd name="connsiteX27-975" fmla="*/ 6105193 w 12641071"/>
              <a:gd name="connsiteY27-976" fmla="*/ 442069 h 5795240"/>
              <a:gd name="connsiteX28-977" fmla="*/ 6143408 w 12641071"/>
              <a:gd name="connsiteY28-978" fmla="*/ 493169 h 5795240"/>
              <a:gd name="connsiteX29-979" fmla="*/ 6143427 w 12641071"/>
              <a:gd name="connsiteY29-980" fmla="*/ 493200 h 5795240"/>
              <a:gd name="connsiteX30-981" fmla="*/ 6215965 w 12641071"/>
              <a:gd name="connsiteY30-982" fmla="*/ 619406 h 5795240"/>
              <a:gd name="connsiteX31-983" fmla="*/ 6234035 w 12641071"/>
              <a:gd name="connsiteY31-984" fmla="*/ 658746 h 5795240"/>
              <a:gd name="connsiteX32-985" fmla="*/ 6274009 w 12641071"/>
              <a:gd name="connsiteY32-986" fmla="*/ 760197 h 5795240"/>
              <a:gd name="connsiteX33-987" fmla="*/ 6287839 w 12641071"/>
              <a:gd name="connsiteY33-988" fmla="*/ 801938 h 5795240"/>
              <a:gd name="connsiteX34-989" fmla="*/ 6321546 w 12641071"/>
              <a:gd name="connsiteY34-990" fmla="*/ 948207 h 5795240"/>
              <a:gd name="connsiteX35-991" fmla="*/ 6321550 w 12641071"/>
              <a:gd name="connsiteY35-992" fmla="*/ 948224 h 5795240"/>
              <a:gd name="connsiteX36-993" fmla="*/ 6334438 w 12641071"/>
              <a:gd name="connsiteY36-994" fmla="*/ 1118571 h 5795240"/>
              <a:gd name="connsiteX37-995" fmla="*/ 6334438 w 12641071"/>
              <a:gd name="connsiteY37-996" fmla="*/ 1118570 h 5795240"/>
              <a:gd name="connsiteX38-997" fmla="*/ 6321550 w 12641071"/>
              <a:gd name="connsiteY38-998" fmla="*/ 948222 h 5795240"/>
              <a:gd name="connsiteX39-999" fmla="*/ 6321546 w 12641071"/>
              <a:gd name="connsiteY39-1000" fmla="*/ 948207 h 5795240"/>
              <a:gd name="connsiteX40-1001" fmla="*/ 6295696 w 12641071"/>
              <a:gd name="connsiteY40-1002" fmla="*/ 825653 h 5795240"/>
              <a:gd name="connsiteX41-1003" fmla="*/ 6287839 w 12641071"/>
              <a:gd name="connsiteY41-1004" fmla="*/ 801938 h 5795240"/>
              <a:gd name="connsiteX42-1005" fmla="*/ 6284151 w 12641071"/>
              <a:gd name="connsiteY42-1006" fmla="*/ 785941 h 5795240"/>
              <a:gd name="connsiteX43-1007" fmla="*/ 6274009 w 12641071"/>
              <a:gd name="connsiteY43-1008" fmla="*/ 760197 h 5795240"/>
              <a:gd name="connsiteX44-1009" fmla="*/ 6256852 w 12641071"/>
              <a:gd name="connsiteY44-1010" fmla="*/ 708420 h 5795240"/>
              <a:gd name="connsiteX45-1011" fmla="*/ 6234035 w 12641071"/>
              <a:gd name="connsiteY45-1012" fmla="*/ 658746 h 5795240"/>
              <a:gd name="connsiteX46-1013" fmla="*/ 6224136 w 12641071"/>
              <a:gd name="connsiteY46-1014" fmla="*/ 633624 h 5795240"/>
              <a:gd name="connsiteX47-1015" fmla="*/ 6215965 w 12641071"/>
              <a:gd name="connsiteY47-1016" fmla="*/ 619406 h 5795240"/>
              <a:gd name="connsiteX48-1017" fmla="*/ 6205824 w 12641071"/>
              <a:gd name="connsiteY48-1018" fmla="*/ 597325 h 5795240"/>
              <a:gd name="connsiteX49-1019" fmla="*/ 6143427 w 12641071"/>
              <a:gd name="connsiteY49-1020" fmla="*/ 493200 h 5795240"/>
              <a:gd name="connsiteX50-1021" fmla="*/ 6143408 w 12641071"/>
              <a:gd name="connsiteY50-1022" fmla="*/ 493167 h 5795240"/>
              <a:gd name="connsiteX51-1023" fmla="*/ 6105193 w 12641071"/>
              <a:gd name="connsiteY51-1024" fmla="*/ 442067 h 5795240"/>
              <a:gd name="connsiteX52-1025" fmla="*/ 6141460 w 12641071"/>
              <a:gd name="connsiteY52-1026" fmla="*/ 475027 h 5795240"/>
              <a:gd name="connsiteX53-1027" fmla="*/ 6788665 w 12641071"/>
              <a:gd name="connsiteY53-1028" fmla="*/ 707369 h 5795240"/>
              <a:gd name="connsiteX54-1029" fmla="*/ 7184710 w 12641071"/>
              <a:gd name="connsiteY54-1030" fmla="*/ 627411 h 5795240"/>
              <a:gd name="connsiteX55-1031" fmla="*/ 7264545 w 12641071"/>
              <a:gd name="connsiteY55-1032" fmla="*/ 588952 h 5795240"/>
              <a:gd name="connsiteX56-1033" fmla="*/ 7213686 w 12641071"/>
              <a:gd name="connsiteY56-1034" fmla="*/ 626983 h 5795240"/>
              <a:gd name="connsiteX57-1035" fmla="*/ 7128319 w 12641071"/>
              <a:gd name="connsiteY57-1036" fmla="*/ 705504 h 5795240"/>
              <a:gd name="connsiteX58-1037" fmla="*/ 7083110 w 12641071"/>
              <a:gd name="connsiteY58-1038" fmla="*/ 757072 h 5795240"/>
              <a:gd name="connsiteX59-1039" fmla="*/ 7083111 w 12641071"/>
              <a:gd name="connsiteY59-1040" fmla="*/ 757072 h 5795240"/>
              <a:gd name="connsiteX60-1041" fmla="*/ 7128319 w 12641071"/>
              <a:gd name="connsiteY60-1042" fmla="*/ 705506 h 5795240"/>
              <a:gd name="connsiteX61-1043" fmla="*/ 7213686 w 12641071"/>
              <a:gd name="connsiteY61-1044" fmla="*/ 626984 h 5795240"/>
              <a:gd name="connsiteX62-1045" fmla="*/ 7264545 w 12641071"/>
              <a:gd name="connsiteY62-1046" fmla="*/ 588953 h 5795240"/>
              <a:gd name="connsiteX63-1047" fmla="*/ 7273651 w 12641071"/>
              <a:gd name="connsiteY63-1048" fmla="*/ 584566 h 5795240"/>
              <a:gd name="connsiteX64-1049" fmla="*/ 7314851 w 12641071"/>
              <a:gd name="connsiteY64-1050" fmla="*/ 559537 h 5795240"/>
              <a:gd name="connsiteX65-1051" fmla="*/ 7354131 w 12641071"/>
              <a:gd name="connsiteY65-1052" fmla="*/ 565467 h 5795240"/>
              <a:gd name="connsiteX66-1053" fmla="*/ 7429608 w 12641071"/>
              <a:gd name="connsiteY66-1054" fmla="*/ 586051 h 5795240"/>
              <a:gd name="connsiteX67-1055" fmla="*/ 7429611 w 12641071"/>
              <a:gd name="connsiteY67-1056" fmla="*/ 586050 h 5795240"/>
              <a:gd name="connsiteX68-1057" fmla="*/ 7354132 w 12641071"/>
              <a:gd name="connsiteY68-1058" fmla="*/ 565465 h 5795240"/>
              <a:gd name="connsiteX69-1059" fmla="*/ 7314853 w 12641071"/>
              <a:gd name="connsiteY69-1060" fmla="*/ 559536 h 5795240"/>
              <a:gd name="connsiteX70-1061" fmla="*/ 7314851 w 12641071"/>
              <a:gd name="connsiteY70-1062" fmla="*/ 559537 h 5795240"/>
              <a:gd name="connsiteX71-1063" fmla="*/ 7314849 w 12641071"/>
              <a:gd name="connsiteY71-1064" fmla="*/ 559537 h 5795240"/>
              <a:gd name="connsiteX72-1065" fmla="*/ 7273651 w 12641071"/>
              <a:gd name="connsiteY72-1066" fmla="*/ 584565 h 5795240"/>
              <a:gd name="connsiteX73-1067" fmla="*/ 7264545 w 12641071"/>
              <a:gd name="connsiteY73-1068" fmla="*/ 588952 h 5795240"/>
              <a:gd name="connsiteX74-1069" fmla="*/ 7296407 w 12641071"/>
              <a:gd name="connsiteY74-1070" fmla="*/ 565126 h 5795240"/>
              <a:gd name="connsiteX75-1071" fmla="*/ 7307447 w 12641071"/>
              <a:gd name="connsiteY75-1072" fmla="*/ 558419 h 5795240"/>
              <a:gd name="connsiteX76-1073" fmla="*/ 7307450 w 12641071"/>
              <a:gd name="connsiteY76-1074" fmla="*/ 558419 h 5795240"/>
              <a:gd name="connsiteX77-1075" fmla="*/ 7385004 w 12641071"/>
              <a:gd name="connsiteY77-1076" fmla="*/ 511303 h 5795240"/>
              <a:gd name="connsiteX78-1077" fmla="*/ 7391626 w 12641071"/>
              <a:gd name="connsiteY78-1078" fmla="*/ 508114 h 5795240"/>
              <a:gd name="connsiteX79-1079" fmla="*/ 7391631 w 12641071"/>
              <a:gd name="connsiteY79-1080" fmla="*/ 508110 h 5795240"/>
              <a:gd name="connsiteX80-1081" fmla="*/ 7478934 w 12641071"/>
              <a:gd name="connsiteY80-1082" fmla="*/ 466053 h 5795240"/>
              <a:gd name="connsiteX81-1083" fmla="*/ 7897193 w 12641071"/>
              <a:gd name="connsiteY81-1084" fmla="*/ 381611 h 5795240"/>
              <a:gd name="connsiteX82-1085" fmla="*/ 8788216 w 12641071"/>
              <a:gd name="connsiteY82-1086" fmla="*/ 855364 h 5795240"/>
              <a:gd name="connsiteX83-1087" fmla="*/ 8832362 w 12641071"/>
              <a:gd name="connsiteY83-1088" fmla="*/ 928030 h 5795240"/>
              <a:gd name="connsiteX84-1089" fmla="*/ 8832362 w 12641071"/>
              <a:gd name="connsiteY84-1090" fmla="*/ 928033 h 5795240"/>
              <a:gd name="connsiteX85-1091" fmla="*/ 8842040 w 12641071"/>
              <a:gd name="connsiteY85-1092" fmla="*/ 943961 h 5795240"/>
              <a:gd name="connsiteX86-1093" fmla="*/ 8856144 w 12641071"/>
              <a:gd name="connsiteY86-1094" fmla="*/ 973241 h 5795240"/>
              <a:gd name="connsiteX87-1095" fmla="*/ 8856145 w 12641071"/>
              <a:gd name="connsiteY87-1096" fmla="*/ 973241 h 5795240"/>
              <a:gd name="connsiteX88-1097" fmla="*/ 8878117 w 12641071"/>
              <a:gd name="connsiteY88-1098" fmla="*/ 1018851 h 5795240"/>
              <a:gd name="connsiteX89-1099" fmla="*/ 8877719 w 12641071"/>
              <a:gd name="connsiteY89-1100" fmla="*/ 1018369 h 5795240"/>
              <a:gd name="connsiteX90-1101" fmla="*/ 8853250 w 12641071"/>
              <a:gd name="connsiteY90-1102" fmla="*/ 973288 h 5795240"/>
              <a:gd name="connsiteX91-1103" fmla="*/ 8853249 w 12641071"/>
              <a:gd name="connsiteY91-1104" fmla="*/ 973288 h 5795240"/>
              <a:gd name="connsiteX92-1105" fmla="*/ 8853248 w 12641071"/>
              <a:gd name="connsiteY92-1106" fmla="*/ 973287 h 5795240"/>
              <a:gd name="connsiteX93-1107" fmla="*/ 8849677 w 12641071"/>
              <a:gd name="connsiteY93-1108" fmla="*/ 973341 h 5795240"/>
              <a:gd name="connsiteX94-1109" fmla="*/ 8641543 w 12641071"/>
              <a:gd name="connsiteY94-1110" fmla="*/ 916577 h 5795240"/>
              <a:gd name="connsiteX95-1111" fmla="*/ 8641545 w 12641071"/>
              <a:gd name="connsiteY95-1112" fmla="*/ 916580 h 5795240"/>
              <a:gd name="connsiteX96-1113" fmla="*/ 8849676 w 12641071"/>
              <a:gd name="connsiteY96-1114" fmla="*/ 973343 h 5795240"/>
              <a:gd name="connsiteX97-1115" fmla="*/ 8853248 w 12641071"/>
              <a:gd name="connsiteY97-1116" fmla="*/ 973288 h 5795240"/>
              <a:gd name="connsiteX98-1117" fmla="*/ 8877719 w 12641071"/>
              <a:gd name="connsiteY98-1118" fmla="*/ 1018371 h 5795240"/>
              <a:gd name="connsiteX99-1119" fmla="*/ 8878116 w 12641071"/>
              <a:gd name="connsiteY99-1120" fmla="*/ 1018851 h 5795240"/>
              <a:gd name="connsiteX100-1121" fmla="*/ 8887288 w 12641071"/>
              <a:gd name="connsiteY100-1122" fmla="*/ 1037892 h 5795240"/>
              <a:gd name="connsiteX101-1123" fmla="*/ 8949899 w 12641071"/>
              <a:gd name="connsiteY101-1124" fmla="*/ 1239592 h 5795240"/>
              <a:gd name="connsiteX102-1125" fmla="*/ 8968437 w 12641071"/>
              <a:gd name="connsiteY102-1126" fmla="*/ 1423482 h 5795240"/>
              <a:gd name="connsiteX103-1127" fmla="*/ 8949899 w 12641071"/>
              <a:gd name="connsiteY103-1128" fmla="*/ 1239591 h 5795240"/>
              <a:gd name="connsiteX104-1129" fmla="*/ 8887288 w 12641071"/>
              <a:gd name="connsiteY104-1130" fmla="*/ 1037890 h 5795240"/>
              <a:gd name="connsiteX105-1131" fmla="*/ 8878116 w 12641071"/>
              <a:gd name="connsiteY105-1132" fmla="*/ 1018851 h 5795240"/>
              <a:gd name="connsiteX106-1133" fmla="*/ 8931285 w 12641071"/>
              <a:gd name="connsiteY106-1134" fmla="*/ 1083292 h 5795240"/>
              <a:gd name="connsiteX107-1135" fmla="*/ 9241478 w 12641071"/>
              <a:gd name="connsiteY107-1136" fmla="*/ 1211778 h 5795240"/>
              <a:gd name="connsiteX108-1137" fmla="*/ 9605238 w 12641071"/>
              <a:gd name="connsiteY108-1138" fmla="*/ 1018369 h 5795240"/>
              <a:gd name="connsiteX109-1139" fmla="*/ 9636247 w 12641071"/>
              <a:gd name="connsiteY109-1140" fmla="*/ 961241 h 5795240"/>
              <a:gd name="connsiteX110-1141" fmla="*/ 9641995 w 12641071"/>
              <a:gd name="connsiteY110-1142" fmla="*/ 961152 h 5795240"/>
              <a:gd name="connsiteX111-1143" fmla="*/ 9584939 w 12641071"/>
              <a:gd name="connsiteY111-1144" fmla="*/ 1079594 h 5795240"/>
              <a:gd name="connsiteX112-1145" fmla="*/ 9546257 w 12641071"/>
              <a:gd name="connsiteY112-1146" fmla="*/ 1204206 h 5795240"/>
              <a:gd name="connsiteX113-1147" fmla="*/ 9584939 w 12641071"/>
              <a:gd name="connsiteY113-1148" fmla="*/ 1079596 h 5795240"/>
              <a:gd name="connsiteX114-1149" fmla="*/ 9641995 w 12641071"/>
              <a:gd name="connsiteY114-1150" fmla="*/ 961153 h 5795240"/>
              <a:gd name="connsiteX115-1151" fmla="*/ 9653069 w 12641071"/>
              <a:gd name="connsiteY115-1152" fmla="*/ 960983 h 5795240"/>
              <a:gd name="connsiteX116-1153" fmla="*/ 9801564 w 12641071"/>
              <a:gd name="connsiteY116-1154" fmla="*/ 1196828 h 5795240"/>
              <a:gd name="connsiteX117-1155" fmla="*/ 9801566 w 12641071"/>
              <a:gd name="connsiteY117-1156" fmla="*/ 1196828 h 5795240"/>
              <a:gd name="connsiteX118-1157" fmla="*/ 9653070 w 12641071"/>
              <a:gd name="connsiteY118-1158" fmla="*/ 960982 h 5795240"/>
              <a:gd name="connsiteX119-1159" fmla="*/ 9641996 w 12641071"/>
              <a:gd name="connsiteY119-1160" fmla="*/ 961152 h 5795240"/>
              <a:gd name="connsiteX120-1161" fmla="*/ 9651917 w 12641071"/>
              <a:gd name="connsiteY120-1162" fmla="*/ 940556 h 5795240"/>
              <a:gd name="connsiteX121-1163" fmla="*/ 11050508 w 12641071"/>
              <a:gd name="connsiteY121-1164" fmla="*/ 108150 h 5795240"/>
              <a:gd name="connsiteX122-1165" fmla="*/ 12641071 w 12641071"/>
              <a:gd name="connsiteY122-1166" fmla="*/ 1698711 h 5795240"/>
              <a:gd name="connsiteX123-1167" fmla="*/ 11371062 w 12641071"/>
              <a:gd name="connsiteY123-1168" fmla="*/ 3256960 h 5795240"/>
              <a:gd name="connsiteX124-1169" fmla="*/ 11215953 w 12641071"/>
              <a:gd name="connsiteY124-1170" fmla="*/ 3280632 h 5795240"/>
              <a:gd name="connsiteX125-1171" fmla="*/ 11142318 w 12641071"/>
              <a:gd name="connsiteY125-1172" fmla="*/ 3276914 h 5795240"/>
              <a:gd name="connsiteX126-1173" fmla="*/ 11215952 w 12641071"/>
              <a:gd name="connsiteY126-1174" fmla="*/ 3280632 h 5795240"/>
              <a:gd name="connsiteX127-1175" fmla="*/ 11213133 w 12641071"/>
              <a:gd name="connsiteY127-1176" fmla="*/ 3281062 h 5795240"/>
              <a:gd name="connsiteX128-1177" fmla="*/ 11116921 w 12641071"/>
              <a:gd name="connsiteY128-1178" fmla="*/ 3285921 h 5795240"/>
              <a:gd name="connsiteX129-1179" fmla="*/ 11050507 w 12641071"/>
              <a:gd name="connsiteY129-1180" fmla="*/ 3289274 h 5795240"/>
              <a:gd name="connsiteX130-1181" fmla="*/ 11006292 w 12641071"/>
              <a:gd name="connsiteY130-1182" fmla="*/ 3287041 h 5795240"/>
              <a:gd name="connsiteX131-1183" fmla="*/ 10937101 w 12641071"/>
              <a:gd name="connsiteY131-1184" fmla="*/ 3297601 h 5795240"/>
              <a:gd name="connsiteX132-1185" fmla="*/ 10144740 w 12641071"/>
              <a:gd name="connsiteY132-1186" fmla="*/ 4089962 h 5795240"/>
              <a:gd name="connsiteX133-1187" fmla="*/ 10130374 w 12641071"/>
              <a:gd name="connsiteY133-1188" fmla="*/ 4184101 h 5795240"/>
              <a:gd name="connsiteX134-1189" fmla="*/ 10130375 w 12641071"/>
              <a:gd name="connsiteY134-1190" fmla="*/ 4184103 h 5795240"/>
              <a:gd name="connsiteX135-1191" fmla="*/ 10130656 w 12641071"/>
              <a:gd name="connsiteY135-1192" fmla="*/ 4185950 h 5795240"/>
              <a:gd name="connsiteX136-1193" fmla="*/ 10138194 w 12641071"/>
              <a:gd name="connsiteY136-1194" fmla="*/ 4335228 h 5795240"/>
              <a:gd name="connsiteX137-1195" fmla="*/ 10137710 w 12641071"/>
              <a:gd name="connsiteY137-1196" fmla="*/ 4344822 h 5795240"/>
              <a:gd name="connsiteX138-1197" fmla="*/ 10133555 w 12641071"/>
              <a:gd name="connsiteY138-1198" fmla="*/ 4427096 h 5795240"/>
              <a:gd name="connsiteX139-1199" fmla="*/ 10129312 w 12641071"/>
              <a:gd name="connsiteY139-1200" fmla="*/ 4399289 h 5795240"/>
              <a:gd name="connsiteX140-1201" fmla="*/ 10126797 w 12641071"/>
              <a:gd name="connsiteY140-1202" fmla="*/ 4349498 h 5795240"/>
              <a:gd name="connsiteX141-1203" fmla="*/ 10126796 w 12641071"/>
              <a:gd name="connsiteY141-1204" fmla="*/ 4349498 h 5795240"/>
              <a:gd name="connsiteX142-1205" fmla="*/ 10129311 w 12641071"/>
              <a:gd name="connsiteY142-1206" fmla="*/ 4399289 h 5795240"/>
              <a:gd name="connsiteX143-1207" fmla="*/ 10133554 w 12641071"/>
              <a:gd name="connsiteY143-1208" fmla="*/ 4427096 h 5795240"/>
              <a:gd name="connsiteX144-1209" fmla="*/ 10130656 w 12641071"/>
              <a:gd name="connsiteY144-1210" fmla="*/ 4484506 h 5795240"/>
              <a:gd name="connsiteX145-1211" fmla="*/ 8678182 w 12641071"/>
              <a:gd name="connsiteY145-1212" fmla="*/ 5795240 h 5795240"/>
              <a:gd name="connsiteX146-1213" fmla="*/ 7467518 w 12641071"/>
              <a:gd name="connsiteY146-1214" fmla="*/ 5151535 h 5795240"/>
              <a:gd name="connsiteX147-1215" fmla="*/ 7419945 w 12641071"/>
              <a:gd name="connsiteY147-1216" fmla="*/ 5073228 h 5795240"/>
              <a:gd name="connsiteX148-1217" fmla="*/ 7394386 w 12641071"/>
              <a:gd name="connsiteY148-1218" fmla="*/ 5031156 h 5795240"/>
              <a:gd name="connsiteX149-1219" fmla="*/ 7367299 w 12641071"/>
              <a:gd name="connsiteY149-1220" fmla="*/ 4974928 h 5795240"/>
              <a:gd name="connsiteX150-1221" fmla="*/ 7332905 w 12641071"/>
              <a:gd name="connsiteY150-1222" fmla="*/ 4903531 h 5795240"/>
              <a:gd name="connsiteX151-1223" fmla="*/ 7320958 w 12641071"/>
              <a:gd name="connsiteY151-1224" fmla="*/ 4870887 h 5795240"/>
              <a:gd name="connsiteX152-1225" fmla="*/ 7322174 w 12641071"/>
              <a:gd name="connsiteY152-1226" fmla="*/ 4872361 h 5795240"/>
              <a:gd name="connsiteX153-1227" fmla="*/ 7362630 w 12641071"/>
              <a:gd name="connsiteY153-1228" fmla="*/ 4938954 h 5795240"/>
              <a:gd name="connsiteX154-1229" fmla="*/ 7380779 w 12641071"/>
              <a:gd name="connsiteY154-1230" fmla="*/ 4976628 h 5795240"/>
              <a:gd name="connsiteX155-1231" fmla="*/ 7391210 w 12641071"/>
              <a:gd name="connsiteY155-1232" fmla="*/ 4977944 h 5795240"/>
              <a:gd name="connsiteX156-1233" fmla="*/ 7380780 w 12641071"/>
              <a:gd name="connsiteY156-1234" fmla="*/ 4976628 h 5795240"/>
              <a:gd name="connsiteX157-1235" fmla="*/ 7362631 w 12641071"/>
              <a:gd name="connsiteY157-1236" fmla="*/ 4938954 h 5795240"/>
              <a:gd name="connsiteX158-1237" fmla="*/ 7322175 w 12641071"/>
              <a:gd name="connsiteY158-1238" fmla="*/ 4872361 h 5795240"/>
              <a:gd name="connsiteX159-1239" fmla="*/ 7320959 w 12641071"/>
              <a:gd name="connsiteY159-1240" fmla="*/ 4870887 h 5795240"/>
              <a:gd name="connsiteX160-1241" fmla="*/ 7283811 w 12641071"/>
              <a:gd name="connsiteY160-1242" fmla="*/ 4769391 h 5795240"/>
              <a:gd name="connsiteX161-1243" fmla="*/ 7272112 w 12641071"/>
              <a:gd name="connsiteY161-1244" fmla="*/ 4718630 h 5795240"/>
              <a:gd name="connsiteX162-1245" fmla="*/ 7272111 w 12641071"/>
              <a:gd name="connsiteY162-1246" fmla="*/ 4718630 h 5795240"/>
              <a:gd name="connsiteX163-1247" fmla="*/ 7283810 w 12641071"/>
              <a:gd name="connsiteY163-1248" fmla="*/ 4769391 h 5795240"/>
              <a:gd name="connsiteX164-1249" fmla="*/ 7320958 w 12641071"/>
              <a:gd name="connsiteY164-1250" fmla="*/ 4870887 h 5795240"/>
              <a:gd name="connsiteX165-1251" fmla="*/ 7223551 w 12641071"/>
              <a:gd name="connsiteY165-1252" fmla="*/ 4752829 h 5795240"/>
              <a:gd name="connsiteX166-1253" fmla="*/ 6652445 w 12641071"/>
              <a:gd name="connsiteY166-1254" fmla="*/ 4516269 h 5795240"/>
              <a:gd name="connsiteX167-1255" fmla="*/ 6200873 w 12641071"/>
              <a:gd name="connsiteY167-1256" fmla="*/ 4654206 h 5795240"/>
              <a:gd name="connsiteX168-1257" fmla="*/ 6088813 w 12641071"/>
              <a:gd name="connsiteY168-1258" fmla="*/ 4746663 h 5795240"/>
              <a:gd name="connsiteX169-1259" fmla="*/ 6043019 w 12641071"/>
              <a:gd name="connsiteY169-1260" fmla="*/ 4807902 h 5795240"/>
              <a:gd name="connsiteX170-1261" fmla="*/ 6043021 w 12641071"/>
              <a:gd name="connsiteY170-1262" fmla="*/ 4807902 h 5795240"/>
              <a:gd name="connsiteX171-1263" fmla="*/ 6023271 w 12641071"/>
              <a:gd name="connsiteY171-1264" fmla="*/ 4834312 h 5795240"/>
              <a:gd name="connsiteX172-1265" fmla="*/ 5970678 w 12641071"/>
              <a:gd name="connsiteY172-1266" fmla="*/ 4892181 h 5795240"/>
              <a:gd name="connsiteX173-1267" fmla="*/ 5982717 w 12641071"/>
              <a:gd name="connsiteY173-1268" fmla="*/ 4872361 h 5795240"/>
              <a:gd name="connsiteX174-1269" fmla="*/ 5970675 w 12641071"/>
              <a:gd name="connsiteY174-1270" fmla="*/ 4892181 h 5795240"/>
              <a:gd name="connsiteX175-1271" fmla="*/ 5935320 w 12641071"/>
              <a:gd name="connsiteY175-1272" fmla="*/ 4931081 h 5795240"/>
              <a:gd name="connsiteX176-1273" fmla="*/ 4971763 w 12641071"/>
              <a:gd name="connsiteY176-1274" fmla="*/ 5330200 h 5795240"/>
              <a:gd name="connsiteX177-1275" fmla="*/ 3716172 w 12641071"/>
              <a:gd name="connsiteY177-1276" fmla="*/ 4497938 h 5795240"/>
              <a:gd name="connsiteX178-1277" fmla="*/ 3710773 w 12641071"/>
              <a:gd name="connsiteY178-1278" fmla="*/ 4483182 h 5795240"/>
              <a:gd name="connsiteX179-1279" fmla="*/ 3710773 w 12641071"/>
              <a:gd name="connsiteY179-1280" fmla="*/ 4483181 h 5795240"/>
              <a:gd name="connsiteX180-1281" fmla="*/ 3674984 w 12641071"/>
              <a:gd name="connsiteY180-1282" fmla="*/ 4385402 h 5795240"/>
              <a:gd name="connsiteX181-1283" fmla="*/ 3670349 w 12641071"/>
              <a:gd name="connsiteY181-1284" fmla="*/ 4372742 h 5795240"/>
              <a:gd name="connsiteX182-1285" fmla="*/ 3659438 w 12641071"/>
              <a:gd name="connsiteY182-1286" fmla="*/ 4330309 h 5795240"/>
              <a:gd name="connsiteX183-1287" fmla="*/ 3672084 w 12641071"/>
              <a:gd name="connsiteY183-1288" fmla="*/ 4353606 h 5795240"/>
              <a:gd name="connsiteX184-1289" fmla="*/ 3659440 w 12641071"/>
              <a:gd name="connsiteY184-1290" fmla="*/ 4330309 h 5795240"/>
              <a:gd name="connsiteX185-1291" fmla="*/ 3613217 w 12641071"/>
              <a:gd name="connsiteY185-1292" fmla="*/ 4245153 h 5795240"/>
              <a:gd name="connsiteX186-1293" fmla="*/ 3083792 w 12641071"/>
              <a:gd name="connsiteY186-1294" fmla="*/ 3963660 h 5795240"/>
              <a:gd name="connsiteX187-1295" fmla="*/ 2835272 w 12641071"/>
              <a:gd name="connsiteY187-1296" fmla="*/ 4013833 h 5795240"/>
              <a:gd name="connsiteX188-1297" fmla="*/ 2820214 w 12641071"/>
              <a:gd name="connsiteY188-1298" fmla="*/ 4022007 h 5795240"/>
              <a:gd name="connsiteX189-1299" fmla="*/ 2820212 w 12641071"/>
              <a:gd name="connsiteY189-1300" fmla="*/ 4022008 h 5795240"/>
              <a:gd name="connsiteX190-1301" fmla="*/ 2820206 w 12641071"/>
              <a:gd name="connsiteY190-1302" fmla="*/ 4022011 h 5795240"/>
              <a:gd name="connsiteX191-1303" fmla="*/ 2813481 w 12641071"/>
              <a:gd name="connsiteY191-1304" fmla="*/ 4027041 h 5795240"/>
              <a:gd name="connsiteX192-1305" fmla="*/ 2762875 w 12641071"/>
              <a:gd name="connsiteY192-1306" fmla="*/ 4057784 h 5795240"/>
              <a:gd name="connsiteX193-1307" fmla="*/ 2762878 w 12641071"/>
              <a:gd name="connsiteY193-1308" fmla="*/ 4057784 h 5795240"/>
              <a:gd name="connsiteX194-1309" fmla="*/ 2694694 w 12641071"/>
              <a:gd name="connsiteY194-1310" fmla="*/ 4099208 h 5795240"/>
              <a:gd name="connsiteX195-1311" fmla="*/ 2726822 w 12641071"/>
              <a:gd name="connsiteY195-1312" fmla="*/ 4072700 h 5795240"/>
              <a:gd name="connsiteX196-1313" fmla="*/ 2757719 w 12641071"/>
              <a:gd name="connsiteY196-1314" fmla="*/ 4055929 h 5795240"/>
              <a:gd name="connsiteX197-1315" fmla="*/ 2757718 w 12641071"/>
              <a:gd name="connsiteY197-1316" fmla="*/ 4055928 h 5795240"/>
              <a:gd name="connsiteX198-1317" fmla="*/ 2726820 w 12641071"/>
              <a:gd name="connsiteY198-1318" fmla="*/ 4072700 h 5795240"/>
              <a:gd name="connsiteX199-1319" fmla="*/ 2694692 w 12641071"/>
              <a:gd name="connsiteY199-1320" fmla="*/ 4099208 h 5795240"/>
              <a:gd name="connsiteX200-1321" fmla="*/ 2664698 w 12641071"/>
              <a:gd name="connsiteY200-1322" fmla="*/ 4117431 h 5795240"/>
              <a:gd name="connsiteX201-1323" fmla="*/ 1804544 w 12641071"/>
              <a:gd name="connsiteY201-1324" fmla="*/ 4335229 h 5795240"/>
              <a:gd name="connsiteX202-1325" fmla="*/ 0 w 12641071"/>
              <a:gd name="connsiteY202-1326" fmla="*/ 2530685 h 5795240"/>
              <a:gd name="connsiteX203-1327" fmla="*/ 1804544 w 12641071"/>
              <a:gd name="connsiteY203-1328" fmla="*/ 726143 h 5795240"/>
              <a:gd name="connsiteX204-1329" fmla="*/ 3080549 w 12641071"/>
              <a:gd name="connsiteY204-1330" fmla="*/ 1254682 h 5795240"/>
              <a:gd name="connsiteX205-1331" fmla="*/ 3106404 w 12641071"/>
              <a:gd name="connsiteY205-1332" fmla="*/ 1283128 h 5795240"/>
              <a:gd name="connsiteX206-1333" fmla="*/ 3125122 w 12641071"/>
              <a:gd name="connsiteY206-1334" fmla="*/ 1317614 h 5795240"/>
              <a:gd name="connsiteX207-1335" fmla="*/ 3139022 w 12641071"/>
              <a:gd name="connsiteY207-1336" fmla="*/ 1334461 h 5795240"/>
              <a:gd name="connsiteX208-1337" fmla="*/ 3139022 w 12641071"/>
              <a:gd name="connsiteY208-1338" fmla="*/ 1334462 h 5795240"/>
              <a:gd name="connsiteX209-1339" fmla="*/ 3139022 w 12641071"/>
              <a:gd name="connsiteY209-1340" fmla="*/ 1334461 h 5795240"/>
              <a:gd name="connsiteX210-1341" fmla="*/ 3139022 w 12641071"/>
              <a:gd name="connsiteY210-1342" fmla="*/ 1334459 h 5795240"/>
              <a:gd name="connsiteX211-1343" fmla="*/ 3125123 w 12641071"/>
              <a:gd name="connsiteY211-1344" fmla="*/ 1317614 h 5795240"/>
              <a:gd name="connsiteX212-1345" fmla="*/ 3106405 w 12641071"/>
              <a:gd name="connsiteY212-1346" fmla="*/ 1283128 h 5795240"/>
              <a:gd name="connsiteX213-1347" fmla="*/ 3148227 w 12641071"/>
              <a:gd name="connsiteY213-1348" fmla="*/ 1329145 h 5795240"/>
              <a:gd name="connsiteX214-1349" fmla="*/ 3197018 w 12641071"/>
              <a:gd name="connsiteY214-1350" fmla="*/ 1382828 h 5795240"/>
              <a:gd name="connsiteX215-1351" fmla="*/ 3234533 w 12641071"/>
              <a:gd name="connsiteY215-1352" fmla="*/ 1432995 h 5795240"/>
              <a:gd name="connsiteX216-1353" fmla="*/ 3234535 w 12641071"/>
              <a:gd name="connsiteY216-1354" fmla="*/ 1432997 h 5795240"/>
              <a:gd name="connsiteX217-1355" fmla="*/ 3234536 w 12641071"/>
              <a:gd name="connsiteY217-1356" fmla="*/ 1432999 h 5795240"/>
              <a:gd name="connsiteX218-1357" fmla="*/ 3268676 w 12641071"/>
              <a:gd name="connsiteY218-1358" fmla="*/ 1461167 h 5795240"/>
              <a:gd name="connsiteX219-1359" fmla="*/ 3565826 w 12641071"/>
              <a:gd name="connsiteY219-1360" fmla="*/ 1551935 h 5795240"/>
              <a:gd name="connsiteX220-1361" fmla="*/ 4086504 w 12641071"/>
              <a:gd name="connsiteY220-1362" fmla="*/ 1127574 h 5795240"/>
              <a:gd name="connsiteX221-1363" fmla="*/ 4094702 w 12641071"/>
              <a:gd name="connsiteY221-1364" fmla="*/ 1046255 h 5795240"/>
              <a:gd name="connsiteX222-1365" fmla="*/ 4101065 w 12641071"/>
              <a:gd name="connsiteY222-1366" fmla="*/ 1044040 h 5795240"/>
              <a:gd name="connsiteX223-1367" fmla="*/ 4097301 w 12641071"/>
              <a:gd name="connsiteY223-1368" fmla="*/ 1118570 h 5795240"/>
              <a:gd name="connsiteX224-1369" fmla="*/ 4101065 w 12641071"/>
              <a:gd name="connsiteY224-1370" fmla="*/ 1044042 h 5795240"/>
              <a:gd name="connsiteX225-1371" fmla="*/ 4206937 w 12641071"/>
              <a:gd name="connsiteY225-1372" fmla="*/ 1007188 h 5795240"/>
              <a:gd name="connsiteX226-1373" fmla="*/ 4206937 w 12641071"/>
              <a:gd name="connsiteY226-1374" fmla="*/ 1007186 h 5795240"/>
              <a:gd name="connsiteX227-1375" fmla="*/ 4101067 w 12641071"/>
              <a:gd name="connsiteY227-1376" fmla="*/ 1044040 h 5795240"/>
              <a:gd name="connsiteX228-1377" fmla="*/ 4103078 w 12641071"/>
              <a:gd name="connsiteY228-1378" fmla="*/ 1004204 h 5795240"/>
              <a:gd name="connsiteX229-1379" fmla="*/ 5215874 w 12641071"/>
              <a:gd name="connsiteY229-1380" fmla="*/ 0 h 5795240"/>
              <a:gd name="connsiteX0-1381" fmla="*/ 5964869 w 12641071"/>
              <a:gd name="connsiteY0-1382" fmla="*/ 4795171 h 5795240"/>
              <a:gd name="connsiteX1-1383" fmla="*/ 6019264 w 12641071"/>
              <a:gd name="connsiteY1-1384" fmla="*/ 4804905 h 5795240"/>
              <a:gd name="connsiteX2-1385" fmla="*/ 6036570 w 12641071"/>
              <a:gd name="connsiteY2-1386" fmla="*/ 4807089 h 5795240"/>
              <a:gd name="connsiteX3-1387" fmla="*/ 6019265 w 12641071"/>
              <a:gd name="connsiteY3-1388" fmla="*/ 4804905 h 5795240"/>
              <a:gd name="connsiteX4-1389" fmla="*/ 5964869 w 12641071"/>
              <a:gd name="connsiteY4-1390" fmla="*/ 4795171 h 5795240"/>
              <a:gd name="connsiteX5-1391" fmla="*/ 3682364 w 12641071"/>
              <a:gd name="connsiteY5-1392" fmla="*/ 4386723 h 5795240"/>
              <a:gd name="connsiteX6-1393" fmla="*/ 3772428 w 12641071"/>
              <a:gd name="connsiteY6-1394" fmla="*/ 4402840 h 5795240"/>
              <a:gd name="connsiteX7-1395" fmla="*/ 3772428 w 12641071"/>
              <a:gd name="connsiteY7-1396" fmla="*/ 4402840 h 5795240"/>
              <a:gd name="connsiteX8-1397" fmla="*/ 3682364 w 12641071"/>
              <a:gd name="connsiteY8-1398" fmla="*/ 4386723 h 5795240"/>
              <a:gd name="connsiteX9-1399" fmla="*/ 3190020 w 12641071"/>
              <a:gd name="connsiteY9-1400" fmla="*/ 1396271 h 5795240"/>
              <a:gd name="connsiteX10-1401" fmla="*/ 3190020 w 12641071"/>
              <a:gd name="connsiteY10-1402" fmla="*/ 1396272 h 5795240"/>
              <a:gd name="connsiteX11-1403" fmla="*/ 3202490 w 12641071"/>
              <a:gd name="connsiteY11-1404" fmla="*/ 1406560 h 5795240"/>
              <a:gd name="connsiteX12-1405" fmla="*/ 3190020 w 12641071"/>
              <a:gd name="connsiteY12-1406" fmla="*/ 1396271 h 5795240"/>
              <a:gd name="connsiteX13-1407" fmla="*/ 6034389 w 12641071"/>
              <a:gd name="connsiteY13-1408" fmla="*/ 371047 h 5795240"/>
              <a:gd name="connsiteX14-1409" fmla="*/ 5912002 w 12641071"/>
              <a:gd name="connsiteY14-1410" fmla="*/ 413650 h 5795240"/>
              <a:gd name="connsiteX15-1411" fmla="*/ 5912002 w 12641071"/>
              <a:gd name="connsiteY15-1412" fmla="*/ 413650 h 5795240"/>
              <a:gd name="connsiteX16-1413" fmla="*/ 6034389 w 12641071"/>
              <a:gd name="connsiteY16-1414" fmla="*/ 371047 h 5795240"/>
              <a:gd name="connsiteX17-1415" fmla="*/ 5215874 w 12641071"/>
              <a:gd name="connsiteY17-1416" fmla="*/ 0 h 5795240"/>
              <a:gd name="connsiteX18-1417" fmla="*/ 5927386 w 12641071"/>
              <a:gd name="connsiteY18-1418" fmla="*/ 255427 h 5795240"/>
              <a:gd name="connsiteX19-1419" fmla="*/ 5974443 w 12641071"/>
              <a:gd name="connsiteY19-1420" fmla="*/ 298195 h 5795240"/>
              <a:gd name="connsiteX20-1421" fmla="*/ 5974448 w 12641071"/>
              <a:gd name="connsiteY20-1422" fmla="*/ 298200 h 5795240"/>
              <a:gd name="connsiteX21-1423" fmla="*/ 6006819 w 12641071"/>
              <a:gd name="connsiteY21-1424" fmla="*/ 327622 h 5795240"/>
              <a:gd name="connsiteX22-1425" fmla="*/ 6043427 w 12641071"/>
              <a:gd name="connsiteY22-1426" fmla="*/ 367901 h 5795240"/>
              <a:gd name="connsiteX23-1427" fmla="*/ 6043429 w 12641071"/>
              <a:gd name="connsiteY23-1428" fmla="*/ 367901 h 5795240"/>
              <a:gd name="connsiteX24-1429" fmla="*/ 6079014 w 12641071"/>
              <a:gd name="connsiteY24-1430" fmla="*/ 407056 h 5795240"/>
              <a:gd name="connsiteX25-1431" fmla="*/ 6105193 w 12641071"/>
              <a:gd name="connsiteY25-1432" fmla="*/ 442067 h 5795240"/>
              <a:gd name="connsiteX26-1433" fmla="*/ 6069206 w 12641071"/>
              <a:gd name="connsiteY26-1434" fmla="*/ 409359 h 5795240"/>
              <a:gd name="connsiteX27-1435" fmla="*/ 6105193 w 12641071"/>
              <a:gd name="connsiteY27-1436" fmla="*/ 442069 h 5795240"/>
              <a:gd name="connsiteX28-1437" fmla="*/ 6143408 w 12641071"/>
              <a:gd name="connsiteY28-1438" fmla="*/ 493169 h 5795240"/>
              <a:gd name="connsiteX29-1439" fmla="*/ 6143427 w 12641071"/>
              <a:gd name="connsiteY29-1440" fmla="*/ 493200 h 5795240"/>
              <a:gd name="connsiteX30-1441" fmla="*/ 6215965 w 12641071"/>
              <a:gd name="connsiteY30-1442" fmla="*/ 619406 h 5795240"/>
              <a:gd name="connsiteX31-1443" fmla="*/ 6234035 w 12641071"/>
              <a:gd name="connsiteY31-1444" fmla="*/ 658746 h 5795240"/>
              <a:gd name="connsiteX32-1445" fmla="*/ 6274009 w 12641071"/>
              <a:gd name="connsiteY32-1446" fmla="*/ 760197 h 5795240"/>
              <a:gd name="connsiteX33-1447" fmla="*/ 6287839 w 12641071"/>
              <a:gd name="connsiteY33-1448" fmla="*/ 801938 h 5795240"/>
              <a:gd name="connsiteX34-1449" fmla="*/ 6321546 w 12641071"/>
              <a:gd name="connsiteY34-1450" fmla="*/ 948207 h 5795240"/>
              <a:gd name="connsiteX35-1451" fmla="*/ 6321550 w 12641071"/>
              <a:gd name="connsiteY35-1452" fmla="*/ 948224 h 5795240"/>
              <a:gd name="connsiteX36-1453" fmla="*/ 6334438 w 12641071"/>
              <a:gd name="connsiteY36-1454" fmla="*/ 1118571 h 5795240"/>
              <a:gd name="connsiteX37-1455" fmla="*/ 6334438 w 12641071"/>
              <a:gd name="connsiteY37-1456" fmla="*/ 1118570 h 5795240"/>
              <a:gd name="connsiteX38-1457" fmla="*/ 6321550 w 12641071"/>
              <a:gd name="connsiteY38-1458" fmla="*/ 948222 h 5795240"/>
              <a:gd name="connsiteX39-1459" fmla="*/ 6321546 w 12641071"/>
              <a:gd name="connsiteY39-1460" fmla="*/ 948207 h 5795240"/>
              <a:gd name="connsiteX40-1461" fmla="*/ 6295696 w 12641071"/>
              <a:gd name="connsiteY40-1462" fmla="*/ 825653 h 5795240"/>
              <a:gd name="connsiteX41-1463" fmla="*/ 6287839 w 12641071"/>
              <a:gd name="connsiteY41-1464" fmla="*/ 801938 h 5795240"/>
              <a:gd name="connsiteX42-1465" fmla="*/ 6284151 w 12641071"/>
              <a:gd name="connsiteY42-1466" fmla="*/ 785941 h 5795240"/>
              <a:gd name="connsiteX43-1467" fmla="*/ 6274009 w 12641071"/>
              <a:gd name="connsiteY43-1468" fmla="*/ 760197 h 5795240"/>
              <a:gd name="connsiteX44-1469" fmla="*/ 6256852 w 12641071"/>
              <a:gd name="connsiteY44-1470" fmla="*/ 708420 h 5795240"/>
              <a:gd name="connsiteX45-1471" fmla="*/ 6234035 w 12641071"/>
              <a:gd name="connsiteY45-1472" fmla="*/ 658746 h 5795240"/>
              <a:gd name="connsiteX46-1473" fmla="*/ 6224136 w 12641071"/>
              <a:gd name="connsiteY46-1474" fmla="*/ 633624 h 5795240"/>
              <a:gd name="connsiteX47-1475" fmla="*/ 6215965 w 12641071"/>
              <a:gd name="connsiteY47-1476" fmla="*/ 619406 h 5795240"/>
              <a:gd name="connsiteX48-1477" fmla="*/ 6205824 w 12641071"/>
              <a:gd name="connsiteY48-1478" fmla="*/ 597325 h 5795240"/>
              <a:gd name="connsiteX49-1479" fmla="*/ 6143427 w 12641071"/>
              <a:gd name="connsiteY49-1480" fmla="*/ 493200 h 5795240"/>
              <a:gd name="connsiteX50-1481" fmla="*/ 6143408 w 12641071"/>
              <a:gd name="connsiteY50-1482" fmla="*/ 493167 h 5795240"/>
              <a:gd name="connsiteX51-1483" fmla="*/ 6105193 w 12641071"/>
              <a:gd name="connsiteY51-1484" fmla="*/ 442067 h 5795240"/>
              <a:gd name="connsiteX52-1485" fmla="*/ 6141460 w 12641071"/>
              <a:gd name="connsiteY52-1486" fmla="*/ 475027 h 5795240"/>
              <a:gd name="connsiteX53-1487" fmla="*/ 6788665 w 12641071"/>
              <a:gd name="connsiteY53-1488" fmla="*/ 707369 h 5795240"/>
              <a:gd name="connsiteX54-1489" fmla="*/ 7184710 w 12641071"/>
              <a:gd name="connsiteY54-1490" fmla="*/ 627411 h 5795240"/>
              <a:gd name="connsiteX55-1491" fmla="*/ 7264545 w 12641071"/>
              <a:gd name="connsiteY55-1492" fmla="*/ 588952 h 5795240"/>
              <a:gd name="connsiteX56-1493" fmla="*/ 7213686 w 12641071"/>
              <a:gd name="connsiteY56-1494" fmla="*/ 626983 h 5795240"/>
              <a:gd name="connsiteX57-1495" fmla="*/ 7128319 w 12641071"/>
              <a:gd name="connsiteY57-1496" fmla="*/ 705504 h 5795240"/>
              <a:gd name="connsiteX58-1497" fmla="*/ 7083110 w 12641071"/>
              <a:gd name="connsiteY58-1498" fmla="*/ 757072 h 5795240"/>
              <a:gd name="connsiteX59-1499" fmla="*/ 7083111 w 12641071"/>
              <a:gd name="connsiteY59-1500" fmla="*/ 757072 h 5795240"/>
              <a:gd name="connsiteX60-1501" fmla="*/ 7128319 w 12641071"/>
              <a:gd name="connsiteY60-1502" fmla="*/ 705506 h 5795240"/>
              <a:gd name="connsiteX61-1503" fmla="*/ 7213686 w 12641071"/>
              <a:gd name="connsiteY61-1504" fmla="*/ 626984 h 5795240"/>
              <a:gd name="connsiteX62-1505" fmla="*/ 7264545 w 12641071"/>
              <a:gd name="connsiteY62-1506" fmla="*/ 588953 h 5795240"/>
              <a:gd name="connsiteX63-1507" fmla="*/ 7273651 w 12641071"/>
              <a:gd name="connsiteY63-1508" fmla="*/ 584566 h 5795240"/>
              <a:gd name="connsiteX64-1509" fmla="*/ 7314851 w 12641071"/>
              <a:gd name="connsiteY64-1510" fmla="*/ 559537 h 5795240"/>
              <a:gd name="connsiteX65-1511" fmla="*/ 7354131 w 12641071"/>
              <a:gd name="connsiteY65-1512" fmla="*/ 565467 h 5795240"/>
              <a:gd name="connsiteX66-1513" fmla="*/ 7429608 w 12641071"/>
              <a:gd name="connsiteY66-1514" fmla="*/ 586051 h 5795240"/>
              <a:gd name="connsiteX67-1515" fmla="*/ 7429611 w 12641071"/>
              <a:gd name="connsiteY67-1516" fmla="*/ 586050 h 5795240"/>
              <a:gd name="connsiteX68-1517" fmla="*/ 7354132 w 12641071"/>
              <a:gd name="connsiteY68-1518" fmla="*/ 565465 h 5795240"/>
              <a:gd name="connsiteX69-1519" fmla="*/ 7314853 w 12641071"/>
              <a:gd name="connsiteY69-1520" fmla="*/ 559536 h 5795240"/>
              <a:gd name="connsiteX70-1521" fmla="*/ 7314851 w 12641071"/>
              <a:gd name="connsiteY70-1522" fmla="*/ 559537 h 5795240"/>
              <a:gd name="connsiteX71-1523" fmla="*/ 7314849 w 12641071"/>
              <a:gd name="connsiteY71-1524" fmla="*/ 559537 h 5795240"/>
              <a:gd name="connsiteX72-1525" fmla="*/ 7273651 w 12641071"/>
              <a:gd name="connsiteY72-1526" fmla="*/ 584565 h 5795240"/>
              <a:gd name="connsiteX73-1527" fmla="*/ 7264545 w 12641071"/>
              <a:gd name="connsiteY73-1528" fmla="*/ 588952 h 5795240"/>
              <a:gd name="connsiteX74-1529" fmla="*/ 7296407 w 12641071"/>
              <a:gd name="connsiteY74-1530" fmla="*/ 565126 h 5795240"/>
              <a:gd name="connsiteX75-1531" fmla="*/ 7307447 w 12641071"/>
              <a:gd name="connsiteY75-1532" fmla="*/ 558419 h 5795240"/>
              <a:gd name="connsiteX76-1533" fmla="*/ 7307450 w 12641071"/>
              <a:gd name="connsiteY76-1534" fmla="*/ 558419 h 5795240"/>
              <a:gd name="connsiteX77-1535" fmla="*/ 7385004 w 12641071"/>
              <a:gd name="connsiteY77-1536" fmla="*/ 511303 h 5795240"/>
              <a:gd name="connsiteX78-1537" fmla="*/ 7391626 w 12641071"/>
              <a:gd name="connsiteY78-1538" fmla="*/ 508114 h 5795240"/>
              <a:gd name="connsiteX79-1539" fmla="*/ 7391631 w 12641071"/>
              <a:gd name="connsiteY79-1540" fmla="*/ 508110 h 5795240"/>
              <a:gd name="connsiteX80-1541" fmla="*/ 7478934 w 12641071"/>
              <a:gd name="connsiteY80-1542" fmla="*/ 466053 h 5795240"/>
              <a:gd name="connsiteX81-1543" fmla="*/ 7897193 w 12641071"/>
              <a:gd name="connsiteY81-1544" fmla="*/ 381611 h 5795240"/>
              <a:gd name="connsiteX82-1545" fmla="*/ 8788216 w 12641071"/>
              <a:gd name="connsiteY82-1546" fmla="*/ 855364 h 5795240"/>
              <a:gd name="connsiteX83-1547" fmla="*/ 8832362 w 12641071"/>
              <a:gd name="connsiteY83-1548" fmla="*/ 928030 h 5795240"/>
              <a:gd name="connsiteX84-1549" fmla="*/ 8832362 w 12641071"/>
              <a:gd name="connsiteY84-1550" fmla="*/ 928033 h 5795240"/>
              <a:gd name="connsiteX85-1551" fmla="*/ 8842040 w 12641071"/>
              <a:gd name="connsiteY85-1552" fmla="*/ 943961 h 5795240"/>
              <a:gd name="connsiteX86-1553" fmla="*/ 8856144 w 12641071"/>
              <a:gd name="connsiteY86-1554" fmla="*/ 973241 h 5795240"/>
              <a:gd name="connsiteX87-1555" fmla="*/ 8856145 w 12641071"/>
              <a:gd name="connsiteY87-1556" fmla="*/ 973241 h 5795240"/>
              <a:gd name="connsiteX88-1557" fmla="*/ 8878117 w 12641071"/>
              <a:gd name="connsiteY88-1558" fmla="*/ 1018851 h 5795240"/>
              <a:gd name="connsiteX89-1559" fmla="*/ 8877719 w 12641071"/>
              <a:gd name="connsiteY89-1560" fmla="*/ 1018369 h 5795240"/>
              <a:gd name="connsiteX90-1561" fmla="*/ 8853250 w 12641071"/>
              <a:gd name="connsiteY90-1562" fmla="*/ 973288 h 5795240"/>
              <a:gd name="connsiteX91-1563" fmla="*/ 8853249 w 12641071"/>
              <a:gd name="connsiteY91-1564" fmla="*/ 973288 h 5795240"/>
              <a:gd name="connsiteX92-1565" fmla="*/ 8853248 w 12641071"/>
              <a:gd name="connsiteY92-1566" fmla="*/ 973287 h 5795240"/>
              <a:gd name="connsiteX93-1567" fmla="*/ 8849677 w 12641071"/>
              <a:gd name="connsiteY93-1568" fmla="*/ 973341 h 5795240"/>
              <a:gd name="connsiteX94-1569" fmla="*/ 8641543 w 12641071"/>
              <a:gd name="connsiteY94-1570" fmla="*/ 916577 h 5795240"/>
              <a:gd name="connsiteX95-1571" fmla="*/ 8641545 w 12641071"/>
              <a:gd name="connsiteY95-1572" fmla="*/ 916580 h 5795240"/>
              <a:gd name="connsiteX96-1573" fmla="*/ 8849676 w 12641071"/>
              <a:gd name="connsiteY96-1574" fmla="*/ 973343 h 5795240"/>
              <a:gd name="connsiteX97-1575" fmla="*/ 8853248 w 12641071"/>
              <a:gd name="connsiteY97-1576" fmla="*/ 973288 h 5795240"/>
              <a:gd name="connsiteX98-1577" fmla="*/ 8877719 w 12641071"/>
              <a:gd name="connsiteY98-1578" fmla="*/ 1018371 h 5795240"/>
              <a:gd name="connsiteX99-1579" fmla="*/ 8878116 w 12641071"/>
              <a:gd name="connsiteY99-1580" fmla="*/ 1018851 h 5795240"/>
              <a:gd name="connsiteX100-1581" fmla="*/ 8887288 w 12641071"/>
              <a:gd name="connsiteY100-1582" fmla="*/ 1037892 h 5795240"/>
              <a:gd name="connsiteX101-1583" fmla="*/ 8949899 w 12641071"/>
              <a:gd name="connsiteY101-1584" fmla="*/ 1239592 h 5795240"/>
              <a:gd name="connsiteX102-1585" fmla="*/ 8968437 w 12641071"/>
              <a:gd name="connsiteY102-1586" fmla="*/ 1423482 h 5795240"/>
              <a:gd name="connsiteX103-1587" fmla="*/ 8949899 w 12641071"/>
              <a:gd name="connsiteY103-1588" fmla="*/ 1239591 h 5795240"/>
              <a:gd name="connsiteX104-1589" fmla="*/ 8887288 w 12641071"/>
              <a:gd name="connsiteY104-1590" fmla="*/ 1037890 h 5795240"/>
              <a:gd name="connsiteX105-1591" fmla="*/ 8878116 w 12641071"/>
              <a:gd name="connsiteY105-1592" fmla="*/ 1018851 h 5795240"/>
              <a:gd name="connsiteX106-1593" fmla="*/ 8931285 w 12641071"/>
              <a:gd name="connsiteY106-1594" fmla="*/ 1083292 h 5795240"/>
              <a:gd name="connsiteX107-1595" fmla="*/ 9241478 w 12641071"/>
              <a:gd name="connsiteY107-1596" fmla="*/ 1211778 h 5795240"/>
              <a:gd name="connsiteX108-1597" fmla="*/ 9605238 w 12641071"/>
              <a:gd name="connsiteY108-1598" fmla="*/ 1018369 h 5795240"/>
              <a:gd name="connsiteX109-1599" fmla="*/ 9636247 w 12641071"/>
              <a:gd name="connsiteY109-1600" fmla="*/ 961241 h 5795240"/>
              <a:gd name="connsiteX110-1601" fmla="*/ 9641995 w 12641071"/>
              <a:gd name="connsiteY110-1602" fmla="*/ 961152 h 5795240"/>
              <a:gd name="connsiteX111-1603" fmla="*/ 9584939 w 12641071"/>
              <a:gd name="connsiteY111-1604" fmla="*/ 1079594 h 5795240"/>
              <a:gd name="connsiteX112-1605" fmla="*/ 9546257 w 12641071"/>
              <a:gd name="connsiteY112-1606" fmla="*/ 1204206 h 5795240"/>
              <a:gd name="connsiteX113-1607" fmla="*/ 9584939 w 12641071"/>
              <a:gd name="connsiteY113-1608" fmla="*/ 1079596 h 5795240"/>
              <a:gd name="connsiteX114-1609" fmla="*/ 9641995 w 12641071"/>
              <a:gd name="connsiteY114-1610" fmla="*/ 961153 h 5795240"/>
              <a:gd name="connsiteX115-1611" fmla="*/ 9653069 w 12641071"/>
              <a:gd name="connsiteY115-1612" fmla="*/ 960983 h 5795240"/>
              <a:gd name="connsiteX116-1613" fmla="*/ 9801564 w 12641071"/>
              <a:gd name="connsiteY116-1614" fmla="*/ 1196828 h 5795240"/>
              <a:gd name="connsiteX117-1615" fmla="*/ 9801566 w 12641071"/>
              <a:gd name="connsiteY117-1616" fmla="*/ 1196828 h 5795240"/>
              <a:gd name="connsiteX118-1617" fmla="*/ 9653070 w 12641071"/>
              <a:gd name="connsiteY118-1618" fmla="*/ 960982 h 5795240"/>
              <a:gd name="connsiteX119-1619" fmla="*/ 9641996 w 12641071"/>
              <a:gd name="connsiteY119-1620" fmla="*/ 961152 h 5795240"/>
              <a:gd name="connsiteX120-1621" fmla="*/ 9651917 w 12641071"/>
              <a:gd name="connsiteY120-1622" fmla="*/ 940556 h 5795240"/>
              <a:gd name="connsiteX121-1623" fmla="*/ 11050508 w 12641071"/>
              <a:gd name="connsiteY121-1624" fmla="*/ 108150 h 5795240"/>
              <a:gd name="connsiteX122-1625" fmla="*/ 12641071 w 12641071"/>
              <a:gd name="connsiteY122-1626" fmla="*/ 1698711 h 5795240"/>
              <a:gd name="connsiteX123-1627" fmla="*/ 11371062 w 12641071"/>
              <a:gd name="connsiteY123-1628" fmla="*/ 3256960 h 5795240"/>
              <a:gd name="connsiteX124-1629" fmla="*/ 11215953 w 12641071"/>
              <a:gd name="connsiteY124-1630" fmla="*/ 3280632 h 5795240"/>
              <a:gd name="connsiteX125-1631" fmla="*/ 11142318 w 12641071"/>
              <a:gd name="connsiteY125-1632" fmla="*/ 3276914 h 5795240"/>
              <a:gd name="connsiteX126-1633" fmla="*/ 11215952 w 12641071"/>
              <a:gd name="connsiteY126-1634" fmla="*/ 3280632 h 5795240"/>
              <a:gd name="connsiteX127-1635" fmla="*/ 11213133 w 12641071"/>
              <a:gd name="connsiteY127-1636" fmla="*/ 3281062 h 5795240"/>
              <a:gd name="connsiteX128-1637" fmla="*/ 11116921 w 12641071"/>
              <a:gd name="connsiteY128-1638" fmla="*/ 3285921 h 5795240"/>
              <a:gd name="connsiteX129-1639" fmla="*/ 11050507 w 12641071"/>
              <a:gd name="connsiteY129-1640" fmla="*/ 3289274 h 5795240"/>
              <a:gd name="connsiteX130-1641" fmla="*/ 11006292 w 12641071"/>
              <a:gd name="connsiteY130-1642" fmla="*/ 3287041 h 5795240"/>
              <a:gd name="connsiteX131-1643" fmla="*/ 10937101 w 12641071"/>
              <a:gd name="connsiteY131-1644" fmla="*/ 3297601 h 5795240"/>
              <a:gd name="connsiteX132-1645" fmla="*/ 10144740 w 12641071"/>
              <a:gd name="connsiteY132-1646" fmla="*/ 4089962 h 5795240"/>
              <a:gd name="connsiteX133-1647" fmla="*/ 10130374 w 12641071"/>
              <a:gd name="connsiteY133-1648" fmla="*/ 4184101 h 5795240"/>
              <a:gd name="connsiteX134-1649" fmla="*/ 10130375 w 12641071"/>
              <a:gd name="connsiteY134-1650" fmla="*/ 4184103 h 5795240"/>
              <a:gd name="connsiteX135-1651" fmla="*/ 10130656 w 12641071"/>
              <a:gd name="connsiteY135-1652" fmla="*/ 4185950 h 5795240"/>
              <a:gd name="connsiteX136-1653" fmla="*/ 10138194 w 12641071"/>
              <a:gd name="connsiteY136-1654" fmla="*/ 4335228 h 5795240"/>
              <a:gd name="connsiteX137-1655" fmla="*/ 10137710 w 12641071"/>
              <a:gd name="connsiteY137-1656" fmla="*/ 4344822 h 5795240"/>
              <a:gd name="connsiteX138-1657" fmla="*/ 10133555 w 12641071"/>
              <a:gd name="connsiteY138-1658" fmla="*/ 4427096 h 5795240"/>
              <a:gd name="connsiteX139-1659" fmla="*/ 10129312 w 12641071"/>
              <a:gd name="connsiteY139-1660" fmla="*/ 4399289 h 5795240"/>
              <a:gd name="connsiteX140-1661" fmla="*/ 10126797 w 12641071"/>
              <a:gd name="connsiteY140-1662" fmla="*/ 4349498 h 5795240"/>
              <a:gd name="connsiteX141-1663" fmla="*/ 10126796 w 12641071"/>
              <a:gd name="connsiteY141-1664" fmla="*/ 4349498 h 5795240"/>
              <a:gd name="connsiteX142-1665" fmla="*/ 10129311 w 12641071"/>
              <a:gd name="connsiteY142-1666" fmla="*/ 4399289 h 5795240"/>
              <a:gd name="connsiteX143-1667" fmla="*/ 10133554 w 12641071"/>
              <a:gd name="connsiteY143-1668" fmla="*/ 4427096 h 5795240"/>
              <a:gd name="connsiteX144-1669" fmla="*/ 10130656 w 12641071"/>
              <a:gd name="connsiteY144-1670" fmla="*/ 4484506 h 5795240"/>
              <a:gd name="connsiteX145-1671" fmla="*/ 8678182 w 12641071"/>
              <a:gd name="connsiteY145-1672" fmla="*/ 5795240 h 5795240"/>
              <a:gd name="connsiteX146-1673" fmla="*/ 7467518 w 12641071"/>
              <a:gd name="connsiteY146-1674" fmla="*/ 5151535 h 5795240"/>
              <a:gd name="connsiteX147-1675" fmla="*/ 7419945 w 12641071"/>
              <a:gd name="connsiteY147-1676" fmla="*/ 5073228 h 5795240"/>
              <a:gd name="connsiteX148-1677" fmla="*/ 7394386 w 12641071"/>
              <a:gd name="connsiteY148-1678" fmla="*/ 5031156 h 5795240"/>
              <a:gd name="connsiteX149-1679" fmla="*/ 7367299 w 12641071"/>
              <a:gd name="connsiteY149-1680" fmla="*/ 4974928 h 5795240"/>
              <a:gd name="connsiteX150-1681" fmla="*/ 7332905 w 12641071"/>
              <a:gd name="connsiteY150-1682" fmla="*/ 4903531 h 5795240"/>
              <a:gd name="connsiteX151-1683" fmla="*/ 7320958 w 12641071"/>
              <a:gd name="connsiteY151-1684" fmla="*/ 4870887 h 5795240"/>
              <a:gd name="connsiteX152-1685" fmla="*/ 7322174 w 12641071"/>
              <a:gd name="connsiteY152-1686" fmla="*/ 4872361 h 5795240"/>
              <a:gd name="connsiteX153-1687" fmla="*/ 7362630 w 12641071"/>
              <a:gd name="connsiteY153-1688" fmla="*/ 4938954 h 5795240"/>
              <a:gd name="connsiteX154-1689" fmla="*/ 7380779 w 12641071"/>
              <a:gd name="connsiteY154-1690" fmla="*/ 4976628 h 5795240"/>
              <a:gd name="connsiteX155-1691" fmla="*/ 7391210 w 12641071"/>
              <a:gd name="connsiteY155-1692" fmla="*/ 4977944 h 5795240"/>
              <a:gd name="connsiteX156-1693" fmla="*/ 7380780 w 12641071"/>
              <a:gd name="connsiteY156-1694" fmla="*/ 4976628 h 5795240"/>
              <a:gd name="connsiteX157-1695" fmla="*/ 7362631 w 12641071"/>
              <a:gd name="connsiteY157-1696" fmla="*/ 4938954 h 5795240"/>
              <a:gd name="connsiteX158-1697" fmla="*/ 7322175 w 12641071"/>
              <a:gd name="connsiteY158-1698" fmla="*/ 4872361 h 5795240"/>
              <a:gd name="connsiteX159-1699" fmla="*/ 7320959 w 12641071"/>
              <a:gd name="connsiteY159-1700" fmla="*/ 4870887 h 5795240"/>
              <a:gd name="connsiteX160-1701" fmla="*/ 7283811 w 12641071"/>
              <a:gd name="connsiteY160-1702" fmla="*/ 4769391 h 5795240"/>
              <a:gd name="connsiteX161-1703" fmla="*/ 7272112 w 12641071"/>
              <a:gd name="connsiteY161-1704" fmla="*/ 4718630 h 5795240"/>
              <a:gd name="connsiteX162-1705" fmla="*/ 7272111 w 12641071"/>
              <a:gd name="connsiteY162-1706" fmla="*/ 4718630 h 5795240"/>
              <a:gd name="connsiteX163-1707" fmla="*/ 7283810 w 12641071"/>
              <a:gd name="connsiteY163-1708" fmla="*/ 4769391 h 5795240"/>
              <a:gd name="connsiteX164-1709" fmla="*/ 7320958 w 12641071"/>
              <a:gd name="connsiteY164-1710" fmla="*/ 4870887 h 5795240"/>
              <a:gd name="connsiteX165-1711" fmla="*/ 7223551 w 12641071"/>
              <a:gd name="connsiteY165-1712" fmla="*/ 4752829 h 5795240"/>
              <a:gd name="connsiteX166-1713" fmla="*/ 6652445 w 12641071"/>
              <a:gd name="connsiteY166-1714" fmla="*/ 4516269 h 5795240"/>
              <a:gd name="connsiteX167-1715" fmla="*/ 6200873 w 12641071"/>
              <a:gd name="connsiteY167-1716" fmla="*/ 4654206 h 5795240"/>
              <a:gd name="connsiteX168-1717" fmla="*/ 6088813 w 12641071"/>
              <a:gd name="connsiteY168-1718" fmla="*/ 4746663 h 5795240"/>
              <a:gd name="connsiteX169-1719" fmla="*/ 6043019 w 12641071"/>
              <a:gd name="connsiteY169-1720" fmla="*/ 4807902 h 5795240"/>
              <a:gd name="connsiteX170-1721" fmla="*/ 6043021 w 12641071"/>
              <a:gd name="connsiteY170-1722" fmla="*/ 4807902 h 5795240"/>
              <a:gd name="connsiteX171-1723" fmla="*/ 6023271 w 12641071"/>
              <a:gd name="connsiteY171-1724" fmla="*/ 4834312 h 5795240"/>
              <a:gd name="connsiteX172-1725" fmla="*/ 5970678 w 12641071"/>
              <a:gd name="connsiteY172-1726" fmla="*/ 4892181 h 5795240"/>
              <a:gd name="connsiteX173-1727" fmla="*/ 5982717 w 12641071"/>
              <a:gd name="connsiteY173-1728" fmla="*/ 4872361 h 5795240"/>
              <a:gd name="connsiteX174-1729" fmla="*/ 5970675 w 12641071"/>
              <a:gd name="connsiteY174-1730" fmla="*/ 4892181 h 5795240"/>
              <a:gd name="connsiteX175-1731" fmla="*/ 5935320 w 12641071"/>
              <a:gd name="connsiteY175-1732" fmla="*/ 4931081 h 5795240"/>
              <a:gd name="connsiteX176-1733" fmla="*/ 4971763 w 12641071"/>
              <a:gd name="connsiteY176-1734" fmla="*/ 5330200 h 5795240"/>
              <a:gd name="connsiteX177-1735" fmla="*/ 3716172 w 12641071"/>
              <a:gd name="connsiteY177-1736" fmla="*/ 4497938 h 5795240"/>
              <a:gd name="connsiteX178-1737" fmla="*/ 3710773 w 12641071"/>
              <a:gd name="connsiteY178-1738" fmla="*/ 4483182 h 5795240"/>
              <a:gd name="connsiteX179-1739" fmla="*/ 3710773 w 12641071"/>
              <a:gd name="connsiteY179-1740" fmla="*/ 4483181 h 5795240"/>
              <a:gd name="connsiteX180-1741" fmla="*/ 3674984 w 12641071"/>
              <a:gd name="connsiteY180-1742" fmla="*/ 4385402 h 5795240"/>
              <a:gd name="connsiteX181-1743" fmla="*/ 3670349 w 12641071"/>
              <a:gd name="connsiteY181-1744" fmla="*/ 4372742 h 5795240"/>
              <a:gd name="connsiteX182-1745" fmla="*/ 3659438 w 12641071"/>
              <a:gd name="connsiteY182-1746" fmla="*/ 4330309 h 5795240"/>
              <a:gd name="connsiteX183-1747" fmla="*/ 3672084 w 12641071"/>
              <a:gd name="connsiteY183-1748" fmla="*/ 4353606 h 5795240"/>
              <a:gd name="connsiteX184-1749" fmla="*/ 3659440 w 12641071"/>
              <a:gd name="connsiteY184-1750" fmla="*/ 4330309 h 5795240"/>
              <a:gd name="connsiteX185-1751" fmla="*/ 3613217 w 12641071"/>
              <a:gd name="connsiteY185-1752" fmla="*/ 4245153 h 5795240"/>
              <a:gd name="connsiteX186-1753" fmla="*/ 3083792 w 12641071"/>
              <a:gd name="connsiteY186-1754" fmla="*/ 3963660 h 5795240"/>
              <a:gd name="connsiteX187-1755" fmla="*/ 2835272 w 12641071"/>
              <a:gd name="connsiteY187-1756" fmla="*/ 4013833 h 5795240"/>
              <a:gd name="connsiteX188-1757" fmla="*/ 2820214 w 12641071"/>
              <a:gd name="connsiteY188-1758" fmla="*/ 4022007 h 5795240"/>
              <a:gd name="connsiteX189-1759" fmla="*/ 2820212 w 12641071"/>
              <a:gd name="connsiteY189-1760" fmla="*/ 4022008 h 5795240"/>
              <a:gd name="connsiteX190-1761" fmla="*/ 2820206 w 12641071"/>
              <a:gd name="connsiteY190-1762" fmla="*/ 4022011 h 5795240"/>
              <a:gd name="connsiteX191-1763" fmla="*/ 2813481 w 12641071"/>
              <a:gd name="connsiteY191-1764" fmla="*/ 4027041 h 5795240"/>
              <a:gd name="connsiteX192-1765" fmla="*/ 2762875 w 12641071"/>
              <a:gd name="connsiteY192-1766" fmla="*/ 4057784 h 5795240"/>
              <a:gd name="connsiteX193-1767" fmla="*/ 2762878 w 12641071"/>
              <a:gd name="connsiteY193-1768" fmla="*/ 4057784 h 5795240"/>
              <a:gd name="connsiteX194-1769" fmla="*/ 2694694 w 12641071"/>
              <a:gd name="connsiteY194-1770" fmla="*/ 4099208 h 5795240"/>
              <a:gd name="connsiteX195-1771" fmla="*/ 2726822 w 12641071"/>
              <a:gd name="connsiteY195-1772" fmla="*/ 4072700 h 5795240"/>
              <a:gd name="connsiteX196-1773" fmla="*/ 2757719 w 12641071"/>
              <a:gd name="connsiteY196-1774" fmla="*/ 4055929 h 5795240"/>
              <a:gd name="connsiteX197-1775" fmla="*/ 2757718 w 12641071"/>
              <a:gd name="connsiteY197-1776" fmla="*/ 4055928 h 5795240"/>
              <a:gd name="connsiteX198-1777" fmla="*/ 2726820 w 12641071"/>
              <a:gd name="connsiteY198-1778" fmla="*/ 4072700 h 5795240"/>
              <a:gd name="connsiteX199-1779" fmla="*/ 2694692 w 12641071"/>
              <a:gd name="connsiteY199-1780" fmla="*/ 4099208 h 5795240"/>
              <a:gd name="connsiteX200-1781" fmla="*/ 2664698 w 12641071"/>
              <a:gd name="connsiteY200-1782" fmla="*/ 4117431 h 5795240"/>
              <a:gd name="connsiteX201-1783" fmla="*/ 1804544 w 12641071"/>
              <a:gd name="connsiteY201-1784" fmla="*/ 4335229 h 5795240"/>
              <a:gd name="connsiteX202-1785" fmla="*/ 0 w 12641071"/>
              <a:gd name="connsiteY202-1786" fmla="*/ 2530685 h 5795240"/>
              <a:gd name="connsiteX203-1787" fmla="*/ 1804544 w 12641071"/>
              <a:gd name="connsiteY203-1788" fmla="*/ 726143 h 5795240"/>
              <a:gd name="connsiteX204-1789" fmla="*/ 3080549 w 12641071"/>
              <a:gd name="connsiteY204-1790" fmla="*/ 1254682 h 5795240"/>
              <a:gd name="connsiteX205-1791" fmla="*/ 3106404 w 12641071"/>
              <a:gd name="connsiteY205-1792" fmla="*/ 1283128 h 5795240"/>
              <a:gd name="connsiteX206-1793" fmla="*/ 3125122 w 12641071"/>
              <a:gd name="connsiteY206-1794" fmla="*/ 1317614 h 5795240"/>
              <a:gd name="connsiteX207-1795" fmla="*/ 3139022 w 12641071"/>
              <a:gd name="connsiteY207-1796" fmla="*/ 1334461 h 5795240"/>
              <a:gd name="connsiteX208-1797" fmla="*/ 3139022 w 12641071"/>
              <a:gd name="connsiteY208-1798" fmla="*/ 1334462 h 5795240"/>
              <a:gd name="connsiteX209-1799" fmla="*/ 3139022 w 12641071"/>
              <a:gd name="connsiteY209-1800" fmla="*/ 1334461 h 5795240"/>
              <a:gd name="connsiteX210-1801" fmla="*/ 3139022 w 12641071"/>
              <a:gd name="connsiteY210-1802" fmla="*/ 1334459 h 5795240"/>
              <a:gd name="connsiteX211-1803" fmla="*/ 3125123 w 12641071"/>
              <a:gd name="connsiteY211-1804" fmla="*/ 1317614 h 5795240"/>
              <a:gd name="connsiteX212-1805" fmla="*/ 3106405 w 12641071"/>
              <a:gd name="connsiteY212-1806" fmla="*/ 1283128 h 5795240"/>
              <a:gd name="connsiteX213-1807" fmla="*/ 3197018 w 12641071"/>
              <a:gd name="connsiteY213-1808" fmla="*/ 1382828 h 5795240"/>
              <a:gd name="connsiteX214-1809" fmla="*/ 3234533 w 12641071"/>
              <a:gd name="connsiteY214-1810" fmla="*/ 1432995 h 5795240"/>
              <a:gd name="connsiteX215-1811" fmla="*/ 3234535 w 12641071"/>
              <a:gd name="connsiteY215-1812" fmla="*/ 1432997 h 5795240"/>
              <a:gd name="connsiteX216-1813" fmla="*/ 3234536 w 12641071"/>
              <a:gd name="connsiteY216-1814" fmla="*/ 1432999 h 5795240"/>
              <a:gd name="connsiteX217-1815" fmla="*/ 3268676 w 12641071"/>
              <a:gd name="connsiteY217-1816" fmla="*/ 1461167 h 5795240"/>
              <a:gd name="connsiteX218-1817" fmla="*/ 3565826 w 12641071"/>
              <a:gd name="connsiteY218-1818" fmla="*/ 1551935 h 5795240"/>
              <a:gd name="connsiteX219-1819" fmla="*/ 4086504 w 12641071"/>
              <a:gd name="connsiteY219-1820" fmla="*/ 1127574 h 5795240"/>
              <a:gd name="connsiteX220-1821" fmla="*/ 4094702 w 12641071"/>
              <a:gd name="connsiteY220-1822" fmla="*/ 1046255 h 5795240"/>
              <a:gd name="connsiteX221-1823" fmla="*/ 4101065 w 12641071"/>
              <a:gd name="connsiteY221-1824" fmla="*/ 1044040 h 5795240"/>
              <a:gd name="connsiteX222-1825" fmla="*/ 4097301 w 12641071"/>
              <a:gd name="connsiteY222-1826" fmla="*/ 1118570 h 5795240"/>
              <a:gd name="connsiteX223-1827" fmla="*/ 4101065 w 12641071"/>
              <a:gd name="connsiteY223-1828" fmla="*/ 1044042 h 5795240"/>
              <a:gd name="connsiteX224-1829" fmla="*/ 4206937 w 12641071"/>
              <a:gd name="connsiteY224-1830" fmla="*/ 1007188 h 5795240"/>
              <a:gd name="connsiteX225-1831" fmla="*/ 4206937 w 12641071"/>
              <a:gd name="connsiteY225-1832" fmla="*/ 1007186 h 5795240"/>
              <a:gd name="connsiteX226-1833" fmla="*/ 4101067 w 12641071"/>
              <a:gd name="connsiteY226-1834" fmla="*/ 1044040 h 5795240"/>
              <a:gd name="connsiteX227-1835" fmla="*/ 4103078 w 12641071"/>
              <a:gd name="connsiteY227-1836" fmla="*/ 1004204 h 5795240"/>
              <a:gd name="connsiteX228-1837" fmla="*/ 5215874 w 12641071"/>
              <a:gd name="connsiteY228-1838" fmla="*/ 0 h 5795240"/>
              <a:gd name="connsiteX0-1839" fmla="*/ 5964869 w 12641071"/>
              <a:gd name="connsiteY0-1840" fmla="*/ 4795171 h 5795240"/>
              <a:gd name="connsiteX1-1841" fmla="*/ 6019264 w 12641071"/>
              <a:gd name="connsiteY1-1842" fmla="*/ 4804905 h 5795240"/>
              <a:gd name="connsiteX2-1843" fmla="*/ 6036570 w 12641071"/>
              <a:gd name="connsiteY2-1844" fmla="*/ 4807089 h 5795240"/>
              <a:gd name="connsiteX3-1845" fmla="*/ 6019265 w 12641071"/>
              <a:gd name="connsiteY3-1846" fmla="*/ 4804905 h 5795240"/>
              <a:gd name="connsiteX4-1847" fmla="*/ 5964869 w 12641071"/>
              <a:gd name="connsiteY4-1848" fmla="*/ 4795171 h 5795240"/>
              <a:gd name="connsiteX5-1849" fmla="*/ 3682364 w 12641071"/>
              <a:gd name="connsiteY5-1850" fmla="*/ 4386723 h 5795240"/>
              <a:gd name="connsiteX6-1851" fmla="*/ 3772428 w 12641071"/>
              <a:gd name="connsiteY6-1852" fmla="*/ 4402840 h 5795240"/>
              <a:gd name="connsiteX7-1853" fmla="*/ 3772428 w 12641071"/>
              <a:gd name="connsiteY7-1854" fmla="*/ 4402840 h 5795240"/>
              <a:gd name="connsiteX8-1855" fmla="*/ 3682364 w 12641071"/>
              <a:gd name="connsiteY8-1856" fmla="*/ 4386723 h 5795240"/>
              <a:gd name="connsiteX9-1857" fmla="*/ 3190020 w 12641071"/>
              <a:gd name="connsiteY9-1858" fmla="*/ 1396271 h 5795240"/>
              <a:gd name="connsiteX10-1859" fmla="*/ 3190020 w 12641071"/>
              <a:gd name="connsiteY10-1860" fmla="*/ 1396272 h 5795240"/>
              <a:gd name="connsiteX11-1861" fmla="*/ 3202490 w 12641071"/>
              <a:gd name="connsiteY11-1862" fmla="*/ 1406560 h 5795240"/>
              <a:gd name="connsiteX12-1863" fmla="*/ 3190020 w 12641071"/>
              <a:gd name="connsiteY12-1864" fmla="*/ 1396271 h 5795240"/>
              <a:gd name="connsiteX13-1865" fmla="*/ 6034389 w 12641071"/>
              <a:gd name="connsiteY13-1866" fmla="*/ 371047 h 5795240"/>
              <a:gd name="connsiteX14-1867" fmla="*/ 5912002 w 12641071"/>
              <a:gd name="connsiteY14-1868" fmla="*/ 413650 h 5795240"/>
              <a:gd name="connsiteX15-1869" fmla="*/ 5912002 w 12641071"/>
              <a:gd name="connsiteY15-1870" fmla="*/ 413650 h 5795240"/>
              <a:gd name="connsiteX16-1871" fmla="*/ 6034389 w 12641071"/>
              <a:gd name="connsiteY16-1872" fmla="*/ 371047 h 5795240"/>
              <a:gd name="connsiteX17-1873" fmla="*/ 5215874 w 12641071"/>
              <a:gd name="connsiteY17-1874" fmla="*/ 0 h 5795240"/>
              <a:gd name="connsiteX18-1875" fmla="*/ 5927386 w 12641071"/>
              <a:gd name="connsiteY18-1876" fmla="*/ 255427 h 5795240"/>
              <a:gd name="connsiteX19-1877" fmla="*/ 5974443 w 12641071"/>
              <a:gd name="connsiteY19-1878" fmla="*/ 298195 h 5795240"/>
              <a:gd name="connsiteX20-1879" fmla="*/ 5974448 w 12641071"/>
              <a:gd name="connsiteY20-1880" fmla="*/ 298200 h 5795240"/>
              <a:gd name="connsiteX21-1881" fmla="*/ 6006819 w 12641071"/>
              <a:gd name="connsiteY21-1882" fmla="*/ 327622 h 5795240"/>
              <a:gd name="connsiteX22-1883" fmla="*/ 6043427 w 12641071"/>
              <a:gd name="connsiteY22-1884" fmla="*/ 367901 h 5795240"/>
              <a:gd name="connsiteX23-1885" fmla="*/ 6043429 w 12641071"/>
              <a:gd name="connsiteY23-1886" fmla="*/ 367901 h 5795240"/>
              <a:gd name="connsiteX24-1887" fmla="*/ 6079014 w 12641071"/>
              <a:gd name="connsiteY24-1888" fmla="*/ 407056 h 5795240"/>
              <a:gd name="connsiteX25-1889" fmla="*/ 6105193 w 12641071"/>
              <a:gd name="connsiteY25-1890" fmla="*/ 442067 h 5795240"/>
              <a:gd name="connsiteX26-1891" fmla="*/ 6069206 w 12641071"/>
              <a:gd name="connsiteY26-1892" fmla="*/ 409359 h 5795240"/>
              <a:gd name="connsiteX27-1893" fmla="*/ 6105193 w 12641071"/>
              <a:gd name="connsiteY27-1894" fmla="*/ 442069 h 5795240"/>
              <a:gd name="connsiteX28-1895" fmla="*/ 6143408 w 12641071"/>
              <a:gd name="connsiteY28-1896" fmla="*/ 493169 h 5795240"/>
              <a:gd name="connsiteX29-1897" fmla="*/ 6143427 w 12641071"/>
              <a:gd name="connsiteY29-1898" fmla="*/ 493200 h 5795240"/>
              <a:gd name="connsiteX30-1899" fmla="*/ 6215965 w 12641071"/>
              <a:gd name="connsiteY30-1900" fmla="*/ 619406 h 5795240"/>
              <a:gd name="connsiteX31-1901" fmla="*/ 6234035 w 12641071"/>
              <a:gd name="connsiteY31-1902" fmla="*/ 658746 h 5795240"/>
              <a:gd name="connsiteX32-1903" fmla="*/ 6274009 w 12641071"/>
              <a:gd name="connsiteY32-1904" fmla="*/ 760197 h 5795240"/>
              <a:gd name="connsiteX33-1905" fmla="*/ 6287839 w 12641071"/>
              <a:gd name="connsiteY33-1906" fmla="*/ 801938 h 5795240"/>
              <a:gd name="connsiteX34-1907" fmla="*/ 6321546 w 12641071"/>
              <a:gd name="connsiteY34-1908" fmla="*/ 948207 h 5795240"/>
              <a:gd name="connsiteX35-1909" fmla="*/ 6321550 w 12641071"/>
              <a:gd name="connsiteY35-1910" fmla="*/ 948224 h 5795240"/>
              <a:gd name="connsiteX36-1911" fmla="*/ 6334438 w 12641071"/>
              <a:gd name="connsiteY36-1912" fmla="*/ 1118571 h 5795240"/>
              <a:gd name="connsiteX37-1913" fmla="*/ 6334438 w 12641071"/>
              <a:gd name="connsiteY37-1914" fmla="*/ 1118570 h 5795240"/>
              <a:gd name="connsiteX38-1915" fmla="*/ 6321550 w 12641071"/>
              <a:gd name="connsiteY38-1916" fmla="*/ 948222 h 5795240"/>
              <a:gd name="connsiteX39-1917" fmla="*/ 6321546 w 12641071"/>
              <a:gd name="connsiteY39-1918" fmla="*/ 948207 h 5795240"/>
              <a:gd name="connsiteX40-1919" fmla="*/ 6295696 w 12641071"/>
              <a:gd name="connsiteY40-1920" fmla="*/ 825653 h 5795240"/>
              <a:gd name="connsiteX41-1921" fmla="*/ 6287839 w 12641071"/>
              <a:gd name="connsiteY41-1922" fmla="*/ 801938 h 5795240"/>
              <a:gd name="connsiteX42-1923" fmla="*/ 6284151 w 12641071"/>
              <a:gd name="connsiteY42-1924" fmla="*/ 785941 h 5795240"/>
              <a:gd name="connsiteX43-1925" fmla="*/ 6274009 w 12641071"/>
              <a:gd name="connsiteY43-1926" fmla="*/ 760197 h 5795240"/>
              <a:gd name="connsiteX44-1927" fmla="*/ 6256852 w 12641071"/>
              <a:gd name="connsiteY44-1928" fmla="*/ 708420 h 5795240"/>
              <a:gd name="connsiteX45-1929" fmla="*/ 6234035 w 12641071"/>
              <a:gd name="connsiteY45-1930" fmla="*/ 658746 h 5795240"/>
              <a:gd name="connsiteX46-1931" fmla="*/ 6224136 w 12641071"/>
              <a:gd name="connsiteY46-1932" fmla="*/ 633624 h 5795240"/>
              <a:gd name="connsiteX47-1933" fmla="*/ 6215965 w 12641071"/>
              <a:gd name="connsiteY47-1934" fmla="*/ 619406 h 5795240"/>
              <a:gd name="connsiteX48-1935" fmla="*/ 6205824 w 12641071"/>
              <a:gd name="connsiteY48-1936" fmla="*/ 597325 h 5795240"/>
              <a:gd name="connsiteX49-1937" fmla="*/ 6143427 w 12641071"/>
              <a:gd name="connsiteY49-1938" fmla="*/ 493200 h 5795240"/>
              <a:gd name="connsiteX50-1939" fmla="*/ 6143408 w 12641071"/>
              <a:gd name="connsiteY50-1940" fmla="*/ 493167 h 5795240"/>
              <a:gd name="connsiteX51-1941" fmla="*/ 6105193 w 12641071"/>
              <a:gd name="connsiteY51-1942" fmla="*/ 442067 h 5795240"/>
              <a:gd name="connsiteX52-1943" fmla="*/ 6141460 w 12641071"/>
              <a:gd name="connsiteY52-1944" fmla="*/ 475027 h 5795240"/>
              <a:gd name="connsiteX53-1945" fmla="*/ 6788665 w 12641071"/>
              <a:gd name="connsiteY53-1946" fmla="*/ 707369 h 5795240"/>
              <a:gd name="connsiteX54-1947" fmla="*/ 7184710 w 12641071"/>
              <a:gd name="connsiteY54-1948" fmla="*/ 627411 h 5795240"/>
              <a:gd name="connsiteX55-1949" fmla="*/ 7264545 w 12641071"/>
              <a:gd name="connsiteY55-1950" fmla="*/ 588952 h 5795240"/>
              <a:gd name="connsiteX56-1951" fmla="*/ 7213686 w 12641071"/>
              <a:gd name="connsiteY56-1952" fmla="*/ 626983 h 5795240"/>
              <a:gd name="connsiteX57-1953" fmla="*/ 7128319 w 12641071"/>
              <a:gd name="connsiteY57-1954" fmla="*/ 705504 h 5795240"/>
              <a:gd name="connsiteX58-1955" fmla="*/ 7083110 w 12641071"/>
              <a:gd name="connsiteY58-1956" fmla="*/ 757072 h 5795240"/>
              <a:gd name="connsiteX59-1957" fmla="*/ 7083111 w 12641071"/>
              <a:gd name="connsiteY59-1958" fmla="*/ 757072 h 5795240"/>
              <a:gd name="connsiteX60-1959" fmla="*/ 7128319 w 12641071"/>
              <a:gd name="connsiteY60-1960" fmla="*/ 705506 h 5795240"/>
              <a:gd name="connsiteX61-1961" fmla="*/ 7213686 w 12641071"/>
              <a:gd name="connsiteY61-1962" fmla="*/ 626984 h 5795240"/>
              <a:gd name="connsiteX62-1963" fmla="*/ 7264545 w 12641071"/>
              <a:gd name="connsiteY62-1964" fmla="*/ 588953 h 5795240"/>
              <a:gd name="connsiteX63-1965" fmla="*/ 7273651 w 12641071"/>
              <a:gd name="connsiteY63-1966" fmla="*/ 584566 h 5795240"/>
              <a:gd name="connsiteX64-1967" fmla="*/ 7314851 w 12641071"/>
              <a:gd name="connsiteY64-1968" fmla="*/ 559537 h 5795240"/>
              <a:gd name="connsiteX65-1969" fmla="*/ 7354131 w 12641071"/>
              <a:gd name="connsiteY65-1970" fmla="*/ 565467 h 5795240"/>
              <a:gd name="connsiteX66-1971" fmla="*/ 7429608 w 12641071"/>
              <a:gd name="connsiteY66-1972" fmla="*/ 586051 h 5795240"/>
              <a:gd name="connsiteX67-1973" fmla="*/ 7429611 w 12641071"/>
              <a:gd name="connsiteY67-1974" fmla="*/ 586050 h 5795240"/>
              <a:gd name="connsiteX68-1975" fmla="*/ 7354132 w 12641071"/>
              <a:gd name="connsiteY68-1976" fmla="*/ 565465 h 5795240"/>
              <a:gd name="connsiteX69-1977" fmla="*/ 7314853 w 12641071"/>
              <a:gd name="connsiteY69-1978" fmla="*/ 559536 h 5795240"/>
              <a:gd name="connsiteX70-1979" fmla="*/ 7314851 w 12641071"/>
              <a:gd name="connsiteY70-1980" fmla="*/ 559537 h 5795240"/>
              <a:gd name="connsiteX71-1981" fmla="*/ 7314849 w 12641071"/>
              <a:gd name="connsiteY71-1982" fmla="*/ 559537 h 5795240"/>
              <a:gd name="connsiteX72-1983" fmla="*/ 7273651 w 12641071"/>
              <a:gd name="connsiteY72-1984" fmla="*/ 584565 h 5795240"/>
              <a:gd name="connsiteX73-1985" fmla="*/ 7264545 w 12641071"/>
              <a:gd name="connsiteY73-1986" fmla="*/ 588952 h 5795240"/>
              <a:gd name="connsiteX74-1987" fmla="*/ 7296407 w 12641071"/>
              <a:gd name="connsiteY74-1988" fmla="*/ 565126 h 5795240"/>
              <a:gd name="connsiteX75-1989" fmla="*/ 7307447 w 12641071"/>
              <a:gd name="connsiteY75-1990" fmla="*/ 558419 h 5795240"/>
              <a:gd name="connsiteX76-1991" fmla="*/ 7307450 w 12641071"/>
              <a:gd name="connsiteY76-1992" fmla="*/ 558419 h 5795240"/>
              <a:gd name="connsiteX77-1993" fmla="*/ 7385004 w 12641071"/>
              <a:gd name="connsiteY77-1994" fmla="*/ 511303 h 5795240"/>
              <a:gd name="connsiteX78-1995" fmla="*/ 7391626 w 12641071"/>
              <a:gd name="connsiteY78-1996" fmla="*/ 508114 h 5795240"/>
              <a:gd name="connsiteX79-1997" fmla="*/ 7391631 w 12641071"/>
              <a:gd name="connsiteY79-1998" fmla="*/ 508110 h 5795240"/>
              <a:gd name="connsiteX80-1999" fmla="*/ 7478934 w 12641071"/>
              <a:gd name="connsiteY80-2000" fmla="*/ 466053 h 5795240"/>
              <a:gd name="connsiteX81-2001" fmla="*/ 7897193 w 12641071"/>
              <a:gd name="connsiteY81-2002" fmla="*/ 381611 h 5795240"/>
              <a:gd name="connsiteX82-2003" fmla="*/ 8788216 w 12641071"/>
              <a:gd name="connsiteY82-2004" fmla="*/ 855364 h 5795240"/>
              <a:gd name="connsiteX83-2005" fmla="*/ 8832362 w 12641071"/>
              <a:gd name="connsiteY83-2006" fmla="*/ 928030 h 5795240"/>
              <a:gd name="connsiteX84-2007" fmla="*/ 8832362 w 12641071"/>
              <a:gd name="connsiteY84-2008" fmla="*/ 928033 h 5795240"/>
              <a:gd name="connsiteX85-2009" fmla="*/ 8842040 w 12641071"/>
              <a:gd name="connsiteY85-2010" fmla="*/ 943961 h 5795240"/>
              <a:gd name="connsiteX86-2011" fmla="*/ 8856144 w 12641071"/>
              <a:gd name="connsiteY86-2012" fmla="*/ 973241 h 5795240"/>
              <a:gd name="connsiteX87-2013" fmla="*/ 8856145 w 12641071"/>
              <a:gd name="connsiteY87-2014" fmla="*/ 973241 h 5795240"/>
              <a:gd name="connsiteX88-2015" fmla="*/ 8878117 w 12641071"/>
              <a:gd name="connsiteY88-2016" fmla="*/ 1018851 h 5795240"/>
              <a:gd name="connsiteX89-2017" fmla="*/ 8877719 w 12641071"/>
              <a:gd name="connsiteY89-2018" fmla="*/ 1018369 h 5795240"/>
              <a:gd name="connsiteX90-2019" fmla="*/ 8853250 w 12641071"/>
              <a:gd name="connsiteY90-2020" fmla="*/ 973288 h 5795240"/>
              <a:gd name="connsiteX91-2021" fmla="*/ 8853249 w 12641071"/>
              <a:gd name="connsiteY91-2022" fmla="*/ 973288 h 5795240"/>
              <a:gd name="connsiteX92-2023" fmla="*/ 8853248 w 12641071"/>
              <a:gd name="connsiteY92-2024" fmla="*/ 973287 h 5795240"/>
              <a:gd name="connsiteX93-2025" fmla="*/ 8849677 w 12641071"/>
              <a:gd name="connsiteY93-2026" fmla="*/ 973341 h 5795240"/>
              <a:gd name="connsiteX94-2027" fmla="*/ 8641543 w 12641071"/>
              <a:gd name="connsiteY94-2028" fmla="*/ 916577 h 5795240"/>
              <a:gd name="connsiteX95-2029" fmla="*/ 8641545 w 12641071"/>
              <a:gd name="connsiteY95-2030" fmla="*/ 916580 h 5795240"/>
              <a:gd name="connsiteX96-2031" fmla="*/ 8849676 w 12641071"/>
              <a:gd name="connsiteY96-2032" fmla="*/ 973343 h 5795240"/>
              <a:gd name="connsiteX97-2033" fmla="*/ 8853248 w 12641071"/>
              <a:gd name="connsiteY97-2034" fmla="*/ 973288 h 5795240"/>
              <a:gd name="connsiteX98-2035" fmla="*/ 8877719 w 12641071"/>
              <a:gd name="connsiteY98-2036" fmla="*/ 1018371 h 5795240"/>
              <a:gd name="connsiteX99-2037" fmla="*/ 8878116 w 12641071"/>
              <a:gd name="connsiteY99-2038" fmla="*/ 1018851 h 5795240"/>
              <a:gd name="connsiteX100-2039" fmla="*/ 8887288 w 12641071"/>
              <a:gd name="connsiteY100-2040" fmla="*/ 1037892 h 5795240"/>
              <a:gd name="connsiteX101-2041" fmla="*/ 8949899 w 12641071"/>
              <a:gd name="connsiteY101-2042" fmla="*/ 1239592 h 5795240"/>
              <a:gd name="connsiteX102-2043" fmla="*/ 8968437 w 12641071"/>
              <a:gd name="connsiteY102-2044" fmla="*/ 1423482 h 5795240"/>
              <a:gd name="connsiteX103-2045" fmla="*/ 8949899 w 12641071"/>
              <a:gd name="connsiteY103-2046" fmla="*/ 1239591 h 5795240"/>
              <a:gd name="connsiteX104-2047" fmla="*/ 8887288 w 12641071"/>
              <a:gd name="connsiteY104-2048" fmla="*/ 1037890 h 5795240"/>
              <a:gd name="connsiteX105-2049" fmla="*/ 8878116 w 12641071"/>
              <a:gd name="connsiteY105-2050" fmla="*/ 1018851 h 5795240"/>
              <a:gd name="connsiteX106-2051" fmla="*/ 8931285 w 12641071"/>
              <a:gd name="connsiteY106-2052" fmla="*/ 1083292 h 5795240"/>
              <a:gd name="connsiteX107-2053" fmla="*/ 9241478 w 12641071"/>
              <a:gd name="connsiteY107-2054" fmla="*/ 1211778 h 5795240"/>
              <a:gd name="connsiteX108-2055" fmla="*/ 9605238 w 12641071"/>
              <a:gd name="connsiteY108-2056" fmla="*/ 1018369 h 5795240"/>
              <a:gd name="connsiteX109-2057" fmla="*/ 9636247 w 12641071"/>
              <a:gd name="connsiteY109-2058" fmla="*/ 961241 h 5795240"/>
              <a:gd name="connsiteX110-2059" fmla="*/ 9641995 w 12641071"/>
              <a:gd name="connsiteY110-2060" fmla="*/ 961152 h 5795240"/>
              <a:gd name="connsiteX111-2061" fmla="*/ 9584939 w 12641071"/>
              <a:gd name="connsiteY111-2062" fmla="*/ 1079594 h 5795240"/>
              <a:gd name="connsiteX112-2063" fmla="*/ 9546257 w 12641071"/>
              <a:gd name="connsiteY112-2064" fmla="*/ 1204206 h 5795240"/>
              <a:gd name="connsiteX113-2065" fmla="*/ 9584939 w 12641071"/>
              <a:gd name="connsiteY113-2066" fmla="*/ 1079596 h 5795240"/>
              <a:gd name="connsiteX114-2067" fmla="*/ 9641995 w 12641071"/>
              <a:gd name="connsiteY114-2068" fmla="*/ 961153 h 5795240"/>
              <a:gd name="connsiteX115-2069" fmla="*/ 9653069 w 12641071"/>
              <a:gd name="connsiteY115-2070" fmla="*/ 960983 h 5795240"/>
              <a:gd name="connsiteX116-2071" fmla="*/ 9801564 w 12641071"/>
              <a:gd name="connsiteY116-2072" fmla="*/ 1196828 h 5795240"/>
              <a:gd name="connsiteX117-2073" fmla="*/ 9801566 w 12641071"/>
              <a:gd name="connsiteY117-2074" fmla="*/ 1196828 h 5795240"/>
              <a:gd name="connsiteX118-2075" fmla="*/ 9653070 w 12641071"/>
              <a:gd name="connsiteY118-2076" fmla="*/ 960982 h 5795240"/>
              <a:gd name="connsiteX119-2077" fmla="*/ 9641996 w 12641071"/>
              <a:gd name="connsiteY119-2078" fmla="*/ 961152 h 5795240"/>
              <a:gd name="connsiteX120-2079" fmla="*/ 9651917 w 12641071"/>
              <a:gd name="connsiteY120-2080" fmla="*/ 940556 h 5795240"/>
              <a:gd name="connsiteX121-2081" fmla="*/ 11050508 w 12641071"/>
              <a:gd name="connsiteY121-2082" fmla="*/ 108150 h 5795240"/>
              <a:gd name="connsiteX122-2083" fmla="*/ 12641071 w 12641071"/>
              <a:gd name="connsiteY122-2084" fmla="*/ 1698711 h 5795240"/>
              <a:gd name="connsiteX123-2085" fmla="*/ 11371062 w 12641071"/>
              <a:gd name="connsiteY123-2086" fmla="*/ 3256960 h 5795240"/>
              <a:gd name="connsiteX124-2087" fmla="*/ 11215953 w 12641071"/>
              <a:gd name="connsiteY124-2088" fmla="*/ 3280632 h 5795240"/>
              <a:gd name="connsiteX125-2089" fmla="*/ 11142318 w 12641071"/>
              <a:gd name="connsiteY125-2090" fmla="*/ 3276914 h 5795240"/>
              <a:gd name="connsiteX126-2091" fmla="*/ 11215952 w 12641071"/>
              <a:gd name="connsiteY126-2092" fmla="*/ 3280632 h 5795240"/>
              <a:gd name="connsiteX127-2093" fmla="*/ 11213133 w 12641071"/>
              <a:gd name="connsiteY127-2094" fmla="*/ 3281062 h 5795240"/>
              <a:gd name="connsiteX128-2095" fmla="*/ 11116921 w 12641071"/>
              <a:gd name="connsiteY128-2096" fmla="*/ 3285921 h 5795240"/>
              <a:gd name="connsiteX129-2097" fmla="*/ 11050507 w 12641071"/>
              <a:gd name="connsiteY129-2098" fmla="*/ 3289274 h 5795240"/>
              <a:gd name="connsiteX130-2099" fmla="*/ 11006292 w 12641071"/>
              <a:gd name="connsiteY130-2100" fmla="*/ 3287041 h 5795240"/>
              <a:gd name="connsiteX131-2101" fmla="*/ 10937101 w 12641071"/>
              <a:gd name="connsiteY131-2102" fmla="*/ 3297601 h 5795240"/>
              <a:gd name="connsiteX132-2103" fmla="*/ 10144740 w 12641071"/>
              <a:gd name="connsiteY132-2104" fmla="*/ 4089962 h 5795240"/>
              <a:gd name="connsiteX133-2105" fmla="*/ 10130374 w 12641071"/>
              <a:gd name="connsiteY133-2106" fmla="*/ 4184101 h 5795240"/>
              <a:gd name="connsiteX134-2107" fmla="*/ 10130375 w 12641071"/>
              <a:gd name="connsiteY134-2108" fmla="*/ 4184103 h 5795240"/>
              <a:gd name="connsiteX135-2109" fmla="*/ 10130656 w 12641071"/>
              <a:gd name="connsiteY135-2110" fmla="*/ 4185950 h 5795240"/>
              <a:gd name="connsiteX136-2111" fmla="*/ 10138194 w 12641071"/>
              <a:gd name="connsiteY136-2112" fmla="*/ 4335228 h 5795240"/>
              <a:gd name="connsiteX137-2113" fmla="*/ 10137710 w 12641071"/>
              <a:gd name="connsiteY137-2114" fmla="*/ 4344822 h 5795240"/>
              <a:gd name="connsiteX138-2115" fmla="*/ 10133555 w 12641071"/>
              <a:gd name="connsiteY138-2116" fmla="*/ 4427096 h 5795240"/>
              <a:gd name="connsiteX139-2117" fmla="*/ 10129312 w 12641071"/>
              <a:gd name="connsiteY139-2118" fmla="*/ 4399289 h 5795240"/>
              <a:gd name="connsiteX140-2119" fmla="*/ 10126797 w 12641071"/>
              <a:gd name="connsiteY140-2120" fmla="*/ 4349498 h 5795240"/>
              <a:gd name="connsiteX141-2121" fmla="*/ 10126796 w 12641071"/>
              <a:gd name="connsiteY141-2122" fmla="*/ 4349498 h 5795240"/>
              <a:gd name="connsiteX142-2123" fmla="*/ 10129311 w 12641071"/>
              <a:gd name="connsiteY142-2124" fmla="*/ 4399289 h 5795240"/>
              <a:gd name="connsiteX143-2125" fmla="*/ 10133554 w 12641071"/>
              <a:gd name="connsiteY143-2126" fmla="*/ 4427096 h 5795240"/>
              <a:gd name="connsiteX144-2127" fmla="*/ 10130656 w 12641071"/>
              <a:gd name="connsiteY144-2128" fmla="*/ 4484506 h 5795240"/>
              <a:gd name="connsiteX145-2129" fmla="*/ 8678182 w 12641071"/>
              <a:gd name="connsiteY145-2130" fmla="*/ 5795240 h 5795240"/>
              <a:gd name="connsiteX146-2131" fmla="*/ 7467518 w 12641071"/>
              <a:gd name="connsiteY146-2132" fmla="*/ 5151535 h 5795240"/>
              <a:gd name="connsiteX147-2133" fmla="*/ 7419945 w 12641071"/>
              <a:gd name="connsiteY147-2134" fmla="*/ 5073228 h 5795240"/>
              <a:gd name="connsiteX148-2135" fmla="*/ 7394386 w 12641071"/>
              <a:gd name="connsiteY148-2136" fmla="*/ 5031156 h 5795240"/>
              <a:gd name="connsiteX149-2137" fmla="*/ 7367299 w 12641071"/>
              <a:gd name="connsiteY149-2138" fmla="*/ 4974928 h 5795240"/>
              <a:gd name="connsiteX150-2139" fmla="*/ 7332905 w 12641071"/>
              <a:gd name="connsiteY150-2140" fmla="*/ 4903531 h 5795240"/>
              <a:gd name="connsiteX151-2141" fmla="*/ 7320958 w 12641071"/>
              <a:gd name="connsiteY151-2142" fmla="*/ 4870887 h 5795240"/>
              <a:gd name="connsiteX152-2143" fmla="*/ 7322174 w 12641071"/>
              <a:gd name="connsiteY152-2144" fmla="*/ 4872361 h 5795240"/>
              <a:gd name="connsiteX153-2145" fmla="*/ 7362630 w 12641071"/>
              <a:gd name="connsiteY153-2146" fmla="*/ 4938954 h 5795240"/>
              <a:gd name="connsiteX154-2147" fmla="*/ 7380779 w 12641071"/>
              <a:gd name="connsiteY154-2148" fmla="*/ 4976628 h 5795240"/>
              <a:gd name="connsiteX155-2149" fmla="*/ 7391210 w 12641071"/>
              <a:gd name="connsiteY155-2150" fmla="*/ 4977944 h 5795240"/>
              <a:gd name="connsiteX156-2151" fmla="*/ 7380780 w 12641071"/>
              <a:gd name="connsiteY156-2152" fmla="*/ 4976628 h 5795240"/>
              <a:gd name="connsiteX157-2153" fmla="*/ 7362631 w 12641071"/>
              <a:gd name="connsiteY157-2154" fmla="*/ 4938954 h 5795240"/>
              <a:gd name="connsiteX158-2155" fmla="*/ 7322175 w 12641071"/>
              <a:gd name="connsiteY158-2156" fmla="*/ 4872361 h 5795240"/>
              <a:gd name="connsiteX159-2157" fmla="*/ 7320959 w 12641071"/>
              <a:gd name="connsiteY159-2158" fmla="*/ 4870887 h 5795240"/>
              <a:gd name="connsiteX160-2159" fmla="*/ 7283811 w 12641071"/>
              <a:gd name="connsiteY160-2160" fmla="*/ 4769391 h 5795240"/>
              <a:gd name="connsiteX161-2161" fmla="*/ 7272112 w 12641071"/>
              <a:gd name="connsiteY161-2162" fmla="*/ 4718630 h 5795240"/>
              <a:gd name="connsiteX162-2163" fmla="*/ 7272111 w 12641071"/>
              <a:gd name="connsiteY162-2164" fmla="*/ 4718630 h 5795240"/>
              <a:gd name="connsiteX163-2165" fmla="*/ 7283810 w 12641071"/>
              <a:gd name="connsiteY163-2166" fmla="*/ 4769391 h 5795240"/>
              <a:gd name="connsiteX164-2167" fmla="*/ 7320958 w 12641071"/>
              <a:gd name="connsiteY164-2168" fmla="*/ 4870887 h 5795240"/>
              <a:gd name="connsiteX165-2169" fmla="*/ 7223551 w 12641071"/>
              <a:gd name="connsiteY165-2170" fmla="*/ 4752829 h 5795240"/>
              <a:gd name="connsiteX166-2171" fmla="*/ 6652445 w 12641071"/>
              <a:gd name="connsiteY166-2172" fmla="*/ 4516269 h 5795240"/>
              <a:gd name="connsiteX167-2173" fmla="*/ 6200873 w 12641071"/>
              <a:gd name="connsiteY167-2174" fmla="*/ 4654206 h 5795240"/>
              <a:gd name="connsiteX168-2175" fmla="*/ 6088813 w 12641071"/>
              <a:gd name="connsiteY168-2176" fmla="*/ 4746663 h 5795240"/>
              <a:gd name="connsiteX169-2177" fmla="*/ 6043019 w 12641071"/>
              <a:gd name="connsiteY169-2178" fmla="*/ 4807902 h 5795240"/>
              <a:gd name="connsiteX170-2179" fmla="*/ 6043021 w 12641071"/>
              <a:gd name="connsiteY170-2180" fmla="*/ 4807902 h 5795240"/>
              <a:gd name="connsiteX171-2181" fmla="*/ 6023271 w 12641071"/>
              <a:gd name="connsiteY171-2182" fmla="*/ 4834312 h 5795240"/>
              <a:gd name="connsiteX172-2183" fmla="*/ 5970678 w 12641071"/>
              <a:gd name="connsiteY172-2184" fmla="*/ 4892181 h 5795240"/>
              <a:gd name="connsiteX173-2185" fmla="*/ 5982717 w 12641071"/>
              <a:gd name="connsiteY173-2186" fmla="*/ 4872361 h 5795240"/>
              <a:gd name="connsiteX174-2187" fmla="*/ 5970675 w 12641071"/>
              <a:gd name="connsiteY174-2188" fmla="*/ 4892181 h 5795240"/>
              <a:gd name="connsiteX175-2189" fmla="*/ 5935320 w 12641071"/>
              <a:gd name="connsiteY175-2190" fmla="*/ 4931081 h 5795240"/>
              <a:gd name="connsiteX176-2191" fmla="*/ 4971763 w 12641071"/>
              <a:gd name="connsiteY176-2192" fmla="*/ 5330200 h 5795240"/>
              <a:gd name="connsiteX177-2193" fmla="*/ 3716172 w 12641071"/>
              <a:gd name="connsiteY177-2194" fmla="*/ 4497938 h 5795240"/>
              <a:gd name="connsiteX178-2195" fmla="*/ 3710773 w 12641071"/>
              <a:gd name="connsiteY178-2196" fmla="*/ 4483182 h 5795240"/>
              <a:gd name="connsiteX179-2197" fmla="*/ 3710773 w 12641071"/>
              <a:gd name="connsiteY179-2198" fmla="*/ 4483181 h 5795240"/>
              <a:gd name="connsiteX180-2199" fmla="*/ 3674984 w 12641071"/>
              <a:gd name="connsiteY180-2200" fmla="*/ 4385402 h 5795240"/>
              <a:gd name="connsiteX181-2201" fmla="*/ 3670349 w 12641071"/>
              <a:gd name="connsiteY181-2202" fmla="*/ 4372742 h 5795240"/>
              <a:gd name="connsiteX182-2203" fmla="*/ 3659438 w 12641071"/>
              <a:gd name="connsiteY182-2204" fmla="*/ 4330309 h 5795240"/>
              <a:gd name="connsiteX183-2205" fmla="*/ 3672084 w 12641071"/>
              <a:gd name="connsiteY183-2206" fmla="*/ 4353606 h 5795240"/>
              <a:gd name="connsiteX184-2207" fmla="*/ 3659440 w 12641071"/>
              <a:gd name="connsiteY184-2208" fmla="*/ 4330309 h 5795240"/>
              <a:gd name="connsiteX185-2209" fmla="*/ 3613217 w 12641071"/>
              <a:gd name="connsiteY185-2210" fmla="*/ 4245153 h 5795240"/>
              <a:gd name="connsiteX186-2211" fmla="*/ 3083792 w 12641071"/>
              <a:gd name="connsiteY186-2212" fmla="*/ 3963660 h 5795240"/>
              <a:gd name="connsiteX187-2213" fmla="*/ 2835272 w 12641071"/>
              <a:gd name="connsiteY187-2214" fmla="*/ 4013833 h 5795240"/>
              <a:gd name="connsiteX188-2215" fmla="*/ 2820214 w 12641071"/>
              <a:gd name="connsiteY188-2216" fmla="*/ 4022007 h 5795240"/>
              <a:gd name="connsiteX189-2217" fmla="*/ 2820212 w 12641071"/>
              <a:gd name="connsiteY189-2218" fmla="*/ 4022008 h 5795240"/>
              <a:gd name="connsiteX190-2219" fmla="*/ 2820206 w 12641071"/>
              <a:gd name="connsiteY190-2220" fmla="*/ 4022011 h 5795240"/>
              <a:gd name="connsiteX191-2221" fmla="*/ 2813481 w 12641071"/>
              <a:gd name="connsiteY191-2222" fmla="*/ 4027041 h 5795240"/>
              <a:gd name="connsiteX192-2223" fmla="*/ 2762875 w 12641071"/>
              <a:gd name="connsiteY192-2224" fmla="*/ 4057784 h 5795240"/>
              <a:gd name="connsiteX193-2225" fmla="*/ 2762878 w 12641071"/>
              <a:gd name="connsiteY193-2226" fmla="*/ 4057784 h 5795240"/>
              <a:gd name="connsiteX194-2227" fmla="*/ 2694694 w 12641071"/>
              <a:gd name="connsiteY194-2228" fmla="*/ 4099208 h 5795240"/>
              <a:gd name="connsiteX195-2229" fmla="*/ 2726822 w 12641071"/>
              <a:gd name="connsiteY195-2230" fmla="*/ 4072700 h 5795240"/>
              <a:gd name="connsiteX196-2231" fmla="*/ 2757719 w 12641071"/>
              <a:gd name="connsiteY196-2232" fmla="*/ 4055929 h 5795240"/>
              <a:gd name="connsiteX197-2233" fmla="*/ 2757718 w 12641071"/>
              <a:gd name="connsiteY197-2234" fmla="*/ 4055928 h 5795240"/>
              <a:gd name="connsiteX198-2235" fmla="*/ 2726820 w 12641071"/>
              <a:gd name="connsiteY198-2236" fmla="*/ 4072700 h 5795240"/>
              <a:gd name="connsiteX199-2237" fmla="*/ 2694692 w 12641071"/>
              <a:gd name="connsiteY199-2238" fmla="*/ 4099208 h 5795240"/>
              <a:gd name="connsiteX200-2239" fmla="*/ 2664698 w 12641071"/>
              <a:gd name="connsiteY200-2240" fmla="*/ 4117431 h 5795240"/>
              <a:gd name="connsiteX201-2241" fmla="*/ 1804544 w 12641071"/>
              <a:gd name="connsiteY201-2242" fmla="*/ 4335229 h 5795240"/>
              <a:gd name="connsiteX202-2243" fmla="*/ 0 w 12641071"/>
              <a:gd name="connsiteY202-2244" fmla="*/ 2530685 h 5795240"/>
              <a:gd name="connsiteX203-2245" fmla="*/ 1804544 w 12641071"/>
              <a:gd name="connsiteY203-2246" fmla="*/ 726143 h 5795240"/>
              <a:gd name="connsiteX204-2247" fmla="*/ 3080549 w 12641071"/>
              <a:gd name="connsiteY204-2248" fmla="*/ 1254682 h 5795240"/>
              <a:gd name="connsiteX205-2249" fmla="*/ 3106404 w 12641071"/>
              <a:gd name="connsiteY205-2250" fmla="*/ 1283128 h 5795240"/>
              <a:gd name="connsiteX206-2251" fmla="*/ 3125122 w 12641071"/>
              <a:gd name="connsiteY206-2252" fmla="*/ 1317614 h 5795240"/>
              <a:gd name="connsiteX207-2253" fmla="*/ 3139022 w 12641071"/>
              <a:gd name="connsiteY207-2254" fmla="*/ 1334461 h 5795240"/>
              <a:gd name="connsiteX208-2255" fmla="*/ 3139022 w 12641071"/>
              <a:gd name="connsiteY208-2256" fmla="*/ 1334462 h 5795240"/>
              <a:gd name="connsiteX209-2257" fmla="*/ 3139022 w 12641071"/>
              <a:gd name="connsiteY209-2258" fmla="*/ 1334461 h 5795240"/>
              <a:gd name="connsiteX210-2259" fmla="*/ 3139022 w 12641071"/>
              <a:gd name="connsiteY210-2260" fmla="*/ 1334459 h 5795240"/>
              <a:gd name="connsiteX211-2261" fmla="*/ 3106405 w 12641071"/>
              <a:gd name="connsiteY211-2262" fmla="*/ 1283128 h 5795240"/>
              <a:gd name="connsiteX212-2263" fmla="*/ 3197018 w 12641071"/>
              <a:gd name="connsiteY212-2264" fmla="*/ 1382828 h 5795240"/>
              <a:gd name="connsiteX213-2265" fmla="*/ 3234533 w 12641071"/>
              <a:gd name="connsiteY213-2266" fmla="*/ 1432995 h 5795240"/>
              <a:gd name="connsiteX214-2267" fmla="*/ 3234535 w 12641071"/>
              <a:gd name="connsiteY214-2268" fmla="*/ 1432997 h 5795240"/>
              <a:gd name="connsiteX215-2269" fmla="*/ 3234536 w 12641071"/>
              <a:gd name="connsiteY215-2270" fmla="*/ 1432999 h 5795240"/>
              <a:gd name="connsiteX216-2271" fmla="*/ 3268676 w 12641071"/>
              <a:gd name="connsiteY216-2272" fmla="*/ 1461167 h 5795240"/>
              <a:gd name="connsiteX217-2273" fmla="*/ 3565826 w 12641071"/>
              <a:gd name="connsiteY217-2274" fmla="*/ 1551935 h 5795240"/>
              <a:gd name="connsiteX218-2275" fmla="*/ 4086504 w 12641071"/>
              <a:gd name="connsiteY218-2276" fmla="*/ 1127574 h 5795240"/>
              <a:gd name="connsiteX219-2277" fmla="*/ 4094702 w 12641071"/>
              <a:gd name="connsiteY219-2278" fmla="*/ 1046255 h 5795240"/>
              <a:gd name="connsiteX220-2279" fmla="*/ 4101065 w 12641071"/>
              <a:gd name="connsiteY220-2280" fmla="*/ 1044040 h 5795240"/>
              <a:gd name="connsiteX221-2281" fmla="*/ 4097301 w 12641071"/>
              <a:gd name="connsiteY221-2282" fmla="*/ 1118570 h 5795240"/>
              <a:gd name="connsiteX222-2283" fmla="*/ 4101065 w 12641071"/>
              <a:gd name="connsiteY222-2284" fmla="*/ 1044042 h 5795240"/>
              <a:gd name="connsiteX223-2285" fmla="*/ 4206937 w 12641071"/>
              <a:gd name="connsiteY223-2286" fmla="*/ 1007188 h 5795240"/>
              <a:gd name="connsiteX224-2287" fmla="*/ 4206937 w 12641071"/>
              <a:gd name="connsiteY224-2288" fmla="*/ 1007186 h 5795240"/>
              <a:gd name="connsiteX225-2289" fmla="*/ 4101067 w 12641071"/>
              <a:gd name="connsiteY225-2290" fmla="*/ 1044040 h 5795240"/>
              <a:gd name="connsiteX226-2291" fmla="*/ 4103078 w 12641071"/>
              <a:gd name="connsiteY226-2292" fmla="*/ 1004204 h 5795240"/>
              <a:gd name="connsiteX227-2293" fmla="*/ 5215874 w 12641071"/>
              <a:gd name="connsiteY227-2294" fmla="*/ 0 h 5795240"/>
              <a:gd name="connsiteX0-2295" fmla="*/ 5964869 w 12641071"/>
              <a:gd name="connsiteY0-2296" fmla="*/ 4795171 h 5795240"/>
              <a:gd name="connsiteX1-2297" fmla="*/ 6019264 w 12641071"/>
              <a:gd name="connsiteY1-2298" fmla="*/ 4804905 h 5795240"/>
              <a:gd name="connsiteX2-2299" fmla="*/ 6036570 w 12641071"/>
              <a:gd name="connsiteY2-2300" fmla="*/ 4807089 h 5795240"/>
              <a:gd name="connsiteX3-2301" fmla="*/ 6019265 w 12641071"/>
              <a:gd name="connsiteY3-2302" fmla="*/ 4804905 h 5795240"/>
              <a:gd name="connsiteX4-2303" fmla="*/ 5964869 w 12641071"/>
              <a:gd name="connsiteY4-2304" fmla="*/ 4795171 h 5795240"/>
              <a:gd name="connsiteX5-2305" fmla="*/ 3682364 w 12641071"/>
              <a:gd name="connsiteY5-2306" fmla="*/ 4386723 h 5795240"/>
              <a:gd name="connsiteX6-2307" fmla="*/ 3772428 w 12641071"/>
              <a:gd name="connsiteY6-2308" fmla="*/ 4402840 h 5795240"/>
              <a:gd name="connsiteX7-2309" fmla="*/ 3772428 w 12641071"/>
              <a:gd name="connsiteY7-2310" fmla="*/ 4402840 h 5795240"/>
              <a:gd name="connsiteX8-2311" fmla="*/ 3682364 w 12641071"/>
              <a:gd name="connsiteY8-2312" fmla="*/ 4386723 h 5795240"/>
              <a:gd name="connsiteX9-2313" fmla="*/ 3190020 w 12641071"/>
              <a:gd name="connsiteY9-2314" fmla="*/ 1396271 h 5795240"/>
              <a:gd name="connsiteX10-2315" fmla="*/ 3190020 w 12641071"/>
              <a:gd name="connsiteY10-2316" fmla="*/ 1396272 h 5795240"/>
              <a:gd name="connsiteX11-2317" fmla="*/ 3202490 w 12641071"/>
              <a:gd name="connsiteY11-2318" fmla="*/ 1406560 h 5795240"/>
              <a:gd name="connsiteX12-2319" fmla="*/ 3190020 w 12641071"/>
              <a:gd name="connsiteY12-2320" fmla="*/ 1396271 h 5795240"/>
              <a:gd name="connsiteX13-2321" fmla="*/ 6034389 w 12641071"/>
              <a:gd name="connsiteY13-2322" fmla="*/ 371047 h 5795240"/>
              <a:gd name="connsiteX14-2323" fmla="*/ 5912002 w 12641071"/>
              <a:gd name="connsiteY14-2324" fmla="*/ 413650 h 5795240"/>
              <a:gd name="connsiteX15-2325" fmla="*/ 5912002 w 12641071"/>
              <a:gd name="connsiteY15-2326" fmla="*/ 413650 h 5795240"/>
              <a:gd name="connsiteX16-2327" fmla="*/ 6034389 w 12641071"/>
              <a:gd name="connsiteY16-2328" fmla="*/ 371047 h 5795240"/>
              <a:gd name="connsiteX17-2329" fmla="*/ 5215874 w 12641071"/>
              <a:gd name="connsiteY17-2330" fmla="*/ 0 h 5795240"/>
              <a:gd name="connsiteX18-2331" fmla="*/ 5927386 w 12641071"/>
              <a:gd name="connsiteY18-2332" fmla="*/ 255427 h 5795240"/>
              <a:gd name="connsiteX19-2333" fmla="*/ 5974443 w 12641071"/>
              <a:gd name="connsiteY19-2334" fmla="*/ 298195 h 5795240"/>
              <a:gd name="connsiteX20-2335" fmla="*/ 5974448 w 12641071"/>
              <a:gd name="connsiteY20-2336" fmla="*/ 298200 h 5795240"/>
              <a:gd name="connsiteX21-2337" fmla="*/ 6006819 w 12641071"/>
              <a:gd name="connsiteY21-2338" fmla="*/ 327622 h 5795240"/>
              <a:gd name="connsiteX22-2339" fmla="*/ 6043427 w 12641071"/>
              <a:gd name="connsiteY22-2340" fmla="*/ 367901 h 5795240"/>
              <a:gd name="connsiteX23-2341" fmla="*/ 6043429 w 12641071"/>
              <a:gd name="connsiteY23-2342" fmla="*/ 367901 h 5795240"/>
              <a:gd name="connsiteX24-2343" fmla="*/ 6079014 w 12641071"/>
              <a:gd name="connsiteY24-2344" fmla="*/ 407056 h 5795240"/>
              <a:gd name="connsiteX25-2345" fmla="*/ 6105193 w 12641071"/>
              <a:gd name="connsiteY25-2346" fmla="*/ 442067 h 5795240"/>
              <a:gd name="connsiteX26-2347" fmla="*/ 6069206 w 12641071"/>
              <a:gd name="connsiteY26-2348" fmla="*/ 409359 h 5795240"/>
              <a:gd name="connsiteX27-2349" fmla="*/ 6105193 w 12641071"/>
              <a:gd name="connsiteY27-2350" fmla="*/ 442069 h 5795240"/>
              <a:gd name="connsiteX28-2351" fmla="*/ 6143408 w 12641071"/>
              <a:gd name="connsiteY28-2352" fmla="*/ 493169 h 5795240"/>
              <a:gd name="connsiteX29-2353" fmla="*/ 6143427 w 12641071"/>
              <a:gd name="connsiteY29-2354" fmla="*/ 493200 h 5795240"/>
              <a:gd name="connsiteX30-2355" fmla="*/ 6215965 w 12641071"/>
              <a:gd name="connsiteY30-2356" fmla="*/ 619406 h 5795240"/>
              <a:gd name="connsiteX31-2357" fmla="*/ 6234035 w 12641071"/>
              <a:gd name="connsiteY31-2358" fmla="*/ 658746 h 5795240"/>
              <a:gd name="connsiteX32-2359" fmla="*/ 6274009 w 12641071"/>
              <a:gd name="connsiteY32-2360" fmla="*/ 760197 h 5795240"/>
              <a:gd name="connsiteX33-2361" fmla="*/ 6287839 w 12641071"/>
              <a:gd name="connsiteY33-2362" fmla="*/ 801938 h 5795240"/>
              <a:gd name="connsiteX34-2363" fmla="*/ 6321546 w 12641071"/>
              <a:gd name="connsiteY34-2364" fmla="*/ 948207 h 5795240"/>
              <a:gd name="connsiteX35-2365" fmla="*/ 6321550 w 12641071"/>
              <a:gd name="connsiteY35-2366" fmla="*/ 948224 h 5795240"/>
              <a:gd name="connsiteX36-2367" fmla="*/ 6334438 w 12641071"/>
              <a:gd name="connsiteY36-2368" fmla="*/ 1118571 h 5795240"/>
              <a:gd name="connsiteX37-2369" fmla="*/ 6334438 w 12641071"/>
              <a:gd name="connsiteY37-2370" fmla="*/ 1118570 h 5795240"/>
              <a:gd name="connsiteX38-2371" fmla="*/ 6321550 w 12641071"/>
              <a:gd name="connsiteY38-2372" fmla="*/ 948222 h 5795240"/>
              <a:gd name="connsiteX39-2373" fmla="*/ 6321546 w 12641071"/>
              <a:gd name="connsiteY39-2374" fmla="*/ 948207 h 5795240"/>
              <a:gd name="connsiteX40-2375" fmla="*/ 6295696 w 12641071"/>
              <a:gd name="connsiteY40-2376" fmla="*/ 825653 h 5795240"/>
              <a:gd name="connsiteX41-2377" fmla="*/ 6287839 w 12641071"/>
              <a:gd name="connsiteY41-2378" fmla="*/ 801938 h 5795240"/>
              <a:gd name="connsiteX42-2379" fmla="*/ 6284151 w 12641071"/>
              <a:gd name="connsiteY42-2380" fmla="*/ 785941 h 5795240"/>
              <a:gd name="connsiteX43-2381" fmla="*/ 6274009 w 12641071"/>
              <a:gd name="connsiteY43-2382" fmla="*/ 760197 h 5795240"/>
              <a:gd name="connsiteX44-2383" fmla="*/ 6256852 w 12641071"/>
              <a:gd name="connsiteY44-2384" fmla="*/ 708420 h 5795240"/>
              <a:gd name="connsiteX45-2385" fmla="*/ 6234035 w 12641071"/>
              <a:gd name="connsiteY45-2386" fmla="*/ 658746 h 5795240"/>
              <a:gd name="connsiteX46-2387" fmla="*/ 6224136 w 12641071"/>
              <a:gd name="connsiteY46-2388" fmla="*/ 633624 h 5795240"/>
              <a:gd name="connsiteX47-2389" fmla="*/ 6215965 w 12641071"/>
              <a:gd name="connsiteY47-2390" fmla="*/ 619406 h 5795240"/>
              <a:gd name="connsiteX48-2391" fmla="*/ 6205824 w 12641071"/>
              <a:gd name="connsiteY48-2392" fmla="*/ 597325 h 5795240"/>
              <a:gd name="connsiteX49-2393" fmla="*/ 6143427 w 12641071"/>
              <a:gd name="connsiteY49-2394" fmla="*/ 493200 h 5795240"/>
              <a:gd name="connsiteX50-2395" fmla="*/ 6143408 w 12641071"/>
              <a:gd name="connsiteY50-2396" fmla="*/ 493167 h 5795240"/>
              <a:gd name="connsiteX51-2397" fmla="*/ 6105193 w 12641071"/>
              <a:gd name="connsiteY51-2398" fmla="*/ 442067 h 5795240"/>
              <a:gd name="connsiteX52-2399" fmla="*/ 6141460 w 12641071"/>
              <a:gd name="connsiteY52-2400" fmla="*/ 475027 h 5795240"/>
              <a:gd name="connsiteX53-2401" fmla="*/ 6788665 w 12641071"/>
              <a:gd name="connsiteY53-2402" fmla="*/ 707369 h 5795240"/>
              <a:gd name="connsiteX54-2403" fmla="*/ 7184710 w 12641071"/>
              <a:gd name="connsiteY54-2404" fmla="*/ 627411 h 5795240"/>
              <a:gd name="connsiteX55-2405" fmla="*/ 7264545 w 12641071"/>
              <a:gd name="connsiteY55-2406" fmla="*/ 588952 h 5795240"/>
              <a:gd name="connsiteX56-2407" fmla="*/ 7213686 w 12641071"/>
              <a:gd name="connsiteY56-2408" fmla="*/ 626983 h 5795240"/>
              <a:gd name="connsiteX57-2409" fmla="*/ 7128319 w 12641071"/>
              <a:gd name="connsiteY57-2410" fmla="*/ 705504 h 5795240"/>
              <a:gd name="connsiteX58-2411" fmla="*/ 7083110 w 12641071"/>
              <a:gd name="connsiteY58-2412" fmla="*/ 757072 h 5795240"/>
              <a:gd name="connsiteX59-2413" fmla="*/ 7083111 w 12641071"/>
              <a:gd name="connsiteY59-2414" fmla="*/ 757072 h 5795240"/>
              <a:gd name="connsiteX60-2415" fmla="*/ 7128319 w 12641071"/>
              <a:gd name="connsiteY60-2416" fmla="*/ 705506 h 5795240"/>
              <a:gd name="connsiteX61-2417" fmla="*/ 7213686 w 12641071"/>
              <a:gd name="connsiteY61-2418" fmla="*/ 626984 h 5795240"/>
              <a:gd name="connsiteX62-2419" fmla="*/ 7264545 w 12641071"/>
              <a:gd name="connsiteY62-2420" fmla="*/ 588953 h 5795240"/>
              <a:gd name="connsiteX63-2421" fmla="*/ 7273651 w 12641071"/>
              <a:gd name="connsiteY63-2422" fmla="*/ 584566 h 5795240"/>
              <a:gd name="connsiteX64-2423" fmla="*/ 7314851 w 12641071"/>
              <a:gd name="connsiteY64-2424" fmla="*/ 559537 h 5795240"/>
              <a:gd name="connsiteX65-2425" fmla="*/ 7354131 w 12641071"/>
              <a:gd name="connsiteY65-2426" fmla="*/ 565467 h 5795240"/>
              <a:gd name="connsiteX66-2427" fmla="*/ 7429608 w 12641071"/>
              <a:gd name="connsiteY66-2428" fmla="*/ 586051 h 5795240"/>
              <a:gd name="connsiteX67-2429" fmla="*/ 7429611 w 12641071"/>
              <a:gd name="connsiteY67-2430" fmla="*/ 586050 h 5795240"/>
              <a:gd name="connsiteX68-2431" fmla="*/ 7354132 w 12641071"/>
              <a:gd name="connsiteY68-2432" fmla="*/ 565465 h 5795240"/>
              <a:gd name="connsiteX69-2433" fmla="*/ 7314853 w 12641071"/>
              <a:gd name="connsiteY69-2434" fmla="*/ 559536 h 5795240"/>
              <a:gd name="connsiteX70-2435" fmla="*/ 7314851 w 12641071"/>
              <a:gd name="connsiteY70-2436" fmla="*/ 559537 h 5795240"/>
              <a:gd name="connsiteX71-2437" fmla="*/ 7314849 w 12641071"/>
              <a:gd name="connsiteY71-2438" fmla="*/ 559537 h 5795240"/>
              <a:gd name="connsiteX72-2439" fmla="*/ 7273651 w 12641071"/>
              <a:gd name="connsiteY72-2440" fmla="*/ 584565 h 5795240"/>
              <a:gd name="connsiteX73-2441" fmla="*/ 7264545 w 12641071"/>
              <a:gd name="connsiteY73-2442" fmla="*/ 588952 h 5795240"/>
              <a:gd name="connsiteX74-2443" fmla="*/ 7296407 w 12641071"/>
              <a:gd name="connsiteY74-2444" fmla="*/ 565126 h 5795240"/>
              <a:gd name="connsiteX75-2445" fmla="*/ 7307447 w 12641071"/>
              <a:gd name="connsiteY75-2446" fmla="*/ 558419 h 5795240"/>
              <a:gd name="connsiteX76-2447" fmla="*/ 7307450 w 12641071"/>
              <a:gd name="connsiteY76-2448" fmla="*/ 558419 h 5795240"/>
              <a:gd name="connsiteX77-2449" fmla="*/ 7385004 w 12641071"/>
              <a:gd name="connsiteY77-2450" fmla="*/ 511303 h 5795240"/>
              <a:gd name="connsiteX78-2451" fmla="*/ 7391626 w 12641071"/>
              <a:gd name="connsiteY78-2452" fmla="*/ 508114 h 5795240"/>
              <a:gd name="connsiteX79-2453" fmla="*/ 7391631 w 12641071"/>
              <a:gd name="connsiteY79-2454" fmla="*/ 508110 h 5795240"/>
              <a:gd name="connsiteX80-2455" fmla="*/ 7478934 w 12641071"/>
              <a:gd name="connsiteY80-2456" fmla="*/ 466053 h 5795240"/>
              <a:gd name="connsiteX81-2457" fmla="*/ 7897193 w 12641071"/>
              <a:gd name="connsiteY81-2458" fmla="*/ 381611 h 5795240"/>
              <a:gd name="connsiteX82-2459" fmla="*/ 8788216 w 12641071"/>
              <a:gd name="connsiteY82-2460" fmla="*/ 855364 h 5795240"/>
              <a:gd name="connsiteX83-2461" fmla="*/ 8832362 w 12641071"/>
              <a:gd name="connsiteY83-2462" fmla="*/ 928030 h 5795240"/>
              <a:gd name="connsiteX84-2463" fmla="*/ 8832362 w 12641071"/>
              <a:gd name="connsiteY84-2464" fmla="*/ 928033 h 5795240"/>
              <a:gd name="connsiteX85-2465" fmla="*/ 8842040 w 12641071"/>
              <a:gd name="connsiteY85-2466" fmla="*/ 943961 h 5795240"/>
              <a:gd name="connsiteX86-2467" fmla="*/ 8856144 w 12641071"/>
              <a:gd name="connsiteY86-2468" fmla="*/ 973241 h 5795240"/>
              <a:gd name="connsiteX87-2469" fmla="*/ 8856145 w 12641071"/>
              <a:gd name="connsiteY87-2470" fmla="*/ 973241 h 5795240"/>
              <a:gd name="connsiteX88-2471" fmla="*/ 8878117 w 12641071"/>
              <a:gd name="connsiteY88-2472" fmla="*/ 1018851 h 5795240"/>
              <a:gd name="connsiteX89-2473" fmla="*/ 8877719 w 12641071"/>
              <a:gd name="connsiteY89-2474" fmla="*/ 1018369 h 5795240"/>
              <a:gd name="connsiteX90-2475" fmla="*/ 8853250 w 12641071"/>
              <a:gd name="connsiteY90-2476" fmla="*/ 973288 h 5795240"/>
              <a:gd name="connsiteX91-2477" fmla="*/ 8853249 w 12641071"/>
              <a:gd name="connsiteY91-2478" fmla="*/ 973288 h 5795240"/>
              <a:gd name="connsiteX92-2479" fmla="*/ 8853248 w 12641071"/>
              <a:gd name="connsiteY92-2480" fmla="*/ 973287 h 5795240"/>
              <a:gd name="connsiteX93-2481" fmla="*/ 8849677 w 12641071"/>
              <a:gd name="connsiteY93-2482" fmla="*/ 973341 h 5795240"/>
              <a:gd name="connsiteX94-2483" fmla="*/ 8641543 w 12641071"/>
              <a:gd name="connsiteY94-2484" fmla="*/ 916577 h 5795240"/>
              <a:gd name="connsiteX95-2485" fmla="*/ 8641545 w 12641071"/>
              <a:gd name="connsiteY95-2486" fmla="*/ 916580 h 5795240"/>
              <a:gd name="connsiteX96-2487" fmla="*/ 8849676 w 12641071"/>
              <a:gd name="connsiteY96-2488" fmla="*/ 973343 h 5795240"/>
              <a:gd name="connsiteX97-2489" fmla="*/ 8853248 w 12641071"/>
              <a:gd name="connsiteY97-2490" fmla="*/ 973288 h 5795240"/>
              <a:gd name="connsiteX98-2491" fmla="*/ 8877719 w 12641071"/>
              <a:gd name="connsiteY98-2492" fmla="*/ 1018371 h 5795240"/>
              <a:gd name="connsiteX99-2493" fmla="*/ 8878116 w 12641071"/>
              <a:gd name="connsiteY99-2494" fmla="*/ 1018851 h 5795240"/>
              <a:gd name="connsiteX100-2495" fmla="*/ 8887288 w 12641071"/>
              <a:gd name="connsiteY100-2496" fmla="*/ 1037892 h 5795240"/>
              <a:gd name="connsiteX101-2497" fmla="*/ 8949899 w 12641071"/>
              <a:gd name="connsiteY101-2498" fmla="*/ 1239592 h 5795240"/>
              <a:gd name="connsiteX102-2499" fmla="*/ 8968437 w 12641071"/>
              <a:gd name="connsiteY102-2500" fmla="*/ 1423482 h 5795240"/>
              <a:gd name="connsiteX103-2501" fmla="*/ 8949899 w 12641071"/>
              <a:gd name="connsiteY103-2502" fmla="*/ 1239591 h 5795240"/>
              <a:gd name="connsiteX104-2503" fmla="*/ 8887288 w 12641071"/>
              <a:gd name="connsiteY104-2504" fmla="*/ 1037890 h 5795240"/>
              <a:gd name="connsiteX105-2505" fmla="*/ 8878116 w 12641071"/>
              <a:gd name="connsiteY105-2506" fmla="*/ 1018851 h 5795240"/>
              <a:gd name="connsiteX106-2507" fmla="*/ 8931285 w 12641071"/>
              <a:gd name="connsiteY106-2508" fmla="*/ 1083292 h 5795240"/>
              <a:gd name="connsiteX107-2509" fmla="*/ 9241478 w 12641071"/>
              <a:gd name="connsiteY107-2510" fmla="*/ 1211778 h 5795240"/>
              <a:gd name="connsiteX108-2511" fmla="*/ 9605238 w 12641071"/>
              <a:gd name="connsiteY108-2512" fmla="*/ 1018369 h 5795240"/>
              <a:gd name="connsiteX109-2513" fmla="*/ 9636247 w 12641071"/>
              <a:gd name="connsiteY109-2514" fmla="*/ 961241 h 5795240"/>
              <a:gd name="connsiteX110-2515" fmla="*/ 9641995 w 12641071"/>
              <a:gd name="connsiteY110-2516" fmla="*/ 961152 h 5795240"/>
              <a:gd name="connsiteX111-2517" fmla="*/ 9584939 w 12641071"/>
              <a:gd name="connsiteY111-2518" fmla="*/ 1079594 h 5795240"/>
              <a:gd name="connsiteX112-2519" fmla="*/ 9546257 w 12641071"/>
              <a:gd name="connsiteY112-2520" fmla="*/ 1204206 h 5795240"/>
              <a:gd name="connsiteX113-2521" fmla="*/ 9584939 w 12641071"/>
              <a:gd name="connsiteY113-2522" fmla="*/ 1079596 h 5795240"/>
              <a:gd name="connsiteX114-2523" fmla="*/ 9641995 w 12641071"/>
              <a:gd name="connsiteY114-2524" fmla="*/ 961153 h 5795240"/>
              <a:gd name="connsiteX115-2525" fmla="*/ 9653069 w 12641071"/>
              <a:gd name="connsiteY115-2526" fmla="*/ 960983 h 5795240"/>
              <a:gd name="connsiteX116-2527" fmla="*/ 9801564 w 12641071"/>
              <a:gd name="connsiteY116-2528" fmla="*/ 1196828 h 5795240"/>
              <a:gd name="connsiteX117-2529" fmla="*/ 9801566 w 12641071"/>
              <a:gd name="connsiteY117-2530" fmla="*/ 1196828 h 5795240"/>
              <a:gd name="connsiteX118-2531" fmla="*/ 9653070 w 12641071"/>
              <a:gd name="connsiteY118-2532" fmla="*/ 960982 h 5795240"/>
              <a:gd name="connsiteX119-2533" fmla="*/ 9641996 w 12641071"/>
              <a:gd name="connsiteY119-2534" fmla="*/ 961152 h 5795240"/>
              <a:gd name="connsiteX120-2535" fmla="*/ 9651917 w 12641071"/>
              <a:gd name="connsiteY120-2536" fmla="*/ 940556 h 5795240"/>
              <a:gd name="connsiteX121-2537" fmla="*/ 11050508 w 12641071"/>
              <a:gd name="connsiteY121-2538" fmla="*/ 108150 h 5795240"/>
              <a:gd name="connsiteX122-2539" fmla="*/ 12641071 w 12641071"/>
              <a:gd name="connsiteY122-2540" fmla="*/ 1698711 h 5795240"/>
              <a:gd name="connsiteX123-2541" fmla="*/ 11371062 w 12641071"/>
              <a:gd name="connsiteY123-2542" fmla="*/ 3256960 h 5795240"/>
              <a:gd name="connsiteX124-2543" fmla="*/ 11215953 w 12641071"/>
              <a:gd name="connsiteY124-2544" fmla="*/ 3280632 h 5795240"/>
              <a:gd name="connsiteX125-2545" fmla="*/ 11142318 w 12641071"/>
              <a:gd name="connsiteY125-2546" fmla="*/ 3276914 h 5795240"/>
              <a:gd name="connsiteX126-2547" fmla="*/ 11215952 w 12641071"/>
              <a:gd name="connsiteY126-2548" fmla="*/ 3280632 h 5795240"/>
              <a:gd name="connsiteX127-2549" fmla="*/ 11213133 w 12641071"/>
              <a:gd name="connsiteY127-2550" fmla="*/ 3281062 h 5795240"/>
              <a:gd name="connsiteX128-2551" fmla="*/ 11116921 w 12641071"/>
              <a:gd name="connsiteY128-2552" fmla="*/ 3285921 h 5795240"/>
              <a:gd name="connsiteX129-2553" fmla="*/ 11050507 w 12641071"/>
              <a:gd name="connsiteY129-2554" fmla="*/ 3289274 h 5795240"/>
              <a:gd name="connsiteX130-2555" fmla="*/ 11006292 w 12641071"/>
              <a:gd name="connsiteY130-2556" fmla="*/ 3287041 h 5795240"/>
              <a:gd name="connsiteX131-2557" fmla="*/ 10937101 w 12641071"/>
              <a:gd name="connsiteY131-2558" fmla="*/ 3297601 h 5795240"/>
              <a:gd name="connsiteX132-2559" fmla="*/ 10144740 w 12641071"/>
              <a:gd name="connsiteY132-2560" fmla="*/ 4089962 h 5795240"/>
              <a:gd name="connsiteX133-2561" fmla="*/ 10130374 w 12641071"/>
              <a:gd name="connsiteY133-2562" fmla="*/ 4184101 h 5795240"/>
              <a:gd name="connsiteX134-2563" fmla="*/ 10130375 w 12641071"/>
              <a:gd name="connsiteY134-2564" fmla="*/ 4184103 h 5795240"/>
              <a:gd name="connsiteX135-2565" fmla="*/ 10130656 w 12641071"/>
              <a:gd name="connsiteY135-2566" fmla="*/ 4185950 h 5795240"/>
              <a:gd name="connsiteX136-2567" fmla="*/ 10138194 w 12641071"/>
              <a:gd name="connsiteY136-2568" fmla="*/ 4335228 h 5795240"/>
              <a:gd name="connsiteX137-2569" fmla="*/ 10137710 w 12641071"/>
              <a:gd name="connsiteY137-2570" fmla="*/ 4344822 h 5795240"/>
              <a:gd name="connsiteX138-2571" fmla="*/ 10133555 w 12641071"/>
              <a:gd name="connsiteY138-2572" fmla="*/ 4427096 h 5795240"/>
              <a:gd name="connsiteX139-2573" fmla="*/ 10129312 w 12641071"/>
              <a:gd name="connsiteY139-2574" fmla="*/ 4399289 h 5795240"/>
              <a:gd name="connsiteX140-2575" fmla="*/ 10126797 w 12641071"/>
              <a:gd name="connsiteY140-2576" fmla="*/ 4349498 h 5795240"/>
              <a:gd name="connsiteX141-2577" fmla="*/ 10126796 w 12641071"/>
              <a:gd name="connsiteY141-2578" fmla="*/ 4349498 h 5795240"/>
              <a:gd name="connsiteX142-2579" fmla="*/ 10129311 w 12641071"/>
              <a:gd name="connsiteY142-2580" fmla="*/ 4399289 h 5795240"/>
              <a:gd name="connsiteX143-2581" fmla="*/ 10133554 w 12641071"/>
              <a:gd name="connsiteY143-2582" fmla="*/ 4427096 h 5795240"/>
              <a:gd name="connsiteX144-2583" fmla="*/ 10130656 w 12641071"/>
              <a:gd name="connsiteY144-2584" fmla="*/ 4484506 h 5795240"/>
              <a:gd name="connsiteX145-2585" fmla="*/ 8678182 w 12641071"/>
              <a:gd name="connsiteY145-2586" fmla="*/ 5795240 h 5795240"/>
              <a:gd name="connsiteX146-2587" fmla="*/ 7467518 w 12641071"/>
              <a:gd name="connsiteY146-2588" fmla="*/ 5151535 h 5795240"/>
              <a:gd name="connsiteX147-2589" fmla="*/ 7419945 w 12641071"/>
              <a:gd name="connsiteY147-2590" fmla="*/ 5073228 h 5795240"/>
              <a:gd name="connsiteX148-2591" fmla="*/ 7394386 w 12641071"/>
              <a:gd name="connsiteY148-2592" fmla="*/ 5031156 h 5795240"/>
              <a:gd name="connsiteX149-2593" fmla="*/ 7367299 w 12641071"/>
              <a:gd name="connsiteY149-2594" fmla="*/ 4974928 h 5795240"/>
              <a:gd name="connsiteX150-2595" fmla="*/ 7332905 w 12641071"/>
              <a:gd name="connsiteY150-2596" fmla="*/ 4903531 h 5795240"/>
              <a:gd name="connsiteX151-2597" fmla="*/ 7320958 w 12641071"/>
              <a:gd name="connsiteY151-2598" fmla="*/ 4870887 h 5795240"/>
              <a:gd name="connsiteX152-2599" fmla="*/ 7322174 w 12641071"/>
              <a:gd name="connsiteY152-2600" fmla="*/ 4872361 h 5795240"/>
              <a:gd name="connsiteX153-2601" fmla="*/ 7362630 w 12641071"/>
              <a:gd name="connsiteY153-2602" fmla="*/ 4938954 h 5795240"/>
              <a:gd name="connsiteX154-2603" fmla="*/ 7380779 w 12641071"/>
              <a:gd name="connsiteY154-2604" fmla="*/ 4976628 h 5795240"/>
              <a:gd name="connsiteX155-2605" fmla="*/ 7391210 w 12641071"/>
              <a:gd name="connsiteY155-2606" fmla="*/ 4977944 h 5795240"/>
              <a:gd name="connsiteX156-2607" fmla="*/ 7380780 w 12641071"/>
              <a:gd name="connsiteY156-2608" fmla="*/ 4976628 h 5795240"/>
              <a:gd name="connsiteX157-2609" fmla="*/ 7362631 w 12641071"/>
              <a:gd name="connsiteY157-2610" fmla="*/ 4938954 h 5795240"/>
              <a:gd name="connsiteX158-2611" fmla="*/ 7322175 w 12641071"/>
              <a:gd name="connsiteY158-2612" fmla="*/ 4872361 h 5795240"/>
              <a:gd name="connsiteX159-2613" fmla="*/ 7320959 w 12641071"/>
              <a:gd name="connsiteY159-2614" fmla="*/ 4870887 h 5795240"/>
              <a:gd name="connsiteX160-2615" fmla="*/ 7283811 w 12641071"/>
              <a:gd name="connsiteY160-2616" fmla="*/ 4769391 h 5795240"/>
              <a:gd name="connsiteX161-2617" fmla="*/ 7272112 w 12641071"/>
              <a:gd name="connsiteY161-2618" fmla="*/ 4718630 h 5795240"/>
              <a:gd name="connsiteX162-2619" fmla="*/ 7272111 w 12641071"/>
              <a:gd name="connsiteY162-2620" fmla="*/ 4718630 h 5795240"/>
              <a:gd name="connsiteX163-2621" fmla="*/ 7283810 w 12641071"/>
              <a:gd name="connsiteY163-2622" fmla="*/ 4769391 h 5795240"/>
              <a:gd name="connsiteX164-2623" fmla="*/ 7320958 w 12641071"/>
              <a:gd name="connsiteY164-2624" fmla="*/ 4870887 h 5795240"/>
              <a:gd name="connsiteX165-2625" fmla="*/ 7223551 w 12641071"/>
              <a:gd name="connsiteY165-2626" fmla="*/ 4752829 h 5795240"/>
              <a:gd name="connsiteX166-2627" fmla="*/ 6652445 w 12641071"/>
              <a:gd name="connsiteY166-2628" fmla="*/ 4516269 h 5795240"/>
              <a:gd name="connsiteX167-2629" fmla="*/ 6200873 w 12641071"/>
              <a:gd name="connsiteY167-2630" fmla="*/ 4654206 h 5795240"/>
              <a:gd name="connsiteX168-2631" fmla="*/ 6088813 w 12641071"/>
              <a:gd name="connsiteY168-2632" fmla="*/ 4746663 h 5795240"/>
              <a:gd name="connsiteX169-2633" fmla="*/ 6043019 w 12641071"/>
              <a:gd name="connsiteY169-2634" fmla="*/ 4807902 h 5795240"/>
              <a:gd name="connsiteX170-2635" fmla="*/ 6043021 w 12641071"/>
              <a:gd name="connsiteY170-2636" fmla="*/ 4807902 h 5795240"/>
              <a:gd name="connsiteX171-2637" fmla="*/ 6023271 w 12641071"/>
              <a:gd name="connsiteY171-2638" fmla="*/ 4834312 h 5795240"/>
              <a:gd name="connsiteX172-2639" fmla="*/ 5970678 w 12641071"/>
              <a:gd name="connsiteY172-2640" fmla="*/ 4892181 h 5795240"/>
              <a:gd name="connsiteX173-2641" fmla="*/ 5982717 w 12641071"/>
              <a:gd name="connsiteY173-2642" fmla="*/ 4872361 h 5795240"/>
              <a:gd name="connsiteX174-2643" fmla="*/ 5970675 w 12641071"/>
              <a:gd name="connsiteY174-2644" fmla="*/ 4892181 h 5795240"/>
              <a:gd name="connsiteX175-2645" fmla="*/ 5935320 w 12641071"/>
              <a:gd name="connsiteY175-2646" fmla="*/ 4931081 h 5795240"/>
              <a:gd name="connsiteX176-2647" fmla="*/ 4971763 w 12641071"/>
              <a:gd name="connsiteY176-2648" fmla="*/ 5330200 h 5795240"/>
              <a:gd name="connsiteX177-2649" fmla="*/ 3716172 w 12641071"/>
              <a:gd name="connsiteY177-2650" fmla="*/ 4497938 h 5795240"/>
              <a:gd name="connsiteX178-2651" fmla="*/ 3710773 w 12641071"/>
              <a:gd name="connsiteY178-2652" fmla="*/ 4483182 h 5795240"/>
              <a:gd name="connsiteX179-2653" fmla="*/ 3710773 w 12641071"/>
              <a:gd name="connsiteY179-2654" fmla="*/ 4483181 h 5795240"/>
              <a:gd name="connsiteX180-2655" fmla="*/ 3674984 w 12641071"/>
              <a:gd name="connsiteY180-2656" fmla="*/ 4385402 h 5795240"/>
              <a:gd name="connsiteX181-2657" fmla="*/ 3670349 w 12641071"/>
              <a:gd name="connsiteY181-2658" fmla="*/ 4372742 h 5795240"/>
              <a:gd name="connsiteX182-2659" fmla="*/ 3659438 w 12641071"/>
              <a:gd name="connsiteY182-2660" fmla="*/ 4330309 h 5795240"/>
              <a:gd name="connsiteX183-2661" fmla="*/ 3672084 w 12641071"/>
              <a:gd name="connsiteY183-2662" fmla="*/ 4353606 h 5795240"/>
              <a:gd name="connsiteX184-2663" fmla="*/ 3659440 w 12641071"/>
              <a:gd name="connsiteY184-2664" fmla="*/ 4330309 h 5795240"/>
              <a:gd name="connsiteX185-2665" fmla="*/ 3613217 w 12641071"/>
              <a:gd name="connsiteY185-2666" fmla="*/ 4245153 h 5795240"/>
              <a:gd name="connsiteX186-2667" fmla="*/ 3083792 w 12641071"/>
              <a:gd name="connsiteY186-2668" fmla="*/ 3963660 h 5795240"/>
              <a:gd name="connsiteX187-2669" fmla="*/ 2835272 w 12641071"/>
              <a:gd name="connsiteY187-2670" fmla="*/ 4013833 h 5795240"/>
              <a:gd name="connsiteX188-2671" fmla="*/ 2820214 w 12641071"/>
              <a:gd name="connsiteY188-2672" fmla="*/ 4022007 h 5795240"/>
              <a:gd name="connsiteX189-2673" fmla="*/ 2820212 w 12641071"/>
              <a:gd name="connsiteY189-2674" fmla="*/ 4022008 h 5795240"/>
              <a:gd name="connsiteX190-2675" fmla="*/ 2820206 w 12641071"/>
              <a:gd name="connsiteY190-2676" fmla="*/ 4022011 h 5795240"/>
              <a:gd name="connsiteX191-2677" fmla="*/ 2813481 w 12641071"/>
              <a:gd name="connsiteY191-2678" fmla="*/ 4027041 h 5795240"/>
              <a:gd name="connsiteX192-2679" fmla="*/ 2762875 w 12641071"/>
              <a:gd name="connsiteY192-2680" fmla="*/ 4057784 h 5795240"/>
              <a:gd name="connsiteX193-2681" fmla="*/ 2762878 w 12641071"/>
              <a:gd name="connsiteY193-2682" fmla="*/ 4057784 h 5795240"/>
              <a:gd name="connsiteX194-2683" fmla="*/ 2694694 w 12641071"/>
              <a:gd name="connsiteY194-2684" fmla="*/ 4099208 h 5795240"/>
              <a:gd name="connsiteX195-2685" fmla="*/ 2726822 w 12641071"/>
              <a:gd name="connsiteY195-2686" fmla="*/ 4072700 h 5795240"/>
              <a:gd name="connsiteX196-2687" fmla="*/ 2757719 w 12641071"/>
              <a:gd name="connsiteY196-2688" fmla="*/ 4055929 h 5795240"/>
              <a:gd name="connsiteX197-2689" fmla="*/ 2757718 w 12641071"/>
              <a:gd name="connsiteY197-2690" fmla="*/ 4055928 h 5795240"/>
              <a:gd name="connsiteX198-2691" fmla="*/ 2726820 w 12641071"/>
              <a:gd name="connsiteY198-2692" fmla="*/ 4072700 h 5795240"/>
              <a:gd name="connsiteX199-2693" fmla="*/ 2694692 w 12641071"/>
              <a:gd name="connsiteY199-2694" fmla="*/ 4099208 h 5795240"/>
              <a:gd name="connsiteX200-2695" fmla="*/ 2664698 w 12641071"/>
              <a:gd name="connsiteY200-2696" fmla="*/ 4117431 h 5795240"/>
              <a:gd name="connsiteX201-2697" fmla="*/ 1804544 w 12641071"/>
              <a:gd name="connsiteY201-2698" fmla="*/ 4335229 h 5795240"/>
              <a:gd name="connsiteX202-2699" fmla="*/ 0 w 12641071"/>
              <a:gd name="connsiteY202-2700" fmla="*/ 2530685 h 5795240"/>
              <a:gd name="connsiteX203-2701" fmla="*/ 1804544 w 12641071"/>
              <a:gd name="connsiteY203-2702" fmla="*/ 726143 h 5795240"/>
              <a:gd name="connsiteX204-2703" fmla="*/ 3080549 w 12641071"/>
              <a:gd name="connsiteY204-2704" fmla="*/ 1254682 h 5795240"/>
              <a:gd name="connsiteX205-2705" fmla="*/ 3106404 w 12641071"/>
              <a:gd name="connsiteY205-2706" fmla="*/ 1283128 h 5795240"/>
              <a:gd name="connsiteX206-2707" fmla="*/ 3125122 w 12641071"/>
              <a:gd name="connsiteY206-2708" fmla="*/ 1317614 h 5795240"/>
              <a:gd name="connsiteX207-2709" fmla="*/ 3139022 w 12641071"/>
              <a:gd name="connsiteY207-2710" fmla="*/ 1334461 h 5795240"/>
              <a:gd name="connsiteX208-2711" fmla="*/ 3139022 w 12641071"/>
              <a:gd name="connsiteY208-2712" fmla="*/ 1334462 h 5795240"/>
              <a:gd name="connsiteX209-2713" fmla="*/ 3139022 w 12641071"/>
              <a:gd name="connsiteY209-2714" fmla="*/ 1334461 h 5795240"/>
              <a:gd name="connsiteX210-2715" fmla="*/ 3106405 w 12641071"/>
              <a:gd name="connsiteY210-2716" fmla="*/ 1283128 h 5795240"/>
              <a:gd name="connsiteX211-2717" fmla="*/ 3197018 w 12641071"/>
              <a:gd name="connsiteY211-2718" fmla="*/ 1382828 h 5795240"/>
              <a:gd name="connsiteX212-2719" fmla="*/ 3234533 w 12641071"/>
              <a:gd name="connsiteY212-2720" fmla="*/ 1432995 h 5795240"/>
              <a:gd name="connsiteX213-2721" fmla="*/ 3234535 w 12641071"/>
              <a:gd name="connsiteY213-2722" fmla="*/ 1432997 h 5795240"/>
              <a:gd name="connsiteX214-2723" fmla="*/ 3234536 w 12641071"/>
              <a:gd name="connsiteY214-2724" fmla="*/ 1432999 h 5795240"/>
              <a:gd name="connsiteX215-2725" fmla="*/ 3268676 w 12641071"/>
              <a:gd name="connsiteY215-2726" fmla="*/ 1461167 h 5795240"/>
              <a:gd name="connsiteX216-2727" fmla="*/ 3565826 w 12641071"/>
              <a:gd name="connsiteY216-2728" fmla="*/ 1551935 h 5795240"/>
              <a:gd name="connsiteX217-2729" fmla="*/ 4086504 w 12641071"/>
              <a:gd name="connsiteY217-2730" fmla="*/ 1127574 h 5795240"/>
              <a:gd name="connsiteX218-2731" fmla="*/ 4094702 w 12641071"/>
              <a:gd name="connsiteY218-2732" fmla="*/ 1046255 h 5795240"/>
              <a:gd name="connsiteX219-2733" fmla="*/ 4101065 w 12641071"/>
              <a:gd name="connsiteY219-2734" fmla="*/ 1044040 h 5795240"/>
              <a:gd name="connsiteX220-2735" fmla="*/ 4097301 w 12641071"/>
              <a:gd name="connsiteY220-2736" fmla="*/ 1118570 h 5795240"/>
              <a:gd name="connsiteX221-2737" fmla="*/ 4101065 w 12641071"/>
              <a:gd name="connsiteY221-2738" fmla="*/ 1044042 h 5795240"/>
              <a:gd name="connsiteX222-2739" fmla="*/ 4206937 w 12641071"/>
              <a:gd name="connsiteY222-2740" fmla="*/ 1007188 h 5795240"/>
              <a:gd name="connsiteX223-2741" fmla="*/ 4206937 w 12641071"/>
              <a:gd name="connsiteY223-2742" fmla="*/ 1007186 h 5795240"/>
              <a:gd name="connsiteX224-2743" fmla="*/ 4101067 w 12641071"/>
              <a:gd name="connsiteY224-2744" fmla="*/ 1044040 h 5795240"/>
              <a:gd name="connsiteX225-2745" fmla="*/ 4103078 w 12641071"/>
              <a:gd name="connsiteY225-2746" fmla="*/ 1004204 h 5795240"/>
              <a:gd name="connsiteX226-2747" fmla="*/ 5215874 w 12641071"/>
              <a:gd name="connsiteY226-2748" fmla="*/ 0 h 5795240"/>
              <a:gd name="connsiteX0-2749" fmla="*/ 5964869 w 12641071"/>
              <a:gd name="connsiteY0-2750" fmla="*/ 4795171 h 5795240"/>
              <a:gd name="connsiteX1-2751" fmla="*/ 6019264 w 12641071"/>
              <a:gd name="connsiteY1-2752" fmla="*/ 4804905 h 5795240"/>
              <a:gd name="connsiteX2-2753" fmla="*/ 6036570 w 12641071"/>
              <a:gd name="connsiteY2-2754" fmla="*/ 4807089 h 5795240"/>
              <a:gd name="connsiteX3-2755" fmla="*/ 6019265 w 12641071"/>
              <a:gd name="connsiteY3-2756" fmla="*/ 4804905 h 5795240"/>
              <a:gd name="connsiteX4-2757" fmla="*/ 5964869 w 12641071"/>
              <a:gd name="connsiteY4-2758" fmla="*/ 4795171 h 5795240"/>
              <a:gd name="connsiteX5-2759" fmla="*/ 3682364 w 12641071"/>
              <a:gd name="connsiteY5-2760" fmla="*/ 4386723 h 5795240"/>
              <a:gd name="connsiteX6-2761" fmla="*/ 3772428 w 12641071"/>
              <a:gd name="connsiteY6-2762" fmla="*/ 4402840 h 5795240"/>
              <a:gd name="connsiteX7-2763" fmla="*/ 3772428 w 12641071"/>
              <a:gd name="connsiteY7-2764" fmla="*/ 4402840 h 5795240"/>
              <a:gd name="connsiteX8-2765" fmla="*/ 3682364 w 12641071"/>
              <a:gd name="connsiteY8-2766" fmla="*/ 4386723 h 5795240"/>
              <a:gd name="connsiteX9-2767" fmla="*/ 3190020 w 12641071"/>
              <a:gd name="connsiteY9-2768" fmla="*/ 1396271 h 5795240"/>
              <a:gd name="connsiteX10-2769" fmla="*/ 3190020 w 12641071"/>
              <a:gd name="connsiteY10-2770" fmla="*/ 1396272 h 5795240"/>
              <a:gd name="connsiteX11-2771" fmla="*/ 3202490 w 12641071"/>
              <a:gd name="connsiteY11-2772" fmla="*/ 1406560 h 5795240"/>
              <a:gd name="connsiteX12-2773" fmla="*/ 3190020 w 12641071"/>
              <a:gd name="connsiteY12-2774" fmla="*/ 1396271 h 5795240"/>
              <a:gd name="connsiteX13-2775" fmla="*/ 6034389 w 12641071"/>
              <a:gd name="connsiteY13-2776" fmla="*/ 371047 h 5795240"/>
              <a:gd name="connsiteX14-2777" fmla="*/ 5912002 w 12641071"/>
              <a:gd name="connsiteY14-2778" fmla="*/ 413650 h 5795240"/>
              <a:gd name="connsiteX15-2779" fmla="*/ 5912002 w 12641071"/>
              <a:gd name="connsiteY15-2780" fmla="*/ 413650 h 5795240"/>
              <a:gd name="connsiteX16-2781" fmla="*/ 6034389 w 12641071"/>
              <a:gd name="connsiteY16-2782" fmla="*/ 371047 h 5795240"/>
              <a:gd name="connsiteX17-2783" fmla="*/ 5215874 w 12641071"/>
              <a:gd name="connsiteY17-2784" fmla="*/ 0 h 5795240"/>
              <a:gd name="connsiteX18-2785" fmla="*/ 5927386 w 12641071"/>
              <a:gd name="connsiteY18-2786" fmla="*/ 255427 h 5795240"/>
              <a:gd name="connsiteX19-2787" fmla="*/ 5974443 w 12641071"/>
              <a:gd name="connsiteY19-2788" fmla="*/ 298195 h 5795240"/>
              <a:gd name="connsiteX20-2789" fmla="*/ 5974448 w 12641071"/>
              <a:gd name="connsiteY20-2790" fmla="*/ 298200 h 5795240"/>
              <a:gd name="connsiteX21-2791" fmla="*/ 6006819 w 12641071"/>
              <a:gd name="connsiteY21-2792" fmla="*/ 327622 h 5795240"/>
              <a:gd name="connsiteX22-2793" fmla="*/ 6043427 w 12641071"/>
              <a:gd name="connsiteY22-2794" fmla="*/ 367901 h 5795240"/>
              <a:gd name="connsiteX23-2795" fmla="*/ 6043429 w 12641071"/>
              <a:gd name="connsiteY23-2796" fmla="*/ 367901 h 5795240"/>
              <a:gd name="connsiteX24-2797" fmla="*/ 6079014 w 12641071"/>
              <a:gd name="connsiteY24-2798" fmla="*/ 407056 h 5795240"/>
              <a:gd name="connsiteX25-2799" fmla="*/ 6105193 w 12641071"/>
              <a:gd name="connsiteY25-2800" fmla="*/ 442067 h 5795240"/>
              <a:gd name="connsiteX26-2801" fmla="*/ 6069206 w 12641071"/>
              <a:gd name="connsiteY26-2802" fmla="*/ 409359 h 5795240"/>
              <a:gd name="connsiteX27-2803" fmla="*/ 6105193 w 12641071"/>
              <a:gd name="connsiteY27-2804" fmla="*/ 442069 h 5795240"/>
              <a:gd name="connsiteX28-2805" fmla="*/ 6143408 w 12641071"/>
              <a:gd name="connsiteY28-2806" fmla="*/ 493169 h 5795240"/>
              <a:gd name="connsiteX29-2807" fmla="*/ 6143427 w 12641071"/>
              <a:gd name="connsiteY29-2808" fmla="*/ 493200 h 5795240"/>
              <a:gd name="connsiteX30-2809" fmla="*/ 6215965 w 12641071"/>
              <a:gd name="connsiteY30-2810" fmla="*/ 619406 h 5795240"/>
              <a:gd name="connsiteX31-2811" fmla="*/ 6234035 w 12641071"/>
              <a:gd name="connsiteY31-2812" fmla="*/ 658746 h 5795240"/>
              <a:gd name="connsiteX32-2813" fmla="*/ 6274009 w 12641071"/>
              <a:gd name="connsiteY32-2814" fmla="*/ 760197 h 5795240"/>
              <a:gd name="connsiteX33-2815" fmla="*/ 6287839 w 12641071"/>
              <a:gd name="connsiteY33-2816" fmla="*/ 801938 h 5795240"/>
              <a:gd name="connsiteX34-2817" fmla="*/ 6321546 w 12641071"/>
              <a:gd name="connsiteY34-2818" fmla="*/ 948207 h 5795240"/>
              <a:gd name="connsiteX35-2819" fmla="*/ 6321550 w 12641071"/>
              <a:gd name="connsiteY35-2820" fmla="*/ 948224 h 5795240"/>
              <a:gd name="connsiteX36-2821" fmla="*/ 6334438 w 12641071"/>
              <a:gd name="connsiteY36-2822" fmla="*/ 1118571 h 5795240"/>
              <a:gd name="connsiteX37-2823" fmla="*/ 6334438 w 12641071"/>
              <a:gd name="connsiteY37-2824" fmla="*/ 1118570 h 5795240"/>
              <a:gd name="connsiteX38-2825" fmla="*/ 6321550 w 12641071"/>
              <a:gd name="connsiteY38-2826" fmla="*/ 948222 h 5795240"/>
              <a:gd name="connsiteX39-2827" fmla="*/ 6321546 w 12641071"/>
              <a:gd name="connsiteY39-2828" fmla="*/ 948207 h 5795240"/>
              <a:gd name="connsiteX40-2829" fmla="*/ 6295696 w 12641071"/>
              <a:gd name="connsiteY40-2830" fmla="*/ 825653 h 5795240"/>
              <a:gd name="connsiteX41-2831" fmla="*/ 6287839 w 12641071"/>
              <a:gd name="connsiteY41-2832" fmla="*/ 801938 h 5795240"/>
              <a:gd name="connsiteX42-2833" fmla="*/ 6284151 w 12641071"/>
              <a:gd name="connsiteY42-2834" fmla="*/ 785941 h 5795240"/>
              <a:gd name="connsiteX43-2835" fmla="*/ 6274009 w 12641071"/>
              <a:gd name="connsiteY43-2836" fmla="*/ 760197 h 5795240"/>
              <a:gd name="connsiteX44-2837" fmla="*/ 6256852 w 12641071"/>
              <a:gd name="connsiteY44-2838" fmla="*/ 708420 h 5795240"/>
              <a:gd name="connsiteX45-2839" fmla="*/ 6234035 w 12641071"/>
              <a:gd name="connsiteY45-2840" fmla="*/ 658746 h 5795240"/>
              <a:gd name="connsiteX46-2841" fmla="*/ 6224136 w 12641071"/>
              <a:gd name="connsiteY46-2842" fmla="*/ 633624 h 5795240"/>
              <a:gd name="connsiteX47-2843" fmla="*/ 6215965 w 12641071"/>
              <a:gd name="connsiteY47-2844" fmla="*/ 619406 h 5795240"/>
              <a:gd name="connsiteX48-2845" fmla="*/ 6205824 w 12641071"/>
              <a:gd name="connsiteY48-2846" fmla="*/ 597325 h 5795240"/>
              <a:gd name="connsiteX49-2847" fmla="*/ 6143427 w 12641071"/>
              <a:gd name="connsiteY49-2848" fmla="*/ 493200 h 5795240"/>
              <a:gd name="connsiteX50-2849" fmla="*/ 6143408 w 12641071"/>
              <a:gd name="connsiteY50-2850" fmla="*/ 493167 h 5795240"/>
              <a:gd name="connsiteX51-2851" fmla="*/ 6105193 w 12641071"/>
              <a:gd name="connsiteY51-2852" fmla="*/ 442067 h 5795240"/>
              <a:gd name="connsiteX52-2853" fmla="*/ 6141460 w 12641071"/>
              <a:gd name="connsiteY52-2854" fmla="*/ 475027 h 5795240"/>
              <a:gd name="connsiteX53-2855" fmla="*/ 6788665 w 12641071"/>
              <a:gd name="connsiteY53-2856" fmla="*/ 707369 h 5795240"/>
              <a:gd name="connsiteX54-2857" fmla="*/ 7184710 w 12641071"/>
              <a:gd name="connsiteY54-2858" fmla="*/ 627411 h 5795240"/>
              <a:gd name="connsiteX55-2859" fmla="*/ 7264545 w 12641071"/>
              <a:gd name="connsiteY55-2860" fmla="*/ 588952 h 5795240"/>
              <a:gd name="connsiteX56-2861" fmla="*/ 7213686 w 12641071"/>
              <a:gd name="connsiteY56-2862" fmla="*/ 626983 h 5795240"/>
              <a:gd name="connsiteX57-2863" fmla="*/ 7128319 w 12641071"/>
              <a:gd name="connsiteY57-2864" fmla="*/ 705504 h 5795240"/>
              <a:gd name="connsiteX58-2865" fmla="*/ 7083110 w 12641071"/>
              <a:gd name="connsiteY58-2866" fmla="*/ 757072 h 5795240"/>
              <a:gd name="connsiteX59-2867" fmla="*/ 7083111 w 12641071"/>
              <a:gd name="connsiteY59-2868" fmla="*/ 757072 h 5795240"/>
              <a:gd name="connsiteX60-2869" fmla="*/ 7128319 w 12641071"/>
              <a:gd name="connsiteY60-2870" fmla="*/ 705506 h 5795240"/>
              <a:gd name="connsiteX61-2871" fmla="*/ 7213686 w 12641071"/>
              <a:gd name="connsiteY61-2872" fmla="*/ 626984 h 5795240"/>
              <a:gd name="connsiteX62-2873" fmla="*/ 7264545 w 12641071"/>
              <a:gd name="connsiteY62-2874" fmla="*/ 588953 h 5795240"/>
              <a:gd name="connsiteX63-2875" fmla="*/ 7273651 w 12641071"/>
              <a:gd name="connsiteY63-2876" fmla="*/ 584566 h 5795240"/>
              <a:gd name="connsiteX64-2877" fmla="*/ 7314851 w 12641071"/>
              <a:gd name="connsiteY64-2878" fmla="*/ 559537 h 5795240"/>
              <a:gd name="connsiteX65-2879" fmla="*/ 7354131 w 12641071"/>
              <a:gd name="connsiteY65-2880" fmla="*/ 565467 h 5795240"/>
              <a:gd name="connsiteX66-2881" fmla="*/ 7429608 w 12641071"/>
              <a:gd name="connsiteY66-2882" fmla="*/ 586051 h 5795240"/>
              <a:gd name="connsiteX67-2883" fmla="*/ 7429611 w 12641071"/>
              <a:gd name="connsiteY67-2884" fmla="*/ 586050 h 5795240"/>
              <a:gd name="connsiteX68-2885" fmla="*/ 7354132 w 12641071"/>
              <a:gd name="connsiteY68-2886" fmla="*/ 565465 h 5795240"/>
              <a:gd name="connsiteX69-2887" fmla="*/ 7314853 w 12641071"/>
              <a:gd name="connsiteY69-2888" fmla="*/ 559536 h 5795240"/>
              <a:gd name="connsiteX70-2889" fmla="*/ 7314851 w 12641071"/>
              <a:gd name="connsiteY70-2890" fmla="*/ 559537 h 5795240"/>
              <a:gd name="connsiteX71-2891" fmla="*/ 7314849 w 12641071"/>
              <a:gd name="connsiteY71-2892" fmla="*/ 559537 h 5795240"/>
              <a:gd name="connsiteX72-2893" fmla="*/ 7273651 w 12641071"/>
              <a:gd name="connsiteY72-2894" fmla="*/ 584565 h 5795240"/>
              <a:gd name="connsiteX73-2895" fmla="*/ 7264545 w 12641071"/>
              <a:gd name="connsiteY73-2896" fmla="*/ 588952 h 5795240"/>
              <a:gd name="connsiteX74-2897" fmla="*/ 7296407 w 12641071"/>
              <a:gd name="connsiteY74-2898" fmla="*/ 565126 h 5795240"/>
              <a:gd name="connsiteX75-2899" fmla="*/ 7307447 w 12641071"/>
              <a:gd name="connsiteY75-2900" fmla="*/ 558419 h 5795240"/>
              <a:gd name="connsiteX76-2901" fmla="*/ 7307450 w 12641071"/>
              <a:gd name="connsiteY76-2902" fmla="*/ 558419 h 5795240"/>
              <a:gd name="connsiteX77-2903" fmla="*/ 7385004 w 12641071"/>
              <a:gd name="connsiteY77-2904" fmla="*/ 511303 h 5795240"/>
              <a:gd name="connsiteX78-2905" fmla="*/ 7391626 w 12641071"/>
              <a:gd name="connsiteY78-2906" fmla="*/ 508114 h 5795240"/>
              <a:gd name="connsiteX79-2907" fmla="*/ 7391631 w 12641071"/>
              <a:gd name="connsiteY79-2908" fmla="*/ 508110 h 5795240"/>
              <a:gd name="connsiteX80-2909" fmla="*/ 7478934 w 12641071"/>
              <a:gd name="connsiteY80-2910" fmla="*/ 466053 h 5795240"/>
              <a:gd name="connsiteX81-2911" fmla="*/ 7897193 w 12641071"/>
              <a:gd name="connsiteY81-2912" fmla="*/ 381611 h 5795240"/>
              <a:gd name="connsiteX82-2913" fmla="*/ 8788216 w 12641071"/>
              <a:gd name="connsiteY82-2914" fmla="*/ 855364 h 5795240"/>
              <a:gd name="connsiteX83-2915" fmla="*/ 8832362 w 12641071"/>
              <a:gd name="connsiteY83-2916" fmla="*/ 928030 h 5795240"/>
              <a:gd name="connsiteX84-2917" fmla="*/ 8832362 w 12641071"/>
              <a:gd name="connsiteY84-2918" fmla="*/ 928033 h 5795240"/>
              <a:gd name="connsiteX85-2919" fmla="*/ 8842040 w 12641071"/>
              <a:gd name="connsiteY85-2920" fmla="*/ 943961 h 5795240"/>
              <a:gd name="connsiteX86-2921" fmla="*/ 8856144 w 12641071"/>
              <a:gd name="connsiteY86-2922" fmla="*/ 973241 h 5795240"/>
              <a:gd name="connsiteX87-2923" fmla="*/ 8856145 w 12641071"/>
              <a:gd name="connsiteY87-2924" fmla="*/ 973241 h 5795240"/>
              <a:gd name="connsiteX88-2925" fmla="*/ 8878117 w 12641071"/>
              <a:gd name="connsiteY88-2926" fmla="*/ 1018851 h 5795240"/>
              <a:gd name="connsiteX89-2927" fmla="*/ 8877719 w 12641071"/>
              <a:gd name="connsiteY89-2928" fmla="*/ 1018369 h 5795240"/>
              <a:gd name="connsiteX90-2929" fmla="*/ 8853250 w 12641071"/>
              <a:gd name="connsiteY90-2930" fmla="*/ 973288 h 5795240"/>
              <a:gd name="connsiteX91-2931" fmla="*/ 8853249 w 12641071"/>
              <a:gd name="connsiteY91-2932" fmla="*/ 973288 h 5795240"/>
              <a:gd name="connsiteX92-2933" fmla="*/ 8853248 w 12641071"/>
              <a:gd name="connsiteY92-2934" fmla="*/ 973287 h 5795240"/>
              <a:gd name="connsiteX93-2935" fmla="*/ 8849677 w 12641071"/>
              <a:gd name="connsiteY93-2936" fmla="*/ 973341 h 5795240"/>
              <a:gd name="connsiteX94-2937" fmla="*/ 8641543 w 12641071"/>
              <a:gd name="connsiteY94-2938" fmla="*/ 916577 h 5795240"/>
              <a:gd name="connsiteX95-2939" fmla="*/ 8641545 w 12641071"/>
              <a:gd name="connsiteY95-2940" fmla="*/ 916580 h 5795240"/>
              <a:gd name="connsiteX96-2941" fmla="*/ 8849676 w 12641071"/>
              <a:gd name="connsiteY96-2942" fmla="*/ 973343 h 5795240"/>
              <a:gd name="connsiteX97-2943" fmla="*/ 8853248 w 12641071"/>
              <a:gd name="connsiteY97-2944" fmla="*/ 973288 h 5795240"/>
              <a:gd name="connsiteX98-2945" fmla="*/ 8877719 w 12641071"/>
              <a:gd name="connsiteY98-2946" fmla="*/ 1018371 h 5795240"/>
              <a:gd name="connsiteX99-2947" fmla="*/ 8878116 w 12641071"/>
              <a:gd name="connsiteY99-2948" fmla="*/ 1018851 h 5795240"/>
              <a:gd name="connsiteX100-2949" fmla="*/ 8887288 w 12641071"/>
              <a:gd name="connsiteY100-2950" fmla="*/ 1037892 h 5795240"/>
              <a:gd name="connsiteX101-2951" fmla="*/ 8949899 w 12641071"/>
              <a:gd name="connsiteY101-2952" fmla="*/ 1239592 h 5795240"/>
              <a:gd name="connsiteX102-2953" fmla="*/ 8968437 w 12641071"/>
              <a:gd name="connsiteY102-2954" fmla="*/ 1423482 h 5795240"/>
              <a:gd name="connsiteX103-2955" fmla="*/ 8949899 w 12641071"/>
              <a:gd name="connsiteY103-2956" fmla="*/ 1239591 h 5795240"/>
              <a:gd name="connsiteX104-2957" fmla="*/ 8887288 w 12641071"/>
              <a:gd name="connsiteY104-2958" fmla="*/ 1037890 h 5795240"/>
              <a:gd name="connsiteX105-2959" fmla="*/ 8878116 w 12641071"/>
              <a:gd name="connsiteY105-2960" fmla="*/ 1018851 h 5795240"/>
              <a:gd name="connsiteX106-2961" fmla="*/ 8931285 w 12641071"/>
              <a:gd name="connsiteY106-2962" fmla="*/ 1083292 h 5795240"/>
              <a:gd name="connsiteX107-2963" fmla="*/ 9241478 w 12641071"/>
              <a:gd name="connsiteY107-2964" fmla="*/ 1211778 h 5795240"/>
              <a:gd name="connsiteX108-2965" fmla="*/ 9605238 w 12641071"/>
              <a:gd name="connsiteY108-2966" fmla="*/ 1018369 h 5795240"/>
              <a:gd name="connsiteX109-2967" fmla="*/ 9636247 w 12641071"/>
              <a:gd name="connsiteY109-2968" fmla="*/ 961241 h 5795240"/>
              <a:gd name="connsiteX110-2969" fmla="*/ 9641995 w 12641071"/>
              <a:gd name="connsiteY110-2970" fmla="*/ 961152 h 5795240"/>
              <a:gd name="connsiteX111-2971" fmla="*/ 9584939 w 12641071"/>
              <a:gd name="connsiteY111-2972" fmla="*/ 1079594 h 5795240"/>
              <a:gd name="connsiteX112-2973" fmla="*/ 9546257 w 12641071"/>
              <a:gd name="connsiteY112-2974" fmla="*/ 1204206 h 5795240"/>
              <a:gd name="connsiteX113-2975" fmla="*/ 9584939 w 12641071"/>
              <a:gd name="connsiteY113-2976" fmla="*/ 1079596 h 5795240"/>
              <a:gd name="connsiteX114-2977" fmla="*/ 9641995 w 12641071"/>
              <a:gd name="connsiteY114-2978" fmla="*/ 961153 h 5795240"/>
              <a:gd name="connsiteX115-2979" fmla="*/ 9653069 w 12641071"/>
              <a:gd name="connsiteY115-2980" fmla="*/ 960983 h 5795240"/>
              <a:gd name="connsiteX116-2981" fmla="*/ 9801564 w 12641071"/>
              <a:gd name="connsiteY116-2982" fmla="*/ 1196828 h 5795240"/>
              <a:gd name="connsiteX117-2983" fmla="*/ 9801566 w 12641071"/>
              <a:gd name="connsiteY117-2984" fmla="*/ 1196828 h 5795240"/>
              <a:gd name="connsiteX118-2985" fmla="*/ 9653070 w 12641071"/>
              <a:gd name="connsiteY118-2986" fmla="*/ 960982 h 5795240"/>
              <a:gd name="connsiteX119-2987" fmla="*/ 9641996 w 12641071"/>
              <a:gd name="connsiteY119-2988" fmla="*/ 961152 h 5795240"/>
              <a:gd name="connsiteX120-2989" fmla="*/ 9651917 w 12641071"/>
              <a:gd name="connsiteY120-2990" fmla="*/ 940556 h 5795240"/>
              <a:gd name="connsiteX121-2991" fmla="*/ 11050508 w 12641071"/>
              <a:gd name="connsiteY121-2992" fmla="*/ 108150 h 5795240"/>
              <a:gd name="connsiteX122-2993" fmla="*/ 12641071 w 12641071"/>
              <a:gd name="connsiteY122-2994" fmla="*/ 1698711 h 5795240"/>
              <a:gd name="connsiteX123-2995" fmla="*/ 11371062 w 12641071"/>
              <a:gd name="connsiteY123-2996" fmla="*/ 3256960 h 5795240"/>
              <a:gd name="connsiteX124-2997" fmla="*/ 11215953 w 12641071"/>
              <a:gd name="connsiteY124-2998" fmla="*/ 3280632 h 5795240"/>
              <a:gd name="connsiteX125-2999" fmla="*/ 11142318 w 12641071"/>
              <a:gd name="connsiteY125-3000" fmla="*/ 3276914 h 5795240"/>
              <a:gd name="connsiteX126-3001" fmla="*/ 11215952 w 12641071"/>
              <a:gd name="connsiteY126-3002" fmla="*/ 3280632 h 5795240"/>
              <a:gd name="connsiteX127-3003" fmla="*/ 11213133 w 12641071"/>
              <a:gd name="connsiteY127-3004" fmla="*/ 3281062 h 5795240"/>
              <a:gd name="connsiteX128-3005" fmla="*/ 11116921 w 12641071"/>
              <a:gd name="connsiteY128-3006" fmla="*/ 3285921 h 5795240"/>
              <a:gd name="connsiteX129-3007" fmla="*/ 11050507 w 12641071"/>
              <a:gd name="connsiteY129-3008" fmla="*/ 3289274 h 5795240"/>
              <a:gd name="connsiteX130-3009" fmla="*/ 11006292 w 12641071"/>
              <a:gd name="connsiteY130-3010" fmla="*/ 3287041 h 5795240"/>
              <a:gd name="connsiteX131-3011" fmla="*/ 10937101 w 12641071"/>
              <a:gd name="connsiteY131-3012" fmla="*/ 3297601 h 5795240"/>
              <a:gd name="connsiteX132-3013" fmla="*/ 10144740 w 12641071"/>
              <a:gd name="connsiteY132-3014" fmla="*/ 4089962 h 5795240"/>
              <a:gd name="connsiteX133-3015" fmla="*/ 10130374 w 12641071"/>
              <a:gd name="connsiteY133-3016" fmla="*/ 4184101 h 5795240"/>
              <a:gd name="connsiteX134-3017" fmla="*/ 10130375 w 12641071"/>
              <a:gd name="connsiteY134-3018" fmla="*/ 4184103 h 5795240"/>
              <a:gd name="connsiteX135-3019" fmla="*/ 10130656 w 12641071"/>
              <a:gd name="connsiteY135-3020" fmla="*/ 4185950 h 5795240"/>
              <a:gd name="connsiteX136-3021" fmla="*/ 10138194 w 12641071"/>
              <a:gd name="connsiteY136-3022" fmla="*/ 4335228 h 5795240"/>
              <a:gd name="connsiteX137-3023" fmla="*/ 10137710 w 12641071"/>
              <a:gd name="connsiteY137-3024" fmla="*/ 4344822 h 5795240"/>
              <a:gd name="connsiteX138-3025" fmla="*/ 10133555 w 12641071"/>
              <a:gd name="connsiteY138-3026" fmla="*/ 4427096 h 5795240"/>
              <a:gd name="connsiteX139-3027" fmla="*/ 10129312 w 12641071"/>
              <a:gd name="connsiteY139-3028" fmla="*/ 4399289 h 5795240"/>
              <a:gd name="connsiteX140-3029" fmla="*/ 10126797 w 12641071"/>
              <a:gd name="connsiteY140-3030" fmla="*/ 4349498 h 5795240"/>
              <a:gd name="connsiteX141-3031" fmla="*/ 10126796 w 12641071"/>
              <a:gd name="connsiteY141-3032" fmla="*/ 4349498 h 5795240"/>
              <a:gd name="connsiteX142-3033" fmla="*/ 10129311 w 12641071"/>
              <a:gd name="connsiteY142-3034" fmla="*/ 4399289 h 5795240"/>
              <a:gd name="connsiteX143-3035" fmla="*/ 10133554 w 12641071"/>
              <a:gd name="connsiteY143-3036" fmla="*/ 4427096 h 5795240"/>
              <a:gd name="connsiteX144-3037" fmla="*/ 10130656 w 12641071"/>
              <a:gd name="connsiteY144-3038" fmla="*/ 4484506 h 5795240"/>
              <a:gd name="connsiteX145-3039" fmla="*/ 8678182 w 12641071"/>
              <a:gd name="connsiteY145-3040" fmla="*/ 5795240 h 5795240"/>
              <a:gd name="connsiteX146-3041" fmla="*/ 7467518 w 12641071"/>
              <a:gd name="connsiteY146-3042" fmla="*/ 5151535 h 5795240"/>
              <a:gd name="connsiteX147-3043" fmla="*/ 7419945 w 12641071"/>
              <a:gd name="connsiteY147-3044" fmla="*/ 5073228 h 5795240"/>
              <a:gd name="connsiteX148-3045" fmla="*/ 7394386 w 12641071"/>
              <a:gd name="connsiteY148-3046" fmla="*/ 5031156 h 5795240"/>
              <a:gd name="connsiteX149-3047" fmla="*/ 7367299 w 12641071"/>
              <a:gd name="connsiteY149-3048" fmla="*/ 4974928 h 5795240"/>
              <a:gd name="connsiteX150-3049" fmla="*/ 7332905 w 12641071"/>
              <a:gd name="connsiteY150-3050" fmla="*/ 4903531 h 5795240"/>
              <a:gd name="connsiteX151-3051" fmla="*/ 7320958 w 12641071"/>
              <a:gd name="connsiteY151-3052" fmla="*/ 4870887 h 5795240"/>
              <a:gd name="connsiteX152-3053" fmla="*/ 7322174 w 12641071"/>
              <a:gd name="connsiteY152-3054" fmla="*/ 4872361 h 5795240"/>
              <a:gd name="connsiteX153-3055" fmla="*/ 7362630 w 12641071"/>
              <a:gd name="connsiteY153-3056" fmla="*/ 4938954 h 5795240"/>
              <a:gd name="connsiteX154-3057" fmla="*/ 7380779 w 12641071"/>
              <a:gd name="connsiteY154-3058" fmla="*/ 4976628 h 5795240"/>
              <a:gd name="connsiteX155-3059" fmla="*/ 7391210 w 12641071"/>
              <a:gd name="connsiteY155-3060" fmla="*/ 4977944 h 5795240"/>
              <a:gd name="connsiteX156-3061" fmla="*/ 7380780 w 12641071"/>
              <a:gd name="connsiteY156-3062" fmla="*/ 4976628 h 5795240"/>
              <a:gd name="connsiteX157-3063" fmla="*/ 7362631 w 12641071"/>
              <a:gd name="connsiteY157-3064" fmla="*/ 4938954 h 5795240"/>
              <a:gd name="connsiteX158-3065" fmla="*/ 7322175 w 12641071"/>
              <a:gd name="connsiteY158-3066" fmla="*/ 4872361 h 5795240"/>
              <a:gd name="connsiteX159-3067" fmla="*/ 7320959 w 12641071"/>
              <a:gd name="connsiteY159-3068" fmla="*/ 4870887 h 5795240"/>
              <a:gd name="connsiteX160-3069" fmla="*/ 7283811 w 12641071"/>
              <a:gd name="connsiteY160-3070" fmla="*/ 4769391 h 5795240"/>
              <a:gd name="connsiteX161-3071" fmla="*/ 7272112 w 12641071"/>
              <a:gd name="connsiteY161-3072" fmla="*/ 4718630 h 5795240"/>
              <a:gd name="connsiteX162-3073" fmla="*/ 7272111 w 12641071"/>
              <a:gd name="connsiteY162-3074" fmla="*/ 4718630 h 5795240"/>
              <a:gd name="connsiteX163-3075" fmla="*/ 7283810 w 12641071"/>
              <a:gd name="connsiteY163-3076" fmla="*/ 4769391 h 5795240"/>
              <a:gd name="connsiteX164-3077" fmla="*/ 7320958 w 12641071"/>
              <a:gd name="connsiteY164-3078" fmla="*/ 4870887 h 5795240"/>
              <a:gd name="connsiteX165-3079" fmla="*/ 7223551 w 12641071"/>
              <a:gd name="connsiteY165-3080" fmla="*/ 4752829 h 5795240"/>
              <a:gd name="connsiteX166-3081" fmla="*/ 6652445 w 12641071"/>
              <a:gd name="connsiteY166-3082" fmla="*/ 4516269 h 5795240"/>
              <a:gd name="connsiteX167-3083" fmla="*/ 6200873 w 12641071"/>
              <a:gd name="connsiteY167-3084" fmla="*/ 4654206 h 5795240"/>
              <a:gd name="connsiteX168-3085" fmla="*/ 6088813 w 12641071"/>
              <a:gd name="connsiteY168-3086" fmla="*/ 4746663 h 5795240"/>
              <a:gd name="connsiteX169-3087" fmla="*/ 6043019 w 12641071"/>
              <a:gd name="connsiteY169-3088" fmla="*/ 4807902 h 5795240"/>
              <a:gd name="connsiteX170-3089" fmla="*/ 6043021 w 12641071"/>
              <a:gd name="connsiteY170-3090" fmla="*/ 4807902 h 5795240"/>
              <a:gd name="connsiteX171-3091" fmla="*/ 6023271 w 12641071"/>
              <a:gd name="connsiteY171-3092" fmla="*/ 4834312 h 5795240"/>
              <a:gd name="connsiteX172-3093" fmla="*/ 5970678 w 12641071"/>
              <a:gd name="connsiteY172-3094" fmla="*/ 4892181 h 5795240"/>
              <a:gd name="connsiteX173-3095" fmla="*/ 5982717 w 12641071"/>
              <a:gd name="connsiteY173-3096" fmla="*/ 4872361 h 5795240"/>
              <a:gd name="connsiteX174-3097" fmla="*/ 5970675 w 12641071"/>
              <a:gd name="connsiteY174-3098" fmla="*/ 4892181 h 5795240"/>
              <a:gd name="connsiteX175-3099" fmla="*/ 5935320 w 12641071"/>
              <a:gd name="connsiteY175-3100" fmla="*/ 4931081 h 5795240"/>
              <a:gd name="connsiteX176-3101" fmla="*/ 4971763 w 12641071"/>
              <a:gd name="connsiteY176-3102" fmla="*/ 5330200 h 5795240"/>
              <a:gd name="connsiteX177-3103" fmla="*/ 3716172 w 12641071"/>
              <a:gd name="connsiteY177-3104" fmla="*/ 4497938 h 5795240"/>
              <a:gd name="connsiteX178-3105" fmla="*/ 3710773 w 12641071"/>
              <a:gd name="connsiteY178-3106" fmla="*/ 4483182 h 5795240"/>
              <a:gd name="connsiteX179-3107" fmla="*/ 3710773 w 12641071"/>
              <a:gd name="connsiteY179-3108" fmla="*/ 4483181 h 5795240"/>
              <a:gd name="connsiteX180-3109" fmla="*/ 3674984 w 12641071"/>
              <a:gd name="connsiteY180-3110" fmla="*/ 4385402 h 5795240"/>
              <a:gd name="connsiteX181-3111" fmla="*/ 3670349 w 12641071"/>
              <a:gd name="connsiteY181-3112" fmla="*/ 4372742 h 5795240"/>
              <a:gd name="connsiteX182-3113" fmla="*/ 3659438 w 12641071"/>
              <a:gd name="connsiteY182-3114" fmla="*/ 4330309 h 5795240"/>
              <a:gd name="connsiteX183-3115" fmla="*/ 3672084 w 12641071"/>
              <a:gd name="connsiteY183-3116" fmla="*/ 4353606 h 5795240"/>
              <a:gd name="connsiteX184-3117" fmla="*/ 3659440 w 12641071"/>
              <a:gd name="connsiteY184-3118" fmla="*/ 4330309 h 5795240"/>
              <a:gd name="connsiteX185-3119" fmla="*/ 3613217 w 12641071"/>
              <a:gd name="connsiteY185-3120" fmla="*/ 4245153 h 5795240"/>
              <a:gd name="connsiteX186-3121" fmla="*/ 3083792 w 12641071"/>
              <a:gd name="connsiteY186-3122" fmla="*/ 3963660 h 5795240"/>
              <a:gd name="connsiteX187-3123" fmla="*/ 2835272 w 12641071"/>
              <a:gd name="connsiteY187-3124" fmla="*/ 4013833 h 5795240"/>
              <a:gd name="connsiteX188-3125" fmla="*/ 2820214 w 12641071"/>
              <a:gd name="connsiteY188-3126" fmla="*/ 4022007 h 5795240"/>
              <a:gd name="connsiteX189-3127" fmla="*/ 2820212 w 12641071"/>
              <a:gd name="connsiteY189-3128" fmla="*/ 4022008 h 5795240"/>
              <a:gd name="connsiteX190-3129" fmla="*/ 2820206 w 12641071"/>
              <a:gd name="connsiteY190-3130" fmla="*/ 4022011 h 5795240"/>
              <a:gd name="connsiteX191-3131" fmla="*/ 2813481 w 12641071"/>
              <a:gd name="connsiteY191-3132" fmla="*/ 4027041 h 5795240"/>
              <a:gd name="connsiteX192-3133" fmla="*/ 2762875 w 12641071"/>
              <a:gd name="connsiteY192-3134" fmla="*/ 4057784 h 5795240"/>
              <a:gd name="connsiteX193-3135" fmla="*/ 2762878 w 12641071"/>
              <a:gd name="connsiteY193-3136" fmla="*/ 4057784 h 5795240"/>
              <a:gd name="connsiteX194-3137" fmla="*/ 2694694 w 12641071"/>
              <a:gd name="connsiteY194-3138" fmla="*/ 4099208 h 5795240"/>
              <a:gd name="connsiteX195-3139" fmla="*/ 2726822 w 12641071"/>
              <a:gd name="connsiteY195-3140" fmla="*/ 4072700 h 5795240"/>
              <a:gd name="connsiteX196-3141" fmla="*/ 2757719 w 12641071"/>
              <a:gd name="connsiteY196-3142" fmla="*/ 4055929 h 5795240"/>
              <a:gd name="connsiteX197-3143" fmla="*/ 2757718 w 12641071"/>
              <a:gd name="connsiteY197-3144" fmla="*/ 4055928 h 5795240"/>
              <a:gd name="connsiteX198-3145" fmla="*/ 2726820 w 12641071"/>
              <a:gd name="connsiteY198-3146" fmla="*/ 4072700 h 5795240"/>
              <a:gd name="connsiteX199-3147" fmla="*/ 2694692 w 12641071"/>
              <a:gd name="connsiteY199-3148" fmla="*/ 4099208 h 5795240"/>
              <a:gd name="connsiteX200-3149" fmla="*/ 2664698 w 12641071"/>
              <a:gd name="connsiteY200-3150" fmla="*/ 4117431 h 5795240"/>
              <a:gd name="connsiteX201-3151" fmla="*/ 1804544 w 12641071"/>
              <a:gd name="connsiteY201-3152" fmla="*/ 4335229 h 5795240"/>
              <a:gd name="connsiteX202-3153" fmla="*/ 0 w 12641071"/>
              <a:gd name="connsiteY202-3154" fmla="*/ 2530685 h 5795240"/>
              <a:gd name="connsiteX203-3155" fmla="*/ 1804544 w 12641071"/>
              <a:gd name="connsiteY203-3156" fmla="*/ 726143 h 5795240"/>
              <a:gd name="connsiteX204-3157" fmla="*/ 3080549 w 12641071"/>
              <a:gd name="connsiteY204-3158" fmla="*/ 1254682 h 5795240"/>
              <a:gd name="connsiteX205-3159" fmla="*/ 3106404 w 12641071"/>
              <a:gd name="connsiteY205-3160" fmla="*/ 1283128 h 5795240"/>
              <a:gd name="connsiteX206-3161" fmla="*/ 3125122 w 12641071"/>
              <a:gd name="connsiteY206-3162" fmla="*/ 1317614 h 5795240"/>
              <a:gd name="connsiteX207-3163" fmla="*/ 3139022 w 12641071"/>
              <a:gd name="connsiteY207-3164" fmla="*/ 1334461 h 5795240"/>
              <a:gd name="connsiteX208-3165" fmla="*/ 3139022 w 12641071"/>
              <a:gd name="connsiteY208-3166" fmla="*/ 1334462 h 5795240"/>
              <a:gd name="connsiteX209-3167" fmla="*/ 3139022 w 12641071"/>
              <a:gd name="connsiteY209-3168" fmla="*/ 1334461 h 5795240"/>
              <a:gd name="connsiteX210-3169" fmla="*/ 3106405 w 12641071"/>
              <a:gd name="connsiteY210-3170" fmla="*/ 1283128 h 5795240"/>
              <a:gd name="connsiteX211-3171" fmla="*/ 3234533 w 12641071"/>
              <a:gd name="connsiteY211-3172" fmla="*/ 1432995 h 5795240"/>
              <a:gd name="connsiteX212-3173" fmla="*/ 3234535 w 12641071"/>
              <a:gd name="connsiteY212-3174" fmla="*/ 1432997 h 5795240"/>
              <a:gd name="connsiteX213-3175" fmla="*/ 3234536 w 12641071"/>
              <a:gd name="connsiteY213-3176" fmla="*/ 1432999 h 5795240"/>
              <a:gd name="connsiteX214-3177" fmla="*/ 3268676 w 12641071"/>
              <a:gd name="connsiteY214-3178" fmla="*/ 1461167 h 5795240"/>
              <a:gd name="connsiteX215-3179" fmla="*/ 3565826 w 12641071"/>
              <a:gd name="connsiteY215-3180" fmla="*/ 1551935 h 5795240"/>
              <a:gd name="connsiteX216-3181" fmla="*/ 4086504 w 12641071"/>
              <a:gd name="connsiteY216-3182" fmla="*/ 1127574 h 5795240"/>
              <a:gd name="connsiteX217-3183" fmla="*/ 4094702 w 12641071"/>
              <a:gd name="connsiteY217-3184" fmla="*/ 1046255 h 5795240"/>
              <a:gd name="connsiteX218-3185" fmla="*/ 4101065 w 12641071"/>
              <a:gd name="connsiteY218-3186" fmla="*/ 1044040 h 5795240"/>
              <a:gd name="connsiteX219-3187" fmla="*/ 4097301 w 12641071"/>
              <a:gd name="connsiteY219-3188" fmla="*/ 1118570 h 5795240"/>
              <a:gd name="connsiteX220-3189" fmla="*/ 4101065 w 12641071"/>
              <a:gd name="connsiteY220-3190" fmla="*/ 1044042 h 5795240"/>
              <a:gd name="connsiteX221-3191" fmla="*/ 4206937 w 12641071"/>
              <a:gd name="connsiteY221-3192" fmla="*/ 1007188 h 5795240"/>
              <a:gd name="connsiteX222-3193" fmla="*/ 4206937 w 12641071"/>
              <a:gd name="connsiteY222-3194" fmla="*/ 1007186 h 5795240"/>
              <a:gd name="connsiteX223-3195" fmla="*/ 4101067 w 12641071"/>
              <a:gd name="connsiteY223-3196" fmla="*/ 1044040 h 5795240"/>
              <a:gd name="connsiteX224-3197" fmla="*/ 4103078 w 12641071"/>
              <a:gd name="connsiteY224-3198" fmla="*/ 1004204 h 5795240"/>
              <a:gd name="connsiteX225-3199" fmla="*/ 5215874 w 12641071"/>
              <a:gd name="connsiteY225-3200" fmla="*/ 0 h 5795240"/>
              <a:gd name="connsiteX0-3201" fmla="*/ 5964869 w 12641071"/>
              <a:gd name="connsiteY0-3202" fmla="*/ 4795171 h 5795240"/>
              <a:gd name="connsiteX1-3203" fmla="*/ 6019264 w 12641071"/>
              <a:gd name="connsiteY1-3204" fmla="*/ 4804905 h 5795240"/>
              <a:gd name="connsiteX2-3205" fmla="*/ 6036570 w 12641071"/>
              <a:gd name="connsiteY2-3206" fmla="*/ 4807089 h 5795240"/>
              <a:gd name="connsiteX3-3207" fmla="*/ 6019265 w 12641071"/>
              <a:gd name="connsiteY3-3208" fmla="*/ 4804905 h 5795240"/>
              <a:gd name="connsiteX4-3209" fmla="*/ 5964869 w 12641071"/>
              <a:gd name="connsiteY4-3210" fmla="*/ 4795171 h 5795240"/>
              <a:gd name="connsiteX5-3211" fmla="*/ 3682364 w 12641071"/>
              <a:gd name="connsiteY5-3212" fmla="*/ 4386723 h 5795240"/>
              <a:gd name="connsiteX6-3213" fmla="*/ 3772428 w 12641071"/>
              <a:gd name="connsiteY6-3214" fmla="*/ 4402840 h 5795240"/>
              <a:gd name="connsiteX7-3215" fmla="*/ 3772428 w 12641071"/>
              <a:gd name="connsiteY7-3216" fmla="*/ 4402840 h 5795240"/>
              <a:gd name="connsiteX8-3217" fmla="*/ 3682364 w 12641071"/>
              <a:gd name="connsiteY8-3218" fmla="*/ 4386723 h 5795240"/>
              <a:gd name="connsiteX9-3219" fmla="*/ 3190020 w 12641071"/>
              <a:gd name="connsiteY9-3220" fmla="*/ 1396271 h 5795240"/>
              <a:gd name="connsiteX10-3221" fmla="*/ 3190020 w 12641071"/>
              <a:gd name="connsiteY10-3222" fmla="*/ 1396272 h 5795240"/>
              <a:gd name="connsiteX11-3223" fmla="*/ 3202490 w 12641071"/>
              <a:gd name="connsiteY11-3224" fmla="*/ 1406560 h 5795240"/>
              <a:gd name="connsiteX12-3225" fmla="*/ 3190020 w 12641071"/>
              <a:gd name="connsiteY12-3226" fmla="*/ 1396271 h 5795240"/>
              <a:gd name="connsiteX13-3227" fmla="*/ 6034389 w 12641071"/>
              <a:gd name="connsiteY13-3228" fmla="*/ 371047 h 5795240"/>
              <a:gd name="connsiteX14-3229" fmla="*/ 5912002 w 12641071"/>
              <a:gd name="connsiteY14-3230" fmla="*/ 413650 h 5795240"/>
              <a:gd name="connsiteX15-3231" fmla="*/ 5912002 w 12641071"/>
              <a:gd name="connsiteY15-3232" fmla="*/ 413650 h 5795240"/>
              <a:gd name="connsiteX16-3233" fmla="*/ 6034389 w 12641071"/>
              <a:gd name="connsiteY16-3234" fmla="*/ 371047 h 5795240"/>
              <a:gd name="connsiteX17-3235" fmla="*/ 5215874 w 12641071"/>
              <a:gd name="connsiteY17-3236" fmla="*/ 0 h 5795240"/>
              <a:gd name="connsiteX18-3237" fmla="*/ 5927386 w 12641071"/>
              <a:gd name="connsiteY18-3238" fmla="*/ 255427 h 5795240"/>
              <a:gd name="connsiteX19-3239" fmla="*/ 5974443 w 12641071"/>
              <a:gd name="connsiteY19-3240" fmla="*/ 298195 h 5795240"/>
              <a:gd name="connsiteX20-3241" fmla="*/ 5974448 w 12641071"/>
              <a:gd name="connsiteY20-3242" fmla="*/ 298200 h 5795240"/>
              <a:gd name="connsiteX21-3243" fmla="*/ 6006819 w 12641071"/>
              <a:gd name="connsiteY21-3244" fmla="*/ 327622 h 5795240"/>
              <a:gd name="connsiteX22-3245" fmla="*/ 6043427 w 12641071"/>
              <a:gd name="connsiteY22-3246" fmla="*/ 367901 h 5795240"/>
              <a:gd name="connsiteX23-3247" fmla="*/ 6043429 w 12641071"/>
              <a:gd name="connsiteY23-3248" fmla="*/ 367901 h 5795240"/>
              <a:gd name="connsiteX24-3249" fmla="*/ 6079014 w 12641071"/>
              <a:gd name="connsiteY24-3250" fmla="*/ 407056 h 5795240"/>
              <a:gd name="connsiteX25-3251" fmla="*/ 6105193 w 12641071"/>
              <a:gd name="connsiteY25-3252" fmla="*/ 442067 h 5795240"/>
              <a:gd name="connsiteX26-3253" fmla="*/ 6069206 w 12641071"/>
              <a:gd name="connsiteY26-3254" fmla="*/ 409359 h 5795240"/>
              <a:gd name="connsiteX27-3255" fmla="*/ 6105193 w 12641071"/>
              <a:gd name="connsiteY27-3256" fmla="*/ 442069 h 5795240"/>
              <a:gd name="connsiteX28-3257" fmla="*/ 6143408 w 12641071"/>
              <a:gd name="connsiteY28-3258" fmla="*/ 493169 h 5795240"/>
              <a:gd name="connsiteX29-3259" fmla="*/ 6143427 w 12641071"/>
              <a:gd name="connsiteY29-3260" fmla="*/ 493200 h 5795240"/>
              <a:gd name="connsiteX30-3261" fmla="*/ 6215965 w 12641071"/>
              <a:gd name="connsiteY30-3262" fmla="*/ 619406 h 5795240"/>
              <a:gd name="connsiteX31-3263" fmla="*/ 6234035 w 12641071"/>
              <a:gd name="connsiteY31-3264" fmla="*/ 658746 h 5795240"/>
              <a:gd name="connsiteX32-3265" fmla="*/ 6274009 w 12641071"/>
              <a:gd name="connsiteY32-3266" fmla="*/ 760197 h 5795240"/>
              <a:gd name="connsiteX33-3267" fmla="*/ 6287839 w 12641071"/>
              <a:gd name="connsiteY33-3268" fmla="*/ 801938 h 5795240"/>
              <a:gd name="connsiteX34-3269" fmla="*/ 6321546 w 12641071"/>
              <a:gd name="connsiteY34-3270" fmla="*/ 948207 h 5795240"/>
              <a:gd name="connsiteX35-3271" fmla="*/ 6321550 w 12641071"/>
              <a:gd name="connsiteY35-3272" fmla="*/ 948224 h 5795240"/>
              <a:gd name="connsiteX36-3273" fmla="*/ 6334438 w 12641071"/>
              <a:gd name="connsiteY36-3274" fmla="*/ 1118571 h 5795240"/>
              <a:gd name="connsiteX37-3275" fmla="*/ 6334438 w 12641071"/>
              <a:gd name="connsiteY37-3276" fmla="*/ 1118570 h 5795240"/>
              <a:gd name="connsiteX38-3277" fmla="*/ 6321550 w 12641071"/>
              <a:gd name="connsiteY38-3278" fmla="*/ 948222 h 5795240"/>
              <a:gd name="connsiteX39-3279" fmla="*/ 6321546 w 12641071"/>
              <a:gd name="connsiteY39-3280" fmla="*/ 948207 h 5795240"/>
              <a:gd name="connsiteX40-3281" fmla="*/ 6295696 w 12641071"/>
              <a:gd name="connsiteY40-3282" fmla="*/ 825653 h 5795240"/>
              <a:gd name="connsiteX41-3283" fmla="*/ 6287839 w 12641071"/>
              <a:gd name="connsiteY41-3284" fmla="*/ 801938 h 5795240"/>
              <a:gd name="connsiteX42-3285" fmla="*/ 6284151 w 12641071"/>
              <a:gd name="connsiteY42-3286" fmla="*/ 785941 h 5795240"/>
              <a:gd name="connsiteX43-3287" fmla="*/ 6274009 w 12641071"/>
              <a:gd name="connsiteY43-3288" fmla="*/ 760197 h 5795240"/>
              <a:gd name="connsiteX44-3289" fmla="*/ 6256852 w 12641071"/>
              <a:gd name="connsiteY44-3290" fmla="*/ 708420 h 5795240"/>
              <a:gd name="connsiteX45-3291" fmla="*/ 6234035 w 12641071"/>
              <a:gd name="connsiteY45-3292" fmla="*/ 658746 h 5795240"/>
              <a:gd name="connsiteX46-3293" fmla="*/ 6224136 w 12641071"/>
              <a:gd name="connsiteY46-3294" fmla="*/ 633624 h 5795240"/>
              <a:gd name="connsiteX47-3295" fmla="*/ 6215965 w 12641071"/>
              <a:gd name="connsiteY47-3296" fmla="*/ 619406 h 5795240"/>
              <a:gd name="connsiteX48-3297" fmla="*/ 6205824 w 12641071"/>
              <a:gd name="connsiteY48-3298" fmla="*/ 597325 h 5795240"/>
              <a:gd name="connsiteX49-3299" fmla="*/ 6143427 w 12641071"/>
              <a:gd name="connsiteY49-3300" fmla="*/ 493200 h 5795240"/>
              <a:gd name="connsiteX50-3301" fmla="*/ 6143408 w 12641071"/>
              <a:gd name="connsiteY50-3302" fmla="*/ 493167 h 5795240"/>
              <a:gd name="connsiteX51-3303" fmla="*/ 6105193 w 12641071"/>
              <a:gd name="connsiteY51-3304" fmla="*/ 442067 h 5795240"/>
              <a:gd name="connsiteX52-3305" fmla="*/ 6141460 w 12641071"/>
              <a:gd name="connsiteY52-3306" fmla="*/ 475027 h 5795240"/>
              <a:gd name="connsiteX53-3307" fmla="*/ 6788665 w 12641071"/>
              <a:gd name="connsiteY53-3308" fmla="*/ 707369 h 5795240"/>
              <a:gd name="connsiteX54-3309" fmla="*/ 7184710 w 12641071"/>
              <a:gd name="connsiteY54-3310" fmla="*/ 627411 h 5795240"/>
              <a:gd name="connsiteX55-3311" fmla="*/ 7264545 w 12641071"/>
              <a:gd name="connsiteY55-3312" fmla="*/ 588952 h 5795240"/>
              <a:gd name="connsiteX56-3313" fmla="*/ 7213686 w 12641071"/>
              <a:gd name="connsiteY56-3314" fmla="*/ 626983 h 5795240"/>
              <a:gd name="connsiteX57-3315" fmla="*/ 7128319 w 12641071"/>
              <a:gd name="connsiteY57-3316" fmla="*/ 705504 h 5795240"/>
              <a:gd name="connsiteX58-3317" fmla="*/ 7083110 w 12641071"/>
              <a:gd name="connsiteY58-3318" fmla="*/ 757072 h 5795240"/>
              <a:gd name="connsiteX59-3319" fmla="*/ 7083111 w 12641071"/>
              <a:gd name="connsiteY59-3320" fmla="*/ 757072 h 5795240"/>
              <a:gd name="connsiteX60-3321" fmla="*/ 7128319 w 12641071"/>
              <a:gd name="connsiteY60-3322" fmla="*/ 705506 h 5795240"/>
              <a:gd name="connsiteX61-3323" fmla="*/ 7213686 w 12641071"/>
              <a:gd name="connsiteY61-3324" fmla="*/ 626984 h 5795240"/>
              <a:gd name="connsiteX62-3325" fmla="*/ 7264545 w 12641071"/>
              <a:gd name="connsiteY62-3326" fmla="*/ 588953 h 5795240"/>
              <a:gd name="connsiteX63-3327" fmla="*/ 7273651 w 12641071"/>
              <a:gd name="connsiteY63-3328" fmla="*/ 584566 h 5795240"/>
              <a:gd name="connsiteX64-3329" fmla="*/ 7314851 w 12641071"/>
              <a:gd name="connsiteY64-3330" fmla="*/ 559537 h 5795240"/>
              <a:gd name="connsiteX65-3331" fmla="*/ 7354131 w 12641071"/>
              <a:gd name="connsiteY65-3332" fmla="*/ 565467 h 5795240"/>
              <a:gd name="connsiteX66-3333" fmla="*/ 7429608 w 12641071"/>
              <a:gd name="connsiteY66-3334" fmla="*/ 586051 h 5795240"/>
              <a:gd name="connsiteX67-3335" fmla="*/ 7429611 w 12641071"/>
              <a:gd name="connsiteY67-3336" fmla="*/ 586050 h 5795240"/>
              <a:gd name="connsiteX68-3337" fmla="*/ 7354132 w 12641071"/>
              <a:gd name="connsiteY68-3338" fmla="*/ 565465 h 5795240"/>
              <a:gd name="connsiteX69-3339" fmla="*/ 7314853 w 12641071"/>
              <a:gd name="connsiteY69-3340" fmla="*/ 559536 h 5795240"/>
              <a:gd name="connsiteX70-3341" fmla="*/ 7314851 w 12641071"/>
              <a:gd name="connsiteY70-3342" fmla="*/ 559537 h 5795240"/>
              <a:gd name="connsiteX71-3343" fmla="*/ 7314849 w 12641071"/>
              <a:gd name="connsiteY71-3344" fmla="*/ 559537 h 5795240"/>
              <a:gd name="connsiteX72-3345" fmla="*/ 7273651 w 12641071"/>
              <a:gd name="connsiteY72-3346" fmla="*/ 584565 h 5795240"/>
              <a:gd name="connsiteX73-3347" fmla="*/ 7264545 w 12641071"/>
              <a:gd name="connsiteY73-3348" fmla="*/ 588952 h 5795240"/>
              <a:gd name="connsiteX74-3349" fmla="*/ 7296407 w 12641071"/>
              <a:gd name="connsiteY74-3350" fmla="*/ 565126 h 5795240"/>
              <a:gd name="connsiteX75-3351" fmla="*/ 7307447 w 12641071"/>
              <a:gd name="connsiteY75-3352" fmla="*/ 558419 h 5795240"/>
              <a:gd name="connsiteX76-3353" fmla="*/ 7307450 w 12641071"/>
              <a:gd name="connsiteY76-3354" fmla="*/ 558419 h 5795240"/>
              <a:gd name="connsiteX77-3355" fmla="*/ 7385004 w 12641071"/>
              <a:gd name="connsiteY77-3356" fmla="*/ 511303 h 5795240"/>
              <a:gd name="connsiteX78-3357" fmla="*/ 7391626 w 12641071"/>
              <a:gd name="connsiteY78-3358" fmla="*/ 508114 h 5795240"/>
              <a:gd name="connsiteX79-3359" fmla="*/ 7391631 w 12641071"/>
              <a:gd name="connsiteY79-3360" fmla="*/ 508110 h 5795240"/>
              <a:gd name="connsiteX80-3361" fmla="*/ 7478934 w 12641071"/>
              <a:gd name="connsiteY80-3362" fmla="*/ 466053 h 5795240"/>
              <a:gd name="connsiteX81-3363" fmla="*/ 7897193 w 12641071"/>
              <a:gd name="connsiteY81-3364" fmla="*/ 381611 h 5795240"/>
              <a:gd name="connsiteX82-3365" fmla="*/ 8788216 w 12641071"/>
              <a:gd name="connsiteY82-3366" fmla="*/ 855364 h 5795240"/>
              <a:gd name="connsiteX83-3367" fmla="*/ 8832362 w 12641071"/>
              <a:gd name="connsiteY83-3368" fmla="*/ 928030 h 5795240"/>
              <a:gd name="connsiteX84-3369" fmla="*/ 8832362 w 12641071"/>
              <a:gd name="connsiteY84-3370" fmla="*/ 928033 h 5795240"/>
              <a:gd name="connsiteX85-3371" fmla="*/ 8842040 w 12641071"/>
              <a:gd name="connsiteY85-3372" fmla="*/ 943961 h 5795240"/>
              <a:gd name="connsiteX86-3373" fmla="*/ 8856144 w 12641071"/>
              <a:gd name="connsiteY86-3374" fmla="*/ 973241 h 5795240"/>
              <a:gd name="connsiteX87-3375" fmla="*/ 8856145 w 12641071"/>
              <a:gd name="connsiteY87-3376" fmla="*/ 973241 h 5795240"/>
              <a:gd name="connsiteX88-3377" fmla="*/ 8878117 w 12641071"/>
              <a:gd name="connsiteY88-3378" fmla="*/ 1018851 h 5795240"/>
              <a:gd name="connsiteX89-3379" fmla="*/ 8877719 w 12641071"/>
              <a:gd name="connsiteY89-3380" fmla="*/ 1018369 h 5795240"/>
              <a:gd name="connsiteX90-3381" fmla="*/ 8853250 w 12641071"/>
              <a:gd name="connsiteY90-3382" fmla="*/ 973288 h 5795240"/>
              <a:gd name="connsiteX91-3383" fmla="*/ 8853249 w 12641071"/>
              <a:gd name="connsiteY91-3384" fmla="*/ 973288 h 5795240"/>
              <a:gd name="connsiteX92-3385" fmla="*/ 8853248 w 12641071"/>
              <a:gd name="connsiteY92-3386" fmla="*/ 973287 h 5795240"/>
              <a:gd name="connsiteX93-3387" fmla="*/ 8849677 w 12641071"/>
              <a:gd name="connsiteY93-3388" fmla="*/ 973341 h 5795240"/>
              <a:gd name="connsiteX94-3389" fmla="*/ 8641543 w 12641071"/>
              <a:gd name="connsiteY94-3390" fmla="*/ 916577 h 5795240"/>
              <a:gd name="connsiteX95-3391" fmla="*/ 8641545 w 12641071"/>
              <a:gd name="connsiteY95-3392" fmla="*/ 916580 h 5795240"/>
              <a:gd name="connsiteX96-3393" fmla="*/ 8849676 w 12641071"/>
              <a:gd name="connsiteY96-3394" fmla="*/ 973343 h 5795240"/>
              <a:gd name="connsiteX97-3395" fmla="*/ 8853248 w 12641071"/>
              <a:gd name="connsiteY97-3396" fmla="*/ 973288 h 5795240"/>
              <a:gd name="connsiteX98-3397" fmla="*/ 8877719 w 12641071"/>
              <a:gd name="connsiteY98-3398" fmla="*/ 1018371 h 5795240"/>
              <a:gd name="connsiteX99-3399" fmla="*/ 8878116 w 12641071"/>
              <a:gd name="connsiteY99-3400" fmla="*/ 1018851 h 5795240"/>
              <a:gd name="connsiteX100-3401" fmla="*/ 8887288 w 12641071"/>
              <a:gd name="connsiteY100-3402" fmla="*/ 1037892 h 5795240"/>
              <a:gd name="connsiteX101-3403" fmla="*/ 8949899 w 12641071"/>
              <a:gd name="connsiteY101-3404" fmla="*/ 1239592 h 5795240"/>
              <a:gd name="connsiteX102-3405" fmla="*/ 8968437 w 12641071"/>
              <a:gd name="connsiteY102-3406" fmla="*/ 1423482 h 5795240"/>
              <a:gd name="connsiteX103-3407" fmla="*/ 8949899 w 12641071"/>
              <a:gd name="connsiteY103-3408" fmla="*/ 1239591 h 5795240"/>
              <a:gd name="connsiteX104-3409" fmla="*/ 8887288 w 12641071"/>
              <a:gd name="connsiteY104-3410" fmla="*/ 1037890 h 5795240"/>
              <a:gd name="connsiteX105-3411" fmla="*/ 8878116 w 12641071"/>
              <a:gd name="connsiteY105-3412" fmla="*/ 1018851 h 5795240"/>
              <a:gd name="connsiteX106-3413" fmla="*/ 8931285 w 12641071"/>
              <a:gd name="connsiteY106-3414" fmla="*/ 1083292 h 5795240"/>
              <a:gd name="connsiteX107-3415" fmla="*/ 9241478 w 12641071"/>
              <a:gd name="connsiteY107-3416" fmla="*/ 1211778 h 5795240"/>
              <a:gd name="connsiteX108-3417" fmla="*/ 9605238 w 12641071"/>
              <a:gd name="connsiteY108-3418" fmla="*/ 1018369 h 5795240"/>
              <a:gd name="connsiteX109-3419" fmla="*/ 9636247 w 12641071"/>
              <a:gd name="connsiteY109-3420" fmla="*/ 961241 h 5795240"/>
              <a:gd name="connsiteX110-3421" fmla="*/ 9641995 w 12641071"/>
              <a:gd name="connsiteY110-3422" fmla="*/ 961152 h 5795240"/>
              <a:gd name="connsiteX111-3423" fmla="*/ 9584939 w 12641071"/>
              <a:gd name="connsiteY111-3424" fmla="*/ 1079594 h 5795240"/>
              <a:gd name="connsiteX112-3425" fmla="*/ 9546257 w 12641071"/>
              <a:gd name="connsiteY112-3426" fmla="*/ 1204206 h 5795240"/>
              <a:gd name="connsiteX113-3427" fmla="*/ 9584939 w 12641071"/>
              <a:gd name="connsiteY113-3428" fmla="*/ 1079596 h 5795240"/>
              <a:gd name="connsiteX114-3429" fmla="*/ 9641995 w 12641071"/>
              <a:gd name="connsiteY114-3430" fmla="*/ 961153 h 5795240"/>
              <a:gd name="connsiteX115-3431" fmla="*/ 9653069 w 12641071"/>
              <a:gd name="connsiteY115-3432" fmla="*/ 960983 h 5795240"/>
              <a:gd name="connsiteX116-3433" fmla="*/ 9801564 w 12641071"/>
              <a:gd name="connsiteY116-3434" fmla="*/ 1196828 h 5795240"/>
              <a:gd name="connsiteX117-3435" fmla="*/ 9801566 w 12641071"/>
              <a:gd name="connsiteY117-3436" fmla="*/ 1196828 h 5795240"/>
              <a:gd name="connsiteX118-3437" fmla="*/ 9653070 w 12641071"/>
              <a:gd name="connsiteY118-3438" fmla="*/ 960982 h 5795240"/>
              <a:gd name="connsiteX119-3439" fmla="*/ 9641996 w 12641071"/>
              <a:gd name="connsiteY119-3440" fmla="*/ 961152 h 5795240"/>
              <a:gd name="connsiteX120-3441" fmla="*/ 9651917 w 12641071"/>
              <a:gd name="connsiteY120-3442" fmla="*/ 940556 h 5795240"/>
              <a:gd name="connsiteX121-3443" fmla="*/ 11050508 w 12641071"/>
              <a:gd name="connsiteY121-3444" fmla="*/ 108150 h 5795240"/>
              <a:gd name="connsiteX122-3445" fmla="*/ 12641071 w 12641071"/>
              <a:gd name="connsiteY122-3446" fmla="*/ 1698711 h 5795240"/>
              <a:gd name="connsiteX123-3447" fmla="*/ 11371062 w 12641071"/>
              <a:gd name="connsiteY123-3448" fmla="*/ 3256960 h 5795240"/>
              <a:gd name="connsiteX124-3449" fmla="*/ 11215953 w 12641071"/>
              <a:gd name="connsiteY124-3450" fmla="*/ 3280632 h 5795240"/>
              <a:gd name="connsiteX125-3451" fmla="*/ 11142318 w 12641071"/>
              <a:gd name="connsiteY125-3452" fmla="*/ 3276914 h 5795240"/>
              <a:gd name="connsiteX126-3453" fmla="*/ 11215952 w 12641071"/>
              <a:gd name="connsiteY126-3454" fmla="*/ 3280632 h 5795240"/>
              <a:gd name="connsiteX127-3455" fmla="*/ 11213133 w 12641071"/>
              <a:gd name="connsiteY127-3456" fmla="*/ 3281062 h 5795240"/>
              <a:gd name="connsiteX128-3457" fmla="*/ 11116921 w 12641071"/>
              <a:gd name="connsiteY128-3458" fmla="*/ 3285921 h 5795240"/>
              <a:gd name="connsiteX129-3459" fmla="*/ 11050507 w 12641071"/>
              <a:gd name="connsiteY129-3460" fmla="*/ 3289274 h 5795240"/>
              <a:gd name="connsiteX130-3461" fmla="*/ 11006292 w 12641071"/>
              <a:gd name="connsiteY130-3462" fmla="*/ 3287041 h 5795240"/>
              <a:gd name="connsiteX131-3463" fmla="*/ 10937101 w 12641071"/>
              <a:gd name="connsiteY131-3464" fmla="*/ 3297601 h 5795240"/>
              <a:gd name="connsiteX132-3465" fmla="*/ 10144740 w 12641071"/>
              <a:gd name="connsiteY132-3466" fmla="*/ 4089962 h 5795240"/>
              <a:gd name="connsiteX133-3467" fmla="*/ 10130374 w 12641071"/>
              <a:gd name="connsiteY133-3468" fmla="*/ 4184101 h 5795240"/>
              <a:gd name="connsiteX134-3469" fmla="*/ 10130375 w 12641071"/>
              <a:gd name="connsiteY134-3470" fmla="*/ 4184103 h 5795240"/>
              <a:gd name="connsiteX135-3471" fmla="*/ 10130656 w 12641071"/>
              <a:gd name="connsiteY135-3472" fmla="*/ 4185950 h 5795240"/>
              <a:gd name="connsiteX136-3473" fmla="*/ 10138194 w 12641071"/>
              <a:gd name="connsiteY136-3474" fmla="*/ 4335228 h 5795240"/>
              <a:gd name="connsiteX137-3475" fmla="*/ 10137710 w 12641071"/>
              <a:gd name="connsiteY137-3476" fmla="*/ 4344822 h 5795240"/>
              <a:gd name="connsiteX138-3477" fmla="*/ 10133555 w 12641071"/>
              <a:gd name="connsiteY138-3478" fmla="*/ 4427096 h 5795240"/>
              <a:gd name="connsiteX139-3479" fmla="*/ 10129312 w 12641071"/>
              <a:gd name="connsiteY139-3480" fmla="*/ 4399289 h 5795240"/>
              <a:gd name="connsiteX140-3481" fmla="*/ 10126797 w 12641071"/>
              <a:gd name="connsiteY140-3482" fmla="*/ 4349498 h 5795240"/>
              <a:gd name="connsiteX141-3483" fmla="*/ 10126796 w 12641071"/>
              <a:gd name="connsiteY141-3484" fmla="*/ 4349498 h 5795240"/>
              <a:gd name="connsiteX142-3485" fmla="*/ 10129311 w 12641071"/>
              <a:gd name="connsiteY142-3486" fmla="*/ 4399289 h 5795240"/>
              <a:gd name="connsiteX143-3487" fmla="*/ 10133554 w 12641071"/>
              <a:gd name="connsiteY143-3488" fmla="*/ 4427096 h 5795240"/>
              <a:gd name="connsiteX144-3489" fmla="*/ 10130656 w 12641071"/>
              <a:gd name="connsiteY144-3490" fmla="*/ 4484506 h 5795240"/>
              <a:gd name="connsiteX145-3491" fmla="*/ 8678182 w 12641071"/>
              <a:gd name="connsiteY145-3492" fmla="*/ 5795240 h 5795240"/>
              <a:gd name="connsiteX146-3493" fmla="*/ 7467518 w 12641071"/>
              <a:gd name="connsiteY146-3494" fmla="*/ 5151535 h 5795240"/>
              <a:gd name="connsiteX147-3495" fmla="*/ 7419945 w 12641071"/>
              <a:gd name="connsiteY147-3496" fmla="*/ 5073228 h 5795240"/>
              <a:gd name="connsiteX148-3497" fmla="*/ 7394386 w 12641071"/>
              <a:gd name="connsiteY148-3498" fmla="*/ 5031156 h 5795240"/>
              <a:gd name="connsiteX149-3499" fmla="*/ 7367299 w 12641071"/>
              <a:gd name="connsiteY149-3500" fmla="*/ 4974928 h 5795240"/>
              <a:gd name="connsiteX150-3501" fmla="*/ 7332905 w 12641071"/>
              <a:gd name="connsiteY150-3502" fmla="*/ 4903531 h 5795240"/>
              <a:gd name="connsiteX151-3503" fmla="*/ 7320958 w 12641071"/>
              <a:gd name="connsiteY151-3504" fmla="*/ 4870887 h 5795240"/>
              <a:gd name="connsiteX152-3505" fmla="*/ 7322174 w 12641071"/>
              <a:gd name="connsiteY152-3506" fmla="*/ 4872361 h 5795240"/>
              <a:gd name="connsiteX153-3507" fmla="*/ 7362630 w 12641071"/>
              <a:gd name="connsiteY153-3508" fmla="*/ 4938954 h 5795240"/>
              <a:gd name="connsiteX154-3509" fmla="*/ 7380779 w 12641071"/>
              <a:gd name="connsiteY154-3510" fmla="*/ 4976628 h 5795240"/>
              <a:gd name="connsiteX155-3511" fmla="*/ 7391210 w 12641071"/>
              <a:gd name="connsiteY155-3512" fmla="*/ 4977944 h 5795240"/>
              <a:gd name="connsiteX156-3513" fmla="*/ 7380780 w 12641071"/>
              <a:gd name="connsiteY156-3514" fmla="*/ 4976628 h 5795240"/>
              <a:gd name="connsiteX157-3515" fmla="*/ 7362631 w 12641071"/>
              <a:gd name="connsiteY157-3516" fmla="*/ 4938954 h 5795240"/>
              <a:gd name="connsiteX158-3517" fmla="*/ 7322175 w 12641071"/>
              <a:gd name="connsiteY158-3518" fmla="*/ 4872361 h 5795240"/>
              <a:gd name="connsiteX159-3519" fmla="*/ 7320959 w 12641071"/>
              <a:gd name="connsiteY159-3520" fmla="*/ 4870887 h 5795240"/>
              <a:gd name="connsiteX160-3521" fmla="*/ 7283811 w 12641071"/>
              <a:gd name="connsiteY160-3522" fmla="*/ 4769391 h 5795240"/>
              <a:gd name="connsiteX161-3523" fmla="*/ 7272112 w 12641071"/>
              <a:gd name="connsiteY161-3524" fmla="*/ 4718630 h 5795240"/>
              <a:gd name="connsiteX162-3525" fmla="*/ 7272111 w 12641071"/>
              <a:gd name="connsiteY162-3526" fmla="*/ 4718630 h 5795240"/>
              <a:gd name="connsiteX163-3527" fmla="*/ 7283810 w 12641071"/>
              <a:gd name="connsiteY163-3528" fmla="*/ 4769391 h 5795240"/>
              <a:gd name="connsiteX164-3529" fmla="*/ 7320958 w 12641071"/>
              <a:gd name="connsiteY164-3530" fmla="*/ 4870887 h 5795240"/>
              <a:gd name="connsiteX165-3531" fmla="*/ 7223551 w 12641071"/>
              <a:gd name="connsiteY165-3532" fmla="*/ 4752829 h 5795240"/>
              <a:gd name="connsiteX166-3533" fmla="*/ 6652445 w 12641071"/>
              <a:gd name="connsiteY166-3534" fmla="*/ 4516269 h 5795240"/>
              <a:gd name="connsiteX167-3535" fmla="*/ 6200873 w 12641071"/>
              <a:gd name="connsiteY167-3536" fmla="*/ 4654206 h 5795240"/>
              <a:gd name="connsiteX168-3537" fmla="*/ 6088813 w 12641071"/>
              <a:gd name="connsiteY168-3538" fmla="*/ 4746663 h 5795240"/>
              <a:gd name="connsiteX169-3539" fmla="*/ 6043019 w 12641071"/>
              <a:gd name="connsiteY169-3540" fmla="*/ 4807902 h 5795240"/>
              <a:gd name="connsiteX170-3541" fmla="*/ 6043021 w 12641071"/>
              <a:gd name="connsiteY170-3542" fmla="*/ 4807902 h 5795240"/>
              <a:gd name="connsiteX171-3543" fmla="*/ 6023271 w 12641071"/>
              <a:gd name="connsiteY171-3544" fmla="*/ 4834312 h 5795240"/>
              <a:gd name="connsiteX172-3545" fmla="*/ 5970678 w 12641071"/>
              <a:gd name="connsiteY172-3546" fmla="*/ 4892181 h 5795240"/>
              <a:gd name="connsiteX173-3547" fmla="*/ 5982717 w 12641071"/>
              <a:gd name="connsiteY173-3548" fmla="*/ 4872361 h 5795240"/>
              <a:gd name="connsiteX174-3549" fmla="*/ 5970675 w 12641071"/>
              <a:gd name="connsiteY174-3550" fmla="*/ 4892181 h 5795240"/>
              <a:gd name="connsiteX175-3551" fmla="*/ 5935320 w 12641071"/>
              <a:gd name="connsiteY175-3552" fmla="*/ 4931081 h 5795240"/>
              <a:gd name="connsiteX176-3553" fmla="*/ 4971763 w 12641071"/>
              <a:gd name="connsiteY176-3554" fmla="*/ 5330200 h 5795240"/>
              <a:gd name="connsiteX177-3555" fmla="*/ 3716172 w 12641071"/>
              <a:gd name="connsiteY177-3556" fmla="*/ 4497938 h 5795240"/>
              <a:gd name="connsiteX178-3557" fmla="*/ 3710773 w 12641071"/>
              <a:gd name="connsiteY178-3558" fmla="*/ 4483182 h 5795240"/>
              <a:gd name="connsiteX179-3559" fmla="*/ 3710773 w 12641071"/>
              <a:gd name="connsiteY179-3560" fmla="*/ 4483181 h 5795240"/>
              <a:gd name="connsiteX180-3561" fmla="*/ 3674984 w 12641071"/>
              <a:gd name="connsiteY180-3562" fmla="*/ 4385402 h 5795240"/>
              <a:gd name="connsiteX181-3563" fmla="*/ 3670349 w 12641071"/>
              <a:gd name="connsiteY181-3564" fmla="*/ 4372742 h 5795240"/>
              <a:gd name="connsiteX182-3565" fmla="*/ 3659438 w 12641071"/>
              <a:gd name="connsiteY182-3566" fmla="*/ 4330309 h 5795240"/>
              <a:gd name="connsiteX183-3567" fmla="*/ 3672084 w 12641071"/>
              <a:gd name="connsiteY183-3568" fmla="*/ 4353606 h 5795240"/>
              <a:gd name="connsiteX184-3569" fmla="*/ 3659440 w 12641071"/>
              <a:gd name="connsiteY184-3570" fmla="*/ 4330309 h 5795240"/>
              <a:gd name="connsiteX185-3571" fmla="*/ 3613217 w 12641071"/>
              <a:gd name="connsiteY185-3572" fmla="*/ 4245153 h 5795240"/>
              <a:gd name="connsiteX186-3573" fmla="*/ 3083792 w 12641071"/>
              <a:gd name="connsiteY186-3574" fmla="*/ 3963660 h 5795240"/>
              <a:gd name="connsiteX187-3575" fmla="*/ 2835272 w 12641071"/>
              <a:gd name="connsiteY187-3576" fmla="*/ 4013833 h 5795240"/>
              <a:gd name="connsiteX188-3577" fmla="*/ 2820214 w 12641071"/>
              <a:gd name="connsiteY188-3578" fmla="*/ 4022007 h 5795240"/>
              <a:gd name="connsiteX189-3579" fmla="*/ 2820212 w 12641071"/>
              <a:gd name="connsiteY189-3580" fmla="*/ 4022008 h 5795240"/>
              <a:gd name="connsiteX190-3581" fmla="*/ 2820206 w 12641071"/>
              <a:gd name="connsiteY190-3582" fmla="*/ 4022011 h 5795240"/>
              <a:gd name="connsiteX191-3583" fmla="*/ 2813481 w 12641071"/>
              <a:gd name="connsiteY191-3584" fmla="*/ 4027041 h 5795240"/>
              <a:gd name="connsiteX192-3585" fmla="*/ 2762875 w 12641071"/>
              <a:gd name="connsiteY192-3586" fmla="*/ 4057784 h 5795240"/>
              <a:gd name="connsiteX193-3587" fmla="*/ 2762878 w 12641071"/>
              <a:gd name="connsiteY193-3588" fmla="*/ 4057784 h 5795240"/>
              <a:gd name="connsiteX194-3589" fmla="*/ 2694694 w 12641071"/>
              <a:gd name="connsiteY194-3590" fmla="*/ 4099208 h 5795240"/>
              <a:gd name="connsiteX195-3591" fmla="*/ 2726822 w 12641071"/>
              <a:gd name="connsiteY195-3592" fmla="*/ 4072700 h 5795240"/>
              <a:gd name="connsiteX196-3593" fmla="*/ 2757719 w 12641071"/>
              <a:gd name="connsiteY196-3594" fmla="*/ 4055929 h 5795240"/>
              <a:gd name="connsiteX197-3595" fmla="*/ 2757718 w 12641071"/>
              <a:gd name="connsiteY197-3596" fmla="*/ 4055928 h 5795240"/>
              <a:gd name="connsiteX198-3597" fmla="*/ 2726820 w 12641071"/>
              <a:gd name="connsiteY198-3598" fmla="*/ 4072700 h 5795240"/>
              <a:gd name="connsiteX199-3599" fmla="*/ 2694692 w 12641071"/>
              <a:gd name="connsiteY199-3600" fmla="*/ 4099208 h 5795240"/>
              <a:gd name="connsiteX200-3601" fmla="*/ 2664698 w 12641071"/>
              <a:gd name="connsiteY200-3602" fmla="*/ 4117431 h 5795240"/>
              <a:gd name="connsiteX201-3603" fmla="*/ 1804544 w 12641071"/>
              <a:gd name="connsiteY201-3604" fmla="*/ 4335229 h 5795240"/>
              <a:gd name="connsiteX202-3605" fmla="*/ 0 w 12641071"/>
              <a:gd name="connsiteY202-3606" fmla="*/ 2530685 h 5795240"/>
              <a:gd name="connsiteX203-3607" fmla="*/ 1804544 w 12641071"/>
              <a:gd name="connsiteY203-3608" fmla="*/ 726143 h 5795240"/>
              <a:gd name="connsiteX204-3609" fmla="*/ 3080549 w 12641071"/>
              <a:gd name="connsiteY204-3610" fmla="*/ 1254682 h 5795240"/>
              <a:gd name="connsiteX205-3611" fmla="*/ 3106404 w 12641071"/>
              <a:gd name="connsiteY205-3612" fmla="*/ 1283128 h 5795240"/>
              <a:gd name="connsiteX206-3613" fmla="*/ 3125122 w 12641071"/>
              <a:gd name="connsiteY206-3614" fmla="*/ 1317614 h 5795240"/>
              <a:gd name="connsiteX207-3615" fmla="*/ 3139022 w 12641071"/>
              <a:gd name="connsiteY207-3616" fmla="*/ 1334461 h 5795240"/>
              <a:gd name="connsiteX208-3617" fmla="*/ 3139022 w 12641071"/>
              <a:gd name="connsiteY208-3618" fmla="*/ 1334462 h 5795240"/>
              <a:gd name="connsiteX209-3619" fmla="*/ 3139022 w 12641071"/>
              <a:gd name="connsiteY209-3620" fmla="*/ 1334461 h 5795240"/>
              <a:gd name="connsiteX210-3621" fmla="*/ 3106405 w 12641071"/>
              <a:gd name="connsiteY210-3622" fmla="*/ 1283128 h 5795240"/>
              <a:gd name="connsiteX211-3623" fmla="*/ 3234533 w 12641071"/>
              <a:gd name="connsiteY211-3624" fmla="*/ 1432995 h 5795240"/>
              <a:gd name="connsiteX212-3625" fmla="*/ 3234535 w 12641071"/>
              <a:gd name="connsiteY212-3626" fmla="*/ 1432997 h 5795240"/>
              <a:gd name="connsiteX213-3627" fmla="*/ 3268676 w 12641071"/>
              <a:gd name="connsiteY213-3628" fmla="*/ 1461167 h 5795240"/>
              <a:gd name="connsiteX214-3629" fmla="*/ 3565826 w 12641071"/>
              <a:gd name="connsiteY214-3630" fmla="*/ 1551935 h 5795240"/>
              <a:gd name="connsiteX215-3631" fmla="*/ 4086504 w 12641071"/>
              <a:gd name="connsiteY215-3632" fmla="*/ 1127574 h 5795240"/>
              <a:gd name="connsiteX216-3633" fmla="*/ 4094702 w 12641071"/>
              <a:gd name="connsiteY216-3634" fmla="*/ 1046255 h 5795240"/>
              <a:gd name="connsiteX217-3635" fmla="*/ 4101065 w 12641071"/>
              <a:gd name="connsiteY217-3636" fmla="*/ 1044040 h 5795240"/>
              <a:gd name="connsiteX218-3637" fmla="*/ 4097301 w 12641071"/>
              <a:gd name="connsiteY218-3638" fmla="*/ 1118570 h 5795240"/>
              <a:gd name="connsiteX219-3639" fmla="*/ 4101065 w 12641071"/>
              <a:gd name="connsiteY219-3640" fmla="*/ 1044042 h 5795240"/>
              <a:gd name="connsiteX220-3641" fmla="*/ 4206937 w 12641071"/>
              <a:gd name="connsiteY220-3642" fmla="*/ 1007188 h 5795240"/>
              <a:gd name="connsiteX221-3643" fmla="*/ 4206937 w 12641071"/>
              <a:gd name="connsiteY221-3644" fmla="*/ 1007186 h 5795240"/>
              <a:gd name="connsiteX222-3645" fmla="*/ 4101067 w 12641071"/>
              <a:gd name="connsiteY222-3646" fmla="*/ 1044040 h 5795240"/>
              <a:gd name="connsiteX223-3647" fmla="*/ 4103078 w 12641071"/>
              <a:gd name="connsiteY223-3648" fmla="*/ 1004204 h 5795240"/>
              <a:gd name="connsiteX224-3649" fmla="*/ 5215874 w 12641071"/>
              <a:gd name="connsiteY224-3650" fmla="*/ 0 h 5795240"/>
              <a:gd name="connsiteX0-3651" fmla="*/ 5964869 w 12641071"/>
              <a:gd name="connsiteY0-3652" fmla="*/ 4795171 h 5795240"/>
              <a:gd name="connsiteX1-3653" fmla="*/ 6019264 w 12641071"/>
              <a:gd name="connsiteY1-3654" fmla="*/ 4804905 h 5795240"/>
              <a:gd name="connsiteX2-3655" fmla="*/ 6036570 w 12641071"/>
              <a:gd name="connsiteY2-3656" fmla="*/ 4807089 h 5795240"/>
              <a:gd name="connsiteX3-3657" fmla="*/ 6019265 w 12641071"/>
              <a:gd name="connsiteY3-3658" fmla="*/ 4804905 h 5795240"/>
              <a:gd name="connsiteX4-3659" fmla="*/ 5964869 w 12641071"/>
              <a:gd name="connsiteY4-3660" fmla="*/ 4795171 h 5795240"/>
              <a:gd name="connsiteX5-3661" fmla="*/ 3682364 w 12641071"/>
              <a:gd name="connsiteY5-3662" fmla="*/ 4386723 h 5795240"/>
              <a:gd name="connsiteX6-3663" fmla="*/ 3772428 w 12641071"/>
              <a:gd name="connsiteY6-3664" fmla="*/ 4402840 h 5795240"/>
              <a:gd name="connsiteX7-3665" fmla="*/ 3772428 w 12641071"/>
              <a:gd name="connsiteY7-3666" fmla="*/ 4402840 h 5795240"/>
              <a:gd name="connsiteX8-3667" fmla="*/ 3682364 w 12641071"/>
              <a:gd name="connsiteY8-3668" fmla="*/ 4386723 h 5795240"/>
              <a:gd name="connsiteX9-3669" fmla="*/ 3202490 w 12641071"/>
              <a:gd name="connsiteY9-3670" fmla="*/ 1406560 h 5795240"/>
              <a:gd name="connsiteX10-3671" fmla="*/ 3190020 w 12641071"/>
              <a:gd name="connsiteY10-3672" fmla="*/ 1396272 h 5795240"/>
              <a:gd name="connsiteX11-3673" fmla="*/ 3202490 w 12641071"/>
              <a:gd name="connsiteY11-3674" fmla="*/ 1406560 h 5795240"/>
              <a:gd name="connsiteX12-3675" fmla="*/ 6034389 w 12641071"/>
              <a:gd name="connsiteY12-3676" fmla="*/ 371047 h 5795240"/>
              <a:gd name="connsiteX13-3677" fmla="*/ 5912002 w 12641071"/>
              <a:gd name="connsiteY13-3678" fmla="*/ 413650 h 5795240"/>
              <a:gd name="connsiteX14-3679" fmla="*/ 5912002 w 12641071"/>
              <a:gd name="connsiteY14-3680" fmla="*/ 413650 h 5795240"/>
              <a:gd name="connsiteX15-3681" fmla="*/ 6034389 w 12641071"/>
              <a:gd name="connsiteY15-3682" fmla="*/ 371047 h 5795240"/>
              <a:gd name="connsiteX16-3683" fmla="*/ 5215874 w 12641071"/>
              <a:gd name="connsiteY16-3684" fmla="*/ 0 h 5795240"/>
              <a:gd name="connsiteX17-3685" fmla="*/ 5927386 w 12641071"/>
              <a:gd name="connsiteY17-3686" fmla="*/ 255427 h 5795240"/>
              <a:gd name="connsiteX18-3687" fmla="*/ 5974443 w 12641071"/>
              <a:gd name="connsiteY18-3688" fmla="*/ 298195 h 5795240"/>
              <a:gd name="connsiteX19-3689" fmla="*/ 5974448 w 12641071"/>
              <a:gd name="connsiteY19-3690" fmla="*/ 298200 h 5795240"/>
              <a:gd name="connsiteX20-3691" fmla="*/ 6006819 w 12641071"/>
              <a:gd name="connsiteY20-3692" fmla="*/ 327622 h 5795240"/>
              <a:gd name="connsiteX21-3693" fmla="*/ 6043427 w 12641071"/>
              <a:gd name="connsiteY21-3694" fmla="*/ 367901 h 5795240"/>
              <a:gd name="connsiteX22-3695" fmla="*/ 6043429 w 12641071"/>
              <a:gd name="connsiteY22-3696" fmla="*/ 367901 h 5795240"/>
              <a:gd name="connsiteX23-3697" fmla="*/ 6079014 w 12641071"/>
              <a:gd name="connsiteY23-3698" fmla="*/ 407056 h 5795240"/>
              <a:gd name="connsiteX24-3699" fmla="*/ 6105193 w 12641071"/>
              <a:gd name="connsiteY24-3700" fmla="*/ 442067 h 5795240"/>
              <a:gd name="connsiteX25-3701" fmla="*/ 6069206 w 12641071"/>
              <a:gd name="connsiteY25-3702" fmla="*/ 409359 h 5795240"/>
              <a:gd name="connsiteX26-3703" fmla="*/ 6105193 w 12641071"/>
              <a:gd name="connsiteY26-3704" fmla="*/ 442069 h 5795240"/>
              <a:gd name="connsiteX27-3705" fmla="*/ 6143408 w 12641071"/>
              <a:gd name="connsiteY27-3706" fmla="*/ 493169 h 5795240"/>
              <a:gd name="connsiteX28-3707" fmla="*/ 6143427 w 12641071"/>
              <a:gd name="connsiteY28-3708" fmla="*/ 493200 h 5795240"/>
              <a:gd name="connsiteX29-3709" fmla="*/ 6215965 w 12641071"/>
              <a:gd name="connsiteY29-3710" fmla="*/ 619406 h 5795240"/>
              <a:gd name="connsiteX30-3711" fmla="*/ 6234035 w 12641071"/>
              <a:gd name="connsiteY30-3712" fmla="*/ 658746 h 5795240"/>
              <a:gd name="connsiteX31-3713" fmla="*/ 6274009 w 12641071"/>
              <a:gd name="connsiteY31-3714" fmla="*/ 760197 h 5795240"/>
              <a:gd name="connsiteX32-3715" fmla="*/ 6287839 w 12641071"/>
              <a:gd name="connsiteY32-3716" fmla="*/ 801938 h 5795240"/>
              <a:gd name="connsiteX33-3717" fmla="*/ 6321546 w 12641071"/>
              <a:gd name="connsiteY33-3718" fmla="*/ 948207 h 5795240"/>
              <a:gd name="connsiteX34-3719" fmla="*/ 6321550 w 12641071"/>
              <a:gd name="connsiteY34-3720" fmla="*/ 948224 h 5795240"/>
              <a:gd name="connsiteX35-3721" fmla="*/ 6334438 w 12641071"/>
              <a:gd name="connsiteY35-3722" fmla="*/ 1118571 h 5795240"/>
              <a:gd name="connsiteX36-3723" fmla="*/ 6334438 w 12641071"/>
              <a:gd name="connsiteY36-3724" fmla="*/ 1118570 h 5795240"/>
              <a:gd name="connsiteX37-3725" fmla="*/ 6321550 w 12641071"/>
              <a:gd name="connsiteY37-3726" fmla="*/ 948222 h 5795240"/>
              <a:gd name="connsiteX38-3727" fmla="*/ 6321546 w 12641071"/>
              <a:gd name="connsiteY38-3728" fmla="*/ 948207 h 5795240"/>
              <a:gd name="connsiteX39-3729" fmla="*/ 6295696 w 12641071"/>
              <a:gd name="connsiteY39-3730" fmla="*/ 825653 h 5795240"/>
              <a:gd name="connsiteX40-3731" fmla="*/ 6287839 w 12641071"/>
              <a:gd name="connsiteY40-3732" fmla="*/ 801938 h 5795240"/>
              <a:gd name="connsiteX41-3733" fmla="*/ 6284151 w 12641071"/>
              <a:gd name="connsiteY41-3734" fmla="*/ 785941 h 5795240"/>
              <a:gd name="connsiteX42-3735" fmla="*/ 6274009 w 12641071"/>
              <a:gd name="connsiteY42-3736" fmla="*/ 760197 h 5795240"/>
              <a:gd name="connsiteX43-3737" fmla="*/ 6256852 w 12641071"/>
              <a:gd name="connsiteY43-3738" fmla="*/ 708420 h 5795240"/>
              <a:gd name="connsiteX44-3739" fmla="*/ 6234035 w 12641071"/>
              <a:gd name="connsiteY44-3740" fmla="*/ 658746 h 5795240"/>
              <a:gd name="connsiteX45-3741" fmla="*/ 6224136 w 12641071"/>
              <a:gd name="connsiteY45-3742" fmla="*/ 633624 h 5795240"/>
              <a:gd name="connsiteX46-3743" fmla="*/ 6215965 w 12641071"/>
              <a:gd name="connsiteY46-3744" fmla="*/ 619406 h 5795240"/>
              <a:gd name="connsiteX47-3745" fmla="*/ 6205824 w 12641071"/>
              <a:gd name="connsiteY47-3746" fmla="*/ 597325 h 5795240"/>
              <a:gd name="connsiteX48-3747" fmla="*/ 6143427 w 12641071"/>
              <a:gd name="connsiteY48-3748" fmla="*/ 493200 h 5795240"/>
              <a:gd name="connsiteX49-3749" fmla="*/ 6143408 w 12641071"/>
              <a:gd name="connsiteY49-3750" fmla="*/ 493167 h 5795240"/>
              <a:gd name="connsiteX50-3751" fmla="*/ 6105193 w 12641071"/>
              <a:gd name="connsiteY50-3752" fmla="*/ 442067 h 5795240"/>
              <a:gd name="connsiteX51-3753" fmla="*/ 6141460 w 12641071"/>
              <a:gd name="connsiteY51-3754" fmla="*/ 475027 h 5795240"/>
              <a:gd name="connsiteX52-3755" fmla="*/ 6788665 w 12641071"/>
              <a:gd name="connsiteY52-3756" fmla="*/ 707369 h 5795240"/>
              <a:gd name="connsiteX53-3757" fmla="*/ 7184710 w 12641071"/>
              <a:gd name="connsiteY53-3758" fmla="*/ 627411 h 5795240"/>
              <a:gd name="connsiteX54-3759" fmla="*/ 7264545 w 12641071"/>
              <a:gd name="connsiteY54-3760" fmla="*/ 588952 h 5795240"/>
              <a:gd name="connsiteX55-3761" fmla="*/ 7213686 w 12641071"/>
              <a:gd name="connsiteY55-3762" fmla="*/ 626983 h 5795240"/>
              <a:gd name="connsiteX56-3763" fmla="*/ 7128319 w 12641071"/>
              <a:gd name="connsiteY56-3764" fmla="*/ 705504 h 5795240"/>
              <a:gd name="connsiteX57-3765" fmla="*/ 7083110 w 12641071"/>
              <a:gd name="connsiteY57-3766" fmla="*/ 757072 h 5795240"/>
              <a:gd name="connsiteX58-3767" fmla="*/ 7083111 w 12641071"/>
              <a:gd name="connsiteY58-3768" fmla="*/ 757072 h 5795240"/>
              <a:gd name="connsiteX59-3769" fmla="*/ 7128319 w 12641071"/>
              <a:gd name="connsiteY59-3770" fmla="*/ 705506 h 5795240"/>
              <a:gd name="connsiteX60-3771" fmla="*/ 7213686 w 12641071"/>
              <a:gd name="connsiteY60-3772" fmla="*/ 626984 h 5795240"/>
              <a:gd name="connsiteX61-3773" fmla="*/ 7264545 w 12641071"/>
              <a:gd name="connsiteY61-3774" fmla="*/ 588953 h 5795240"/>
              <a:gd name="connsiteX62-3775" fmla="*/ 7273651 w 12641071"/>
              <a:gd name="connsiteY62-3776" fmla="*/ 584566 h 5795240"/>
              <a:gd name="connsiteX63-3777" fmla="*/ 7314851 w 12641071"/>
              <a:gd name="connsiteY63-3778" fmla="*/ 559537 h 5795240"/>
              <a:gd name="connsiteX64-3779" fmla="*/ 7354131 w 12641071"/>
              <a:gd name="connsiteY64-3780" fmla="*/ 565467 h 5795240"/>
              <a:gd name="connsiteX65-3781" fmla="*/ 7429608 w 12641071"/>
              <a:gd name="connsiteY65-3782" fmla="*/ 586051 h 5795240"/>
              <a:gd name="connsiteX66-3783" fmla="*/ 7429611 w 12641071"/>
              <a:gd name="connsiteY66-3784" fmla="*/ 586050 h 5795240"/>
              <a:gd name="connsiteX67-3785" fmla="*/ 7354132 w 12641071"/>
              <a:gd name="connsiteY67-3786" fmla="*/ 565465 h 5795240"/>
              <a:gd name="connsiteX68-3787" fmla="*/ 7314853 w 12641071"/>
              <a:gd name="connsiteY68-3788" fmla="*/ 559536 h 5795240"/>
              <a:gd name="connsiteX69-3789" fmla="*/ 7314851 w 12641071"/>
              <a:gd name="connsiteY69-3790" fmla="*/ 559537 h 5795240"/>
              <a:gd name="connsiteX70-3791" fmla="*/ 7314849 w 12641071"/>
              <a:gd name="connsiteY70-3792" fmla="*/ 559537 h 5795240"/>
              <a:gd name="connsiteX71-3793" fmla="*/ 7273651 w 12641071"/>
              <a:gd name="connsiteY71-3794" fmla="*/ 584565 h 5795240"/>
              <a:gd name="connsiteX72-3795" fmla="*/ 7264545 w 12641071"/>
              <a:gd name="connsiteY72-3796" fmla="*/ 588952 h 5795240"/>
              <a:gd name="connsiteX73-3797" fmla="*/ 7296407 w 12641071"/>
              <a:gd name="connsiteY73-3798" fmla="*/ 565126 h 5795240"/>
              <a:gd name="connsiteX74-3799" fmla="*/ 7307447 w 12641071"/>
              <a:gd name="connsiteY74-3800" fmla="*/ 558419 h 5795240"/>
              <a:gd name="connsiteX75-3801" fmla="*/ 7307450 w 12641071"/>
              <a:gd name="connsiteY75-3802" fmla="*/ 558419 h 5795240"/>
              <a:gd name="connsiteX76-3803" fmla="*/ 7385004 w 12641071"/>
              <a:gd name="connsiteY76-3804" fmla="*/ 511303 h 5795240"/>
              <a:gd name="connsiteX77-3805" fmla="*/ 7391626 w 12641071"/>
              <a:gd name="connsiteY77-3806" fmla="*/ 508114 h 5795240"/>
              <a:gd name="connsiteX78-3807" fmla="*/ 7391631 w 12641071"/>
              <a:gd name="connsiteY78-3808" fmla="*/ 508110 h 5795240"/>
              <a:gd name="connsiteX79-3809" fmla="*/ 7478934 w 12641071"/>
              <a:gd name="connsiteY79-3810" fmla="*/ 466053 h 5795240"/>
              <a:gd name="connsiteX80-3811" fmla="*/ 7897193 w 12641071"/>
              <a:gd name="connsiteY80-3812" fmla="*/ 381611 h 5795240"/>
              <a:gd name="connsiteX81-3813" fmla="*/ 8788216 w 12641071"/>
              <a:gd name="connsiteY81-3814" fmla="*/ 855364 h 5795240"/>
              <a:gd name="connsiteX82-3815" fmla="*/ 8832362 w 12641071"/>
              <a:gd name="connsiteY82-3816" fmla="*/ 928030 h 5795240"/>
              <a:gd name="connsiteX83-3817" fmla="*/ 8832362 w 12641071"/>
              <a:gd name="connsiteY83-3818" fmla="*/ 928033 h 5795240"/>
              <a:gd name="connsiteX84-3819" fmla="*/ 8842040 w 12641071"/>
              <a:gd name="connsiteY84-3820" fmla="*/ 943961 h 5795240"/>
              <a:gd name="connsiteX85-3821" fmla="*/ 8856144 w 12641071"/>
              <a:gd name="connsiteY85-3822" fmla="*/ 973241 h 5795240"/>
              <a:gd name="connsiteX86-3823" fmla="*/ 8856145 w 12641071"/>
              <a:gd name="connsiteY86-3824" fmla="*/ 973241 h 5795240"/>
              <a:gd name="connsiteX87-3825" fmla="*/ 8878117 w 12641071"/>
              <a:gd name="connsiteY87-3826" fmla="*/ 1018851 h 5795240"/>
              <a:gd name="connsiteX88-3827" fmla="*/ 8877719 w 12641071"/>
              <a:gd name="connsiteY88-3828" fmla="*/ 1018369 h 5795240"/>
              <a:gd name="connsiteX89-3829" fmla="*/ 8853250 w 12641071"/>
              <a:gd name="connsiteY89-3830" fmla="*/ 973288 h 5795240"/>
              <a:gd name="connsiteX90-3831" fmla="*/ 8853249 w 12641071"/>
              <a:gd name="connsiteY90-3832" fmla="*/ 973288 h 5795240"/>
              <a:gd name="connsiteX91-3833" fmla="*/ 8853248 w 12641071"/>
              <a:gd name="connsiteY91-3834" fmla="*/ 973287 h 5795240"/>
              <a:gd name="connsiteX92-3835" fmla="*/ 8849677 w 12641071"/>
              <a:gd name="connsiteY92-3836" fmla="*/ 973341 h 5795240"/>
              <a:gd name="connsiteX93-3837" fmla="*/ 8641543 w 12641071"/>
              <a:gd name="connsiteY93-3838" fmla="*/ 916577 h 5795240"/>
              <a:gd name="connsiteX94-3839" fmla="*/ 8641545 w 12641071"/>
              <a:gd name="connsiteY94-3840" fmla="*/ 916580 h 5795240"/>
              <a:gd name="connsiteX95-3841" fmla="*/ 8849676 w 12641071"/>
              <a:gd name="connsiteY95-3842" fmla="*/ 973343 h 5795240"/>
              <a:gd name="connsiteX96-3843" fmla="*/ 8853248 w 12641071"/>
              <a:gd name="connsiteY96-3844" fmla="*/ 973288 h 5795240"/>
              <a:gd name="connsiteX97-3845" fmla="*/ 8877719 w 12641071"/>
              <a:gd name="connsiteY97-3846" fmla="*/ 1018371 h 5795240"/>
              <a:gd name="connsiteX98-3847" fmla="*/ 8878116 w 12641071"/>
              <a:gd name="connsiteY98-3848" fmla="*/ 1018851 h 5795240"/>
              <a:gd name="connsiteX99-3849" fmla="*/ 8887288 w 12641071"/>
              <a:gd name="connsiteY99-3850" fmla="*/ 1037892 h 5795240"/>
              <a:gd name="connsiteX100-3851" fmla="*/ 8949899 w 12641071"/>
              <a:gd name="connsiteY100-3852" fmla="*/ 1239592 h 5795240"/>
              <a:gd name="connsiteX101-3853" fmla="*/ 8968437 w 12641071"/>
              <a:gd name="connsiteY101-3854" fmla="*/ 1423482 h 5795240"/>
              <a:gd name="connsiteX102-3855" fmla="*/ 8949899 w 12641071"/>
              <a:gd name="connsiteY102-3856" fmla="*/ 1239591 h 5795240"/>
              <a:gd name="connsiteX103-3857" fmla="*/ 8887288 w 12641071"/>
              <a:gd name="connsiteY103-3858" fmla="*/ 1037890 h 5795240"/>
              <a:gd name="connsiteX104-3859" fmla="*/ 8878116 w 12641071"/>
              <a:gd name="connsiteY104-3860" fmla="*/ 1018851 h 5795240"/>
              <a:gd name="connsiteX105-3861" fmla="*/ 8931285 w 12641071"/>
              <a:gd name="connsiteY105-3862" fmla="*/ 1083292 h 5795240"/>
              <a:gd name="connsiteX106-3863" fmla="*/ 9241478 w 12641071"/>
              <a:gd name="connsiteY106-3864" fmla="*/ 1211778 h 5795240"/>
              <a:gd name="connsiteX107-3865" fmla="*/ 9605238 w 12641071"/>
              <a:gd name="connsiteY107-3866" fmla="*/ 1018369 h 5795240"/>
              <a:gd name="connsiteX108-3867" fmla="*/ 9636247 w 12641071"/>
              <a:gd name="connsiteY108-3868" fmla="*/ 961241 h 5795240"/>
              <a:gd name="connsiteX109-3869" fmla="*/ 9641995 w 12641071"/>
              <a:gd name="connsiteY109-3870" fmla="*/ 961152 h 5795240"/>
              <a:gd name="connsiteX110-3871" fmla="*/ 9584939 w 12641071"/>
              <a:gd name="connsiteY110-3872" fmla="*/ 1079594 h 5795240"/>
              <a:gd name="connsiteX111-3873" fmla="*/ 9546257 w 12641071"/>
              <a:gd name="connsiteY111-3874" fmla="*/ 1204206 h 5795240"/>
              <a:gd name="connsiteX112-3875" fmla="*/ 9584939 w 12641071"/>
              <a:gd name="connsiteY112-3876" fmla="*/ 1079596 h 5795240"/>
              <a:gd name="connsiteX113-3877" fmla="*/ 9641995 w 12641071"/>
              <a:gd name="connsiteY113-3878" fmla="*/ 961153 h 5795240"/>
              <a:gd name="connsiteX114-3879" fmla="*/ 9653069 w 12641071"/>
              <a:gd name="connsiteY114-3880" fmla="*/ 960983 h 5795240"/>
              <a:gd name="connsiteX115-3881" fmla="*/ 9801564 w 12641071"/>
              <a:gd name="connsiteY115-3882" fmla="*/ 1196828 h 5795240"/>
              <a:gd name="connsiteX116-3883" fmla="*/ 9801566 w 12641071"/>
              <a:gd name="connsiteY116-3884" fmla="*/ 1196828 h 5795240"/>
              <a:gd name="connsiteX117-3885" fmla="*/ 9653070 w 12641071"/>
              <a:gd name="connsiteY117-3886" fmla="*/ 960982 h 5795240"/>
              <a:gd name="connsiteX118-3887" fmla="*/ 9641996 w 12641071"/>
              <a:gd name="connsiteY118-3888" fmla="*/ 961152 h 5795240"/>
              <a:gd name="connsiteX119-3889" fmla="*/ 9651917 w 12641071"/>
              <a:gd name="connsiteY119-3890" fmla="*/ 940556 h 5795240"/>
              <a:gd name="connsiteX120-3891" fmla="*/ 11050508 w 12641071"/>
              <a:gd name="connsiteY120-3892" fmla="*/ 108150 h 5795240"/>
              <a:gd name="connsiteX121-3893" fmla="*/ 12641071 w 12641071"/>
              <a:gd name="connsiteY121-3894" fmla="*/ 1698711 h 5795240"/>
              <a:gd name="connsiteX122-3895" fmla="*/ 11371062 w 12641071"/>
              <a:gd name="connsiteY122-3896" fmla="*/ 3256960 h 5795240"/>
              <a:gd name="connsiteX123-3897" fmla="*/ 11215953 w 12641071"/>
              <a:gd name="connsiteY123-3898" fmla="*/ 3280632 h 5795240"/>
              <a:gd name="connsiteX124-3899" fmla="*/ 11142318 w 12641071"/>
              <a:gd name="connsiteY124-3900" fmla="*/ 3276914 h 5795240"/>
              <a:gd name="connsiteX125-3901" fmla="*/ 11215952 w 12641071"/>
              <a:gd name="connsiteY125-3902" fmla="*/ 3280632 h 5795240"/>
              <a:gd name="connsiteX126-3903" fmla="*/ 11213133 w 12641071"/>
              <a:gd name="connsiteY126-3904" fmla="*/ 3281062 h 5795240"/>
              <a:gd name="connsiteX127-3905" fmla="*/ 11116921 w 12641071"/>
              <a:gd name="connsiteY127-3906" fmla="*/ 3285921 h 5795240"/>
              <a:gd name="connsiteX128-3907" fmla="*/ 11050507 w 12641071"/>
              <a:gd name="connsiteY128-3908" fmla="*/ 3289274 h 5795240"/>
              <a:gd name="connsiteX129-3909" fmla="*/ 11006292 w 12641071"/>
              <a:gd name="connsiteY129-3910" fmla="*/ 3287041 h 5795240"/>
              <a:gd name="connsiteX130-3911" fmla="*/ 10937101 w 12641071"/>
              <a:gd name="connsiteY130-3912" fmla="*/ 3297601 h 5795240"/>
              <a:gd name="connsiteX131-3913" fmla="*/ 10144740 w 12641071"/>
              <a:gd name="connsiteY131-3914" fmla="*/ 4089962 h 5795240"/>
              <a:gd name="connsiteX132-3915" fmla="*/ 10130374 w 12641071"/>
              <a:gd name="connsiteY132-3916" fmla="*/ 4184101 h 5795240"/>
              <a:gd name="connsiteX133-3917" fmla="*/ 10130375 w 12641071"/>
              <a:gd name="connsiteY133-3918" fmla="*/ 4184103 h 5795240"/>
              <a:gd name="connsiteX134-3919" fmla="*/ 10130656 w 12641071"/>
              <a:gd name="connsiteY134-3920" fmla="*/ 4185950 h 5795240"/>
              <a:gd name="connsiteX135-3921" fmla="*/ 10138194 w 12641071"/>
              <a:gd name="connsiteY135-3922" fmla="*/ 4335228 h 5795240"/>
              <a:gd name="connsiteX136-3923" fmla="*/ 10137710 w 12641071"/>
              <a:gd name="connsiteY136-3924" fmla="*/ 4344822 h 5795240"/>
              <a:gd name="connsiteX137-3925" fmla="*/ 10133555 w 12641071"/>
              <a:gd name="connsiteY137-3926" fmla="*/ 4427096 h 5795240"/>
              <a:gd name="connsiteX138-3927" fmla="*/ 10129312 w 12641071"/>
              <a:gd name="connsiteY138-3928" fmla="*/ 4399289 h 5795240"/>
              <a:gd name="connsiteX139-3929" fmla="*/ 10126797 w 12641071"/>
              <a:gd name="connsiteY139-3930" fmla="*/ 4349498 h 5795240"/>
              <a:gd name="connsiteX140-3931" fmla="*/ 10126796 w 12641071"/>
              <a:gd name="connsiteY140-3932" fmla="*/ 4349498 h 5795240"/>
              <a:gd name="connsiteX141-3933" fmla="*/ 10129311 w 12641071"/>
              <a:gd name="connsiteY141-3934" fmla="*/ 4399289 h 5795240"/>
              <a:gd name="connsiteX142-3935" fmla="*/ 10133554 w 12641071"/>
              <a:gd name="connsiteY142-3936" fmla="*/ 4427096 h 5795240"/>
              <a:gd name="connsiteX143-3937" fmla="*/ 10130656 w 12641071"/>
              <a:gd name="connsiteY143-3938" fmla="*/ 4484506 h 5795240"/>
              <a:gd name="connsiteX144-3939" fmla="*/ 8678182 w 12641071"/>
              <a:gd name="connsiteY144-3940" fmla="*/ 5795240 h 5795240"/>
              <a:gd name="connsiteX145-3941" fmla="*/ 7467518 w 12641071"/>
              <a:gd name="connsiteY145-3942" fmla="*/ 5151535 h 5795240"/>
              <a:gd name="connsiteX146-3943" fmla="*/ 7419945 w 12641071"/>
              <a:gd name="connsiteY146-3944" fmla="*/ 5073228 h 5795240"/>
              <a:gd name="connsiteX147-3945" fmla="*/ 7394386 w 12641071"/>
              <a:gd name="connsiteY147-3946" fmla="*/ 5031156 h 5795240"/>
              <a:gd name="connsiteX148-3947" fmla="*/ 7367299 w 12641071"/>
              <a:gd name="connsiteY148-3948" fmla="*/ 4974928 h 5795240"/>
              <a:gd name="connsiteX149-3949" fmla="*/ 7332905 w 12641071"/>
              <a:gd name="connsiteY149-3950" fmla="*/ 4903531 h 5795240"/>
              <a:gd name="connsiteX150-3951" fmla="*/ 7320958 w 12641071"/>
              <a:gd name="connsiteY150-3952" fmla="*/ 4870887 h 5795240"/>
              <a:gd name="connsiteX151-3953" fmla="*/ 7322174 w 12641071"/>
              <a:gd name="connsiteY151-3954" fmla="*/ 4872361 h 5795240"/>
              <a:gd name="connsiteX152-3955" fmla="*/ 7362630 w 12641071"/>
              <a:gd name="connsiteY152-3956" fmla="*/ 4938954 h 5795240"/>
              <a:gd name="connsiteX153-3957" fmla="*/ 7380779 w 12641071"/>
              <a:gd name="connsiteY153-3958" fmla="*/ 4976628 h 5795240"/>
              <a:gd name="connsiteX154-3959" fmla="*/ 7391210 w 12641071"/>
              <a:gd name="connsiteY154-3960" fmla="*/ 4977944 h 5795240"/>
              <a:gd name="connsiteX155-3961" fmla="*/ 7380780 w 12641071"/>
              <a:gd name="connsiteY155-3962" fmla="*/ 4976628 h 5795240"/>
              <a:gd name="connsiteX156-3963" fmla="*/ 7362631 w 12641071"/>
              <a:gd name="connsiteY156-3964" fmla="*/ 4938954 h 5795240"/>
              <a:gd name="connsiteX157-3965" fmla="*/ 7322175 w 12641071"/>
              <a:gd name="connsiteY157-3966" fmla="*/ 4872361 h 5795240"/>
              <a:gd name="connsiteX158-3967" fmla="*/ 7320959 w 12641071"/>
              <a:gd name="connsiteY158-3968" fmla="*/ 4870887 h 5795240"/>
              <a:gd name="connsiteX159-3969" fmla="*/ 7283811 w 12641071"/>
              <a:gd name="connsiteY159-3970" fmla="*/ 4769391 h 5795240"/>
              <a:gd name="connsiteX160-3971" fmla="*/ 7272112 w 12641071"/>
              <a:gd name="connsiteY160-3972" fmla="*/ 4718630 h 5795240"/>
              <a:gd name="connsiteX161-3973" fmla="*/ 7272111 w 12641071"/>
              <a:gd name="connsiteY161-3974" fmla="*/ 4718630 h 5795240"/>
              <a:gd name="connsiteX162-3975" fmla="*/ 7283810 w 12641071"/>
              <a:gd name="connsiteY162-3976" fmla="*/ 4769391 h 5795240"/>
              <a:gd name="connsiteX163-3977" fmla="*/ 7320958 w 12641071"/>
              <a:gd name="connsiteY163-3978" fmla="*/ 4870887 h 5795240"/>
              <a:gd name="connsiteX164-3979" fmla="*/ 7223551 w 12641071"/>
              <a:gd name="connsiteY164-3980" fmla="*/ 4752829 h 5795240"/>
              <a:gd name="connsiteX165-3981" fmla="*/ 6652445 w 12641071"/>
              <a:gd name="connsiteY165-3982" fmla="*/ 4516269 h 5795240"/>
              <a:gd name="connsiteX166-3983" fmla="*/ 6200873 w 12641071"/>
              <a:gd name="connsiteY166-3984" fmla="*/ 4654206 h 5795240"/>
              <a:gd name="connsiteX167-3985" fmla="*/ 6088813 w 12641071"/>
              <a:gd name="connsiteY167-3986" fmla="*/ 4746663 h 5795240"/>
              <a:gd name="connsiteX168-3987" fmla="*/ 6043019 w 12641071"/>
              <a:gd name="connsiteY168-3988" fmla="*/ 4807902 h 5795240"/>
              <a:gd name="connsiteX169-3989" fmla="*/ 6043021 w 12641071"/>
              <a:gd name="connsiteY169-3990" fmla="*/ 4807902 h 5795240"/>
              <a:gd name="connsiteX170-3991" fmla="*/ 6023271 w 12641071"/>
              <a:gd name="connsiteY170-3992" fmla="*/ 4834312 h 5795240"/>
              <a:gd name="connsiteX171-3993" fmla="*/ 5970678 w 12641071"/>
              <a:gd name="connsiteY171-3994" fmla="*/ 4892181 h 5795240"/>
              <a:gd name="connsiteX172-3995" fmla="*/ 5982717 w 12641071"/>
              <a:gd name="connsiteY172-3996" fmla="*/ 4872361 h 5795240"/>
              <a:gd name="connsiteX173-3997" fmla="*/ 5970675 w 12641071"/>
              <a:gd name="connsiteY173-3998" fmla="*/ 4892181 h 5795240"/>
              <a:gd name="connsiteX174-3999" fmla="*/ 5935320 w 12641071"/>
              <a:gd name="connsiteY174-4000" fmla="*/ 4931081 h 5795240"/>
              <a:gd name="connsiteX175-4001" fmla="*/ 4971763 w 12641071"/>
              <a:gd name="connsiteY175-4002" fmla="*/ 5330200 h 5795240"/>
              <a:gd name="connsiteX176-4003" fmla="*/ 3716172 w 12641071"/>
              <a:gd name="connsiteY176-4004" fmla="*/ 4497938 h 5795240"/>
              <a:gd name="connsiteX177-4005" fmla="*/ 3710773 w 12641071"/>
              <a:gd name="connsiteY177-4006" fmla="*/ 4483182 h 5795240"/>
              <a:gd name="connsiteX178-4007" fmla="*/ 3710773 w 12641071"/>
              <a:gd name="connsiteY178-4008" fmla="*/ 4483181 h 5795240"/>
              <a:gd name="connsiteX179-4009" fmla="*/ 3674984 w 12641071"/>
              <a:gd name="connsiteY179-4010" fmla="*/ 4385402 h 5795240"/>
              <a:gd name="connsiteX180-4011" fmla="*/ 3670349 w 12641071"/>
              <a:gd name="connsiteY180-4012" fmla="*/ 4372742 h 5795240"/>
              <a:gd name="connsiteX181-4013" fmla="*/ 3659438 w 12641071"/>
              <a:gd name="connsiteY181-4014" fmla="*/ 4330309 h 5795240"/>
              <a:gd name="connsiteX182-4015" fmla="*/ 3672084 w 12641071"/>
              <a:gd name="connsiteY182-4016" fmla="*/ 4353606 h 5795240"/>
              <a:gd name="connsiteX183-4017" fmla="*/ 3659440 w 12641071"/>
              <a:gd name="connsiteY183-4018" fmla="*/ 4330309 h 5795240"/>
              <a:gd name="connsiteX184-4019" fmla="*/ 3613217 w 12641071"/>
              <a:gd name="connsiteY184-4020" fmla="*/ 4245153 h 5795240"/>
              <a:gd name="connsiteX185-4021" fmla="*/ 3083792 w 12641071"/>
              <a:gd name="connsiteY185-4022" fmla="*/ 3963660 h 5795240"/>
              <a:gd name="connsiteX186-4023" fmla="*/ 2835272 w 12641071"/>
              <a:gd name="connsiteY186-4024" fmla="*/ 4013833 h 5795240"/>
              <a:gd name="connsiteX187-4025" fmla="*/ 2820214 w 12641071"/>
              <a:gd name="connsiteY187-4026" fmla="*/ 4022007 h 5795240"/>
              <a:gd name="connsiteX188-4027" fmla="*/ 2820212 w 12641071"/>
              <a:gd name="connsiteY188-4028" fmla="*/ 4022008 h 5795240"/>
              <a:gd name="connsiteX189-4029" fmla="*/ 2820206 w 12641071"/>
              <a:gd name="connsiteY189-4030" fmla="*/ 4022011 h 5795240"/>
              <a:gd name="connsiteX190-4031" fmla="*/ 2813481 w 12641071"/>
              <a:gd name="connsiteY190-4032" fmla="*/ 4027041 h 5795240"/>
              <a:gd name="connsiteX191-4033" fmla="*/ 2762875 w 12641071"/>
              <a:gd name="connsiteY191-4034" fmla="*/ 4057784 h 5795240"/>
              <a:gd name="connsiteX192-4035" fmla="*/ 2762878 w 12641071"/>
              <a:gd name="connsiteY192-4036" fmla="*/ 4057784 h 5795240"/>
              <a:gd name="connsiteX193-4037" fmla="*/ 2694694 w 12641071"/>
              <a:gd name="connsiteY193-4038" fmla="*/ 4099208 h 5795240"/>
              <a:gd name="connsiteX194-4039" fmla="*/ 2726822 w 12641071"/>
              <a:gd name="connsiteY194-4040" fmla="*/ 4072700 h 5795240"/>
              <a:gd name="connsiteX195-4041" fmla="*/ 2757719 w 12641071"/>
              <a:gd name="connsiteY195-4042" fmla="*/ 4055929 h 5795240"/>
              <a:gd name="connsiteX196-4043" fmla="*/ 2757718 w 12641071"/>
              <a:gd name="connsiteY196-4044" fmla="*/ 4055928 h 5795240"/>
              <a:gd name="connsiteX197-4045" fmla="*/ 2726820 w 12641071"/>
              <a:gd name="connsiteY197-4046" fmla="*/ 4072700 h 5795240"/>
              <a:gd name="connsiteX198-4047" fmla="*/ 2694692 w 12641071"/>
              <a:gd name="connsiteY198-4048" fmla="*/ 4099208 h 5795240"/>
              <a:gd name="connsiteX199-4049" fmla="*/ 2664698 w 12641071"/>
              <a:gd name="connsiteY199-4050" fmla="*/ 4117431 h 5795240"/>
              <a:gd name="connsiteX200-4051" fmla="*/ 1804544 w 12641071"/>
              <a:gd name="connsiteY200-4052" fmla="*/ 4335229 h 5795240"/>
              <a:gd name="connsiteX201-4053" fmla="*/ 0 w 12641071"/>
              <a:gd name="connsiteY201-4054" fmla="*/ 2530685 h 5795240"/>
              <a:gd name="connsiteX202-4055" fmla="*/ 1804544 w 12641071"/>
              <a:gd name="connsiteY202-4056" fmla="*/ 726143 h 5795240"/>
              <a:gd name="connsiteX203-4057" fmla="*/ 3080549 w 12641071"/>
              <a:gd name="connsiteY203-4058" fmla="*/ 1254682 h 5795240"/>
              <a:gd name="connsiteX204-4059" fmla="*/ 3106404 w 12641071"/>
              <a:gd name="connsiteY204-4060" fmla="*/ 1283128 h 5795240"/>
              <a:gd name="connsiteX205-4061" fmla="*/ 3125122 w 12641071"/>
              <a:gd name="connsiteY205-4062" fmla="*/ 1317614 h 5795240"/>
              <a:gd name="connsiteX206-4063" fmla="*/ 3139022 w 12641071"/>
              <a:gd name="connsiteY206-4064" fmla="*/ 1334461 h 5795240"/>
              <a:gd name="connsiteX207-4065" fmla="*/ 3139022 w 12641071"/>
              <a:gd name="connsiteY207-4066" fmla="*/ 1334462 h 5795240"/>
              <a:gd name="connsiteX208-4067" fmla="*/ 3139022 w 12641071"/>
              <a:gd name="connsiteY208-4068" fmla="*/ 1334461 h 5795240"/>
              <a:gd name="connsiteX209-4069" fmla="*/ 3106405 w 12641071"/>
              <a:gd name="connsiteY209-4070" fmla="*/ 1283128 h 5795240"/>
              <a:gd name="connsiteX210-4071" fmla="*/ 3234533 w 12641071"/>
              <a:gd name="connsiteY210-4072" fmla="*/ 1432995 h 5795240"/>
              <a:gd name="connsiteX211-4073" fmla="*/ 3234535 w 12641071"/>
              <a:gd name="connsiteY211-4074" fmla="*/ 1432997 h 5795240"/>
              <a:gd name="connsiteX212-4075" fmla="*/ 3268676 w 12641071"/>
              <a:gd name="connsiteY212-4076" fmla="*/ 1461167 h 5795240"/>
              <a:gd name="connsiteX213-4077" fmla="*/ 3565826 w 12641071"/>
              <a:gd name="connsiteY213-4078" fmla="*/ 1551935 h 5795240"/>
              <a:gd name="connsiteX214-4079" fmla="*/ 4086504 w 12641071"/>
              <a:gd name="connsiteY214-4080" fmla="*/ 1127574 h 5795240"/>
              <a:gd name="connsiteX215-4081" fmla="*/ 4094702 w 12641071"/>
              <a:gd name="connsiteY215-4082" fmla="*/ 1046255 h 5795240"/>
              <a:gd name="connsiteX216-4083" fmla="*/ 4101065 w 12641071"/>
              <a:gd name="connsiteY216-4084" fmla="*/ 1044040 h 5795240"/>
              <a:gd name="connsiteX217-4085" fmla="*/ 4097301 w 12641071"/>
              <a:gd name="connsiteY217-4086" fmla="*/ 1118570 h 5795240"/>
              <a:gd name="connsiteX218-4087" fmla="*/ 4101065 w 12641071"/>
              <a:gd name="connsiteY218-4088" fmla="*/ 1044042 h 5795240"/>
              <a:gd name="connsiteX219-4089" fmla="*/ 4206937 w 12641071"/>
              <a:gd name="connsiteY219-4090" fmla="*/ 1007188 h 5795240"/>
              <a:gd name="connsiteX220-4091" fmla="*/ 4206937 w 12641071"/>
              <a:gd name="connsiteY220-4092" fmla="*/ 1007186 h 5795240"/>
              <a:gd name="connsiteX221-4093" fmla="*/ 4101067 w 12641071"/>
              <a:gd name="connsiteY221-4094" fmla="*/ 1044040 h 5795240"/>
              <a:gd name="connsiteX222-4095" fmla="*/ 4103078 w 12641071"/>
              <a:gd name="connsiteY222-4096" fmla="*/ 1004204 h 5795240"/>
              <a:gd name="connsiteX223-4097" fmla="*/ 5215874 w 12641071"/>
              <a:gd name="connsiteY223-4098" fmla="*/ 0 h 5795240"/>
              <a:gd name="connsiteX0-4099" fmla="*/ 5964869 w 12641071"/>
              <a:gd name="connsiteY0-4100" fmla="*/ 4795171 h 5795240"/>
              <a:gd name="connsiteX1-4101" fmla="*/ 6019264 w 12641071"/>
              <a:gd name="connsiteY1-4102" fmla="*/ 4804905 h 5795240"/>
              <a:gd name="connsiteX2-4103" fmla="*/ 6036570 w 12641071"/>
              <a:gd name="connsiteY2-4104" fmla="*/ 4807089 h 5795240"/>
              <a:gd name="connsiteX3-4105" fmla="*/ 6019265 w 12641071"/>
              <a:gd name="connsiteY3-4106" fmla="*/ 4804905 h 5795240"/>
              <a:gd name="connsiteX4-4107" fmla="*/ 5964869 w 12641071"/>
              <a:gd name="connsiteY4-4108" fmla="*/ 4795171 h 5795240"/>
              <a:gd name="connsiteX5-4109" fmla="*/ 3682364 w 12641071"/>
              <a:gd name="connsiteY5-4110" fmla="*/ 4386723 h 5795240"/>
              <a:gd name="connsiteX6-4111" fmla="*/ 3772428 w 12641071"/>
              <a:gd name="connsiteY6-4112" fmla="*/ 4402840 h 5795240"/>
              <a:gd name="connsiteX7-4113" fmla="*/ 3772428 w 12641071"/>
              <a:gd name="connsiteY7-4114" fmla="*/ 4402840 h 5795240"/>
              <a:gd name="connsiteX8-4115" fmla="*/ 3682364 w 12641071"/>
              <a:gd name="connsiteY8-4116" fmla="*/ 4386723 h 5795240"/>
              <a:gd name="connsiteX9-4117" fmla="*/ 3202490 w 12641071"/>
              <a:gd name="connsiteY9-4118" fmla="*/ 1406560 h 5795240"/>
              <a:gd name="connsiteX10-4119" fmla="*/ 3190020 w 12641071"/>
              <a:gd name="connsiteY10-4120" fmla="*/ 1396272 h 5795240"/>
              <a:gd name="connsiteX11-4121" fmla="*/ 3202490 w 12641071"/>
              <a:gd name="connsiteY11-4122" fmla="*/ 1406560 h 5795240"/>
              <a:gd name="connsiteX12-4123" fmla="*/ 6034389 w 12641071"/>
              <a:gd name="connsiteY12-4124" fmla="*/ 371047 h 5795240"/>
              <a:gd name="connsiteX13-4125" fmla="*/ 5912002 w 12641071"/>
              <a:gd name="connsiteY13-4126" fmla="*/ 413650 h 5795240"/>
              <a:gd name="connsiteX14-4127" fmla="*/ 5912002 w 12641071"/>
              <a:gd name="connsiteY14-4128" fmla="*/ 413650 h 5795240"/>
              <a:gd name="connsiteX15-4129" fmla="*/ 6034389 w 12641071"/>
              <a:gd name="connsiteY15-4130" fmla="*/ 371047 h 5795240"/>
              <a:gd name="connsiteX16-4131" fmla="*/ 5215874 w 12641071"/>
              <a:gd name="connsiteY16-4132" fmla="*/ 0 h 5795240"/>
              <a:gd name="connsiteX17-4133" fmla="*/ 5927386 w 12641071"/>
              <a:gd name="connsiteY17-4134" fmla="*/ 255427 h 5795240"/>
              <a:gd name="connsiteX18-4135" fmla="*/ 5974443 w 12641071"/>
              <a:gd name="connsiteY18-4136" fmla="*/ 298195 h 5795240"/>
              <a:gd name="connsiteX19-4137" fmla="*/ 5974448 w 12641071"/>
              <a:gd name="connsiteY19-4138" fmla="*/ 298200 h 5795240"/>
              <a:gd name="connsiteX20-4139" fmla="*/ 6006819 w 12641071"/>
              <a:gd name="connsiteY20-4140" fmla="*/ 327622 h 5795240"/>
              <a:gd name="connsiteX21-4141" fmla="*/ 6043427 w 12641071"/>
              <a:gd name="connsiteY21-4142" fmla="*/ 367901 h 5795240"/>
              <a:gd name="connsiteX22-4143" fmla="*/ 6043429 w 12641071"/>
              <a:gd name="connsiteY22-4144" fmla="*/ 367901 h 5795240"/>
              <a:gd name="connsiteX23-4145" fmla="*/ 6079014 w 12641071"/>
              <a:gd name="connsiteY23-4146" fmla="*/ 407056 h 5795240"/>
              <a:gd name="connsiteX24-4147" fmla="*/ 6105193 w 12641071"/>
              <a:gd name="connsiteY24-4148" fmla="*/ 442067 h 5795240"/>
              <a:gd name="connsiteX25-4149" fmla="*/ 6069206 w 12641071"/>
              <a:gd name="connsiteY25-4150" fmla="*/ 409359 h 5795240"/>
              <a:gd name="connsiteX26-4151" fmla="*/ 6105193 w 12641071"/>
              <a:gd name="connsiteY26-4152" fmla="*/ 442069 h 5795240"/>
              <a:gd name="connsiteX27-4153" fmla="*/ 6143408 w 12641071"/>
              <a:gd name="connsiteY27-4154" fmla="*/ 493169 h 5795240"/>
              <a:gd name="connsiteX28-4155" fmla="*/ 6143427 w 12641071"/>
              <a:gd name="connsiteY28-4156" fmla="*/ 493200 h 5795240"/>
              <a:gd name="connsiteX29-4157" fmla="*/ 6215965 w 12641071"/>
              <a:gd name="connsiteY29-4158" fmla="*/ 619406 h 5795240"/>
              <a:gd name="connsiteX30-4159" fmla="*/ 6234035 w 12641071"/>
              <a:gd name="connsiteY30-4160" fmla="*/ 658746 h 5795240"/>
              <a:gd name="connsiteX31-4161" fmla="*/ 6274009 w 12641071"/>
              <a:gd name="connsiteY31-4162" fmla="*/ 760197 h 5795240"/>
              <a:gd name="connsiteX32-4163" fmla="*/ 6287839 w 12641071"/>
              <a:gd name="connsiteY32-4164" fmla="*/ 801938 h 5795240"/>
              <a:gd name="connsiteX33-4165" fmla="*/ 6321546 w 12641071"/>
              <a:gd name="connsiteY33-4166" fmla="*/ 948207 h 5795240"/>
              <a:gd name="connsiteX34-4167" fmla="*/ 6321550 w 12641071"/>
              <a:gd name="connsiteY34-4168" fmla="*/ 948224 h 5795240"/>
              <a:gd name="connsiteX35-4169" fmla="*/ 6334438 w 12641071"/>
              <a:gd name="connsiteY35-4170" fmla="*/ 1118571 h 5795240"/>
              <a:gd name="connsiteX36-4171" fmla="*/ 6334438 w 12641071"/>
              <a:gd name="connsiteY36-4172" fmla="*/ 1118570 h 5795240"/>
              <a:gd name="connsiteX37-4173" fmla="*/ 6321550 w 12641071"/>
              <a:gd name="connsiteY37-4174" fmla="*/ 948222 h 5795240"/>
              <a:gd name="connsiteX38-4175" fmla="*/ 6321546 w 12641071"/>
              <a:gd name="connsiteY38-4176" fmla="*/ 948207 h 5795240"/>
              <a:gd name="connsiteX39-4177" fmla="*/ 6295696 w 12641071"/>
              <a:gd name="connsiteY39-4178" fmla="*/ 825653 h 5795240"/>
              <a:gd name="connsiteX40-4179" fmla="*/ 6287839 w 12641071"/>
              <a:gd name="connsiteY40-4180" fmla="*/ 801938 h 5795240"/>
              <a:gd name="connsiteX41-4181" fmla="*/ 6284151 w 12641071"/>
              <a:gd name="connsiteY41-4182" fmla="*/ 785941 h 5795240"/>
              <a:gd name="connsiteX42-4183" fmla="*/ 6274009 w 12641071"/>
              <a:gd name="connsiteY42-4184" fmla="*/ 760197 h 5795240"/>
              <a:gd name="connsiteX43-4185" fmla="*/ 6256852 w 12641071"/>
              <a:gd name="connsiteY43-4186" fmla="*/ 708420 h 5795240"/>
              <a:gd name="connsiteX44-4187" fmla="*/ 6234035 w 12641071"/>
              <a:gd name="connsiteY44-4188" fmla="*/ 658746 h 5795240"/>
              <a:gd name="connsiteX45-4189" fmla="*/ 6224136 w 12641071"/>
              <a:gd name="connsiteY45-4190" fmla="*/ 633624 h 5795240"/>
              <a:gd name="connsiteX46-4191" fmla="*/ 6215965 w 12641071"/>
              <a:gd name="connsiteY46-4192" fmla="*/ 619406 h 5795240"/>
              <a:gd name="connsiteX47-4193" fmla="*/ 6205824 w 12641071"/>
              <a:gd name="connsiteY47-4194" fmla="*/ 597325 h 5795240"/>
              <a:gd name="connsiteX48-4195" fmla="*/ 6143427 w 12641071"/>
              <a:gd name="connsiteY48-4196" fmla="*/ 493200 h 5795240"/>
              <a:gd name="connsiteX49-4197" fmla="*/ 6143408 w 12641071"/>
              <a:gd name="connsiteY49-4198" fmla="*/ 493167 h 5795240"/>
              <a:gd name="connsiteX50-4199" fmla="*/ 6105193 w 12641071"/>
              <a:gd name="connsiteY50-4200" fmla="*/ 442067 h 5795240"/>
              <a:gd name="connsiteX51-4201" fmla="*/ 6141460 w 12641071"/>
              <a:gd name="connsiteY51-4202" fmla="*/ 475027 h 5795240"/>
              <a:gd name="connsiteX52-4203" fmla="*/ 6788665 w 12641071"/>
              <a:gd name="connsiteY52-4204" fmla="*/ 707369 h 5795240"/>
              <a:gd name="connsiteX53-4205" fmla="*/ 7184710 w 12641071"/>
              <a:gd name="connsiteY53-4206" fmla="*/ 627411 h 5795240"/>
              <a:gd name="connsiteX54-4207" fmla="*/ 7264545 w 12641071"/>
              <a:gd name="connsiteY54-4208" fmla="*/ 588952 h 5795240"/>
              <a:gd name="connsiteX55-4209" fmla="*/ 7213686 w 12641071"/>
              <a:gd name="connsiteY55-4210" fmla="*/ 626983 h 5795240"/>
              <a:gd name="connsiteX56-4211" fmla="*/ 7128319 w 12641071"/>
              <a:gd name="connsiteY56-4212" fmla="*/ 705504 h 5795240"/>
              <a:gd name="connsiteX57-4213" fmla="*/ 7083110 w 12641071"/>
              <a:gd name="connsiteY57-4214" fmla="*/ 757072 h 5795240"/>
              <a:gd name="connsiteX58-4215" fmla="*/ 7083111 w 12641071"/>
              <a:gd name="connsiteY58-4216" fmla="*/ 757072 h 5795240"/>
              <a:gd name="connsiteX59-4217" fmla="*/ 7128319 w 12641071"/>
              <a:gd name="connsiteY59-4218" fmla="*/ 705506 h 5795240"/>
              <a:gd name="connsiteX60-4219" fmla="*/ 7213686 w 12641071"/>
              <a:gd name="connsiteY60-4220" fmla="*/ 626984 h 5795240"/>
              <a:gd name="connsiteX61-4221" fmla="*/ 7264545 w 12641071"/>
              <a:gd name="connsiteY61-4222" fmla="*/ 588953 h 5795240"/>
              <a:gd name="connsiteX62-4223" fmla="*/ 7273651 w 12641071"/>
              <a:gd name="connsiteY62-4224" fmla="*/ 584566 h 5795240"/>
              <a:gd name="connsiteX63-4225" fmla="*/ 7314851 w 12641071"/>
              <a:gd name="connsiteY63-4226" fmla="*/ 559537 h 5795240"/>
              <a:gd name="connsiteX64-4227" fmla="*/ 7354131 w 12641071"/>
              <a:gd name="connsiteY64-4228" fmla="*/ 565467 h 5795240"/>
              <a:gd name="connsiteX65-4229" fmla="*/ 7429608 w 12641071"/>
              <a:gd name="connsiteY65-4230" fmla="*/ 586051 h 5795240"/>
              <a:gd name="connsiteX66-4231" fmla="*/ 7429611 w 12641071"/>
              <a:gd name="connsiteY66-4232" fmla="*/ 586050 h 5795240"/>
              <a:gd name="connsiteX67-4233" fmla="*/ 7354132 w 12641071"/>
              <a:gd name="connsiteY67-4234" fmla="*/ 565465 h 5795240"/>
              <a:gd name="connsiteX68-4235" fmla="*/ 7314853 w 12641071"/>
              <a:gd name="connsiteY68-4236" fmla="*/ 559536 h 5795240"/>
              <a:gd name="connsiteX69-4237" fmla="*/ 7314851 w 12641071"/>
              <a:gd name="connsiteY69-4238" fmla="*/ 559537 h 5795240"/>
              <a:gd name="connsiteX70-4239" fmla="*/ 7314849 w 12641071"/>
              <a:gd name="connsiteY70-4240" fmla="*/ 559537 h 5795240"/>
              <a:gd name="connsiteX71-4241" fmla="*/ 7273651 w 12641071"/>
              <a:gd name="connsiteY71-4242" fmla="*/ 584565 h 5795240"/>
              <a:gd name="connsiteX72-4243" fmla="*/ 7264545 w 12641071"/>
              <a:gd name="connsiteY72-4244" fmla="*/ 588952 h 5795240"/>
              <a:gd name="connsiteX73-4245" fmla="*/ 7296407 w 12641071"/>
              <a:gd name="connsiteY73-4246" fmla="*/ 565126 h 5795240"/>
              <a:gd name="connsiteX74-4247" fmla="*/ 7307447 w 12641071"/>
              <a:gd name="connsiteY74-4248" fmla="*/ 558419 h 5795240"/>
              <a:gd name="connsiteX75-4249" fmla="*/ 7307450 w 12641071"/>
              <a:gd name="connsiteY75-4250" fmla="*/ 558419 h 5795240"/>
              <a:gd name="connsiteX76-4251" fmla="*/ 7385004 w 12641071"/>
              <a:gd name="connsiteY76-4252" fmla="*/ 511303 h 5795240"/>
              <a:gd name="connsiteX77-4253" fmla="*/ 7391626 w 12641071"/>
              <a:gd name="connsiteY77-4254" fmla="*/ 508114 h 5795240"/>
              <a:gd name="connsiteX78-4255" fmla="*/ 7391631 w 12641071"/>
              <a:gd name="connsiteY78-4256" fmla="*/ 508110 h 5795240"/>
              <a:gd name="connsiteX79-4257" fmla="*/ 7478934 w 12641071"/>
              <a:gd name="connsiteY79-4258" fmla="*/ 466053 h 5795240"/>
              <a:gd name="connsiteX80-4259" fmla="*/ 7897193 w 12641071"/>
              <a:gd name="connsiteY80-4260" fmla="*/ 381611 h 5795240"/>
              <a:gd name="connsiteX81-4261" fmla="*/ 8788216 w 12641071"/>
              <a:gd name="connsiteY81-4262" fmla="*/ 855364 h 5795240"/>
              <a:gd name="connsiteX82-4263" fmla="*/ 8832362 w 12641071"/>
              <a:gd name="connsiteY82-4264" fmla="*/ 928030 h 5795240"/>
              <a:gd name="connsiteX83-4265" fmla="*/ 8832362 w 12641071"/>
              <a:gd name="connsiteY83-4266" fmla="*/ 928033 h 5795240"/>
              <a:gd name="connsiteX84-4267" fmla="*/ 8842040 w 12641071"/>
              <a:gd name="connsiteY84-4268" fmla="*/ 943961 h 5795240"/>
              <a:gd name="connsiteX85-4269" fmla="*/ 8856144 w 12641071"/>
              <a:gd name="connsiteY85-4270" fmla="*/ 973241 h 5795240"/>
              <a:gd name="connsiteX86-4271" fmla="*/ 8856145 w 12641071"/>
              <a:gd name="connsiteY86-4272" fmla="*/ 973241 h 5795240"/>
              <a:gd name="connsiteX87-4273" fmla="*/ 8878117 w 12641071"/>
              <a:gd name="connsiteY87-4274" fmla="*/ 1018851 h 5795240"/>
              <a:gd name="connsiteX88-4275" fmla="*/ 8877719 w 12641071"/>
              <a:gd name="connsiteY88-4276" fmla="*/ 1018369 h 5795240"/>
              <a:gd name="connsiteX89-4277" fmla="*/ 8853250 w 12641071"/>
              <a:gd name="connsiteY89-4278" fmla="*/ 973288 h 5795240"/>
              <a:gd name="connsiteX90-4279" fmla="*/ 8853249 w 12641071"/>
              <a:gd name="connsiteY90-4280" fmla="*/ 973288 h 5795240"/>
              <a:gd name="connsiteX91-4281" fmla="*/ 8853248 w 12641071"/>
              <a:gd name="connsiteY91-4282" fmla="*/ 973287 h 5795240"/>
              <a:gd name="connsiteX92-4283" fmla="*/ 8849677 w 12641071"/>
              <a:gd name="connsiteY92-4284" fmla="*/ 973341 h 5795240"/>
              <a:gd name="connsiteX93-4285" fmla="*/ 8641543 w 12641071"/>
              <a:gd name="connsiteY93-4286" fmla="*/ 916577 h 5795240"/>
              <a:gd name="connsiteX94-4287" fmla="*/ 8641545 w 12641071"/>
              <a:gd name="connsiteY94-4288" fmla="*/ 916580 h 5795240"/>
              <a:gd name="connsiteX95-4289" fmla="*/ 8849676 w 12641071"/>
              <a:gd name="connsiteY95-4290" fmla="*/ 973343 h 5795240"/>
              <a:gd name="connsiteX96-4291" fmla="*/ 8853248 w 12641071"/>
              <a:gd name="connsiteY96-4292" fmla="*/ 973288 h 5795240"/>
              <a:gd name="connsiteX97-4293" fmla="*/ 8877719 w 12641071"/>
              <a:gd name="connsiteY97-4294" fmla="*/ 1018371 h 5795240"/>
              <a:gd name="connsiteX98-4295" fmla="*/ 8878116 w 12641071"/>
              <a:gd name="connsiteY98-4296" fmla="*/ 1018851 h 5795240"/>
              <a:gd name="connsiteX99-4297" fmla="*/ 8887288 w 12641071"/>
              <a:gd name="connsiteY99-4298" fmla="*/ 1037892 h 5795240"/>
              <a:gd name="connsiteX100-4299" fmla="*/ 8949899 w 12641071"/>
              <a:gd name="connsiteY100-4300" fmla="*/ 1239592 h 5795240"/>
              <a:gd name="connsiteX101-4301" fmla="*/ 8968437 w 12641071"/>
              <a:gd name="connsiteY101-4302" fmla="*/ 1423482 h 5795240"/>
              <a:gd name="connsiteX102-4303" fmla="*/ 8949899 w 12641071"/>
              <a:gd name="connsiteY102-4304" fmla="*/ 1239591 h 5795240"/>
              <a:gd name="connsiteX103-4305" fmla="*/ 8887288 w 12641071"/>
              <a:gd name="connsiteY103-4306" fmla="*/ 1037890 h 5795240"/>
              <a:gd name="connsiteX104-4307" fmla="*/ 8878116 w 12641071"/>
              <a:gd name="connsiteY104-4308" fmla="*/ 1018851 h 5795240"/>
              <a:gd name="connsiteX105-4309" fmla="*/ 8931285 w 12641071"/>
              <a:gd name="connsiteY105-4310" fmla="*/ 1083292 h 5795240"/>
              <a:gd name="connsiteX106-4311" fmla="*/ 9241478 w 12641071"/>
              <a:gd name="connsiteY106-4312" fmla="*/ 1211778 h 5795240"/>
              <a:gd name="connsiteX107-4313" fmla="*/ 9605238 w 12641071"/>
              <a:gd name="connsiteY107-4314" fmla="*/ 1018369 h 5795240"/>
              <a:gd name="connsiteX108-4315" fmla="*/ 9636247 w 12641071"/>
              <a:gd name="connsiteY108-4316" fmla="*/ 961241 h 5795240"/>
              <a:gd name="connsiteX109-4317" fmla="*/ 9641995 w 12641071"/>
              <a:gd name="connsiteY109-4318" fmla="*/ 961152 h 5795240"/>
              <a:gd name="connsiteX110-4319" fmla="*/ 9584939 w 12641071"/>
              <a:gd name="connsiteY110-4320" fmla="*/ 1079594 h 5795240"/>
              <a:gd name="connsiteX111-4321" fmla="*/ 9546257 w 12641071"/>
              <a:gd name="connsiteY111-4322" fmla="*/ 1204206 h 5795240"/>
              <a:gd name="connsiteX112-4323" fmla="*/ 9584939 w 12641071"/>
              <a:gd name="connsiteY112-4324" fmla="*/ 1079596 h 5795240"/>
              <a:gd name="connsiteX113-4325" fmla="*/ 9641995 w 12641071"/>
              <a:gd name="connsiteY113-4326" fmla="*/ 961153 h 5795240"/>
              <a:gd name="connsiteX114-4327" fmla="*/ 9653069 w 12641071"/>
              <a:gd name="connsiteY114-4328" fmla="*/ 960983 h 5795240"/>
              <a:gd name="connsiteX115-4329" fmla="*/ 9801564 w 12641071"/>
              <a:gd name="connsiteY115-4330" fmla="*/ 1196828 h 5795240"/>
              <a:gd name="connsiteX116-4331" fmla="*/ 9801566 w 12641071"/>
              <a:gd name="connsiteY116-4332" fmla="*/ 1196828 h 5795240"/>
              <a:gd name="connsiteX117-4333" fmla="*/ 9653070 w 12641071"/>
              <a:gd name="connsiteY117-4334" fmla="*/ 960982 h 5795240"/>
              <a:gd name="connsiteX118-4335" fmla="*/ 9641996 w 12641071"/>
              <a:gd name="connsiteY118-4336" fmla="*/ 961152 h 5795240"/>
              <a:gd name="connsiteX119-4337" fmla="*/ 9651917 w 12641071"/>
              <a:gd name="connsiteY119-4338" fmla="*/ 940556 h 5795240"/>
              <a:gd name="connsiteX120-4339" fmla="*/ 11050508 w 12641071"/>
              <a:gd name="connsiteY120-4340" fmla="*/ 108150 h 5795240"/>
              <a:gd name="connsiteX121-4341" fmla="*/ 12641071 w 12641071"/>
              <a:gd name="connsiteY121-4342" fmla="*/ 1698711 h 5795240"/>
              <a:gd name="connsiteX122-4343" fmla="*/ 11371062 w 12641071"/>
              <a:gd name="connsiteY122-4344" fmla="*/ 3256960 h 5795240"/>
              <a:gd name="connsiteX123-4345" fmla="*/ 11215953 w 12641071"/>
              <a:gd name="connsiteY123-4346" fmla="*/ 3280632 h 5795240"/>
              <a:gd name="connsiteX124-4347" fmla="*/ 11142318 w 12641071"/>
              <a:gd name="connsiteY124-4348" fmla="*/ 3276914 h 5795240"/>
              <a:gd name="connsiteX125-4349" fmla="*/ 11215952 w 12641071"/>
              <a:gd name="connsiteY125-4350" fmla="*/ 3280632 h 5795240"/>
              <a:gd name="connsiteX126-4351" fmla="*/ 11213133 w 12641071"/>
              <a:gd name="connsiteY126-4352" fmla="*/ 3281062 h 5795240"/>
              <a:gd name="connsiteX127-4353" fmla="*/ 11116921 w 12641071"/>
              <a:gd name="connsiteY127-4354" fmla="*/ 3285921 h 5795240"/>
              <a:gd name="connsiteX128-4355" fmla="*/ 11050507 w 12641071"/>
              <a:gd name="connsiteY128-4356" fmla="*/ 3289274 h 5795240"/>
              <a:gd name="connsiteX129-4357" fmla="*/ 11006292 w 12641071"/>
              <a:gd name="connsiteY129-4358" fmla="*/ 3287041 h 5795240"/>
              <a:gd name="connsiteX130-4359" fmla="*/ 10937101 w 12641071"/>
              <a:gd name="connsiteY130-4360" fmla="*/ 3297601 h 5795240"/>
              <a:gd name="connsiteX131-4361" fmla="*/ 10144740 w 12641071"/>
              <a:gd name="connsiteY131-4362" fmla="*/ 4089962 h 5795240"/>
              <a:gd name="connsiteX132-4363" fmla="*/ 10130374 w 12641071"/>
              <a:gd name="connsiteY132-4364" fmla="*/ 4184101 h 5795240"/>
              <a:gd name="connsiteX133-4365" fmla="*/ 10130375 w 12641071"/>
              <a:gd name="connsiteY133-4366" fmla="*/ 4184103 h 5795240"/>
              <a:gd name="connsiteX134-4367" fmla="*/ 10130656 w 12641071"/>
              <a:gd name="connsiteY134-4368" fmla="*/ 4185950 h 5795240"/>
              <a:gd name="connsiteX135-4369" fmla="*/ 10138194 w 12641071"/>
              <a:gd name="connsiteY135-4370" fmla="*/ 4335228 h 5795240"/>
              <a:gd name="connsiteX136-4371" fmla="*/ 10137710 w 12641071"/>
              <a:gd name="connsiteY136-4372" fmla="*/ 4344822 h 5795240"/>
              <a:gd name="connsiteX137-4373" fmla="*/ 10133555 w 12641071"/>
              <a:gd name="connsiteY137-4374" fmla="*/ 4427096 h 5795240"/>
              <a:gd name="connsiteX138-4375" fmla="*/ 10129312 w 12641071"/>
              <a:gd name="connsiteY138-4376" fmla="*/ 4399289 h 5795240"/>
              <a:gd name="connsiteX139-4377" fmla="*/ 10126797 w 12641071"/>
              <a:gd name="connsiteY139-4378" fmla="*/ 4349498 h 5795240"/>
              <a:gd name="connsiteX140-4379" fmla="*/ 10126796 w 12641071"/>
              <a:gd name="connsiteY140-4380" fmla="*/ 4349498 h 5795240"/>
              <a:gd name="connsiteX141-4381" fmla="*/ 10129311 w 12641071"/>
              <a:gd name="connsiteY141-4382" fmla="*/ 4399289 h 5795240"/>
              <a:gd name="connsiteX142-4383" fmla="*/ 10133554 w 12641071"/>
              <a:gd name="connsiteY142-4384" fmla="*/ 4427096 h 5795240"/>
              <a:gd name="connsiteX143-4385" fmla="*/ 10130656 w 12641071"/>
              <a:gd name="connsiteY143-4386" fmla="*/ 4484506 h 5795240"/>
              <a:gd name="connsiteX144-4387" fmla="*/ 8678182 w 12641071"/>
              <a:gd name="connsiteY144-4388" fmla="*/ 5795240 h 5795240"/>
              <a:gd name="connsiteX145-4389" fmla="*/ 7467518 w 12641071"/>
              <a:gd name="connsiteY145-4390" fmla="*/ 5151535 h 5795240"/>
              <a:gd name="connsiteX146-4391" fmla="*/ 7419945 w 12641071"/>
              <a:gd name="connsiteY146-4392" fmla="*/ 5073228 h 5795240"/>
              <a:gd name="connsiteX147-4393" fmla="*/ 7394386 w 12641071"/>
              <a:gd name="connsiteY147-4394" fmla="*/ 5031156 h 5795240"/>
              <a:gd name="connsiteX148-4395" fmla="*/ 7367299 w 12641071"/>
              <a:gd name="connsiteY148-4396" fmla="*/ 4974928 h 5795240"/>
              <a:gd name="connsiteX149-4397" fmla="*/ 7332905 w 12641071"/>
              <a:gd name="connsiteY149-4398" fmla="*/ 4903531 h 5795240"/>
              <a:gd name="connsiteX150-4399" fmla="*/ 7320958 w 12641071"/>
              <a:gd name="connsiteY150-4400" fmla="*/ 4870887 h 5795240"/>
              <a:gd name="connsiteX151-4401" fmla="*/ 7322174 w 12641071"/>
              <a:gd name="connsiteY151-4402" fmla="*/ 4872361 h 5795240"/>
              <a:gd name="connsiteX152-4403" fmla="*/ 7362630 w 12641071"/>
              <a:gd name="connsiteY152-4404" fmla="*/ 4938954 h 5795240"/>
              <a:gd name="connsiteX153-4405" fmla="*/ 7380779 w 12641071"/>
              <a:gd name="connsiteY153-4406" fmla="*/ 4976628 h 5795240"/>
              <a:gd name="connsiteX154-4407" fmla="*/ 7391210 w 12641071"/>
              <a:gd name="connsiteY154-4408" fmla="*/ 4977944 h 5795240"/>
              <a:gd name="connsiteX155-4409" fmla="*/ 7380780 w 12641071"/>
              <a:gd name="connsiteY155-4410" fmla="*/ 4976628 h 5795240"/>
              <a:gd name="connsiteX156-4411" fmla="*/ 7362631 w 12641071"/>
              <a:gd name="connsiteY156-4412" fmla="*/ 4938954 h 5795240"/>
              <a:gd name="connsiteX157-4413" fmla="*/ 7322175 w 12641071"/>
              <a:gd name="connsiteY157-4414" fmla="*/ 4872361 h 5795240"/>
              <a:gd name="connsiteX158-4415" fmla="*/ 7320959 w 12641071"/>
              <a:gd name="connsiteY158-4416" fmla="*/ 4870887 h 5795240"/>
              <a:gd name="connsiteX159-4417" fmla="*/ 7283811 w 12641071"/>
              <a:gd name="connsiteY159-4418" fmla="*/ 4769391 h 5795240"/>
              <a:gd name="connsiteX160-4419" fmla="*/ 7272112 w 12641071"/>
              <a:gd name="connsiteY160-4420" fmla="*/ 4718630 h 5795240"/>
              <a:gd name="connsiteX161-4421" fmla="*/ 7272111 w 12641071"/>
              <a:gd name="connsiteY161-4422" fmla="*/ 4718630 h 5795240"/>
              <a:gd name="connsiteX162-4423" fmla="*/ 7283810 w 12641071"/>
              <a:gd name="connsiteY162-4424" fmla="*/ 4769391 h 5795240"/>
              <a:gd name="connsiteX163-4425" fmla="*/ 7320958 w 12641071"/>
              <a:gd name="connsiteY163-4426" fmla="*/ 4870887 h 5795240"/>
              <a:gd name="connsiteX164-4427" fmla="*/ 7223551 w 12641071"/>
              <a:gd name="connsiteY164-4428" fmla="*/ 4752829 h 5795240"/>
              <a:gd name="connsiteX165-4429" fmla="*/ 6652445 w 12641071"/>
              <a:gd name="connsiteY165-4430" fmla="*/ 4516269 h 5795240"/>
              <a:gd name="connsiteX166-4431" fmla="*/ 6200873 w 12641071"/>
              <a:gd name="connsiteY166-4432" fmla="*/ 4654206 h 5795240"/>
              <a:gd name="connsiteX167-4433" fmla="*/ 6088813 w 12641071"/>
              <a:gd name="connsiteY167-4434" fmla="*/ 4746663 h 5795240"/>
              <a:gd name="connsiteX168-4435" fmla="*/ 6043019 w 12641071"/>
              <a:gd name="connsiteY168-4436" fmla="*/ 4807902 h 5795240"/>
              <a:gd name="connsiteX169-4437" fmla="*/ 6043021 w 12641071"/>
              <a:gd name="connsiteY169-4438" fmla="*/ 4807902 h 5795240"/>
              <a:gd name="connsiteX170-4439" fmla="*/ 6023271 w 12641071"/>
              <a:gd name="connsiteY170-4440" fmla="*/ 4834312 h 5795240"/>
              <a:gd name="connsiteX171-4441" fmla="*/ 5970678 w 12641071"/>
              <a:gd name="connsiteY171-4442" fmla="*/ 4892181 h 5795240"/>
              <a:gd name="connsiteX172-4443" fmla="*/ 5982717 w 12641071"/>
              <a:gd name="connsiteY172-4444" fmla="*/ 4872361 h 5795240"/>
              <a:gd name="connsiteX173-4445" fmla="*/ 5970675 w 12641071"/>
              <a:gd name="connsiteY173-4446" fmla="*/ 4892181 h 5795240"/>
              <a:gd name="connsiteX174-4447" fmla="*/ 5935320 w 12641071"/>
              <a:gd name="connsiteY174-4448" fmla="*/ 4931081 h 5795240"/>
              <a:gd name="connsiteX175-4449" fmla="*/ 4971763 w 12641071"/>
              <a:gd name="connsiteY175-4450" fmla="*/ 5330200 h 5795240"/>
              <a:gd name="connsiteX176-4451" fmla="*/ 3716172 w 12641071"/>
              <a:gd name="connsiteY176-4452" fmla="*/ 4497938 h 5795240"/>
              <a:gd name="connsiteX177-4453" fmla="*/ 3710773 w 12641071"/>
              <a:gd name="connsiteY177-4454" fmla="*/ 4483182 h 5795240"/>
              <a:gd name="connsiteX178-4455" fmla="*/ 3710773 w 12641071"/>
              <a:gd name="connsiteY178-4456" fmla="*/ 4483181 h 5795240"/>
              <a:gd name="connsiteX179-4457" fmla="*/ 3674984 w 12641071"/>
              <a:gd name="connsiteY179-4458" fmla="*/ 4385402 h 5795240"/>
              <a:gd name="connsiteX180-4459" fmla="*/ 3670349 w 12641071"/>
              <a:gd name="connsiteY180-4460" fmla="*/ 4372742 h 5795240"/>
              <a:gd name="connsiteX181-4461" fmla="*/ 3659438 w 12641071"/>
              <a:gd name="connsiteY181-4462" fmla="*/ 4330309 h 5795240"/>
              <a:gd name="connsiteX182-4463" fmla="*/ 3672084 w 12641071"/>
              <a:gd name="connsiteY182-4464" fmla="*/ 4353606 h 5795240"/>
              <a:gd name="connsiteX183-4465" fmla="*/ 3659440 w 12641071"/>
              <a:gd name="connsiteY183-4466" fmla="*/ 4330309 h 5795240"/>
              <a:gd name="connsiteX184-4467" fmla="*/ 3613217 w 12641071"/>
              <a:gd name="connsiteY184-4468" fmla="*/ 4245153 h 5795240"/>
              <a:gd name="connsiteX185-4469" fmla="*/ 3083792 w 12641071"/>
              <a:gd name="connsiteY185-4470" fmla="*/ 3963660 h 5795240"/>
              <a:gd name="connsiteX186-4471" fmla="*/ 2835272 w 12641071"/>
              <a:gd name="connsiteY186-4472" fmla="*/ 4013833 h 5795240"/>
              <a:gd name="connsiteX187-4473" fmla="*/ 2820214 w 12641071"/>
              <a:gd name="connsiteY187-4474" fmla="*/ 4022007 h 5795240"/>
              <a:gd name="connsiteX188-4475" fmla="*/ 2820212 w 12641071"/>
              <a:gd name="connsiteY188-4476" fmla="*/ 4022008 h 5795240"/>
              <a:gd name="connsiteX189-4477" fmla="*/ 2820206 w 12641071"/>
              <a:gd name="connsiteY189-4478" fmla="*/ 4022011 h 5795240"/>
              <a:gd name="connsiteX190-4479" fmla="*/ 2813481 w 12641071"/>
              <a:gd name="connsiteY190-4480" fmla="*/ 4027041 h 5795240"/>
              <a:gd name="connsiteX191-4481" fmla="*/ 2762875 w 12641071"/>
              <a:gd name="connsiteY191-4482" fmla="*/ 4057784 h 5795240"/>
              <a:gd name="connsiteX192-4483" fmla="*/ 2762878 w 12641071"/>
              <a:gd name="connsiteY192-4484" fmla="*/ 4057784 h 5795240"/>
              <a:gd name="connsiteX193-4485" fmla="*/ 2694694 w 12641071"/>
              <a:gd name="connsiteY193-4486" fmla="*/ 4099208 h 5795240"/>
              <a:gd name="connsiteX194-4487" fmla="*/ 2726822 w 12641071"/>
              <a:gd name="connsiteY194-4488" fmla="*/ 4072700 h 5795240"/>
              <a:gd name="connsiteX195-4489" fmla="*/ 2757719 w 12641071"/>
              <a:gd name="connsiteY195-4490" fmla="*/ 4055929 h 5795240"/>
              <a:gd name="connsiteX196-4491" fmla="*/ 2757718 w 12641071"/>
              <a:gd name="connsiteY196-4492" fmla="*/ 4055928 h 5795240"/>
              <a:gd name="connsiteX197-4493" fmla="*/ 2726820 w 12641071"/>
              <a:gd name="connsiteY197-4494" fmla="*/ 4072700 h 5795240"/>
              <a:gd name="connsiteX198-4495" fmla="*/ 2694692 w 12641071"/>
              <a:gd name="connsiteY198-4496" fmla="*/ 4099208 h 5795240"/>
              <a:gd name="connsiteX199-4497" fmla="*/ 2664698 w 12641071"/>
              <a:gd name="connsiteY199-4498" fmla="*/ 4117431 h 5795240"/>
              <a:gd name="connsiteX200-4499" fmla="*/ 1804544 w 12641071"/>
              <a:gd name="connsiteY200-4500" fmla="*/ 4335229 h 5795240"/>
              <a:gd name="connsiteX201-4501" fmla="*/ 0 w 12641071"/>
              <a:gd name="connsiteY201-4502" fmla="*/ 2530685 h 5795240"/>
              <a:gd name="connsiteX202-4503" fmla="*/ 1804544 w 12641071"/>
              <a:gd name="connsiteY202-4504" fmla="*/ 726143 h 5795240"/>
              <a:gd name="connsiteX203-4505" fmla="*/ 3080549 w 12641071"/>
              <a:gd name="connsiteY203-4506" fmla="*/ 1254682 h 5795240"/>
              <a:gd name="connsiteX204-4507" fmla="*/ 3106404 w 12641071"/>
              <a:gd name="connsiteY204-4508" fmla="*/ 1283128 h 5795240"/>
              <a:gd name="connsiteX205-4509" fmla="*/ 3125122 w 12641071"/>
              <a:gd name="connsiteY205-4510" fmla="*/ 1317614 h 5795240"/>
              <a:gd name="connsiteX206-4511" fmla="*/ 3139022 w 12641071"/>
              <a:gd name="connsiteY206-4512" fmla="*/ 1334461 h 5795240"/>
              <a:gd name="connsiteX207-4513" fmla="*/ 3139022 w 12641071"/>
              <a:gd name="connsiteY207-4514" fmla="*/ 1334462 h 5795240"/>
              <a:gd name="connsiteX208-4515" fmla="*/ 3139022 w 12641071"/>
              <a:gd name="connsiteY208-4516" fmla="*/ 1334461 h 5795240"/>
              <a:gd name="connsiteX209-4517" fmla="*/ 3106405 w 12641071"/>
              <a:gd name="connsiteY209-4518" fmla="*/ 1283128 h 5795240"/>
              <a:gd name="connsiteX210-4519" fmla="*/ 3234533 w 12641071"/>
              <a:gd name="connsiteY210-4520" fmla="*/ 1432995 h 5795240"/>
              <a:gd name="connsiteX211-4521" fmla="*/ 3268676 w 12641071"/>
              <a:gd name="connsiteY211-4522" fmla="*/ 1461167 h 5795240"/>
              <a:gd name="connsiteX212-4523" fmla="*/ 3565826 w 12641071"/>
              <a:gd name="connsiteY212-4524" fmla="*/ 1551935 h 5795240"/>
              <a:gd name="connsiteX213-4525" fmla="*/ 4086504 w 12641071"/>
              <a:gd name="connsiteY213-4526" fmla="*/ 1127574 h 5795240"/>
              <a:gd name="connsiteX214-4527" fmla="*/ 4094702 w 12641071"/>
              <a:gd name="connsiteY214-4528" fmla="*/ 1046255 h 5795240"/>
              <a:gd name="connsiteX215-4529" fmla="*/ 4101065 w 12641071"/>
              <a:gd name="connsiteY215-4530" fmla="*/ 1044040 h 5795240"/>
              <a:gd name="connsiteX216-4531" fmla="*/ 4097301 w 12641071"/>
              <a:gd name="connsiteY216-4532" fmla="*/ 1118570 h 5795240"/>
              <a:gd name="connsiteX217-4533" fmla="*/ 4101065 w 12641071"/>
              <a:gd name="connsiteY217-4534" fmla="*/ 1044042 h 5795240"/>
              <a:gd name="connsiteX218-4535" fmla="*/ 4206937 w 12641071"/>
              <a:gd name="connsiteY218-4536" fmla="*/ 1007188 h 5795240"/>
              <a:gd name="connsiteX219-4537" fmla="*/ 4206937 w 12641071"/>
              <a:gd name="connsiteY219-4538" fmla="*/ 1007186 h 5795240"/>
              <a:gd name="connsiteX220-4539" fmla="*/ 4101067 w 12641071"/>
              <a:gd name="connsiteY220-4540" fmla="*/ 1044040 h 5795240"/>
              <a:gd name="connsiteX221-4541" fmla="*/ 4103078 w 12641071"/>
              <a:gd name="connsiteY221-4542" fmla="*/ 1004204 h 5795240"/>
              <a:gd name="connsiteX222-4543" fmla="*/ 5215874 w 12641071"/>
              <a:gd name="connsiteY222-4544" fmla="*/ 0 h 5795240"/>
              <a:gd name="connsiteX0-4545" fmla="*/ 5964869 w 12641071"/>
              <a:gd name="connsiteY0-4546" fmla="*/ 4795171 h 5795240"/>
              <a:gd name="connsiteX1-4547" fmla="*/ 6019264 w 12641071"/>
              <a:gd name="connsiteY1-4548" fmla="*/ 4804905 h 5795240"/>
              <a:gd name="connsiteX2-4549" fmla="*/ 6036570 w 12641071"/>
              <a:gd name="connsiteY2-4550" fmla="*/ 4807089 h 5795240"/>
              <a:gd name="connsiteX3-4551" fmla="*/ 6019265 w 12641071"/>
              <a:gd name="connsiteY3-4552" fmla="*/ 4804905 h 5795240"/>
              <a:gd name="connsiteX4-4553" fmla="*/ 5964869 w 12641071"/>
              <a:gd name="connsiteY4-4554" fmla="*/ 4795171 h 5795240"/>
              <a:gd name="connsiteX5-4555" fmla="*/ 3682364 w 12641071"/>
              <a:gd name="connsiteY5-4556" fmla="*/ 4386723 h 5795240"/>
              <a:gd name="connsiteX6-4557" fmla="*/ 3772428 w 12641071"/>
              <a:gd name="connsiteY6-4558" fmla="*/ 4402840 h 5795240"/>
              <a:gd name="connsiteX7-4559" fmla="*/ 3772428 w 12641071"/>
              <a:gd name="connsiteY7-4560" fmla="*/ 4402840 h 5795240"/>
              <a:gd name="connsiteX8-4561" fmla="*/ 3682364 w 12641071"/>
              <a:gd name="connsiteY8-4562" fmla="*/ 4386723 h 5795240"/>
              <a:gd name="connsiteX9-4563" fmla="*/ 3202490 w 12641071"/>
              <a:gd name="connsiteY9-4564" fmla="*/ 1406560 h 5795240"/>
              <a:gd name="connsiteX10-4565" fmla="*/ 3190020 w 12641071"/>
              <a:gd name="connsiteY10-4566" fmla="*/ 1396272 h 5795240"/>
              <a:gd name="connsiteX11-4567" fmla="*/ 3202490 w 12641071"/>
              <a:gd name="connsiteY11-4568" fmla="*/ 1406560 h 5795240"/>
              <a:gd name="connsiteX12-4569" fmla="*/ 6034389 w 12641071"/>
              <a:gd name="connsiteY12-4570" fmla="*/ 371047 h 5795240"/>
              <a:gd name="connsiteX13-4571" fmla="*/ 5912002 w 12641071"/>
              <a:gd name="connsiteY13-4572" fmla="*/ 413650 h 5795240"/>
              <a:gd name="connsiteX14-4573" fmla="*/ 5912002 w 12641071"/>
              <a:gd name="connsiteY14-4574" fmla="*/ 413650 h 5795240"/>
              <a:gd name="connsiteX15-4575" fmla="*/ 6034389 w 12641071"/>
              <a:gd name="connsiteY15-4576" fmla="*/ 371047 h 5795240"/>
              <a:gd name="connsiteX16-4577" fmla="*/ 5215874 w 12641071"/>
              <a:gd name="connsiteY16-4578" fmla="*/ 0 h 5795240"/>
              <a:gd name="connsiteX17-4579" fmla="*/ 5927386 w 12641071"/>
              <a:gd name="connsiteY17-4580" fmla="*/ 255427 h 5795240"/>
              <a:gd name="connsiteX18-4581" fmla="*/ 5974443 w 12641071"/>
              <a:gd name="connsiteY18-4582" fmla="*/ 298195 h 5795240"/>
              <a:gd name="connsiteX19-4583" fmla="*/ 5974448 w 12641071"/>
              <a:gd name="connsiteY19-4584" fmla="*/ 298200 h 5795240"/>
              <a:gd name="connsiteX20-4585" fmla="*/ 6006819 w 12641071"/>
              <a:gd name="connsiteY20-4586" fmla="*/ 327622 h 5795240"/>
              <a:gd name="connsiteX21-4587" fmla="*/ 6043427 w 12641071"/>
              <a:gd name="connsiteY21-4588" fmla="*/ 367901 h 5795240"/>
              <a:gd name="connsiteX22-4589" fmla="*/ 6043429 w 12641071"/>
              <a:gd name="connsiteY22-4590" fmla="*/ 367901 h 5795240"/>
              <a:gd name="connsiteX23-4591" fmla="*/ 6079014 w 12641071"/>
              <a:gd name="connsiteY23-4592" fmla="*/ 407056 h 5795240"/>
              <a:gd name="connsiteX24-4593" fmla="*/ 6105193 w 12641071"/>
              <a:gd name="connsiteY24-4594" fmla="*/ 442067 h 5795240"/>
              <a:gd name="connsiteX25-4595" fmla="*/ 6069206 w 12641071"/>
              <a:gd name="connsiteY25-4596" fmla="*/ 409359 h 5795240"/>
              <a:gd name="connsiteX26-4597" fmla="*/ 6105193 w 12641071"/>
              <a:gd name="connsiteY26-4598" fmla="*/ 442069 h 5795240"/>
              <a:gd name="connsiteX27-4599" fmla="*/ 6143408 w 12641071"/>
              <a:gd name="connsiteY27-4600" fmla="*/ 493169 h 5795240"/>
              <a:gd name="connsiteX28-4601" fmla="*/ 6143427 w 12641071"/>
              <a:gd name="connsiteY28-4602" fmla="*/ 493200 h 5795240"/>
              <a:gd name="connsiteX29-4603" fmla="*/ 6215965 w 12641071"/>
              <a:gd name="connsiteY29-4604" fmla="*/ 619406 h 5795240"/>
              <a:gd name="connsiteX30-4605" fmla="*/ 6234035 w 12641071"/>
              <a:gd name="connsiteY30-4606" fmla="*/ 658746 h 5795240"/>
              <a:gd name="connsiteX31-4607" fmla="*/ 6274009 w 12641071"/>
              <a:gd name="connsiteY31-4608" fmla="*/ 760197 h 5795240"/>
              <a:gd name="connsiteX32-4609" fmla="*/ 6287839 w 12641071"/>
              <a:gd name="connsiteY32-4610" fmla="*/ 801938 h 5795240"/>
              <a:gd name="connsiteX33-4611" fmla="*/ 6321546 w 12641071"/>
              <a:gd name="connsiteY33-4612" fmla="*/ 948207 h 5795240"/>
              <a:gd name="connsiteX34-4613" fmla="*/ 6321550 w 12641071"/>
              <a:gd name="connsiteY34-4614" fmla="*/ 948224 h 5795240"/>
              <a:gd name="connsiteX35-4615" fmla="*/ 6334438 w 12641071"/>
              <a:gd name="connsiteY35-4616" fmla="*/ 1118571 h 5795240"/>
              <a:gd name="connsiteX36-4617" fmla="*/ 6334438 w 12641071"/>
              <a:gd name="connsiteY36-4618" fmla="*/ 1118570 h 5795240"/>
              <a:gd name="connsiteX37-4619" fmla="*/ 6321550 w 12641071"/>
              <a:gd name="connsiteY37-4620" fmla="*/ 948222 h 5795240"/>
              <a:gd name="connsiteX38-4621" fmla="*/ 6321546 w 12641071"/>
              <a:gd name="connsiteY38-4622" fmla="*/ 948207 h 5795240"/>
              <a:gd name="connsiteX39-4623" fmla="*/ 6295696 w 12641071"/>
              <a:gd name="connsiteY39-4624" fmla="*/ 825653 h 5795240"/>
              <a:gd name="connsiteX40-4625" fmla="*/ 6287839 w 12641071"/>
              <a:gd name="connsiteY40-4626" fmla="*/ 801938 h 5795240"/>
              <a:gd name="connsiteX41-4627" fmla="*/ 6284151 w 12641071"/>
              <a:gd name="connsiteY41-4628" fmla="*/ 785941 h 5795240"/>
              <a:gd name="connsiteX42-4629" fmla="*/ 6274009 w 12641071"/>
              <a:gd name="connsiteY42-4630" fmla="*/ 760197 h 5795240"/>
              <a:gd name="connsiteX43-4631" fmla="*/ 6256852 w 12641071"/>
              <a:gd name="connsiteY43-4632" fmla="*/ 708420 h 5795240"/>
              <a:gd name="connsiteX44-4633" fmla="*/ 6234035 w 12641071"/>
              <a:gd name="connsiteY44-4634" fmla="*/ 658746 h 5795240"/>
              <a:gd name="connsiteX45-4635" fmla="*/ 6224136 w 12641071"/>
              <a:gd name="connsiteY45-4636" fmla="*/ 633624 h 5795240"/>
              <a:gd name="connsiteX46-4637" fmla="*/ 6215965 w 12641071"/>
              <a:gd name="connsiteY46-4638" fmla="*/ 619406 h 5795240"/>
              <a:gd name="connsiteX47-4639" fmla="*/ 6205824 w 12641071"/>
              <a:gd name="connsiteY47-4640" fmla="*/ 597325 h 5795240"/>
              <a:gd name="connsiteX48-4641" fmla="*/ 6143427 w 12641071"/>
              <a:gd name="connsiteY48-4642" fmla="*/ 493200 h 5795240"/>
              <a:gd name="connsiteX49-4643" fmla="*/ 6143408 w 12641071"/>
              <a:gd name="connsiteY49-4644" fmla="*/ 493167 h 5795240"/>
              <a:gd name="connsiteX50-4645" fmla="*/ 6105193 w 12641071"/>
              <a:gd name="connsiteY50-4646" fmla="*/ 442067 h 5795240"/>
              <a:gd name="connsiteX51-4647" fmla="*/ 6141460 w 12641071"/>
              <a:gd name="connsiteY51-4648" fmla="*/ 475027 h 5795240"/>
              <a:gd name="connsiteX52-4649" fmla="*/ 6788665 w 12641071"/>
              <a:gd name="connsiteY52-4650" fmla="*/ 707369 h 5795240"/>
              <a:gd name="connsiteX53-4651" fmla="*/ 7184710 w 12641071"/>
              <a:gd name="connsiteY53-4652" fmla="*/ 627411 h 5795240"/>
              <a:gd name="connsiteX54-4653" fmla="*/ 7264545 w 12641071"/>
              <a:gd name="connsiteY54-4654" fmla="*/ 588952 h 5795240"/>
              <a:gd name="connsiteX55-4655" fmla="*/ 7213686 w 12641071"/>
              <a:gd name="connsiteY55-4656" fmla="*/ 626983 h 5795240"/>
              <a:gd name="connsiteX56-4657" fmla="*/ 7128319 w 12641071"/>
              <a:gd name="connsiteY56-4658" fmla="*/ 705504 h 5795240"/>
              <a:gd name="connsiteX57-4659" fmla="*/ 7083110 w 12641071"/>
              <a:gd name="connsiteY57-4660" fmla="*/ 757072 h 5795240"/>
              <a:gd name="connsiteX58-4661" fmla="*/ 7083111 w 12641071"/>
              <a:gd name="connsiteY58-4662" fmla="*/ 757072 h 5795240"/>
              <a:gd name="connsiteX59-4663" fmla="*/ 7128319 w 12641071"/>
              <a:gd name="connsiteY59-4664" fmla="*/ 705506 h 5795240"/>
              <a:gd name="connsiteX60-4665" fmla="*/ 7213686 w 12641071"/>
              <a:gd name="connsiteY60-4666" fmla="*/ 626984 h 5795240"/>
              <a:gd name="connsiteX61-4667" fmla="*/ 7264545 w 12641071"/>
              <a:gd name="connsiteY61-4668" fmla="*/ 588953 h 5795240"/>
              <a:gd name="connsiteX62-4669" fmla="*/ 7273651 w 12641071"/>
              <a:gd name="connsiteY62-4670" fmla="*/ 584566 h 5795240"/>
              <a:gd name="connsiteX63-4671" fmla="*/ 7314851 w 12641071"/>
              <a:gd name="connsiteY63-4672" fmla="*/ 559537 h 5795240"/>
              <a:gd name="connsiteX64-4673" fmla="*/ 7354131 w 12641071"/>
              <a:gd name="connsiteY64-4674" fmla="*/ 565467 h 5795240"/>
              <a:gd name="connsiteX65-4675" fmla="*/ 7429608 w 12641071"/>
              <a:gd name="connsiteY65-4676" fmla="*/ 586051 h 5795240"/>
              <a:gd name="connsiteX66-4677" fmla="*/ 7429611 w 12641071"/>
              <a:gd name="connsiteY66-4678" fmla="*/ 586050 h 5795240"/>
              <a:gd name="connsiteX67-4679" fmla="*/ 7354132 w 12641071"/>
              <a:gd name="connsiteY67-4680" fmla="*/ 565465 h 5795240"/>
              <a:gd name="connsiteX68-4681" fmla="*/ 7314853 w 12641071"/>
              <a:gd name="connsiteY68-4682" fmla="*/ 559536 h 5795240"/>
              <a:gd name="connsiteX69-4683" fmla="*/ 7314851 w 12641071"/>
              <a:gd name="connsiteY69-4684" fmla="*/ 559537 h 5795240"/>
              <a:gd name="connsiteX70-4685" fmla="*/ 7314849 w 12641071"/>
              <a:gd name="connsiteY70-4686" fmla="*/ 559537 h 5795240"/>
              <a:gd name="connsiteX71-4687" fmla="*/ 7273651 w 12641071"/>
              <a:gd name="connsiteY71-4688" fmla="*/ 584565 h 5795240"/>
              <a:gd name="connsiteX72-4689" fmla="*/ 7264545 w 12641071"/>
              <a:gd name="connsiteY72-4690" fmla="*/ 588952 h 5795240"/>
              <a:gd name="connsiteX73-4691" fmla="*/ 7296407 w 12641071"/>
              <a:gd name="connsiteY73-4692" fmla="*/ 565126 h 5795240"/>
              <a:gd name="connsiteX74-4693" fmla="*/ 7307447 w 12641071"/>
              <a:gd name="connsiteY74-4694" fmla="*/ 558419 h 5795240"/>
              <a:gd name="connsiteX75-4695" fmla="*/ 7307450 w 12641071"/>
              <a:gd name="connsiteY75-4696" fmla="*/ 558419 h 5795240"/>
              <a:gd name="connsiteX76-4697" fmla="*/ 7385004 w 12641071"/>
              <a:gd name="connsiteY76-4698" fmla="*/ 511303 h 5795240"/>
              <a:gd name="connsiteX77-4699" fmla="*/ 7391626 w 12641071"/>
              <a:gd name="connsiteY77-4700" fmla="*/ 508114 h 5795240"/>
              <a:gd name="connsiteX78-4701" fmla="*/ 7391631 w 12641071"/>
              <a:gd name="connsiteY78-4702" fmla="*/ 508110 h 5795240"/>
              <a:gd name="connsiteX79-4703" fmla="*/ 7478934 w 12641071"/>
              <a:gd name="connsiteY79-4704" fmla="*/ 466053 h 5795240"/>
              <a:gd name="connsiteX80-4705" fmla="*/ 7897193 w 12641071"/>
              <a:gd name="connsiteY80-4706" fmla="*/ 381611 h 5795240"/>
              <a:gd name="connsiteX81-4707" fmla="*/ 8788216 w 12641071"/>
              <a:gd name="connsiteY81-4708" fmla="*/ 855364 h 5795240"/>
              <a:gd name="connsiteX82-4709" fmla="*/ 8832362 w 12641071"/>
              <a:gd name="connsiteY82-4710" fmla="*/ 928030 h 5795240"/>
              <a:gd name="connsiteX83-4711" fmla="*/ 8832362 w 12641071"/>
              <a:gd name="connsiteY83-4712" fmla="*/ 928033 h 5795240"/>
              <a:gd name="connsiteX84-4713" fmla="*/ 8842040 w 12641071"/>
              <a:gd name="connsiteY84-4714" fmla="*/ 943961 h 5795240"/>
              <a:gd name="connsiteX85-4715" fmla="*/ 8856144 w 12641071"/>
              <a:gd name="connsiteY85-4716" fmla="*/ 973241 h 5795240"/>
              <a:gd name="connsiteX86-4717" fmla="*/ 8856145 w 12641071"/>
              <a:gd name="connsiteY86-4718" fmla="*/ 973241 h 5795240"/>
              <a:gd name="connsiteX87-4719" fmla="*/ 8878117 w 12641071"/>
              <a:gd name="connsiteY87-4720" fmla="*/ 1018851 h 5795240"/>
              <a:gd name="connsiteX88-4721" fmla="*/ 8877719 w 12641071"/>
              <a:gd name="connsiteY88-4722" fmla="*/ 1018369 h 5795240"/>
              <a:gd name="connsiteX89-4723" fmla="*/ 8853250 w 12641071"/>
              <a:gd name="connsiteY89-4724" fmla="*/ 973288 h 5795240"/>
              <a:gd name="connsiteX90-4725" fmla="*/ 8853249 w 12641071"/>
              <a:gd name="connsiteY90-4726" fmla="*/ 973288 h 5795240"/>
              <a:gd name="connsiteX91-4727" fmla="*/ 8853248 w 12641071"/>
              <a:gd name="connsiteY91-4728" fmla="*/ 973287 h 5795240"/>
              <a:gd name="connsiteX92-4729" fmla="*/ 8849677 w 12641071"/>
              <a:gd name="connsiteY92-4730" fmla="*/ 973341 h 5795240"/>
              <a:gd name="connsiteX93-4731" fmla="*/ 8641543 w 12641071"/>
              <a:gd name="connsiteY93-4732" fmla="*/ 916577 h 5795240"/>
              <a:gd name="connsiteX94-4733" fmla="*/ 8641545 w 12641071"/>
              <a:gd name="connsiteY94-4734" fmla="*/ 916580 h 5795240"/>
              <a:gd name="connsiteX95-4735" fmla="*/ 8849676 w 12641071"/>
              <a:gd name="connsiteY95-4736" fmla="*/ 973343 h 5795240"/>
              <a:gd name="connsiteX96-4737" fmla="*/ 8853248 w 12641071"/>
              <a:gd name="connsiteY96-4738" fmla="*/ 973288 h 5795240"/>
              <a:gd name="connsiteX97-4739" fmla="*/ 8877719 w 12641071"/>
              <a:gd name="connsiteY97-4740" fmla="*/ 1018371 h 5795240"/>
              <a:gd name="connsiteX98-4741" fmla="*/ 8878116 w 12641071"/>
              <a:gd name="connsiteY98-4742" fmla="*/ 1018851 h 5795240"/>
              <a:gd name="connsiteX99-4743" fmla="*/ 8887288 w 12641071"/>
              <a:gd name="connsiteY99-4744" fmla="*/ 1037892 h 5795240"/>
              <a:gd name="connsiteX100-4745" fmla="*/ 8949899 w 12641071"/>
              <a:gd name="connsiteY100-4746" fmla="*/ 1239592 h 5795240"/>
              <a:gd name="connsiteX101-4747" fmla="*/ 8968437 w 12641071"/>
              <a:gd name="connsiteY101-4748" fmla="*/ 1423482 h 5795240"/>
              <a:gd name="connsiteX102-4749" fmla="*/ 8949899 w 12641071"/>
              <a:gd name="connsiteY102-4750" fmla="*/ 1239591 h 5795240"/>
              <a:gd name="connsiteX103-4751" fmla="*/ 8887288 w 12641071"/>
              <a:gd name="connsiteY103-4752" fmla="*/ 1037890 h 5795240"/>
              <a:gd name="connsiteX104-4753" fmla="*/ 8878116 w 12641071"/>
              <a:gd name="connsiteY104-4754" fmla="*/ 1018851 h 5795240"/>
              <a:gd name="connsiteX105-4755" fmla="*/ 8931285 w 12641071"/>
              <a:gd name="connsiteY105-4756" fmla="*/ 1083292 h 5795240"/>
              <a:gd name="connsiteX106-4757" fmla="*/ 9241478 w 12641071"/>
              <a:gd name="connsiteY106-4758" fmla="*/ 1211778 h 5795240"/>
              <a:gd name="connsiteX107-4759" fmla="*/ 9605238 w 12641071"/>
              <a:gd name="connsiteY107-4760" fmla="*/ 1018369 h 5795240"/>
              <a:gd name="connsiteX108-4761" fmla="*/ 9636247 w 12641071"/>
              <a:gd name="connsiteY108-4762" fmla="*/ 961241 h 5795240"/>
              <a:gd name="connsiteX109-4763" fmla="*/ 9641995 w 12641071"/>
              <a:gd name="connsiteY109-4764" fmla="*/ 961152 h 5795240"/>
              <a:gd name="connsiteX110-4765" fmla="*/ 9584939 w 12641071"/>
              <a:gd name="connsiteY110-4766" fmla="*/ 1079594 h 5795240"/>
              <a:gd name="connsiteX111-4767" fmla="*/ 9546257 w 12641071"/>
              <a:gd name="connsiteY111-4768" fmla="*/ 1204206 h 5795240"/>
              <a:gd name="connsiteX112-4769" fmla="*/ 9584939 w 12641071"/>
              <a:gd name="connsiteY112-4770" fmla="*/ 1079596 h 5795240"/>
              <a:gd name="connsiteX113-4771" fmla="*/ 9641995 w 12641071"/>
              <a:gd name="connsiteY113-4772" fmla="*/ 961153 h 5795240"/>
              <a:gd name="connsiteX114-4773" fmla="*/ 9653069 w 12641071"/>
              <a:gd name="connsiteY114-4774" fmla="*/ 960983 h 5795240"/>
              <a:gd name="connsiteX115-4775" fmla="*/ 9801564 w 12641071"/>
              <a:gd name="connsiteY115-4776" fmla="*/ 1196828 h 5795240"/>
              <a:gd name="connsiteX116-4777" fmla="*/ 9801566 w 12641071"/>
              <a:gd name="connsiteY116-4778" fmla="*/ 1196828 h 5795240"/>
              <a:gd name="connsiteX117-4779" fmla="*/ 9653070 w 12641071"/>
              <a:gd name="connsiteY117-4780" fmla="*/ 960982 h 5795240"/>
              <a:gd name="connsiteX118-4781" fmla="*/ 9641996 w 12641071"/>
              <a:gd name="connsiteY118-4782" fmla="*/ 961152 h 5795240"/>
              <a:gd name="connsiteX119-4783" fmla="*/ 9651917 w 12641071"/>
              <a:gd name="connsiteY119-4784" fmla="*/ 940556 h 5795240"/>
              <a:gd name="connsiteX120-4785" fmla="*/ 11050508 w 12641071"/>
              <a:gd name="connsiteY120-4786" fmla="*/ 108150 h 5795240"/>
              <a:gd name="connsiteX121-4787" fmla="*/ 12641071 w 12641071"/>
              <a:gd name="connsiteY121-4788" fmla="*/ 1698711 h 5795240"/>
              <a:gd name="connsiteX122-4789" fmla="*/ 11371062 w 12641071"/>
              <a:gd name="connsiteY122-4790" fmla="*/ 3256960 h 5795240"/>
              <a:gd name="connsiteX123-4791" fmla="*/ 11215953 w 12641071"/>
              <a:gd name="connsiteY123-4792" fmla="*/ 3280632 h 5795240"/>
              <a:gd name="connsiteX124-4793" fmla="*/ 11142318 w 12641071"/>
              <a:gd name="connsiteY124-4794" fmla="*/ 3276914 h 5795240"/>
              <a:gd name="connsiteX125-4795" fmla="*/ 11215952 w 12641071"/>
              <a:gd name="connsiteY125-4796" fmla="*/ 3280632 h 5795240"/>
              <a:gd name="connsiteX126-4797" fmla="*/ 11213133 w 12641071"/>
              <a:gd name="connsiteY126-4798" fmla="*/ 3281062 h 5795240"/>
              <a:gd name="connsiteX127-4799" fmla="*/ 11116921 w 12641071"/>
              <a:gd name="connsiteY127-4800" fmla="*/ 3285921 h 5795240"/>
              <a:gd name="connsiteX128-4801" fmla="*/ 11050507 w 12641071"/>
              <a:gd name="connsiteY128-4802" fmla="*/ 3289274 h 5795240"/>
              <a:gd name="connsiteX129-4803" fmla="*/ 11006292 w 12641071"/>
              <a:gd name="connsiteY129-4804" fmla="*/ 3287041 h 5795240"/>
              <a:gd name="connsiteX130-4805" fmla="*/ 10937101 w 12641071"/>
              <a:gd name="connsiteY130-4806" fmla="*/ 3297601 h 5795240"/>
              <a:gd name="connsiteX131-4807" fmla="*/ 10144740 w 12641071"/>
              <a:gd name="connsiteY131-4808" fmla="*/ 4089962 h 5795240"/>
              <a:gd name="connsiteX132-4809" fmla="*/ 10130374 w 12641071"/>
              <a:gd name="connsiteY132-4810" fmla="*/ 4184101 h 5795240"/>
              <a:gd name="connsiteX133-4811" fmla="*/ 10130375 w 12641071"/>
              <a:gd name="connsiteY133-4812" fmla="*/ 4184103 h 5795240"/>
              <a:gd name="connsiteX134-4813" fmla="*/ 10130656 w 12641071"/>
              <a:gd name="connsiteY134-4814" fmla="*/ 4185950 h 5795240"/>
              <a:gd name="connsiteX135-4815" fmla="*/ 10138194 w 12641071"/>
              <a:gd name="connsiteY135-4816" fmla="*/ 4335228 h 5795240"/>
              <a:gd name="connsiteX136-4817" fmla="*/ 10137710 w 12641071"/>
              <a:gd name="connsiteY136-4818" fmla="*/ 4344822 h 5795240"/>
              <a:gd name="connsiteX137-4819" fmla="*/ 10133555 w 12641071"/>
              <a:gd name="connsiteY137-4820" fmla="*/ 4427096 h 5795240"/>
              <a:gd name="connsiteX138-4821" fmla="*/ 10129312 w 12641071"/>
              <a:gd name="connsiteY138-4822" fmla="*/ 4399289 h 5795240"/>
              <a:gd name="connsiteX139-4823" fmla="*/ 10126797 w 12641071"/>
              <a:gd name="connsiteY139-4824" fmla="*/ 4349498 h 5795240"/>
              <a:gd name="connsiteX140-4825" fmla="*/ 10126796 w 12641071"/>
              <a:gd name="connsiteY140-4826" fmla="*/ 4349498 h 5795240"/>
              <a:gd name="connsiteX141-4827" fmla="*/ 10129311 w 12641071"/>
              <a:gd name="connsiteY141-4828" fmla="*/ 4399289 h 5795240"/>
              <a:gd name="connsiteX142-4829" fmla="*/ 10133554 w 12641071"/>
              <a:gd name="connsiteY142-4830" fmla="*/ 4427096 h 5795240"/>
              <a:gd name="connsiteX143-4831" fmla="*/ 10130656 w 12641071"/>
              <a:gd name="connsiteY143-4832" fmla="*/ 4484506 h 5795240"/>
              <a:gd name="connsiteX144-4833" fmla="*/ 8678182 w 12641071"/>
              <a:gd name="connsiteY144-4834" fmla="*/ 5795240 h 5795240"/>
              <a:gd name="connsiteX145-4835" fmla="*/ 7467518 w 12641071"/>
              <a:gd name="connsiteY145-4836" fmla="*/ 5151535 h 5795240"/>
              <a:gd name="connsiteX146-4837" fmla="*/ 7419945 w 12641071"/>
              <a:gd name="connsiteY146-4838" fmla="*/ 5073228 h 5795240"/>
              <a:gd name="connsiteX147-4839" fmla="*/ 7394386 w 12641071"/>
              <a:gd name="connsiteY147-4840" fmla="*/ 5031156 h 5795240"/>
              <a:gd name="connsiteX148-4841" fmla="*/ 7367299 w 12641071"/>
              <a:gd name="connsiteY148-4842" fmla="*/ 4974928 h 5795240"/>
              <a:gd name="connsiteX149-4843" fmla="*/ 7332905 w 12641071"/>
              <a:gd name="connsiteY149-4844" fmla="*/ 4903531 h 5795240"/>
              <a:gd name="connsiteX150-4845" fmla="*/ 7320958 w 12641071"/>
              <a:gd name="connsiteY150-4846" fmla="*/ 4870887 h 5795240"/>
              <a:gd name="connsiteX151-4847" fmla="*/ 7322174 w 12641071"/>
              <a:gd name="connsiteY151-4848" fmla="*/ 4872361 h 5795240"/>
              <a:gd name="connsiteX152-4849" fmla="*/ 7362630 w 12641071"/>
              <a:gd name="connsiteY152-4850" fmla="*/ 4938954 h 5795240"/>
              <a:gd name="connsiteX153-4851" fmla="*/ 7380779 w 12641071"/>
              <a:gd name="connsiteY153-4852" fmla="*/ 4976628 h 5795240"/>
              <a:gd name="connsiteX154-4853" fmla="*/ 7391210 w 12641071"/>
              <a:gd name="connsiteY154-4854" fmla="*/ 4977944 h 5795240"/>
              <a:gd name="connsiteX155-4855" fmla="*/ 7380780 w 12641071"/>
              <a:gd name="connsiteY155-4856" fmla="*/ 4976628 h 5795240"/>
              <a:gd name="connsiteX156-4857" fmla="*/ 7362631 w 12641071"/>
              <a:gd name="connsiteY156-4858" fmla="*/ 4938954 h 5795240"/>
              <a:gd name="connsiteX157-4859" fmla="*/ 7322175 w 12641071"/>
              <a:gd name="connsiteY157-4860" fmla="*/ 4872361 h 5795240"/>
              <a:gd name="connsiteX158-4861" fmla="*/ 7320959 w 12641071"/>
              <a:gd name="connsiteY158-4862" fmla="*/ 4870887 h 5795240"/>
              <a:gd name="connsiteX159-4863" fmla="*/ 7283811 w 12641071"/>
              <a:gd name="connsiteY159-4864" fmla="*/ 4769391 h 5795240"/>
              <a:gd name="connsiteX160-4865" fmla="*/ 7272112 w 12641071"/>
              <a:gd name="connsiteY160-4866" fmla="*/ 4718630 h 5795240"/>
              <a:gd name="connsiteX161-4867" fmla="*/ 7272111 w 12641071"/>
              <a:gd name="connsiteY161-4868" fmla="*/ 4718630 h 5795240"/>
              <a:gd name="connsiteX162-4869" fmla="*/ 7283810 w 12641071"/>
              <a:gd name="connsiteY162-4870" fmla="*/ 4769391 h 5795240"/>
              <a:gd name="connsiteX163-4871" fmla="*/ 7320958 w 12641071"/>
              <a:gd name="connsiteY163-4872" fmla="*/ 4870887 h 5795240"/>
              <a:gd name="connsiteX164-4873" fmla="*/ 7223551 w 12641071"/>
              <a:gd name="connsiteY164-4874" fmla="*/ 4752829 h 5795240"/>
              <a:gd name="connsiteX165-4875" fmla="*/ 6652445 w 12641071"/>
              <a:gd name="connsiteY165-4876" fmla="*/ 4516269 h 5795240"/>
              <a:gd name="connsiteX166-4877" fmla="*/ 6200873 w 12641071"/>
              <a:gd name="connsiteY166-4878" fmla="*/ 4654206 h 5795240"/>
              <a:gd name="connsiteX167-4879" fmla="*/ 6088813 w 12641071"/>
              <a:gd name="connsiteY167-4880" fmla="*/ 4746663 h 5795240"/>
              <a:gd name="connsiteX168-4881" fmla="*/ 6043019 w 12641071"/>
              <a:gd name="connsiteY168-4882" fmla="*/ 4807902 h 5795240"/>
              <a:gd name="connsiteX169-4883" fmla="*/ 6043021 w 12641071"/>
              <a:gd name="connsiteY169-4884" fmla="*/ 4807902 h 5795240"/>
              <a:gd name="connsiteX170-4885" fmla="*/ 6023271 w 12641071"/>
              <a:gd name="connsiteY170-4886" fmla="*/ 4834312 h 5795240"/>
              <a:gd name="connsiteX171-4887" fmla="*/ 5970678 w 12641071"/>
              <a:gd name="connsiteY171-4888" fmla="*/ 4892181 h 5795240"/>
              <a:gd name="connsiteX172-4889" fmla="*/ 5982717 w 12641071"/>
              <a:gd name="connsiteY172-4890" fmla="*/ 4872361 h 5795240"/>
              <a:gd name="connsiteX173-4891" fmla="*/ 5970675 w 12641071"/>
              <a:gd name="connsiteY173-4892" fmla="*/ 4892181 h 5795240"/>
              <a:gd name="connsiteX174-4893" fmla="*/ 5935320 w 12641071"/>
              <a:gd name="connsiteY174-4894" fmla="*/ 4931081 h 5795240"/>
              <a:gd name="connsiteX175-4895" fmla="*/ 4971763 w 12641071"/>
              <a:gd name="connsiteY175-4896" fmla="*/ 5330200 h 5795240"/>
              <a:gd name="connsiteX176-4897" fmla="*/ 3716172 w 12641071"/>
              <a:gd name="connsiteY176-4898" fmla="*/ 4497938 h 5795240"/>
              <a:gd name="connsiteX177-4899" fmla="*/ 3710773 w 12641071"/>
              <a:gd name="connsiteY177-4900" fmla="*/ 4483182 h 5795240"/>
              <a:gd name="connsiteX178-4901" fmla="*/ 3710773 w 12641071"/>
              <a:gd name="connsiteY178-4902" fmla="*/ 4483181 h 5795240"/>
              <a:gd name="connsiteX179-4903" fmla="*/ 3674984 w 12641071"/>
              <a:gd name="connsiteY179-4904" fmla="*/ 4385402 h 5795240"/>
              <a:gd name="connsiteX180-4905" fmla="*/ 3670349 w 12641071"/>
              <a:gd name="connsiteY180-4906" fmla="*/ 4372742 h 5795240"/>
              <a:gd name="connsiteX181-4907" fmla="*/ 3659438 w 12641071"/>
              <a:gd name="connsiteY181-4908" fmla="*/ 4330309 h 5795240"/>
              <a:gd name="connsiteX182-4909" fmla="*/ 3672084 w 12641071"/>
              <a:gd name="connsiteY182-4910" fmla="*/ 4353606 h 5795240"/>
              <a:gd name="connsiteX183-4911" fmla="*/ 3659440 w 12641071"/>
              <a:gd name="connsiteY183-4912" fmla="*/ 4330309 h 5795240"/>
              <a:gd name="connsiteX184-4913" fmla="*/ 3613217 w 12641071"/>
              <a:gd name="connsiteY184-4914" fmla="*/ 4245153 h 5795240"/>
              <a:gd name="connsiteX185-4915" fmla="*/ 3083792 w 12641071"/>
              <a:gd name="connsiteY185-4916" fmla="*/ 3963660 h 5795240"/>
              <a:gd name="connsiteX186-4917" fmla="*/ 2835272 w 12641071"/>
              <a:gd name="connsiteY186-4918" fmla="*/ 4013833 h 5795240"/>
              <a:gd name="connsiteX187-4919" fmla="*/ 2820214 w 12641071"/>
              <a:gd name="connsiteY187-4920" fmla="*/ 4022007 h 5795240"/>
              <a:gd name="connsiteX188-4921" fmla="*/ 2820212 w 12641071"/>
              <a:gd name="connsiteY188-4922" fmla="*/ 4022008 h 5795240"/>
              <a:gd name="connsiteX189-4923" fmla="*/ 2820206 w 12641071"/>
              <a:gd name="connsiteY189-4924" fmla="*/ 4022011 h 5795240"/>
              <a:gd name="connsiteX190-4925" fmla="*/ 2813481 w 12641071"/>
              <a:gd name="connsiteY190-4926" fmla="*/ 4027041 h 5795240"/>
              <a:gd name="connsiteX191-4927" fmla="*/ 2762875 w 12641071"/>
              <a:gd name="connsiteY191-4928" fmla="*/ 4057784 h 5795240"/>
              <a:gd name="connsiteX192-4929" fmla="*/ 2762878 w 12641071"/>
              <a:gd name="connsiteY192-4930" fmla="*/ 4057784 h 5795240"/>
              <a:gd name="connsiteX193-4931" fmla="*/ 2694694 w 12641071"/>
              <a:gd name="connsiteY193-4932" fmla="*/ 4099208 h 5795240"/>
              <a:gd name="connsiteX194-4933" fmla="*/ 2726822 w 12641071"/>
              <a:gd name="connsiteY194-4934" fmla="*/ 4072700 h 5795240"/>
              <a:gd name="connsiteX195-4935" fmla="*/ 2757719 w 12641071"/>
              <a:gd name="connsiteY195-4936" fmla="*/ 4055929 h 5795240"/>
              <a:gd name="connsiteX196-4937" fmla="*/ 2757718 w 12641071"/>
              <a:gd name="connsiteY196-4938" fmla="*/ 4055928 h 5795240"/>
              <a:gd name="connsiteX197-4939" fmla="*/ 2726820 w 12641071"/>
              <a:gd name="connsiteY197-4940" fmla="*/ 4072700 h 5795240"/>
              <a:gd name="connsiteX198-4941" fmla="*/ 2694692 w 12641071"/>
              <a:gd name="connsiteY198-4942" fmla="*/ 4099208 h 5795240"/>
              <a:gd name="connsiteX199-4943" fmla="*/ 2664698 w 12641071"/>
              <a:gd name="connsiteY199-4944" fmla="*/ 4117431 h 5795240"/>
              <a:gd name="connsiteX200-4945" fmla="*/ 1804544 w 12641071"/>
              <a:gd name="connsiteY200-4946" fmla="*/ 4335229 h 5795240"/>
              <a:gd name="connsiteX201-4947" fmla="*/ 0 w 12641071"/>
              <a:gd name="connsiteY201-4948" fmla="*/ 2530685 h 5795240"/>
              <a:gd name="connsiteX202-4949" fmla="*/ 1804544 w 12641071"/>
              <a:gd name="connsiteY202-4950" fmla="*/ 726143 h 5795240"/>
              <a:gd name="connsiteX203-4951" fmla="*/ 3080549 w 12641071"/>
              <a:gd name="connsiteY203-4952" fmla="*/ 1254682 h 5795240"/>
              <a:gd name="connsiteX204-4953" fmla="*/ 3106404 w 12641071"/>
              <a:gd name="connsiteY204-4954" fmla="*/ 1283128 h 5795240"/>
              <a:gd name="connsiteX205-4955" fmla="*/ 3125122 w 12641071"/>
              <a:gd name="connsiteY205-4956" fmla="*/ 1317614 h 5795240"/>
              <a:gd name="connsiteX206-4957" fmla="*/ 3139022 w 12641071"/>
              <a:gd name="connsiteY206-4958" fmla="*/ 1334461 h 5795240"/>
              <a:gd name="connsiteX207-4959" fmla="*/ 3139022 w 12641071"/>
              <a:gd name="connsiteY207-4960" fmla="*/ 1334462 h 5795240"/>
              <a:gd name="connsiteX208-4961" fmla="*/ 3106405 w 12641071"/>
              <a:gd name="connsiteY208-4962" fmla="*/ 1283128 h 5795240"/>
              <a:gd name="connsiteX209-4963" fmla="*/ 3234533 w 12641071"/>
              <a:gd name="connsiteY209-4964" fmla="*/ 1432995 h 5795240"/>
              <a:gd name="connsiteX210-4965" fmla="*/ 3268676 w 12641071"/>
              <a:gd name="connsiteY210-4966" fmla="*/ 1461167 h 5795240"/>
              <a:gd name="connsiteX211-4967" fmla="*/ 3565826 w 12641071"/>
              <a:gd name="connsiteY211-4968" fmla="*/ 1551935 h 5795240"/>
              <a:gd name="connsiteX212-4969" fmla="*/ 4086504 w 12641071"/>
              <a:gd name="connsiteY212-4970" fmla="*/ 1127574 h 5795240"/>
              <a:gd name="connsiteX213-4971" fmla="*/ 4094702 w 12641071"/>
              <a:gd name="connsiteY213-4972" fmla="*/ 1046255 h 5795240"/>
              <a:gd name="connsiteX214-4973" fmla="*/ 4101065 w 12641071"/>
              <a:gd name="connsiteY214-4974" fmla="*/ 1044040 h 5795240"/>
              <a:gd name="connsiteX215-4975" fmla="*/ 4097301 w 12641071"/>
              <a:gd name="connsiteY215-4976" fmla="*/ 1118570 h 5795240"/>
              <a:gd name="connsiteX216-4977" fmla="*/ 4101065 w 12641071"/>
              <a:gd name="connsiteY216-4978" fmla="*/ 1044042 h 5795240"/>
              <a:gd name="connsiteX217-4979" fmla="*/ 4206937 w 12641071"/>
              <a:gd name="connsiteY217-4980" fmla="*/ 1007188 h 5795240"/>
              <a:gd name="connsiteX218-4981" fmla="*/ 4206937 w 12641071"/>
              <a:gd name="connsiteY218-4982" fmla="*/ 1007186 h 5795240"/>
              <a:gd name="connsiteX219-4983" fmla="*/ 4101067 w 12641071"/>
              <a:gd name="connsiteY219-4984" fmla="*/ 1044040 h 5795240"/>
              <a:gd name="connsiteX220-4985" fmla="*/ 4103078 w 12641071"/>
              <a:gd name="connsiteY220-4986" fmla="*/ 1004204 h 5795240"/>
              <a:gd name="connsiteX221-4987" fmla="*/ 5215874 w 12641071"/>
              <a:gd name="connsiteY221-4988" fmla="*/ 0 h 5795240"/>
              <a:gd name="connsiteX0-4989" fmla="*/ 5964869 w 12641071"/>
              <a:gd name="connsiteY0-4990" fmla="*/ 4795171 h 5795240"/>
              <a:gd name="connsiteX1-4991" fmla="*/ 6019264 w 12641071"/>
              <a:gd name="connsiteY1-4992" fmla="*/ 4804905 h 5795240"/>
              <a:gd name="connsiteX2-4993" fmla="*/ 6036570 w 12641071"/>
              <a:gd name="connsiteY2-4994" fmla="*/ 4807089 h 5795240"/>
              <a:gd name="connsiteX3-4995" fmla="*/ 6019265 w 12641071"/>
              <a:gd name="connsiteY3-4996" fmla="*/ 4804905 h 5795240"/>
              <a:gd name="connsiteX4-4997" fmla="*/ 5964869 w 12641071"/>
              <a:gd name="connsiteY4-4998" fmla="*/ 4795171 h 5795240"/>
              <a:gd name="connsiteX5-4999" fmla="*/ 3682364 w 12641071"/>
              <a:gd name="connsiteY5-5000" fmla="*/ 4386723 h 5795240"/>
              <a:gd name="connsiteX6-5001" fmla="*/ 3772428 w 12641071"/>
              <a:gd name="connsiteY6-5002" fmla="*/ 4402840 h 5795240"/>
              <a:gd name="connsiteX7-5003" fmla="*/ 3772428 w 12641071"/>
              <a:gd name="connsiteY7-5004" fmla="*/ 4402840 h 5795240"/>
              <a:gd name="connsiteX8-5005" fmla="*/ 3682364 w 12641071"/>
              <a:gd name="connsiteY8-5006" fmla="*/ 4386723 h 5795240"/>
              <a:gd name="connsiteX9-5007" fmla="*/ 3202490 w 12641071"/>
              <a:gd name="connsiteY9-5008" fmla="*/ 1406560 h 5795240"/>
              <a:gd name="connsiteX10-5009" fmla="*/ 3190020 w 12641071"/>
              <a:gd name="connsiteY10-5010" fmla="*/ 1396272 h 5795240"/>
              <a:gd name="connsiteX11-5011" fmla="*/ 3202490 w 12641071"/>
              <a:gd name="connsiteY11-5012" fmla="*/ 1406560 h 5795240"/>
              <a:gd name="connsiteX12-5013" fmla="*/ 6034389 w 12641071"/>
              <a:gd name="connsiteY12-5014" fmla="*/ 371047 h 5795240"/>
              <a:gd name="connsiteX13-5015" fmla="*/ 5912002 w 12641071"/>
              <a:gd name="connsiteY13-5016" fmla="*/ 413650 h 5795240"/>
              <a:gd name="connsiteX14-5017" fmla="*/ 5912002 w 12641071"/>
              <a:gd name="connsiteY14-5018" fmla="*/ 413650 h 5795240"/>
              <a:gd name="connsiteX15-5019" fmla="*/ 6034389 w 12641071"/>
              <a:gd name="connsiteY15-5020" fmla="*/ 371047 h 5795240"/>
              <a:gd name="connsiteX16-5021" fmla="*/ 5215874 w 12641071"/>
              <a:gd name="connsiteY16-5022" fmla="*/ 0 h 5795240"/>
              <a:gd name="connsiteX17-5023" fmla="*/ 5927386 w 12641071"/>
              <a:gd name="connsiteY17-5024" fmla="*/ 255427 h 5795240"/>
              <a:gd name="connsiteX18-5025" fmla="*/ 5974443 w 12641071"/>
              <a:gd name="connsiteY18-5026" fmla="*/ 298195 h 5795240"/>
              <a:gd name="connsiteX19-5027" fmla="*/ 5974448 w 12641071"/>
              <a:gd name="connsiteY19-5028" fmla="*/ 298200 h 5795240"/>
              <a:gd name="connsiteX20-5029" fmla="*/ 6006819 w 12641071"/>
              <a:gd name="connsiteY20-5030" fmla="*/ 327622 h 5795240"/>
              <a:gd name="connsiteX21-5031" fmla="*/ 6043427 w 12641071"/>
              <a:gd name="connsiteY21-5032" fmla="*/ 367901 h 5795240"/>
              <a:gd name="connsiteX22-5033" fmla="*/ 6043429 w 12641071"/>
              <a:gd name="connsiteY22-5034" fmla="*/ 367901 h 5795240"/>
              <a:gd name="connsiteX23-5035" fmla="*/ 6079014 w 12641071"/>
              <a:gd name="connsiteY23-5036" fmla="*/ 407056 h 5795240"/>
              <a:gd name="connsiteX24-5037" fmla="*/ 6105193 w 12641071"/>
              <a:gd name="connsiteY24-5038" fmla="*/ 442067 h 5795240"/>
              <a:gd name="connsiteX25-5039" fmla="*/ 6069206 w 12641071"/>
              <a:gd name="connsiteY25-5040" fmla="*/ 409359 h 5795240"/>
              <a:gd name="connsiteX26-5041" fmla="*/ 6105193 w 12641071"/>
              <a:gd name="connsiteY26-5042" fmla="*/ 442069 h 5795240"/>
              <a:gd name="connsiteX27-5043" fmla="*/ 6143408 w 12641071"/>
              <a:gd name="connsiteY27-5044" fmla="*/ 493169 h 5795240"/>
              <a:gd name="connsiteX28-5045" fmla="*/ 6143427 w 12641071"/>
              <a:gd name="connsiteY28-5046" fmla="*/ 493200 h 5795240"/>
              <a:gd name="connsiteX29-5047" fmla="*/ 6215965 w 12641071"/>
              <a:gd name="connsiteY29-5048" fmla="*/ 619406 h 5795240"/>
              <a:gd name="connsiteX30-5049" fmla="*/ 6234035 w 12641071"/>
              <a:gd name="connsiteY30-5050" fmla="*/ 658746 h 5795240"/>
              <a:gd name="connsiteX31-5051" fmla="*/ 6274009 w 12641071"/>
              <a:gd name="connsiteY31-5052" fmla="*/ 760197 h 5795240"/>
              <a:gd name="connsiteX32-5053" fmla="*/ 6287839 w 12641071"/>
              <a:gd name="connsiteY32-5054" fmla="*/ 801938 h 5795240"/>
              <a:gd name="connsiteX33-5055" fmla="*/ 6321546 w 12641071"/>
              <a:gd name="connsiteY33-5056" fmla="*/ 948207 h 5795240"/>
              <a:gd name="connsiteX34-5057" fmla="*/ 6321550 w 12641071"/>
              <a:gd name="connsiteY34-5058" fmla="*/ 948224 h 5795240"/>
              <a:gd name="connsiteX35-5059" fmla="*/ 6334438 w 12641071"/>
              <a:gd name="connsiteY35-5060" fmla="*/ 1118571 h 5795240"/>
              <a:gd name="connsiteX36-5061" fmla="*/ 6334438 w 12641071"/>
              <a:gd name="connsiteY36-5062" fmla="*/ 1118570 h 5795240"/>
              <a:gd name="connsiteX37-5063" fmla="*/ 6321550 w 12641071"/>
              <a:gd name="connsiteY37-5064" fmla="*/ 948222 h 5795240"/>
              <a:gd name="connsiteX38-5065" fmla="*/ 6321546 w 12641071"/>
              <a:gd name="connsiteY38-5066" fmla="*/ 948207 h 5795240"/>
              <a:gd name="connsiteX39-5067" fmla="*/ 6295696 w 12641071"/>
              <a:gd name="connsiteY39-5068" fmla="*/ 825653 h 5795240"/>
              <a:gd name="connsiteX40-5069" fmla="*/ 6287839 w 12641071"/>
              <a:gd name="connsiteY40-5070" fmla="*/ 801938 h 5795240"/>
              <a:gd name="connsiteX41-5071" fmla="*/ 6284151 w 12641071"/>
              <a:gd name="connsiteY41-5072" fmla="*/ 785941 h 5795240"/>
              <a:gd name="connsiteX42-5073" fmla="*/ 6274009 w 12641071"/>
              <a:gd name="connsiteY42-5074" fmla="*/ 760197 h 5795240"/>
              <a:gd name="connsiteX43-5075" fmla="*/ 6256852 w 12641071"/>
              <a:gd name="connsiteY43-5076" fmla="*/ 708420 h 5795240"/>
              <a:gd name="connsiteX44-5077" fmla="*/ 6234035 w 12641071"/>
              <a:gd name="connsiteY44-5078" fmla="*/ 658746 h 5795240"/>
              <a:gd name="connsiteX45-5079" fmla="*/ 6224136 w 12641071"/>
              <a:gd name="connsiteY45-5080" fmla="*/ 633624 h 5795240"/>
              <a:gd name="connsiteX46-5081" fmla="*/ 6215965 w 12641071"/>
              <a:gd name="connsiteY46-5082" fmla="*/ 619406 h 5795240"/>
              <a:gd name="connsiteX47-5083" fmla="*/ 6205824 w 12641071"/>
              <a:gd name="connsiteY47-5084" fmla="*/ 597325 h 5795240"/>
              <a:gd name="connsiteX48-5085" fmla="*/ 6143427 w 12641071"/>
              <a:gd name="connsiteY48-5086" fmla="*/ 493200 h 5795240"/>
              <a:gd name="connsiteX49-5087" fmla="*/ 6143408 w 12641071"/>
              <a:gd name="connsiteY49-5088" fmla="*/ 493167 h 5795240"/>
              <a:gd name="connsiteX50-5089" fmla="*/ 6105193 w 12641071"/>
              <a:gd name="connsiteY50-5090" fmla="*/ 442067 h 5795240"/>
              <a:gd name="connsiteX51-5091" fmla="*/ 6141460 w 12641071"/>
              <a:gd name="connsiteY51-5092" fmla="*/ 475027 h 5795240"/>
              <a:gd name="connsiteX52-5093" fmla="*/ 6788665 w 12641071"/>
              <a:gd name="connsiteY52-5094" fmla="*/ 707369 h 5795240"/>
              <a:gd name="connsiteX53-5095" fmla="*/ 7184710 w 12641071"/>
              <a:gd name="connsiteY53-5096" fmla="*/ 627411 h 5795240"/>
              <a:gd name="connsiteX54-5097" fmla="*/ 7264545 w 12641071"/>
              <a:gd name="connsiteY54-5098" fmla="*/ 588952 h 5795240"/>
              <a:gd name="connsiteX55-5099" fmla="*/ 7213686 w 12641071"/>
              <a:gd name="connsiteY55-5100" fmla="*/ 626983 h 5795240"/>
              <a:gd name="connsiteX56-5101" fmla="*/ 7128319 w 12641071"/>
              <a:gd name="connsiteY56-5102" fmla="*/ 705504 h 5795240"/>
              <a:gd name="connsiteX57-5103" fmla="*/ 7083110 w 12641071"/>
              <a:gd name="connsiteY57-5104" fmla="*/ 757072 h 5795240"/>
              <a:gd name="connsiteX58-5105" fmla="*/ 7083111 w 12641071"/>
              <a:gd name="connsiteY58-5106" fmla="*/ 757072 h 5795240"/>
              <a:gd name="connsiteX59-5107" fmla="*/ 7128319 w 12641071"/>
              <a:gd name="connsiteY59-5108" fmla="*/ 705506 h 5795240"/>
              <a:gd name="connsiteX60-5109" fmla="*/ 7213686 w 12641071"/>
              <a:gd name="connsiteY60-5110" fmla="*/ 626984 h 5795240"/>
              <a:gd name="connsiteX61-5111" fmla="*/ 7264545 w 12641071"/>
              <a:gd name="connsiteY61-5112" fmla="*/ 588953 h 5795240"/>
              <a:gd name="connsiteX62-5113" fmla="*/ 7273651 w 12641071"/>
              <a:gd name="connsiteY62-5114" fmla="*/ 584566 h 5795240"/>
              <a:gd name="connsiteX63-5115" fmla="*/ 7314851 w 12641071"/>
              <a:gd name="connsiteY63-5116" fmla="*/ 559537 h 5795240"/>
              <a:gd name="connsiteX64-5117" fmla="*/ 7354131 w 12641071"/>
              <a:gd name="connsiteY64-5118" fmla="*/ 565467 h 5795240"/>
              <a:gd name="connsiteX65-5119" fmla="*/ 7429608 w 12641071"/>
              <a:gd name="connsiteY65-5120" fmla="*/ 586051 h 5795240"/>
              <a:gd name="connsiteX66-5121" fmla="*/ 7429611 w 12641071"/>
              <a:gd name="connsiteY66-5122" fmla="*/ 586050 h 5795240"/>
              <a:gd name="connsiteX67-5123" fmla="*/ 7354132 w 12641071"/>
              <a:gd name="connsiteY67-5124" fmla="*/ 565465 h 5795240"/>
              <a:gd name="connsiteX68-5125" fmla="*/ 7314853 w 12641071"/>
              <a:gd name="connsiteY68-5126" fmla="*/ 559536 h 5795240"/>
              <a:gd name="connsiteX69-5127" fmla="*/ 7314851 w 12641071"/>
              <a:gd name="connsiteY69-5128" fmla="*/ 559537 h 5795240"/>
              <a:gd name="connsiteX70-5129" fmla="*/ 7314849 w 12641071"/>
              <a:gd name="connsiteY70-5130" fmla="*/ 559537 h 5795240"/>
              <a:gd name="connsiteX71-5131" fmla="*/ 7273651 w 12641071"/>
              <a:gd name="connsiteY71-5132" fmla="*/ 584565 h 5795240"/>
              <a:gd name="connsiteX72-5133" fmla="*/ 7264545 w 12641071"/>
              <a:gd name="connsiteY72-5134" fmla="*/ 588952 h 5795240"/>
              <a:gd name="connsiteX73-5135" fmla="*/ 7296407 w 12641071"/>
              <a:gd name="connsiteY73-5136" fmla="*/ 565126 h 5795240"/>
              <a:gd name="connsiteX74-5137" fmla="*/ 7307447 w 12641071"/>
              <a:gd name="connsiteY74-5138" fmla="*/ 558419 h 5795240"/>
              <a:gd name="connsiteX75-5139" fmla="*/ 7307450 w 12641071"/>
              <a:gd name="connsiteY75-5140" fmla="*/ 558419 h 5795240"/>
              <a:gd name="connsiteX76-5141" fmla="*/ 7385004 w 12641071"/>
              <a:gd name="connsiteY76-5142" fmla="*/ 511303 h 5795240"/>
              <a:gd name="connsiteX77-5143" fmla="*/ 7391626 w 12641071"/>
              <a:gd name="connsiteY77-5144" fmla="*/ 508114 h 5795240"/>
              <a:gd name="connsiteX78-5145" fmla="*/ 7391631 w 12641071"/>
              <a:gd name="connsiteY78-5146" fmla="*/ 508110 h 5795240"/>
              <a:gd name="connsiteX79-5147" fmla="*/ 7478934 w 12641071"/>
              <a:gd name="connsiteY79-5148" fmla="*/ 466053 h 5795240"/>
              <a:gd name="connsiteX80-5149" fmla="*/ 7897193 w 12641071"/>
              <a:gd name="connsiteY80-5150" fmla="*/ 381611 h 5795240"/>
              <a:gd name="connsiteX81-5151" fmla="*/ 8788216 w 12641071"/>
              <a:gd name="connsiteY81-5152" fmla="*/ 855364 h 5795240"/>
              <a:gd name="connsiteX82-5153" fmla="*/ 8832362 w 12641071"/>
              <a:gd name="connsiteY82-5154" fmla="*/ 928030 h 5795240"/>
              <a:gd name="connsiteX83-5155" fmla="*/ 8832362 w 12641071"/>
              <a:gd name="connsiteY83-5156" fmla="*/ 928033 h 5795240"/>
              <a:gd name="connsiteX84-5157" fmla="*/ 8842040 w 12641071"/>
              <a:gd name="connsiteY84-5158" fmla="*/ 943961 h 5795240"/>
              <a:gd name="connsiteX85-5159" fmla="*/ 8856144 w 12641071"/>
              <a:gd name="connsiteY85-5160" fmla="*/ 973241 h 5795240"/>
              <a:gd name="connsiteX86-5161" fmla="*/ 8856145 w 12641071"/>
              <a:gd name="connsiteY86-5162" fmla="*/ 973241 h 5795240"/>
              <a:gd name="connsiteX87-5163" fmla="*/ 8878117 w 12641071"/>
              <a:gd name="connsiteY87-5164" fmla="*/ 1018851 h 5795240"/>
              <a:gd name="connsiteX88-5165" fmla="*/ 8877719 w 12641071"/>
              <a:gd name="connsiteY88-5166" fmla="*/ 1018369 h 5795240"/>
              <a:gd name="connsiteX89-5167" fmla="*/ 8853250 w 12641071"/>
              <a:gd name="connsiteY89-5168" fmla="*/ 973288 h 5795240"/>
              <a:gd name="connsiteX90-5169" fmla="*/ 8853249 w 12641071"/>
              <a:gd name="connsiteY90-5170" fmla="*/ 973288 h 5795240"/>
              <a:gd name="connsiteX91-5171" fmla="*/ 8853248 w 12641071"/>
              <a:gd name="connsiteY91-5172" fmla="*/ 973287 h 5795240"/>
              <a:gd name="connsiteX92-5173" fmla="*/ 8849677 w 12641071"/>
              <a:gd name="connsiteY92-5174" fmla="*/ 973341 h 5795240"/>
              <a:gd name="connsiteX93-5175" fmla="*/ 8641543 w 12641071"/>
              <a:gd name="connsiteY93-5176" fmla="*/ 916577 h 5795240"/>
              <a:gd name="connsiteX94-5177" fmla="*/ 8641545 w 12641071"/>
              <a:gd name="connsiteY94-5178" fmla="*/ 916580 h 5795240"/>
              <a:gd name="connsiteX95-5179" fmla="*/ 8849676 w 12641071"/>
              <a:gd name="connsiteY95-5180" fmla="*/ 973343 h 5795240"/>
              <a:gd name="connsiteX96-5181" fmla="*/ 8853248 w 12641071"/>
              <a:gd name="connsiteY96-5182" fmla="*/ 973288 h 5795240"/>
              <a:gd name="connsiteX97-5183" fmla="*/ 8877719 w 12641071"/>
              <a:gd name="connsiteY97-5184" fmla="*/ 1018371 h 5795240"/>
              <a:gd name="connsiteX98-5185" fmla="*/ 8878116 w 12641071"/>
              <a:gd name="connsiteY98-5186" fmla="*/ 1018851 h 5795240"/>
              <a:gd name="connsiteX99-5187" fmla="*/ 8887288 w 12641071"/>
              <a:gd name="connsiteY99-5188" fmla="*/ 1037892 h 5795240"/>
              <a:gd name="connsiteX100-5189" fmla="*/ 8949899 w 12641071"/>
              <a:gd name="connsiteY100-5190" fmla="*/ 1239592 h 5795240"/>
              <a:gd name="connsiteX101-5191" fmla="*/ 8968437 w 12641071"/>
              <a:gd name="connsiteY101-5192" fmla="*/ 1423482 h 5795240"/>
              <a:gd name="connsiteX102-5193" fmla="*/ 8949899 w 12641071"/>
              <a:gd name="connsiteY102-5194" fmla="*/ 1239591 h 5795240"/>
              <a:gd name="connsiteX103-5195" fmla="*/ 8887288 w 12641071"/>
              <a:gd name="connsiteY103-5196" fmla="*/ 1037890 h 5795240"/>
              <a:gd name="connsiteX104-5197" fmla="*/ 8878116 w 12641071"/>
              <a:gd name="connsiteY104-5198" fmla="*/ 1018851 h 5795240"/>
              <a:gd name="connsiteX105-5199" fmla="*/ 8931285 w 12641071"/>
              <a:gd name="connsiteY105-5200" fmla="*/ 1083292 h 5795240"/>
              <a:gd name="connsiteX106-5201" fmla="*/ 9241478 w 12641071"/>
              <a:gd name="connsiteY106-5202" fmla="*/ 1211778 h 5795240"/>
              <a:gd name="connsiteX107-5203" fmla="*/ 9605238 w 12641071"/>
              <a:gd name="connsiteY107-5204" fmla="*/ 1018369 h 5795240"/>
              <a:gd name="connsiteX108-5205" fmla="*/ 9636247 w 12641071"/>
              <a:gd name="connsiteY108-5206" fmla="*/ 961241 h 5795240"/>
              <a:gd name="connsiteX109-5207" fmla="*/ 9641995 w 12641071"/>
              <a:gd name="connsiteY109-5208" fmla="*/ 961152 h 5795240"/>
              <a:gd name="connsiteX110-5209" fmla="*/ 9584939 w 12641071"/>
              <a:gd name="connsiteY110-5210" fmla="*/ 1079594 h 5795240"/>
              <a:gd name="connsiteX111-5211" fmla="*/ 9546257 w 12641071"/>
              <a:gd name="connsiteY111-5212" fmla="*/ 1204206 h 5795240"/>
              <a:gd name="connsiteX112-5213" fmla="*/ 9584939 w 12641071"/>
              <a:gd name="connsiteY112-5214" fmla="*/ 1079596 h 5795240"/>
              <a:gd name="connsiteX113-5215" fmla="*/ 9641995 w 12641071"/>
              <a:gd name="connsiteY113-5216" fmla="*/ 961153 h 5795240"/>
              <a:gd name="connsiteX114-5217" fmla="*/ 9653069 w 12641071"/>
              <a:gd name="connsiteY114-5218" fmla="*/ 960983 h 5795240"/>
              <a:gd name="connsiteX115-5219" fmla="*/ 9801564 w 12641071"/>
              <a:gd name="connsiteY115-5220" fmla="*/ 1196828 h 5795240"/>
              <a:gd name="connsiteX116-5221" fmla="*/ 9801566 w 12641071"/>
              <a:gd name="connsiteY116-5222" fmla="*/ 1196828 h 5795240"/>
              <a:gd name="connsiteX117-5223" fmla="*/ 9653070 w 12641071"/>
              <a:gd name="connsiteY117-5224" fmla="*/ 960982 h 5795240"/>
              <a:gd name="connsiteX118-5225" fmla="*/ 9641996 w 12641071"/>
              <a:gd name="connsiteY118-5226" fmla="*/ 961152 h 5795240"/>
              <a:gd name="connsiteX119-5227" fmla="*/ 9651917 w 12641071"/>
              <a:gd name="connsiteY119-5228" fmla="*/ 940556 h 5795240"/>
              <a:gd name="connsiteX120-5229" fmla="*/ 11050508 w 12641071"/>
              <a:gd name="connsiteY120-5230" fmla="*/ 108150 h 5795240"/>
              <a:gd name="connsiteX121-5231" fmla="*/ 12641071 w 12641071"/>
              <a:gd name="connsiteY121-5232" fmla="*/ 1698711 h 5795240"/>
              <a:gd name="connsiteX122-5233" fmla="*/ 11371062 w 12641071"/>
              <a:gd name="connsiteY122-5234" fmla="*/ 3256960 h 5795240"/>
              <a:gd name="connsiteX123-5235" fmla="*/ 11215953 w 12641071"/>
              <a:gd name="connsiteY123-5236" fmla="*/ 3280632 h 5795240"/>
              <a:gd name="connsiteX124-5237" fmla="*/ 11142318 w 12641071"/>
              <a:gd name="connsiteY124-5238" fmla="*/ 3276914 h 5795240"/>
              <a:gd name="connsiteX125-5239" fmla="*/ 11215952 w 12641071"/>
              <a:gd name="connsiteY125-5240" fmla="*/ 3280632 h 5795240"/>
              <a:gd name="connsiteX126-5241" fmla="*/ 11213133 w 12641071"/>
              <a:gd name="connsiteY126-5242" fmla="*/ 3281062 h 5795240"/>
              <a:gd name="connsiteX127-5243" fmla="*/ 11116921 w 12641071"/>
              <a:gd name="connsiteY127-5244" fmla="*/ 3285921 h 5795240"/>
              <a:gd name="connsiteX128-5245" fmla="*/ 11050507 w 12641071"/>
              <a:gd name="connsiteY128-5246" fmla="*/ 3289274 h 5795240"/>
              <a:gd name="connsiteX129-5247" fmla="*/ 11006292 w 12641071"/>
              <a:gd name="connsiteY129-5248" fmla="*/ 3287041 h 5795240"/>
              <a:gd name="connsiteX130-5249" fmla="*/ 10937101 w 12641071"/>
              <a:gd name="connsiteY130-5250" fmla="*/ 3297601 h 5795240"/>
              <a:gd name="connsiteX131-5251" fmla="*/ 10144740 w 12641071"/>
              <a:gd name="connsiteY131-5252" fmla="*/ 4089962 h 5795240"/>
              <a:gd name="connsiteX132-5253" fmla="*/ 10130374 w 12641071"/>
              <a:gd name="connsiteY132-5254" fmla="*/ 4184101 h 5795240"/>
              <a:gd name="connsiteX133-5255" fmla="*/ 10130375 w 12641071"/>
              <a:gd name="connsiteY133-5256" fmla="*/ 4184103 h 5795240"/>
              <a:gd name="connsiteX134-5257" fmla="*/ 10130656 w 12641071"/>
              <a:gd name="connsiteY134-5258" fmla="*/ 4185950 h 5795240"/>
              <a:gd name="connsiteX135-5259" fmla="*/ 10138194 w 12641071"/>
              <a:gd name="connsiteY135-5260" fmla="*/ 4335228 h 5795240"/>
              <a:gd name="connsiteX136-5261" fmla="*/ 10137710 w 12641071"/>
              <a:gd name="connsiteY136-5262" fmla="*/ 4344822 h 5795240"/>
              <a:gd name="connsiteX137-5263" fmla="*/ 10133555 w 12641071"/>
              <a:gd name="connsiteY137-5264" fmla="*/ 4427096 h 5795240"/>
              <a:gd name="connsiteX138-5265" fmla="*/ 10129312 w 12641071"/>
              <a:gd name="connsiteY138-5266" fmla="*/ 4399289 h 5795240"/>
              <a:gd name="connsiteX139-5267" fmla="*/ 10126797 w 12641071"/>
              <a:gd name="connsiteY139-5268" fmla="*/ 4349498 h 5795240"/>
              <a:gd name="connsiteX140-5269" fmla="*/ 10126796 w 12641071"/>
              <a:gd name="connsiteY140-5270" fmla="*/ 4349498 h 5795240"/>
              <a:gd name="connsiteX141-5271" fmla="*/ 10129311 w 12641071"/>
              <a:gd name="connsiteY141-5272" fmla="*/ 4399289 h 5795240"/>
              <a:gd name="connsiteX142-5273" fmla="*/ 10133554 w 12641071"/>
              <a:gd name="connsiteY142-5274" fmla="*/ 4427096 h 5795240"/>
              <a:gd name="connsiteX143-5275" fmla="*/ 10130656 w 12641071"/>
              <a:gd name="connsiteY143-5276" fmla="*/ 4484506 h 5795240"/>
              <a:gd name="connsiteX144-5277" fmla="*/ 8678182 w 12641071"/>
              <a:gd name="connsiteY144-5278" fmla="*/ 5795240 h 5795240"/>
              <a:gd name="connsiteX145-5279" fmla="*/ 7467518 w 12641071"/>
              <a:gd name="connsiteY145-5280" fmla="*/ 5151535 h 5795240"/>
              <a:gd name="connsiteX146-5281" fmla="*/ 7419945 w 12641071"/>
              <a:gd name="connsiteY146-5282" fmla="*/ 5073228 h 5795240"/>
              <a:gd name="connsiteX147-5283" fmla="*/ 7394386 w 12641071"/>
              <a:gd name="connsiteY147-5284" fmla="*/ 5031156 h 5795240"/>
              <a:gd name="connsiteX148-5285" fmla="*/ 7367299 w 12641071"/>
              <a:gd name="connsiteY148-5286" fmla="*/ 4974928 h 5795240"/>
              <a:gd name="connsiteX149-5287" fmla="*/ 7332905 w 12641071"/>
              <a:gd name="connsiteY149-5288" fmla="*/ 4903531 h 5795240"/>
              <a:gd name="connsiteX150-5289" fmla="*/ 7320958 w 12641071"/>
              <a:gd name="connsiteY150-5290" fmla="*/ 4870887 h 5795240"/>
              <a:gd name="connsiteX151-5291" fmla="*/ 7322174 w 12641071"/>
              <a:gd name="connsiteY151-5292" fmla="*/ 4872361 h 5795240"/>
              <a:gd name="connsiteX152-5293" fmla="*/ 7362630 w 12641071"/>
              <a:gd name="connsiteY152-5294" fmla="*/ 4938954 h 5795240"/>
              <a:gd name="connsiteX153-5295" fmla="*/ 7380779 w 12641071"/>
              <a:gd name="connsiteY153-5296" fmla="*/ 4976628 h 5795240"/>
              <a:gd name="connsiteX154-5297" fmla="*/ 7391210 w 12641071"/>
              <a:gd name="connsiteY154-5298" fmla="*/ 4977944 h 5795240"/>
              <a:gd name="connsiteX155-5299" fmla="*/ 7380780 w 12641071"/>
              <a:gd name="connsiteY155-5300" fmla="*/ 4976628 h 5795240"/>
              <a:gd name="connsiteX156-5301" fmla="*/ 7362631 w 12641071"/>
              <a:gd name="connsiteY156-5302" fmla="*/ 4938954 h 5795240"/>
              <a:gd name="connsiteX157-5303" fmla="*/ 7322175 w 12641071"/>
              <a:gd name="connsiteY157-5304" fmla="*/ 4872361 h 5795240"/>
              <a:gd name="connsiteX158-5305" fmla="*/ 7320959 w 12641071"/>
              <a:gd name="connsiteY158-5306" fmla="*/ 4870887 h 5795240"/>
              <a:gd name="connsiteX159-5307" fmla="*/ 7283811 w 12641071"/>
              <a:gd name="connsiteY159-5308" fmla="*/ 4769391 h 5795240"/>
              <a:gd name="connsiteX160-5309" fmla="*/ 7272112 w 12641071"/>
              <a:gd name="connsiteY160-5310" fmla="*/ 4718630 h 5795240"/>
              <a:gd name="connsiteX161-5311" fmla="*/ 7272111 w 12641071"/>
              <a:gd name="connsiteY161-5312" fmla="*/ 4718630 h 5795240"/>
              <a:gd name="connsiteX162-5313" fmla="*/ 7283810 w 12641071"/>
              <a:gd name="connsiteY162-5314" fmla="*/ 4769391 h 5795240"/>
              <a:gd name="connsiteX163-5315" fmla="*/ 7320958 w 12641071"/>
              <a:gd name="connsiteY163-5316" fmla="*/ 4870887 h 5795240"/>
              <a:gd name="connsiteX164-5317" fmla="*/ 7223551 w 12641071"/>
              <a:gd name="connsiteY164-5318" fmla="*/ 4752829 h 5795240"/>
              <a:gd name="connsiteX165-5319" fmla="*/ 6652445 w 12641071"/>
              <a:gd name="connsiteY165-5320" fmla="*/ 4516269 h 5795240"/>
              <a:gd name="connsiteX166-5321" fmla="*/ 6200873 w 12641071"/>
              <a:gd name="connsiteY166-5322" fmla="*/ 4654206 h 5795240"/>
              <a:gd name="connsiteX167-5323" fmla="*/ 6088813 w 12641071"/>
              <a:gd name="connsiteY167-5324" fmla="*/ 4746663 h 5795240"/>
              <a:gd name="connsiteX168-5325" fmla="*/ 6043019 w 12641071"/>
              <a:gd name="connsiteY168-5326" fmla="*/ 4807902 h 5795240"/>
              <a:gd name="connsiteX169-5327" fmla="*/ 6043021 w 12641071"/>
              <a:gd name="connsiteY169-5328" fmla="*/ 4807902 h 5795240"/>
              <a:gd name="connsiteX170-5329" fmla="*/ 6023271 w 12641071"/>
              <a:gd name="connsiteY170-5330" fmla="*/ 4834312 h 5795240"/>
              <a:gd name="connsiteX171-5331" fmla="*/ 5970678 w 12641071"/>
              <a:gd name="connsiteY171-5332" fmla="*/ 4892181 h 5795240"/>
              <a:gd name="connsiteX172-5333" fmla="*/ 5982717 w 12641071"/>
              <a:gd name="connsiteY172-5334" fmla="*/ 4872361 h 5795240"/>
              <a:gd name="connsiteX173-5335" fmla="*/ 5970675 w 12641071"/>
              <a:gd name="connsiteY173-5336" fmla="*/ 4892181 h 5795240"/>
              <a:gd name="connsiteX174-5337" fmla="*/ 5935320 w 12641071"/>
              <a:gd name="connsiteY174-5338" fmla="*/ 4931081 h 5795240"/>
              <a:gd name="connsiteX175-5339" fmla="*/ 4971763 w 12641071"/>
              <a:gd name="connsiteY175-5340" fmla="*/ 5330200 h 5795240"/>
              <a:gd name="connsiteX176-5341" fmla="*/ 3716172 w 12641071"/>
              <a:gd name="connsiteY176-5342" fmla="*/ 4497938 h 5795240"/>
              <a:gd name="connsiteX177-5343" fmla="*/ 3710773 w 12641071"/>
              <a:gd name="connsiteY177-5344" fmla="*/ 4483182 h 5795240"/>
              <a:gd name="connsiteX178-5345" fmla="*/ 3710773 w 12641071"/>
              <a:gd name="connsiteY178-5346" fmla="*/ 4483181 h 5795240"/>
              <a:gd name="connsiteX179-5347" fmla="*/ 3674984 w 12641071"/>
              <a:gd name="connsiteY179-5348" fmla="*/ 4385402 h 5795240"/>
              <a:gd name="connsiteX180-5349" fmla="*/ 3670349 w 12641071"/>
              <a:gd name="connsiteY180-5350" fmla="*/ 4372742 h 5795240"/>
              <a:gd name="connsiteX181-5351" fmla="*/ 3659438 w 12641071"/>
              <a:gd name="connsiteY181-5352" fmla="*/ 4330309 h 5795240"/>
              <a:gd name="connsiteX182-5353" fmla="*/ 3672084 w 12641071"/>
              <a:gd name="connsiteY182-5354" fmla="*/ 4353606 h 5795240"/>
              <a:gd name="connsiteX183-5355" fmla="*/ 3659440 w 12641071"/>
              <a:gd name="connsiteY183-5356" fmla="*/ 4330309 h 5795240"/>
              <a:gd name="connsiteX184-5357" fmla="*/ 3613217 w 12641071"/>
              <a:gd name="connsiteY184-5358" fmla="*/ 4245153 h 5795240"/>
              <a:gd name="connsiteX185-5359" fmla="*/ 3083792 w 12641071"/>
              <a:gd name="connsiteY185-5360" fmla="*/ 3963660 h 5795240"/>
              <a:gd name="connsiteX186-5361" fmla="*/ 2835272 w 12641071"/>
              <a:gd name="connsiteY186-5362" fmla="*/ 4013833 h 5795240"/>
              <a:gd name="connsiteX187-5363" fmla="*/ 2820214 w 12641071"/>
              <a:gd name="connsiteY187-5364" fmla="*/ 4022007 h 5795240"/>
              <a:gd name="connsiteX188-5365" fmla="*/ 2820212 w 12641071"/>
              <a:gd name="connsiteY188-5366" fmla="*/ 4022008 h 5795240"/>
              <a:gd name="connsiteX189-5367" fmla="*/ 2820206 w 12641071"/>
              <a:gd name="connsiteY189-5368" fmla="*/ 4022011 h 5795240"/>
              <a:gd name="connsiteX190-5369" fmla="*/ 2813481 w 12641071"/>
              <a:gd name="connsiteY190-5370" fmla="*/ 4027041 h 5795240"/>
              <a:gd name="connsiteX191-5371" fmla="*/ 2762875 w 12641071"/>
              <a:gd name="connsiteY191-5372" fmla="*/ 4057784 h 5795240"/>
              <a:gd name="connsiteX192-5373" fmla="*/ 2762878 w 12641071"/>
              <a:gd name="connsiteY192-5374" fmla="*/ 4057784 h 5795240"/>
              <a:gd name="connsiteX193-5375" fmla="*/ 2694694 w 12641071"/>
              <a:gd name="connsiteY193-5376" fmla="*/ 4099208 h 5795240"/>
              <a:gd name="connsiteX194-5377" fmla="*/ 2726822 w 12641071"/>
              <a:gd name="connsiteY194-5378" fmla="*/ 4072700 h 5795240"/>
              <a:gd name="connsiteX195-5379" fmla="*/ 2757719 w 12641071"/>
              <a:gd name="connsiteY195-5380" fmla="*/ 4055929 h 5795240"/>
              <a:gd name="connsiteX196-5381" fmla="*/ 2757718 w 12641071"/>
              <a:gd name="connsiteY196-5382" fmla="*/ 4055928 h 5795240"/>
              <a:gd name="connsiteX197-5383" fmla="*/ 2726820 w 12641071"/>
              <a:gd name="connsiteY197-5384" fmla="*/ 4072700 h 5795240"/>
              <a:gd name="connsiteX198-5385" fmla="*/ 2694692 w 12641071"/>
              <a:gd name="connsiteY198-5386" fmla="*/ 4099208 h 5795240"/>
              <a:gd name="connsiteX199-5387" fmla="*/ 2664698 w 12641071"/>
              <a:gd name="connsiteY199-5388" fmla="*/ 4117431 h 5795240"/>
              <a:gd name="connsiteX200-5389" fmla="*/ 1804544 w 12641071"/>
              <a:gd name="connsiteY200-5390" fmla="*/ 4335229 h 5795240"/>
              <a:gd name="connsiteX201-5391" fmla="*/ 0 w 12641071"/>
              <a:gd name="connsiteY201-5392" fmla="*/ 2530685 h 5795240"/>
              <a:gd name="connsiteX202-5393" fmla="*/ 1804544 w 12641071"/>
              <a:gd name="connsiteY202-5394" fmla="*/ 726143 h 5795240"/>
              <a:gd name="connsiteX203-5395" fmla="*/ 3080549 w 12641071"/>
              <a:gd name="connsiteY203-5396" fmla="*/ 1254682 h 5795240"/>
              <a:gd name="connsiteX204-5397" fmla="*/ 3106404 w 12641071"/>
              <a:gd name="connsiteY204-5398" fmla="*/ 1283128 h 5795240"/>
              <a:gd name="connsiteX205-5399" fmla="*/ 3125122 w 12641071"/>
              <a:gd name="connsiteY205-5400" fmla="*/ 1317614 h 5795240"/>
              <a:gd name="connsiteX206-5401" fmla="*/ 3139022 w 12641071"/>
              <a:gd name="connsiteY206-5402" fmla="*/ 1334461 h 5795240"/>
              <a:gd name="connsiteX207-5403" fmla="*/ 3139022 w 12641071"/>
              <a:gd name="connsiteY207-5404" fmla="*/ 1334462 h 5795240"/>
              <a:gd name="connsiteX208-5405" fmla="*/ 3234533 w 12641071"/>
              <a:gd name="connsiteY208-5406" fmla="*/ 1432995 h 5795240"/>
              <a:gd name="connsiteX209-5407" fmla="*/ 3268676 w 12641071"/>
              <a:gd name="connsiteY209-5408" fmla="*/ 1461167 h 5795240"/>
              <a:gd name="connsiteX210-5409" fmla="*/ 3565826 w 12641071"/>
              <a:gd name="connsiteY210-5410" fmla="*/ 1551935 h 5795240"/>
              <a:gd name="connsiteX211-5411" fmla="*/ 4086504 w 12641071"/>
              <a:gd name="connsiteY211-5412" fmla="*/ 1127574 h 5795240"/>
              <a:gd name="connsiteX212-5413" fmla="*/ 4094702 w 12641071"/>
              <a:gd name="connsiteY212-5414" fmla="*/ 1046255 h 5795240"/>
              <a:gd name="connsiteX213-5415" fmla="*/ 4101065 w 12641071"/>
              <a:gd name="connsiteY213-5416" fmla="*/ 1044040 h 5795240"/>
              <a:gd name="connsiteX214-5417" fmla="*/ 4097301 w 12641071"/>
              <a:gd name="connsiteY214-5418" fmla="*/ 1118570 h 5795240"/>
              <a:gd name="connsiteX215-5419" fmla="*/ 4101065 w 12641071"/>
              <a:gd name="connsiteY215-5420" fmla="*/ 1044042 h 5795240"/>
              <a:gd name="connsiteX216-5421" fmla="*/ 4206937 w 12641071"/>
              <a:gd name="connsiteY216-5422" fmla="*/ 1007188 h 5795240"/>
              <a:gd name="connsiteX217-5423" fmla="*/ 4206937 w 12641071"/>
              <a:gd name="connsiteY217-5424" fmla="*/ 1007186 h 5795240"/>
              <a:gd name="connsiteX218-5425" fmla="*/ 4101067 w 12641071"/>
              <a:gd name="connsiteY218-5426" fmla="*/ 1044040 h 5795240"/>
              <a:gd name="connsiteX219-5427" fmla="*/ 4103078 w 12641071"/>
              <a:gd name="connsiteY219-5428" fmla="*/ 1004204 h 5795240"/>
              <a:gd name="connsiteX220-5429" fmla="*/ 5215874 w 12641071"/>
              <a:gd name="connsiteY220-5430" fmla="*/ 0 h 5795240"/>
              <a:gd name="connsiteX0-5431" fmla="*/ 5964869 w 12641071"/>
              <a:gd name="connsiteY0-5432" fmla="*/ 4795171 h 5795240"/>
              <a:gd name="connsiteX1-5433" fmla="*/ 6019264 w 12641071"/>
              <a:gd name="connsiteY1-5434" fmla="*/ 4804905 h 5795240"/>
              <a:gd name="connsiteX2-5435" fmla="*/ 6036570 w 12641071"/>
              <a:gd name="connsiteY2-5436" fmla="*/ 4807089 h 5795240"/>
              <a:gd name="connsiteX3-5437" fmla="*/ 6019265 w 12641071"/>
              <a:gd name="connsiteY3-5438" fmla="*/ 4804905 h 5795240"/>
              <a:gd name="connsiteX4-5439" fmla="*/ 5964869 w 12641071"/>
              <a:gd name="connsiteY4-5440" fmla="*/ 4795171 h 5795240"/>
              <a:gd name="connsiteX5-5441" fmla="*/ 3682364 w 12641071"/>
              <a:gd name="connsiteY5-5442" fmla="*/ 4386723 h 5795240"/>
              <a:gd name="connsiteX6-5443" fmla="*/ 3772428 w 12641071"/>
              <a:gd name="connsiteY6-5444" fmla="*/ 4402840 h 5795240"/>
              <a:gd name="connsiteX7-5445" fmla="*/ 3772428 w 12641071"/>
              <a:gd name="connsiteY7-5446" fmla="*/ 4402840 h 5795240"/>
              <a:gd name="connsiteX8-5447" fmla="*/ 3682364 w 12641071"/>
              <a:gd name="connsiteY8-5448" fmla="*/ 4386723 h 5795240"/>
              <a:gd name="connsiteX9-5449" fmla="*/ 3202490 w 12641071"/>
              <a:gd name="connsiteY9-5450" fmla="*/ 1406560 h 5795240"/>
              <a:gd name="connsiteX10-5451" fmla="*/ 3190020 w 12641071"/>
              <a:gd name="connsiteY10-5452" fmla="*/ 1396272 h 5795240"/>
              <a:gd name="connsiteX11-5453" fmla="*/ 3202490 w 12641071"/>
              <a:gd name="connsiteY11-5454" fmla="*/ 1406560 h 5795240"/>
              <a:gd name="connsiteX12-5455" fmla="*/ 6034389 w 12641071"/>
              <a:gd name="connsiteY12-5456" fmla="*/ 371047 h 5795240"/>
              <a:gd name="connsiteX13-5457" fmla="*/ 5912002 w 12641071"/>
              <a:gd name="connsiteY13-5458" fmla="*/ 413650 h 5795240"/>
              <a:gd name="connsiteX14-5459" fmla="*/ 5912002 w 12641071"/>
              <a:gd name="connsiteY14-5460" fmla="*/ 413650 h 5795240"/>
              <a:gd name="connsiteX15-5461" fmla="*/ 6034389 w 12641071"/>
              <a:gd name="connsiteY15-5462" fmla="*/ 371047 h 5795240"/>
              <a:gd name="connsiteX16-5463" fmla="*/ 5215874 w 12641071"/>
              <a:gd name="connsiteY16-5464" fmla="*/ 0 h 5795240"/>
              <a:gd name="connsiteX17-5465" fmla="*/ 5927386 w 12641071"/>
              <a:gd name="connsiteY17-5466" fmla="*/ 255427 h 5795240"/>
              <a:gd name="connsiteX18-5467" fmla="*/ 5974443 w 12641071"/>
              <a:gd name="connsiteY18-5468" fmla="*/ 298195 h 5795240"/>
              <a:gd name="connsiteX19-5469" fmla="*/ 5974448 w 12641071"/>
              <a:gd name="connsiteY19-5470" fmla="*/ 298200 h 5795240"/>
              <a:gd name="connsiteX20-5471" fmla="*/ 6006819 w 12641071"/>
              <a:gd name="connsiteY20-5472" fmla="*/ 327622 h 5795240"/>
              <a:gd name="connsiteX21-5473" fmla="*/ 6043427 w 12641071"/>
              <a:gd name="connsiteY21-5474" fmla="*/ 367901 h 5795240"/>
              <a:gd name="connsiteX22-5475" fmla="*/ 6043429 w 12641071"/>
              <a:gd name="connsiteY22-5476" fmla="*/ 367901 h 5795240"/>
              <a:gd name="connsiteX23-5477" fmla="*/ 6079014 w 12641071"/>
              <a:gd name="connsiteY23-5478" fmla="*/ 407056 h 5795240"/>
              <a:gd name="connsiteX24-5479" fmla="*/ 6105193 w 12641071"/>
              <a:gd name="connsiteY24-5480" fmla="*/ 442067 h 5795240"/>
              <a:gd name="connsiteX25-5481" fmla="*/ 6069206 w 12641071"/>
              <a:gd name="connsiteY25-5482" fmla="*/ 409359 h 5795240"/>
              <a:gd name="connsiteX26-5483" fmla="*/ 6105193 w 12641071"/>
              <a:gd name="connsiteY26-5484" fmla="*/ 442069 h 5795240"/>
              <a:gd name="connsiteX27-5485" fmla="*/ 6143408 w 12641071"/>
              <a:gd name="connsiteY27-5486" fmla="*/ 493169 h 5795240"/>
              <a:gd name="connsiteX28-5487" fmla="*/ 6143427 w 12641071"/>
              <a:gd name="connsiteY28-5488" fmla="*/ 493200 h 5795240"/>
              <a:gd name="connsiteX29-5489" fmla="*/ 6215965 w 12641071"/>
              <a:gd name="connsiteY29-5490" fmla="*/ 619406 h 5795240"/>
              <a:gd name="connsiteX30-5491" fmla="*/ 6234035 w 12641071"/>
              <a:gd name="connsiteY30-5492" fmla="*/ 658746 h 5795240"/>
              <a:gd name="connsiteX31-5493" fmla="*/ 6274009 w 12641071"/>
              <a:gd name="connsiteY31-5494" fmla="*/ 760197 h 5795240"/>
              <a:gd name="connsiteX32-5495" fmla="*/ 6287839 w 12641071"/>
              <a:gd name="connsiteY32-5496" fmla="*/ 801938 h 5795240"/>
              <a:gd name="connsiteX33-5497" fmla="*/ 6321546 w 12641071"/>
              <a:gd name="connsiteY33-5498" fmla="*/ 948207 h 5795240"/>
              <a:gd name="connsiteX34-5499" fmla="*/ 6321550 w 12641071"/>
              <a:gd name="connsiteY34-5500" fmla="*/ 948224 h 5795240"/>
              <a:gd name="connsiteX35-5501" fmla="*/ 6334438 w 12641071"/>
              <a:gd name="connsiteY35-5502" fmla="*/ 1118571 h 5795240"/>
              <a:gd name="connsiteX36-5503" fmla="*/ 6334438 w 12641071"/>
              <a:gd name="connsiteY36-5504" fmla="*/ 1118570 h 5795240"/>
              <a:gd name="connsiteX37-5505" fmla="*/ 6321550 w 12641071"/>
              <a:gd name="connsiteY37-5506" fmla="*/ 948222 h 5795240"/>
              <a:gd name="connsiteX38-5507" fmla="*/ 6321546 w 12641071"/>
              <a:gd name="connsiteY38-5508" fmla="*/ 948207 h 5795240"/>
              <a:gd name="connsiteX39-5509" fmla="*/ 6295696 w 12641071"/>
              <a:gd name="connsiteY39-5510" fmla="*/ 825653 h 5795240"/>
              <a:gd name="connsiteX40-5511" fmla="*/ 6287839 w 12641071"/>
              <a:gd name="connsiteY40-5512" fmla="*/ 801938 h 5795240"/>
              <a:gd name="connsiteX41-5513" fmla="*/ 6284151 w 12641071"/>
              <a:gd name="connsiteY41-5514" fmla="*/ 785941 h 5795240"/>
              <a:gd name="connsiteX42-5515" fmla="*/ 6274009 w 12641071"/>
              <a:gd name="connsiteY42-5516" fmla="*/ 760197 h 5795240"/>
              <a:gd name="connsiteX43-5517" fmla="*/ 6256852 w 12641071"/>
              <a:gd name="connsiteY43-5518" fmla="*/ 708420 h 5795240"/>
              <a:gd name="connsiteX44-5519" fmla="*/ 6234035 w 12641071"/>
              <a:gd name="connsiteY44-5520" fmla="*/ 658746 h 5795240"/>
              <a:gd name="connsiteX45-5521" fmla="*/ 6224136 w 12641071"/>
              <a:gd name="connsiteY45-5522" fmla="*/ 633624 h 5795240"/>
              <a:gd name="connsiteX46-5523" fmla="*/ 6215965 w 12641071"/>
              <a:gd name="connsiteY46-5524" fmla="*/ 619406 h 5795240"/>
              <a:gd name="connsiteX47-5525" fmla="*/ 6205824 w 12641071"/>
              <a:gd name="connsiteY47-5526" fmla="*/ 597325 h 5795240"/>
              <a:gd name="connsiteX48-5527" fmla="*/ 6143427 w 12641071"/>
              <a:gd name="connsiteY48-5528" fmla="*/ 493200 h 5795240"/>
              <a:gd name="connsiteX49-5529" fmla="*/ 6143408 w 12641071"/>
              <a:gd name="connsiteY49-5530" fmla="*/ 493167 h 5795240"/>
              <a:gd name="connsiteX50-5531" fmla="*/ 6105193 w 12641071"/>
              <a:gd name="connsiteY50-5532" fmla="*/ 442067 h 5795240"/>
              <a:gd name="connsiteX51-5533" fmla="*/ 6141460 w 12641071"/>
              <a:gd name="connsiteY51-5534" fmla="*/ 475027 h 5795240"/>
              <a:gd name="connsiteX52-5535" fmla="*/ 6788665 w 12641071"/>
              <a:gd name="connsiteY52-5536" fmla="*/ 707369 h 5795240"/>
              <a:gd name="connsiteX53-5537" fmla="*/ 7184710 w 12641071"/>
              <a:gd name="connsiteY53-5538" fmla="*/ 627411 h 5795240"/>
              <a:gd name="connsiteX54-5539" fmla="*/ 7264545 w 12641071"/>
              <a:gd name="connsiteY54-5540" fmla="*/ 588952 h 5795240"/>
              <a:gd name="connsiteX55-5541" fmla="*/ 7213686 w 12641071"/>
              <a:gd name="connsiteY55-5542" fmla="*/ 626983 h 5795240"/>
              <a:gd name="connsiteX56-5543" fmla="*/ 7128319 w 12641071"/>
              <a:gd name="connsiteY56-5544" fmla="*/ 705504 h 5795240"/>
              <a:gd name="connsiteX57-5545" fmla="*/ 7083110 w 12641071"/>
              <a:gd name="connsiteY57-5546" fmla="*/ 757072 h 5795240"/>
              <a:gd name="connsiteX58-5547" fmla="*/ 7083111 w 12641071"/>
              <a:gd name="connsiteY58-5548" fmla="*/ 757072 h 5795240"/>
              <a:gd name="connsiteX59-5549" fmla="*/ 7128319 w 12641071"/>
              <a:gd name="connsiteY59-5550" fmla="*/ 705506 h 5795240"/>
              <a:gd name="connsiteX60-5551" fmla="*/ 7213686 w 12641071"/>
              <a:gd name="connsiteY60-5552" fmla="*/ 626984 h 5795240"/>
              <a:gd name="connsiteX61-5553" fmla="*/ 7264545 w 12641071"/>
              <a:gd name="connsiteY61-5554" fmla="*/ 588953 h 5795240"/>
              <a:gd name="connsiteX62-5555" fmla="*/ 7273651 w 12641071"/>
              <a:gd name="connsiteY62-5556" fmla="*/ 584566 h 5795240"/>
              <a:gd name="connsiteX63-5557" fmla="*/ 7314851 w 12641071"/>
              <a:gd name="connsiteY63-5558" fmla="*/ 559537 h 5795240"/>
              <a:gd name="connsiteX64-5559" fmla="*/ 7354131 w 12641071"/>
              <a:gd name="connsiteY64-5560" fmla="*/ 565467 h 5795240"/>
              <a:gd name="connsiteX65-5561" fmla="*/ 7429608 w 12641071"/>
              <a:gd name="connsiteY65-5562" fmla="*/ 586051 h 5795240"/>
              <a:gd name="connsiteX66-5563" fmla="*/ 7429611 w 12641071"/>
              <a:gd name="connsiteY66-5564" fmla="*/ 586050 h 5795240"/>
              <a:gd name="connsiteX67-5565" fmla="*/ 7354132 w 12641071"/>
              <a:gd name="connsiteY67-5566" fmla="*/ 565465 h 5795240"/>
              <a:gd name="connsiteX68-5567" fmla="*/ 7314853 w 12641071"/>
              <a:gd name="connsiteY68-5568" fmla="*/ 559536 h 5795240"/>
              <a:gd name="connsiteX69-5569" fmla="*/ 7314851 w 12641071"/>
              <a:gd name="connsiteY69-5570" fmla="*/ 559537 h 5795240"/>
              <a:gd name="connsiteX70-5571" fmla="*/ 7314849 w 12641071"/>
              <a:gd name="connsiteY70-5572" fmla="*/ 559537 h 5795240"/>
              <a:gd name="connsiteX71-5573" fmla="*/ 7273651 w 12641071"/>
              <a:gd name="connsiteY71-5574" fmla="*/ 584565 h 5795240"/>
              <a:gd name="connsiteX72-5575" fmla="*/ 7264545 w 12641071"/>
              <a:gd name="connsiteY72-5576" fmla="*/ 588952 h 5795240"/>
              <a:gd name="connsiteX73-5577" fmla="*/ 7296407 w 12641071"/>
              <a:gd name="connsiteY73-5578" fmla="*/ 565126 h 5795240"/>
              <a:gd name="connsiteX74-5579" fmla="*/ 7307447 w 12641071"/>
              <a:gd name="connsiteY74-5580" fmla="*/ 558419 h 5795240"/>
              <a:gd name="connsiteX75-5581" fmla="*/ 7307450 w 12641071"/>
              <a:gd name="connsiteY75-5582" fmla="*/ 558419 h 5795240"/>
              <a:gd name="connsiteX76-5583" fmla="*/ 7385004 w 12641071"/>
              <a:gd name="connsiteY76-5584" fmla="*/ 511303 h 5795240"/>
              <a:gd name="connsiteX77-5585" fmla="*/ 7391626 w 12641071"/>
              <a:gd name="connsiteY77-5586" fmla="*/ 508114 h 5795240"/>
              <a:gd name="connsiteX78-5587" fmla="*/ 7391631 w 12641071"/>
              <a:gd name="connsiteY78-5588" fmla="*/ 508110 h 5795240"/>
              <a:gd name="connsiteX79-5589" fmla="*/ 7478934 w 12641071"/>
              <a:gd name="connsiteY79-5590" fmla="*/ 466053 h 5795240"/>
              <a:gd name="connsiteX80-5591" fmla="*/ 7897193 w 12641071"/>
              <a:gd name="connsiteY80-5592" fmla="*/ 381611 h 5795240"/>
              <a:gd name="connsiteX81-5593" fmla="*/ 8788216 w 12641071"/>
              <a:gd name="connsiteY81-5594" fmla="*/ 855364 h 5795240"/>
              <a:gd name="connsiteX82-5595" fmla="*/ 8832362 w 12641071"/>
              <a:gd name="connsiteY82-5596" fmla="*/ 928030 h 5795240"/>
              <a:gd name="connsiteX83-5597" fmla="*/ 8832362 w 12641071"/>
              <a:gd name="connsiteY83-5598" fmla="*/ 928033 h 5795240"/>
              <a:gd name="connsiteX84-5599" fmla="*/ 8842040 w 12641071"/>
              <a:gd name="connsiteY84-5600" fmla="*/ 943961 h 5795240"/>
              <a:gd name="connsiteX85-5601" fmla="*/ 8856144 w 12641071"/>
              <a:gd name="connsiteY85-5602" fmla="*/ 973241 h 5795240"/>
              <a:gd name="connsiteX86-5603" fmla="*/ 8856145 w 12641071"/>
              <a:gd name="connsiteY86-5604" fmla="*/ 973241 h 5795240"/>
              <a:gd name="connsiteX87-5605" fmla="*/ 8878117 w 12641071"/>
              <a:gd name="connsiteY87-5606" fmla="*/ 1018851 h 5795240"/>
              <a:gd name="connsiteX88-5607" fmla="*/ 8877719 w 12641071"/>
              <a:gd name="connsiteY88-5608" fmla="*/ 1018369 h 5795240"/>
              <a:gd name="connsiteX89-5609" fmla="*/ 8853250 w 12641071"/>
              <a:gd name="connsiteY89-5610" fmla="*/ 973288 h 5795240"/>
              <a:gd name="connsiteX90-5611" fmla="*/ 8853249 w 12641071"/>
              <a:gd name="connsiteY90-5612" fmla="*/ 973288 h 5795240"/>
              <a:gd name="connsiteX91-5613" fmla="*/ 8853248 w 12641071"/>
              <a:gd name="connsiteY91-5614" fmla="*/ 973287 h 5795240"/>
              <a:gd name="connsiteX92-5615" fmla="*/ 8849677 w 12641071"/>
              <a:gd name="connsiteY92-5616" fmla="*/ 973341 h 5795240"/>
              <a:gd name="connsiteX93-5617" fmla="*/ 8641543 w 12641071"/>
              <a:gd name="connsiteY93-5618" fmla="*/ 916577 h 5795240"/>
              <a:gd name="connsiteX94-5619" fmla="*/ 8641545 w 12641071"/>
              <a:gd name="connsiteY94-5620" fmla="*/ 916580 h 5795240"/>
              <a:gd name="connsiteX95-5621" fmla="*/ 8849676 w 12641071"/>
              <a:gd name="connsiteY95-5622" fmla="*/ 973343 h 5795240"/>
              <a:gd name="connsiteX96-5623" fmla="*/ 8853248 w 12641071"/>
              <a:gd name="connsiteY96-5624" fmla="*/ 973288 h 5795240"/>
              <a:gd name="connsiteX97-5625" fmla="*/ 8877719 w 12641071"/>
              <a:gd name="connsiteY97-5626" fmla="*/ 1018371 h 5795240"/>
              <a:gd name="connsiteX98-5627" fmla="*/ 8878116 w 12641071"/>
              <a:gd name="connsiteY98-5628" fmla="*/ 1018851 h 5795240"/>
              <a:gd name="connsiteX99-5629" fmla="*/ 8887288 w 12641071"/>
              <a:gd name="connsiteY99-5630" fmla="*/ 1037892 h 5795240"/>
              <a:gd name="connsiteX100-5631" fmla="*/ 8949899 w 12641071"/>
              <a:gd name="connsiteY100-5632" fmla="*/ 1239592 h 5795240"/>
              <a:gd name="connsiteX101-5633" fmla="*/ 8968437 w 12641071"/>
              <a:gd name="connsiteY101-5634" fmla="*/ 1423482 h 5795240"/>
              <a:gd name="connsiteX102-5635" fmla="*/ 8949899 w 12641071"/>
              <a:gd name="connsiteY102-5636" fmla="*/ 1239591 h 5795240"/>
              <a:gd name="connsiteX103-5637" fmla="*/ 8887288 w 12641071"/>
              <a:gd name="connsiteY103-5638" fmla="*/ 1037890 h 5795240"/>
              <a:gd name="connsiteX104-5639" fmla="*/ 8878116 w 12641071"/>
              <a:gd name="connsiteY104-5640" fmla="*/ 1018851 h 5795240"/>
              <a:gd name="connsiteX105-5641" fmla="*/ 8931285 w 12641071"/>
              <a:gd name="connsiteY105-5642" fmla="*/ 1083292 h 5795240"/>
              <a:gd name="connsiteX106-5643" fmla="*/ 9241478 w 12641071"/>
              <a:gd name="connsiteY106-5644" fmla="*/ 1211778 h 5795240"/>
              <a:gd name="connsiteX107-5645" fmla="*/ 9605238 w 12641071"/>
              <a:gd name="connsiteY107-5646" fmla="*/ 1018369 h 5795240"/>
              <a:gd name="connsiteX108-5647" fmla="*/ 9636247 w 12641071"/>
              <a:gd name="connsiteY108-5648" fmla="*/ 961241 h 5795240"/>
              <a:gd name="connsiteX109-5649" fmla="*/ 9641995 w 12641071"/>
              <a:gd name="connsiteY109-5650" fmla="*/ 961152 h 5795240"/>
              <a:gd name="connsiteX110-5651" fmla="*/ 9584939 w 12641071"/>
              <a:gd name="connsiteY110-5652" fmla="*/ 1079594 h 5795240"/>
              <a:gd name="connsiteX111-5653" fmla="*/ 9546257 w 12641071"/>
              <a:gd name="connsiteY111-5654" fmla="*/ 1204206 h 5795240"/>
              <a:gd name="connsiteX112-5655" fmla="*/ 9584939 w 12641071"/>
              <a:gd name="connsiteY112-5656" fmla="*/ 1079596 h 5795240"/>
              <a:gd name="connsiteX113-5657" fmla="*/ 9641995 w 12641071"/>
              <a:gd name="connsiteY113-5658" fmla="*/ 961153 h 5795240"/>
              <a:gd name="connsiteX114-5659" fmla="*/ 9653069 w 12641071"/>
              <a:gd name="connsiteY114-5660" fmla="*/ 960983 h 5795240"/>
              <a:gd name="connsiteX115-5661" fmla="*/ 9801564 w 12641071"/>
              <a:gd name="connsiteY115-5662" fmla="*/ 1196828 h 5795240"/>
              <a:gd name="connsiteX116-5663" fmla="*/ 9801566 w 12641071"/>
              <a:gd name="connsiteY116-5664" fmla="*/ 1196828 h 5795240"/>
              <a:gd name="connsiteX117-5665" fmla="*/ 9653070 w 12641071"/>
              <a:gd name="connsiteY117-5666" fmla="*/ 960982 h 5795240"/>
              <a:gd name="connsiteX118-5667" fmla="*/ 9641996 w 12641071"/>
              <a:gd name="connsiteY118-5668" fmla="*/ 961152 h 5795240"/>
              <a:gd name="connsiteX119-5669" fmla="*/ 9651917 w 12641071"/>
              <a:gd name="connsiteY119-5670" fmla="*/ 940556 h 5795240"/>
              <a:gd name="connsiteX120-5671" fmla="*/ 11050508 w 12641071"/>
              <a:gd name="connsiteY120-5672" fmla="*/ 108150 h 5795240"/>
              <a:gd name="connsiteX121-5673" fmla="*/ 12641071 w 12641071"/>
              <a:gd name="connsiteY121-5674" fmla="*/ 1698711 h 5795240"/>
              <a:gd name="connsiteX122-5675" fmla="*/ 11371062 w 12641071"/>
              <a:gd name="connsiteY122-5676" fmla="*/ 3256960 h 5795240"/>
              <a:gd name="connsiteX123-5677" fmla="*/ 11215953 w 12641071"/>
              <a:gd name="connsiteY123-5678" fmla="*/ 3280632 h 5795240"/>
              <a:gd name="connsiteX124-5679" fmla="*/ 11142318 w 12641071"/>
              <a:gd name="connsiteY124-5680" fmla="*/ 3276914 h 5795240"/>
              <a:gd name="connsiteX125-5681" fmla="*/ 11215952 w 12641071"/>
              <a:gd name="connsiteY125-5682" fmla="*/ 3280632 h 5795240"/>
              <a:gd name="connsiteX126-5683" fmla="*/ 11213133 w 12641071"/>
              <a:gd name="connsiteY126-5684" fmla="*/ 3281062 h 5795240"/>
              <a:gd name="connsiteX127-5685" fmla="*/ 11116921 w 12641071"/>
              <a:gd name="connsiteY127-5686" fmla="*/ 3285921 h 5795240"/>
              <a:gd name="connsiteX128-5687" fmla="*/ 11050507 w 12641071"/>
              <a:gd name="connsiteY128-5688" fmla="*/ 3289274 h 5795240"/>
              <a:gd name="connsiteX129-5689" fmla="*/ 11006292 w 12641071"/>
              <a:gd name="connsiteY129-5690" fmla="*/ 3287041 h 5795240"/>
              <a:gd name="connsiteX130-5691" fmla="*/ 10937101 w 12641071"/>
              <a:gd name="connsiteY130-5692" fmla="*/ 3297601 h 5795240"/>
              <a:gd name="connsiteX131-5693" fmla="*/ 10144740 w 12641071"/>
              <a:gd name="connsiteY131-5694" fmla="*/ 4089962 h 5795240"/>
              <a:gd name="connsiteX132-5695" fmla="*/ 10130374 w 12641071"/>
              <a:gd name="connsiteY132-5696" fmla="*/ 4184101 h 5795240"/>
              <a:gd name="connsiteX133-5697" fmla="*/ 10130375 w 12641071"/>
              <a:gd name="connsiteY133-5698" fmla="*/ 4184103 h 5795240"/>
              <a:gd name="connsiteX134-5699" fmla="*/ 10130656 w 12641071"/>
              <a:gd name="connsiteY134-5700" fmla="*/ 4185950 h 5795240"/>
              <a:gd name="connsiteX135-5701" fmla="*/ 10138194 w 12641071"/>
              <a:gd name="connsiteY135-5702" fmla="*/ 4335228 h 5795240"/>
              <a:gd name="connsiteX136-5703" fmla="*/ 10137710 w 12641071"/>
              <a:gd name="connsiteY136-5704" fmla="*/ 4344822 h 5795240"/>
              <a:gd name="connsiteX137-5705" fmla="*/ 10133555 w 12641071"/>
              <a:gd name="connsiteY137-5706" fmla="*/ 4427096 h 5795240"/>
              <a:gd name="connsiteX138-5707" fmla="*/ 10129312 w 12641071"/>
              <a:gd name="connsiteY138-5708" fmla="*/ 4399289 h 5795240"/>
              <a:gd name="connsiteX139-5709" fmla="*/ 10126797 w 12641071"/>
              <a:gd name="connsiteY139-5710" fmla="*/ 4349498 h 5795240"/>
              <a:gd name="connsiteX140-5711" fmla="*/ 10126796 w 12641071"/>
              <a:gd name="connsiteY140-5712" fmla="*/ 4349498 h 5795240"/>
              <a:gd name="connsiteX141-5713" fmla="*/ 10129311 w 12641071"/>
              <a:gd name="connsiteY141-5714" fmla="*/ 4399289 h 5795240"/>
              <a:gd name="connsiteX142-5715" fmla="*/ 10133554 w 12641071"/>
              <a:gd name="connsiteY142-5716" fmla="*/ 4427096 h 5795240"/>
              <a:gd name="connsiteX143-5717" fmla="*/ 10130656 w 12641071"/>
              <a:gd name="connsiteY143-5718" fmla="*/ 4484506 h 5795240"/>
              <a:gd name="connsiteX144-5719" fmla="*/ 8678182 w 12641071"/>
              <a:gd name="connsiteY144-5720" fmla="*/ 5795240 h 5795240"/>
              <a:gd name="connsiteX145-5721" fmla="*/ 7467518 w 12641071"/>
              <a:gd name="connsiteY145-5722" fmla="*/ 5151535 h 5795240"/>
              <a:gd name="connsiteX146-5723" fmla="*/ 7419945 w 12641071"/>
              <a:gd name="connsiteY146-5724" fmla="*/ 5073228 h 5795240"/>
              <a:gd name="connsiteX147-5725" fmla="*/ 7394386 w 12641071"/>
              <a:gd name="connsiteY147-5726" fmla="*/ 5031156 h 5795240"/>
              <a:gd name="connsiteX148-5727" fmla="*/ 7367299 w 12641071"/>
              <a:gd name="connsiteY148-5728" fmla="*/ 4974928 h 5795240"/>
              <a:gd name="connsiteX149-5729" fmla="*/ 7332905 w 12641071"/>
              <a:gd name="connsiteY149-5730" fmla="*/ 4903531 h 5795240"/>
              <a:gd name="connsiteX150-5731" fmla="*/ 7320958 w 12641071"/>
              <a:gd name="connsiteY150-5732" fmla="*/ 4870887 h 5795240"/>
              <a:gd name="connsiteX151-5733" fmla="*/ 7322174 w 12641071"/>
              <a:gd name="connsiteY151-5734" fmla="*/ 4872361 h 5795240"/>
              <a:gd name="connsiteX152-5735" fmla="*/ 7362630 w 12641071"/>
              <a:gd name="connsiteY152-5736" fmla="*/ 4938954 h 5795240"/>
              <a:gd name="connsiteX153-5737" fmla="*/ 7380779 w 12641071"/>
              <a:gd name="connsiteY153-5738" fmla="*/ 4976628 h 5795240"/>
              <a:gd name="connsiteX154-5739" fmla="*/ 7391210 w 12641071"/>
              <a:gd name="connsiteY154-5740" fmla="*/ 4977944 h 5795240"/>
              <a:gd name="connsiteX155-5741" fmla="*/ 7380780 w 12641071"/>
              <a:gd name="connsiteY155-5742" fmla="*/ 4976628 h 5795240"/>
              <a:gd name="connsiteX156-5743" fmla="*/ 7362631 w 12641071"/>
              <a:gd name="connsiteY156-5744" fmla="*/ 4938954 h 5795240"/>
              <a:gd name="connsiteX157-5745" fmla="*/ 7322175 w 12641071"/>
              <a:gd name="connsiteY157-5746" fmla="*/ 4872361 h 5795240"/>
              <a:gd name="connsiteX158-5747" fmla="*/ 7320959 w 12641071"/>
              <a:gd name="connsiteY158-5748" fmla="*/ 4870887 h 5795240"/>
              <a:gd name="connsiteX159-5749" fmla="*/ 7283811 w 12641071"/>
              <a:gd name="connsiteY159-5750" fmla="*/ 4769391 h 5795240"/>
              <a:gd name="connsiteX160-5751" fmla="*/ 7272112 w 12641071"/>
              <a:gd name="connsiteY160-5752" fmla="*/ 4718630 h 5795240"/>
              <a:gd name="connsiteX161-5753" fmla="*/ 7272111 w 12641071"/>
              <a:gd name="connsiteY161-5754" fmla="*/ 4718630 h 5795240"/>
              <a:gd name="connsiteX162-5755" fmla="*/ 7283810 w 12641071"/>
              <a:gd name="connsiteY162-5756" fmla="*/ 4769391 h 5795240"/>
              <a:gd name="connsiteX163-5757" fmla="*/ 7320958 w 12641071"/>
              <a:gd name="connsiteY163-5758" fmla="*/ 4870887 h 5795240"/>
              <a:gd name="connsiteX164-5759" fmla="*/ 7223551 w 12641071"/>
              <a:gd name="connsiteY164-5760" fmla="*/ 4752829 h 5795240"/>
              <a:gd name="connsiteX165-5761" fmla="*/ 6652445 w 12641071"/>
              <a:gd name="connsiteY165-5762" fmla="*/ 4516269 h 5795240"/>
              <a:gd name="connsiteX166-5763" fmla="*/ 6200873 w 12641071"/>
              <a:gd name="connsiteY166-5764" fmla="*/ 4654206 h 5795240"/>
              <a:gd name="connsiteX167-5765" fmla="*/ 6088813 w 12641071"/>
              <a:gd name="connsiteY167-5766" fmla="*/ 4746663 h 5795240"/>
              <a:gd name="connsiteX168-5767" fmla="*/ 6043019 w 12641071"/>
              <a:gd name="connsiteY168-5768" fmla="*/ 4807902 h 5795240"/>
              <a:gd name="connsiteX169-5769" fmla="*/ 6043021 w 12641071"/>
              <a:gd name="connsiteY169-5770" fmla="*/ 4807902 h 5795240"/>
              <a:gd name="connsiteX170-5771" fmla="*/ 6023271 w 12641071"/>
              <a:gd name="connsiteY170-5772" fmla="*/ 4834312 h 5795240"/>
              <a:gd name="connsiteX171-5773" fmla="*/ 5970678 w 12641071"/>
              <a:gd name="connsiteY171-5774" fmla="*/ 4892181 h 5795240"/>
              <a:gd name="connsiteX172-5775" fmla="*/ 5982717 w 12641071"/>
              <a:gd name="connsiteY172-5776" fmla="*/ 4872361 h 5795240"/>
              <a:gd name="connsiteX173-5777" fmla="*/ 5970675 w 12641071"/>
              <a:gd name="connsiteY173-5778" fmla="*/ 4892181 h 5795240"/>
              <a:gd name="connsiteX174-5779" fmla="*/ 5935320 w 12641071"/>
              <a:gd name="connsiteY174-5780" fmla="*/ 4931081 h 5795240"/>
              <a:gd name="connsiteX175-5781" fmla="*/ 4971763 w 12641071"/>
              <a:gd name="connsiteY175-5782" fmla="*/ 5330200 h 5795240"/>
              <a:gd name="connsiteX176-5783" fmla="*/ 3716172 w 12641071"/>
              <a:gd name="connsiteY176-5784" fmla="*/ 4497938 h 5795240"/>
              <a:gd name="connsiteX177-5785" fmla="*/ 3710773 w 12641071"/>
              <a:gd name="connsiteY177-5786" fmla="*/ 4483182 h 5795240"/>
              <a:gd name="connsiteX178-5787" fmla="*/ 3710773 w 12641071"/>
              <a:gd name="connsiteY178-5788" fmla="*/ 4483181 h 5795240"/>
              <a:gd name="connsiteX179-5789" fmla="*/ 3674984 w 12641071"/>
              <a:gd name="connsiteY179-5790" fmla="*/ 4385402 h 5795240"/>
              <a:gd name="connsiteX180-5791" fmla="*/ 3670349 w 12641071"/>
              <a:gd name="connsiteY180-5792" fmla="*/ 4372742 h 5795240"/>
              <a:gd name="connsiteX181-5793" fmla="*/ 3659438 w 12641071"/>
              <a:gd name="connsiteY181-5794" fmla="*/ 4330309 h 5795240"/>
              <a:gd name="connsiteX182-5795" fmla="*/ 3672084 w 12641071"/>
              <a:gd name="connsiteY182-5796" fmla="*/ 4353606 h 5795240"/>
              <a:gd name="connsiteX183-5797" fmla="*/ 3659440 w 12641071"/>
              <a:gd name="connsiteY183-5798" fmla="*/ 4330309 h 5795240"/>
              <a:gd name="connsiteX184-5799" fmla="*/ 3613217 w 12641071"/>
              <a:gd name="connsiteY184-5800" fmla="*/ 4245153 h 5795240"/>
              <a:gd name="connsiteX185-5801" fmla="*/ 3083792 w 12641071"/>
              <a:gd name="connsiteY185-5802" fmla="*/ 3963660 h 5795240"/>
              <a:gd name="connsiteX186-5803" fmla="*/ 2835272 w 12641071"/>
              <a:gd name="connsiteY186-5804" fmla="*/ 4013833 h 5795240"/>
              <a:gd name="connsiteX187-5805" fmla="*/ 2820214 w 12641071"/>
              <a:gd name="connsiteY187-5806" fmla="*/ 4022007 h 5795240"/>
              <a:gd name="connsiteX188-5807" fmla="*/ 2820212 w 12641071"/>
              <a:gd name="connsiteY188-5808" fmla="*/ 4022008 h 5795240"/>
              <a:gd name="connsiteX189-5809" fmla="*/ 2820206 w 12641071"/>
              <a:gd name="connsiteY189-5810" fmla="*/ 4022011 h 5795240"/>
              <a:gd name="connsiteX190-5811" fmla="*/ 2813481 w 12641071"/>
              <a:gd name="connsiteY190-5812" fmla="*/ 4027041 h 5795240"/>
              <a:gd name="connsiteX191-5813" fmla="*/ 2762875 w 12641071"/>
              <a:gd name="connsiteY191-5814" fmla="*/ 4057784 h 5795240"/>
              <a:gd name="connsiteX192-5815" fmla="*/ 2762878 w 12641071"/>
              <a:gd name="connsiteY192-5816" fmla="*/ 4057784 h 5795240"/>
              <a:gd name="connsiteX193-5817" fmla="*/ 2694694 w 12641071"/>
              <a:gd name="connsiteY193-5818" fmla="*/ 4099208 h 5795240"/>
              <a:gd name="connsiteX194-5819" fmla="*/ 2726822 w 12641071"/>
              <a:gd name="connsiteY194-5820" fmla="*/ 4072700 h 5795240"/>
              <a:gd name="connsiteX195-5821" fmla="*/ 2757719 w 12641071"/>
              <a:gd name="connsiteY195-5822" fmla="*/ 4055929 h 5795240"/>
              <a:gd name="connsiteX196-5823" fmla="*/ 2757718 w 12641071"/>
              <a:gd name="connsiteY196-5824" fmla="*/ 4055928 h 5795240"/>
              <a:gd name="connsiteX197-5825" fmla="*/ 2726820 w 12641071"/>
              <a:gd name="connsiteY197-5826" fmla="*/ 4072700 h 5795240"/>
              <a:gd name="connsiteX198-5827" fmla="*/ 2694692 w 12641071"/>
              <a:gd name="connsiteY198-5828" fmla="*/ 4099208 h 5795240"/>
              <a:gd name="connsiteX199-5829" fmla="*/ 2664698 w 12641071"/>
              <a:gd name="connsiteY199-5830" fmla="*/ 4117431 h 5795240"/>
              <a:gd name="connsiteX200-5831" fmla="*/ 1804544 w 12641071"/>
              <a:gd name="connsiteY200-5832" fmla="*/ 4335229 h 5795240"/>
              <a:gd name="connsiteX201-5833" fmla="*/ 0 w 12641071"/>
              <a:gd name="connsiteY201-5834" fmla="*/ 2530685 h 5795240"/>
              <a:gd name="connsiteX202-5835" fmla="*/ 1804544 w 12641071"/>
              <a:gd name="connsiteY202-5836" fmla="*/ 726143 h 5795240"/>
              <a:gd name="connsiteX203-5837" fmla="*/ 3080549 w 12641071"/>
              <a:gd name="connsiteY203-5838" fmla="*/ 1254682 h 5795240"/>
              <a:gd name="connsiteX204-5839" fmla="*/ 3106404 w 12641071"/>
              <a:gd name="connsiteY204-5840" fmla="*/ 1283128 h 5795240"/>
              <a:gd name="connsiteX205-5841" fmla="*/ 3125122 w 12641071"/>
              <a:gd name="connsiteY205-5842" fmla="*/ 1317614 h 5795240"/>
              <a:gd name="connsiteX206-5843" fmla="*/ 3139022 w 12641071"/>
              <a:gd name="connsiteY206-5844" fmla="*/ 1334461 h 5795240"/>
              <a:gd name="connsiteX207-5845" fmla="*/ 3234533 w 12641071"/>
              <a:gd name="connsiteY207-5846" fmla="*/ 1432995 h 5795240"/>
              <a:gd name="connsiteX208-5847" fmla="*/ 3268676 w 12641071"/>
              <a:gd name="connsiteY208-5848" fmla="*/ 1461167 h 5795240"/>
              <a:gd name="connsiteX209-5849" fmla="*/ 3565826 w 12641071"/>
              <a:gd name="connsiteY209-5850" fmla="*/ 1551935 h 5795240"/>
              <a:gd name="connsiteX210-5851" fmla="*/ 4086504 w 12641071"/>
              <a:gd name="connsiteY210-5852" fmla="*/ 1127574 h 5795240"/>
              <a:gd name="connsiteX211-5853" fmla="*/ 4094702 w 12641071"/>
              <a:gd name="connsiteY211-5854" fmla="*/ 1046255 h 5795240"/>
              <a:gd name="connsiteX212-5855" fmla="*/ 4101065 w 12641071"/>
              <a:gd name="connsiteY212-5856" fmla="*/ 1044040 h 5795240"/>
              <a:gd name="connsiteX213-5857" fmla="*/ 4097301 w 12641071"/>
              <a:gd name="connsiteY213-5858" fmla="*/ 1118570 h 5795240"/>
              <a:gd name="connsiteX214-5859" fmla="*/ 4101065 w 12641071"/>
              <a:gd name="connsiteY214-5860" fmla="*/ 1044042 h 5795240"/>
              <a:gd name="connsiteX215-5861" fmla="*/ 4206937 w 12641071"/>
              <a:gd name="connsiteY215-5862" fmla="*/ 1007188 h 5795240"/>
              <a:gd name="connsiteX216-5863" fmla="*/ 4206937 w 12641071"/>
              <a:gd name="connsiteY216-5864" fmla="*/ 1007186 h 5795240"/>
              <a:gd name="connsiteX217-5865" fmla="*/ 4101067 w 12641071"/>
              <a:gd name="connsiteY217-5866" fmla="*/ 1044040 h 5795240"/>
              <a:gd name="connsiteX218-5867" fmla="*/ 4103078 w 12641071"/>
              <a:gd name="connsiteY218-5868" fmla="*/ 1004204 h 5795240"/>
              <a:gd name="connsiteX219-5869" fmla="*/ 5215874 w 12641071"/>
              <a:gd name="connsiteY219-5870" fmla="*/ 0 h 5795240"/>
              <a:gd name="connsiteX0-5871" fmla="*/ 5964869 w 12641071"/>
              <a:gd name="connsiteY0-5872" fmla="*/ 4795171 h 5795240"/>
              <a:gd name="connsiteX1-5873" fmla="*/ 6019264 w 12641071"/>
              <a:gd name="connsiteY1-5874" fmla="*/ 4804905 h 5795240"/>
              <a:gd name="connsiteX2-5875" fmla="*/ 6036570 w 12641071"/>
              <a:gd name="connsiteY2-5876" fmla="*/ 4807089 h 5795240"/>
              <a:gd name="connsiteX3-5877" fmla="*/ 6019265 w 12641071"/>
              <a:gd name="connsiteY3-5878" fmla="*/ 4804905 h 5795240"/>
              <a:gd name="connsiteX4-5879" fmla="*/ 5964869 w 12641071"/>
              <a:gd name="connsiteY4-5880" fmla="*/ 4795171 h 5795240"/>
              <a:gd name="connsiteX5-5881" fmla="*/ 3682364 w 12641071"/>
              <a:gd name="connsiteY5-5882" fmla="*/ 4386723 h 5795240"/>
              <a:gd name="connsiteX6-5883" fmla="*/ 3772428 w 12641071"/>
              <a:gd name="connsiteY6-5884" fmla="*/ 4402840 h 5795240"/>
              <a:gd name="connsiteX7-5885" fmla="*/ 3772428 w 12641071"/>
              <a:gd name="connsiteY7-5886" fmla="*/ 4402840 h 5795240"/>
              <a:gd name="connsiteX8-5887" fmla="*/ 3682364 w 12641071"/>
              <a:gd name="connsiteY8-5888" fmla="*/ 4386723 h 5795240"/>
              <a:gd name="connsiteX9-5889" fmla="*/ 3202490 w 12641071"/>
              <a:gd name="connsiteY9-5890" fmla="*/ 1406560 h 5795240"/>
              <a:gd name="connsiteX10-5891" fmla="*/ 3190020 w 12641071"/>
              <a:gd name="connsiteY10-5892" fmla="*/ 1396272 h 5795240"/>
              <a:gd name="connsiteX11-5893" fmla="*/ 3202490 w 12641071"/>
              <a:gd name="connsiteY11-5894" fmla="*/ 1406560 h 5795240"/>
              <a:gd name="connsiteX12-5895" fmla="*/ 6034389 w 12641071"/>
              <a:gd name="connsiteY12-5896" fmla="*/ 371047 h 5795240"/>
              <a:gd name="connsiteX13-5897" fmla="*/ 5912002 w 12641071"/>
              <a:gd name="connsiteY13-5898" fmla="*/ 413650 h 5795240"/>
              <a:gd name="connsiteX14-5899" fmla="*/ 5912002 w 12641071"/>
              <a:gd name="connsiteY14-5900" fmla="*/ 413650 h 5795240"/>
              <a:gd name="connsiteX15-5901" fmla="*/ 6034389 w 12641071"/>
              <a:gd name="connsiteY15-5902" fmla="*/ 371047 h 5795240"/>
              <a:gd name="connsiteX16-5903" fmla="*/ 5215874 w 12641071"/>
              <a:gd name="connsiteY16-5904" fmla="*/ 0 h 5795240"/>
              <a:gd name="connsiteX17-5905" fmla="*/ 5927386 w 12641071"/>
              <a:gd name="connsiteY17-5906" fmla="*/ 255427 h 5795240"/>
              <a:gd name="connsiteX18-5907" fmla="*/ 5974443 w 12641071"/>
              <a:gd name="connsiteY18-5908" fmla="*/ 298195 h 5795240"/>
              <a:gd name="connsiteX19-5909" fmla="*/ 5974448 w 12641071"/>
              <a:gd name="connsiteY19-5910" fmla="*/ 298200 h 5795240"/>
              <a:gd name="connsiteX20-5911" fmla="*/ 6006819 w 12641071"/>
              <a:gd name="connsiteY20-5912" fmla="*/ 327622 h 5795240"/>
              <a:gd name="connsiteX21-5913" fmla="*/ 6043427 w 12641071"/>
              <a:gd name="connsiteY21-5914" fmla="*/ 367901 h 5795240"/>
              <a:gd name="connsiteX22-5915" fmla="*/ 6043429 w 12641071"/>
              <a:gd name="connsiteY22-5916" fmla="*/ 367901 h 5795240"/>
              <a:gd name="connsiteX23-5917" fmla="*/ 6079014 w 12641071"/>
              <a:gd name="connsiteY23-5918" fmla="*/ 407056 h 5795240"/>
              <a:gd name="connsiteX24-5919" fmla="*/ 6105193 w 12641071"/>
              <a:gd name="connsiteY24-5920" fmla="*/ 442067 h 5795240"/>
              <a:gd name="connsiteX25-5921" fmla="*/ 6069206 w 12641071"/>
              <a:gd name="connsiteY25-5922" fmla="*/ 409359 h 5795240"/>
              <a:gd name="connsiteX26-5923" fmla="*/ 6105193 w 12641071"/>
              <a:gd name="connsiteY26-5924" fmla="*/ 442069 h 5795240"/>
              <a:gd name="connsiteX27-5925" fmla="*/ 6143408 w 12641071"/>
              <a:gd name="connsiteY27-5926" fmla="*/ 493169 h 5795240"/>
              <a:gd name="connsiteX28-5927" fmla="*/ 6143427 w 12641071"/>
              <a:gd name="connsiteY28-5928" fmla="*/ 493200 h 5795240"/>
              <a:gd name="connsiteX29-5929" fmla="*/ 6215965 w 12641071"/>
              <a:gd name="connsiteY29-5930" fmla="*/ 619406 h 5795240"/>
              <a:gd name="connsiteX30-5931" fmla="*/ 6234035 w 12641071"/>
              <a:gd name="connsiteY30-5932" fmla="*/ 658746 h 5795240"/>
              <a:gd name="connsiteX31-5933" fmla="*/ 6274009 w 12641071"/>
              <a:gd name="connsiteY31-5934" fmla="*/ 760197 h 5795240"/>
              <a:gd name="connsiteX32-5935" fmla="*/ 6287839 w 12641071"/>
              <a:gd name="connsiteY32-5936" fmla="*/ 801938 h 5795240"/>
              <a:gd name="connsiteX33-5937" fmla="*/ 6321546 w 12641071"/>
              <a:gd name="connsiteY33-5938" fmla="*/ 948207 h 5795240"/>
              <a:gd name="connsiteX34-5939" fmla="*/ 6321550 w 12641071"/>
              <a:gd name="connsiteY34-5940" fmla="*/ 948224 h 5795240"/>
              <a:gd name="connsiteX35-5941" fmla="*/ 6334438 w 12641071"/>
              <a:gd name="connsiteY35-5942" fmla="*/ 1118571 h 5795240"/>
              <a:gd name="connsiteX36-5943" fmla="*/ 6334438 w 12641071"/>
              <a:gd name="connsiteY36-5944" fmla="*/ 1118570 h 5795240"/>
              <a:gd name="connsiteX37-5945" fmla="*/ 6321550 w 12641071"/>
              <a:gd name="connsiteY37-5946" fmla="*/ 948222 h 5795240"/>
              <a:gd name="connsiteX38-5947" fmla="*/ 6321546 w 12641071"/>
              <a:gd name="connsiteY38-5948" fmla="*/ 948207 h 5795240"/>
              <a:gd name="connsiteX39-5949" fmla="*/ 6295696 w 12641071"/>
              <a:gd name="connsiteY39-5950" fmla="*/ 825653 h 5795240"/>
              <a:gd name="connsiteX40-5951" fmla="*/ 6287839 w 12641071"/>
              <a:gd name="connsiteY40-5952" fmla="*/ 801938 h 5795240"/>
              <a:gd name="connsiteX41-5953" fmla="*/ 6284151 w 12641071"/>
              <a:gd name="connsiteY41-5954" fmla="*/ 785941 h 5795240"/>
              <a:gd name="connsiteX42-5955" fmla="*/ 6274009 w 12641071"/>
              <a:gd name="connsiteY42-5956" fmla="*/ 760197 h 5795240"/>
              <a:gd name="connsiteX43-5957" fmla="*/ 6256852 w 12641071"/>
              <a:gd name="connsiteY43-5958" fmla="*/ 708420 h 5795240"/>
              <a:gd name="connsiteX44-5959" fmla="*/ 6234035 w 12641071"/>
              <a:gd name="connsiteY44-5960" fmla="*/ 658746 h 5795240"/>
              <a:gd name="connsiteX45-5961" fmla="*/ 6224136 w 12641071"/>
              <a:gd name="connsiteY45-5962" fmla="*/ 633624 h 5795240"/>
              <a:gd name="connsiteX46-5963" fmla="*/ 6215965 w 12641071"/>
              <a:gd name="connsiteY46-5964" fmla="*/ 619406 h 5795240"/>
              <a:gd name="connsiteX47-5965" fmla="*/ 6205824 w 12641071"/>
              <a:gd name="connsiteY47-5966" fmla="*/ 597325 h 5795240"/>
              <a:gd name="connsiteX48-5967" fmla="*/ 6143427 w 12641071"/>
              <a:gd name="connsiteY48-5968" fmla="*/ 493200 h 5795240"/>
              <a:gd name="connsiteX49-5969" fmla="*/ 6143408 w 12641071"/>
              <a:gd name="connsiteY49-5970" fmla="*/ 493167 h 5795240"/>
              <a:gd name="connsiteX50-5971" fmla="*/ 6105193 w 12641071"/>
              <a:gd name="connsiteY50-5972" fmla="*/ 442067 h 5795240"/>
              <a:gd name="connsiteX51-5973" fmla="*/ 6141460 w 12641071"/>
              <a:gd name="connsiteY51-5974" fmla="*/ 475027 h 5795240"/>
              <a:gd name="connsiteX52-5975" fmla="*/ 6788665 w 12641071"/>
              <a:gd name="connsiteY52-5976" fmla="*/ 707369 h 5795240"/>
              <a:gd name="connsiteX53-5977" fmla="*/ 7184710 w 12641071"/>
              <a:gd name="connsiteY53-5978" fmla="*/ 627411 h 5795240"/>
              <a:gd name="connsiteX54-5979" fmla="*/ 7264545 w 12641071"/>
              <a:gd name="connsiteY54-5980" fmla="*/ 588952 h 5795240"/>
              <a:gd name="connsiteX55-5981" fmla="*/ 7213686 w 12641071"/>
              <a:gd name="connsiteY55-5982" fmla="*/ 626983 h 5795240"/>
              <a:gd name="connsiteX56-5983" fmla="*/ 7128319 w 12641071"/>
              <a:gd name="connsiteY56-5984" fmla="*/ 705504 h 5795240"/>
              <a:gd name="connsiteX57-5985" fmla="*/ 7083110 w 12641071"/>
              <a:gd name="connsiteY57-5986" fmla="*/ 757072 h 5795240"/>
              <a:gd name="connsiteX58-5987" fmla="*/ 7083111 w 12641071"/>
              <a:gd name="connsiteY58-5988" fmla="*/ 757072 h 5795240"/>
              <a:gd name="connsiteX59-5989" fmla="*/ 7128319 w 12641071"/>
              <a:gd name="connsiteY59-5990" fmla="*/ 705506 h 5795240"/>
              <a:gd name="connsiteX60-5991" fmla="*/ 7213686 w 12641071"/>
              <a:gd name="connsiteY60-5992" fmla="*/ 626984 h 5795240"/>
              <a:gd name="connsiteX61-5993" fmla="*/ 7264545 w 12641071"/>
              <a:gd name="connsiteY61-5994" fmla="*/ 588953 h 5795240"/>
              <a:gd name="connsiteX62-5995" fmla="*/ 7273651 w 12641071"/>
              <a:gd name="connsiteY62-5996" fmla="*/ 584566 h 5795240"/>
              <a:gd name="connsiteX63-5997" fmla="*/ 7314851 w 12641071"/>
              <a:gd name="connsiteY63-5998" fmla="*/ 559537 h 5795240"/>
              <a:gd name="connsiteX64-5999" fmla="*/ 7354131 w 12641071"/>
              <a:gd name="connsiteY64-6000" fmla="*/ 565467 h 5795240"/>
              <a:gd name="connsiteX65-6001" fmla="*/ 7429608 w 12641071"/>
              <a:gd name="connsiteY65-6002" fmla="*/ 586051 h 5795240"/>
              <a:gd name="connsiteX66-6003" fmla="*/ 7429611 w 12641071"/>
              <a:gd name="connsiteY66-6004" fmla="*/ 586050 h 5795240"/>
              <a:gd name="connsiteX67-6005" fmla="*/ 7354132 w 12641071"/>
              <a:gd name="connsiteY67-6006" fmla="*/ 565465 h 5795240"/>
              <a:gd name="connsiteX68-6007" fmla="*/ 7314853 w 12641071"/>
              <a:gd name="connsiteY68-6008" fmla="*/ 559536 h 5795240"/>
              <a:gd name="connsiteX69-6009" fmla="*/ 7314851 w 12641071"/>
              <a:gd name="connsiteY69-6010" fmla="*/ 559537 h 5795240"/>
              <a:gd name="connsiteX70-6011" fmla="*/ 7314849 w 12641071"/>
              <a:gd name="connsiteY70-6012" fmla="*/ 559537 h 5795240"/>
              <a:gd name="connsiteX71-6013" fmla="*/ 7273651 w 12641071"/>
              <a:gd name="connsiteY71-6014" fmla="*/ 584565 h 5795240"/>
              <a:gd name="connsiteX72-6015" fmla="*/ 7264545 w 12641071"/>
              <a:gd name="connsiteY72-6016" fmla="*/ 588952 h 5795240"/>
              <a:gd name="connsiteX73-6017" fmla="*/ 7296407 w 12641071"/>
              <a:gd name="connsiteY73-6018" fmla="*/ 565126 h 5795240"/>
              <a:gd name="connsiteX74-6019" fmla="*/ 7307447 w 12641071"/>
              <a:gd name="connsiteY74-6020" fmla="*/ 558419 h 5795240"/>
              <a:gd name="connsiteX75-6021" fmla="*/ 7307450 w 12641071"/>
              <a:gd name="connsiteY75-6022" fmla="*/ 558419 h 5795240"/>
              <a:gd name="connsiteX76-6023" fmla="*/ 7385004 w 12641071"/>
              <a:gd name="connsiteY76-6024" fmla="*/ 511303 h 5795240"/>
              <a:gd name="connsiteX77-6025" fmla="*/ 7391626 w 12641071"/>
              <a:gd name="connsiteY77-6026" fmla="*/ 508114 h 5795240"/>
              <a:gd name="connsiteX78-6027" fmla="*/ 7391631 w 12641071"/>
              <a:gd name="connsiteY78-6028" fmla="*/ 508110 h 5795240"/>
              <a:gd name="connsiteX79-6029" fmla="*/ 7478934 w 12641071"/>
              <a:gd name="connsiteY79-6030" fmla="*/ 466053 h 5795240"/>
              <a:gd name="connsiteX80-6031" fmla="*/ 7897193 w 12641071"/>
              <a:gd name="connsiteY80-6032" fmla="*/ 381611 h 5795240"/>
              <a:gd name="connsiteX81-6033" fmla="*/ 8788216 w 12641071"/>
              <a:gd name="connsiteY81-6034" fmla="*/ 855364 h 5795240"/>
              <a:gd name="connsiteX82-6035" fmla="*/ 8832362 w 12641071"/>
              <a:gd name="connsiteY82-6036" fmla="*/ 928030 h 5795240"/>
              <a:gd name="connsiteX83-6037" fmla="*/ 8832362 w 12641071"/>
              <a:gd name="connsiteY83-6038" fmla="*/ 928033 h 5795240"/>
              <a:gd name="connsiteX84-6039" fmla="*/ 8842040 w 12641071"/>
              <a:gd name="connsiteY84-6040" fmla="*/ 943961 h 5795240"/>
              <a:gd name="connsiteX85-6041" fmla="*/ 8856144 w 12641071"/>
              <a:gd name="connsiteY85-6042" fmla="*/ 973241 h 5795240"/>
              <a:gd name="connsiteX86-6043" fmla="*/ 8856145 w 12641071"/>
              <a:gd name="connsiteY86-6044" fmla="*/ 973241 h 5795240"/>
              <a:gd name="connsiteX87-6045" fmla="*/ 8878117 w 12641071"/>
              <a:gd name="connsiteY87-6046" fmla="*/ 1018851 h 5795240"/>
              <a:gd name="connsiteX88-6047" fmla="*/ 8877719 w 12641071"/>
              <a:gd name="connsiteY88-6048" fmla="*/ 1018369 h 5795240"/>
              <a:gd name="connsiteX89-6049" fmla="*/ 8853250 w 12641071"/>
              <a:gd name="connsiteY89-6050" fmla="*/ 973288 h 5795240"/>
              <a:gd name="connsiteX90-6051" fmla="*/ 8853249 w 12641071"/>
              <a:gd name="connsiteY90-6052" fmla="*/ 973288 h 5795240"/>
              <a:gd name="connsiteX91-6053" fmla="*/ 8853248 w 12641071"/>
              <a:gd name="connsiteY91-6054" fmla="*/ 973287 h 5795240"/>
              <a:gd name="connsiteX92-6055" fmla="*/ 8849677 w 12641071"/>
              <a:gd name="connsiteY92-6056" fmla="*/ 973341 h 5795240"/>
              <a:gd name="connsiteX93-6057" fmla="*/ 8641543 w 12641071"/>
              <a:gd name="connsiteY93-6058" fmla="*/ 916577 h 5795240"/>
              <a:gd name="connsiteX94-6059" fmla="*/ 8641545 w 12641071"/>
              <a:gd name="connsiteY94-6060" fmla="*/ 916580 h 5795240"/>
              <a:gd name="connsiteX95-6061" fmla="*/ 8849676 w 12641071"/>
              <a:gd name="connsiteY95-6062" fmla="*/ 973343 h 5795240"/>
              <a:gd name="connsiteX96-6063" fmla="*/ 8853248 w 12641071"/>
              <a:gd name="connsiteY96-6064" fmla="*/ 973288 h 5795240"/>
              <a:gd name="connsiteX97-6065" fmla="*/ 8877719 w 12641071"/>
              <a:gd name="connsiteY97-6066" fmla="*/ 1018371 h 5795240"/>
              <a:gd name="connsiteX98-6067" fmla="*/ 8878116 w 12641071"/>
              <a:gd name="connsiteY98-6068" fmla="*/ 1018851 h 5795240"/>
              <a:gd name="connsiteX99-6069" fmla="*/ 8887288 w 12641071"/>
              <a:gd name="connsiteY99-6070" fmla="*/ 1037892 h 5795240"/>
              <a:gd name="connsiteX100-6071" fmla="*/ 8949899 w 12641071"/>
              <a:gd name="connsiteY100-6072" fmla="*/ 1239592 h 5795240"/>
              <a:gd name="connsiteX101-6073" fmla="*/ 8968437 w 12641071"/>
              <a:gd name="connsiteY101-6074" fmla="*/ 1423482 h 5795240"/>
              <a:gd name="connsiteX102-6075" fmla="*/ 8949899 w 12641071"/>
              <a:gd name="connsiteY102-6076" fmla="*/ 1239591 h 5795240"/>
              <a:gd name="connsiteX103-6077" fmla="*/ 8887288 w 12641071"/>
              <a:gd name="connsiteY103-6078" fmla="*/ 1037890 h 5795240"/>
              <a:gd name="connsiteX104-6079" fmla="*/ 8878116 w 12641071"/>
              <a:gd name="connsiteY104-6080" fmla="*/ 1018851 h 5795240"/>
              <a:gd name="connsiteX105-6081" fmla="*/ 8931285 w 12641071"/>
              <a:gd name="connsiteY105-6082" fmla="*/ 1083292 h 5795240"/>
              <a:gd name="connsiteX106-6083" fmla="*/ 9241478 w 12641071"/>
              <a:gd name="connsiteY106-6084" fmla="*/ 1211778 h 5795240"/>
              <a:gd name="connsiteX107-6085" fmla="*/ 9605238 w 12641071"/>
              <a:gd name="connsiteY107-6086" fmla="*/ 1018369 h 5795240"/>
              <a:gd name="connsiteX108-6087" fmla="*/ 9636247 w 12641071"/>
              <a:gd name="connsiteY108-6088" fmla="*/ 961241 h 5795240"/>
              <a:gd name="connsiteX109-6089" fmla="*/ 9641995 w 12641071"/>
              <a:gd name="connsiteY109-6090" fmla="*/ 961152 h 5795240"/>
              <a:gd name="connsiteX110-6091" fmla="*/ 9584939 w 12641071"/>
              <a:gd name="connsiteY110-6092" fmla="*/ 1079594 h 5795240"/>
              <a:gd name="connsiteX111-6093" fmla="*/ 9546257 w 12641071"/>
              <a:gd name="connsiteY111-6094" fmla="*/ 1204206 h 5795240"/>
              <a:gd name="connsiteX112-6095" fmla="*/ 9584939 w 12641071"/>
              <a:gd name="connsiteY112-6096" fmla="*/ 1079596 h 5795240"/>
              <a:gd name="connsiteX113-6097" fmla="*/ 9641995 w 12641071"/>
              <a:gd name="connsiteY113-6098" fmla="*/ 961153 h 5795240"/>
              <a:gd name="connsiteX114-6099" fmla="*/ 9653069 w 12641071"/>
              <a:gd name="connsiteY114-6100" fmla="*/ 960983 h 5795240"/>
              <a:gd name="connsiteX115-6101" fmla="*/ 9801564 w 12641071"/>
              <a:gd name="connsiteY115-6102" fmla="*/ 1196828 h 5795240"/>
              <a:gd name="connsiteX116-6103" fmla="*/ 9801566 w 12641071"/>
              <a:gd name="connsiteY116-6104" fmla="*/ 1196828 h 5795240"/>
              <a:gd name="connsiteX117-6105" fmla="*/ 9653070 w 12641071"/>
              <a:gd name="connsiteY117-6106" fmla="*/ 960982 h 5795240"/>
              <a:gd name="connsiteX118-6107" fmla="*/ 9641996 w 12641071"/>
              <a:gd name="connsiteY118-6108" fmla="*/ 961152 h 5795240"/>
              <a:gd name="connsiteX119-6109" fmla="*/ 9651917 w 12641071"/>
              <a:gd name="connsiteY119-6110" fmla="*/ 940556 h 5795240"/>
              <a:gd name="connsiteX120-6111" fmla="*/ 11050508 w 12641071"/>
              <a:gd name="connsiteY120-6112" fmla="*/ 108150 h 5795240"/>
              <a:gd name="connsiteX121-6113" fmla="*/ 12641071 w 12641071"/>
              <a:gd name="connsiteY121-6114" fmla="*/ 1698711 h 5795240"/>
              <a:gd name="connsiteX122-6115" fmla="*/ 11371062 w 12641071"/>
              <a:gd name="connsiteY122-6116" fmla="*/ 3256960 h 5795240"/>
              <a:gd name="connsiteX123-6117" fmla="*/ 11215953 w 12641071"/>
              <a:gd name="connsiteY123-6118" fmla="*/ 3280632 h 5795240"/>
              <a:gd name="connsiteX124-6119" fmla="*/ 11142318 w 12641071"/>
              <a:gd name="connsiteY124-6120" fmla="*/ 3276914 h 5795240"/>
              <a:gd name="connsiteX125-6121" fmla="*/ 11215952 w 12641071"/>
              <a:gd name="connsiteY125-6122" fmla="*/ 3280632 h 5795240"/>
              <a:gd name="connsiteX126-6123" fmla="*/ 11213133 w 12641071"/>
              <a:gd name="connsiteY126-6124" fmla="*/ 3281062 h 5795240"/>
              <a:gd name="connsiteX127-6125" fmla="*/ 11116921 w 12641071"/>
              <a:gd name="connsiteY127-6126" fmla="*/ 3285921 h 5795240"/>
              <a:gd name="connsiteX128-6127" fmla="*/ 11050507 w 12641071"/>
              <a:gd name="connsiteY128-6128" fmla="*/ 3289274 h 5795240"/>
              <a:gd name="connsiteX129-6129" fmla="*/ 11006292 w 12641071"/>
              <a:gd name="connsiteY129-6130" fmla="*/ 3287041 h 5795240"/>
              <a:gd name="connsiteX130-6131" fmla="*/ 10937101 w 12641071"/>
              <a:gd name="connsiteY130-6132" fmla="*/ 3297601 h 5795240"/>
              <a:gd name="connsiteX131-6133" fmla="*/ 10144740 w 12641071"/>
              <a:gd name="connsiteY131-6134" fmla="*/ 4089962 h 5795240"/>
              <a:gd name="connsiteX132-6135" fmla="*/ 10130374 w 12641071"/>
              <a:gd name="connsiteY132-6136" fmla="*/ 4184101 h 5795240"/>
              <a:gd name="connsiteX133-6137" fmla="*/ 10130375 w 12641071"/>
              <a:gd name="connsiteY133-6138" fmla="*/ 4184103 h 5795240"/>
              <a:gd name="connsiteX134-6139" fmla="*/ 10130656 w 12641071"/>
              <a:gd name="connsiteY134-6140" fmla="*/ 4185950 h 5795240"/>
              <a:gd name="connsiteX135-6141" fmla="*/ 10138194 w 12641071"/>
              <a:gd name="connsiteY135-6142" fmla="*/ 4335228 h 5795240"/>
              <a:gd name="connsiteX136-6143" fmla="*/ 10137710 w 12641071"/>
              <a:gd name="connsiteY136-6144" fmla="*/ 4344822 h 5795240"/>
              <a:gd name="connsiteX137-6145" fmla="*/ 10133555 w 12641071"/>
              <a:gd name="connsiteY137-6146" fmla="*/ 4427096 h 5795240"/>
              <a:gd name="connsiteX138-6147" fmla="*/ 10129312 w 12641071"/>
              <a:gd name="connsiteY138-6148" fmla="*/ 4399289 h 5795240"/>
              <a:gd name="connsiteX139-6149" fmla="*/ 10126797 w 12641071"/>
              <a:gd name="connsiteY139-6150" fmla="*/ 4349498 h 5795240"/>
              <a:gd name="connsiteX140-6151" fmla="*/ 10126796 w 12641071"/>
              <a:gd name="connsiteY140-6152" fmla="*/ 4349498 h 5795240"/>
              <a:gd name="connsiteX141-6153" fmla="*/ 10129311 w 12641071"/>
              <a:gd name="connsiteY141-6154" fmla="*/ 4399289 h 5795240"/>
              <a:gd name="connsiteX142-6155" fmla="*/ 10133554 w 12641071"/>
              <a:gd name="connsiteY142-6156" fmla="*/ 4427096 h 5795240"/>
              <a:gd name="connsiteX143-6157" fmla="*/ 10130656 w 12641071"/>
              <a:gd name="connsiteY143-6158" fmla="*/ 4484506 h 5795240"/>
              <a:gd name="connsiteX144-6159" fmla="*/ 8678182 w 12641071"/>
              <a:gd name="connsiteY144-6160" fmla="*/ 5795240 h 5795240"/>
              <a:gd name="connsiteX145-6161" fmla="*/ 7467518 w 12641071"/>
              <a:gd name="connsiteY145-6162" fmla="*/ 5151535 h 5795240"/>
              <a:gd name="connsiteX146-6163" fmla="*/ 7419945 w 12641071"/>
              <a:gd name="connsiteY146-6164" fmla="*/ 5073228 h 5795240"/>
              <a:gd name="connsiteX147-6165" fmla="*/ 7394386 w 12641071"/>
              <a:gd name="connsiteY147-6166" fmla="*/ 5031156 h 5795240"/>
              <a:gd name="connsiteX148-6167" fmla="*/ 7367299 w 12641071"/>
              <a:gd name="connsiteY148-6168" fmla="*/ 4974928 h 5795240"/>
              <a:gd name="connsiteX149-6169" fmla="*/ 7332905 w 12641071"/>
              <a:gd name="connsiteY149-6170" fmla="*/ 4903531 h 5795240"/>
              <a:gd name="connsiteX150-6171" fmla="*/ 7320958 w 12641071"/>
              <a:gd name="connsiteY150-6172" fmla="*/ 4870887 h 5795240"/>
              <a:gd name="connsiteX151-6173" fmla="*/ 7322174 w 12641071"/>
              <a:gd name="connsiteY151-6174" fmla="*/ 4872361 h 5795240"/>
              <a:gd name="connsiteX152-6175" fmla="*/ 7362630 w 12641071"/>
              <a:gd name="connsiteY152-6176" fmla="*/ 4938954 h 5795240"/>
              <a:gd name="connsiteX153-6177" fmla="*/ 7380779 w 12641071"/>
              <a:gd name="connsiteY153-6178" fmla="*/ 4976628 h 5795240"/>
              <a:gd name="connsiteX154-6179" fmla="*/ 7391210 w 12641071"/>
              <a:gd name="connsiteY154-6180" fmla="*/ 4977944 h 5795240"/>
              <a:gd name="connsiteX155-6181" fmla="*/ 7380780 w 12641071"/>
              <a:gd name="connsiteY155-6182" fmla="*/ 4976628 h 5795240"/>
              <a:gd name="connsiteX156-6183" fmla="*/ 7362631 w 12641071"/>
              <a:gd name="connsiteY156-6184" fmla="*/ 4938954 h 5795240"/>
              <a:gd name="connsiteX157-6185" fmla="*/ 7322175 w 12641071"/>
              <a:gd name="connsiteY157-6186" fmla="*/ 4872361 h 5795240"/>
              <a:gd name="connsiteX158-6187" fmla="*/ 7320959 w 12641071"/>
              <a:gd name="connsiteY158-6188" fmla="*/ 4870887 h 5795240"/>
              <a:gd name="connsiteX159-6189" fmla="*/ 7283811 w 12641071"/>
              <a:gd name="connsiteY159-6190" fmla="*/ 4769391 h 5795240"/>
              <a:gd name="connsiteX160-6191" fmla="*/ 7272112 w 12641071"/>
              <a:gd name="connsiteY160-6192" fmla="*/ 4718630 h 5795240"/>
              <a:gd name="connsiteX161-6193" fmla="*/ 7272111 w 12641071"/>
              <a:gd name="connsiteY161-6194" fmla="*/ 4718630 h 5795240"/>
              <a:gd name="connsiteX162-6195" fmla="*/ 7283810 w 12641071"/>
              <a:gd name="connsiteY162-6196" fmla="*/ 4769391 h 5795240"/>
              <a:gd name="connsiteX163-6197" fmla="*/ 7320958 w 12641071"/>
              <a:gd name="connsiteY163-6198" fmla="*/ 4870887 h 5795240"/>
              <a:gd name="connsiteX164-6199" fmla="*/ 7223551 w 12641071"/>
              <a:gd name="connsiteY164-6200" fmla="*/ 4752829 h 5795240"/>
              <a:gd name="connsiteX165-6201" fmla="*/ 6652445 w 12641071"/>
              <a:gd name="connsiteY165-6202" fmla="*/ 4516269 h 5795240"/>
              <a:gd name="connsiteX166-6203" fmla="*/ 6200873 w 12641071"/>
              <a:gd name="connsiteY166-6204" fmla="*/ 4654206 h 5795240"/>
              <a:gd name="connsiteX167-6205" fmla="*/ 6088813 w 12641071"/>
              <a:gd name="connsiteY167-6206" fmla="*/ 4746663 h 5795240"/>
              <a:gd name="connsiteX168-6207" fmla="*/ 6043019 w 12641071"/>
              <a:gd name="connsiteY168-6208" fmla="*/ 4807902 h 5795240"/>
              <a:gd name="connsiteX169-6209" fmla="*/ 6043021 w 12641071"/>
              <a:gd name="connsiteY169-6210" fmla="*/ 4807902 h 5795240"/>
              <a:gd name="connsiteX170-6211" fmla="*/ 6023271 w 12641071"/>
              <a:gd name="connsiteY170-6212" fmla="*/ 4834312 h 5795240"/>
              <a:gd name="connsiteX171-6213" fmla="*/ 5970678 w 12641071"/>
              <a:gd name="connsiteY171-6214" fmla="*/ 4892181 h 5795240"/>
              <a:gd name="connsiteX172-6215" fmla="*/ 5982717 w 12641071"/>
              <a:gd name="connsiteY172-6216" fmla="*/ 4872361 h 5795240"/>
              <a:gd name="connsiteX173-6217" fmla="*/ 5970675 w 12641071"/>
              <a:gd name="connsiteY173-6218" fmla="*/ 4892181 h 5795240"/>
              <a:gd name="connsiteX174-6219" fmla="*/ 5935320 w 12641071"/>
              <a:gd name="connsiteY174-6220" fmla="*/ 4931081 h 5795240"/>
              <a:gd name="connsiteX175-6221" fmla="*/ 4971763 w 12641071"/>
              <a:gd name="connsiteY175-6222" fmla="*/ 5330200 h 5795240"/>
              <a:gd name="connsiteX176-6223" fmla="*/ 3716172 w 12641071"/>
              <a:gd name="connsiteY176-6224" fmla="*/ 4497938 h 5795240"/>
              <a:gd name="connsiteX177-6225" fmla="*/ 3710773 w 12641071"/>
              <a:gd name="connsiteY177-6226" fmla="*/ 4483182 h 5795240"/>
              <a:gd name="connsiteX178-6227" fmla="*/ 3710773 w 12641071"/>
              <a:gd name="connsiteY178-6228" fmla="*/ 4483181 h 5795240"/>
              <a:gd name="connsiteX179-6229" fmla="*/ 3674984 w 12641071"/>
              <a:gd name="connsiteY179-6230" fmla="*/ 4385402 h 5795240"/>
              <a:gd name="connsiteX180-6231" fmla="*/ 3670349 w 12641071"/>
              <a:gd name="connsiteY180-6232" fmla="*/ 4372742 h 5795240"/>
              <a:gd name="connsiteX181-6233" fmla="*/ 3659438 w 12641071"/>
              <a:gd name="connsiteY181-6234" fmla="*/ 4330309 h 5795240"/>
              <a:gd name="connsiteX182-6235" fmla="*/ 3672084 w 12641071"/>
              <a:gd name="connsiteY182-6236" fmla="*/ 4353606 h 5795240"/>
              <a:gd name="connsiteX183-6237" fmla="*/ 3659440 w 12641071"/>
              <a:gd name="connsiteY183-6238" fmla="*/ 4330309 h 5795240"/>
              <a:gd name="connsiteX184-6239" fmla="*/ 3613217 w 12641071"/>
              <a:gd name="connsiteY184-6240" fmla="*/ 4245153 h 5795240"/>
              <a:gd name="connsiteX185-6241" fmla="*/ 3083792 w 12641071"/>
              <a:gd name="connsiteY185-6242" fmla="*/ 3963660 h 5795240"/>
              <a:gd name="connsiteX186-6243" fmla="*/ 2835272 w 12641071"/>
              <a:gd name="connsiteY186-6244" fmla="*/ 4013833 h 5795240"/>
              <a:gd name="connsiteX187-6245" fmla="*/ 2820214 w 12641071"/>
              <a:gd name="connsiteY187-6246" fmla="*/ 4022007 h 5795240"/>
              <a:gd name="connsiteX188-6247" fmla="*/ 2820212 w 12641071"/>
              <a:gd name="connsiteY188-6248" fmla="*/ 4022008 h 5795240"/>
              <a:gd name="connsiteX189-6249" fmla="*/ 2820206 w 12641071"/>
              <a:gd name="connsiteY189-6250" fmla="*/ 4022011 h 5795240"/>
              <a:gd name="connsiteX190-6251" fmla="*/ 2813481 w 12641071"/>
              <a:gd name="connsiteY190-6252" fmla="*/ 4027041 h 5795240"/>
              <a:gd name="connsiteX191-6253" fmla="*/ 2762875 w 12641071"/>
              <a:gd name="connsiteY191-6254" fmla="*/ 4057784 h 5795240"/>
              <a:gd name="connsiteX192-6255" fmla="*/ 2762878 w 12641071"/>
              <a:gd name="connsiteY192-6256" fmla="*/ 4057784 h 5795240"/>
              <a:gd name="connsiteX193-6257" fmla="*/ 2694694 w 12641071"/>
              <a:gd name="connsiteY193-6258" fmla="*/ 4099208 h 5795240"/>
              <a:gd name="connsiteX194-6259" fmla="*/ 2726822 w 12641071"/>
              <a:gd name="connsiteY194-6260" fmla="*/ 4072700 h 5795240"/>
              <a:gd name="connsiteX195-6261" fmla="*/ 2757719 w 12641071"/>
              <a:gd name="connsiteY195-6262" fmla="*/ 4055929 h 5795240"/>
              <a:gd name="connsiteX196-6263" fmla="*/ 2757718 w 12641071"/>
              <a:gd name="connsiteY196-6264" fmla="*/ 4055928 h 5795240"/>
              <a:gd name="connsiteX197-6265" fmla="*/ 2726820 w 12641071"/>
              <a:gd name="connsiteY197-6266" fmla="*/ 4072700 h 5795240"/>
              <a:gd name="connsiteX198-6267" fmla="*/ 2694692 w 12641071"/>
              <a:gd name="connsiteY198-6268" fmla="*/ 4099208 h 5795240"/>
              <a:gd name="connsiteX199-6269" fmla="*/ 2664698 w 12641071"/>
              <a:gd name="connsiteY199-6270" fmla="*/ 4117431 h 5795240"/>
              <a:gd name="connsiteX200-6271" fmla="*/ 1804544 w 12641071"/>
              <a:gd name="connsiteY200-6272" fmla="*/ 4335229 h 5795240"/>
              <a:gd name="connsiteX201-6273" fmla="*/ 0 w 12641071"/>
              <a:gd name="connsiteY201-6274" fmla="*/ 2530685 h 5795240"/>
              <a:gd name="connsiteX202-6275" fmla="*/ 1804544 w 12641071"/>
              <a:gd name="connsiteY202-6276" fmla="*/ 726143 h 5795240"/>
              <a:gd name="connsiteX203-6277" fmla="*/ 3080549 w 12641071"/>
              <a:gd name="connsiteY203-6278" fmla="*/ 1254682 h 5795240"/>
              <a:gd name="connsiteX204-6279" fmla="*/ 3106404 w 12641071"/>
              <a:gd name="connsiteY204-6280" fmla="*/ 1283128 h 5795240"/>
              <a:gd name="connsiteX205-6281" fmla="*/ 3125122 w 12641071"/>
              <a:gd name="connsiteY205-6282" fmla="*/ 1317614 h 5795240"/>
              <a:gd name="connsiteX206-6283" fmla="*/ 3234533 w 12641071"/>
              <a:gd name="connsiteY206-6284" fmla="*/ 1432995 h 5795240"/>
              <a:gd name="connsiteX207-6285" fmla="*/ 3268676 w 12641071"/>
              <a:gd name="connsiteY207-6286" fmla="*/ 1461167 h 5795240"/>
              <a:gd name="connsiteX208-6287" fmla="*/ 3565826 w 12641071"/>
              <a:gd name="connsiteY208-6288" fmla="*/ 1551935 h 5795240"/>
              <a:gd name="connsiteX209-6289" fmla="*/ 4086504 w 12641071"/>
              <a:gd name="connsiteY209-6290" fmla="*/ 1127574 h 5795240"/>
              <a:gd name="connsiteX210-6291" fmla="*/ 4094702 w 12641071"/>
              <a:gd name="connsiteY210-6292" fmla="*/ 1046255 h 5795240"/>
              <a:gd name="connsiteX211-6293" fmla="*/ 4101065 w 12641071"/>
              <a:gd name="connsiteY211-6294" fmla="*/ 1044040 h 5795240"/>
              <a:gd name="connsiteX212-6295" fmla="*/ 4097301 w 12641071"/>
              <a:gd name="connsiteY212-6296" fmla="*/ 1118570 h 5795240"/>
              <a:gd name="connsiteX213-6297" fmla="*/ 4101065 w 12641071"/>
              <a:gd name="connsiteY213-6298" fmla="*/ 1044042 h 5795240"/>
              <a:gd name="connsiteX214-6299" fmla="*/ 4206937 w 12641071"/>
              <a:gd name="connsiteY214-6300" fmla="*/ 1007188 h 5795240"/>
              <a:gd name="connsiteX215-6301" fmla="*/ 4206937 w 12641071"/>
              <a:gd name="connsiteY215-6302" fmla="*/ 1007186 h 5795240"/>
              <a:gd name="connsiteX216-6303" fmla="*/ 4101067 w 12641071"/>
              <a:gd name="connsiteY216-6304" fmla="*/ 1044040 h 5795240"/>
              <a:gd name="connsiteX217-6305" fmla="*/ 4103078 w 12641071"/>
              <a:gd name="connsiteY217-6306" fmla="*/ 1004204 h 5795240"/>
              <a:gd name="connsiteX218-6307" fmla="*/ 5215874 w 12641071"/>
              <a:gd name="connsiteY218-6308" fmla="*/ 0 h 5795240"/>
              <a:gd name="connsiteX0-6309" fmla="*/ 5964869 w 12641071"/>
              <a:gd name="connsiteY0-6310" fmla="*/ 4795171 h 5795240"/>
              <a:gd name="connsiteX1-6311" fmla="*/ 6019264 w 12641071"/>
              <a:gd name="connsiteY1-6312" fmla="*/ 4804905 h 5795240"/>
              <a:gd name="connsiteX2-6313" fmla="*/ 6036570 w 12641071"/>
              <a:gd name="connsiteY2-6314" fmla="*/ 4807089 h 5795240"/>
              <a:gd name="connsiteX3-6315" fmla="*/ 6019265 w 12641071"/>
              <a:gd name="connsiteY3-6316" fmla="*/ 4804905 h 5795240"/>
              <a:gd name="connsiteX4-6317" fmla="*/ 5964869 w 12641071"/>
              <a:gd name="connsiteY4-6318" fmla="*/ 4795171 h 5795240"/>
              <a:gd name="connsiteX5-6319" fmla="*/ 3682364 w 12641071"/>
              <a:gd name="connsiteY5-6320" fmla="*/ 4386723 h 5795240"/>
              <a:gd name="connsiteX6-6321" fmla="*/ 3772428 w 12641071"/>
              <a:gd name="connsiteY6-6322" fmla="*/ 4402840 h 5795240"/>
              <a:gd name="connsiteX7-6323" fmla="*/ 3772428 w 12641071"/>
              <a:gd name="connsiteY7-6324" fmla="*/ 4402840 h 5795240"/>
              <a:gd name="connsiteX8-6325" fmla="*/ 3682364 w 12641071"/>
              <a:gd name="connsiteY8-6326" fmla="*/ 4386723 h 5795240"/>
              <a:gd name="connsiteX9-6327" fmla="*/ 3202490 w 12641071"/>
              <a:gd name="connsiteY9-6328" fmla="*/ 1406560 h 5795240"/>
              <a:gd name="connsiteX10-6329" fmla="*/ 3190020 w 12641071"/>
              <a:gd name="connsiteY10-6330" fmla="*/ 1396272 h 5795240"/>
              <a:gd name="connsiteX11-6331" fmla="*/ 3202490 w 12641071"/>
              <a:gd name="connsiteY11-6332" fmla="*/ 1406560 h 5795240"/>
              <a:gd name="connsiteX12-6333" fmla="*/ 6034389 w 12641071"/>
              <a:gd name="connsiteY12-6334" fmla="*/ 371047 h 5795240"/>
              <a:gd name="connsiteX13-6335" fmla="*/ 5912002 w 12641071"/>
              <a:gd name="connsiteY13-6336" fmla="*/ 413650 h 5795240"/>
              <a:gd name="connsiteX14-6337" fmla="*/ 5912002 w 12641071"/>
              <a:gd name="connsiteY14-6338" fmla="*/ 413650 h 5795240"/>
              <a:gd name="connsiteX15-6339" fmla="*/ 6034389 w 12641071"/>
              <a:gd name="connsiteY15-6340" fmla="*/ 371047 h 5795240"/>
              <a:gd name="connsiteX16-6341" fmla="*/ 5215874 w 12641071"/>
              <a:gd name="connsiteY16-6342" fmla="*/ 0 h 5795240"/>
              <a:gd name="connsiteX17-6343" fmla="*/ 5927386 w 12641071"/>
              <a:gd name="connsiteY17-6344" fmla="*/ 255427 h 5795240"/>
              <a:gd name="connsiteX18-6345" fmla="*/ 5974443 w 12641071"/>
              <a:gd name="connsiteY18-6346" fmla="*/ 298195 h 5795240"/>
              <a:gd name="connsiteX19-6347" fmla="*/ 5974448 w 12641071"/>
              <a:gd name="connsiteY19-6348" fmla="*/ 298200 h 5795240"/>
              <a:gd name="connsiteX20-6349" fmla="*/ 6006819 w 12641071"/>
              <a:gd name="connsiteY20-6350" fmla="*/ 327622 h 5795240"/>
              <a:gd name="connsiteX21-6351" fmla="*/ 6043427 w 12641071"/>
              <a:gd name="connsiteY21-6352" fmla="*/ 367901 h 5795240"/>
              <a:gd name="connsiteX22-6353" fmla="*/ 6043429 w 12641071"/>
              <a:gd name="connsiteY22-6354" fmla="*/ 367901 h 5795240"/>
              <a:gd name="connsiteX23-6355" fmla="*/ 6079014 w 12641071"/>
              <a:gd name="connsiteY23-6356" fmla="*/ 407056 h 5795240"/>
              <a:gd name="connsiteX24-6357" fmla="*/ 6105193 w 12641071"/>
              <a:gd name="connsiteY24-6358" fmla="*/ 442067 h 5795240"/>
              <a:gd name="connsiteX25-6359" fmla="*/ 6069206 w 12641071"/>
              <a:gd name="connsiteY25-6360" fmla="*/ 409359 h 5795240"/>
              <a:gd name="connsiteX26-6361" fmla="*/ 6105193 w 12641071"/>
              <a:gd name="connsiteY26-6362" fmla="*/ 442069 h 5795240"/>
              <a:gd name="connsiteX27-6363" fmla="*/ 6143408 w 12641071"/>
              <a:gd name="connsiteY27-6364" fmla="*/ 493169 h 5795240"/>
              <a:gd name="connsiteX28-6365" fmla="*/ 6143427 w 12641071"/>
              <a:gd name="connsiteY28-6366" fmla="*/ 493200 h 5795240"/>
              <a:gd name="connsiteX29-6367" fmla="*/ 6215965 w 12641071"/>
              <a:gd name="connsiteY29-6368" fmla="*/ 619406 h 5795240"/>
              <a:gd name="connsiteX30-6369" fmla="*/ 6234035 w 12641071"/>
              <a:gd name="connsiteY30-6370" fmla="*/ 658746 h 5795240"/>
              <a:gd name="connsiteX31-6371" fmla="*/ 6274009 w 12641071"/>
              <a:gd name="connsiteY31-6372" fmla="*/ 760197 h 5795240"/>
              <a:gd name="connsiteX32-6373" fmla="*/ 6287839 w 12641071"/>
              <a:gd name="connsiteY32-6374" fmla="*/ 801938 h 5795240"/>
              <a:gd name="connsiteX33-6375" fmla="*/ 6321546 w 12641071"/>
              <a:gd name="connsiteY33-6376" fmla="*/ 948207 h 5795240"/>
              <a:gd name="connsiteX34-6377" fmla="*/ 6321550 w 12641071"/>
              <a:gd name="connsiteY34-6378" fmla="*/ 948224 h 5795240"/>
              <a:gd name="connsiteX35-6379" fmla="*/ 6334438 w 12641071"/>
              <a:gd name="connsiteY35-6380" fmla="*/ 1118571 h 5795240"/>
              <a:gd name="connsiteX36-6381" fmla="*/ 6334438 w 12641071"/>
              <a:gd name="connsiteY36-6382" fmla="*/ 1118570 h 5795240"/>
              <a:gd name="connsiteX37-6383" fmla="*/ 6321550 w 12641071"/>
              <a:gd name="connsiteY37-6384" fmla="*/ 948222 h 5795240"/>
              <a:gd name="connsiteX38-6385" fmla="*/ 6321546 w 12641071"/>
              <a:gd name="connsiteY38-6386" fmla="*/ 948207 h 5795240"/>
              <a:gd name="connsiteX39-6387" fmla="*/ 6295696 w 12641071"/>
              <a:gd name="connsiteY39-6388" fmla="*/ 825653 h 5795240"/>
              <a:gd name="connsiteX40-6389" fmla="*/ 6287839 w 12641071"/>
              <a:gd name="connsiteY40-6390" fmla="*/ 801938 h 5795240"/>
              <a:gd name="connsiteX41-6391" fmla="*/ 6284151 w 12641071"/>
              <a:gd name="connsiteY41-6392" fmla="*/ 785941 h 5795240"/>
              <a:gd name="connsiteX42-6393" fmla="*/ 6274009 w 12641071"/>
              <a:gd name="connsiteY42-6394" fmla="*/ 760197 h 5795240"/>
              <a:gd name="connsiteX43-6395" fmla="*/ 6256852 w 12641071"/>
              <a:gd name="connsiteY43-6396" fmla="*/ 708420 h 5795240"/>
              <a:gd name="connsiteX44-6397" fmla="*/ 6234035 w 12641071"/>
              <a:gd name="connsiteY44-6398" fmla="*/ 658746 h 5795240"/>
              <a:gd name="connsiteX45-6399" fmla="*/ 6224136 w 12641071"/>
              <a:gd name="connsiteY45-6400" fmla="*/ 633624 h 5795240"/>
              <a:gd name="connsiteX46-6401" fmla="*/ 6215965 w 12641071"/>
              <a:gd name="connsiteY46-6402" fmla="*/ 619406 h 5795240"/>
              <a:gd name="connsiteX47-6403" fmla="*/ 6205824 w 12641071"/>
              <a:gd name="connsiteY47-6404" fmla="*/ 597325 h 5795240"/>
              <a:gd name="connsiteX48-6405" fmla="*/ 6143427 w 12641071"/>
              <a:gd name="connsiteY48-6406" fmla="*/ 493200 h 5795240"/>
              <a:gd name="connsiteX49-6407" fmla="*/ 6143408 w 12641071"/>
              <a:gd name="connsiteY49-6408" fmla="*/ 493167 h 5795240"/>
              <a:gd name="connsiteX50-6409" fmla="*/ 6105193 w 12641071"/>
              <a:gd name="connsiteY50-6410" fmla="*/ 442067 h 5795240"/>
              <a:gd name="connsiteX51-6411" fmla="*/ 6141460 w 12641071"/>
              <a:gd name="connsiteY51-6412" fmla="*/ 475027 h 5795240"/>
              <a:gd name="connsiteX52-6413" fmla="*/ 6788665 w 12641071"/>
              <a:gd name="connsiteY52-6414" fmla="*/ 707369 h 5795240"/>
              <a:gd name="connsiteX53-6415" fmla="*/ 7184710 w 12641071"/>
              <a:gd name="connsiteY53-6416" fmla="*/ 627411 h 5795240"/>
              <a:gd name="connsiteX54-6417" fmla="*/ 7264545 w 12641071"/>
              <a:gd name="connsiteY54-6418" fmla="*/ 588952 h 5795240"/>
              <a:gd name="connsiteX55-6419" fmla="*/ 7213686 w 12641071"/>
              <a:gd name="connsiteY55-6420" fmla="*/ 626983 h 5795240"/>
              <a:gd name="connsiteX56-6421" fmla="*/ 7128319 w 12641071"/>
              <a:gd name="connsiteY56-6422" fmla="*/ 705504 h 5795240"/>
              <a:gd name="connsiteX57-6423" fmla="*/ 7083110 w 12641071"/>
              <a:gd name="connsiteY57-6424" fmla="*/ 757072 h 5795240"/>
              <a:gd name="connsiteX58-6425" fmla="*/ 7083111 w 12641071"/>
              <a:gd name="connsiteY58-6426" fmla="*/ 757072 h 5795240"/>
              <a:gd name="connsiteX59-6427" fmla="*/ 7128319 w 12641071"/>
              <a:gd name="connsiteY59-6428" fmla="*/ 705506 h 5795240"/>
              <a:gd name="connsiteX60-6429" fmla="*/ 7213686 w 12641071"/>
              <a:gd name="connsiteY60-6430" fmla="*/ 626984 h 5795240"/>
              <a:gd name="connsiteX61-6431" fmla="*/ 7264545 w 12641071"/>
              <a:gd name="connsiteY61-6432" fmla="*/ 588953 h 5795240"/>
              <a:gd name="connsiteX62-6433" fmla="*/ 7273651 w 12641071"/>
              <a:gd name="connsiteY62-6434" fmla="*/ 584566 h 5795240"/>
              <a:gd name="connsiteX63-6435" fmla="*/ 7314851 w 12641071"/>
              <a:gd name="connsiteY63-6436" fmla="*/ 559537 h 5795240"/>
              <a:gd name="connsiteX64-6437" fmla="*/ 7354131 w 12641071"/>
              <a:gd name="connsiteY64-6438" fmla="*/ 565467 h 5795240"/>
              <a:gd name="connsiteX65-6439" fmla="*/ 7429608 w 12641071"/>
              <a:gd name="connsiteY65-6440" fmla="*/ 586051 h 5795240"/>
              <a:gd name="connsiteX66-6441" fmla="*/ 7429611 w 12641071"/>
              <a:gd name="connsiteY66-6442" fmla="*/ 586050 h 5795240"/>
              <a:gd name="connsiteX67-6443" fmla="*/ 7354132 w 12641071"/>
              <a:gd name="connsiteY67-6444" fmla="*/ 565465 h 5795240"/>
              <a:gd name="connsiteX68-6445" fmla="*/ 7314853 w 12641071"/>
              <a:gd name="connsiteY68-6446" fmla="*/ 559536 h 5795240"/>
              <a:gd name="connsiteX69-6447" fmla="*/ 7314851 w 12641071"/>
              <a:gd name="connsiteY69-6448" fmla="*/ 559537 h 5795240"/>
              <a:gd name="connsiteX70-6449" fmla="*/ 7314849 w 12641071"/>
              <a:gd name="connsiteY70-6450" fmla="*/ 559537 h 5795240"/>
              <a:gd name="connsiteX71-6451" fmla="*/ 7273651 w 12641071"/>
              <a:gd name="connsiteY71-6452" fmla="*/ 584565 h 5795240"/>
              <a:gd name="connsiteX72-6453" fmla="*/ 7264545 w 12641071"/>
              <a:gd name="connsiteY72-6454" fmla="*/ 588952 h 5795240"/>
              <a:gd name="connsiteX73-6455" fmla="*/ 7296407 w 12641071"/>
              <a:gd name="connsiteY73-6456" fmla="*/ 565126 h 5795240"/>
              <a:gd name="connsiteX74-6457" fmla="*/ 7307447 w 12641071"/>
              <a:gd name="connsiteY74-6458" fmla="*/ 558419 h 5795240"/>
              <a:gd name="connsiteX75-6459" fmla="*/ 7307450 w 12641071"/>
              <a:gd name="connsiteY75-6460" fmla="*/ 558419 h 5795240"/>
              <a:gd name="connsiteX76-6461" fmla="*/ 7385004 w 12641071"/>
              <a:gd name="connsiteY76-6462" fmla="*/ 511303 h 5795240"/>
              <a:gd name="connsiteX77-6463" fmla="*/ 7391626 w 12641071"/>
              <a:gd name="connsiteY77-6464" fmla="*/ 508114 h 5795240"/>
              <a:gd name="connsiteX78-6465" fmla="*/ 7391631 w 12641071"/>
              <a:gd name="connsiteY78-6466" fmla="*/ 508110 h 5795240"/>
              <a:gd name="connsiteX79-6467" fmla="*/ 7478934 w 12641071"/>
              <a:gd name="connsiteY79-6468" fmla="*/ 466053 h 5795240"/>
              <a:gd name="connsiteX80-6469" fmla="*/ 7897193 w 12641071"/>
              <a:gd name="connsiteY80-6470" fmla="*/ 381611 h 5795240"/>
              <a:gd name="connsiteX81-6471" fmla="*/ 8788216 w 12641071"/>
              <a:gd name="connsiteY81-6472" fmla="*/ 855364 h 5795240"/>
              <a:gd name="connsiteX82-6473" fmla="*/ 8832362 w 12641071"/>
              <a:gd name="connsiteY82-6474" fmla="*/ 928030 h 5795240"/>
              <a:gd name="connsiteX83-6475" fmla="*/ 8832362 w 12641071"/>
              <a:gd name="connsiteY83-6476" fmla="*/ 928033 h 5795240"/>
              <a:gd name="connsiteX84-6477" fmla="*/ 8842040 w 12641071"/>
              <a:gd name="connsiteY84-6478" fmla="*/ 943961 h 5795240"/>
              <a:gd name="connsiteX85-6479" fmla="*/ 8856144 w 12641071"/>
              <a:gd name="connsiteY85-6480" fmla="*/ 973241 h 5795240"/>
              <a:gd name="connsiteX86-6481" fmla="*/ 8856145 w 12641071"/>
              <a:gd name="connsiteY86-6482" fmla="*/ 973241 h 5795240"/>
              <a:gd name="connsiteX87-6483" fmla="*/ 8878117 w 12641071"/>
              <a:gd name="connsiteY87-6484" fmla="*/ 1018851 h 5795240"/>
              <a:gd name="connsiteX88-6485" fmla="*/ 8877719 w 12641071"/>
              <a:gd name="connsiteY88-6486" fmla="*/ 1018369 h 5795240"/>
              <a:gd name="connsiteX89-6487" fmla="*/ 8853250 w 12641071"/>
              <a:gd name="connsiteY89-6488" fmla="*/ 973288 h 5795240"/>
              <a:gd name="connsiteX90-6489" fmla="*/ 8853249 w 12641071"/>
              <a:gd name="connsiteY90-6490" fmla="*/ 973288 h 5795240"/>
              <a:gd name="connsiteX91-6491" fmla="*/ 8853248 w 12641071"/>
              <a:gd name="connsiteY91-6492" fmla="*/ 973287 h 5795240"/>
              <a:gd name="connsiteX92-6493" fmla="*/ 8849677 w 12641071"/>
              <a:gd name="connsiteY92-6494" fmla="*/ 973341 h 5795240"/>
              <a:gd name="connsiteX93-6495" fmla="*/ 8641543 w 12641071"/>
              <a:gd name="connsiteY93-6496" fmla="*/ 916577 h 5795240"/>
              <a:gd name="connsiteX94-6497" fmla="*/ 8641545 w 12641071"/>
              <a:gd name="connsiteY94-6498" fmla="*/ 916580 h 5795240"/>
              <a:gd name="connsiteX95-6499" fmla="*/ 8849676 w 12641071"/>
              <a:gd name="connsiteY95-6500" fmla="*/ 973343 h 5795240"/>
              <a:gd name="connsiteX96-6501" fmla="*/ 8853248 w 12641071"/>
              <a:gd name="connsiteY96-6502" fmla="*/ 973288 h 5795240"/>
              <a:gd name="connsiteX97-6503" fmla="*/ 8877719 w 12641071"/>
              <a:gd name="connsiteY97-6504" fmla="*/ 1018371 h 5795240"/>
              <a:gd name="connsiteX98-6505" fmla="*/ 8878116 w 12641071"/>
              <a:gd name="connsiteY98-6506" fmla="*/ 1018851 h 5795240"/>
              <a:gd name="connsiteX99-6507" fmla="*/ 8887288 w 12641071"/>
              <a:gd name="connsiteY99-6508" fmla="*/ 1037892 h 5795240"/>
              <a:gd name="connsiteX100-6509" fmla="*/ 8949899 w 12641071"/>
              <a:gd name="connsiteY100-6510" fmla="*/ 1239592 h 5795240"/>
              <a:gd name="connsiteX101-6511" fmla="*/ 8968437 w 12641071"/>
              <a:gd name="connsiteY101-6512" fmla="*/ 1423482 h 5795240"/>
              <a:gd name="connsiteX102-6513" fmla="*/ 8949899 w 12641071"/>
              <a:gd name="connsiteY102-6514" fmla="*/ 1239591 h 5795240"/>
              <a:gd name="connsiteX103-6515" fmla="*/ 8887288 w 12641071"/>
              <a:gd name="connsiteY103-6516" fmla="*/ 1037890 h 5795240"/>
              <a:gd name="connsiteX104-6517" fmla="*/ 8878116 w 12641071"/>
              <a:gd name="connsiteY104-6518" fmla="*/ 1018851 h 5795240"/>
              <a:gd name="connsiteX105-6519" fmla="*/ 8931285 w 12641071"/>
              <a:gd name="connsiteY105-6520" fmla="*/ 1083292 h 5795240"/>
              <a:gd name="connsiteX106-6521" fmla="*/ 9241478 w 12641071"/>
              <a:gd name="connsiteY106-6522" fmla="*/ 1211778 h 5795240"/>
              <a:gd name="connsiteX107-6523" fmla="*/ 9605238 w 12641071"/>
              <a:gd name="connsiteY107-6524" fmla="*/ 1018369 h 5795240"/>
              <a:gd name="connsiteX108-6525" fmla="*/ 9636247 w 12641071"/>
              <a:gd name="connsiteY108-6526" fmla="*/ 961241 h 5795240"/>
              <a:gd name="connsiteX109-6527" fmla="*/ 9641995 w 12641071"/>
              <a:gd name="connsiteY109-6528" fmla="*/ 961152 h 5795240"/>
              <a:gd name="connsiteX110-6529" fmla="*/ 9584939 w 12641071"/>
              <a:gd name="connsiteY110-6530" fmla="*/ 1079594 h 5795240"/>
              <a:gd name="connsiteX111-6531" fmla="*/ 9546257 w 12641071"/>
              <a:gd name="connsiteY111-6532" fmla="*/ 1204206 h 5795240"/>
              <a:gd name="connsiteX112-6533" fmla="*/ 9584939 w 12641071"/>
              <a:gd name="connsiteY112-6534" fmla="*/ 1079596 h 5795240"/>
              <a:gd name="connsiteX113-6535" fmla="*/ 9641995 w 12641071"/>
              <a:gd name="connsiteY113-6536" fmla="*/ 961153 h 5795240"/>
              <a:gd name="connsiteX114-6537" fmla="*/ 9653069 w 12641071"/>
              <a:gd name="connsiteY114-6538" fmla="*/ 960983 h 5795240"/>
              <a:gd name="connsiteX115-6539" fmla="*/ 9801564 w 12641071"/>
              <a:gd name="connsiteY115-6540" fmla="*/ 1196828 h 5795240"/>
              <a:gd name="connsiteX116-6541" fmla="*/ 9801566 w 12641071"/>
              <a:gd name="connsiteY116-6542" fmla="*/ 1196828 h 5795240"/>
              <a:gd name="connsiteX117-6543" fmla="*/ 9653070 w 12641071"/>
              <a:gd name="connsiteY117-6544" fmla="*/ 960982 h 5795240"/>
              <a:gd name="connsiteX118-6545" fmla="*/ 9641996 w 12641071"/>
              <a:gd name="connsiteY118-6546" fmla="*/ 961152 h 5795240"/>
              <a:gd name="connsiteX119-6547" fmla="*/ 9651917 w 12641071"/>
              <a:gd name="connsiteY119-6548" fmla="*/ 940556 h 5795240"/>
              <a:gd name="connsiteX120-6549" fmla="*/ 11050508 w 12641071"/>
              <a:gd name="connsiteY120-6550" fmla="*/ 108150 h 5795240"/>
              <a:gd name="connsiteX121-6551" fmla="*/ 12641071 w 12641071"/>
              <a:gd name="connsiteY121-6552" fmla="*/ 1698711 h 5795240"/>
              <a:gd name="connsiteX122-6553" fmla="*/ 11371062 w 12641071"/>
              <a:gd name="connsiteY122-6554" fmla="*/ 3256960 h 5795240"/>
              <a:gd name="connsiteX123-6555" fmla="*/ 11215953 w 12641071"/>
              <a:gd name="connsiteY123-6556" fmla="*/ 3280632 h 5795240"/>
              <a:gd name="connsiteX124-6557" fmla="*/ 11142318 w 12641071"/>
              <a:gd name="connsiteY124-6558" fmla="*/ 3276914 h 5795240"/>
              <a:gd name="connsiteX125-6559" fmla="*/ 11215952 w 12641071"/>
              <a:gd name="connsiteY125-6560" fmla="*/ 3280632 h 5795240"/>
              <a:gd name="connsiteX126-6561" fmla="*/ 11213133 w 12641071"/>
              <a:gd name="connsiteY126-6562" fmla="*/ 3281062 h 5795240"/>
              <a:gd name="connsiteX127-6563" fmla="*/ 11116921 w 12641071"/>
              <a:gd name="connsiteY127-6564" fmla="*/ 3285921 h 5795240"/>
              <a:gd name="connsiteX128-6565" fmla="*/ 11050507 w 12641071"/>
              <a:gd name="connsiteY128-6566" fmla="*/ 3289274 h 5795240"/>
              <a:gd name="connsiteX129-6567" fmla="*/ 11006292 w 12641071"/>
              <a:gd name="connsiteY129-6568" fmla="*/ 3287041 h 5795240"/>
              <a:gd name="connsiteX130-6569" fmla="*/ 10937101 w 12641071"/>
              <a:gd name="connsiteY130-6570" fmla="*/ 3297601 h 5795240"/>
              <a:gd name="connsiteX131-6571" fmla="*/ 10144740 w 12641071"/>
              <a:gd name="connsiteY131-6572" fmla="*/ 4089962 h 5795240"/>
              <a:gd name="connsiteX132-6573" fmla="*/ 10130374 w 12641071"/>
              <a:gd name="connsiteY132-6574" fmla="*/ 4184101 h 5795240"/>
              <a:gd name="connsiteX133-6575" fmla="*/ 10130375 w 12641071"/>
              <a:gd name="connsiteY133-6576" fmla="*/ 4184103 h 5795240"/>
              <a:gd name="connsiteX134-6577" fmla="*/ 10130656 w 12641071"/>
              <a:gd name="connsiteY134-6578" fmla="*/ 4185950 h 5795240"/>
              <a:gd name="connsiteX135-6579" fmla="*/ 10138194 w 12641071"/>
              <a:gd name="connsiteY135-6580" fmla="*/ 4335228 h 5795240"/>
              <a:gd name="connsiteX136-6581" fmla="*/ 10137710 w 12641071"/>
              <a:gd name="connsiteY136-6582" fmla="*/ 4344822 h 5795240"/>
              <a:gd name="connsiteX137-6583" fmla="*/ 10133555 w 12641071"/>
              <a:gd name="connsiteY137-6584" fmla="*/ 4427096 h 5795240"/>
              <a:gd name="connsiteX138-6585" fmla="*/ 10129312 w 12641071"/>
              <a:gd name="connsiteY138-6586" fmla="*/ 4399289 h 5795240"/>
              <a:gd name="connsiteX139-6587" fmla="*/ 10126797 w 12641071"/>
              <a:gd name="connsiteY139-6588" fmla="*/ 4349498 h 5795240"/>
              <a:gd name="connsiteX140-6589" fmla="*/ 10126796 w 12641071"/>
              <a:gd name="connsiteY140-6590" fmla="*/ 4349498 h 5795240"/>
              <a:gd name="connsiteX141-6591" fmla="*/ 10129311 w 12641071"/>
              <a:gd name="connsiteY141-6592" fmla="*/ 4399289 h 5795240"/>
              <a:gd name="connsiteX142-6593" fmla="*/ 10133554 w 12641071"/>
              <a:gd name="connsiteY142-6594" fmla="*/ 4427096 h 5795240"/>
              <a:gd name="connsiteX143-6595" fmla="*/ 10130656 w 12641071"/>
              <a:gd name="connsiteY143-6596" fmla="*/ 4484506 h 5795240"/>
              <a:gd name="connsiteX144-6597" fmla="*/ 8678182 w 12641071"/>
              <a:gd name="connsiteY144-6598" fmla="*/ 5795240 h 5795240"/>
              <a:gd name="connsiteX145-6599" fmla="*/ 7467518 w 12641071"/>
              <a:gd name="connsiteY145-6600" fmla="*/ 5151535 h 5795240"/>
              <a:gd name="connsiteX146-6601" fmla="*/ 7419945 w 12641071"/>
              <a:gd name="connsiteY146-6602" fmla="*/ 5073228 h 5795240"/>
              <a:gd name="connsiteX147-6603" fmla="*/ 7394386 w 12641071"/>
              <a:gd name="connsiteY147-6604" fmla="*/ 5031156 h 5795240"/>
              <a:gd name="connsiteX148-6605" fmla="*/ 7367299 w 12641071"/>
              <a:gd name="connsiteY148-6606" fmla="*/ 4974928 h 5795240"/>
              <a:gd name="connsiteX149-6607" fmla="*/ 7332905 w 12641071"/>
              <a:gd name="connsiteY149-6608" fmla="*/ 4903531 h 5795240"/>
              <a:gd name="connsiteX150-6609" fmla="*/ 7320958 w 12641071"/>
              <a:gd name="connsiteY150-6610" fmla="*/ 4870887 h 5795240"/>
              <a:gd name="connsiteX151-6611" fmla="*/ 7322174 w 12641071"/>
              <a:gd name="connsiteY151-6612" fmla="*/ 4872361 h 5795240"/>
              <a:gd name="connsiteX152-6613" fmla="*/ 7362630 w 12641071"/>
              <a:gd name="connsiteY152-6614" fmla="*/ 4938954 h 5795240"/>
              <a:gd name="connsiteX153-6615" fmla="*/ 7380779 w 12641071"/>
              <a:gd name="connsiteY153-6616" fmla="*/ 4976628 h 5795240"/>
              <a:gd name="connsiteX154-6617" fmla="*/ 7391210 w 12641071"/>
              <a:gd name="connsiteY154-6618" fmla="*/ 4977944 h 5795240"/>
              <a:gd name="connsiteX155-6619" fmla="*/ 7380780 w 12641071"/>
              <a:gd name="connsiteY155-6620" fmla="*/ 4976628 h 5795240"/>
              <a:gd name="connsiteX156-6621" fmla="*/ 7362631 w 12641071"/>
              <a:gd name="connsiteY156-6622" fmla="*/ 4938954 h 5795240"/>
              <a:gd name="connsiteX157-6623" fmla="*/ 7322175 w 12641071"/>
              <a:gd name="connsiteY157-6624" fmla="*/ 4872361 h 5795240"/>
              <a:gd name="connsiteX158-6625" fmla="*/ 7320959 w 12641071"/>
              <a:gd name="connsiteY158-6626" fmla="*/ 4870887 h 5795240"/>
              <a:gd name="connsiteX159-6627" fmla="*/ 7283811 w 12641071"/>
              <a:gd name="connsiteY159-6628" fmla="*/ 4769391 h 5795240"/>
              <a:gd name="connsiteX160-6629" fmla="*/ 7272112 w 12641071"/>
              <a:gd name="connsiteY160-6630" fmla="*/ 4718630 h 5795240"/>
              <a:gd name="connsiteX161-6631" fmla="*/ 7272111 w 12641071"/>
              <a:gd name="connsiteY161-6632" fmla="*/ 4718630 h 5795240"/>
              <a:gd name="connsiteX162-6633" fmla="*/ 7283810 w 12641071"/>
              <a:gd name="connsiteY162-6634" fmla="*/ 4769391 h 5795240"/>
              <a:gd name="connsiteX163-6635" fmla="*/ 7320958 w 12641071"/>
              <a:gd name="connsiteY163-6636" fmla="*/ 4870887 h 5795240"/>
              <a:gd name="connsiteX164-6637" fmla="*/ 7223551 w 12641071"/>
              <a:gd name="connsiteY164-6638" fmla="*/ 4752829 h 5795240"/>
              <a:gd name="connsiteX165-6639" fmla="*/ 6652445 w 12641071"/>
              <a:gd name="connsiteY165-6640" fmla="*/ 4516269 h 5795240"/>
              <a:gd name="connsiteX166-6641" fmla="*/ 6200873 w 12641071"/>
              <a:gd name="connsiteY166-6642" fmla="*/ 4654206 h 5795240"/>
              <a:gd name="connsiteX167-6643" fmla="*/ 6088813 w 12641071"/>
              <a:gd name="connsiteY167-6644" fmla="*/ 4746663 h 5795240"/>
              <a:gd name="connsiteX168-6645" fmla="*/ 6043019 w 12641071"/>
              <a:gd name="connsiteY168-6646" fmla="*/ 4807902 h 5795240"/>
              <a:gd name="connsiteX169-6647" fmla="*/ 6043021 w 12641071"/>
              <a:gd name="connsiteY169-6648" fmla="*/ 4807902 h 5795240"/>
              <a:gd name="connsiteX170-6649" fmla="*/ 6023271 w 12641071"/>
              <a:gd name="connsiteY170-6650" fmla="*/ 4834312 h 5795240"/>
              <a:gd name="connsiteX171-6651" fmla="*/ 5970678 w 12641071"/>
              <a:gd name="connsiteY171-6652" fmla="*/ 4892181 h 5795240"/>
              <a:gd name="connsiteX172-6653" fmla="*/ 5982717 w 12641071"/>
              <a:gd name="connsiteY172-6654" fmla="*/ 4872361 h 5795240"/>
              <a:gd name="connsiteX173-6655" fmla="*/ 5970675 w 12641071"/>
              <a:gd name="connsiteY173-6656" fmla="*/ 4892181 h 5795240"/>
              <a:gd name="connsiteX174-6657" fmla="*/ 5935320 w 12641071"/>
              <a:gd name="connsiteY174-6658" fmla="*/ 4931081 h 5795240"/>
              <a:gd name="connsiteX175-6659" fmla="*/ 4971763 w 12641071"/>
              <a:gd name="connsiteY175-6660" fmla="*/ 5330200 h 5795240"/>
              <a:gd name="connsiteX176-6661" fmla="*/ 3716172 w 12641071"/>
              <a:gd name="connsiteY176-6662" fmla="*/ 4497938 h 5795240"/>
              <a:gd name="connsiteX177-6663" fmla="*/ 3710773 w 12641071"/>
              <a:gd name="connsiteY177-6664" fmla="*/ 4483182 h 5795240"/>
              <a:gd name="connsiteX178-6665" fmla="*/ 3710773 w 12641071"/>
              <a:gd name="connsiteY178-6666" fmla="*/ 4483181 h 5795240"/>
              <a:gd name="connsiteX179-6667" fmla="*/ 3674984 w 12641071"/>
              <a:gd name="connsiteY179-6668" fmla="*/ 4385402 h 5795240"/>
              <a:gd name="connsiteX180-6669" fmla="*/ 3670349 w 12641071"/>
              <a:gd name="connsiteY180-6670" fmla="*/ 4372742 h 5795240"/>
              <a:gd name="connsiteX181-6671" fmla="*/ 3659438 w 12641071"/>
              <a:gd name="connsiteY181-6672" fmla="*/ 4330309 h 5795240"/>
              <a:gd name="connsiteX182-6673" fmla="*/ 3672084 w 12641071"/>
              <a:gd name="connsiteY182-6674" fmla="*/ 4353606 h 5795240"/>
              <a:gd name="connsiteX183-6675" fmla="*/ 3659440 w 12641071"/>
              <a:gd name="connsiteY183-6676" fmla="*/ 4330309 h 5795240"/>
              <a:gd name="connsiteX184-6677" fmla="*/ 3613217 w 12641071"/>
              <a:gd name="connsiteY184-6678" fmla="*/ 4245153 h 5795240"/>
              <a:gd name="connsiteX185-6679" fmla="*/ 3083792 w 12641071"/>
              <a:gd name="connsiteY185-6680" fmla="*/ 3963660 h 5795240"/>
              <a:gd name="connsiteX186-6681" fmla="*/ 2835272 w 12641071"/>
              <a:gd name="connsiteY186-6682" fmla="*/ 4013833 h 5795240"/>
              <a:gd name="connsiteX187-6683" fmla="*/ 2820214 w 12641071"/>
              <a:gd name="connsiteY187-6684" fmla="*/ 4022007 h 5795240"/>
              <a:gd name="connsiteX188-6685" fmla="*/ 2820212 w 12641071"/>
              <a:gd name="connsiteY188-6686" fmla="*/ 4022008 h 5795240"/>
              <a:gd name="connsiteX189-6687" fmla="*/ 2820206 w 12641071"/>
              <a:gd name="connsiteY189-6688" fmla="*/ 4022011 h 5795240"/>
              <a:gd name="connsiteX190-6689" fmla="*/ 2813481 w 12641071"/>
              <a:gd name="connsiteY190-6690" fmla="*/ 4027041 h 5795240"/>
              <a:gd name="connsiteX191-6691" fmla="*/ 2762875 w 12641071"/>
              <a:gd name="connsiteY191-6692" fmla="*/ 4057784 h 5795240"/>
              <a:gd name="connsiteX192-6693" fmla="*/ 2762878 w 12641071"/>
              <a:gd name="connsiteY192-6694" fmla="*/ 4057784 h 5795240"/>
              <a:gd name="connsiteX193-6695" fmla="*/ 2694694 w 12641071"/>
              <a:gd name="connsiteY193-6696" fmla="*/ 4099208 h 5795240"/>
              <a:gd name="connsiteX194-6697" fmla="*/ 2726822 w 12641071"/>
              <a:gd name="connsiteY194-6698" fmla="*/ 4072700 h 5795240"/>
              <a:gd name="connsiteX195-6699" fmla="*/ 2757719 w 12641071"/>
              <a:gd name="connsiteY195-6700" fmla="*/ 4055929 h 5795240"/>
              <a:gd name="connsiteX196-6701" fmla="*/ 2757718 w 12641071"/>
              <a:gd name="connsiteY196-6702" fmla="*/ 4055928 h 5795240"/>
              <a:gd name="connsiteX197-6703" fmla="*/ 2726820 w 12641071"/>
              <a:gd name="connsiteY197-6704" fmla="*/ 4072700 h 5795240"/>
              <a:gd name="connsiteX198-6705" fmla="*/ 2694692 w 12641071"/>
              <a:gd name="connsiteY198-6706" fmla="*/ 4099208 h 5795240"/>
              <a:gd name="connsiteX199-6707" fmla="*/ 2664698 w 12641071"/>
              <a:gd name="connsiteY199-6708" fmla="*/ 4117431 h 5795240"/>
              <a:gd name="connsiteX200-6709" fmla="*/ 1804544 w 12641071"/>
              <a:gd name="connsiteY200-6710" fmla="*/ 4335229 h 5795240"/>
              <a:gd name="connsiteX201-6711" fmla="*/ 0 w 12641071"/>
              <a:gd name="connsiteY201-6712" fmla="*/ 2530685 h 5795240"/>
              <a:gd name="connsiteX202-6713" fmla="*/ 1804544 w 12641071"/>
              <a:gd name="connsiteY202-6714" fmla="*/ 726143 h 5795240"/>
              <a:gd name="connsiteX203-6715" fmla="*/ 3080549 w 12641071"/>
              <a:gd name="connsiteY203-6716" fmla="*/ 1254682 h 5795240"/>
              <a:gd name="connsiteX204-6717" fmla="*/ 3106404 w 12641071"/>
              <a:gd name="connsiteY204-6718" fmla="*/ 1283128 h 5795240"/>
              <a:gd name="connsiteX205-6719" fmla="*/ 3234533 w 12641071"/>
              <a:gd name="connsiteY205-6720" fmla="*/ 1432995 h 5795240"/>
              <a:gd name="connsiteX206-6721" fmla="*/ 3268676 w 12641071"/>
              <a:gd name="connsiteY206-6722" fmla="*/ 1461167 h 5795240"/>
              <a:gd name="connsiteX207-6723" fmla="*/ 3565826 w 12641071"/>
              <a:gd name="connsiteY207-6724" fmla="*/ 1551935 h 5795240"/>
              <a:gd name="connsiteX208-6725" fmla="*/ 4086504 w 12641071"/>
              <a:gd name="connsiteY208-6726" fmla="*/ 1127574 h 5795240"/>
              <a:gd name="connsiteX209-6727" fmla="*/ 4094702 w 12641071"/>
              <a:gd name="connsiteY209-6728" fmla="*/ 1046255 h 5795240"/>
              <a:gd name="connsiteX210-6729" fmla="*/ 4101065 w 12641071"/>
              <a:gd name="connsiteY210-6730" fmla="*/ 1044040 h 5795240"/>
              <a:gd name="connsiteX211-6731" fmla="*/ 4097301 w 12641071"/>
              <a:gd name="connsiteY211-6732" fmla="*/ 1118570 h 5795240"/>
              <a:gd name="connsiteX212-6733" fmla="*/ 4101065 w 12641071"/>
              <a:gd name="connsiteY212-6734" fmla="*/ 1044042 h 5795240"/>
              <a:gd name="connsiteX213-6735" fmla="*/ 4206937 w 12641071"/>
              <a:gd name="connsiteY213-6736" fmla="*/ 1007188 h 5795240"/>
              <a:gd name="connsiteX214-6737" fmla="*/ 4206937 w 12641071"/>
              <a:gd name="connsiteY214-6738" fmla="*/ 1007186 h 5795240"/>
              <a:gd name="connsiteX215-6739" fmla="*/ 4101067 w 12641071"/>
              <a:gd name="connsiteY215-6740" fmla="*/ 1044040 h 5795240"/>
              <a:gd name="connsiteX216-6741" fmla="*/ 4103078 w 12641071"/>
              <a:gd name="connsiteY216-6742" fmla="*/ 1004204 h 5795240"/>
              <a:gd name="connsiteX217-6743" fmla="*/ 5215874 w 12641071"/>
              <a:gd name="connsiteY217-6744" fmla="*/ 0 h 5795240"/>
              <a:gd name="connsiteX0-6745" fmla="*/ 5964869 w 12641071"/>
              <a:gd name="connsiteY0-6746" fmla="*/ 4795171 h 5795240"/>
              <a:gd name="connsiteX1-6747" fmla="*/ 6019264 w 12641071"/>
              <a:gd name="connsiteY1-6748" fmla="*/ 4804905 h 5795240"/>
              <a:gd name="connsiteX2-6749" fmla="*/ 6036570 w 12641071"/>
              <a:gd name="connsiteY2-6750" fmla="*/ 4807089 h 5795240"/>
              <a:gd name="connsiteX3-6751" fmla="*/ 6019265 w 12641071"/>
              <a:gd name="connsiteY3-6752" fmla="*/ 4804905 h 5795240"/>
              <a:gd name="connsiteX4-6753" fmla="*/ 5964869 w 12641071"/>
              <a:gd name="connsiteY4-6754" fmla="*/ 4795171 h 5795240"/>
              <a:gd name="connsiteX5-6755" fmla="*/ 3682364 w 12641071"/>
              <a:gd name="connsiteY5-6756" fmla="*/ 4386723 h 5795240"/>
              <a:gd name="connsiteX6-6757" fmla="*/ 3772428 w 12641071"/>
              <a:gd name="connsiteY6-6758" fmla="*/ 4402840 h 5795240"/>
              <a:gd name="connsiteX7-6759" fmla="*/ 3772428 w 12641071"/>
              <a:gd name="connsiteY7-6760" fmla="*/ 4402840 h 5795240"/>
              <a:gd name="connsiteX8-6761" fmla="*/ 3682364 w 12641071"/>
              <a:gd name="connsiteY8-6762" fmla="*/ 4386723 h 5795240"/>
              <a:gd name="connsiteX9-6763" fmla="*/ 3202490 w 12641071"/>
              <a:gd name="connsiteY9-6764" fmla="*/ 1406560 h 5795240"/>
              <a:gd name="connsiteX10-6765" fmla="*/ 3190020 w 12641071"/>
              <a:gd name="connsiteY10-6766" fmla="*/ 1396272 h 5795240"/>
              <a:gd name="connsiteX11-6767" fmla="*/ 3202490 w 12641071"/>
              <a:gd name="connsiteY11-6768" fmla="*/ 1406560 h 5795240"/>
              <a:gd name="connsiteX12-6769" fmla="*/ 6034389 w 12641071"/>
              <a:gd name="connsiteY12-6770" fmla="*/ 371047 h 5795240"/>
              <a:gd name="connsiteX13-6771" fmla="*/ 5912002 w 12641071"/>
              <a:gd name="connsiteY13-6772" fmla="*/ 413650 h 5795240"/>
              <a:gd name="connsiteX14-6773" fmla="*/ 5912002 w 12641071"/>
              <a:gd name="connsiteY14-6774" fmla="*/ 413650 h 5795240"/>
              <a:gd name="connsiteX15-6775" fmla="*/ 6034389 w 12641071"/>
              <a:gd name="connsiteY15-6776" fmla="*/ 371047 h 5795240"/>
              <a:gd name="connsiteX16-6777" fmla="*/ 5215874 w 12641071"/>
              <a:gd name="connsiteY16-6778" fmla="*/ 0 h 5795240"/>
              <a:gd name="connsiteX17-6779" fmla="*/ 5927386 w 12641071"/>
              <a:gd name="connsiteY17-6780" fmla="*/ 255427 h 5795240"/>
              <a:gd name="connsiteX18-6781" fmla="*/ 5974443 w 12641071"/>
              <a:gd name="connsiteY18-6782" fmla="*/ 298195 h 5795240"/>
              <a:gd name="connsiteX19-6783" fmla="*/ 5974448 w 12641071"/>
              <a:gd name="connsiteY19-6784" fmla="*/ 298200 h 5795240"/>
              <a:gd name="connsiteX20-6785" fmla="*/ 6006819 w 12641071"/>
              <a:gd name="connsiteY20-6786" fmla="*/ 327622 h 5795240"/>
              <a:gd name="connsiteX21-6787" fmla="*/ 6043427 w 12641071"/>
              <a:gd name="connsiteY21-6788" fmla="*/ 367901 h 5795240"/>
              <a:gd name="connsiteX22-6789" fmla="*/ 6043429 w 12641071"/>
              <a:gd name="connsiteY22-6790" fmla="*/ 367901 h 5795240"/>
              <a:gd name="connsiteX23-6791" fmla="*/ 6079014 w 12641071"/>
              <a:gd name="connsiteY23-6792" fmla="*/ 407056 h 5795240"/>
              <a:gd name="connsiteX24-6793" fmla="*/ 6105193 w 12641071"/>
              <a:gd name="connsiteY24-6794" fmla="*/ 442067 h 5795240"/>
              <a:gd name="connsiteX25-6795" fmla="*/ 6069206 w 12641071"/>
              <a:gd name="connsiteY25-6796" fmla="*/ 409359 h 5795240"/>
              <a:gd name="connsiteX26-6797" fmla="*/ 6105193 w 12641071"/>
              <a:gd name="connsiteY26-6798" fmla="*/ 442069 h 5795240"/>
              <a:gd name="connsiteX27-6799" fmla="*/ 6143408 w 12641071"/>
              <a:gd name="connsiteY27-6800" fmla="*/ 493169 h 5795240"/>
              <a:gd name="connsiteX28-6801" fmla="*/ 6143427 w 12641071"/>
              <a:gd name="connsiteY28-6802" fmla="*/ 493200 h 5795240"/>
              <a:gd name="connsiteX29-6803" fmla="*/ 6215965 w 12641071"/>
              <a:gd name="connsiteY29-6804" fmla="*/ 619406 h 5795240"/>
              <a:gd name="connsiteX30-6805" fmla="*/ 6234035 w 12641071"/>
              <a:gd name="connsiteY30-6806" fmla="*/ 658746 h 5795240"/>
              <a:gd name="connsiteX31-6807" fmla="*/ 6274009 w 12641071"/>
              <a:gd name="connsiteY31-6808" fmla="*/ 760197 h 5795240"/>
              <a:gd name="connsiteX32-6809" fmla="*/ 6287839 w 12641071"/>
              <a:gd name="connsiteY32-6810" fmla="*/ 801938 h 5795240"/>
              <a:gd name="connsiteX33-6811" fmla="*/ 6321546 w 12641071"/>
              <a:gd name="connsiteY33-6812" fmla="*/ 948207 h 5795240"/>
              <a:gd name="connsiteX34-6813" fmla="*/ 6321550 w 12641071"/>
              <a:gd name="connsiteY34-6814" fmla="*/ 948224 h 5795240"/>
              <a:gd name="connsiteX35-6815" fmla="*/ 6334438 w 12641071"/>
              <a:gd name="connsiteY35-6816" fmla="*/ 1118571 h 5795240"/>
              <a:gd name="connsiteX36-6817" fmla="*/ 6334438 w 12641071"/>
              <a:gd name="connsiteY36-6818" fmla="*/ 1118570 h 5795240"/>
              <a:gd name="connsiteX37-6819" fmla="*/ 6321550 w 12641071"/>
              <a:gd name="connsiteY37-6820" fmla="*/ 948222 h 5795240"/>
              <a:gd name="connsiteX38-6821" fmla="*/ 6321546 w 12641071"/>
              <a:gd name="connsiteY38-6822" fmla="*/ 948207 h 5795240"/>
              <a:gd name="connsiteX39-6823" fmla="*/ 6295696 w 12641071"/>
              <a:gd name="connsiteY39-6824" fmla="*/ 825653 h 5795240"/>
              <a:gd name="connsiteX40-6825" fmla="*/ 6287839 w 12641071"/>
              <a:gd name="connsiteY40-6826" fmla="*/ 801938 h 5795240"/>
              <a:gd name="connsiteX41-6827" fmla="*/ 6284151 w 12641071"/>
              <a:gd name="connsiteY41-6828" fmla="*/ 785941 h 5795240"/>
              <a:gd name="connsiteX42-6829" fmla="*/ 6274009 w 12641071"/>
              <a:gd name="connsiteY42-6830" fmla="*/ 760197 h 5795240"/>
              <a:gd name="connsiteX43-6831" fmla="*/ 6256852 w 12641071"/>
              <a:gd name="connsiteY43-6832" fmla="*/ 708420 h 5795240"/>
              <a:gd name="connsiteX44-6833" fmla="*/ 6234035 w 12641071"/>
              <a:gd name="connsiteY44-6834" fmla="*/ 658746 h 5795240"/>
              <a:gd name="connsiteX45-6835" fmla="*/ 6224136 w 12641071"/>
              <a:gd name="connsiteY45-6836" fmla="*/ 633624 h 5795240"/>
              <a:gd name="connsiteX46-6837" fmla="*/ 6215965 w 12641071"/>
              <a:gd name="connsiteY46-6838" fmla="*/ 619406 h 5795240"/>
              <a:gd name="connsiteX47-6839" fmla="*/ 6205824 w 12641071"/>
              <a:gd name="connsiteY47-6840" fmla="*/ 597325 h 5795240"/>
              <a:gd name="connsiteX48-6841" fmla="*/ 6143427 w 12641071"/>
              <a:gd name="connsiteY48-6842" fmla="*/ 493200 h 5795240"/>
              <a:gd name="connsiteX49-6843" fmla="*/ 6143408 w 12641071"/>
              <a:gd name="connsiteY49-6844" fmla="*/ 493167 h 5795240"/>
              <a:gd name="connsiteX50-6845" fmla="*/ 6105193 w 12641071"/>
              <a:gd name="connsiteY50-6846" fmla="*/ 442067 h 5795240"/>
              <a:gd name="connsiteX51-6847" fmla="*/ 6141460 w 12641071"/>
              <a:gd name="connsiteY51-6848" fmla="*/ 475027 h 5795240"/>
              <a:gd name="connsiteX52-6849" fmla="*/ 6788665 w 12641071"/>
              <a:gd name="connsiteY52-6850" fmla="*/ 707369 h 5795240"/>
              <a:gd name="connsiteX53-6851" fmla="*/ 7184710 w 12641071"/>
              <a:gd name="connsiteY53-6852" fmla="*/ 627411 h 5795240"/>
              <a:gd name="connsiteX54-6853" fmla="*/ 7264545 w 12641071"/>
              <a:gd name="connsiteY54-6854" fmla="*/ 588952 h 5795240"/>
              <a:gd name="connsiteX55-6855" fmla="*/ 7213686 w 12641071"/>
              <a:gd name="connsiteY55-6856" fmla="*/ 626983 h 5795240"/>
              <a:gd name="connsiteX56-6857" fmla="*/ 7128319 w 12641071"/>
              <a:gd name="connsiteY56-6858" fmla="*/ 705504 h 5795240"/>
              <a:gd name="connsiteX57-6859" fmla="*/ 7083110 w 12641071"/>
              <a:gd name="connsiteY57-6860" fmla="*/ 757072 h 5795240"/>
              <a:gd name="connsiteX58-6861" fmla="*/ 7083111 w 12641071"/>
              <a:gd name="connsiteY58-6862" fmla="*/ 757072 h 5795240"/>
              <a:gd name="connsiteX59-6863" fmla="*/ 7128319 w 12641071"/>
              <a:gd name="connsiteY59-6864" fmla="*/ 705506 h 5795240"/>
              <a:gd name="connsiteX60-6865" fmla="*/ 7213686 w 12641071"/>
              <a:gd name="connsiteY60-6866" fmla="*/ 626984 h 5795240"/>
              <a:gd name="connsiteX61-6867" fmla="*/ 7264545 w 12641071"/>
              <a:gd name="connsiteY61-6868" fmla="*/ 588953 h 5795240"/>
              <a:gd name="connsiteX62-6869" fmla="*/ 7273651 w 12641071"/>
              <a:gd name="connsiteY62-6870" fmla="*/ 584566 h 5795240"/>
              <a:gd name="connsiteX63-6871" fmla="*/ 7314851 w 12641071"/>
              <a:gd name="connsiteY63-6872" fmla="*/ 559537 h 5795240"/>
              <a:gd name="connsiteX64-6873" fmla="*/ 7354131 w 12641071"/>
              <a:gd name="connsiteY64-6874" fmla="*/ 565467 h 5795240"/>
              <a:gd name="connsiteX65-6875" fmla="*/ 7429608 w 12641071"/>
              <a:gd name="connsiteY65-6876" fmla="*/ 586051 h 5795240"/>
              <a:gd name="connsiteX66-6877" fmla="*/ 7429611 w 12641071"/>
              <a:gd name="connsiteY66-6878" fmla="*/ 586050 h 5795240"/>
              <a:gd name="connsiteX67-6879" fmla="*/ 7354132 w 12641071"/>
              <a:gd name="connsiteY67-6880" fmla="*/ 565465 h 5795240"/>
              <a:gd name="connsiteX68-6881" fmla="*/ 7314853 w 12641071"/>
              <a:gd name="connsiteY68-6882" fmla="*/ 559536 h 5795240"/>
              <a:gd name="connsiteX69-6883" fmla="*/ 7314851 w 12641071"/>
              <a:gd name="connsiteY69-6884" fmla="*/ 559537 h 5795240"/>
              <a:gd name="connsiteX70-6885" fmla="*/ 7314849 w 12641071"/>
              <a:gd name="connsiteY70-6886" fmla="*/ 559537 h 5795240"/>
              <a:gd name="connsiteX71-6887" fmla="*/ 7273651 w 12641071"/>
              <a:gd name="connsiteY71-6888" fmla="*/ 584565 h 5795240"/>
              <a:gd name="connsiteX72-6889" fmla="*/ 7264545 w 12641071"/>
              <a:gd name="connsiteY72-6890" fmla="*/ 588952 h 5795240"/>
              <a:gd name="connsiteX73-6891" fmla="*/ 7296407 w 12641071"/>
              <a:gd name="connsiteY73-6892" fmla="*/ 565126 h 5795240"/>
              <a:gd name="connsiteX74-6893" fmla="*/ 7307447 w 12641071"/>
              <a:gd name="connsiteY74-6894" fmla="*/ 558419 h 5795240"/>
              <a:gd name="connsiteX75-6895" fmla="*/ 7307450 w 12641071"/>
              <a:gd name="connsiteY75-6896" fmla="*/ 558419 h 5795240"/>
              <a:gd name="connsiteX76-6897" fmla="*/ 7385004 w 12641071"/>
              <a:gd name="connsiteY76-6898" fmla="*/ 511303 h 5795240"/>
              <a:gd name="connsiteX77-6899" fmla="*/ 7391626 w 12641071"/>
              <a:gd name="connsiteY77-6900" fmla="*/ 508114 h 5795240"/>
              <a:gd name="connsiteX78-6901" fmla="*/ 7391631 w 12641071"/>
              <a:gd name="connsiteY78-6902" fmla="*/ 508110 h 5795240"/>
              <a:gd name="connsiteX79-6903" fmla="*/ 7478934 w 12641071"/>
              <a:gd name="connsiteY79-6904" fmla="*/ 466053 h 5795240"/>
              <a:gd name="connsiteX80-6905" fmla="*/ 7897193 w 12641071"/>
              <a:gd name="connsiteY80-6906" fmla="*/ 381611 h 5795240"/>
              <a:gd name="connsiteX81-6907" fmla="*/ 8788216 w 12641071"/>
              <a:gd name="connsiteY81-6908" fmla="*/ 855364 h 5795240"/>
              <a:gd name="connsiteX82-6909" fmla="*/ 8832362 w 12641071"/>
              <a:gd name="connsiteY82-6910" fmla="*/ 928030 h 5795240"/>
              <a:gd name="connsiteX83-6911" fmla="*/ 8832362 w 12641071"/>
              <a:gd name="connsiteY83-6912" fmla="*/ 928033 h 5795240"/>
              <a:gd name="connsiteX84-6913" fmla="*/ 8842040 w 12641071"/>
              <a:gd name="connsiteY84-6914" fmla="*/ 943961 h 5795240"/>
              <a:gd name="connsiteX85-6915" fmla="*/ 8856144 w 12641071"/>
              <a:gd name="connsiteY85-6916" fmla="*/ 973241 h 5795240"/>
              <a:gd name="connsiteX86-6917" fmla="*/ 8856145 w 12641071"/>
              <a:gd name="connsiteY86-6918" fmla="*/ 973241 h 5795240"/>
              <a:gd name="connsiteX87-6919" fmla="*/ 8878117 w 12641071"/>
              <a:gd name="connsiteY87-6920" fmla="*/ 1018851 h 5795240"/>
              <a:gd name="connsiteX88-6921" fmla="*/ 8877719 w 12641071"/>
              <a:gd name="connsiteY88-6922" fmla="*/ 1018369 h 5795240"/>
              <a:gd name="connsiteX89-6923" fmla="*/ 8853250 w 12641071"/>
              <a:gd name="connsiteY89-6924" fmla="*/ 973288 h 5795240"/>
              <a:gd name="connsiteX90-6925" fmla="*/ 8853249 w 12641071"/>
              <a:gd name="connsiteY90-6926" fmla="*/ 973288 h 5795240"/>
              <a:gd name="connsiteX91-6927" fmla="*/ 8853248 w 12641071"/>
              <a:gd name="connsiteY91-6928" fmla="*/ 973287 h 5795240"/>
              <a:gd name="connsiteX92-6929" fmla="*/ 8849677 w 12641071"/>
              <a:gd name="connsiteY92-6930" fmla="*/ 973341 h 5795240"/>
              <a:gd name="connsiteX93-6931" fmla="*/ 8641543 w 12641071"/>
              <a:gd name="connsiteY93-6932" fmla="*/ 916577 h 5795240"/>
              <a:gd name="connsiteX94-6933" fmla="*/ 8641545 w 12641071"/>
              <a:gd name="connsiteY94-6934" fmla="*/ 916580 h 5795240"/>
              <a:gd name="connsiteX95-6935" fmla="*/ 8849676 w 12641071"/>
              <a:gd name="connsiteY95-6936" fmla="*/ 973343 h 5795240"/>
              <a:gd name="connsiteX96-6937" fmla="*/ 8853248 w 12641071"/>
              <a:gd name="connsiteY96-6938" fmla="*/ 973288 h 5795240"/>
              <a:gd name="connsiteX97-6939" fmla="*/ 8877719 w 12641071"/>
              <a:gd name="connsiteY97-6940" fmla="*/ 1018371 h 5795240"/>
              <a:gd name="connsiteX98-6941" fmla="*/ 8878116 w 12641071"/>
              <a:gd name="connsiteY98-6942" fmla="*/ 1018851 h 5795240"/>
              <a:gd name="connsiteX99-6943" fmla="*/ 8887288 w 12641071"/>
              <a:gd name="connsiteY99-6944" fmla="*/ 1037892 h 5795240"/>
              <a:gd name="connsiteX100-6945" fmla="*/ 8949899 w 12641071"/>
              <a:gd name="connsiteY100-6946" fmla="*/ 1239592 h 5795240"/>
              <a:gd name="connsiteX101-6947" fmla="*/ 8968437 w 12641071"/>
              <a:gd name="connsiteY101-6948" fmla="*/ 1423482 h 5795240"/>
              <a:gd name="connsiteX102-6949" fmla="*/ 8949899 w 12641071"/>
              <a:gd name="connsiteY102-6950" fmla="*/ 1239591 h 5795240"/>
              <a:gd name="connsiteX103-6951" fmla="*/ 8887288 w 12641071"/>
              <a:gd name="connsiteY103-6952" fmla="*/ 1037890 h 5795240"/>
              <a:gd name="connsiteX104-6953" fmla="*/ 8878116 w 12641071"/>
              <a:gd name="connsiteY104-6954" fmla="*/ 1018851 h 5795240"/>
              <a:gd name="connsiteX105-6955" fmla="*/ 8931285 w 12641071"/>
              <a:gd name="connsiteY105-6956" fmla="*/ 1083292 h 5795240"/>
              <a:gd name="connsiteX106-6957" fmla="*/ 9241478 w 12641071"/>
              <a:gd name="connsiteY106-6958" fmla="*/ 1211778 h 5795240"/>
              <a:gd name="connsiteX107-6959" fmla="*/ 9605238 w 12641071"/>
              <a:gd name="connsiteY107-6960" fmla="*/ 1018369 h 5795240"/>
              <a:gd name="connsiteX108-6961" fmla="*/ 9636247 w 12641071"/>
              <a:gd name="connsiteY108-6962" fmla="*/ 961241 h 5795240"/>
              <a:gd name="connsiteX109-6963" fmla="*/ 9641995 w 12641071"/>
              <a:gd name="connsiteY109-6964" fmla="*/ 961152 h 5795240"/>
              <a:gd name="connsiteX110-6965" fmla="*/ 9584939 w 12641071"/>
              <a:gd name="connsiteY110-6966" fmla="*/ 1079594 h 5795240"/>
              <a:gd name="connsiteX111-6967" fmla="*/ 9546257 w 12641071"/>
              <a:gd name="connsiteY111-6968" fmla="*/ 1204206 h 5795240"/>
              <a:gd name="connsiteX112-6969" fmla="*/ 9584939 w 12641071"/>
              <a:gd name="connsiteY112-6970" fmla="*/ 1079596 h 5795240"/>
              <a:gd name="connsiteX113-6971" fmla="*/ 9641995 w 12641071"/>
              <a:gd name="connsiteY113-6972" fmla="*/ 961153 h 5795240"/>
              <a:gd name="connsiteX114-6973" fmla="*/ 9653069 w 12641071"/>
              <a:gd name="connsiteY114-6974" fmla="*/ 960983 h 5795240"/>
              <a:gd name="connsiteX115-6975" fmla="*/ 9801564 w 12641071"/>
              <a:gd name="connsiteY115-6976" fmla="*/ 1196828 h 5795240"/>
              <a:gd name="connsiteX116-6977" fmla="*/ 9801566 w 12641071"/>
              <a:gd name="connsiteY116-6978" fmla="*/ 1196828 h 5795240"/>
              <a:gd name="connsiteX117-6979" fmla="*/ 9653070 w 12641071"/>
              <a:gd name="connsiteY117-6980" fmla="*/ 960982 h 5795240"/>
              <a:gd name="connsiteX118-6981" fmla="*/ 9641996 w 12641071"/>
              <a:gd name="connsiteY118-6982" fmla="*/ 961152 h 5795240"/>
              <a:gd name="connsiteX119-6983" fmla="*/ 9651917 w 12641071"/>
              <a:gd name="connsiteY119-6984" fmla="*/ 940556 h 5795240"/>
              <a:gd name="connsiteX120-6985" fmla="*/ 11050508 w 12641071"/>
              <a:gd name="connsiteY120-6986" fmla="*/ 108150 h 5795240"/>
              <a:gd name="connsiteX121-6987" fmla="*/ 12641071 w 12641071"/>
              <a:gd name="connsiteY121-6988" fmla="*/ 1698711 h 5795240"/>
              <a:gd name="connsiteX122-6989" fmla="*/ 11371062 w 12641071"/>
              <a:gd name="connsiteY122-6990" fmla="*/ 3256960 h 5795240"/>
              <a:gd name="connsiteX123-6991" fmla="*/ 11215953 w 12641071"/>
              <a:gd name="connsiteY123-6992" fmla="*/ 3280632 h 5795240"/>
              <a:gd name="connsiteX124-6993" fmla="*/ 11142318 w 12641071"/>
              <a:gd name="connsiteY124-6994" fmla="*/ 3276914 h 5795240"/>
              <a:gd name="connsiteX125-6995" fmla="*/ 11215952 w 12641071"/>
              <a:gd name="connsiteY125-6996" fmla="*/ 3280632 h 5795240"/>
              <a:gd name="connsiteX126-6997" fmla="*/ 11213133 w 12641071"/>
              <a:gd name="connsiteY126-6998" fmla="*/ 3281062 h 5795240"/>
              <a:gd name="connsiteX127-6999" fmla="*/ 11116921 w 12641071"/>
              <a:gd name="connsiteY127-7000" fmla="*/ 3285921 h 5795240"/>
              <a:gd name="connsiteX128-7001" fmla="*/ 11050507 w 12641071"/>
              <a:gd name="connsiteY128-7002" fmla="*/ 3289274 h 5795240"/>
              <a:gd name="connsiteX129-7003" fmla="*/ 11006292 w 12641071"/>
              <a:gd name="connsiteY129-7004" fmla="*/ 3287041 h 5795240"/>
              <a:gd name="connsiteX130-7005" fmla="*/ 10937101 w 12641071"/>
              <a:gd name="connsiteY130-7006" fmla="*/ 3297601 h 5795240"/>
              <a:gd name="connsiteX131-7007" fmla="*/ 10144740 w 12641071"/>
              <a:gd name="connsiteY131-7008" fmla="*/ 4089962 h 5795240"/>
              <a:gd name="connsiteX132-7009" fmla="*/ 10130374 w 12641071"/>
              <a:gd name="connsiteY132-7010" fmla="*/ 4184101 h 5795240"/>
              <a:gd name="connsiteX133-7011" fmla="*/ 10130375 w 12641071"/>
              <a:gd name="connsiteY133-7012" fmla="*/ 4184103 h 5795240"/>
              <a:gd name="connsiteX134-7013" fmla="*/ 10130656 w 12641071"/>
              <a:gd name="connsiteY134-7014" fmla="*/ 4185950 h 5795240"/>
              <a:gd name="connsiteX135-7015" fmla="*/ 10138194 w 12641071"/>
              <a:gd name="connsiteY135-7016" fmla="*/ 4335228 h 5795240"/>
              <a:gd name="connsiteX136-7017" fmla="*/ 10137710 w 12641071"/>
              <a:gd name="connsiteY136-7018" fmla="*/ 4344822 h 5795240"/>
              <a:gd name="connsiteX137-7019" fmla="*/ 10133555 w 12641071"/>
              <a:gd name="connsiteY137-7020" fmla="*/ 4427096 h 5795240"/>
              <a:gd name="connsiteX138-7021" fmla="*/ 10129312 w 12641071"/>
              <a:gd name="connsiteY138-7022" fmla="*/ 4399289 h 5795240"/>
              <a:gd name="connsiteX139-7023" fmla="*/ 10126797 w 12641071"/>
              <a:gd name="connsiteY139-7024" fmla="*/ 4349498 h 5795240"/>
              <a:gd name="connsiteX140-7025" fmla="*/ 10126796 w 12641071"/>
              <a:gd name="connsiteY140-7026" fmla="*/ 4349498 h 5795240"/>
              <a:gd name="connsiteX141-7027" fmla="*/ 10129311 w 12641071"/>
              <a:gd name="connsiteY141-7028" fmla="*/ 4399289 h 5795240"/>
              <a:gd name="connsiteX142-7029" fmla="*/ 10133554 w 12641071"/>
              <a:gd name="connsiteY142-7030" fmla="*/ 4427096 h 5795240"/>
              <a:gd name="connsiteX143-7031" fmla="*/ 10130656 w 12641071"/>
              <a:gd name="connsiteY143-7032" fmla="*/ 4484506 h 5795240"/>
              <a:gd name="connsiteX144-7033" fmla="*/ 8678182 w 12641071"/>
              <a:gd name="connsiteY144-7034" fmla="*/ 5795240 h 5795240"/>
              <a:gd name="connsiteX145-7035" fmla="*/ 7467518 w 12641071"/>
              <a:gd name="connsiteY145-7036" fmla="*/ 5151535 h 5795240"/>
              <a:gd name="connsiteX146-7037" fmla="*/ 7419945 w 12641071"/>
              <a:gd name="connsiteY146-7038" fmla="*/ 5073228 h 5795240"/>
              <a:gd name="connsiteX147-7039" fmla="*/ 7394386 w 12641071"/>
              <a:gd name="connsiteY147-7040" fmla="*/ 5031156 h 5795240"/>
              <a:gd name="connsiteX148-7041" fmla="*/ 7367299 w 12641071"/>
              <a:gd name="connsiteY148-7042" fmla="*/ 4974928 h 5795240"/>
              <a:gd name="connsiteX149-7043" fmla="*/ 7332905 w 12641071"/>
              <a:gd name="connsiteY149-7044" fmla="*/ 4903531 h 5795240"/>
              <a:gd name="connsiteX150-7045" fmla="*/ 7320958 w 12641071"/>
              <a:gd name="connsiteY150-7046" fmla="*/ 4870887 h 5795240"/>
              <a:gd name="connsiteX151-7047" fmla="*/ 7322174 w 12641071"/>
              <a:gd name="connsiteY151-7048" fmla="*/ 4872361 h 5795240"/>
              <a:gd name="connsiteX152-7049" fmla="*/ 7362630 w 12641071"/>
              <a:gd name="connsiteY152-7050" fmla="*/ 4938954 h 5795240"/>
              <a:gd name="connsiteX153-7051" fmla="*/ 7380779 w 12641071"/>
              <a:gd name="connsiteY153-7052" fmla="*/ 4976628 h 5795240"/>
              <a:gd name="connsiteX154-7053" fmla="*/ 7391210 w 12641071"/>
              <a:gd name="connsiteY154-7054" fmla="*/ 4977944 h 5795240"/>
              <a:gd name="connsiteX155-7055" fmla="*/ 7380780 w 12641071"/>
              <a:gd name="connsiteY155-7056" fmla="*/ 4976628 h 5795240"/>
              <a:gd name="connsiteX156-7057" fmla="*/ 7362631 w 12641071"/>
              <a:gd name="connsiteY156-7058" fmla="*/ 4938954 h 5795240"/>
              <a:gd name="connsiteX157-7059" fmla="*/ 7322175 w 12641071"/>
              <a:gd name="connsiteY157-7060" fmla="*/ 4872361 h 5795240"/>
              <a:gd name="connsiteX158-7061" fmla="*/ 7320959 w 12641071"/>
              <a:gd name="connsiteY158-7062" fmla="*/ 4870887 h 5795240"/>
              <a:gd name="connsiteX159-7063" fmla="*/ 7283811 w 12641071"/>
              <a:gd name="connsiteY159-7064" fmla="*/ 4769391 h 5795240"/>
              <a:gd name="connsiteX160-7065" fmla="*/ 7272112 w 12641071"/>
              <a:gd name="connsiteY160-7066" fmla="*/ 4718630 h 5795240"/>
              <a:gd name="connsiteX161-7067" fmla="*/ 7272111 w 12641071"/>
              <a:gd name="connsiteY161-7068" fmla="*/ 4718630 h 5795240"/>
              <a:gd name="connsiteX162-7069" fmla="*/ 7283810 w 12641071"/>
              <a:gd name="connsiteY162-7070" fmla="*/ 4769391 h 5795240"/>
              <a:gd name="connsiteX163-7071" fmla="*/ 7320958 w 12641071"/>
              <a:gd name="connsiteY163-7072" fmla="*/ 4870887 h 5795240"/>
              <a:gd name="connsiteX164-7073" fmla="*/ 7223551 w 12641071"/>
              <a:gd name="connsiteY164-7074" fmla="*/ 4752829 h 5795240"/>
              <a:gd name="connsiteX165-7075" fmla="*/ 6652445 w 12641071"/>
              <a:gd name="connsiteY165-7076" fmla="*/ 4516269 h 5795240"/>
              <a:gd name="connsiteX166-7077" fmla="*/ 6200873 w 12641071"/>
              <a:gd name="connsiteY166-7078" fmla="*/ 4654206 h 5795240"/>
              <a:gd name="connsiteX167-7079" fmla="*/ 6088813 w 12641071"/>
              <a:gd name="connsiteY167-7080" fmla="*/ 4746663 h 5795240"/>
              <a:gd name="connsiteX168-7081" fmla="*/ 6043019 w 12641071"/>
              <a:gd name="connsiteY168-7082" fmla="*/ 4807902 h 5795240"/>
              <a:gd name="connsiteX169-7083" fmla="*/ 6043021 w 12641071"/>
              <a:gd name="connsiteY169-7084" fmla="*/ 4807902 h 5795240"/>
              <a:gd name="connsiteX170-7085" fmla="*/ 6023271 w 12641071"/>
              <a:gd name="connsiteY170-7086" fmla="*/ 4834312 h 5795240"/>
              <a:gd name="connsiteX171-7087" fmla="*/ 5970678 w 12641071"/>
              <a:gd name="connsiteY171-7088" fmla="*/ 4892181 h 5795240"/>
              <a:gd name="connsiteX172-7089" fmla="*/ 5982717 w 12641071"/>
              <a:gd name="connsiteY172-7090" fmla="*/ 4872361 h 5795240"/>
              <a:gd name="connsiteX173-7091" fmla="*/ 5970675 w 12641071"/>
              <a:gd name="connsiteY173-7092" fmla="*/ 4892181 h 5795240"/>
              <a:gd name="connsiteX174-7093" fmla="*/ 5935320 w 12641071"/>
              <a:gd name="connsiteY174-7094" fmla="*/ 4931081 h 5795240"/>
              <a:gd name="connsiteX175-7095" fmla="*/ 4971763 w 12641071"/>
              <a:gd name="connsiteY175-7096" fmla="*/ 5330200 h 5795240"/>
              <a:gd name="connsiteX176-7097" fmla="*/ 3716172 w 12641071"/>
              <a:gd name="connsiteY176-7098" fmla="*/ 4497938 h 5795240"/>
              <a:gd name="connsiteX177-7099" fmla="*/ 3710773 w 12641071"/>
              <a:gd name="connsiteY177-7100" fmla="*/ 4483182 h 5795240"/>
              <a:gd name="connsiteX178-7101" fmla="*/ 3710773 w 12641071"/>
              <a:gd name="connsiteY178-7102" fmla="*/ 4483181 h 5795240"/>
              <a:gd name="connsiteX179-7103" fmla="*/ 3674984 w 12641071"/>
              <a:gd name="connsiteY179-7104" fmla="*/ 4385402 h 5795240"/>
              <a:gd name="connsiteX180-7105" fmla="*/ 3670349 w 12641071"/>
              <a:gd name="connsiteY180-7106" fmla="*/ 4372742 h 5795240"/>
              <a:gd name="connsiteX181-7107" fmla="*/ 3659438 w 12641071"/>
              <a:gd name="connsiteY181-7108" fmla="*/ 4330309 h 5795240"/>
              <a:gd name="connsiteX182-7109" fmla="*/ 3672084 w 12641071"/>
              <a:gd name="connsiteY182-7110" fmla="*/ 4353606 h 5795240"/>
              <a:gd name="connsiteX183-7111" fmla="*/ 3659440 w 12641071"/>
              <a:gd name="connsiteY183-7112" fmla="*/ 4330309 h 5795240"/>
              <a:gd name="connsiteX184-7113" fmla="*/ 3613217 w 12641071"/>
              <a:gd name="connsiteY184-7114" fmla="*/ 4245153 h 5795240"/>
              <a:gd name="connsiteX185-7115" fmla="*/ 3083792 w 12641071"/>
              <a:gd name="connsiteY185-7116" fmla="*/ 3963660 h 5795240"/>
              <a:gd name="connsiteX186-7117" fmla="*/ 2835272 w 12641071"/>
              <a:gd name="connsiteY186-7118" fmla="*/ 4013833 h 5795240"/>
              <a:gd name="connsiteX187-7119" fmla="*/ 2820214 w 12641071"/>
              <a:gd name="connsiteY187-7120" fmla="*/ 4022007 h 5795240"/>
              <a:gd name="connsiteX188-7121" fmla="*/ 2820212 w 12641071"/>
              <a:gd name="connsiteY188-7122" fmla="*/ 4022008 h 5795240"/>
              <a:gd name="connsiteX189-7123" fmla="*/ 2820206 w 12641071"/>
              <a:gd name="connsiteY189-7124" fmla="*/ 4022011 h 5795240"/>
              <a:gd name="connsiteX190-7125" fmla="*/ 2813481 w 12641071"/>
              <a:gd name="connsiteY190-7126" fmla="*/ 4027041 h 5795240"/>
              <a:gd name="connsiteX191-7127" fmla="*/ 2762875 w 12641071"/>
              <a:gd name="connsiteY191-7128" fmla="*/ 4057784 h 5795240"/>
              <a:gd name="connsiteX192-7129" fmla="*/ 2762878 w 12641071"/>
              <a:gd name="connsiteY192-7130" fmla="*/ 4057784 h 5795240"/>
              <a:gd name="connsiteX193-7131" fmla="*/ 2694694 w 12641071"/>
              <a:gd name="connsiteY193-7132" fmla="*/ 4099208 h 5795240"/>
              <a:gd name="connsiteX194-7133" fmla="*/ 2726822 w 12641071"/>
              <a:gd name="connsiteY194-7134" fmla="*/ 4072700 h 5795240"/>
              <a:gd name="connsiteX195-7135" fmla="*/ 2757719 w 12641071"/>
              <a:gd name="connsiteY195-7136" fmla="*/ 4055929 h 5795240"/>
              <a:gd name="connsiteX196-7137" fmla="*/ 2757718 w 12641071"/>
              <a:gd name="connsiteY196-7138" fmla="*/ 4055928 h 5795240"/>
              <a:gd name="connsiteX197-7139" fmla="*/ 2726820 w 12641071"/>
              <a:gd name="connsiteY197-7140" fmla="*/ 4072700 h 5795240"/>
              <a:gd name="connsiteX198-7141" fmla="*/ 2694692 w 12641071"/>
              <a:gd name="connsiteY198-7142" fmla="*/ 4099208 h 5795240"/>
              <a:gd name="connsiteX199-7143" fmla="*/ 2664698 w 12641071"/>
              <a:gd name="connsiteY199-7144" fmla="*/ 4117431 h 5795240"/>
              <a:gd name="connsiteX200-7145" fmla="*/ 1804544 w 12641071"/>
              <a:gd name="connsiteY200-7146" fmla="*/ 4335229 h 5795240"/>
              <a:gd name="connsiteX201-7147" fmla="*/ 0 w 12641071"/>
              <a:gd name="connsiteY201-7148" fmla="*/ 2530685 h 5795240"/>
              <a:gd name="connsiteX202-7149" fmla="*/ 1804544 w 12641071"/>
              <a:gd name="connsiteY202-7150" fmla="*/ 726143 h 5795240"/>
              <a:gd name="connsiteX203-7151" fmla="*/ 3080549 w 12641071"/>
              <a:gd name="connsiteY203-7152" fmla="*/ 1254682 h 5795240"/>
              <a:gd name="connsiteX204-7153" fmla="*/ 3234533 w 12641071"/>
              <a:gd name="connsiteY204-7154" fmla="*/ 1432995 h 5795240"/>
              <a:gd name="connsiteX205-7155" fmla="*/ 3268676 w 12641071"/>
              <a:gd name="connsiteY205-7156" fmla="*/ 1461167 h 5795240"/>
              <a:gd name="connsiteX206-7157" fmla="*/ 3565826 w 12641071"/>
              <a:gd name="connsiteY206-7158" fmla="*/ 1551935 h 5795240"/>
              <a:gd name="connsiteX207-7159" fmla="*/ 4086504 w 12641071"/>
              <a:gd name="connsiteY207-7160" fmla="*/ 1127574 h 5795240"/>
              <a:gd name="connsiteX208-7161" fmla="*/ 4094702 w 12641071"/>
              <a:gd name="connsiteY208-7162" fmla="*/ 1046255 h 5795240"/>
              <a:gd name="connsiteX209-7163" fmla="*/ 4101065 w 12641071"/>
              <a:gd name="connsiteY209-7164" fmla="*/ 1044040 h 5795240"/>
              <a:gd name="connsiteX210-7165" fmla="*/ 4097301 w 12641071"/>
              <a:gd name="connsiteY210-7166" fmla="*/ 1118570 h 5795240"/>
              <a:gd name="connsiteX211-7167" fmla="*/ 4101065 w 12641071"/>
              <a:gd name="connsiteY211-7168" fmla="*/ 1044042 h 5795240"/>
              <a:gd name="connsiteX212-7169" fmla="*/ 4206937 w 12641071"/>
              <a:gd name="connsiteY212-7170" fmla="*/ 1007188 h 5795240"/>
              <a:gd name="connsiteX213-7171" fmla="*/ 4206937 w 12641071"/>
              <a:gd name="connsiteY213-7172" fmla="*/ 1007186 h 5795240"/>
              <a:gd name="connsiteX214-7173" fmla="*/ 4101067 w 12641071"/>
              <a:gd name="connsiteY214-7174" fmla="*/ 1044040 h 5795240"/>
              <a:gd name="connsiteX215-7175" fmla="*/ 4103078 w 12641071"/>
              <a:gd name="connsiteY215-7176" fmla="*/ 1004204 h 5795240"/>
              <a:gd name="connsiteX216-7177" fmla="*/ 5215874 w 12641071"/>
              <a:gd name="connsiteY216-7178" fmla="*/ 0 h 5795240"/>
              <a:gd name="connsiteX0-7179" fmla="*/ 5964869 w 12641071"/>
              <a:gd name="connsiteY0-7180" fmla="*/ 4795171 h 5795240"/>
              <a:gd name="connsiteX1-7181" fmla="*/ 6019264 w 12641071"/>
              <a:gd name="connsiteY1-7182" fmla="*/ 4804905 h 5795240"/>
              <a:gd name="connsiteX2-7183" fmla="*/ 6036570 w 12641071"/>
              <a:gd name="connsiteY2-7184" fmla="*/ 4807089 h 5795240"/>
              <a:gd name="connsiteX3-7185" fmla="*/ 6019265 w 12641071"/>
              <a:gd name="connsiteY3-7186" fmla="*/ 4804905 h 5795240"/>
              <a:gd name="connsiteX4-7187" fmla="*/ 5964869 w 12641071"/>
              <a:gd name="connsiteY4-7188" fmla="*/ 4795171 h 5795240"/>
              <a:gd name="connsiteX5-7189" fmla="*/ 3682364 w 12641071"/>
              <a:gd name="connsiteY5-7190" fmla="*/ 4386723 h 5795240"/>
              <a:gd name="connsiteX6-7191" fmla="*/ 3772428 w 12641071"/>
              <a:gd name="connsiteY6-7192" fmla="*/ 4402840 h 5795240"/>
              <a:gd name="connsiteX7-7193" fmla="*/ 3772428 w 12641071"/>
              <a:gd name="connsiteY7-7194" fmla="*/ 4402840 h 5795240"/>
              <a:gd name="connsiteX8-7195" fmla="*/ 3682364 w 12641071"/>
              <a:gd name="connsiteY8-7196" fmla="*/ 4386723 h 5795240"/>
              <a:gd name="connsiteX9-7197" fmla="*/ 6034389 w 12641071"/>
              <a:gd name="connsiteY9-7198" fmla="*/ 371047 h 5795240"/>
              <a:gd name="connsiteX10-7199" fmla="*/ 5912002 w 12641071"/>
              <a:gd name="connsiteY10-7200" fmla="*/ 413650 h 5795240"/>
              <a:gd name="connsiteX11-7201" fmla="*/ 5912002 w 12641071"/>
              <a:gd name="connsiteY11-7202" fmla="*/ 413650 h 5795240"/>
              <a:gd name="connsiteX12-7203" fmla="*/ 6034389 w 12641071"/>
              <a:gd name="connsiteY12-7204" fmla="*/ 371047 h 5795240"/>
              <a:gd name="connsiteX13-7205" fmla="*/ 5215874 w 12641071"/>
              <a:gd name="connsiteY13-7206" fmla="*/ 0 h 5795240"/>
              <a:gd name="connsiteX14-7207" fmla="*/ 5927386 w 12641071"/>
              <a:gd name="connsiteY14-7208" fmla="*/ 255427 h 5795240"/>
              <a:gd name="connsiteX15-7209" fmla="*/ 5974443 w 12641071"/>
              <a:gd name="connsiteY15-7210" fmla="*/ 298195 h 5795240"/>
              <a:gd name="connsiteX16-7211" fmla="*/ 5974448 w 12641071"/>
              <a:gd name="connsiteY16-7212" fmla="*/ 298200 h 5795240"/>
              <a:gd name="connsiteX17-7213" fmla="*/ 6006819 w 12641071"/>
              <a:gd name="connsiteY17-7214" fmla="*/ 327622 h 5795240"/>
              <a:gd name="connsiteX18-7215" fmla="*/ 6043427 w 12641071"/>
              <a:gd name="connsiteY18-7216" fmla="*/ 367901 h 5795240"/>
              <a:gd name="connsiteX19-7217" fmla="*/ 6043429 w 12641071"/>
              <a:gd name="connsiteY19-7218" fmla="*/ 367901 h 5795240"/>
              <a:gd name="connsiteX20-7219" fmla="*/ 6079014 w 12641071"/>
              <a:gd name="connsiteY20-7220" fmla="*/ 407056 h 5795240"/>
              <a:gd name="connsiteX21-7221" fmla="*/ 6105193 w 12641071"/>
              <a:gd name="connsiteY21-7222" fmla="*/ 442067 h 5795240"/>
              <a:gd name="connsiteX22-7223" fmla="*/ 6069206 w 12641071"/>
              <a:gd name="connsiteY22-7224" fmla="*/ 409359 h 5795240"/>
              <a:gd name="connsiteX23-7225" fmla="*/ 6105193 w 12641071"/>
              <a:gd name="connsiteY23-7226" fmla="*/ 442069 h 5795240"/>
              <a:gd name="connsiteX24-7227" fmla="*/ 6143408 w 12641071"/>
              <a:gd name="connsiteY24-7228" fmla="*/ 493169 h 5795240"/>
              <a:gd name="connsiteX25-7229" fmla="*/ 6143427 w 12641071"/>
              <a:gd name="connsiteY25-7230" fmla="*/ 493200 h 5795240"/>
              <a:gd name="connsiteX26-7231" fmla="*/ 6215965 w 12641071"/>
              <a:gd name="connsiteY26-7232" fmla="*/ 619406 h 5795240"/>
              <a:gd name="connsiteX27-7233" fmla="*/ 6234035 w 12641071"/>
              <a:gd name="connsiteY27-7234" fmla="*/ 658746 h 5795240"/>
              <a:gd name="connsiteX28-7235" fmla="*/ 6274009 w 12641071"/>
              <a:gd name="connsiteY28-7236" fmla="*/ 760197 h 5795240"/>
              <a:gd name="connsiteX29-7237" fmla="*/ 6287839 w 12641071"/>
              <a:gd name="connsiteY29-7238" fmla="*/ 801938 h 5795240"/>
              <a:gd name="connsiteX30-7239" fmla="*/ 6321546 w 12641071"/>
              <a:gd name="connsiteY30-7240" fmla="*/ 948207 h 5795240"/>
              <a:gd name="connsiteX31-7241" fmla="*/ 6321550 w 12641071"/>
              <a:gd name="connsiteY31-7242" fmla="*/ 948224 h 5795240"/>
              <a:gd name="connsiteX32-7243" fmla="*/ 6334438 w 12641071"/>
              <a:gd name="connsiteY32-7244" fmla="*/ 1118571 h 5795240"/>
              <a:gd name="connsiteX33-7245" fmla="*/ 6334438 w 12641071"/>
              <a:gd name="connsiteY33-7246" fmla="*/ 1118570 h 5795240"/>
              <a:gd name="connsiteX34-7247" fmla="*/ 6321550 w 12641071"/>
              <a:gd name="connsiteY34-7248" fmla="*/ 948222 h 5795240"/>
              <a:gd name="connsiteX35-7249" fmla="*/ 6321546 w 12641071"/>
              <a:gd name="connsiteY35-7250" fmla="*/ 948207 h 5795240"/>
              <a:gd name="connsiteX36-7251" fmla="*/ 6295696 w 12641071"/>
              <a:gd name="connsiteY36-7252" fmla="*/ 825653 h 5795240"/>
              <a:gd name="connsiteX37-7253" fmla="*/ 6287839 w 12641071"/>
              <a:gd name="connsiteY37-7254" fmla="*/ 801938 h 5795240"/>
              <a:gd name="connsiteX38-7255" fmla="*/ 6284151 w 12641071"/>
              <a:gd name="connsiteY38-7256" fmla="*/ 785941 h 5795240"/>
              <a:gd name="connsiteX39-7257" fmla="*/ 6274009 w 12641071"/>
              <a:gd name="connsiteY39-7258" fmla="*/ 760197 h 5795240"/>
              <a:gd name="connsiteX40-7259" fmla="*/ 6256852 w 12641071"/>
              <a:gd name="connsiteY40-7260" fmla="*/ 708420 h 5795240"/>
              <a:gd name="connsiteX41-7261" fmla="*/ 6234035 w 12641071"/>
              <a:gd name="connsiteY41-7262" fmla="*/ 658746 h 5795240"/>
              <a:gd name="connsiteX42-7263" fmla="*/ 6224136 w 12641071"/>
              <a:gd name="connsiteY42-7264" fmla="*/ 633624 h 5795240"/>
              <a:gd name="connsiteX43-7265" fmla="*/ 6215965 w 12641071"/>
              <a:gd name="connsiteY43-7266" fmla="*/ 619406 h 5795240"/>
              <a:gd name="connsiteX44-7267" fmla="*/ 6205824 w 12641071"/>
              <a:gd name="connsiteY44-7268" fmla="*/ 597325 h 5795240"/>
              <a:gd name="connsiteX45-7269" fmla="*/ 6143427 w 12641071"/>
              <a:gd name="connsiteY45-7270" fmla="*/ 493200 h 5795240"/>
              <a:gd name="connsiteX46-7271" fmla="*/ 6143408 w 12641071"/>
              <a:gd name="connsiteY46-7272" fmla="*/ 493167 h 5795240"/>
              <a:gd name="connsiteX47-7273" fmla="*/ 6105193 w 12641071"/>
              <a:gd name="connsiteY47-7274" fmla="*/ 442067 h 5795240"/>
              <a:gd name="connsiteX48-7275" fmla="*/ 6141460 w 12641071"/>
              <a:gd name="connsiteY48-7276" fmla="*/ 475027 h 5795240"/>
              <a:gd name="connsiteX49-7277" fmla="*/ 6788665 w 12641071"/>
              <a:gd name="connsiteY49-7278" fmla="*/ 707369 h 5795240"/>
              <a:gd name="connsiteX50-7279" fmla="*/ 7184710 w 12641071"/>
              <a:gd name="connsiteY50-7280" fmla="*/ 627411 h 5795240"/>
              <a:gd name="connsiteX51-7281" fmla="*/ 7264545 w 12641071"/>
              <a:gd name="connsiteY51-7282" fmla="*/ 588952 h 5795240"/>
              <a:gd name="connsiteX52-7283" fmla="*/ 7213686 w 12641071"/>
              <a:gd name="connsiteY52-7284" fmla="*/ 626983 h 5795240"/>
              <a:gd name="connsiteX53-7285" fmla="*/ 7128319 w 12641071"/>
              <a:gd name="connsiteY53-7286" fmla="*/ 705504 h 5795240"/>
              <a:gd name="connsiteX54-7287" fmla="*/ 7083110 w 12641071"/>
              <a:gd name="connsiteY54-7288" fmla="*/ 757072 h 5795240"/>
              <a:gd name="connsiteX55-7289" fmla="*/ 7083111 w 12641071"/>
              <a:gd name="connsiteY55-7290" fmla="*/ 757072 h 5795240"/>
              <a:gd name="connsiteX56-7291" fmla="*/ 7128319 w 12641071"/>
              <a:gd name="connsiteY56-7292" fmla="*/ 705506 h 5795240"/>
              <a:gd name="connsiteX57-7293" fmla="*/ 7213686 w 12641071"/>
              <a:gd name="connsiteY57-7294" fmla="*/ 626984 h 5795240"/>
              <a:gd name="connsiteX58-7295" fmla="*/ 7264545 w 12641071"/>
              <a:gd name="connsiteY58-7296" fmla="*/ 588953 h 5795240"/>
              <a:gd name="connsiteX59-7297" fmla="*/ 7273651 w 12641071"/>
              <a:gd name="connsiteY59-7298" fmla="*/ 584566 h 5795240"/>
              <a:gd name="connsiteX60-7299" fmla="*/ 7314851 w 12641071"/>
              <a:gd name="connsiteY60-7300" fmla="*/ 559537 h 5795240"/>
              <a:gd name="connsiteX61-7301" fmla="*/ 7354131 w 12641071"/>
              <a:gd name="connsiteY61-7302" fmla="*/ 565467 h 5795240"/>
              <a:gd name="connsiteX62-7303" fmla="*/ 7429608 w 12641071"/>
              <a:gd name="connsiteY62-7304" fmla="*/ 586051 h 5795240"/>
              <a:gd name="connsiteX63-7305" fmla="*/ 7429611 w 12641071"/>
              <a:gd name="connsiteY63-7306" fmla="*/ 586050 h 5795240"/>
              <a:gd name="connsiteX64-7307" fmla="*/ 7354132 w 12641071"/>
              <a:gd name="connsiteY64-7308" fmla="*/ 565465 h 5795240"/>
              <a:gd name="connsiteX65-7309" fmla="*/ 7314853 w 12641071"/>
              <a:gd name="connsiteY65-7310" fmla="*/ 559536 h 5795240"/>
              <a:gd name="connsiteX66-7311" fmla="*/ 7314851 w 12641071"/>
              <a:gd name="connsiteY66-7312" fmla="*/ 559537 h 5795240"/>
              <a:gd name="connsiteX67-7313" fmla="*/ 7314849 w 12641071"/>
              <a:gd name="connsiteY67-7314" fmla="*/ 559537 h 5795240"/>
              <a:gd name="connsiteX68-7315" fmla="*/ 7273651 w 12641071"/>
              <a:gd name="connsiteY68-7316" fmla="*/ 584565 h 5795240"/>
              <a:gd name="connsiteX69-7317" fmla="*/ 7264545 w 12641071"/>
              <a:gd name="connsiteY69-7318" fmla="*/ 588952 h 5795240"/>
              <a:gd name="connsiteX70-7319" fmla="*/ 7296407 w 12641071"/>
              <a:gd name="connsiteY70-7320" fmla="*/ 565126 h 5795240"/>
              <a:gd name="connsiteX71-7321" fmla="*/ 7307447 w 12641071"/>
              <a:gd name="connsiteY71-7322" fmla="*/ 558419 h 5795240"/>
              <a:gd name="connsiteX72-7323" fmla="*/ 7307450 w 12641071"/>
              <a:gd name="connsiteY72-7324" fmla="*/ 558419 h 5795240"/>
              <a:gd name="connsiteX73-7325" fmla="*/ 7385004 w 12641071"/>
              <a:gd name="connsiteY73-7326" fmla="*/ 511303 h 5795240"/>
              <a:gd name="connsiteX74-7327" fmla="*/ 7391626 w 12641071"/>
              <a:gd name="connsiteY74-7328" fmla="*/ 508114 h 5795240"/>
              <a:gd name="connsiteX75-7329" fmla="*/ 7391631 w 12641071"/>
              <a:gd name="connsiteY75-7330" fmla="*/ 508110 h 5795240"/>
              <a:gd name="connsiteX76-7331" fmla="*/ 7478934 w 12641071"/>
              <a:gd name="connsiteY76-7332" fmla="*/ 466053 h 5795240"/>
              <a:gd name="connsiteX77-7333" fmla="*/ 7897193 w 12641071"/>
              <a:gd name="connsiteY77-7334" fmla="*/ 381611 h 5795240"/>
              <a:gd name="connsiteX78-7335" fmla="*/ 8788216 w 12641071"/>
              <a:gd name="connsiteY78-7336" fmla="*/ 855364 h 5795240"/>
              <a:gd name="connsiteX79-7337" fmla="*/ 8832362 w 12641071"/>
              <a:gd name="connsiteY79-7338" fmla="*/ 928030 h 5795240"/>
              <a:gd name="connsiteX80-7339" fmla="*/ 8832362 w 12641071"/>
              <a:gd name="connsiteY80-7340" fmla="*/ 928033 h 5795240"/>
              <a:gd name="connsiteX81-7341" fmla="*/ 8842040 w 12641071"/>
              <a:gd name="connsiteY81-7342" fmla="*/ 943961 h 5795240"/>
              <a:gd name="connsiteX82-7343" fmla="*/ 8856144 w 12641071"/>
              <a:gd name="connsiteY82-7344" fmla="*/ 973241 h 5795240"/>
              <a:gd name="connsiteX83-7345" fmla="*/ 8856145 w 12641071"/>
              <a:gd name="connsiteY83-7346" fmla="*/ 973241 h 5795240"/>
              <a:gd name="connsiteX84-7347" fmla="*/ 8878117 w 12641071"/>
              <a:gd name="connsiteY84-7348" fmla="*/ 1018851 h 5795240"/>
              <a:gd name="connsiteX85-7349" fmla="*/ 8877719 w 12641071"/>
              <a:gd name="connsiteY85-7350" fmla="*/ 1018369 h 5795240"/>
              <a:gd name="connsiteX86-7351" fmla="*/ 8853250 w 12641071"/>
              <a:gd name="connsiteY86-7352" fmla="*/ 973288 h 5795240"/>
              <a:gd name="connsiteX87-7353" fmla="*/ 8853249 w 12641071"/>
              <a:gd name="connsiteY87-7354" fmla="*/ 973288 h 5795240"/>
              <a:gd name="connsiteX88-7355" fmla="*/ 8853248 w 12641071"/>
              <a:gd name="connsiteY88-7356" fmla="*/ 973287 h 5795240"/>
              <a:gd name="connsiteX89-7357" fmla="*/ 8849677 w 12641071"/>
              <a:gd name="connsiteY89-7358" fmla="*/ 973341 h 5795240"/>
              <a:gd name="connsiteX90-7359" fmla="*/ 8641543 w 12641071"/>
              <a:gd name="connsiteY90-7360" fmla="*/ 916577 h 5795240"/>
              <a:gd name="connsiteX91-7361" fmla="*/ 8641545 w 12641071"/>
              <a:gd name="connsiteY91-7362" fmla="*/ 916580 h 5795240"/>
              <a:gd name="connsiteX92-7363" fmla="*/ 8849676 w 12641071"/>
              <a:gd name="connsiteY92-7364" fmla="*/ 973343 h 5795240"/>
              <a:gd name="connsiteX93-7365" fmla="*/ 8853248 w 12641071"/>
              <a:gd name="connsiteY93-7366" fmla="*/ 973288 h 5795240"/>
              <a:gd name="connsiteX94-7367" fmla="*/ 8877719 w 12641071"/>
              <a:gd name="connsiteY94-7368" fmla="*/ 1018371 h 5795240"/>
              <a:gd name="connsiteX95-7369" fmla="*/ 8878116 w 12641071"/>
              <a:gd name="connsiteY95-7370" fmla="*/ 1018851 h 5795240"/>
              <a:gd name="connsiteX96-7371" fmla="*/ 8887288 w 12641071"/>
              <a:gd name="connsiteY96-7372" fmla="*/ 1037892 h 5795240"/>
              <a:gd name="connsiteX97-7373" fmla="*/ 8949899 w 12641071"/>
              <a:gd name="connsiteY97-7374" fmla="*/ 1239592 h 5795240"/>
              <a:gd name="connsiteX98-7375" fmla="*/ 8968437 w 12641071"/>
              <a:gd name="connsiteY98-7376" fmla="*/ 1423482 h 5795240"/>
              <a:gd name="connsiteX99-7377" fmla="*/ 8949899 w 12641071"/>
              <a:gd name="connsiteY99-7378" fmla="*/ 1239591 h 5795240"/>
              <a:gd name="connsiteX100-7379" fmla="*/ 8887288 w 12641071"/>
              <a:gd name="connsiteY100-7380" fmla="*/ 1037890 h 5795240"/>
              <a:gd name="connsiteX101-7381" fmla="*/ 8878116 w 12641071"/>
              <a:gd name="connsiteY101-7382" fmla="*/ 1018851 h 5795240"/>
              <a:gd name="connsiteX102-7383" fmla="*/ 8931285 w 12641071"/>
              <a:gd name="connsiteY102-7384" fmla="*/ 1083292 h 5795240"/>
              <a:gd name="connsiteX103-7385" fmla="*/ 9241478 w 12641071"/>
              <a:gd name="connsiteY103-7386" fmla="*/ 1211778 h 5795240"/>
              <a:gd name="connsiteX104-7387" fmla="*/ 9605238 w 12641071"/>
              <a:gd name="connsiteY104-7388" fmla="*/ 1018369 h 5795240"/>
              <a:gd name="connsiteX105-7389" fmla="*/ 9636247 w 12641071"/>
              <a:gd name="connsiteY105-7390" fmla="*/ 961241 h 5795240"/>
              <a:gd name="connsiteX106-7391" fmla="*/ 9641995 w 12641071"/>
              <a:gd name="connsiteY106-7392" fmla="*/ 961152 h 5795240"/>
              <a:gd name="connsiteX107-7393" fmla="*/ 9584939 w 12641071"/>
              <a:gd name="connsiteY107-7394" fmla="*/ 1079594 h 5795240"/>
              <a:gd name="connsiteX108-7395" fmla="*/ 9546257 w 12641071"/>
              <a:gd name="connsiteY108-7396" fmla="*/ 1204206 h 5795240"/>
              <a:gd name="connsiteX109-7397" fmla="*/ 9584939 w 12641071"/>
              <a:gd name="connsiteY109-7398" fmla="*/ 1079596 h 5795240"/>
              <a:gd name="connsiteX110-7399" fmla="*/ 9641995 w 12641071"/>
              <a:gd name="connsiteY110-7400" fmla="*/ 961153 h 5795240"/>
              <a:gd name="connsiteX111-7401" fmla="*/ 9653069 w 12641071"/>
              <a:gd name="connsiteY111-7402" fmla="*/ 960983 h 5795240"/>
              <a:gd name="connsiteX112-7403" fmla="*/ 9801564 w 12641071"/>
              <a:gd name="connsiteY112-7404" fmla="*/ 1196828 h 5795240"/>
              <a:gd name="connsiteX113-7405" fmla="*/ 9801566 w 12641071"/>
              <a:gd name="connsiteY113-7406" fmla="*/ 1196828 h 5795240"/>
              <a:gd name="connsiteX114-7407" fmla="*/ 9653070 w 12641071"/>
              <a:gd name="connsiteY114-7408" fmla="*/ 960982 h 5795240"/>
              <a:gd name="connsiteX115-7409" fmla="*/ 9641996 w 12641071"/>
              <a:gd name="connsiteY115-7410" fmla="*/ 961152 h 5795240"/>
              <a:gd name="connsiteX116-7411" fmla="*/ 9651917 w 12641071"/>
              <a:gd name="connsiteY116-7412" fmla="*/ 940556 h 5795240"/>
              <a:gd name="connsiteX117-7413" fmla="*/ 11050508 w 12641071"/>
              <a:gd name="connsiteY117-7414" fmla="*/ 108150 h 5795240"/>
              <a:gd name="connsiteX118-7415" fmla="*/ 12641071 w 12641071"/>
              <a:gd name="connsiteY118-7416" fmla="*/ 1698711 h 5795240"/>
              <a:gd name="connsiteX119-7417" fmla="*/ 11371062 w 12641071"/>
              <a:gd name="connsiteY119-7418" fmla="*/ 3256960 h 5795240"/>
              <a:gd name="connsiteX120-7419" fmla="*/ 11215953 w 12641071"/>
              <a:gd name="connsiteY120-7420" fmla="*/ 3280632 h 5795240"/>
              <a:gd name="connsiteX121-7421" fmla="*/ 11142318 w 12641071"/>
              <a:gd name="connsiteY121-7422" fmla="*/ 3276914 h 5795240"/>
              <a:gd name="connsiteX122-7423" fmla="*/ 11215952 w 12641071"/>
              <a:gd name="connsiteY122-7424" fmla="*/ 3280632 h 5795240"/>
              <a:gd name="connsiteX123-7425" fmla="*/ 11213133 w 12641071"/>
              <a:gd name="connsiteY123-7426" fmla="*/ 3281062 h 5795240"/>
              <a:gd name="connsiteX124-7427" fmla="*/ 11116921 w 12641071"/>
              <a:gd name="connsiteY124-7428" fmla="*/ 3285921 h 5795240"/>
              <a:gd name="connsiteX125-7429" fmla="*/ 11050507 w 12641071"/>
              <a:gd name="connsiteY125-7430" fmla="*/ 3289274 h 5795240"/>
              <a:gd name="connsiteX126-7431" fmla="*/ 11006292 w 12641071"/>
              <a:gd name="connsiteY126-7432" fmla="*/ 3287041 h 5795240"/>
              <a:gd name="connsiteX127-7433" fmla="*/ 10937101 w 12641071"/>
              <a:gd name="connsiteY127-7434" fmla="*/ 3297601 h 5795240"/>
              <a:gd name="connsiteX128-7435" fmla="*/ 10144740 w 12641071"/>
              <a:gd name="connsiteY128-7436" fmla="*/ 4089962 h 5795240"/>
              <a:gd name="connsiteX129-7437" fmla="*/ 10130374 w 12641071"/>
              <a:gd name="connsiteY129-7438" fmla="*/ 4184101 h 5795240"/>
              <a:gd name="connsiteX130-7439" fmla="*/ 10130375 w 12641071"/>
              <a:gd name="connsiteY130-7440" fmla="*/ 4184103 h 5795240"/>
              <a:gd name="connsiteX131-7441" fmla="*/ 10130656 w 12641071"/>
              <a:gd name="connsiteY131-7442" fmla="*/ 4185950 h 5795240"/>
              <a:gd name="connsiteX132-7443" fmla="*/ 10138194 w 12641071"/>
              <a:gd name="connsiteY132-7444" fmla="*/ 4335228 h 5795240"/>
              <a:gd name="connsiteX133-7445" fmla="*/ 10137710 w 12641071"/>
              <a:gd name="connsiteY133-7446" fmla="*/ 4344822 h 5795240"/>
              <a:gd name="connsiteX134-7447" fmla="*/ 10133555 w 12641071"/>
              <a:gd name="connsiteY134-7448" fmla="*/ 4427096 h 5795240"/>
              <a:gd name="connsiteX135-7449" fmla="*/ 10129312 w 12641071"/>
              <a:gd name="connsiteY135-7450" fmla="*/ 4399289 h 5795240"/>
              <a:gd name="connsiteX136-7451" fmla="*/ 10126797 w 12641071"/>
              <a:gd name="connsiteY136-7452" fmla="*/ 4349498 h 5795240"/>
              <a:gd name="connsiteX137-7453" fmla="*/ 10126796 w 12641071"/>
              <a:gd name="connsiteY137-7454" fmla="*/ 4349498 h 5795240"/>
              <a:gd name="connsiteX138-7455" fmla="*/ 10129311 w 12641071"/>
              <a:gd name="connsiteY138-7456" fmla="*/ 4399289 h 5795240"/>
              <a:gd name="connsiteX139-7457" fmla="*/ 10133554 w 12641071"/>
              <a:gd name="connsiteY139-7458" fmla="*/ 4427096 h 5795240"/>
              <a:gd name="connsiteX140-7459" fmla="*/ 10130656 w 12641071"/>
              <a:gd name="connsiteY140-7460" fmla="*/ 4484506 h 5795240"/>
              <a:gd name="connsiteX141-7461" fmla="*/ 8678182 w 12641071"/>
              <a:gd name="connsiteY141-7462" fmla="*/ 5795240 h 5795240"/>
              <a:gd name="connsiteX142-7463" fmla="*/ 7467518 w 12641071"/>
              <a:gd name="connsiteY142-7464" fmla="*/ 5151535 h 5795240"/>
              <a:gd name="connsiteX143-7465" fmla="*/ 7419945 w 12641071"/>
              <a:gd name="connsiteY143-7466" fmla="*/ 5073228 h 5795240"/>
              <a:gd name="connsiteX144-7467" fmla="*/ 7394386 w 12641071"/>
              <a:gd name="connsiteY144-7468" fmla="*/ 5031156 h 5795240"/>
              <a:gd name="connsiteX145-7469" fmla="*/ 7367299 w 12641071"/>
              <a:gd name="connsiteY145-7470" fmla="*/ 4974928 h 5795240"/>
              <a:gd name="connsiteX146-7471" fmla="*/ 7332905 w 12641071"/>
              <a:gd name="connsiteY146-7472" fmla="*/ 4903531 h 5795240"/>
              <a:gd name="connsiteX147-7473" fmla="*/ 7320958 w 12641071"/>
              <a:gd name="connsiteY147-7474" fmla="*/ 4870887 h 5795240"/>
              <a:gd name="connsiteX148-7475" fmla="*/ 7322174 w 12641071"/>
              <a:gd name="connsiteY148-7476" fmla="*/ 4872361 h 5795240"/>
              <a:gd name="connsiteX149-7477" fmla="*/ 7362630 w 12641071"/>
              <a:gd name="connsiteY149-7478" fmla="*/ 4938954 h 5795240"/>
              <a:gd name="connsiteX150-7479" fmla="*/ 7380779 w 12641071"/>
              <a:gd name="connsiteY150-7480" fmla="*/ 4976628 h 5795240"/>
              <a:gd name="connsiteX151-7481" fmla="*/ 7391210 w 12641071"/>
              <a:gd name="connsiteY151-7482" fmla="*/ 4977944 h 5795240"/>
              <a:gd name="connsiteX152-7483" fmla="*/ 7380780 w 12641071"/>
              <a:gd name="connsiteY152-7484" fmla="*/ 4976628 h 5795240"/>
              <a:gd name="connsiteX153-7485" fmla="*/ 7362631 w 12641071"/>
              <a:gd name="connsiteY153-7486" fmla="*/ 4938954 h 5795240"/>
              <a:gd name="connsiteX154-7487" fmla="*/ 7322175 w 12641071"/>
              <a:gd name="connsiteY154-7488" fmla="*/ 4872361 h 5795240"/>
              <a:gd name="connsiteX155-7489" fmla="*/ 7320959 w 12641071"/>
              <a:gd name="connsiteY155-7490" fmla="*/ 4870887 h 5795240"/>
              <a:gd name="connsiteX156-7491" fmla="*/ 7283811 w 12641071"/>
              <a:gd name="connsiteY156-7492" fmla="*/ 4769391 h 5795240"/>
              <a:gd name="connsiteX157-7493" fmla="*/ 7272112 w 12641071"/>
              <a:gd name="connsiteY157-7494" fmla="*/ 4718630 h 5795240"/>
              <a:gd name="connsiteX158-7495" fmla="*/ 7272111 w 12641071"/>
              <a:gd name="connsiteY158-7496" fmla="*/ 4718630 h 5795240"/>
              <a:gd name="connsiteX159-7497" fmla="*/ 7283810 w 12641071"/>
              <a:gd name="connsiteY159-7498" fmla="*/ 4769391 h 5795240"/>
              <a:gd name="connsiteX160-7499" fmla="*/ 7320958 w 12641071"/>
              <a:gd name="connsiteY160-7500" fmla="*/ 4870887 h 5795240"/>
              <a:gd name="connsiteX161-7501" fmla="*/ 7223551 w 12641071"/>
              <a:gd name="connsiteY161-7502" fmla="*/ 4752829 h 5795240"/>
              <a:gd name="connsiteX162-7503" fmla="*/ 6652445 w 12641071"/>
              <a:gd name="connsiteY162-7504" fmla="*/ 4516269 h 5795240"/>
              <a:gd name="connsiteX163-7505" fmla="*/ 6200873 w 12641071"/>
              <a:gd name="connsiteY163-7506" fmla="*/ 4654206 h 5795240"/>
              <a:gd name="connsiteX164-7507" fmla="*/ 6088813 w 12641071"/>
              <a:gd name="connsiteY164-7508" fmla="*/ 4746663 h 5795240"/>
              <a:gd name="connsiteX165-7509" fmla="*/ 6043019 w 12641071"/>
              <a:gd name="connsiteY165-7510" fmla="*/ 4807902 h 5795240"/>
              <a:gd name="connsiteX166-7511" fmla="*/ 6043021 w 12641071"/>
              <a:gd name="connsiteY166-7512" fmla="*/ 4807902 h 5795240"/>
              <a:gd name="connsiteX167-7513" fmla="*/ 6023271 w 12641071"/>
              <a:gd name="connsiteY167-7514" fmla="*/ 4834312 h 5795240"/>
              <a:gd name="connsiteX168-7515" fmla="*/ 5970678 w 12641071"/>
              <a:gd name="connsiteY168-7516" fmla="*/ 4892181 h 5795240"/>
              <a:gd name="connsiteX169-7517" fmla="*/ 5982717 w 12641071"/>
              <a:gd name="connsiteY169-7518" fmla="*/ 4872361 h 5795240"/>
              <a:gd name="connsiteX170-7519" fmla="*/ 5970675 w 12641071"/>
              <a:gd name="connsiteY170-7520" fmla="*/ 4892181 h 5795240"/>
              <a:gd name="connsiteX171-7521" fmla="*/ 5935320 w 12641071"/>
              <a:gd name="connsiteY171-7522" fmla="*/ 4931081 h 5795240"/>
              <a:gd name="connsiteX172-7523" fmla="*/ 4971763 w 12641071"/>
              <a:gd name="connsiteY172-7524" fmla="*/ 5330200 h 5795240"/>
              <a:gd name="connsiteX173-7525" fmla="*/ 3716172 w 12641071"/>
              <a:gd name="connsiteY173-7526" fmla="*/ 4497938 h 5795240"/>
              <a:gd name="connsiteX174-7527" fmla="*/ 3710773 w 12641071"/>
              <a:gd name="connsiteY174-7528" fmla="*/ 4483182 h 5795240"/>
              <a:gd name="connsiteX175-7529" fmla="*/ 3710773 w 12641071"/>
              <a:gd name="connsiteY175-7530" fmla="*/ 4483181 h 5795240"/>
              <a:gd name="connsiteX176-7531" fmla="*/ 3674984 w 12641071"/>
              <a:gd name="connsiteY176-7532" fmla="*/ 4385402 h 5795240"/>
              <a:gd name="connsiteX177-7533" fmla="*/ 3670349 w 12641071"/>
              <a:gd name="connsiteY177-7534" fmla="*/ 4372742 h 5795240"/>
              <a:gd name="connsiteX178-7535" fmla="*/ 3659438 w 12641071"/>
              <a:gd name="connsiteY178-7536" fmla="*/ 4330309 h 5795240"/>
              <a:gd name="connsiteX179-7537" fmla="*/ 3672084 w 12641071"/>
              <a:gd name="connsiteY179-7538" fmla="*/ 4353606 h 5795240"/>
              <a:gd name="connsiteX180-7539" fmla="*/ 3659440 w 12641071"/>
              <a:gd name="connsiteY180-7540" fmla="*/ 4330309 h 5795240"/>
              <a:gd name="connsiteX181-7541" fmla="*/ 3613217 w 12641071"/>
              <a:gd name="connsiteY181-7542" fmla="*/ 4245153 h 5795240"/>
              <a:gd name="connsiteX182-7543" fmla="*/ 3083792 w 12641071"/>
              <a:gd name="connsiteY182-7544" fmla="*/ 3963660 h 5795240"/>
              <a:gd name="connsiteX183-7545" fmla="*/ 2835272 w 12641071"/>
              <a:gd name="connsiteY183-7546" fmla="*/ 4013833 h 5795240"/>
              <a:gd name="connsiteX184-7547" fmla="*/ 2820214 w 12641071"/>
              <a:gd name="connsiteY184-7548" fmla="*/ 4022007 h 5795240"/>
              <a:gd name="connsiteX185-7549" fmla="*/ 2820212 w 12641071"/>
              <a:gd name="connsiteY185-7550" fmla="*/ 4022008 h 5795240"/>
              <a:gd name="connsiteX186-7551" fmla="*/ 2820206 w 12641071"/>
              <a:gd name="connsiteY186-7552" fmla="*/ 4022011 h 5795240"/>
              <a:gd name="connsiteX187-7553" fmla="*/ 2813481 w 12641071"/>
              <a:gd name="connsiteY187-7554" fmla="*/ 4027041 h 5795240"/>
              <a:gd name="connsiteX188-7555" fmla="*/ 2762875 w 12641071"/>
              <a:gd name="connsiteY188-7556" fmla="*/ 4057784 h 5795240"/>
              <a:gd name="connsiteX189-7557" fmla="*/ 2762878 w 12641071"/>
              <a:gd name="connsiteY189-7558" fmla="*/ 4057784 h 5795240"/>
              <a:gd name="connsiteX190-7559" fmla="*/ 2694694 w 12641071"/>
              <a:gd name="connsiteY190-7560" fmla="*/ 4099208 h 5795240"/>
              <a:gd name="connsiteX191-7561" fmla="*/ 2726822 w 12641071"/>
              <a:gd name="connsiteY191-7562" fmla="*/ 4072700 h 5795240"/>
              <a:gd name="connsiteX192-7563" fmla="*/ 2757719 w 12641071"/>
              <a:gd name="connsiteY192-7564" fmla="*/ 4055929 h 5795240"/>
              <a:gd name="connsiteX193-7565" fmla="*/ 2757718 w 12641071"/>
              <a:gd name="connsiteY193-7566" fmla="*/ 4055928 h 5795240"/>
              <a:gd name="connsiteX194-7567" fmla="*/ 2726820 w 12641071"/>
              <a:gd name="connsiteY194-7568" fmla="*/ 4072700 h 5795240"/>
              <a:gd name="connsiteX195-7569" fmla="*/ 2694692 w 12641071"/>
              <a:gd name="connsiteY195-7570" fmla="*/ 4099208 h 5795240"/>
              <a:gd name="connsiteX196-7571" fmla="*/ 2664698 w 12641071"/>
              <a:gd name="connsiteY196-7572" fmla="*/ 4117431 h 5795240"/>
              <a:gd name="connsiteX197-7573" fmla="*/ 1804544 w 12641071"/>
              <a:gd name="connsiteY197-7574" fmla="*/ 4335229 h 5795240"/>
              <a:gd name="connsiteX198-7575" fmla="*/ 0 w 12641071"/>
              <a:gd name="connsiteY198-7576" fmla="*/ 2530685 h 5795240"/>
              <a:gd name="connsiteX199-7577" fmla="*/ 1804544 w 12641071"/>
              <a:gd name="connsiteY199-7578" fmla="*/ 726143 h 5795240"/>
              <a:gd name="connsiteX200-7579" fmla="*/ 3080549 w 12641071"/>
              <a:gd name="connsiteY200-7580" fmla="*/ 1254682 h 5795240"/>
              <a:gd name="connsiteX201-7581" fmla="*/ 3234533 w 12641071"/>
              <a:gd name="connsiteY201-7582" fmla="*/ 1432995 h 5795240"/>
              <a:gd name="connsiteX202-7583" fmla="*/ 3268676 w 12641071"/>
              <a:gd name="connsiteY202-7584" fmla="*/ 1461167 h 5795240"/>
              <a:gd name="connsiteX203-7585" fmla="*/ 3565826 w 12641071"/>
              <a:gd name="connsiteY203-7586" fmla="*/ 1551935 h 5795240"/>
              <a:gd name="connsiteX204-7587" fmla="*/ 4086504 w 12641071"/>
              <a:gd name="connsiteY204-7588" fmla="*/ 1127574 h 5795240"/>
              <a:gd name="connsiteX205-7589" fmla="*/ 4094702 w 12641071"/>
              <a:gd name="connsiteY205-7590" fmla="*/ 1046255 h 5795240"/>
              <a:gd name="connsiteX206-7591" fmla="*/ 4101065 w 12641071"/>
              <a:gd name="connsiteY206-7592" fmla="*/ 1044040 h 5795240"/>
              <a:gd name="connsiteX207-7593" fmla="*/ 4097301 w 12641071"/>
              <a:gd name="connsiteY207-7594" fmla="*/ 1118570 h 5795240"/>
              <a:gd name="connsiteX208-7595" fmla="*/ 4101065 w 12641071"/>
              <a:gd name="connsiteY208-7596" fmla="*/ 1044042 h 5795240"/>
              <a:gd name="connsiteX209-7597" fmla="*/ 4206937 w 12641071"/>
              <a:gd name="connsiteY209-7598" fmla="*/ 1007188 h 5795240"/>
              <a:gd name="connsiteX210-7599" fmla="*/ 4206937 w 12641071"/>
              <a:gd name="connsiteY210-7600" fmla="*/ 1007186 h 5795240"/>
              <a:gd name="connsiteX211-7601" fmla="*/ 4101067 w 12641071"/>
              <a:gd name="connsiteY211-7602" fmla="*/ 1044040 h 5795240"/>
              <a:gd name="connsiteX212-7603" fmla="*/ 4103078 w 12641071"/>
              <a:gd name="connsiteY212-7604" fmla="*/ 1004204 h 5795240"/>
              <a:gd name="connsiteX213-7605" fmla="*/ 5215874 w 12641071"/>
              <a:gd name="connsiteY213-7606" fmla="*/ 0 h 5795240"/>
              <a:gd name="connsiteX0-7607" fmla="*/ 5964869 w 12641071"/>
              <a:gd name="connsiteY0-7608" fmla="*/ 4795171 h 5795240"/>
              <a:gd name="connsiteX1-7609" fmla="*/ 6019264 w 12641071"/>
              <a:gd name="connsiteY1-7610" fmla="*/ 4804905 h 5795240"/>
              <a:gd name="connsiteX2-7611" fmla="*/ 6036570 w 12641071"/>
              <a:gd name="connsiteY2-7612" fmla="*/ 4807089 h 5795240"/>
              <a:gd name="connsiteX3-7613" fmla="*/ 6019265 w 12641071"/>
              <a:gd name="connsiteY3-7614" fmla="*/ 4804905 h 5795240"/>
              <a:gd name="connsiteX4-7615" fmla="*/ 5964869 w 12641071"/>
              <a:gd name="connsiteY4-7616" fmla="*/ 4795171 h 5795240"/>
              <a:gd name="connsiteX5-7617" fmla="*/ 3682364 w 12641071"/>
              <a:gd name="connsiteY5-7618" fmla="*/ 4386723 h 5795240"/>
              <a:gd name="connsiteX6-7619" fmla="*/ 3772428 w 12641071"/>
              <a:gd name="connsiteY6-7620" fmla="*/ 4402840 h 5795240"/>
              <a:gd name="connsiteX7-7621" fmla="*/ 3772428 w 12641071"/>
              <a:gd name="connsiteY7-7622" fmla="*/ 4402840 h 5795240"/>
              <a:gd name="connsiteX8-7623" fmla="*/ 3682364 w 12641071"/>
              <a:gd name="connsiteY8-7624" fmla="*/ 4386723 h 5795240"/>
              <a:gd name="connsiteX9-7625" fmla="*/ 6034389 w 12641071"/>
              <a:gd name="connsiteY9-7626" fmla="*/ 371047 h 5795240"/>
              <a:gd name="connsiteX10-7627" fmla="*/ 5912002 w 12641071"/>
              <a:gd name="connsiteY10-7628" fmla="*/ 413650 h 5795240"/>
              <a:gd name="connsiteX11-7629" fmla="*/ 5912002 w 12641071"/>
              <a:gd name="connsiteY11-7630" fmla="*/ 413650 h 5795240"/>
              <a:gd name="connsiteX12-7631" fmla="*/ 6034389 w 12641071"/>
              <a:gd name="connsiteY12-7632" fmla="*/ 371047 h 5795240"/>
              <a:gd name="connsiteX13-7633" fmla="*/ 5215874 w 12641071"/>
              <a:gd name="connsiteY13-7634" fmla="*/ 0 h 5795240"/>
              <a:gd name="connsiteX14-7635" fmla="*/ 5927386 w 12641071"/>
              <a:gd name="connsiteY14-7636" fmla="*/ 255427 h 5795240"/>
              <a:gd name="connsiteX15-7637" fmla="*/ 5974443 w 12641071"/>
              <a:gd name="connsiteY15-7638" fmla="*/ 298195 h 5795240"/>
              <a:gd name="connsiteX16-7639" fmla="*/ 5974448 w 12641071"/>
              <a:gd name="connsiteY16-7640" fmla="*/ 298200 h 5795240"/>
              <a:gd name="connsiteX17-7641" fmla="*/ 6006819 w 12641071"/>
              <a:gd name="connsiteY17-7642" fmla="*/ 327622 h 5795240"/>
              <a:gd name="connsiteX18-7643" fmla="*/ 6043427 w 12641071"/>
              <a:gd name="connsiteY18-7644" fmla="*/ 367901 h 5795240"/>
              <a:gd name="connsiteX19-7645" fmla="*/ 6043429 w 12641071"/>
              <a:gd name="connsiteY19-7646" fmla="*/ 367901 h 5795240"/>
              <a:gd name="connsiteX20-7647" fmla="*/ 6079014 w 12641071"/>
              <a:gd name="connsiteY20-7648" fmla="*/ 407056 h 5795240"/>
              <a:gd name="connsiteX21-7649" fmla="*/ 6105193 w 12641071"/>
              <a:gd name="connsiteY21-7650" fmla="*/ 442067 h 5795240"/>
              <a:gd name="connsiteX22-7651" fmla="*/ 6069206 w 12641071"/>
              <a:gd name="connsiteY22-7652" fmla="*/ 409359 h 5795240"/>
              <a:gd name="connsiteX23-7653" fmla="*/ 6105193 w 12641071"/>
              <a:gd name="connsiteY23-7654" fmla="*/ 442069 h 5795240"/>
              <a:gd name="connsiteX24-7655" fmla="*/ 6143408 w 12641071"/>
              <a:gd name="connsiteY24-7656" fmla="*/ 493169 h 5795240"/>
              <a:gd name="connsiteX25-7657" fmla="*/ 6143427 w 12641071"/>
              <a:gd name="connsiteY25-7658" fmla="*/ 493200 h 5795240"/>
              <a:gd name="connsiteX26-7659" fmla="*/ 6215965 w 12641071"/>
              <a:gd name="connsiteY26-7660" fmla="*/ 619406 h 5795240"/>
              <a:gd name="connsiteX27-7661" fmla="*/ 6234035 w 12641071"/>
              <a:gd name="connsiteY27-7662" fmla="*/ 658746 h 5795240"/>
              <a:gd name="connsiteX28-7663" fmla="*/ 6274009 w 12641071"/>
              <a:gd name="connsiteY28-7664" fmla="*/ 760197 h 5795240"/>
              <a:gd name="connsiteX29-7665" fmla="*/ 6287839 w 12641071"/>
              <a:gd name="connsiteY29-7666" fmla="*/ 801938 h 5795240"/>
              <a:gd name="connsiteX30-7667" fmla="*/ 6321546 w 12641071"/>
              <a:gd name="connsiteY30-7668" fmla="*/ 948207 h 5795240"/>
              <a:gd name="connsiteX31-7669" fmla="*/ 6321550 w 12641071"/>
              <a:gd name="connsiteY31-7670" fmla="*/ 948224 h 5795240"/>
              <a:gd name="connsiteX32-7671" fmla="*/ 6334438 w 12641071"/>
              <a:gd name="connsiteY32-7672" fmla="*/ 1118571 h 5795240"/>
              <a:gd name="connsiteX33-7673" fmla="*/ 6334438 w 12641071"/>
              <a:gd name="connsiteY33-7674" fmla="*/ 1118570 h 5795240"/>
              <a:gd name="connsiteX34-7675" fmla="*/ 6321550 w 12641071"/>
              <a:gd name="connsiteY34-7676" fmla="*/ 948222 h 5795240"/>
              <a:gd name="connsiteX35-7677" fmla="*/ 6321546 w 12641071"/>
              <a:gd name="connsiteY35-7678" fmla="*/ 948207 h 5795240"/>
              <a:gd name="connsiteX36-7679" fmla="*/ 6295696 w 12641071"/>
              <a:gd name="connsiteY36-7680" fmla="*/ 825653 h 5795240"/>
              <a:gd name="connsiteX37-7681" fmla="*/ 6287839 w 12641071"/>
              <a:gd name="connsiteY37-7682" fmla="*/ 801938 h 5795240"/>
              <a:gd name="connsiteX38-7683" fmla="*/ 6284151 w 12641071"/>
              <a:gd name="connsiteY38-7684" fmla="*/ 785941 h 5795240"/>
              <a:gd name="connsiteX39-7685" fmla="*/ 6274009 w 12641071"/>
              <a:gd name="connsiteY39-7686" fmla="*/ 760197 h 5795240"/>
              <a:gd name="connsiteX40-7687" fmla="*/ 6256852 w 12641071"/>
              <a:gd name="connsiteY40-7688" fmla="*/ 708420 h 5795240"/>
              <a:gd name="connsiteX41-7689" fmla="*/ 6234035 w 12641071"/>
              <a:gd name="connsiteY41-7690" fmla="*/ 658746 h 5795240"/>
              <a:gd name="connsiteX42-7691" fmla="*/ 6224136 w 12641071"/>
              <a:gd name="connsiteY42-7692" fmla="*/ 633624 h 5795240"/>
              <a:gd name="connsiteX43-7693" fmla="*/ 6215965 w 12641071"/>
              <a:gd name="connsiteY43-7694" fmla="*/ 619406 h 5795240"/>
              <a:gd name="connsiteX44-7695" fmla="*/ 6205824 w 12641071"/>
              <a:gd name="connsiteY44-7696" fmla="*/ 597325 h 5795240"/>
              <a:gd name="connsiteX45-7697" fmla="*/ 6143427 w 12641071"/>
              <a:gd name="connsiteY45-7698" fmla="*/ 493200 h 5795240"/>
              <a:gd name="connsiteX46-7699" fmla="*/ 6143408 w 12641071"/>
              <a:gd name="connsiteY46-7700" fmla="*/ 493167 h 5795240"/>
              <a:gd name="connsiteX47-7701" fmla="*/ 6105193 w 12641071"/>
              <a:gd name="connsiteY47-7702" fmla="*/ 442067 h 5795240"/>
              <a:gd name="connsiteX48-7703" fmla="*/ 6141460 w 12641071"/>
              <a:gd name="connsiteY48-7704" fmla="*/ 475027 h 5795240"/>
              <a:gd name="connsiteX49-7705" fmla="*/ 6788665 w 12641071"/>
              <a:gd name="connsiteY49-7706" fmla="*/ 707369 h 5795240"/>
              <a:gd name="connsiteX50-7707" fmla="*/ 7184710 w 12641071"/>
              <a:gd name="connsiteY50-7708" fmla="*/ 627411 h 5795240"/>
              <a:gd name="connsiteX51-7709" fmla="*/ 7264545 w 12641071"/>
              <a:gd name="connsiteY51-7710" fmla="*/ 588952 h 5795240"/>
              <a:gd name="connsiteX52-7711" fmla="*/ 7213686 w 12641071"/>
              <a:gd name="connsiteY52-7712" fmla="*/ 626983 h 5795240"/>
              <a:gd name="connsiteX53-7713" fmla="*/ 7128319 w 12641071"/>
              <a:gd name="connsiteY53-7714" fmla="*/ 705504 h 5795240"/>
              <a:gd name="connsiteX54-7715" fmla="*/ 7083110 w 12641071"/>
              <a:gd name="connsiteY54-7716" fmla="*/ 757072 h 5795240"/>
              <a:gd name="connsiteX55-7717" fmla="*/ 7083111 w 12641071"/>
              <a:gd name="connsiteY55-7718" fmla="*/ 757072 h 5795240"/>
              <a:gd name="connsiteX56-7719" fmla="*/ 7128319 w 12641071"/>
              <a:gd name="connsiteY56-7720" fmla="*/ 705506 h 5795240"/>
              <a:gd name="connsiteX57-7721" fmla="*/ 7213686 w 12641071"/>
              <a:gd name="connsiteY57-7722" fmla="*/ 626984 h 5795240"/>
              <a:gd name="connsiteX58-7723" fmla="*/ 7264545 w 12641071"/>
              <a:gd name="connsiteY58-7724" fmla="*/ 588953 h 5795240"/>
              <a:gd name="connsiteX59-7725" fmla="*/ 7273651 w 12641071"/>
              <a:gd name="connsiteY59-7726" fmla="*/ 584566 h 5795240"/>
              <a:gd name="connsiteX60-7727" fmla="*/ 7314851 w 12641071"/>
              <a:gd name="connsiteY60-7728" fmla="*/ 559537 h 5795240"/>
              <a:gd name="connsiteX61-7729" fmla="*/ 7354131 w 12641071"/>
              <a:gd name="connsiteY61-7730" fmla="*/ 565467 h 5795240"/>
              <a:gd name="connsiteX62-7731" fmla="*/ 7429608 w 12641071"/>
              <a:gd name="connsiteY62-7732" fmla="*/ 586051 h 5795240"/>
              <a:gd name="connsiteX63-7733" fmla="*/ 7429611 w 12641071"/>
              <a:gd name="connsiteY63-7734" fmla="*/ 586050 h 5795240"/>
              <a:gd name="connsiteX64-7735" fmla="*/ 7354132 w 12641071"/>
              <a:gd name="connsiteY64-7736" fmla="*/ 565465 h 5795240"/>
              <a:gd name="connsiteX65-7737" fmla="*/ 7314853 w 12641071"/>
              <a:gd name="connsiteY65-7738" fmla="*/ 559536 h 5795240"/>
              <a:gd name="connsiteX66-7739" fmla="*/ 7314851 w 12641071"/>
              <a:gd name="connsiteY66-7740" fmla="*/ 559537 h 5795240"/>
              <a:gd name="connsiteX67-7741" fmla="*/ 7314849 w 12641071"/>
              <a:gd name="connsiteY67-7742" fmla="*/ 559537 h 5795240"/>
              <a:gd name="connsiteX68-7743" fmla="*/ 7273651 w 12641071"/>
              <a:gd name="connsiteY68-7744" fmla="*/ 584565 h 5795240"/>
              <a:gd name="connsiteX69-7745" fmla="*/ 7264545 w 12641071"/>
              <a:gd name="connsiteY69-7746" fmla="*/ 588952 h 5795240"/>
              <a:gd name="connsiteX70-7747" fmla="*/ 7296407 w 12641071"/>
              <a:gd name="connsiteY70-7748" fmla="*/ 565126 h 5795240"/>
              <a:gd name="connsiteX71-7749" fmla="*/ 7307447 w 12641071"/>
              <a:gd name="connsiteY71-7750" fmla="*/ 558419 h 5795240"/>
              <a:gd name="connsiteX72-7751" fmla="*/ 7307450 w 12641071"/>
              <a:gd name="connsiteY72-7752" fmla="*/ 558419 h 5795240"/>
              <a:gd name="connsiteX73-7753" fmla="*/ 7385004 w 12641071"/>
              <a:gd name="connsiteY73-7754" fmla="*/ 511303 h 5795240"/>
              <a:gd name="connsiteX74-7755" fmla="*/ 7391626 w 12641071"/>
              <a:gd name="connsiteY74-7756" fmla="*/ 508114 h 5795240"/>
              <a:gd name="connsiteX75-7757" fmla="*/ 7391631 w 12641071"/>
              <a:gd name="connsiteY75-7758" fmla="*/ 508110 h 5795240"/>
              <a:gd name="connsiteX76-7759" fmla="*/ 7478934 w 12641071"/>
              <a:gd name="connsiteY76-7760" fmla="*/ 466053 h 5795240"/>
              <a:gd name="connsiteX77-7761" fmla="*/ 7897193 w 12641071"/>
              <a:gd name="connsiteY77-7762" fmla="*/ 381611 h 5795240"/>
              <a:gd name="connsiteX78-7763" fmla="*/ 8788216 w 12641071"/>
              <a:gd name="connsiteY78-7764" fmla="*/ 855364 h 5795240"/>
              <a:gd name="connsiteX79-7765" fmla="*/ 8832362 w 12641071"/>
              <a:gd name="connsiteY79-7766" fmla="*/ 928030 h 5795240"/>
              <a:gd name="connsiteX80-7767" fmla="*/ 8832362 w 12641071"/>
              <a:gd name="connsiteY80-7768" fmla="*/ 928033 h 5795240"/>
              <a:gd name="connsiteX81-7769" fmla="*/ 8842040 w 12641071"/>
              <a:gd name="connsiteY81-7770" fmla="*/ 943961 h 5795240"/>
              <a:gd name="connsiteX82-7771" fmla="*/ 8856144 w 12641071"/>
              <a:gd name="connsiteY82-7772" fmla="*/ 973241 h 5795240"/>
              <a:gd name="connsiteX83-7773" fmla="*/ 8856145 w 12641071"/>
              <a:gd name="connsiteY83-7774" fmla="*/ 973241 h 5795240"/>
              <a:gd name="connsiteX84-7775" fmla="*/ 8878117 w 12641071"/>
              <a:gd name="connsiteY84-7776" fmla="*/ 1018851 h 5795240"/>
              <a:gd name="connsiteX85-7777" fmla="*/ 8877719 w 12641071"/>
              <a:gd name="connsiteY85-7778" fmla="*/ 1018369 h 5795240"/>
              <a:gd name="connsiteX86-7779" fmla="*/ 8853250 w 12641071"/>
              <a:gd name="connsiteY86-7780" fmla="*/ 973288 h 5795240"/>
              <a:gd name="connsiteX87-7781" fmla="*/ 8853249 w 12641071"/>
              <a:gd name="connsiteY87-7782" fmla="*/ 973288 h 5795240"/>
              <a:gd name="connsiteX88-7783" fmla="*/ 8853248 w 12641071"/>
              <a:gd name="connsiteY88-7784" fmla="*/ 973287 h 5795240"/>
              <a:gd name="connsiteX89-7785" fmla="*/ 8849677 w 12641071"/>
              <a:gd name="connsiteY89-7786" fmla="*/ 973341 h 5795240"/>
              <a:gd name="connsiteX90-7787" fmla="*/ 8641543 w 12641071"/>
              <a:gd name="connsiteY90-7788" fmla="*/ 916577 h 5795240"/>
              <a:gd name="connsiteX91-7789" fmla="*/ 8641545 w 12641071"/>
              <a:gd name="connsiteY91-7790" fmla="*/ 916580 h 5795240"/>
              <a:gd name="connsiteX92-7791" fmla="*/ 8849676 w 12641071"/>
              <a:gd name="connsiteY92-7792" fmla="*/ 973343 h 5795240"/>
              <a:gd name="connsiteX93-7793" fmla="*/ 8853248 w 12641071"/>
              <a:gd name="connsiteY93-7794" fmla="*/ 973288 h 5795240"/>
              <a:gd name="connsiteX94-7795" fmla="*/ 8877719 w 12641071"/>
              <a:gd name="connsiteY94-7796" fmla="*/ 1018371 h 5795240"/>
              <a:gd name="connsiteX95-7797" fmla="*/ 8878116 w 12641071"/>
              <a:gd name="connsiteY95-7798" fmla="*/ 1018851 h 5795240"/>
              <a:gd name="connsiteX96-7799" fmla="*/ 8887288 w 12641071"/>
              <a:gd name="connsiteY96-7800" fmla="*/ 1037892 h 5795240"/>
              <a:gd name="connsiteX97-7801" fmla="*/ 8949899 w 12641071"/>
              <a:gd name="connsiteY97-7802" fmla="*/ 1239592 h 5795240"/>
              <a:gd name="connsiteX98-7803" fmla="*/ 8968437 w 12641071"/>
              <a:gd name="connsiteY98-7804" fmla="*/ 1423482 h 5795240"/>
              <a:gd name="connsiteX99-7805" fmla="*/ 8949899 w 12641071"/>
              <a:gd name="connsiteY99-7806" fmla="*/ 1239591 h 5795240"/>
              <a:gd name="connsiteX100-7807" fmla="*/ 8887288 w 12641071"/>
              <a:gd name="connsiteY100-7808" fmla="*/ 1037890 h 5795240"/>
              <a:gd name="connsiteX101-7809" fmla="*/ 8878116 w 12641071"/>
              <a:gd name="connsiteY101-7810" fmla="*/ 1018851 h 5795240"/>
              <a:gd name="connsiteX102-7811" fmla="*/ 8931285 w 12641071"/>
              <a:gd name="connsiteY102-7812" fmla="*/ 1083292 h 5795240"/>
              <a:gd name="connsiteX103-7813" fmla="*/ 9241478 w 12641071"/>
              <a:gd name="connsiteY103-7814" fmla="*/ 1211778 h 5795240"/>
              <a:gd name="connsiteX104-7815" fmla="*/ 9605238 w 12641071"/>
              <a:gd name="connsiteY104-7816" fmla="*/ 1018369 h 5795240"/>
              <a:gd name="connsiteX105-7817" fmla="*/ 9636247 w 12641071"/>
              <a:gd name="connsiteY105-7818" fmla="*/ 961241 h 5795240"/>
              <a:gd name="connsiteX106-7819" fmla="*/ 9641995 w 12641071"/>
              <a:gd name="connsiteY106-7820" fmla="*/ 961152 h 5795240"/>
              <a:gd name="connsiteX107-7821" fmla="*/ 9584939 w 12641071"/>
              <a:gd name="connsiteY107-7822" fmla="*/ 1079594 h 5795240"/>
              <a:gd name="connsiteX108-7823" fmla="*/ 9546257 w 12641071"/>
              <a:gd name="connsiteY108-7824" fmla="*/ 1204206 h 5795240"/>
              <a:gd name="connsiteX109-7825" fmla="*/ 9584939 w 12641071"/>
              <a:gd name="connsiteY109-7826" fmla="*/ 1079596 h 5795240"/>
              <a:gd name="connsiteX110-7827" fmla="*/ 9641995 w 12641071"/>
              <a:gd name="connsiteY110-7828" fmla="*/ 961153 h 5795240"/>
              <a:gd name="connsiteX111-7829" fmla="*/ 9653069 w 12641071"/>
              <a:gd name="connsiteY111-7830" fmla="*/ 960983 h 5795240"/>
              <a:gd name="connsiteX112-7831" fmla="*/ 9801564 w 12641071"/>
              <a:gd name="connsiteY112-7832" fmla="*/ 1196828 h 5795240"/>
              <a:gd name="connsiteX113-7833" fmla="*/ 9801566 w 12641071"/>
              <a:gd name="connsiteY113-7834" fmla="*/ 1196828 h 5795240"/>
              <a:gd name="connsiteX114-7835" fmla="*/ 9653070 w 12641071"/>
              <a:gd name="connsiteY114-7836" fmla="*/ 960982 h 5795240"/>
              <a:gd name="connsiteX115-7837" fmla="*/ 9641996 w 12641071"/>
              <a:gd name="connsiteY115-7838" fmla="*/ 961152 h 5795240"/>
              <a:gd name="connsiteX116-7839" fmla="*/ 9651917 w 12641071"/>
              <a:gd name="connsiteY116-7840" fmla="*/ 940556 h 5795240"/>
              <a:gd name="connsiteX117-7841" fmla="*/ 11050508 w 12641071"/>
              <a:gd name="connsiteY117-7842" fmla="*/ 108150 h 5795240"/>
              <a:gd name="connsiteX118-7843" fmla="*/ 12641071 w 12641071"/>
              <a:gd name="connsiteY118-7844" fmla="*/ 1698711 h 5795240"/>
              <a:gd name="connsiteX119-7845" fmla="*/ 11371062 w 12641071"/>
              <a:gd name="connsiteY119-7846" fmla="*/ 3256960 h 5795240"/>
              <a:gd name="connsiteX120-7847" fmla="*/ 11215953 w 12641071"/>
              <a:gd name="connsiteY120-7848" fmla="*/ 3280632 h 5795240"/>
              <a:gd name="connsiteX121-7849" fmla="*/ 11142318 w 12641071"/>
              <a:gd name="connsiteY121-7850" fmla="*/ 3276914 h 5795240"/>
              <a:gd name="connsiteX122-7851" fmla="*/ 11215952 w 12641071"/>
              <a:gd name="connsiteY122-7852" fmla="*/ 3280632 h 5795240"/>
              <a:gd name="connsiteX123-7853" fmla="*/ 11213133 w 12641071"/>
              <a:gd name="connsiteY123-7854" fmla="*/ 3281062 h 5795240"/>
              <a:gd name="connsiteX124-7855" fmla="*/ 11116921 w 12641071"/>
              <a:gd name="connsiteY124-7856" fmla="*/ 3285921 h 5795240"/>
              <a:gd name="connsiteX125-7857" fmla="*/ 11050507 w 12641071"/>
              <a:gd name="connsiteY125-7858" fmla="*/ 3289274 h 5795240"/>
              <a:gd name="connsiteX126-7859" fmla="*/ 11006292 w 12641071"/>
              <a:gd name="connsiteY126-7860" fmla="*/ 3287041 h 5795240"/>
              <a:gd name="connsiteX127-7861" fmla="*/ 10937101 w 12641071"/>
              <a:gd name="connsiteY127-7862" fmla="*/ 3297601 h 5795240"/>
              <a:gd name="connsiteX128-7863" fmla="*/ 10144740 w 12641071"/>
              <a:gd name="connsiteY128-7864" fmla="*/ 4089962 h 5795240"/>
              <a:gd name="connsiteX129-7865" fmla="*/ 10130374 w 12641071"/>
              <a:gd name="connsiteY129-7866" fmla="*/ 4184101 h 5795240"/>
              <a:gd name="connsiteX130-7867" fmla="*/ 10130375 w 12641071"/>
              <a:gd name="connsiteY130-7868" fmla="*/ 4184103 h 5795240"/>
              <a:gd name="connsiteX131-7869" fmla="*/ 10130656 w 12641071"/>
              <a:gd name="connsiteY131-7870" fmla="*/ 4185950 h 5795240"/>
              <a:gd name="connsiteX132-7871" fmla="*/ 10138194 w 12641071"/>
              <a:gd name="connsiteY132-7872" fmla="*/ 4335228 h 5795240"/>
              <a:gd name="connsiteX133-7873" fmla="*/ 10137710 w 12641071"/>
              <a:gd name="connsiteY133-7874" fmla="*/ 4344822 h 5795240"/>
              <a:gd name="connsiteX134-7875" fmla="*/ 10133555 w 12641071"/>
              <a:gd name="connsiteY134-7876" fmla="*/ 4427096 h 5795240"/>
              <a:gd name="connsiteX135-7877" fmla="*/ 10129312 w 12641071"/>
              <a:gd name="connsiteY135-7878" fmla="*/ 4399289 h 5795240"/>
              <a:gd name="connsiteX136-7879" fmla="*/ 10126797 w 12641071"/>
              <a:gd name="connsiteY136-7880" fmla="*/ 4349498 h 5795240"/>
              <a:gd name="connsiteX137-7881" fmla="*/ 10126796 w 12641071"/>
              <a:gd name="connsiteY137-7882" fmla="*/ 4349498 h 5795240"/>
              <a:gd name="connsiteX138-7883" fmla="*/ 10129311 w 12641071"/>
              <a:gd name="connsiteY138-7884" fmla="*/ 4399289 h 5795240"/>
              <a:gd name="connsiteX139-7885" fmla="*/ 10133554 w 12641071"/>
              <a:gd name="connsiteY139-7886" fmla="*/ 4427096 h 5795240"/>
              <a:gd name="connsiteX140-7887" fmla="*/ 10130656 w 12641071"/>
              <a:gd name="connsiteY140-7888" fmla="*/ 4484506 h 5795240"/>
              <a:gd name="connsiteX141-7889" fmla="*/ 8678182 w 12641071"/>
              <a:gd name="connsiteY141-7890" fmla="*/ 5795240 h 5795240"/>
              <a:gd name="connsiteX142-7891" fmla="*/ 7467518 w 12641071"/>
              <a:gd name="connsiteY142-7892" fmla="*/ 5151535 h 5795240"/>
              <a:gd name="connsiteX143-7893" fmla="*/ 7419945 w 12641071"/>
              <a:gd name="connsiteY143-7894" fmla="*/ 5073228 h 5795240"/>
              <a:gd name="connsiteX144-7895" fmla="*/ 7394386 w 12641071"/>
              <a:gd name="connsiteY144-7896" fmla="*/ 5031156 h 5795240"/>
              <a:gd name="connsiteX145-7897" fmla="*/ 7367299 w 12641071"/>
              <a:gd name="connsiteY145-7898" fmla="*/ 4974928 h 5795240"/>
              <a:gd name="connsiteX146-7899" fmla="*/ 7332905 w 12641071"/>
              <a:gd name="connsiteY146-7900" fmla="*/ 4903531 h 5795240"/>
              <a:gd name="connsiteX147-7901" fmla="*/ 7320958 w 12641071"/>
              <a:gd name="connsiteY147-7902" fmla="*/ 4870887 h 5795240"/>
              <a:gd name="connsiteX148-7903" fmla="*/ 7322174 w 12641071"/>
              <a:gd name="connsiteY148-7904" fmla="*/ 4872361 h 5795240"/>
              <a:gd name="connsiteX149-7905" fmla="*/ 7362630 w 12641071"/>
              <a:gd name="connsiteY149-7906" fmla="*/ 4938954 h 5795240"/>
              <a:gd name="connsiteX150-7907" fmla="*/ 7380779 w 12641071"/>
              <a:gd name="connsiteY150-7908" fmla="*/ 4976628 h 5795240"/>
              <a:gd name="connsiteX151-7909" fmla="*/ 7391210 w 12641071"/>
              <a:gd name="connsiteY151-7910" fmla="*/ 4977944 h 5795240"/>
              <a:gd name="connsiteX152-7911" fmla="*/ 7380780 w 12641071"/>
              <a:gd name="connsiteY152-7912" fmla="*/ 4976628 h 5795240"/>
              <a:gd name="connsiteX153-7913" fmla="*/ 7362631 w 12641071"/>
              <a:gd name="connsiteY153-7914" fmla="*/ 4938954 h 5795240"/>
              <a:gd name="connsiteX154-7915" fmla="*/ 7322175 w 12641071"/>
              <a:gd name="connsiteY154-7916" fmla="*/ 4872361 h 5795240"/>
              <a:gd name="connsiteX155-7917" fmla="*/ 7320959 w 12641071"/>
              <a:gd name="connsiteY155-7918" fmla="*/ 4870887 h 5795240"/>
              <a:gd name="connsiteX156-7919" fmla="*/ 7283811 w 12641071"/>
              <a:gd name="connsiteY156-7920" fmla="*/ 4769391 h 5795240"/>
              <a:gd name="connsiteX157-7921" fmla="*/ 7272112 w 12641071"/>
              <a:gd name="connsiteY157-7922" fmla="*/ 4718630 h 5795240"/>
              <a:gd name="connsiteX158-7923" fmla="*/ 7272111 w 12641071"/>
              <a:gd name="connsiteY158-7924" fmla="*/ 4718630 h 5795240"/>
              <a:gd name="connsiteX159-7925" fmla="*/ 7283810 w 12641071"/>
              <a:gd name="connsiteY159-7926" fmla="*/ 4769391 h 5795240"/>
              <a:gd name="connsiteX160-7927" fmla="*/ 7320958 w 12641071"/>
              <a:gd name="connsiteY160-7928" fmla="*/ 4870887 h 5795240"/>
              <a:gd name="connsiteX161-7929" fmla="*/ 7223551 w 12641071"/>
              <a:gd name="connsiteY161-7930" fmla="*/ 4752829 h 5795240"/>
              <a:gd name="connsiteX162-7931" fmla="*/ 6652445 w 12641071"/>
              <a:gd name="connsiteY162-7932" fmla="*/ 4516269 h 5795240"/>
              <a:gd name="connsiteX163-7933" fmla="*/ 6200873 w 12641071"/>
              <a:gd name="connsiteY163-7934" fmla="*/ 4654206 h 5795240"/>
              <a:gd name="connsiteX164-7935" fmla="*/ 6088813 w 12641071"/>
              <a:gd name="connsiteY164-7936" fmla="*/ 4746663 h 5795240"/>
              <a:gd name="connsiteX165-7937" fmla="*/ 6043019 w 12641071"/>
              <a:gd name="connsiteY165-7938" fmla="*/ 4807902 h 5795240"/>
              <a:gd name="connsiteX166-7939" fmla="*/ 6043021 w 12641071"/>
              <a:gd name="connsiteY166-7940" fmla="*/ 4807902 h 5795240"/>
              <a:gd name="connsiteX167-7941" fmla="*/ 6023271 w 12641071"/>
              <a:gd name="connsiteY167-7942" fmla="*/ 4834312 h 5795240"/>
              <a:gd name="connsiteX168-7943" fmla="*/ 5970678 w 12641071"/>
              <a:gd name="connsiteY168-7944" fmla="*/ 4892181 h 5795240"/>
              <a:gd name="connsiteX169-7945" fmla="*/ 5982717 w 12641071"/>
              <a:gd name="connsiteY169-7946" fmla="*/ 4872361 h 5795240"/>
              <a:gd name="connsiteX170-7947" fmla="*/ 5970675 w 12641071"/>
              <a:gd name="connsiteY170-7948" fmla="*/ 4892181 h 5795240"/>
              <a:gd name="connsiteX171-7949" fmla="*/ 5935320 w 12641071"/>
              <a:gd name="connsiteY171-7950" fmla="*/ 4931081 h 5795240"/>
              <a:gd name="connsiteX172-7951" fmla="*/ 4971763 w 12641071"/>
              <a:gd name="connsiteY172-7952" fmla="*/ 5330200 h 5795240"/>
              <a:gd name="connsiteX173-7953" fmla="*/ 3716172 w 12641071"/>
              <a:gd name="connsiteY173-7954" fmla="*/ 4497938 h 5795240"/>
              <a:gd name="connsiteX174-7955" fmla="*/ 3710773 w 12641071"/>
              <a:gd name="connsiteY174-7956" fmla="*/ 4483182 h 5795240"/>
              <a:gd name="connsiteX175-7957" fmla="*/ 3710773 w 12641071"/>
              <a:gd name="connsiteY175-7958" fmla="*/ 4483181 h 5795240"/>
              <a:gd name="connsiteX176-7959" fmla="*/ 3674984 w 12641071"/>
              <a:gd name="connsiteY176-7960" fmla="*/ 4385402 h 5795240"/>
              <a:gd name="connsiteX177-7961" fmla="*/ 3670349 w 12641071"/>
              <a:gd name="connsiteY177-7962" fmla="*/ 4372742 h 5795240"/>
              <a:gd name="connsiteX178-7963" fmla="*/ 3659438 w 12641071"/>
              <a:gd name="connsiteY178-7964" fmla="*/ 4330309 h 5795240"/>
              <a:gd name="connsiteX179-7965" fmla="*/ 3672084 w 12641071"/>
              <a:gd name="connsiteY179-7966" fmla="*/ 4353606 h 5795240"/>
              <a:gd name="connsiteX180-7967" fmla="*/ 3659440 w 12641071"/>
              <a:gd name="connsiteY180-7968" fmla="*/ 4330309 h 5795240"/>
              <a:gd name="connsiteX181-7969" fmla="*/ 3613217 w 12641071"/>
              <a:gd name="connsiteY181-7970" fmla="*/ 4245153 h 5795240"/>
              <a:gd name="connsiteX182-7971" fmla="*/ 3083792 w 12641071"/>
              <a:gd name="connsiteY182-7972" fmla="*/ 3963660 h 5795240"/>
              <a:gd name="connsiteX183-7973" fmla="*/ 2835272 w 12641071"/>
              <a:gd name="connsiteY183-7974" fmla="*/ 4013833 h 5795240"/>
              <a:gd name="connsiteX184-7975" fmla="*/ 2820214 w 12641071"/>
              <a:gd name="connsiteY184-7976" fmla="*/ 4022007 h 5795240"/>
              <a:gd name="connsiteX185-7977" fmla="*/ 2820212 w 12641071"/>
              <a:gd name="connsiteY185-7978" fmla="*/ 4022008 h 5795240"/>
              <a:gd name="connsiteX186-7979" fmla="*/ 2820206 w 12641071"/>
              <a:gd name="connsiteY186-7980" fmla="*/ 4022011 h 5795240"/>
              <a:gd name="connsiteX187-7981" fmla="*/ 2813481 w 12641071"/>
              <a:gd name="connsiteY187-7982" fmla="*/ 4027041 h 5795240"/>
              <a:gd name="connsiteX188-7983" fmla="*/ 2762875 w 12641071"/>
              <a:gd name="connsiteY188-7984" fmla="*/ 4057784 h 5795240"/>
              <a:gd name="connsiteX189-7985" fmla="*/ 2762878 w 12641071"/>
              <a:gd name="connsiteY189-7986" fmla="*/ 4057784 h 5795240"/>
              <a:gd name="connsiteX190-7987" fmla="*/ 2694694 w 12641071"/>
              <a:gd name="connsiteY190-7988" fmla="*/ 4099208 h 5795240"/>
              <a:gd name="connsiteX191-7989" fmla="*/ 2726822 w 12641071"/>
              <a:gd name="connsiteY191-7990" fmla="*/ 4072700 h 5795240"/>
              <a:gd name="connsiteX192-7991" fmla="*/ 2757719 w 12641071"/>
              <a:gd name="connsiteY192-7992" fmla="*/ 4055929 h 5795240"/>
              <a:gd name="connsiteX193-7993" fmla="*/ 2757718 w 12641071"/>
              <a:gd name="connsiteY193-7994" fmla="*/ 4055928 h 5795240"/>
              <a:gd name="connsiteX194-7995" fmla="*/ 2726820 w 12641071"/>
              <a:gd name="connsiteY194-7996" fmla="*/ 4072700 h 5795240"/>
              <a:gd name="connsiteX195-7997" fmla="*/ 2694692 w 12641071"/>
              <a:gd name="connsiteY195-7998" fmla="*/ 4099208 h 5795240"/>
              <a:gd name="connsiteX196-7999" fmla="*/ 2664698 w 12641071"/>
              <a:gd name="connsiteY196-8000" fmla="*/ 4117431 h 5795240"/>
              <a:gd name="connsiteX197-8001" fmla="*/ 1804544 w 12641071"/>
              <a:gd name="connsiteY197-8002" fmla="*/ 4335229 h 5795240"/>
              <a:gd name="connsiteX198-8003" fmla="*/ 0 w 12641071"/>
              <a:gd name="connsiteY198-8004" fmla="*/ 2530685 h 5795240"/>
              <a:gd name="connsiteX199-8005" fmla="*/ 1804544 w 12641071"/>
              <a:gd name="connsiteY199-8006" fmla="*/ 726143 h 5795240"/>
              <a:gd name="connsiteX200-8007" fmla="*/ 3080549 w 12641071"/>
              <a:gd name="connsiteY200-8008" fmla="*/ 1254682 h 5795240"/>
              <a:gd name="connsiteX201-8009" fmla="*/ 3268676 w 12641071"/>
              <a:gd name="connsiteY201-8010" fmla="*/ 1461167 h 5795240"/>
              <a:gd name="connsiteX202-8011" fmla="*/ 3565826 w 12641071"/>
              <a:gd name="connsiteY202-8012" fmla="*/ 1551935 h 5795240"/>
              <a:gd name="connsiteX203-8013" fmla="*/ 4086504 w 12641071"/>
              <a:gd name="connsiteY203-8014" fmla="*/ 1127574 h 5795240"/>
              <a:gd name="connsiteX204-8015" fmla="*/ 4094702 w 12641071"/>
              <a:gd name="connsiteY204-8016" fmla="*/ 1046255 h 5795240"/>
              <a:gd name="connsiteX205-8017" fmla="*/ 4101065 w 12641071"/>
              <a:gd name="connsiteY205-8018" fmla="*/ 1044040 h 5795240"/>
              <a:gd name="connsiteX206-8019" fmla="*/ 4097301 w 12641071"/>
              <a:gd name="connsiteY206-8020" fmla="*/ 1118570 h 5795240"/>
              <a:gd name="connsiteX207-8021" fmla="*/ 4101065 w 12641071"/>
              <a:gd name="connsiteY207-8022" fmla="*/ 1044042 h 5795240"/>
              <a:gd name="connsiteX208-8023" fmla="*/ 4206937 w 12641071"/>
              <a:gd name="connsiteY208-8024" fmla="*/ 1007188 h 5795240"/>
              <a:gd name="connsiteX209-8025" fmla="*/ 4206937 w 12641071"/>
              <a:gd name="connsiteY209-8026" fmla="*/ 1007186 h 5795240"/>
              <a:gd name="connsiteX210-8027" fmla="*/ 4101067 w 12641071"/>
              <a:gd name="connsiteY210-8028" fmla="*/ 1044040 h 5795240"/>
              <a:gd name="connsiteX211-8029" fmla="*/ 4103078 w 12641071"/>
              <a:gd name="connsiteY211-8030" fmla="*/ 1004204 h 5795240"/>
              <a:gd name="connsiteX212-8031" fmla="*/ 5215874 w 12641071"/>
              <a:gd name="connsiteY212-8032" fmla="*/ 0 h 5795240"/>
              <a:gd name="connsiteX0-8033" fmla="*/ 5964869 w 12641071"/>
              <a:gd name="connsiteY0-8034" fmla="*/ 4795171 h 5795240"/>
              <a:gd name="connsiteX1-8035" fmla="*/ 6019264 w 12641071"/>
              <a:gd name="connsiteY1-8036" fmla="*/ 4804905 h 5795240"/>
              <a:gd name="connsiteX2-8037" fmla="*/ 6036570 w 12641071"/>
              <a:gd name="connsiteY2-8038" fmla="*/ 4807089 h 5795240"/>
              <a:gd name="connsiteX3-8039" fmla="*/ 6019265 w 12641071"/>
              <a:gd name="connsiteY3-8040" fmla="*/ 4804905 h 5795240"/>
              <a:gd name="connsiteX4-8041" fmla="*/ 5964869 w 12641071"/>
              <a:gd name="connsiteY4-8042" fmla="*/ 4795171 h 5795240"/>
              <a:gd name="connsiteX5-8043" fmla="*/ 3682364 w 12641071"/>
              <a:gd name="connsiteY5-8044" fmla="*/ 4386723 h 5795240"/>
              <a:gd name="connsiteX6-8045" fmla="*/ 3772428 w 12641071"/>
              <a:gd name="connsiteY6-8046" fmla="*/ 4402840 h 5795240"/>
              <a:gd name="connsiteX7-8047" fmla="*/ 3772428 w 12641071"/>
              <a:gd name="connsiteY7-8048" fmla="*/ 4402840 h 5795240"/>
              <a:gd name="connsiteX8-8049" fmla="*/ 3682364 w 12641071"/>
              <a:gd name="connsiteY8-8050" fmla="*/ 4386723 h 5795240"/>
              <a:gd name="connsiteX9-8051" fmla="*/ 6034389 w 12641071"/>
              <a:gd name="connsiteY9-8052" fmla="*/ 371047 h 5795240"/>
              <a:gd name="connsiteX10-8053" fmla="*/ 5912002 w 12641071"/>
              <a:gd name="connsiteY10-8054" fmla="*/ 413650 h 5795240"/>
              <a:gd name="connsiteX11-8055" fmla="*/ 5912002 w 12641071"/>
              <a:gd name="connsiteY11-8056" fmla="*/ 413650 h 5795240"/>
              <a:gd name="connsiteX12-8057" fmla="*/ 6034389 w 12641071"/>
              <a:gd name="connsiteY12-8058" fmla="*/ 371047 h 5795240"/>
              <a:gd name="connsiteX13-8059" fmla="*/ 5215874 w 12641071"/>
              <a:gd name="connsiteY13-8060" fmla="*/ 0 h 5795240"/>
              <a:gd name="connsiteX14-8061" fmla="*/ 5927386 w 12641071"/>
              <a:gd name="connsiteY14-8062" fmla="*/ 255427 h 5795240"/>
              <a:gd name="connsiteX15-8063" fmla="*/ 5974443 w 12641071"/>
              <a:gd name="connsiteY15-8064" fmla="*/ 298195 h 5795240"/>
              <a:gd name="connsiteX16-8065" fmla="*/ 5974448 w 12641071"/>
              <a:gd name="connsiteY16-8066" fmla="*/ 298200 h 5795240"/>
              <a:gd name="connsiteX17-8067" fmla="*/ 6006819 w 12641071"/>
              <a:gd name="connsiteY17-8068" fmla="*/ 327622 h 5795240"/>
              <a:gd name="connsiteX18-8069" fmla="*/ 6043427 w 12641071"/>
              <a:gd name="connsiteY18-8070" fmla="*/ 367901 h 5795240"/>
              <a:gd name="connsiteX19-8071" fmla="*/ 6043429 w 12641071"/>
              <a:gd name="connsiteY19-8072" fmla="*/ 367901 h 5795240"/>
              <a:gd name="connsiteX20-8073" fmla="*/ 6079014 w 12641071"/>
              <a:gd name="connsiteY20-8074" fmla="*/ 407056 h 5795240"/>
              <a:gd name="connsiteX21-8075" fmla="*/ 6105193 w 12641071"/>
              <a:gd name="connsiteY21-8076" fmla="*/ 442067 h 5795240"/>
              <a:gd name="connsiteX22-8077" fmla="*/ 6069206 w 12641071"/>
              <a:gd name="connsiteY22-8078" fmla="*/ 409359 h 5795240"/>
              <a:gd name="connsiteX23-8079" fmla="*/ 6105193 w 12641071"/>
              <a:gd name="connsiteY23-8080" fmla="*/ 442069 h 5795240"/>
              <a:gd name="connsiteX24-8081" fmla="*/ 6143408 w 12641071"/>
              <a:gd name="connsiteY24-8082" fmla="*/ 493169 h 5795240"/>
              <a:gd name="connsiteX25-8083" fmla="*/ 6143427 w 12641071"/>
              <a:gd name="connsiteY25-8084" fmla="*/ 493200 h 5795240"/>
              <a:gd name="connsiteX26-8085" fmla="*/ 6215965 w 12641071"/>
              <a:gd name="connsiteY26-8086" fmla="*/ 619406 h 5795240"/>
              <a:gd name="connsiteX27-8087" fmla="*/ 6234035 w 12641071"/>
              <a:gd name="connsiteY27-8088" fmla="*/ 658746 h 5795240"/>
              <a:gd name="connsiteX28-8089" fmla="*/ 6274009 w 12641071"/>
              <a:gd name="connsiteY28-8090" fmla="*/ 760197 h 5795240"/>
              <a:gd name="connsiteX29-8091" fmla="*/ 6287839 w 12641071"/>
              <a:gd name="connsiteY29-8092" fmla="*/ 801938 h 5795240"/>
              <a:gd name="connsiteX30-8093" fmla="*/ 6321546 w 12641071"/>
              <a:gd name="connsiteY30-8094" fmla="*/ 948207 h 5795240"/>
              <a:gd name="connsiteX31-8095" fmla="*/ 6321550 w 12641071"/>
              <a:gd name="connsiteY31-8096" fmla="*/ 948224 h 5795240"/>
              <a:gd name="connsiteX32-8097" fmla="*/ 6334438 w 12641071"/>
              <a:gd name="connsiteY32-8098" fmla="*/ 1118571 h 5795240"/>
              <a:gd name="connsiteX33-8099" fmla="*/ 6334438 w 12641071"/>
              <a:gd name="connsiteY33-8100" fmla="*/ 1118570 h 5795240"/>
              <a:gd name="connsiteX34-8101" fmla="*/ 6321550 w 12641071"/>
              <a:gd name="connsiteY34-8102" fmla="*/ 948222 h 5795240"/>
              <a:gd name="connsiteX35-8103" fmla="*/ 6321546 w 12641071"/>
              <a:gd name="connsiteY35-8104" fmla="*/ 948207 h 5795240"/>
              <a:gd name="connsiteX36-8105" fmla="*/ 6295696 w 12641071"/>
              <a:gd name="connsiteY36-8106" fmla="*/ 825653 h 5795240"/>
              <a:gd name="connsiteX37-8107" fmla="*/ 6287839 w 12641071"/>
              <a:gd name="connsiteY37-8108" fmla="*/ 801938 h 5795240"/>
              <a:gd name="connsiteX38-8109" fmla="*/ 6284151 w 12641071"/>
              <a:gd name="connsiteY38-8110" fmla="*/ 785941 h 5795240"/>
              <a:gd name="connsiteX39-8111" fmla="*/ 6274009 w 12641071"/>
              <a:gd name="connsiteY39-8112" fmla="*/ 760197 h 5795240"/>
              <a:gd name="connsiteX40-8113" fmla="*/ 6256852 w 12641071"/>
              <a:gd name="connsiteY40-8114" fmla="*/ 708420 h 5795240"/>
              <a:gd name="connsiteX41-8115" fmla="*/ 6234035 w 12641071"/>
              <a:gd name="connsiteY41-8116" fmla="*/ 658746 h 5795240"/>
              <a:gd name="connsiteX42-8117" fmla="*/ 6224136 w 12641071"/>
              <a:gd name="connsiteY42-8118" fmla="*/ 633624 h 5795240"/>
              <a:gd name="connsiteX43-8119" fmla="*/ 6215965 w 12641071"/>
              <a:gd name="connsiteY43-8120" fmla="*/ 619406 h 5795240"/>
              <a:gd name="connsiteX44-8121" fmla="*/ 6205824 w 12641071"/>
              <a:gd name="connsiteY44-8122" fmla="*/ 597325 h 5795240"/>
              <a:gd name="connsiteX45-8123" fmla="*/ 6143427 w 12641071"/>
              <a:gd name="connsiteY45-8124" fmla="*/ 493200 h 5795240"/>
              <a:gd name="connsiteX46-8125" fmla="*/ 6143408 w 12641071"/>
              <a:gd name="connsiteY46-8126" fmla="*/ 493167 h 5795240"/>
              <a:gd name="connsiteX47-8127" fmla="*/ 6105193 w 12641071"/>
              <a:gd name="connsiteY47-8128" fmla="*/ 442067 h 5795240"/>
              <a:gd name="connsiteX48-8129" fmla="*/ 6141460 w 12641071"/>
              <a:gd name="connsiteY48-8130" fmla="*/ 475027 h 5795240"/>
              <a:gd name="connsiteX49-8131" fmla="*/ 6788665 w 12641071"/>
              <a:gd name="connsiteY49-8132" fmla="*/ 707369 h 5795240"/>
              <a:gd name="connsiteX50-8133" fmla="*/ 7184710 w 12641071"/>
              <a:gd name="connsiteY50-8134" fmla="*/ 627411 h 5795240"/>
              <a:gd name="connsiteX51-8135" fmla="*/ 7264545 w 12641071"/>
              <a:gd name="connsiteY51-8136" fmla="*/ 588952 h 5795240"/>
              <a:gd name="connsiteX52-8137" fmla="*/ 7213686 w 12641071"/>
              <a:gd name="connsiteY52-8138" fmla="*/ 626983 h 5795240"/>
              <a:gd name="connsiteX53-8139" fmla="*/ 7128319 w 12641071"/>
              <a:gd name="connsiteY53-8140" fmla="*/ 705504 h 5795240"/>
              <a:gd name="connsiteX54-8141" fmla="*/ 7083110 w 12641071"/>
              <a:gd name="connsiteY54-8142" fmla="*/ 757072 h 5795240"/>
              <a:gd name="connsiteX55-8143" fmla="*/ 7083111 w 12641071"/>
              <a:gd name="connsiteY55-8144" fmla="*/ 757072 h 5795240"/>
              <a:gd name="connsiteX56-8145" fmla="*/ 7128319 w 12641071"/>
              <a:gd name="connsiteY56-8146" fmla="*/ 705506 h 5795240"/>
              <a:gd name="connsiteX57-8147" fmla="*/ 7213686 w 12641071"/>
              <a:gd name="connsiteY57-8148" fmla="*/ 626984 h 5795240"/>
              <a:gd name="connsiteX58-8149" fmla="*/ 7264545 w 12641071"/>
              <a:gd name="connsiteY58-8150" fmla="*/ 588953 h 5795240"/>
              <a:gd name="connsiteX59-8151" fmla="*/ 7273651 w 12641071"/>
              <a:gd name="connsiteY59-8152" fmla="*/ 584566 h 5795240"/>
              <a:gd name="connsiteX60-8153" fmla="*/ 7314851 w 12641071"/>
              <a:gd name="connsiteY60-8154" fmla="*/ 559537 h 5795240"/>
              <a:gd name="connsiteX61-8155" fmla="*/ 7354131 w 12641071"/>
              <a:gd name="connsiteY61-8156" fmla="*/ 565467 h 5795240"/>
              <a:gd name="connsiteX62-8157" fmla="*/ 7429608 w 12641071"/>
              <a:gd name="connsiteY62-8158" fmla="*/ 586051 h 5795240"/>
              <a:gd name="connsiteX63-8159" fmla="*/ 7429611 w 12641071"/>
              <a:gd name="connsiteY63-8160" fmla="*/ 586050 h 5795240"/>
              <a:gd name="connsiteX64-8161" fmla="*/ 7354132 w 12641071"/>
              <a:gd name="connsiteY64-8162" fmla="*/ 565465 h 5795240"/>
              <a:gd name="connsiteX65-8163" fmla="*/ 7314853 w 12641071"/>
              <a:gd name="connsiteY65-8164" fmla="*/ 559536 h 5795240"/>
              <a:gd name="connsiteX66-8165" fmla="*/ 7314851 w 12641071"/>
              <a:gd name="connsiteY66-8166" fmla="*/ 559537 h 5795240"/>
              <a:gd name="connsiteX67-8167" fmla="*/ 7314849 w 12641071"/>
              <a:gd name="connsiteY67-8168" fmla="*/ 559537 h 5795240"/>
              <a:gd name="connsiteX68-8169" fmla="*/ 7273651 w 12641071"/>
              <a:gd name="connsiteY68-8170" fmla="*/ 584565 h 5795240"/>
              <a:gd name="connsiteX69-8171" fmla="*/ 7264545 w 12641071"/>
              <a:gd name="connsiteY69-8172" fmla="*/ 588952 h 5795240"/>
              <a:gd name="connsiteX70-8173" fmla="*/ 7296407 w 12641071"/>
              <a:gd name="connsiteY70-8174" fmla="*/ 565126 h 5795240"/>
              <a:gd name="connsiteX71-8175" fmla="*/ 7307447 w 12641071"/>
              <a:gd name="connsiteY71-8176" fmla="*/ 558419 h 5795240"/>
              <a:gd name="connsiteX72-8177" fmla="*/ 7307450 w 12641071"/>
              <a:gd name="connsiteY72-8178" fmla="*/ 558419 h 5795240"/>
              <a:gd name="connsiteX73-8179" fmla="*/ 7385004 w 12641071"/>
              <a:gd name="connsiteY73-8180" fmla="*/ 511303 h 5795240"/>
              <a:gd name="connsiteX74-8181" fmla="*/ 7391626 w 12641071"/>
              <a:gd name="connsiteY74-8182" fmla="*/ 508114 h 5795240"/>
              <a:gd name="connsiteX75-8183" fmla="*/ 7391631 w 12641071"/>
              <a:gd name="connsiteY75-8184" fmla="*/ 508110 h 5795240"/>
              <a:gd name="connsiteX76-8185" fmla="*/ 7478934 w 12641071"/>
              <a:gd name="connsiteY76-8186" fmla="*/ 466053 h 5795240"/>
              <a:gd name="connsiteX77-8187" fmla="*/ 7897193 w 12641071"/>
              <a:gd name="connsiteY77-8188" fmla="*/ 381611 h 5795240"/>
              <a:gd name="connsiteX78-8189" fmla="*/ 8788216 w 12641071"/>
              <a:gd name="connsiteY78-8190" fmla="*/ 855364 h 5795240"/>
              <a:gd name="connsiteX79-8191" fmla="*/ 8832362 w 12641071"/>
              <a:gd name="connsiteY79-8192" fmla="*/ 928030 h 5795240"/>
              <a:gd name="connsiteX80-8193" fmla="*/ 8832362 w 12641071"/>
              <a:gd name="connsiteY80-8194" fmla="*/ 928033 h 5795240"/>
              <a:gd name="connsiteX81-8195" fmla="*/ 8842040 w 12641071"/>
              <a:gd name="connsiteY81-8196" fmla="*/ 943961 h 5795240"/>
              <a:gd name="connsiteX82-8197" fmla="*/ 8856144 w 12641071"/>
              <a:gd name="connsiteY82-8198" fmla="*/ 973241 h 5795240"/>
              <a:gd name="connsiteX83-8199" fmla="*/ 8856145 w 12641071"/>
              <a:gd name="connsiteY83-8200" fmla="*/ 973241 h 5795240"/>
              <a:gd name="connsiteX84-8201" fmla="*/ 8878117 w 12641071"/>
              <a:gd name="connsiteY84-8202" fmla="*/ 1018851 h 5795240"/>
              <a:gd name="connsiteX85-8203" fmla="*/ 8877719 w 12641071"/>
              <a:gd name="connsiteY85-8204" fmla="*/ 1018369 h 5795240"/>
              <a:gd name="connsiteX86-8205" fmla="*/ 8853250 w 12641071"/>
              <a:gd name="connsiteY86-8206" fmla="*/ 973288 h 5795240"/>
              <a:gd name="connsiteX87-8207" fmla="*/ 8853249 w 12641071"/>
              <a:gd name="connsiteY87-8208" fmla="*/ 973288 h 5795240"/>
              <a:gd name="connsiteX88-8209" fmla="*/ 8853248 w 12641071"/>
              <a:gd name="connsiteY88-8210" fmla="*/ 973287 h 5795240"/>
              <a:gd name="connsiteX89-8211" fmla="*/ 8849677 w 12641071"/>
              <a:gd name="connsiteY89-8212" fmla="*/ 973341 h 5795240"/>
              <a:gd name="connsiteX90-8213" fmla="*/ 8641543 w 12641071"/>
              <a:gd name="connsiteY90-8214" fmla="*/ 916577 h 5795240"/>
              <a:gd name="connsiteX91-8215" fmla="*/ 8641545 w 12641071"/>
              <a:gd name="connsiteY91-8216" fmla="*/ 916580 h 5795240"/>
              <a:gd name="connsiteX92-8217" fmla="*/ 8849676 w 12641071"/>
              <a:gd name="connsiteY92-8218" fmla="*/ 973343 h 5795240"/>
              <a:gd name="connsiteX93-8219" fmla="*/ 8853248 w 12641071"/>
              <a:gd name="connsiteY93-8220" fmla="*/ 973288 h 5795240"/>
              <a:gd name="connsiteX94-8221" fmla="*/ 8877719 w 12641071"/>
              <a:gd name="connsiteY94-8222" fmla="*/ 1018371 h 5795240"/>
              <a:gd name="connsiteX95-8223" fmla="*/ 8878116 w 12641071"/>
              <a:gd name="connsiteY95-8224" fmla="*/ 1018851 h 5795240"/>
              <a:gd name="connsiteX96-8225" fmla="*/ 8887288 w 12641071"/>
              <a:gd name="connsiteY96-8226" fmla="*/ 1037892 h 5795240"/>
              <a:gd name="connsiteX97-8227" fmla="*/ 8949899 w 12641071"/>
              <a:gd name="connsiteY97-8228" fmla="*/ 1239592 h 5795240"/>
              <a:gd name="connsiteX98-8229" fmla="*/ 8968437 w 12641071"/>
              <a:gd name="connsiteY98-8230" fmla="*/ 1423482 h 5795240"/>
              <a:gd name="connsiteX99-8231" fmla="*/ 8949899 w 12641071"/>
              <a:gd name="connsiteY99-8232" fmla="*/ 1239591 h 5795240"/>
              <a:gd name="connsiteX100-8233" fmla="*/ 8887288 w 12641071"/>
              <a:gd name="connsiteY100-8234" fmla="*/ 1037890 h 5795240"/>
              <a:gd name="connsiteX101-8235" fmla="*/ 8878116 w 12641071"/>
              <a:gd name="connsiteY101-8236" fmla="*/ 1018851 h 5795240"/>
              <a:gd name="connsiteX102-8237" fmla="*/ 8931285 w 12641071"/>
              <a:gd name="connsiteY102-8238" fmla="*/ 1083292 h 5795240"/>
              <a:gd name="connsiteX103-8239" fmla="*/ 9241478 w 12641071"/>
              <a:gd name="connsiteY103-8240" fmla="*/ 1211778 h 5795240"/>
              <a:gd name="connsiteX104-8241" fmla="*/ 9605238 w 12641071"/>
              <a:gd name="connsiteY104-8242" fmla="*/ 1018369 h 5795240"/>
              <a:gd name="connsiteX105-8243" fmla="*/ 9636247 w 12641071"/>
              <a:gd name="connsiteY105-8244" fmla="*/ 961241 h 5795240"/>
              <a:gd name="connsiteX106-8245" fmla="*/ 9641995 w 12641071"/>
              <a:gd name="connsiteY106-8246" fmla="*/ 961152 h 5795240"/>
              <a:gd name="connsiteX107-8247" fmla="*/ 9584939 w 12641071"/>
              <a:gd name="connsiteY107-8248" fmla="*/ 1079594 h 5795240"/>
              <a:gd name="connsiteX108-8249" fmla="*/ 9546257 w 12641071"/>
              <a:gd name="connsiteY108-8250" fmla="*/ 1204206 h 5795240"/>
              <a:gd name="connsiteX109-8251" fmla="*/ 9584939 w 12641071"/>
              <a:gd name="connsiteY109-8252" fmla="*/ 1079596 h 5795240"/>
              <a:gd name="connsiteX110-8253" fmla="*/ 9641995 w 12641071"/>
              <a:gd name="connsiteY110-8254" fmla="*/ 961153 h 5795240"/>
              <a:gd name="connsiteX111-8255" fmla="*/ 9653069 w 12641071"/>
              <a:gd name="connsiteY111-8256" fmla="*/ 960983 h 5795240"/>
              <a:gd name="connsiteX112-8257" fmla="*/ 9801564 w 12641071"/>
              <a:gd name="connsiteY112-8258" fmla="*/ 1196828 h 5795240"/>
              <a:gd name="connsiteX113-8259" fmla="*/ 9801566 w 12641071"/>
              <a:gd name="connsiteY113-8260" fmla="*/ 1196828 h 5795240"/>
              <a:gd name="connsiteX114-8261" fmla="*/ 9653070 w 12641071"/>
              <a:gd name="connsiteY114-8262" fmla="*/ 960982 h 5795240"/>
              <a:gd name="connsiteX115-8263" fmla="*/ 9641996 w 12641071"/>
              <a:gd name="connsiteY115-8264" fmla="*/ 961152 h 5795240"/>
              <a:gd name="connsiteX116-8265" fmla="*/ 9651917 w 12641071"/>
              <a:gd name="connsiteY116-8266" fmla="*/ 940556 h 5795240"/>
              <a:gd name="connsiteX117-8267" fmla="*/ 11050508 w 12641071"/>
              <a:gd name="connsiteY117-8268" fmla="*/ 108150 h 5795240"/>
              <a:gd name="connsiteX118-8269" fmla="*/ 12641071 w 12641071"/>
              <a:gd name="connsiteY118-8270" fmla="*/ 1698711 h 5795240"/>
              <a:gd name="connsiteX119-8271" fmla="*/ 11371062 w 12641071"/>
              <a:gd name="connsiteY119-8272" fmla="*/ 3256960 h 5795240"/>
              <a:gd name="connsiteX120-8273" fmla="*/ 11215953 w 12641071"/>
              <a:gd name="connsiteY120-8274" fmla="*/ 3280632 h 5795240"/>
              <a:gd name="connsiteX121-8275" fmla="*/ 11142318 w 12641071"/>
              <a:gd name="connsiteY121-8276" fmla="*/ 3276914 h 5795240"/>
              <a:gd name="connsiteX122-8277" fmla="*/ 11215952 w 12641071"/>
              <a:gd name="connsiteY122-8278" fmla="*/ 3280632 h 5795240"/>
              <a:gd name="connsiteX123-8279" fmla="*/ 11213133 w 12641071"/>
              <a:gd name="connsiteY123-8280" fmla="*/ 3281062 h 5795240"/>
              <a:gd name="connsiteX124-8281" fmla="*/ 11116921 w 12641071"/>
              <a:gd name="connsiteY124-8282" fmla="*/ 3285921 h 5795240"/>
              <a:gd name="connsiteX125-8283" fmla="*/ 11050507 w 12641071"/>
              <a:gd name="connsiteY125-8284" fmla="*/ 3289274 h 5795240"/>
              <a:gd name="connsiteX126-8285" fmla="*/ 11006292 w 12641071"/>
              <a:gd name="connsiteY126-8286" fmla="*/ 3287041 h 5795240"/>
              <a:gd name="connsiteX127-8287" fmla="*/ 10937101 w 12641071"/>
              <a:gd name="connsiteY127-8288" fmla="*/ 3297601 h 5795240"/>
              <a:gd name="connsiteX128-8289" fmla="*/ 10144740 w 12641071"/>
              <a:gd name="connsiteY128-8290" fmla="*/ 4089962 h 5795240"/>
              <a:gd name="connsiteX129-8291" fmla="*/ 10130374 w 12641071"/>
              <a:gd name="connsiteY129-8292" fmla="*/ 4184101 h 5795240"/>
              <a:gd name="connsiteX130-8293" fmla="*/ 10130375 w 12641071"/>
              <a:gd name="connsiteY130-8294" fmla="*/ 4184103 h 5795240"/>
              <a:gd name="connsiteX131-8295" fmla="*/ 10130656 w 12641071"/>
              <a:gd name="connsiteY131-8296" fmla="*/ 4185950 h 5795240"/>
              <a:gd name="connsiteX132-8297" fmla="*/ 10138194 w 12641071"/>
              <a:gd name="connsiteY132-8298" fmla="*/ 4335228 h 5795240"/>
              <a:gd name="connsiteX133-8299" fmla="*/ 10137710 w 12641071"/>
              <a:gd name="connsiteY133-8300" fmla="*/ 4344822 h 5795240"/>
              <a:gd name="connsiteX134-8301" fmla="*/ 10133555 w 12641071"/>
              <a:gd name="connsiteY134-8302" fmla="*/ 4427096 h 5795240"/>
              <a:gd name="connsiteX135-8303" fmla="*/ 10129312 w 12641071"/>
              <a:gd name="connsiteY135-8304" fmla="*/ 4399289 h 5795240"/>
              <a:gd name="connsiteX136-8305" fmla="*/ 10126797 w 12641071"/>
              <a:gd name="connsiteY136-8306" fmla="*/ 4349498 h 5795240"/>
              <a:gd name="connsiteX137-8307" fmla="*/ 10126796 w 12641071"/>
              <a:gd name="connsiteY137-8308" fmla="*/ 4349498 h 5795240"/>
              <a:gd name="connsiteX138-8309" fmla="*/ 10129311 w 12641071"/>
              <a:gd name="connsiteY138-8310" fmla="*/ 4399289 h 5795240"/>
              <a:gd name="connsiteX139-8311" fmla="*/ 10133554 w 12641071"/>
              <a:gd name="connsiteY139-8312" fmla="*/ 4427096 h 5795240"/>
              <a:gd name="connsiteX140-8313" fmla="*/ 10130656 w 12641071"/>
              <a:gd name="connsiteY140-8314" fmla="*/ 4484506 h 5795240"/>
              <a:gd name="connsiteX141-8315" fmla="*/ 8678182 w 12641071"/>
              <a:gd name="connsiteY141-8316" fmla="*/ 5795240 h 5795240"/>
              <a:gd name="connsiteX142-8317" fmla="*/ 7467518 w 12641071"/>
              <a:gd name="connsiteY142-8318" fmla="*/ 5151535 h 5795240"/>
              <a:gd name="connsiteX143-8319" fmla="*/ 7419945 w 12641071"/>
              <a:gd name="connsiteY143-8320" fmla="*/ 5073228 h 5795240"/>
              <a:gd name="connsiteX144-8321" fmla="*/ 7394386 w 12641071"/>
              <a:gd name="connsiteY144-8322" fmla="*/ 5031156 h 5795240"/>
              <a:gd name="connsiteX145-8323" fmla="*/ 7367299 w 12641071"/>
              <a:gd name="connsiteY145-8324" fmla="*/ 4974928 h 5795240"/>
              <a:gd name="connsiteX146-8325" fmla="*/ 7332905 w 12641071"/>
              <a:gd name="connsiteY146-8326" fmla="*/ 4903531 h 5795240"/>
              <a:gd name="connsiteX147-8327" fmla="*/ 7320958 w 12641071"/>
              <a:gd name="connsiteY147-8328" fmla="*/ 4870887 h 5795240"/>
              <a:gd name="connsiteX148-8329" fmla="*/ 7322174 w 12641071"/>
              <a:gd name="connsiteY148-8330" fmla="*/ 4872361 h 5795240"/>
              <a:gd name="connsiteX149-8331" fmla="*/ 7362630 w 12641071"/>
              <a:gd name="connsiteY149-8332" fmla="*/ 4938954 h 5795240"/>
              <a:gd name="connsiteX150-8333" fmla="*/ 7380779 w 12641071"/>
              <a:gd name="connsiteY150-8334" fmla="*/ 4976628 h 5795240"/>
              <a:gd name="connsiteX151-8335" fmla="*/ 7391210 w 12641071"/>
              <a:gd name="connsiteY151-8336" fmla="*/ 4977944 h 5795240"/>
              <a:gd name="connsiteX152-8337" fmla="*/ 7380780 w 12641071"/>
              <a:gd name="connsiteY152-8338" fmla="*/ 4976628 h 5795240"/>
              <a:gd name="connsiteX153-8339" fmla="*/ 7362631 w 12641071"/>
              <a:gd name="connsiteY153-8340" fmla="*/ 4938954 h 5795240"/>
              <a:gd name="connsiteX154-8341" fmla="*/ 7322175 w 12641071"/>
              <a:gd name="connsiteY154-8342" fmla="*/ 4872361 h 5795240"/>
              <a:gd name="connsiteX155-8343" fmla="*/ 7320959 w 12641071"/>
              <a:gd name="connsiteY155-8344" fmla="*/ 4870887 h 5795240"/>
              <a:gd name="connsiteX156-8345" fmla="*/ 7283811 w 12641071"/>
              <a:gd name="connsiteY156-8346" fmla="*/ 4769391 h 5795240"/>
              <a:gd name="connsiteX157-8347" fmla="*/ 7272112 w 12641071"/>
              <a:gd name="connsiteY157-8348" fmla="*/ 4718630 h 5795240"/>
              <a:gd name="connsiteX158-8349" fmla="*/ 7272111 w 12641071"/>
              <a:gd name="connsiteY158-8350" fmla="*/ 4718630 h 5795240"/>
              <a:gd name="connsiteX159-8351" fmla="*/ 7283810 w 12641071"/>
              <a:gd name="connsiteY159-8352" fmla="*/ 4769391 h 5795240"/>
              <a:gd name="connsiteX160-8353" fmla="*/ 7320958 w 12641071"/>
              <a:gd name="connsiteY160-8354" fmla="*/ 4870887 h 5795240"/>
              <a:gd name="connsiteX161-8355" fmla="*/ 7223551 w 12641071"/>
              <a:gd name="connsiteY161-8356" fmla="*/ 4752829 h 5795240"/>
              <a:gd name="connsiteX162-8357" fmla="*/ 6652445 w 12641071"/>
              <a:gd name="connsiteY162-8358" fmla="*/ 4516269 h 5795240"/>
              <a:gd name="connsiteX163-8359" fmla="*/ 6200873 w 12641071"/>
              <a:gd name="connsiteY163-8360" fmla="*/ 4654206 h 5795240"/>
              <a:gd name="connsiteX164-8361" fmla="*/ 6088813 w 12641071"/>
              <a:gd name="connsiteY164-8362" fmla="*/ 4746663 h 5795240"/>
              <a:gd name="connsiteX165-8363" fmla="*/ 6043019 w 12641071"/>
              <a:gd name="connsiteY165-8364" fmla="*/ 4807902 h 5795240"/>
              <a:gd name="connsiteX166-8365" fmla="*/ 6043021 w 12641071"/>
              <a:gd name="connsiteY166-8366" fmla="*/ 4807902 h 5795240"/>
              <a:gd name="connsiteX167-8367" fmla="*/ 6023271 w 12641071"/>
              <a:gd name="connsiteY167-8368" fmla="*/ 4834312 h 5795240"/>
              <a:gd name="connsiteX168-8369" fmla="*/ 5970678 w 12641071"/>
              <a:gd name="connsiteY168-8370" fmla="*/ 4892181 h 5795240"/>
              <a:gd name="connsiteX169-8371" fmla="*/ 5982717 w 12641071"/>
              <a:gd name="connsiteY169-8372" fmla="*/ 4872361 h 5795240"/>
              <a:gd name="connsiteX170-8373" fmla="*/ 5970675 w 12641071"/>
              <a:gd name="connsiteY170-8374" fmla="*/ 4892181 h 5795240"/>
              <a:gd name="connsiteX171-8375" fmla="*/ 5935320 w 12641071"/>
              <a:gd name="connsiteY171-8376" fmla="*/ 4931081 h 5795240"/>
              <a:gd name="connsiteX172-8377" fmla="*/ 4971763 w 12641071"/>
              <a:gd name="connsiteY172-8378" fmla="*/ 5330200 h 5795240"/>
              <a:gd name="connsiteX173-8379" fmla="*/ 3716172 w 12641071"/>
              <a:gd name="connsiteY173-8380" fmla="*/ 4497938 h 5795240"/>
              <a:gd name="connsiteX174-8381" fmla="*/ 3710773 w 12641071"/>
              <a:gd name="connsiteY174-8382" fmla="*/ 4483182 h 5795240"/>
              <a:gd name="connsiteX175-8383" fmla="*/ 3710773 w 12641071"/>
              <a:gd name="connsiteY175-8384" fmla="*/ 4483181 h 5795240"/>
              <a:gd name="connsiteX176-8385" fmla="*/ 3674984 w 12641071"/>
              <a:gd name="connsiteY176-8386" fmla="*/ 4385402 h 5795240"/>
              <a:gd name="connsiteX177-8387" fmla="*/ 3670349 w 12641071"/>
              <a:gd name="connsiteY177-8388" fmla="*/ 4372742 h 5795240"/>
              <a:gd name="connsiteX178-8389" fmla="*/ 3659438 w 12641071"/>
              <a:gd name="connsiteY178-8390" fmla="*/ 4330309 h 5795240"/>
              <a:gd name="connsiteX179-8391" fmla="*/ 3672084 w 12641071"/>
              <a:gd name="connsiteY179-8392" fmla="*/ 4353606 h 5795240"/>
              <a:gd name="connsiteX180-8393" fmla="*/ 3659440 w 12641071"/>
              <a:gd name="connsiteY180-8394" fmla="*/ 4330309 h 5795240"/>
              <a:gd name="connsiteX181-8395" fmla="*/ 3613217 w 12641071"/>
              <a:gd name="connsiteY181-8396" fmla="*/ 4245153 h 5795240"/>
              <a:gd name="connsiteX182-8397" fmla="*/ 3083792 w 12641071"/>
              <a:gd name="connsiteY182-8398" fmla="*/ 3963660 h 5795240"/>
              <a:gd name="connsiteX183-8399" fmla="*/ 2835272 w 12641071"/>
              <a:gd name="connsiteY183-8400" fmla="*/ 4013833 h 5795240"/>
              <a:gd name="connsiteX184-8401" fmla="*/ 2820214 w 12641071"/>
              <a:gd name="connsiteY184-8402" fmla="*/ 4022007 h 5795240"/>
              <a:gd name="connsiteX185-8403" fmla="*/ 2820212 w 12641071"/>
              <a:gd name="connsiteY185-8404" fmla="*/ 4022008 h 5795240"/>
              <a:gd name="connsiteX186-8405" fmla="*/ 2820206 w 12641071"/>
              <a:gd name="connsiteY186-8406" fmla="*/ 4022011 h 5795240"/>
              <a:gd name="connsiteX187-8407" fmla="*/ 2813481 w 12641071"/>
              <a:gd name="connsiteY187-8408" fmla="*/ 4027041 h 5795240"/>
              <a:gd name="connsiteX188-8409" fmla="*/ 2762875 w 12641071"/>
              <a:gd name="connsiteY188-8410" fmla="*/ 4057784 h 5795240"/>
              <a:gd name="connsiteX189-8411" fmla="*/ 2762878 w 12641071"/>
              <a:gd name="connsiteY189-8412" fmla="*/ 4057784 h 5795240"/>
              <a:gd name="connsiteX190-8413" fmla="*/ 2694694 w 12641071"/>
              <a:gd name="connsiteY190-8414" fmla="*/ 4099208 h 5795240"/>
              <a:gd name="connsiteX191-8415" fmla="*/ 2726822 w 12641071"/>
              <a:gd name="connsiteY191-8416" fmla="*/ 4072700 h 5795240"/>
              <a:gd name="connsiteX192-8417" fmla="*/ 2757719 w 12641071"/>
              <a:gd name="connsiteY192-8418" fmla="*/ 4055929 h 5795240"/>
              <a:gd name="connsiteX193-8419" fmla="*/ 2757718 w 12641071"/>
              <a:gd name="connsiteY193-8420" fmla="*/ 4055928 h 5795240"/>
              <a:gd name="connsiteX194-8421" fmla="*/ 2726820 w 12641071"/>
              <a:gd name="connsiteY194-8422" fmla="*/ 4072700 h 5795240"/>
              <a:gd name="connsiteX195-8423" fmla="*/ 2694692 w 12641071"/>
              <a:gd name="connsiteY195-8424" fmla="*/ 4099208 h 5795240"/>
              <a:gd name="connsiteX196-8425" fmla="*/ 2664698 w 12641071"/>
              <a:gd name="connsiteY196-8426" fmla="*/ 4117431 h 5795240"/>
              <a:gd name="connsiteX197-8427" fmla="*/ 1804544 w 12641071"/>
              <a:gd name="connsiteY197-8428" fmla="*/ 4335229 h 5795240"/>
              <a:gd name="connsiteX198-8429" fmla="*/ 0 w 12641071"/>
              <a:gd name="connsiteY198-8430" fmla="*/ 2530685 h 5795240"/>
              <a:gd name="connsiteX199-8431" fmla="*/ 1804544 w 12641071"/>
              <a:gd name="connsiteY199-8432" fmla="*/ 726143 h 5795240"/>
              <a:gd name="connsiteX200-8433" fmla="*/ 3080549 w 12641071"/>
              <a:gd name="connsiteY200-8434" fmla="*/ 1254682 h 5795240"/>
              <a:gd name="connsiteX201-8435" fmla="*/ 3268676 w 12641071"/>
              <a:gd name="connsiteY201-8436" fmla="*/ 1461167 h 5795240"/>
              <a:gd name="connsiteX202-8437" fmla="*/ 3565826 w 12641071"/>
              <a:gd name="connsiteY202-8438" fmla="*/ 1551935 h 5795240"/>
              <a:gd name="connsiteX203-8439" fmla="*/ 4086504 w 12641071"/>
              <a:gd name="connsiteY203-8440" fmla="*/ 1127574 h 5795240"/>
              <a:gd name="connsiteX204-8441" fmla="*/ 4094702 w 12641071"/>
              <a:gd name="connsiteY204-8442" fmla="*/ 1046255 h 5795240"/>
              <a:gd name="connsiteX205-8443" fmla="*/ 4101065 w 12641071"/>
              <a:gd name="connsiteY205-8444" fmla="*/ 1044040 h 5795240"/>
              <a:gd name="connsiteX206-8445" fmla="*/ 4097301 w 12641071"/>
              <a:gd name="connsiteY206-8446" fmla="*/ 1118570 h 5795240"/>
              <a:gd name="connsiteX207-8447" fmla="*/ 4101065 w 12641071"/>
              <a:gd name="connsiteY207-8448" fmla="*/ 1044042 h 5795240"/>
              <a:gd name="connsiteX208-8449" fmla="*/ 4206937 w 12641071"/>
              <a:gd name="connsiteY208-8450" fmla="*/ 1007188 h 5795240"/>
              <a:gd name="connsiteX209-8451" fmla="*/ 4101067 w 12641071"/>
              <a:gd name="connsiteY209-8452" fmla="*/ 1044040 h 5795240"/>
              <a:gd name="connsiteX210-8453" fmla="*/ 4103078 w 12641071"/>
              <a:gd name="connsiteY210-8454" fmla="*/ 1004204 h 5795240"/>
              <a:gd name="connsiteX211-8455" fmla="*/ 5215874 w 12641071"/>
              <a:gd name="connsiteY211-8456" fmla="*/ 0 h 5795240"/>
              <a:gd name="connsiteX0-8457" fmla="*/ 5964869 w 12641071"/>
              <a:gd name="connsiteY0-8458" fmla="*/ 4795171 h 5795240"/>
              <a:gd name="connsiteX1-8459" fmla="*/ 6019264 w 12641071"/>
              <a:gd name="connsiteY1-8460" fmla="*/ 4804905 h 5795240"/>
              <a:gd name="connsiteX2-8461" fmla="*/ 6036570 w 12641071"/>
              <a:gd name="connsiteY2-8462" fmla="*/ 4807089 h 5795240"/>
              <a:gd name="connsiteX3-8463" fmla="*/ 6019265 w 12641071"/>
              <a:gd name="connsiteY3-8464" fmla="*/ 4804905 h 5795240"/>
              <a:gd name="connsiteX4-8465" fmla="*/ 5964869 w 12641071"/>
              <a:gd name="connsiteY4-8466" fmla="*/ 4795171 h 5795240"/>
              <a:gd name="connsiteX5-8467" fmla="*/ 3682364 w 12641071"/>
              <a:gd name="connsiteY5-8468" fmla="*/ 4386723 h 5795240"/>
              <a:gd name="connsiteX6-8469" fmla="*/ 3772428 w 12641071"/>
              <a:gd name="connsiteY6-8470" fmla="*/ 4402840 h 5795240"/>
              <a:gd name="connsiteX7-8471" fmla="*/ 3772428 w 12641071"/>
              <a:gd name="connsiteY7-8472" fmla="*/ 4402840 h 5795240"/>
              <a:gd name="connsiteX8-8473" fmla="*/ 3682364 w 12641071"/>
              <a:gd name="connsiteY8-8474" fmla="*/ 4386723 h 5795240"/>
              <a:gd name="connsiteX9-8475" fmla="*/ 6034389 w 12641071"/>
              <a:gd name="connsiteY9-8476" fmla="*/ 371047 h 5795240"/>
              <a:gd name="connsiteX10-8477" fmla="*/ 5912002 w 12641071"/>
              <a:gd name="connsiteY10-8478" fmla="*/ 413650 h 5795240"/>
              <a:gd name="connsiteX11-8479" fmla="*/ 5912002 w 12641071"/>
              <a:gd name="connsiteY11-8480" fmla="*/ 413650 h 5795240"/>
              <a:gd name="connsiteX12-8481" fmla="*/ 6034389 w 12641071"/>
              <a:gd name="connsiteY12-8482" fmla="*/ 371047 h 5795240"/>
              <a:gd name="connsiteX13-8483" fmla="*/ 5215874 w 12641071"/>
              <a:gd name="connsiteY13-8484" fmla="*/ 0 h 5795240"/>
              <a:gd name="connsiteX14-8485" fmla="*/ 5927386 w 12641071"/>
              <a:gd name="connsiteY14-8486" fmla="*/ 255427 h 5795240"/>
              <a:gd name="connsiteX15-8487" fmla="*/ 5974443 w 12641071"/>
              <a:gd name="connsiteY15-8488" fmla="*/ 298195 h 5795240"/>
              <a:gd name="connsiteX16-8489" fmla="*/ 5974448 w 12641071"/>
              <a:gd name="connsiteY16-8490" fmla="*/ 298200 h 5795240"/>
              <a:gd name="connsiteX17-8491" fmla="*/ 6006819 w 12641071"/>
              <a:gd name="connsiteY17-8492" fmla="*/ 327622 h 5795240"/>
              <a:gd name="connsiteX18-8493" fmla="*/ 6043427 w 12641071"/>
              <a:gd name="connsiteY18-8494" fmla="*/ 367901 h 5795240"/>
              <a:gd name="connsiteX19-8495" fmla="*/ 6043429 w 12641071"/>
              <a:gd name="connsiteY19-8496" fmla="*/ 367901 h 5795240"/>
              <a:gd name="connsiteX20-8497" fmla="*/ 6079014 w 12641071"/>
              <a:gd name="connsiteY20-8498" fmla="*/ 407056 h 5795240"/>
              <a:gd name="connsiteX21-8499" fmla="*/ 6105193 w 12641071"/>
              <a:gd name="connsiteY21-8500" fmla="*/ 442067 h 5795240"/>
              <a:gd name="connsiteX22-8501" fmla="*/ 6069206 w 12641071"/>
              <a:gd name="connsiteY22-8502" fmla="*/ 409359 h 5795240"/>
              <a:gd name="connsiteX23-8503" fmla="*/ 6105193 w 12641071"/>
              <a:gd name="connsiteY23-8504" fmla="*/ 442069 h 5795240"/>
              <a:gd name="connsiteX24-8505" fmla="*/ 6143408 w 12641071"/>
              <a:gd name="connsiteY24-8506" fmla="*/ 493169 h 5795240"/>
              <a:gd name="connsiteX25-8507" fmla="*/ 6143427 w 12641071"/>
              <a:gd name="connsiteY25-8508" fmla="*/ 493200 h 5795240"/>
              <a:gd name="connsiteX26-8509" fmla="*/ 6215965 w 12641071"/>
              <a:gd name="connsiteY26-8510" fmla="*/ 619406 h 5795240"/>
              <a:gd name="connsiteX27-8511" fmla="*/ 6234035 w 12641071"/>
              <a:gd name="connsiteY27-8512" fmla="*/ 658746 h 5795240"/>
              <a:gd name="connsiteX28-8513" fmla="*/ 6274009 w 12641071"/>
              <a:gd name="connsiteY28-8514" fmla="*/ 760197 h 5795240"/>
              <a:gd name="connsiteX29-8515" fmla="*/ 6287839 w 12641071"/>
              <a:gd name="connsiteY29-8516" fmla="*/ 801938 h 5795240"/>
              <a:gd name="connsiteX30-8517" fmla="*/ 6321546 w 12641071"/>
              <a:gd name="connsiteY30-8518" fmla="*/ 948207 h 5795240"/>
              <a:gd name="connsiteX31-8519" fmla="*/ 6321550 w 12641071"/>
              <a:gd name="connsiteY31-8520" fmla="*/ 948224 h 5795240"/>
              <a:gd name="connsiteX32-8521" fmla="*/ 6334438 w 12641071"/>
              <a:gd name="connsiteY32-8522" fmla="*/ 1118571 h 5795240"/>
              <a:gd name="connsiteX33-8523" fmla="*/ 6334438 w 12641071"/>
              <a:gd name="connsiteY33-8524" fmla="*/ 1118570 h 5795240"/>
              <a:gd name="connsiteX34-8525" fmla="*/ 6321550 w 12641071"/>
              <a:gd name="connsiteY34-8526" fmla="*/ 948222 h 5795240"/>
              <a:gd name="connsiteX35-8527" fmla="*/ 6321546 w 12641071"/>
              <a:gd name="connsiteY35-8528" fmla="*/ 948207 h 5795240"/>
              <a:gd name="connsiteX36-8529" fmla="*/ 6295696 w 12641071"/>
              <a:gd name="connsiteY36-8530" fmla="*/ 825653 h 5795240"/>
              <a:gd name="connsiteX37-8531" fmla="*/ 6287839 w 12641071"/>
              <a:gd name="connsiteY37-8532" fmla="*/ 801938 h 5795240"/>
              <a:gd name="connsiteX38-8533" fmla="*/ 6284151 w 12641071"/>
              <a:gd name="connsiteY38-8534" fmla="*/ 785941 h 5795240"/>
              <a:gd name="connsiteX39-8535" fmla="*/ 6274009 w 12641071"/>
              <a:gd name="connsiteY39-8536" fmla="*/ 760197 h 5795240"/>
              <a:gd name="connsiteX40-8537" fmla="*/ 6256852 w 12641071"/>
              <a:gd name="connsiteY40-8538" fmla="*/ 708420 h 5795240"/>
              <a:gd name="connsiteX41-8539" fmla="*/ 6234035 w 12641071"/>
              <a:gd name="connsiteY41-8540" fmla="*/ 658746 h 5795240"/>
              <a:gd name="connsiteX42-8541" fmla="*/ 6224136 w 12641071"/>
              <a:gd name="connsiteY42-8542" fmla="*/ 633624 h 5795240"/>
              <a:gd name="connsiteX43-8543" fmla="*/ 6215965 w 12641071"/>
              <a:gd name="connsiteY43-8544" fmla="*/ 619406 h 5795240"/>
              <a:gd name="connsiteX44-8545" fmla="*/ 6205824 w 12641071"/>
              <a:gd name="connsiteY44-8546" fmla="*/ 597325 h 5795240"/>
              <a:gd name="connsiteX45-8547" fmla="*/ 6143427 w 12641071"/>
              <a:gd name="connsiteY45-8548" fmla="*/ 493200 h 5795240"/>
              <a:gd name="connsiteX46-8549" fmla="*/ 6143408 w 12641071"/>
              <a:gd name="connsiteY46-8550" fmla="*/ 493167 h 5795240"/>
              <a:gd name="connsiteX47-8551" fmla="*/ 6105193 w 12641071"/>
              <a:gd name="connsiteY47-8552" fmla="*/ 442067 h 5795240"/>
              <a:gd name="connsiteX48-8553" fmla="*/ 6141460 w 12641071"/>
              <a:gd name="connsiteY48-8554" fmla="*/ 475027 h 5795240"/>
              <a:gd name="connsiteX49-8555" fmla="*/ 6788665 w 12641071"/>
              <a:gd name="connsiteY49-8556" fmla="*/ 707369 h 5795240"/>
              <a:gd name="connsiteX50-8557" fmla="*/ 7184710 w 12641071"/>
              <a:gd name="connsiteY50-8558" fmla="*/ 627411 h 5795240"/>
              <a:gd name="connsiteX51-8559" fmla="*/ 7264545 w 12641071"/>
              <a:gd name="connsiteY51-8560" fmla="*/ 588952 h 5795240"/>
              <a:gd name="connsiteX52-8561" fmla="*/ 7213686 w 12641071"/>
              <a:gd name="connsiteY52-8562" fmla="*/ 626983 h 5795240"/>
              <a:gd name="connsiteX53-8563" fmla="*/ 7128319 w 12641071"/>
              <a:gd name="connsiteY53-8564" fmla="*/ 705504 h 5795240"/>
              <a:gd name="connsiteX54-8565" fmla="*/ 7083110 w 12641071"/>
              <a:gd name="connsiteY54-8566" fmla="*/ 757072 h 5795240"/>
              <a:gd name="connsiteX55-8567" fmla="*/ 7083111 w 12641071"/>
              <a:gd name="connsiteY55-8568" fmla="*/ 757072 h 5795240"/>
              <a:gd name="connsiteX56-8569" fmla="*/ 7128319 w 12641071"/>
              <a:gd name="connsiteY56-8570" fmla="*/ 705506 h 5795240"/>
              <a:gd name="connsiteX57-8571" fmla="*/ 7213686 w 12641071"/>
              <a:gd name="connsiteY57-8572" fmla="*/ 626984 h 5795240"/>
              <a:gd name="connsiteX58-8573" fmla="*/ 7264545 w 12641071"/>
              <a:gd name="connsiteY58-8574" fmla="*/ 588953 h 5795240"/>
              <a:gd name="connsiteX59-8575" fmla="*/ 7273651 w 12641071"/>
              <a:gd name="connsiteY59-8576" fmla="*/ 584566 h 5795240"/>
              <a:gd name="connsiteX60-8577" fmla="*/ 7314851 w 12641071"/>
              <a:gd name="connsiteY60-8578" fmla="*/ 559537 h 5795240"/>
              <a:gd name="connsiteX61-8579" fmla="*/ 7354131 w 12641071"/>
              <a:gd name="connsiteY61-8580" fmla="*/ 565467 h 5795240"/>
              <a:gd name="connsiteX62-8581" fmla="*/ 7429608 w 12641071"/>
              <a:gd name="connsiteY62-8582" fmla="*/ 586051 h 5795240"/>
              <a:gd name="connsiteX63-8583" fmla="*/ 7429611 w 12641071"/>
              <a:gd name="connsiteY63-8584" fmla="*/ 586050 h 5795240"/>
              <a:gd name="connsiteX64-8585" fmla="*/ 7354132 w 12641071"/>
              <a:gd name="connsiteY64-8586" fmla="*/ 565465 h 5795240"/>
              <a:gd name="connsiteX65-8587" fmla="*/ 7314853 w 12641071"/>
              <a:gd name="connsiteY65-8588" fmla="*/ 559536 h 5795240"/>
              <a:gd name="connsiteX66-8589" fmla="*/ 7314851 w 12641071"/>
              <a:gd name="connsiteY66-8590" fmla="*/ 559537 h 5795240"/>
              <a:gd name="connsiteX67-8591" fmla="*/ 7314849 w 12641071"/>
              <a:gd name="connsiteY67-8592" fmla="*/ 559537 h 5795240"/>
              <a:gd name="connsiteX68-8593" fmla="*/ 7273651 w 12641071"/>
              <a:gd name="connsiteY68-8594" fmla="*/ 584565 h 5795240"/>
              <a:gd name="connsiteX69-8595" fmla="*/ 7264545 w 12641071"/>
              <a:gd name="connsiteY69-8596" fmla="*/ 588952 h 5795240"/>
              <a:gd name="connsiteX70-8597" fmla="*/ 7296407 w 12641071"/>
              <a:gd name="connsiteY70-8598" fmla="*/ 565126 h 5795240"/>
              <a:gd name="connsiteX71-8599" fmla="*/ 7307447 w 12641071"/>
              <a:gd name="connsiteY71-8600" fmla="*/ 558419 h 5795240"/>
              <a:gd name="connsiteX72-8601" fmla="*/ 7307450 w 12641071"/>
              <a:gd name="connsiteY72-8602" fmla="*/ 558419 h 5795240"/>
              <a:gd name="connsiteX73-8603" fmla="*/ 7385004 w 12641071"/>
              <a:gd name="connsiteY73-8604" fmla="*/ 511303 h 5795240"/>
              <a:gd name="connsiteX74-8605" fmla="*/ 7391626 w 12641071"/>
              <a:gd name="connsiteY74-8606" fmla="*/ 508114 h 5795240"/>
              <a:gd name="connsiteX75-8607" fmla="*/ 7391631 w 12641071"/>
              <a:gd name="connsiteY75-8608" fmla="*/ 508110 h 5795240"/>
              <a:gd name="connsiteX76-8609" fmla="*/ 7478934 w 12641071"/>
              <a:gd name="connsiteY76-8610" fmla="*/ 466053 h 5795240"/>
              <a:gd name="connsiteX77-8611" fmla="*/ 7897193 w 12641071"/>
              <a:gd name="connsiteY77-8612" fmla="*/ 381611 h 5795240"/>
              <a:gd name="connsiteX78-8613" fmla="*/ 8788216 w 12641071"/>
              <a:gd name="connsiteY78-8614" fmla="*/ 855364 h 5795240"/>
              <a:gd name="connsiteX79-8615" fmla="*/ 8832362 w 12641071"/>
              <a:gd name="connsiteY79-8616" fmla="*/ 928030 h 5795240"/>
              <a:gd name="connsiteX80-8617" fmla="*/ 8832362 w 12641071"/>
              <a:gd name="connsiteY80-8618" fmla="*/ 928033 h 5795240"/>
              <a:gd name="connsiteX81-8619" fmla="*/ 8842040 w 12641071"/>
              <a:gd name="connsiteY81-8620" fmla="*/ 943961 h 5795240"/>
              <a:gd name="connsiteX82-8621" fmla="*/ 8856144 w 12641071"/>
              <a:gd name="connsiteY82-8622" fmla="*/ 973241 h 5795240"/>
              <a:gd name="connsiteX83-8623" fmla="*/ 8856145 w 12641071"/>
              <a:gd name="connsiteY83-8624" fmla="*/ 973241 h 5795240"/>
              <a:gd name="connsiteX84-8625" fmla="*/ 8878117 w 12641071"/>
              <a:gd name="connsiteY84-8626" fmla="*/ 1018851 h 5795240"/>
              <a:gd name="connsiteX85-8627" fmla="*/ 8877719 w 12641071"/>
              <a:gd name="connsiteY85-8628" fmla="*/ 1018369 h 5795240"/>
              <a:gd name="connsiteX86-8629" fmla="*/ 8853250 w 12641071"/>
              <a:gd name="connsiteY86-8630" fmla="*/ 973288 h 5795240"/>
              <a:gd name="connsiteX87-8631" fmla="*/ 8853249 w 12641071"/>
              <a:gd name="connsiteY87-8632" fmla="*/ 973288 h 5795240"/>
              <a:gd name="connsiteX88-8633" fmla="*/ 8853248 w 12641071"/>
              <a:gd name="connsiteY88-8634" fmla="*/ 973287 h 5795240"/>
              <a:gd name="connsiteX89-8635" fmla="*/ 8849677 w 12641071"/>
              <a:gd name="connsiteY89-8636" fmla="*/ 973341 h 5795240"/>
              <a:gd name="connsiteX90-8637" fmla="*/ 8641543 w 12641071"/>
              <a:gd name="connsiteY90-8638" fmla="*/ 916577 h 5795240"/>
              <a:gd name="connsiteX91-8639" fmla="*/ 8641545 w 12641071"/>
              <a:gd name="connsiteY91-8640" fmla="*/ 916580 h 5795240"/>
              <a:gd name="connsiteX92-8641" fmla="*/ 8849676 w 12641071"/>
              <a:gd name="connsiteY92-8642" fmla="*/ 973343 h 5795240"/>
              <a:gd name="connsiteX93-8643" fmla="*/ 8853248 w 12641071"/>
              <a:gd name="connsiteY93-8644" fmla="*/ 973288 h 5795240"/>
              <a:gd name="connsiteX94-8645" fmla="*/ 8877719 w 12641071"/>
              <a:gd name="connsiteY94-8646" fmla="*/ 1018371 h 5795240"/>
              <a:gd name="connsiteX95-8647" fmla="*/ 8878116 w 12641071"/>
              <a:gd name="connsiteY95-8648" fmla="*/ 1018851 h 5795240"/>
              <a:gd name="connsiteX96-8649" fmla="*/ 8887288 w 12641071"/>
              <a:gd name="connsiteY96-8650" fmla="*/ 1037892 h 5795240"/>
              <a:gd name="connsiteX97-8651" fmla="*/ 8949899 w 12641071"/>
              <a:gd name="connsiteY97-8652" fmla="*/ 1239592 h 5795240"/>
              <a:gd name="connsiteX98-8653" fmla="*/ 8968437 w 12641071"/>
              <a:gd name="connsiteY98-8654" fmla="*/ 1423482 h 5795240"/>
              <a:gd name="connsiteX99-8655" fmla="*/ 8949899 w 12641071"/>
              <a:gd name="connsiteY99-8656" fmla="*/ 1239591 h 5795240"/>
              <a:gd name="connsiteX100-8657" fmla="*/ 8887288 w 12641071"/>
              <a:gd name="connsiteY100-8658" fmla="*/ 1037890 h 5795240"/>
              <a:gd name="connsiteX101-8659" fmla="*/ 8878116 w 12641071"/>
              <a:gd name="connsiteY101-8660" fmla="*/ 1018851 h 5795240"/>
              <a:gd name="connsiteX102-8661" fmla="*/ 8931285 w 12641071"/>
              <a:gd name="connsiteY102-8662" fmla="*/ 1083292 h 5795240"/>
              <a:gd name="connsiteX103-8663" fmla="*/ 9241478 w 12641071"/>
              <a:gd name="connsiteY103-8664" fmla="*/ 1211778 h 5795240"/>
              <a:gd name="connsiteX104-8665" fmla="*/ 9605238 w 12641071"/>
              <a:gd name="connsiteY104-8666" fmla="*/ 1018369 h 5795240"/>
              <a:gd name="connsiteX105-8667" fmla="*/ 9636247 w 12641071"/>
              <a:gd name="connsiteY105-8668" fmla="*/ 961241 h 5795240"/>
              <a:gd name="connsiteX106-8669" fmla="*/ 9641995 w 12641071"/>
              <a:gd name="connsiteY106-8670" fmla="*/ 961152 h 5795240"/>
              <a:gd name="connsiteX107-8671" fmla="*/ 9584939 w 12641071"/>
              <a:gd name="connsiteY107-8672" fmla="*/ 1079594 h 5795240"/>
              <a:gd name="connsiteX108-8673" fmla="*/ 9546257 w 12641071"/>
              <a:gd name="connsiteY108-8674" fmla="*/ 1204206 h 5795240"/>
              <a:gd name="connsiteX109-8675" fmla="*/ 9584939 w 12641071"/>
              <a:gd name="connsiteY109-8676" fmla="*/ 1079596 h 5795240"/>
              <a:gd name="connsiteX110-8677" fmla="*/ 9641995 w 12641071"/>
              <a:gd name="connsiteY110-8678" fmla="*/ 961153 h 5795240"/>
              <a:gd name="connsiteX111-8679" fmla="*/ 9653069 w 12641071"/>
              <a:gd name="connsiteY111-8680" fmla="*/ 960983 h 5795240"/>
              <a:gd name="connsiteX112-8681" fmla="*/ 9801564 w 12641071"/>
              <a:gd name="connsiteY112-8682" fmla="*/ 1196828 h 5795240"/>
              <a:gd name="connsiteX113-8683" fmla="*/ 9801566 w 12641071"/>
              <a:gd name="connsiteY113-8684" fmla="*/ 1196828 h 5795240"/>
              <a:gd name="connsiteX114-8685" fmla="*/ 9653070 w 12641071"/>
              <a:gd name="connsiteY114-8686" fmla="*/ 960982 h 5795240"/>
              <a:gd name="connsiteX115-8687" fmla="*/ 9641996 w 12641071"/>
              <a:gd name="connsiteY115-8688" fmla="*/ 961152 h 5795240"/>
              <a:gd name="connsiteX116-8689" fmla="*/ 9651917 w 12641071"/>
              <a:gd name="connsiteY116-8690" fmla="*/ 940556 h 5795240"/>
              <a:gd name="connsiteX117-8691" fmla="*/ 11050508 w 12641071"/>
              <a:gd name="connsiteY117-8692" fmla="*/ 108150 h 5795240"/>
              <a:gd name="connsiteX118-8693" fmla="*/ 12641071 w 12641071"/>
              <a:gd name="connsiteY118-8694" fmla="*/ 1698711 h 5795240"/>
              <a:gd name="connsiteX119-8695" fmla="*/ 11371062 w 12641071"/>
              <a:gd name="connsiteY119-8696" fmla="*/ 3256960 h 5795240"/>
              <a:gd name="connsiteX120-8697" fmla="*/ 11215953 w 12641071"/>
              <a:gd name="connsiteY120-8698" fmla="*/ 3280632 h 5795240"/>
              <a:gd name="connsiteX121-8699" fmla="*/ 11142318 w 12641071"/>
              <a:gd name="connsiteY121-8700" fmla="*/ 3276914 h 5795240"/>
              <a:gd name="connsiteX122-8701" fmla="*/ 11215952 w 12641071"/>
              <a:gd name="connsiteY122-8702" fmla="*/ 3280632 h 5795240"/>
              <a:gd name="connsiteX123-8703" fmla="*/ 11213133 w 12641071"/>
              <a:gd name="connsiteY123-8704" fmla="*/ 3281062 h 5795240"/>
              <a:gd name="connsiteX124-8705" fmla="*/ 11116921 w 12641071"/>
              <a:gd name="connsiteY124-8706" fmla="*/ 3285921 h 5795240"/>
              <a:gd name="connsiteX125-8707" fmla="*/ 11050507 w 12641071"/>
              <a:gd name="connsiteY125-8708" fmla="*/ 3289274 h 5795240"/>
              <a:gd name="connsiteX126-8709" fmla="*/ 11006292 w 12641071"/>
              <a:gd name="connsiteY126-8710" fmla="*/ 3287041 h 5795240"/>
              <a:gd name="connsiteX127-8711" fmla="*/ 10937101 w 12641071"/>
              <a:gd name="connsiteY127-8712" fmla="*/ 3297601 h 5795240"/>
              <a:gd name="connsiteX128-8713" fmla="*/ 10144740 w 12641071"/>
              <a:gd name="connsiteY128-8714" fmla="*/ 4089962 h 5795240"/>
              <a:gd name="connsiteX129-8715" fmla="*/ 10130374 w 12641071"/>
              <a:gd name="connsiteY129-8716" fmla="*/ 4184101 h 5795240"/>
              <a:gd name="connsiteX130-8717" fmla="*/ 10130375 w 12641071"/>
              <a:gd name="connsiteY130-8718" fmla="*/ 4184103 h 5795240"/>
              <a:gd name="connsiteX131-8719" fmla="*/ 10130656 w 12641071"/>
              <a:gd name="connsiteY131-8720" fmla="*/ 4185950 h 5795240"/>
              <a:gd name="connsiteX132-8721" fmla="*/ 10138194 w 12641071"/>
              <a:gd name="connsiteY132-8722" fmla="*/ 4335228 h 5795240"/>
              <a:gd name="connsiteX133-8723" fmla="*/ 10137710 w 12641071"/>
              <a:gd name="connsiteY133-8724" fmla="*/ 4344822 h 5795240"/>
              <a:gd name="connsiteX134-8725" fmla="*/ 10133555 w 12641071"/>
              <a:gd name="connsiteY134-8726" fmla="*/ 4427096 h 5795240"/>
              <a:gd name="connsiteX135-8727" fmla="*/ 10129312 w 12641071"/>
              <a:gd name="connsiteY135-8728" fmla="*/ 4399289 h 5795240"/>
              <a:gd name="connsiteX136-8729" fmla="*/ 10126797 w 12641071"/>
              <a:gd name="connsiteY136-8730" fmla="*/ 4349498 h 5795240"/>
              <a:gd name="connsiteX137-8731" fmla="*/ 10126796 w 12641071"/>
              <a:gd name="connsiteY137-8732" fmla="*/ 4349498 h 5795240"/>
              <a:gd name="connsiteX138-8733" fmla="*/ 10129311 w 12641071"/>
              <a:gd name="connsiteY138-8734" fmla="*/ 4399289 h 5795240"/>
              <a:gd name="connsiteX139-8735" fmla="*/ 10133554 w 12641071"/>
              <a:gd name="connsiteY139-8736" fmla="*/ 4427096 h 5795240"/>
              <a:gd name="connsiteX140-8737" fmla="*/ 10130656 w 12641071"/>
              <a:gd name="connsiteY140-8738" fmla="*/ 4484506 h 5795240"/>
              <a:gd name="connsiteX141-8739" fmla="*/ 8678182 w 12641071"/>
              <a:gd name="connsiteY141-8740" fmla="*/ 5795240 h 5795240"/>
              <a:gd name="connsiteX142-8741" fmla="*/ 7467518 w 12641071"/>
              <a:gd name="connsiteY142-8742" fmla="*/ 5151535 h 5795240"/>
              <a:gd name="connsiteX143-8743" fmla="*/ 7419945 w 12641071"/>
              <a:gd name="connsiteY143-8744" fmla="*/ 5073228 h 5795240"/>
              <a:gd name="connsiteX144-8745" fmla="*/ 7394386 w 12641071"/>
              <a:gd name="connsiteY144-8746" fmla="*/ 5031156 h 5795240"/>
              <a:gd name="connsiteX145-8747" fmla="*/ 7367299 w 12641071"/>
              <a:gd name="connsiteY145-8748" fmla="*/ 4974928 h 5795240"/>
              <a:gd name="connsiteX146-8749" fmla="*/ 7332905 w 12641071"/>
              <a:gd name="connsiteY146-8750" fmla="*/ 4903531 h 5795240"/>
              <a:gd name="connsiteX147-8751" fmla="*/ 7320958 w 12641071"/>
              <a:gd name="connsiteY147-8752" fmla="*/ 4870887 h 5795240"/>
              <a:gd name="connsiteX148-8753" fmla="*/ 7322174 w 12641071"/>
              <a:gd name="connsiteY148-8754" fmla="*/ 4872361 h 5795240"/>
              <a:gd name="connsiteX149-8755" fmla="*/ 7362630 w 12641071"/>
              <a:gd name="connsiteY149-8756" fmla="*/ 4938954 h 5795240"/>
              <a:gd name="connsiteX150-8757" fmla="*/ 7380779 w 12641071"/>
              <a:gd name="connsiteY150-8758" fmla="*/ 4976628 h 5795240"/>
              <a:gd name="connsiteX151-8759" fmla="*/ 7391210 w 12641071"/>
              <a:gd name="connsiteY151-8760" fmla="*/ 4977944 h 5795240"/>
              <a:gd name="connsiteX152-8761" fmla="*/ 7380780 w 12641071"/>
              <a:gd name="connsiteY152-8762" fmla="*/ 4976628 h 5795240"/>
              <a:gd name="connsiteX153-8763" fmla="*/ 7362631 w 12641071"/>
              <a:gd name="connsiteY153-8764" fmla="*/ 4938954 h 5795240"/>
              <a:gd name="connsiteX154-8765" fmla="*/ 7322175 w 12641071"/>
              <a:gd name="connsiteY154-8766" fmla="*/ 4872361 h 5795240"/>
              <a:gd name="connsiteX155-8767" fmla="*/ 7320959 w 12641071"/>
              <a:gd name="connsiteY155-8768" fmla="*/ 4870887 h 5795240"/>
              <a:gd name="connsiteX156-8769" fmla="*/ 7283811 w 12641071"/>
              <a:gd name="connsiteY156-8770" fmla="*/ 4769391 h 5795240"/>
              <a:gd name="connsiteX157-8771" fmla="*/ 7272112 w 12641071"/>
              <a:gd name="connsiteY157-8772" fmla="*/ 4718630 h 5795240"/>
              <a:gd name="connsiteX158-8773" fmla="*/ 7272111 w 12641071"/>
              <a:gd name="connsiteY158-8774" fmla="*/ 4718630 h 5795240"/>
              <a:gd name="connsiteX159-8775" fmla="*/ 7283810 w 12641071"/>
              <a:gd name="connsiteY159-8776" fmla="*/ 4769391 h 5795240"/>
              <a:gd name="connsiteX160-8777" fmla="*/ 7320958 w 12641071"/>
              <a:gd name="connsiteY160-8778" fmla="*/ 4870887 h 5795240"/>
              <a:gd name="connsiteX161-8779" fmla="*/ 7223551 w 12641071"/>
              <a:gd name="connsiteY161-8780" fmla="*/ 4752829 h 5795240"/>
              <a:gd name="connsiteX162-8781" fmla="*/ 6652445 w 12641071"/>
              <a:gd name="connsiteY162-8782" fmla="*/ 4516269 h 5795240"/>
              <a:gd name="connsiteX163-8783" fmla="*/ 6200873 w 12641071"/>
              <a:gd name="connsiteY163-8784" fmla="*/ 4654206 h 5795240"/>
              <a:gd name="connsiteX164-8785" fmla="*/ 6088813 w 12641071"/>
              <a:gd name="connsiteY164-8786" fmla="*/ 4746663 h 5795240"/>
              <a:gd name="connsiteX165-8787" fmla="*/ 6043019 w 12641071"/>
              <a:gd name="connsiteY165-8788" fmla="*/ 4807902 h 5795240"/>
              <a:gd name="connsiteX166-8789" fmla="*/ 6043021 w 12641071"/>
              <a:gd name="connsiteY166-8790" fmla="*/ 4807902 h 5795240"/>
              <a:gd name="connsiteX167-8791" fmla="*/ 6023271 w 12641071"/>
              <a:gd name="connsiteY167-8792" fmla="*/ 4834312 h 5795240"/>
              <a:gd name="connsiteX168-8793" fmla="*/ 5970678 w 12641071"/>
              <a:gd name="connsiteY168-8794" fmla="*/ 4892181 h 5795240"/>
              <a:gd name="connsiteX169-8795" fmla="*/ 5982717 w 12641071"/>
              <a:gd name="connsiteY169-8796" fmla="*/ 4872361 h 5795240"/>
              <a:gd name="connsiteX170-8797" fmla="*/ 5970675 w 12641071"/>
              <a:gd name="connsiteY170-8798" fmla="*/ 4892181 h 5795240"/>
              <a:gd name="connsiteX171-8799" fmla="*/ 5935320 w 12641071"/>
              <a:gd name="connsiteY171-8800" fmla="*/ 4931081 h 5795240"/>
              <a:gd name="connsiteX172-8801" fmla="*/ 4971763 w 12641071"/>
              <a:gd name="connsiteY172-8802" fmla="*/ 5330200 h 5795240"/>
              <a:gd name="connsiteX173-8803" fmla="*/ 3716172 w 12641071"/>
              <a:gd name="connsiteY173-8804" fmla="*/ 4497938 h 5795240"/>
              <a:gd name="connsiteX174-8805" fmla="*/ 3710773 w 12641071"/>
              <a:gd name="connsiteY174-8806" fmla="*/ 4483182 h 5795240"/>
              <a:gd name="connsiteX175-8807" fmla="*/ 3710773 w 12641071"/>
              <a:gd name="connsiteY175-8808" fmla="*/ 4483181 h 5795240"/>
              <a:gd name="connsiteX176-8809" fmla="*/ 3674984 w 12641071"/>
              <a:gd name="connsiteY176-8810" fmla="*/ 4385402 h 5795240"/>
              <a:gd name="connsiteX177-8811" fmla="*/ 3670349 w 12641071"/>
              <a:gd name="connsiteY177-8812" fmla="*/ 4372742 h 5795240"/>
              <a:gd name="connsiteX178-8813" fmla="*/ 3659438 w 12641071"/>
              <a:gd name="connsiteY178-8814" fmla="*/ 4330309 h 5795240"/>
              <a:gd name="connsiteX179-8815" fmla="*/ 3672084 w 12641071"/>
              <a:gd name="connsiteY179-8816" fmla="*/ 4353606 h 5795240"/>
              <a:gd name="connsiteX180-8817" fmla="*/ 3659440 w 12641071"/>
              <a:gd name="connsiteY180-8818" fmla="*/ 4330309 h 5795240"/>
              <a:gd name="connsiteX181-8819" fmla="*/ 3613217 w 12641071"/>
              <a:gd name="connsiteY181-8820" fmla="*/ 4245153 h 5795240"/>
              <a:gd name="connsiteX182-8821" fmla="*/ 3083792 w 12641071"/>
              <a:gd name="connsiteY182-8822" fmla="*/ 3963660 h 5795240"/>
              <a:gd name="connsiteX183-8823" fmla="*/ 2835272 w 12641071"/>
              <a:gd name="connsiteY183-8824" fmla="*/ 4013833 h 5795240"/>
              <a:gd name="connsiteX184-8825" fmla="*/ 2820214 w 12641071"/>
              <a:gd name="connsiteY184-8826" fmla="*/ 4022007 h 5795240"/>
              <a:gd name="connsiteX185-8827" fmla="*/ 2820212 w 12641071"/>
              <a:gd name="connsiteY185-8828" fmla="*/ 4022008 h 5795240"/>
              <a:gd name="connsiteX186-8829" fmla="*/ 2820206 w 12641071"/>
              <a:gd name="connsiteY186-8830" fmla="*/ 4022011 h 5795240"/>
              <a:gd name="connsiteX187-8831" fmla="*/ 2813481 w 12641071"/>
              <a:gd name="connsiteY187-8832" fmla="*/ 4027041 h 5795240"/>
              <a:gd name="connsiteX188-8833" fmla="*/ 2762875 w 12641071"/>
              <a:gd name="connsiteY188-8834" fmla="*/ 4057784 h 5795240"/>
              <a:gd name="connsiteX189-8835" fmla="*/ 2762878 w 12641071"/>
              <a:gd name="connsiteY189-8836" fmla="*/ 4057784 h 5795240"/>
              <a:gd name="connsiteX190-8837" fmla="*/ 2694694 w 12641071"/>
              <a:gd name="connsiteY190-8838" fmla="*/ 4099208 h 5795240"/>
              <a:gd name="connsiteX191-8839" fmla="*/ 2726822 w 12641071"/>
              <a:gd name="connsiteY191-8840" fmla="*/ 4072700 h 5795240"/>
              <a:gd name="connsiteX192-8841" fmla="*/ 2757719 w 12641071"/>
              <a:gd name="connsiteY192-8842" fmla="*/ 4055929 h 5795240"/>
              <a:gd name="connsiteX193-8843" fmla="*/ 2757718 w 12641071"/>
              <a:gd name="connsiteY193-8844" fmla="*/ 4055928 h 5795240"/>
              <a:gd name="connsiteX194-8845" fmla="*/ 2726820 w 12641071"/>
              <a:gd name="connsiteY194-8846" fmla="*/ 4072700 h 5795240"/>
              <a:gd name="connsiteX195-8847" fmla="*/ 2694692 w 12641071"/>
              <a:gd name="connsiteY195-8848" fmla="*/ 4099208 h 5795240"/>
              <a:gd name="connsiteX196-8849" fmla="*/ 2664698 w 12641071"/>
              <a:gd name="connsiteY196-8850" fmla="*/ 4117431 h 5795240"/>
              <a:gd name="connsiteX197-8851" fmla="*/ 1804544 w 12641071"/>
              <a:gd name="connsiteY197-8852" fmla="*/ 4335229 h 5795240"/>
              <a:gd name="connsiteX198-8853" fmla="*/ 0 w 12641071"/>
              <a:gd name="connsiteY198-8854" fmla="*/ 2530685 h 5795240"/>
              <a:gd name="connsiteX199-8855" fmla="*/ 1804544 w 12641071"/>
              <a:gd name="connsiteY199-8856" fmla="*/ 726143 h 5795240"/>
              <a:gd name="connsiteX200-8857" fmla="*/ 3080549 w 12641071"/>
              <a:gd name="connsiteY200-8858" fmla="*/ 1254682 h 5795240"/>
              <a:gd name="connsiteX201-8859" fmla="*/ 3268676 w 12641071"/>
              <a:gd name="connsiteY201-8860" fmla="*/ 1461167 h 5795240"/>
              <a:gd name="connsiteX202-8861" fmla="*/ 3565826 w 12641071"/>
              <a:gd name="connsiteY202-8862" fmla="*/ 1551935 h 5795240"/>
              <a:gd name="connsiteX203-8863" fmla="*/ 4086504 w 12641071"/>
              <a:gd name="connsiteY203-8864" fmla="*/ 1127574 h 5795240"/>
              <a:gd name="connsiteX204-8865" fmla="*/ 4094702 w 12641071"/>
              <a:gd name="connsiteY204-8866" fmla="*/ 1046255 h 5795240"/>
              <a:gd name="connsiteX205-8867" fmla="*/ 4101065 w 12641071"/>
              <a:gd name="connsiteY205-8868" fmla="*/ 1044040 h 5795240"/>
              <a:gd name="connsiteX206-8869" fmla="*/ 4097301 w 12641071"/>
              <a:gd name="connsiteY206-8870" fmla="*/ 1118570 h 5795240"/>
              <a:gd name="connsiteX207-8871" fmla="*/ 4101065 w 12641071"/>
              <a:gd name="connsiteY207-8872" fmla="*/ 1044042 h 5795240"/>
              <a:gd name="connsiteX208-8873" fmla="*/ 4101067 w 12641071"/>
              <a:gd name="connsiteY208-8874" fmla="*/ 1044040 h 5795240"/>
              <a:gd name="connsiteX209-8875" fmla="*/ 4103078 w 12641071"/>
              <a:gd name="connsiteY209-8876" fmla="*/ 1004204 h 5795240"/>
              <a:gd name="connsiteX210-8877" fmla="*/ 5215874 w 12641071"/>
              <a:gd name="connsiteY210-8878" fmla="*/ 0 h 5795240"/>
              <a:gd name="connsiteX0-8879" fmla="*/ 5964869 w 12641071"/>
              <a:gd name="connsiteY0-8880" fmla="*/ 4795171 h 5795240"/>
              <a:gd name="connsiteX1-8881" fmla="*/ 6019264 w 12641071"/>
              <a:gd name="connsiteY1-8882" fmla="*/ 4804905 h 5795240"/>
              <a:gd name="connsiteX2-8883" fmla="*/ 6036570 w 12641071"/>
              <a:gd name="connsiteY2-8884" fmla="*/ 4807089 h 5795240"/>
              <a:gd name="connsiteX3-8885" fmla="*/ 6019265 w 12641071"/>
              <a:gd name="connsiteY3-8886" fmla="*/ 4804905 h 5795240"/>
              <a:gd name="connsiteX4-8887" fmla="*/ 5964869 w 12641071"/>
              <a:gd name="connsiteY4-8888" fmla="*/ 4795171 h 5795240"/>
              <a:gd name="connsiteX5-8889" fmla="*/ 3682364 w 12641071"/>
              <a:gd name="connsiteY5-8890" fmla="*/ 4386723 h 5795240"/>
              <a:gd name="connsiteX6-8891" fmla="*/ 3772428 w 12641071"/>
              <a:gd name="connsiteY6-8892" fmla="*/ 4402840 h 5795240"/>
              <a:gd name="connsiteX7-8893" fmla="*/ 3772428 w 12641071"/>
              <a:gd name="connsiteY7-8894" fmla="*/ 4402840 h 5795240"/>
              <a:gd name="connsiteX8-8895" fmla="*/ 3682364 w 12641071"/>
              <a:gd name="connsiteY8-8896" fmla="*/ 4386723 h 5795240"/>
              <a:gd name="connsiteX9-8897" fmla="*/ 6034389 w 12641071"/>
              <a:gd name="connsiteY9-8898" fmla="*/ 371047 h 5795240"/>
              <a:gd name="connsiteX10-8899" fmla="*/ 5912002 w 12641071"/>
              <a:gd name="connsiteY10-8900" fmla="*/ 413650 h 5795240"/>
              <a:gd name="connsiteX11-8901" fmla="*/ 5912002 w 12641071"/>
              <a:gd name="connsiteY11-8902" fmla="*/ 413650 h 5795240"/>
              <a:gd name="connsiteX12-8903" fmla="*/ 6034389 w 12641071"/>
              <a:gd name="connsiteY12-8904" fmla="*/ 371047 h 5795240"/>
              <a:gd name="connsiteX13-8905" fmla="*/ 5215874 w 12641071"/>
              <a:gd name="connsiteY13-8906" fmla="*/ 0 h 5795240"/>
              <a:gd name="connsiteX14-8907" fmla="*/ 5927386 w 12641071"/>
              <a:gd name="connsiteY14-8908" fmla="*/ 255427 h 5795240"/>
              <a:gd name="connsiteX15-8909" fmla="*/ 5974443 w 12641071"/>
              <a:gd name="connsiteY15-8910" fmla="*/ 298195 h 5795240"/>
              <a:gd name="connsiteX16-8911" fmla="*/ 5974448 w 12641071"/>
              <a:gd name="connsiteY16-8912" fmla="*/ 298200 h 5795240"/>
              <a:gd name="connsiteX17-8913" fmla="*/ 6006819 w 12641071"/>
              <a:gd name="connsiteY17-8914" fmla="*/ 327622 h 5795240"/>
              <a:gd name="connsiteX18-8915" fmla="*/ 6043427 w 12641071"/>
              <a:gd name="connsiteY18-8916" fmla="*/ 367901 h 5795240"/>
              <a:gd name="connsiteX19-8917" fmla="*/ 6043429 w 12641071"/>
              <a:gd name="connsiteY19-8918" fmla="*/ 367901 h 5795240"/>
              <a:gd name="connsiteX20-8919" fmla="*/ 6079014 w 12641071"/>
              <a:gd name="connsiteY20-8920" fmla="*/ 407056 h 5795240"/>
              <a:gd name="connsiteX21-8921" fmla="*/ 6105193 w 12641071"/>
              <a:gd name="connsiteY21-8922" fmla="*/ 442067 h 5795240"/>
              <a:gd name="connsiteX22-8923" fmla="*/ 6069206 w 12641071"/>
              <a:gd name="connsiteY22-8924" fmla="*/ 409359 h 5795240"/>
              <a:gd name="connsiteX23-8925" fmla="*/ 6105193 w 12641071"/>
              <a:gd name="connsiteY23-8926" fmla="*/ 442069 h 5795240"/>
              <a:gd name="connsiteX24-8927" fmla="*/ 6143408 w 12641071"/>
              <a:gd name="connsiteY24-8928" fmla="*/ 493169 h 5795240"/>
              <a:gd name="connsiteX25-8929" fmla="*/ 6143427 w 12641071"/>
              <a:gd name="connsiteY25-8930" fmla="*/ 493200 h 5795240"/>
              <a:gd name="connsiteX26-8931" fmla="*/ 6215965 w 12641071"/>
              <a:gd name="connsiteY26-8932" fmla="*/ 619406 h 5795240"/>
              <a:gd name="connsiteX27-8933" fmla="*/ 6234035 w 12641071"/>
              <a:gd name="connsiteY27-8934" fmla="*/ 658746 h 5795240"/>
              <a:gd name="connsiteX28-8935" fmla="*/ 6274009 w 12641071"/>
              <a:gd name="connsiteY28-8936" fmla="*/ 760197 h 5795240"/>
              <a:gd name="connsiteX29-8937" fmla="*/ 6287839 w 12641071"/>
              <a:gd name="connsiteY29-8938" fmla="*/ 801938 h 5795240"/>
              <a:gd name="connsiteX30-8939" fmla="*/ 6321546 w 12641071"/>
              <a:gd name="connsiteY30-8940" fmla="*/ 948207 h 5795240"/>
              <a:gd name="connsiteX31-8941" fmla="*/ 6321550 w 12641071"/>
              <a:gd name="connsiteY31-8942" fmla="*/ 948224 h 5795240"/>
              <a:gd name="connsiteX32-8943" fmla="*/ 6334438 w 12641071"/>
              <a:gd name="connsiteY32-8944" fmla="*/ 1118571 h 5795240"/>
              <a:gd name="connsiteX33-8945" fmla="*/ 6334438 w 12641071"/>
              <a:gd name="connsiteY33-8946" fmla="*/ 1118570 h 5795240"/>
              <a:gd name="connsiteX34-8947" fmla="*/ 6321550 w 12641071"/>
              <a:gd name="connsiteY34-8948" fmla="*/ 948222 h 5795240"/>
              <a:gd name="connsiteX35-8949" fmla="*/ 6321546 w 12641071"/>
              <a:gd name="connsiteY35-8950" fmla="*/ 948207 h 5795240"/>
              <a:gd name="connsiteX36-8951" fmla="*/ 6295696 w 12641071"/>
              <a:gd name="connsiteY36-8952" fmla="*/ 825653 h 5795240"/>
              <a:gd name="connsiteX37-8953" fmla="*/ 6287839 w 12641071"/>
              <a:gd name="connsiteY37-8954" fmla="*/ 801938 h 5795240"/>
              <a:gd name="connsiteX38-8955" fmla="*/ 6284151 w 12641071"/>
              <a:gd name="connsiteY38-8956" fmla="*/ 785941 h 5795240"/>
              <a:gd name="connsiteX39-8957" fmla="*/ 6274009 w 12641071"/>
              <a:gd name="connsiteY39-8958" fmla="*/ 760197 h 5795240"/>
              <a:gd name="connsiteX40-8959" fmla="*/ 6256852 w 12641071"/>
              <a:gd name="connsiteY40-8960" fmla="*/ 708420 h 5795240"/>
              <a:gd name="connsiteX41-8961" fmla="*/ 6234035 w 12641071"/>
              <a:gd name="connsiteY41-8962" fmla="*/ 658746 h 5795240"/>
              <a:gd name="connsiteX42-8963" fmla="*/ 6224136 w 12641071"/>
              <a:gd name="connsiteY42-8964" fmla="*/ 633624 h 5795240"/>
              <a:gd name="connsiteX43-8965" fmla="*/ 6215965 w 12641071"/>
              <a:gd name="connsiteY43-8966" fmla="*/ 619406 h 5795240"/>
              <a:gd name="connsiteX44-8967" fmla="*/ 6205824 w 12641071"/>
              <a:gd name="connsiteY44-8968" fmla="*/ 597325 h 5795240"/>
              <a:gd name="connsiteX45-8969" fmla="*/ 6143427 w 12641071"/>
              <a:gd name="connsiteY45-8970" fmla="*/ 493200 h 5795240"/>
              <a:gd name="connsiteX46-8971" fmla="*/ 6143408 w 12641071"/>
              <a:gd name="connsiteY46-8972" fmla="*/ 493167 h 5795240"/>
              <a:gd name="connsiteX47-8973" fmla="*/ 6105193 w 12641071"/>
              <a:gd name="connsiteY47-8974" fmla="*/ 442067 h 5795240"/>
              <a:gd name="connsiteX48-8975" fmla="*/ 6141460 w 12641071"/>
              <a:gd name="connsiteY48-8976" fmla="*/ 475027 h 5795240"/>
              <a:gd name="connsiteX49-8977" fmla="*/ 6788665 w 12641071"/>
              <a:gd name="connsiteY49-8978" fmla="*/ 707369 h 5795240"/>
              <a:gd name="connsiteX50-8979" fmla="*/ 7184710 w 12641071"/>
              <a:gd name="connsiteY50-8980" fmla="*/ 627411 h 5795240"/>
              <a:gd name="connsiteX51-8981" fmla="*/ 7264545 w 12641071"/>
              <a:gd name="connsiteY51-8982" fmla="*/ 588952 h 5795240"/>
              <a:gd name="connsiteX52-8983" fmla="*/ 7213686 w 12641071"/>
              <a:gd name="connsiteY52-8984" fmla="*/ 626983 h 5795240"/>
              <a:gd name="connsiteX53-8985" fmla="*/ 7128319 w 12641071"/>
              <a:gd name="connsiteY53-8986" fmla="*/ 705504 h 5795240"/>
              <a:gd name="connsiteX54-8987" fmla="*/ 7083110 w 12641071"/>
              <a:gd name="connsiteY54-8988" fmla="*/ 757072 h 5795240"/>
              <a:gd name="connsiteX55-8989" fmla="*/ 7083111 w 12641071"/>
              <a:gd name="connsiteY55-8990" fmla="*/ 757072 h 5795240"/>
              <a:gd name="connsiteX56-8991" fmla="*/ 7128319 w 12641071"/>
              <a:gd name="connsiteY56-8992" fmla="*/ 705506 h 5795240"/>
              <a:gd name="connsiteX57-8993" fmla="*/ 7213686 w 12641071"/>
              <a:gd name="connsiteY57-8994" fmla="*/ 626984 h 5795240"/>
              <a:gd name="connsiteX58-8995" fmla="*/ 7264545 w 12641071"/>
              <a:gd name="connsiteY58-8996" fmla="*/ 588953 h 5795240"/>
              <a:gd name="connsiteX59-8997" fmla="*/ 7273651 w 12641071"/>
              <a:gd name="connsiteY59-8998" fmla="*/ 584566 h 5795240"/>
              <a:gd name="connsiteX60-8999" fmla="*/ 7314851 w 12641071"/>
              <a:gd name="connsiteY60-9000" fmla="*/ 559537 h 5795240"/>
              <a:gd name="connsiteX61-9001" fmla="*/ 7354131 w 12641071"/>
              <a:gd name="connsiteY61-9002" fmla="*/ 565467 h 5795240"/>
              <a:gd name="connsiteX62-9003" fmla="*/ 7429608 w 12641071"/>
              <a:gd name="connsiteY62-9004" fmla="*/ 586051 h 5795240"/>
              <a:gd name="connsiteX63-9005" fmla="*/ 7429611 w 12641071"/>
              <a:gd name="connsiteY63-9006" fmla="*/ 586050 h 5795240"/>
              <a:gd name="connsiteX64-9007" fmla="*/ 7354132 w 12641071"/>
              <a:gd name="connsiteY64-9008" fmla="*/ 565465 h 5795240"/>
              <a:gd name="connsiteX65-9009" fmla="*/ 7314853 w 12641071"/>
              <a:gd name="connsiteY65-9010" fmla="*/ 559536 h 5795240"/>
              <a:gd name="connsiteX66-9011" fmla="*/ 7314851 w 12641071"/>
              <a:gd name="connsiteY66-9012" fmla="*/ 559537 h 5795240"/>
              <a:gd name="connsiteX67-9013" fmla="*/ 7314849 w 12641071"/>
              <a:gd name="connsiteY67-9014" fmla="*/ 559537 h 5795240"/>
              <a:gd name="connsiteX68-9015" fmla="*/ 7273651 w 12641071"/>
              <a:gd name="connsiteY68-9016" fmla="*/ 584565 h 5795240"/>
              <a:gd name="connsiteX69-9017" fmla="*/ 7264545 w 12641071"/>
              <a:gd name="connsiteY69-9018" fmla="*/ 588952 h 5795240"/>
              <a:gd name="connsiteX70-9019" fmla="*/ 7296407 w 12641071"/>
              <a:gd name="connsiteY70-9020" fmla="*/ 565126 h 5795240"/>
              <a:gd name="connsiteX71-9021" fmla="*/ 7307447 w 12641071"/>
              <a:gd name="connsiteY71-9022" fmla="*/ 558419 h 5795240"/>
              <a:gd name="connsiteX72-9023" fmla="*/ 7307450 w 12641071"/>
              <a:gd name="connsiteY72-9024" fmla="*/ 558419 h 5795240"/>
              <a:gd name="connsiteX73-9025" fmla="*/ 7385004 w 12641071"/>
              <a:gd name="connsiteY73-9026" fmla="*/ 511303 h 5795240"/>
              <a:gd name="connsiteX74-9027" fmla="*/ 7391626 w 12641071"/>
              <a:gd name="connsiteY74-9028" fmla="*/ 508114 h 5795240"/>
              <a:gd name="connsiteX75-9029" fmla="*/ 7391631 w 12641071"/>
              <a:gd name="connsiteY75-9030" fmla="*/ 508110 h 5795240"/>
              <a:gd name="connsiteX76-9031" fmla="*/ 7478934 w 12641071"/>
              <a:gd name="connsiteY76-9032" fmla="*/ 466053 h 5795240"/>
              <a:gd name="connsiteX77-9033" fmla="*/ 7897193 w 12641071"/>
              <a:gd name="connsiteY77-9034" fmla="*/ 381611 h 5795240"/>
              <a:gd name="connsiteX78-9035" fmla="*/ 8788216 w 12641071"/>
              <a:gd name="connsiteY78-9036" fmla="*/ 855364 h 5795240"/>
              <a:gd name="connsiteX79-9037" fmla="*/ 8832362 w 12641071"/>
              <a:gd name="connsiteY79-9038" fmla="*/ 928030 h 5795240"/>
              <a:gd name="connsiteX80-9039" fmla="*/ 8832362 w 12641071"/>
              <a:gd name="connsiteY80-9040" fmla="*/ 928033 h 5795240"/>
              <a:gd name="connsiteX81-9041" fmla="*/ 8842040 w 12641071"/>
              <a:gd name="connsiteY81-9042" fmla="*/ 943961 h 5795240"/>
              <a:gd name="connsiteX82-9043" fmla="*/ 8856144 w 12641071"/>
              <a:gd name="connsiteY82-9044" fmla="*/ 973241 h 5795240"/>
              <a:gd name="connsiteX83-9045" fmla="*/ 8856145 w 12641071"/>
              <a:gd name="connsiteY83-9046" fmla="*/ 973241 h 5795240"/>
              <a:gd name="connsiteX84-9047" fmla="*/ 8878117 w 12641071"/>
              <a:gd name="connsiteY84-9048" fmla="*/ 1018851 h 5795240"/>
              <a:gd name="connsiteX85-9049" fmla="*/ 8877719 w 12641071"/>
              <a:gd name="connsiteY85-9050" fmla="*/ 1018369 h 5795240"/>
              <a:gd name="connsiteX86-9051" fmla="*/ 8853250 w 12641071"/>
              <a:gd name="connsiteY86-9052" fmla="*/ 973288 h 5795240"/>
              <a:gd name="connsiteX87-9053" fmla="*/ 8853249 w 12641071"/>
              <a:gd name="connsiteY87-9054" fmla="*/ 973288 h 5795240"/>
              <a:gd name="connsiteX88-9055" fmla="*/ 8853248 w 12641071"/>
              <a:gd name="connsiteY88-9056" fmla="*/ 973287 h 5795240"/>
              <a:gd name="connsiteX89-9057" fmla="*/ 8849677 w 12641071"/>
              <a:gd name="connsiteY89-9058" fmla="*/ 973341 h 5795240"/>
              <a:gd name="connsiteX90-9059" fmla="*/ 8641543 w 12641071"/>
              <a:gd name="connsiteY90-9060" fmla="*/ 916577 h 5795240"/>
              <a:gd name="connsiteX91-9061" fmla="*/ 8641545 w 12641071"/>
              <a:gd name="connsiteY91-9062" fmla="*/ 916580 h 5795240"/>
              <a:gd name="connsiteX92-9063" fmla="*/ 8849676 w 12641071"/>
              <a:gd name="connsiteY92-9064" fmla="*/ 973343 h 5795240"/>
              <a:gd name="connsiteX93-9065" fmla="*/ 8853248 w 12641071"/>
              <a:gd name="connsiteY93-9066" fmla="*/ 973288 h 5795240"/>
              <a:gd name="connsiteX94-9067" fmla="*/ 8877719 w 12641071"/>
              <a:gd name="connsiteY94-9068" fmla="*/ 1018371 h 5795240"/>
              <a:gd name="connsiteX95-9069" fmla="*/ 8878116 w 12641071"/>
              <a:gd name="connsiteY95-9070" fmla="*/ 1018851 h 5795240"/>
              <a:gd name="connsiteX96-9071" fmla="*/ 8887288 w 12641071"/>
              <a:gd name="connsiteY96-9072" fmla="*/ 1037892 h 5795240"/>
              <a:gd name="connsiteX97-9073" fmla="*/ 8949899 w 12641071"/>
              <a:gd name="connsiteY97-9074" fmla="*/ 1239592 h 5795240"/>
              <a:gd name="connsiteX98-9075" fmla="*/ 8968437 w 12641071"/>
              <a:gd name="connsiteY98-9076" fmla="*/ 1423482 h 5795240"/>
              <a:gd name="connsiteX99-9077" fmla="*/ 8949899 w 12641071"/>
              <a:gd name="connsiteY99-9078" fmla="*/ 1239591 h 5795240"/>
              <a:gd name="connsiteX100-9079" fmla="*/ 8887288 w 12641071"/>
              <a:gd name="connsiteY100-9080" fmla="*/ 1037890 h 5795240"/>
              <a:gd name="connsiteX101-9081" fmla="*/ 8878116 w 12641071"/>
              <a:gd name="connsiteY101-9082" fmla="*/ 1018851 h 5795240"/>
              <a:gd name="connsiteX102-9083" fmla="*/ 8931285 w 12641071"/>
              <a:gd name="connsiteY102-9084" fmla="*/ 1083292 h 5795240"/>
              <a:gd name="connsiteX103-9085" fmla="*/ 9241478 w 12641071"/>
              <a:gd name="connsiteY103-9086" fmla="*/ 1211778 h 5795240"/>
              <a:gd name="connsiteX104-9087" fmla="*/ 9605238 w 12641071"/>
              <a:gd name="connsiteY104-9088" fmla="*/ 1018369 h 5795240"/>
              <a:gd name="connsiteX105-9089" fmla="*/ 9636247 w 12641071"/>
              <a:gd name="connsiteY105-9090" fmla="*/ 961241 h 5795240"/>
              <a:gd name="connsiteX106-9091" fmla="*/ 9641995 w 12641071"/>
              <a:gd name="connsiteY106-9092" fmla="*/ 961152 h 5795240"/>
              <a:gd name="connsiteX107-9093" fmla="*/ 9584939 w 12641071"/>
              <a:gd name="connsiteY107-9094" fmla="*/ 1079594 h 5795240"/>
              <a:gd name="connsiteX108-9095" fmla="*/ 9546257 w 12641071"/>
              <a:gd name="connsiteY108-9096" fmla="*/ 1204206 h 5795240"/>
              <a:gd name="connsiteX109-9097" fmla="*/ 9584939 w 12641071"/>
              <a:gd name="connsiteY109-9098" fmla="*/ 1079596 h 5795240"/>
              <a:gd name="connsiteX110-9099" fmla="*/ 9641995 w 12641071"/>
              <a:gd name="connsiteY110-9100" fmla="*/ 961153 h 5795240"/>
              <a:gd name="connsiteX111-9101" fmla="*/ 9653069 w 12641071"/>
              <a:gd name="connsiteY111-9102" fmla="*/ 960983 h 5795240"/>
              <a:gd name="connsiteX112-9103" fmla="*/ 9801564 w 12641071"/>
              <a:gd name="connsiteY112-9104" fmla="*/ 1196828 h 5795240"/>
              <a:gd name="connsiteX113-9105" fmla="*/ 9801566 w 12641071"/>
              <a:gd name="connsiteY113-9106" fmla="*/ 1196828 h 5795240"/>
              <a:gd name="connsiteX114-9107" fmla="*/ 9653070 w 12641071"/>
              <a:gd name="connsiteY114-9108" fmla="*/ 960982 h 5795240"/>
              <a:gd name="connsiteX115-9109" fmla="*/ 9641996 w 12641071"/>
              <a:gd name="connsiteY115-9110" fmla="*/ 961152 h 5795240"/>
              <a:gd name="connsiteX116-9111" fmla="*/ 9651917 w 12641071"/>
              <a:gd name="connsiteY116-9112" fmla="*/ 940556 h 5795240"/>
              <a:gd name="connsiteX117-9113" fmla="*/ 11050508 w 12641071"/>
              <a:gd name="connsiteY117-9114" fmla="*/ 108150 h 5795240"/>
              <a:gd name="connsiteX118-9115" fmla="*/ 12641071 w 12641071"/>
              <a:gd name="connsiteY118-9116" fmla="*/ 1698711 h 5795240"/>
              <a:gd name="connsiteX119-9117" fmla="*/ 11371062 w 12641071"/>
              <a:gd name="connsiteY119-9118" fmla="*/ 3256960 h 5795240"/>
              <a:gd name="connsiteX120-9119" fmla="*/ 11215953 w 12641071"/>
              <a:gd name="connsiteY120-9120" fmla="*/ 3280632 h 5795240"/>
              <a:gd name="connsiteX121-9121" fmla="*/ 11142318 w 12641071"/>
              <a:gd name="connsiteY121-9122" fmla="*/ 3276914 h 5795240"/>
              <a:gd name="connsiteX122-9123" fmla="*/ 11215952 w 12641071"/>
              <a:gd name="connsiteY122-9124" fmla="*/ 3280632 h 5795240"/>
              <a:gd name="connsiteX123-9125" fmla="*/ 11213133 w 12641071"/>
              <a:gd name="connsiteY123-9126" fmla="*/ 3281062 h 5795240"/>
              <a:gd name="connsiteX124-9127" fmla="*/ 11116921 w 12641071"/>
              <a:gd name="connsiteY124-9128" fmla="*/ 3285921 h 5795240"/>
              <a:gd name="connsiteX125-9129" fmla="*/ 11050507 w 12641071"/>
              <a:gd name="connsiteY125-9130" fmla="*/ 3289274 h 5795240"/>
              <a:gd name="connsiteX126-9131" fmla="*/ 11006292 w 12641071"/>
              <a:gd name="connsiteY126-9132" fmla="*/ 3287041 h 5795240"/>
              <a:gd name="connsiteX127-9133" fmla="*/ 10937101 w 12641071"/>
              <a:gd name="connsiteY127-9134" fmla="*/ 3297601 h 5795240"/>
              <a:gd name="connsiteX128-9135" fmla="*/ 10144740 w 12641071"/>
              <a:gd name="connsiteY128-9136" fmla="*/ 4089962 h 5795240"/>
              <a:gd name="connsiteX129-9137" fmla="*/ 10130374 w 12641071"/>
              <a:gd name="connsiteY129-9138" fmla="*/ 4184101 h 5795240"/>
              <a:gd name="connsiteX130-9139" fmla="*/ 10130375 w 12641071"/>
              <a:gd name="connsiteY130-9140" fmla="*/ 4184103 h 5795240"/>
              <a:gd name="connsiteX131-9141" fmla="*/ 10130656 w 12641071"/>
              <a:gd name="connsiteY131-9142" fmla="*/ 4185950 h 5795240"/>
              <a:gd name="connsiteX132-9143" fmla="*/ 10138194 w 12641071"/>
              <a:gd name="connsiteY132-9144" fmla="*/ 4335228 h 5795240"/>
              <a:gd name="connsiteX133-9145" fmla="*/ 10137710 w 12641071"/>
              <a:gd name="connsiteY133-9146" fmla="*/ 4344822 h 5795240"/>
              <a:gd name="connsiteX134-9147" fmla="*/ 10133555 w 12641071"/>
              <a:gd name="connsiteY134-9148" fmla="*/ 4427096 h 5795240"/>
              <a:gd name="connsiteX135-9149" fmla="*/ 10129312 w 12641071"/>
              <a:gd name="connsiteY135-9150" fmla="*/ 4399289 h 5795240"/>
              <a:gd name="connsiteX136-9151" fmla="*/ 10126797 w 12641071"/>
              <a:gd name="connsiteY136-9152" fmla="*/ 4349498 h 5795240"/>
              <a:gd name="connsiteX137-9153" fmla="*/ 10126796 w 12641071"/>
              <a:gd name="connsiteY137-9154" fmla="*/ 4349498 h 5795240"/>
              <a:gd name="connsiteX138-9155" fmla="*/ 10129311 w 12641071"/>
              <a:gd name="connsiteY138-9156" fmla="*/ 4399289 h 5795240"/>
              <a:gd name="connsiteX139-9157" fmla="*/ 10133554 w 12641071"/>
              <a:gd name="connsiteY139-9158" fmla="*/ 4427096 h 5795240"/>
              <a:gd name="connsiteX140-9159" fmla="*/ 10130656 w 12641071"/>
              <a:gd name="connsiteY140-9160" fmla="*/ 4484506 h 5795240"/>
              <a:gd name="connsiteX141-9161" fmla="*/ 8678182 w 12641071"/>
              <a:gd name="connsiteY141-9162" fmla="*/ 5795240 h 5795240"/>
              <a:gd name="connsiteX142-9163" fmla="*/ 7467518 w 12641071"/>
              <a:gd name="connsiteY142-9164" fmla="*/ 5151535 h 5795240"/>
              <a:gd name="connsiteX143-9165" fmla="*/ 7419945 w 12641071"/>
              <a:gd name="connsiteY143-9166" fmla="*/ 5073228 h 5795240"/>
              <a:gd name="connsiteX144-9167" fmla="*/ 7394386 w 12641071"/>
              <a:gd name="connsiteY144-9168" fmla="*/ 5031156 h 5795240"/>
              <a:gd name="connsiteX145-9169" fmla="*/ 7367299 w 12641071"/>
              <a:gd name="connsiteY145-9170" fmla="*/ 4974928 h 5795240"/>
              <a:gd name="connsiteX146-9171" fmla="*/ 7332905 w 12641071"/>
              <a:gd name="connsiteY146-9172" fmla="*/ 4903531 h 5795240"/>
              <a:gd name="connsiteX147-9173" fmla="*/ 7320958 w 12641071"/>
              <a:gd name="connsiteY147-9174" fmla="*/ 4870887 h 5795240"/>
              <a:gd name="connsiteX148-9175" fmla="*/ 7322174 w 12641071"/>
              <a:gd name="connsiteY148-9176" fmla="*/ 4872361 h 5795240"/>
              <a:gd name="connsiteX149-9177" fmla="*/ 7362630 w 12641071"/>
              <a:gd name="connsiteY149-9178" fmla="*/ 4938954 h 5795240"/>
              <a:gd name="connsiteX150-9179" fmla="*/ 7380779 w 12641071"/>
              <a:gd name="connsiteY150-9180" fmla="*/ 4976628 h 5795240"/>
              <a:gd name="connsiteX151-9181" fmla="*/ 7391210 w 12641071"/>
              <a:gd name="connsiteY151-9182" fmla="*/ 4977944 h 5795240"/>
              <a:gd name="connsiteX152-9183" fmla="*/ 7380780 w 12641071"/>
              <a:gd name="connsiteY152-9184" fmla="*/ 4976628 h 5795240"/>
              <a:gd name="connsiteX153-9185" fmla="*/ 7362631 w 12641071"/>
              <a:gd name="connsiteY153-9186" fmla="*/ 4938954 h 5795240"/>
              <a:gd name="connsiteX154-9187" fmla="*/ 7322175 w 12641071"/>
              <a:gd name="connsiteY154-9188" fmla="*/ 4872361 h 5795240"/>
              <a:gd name="connsiteX155-9189" fmla="*/ 7320959 w 12641071"/>
              <a:gd name="connsiteY155-9190" fmla="*/ 4870887 h 5795240"/>
              <a:gd name="connsiteX156-9191" fmla="*/ 7283811 w 12641071"/>
              <a:gd name="connsiteY156-9192" fmla="*/ 4769391 h 5795240"/>
              <a:gd name="connsiteX157-9193" fmla="*/ 7272112 w 12641071"/>
              <a:gd name="connsiteY157-9194" fmla="*/ 4718630 h 5795240"/>
              <a:gd name="connsiteX158-9195" fmla="*/ 7272111 w 12641071"/>
              <a:gd name="connsiteY158-9196" fmla="*/ 4718630 h 5795240"/>
              <a:gd name="connsiteX159-9197" fmla="*/ 7283810 w 12641071"/>
              <a:gd name="connsiteY159-9198" fmla="*/ 4769391 h 5795240"/>
              <a:gd name="connsiteX160-9199" fmla="*/ 7320958 w 12641071"/>
              <a:gd name="connsiteY160-9200" fmla="*/ 4870887 h 5795240"/>
              <a:gd name="connsiteX161-9201" fmla="*/ 7223551 w 12641071"/>
              <a:gd name="connsiteY161-9202" fmla="*/ 4752829 h 5795240"/>
              <a:gd name="connsiteX162-9203" fmla="*/ 6652445 w 12641071"/>
              <a:gd name="connsiteY162-9204" fmla="*/ 4516269 h 5795240"/>
              <a:gd name="connsiteX163-9205" fmla="*/ 6200873 w 12641071"/>
              <a:gd name="connsiteY163-9206" fmla="*/ 4654206 h 5795240"/>
              <a:gd name="connsiteX164-9207" fmla="*/ 6088813 w 12641071"/>
              <a:gd name="connsiteY164-9208" fmla="*/ 4746663 h 5795240"/>
              <a:gd name="connsiteX165-9209" fmla="*/ 6043019 w 12641071"/>
              <a:gd name="connsiteY165-9210" fmla="*/ 4807902 h 5795240"/>
              <a:gd name="connsiteX166-9211" fmla="*/ 6043021 w 12641071"/>
              <a:gd name="connsiteY166-9212" fmla="*/ 4807902 h 5795240"/>
              <a:gd name="connsiteX167-9213" fmla="*/ 6023271 w 12641071"/>
              <a:gd name="connsiteY167-9214" fmla="*/ 4834312 h 5795240"/>
              <a:gd name="connsiteX168-9215" fmla="*/ 5970678 w 12641071"/>
              <a:gd name="connsiteY168-9216" fmla="*/ 4892181 h 5795240"/>
              <a:gd name="connsiteX169-9217" fmla="*/ 5982717 w 12641071"/>
              <a:gd name="connsiteY169-9218" fmla="*/ 4872361 h 5795240"/>
              <a:gd name="connsiteX170-9219" fmla="*/ 5970675 w 12641071"/>
              <a:gd name="connsiteY170-9220" fmla="*/ 4892181 h 5795240"/>
              <a:gd name="connsiteX171-9221" fmla="*/ 5935320 w 12641071"/>
              <a:gd name="connsiteY171-9222" fmla="*/ 4931081 h 5795240"/>
              <a:gd name="connsiteX172-9223" fmla="*/ 4971763 w 12641071"/>
              <a:gd name="connsiteY172-9224" fmla="*/ 5330200 h 5795240"/>
              <a:gd name="connsiteX173-9225" fmla="*/ 3716172 w 12641071"/>
              <a:gd name="connsiteY173-9226" fmla="*/ 4497938 h 5795240"/>
              <a:gd name="connsiteX174-9227" fmla="*/ 3710773 w 12641071"/>
              <a:gd name="connsiteY174-9228" fmla="*/ 4483182 h 5795240"/>
              <a:gd name="connsiteX175-9229" fmla="*/ 3710773 w 12641071"/>
              <a:gd name="connsiteY175-9230" fmla="*/ 4483181 h 5795240"/>
              <a:gd name="connsiteX176-9231" fmla="*/ 3674984 w 12641071"/>
              <a:gd name="connsiteY176-9232" fmla="*/ 4385402 h 5795240"/>
              <a:gd name="connsiteX177-9233" fmla="*/ 3670349 w 12641071"/>
              <a:gd name="connsiteY177-9234" fmla="*/ 4372742 h 5795240"/>
              <a:gd name="connsiteX178-9235" fmla="*/ 3659438 w 12641071"/>
              <a:gd name="connsiteY178-9236" fmla="*/ 4330309 h 5795240"/>
              <a:gd name="connsiteX179-9237" fmla="*/ 3672084 w 12641071"/>
              <a:gd name="connsiteY179-9238" fmla="*/ 4353606 h 5795240"/>
              <a:gd name="connsiteX180-9239" fmla="*/ 3659440 w 12641071"/>
              <a:gd name="connsiteY180-9240" fmla="*/ 4330309 h 5795240"/>
              <a:gd name="connsiteX181-9241" fmla="*/ 3613217 w 12641071"/>
              <a:gd name="connsiteY181-9242" fmla="*/ 4245153 h 5795240"/>
              <a:gd name="connsiteX182-9243" fmla="*/ 3083792 w 12641071"/>
              <a:gd name="connsiteY182-9244" fmla="*/ 3963660 h 5795240"/>
              <a:gd name="connsiteX183-9245" fmla="*/ 2835272 w 12641071"/>
              <a:gd name="connsiteY183-9246" fmla="*/ 4013833 h 5795240"/>
              <a:gd name="connsiteX184-9247" fmla="*/ 2820214 w 12641071"/>
              <a:gd name="connsiteY184-9248" fmla="*/ 4022007 h 5795240"/>
              <a:gd name="connsiteX185-9249" fmla="*/ 2820212 w 12641071"/>
              <a:gd name="connsiteY185-9250" fmla="*/ 4022008 h 5795240"/>
              <a:gd name="connsiteX186-9251" fmla="*/ 2820206 w 12641071"/>
              <a:gd name="connsiteY186-9252" fmla="*/ 4022011 h 5795240"/>
              <a:gd name="connsiteX187-9253" fmla="*/ 2813481 w 12641071"/>
              <a:gd name="connsiteY187-9254" fmla="*/ 4027041 h 5795240"/>
              <a:gd name="connsiteX188-9255" fmla="*/ 2762875 w 12641071"/>
              <a:gd name="connsiteY188-9256" fmla="*/ 4057784 h 5795240"/>
              <a:gd name="connsiteX189-9257" fmla="*/ 2762878 w 12641071"/>
              <a:gd name="connsiteY189-9258" fmla="*/ 4057784 h 5795240"/>
              <a:gd name="connsiteX190-9259" fmla="*/ 2694694 w 12641071"/>
              <a:gd name="connsiteY190-9260" fmla="*/ 4099208 h 5795240"/>
              <a:gd name="connsiteX191-9261" fmla="*/ 2726822 w 12641071"/>
              <a:gd name="connsiteY191-9262" fmla="*/ 4072700 h 5795240"/>
              <a:gd name="connsiteX192-9263" fmla="*/ 2757719 w 12641071"/>
              <a:gd name="connsiteY192-9264" fmla="*/ 4055929 h 5795240"/>
              <a:gd name="connsiteX193-9265" fmla="*/ 2757718 w 12641071"/>
              <a:gd name="connsiteY193-9266" fmla="*/ 4055928 h 5795240"/>
              <a:gd name="connsiteX194-9267" fmla="*/ 2726820 w 12641071"/>
              <a:gd name="connsiteY194-9268" fmla="*/ 4072700 h 5795240"/>
              <a:gd name="connsiteX195-9269" fmla="*/ 2694692 w 12641071"/>
              <a:gd name="connsiteY195-9270" fmla="*/ 4099208 h 5795240"/>
              <a:gd name="connsiteX196-9271" fmla="*/ 2664698 w 12641071"/>
              <a:gd name="connsiteY196-9272" fmla="*/ 4117431 h 5795240"/>
              <a:gd name="connsiteX197-9273" fmla="*/ 1804544 w 12641071"/>
              <a:gd name="connsiteY197-9274" fmla="*/ 4335229 h 5795240"/>
              <a:gd name="connsiteX198-9275" fmla="*/ 0 w 12641071"/>
              <a:gd name="connsiteY198-9276" fmla="*/ 2530685 h 5795240"/>
              <a:gd name="connsiteX199-9277" fmla="*/ 1804544 w 12641071"/>
              <a:gd name="connsiteY199-9278" fmla="*/ 726143 h 5795240"/>
              <a:gd name="connsiteX200-9279" fmla="*/ 3080549 w 12641071"/>
              <a:gd name="connsiteY200-9280" fmla="*/ 1254682 h 5795240"/>
              <a:gd name="connsiteX201-9281" fmla="*/ 3268676 w 12641071"/>
              <a:gd name="connsiteY201-9282" fmla="*/ 1461167 h 5795240"/>
              <a:gd name="connsiteX202-9283" fmla="*/ 3565826 w 12641071"/>
              <a:gd name="connsiteY202-9284" fmla="*/ 1551935 h 5795240"/>
              <a:gd name="connsiteX203-9285" fmla="*/ 4086504 w 12641071"/>
              <a:gd name="connsiteY203-9286" fmla="*/ 1127574 h 5795240"/>
              <a:gd name="connsiteX204-9287" fmla="*/ 4094702 w 12641071"/>
              <a:gd name="connsiteY204-9288" fmla="*/ 1046255 h 5795240"/>
              <a:gd name="connsiteX205-9289" fmla="*/ 4101065 w 12641071"/>
              <a:gd name="connsiteY205-9290" fmla="*/ 1044040 h 5795240"/>
              <a:gd name="connsiteX206-9291" fmla="*/ 4097301 w 12641071"/>
              <a:gd name="connsiteY206-9292" fmla="*/ 1118570 h 5795240"/>
              <a:gd name="connsiteX207-9293" fmla="*/ 4101065 w 12641071"/>
              <a:gd name="connsiteY207-9294" fmla="*/ 1044042 h 5795240"/>
              <a:gd name="connsiteX208-9295" fmla="*/ 4103078 w 12641071"/>
              <a:gd name="connsiteY208-9296" fmla="*/ 1004204 h 5795240"/>
              <a:gd name="connsiteX209-9297" fmla="*/ 5215874 w 12641071"/>
              <a:gd name="connsiteY209-9298" fmla="*/ 0 h 5795240"/>
              <a:gd name="connsiteX0-9299" fmla="*/ 5964869 w 12641071"/>
              <a:gd name="connsiteY0-9300" fmla="*/ 4795171 h 5795240"/>
              <a:gd name="connsiteX1-9301" fmla="*/ 6019264 w 12641071"/>
              <a:gd name="connsiteY1-9302" fmla="*/ 4804905 h 5795240"/>
              <a:gd name="connsiteX2-9303" fmla="*/ 6036570 w 12641071"/>
              <a:gd name="connsiteY2-9304" fmla="*/ 4807089 h 5795240"/>
              <a:gd name="connsiteX3-9305" fmla="*/ 6019265 w 12641071"/>
              <a:gd name="connsiteY3-9306" fmla="*/ 4804905 h 5795240"/>
              <a:gd name="connsiteX4-9307" fmla="*/ 5964869 w 12641071"/>
              <a:gd name="connsiteY4-9308" fmla="*/ 4795171 h 5795240"/>
              <a:gd name="connsiteX5-9309" fmla="*/ 3682364 w 12641071"/>
              <a:gd name="connsiteY5-9310" fmla="*/ 4386723 h 5795240"/>
              <a:gd name="connsiteX6-9311" fmla="*/ 3772428 w 12641071"/>
              <a:gd name="connsiteY6-9312" fmla="*/ 4402840 h 5795240"/>
              <a:gd name="connsiteX7-9313" fmla="*/ 3772428 w 12641071"/>
              <a:gd name="connsiteY7-9314" fmla="*/ 4402840 h 5795240"/>
              <a:gd name="connsiteX8-9315" fmla="*/ 3682364 w 12641071"/>
              <a:gd name="connsiteY8-9316" fmla="*/ 4386723 h 5795240"/>
              <a:gd name="connsiteX9-9317" fmla="*/ 6034389 w 12641071"/>
              <a:gd name="connsiteY9-9318" fmla="*/ 371047 h 5795240"/>
              <a:gd name="connsiteX10-9319" fmla="*/ 5912002 w 12641071"/>
              <a:gd name="connsiteY10-9320" fmla="*/ 413650 h 5795240"/>
              <a:gd name="connsiteX11-9321" fmla="*/ 5912002 w 12641071"/>
              <a:gd name="connsiteY11-9322" fmla="*/ 413650 h 5795240"/>
              <a:gd name="connsiteX12-9323" fmla="*/ 6034389 w 12641071"/>
              <a:gd name="connsiteY12-9324" fmla="*/ 371047 h 5795240"/>
              <a:gd name="connsiteX13-9325" fmla="*/ 5215874 w 12641071"/>
              <a:gd name="connsiteY13-9326" fmla="*/ 0 h 5795240"/>
              <a:gd name="connsiteX14-9327" fmla="*/ 5927386 w 12641071"/>
              <a:gd name="connsiteY14-9328" fmla="*/ 255427 h 5795240"/>
              <a:gd name="connsiteX15-9329" fmla="*/ 5974443 w 12641071"/>
              <a:gd name="connsiteY15-9330" fmla="*/ 298195 h 5795240"/>
              <a:gd name="connsiteX16-9331" fmla="*/ 5974448 w 12641071"/>
              <a:gd name="connsiteY16-9332" fmla="*/ 298200 h 5795240"/>
              <a:gd name="connsiteX17-9333" fmla="*/ 6006819 w 12641071"/>
              <a:gd name="connsiteY17-9334" fmla="*/ 327622 h 5795240"/>
              <a:gd name="connsiteX18-9335" fmla="*/ 6043427 w 12641071"/>
              <a:gd name="connsiteY18-9336" fmla="*/ 367901 h 5795240"/>
              <a:gd name="connsiteX19-9337" fmla="*/ 6043429 w 12641071"/>
              <a:gd name="connsiteY19-9338" fmla="*/ 367901 h 5795240"/>
              <a:gd name="connsiteX20-9339" fmla="*/ 6079014 w 12641071"/>
              <a:gd name="connsiteY20-9340" fmla="*/ 407056 h 5795240"/>
              <a:gd name="connsiteX21-9341" fmla="*/ 6105193 w 12641071"/>
              <a:gd name="connsiteY21-9342" fmla="*/ 442067 h 5795240"/>
              <a:gd name="connsiteX22-9343" fmla="*/ 6069206 w 12641071"/>
              <a:gd name="connsiteY22-9344" fmla="*/ 409359 h 5795240"/>
              <a:gd name="connsiteX23-9345" fmla="*/ 6105193 w 12641071"/>
              <a:gd name="connsiteY23-9346" fmla="*/ 442069 h 5795240"/>
              <a:gd name="connsiteX24-9347" fmla="*/ 6143408 w 12641071"/>
              <a:gd name="connsiteY24-9348" fmla="*/ 493169 h 5795240"/>
              <a:gd name="connsiteX25-9349" fmla="*/ 6143427 w 12641071"/>
              <a:gd name="connsiteY25-9350" fmla="*/ 493200 h 5795240"/>
              <a:gd name="connsiteX26-9351" fmla="*/ 6215965 w 12641071"/>
              <a:gd name="connsiteY26-9352" fmla="*/ 619406 h 5795240"/>
              <a:gd name="connsiteX27-9353" fmla="*/ 6234035 w 12641071"/>
              <a:gd name="connsiteY27-9354" fmla="*/ 658746 h 5795240"/>
              <a:gd name="connsiteX28-9355" fmla="*/ 6274009 w 12641071"/>
              <a:gd name="connsiteY28-9356" fmla="*/ 760197 h 5795240"/>
              <a:gd name="connsiteX29-9357" fmla="*/ 6287839 w 12641071"/>
              <a:gd name="connsiteY29-9358" fmla="*/ 801938 h 5795240"/>
              <a:gd name="connsiteX30-9359" fmla="*/ 6321546 w 12641071"/>
              <a:gd name="connsiteY30-9360" fmla="*/ 948207 h 5795240"/>
              <a:gd name="connsiteX31-9361" fmla="*/ 6321550 w 12641071"/>
              <a:gd name="connsiteY31-9362" fmla="*/ 948224 h 5795240"/>
              <a:gd name="connsiteX32-9363" fmla="*/ 6334438 w 12641071"/>
              <a:gd name="connsiteY32-9364" fmla="*/ 1118571 h 5795240"/>
              <a:gd name="connsiteX33-9365" fmla="*/ 6334438 w 12641071"/>
              <a:gd name="connsiteY33-9366" fmla="*/ 1118570 h 5795240"/>
              <a:gd name="connsiteX34-9367" fmla="*/ 6321550 w 12641071"/>
              <a:gd name="connsiteY34-9368" fmla="*/ 948222 h 5795240"/>
              <a:gd name="connsiteX35-9369" fmla="*/ 6321546 w 12641071"/>
              <a:gd name="connsiteY35-9370" fmla="*/ 948207 h 5795240"/>
              <a:gd name="connsiteX36-9371" fmla="*/ 6295696 w 12641071"/>
              <a:gd name="connsiteY36-9372" fmla="*/ 825653 h 5795240"/>
              <a:gd name="connsiteX37-9373" fmla="*/ 6287839 w 12641071"/>
              <a:gd name="connsiteY37-9374" fmla="*/ 801938 h 5795240"/>
              <a:gd name="connsiteX38-9375" fmla="*/ 6284151 w 12641071"/>
              <a:gd name="connsiteY38-9376" fmla="*/ 785941 h 5795240"/>
              <a:gd name="connsiteX39-9377" fmla="*/ 6274009 w 12641071"/>
              <a:gd name="connsiteY39-9378" fmla="*/ 760197 h 5795240"/>
              <a:gd name="connsiteX40-9379" fmla="*/ 6256852 w 12641071"/>
              <a:gd name="connsiteY40-9380" fmla="*/ 708420 h 5795240"/>
              <a:gd name="connsiteX41-9381" fmla="*/ 6234035 w 12641071"/>
              <a:gd name="connsiteY41-9382" fmla="*/ 658746 h 5795240"/>
              <a:gd name="connsiteX42-9383" fmla="*/ 6224136 w 12641071"/>
              <a:gd name="connsiteY42-9384" fmla="*/ 633624 h 5795240"/>
              <a:gd name="connsiteX43-9385" fmla="*/ 6215965 w 12641071"/>
              <a:gd name="connsiteY43-9386" fmla="*/ 619406 h 5795240"/>
              <a:gd name="connsiteX44-9387" fmla="*/ 6205824 w 12641071"/>
              <a:gd name="connsiteY44-9388" fmla="*/ 597325 h 5795240"/>
              <a:gd name="connsiteX45-9389" fmla="*/ 6143427 w 12641071"/>
              <a:gd name="connsiteY45-9390" fmla="*/ 493200 h 5795240"/>
              <a:gd name="connsiteX46-9391" fmla="*/ 6143408 w 12641071"/>
              <a:gd name="connsiteY46-9392" fmla="*/ 493167 h 5795240"/>
              <a:gd name="connsiteX47-9393" fmla="*/ 6105193 w 12641071"/>
              <a:gd name="connsiteY47-9394" fmla="*/ 442067 h 5795240"/>
              <a:gd name="connsiteX48-9395" fmla="*/ 6141460 w 12641071"/>
              <a:gd name="connsiteY48-9396" fmla="*/ 475027 h 5795240"/>
              <a:gd name="connsiteX49-9397" fmla="*/ 6788665 w 12641071"/>
              <a:gd name="connsiteY49-9398" fmla="*/ 707369 h 5795240"/>
              <a:gd name="connsiteX50-9399" fmla="*/ 7184710 w 12641071"/>
              <a:gd name="connsiteY50-9400" fmla="*/ 627411 h 5795240"/>
              <a:gd name="connsiteX51-9401" fmla="*/ 7264545 w 12641071"/>
              <a:gd name="connsiteY51-9402" fmla="*/ 588952 h 5795240"/>
              <a:gd name="connsiteX52-9403" fmla="*/ 7213686 w 12641071"/>
              <a:gd name="connsiteY52-9404" fmla="*/ 626983 h 5795240"/>
              <a:gd name="connsiteX53-9405" fmla="*/ 7128319 w 12641071"/>
              <a:gd name="connsiteY53-9406" fmla="*/ 705504 h 5795240"/>
              <a:gd name="connsiteX54-9407" fmla="*/ 7083110 w 12641071"/>
              <a:gd name="connsiteY54-9408" fmla="*/ 757072 h 5795240"/>
              <a:gd name="connsiteX55-9409" fmla="*/ 7083111 w 12641071"/>
              <a:gd name="connsiteY55-9410" fmla="*/ 757072 h 5795240"/>
              <a:gd name="connsiteX56-9411" fmla="*/ 7128319 w 12641071"/>
              <a:gd name="connsiteY56-9412" fmla="*/ 705506 h 5795240"/>
              <a:gd name="connsiteX57-9413" fmla="*/ 7213686 w 12641071"/>
              <a:gd name="connsiteY57-9414" fmla="*/ 626984 h 5795240"/>
              <a:gd name="connsiteX58-9415" fmla="*/ 7264545 w 12641071"/>
              <a:gd name="connsiteY58-9416" fmla="*/ 588953 h 5795240"/>
              <a:gd name="connsiteX59-9417" fmla="*/ 7273651 w 12641071"/>
              <a:gd name="connsiteY59-9418" fmla="*/ 584566 h 5795240"/>
              <a:gd name="connsiteX60-9419" fmla="*/ 7314851 w 12641071"/>
              <a:gd name="connsiteY60-9420" fmla="*/ 559537 h 5795240"/>
              <a:gd name="connsiteX61-9421" fmla="*/ 7354131 w 12641071"/>
              <a:gd name="connsiteY61-9422" fmla="*/ 565467 h 5795240"/>
              <a:gd name="connsiteX62-9423" fmla="*/ 7429608 w 12641071"/>
              <a:gd name="connsiteY62-9424" fmla="*/ 586051 h 5795240"/>
              <a:gd name="connsiteX63-9425" fmla="*/ 7429611 w 12641071"/>
              <a:gd name="connsiteY63-9426" fmla="*/ 586050 h 5795240"/>
              <a:gd name="connsiteX64-9427" fmla="*/ 7354132 w 12641071"/>
              <a:gd name="connsiteY64-9428" fmla="*/ 565465 h 5795240"/>
              <a:gd name="connsiteX65-9429" fmla="*/ 7314853 w 12641071"/>
              <a:gd name="connsiteY65-9430" fmla="*/ 559536 h 5795240"/>
              <a:gd name="connsiteX66-9431" fmla="*/ 7314851 w 12641071"/>
              <a:gd name="connsiteY66-9432" fmla="*/ 559537 h 5795240"/>
              <a:gd name="connsiteX67-9433" fmla="*/ 7314849 w 12641071"/>
              <a:gd name="connsiteY67-9434" fmla="*/ 559537 h 5795240"/>
              <a:gd name="connsiteX68-9435" fmla="*/ 7273651 w 12641071"/>
              <a:gd name="connsiteY68-9436" fmla="*/ 584565 h 5795240"/>
              <a:gd name="connsiteX69-9437" fmla="*/ 7264545 w 12641071"/>
              <a:gd name="connsiteY69-9438" fmla="*/ 588952 h 5795240"/>
              <a:gd name="connsiteX70-9439" fmla="*/ 7296407 w 12641071"/>
              <a:gd name="connsiteY70-9440" fmla="*/ 565126 h 5795240"/>
              <a:gd name="connsiteX71-9441" fmla="*/ 7307447 w 12641071"/>
              <a:gd name="connsiteY71-9442" fmla="*/ 558419 h 5795240"/>
              <a:gd name="connsiteX72-9443" fmla="*/ 7307450 w 12641071"/>
              <a:gd name="connsiteY72-9444" fmla="*/ 558419 h 5795240"/>
              <a:gd name="connsiteX73-9445" fmla="*/ 7385004 w 12641071"/>
              <a:gd name="connsiteY73-9446" fmla="*/ 511303 h 5795240"/>
              <a:gd name="connsiteX74-9447" fmla="*/ 7391626 w 12641071"/>
              <a:gd name="connsiteY74-9448" fmla="*/ 508114 h 5795240"/>
              <a:gd name="connsiteX75-9449" fmla="*/ 7391631 w 12641071"/>
              <a:gd name="connsiteY75-9450" fmla="*/ 508110 h 5795240"/>
              <a:gd name="connsiteX76-9451" fmla="*/ 7478934 w 12641071"/>
              <a:gd name="connsiteY76-9452" fmla="*/ 466053 h 5795240"/>
              <a:gd name="connsiteX77-9453" fmla="*/ 7897193 w 12641071"/>
              <a:gd name="connsiteY77-9454" fmla="*/ 381611 h 5795240"/>
              <a:gd name="connsiteX78-9455" fmla="*/ 8788216 w 12641071"/>
              <a:gd name="connsiteY78-9456" fmla="*/ 855364 h 5795240"/>
              <a:gd name="connsiteX79-9457" fmla="*/ 8832362 w 12641071"/>
              <a:gd name="connsiteY79-9458" fmla="*/ 928030 h 5795240"/>
              <a:gd name="connsiteX80-9459" fmla="*/ 8832362 w 12641071"/>
              <a:gd name="connsiteY80-9460" fmla="*/ 928033 h 5795240"/>
              <a:gd name="connsiteX81-9461" fmla="*/ 8842040 w 12641071"/>
              <a:gd name="connsiteY81-9462" fmla="*/ 943961 h 5795240"/>
              <a:gd name="connsiteX82-9463" fmla="*/ 8856144 w 12641071"/>
              <a:gd name="connsiteY82-9464" fmla="*/ 973241 h 5795240"/>
              <a:gd name="connsiteX83-9465" fmla="*/ 8856145 w 12641071"/>
              <a:gd name="connsiteY83-9466" fmla="*/ 973241 h 5795240"/>
              <a:gd name="connsiteX84-9467" fmla="*/ 8878117 w 12641071"/>
              <a:gd name="connsiteY84-9468" fmla="*/ 1018851 h 5795240"/>
              <a:gd name="connsiteX85-9469" fmla="*/ 8877719 w 12641071"/>
              <a:gd name="connsiteY85-9470" fmla="*/ 1018369 h 5795240"/>
              <a:gd name="connsiteX86-9471" fmla="*/ 8853250 w 12641071"/>
              <a:gd name="connsiteY86-9472" fmla="*/ 973288 h 5795240"/>
              <a:gd name="connsiteX87-9473" fmla="*/ 8853249 w 12641071"/>
              <a:gd name="connsiteY87-9474" fmla="*/ 973288 h 5795240"/>
              <a:gd name="connsiteX88-9475" fmla="*/ 8853248 w 12641071"/>
              <a:gd name="connsiteY88-9476" fmla="*/ 973287 h 5795240"/>
              <a:gd name="connsiteX89-9477" fmla="*/ 8849677 w 12641071"/>
              <a:gd name="connsiteY89-9478" fmla="*/ 973341 h 5795240"/>
              <a:gd name="connsiteX90-9479" fmla="*/ 8641543 w 12641071"/>
              <a:gd name="connsiteY90-9480" fmla="*/ 916577 h 5795240"/>
              <a:gd name="connsiteX91-9481" fmla="*/ 8641545 w 12641071"/>
              <a:gd name="connsiteY91-9482" fmla="*/ 916580 h 5795240"/>
              <a:gd name="connsiteX92-9483" fmla="*/ 8849676 w 12641071"/>
              <a:gd name="connsiteY92-9484" fmla="*/ 973343 h 5795240"/>
              <a:gd name="connsiteX93-9485" fmla="*/ 8853248 w 12641071"/>
              <a:gd name="connsiteY93-9486" fmla="*/ 973288 h 5795240"/>
              <a:gd name="connsiteX94-9487" fmla="*/ 8877719 w 12641071"/>
              <a:gd name="connsiteY94-9488" fmla="*/ 1018371 h 5795240"/>
              <a:gd name="connsiteX95-9489" fmla="*/ 8878116 w 12641071"/>
              <a:gd name="connsiteY95-9490" fmla="*/ 1018851 h 5795240"/>
              <a:gd name="connsiteX96-9491" fmla="*/ 8887288 w 12641071"/>
              <a:gd name="connsiteY96-9492" fmla="*/ 1037892 h 5795240"/>
              <a:gd name="connsiteX97-9493" fmla="*/ 8949899 w 12641071"/>
              <a:gd name="connsiteY97-9494" fmla="*/ 1239592 h 5795240"/>
              <a:gd name="connsiteX98-9495" fmla="*/ 8968437 w 12641071"/>
              <a:gd name="connsiteY98-9496" fmla="*/ 1423482 h 5795240"/>
              <a:gd name="connsiteX99-9497" fmla="*/ 8949899 w 12641071"/>
              <a:gd name="connsiteY99-9498" fmla="*/ 1239591 h 5795240"/>
              <a:gd name="connsiteX100-9499" fmla="*/ 8887288 w 12641071"/>
              <a:gd name="connsiteY100-9500" fmla="*/ 1037890 h 5795240"/>
              <a:gd name="connsiteX101-9501" fmla="*/ 8878116 w 12641071"/>
              <a:gd name="connsiteY101-9502" fmla="*/ 1018851 h 5795240"/>
              <a:gd name="connsiteX102-9503" fmla="*/ 8931285 w 12641071"/>
              <a:gd name="connsiteY102-9504" fmla="*/ 1083292 h 5795240"/>
              <a:gd name="connsiteX103-9505" fmla="*/ 9241478 w 12641071"/>
              <a:gd name="connsiteY103-9506" fmla="*/ 1211778 h 5795240"/>
              <a:gd name="connsiteX104-9507" fmla="*/ 9605238 w 12641071"/>
              <a:gd name="connsiteY104-9508" fmla="*/ 1018369 h 5795240"/>
              <a:gd name="connsiteX105-9509" fmla="*/ 9636247 w 12641071"/>
              <a:gd name="connsiteY105-9510" fmla="*/ 961241 h 5795240"/>
              <a:gd name="connsiteX106-9511" fmla="*/ 9641995 w 12641071"/>
              <a:gd name="connsiteY106-9512" fmla="*/ 961152 h 5795240"/>
              <a:gd name="connsiteX107-9513" fmla="*/ 9584939 w 12641071"/>
              <a:gd name="connsiteY107-9514" fmla="*/ 1079594 h 5795240"/>
              <a:gd name="connsiteX108-9515" fmla="*/ 9546257 w 12641071"/>
              <a:gd name="connsiteY108-9516" fmla="*/ 1204206 h 5795240"/>
              <a:gd name="connsiteX109-9517" fmla="*/ 9584939 w 12641071"/>
              <a:gd name="connsiteY109-9518" fmla="*/ 1079596 h 5795240"/>
              <a:gd name="connsiteX110-9519" fmla="*/ 9641995 w 12641071"/>
              <a:gd name="connsiteY110-9520" fmla="*/ 961153 h 5795240"/>
              <a:gd name="connsiteX111-9521" fmla="*/ 9653069 w 12641071"/>
              <a:gd name="connsiteY111-9522" fmla="*/ 960983 h 5795240"/>
              <a:gd name="connsiteX112-9523" fmla="*/ 9801564 w 12641071"/>
              <a:gd name="connsiteY112-9524" fmla="*/ 1196828 h 5795240"/>
              <a:gd name="connsiteX113-9525" fmla="*/ 9801566 w 12641071"/>
              <a:gd name="connsiteY113-9526" fmla="*/ 1196828 h 5795240"/>
              <a:gd name="connsiteX114-9527" fmla="*/ 9653070 w 12641071"/>
              <a:gd name="connsiteY114-9528" fmla="*/ 960982 h 5795240"/>
              <a:gd name="connsiteX115-9529" fmla="*/ 9641996 w 12641071"/>
              <a:gd name="connsiteY115-9530" fmla="*/ 961152 h 5795240"/>
              <a:gd name="connsiteX116-9531" fmla="*/ 9651917 w 12641071"/>
              <a:gd name="connsiteY116-9532" fmla="*/ 940556 h 5795240"/>
              <a:gd name="connsiteX117-9533" fmla="*/ 11050508 w 12641071"/>
              <a:gd name="connsiteY117-9534" fmla="*/ 108150 h 5795240"/>
              <a:gd name="connsiteX118-9535" fmla="*/ 12641071 w 12641071"/>
              <a:gd name="connsiteY118-9536" fmla="*/ 1698711 h 5795240"/>
              <a:gd name="connsiteX119-9537" fmla="*/ 11371062 w 12641071"/>
              <a:gd name="connsiteY119-9538" fmla="*/ 3256960 h 5795240"/>
              <a:gd name="connsiteX120-9539" fmla="*/ 11215953 w 12641071"/>
              <a:gd name="connsiteY120-9540" fmla="*/ 3280632 h 5795240"/>
              <a:gd name="connsiteX121-9541" fmla="*/ 11142318 w 12641071"/>
              <a:gd name="connsiteY121-9542" fmla="*/ 3276914 h 5795240"/>
              <a:gd name="connsiteX122-9543" fmla="*/ 11215952 w 12641071"/>
              <a:gd name="connsiteY122-9544" fmla="*/ 3280632 h 5795240"/>
              <a:gd name="connsiteX123-9545" fmla="*/ 11213133 w 12641071"/>
              <a:gd name="connsiteY123-9546" fmla="*/ 3281062 h 5795240"/>
              <a:gd name="connsiteX124-9547" fmla="*/ 11116921 w 12641071"/>
              <a:gd name="connsiteY124-9548" fmla="*/ 3285921 h 5795240"/>
              <a:gd name="connsiteX125-9549" fmla="*/ 11050507 w 12641071"/>
              <a:gd name="connsiteY125-9550" fmla="*/ 3289274 h 5795240"/>
              <a:gd name="connsiteX126-9551" fmla="*/ 11006292 w 12641071"/>
              <a:gd name="connsiteY126-9552" fmla="*/ 3287041 h 5795240"/>
              <a:gd name="connsiteX127-9553" fmla="*/ 10937101 w 12641071"/>
              <a:gd name="connsiteY127-9554" fmla="*/ 3297601 h 5795240"/>
              <a:gd name="connsiteX128-9555" fmla="*/ 10144740 w 12641071"/>
              <a:gd name="connsiteY128-9556" fmla="*/ 4089962 h 5795240"/>
              <a:gd name="connsiteX129-9557" fmla="*/ 10130374 w 12641071"/>
              <a:gd name="connsiteY129-9558" fmla="*/ 4184101 h 5795240"/>
              <a:gd name="connsiteX130-9559" fmla="*/ 10130375 w 12641071"/>
              <a:gd name="connsiteY130-9560" fmla="*/ 4184103 h 5795240"/>
              <a:gd name="connsiteX131-9561" fmla="*/ 10130656 w 12641071"/>
              <a:gd name="connsiteY131-9562" fmla="*/ 4185950 h 5795240"/>
              <a:gd name="connsiteX132-9563" fmla="*/ 10138194 w 12641071"/>
              <a:gd name="connsiteY132-9564" fmla="*/ 4335228 h 5795240"/>
              <a:gd name="connsiteX133-9565" fmla="*/ 10137710 w 12641071"/>
              <a:gd name="connsiteY133-9566" fmla="*/ 4344822 h 5795240"/>
              <a:gd name="connsiteX134-9567" fmla="*/ 10133555 w 12641071"/>
              <a:gd name="connsiteY134-9568" fmla="*/ 4427096 h 5795240"/>
              <a:gd name="connsiteX135-9569" fmla="*/ 10129312 w 12641071"/>
              <a:gd name="connsiteY135-9570" fmla="*/ 4399289 h 5795240"/>
              <a:gd name="connsiteX136-9571" fmla="*/ 10126797 w 12641071"/>
              <a:gd name="connsiteY136-9572" fmla="*/ 4349498 h 5795240"/>
              <a:gd name="connsiteX137-9573" fmla="*/ 10126796 w 12641071"/>
              <a:gd name="connsiteY137-9574" fmla="*/ 4349498 h 5795240"/>
              <a:gd name="connsiteX138-9575" fmla="*/ 10129311 w 12641071"/>
              <a:gd name="connsiteY138-9576" fmla="*/ 4399289 h 5795240"/>
              <a:gd name="connsiteX139-9577" fmla="*/ 10133554 w 12641071"/>
              <a:gd name="connsiteY139-9578" fmla="*/ 4427096 h 5795240"/>
              <a:gd name="connsiteX140-9579" fmla="*/ 10130656 w 12641071"/>
              <a:gd name="connsiteY140-9580" fmla="*/ 4484506 h 5795240"/>
              <a:gd name="connsiteX141-9581" fmla="*/ 8678182 w 12641071"/>
              <a:gd name="connsiteY141-9582" fmla="*/ 5795240 h 5795240"/>
              <a:gd name="connsiteX142-9583" fmla="*/ 7467518 w 12641071"/>
              <a:gd name="connsiteY142-9584" fmla="*/ 5151535 h 5795240"/>
              <a:gd name="connsiteX143-9585" fmla="*/ 7419945 w 12641071"/>
              <a:gd name="connsiteY143-9586" fmla="*/ 5073228 h 5795240"/>
              <a:gd name="connsiteX144-9587" fmla="*/ 7394386 w 12641071"/>
              <a:gd name="connsiteY144-9588" fmla="*/ 5031156 h 5795240"/>
              <a:gd name="connsiteX145-9589" fmla="*/ 7367299 w 12641071"/>
              <a:gd name="connsiteY145-9590" fmla="*/ 4974928 h 5795240"/>
              <a:gd name="connsiteX146-9591" fmla="*/ 7332905 w 12641071"/>
              <a:gd name="connsiteY146-9592" fmla="*/ 4903531 h 5795240"/>
              <a:gd name="connsiteX147-9593" fmla="*/ 7320958 w 12641071"/>
              <a:gd name="connsiteY147-9594" fmla="*/ 4870887 h 5795240"/>
              <a:gd name="connsiteX148-9595" fmla="*/ 7322174 w 12641071"/>
              <a:gd name="connsiteY148-9596" fmla="*/ 4872361 h 5795240"/>
              <a:gd name="connsiteX149-9597" fmla="*/ 7362630 w 12641071"/>
              <a:gd name="connsiteY149-9598" fmla="*/ 4938954 h 5795240"/>
              <a:gd name="connsiteX150-9599" fmla="*/ 7380779 w 12641071"/>
              <a:gd name="connsiteY150-9600" fmla="*/ 4976628 h 5795240"/>
              <a:gd name="connsiteX151-9601" fmla="*/ 7391210 w 12641071"/>
              <a:gd name="connsiteY151-9602" fmla="*/ 4977944 h 5795240"/>
              <a:gd name="connsiteX152-9603" fmla="*/ 7380780 w 12641071"/>
              <a:gd name="connsiteY152-9604" fmla="*/ 4976628 h 5795240"/>
              <a:gd name="connsiteX153-9605" fmla="*/ 7362631 w 12641071"/>
              <a:gd name="connsiteY153-9606" fmla="*/ 4938954 h 5795240"/>
              <a:gd name="connsiteX154-9607" fmla="*/ 7322175 w 12641071"/>
              <a:gd name="connsiteY154-9608" fmla="*/ 4872361 h 5795240"/>
              <a:gd name="connsiteX155-9609" fmla="*/ 7320959 w 12641071"/>
              <a:gd name="connsiteY155-9610" fmla="*/ 4870887 h 5795240"/>
              <a:gd name="connsiteX156-9611" fmla="*/ 7283811 w 12641071"/>
              <a:gd name="connsiteY156-9612" fmla="*/ 4769391 h 5795240"/>
              <a:gd name="connsiteX157-9613" fmla="*/ 7272112 w 12641071"/>
              <a:gd name="connsiteY157-9614" fmla="*/ 4718630 h 5795240"/>
              <a:gd name="connsiteX158-9615" fmla="*/ 7272111 w 12641071"/>
              <a:gd name="connsiteY158-9616" fmla="*/ 4718630 h 5795240"/>
              <a:gd name="connsiteX159-9617" fmla="*/ 7283810 w 12641071"/>
              <a:gd name="connsiteY159-9618" fmla="*/ 4769391 h 5795240"/>
              <a:gd name="connsiteX160-9619" fmla="*/ 7320958 w 12641071"/>
              <a:gd name="connsiteY160-9620" fmla="*/ 4870887 h 5795240"/>
              <a:gd name="connsiteX161-9621" fmla="*/ 7223551 w 12641071"/>
              <a:gd name="connsiteY161-9622" fmla="*/ 4752829 h 5795240"/>
              <a:gd name="connsiteX162-9623" fmla="*/ 6652445 w 12641071"/>
              <a:gd name="connsiteY162-9624" fmla="*/ 4516269 h 5795240"/>
              <a:gd name="connsiteX163-9625" fmla="*/ 6200873 w 12641071"/>
              <a:gd name="connsiteY163-9626" fmla="*/ 4654206 h 5795240"/>
              <a:gd name="connsiteX164-9627" fmla="*/ 6088813 w 12641071"/>
              <a:gd name="connsiteY164-9628" fmla="*/ 4746663 h 5795240"/>
              <a:gd name="connsiteX165-9629" fmla="*/ 6043019 w 12641071"/>
              <a:gd name="connsiteY165-9630" fmla="*/ 4807902 h 5795240"/>
              <a:gd name="connsiteX166-9631" fmla="*/ 6043021 w 12641071"/>
              <a:gd name="connsiteY166-9632" fmla="*/ 4807902 h 5795240"/>
              <a:gd name="connsiteX167-9633" fmla="*/ 6023271 w 12641071"/>
              <a:gd name="connsiteY167-9634" fmla="*/ 4834312 h 5795240"/>
              <a:gd name="connsiteX168-9635" fmla="*/ 5970678 w 12641071"/>
              <a:gd name="connsiteY168-9636" fmla="*/ 4892181 h 5795240"/>
              <a:gd name="connsiteX169-9637" fmla="*/ 5982717 w 12641071"/>
              <a:gd name="connsiteY169-9638" fmla="*/ 4872361 h 5795240"/>
              <a:gd name="connsiteX170-9639" fmla="*/ 5970675 w 12641071"/>
              <a:gd name="connsiteY170-9640" fmla="*/ 4892181 h 5795240"/>
              <a:gd name="connsiteX171-9641" fmla="*/ 5935320 w 12641071"/>
              <a:gd name="connsiteY171-9642" fmla="*/ 4931081 h 5795240"/>
              <a:gd name="connsiteX172-9643" fmla="*/ 4971763 w 12641071"/>
              <a:gd name="connsiteY172-9644" fmla="*/ 5330200 h 5795240"/>
              <a:gd name="connsiteX173-9645" fmla="*/ 3716172 w 12641071"/>
              <a:gd name="connsiteY173-9646" fmla="*/ 4497938 h 5795240"/>
              <a:gd name="connsiteX174-9647" fmla="*/ 3710773 w 12641071"/>
              <a:gd name="connsiteY174-9648" fmla="*/ 4483182 h 5795240"/>
              <a:gd name="connsiteX175-9649" fmla="*/ 3710773 w 12641071"/>
              <a:gd name="connsiteY175-9650" fmla="*/ 4483181 h 5795240"/>
              <a:gd name="connsiteX176-9651" fmla="*/ 3674984 w 12641071"/>
              <a:gd name="connsiteY176-9652" fmla="*/ 4385402 h 5795240"/>
              <a:gd name="connsiteX177-9653" fmla="*/ 3670349 w 12641071"/>
              <a:gd name="connsiteY177-9654" fmla="*/ 4372742 h 5795240"/>
              <a:gd name="connsiteX178-9655" fmla="*/ 3659438 w 12641071"/>
              <a:gd name="connsiteY178-9656" fmla="*/ 4330309 h 5795240"/>
              <a:gd name="connsiteX179-9657" fmla="*/ 3672084 w 12641071"/>
              <a:gd name="connsiteY179-9658" fmla="*/ 4353606 h 5795240"/>
              <a:gd name="connsiteX180-9659" fmla="*/ 3659440 w 12641071"/>
              <a:gd name="connsiteY180-9660" fmla="*/ 4330309 h 5795240"/>
              <a:gd name="connsiteX181-9661" fmla="*/ 3613217 w 12641071"/>
              <a:gd name="connsiteY181-9662" fmla="*/ 4245153 h 5795240"/>
              <a:gd name="connsiteX182-9663" fmla="*/ 3083792 w 12641071"/>
              <a:gd name="connsiteY182-9664" fmla="*/ 3963660 h 5795240"/>
              <a:gd name="connsiteX183-9665" fmla="*/ 2835272 w 12641071"/>
              <a:gd name="connsiteY183-9666" fmla="*/ 4013833 h 5795240"/>
              <a:gd name="connsiteX184-9667" fmla="*/ 2820214 w 12641071"/>
              <a:gd name="connsiteY184-9668" fmla="*/ 4022007 h 5795240"/>
              <a:gd name="connsiteX185-9669" fmla="*/ 2820212 w 12641071"/>
              <a:gd name="connsiteY185-9670" fmla="*/ 4022008 h 5795240"/>
              <a:gd name="connsiteX186-9671" fmla="*/ 2820206 w 12641071"/>
              <a:gd name="connsiteY186-9672" fmla="*/ 4022011 h 5795240"/>
              <a:gd name="connsiteX187-9673" fmla="*/ 2813481 w 12641071"/>
              <a:gd name="connsiteY187-9674" fmla="*/ 4027041 h 5795240"/>
              <a:gd name="connsiteX188-9675" fmla="*/ 2762875 w 12641071"/>
              <a:gd name="connsiteY188-9676" fmla="*/ 4057784 h 5795240"/>
              <a:gd name="connsiteX189-9677" fmla="*/ 2762878 w 12641071"/>
              <a:gd name="connsiteY189-9678" fmla="*/ 4057784 h 5795240"/>
              <a:gd name="connsiteX190-9679" fmla="*/ 2694694 w 12641071"/>
              <a:gd name="connsiteY190-9680" fmla="*/ 4099208 h 5795240"/>
              <a:gd name="connsiteX191-9681" fmla="*/ 2726822 w 12641071"/>
              <a:gd name="connsiteY191-9682" fmla="*/ 4072700 h 5795240"/>
              <a:gd name="connsiteX192-9683" fmla="*/ 2757719 w 12641071"/>
              <a:gd name="connsiteY192-9684" fmla="*/ 4055929 h 5795240"/>
              <a:gd name="connsiteX193-9685" fmla="*/ 2757718 w 12641071"/>
              <a:gd name="connsiteY193-9686" fmla="*/ 4055928 h 5795240"/>
              <a:gd name="connsiteX194-9687" fmla="*/ 2726820 w 12641071"/>
              <a:gd name="connsiteY194-9688" fmla="*/ 4072700 h 5795240"/>
              <a:gd name="connsiteX195-9689" fmla="*/ 2694692 w 12641071"/>
              <a:gd name="connsiteY195-9690" fmla="*/ 4099208 h 5795240"/>
              <a:gd name="connsiteX196-9691" fmla="*/ 2664698 w 12641071"/>
              <a:gd name="connsiteY196-9692" fmla="*/ 4117431 h 5795240"/>
              <a:gd name="connsiteX197-9693" fmla="*/ 1804544 w 12641071"/>
              <a:gd name="connsiteY197-9694" fmla="*/ 4335229 h 5795240"/>
              <a:gd name="connsiteX198-9695" fmla="*/ 0 w 12641071"/>
              <a:gd name="connsiteY198-9696" fmla="*/ 2530685 h 5795240"/>
              <a:gd name="connsiteX199-9697" fmla="*/ 1804544 w 12641071"/>
              <a:gd name="connsiteY199-9698" fmla="*/ 726143 h 5795240"/>
              <a:gd name="connsiteX200-9699" fmla="*/ 3080549 w 12641071"/>
              <a:gd name="connsiteY200-9700" fmla="*/ 1254682 h 5795240"/>
              <a:gd name="connsiteX201-9701" fmla="*/ 3268676 w 12641071"/>
              <a:gd name="connsiteY201-9702" fmla="*/ 1461167 h 5795240"/>
              <a:gd name="connsiteX202-9703" fmla="*/ 3565826 w 12641071"/>
              <a:gd name="connsiteY202-9704" fmla="*/ 1551935 h 5795240"/>
              <a:gd name="connsiteX203-9705" fmla="*/ 4086504 w 12641071"/>
              <a:gd name="connsiteY203-9706" fmla="*/ 1127574 h 5795240"/>
              <a:gd name="connsiteX204-9707" fmla="*/ 4094702 w 12641071"/>
              <a:gd name="connsiteY204-9708" fmla="*/ 1046255 h 5795240"/>
              <a:gd name="connsiteX205-9709" fmla="*/ 4101065 w 12641071"/>
              <a:gd name="connsiteY205-9710" fmla="*/ 1044040 h 5795240"/>
              <a:gd name="connsiteX206-9711" fmla="*/ 4097301 w 12641071"/>
              <a:gd name="connsiteY206-9712" fmla="*/ 1118570 h 5795240"/>
              <a:gd name="connsiteX207-9713" fmla="*/ 4103078 w 12641071"/>
              <a:gd name="connsiteY207-9714" fmla="*/ 1004204 h 5795240"/>
              <a:gd name="connsiteX208-9715" fmla="*/ 5215874 w 12641071"/>
              <a:gd name="connsiteY208-9716" fmla="*/ 0 h 5795240"/>
              <a:gd name="connsiteX0-9717" fmla="*/ 5964869 w 12641071"/>
              <a:gd name="connsiteY0-9718" fmla="*/ 4795171 h 5795240"/>
              <a:gd name="connsiteX1-9719" fmla="*/ 6019264 w 12641071"/>
              <a:gd name="connsiteY1-9720" fmla="*/ 4804905 h 5795240"/>
              <a:gd name="connsiteX2-9721" fmla="*/ 6036570 w 12641071"/>
              <a:gd name="connsiteY2-9722" fmla="*/ 4807089 h 5795240"/>
              <a:gd name="connsiteX3-9723" fmla="*/ 6019265 w 12641071"/>
              <a:gd name="connsiteY3-9724" fmla="*/ 4804905 h 5795240"/>
              <a:gd name="connsiteX4-9725" fmla="*/ 5964869 w 12641071"/>
              <a:gd name="connsiteY4-9726" fmla="*/ 4795171 h 5795240"/>
              <a:gd name="connsiteX5-9727" fmla="*/ 3682364 w 12641071"/>
              <a:gd name="connsiteY5-9728" fmla="*/ 4386723 h 5795240"/>
              <a:gd name="connsiteX6-9729" fmla="*/ 3772428 w 12641071"/>
              <a:gd name="connsiteY6-9730" fmla="*/ 4402840 h 5795240"/>
              <a:gd name="connsiteX7-9731" fmla="*/ 3772428 w 12641071"/>
              <a:gd name="connsiteY7-9732" fmla="*/ 4402840 h 5795240"/>
              <a:gd name="connsiteX8-9733" fmla="*/ 3682364 w 12641071"/>
              <a:gd name="connsiteY8-9734" fmla="*/ 4386723 h 5795240"/>
              <a:gd name="connsiteX9-9735" fmla="*/ 6034389 w 12641071"/>
              <a:gd name="connsiteY9-9736" fmla="*/ 371047 h 5795240"/>
              <a:gd name="connsiteX10-9737" fmla="*/ 5912002 w 12641071"/>
              <a:gd name="connsiteY10-9738" fmla="*/ 413650 h 5795240"/>
              <a:gd name="connsiteX11-9739" fmla="*/ 5912002 w 12641071"/>
              <a:gd name="connsiteY11-9740" fmla="*/ 413650 h 5795240"/>
              <a:gd name="connsiteX12-9741" fmla="*/ 6034389 w 12641071"/>
              <a:gd name="connsiteY12-9742" fmla="*/ 371047 h 5795240"/>
              <a:gd name="connsiteX13-9743" fmla="*/ 5215874 w 12641071"/>
              <a:gd name="connsiteY13-9744" fmla="*/ 0 h 5795240"/>
              <a:gd name="connsiteX14-9745" fmla="*/ 5927386 w 12641071"/>
              <a:gd name="connsiteY14-9746" fmla="*/ 255427 h 5795240"/>
              <a:gd name="connsiteX15-9747" fmla="*/ 5974443 w 12641071"/>
              <a:gd name="connsiteY15-9748" fmla="*/ 298195 h 5795240"/>
              <a:gd name="connsiteX16-9749" fmla="*/ 5974448 w 12641071"/>
              <a:gd name="connsiteY16-9750" fmla="*/ 298200 h 5795240"/>
              <a:gd name="connsiteX17-9751" fmla="*/ 6006819 w 12641071"/>
              <a:gd name="connsiteY17-9752" fmla="*/ 327622 h 5795240"/>
              <a:gd name="connsiteX18-9753" fmla="*/ 6043427 w 12641071"/>
              <a:gd name="connsiteY18-9754" fmla="*/ 367901 h 5795240"/>
              <a:gd name="connsiteX19-9755" fmla="*/ 6043429 w 12641071"/>
              <a:gd name="connsiteY19-9756" fmla="*/ 367901 h 5795240"/>
              <a:gd name="connsiteX20-9757" fmla="*/ 6079014 w 12641071"/>
              <a:gd name="connsiteY20-9758" fmla="*/ 407056 h 5795240"/>
              <a:gd name="connsiteX21-9759" fmla="*/ 6105193 w 12641071"/>
              <a:gd name="connsiteY21-9760" fmla="*/ 442067 h 5795240"/>
              <a:gd name="connsiteX22-9761" fmla="*/ 6069206 w 12641071"/>
              <a:gd name="connsiteY22-9762" fmla="*/ 409359 h 5795240"/>
              <a:gd name="connsiteX23-9763" fmla="*/ 6105193 w 12641071"/>
              <a:gd name="connsiteY23-9764" fmla="*/ 442069 h 5795240"/>
              <a:gd name="connsiteX24-9765" fmla="*/ 6143408 w 12641071"/>
              <a:gd name="connsiteY24-9766" fmla="*/ 493169 h 5795240"/>
              <a:gd name="connsiteX25-9767" fmla="*/ 6143427 w 12641071"/>
              <a:gd name="connsiteY25-9768" fmla="*/ 493200 h 5795240"/>
              <a:gd name="connsiteX26-9769" fmla="*/ 6215965 w 12641071"/>
              <a:gd name="connsiteY26-9770" fmla="*/ 619406 h 5795240"/>
              <a:gd name="connsiteX27-9771" fmla="*/ 6234035 w 12641071"/>
              <a:gd name="connsiteY27-9772" fmla="*/ 658746 h 5795240"/>
              <a:gd name="connsiteX28-9773" fmla="*/ 6274009 w 12641071"/>
              <a:gd name="connsiteY28-9774" fmla="*/ 760197 h 5795240"/>
              <a:gd name="connsiteX29-9775" fmla="*/ 6287839 w 12641071"/>
              <a:gd name="connsiteY29-9776" fmla="*/ 801938 h 5795240"/>
              <a:gd name="connsiteX30-9777" fmla="*/ 6321546 w 12641071"/>
              <a:gd name="connsiteY30-9778" fmla="*/ 948207 h 5795240"/>
              <a:gd name="connsiteX31-9779" fmla="*/ 6321550 w 12641071"/>
              <a:gd name="connsiteY31-9780" fmla="*/ 948224 h 5795240"/>
              <a:gd name="connsiteX32-9781" fmla="*/ 6334438 w 12641071"/>
              <a:gd name="connsiteY32-9782" fmla="*/ 1118571 h 5795240"/>
              <a:gd name="connsiteX33-9783" fmla="*/ 6334438 w 12641071"/>
              <a:gd name="connsiteY33-9784" fmla="*/ 1118570 h 5795240"/>
              <a:gd name="connsiteX34-9785" fmla="*/ 6321550 w 12641071"/>
              <a:gd name="connsiteY34-9786" fmla="*/ 948222 h 5795240"/>
              <a:gd name="connsiteX35-9787" fmla="*/ 6321546 w 12641071"/>
              <a:gd name="connsiteY35-9788" fmla="*/ 948207 h 5795240"/>
              <a:gd name="connsiteX36-9789" fmla="*/ 6295696 w 12641071"/>
              <a:gd name="connsiteY36-9790" fmla="*/ 825653 h 5795240"/>
              <a:gd name="connsiteX37-9791" fmla="*/ 6287839 w 12641071"/>
              <a:gd name="connsiteY37-9792" fmla="*/ 801938 h 5795240"/>
              <a:gd name="connsiteX38-9793" fmla="*/ 6284151 w 12641071"/>
              <a:gd name="connsiteY38-9794" fmla="*/ 785941 h 5795240"/>
              <a:gd name="connsiteX39-9795" fmla="*/ 6274009 w 12641071"/>
              <a:gd name="connsiteY39-9796" fmla="*/ 760197 h 5795240"/>
              <a:gd name="connsiteX40-9797" fmla="*/ 6256852 w 12641071"/>
              <a:gd name="connsiteY40-9798" fmla="*/ 708420 h 5795240"/>
              <a:gd name="connsiteX41-9799" fmla="*/ 6234035 w 12641071"/>
              <a:gd name="connsiteY41-9800" fmla="*/ 658746 h 5795240"/>
              <a:gd name="connsiteX42-9801" fmla="*/ 6224136 w 12641071"/>
              <a:gd name="connsiteY42-9802" fmla="*/ 633624 h 5795240"/>
              <a:gd name="connsiteX43-9803" fmla="*/ 6215965 w 12641071"/>
              <a:gd name="connsiteY43-9804" fmla="*/ 619406 h 5795240"/>
              <a:gd name="connsiteX44-9805" fmla="*/ 6205824 w 12641071"/>
              <a:gd name="connsiteY44-9806" fmla="*/ 597325 h 5795240"/>
              <a:gd name="connsiteX45-9807" fmla="*/ 6143427 w 12641071"/>
              <a:gd name="connsiteY45-9808" fmla="*/ 493200 h 5795240"/>
              <a:gd name="connsiteX46-9809" fmla="*/ 6143408 w 12641071"/>
              <a:gd name="connsiteY46-9810" fmla="*/ 493167 h 5795240"/>
              <a:gd name="connsiteX47-9811" fmla="*/ 6105193 w 12641071"/>
              <a:gd name="connsiteY47-9812" fmla="*/ 442067 h 5795240"/>
              <a:gd name="connsiteX48-9813" fmla="*/ 6141460 w 12641071"/>
              <a:gd name="connsiteY48-9814" fmla="*/ 475027 h 5795240"/>
              <a:gd name="connsiteX49-9815" fmla="*/ 6788665 w 12641071"/>
              <a:gd name="connsiteY49-9816" fmla="*/ 707369 h 5795240"/>
              <a:gd name="connsiteX50-9817" fmla="*/ 7184710 w 12641071"/>
              <a:gd name="connsiteY50-9818" fmla="*/ 627411 h 5795240"/>
              <a:gd name="connsiteX51-9819" fmla="*/ 7264545 w 12641071"/>
              <a:gd name="connsiteY51-9820" fmla="*/ 588952 h 5795240"/>
              <a:gd name="connsiteX52-9821" fmla="*/ 7213686 w 12641071"/>
              <a:gd name="connsiteY52-9822" fmla="*/ 626983 h 5795240"/>
              <a:gd name="connsiteX53-9823" fmla="*/ 7128319 w 12641071"/>
              <a:gd name="connsiteY53-9824" fmla="*/ 705504 h 5795240"/>
              <a:gd name="connsiteX54-9825" fmla="*/ 7083110 w 12641071"/>
              <a:gd name="connsiteY54-9826" fmla="*/ 757072 h 5795240"/>
              <a:gd name="connsiteX55-9827" fmla="*/ 7083111 w 12641071"/>
              <a:gd name="connsiteY55-9828" fmla="*/ 757072 h 5795240"/>
              <a:gd name="connsiteX56-9829" fmla="*/ 7128319 w 12641071"/>
              <a:gd name="connsiteY56-9830" fmla="*/ 705506 h 5795240"/>
              <a:gd name="connsiteX57-9831" fmla="*/ 7213686 w 12641071"/>
              <a:gd name="connsiteY57-9832" fmla="*/ 626984 h 5795240"/>
              <a:gd name="connsiteX58-9833" fmla="*/ 7264545 w 12641071"/>
              <a:gd name="connsiteY58-9834" fmla="*/ 588953 h 5795240"/>
              <a:gd name="connsiteX59-9835" fmla="*/ 7273651 w 12641071"/>
              <a:gd name="connsiteY59-9836" fmla="*/ 584566 h 5795240"/>
              <a:gd name="connsiteX60-9837" fmla="*/ 7314851 w 12641071"/>
              <a:gd name="connsiteY60-9838" fmla="*/ 559537 h 5795240"/>
              <a:gd name="connsiteX61-9839" fmla="*/ 7354131 w 12641071"/>
              <a:gd name="connsiteY61-9840" fmla="*/ 565467 h 5795240"/>
              <a:gd name="connsiteX62-9841" fmla="*/ 7429608 w 12641071"/>
              <a:gd name="connsiteY62-9842" fmla="*/ 586051 h 5795240"/>
              <a:gd name="connsiteX63-9843" fmla="*/ 7429611 w 12641071"/>
              <a:gd name="connsiteY63-9844" fmla="*/ 586050 h 5795240"/>
              <a:gd name="connsiteX64-9845" fmla="*/ 7354132 w 12641071"/>
              <a:gd name="connsiteY64-9846" fmla="*/ 565465 h 5795240"/>
              <a:gd name="connsiteX65-9847" fmla="*/ 7314853 w 12641071"/>
              <a:gd name="connsiteY65-9848" fmla="*/ 559536 h 5795240"/>
              <a:gd name="connsiteX66-9849" fmla="*/ 7314851 w 12641071"/>
              <a:gd name="connsiteY66-9850" fmla="*/ 559537 h 5795240"/>
              <a:gd name="connsiteX67-9851" fmla="*/ 7314849 w 12641071"/>
              <a:gd name="connsiteY67-9852" fmla="*/ 559537 h 5795240"/>
              <a:gd name="connsiteX68-9853" fmla="*/ 7273651 w 12641071"/>
              <a:gd name="connsiteY68-9854" fmla="*/ 584565 h 5795240"/>
              <a:gd name="connsiteX69-9855" fmla="*/ 7264545 w 12641071"/>
              <a:gd name="connsiteY69-9856" fmla="*/ 588952 h 5795240"/>
              <a:gd name="connsiteX70-9857" fmla="*/ 7296407 w 12641071"/>
              <a:gd name="connsiteY70-9858" fmla="*/ 565126 h 5795240"/>
              <a:gd name="connsiteX71-9859" fmla="*/ 7307447 w 12641071"/>
              <a:gd name="connsiteY71-9860" fmla="*/ 558419 h 5795240"/>
              <a:gd name="connsiteX72-9861" fmla="*/ 7307450 w 12641071"/>
              <a:gd name="connsiteY72-9862" fmla="*/ 558419 h 5795240"/>
              <a:gd name="connsiteX73-9863" fmla="*/ 7385004 w 12641071"/>
              <a:gd name="connsiteY73-9864" fmla="*/ 511303 h 5795240"/>
              <a:gd name="connsiteX74-9865" fmla="*/ 7391626 w 12641071"/>
              <a:gd name="connsiteY74-9866" fmla="*/ 508114 h 5795240"/>
              <a:gd name="connsiteX75-9867" fmla="*/ 7391631 w 12641071"/>
              <a:gd name="connsiteY75-9868" fmla="*/ 508110 h 5795240"/>
              <a:gd name="connsiteX76-9869" fmla="*/ 7478934 w 12641071"/>
              <a:gd name="connsiteY76-9870" fmla="*/ 466053 h 5795240"/>
              <a:gd name="connsiteX77-9871" fmla="*/ 7897193 w 12641071"/>
              <a:gd name="connsiteY77-9872" fmla="*/ 381611 h 5795240"/>
              <a:gd name="connsiteX78-9873" fmla="*/ 8788216 w 12641071"/>
              <a:gd name="connsiteY78-9874" fmla="*/ 855364 h 5795240"/>
              <a:gd name="connsiteX79-9875" fmla="*/ 8832362 w 12641071"/>
              <a:gd name="connsiteY79-9876" fmla="*/ 928030 h 5795240"/>
              <a:gd name="connsiteX80-9877" fmla="*/ 8832362 w 12641071"/>
              <a:gd name="connsiteY80-9878" fmla="*/ 928033 h 5795240"/>
              <a:gd name="connsiteX81-9879" fmla="*/ 8842040 w 12641071"/>
              <a:gd name="connsiteY81-9880" fmla="*/ 943961 h 5795240"/>
              <a:gd name="connsiteX82-9881" fmla="*/ 8856144 w 12641071"/>
              <a:gd name="connsiteY82-9882" fmla="*/ 973241 h 5795240"/>
              <a:gd name="connsiteX83-9883" fmla="*/ 8856145 w 12641071"/>
              <a:gd name="connsiteY83-9884" fmla="*/ 973241 h 5795240"/>
              <a:gd name="connsiteX84-9885" fmla="*/ 8878117 w 12641071"/>
              <a:gd name="connsiteY84-9886" fmla="*/ 1018851 h 5795240"/>
              <a:gd name="connsiteX85-9887" fmla="*/ 8877719 w 12641071"/>
              <a:gd name="connsiteY85-9888" fmla="*/ 1018369 h 5795240"/>
              <a:gd name="connsiteX86-9889" fmla="*/ 8853250 w 12641071"/>
              <a:gd name="connsiteY86-9890" fmla="*/ 973288 h 5795240"/>
              <a:gd name="connsiteX87-9891" fmla="*/ 8853249 w 12641071"/>
              <a:gd name="connsiteY87-9892" fmla="*/ 973288 h 5795240"/>
              <a:gd name="connsiteX88-9893" fmla="*/ 8853248 w 12641071"/>
              <a:gd name="connsiteY88-9894" fmla="*/ 973287 h 5795240"/>
              <a:gd name="connsiteX89-9895" fmla="*/ 8849677 w 12641071"/>
              <a:gd name="connsiteY89-9896" fmla="*/ 973341 h 5795240"/>
              <a:gd name="connsiteX90-9897" fmla="*/ 8641543 w 12641071"/>
              <a:gd name="connsiteY90-9898" fmla="*/ 916577 h 5795240"/>
              <a:gd name="connsiteX91-9899" fmla="*/ 8641545 w 12641071"/>
              <a:gd name="connsiteY91-9900" fmla="*/ 916580 h 5795240"/>
              <a:gd name="connsiteX92-9901" fmla="*/ 8849676 w 12641071"/>
              <a:gd name="connsiteY92-9902" fmla="*/ 973343 h 5795240"/>
              <a:gd name="connsiteX93-9903" fmla="*/ 8853248 w 12641071"/>
              <a:gd name="connsiteY93-9904" fmla="*/ 973288 h 5795240"/>
              <a:gd name="connsiteX94-9905" fmla="*/ 8877719 w 12641071"/>
              <a:gd name="connsiteY94-9906" fmla="*/ 1018371 h 5795240"/>
              <a:gd name="connsiteX95-9907" fmla="*/ 8878116 w 12641071"/>
              <a:gd name="connsiteY95-9908" fmla="*/ 1018851 h 5795240"/>
              <a:gd name="connsiteX96-9909" fmla="*/ 8887288 w 12641071"/>
              <a:gd name="connsiteY96-9910" fmla="*/ 1037892 h 5795240"/>
              <a:gd name="connsiteX97-9911" fmla="*/ 8949899 w 12641071"/>
              <a:gd name="connsiteY97-9912" fmla="*/ 1239592 h 5795240"/>
              <a:gd name="connsiteX98-9913" fmla="*/ 8968437 w 12641071"/>
              <a:gd name="connsiteY98-9914" fmla="*/ 1423482 h 5795240"/>
              <a:gd name="connsiteX99-9915" fmla="*/ 8949899 w 12641071"/>
              <a:gd name="connsiteY99-9916" fmla="*/ 1239591 h 5795240"/>
              <a:gd name="connsiteX100-9917" fmla="*/ 8887288 w 12641071"/>
              <a:gd name="connsiteY100-9918" fmla="*/ 1037890 h 5795240"/>
              <a:gd name="connsiteX101-9919" fmla="*/ 8878116 w 12641071"/>
              <a:gd name="connsiteY101-9920" fmla="*/ 1018851 h 5795240"/>
              <a:gd name="connsiteX102-9921" fmla="*/ 8931285 w 12641071"/>
              <a:gd name="connsiteY102-9922" fmla="*/ 1083292 h 5795240"/>
              <a:gd name="connsiteX103-9923" fmla="*/ 9241478 w 12641071"/>
              <a:gd name="connsiteY103-9924" fmla="*/ 1211778 h 5795240"/>
              <a:gd name="connsiteX104-9925" fmla="*/ 9605238 w 12641071"/>
              <a:gd name="connsiteY104-9926" fmla="*/ 1018369 h 5795240"/>
              <a:gd name="connsiteX105-9927" fmla="*/ 9636247 w 12641071"/>
              <a:gd name="connsiteY105-9928" fmla="*/ 961241 h 5795240"/>
              <a:gd name="connsiteX106-9929" fmla="*/ 9641995 w 12641071"/>
              <a:gd name="connsiteY106-9930" fmla="*/ 961152 h 5795240"/>
              <a:gd name="connsiteX107-9931" fmla="*/ 9584939 w 12641071"/>
              <a:gd name="connsiteY107-9932" fmla="*/ 1079594 h 5795240"/>
              <a:gd name="connsiteX108-9933" fmla="*/ 9546257 w 12641071"/>
              <a:gd name="connsiteY108-9934" fmla="*/ 1204206 h 5795240"/>
              <a:gd name="connsiteX109-9935" fmla="*/ 9584939 w 12641071"/>
              <a:gd name="connsiteY109-9936" fmla="*/ 1079596 h 5795240"/>
              <a:gd name="connsiteX110-9937" fmla="*/ 9641995 w 12641071"/>
              <a:gd name="connsiteY110-9938" fmla="*/ 961153 h 5795240"/>
              <a:gd name="connsiteX111-9939" fmla="*/ 9653069 w 12641071"/>
              <a:gd name="connsiteY111-9940" fmla="*/ 960983 h 5795240"/>
              <a:gd name="connsiteX112-9941" fmla="*/ 9801564 w 12641071"/>
              <a:gd name="connsiteY112-9942" fmla="*/ 1196828 h 5795240"/>
              <a:gd name="connsiteX113-9943" fmla="*/ 9801566 w 12641071"/>
              <a:gd name="connsiteY113-9944" fmla="*/ 1196828 h 5795240"/>
              <a:gd name="connsiteX114-9945" fmla="*/ 9653070 w 12641071"/>
              <a:gd name="connsiteY114-9946" fmla="*/ 960982 h 5795240"/>
              <a:gd name="connsiteX115-9947" fmla="*/ 9641996 w 12641071"/>
              <a:gd name="connsiteY115-9948" fmla="*/ 961152 h 5795240"/>
              <a:gd name="connsiteX116-9949" fmla="*/ 9651917 w 12641071"/>
              <a:gd name="connsiteY116-9950" fmla="*/ 940556 h 5795240"/>
              <a:gd name="connsiteX117-9951" fmla="*/ 11050508 w 12641071"/>
              <a:gd name="connsiteY117-9952" fmla="*/ 108150 h 5795240"/>
              <a:gd name="connsiteX118-9953" fmla="*/ 12641071 w 12641071"/>
              <a:gd name="connsiteY118-9954" fmla="*/ 1698711 h 5795240"/>
              <a:gd name="connsiteX119-9955" fmla="*/ 11371062 w 12641071"/>
              <a:gd name="connsiteY119-9956" fmla="*/ 3256960 h 5795240"/>
              <a:gd name="connsiteX120-9957" fmla="*/ 11215953 w 12641071"/>
              <a:gd name="connsiteY120-9958" fmla="*/ 3280632 h 5795240"/>
              <a:gd name="connsiteX121-9959" fmla="*/ 11142318 w 12641071"/>
              <a:gd name="connsiteY121-9960" fmla="*/ 3276914 h 5795240"/>
              <a:gd name="connsiteX122-9961" fmla="*/ 11215952 w 12641071"/>
              <a:gd name="connsiteY122-9962" fmla="*/ 3280632 h 5795240"/>
              <a:gd name="connsiteX123-9963" fmla="*/ 11213133 w 12641071"/>
              <a:gd name="connsiteY123-9964" fmla="*/ 3281062 h 5795240"/>
              <a:gd name="connsiteX124-9965" fmla="*/ 11116921 w 12641071"/>
              <a:gd name="connsiteY124-9966" fmla="*/ 3285921 h 5795240"/>
              <a:gd name="connsiteX125-9967" fmla="*/ 11050507 w 12641071"/>
              <a:gd name="connsiteY125-9968" fmla="*/ 3289274 h 5795240"/>
              <a:gd name="connsiteX126-9969" fmla="*/ 11006292 w 12641071"/>
              <a:gd name="connsiteY126-9970" fmla="*/ 3287041 h 5795240"/>
              <a:gd name="connsiteX127-9971" fmla="*/ 10937101 w 12641071"/>
              <a:gd name="connsiteY127-9972" fmla="*/ 3297601 h 5795240"/>
              <a:gd name="connsiteX128-9973" fmla="*/ 10144740 w 12641071"/>
              <a:gd name="connsiteY128-9974" fmla="*/ 4089962 h 5795240"/>
              <a:gd name="connsiteX129-9975" fmla="*/ 10130374 w 12641071"/>
              <a:gd name="connsiteY129-9976" fmla="*/ 4184101 h 5795240"/>
              <a:gd name="connsiteX130-9977" fmla="*/ 10130375 w 12641071"/>
              <a:gd name="connsiteY130-9978" fmla="*/ 4184103 h 5795240"/>
              <a:gd name="connsiteX131-9979" fmla="*/ 10130656 w 12641071"/>
              <a:gd name="connsiteY131-9980" fmla="*/ 4185950 h 5795240"/>
              <a:gd name="connsiteX132-9981" fmla="*/ 10138194 w 12641071"/>
              <a:gd name="connsiteY132-9982" fmla="*/ 4335228 h 5795240"/>
              <a:gd name="connsiteX133-9983" fmla="*/ 10137710 w 12641071"/>
              <a:gd name="connsiteY133-9984" fmla="*/ 4344822 h 5795240"/>
              <a:gd name="connsiteX134-9985" fmla="*/ 10133555 w 12641071"/>
              <a:gd name="connsiteY134-9986" fmla="*/ 4427096 h 5795240"/>
              <a:gd name="connsiteX135-9987" fmla="*/ 10129312 w 12641071"/>
              <a:gd name="connsiteY135-9988" fmla="*/ 4399289 h 5795240"/>
              <a:gd name="connsiteX136-9989" fmla="*/ 10126797 w 12641071"/>
              <a:gd name="connsiteY136-9990" fmla="*/ 4349498 h 5795240"/>
              <a:gd name="connsiteX137-9991" fmla="*/ 10126796 w 12641071"/>
              <a:gd name="connsiteY137-9992" fmla="*/ 4349498 h 5795240"/>
              <a:gd name="connsiteX138-9993" fmla="*/ 10129311 w 12641071"/>
              <a:gd name="connsiteY138-9994" fmla="*/ 4399289 h 5795240"/>
              <a:gd name="connsiteX139-9995" fmla="*/ 10133554 w 12641071"/>
              <a:gd name="connsiteY139-9996" fmla="*/ 4427096 h 5795240"/>
              <a:gd name="connsiteX140-9997" fmla="*/ 10130656 w 12641071"/>
              <a:gd name="connsiteY140-9998" fmla="*/ 4484506 h 5795240"/>
              <a:gd name="connsiteX141-9999" fmla="*/ 8678182 w 12641071"/>
              <a:gd name="connsiteY141-10000" fmla="*/ 5795240 h 5795240"/>
              <a:gd name="connsiteX142-10001" fmla="*/ 7467518 w 12641071"/>
              <a:gd name="connsiteY142-10002" fmla="*/ 5151535 h 5795240"/>
              <a:gd name="connsiteX143-10003" fmla="*/ 7419945 w 12641071"/>
              <a:gd name="connsiteY143-10004" fmla="*/ 5073228 h 5795240"/>
              <a:gd name="connsiteX144-10005" fmla="*/ 7394386 w 12641071"/>
              <a:gd name="connsiteY144-10006" fmla="*/ 5031156 h 5795240"/>
              <a:gd name="connsiteX145-10007" fmla="*/ 7367299 w 12641071"/>
              <a:gd name="connsiteY145-10008" fmla="*/ 4974928 h 5795240"/>
              <a:gd name="connsiteX146-10009" fmla="*/ 7332905 w 12641071"/>
              <a:gd name="connsiteY146-10010" fmla="*/ 4903531 h 5795240"/>
              <a:gd name="connsiteX147-10011" fmla="*/ 7320958 w 12641071"/>
              <a:gd name="connsiteY147-10012" fmla="*/ 4870887 h 5795240"/>
              <a:gd name="connsiteX148-10013" fmla="*/ 7322174 w 12641071"/>
              <a:gd name="connsiteY148-10014" fmla="*/ 4872361 h 5795240"/>
              <a:gd name="connsiteX149-10015" fmla="*/ 7362630 w 12641071"/>
              <a:gd name="connsiteY149-10016" fmla="*/ 4938954 h 5795240"/>
              <a:gd name="connsiteX150-10017" fmla="*/ 7380779 w 12641071"/>
              <a:gd name="connsiteY150-10018" fmla="*/ 4976628 h 5795240"/>
              <a:gd name="connsiteX151-10019" fmla="*/ 7391210 w 12641071"/>
              <a:gd name="connsiteY151-10020" fmla="*/ 4977944 h 5795240"/>
              <a:gd name="connsiteX152-10021" fmla="*/ 7380780 w 12641071"/>
              <a:gd name="connsiteY152-10022" fmla="*/ 4976628 h 5795240"/>
              <a:gd name="connsiteX153-10023" fmla="*/ 7362631 w 12641071"/>
              <a:gd name="connsiteY153-10024" fmla="*/ 4938954 h 5795240"/>
              <a:gd name="connsiteX154-10025" fmla="*/ 7322175 w 12641071"/>
              <a:gd name="connsiteY154-10026" fmla="*/ 4872361 h 5795240"/>
              <a:gd name="connsiteX155-10027" fmla="*/ 7320959 w 12641071"/>
              <a:gd name="connsiteY155-10028" fmla="*/ 4870887 h 5795240"/>
              <a:gd name="connsiteX156-10029" fmla="*/ 7283811 w 12641071"/>
              <a:gd name="connsiteY156-10030" fmla="*/ 4769391 h 5795240"/>
              <a:gd name="connsiteX157-10031" fmla="*/ 7272112 w 12641071"/>
              <a:gd name="connsiteY157-10032" fmla="*/ 4718630 h 5795240"/>
              <a:gd name="connsiteX158-10033" fmla="*/ 7272111 w 12641071"/>
              <a:gd name="connsiteY158-10034" fmla="*/ 4718630 h 5795240"/>
              <a:gd name="connsiteX159-10035" fmla="*/ 7283810 w 12641071"/>
              <a:gd name="connsiteY159-10036" fmla="*/ 4769391 h 5795240"/>
              <a:gd name="connsiteX160-10037" fmla="*/ 7320958 w 12641071"/>
              <a:gd name="connsiteY160-10038" fmla="*/ 4870887 h 5795240"/>
              <a:gd name="connsiteX161-10039" fmla="*/ 7223551 w 12641071"/>
              <a:gd name="connsiteY161-10040" fmla="*/ 4752829 h 5795240"/>
              <a:gd name="connsiteX162-10041" fmla="*/ 6652445 w 12641071"/>
              <a:gd name="connsiteY162-10042" fmla="*/ 4516269 h 5795240"/>
              <a:gd name="connsiteX163-10043" fmla="*/ 6200873 w 12641071"/>
              <a:gd name="connsiteY163-10044" fmla="*/ 4654206 h 5795240"/>
              <a:gd name="connsiteX164-10045" fmla="*/ 6088813 w 12641071"/>
              <a:gd name="connsiteY164-10046" fmla="*/ 4746663 h 5795240"/>
              <a:gd name="connsiteX165-10047" fmla="*/ 6043019 w 12641071"/>
              <a:gd name="connsiteY165-10048" fmla="*/ 4807902 h 5795240"/>
              <a:gd name="connsiteX166-10049" fmla="*/ 6043021 w 12641071"/>
              <a:gd name="connsiteY166-10050" fmla="*/ 4807902 h 5795240"/>
              <a:gd name="connsiteX167-10051" fmla="*/ 6023271 w 12641071"/>
              <a:gd name="connsiteY167-10052" fmla="*/ 4834312 h 5795240"/>
              <a:gd name="connsiteX168-10053" fmla="*/ 5970678 w 12641071"/>
              <a:gd name="connsiteY168-10054" fmla="*/ 4892181 h 5795240"/>
              <a:gd name="connsiteX169-10055" fmla="*/ 5982717 w 12641071"/>
              <a:gd name="connsiteY169-10056" fmla="*/ 4872361 h 5795240"/>
              <a:gd name="connsiteX170-10057" fmla="*/ 5970675 w 12641071"/>
              <a:gd name="connsiteY170-10058" fmla="*/ 4892181 h 5795240"/>
              <a:gd name="connsiteX171-10059" fmla="*/ 5935320 w 12641071"/>
              <a:gd name="connsiteY171-10060" fmla="*/ 4931081 h 5795240"/>
              <a:gd name="connsiteX172-10061" fmla="*/ 4971763 w 12641071"/>
              <a:gd name="connsiteY172-10062" fmla="*/ 5330200 h 5795240"/>
              <a:gd name="connsiteX173-10063" fmla="*/ 3716172 w 12641071"/>
              <a:gd name="connsiteY173-10064" fmla="*/ 4497938 h 5795240"/>
              <a:gd name="connsiteX174-10065" fmla="*/ 3710773 w 12641071"/>
              <a:gd name="connsiteY174-10066" fmla="*/ 4483182 h 5795240"/>
              <a:gd name="connsiteX175-10067" fmla="*/ 3710773 w 12641071"/>
              <a:gd name="connsiteY175-10068" fmla="*/ 4483181 h 5795240"/>
              <a:gd name="connsiteX176-10069" fmla="*/ 3674984 w 12641071"/>
              <a:gd name="connsiteY176-10070" fmla="*/ 4385402 h 5795240"/>
              <a:gd name="connsiteX177-10071" fmla="*/ 3670349 w 12641071"/>
              <a:gd name="connsiteY177-10072" fmla="*/ 4372742 h 5795240"/>
              <a:gd name="connsiteX178-10073" fmla="*/ 3659438 w 12641071"/>
              <a:gd name="connsiteY178-10074" fmla="*/ 4330309 h 5795240"/>
              <a:gd name="connsiteX179-10075" fmla="*/ 3672084 w 12641071"/>
              <a:gd name="connsiteY179-10076" fmla="*/ 4353606 h 5795240"/>
              <a:gd name="connsiteX180-10077" fmla="*/ 3659440 w 12641071"/>
              <a:gd name="connsiteY180-10078" fmla="*/ 4330309 h 5795240"/>
              <a:gd name="connsiteX181-10079" fmla="*/ 3613217 w 12641071"/>
              <a:gd name="connsiteY181-10080" fmla="*/ 4245153 h 5795240"/>
              <a:gd name="connsiteX182-10081" fmla="*/ 3083792 w 12641071"/>
              <a:gd name="connsiteY182-10082" fmla="*/ 3963660 h 5795240"/>
              <a:gd name="connsiteX183-10083" fmla="*/ 2835272 w 12641071"/>
              <a:gd name="connsiteY183-10084" fmla="*/ 4013833 h 5795240"/>
              <a:gd name="connsiteX184-10085" fmla="*/ 2820214 w 12641071"/>
              <a:gd name="connsiteY184-10086" fmla="*/ 4022007 h 5795240"/>
              <a:gd name="connsiteX185-10087" fmla="*/ 2820212 w 12641071"/>
              <a:gd name="connsiteY185-10088" fmla="*/ 4022008 h 5795240"/>
              <a:gd name="connsiteX186-10089" fmla="*/ 2820206 w 12641071"/>
              <a:gd name="connsiteY186-10090" fmla="*/ 4022011 h 5795240"/>
              <a:gd name="connsiteX187-10091" fmla="*/ 2813481 w 12641071"/>
              <a:gd name="connsiteY187-10092" fmla="*/ 4027041 h 5795240"/>
              <a:gd name="connsiteX188-10093" fmla="*/ 2762875 w 12641071"/>
              <a:gd name="connsiteY188-10094" fmla="*/ 4057784 h 5795240"/>
              <a:gd name="connsiteX189-10095" fmla="*/ 2762878 w 12641071"/>
              <a:gd name="connsiteY189-10096" fmla="*/ 4057784 h 5795240"/>
              <a:gd name="connsiteX190-10097" fmla="*/ 2694694 w 12641071"/>
              <a:gd name="connsiteY190-10098" fmla="*/ 4099208 h 5795240"/>
              <a:gd name="connsiteX191-10099" fmla="*/ 2726822 w 12641071"/>
              <a:gd name="connsiteY191-10100" fmla="*/ 4072700 h 5795240"/>
              <a:gd name="connsiteX192-10101" fmla="*/ 2757719 w 12641071"/>
              <a:gd name="connsiteY192-10102" fmla="*/ 4055929 h 5795240"/>
              <a:gd name="connsiteX193-10103" fmla="*/ 2757718 w 12641071"/>
              <a:gd name="connsiteY193-10104" fmla="*/ 4055928 h 5795240"/>
              <a:gd name="connsiteX194-10105" fmla="*/ 2726820 w 12641071"/>
              <a:gd name="connsiteY194-10106" fmla="*/ 4072700 h 5795240"/>
              <a:gd name="connsiteX195-10107" fmla="*/ 2694692 w 12641071"/>
              <a:gd name="connsiteY195-10108" fmla="*/ 4099208 h 5795240"/>
              <a:gd name="connsiteX196-10109" fmla="*/ 2664698 w 12641071"/>
              <a:gd name="connsiteY196-10110" fmla="*/ 4117431 h 5795240"/>
              <a:gd name="connsiteX197-10111" fmla="*/ 1804544 w 12641071"/>
              <a:gd name="connsiteY197-10112" fmla="*/ 4335229 h 5795240"/>
              <a:gd name="connsiteX198-10113" fmla="*/ 0 w 12641071"/>
              <a:gd name="connsiteY198-10114" fmla="*/ 2530685 h 5795240"/>
              <a:gd name="connsiteX199-10115" fmla="*/ 1804544 w 12641071"/>
              <a:gd name="connsiteY199-10116" fmla="*/ 726143 h 5795240"/>
              <a:gd name="connsiteX200-10117" fmla="*/ 3080549 w 12641071"/>
              <a:gd name="connsiteY200-10118" fmla="*/ 1254682 h 5795240"/>
              <a:gd name="connsiteX201-10119" fmla="*/ 3268676 w 12641071"/>
              <a:gd name="connsiteY201-10120" fmla="*/ 1461167 h 5795240"/>
              <a:gd name="connsiteX202-10121" fmla="*/ 3565826 w 12641071"/>
              <a:gd name="connsiteY202-10122" fmla="*/ 1551935 h 5795240"/>
              <a:gd name="connsiteX203-10123" fmla="*/ 4086504 w 12641071"/>
              <a:gd name="connsiteY203-10124" fmla="*/ 1127574 h 5795240"/>
              <a:gd name="connsiteX204-10125" fmla="*/ 4094702 w 12641071"/>
              <a:gd name="connsiteY204-10126" fmla="*/ 1046255 h 5795240"/>
              <a:gd name="connsiteX205-10127" fmla="*/ 4101065 w 12641071"/>
              <a:gd name="connsiteY205-10128" fmla="*/ 1044040 h 5795240"/>
              <a:gd name="connsiteX206-10129" fmla="*/ 4103078 w 12641071"/>
              <a:gd name="connsiteY206-10130" fmla="*/ 1004204 h 5795240"/>
              <a:gd name="connsiteX207-10131" fmla="*/ 5215874 w 12641071"/>
              <a:gd name="connsiteY207-10132" fmla="*/ 0 h 5795240"/>
              <a:gd name="connsiteX0-10133" fmla="*/ 5964869 w 12641071"/>
              <a:gd name="connsiteY0-10134" fmla="*/ 4795171 h 5795240"/>
              <a:gd name="connsiteX1-10135" fmla="*/ 6019264 w 12641071"/>
              <a:gd name="connsiteY1-10136" fmla="*/ 4804905 h 5795240"/>
              <a:gd name="connsiteX2-10137" fmla="*/ 6036570 w 12641071"/>
              <a:gd name="connsiteY2-10138" fmla="*/ 4807089 h 5795240"/>
              <a:gd name="connsiteX3-10139" fmla="*/ 6019265 w 12641071"/>
              <a:gd name="connsiteY3-10140" fmla="*/ 4804905 h 5795240"/>
              <a:gd name="connsiteX4-10141" fmla="*/ 5964869 w 12641071"/>
              <a:gd name="connsiteY4-10142" fmla="*/ 4795171 h 5795240"/>
              <a:gd name="connsiteX5-10143" fmla="*/ 3682364 w 12641071"/>
              <a:gd name="connsiteY5-10144" fmla="*/ 4386723 h 5795240"/>
              <a:gd name="connsiteX6-10145" fmla="*/ 3772428 w 12641071"/>
              <a:gd name="connsiteY6-10146" fmla="*/ 4402840 h 5795240"/>
              <a:gd name="connsiteX7-10147" fmla="*/ 3772428 w 12641071"/>
              <a:gd name="connsiteY7-10148" fmla="*/ 4402840 h 5795240"/>
              <a:gd name="connsiteX8-10149" fmla="*/ 3682364 w 12641071"/>
              <a:gd name="connsiteY8-10150" fmla="*/ 4386723 h 5795240"/>
              <a:gd name="connsiteX9-10151" fmla="*/ 6034389 w 12641071"/>
              <a:gd name="connsiteY9-10152" fmla="*/ 371047 h 5795240"/>
              <a:gd name="connsiteX10-10153" fmla="*/ 5912002 w 12641071"/>
              <a:gd name="connsiteY10-10154" fmla="*/ 413650 h 5795240"/>
              <a:gd name="connsiteX11-10155" fmla="*/ 5912002 w 12641071"/>
              <a:gd name="connsiteY11-10156" fmla="*/ 413650 h 5795240"/>
              <a:gd name="connsiteX12-10157" fmla="*/ 6034389 w 12641071"/>
              <a:gd name="connsiteY12-10158" fmla="*/ 371047 h 5795240"/>
              <a:gd name="connsiteX13-10159" fmla="*/ 5215874 w 12641071"/>
              <a:gd name="connsiteY13-10160" fmla="*/ 0 h 5795240"/>
              <a:gd name="connsiteX14-10161" fmla="*/ 5927386 w 12641071"/>
              <a:gd name="connsiteY14-10162" fmla="*/ 255427 h 5795240"/>
              <a:gd name="connsiteX15-10163" fmla="*/ 5974443 w 12641071"/>
              <a:gd name="connsiteY15-10164" fmla="*/ 298195 h 5795240"/>
              <a:gd name="connsiteX16-10165" fmla="*/ 5974448 w 12641071"/>
              <a:gd name="connsiteY16-10166" fmla="*/ 298200 h 5795240"/>
              <a:gd name="connsiteX17-10167" fmla="*/ 6006819 w 12641071"/>
              <a:gd name="connsiteY17-10168" fmla="*/ 327622 h 5795240"/>
              <a:gd name="connsiteX18-10169" fmla="*/ 6043427 w 12641071"/>
              <a:gd name="connsiteY18-10170" fmla="*/ 367901 h 5795240"/>
              <a:gd name="connsiteX19-10171" fmla="*/ 6043429 w 12641071"/>
              <a:gd name="connsiteY19-10172" fmla="*/ 367901 h 5795240"/>
              <a:gd name="connsiteX20-10173" fmla="*/ 6079014 w 12641071"/>
              <a:gd name="connsiteY20-10174" fmla="*/ 407056 h 5795240"/>
              <a:gd name="connsiteX21-10175" fmla="*/ 6105193 w 12641071"/>
              <a:gd name="connsiteY21-10176" fmla="*/ 442067 h 5795240"/>
              <a:gd name="connsiteX22-10177" fmla="*/ 6069206 w 12641071"/>
              <a:gd name="connsiteY22-10178" fmla="*/ 409359 h 5795240"/>
              <a:gd name="connsiteX23-10179" fmla="*/ 6105193 w 12641071"/>
              <a:gd name="connsiteY23-10180" fmla="*/ 442069 h 5795240"/>
              <a:gd name="connsiteX24-10181" fmla="*/ 6143408 w 12641071"/>
              <a:gd name="connsiteY24-10182" fmla="*/ 493169 h 5795240"/>
              <a:gd name="connsiteX25-10183" fmla="*/ 6143427 w 12641071"/>
              <a:gd name="connsiteY25-10184" fmla="*/ 493200 h 5795240"/>
              <a:gd name="connsiteX26-10185" fmla="*/ 6215965 w 12641071"/>
              <a:gd name="connsiteY26-10186" fmla="*/ 619406 h 5795240"/>
              <a:gd name="connsiteX27-10187" fmla="*/ 6234035 w 12641071"/>
              <a:gd name="connsiteY27-10188" fmla="*/ 658746 h 5795240"/>
              <a:gd name="connsiteX28-10189" fmla="*/ 6274009 w 12641071"/>
              <a:gd name="connsiteY28-10190" fmla="*/ 760197 h 5795240"/>
              <a:gd name="connsiteX29-10191" fmla="*/ 6287839 w 12641071"/>
              <a:gd name="connsiteY29-10192" fmla="*/ 801938 h 5795240"/>
              <a:gd name="connsiteX30-10193" fmla="*/ 6321546 w 12641071"/>
              <a:gd name="connsiteY30-10194" fmla="*/ 948207 h 5795240"/>
              <a:gd name="connsiteX31-10195" fmla="*/ 6321550 w 12641071"/>
              <a:gd name="connsiteY31-10196" fmla="*/ 948224 h 5795240"/>
              <a:gd name="connsiteX32-10197" fmla="*/ 6334438 w 12641071"/>
              <a:gd name="connsiteY32-10198" fmla="*/ 1118571 h 5795240"/>
              <a:gd name="connsiteX33-10199" fmla="*/ 6334438 w 12641071"/>
              <a:gd name="connsiteY33-10200" fmla="*/ 1118570 h 5795240"/>
              <a:gd name="connsiteX34-10201" fmla="*/ 6321550 w 12641071"/>
              <a:gd name="connsiteY34-10202" fmla="*/ 948222 h 5795240"/>
              <a:gd name="connsiteX35-10203" fmla="*/ 6321546 w 12641071"/>
              <a:gd name="connsiteY35-10204" fmla="*/ 948207 h 5795240"/>
              <a:gd name="connsiteX36-10205" fmla="*/ 6295696 w 12641071"/>
              <a:gd name="connsiteY36-10206" fmla="*/ 825653 h 5795240"/>
              <a:gd name="connsiteX37-10207" fmla="*/ 6287839 w 12641071"/>
              <a:gd name="connsiteY37-10208" fmla="*/ 801938 h 5795240"/>
              <a:gd name="connsiteX38-10209" fmla="*/ 6284151 w 12641071"/>
              <a:gd name="connsiteY38-10210" fmla="*/ 785941 h 5795240"/>
              <a:gd name="connsiteX39-10211" fmla="*/ 6274009 w 12641071"/>
              <a:gd name="connsiteY39-10212" fmla="*/ 760197 h 5795240"/>
              <a:gd name="connsiteX40-10213" fmla="*/ 6256852 w 12641071"/>
              <a:gd name="connsiteY40-10214" fmla="*/ 708420 h 5795240"/>
              <a:gd name="connsiteX41-10215" fmla="*/ 6234035 w 12641071"/>
              <a:gd name="connsiteY41-10216" fmla="*/ 658746 h 5795240"/>
              <a:gd name="connsiteX42-10217" fmla="*/ 6224136 w 12641071"/>
              <a:gd name="connsiteY42-10218" fmla="*/ 633624 h 5795240"/>
              <a:gd name="connsiteX43-10219" fmla="*/ 6215965 w 12641071"/>
              <a:gd name="connsiteY43-10220" fmla="*/ 619406 h 5795240"/>
              <a:gd name="connsiteX44-10221" fmla="*/ 6205824 w 12641071"/>
              <a:gd name="connsiteY44-10222" fmla="*/ 597325 h 5795240"/>
              <a:gd name="connsiteX45-10223" fmla="*/ 6143427 w 12641071"/>
              <a:gd name="connsiteY45-10224" fmla="*/ 493200 h 5795240"/>
              <a:gd name="connsiteX46-10225" fmla="*/ 6143408 w 12641071"/>
              <a:gd name="connsiteY46-10226" fmla="*/ 493167 h 5795240"/>
              <a:gd name="connsiteX47-10227" fmla="*/ 6105193 w 12641071"/>
              <a:gd name="connsiteY47-10228" fmla="*/ 442067 h 5795240"/>
              <a:gd name="connsiteX48-10229" fmla="*/ 6141460 w 12641071"/>
              <a:gd name="connsiteY48-10230" fmla="*/ 475027 h 5795240"/>
              <a:gd name="connsiteX49-10231" fmla="*/ 6788665 w 12641071"/>
              <a:gd name="connsiteY49-10232" fmla="*/ 707369 h 5795240"/>
              <a:gd name="connsiteX50-10233" fmla="*/ 7184710 w 12641071"/>
              <a:gd name="connsiteY50-10234" fmla="*/ 627411 h 5795240"/>
              <a:gd name="connsiteX51-10235" fmla="*/ 7264545 w 12641071"/>
              <a:gd name="connsiteY51-10236" fmla="*/ 588952 h 5795240"/>
              <a:gd name="connsiteX52-10237" fmla="*/ 7213686 w 12641071"/>
              <a:gd name="connsiteY52-10238" fmla="*/ 626983 h 5795240"/>
              <a:gd name="connsiteX53-10239" fmla="*/ 7128319 w 12641071"/>
              <a:gd name="connsiteY53-10240" fmla="*/ 705504 h 5795240"/>
              <a:gd name="connsiteX54-10241" fmla="*/ 7083110 w 12641071"/>
              <a:gd name="connsiteY54-10242" fmla="*/ 757072 h 5795240"/>
              <a:gd name="connsiteX55-10243" fmla="*/ 7083111 w 12641071"/>
              <a:gd name="connsiteY55-10244" fmla="*/ 757072 h 5795240"/>
              <a:gd name="connsiteX56-10245" fmla="*/ 7128319 w 12641071"/>
              <a:gd name="connsiteY56-10246" fmla="*/ 705506 h 5795240"/>
              <a:gd name="connsiteX57-10247" fmla="*/ 7213686 w 12641071"/>
              <a:gd name="connsiteY57-10248" fmla="*/ 626984 h 5795240"/>
              <a:gd name="connsiteX58-10249" fmla="*/ 7264545 w 12641071"/>
              <a:gd name="connsiteY58-10250" fmla="*/ 588953 h 5795240"/>
              <a:gd name="connsiteX59-10251" fmla="*/ 7273651 w 12641071"/>
              <a:gd name="connsiteY59-10252" fmla="*/ 584566 h 5795240"/>
              <a:gd name="connsiteX60-10253" fmla="*/ 7314851 w 12641071"/>
              <a:gd name="connsiteY60-10254" fmla="*/ 559537 h 5795240"/>
              <a:gd name="connsiteX61-10255" fmla="*/ 7354131 w 12641071"/>
              <a:gd name="connsiteY61-10256" fmla="*/ 565467 h 5795240"/>
              <a:gd name="connsiteX62-10257" fmla="*/ 7429608 w 12641071"/>
              <a:gd name="connsiteY62-10258" fmla="*/ 586051 h 5795240"/>
              <a:gd name="connsiteX63-10259" fmla="*/ 7429611 w 12641071"/>
              <a:gd name="connsiteY63-10260" fmla="*/ 586050 h 5795240"/>
              <a:gd name="connsiteX64-10261" fmla="*/ 7354132 w 12641071"/>
              <a:gd name="connsiteY64-10262" fmla="*/ 565465 h 5795240"/>
              <a:gd name="connsiteX65-10263" fmla="*/ 7314853 w 12641071"/>
              <a:gd name="connsiteY65-10264" fmla="*/ 559536 h 5795240"/>
              <a:gd name="connsiteX66-10265" fmla="*/ 7314851 w 12641071"/>
              <a:gd name="connsiteY66-10266" fmla="*/ 559537 h 5795240"/>
              <a:gd name="connsiteX67-10267" fmla="*/ 7314849 w 12641071"/>
              <a:gd name="connsiteY67-10268" fmla="*/ 559537 h 5795240"/>
              <a:gd name="connsiteX68-10269" fmla="*/ 7273651 w 12641071"/>
              <a:gd name="connsiteY68-10270" fmla="*/ 584565 h 5795240"/>
              <a:gd name="connsiteX69-10271" fmla="*/ 7264545 w 12641071"/>
              <a:gd name="connsiteY69-10272" fmla="*/ 588952 h 5795240"/>
              <a:gd name="connsiteX70-10273" fmla="*/ 7296407 w 12641071"/>
              <a:gd name="connsiteY70-10274" fmla="*/ 565126 h 5795240"/>
              <a:gd name="connsiteX71-10275" fmla="*/ 7307447 w 12641071"/>
              <a:gd name="connsiteY71-10276" fmla="*/ 558419 h 5795240"/>
              <a:gd name="connsiteX72-10277" fmla="*/ 7307450 w 12641071"/>
              <a:gd name="connsiteY72-10278" fmla="*/ 558419 h 5795240"/>
              <a:gd name="connsiteX73-10279" fmla="*/ 7385004 w 12641071"/>
              <a:gd name="connsiteY73-10280" fmla="*/ 511303 h 5795240"/>
              <a:gd name="connsiteX74-10281" fmla="*/ 7391626 w 12641071"/>
              <a:gd name="connsiteY74-10282" fmla="*/ 508114 h 5795240"/>
              <a:gd name="connsiteX75-10283" fmla="*/ 7391631 w 12641071"/>
              <a:gd name="connsiteY75-10284" fmla="*/ 508110 h 5795240"/>
              <a:gd name="connsiteX76-10285" fmla="*/ 7478934 w 12641071"/>
              <a:gd name="connsiteY76-10286" fmla="*/ 466053 h 5795240"/>
              <a:gd name="connsiteX77-10287" fmla="*/ 7897193 w 12641071"/>
              <a:gd name="connsiteY77-10288" fmla="*/ 381611 h 5795240"/>
              <a:gd name="connsiteX78-10289" fmla="*/ 8788216 w 12641071"/>
              <a:gd name="connsiteY78-10290" fmla="*/ 855364 h 5795240"/>
              <a:gd name="connsiteX79-10291" fmla="*/ 8832362 w 12641071"/>
              <a:gd name="connsiteY79-10292" fmla="*/ 928030 h 5795240"/>
              <a:gd name="connsiteX80-10293" fmla="*/ 8832362 w 12641071"/>
              <a:gd name="connsiteY80-10294" fmla="*/ 928033 h 5795240"/>
              <a:gd name="connsiteX81-10295" fmla="*/ 8842040 w 12641071"/>
              <a:gd name="connsiteY81-10296" fmla="*/ 943961 h 5795240"/>
              <a:gd name="connsiteX82-10297" fmla="*/ 8856144 w 12641071"/>
              <a:gd name="connsiteY82-10298" fmla="*/ 973241 h 5795240"/>
              <a:gd name="connsiteX83-10299" fmla="*/ 8856145 w 12641071"/>
              <a:gd name="connsiteY83-10300" fmla="*/ 973241 h 5795240"/>
              <a:gd name="connsiteX84-10301" fmla="*/ 8878117 w 12641071"/>
              <a:gd name="connsiteY84-10302" fmla="*/ 1018851 h 5795240"/>
              <a:gd name="connsiteX85-10303" fmla="*/ 8877719 w 12641071"/>
              <a:gd name="connsiteY85-10304" fmla="*/ 1018369 h 5795240"/>
              <a:gd name="connsiteX86-10305" fmla="*/ 8853250 w 12641071"/>
              <a:gd name="connsiteY86-10306" fmla="*/ 973288 h 5795240"/>
              <a:gd name="connsiteX87-10307" fmla="*/ 8853249 w 12641071"/>
              <a:gd name="connsiteY87-10308" fmla="*/ 973288 h 5795240"/>
              <a:gd name="connsiteX88-10309" fmla="*/ 8853248 w 12641071"/>
              <a:gd name="connsiteY88-10310" fmla="*/ 973287 h 5795240"/>
              <a:gd name="connsiteX89-10311" fmla="*/ 8849677 w 12641071"/>
              <a:gd name="connsiteY89-10312" fmla="*/ 973341 h 5795240"/>
              <a:gd name="connsiteX90-10313" fmla="*/ 8641543 w 12641071"/>
              <a:gd name="connsiteY90-10314" fmla="*/ 916577 h 5795240"/>
              <a:gd name="connsiteX91-10315" fmla="*/ 8641545 w 12641071"/>
              <a:gd name="connsiteY91-10316" fmla="*/ 916580 h 5795240"/>
              <a:gd name="connsiteX92-10317" fmla="*/ 8849676 w 12641071"/>
              <a:gd name="connsiteY92-10318" fmla="*/ 973343 h 5795240"/>
              <a:gd name="connsiteX93-10319" fmla="*/ 8853248 w 12641071"/>
              <a:gd name="connsiteY93-10320" fmla="*/ 973288 h 5795240"/>
              <a:gd name="connsiteX94-10321" fmla="*/ 8877719 w 12641071"/>
              <a:gd name="connsiteY94-10322" fmla="*/ 1018371 h 5795240"/>
              <a:gd name="connsiteX95-10323" fmla="*/ 8878116 w 12641071"/>
              <a:gd name="connsiteY95-10324" fmla="*/ 1018851 h 5795240"/>
              <a:gd name="connsiteX96-10325" fmla="*/ 8887288 w 12641071"/>
              <a:gd name="connsiteY96-10326" fmla="*/ 1037892 h 5795240"/>
              <a:gd name="connsiteX97-10327" fmla="*/ 8949899 w 12641071"/>
              <a:gd name="connsiteY97-10328" fmla="*/ 1239592 h 5795240"/>
              <a:gd name="connsiteX98-10329" fmla="*/ 8968437 w 12641071"/>
              <a:gd name="connsiteY98-10330" fmla="*/ 1423482 h 5795240"/>
              <a:gd name="connsiteX99-10331" fmla="*/ 8949899 w 12641071"/>
              <a:gd name="connsiteY99-10332" fmla="*/ 1239591 h 5795240"/>
              <a:gd name="connsiteX100-10333" fmla="*/ 8887288 w 12641071"/>
              <a:gd name="connsiteY100-10334" fmla="*/ 1037890 h 5795240"/>
              <a:gd name="connsiteX101-10335" fmla="*/ 8878116 w 12641071"/>
              <a:gd name="connsiteY101-10336" fmla="*/ 1018851 h 5795240"/>
              <a:gd name="connsiteX102-10337" fmla="*/ 8931285 w 12641071"/>
              <a:gd name="connsiteY102-10338" fmla="*/ 1083292 h 5795240"/>
              <a:gd name="connsiteX103-10339" fmla="*/ 9241478 w 12641071"/>
              <a:gd name="connsiteY103-10340" fmla="*/ 1211778 h 5795240"/>
              <a:gd name="connsiteX104-10341" fmla="*/ 9605238 w 12641071"/>
              <a:gd name="connsiteY104-10342" fmla="*/ 1018369 h 5795240"/>
              <a:gd name="connsiteX105-10343" fmla="*/ 9636247 w 12641071"/>
              <a:gd name="connsiteY105-10344" fmla="*/ 961241 h 5795240"/>
              <a:gd name="connsiteX106-10345" fmla="*/ 9641995 w 12641071"/>
              <a:gd name="connsiteY106-10346" fmla="*/ 961152 h 5795240"/>
              <a:gd name="connsiteX107-10347" fmla="*/ 9584939 w 12641071"/>
              <a:gd name="connsiteY107-10348" fmla="*/ 1079594 h 5795240"/>
              <a:gd name="connsiteX108-10349" fmla="*/ 9546257 w 12641071"/>
              <a:gd name="connsiteY108-10350" fmla="*/ 1204206 h 5795240"/>
              <a:gd name="connsiteX109-10351" fmla="*/ 9584939 w 12641071"/>
              <a:gd name="connsiteY109-10352" fmla="*/ 1079596 h 5795240"/>
              <a:gd name="connsiteX110-10353" fmla="*/ 9641995 w 12641071"/>
              <a:gd name="connsiteY110-10354" fmla="*/ 961153 h 5795240"/>
              <a:gd name="connsiteX111-10355" fmla="*/ 9653069 w 12641071"/>
              <a:gd name="connsiteY111-10356" fmla="*/ 960983 h 5795240"/>
              <a:gd name="connsiteX112-10357" fmla="*/ 9801564 w 12641071"/>
              <a:gd name="connsiteY112-10358" fmla="*/ 1196828 h 5795240"/>
              <a:gd name="connsiteX113-10359" fmla="*/ 9801566 w 12641071"/>
              <a:gd name="connsiteY113-10360" fmla="*/ 1196828 h 5795240"/>
              <a:gd name="connsiteX114-10361" fmla="*/ 9653070 w 12641071"/>
              <a:gd name="connsiteY114-10362" fmla="*/ 960982 h 5795240"/>
              <a:gd name="connsiteX115-10363" fmla="*/ 9641996 w 12641071"/>
              <a:gd name="connsiteY115-10364" fmla="*/ 961152 h 5795240"/>
              <a:gd name="connsiteX116-10365" fmla="*/ 9651917 w 12641071"/>
              <a:gd name="connsiteY116-10366" fmla="*/ 940556 h 5795240"/>
              <a:gd name="connsiteX117-10367" fmla="*/ 11050508 w 12641071"/>
              <a:gd name="connsiteY117-10368" fmla="*/ 108150 h 5795240"/>
              <a:gd name="connsiteX118-10369" fmla="*/ 12641071 w 12641071"/>
              <a:gd name="connsiteY118-10370" fmla="*/ 1698711 h 5795240"/>
              <a:gd name="connsiteX119-10371" fmla="*/ 11371062 w 12641071"/>
              <a:gd name="connsiteY119-10372" fmla="*/ 3256960 h 5795240"/>
              <a:gd name="connsiteX120-10373" fmla="*/ 11215953 w 12641071"/>
              <a:gd name="connsiteY120-10374" fmla="*/ 3280632 h 5795240"/>
              <a:gd name="connsiteX121-10375" fmla="*/ 11142318 w 12641071"/>
              <a:gd name="connsiteY121-10376" fmla="*/ 3276914 h 5795240"/>
              <a:gd name="connsiteX122-10377" fmla="*/ 11215952 w 12641071"/>
              <a:gd name="connsiteY122-10378" fmla="*/ 3280632 h 5795240"/>
              <a:gd name="connsiteX123-10379" fmla="*/ 11213133 w 12641071"/>
              <a:gd name="connsiteY123-10380" fmla="*/ 3281062 h 5795240"/>
              <a:gd name="connsiteX124-10381" fmla="*/ 11116921 w 12641071"/>
              <a:gd name="connsiteY124-10382" fmla="*/ 3285921 h 5795240"/>
              <a:gd name="connsiteX125-10383" fmla="*/ 11050507 w 12641071"/>
              <a:gd name="connsiteY125-10384" fmla="*/ 3289274 h 5795240"/>
              <a:gd name="connsiteX126-10385" fmla="*/ 11006292 w 12641071"/>
              <a:gd name="connsiteY126-10386" fmla="*/ 3287041 h 5795240"/>
              <a:gd name="connsiteX127-10387" fmla="*/ 10937101 w 12641071"/>
              <a:gd name="connsiteY127-10388" fmla="*/ 3297601 h 5795240"/>
              <a:gd name="connsiteX128-10389" fmla="*/ 10144740 w 12641071"/>
              <a:gd name="connsiteY128-10390" fmla="*/ 4089962 h 5795240"/>
              <a:gd name="connsiteX129-10391" fmla="*/ 10130374 w 12641071"/>
              <a:gd name="connsiteY129-10392" fmla="*/ 4184101 h 5795240"/>
              <a:gd name="connsiteX130-10393" fmla="*/ 10130375 w 12641071"/>
              <a:gd name="connsiteY130-10394" fmla="*/ 4184103 h 5795240"/>
              <a:gd name="connsiteX131-10395" fmla="*/ 10130656 w 12641071"/>
              <a:gd name="connsiteY131-10396" fmla="*/ 4185950 h 5795240"/>
              <a:gd name="connsiteX132-10397" fmla="*/ 10138194 w 12641071"/>
              <a:gd name="connsiteY132-10398" fmla="*/ 4335228 h 5795240"/>
              <a:gd name="connsiteX133-10399" fmla="*/ 10137710 w 12641071"/>
              <a:gd name="connsiteY133-10400" fmla="*/ 4344822 h 5795240"/>
              <a:gd name="connsiteX134-10401" fmla="*/ 10133555 w 12641071"/>
              <a:gd name="connsiteY134-10402" fmla="*/ 4427096 h 5795240"/>
              <a:gd name="connsiteX135-10403" fmla="*/ 10129312 w 12641071"/>
              <a:gd name="connsiteY135-10404" fmla="*/ 4399289 h 5795240"/>
              <a:gd name="connsiteX136-10405" fmla="*/ 10126797 w 12641071"/>
              <a:gd name="connsiteY136-10406" fmla="*/ 4349498 h 5795240"/>
              <a:gd name="connsiteX137-10407" fmla="*/ 10126796 w 12641071"/>
              <a:gd name="connsiteY137-10408" fmla="*/ 4349498 h 5795240"/>
              <a:gd name="connsiteX138-10409" fmla="*/ 10129311 w 12641071"/>
              <a:gd name="connsiteY138-10410" fmla="*/ 4399289 h 5795240"/>
              <a:gd name="connsiteX139-10411" fmla="*/ 10133554 w 12641071"/>
              <a:gd name="connsiteY139-10412" fmla="*/ 4427096 h 5795240"/>
              <a:gd name="connsiteX140-10413" fmla="*/ 10130656 w 12641071"/>
              <a:gd name="connsiteY140-10414" fmla="*/ 4484506 h 5795240"/>
              <a:gd name="connsiteX141-10415" fmla="*/ 8678182 w 12641071"/>
              <a:gd name="connsiteY141-10416" fmla="*/ 5795240 h 5795240"/>
              <a:gd name="connsiteX142-10417" fmla="*/ 7467518 w 12641071"/>
              <a:gd name="connsiteY142-10418" fmla="*/ 5151535 h 5795240"/>
              <a:gd name="connsiteX143-10419" fmla="*/ 7419945 w 12641071"/>
              <a:gd name="connsiteY143-10420" fmla="*/ 5073228 h 5795240"/>
              <a:gd name="connsiteX144-10421" fmla="*/ 7394386 w 12641071"/>
              <a:gd name="connsiteY144-10422" fmla="*/ 5031156 h 5795240"/>
              <a:gd name="connsiteX145-10423" fmla="*/ 7367299 w 12641071"/>
              <a:gd name="connsiteY145-10424" fmla="*/ 4974928 h 5795240"/>
              <a:gd name="connsiteX146-10425" fmla="*/ 7332905 w 12641071"/>
              <a:gd name="connsiteY146-10426" fmla="*/ 4903531 h 5795240"/>
              <a:gd name="connsiteX147-10427" fmla="*/ 7320958 w 12641071"/>
              <a:gd name="connsiteY147-10428" fmla="*/ 4870887 h 5795240"/>
              <a:gd name="connsiteX148-10429" fmla="*/ 7322174 w 12641071"/>
              <a:gd name="connsiteY148-10430" fmla="*/ 4872361 h 5795240"/>
              <a:gd name="connsiteX149-10431" fmla="*/ 7362630 w 12641071"/>
              <a:gd name="connsiteY149-10432" fmla="*/ 4938954 h 5795240"/>
              <a:gd name="connsiteX150-10433" fmla="*/ 7380779 w 12641071"/>
              <a:gd name="connsiteY150-10434" fmla="*/ 4976628 h 5795240"/>
              <a:gd name="connsiteX151-10435" fmla="*/ 7391210 w 12641071"/>
              <a:gd name="connsiteY151-10436" fmla="*/ 4977944 h 5795240"/>
              <a:gd name="connsiteX152-10437" fmla="*/ 7380780 w 12641071"/>
              <a:gd name="connsiteY152-10438" fmla="*/ 4976628 h 5795240"/>
              <a:gd name="connsiteX153-10439" fmla="*/ 7362631 w 12641071"/>
              <a:gd name="connsiteY153-10440" fmla="*/ 4938954 h 5795240"/>
              <a:gd name="connsiteX154-10441" fmla="*/ 7322175 w 12641071"/>
              <a:gd name="connsiteY154-10442" fmla="*/ 4872361 h 5795240"/>
              <a:gd name="connsiteX155-10443" fmla="*/ 7320959 w 12641071"/>
              <a:gd name="connsiteY155-10444" fmla="*/ 4870887 h 5795240"/>
              <a:gd name="connsiteX156-10445" fmla="*/ 7283811 w 12641071"/>
              <a:gd name="connsiteY156-10446" fmla="*/ 4769391 h 5795240"/>
              <a:gd name="connsiteX157-10447" fmla="*/ 7272112 w 12641071"/>
              <a:gd name="connsiteY157-10448" fmla="*/ 4718630 h 5795240"/>
              <a:gd name="connsiteX158-10449" fmla="*/ 7272111 w 12641071"/>
              <a:gd name="connsiteY158-10450" fmla="*/ 4718630 h 5795240"/>
              <a:gd name="connsiteX159-10451" fmla="*/ 7283810 w 12641071"/>
              <a:gd name="connsiteY159-10452" fmla="*/ 4769391 h 5795240"/>
              <a:gd name="connsiteX160-10453" fmla="*/ 7320958 w 12641071"/>
              <a:gd name="connsiteY160-10454" fmla="*/ 4870887 h 5795240"/>
              <a:gd name="connsiteX161-10455" fmla="*/ 7223551 w 12641071"/>
              <a:gd name="connsiteY161-10456" fmla="*/ 4752829 h 5795240"/>
              <a:gd name="connsiteX162-10457" fmla="*/ 6652445 w 12641071"/>
              <a:gd name="connsiteY162-10458" fmla="*/ 4516269 h 5795240"/>
              <a:gd name="connsiteX163-10459" fmla="*/ 6200873 w 12641071"/>
              <a:gd name="connsiteY163-10460" fmla="*/ 4654206 h 5795240"/>
              <a:gd name="connsiteX164-10461" fmla="*/ 6088813 w 12641071"/>
              <a:gd name="connsiteY164-10462" fmla="*/ 4746663 h 5795240"/>
              <a:gd name="connsiteX165-10463" fmla="*/ 6043019 w 12641071"/>
              <a:gd name="connsiteY165-10464" fmla="*/ 4807902 h 5795240"/>
              <a:gd name="connsiteX166-10465" fmla="*/ 6043021 w 12641071"/>
              <a:gd name="connsiteY166-10466" fmla="*/ 4807902 h 5795240"/>
              <a:gd name="connsiteX167-10467" fmla="*/ 6023271 w 12641071"/>
              <a:gd name="connsiteY167-10468" fmla="*/ 4834312 h 5795240"/>
              <a:gd name="connsiteX168-10469" fmla="*/ 5970678 w 12641071"/>
              <a:gd name="connsiteY168-10470" fmla="*/ 4892181 h 5795240"/>
              <a:gd name="connsiteX169-10471" fmla="*/ 5982717 w 12641071"/>
              <a:gd name="connsiteY169-10472" fmla="*/ 4872361 h 5795240"/>
              <a:gd name="connsiteX170-10473" fmla="*/ 5970675 w 12641071"/>
              <a:gd name="connsiteY170-10474" fmla="*/ 4892181 h 5795240"/>
              <a:gd name="connsiteX171-10475" fmla="*/ 5935320 w 12641071"/>
              <a:gd name="connsiteY171-10476" fmla="*/ 4931081 h 5795240"/>
              <a:gd name="connsiteX172-10477" fmla="*/ 4971763 w 12641071"/>
              <a:gd name="connsiteY172-10478" fmla="*/ 5330200 h 5795240"/>
              <a:gd name="connsiteX173-10479" fmla="*/ 3716172 w 12641071"/>
              <a:gd name="connsiteY173-10480" fmla="*/ 4497938 h 5795240"/>
              <a:gd name="connsiteX174-10481" fmla="*/ 3710773 w 12641071"/>
              <a:gd name="connsiteY174-10482" fmla="*/ 4483182 h 5795240"/>
              <a:gd name="connsiteX175-10483" fmla="*/ 3710773 w 12641071"/>
              <a:gd name="connsiteY175-10484" fmla="*/ 4483181 h 5795240"/>
              <a:gd name="connsiteX176-10485" fmla="*/ 3674984 w 12641071"/>
              <a:gd name="connsiteY176-10486" fmla="*/ 4385402 h 5795240"/>
              <a:gd name="connsiteX177-10487" fmla="*/ 3670349 w 12641071"/>
              <a:gd name="connsiteY177-10488" fmla="*/ 4372742 h 5795240"/>
              <a:gd name="connsiteX178-10489" fmla="*/ 3659438 w 12641071"/>
              <a:gd name="connsiteY178-10490" fmla="*/ 4330309 h 5795240"/>
              <a:gd name="connsiteX179-10491" fmla="*/ 3672084 w 12641071"/>
              <a:gd name="connsiteY179-10492" fmla="*/ 4353606 h 5795240"/>
              <a:gd name="connsiteX180-10493" fmla="*/ 3659440 w 12641071"/>
              <a:gd name="connsiteY180-10494" fmla="*/ 4330309 h 5795240"/>
              <a:gd name="connsiteX181-10495" fmla="*/ 3613217 w 12641071"/>
              <a:gd name="connsiteY181-10496" fmla="*/ 4245153 h 5795240"/>
              <a:gd name="connsiteX182-10497" fmla="*/ 3083792 w 12641071"/>
              <a:gd name="connsiteY182-10498" fmla="*/ 3963660 h 5795240"/>
              <a:gd name="connsiteX183-10499" fmla="*/ 2835272 w 12641071"/>
              <a:gd name="connsiteY183-10500" fmla="*/ 4013833 h 5795240"/>
              <a:gd name="connsiteX184-10501" fmla="*/ 2820214 w 12641071"/>
              <a:gd name="connsiteY184-10502" fmla="*/ 4022007 h 5795240"/>
              <a:gd name="connsiteX185-10503" fmla="*/ 2820212 w 12641071"/>
              <a:gd name="connsiteY185-10504" fmla="*/ 4022008 h 5795240"/>
              <a:gd name="connsiteX186-10505" fmla="*/ 2820206 w 12641071"/>
              <a:gd name="connsiteY186-10506" fmla="*/ 4022011 h 5795240"/>
              <a:gd name="connsiteX187-10507" fmla="*/ 2813481 w 12641071"/>
              <a:gd name="connsiteY187-10508" fmla="*/ 4027041 h 5795240"/>
              <a:gd name="connsiteX188-10509" fmla="*/ 2762875 w 12641071"/>
              <a:gd name="connsiteY188-10510" fmla="*/ 4057784 h 5795240"/>
              <a:gd name="connsiteX189-10511" fmla="*/ 2762878 w 12641071"/>
              <a:gd name="connsiteY189-10512" fmla="*/ 4057784 h 5795240"/>
              <a:gd name="connsiteX190-10513" fmla="*/ 2694694 w 12641071"/>
              <a:gd name="connsiteY190-10514" fmla="*/ 4099208 h 5795240"/>
              <a:gd name="connsiteX191-10515" fmla="*/ 2726822 w 12641071"/>
              <a:gd name="connsiteY191-10516" fmla="*/ 4072700 h 5795240"/>
              <a:gd name="connsiteX192-10517" fmla="*/ 2757719 w 12641071"/>
              <a:gd name="connsiteY192-10518" fmla="*/ 4055929 h 5795240"/>
              <a:gd name="connsiteX193-10519" fmla="*/ 2757718 w 12641071"/>
              <a:gd name="connsiteY193-10520" fmla="*/ 4055928 h 5795240"/>
              <a:gd name="connsiteX194-10521" fmla="*/ 2726820 w 12641071"/>
              <a:gd name="connsiteY194-10522" fmla="*/ 4072700 h 5795240"/>
              <a:gd name="connsiteX195-10523" fmla="*/ 2694692 w 12641071"/>
              <a:gd name="connsiteY195-10524" fmla="*/ 4099208 h 5795240"/>
              <a:gd name="connsiteX196-10525" fmla="*/ 2664698 w 12641071"/>
              <a:gd name="connsiteY196-10526" fmla="*/ 4117431 h 5795240"/>
              <a:gd name="connsiteX197-10527" fmla="*/ 1804544 w 12641071"/>
              <a:gd name="connsiteY197-10528" fmla="*/ 4335229 h 5795240"/>
              <a:gd name="connsiteX198-10529" fmla="*/ 0 w 12641071"/>
              <a:gd name="connsiteY198-10530" fmla="*/ 2530685 h 5795240"/>
              <a:gd name="connsiteX199-10531" fmla="*/ 1804544 w 12641071"/>
              <a:gd name="connsiteY199-10532" fmla="*/ 726143 h 5795240"/>
              <a:gd name="connsiteX200-10533" fmla="*/ 3080549 w 12641071"/>
              <a:gd name="connsiteY200-10534" fmla="*/ 1254682 h 5795240"/>
              <a:gd name="connsiteX201-10535" fmla="*/ 3268676 w 12641071"/>
              <a:gd name="connsiteY201-10536" fmla="*/ 1461167 h 5795240"/>
              <a:gd name="connsiteX202-10537" fmla="*/ 3565826 w 12641071"/>
              <a:gd name="connsiteY202-10538" fmla="*/ 1551935 h 5795240"/>
              <a:gd name="connsiteX203-10539" fmla="*/ 4086504 w 12641071"/>
              <a:gd name="connsiteY203-10540" fmla="*/ 1127574 h 5795240"/>
              <a:gd name="connsiteX204-10541" fmla="*/ 4094702 w 12641071"/>
              <a:gd name="connsiteY204-10542" fmla="*/ 1046255 h 5795240"/>
              <a:gd name="connsiteX205-10543" fmla="*/ 4103078 w 12641071"/>
              <a:gd name="connsiteY205-10544" fmla="*/ 1004204 h 5795240"/>
              <a:gd name="connsiteX206-10545" fmla="*/ 5215874 w 12641071"/>
              <a:gd name="connsiteY206-10546" fmla="*/ 0 h 5795240"/>
              <a:gd name="connsiteX0-10547" fmla="*/ 5964869 w 12641071"/>
              <a:gd name="connsiteY0-10548" fmla="*/ 4795171 h 5795240"/>
              <a:gd name="connsiteX1-10549" fmla="*/ 6019264 w 12641071"/>
              <a:gd name="connsiteY1-10550" fmla="*/ 4804905 h 5795240"/>
              <a:gd name="connsiteX2-10551" fmla="*/ 6036570 w 12641071"/>
              <a:gd name="connsiteY2-10552" fmla="*/ 4807089 h 5795240"/>
              <a:gd name="connsiteX3-10553" fmla="*/ 6019265 w 12641071"/>
              <a:gd name="connsiteY3-10554" fmla="*/ 4804905 h 5795240"/>
              <a:gd name="connsiteX4-10555" fmla="*/ 5964869 w 12641071"/>
              <a:gd name="connsiteY4-10556" fmla="*/ 4795171 h 5795240"/>
              <a:gd name="connsiteX5-10557" fmla="*/ 3682364 w 12641071"/>
              <a:gd name="connsiteY5-10558" fmla="*/ 4386723 h 5795240"/>
              <a:gd name="connsiteX6-10559" fmla="*/ 3772428 w 12641071"/>
              <a:gd name="connsiteY6-10560" fmla="*/ 4402840 h 5795240"/>
              <a:gd name="connsiteX7-10561" fmla="*/ 3772428 w 12641071"/>
              <a:gd name="connsiteY7-10562" fmla="*/ 4402840 h 5795240"/>
              <a:gd name="connsiteX8-10563" fmla="*/ 3682364 w 12641071"/>
              <a:gd name="connsiteY8-10564" fmla="*/ 4386723 h 5795240"/>
              <a:gd name="connsiteX9-10565" fmla="*/ 6034389 w 12641071"/>
              <a:gd name="connsiteY9-10566" fmla="*/ 371047 h 5795240"/>
              <a:gd name="connsiteX10-10567" fmla="*/ 5912002 w 12641071"/>
              <a:gd name="connsiteY10-10568" fmla="*/ 413650 h 5795240"/>
              <a:gd name="connsiteX11-10569" fmla="*/ 5912002 w 12641071"/>
              <a:gd name="connsiteY11-10570" fmla="*/ 413650 h 5795240"/>
              <a:gd name="connsiteX12-10571" fmla="*/ 6034389 w 12641071"/>
              <a:gd name="connsiteY12-10572" fmla="*/ 371047 h 5795240"/>
              <a:gd name="connsiteX13-10573" fmla="*/ 5215874 w 12641071"/>
              <a:gd name="connsiteY13-10574" fmla="*/ 0 h 5795240"/>
              <a:gd name="connsiteX14-10575" fmla="*/ 5927386 w 12641071"/>
              <a:gd name="connsiteY14-10576" fmla="*/ 255427 h 5795240"/>
              <a:gd name="connsiteX15-10577" fmla="*/ 5974443 w 12641071"/>
              <a:gd name="connsiteY15-10578" fmla="*/ 298195 h 5795240"/>
              <a:gd name="connsiteX16-10579" fmla="*/ 5974448 w 12641071"/>
              <a:gd name="connsiteY16-10580" fmla="*/ 298200 h 5795240"/>
              <a:gd name="connsiteX17-10581" fmla="*/ 6006819 w 12641071"/>
              <a:gd name="connsiteY17-10582" fmla="*/ 327622 h 5795240"/>
              <a:gd name="connsiteX18-10583" fmla="*/ 6043427 w 12641071"/>
              <a:gd name="connsiteY18-10584" fmla="*/ 367901 h 5795240"/>
              <a:gd name="connsiteX19-10585" fmla="*/ 6043429 w 12641071"/>
              <a:gd name="connsiteY19-10586" fmla="*/ 367901 h 5795240"/>
              <a:gd name="connsiteX20-10587" fmla="*/ 6079014 w 12641071"/>
              <a:gd name="connsiteY20-10588" fmla="*/ 407056 h 5795240"/>
              <a:gd name="connsiteX21-10589" fmla="*/ 6105193 w 12641071"/>
              <a:gd name="connsiteY21-10590" fmla="*/ 442067 h 5795240"/>
              <a:gd name="connsiteX22-10591" fmla="*/ 6069206 w 12641071"/>
              <a:gd name="connsiteY22-10592" fmla="*/ 409359 h 5795240"/>
              <a:gd name="connsiteX23-10593" fmla="*/ 6105193 w 12641071"/>
              <a:gd name="connsiteY23-10594" fmla="*/ 442069 h 5795240"/>
              <a:gd name="connsiteX24-10595" fmla="*/ 6143408 w 12641071"/>
              <a:gd name="connsiteY24-10596" fmla="*/ 493169 h 5795240"/>
              <a:gd name="connsiteX25-10597" fmla="*/ 6143427 w 12641071"/>
              <a:gd name="connsiteY25-10598" fmla="*/ 493200 h 5795240"/>
              <a:gd name="connsiteX26-10599" fmla="*/ 6215965 w 12641071"/>
              <a:gd name="connsiteY26-10600" fmla="*/ 619406 h 5795240"/>
              <a:gd name="connsiteX27-10601" fmla="*/ 6234035 w 12641071"/>
              <a:gd name="connsiteY27-10602" fmla="*/ 658746 h 5795240"/>
              <a:gd name="connsiteX28-10603" fmla="*/ 6274009 w 12641071"/>
              <a:gd name="connsiteY28-10604" fmla="*/ 760197 h 5795240"/>
              <a:gd name="connsiteX29-10605" fmla="*/ 6287839 w 12641071"/>
              <a:gd name="connsiteY29-10606" fmla="*/ 801938 h 5795240"/>
              <a:gd name="connsiteX30-10607" fmla="*/ 6321546 w 12641071"/>
              <a:gd name="connsiteY30-10608" fmla="*/ 948207 h 5795240"/>
              <a:gd name="connsiteX31-10609" fmla="*/ 6321550 w 12641071"/>
              <a:gd name="connsiteY31-10610" fmla="*/ 948224 h 5795240"/>
              <a:gd name="connsiteX32-10611" fmla="*/ 6334438 w 12641071"/>
              <a:gd name="connsiteY32-10612" fmla="*/ 1118571 h 5795240"/>
              <a:gd name="connsiteX33-10613" fmla="*/ 6334438 w 12641071"/>
              <a:gd name="connsiteY33-10614" fmla="*/ 1118570 h 5795240"/>
              <a:gd name="connsiteX34-10615" fmla="*/ 6321550 w 12641071"/>
              <a:gd name="connsiteY34-10616" fmla="*/ 948222 h 5795240"/>
              <a:gd name="connsiteX35-10617" fmla="*/ 6321546 w 12641071"/>
              <a:gd name="connsiteY35-10618" fmla="*/ 948207 h 5795240"/>
              <a:gd name="connsiteX36-10619" fmla="*/ 6295696 w 12641071"/>
              <a:gd name="connsiteY36-10620" fmla="*/ 825653 h 5795240"/>
              <a:gd name="connsiteX37-10621" fmla="*/ 6287839 w 12641071"/>
              <a:gd name="connsiteY37-10622" fmla="*/ 801938 h 5795240"/>
              <a:gd name="connsiteX38-10623" fmla="*/ 6284151 w 12641071"/>
              <a:gd name="connsiteY38-10624" fmla="*/ 785941 h 5795240"/>
              <a:gd name="connsiteX39-10625" fmla="*/ 6274009 w 12641071"/>
              <a:gd name="connsiteY39-10626" fmla="*/ 760197 h 5795240"/>
              <a:gd name="connsiteX40-10627" fmla="*/ 6256852 w 12641071"/>
              <a:gd name="connsiteY40-10628" fmla="*/ 708420 h 5795240"/>
              <a:gd name="connsiteX41-10629" fmla="*/ 6234035 w 12641071"/>
              <a:gd name="connsiteY41-10630" fmla="*/ 658746 h 5795240"/>
              <a:gd name="connsiteX42-10631" fmla="*/ 6224136 w 12641071"/>
              <a:gd name="connsiteY42-10632" fmla="*/ 633624 h 5795240"/>
              <a:gd name="connsiteX43-10633" fmla="*/ 6215965 w 12641071"/>
              <a:gd name="connsiteY43-10634" fmla="*/ 619406 h 5795240"/>
              <a:gd name="connsiteX44-10635" fmla="*/ 6205824 w 12641071"/>
              <a:gd name="connsiteY44-10636" fmla="*/ 597325 h 5795240"/>
              <a:gd name="connsiteX45-10637" fmla="*/ 6143427 w 12641071"/>
              <a:gd name="connsiteY45-10638" fmla="*/ 493200 h 5795240"/>
              <a:gd name="connsiteX46-10639" fmla="*/ 6143408 w 12641071"/>
              <a:gd name="connsiteY46-10640" fmla="*/ 493167 h 5795240"/>
              <a:gd name="connsiteX47-10641" fmla="*/ 6105193 w 12641071"/>
              <a:gd name="connsiteY47-10642" fmla="*/ 442067 h 5795240"/>
              <a:gd name="connsiteX48-10643" fmla="*/ 6141460 w 12641071"/>
              <a:gd name="connsiteY48-10644" fmla="*/ 475027 h 5795240"/>
              <a:gd name="connsiteX49-10645" fmla="*/ 6788665 w 12641071"/>
              <a:gd name="connsiteY49-10646" fmla="*/ 707369 h 5795240"/>
              <a:gd name="connsiteX50-10647" fmla="*/ 7184710 w 12641071"/>
              <a:gd name="connsiteY50-10648" fmla="*/ 627411 h 5795240"/>
              <a:gd name="connsiteX51-10649" fmla="*/ 7264545 w 12641071"/>
              <a:gd name="connsiteY51-10650" fmla="*/ 588952 h 5795240"/>
              <a:gd name="connsiteX52-10651" fmla="*/ 7213686 w 12641071"/>
              <a:gd name="connsiteY52-10652" fmla="*/ 626983 h 5795240"/>
              <a:gd name="connsiteX53-10653" fmla="*/ 7128319 w 12641071"/>
              <a:gd name="connsiteY53-10654" fmla="*/ 705504 h 5795240"/>
              <a:gd name="connsiteX54-10655" fmla="*/ 7083110 w 12641071"/>
              <a:gd name="connsiteY54-10656" fmla="*/ 757072 h 5795240"/>
              <a:gd name="connsiteX55-10657" fmla="*/ 7083111 w 12641071"/>
              <a:gd name="connsiteY55-10658" fmla="*/ 757072 h 5795240"/>
              <a:gd name="connsiteX56-10659" fmla="*/ 7128319 w 12641071"/>
              <a:gd name="connsiteY56-10660" fmla="*/ 705506 h 5795240"/>
              <a:gd name="connsiteX57-10661" fmla="*/ 7213686 w 12641071"/>
              <a:gd name="connsiteY57-10662" fmla="*/ 626984 h 5795240"/>
              <a:gd name="connsiteX58-10663" fmla="*/ 7264545 w 12641071"/>
              <a:gd name="connsiteY58-10664" fmla="*/ 588953 h 5795240"/>
              <a:gd name="connsiteX59-10665" fmla="*/ 7273651 w 12641071"/>
              <a:gd name="connsiteY59-10666" fmla="*/ 584566 h 5795240"/>
              <a:gd name="connsiteX60-10667" fmla="*/ 7314851 w 12641071"/>
              <a:gd name="connsiteY60-10668" fmla="*/ 559537 h 5795240"/>
              <a:gd name="connsiteX61-10669" fmla="*/ 7354131 w 12641071"/>
              <a:gd name="connsiteY61-10670" fmla="*/ 565467 h 5795240"/>
              <a:gd name="connsiteX62-10671" fmla="*/ 7429608 w 12641071"/>
              <a:gd name="connsiteY62-10672" fmla="*/ 586051 h 5795240"/>
              <a:gd name="connsiteX63-10673" fmla="*/ 7429611 w 12641071"/>
              <a:gd name="connsiteY63-10674" fmla="*/ 586050 h 5795240"/>
              <a:gd name="connsiteX64-10675" fmla="*/ 7354132 w 12641071"/>
              <a:gd name="connsiteY64-10676" fmla="*/ 565465 h 5795240"/>
              <a:gd name="connsiteX65-10677" fmla="*/ 7314853 w 12641071"/>
              <a:gd name="connsiteY65-10678" fmla="*/ 559536 h 5795240"/>
              <a:gd name="connsiteX66-10679" fmla="*/ 7314851 w 12641071"/>
              <a:gd name="connsiteY66-10680" fmla="*/ 559537 h 5795240"/>
              <a:gd name="connsiteX67-10681" fmla="*/ 7314849 w 12641071"/>
              <a:gd name="connsiteY67-10682" fmla="*/ 559537 h 5795240"/>
              <a:gd name="connsiteX68-10683" fmla="*/ 7273651 w 12641071"/>
              <a:gd name="connsiteY68-10684" fmla="*/ 584565 h 5795240"/>
              <a:gd name="connsiteX69-10685" fmla="*/ 7264545 w 12641071"/>
              <a:gd name="connsiteY69-10686" fmla="*/ 588952 h 5795240"/>
              <a:gd name="connsiteX70-10687" fmla="*/ 7296407 w 12641071"/>
              <a:gd name="connsiteY70-10688" fmla="*/ 565126 h 5795240"/>
              <a:gd name="connsiteX71-10689" fmla="*/ 7307447 w 12641071"/>
              <a:gd name="connsiteY71-10690" fmla="*/ 558419 h 5795240"/>
              <a:gd name="connsiteX72-10691" fmla="*/ 7307450 w 12641071"/>
              <a:gd name="connsiteY72-10692" fmla="*/ 558419 h 5795240"/>
              <a:gd name="connsiteX73-10693" fmla="*/ 7385004 w 12641071"/>
              <a:gd name="connsiteY73-10694" fmla="*/ 511303 h 5795240"/>
              <a:gd name="connsiteX74-10695" fmla="*/ 7391626 w 12641071"/>
              <a:gd name="connsiteY74-10696" fmla="*/ 508114 h 5795240"/>
              <a:gd name="connsiteX75-10697" fmla="*/ 7391631 w 12641071"/>
              <a:gd name="connsiteY75-10698" fmla="*/ 508110 h 5795240"/>
              <a:gd name="connsiteX76-10699" fmla="*/ 7478934 w 12641071"/>
              <a:gd name="connsiteY76-10700" fmla="*/ 466053 h 5795240"/>
              <a:gd name="connsiteX77-10701" fmla="*/ 7897193 w 12641071"/>
              <a:gd name="connsiteY77-10702" fmla="*/ 381611 h 5795240"/>
              <a:gd name="connsiteX78-10703" fmla="*/ 8788216 w 12641071"/>
              <a:gd name="connsiteY78-10704" fmla="*/ 855364 h 5795240"/>
              <a:gd name="connsiteX79-10705" fmla="*/ 8832362 w 12641071"/>
              <a:gd name="connsiteY79-10706" fmla="*/ 928030 h 5795240"/>
              <a:gd name="connsiteX80-10707" fmla="*/ 8832362 w 12641071"/>
              <a:gd name="connsiteY80-10708" fmla="*/ 928033 h 5795240"/>
              <a:gd name="connsiteX81-10709" fmla="*/ 8842040 w 12641071"/>
              <a:gd name="connsiteY81-10710" fmla="*/ 943961 h 5795240"/>
              <a:gd name="connsiteX82-10711" fmla="*/ 8856144 w 12641071"/>
              <a:gd name="connsiteY82-10712" fmla="*/ 973241 h 5795240"/>
              <a:gd name="connsiteX83-10713" fmla="*/ 8856145 w 12641071"/>
              <a:gd name="connsiteY83-10714" fmla="*/ 973241 h 5795240"/>
              <a:gd name="connsiteX84-10715" fmla="*/ 8878117 w 12641071"/>
              <a:gd name="connsiteY84-10716" fmla="*/ 1018851 h 5795240"/>
              <a:gd name="connsiteX85-10717" fmla="*/ 8877719 w 12641071"/>
              <a:gd name="connsiteY85-10718" fmla="*/ 1018369 h 5795240"/>
              <a:gd name="connsiteX86-10719" fmla="*/ 8853250 w 12641071"/>
              <a:gd name="connsiteY86-10720" fmla="*/ 973288 h 5795240"/>
              <a:gd name="connsiteX87-10721" fmla="*/ 8853249 w 12641071"/>
              <a:gd name="connsiteY87-10722" fmla="*/ 973288 h 5795240"/>
              <a:gd name="connsiteX88-10723" fmla="*/ 8853248 w 12641071"/>
              <a:gd name="connsiteY88-10724" fmla="*/ 973287 h 5795240"/>
              <a:gd name="connsiteX89-10725" fmla="*/ 8849677 w 12641071"/>
              <a:gd name="connsiteY89-10726" fmla="*/ 973341 h 5795240"/>
              <a:gd name="connsiteX90-10727" fmla="*/ 8641543 w 12641071"/>
              <a:gd name="connsiteY90-10728" fmla="*/ 916577 h 5795240"/>
              <a:gd name="connsiteX91-10729" fmla="*/ 8641545 w 12641071"/>
              <a:gd name="connsiteY91-10730" fmla="*/ 916580 h 5795240"/>
              <a:gd name="connsiteX92-10731" fmla="*/ 8849676 w 12641071"/>
              <a:gd name="connsiteY92-10732" fmla="*/ 973343 h 5795240"/>
              <a:gd name="connsiteX93-10733" fmla="*/ 8853248 w 12641071"/>
              <a:gd name="connsiteY93-10734" fmla="*/ 973288 h 5795240"/>
              <a:gd name="connsiteX94-10735" fmla="*/ 8877719 w 12641071"/>
              <a:gd name="connsiteY94-10736" fmla="*/ 1018371 h 5795240"/>
              <a:gd name="connsiteX95-10737" fmla="*/ 8878116 w 12641071"/>
              <a:gd name="connsiteY95-10738" fmla="*/ 1018851 h 5795240"/>
              <a:gd name="connsiteX96-10739" fmla="*/ 8887288 w 12641071"/>
              <a:gd name="connsiteY96-10740" fmla="*/ 1037892 h 5795240"/>
              <a:gd name="connsiteX97-10741" fmla="*/ 8949899 w 12641071"/>
              <a:gd name="connsiteY97-10742" fmla="*/ 1239592 h 5795240"/>
              <a:gd name="connsiteX98-10743" fmla="*/ 8968437 w 12641071"/>
              <a:gd name="connsiteY98-10744" fmla="*/ 1423482 h 5795240"/>
              <a:gd name="connsiteX99-10745" fmla="*/ 8949899 w 12641071"/>
              <a:gd name="connsiteY99-10746" fmla="*/ 1239591 h 5795240"/>
              <a:gd name="connsiteX100-10747" fmla="*/ 8887288 w 12641071"/>
              <a:gd name="connsiteY100-10748" fmla="*/ 1037890 h 5795240"/>
              <a:gd name="connsiteX101-10749" fmla="*/ 8878116 w 12641071"/>
              <a:gd name="connsiteY101-10750" fmla="*/ 1018851 h 5795240"/>
              <a:gd name="connsiteX102-10751" fmla="*/ 8931285 w 12641071"/>
              <a:gd name="connsiteY102-10752" fmla="*/ 1083292 h 5795240"/>
              <a:gd name="connsiteX103-10753" fmla="*/ 9241478 w 12641071"/>
              <a:gd name="connsiteY103-10754" fmla="*/ 1211778 h 5795240"/>
              <a:gd name="connsiteX104-10755" fmla="*/ 9605238 w 12641071"/>
              <a:gd name="connsiteY104-10756" fmla="*/ 1018369 h 5795240"/>
              <a:gd name="connsiteX105-10757" fmla="*/ 9636247 w 12641071"/>
              <a:gd name="connsiteY105-10758" fmla="*/ 961241 h 5795240"/>
              <a:gd name="connsiteX106-10759" fmla="*/ 9641995 w 12641071"/>
              <a:gd name="connsiteY106-10760" fmla="*/ 961152 h 5795240"/>
              <a:gd name="connsiteX107-10761" fmla="*/ 9584939 w 12641071"/>
              <a:gd name="connsiteY107-10762" fmla="*/ 1079594 h 5795240"/>
              <a:gd name="connsiteX108-10763" fmla="*/ 9546257 w 12641071"/>
              <a:gd name="connsiteY108-10764" fmla="*/ 1204206 h 5795240"/>
              <a:gd name="connsiteX109-10765" fmla="*/ 9584939 w 12641071"/>
              <a:gd name="connsiteY109-10766" fmla="*/ 1079596 h 5795240"/>
              <a:gd name="connsiteX110-10767" fmla="*/ 9641995 w 12641071"/>
              <a:gd name="connsiteY110-10768" fmla="*/ 961153 h 5795240"/>
              <a:gd name="connsiteX111-10769" fmla="*/ 9653069 w 12641071"/>
              <a:gd name="connsiteY111-10770" fmla="*/ 960983 h 5795240"/>
              <a:gd name="connsiteX112-10771" fmla="*/ 9801564 w 12641071"/>
              <a:gd name="connsiteY112-10772" fmla="*/ 1196828 h 5795240"/>
              <a:gd name="connsiteX113-10773" fmla="*/ 9801566 w 12641071"/>
              <a:gd name="connsiteY113-10774" fmla="*/ 1196828 h 5795240"/>
              <a:gd name="connsiteX114-10775" fmla="*/ 9653070 w 12641071"/>
              <a:gd name="connsiteY114-10776" fmla="*/ 960982 h 5795240"/>
              <a:gd name="connsiteX115-10777" fmla="*/ 9641996 w 12641071"/>
              <a:gd name="connsiteY115-10778" fmla="*/ 961152 h 5795240"/>
              <a:gd name="connsiteX116-10779" fmla="*/ 9651917 w 12641071"/>
              <a:gd name="connsiteY116-10780" fmla="*/ 940556 h 5795240"/>
              <a:gd name="connsiteX117-10781" fmla="*/ 11050508 w 12641071"/>
              <a:gd name="connsiteY117-10782" fmla="*/ 108150 h 5795240"/>
              <a:gd name="connsiteX118-10783" fmla="*/ 12641071 w 12641071"/>
              <a:gd name="connsiteY118-10784" fmla="*/ 1698711 h 5795240"/>
              <a:gd name="connsiteX119-10785" fmla="*/ 11371062 w 12641071"/>
              <a:gd name="connsiteY119-10786" fmla="*/ 3256960 h 5795240"/>
              <a:gd name="connsiteX120-10787" fmla="*/ 11215953 w 12641071"/>
              <a:gd name="connsiteY120-10788" fmla="*/ 3280632 h 5795240"/>
              <a:gd name="connsiteX121-10789" fmla="*/ 11142318 w 12641071"/>
              <a:gd name="connsiteY121-10790" fmla="*/ 3276914 h 5795240"/>
              <a:gd name="connsiteX122-10791" fmla="*/ 11215952 w 12641071"/>
              <a:gd name="connsiteY122-10792" fmla="*/ 3280632 h 5795240"/>
              <a:gd name="connsiteX123-10793" fmla="*/ 11213133 w 12641071"/>
              <a:gd name="connsiteY123-10794" fmla="*/ 3281062 h 5795240"/>
              <a:gd name="connsiteX124-10795" fmla="*/ 11116921 w 12641071"/>
              <a:gd name="connsiteY124-10796" fmla="*/ 3285921 h 5795240"/>
              <a:gd name="connsiteX125-10797" fmla="*/ 11050507 w 12641071"/>
              <a:gd name="connsiteY125-10798" fmla="*/ 3289274 h 5795240"/>
              <a:gd name="connsiteX126-10799" fmla="*/ 11006292 w 12641071"/>
              <a:gd name="connsiteY126-10800" fmla="*/ 3287041 h 5795240"/>
              <a:gd name="connsiteX127-10801" fmla="*/ 10937101 w 12641071"/>
              <a:gd name="connsiteY127-10802" fmla="*/ 3297601 h 5795240"/>
              <a:gd name="connsiteX128-10803" fmla="*/ 10144740 w 12641071"/>
              <a:gd name="connsiteY128-10804" fmla="*/ 4089962 h 5795240"/>
              <a:gd name="connsiteX129-10805" fmla="*/ 10130374 w 12641071"/>
              <a:gd name="connsiteY129-10806" fmla="*/ 4184101 h 5795240"/>
              <a:gd name="connsiteX130-10807" fmla="*/ 10130375 w 12641071"/>
              <a:gd name="connsiteY130-10808" fmla="*/ 4184103 h 5795240"/>
              <a:gd name="connsiteX131-10809" fmla="*/ 10130656 w 12641071"/>
              <a:gd name="connsiteY131-10810" fmla="*/ 4185950 h 5795240"/>
              <a:gd name="connsiteX132-10811" fmla="*/ 10138194 w 12641071"/>
              <a:gd name="connsiteY132-10812" fmla="*/ 4335228 h 5795240"/>
              <a:gd name="connsiteX133-10813" fmla="*/ 10137710 w 12641071"/>
              <a:gd name="connsiteY133-10814" fmla="*/ 4344822 h 5795240"/>
              <a:gd name="connsiteX134-10815" fmla="*/ 10133555 w 12641071"/>
              <a:gd name="connsiteY134-10816" fmla="*/ 4427096 h 5795240"/>
              <a:gd name="connsiteX135-10817" fmla="*/ 10129312 w 12641071"/>
              <a:gd name="connsiteY135-10818" fmla="*/ 4399289 h 5795240"/>
              <a:gd name="connsiteX136-10819" fmla="*/ 10126797 w 12641071"/>
              <a:gd name="connsiteY136-10820" fmla="*/ 4349498 h 5795240"/>
              <a:gd name="connsiteX137-10821" fmla="*/ 10126796 w 12641071"/>
              <a:gd name="connsiteY137-10822" fmla="*/ 4349498 h 5795240"/>
              <a:gd name="connsiteX138-10823" fmla="*/ 10129311 w 12641071"/>
              <a:gd name="connsiteY138-10824" fmla="*/ 4399289 h 5795240"/>
              <a:gd name="connsiteX139-10825" fmla="*/ 10133554 w 12641071"/>
              <a:gd name="connsiteY139-10826" fmla="*/ 4427096 h 5795240"/>
              <a:gd name="connsiteX140-10827" fmla="*/ 10130656 w 12641071"/>
              <a:gd name="connsiteY140-10828" fmla="*/ 4484506 h 5795240"/>
              <a:gd name="connsiteX141-10829" fmla="*/ 8678182 w 12641071"/>
              <a:gd name="connsiteY141-10830" fmla="*/ 5795240 h 5795240"/>
              <a:gd name="connsiteX142-10831" fmla="*/ 7467518 w 12641071"/>
              <a:gd name="connsiteY142-10832" fmla="*/ 5151535 h 5795240"/>
              <a:gd name="connsiteX143-10833" fmla="*/ 7419945 w 12641071"/>
              <a:gd name="connsiteY143-10834" fmla="*/ 5073228 h 5795240"/>
              <a:gd name="connsiteX144-10835" fmla="*/ 7394386 w 12641071"/>
              <a:gd name="connsiteY144-10836" fmla="*/ 5031156 h 5795240"/>
              <a:gd name="connsiteX145-10837" fmla="*/ 7367299 w 12641071"/>
              <a:gd name="connsiteY145-10838" fmla="*/ 4974928 h 5795240"/>
              <a:gd name="connsiteX146-10839" fmla="*/ 7332905 w 12641071"/>
              <a:gd name="connsiteY146-10840" fmla="*/ 4903531 h 5795240"/>
              <a:gd name="connsiteX147-10841" fmla="*/ 7320958 w 12641071"/>
              <a:gd name="connsiteY147-10842" fmla="*/ 4870887 h 5795240"/>
              <a:gd name="connsiteX148-10843" fmla="*/ 7322174 w 12641071"/>
              <a:gd name="connsiteY148-10844" fmla="*/ 4872361 h 5795240"/>
              <a:gd name="connsiteX149-10845" fmla="*/ 7362630 w 12641071"/>
              <a:gd name="connsiteY149-10846" fmla="*/ 4938954 h 5795240"/>
              <a:gd name="connsiteX150-10847" fmla="*/ 7380779 w 12641071"/>
              <a:gd name="connsiteY150-10848" fmla="*/ 4976628 h 5795240"/>
              <a:gd name="connsiteX151-10849" fmla="*/ 7391210 w 12641071"/>
              <a:gd name="connsiteY151-10850" fmla="*/ 4977944 h 5795240"/>
              <a:gd name="connsiteX152-10851" fmla="*/ 7380780 w 12641071"/>
              <a:gd name="connsiteY152-10852" fmla="*/ 4976628 h 5795240"/>
              <a:gd name="connsiteX153-10853" fmla="*/ 7362631 w 12641071"/>
              <a:gd name="connsiteY153-10854" fmla="*/ 4938954 h 5795240"/>
              <a:gd name="connsiteX154-10855" fmla="*/ 7322175 w 12641071"/>
              <a:gd name="connsiteY154-10856" fmla="*/ 4872361 h 5795240"/>
              <a:gd name="connsiteX155-10857" fmla="*/ 7320959 w 12641071"/>
              <a:gd name="connsiteY155-10858" fmla="*/ 4870887 h 5795240"/>
              <a:gd name="connsiteX156-10859" fmla="*/ 7283811 w 12641071"/>
              <a:gd name="connsiteY156-10860" fmla="*/ 4769391 h 5795240"/>
              <a:gd name="connsiteX157-10861" fmla="*/ 7272112 w 12641071"/>
              <a:gd name="connsiteY157-10862" fmla="*/ 4718630 h 5795240"/>
              <a:gd name="connsiteX158-10863" fmla="*/ 7272111 w 12641071"/>
              <a:gd name="connsiteY158-10864" fmla="*/ 4718630 h 5795240"/>
              <a:gd name="connsiteX159-10865" fmla="*/ 7283810 w 12641071"/>
              <a:gd name="connsiteY159-10866" fmla="*/ 4769391 h 5795240"/>
              <a:gd name="connsiteX160-10867" fmla="*/ 7320958 w 12641071"/>
              <a:gd name="connsiteY160-10868" fmla="*/ 4870887 h 5795240"/>
              <a:gd name="connsiteX161-10869" fmla="*/ 7223551 w 12641071"/>
              <a:gd name="connsiteY161-10870" fmla="*/ 4752829 h 5795240"/>
              <a:gd name="connsiteX162-10871" fmla="*/ 6652445 w 12641071"/>
              <a:gd name="connsiteY162-10872" fmla="*/ 4516269 h 5795240"/>
              <a:gd name="connsiteX163-10873" fmla="*/ 6200873 w 12641071"/>
              <a:gd name="connsiteY163-10874" fmla="*/ 4654206 h 5795240"/>
              <a:gd name="connsiteX164-10875" fmla="*/ 6088813 w 12641071"/>
              <a:gd name="connsiteY164-10876" fmla="*/ 4746663 h 5795240"/>
              <a:gd name="connsiteX165-10877" fmla="*/ 6043019 w 12641071"/>
              <a:gd name="connsiteY165-10878" fmla="*/ 4807902 h 5795240"/>
              <a:gd name="connsiteX166-10879" fmla="*/ 6043021 w 12641071"/>
              <a:gd name="connsiteY166-10880" fmla="*/ 4807902 h 5795240"/>
              <a:gd name="connsiteX167-10881" fmla="*/ 6023271 w 12641071"/>
              <a:gd name="connsiteY167-10882" fmla="*/ 4834312 h 5795240"/>
              <a:gd name="connsiteX168-10883" fmla="*/ 5970678 w 12641071"/>
              <a:gd name="connsiteY168-10884" fmla="*/ 4892181 h 5795240"/>
              <a:gd name="connsiteX169-10885" fmla="*/ 5982717 w 12641071"/>
              <a:gd name="connsiteY169-10886" fmla="*/ 4872361 h 5795240"/>
              <a:gd name="connsiteX170-10887" fmla="*/ 5970675 w 12641071"/>
              <a:gd name="connsiteY170-10888" fmla="*/ 4892181 h 5795240"/>
              <a:gd name="connsiteX171-10889" fmla="*/ 5935320 w 12641071"/>
              <a:gd name="connsiteY171-10890" fmla="*/ 4931081 h 5795240"/>
              <a:gd name="connsiteX172-10891" fmla="*/ 4971763 w 12641071"/>
              <a:gd name="connsiteY172-10892" fmla="*/ 5330200 h 5795240"/>
              <a:gd name="connsiteX173-10893" fmla="*/ 3716172 w 12641071"/>
              <a:gd name="connsiteY173-10894" fmla="*/ 4497938 h 5795240"/>
              <a:gd name="connsiteX174-10895" fmla="*/ 3710773 w 12641071"/>
              <a:gd name="connsiteY174-10896" fmla="*/ 4483182 h 5795240"/>
              <a:gd name="connsiteX175-10897" fmla="*/ 3710773 w 12641071"/>
              <a:gd name="connsiteY175-10898" fmla="*/ 4483181 h 5795240"/>
              <a:gd name="connsiteX176-10899" fmla="*/ 3674984 w 12641071"/>
              <a:gd name="connsiteY176-10900" fmla="*/ 4385402 h 5795240"/>
              <a:gd name="connsiteX177-10901" fmla="*/ 3670349 w 12641071"/>
              <a:gd name="connsiteY177-10902" fmla="*/ 4372742 h 5795240"/>
              <a:gd name="connsiteX178-10903" fmla="*/ 3659438 w 12641071"/>
              <a:gd name="connsiteY178-10904" fmla="*/ 4330309 h 5795240"/>
              <a:gd name="connsiteX179-10905" fmla="*/ 3672084 w 12641071"/>
              <a:gd name="connsiteY179-10906" fmla="*/ 4353606 h 5795240"/>
              <a:gd name="connsiteX180-10907" fmla="*/ 3659440 w 12641071"/>
              <a:gd name="connsiteY180-10908" fmla="*/ 4330309 h 5795240"/>
              <a:gd name="connsiteX181-10909" fmla="*/ 3613217 w 12641071"/>
              <a:gd name="connsiteY181-10910" fmla="*/ 4245153 h 5795240"/>
              <a:gd name="connsiteX182-10911" fmla="*/ 3083792 w 12641071"/>
              <a:gd name="connsiteY182-10912" fmla="*/ 3963660 h 5795240"/>
              <a:gd name="connsiteX183-10913" fmla="*/ 2835272 w 12641071"/>
              <a:gd name="connsiteY183-10914" fmla="*/ 4013833 h 5795240"/>
              <a:gd name="connsiteX184-10915" fmla="*/ 2820214 w 12641071"/>
              <a:gd name="connsiteY184-10916" fmla="*/ 4022007 h 5795240"/>
              <a:gd name="connsiteX185-10917" fmla="*/ 2820212 w 12641071"/>
              <a:gd name="connsiteY185-10918" fmla="*/ 4022008 h 5795240"/>
              <a:gd name="connsiteX186-10919" fmla="*/ 2820206 w 12641071"/>
              <a:gd name="connsiteY186-10920" fmla="*/ 4022011 h 5795240"/>
              <a:gd name="connsiteX187-10921" fmla="*/ 2813481 w 12641071"/>
              <a:gd name="connsiteY187-10922" fmla="*/ 4027041 h 5795240"/>
              <a:gd name="connsiteX188-10923" fmla="*/ 2762875 w 12641071"/>
              <a:gd name="connsiteY188-10924" fmla="*/ 4057784 h 5795240"/>
              <a:gd name="connsiteX189-10925" fmla="*/ 2762878 w 12641071"/>
              <a:gd name="connsiteY189-10926" fmla="*/ 4057784 h 5795240"/>
              <a:gd name="connsiteX190-10927" fmla="*/ 2694694 w 12641071"/>
              <a:gd name="connsiteY190-10928" fmla="*/ 4099208 h 5795240"/>
              <a:gd name="connsiteX191-10929" fmla="*/ 2726822 w 12641071"/>
              <a:gd name="connsiteY191-10930" fmla="*/ 4072700 h 5795240"/>
              <a:gd name="connsiteX192-10931" fmla="*/ 2757719 w 12641071"/>
              <a:gd name="connsiteY192-10932" fmla="*/ 4055929 h 5795240"/>
              <a:gd name="connsiteX193-10933" fmla="*/ 2757718 w 12641071"/>
              <a:gd name="connsiteY193-10934" fmla="*/ 4055928 h 5795240"/>
              <a:gd name="connsiteX194-10935" fmla="*/ 2726820 w 12641071"/>
              <a:gd name="connsiteY194-10936" fmla="*/ 4072700 h 5795240"/>
              <a:gd name="connsiteX195-10937" fmla="*/ 2694692 w 12641071"/>
              <a:gd name="connsiteY195-10938" fmla="*/ 4099208 h 5795240"/>
              <a:gd name="connsiteX196-10939" fmla="*/ 2664698 w 12641071"/>
              <a:gd name="connsiteY196-10940" fmla="*/ 4117431 h 5795240"/>
              <a:gd name="connsiteX197-10941" fmla="*/ 1804544 w 12641071"/>
              <a:gd name="connsiteY197-10942" fmla="*/ 4335229 h 5795240"/>
              <a:gd name="connsiteX198-10943" fmla="*/ 0 w 12641071"/>
              <a:gd name="connsiteY198-10944" fmla="*/ 2530685 h 5795240"/>
              <a:gd name="connsiteX199-10945" fmla="*/ 1804544 w 12641071"/>
              <a:gd name="connsiteY199-10946" fmla="*/ 726143 h 5795240"/>
              <a:gd name="connsiteX200-10947" fmla="*/ 3080549 w 12641071"/>
              <a:gd name="connsiteY200-10948" fmla="*/ 1254682 h 5795240"/>
              <a:gd name="connsiteX201-10949" fmla="*/ 3268676 w 12641071"/>
              <a:gd name="connsiteY201-10950" fmla="*/ 1461167 h 5795240"/>
              <a:gd name="connsiteX202-10951" fmla="*/ 3565826 w 12641071"/>
              <a:gd name="connsiteY202-10952" fmla="*/ 1551935 h 5795240"/>
              <a:gd name="connsiteX203-10953" fmla="*/ 4086504 w 12641071"/>
              <a:gd name="connsiteY203-10954" fmla="*/ 1127574 h 5795240"/>
              <a:gd name="connsiteX204-10955" fmla="*/ 4103078 w 12641071"/>
              <a:gd name="connsiteY204-10956" fmla="*/ 1004204 h 5795240"/>
              <a:gd name="connsiteX205-10957" fmla="*/ 5215874 w 12641071"/>
              <a:gd name="connsiteY205-10958" fmla="*/ 0 h 5795240"/>
              <a:gd name="connsiteX0-10959" fmla="*/ 5964869 w 12641071"/>
              <a:gd name="connsiteY0-10960" fmla="*/ 4795171 h 5795240"/>
              <a:gd name="connsiteX1-10961" fmla="*/ 6019264 w 12641071"/>
              <a:gd name="connsiteY1-10962" fmla="*/ 4804905 h 5795240"/>
              <a:gd name="connsiteX2-10963" fmla="*/ 6036570 w 12641071"/>
              <a:gd name="connsiteY2-10964" fmla="*/ 4807089 h 5795240"/>
              <a:gd name="connsiteX3-10965" fmla="*/ 6019265 w 12641071"/>
              <a:gd name="connsiteY3-10966" fmla="*/ 4804905 h 5795240"/>
              <a:gd name="connsiteX4-10967" fmla="*/ 5964869 w 12641071"/>
              <a:gd name="connsiteY4-10968" fmla="*/ 4795171 h 5795240"/>
              <a:gd name="connsiteX5-10969" fmla="*/ 3682364 w 12641071"/>
              <a:gd name="connsiteY5-10970" fmla="*/ 4386723 h 5795240"/>
              <a:gd name="connsiteX6-10971" fmla="*/ 3772428 w 12641071"/>
              <a:gd name="connsiteY6-10972" fmla="*/ 4402840 h 5795240"/>
              <a:gd name="connsiteX7-10973" fmla="*/ 3772428 w 12641071"/>
              <a:gd name="connsiteY7-10974" fmla="*/ 4402840 h 5795240"/>
              <a:gd name="connsiteX8-10975" fmla="*/ 3682364 w 12641071"/>
              <a:gd name="connsiteY8-10976" fmla="*/ 4386723 h 5795240"/>
              <a:gd name="connsiteX9-10977" fmla="*/ 6034389 w 12641071"/>
              <a:gd name="connsiteY9-10978" fmla="*/ 371047 h 5795240"/>
              <a:gd name="connsiteX10-10979" fmla="*/ 5912002 w 12641071"/>
              <a:gd name="connsiteY10-10980" fmla="*/ 413650 h 5795240"/>
              <a:gd name="connsiteX11-10981" fmla="*/ 5912002 w 12641071"/>
              <a:gd name="connsiteY11-10982" fmla="*/ 413650 h 5795240"/>
              <a:gd name="connsiteX12-10983" fmla="*/ 6034389 w 12641071"/>
              <a:gd name="connsiteY12-10984" fmla="*/ 371047 h 5795240"/>
              <a:gd name="connsiteX13-10985" fmla="*/ 5215874 w 12641071"/>
              <a:gd name="connsiteY13-10986" fmla="*/ 0 h 5795240"/>
              <a:gd name="connsiteX14-10987" fmla="*/ 5927386 w 12641071"/>
              <a:gd name="connsiteY14-10988" fmla="*/ 255427 h 5795240"/>
              <a:gd name="connsiteX15-10989" fmla="*/ 5974443 w 12641071"/>
              <a:gd name="connsiteY15-10990" fmla="*/ 298195 h 5795240"/>
              <a:gd name="connsiteX16-10991" fmla="*/ 5974448 w 12641071"/>
              <a:gd name="connsiteY16-10992" fmla="*/ 298200 h 5795240"/>
              <a:gd name="connsiteX17-10993" fmla="*/ 6006819 w 12641071"/>
              <a:gd name="connsiteY17-10994" fmla="*/ 327622 h 5795240"/>
              <a:gd name="connsiteX18-10995" fmla="*/ 6043427 w 12641071"/>
              <a:gd name="connsiteY18-10996" fmla="*/ 367901 h 5795240"/>
              <a:gd name="connsiteX19-10997" fmla="*/ 6043429 w 12641071"/>
              <a:gd name="connsiteY19-10998" fmla="*/ 367901 h 5795240"/>
              <a:gd name="connsiteX20-10999" fmla="*/ 6079014 w 12641071"/>
              <a:gd name="connsiteY20-11000" fmla="*/ 407056 h 5795240"/>
              <a:gd name="connsiteX21-11001" fmla="*/ 6105193 w 12641071"/>
              <a:gd name="connsiteY21-11002" fmla="*/ 442067 h 5795240"/>
              <a:gd name="connsiteX22-11003" fmla="*/ 6069206 w 12641071"/>
              <a:gd name="connsiteY22-11004" fmla="*/ 409359 h 5795240"/>
              <a:gd name="connsiteX23-11005" fmla="*/ 6105193 w 12641071"/>
              <a:gd name="connsiteY23-11006" fmla="*/ 442069 h 5795240"/>
              <a:gd name="connsiteX24-11007" fmla="*/ 6143408 w 12641071"/>
              <a:gd name="connsiteY24-11008" fmla="*/ 493169 h 5795240"/>
              <a:gd name="connsiteX25-11009" fmla="*/ 6143427 w 12641071"/>
              <a:gd name="connsiteY25-11010" fmla="*/ 493200 h 5795240"/>
              <a:gd name="connsiteX26-11011" fmla="*/ 6215965 w 12641071"/>
              <a:gd name="connsiteY26-11012" fmla="*/ 619406 h 5795240"/>
              <a:gd name="connsiteX27-11013" fmla="*/ 6234035 w 12641071"/>
              <a:gd name="connsiteY27-11014" fmla="*/ 658746 h 5795240"/>
              <a:gd name="connsiteX28-11015" fmla="*/ 6274009 w 12641071"/>
              <a:gd name="connsiteY28-11016" fmla="*/ 760197 h 5795240"/>
              <a:gd name="connsiteX29-11017" fmla="*/ 6287839 w 12641071"/>
              <a:gd name="connsiteY29-11018" fmla="*/ 801938 h 5795240"/>
              <a:gd name="connsiteX30-11019" fmla="*/ 6321546 w 12641071"/>
              <a:gd name="connsiteY30-11020" fmla="*/ 948207 h 5795240"/>
              <a:gd name="connsiteX31-11021" fmla="*/ 6321550 w 12641071"/>
              <a:gd name="connsiteY31-11022" fmla="*/ 948224 h 5795240"/>
              <a:gd name="connsiteX32-11023" fmla="*/ 6334438 w 12641071"/>
              <a:gd name="connsiteY32-11024" fmla="*/ 1118571 h 5795240"/>
              <a:gd name="connsiteX33-11025" fmla="*/ 6321550 w 12641071"/>
              <a:gd name="connsiteY33-11026" fmla="*/ 948222 h 5795240"/>
              <a:gd name="connsiteX34-11027" fmla="*/ 6321546 w 12641071"/>
              <a:gd name="connsiteY34-11028" fmla="*/ 948207 h 5795240"/>
              <a:gd name="connsiteX35-11029" fmla="*/ 6295696 w 12641071"/>
              <a:gd name="connsiteY35-11030" fmla="*/ 825653 h 5795240"/>
              <a:gd name="connsiteX36-11031" fmla="*/ 6287839 w 12641071"/>
              <a:gd name="connsiteY36-11032" fmla="*/ 801938 h 5795240"/>
              <a:gd name="connsiteX37-11033" fmla="*/ 6284151 w 12641071"/>
              <a:gd name="connsiteY37-11034" fmla="*/ 785941 h 5795240"/>
              <a:gd name="connsiteX38-11035" fmla="*/ 6274009 w 12641071"/>
              <a:gd name="connsiteY38-11036" fmla="*/ 760197 h 5795240"/>
              <a:gd name="connsiteX39-11037" fmla="*/ 6256852 w 12641071"/>
              <a:gd name="connsiteY39-11038" fmla="*/ 708420 h 5795240"/>
              <a:gd name="connsiteX40-11039" fmla="*/ 6234035 w 12641071"/>
              <a:gd name="connsiteY40-11040" fmla="*/ 658746 h 5795240"/>
              <a:gd name="connsiteX41-11041" fmla="*/ 6224136 w 12641071"/>
              <a:gd name="connsiteY41-11042" fmla="*/ 633624 h 5795240"/>
              <a:gd name="connsiteX42-11043" fmla="*/ 6215965 w 12641071"/>
              <a:gd name="connsiteY42-11044" fmla="*/ 619406 h 5795240"/>
              <a:gd name="connsiteX43-11045" fmla="*/ 6205824 w 12641071"/>
              <a:gd name="connsiteY43-11046" fmla="*/ 597325 h 5795240"/>
              <a:gd name="connsiteX44-11047" fmla="*/ 6143427 w 12641071"/>
              <a:gd name="connsiteY44-11048" fmla="*/ 493200 h 5795240"/>
              <a:gd name="connsiteX45-11049" fmla="*/ 6143408 w 12641071"/>
              <a:gd name="connsiteY45-11050" fmla="*/ 493167 h 5795240"/>
              <a:gd name="connsiteX46-11051" fmla="*/ 6105193 w 12641071"/>
              <a:gd name="connsiteY46-11052" fmla="*/ 442067 h 5795240"/>
              <a:gd name="connsiteX47-11053" fmla="*/ 6141460 w 12641071"/>
              <a:gd name="connsiteY47-11054" fmla="*/ 475027 h 5795240"/>
              <a:gd name="connsiteX48-11055" fmla="*/ 6788665 w 12641071"/>
              <a:gd name="connsiteY48-11056" fmla="*/ 707369 h 5795240"/>
              <a:gd name="connsiteX49-11057" fmla="*/ 7184710 w 12641071"/>
              <a:gd name="connsiteY49-11058" fmla="*/ 627411 h 5795240"/>
              <a:gd name="connsiteX50-11059" fmla="*/ 7264545 w 12641071"/>
              <a:gd name="connsiteY50-11060" fmla="*/ 588952 h 5795240"/>
              <a:gd name="connsiteX51-11061" fmla="*/ 7213686 w 12641071"/>
              <a:gd name="connsiteY51-11062" fmla="*/ 626983 h 5795240"/>
              <a:gd name="connsiteX52-11063" fmla="*/ 7128319 w 12641071"/>
              <a:gd name="connsiteY52-11064" fmla="*/ 705504 h 5795240"/>
              <a:gd name="connsiteX53-11065" fmla="*/ 7083110 w 12641071"/>
              <a:gd name="connsiteY53-11066" fmla="*/ 757072 h 5795240"/>
              <a:gd name="connsiteX54-11067" fmla="*/ 7083111 w 12641071"/>
              <a:gd name="connsiteY54-11068" fmla="*/ 757072 h 5795240"/>
              <a:gd name="connsiteX55-11069" fmla="*/ 7128319 w 12641071"/>
              <a:gd name="connsiteY55-11070" fmla="*/ 705506 h 5795240"/>
              <a:gd name="connsiteX56-11071" fmla="*/ 7213686 w 12641071"/>
              <a:gd name="connsiteY56-11072" fmla="*/ 626984 h 5795240"/>
              <a:gd name="connsiteX57-11073" fmla="*/ 7264545 w 12641071"/>
              <a:gd name="connsiteY57-11074" fmla="*/ 588953 h 5795240"/>
              <a:gd name="connsiteX58-11075" fmla="*/ 7273651 w 12641071"/>
              <a:gd name="connsiteY58-11076" fmla="*/ 584566 h 5795240"/>
              <a:gd name="connsiteX59-11077" fmla="*/ 7314851 w 12641071"/>
              <a:gd name="connsiteY59-11078" fmla="*/ 559537 h 5795240"/>
              <a:gd name="connsiteX60-11079" fmla="*/ 7354131 w 12641071"/>
              <a:gd name="connsiteY60-11080" fmla="*/ 565467 h 5795240"/>
              <a:gd name="connsiteX61-11081" fmla="*/ 7429608 w 12641071"/>
              <a:gd name="connsiteY61-11082" fmla="*/ 586051 h 5795240"/>
              <a:gd name="connsiteX62-11083" fmla="*/ 7429611 w 12641071"/>
              <a:gd name="connsiteY62-11084" fmla="*/ 586050 h 5795240"/>
              <a:gd name="connsiteX63-11085" fmla="*/ 7354132 w 12641071"/>
              <a:gd name="connsiteY63-11086" fmla="*/ 565465 h 5795240"/>
              <a:gd name="connsiteX64-11087" fmla="*/ 7314853 w 12641071"/>
              <a:gd name="connsiteY64-11088" fmla="*/ 559536 h 5795240"/>
              <a:gd name="connsiteX65-11089" fmla="*/ 7314851 w 12641071"/>
              <a:gd name="connsiteY65-11090" fmla="*/ 559537 h 5795240"/>
              <a:gd name="connsiteX66-11091" fmla="*/ 7314849 w 12641071"/>
              <a:gd name="connsiteY66-11092" fmla="*/ 559537 h 5795240"/>
              <a:gd name="connsiteX67-11093" fmla="*/ 7273651 w 12641071"/>
              <a:gd name="connsiteY67-11094" fmla="*/ 584565 h 5795240"/>
              <a:gd name="connsiteX68-11095" fmla="*/ 7264545 w 12641071"/>
              <a:gd name="connsiteY68-11096" fmla="*/ 588952 h 5795240"/>
              <a:gd name="connsiteX69-11097" fmla="*/ 7296407 w 12641071"/>
              <a:gd name="connsiteY69-11098" fmla="*/ 565126 h 5795240"/>
              <a:gd name="connsiteX70-11099" fmla="*/ 7307447 w 12641071"/>
              <a:gd name="connsiteY70-11100" fmla="*/ 558419 h 5795240"/>
              <a:gd name="connsiteX71-11101" fmla="*/ 7307450 w 12641071"/>
              <a:gd name="connsiteY71-11102" fmla="*/ 558419 h 5795240"/>
              <a:gd name="connsiteX72-11103" fmla="*/ 7385004 w 12641071"/>
              <a:gd name="connsiteY72-11104" fmla="*/ 511303 h 5795240"/>
              <a:gd name="connsiteX73-11105" fmla="*/ 7391626 w 12641071"/>
              <a:gd name="connsiteY73-11106" fmla="*/ 508114 h 5795240"/>
              <a:gd name="connsiteX74-11107" fmla="*/ 7391631 w 12641071"/>
              <a:gd name="connsiteY74-11108" fmla="*/ 508110 h 5795240"/>
              <a:gd name="connsiteX75-11109" fmla="*/ 7478934 w 12641071"/>
              <a:gd name="connsiteY75-11110" fmla="*/ 466053 h 5795240"/>
              <a:gd name="connsiteX76-11111" fmla="*/ 7897193 w 12641071"/>
              <a:gd name="connsiteY76-11112" fmla="*/ 381611 h 5795240"/>
              <a:gd name="connsiteX77-11113" fmla="*/ 8788216 w 12641071"/>
              <a:gd name="connsiteY77-11114" fmla="*/ 855364 h 5795240"/>
              <a:gd name="connsiteX78-11115" fmla="*/ 8832362 w 12641071"/>
              <a:gd name="connsiteY78-11116" fmla="*/ 928030 h 5795240"/>
              <a:gd name="connsiteX79-11117" fmla="*/ 8832362 w 12641071"/>
              <a:gd name="connsiteY79-11118" fmla="*/ 928033 h 5795240"/>
              <a:gd name="connsiteX80-11119" fmla="*/ 8842040 w 12641071"/>
              <a:gd name="connsiteY80-11120" fmla="*/ 943961 h 5795240"/>
              <a:gd name="connsiteX81-11121" fmla="*/ 8856144 w 12641071"/>
              <a:gd name="connsiteY81-11122" fmla="*/ 973241 h 5795240"/>
              <a:gd name="connsiteX82-11123" fmla="*/ 8856145 w 12641071"/>
              <a:gd name="connsiteY82-11124" fmla="*/ 973241 h 5795240"/>
              <a:gd name="connsiteX83-11125" fmla="*/ 8878117 w 12641071"/>
              <a:gd name="connsiteY83-11126" fmla="*/ 1018851 h 5795240"/>
              <a:gd name="connsiteX84-11127" fmla="*/ 8877719 w 12641071"/>
              <a:gd name="connsiteY84-11128" fmla="*/ 1018369 h 5795240"/>
              <a:gd name="connsiteX85-11129" fmla="*/ 8853250 w 12641071"/>
              <a:gd name="connsiteY85-11130" fmla="*/ 973288 h 5795240"/>
              <a:gd name="connsiteX86-11131" fmla="*/ 8853249 w 12641071"/>
              <a:gd name="connsiteY86-11132" fmla="*/ 973288 h 5795240"/>
              <a:gd name="connsiteX87-11133" fmla="*/ 8853248 w 12641071"/>
              <a:gd name="connsiteY87-11134" fmla="*/ 973287 h 5795240"/>
              <a:gd name="connsiteX88-11135" fmla="*/ 8849677 w 12641071"/>
              <a:gd name="connsiteY88-11136" fmla="*/ 973341 h 5795240"/>
              <a:gd name="connsiteX89-11137" fmla="*/ 8641543 w 12641071"/>
              <a:gd name="connsiteY89-11138" fmla="*/ 916577 h 5795240"/>
              <a:gd name="connsiteX90-11139" fmla="*/ 8641545 w 12641071"/>
              <a:gd name="connsiteY90-11140" fmla="*/ 916580 h 5795240"/>
              <a:gd name="connsiteX91-11141" fmla="*/ 8849676 w 12641071"/>
              <a:gd name="connsiteY91-11142" fmla="*/ 973343 h 5795240"/>
              <a:gd name="connsiteX92-11143" fmla="*/ 8853248 w 12641071"/>
              <a:gd name="connsiteY92-11144" fmla="*/ 973288 h 5795240"/>
              <a:gd name="connsiteX93-11145" fmla="*/ 8877719 w 12641071"/>
              <a:gd name="connsiteY93-11146" fmla="*/ 1018371 h 5795240"/>
              <a:gd name="connsiteX94-11147" fmla="*/ 8878116 w 12641071"/>
              <a:gd name="connsiteY94-11148" fmla="*/ 1018851 h 5795240"/>
              <a:gd name="connsiteX95-11149" fmla="*/ 8887288 w 12641071"/>
              <a:gd name="connsiteY95-11150" fmla="*/ 1037892 h 5795240"/>
              <a:gd name="connsiteX96-11151" fmla="*/ 8949899 w 12641071"/>
              <a:gd name="connsiteY96-11152" fmla="*/ 1239592 h 5795240"/>
              <a:gd name="connsiteX97-11153" fmla="*/ 8968437 w 12641071"/>
              <a:gd name="connsiteY97-11154" fmla="*/ 1423482 h 5795240"/>
              <a:gd name="connsiteX98-11155" fmla="*/ 8949899 w 12641071"/>
              <a:gd name="connsiteY98-11156" fmla="*/ 1239591 h 5795240"/>
              <a:gd name="connsiteX99-11157" fmla="*/ 8887288 w 12641071"/>
              <a:gd name="connsiteY99-11158" fmla="*/ 1037890 h 5795240"/>
              <a:gd name="connsiteX100-11159" fmla="*/ 8878116 w 12641071"/>
              <a:gd name="connsiteY100-11160" fmla="*/ 1018851 h 5795240"/>
              <a:gd name="connsiteX101-11161" fmla="*/ 8931285 w 12641071"/>
              <a:gd name="connsiteY101-11162" fmla="*/ 1083292 h 5795240"/>
              <a:gd name="connsiteX102-11163" fmla="*/ 9241478 w 12641071"/>
              <a:gd name="connsiteY102-11164" fmla="*/ 1211778 h 5795240"/>
              <a:gd name="connsiteX103-11165" fmla="*/ 9605238 w 12641071"/>
              <a:gd name="connsiteY103-11166" fmla="*/ 1018369 h 5795240"/>
              <a:gd name="connsiteX104-11167" fmla="*/ 9636247 w 12641071"/>
              <a:gd name="connsiteY104-11168" fmla="*/ 961241 h 5795240"/>
              <a:gd name="connsiteX105-11169" fmla="*/ 9641995 w 12641071"/>
              <a:gd name="connsiteY105-11170" fmla="*/ 961152 h 5795240"/>
              <a:gd name="connsiteX106-11171" fmla="*/ 9584939 w 12641071"/>
              <a:gd name="connsiteY106-11172" fmla="*/ 1079594 h 5795240"/>
              <a:gd name="connsiteX107-11173" fmla="*/ 9546257 w 12641071"/>
              <a:gd name="connsiteY107-11174" fmla="*/ 1204206 h 5795240"/>
              <a:gd name="connsiteX108-11175" fmla="*/ 9584939 w 12641071"/>
              <a:gd name="connsiteY108-11176" fmla="*/ 1079596 h 5795240"/>
              <a:gd name="connsiteX109-11177" fmla="*/ 9641995 w 12641071"/>
              <a:gd name="connsiteY109-11178" fmla="*/ 961153 h 5795240"/>
              <a:gd name="connsiteX110-11179" fmla="*/ 9653069 w 12641071"/>
              <a:gd name="connsiteY110-11180" fmla="*/ 960983 h 5795240"/>
              <a:gd name="connsiteX111-11181" fmla="*/ 9801564 w 12641071"/>
              <a:gd name="connsiteY111-11182" fmla="*/ 1196828 h 5795240"/>
              <a:gd name="connsiteX112-11183" fmla="*/ 9801566 w 12641071"/>
              <a:gd name="connsiteY112-11184" fmla="*/ 1196828 h 5795240"/>
              <a:gd name="connsiteX113-11185" fmla="*/ 9653070 w 12641071"/>
              <a:gd name="connsiteY113-11186" fmla="*/ 960982 h 5795240"/>
              <a:gd name="connsiteX114-11187" fmla="*/ 9641996 w 12641071"/>
              <a:gd name="connsiteY114-11188" fmla="*/ 961152 h 5795240"/>
              <a:gd name="connsiteX115-11189" fmla="*/ 9651917 w 12641071"/>
              <a:gd name="connsiteY115-11190" fmla="*/ 940556 h 5795240"/>
              <a:gd name="connsiteX116-11191" fmla="*/ 11050508 w 12641071"/>
              <a:gd name="connsiteY116-11192" fmla="*/ 108150 h 5795240"/>
              <a:gd name="connsiteX117-11193" fmla="*/ 12641071 w 12641071"/>
              <a:gd name="connsiteY117-11194" fmla="*/ 1698711 h 5795240"/>
              <a:gd name="connsiteX118-11195" fmla="*/ 11371062 w 12641071"/>
              <a:gd name="connsiteY118-11196" fmla="*/ 3256960 h 5795240"/>
              <a:gd name="connsiteX119-11197" fmla="*/ 11215953 w 12641071"/>
              <a:gd name="connsiteY119-11198" fmla="*/ 3280632 h 5795240"/>
              <a:gd name="connsiteX120-11199" fmla="*/ 11142318 w 12641071"/>
              <a:gd name="connsiteY120-11200" fmla="*/ 3276914 h 5795240"/>
              <a:gd name="connsiteX121-11201" fmla="*/ 11215952 w 12641071"/>
              <a:gd name="connsiteY121-11202" fmla="*/ 3280632 h 5795240"/>
              <a:gd name="connsiteX122-11203" fmla="*/ 11213133 w 12641071"/>
              <a:gd name="connsiteY122-11204" fmla="*/ 3281062 h 5795240"/>
              <a:gd name="connsiteX123-11205" fmla="*/ 11116921 w 12641071"/>
              <a:gd name="connsiteY123-11206" fmla="*/ 3285921 h 5795240"/>
              <a:gd name="connsiteX124-11207" fmla="*/ 11050507 w 12641071"/>
              <a:gd name="connsiteY124-11208" fmla="*/ 3289274 h 5795240"/>
              <a:gd name="connsiteX125-11209" fmla="*/ 11006292 w 12641071"/>
              <a:gd name="connsiteY125-11210" fmla="*/ 3287041 h 5795240"/>
              <a:gd name="connsiteX126-11211" fmla="*/ 10937101 w 12641071"/>
              <a:gd name="connsiteY126-11212" fmla="*/ 3297601 h 5795240"/>
              <a:gd name="connsiteX127-11213" fmla="*/ 10144740 w 12641071"/>
              <a:gd name="connsiteY127-11214" fmla="*/ 4089962 h 5795240"/>
              <a:gd name="connsiteX128-11215" fmla="*/ 10130374 w 12641071"/>
              <a:gd name="connsiteY128-11216" fmla="*/ 4184101 h 5795240"/>
              <a:gd name="connsiteX129-11217" fmla="*/ 10130375 w 12641071"/>
              <a:gd name="connsiteY129-11218" fmla="*/ 4184103 h 5795240"/>
              <a:gd name="connsiteX130-11219" fmla="*/ 10130656 w 12641071"/>
              <a:gd name="connsiteY130-11220" fmla="*/ 4185950 h 5795240"/>
              <a:gd name="connsiteX131-11221" fmla="*/ 10138194 w 12641071"/>
              <a:gd name="connsiteY131-11222" fmla="*/ 4335228 h 5795240"/>
              <a:gd name="connsiteX132-11223" fmla="*/ 10137710 w 12641071"/>
              <a:gd name="connsiteY132-11224" fmla="*/ 4344822 h 5795240"/>
              <a:gd name="connsiteX133-11225" fmla="*/ 10133555 w 12641071"/>
              <a:gd name="connsiteY133-11226" fmla="*/ 4427096 h 5795240"/>
              <a:gd name="connsiteX134-11227" fmla="*/ 10129312 w 12641071"/>
              <a:gd name="connsiteY134-11228" fmla="*/ 4399289 h 5795240"/>
              <a:gd name="connsiteX135-11229" fmla="*/ 10126797 w 12641071"/>
              <a:gd name="connsiteY135-11230" fmla="*/ 4349498 h 5795240"/>
              <a:gd name="connsiteX136-11231" fmla="*/ 10126796 w 12641071"/>
              <a:gd name="connsiteY136-11232" fmla="*/ 4349498 h 5795240"/>
              <a:gd name="connsiteX137-11233" fmla="*/ 10129311 w 12641071"/>
              <a:gd name="connsiteY137-11234" fmla="*/ 4399289 h 5795240"/>
              <a:gd name="connsiteX138-11235" fmla="*/ 10133554 w 12641071"/>
              <a:gd name="connsiteY138-11236" fmla="*/ 4427096 h 5795240"/>
              <a:gd name="connsiteX139-11237" fmla="*/ 10130656 w 12641071"/>
              <a:gd name="connsiteY139-11238" fmla="*/ 4484506 h 5795240"/>
              <a:gd name="connsiteX140-11239" fmla="*/ 8678182 w 12641071"/>
              <a:gd name="connsiteY140-11240" fmla="*/ 5795240 h 5795240"/>
              <a:gd name="connsiteX141-11241" fmla="*/ 7467518 w 12641071"/>
              <a:gd name="connsiteY141-11242" fmla="*/ 5151535 h 5795240"/>
              <a:gd name="connsiteX142-11243" fmla="*/ 7419945 w 12641071"/>
              <a:gd name="connsiteY142-11244" fmla="*/ 5073228 h 5795240"/>
              <a:gd name="connsiteX143-11245" fmla="*/ 7394386 w 12641071"/>
              <a:gd name="connsiteY143-11246" fmla="*/ 5031156 h 5795240"/>
              <a:gd name="connsiteX144-11247" fmla="*/ 7367299 w 12641071"/>
              <a:gd name="connsiteY144-11248" fmla="*/ 4974928 h 5795240"/>
              <a:gd name="connsiteX145-11249" fmla="*/ 7332905 w 12641071"/>
              <a:gd name="connsiteY145-11250" fmla="*/ 4903531 h 5795240"/>
              <a:gd name="connsiteX146-11251" fmla="*/ 7320958 w 12641071"/>
              <a:gd name="connsiteY146-11252" fmla="*/ 4870887 h 5795240"/>
              <a:gd name="connsiteX147-11253" fmla="*/ 7322174 w 12641071"/>
              <a:gd name="connsiteY147-11254" fmla="*/ 4872361 h 5795240"/>
              <a:gd name="connsiteX148-11255" fmla="*/ 7362630 w 12641071"/>
              <a:gd name="connsiteY148-11256" fmla="*/ 4938954 h 5795240"/>
              <a:gd name="connsiteX149-11257" fmla="*/ 7380779 w 12641071"/>
              <a:gd name="connsiteY149-11258" fmla="*/ 4976628 h 5795240"/>
              <a:gd name="connsiteX150-11259" fmla="*/ 7391210 w 12641071"/>
              <a:gd name="connsiteY150-11260" fmla="*/ 4977944 h 5795240"/>
              <a:gd name="connsiteX151-11261" fmla="*/ 7380780 w 12641071"/>
              <a:gd name="connsiteY151-11262" fmla="*/ 4976628 h 5795240"/>
              <a:gd name="connsiteX152-11263" fmla="*/ 7362631 w 12641071"/>
              <a:gd name="connsiteY152-11264" fmla="*/ 4938954 h 5795240"/>
              <a:gd name="connsiteX153-11265" fmla="*/ 7322175 w 12641071"/>
              <a:gd name="connsiteY153-11266" fmla="*/ 4872361 h 5795240"/>
              <a:gd name="connsiteX154-11267" fmla="*/ 7320959 w 12641071"/>
              <a:gd name="connsiteY154-11268" fmla="*/ 4870887 h 5795240"/>
              <a:gd name="connsiteX155-11269" fmla="*/ 7283811 w 12641071"/>
              <a:gd name="connsiteY155-11270" fmla="*/ 4769391 h 5795240"/>
              <a:gd name="connsiteX156-11271" fmla="*/ 7272112 w 12641071"/>
              <a:gd name="connsiteY156-11272" fmla="*/ 4718630 h 5795240"/>
              <a:gd name="connsiteX157-11273" fmla="*/ 7272111 w 12641071"/>
              <a:gd name="connsiteY157-11274" fmla="*/ 4718630 h 5795240"/>
              <a:gd name="connsiteX158-11275" fmla="*/ 7283810 w 12641071"/>
              <a:gd name="connsiteY158-11276" fmla="*/ 4769391 h 5795240"/>
              <a:gd name="connsiteX159-11277" fmla="*/ 7320958 w 12641071"/>
              <a:gd name="connsiteY159-11278" fmla="*/ 4870887 h 5795240"/>
              <a:gd name="connsiteX160-11279" fmla="*/ 7223551 w 12641071"/>
              <a:gd name="connsiteY160-11280" fmla="*/ 4752829 h 5795240"/>
              <a:gd name="connsiteX161-11281" fmla="*/ 6652445 w 12641071"/>
              <a:gd name="connsiteY161-11282" fmla="*/ 4516269 h 5795240"/>
              <a:gd name="connsiteX162-11283" fmla="*/ 6200873 w 12641071"/>
              <a:gd name="connsiteY162-11284" fmla="*/ 4654206 h 5795240"/>
              <a:gd name="connsiteX163-11285" fmla="*/ 6088813 w 12641071"/>
              <a:gd name="connsiteY163-11286" fmla="*/ 4746663 h 5795240"/>
              <a:gd name="connsiteX164-11287" fmla="*/ 6043019 w 12641071"/>
              <a:gd name="connsiteY164-11288" fmla="*/ 4807902 h 5795240"/>
              <a:gd name="connsiteX165-11289" fmla="*/ 6043021 w 12641071"/>
              <a:gd name="connsiteY165-11290" fmla="*/ 4807902 h 5795240"/>
              <a:gd name="connsiteX166-11291" fmla="*/ 6023271 w 12641071"/>
              <a:gd name="connsiteY166-11292" fmla="*/ 4834312 h 5795240"/>
              <a:gd name="connsiteX167-11293" fmla="*/ 5970678 w 12641071"/>
              <a:gd name="connsiteY167-11294" fmla="*/ 4892181 h 5795240"/>
              <a:gd name="connsiteX168-11295" fmla="*/ 5982717 w 12641071"/>
              <a:gd name="connsiteY168-11296" fmla="*/ 4872361 h 5795240"/>
              <a:gd name="connsiteX169-11297" fmla="*/ 5970675 w 12641071"/>
              <a:gd name="connsiteY169-11298" fmla="*/ 4892181 h 5795240"/>
              <a:gd name="connsiteX170-11299" fmla="*/ 5935320 w 12641071"/>
              <a:gd name="connsiteY170-11300" fmla="*/ 4931081 h 5795240"/>
              <a:gd name="connsiteX171-11301" fmla="*/ 4971763 w 12641071"/>
              <a:gd name="connsiteY171-11302" fmla="*/ 5330200 h 5795240"/>
              <a:gd name="connsiteX172-11303" fmla="*/ 3716172 w 12641071"/>
              <a:gd name="connsiteY172-11304" fmla="*/ 4497938 h 5795240"/>
              <a:gd name="connsiteX173-11305" fmla="*/ 3710773 w 12641071"/>
              <a:gd name="connsiteY173-11306" fmla="*/ 4483182 h 5795240"/>
              <a:gd name="connsiteX174-11307" fmla="*/ 3710773 w 12641071"/>
              <a:gd name="connsiteY174-11308" fmla="*/ 4483181 h 5795240"/>
              <a:gd name="connsiteX175-11309" fmla="*/ 3674984 w 12641071"/>
              <a:gd name="connsiteY175-11310" fmla="*/ 4385402 h 5795240"/>
              <a:gd name="connsiteX176-11311" fmla="*/ 3670349 w 12641071"/>
              <a:gd name="connsiteY176-11312" fmla="*/ 4372742 h 5795240"/>
              <a:gd name="connsiteX177-11313" fmla="*/ 3659438 w 12641071"/>
              <a:gd name="connsiteY177-11314" fmla="*/ 4330309 h 5795240"/>
              <a:gd name="connsiteX178-11315" fmla="*/ 3672084 w 12641071"/>
              <a:gd name="connsiteY178-11316" fmla="*/ 4353606 h 5795240"/>
              <a:gd name="connsiteX179-11317" fmla="*/ 3659440 w 12641071"/>
              <a:gd name="connsiteY179-11318" fmla="*/ 4330309 h 5795240"/>
              <a:gd name="connsiteX180-11319" fmla="*/ 3613217 w 12641071"/>
              <a:gd name="connsiteY180-11320" fmla="*/ 4245153 h 5795240"/>
              <a:gd name="connsiteX181-11321" fmla="*/ 3083792 w 12641071"/>
              <a:gd name="connsiteY181-11322" fmla="*/ 3963660 h 5795240"/>
              <a:gd name="connsiteX182-11323" fmla="*/ 2835272 w 12641071"/>
              <a:gd name="connsiteY182-11324" fmla="*/ 4013833 h 5795240"/>
              <a:gd name="connsiteX183-11325" fmla="*/ 2820214 w 12641071"/>
              <a:gd name="connsiteY183-11326" fmla="*/ 4022007 h 5795240"/>
              <a:gd name="connsiteX184-11327" fmla="*/ 2820212 w 12641071"/>
              <a:gd name="connsiteY184-11328" fmla="*/ 4022008 h 5795240"/>
              <a:gd name="connsiteX185-11329" fmla="*/ 2820206 w 12641071"/>
              <a:gd name="connsiteY185-11330" fmla="*/ 4022011 h 5795240"/>
              <a:gd name="connsiteX186-11331" fmla="*/ 2813481 w 12641071"/>
              <a:gd name="connsiteY186-11332" fmla="*/ 4027041 h 5795240"/>
              <a:gd name="connsiteX187-11333" fmla="*/ 2762875 w 12641071"/>
              <a:gd name="connsiteY187-11334" fmla="*/ 4057784 h 5795240"/>
              <a:gd name="connsiteX188-11335" fmla="*/ 2762878 w 12641071"/>
              <a:gd name="connsiteY188-11336" fmla="*/ 4057784 h 5795240"/>
              <a:gd name="connsiteX189-11337" fmla="*/ 2694694 w 12641071"/>
              <a:gd name="connsiteY189-11338" fmla="*/ 4099208 h 5795240"/>
              <a:gd name="connsiteX190-11339" fmla="*/ 2726822 w 12641071"/>
              <a:gd name="connsiteY190-11340" fmla="*/ 4072700 h 5795240"/>
              <a:gd name="connsiteX191-11341" fmla="*/ 2757719 w 12641071"/>
              <a:gd name="connsiteY191-11342" fmla="*/ 4055929 h 5795240"/>
              <a:gd name="connsiteX192-11343" fmla="*/ 2757718 w 12641071"/>
              <a:gd name="connsiteY192-11344" fmla="*/ 4055928 h 5795240"/>
              <a:gd name="connsiteX193-11345" fmla="*/ 2726820 w 12641071"/>
              <a:gd name="connsiteY193-11346" fmla="*/ 4072700 h 5795240"/>
              <a:gd name="connsiteX194-11347" fmla="*/ 2694692 w 12641071"/>
              <a:gd name="connsiteY194-11348" fmla="*/ 4099208 h 5795240"/>
              <a:gd name="connsiteX195-11349" fmla="*/ 2664698 w 12641071"/>
              <a:gd name="connsiteY195-11350" fmla="*/ 4117431 h 5795240"/>
              <a:gd name="connsiteX196-11351" fmla="*/ 1804544 w 12641071"/>
              <a:gd name="connsiteY196-11352" fmla="*/ 4335229 h 5795240"/>
              <a:gd name="connsiteX197-11353" fmla="*/ 0 w 12641071"/>
              <a:gd name="connsiteY197-11354" fmla="*/ 2530685 h 5795240"/>
              <a:gd name="connsiteX198-11355" fmla="*/ 1804544 w 12641071"/>
              <a:gd name="connsiteY198-11356" fmla="*/ 726143 h 5795240"/>
              <a:gd name="connsiteX199-11357" fmla="*/ 3080549 w 12641071"/>
              <a:gd name="connsiteY199-11358" fmla="*/ 1254682 h 5795240"/>
              <a:gd name="connsiteX200-11359" fmla="*/ 3268676 w 12641071"/>
              <a:gd name="connsiteY200-11360" fmla="*/ 1461167 h 5795240"/>
              <a:gd name="connsiteX201-11361" fmla="*/ 3565826 w 12641071"/>
              <a:gd name="connsiteY201-11362" fmla="*/ 1551935 h 5795240"/>
              <a:gd name="connsiteX202-11363" fmla="*/ 4086504 w 12641071"/>
              <a:gd name="connsiteY202-11364" fmla="*/ 1127574 h 5795240"/>
              <a:gd name="connsiteX203-11365" fmla="*/ 4103078 w 12641071"/>
              <a:gd name="connsiteY203-11366" fmla="*/ 1004204 h 5795240"/>
              <a:gd name="connsiteX204-11367" fmla="*/ 5215874 w 12641071"/>
              <a:gd name="connsiteY204-11368" fmla="*/ 0 h 5795240"/>
              <a:gd name="connsiteX0-11369" fmla="*/ 5964869 w 12641071"/>
              <a:gd name="connsiteY0-11370" fmla="*/ 4795171 h 5795240"/>
              <a:gd name="connsiteX1-11371" fmla="*/ 6019264 w 12641071"/>
              <a:gd name="connsiteY1-11372" fmla="*/ 4804905 h 5795240"/>
              <a:gd name="connsiteX2-11373" fmla="*/ 6036570 w 12641071"/>
              <a:gd name="connsiteY2-11374" fmla="*/ 4807089 h 5795240"/>
              <a:gd name="connsiteX3-11375" fmla="*/ 6019265 w 12641071"/>
              <a:gd name="connsiteY3-11376" fmla="*/ 4804905 h 5795240"/>
              <a:gd name="connsiteX4-11377" fmla="*/ 5964869 w 12641071"/>
              <a:gd name="connsiteY4-11378" fmla="*/ 4795171 h 5795240"/>
              <a:gd name="connsiteX5-11379" fmla="*/ 3682364 w 12641071"/>
              <a:gd name="connsiteY5-11380" fmla="*/ 4386723 h 5795240"/>
              <a:gd name="connsiteX6-11381" fmla="*/ 3772428 w 12641071"/>
              <a:gd name="connsiteY6-11382" fmla="*/ 4402840 h 5795240"/>
              <a:gd name="connsiteX7-11383" fmla="*/ 3772428 w 12641071"/>
              <a:gd name="connsiteY7-11384" fmla="*/ 4402840 h 5795240"/>
              <a:gd name="connsiteX8-11385" fmla="*/ 3682364 w 12641071"/>
              <a:gd name="connsiteY8-11386" fmla="*/ 4386723 h 5795240"/>
              <a:gd name="connsiteX9-11387" fmla="*/ 6034389 w 12641071"/>
              <a:gd name="connsiteY9-11388" fmla="*/ 371047 h 5795240"/>
              <a:gd name="connsiteX10-11389" fmla="*/ 5912002 w 12641071"/>
              <a:gd name="connsiteY10-11390" fmla="*/ 413650 h 5795240"/>
              <a:gd name="connsiteX11-11391" fmla="*/ 5912002 w 12641071"/>
              <a:gd name="connsiteY11-11392" fmla="*/ 413650 h 5795240"/>
              <a:gd name="connsiteX12-11393" fmla="*/ 6034389 w 12641071"/>
              <a:gd name="connsiteY12-11394" fmla="*/ 371047 h 5795240"/>
              <a:gd name="connsiteX13-11395" fmla="*/ 5215874 w 12641071"/>
              <a:gd name="connsiteY13-11396" fmla="*/ 0 h 5795240"/>
              <a:gd name="connsiteX14-11397" fmla="*/ 5927386 w 12641071"/>
              <a:gd name="connsiteY14-11398" fmla="*/ 255427 h 5795240"/>
              <a:gd name="connsiteX15-11399" fmla="*/ 5974443 w 12641071"/>
              <a:gd name="connsiteY15-11400" fmla="*/ 298195 h 5795240"/>
              <a:gd name="connsiteX16-11401" fmla="*/ 5974448 w 12641071"/>
              <a:gd name="connsiteY16-11402" fmla="*/ 298200 h 5795240"/>
              <a:gd name="connsiteX17-11403" fmla="*/ 6006819 w 12641071"/>
              <a:gd name="connsiteY17-11404" fmla="*/ 327622 h 5795240"/>
              <a:gd name="connsiteX18-11405" fmla="*/ 6043427 w 12641071"/>
              <a:gd name="connsiteY18-11406" fmla="*/ 367901 h 5795240"/>
              <a:gd name="connsiteX19-11407" fmla="*/ 6043429 w 12641071"/>
              <a:gd name="connsiteY19-11408" fmla="*/ 367901 h 5795240"/>
              <a:gd name="connsiteX20-11409" fmla="*/ 6079014 w 12641071"/>
              <a:gd name="connsiteY20-11410" fmla="*/ 407056 h 5795240"/>
              <a:gd name="connsiteX21-11411" fmla="*/ 6105193 w 12641071"/>
              <a:gd name="connsiteY21-11412" fmla="*/ 442067 h 5795240"/>
              <a:gd name="connsiteX22-11413" fmla="*/ 6069206 w 12641071"/>
              <a:gd name="connsiteY22-11414" fmla="*/ 409359 h 5795240"/>
              <a:gd name="connsiteX23-11415" fmla="*/ 6105193 w 12641071"/>
              <a:gd name="connsiteY23-11416" fmla="*/ 442069 h 5795240"/>
              <a:gd name="connsiteX24-11417" fmla="*/ 6143408 w 12641071"/>
              <a:gd name="connsiteY24-11418" fmla="*/ 493169 h 5795240"/>
              <a:gd name="connsiteX25-11419" fmla="*/ 6143427 w 12641071"/>
              <a:gd name="connsiteY25-11420" fmla="*/ 493200 h 5795240"/>
              <a:gd name="connsiteX26-11421" fmla="*/ 6215965 w 12641071"/>
              <a:gd name="connsiteY26-11422" fmla="*/ 619406 h 5795240"/>
              <a:gd name="connsiteX27-11423" fmla="*/ 6234035 w 12641071"/>
              <a:gd name="connsiteY27-11424" fmla="*/ 658746 h 5795240"/>
              <a:gd name="connsiteX28-11425" fmla="*/ 6274009 w 12641071"/>
              <a:gd name="connsiteY28-11426" fmla="*/ 760197 h 5795240"/>
              <a:gd name="connsiteX29-11427" fmla="*/ 6287839 w 12641071"/>
              <a:gd name="connsiteY29-11428" fmla="*/ 801938 h 5795240"/>
              <a:gd name="connsiteX30-11429" fmla="*/ 6321546 w 12641071"/>
              <a:gd name="connsiteY30-11430" fmla="*/ 948207 h 5795240"/>
              <a:gd name="connsiteX31-11431" fmla="*/ 6321550 w 12641071"/>
              <a:gd name="connsiteY31-11432" fmla="*/ 948224 h 5795240"/>
              <a:gd name="connsiteX32-11433" fmla="*/ 6334438 w 12641071"/>
              <a:gd name="connsiteY32-11434" fmla="*/ 1118571 h 5795240"/>
              <a:gd name="connsiteX33-11435" fmla="*/ 6321550 w 12641071"/>
              <a:gd name="connsiteY33-11436" fmla="*/ 948222 h 5795240"/>
              <a:gd name="connsiteX34-11437" fmla="*/ 6295696 w 12641071"/>
              <a:gd name="connsiteY34-11438" fmla="*/ 825653 h 5795240"/>
              <a:gd name="connsiteX35-11439" fmla="*/ 6287839 w 12641071"/>
              <a:gd name="connsiteY35-11440" fmla="*/ 801938 h 5795240"/>
              <a:gd name="connsiteX36-11441" fmla="*/ 6284151 w 12641071"/>
              <a:gd name="connsiteY36-11442" fmla="*/ 785941 h 5795240"/>
              <a:gd name="connsiteX37-11443" fmla="*/ 6274009 w 12641071"/>
              <a:gd name="connsiteY37-11444" fmla="*/ 760197 h 5795240"/>
              <a:gd name="connsiteX38-11445" fmla="*/ 6256852 w 12641071"/>
              <a:gd name="connsiteY38-11446" fmla="*/ 708420 h 5795240"/>
              <a:gd name="connsiteX39-11447" fmla="*/ 6234035 w 12641071"/>
              <a:gd name="connsiteY39-11448" fmla="*/ 658746 h 5795240"/>
              <a:gd name="connsiteX40-11449" fmla="*/ 6224136 w 12641071"/>
              <a:gd name="connsiteY40-11450" fmla="*/ 633624 h 5795240"/>
              <a:gd name="connsiteX41-11451" fmla="*/ 6215965 w 12641071"/>
              <a:gd name="connsiteY41-11452" fmla="*/ 619406 h 5795240"/>
              <a:gd name="connsiteX42-11453" fmla="*/ 6205824 w 12641071"/>
              <a:gd name="connsiteY42-11454" fmla="*/ 597325 h 5795240"/>
              <a:gd name="connsiteX43-11455" fmla="*/ 6143427 w 12641071"/>
              <a:gd name="connsiteY43-11456" fmla="*/ 493200 h 5795240"/>
              <a:gd name="connsiteX44-11457" fmla="*/ 6143408 w 12641071"/>
              <a:gd name="connsiteY44-11458" fmla="*/ 493167 h 5795240"/>
              <a:gd name="connsiteX45-11459" fmla="*/ 6105193 w 12641071"/>
              <a:gd name="connsiteY45-11460" fmla="*/ 442067 h 5795240"/>
              <a:gd name="connsiteX46-11461" fmla="*/ 6141460 w 12641071"/>
              <a:gd name="connsiteY46-11462" fmla="*/ 475027 h 5795240"/>
              <a:gd name="connsiteX47-11463" fmla="*/ 6788665 w 12641071"/>
              <a:gd name="connsiteY47-11464" fmla="*/ 707369 h 5795240"/>
              <a:gd name="connsiteX48-11465" fmla="*/ 7184710 w 12641071"/>
              <a:gd name="connsiteY48-11466" fmla="*/ 627411 h 5795240"/>
              <a:gd name="connsiteX49-11467" fmla="*/ 7264545 w 12641071"/>
              <a:gd name="connsiteY49-11468" fmla="*/ 588952 h 5795240"/>
              <a:gd name="connsiteX50-11469" fmla="*/ 7213686 w 12641071"/>
              <a:gd name="connsiteY50-11470" fmla="*/ 626983 h 5795240"/>
              <a:gd name="connsiteX51-11471" fmla="*/ 7128319 w 12641071"/>
              <a:gd name="connsiteY51-11472" fmla="*/ 705504 h 5795240"/>
              <a:gd name="connsiteX52-11473" fmla="*/ 7083110 w 12641071"/>
              <a:gd name="connsiteY52-11474" fmla="*/ 757072 h 5795240"/>
              <a:gd name="connsiteX53-11475" fmla="*/ 7083111 w 12641071"/>
              <a:gd name="connsiteY53-11476" fmla="*/ 757072 h 5795240"/>
              <a:gd name="connsiteX54-11477" fmla="*/ 7128319 w 12641071"/>
              <a:gd name="connsiteY54-11478" fmla="*/ 705506 h 5795240"/>
              <a:gd name="connsiteX55-11479" fmla="*/ 7213686 w 12641071"/>
              <a:gd name="connsiteY55-11480" fmla="*/ 626984 h 5795240"/>
              <a:gd name="connsiteX56-11481" fmla="*/ 7264545 w 12641071"/>
              <a:gd name="connsiteY56-11482" fmla="*/ 588953 h 5795240"/>
              <a:gd name="connsiteX57-11483" fmla="*/ 7273651 w 12641071"/>
              <a:gd name="connsiteY57-11484" fmla="*/ 584566 h 5795240"/>
              <a:gd name="connsiteX58-11485" fmla="*/ 7314851 w 12641071"/>
              <a:gd name="connsiteY58-11486" fmla="*/ 559537 h 5795240"/>
              <a:gd name="connsiteX59-11487" fmla="*/ 7354131 w 12641071"/>
              <a:gd name="connsiteY59-11488" fmla="*/ 565467 h 5795240"/>
              <a:gd name="connsiteX60-11489" fmla="*/ 7429608 w 12641071"/>
              <a:gd name="connsiteY60-11490" fmla="*/ 586051 h 5795240"/>
              <a:gd name="connsiteX61-11491" fmla="*/ 7429611 w 12641071"/>
              <a:gd name="connsiteY61-11492" fmla="*/ 586050 h 5795240"/>
              <a:gd name="connsiteX62-11493" fmla="*/ 7354132 w 12641071"/>
              <a:gd name="connsiteY62-11494" fmla="*/ 565465 h 5795240"/>
              <a:gd name="connsiteX63-11495" fmla="*/ 7314853 w 12641071"/>
              <a:gd name="connsiteY63-11496" fmla="*/ 559536 h 5795240"/>
              <a:gd name="connsiteX64-11497" fmla="*/ 7314851 w 12641071"/>
              <a:gd name="connsiteY64-11498" fmla="*/ 559537 h 5795240"/>
              <a:gd name="connsiteX65-11499" fmla="*/ 7314849 w 12641071"/>
              <a:gd name="connsiteY65-11500" fmla="*/ 559537 h 5795240"/>
              <a:gd name="connsiteX66-11501" fmla="*/ 7273651 w 12641071"/>
              <a:gd name="connsiteY66-11502" fmla="*/ 584565 h 5795240"/>
              <a:gd name="connsiteX67-11503" fmla="*/ 7264545 w 12641071"/>
              <a:gd name="connsiteY67-11504" fmla="*/ 588952 h 5795240"/>
              <a:gd name="connsiteX68-11505" fmla="*/ 7296407 w 12641071"/>
              <a:gd name="connsiteY68-11506" fmla="*/ 565126 h 5795240"/>
              <a:gd name="connsiteX69-11507" fmla="*/ 7307447 w 12641071"/>
              <a:gd name="connsiteY69-11508" fmla="*/ 558419 h 5795240"/>
              <a:gd name="connsiteX70-11509" fmla="*/ 7307450 w 12641071"/>
              <a:gd name="connsiteY70-11510" fmla="*/ 558419 h 5795240"/>
              <a:gd name="connsiteX71-11511" fmla="*/ 7385004 w 12641071"/>
              <a:gd name="connsiteY71-11512" fmla="*/ 511303 h 5795240"/>
              <a:gd name="connsiteX72-11513" fmla="*/ 7391626 w 12641071"/>
              <a:gd name="connsiteY72-11514" fmla="*/ 508114 h 5795240"/>
              <a:gd name="connsiteX73-11515" fmla="*/ 7391631 w 12641071"/>
              <a:gd name="connsiteY73-11516" fmla="*/ 508110 h 5795240"/>
              <a:gd name="connsiteX74-11517" fmla="*/ 7478934 w 12641071"/>
              <a:gd name="connsiteY74-11518" fmla="*/ 466053 h 5795240"/>
              <a:gd name="connsiteX75-11519" fmla="*/ 7897193 w 12641071"/>
              <a:gd name="connsiteY75-11520" fmla="*/ 381611 h 5795240"/>
              <a:gd name="connsiteX76-11521" fmla="*/ 8788216 w 12641071"/>
              <a:gd name="connsiteY76-11522" fmla="*/ 855364 h 5795240"/>
              <a:gd name="connsiteX77-11523" fmla="*/ 8832362 w 12641071"/>
              <a:gd name="connsiteY77-11524" fmla="*/ 928030 h 5795240"/>
              <a:gd name="connsiteX78-11525" fmla="*/ 8832362 w 12641071"/>
              <a:gd name="connsiteY78-11526" fmla="*/ 928033 h 5795240"/>
              <a:gd name="connsiteX79-11527" fmla="*/ 8842040 w 12641071"/>
              <a:gd name="connsiteY79-11528" fmla="*/ 943961 h 5795240"/>
              <a:gd name="connsiteX80-11529" fmla="*/ 8856144 w 12641071"/>
              <a:gd name="connsiteY80-11530" fmla="*/ 973241 h 5795240"/>
              <a:gd name="connsiteX81-11531" fmla="*/ 8856145 w 12641071"/>
              <a:gd name="connsiteY81-11532" fmla="*/ 973241 h 5795240"/>
              <a:gd name="connsiteX82-11533" fmla="*/ 8878117 w 12641071"/>
              <a:gd name="connsiteY82-11534" fmla="*/ 1018851 h 5795240"/>
              <a:gd name="connsiteX83-11535" fmla="*/ 8877719 w 12641071"/>
              <a:gd name="connsiteY83-11536" fmla="*/ 1018369 h 5795240"/>
              <a:gd name="connsiteX84-11537" fmla="*/ 8853250 w 12641071"/>
              <a:gd name="connsiteY84-11538" fmla="*/ 973288 h 5795240"/>
              <a:gd name="connsiteX85-11539" fmla="*/ 8853249 w 12641071"/>
              <a:gd name="connsiteY85-11540" fmla="*/ 973288 h 5795240"/>
              <a:gd name="connsiteX86-11541" fmla="*/ 8853248 w 12641071"/>
              <a:gd name="connsiteY86-11542" fmla="*/ 973287 h 5795240"/>
              <a:gd name="connsiteX87-11543" fmla="*/ 8849677 w 12641071"/>
              <a:gd name="connsiteY87-11544" fmla="*/ 973341 h 5795240"/>
              <a:gd name="connsiteX88-11545" fmla="*/ 8641543 w 12641071"/>
              <a:gd name="connsiteY88-11546" fmla="*/ 916577 h 5795240"/>
              <a:gd name="connsiteX89-11547" fmla="*/ 8641545 w 12641071"/>
              <a:gd name="connsiteY89-11548" fmla="*/ 916580 h 5795240"/>
              <a:gd name="connsiteX90-11549" fmla="*/ 8849676 w 12641071"/>
              <a:gd name="connsiteY90-11550" fmla="*/ 973343 h 5795240"/>
              <a:gd name="connsiteX91-11551" fmla="*/ 8853248 w 12641071"/>
              <a:gd name="connsiteY91-11552" fmla="*/ 973288 h 5795240"/>
              <a:gd name="connsiteX92-11553" fmla="*/ 8877719 w 12641071"/>
              <a:gd name="connsiteY92-11554" fmla="*/ 1018371 h 5795240"/>
              <a:gd name="connsiteX93-11555" fmla="*/ 8878116 w 12641071"/>
              <a:gd name="connsiteY93-11556" fmla="*/ 1018851 h 5795240"/>
              <a:gd name="connsiteX94-11557" fmla="*/ 8887288 w 12641071"/>
              <a:gd name="connsiteY94-11558" fmla="*/ 1037892 h 5795240"/>
              <a:gd name="connsiteX95-11559" fmla="*/ 8949899 w 12641071"/>
              <a:gd name="connsiteY95-11560" fmla="*/ 1239592 h 5795240"/>
              <a:gd name="connsiteX96-11561" fmla="*/ 8968437 w 12641071"/>
              <a:gd name="connsiteY96-11562" fmla="*/ 1423482 h 5795240"/>
              <a:gd name="connsiteX97-11563" fmla="*/ 8949899 w 12641071"/>
              <a:gd name="connsiteY97-11564" fmla="*/ 1239591 h 5795240"/>
              <a:gd name="connsiteX98-11565" fmla="*/ 8887288 w 12641071"/>
              <a:gd name="connsiteY98-11566" fmla="*/ 1037890 h 5795240"/>
              <a:gd name="connsiteX99-11567" fmla="*/ 8878116 w 12641071"/>
              <a:gd name="connsiteY99-11568" fmla="*/ 1018851 h 5795240"/>
              <a:gd name="connsiteX100-11569" fmla="*/ 8931285 w 12641071"/>
              <a:gd name="connsiteY100-11570" fmla="*/ 1083292 h 5795240"/>
              <a:gd name="connsiteX101-11571" fmla="*/ 9241478 w 12641071"/>
              <a:gd name="connsiteY101-11572" fmla="*/ 1211778 h 5795240"/>
              <a:gd name="connsiteX102-11573" fmla="*/ 9605238 w 12641071"/>
              <a:gd name="connsiteY102-11574" fmla="*/ 1018369 h 5795240"/>
              <a:gd name="connsiteX103-11575" fmla="*/ 9636247 w 12641071"/>
              <a:gd name="connsiteY103-11576" fmla="*/ 961241 h 5795240"/>
              <a:gd name="connsiteX104-11577" fmla="*/ 9641995 w 12641071"/>
              <a:gd name="connsiteY104-11578" fmla="*/ 961152 h 5795240"/>
              <a:gd name="connsiteX105-11579" fmla="*/ 9584939 w 12641071"/>
              <a:gd name="connsiteY105-11580" fmla="*/ 1079594 h 5795240"/>
              <a:gd name="connsiteX106-11581" fmla="*/ 9546257 w 12641071"/>
              <a:gd name="connsiteY106-11582" fmla="*/ 1204206 h 5795240"/>
              <a:gd name="connsiteX107-11583" fmla="*/ 9584939 w 12641071"/>
              <a:gd name="connsiteY107-11584" fmla="*/ 1079596 h 5795240"/>
              <a:gd name="connsiteX108-11585" fmla="*/ 9641995 w 12641071"/>
              <a:gd name="connsiteY108-11586" fmla="*/ 961153 h 5795240"/>
              <a:gd name="connsiteX109-11587" fmla="*/ 9653069 w 12641071"/>
              <a:gd name="connsiteY109-11588" fmla="*/ 960983 h 5795240"/>
              <a:gd name="connsiteX110-11589" fmla="*/ 9801564 w 12641071"/>
              <a:gd name="connsiteY110-11590" fmla="*/ 1196828 h 5795240"/>
              <a:gd name="connsiteX111-11591" fmla="*/ 9801566 w 12641071"/>
              <a:gd name="connsiteY111-11592" fmla="*/ 1196828 h 5795240"/>
              <a:gd name="connsiteX112-11593" fmla="*/ 9653070 w 12641071"/>
              <a:gd name="connsiteY112-11594" fmla="*/ 960982 h 5795240"/>
              <a:gd name="connsiteX113-11595" fmla="*/ 9641996 w 12641071"/>
              <a:gd name="connsiteY113-11596" fmla="*/ 961152 h 5795240"/>
              <a:gd name="connsiteX114-11597" fmla="*/ 9651917 w 12641071"/>
              <a:gd name="connsiteY114-11598" fmla="*/ 940556 h 5795240"/>
              <a:gd name="connsiteX115-11599" fmla="*/ 11050508 w 12641071"/>
              <a:gd name="connsiteY115-11600" fmla="*/ 108150 h 5795240"/>
              <a:gd name="connsiteX116-11601" fmla="*/ 12641071 w 12641071"/>
              <a:gd name="connsiteY116-11602" fmla="*/ 1698711 h 5795240"/>
              <a:gd name="connsiteX117-11603" fmla="*/ 11371062 w 12641071"/>
              <a:gd name="connsiteY117-11604" fmla="*/ 3256960 h 5795240"/>
              <a:gd name="connsiteX118-11605" fmla="*/ 11215953 w 12641071"/>
              <a:gd name="connsiteY118-11606" fmla="*/ 3280632 h 5795240"/>
              <a:gd name="connsiteX119-11607" fmla="*/ 11142318 w 12641071"/>
              <a:gd name="connsiteY119-11608" fmla="*/ 3276914 h 5795240"/>
              <a:gd name="connsiteX120-11609" fmla="*/ 11215952 w 12641071"/>
              <a:gd name="connsiteY120-11610" fmla="*/ 3280632 h 5795240"/>
              <a:gd name="connsiteX121-11611" fmla="*/ 11213133 w 12641071"/>
              <a:gd name="connsiteY121-11612" fmla="*/ 3281062 h 5795240"/>
              <a:gd name="connsiteX122-11613" fmla="*/ 11116921 w 12641071"/>
              <a:gd name="connsiteY122-11614" fmla="*/ 3285921 h 5795240"/>
              <a:gd name="connsiteX123-11615" fmla="*/ 11050507 w 12641071"/>
              <a:gd name="connsiteY123-11616" fmla="*/ 3289274 h 5795240"/>
              <a:gd name="connsiteX124-11617" fmla="*/ 11006292 w 12641071"/>
              <a:gd name="connsiteY124-11618" fmla="*/ 3287041 h 5795240"/>
              <a:gd name="connsiteX125-11619" fmla="*/ 10937101 w 12641071"/>
              <a:gd name="connsiteY125-11620" fmla="*/ 3297601 h 5795240"/>
              <a:gd name="connsiteX126-11621" fmla="*/ 10144740 w 12641071"/>
              <a:gd name="connsiteY126-11622" fmla="*/ 4089962 h 5795240"/>
              <a:gd name="connsiteX127-11623" fmla="*/ 10130374 w 12641071"/>
              <a:gd name="connsiteY127-11624" fmla="*/ 4184101 h 5795240"/>
              <a:gd name="connsiteX128-11625" fmla="*/ 10130375 w 12641071"/>
              <a:gd name="connsiteY128-11626" fmla="*/ 4184103 h 5795240"/>
              <a:gd name="connsiteX129-11627" fmla="*/ 10130656 w 12641071"/>
              <a:gd name="connsiteY129-11628" fmla="*/ 4185950 h 5795240"/>
              <a:gd name="connsiteX130-11629" fmla="*/ 10138194 w 12641071"/>
              <a:gd name="connsiteY130-11630" fmla="*/ 4335228 h 5795240"/>
              <a:gd name="connsiteX131-11631" fmla="*/ 10137710 w 12641071"/>
              <a:gd name="connsiteY131-11632" fmla="*/ 4344822 h 5795240"/>
              <a:gd name="connsiteX132-11633" fmla="*/ 10133555 w 12641071"/>
              <a:gd name="connsiteY132-11634" fmla="*/ 4427096 h 5795240"/>
              <a:gd name="connsiteX133-11635" fmla="*/ 10129312 w 12641071"/>
              <a:gd name="connsiteY133-11636" fmla="*/ 4399289 h 5795240"/>
              <a:gd name="connsiteX134-11637" fmla="*/ 10126797 w 12641071"/>
              <a:gd name="connsiteY134-11638" fmla="*/ 4349498 h 5795240"/>
              <a:gd name="connsiteX135-11639" fmla="*/ 10126796 w 12641071"/>
              <a:gd name="connsiteY135-11640" fmla="*/ 4349498 h 5795240"/>
              <a:gd name="connsiteX136-11641" fmla="*/ 10129311 w 12641071"/>
              <a:gd name="connsiteY136-11642" fmla="*/ 4399289 h 5795240"/>
              <a:gd name="connsiteX137-11643" fmla="*/ 10133554 w 12641071"/>
              <a:gd name="connsiteY137-11644" fmla="*/ 4427096 h 5795240"/>
              <a:gd name="connsiteX138-11645" fmla="*/ 10130656 w 12641071"/>
              <a:gd name="connsiteY138-11646" fmla="*/ 4484506 h 5795240"/>
              <a:gd name="connsiteX139-11647" fmla="*/ 8678182 w 12641071"/>
              <a:gd name="connsiteY139-11648" fmla="*/ 5795240 h 5795240"/>
              <a:gd name="connsiteX140-11649" fmla="*/ 7467518 w 12641071"/>
              <a:gd name="connsiteY140-11650" fmla="*/ 5151535 h 5795240"/>
              <a:gd name="connsiteX141-11651" fmla="*/ 7419945 w 12641071"/>
              <a:gd name="connsiteY141-11652" fmla="*/ 5073228 h 5795240"/>
              <a:gd name="connsiteX142-11653" fmla="*/ 7394386 w 12641071"/>
              <a:gd name="connsiteY142-11654" fmla="*/ 5031156 h 5795240"/>
              <a:gd name="connsiteX143-11655" fmla="*/ 7367299 w 12641071"/>
              <a:gd name="connsiteY143-11656" fmla="*/ 4974928 h 5795240"/>
              <a:gd name="connsiteX144-11657" fmla="*/ 7332905 w 12641071"/>
              <a:gd name="connsiteY144-11658" fmla="*/ 4903531 h 5795240"/>
              <a:gd name="connsiteX145-11659" fmla="*/ 7320958 w 12641071"/>
              <a:gd name="connsiteY145-11660" fmla="*/ 4870887 h 5795240"/>
              <a:gd name="connsiteX146-11661" fmla="*/ 7322174 w 12641071"/>
              <a:gd name="connsiteY146-11662" fmla="*/ 4872361 h 5795240"/>
              <a:gd name="connsiteX147-11663" fmla="*/ 7362630 w 12641071"/>
              <a:gd name="connsiteY147-11664" fmla="*/ 4938954 h 5795240"/>
              <a:gd name="connsiteX148-11665" fmla="*/ 7380779 w 12641071"/>
              <a:gd name="connsiteY148-11666" fmla="*/ 4976628 h 5795240"/>
              <a:gd name="connsiteX149-11667" fmla="*/ 7391210 w 12641071"/>
              <a:gd name="connsiteY149-11668" fmla="*/ 4977944 h 5795240"/>
              <a:gd name="connsiteX150-11669" fmla="*/ 7380780 w 12641071"/>
              <a:gd name="connsiteY150-11670" fmla="*/ 4976628 h 5795240"/>
              <a:gd name="connsiteX151-11671" fmla="*/ 7362631 w 12641071"/>
              <a:gd name="connsiteY151-11672" fmla="*/ 4938954 h 5795240"/>
              <a:gd name="connsiteX152-11673" fmla="*/ 7322175 w 12641071"/>
              <a:gd name="connsiteY152-11674" fmla="*/ 4872361 h 5795240"/>
              <a:gd name="connsiteX153-11675" fmla="*/ 7320959 w 12641071"/>
              <a:gd name="connsiteY153-11676" fmla="*/ 4870887 h 5795240"/>
              <a:gd name="connsiteX154-11677" fmla="*/ 7283811 w 12641071"/>
              <a:gd name="connsiteY154-11678" fmla="*/ 4769391 h 5795240"/>
              <a:gd name="connsiteX155-11679" fmla="*/ 7272112 w 12641071"/>
              <a:gd name="connsiteY155-11680" fmla="*/ 4718630 h 5795240"/>
              <a:gd name="connsiteX156-11681" fmla="*/ 7272111 w 12641071"/>
              <a:gd name="connsiteY156-11682" fmla="*/ 4718630 h 5795240"/>
              <a:gd name="connsiteX157-11683" fmla="*/ 7283810 w 12641071"/>
              <a:gd name="connsiteY157-11684" fmla="*/ 4769391 h 5795240"/>
              <a:gd name="connsiteX158-11685" fmla="*/ 7320958 w 12641071"/>
              <a:gd name="connsiteY158-11686" fmla="*/ 4870887 h 5795240"/>
              <a:gd name="connsiteX159-11687" fmla="*/ 7223551 w 12641071"/>
              <a:gd name="connsiteY159-11688" fmla="*/ 4752829 h 5795240"/>
              <a:gd name="connsiteX160-11689" fmla="*/ 6652445 w 12641071"/>
              <a:gd name="connsiteY160-11690" fmla="*/ 4516269 h 5795240"/>
              <a:gd name="connsiteX161-11691" fmla="*/ 6200873 w 12641071"/>
              <a:gd name="connsiteY161-11692" fmla="*/ 4654206 h 5795240"/>
              <a:gd name="connsiteX162-11693" fmla="*/ 6088813 w 12641071"/>
              <a:gd name="connsiteY162-11694" fmla="*/ 4746663 h 5795240"/>
              <a:gd name="connsiteX163-11695" fmla="*/ 6043019 w 12641071"/>
              <a:gd name="connsiteY163-11696" fmla="*/ 4807902 h 5795240"/>
              <a:gd name="connsiteX164-11697" fmla="*/ 6043021 w 12641071"/>
              <a:gd name="connsiteY164-11698" fmla="*/ 4807902 h 5795240"/>
              <a:gd name="connsiteX165-11699" fmla="*/ 6023271 w 12641071"/>
              <a:gd name="connsiteY165-11700" fmla="*/ 4834312 h 5795240"/>
              <a:gd name="connsiteX166-11701" fmla="*/ 5970678 w 12641071"/>
              <a:gd name="connsiteY166-11702" fmla="*/ 4892181 h 5795240"/>
              <a:gd name="connsiteX167-11703" fmla="*/ 5982717 w 12641071"/>
              <a:gd name="connsiteY167-11704" fmla="*/ 4872361 h 5795240"/>
              <a:gd name="connsiteX168-11705" fmla="*/ 5970675 w 12641071"/>
              <a:gd name="connsiteY168-11706" fmla="*/ 4892181 h 5795240"/>
              <a:gd name="connsiteX169-11707" fmla="*/ 5935320 w 12641071"/>
              <a:gd name="connsiteY169-11708" fmla="*/ 4931081 h 5795240"/>
              <a:gd name="connsiteX170-11709" fmla="*/ 4971763 w 12641071"/>
              <a:gd name="connsiteY170-11710" fmla="*/ 5330200 h 5795240"/>
              <a:gd name="connsiteX171-11711" fmla="*/ 3716172 w 12641071"/>
              <a:gd name="connsiteY171-11712" fmla="*/ 4497938 h 5795240"/>
              <a:gd name="connsiteX172-11713" fmla="*/ 3710773 w 12641071"/>
              <a:gd name="connsiteY172-11714" fmla="*/ 4483182 h 5795240"/>
              <a:gd name="connsiteX173-11715" fmla="*/ 3710773 w 12641071"/>
              <a:gd name="connsiteY173-11716" fmla="*/ 4483181 h 5795240"/>
              <a:gd name="connsiteX174-11717" fmla="*/ 3674984 w 12641071"/>
              <a:gd name="connsiteY174-11718" fmla="*/ 4385402 h 5795240"/>
              <a:gd name="connsiteX175-11719" fmla="*/ 3670349 w 12641071"/>
              <a:gd name="connsiteY175-11720" fmla="*/ 4372742 h 5795240"/>
              <a:gd name="connsiteX176-11721" fmla="*/ 3659438 w 12641071"/>
              <a:gd name="connsiteY176-11722" fmla="*/ 4330309 h 5795240"/>
              <a:gd name="connsiteX177-11723" fmla="*/ 3672084 w 12641071"/>
              <a:gd name="connsiteY177-11724" fmla="*/ 4353606 h 5795240"/>
              <a:gd name="connsiteX178-11725" fmla="*/ 3659440 w 12641071"/>
              <a:gd name="connsiteY178-11726" fmla="*/ 4330309 h 5795240"/>
              <a:gd name="connsiteX179-11727" fmla="*/ 3613217 w 12641071"/>
              <a:gd name="connsiteY179-11728" fmla="*/ 4245153 h 5795240"/>
              <a:gd name="connsiteX180-11729" fmla="*/ 3083792 w 12641071"/>
              <a:gd name="connsiteY180-11730" fmla="*/ 3963660 h 5795240"/>
              <a:gd name="connsiteX181-11731" fmla="*/ 2835272 w 12641071"/>
              <a:gd name="connsiteY181-11732" fmla="*/ 4013833 h 5795240"/>
              <a:gd name="connsiteX182-11733" fmla="*/ 2820214 w 12641071"/>
              <a:gd name="connsiteY182-11734" fmla="*/ 4022007 h 5795240"/>
              <a:gd name="connsiteX183-11735" fmla="*/ 2820212 w 12641071"/>
              <a:gd name="connsiteY183-11736" fmla="*/ 4022008 h 5795240"/>
              <a:gd name="connsiteX184-11737" fmla="*/ 2820206 w 12641071"/>
              <a:gd name="connsiteY184-11738" fmla="*/ 4022011 h 5795240"/>
              <a:gd name="connsiteX185-11739" fmla="*/ 2813481 w 12641071"/>
              <a:gd name="connsiteY185-11740" fmla="*/ 4027041 h 5795240"/>
              <a:gd name="connsiteX186-11741" fmla="*/ 2762875 w 12641071"/>
              <a:gd name="connsiteY186-11742" fmla="*/ 4057784 h 5795240"/>
              <a:gd name="connsiteX187-11743" fmla="*/ 2762878 w 12641071"/>
              <a:gd name="connsiteY187-11744" fmla="*/ 4057784 h 5795240"/>
              <a:gd name="connsiteX188-11745" fmla="*/ 2694694 w 12641071"/>
              <a:gd name="connsiteY188-11746" fmla="*/ 4099208 h 5795240"/>
              <a:gd name="connsiteX189-11747" fmla="*/ 2726822 w 12641071"/>
              <a:gd name="connsiteY189-11748" fmla="*/ 4072700 h 5795240"/>
              <a:gd name="connsiteX190-11749" fmla="*/ 2757719 w 12641071"/>
              <a:gd name="connsiteY190-11750" fmla="*/ 4055929 h 5795240"/>
              <a:gd name="connsiteX191-11751" fmla="*/ 2757718 w 12641071"/>
              <a:gd name="connsiteY191-11752" fmla="*/ 4055928 h 5795240"/>
              <a:gd name="connsiteX192-11753" fmla="*/ 2726820 w 12641071"/>
              <a:gd name="connsiteY192-11754" fmla="*/ 4072700 h 5795240"/>
              <a:gd name="connsiteX193-11755" fmla="*/ 2694692 w 12641071"/>
              <a:gd name="connsiteY193-11756" fmla="*/ 4099208 h 5795240"/>
              <a:gd name="connsiteX194-11757" fmla="*/ 2664698 w 12641071"/>
              <a:gd name="connsiteY194-11758" fmla="*/ 4117431 h 5795240"/>
              <a:gd name="connsiteX195-11759" fmla="*/ 1804544 w 12641071"/>
              <a:gd name="connsiteY195-11760" fmla="*/ 4335229 h 5795240"/>
              <a:gd name="connsiteX196-11761" fmla="*/ 0 w 12641071"/>
              <a:gd name="connsiteY196-11762" fmla="*/ 2530685 h 5795240"/>
              <a:gd name="connsiteX197-11763" fmla="*/ 1804544 w 12641071"/>
              <a:gd name="connsiteY197-11764" fmla="*/ 726143 h 5795240"/>
              <a:gd name="connsiteX198-11765" fmla="*/ 3080549 w 12641071"/>
              <a:gd name="connsiteY198-11766" fmla="*/ 1254682 h 5795240"/>
              <a:gd name="connsiteX199-11767" fmla="*/ 3268676 w 12641071"/>
              <a:gd name="connsiteY199-11768" fmla="*/ 1461167 h 5795240"/>
              <a:gd name="connsiteX200-11769" fmla="*/ 3565826 w 12641071"/>
              <a:gd name="connsiteY200-11770" fmla="*/ 1551935 h 5795240"/>
              <a:gd name="connsiteX201-11771" fmla="*/ 4086504 w 12641071"/>
              <a:gd name="connsiteY201-11772" fmla="*/ 1127574 h 5795240"/>
              <a:gd name="connsiteX202-11773" fmla="*/ 4103078 w 12641071"/>
              <a:gd name="connsiteY202-11774" fmla="*/ 1004204 h 5795240"/>
              <a:gd name="connsiteX203-11775" fmla="*/ 5215874 w 12641071"/>
              <a:gd name="connsiteY203-11776" fmla="*/ 0 h 5795240"/>
              <a:gd name="connsiteX0-11777" fmla="*/ 5964869 w 12641071"/>
              <a:gd name="connsiteY0-11778" fmla="*/ 4795171 h 5795240"/>
              <a:gd name="connsiteX1-11779" fmla="*/ 6019264 w 12641071"/>
              <a:gd name="connsiteY1-11780" fmla="*/ 4804905 h 5795240"/>
              <a:gd name="connsiteX2-11781" fmla="*/ 6036570 w 12641071"/>
              <a:gd name="connsiteY2-11782" fmla="*/ 4807089 h 5795240"/>
              <a:gd name="connsiteX3-11783" fmla="*/ 6019265 w 12641071"/>
              <a:gd name="connsiteY3-11784" fmla="*/ 4804905 h 5795240"/>
              <a:gd name="connsiteX4-11785" fmla="*/ 5964869 w 12641071"/>
              <a:gd name="connsiteY4-11786" fmla="*/ 4795171 h 5795240"/>
              <a:gd name="connsiteX5-11787" fmla="*/ 3682364 w 12641071"/>
              <a:gd name="connsiteY5-11788" fmla="*/ 4386723 h 5795240"/>
              <a:gd name="connsiteX6-11789" fmla="*/ 3772428 w 12641071"/>
              <a:gd name="connsiteY6-11790" fmla="*/ 4402840 h 5795240"/>
              <a:gd name="connsiteX7-11791" fmla="*/ 3772428 w 12641071"/>
              <a:gd name="connsiteY7-11792" fmla="*/ 4402840 h 5795240"/>
              <a:gd name="connsiteX8-11793" fmla="*/ 3682364 w 12641071"/>
              <a:gd name="connsiteY8-11794" fmla="*/ 4386723 h 5795240"/>
              <a:gd name="connsiteX9-11795" fmla="*/ 6034389 w 12641071"/>
              <a:gd name="connsiteY9-11796" fmla="*/ 371047 h 5795240"/>
              <a:gd name="connsiteX10-11797" fmla="*/ 5912002 w 12641071"/>
              <a:gd name="connsiteY10-11798" fmla="*/ 413650 h 5795240"/>
              <a:gd name="connsiteX11-11799" fmla="*/ 5912002 w 12641071"/>
              <a:gd name="connsiteY11-11800" fmla="*/ 413650 h 5795240"/>
              <a:gd name="connsiteX12-11801" fmla="*/ 6034389 w 12641071"/>
              <a:gd name="connsiteY12-11802" fmla="*/ 371047 h 5795240"/>
              <a:gd name="connsiteX13-11803" fmla="*/ 5215874 w 12641071"/>
              <a:gd name="connsiteY13-11804" fmla="*/ 0 h 5795240"/>
              <a:gd name="connsiteX14-11805" fmla="*/ 5927386 w 12641071"/>
              <a:gd name="connsiteY14-11806" fmla="*/ 255427 h 5795240"/>
              <a:gd name="connsiteX15-11807" fmla="*/ 5974443 w 12641071"/>
              <a:gd name="connsiteY15-11808" fmla="*/ 298195 h 5795240"/>
              <a:gd name="connsiteX16-11809" fmla="*/ 5974448 w 12641071"/>
              <a:gd name="connsiteY16-11810" fmla="*/ 298200 h 5795240"/>
              <a:gd name="connsiteX17-11811" fmla="*/ 6006819 w 12641071"/>
              <a:gd name="connsiteY17-11812" fmla="*/ 327622 h 5795240"/>
              <a:gd name="connsiteX18-11813" fmla="*/ 6043427 w 12641071"/>
              <a:gd name="connsiteY18-11814" fmla="*/ 367901 h 5795240"/>
              <a:gd name="connsiteX19-11815" fmla="*/ 6043429 w 12641071"/>
              <a:gd name="connsiteY19-11816" fmla="*/ 367901 h 5795240"/>
              <a:gd name="connsiteX20-11817" fmla="*/ 6079014 w 12641071"/>
              <a:gd name="connsiteY20-11818" fmla="*/ 407056 h 5795240"/>
              <a:gd name="connsiteX21-11819" fmla="*/ 6105193 w 12641071"/>
              <a:gd name="connsiteY21-11820" fmla="*/ 442067 h 5795240"/>
              <a:gd name="connsiteX22-11821" fmla="*/ 6069206 w 12641071"/>
              <a:gd name="connsiteY22-11822" fmla="*/ 409359 h 5795240"/>
              <a:gd name="connsiteX23-11823" fmla="*/ 6105193 w 12641071"/>
              <a:gd name="connsiteY23-11824" fmla="*/ 442069 h 5795240"/>
              <a:gd name="connsiteX24-11825" fmla="*/ 6143408 w 12641071"/>
              <a:gd name="connsiteY24-11826" fmla="*/ 493169 h 5795240"/>
              <a:gd name="connsiteX25-11827" fmla="*/ 6143427 w 12641071"/>
              <a:gd name="connsiteY25-11828" fmla="*/ 493200 h 5795240"/>
              <a:gd name="connsiteX26-11829" fmla="*/ 6215965 w 12641071"/>
              <a:gd name="connsiteY26-11830" fmla="*/ 619406 h 5795240"/>
              <a:gd name="connsiteX27-11831" fmla="*/ 6234035 w 12641071"/>
              <a:gd name="connsiteY27-11832" fmla="*/ 658746 h 5795240"/>
              <a:gd name="connsiteX28-11833" fmla="*/ 6274009 w 12641071"/>
              <a:gd name="connsiteY28-11834" fmla="*/ 760197 h 5795240"/>
              <a:gd name="connsiteX29-11835" fmla="*/ 6287839 w 12641071"/>
              <a:gd name="connsiteY29-11836" fmla="*/ 801938 h 5795240"/>
              <a:gd name="connsiteX30-11837" fmla="*/ 6321546 w 12641071"/>
              <a:gd name="connsiteY30-11838" fmla="*/ 948207 h 5795240"/>
              <a:gd name="connsiteX31-11839" fmla="*/ 6321550 w 12641071"/>
              <a:gd name="connsiteY31-11840" fmla="*/ 948224 h 5795240"/>
              <a:gd name="connsiteX32-11841" fmla="*/ 6334438 w 12641071"/>
              <a:gd name="connsiteY32-11842" fmla="*/ 1118571 h 5795240"/>
              <a:gd name="connsiteX33-11843" fmla="*/ 6295696 w 12641071"/>
              <a:gd name="connsiteY33-11844" fmla="*/ 825653 h 5795240"/>
              <a:gd name="connsiteX34-11845" fmla="*/ 6287839 w 12641071"/>
              <a:gd name="connsiteY34-11846" fmla="*/ 801938 h 5795240"/>
              <a:gd name="connsiteX35-11847" fmla="*/ 6284151 w 12641071"/>
              <a:gd name="connsiteY35-11848" fmla="*/ 785941 h 5795240"/>
              <a:gd name="connsiteX36-11849" fmla="*/ 6274009 w 12641071"/>
              <a:gd name="connsiteY36-11850" fmla="*/ 760197 h 5795240"/>
              <a:gd name="connsiteX37-11851" fmla="*/ 6256852 w 12641071"/>
              <a:gd name="connsiteY37-11852" fmla="*/ 708420 h 5795240"/>
              <a:gd name="connsiteX38-11853" fmla="*/ 6234035 w 12641071"/>
              <a:gd name="connsiteY38-11854" fmla="*/ 658746 h 5795240"/>
              <a:gd name="connsiteX39-11855" fmla="*/ 6224136 w 12641071"/>
              <a:gd name="connsiteY39-11856" fmla="*/ 633624 h 5795240"/>
              <a:gd name="connsiteX40-11857" fmla="*/ 6215965 w 12641071"/>
              <a:gd name="connsiteY40-11858" fmla="*/ 619406 h 5795240"/>
              <a:gd name="connsiteX41-11859" fmla="*/ 6205824 w 12641071"/>
              <a:gd name="connsiteY41-11860" fmla="*/ 597325 h 5795240"/>
              <a:gd name="connsiteX42-11861" fmla="*/ 6143427 w 12641071"/>
              <a:gd name="connsiteY42-11862" fmla="*/ 493200 h 5795240"/>
              <a:gd name="connsiteX43-11863" fmla="*/ 6143408 w 12641071"/>
              <a:gd name="connsiteY43-11864" fmla="*/ 493167 h 5795240"/>
              <a:gd name="connsiteX44-11865" fmla="*/ 6105193 w 12641071"/>
              <a:gd name="connsiteY44-11866" fmla="*/ 442067 h 5795240"/>
              <a:gd name="connsiteX45-11867" fmla="*/ 6141460 w 12641071"/>
              <a:gd name="connsiteY45-11868" fmla="*/ 475027 h 5795240"/>
              <a:gd name="connsiteX46-11869" fmla="*/ 6788665 w 12641071"/>
              <a:gd name="connsiteY46-11870" fmla="*/ 707369 h 5795240"/>
              <a:gd name="connsiteX47-11871" fmla="*/ 7184710 w 12641071"/>
              <a:gd name="connsiteY47-11872" fmla="*/ 627411 h 5795240"/>
              <a:gd name="connsiteX48-11873" fmla="*/ 7264545 w 12641071"/>
              <a:gd name="connsiteY48-11874" fmla="*/ 588952 h 5795240"/>
              <a:gd name="connsiteX49-11875" fmla="*/ 7213686 w 12641071"/>
              <a:gd name="connsiteY49-11876" fmla="*/ 626983 h 5795240"/>
              <a:gd name="connsiteX50-11877" fmla="*/ 7128319 w 12641071"/>
              <a:gd name="connsiteY50-11878" fmla="*/ 705504 h 5795240"/>
              <a:gd name="connsiteX51-11879" fmla="*/ 7083110 w 12641071"/>
              <a:gd name="connsiteY51-11880" fmla="*/ 757072 h 5795240"/>
              <a:gd name="connsiteX52-11881" fmla="*/ 7083111 w 12641071"/>
              <a:gd name="connsiteY52-11882" fmla="*/ 757072 h 5795240"/>
              <a:gd name="connsiteX53-11883" fmla="*/ 7128319 w 12641071"/>
              <a:gd name="connsiteY53-11884" fmla="*/ 705506 h 5795240"/>
              <a:gd name="connsiteX54-11885" fmla="*/ 7213686 w 12641071"/>
              <a:gd name="connsiteY54-11886" fmla="*/ 626984 h 5795240"/>
              <a:gd name="connsiteX55-11887" fmla="*/ 7264545 w 12641071"/>
              <a:gd name="connsiteY55-11888" fmla="*/ 588953 h 5795240"/>
              <a:gd name="connsiteX56-11889" fmla="*/ 7273651 w 12641071"/>
              <a:gd name="connsiteY56-11890" fmla="*/ 584566 h 5795240"/>
              <a:gd name="connsiteX57-11891" fmla="*/ 7314851 w 12641071"/>
              <a:gd name="connsiteY57-11892" fmla="*/ 559537 h 5795240"/>
              <a:gd name="connsiteX58-11893" fmla="*/ 7354131 w 12641071"/>
              <a:gd name="connsiteY58-11894" fmla="*/ 565467 h 5795240"/>
              <a:gd name="connsiteX59-11895" fmla="*/ 7429608 w 12641071"/>
              <a:gd name="connsiteY59-11896" fmla="*/ 586051 h 5795240"/>
              <a:gd name="connsiteX60-11897" fmla="*/ 7429611 w 12641071"/>
              <a:gd name="connsiteY60-11898" fmla="*/ 586050 h 5795240"/>
              <a:gd name="connsiteX61-11899" fmla="*/ 7354132 w 12641071"/>
              <a:gd name="connsiteY61-11900" fmla="*/ 565465 h 5795240"/>
              <a:gd name="connsiteX62-11901" fmla="*/ 7314853 w 12641071"/>
              <a:gd name="connsiteY62-11902" fmla="*/ 559536 h 5795240"/>
              <a:gd name="connsiteX63-11903" fmla="*/ 7314851 w 12641071"/>
              <a:gd name="connsiteY63-11904" fmla="*/ 559537 h 5795240"/>
              <a:gd name="connsiteX64-11905" fmla="*/ 7314849 w 12641071"/>
              <a:gd name="connsiteY64-11906" fmla="*/ 559537 h 5795240"/>
              <a:gd name="connsiteX65-11907" fmla="*/ 7273651 w 12641071"/>
              <a:gd name="connsiteY65-11908" fmla="*/ 584565 h 5795240"/>
              <a:gd name="connsiteX66-11909" fmla="*/ 7264545 w 12641071"/>
              <a:gd name="connsiteY66-11910" fmla="*/ 588952 h 5795240"/>
              <a:gd name="connsiteX67-11911" fmla="*/ 7296407 w 12641071"/>
              <a:gd name="connsiteY67-11912" fmla="*/ 565126 h 5795240"/>
              <a:gd name="connsiteX68-11913" fmla="*/ 7307447 w 12641071"/>
              <a:gd name="connsiteY68-11914" fmla="*/ 558419 h 5795240"/>
              <a:gd name="connsiteX69-11915" fmla="*/ 7307450 w 12641071"/>
              <a:gd name="connsiteY69-11916" fmla="*/ 558419 h 5795240"/>
              <a:gd name="connsiteX70-11917" fmla="*/ 7385004 w 12641071"/>
              <a:gd name="connsiteY70-11918" fmla="*/ 511303 h 5795240"/>
              <a:gd name="connsiteX71-11919" fmla="*/ 7391626 w 12641071"/>
              <a:gd name="connsiteY71-11920" fmla="*/ 508114 h 5795240"/>
              <a:gd name="connsiteX72-11921" fmla="*/ 7391631 w 12641071"/>
              <a:gd name="connsiteY72-11922" fmla="*/ 508110 h 5795240"/>
              <a:gd name="connsiteX73-11923" fmla="*/ 7478934 w 12641071"/>
              <a:gd name="connsiteY73-11924" fmla="*/ 466053 h 5795240"/>
              <a:gd name="connsiteX74-11925" fmla="*/ 7897193 w 12641071"/>
              <a:gd name="connsiteY74-11926" fmla="*/ 381611 h 5795240"/>
              <a:gd name="connsiteX75-11927" fmla="*/ 8788216 w 12641071"/>
              <a:gd name="connsiteY75-11928" fmla="*/ 855364 h 5795240"/>
              <a:gd name="connsiteX76-11929" fmla="*/ 8832362 w 12641071"/>
              <a:gd name="connsiteY76-11930" fmla="*/ 928030 h 5795240"/>
              <a:gd name="connsiteX77-11931" fmla="*/ 8832362 w 12641071"/>
              <a:gd name="connsiteY77-11932" fmla="*/ 928033 h 5795240"/>
              <a:gd name="connsiteX78-11933" fmla="*/ 8842040 w 12641071"/>
              <a:gd name="connsiteY78-11934" fmla="*/ 943961 h 5795240"/>
              <a:gd name="connsiteX79-11935" fmla="*/ 8856144 w 12641071"/>
              <a:gd name="connsiteY79-11936" fmla="*/ 973241 h 5795240"/>
              <a:gd name="connsiteX80-11937" fmla="*/ 8856145 w 12641071"/>
              <a:gd name="connsiteY80-11938" fmla="*/ 973241 h 5795240"/>
              <a:gd name="connsiteX81-11939" fmla="*/ 8878117 w 12641071"/>
              <a:gd name="connsiteY81-11940" fmla="*/ 1018851 h 5795240"/>
              <a:gd name="connsiteX82-11941" fmla="*/ 8877719 w 12641071"/>
              <a:gd name="connsiteY82-11942" fmla="*/ 1018369 h 5795240"/>
              <a:gd name="connsiteX83-11943" fmla="*/ 8853250 w 12641071"/>
              <a:gd name="connsiteY83-11944" fmla="*/ 973288 h 5795240"/>
              <a:gd name="connsiteX84-11945" fmla="*/ 8853249 w 12641071"/>
              <a:gd name="connsiteY84-11946" fmla="*/ 973288 h 5795240"/>
              <a:gd name="connsiteX85-11947" fmla="*/ 8853248 w 12641071"/>
              <a:gd name="connsiteY85-11948" fmla="*/ 973287 h 5795240"/>
              <a:gd name="connsiteX86-11949" fmla="*/ 8849677 w 12641071"/>
              <a:gd name="connsiteY86-11950" fmla="*/ 973341 h 5795240"/>
              <a:gd name="connsiteX87-11951" fmla="*/ 8641543 w 12641071"/>
              <a:gd name="connsiteY87-11952" fmla="*/ 916577 h 5795240"/>
              <a:gd name="connsiteX88-11953" fmla="*/ 8641545 w 12641071"/>
              <a:gd name="connsiteY88-11954" fmla="*/ 916580 h 5795240"/>
              <a:gd name="connsiteX89-11955" fmla="*/ 8849676 w 12641071"/>
              <a:gd name="connsiteY89-11956" fmla="*/ 973343 h 5795240"/>
              <a:gd name="connsiteX90-11957" fmla="*/ 8853248 w 12641071"/>
              <a:gd name="connsiteY90-11958" fmla="*/ 973288 h 5795240"/>
              <a:gd name="connsiteX91-11959" fmla="*/ 8877719 w 12641071"/>
              <a:gd name="connsiteY91-11960" fmla="*/ 1018371 h 5795240"/>
              <a:gd name="connsiteX92-11961" fmla="*/ 8878116 w 12641071"/>
              <a:gd name="connsiteY92-11962" fmla="*/ 1018851 h 5795240"/>
              <a:gd name="connsiteX93-11963" fmla="*/ 8887288 w 12641071"/>
              <a:gd name="connsiteY93-11964" fmla="*/ 1037892 h 5795240"/>
              <a:gd name="connsiteX94-11965" fmla="*/ 8949899 w 12641071"/>
              <a:gd name="connsiteY94-11966" fmla="*/ 1239592 h 5795240"/>
              <a:gd name="connsiteX95-11967" fmla="*/ 8968437 w 12641071"/>
              <a:gd name="connsiteY95-11968" fmla="*/ 1423482 h 5795240"/>
              <a:gd name="connsiteX96-11969" fmla="*/ 8949899 w 12641071"/>
              <a:gd name="connsiteY96-11970" fmla="*/ 1239591 h 5795240"/>
              <a:gd name="connsiteX97-11971" fmla="*/ 8887288 w 12641071"/>
              <a:gd name="connsiteY97-11972" fmla="*/ 1037890 h 5795240"/>
              <a:gd name="connsiteX98-11973" fmla="*/ 8878116 w 12641071"/>
              <a:gd name="connsiteY98-11974" fmla="*/ 1018851 h 5795240"/>
              <a:gd name="connsiteX99-11975" fmla="*/ 8931285 w 12641071"/>
              <a:gd name="connsiteY99-11976" fmla="*/ 1083292 h 5795240"/>
              <a:gd name="connsiteX100-11977" fmla="*/ 9241478 w 12641071"/>
              <a:gd name="connsiteY100-11978" fmla="*/ 1211778 h 5795240"/>
              <a:gd name="connsiteX101-11979" fmla="*/ 9605238 w 12641071"/>
              <a:gd name="connsiteY101-11980" fmla="*/ 1018369 h 5795240"/>
              <a:gd name="connsiteX102-11981" fmla="*/ 9636247 w 12641071"/>
              <a:gd name="connsiteY102-11982" fmla="*/ 961241 h 5795240"/>
              <a:gd name="connsiteX103-11983" fmla="*/ 9641995 w 12641071"/>
              <a:gd name="connsiteY103-11984" fmla="*/ 961152 h 5795240"/>
              <a:gd name="connsiteX104-11985" fmla="*/ 9584939 w 12641071"/>
              <a:gd name="connsiteY104-11986" fmla="*/ 1079594 h 5795240"/>
              <a:gd name="connsiteX105-11987" fmla="*/ 9546257 w 12641071"/>
              <a:gd name="connsiteY105-11988" fmla="*/ 1204206 h 5795240"/>
              <a:gd name="connsiteX106-11989" fmla="*/ 9584939 w 12641071"/>
              <a:gd name="connsiteY106-11990" fmla="*/ 1079596 h 5795240"/>
              <a:gd name="connsiteX107-11991" fmla="*/ 9641995 w 12641071"/>
              <a:gd name="connsiteY107-11992" fmla="*/ 961153 h 5795240"/>
              <a:gd name="connsiteX108-11993" fmla="*/ 9653069 w 12641071"/>
              <a:gd name="connsiteY108-11994" fmla="*/ 960983 h 5795240"/>
              <a:gd name="connsiteX109-11995" fmla="*/ 9801564 w 12641071"/>
              <a:gd name="connsiteY109-11996" fmla="*/ 1196828 h 5795240"/>
              <a:gd name="connsiteX110-11997" fmla="*/ 9801566 w 12641071"/>
              <a:gd name="connsiteY110-11998" fmla="*/ 1196828 h 5795240"/>
              <a:gd name="connsiteX111-11999" fmla="*/ 9653070 w 12641071"/>
              <a:gd name="connsiteY111-12000" fmla="*/ 960982 h 5795240"/>
              <a:gd name="connsiteX112-12001" fmla="*/ 9641996 w 12641071"/>
              <a:gd name="connsiteY112-12002" fmla="*/ 961152 h 5795240"/>
              <a:gd name="connsiteX113-12003" fmla="*/ 9651917 w 12641071"/>
              <a:gd name="connsiteY113-12004" fmla="*/ 940556 h 5795240"/>
              <a:gd name="connsiteX114-12005" fmla="*/ 11050508 w 12641071"/>
              <a:gd name="connsiteY114-12006" fmla="*/ 108150 h 5795240"/>
              <a:gd name="connsiteX115-12007" fmla="*/ 12641071 w 12641071"/>
              <a:gd name="connsiteY115-12008" fmla="*/ 1698711 h 5795240"/>
              <a:gd name="connsiteX116-12009" fmla="*/ 11371062 w 12641071"/>
              <a:gd name="connsiteY116-12010" fmla="*/ 3256960 h 5795240"/>
              <a:gd name="connsiteX117-12011" fmla="*/ 11215953 w 12641071"/>
              <a:gd name="connsiteY117-12012" fmla="*/ 3280632 h 5795240"/>
              <a:gd name="connsiteX118-12013" fmla="*/ 11142318 w 12641071"/>
              <a:gd name="connsiteY118-12014" fmla="*/ 3276914 h 5795240"/>
              <a:gd name="connsiteX119-12015" fmla="*/ 11215952 w 12641071"/>
              <a:gd name="connsiteY119-12016" fmla="*/ 3280632 h 5795240"/>
              <a:gd name="connsiteX120-12017" fmla="*/ 11213133 w 12641071"/>
              <a:gd name="connsiteY120-12018" fmla="*/ 3281062 h 5795240"/>
              <a:gd name="connsiteX121-12019" fmla="*/ 11116921 w 12641071"/>
              <a:gd name="connsiteY121-12020" fmla="*/ 3285921 h 5795240"/>
              <a:gd name="connsiteX122-12021" fmla="*/ 11050507 w 12641071"/>
              <a:gd name="connsiteY122-12022" fmla="*/ 3289274 h 5795240"/>
              <a:gd name="connsiteX123-12023" fmla="*/ 11006292 w 12641071"/>
              <a:gd name="connsiteY123-12024" fmla="*/ 3287041 h 5795240"/>
              <a:gd name="connsiteX124-12025" fmla="*/ 10937101 w 12641071"/>
              <a:gd name="connsiteY124-12026" fmla="*/ 3297601 h 5795240"/>
              <a:gd name="connsiteX125-12027" fmla="*/ 10144740 w 12641071"/>
              <a:gd name="connsiteY125-12028" fmla="*/ 4089962 h 5795240"/>
              <a:gd name="connsiteX126-12029" fmla="*/ 10130374 w 12641071"/>
              <a:gd name="connsiteY126-12030" fmla="*/ 4184101 h 5795240"/>
              <a:gd name="connsiteX127-12031" fmla="*/ 10130375 w 12641071"/>
              <a:gd name="connsiteY127-12032" fmla="*/ 4184103 h 5795240"/>
              <a:gd name="connsiteX128-12033" fmla="*/ 10130656 w 12641071"/>
              <a:gd name="connsiteY128-12034" fmla="*/ 4185950 h 5795240"/>
              <a:gd name="connsiteX129-12035" fmla="*/ 10138194 w 12641071"/>
              <a:gd name="connsiteY129-12036" fmla="*/ 4335228 h 5795240"/>
              <a:gd name="connsiteX130-12037" fmla="*/ 10137710 w 12641071"/>
              <a:gd name="connsiteY130-12038" fmla="*/ 4344822 h 5795240"/>
              <a:gd name="connsiteX131-12039" fmla="*/ 10133555 w 12641071"/>
              <a:gd name="connsiteY131-12040" fmla="*/ 4427096 h 5795240"/>
              <a:gd name="connsiteX132-12041" fmla="*/ 10129312 w 12641071"/>
              <a:gd name="connsiteY132-12042" fmla="*/ 4399289 h 5795240"/>
              <a:gd name="connsiteX133-12043" fmla="*/ 10126797 w 12641071"/>
              <a:gd name="connsiteY133-12044" fmla="*/ 4349498 h 5795240"/>
              <a:gd name="connsiteX134-12045" fmla="*/ 10126796 w 12641071"/>
              <a:gd name="connsiteY134-12046" fmla="*/ 4349498 h 5795240"/>
              <a:gd name="connsiteX135-12047" fmla="*/ 10129311 w 12641071"/>
              <a:gd name="connsiteY135-12048" fmla="*/ 4399289 h 5795240"/>
              <a:gd name="connsiteX136-12049" fmla="*/ 10133554 w 12641071"/>
              <a:gd name="connsiteY136-12050" fmla="*/ 4427096 h 5795240"/>
              <a:gd name="connsiteX137-12051" fmla="*/ 10130656 w 12641071"/>
              <a:gd name="connsiteY137-12052" fmla="*/ 4484506 h 5795240"/>
              <a:gd name="connsiteX138-12053" fmla="*/ 8678182 w 12641071"/>
              <a:gd name="connsiteY138-12054" fmla="*/ 5795240 h 5795240"/>
              <a:gd name="connsiteX139-12055" fmla="*/ 7467518 w 12641071"/>
              <a:gd name="connsiteY139-12056" fmla="*/ 5151535 h 5795240"/>
              <a:gd name="connsiteX140-12057" fmla="*/ 7419945 w 12641071"/>
              <a:gd name="connsiteY140-12058" fmla="*/ 5073228 h 5795240"/>
              <a:gd name="connsiteX141-12059" fmla="*/ 7394386 w 12641071"/>
              <a:gd name="connsiteY141-12060" fmla="*/ 5031156 h 5795240"/>
              <a:gd name="connsiteX142-12061" fmla="*/ 7367299 w 12641071"/>
              <a:gd name="connsiteY142-12062" fmla="*/ 4974928 h 5795240"/>
              <a:gd name="connsiteX143-12063" fmla="*/ 7332905 w 12641071"/>
              <a:gd name="connsiteY143-12064" fmla="*/ 4903531 h 5795240"/>
              <a:gd name="connsiteX144-12065" fmla="*/ 7320958 w 12641071"/>
              <a:gd name="connsiteY144-12066" fmla="*/ 4870887 h 5795240"/>
              <a:gd name="connsiteX145-12067" fmla="*/ 7322174 w 12641071"/>
              <a:gd name="connsiteY145-12068" fmla="*/ 4872361 h 5795240"/>
              <a:gd name="connsiteX146-12069" fmla="*/ 7362630 w 12641071"/>
              <a:gd name="connsiteY146-12070" fmla="*/ 4938954 h 5795240"/>
              <a:gd name="connsiteX147-12071" fmla="*/ 7380779 w 12641071"/>
              <a:gd name="connsiteY147-12072" fmla="*/ 4976628 h 5795240"/>
              <a:gd name="connsiteX148-12073" fmla="*/ 7391210 w 12641071"/>
              <a:gd name="connsiteY148-12074" fmla="*/ 4977944 h 5795240"/>
              <a:gd name="connsiteX149-12075" fmla="*/ 7380780 w 12641071"/>
              <a:gd name="connsiteY149-12076" fmla="*/ 4976628 h 5795240"/>
              <a:gd name="connsiteX150-12077" fmla="*/ 7362631 w 12641071"/>
              <a:gd name="connsiteY150-12078" fmla="*/ 4938954 h 5795240"/>
              <a:gd name="connsiteX151-12079" fmla="*/ 7322175 w 12641071"/>
              <a:gd name="connsiteY151-12080" fmla="*/ 4872361 h 5795240"/>
              <a:gd name="connsiteX152-12081" fmla="*/ 7320959 w 12641071"/>
              <a:gd name="connsiteY152-12082" fmla="*/ 4870887 h 5795240"/>
              <a:gd name="connsiteX153-12083" fmla="*/ 7283811 w 12641071"/>
              <a:gd name="connsiteY153-12084" fmla="*/ 4769391 h 5795240"/>
              <a:gd name="connsiteX154-12085" fmla="*/ 7272112 w 12641071"/>
              <a:gd name="connsiteY154-12086" fmla="*/ 4718630 h 5795240"/>
              <a:gd name="connsiteX155-12087" fmla="*/ 7272111 w 12641071"/>
              <a:gd name="connsiteY155-12088" fmla="*/ 4718630 h 5795240"/>
              <a:gd name="connsiteX156-12089" fmla="*/ 7283810 w 12641071"/>
              <a:gd name="connsiteY156-12090" fmla="*/ 4769391 h 5795240"/>
              <a:gd name="connsiteX157-12091" fmla="*/ 7320958 w 12641071"/>
              <a:gd name="connsiteY157-12092" fmla="*/ 4870887 h 5795240"/>
              <a:gd name="connsiteX158-12093" fmla="*/ 7223551 w 12641071"/>
              <a:gd name="connsiteY158-12094" fmla="*/ 4752829 h 5795240"/>
              <a:gd name="connsiteX159-12095" fmla="*/ 6652445 w 12641071"/>
              <a:gd name="connsiteY159-12096" fmla="*/ 4516269 h 5795240"/>
              <a:gd name="connsiteX160-12097" fmla="*/ 6200873 w 12641071"/>
              <a:gd name="connsiteY160-12098" fmla="*/ 4654206 h 5795240"/>
              <a:gd name="connsiteX161-12099" fmla="*/ 6088813 w 12641071"/>
              <a:gd name="connsiteY161-12100" fmla="*/ 4746663 h 5795240"/>
              <a:gd name="connsiteX162-12101" fmla="*/ 6043019 w 12641071"/>
              <a:gd name="connsiteY162-12102" fmla="*/ 4807902 h 5795240"/>
              <a:gd name="connsiteX163-12103" fmla="*/ 6043021 w 12641071"/>
              <a:gd name="connsiteY163-12104" fmla="*/ 4807902 h 5795240"/>
              <a:gd name="connsiteX164-12105" fmla="*/ 6023271 w 12641071"/>
              <a:gd name="connsiteY164-12106" fmla="*/ 4834312 h 5795240"/>
              <a:gd name="connsiteX165-12107" fmla="*/ 5970678 w 12641071"/>
              <a:gd name="connsiteY165-12108" fmla="*/ 4892181 h 5795240"/>
              <a:gd name="connsiteX166-12109" fmla="*/ 5982717 w 12641071"/>
              <a:gd name="connsiteY166-12110" fmla="*/ 4872361 h 5795240"/>
              <a:gd name="connsiteX167-12111" fmla="*/ 5970675 w 12641071"/>
              <a:gd name="connsiteY167-12112" fmla="*/ 4892181 h 5795240"/>
              <a:gd name="connsiteX168-12113" fmla="*/ 5935320 w 12641071"/>
              <a:gd name="connsiteY168-12114" fmla="*/ 4931081 h 5795240"/>
              <a:gd name="connsiteX169-12115" fmla="*/ 4971763 w 12641071"/>
              <a:gd name="connsiteY169-12116" fmla="*/ 5330200 h 5795240"/>
              <a:gd name="connsiteX170-12117" fmla="*/ 3716172 w 12641071"/>
              <a:gd name="connsiteY170-12118" fmla="*/ 4497938 h 5795240"/>
              <a:gd name="connsiteX171-12119" fmla="*/ 3710773 w 12641071"/>
              <a:gd name="connsiteY171-12120" fmla="*/ 4483182 h 5795240"/>
              <a:gd name="connsiteX172-12121" fmla="*/ 3710773 w 12641071"/>
              <a:gd name="connsiteY172-12122" fmla="*/ 4483181 h 5795240"/>
              <a:gd name="connsiteX173-12123" fmla="*/ 3674984 w 12641071"/>
              <a:gd name="connsiteY173-12124" fmla="*/ 4385402 h 5795240"/>
              <a:gd name="connsiteX174-12125" fmla="*/ 3670349 w 12641071"/>
              <a:gd name="connsiteY174-12126" fmla="*/ 4372742 h 5795240"/>
              <a:gd name="connsiteX175-12127" fmla="*/ 3659438 w 12641071"/>
              <a:gd name="connsiteY175-12128" fmla="*/ 4330309 h 5795240"/>
              <a:gd name="connsiteX176-12129" fmla="*/ 3672084 w 12641071"/>
              <a:gd name="connsiteY176-12130" fmla="*/ 4353606 h 5795240"/>
              <a:gd name="connsiteX177-12131" fmla="*/ 3659440 w 12641071"/>
              <a:gd name="connsiteY177-12132" fmla="*/ 4330309 h 5795240"/>
              <a:gd name="connsiteX178-12133" fmla="*/ 3613217 w 12641071"/>
              <a:gd name="connsiteY178-12134" fmla="*/ 4245153 h 5795240"/>
              <a:gd name="connsiteX179-12135" fmla="*/ 3083792 w 12641071"/>
              <a:gd name="connsiteY179-12136" fmla="*/ 3963660 h 5795240"/>
              <a:gd name="connsiteX180-12137" fmla="*/ 2835272 w 12641071"/>
              <a:gd name="connsiteY180-12138" fmla="*/ 4013833 h 5795240"/>
              <a:gd name="connsiteX181-12139" fmla="*/ 2820214 w 12641071"/>
              <a:gd name="connsiteY181-12140" fmla="*/ 4022007 h 5795240"/>
              <a:gd name="connsiteX182-12141" fmla="*/ 2820212 w 12641071"/>
              <a:gd name="connsiteY182-12142" fmla="*/ 4022008 h 5795240"/>
              <a:gd name="connsiteX183-12143" fmla="*/ 2820206 w 12641071"/>
              <a:gd name="connsiteY183-12144" fmla="*/ 4022011 h 5795240"/>
              <a:gd name="connsiteX184-12145" fmla="*/ 2813481 w 12641071"/>
              <a:gd name="connsiteY184-12146" fmla="*/ 4027041 h 5795240"/>
              <a:gd name="connsiteX185-12147" fmla="*/ 2762875 w 12641071"/>
              <a:gd name="connsiteY185-12148" fmla="*/ 4057784 h 5795240"/>
              <a:gd name="connsiteX186-12149" fmla="*/ 2762878 w 12641071"/>
              <a:gd name="connsiteY186-12150" fmla="*/ 4057784 h 5795240"/>
              <a:gd name="connsiteX187-12151" fmla="*/ 2694694 w 12641071"/>
              <a:gd name="connsiteY187-12152" fmla="*/ 4099208 h 5795240"/>
              <a:gd name="connsiteX188-12153" fmla="*/ 2726822 w 12641071"/>
              <a:gd name="connsiteY188-12154" fmla="*/ 4072700 h 5795240"/>
              <a:gd name="connsiteX189-12155" fmla="*/ 2757719 w 12641071"/>
              <a:gd name="connsiteY189-12156" fmla="*/ 4055929 h 5795240"/>
              <a:gd name="connsiteX190-12157" fmla="*/ 2757718 w 12641071"/>
              <a:gd name="connsiteY190-12158" fmla="*/ 4055928 h 5795240"/>
              <a:gd name="connsiteX191-12159" fmla="*/ 2726820 w 12641071"/>
              <a:gd name="connsiteY191-12160" fmla="*/ 4072700 h 5795240"/>
              <a:gd name="connsiteX192-12161" fmla="*/ 2694692 w 12641071"/>
              <a:gd name="connsiteY192-12162" fmla="*/ 4099208 h 5795240"/>
              <a:gd name="connsiteX193-12163" fmla="*/ 2664698 w 12641071"/>
              <a:gd name="connsiteY193-12164" fmla="*/ 4117431 h 5795240"/>
              <a:gd name="connsiteX194-12165" fmla="*/ 1804544 w 12641071"/>
              <a:gd name="connsiteY194-12166" fmla="*/ 4335229 h 5795240"/>
              <a:gd name="connsiteX195-12167" fmla="*/ 0 w 12641071"/>
              <a:gd name="connsiteY195-12168" fmla="*/ 2530685 h 5795240"/>
              <a:gd name="connsiteX196-12169" fmla="*/ 1804544 w 12641071"/>
              <a:gd name="connsiteY196-12170" fmla="*/ 726143 h 5795240"/>
              <a:gd name="connsiteX197-12171" fmla="*/ 3080549 w 12641071"/>
              <a:gd name="connsiteY197-12172" fmla="*/ 1254682 h 5795240"/>
              <a:gd name="connsiteX198-12173" fmla="*/ 3268676 w 12641071"/>
              <a:gd name="connsiteY198-12174" fmla="*/ 1461167 h 5795240"/>
              <a:gd name="connsiteX199-12175" fmla="*/ 3565826 w 12641071"/>
              <a:gd name="connsiteY199-12176" fmla="*/ 1551935 h 5795240"/>
              <a:gd name="connsiteX200-12177" fmla="*/ 4086504 w 12641071"/>
              <a:gd name="connsiteY200-12178" fmla="*/ 1127574 h 5795240"/>
              <a:gd name="connsiteX201-12179" fmla="*/ 4103078 w 12641071"/>
              <a:gd name="connsiteY201-12180" fmla="*/ 1004204 h 5795240"/>
              <a:gd name="connsiteX202-12181" fmla="*/ 5215874 w 12641071"/>
              <a:gd name="connsiteY202-12182" fmla="*/ 0 h 5795240"/>
              <a:gd name="connsiteX0-12183" fmla="*/ 5964869 w 12641071"/>
              <a:gd name="connsiteY0-12184" fmla="*/ 4795171 h 5795240"/>
              <a:gd name="connsiteX1-12185" fmla="*/ 6019264 w 12641071"/>
              <a:gd name="connsiteY1-12186" fmla="*/ 4804905 h 5795240"/>
              <a:gd name="connsiteX2-12187" fmla="*/ 6036570 w 12641071"/>
              <a:gd name="connsiteY2-12188" fmla="*/ 4807089 h 5795240"/>
              <a:gd name="connsiteX3-12189" fmla="*/ 6019265 w 12641071"/>
              <a:gd name="connsiteY3-12190" fmla="*/ 4804905 h 5795240"/>
              <a:gd name="connsiteX4-12191" fmla="*/ 5964869 w 12641071"/>
              <a:gd name="connsiteY4-12192" fmla="*/ 4795171 h 5795240"/>
              <a:gd name="connsiteX5-12193" fmla="*/ 3682364 w 12641071"/>
              <a:gd name="connsiteY5-12194" fmla="*/ 4386723 h 5795240"/>
              <a:gd name="connsiteX6-12195" fmla="*/ 3772428 w 12641071"/>
              <a:gd name="connsiteY6-12196" fmla="*/ 4402840 h 5795240"/>
              <a:gd name="connsiteX7-12197" fmla="*/ 3772428 w 12641071"/>
              <a:gd name="connsiteY7-12198" fmla="*/ 4402840 h 5795240"/>
              <a:gd name="connsiteX8-12199" fmla="*/ 3682364 w 12641071"/>
              <a:gd name="connsiteY8-12200" fmla="*/ 4386723 h 5795240"/>
              <a:gd name="connsiteX9-12201" fmla="*/ 6034389 w 12641071"/>
              <a:gd name="connsiteY9-12202" fmla="*/ 371047 h 5795240"/>
              <a:gd name="connsiteX10-12203" fmla="*/ 5912002 w 12641071"/>
              <a:gd name="connsiteY10-12204" fmla="*/ 413650 h 5795240"/>
              <a:gd name="connsiteX11-12205" fmla="*/ 5912002 w 12641071"/>
              <a:gd name="connsiteY11-12206" fmla="*/ 413650 h 5795240"/>
              <a:gd name="connsiteX12-12207" fmla="*/ 6034389 w 12641071"/>
              <a:gd name="connsiteY12-12208" fmla="*/ 371047 h 5795240"/>
              <a:gd name="connsiteX13-12209" fmla="*/ 5215874 w 12641071"/>
              <a:gd name="connsiteY13-12210" fmla="*/ 0 h 5795240"/>
              <a:gd name="connsiteX14-12211" fmla="*/ 5927386 w 12641071"/>
              <a:gd name="connsiteY14-12212" fmla="*/ 255427 h 5795240"/>
              <a:gd name="connsiteX15-12213" fmla="*/ 5974443 w 12641071"/>
              <a:gd name="connsiteY15-12214" fmla="*/ 298195 h 5795240"/>
              <a:gd name="connsiteX16-12215" fmla="*/ 5974448 w 12641071"/>
              <a:gd name="connsiteY16-12216" fmla="*/ 298200 h 5795240"/>
              <a:gd name="connsiteX17-12217" fmla="*/ 6006819 w 12641071"/>
              <a:gd name="connsiteY17-12218" fmla="*/ 327622 h 5795240"/>
              <a:gd name="connsiteX18-12219" fmla="*/ 6043427 w 12641071"/>
              <a:gd name="connsiteY18-12220" fmla="*/ 367901 h 5795240"/>
              <a:gd name="connsiteX19-12221" fmla="*/ 6043429 w 12641071"/>
              <a:gd name="connsiteY19-12222" fmla="*/ 367901 h 5795240"/>
              <a:gd name="connsiteX20-12223" fmla="*/ 6079014 w 12641071"/>
              <a:gd name="connsiteY20-12224" fmla="*/ 407056 h 5795240"/>
              <a:gd name="connsiteX21-12225" fmla="*/ 6105193 w 12641071"/>
              <a:gd name="connsiteY21-12226" fmla="*/ 442067 h 5795240"/>
              <a:gd name="connsiteX22-12227" fmla="*/ 6069206 w 12641071"/>
              <a:gd name="connsiteY22-12228" fmla="*/ 409359 h 5795240"/>
              <a:gd name="connsiteX23-12229" fmla="*/ 6105193 w 12641071"/>
              <a:gd name="connsiteY23-12230" fmla="*/ 442069 h 5795240"/>
              <a:gd name="connsiteX24-12231" fmla="*/ 6143408 w 12641071"/>
              <a:gd name="connsiteY24-12232" fmla="*/ 493169 h 5795240"/>
              <a:gd name="connsiteX25-12233" fmla="*/ 6143427 w 12641071"/>
              <a:gd name="connsiteY25-12234" fmla="*/ 493200 h 5795240"/>
              <a:gd name="connsiteX26-12235" fmla="*/ 6215965 w 12641071"/>
              <a:gd name="connsiteY26-12236" fmla="*/ 619406 h 5795240"/>
              <a:gd name="connsiteX27-12237" fmla="*/ 6234035 w 12641071"/>
              <a:gd name="connsiteY27-12238" fmla="*/ 658746 h 5795240"/>
              <a:gd name="connsiteX28-12239" fmla="*/ 6274009 w 12641071"/>
              <a:gd name="connsiteY28-12240" fmla="*/ 760197 h 5795240"/>
              <a:gd name="connsiteX29-12241" fmla="*/ 6287839 w 12641071"/>
              <a:gd name="connsiteY29-12242" fmla="*/ 801938 h 5795240"/>
              <a:gd name="connsiteX30-12243" fmla="*/ 6321546 w 12641071"/>
              <a:gd name="connsiteY30-12244" fmla="*/ 948207 h 5795240"/>
              <a:gd name="connsiteX31-12245" fmla="*/ 6321550 w 12641071"/>
              <a:gd name="connsiteY31-12246" fmla="*/ 948224 h 5795240"/>
              <a:gd name="connsiteX32-12247" fmla="*/ 6295696 w 12641071"/>
              <a:gd name="connsiteY32-12248" fmla="*/ 825653 h 5795240"/>
              <a:gd name="connsiteX33-12249" fmla="*/ 6287839 w 12641071"/>
              <a:gd name="connsiteY33-12250" fmla="*/ 801938 h 5795240"/>
              <a:gd name="connsiteX34-12251" fmla="*/ 6284151 w 12641071"/>
              <a:gd name="connsiteY34-12252" fmla="*/ 785941 h 5795240"/>
              <a:gd name="connsiteX35-12253" fmla="*/ 6274009 w 12641071"/>
              <a:gd name="connsiteY35-12254" fmla="*/ 760197 h 5795240"/>
              <a:gd name="connsiteX36-12255" fmla="*/ 6256852 w 12641071"/>
              <a:gd name="connsiteY36-12256" fmla="*/ 708420 h 5795240"/>
              <a:gd name="connsiteX37-12257" fmla="*/ 6234035 w 12641071"/>
              <a:gd name="connsiteY37-12258" fmla="*/ 658746 h 5795240"/>
              <a:gd name="connsiteX38-12259" fmla="*/ 6224136 w 12641071"/>
              <a:gd name="connsiteY38-12260" fmla="*/ 633624 h 5795240"/>
              <a:gd name="connsiteX39-12261" fmla="*/ 6215965 w 12641071"/>
              <a:gd name="connsiteY39-12262" fmla="*/ 619406 h 5795240"/>
              <a:gd name="connsiteX40-12263" fmla="*/ 6205824 w 12641071"/>
              <a:gd name="connsiteY40-12264" fmla="*/ 597325 h 5795240"/>
              <a:gd name="connsiteX41-12265" fmla="*/ 6143427 w 12641071"/>
              <a:gd name="connsiteY41-12266" fmla="*/ 493200 h 5795240"/>
              <a:gd name="connsiteX42-12267" fmla="*/ 6143408 w 12641071"/>
              <a:gd name="connsiteY42-12268" fmla="*/ 493167 h 5795240"/>
              <a:gd name="connsiteX43-12269" fmla="*/ 6105193 w 12641071"/>
              <a:gd name="connsiteY43-12270" fmla="*/ 442067 h 5795240"/>
              <a:gd name="connsiteX44-12271" fmla="*/ 6141460 w 12641071"/>
              <a:gd name="connsiteY44-12272" fmla="*/ 475027 h 5795240"/>
              <a:gd name="connsiteX45-12273" fmla="*/ 6788665 w 12641071"/>
              <a:gd name="connsiteY45-12274" fmla="*/ 707369 h 5795240"/>
              <a:gd name="connsiteX46-12275" fmla="*/ 7184710 w 12641071"/>
              <a:gd name="connsiteY46-12276" fmla="*/ 627411 h 5795240"/>
              <a:gd name="connsiteX47-12277" fmla="*/ 7264545 w 12641071"/>
              <a:gd name="connsiteY47-12278" fmla="*/ 588952 h 5795240"/>
              <a:gd name="connsiteX48-12279" fmla="*/ 7213686 w 12641071"/>
              <a:gd name="connsiteY48-12280" fmla="*/ 626983 h 5795240"/>
              <a:gd name="connsiteX49-12281" fmla="*/ 7128319 w 12641071"/>
              <a:gd name="connsiteY49-12282" fmla="*/ 705504 h 5795240"/>
              <a:gd name="connsiteX50-12283" fmla="*/ 7083110 w 12641071"/>
              <a:gd name="connsiteY50-12284" fmla="*/ 757072 h 5795240"/>
              <a:gd name="connsiteX51-12285" fmla="*/ 7083111 w 12641071"/>
              <a:gd name="connsiteY51-12286" fmla="*/ 757072 h 5795240"/>
              <a:gd name="connsiteX52-12287" fmla="*/ 7128319 w 12641071"/>
              <a:gd name="connsiteY52-12288" fmla="*/ 705506 h 5795240"/>
              <a:gd name="connsiteX53-12289" fmla="*/ 7213686 w 12641071"/>
              <a:gd name="connsiteY53-12290" fmla="*/ 626984 h 5795240"/>
              <a:gd name="connsiteX54-12291" fmla="*/ 7264545 w 12641071"/>
              <a:gd name="connsiteY54-12292" fmla="*/ 588953 h 5795240"/>
              <a:gd name="connsiteX55-12293" fmla="*/ 7273651 w 12641071"/>
              <a:gd name="connsiteY55-12294" fmla="*/ 584566 h 5795240"/>
              <a:gd name="connsiteX56-12295" fmla="*/ 7314851 w 12641071"/>
              <a:gd name="connsiteY56-12296" fmla="*/ 559537 h 5795240"/>
              <a:gd name="connsiteX57-12297" fmla="*/ 7354131 w 12641071"/>
              <a:gd name="connsiteY57-12298" fmla="*/ 565467 h 5795240"/>
              <a:gd name="connsiteX58-12299" fmla="*/ 7429608 w 12641071"/>
              <a:gd name="connsiteY58-12300" fmla="*/ 586051 h 5795240"/>
              <a:gd name="connsiteX59-12301" fmla="*/ 7429611 w 12641071"/>
              <a:gd name="connsiteY59-12302" fmla="*/ 586050 h 5795240"/>
              <a:gd name="connsiteX60-12303" fmla="*/ 7354132 w 12641071"/>
              <a:gd name="connsiteY60-12304" fmla="*/ 565465 h 5795240"/>
              <a:gd name="connsiteX61-12305" fmla="*/ 7314853 w 12641071"/>
              <a:gd name="connsiteY61-12306" fmla="*/ 559536 h 5795240"/>
              <a:gd name="connsiteX62-12307" fmla="*/ 7314851 w 12641071"/>
              <a:gd name="connsiteY62-12308" fmla="*/ 559537 h 5795240"/>
              <a:gd name="connsiteX63-12309" fmla="*/ 7314849 w 12641071"/>
              <a:gd name="connsiteY63-12310" fmla="*/ 559537 h 5795240"/>
              <a:gd name="connsiteX64-12311" fmla="*/ 7273651 w 12641071"/>
              <a:gd name="connsiteY64-12312" fmla="*/ 584565 h 5795240"/>
              <a:gd name="connsiteX65-12313" fmla="*/ 7264545 w 12641071"/>
              <a:gd name="connsiteY65-12314" fmla="*/ 588952 h 5795240"/>
              <a:gd name="connsiteX66-12315" fmla="*/ 7296407 w 12641071"/>
              <a:gd name="connsiteY66-12316" fmla="*/ 565126 h 5795240"/>
              <a:gd name="connsiteX67-12317" fmla="*/ 7307447 w 12641071"/>
              <a:gd name="connsiteY67-12318" fmla="*/ 558419 h 5795240"/>
              <a:gd name="connsiteX68-12319" fmla="*/ 7307450 w 12641071"/>
              <a:gd name="connsiteY68-12320" fmla="*/ 558419 h 5795240"/>
              <a:gd name="connsiteX69-12321" fmla="*/ 7385004 w 12641071"/>
              <a:gd name="connsiteY69-12322" fmla="*/ 511303 h 5795240"/>
              <a:gd name="connsiteX70-12323" fmla="*/ 7391626 w 12641071"/>
              <a:gd name="connsiteY70-12324" fmla="*/ 508114 h 5795240"/>
              <a:gd name="connsiteX71-12325" fmla="*/ 7391631 w 12641071"/>
              <a:gd name="connsiteY71-12326" fmla="*/ 508110 h 5795240"/>
              <a:gd name="connsiteX72-12327" fmla="*/ 7478934 w 12641071"/>
              <a:gd name="connsiteY72-12328" fmla="*/ 466053 h 5795240"/>
              <a:gd name="connsiteX73-12329" fmla="*/ 7897193 w 12641071"/>
              <a:gd name="connsiteY73-12330" fmla="*/ 381611 h 5795240"/>
              <a:gd name="connsiteX74-12331" fmla="*/ 8788216 w 12641071"/>
              <a:gd name="connsiteY74-12332" fmla="*/ 855364 h 5795240"/>
              <a:gd name="connsiteX75-12333" fmla="*/ 8832362 w 12641071"/>
              <a:gd name="connsiteY75-12334" fmla="*/ 928030 h 5795240"/>
              <a:gd name="connsiteX76-12335" fmla="*/ 8832362 w 12641071"/>
              <a:gd name="connsiteY76-12336" fmla="*/ 928033 h 5795240"/>
              <a:gd name="connsiteX77-12337" fmla="*/ 8842040 w 12641071"/>
              <a:gd name="connsiteY77-12338" fmla="*/ 943961 h 5795240"/>
              <a:gd name="connsiteX78-12339" fmla="*/ 8856144 w 12641071"/>
              <a:gd name="connsiteY78-12340" fmla="*/ 973241 h 5795240"/>
              <a:gd name="connsiteX79-12341" fmla="*/ 8856145 w 12641071"/>
              <a:gd name="connsiteY79-12342" fmla="*/ 973241 h 5795240"/>
              <a:gd name="connsiteX80-12343" fmla="*/ 8878117 w 12641071"/>
              <a:gd name="connsiteY80-12344" fmla="*/ 1018851 h 5795240"/>
              <a:gd name="connsiteX81-12345" fmla="*/ 8877719 w 12641071"/>
              <a:gd name="connsiteY81-12346" fmla="*/ 1018369 h 5795240"/>
              <a:gd name="connsiteX82-12347" fmla="*/ 8853250 w 12641071"/>
              <a:gd name="connsiteY82-12348" fmla="*/ 973288 h 5795240"/>
              <a:gd name="connsiteX83-12349" fmla="*/ 8853249 w 12641071"/>
              <a:gd name="connsiteY83-12350" fmla="*/ 973288 h 5795240"/>
              <a:gd name="connsiteX84-12351" fmla="*/ 8853248 w 12641071"/>
              <a:gd name="connsiteY84-12352" fmla="*/ 973287 h 5795240"/>
              <a:gd name="connsiteX85-12353" fmla="*/ 8849677 w 12641071"/>
              <a:gd name="connsiteY85-12354" fmla="*/ 973341 h 5795240"/>
              <a:gd name="connsiteX86-12355" fmla="*/ 8641543 w 12641071"/>
              <a:gd name="connsiteY86-12356" fmla="*/ 916577 h 5795240"/>
              <a:gd name="connsiteX87-12357" fmla="*/ 8641545 w 12641071"/>
              <a:gd name="connsiteY87-12358" fmla="*/ 916580 h 5795240"/>
              <a:gd name="connsiteX88-12359" fmla="*/ 8849676 w 12641071"/>
              <a:gd name="connsiteY88-12360" fmla="*/ 973343 h 5795240"/>
              <a:gd name="connsiteX89-12361" fmla="*/ 8853248 w 12641071"/>
              <a:gd name="connsiteY89-12362" fmla="*/ 973288 h 5795240"/>
              <a:gd name="connsiteX90-12363" fmla="*/ 8877719 w 12641071"/>
              <a:gd name="connsiteY90-12364" fmla="*/ 1018371 h 5795240"/>
              <a:gd name="connsiteX91-12365" fmla="*/ 8878116 w 12641071"/>
              <a:gd name="connsiteY91-12366" fmla="*/ 1018851 h 5795240"/>
              <a:gd name="connsiteX92-12367" fmla="*/ 8887288 w 12641071"/>
              <a:gd name="connsiteY92-12368" fmla="*/ 1037892 h 5795240"/>
              <a:gd name="connsiteX93-12369" fmla="*/ 8949899 w 12641071"/>
              <a:gd name="connsiteY93-12370" fmla="*/ 1239592 h 5795240"/>
              <a:gd name="connsiteX94-12371" fmla="*/ 8968437 w 12641071"/>
              <a:gd name="connsiteY94-12372" fmla="*/ 1423482 h 5795240"/>
              <a:gd name="connsiteX95-12373" fmla="*/ 8949899 w 12641071"/>
              <a:gd name="connsiteY95-12374" fmla="*/ 1239591 h 5795240"/>
              <a:gd name="connsiteX96-12375" fmla="*/ 8887288 w 12641071"/>
              <a:gd name="connsiteY96-12376" fmla="*/ 1037890 h 5795240"/>
              <a:gd name="connsiteX97-12377" fmla="*/ 8878116 w 12641071"/>
              <a:gd name="connsiteY97-12378" fmla="*/ 1018851 h 5795240"/>
              <a:gd name="connsiteX98-12379" fmla="*/ 8931285 w 12641071"/>
              <a:gd name="connsiteY98-12380" fmla="*/ 1083292 h 5795240"/>
              <a:gd name="connsiteX99-12381" fmla="*/ 9241478 w 12641071"/>
              <a:gd name="connsiteY99-12382" fmla="*/ 1211778 h 5795240"/>
              <a:gd name="connsiteX100-12383" fmla="*/ 9605238 w 12641071"/>
              <a:gd name="connsiteY100-12384" fmla="*/ 1018369 h 5795240"/>
              <a:gd name="connsiteX101-12385" fmla="*/ 9636247 w 12641071"/>
              <a:gd name="connsiteY101-12386" fmla="*/ 961241 h 5795240"/>
              <a:gd name="connsiteX102-12387" fmla="*/ 9641995 w 12641071"/>
              <a:gd name="connsiteY102-12388" fmla="*/ 961152 h 5795240"/>
              <a:gd name="connsiteX103-12389" fmla="*/ 9584939 w 12641071"/>
              <a:gd name="connsiteY103-12390" fmla="*/ 1079594 h 5795240"/>
              <a:gd name="connsiteX104-12391" fmla="*/ 9546257 w 12641071"/>
              <a:gd name="connsiteY104-12392" fmla="*/ 1204206 h 5795240"/>
              <a:gd name="connsiteX105-12393" fmla="*/ 9584939 w 12641071"/>
              <a:gd name="connsiteY105-12394" fmla="*/ 1079596 h 5795240"/>
              <a:gd name="connsiteX106-12395" fmla="*/ 9641995 w 12641071"/>
              <a:gd name="connsiteY106-12396" fmla="*/ 961153 h 5795240"/>
              <a:gd name="connsiteX107-12397" fmla="*/ 9653069 w 12641071"/>
              <a:gd name="connsiteY107-12398" fmla="*/ 960983 h 5795240"/>
              <a:gd name="connsiteX108-12399" fmla="*/ 9801564 w 12641071"/>
              <a:gd name="connsiteY108-12400" fmla="*/ 1196828 h 5795240"/>
              <a:gd name="connsiteX109-12401" fmla="*/ 9801566 w 12641071"/>
              <a:gd name="connsiteY109-12402" fmla="*/ 1196828 h 5795240"/>
              <a:gd name="connsiteX110-12403" fmla="*/ 9653070 w 12641071"/>
              <a:gd name="connsiteY110-12404" fmla="*/ 960982 h 5795240"/>
              <a:gd name="connsiteX111-12405" fmla="*/ 9641996 w 12641071"/>
              <a:gd name="connsiteY111-12406" fmla="*/ 961152 h 5795240"/>
              <a:gd name="connsiteX112-12407" fmla="*/ 9651917 w 12641071"/>
              <a:gd name="connsiteY112-12408" fmla="*/ 940556 h 5795240"/>
              <a:gd name="connsiteX113-12409" fmla="*/ 11050508 w 12641071"/>
              <a:gd name="connsiteY113-12410" fmla="*/ 108150 h 5795240"/>
              <a:gd name="connsiteX114-12411" fmla="*/ 12641071 w 12641071"/>
              <a:gd name="connsiteY114-12412" fmla="*/ 1698711 h 5795240"/>
              <a:gd name="connsiteX115-12413" fmla="*/ 11371062 w 12641071"/>
              <a:gd name="connsiteY115-12414" fmla="*/ 3256960 h 5795240"/>
              <a:gd name="connsiteX116-12415" fmla="*/ 11215953 w 12641071"/>
              <a:gd name="connsiteY116-12416" fmla="*/ 3280632 h 5795240"/>
              <a:gd name="connsiteX117-12417" fmla="*/ 11142318 w 12641071"/>
              <a:gd name="connsiteY117-12418" fmla="*/ 3276914 h 5795240"/>
              <a:gd name="connsiteX118-12419" fmla="*/ 11215952 w 12641071"/>
              <a:gd name="connsiteY118-12420" fmla="*/ 3280632 h 5795240"/>
              <a:gd name="connsiteX119-12421" fmla="*/ 11213133 w 12641071"/>
              <a:gd name="connsiteY119-12422" fmla="*/ 3281062 h 5795240"/>
              <a:gd name="connsiteX120-12423" fmla="*/ 11116921 w 12641071"/>
              <a:gd name="connsiteY120-12424" fmla="*/ 3285921 h 5795240"/>
              <a:gd name="connsiteX121-12425" fmla="*/ 11050507 w 12641071"/>
              <a:gd name="connsiteY121-12426" fmla="*/ 3289274 h 5795240"/>
              <a:gd name="connsiteX122-12427" fmla="*/ 11006292 w 12641071"/>
              <a:gd name="connsiteY122-12428" fmla="*/ 3287041 h 5795240"/>
              <a:gd name="connsiteX123-12429" fmla="*/ 10937101 w 12641071"/>
              <a:gd name="connsiteY123-12430" fmla="*/ 3297601 h 5795240"/>
              <a:gd name="connsiteX124-12431" fmla="*/ 10144740 w 12641071"/>
              <a:gd name="connsiteY124-12432" fmla="*/ 4089962 h 5795240"/>
              <a:gd name="connsiteX125-12433" fmla="*/ 10130374 w 12641071"/>
              <a:gd name="connsiteY125-12434" fmla="*/ 4184101 h 5795240"/>
              <a:gd name="connsiteX126-12435" fmla="*/ 10130375 w 12641071"/>
              <a:gd name="connsiteY126-12436" fmla="*/ 4184103 h 5795240"/>
              <a:gd name="connsiteX127-12437" fmla="*/ 10130656 w 12641071"/>
              <a:gd name="connsiteY127-12438" fmla="*/ 4185950 h 5795240"/>
              <a:gd name="connsiteX128-12439" fmla="*/ 10138194 w 12641071"/>
              <a:gd name="connsiteY128-12440" fmla="*/ 4335228 h 5795240"/>
              <a:gd name="connsiteX129-12441" fmla="*/ 10137710 w 12641071"/>
              <a:gd name="connsiteY129-12442" fmla="*/ 4344822 h 5795240"/>
              <a:gd name="connsiteX130-12443" fmla="*/ 10133555 w 12641071"/>
              <a:gd name="connsiteY130-12444" fmla="*/ 4427096 h 5795240"/>
              <a:gd name="connsiteX131-12445" fmla="*/ 10129312 w 12641071"/>
              <a:gd name="connsiteY131-12446" fmla="*/ 4399289 h 5795240"/>
              <a:gd name="connsiteX132-12447" fmla="*/ 10126797 w 12641071"/>
              <a:gd name="connsiteY132-12448" fmla="*/ 4349498 h 5795240"/>
              <a:gd name="connsiteX133-12449" fmla="*/ 10126796 w 12641071"/>
              <a:gd name="connsiteY133-12450" fmla="*/ 4349498 h 5795240"/>
              <a:gd name="connsiteX134-12451" fmla="*/ 10129311 w 12641071"/>
              <a:gd name="connsiteY134-12452" fmla="*/ 4399289 h 5795240"/>
              <a:gd name="connsiteX135-12453" fmla="*/ 10133554 w 12641071"/>
              <a:gd name="connsiteY135-12454" fmla="*/ 4427096 h 5795240"/>
              <a:gd name="connsiteX136-12455" fmla="*/ 10130656 w 12641071"/>
              <a:gd name="connsiteY136-12456" fmla="*/ 4484506 h 5795240"/>
              <a:gd name="connsiteX137-12457" fmla="*/ 8678182 w 12641071"/>
              <a:gd name="connsiteY137-12458" fmla="*/ 5795240 h 5795240"/>
              <a:gd name="connsiteX138-12459" fmla="*/ 7467518 w 12641071"/>
              <a:gd name="connsiteY138-12460" fmla="*/ 5151535 h 5795240"/>
              <a:gd name="connsiteX139-12461" fmla="*/ 7419945 w 12641071"/>
              <a:gd name="connsiteY139-12462" fmla="*/ 5073228 h 5795240"/>
              <a:gd name="connsiteX140-12463" fmla="*/ 7394386 w 12641071"/>
              <a:gd name="connsiteY140-12464" fmla="*/ 5031156 h 5795240"/>
              <a:gd name="connsiteX141-12465" fmla="*/ 7367299 w 12641071"/>
              <a:gd name="connsiteY141-12466" fmla="*/ 4974928 h 5795240"/>
              <a:gd name="connsiteX142-12467" fmla="*/ 7332905 w 12641071"/>
              <a:gd name="connsiteY142-12468" fmla="*/ 4903531 h 5795240"/>
              <a:gd name="connsiteX143-12469" fmla="*/ 7320958 w 12641071"/>
              <a:gd name="connsiteY143-12470" fmla="*/ 4870887 h 5795240"/>
              <a:gd name="connsiteX144-12471" fmla="*/ 7322174 w 12641071"/>
              <a:gd name="connsiteY144-12472" fmla="*/ 4872361 h 5795240"/>
              <a:gd name="connsiteX145-12473" fmla="*/ 7362630 w 12641071"/>
              <a:gd name="connsiteY145-12474" fmla="*/ 4938954 h 5795240"/>
              <a:gd name="connsiteX146-12475" fmla="*/ 7380779 w 12641071"/>
              <a:gd name="connsiteY146-12476" fmla="*/ 4976628 h 5795240"/>
              <a:gd name="connsiteX147-12477" fmla="*/ 7391210 w 12641071"/>
              <a:gd name="connsiteY147-12478" fmla="*/ 4977944 h 5795240"/>
              <a:gd name="connsiteX148-12479" fmla="*/ 7380780 w 12641071"/>
              <a:gd name="connsiteY148-12480" fmla="*/ 4976628 h 5795240"/>
              <a:gd name="connsiteX149-12481" fmla="*/ 7362631 w 12641071"/>
              <a:gd name="connsiteY149-12482" fmla="*/ 4938954 h 5795240"/>
              <a:gd name="connsiteX150-12483" fmla="*/ 7322175 w 12641071"/>
              <a:gd name="connsiteY150-12484" fmla="*/ 4872361 h 5795240"/>
              <a:gd name="connsiteX151-12485" fmla="*/ 7320959 w 12641071"/>
              <a:gd name="connsiteY151-12486" fmla="*/ 4870887 h 5795240"/>
              <a:gd name="connsiteX152-12487" fmla="*/ 7283811 w 12641071"/>
              <a:gd name="connsiteY152-12488" fmla="*/ 4769391 h 5795240"/>
              <a:gd name="connsiteX153-12489" fmla="*/ 7272112 w 12641071"/>
              <a:gd name="connsiteY153-12490" fmla="*/ 4718630 h 5795240"/>
              <a:gd name="connsiteX154-12491" fmla="*/ 7272111 w 12641071"/>
              <a:gd name="connsiteY154-12492" fmla="*/ 4718630 h 5795240"/>
              <a:gd name="connsiteX155-12493" fmla="*/ 7283810 w 12641071"/>
              <a:gd name="connsiteY155-12494" fmla="*/ 4769391 h 5795240"/>
              <a:gd name="connsiteX156-12495" fmla="*/ 7320958 w 12641071"/>
              <a:gd name="connsiteY156-12496" fmla="*/ 4870887 h 5795240"/>
              <a:gd name="connsiteX157-12497" fmla="*/ 7223551 w 12641071"/>
              <a:gd name="connsiteY157-12498" fmla="*/ 4752829 h 5795240"/>
              <a:gd name="connsiteX158-12499" fmla="*/ 6652445 w 12641071"/>
              <a:gd name="connsiteY158-12500" fmla="*/ 4516269 h 5795240"/>
              <a:gd name="connsiteX159-12501" fmla="*/ 6200873 w 12641071"/>
              <a:gd name="connsiteY159-12502" fmla="*/ 4654206 h 5795240"/>
              <a:gd name="connsiteX160-12503" fmla="*/ 6088813 w 12641071"/>
              <a:gd name="connsiteY160-12504" fmla="*/ 4746663 h 5795240"/>
              <a:gd name="connsiteX161-12505" fmla="*/ 6043019 w 12641071"/>
              <a:gd name="connsiteY161-12506" fmla="*/ 4807902 h 5795240"/>
              <a:gd name="connsiteX162-12507" fmla="*/ 6043021 w 12641071"/>
              <a:gd name="connsiteY162-12508" fmla="*/ 4807902 h 5795240"/>
              <a:gd name="connsiteX163-12509" fmla="*/ 6023271 w 12641071"/>
              <a:gd name="connsiteY163-12510" fmla="*/ 4834312 h 5795240"/>
              <a:gd name="connsiteX164-12511" fmla="*/ 5970678 w 12641071"/>
              <a:gd name="connsiteY164-12512" fmla="*/ 4892181 h 5795240"/>
              <a:gd name="connsiteX165-12513" fmla="*/ 5982717 w 12641071"/>
              <a:gd name="connsiteY165-12514" fmla="*/ 4872361 h 5795240"/>
              <a:gd name="connsiteX166-12515" fmla="*/ 5970675 w 12641071"/>
              <a:gd name="connsiteY166-12516" fmla="*/ 4892181 h 5795240"/>
              <a:gd name="connsiteX167-12517" fmla="*/ 5935320 w 12641071"/>
              <a:gd name="connsiteY167-12518" fmla="*/ 4931081 h 5795240"/>
              <a:gd name="connsiteX168-12519" fmla="*/ 4971763 w 12641071"/>
              <a:gd name="connsiteY168-12520" fmla="*/ 5330200 h 5795240"/>
              <a:gd name="connsiteX169-12521" fmla="*/ 3716172 w 12641071"/>
              <a:gd name="connsiteY169-12522" fmla="*/ 4497938 h 5795240"/>
              <a:gd name="connsiteX170-12523" fmla="*/ 3710773 w 12641071"/>
              <a:gd name="connsiteY170-12524" fmla="*/ 4483182 h 5795240"/>
              <a:gd name="connsiteX171-12525" fmla="*/ 3710773 w 12641071"/>
              <a:gd name="connsiteY171-12526" fmla="*/ 4483181 h 5795240"/>
              <a:gd name="connsiteX172-12527" fmla="*/ 3674984 w 12641071"/>
              <a:gd name="connsiteY172-12528" fmla="*/ 4385402 h 5795240"/>
              <a:gd name="connsiteX173-12529" fmla="*/ 3670349 w 12641071"/>
              <a:gd name="connsiteY173-12530" fmla="*/ 4372742 h 5795240"/>
              <a:gd name="connsiteX174-12531" fmla="*/ 3659438 w 12641071"/>
              <a:gd name="connsiteY174-12532" fmla="*/ 4330309 h 5795240"/>
              <a:gd name="connsiteX175-12533" fmla="*/ 3672084 w 12641071"/>
              <a:gd name="connsiteY175-12534" fmla="*/ 4353606 h 5795240"/>
              <a:gd name="connsiteX176-12535" fmla="*/ 3659440 w 12641071"/>
              <a:gd name="connsiteY176-12536" fmla="*/ 4330309 h 5795240"/>
              <a:gd name="connsiteX177-12537" fmla="*/ 3613217 w 12641071"/>
              <a:gd name="connsiteY177-12538" fmla="*/ 4245153 h 5795240"/>
              <a:gd name="connsiteX178-12539" fmla="*/ 3083792 w 12641071"/>
              <a:gd name="connsiteY178-12540" fmla="*/ 3963660 h 5795240"/>
              <a:gd name="connsiteX179-12541" fmla="*/ 2835272 w 12641071"/>
              <a:gd name="connsiteY179-12542" fmla="*/ 4013833 h 5795240"/>
              <a:gd name="connsiteX180-12543" fmla="*/ 2820214 w 12641071"/>
              <a:gd name="connsiteY180-12544" fmla="*/ 4022007 h 5795240"/>
              <a:gd name="connsiteX181-12545" fmla="*/ 2820212 w 12641071"/>
              <a:gd name="connsiteY181-12546" fmla="*/ 4022008 h 5795240"/>
              <a:gd name="connsiteX182-12547" fmla="*/ 2820206 w 12641071"/>
              <a:gd name="connsiteY182-12548" fmla="*/ 4022011 h 5795240"/>
              <a:gd name="connsiteX183-12549" fmla="*/ 2813481 w 12641071"/>
              <a:gd name="connsiteY183-12550" fmla="*/ 4027041 h 5795240"/>
              <a:gd name="connsiteX184-12551" fmla="*/ 2762875 w 12641071"/>
              <a:gd name="connsiteY184-12552" fmla="*/ 4057784 h 5795240"/>
              <a:gd name="connsiteX185-12553" fmla="*/ 2762878 w 12641071"/>
              <a:gd name="connsiteY185-12554" fmla="*/ 4057784 h 5795240"/>
              <a:gd name="connsiteX186-12555" fmla="*/ 2694694 w 12641071"/>
              <a:gd name="connsiteY186-12556" fmla="*/ 4099208 h 5795240"/>
              <a:gd name="connsiteX187-12557" fmla="*/ 2726822 w 12641071"/>
              <a:gd name="connsiteY187-12558" fmla="*/ 4072700 h 5795240"/>
              <a:gd name="connsiteX188-12559" fmla="*/ 2757719 w 12641071"/>
              <a:gd name="connsiteY188-12560" fmla="*/ 4055929 h 5795240"/>
              <a:gd name="connsiteX189-12561" fmla="*/ 2757718 w 12641071"/>
              <a:gd name="connsiteY189-12562" fmla="*/ 4055928 h 5795240"/>
              <a:gd name="connsiteX190-12563" fmla="*/ 2726820 w 12641071"/>
              <a:gd name="connsiteY190-12564" fmla="*/ 4072700 h 5795240"/>
              <a:gd name="connsiteX191-12565" fmla="*/ 2694692 w 12641071"/>
              <a:gd name="connsiteY191-12566" fmla="*/ 4099208 h 5795240"/>
              <a:gd name="connsiteX192-12567" fmla="*/ 2664698 w 12641071"/>
              <a:gd name="connsiteY192-12568" fmla="*/ 4117431 h 5795240"/>
              <a:gd name="connsiteX193-12569" fmla="*/ 1804544 w 12641071"/>
              <a:gd name="connsiteY193-12570" fmla="*/ 4335229 h 5795240"/>
              <a:gd name="connsiteX194-12571" fmla="*/ 0 w 12641071"/>
              <a:gd name="connsiteY194-12572" fmla="*/ 2530685 h 5795240"/>
              <a:gd name="connsiteX195-12573" fmla="*/ 1804544 w 12641071"/>
              <a:gd name="connsiteY195-12574" fmla="*/ 726143 h 5795240"/>
              <a:gd name="connsiteX196-12575" fmla="*/ 3080549 w 12641071"/>
              <a:gd name="connsiteY196-12576" fmla="*/ 1254682 h 5795240"/>
              <a:gd name="connsiteX197-12577" fmla="*/ 3268676 w 12641071"/>
              <a:gd name="connsiteY197-12578" fmla="*/ 1461167 h 5795240"/>
              <a:gd name="connsiteX198-12579" fmla="*/ 3565826 w 12641071"/>
              <a:gd name="connsiteY198-12580" fmla="*/ 1551935 h 5795240"/>
              <a:gd name="connsiteX199-12581" fmla="*/ 4086504 w 12641071"/>
              <a:gd name="connsiteY199-12582" fmla="*/ 1127574 h 5795240"/>
              <a:gd name="connsiteX200-12583" fmla="*/ 4103078 w 12641071"/>
              <a:gd name="connsiteY200-12584" fmla="*/ 1004204 h 5795240"/>
              <a:gd name="connsiteX201-12585" fmla="*/ 5215874 w 12641071"/>
              <a:gd name="connsiteY201-12586" fmla="*/ 0 h 5795240"/>
              <a:gd name="connsiteX0-12587" fmla="*/ 5964869 w 12641071"/>
              <a:gd name="connsiteY0-12588" fmla="*/ 4795171 h 5795240"/>
              <a:gd name="connsiteX1-12589" fmla="*/ 6019264 w 12641071"/>
              <a:gd name="connsiteY1-12590" fmla="*/ 4804905 h 5795240"/>
              <a:gd name="connsiteX2-12591" fmla="*/ 6036570 w 12641071"/>
              <a:gd name="connsiteY2-12592" fmla="*/ 4807089 h 5795240"/>
              <a:gd name="connsiteX3-12593" fmla="*/ 6019265 w 12641071"/>
              <a:gd name="connsiteY3-12594" fmla="*/ 4804905 h 5795240"/>
              <a:gd name="connsiteX4-12595" fmla="*/ 5964869 w 12641071"/>
              <a:gd name="connsiteY4-12596" fmla="*/ 4795171 h 5795240"/>
              <a:gd name="connsiteX5-12597" fmla="*/ 3682364 w 12641071"/>
              <a:gd name="connsiteY5-12598" fmla="*/ 4386723 h 5795240"/>
              <a:gd name="connsiteX6-12599" fmla="*/ 3772428 w 12641071"/>
              <a:gd name="connsiteY6-12600" fmla="*/ 4402840 h 5795240"/>
              <a:gd name="connsiteX7-12601" fmla="*/ 3772428 w 12641071"/>
              <a:gd name="connsiteY7-12602" fmla="*/ 4402840 h 5795240"/>
              <a:gd name="connsiteX8-12603" fmla="*/ 3682364 w 12641071"/>
              <a:gd name="connsiteY8-12604" fmla="*/ 4386723 h 5795240"/>
              <a:gd name="connsiteX9-12605" fmla="*/ 6034389 w 12641071"/>
              <a:gd name="connsiteY9-12606" fmla="*/ 371047 h 5795240"/>
              <a:gd name="connsiteX10-12607" fmla="*/ 5912002 w 12641071"/>
              <a:gd name="connsiteY10-12608" fmla="*/ 413650 h 5795240"/>
              <a:gd name="connsiteX11-12609" fmla="*/ 5912002 w 12641071"/>
              <a:gd name="connsiteY11-12610" fmla="*/ 413650 h 5795240"/>
              <a:gd name="connsiteX12-12611" fmla="*/ 6034389 w 12641071"/>
              <a:gd name="connsiteY12-12612" fmla="*/ 371047 h 5795240"/>
              <a:gd name="connsiteX13-12613" fmla="*/ 5215874 w 12641071"/>
              <a:gd name="connsiteY13-12614" fmla="*/ 0 h 5795240"/>
              <a:gd name="connsiteX14-12615" fmla="*/ 5927386 w 12641071"/>
              <a:gd name="connsiteY14-12616" fmla="*/ 255427 h 5795240"/>
              <a:gd name="connsiteX15-12617" fmla="*/ 5974443 w 12641071"/>
              <a:gd name="connsiteY15-12618" fmla="*/ 298195 h 5795240"/>
              <a:gd name="connsiteX16-12619" fmla="*/ 5974448 w 12641071"/>
              <a:gd name="connsiteY16-12620" fmla="*/ 298200 h 5795240"/>
              <a:gd name="connsiteX17-12621" fmla="*/ 6006819 w 12641071"/>
              <a:gd name="connsiteY17-12622" fmla="*/ 327622 h 5795240"/>
              <a:gd name="connsiteX18-12623" fmla="*/ 6043427 w 12641071"/>
              <a:gd name="connsiteY18-12624" fmla="*/ 367901 h 5795240"/>
              <a:gd name="connsiteX19-12625" fmla="*/ 6043429 w 12641071"/>
              <a:gd name="connsiteY19-12626" fmla="*/ 367901 h 5795240"/>
              <a:gd name="connsiteX20-12627" fmla="*/ 6079014 w 12641071"/>
              <a:gd name="connsiteY20-12628" fmla="*/ 407056 h 5795240"/>
              <a:gd name="connsiteX21-12629" fmla="*/ 6105193 w 12641071"/>
              <a:gd name="connsiteY21-12630" fmla="*/ 442067 h 5795240"/>
              <a:gd name="connsiteX22-12631" fmla="*/ 6069206 w 12641071"/>
              <a:gd name="connsiteY22-12632" fmla="*/ 409359 h 5795240"/>
              <a:gd name="connsiteX23-12633" fmla="*/ 6105193 w 12641071"/>
              <a:gd name="connsiteY23-12634" fmla="*/ 442069 h 5795240"/>
              <a:gd name="connsiteX24-12635" fmla="*/ 6143408 w 12641071"/>
              <a:gd name="connsiteY24-12636" fmla="*/ 493169 h 5795240"/>
              <a:gd name="connsiteX25-12637" fmla="*/ 6143427 w 12641071"/>
              <a:gd name="connsiteY25-12638" fmla="*/ 493200 h 5795240"/>
              <a:gd name="connsiteX26-12639" fmla="*/ 6215965 w 12641071"/>
              <a:gd name="connsiteY26-12640" fmla="*/ 619406 h 5795240"/>
              <a:gd name="connsiteX27-12641" fmla="*/ 6234035 w 12641071"/>
              <a:gd name="connsiteY27-12642" fmla="*/ 658746 h 5795240"/>
              <a:gd name="connsiteX28-12643" fmla="*/ 6274009 w 12641071"/>
              <a:gd name="connsiteY28-12644" fmla="*/ 760197 h 5795240"/>
              <a:gd name="connsiteX29-12645" fmla="*/ 6287839 w 12641071"/>
              <a:gd name="connsiteY29-12646" fmla="*/ 801938 h 5795240"/>
              <a:gd name="connsiteX30-12647" fmla="*/ 6321546 w 12641071"/>
              <a:gd name="connsiteY30-12648" fmla="*/ 948207 h 5795240"/>
              <a:gd name="connsiteX31-12649" fmla="*/ 6295696 w 12641071"/>
              <a:gd name="connsiteY31-12650" fmla="*/ 825653 h 5795240"/>
              <a:gd name="connsiteX32-12651" fmla="*/ 6287839 w 12641071"/>
              <a:gd name="connsiteY32-12652" fmla="*/ 801938 h 5795240"/>
              <a:gd name="connsiteX33-12653" fmla="*/ 6284151 w 12641071"/>
              <a:gd name="connsiteY33-12654" fmla="*/ 785941 h 5795240"/>
              <a:gd name="connsiteX34-12655" fmla="*/ 6274009 w 12641071"/>
              <a:gd name="connsiteY34-12656" fmla="*/ 760197 h 5795240"/>
              <a:gd name="connsiteX35-12657" fmla="*/ 6256852 w 12641071"/>
              <a:gd name="connsiteY35-12658" fmla="*/ 708420 h 5795240"/>
              <a:gd name="connsiteX36-12659" fmla="*/ 6234035 w 12641071"/>
              <a:gd name="connsiteY36-12660" fmla="*/ 658746 h 5795240"/>
              <a:gd name="connsiteX37-12661" fmla="*/ 6224136 w 12641071"/>
              <a:gd name="connsiteY37-12662" fmla="*/ 633624 h 5795240"/>
              <a:gd name="connsiteX38-12663" fmla="*/ 6215965 w 12641071"/>
              <a:gd name="connsiteY38-12664" fmla="*/ 619406 h 5795240"/>
              <a:gd name="connsiteX39-12665" fmla="*/ 6205824 w 12641071"/>
              <a:gd name="connsiteY39-12666" fmla="*/ 597325 h 5795240"/>
              <a:gd name="connsiteX40-12667" fmla="*/ 6143427 w 12641071"/>
              <a:gd name="connsiteY40-12668" fmla="*/ 493200 h 5795240"/>
              <a:gd name="connsiteX41-12669" fmla="*/ 6143408 w 12641071"/>
              <a:gd name="connsiteY41-12670" fmla="*/ 493167 h 5795240"/>
              <a:gd name="connsiteX42-12671" fmla="*/ 6105193 w 12641071"/>
              <a:gd name="connsiteY42-12672" fmla="*/ 442067 h 5795240"/>
              <a:gd name="connsiteX43-12673" fmla="*/ 6141460 w 12641071"/>
              <a:gd name="connsiteY43-12674" fmla="*/ 475027 h 5795240"/>
              <a:gd name="connsiteX44-12675" fmla="*/ 6788665 w 12641071"/>
              <a:gd name="connsiteY44-12676" fmla="*/ 707369 h 5795240"/>
              <a:gd name="connsiteX45-12677" fmla="*/ 7184710 w 12641071"/>
              <a:gd name="connsiteY45-12678" fmla="*/ 627411 h 5795240"/>
              <a:gd name="connsiteX46-12679" fmla="*/ 7264545 w 12641071"/>
              <a:gd name="connsiteY46-12680" fmla="*/ 588952 h 5795240"/>
              <a:gd name="connsiteX47-12681" fmla="*/ 7213686 w 12641071"/>
              <a:gd name="connsiteY47-12682" fmla="*/ 626983 h 5795240"/>
              <a:gd name="connsiteX48-12683" fmla="*/ 7128319 w 12641071"/>
              <a:gd name="connsiteY48-12684" fmla="*/ 705504 h 5795240"/>
              <a:gd name="connsiteX49-12685" fmla="*/ 7083110 w 12641071"/>
              <a:gd name="connsiteY49-12686" fmla="*/ 757072 h 5795240"/>
              <a:gd name="connsiteX50-12687" fmla="*/ 7083111 w 12641071"/>
              <a:gd name="connsiteY50-12688" fmla="*/ 757072 h 5795240"/>
              <a:gd name="connsiteX51-12689" fmla="*/ 7128319 w 12641071"/>
              <a:gd name="connsiteY51-12690" fmla="*/ 705506 h 5795240"/>
              <a:gd name="connsiteX52-12691" fmla="*/ 7213686 w 12641071"/>
              <a:gd name="connsiteY52-12692" fmla="*/ 626984 h 5795240"/>
              <a:gd name="connsiteX53-12693" fmla="*/ 7264545 w 12641071"/>
              <a:gd name="connsiteY53-12694" fmla="*/ 588953 h 5795240"/>
              <a:gd name="connsiteX54-12695" fmla="*/ 7273651 w 12641071"/>
              <a:gd name="connsiteY54-12696" fmla="*/ 584566 h 5795240"/>
              <a:gd name="connsiteX55-12697" fmla="*/ 7314851 w 12641071"/>
              <a:gd name="connsiteY55-12698" fmla="*/ 559537 h 5795240"/>
              <a:gd name="connsiteX56-12699" fmla="*/ 7354131 w 12641071"/>
              <a:gd name="connsiteY56-12700" fmla="*/ 565467 h 5795240"/>
              <a:gd name="connsiteX57-12701" fmla="*/ 7429608 w 12641071"/>
              <a:gd name="connsiteY57-12702" fmla="*/ 586051 h 5795240"/>
              <a:gd name="connsiteX58-12703" fmla="*/ 7429611 w 12641071"/>
              <a:gd name="connsiteY58-12704" fmla="*/ 586050 h 5795240"/>
              <a:gd name="connsiteX59-12705" fmla="*/ 7354132 w 12641071"/>
              <a:gd name="connsiteY59-12706" fmla="*/ 565465 h 5795240"/>
              <a:gd name="connsiteX60-12707" fmla="*/ 7314853 w 12641071"/>
              <a:gd name="connsiteY60-12708" fmla="*/ 559536 h 5795240"/>
              <a:gd name="connsiteX61-12709" fmla="*/ 7314851 w 12641071"/>
              <a:gd name="connsiteY61-12710" fmla="*/ 559537 h 5795240"/>
              <a:gd name="connsiteX62-12711" fmla="*/ 7314849 w 12641071"/>
              <a:gd name="connsiteY62-12712" fmla="*/ 559537 h 5795240"/>
              <a:gd name="connsiteX63-12713" fmla="*/ 7273651 w 12641071"/>
              <a:gd name="connsiteY63-12714" fmla="*/ 584565 h 5795240"/>
              <a:gd name="connsiteX64-12715" fmla="*/ 7264545 w 12641071"/>
              <a:gd name="connsiteY64-12716" fmla="*/ 588952 h 5795240"/>
              <a:gd name="connsiteX65-12717" fmla="*/ 7296407 w 12641071"/>
              <a:gd name="connsiteY65-12718" fmla="*/ 565126 h 5795240"/>
              <a:gd name="connsiteX66-12719" fmla="*/ 7307447 w 12641071"/>
              <a:gd name="connsiteY66-12720" fmla="*/ 558419 h 5795240"/>
              <a:gd name="connsiteX67-12721" fmla="*/ 7307450 w 12641071"/>
              <a:gd name="connsiteY67-12722" fmla="*/ 558419 h 5795240"/>
              <a:gd name="connsiteX68-12723" fmla="*/ 7385004 w 12641071"/>
              <a:gd name="connsiteY68-12724" fmla="*/ 511303 h 5795240"/>
              <a:gd name="connsiteX69-12725" fmla="*/ 7391626 w 12641071"/>
              <a:gd name="connsiteY69-12726" fmla="*/ 508114 h 5795240"/>
              <a:gd name="connsiteX70-12727" fmla="*/ 7391631 w 12641071"/>
              <a:gd name="connsiteY70-12728" fmla="*/ 508110 h 5795240"/>
              <a:gd name="connsiteX71-12729" fmla="*/ 7478934 w 12641071"/>
              <a:gd name="connsiteY71-12730" fmla="*/ 466053 h 5795240"/>
              <a:gd name="connsiteX72-12731" fmla="*/ 7897193 w 12641071"/>
              <a:gd name="connsiteY72-12732" fmla="*/ 381611 h 5795240"/>
              <a:gd name="connsiteX73-12733" fmla="*/ 8788216 w 12641071"/>
              <a:gd name="connsiteY73-12734" fmla="*/ 855364 h 5795240"/>
              <a:gd name="connsiteX74-12735" fmla="*/ 8832362 w 12641071"/>
              <a:gd name="connsiteY74-12736" fmla="*/ 928030 h 5795240"/>
              <a:gd name="connsiteX75-12737" fmla="*/ 8832362 w 12641071"/>
              <a:gd name="connsiteY75-12738" fmla="*/ 928033 h 5795240"/>
              <a:gd name="connsiteX76-12739" fmla="*/ 8842040 w 12641071"/>
              <a:gd name="connsiteY76-12740" fmla="*/ 943961 h 5795240"/>
              <a:gd name="connsiteX77-12741" fmla="*/ 8856144 w 12641071"/>
              <a:gd name="connsiteY77-12742" fmla="*/ 973241 h 5795240"/>
              <a:gd name="connsiteX78-12743" fmla="*/ 8856145 w 12641071"/>
              <a:gd name="connsiteY78-12744" fmla="*/ 973241 h 5795240"/>
              <a:gd name="connsiteX79-12745" fmla="*/ 8878117 w 12641071"/>
              <a:gd name="connsiteY79-12746" fmla="*/ 1018851 h 5795240"/>
              <a:gd name="connsiteX80-12747" fmla="*/ 8877719 w 12641071"/>
              <a:gd name="connsiteY80-12748" fmla="*/ 1018369 h 5795240"/>
              <a:gd name="connsiteX81-12749" fmla="*/ 8853250 w 12641071"/>
              <a:gd name="connsiteY81-12750" fmla="*/ 973288 h 5795240"/>
              <a:gd name="connsiteX82-12751" fmla="*/ 8853249 w 12641071"/>
              <a:gd name="connsiteY82-12752" fmla="*/ 973288 h 5795240"/>
              <a:gd name="connsiteX83-12753" fmla="*/ 8853248 w 12641071"/>
              <a:gd name="connsiteY83-12754" fmla="*/ 973287 h 5795240"/>
              <a:gd name="connsiteX84-12755" fmla="*/ 8849677 w 12641071"/>
              <a:gd name="connsiteY84-12756" fmla="*/ 973341 h 5795240"/>
              <a:gd name="connsiteX85-12757" fmla="*/ 8641543 w 12641071"/>
              <a:gd name="connsiteY85-12758" fmla="*/ 916577 h 5795240"/>
              <a:gd name="connsiteX86-12759" fmla="*/ 8641545 w 12641071"/>
              <a:gd name="connsiteY86-12760" fmla="*/ 916580 h 5795240"/>
              <a:gd name="connsiteX87-12761" fmla="*/ 8849676 w 12641071"/>
              <a:gd name="connsiteY87-12762" fmla="*/ 973343 h 5795240"/>
              <a:gd name="connsiteX88-12763" fmla="*/ 8853248 w 12641071"/>
              <a:gd name="connsiteY88-12764" fmla="*/ 973288 h 5795240"/>
              <a:gd name="connsiteX89-12765" fmla="*/ 8877719 w 12641071"/>
              <a:gd name="connsiteY89-12766" fmla="*/ 1018371 h 5795240"/>
              <a:gd name="connsiteX90-12767" fmla="*/ 8878116 w 12641071"/>
              <a:gd name="connsiteY90-12768" fmla="*/ 1018851 h 5795240"/>
              <a:gd name="connsiteX91-12769" fmla="*/ 8887288 w 12641071"/>
              <a:gd name="connsiteY91-12770" fmla="*/ 1037892 h 5795240"/>
              <a:gd name="connsiteX92-12771" fmla="*/ 8949899 w 12641071"/>
              <a:gd name="connsiteY92-12772" fmla="*/ 1239592 h 5795240"/>
              <a:gd name="connsiteX93-12773" fmla="*/ 8968437 w 12641071"/>
              <a:gd name="connsiteY93-12774" fmla="*/ 1423482 h 5795240"/>
              <a:gd name="connsiteX94-12775" fmla="*/ 8949899 w 12641071"/>
              <a:gd name="connsiteY94-12776" fmla="*/ 1239591 h 5795240"/>
              <a:gd name="connsiteX95-12777" fmla="*/ 8887288 w 12641071"/>
              <a:gd name="connsiteY95-12778" fmla="*/ 1037890 h 5795240"/>
              <a:gd name="connsiteX96-12779" fmla="*/ 8878116 w 12641071"/>
              <a:gd name="connsiteY96-12780" fmla="*/ 1018851 h 5795240"/>
              <a:gd name="connsiteX97-12781" fmla="*/ 8931285 w 12641071"/>
              <a:gd name="connsiteY97-12782" fmla="*/ 1083292 h 5795240"/>
              <a:gd name="connsiteX98-12783" fmla="*/ 9241478 w 12641071"/>
              <a:gd name="connsiteY98-12784" fmla="*/ 1211778 h 5795240"/>
              <a:gd name="connsiteX99-12785" fmla="*/ 9605238 w 12641071"/>
              <a:gd name="connsiteY99-12786" fmla="*/ 1018369 h 5795240"/>
              <a:gd name="connsiteX100-12787" fmla="*/ 9636247 w 12641071"/>
              <a:gd name="connsiteY100-12788" fmla="*/ 961241 h 5795240"/>
              <a:gd name="connsiteX101-12789" fmla="*/ 9641995 w 12641071"/>
              <a:gd name="connsiteY101-12790" fmla="*/ 961152 h 5795240"/>
              <a:gd name="connsiteX102-12791" fmla="*/ 9584939 w 12641071"/>
              <a:gd name="connsiteY102-12792" fmla="*/ 1079594 h 5795240"/>
              <a:gd name="connsiteX103-12793" fmla="*/ 9546257 w 12641071"/>
              <a:gd name="connsiteY103-12794" fmla="*/ 1204206 h 5795240"/>
              <a:gd name="connsiteX104-12795" fmla="*/ 9584939 w 12641071"/>
              <a:gd name="connsiteY104-12796" fmla="*/ 1079596 h 5795240"/>
              <a:gd name="connsiteX105-12797" fmla="*/ 9641995 w 12641071"/>
              <a:gd name="connsiteY105-12798" fmla="*/ 961153 h 5795240"/>
              <a:gd name="connsiteX106-12799" fmla="*/ 9653069 w 12641071"/>
              <a:gd name="connsiteY106-12800" fmla="*/ 960983 h 5795240"/>
              <a:gd name="connsiteX107-12801" fmla="*/ 9801564 w 12641071"/>
              <a:gd name="connsiteY107-12802" fmla="*/ 1196828 h 5795240"/>
              <a:gd name="connsiteX108-12803" fmla="*/ 9801566 w 12641071"/>
              <a:gd name="connsiteY108-12804" fmla="*/ 1196828 h 5795240"/>
              <a:gd name="connsiteX109-12805" fmla="*/ 9653070 w 12641071"/>
              <a:gd name="connsiteY109-12806" fmla="*/ 960982 h 5795240"/>
              <a:gd name="connsiteX110-12807" fmla="*/ 9641996 w 12641071"/>
              <a:gd name="connsiteY110-12808" fmla="*/ 961152 h 5795240"/>
              <a:gd name="connsiteX111-12809" fmla="*/ 9651917 w 12641071"/>
              <a:gd name="connsiteY111-12810" fmla="*/ 940556 h 5795240"/>
              <a:gd name="connsiteX112-12811" fmla="*/ 11050508 w 12641071"/>
              <a:gd name="connsiteY112-12812" fmla="*/ 108150 h 5795240"/>
              <a:gd name="connsiteX113-12813" fmla="*/ 12641071 w 12641071"/>
              <a:gd name="connsiteY113-12814" fmla="*/ 1698711 h 5795240"/>
              <a:gd name="connsiteX114-12815" fmla="*/ 11371062 w 12641071"/>
              <a:gd name="connsiteY114-12816" fmla="*/ 3256960 h 5795240"/>
              <a:gd name="connsiteX115-12817" fmla="*/ 11215953 w 12641071"/>
              <a:gd name="connsiteY115-12818" fmla="*/ 3280632 h 5795240"/>
              <a:gd name="connsiteX116-12819" fmla="*/ 11142318 w 12641071"/>
              <a:gd name="connsiteY116-12820" fmla="*/ 3276914 h 5795240"/>
              <a:gd name="connsiteX117-12821" fmla="*/ 11215952 w 12641071"/>
              <a:gd name="connsiteY117-12822" fmla="*/ 3280632 h 5795240"/>
              <a:gd name="connsiteX118-12823" fmla="*/ 11213133 w 12641071"/>
              <a:gd name="connsiteY118-12824" fmla="*/ 3281062 h 5795240"/>
              <a:gd name="connsiteX119-12825" fmla="*/ 11116921 w 12641071"/>
              <a:gd name="connsiteY119-12826" fmla="*/ 3285921 h 5795240"/>
              <a:gd name="connsiteX120-12827" fmla="*/ 11050507 w 12641071"/>
              <a:gd name="connsiteY120-12828" fmla="*/ 3289274 h 5795240"/>
              <a:gd name="connsiteX121-12829" fmla="*/ 11006292 w 12641071"/>
              <a:gd name="connsiteY121-12830" fmla="*/ 3287041 h 5795240"/>
              <a:gd name="connsiteX122-12831" fmla="*/ 10937101 w 12641071"/>
              <a:gd name="connsiteY122-12832" fmla="*/ 3297601 h 5795240"/>
              <a:gd name="connsiteX123-12833" fmla="*/ 10144740 w 12641071"/>
              <a:gd name="connsiteY123-12834" fmla="*/ 4089962 h 5795240"/>
              <a:gd name="connsiteX124-12835" fmla="*/ 10130374 w 12641071"/>
              <a:gd name="connsiteY124-12836" fmla="*/ 4184101 h 5795240"/>
              <a:gd name="connsiteX125-12837" fmla="*/ 10130375 w 12641071"/>
              <a:gd name="connsiteY125-12838" fmla="*/ 4184103 h 5795240"/>
              <a:gd name="connsiteX126-12839" fmla="*/ 10130656 w 12641071"/>
              <a:gd name="connsiteY126-12840" fmla="*/ 4185950 h 5795240"/>
              <a:gd name="connsiteX127-12841" fmla="*/ 10138194 w 12641071"/>
              <a:gd name="connsiteY127-12842" fmla="*/ 4335228 h 5795240"/>
              <a:gd name="connsiteX128-12843" fmla="*/ 10137710 w 12641071"/>
              <a:gd name="connsiteY128-12844" fmla="*/ 4344822 h 5795240"/>
              <a:gd name="connsiteX129-12845" fmla="*/ 10133555 w 12641071"/>
              <a:gd name="connsiteY129-12846" fmla="*/ 4427096 h 5795240"/>
              <a:gd name="connsiteX130-12847" fmla="*/ 10129312 w 12641071"/>
              <a:gd name="connsiteY130-12848" fmla="*/ 4399289 h 5795240"/>
              <a:gd name="connsiteX131-12849" fmla="*/ 10126797 w 12641071"/>
              <a:gd name="connsiteY131-12850" fmla="*/ 4349498 h 5795240"/>
              <a:gd name="connsiteX132-12851" fmla="*/ 10126796 w 12641071"/>
              <a:gd name="connsiteY132-12852" fmla="*/ 4349498 h 5795240"/>
              <a:gd name="connsiteX133-12853" fmla="*/ 10129311 w 12641071"/>
              <a:gd name="connsiteY133-12854" fmla="*/ 4399289 h 5795240"/>
              <a:gd name="connsiteX134-12855" fmla="*/ 10133554 w 12641071"/>
              <a:gd name="connsiteY134-12856" fmla="*/ 4427096 h 5795240"/>
              <a:gd name="connsiteX135-12857" fmla="*/ 10130656 w 12641071"/>
              <a:gd name="connsiteY135-12858" fmla="*/ 4484506 h 5795240"/>
              <a:gd name="connsiteX136-12859" fmla="*/ 8678182 w 12641071"/>
              <a:gd name="connsiteY136-12860" fmla="*/ 5795240 h 5795240"/>
              <a:gd name="connsiteX137-12861" fmla="*/ 7467518 w 12641071"/>
              <a:gd name="connsiteY137-12862" fmla="*/ 5151535 h 5795240"/>
              <a:gd name="connsiteX138-12863" fmla="*/ 7419945 w 12641071"/>
              <a:gd name="connsiteY138-12864" fmla="*/ 5073228 h 5795240"/>
              <a:gd name="connsiteX139-12865" fmla="*/ 7394386 w 12641071"/>
              <a:gd name="connsiteY139-12866" fmla="*/ 5031156 h 5795240"/>
              <a:gd name="connsiteX140-12867" fmla="*/ 7367299 w 12641071"/>
              <a:gd name="connsiteY140-12868" fmla="*/ 4974928 h 5795240"/>
              <a:gd name="connsiteX141-12869" fmla="*/ 7332905 w 12641071"/>
              <a:gd name="connsiteY141-12870" fmla="*/ 4903531 h 5795240"/>
              <a:gd name="connsiteX142-12871" fmla="*/ 7320958 w 12641071"/>
              <a:gd name="connsiteY142-12872" fmla="*/ 4870887 h 5795240"/>
              <a:gd name="connsiteX143-12873" fmla="*/ 7322174 w 12641071"/>
              <a:gd name="connsiteY143-12874" fmla="*/ 4872361 h 5795240"/>
              <a:gd name="connsiteX144-12875" fmla="*/ 7362630 w 12641071"/>
              <a:gd name="connsiteY144-12876" fmla="*/ 4938954 h 5795240"/>
              <a:gd name="connsiteX145-12877" fmla="*/ 7380779 w 12641071"/>
              <a:gd name="connsiteY145-12878" fmla="*/ 4976628 h 5795240"/>
              <a:gd name="connsiteX146-12879" fmla="*/ 7391210 w 12641071"/>
              <a:gd name="connsiteY146-12880" fmla="*/ 4977944 h 5795240"/>
              <a:gd name="connsiteX147-12881" fmla="*/ 7380780 w 12641071"/>
              <a:gd name="connsiteY147-12882" fmla="*/ 4976628 h 5795240"/>
              <a:gd name="connsiteX148-12883" fmla="*/ 7362631 w 12641071"/>
              <a:gd name="connsiteY148-12884" fmla="*/ 4938954 h 5795240"/>
              <a:gd name="connsiteX149-12885" fmla="*/ 7322175 w 12641071"/>
              <a:gd name="connsiteY149-12886" fmla="*/ 4872361 h 5795240"/>
              <a:gd name="connsiteX150-12887" fmla="*/ 7320959 w 12641071"/>
              <a:gd name="connsiteY150-12888" fmla="*/ 4870887 h 5795240"/>
              <a:gd name="connsiteX151-12889" fmla="*/ 7283811 w 12641071"/>
              <a:gd name="connsiteY151-12890" fmla="*/ 4769391 h 5795240"/>
              <a:gd name="connsiteX152-12891" fmla="*/ 7272112 w 12641071"/>
              <a:gd name="connsiteY152-12892" fmla="*/ 4718630 h 5795240"/>
              <a:gd name="connsiteX153-12893" fmla="*/ 7272111 w 12641071"/>
              <a:gd name="connsiteY153-12894" fmla="*/ 4718630 h 5795240"/>
              <a:gd name="connsiteX154-12895" fmla="*/ 7283810 w 12641071"/>
              <a:gd name="connsiteY154-12896" fmla="*/ 4769391 h 5795240"/>
              <a:gd name="connsiteX155-12897" fmla="*/ 7320958 w 12641071"/>
              <a:gd name="connsiteY155-12898" fmla="*/ 4870887 h 5795240"/>
              <a:gd name="connsiteX156-12899" fmla="*/ 7223551 w 12641071"/>
              <a:gd name="connsiteY156-12900" fmla="*/ 4752829 h 5795240"/>
              <a:gd name="connsiteX157-12901" fmla="*/ 6652445 w 12641071"/>
              <a:gd name="connsiteY157-12902" fmla="*/ 4516269 h 5795240"/>
              <a:gd name="connsiteX158-12903" fmla="*/ 6200873 w 12641071"/>
              <a:gd name="connsiteY158-12904" fmla="*/ 4654206 h 5795240"/>
              <a:gd name="connsiteX159-12905" fmla="*/ 6088813 w 12641071"/>
              <a:gd name="connsiteY159-12906" fmla="*/ 4746663 h 5795240"/>
              <a:gd name="connsiteX160-12907" fmla="*/ 6043019 w 12641071"/>
              <a:gd name="connsiteY160-12908" fmla="*/ 4807902 h 5795240"/>
              <a:gd name="connsiteX161-12909" fmla="*/ 6043021 w 12641071"/>
              <a:gd name="connsiteY161-12910" fmla="*/ 4807902 h 5795240"/>
              <a:gd name="connsiteX162-12911" fmla="*/ 6023271 w 12641071"/>
              <a:gd name="connsiteY162-12912" fmla="*/ 4834312 h 5795240"/>
              <a:gd name="connsiteX163-12913" fmla="*/ 5970678 w 12641071"/>
              <a:gd name="connsiteY163-12914" fmla="*/ 4892181 h 5795240"/>
              <a:gd name="connsiteX164-12915" fmla="*/ 5982717 w 12641071"/>
              <a:gd name="connsiteY164-12916" fmla="*/ 4872361 h 5795240"/>
              <a:gd name="connsiteX165-12917" fmla="*/ 5970675 w 12641071"/>
              <a:gd name="connsiteY165-12918" fmla="*/ 4892181 h 5795240"/>
              <a:gd name="connsiteX166-12919" fmla="*/ 5935320 w 12641071"/>
              <a:gd name="connsiteY166-12920" fmla="*/ 4931081 h 5795240"/>
              <a:gd name="connsiteX167-12921" fmla="*/ 4971763 w 12641071"/>
              <a:gd name="connsiteY167-12922" fmla="*/ 5330200 h 5795240"/>
              <a:gd name="connsiteX168-12923" fmla="*/ 3716172 w 12641071"/>
              <a:gd name="connsiteY168-12924" fmla="*/ 4497938 h 5795240"/>
              <a:gd name="connsiteX169-12925" fmla="*/ 3710773 w 12641071"/>
              <a:gd name="connsiteY169-12926" fmla="*/ 4483182 h 5795240"/>
              <a:gd name="connsiteX170-12927" fmla="*/ 3710773 w 12641071"/>
              <a:gd name="connsiteY170-12928" fmla="*/ 4483181 h 5795240"/>
              <a:gd name="connsiteX171-12929" fmla="*/ 3674984 w 12641071"/>
              <a:gd name="connsiteY171-12930" fmla="*/ 4385402 h 5795240"/>
              <a:gd name="connsiteX172-12931" fmla="*/ 3670349 w 12641071"/>
              <a:gd name="connsiteY172-12932" fmla="*/ 4372742 h 5795240"/>
              <a:gd name="connsiteX173-12933" fmla="*/ 3659438 w 12641071"/>
              <a:gd name="connsiteY173-12934" fmla="*/ 4330309 h 5795240"/>
              <a:gd name="connsiteX174-12935" fmla="*/ 3672084 w 12641071"/>
              <a:gd name="connsiteY174-12936" fmla="*/ 4353606 h 5795240"/>
              <a:gd name="connsiteX175-12937" fmla="*/ 3659440 w 12641071"/>
              <a:gd name="connsiteY175-12938" fmla="*/ 4330309 h 5795240"/>
              <a:gd name="connsiteX176-12939" fmla="*/ 3613217 w 12641071"/>
              <a:gd name="connsiteY176-12940" fmla="*/ 4245153 h 5795240"/>
              <a:gd name="connsiteX177-12941" fmla="*/ 3083792 w 12641071"/>
              <a:gd name="connsiteY177-12942" fmla="*/ 3963660 h 5795240"/>
              <a:gd name="connsiteX178-12943" fmla="*/ 2835272 w 12641071"/>
              <a:gd name="connsiteY178-12944" fmla="*/ 4013833 h 5795240"/>
              <a:gd name="connsiteX179-12945" fmla="*/ 2820214 w 12641071"/>
              <a:gd name="connsiteY179-12946" fmla="*/ 4022007 h 5795240"/>
              <a:gd name="connsiteX180-12947" fmla="*/ 2820212 w 12641071"/>
              <a:gd name="connsiteY180-12948" fmla="*/ 4022008 h 5795240"/>
              <a:gd name="connsiteX181-12949" fmla="*/ 2820206 w 12641071"/>
              <a:gd name="connsiteY181-12950" fmla="*/ 4022011 h 5795240"/>
              <a:gd name="connsiteX182-12951" fmla="*/ 2813481 w 12641071"/>
              <a:gd name="connsiteY182-12952" fmla="*/ 4027041 h 5795240"/>
              <a:gd name="connsiteX183-12953" fmla="*/ 2762875 w 12641071"/>
              <a:gd name="connsiteY183-12954" fmla="*/ 4057784 h 5795240"/>
              <a:gd name="connsiteX184-12955" fmla="*/ 2762878 w 12641071"/>
              <a:gd name="connsiteY184-12956" fmla="*/ 4057784 h 5795240"/>
              <a:gd name="connsiteX185-12957" fmla="*/ 2694694 w 12641071"/>
              <a:gd name="connsiteY185-12958" fmla="*/ 4099208 h 5795240"/>
              <a:gd name="connsiteX186-12959" fmla="*/ 2726822 w 12641071"/>
              <a:gd name="connsiteY186-12960" fmla="*/ 4072700 h 5795240"/>
              <a:gd name="connsiteX187-12961" fmla="*/ 2757719 w 12641071"/>
              <a:gd name="connsiteY187-12962" fmla="*/ 4055929 h 5795240"/>
              <a:gd name="connsiteX188-12963" fmla="*/ 2757718 w 12641071"/>
              <a:gd name="connsiteY188-12964" fmla="*/ 4055928 h 5795240"/>
              <a:gd name="connsiteX189-12965" fmla="*/ 2726820 w 12641071"/>
              <a:gd name="connsiteY189-12966" fmla="*/ 4072700 h 5795240"/>
              <a:gd name="connsiteX190-12967" fmla="*/ 2694692 w 12641071"/>
              <a:gd name="connsiteY190-12968" fmla="*/ 4099208 h 5795240"/>
              <a:gd name="connsiteX191-12969" fmla="*/ 2664698 w 12641071"/>
              <a:gd name="connsiteY191-12970" fmla="*/ 4117431 h 5795240"/>
              <a:gd name="connsiteX192-12971" fmla="*/ 1804544 w 12641071"/>
              <a:gd name="connsiteY192-12972" fmla="*/ 4335229 h 5795240"/>
              <a:gd name="connsiteX193-12973" fmla="*/ 0 w 12641071"/>
              <a:gd name="connsiteY193-12974" fmla="*/ 2530685 h 5795240"/>
              <a:gd name="connsiteX194-12975" fmla="*/ 1804544 w 12641071"/>
              <a:gd name="connsiteY194-12976" fmla="*/ 726143 h 5795240"/>
              <a:gd name="connsiteX195-12977" fmla="*/ 3080549 w 12641071"/>
              <a:gd name="connsiteY195-12978" fmla="*/ 1254682 h 5795240"/>
              <a:gd name="connsiteX196-12979" fmla="*/ 3268676 w 12641071"/>
              <a:gd name="connsiteY196-12980" fmla="*/ 1461167 h 5795240"/>
              <a:gd name="connsiteX197-12981" fmla="*/ 3565826 w 12641071"/>
              <a:gd name="connsiteY197-12982" fmla="*/ 1551935 h 5795240"/>
              <a:gd name="connsiteX198-12983" fmla="*/ 4086504 w 12641071"/>
              <a:gd name="connsiteY198-12984" fmla="*/ 1127574 h 5795240"/>
              <a:gd name="connsiteX199-12985" fmla="*/ 4103078 w 12641071"/>
              <a:gd name="connsiteY199-12986" fmla="*/ 1004204 h 5795240"/>
              <a:gd name="connsiteX200-12987" fmla="*/ 5215874 w 12641071"/>
              <a:gd name="connsiteY200-12988" fmla="*/ 0 h 5795240"/>
              <a:gd name="connsiteX0-12989" fmla="*/ 5964869 w 12641071"/>
              <a:gd name="connsiteY0-12990" fmla="*/ 4795171 h 5795240"/>
              <a:gd name="connsiteX1-12991" fmla="*/ 6019264 w 12641071"/>
              <a:gd name="connsiteY1-12992" fmla="*/ 4804905 h 5795240"/>
              <a:gd name="connsiteX2-12993" fmla="*/ 6036570 w 12641071"/>
              <a:gd name="connsiteY2-12994" fmla="*/ 4807089 h 5795240"/>
              <a:gd name="connsiteX3-12995" fmla="*/ 6019265 w 12641071"/>
              <a:gd name="connsiteY3-12996" fmla="*/ 4804905 h 5795240"/>
              <a:gd name="connsiteX4-12997" fmla="*/ 5964869 w 12641071"/>
              <a:gd name="connsiteY4-12998" fmla="*/ 4795171 h 5795240"/>
              <a:gd name="connsiteX5-12999" fmla="*/ 3682364 w 12641071"/>
              <a:gd name="connsiteY5-13000" fmla="*/ 4386723 h 5795240"/>
              <a:gd name="connsiteX6-13001" fmla="*/ 3772428 w 12641071"/>
              <a:gd name="connsiteY6-13002" fmla="*/ 4402840 h 5795240"/>
              <a:gd name="connsiteX7-13003" fmla="*/ 3772428 w 12641071"/>
              <a:gd name="connsiteY7-13004" fmla="*/ 4402840 h 5795240"/>
              <a:gd name="connsiteX8-13005" fmla="*/ 3682364 w 12641071"/>
              <a:gd name="connsiteY8-13006" fmla="*/ 4386723 h 5795240"/>
              <a:gd name="connsiteX9-13007" fmla="*/ 6034389 w 12641071"/>
              <a:gd name="connsiteY9-13008" fmla="*/ 371047 h 5795240"/>
              <a:gd name="connsiteX10-13009" fmla="*/ 5912002 w 12641071"/>
              <a:gd name="connsiteY10-13010" fmla="*/ 413650 h 5795240"/>
              <a:gd name="connsiteX11-13011" fmla="*/ 5912002 w 12641071"/>
              <a:gd name="connsiteY11-13012" fmla="*/ 413650 h 5795240"/>
              <a:gd name="connsiteX12-13013" fmla="*/ 6034389 w 12641071"/>
              <a:gd name="connsiteY12-13014" fmla="*/ 371047 h 5795240"/>
              <a:gd name="connsiteX13-13015" fmla="*/ 5215874 w 12641071"/>
              <a:gd name="connsiteY13-13016" fmla="*/ 0 h 5795240"/>
              <a:gd name="connsiteX14-13017" fmla="*/ 5927386 w 12641071"/>
              <a:gd name="connsiteY14-13018" fmla="*/ 255427 h 5795240"/>
              <a:gd name="connsiteX15-13019" fmla="*/ 5974443 w 12641071"/>
              <a:gd name="connsiteY15-13020" fmla="*/ 298195 h 5795240"/>
              <a:gd name="connsiteX16-13021" fmla="*/ 5974448 w 12641071"/>
              <a:gd name="connsiteY16-13022" fmla="*/ 298200 h 5795240"/>
              <a:gd name="connsiteX17-13023" fmla="*/ 6006819 w 12641071"/>
              <a:gd name="connsiteY17-13024" fmla="*/ 327622 h 5795240"/>
              <a:gd name="connsiteX18-13025" fmla="*/ 6043427 w 12641071"/>
              <a:gd name="connsiteY18-13026" fmla="*/ 367901 h 5795240"/>
              <a:gd name="connsiteX19-13027" fmla="*/ 6043429 w 12641071"/>
              <a:gd name="connsiteY19-13028" fmla="*/ 367901 h 5795240"/>
              <a:gd name="connsiteX20-13029" fmla="*/ 6079014 w 12641071"/>
              <a:gd name="connsiteY20-13030" fmla="*/ 407056 h 5795240"/>
              <a:gd name="connsiteX21-13031" fmla="*/ 6105193 w 12641071"/>
              <a:gd name="connsiteY21-13032" fmla="*/ 442067 h 5795240"/>
              <a:gd name="connsiteX22-13033" fmla="*/ 6069206 w 12641071"/>
              <a:gd name="connsiteY22-13034" fmla="*/ 409359 h 5795240"/>
              <a:gd name="connsiteX23-13035" fmla="*/ 6105193 w 12641071"/>
              <a:gd name="connsiteY23-13036" fmla="*/ 442069 h 5795240"/>
              <a:gd name="connsiteX24-13037" fmla="*/ 6143408 w 12641071"/>
              <a:gd name="connsiteY24-13038" fmla="*/ 493169 h 5795240"/>
              <a:gd name="connsiteX25-13039" fmla="*/ 6143427 w 12641071"/>
              <a:gd name="connsiteY25-13040" fmla="*/ 493200 h 5795240"/>
              <a:gd name="connsiteX26-13041" fmla="*/ 6215965 w 12641071"/>
              <a:gd name="connsiteY26-13042" fmla="*/ 619406 h 5795240"/>
              <a:gd name="connsiteX27-13043" fmla="*/ 6234035 w 12641071"/>
              <a:gd name="connsiteY27-13044" fmla="*/ 658746 h 5795240"/>
              <a:gd name="connsiteX28-13045" fmla="*/ 6274009 w 12641071"/>
              <a:gd name="connsiteY28-13046" fmla="*/ 760197 h 5795240"/>
              <a:gd name="connsiteX29-13047" fmla="*/ 6287839 w 12641071"/>
              <a:gd name="connsiteY29-13048" fmla="*/ 801938 h 5795240"/>
              <a:gd name="connsiteX30-13049" fmla="*/ 6321546 w 12641071"/>
              <a:gd name="connsiteY30-13050" fmla="*/ 948207 h 5795240"/>
              <a:gd name="connsiteX31-13051" fmla="*/ 6295696 w 12641071"/>
              <a:gd name="connsiteY31-13052" fmla="*/ 825653 h 5795240"/>
              <a:gd name="connsiteX32-13053" fmla="*/ 6287839 w 12641071"/>
              <a:gd name="connsiteY32-13054" fmla="*/ 801938 h 5795240"/>
              <a:gd name="connsiteX33-13055" fmla="*/ 6274009 w 12641071"/>
              <a:gd name="connsiteY33-13056" fmla="*/ 760197 h 5795240"/>
              <a:gd name="connsiteX34-13057" fmla="*/ 6256852 w 12641071"/>
              <a:gd name="connsiteY34-13058" fmla="*/ 708420 h 5795240"/>
              <a:gd name="connsiteX35-13059" fmla="*/ 6234035 w 12641071"/>
              <a:gd name="connsiteY35-13060" fmla="*/ 658746 h 5795240"/>
              <a:gd name="connsiteX36-13061" fmla="*/ 6224136 w 12641071"/>
              <a:gd name="connsiteY36-13062" fmla="*/ 633624 h 5795240"/>
              <a:gd name="connsiteX37-13063" fmla="*/ 6215965 w 12641071"/>
              <a:gd name="connsiteY37-13064" fmla="*/ 619406 h 5795240"/>
              <a:gd name="connsiteX38-13065" fmla="*/ 6205824 w 12641071"/>
              <a:gd name="connsiteY38-13066" fmla="*/ 597325 h 5795240"/>
              <a:gd name="connsiteX39-13067" fmla="*/ 6143427 w 12641071"/>
              <a:gd name="connsiteY39-13068" fmla="*/ 493200 h 5795240"/>
              <a:gd name="connsiteX40-13069" fmla="*/ 6143408 w 12641071"/>
              <a:gd name="connsiteY40-13070" fmla="*/ 493167 h 5795240"/>
              <a:gd name="connsiteX41-13071" fmla="*/ 6105193 w 12641071"/>
              <a:gd name="connsiteY41-13072" fmla="*/ 442067 h 5795240"/>
              <a:gd name="connsiteX42-13073" fmla="*/ 6141460 w 12641071"/>
              <a:gd name="connsiteY42-13074" fmla="*/ 475027 h 5795240"/>
              <a:gd name="connsiteX43-13075" fmla="*/ 6788665 w 12641071"/>
              <a:gd name="connsiteY43-13076" fmla="*/ 707369 h 5795240"/>
              <a:gd name="connsiteX44-13077" fmla="*/ 7184710 w 12641071"/>
              <a:gd name="connsiteY44-13078" fmla="*/ 627411 h 5795240"/>
              <a:gd name="connsiteX45-13079" fmla="*/ 7264545 w 12641071"/>
              <a:gd name="connsiteY45-13080" fmla="*/ 588952 h 5795240"/>
              <a:gd name="connsiteX46-13081" fmla="*/ 7213686 w 12641071"/>
              <a:gd name="connsiteY46-13082" fmla="*/ 626983 h 5795240"/>
              <a:gd name="connsiteX47-13083" fmla="*/ 7128319 w 12641071"/>
              <a:gd name="connsiteY47-13084" fmla="*/ 705504 h 5795240"/>
              <a:gd name="connsiteX48-13085" fmla="*/ 7083110 w 12641071"/>
              <a:gd name="connsiteY48-13086" fmla="*/ 757072 h 5795240"/>
              <a:gd name="connsiteX49-13087" fmla="*/ 7083111 w 12641071"/>
              <a:gd name="connsiteY49-13088" fmla="*/ 757072 h 5795240"/>
              <a:gd name="connsiteX50-13089" fmla="*/ 7128319 w 12641071"/>
              <a:gd name="connsiteY50-13090" fmla="*/ 705506 h 5795240"/>
              <a:gd name="connsiteX51-13091" fmla="*/ 7213686 w 12641071"/>
              <a:gd name="connsiteY51-13092" fmla="*/ 626984 h 5795240"/>
              <a:gd name="connsiteX52-13093" fmla="*/ 7264545 w 12641071"/>
              <a:gd name="connsiteY52-13094" fmla="*/ 588953 h 5795240"/>
              <a:gd name="connsiteX53-13095" fmla="*/ 7273651 w 12641071"/>
              <a:gd name="connsiteY53-13096" fmla="*/ 584566 h 5795240"/>
              <a:gd name="connsiteX54-13097" fmla="*/ 7314851 w 12641071"/>
              <a:gd name="connsiteY54-13098" fmla="*/ 559537 h 5795240"/>
              <a:gd name="connsiteX55-13099" fmla="*/ 7354131 w 12641071"/>
              <a:gd name="connsiteY55-13100" fmla="*/ 565467 h 5795240"/>
              <a:gd name="connsiteX56-13101" fmla="*/ 7429608 w 12641071"/>
              <a:gd name="connsiteY56-13102" fmla="*/ 586051 h 5795240"/>
              <a:gd name="connsiteX57-13103" fmla="*/ 7429611 w 12641071"/>
              <a:gd name="connsiteY57-13104" fmla="*/ 586050 h 5795240"/>
              <a:gd name="connsiteX58-13105" fmla="*/ 7354132 w 12641071"/>
              <a:gd name="connsiteY58-13106" fmla="*/ 565465 h 5795240"/>
              <a:gd name="connsiteX59-13107" fmla="*/ 7314853 w 12641071"/>
              <a:gd name="connsiteY59-13108" fmla="*/ 559536 h 5795240"/>
              <a:gd name="connsiteX60-13109" fmla="*/ 7314851 w 12641071"/>
              <a:gd name="connsiteY60-13110" fmla="*/ 559537 h 5795240"/>
              <a:gd name="connsiteX61-13111" fmla="*/ 7314849 w 12641071"/>
              <a:gd name="connsiteY61-13112" fmla="*/ 559537 h 5795240"/>
              <a:gd name="connsiteX62-13113" fmla="*/ 7273651 w 12641071"/>
              <a:gd name="connsiteY62-13114" fmla="*/ 584565 h 5795240"/>
              <a:gd name="connsiteX63-13115" fmla="*/ 7264545 w 12641071"/>
              <a:gd name="connsiteY63-13116" fmla="*/ 588952 h 5795240"/>
              <a:gd name="connsiteX64-13117" fmla="*/ 7296407 w 12641071"/>
              <a:gd name="connsiteY64-13118" fmla="*/ 565126 h 5795240"/>
              <a:gd name="connsiteX65-13119" fmla="*/ 7307447 w 12641071"/>
              <a:gd name="connsiteY65-13120" fmla="*/ 558419 h 5795240"/>
              <a:gd name="connsiteX66-13121" fmla="*/ 7307450 w 12641071"/>
              <a:gd name="connsiteY66-13122" fmla="*/ 558419 h 5795240"/>
              <a:gd name="connsiteX67-13123" fmla="*/ 7385004 w 12641071"/>
              <a:gd name="connsiteY67-13124" fmla="*/ 511303 h 5795240"/>
              <a:gd name="connsiteX68-13125" fmla="*/ 7391626 w 12641071"/>
              <a:gd name="connsiteY68-13126" fmla="*/ 508114 h 5795240"/>
              <a:gd name="connsiteX69-13127" fmla="*/ 7391631 w 12641071"/>
              <a:gd name="connsiteY69-13128" fmla="*/ 508110 h 5795240"/>
              <a:gd name="connsiteX70-13129" fmla="*/ 7478934 w 12641071"/>
              <a:gd name="connsiteY70-13130" fmla="*/ 466053 h 5795240"/>
              <a:gd name="connsiteX71-13131" fmla="*/ 7897193 w 12641071"/>
              <a:gd name="connsiteY71-13132" fmla="*/ 381611 h 5795240"/>
              <a:gd name="connsiteX72-13133" fmla="*/ 8788216 w 12641071"/>
              <a:gd name="connsiteY72-13134" fmla="*/ 855364 h 5795240"/>
              <a:gd name="connsiteX73-13135" fmla="*/ 8832362 w 12641071"/>
              <a:gd name="connsiteY73-13136" fmla="*/ 928030 h 5795240"/>
              <a:gd name="connsiteX74-13137" fmla="*/ 8832362 w 12641071"/>
              <a:gd name="connsiteY74-13138" fmla="*/ 928033 h 5795240"/>
              <a:gd name="connsiteX75-13139" fmla="*/ 8842040 w 12641071"/>
              <a:gd name="connsiteY75-13140" fmla="*/ 943961 h 5795240"/>
              <a:gd name="connsiteX76-13141" fmla="*/ 8856144 w 12641071"/>
              <a:gd name="connsiteY76-13142" fmla="*/ 973241 h 5795240"/>
              <a:gd name="connsiteX77-13143" fmla="*/ 8856145 w 12641071"/>
              <a:gd name="connsiteY77-13144" fmla="*/ 973241 h 5795240"/>
              <a:gd name="connsiteX78-13145" fmla="*/ 8878117 w 12641071"/>
              <a:gd name="connsiteY78-13146" fmla="*/ 1018851 h 5795240"/>
              <a:gd name="connsiteX79-13147" fmla="*/ 8877719 w 12641071"/>
              <a:gd name="connsiteY79-13148" fmla="*/ 1018369 h 5795240"/>
              <a:gd name="connsiteX80-13149" fmla="*/ 8853250 w 12641071"/>
              <a:gd name="connsiteY80-13150" fmla="*/ 973288 h 5795240"/>
              <a:gd name="connsiteX81-13151" fmla="*/ 8853249 w 12641071"/>
              <a:gd name="connsiteY81-13152" fmla="*/ 973288 h 5795240"/>
              <a:gd name="connsiteX82-13153" fmla="*/ 8853248 w 12641071"/>
              <a:gd name="connsiteY82-13154" fmla="*/ 973287 h 5795240"/>
              <a:gd name="connsiteX83-13155" fmla="*/ 8849677 w 12641071"/>
              <a:gd name="connsiteY83-13156" fmla="*/ 973341 h 5795240"/>
              <a:gd name="connsiteX84-13157" fmla="*/ 8641543 w 12641071"/>
              <a:gd name="connsiteY84-13158" fmla="*/ 916577 h 5795240"/>
              <a:gd name="connsiteX85-13159" fmla="*/ 8641545 w 12641071"/>
              <a:gd name="connsiteY85-13160" fmla="*/ 916580 h 5795240"/>
              <a:gd name="connsiteX86-13161" fmla="*/ 8849676 w 12641071"/>
              <a:gd name="connsiteY86-13162" fmla="*/ 973343 h 5795240"/>
              <a:gd name="connsiteX87-13163" fmla="*/ 8853248 w 12641071"/>
              <a:gd name="connsiteY87-13164" fmla="*/ 973288 h 5795240"/>
              <a:gd name="connsiteX88-13165" fmla="*/ 8877719 w 12641071"/>
              <a:gd name="connsiteY88-13166" fmla="*/ 1018371 h 5795240"/>
              <a:gd name="connsiteX89-13167" fmla="*/ 8878116 w 12641071"/>
              <a:gd name="connsiteY89-13168" fmla="*/ 1018851 h 5795240"/>
              <a:gd name="connsiteX90-13169" fmla="*/ 8887288 w 12641071"/>
              <a:gd name="connsiteY90-13170" fmla="*/ 1037892 h 5795240"/>
              <a:gd name="connsiteX91-13171" fmla="*/ 8949899 w 12641071"/>
              <a:gd name="connsiteY91-13172" fmla="*/ 1239592 h 5795240"/>
              <a:gd name="connsiteX92-13173" fmla="*/ 8968437 w 12641071"/>
              <a:gd name="connsiteY92-13174" fmla="*/ 1423482 h 5795240"/>
              <a:gd name="connsiteX93-13175" fmla="*/ 8949899 w 12641071"/>
              <a:gd name="connsiteY93-13176" fmla="*/ 1239591 h 5795240"/>
              <a:gd name="connsiteX94-13177" fmla="*/ 8887288 w 12641071"/>
              <a:gd name="connsiteY94-13178" fmla="*/ 1037890 h 5795240"/>
              <a:gd name="connsiteX95-13179" fmla="*/ 8878116 w 12641071"/>
              <a:gd name="connsiteY95-13180" fmla="*/ 1018851 h 5795240"/>
              <a:gd name="connsiteX96-13181" fmla="*/ 8931285 w 12641071"/>
              <a:gd name="connsiteY96-13182" fmla="*/ 1083292 h 5795240"/>
              <a:gd name="connsiteX97-13183" fmla="*/ 9241478 w 12641071"/>
              <a:gd name="connsiteY97-13184" fmla="*/ 1211778 h 5795240"/>
              <a:gd name="connsiteX98-13185" fmla="*/ 9605238 w 12641071"/>
              <a:gd name="connsiteY98-13186" fmla="*/ 1018369 h 5795240"/>
              <a:gd name="connsiteX99-13187" fmla="*/ 9636247 w 12641071"/>
              <a:gd name="connsiteY99-13188" fmla="*/ 961241 h 5795240"/>
              <a:gd name="connsiteX100-13189" fmla="*/ 9641995 w 12641071"/>
              <a:gd name="connsiteY100-13190" fmla="*/ 961152 h 5795240"/>
              <a:gd name="connsiteX101-13191" fmla="*/ 9584939 w 12641071"/>
              <a:gd name="connsiteY101-13192" fmla="*/ 1079594 h 5795240"/>
              <a:gd name="connsiteX102-13193" fmla="*/ 9546257 w 12641071"/>
              <a:gd name="connsiteY102-13194" fmla="*/ 1204206 h 5795240"/>
              <a:gd name="connsiteX103-13195" fmla="*/ 9584939 w 12641071"/>
              <a:gd name="connsiteY103-13196" fmla="*/ 1079596 h 5795240"/>
              <a:gd name="connsiteX104-13197" fmla="*/ 9641995 w 12641071"/>
              <a:gd name="connsiteY104-13198" fmla="*/ 961153 h 5795240"/>
              <a:gd name="connsiteX105-13199" fmla="*/ 9653069 w 12641071"/>
              <a:gd name="connsiteY105-13200" fmla="*/ 960983 h 5795240"/>
              <a:gd name="connsiteX106-13201" fmla="*/ 9801564 w 12641071"/>
              <a:gd name="connsiteY106-13202" fmla="*/ 1196828 h 5795240"/>
              <a:gd name="connsiteX107-13203" fmla="*/ 9801566 w 12641071"/>
              <a:gd name="connsiteY107-13204" fmla="*/ 1196828 h 5795240"/>
              <a:gd name="connsiteX108-13205" fmla="*/ 9653070 w 12641071"/>
              <a:gd name="connsiteY108-13206" fmla="*/ 960982 h 5795240"/>
              <a:gd name="connsiteX109-13207" fmla="*/ 9641996 w 12641071"/>
              <a:gd name="connsiteY109-13208" fmla="*/ 961152 h 5795240"/>
              <a:gd name="connsiteX110-13209" fmla="*/ 9651917 w 12641071"/>
              <a:gd name="connsiteY110-13210" fmla="*/ 940556 h 5795240"/>
              <a:gd name="connsiteX111-13211" fmla="*/ 11050508 w 12641071"/>
              <a:gd name="connsiteY111-13212" fmla="*/ 108150 h 5795240"/>
              <a:gd name="connsiteX112-13213" fmla="*/ 12641071 w 12641071"/>
              <a:gd name="connsiteY112-13214" fmla="*/ 1698711 h 5795240"/>
              <a:gd name="connsiteX113-13215" fmla="*/ 11371062 w 12641071"/>
              <a:gd name="connsiteY113-13216" fmla="*/ 3256960 h 5795240"/>
              <a:gd name="connsiteX114-13217" fmla="*/ 11215953 w 12641071"/>
              <a:gd name="connsiteY114-13218" fmla="*/ 3280632 h 5795240"/>
              <a:gd name="connsiteX115-13219" fmla="*/ 11142318 w 12641071"/>
              <a:gd name="connsiteY115-13220" fmla="*/ 3276914 h 5795240"/>
              <a:gd name="connsiteX116-13221" fmla="*/ 11215952 w 12641071"/>
              <a:gd name="connsiteY116-13222" fmla="*/ 3280632 h 5795240"/>
              <a:gd name="connsiteX117-13223" fmla="*/ 11213133 w 12641071"/>
              <a:gd name="connsiteY117-13224" fmla="*/ 3281062 h 5795240"/>
              <a:gd name="connsiteX118-13225" fmla="*/ 11116921 w 12641071"/>
              <a:gd name="connsiteY118-13226" fmla="*/ 3285921 h 5795240"/>
              <a:gd name="connsiteX119-13227" fmla="*/ 11050507 w 12641071"/>
              <a:gd name="connsiteY119-13228" fmla="*/ 3289274 h 5795240"/>
              <a:gd name="connsiteX120-13229" fmla="*/ 11006292 w 12641071"/>
              <a:gd name="connsiteY120-13230" fmla="*/ 3287041 h 5795240"/>
              <a:gd name="connsiteX121-13231" fmla="*/ 10937101 w 12641071"/>
              <a:gd name="connsiteY121-13232" fmla="*/ 3297601 h 5795240"/>
              <a:gd name="connsiteX122-13233" fmla="*/ 10144740 w 12641071"/>
              <a:gd name="connsiteY122-13234" fmla="*/ 4089962 h 5795240"/>
              <a:gd name="connsiteX123-13235" fmla="*/ 10130374 w 12641071"/>
              <a:gd name="connsiteY123-13236" fmla="*/ 4184101 h 5795240"/>
              <a:gd name="connsiteX124-13237" fmla="*/ 10130375 w 12641071"/>
              <a:gd name="connsiteY124-13238" fmla="*/ 4184103 h 5795240"/>
              <a:gd name="connsiteX125-13239" fmla="*/ 10130656 w 12641071"/>
              <a:gd name="connsiteY125-13240" fmla="*/ 4185950 h 5795240"/>
              <a:gd name="connsiteX126-13241" fmla="*/ 10138194 w 12641071"/>
              <a:gd name="connsiteY126-13242" fmla="*/ 4335228 h 5795240"/>
              <a:gd name="connsiteX127-13243" fmla="*/ 10137710 w 12641071"/>
              <a:gd name="connsiteY127-13244" fmla="*/ 4344822 h 5795240"/>
              <a:gd name="connsiteX128-13245" fmla="*/ 10133555 w 12641071"/>
              <a:gd name="connsiteY128-13246" fmla="*/ 4427096 h 5795240"/>
              <a:gd name="connsiteX129-13247" fmla="*/ 10129312 w 12641071"/>
              <a:gd name="connsiteY129-13248" fmla="*/ 4399289 h 5795240"/>
              <a:gd name="connsiteX130-13249" fmla="*/ 10126797 w 12641071"/>
              <a:gd name="connsiteY130-13250" fmla="*/ 4349498 h 5795240"/>
              <a:gd name="connsiteX131-13251" fmla="*/ 10126796 w 12641071"/>
              <a:gd name="connsiteY131-13252" fmla="*/ 4349498 h 5795240"/>
              <a:gd name="connsiteX132-13253" fmla="*/ 10129311 w 12641071"/>
              <a:gd name="connsiteY132-13254" fmla="*/ 4399289 h 5795240"/>
              <a:gd name="connsiteX133-13255" fmla="*/ 10133554 w 12641071"/>
              <a:gd name="connsiteY133-13256" fmla="*/ 4427096 h 5795240"/>
              <a:gd name="connsiteX134-13257" fmla="*/ 10130656 w 12641071"/>
              <a:gd name="connsiteY134-13258" fmla="*/ 4484506 h 5795240"/>
              <a:gd name="connsiteX135-13259" fmla="*/ 8678182 w 12641071"/>
              <a:gd name="connsiteY135-13260" fmla="*/ 5795240 h 5795240"/>
              <a:gd name="connsiteX136-13261" fmla="*/ 7467518 w 12641071"/>
              <a:gd name="connsiteY136-13262" fmla="*/ 5151535 h 5795240"/>
              <a:gd name="connsiteX137-13263" fmla="*/ 7419945 w 12641071"/>
              <a:gd name="connsiteY137-13264" fmla="*/ 5073228 h 5795240"/>
              <a:gd name="connsiteX138-13265" fmla="*/ 7394386 w 12641071"/>
              <a:gd name="connsiteY138-13266" fmla="*/ 5031156 h 5795240"/>
              <a:gd name="connsiteX139-13267" fmla="*/ 7367299 w 12641071"/>
              <a:gd name="connsiteY139-13268" fmla="*/ 4974928 h 5795240"/>
              <a:gd name="connsiteX140-13269" fmla="*/ 7332905 w 12641071"/>
              <a:gd name="connsiteY140-13270" fmla="*/ 4903531 h 5795240"/>
              <a:gd name="connsiteX141-13271" fmla="*/ 7320958 w 12641071"/>
              <a:gd name="connsiteY141-13272" fmla="*/ 4870887 h 5795240"/>
              <a:gd name="connsiteX142-13273" fmla="*/ 7322174 w 12641071"/>
              <a:gd name="connsiteY142-13274" fmla="*/ 4872361 h 5795240"/>
              <a:gd name="connsiteX143-13275" fmla="*/ 7362630 w 12641071"/>
              <a:gd name="connsiteY143-13276" fmla="*/ 4938954 h 5795240"/>
              <a:gd name="connsiteX144-13277" fmla="*/ 7380779 w 12641071"/>
              <a:gd name="connsiteY144-13278" fmla="*/ 4976628 h 5795240"/>
              <a:gd name="connsiteX145-13279" fmla="*/ 7391210 w 12641071"/>
              <a:gd name="connsiteY145-13280" fmla="*/ 4977944 h 5795240"/>
              <a:gd name="connsiteX146-13281" fmla="*/ 7380780 w 12641071"/>
              <a:gd name="connsiteY146-13282" fmla="*/ 4976628 h 5795240"/>
              <a:gd name="connsiteX147-13283" fmla="*/ 7362631 w 12641071"/>
              <a:gd name="connsiteY147-13284" fmla="*/ 4938954 h 5795240"/>
              <a:gd name="connsiteX148-13285" fmla="*/ 7322175 w 12641071"/>
              <a:gd name="connsiteY148-13286" fmla="*/ 4872361 h 5795240"/>
              <a:gd name="connsiteX149-13287" fmla="*/ 7320959 w 12641071"/>
              <a:gd name="connsiteY149-13288" fmla="*/ 4870887 h 5795240"/>
              <a:gd name="connsiteX150-13289" fmla="*/ 7283811 w 12641071"/>
              <a:gd name="connsiteY150-13290" fmla="*/ 4769391 h 5795240"/>
              <a:gd name="connsiteX151-13291" fmla="*/ 7272112 w 12641071"/>
              <a:gd name="connsiteY151-13292" fmla="*/ 4718630 h 5795240"/>
              <a:gd name="connsiteX152-13293" fmla="*/ 7272111 w 12641071"/>
              <a:gd name="connsiteY152-13294" fmla="*/ 4718630 h 5795240"/>
              <a:gd name="connsiteX153-13295" fmla="*/ 7283810 w 12641071"/>
              <a:gd name="connsiteY153-13296" fmla="*/ 4769391 h 5795240"/>
              <a:gd name="connsiteX154-13297" fmla="*/ 7320958 w 12641071"/>
              <a:gd name="connsiteY154-13298" fmla="*/ 4870887 h 5795240"/>
              <a:gd name="connsiteX155-13299" fmla="*/ 7223551 w 12641071"/>
              <a:gd name="connsiteY155-13300" fmla="*/ 4752829 h 5795240"/>
              <a:gd name="connsiteX156-13301" fmla="*/ 6652445 w 12641071"/>
              <a:gd name="connsiteY156-13302" fmla="*/ 4516269 h 5795240"/>
              <a:gd name="connsiteX157-13303" fmla="*/ 6200873 w 12641071"/>
              <a:gd name="connsiteY157-13304" fmla="*/ 4654206 h 5795240"/>
              <a:gd name="connsiteX158-13305" fmla="*/ 6088813 w 12641071"/>
              <a:gd name="connsiteY158-13306" fmla="*/ 4746663 h 5795240"/>
              <a:gd name="connsiteX159-13307" fmla="*/ 6043019 w 12641071"/>
              <a:gd name="connsiteY159-13308" fmla="*/ 4807902 h 5795240"/>
              <a:gd name="connsiteX160-13309" fmla="*/ 6043021 w 12641071"/>
              <a:gd name="connsiteY160-13310" fmla="*/ 4807902 h 5795240"/>
              <a:gd name="connsiteX161-13311" fmla="*/ 6023271 w 12641071"/>
              <a:gd name="connsiteY161-13312" fmla="*/ 4834312 h 5795240"/>
              <a:gd name="connsiteX162-13313" fmla="*/ 5970678 w 12641071"/>
              <a:gd name="connsiteY162-13314" fmla="*/ 4892181 h 5795240"/>
              <a:gd name="connsiteX163-13315" fmla="*/ 5982717 w 12641071"/>
              <a:gd name="connsiteY163-13316" fmla="*/ 4872361 h 5795240"/>
              <a:gd name="connsiteX164-13317" fmla="*/ 5970675 w 12641071"/>
              <a:gd name="connsiteY164-13318" fmla="*/ 4892181 h 5795240"/>
              <a:gd name="connsiteX165-13319" fmla="*/ 5935320 w 12641071"/>
              <a:gd name="connsiteY165-13320" fmla="*/ 4931081 h 5795240"/>
              <a:gd name="connsiteX166-13321" fmla="*/ 4971763 w 12641071"/>
              <a:gd name="connsiteY166-13322" fmla="*/ 5330200 h 5795240"/>
              <a:gd name="connsiteX167-13323" fmla="*/ 3716172 w 12641071"/>
              <a:gd name="connsiteY167-13324" fmla="*/ 4497938 h 5795240"/>
              <a:gd name="connsiteX168-13325" fmla="*/ 3710773 w 12641071"/>
              <a:gd name="connsiteY168-13326" fmla="*/ 4483182 h 5795240"/>
              <a:gd name="connsiteX169-13327" fmla="*/ 3710773 w 12641071"/>
              <a:gd name="connsiteY169-13328" fmla="*/ 4483181 h 5795240"/>
              <a:gd name="connsiteX170-13329" fmla="*/ 3674984 w 12641071"/>
              <a:gd name="connsiteY170-13330" fmla="*/ 4385402 h 5795240"/>
              <a:gd name="connsiteX171-13331" fmla="*/ 3670349 w 12641071"/>
              <a:gd name="connsiteY171-13332" fmla="*/ 4372742 h 5795240"/>
              <a:gd name="connsiteX172-13333" fmla="*/ 3659438 w 12641071"/>
              <a:gd name="connsiteY172-13334" fmla="*/ 4330309 h 5795240"/>
              <a:gd name="connsiteX173-13335" fmla="*/ 3672084 w 12641071"/>
              <a:gd name="connsiteY173-13336" fmla="*/ 4353606 h 5795240"/>
              <a:gd name="connsiteX174-13337" fmla="*/ 3659440 w 12641071"/>
              <a:gd name="connsiteY174-13338" fmla="*/ 4330309 h 5795240"/>
              <a:gd name="connsiteX175-13339" fmla="*/ 3613217 w 12641071"/>
              <a:gd name="connsiteY175-13340" fmla="*/ 4245153 h 5795240"/>
              <a:gd name="connsiteX176-13341" fmla="*/ 3083792 w 12641071"/>
              <a:gd name="connsiteY176-13342" fmla="*/ 3963660 h 5795240"/>
              <a:gd name="connsiteX177-13343" fmla="*/ 2835272 w 12641071"/>
              <a:gd name="connsiteY177-13344" fmla="*/ 4013833 h 5795240"/>
              <a:gd name="connsiteX178-13345" fmla="*/ 2820214 w 12641071"/>
              <a:gd name="connsiteY178-13346" fmla="*/ 4022007 h 5795240"/>
              <a:gd name="connsiteX179-13347" fmla="*/ 2820212 w 12641071"/>
              <a:gd name="connsiteY179-13348" fmla="*/ 4022008 h 5795240"/>
              <a:gd name="connsiteX180-13349" fmla="*/ 2820206 w 12641071"/>
              <a:gd name="connsiteY180-13350" fmla="*/ 4022011 h 5795240"/>
              <a:gd name="connsiteX181-13351" fmla="*/ 2813481 w 12641071"/>
              <a:gd name="connsiteY181-13352" fmla="*/ 4027041 h 5795240"/>
              <a:gd name="connsiteX182-13353" fmla="*/ 2762875 w 12641071"/>
              <a:gd name="connsiteY182-13354" fmla="*/ 4057784 h 5795240"/>
              <a:gd name="connsiteX183-13355" fmla="*/ 2762878 w 12641071"/>
              <a:gd name="connsiteY183-13356" fmla="*/ 4057784 h 5795240"/>
              <a:gd name="connsiteX184-13357" fmla="*/ 2694694 w 12641071"/>
              <a:gd name="connsiteY184-13358" fmla="*/ 4099208 h 5795240"/>
              <a:gd name="connsiteX185-13359" fmla="*/ 2726822 w 12641071"/>
              <a:gd name="connsiteY185-13360" fmla="*/ 4072700 h 5795240"/>
              <a:gd name="connsiteX186-13361" fmla="*/ 2757719 w 12641071"/>
              <a:gd name="connsiteY186-13362" fmla="*/ 4055929 h 5795240"/>
              <a:gd name="connsiteX187-13363" fmla="*/ 2757718 w 12641071"/>
              <a:gd name="connsiteY187-13364" fmla="*/ 4055928 h 5795240"/>
              <a:gd name="connsiteX188-13365" fmla="*/ 2726820 w 12641071"/>
              <a:gd name="connsiteY188-13366" fmla="*/ 4072700 h 5795240"/>
              <a:gd name="connsiteX189-13367" fmla="*/ 2694692 w 12641071"/>
              <a:gd name="connsiteY189-13368" fmla="*/ 4099208 h 5795240"/>
              <a:gd name="connsiteX190-13369" fmla="*/ 2664698 w 12641071"/>
              <a:gd name="connsiteY190-13370" fmla="*/ 4117431 h 5795240"/>
              <a:gd name="connsiteX191-13371" fmla="*/ 1804544 w 12641071"/>
              <a:gd name="connsiteY191-13372" fmla="*/ 4335229 h 5795240"/>
              <a:gd name="connsiteX192-13373" fmla="*/ 0 w 12641071"/>
              <a:gd name="connsiteY192-13374" fmla="*/ 2530685 h 5795240"/>
              <a:gd name="connsiteX193-13375" fmla="*/ 1804544 w 12641071"/>
              <a:gd name="connsiteY193-13376" fmla="*/ 726143 h 5795240"/>
              <a:gd name="connsiteX194-13377" fmla="*/ 3080549 w 12641071"/>
              <a:gd name="connsiteY194-13378" fmla="*/ 1254682 h 5795240"/>
              <a:gd name="connsiteX195-13379" fmla="*/ 3268676 w 12641071"/>
              <a:gd name="connsiteY195-13380" fmla="*/ 1461167 h 5795240"/>
              <a:gd name="connsiteX196-13381" fmla="*/ 3565826 w 12641071"/>
              <a:gd name="connsiteY196-13382" fmla="*/ 1551935 h 5795240"/>
              <a:gd name="connsiteX197-13383" fmla="*/ 4086504 w 12641071"/>
              <a:gd name="connsiteY197-13384" fmla="*/ 1127574 h 5795240"/>
              <a:gd name="connsiteX198-13385" fmla="*/ 4103078 w 12641071"/>
              <a:gd name="connsiteY198-13386" fmla="*/ 1004204 h 5795240"/>
              <a:gd name="connsiteX199-13387" fmla="*/ 5215874 w 12641071"/>
              <a:gd name="connsiteY199-13388" fmla="*/ 0 h 5795240"/>
              <a:gd name="connsiteX0-13389" fmla="*/ 5964869 w 12641071"/>
              <a:gd name="connsiteY0-13390" fmla="*/ 4795171 h 5795240"/>
              <a:gd name="connsiteX1-13391" fmla="*/ 6019264 w 12641071"/>
              <a:gd name="connsiteY1-13392" fmla="*/ 4804905 h 5795240"/>
              <a:gd name="connsiteX2-13393" fmla="*/ 6036570 w 12641071"/>
              <a:gd name="connsiteY2-13394" fmla="*/ 4807089 h 5795240"/>
              <a:gd name="connsiteX3-13395" fmla="*/ 6019265 w 12641071"/>
              <a:gd name="connsiteY3-13396" fmla="*/ 4804905 h 5795240"/>
              <a:gd name="connsiteX4-13397" fmla="*/ 5964869 w 12641071"/>
              <a:gd name="connsiteY4-13398" fmla="*/ 4795171 h 5795240"/>
              <a:gd name="connsiteX5-13399" fmla="*/ 3682364 w 12641071"/>
              <a:gd name="connsiteY5-13400" fmla="*/ 4386723 h 5795240"/>
              <a:gd name="connsiteX6-13401" fmla="*/ 3772428 w 12641071"/>
              <a:gd name="connsiteY6-13402" fmla="*/ 4402840 h 5795240"/>
              <a:gd name="connsiteX7-13403" fmla="*/ 3772428 w 12641071"/>
              <a:gd name="connsiteY7-13404" fmla="*/ 4402840 h 5795240"/>
              <a:gd name="connsiteX8-13405" fmla="*/ 3682364 w 12641071"/>
              <a:gd name="connsiteY8-13406" fmla="*/ 4386723 h 5795240"/>
              <a:gd name="connsiteX9-13407" fmla="*/ 6034389 w 12641071"/>
              <a:gd name="connsiteY9-13408" fmla="*/ 371047 h 5795240"/>
              <a:gd name="connsiteX10-13409" fmla="*/ 5912002 w 12641071"/>
              <a:gd name="connsiteY10-13410" fmla="*/ 413650 h 5795240"/>
              <a:gd name="connsiteX11-13411" fmla="*/ 5912002 w 12641071"/>
              <a:gd name="connsiteY11-13412" fmla="*/ 413650 h 5795240"/>
              <a:gd name="connsiteX12-13413" fmla="*/ 6034389 w 12641071"/>
              <a:gd name="connsiteY12-13414" fmla="*/ 371047 h 5795240"/>
              <a:gd name="connsiteX13-13415" fmla="*/ 5215874 w 12641071"/>
              <a:gd name="connsiteY13-13416" fmla="*/ 0 h 5795240"/>
              <a:gd name="connsiteX14-13417" fmla="*/ 5927386 w 12641071"/>
              <a:gd name="connsiteY14-13418" fmla="*/ 255427 h 5795240"/>
              <a:gd name="connsiteX15-13419" fmla="*/ 5974443 w 12641071"/>
              <a:gd name="connsiteY15-13420" fmla="*/ 298195 h 5795240"/>
              <a:gd name="connsiteX16-13421" fmla="*/ 5974448 w 12641071"/>
              <a:gd name="connsiteY16-13422" fmla="*/ 298200 h 5795240"/>
              <a:gd name="connsiteX17-13423" fmla="*/ 6006819 w 12641071"/>
              <a:gd name="connsiteY17-13424" fmla="*/ 327622 h 5795240"/>
              <a:gd name="connsiteX18-13425" fmla="*/ 6043427 w 12641071"/>
              <a:gd name="connsiteY18-13426" fmla="*/ 367901 h 5795240"/>
              <a:gd name="connsiteX19-13427" fmla="*/ 6043429 w 12641071"/>
              <a:gd name="connsiteY19-13428" fmla="*/ 367901 h 5795240"/>
              <a:gd name="connsiteX20-13429" fmla="*/ 6079014 w 12641071"/>
              <a:gd name="connsiteY20-13430" fmla="*/ 407056 h 5795240"/>
              <a:gd name="connsiteX21-13431" fmla="*/ 6105193 w 12641071"/>
              <a:gd name="connsiteY21-13432" fmla="*/ 442067 h 5795240"/>
              <a:gd name="connsiteX22-13433" fmla="*/ 6069206 w 12641071"/>
              <a:gd name="connsiteY22-13434" fmla="*/ 409359 h 5795240"/>
              <a:gd name="connsiteX23-13435" fmla="*/ 6105193 w 12641071"/>
              <a:gd name="connsiteY23-13436" fmla="*/ 442069 h 5795240"/>
              <a:gd name="connsiteX24-13437" fmla="*/ 6143408 w 12641071"/>
              <a:gd name="connsiteY24-13438" fmla="*/ 493169 h 5795240"/>
              <a:gd name="connsiteX25-13439" fmla="*/ 6143427 w 12641071"/>
              <a:gd name="connsiteY25-13440" fmla="*/ 493200 h 5795240"/>
              <a:gd name="connsiteX26-13441" fmla="*/ 6215965 w 12641071"/>
              <a:gd name="connsiteY26-13442" fmla="*/ 619406 h 5795240"/>
              <a:gd name="connsiteX27-13443" fmla="*/ 6234035 w 12641071"/>
              <a:gd name="connsiteY27-13444" fmla="*/ 658746 h 5795240"/>
              <a:gd name="connsiteX28-13445" fmla="*/ 6274009 w 12641071"/>
              <a:gd name="connsiteY28-13446" fmla="*/ 760197 h 5795240"/>
              <a:gd name="connsiteX29-13447" fmla="*/ 6287839 w 12641071"/>
              <a:gd name="connsiteY29-13448" fmla="*/ 801938 h 5795240"/>
              <a:gd name="connsiteX30-13449" fmla="*/ 6321546 w 12641071"/>
              <a:gd name="connsiteY30-13450" fmla="*/ 948207 h 5795240"/>
              <a:gd name="connsiteX31-13451" fmla="*/ 6295696 w 12641071"/>
              <a:gd name="connsiteY31-13452" fmla="*/ 825653 h 5795240"/>
              <a:gd name="connsiteX32-13453" fmla="*/ 6287839 w 12641071"/>
              <a:gd name="connsiteY32-13454" fmla="*/ 801938 h 5795240"/>
              <a:gd name="connsiteX33-13455" fmla="*/ 6256852 w 12641071"/>
              <a:gd name="connsiteY33-13456" fmla="*/ 708420 h 5795240"/>
              <a:gd name="connsiteX34-13457" fmla="*/ 6234035 w 12641071"/>
              <a:gd name="connsiteY34-13458" fmla="*/ 658746 h 5795240"/>
              <a:gd name="connsiteX35-13459" fmla="*/ 6224136 w 12641071"/>
              <a:gd name="connsiteY35-13460" fmla="*/ 633624 h 5795240"/>
              <a:gd name="connsiteX36-13461" fmla="*/ 6215965 w 12641071"/>
              <a:gd name="connsiteY36-13462" fmla="*/ 619406 h 5795240"/>
              <a:gd name="connsiteX37-13463" fmla="*/ 6205824 w 12641071"/>
              <a:gd name="connsiteY37-13464" fmla="*/ 597325 h 5795240"/>
              <a:gd name="connsiteX38-13465" fmla="*/ 6143427 w 12641071"/>
              <a:gd name="connsiteY38-13466" fmla="*/ 493200 h 5795240"/>
              <a:gd name="connsiteX39-13467" fmla="*/ 6143408 w 12641071"/>
              <a:gd name="connsiteY39-13468" fmla="*/ 493167 h 5795240"/>
              <a:gd name="connsiteX40-13469" fmla="*/ 6105193 w 12641071"/>
              <a:gd name="connsiteY40-13470" fmla="*/ 442067 h 5795240"/>
              <a:gd name="connsiteX41-13471" fmla="*/ 6141460 w 12641071"/>
              <a:gd name="connsiteY41-13472" fmla="*/ 475027 h 5795240"/>
              <a:gd name="connsiteX42-13473" fmla="*/ 6788665 w 12641071"/>
              <a:gd name="connsiteY42-13474" fmla="*/ 707369 h 5795240"/>
              <a:gd name="connsiteX43-13475" fmla="*/ 7184710 w 12641071"/>
              <a:gd name="connsiteY43-13476" fmla="*/ 627411 h 5795240"/>
              <a:gd name="connsiteX44-13477" fmla="*/ 7264545 w 12641071"/>
              <a:gd name="connsiteY44-13478" fmla="*/ 588952 h 5795240"/>
              <a:gd name="connsiteX45-13479" fmla="*/ 7213686 w 12641071"/>
              <a:gd name="connsiteY45-13480" fmla="*/ 626983 h 5795240"/>
              <a:gd name="connsiteX46-13481" fmla="*/ 7128319 w 12641071"/>
              <a:gd name="connsiteY46-13482" fmla="*/ 705504 h 5795240"/>
              <a:gd name="connsiteX47-13483" fmla="*/ 7083110 w 12641071"/>
              <a:gd name="connsiteY47-13484" fmla="*/ 757072 h 5795240"/>
              <a:gd name="connsiteX48-13485" fmla="*/ 7083111 w 12641071"/>
              <a:gd name="connsiteY48-13486" fmla="*/ 757072 h 5795240"/>
              <a:gd name="connsiteX49-13487" fmla="*/ 7128319 w 12641071"/>
              <a:gd name="connsiteY49-13488" fmla="*/ 705506 h 5795240"/>
              <a:gd name="connsiteX50-13489" fmla="*/ 7213686 w 12641071"/>
              <a:gd name="connsiteY50-13490" fmla="*/ 626984 h 5795240"/>
              <a:gd name="connsiteX51-13491" fmla="*/ 7264545 w 12641071"/>
              <a:gd name="connsiteY51-13492" fmla="*/ 588953 h 5795240"/>
              <a:gd name="connsiteX52-13493" fmla="*/ 7273651 w 12641071"/>
              <a:gd name="connsiteY52-13494" fmla="*/ 584566 h 5795240"/>
              <a:gd name="connsiteX53-13495" fmla="*/ 7314851 w 12641071"/>
              <a:gd name="connsiteY53-13496" fmla="*/ 559537 h 5795240"/>
              <a:gd name="connsiteX54-13497" fmla="*/ 7354131 w 12641071"/>
              <a:gd name="connsiteY54-13498" fmla="*/ 565467 h 5795240"/>
              <a:gd name="connsiteX55-13499" fmla="*/ 7429608 w 12641071"/>
              <a:gd name="connsiteY55-13500" fmla="*/ 586051 h 5795240"/>
              <a:gd name="connsiteX56-13501" fmla="*/ 7429611 w 12641071"/>
              <a:gd name="connsiteY56-13502" fmla="*/ 586050 h 5795240"/>
              <a:gd name="connsiteX57-13503" fmla="*/ 7354132 w 12641071"/>
              <a:gd name="connsiteY57-13504" fmla="*/ 565465 h 5795240"/>
              <a:gd name="connsiteX58-13505" fmla="*/ 7314853 w 12641071"/>
              <a:gd name="connsiteY58-13506" fmla="*/ 559536 h 5795240"/>
              <a:gd name="connsiteX59-13507" fmla="*/ 7314851 w 12641071"/>
              <a:gd name="connsiteY59-13508" fmla="*/ 559537 h 5795240"/>
              <a:gd name="connsiteX60-13509" fmla="*/ 7314849 w 12641071"/>
              <a:gd name="connsiteY60-13510" fmla="*/ 559537 h 5795240"/>
              <a:gd name="connsiteX61-13511" fmla="*/ 7273651 w 12641071"/>
              <a:gd name="connsiteY61-13512" fmla="*/ 584565 h 5795240"/>
              <a:gd name="connsiteX62-13513" fmla="*/ 7264545 w 12641071"/>
              <a:gd name="connsiteY62-13514" fmla="*/ 588952 h 5795240"/>
              <a:gd name="connsiteX63-13515" fmla="*/ 7296407 w 12641071"/>
              <a:gd name="connsiteY63-13516" fmla="*/ 565126 h 5795240"/>
              <a:gd name="connsiteX64-13517" fmla="*/ 7307447 w 12641071"/>
              <a:gd name="connsiteY64-13518" fmla="*/ 558419 h 5795240"/>
              <a:gd name="connsiteX65-13519" fmla="*/ 7307450 w 12641071"/>
              <a:gd name="connsiteY65-13520" fmla="*/ 558419 h 5795240"/>
              <a:gd name="connsiteX66-13521" fmla="*/ 7385004 w 12641071"/>
              <a:gd name="connsiteY66-13522" fmla="*/ 511303 h 5795240"/>
              <a:gd name="connsiteX67-13523" fmla="*/ 7391626 w 12641071"/>
              <a:gd name="connsiteY67-13524" fmla="*/ 508114 h 5795240"/>
              <a:gd name="connsiteX68-13525" fmla="*/ 7391631 w 12641071"/>
              <a:gd name="connsiteY68-13526" fmla="*/ 508110 h 5795240"/>
              <a:gd name="connsiteX69-13527" fmla="*/ 7478934 w 12641071"/>
              <a:gd name="connsiteY69-13528" fmla="*/ 466053 h 5795240"/>
              <a:gd name="connsiteX70-13529" fmla="*/ 7897193 w 12641071"/>
              <a:gd name="connsiteY70-13530" fmla="*/ 381611 h 5795240"/>
              <a:gd name="connsiteX71-13531" fmla="*/ 8788216 w 12641071"/>
              <a:gd name="connsiteY71-13532" fmla="*/ 855364 h 5795240"/>
              <a:gd name="connsiteX72-13533" fmla="*/ 8832362 w 12641071"/>
              <a:gd name="connsiteY72-13534" fmla="*/ 928030 h 5795240"/>
              <a:gd name="connsiteX73-13535" fmla="*/ 8832362 w 12641071"/>
              <a:gd name="connsiteY73-13536" fmla="*/ 928033 h 5795240"/>
              <a:gd name="connsiteX74-13537" fmla="*/ 8842040 w 12641071"/>
              <a:gd name="connsiteY74-13538" fmla="*/ 943961 h 5795240"/>
              <a:gd name="connsiteX75-13539" fmla="*/ 8856144 w 12641071"/>
              <a:gd name="connsiteY75-13540" fmla="*/ 973241 h 5795240"/>
              <a:gd name="connsiteX76-13541" fmla="*/ 8856145 w 12641071"/>
              <a:gd name="connsiteY76-13542" fmla="*/ 973241 h 5795240"/>
              <a:gd name="connsiteX77-13543" fmla="*/ 8878117 w 12641071"/>
              <a:gd name="connsiteY77-13544" fmla="*/ 1018851 h 5795240"/>
              <a:gd name="connsiteX78-13545" fmla="*/ 8877719 w 12641071"/>
              <a:gd name="connsiteY78-13546" fmla="*/ 1018369 h 5795240"/>
              <a:gd name="connsiteX79-13547" fmla="*/ 8853250 w 12641071"/>
              <a:gd name="connsiteY79-13548" fmla="*/ 973288 h 5795240"/>
              <a:gd name="connsiteX80-13549" fmla="*/ 8853249 w 12641071"/>
              <a:gd name="connsiteY80-13550" fmla="*/ 973288 h 5795240"/>
              <a:gd name="connsiteX81-13551" fmla="*/ 8853248 w 12641071"/>
              <a:gd name="connsiteY81-13552" fmla="*/ 973287 h 5795240"/>
              <a:gd name="connsiteX82-13553" fmla="*/ 8849677 w 12641071"/>
              <a:gd name="connsiteY82-13554" fmla="*/ 973341 h 5795240"/>
              <a:gd name="connsiteX83-13555" fmla="*/ 8641543 w 12641071"/>
              <a:gd name="connsiteY83-13556" fmla="*/ 916577 h 5795240"/>
              <a:gd name="connsiteX84-13557" fmla="*/ 8641545 w 12641071"/>
              <a:gd name="connsiteY84-13558" fmla="*/ 916580 h 5795240"/>
              <a:gd name="connsiteX85-13559" fmla="*/ 8849676 w 12641071"/>
              <a:gd name="connsiteY85-13560" fmla="*/ 973343 h 5795240"/>
              <a:gd name="connsiteX86-13561" fmla="*/ 8853248 w 12641071"/>
              <a:gd name="connsiteY86-13562" fmla="*/ 973288 h 5795240"/>
              <a:gd name="connsiteX87-13563" fmla="*/ 8877719 w 12641071"/>
              <a:gd name="connsiteY87-13564" fmla="*/ 1018371 h 5795240"/>
              <a:gd name="connsiteX88-13565" fmla="*/ 8878116 w 12641071"/>
              <a:gd name="connsiteY88-13566" fmla="*/ 1018851 h 5795240"/>
              <a:gd name="connsiteX89-13567" fmla="*/ 8887288 w 12641071"/>
              <a:gd name="connsiteY89-13568" fmla="*/ 1037892 h 5795240"/>
              <a:gd name="connsiteX90-13569" fmla="*/ 8949899 w 12641071"/>
              <a:gd name="connsiteY90-13570" fmla="*/ 1239592 h 5795240"/>
              <a:gd name="connsiteX91-13571" fmla="*/ 8968437 w 12641071"/>
              <a:gd name="connsiteY91-13572" fmla="*/ 1423482 h 5795240"/>
              <a:gd name="connsiteX92-13573" fmla="*/ 8949899 w 12641071"/>
              <a:gd name="connsiteY92-13574" fmla="*/ 1239591 h 5795240"/>
              <a:gd name="connsiteX93-13575" fmla="*/ 8887288 w 12641071"/>
              <a:gd name="connsiteY93-13576" fmla="*/ 1037890 h 5795240"/>
              <a:gd name="connsiteX94-13577" fmla="*/ 8878116 w 12641071"/>
              <a:gd name="connsiteY94-13578" fmla="*/ 1018851 h 5795240"/>
              <a:gd name="connsiteX95-13579" fmla="*/ 8931285 w 12641071"/>
              <a:gd name="connsiteY95-13580" fmla="*/ 1083292 h 5795240"/>
              <a:gd name="connsiteX96-13581" fmla="*/ 9241478 w 12641071"/>
              <a:gd name="connsiteY96-13582" fmla="*/ 1211778 h 5795240"/>
              <a:gd name="connsiteX97-13583" fmla="*/ 9605238 w 12641071"/>
              <a:gd name="connsiteY97-13584" fmla="*/ 1018369 h 5795240"/>
              <a:gd name="connsiteX98-13585" fmla="*/ 9636247 w 12641071"/>
              <a:gd name="connsiteY98-13586" fmla="*/ 961241 h 5795240"/>
              <a:gd name="connsiteX99-13587" fmla="*/ 9641995 w 12641071"/>
              <a:gd name="connsiteY99-13588" fmla="*/ 961152 h 5795240"/>
              <a:gd name="connsiteX100-13589" fmla="*/ 9584939 w 12641071"/>
              <a:gd name="connsiteY100-13590" fmla="*/ 1079594 h 5795240"/>
              <a:gd name="connsiteX101-13591" fmla="*/ 9546257 w 12641071"/>
              <a:gd name="connsiteY101-13592" fmla="*/ 1204206 h 5795240"/>
              <a:gd name="connsiteX102-13593" fmla="*/ 9584939 w 12641071"/>
              <a:gd name="connsiteY102-13594" fmla="*/ 1079596 h 5795240"/>
              <a:gd name="connsiteX103-13595" fmla="*/ 9641995 w 12641071"/>
              <a:gd name="connsiteY103-13596" fmla="*/ 961153 h 5795240"/>
              <a:gd name="connsiteX104-13597" fmla="*/ 9653069 w 12641071"/>
              <a:gd name="connsiteY104-13598" fmla="*/ 960983 h 5795240"/>
              <a:gd name="connsiteX105-13599" fmla="*/ 9801564 w 12641071"/>
              <a:gd name="connsiteY105-13600" fmla="*/ 1196828 h 5795240"/>
              <a:gd name="connsiteX106-13601" fmla="*/ 9801566 w 12641071"/>
              <a:gd name="connsiteY106-13602" fmla="*/ 1196828 h 5795240"/>
              <a:gd name="connsiteX107-13603" fmla="*/ 9653070 w 12641071"/>
              <a:gd name="connsiteY107-13604" fmla="*/ 960982 h 5795240"/>
              <a:gd name="connsiteX108-13605" fmla="*/ 9641996 w 12641071"/>
              <a:gd name="connsiteY108-13606" fmla="*/ 961152 h 5795240"/>
              <a:gd name="connsiteX109-13607" fmla="*/ 9651917 w 12641071"/>
              <a:gd name="connsiteY109-13608" fmla="*/ 940556 h 5795240"/>
              <a:gd name="connsiteX110-13609" fmla="*/ 11050508 w 12641071"/>
              <a:gd name="connsiteY110-13610" fmla="*/ 108150 h 5795240"/>
              <a:gd name="connsiteX111-13611" fmla="*/ 12641071 w 12641071"/>
              <a:gd name="connsiteY111-13612" fmla="*/ 1698711 h 5795240"/>
              <a:gd name="connsiteX112-13613" fmla="*/ 11371062 w 12641071"/>
              <a:gd name="connsiteY112-13614" fmla="*/ 3256960 h 5795240"/>
              <a:gd name="connsiteX113-13615" fmla="*/ 11215953 w 12641071"/>
              <a:gd name="connsiteY113-13616" fmla="*/ 3280632 h 5795240"/>
              <a:gd name="connsiteX114-13617" fmla="*/ 11142318 w 12641071"/>
              <a:gd name="connsiteY114-13618" fmla="*/ 3276914 h 5795240"/>
              <a:gd name="connsiteX115-13619" fmla="*/ 11215952 w 12641071"/>
              <a:gd name="connsiteY115-13620" fmla="*/ 3280632 h 5795240"/>
              <a:gd name="connsiteX116-13621" fmla="*/ 11213133 w 12641071"/>
              <a:gd name="connsiteY116-13622" fmla="*/ 3281062 h 5795240"/>
              <a:gd name="connsiteX117-13623" fmla="*/ 11116921 w 12641071"/>
              <a:gd name="connsiteY117-13624" fmla="*/ 3285921 h 5795240"/>
              <a:gd name="connsiteX118-13625" fmla="*/ 11050507 w 12641071"/>
              <a:gd name="connsiteY118-13626" fmla="*/ 3289274 h 5795240"/>
              <a:gd name="connsiteX119-13627" fmla="*/ 11006292 w 12641071"/>
              <a:gd name="connsiteY119-13628" fmla="*/ 3287041 h 5795240"/>
              <a:gd name="connsiteX120-13629" fmla="*/ 10937101 w 12641071"/>
              <a:gd name="connsiteY120-13630" fmla="*/ 3297601 h 5795240"/>
              <a:gd name="connsiteX121-13631" fmla="*/ 10144740 w 12641071"/>
              <a:gd name="connsiteY121-13632" fmla="*/ 4089962 h 5795240"/>
              <a:gd name="connsiteX122-13633" fmla="*/ 10130374 w 12641071"/>
              <a:gd name="connsiteY122-13634" fmla="*/ 4184101 h 5795240"/>
              <a:gd name="connsiteX123-13635" fmla="*/ 10130375 w 12641071"/>
              <a:gd name="connsiteY123-13636" fmla="*/ 4184103 h 5795240"/>
              <a:gd name="connsiteX124-13637" fmla="*/ 10130656 w 12641071"/>
              <a:gd name="connsiteY124-13638" fmla="*/ 4185950 h 5795240"/>
              <a:gd name="connsiteX125-13639" fmla="*/ 10138194 w 12641071"/>
              <a:gd name="connsiteY125-13640" fmla="*/ 4335228 h 5795240"/>
              <a:gd name="connsiteX126-13641" fmla="*/ 10137710 w 12641071"/>
              <a:gd name="connsiteY126-13642" fmla="*/ 4344822 h 5795240"/>
              <a:gd name="connsiteX127-13643" fmla="*/ 10133555 w 12641071"/>
              <a:gd name="connsiteY127-13644" fmla="*/ 4427096 h 5795240"/>
              <a:gd name="connsiteX128-13645" fmla="*/ 10129312 w 12641071"/>
              <a:gd name="connsiteY128-13646" fmla="*/ 4399289 h 5795240"/>
              <a:gd name="connsiteX129-13647" fmla="*/ 10126797 w 12641071"/>
              <a:gd name="connsiteY129-13648" fmla="*/ 4349498 h 5795240"/>
              <a:gd name="connsiteX130-13649" fmla="*/ 10126796 w 12641071"/>
              <a:gd name="connsiteY130-13650" fmla="*/ 4349498 h 5795240"/>
              <a:gd name="connsiteX131-13651" fmla="*/ 10129311 w 12641071"/>
              <a:gd name="connsiteY131-13652" fmla="*/ 4399289 h 5795240"/>
              <a:gd name="connsiteX132-13653" fmla="*/ 10133554 w 12641071"/>
              <a:gd name="connsiteY132-13654" fmla="*/ 4427096 h 5795240"/>
              <a:gd name="connsiteX133-13655" fmla="*/ 10130656 w 12641071"/>
              <a:gd name="connsiteY133-13656" fmla="*/ 4484506 h 5795240"/>
              <a:gd name="connsiteX134-13657" fmla="*/ 8678182 w 12641071"/>
              <a:gd name="connsiteY134-13658" fmla="*/ 5795240 h 5795240"/>
              <a:gd name="connsiteX135-13659" fmla="*/ 7467518 w 12641071"/>
              <a:gd name="connsiteY135-13660" fmla="*/ 5151535 h 5795240"/>
              <a:gd name="connsiteX136-13661" fmla="*/ 7419945 w 12641071"/>
              <a:gd name="connsiteY136-13662" fmla="*/ 5073228 h 5795240"/>
              <a:gd name="connsiteX137-13663" fmla="*/ 7394386 w 12641071"/>
              <a:gd name="connsiteY137-13664" fmla="*/ 5031156 h 5795240"/>
              <a:gd name="connsiteX138-13665" fmla="*/ 7367299 w 12641071"/>
              <a:gd name="connsiteY138-13666" fmla="*/ 4974928 h 5795240"/>
              <a:gd name="connsiteX139-13667" fmla="*/ 7332905 w 12641071"/>
              <a:gd name="connsiteY139-13668" fmla="*/ 4903531 h 5795240"/>
              <a:gd name="connsiteX140-13669" fmla="*/ 7320958 w 12641071"/>
              <a:gd name="connsiteY140-13670" fmla="*/ 4870887 h 5795240"/>
              <a:gd name="connsiteX141-13671" fmla="*/ 7322174 w 12641071"/>
              <a:gd name="connsiteY141-13672" fmla="*/ 4872361 h 5795240"/>
              <a:gd name="connsiteX142-13673" fmla="*/ 7362630 w 12641071"/>
              <a:gd name="connsiteY142-13674" fmla="*/ 4938954 h 5795240"/>
              <a:gd name="connsiteX143-13675" fmla="*/ 7380779 w 12641071"/>
              <a:gd name="connsiteY143-13676" fmla="*/ 4976628 h 5795240"/>
              <a:gd name="connsiteX144-13677" fmla="*/ 7391210 w 12641071"/>
              <a:gd name="connsiteY144-13678" fmla="*/ 4977944 h 5795240"/>
              <a:gd name="connsiteX145-13679" fmla="*/ 7380780 w 12641071"/>
              <a:gd name="connsiteY145-13680" fmla="*/ 4976628 h 5795240"/>
              <a:gd name="connsiteX146-13681" fmla="*/ 7362631 w 12641071"/>
              <a:gd name="connsiteY146-13682" fmla="*/ 4938954 h 5795240"/>
              <a:gd name="connsiteX147-13683" fmla="*/ 7322175 w 12641071"/>
              <a:gd name="connsiteY147-13684" fmla="*/ 4872361 h 5795240"/>
              <a:gd name="connsiteX148-13685" fmla="*/ 7320959 w 12641071"/>
              <a:gd name="connsiteY148-13686" fmla="*/ 4870887 h 5795240"/>
              <a:gd name="connsiteX149-13687" fmla="*/ 7283811 w 12641071"/>
              <a:gd name="connsiteY149-13688" fmla="*/ 4769391 h 5795240"/>
              <a:gd name="connsiteX150-13689" fmla="*/ 7272112 w 12641071"/>
              <a:gd name="connsiteY150-13690" fmla="*/ 4718630 h 5795240"/>
              <a:gd name="connsiteX151-13691" fmla="*/ 7272111 w 12641071"/>
              <a:gd name="connsiteY151-13692" fmla="*/ 4718630 h 5795240"/>
              <a:gd name="connsiteX152-13693" fmla="*/ 7283810 w 12641071"/>
              <a:gd name="connsiteY152-13694" fmla="*/ 4769391 h 5795240"/>
              <a:gd name="connsiteX153-13695" fmla="*/ 7320958 w 12641071"/>
              <a:gd name="connsiteY153-13696" fmla="*/ 4870887 h 5795240"/>
              <a:gd name="connsiteX154-13697" fmla="*/ 7223551 w 12641071"/>
              <a:gd name="connsiteY154-13698" fmla="*/ 4752829 h 5795240"/>
              <a:gd name="connsiteX155-13699" fmla="*/ 6652445 w 12641071"/>
              <a:gd name="connsiteY155-13700" fmla="*/ 4516269 h 5795240"/>
              <a:gd name="connsiteX156-13701" fmla="*/ 6200873 w 12641071"/>
              <a:gd name="connsiteY156-13702" fmla="*/ 4654206 h 5795240"/>
              <a:gd name="connsiteX157-13703" fmla="*/ 6088813 w 12641071"/>
              <a:gd name="connsiteY157-13704" fmla="*/ 4746663 h 5795240"/>
              <a:gd name="connsiteX158-13705" fmla="*/ 6043019 w 12641071"/>
              <a:gd name="connsiteY158-13706" fmla="*/ 4807902 h 5795240"/>
              <a:gd name="connsiteX159-13707" fmla="*/ 6043021 w 12641071"/>
              <a:gd name="connsiteY159-13708" fmla="*/ 4807902 h 5795240"/>
              <a:gd name="connsiteX160-13709" fmla="*/ 6023271 w 12641071"/>
              <a:gd name="connsiteY160-13710" fmla="*/ 4834312 h 5795240"/>
              <a:gd name="connsiteX161-13711" fmla="*/ 5970678 w 12641071"/>
              <a:gd name="connsiteY161-13712" fmla="*/ 4892181 h 5795240"/>
              <a:gd name="connsiteX162-13713" fmla="*/ 5982717 w 12641071"/>
              <a:gd name="connsiteY162-13714" fmla="*/ 4872361 h 5795240"/>
              <a:gd name="connsiteX163-13715" fmla="*/ 5970675 w 12641071"/>
              <a:gd name="connsiteY163-13716" fmla="*/ 4892181 h 5795240"/>
              <a:gd name="connsiteX164-13717" fmla="*/ 5935320 w 12641071"/>
              <a:gd name="connsiteY164-13718" fmla="*/ 4931081 h 5795240"/>
              <a:gd name="connsiteX165-13719" fmla="*/ 4971763 w 12641071"/>
              <a:gd name="connsiteY165-13720" fmla="*/ 5330200 h 5795240"/>
              <a:gd name="connsiteX166-13721" fmla="*/ 3716172 w 12641071"/>
              <a:gd name="connsiteY166-13722" fmla="*/ 4497938 h 5795240"/>
              <a:gd name="connsiteX167-13723" fmla="*/ 3710773 w 12641071"/>
              <a:gd name="connsiteY167-13724" fmla="*/ 4483182 h 5795240"/>
              <a:gd name="connsiteX168-13725" fmla="*/ 3710773 w 12641071"/>
              <a:gd name="connsiteY168-13726" fmla="*/ 4483181 h 5795240"/>
              <a:gd name="connsiteX169-13727" fmla="*/ 3674984 w 12641071"/>
              <a:gd name="connsiteY169-13728" fmla="*/ 4385402 h 5795240"/>
              <a:gd name="connsiteX170-13729" fmla="*/ 3670349 w 12641071"/>
              <a:gd name="connsiteY170-13730" fmla="*/ 4372742 h 5795240"/>
              <a:gd name="connsiteX171-13731" fmla="*/ 3659438 w 12641071"/>
              <a:gd name="connsiteY171-13732" fmla="*/ 4330309 h 5795240"/>
              <a:gd name="connsiteX172-13733" fmla="*/ 3672084 w 12641071"/>
              <a:gd name="connsiteY172-13734" fmla="*/ 4353606 h 5795240"/>
              <a:gd name="connsiteX173-13735" fmla="*/ 3659440 w 12641071"/>
              <a:gd name="connsiteY173-13736" fmla="*/ 4330309 h 5795240"/>
              <a:gd name="connsiteX174-13737" fmla="*/ 3613217 w 12641071"/>
              <a:gd name="connsiteY174-13738" fmla="*/ 4245153 h 5795240"/>
              <a:gd name="connsiteX175-13739" fmla="*/ 3083792 w 12641071"/>
              <a:gd name="connsiteY175-13740" fmla="*/ 3963660 h 5795240"/>
              <a:gd name="connsiteX176-13741" fmla="*/ 2835272 w 12641071"/>
              <a:gd name="connsiteY176-13742" fmla="*/ 4013833 h 5795240"/>
              <a:gd name="connsiteX177-13743" fmla="*/ 2820214 w 12641071"/>
              <a:gd name="connsiteY177-13744" fmla="*/ 4022007 h 5795240"/>
              <a:gd name="connsiteX178-13745" fmla="*/ 2820212 w 12641071"/>
              <a:gd name="connsiteY178-13746" fmla="*/ 4022008 h 5795240"/>
              <a:gd name="connsiteX179-13747" fmla="*/ 2820206 w 12641071"/>
              <a:gd name="connsiteY179-13748" fmla="*/ 4022011 h 5795240"/>
              <a:gd name="connsiteX180-13749" fmla="*/ 2813481 w 12641071"/>
              <a:gd name="connsiteY180-13750" fmla="*/ 4027041 h 5795240"/>
              <a:gd name="connsiteX181-13751" fmla="*/ 2762875 w 12641071"/>
              <a:gd name="connsiteY181-13752" fmla="*/ 4057784 h 5795240"/>
              <a:gd name="connsiteX182-13753" fmla="*/ 2762878 w 12641071"/>
              <a:gd name="connsiteY182-13754" fmla="*/ 4057784 h 5795240"/>
              <a:gd name="connsiteX183-13755" fmla="*/ 2694694 w 12641071"/>
              <a:gd name="connsiteY183-13756" fmla="*/ 4099208 h 5795240"/>
              <a:gd name="connsiteX184-13757" fmla="*/ 2726822 w 12641071"/>
              <a:gd name="connsiteY184-13758" fmla="*/ 4072700 h 5795240"/>
              <a:gd name="connsiteX185-13759" fmla="*/ 2757719 w 12641071"/>
              <a:gd name="connsiteY185-13760" fmla="*/ 4055929 h 5795240"/>
              <a:gd name="connsiteX186-13761" fmla="*/ 2757718 w 12641071"/>
              <a:gd name="connsiteY186-13762" fmla="*/ 4055928 h 5795240"/>
              <a:gd name="connsiteX187-13763" fmla="*/ 2726820 w 12641071"/>
              <a:gd name="connsiteY187-13764" fmla="*/ 4072700 h 5795240"/>
              <a:gd name="connsiteX188-13765" fmla="*/ 2694692 w 12641071"/>
              <a:gd name="connsiteY188-13766" fmla="*/ 4099208 h 5795240"/>
              <a:gd name="connsiteX189-13767" fmla="*/ 2664698 w 12641071"/>
              <a:gd name="connsiteY189-13768" fmla="*/ 4117431 h 5795240"/>
              <a:gd name="connsiteX190-13769" fmla="*/ 1804544 w 12641071"/>
              <a:gd name="connsiteY190-13770" fmla="*/ 4335229 h 5795240"/>
              <a:gd name="connsiteX191-13771" fmla="*/ 0 w 12641071"/>
              <a:gd name="connsiteY191-13772" fmla="*/ 2530685 h 5795240"/>
              <a:gd name="connsiteX192-13773" fmla="*/ 1804544 w 12641071"/>
              <a:gd name="connsiteY192-13774" fmla="*/ 726143 h 5795240"/>
              <a:gd name="connsiteX193-13775" fmla="*/ 3080549 w 12641071"/>
              <a:gd name="connsiteY193-13776" fmla="*/ 1254682 h 5795240"/>
              <a:gd name="connsiteX194-13777" fmla="*/ 3268676 w 12641071"/>
              <a:gd name="connsiteY194-13778" fmla="*/ 1461167 h 5795240"/>
              <a:gd name="connsiteX195-13779" fmla="*/ 3565826 w 12641071"/>
              <a:gd name="connsiteY195-13780" fmla="*/ 1551935 h 5795240"/>
              <a:gd name="connsiteX196-13781" fmla="*/ 4086504 w 12641071"/>
              <a:gd name="connsiteY196-13782" fmla="*/ 1127574 h 5795240"/>
              <a:gd name="connsiteX197-13783" fmla="*/ 4103078 w 12641071"/>
              <a:gd name="connsiteY197-13784" fmla="*/ 1004204 h 5795240"/>
              <a:gd name="connsiteX198-13785" fmla="*/ 5215874 w 12641071"/>
              <a:gd name="connsiteY198-13786" fmla="*/ 0 h 5795240"/>
              <a:gd name="connsiteX0-13787" fmla="*/ 5964869 w 12641071"/>
              <a:gd name="connsiteY0-13788" fmla="*/ 4795171 h 5795240"/>
              <a:gd name="connsiteX1-13789" fmla="*/ 6019264 w 12641071"/>
              <a:gd name="connsiteY1-13790" fmla="*/ 4804905 h 5795240"/>
              <a:gd name="connsiteX2-13791" fmla="*/ 6036570 w 12641071"/>
              <a:gd name="connsiteY2-13792" fmla="*/ 4807089 h 5795240"/>
              <a:gd name="connsiteX3-13793" fmla="*/ 6019265 w 12641071"/>
              <a:gd name="connsiteY3-13794" fmla="*/ 4804905 h 5795240"/>
              <a:gd name="connsiteX4-13795" fmla="*/ 5964869 w 12641071"/>
              <a:gd name="connsiteY4-13796" fmla="*/ 4795171 h 5795240"/>
              <a:gd name="connsiteX5-13797" fmla="*/ 3682364 w 12641071"/>
              <a:gd name="connsiteY5-13798" fmla="*/ 4386723 h 5795240"/>
              <a:gd name="connsiteX6-13799" fmla="*/ 3772428 w 12641071"/>
              <a:gd name="connsiteY6-13800" fmla="*/ 4402840 h 5795240"/>
              <a:gd name="connsiteX7-13801" fmla="*/ 3772428 w 12641071"/>
              <a:gd name="connsiteY7-13802" fmla="*/ 4402840 h 5795240"/>
              <a:gd name="connsiteX8-13803" fmla="*/ 3682364 w 12641071"/>
              <a:gd name="connsiteY8-13804" fmla="*/ 4386723 h 5795240"/>
              <a:gd name="connsiteX9-13805" fmla="*/ 6034389 w 12641071"/>
              <a:gd name="connsiteY9-13806" fmla="*/ 371047 h 5795240"/>
              <a:gd name="connsiteX10-13807" fmla="*/ 5912002 w 12641071"/>
              <a:gd name="connsiteY10-13808" fmla="*/ 413650 h 5795240"/>
              <a:gd name="connsiteX11-13809" fmla="*/ 5912002 w 12641071"/>
              <a:gd name="connsiteY11-13810" fmla="*/ 413650 h 5795240"/>
              <a:gd name="connsiteX12-13811" fmla="*/ 6034389 w 12641071"/>
              <a:gd name="connsiteY12-13812" fmla="*/ 371047 h 5795240"/>
              <a:gd name="connsiteX13-13813" fmla="*/ 5215874 w 12641071"/>
              <a:gd name="connsiteY13-13814" fmla="*/ 0 h 5795240"/>
              <a:gd name="connsiteX14-13815" fmla="*/ 5927386 w 12641071"/>
              <a:gd name="connsiteY14-13816" fmla="*/ 255427 h 5795240"/>
              <a:gd name="connsiteX15-13817" fmla="*/ 5974443 w 12641071"/>
              <a:gd name="connsiteY15-13818" fmla="*/ 298195 h 5795240"/>
              <a:gd name="connsiteX16-13819" fmla="*/ 5974448 w 12641071"/>
              <a:gd name="connsiteY16-13820" fmla="*/ 298200 h 5795240"/>
              <a:gd name="connsiteX17-13821" fmla="*/ 6006819 w 12641071"/>
              <a:gd name="connsiteY17-13822" fmla="*/ 327622 h 5795240"/>
              <a:gd name="connsiteX18-13823" fmla="*/ 6043427 w 12641071"/>
              <a:gd name="connsiteY18-13824" fmla="*/ 367901 h 5795240"/>
              <a:gd name="connsiteX19-13825" fmla="*/ 6043429 w 12641071"/>
              <a:gd name="connsiteY19-13826" fmla="*/ 367901 h 5795240"/>
              <a:gd name="connsiteX20-13827" fmla="*/ 6079014 w 12641071"/>
              <a:gd name="connsiteY20-13828" fmla="*/ 407056 h 5795240"/>
              <a:gd name="connsiteX21-13829" fmla="*/ 6105193 w 12641071"/>
              <a:gd name="connsiteY21-13830" fmla="*/ 442067 h 5795240"/>
              <a:gd name="connsiteX22-13831" fmla="*/ 6069206 w 12641071"/>
              <a:gd name="connsiteY22-13832" fmla="*/ 409359 h 5795240"/>
              <a:gd name="connsiteX23-13833" fmla="*/ 6105193 w 12641071"/>
              <a:gd name="connsiteY23-13834" fmla="*/ 442069 h 5795240"/>
              <a:gd name="connsiteX24-13835" fmla="*/ 6143408 w 12641071"/>
              <a:gd name="connsiteY24-13836" fmla="*/ 493169 h 5795240"/>
              <a:gd name="connsiteX25-13837" fmla="*/ 6143427 w 12641071"/>
              <a:gd name="connsiteY25-13838" fmla="*/ 493200 h 5795240"/>
              <a:gd name="connsiteX26-13839" fmla="*/ 6215965 w 12641071"/>
              <a:gd name="connsiteY26-13840" fmla="*/ 619406 h 5795240"/>
              <a:gd name="connsiteX27-13841" fmla="*/ 6234035 w 12641071"/>
              <a:gd name="connsiteY27-13842" fmla="*/ 658746 h 5795240"/>
              <a:gd name="connsiteX28-13843" fmla="*/ 6274009 w 12641071"/>
              <a:gd name="connsiteY28-13844" fmla="*/ 760197 h 5795240"/>
              <a:gd name="connsiteX29-13845" fmla="*/ 6287839 w 12641071"/>
              <a:gd name="connsiteY29-13846" fmla="*/ 801938 h 5795240"/>
              <a:gd name="connsiteX30-13847" fmla="*/ 6321546 w 12641071"/>
              <a:gd name="connsiteY30-13848" fmla="*/ 948207 h 5795240"/>
              <a:gd name="connsiteX31-13849" fmla="*/ 6295696 w 12641071"/>
              <a:gd name="connsiteY31-13850" fmla="*/ 825653 h 5795240"/>
              <a:gd name="connsiteX32-13851" fmla="*/ 6256852 w 12641071"/>
              <a:gd name="connsiteY32-13852" fmla="*/ 708420 h 5795240"/>
              <a:gd name="connsiteX33-13853" fmla="*/ 6234035 w 12641071"/>
              <a:gd name="connsiteY33-13854" fmla="*/ 658746 h 5795240"/>
              <a:gd name="connsiteX34-13855" fmla="*/ 6224136 w 12641071"/>
              <a:gd name="connsiteY34-13856" fmla="*/ 633624 h 5795240"/>
              <a:gd name="connsiteX35-13857" fmla="*/ 6215965 w 12641071"/>
              <a:gd name="connsiteY35-13858" fmla="*/ 619406 h 5795240"/>
              <a:gd name="connsiteX36-13859" fmla="*/ 6205824 w 12641071"/>
              <a:gd name="connsiteY36-13860" fmla="*/ 597325 h 5795240"/>
              <a:gd name="connsiteX37-13861" fmla="*/ 6143427 w 12641071"/>
              <a:gd name="connsiteY37-13862" fmla="*/ 493200 h 5795240"/>
              <a:gd name="connsiteX38-13863" fmla="*/ 6143408 w 12641071"/>
              <a:gd name="connsiteY38-13864" fmla="*/ 493167 h 5795240"/>
              <a:gd name="connsiteX39-13865" fmla="*/ 6105193 w 12641071"/>
              <a:gd name="connsiteY39-13866" fmla="*/ 442067 h 5795240"/>
              <a:gd name="connsiteX40-13867" fmla="*/ 6141460 w 12641071"/>
              <a:gd name="connsiteY40-13868" fmla="*/ 475027 h 5795240"/>
              <a:gd name="connsiteX41-13869" fmla="*/ 6788665 w 12641071"/>
              <a:gd name="connsiteY41-13870" fmla="*/ 707369 h 5795240"/>
              <a:gd name="connsiteX42-13871" fmla="*/ 7184710 w 12641071"/>
              <a:gd name="connsiteY42-13872" fmla="*/ 627411 h 5795240"/>
              <a:gd name="connsiteX43-13873" fmla="*/ 7264545 w 12641071"/>
              <a:gd name="connsiteY43-13874" fmla="*/ 588952 h 5795240"/>
              <a:gd name="connsiteX44-13875" fmla="*/ 7213686 w 12641071"/>
              <a:gd name="connsiteY44-13876" fmla="*/ 626983 h 5795240"/>
              <a:gd name="connsiteX45-13877" fmla="*/ 7128319 w 12641071"/>
              <a:gd name="connsiteY45-13878" fmla="*/ 705504 h 5795240"/>
              <a:gd name="connsiteX46-13879" fmla="*/ 7083110 w 12641071"/>
              <a:gd name="connsiteY46-13880" fmla="*/ 757072 h 5795240"/>
              <a:gd name="connsiteX47-13881" fmla="*/ 7083111 w 12641071"/>
              <a:gd name="connsiteY47-13882" fmla="*/ 757072 h 5795240"/>
              <a:gd name="connsiteX48-13883" fmla="*/ 7128319 w 12641071"/>
              <a:gd name="connsiteY48-13884" fmla="*/ 705506 h 5795240"/>
              <a:gd name="connsiteX49-13885" fmla="*/ 7213686 w 12641071"/>
              <a:gd name="connsiteY49-13886" fmla="*/ 626984 h 5795240"/>
              <a:gd name="connsiteX50-13887" fmla="*/ 7264545 w 12641071"/>
              <a:gd name="connsiteY50-13888" fmla="*/ 588953 h 5795240"/>
              <a:gd name="connsiteX51-13889" fmla="*/ 7273651 w 12641071"/>
              <a:gd name="connsiteY51-13890" fmla="*/ 584566 h 5795240"/>
              <a:gd name="connsiteX52-13891" fmla="*/ 7314851 w 12641071"/>
              <a:gd name="connsiteY52-13892" fmla="*/ 559537 h 5795240"/>
              <a:gd name="connsiteX53-13893" fmla="*/ 7354131 w 12641071"/>
              <a:gd name="connsiteY53-13894" fmla="*/ 565467 h 5795240"/>
              <a:gd name="connsiteX54-13895" fmla="*/ 7429608 w 12641071"/>
              <a:gd name="connsiteY54-13896" fmla="*/ 586051 h 5795240"/>
              <a:gd name="connsiteX55-13897" fmla="*/ 7429611 w 12641071"/>
              <a:gd name="connsiteY55-13898" fmla="*/ 586050 h 5795240"/>
              <a:gd name="connsiteX56-13899" fmla="*/ 7354132 w 12641071"/>
              <a:gd name="connsiteY56-13900" fmla="*/ 565465 h 5795240"/>
              <a:gd name="connsiteX57-13901" fmla="*/ 7314853 w 12641071"/>
              <a:gd name="connsiteY57-13902" fmla="*/ 559536 h 5795240"/>
              <a:gd name="connsiteX58-13903" fmla="*/ 7314851 w 12641071"/>
              <a:gd name="connsiteY58-13904" fmla="*/ 559537 h 5795240"/>
              <a:gd name="connsiteX59-13905" fmla="*/ 7314849 w 12641071"/>
              <a:gd name="connsiteY59-13906" fmla="*/ 559537 h 5795240"/>
              <a:gd name="connsiteX60-13907" fmla="*/ 7273651 w 12641071"/>
              <a:gd name="connsiteY60-13908" fmla="*/ 584565 h 5795240"/>
              <a:gd name="connsiteX61-13909" fmla="*/ 7264545 w 12641071"/>
              <a:gd name="connsiteY61-13910" fmla="*/ 588952 h 5795240"/>
              <a:gd name="connsiteX62-13911" fmla="*/ 7296407 w 12641071"/>
              <a:gd name="connsiteY62-13912" fmla="*/ 565126 h 5795240"/>
              <a:gd name="connsiteX63-13913" fmla="*/ 7307447 w 12641071"/>
              <a:gd name="connsiteY63-13914" fmla="*/ 558419 h 5795240"/>
              <a:gd name="connsiteX64-13915" fmla="*/ 7307450 w 12641071"/>
              <a:gd name="connsiteY64-13916" fmla="*/ 558419 h 5795240"/>
              <a:gd name="connsiteX65-13917" fmla="*/ 7385004 w 12641071"/>
              <a:gd name="connsiteY65-13918" fmla="*/ 511303 h 5795240"/>
              <a:gd name="connsiteX66-13919" fmla="*/ 7391626 w 12641071"/>
              <a:gd name="connsiteY66-13920" fmla="*/ 508114 h 5795240"/>
              <a:gd name="connsiteX67-13921" fmla="*/ 7391631 w 12641071"/>
              <a:gd name="connsiteY67-13922" fmla="*/ 508110 h 5795240"/>
              <a:gd name="connsiteX68-13923" fmla="*/ 7478934 w 12641071"/>
              <a:gd name="connsiteY68-13924" fmla="*/ 466053 h 5795240"/>
              <a:gd name="connsiteX69-13925" fmla="*/ 7897193 w 12641071"/>
              <a:gd name="connsiteY69-13926" fmla="*/ 381611 h 5795240"/>
              <a:gd name="connsiteX70-13927" fmla="*/ 8788216 w 12641071"/>
              <a:gd name="connsiteY70-13928" fmla="*/ 855364 h 5795240"/>
              <a:gd name="connsiteX71-13929" fmla="*/ 8832362 w 12641071"/>
              <a:gd name="connsiteY71-13930" fmla="*/ 928030 h 5795240"/>
              <a:gd name="connsiteX72-13931" fmla="*/ 8832362 w 12641071"/>
              <a:gd name="connsiteY72-13932" fmla="*/ 928033 h 5795240"/>
              <a:gd name="connsiteX73-13933" fmla="*/ 8842040 w 12641071"/>
              <a:gd name="connsiteY73-13934" fmla="*/ 943961 h 5795240"/>
              <a:gd name="connsiteX74-13935" fmla="*/ 8856144 w 12641071"/>
              <a:gd name="connsiteY74-13936" fmla="*/ 973241 h 5795240"/>
              <a:gd name="connsiteX75-13937" fmla="*/ 8856145 w 12641071"/>
              <a:gd name="connsiteY75-13938" fmla="*/ 973241 h 5795240"/>
              <a:gd name="connsiteX76-13939" fmla="*/ 8878117 w 12641071"/>
              <a:gd name="connsiteY76-13940" fmla="*/ 1018851 h 5795240"/>
              <a:gd name="connsiteX77-13941" fmla="*/ 8877719 w 12641071"/>
              <a:gd name="connsiteY77-13942" fmla="*/ 1018369 h 5795240"/>
              <a:gd name="connsiteX78-13943" fmla="*/ 8853250 w 12641071"/>
              <a:gd name="connsiteY78-13944" fmla="*/ 973288 h 5795240"/>
              <a:gd name="connsiteX79-13945" fmla="*/ 8853249 w 12641071"/>
              <a:gd name="connsiteY79-13946" fmla="*/ 973288 h 5795240"/>
              <a:gd name="connsiteX80-13947" fmla="*/ 8853248 w 12641071"/>
              <a:gd name="connsiteY80-13948" fmla="*/ 973287 h 5795240"/>
              <a:gd name="connsiteX81-13949" fmla="*/ 8849677 w 12641071"/>
              <a:gd name="connsiteY81-13950" fmla="*/ 973341 h 5795240"/>
              <a:gd name="connsiteX82-13951" fmla="*/ 8641543 w 12641071"/>
              <a:gd name="connsiteY82-13952" fmla="*/ 916577 h 5795240"/>
              <a:gd name="connsiteX83-13953" fmla="*/ 8641545 w 12641071"/>
              <a:gd name="connsiteY83-13954" fmla="*/ 916580 h 5795240"/>
              <a:gd name="connsiteX84-13955" fmla="*/ 8849676 w 12641071"/>
              <a:gd name="connsiteY84-13956" fmla="*/ 973343 h 5795240"/>
              <a:gd name="connsiteX85-13957" fmla="*/ 8853248 w 12641071"/>
              <a:gd name="connsiteY85-13958" fmla="*/ 973288 h 5795240"/>
              <a:gd name="connsiteX86-13959" fmla="*/ 8877719 w 12641071"/>
              <a:gd name="connsiteY86-13960" fmla="*/ 1018371 h 5795240"/>
              <a:gd name="connsiteX87-13961" fmla="*/ 8878116 w 12641071"/>
              <a:gd name="connsiteY87-13962" fmla="*/ 1018851 h 5795240"/>
              <a:gd name="connsiteX88-13963" fmla="*/ 8887288 w 12641071"/>
              <a:gd name="connsiteY88-13964" fmla="*/ 1037892 h 5795240"/>
              <a:gd name="connsiteX89-13965" fmla="*/ 8949899 w 12641071"/>
              <a:gd name="connsiteY89-13966" fmla="*/ 1239592 h 5795240"/>
              <a:gd name="connsiteX90-13967" fmla="*/ 8968437 w 12641071"/>
              <a:gd name="connsiteY90-13968" fmla="*/ 1423482 h 5795240"/>
              <a:gd name="connsiteX91-13969" fmla="*/ 8949899 w 12641071"/>
              <a:gd name="connsiteY91-13970" fmla="*/ 1239591 h 5795240"/>
              <a:gd name="connsiteX92-13971" fmla="*/ 8887288 w 12641071"/>
              <a:gd name="connsiteY92-13972" fmla="*/ 1037890 h 5795240"/>
              <a:gd name="connsiteX93-13973" fmla="*/ 8878116 w 12641071"/>
              <a:gd name="connsiteY93-13974" fmla="*/ 1018851 h 5795240"/>
              <a:gd name="connsiteX94-13975" fmla="*/ 8931285 w 12641071"/>
              <a:gd name="connsiteY94-13976" fmla="*/ 1083292 h 5795240"/>
              <a:gd name="connsiteX95-13977" fmla="*/ 9241478 w 12641071"/>
              <a:gd name="connsiteY95-13978" fmla="*/ 1211778 h 5795240"/>
              <a:gd name="connsiteX96-13979" fmla="*/ 9605238 w 12641071"/>
              <a:gd name="connsiteY96-13980" fmla="*/ 1018369 h 5795240"/>
              <a:gd name="connsiteX97-13981" fmla="*/ 9636247 w 12641071"/>
              <a:gd name="connsiteY97-13982" fmla="*/ 961241 h 5795240"/>
              <a:gd name="connsiteX98-13983" fmla="*/ 9641995 w 12641071"/>
              <a:gd name="connsiteY98-13984" fmla="*/ 961152 h 5795240"/>
              <a:gd name="connsiteX99-13985" fmla="*/ 9584939 w 12641071"/>
              <a:gd name="connsiteY99-13986" fmla="*/ 1079594 h 5795240"/>
              <a:gd name="connsiteX100-13987" fmla="*/ 9546257 w 12641071"/>
              <a:gd name="connsiteY100-13988" fmla="*/ 1204206 h 5795240"/>
              <a:gd name="connsiteX101-13989" fmla="*/ 9584939 w 12641071"/>
              <a:gd name="connsiteY101-13990" fmla="*/ 1079596 h 5795240"/>
              <a:gd name="connsiteX102-13991" fmla="*/ 9641995 w 12641071"/>
              <a:gd name="connsiteY102-13992" fmla="*/ 961153 h 5795240"/>
              <a:gd name="connsiteX103-13993" fmla="*/ 9653069 w 12641071"/>
              <a:gd name="connsiteY103-13994" fmla="*/ 960983 h 5795240"/>
              <a:gd name="connsiteX104-13995" fmla="*/ 9801564 w 12641071"/>
              <a:gd name="connsiteY104-13996" fmla="*/ 1196828 h 5795240"/>
              <a:gd name="connsiteX105-13997" fmla="*/ 9801566 w 12641071"/>
              <a:gd name="connsiteY105-13998" fmla="*/ 1196828 h 5795240"/>
              <a:gd name="connsiteX106-13999" fmla="*/ 9653070 w 12641071"/>
              <a:gd name="connsiteY106-14000" fmla="*/ 960982 h 5795240"/>
              <a:gd name="connsiteX107-14001" fmla="*/ 9641996 w 12641071"/>
              <a:gd name="connsiteY107-14002" fmla="*/ 961152 h 5795240"/>
              <a:gd name="connsiteX108-14003" fmla="*/ 9651917 w 12641071"/>
              <a:gd name="connsiteY108-14004" fmla="*/ 940556 h 5795240"/>
              <a:gd name="connsiteX109-14005" fmla="*/ 11050508 w 12641071"/>
              <a:gd name="connsiteY109-14006" fmla="*/ 108150 h 5795240"/>
              <a:gd name="connsiteX110-14007" fmla="*/ 12641071 w 12641071"/>
              <a:gd name="connsiteY110-14008" fmla="*/ 1698711 h 5795240"/>
              <a:gd name="connsiteX111-14009" fmla="*/ 11371062 w 12641071"/>
              <a:gd name="connsiteY111-14010" fmla="*/ 3256960 h 5795240"/>
              <a:gd name="connsiteX112-14011" fmla="*/ 11215953 w 12641071"/>
              <a:gd name="connsiteY112-14012" fmla="*/ 3280632 h 5795240"/>
              <a:gd name="connsiteX113-14013" fmla="*/ 11142318 w 12641071"/>
              <a:gd name="connsiteY113-14014" fmla="*/ 3276914 h 5795240"/>
              <a:gd name="connsiteX114-14015" fmla="*/ 11215952 w 12641071"/>
              <a:gd name="connsiteY114-14016" fmla="*/ 3280632 h 5795240"/>
              <a:gd name="connsiteX115-14017" fmla="*/ 11213133 w 12641071"/>
              <a:gd name="connsiteY115-14018" fmla="*/ 3281062 h 5795240"/>
              <a:gd name="connsiteX116-14019" fmla="*/ 11116921 w 12641071"/>
              <a:gd name="connsiteY116-14020" fmla="*/ 3285921 h 5795240"/>
              <a:gd name="connsiteX117-14021" fmla="*/ 11050507 w 12641071"/>
              <a:gd name="connsiteY117-14022" fmla="*/ 3289274 h 5795240"/>
              <a:gd name="connsiteX118-14023" fmla="*/ 11006292 w 12641071"/>
              <a:gd name="connsiteY118-14024" fmla="*/ 3287041 h 5795240"/>
              <a:gd name="connsiteX119-14025" fmla="*/ 10937101 w 12641071"/>
              <a:gd name="connsiteY119-14026" fmla="*/ 3297601 h 5795240"/>
              <a:gd name="connsiteX120-14027" fmla="*/ 10144740 w 12641071"/>
              <a:gd name="connsiteY120-14028" fmla="*/ 4089962 h 5795240"/>
              <a:gd name="connsiteX121-14029" fmla="*/ 10130374 w 12641071"/>
              <a:gd name="connsiteY121-14030" fmla="*/ 4184101 h 5795240"/>
              <a:gd name="connsiteX122-14031" fmla="*/ 10130375 w 12641071"/>
              <a:gd name="connsiteY122-14032" fmla="*/ 4184103 h 5795240"/>
              <a:gd name="connsiteX123-14033" fmla="*/ 10130656 w 12641071"/>
              <a:gd name="connsiteY123-14034" fmla="*/ 4185950 h 5795240"/>
              <a:gd name="connsiteX124-14035" fmla="*/ 10138194 w 12641071"/>
              <a:gd name="connsiteY124-14036" fmla="*/ 4335228 h 5795240"/>
              <a:gd name="connsiteX125-14037" fmla="*/ 10137710 w 12641071"/>
              <a:gd name="connsiteY125-14038" fmla="*/ 4344822 h 5795240"/>
              <a:gd name="connsiteX126-14039" fmla="*/ 10133555 w 12641071"/>
              <a:gd name="connsiteY126-14040" fmla="*/ 4427096 h 5795240"/>
              <a:gd name="connsiteX127-14041" fmla="*/ 10129312 w 12641071"/>
              <a:gd name="connsiteY127-14042" fmla="*/ 4399289 h 5795240"/>
              <a:gd name="connsiteX128-14043" fmla="*/ 10126797 w 12641071"/>
              <a:gd name="connsiteY128-14044" fmla="*/ 4349498 h 5795240"/>
              <a:gd name="connsiteX129-14045" fmla="*/ 10126796 w 12641071"/>
              <a:gd name="connsiteY129-14046" fmla="*/ 4349498 h 5795240"/>
              <a:gd name="connsiteX130-14047" fmla="*/ 10129311 w 12641071"/>
              <a:gd name="connsiteY130-14048" fmla="*/ 4399289 h 5795240"/>
              <a:gd name="connsiteX131-14049" fmla="*/ 10133554 w 12641071"/>
              <a:gd name="connsiteY131-14050" fmla="*/ 4427096 h 5795240"/>
              <a:gd name="connsiteX132-14051" fmla="*/ 10130656 w 12641071"/>
              <a:gd name="connsiteY132-14052" fmla="*/ 4484506 h 5795240"/>
              <a:gd name="connsiteX133-14053" fmla="*/ 8678182 w 12641071"/>
              <a:gd name="connsiteY133-14054" fmla="*/ 5795240 h 5795240"/>
              <a:gd name="connsiteX134-14055" fmla="*/ 7467518 w 12641071"/>
              <a:gd name="connsiteY134-14056" fmla="*/ 5151535 h 5795240"/>
              <a:gd name="connsiteX135-14057" fmla="*/ 7419945 w 12641071"/>
              <a:gd name="connsiteY135-14058" fmla="*/ 5073228 h 5795240"/>
              <a:gd name="connsiteX136-14059" fmla="*/ 7394386 w 12641071"/>
              <a:gd name="connsiteY136-14060" fmla="*/ 5031156 h 5795240"/>
              <a:gd name="connsiteX137-14061" fmla="*/ 7367299 w 12641071"/>
              <a:gd name="connsiteY137-14062" fmla="*/ 4974928 h 5795240"/>
              <a:gd name="connsiteX138-14063" fmla="*/ 7332905 w 12641071"/>
              <a:gd name="connsiteY138-14064" fmla="*/ 4903531 h 5795240"/>
              <a:gd name="connsiteX139-14065" fmla="*/ 7320958 w 12641071"/>
              <a:gd name="connsiteY139-14066" fmla="*/ 4870887 h 5795240"/>
              <a:gd name="connsiteX140-14067" fmla="*/ 7322174 w 12641071"/>
              <a:gd name="connsiteY140-14068" fmla="*/ 4872361 h 5795240"/>
              <a:gd name="connsiteX141-14069" fmla="*/ 7362630 w 12641071"/>
              <a:gd name="connsiteY141-14070" fmla="*/ 4938954 h 5795240"/>
              <a:gd name="connsiteX142-14071" fmla="*/ 7380779 w 12641071"/>
              <a:gd name="connsiteY142-14072" fmla="*/ 4976628 h 5795240"/>
              <a:gd name="connsiteX143-14073" fmla="*/ 7391210 w 12641071"/>
              <a:gd name="connsiteY143-14074" fmla="*/ 4977944 h 5795240"/>
              <a:gd name="connsiteX144-14075" fmla="*/ 7380780 w 12641071"/>
              <a:gd name="connsiteY144-14076" fmla="*/ 4976628 h 5795240"/>
              <a:gd name="connsiteX145-14077" fmla="*/ 7362631 w 12641071"/>
              <a:gd name="connsiteY145-14078" fmla="*/ 4938954 h 5795240"/>
              <a:gd name="connsiteX146-14079" fmla="*/ 7322175 w 12641071"/>
              <a:gd name="connsiteY146-14080" fmla="*/ 4872361 h 5795240"/>
              <a:gd name="connsiteX147-14081" fmla="*/ 7320959 w 12641071"/>
              <a:gd name="connsiteY147-14082" fmla="*/ 4870887 h 5795240"/>
              <a:gd name="connsiteX148-14083" fmla="*/ 7283811 w 12641071"/>
              <a:gd name="connsiteY148-14084" fmla="*/ 4769391 h 5795240"/>
              <a:gd name="connsiteX149-14085" fmla="*/ 7272112 w 12641071"/>
              <a:gd name="connsiteY149-14086" fmla="*/ 4718630 h 5795240"/>
              <a:gd name="connsiteX150-14087" fmla="*/ 7272111 w 12641071"/>
              <a:gd name="connsiteY150-14088" fmla="*/ 4718630 h 5795240"/>
              <a:gd name="connsiteX151-14089" fmla="*/ 7283810 w 12641071"/>
              <a:gd name="connsiteY151-14090" fmla="*/ 4769391 h 5795240"/>
              <a:gd name="connsiteX152-14091" fmla="*/ 7320958 w 12641071"/>
              <a:gd name="connsiteY152-14092" fmla="*/ 4870887 h 5795240"/>
              <a:gd name="connsiteX153-14093" fmla="*/ 7223551 w 12641071"/>
              <a:gd name="connsiteY153-14094" fmla="*/ 4752829 h 5795240"/>
              <a:gd name="connsiteX154-14095" fmla="*/ 6652445 w 12641071"/>
              <a:gd name="connsiteY154-14096" fmla="*/ 4516269 h 5795240"/>
              <a:gd name="connsiteX155-14097" fmla="*/ 6200873 w 12641071"/>
              <a:gd name="connsiteY155-14098" fmla="*/ 4654206 h 5795240"/>
              <a:gd name="connsiteX156-14099" fmla="*/ 6088813 w 12641071"/>
              <a:gd name="connsiteY156-14100" fmla="*/ 4746663 h 5795240"/>
              <a:gd name="connsiteX157-14101" fmla="*/ 6043019 w 12641071"/>
              <a:gd name="connsiteY157-14102" fmla="*/ 4807902 h 5795240"/>
              <a:gd name="connsiteX158-14103" fmla="*/ 6043021 w 12641071"/>
              <a:gd name="connsiteY158-14104" fmla="*/ 4807902 h 5795240"/>
              <a:gd name="connsiteX159-14105" fmla="*/ 6023271 w 12641071"/>
              <a:gd name="connsiteY159-14106" fmla="*/ 4834312 h 5795240"/>
              <a:gd name="connsiteX160-14107" fmla="*/ 5970678 w 12641071"/>
              <a:gd name="connsiteY160-14108" fmla="*/ 4892181 h 5795240"/>
              <a:gd name="connsiteX161-14109" fmla="*/ 5982717 w 12641071"/>
              <a:gd name="connsiteY161-14110" fmla="*/ 4872361 h 5795240"/>
              <a:gd name="connsiteX162-14111" fmla="*/ 5970675 w 12641071"/>
              <a:gd name="connsiteY162-14112" fmla="*/ 4892181 h 5795240"/>
              <a:gd name="connsiteX163-14113" fmla="*/ 5935320 w 12641071"/>
              <a:gd name="connsiteY163-14114" fmla="*/ 4931081 h 5795240"/>
              <a:gd name="connsiteX164-14115" fmla="*/ 4971763 w 12641071"/>
              <a:gd name="connsiteY164-14116" fmla="*/ 5330200 h 5795240"/>
              <a:gd name="connsiteX165-14117" fmla="*/ 3716172 w 12641071"/>
              <a:gd name="connsiteY165-14118" fmla="*/ 4497938 h 5795240"/>
              <a:gd name="connsiteX166-14119" fmla="*/ 3710773 w 12641071"/>
              <a:gd name="connsiteY166-14120" fmla="*/ 4483182 h 5795240"/>
              <a:gd name="connsiteX167-14121" fmla="*/ 3710773 w 12641071"/>
              <a:gd name="connsiteY167-14122" fmla="*/ 4483181 h 5795240"/>
              <a:gd name="connsiteX168-14123" fmla="*/ 3674984 w 12641071"/>
              <a:gd name="connsiteY168-14124" fmla="*/ 4385402 h 5795240"/>
              <a:gd name="connsiteX169-14125" fmla="*/ 3670349 w 12641071"/>
              <a:gd name="connsiteY169-14126" fmla="*/ 4372742 h 5795240"/>
              <a:gd name="connsiteX170-14127" fmla="*/ 3659438 w 12641071"/>
              <a:gd name="connsiteY170-14128" fmla="*/ 4330309 h 5795240"/>
              <a:gd name="connsiteX171-14129" fmla="*/ 3672084 w 12641071"/>
              <a:gd name="connsiteY171-14130" fmla="*/ 4353606 h 5795240"/>
              <a:gd name="connsiteX172-14131" fmla="*/ 3659440 w 12641071"/>
              <a:gd name="connsiteY172-14132" fmla="*/ 4330309 h 5795240"/>
              <a:gd name="connsiteX173-14133" fmla="*/ 3613217 w 12641071"/>
              <a:gd name="connsiteY173-14134" fmla="*/ 4245153 h 5795240"/>
              <a:gd name="connsiteX174-14135" fmla="*/ 3083792 w 12641071"/>
              <a:gd name="connsiteY174-14136" fmla="*/ 3963660 h 5795240"/>
              <a:gd name="connsiteX175-14137" fmla="*/ 2835272 w 12641071"/>
              <a:gd name="connsiteY175-14138" fmla="*/ 4013833 h 5795240"/>
              <a:gd name="connsiteX176-14139" fmla="*/ 2820214 w 12641071"/>
              <a:gd name="connsiteY176-14140" fmla="*/ 4022007 h 5795240"/>
              <a:gd name="connsiteX177-14141" fmla="*/ 2820212 w 12641071"/>
              <a:gd name="connsiteY177-14142" fmla="*/ 4022008 h 5795240"/>
              <a:gd name="connsiteX178-14143" fmla="*/ 2820206 w 12641071"/>
              <a:gd name="connsiteY178-14144" fmla="*/ 4022011 h 5795240"/>
              <a:gd name="connsiteX179-14145" fmla="*/ 2813481 w 12641071"/>
              <a:gd name="connsiteY179-14146" fmla="*/ 4027041 h 5795240"/>
              <a:gd name="connsiteX180-14147" fmla="*/ 2762875 w 12641071"/>
              <a:gd name="connsiteY180-14148" fmla="*/ 4057784 h 5795240"/>
              <a:gd name="connsiteX181-14149" fmla="*/ 2762878 w 12641071"/>
              <a:gd name="connsiteY181-14150" fmla="*/ 4057784 h 5795240"/>
              <a:gd name="connsiteX182-14151" fmla="*/ 2694694 w 12641071"/>
              <a:gd name="connsiteY182-14152" fmla="*/ 4099208 h 5795240"/>
              <a:gd name="connsiteX183-14153" fmla="*/ 2726822 w 12641071"/>
              <a:gd name="connsiteY183-14154" fmla="*/ 4072700 h 5795240"/>
              <a:gd name="connsiteX184-14155" fmla="*/ 2757719 w 12641071"/>
              <a:gd name="connsiteY184-14156" fmla="*/ 4055929 h 5795240"/>
              <a:gd name="connsiteX185-14157" fmla="*/ 2757718 w 12641071"/>
              <a:gd name="connsiteY185-14158" fmla="*/ 4055928 h 5795240"/>
              <a:gd name="connsiteX186-14159" fmla="*/ 2726820 w 12641071"/>
              <a:gd name="connsiteY186-14160" fmla="*/ 4072700 h 5795240"/>
              <a:gd name="connsiteX187-14161" fmla="*/ 2694692 w 12641071"/>
              <a:gd name="connsiteY187-14162" fmla="*/ 4099208 h 5795240"/>
              <a:gd name="connsiteX188-14163" fmla="*/ 2664698 w 12641071"/>
              <a:gd name="connsiteY188-14164" fmla="*/ 4117431 h 5795240"/>
              <a:gd name="connsiteX189-14165" fmla="*/ 1804544 w 12641071"/>
              <a:gd name="connsiteY189-14166" fmla="*/ 4335229 h 5795240"/>
              <a:gd name="connsiteX190-14167" fmla="*/ 0 w 12641071"/>
              <a:gd name="connsiteY190-14168" fmla="*/ 2530685 h 5795240"/>
              <a:gd name="connsiteX191-14169" fmla="*/ 1804544 w 12641071"/>
              <a:gd name="connsiteY191-14170" fmla="*/ 726143 h 5795240"/>
              <a:gd name="connsiteX192-14171" fmla="*/ 3080549 w 12641071"/>
              <a:gd name="connsiteY192-14172" fmla="*/ 1254682 h 5795240"/>
              <a:gd name="connsiteX193-14173" fmla="*/ 3268676 w 12641071"/>
              <a:gd name="connsiteY193-14174" fmla="*/ 1461167 h 5795240"/>
              <a:gd name="connsiteX194-14175" fmla="*/ 3565826 w 12641071"/>
              <a:gd name="connsiteY194-14176" fmla="*/ 1551935 h 5795240"/>
              <a:gd name="connsiteX195-14177" fmla="*/ 4086504 w 12641071"/>
              <a:gd name="connsiteY195-14178" fmla="*/ 1127574 h 5795240"/>
              <a:gd name="connsiteX196-14179" fmla="*/ 4103078 w 12641071"/>
              <a:gd name="connsiteY196-14180" fmla="*/ 1004204 h 5795240"/>
              <a:gd name="connsiteX197-14181" fmla="*/ 5215874 w 12641071"/>
              <a:gd name="connsiteY197-14182" fmla="*/ 0 h 5795240"/>
              <a:gd name="connsiteX0-14183" fmla="*/ 5964869 w 12641071"/>
              <a:gd name="connsiteY0-14184" fmla="*/ 4795171 h 5795240"/>
              <a:gd name="connsiteX1-14185" fmla="*/ 6019264 w 12641071"/>
              <a:gd name="connsiteY1-14186" fmla="*/ 4804905 h 5795240"/>
              <a:gd name="connsiteX2-14187" fmla="*/ 6036570 w 12641071"/>
              <a:gd name="connsiteY2-14188" fmla="*/ 4807089 h 5795240"/>
              <a:gd name="connsiteX3-14189" fmla="*/ 6019265 w 12641071"/>
              <a:gd name="connsiteY3-14190" fmla="*/ 4804905 h 5795240"/>
              <a:gd name="connsiteX4-14191" fmla="*/ 5964869 w 12641071"/>
              <a:gd name="connsiteY4-14192" fmla="*/ 4795171 h 5795240"/>
              <a:gd name="connsiteX5-14193" fmla="*/ 3682364 w 12641071"/>
              <a:gd name="connsiteY5-14194" fmla="*/ 4386723 h 5795240"/>
              <a:gd name="connsiteX6-14195" fmla="*/ 3772428 w 12641071"/>
              <a:gd name="connsiteY6-14196" fmla="*/ 4402840 h 5795240"/>
              <a:gd name="connsiteX7-14197" fmla="*/ 3772428 w 12641071"/>
              <a:gd name="connsiteY7-14198" fmla="*/ 4402840 h 5795240"/>
              <a:gd name="connsiteX8-14199" fmla="*/ 3682364 w 12641071"/>
              <a:gd name="connsiteY8-14200" fmla="*/ 4386723 h 5795240"/>
              <a:gd name="connsiteX9-14201" fmla="*/ 6034389 w 12641071"/>
              <a:gd name="connsiteY9-14202" fmla="*/ 371047 h 5795240"/>
              <a:gd name="connsiteX10-14203" fmla="*/ 5912002 w 12641071"/>
              <a:gd name="connsiteY10-14204" fmla="*/ 413650 h 5795240"/>
              <a:gd name="connsiteX11-14205" fmla="*/ 5912002 w 12641071"/>
              <a:gd name="connsiteY11-14206" fmla="*/ 413650 h 5795240"/>
              <a:gd name="connsiteX12-14207" fmla="*/ 6034389 w 12641071"/>
              <a:gd name="connsiteY12-14208" fmla="*/ 371047 h 5795240"/>
              <a:gd name="connsiteX13-14209" fmla="*/ 5215874 w 12641071"/>
              <a:gd name="connsiteY13-14210" fmla="*/ 0 h 5795240"/>
              <a:gd name="connsiteX14-14211" fmla="*/ 5927386 w 12641071"/>
              <a:gd name="connsiteY14-14212" fmla="*/ 255427 h 5795240"/>
              <a:gd name="connsiteX15-14213" fmla="*/ 5974443 w 12641071"/>
              <a:gd name="connsiteY15-14214" fmla="*/ 298195 h 5795240"/>
              <a:gd name="connsiteX16-14215" fmla="*/ 5974448 w 12641071"/>
              <a:gd name="connsiteY16-14216" fmla="*/ 298200 h 5795240"/>
              <a:gd name="connsiteX17-14217" fmla="*/ 6006819 w 12641071"/>
              <a:gd name="connsiteY17-14218" fmla="*/ 327622 h 5795240"/>
              <a:gd name="connsiteX18-14219" fmla="*/ 6043427 w 12641071"/>
              <a:gd name="connsiteY18-14220" fmla="*/ 367901 h 5795240"/>
              <a:gd name="connsiteX19-14221" fmla="*/ 6043429 w 12641071"/>
              <a:gd name="connsiteY19-14222" fmla="*/ 367901 h 5795240"/>
              <a:gd name="connsiteX20-14223" fmla="*/ 6079014 w 12641071"/>
              <a:gd name="connsiteY20-14224" fmla="*/ 407056 h 5795240"/>
              <a:gd name="connsiteX21-14225" fmla="*/ 6105193 w 12641071"/>
              <a:gd name="connsiteY21-14226" fmla="*/ 442067 h 5795240"/>
              <a:gd name="connsiteX22-14227" fmla="*/ 6069206 w 12641071"/>
              <a:gd name="connsiteY22-14228" fmla="*/ 409359 h 5795240"/>
              <a:gd name="connsiteX23-14229" fmla="*/ 6105193 w 12641071"/>
              <a:gd name="connsiteY23-14230" fmla="*/ 442069 h 5795240"/>
              <a:gd name="connsiteX24-14231" fmla="*/ 6143408 w 12641071"/>
              <a:gd name="connsiteY24-14232" fmla="*/ 493169 h 5795240"/>
              <a:gd name="connsiteX25-14233" fmla="*/ 6143427 w 12641071"/>
              <a:gd name="connsiteY25-14234" fmla="*/ 493200 h 5795240"/>
              <a:gd name="connsiteX26-14235" fmla="*/ 6215965 w 12641071"/>
              <a:gd name="connsiteY26-14236" fmla="*/ 619406 h 5795240"/>
              <a:gd name="connsiteX27-14237" fmla="*/ 6234035 w 12641071"/>
              <a:gd name="connsiteY27-14238" fmla="*/ 658746 h 5795240"/>
              <a:gd name="connsiteX28-14239" fmla="*/ 6274009 w 12641071"/>
              <a:gd name="connsiteY28-14240" fmla="*/ 760197 h 5795240"/>
              <a:gd name="connsiteX29-14241" fmla="*/ 6287839 w 12641071"/>
              <a:gd name="connsiteY29-14242" fmla="*/ 801938 h 5795240"/>
              <a:gd name="connsiteX30-14243" fmla="*/ 6321546 w 12641071"/>
              <a:gd name="connsiteY30-14244" fmla="*/ 948207 h 5795240"/>
              <a:gd name="connsiteX31-14245" fmla="*/ 6256852 w 12641071"/>
              <a:gd name="connsiteY31-14246" fmla="*/ 708420 h 5795240"/>
              <a:gd name="connsiteX32-14247" fmla="*/ 6234035 w 12641071"/>
              <a:gd name="connsiteY32-14248" fmla="*/ 658746 h 5795240"/>
              <a:gd name="connsiteX33-14249" fmla="*/ 6224136 w 12641071"/>
              <a:gd name="connsiteY33-14250" fmla="*/ 633624 h 5795240"/>
              <a:gd name="connsiteX34-14251" fmla="*/ 6215965 w 12641071"/>
              <a:gd name="connsiteY34-14252" fmla="*/ 619406 h 5795240"/>
              <a:gd name="connsiteX35-14253" fmla="*/ 6205824 w 12641071"/>
              <a:gd name="connsiteY35-14254" fmla="*/ 597325 h 5795240"/>
              <a:gd name="connsiteX36-14255" fmla="*/ 6143427 w 12641071"/>
              <a:gd name="connsiteY36-14256" fmla="*/ 493200 h 5795240"/>
              <a:gd name="connsiteX37-14257" fmla="*/ 6143408 w 12641071"/>
              <a:gd name="connsiteY37-14258" fmla="*/ 493167 h 5795240"/>
              <a:gd name="connsiteX38-14259" fmla="*/ 6105193 w 12641071"/>
              <a:gd name="connsiteY38-14260" fmla="*/ 442067 h 5795240"/>
              <a:gd name="connsiteX39-14261" fmla="*/ 6141460 w 12641071"/>
              <a:gd name="connsiteY39-14262" fmla="*/ 475027 h 5795240"/>
              <a:gd name="connsiteX40-14263" fmla="*/ 6788665 w 12641071"/>
              <a:gd name="connsiteY40-14264" fmla="*/ 707369 h 5795240"/>
              <a:gd name="connsiteX41-14265" fmla="*/ 7184710 w 12641071"/>
              <a:gd name="connsiteY41-14266" fmla="*/ 627411 h 5795240"/>
              <a:gd name="connsiteX42-14267" fmla="*/ 7264545 w 12641071"/>
              <a:gd name="connsiteY42-14268" fmla="*/ 588952 h 5795240"/>
              <a:gd name="connsiteX43-14269" fmla="*/ 7213686 w 12641071"/>
              <a:gd name="connsiteY43-14270" fmla="*/ 626983 h 5795240"/>
              <a:gd name="connsiteX44-14271" fmla="*/ 7128319 w 12641071"/>
              <a:gd name="connsiteY44-14272" fmla="*/ 705504 h 5795240"/>
              <a:gd name="connsiteX45-14273" fmla="*/ 7083110 w 12641071"/>
              <a:gd name="connsiteY45-14274" fmla="*/ 757072 h 5795240"/>
              <a:gd name="connsiteX46-14275" fmla="*/ 7083111 w 12641071"/>
              <a:gd name="connsiteY46-14276" fmla="*/ 757072 h 5795240"/>
              <a:gd name="connsiteX47-14277" fmla="*/ 7128319 w 12641071"/>
              <a:gd name="connsiteY47-14278" fmla="*/ 705506 h 5795240"/>
              <a:gd name="connsiteX48-14279" fmla="*/ 7213686 w 12641071"/>
              <a:gd name="connsiteY48-14280" fmla="*/ 626984 h 5795240"/>
              <a:gd name="connsiteX49-14281" fmla="*/ 7264545 w 12641071"/>
              <a:gd name="connsiteY49-14282" fmla="*/ 588953 h 5795240"/>
              <a:gd name="connsiteX50-14283" fmla="*/ 7273651 w 12641071"/>
              <a:gd name="connsiteY50-14284" fmla="*/ 584566 h 5795240"/>
              <a:gd name="connsiteX51-14285" fmla="*/ 7314851 w 12641071"/>
              <a:gd name="connsiteY51-14286" fmla="*/ 559537 h 5795240"/>
              <a:gd name="connsiteX52-14287" fmla="*/ 7354131 w 12641071"/>
              <a:gd name="connsiteY52-14288" fmla="*/ 565467 h 5795240"/>
              <a:gd name="connsiteX53-14289" fmla="*/ 7429608 w 12641071"/>
              <a:gd name="connsiteY53-14290" fmla="*/ 586051 h 5795240"/>
              <a:gd name="connsiteX54-14291" fmla="*/ 7429611 w 12641071"/>
              <a:gd name="connsiteY54-14292" fmla="*/ 586050 h 5795240"/>
              <a:gd name="connsiteX55-14293" fmla="*/ 7354132 w 12641071"/>
              <a:gd name="connsiteY55-14294" fmla="*/ 565465 h 5795240"/>
              <a:gd name="connsiteX56-14295" fmla="*/ 7314853 w 12641071"/>
              <a:gd name="connsiteY56-14296" fmla="*/ 559536 h 5795240"/>
              <a:gd name="connsiteX57-14297" fmla="*/ 7314851 w 12641071"/>
              <a:gd name="connsiteY57-14298" fmla="*/ 559537 h 5795240"/>
              <a:gd name="connsiteX58-14299" fmla="*/ 7314849 w 12641071"/>
              <a:gd name="connsiteY58-14300" fmla="*/ 559537 h 5795240"/>
              <a:gd name="connsiteX59-14301" fmla="*/ 7273651 w 12641071"/>
              <a:gd name="connsiteY59-14302" fmla="*/ 584565 h 5795240"/>
              <a:gd name="connsiteX60-14303" fmla="*/ 7264545 w 12641071"/>
              <a:gd name="connsiteY60-14304" fmla="*/ 588952 h 5795240"/>
              <a:gd name="connsiteX61-14305" fmla="*/ 7296407 w 12641071"/>
              <a:gd name="connsiteY61-14306" fmla="*/ 565126 h 5795240"/>
              <a:gd name="connsiteX62-14307" fmla="*/ 7307447 w 12641071"/>
              <a:gd name="connsiteY62-14308" fmla="*/ 558419 h 5795240"/>
              <a:gd name="connsiteX63-14309" fmla="*/ 7307450 w 12641071"/>
              <a:gd name="connsiteY63-14310" fmla="*/ 558419 h 5795240"/>
              <a:gd name="connsiteX64-14311" fmla="*/ 7385004 w 12641071"/>
              <a:gd name="connsiteY64-14312" fmla="*/ 511303 h 5795240"/>
              <a:gd name="connsiteX65-14313" fmla="*/ 7391626 w 12641071"/>
              <a:gd name="connsiteY65-14314" fmla="*/ 508114 h 5795240"/>
              <a:gd name="connsiteX66-14315" fmla="*/ 7391631 w 12641071"/>
              <a:gd name="connsiteY66-14316" fmla="*/ 508110 h 5795240"/>
              <a:gd name="connsiteX67-14317" fmla="*/ 7478934 w 12641071"/>
              <a:gd name="connsiteY67-14318" fmla="*/ 466053 h 5795240"/>
              <a:gd name="connsiteX68-14319" fmla="*/ 7897193 w 12641071"/>
              <a:gd name="connsiteY68-14320" fmla="*/ 381611 h 5795240"/>
              <a:gd name="connsiteX69-14321" fmla="*/ 8788216 w 12641071"/>
              <a:gd name="connsiteY69-14322" fmla="*/ 855364 h 5795240"/>
              <a:gd name="connsiteX70-14323" fmla="*/ 8832362 w 12641071"/>
              <a:gd name="connsiteY70-14324" fmla="*/ 928030 h 5795240"/>
              <a:gd name="connsiteX71-14325" fmla="*/ 8832362 w 12641071"/>
              <a:gd name="connsiteY71-14326" fmla="*/ 928033 h 5795240"/>
              <a:gd name="connsiteX72-14327" fmla="*/ 8842040 w 12641071"/>
              <a:gd name="connsiteY72-14328" fmla="*/ 943961 h 5795240"/>
              <a:gd name="connsiteX73-14329" fmla="*/ 8856144 w 12641071"/>
              <a:gd name="connsiteY73-14330" fmla="*/ 973241 h 5795240"/>
              <a:gd name="connsiteX74-14331" fmla="*/ 8856145 w 12641071"/>
              <a:gd name="connsiteY74-14332" fmla="*/ 973241 h 5795240"/>
              <a:gd name="connsiteX75-14333" fmla="*/ 8878117 w 12641071"/>
              <a:gd name="connsiteY75-14334" fmla="*/ 1018851 h 5795240"/>
              <a:gd name="connsiteX76-14335" fmla="*/ 8877719 w 12641071"/>
              <a:gd name="connsiteY76-14336" fmla="*/ 1018369 h 5795240"/>
              <a:gd name="connsiteX77-14337" fmla="*/ 8853250 w 12641071"/>
              <a:gd name="connsiteY77-14338" fmla="*/ 973288 h 5795240"/>
              <a:gd name="connsiteX78-14339" fmla="*/ 8853249 w 12641071"/>
              <a:gd name="connsiteY78-14340" fmla="*/ 973288 h 5795240"/>
              <a:gd name="connsiteX79-14341" fmla="*/ 8853248 w 12641071"/>
              <a:gd name="connsiteY79-14342" fmla="*/ 973287 h 5795240"/>
              <a:gd name="connsiteX80-14343" fmla="*/ 8849677 w 12641071"/>
              <a:gd name="connsiteY80-14344" fmla="*/ 973341 h 5795240"/>
              <a:gd name="connsiteX81-14345" fmla="*/ 8641543 w 12641071"/>
              <a:gd name="connsiteY81-14346" fmla="*/ 916577 h 5795240"/>
              <a:gd name="connsiteX82-14347" fmla="*/ 8641545 w 12641071"/>
              <a:gd name="connsiteY82-14348" fmla="*/ 916580 h 5795240"/>
              <a:gd name="connsiteX83-14349" fmla="*/ 8849676 w 12641071"/>
              <a:gd name="connsiteY83-14350" fmla="*/ 973343 h 5795240"/>
              <a:gd name="connsiteX84-14351" fmla="*/ 8853248 w 12641071"/>
              <a:gd name="connsiteY84-14352" fmla="*/ 973288 h 5795240"/>
              <a:gd name="connsiteX85-14353" fmla="*/ 8877719 w 12641071"/>
              <a:gd name="connsiteY85-14354" fmla="*/ 1018371 h 5795240"/>
              <a:gd name="connsiteX86-14355" fmla="*/ 8878116 w 12641071"/>
              <a:gd name="connsiteY86-14356" fmla="*/ 1018851 h 5795240"/>
              <a:gd name="connsiteX87-14357" fmla="*/ 8887288 w 12641071"/>
              <a:gd name="connsiteY87-14358" fmla="*/ 1037892 h 5795240"/>
              <a:gd name="connsiteX88-14359" fmla="*/ 8949899 w 12641071"/>
              <a:gd name="connsiteY88-14360" fmla="*/ 1239592 h 5795240"/>
              <a:gd name="connsiteX89-14361" fmla="*/ 8968437 w 12641071"/>
              <a:gd name="connsiteY89-14362" fmla="*/ 1423482 h 5795240"/>
              <a:gd name="connsiteX90-14363" fmla="*/ 8949899 w 12641071"/>
              <a:gd name="connsiteY90-14364" fmla="*/ 1239591 h 5795240"/>
              <a:gd name="connsiteX91-14365" fmla="*/ 8887288 w 12641071"/>
              <a:gd name="connsiteY91-14366" fmla="*/ 1037890 h 5795240"/>
              <a:gd name="connsiteX92-14367" fmla="*/ 8878116 w 12641071"/>
              <a:gd name="connsiteY92-14368" fmla="*/ 1018851 h 5795240"/>
              <a:gd name="connsiteX93-14369" fmla="*/ 8931285 w 12641071"/>
              <a:gd name="connsiteY93-14370" fmla="*/ 1083292 h 5795240"/>
              <a:gd name="connsiteX94-14371" fmla="*/ 9241478 w 12641071"/>
              <a:gd name="connsiteY94-14372" fmla="*/ 1211778 h 5795240"/>
              <a:gd name="connsiteX95-14373" fmla="*/ 9605238 w 12641071"/>
              <a:gd name="connsiteY95-14374" fmla="*/ 1018369 h 5795240"/>
              <a:gd name="connsiteX96-14375" fmla="*/ 9636247 w 12641071"/>
              <a:gd name="connsiteY96-14376" fmla="*/ 961241 h 5795240"/>
              <a:gd name="connsiteX97-14377" fmla="*/ 9641995 w 12641071"/>
              <a:gd name="connsiteY97-14378" fmla="*/ 961152 h 5795240"/>
              <a:gd name="connsiteX98-14379" fmla="*/ 9584939 w 12641071"/>
              <a:gd name="connsiteY98-14380" fmla="*/ 1079594 h 5795240"/>
              <a:gd name="connsiteX99-14381" fmla="*/ 9546257 w 12641071"/>
              <a:gd name="connsiteY99-14382" fmla="*/ 1204206 h 5795240"/>
              <a:gd name="connsiteX100-14383" fmla="*/ 9584939 w 12641071"/>
              <a:gd name="connsiteY100-14384" fmla="*/ 1079596 h 5795240"/>
              <a:gd name="connsiteX101-14385" fmla="*/ 9641995 w 12641071"/>
              <a:gd name="connsiteY101-14386" fmla="*/ 961153 h 5795240"/>
              <a:gd name="connsiteX102-14387" fmla="*/ 9653069 w 12641071"/>
              <a:gd name="connsiteY102-14388" fmla="*/ 960983 h 5795240"/>
              <a:gd name="connsiteX103-14389" fmla="*/ 9801564 w 12641071"/>
              <a:gd name="connsiteY103-14390" fmla="*/ 1196828 h 5795240"/>
              <a:gd name="connsiteX104-14391" fmla="*/ 9801566 w 12641071"/>
              <a:gd name="connsiteY104-14392" fmla="*/ 1196828 h 5795240"/>
              <a:gd name="connsiteX105-14393" fmla="*/ 9653070 w 12641071"/>
              <a:gd name="connsiteY105-14394" fmla="*/ 960982 h 5795240"/>
              <a:gd name="connsiteX106-14395" fmla="*/ 9641996 w 12641071"/>
              <a:gd name="connsiteY106-14396" fmla="*/ 961152 h 5795240"/>
              <a:gd name="connsiteX107-14397" fmla="*/ 9651917 w 12641071"/>
              <a:gd name="connsiteY107-14398" fmla="*/ 940556 h 5795240"/>
              <a:gd name="connsiteX108-14399" fmla="*/ 11050508 w 12641071"/>
              <a:gd name="connsiteY108-14400" fmla="*/ 108150 h 5795240"/>
              <a:gd name="connsiteX109-14401" fmla="*/ 12641071 w 12641071"/>
              <a:gd name="connsiteY109-14402" fmla="*/ 1698711 h 5795240"/>
              <a:gd name="connsiteX110-14403" fmla="*/ 11371062 w 12641071"/>
              <a:gd name="connsiteY110-14404" fmla="*/ 3256960 h 5795240"/>
              <a:gd name="connsiteX111-14405" fmla="*/ 11215953 w 12641071"/>
              <a:gd name="connsiteY111-14406" fmla="*/ 3280632 h 5795240"/>
              <a:gd name="connsiteX112-14407" fmla="*/ 11142318 w 12641071"/>
              <a:gd name="connsiteY112-14408" fmla="*/ 3276914 h 5795240"/>
              <a:gd name="connsiteX113-14409" fmla="*/ 11215952 w 12641071"/>
              <a:gd name="connsiteY113-14410" fmla="*/ 3280632 h 5795240"/>
              <a:gd name="connsiteX114-14411" fmla="*/ 11213133 w 12641071"/>
              <a:gd name="connsiteY114-14412" fmla="*/ 3281062 h 5795240"/>
              <a:gd name="connsiteX115-14413" fmla="*/ 11116921 w 12641071"/>
              <a:gd name="connsiteY115-14414" fmla="*/ 3285921 h 5795240"/>
              <a:gd name="connsiteX116-14415" fmla="*/ 11050507 w 12641071"/>
              <a:gd name="connsiteY116-14416" fmla="*/ 3289274 h 5795240"/>
              <a:gd name="connsiteX117-14417" fmla="*/ 11006292 w 12641071"/>
              <a:gd name="connsiteY117-14418" fmla="*/ 3287041 h 5795240"/>
              <a:gd name="connsiteX118-14419" fmla="*/ 10937101 w 12641071"/>
              <a:gd name="connsiteY118-14420" fmla="*/ 3297601 h 5795240"/>
              <a:gd name="connsiteX119-14421" fmla="*/ 10144740 w 12641071"/>
              <a:gd name="connsiteY119-14422" fmla="*/ 4089962 h 5795240"/>
              <a:gd name="connsiteX120-14423" fmla="*/ 10130374 w 12641071"/>
              <a:gd name="connsiteY120-14424" fmla="*/ 4184101 h 5795240"/>
              <a:gd name="connsiteX121-14425" fmla="*/ 10130375 w 12641071"/>
              <a:gd name="connsiteY121-14426" fmla="*/ 4184103 h 5795240"/>
              <a:gd name="connsiteX122-14427" fmla="*/ 10130656 w 12641071"/>
              <a:gd name="connsiteY122-14428" fmla="*/ 4185950 h 5795240"/>
              <a:gd name="connsiteX123-14429" fmla="*/ 10138194 w 12641071"/>
              <a:gd name="connsiteY123-14430" fmla="*/ 4335228 h 5795240"/>
              <a:gd name="connsiteX124-14431" fmla="*/ 10137710 w 12641071"/>
              <a:gd name="connsiteY124-14432" fmla="*/ 4344822 h 5795240"/>
              <a:gd name="connsiteX125-14433" fmla="*/ 10133555 w 12641071"/>
              <a:gd name="connsiteY125-14434" fmla="*/ 4427096 h 5795240"/>
              <a:gd name="connsiteX126-14435" fmla="*/ 10129312 w 12641071"/>
              <a:gd name="connsiteY126-14436" fmla="*/ 4399289 h 5795240"/>
              <a:gd name="connsiteX127-14437" fmla="*/ 10126797 w 12641071"/>
              <a:gd name="connsiteY127-14438" fmla="*/ 4349498 h 5795240"/>
              <a:gd name="connsiteX128-14439" fmla="*/ 10126796 w 12641071"/>
              <a:gd name="connsiteY128-14440" fmla="*/ 4349498 h 5795240"/>
              <a:gd name="connsiteX129-14441" fmla="*/ 10129311 w 12641071"/>
              <a:gd name="connsiteY129-14442" fmla="*/ 4399289 h 5795240"/>
              <a:gd name="connsiteX130-14443" fmla="*/ 10133554 w 12641071"/>
              <a:gd name="connsiteY130-14444" fmla="*/ 4427096 h 5795240"/>
              <a:gd name="connsiteX131-14445" fmla="*/ 10130656 w 12641071"/>
              <a:gd name="connsiteY131-14446" fmla="*/ 4484506 h 5795240"/>
              <a:gd name="connsiteX132-14447" fmla="*/ 8678182 w 12641071"/>
              <a:gd name="connsiteY132-14448" fmla="*/ 5795240 h 5795240"/>
              <a:gd name="connsiteX133-14449" fmla="*/ 7467518 w 12641071"/>
              <a:gd name="connsiteY133-14450" fmla="*/ 5151535 h 5795240"/>
              <a:gd name="connsiteX134-14451" fmla="*/ 7419945 w 12641071"/>
              <a:gd name="connsiteY134-14452" fmla="*/ 5073228 h 5795240"/>
              <a:gd name="connsiteX135-14453" fmla="*/ 7394386 w 12641071"/>
              <a:gd name="connsiteY135-14454" fmla="*/ 5031156 h 5795240"/>
              <a:gd name="connsiteX136-14455" fmla="*/ 7367299 w 12641071"/>
              <a:gd name="connsiteY136-14456" fmla="*/ 4974928 h 5795240"/>
              <a:gd name="connsiteX137-14457" fmla="*/ 7332905 w 12641071"/>
              <a:gd name="connsiteY137-14458" fmla="*/ 4903531 h 5795240"/>
              <a:gd name="connsiteX138-14459" fmla="*/ 7320958 w 12641071"/>
              <a:gd name="connsiteY138-14460" fmla="*/ 4870887 h 5795240"/>
              <a:gd name="connsiteX139-14461" fmla="*/ 7322174 w 12641071"/>
              <a:gd name="connsiteY139-14462" fmla="*/ 4872361 h 5795240"/>
              <a:gd name="connsiteX140-14463" fmla="*/ 7362630 w 12641071"/>
              <a:gd name="connsiteY140-14464" fmla="*/ 4938954 h 5795240"/>
              <a:gd name="connsiteX141-14465" fmla="*/ 7380779 w 12641071"/>
              <a:gd name="connsiteY141-14466" fmla="*/ 4976628 h 5795240"/>
              <a:gd name="connsiteX142-14467" fmla="*/ 7391210 w 12641071"/>
              <a:gd name="connsiteY142-14468" fmla="*/ 4977944 h 5795240"/>
              <a:gd name="connsiteX143-14469" fmla="*/ 7380780 w 12641071"/>
              <a:gd name="connsiteY143-14470" fmla="*/ 4976628 h 5795240"/>
              <a:gd name="connsiteX144-14471" fmla="*/ 7362631 w 12641071"/>
              <a:gd name="connsiteY144-14472" fmla="*/ 4938954 h 5795240"/>
              <a:gd name="connsiteX145-14473" fmla="*/ 7322175 w 12641071"/>
              <a:gd name="connsiteY145-14474" fmla="*/ 4872361 h 5795240"/>
              <a:gd name="connsiteX146-14475" fmla="*/ 7320959 w 12641071"/>
              <a:gd name="connsiteY146-14476" fmla="*/ 4870887 h 5795240"/>
              <a:gd name="connsiteX147-14477" fmla="*/ 7283811 w 12641071"/>
              <a:gd name="connsiteY147-14478" fmla="*/ 4769391 h 5795240"/>
              <a:gd name="connsiteX148-14479" fmla="*/ 7272112 w 12641071"/>
              <a:gd name="connsiteY148-14480" fmla="*/ 4718630 h 5795240"/>
              <a:gd name="connsiteX149-14481" fmla="*/ 7272111 w 12641071"/>
              <a:gd name="connsiteY149-14482" fmla="*/ 4718630 h 5795240"/>
              <a:gd name="connsiteX150-14483" fmla="*/ 7283810 w 12641071"/>
              <a:gd name="connsiteY150-14484" fmla="*/ 4769391 h 5795240"/>
              <a:gd name="connsiteX151-14485" fmla="*/ 7320958 w 12641071"/>
              <a:gd name="connsiteY151-14486" fmla="*/ 4870887 h 5795240"/>
              <a:gd name="connsiteX152-14487" fmla="*/ 7223551 w 12641071"/>
              <a:gd name="connsiteY152-14488" fmla="*/ 4752829 h 5795240"/>
              <a:gd name="connsiteX153-14489" fmla="*/ 6652445 w 12641071"/>
              <a:gd name="connsiteY153-14490" fmla="*/ 4516269 h 5795240"/>
              <a:gd name="connsiteX154-14491" fmla="*/ 6200873 w 12641071"/>
              <a:gd name="connsiteY154-14492" fmla="*/ 4654206 h 5795240"/>
              <a:gd name="connsiteX155-14493" fmla="*/ 6088813 w 12641071"/>
              <a:gd name="connsiteY155-14494" fmla="*/ 4746663 h 5795240"/>
              <a:gd name="connsiteX156-14495" fmla="*/ 6043019 w 12641071"/>
              <a:gd name="connsiteY156-14496" fmla="*/ 4807902 h 5795240"/>
              <a:gd name="connsiteX157-14497" fmla="*/ 6043021 w 12641071"/>
              <a:gd name="connsiteY157-14498" fmla="*/ 4807902 h 5795240"/>
              <a:gd name="connsiteX158-14499" fmla="*/ 6023271 w 12641071"/>
              <a:gd name="connsiteY158-14500" fmla="*/ 4834312 h 5795240"/>
              <a:gd name="connsiteX159-14501" fmla="*/ 5970678 w 12641071"/>
              <a:gd name="connsiteY159-14502" fmla="*/ 4892181 h 5795240"/>
              <a:gd name="connsiteX160-14503" fmla="*/ 5982717 w 12641071"/>
              <a:gd name="connsiteY160-14504" fmla="*/ 4872361 h 5795240"/>
              <a:gd name="connsiteX161-14505" fmla="*/ 5970675 w 12641071"/>
              <a:gd name="connsiteY161-14506" fmla="*/ 4892181 h 5795240"/>
              <a:gd name="connsiteX162-14507" fmla="*/ 5935320 w 12641071"/>
              <a:gd name="connsiteY162-14508" fmla="*/ 4931081 h 5795240"/>
              <a:gd name="connsiteX163-14509" fmla="*/ 4971763 w 12641071"/>
              <a:gd name="connsiteY163-14510" fmla="*/ 5330200 h 5795240"/>
              <a:gd name="connsiteX164-14511" fmla="*/ 3716172 w 12641071"/>
              <a:gd name="connsiteY164-14512" fmla="*/ 4497938 h 5795240"/>
              <a:gd name="connsiteX165-14513" fmla="*/ 3710773 w 12641071"/>
              <a:gd name="connsiteY165-14514" fmla="*/ 4483182 h 5795240"/>
              <a:gd name="connsiteX166-14515" fmla="*/ 3710773 w 12641071"/>
              <a:gd name="connsiteY166-14516" fmla="*/ 4483181 h 5795240"/>
              <a:gd name="connsiteX167-14517" fmla="*/ 3674984 w 12641071"/>
              <a:gd name="connsiteY167-14518" fmla="*/ 4385402 h 5795240"/>
              <a:gd name="connsiteX168-14519" fmla="*/ 3670349 w 12641071"/>
              <a:gd name="connsiteY168-14520" fmla="*/ 4372742 h 5795240"/>
              <a:gd name="connsiteX169-14521" fmla="*/ 3659438 w 12641071"/>
              <a:gd name="connsiteY169-14522" fmla="*/ 4330309 h 5795240"/>
              <a:gd name="connsiteX170-14523" fmla="*/ 3672084 w 12641071"/>
              <a:gd name="connsiteY170-14524" fmla="*/ 4353606 h 5795240"/>
              <a:gd name="connsiteX171-14525" fmla="*/ 3659440 w 12641071"/>
              <a:gd name="connsiteY171-14526" fmla="*/ 4330309 h 5795240"/>
              <a:gd name="connsiteX172-14527" fmla="*/ 3613217 w 12641071"/>
              <a:gd name="connsiteY172-14528" fmla="*/ 4245153 h 5795240"/>
              <a:gd name="connsiteX173-14529" fmla="*/ 3083792 w 12641071"/>
              <a:gd name="connsiteY173-14530" fmla="*/ 3963660 h 5795240"/>
              <a:gd name="connsiteX174-14531" fmla="*/ 2835272 w 12641071"/>
              <a:gd name="connsiteY174-14532" fmla="*/ 4013833 h 5795240"/>
              <a:gd name="connsiteX175-14533" fmla="*/ 2820214 w 12641071"/>
              <a:gd name="connsiteY175-14534" fmla="*/ 4022007 h 5795240"/>
              <a:gd name="connsiteX176-14535" fmla="*/ 2820212 w 12641071"/>
              <a:gd name="connsiteY176-14536" fmla="*/ 4022008 h 5795240"/>
              <a:gd name="connsiteX177-14537" fmla="*/ 2820206 w 12641071"/>
              <a:gd name="connsiteY177-14538" fmla="*/ 4022011 h 5795240"/>
              <a:gd name="connsiteX178-14539" fmla="*/ 2813481 w 12641071"/>
              <a:gd name="connsiteY178-14540" fmla="*/ 4027041 h 5795240"/>
              <a:gd name="connsiteX179-14541" fmla="*/ 2762875 w 12641071"/>
              <a:gd name="connsiteY179-14542" fmla="*/ 4057784 h 5795240"/>
              <a:gd name="connsiteX180-14543" fmla="*/ 2762878 w 12641071"/>
              <a:gd name="connsiteY180-14544" fmla="*/ 4057784 h 5795240"/>
              <a:gd name="connsiteX181-14545" fmla="*/ 2694694 w 12641071"/>
              <a:gd name="connsiteY181-14546" fmla="*/ 4099208 h 5795240"/>
              <a:gd name="connsiteX182-14547" fmla="*/ 2726822 w 12641071"/>
              <a:gd name="connsiteY182-14548" fmla="*/ 4072700 h 5795240"/>
              <a:gd name="connsiteX183-14549" fmla="*/ 2757719 w 12641071"/>
              <a:gd name="connsiteY183-14550" fmla="*/ 4055929 h 5795240"/>
              <a:gd name="connsiteX184-14551" fmla="*/ 2757718 w 12641071"/>
              <a:gd name="connsiteY184-14552" fmla="*/ 4055928 h 5795240"/>
              <a:gd name="connsiteX185-14553" fmla="*/ 2726820 w 12641071"/>
              <a:gd name="connsiteY185-14554" fmla="*/ 4072700 h 5795240"/>
              <a:gd name="connsiteX186-14555" fmla="*/ 2694692 w 12641071"/>
              <a:gd name="connsiteY186-14556" fmla="*/ 4099208 h 5795240"/>
              <a:gd name="connsiteX187-14557" fmla="*/ 2664698 w 12641071"/>
              <a:gd name="connsiteY187-14558" fmla="*/ 4117431 h 5795240"/>
              <a:gd name="connsiteX188-14559" fmla="*/ 1804544 w 12641071"/>
              <a:gd name="connsiteY188-14560" fmla="*/ 4335229 h 5795240"/>
              <a:gd name="connsiteX189-14561" fmla="*/ 0 w 12641071"/>
              <a:gd name="connsiteY189-14562" fmla="*/ 2530685 h 5795240"/>
              <a:gd name="connsiteX190-14563" fmla="*/ 1804544 w 12641071"/>
              <a:gd name="connsiteY190-14564" fmla="*/ 726143 h 5795240"/>
              <a:gd name="connsiteX191-14565" fmla="*/ 3080549 w 12641071"/>
              <a:gd name="connsiteY191-14566" fmla="*/ 1254682 h 5795240"/>
              <a:gd name="connsiteX192-14567" fmla="*/ 3268676 w 12641071"/>
              <a:gd name="connsiteY192-14568" fmla="*/ 1461167 h 5795240"/>
              <a:gd name="connsiteX193-14569" fmla="*/ 3565826 w 12641071"/>
              <a:gd name="connsiteY193-14570" fmla="*/ 1551935 h 5795240"/>
              <a:gd name="connsiteX194-14571" fmla="*/ 4086504 w 12641071"/>
              <a:gd name="connsiteY194-14572" fmla="*/ 1127574 h 5795240"/>
              <a:gd name="connsiteX195-14573" fmla="*/ 4103078 w 12641071"/>
              <a:gd name="connsiteY195-14574" fmla="*/ 1004204 h 5795240"/>
              <a:gd name="connsiteX196-14575" fmla="*/ 5215874 w 12641071"/>
              <a:gd name="connsiteY196-14576" fmla="*/ 0 h 5795240"/>
              <a:gd name="connsiteX0-14577" fmla="*/ 5964869 w 12641071"/>
              <a:gd name="connsiteY0-14578" fmla="*/ 4795171 h 5795240"/>
              <a:gd name="connsiteX1-14579" fmla="*/ 6019264 w 12641071"/>
              <a:gd name="connsiteY1-14580" fmla="*/ 4804905 h 5795240"/>
              <a:gd name="connsiteX2-14581" fmla="*/ 6036570 w 12641071"/>
              <a:gd name="connsiteY2-14582" fmla="*/ 4807089 h 5795240"/>
              <a:gd name="connsiteX3-14583" fmla="*/ 6019265 w 12641071"/>
              <a:gd name="connsiteY3-14584" fmla="*/ 4804905 h 5795240"/>
              <a:gd name="connsiteX4-14585" fmla="*/ 5964869 w 12641071"/>
              <a:gd name="connsiteY4-14586" fmla="*/ 4795171 h 5795240"/>
              <a:gd name="connsiteX5-14587" fmla="*/ 3682364 w 12641071"/>
              <a:gd name="connsiteY5-14588" fmla="*/ 4386723 h 5795240"/>
              <a:gd name="connsiteX6-14589" fmla="*/ 3772428 w 12641071"/>
              <a:gd name="connsiteY6-14590" fmla="*/ 4402840 h 5795240"/>
              <a:gd name="connsiteX7-14591" fmla="*/ 3772428 w 12641071"/>
              <a:gd name="connsiteY7-14592" fmla="*/ 4402840 h 5795240"/>
              <a:gd name="connsiteX8-14593" fmla="*/ 3682364 w 12641071"/>
              <a:gd name="connsiteY8-14594" fmla="*/ 4386723 h 5795240"/>
              <a:gd name="connsiteX9-14595" fmla="*/ 6034389 w 12641071"/>
              <a:gd name="connsiteY9-14596" fmla="*/ 371047 h 5795240"/>
              <a:gd name="connsiteX10-14597" fmla="*/ 5912002 w 12641071"/>
              <a:gd name="connsiteY10-14598" fmla="*/ 413650 h 5795240"/>
              <a:gd name="connsiteX11-14599" fmla="*/ 5912002 w 12641071"/>
              <a:gd name="connsiteY11-14600" fmla="*/ 413650 h 5795240"/>
              <a:gd name="connsiteX12-14601" fmla="*/ 6034389 w 12641071"/>
              <a:gd name="connsiteY12-14602" fmla="*/ 371047 h 5795240"/>
              <a:gd name="connsiteX13-14603" fmla="*/ 5215874 w 12641071"/>
              <a:gd name="connsiteY13-14604" fmla="*/ 0 h 5795240"/>
              <a:gd name="connsiteX14-14605" fmla="*/ 5927386 w 12641071"/>
              <a:gd name="connsiteY14-14606" fmla="*/ 255427 h 5795240"/>
              <a:gd name="connsiteX15-14607" fmla="*/ 5974443 w 12641071"/>
              <a:gd name="connsiteY15-14608" fmla="*/ 298195 h 5795240"/>
              <a:gd name="connsiteX16-14609" fmla="*/ 5974448 w 12641071"/>
              <a:gd name="connsiteY16-14610" fmla="*/ 298200 h 5795240"/>
              <a:gd name="connsiteX17-14611" fmla="*/ 6006819 w 12641071"/>
              <a:gd name="connsiteY17-14612" fmla="*/ 327622 h 5795240"/>
              <a:gd name="connsiteX18-14613" fmla="*/ 6043427 w 12641071"/>
              <a:gd name="connsiteY18-14614" fmla="*/ 367901 h 5795240"/>
              <a:gd name="connsiteX19-14615" fmla="*/ 6043429 w 12641071"/>
              <a:gd name="connsiteY19-14616" fmla="*/ 367901 h 5795240"/>
              <a:gd name="connsiteX20-14617" fmla="*/ 6079014 w 12641071"/>
              <a:gd name="connsiteY20-14618" fmla="*/ 407056 h 5795240"/>
              <a:gd name="connsiteX21-14619" fmla="*/ 6105193 w 12641071"/>
              <a:gd name="connsiteY21-14620" fmla="*/ 442067 h 5795240"/>
              <a:gd name="connsiteX22-14621" fmla="*/ 6069206 w 12641071"/>
              <a:gd name="connsiteY22-14622" fmla="*/ 409359 h 5795240"/>
              <a:gd name="connsiteX23-14623" fmla="*/ 6105193 w 12641071"/>
              <a:gd name="connsiteY23-14624" fmla="*/ 442069 h 5795240"/>
              <a:gd name="connsiteX24-14625" fmla="*/ 6143408 w 12641071"/>
              <a:gd name="connsiteY24-14626" fmla="*/ 493169 h 5795240"/>
              <a:gd name="connsiteX25-14627" fmla="*/ 6143427 w 12641071"/>
              <a:gd name="connsiteY25-14628" fmla="*/ 493200 h 5795240"/>
              <a:gd name="connsiteX26-14629" fmla="*/ 6215965 w 12641071"/>
              <a:gd name="connsiteY26-14630" fmla="*/ 619406 h 5795240"/>
              <a:gd name="connsiteX27-14631" fmla="*/ 6234035 w 12641071"/>
              <a:gd name="connsiteY27-14632" fmla="*/ 658746 h 5795240"/>
              <a:gd name="connsiteX28-14633" fmla="*/ 6274009 w 12641071"/>
              <a:gd name="connsiteY28-14634" fmla="*/ 760197 h 5795240"/>
              <a:gd name="connsiteX29-14635" fmla="*/ 6321546 w 12641071"/>
              <a:gd name="connsiteY29-14636" fmla="*/ 948207 h 5795240"/>
              <a:gd name="connsiteX30-14637" fmla="*/ 6256852 w 12641071"/>
              <a:gd name="connsiteY30-14638" fmla="*/ 708420 h 5795240"/>
              <a:gd name="connsiteX31-14639" fmla="*/ 6234035 w 12641071"/>
              <a:gd name="connsiteY31-14640" fmla="*/ 658746 h 5795240"/>
              <a:gd name="connsiteX32-14641" fmla="*/ 6224136 w 12641071"/>
              <a:gd name="connsiteY32-14642" fmla="*/ 633624 h 5795240"/>
              <a:gd name="connsiteX33-14643" fmla="*/ 6215965 w 12641071"/>
              <a:gd name="connsiteY33-14644" fmla="*/ 619406 h 5795240"/>
              <a:gd name="connsiteX34-14645" fmla="*/ 6205824 w 12641071"/>
              <a:gd name="connsiteY34-14646" fmla="*/ 597325 h 5795240"/>
              <a:gd name="connsiteX35-14647" fmla="*/ 6143427 w 12641071"/>
              <a:gd name="connsiteY35-14648" fmla="*/ 493200 h 5795240"/>
              <a:gd name="connsiteX36-14649" fmla="*/ 6143408 w 12641071"/>
              <a:gd name="connsiteY36-14650" fmla="*/ 493167 h 5795240"/>
              <a:gd name="connsiteX37-14651" fmla="*/ 6105193 w 12641071"/>
              <a:gd name="connsiteY37-14652" fmla="*/ 442067 h 5795240"/>
              <a:gd name="connsiteX38-14653" fmla="*/ 6141460 w 12641071"/>
              <a:gd name="connsiteY38-14654" fmla="*/ 475027 h 5795240"/>
              <a:gd name="connsiteX39-14655" fmla="*/ 6788665 w 12641071"/>
              <a:gd name="connsiteY39-14656" fmla="*/ 707369 h 5795240"/>
              <a:gd name="connsiteX40-14657" fmla="*/ 7184710 w 12641071"/>
              <a:gd name="connsiteY40-14658" fmla="*/ 627411 h 5795240"/>
              <a:gd name="connsiteX41-14659" fmla="*/ 7264545 w 12641071"/>
              <a:gd name="connsiteY41-14660" fmla="*/ 588952 h 5795240"/>
              <a:gd name="connsiteX42-14661" fmla="*/ 7213686 w 12641071"/>
              <a:gd name="connsiteY42-14662" fmla="*/ 626983 h 5795240"/>
              <a:gd name="connsiteX43-14663" fmla="*/ 7128319 w 12641071"/>
              <a:gd name="connsiteY43-14664" fmla="*/ 705504 h 5795240"/>
              <a:gd name="connsiteX44-14665" fmla="*/ 7083110 w 12641071"/>
              <a:gd name="connsiteY44-14666" fmla="*/ 757072 h 5795240"/>
              <a:gd name="connsiteX45-14667" fmla="*/ 7083111 w 12641071"/>
              <a:gd name="connsiteY45-14668" fmla="*/ 757072 h 5795240"/>
              <a:gd name="connsiteX46-14669" fmla="*/ 7128319 w 12641071"/>
              <a:gd name="connsiteY46-14670" fmla="*/ 705506 h 5795240"/>
              <a:gd name="connsiteX47-14671" fmla="*/ 7213686 w 12641071"/>
              <a:gd name="connsiteY47-14672" fmla="*/ 626984 h 5795240"/>
              <a:gd name="connsiteX48-14673" fmla="*/ 7264545 w 12641071"/>
              <a:gd name="connsiteY48-14674" fmla="*/ 588953 h 5795240"/>
              <a:gd name="connsiteX49-14675" fmla="*/ 7273651 w 12641071"/>
              <a:gd name="connsiteY49-14676" fmla="*/ 584566 h 5795240"/>
              <a:gd name="connsiteX50-14677" fmla="*/ 7314851 w 12641071"/>
              <a:gd name="connsiteY50-14678" fmla="*/ 559537 h 5795240"/>
              <a:gd name="connsiteX51-14679" fmla="*/ 7354131 w 12641071"/>
              <a:gd name="connsiteY51-14680" fmla="*/ 565467 h 5795240"/>
              <a:gd name="connsiteX52-14681" fmla="*/ 7429608 w 12641071"/>
              <a:gd name="connsiteY52-14682" fmla="*/ 586051 h 5795240"/>
              <a:gd name="connsiteX53-14683" fmla="*/ 7429611 w 12641071"/>
              <a:gd name="connsiteY53-14684" fmla="*/ 586050 h 5795240"/>
              <a:gd name="connsiteX54-14685" fmla="*/ 7354132 w 12641071"/>
              <a:gd name="connsiteY54-14686" fmla="*/ 565465 h 5795240"/>
              <a:gd name="connsiteX55-14687" fmla="*/ 7314853 w 12641071"/>
              <a:gd name="connsiteY55-14688" fmla="*/ 559536 h 5795240"/>
              <a:gd name="connsiteX56-14689" fmla="*/ 7314851 w 12641071"/>
              <a:gd name="connsiteY56-14690" fmla="*/ 559537 h 5795240"/>
              <a:gd name="connsiteX57-14691" fmla="*/ 7314849 w 12641071"/>
              <a:gd name="connsiteY57-14692" fmla="*/ 559537 h 5795240"/>
              <a:gd name="connsiteX58-14693" fmla="*/ 7273651 w 12641071"/>
              <a:gd name="connsiteY58-14694" fmla="*/ 584565 h 5795240"/>
              <a:gd name="connsiteX59-14695" fmla="*/ 7264545 w 12641071"/>
              <a:gd name="connsiteY59-14696" fmla="*/ 588952 h 5795240"/>
              <a:gd name="connsiteX60-14697" fmla="*/ 7296407 w 12641071"/>
              <a:gd name="connsiteY60-14698" fmla="*/ 565126 h 5795240"/>
              <a:gd name="connsiteX61-14699" fmla="*/ 7307447 w 12641071"/>
              <a:gd name="connsiteY61-14700" fmla="*/ 558419 h 5795240"/>
              <a:gd name="connsiteX62-14701" fmla="*/ 7307450 w 12641071"/>
              <a:gd name="connsiteY62-14702" fmla="*/ 558419 h 5795240"/>
              <a:gd name="connsiteX63-14703" fmla="*/ 7385004 w 12641071"/>
              <a:gd name="connsiteY63-14704" fmla="*/ 511303 h 5795240"/>
              <a:gd name="connsiteX64-14705" fmla="*/ 7391626 w 12641071"/>
              <a:gd name="connsiteY64-14706" fmla="*/ 508114 h 5795240"/>
              <a:gd name="connsiteX65-14707" fmla="*/ 7391631 w 12641071"/>
              <a:gd name="connsiteY65-14708" fmla="*/ 508110 h 5795240"/>
              <a:gd name="connsiteX66-14709" fmla="*/ 7478934 w 12641071"/>
              <a:gd name="connsiteY66-14710" fmla="*/ 466053 h 5795240"/>
              <a:gd name="connsiteX67-14711" fmla="*/ 7897193 w 12641071"/>
              <a:gd name="connsiteY67-14712" fmla="*/ 381611 h 5795240"/>
              <a:gd name="connsiteX68-14713" fmla="*/ 8788216 w 12641071"/>
              <a:gd name="connsiteY68-14714" fmla="*/ 855364 h 5795240"/>
              <a:gd name="connsiteX69-14715" fmla="*/ 8832362 w 12641071"/>
              <a:gd name="connsiteY69-14716" fmla="*/ 928030 h 5795240"/>
              <a:gd name="connsiteX70-14717" fmla="*/ 8832362 w 12641071"/>
              <a:gd name="connsiteY70-14718" fmla="*/ 928033 h 5795240"/>
              <a:gd name="connsiteX71-14719" fmla="*/ 8842040 w 12641071"/>
              <a:gd name="connsiteY71-14720" fmla="*/ 943961 h 5795240"/>
              <a:gd name="connsiteX72-14721" fmla="*/ 8856144 w 12641071"/>
              <a:gd name="connsiteY72-14722" fmla="*/ 973241 h 5795240"/>
              <a:gd name="connsiteX73-14723" fmla="*/ 8856145 w 12641071"/>
              <a:gd name="connsiteY73-14724" fmla="*/ 973241 h 5795240"/>
              <a:gd name="connsiteX74-14725" fmla="*/ 8878117 w 12641071"/>
              <a:gd name="connsiteY74-14726" fmla="*/ 1018851 h 5795240"/>
              <a:gd name="connsiteX75-14727" fmla="*/ 8877719 w 12641071"/>
              <a:gd name="connsiteY75-14728" fmla="*/ 1018369 h 5795240"/>
              <a:gd name="connsiteX76-14729" fmla="*/ 8853250 w 12641071"/>
              <a:gd name="connsiteY76-14730" fmla="*/ 973288 h 5795240"/>
              <a:gd name="connsiteX77-14731" fmla="*/ 8853249 w 12641071"/>
              <a:gd name="connsiteY77-14732" fmla="*/ 973288 h 5795240"/>
              <a:gd name="connsiteX78-14733" fmla="*/ 8853248 w 12641071"/>
              <a:gd name="connsiteY78-14734" fmla="*/ 973287 h 5795240"/>
              <a:gd name="connsiteX79-14735" fmla="*/ 8849677 w 12641071"/>
              <a:gd name="connsiteY79-14736" fmla="*/ 973341 h 5795240"/>
              <a:gd name="connsiteX80-14737" fmla="*/ 8641543 w 12641071"/>
              <a:gd name="connsiteY80-14738" fmla="*/ 916577 h 5795240"/>
              <a:gd name="connsiteX81-14739" fmla="*/ 8641545 w 12641071"/>
              <a:gd name="connsiteY81-14740" fmla="*/ 916580 h 5795240"/>
              <a:gd name="connsiteX82-14741" fmla="*/ 8849676 w 12641071"/>
              <a:gd name="connsiteY82-14742" fmla="*/ 973343 h 5795240"/>
              <a:gd name="connsiteX83-14743" fmla="*/ 8853248 w 12641071"/>
              <a:gd name="connsiteY83-14744" fmla="*/ 973288 h 5795240"/>
              <a:gd name="connsiteX84-14745" fmla="*/ 8877719 w 12641071"/>
              <a:gd name="connsiteY84-14746" fmla="*/ 1018371 h 5795240"/>
              <a:gd name="connsiteX85-14747" fmla="*/ 8878116 w 12641071"/>
              <a:gd name="connsiteY85-14748" fmla="*/ 1018851 h 5795240"/>
              <a:gd name="connsiteX86-14749" fmla="*/ 8887288 w 12641071"/>
              <a:gd name="connsiteY86-14750" fmla="*/ 1037892 h 5795240"/>
              <a:gd name="connsiteX87-14751" fmla="*/ 8949899 w 12641071"/>
              <a:gd name="connsiteY87-14752" fmla="*/ 1239592 h 5795240"/>
              <a:gd name="connsiteX88-14753" fmla="*/ 8968437 w 12641071"/>
              <a:gd name="connsiteY88-14754" fmla="*/ 1423482 h 5795240"/>
              <a:gd name="connsiteX89-14755" fmla="*/ 8949899 w 12641071"/>
              <a:gd name="connsiteY89-14756" fmla="*/ 1239591 h 5795240"/>
              <a:gd name="connsiteX90-14757" fmla="*/ 8887288 w 12641071"/>
              <a:gd name="connsiteY90-14758" fmla="*/ 1037890 h 5795240"/>
              <a:gd name="connsiteX91-14759" fmla="*/ 8878116 w 12641071"/>
              <a:gd name="connsiteY91-14760" fmla="*/ 1018851 h 5795240"/>
              <a:gd name="connsiteX92-14761" fmla="*/ 8931285 w 12641071"/>
              <a:gd name="connsiteY92-14762" fmla="*/ 1083292 h 5795240"/>
              <a:gd name="connsiteX93-14763" fmla="*/ 9241478 w 12641071"/>
              <a:gd name="connsiteY93-14764" fmla="*/ 1211778 h 5795240"/>
              <a:gd name="connsiteX94-14765" fmla="*/ 9605238 w 12641071"/>
              <a:gd name="connsiteY94-14766" fmla="*/ 1018369 h 5795240"/>
              <a:gd name="connsiteX95-14767" fmla="*/ 9636247 w 12641071"/>
              <a:gd name="connsiteY95-14768" fmla="*/ 961241 h 5795240"/>
              <a:gd name="connsiteX96-14769" fmla="*/ 9641995 w 12641071"/>
              <a:gd name="connsiteY96-14770" fmla="*/ 961152 h 5795240"/>
              <a:gd name="connsiteX97-14771" fmla="*/ 9584939 w 12641071"/>
              <a:gd name="connsiteY97-14772" fmla="*/ 1079594 h 5795240"/>
              <a:gd name="connsiteX98-14773" fmla="*/ 9546257 w 12641071"/>
              <a:gd name="connsiteY98-14774" fmla="*/ 1204206 h 5795240"/>
              <a:gd name="connsiteX99-14775" fmla="*/ 9584939 w 12641071"/>
              <a:gd name="connsiteY99-14776" fmla="*/ 1079596 h 5795240"/>
              <a:gd name="connsiteX100-14777" fmla="*/ 9641995 w 12641071"/>
              <a:gd name="connsiteY100-14778" fmla="*/ 961153 h 5795240"/>
              <a:gd name="connsiteX101-14779" fmla="*/ 9653069 w 12641071"/>
              <a:gd name="connsiteY101-14780" fmla="*/ 960983 h 5795240"/>
              <a:gd name="connsiteX102-14781" fmla="*/ 9801564 w 12641071"/>
              <a:gd name="connsiteY102-14782" fmla="*/ 1196828 h 5795240"/>
              <a:gd name="connsiteX103-14783" fmla="*/ 9801566 w 12641071"/>
              <a:gd name="connsiteY103-14784" fmla="*/ 1196828 h 5795240"/>
              <a:gd name="connsiteX104-14785" fmla="*/ 9653070 w 12641071"/>
              <a:gd name="connsiteY104-14786" fmla="*/ 960982 h 5795240"/>
              <a:gd name="connsiteX105-14787" fmla="*/ 9641996 w 12641071"/>
              <a:gd name="connsiteY105-14788" fmla="*/ 961152 h 5795240"/>
              <a:gd name="connsiteX106-14789" fmla="*/ 9651917 w 12641071"/>
              <a:gd name="connsiteY106-14790" fmla="*/ 940556 h 5795240"/>
              <a:gd name="connsiteX107-14791" fmla="*/ 11050508 w 12641071"/>
              <a:gd name="connsiteY107-14792" fmla="*/ 108150 h 5795240"/>
              <a:gd name="connsiteX108-14793" fmla="*/ 12641071 w 12641071"/>
              <a:gd name="connsiteY108-14794" fmla="*/ 1698711 h 5795240"/>
              <a:gd name="connsiteX109-14795" fmla="*/ 11371062 w 12641071"/>
              <a:gd name="connsiteY109-14796" fmla="*/ 3256960 h 5795240"/>
              <a:gd name="connsiteX110-14797" fmla="*/ 11215953 w 12641071"/>
              <a:gd name="connsiteY110-14798" fmla="*/ 3280632 h 5795240"/>
              <a:gd name="connsiteX111-14799" fmla="*/ 11142318 w 12641071"/>
              <a:gd name="connsiteY111-14800" fmla="*/ 3276914 h 5795240"/>
              <a:gd name="connsiteX112-14801" fmla="*/ 11215952 w 12641071"/>
              <a:gd name="connsiteY112-14802" fmla="*/ 3280632 h 5795240"/>
              <a:gd name="connsiteX113-14803" fmla="*/ 11213133 w 12641071"/>
              <a:gd name="connsiteY113-14804" fmla="*/ 3281062 h 5795240"/>
              <a:gd name="connsiteX114-14805" fmla="*/ 11116921 w 12641071"/>
              <a:gd name="connsiteY114-14806" fmla="*/ 3285921 h 5795240"/>
              <a:gd name="connsiteX115-14807" fmla="*/ 11050507 w 12641071"/>
              <a:gd name="connsiteY115-14808" fmla="*/ 3289274 h 5795240"/>
              <a:gd name="connsiteX116-14809" fmla="*/ 11006292 w 12641071"/>
              <a:gd name="connsiteY116-14810" fmla="*/ 3287041 h 5795240"/>
              <a:gd name="connsiteX117-14811" fmla="*/ 10937101 w 12641071"/>
              <a:gd name="connsiteY117-14812" fmla="*/ 3297601 h 5795240"/>
              <a:gd name="connsiteX118-14813" fmla="*/ 10144740 w 12641071"/>
              <a:gd name="connsiteY118-14814" fmla="*/ 4089962 h 5795240"/>
              <a:gd name="connsiteX119-14815" fmla="*/ 10130374 w 12641071"/>
              <a:gd name="connsiteY119-14816" fmla="*/ 4184101 h 5795240"/>
              <a:gd name="connsiteX120-14817" fmla="*/ 10130375 w 12641071"/>
              <a:gd name="connsiteY120-14818" fmla="*/ 4184103 h 5795240"/>
              <a:gd name="connsiteX121-14819" fmla="*/ 10130656 w 12641071"/>
              <a:gd name="connsiteY121-14820" fmla="*/ 4185950 h 5795240"/>
              <a:gd name="connsiteX122-14821" fmla="*/ 10138194 w 12641071"/>
              <a:gd name="connsiteY122-14822" fmla="*/ 4335228 h 5795240"/>
              <a:gd name="connsiteX123-14823" fmla="*/ 10137710 w 12641071"/>
              <a:gd name="connsiteY123-14824" fmla="*/ 4344822 h 5795240"/>
              <a:gd name="connsiteX124-14825" fmla="*/ 10133555 w 12641071"/>
              <a:gd name="connsiteY124-14826" fmla="*/ 4427096 h 5795240"/>
              <a:gd name="connsiteX125-14827" fmla="*/ 10129312 w 12641071"/>
              <a:gd name="connsiteY125-14828" fmla="*/ 4399289 h 5795240"/>
              <a:gd name="connsiteX126-14829" fmla="*/ 10126797 w 12641071"/>
              <a:gd name="connsiteY126-14830" fmla="*/ 4349498 h 5795240"/>
              <a:gd name="connsiteX127-14831" fmla="*/ 10126796 w 12641071"/>
              <a:gd name="connsiteY127-14832" fmla="*/ 4349498 h 5795240"/>
              <a:gd name="connsiteX128-14833" fmla="*/ 10129311 w 12641071"/>
              <a:gd name="connsiteY128-14834" fmla="*/ 4399289 h 5795240"/>
              <a:gd name="connsiteX129-14835" fmla="*/ 10133554 w 12641071"/>
              <a:gd name="connsiteY129-14836" fmla="*/ 4427096 h 5795240"/>
              <a:gd name="connsiteX130-14837" fmla="*/ 10130656 w 12641071"/>
              <a:gd name="connsiteY130-14838" fmla="*/ 4484506 h 5795240"/>
              <a:gd name="connsiteX131-14839" fmla="*/ 8678182 w 12641071"/>
              <a:gd name="connsiteY131-14840" fmla="*/ 5795240 h 5795240"/>
              <a:gd name="connsiteX132-14841" fmla="*/ 7467518 w 12641071"/>
              <a:gd name="connsiteY132-14842" fmla="*/ 5151535 h 5795240"/>
              <a:gd name="connsiteX133-14843" fmla="*/ 7419945 w 12641071"/>
              <a:gd name="connsiteY133-14844" fmla="*/ 5073228 h 5795240"/>
              <a:gd name="connsiteX134-14845" fmla="*/ 7394386 w 12641071"/>
              <a:gd name="connsiteY134-14846" fmla="*/ 5031156 h 5795240"/>
              <a:gd name="connsiteX135-14847" fmla="*/ 7367299 w 12641071"/>
              <a:gd name="connsiteY135-14848" fmla="*/ 4974928 h 5795240"/>
              <a:gd name="connsiteX136-14849" fmla="*/ 7332905 w 12641071"/>
              <a:gd name="connsiteY136-14850" fmla="*/ 4903531 h 5795240"/>
              <a:gd name="connsiteX137-14851" fmla="*/ 7320958 w 12641071"/>
              <a:gd name="connsiteY137-14852" fmla="*/ 4870887 h 5795240"/>
              <a:gd name="connsiteX138-14853" fmla="*/ 7322174 w 12641071"/>
              <a:gd name="connsiteY138-14854" fmla="*/ 4872361 h 5795240"/>
              <a:gd name="connsiteX139-14855" fmla="*/ 7362630 w 12641071"/>
              <a:gd name="connsiteY139-14856" fmla="*/ 4938954 h 5795240"/>
              <a:gd name="connsiteX140-14857" fmla="*/ 7380779 w 12641071"/>
              <a:gd name="connsiteY140-14858" fmla="*/ 4976628 h 5795240"/>
              <a:gd name="connsiteX141-14859" fmla="*/ 7391210 w 12641071"/>
              <a:gd name="connsiteY141-14860" fmla="*/ 4977944 h 5795240"/>
              <a:gd name="connsiteX142-14861" fmla="*/ 7380780 w 12641071"/>
              <a:gd name="connsiteY142-14862" fmla="*/ 4976628 h 5795240"/>
              <a:gd name="connsiteX143-14863" fmla="*/ 7362631 w 12641071"/>
              <a:gd name="connsiteY143-14864" fmla="*/ 4938954 h 5795240"/>
              <a:gd name="connsiteX144-14865" fmla="*/ 7322175 w 12641071"/>
              <a:gd name="connsiteY144-14866" fmla="*/ 4872361 h 5795240"/>
              <a:gd name="connsiteX145-14867" fmla="*/ 7320959 w 12641071"/>
              <a:gd name="connsiteY145-14868" fmla="*/ 4870887 h 5795240"/>
              <a:gd name="connsiteX146-14869" fmla="*/ 7283811 w 12641071"/>
              <a:gd name="connsiteY146-14870" fmla="*/ 4769391 h 5795240"/>
              <a:gd name="connsiteX147-14871" fmla="*/ 7272112 w 12641071"/>
              <a:gd name="connsiteY147-14872" fmla="*/ 4718630 h 5795240"/>
              <a:gd name="connsiteX148-14873" fmla="*/ 7272111 w 12641071"/>
              <a:gd name="connsiteY148-14874" fmla="*/ 4718630 h 5795240"/>
              <a:gd name="connsiteX149-14875" fmla="*/ 7283810 w 12641071"/>
              <a:gd name="connsiteY149-14876" fmla="*/ 4769391 h 5795240"/>
              <a:gd name="connsiteX150-14877" fmla="*/ 7320958 w 12641071"/>
              <a:gd name="connsiteY150-14878" fmla="*/ 4870887 h 5795240"/>
              <a:gd name="connsiteX151-14879" fmla="*/ 7223551 w 12641071"/>
              <a:gd name="connsiteY151-14880" fmla="*/ 4752829 h 5795240"/>
              <a:gd name="connsiteX152-14881" fmla="*/ 6652445 w 12641071"/>
              <a:gd name="connsiteY152-14882" fmla="*/ 4516269 h 5795240"/>
              <a:gd name="connsiteX153-14883" fmla="*/ 6200873 w 12641071"/>
              <a:gd name="connsiteY153-14884" fmla="*/ 4654206 h 5795240"/>
              <a:gd name="connsiteX154-14885" fmla="*/ 6088813 w 12641071"/>
              <a:gd name="connsiteY154-14886" fmla="*/ 4746663 h 5795240"/>
              <a:gd name="connsiteX155-14887" fmla="*/ 6043019 w 12641071"/>
              <a:gd name="connsiteY155-14888" fmla="*/ 4807902 h 5795240"/>
              <a:gd name="connsiteX156-14889" fmla="*/ 6043021 w 12641071"/>
              <a:gd name="connsiteY156-14890" fmla="*/ 4807902 h 5795240"/>
              <a:gd name="connsiteX157-14891" fmla="*/ 6023271 w 12641071"/>
              <a:gd name="connsiteY157-14892" fmla="*/ 4834312 h 5795240"/>
              <a:gd name="connsiteX158-14893" fmla="*/ 5970678 w 12641071"/>
              <a:gd name="connsiteY158-14894" fmla="*/ 4892181 h 5795240"/>
              <a:gd name="connsiteX159-14895" fmla="*/ 5982717 w 12641071"/>
              <a:gd name="connsiteY159-14896" fmla="*/ 4872361 h 5795240"/>
              <a:gd name="connsiteX160-14897" fmla="*/ 5970675 w 12641071"/>
              <a:gd name="connsiteY160-14898" fmla="*/ 4892181 h 5795240"/>
              <a:gd name="connsiteX161-14899" fmla="*/ 5935320 w 12641071"/>
              <a:gd name="connsiteY161-14900" fmla="*/ 4931081 h 5795240"/>
              <a:gd name="connsiteX162-14901" fmla="*/ 4971763 w 12641071"/>
              <a:gd name="connsiteY162-14902" fmla="*/ 5330200 h 5795240"/>
              <a:gd name="connsiteX163-14903" fmla="*/ 3716172 w 12641071"/>
              <a:gd name="connsiteY163-14904" fmla="*/ 4497938 h 5795240"/>
              <a:gd name="connsiteX164-14905" fmla="*/ 3710773 w 12641071"/>
              <a:gd name="connsiteY164-14906" fmla="*/ 4483182 h 5795240"/>
              <a:gd name="connsiteX165-14907" fmla="*/ 3710773 w 12641071"/>
              <a:gd name="connsiteY165-14908" fmla="*/ 4483181 h 5795240"/>
              <a:gd name="connsiteX166-14909" fmla="*/ 3674984 w 12641071"/>
              <a:gd name="connsiteY166-14910" fmla="*/ 4385402 h 5795240"/>
              <a:gd name="connsiteX167-14911" fmla="*/ 3670349 w 12641071"/>
              <a:gd name="connsiteY167-14912" fmla="*/ 4372742 h 5795240"/>
              <a:gd name="connsiteX168-14913" fmla="*/ 3659438 w 12641071"/>
              <a:gd name="connsiteY168-14914" fmla="*/ 4330309 h 5795240"/>
              <a:gd name="connsiteX169-14915" fmla="*/ 3672084 w 12641071"/>
              <a:gd name="connsiteY169-14916" fmla="*/ 4353606 h 5795240"/>
              <a:gd name="connsiteX170-14917" fmla="*/ 3659440 w 12641071"/>
              <a:gd name="connsiteY170-14918" fmla="*/ 4330309 h 5795240"/>
              <a:gd name="connsiteX171-14919" fmla="*/ 3613217 w 12641071"/>
              <a:gd name="connsiteY171-14920" fmla="*/ 4245153 h 5795240"/>
              <a:gd name="connsiteX172-14921" fmla="*/ 3083792 w 12641071"/>
              <a:gd name="connsiteY172-14922" fmla="*/ 3963660 h 5795240"/>
              <a:gd name="connsiteX173-14923" fmla="*/ 2835272 w 12641071"/>
              <a:gd name="connsiteY173-14924" fmla="*/ 4013833 h 5795240"/>
              <a:gd name="connsiteX174-14925" fmla="*/ 2820214 w 12641071"/>
              <a:gd name="connsiteY174-14926" fmla="*/ 4022007 h 5795240"/>
              <a:gd name="connsiteX175-14927" fmla="*/ 2820212 w 12641071"/>
              <a:gd name="connsiteY175-14928" fmla="*/ 4022008 h 5795240"/>
              <a:gd name="connsiteX176-14929" fmla="*/ 2820206 w 12641071"/>
              <a:gd name="connsiteY176-14930" fmla="*/ 4022011 h 5795240"/>
              <a:gd name="connsiteX177-14931" fmla="*/ 2813481 w 12641071"/>
              <a:gd name="connsiteY177-14932" fmla="*/ 4027041 h 5795240"/>
              <a:gd name="connsiteX178-14933" fmla="*/ 2762875 w 12641071"/>
              <a:gd name="connsiteY178-14934" fmla="*/ 4057784 h 5795240"/>
              <a:gd name="connsiteX179-14935" fmla="*/ 2762878 w 12641071"/>
              <a:gd name="connsiteY179-14936" fmla="*/ 4057784 h 5795240"/>
              <a:gd name="connsiteX180-14937" fmla="*/ 2694694 w 12641071"/>
              <a:gd name="connsiteY180-14938" fmla="*/ 4099208 h 5795240"/>
              <a:gd name="connsiteX181-14939" fmla="*/ 2726822 w 12641071"/>
              <a:gd name="connsiteY181-14940" fmla="*/ 4072700 h 5795240"/>
              <a:gd name="connsiteX182-14941" fmla="*/ 2757719 w 12641071"/>
              <a:gd name="connsiteY182-14942" fmla="*/ 4055929 h 5795240"/>
              <a:gd name="connsiteX183-14943" fmla="*/ 2757718 w 12641071"/>
              <a:gd name="connsiteY183-14944" fmla="*/ 4055928 h 5795240"/>
              <a:gd name="connsiteX184-14945" fmla="*/ 2726820 w 12641071"/>
              <a:gd name="connsiteY184-14946" fmla="*/ 4072700 h 5795240"/>
              <a:gd name="connsiteX185-14947" fmla="*/ 2694692 w 12641071"/>
              <a:gd name="connsiteY185-14948" fmla="*/ 4099208 h 5795240"/>
              <a:gd name="connsiteX186-14949" fmla="*/ 2664698 w 12641071"/>
              <a:gd name="connsiteY186-14950" fmla="*/ 4117431 h 5795240"/>
              <a:gd name="connsiteX187-14951" fmla="*/ 1804544 w 12641071"/>
              <a:gd name="connsiteY187-14952" fmla="*/ 4335229 h 5795240"/>
              <a:gd name="connsiteX188-14953" fmla="*/ 0 w 12641071"/>
              <a:gd name="connsiteY188-14954" fmla="*/ 2530685 h 5795240"/>
              <a:gd name="connsiteX189-14955" fmla="*/ 1804544 w 12641071"/>
              <a:gd name="connsiteY189-14956" fmla="*/ 726143 h 5795240"/>
              <a:gd name="connsiteX190-14957" fmla="*/ 3080549 w 12641071"/>
              <a:gd name="connsiteY190-14958" fmla="*/ 1254682 h 5795240"/>
              <a:gd name="connsiteX191-14959" fmla="*/ 3268676 w 12641071"/>
              <a:gd name="connsiteY191-14960" fmla="*/ 1461167 h 5795240"/>
              <a:gd name="connsiteX192-14961" fmla="*/ 3565826 w 12641071"/>
              <a:gd name="connsiteY192-14962" fmla="*/ 1551935 h 5795240"/>
              <a:gd name="connsiteX193-14963" fmla="*/ 4086504 w 12641071"/>
              <a:gd name="connsiteY193-14964" fmla="*/ 1127574 h 5795240"/>
              <a:gd name="connsiteX194-14965" fmla="*/ 4103078 w 12641071"/>
              <a:gd name="connsiteY194-14966" fmla="*/ 1004204 h 5795240"/>
              <a:gd name="connsiteX195-14967" fmla="*/ 5215874 w 12641071"/>
              <a:gd name="connsiteY195-14968" fmla="*/ 0 h 5795240"/>
              <a:gd name="connsiteX0-14969" fmla="*/ 5964869 w 12641071"/>
              <a:gd name="connsiteY0-14970" fmla="*/ 4795171 h 5795240"/>
              <a:gd name="connsiteX1-14971" fmla="*/ 6019264 w 12641071"/>
              <a:gd name="connsiteY1-14972" fmla="*/ 4804905 h 5795240"/>
              <a:gd name="connsiteX2-14973" fmla="*/ 6036570 w 12641071"/>
              <a:gd name="connsiteY2-14974" fmla="*/ 4807089 h 5795240"/>
              <a:gd name="connsiteX3-14975" fmla="*/ 6019265 w 12641071"/>
              <a:gd name="connsiteY3-14976" fmla="*/ 4804905 h 5795240"/>
              <a:gd name="connsiteX4-14977" fmla="*/ 5964869 w 12641071"/>
              <a:gd name="connsiteY4-14978" fmla="*/ 4795171 h 5795240"/>
              <a:gd name="connsiteX5-14979" fmla="*/ 3682364 w 12641071"/>
              <a:gd name="connsiteY5-14980" fmla="*/ 4386723 h 5795240"/>
              <a:gd name="connsiteX6-14981" fmla="*/ 3772428 w 12641071"/>
              <a:gd name="connsiteY6-14982" fmla="*/ 4402840 h 5795240"/>
              <a:gd name="connsiteX7-14983" fmla="*/ 3772428 w 12641071"/>
              <a:gd name="connsiteY7-14984" fmla="*/ 4402840 h 5795240"/>
              <a:gd name="connsiteX8-14985" fmla="*/ 3682364 w 12641071"/>
              <a:gd name="connsiteY8-14986" fmla="*/ 4386723 h 5795240"/>
              <a:gd name="connsiteX9-14987" fmla="*/ 6034389 w 12641071"/>
              <a:gd name="connsiteY9-14988" fmla="*/ 371047 h 5795240"/>
              <a:gd name="connsiteX10-14989" fmla="*/ 5912002 w 12641071"/>
              <a:gd name="connsiteY10-14990" fmla="*/ 413650 h 5795240"/>
              <a:gd name="connsiteX11-14991" fmla="*/ 5912002 w 12641071"/>
              <a:gd name="connsiteY11-14992" fmla="*/ 413650 h 5795240"/>
              <a:gd name="connsiteX12-14993" fmla="*/ 6034389 w 12641071"/>
              <a:gd name="connsiteY12-14994" fmla="*/ 371047 h 5795240"/>
              <a:gd name="connsiteX13-14995" fmla="*/ 5215874 w 12641071"/>
              <a:gd name="connsiteY13-14996" fmla="*/ 0 h 5795240"/>
              <a:gd name="connsiteX14-14997" fmla="*/ 5927386 w 12641071"/>
              <a:gd name="connsiteY14-14998" fmla="*/ 255427 h 5795240"/>
              <a:gd name="connsiteX15-14999" fmla="*/ 5974443 w 12641071"/>
              <a:gd name="connsiteY15-15000" fmla="*/ 298195 h 5795240"/>
              <a:gd name="connsiteX16-15001" fmla="*/ 5974448 w 12641071"/>
              <a:gd name="connsiteY16-15002" fmla="*/ 298200 h 5795240"/>
              <a:gd name="connsiteX17-15003" fmla="*/ 6006819 w 12641071"/>
              <a:gd name="connsiteY17-15004" fmla="*/ 327622 h 5795240"/>
              <a:gd name="connsiteX18-15005" fmla="*/ 6043427 w 12641071"/>
              <a:gd name="connsiteY18-15006" fmla="*/ 367901 h 5795240"/>
              <a:gd name="connsiteX19-15007" fmla="*/ 6043429 w 12641071"/>
              <a:gd name="connsiteY19-15008" fmla="*/ 367901 h 5795240"/>
              <a:gd name="connsiteX20-15009" fmla="*/ 6079014 w 12641071"/>
              <a:gd name="connsiteY20-15010" fmla="*/ 407056 h 5795240"/>
              <a:gd name="connsiteX21-15011" fmla="*/ 6105193 w 12641071"/>
              <a:gd name="connsiteY21-15012" fmla="*/ 442067 h 5795240"/>
              <a:gd name="connsiteX22-15013" fmla="*/ 6069206 w 12641071"/>
              <a:gd name="connsiteY22-15014" fmla="*/ 409359 h 5795240"/>
              <a:gd name="connsiteX23-15015" fmla="*/ 6105193 w 12641071"/>
              <a:gd name="connsiteY23-15016" fmla="*/ 442069 h 5795240"/>
              <a:gd name="connsiteX24-15017" fmla="*/ 6143408 w 12641071"/>
              <a:gd name="connsiteY24-15018" fmla="*/ 493169 h 5795240"/>
              <a:gd name="connsiteX25-15019" fmla="*/ 6143427 w 12641071"/>
              <a:gd name="connsiteY25-15020" fmla="*/ 493200 h 5795240"/>
              <a:gd name="connsiteX26-15021" fmla="*/ 6215965 w 12641071"/>
              <a:gd name="connsiteY26-15022" fmla="*/ 619406 h 5795240"/>
              <a:gd name="connsiteX27-15023" fmla="*/ 6234035 w 12641071"/>
              <a:gd name="connsiteY27-15024" fmla="*/ 658746 h 5795240"/>
              <a:gd name="connsiteX28-15025" fmla="*/ 6321546 w 12641071"/>
              <a:gd name="connsiteY28-15026" fmla="*/ 948207 h 5795240"/>
              <a:gd name="connsiteX29-15027" fmla="*/ 6256852 w 12641071"/>
              <a:gd name="connsiteY29-15028" fmla="*/ 708420 h 5795240"/>
              <a:gd name="connsiteX30-15029" fmla="*/ 6234035 w 12641071"/>
              <a:gd name="connsiteY30-15030" fmla="*/ 658746 h 5795240"/>
              <a:gd name="connsiteX31-15031" fmla="*/ 6224136 w 12641071"/>
              <a:gd name="connsiteY31-15032" fmla="*/ 633624 h 5795240"/>
              <a:gd name="connsiteX32-15033" fmla="*/ 6215965 w 12641071"/>
              <a:gd name="connsiteY32-15034" fmla="*/ 619406 h 5795240"/>
              <a:gd name="connsiteX33-15035" fmla="*/ 6205824 w 12641071"/>
              <a:gd name="connsiteY33-15036" fmla="*/ 597325 h 5795240"/>
              <a:gd name="connsiteX34-15037" fmla="*/ 6143427 w 12641071"/>
              <a:gd name="connsiteY34-15038" fmla="*/ 493200 h 5795240"/>
              <a:gd name="connsiteX35-15039" fmla="*/ 6143408 w 12641071"/>
              <a:gd name="connsiteY35-15040" fmla="*/ 493167 h 5795240"/>
              <a:gd name="connsiteX36-15041" fmla="*/ 6105193 w 12641071"/>
              <a:gd name="connsiteY36-15042" fmla="*/ 442067 h 5795240"/>
              <a:gd name="connsiteX37-15043" fmla="*/ 6141460 w 12641071"/>
              <a:gd name="connsiteY37-15044" fmla="*/ 475027 h 5795240"/>
              <a:gd name="connsiteX38-15045" fmla="*/ 6788665 w 12641071"/>
              <a:gd name="connsiteY38-15046" fmla="*/ 707369 h 5795240"/>
              <a:gd name="connsiteX39-15047" fmla="*/ 7184710 w 12641071"/>
              <a:gd name="connsiteY39-15048" fmla="*/ 627411 h 5795240"/>
              <a:gd name="connsiteX40-15049" fmla="*/ 7264545 w 12641071"/>
              <a:gd name="connsiteY40-15050" fmla="*/ 588952 h 5795240"/>
              <a:gd name="connsiteX41-15051" fmla="*/ 7213686 w 12641071"/>
              <a:gd name="connsiteY41-15052" fmla="*/ 626983 h 5795240"/>
              <a:gd name="connsiteX42-15053" fmla="*/ 7128319 w 12641071"/>
              <a:gd name="connsiteY42-15054" fmla="*/ 705504 h 5795240"/>
              <a:gd name="connsiteX43-15055" fmla="*/ 7083110 w 12641071"/>
              <a:gd name="connsiteY43-15056" fmla="*/ 757072 h 5795240"/>
              <a:gd name="connsiteX44-15057" fmla="*/ 7083111 w 12641071"/>
              <a:gd name="connsiteY44-15058" fmla="*/ 757072 h 5795240"/>
              <a:gd name="connsiteX45-15059" fmla="*/ 7128319 w 12641071"/>
              <a:gd name="connsiteY45-15060" fmla="*/ 705506 h 5795240"/>
              <a:gd name="connsiteX46-15061" fmla="*/ 7213686 w 12641071"/>
              <a:gd name="connsiteY46-15062" fmla="*/ 626984 h 5795240"/>
              <a:gd name="connsiteX47-15063" fmla="*/ 7264545 w 12641071"/>
              <a:gd name="connsiteY47-15064" fmla="*/ 588953 h 5795240"/>
              <a:gd name="connsiteX48-15065" fmla="*/ 7273651 w 12641071"/>
              <a:gd name="connsiteY48-15066" fmla="*/ 584566 h 5795240"/>
              <a:gd name="connsiteX49-15067" fmla="*/ 7314851 w 12641071"/>
              <a:gd name="connsiteY49-15068" fmla="*/ 559537 h 5795240"/>
              <a:gd name="connsiteX50-15069" fmla="*/ 7354131 w 12641071"/>
              <a:gd name="connsiteY50-15070" fmla="*/ 565467 h 5795240"/>
              <a:gd name="connsiteX51-15071" fmla="*/ 7429608 w 12641071"/>
              <a:gd name="connsiteY51-15072" fmla="*/ 586051 h 5795240"/>
              <a:gd name="connsiteX52-15073" fmla="*/ 7429611 w 12641071"/>
              <a:gd name="connsiteY52-15074" fmla="*/ 586050 h 5795240"/>
              <a:gd name="connsiteX53-15075" fmla="*/ 7354132 w 12641071"/>
              <a:gd name="connsiteY53-15076" fmla="*/ 565465 h 5795240"/>
              <a:gd name="connsiteX54-15077" fmla="*/ 7314853 w 12641071"/>
              <a:gd name="connsiteY54-15078" fmla="*/ 559536 h 5795240"/>
              <a:gd name="connsiteX55-15079" fmla="*/ 7314851 w 12641071"/>
              <a:gd name="connsiteY55-15080" fmla="*/ 559537 h 5795240"/>
              <a:gd name="connsiteX56-15081" fmla="*/ 7314849 w 12641071"/>
              <a:gd name="connsiteY56-15082" fmla="*/ 559537 h 5795240"/>
              <a:gd name="connsiteX57-15083" fmla="*/ 7273651 w 12641071"/>
              <a:gd name="connsiteY57-15084" fmla="*/ 584565 h 5795240"/>
              <a:gd name="connsiteX58-15085" fmla="*/ 7264545 w 12641071"/>
              <a:gd name="connsiteY58-15086" fmla="*/ 588952 h 5795240"/>
              <a:gd name="connsiteX59-15087" fmla="*/ 7296407 w 12641071"/>
              <a:gd name="connsiteY59-15088" fmla="*/ 565126 h 5795240"/>
              <a:gd name="connsiteX60-15089" fmla="*/ 7307447 w 12641071"/>
              <a:gd name="connsiteY60-15090" fmla="*/ 558419 h 5795240"/>
              <a:gd name="connsiteX61-15091" fmla="*/ 7307450 w 12641071"/>
              <a:gd name="connsiteY61-15092" fmla="*/ 558419 h 5795240"/>
              <a:gd name="connsiteX62-15093" fmla="*/ 7385004 w 12641071"/>
              <a:gd name="connsiteY62-15094" fmla="*/ 511303 h 5795240"/>
              <a:gd name="connsiteX63-15095" fmla="*/ 7391626 w 12641071"/>
              <a:gd name="connsiteY63-15096" fmla="*/ 508114 h 5795240"/>
              <a:gd name="connsiteX64-15097" fmla="*/ 7391631 w 12641071"/>
              <a:gd name="connsiteY64-15098" fmla="*/ 508110 h 5795240"/>
              <a:gd name="connsiteX65-15099" fmla="*/ 7478934 w 12641071"/>
              <a:gd name="connsiteY65-15100" fmla="*/ 466053 h 5795240"/>
              <a:gd name="connsiteX66-15101" fmla="*/ 7897193 w 12641071"/>
              <a:gd name="connsiteY66-15102" fmla="*/ 381611 h 5795240"/>
              <a:gd name="connsiteX67-15103" fmla="*/ 8788216 w 12641071"/>
              <a:gd name="connsiteY67-15104" fmla="*/ 855364 h 5795240"/>
              <a:gd name="connsiteX68-15105" fmla="*/ 8832362 w 12641071"/>
              <a:gd name="connsiteY68-15106" fmla="*/ 928030 h 5795240"/>
              <a:gd name="connsiteX69-15107" fmla="*/ 8832362 w 12641071"/>
              <a:gd name="connsiteY69-15108" fmla="*/ 928033 h 5795240"/>
              <a:gd name="connsiteX70-15109" fmla="*/ 8842040 w 12641071"/>
              <a:gd name="connsiteY70-15110" fmla="*/ 943961 h 5795240"/>
              <a:gd name="connsiteX71-15111" fmla="*/ 8856144 w 12641071"/>
              <a:gd name="connsiteY71-15112" fmla="*/ 973241 h 5795240"/>
              <a:gd name="connsiteX72-15113" fmla="*/ 8856145 w 12641071"/>
              <a:gd name="connsiteY72-15114" fmla="*/ 973241 h 5795240"/>
              <a:gd name="connsiteX73-15115" fmla="*/ 8878117 w 12641071"/>
              <a:gd name="connsiteY73-15116" fmla="*/ 1018851 h 5795240"/>
              <a:gd name="connsiteX74-15117" fmla="*/ 8877719 w 12641071"/>
              <a:gd name="connsiteY74-15118" fmla="*/ 1018369 h 5795240"/>
              <a:gd name="connsiteX75-15119" fmla="*/ 8853250 w 12641071"/>
              <a:gd name="connsiteY75-15120" fmla="*/ 973288 h 5795240"/>
              <a:gd name="connsiteX76-15121" fmla="*/ 8853249 w 12641071"/>
              <a:gd name="connsiteY76-15122" fmla="*/ 973288 h 5795240"/>
              <a:gd name="connsiteX77-15123" fmla="*/ 8853248 w 12641071"/>
              <a:gd name="connsiteY77-15124" fmla="*/ 973287 h 5795240"/>
              <a:gd name="connsiteX78-15125" fmla="*/ 8849677 w 12641071"/>
              <a:gd name="connsiteY78-15126" fmla="*/ 973341 h 5795240"/>
              <a:gd name="connsiteX79-15127" fmla="*/ 8641543 w 12641071"/>
              <a:gd name="connsiteY79-15128" fmla="*/ 916577 h 5795240"/>
              <a:gd name="connsiteX80-15129" fmla="*/ 8641545 w 12641071"/>
              <a:gd name="connsiteY80-15130" fmla="*/ 916580 h 5795240"/>
              <a:gd name="connsiteX81-15131" fmla="*/ 8849676 w 12641071"/>
              <a:gd name="connsiteY81-15132" fmla="*/ 973343 h 5795240"/>
              <a:gd name="connsiteX82-15133" fmla="*/ 8853248 w 12641071"/>
              <a:gd name="connsiteY82-15134" fmla="*/ 973288 h 5795240"/>
              <a:gd name="connsiteX83-15135" fmla="*/ 8877719 w 12641071"/>
              <a:gd name="connsiteY83-15136" fmla="*/ 1018371 h 5795240"/>
              <a:gd name="connsiteX84-15137" fmla="*/ 8878116 w 12641071"/>
              <a:gd name="connsiteY84-15138" fmla="*/ 1018851 h 5795240"/>
              <a:gd name="connsiteX85-15139" fmla="*/ 8887288 w 12641071"/>
              <a:gd name="connsiteY85-15140" fmla="*/ 1037892 h 5795240"/>
              <a:gd name="connsiteX86-15141" fmla="*/ 8949899 w 12641071"/>
              <a:gd name="connsiteY86-15142" fmla="*/ 1239592 h 5795240"/>
              <a:gd name="connsiteX87-15143" fmla="*/ 8968437 w 12641071"/>
              <a:gd name="connsiteY87-15144" fmla="*/ 1423482 h 5795240"/>
              <a:gd name="connsiteX88-15145" fmla="*/ 8949899 w 12641071"/>
              <a:gd name="connsiteY88-15146" fmla="*/ 1239591 h 5795240"/>
              <a:gd name="connsiteX89-15147" fmla="*/ 8887288 w 12641071"/>
              <a:gd name="connsiteY89-15148" fmla="*/ 1037890 h 5795240"/>
              <a:gd name="connsiteX90-15149" fmla="*/ 8878116 w 12641071"/>
              <a:gd name="connsiteY90-15150" fmla="*/ 1018851 h 5795240"/>
              <a:gd name="connsiteX91-15151" fmla="*/ 8931285 w 12641071"/>
              <a:gd name="connsiteY91-15152" fmla="*/ 1083292 h 5795240"/>
              <a:gd name="connsiteX92-15153" fmla="*/ 9241478 w 12641071"/>
              <a:gd name="connsiteY92-15154" fmla="*/ 1211778 h 5795240"/>
              <a:gd name="connsiteX93-15155" fmla="*/ 9605238 w 12641071"/>
              <a:gd name="connsiteY93-15156" fmla="*/ 1018369 h 5795240"/>
              <a:gd name="connsiteX94-15157" fmla="*/ 9636247 w 12641071"/>
              <a:gd name="connsiteY94-15158" fmla="*/ 961241 h 5795240"/>
              <a:gd name="connsiteX95-15159" fmla="*/ 9641995 w 12641071"/>
              <a:gd name="connsiteY95-15160" fmla="*/ 961152 h 5795240"/>
              <a:gd name="connsiteX96-15161" fmla="*/ 9584939 w 12641071"/>
              <a:gd name="connsiteY96-15162" fmla="*/ 1079594 h 5795240"/>
              <a:gd name="connsiteX97-15163" fmla="*/ 9546257 w 12641071"/>
              <a:gd name="connsiteY97-15164" fmla="*/ 1204206 h 5795240"/>
              <a:gd name="connsiteX98-15165" fmla="*/ 9584939 w 12641071"/>
              <a:gd name="connsiteY98-15166" fmla="*/ 1079596 h 5795240"/>
              <a:gd name="connsiteX99-15167" fmla="*/ 9641995 w 12641071"/>
              <a:gd name="connsiteY99-15168" fmla="*/ 961153 h 5795240"/>
              <a:gd name="connsiteX100-15169" fmla="*/ 9653069 w 12641071"/>
              <a:gd name="connsiteY100-15170" fmla="*/ 960983 h 5795240"/>
              <a:gd name="connsiteX101-15171" fmla="*/ 9801564 w 12641071"/>
              <a:gd name="connsiteY101-15172" fmla="*/ 1196828 h 5795240"/>
              <a:gd name="connsiteX102-15173" fmla="*/ 9801566 w 12641071"/>
              <a:gd name="connsiteY102-15174" fmla="*/ 1196828 h 5795240"/>
              <a:gd name="connsiteX103-15175" fmla="*/ 9653070 w 12641071"/>
              <a:gd name="connsiteY103-15176" fmla="*/ 960982 h 5795240"/>
              <a:gd name="connsiteX104-15177" fmla="*/ 9641996 w 12641071"/>
              <a:gd name="connsiteY104-15178" fmla="*/ 961152 h 5795240"/>
              <a:gd name="connsiteX105-15179" fmla="*/ 9651917 w 12641071"/>
              <a:gd name="connsiteY105-15180" fmla="*/ 940556 h 5795240"/>
              <a:gd name="connsiteX106-15181" fmla="*/ 11050508 w 12641071"/>
              <a:gd name="connsiteY106-15182" fmla="*/ 108150 h 5795240"/>
              <a:gd name="connsiteX107-15183" fmla="*/ 12641071 w 12641071"/>
              <a:gd name="connsiteY107-15184" fmla="*/ 1698711 h 5795240"/>
              <a:gd name="connsiteX108-15185" fmla="*/ 11371062 w 12641071"/>
              <a:gd name="connsiteY108-15186" fmla="*/ 3256960 h 5795240"/>
              <a:gd name="connsiteX109-15187" fmla="*/ 11215953 w 12641071"/>
              <a:gd name="connsiteY109-15188" fmla="*/ 3280632 h 5795240"/>
              <a:gd name="connsiteX110-15189" fmla="*/ 11142318 w 12641071"/>
              <a:gd name="connsiteY110-15190" fmla="*/ 3276914 h 5795240"/>
              <a:gd name="connsiteX111-15191" fmla="*/ 11215952 w 12641071"/>
              <a:gd name="connsiteY111-15192" fmla="*/ 3280632 h 5795240"/>
              <a:gd name="connsiteX112-15193" fmla="*/ 11213133 w 12641071"/>
              <a:gd name="connsiteY112-15194" fmla="*/ 3281062 h 5795240"/>
              <a:gd name="connsiteX113-15195" fmla="*/ 11116921 w 12641071"/>
              <a:gd name="connsiteY113-15196" fmla="*/ 3285921 h 5795240"/>
              <a:gd name="connsiteX114-15197" fmla="*/ 11050507 w 12641071"/>
              <a:gd name="connsiteY114-15198" fmla="*/ 3289274 h 5795240"/>
              <a:gd name="connsiteX115-15199" fmla="*/ 11006292 w 12641071"/>
              <a:gd name="connsiteY115-15200" fmla="*/ 3287041 h 5795240"/>
              <a:gd name="connsiteX116-15201" fmla="*/ 10937101 w 12641071"/>
              <a:gd name="connsiteY116-15202" fmla="*/ 3297601 h 5795240"/>
              <a:gd name="connsiteX117-15203" fmla="*/ 10144740 w 12641071"/>
              <a:gd name="connsiteY117-15204" fmla="*/ 4089962 h 5795240"/>
              <a:gd name="connsiteX118-15205" fmla="*/ 10130374 w 12641071"/>
              <a:gd name="connsiteY118-15206" fmla="*/ 4184101 h 5795240"/>
              <a:gd name="connsiteX119-15207" fmla="*/ 10130375 w 12641071"/>
              <a:gd name="connsiteY119-15208" fmla="*/ 4184103 h 5795240"/>
              <a:gd name="connsiteX120-15209" fmla="*/ 10130656 w 12641071"/>
              <a:gd name="connsiteY120-15210" fmla="*/ 4185950 h 5795240"/>
              <a:gd name="connsiteX121-15211" fmla="*/ 10138194 w 12641071"/>
              <a:gd name="connsiteY121-15212" fmla="*/ 4335228 h 5795240"/>
              <a:gd name="connsiteX122-15213" fmla="*/ 10137710 w 12641071"/>
              <a:gd name="connsiteY122-15214" fmla="*/ 4344822 h 5795240"/>
              <a:gd name="connsiteX123-15215" fmla="*/ 10133555 w 12641071"/>
              <a:gd name="connsiteY123-15216" fmla="*/ 4427096 h 5795240"/>
              <a:gd name="connsiteX124-15217" fmla="*/ 10129312 w 12641071"/>
              <a:gd name="connsiteY124-15218" fmla="*/ 4399289 h 5795240"/>
              <a:gd name="connsiteX125-15219" fmla="*/ 10126797 w 12641071"/>
              <a:gd name="connsiteY125-15220" fmla="*/ 4349498 h 5795240"/>
              <a:gd name="connsiteX126-15221" fmla="*/ 10126796 w 12641071"/>
              <a:gd name="connsiteY126-15222" fmla="*/ 4349498 h 5795240"/>
              <a:gd name="connsiteX127-15223" fmla="*/ 10129311 w 12641071"/>
              <a:gd name="connsiteY127-15224" fmla="*/ 4399289 h 5795240"/>
              <a:gd name="connsiteX128-15225" fmla="*/ 10133554 w 12641071"/>
              <a:gd name="connsiteY128-15226" fmla="*/ 4427096 h 5795240"/>
              <a:gd name="connsiteX129-15227" fmla="*/ 10130656 w 12641071"/>
              <a:gd name="connsiteY129-15228" fmla="*/ 4484506 h 5795240"/>
              <a:gd name="connsiteX130-15229" fmla="*/ 8678182 w 12641071"/>
              <a:gd name="connsiteY130-15230" fmla="*/ 5795240 h 5795240"/>
              <a:gd name="connsiteX131-15231" fmla="*/ 7467518 w 12641071"/>
              <a:gd name="connsiteY131-15232" fmla="*/ 5151535 h 5795240"/>
              <a:gd name="connsiteX132-15233" fmla="*/ 7419945 w 12641071"/>
              <a:gd name="connsiteY132-15234" fmla="*/ 5073228 h 5795240"/>
              <a:gd name="connsiteX133-15235" fmla="*/ 7394386 w 12641071"/>
              <a:gd name="connsiteY133-15236" fmla="*/ 5031156 h 5795240"/>
              <a:gd name="connsiteX134-15237" fmla="*/ 7367299 w 12641071"/>
              <a:gd name="connsiteY134-15238" fmla="*/ 4974928 h 5795240"/>
              <a:gd name="connsiteX135-15239" fmla="*/ 7332905 w 12641071"/>
              <a:gd name="connsiteY135-15240" fmla="*/ 4903531 h 5795240"/>
              <a:gd name="connsiteX136-15241" fmla="*/ 7320958 w 12641071"/>
              <a:gd name="connsiteY136-15242" fmla="*/ 4870887 h 5795240"/>
              <a:gd name="connsiteX137-15243" fmla="*/ 7322174 w 12641071"/>
              <a:gd name="connsiteY137-15244" fmla="*/ 4872361 h 5795240"/>
              <a:gd name="connsiteX138-15245" fmla="*/ 7362630 w 12641071"/>
              <a:gd name="connsiteY138-15246" fmla="*/ 4938954 h 5795240"/>
              <a:gd name="connsiteX139-15247" fmla="*/ 7380779 w 12641071"/>
              <a:gd name="connsiteY139-15248" fmla="*/ 4976628 h 5795240"/>
              <a:gd name="connsiteX140-15249" fmla="*/ 7391210 w 12641071"/>
              <a:gd name="connsiteY140-15250" fmla="*/ 4977944 h 5795240"/>
              <a:gd name="connsiteX141-15251" fmla="*/ 7380780 w 12641071"/>
              <a:gd name="connsiteY141-15252" fmla="*/ 4976628 h 5795240"/>
              <a:gd name="connsiteX142-15253" fmla="*/ 7362631 w 12641071"/>
              <a:gd name="connsiteY142-15254" fmla="*/ 4938954 h 5795240"/>
              <a:gd name="connsiteX143-15255" fmla="*/ 7322175 w 12641071"/>
              <a:gd name="connsiteY143-15256" fmla="*/ 4872361 h 5795240"/>
              <a:gd name="connsiteX144-15257" fmla="*/ 7320959 w 12641071"/>
              <a:gd name="connsiteY144-15258" fmla="*/ 4870887 h 5795240"/>
              <a:gd name="connsiteX145-15259" fmla="*/ 7283811 w 12641071"/>
              <a:gd name="connsiteY145-15260" fmla="*/ 4769391 h 5795240"/>
              <a:gd name="connsiteX146-15261" fmla="*/ 7272112 w 12641071"/>
              <a:gd name="connsiteY146-15262" fmla="*/ 4718630 h 5795240"/>
              <a:gd name="connsiteX147-15263" fmla="*/ 7272111 w 12641071"/>
              <a:gd name="connsiteY147-15264" fmla="*/ 4718630 h 5795240"/>
              <a:gd name="connsiteX148-15265" fmla="*/ 7283810 w 12641071"/>
              <a:gd name="connsiteY148-15266" fmla="*/ 4769391 h 5795240"/>
              <a:gd name="connsiteX149-15267" fmla="*/ 7320958 w 12641071"/>
              <a:gd name="connsiteY149-15268" fmla="*/ 4870887 h 5795240"/>
              <a:gd name="connsiteX150-15269" fmla="*/ 7223551 w 12641071"/>
              <a:gd name="connsiteY150-15270" fmla="*/ 4752829 h 5795240"/>
              <a:gd name="connsiteX151-15271" fmla="*/ 6652445 w 12641071"/>
              <a:gd name="connsiteY151-15272" fmla="*/ 4516269 h 5795240"/>
              <a:gd name="connsiteX152-15273" fmla="*/ 6200873 w 12641071"/>
              <a:gd name="connsiteY152-15274" fmla="*/ 4654206 h 5795240"/>
              <a:gd name="connsiteX153-15275" fmla="*/ 6088813 w 12641071"/>
              <a:gd name="connsiteY153-15276" fmla="*/ 4746663 h 5795240"/>
              <a:gd name="connsiteX154-15277" fmla="*/ 6043019 w 12641071"/>
              <a:gd name="connsiteY154-15278" fmla="*/ 4807902 h 5795240"/>
              <a:gd name="connsiteX155-15279" fmla="*/ 6043021 w 12641071"/>
              <a:gd name="connsiteY155-15280" fmla="*/ 4807902 h 5795240"/>
              <a:gd name="connsiteX156-15281" fmla="*/ 6023271 w 12641071"/>
              <a:gd name="connsiteY156-15282" fmla="*/ 4834312 h 5795240"/>
              <a:gd name="connsiteX157-15283" fmla="*/ 5970678 w 12641071"/>
              <a:gd name="connsiteY157-15284" fmla="*/ 4892181 h 5795240"/>
              <a:gd name="connsiteX158-15285" fmla="*/ 5982717 w 12641071"/>
              <a:gd name="connsiteY158-15286" fmla="*/ 4872361 h 5795240"/>
              <a:gd name="connsiteX159-15287" fmla="*/ 5970675 w 12641071"/>
              <a:gd name="connsiteY159-15288" fmla="*/ 4892181 h 5795240"/>
              <a:gd name="connsiteX160-15289" fmla="*/ 5935320 w 12641071"/>
              <a:gd name="connsiteY160-15290" fmla="*/ 4931081 h 5795240"/>
              <a:gd name="connsiteX161-15291" fmla="*/ 4971763 w 12641071"/>
              <a:gd name="connsiteY161-15292" fmla="*/ 5330200 h 5795240"/>
              <a:gd name="connsiteX162-15293" fmla="*/ 3716172 w 12641071"/>
              <a:gd name="connsiteY162-15294" fmla="*/ 4497938 h 5795240"/>
              <a:gd name="connsiteX163-15295" fmla="*/ 3710773 w 12641071"/>
              <a:gd name="connsiteY163-15296" fmla="*/ 4483182 h 5795240"/>
              <a:gd name="connsiteX164-15297" fmla="*/ 3710773 w 12641071"/>
              <a:gd name="connsiteY164-15298" fmla="*/ 4483181 h 5795240"/>
              <a:gd name="connsiteX165-15299" fmla="*/ 3674984 w 12641071"/>
              <a:gd name="connsiteY165-15300" fmla="*/ 4385402 h 5795240"/>
              <a:gd name="connsiteX166-15301" fmla="*/ 3670349 w 12641071"/>
              <a:gd name="connsiteY166-15302" fmla="*/ 4372742 h 5795240"/>
              <a:gd name="connsiteX167-15303" fmla="*/ 3659438 w 12641071"/>
              <a:gd name="connsiteY167-15304" fmla="*/ 4330309 h 5795240"/>
              <a:gd name="connsiteX168-15305" fmla="*/ 3672084 w 12641071"/>
              <a:gd name="connsiteY168-15306" fmla="*/ 4353606 h 5795240"/>
              <a:gd name="connsiteX169-15307" fmla="*/ 3659440 w 12641071"/>
              <a:gd name="connsiteY169-15308" fmla="*/ 4330309 h 5795240"/>
              <a:gd name="connsiteX170-15309" fmla="*/ 3613217 w 12641071"/>
              <a:gd name="connsiteY170-15310" fmla="*/ 4245153 h 5795240"/>
              <a:gd name="connsiteX171-15311" fmla="*/ 3083792 w 12641071"/>
              <a:gd name="connsiteY171-15312" fmla="*/ 3963660 h 5795240"/>
              <a:gd name="connsiteX172-15313" fmla="*/ 2835272 w 12641071"/>
              <a:gd name="connsiteY172-15314" fmla="*/ 4013833 h 5795240"/>
              <a:gd name="connsiteX173-15315" fmla="*/ 2820214 w 12641071"/>
              <a:gd name="connsiteY173-15316" fmla="*/ 4022007 h 5795240"/>
              <a:gd name="connsiteX174-15317" fmla="*/ 2820212 w 12641071"/>
              <a:gd name="connsiteY174-15318" fmla="*/ 4022008 h 5795240"/>
              <a:gd name="connsiteX175-15319" fmla="*/ 2820206 w 12641071"/>
              <a:gd name="connsiteY175-15320" fmla="*/ 4022011 h 5795240"/>
              <a:gd name="connsiteX176-15321" fmla="*/ 2813481 w 12641071"/>
              <a:gd name="connsiteY176-15322" fmla="*/ 4027041 h 5795240"/>
              <a:gd name="connsiteX177-15323" fmla="*/ 2762875 w 12641071"/>
              <a:gd name="connsiteY177-15324" fmla="*/ 4057784 h 5795240"/>
              <a:gd name="connsiteX178-15325" fmla="*/ 2762878 w 12641071"/>
              <a:gd name="connsiteY178-15326" fmla="*/ 4057784 h 5795240"/>
              <a:gd name="connsiteX179-15327" fmla="*/ 2694694 w 12641071"/>
              <a:gd name="connsiteY179-15328" fmla="*/ 4099208 h 5795240"/>
              <a:gd name="connsiteX180-15329" fmla="*/ 2726822 w 12641071"/>
              <a:gd name="connsiteY180-15330" fmla="*/ 4072700 h 5795240"/>
              <a:gd name="connsiteX181-15331" fmla="*/ 2757719 w 12641071"/>
              <a:gd name="connsiteY181-15332" fmla="*/ 4055929 h 5795240"/>
              <a:gd name="connsiteX182-15333" fmla="*/ 2757718 w 12641071"/>
              <a:gd name="connsiteY182-15334" fmla="*/ 4055928 h 5795240"/>
              <a:gd name="connsiteX183-15335" fmla="*/ 2726820 w 12641071"/>
              <a:gd name="connsiteY183-15336" fmla="*/ 4072700 h 5795240"/>
              <a:gd name="connsiteX184-15337" fmla="*/ 2694692 w 12641071"/>
              <a:gd name="connsiteY184-15338" fmla="*/ 4099208 h 5795240"/>
              <a:gd name="connsiteX185-15339" fmla="*/ 2664698 w 12641071"/>
              <a:gd name="connsiteY185-15340" fmla="*/ 4117431 h 5795240"/>
              <a:gd name="connsiteX186-15341" fmla="*/ 1804544 w 12641071"/>
              <a:gd name="connsiteY186-15342" fmla="*/ 4335229 h 5795240"/>
              <a:gd name="connsiteX187-15343" fmla="*/ 0 w 12641071"/>
              <a:gd name="connsiteY187-15344" fmla="*/ 2530685 h 5795240"/>
              <a:gd name="connsiteX188-15345" fmla="*/ 1804544 w 12641071"/>
              <a:gd name="connsiteY188-15346" fmla="*/ 726143 h 5795240"/>
              <a:gd name="connsiteX189-15347" fmla="*/ 3080549 w 12641071"/>
              <a:gd name="connsiteY189-15348" fmla="*/ 1254682 h 5795240"/>
              <a:gd name="connsiteX190-15349" fmla="*/ 3268676 w 12641071"/>
              <a:gd name="connsiteY190-15350" fmla="*/ 1461167 h 5795240"/>
              <a:gd name="connsiteX191-15351" fmla="*/ 3565826 w 12641071"/>
              <a:gd name="connsiteY191-15352" fmla="*/ 1551935 h 5795240"/>
              <a:gd name="connsiteX192-15353" fmla="*/ 4086504 w 12641071"/>
              <a:gd name="connsiteY192-15354" fmla="*/ 1127574 h 5795240"/>
              <a:gd name="connsiteX193-15355" fmla="*/ 4103078 w 12641071"/>
              <a:gd name="connsiteY193-15356" fmla="*/ 1004204 h 5795240"/>
              <a:gd name="connsiteX194-15357" fmla="*/ 5215874 w 12641071"/>
              <a:gd name="connsiteY194-15358" fmla="*/ 0 h 5795240"/>
              <a:gd name="connsiteX0-15359" fmla="*/ 5964869 w 12641071"/>
              <a:gd name="connsiteY0-15360" fmla="*/ 4795171 h 5795240"/>
              <a:gd name="connsiteX1-15361" fmla="*/ 6019264 w 12641071"/>
              <a:gd name="connsiteY1-15362" fmla="*/ 4804905 h 5795240"/>
              <a:gd name="connsiteX2-15363" fmla="*/ 6036570 w 12641071"/>
              <a:gd name="connsiteY2-15364" fmla="*/ 4807089 h 5795240"/>
              <a:gd name="connsiteX3-15365" fmla="*/ 6019265 w 12641071"/>
              <a:gd name="connsiteY3-15366" fmla="*/ 4804905 h 5795240"/>
              <a:gd name="connsiteX4-15367" fmla="*/ 5964869 w 12641071"/>
              <a:gd name="connsiteY4-15368" fmla="*/ 4795171 h 5795240"/>
              <a:gd name="connsiteX5-15369" fmla="*/ 3682364 w 12641071"/>
              <a:gd name="connsiteY5-15370" fmla="*/ 4386723 h 5795240"/>
              <a:gd name="connsiteX6-15371" fmla="*/ 3772428 w 12641071"/>
              <a:gd name="connsiteY6-15372" fmla="*/ 4402840 h 5795240"/>
              <a:gd name="connsiteX7-15373" fmla="*/ 3772428 w 12641071"/>
              <a:gd name="connsiteY7-15374" fmla="*/ 4402840 h 5795240"/>
              <a:gd name="connsiteX8-15375" fmla="*/ 3682364 w 12641071"/>
              <a:gd name="connsiteY8-15376" fmla="*/ 4386723 h 5795240"/>
              <a:gd name="connsiteX9-15377" fmla="*/ 6034389 w 12641071"/>
              <a:gd name="connsiteY9-15378" fmla="*/ 371047 h 5795240"/>
              <a:gd name="connsiteX10-15379" fmla="*/ 5912002 w 12641071"/>
              <a:gd name="connsiteY10-15380" fmla="*/ 413650 h 5795240"/>
              <a:gd name="connsiteX11-15381" fmla="*/ 5912002 w 12641071"/>
              <a:gd name="connsiteY11-15382" fmla="*/ 413650 h 5795240"/>
              <a:gd name="connsiteX12-15383" fmla="*/ 6034389 w 12641071"/>
              <a:gd name="connsiteY12-15384" fmla="*/ 371047 h 5795240"/>
              <a:gd name="connsiteX13-15385" fmla="*/ 5215874 w 12641071"/>
              <a:gd name="connsiteY13-15386" fmla="*/ 0 h 5795240"/>
              <a:gd name="connsiteX14-15387" fmla="*/ 5927386 w 12641071"/>
              <a:gd name="connsiteY14-15388" fmla="*/ 255427 h 5795240"/>
              <a:gd name="connsiteX15-15389" fmla="*/ 5974443 w 12641071"/>
              <a:gd name="connsiteY15-15390" fmla="*/ 298195 h 5795240"/>
              <a:gd name="connsiteX16-15391" fmla="*/ 5974448 w 12641071"/>
              <a:gd name="connsiteY16-15392" fmla="*/ 298200 h 5795240"/>
              <a:gd name="connsiteX17-15393" fmla="*/ 6006819 w 12641071"/>
              <a:gd name="connsiteY17-15394" fmla="*/ 327622 h 5795240"/>
              <a:gd name="connsiteX18-15395" fmla="*/ 6043427 w 12641071"/>
              <a:gd name="connsiteY18-15396" fmla="*/ 367901 h 5795240"/>
              <a:gd name="connsiteX19-15397" fmla="*/ 6043429 w 12641071"/>
              <a:gd name="connsiteY19-15398" fmla="*/ 367901 h 5795240"/>
              <a:gd name="connsiteX20-15399" fmla="*/ 6079014 w 12641071"/>
              <a:gd name="connsiteY20-15400" fmla="*/ 407056 h 5795240"/>
              <a:gd name="connsiteX21-15401" fmla="*/ 6105193 w 12641071"/>
              <a:gd name="connsiteY21-15402" fmla="*/ 442067 h 5795240"/>
              <a:gd name="connsiteX22-15403" fmla="*/ 6069206 w 12641071"/>
              <a:gd name="connsiteY22-15404" fmla="*/ 409359 h 5795240"/>
              <a:gd name="connsiteX23-15405" fmla="*/ 6105193 w 12641071"/>
              <a:gd name="connsiteY23-15406" fmla="*/ 442069 h 5795240"/>
              <a:gd name="connsiteX24-15407" fmla="*/ 6143408 w 12641071"/>
              <a:gd name="connsiteY24-15408" fmla="*/ 493169 h 5795240"/>
              <a:gd name="connsiteX25-15409" fmla="*/ 6143427 w 12641071"/>
              <a:gd name="connsiteY25-15410" fmla="*/ 493200 h 5795240"/>
              <a:gd name="connsiteX26-15411" fmla="*/ 6215965 w 12641071"/>
              <a:gd name="connsiteY26-15412" fmla="*/ 619406 h 5795240"/>
              <a:gd name="connsiteX27-15413" fmla="*/ 6234035 w 12641071"/>
              <a:gd name="connsiteY27-15414" fmla="*/ 658746 h 5795240"/>
              <a:gd name="connsiteX28-15415" fmla="*/ 6256852 w 12641071"/>
              <a:gd name="connsiteY28-15416" fmla="*/ 708420 h 5795240"/>
              <a:gd name="connsiteX29-15417" fmla="*/ 6234035 w 12641071"/>
              <a:gd name="connsiteY29-15418" fmla="*/ 658746 h 5795240"/>
              <a:gd name="connsiteX30-15419" fmla="*/ 6224136 w 12641071"/>
              <a:gd name="connsiteY30-15420" fmla="*/ 633624 h 5795240"/>
              <a:gd name="connsiteX31-15421" fmla="*/ 6215965 w 12641071"/>
              <a:gd name="connsiteY31-15422" fmla="*/ 619406 h 5795240"/>
              <a:gd name="connsiteX32-15423" fmla="*/ 6205824 w 12641071"/>
              <a:gd name="connsiteY32-15424" fmla="*/ 597325 h 5795240"/>
              <a:gd name="connsiteX33-15425" fmla="*/ 6143427 w 12641071"/>
              <a:gd name="connsiteY33-15426" fmla="*/ 493200 h 5795240"/>
              <a:gd name="connsiteX34-15427" fmla="*/ 6143408 w 12641071"/>
              <a:gd name="connsiteY34-15428" fmla="*/ 493167 h 5795240"/>
              <a:gd name="connsiteX35-15429" fmla="*/ 6105193 w 12641071"/>
              <a:gd name="connsiteY35-15430" fmla="*/ 442067 h 5795240"/>
              <a:gd name="connsiteX36-15431" fmla="*/ 6141460 w 12641071"/>
              <a:gd name="connsiteY36-15432" fmla="*/ 475027 h 5795240"/>
              <a:gd name="connsiteX37-15433" fmla="*/ 6788665 w 12641071"/>
              <a:gd name="connsiteY37-15434" fmla="*/ 707369 h 5795240"/>
              <a:gd name="connsiteX38-15435" fmla="*/ 7184710 w 12641071"/>
              <a:gd name="connsiteY38-15436" fmla="*/ 627411 h 5795240"/>
              <a:gd name="connsiteX39-15437" fmla="*/ 7264545 w 12641071"/>
              <a:gd name="connsiteY39-15438" fmla="*/ 588952 h 5795240"/>
              <a:gd name="connsiteX40-15439" fmla="*/ 7213686 w 12641071"/>
              <a:gd name="connsiteY40-15440" fmla="*/ 626983 h 5795240"/>
              <a:gd name="connsiteX41-15441" fmla="*/ 7128319 w 12641071"/>
              <a:gd name="connsiteY41-15442" fmla="*/ 705504 h 5795240"/>
              <a:gd name="connsiteX42-15443" fmla="*/ 7083110 w 12641071"/>
              <a:gd name="connsiteY42-15444" fmla="*/ 757072 h 5795240"/>
              <a:gd name="connsiteX43-15445" fmla="*/ 7083111 w 12641071"/>
              <a:gd name="connsiteY43-15446" fmla="*/ 757072 h 5795240"/>
              <a:gd name="connsiteX44-15447" fmla="*/ 7128319 w 12641071"/>
              <a:gd name="connsiteY44-15448" fmla="*/ 705506 h 5795240"/>
              <a:gd name="connsiteX45-15449" fmla="*/ 7213686 w 12641071"/>
              <a:gd name="connsiteY45-15450" fmla="*/ 626984 h 5795240"/>
              <a:gd name="connsiteX46-15451" fmla="*/ 7264545 w 12641071"/>
              <a:gd name="connsiteY46-15452" fmla="*/ 588953 h 5795240"/>
              <a:gd name="connsiteX47-15453" fmla="*/ 7273651 w 12641071"/>
              <a:gd name="connsiteY47-15454" fmla="*/ 584566 h 5795240"/>
              <a:gd name="connsiteX48-15455" fmla="*/ 7314851 w 12641071"/>
              <a:gd name="connsiteY48-15456" fmla="*/ 559537 h 5795240"/>
              <a:gd name="connsiteX49-15457" fmla="*/ 7354131 w 12641071"/>
              <a:gd name="connsiteY49-15458" fmla="*/ 565467 h 5795240"/>
              <a:gd name="connsiteX50-15459" fmla="*/ 7429608 w 12641071"/>
              <a:gd name="connsiteY50-15460" fmla="*/ 586051 h 5795240"/>
              <a:gd name="connsiteX51-15461" fmla="*/ 7429611 w 12641071"/>
              <a:gd name="connsiteY51-15462" fmla="*/ 586050 h 5795240"/>
              <a:gd name="connsiteX52-15463" fmla="*/ 7354132 w 12641071"/>
              <a:gd name="connsiteY52-15464" fmla="*/ 565465 h 5795240"/>
              <a:gd name="connsiteX53-15465" fmla="*/ 7314853 w 12641071"/>
              <a:gd name="connsiteY53-15466" fmla="*/ 559536 h 5795240"/>
              <a:gd name="connsiteX54-15467" fmla="*/ 7314851 w 12641071"/>
              <a:gd name="connsiteY54-15468" fmla="*/ 559537 h 5795240"/>
              <a:gd name="connsiteX55-15469" fmla="*/ 7314849 w 12641071"/>
              <a:gd name="connsiteY55-15470" fmla="*/ 559537 h 5795240"/>
              <a:gd name="connsiteX56-15471" fmla="*/ 7273651 w 12641071"/>
              <a:gd name="connsiteY56-15472" fmla="*/ 584565 h 5795240"/>
              <a:gd name="connsiteX57-15473" fmla="*/ 7264545 w 12641071"/>
              <a:gd name="connsiteY57-15474" fmla="*/ 588952 h 5795240"/>
              <a:gd name="connsiteX58-15475" fmla="*/ 7296407 w 12641071"/>
              <a:gd name="connsiteY58-15476" fmla="*/ 565126 h 5795240"/>
              <a:gd name="connsiteX59-15477" fmla="*/ 7307447 w 12641071"/>
              <a:gd name="connsiteY59-15478" fmla="*/ 558419 h 5795240"/>
              <a:gd name="connsiteX60-15479" fmla="*/ 7307450 w 12641071"/>
              <a:gd name="connsiteY60-15480" fmla="*/ 558419 h 5795240"/>
              <a:gd name="connsiteX61-15481" fmla="*/ 7385004 w 12641071"/>
              <a:gd name="connsiteY61-15482" fmla="*/ 511303 h 5795240"/>
              <a:gd name="connsiteX62-15483" fmla="*/ 7391626 w 12641071"/>
              <a:gd name="connsiteY62-15484" fmla="*/ 508114 h 5795240"/>
              <a:gd name="connsiteX63-15485" fmla="*/ 7391631 w 12641071"/>
              <a:gd name="connsiteY63-15486" fmla="*/ 508110 h 5795240"/>
              <a:gd name="connsiteX64-15487" fmla="*/ 7478934 w 12641071"/>
              <a:gd name="connsiteY64-15488" fmla="*/ 466053 h 5795240"/>
              <a:gd name="connsiteX65-15489" fmla="*/ 7897193 w 12641071"/>
              <a:gd name="connsiteY65-15490" fmla="*/ 381611 h 5795240"/>
              <a:gd name="connsiteX66-15491" fmla="*/ 8788216 w 12641071"/>
              <a:gd name="connsiteY66-15492" fmla="*/ 855364 h 5795240"/>
              <a:gd name="connsiteX67-15493" fmla="*/ 8832362 w 12641071"/>
              <a:gd name="connsiteY67-15494" fmla="*/ 928030 h 5795240"/>
              <a:gd name="connsiteX68-15495" fmla="*/ 8832362 w 12641071"/>
              <a:gd name="connsiteY68-15496" fmla="*/ 928033 h 5795240"/>
              <a:gd name="connsiteX69-15497" fmla="*/ 8842040 w 12641071"/>
              <a:gd name="connsiteY69-15498" fmla="*/ 943961 h 5795240"/>
              <a:gd name="connsiteX70-15499" fmla="*/ 8856144 w 12641071"/>
              <a:gd name="connsiteY70-15500" fmla="*/ 973241 h 5795240"/>
              <a:gd name="connsiteX71-15501" fmla="*/ 8856145 w 12641071"/>
              <a:gd name="connsiteY71-15502" fmla="*/ 973241 h 5795240"/>
              <a:gd name="connsiteX72-15503" fmla="*/ 8878117 w 12641071"/>
              <a:gd name="connsiteY72-15504" fmla="*/ 1018851 h 5795240"/>
              <a:gd name="connsiteX73-15505" fmla="*/ 8877719 w 12641071"/>
              <a:gd name="connsiteY73-15506" fmla="*/ 1018369 h 5795240"/>
              <a:gd name="connsiteX74-15507" fmla="*/ 8853250 w 12641071"/>
              <a:gd name="connsiteY74-15508" fmla="*/ 973288 h 5795240"/>
              <a:gd name="connsiteX75-15509" fmla="*/ 8853249 w 12641071"/>
              <a:gd name="connsiteY75-15510" fmla="*/ 973288 h 5795240"/>
              <a:gd name="connsiteX76-15511" fmla="*/ 8853248 w 12641071"/>
              <a:gd name="connsiteY76-15512" fmla="*/ 973287 h 5795240"/>
              <a:gd name="connsiteX77-15513" fmla="*/ 8849677 w 12641071"/>
              <a:gd name="connsiteY77-15514" fmla="*/ 973341 h 5795240"/>
              <a:gd name="connsiteX78-15515" fmla="*/ 8641543 w 12641071"/>
              <a:gd name="connsiteY78-15516" fmla="*/ 916577 h 5795240"/>
              <a:gd name="connsiteX79-15517" fmla="*/ 8641545 w 12641071"/>
              <a:gd name="connsiteY79-15518" fmla="*/ 916580 h 5795240"/>
              <a:gd name="connsiteX80-15519" fmla="*/ 8849676 w 12641071"/>
              <a:gd name="connsiteY80-15520" fmla="*/ 973343 h 5795240"/>
              <a:gd name="connsiteX81-15521" fmla="*/ 8853248 w 12641071"/>
              <a:gd name="connsiteY81-15522" fmla="*/ 973288 h 5795240"/>
              <a:gd name="connsiteX82-15523" fmla="*/ 8877719 w 12641071"/>
              <a:gd name="connsiteY82-15524" fmla="*/ 1018371 h 5795240"/>
              <a:gd name="connsiteX83-15525" fmla="*/ 8878116 w 12641071"/>
              <a:gd name="connsiteY83-15526" fmla="*/ 1018851 h 5795240"/>
              <a:gd name="connsiteX84-15527" fmla="*/ 8887288 w 12641071"/>
              <a:gd name="connsiteY84-15528" fmla="*/ 1037892 h 5795240"/>
              <a:gd name="connsiteX85-15529" fmla="*/ 8949899 w 12641071"/>
              <a:gd name="connsiteY85-15530" fmla="*/ 1239592 h 5795240"/>
              <a:gd name="connsiteX86-15531" fmla="*/ 8968437 w 12641071"/>
              <a:gd name="connsiteY86-15532" fmla="*/ 1423482 h 5795240"/>
              <a:gd name="connsiteX87-15533" fmla="*/ 8949899 w 12641071"/>
              <a:gd name="connsiteY87-15534" fmla="*/ 1239591 h 5795240"/>
              <a:gd name="connsiteX88-15535" fmla="*/ 8887288 w 12641071"/>
              <a:gd name="connsiteY88-15536" fmla="*/ 1037890 h 5795240"/>
              <a:gd name="connsiteX89-15537" fmla="*/ 8878116 w 12641071"/>
              <a:gd name="connsiteY89-15538" fmla="*/ 1018851 h 5795240"/>
              <a:gd name="connsiteX90-15539" fmla="*/ 8931285 w 12641071"/>
              <a:gd name="connsiteY90-15540" fmla="*/ 1083292 h 5795240"/>
              <a:gd name="connsiteX91-15541" fmla="*/ 9241478 w 12641071"/>
              <a:gd name="connsiteY91-15542" fmla="*/ 1211778 h 5795240"/>
              <a:gd name="connsiteX92-15543" fmla="*/ 9605238 w 12641071"/>
              <a:gd name="connsiteY92-15544" fmla="*/ 1018369 h 5795240"/>
              <a:gd name="connsiteX93-15545" fmla="*/ 9636247 w 12641071"/>
              <a:gd name="connsiteY93-15546" fmla="*/ 961241 h 5795240"/>
              <a:gd name="connsiteX94-15547" fmla="*/ 9641995 w 12641071"/>
              <a:gd name="connsiteY94-15548" fmla="*/ 961152 h 5795240"/>
              <a:gd name="connsiteX95-15549" fmla="*/ 9584939 w 12641071"/>
              <a:gd name="connsiteY95-15550" fmla="*/ 1079594 h 5795240"/>
              <a:gd name="connsiteX96-15551" fmla="*/ 9546257 w 12641071"/>
              <a:gd name="connsiteY96-15552" fmla="*/ 1204206 h 5795240"/>
              <a:gd name="connsiteX97-15553" fmla="*/ 9584939 w 12641071"/>
              <a:gd name="connsiteY97-15554" fmla="*/ 1079596 h 5795240"/>
              <a:gd name="connsiteX98-15555" fmla="*/ 9641995 w 12641071"/>
              <a:gd name="connsiteY98-15556" fmla="*/ 961153 h 5795240"/>
              <a:gd name="connsiteX99-15557" fmla="*/ 9653069 w 12641071"/>
              <a:gd name="connsiteY99-15558" fmla="*/ 960983 h 5795240"/>
              <a:gd name="connsiteX100-15559" fmla="*/ 9801564 w 12641071"/>
              <a:gd name="connsiteY100-15560" fmla="*/ 1196828 h 5795240"/>
              <a:gd name="connsiteX101-15561" fmla="*/ 9801566 w 12641071"/>
              <a:gd name="connsiteY101-15562" fmla="*/ 1196828 h 5795240"/>
              <a:gd name="connsiteX102-15563" fmla="*/ 9653070 w 12641071"/>
              <a:gd name="connsiteY102-15564" fmla="*/ 960982 h 5795240"/>
              <a:gd name="connsiteX103-15565" fmla="*/ 9641996 w 12641071"/>
              <a:gd name="connsiteY103-15566" fmla="*/ 961152 h 5795240"/>
              <a:gd name="connsiteX104-15567" fmla="*/ 9651917 w 12641071"/>
              <a:gd name="connsiteY104-15568" fmla="*/ 940556 h 5795240"/>
              <a:gd name="connsiteX105-15569" fmla="*/ 11050508 w 12641071"/>
              <a:gd name="connsiteY105-15570" fmla="*/ 108150 h 5795240"/>
              <a:gd name="connsiteX106-15571" fmla="*/ 12641071 w 12641071"/>
              <a:gd name="connsiteY106-15572" fmla="*/ 1698711 h 5795240"/>
              <a:gd name="connsiteX107-15573" fmla="*/ 11371062 w 12641071"/>
              <a:gd name="connsiteY107-15574" fmla="*/ 3256960 h 5795240"/>
              <a:gd name="connsiteX108-15575" fmla="*/ 11215953 w 12641071"/>
              <a:gd name="connsiteY108-15576" fmla="*/ 3280632 h 5795240"/>
              <a:gd name="connsiteX109-15577" fmla="*/ 11142318 w 12641071"/>
              <a:gd name="connsiteY109-15578" fmla="*/ 3276914 h 5795240"/>
              <a:gd name="connsiteX110-15579" fmla="*/ 11215952 w 12641071"/>
              <a:gd name="connsiteY110-15580" fmla="*/ 3280632 h 5795240"/>
              <a:gd name="connsiteX111-15581" fmla="*/ 11213133 w 12641071"/>
              <a:gd name="connsiteY111-15582" fmla="*/ 3281062 h 5795240"/>
              <a:gd name="connsiteX112-15583" fmla="*/ 11116921 w 12641071"/>
              <a:gd name="connsiteY112-15584" fmla="*/ 3285921 h 5795240"/>
              <a:gd name="connsiteX113-15585" fmla="*/ 11050507 w 12641071"/>
              <a:gd name="connsiteY113-15586" fmla="*/ 3289274 h 5795240"/>
              <a:gd name="connsiteX114-15587" fmla="*/ 11006292 w 12641071"/>
              <a:gd name="connsiteY114-15588" fmla="*/ 3287041 h 5795240"/>
              <a:gd name="connsiteX115-15589" fmla="*/ 10937101 w 12641071"/>
              <a:gd name="connsiteY115-15590" fmla="*/ 3297601 h 5795240"/>
              <a:gd name="connsiteX116-15591" fmla="*/ 10144740 w 12641071"/>
              <a:gd name="connsiteY116-15592" fmla="*/ 4089962 h 5795240"/>
              <a:gd name="connsiteX117-15593" fmla="*/ 10130374 w 12641071"/>
              <a:gd name="connsiteY117-15594" fmla="*/ 4184101 h 5795240"/>
              <a:gd name="connsiteX118-15595" fmla="*/ 10130375 w 12641071"/>
              <a:gd name="connsiteY118-15596" fmla="*/ 4184103 h 5795240"/>
              <a:gd name="connsiteX119-15597" fmla="*/ 10130656 w 12641071"/>
              <a:gd name="connsiteY119-15598" fmla="*/ 4185950 h 5795240"/>
              <a:gd name="connsiteX120-15599" fmla="*/ 10138194 w 12641071"/>
              <a:gd name="connsiteY120-15600" fmla="*/ 4335228 h 5795240"/>
              <a:gd name="connsiteX121-15601" fmla="*/ 10137710 w 12641071"/>
              <a:gd name="connsiteY121-15602" fmla="*/ 4344822 h 5795240"/>
              <a:gd name="connsiteX122-15603" fmla="*/ 10133555 w 12641071"/>
              <a:gd name="connsiteY122-15604" fmla="*/ 4427096 h 5795240"/>
              <a:gd name="connsiteX123-15605" fmla="*/ 10129312 w 12641071"/>
              <a:gd name="connsiteY123-15606" fmla="*/ 4399289 h 5795240"/>
              <a:gd name="connsiteX124-15607" fmla="*/ 10126797 w 12641071"/>
              <a:gd name="connsiteY124-15608" fmla="*/ 4349498 h 5795240"/>
              <a:gd name="connsiteX125-15609" fmla="*/ 10126796 w 12641071"/>
              <a:gd name="connsiteY125-15610" fmla="*/ 4349498 h 5795240"/>
              <a:gd name="connsiteX126-15611" fmla="*/ 10129311 w 12641071"/>
              <a:gd name="connsiteY126-15612" fmla="*/ 4399289 h 5795240"/>
              <a:gd name="connsiteX127-15613" fmla="*/ 10133554 w 12641071"/>
              <a:gd name="connsiteY127-15614" fmla="*/ 4427096 h 5795240"/>
              <a:gd name="connsiteX128-15615" fmla="*/ 10130656 w 12641071"/>
              <a:gd name="connsiteY128-15616" fmla="*/ 4484506 h 5795240"/>
              <a:gd name="connsiteX129-15617" fmla="*/ 8678182 w 12641071"/>
              <a:gd name="connsiteY129-15618" fmla="*/ 5795240 h 5795240"/>
              <a:gd name="connsiteX130-15619" fmla="*/ 7467518 w 12641071"/>
              <a:gd name="connsiteY130-15620" fmla="*/ 5151535 h 5795240"/>
              <a:gd name="connsiteX131-15621" fmla="*/ 7419945 w 12641071"/>
              <a:gd name="connsiteY131-15622" fmla="*/ 5073228 h 5795240"/>
              <a:gd name="connsiteX132-15623" fmla="*/ 7394386 w 12641071"/>
              <a:gd name="connsiteY132-15624" fmla="*/ 5031156 h 5795240"/>
              <a:gd name="connsiteX133-15625" fmla="*/ 7367299 w 12641071"/>
              <a:gd name="connsiteY133-15626" fmla="*/ 4974928 h 5795240"/>
              <a:gd name="connsiteX134-15627" fmla="*/ 7332905 w 12641071"/>
              <a:gd name="connsiteY134-15628" fmla="*/ 4903531 h 5795240"/>
              <a:gd name="connsiteX135-15629" fmla="*/ 7320958 w 12641071"/>
              <a:gd name="connsiteY135-15630" fmla="*/ 4870887 h 5795240"/>
              <a:gd name="connsiteX136-15631" fmla="*/ 7322174 w 12641071"/>
              <a:gd name="connsiteY136-15632" fmla="*/ 4872361 h 5795240"/>
              <a:gd name="connsiteX137-15633" fmla="*/ 7362630 w 12641071"/>
              <a:gd name="connsiteY137-15634" fmla="*/ 4938954 h 5795240"/>
              <a:gd name="connsiteX138-15635" fmla="*/ 7380779 w 12641071"/>
              <a:gd name="connsiteY138-15636" fmla="*/ 4976628 h 5795240"/>
              <a:gd name="connsiteX139-15637" fmla="*/ 7391210 w 12641071"/>
              <a:gd name="connsiteY139-15638" fmla="*/ 4977944 h 5795240"/>
              <a:gd name="connsiteX140-15639" fmla="*/ 7380780 w 12641071"/>
              <a:gd name="connsiteY140-15640" fmla="*/ 4976628 h 5795240"/>
              <a:gd name="connsiteX141-15641" fmla="*/ 7362631 w 12641071"/>
              <a:gd name="connsiteY141-15642" fmla="*/ 4938954 h 5795240"/>
              <a:gd name="connsiteX142-15643" fmla="*/ 7322175 w 12641071"/>
              <a:gd name="connsiteY142-15644" fmla="*/ 4872361 h 5795240"/>
              <a:gd name="connsiteX143-15645" fmla="*/ 7320959 w 12641071"/>
              <a:gd name="connsiteY143-15646" fmla="*/ 4870887 h 5795240"/>
              <a:gd name="connsiteX144-15647" fmla="*/ 7283811 w 12641071"/>
              <a:gd name="connsiteY144-15648" fmla="*/ 4769391 h 5795240"/>
              <a:gd name="connsiteX145-15649" fmla="*/ 7272112 w 12641071"/>
              <a:gd name="connsiteY145-15650" fmla="*/ 4718630 h 5795240"/>
              <a:gd name="connsiteX146-15651" fmla="*/ 7272111 w 12641071"/>
              <a:gd name="connsiteY146-15652" fmla="*/ 4718630 h 5795240"/>
              <a:gd name="connsiteX147-15653" fmla="*/ 7283810 w 12641071"/>
              <a:gd name="connsiteY147-15654" fmla="*/ 4769391 h 5795240"/>
              <a:gd name="connsiteX148-15655" fmla="*/ 7320958 w 12641071"/>
              <a:gd name="connsiteY148-15656" fmla="*/ 4870887 h 5795240"/>
              <a:gd name="connsiteX149-15657" fmla="*/ 7223551 w 12641071"/>
              <a:gd name="connsiteY149-15658" fmla="*/ 4752829 h 5795240"/>
              <a:gd name="connsiteX150-15659" fmla="*/ 6652445 w 12641071"/>
              <a:gd name="connsiteY150-15660" fmla="*/ 4516269 h 5795240"/>
              <a:gd name="connsiteX151-15661" fmla="*/ 6200873 w 12641071"/>
              <a:gd name="connsiteY151-15662" fmla="*/ 4654206 h 5795240"/>
              <a:gd name="connsiteX152-15663" fmla="*/ 6088813 w 12641071"/>
              <a:gd name="connsiteY152-15664" fmla="*/ 4746663 h 5795240"/>
              <a:gd name="connsiteX153-15665" fmla="*/ 6043019 w 12641071"/>
              <a:gd name="connsiteY153-15666" fmla="*/ 4807902 h 5795240"/>
              <a:gd name="connsiteX154-15667" fmla="*/ 6043021 w 12641071"/>
              <a:gd name="connsiteY154-15668" fmla="*/ 4807902 h 5795240"/>
              <a:gd name="connsiteX155-15669" fmla="*/ 6023271 w 12641071"/>
              <a:gd name="connsiteY155-15670" fmla="*/ 4834312 h 5795240"/>
              <a:gd name="connsiteX156-15671" fmla="*/ 5970678 w 12641071"/>
              <a:gd name="connsiteY156-15672" fmla="*/ 4892181 h 5795240"/>
              <a:gd name="connsiteX157-15673" fmla="*/ 5982717 w 12641071"/>
              <a:gd name="connsiteY157-15674" fmla="*/ 4872361 h 5795240"/>
              <a:gd name="connsiteX158-15675" fmla="*/ 5970675 w 12641071"/>
              <a:gd name="connsiteY158-15676" fmla="*/ 4892181 h 5795240"/>
              <a:gd name="connsiteX159-15677" fmla="*/ 5935320 w 12641071"/>
              <a:gd name="connsiteY159-15678" fmla="*/ 4931081 h 5795240"/>
              <a:gd name="connsiteX160-15679" fmla="*/ 4971763 w 12641071"/>
              <a:gd name="connsiteY160-15680" fmla="*/ 5330200 h 5795240"/>
              <a:gd name="connsiteX161-15681" fmla="*/ 3716172 w 12641071"/>
              <a:gd name="connsiteY161-15682" fmla="*/ 4497938 h 5795240"/>
              <a:gd name="connsiteX162-15683" fmla="*/ 3710773 w 12641071"/>
              <a:gd name="connsiteY162-15684" fmla="*/ 4483182 h 5795240"/>
              <a:gd name="connsiteX163-15685" fmla="*/ 3710773 w 12641071"/>
              <a:gd name="connsiteY163-15686" fmla="*/ 4483181 h 5795240"/>
              <a:gd name="connsiteX164-15687" fmla="*/ 3674984 w 12641071"/>
              <a:gd name="connsiteY164-15688" fmla="*/ 4385402 h 5795240"/>
              <a:gd name="connsiteX165-15689" fmla="*/ 3670349 w 12641071"/>
              <a:gd name="connsiteY165-15690" fmla="*/ 4372742 h 5795240"/>
              <a:gd name="connsiteX166-15691" fmla="*/ 3659438 w 12641071"/>
              <a:gd name="connsiteY166-15692" fmla="*/ 4330309 h 5795240"/>
              <a:gd name="connsiteX167-15693" fmla="*/ 3672084 w 12641071"/>
              <a:gd name="connsiteY167-15694" fmla="*/ 4353606 h 5795240"/>
              <a:gd name="connsiteX168-15695" fmla="*/ 3659440 w 12641071"/>
              <a:gd name="connsiteY168-15696" fmla="*/ 4330309 h 5795240"/>
              <a:gd name="connsiteX169-15697" fmla="*/ 3613217 w 12641071"/>
              <a:gd name="connsiteY169-15698" fmla="*/ 4245153 h 5795240"/>
              <a:gd name="connsiteX170-15699" fmla="*/ 3083792 w 12641071"/>
              <a:gd name="connsiteY170-15700" fmla="*/ 3963660 h 5795240"/>
              <a:gd name="connsiteX171-15701" fmla="*/ 2835272 w 12641071"/>
              <a:gd name="connsiteY171-15702" fmla="*/ 4013833 h 5795240"/>
              <a:gd name="connsiteX172-15703" fmla="*/ 2820214 w 12641071"/>
              <a:gd name="connsiteY172-15704" fmla="*/ 4022007 h 5795240"/>
              <a:gd name="connsiteX173-15705" fmla="*/ 2820212 w 12641071"/>
              <a:gd name="connsiteY173-15706" fmla="*/ 4022008 h 5795240"/>
              <a:gd name="connsiteX174-15707" fmla="*/ 2820206 w 12641071"/>
              <a:gd name="connsiteY174-15708" fmla="*/ 4022011 h 5795240"/>
              <a:gd name="connsiteX175-15709" fmla="*/ 2813481 w 12641071"/>
              <a:gd name="connsiteY175-15710" fmla="*/ 4027041 h 5795240"/>
              <a:gd name="connsiteX176-15711" fmla="*/ 2762875 w 12641071"/>
              <a:gd name="connsiteY176-15712" fmla="*/ 4057784 h 5795240"/>
              <a:gd name="connsiteX177-15713" fmla="*/ 2762878 w 12641071"/>
              <a:gd name="connsiteY177-15714" fmla="*/ 4057784 h 5795240"/>
              <a:gd name="connsiteX178-15715" fmla="*/ 2694694 w 12641071"/>
              <a:gd name="connsiteY178-15716" fmla="*/ 4099208 h 5795240"/>
              <a:gd name="connsiteX179-15717" fmla="*/ 2726822 w 12641071"/>
              <a:gd name="connsiteY179-15718" fmla="*/ 4072700 h 5795240"/>
              <a:gd name="connsiteX180-15719" fmla="*/ 2757719 w 12641071"/>
              <a:gd name="connsiteY180-15720" fmla="*/ 4055929 h 5795240"/>
              <a:gd name="connsiteX181-15721" fmla="*/ 2757718 w 12641071"/>
              <a:gd name="connsiteY181-15722" fmla="*/ 4055928 h 5795240"/>
              <a:gd name="connsiteX182-15723" fmla="*/ 2726820 w 12641071"/>
              <a:gd name="connsiteY182-15724" fmla="*/ 4072700 h 5795240"/>
              <a:gd name="connsiteX183-15725" fmla="*/ 2694692 w 12641071"/>
              <a:gd name="connsiteY183-15726" fmla="*/ 4099208 h 5795240"/>
              <a:gd name="connsiteX184-15727" fmla="*/ 2664698 w 12641071"/>
              <a:gd name="connsiteY184-15728" fmla="*/ 4117431 h 5795240"/>
              <a:gd name="connsiteX185-15729" fmla="*/ 1804544 w 12641071"/>
              <a:gd name="connsiteY185-15730" fmla="*/ 4335229 h 5795240"/>
              <a:gd name="connsiteX186-15731" fmla="*/ 0 w 12641071"/>
              <a:gd name="connsiteY186-15732" fmla="*/ 2530685 h 5795240"/>
              <a:gd name="connsiteX187-15733" fmla="*/ 1804544 w 12641071"/>
              <a:gd name="connsiteY187-15734" fmla="*/ 726143 h 5795240"/>
              <a:gd name="connsiteX188-15735" fmla="*/ 3080549 w 12641071"/>
              <a:gd name="connsiteY188-15736" fmla="*/ 1254682 h 5795240"/>
              <a:gd name="connsiteX189-15737" fmla="*/ 3268676 w 12641071"/>
              <a:gd name="connsiteY189-15738" fmla="*/ 1461167 h 5795240"/>
              <a:gd name="connsiteX190-15739" fmla="*/ 3565826 w 12641071"/>
              <a:gd name="connsiteY190-15740" fmla="*/ 1551935 h 5795240"/>
              <a:gd name="connsiteX191-15741" fmla="*/ 4086504 w 12641071"/>
              <a:gd name="connsiteY191-15742" fmla="*/ 1127574 h 5795240"/>
              <a:gd name="connsiteX192-15743" fmla="*/ 4103078 w 12641071"/>
              <a:gd name="connsiteY192-15744" fmla="*/ 1004204 h 5795240"/>
              <a:gd name="connsiteX193-15745" fmla="*/ 5215874 w 12641071"/>
              <a:gd name="connsiteY193-15746" fmla="*/ 0 h 5795240"/>
              <a:gd name="connsiteX0-15747" fmla="*/ 5964869 w 12641071"/>
              <a:gd name="connsiteY0-15748" fmla="*/ 4795171 h 5795240"/>
              <a:gd name="connsiteX1-15749" fmla="*/ 6019264 w 12641071"/>
              <a:gd name="connsiteY1-15750" fmla="*/ 4804905 h 5795240"/>
              <a:gd name="connsiteX2-15751" fmla="*/ 6036570 w 12641071"/>
              <a:gd name="connsiteY2-15752" fmla="*/ 4807089 h 5795240"/>
              <a:gd name="connsiteX3-15753" fmla="*/ 6019265 w 12641071"/>
              <a:gd name="connsiteY3-15754" fmla="*/ 4804905 h 5795240"/>
              <a:gd name="connsiteX4-15755" fmla="*/ 5964869 w 12641071"/>
              <a:gd name="connsiteY4-15756" fmla="*/ 4795171 h 5795240"/>
              <a:gd name="connsiteX5-15757" fmla="*/ 3682364 w 12641071"/>
              <a:gd name="connsiteY5-15758" fmla="*/ 4386723 h 5795240"/>
              <a:gd name="connsiteX6-15759" fmla="*/ 3772428 w 12641071"/>
              <a:gd name="connsiteY6-15760" fmla="*/ 4402840 h 5795240"/>
              <a:gd name="connsiteX7-15761" fmla="*/ 3772428 w 12641071"/>
              <a:gd name="connsiteY7-15762" fmla="*/ 4402840 h 5795240"/>
              <a:gd name="connsiteX8-15763" fmla="*/ 3682364 w 12641071"/>
              <a:gd name="connsiteY8-15764" fmla="*/ 4386723 h 5795240"/>
              <a:gd name="connsiteX9-15765" fmla="*/ 6034389 w 12641071"/>
              <a:gd name="connsiteY9-15766" fmla="*/ 371047 h 5795240"/>
              <a:gd name="connsiteX10-15767" fmla="*/ 5912002 w 12641071"/>
              <a:gd name="connsiteY10-15768" fmla="*/ 413650 h 5795240"/>
              <a:gd name="connsiteX11-15769" fmla="*/ 5912002 w 12641071"/>
              <a:gd name="connsiteY11-15770" fmla="*/ 413650 h 5795240"/>
              <a:gd name="connsiteX12-15771" fmla="*/ 6034389 w 12641071"/>
              <a:gd name="connsiteY12-15772" fmla="*/ 371047 h 5795240"/>
              <a:gd name="connsiteX13-15773" fmla="*/ 5215874 w 12641071"/>
              <a:gd name="connsiteY13-15774" fmla="*/ 0 h 5795240"/>
              <a:gd name="connsiteX14-15775" fmla="*/ 5927386 w 12641071"/>
              <a:gd name="connsiteY14-15776" fmla="*/ 255427 h 5795240"/>
              <a:gd name="connsiteX15-15777" fmla="*/ 5974443 w 12641071"/>
              <a:gd name="connsiteY15-15778" fmla="*/ 298195 h 5795240"/>
              <a:gd name="connsiteX16-15779" fmla="*/ 5974448 w 12641071"/>
              <a:gd name="connsiteY16-15780" fmla="*/ 298200 h 5795240"/>
              <a:gd name="connsiteX17-15781" fmla="*/ 6006819 w 12641071"/>
              <a:gd name="connsiteY17-15782" fmla="*/ 327622 h 5795240"/>
              <a:gd name="connsiteX18-15783" fmla="*/ 6043427 w 12641071"/>
              <a:gd name="connsiteY18-15784" fmla="*/ 367901 h 5795240"/>
              <a:gd name="connsiteX19-15785" fmla="*/ 6043429 w 12641071"/>
              <a:gd name="connsiteY19-15786" fmla="*/ 367901 h 5795240"/>
              <a:gd name="connsiteX20-15787" fmla="*/ 6079014 w 12641071"/>
              <a:gd name="connsiteY20-15788" fmla="*/ 407056 h 5795240"/>
              <a:gd name="connsiteX21-15789" fmla="*/ 6105193 w 12641071"/>
              <a:gd name="connsiteY21-15790" fmla="*/ 442067 h 5795240"/>
              <a:gd name="connsiteX22-15791" fmla="*/ 6069206 w 12641071"/>
              <a:gd name="connsiteY22-15792" fmla="*/ 409359 h 5795240"/>
              <a:gd name="connsiteX23-15793" fmla="*/ 6105193 w 12641071"/>
              <a:gd name="connsiteY23-15794" fmla="*/ 442069 h 5795240"/>
              <a:gd name="connsiteX24-15795" fmla="*/ 6143408 w 12641071"/>
              <a:gd name="connsiteY24-15796" fmla="*/ 493169 h 5795240"/>
              <a:gd name="connsiteX25-15797" fmla="*/ 6143427 w 12641071"/>
              <a:gd name="connsiteY25-15798" fmla="*/ 493200 h 5795240"/>
              <a:gd name="connsiteX26-15799" fmla="*/ 6215965 w 12641071"/>
              <a:gd name="connsiteY26-15800" fmla="*/ 619406 h 5795240"/>
              <a:gd name="connsiteX27-15801" fmla="*/ 6234035 w 12641071"/>
              <a:gd name="connsiteY27-15802" fmla="*/ 658746 h 5795240"/>
              <a:gd name="connsiteX28-15803" fmla="*/ 6234035 w 12641071"/>
              <a:gd name="connsiteY28-15804" fmla="*/ 658746 h 5795240"/>
              <a:gd name="connsiteX29-15805" fmla="*/ 6224136 w 12641071"/>
              <a:gd name="connsiteY29-15806" fmla="*/ 633624 h 5795240"/>
              <a:gd name="connsiteX30-15807" fmla="*/ 6215965 w 12641071"/>
              <a:gd name="connsiteY30-15808" fmla="*/ 619406 h 5795240"/>
              <a:gd name="connsiteX31-15809" fmla="*/ 6205824 w 12641071"/>
              <a:gd name="connsiteY31-15810" fmla="*/ 597325 h 5795240"/>
              <a:gd name="connsiteX32-15811" fmla="*/ 6143427 w 12641071"/>
              <a:gd name="connsiteY32-15812" fmla="*/ 493200 h 5795240"/>
              <a:gd name="connsiteX33-15813" fmla="*/ 6143408 w 12641071"/>
              <a:gd name="connsiteY33-15814" fmla="*/ 493167 h 5795240"/>
              <a:gd name="connsiteX34-15815" fmla="*/ 6105193 w 12641071"/>
              <a:gd name="connsiteY34-15816" fmla="*/ 442067 h 5795240"/>
              <a:gd name="connsiteX35-15817" fmla="*/ 6141460 w 12641071"/>
              <a:gd name="connsiteY35-15818" fmla="*/ 475027 h 5795240"/>
              <a:gd name="connsiteX36-15819" fmla="*/ 6788665 w 12641071"/>
              <a:gd name="connsiteY36-15820" fmla="*/ 707369 h 5795240"/>
              <a:gd name="connsiteX37-15821" fmla="*/ 7184710 w 12641071"/>
              <a:gd name="connsiteY37-15822" fmla="*/ 627411 h 5795240"/>
              <a:gd name="connsiteX38-15823" fmla="*/ 7264545 w 12641071"/>
              <a:gd name="connsiteY38-15824" fmla="*/ 588952 h 5795240"/>
              <a:gd name="connsiteX39-15825" fmla="*/ 7213686 w 12641071"/>
              <a:gd name="connsiteY39-15826" fmla="*/ 626983 h 5795240"/>
              <a:gd name="connsiteX40-15827" fmla="*/ 7128319 w 12641071"/>
              <a:gd name="connsiteY40-15828" fmla="*/ 705504 h 5795240"/>
              <a:gd name="connsiteX41-15829" fmla="*/ 7083110 w 12641071"/>
              <a:gd name="connsiteY41-15830" fmla="*/ 757072 h 5795240"/>
              <a:gd name="connsiteX42-15831" fmla="*/ 7083111 w 12641071"/>
              <a:gd name="connsiteY42-15832" fmla="*/ 757072 h 5795240"/>
              <a:gd name="connsiteX43-15833" fmla="*/ 7128319 w 12641071"/>
              <a:gd name="connsiteY43-15834" fmla="*/ 705506 h 5795240"/>
              <a:gd name="connsiteX44-15835" fmla="*/ 7213686 w 12641071"/>
              <a:gd name="connsiteY44-15836" fmla="*/ 626984 h 5795240"/>
              <a:gd name="connsiteX45-15837" fmla="*/ 7264545 w 12641071"/>
              <a:gd name="connsiteY45-15838" fmla="*/ 588953 h 5795240"/>
              <a:gd name="connsiteX46-15839" fmla="*/ 7273651 w 12641071"/>
              <a:gd name="connsiteY46-15840" fmla="*/ 584566 h 5795240"/>
              <a:gd name="connsiteX47-15841" fmla="*/ 7314851 w 12641071"/>
              <a:gd name="connsiteY47-15842" fmla="*/ 559537 h 5795240"/>
              <a:gd name="connsiteX48-15843" fmla="*/ 7354131 w 12641071"/>
              <a:gd name="connsiteY48-15844" fmla="*/ 565467 h 5795240"/>
              <a:gd name="connsiteX49-15845" fmla="*/ 7429608 w 12641071"/>
              <a:gd name="connsiteY49-15846" fmla="*/ 586051 h 5795240"/>
              <a:gd name="connsiteX50-15847" fmla="*/ 7429611 w 12641071"/>
              <a:gd name="connsiteY50-15848" fmla="*/ 586050 h 5795240"/>
              <a:gd name="connsiteX51-15849" fmla="*/ 7354132 w 12641071"/>
              <a:gd name="connsiteY51-15850" fmla="*/ 565465 h 5795240"/>
              <a:gd name="connsiteX52-15851" fmla="*/ 7314853 w 12641071"/>
              <a:gd name="connsiteY52-15852" fmla="*/ 559536 h 5795240"/>
              <a:gd name="connsiteX53-15853" fmla="*/ 7314851 w 12641071"/>
              <a:gd name="connsiteY53-15854" fmla="*/ 559537 h 5795240"/>
              <a:gd name="connsiteX54-15855" fmla="*/ 7314849 w 12641071"/>
              <a:gd name="connsiteY54-15856" fmla="*/ 559537 h 5795240"/>
              <a:gd name="connsiteX55-15857" fmla="*/ 7273651 w 12641071"/>
              <a:gd name="connsiteY55-15858" fmla="*/ 584565 h 5795240"/>
              <a:gd name="connsiteX56-15859" fmla="*/ 7264545 w 12641071"/>
              <a:gd name="connsiteY56-15860" fmla="*/ 588952 h 5795240"/>
              <a:gd name="connsiteX57-15861" fmla="*/ 7296407 w 12641071"/>
              <a:gd name="connsiteY57-15862" fmla="*/ 565126 h 5795240"/>
              <a:gd name="connsiteX58-15863" fmla="*/ 7307447 w 12641071"/>
              <a:gd name="connsiteY58-15864" fmla="*/ 558419 h 5795240"/>
              <a:gd name="connsiteX59-15865" fmla="*/ 7307450 w 12641071"/>
              <a:gd name="connsiteY59-15866" fmla="*/ 558419 h 5795240"/>
              <a:gd name="connsiteX60-15867" fmla="*/ 7385004 w 12641071"/>
              <a:gd name="connsiteY60-15868" fmla="*/ 511303 h 5795240"/>
              <a:gd name="connsiteX61-15869" fmla="*/ 7391626 w 12641071"/>
              <a:gd name="connsiteY61-15870" fmla="*/ 508114 h 5795240"/>
              <a:gd name="connsiteX62-15871" fmla="*/ 7391631 w 12641071"/>
              <a:gd name="connsiteY62-15872" fmla="*/ 508110 h 5795240"/>
              <a:gd name="connsiteX63-15873" fmla="*/ 7478934 w 12641071"/>
              <a:gd name="connsiteY63-15874" fmla="*/ 466053 h 5795240"/>
              <a:gd name="connsiteX64-15875" fmla="*/ 7897193 w 12641071"/>
              <a:gd name="connsiteY64-15876" fmla="*/ 381611 h 5795240"/>
              <a:gd name="connsiteX65-15877" fmla="*/ 8788216 w 12641071"/>
              <a:gd name="connsiteY65-15878" fmla="*/ 855364 h 5795240"/>
              <a:gd name="connsiteX66-15879" fmla="*/ 8832362 w 12641071"/>
              <a:gd name="connsiteY66-15880" fmla="*/ 928030 h 5795240"/>
              <a:gd name="connsiteX67-15881" fmla="*/ 8832362 w 12641071"/>
              <a:gd name="connsiteY67-15882" fmla="*/ 928033 h 5795240"/>
              <a:gd name="connsiteX68-15883" fmla="*/ 8842040 w 12641071"/>
              <a:gd name="connsiteY68-15884" fmla="*/ 943961 h 5795240"/>
              <a:gd name="connsiteX69-15885" fmla="*/ 8856144 w 12641071"/>
              <a:gd name="connsiteY69-15886" fmla="*/ 973241 h 5795240"/>
              <a:gd name="connsiteX70-15887" fmla="*/ 8856145 w 12641071"/>
              <a:gd name="connsiteY70-15888" fmla="*/ 973241 h 5795240"/>
              <a:gd name="connsiteX71-15889" fmla="*/ 8878117 w 12641071"/>
              <a:gd name="connsiteY71-15890" fmla="*/ 1018851 h 5795240"/>
              <a:gd name="connsiteX72-15891" fmla="*/ 8877719 w 12641071"/>
              <a:gd name="connsiteY72-15892" fmla="*/ 1018369 h 5795240"/>
              <a:gd name="connsiteX73-15893" fmla="*/ 8853250 w 12641071"/>
              <a:gd name="connsiteY73-15894" fmla="*/ 973288 h 5795240"/>
              <a:gd name="connsiteX74-15895" fmla="*/ 8853249 w 12641071"/>
              <a:gd name="connsiteY74-15896" fmla="*/ 973288 h 5795240"/>
              <a:gd name="connsiteX75-15897" fmla="*/ 8853248 w 12641071"/>
              <a:gd name="connsiteY75-15898" fmla="*/ 973287 h 5795240"/>
              <a:gd name="connsiteX76-15899" fmla="*/ 8849677 w 12641071"/>
              <a:gd name="connsiteY76-15900" fmla="*/ 973341 h 5795240"/>
              <a:gd name="connsiteX77-15901" fmla="*/ 8641543 w 12641071"/>
              <a:gd name="connsiteY77-15902" fmla="*/ 916577 h 5795240"/>
              <a:gd name="connsiteX78-15903" fmla="*/ 8641545 w 12641071"/>
              <a:gd name="connsiteY78-15904" fmla="*/ 916580 h 5795240"/>
              <a:gd name="connsiteX79-15905" fmla="*/ 8849676 w 12641071"/>
              <a:gd name="connsiteY79-15906" fmla="*/ 973343 h 5795240"/>
              <a:gd name="connsiteX80-15907" fmla="*/ 8853248 w 12641071"/>
              <a:gd name="connsiteY80-15908" fmla="*/ 973288 h 5795240"/>
              <a:gd name="connsiteX81-15909" fmla="*/ 8877719 w 12641071"/>
              <a:gd name="connsiteY81-15910" fmla="*/ 1018371 h 5795240"/>
              <a:gd name="connsiteX82-15911" fmla="*/ 8878116 w 12641071"/>
              <a:gd name="connsiteY82-15912" fmla="*/ 1018851 h 5795240"/>
              <a:gd name="connsiteX83-15913" fmla="*/ 8887288 w 12641071"/>
              <a:gd name="connsiteY83-15914" fmla="*/ 1037892 h 5795240"/>
              <a:gd name="connsiteX84-15915" fmla="*/ 8949899 w 12641071"/>
              <a:gd name="connsiteY84-15916" fmla="*/ 1239592 h 5795240"/>
              <a:gd name="connsiteX85-15917" fmla="*/ 8968437 w 12641071"/>
              <a:gd name="connsiteY85-15918" fmla="*/ 1423482 h 5795240"/>
              <a:gd name="connsiteX86-15919" fmla="*/ 8949899 w 12641071"/>
              <a:gd name="connsiteY86-15920" fmla="*/ 1239591 h 5795240"/>
              <a:gd name="connsiteX87-15921" fmla="*/ 8887288 w 12641071"/>
              <a:gd name="connsiteY87-15922" fmla="*/ 1037890 h 5795240"/>
              <a:gd name="connsiteX88-15923" fmla="*/ 8878116 w 12641071"/>
              <a:gd name="connsiteY88-15924" fmla="*/ 1018851 h 5795240"/>
              <a:gd name="connsiteX89-15925" fmla="*/ 8931285 w 12641071"/>
              <a:gd name="connsiteY89-15926" fmla="*/ 1083292 h 5795240"/>
              <a:gd name="connsiteX90-15927" fmla="*/ 9241478 w 12641071"/>
              <a:gd name="connsiteY90-15928" fmla="*/ 1211778 h 5795240"/>
              <a:gd name="connsiteX91-15929" fmla="*/ 9605238 w 12641071"/>
              <a:gd name="connsiteY91-15930" fmla="*/ 1018369 h 5795240"/>
              <a:gd name="connsiteX92-15931" fmla="*/ 9636247 w 12641071"/>
              <a:gd name="connsiteY92-15932" fmla="*/ 961241 h 5795240"/>
              <a:gd name="connsiteX93-15933" fmla="*/ 9641995 w 12641071"/>
              <a:gd name="connsiteY93-15934" fmla="*/ 961152 h 5795240"/>
              <a:gd name="connsiteX94-15935" fmla="*/ 9584939 w 12641071"/>
              <a:gd name="connsiteY94-15936" fmla="*/ 1079594 h 5795240"/>
              <a:gd name="connsiteX95-15937" fmla="*/ 9546257 w 12641071"/>
              <a:gd name="connsiteY95-15938" fmla="*/ 1204206 h 5795240"/>
              <a:gd name="connsiteX96-15939" fmla="*/ 9584939 w 12641071"/>
              <a:gd name="connsiteY96-15940" fmla="*/ 1079596 h 5795240"/>
              <a:gd name="connsiteX97-15941" fmla="*/ 9641995 w 12641071"/>
              <a:gd name="connsiteY97-15942" fmla="*/ 961153 h 5795240"/>
              <a:gd name="connsiteX98-15943" fmla="*/ 9653069 w 12641071"/>
              <a:gd name="connsiteY98-15944" fmla="*/ 960983 h 5795240"/>
              <a:gd name="connsiteX99-15945" fmla="*/ 9801564 w 12641071"/>
              <a:gd name="connsiteY99-15946" fmla="*/ 1196828 h 5795240"/>
              <a:gd name="connsiteX100-15947" fmla="*/ 9801566 w 12641071"/>
              <a:gd name="connsiteY100-15948" fmla="*/ 1196828 h 5795240"/>
              <a:gd name="connsiteX101-15949" fmla="*/ 9653070 w 12641071"/>
              <a:gd name="connsiteY101-15950" fmla="*/ 960982 h 5795240"/>
              <a:gd name="connsiteX102-15951" fmla="*/ 9641996 w 12641071"/>
              <a:gd name="connsiteY102-15952" fmla="*/ 961152 h 5795240"/>
              <a:gd name="connsiteX103-15953" fmla="*/ 9651917 w 12641071"/>
              <a:gd name="connsiteY103-15954" fmla="*/ 940556 h 5795240"/>
              <a:gd name="connsiteX104-15955" fmla="*/ 11050508 w 12641071"/>
              <a:gd name="connsiteY104-15956" fmla="*/ 108150 h 5795240"/>
              <a:gd name="connsiteX105-15957" fmla="*/ 12641071 w 12641071"/>
              <a:gd name="connsiteY105-15958" fmla="*/ 1698711 h 5795240"/>
              <a:gd name="connsiteX106-15959" fmla="*/ 11371062 w 12641071"/>
              <a:gd name="connsiteY106-15960" fmla="*/ 3256960 h 5795240"/>
              <a:gd name="connsiteX107-15961" fmla="*/ 11215953 w 12641071"/>
              <a:gd name="connsiteY107-15962" fmla="*/ 3280632 h 5795240"/>
              <a:gd name="connsiteX108-15963" fmla="*/ 11142318 w 12641071"/>
              <a:gd name="connsiteY108-15964" fmla="*/ 3276914 h 5795240"/>
              <a:gd name="connsiteX109-15965" fmla="*/ 11215952 w 12641071"/>
              <a:gd name="connsiteY109-15966" fmla="*/ 3280632 h 5795240"/>
              <a:gd name="connsiteX110-15967" fmla="*/ 11213133 w 12641071"/>
              <a:gd name="connsiteY110-15968" fmla="*/ 3281062 h 5795240"/>
              <a:gd name="connsiteX111-15969" fmla="*/ 11116921 w 12641071"/>
              <a:gd name="connsiteY111-15970" fmla="*/ 3285921 h 5795240"/>
              <a:gd name="connsiteX112-15971" fmla="*/ 11050507 w 12641071"/>
              <a:gd name="connsiteY112-15972" fmla="*/ 3289274 h 5795240"/>
              <a:gd name="connsiteX113-15973" fmla="*/ 11006292 w 12641071"/>
              <a:gd name="connsiteY113-15974" fmla="*/ 3287041 h 5795240"/>
              <a:gd name="connsiteX114-15975" fmla="*/ 10937101 w 12641071"/>
              <a:gd name="connsiteY114-15976" fmla="*/ 3297601 h 5795240"/>
              <a:gd name="connsiteX115-15977" fmla="*/ 10144740 w 12641071"/>
              <a:gd name="connsiteY115-15978" fmla="*/ 4089962 h 5795240"/>
              <a:gd name="connsiteX116-15979" fmla="*/ 10130374 w 12641071"/>
              <a:gd name="connsiteY116-15980" fmla="*/ 4184101 h 5795240"/>
              <a:gd name="connsiteX117-15981" fmla="*/ 10130375 w 12641071"/>
              <a:gd name="connsiteY117-15982" fmla="*/ 4184103 h 5795240"/>
              <a:gd name="connsiteX118-15983" fmla="*/ 10130656 w 12641071"/>
              <a:gd name="connsiteY118-15984" fmla="*/ 4185950 h 5795240"/>
              <a:gd name="connsiteX119-15985" fmla="*/ 10138194 w 12641071"/>
              <a:gd name="connsiteY119-15986" fmla="*/ 4335228 h 5795240"/>
              <a:gd name="connsiteX120-15987" fmla="*/ 10137710 w 12641071"/>
              <a:gd name="connsiteY120-15988" fmla="*/ 4344822 h 5795240"/>
              <a:gd name="connsiteX121-15989" fmla="*/ 10133555 w 12641071"/>
              <a:gd name="connsiteY121-15990" fmla="*/ 4427096 h 5795240"/>
              <a:gd name="connsiteX122-15991" fmla="*/ 10129312 w 12641071"/>
              <a:gd name="connsiteY122-15992" fmla="*/ 4399289 h 5795240"/>
              <a:gd name="connsiteX123-15993" fmla="*/ 10126797 w 12641071"/>
              <a:gd name="connsiteY123-15994" fmla="*/ 4349498 h 5795240"/>
              <a:gd name="connsiteX124-15995" fmla="*/ 10126796 w 12641071"/>
              <a:gd name="connsiteY124-15996" fmla="*/ 4349498 h 5795240"/>
              <a:gd name="connsiteX125-15997" fmla="*/ 10129311 w 12641071"/>
              <a:gd name="connsiteY125-15998" fmla="*/ 4399289 h 5795240"/>
              <a:gd name="connsiteX126-15999" fmla="*/ 10133554 w 12641071"/>
              <a:gd name="connsiteY126-16000" fmla="*/ 4427096 h 5795240"/>
              <a:gd name="connsiteX127-16001" fmla="*/ 10130656 w 12641071"/>
              <a:gd name="connsiteY127-16002" fmla="*/ 4484506 h 5795240"/>
              <a:gd name="connsiteX128-16003" fmla="*/ 8678182 w 12641071"/>
              <a:gd name="connsiteY128-16004" fmla="*/ 5795240 h 5795240"/>
              <a:gd name="connsiteX129-16005" fmla="*/ 7467518 w 12641071"/>
              <a:gd name="connsiteY129-16006" fmla="*/ 5151535 h 5795240"/>
              <a:gd name="connsiteX130-16007" fmla="*/ 7419945 w 12641071"/>
              <a:gd name="connsiteY130-16008" fmla="*/ 5073228 h 5795240"/>
              <a:gd name="connsiteX131-16009" fmla="*/ 7394386 w 12641071"/>
              <a:gd name="connsiteY131-16010" fmla="*/ 5031156 h 5795240"/>
              <a:gd name="connsiteX132-16011" fmla="*/ 7367299 w 12641071"/>
              <a:gd name="connsiteY132-16012" fmla="*/ 4974928 h 5795240"/>
              <a:gd name="connsiteX133-16013" fmla="*/ 7332905 w 12641071"/>
              <a:gd name="connsiteY133-16014" fmla="*/ 4903531 h 5795240"/>
              <a:gd name="connsiteX134-16015" fmla="*/ 7320958 w 12641071"/>
              <a:gd name="connsiteY134-16016" fmla="*/ 4870887 h 5795240"/>
              <a:gd name="connsiteX135-16017" fmla="*/ 7322174 w 12641071"/>
              <a:gd name="connsiteY135-16018" fmla="*/ 4872361 h 5795240"/>
              <a:gd name="connsiteX136-16019" fmla="*/ 7362630 w 12641071"/>
              <a:gd name="connsiteY136-16020" fmla="*/ 4938954 h 5795240"/>
              <a:gd name="connsiteX137-16021" fmla="*/ 7380779 w 12641071"/>
              <a:gd name="connsiteY137-16022" fmla="*/ 4976628 h 5795240"/>
              <a:gd name="connsiteX138-16023" fmla="*/ 7391210 w 12641071"/>
              <a:gd name="connsiteY138-16024" fmla="*/ 4977944 h 5795240"/>
              <a:gd name="connsiteX139-16025" fmla="*/ 7380780 w 12641071"/>
              <a:gd name="connsiteY139-16026" fmla="*/ 4976628 h 5795240"/>
              <a:gd name="connsiteX140-16027" fmla="*/ 7362631 w 12641071"/>
              <a:gd name="connsiteY140-16028" fmla="*/ 4938954 h 5795240"/>
              <a:gd name="connsiteX141-16029" fmla="*/ 7322175 w 12641071"/>
              <a:gd name="connsiteY141-16030" fmla="*/ 4872361 h 5795240"/>
              <a:gd name="connsiteX142-16031" fmla="*/ 7320959 w 12641071"/>
              <a:gd name="connsiteY142-16032" fmla="*/ 4870887 h 5795240"/>
              <a:gd name="connsiteX143-16033" fmla="*/ 7283811 w 12641071"/>
              <a:gd name="connsiteY143-16034" fmla="*/ 4769391 h 5795240"/>
              <a:gd name="connsiteX144-16035" fmla="*/ 7272112 w 12641071"/>
              <a:gd name="connsiteY144-16036" fmla="*/ 4718630 h 5795240"/>
              <a:gd name="connsiteX145-16037" fmla="*/ 7272111 w 12641071"/>
              <a:gd name="connsiteY145-16038" fmla="*/ 4718630 h 5795240"/>
              <a:gd name="connsiteX146-16039" fmla="*/ 7283810 w 12641071"/>
              <a:gd name="connsiteY146-16040" fmla="*/ 4769391 h 5795240"/>
              <a:gd name="connsiteX147-16041" fmla="*/ 7320958 w 12641071"/>
              <a:gd name="connsiteY147-16042" fmla="*/ 4870887 h 5795240"/>
              <a:gd name="connsiteX148-16043" fmla="*/ 7223551 w 12641071"/>
              <a:gd name="connsiteY148-16044" fmla="*/ 4752829 h 5795240"/>
              <a:gd name="connsiteX149-16045" fmla="*/ 6652445 w 12641071"/>
              <a:gd name="connsiteY149-16046" fmla="*/ 4516269 h 5795240"/>
              <a:gd name="connsiteX150-16047" fmla="*/ 6200873 w 12641071"/>
              <a:gd name="connsiteY150-16048" fmla="*/ 4654206 h 5795240"/>
              <a:gd name="connsiteX151-16049" fmla="*/ 6088813 w 12641071"/>
              <a:gd name="connsiteY151-16050" fmla="*/ 4746663 h 5795240"/>
              <a:gd name="connsiteX152-16051" fmla="*/ 6043019 w 12641071"/>
              <a:gd name="connsiteY152-16052" fmla="*/ 4807902 h 5795240"/>
              <a:gd name="connsiteX153-16053" fmla="*/ 6043021 w 12641071"/>
              <a:gd name="connsiteY153-16054" fmla="*/ 4807902 h 5795240"/>
              <a:gd name="connsiteX154-16055" fmla="*/ 6023271 w 12641071"/>
              <a:gd name="connsiteY154-16056" fmla="*/ 4834312 h 5795240"/>
              <a:gd name="connsiteX155-16057" fmla="*/ 5970678 w 12641071"/>
              <a:gd name="connsiteY155-16058" fmla="*/ 4892181 h 5795240"/>
              <a:gd name="connsiteX156-16059" fmla="*/ 5982717 w 12641071"/>
              <a:gd name="connsiteY156-16060" fmla="*/ 4872361 h 5795240"/>
              <a:gd name="connsiteX157-16061" fmla="*/ 5970675 w 12641071"/>
              <a:gd name="connsiteY157-16062" fmla="*/ 4892181 h 5795240"/>
              <a:gd name="connsiteX158-16063" fmla="*/ 5935320 w 12641071"/>
              <a:gd name="connsiteY158-16064" fmla="*/ 4931081 h 5795240"/>
              <a:gd name="connsiteX159-16065" fmla="*/ 4971763 w 12641071"/>
              <a:gd name="connsiteY159-16066" fmla="*/ 5330200 h 5795240"/>
              <a:gd name="connsiteX160-16067" fmla="*/ 3716172 w 12641071"/>
              <a:gd name="connsiteY160-16068" fmla="*/ 4497938 h 5795240"/>
              <a:gd name="connsiteX161-16069" fmla="*/ 3710773 w 12641071"/>
              <a:gd name="connsiteY161-16070" fmla="*/ 4483182 h 5795240"/>
              <a:gd name="connsiteX162-16071" fmla="*/ 3710773 w 12641071"/>
              <a:gd name="connsiteY162-16072" fmla="*/ 4483181 h 5795240"/>
              <a:gd name="connsiteX163-16073" fmla="*/ 3674984 w 12641071"/>
              <a:gd name="connsiteY163-16074" fmla="*/ 4385402 h 5795240"/>
              <a:gd name="connsiteX164-16075" fmla="*/ 3670349 w 12641071"/>
              <a:gd name="connsiteY164-16076" fmla="*/ 4372742 h 5795240"/>
              <a:gd name="connsiteX165-16077" fmla="*/ 3659438 w 12641071"/>
              <a:gd name="connsiteY165-16078" fmla="*/ 4330309 h 5795240"/>
              <a:gd name="connsiteX166-16079" fmla="*/ 3672084 w 12641071"/>
              <a:gd name="connsiteY166-16080" fmla="*/ 4353606 h 5795240"/>
              <a:gd name="connsiteX167-16081" fmla="*/ 3659440 w 12641071"/>
              <a:gd name="connsiteY167-16082" fmla="*/ 4330309 h 5795240"/>
              <a:gd name="connsiteX168-16083" fmla="*/ 3613217 w 12641071"/>
              <a:gd name="connsiteY168-16084" fmla="*/ 4245153 h 5795240"/>
              <a:gd name="connsiteX169-16085" fmla="*/ 3083792 w 12641071"/>
              <a:gd name="connsiteY169-16086" fmla="*/ 3963660 h 5795240"/>
              <a:gd name="connsiteX170-16087" fmla="*/ 2835272 w 12641071"/>
              <a:gd name="connsiteY170-16088" fmla="*/ 4013833 h 5795240"/>
              <a:gd name="connsiteX171-16089" fmla="*/ 2820214 w 12641071"/>
              <a:gd name="connsiteY171-16090" fmla="*/ 4022007 h 5795240"/>
              <a:gd name="connsiteX172-16091" fmla="*/ 2820212 w 12641071"/>
              <a:gd name="connsiteY172-16092" fmla="*/ 4022008 h 5795240"/>
              <a:gd name="connsiteX173-16093" fmla="*/ 2820206 w 12641071"/>
              <a:gd name="connsiteY173-16094" fmla="*/ 4022011 h 5795240"/>
              <a:gd name="connsiteX174-16095" fmla="*/ 2813481 w 12641071"/>
              <a:gd name="connsiteY174-16096" fmla="*/ 4027041 h 5795240"/>
              <a:gd name="connsiteX175-16097" fmla="*/ 2762875 w 12641071"/>
              <a:gd name="connsiteY175-16098" fmla="*/ 4057784 h 5795240"/>
              <a:gd name="connsiteX176-16099" fmla="*/ 2762878 w 12641071"/>
              <a:gd name="connsiteY176-16100" fmla="*/ 4057784 h 5795240"/>
              <a:gd name="connsiteX177-16101" fmla="*/ 2694694 w 12641071"/>
              <a:gd name="connsiteY177-16102" fmla="*/ 4099208 h 5795240"/>
              <a:gd name="connsiteX178-16103" fmla="*/ 2726822 w 12641071"/>
              <a:gd name="connsiteY178-16104" fmla="*/ 4072700 h 5795240"/>
              <a:gd name="connsiteX179-16105" fmla="*/ 2757719 w 12641071"/>
              <a:gd name="connsiteY179-16106" fmla="*/ 4055929 h 5795240"/>
              <a:gd name="connsiteX180-16107" fmla="*/ 2757718 w 12641071"/>
              <a:gd name="connsiteY180-16108" fmla="*/ 4055928 h 5795240"/>
              <a:gd name="connsiteX181-16109" fmla="*/ 2726820 w 12641071"/>
              <a:gd name="connsiteY181-16110" fmla="*/ 4072700 h 5795240"/>
              <a:gd name="connsiteX182-16111" fmla="*/ 2694692 w 12641071"/>
              <a:gd name="connsiteY182-16112" fmla="*/ 4099208 h 5795240"/>
              <a:gd name="connsiteX183-16113" fmla="*/ 2664698 w 12641071"/>
              <a:gd name="connsiteY183-16114" fmla="*/ 4117431 h 5795240"/>
              <a:gd name="connsiteX184-16115" fmla="*/ 1804544 w 12641071"/>
              <a:gd name="connsiteY184-16116" fmla="*/ 4335229 h 5795240"/>
              <a:gd name="connsiteX185-16117" fmla="*/ 0 w 12641071"/>
              <a:gd name="connsiteY185-16118" fmla="*/ 2530685 h 5795240"/>
              <a:gd name="connsiteX186-16119" fmla="*/ 1804544 w 12641071"/>
              <a:gd name="connsiteY186-16120" fmla="*/ 726143 h 5795240"/>
              <a:gd name="connsiteX187-16121" fmla="*/ 3080549 w 12641071"/>
              <a:gd name="connsiteY187-16122" fmla="*/ 1254682 h 5795240"/>
              <a:gd name="connsiteX188-16123" fmla="*/ 3268676 w 12641071"/>
              <a:gd name="connsiteY188-16124" fmla="*/ 1461167 h 5795240"/>
              <a:gd name="connsiteX189-16125" fmla="*/ 3565826 w 12641071"/>
              <a:gd name="connsiteY189-16126" fmla="*/ 1551935 h 5795240"/>
              <a:gd name="connsiteX190-16127" fmla="*/ 4086504 w 12641071"/>
              <a:gd name="connsiteY190-16128" fmla="*/ 1127574 h 5795240"/>
              <a:gd name="connsiteX191-16129" fmla="*/ 4103078 w 12641071"/>
              <a:gd name="connsiteY191-16130" fmla="*/ 1004204 h 5795240"/>
              <a:gd name="connsiteX192-16131" fmla="*/ 5215874 w 12641071"/>
              <a:gd name="connsiteY192-16132" fmla="*/ 0 h 5795240"/>
              <a:gd name="connsiteX0-16133" fmla="*/ 5964869 w 12641071"/>
              <a:gd name="connsiteY0-16134" fmla="*/ 4795171 h 5795240"/>
              <a:gd name="connsiteX1-16135" fmla="*/ 6019264 w 12641071"/>
              <a:gd name="connsiteY1-16136" fmla="*/ 4804905 h 5795240"/>
              <a:gd name="connsiteX2-16137" fmla="*/ 6036570 w 12641071"/>
              <a:gd name="connsiteY2-16138" fmla="*/ 4807089 h 5795240"/>
              <a:gd name="connsiteX3-16139" fmla="*/ 6019265 w 12641071"/>
              <a:gd name="connsiteY3-16140" fmla="*/ 4804905 h 5795240"/>
              <a:gd name="connsiteX4-16141" fmla="*/ 5964869 w 12641071"/>
              <a:gd name="connsiteY4-16142" fmla="*/ 4795171 h 5795240"/>
              <a:gd name="connsiteX5-16143" fmla="*/ 3682364 w 12641071"/>
              <a:gd name="connsiteY5-16144" fmla="*/ 4386723 h 5795240"/>
              <a:gd name="connsiteX6-16145" fmla="*/ 3772428 w 12641071"/>
              <a:gd name="connsiteY6-16146" fmla="*/ 4402840 h 5795240"/>
              <a:gd name="connsiteX7-16147" fmla="*/ 3772428 w 12641071"/>
              <a:gd name="connsiteY7-16148" fmla="*/ 4402840 h 5795240"/>
              <a:gd name="connsiteX8-16149" fmla="*/ 3682364 w 12641071"/>
              <a:gd name="connsiteY8-16150" fmla="*/ 4386723 h 5795240"/>
              <a:gd name="connsiteX9-16151" fmla="*/ 6034389 w 12641071"/>
              <a:gd name="connsiteY9-16152" fmla="*/ 371047 h 5795240"/>
              <a:gd name="connsiteX10-16153" fmla="*/ 5912002 w 12641071"/>
              <a:gd name="connsiteY10-16154" fmla="*/ 413650 h 5795240"/>
              <a:gd name="connsiteX11-16155" fmla="*/ 5912002 w 12641071"/>
              <a:gd name="connsiteY11-16156" fmla="*/ 413650 h 5795240"/>
              <a:gd name="connsiteX12-16157" fmla="*/ 6034389 w 12641071"/>
              <a:gd name="connsiteY12-16158" fmla="*/ 371047 h 5795240"/>
              <a:gd name="connsiteX13-16159" fmla="*/ 5215874 w 12641071"/>
              <a:gd name="connsiteY13-16160" fmla="*/ 0 h 5795240"/>
              <a:gd name="connsiteX14-16161" fmla="*/ 5927386 w 12641071"/>
              <a:gd name="connsiteY14-16162" fmla="*/ 255427 h 5795240"/>
              <a:gd name="connsiteX15-16163" fmla="*/ 5974443 w 12641071"/>
              <a:gd name="connsiteY15-16164" fmla="*/ 298195 h 5795240"/>
              <a:gd name="connsiteX16-16165" fmla="*/ 5974448 w 12641071"/>
              <a:gd name="connsiteY16-16166" fmla="*/ 298200 h 5795240"/>
              <a:gd name="connsiteX17-16167" fmla="*/ 6006819 w 12641071"/>
              <a:gd name="connsiteY17-16168" fmla="*/ 327622 h 5795240"/>
              <a:gd name="connsiteX18-16169" fmla="*/ 6043427 w 12641071"/>
              <a:gd name="connsiteY18-16170" fmla="*/ 367901 h 5795240"/>
              <a:gd name="connsiteX19-16171" fmla="*/ 6043429 w 12641071"/>
              <a:gd name="connsiteY19-16172" fmla="*/ 367901 h 5795240"/>
              <a:gd name="connsiteX20-16173" fmla="*/ 6079014 w 12641071"/>
              <a:gd name="connsiteY20-16174" fmla="*/ 407056 h 5795240"/>
              <a:gd name="connsiteX21-16175" fmla="*/ 6105193 w 12641071"/>
              <a:gd name="connsiteY21-16176" fmla="*/ 442067 h 5795240"/>
              <a:gd name="connsiteX22-16177" fmla="*/ 6069206 w 12641071"/>
              <a:gd name="connsiteY22-16178" fmla="*/ 409359 h 5795240"/>
              <a:gd name="connsiteX23-16179" fmla="*/ 6105193 w 12641071"/>
              <a:gd name="connsiteY23-16180" fmla="*/ 442069 h 5795240"/>
              <a:gd name="connsiteX24-16181" fmla="*/ 6143408 w 12641071"/>
              <a:gd name="connsiteY24-16182" fmla="*/ 493169 h 5795240"/>
              <a:gd name="connsiteX25-16183" fmla="*/ 6143427 w 12641071"/>
              <a:gd name="connsiteY25-16184" fmla="*/ 493200 h 5795240"/>
              <a:gd name="connsiteX26-16185" fmla="*/ 6215965 w 12641071"/>
              <a:gd name="connsiteY26-16186" fmla="*/ 619406 h 5795240"/>
              <a:gd name="connsiteX27-16187" fmla="*/ 6234035 w 12641071"/>
              <a:gd name="connsiteY27-16188" fmla="*/ 658746 h 5795240"/>
              <a:gd name="connsiteX28-16189" fmla="*/ 6234035 w 12641071"/>
              <a:gd name="connsiteY28-16190" fmla="*/ 658746 h 5795240"/>
              <a:gd name="connsiteX29-16191" fmla="*/ 6215965 w 12641071"/>
              <a:gd name="connsiteY29-16192" fmla="*/ 619406 h 5795240"/>
              <a:gd name="connsiteX30-16193" fmla="*/ 6205824 w 12641071"/>
              <a:gd name="connsiteY30-16194" fmla="*/ 597325 h 5795240"/>
              <a:gd name="connsiteX31-16195" fmla="*/ 6143427 w 12641071"/>
              <a:gd name="connsiteY31-16196" fmla="*/ 493200 h 5795240"/>
              <a:gd name="connsiteX32-16197" fmla="*/ 6143408 w 12641071"/>
              <a:gd name="connsiteY32-16198" fmla="*/ 493167 h 5795240"/>
              <a:gd name="connsiteX33-16199" fmla="*/ 6105193 w 12641071"/>
              <a:gd name="connsiteY33-16200" fmla="*/ 442067 h 5795240"/>
              <a:gd name="connsiteX34-16201" fmla="*/ 6141460 w 12641071"/>
              <a:gd name="connsiteY34-16202" fmla="*/ 475027 h 5795240"/>
              <a:gd name="connsiteX35-16203" fmla="*/ 6788665 w 12641071"/>
              <a:gd name="connsiteY35-16204" fmla="*/ 707369 h 5795240"/>
              <a:gd name="connsiteX36-16205" fmla="*/ 7184710 w 12641071"/>
              <a:gd name="connsiteY36-16206" fmla="*/ 627411 h 5795240"/>
              <a:gd name="connsiteX37-16207" fmla="*/ 7264545 w 12641071"/>
              <a:gd name="connsiteY37-16208" fmla="*/ 588952 h 5795240"/>
              <a:gd name="connsiteX38-16209" fmla="*/ 7213686 w 12641071"/>
              <a:gd name="connsiteY38-16210" fmla="*/ 626983 h 5795240"/>
              <a:gd name="connsiteX39-16211" fmla="*/ 7128319 w 12641071"/>
              <a:gd name="connsiteY39-16212" fmla="*/ 705504 h 5795240"/>
              <a:gd name="connsiteX40-16213" fmla="*/ 7083110 w 12641071"/>
              <a:gd name="connsiteY40-16214" fmla="*/ 757072 h 5795240"/>
              <a:gd name="connsiteX41-16215" fmla="*/ 7083111 w 12641071"/>
              <a:gd name="connsiteY41-16216" fmla="*/ 757072 h 5795240"/>
              <a:gd name="connsiteX42-16217" fmla="*/ 7128319 w 12641071"/>
              <a:gd name="connsiteY42-16218" fmla="*/ 705506 h 5795240"/>
              <a:gd name="connsiteX43-16219" fmla="*/ 7213686 w 12641071"/>
              <a:gd name="connsiteY43-16220" fmla="*/ 626984 h 5795240"/>
              <a:gd name="connsiteX44-16221" fmla="*/ 7264545 w 12641071"/>
              <a:gd name="connsiteY44-16222" fmla="*/ 588953 h 5795240"/>
              <a:gd name="connsiteX45-16223" fmla="*/ 7273651 w 12641071"/>
              <a:gd name="connsiteY45-16224" fmla="*/ 584566 h 5795240"/>
              <a:gd name="connsiteX46-16225" fmla="*/ 7314851 w 12641071"/>
              <a:gd name="connsiteY46-16226" fmla="*/ 559537 h 5795240"/>
              <a:gd name="connsiteX47-16227" fmla="*/ 7354131 w 12641071"/>
              <a:gd name="connsiteY47-16228" fmla="*/ 565467 h 5795240"/>
              <a:gd name="connsiteX48-16229" fmla="*/ 7429608 w 12641071"/>
              <a:gd name="connsiteY48-16230" fmla="*/ 586051 h 5795240"/>
              <a:gd name="connsiteX49-16231" fmla="*/ 7429611 w 12641071"/>
              <a:gd name="connsiteY49-16232" fmla="*/ 586050 h 5795240"/>
              <a:gd name="connsiteX50-16233" fmla="*/ 7354132 w 12641071"/>
              <a:gd name="connsiteY50-16234" fmla="*/ 565465 h 5795240"/>
              <a:gd name="connsiteX51-16235" fmla="*/ 7314853 w 12641071"/>
              <a:gd name="connsiteY51-16236" fmla="*/ 559536 h 5795240"/>
              <a:gd name="connsiteX52-16237" fmla="*/ 7314851 w 12641071"/>
              <a:gd name="connsiteY52-16238" fmla="*/ 559537 h 5795240"/>
              <a:gd name="connsiteX53-16239" fmla="*/ 7314849 w 12641071"/>
              <a:gd name="connsiteY53-16240" fmla="*/ 559537 h 5795240"/>
              <a:gd name="connsiteX54-16241" fmla="*/ 7273651 w 12641071"/>
              <a:gd name="connsiteY54-16242" fmla="*/ 584565 h 5795240"/>
              <a:gd name="connsiteX55-16243" fmla="*/ 7264545 w 12641071"/>
              <a:gd name="connsiteY55-16244" fmla="*/ 588952 h 5795240"/>
              <a:gd name="connsiteX56-16245" fmla="*/ 7296407 w 12641071"/>
              <a:gd name="connsiteY56-16246" fmla="*/ 565126 h 5795240"/>
              <a:gd name="connsiteX57-16247" fmla="*/ 7307447 w 12641071"/>
              <a:gd name="connsiteY57-16248" fmla="*/ 558419 h 5795240"/>
              <a:gd name="connsiteX58-16249" fmla="*/ 7307450 w 12641071"/>
              <a:gd name="connsiteY58-16250" fmla="*/ 558419 h 5795240"/>
              <a:gd name="connsiteX59-16251" fmla="*/ 7385004 w 12641071"/>
              <a:gd name="connsiteY59-16252" fmla="*/ 511303 h 5795240"/>
              <a:gd name="connsiteX60-16253" fmla="*/ 7391626 w 12641071"/>
              <a:gd name="connsiteY60-16254" fmla="*/ 508114 h 5795240"/>
              <a:gd name="connsiteX61-16255" fmla="*/ 7391631 w 12641071"/>
              <a:gd name="connsiteY61-16256" fmla="*/ 508110 h 5795240"/>
              <a:gd name="connsiteX62-16257" fmla="*/ 7478934 w 12641071"/>
              <a:gd name="connsiteY62-16258" fmla="*/ 466053 h 5795240"/>
              <a:gd name="connsiteX63-16259" fmla="*/ 7897193 w 12641071"/>
              <a:gd name="connsiteY63-16260" fmla="*/ 381611 h 5795240"/>
              <a:gd name="connsiteX64-16261" fmla="*/ 8788216 w 12641071"/>
              <a:gd name="connsiteY64-16262" fmla="*/ 855364 h 5795240"/>
              <a:gd name="connsiteX65-16263" fmla="*/ 8832362 w 12641071"/>
              <a:gd name="connsiteY65-16264" fmla="*/ 928030 h 5795240"/>
              <a:gd name="connsiteX66-16265" fmla="*/ 8832362 w 12641071"/>
              <a:gd name="connsiteY66-16266" fmla="*/ 928033 h 5795240"/>
              <a:gd name="connsiteX67-16267" fmla="*/ 8842040 w 12641071"/>
              <a:gd name="connsiteY67-16268" fmla="*/ 943961 h 5795240"/>
              <a:gd name="connsiteX68-16269" fmla="*/ 8856144 w 12641071"/>
              <a:gd name="connsiteY68-16270" fmla="*/ 973241 h 5795240"/>
              <a:gd name="connsiteX69-16271" fmla="*/ 8856145 w 12641071"/>
              <a:gd name="connsiteY69-16272" fmla="*/ 973241 h 5795240"/>
              <a:gd name="connsiteX70-16273" fmla="*/ 8878117 w 12641071"/>
              <a:gd name="connsiteY70-16274" fmla="*/ 1018851 h 5795240"/>
              <a:gd name="connsiteX71-16275" fmla="*/ 8877719 w 12641071"/>
              <a:gd name="connsiteY71-16276" fmla="*/ 1018369 h 5795240"/>
              <a:gd name="connsiteX72-16277" fmla="*/ 8853250 w 12641071"/>
              <a:gd name="connsiteY72-16278" fmla="*/ 973288 h 5795240"/>
              <a:gd name="connsiteX73-16279" fmla="*/ 8853249 w 12641071"/>
              <a:gd name="connsiteY73-16280" fmla="*/ 973288 h 5795240"/>
              <a:gd name="connsiteX74-16281" fmla="*/ 8853248 w 12641071"/>
              <a:gd name="connsiteY74-16282" fmla="*/ 973287 h 5795240"/>
              <a:gd name="connsiteX75-16283" fmla="*/ 8849677 w 12641071"/>
              <a:gd name="connsiteY75-16284" fmla="*/ 973341 h 5795240"/>
              <a:gd name="connsiteX76-16285" fmla="*/ 8641543 w 12641071"/>
              <a:gd name="connsiteY76-16286" fmla="*/ 916577 h 5795240"/>
              <a:gd name="connsiteX77-16287" fmla="*/ 8641545 w 12641071"/>
              <a:gd name="connsiteY77-16288" fmla="*/ 916580 h 5795240"/>
              <a:gd name="connsiteX78-16289" fmla="*/ 8849676 w 12641071"/>
              <a:gd name="connsiteY78-16290" fmla="*/ 973343 h 5795240"/>
              <a:gd name="connsiteX79-16291" fmla="*/ 8853248 w 12641071"/>
              <a:gd name="connsiteY79-16292" fmla="*/ 973288 h 5795240"/>
              <a:gd name="connsiteX80-16293" fmla="*/ 8877719 w 12641071"/>
              <a:gd name="connsiteY80-16294" fmla="*/ 1018371 h 5795240"/>
              <a:gd name="connsiteX81-16295" fmla="*/ 8878116 w 12641071"/>
              <a:gd name="connsiteY81-16296" fmla="*/ 1018851 h 5795240"/>
              <a:gd name="connsiteX82-16297" fmla="*/ 8887288 w 12641071"/>
              <a:gd name="connsiteY82-16298" fmla="*/ 1037892 h 5795240"/>
              <a:gd name="connsiteX83-16299" fmla="*/ 8949899 w 12641071"/>
              <a:gd name="connsiteY83-16300" fmla="*/ 1239592 h 5795240"/>
              <a:gd name="connsiteX84-16301" fmla="*/ 8968437 w 12641071"/>
              <a:gd name="connsiteY84-16302" fmla="*/ 1423482 h 5795240"/>
              <a:gd name="connsiteX85-16303" fmla="*/ 8949899 w 12641071"/>
              <a:gd name="connsiteY85-16304" fmla="*/ 1239591 h 5795240"/>
              <a:gd name="connsiteX86-16305" fmla="*/ 8887288 w 12641071"/>
              <a:gd name="connsiteY86-16306" fmla="*/ 1037890 h 5795240"/>
              <a:gd name="connsiteX87-16307" fmla="*/ 8878116 w 12641071"/>
              <a:gd name="connsiteY87-16308" fmla="*/ 1018851 h 5795240"/>
              <a:gd name="connsiteX88-16309" fmla="*/ 8931285 w 12641071"/>
              <a:gd name="connsiteY88-16310" fmla="*/ 1083292 h 5795240"/>
              <a:gd name="connsiteX89-16311" fmla="*/ 9241478 w 12641071"/>
              <a:gd name="connsiteY89-16312" fmla="*/ 1211778 h 5795240"/>
              <a:gd name="connsiteX90-16313" fmla="*/ 9605238 w 12641071"/>
              <a:gd name="connsiteY90-16314" fmla="*/ 1018369 h 5795240"/>
              <a:gd name="connsiteX91-16315" fmla="*/ 9636247 w 12641071"/>
              <a:gd name="connsiteY91-16316" fmla="*/ 961241 h 5795240"/>
              <a:gd name="connsiteX92-16317" fmla="*/ 9641995 w 12641071"/>
              <a:gd name="connsiteY92-16318" fmla="*/ 961152 h 5795240"/>
              <a:gd name="connsiteX93-16319" fmla="*/ 9584939 w 12641071"/>
              <a:gd name="connsiteY93-16320" fmla="*/ 1079594 h 5795240"/>
              <a:gd name="connsiteX94-16321" fmla="*/ 9546257 w 12641071"/>
              <a:gd name="connsiteY94-16322" fmla="*/ 1204206 h 5795240"/>
              <a:gd name="connsiteX95-16323" fmla="*/ 9584939 w 12641071"/>
              <a:gd name="connsiteY95-16324" fmla="*/ 1079596 h 5795240"/>
              <a:gd name="connsiteX96-16325" fmla="*/ 9641995 w 12641071"/>
              <a:gd name="connsiteY96-16326" fmla="*/ 961153 h 5795240"/>
              <a:gd name="connsiteX97-16327" fmla="*/ 9653069 w 12641071"/>
              <a:gd name="connsiteY97-16328" fmla="*/ 960983 h 5795240"/>
              <a:gd name="connsiteX98-16329" fmla="*/ 9801564 w 12641071"/>
              <a:gd name="connsiteY98-16330" fmla="*/ 1196828 h 5795240"/>
              <a:gd name="connsiteX99-16331" fmla="*/ 9801566 w 12641071"/>
              <a:gd name="connsiteY99-16332" fmla="*/ 1196828 h 5795240"/>
              <a:gd name="connsiteX100-16333" fmla="*/ 9653070 w 12641071"/>
              <a:gd name="connsiteY100-16334" fmla="*/ 960982 h 5795240"/>
              <a:gd name="connsiteX101-16335" fmla="*/ 9641996 w 12641071"/>
              <a:gd name="connsiteY101-16336" fmla="*/ 961152 h 5795240"/>
              <a:gd name="connsiteX102-16337" fmla="*/ 9651917 w 12641071"/>
              <a:gd name="connsiteY102-16338" fmla="*/ 940556 h 5795240"/>
              <a:gd name="connsiteX103-16339" fmla="*/ 11050508 w 12641071"/>
              <a:gd name="connsiteY103-16340" fmla="*/ 108150 h 5795240"/>
              <a:gd name="connsiteX104-16341" fmla="*/ 12641071 w 12641071"/>
              <a:gd name="connsiteY104-16342" fmla="*/ 1698711 h 5795240"/>
              <a:gd name="connsiteX105-16343" fmla="*/ 11371062 w 12641071"/>
              <a:gd name="connsiteY105-16344" fmla="*/ 3256960 h 5795240"/>
              <a:gd name="connsiteX106-16345" fmla="*/ 11215953 w 12641071"/>
              <a:gd name="connsiteY106-16346" fmla="*/ 3280632 h 5795240"/>
              <a:gd name="connsiteX107-16347" fmla="*/ 11142318 w 12641071"/>
              <a:gd name="connsiteY107-16348" fmla="*/ 3276914 h 5795240"/>
              <a:gd name="connsiteX108-16349" fmla="*/ 11215952 w 12641071"/>
              <a:gd name="connsiteY108-16350" fmla="*/ 3280632 h 5795240"/>
              <a:gd name="connsiteX109-16351" fmla="*/ 11213133 w 12641071"/>
              <a:gd name="connsiteY109-16352" fmla="*/ 3281062 h 5795240"/>
              <a:gd name="connsiteX110-16353" fmla="*/ 11116921 w 12641071"/>
              <a:gd name="connsiteY110-16354" fmla="*/ 3285921 h 5795240"/>
              <a:gd name="connsiteX111-16355" fmla="*/ 11050507 w 12641071"/>
              <a:gd name="connsiteY111-16356" fmla="*/ 3289274 h 5795240"/>
              <a:gd name="connsiteX112-16357" fmla="*/ 11006292 w 12641071"/>
              <a:gd name="connsiteY112-16358" fmla="*/ 3287041 h 5795240"/>
              <a:gd name="connsiteX113-16359" fmla="*/ 10937101 w 12641071"/>
              <a:gd name="connsiteY113-16360" fmla="*/ 3297601 h 5795240"/>
              <a:gd name="connsiteX114-16361" fmla="*/ 10144740 w 12641071"/>
              <a:gd name="connsiteY114-16362" fmla="*/ 4089962 h 5795240"/>
              <a:gd name="connsiteX115-16363" fmla="*/ 10130374 w 12641071"/>
              <a:gd name="connsiteY115-16364" fmla="*/ 4184101 h 5795240"/>
              <a:gd name="connsiteX116-16365" fmla="*/ 10130375 w 12641071"/>
              <a:gd name="connsiteY116-16366" fmla="*/ 4184103 h 5795240"/>
              <a:gd name="connsiteX117-16367" fmla="*/ 10130656 w 12641071"/>
              <a:gd name="connsiteY117-16368" fmla="*/ 4185950 h 5795240"/>
              <a:gd name="connsiteX118-16369" fmla="*/ 10138194 w 12641071"/>
              <a:gd name="connsiteY118-16370" fmla="*/ 4335228 h 5795240"/>
              <a:gd name="connsiteX119-16371" fmla="*/ 10137710 w 12641071"/>
              <a:gd name="connsiteY119-16372" fmla="*/ 4344822 h 5795240"/>
              <a:gd name="connsiteX120-16373" fmla="*/ 10133555 w 12641071"/>
              <a:gd name="connsiteY120-16374" fmla="*/ 4427096 h 5795240"/>
              <a:gd name="connsiteX121-16375" fmla="*/ 10129312 w 12641071"/>
              <a:gd name="connsiteY121-16376" fmla="*/ 4399289 h 5795240"/>
              <a:gd name="connsiteX122-16377" fmla="*/ 10126797 w 12641071"/>
              <a:gd name="connsiteY122-16378" fmla="*/ 4349498 h 5795240"/>
              <a:gd name="connsiteX123-16379" fmla="*/ 10126796 w 12641071"/>
              <a:gd name="connsiteY123-16380" fmla="*/ 4349498 h 5795240"/>
              <a:gd name="connsiteX124-16381" fmla="*/ 10129311 w 12641071"/>
              <a:gd name="connsiteY124-16382" fmla="*/ 4399289 h 5795240"/>
              <a:gd name="connsiteX125-16383" fmla="*/ 10133554 w 12641071"/>
              <a:gd name="connsiteY125-16384" fmla="*/ 4427096 h 5795240"/>
              <a:gd name="connsiteX126-16385" fmla="*/ 10130656 w 12641071"/>
              <a:gd name="connsiteY126-16386" fmla="*/ 4484506 h 5795240"/>
              <a:gd name="connsiteX127-16387" fmla="*/ 8678182 w 12641071"/>
              <a:gd name="connsiteY127-16388" fmla="*/ 5795240 h 5795240"/>
              <a:gd name="connsiteX128-16389" fmla="*/ 7467518 w 12641071"/>
              <a:gd name="connsiteY128-16390" fmla="*/ 5151535 h 5795240"/>
              <a:gd name="connsiteX129-16391" fmla="*/ 7419945 w 12641071"/>
              <a:gd name="connsiteY129-16392" fmla="*/ 5073228 h 5795240"/>
              <a:gd name="connsiteX130-16393" fmla="*/ 7394386 w 12641071"/>
              <a:gd name="connsiteY130-16394" fmla="*/ 5031156 h 5795240"/>
              <a:gd name="connsiteX131-16395" fmla="*/ 7367299 w 12641071"/>
              <a:gd name="connsiteY131-16396" fmla="*/ 4974928 h 5795240"/>
              <a:gd name="connsiteX132-16397" fmla="*/ 7332905 w 12641071"/>
              <a:gd name="connsiteY132-16398" fmla="*/ 4903531 h 5795240"/>
              <a:gd name="connsiteX133-16399" fmla="*/ 7320958 w 12641071"/>
              <a:gd name="connsiteY133-16400" fmla="*/ 4870887 h 5795240"/>
              <a:gd name="connsiteX134-16401" fmla="*/ 7322174 w 12641071"/>
              <a:gd name="connsiteY134-16402" fmla="*/ 4872361 h 5795240"/>
              <a:gd name="connsiteX135-16403" fmla="*/ 7362630 w 12641071"/>
              <a:gd name="connsiteY135-16404" fmla="*/ 4938954 h 5795240"/>
              <a:gd name="connsiteX136-16405" fmla="*/ 7380779 w 12641071"/>
              <a:gd name="connsiteY136-16406" fmla="*/ 4976628 h 5795240"/>
              <a:gd name="connsiteX137-16407" fmla="*/ 7391210 w 12641071"/>
              <a:gd name="connsiteY137-16408" fmla="*/ 4977944 h 5795240"/>
              <a:gd name="connsiteX138-16409" fmla="*/ 7380780 w 12641071"/>
              <a:gd name="connsiteY138-16410" fmla="*/ 4976628 h 5795240"/>
              <a:gd name="connsiteX139-16411" fmla="*/ 7362631 w 12641071"/>
              <a:gd name="connsiteY139-16412" fmla="*/ 4938954 h 5795240"/>
              <a:gd name="connsiteX140-16413" fmla="*/ 7322175 w 12641071"/>
              <a:gd name="connsiteY140-16414" fmla="*/ 4872361 h 5795240"/>
              <a:gd name="connsiteX141-16415" fmla="*/ 7320959 w 12641071"/>
              <a:gd name="connsiteY141-16416" fmla="*/ 4870887 h 5795240"/>
              <a:gd name="connsiteX142-16417" fmla="*/ 7283811 w 12641071"/>
              <a:gd name="connsiteY142-16418" fmla="*/ 4769391 h 5795240"/>
              <a:gd name="connsiteX143-16419" fmla="*/ 7272112 w 12641071"/>
              <a:gd name="connsiteY143-16420" fmla="*/ 4718630 h 5795240"/>
              <a:gd name="connsiteX144-16421" fmla="*/ 7272111 w 12641071"/>
              <a:gd name="connsiteY144-16422" fmla="*/ 4718630 h 5795240"/>
              <a:gd name="connsiteX145-16423" fmla="*/ 7283810 w 12641071"/>
              <a:gd name="connsiteY145-16424" fmla="*/ 4769391 h 5795240"/>
              <a:gd name="connsiteX146-16425" fmla="*/ 7320958 w 12641071"/>
              <a:gd name="connsiteY146-16426" fmla="*/ 4870887 h 5795240"/>
              <a:gd name="connsiteX147-16427" fmla="*/ 7223551 w 12641071"/>
              <a:gd name="connsiteY147-16428" fmla="*/ 4752829 h 5795240"/>
              <a:gd name="connsiteX148-16429" fmla="*/ 6652445 w 12641071"/>
              <a:gd name="connsiteY148-16430" fmla="*/ 4516269 h 5795240"/>
              <a:gd name="connsiteX149-16431" fmla="*/ 6200873 w 12641071"/>
              <a:gd name="connsiteY149-16432" fmla="*/ 4654206 h 5795240"/>
              <a:gd name="connsiteX150-16433" fmla="*/ 6088813 w 12641071"/>
              <a:gd name="connsiteY150-16434" fmla="*/ 4746663 h 5795240"/>
              <a:gd name="connsiteX151-16435" fmla="*/ 6043019 w 12641071"/>
              <a:gd name="connsiteY151-16436" fmla="*/ 4807902 h 5795240"/>
              <a:gd name="connsiteX152-16437" fmla="*/ 6043021 w 12641071"/>
              <a:gd name="connsiteY152-16438" fmla="*/ 4807902 h 5795240"/>
              <a:gd name="connsiteX153-16439" fmla="*/ 6023271 w 12641071"/>
              <a:gd name="connsiteY153-16440" fmla="*/ 4834312 h 5795240"/>
              <a:gd name="connsiteX154-16441" fmla="*/ 5970678 w 12641071"/>
              <a:gd name="connsiteY154-16442" fmla="*/ 4892181 h 5795240"/>
              <a:gd name="connsiteX155-16443" fmla="*/ 5982717 w 12641071"/>
              <a:gd name="connsiteY155-16444" fmla="*/ 4872361 h 5795240"/>
              <a:gd name="connsiteX156-16445" fmla="*/ 5970675 w 12641071"/>
              <a:gd name="connsiteY156-16446" fmla="*/ 4892181 h 5795240"/>
              <a:gd name="connsiteX157-16447" fmla="*/ 5935320 w 12641071"/>
              <a:gd name="connsiteY157-16448" fmla="*/ 4931081 h 5795240"/>
              <a:gd name="connsiteX158-16449" fmla="*/ 4971763 w 12641071"/>
              <a:gd name="connsiteY158-16450" fmla="*/ 5330200 h 5795240"/>
              <a:gd name="connsiteX159-16451" fmla="*/ 3716172 w 12641071"/>
              <a:gd name="connsiteY159-16452" fmla="*/ 4497938 h 5795240"/>
              <a:gd name="connsiteX160-16453" fmla="*/ 3710773 w 12641071"/>
              <a:gd name="connsiteY160-16454" fmla="*/ 4483182 h 5795240"/>
              <a:gd name="connsiteX161-16455" fmla="*/ 3710773 w 12641071"/>
              <a:gd name="connsiteY161-16456" fmla="*/ 4483181 h 5795240"/>
              <a:gd name="connsiteX162-16457" fmla="*/ 3674984 w 12641071"/>
              <a:gd name="connsiteY162-16458" fmla="*/ 4385402 h 5795240"/>
              <a:gd name="connsiteX163-16459" fmla="*/ 3670349 w 12641071"/>
              <a:gd name="connsiteY163-16460" fmla="*/ 4372742 h 5795240"/>
              <a:gd name="connsiteX164-16461" fmla="*/ 3659438 w 12641071"/>
              <a:gd name="connsiteY164-16462" fmla="*/ 4330309 h 5795240"/>
              <a:gd name="connsiteX165-16463" fmla="*/ 3672084 w 12641071"/>
              <a:gd name="connsiteY165-16464" fmla="*/ 4353606 h 5795240"/>
              <a:gd name="connsiteX166-16465" fmla="*/ 3659440 w 12641071"/>
              <a:gd name="connsiteY166-16466" fmla="*/ 4330309 h 5795240"/>
              <a:gd name="connsiteX167-16467" fmla="*/ 3613217 w 12641071"/>
              <a:gd name="connsiteY167-16468" fmla="*/ 4245153 h 5795240"/>
              <a:gd name="connsiteX168-16469" fmla="*/ 3083792 w 12641071"/>
              <a:gd name="connsiteY168-16470" fmla="*/ 3963660 h 5795240"/>
              <a:gd name="connsiteX169-16471" fmla="*/ 2835272 w 12641071"/>
              <a:gd name="connsiteY169-16472" fmla="*/ 4013833 h 5795240"/>
              <a:gd name="connsiteX170-16473" fmla="*/ 2820214 w 12641071"/>
              <a:gd name="connsiteY170-16474" fmla="*/ 4022007 h 5795240"/>
              <a:gd name="connsiteX171-16475" fmla="*/ 2820212 w 12641071"/>
              <a:gd name="connsiteY171-16476" fmla="*/ 4022008 h 5795240"/>
              <a:gd name="connsiteX172-16477" fmla="*/ 2820206 w 12641071"/>
              <a:gd name="connsiteY172-16478" fmla="*/ 4022011 h 5795240"/>
              <a:gd name="connsiteX173-16479" fmla="*/ 2813481 w 12641071"/>
              <a:gd name="connsiteY173-16480" fmla="*/ 4027041 h 5795240"/>
              <a:gd name="connsiteX174-16481" fmla="*/ 2762875 w 12641071"/>
              <a:gd name="connsiteY174-16482" fmla="*/ 4057784 h 5795240"/>
              <a:gd name="connsiteX175-16483" fmla="*/ 2762878 w 12641071"/>
              <a:gd name="connsiteY175-16484" fmla="*/ 4057784 h 5795240"/>
              <a:gd name="connsiteX176-16485" fmla="*/ 2694694 w 12641071"/>
              <a:gd name="connsiteY176-16486" fmla="*/ 4099208 h 5795240"/>
              <a:gd name="connsiteX177-16487" fmla="*/ 2726822 w 12641071"/>
              <a:gd name="connsiteY177-16488" fmla="*/ 4072700 h 5795240"/>
              <a:gd name="connsiteX178-16489" fmla="*/ 2757719 w 12641071"/>
              <a:gd name="connsiteY178-16490" fmla="*/ 4055929 h 5795240"/>
              <a:gd name="connsiteX179-16491" fmla="*/ 2757718 w 12641071"/>
              <a:gd name="connsiteY179-16492" fmla="*/ 4055928 h 5795240"/>
              <a:gd name="connsiteX180-16493" fmla="*/ 2726820 w 12641071"/>
              <a:gd name="connsiteY180-16494" fmla="*/ 4072700 h 5795240"/>
              <a:gd name="connsiteX181-16495" fmla="*/ 2694692 w 12641071"/>
              <a:gd name="connsiteY181-16496" fmla="*/ 4099208 h 5795240"/>
              <a:gd name="connsiteX182-16497" fmla="*/ 2664698 w 12641071"/>
              <a:gd name="connsiteY182-16498" fmla="*/ 4117431 h 5795240"/>
              <a:gd name="connsiteX183-16499" fmla="*/ 1804544 w 12641071"/>
              <a:gd name="connsiteY183-16500" fmla="*/ 4335229 h 5795240"/>
              <a:gd name="connsiteX184-16501" fmla="*/ 0 w 12641071"/>
              <a:gd name="connsiteY184-16502" fmla="*/ 2530685 h 5795240"/>
              <a:gd name="connsiteX185-16503" fmla="*/ 1804544 w 12641071"/>
              <a:gd name="connsiteY185-16504" fmla="*/ 726143 h 5795240"/>
              <a:gd name="connsiteX186-16505" fmla="*/ 3080549 w 12641071"/>
              <a:gd name="connsiteY186-16506" fmla="*/ 1254682 h 5795240"/>
              <a:gd name="connsiteX187-16507" fmla="*/ 3268676 w 12641071"/>
              <a:gd name="connsiteY187-16508" fmla="*/ 1461167 h 5795240"/>
              <a:gd name="connsiteX188-16509" fmla="*/ 3565826 w 12641071"/>
              <a:gd name="connsiteY188-16510" fmla="*/ 1551935 h 5795240"/>
              <a:gd name="connsiteX189-16511" fmla="*/ 4086504 w 12641071"/>
              <a:gd name="connsiteY189-16512" fmla="*/ 1127574 h 5795240"/>
              <a:gd name="connsiteX190-16513" fmla="*/ 4103078 w 12641071"/>
              <a:gd name="connsiteY190-16514" fmla="*/ 1004204 h 5795240"/>
              <a:gd name="connsiteX191-16515" fmla="*/ 5215874 w 12641071"/>
              <a:gd name="connsiteY191-16516" fmla="*/ 0 h 5795240"/>
              <a:gd name="connsiteX0-16517" fmla="*/ 5964869 w 12641071"/>
              <a:gd name="connsiteY0-16518" fmla="*/ 4795171 h 5795240"/>
              <a:gd name="connsiteX1-16519" fmla="*/ 6019264 w 12641071"/>
              <a:gd name="connsiteY1-16520" fmla="*/ 4804905 h 5795240"/>
              <a:gd name="connsiteX2-16521" fmla="*/ 6036570 w 12641071"/>
              <a:gd name="connsiteY2-16522" fmla="*/ 4807089 h 5795240"/>
              <a:gd name="connsiteX3-16523" fmla="*/ 6019265 w 12641071"/>
              <a:gd name="connsiteY3-16524" fmla="*/ 4804905 h 5795240"/>
              <a:gd name="connsiteX4-16525" fmla="*/ 5964869 w 12641071"/>
              <a:gd name="connsiteY4-16526" fmla="*/ 4795171 h 5795240"/>
              <a:gd name="connsiteX5-16527" fmla="*/ 3682364 w 12641071"/>
              <a:gd name="connsiteY5-16528" fmla="*/ 4386723 h 5795240"/>
              <a:gd name="connsiteX6-16529" fmla="*/ 3772428 w 12641071"/>
              <a:gd name="connsiteY6-16530" fmla="*/ 4402840 h 5795240"/>
              <a:gd name="connsiteX7-16531" fmla="*/ 3772428 w 12641071"/>
              <a:gd name="connsiteY7-16532" fmla="*/ 4402840 h 5795240"/>
              <a:gd name="connsiteX8-16533" fmla="*/ 3682364 w 12641071"/>
              <a:gd name="connsiteY8-16534" fmla="*/ 4386723 h 5795240"/>
              <a:gd name="connsiteX9-16535" fmla="*/ 6034389 w 12641071"/>
              <a:gd name="connsiteY9-16536" fmla="*/ 371047 h 5795240"/>
              <a:gd name="connsiteX10-16537" fmla="*/ 5912002 w 12641071"/>
              <a:gd name="connsiteY10-16538" fmla="*/ 413650 h 5795240"/>
              <a:gd name="connsiteX11-16539" fmla="*/ 5912002 w 12641071"/>
              <a:gd name="connsiteY11-16540" fmla="*/ 413650 h 5795240"/>
              <a:gd name="connsiteX12-16541" fmla="*/ 6034389 w 12641071"/>
              <a:gd name="connsiteY12-16542" fmla="*/ 371047 h 5795240"/>
              <a:gd name="connsiteX13-16543" fmla="*/ 5215874 w 12641071"/>
              <a:gd name="connsiteY13-16544" fmla="*/ 0 h 5795240"/>
              <a:gd name="connsiteX14-16545" fmla="*/ 5927386 w 12641071"/>
              <a:gd name="connsiteY14-16546" fmla="*/ 255427 h 5795240"/>
              <a:gd name="connsiteX15-16547" fmla="*/ 5974443 w 12641071"/>
              <a:gd name="connsiteY15-16548" fmla="*/ 298195 h 5795240"/>
              <a:gd name="connsiteX16-16549" fmla="*/ 5974448 w 12641071"/>
              <a:gd name="connsiteY16-16550" fmla="*/ 298200 h 5795240"/>
              <a:gd name="connsiteX17-16551" fmla="*/ 6006819 w 12641071"/>
              <a:gd name="connsiteY17-16552" fmla="*/ 327622 h 5795240"/>
              <a:gd name="connsiteX18-16553" fmla="*/ 6043427 w 12641071"/>
              <a:gd name="connsiteY18-16554" fmla="*/ 367901 h 5795240"/>
              <a:gd name="connsiteX19-16555" fmla="*/ 6043429 w 12641071"/>
              <a:gd name="connsiteY19-16556" fmla="*/ 367901 h 5795240"/>
              <a:gd name="connsiteX20-16557" fmla="*/ 6079014 w 12641071"/>
              <a:gd name="connsiteY20-16558" fmla="*/ 407056 h 5795240"/>
              <a:gd name="connsiteX21-16559" fmla="*/ 6105193 w 12641071"/>
              <a:gd name="connsiteY21-16560" fmla="*/ 442067 h 5795240"/>
              <a:gd name="connsiteX22-16561" fmla="*/ 6069206 w 12641071"/>
              <a:gd name="connsiteY22-16562" fmla="*/ 409359 h 5795240"/>
              <a:gd name="connsiteX23-16563" fmla="*/ 6105193 w 12641071"/>
              <a:gd name="connsiteY23-16564" fmla="*/ 442069 h 5795240"/>
              <a:gd name="connsiteX24-16565" fmla="*/ 6143408 w 12641071"/>
              <a:gd name="connsiteY24-16566" fmla="*/ 493169 h 5795240"/>
              <a:gd name="connsiteX25-16567" fmla="*/ 6143427 w 12641071"/>
              <a:gd name="connsiteY25-16568" fmla="*/ 493200 h 5795240"/>
              <a:gd name="connsiteX26-16569" fmla="*/ 6215965 w 12641071"/>
              <a:gd name="connsiteY26-16570" fmla="*/ 619406 h 5795240"/>
              <a:gd name="connsiteX27-16571" fmla="*/ 6234035 w 12641071"/>
              <a:gd name="connsiteY27-16572" fmla="*/ 658746 h 5795240"/>
              <a:gd name="connsiteX28-16573" fmla="*/ 6234035 w 12641071"/>
              <a:gd name="connsiteY28-16574" fmla="*/ 658746 h 5795240"/>
              <a:gd name="connsiteX29-16575" fmla="*/ 6215965 w 12641071"/>
              <a:gd name="connsiteY29-16576" fmla="*/ 619406 h 5795240"/>
              <a:gd name="connsiteX30-16577" fmla="*/ 6143427 w 12641071"/>
              <a:gd name="connsiteY30-16578" fmla="*/ 493200 h 5795240"/>
              <a:gd name="connsiteX31-16579" fmla="*/ 6143408 w 12641071"/>
              <a:gd name="connsiteY31-16580" fmla="*/ 493167 h 5795240"/>
              <a:gd name="connsiteX32-16581" fmla="*/ 6105193 w 12641071"/>
              <a:gd name="connsiteY32-16582" fmla="*/ 442067 h 5795240"/>
              <a:gd name="connsiteX33-16583" fmla="*/ 6141460 w 12641071"/>
              <a:gd name="connsiteY33-16584" fmla="*/ 475027 h 5795240"/>
              <a:gd name="connsiteX34-16585" fmla="*/ 6788665 w 12641071"/>
              <a:gd name="connsiteY34-16586" fmla="*/ 707369 h 5795240"/>
              <a:gd name="connsiteX35-16587" fmla="*/ 7184710 w 12641071"/>
              <a:gd name="connsiteY35-16588" fmla="*/ 627411 h 5795240"/>
              <a:gd name="connsiteX36-16589" fmla="*/ 7264545 w 12641071"/>
              <a:gd name="connsiteY36-16590" fmla="*/ 588952 h 5795240"/>
              <a:gd name="connsiteX37-16591" fmla="*/ 7213686 w 12641071"/>
              <a:gd name="connsiteY37-16592" fmla="*/ 626983 h 5795240"/>
              <a:gd name="connsiteX38-16593" fmla="*/ 7128319 w 12641071"/>
              <a:gd name="connsiteY38-16594" fmla="*/ 705504 h 5795240"/>
              <a:gd name="connsiteX39-16595" fmla="*/ 7083110 w 12641071"/>
              <a:gd name="connsiteY39-16596" fmla="*/ 757072 h 5795240"/>
              <a:gd name="connsiteX40-16597" fmla="*/ 7083111 w 12641071"/>
              <a:gd name="connsiteY40-16598" fmla="*/ 757072 h 5795240"/>
              <a:gd name="connsiteX41-16599" fmla="*/ 7128319 w 12641071"/>
              <a:gd name="connsiteY41-16600" fmla="*/ 705506 h 5795240"/>
              <a:gd name="connsiteX42-16601" fmla="*/ 7213686 w 12641071"/>
              <a:gd name="connsiteY42-16602" fmla="*/ 626984 h 5795240"/>
              <a:gd name="connsiteX43-16603" fmla="*/ 7264545 w 12641071"/>
              <a:gd name="connsiteY43-16604" fmla="*/ 588953 h 5795240"/>
              <a:gd name="connsiteX44-16605" fmla="*/ 7273651 w 12641071"/>
              <a:gd name="connsiteY44-16606" fmla="*/ 584566 h 5795240"/>
              <a:gd name="connsiteX45-16607" fmla="*/ 7314851 w 12641071"/>
              <a:gd name="connsiteY45-16608" fmla="*/ 559537 h 5795240"/>
              <a:gd name="connsiteX46-16609" fmla="*/ 7354131 w 12641071"/>
              <a:gd name="connsiteY46-16610" fmla="*/ 565467 h 5795240"/>
              <a:gd name="connsiteX47-16611" fmla="*/ 7429608 w 12641071"/>
              <a:gd name="connsiteY47-16612" fmla="*/ 586051 h 5795240"/>
              <a:gd name="connsiteX48-16613" fmla="*/ 7429611 w 12641071"/>
              <a:gd name="connsiteY48-16614" fmla="*/ 586050 h 5795240"/>
              <a:gd name="connsiteX49-16615" fmla="*/ 7354132 w 12641071"/>
              <a:gd name="connsiteY49-16616" fmla="*/ 565465 h 5795240"/>
              <a:gd name="connsiteX50-16617" fmla="*/ 7314853 w 12641071"/>
              <a:gd name="connsiteY50-16618" fmla="*/ 559536 h 5795240"/>
              <a:gd name="connsiteX51-16619" fmla="*/ 7314851 w 12641071"/>
              <a:gd name="connsiteY51-16620" fmla="*/ 559537 h 5795240"/>
              <a:gd name="connsiteX52-16621" fmla="*/ 7314849 w 12641071"/>
              <a:gd name="connsiteY52-16622" fmla="*/ 559537 h 5795240"/>
              <a:gd name="connsiteX53-16623" fmla="*/ 7273651 w 12641071"/>
              <a:gd name="connsiteY53-16624" fmla="*/ 584565 h 5795240"/>
              <a:gd name="connsiteX54-16625" fmla="*/ 7264545 w 12641071"/>
              <a:gd name="connsiteY54-16626" fmla="*/ 588952 h 5795240"/>
              <a:gd name="connsiteX55-16627" fmla="*/ 7296407 w 12641071"/>
              <a:gd name="connsiteY55-16628" fmla="*/ 565126 h 5795240"/>
              <a:gd name="connsiteX56-16629" fmla="*/ 7307447 w 12641071"/>
              <a:gd name="connsiteY56-16630" fmla="*/ 558419 h 5795240"/>
              <a:gd name="connsiteX57-16631" fmla="*/ 7307450 w 12641071"/>
              <a:gd name="connsiteY57-16632" fmla="*/ 558419 h 5795240"/>
              <a:gd name="connsiteX58-16633" fmla="*/ 7385004 w 12641071"/>
              <a:gd name="connsiteY58-16634" fmla="*/ 511303 h 5795240"/>
              <a:gd name="connsiteX59-16635" fmla="*/ 7391626 w 12641071"/>
              <a:gd name="connsiteY59-16636" fmla="*/ 508114 h 5795240"/>
              <a:gd name="connsiteX60-16637" fmla="*/ 7391631 w 12641071"/>
              <a:gd name="connsiteY60-16638" fmla="*/ 508110 h 5795240"/>
              <a:gd name="connsiteX61-16639" fmla="*/ 7478934 w 12641071"/>
              <a:gd name="connsiteY61-16640" fmla="*/ 466053 h 5795240"/>
              <a:gd name="connsiteX62-16641" fmla="*/ 7897193 w 12641071"/>
              <a:gd name="connsiteY62-16642" fmla="*/ 381611 h 5795240"/>
              <a:gd name="connsiteX63-16643" fmla="*/ 8788216 w 12641071"/>
              <a:gd name="connsiteY63-16644" fmla="*/ 855364 h 5795240"/>
              <a:gd name="connsiteX64-16645" fmla="*/ 8832362 w 12641071"/>
              <a:gd name="connsiteY64-16646" fmla="*/ 928030 h 5795240"/>
              <a:gd name="connsiteX65-16647" fmla="*/ 8832362 w 12641071"/>
              <a:gd name="connsiteY65-16648" fmla="*/ 928033 h 5795240"/>
              <a:gd name="connsiteX66-16649" fmla="*/ 8842040 w 12641071"/>
              <a:gd name="connsiteY66-16650" fmla="*/ 943961 h 5795240"/>
              <a:gd name="connsiteX67-16651" fmla="*/ 8856144 w 12641071"/>
              <a:gd name="connsiteY67-16652" fmla="*/ 973241 h 5795240"/>
              <a:gd name="connsiteX68-16653" fmla="*/ 8856145 w 12641071"/>
              <a:gd name="connsiteY68-16654" fmla="*/ 973241 h 5795240"/>
              <a:gd name="connsiteX69-16655" fmla="*/ 8878117 w 12641071"/>
              <a:gd name="connsiteY69-16656" fmla="*/ 1018851 h 5795240"/>
              <a:gd name="connsiteX70-16657" fmla="*/ 8877719 w 12641071"/>
              <a:gd name="connsiteY70-16658" fmla="*/ 1018369 h 5795240"/>
              <a:gd name="connsiteX71-16659" fmla="*/ 8853250 w 12641071"/>
              <a:gd name="connsiteY71-16660" fmla="*/ 973288 h 5795240"/>
              <a:gd name="connsiteX72-16661" fmla="*/ 8853249 w 12641071"/>
              <a:gd name="connsiteY72-16662" fmla="*/ 973288 h 5795240"/>
              <a:gd name="connsiteX73-16663" fmla="*/ 8853248 w 12641071"/>
              <a:gd name="connsiteY73-16664" fmla="*/ 973287 h 5795240"/>
              <a:gd name="connsiteX74-16665" fmla="*/ 8849677 w 12641071"/>
              <a:gd name="connsiteY74-16666" fmla="*/ 973341 h 5795240"/>
              <a:gd name="connsiteX75-16667" fmla="*/ 8641543 w 12641071"/>
              <a:gd name="connsiteY75-16668" fmla="*/ 916577 h 5795240"/>
              <a:gd name="connsiteX76-16669" fmla="*/ 8641545 w 12641071"/>
              <a:gd name="connsiteY76-16670" fmla="*/ 916580 h 5795240"/>
              <a:gd name="connsiteX77-16671" fmla="*/ 8849676 w 12641071"/>
              <a:gd name="connsiteY77-16672" fmla="*/ 973343 h 5795240"/>
              <a:gd name="connsiteX78-16673" fmla="*/ 8853248 w 12641071"/>
              <a:gd name="connsiteY78-16674" fmla="*/ 973288 h 5795240"/>
              <a:gd name="connsiteX79-16675" fmla="*/ 8877719 w 12641071"/>
              <a:gd name="connsiteY79-16676" fmla="*/ 1018371 h 5795240"/>
              <a:gd name="connsiteX80-16677" fmla="*/ 8878116 w 12641071"/>
              <a:gd name="connsiteY80-16678" fmla="*/ 1018851 h 5795240"/>
              <a:gd name="connsiteX81-16679" fmla="*/ 8887288 w 12641071"/>
              <a:gd name="connsiteY81-16680" fmla="*/ 1037892 h 5795240"/>
              <a:gd name="connsiteX82-16681" fmla="*/ 8949899 w 12641071"/>
              <a:gd name="connsiteY82-16682" fmla="*/ 1239592 h 5795240"/>
              <a:gd name="connsiteX83-16683" fmla="*/ 8968437 w 12641071"/>
              <a:gd name="connsiteY83-16684" fmla="*/ 1423482 h 5795240"/>
              <a:gd name="connsiteX84-16685" fmla="*/ 8949899 w 12641071"/>
              <a:gd name="connsiteY84-16686" fmla="*/ 1239591 h 5795240"/>
              <a:gd name="connsiteX85-16687" fmla="*/ 8887288 w 12641071"/>
              <a:gd name="connsiteY85-16688" fmla="*/ 1037890 h 5795240"/>
              <a:gd name="connsiteX86-16689" fmla="*/ 8878116 w 12641071"/>
              <a:gd name="connsiteY86-16690" fmla="*/ 1018851 h 5795240"/>
              <a:gd name="connsiteX87-16691" fmla="*/ 8931285 w 12641071"/>
              <a:gd name="connsiteY87-16692" fmla="*/ 1083292 h 5795240"/>
              <a:gd name="connsiteX88-16693" fmla="*/ 9241478 w 12641071"/>
              <a:gd name="connsiteY88-16694" fmla="*/ 1211778 h 5795240"/>
              <a:gd name="connsiteX89-16695" fmla="*/ 9605238 w 12641071"/>
              <a:gd name="connsiteY89-16696" fmla="*/ 1018369 h 5795240"/>
              <a:gd name="connsiteX90-16697" fmla="*/ 9636247 w 12641071"/>
              <a:gd name="connsiteY90-16698" fmla="*/ 961241 h 5795240"/>
              <a:gd name="connsiteX91-16699" fmla="*/ 9641995 w 12641071"/>
              <a:gd name="connsiteY91-16700" fmla="*/ 961152 h 5795240"/>
              <a:gd name="connsiteX92-16701" fmla="*/ 9584939 w 12641071"/>
              <a:gd name="connsiteY92-16702" fmla="*/ 1079594 h 5795240"/>
              <a:gd name="connsiteX93-16703" fmla="*/ 9546257 w 12641071"/>
              <a:gd name="connsiteY93-16704" fmla="*/ 1204206 h 5795240"/>
              <a:gd name="connsiteX94-16705" fmla="*/ 9584939 w 12641071"/>
              <a:gd name="connsiteY94-16706" fmla="*/ 1079596 h 5795240"/>
              <a:gd name="connsiteX95-16707" fmla="*/ 9641995 w 12641071"/>
              <a:gd name="connsiteY95-16708" fmla="*/ 961153 h 5795240"/>
              <a:gd name="connsiteX96-16709" fmla="*/ 9653069 w 12641071"/>
              <a:gd name="connsiteY96-16710" fmla="*/ 960983 h 5795240"/>
              <a:gd name="connsiteX97-16711" fmla="*/ 9801564 w 12641071"/>
              <a:gd name="connsiteY97-16712" fmla="*/ 1196828 h 5795240"/>
              <a:gd name="connsiteX98-16713" fmla="*/ 9801566 w 12641071"/>
              <a:gd name="connsiteY98-16714" fmla="*/ 1196828 h 5795240"/>
              <a:gd name="connsiteX99-16715" fmla="*/ 9653070 w 12641071"/>
              <a:gd name="connsiteY99-16716" fmla="*/ 960982 h 5795240"/>
              <a:gd name="connsiteX100-16717" fmla="*/ 9641996 w 12641071"/>
              <a:gd name="connsiteY100-16718" fmla="*/ 961152 h 5795240"/>
              <a:gd name="connsiteX101-16719" fmla="*/ 9651917 w 12641071"/>
              <a:gd name="connsiteY101-16720" fmla="*/ 940556 h 5795240"/>
              <a:gd name="connsiteX102-16721" fmla="*/ 11050508 w 12641071"/>
              <a:gd name="connsiteY102-16722" fmla="*/ 108150 h 5795240"/>
              <a:gd name="connsiteX103-16723" fmla="*/ 12641071 w 12641071"/>
              <a:gd name="connsiteY103-16724" fmla="*/ 1698711 h 5795240"/>
              <a:gd name="connsiteX104-16725" fmla="*/ 11371062 w 12641071"/>
              <a:gd name="connsiteY104-16726" fmla="*/ 3256960 h 5795240"/>
              <a:gd name="connsiteX105-16727" fmla="*/ 11215953 w 12641071"/>
              <a:gd name="connsiteY105-16728" fmla="*/ 3280632 h 5795240"/>
              <a:gd name="connsiteX106-16729" fmla="*/ 11142318 w 12641071"/>
              <a:gd name="connsiteY106-16730" fmla="*/ 3276914 h 5795240"/>
              <a:gd name="connsiteX107-16731" fmla="*/ 11215952 w 12641071"/>
              <a:gd name="connsiteY107-16732" fmla="*/ 3280632 h 5795240"/>
              <a:gd name="connsiteX108-16733" fmla="*/ 11213133 w 12641071"/>
              <a:gd name="connsiteY108-16734" fmla="*/ 3281062 h 5795240"/>
              <a:gd name="connsiteX109-16735" fmla="*/ 11116921 w 12641071"/>
              <a:gd name="connsiteY109-16736" fmla="*/ 3285921 h 5795240"/>
              <a:gd name="connsiteX110-16737" fmla="*/ 11050507 w 12641071"/>
              <a:gd name="connsiteY110-16738" fmla="*/ 3289274 h 5795240"/>
              <a:gd name="connsiteX111-16739" fmla="*/ 11006292 w 12641071"/>
              <a:gd name="connsiteY111-16740" fmla="*/ 3287041 h 5795240"/>
              <a:gd name="connsiteX112-16741" fmla="*/ 10937101 w 12641071"/>
              <a:gd name="connsiteY112-16742" fmla="*/ 3297601 h 5795240"/>
              <a:gd name="connsiteX113-16743" fmla="*/ 10144740 w 12641071"/>
              <a:gd name="connsiteY113-16744" fmla="*/ 4089962 h 5795240"/>
              <a:gd name="connsiteX114-16745" fmla="*/ 10130374 w 12641071"/>
              <a:gd name="connsiteY114-16746" fmla="*/ 4184101 h 5795240"/>
              <a:gd name="connsiteX115-16747" fmla="*/ 10130375 w 12641071"/>
              <a:gd name="connsiteY115-16748" fmla="*/ 4184103 h 5795240"/>
              <a:gd name="connsiteX116-16749" fmla="*/ 10130656 w 12641071"/>
              <a:gd name="connsiteY116-16750" fmla="*/ 4185950 h 5795240"/>
              <a:gd name="connsiteX117-16751" fmla="*/ 10138194 w 12641071"/>
              <a:gd name="connsiteY117-16752" fmla="*/ 4335228 h 5795240"/>
              <a:gd name="connsiteX118-16753" fmla="*/ 10137710 w 12641071"/>
              <a:gd name="connsiteY118-16754" fmla="*/ 4344822 h 5795240"/>
              <a:gd name="connsiteX119-16755" fmla="*/ 10133555 w 12641071"/>
              <a:gd name="connsiteY119-16756" fmla="*/ 4427096 h 5795240"/>
              <a:gd name="connsiteX120-16757" fmla="*/ 10129312 w 12641071"/>
              <a:gd name="connsiteY120-16758" fmla="*/ 4399289 h 5795240"/>
              <a:gd name="connsiteX121-16759" fmla="*/ 10126797 w 12641071"/>
              <a:gd name="connsiteY121-16760" fmla="*/ 4349498 h 5795240"/>
              <a:gd name="connsiteX122-16761" fmla="*/ 10126796 w 12641071"/>
              <a:gd name="connsiteY122-16762" fmla="*/ 4349498 h 5795240"/>
              <a:gd name="connsiteX123-16763" fmla="*/ 10129311 w 12641071"/>
              <a:gd name="connsiteY123-16764" fmla="*/ 4399289 h 5795240"/>
              <a:gd name="connsiteX124-16765" fmla="*/ 10133554 w 12641071"/>
              <a:gd name="connsiteY124-16766" fmla="*/ 4427096 h 5795240"/>
              <a:gd name="connsiteX125-16767" fmla="*/ 10130656 w 12641071"/>
              <a:gd name="connsiteY125-16768" fmla="*/ 4484506 h 5795240"/>
              <a:gd name="connsiteX126-16769" fmla="*/ 8678182 w 12641071"/>
              <a:gd name="connsiteY126-16770" fmla="*/ 5795240 h 5795240"/>
              <a:gd name="connsiteX127-16771" fmla="*/ 7467518 w 12641071"/>
              <a:gd name="connsiteY127-16772" fmla="*/ 5151535 h 5795240"/>
              <a:gd name="connsiteX128-16773" fmla="*/ 7419945 w 12641071"/>
              <a:gd name="connsiteY128-16774" fmla="*/ 5073228 h 5795240"/>
              <a:gd name="connsiteX129-16775" fmla="*/ 7394386 w 12641071"/>
              <a:gd name="connsiteY129-16776" fmla="*/ 5031156 h 5795240"/>
              <a:gd name="connsiteX130-16777" fmla="*/ 7367299 w 12641071"/>
              <a:gd name="connsiteY130-16778" fmla="*/ 4974928 h 5795240"/>
              <a:gd name="connsiteX131-16779" fmla="*/ 7332905 w 12641071"/>
              <a:gd name="connsiteY131-16780" fmla="*/ 4903531 h 5795240"/>
              <a:gd name="connsiteX132-16781" fmla="*/ 7320958 w 12641071"/>
              <a:gd name="connsiteY132-16782" fmla="*/ 4870887 h 5795240"/>
              <a:gd name="connsiteX133-16783" fmla="*/ 7322174 w 12641071"/>
              <a:gd name="connsiteY133-16784" fmla="*/ 4872361 h 5795240"/>
              <a:gd name="connsiteX134-16785" fmla="*/ 7362630 w 12641071"/>
              <a:gd name="connsiteY134-16786" fmla="*/ 4938954 h 5795240"/>
              <a:gd name="connsiteX135-16787" fmla="*/ 7380779 w 12641071"/>
              <a:gd name="connsiteY135-16788" fmla="*/ 4976628 h 5795240"/>
              <a:gd name="connsiteX136-16789" fmla="*/ 7391210 w 12641071"/>
              <a:gd name="connsiteY136-16790" fmla="*/ 4977944 h 5795240"/>
              <a:gd name="connsiteX137-16791" fmla="*/ 7380780 w 12641071"/>
              <a:gd name="connsiteY137-16792" fmla="*/ 4976628 h 5795240"/>
              <a:gd name="connsiteX138-16793" fmla="*/ 7362631 w 12641071"/>
              <a:gd name="connsiteY138-16794" fmla="*/ 4938954 h 5795240"/>
              <a:gd name="connsiteX139-16795" fmla="*/ 7322175 w 12641071"/>
              <a:gd name="connsiteY139-16796" fmla="*/ 4872361 h 5795240"/>
              <a:gd name="connsiteX140-16797" fmla="*/ 7320959 w 12641071"/>
              <a:gd name="connsiteY140-16798" fmla="*/ 4870887 h 5795240"/>
              <a:gd name="connsiteX141-16799" fmla="*/ 7283811 w 12641071"/>
              <a:gd name="connsiteY141-16800" fmla="*/ 4769391 h 5795240"/>
              <a:gd name="connsiteX142-16801" fmla="*/ 7272112 w 12641071"/>
              <a:gd name="connsiteY142-16802" fmla="*/ 4718630 h 5795240"/>
              <a:gd name="connsiteX143-16803" fmla="*/ 7272111 w 12641071"/>
              <a:gd name="connsiteY143-16804" fmla="*/ 4718630 h 5795240"/>
              <a:gd name="connsiteX144-16805" fmla="*/ 7283810 w 12641071"/>
              <a:gd name="connsiteY144-16806" fmla="*/ 4769391 h 5795240"/>
              <a:gd name="connsiteX145-16807" fmla="*/ 7320958 w 12641071"/>
              <a:gd name="connsiteY145-16808" fmla="*/ 4870887 h 5795240"/>
              <a:gd name="connsiteX146-16809" fmla="*/ 7223551 w 12641071"/>
              <a:gd name="connsiteY146-16810" fmla="*/ 4752829 h 5795240"/>
              <a:gd name="connsiteX147-16811" fmla="*/ 6652445 w 12641071"/>
              <a:gd name="connsiteY147-16812" fmla="*/ 4516269 h 5795240"/>
              <a:gd name="connsiteX148-16813" fmla="*/ 6200873 w 12641071"/>
              <a:gd name="connsiteY148-16814" fmla="*/ 4654206 h 5795240"/>
              <a:gd name="connsiteX149-16815" fmla="*/ 6088813 w 12641071"/>
              <a:gd name="connsiteY149-16816" fmla="*/ 4746663 h 5795240"/>
              <a:gd name="connsiteX150-16817" fmla="*/ 6043019 w 12641071"/>
              <a:gd name="connsiteY150-16818" fmla="*/ 4807902 h 5795240"/>
              <a:gd name="connsiteX151-16819" fmla="*/ 6043021 w 12641071"/>
              <a:gd name="connsiteY151-16820" fmla="*/ 4807902 h 5795240"/>
              <a:gd name="connsiteX152-16821" fmla="*/ 6023271 w 12641071"/>
              <a:gd name="connsiteY152-16822" fmla="*/ 4834312 h 5795240"/>
              <a:gd name="connsiteX153-16823" fmla="*/ 5970678 w 12641071"/>
              <a:gd name="connsiteY153-16824" fmla="*/ 4892181 h 5795240"/>
              <a:gd name="connsiteX154-16825" fmla="*/ 5982717 w 12641071"/>
              <a:gd name="connsiteY154-16826" fmla="*/ 4872361 h 5795240"/>
              <a:gd name="connsiteX155-16827" fmla="*/ 5970675 w 12641071"/>
              <a:gd name="connsiteY155-16828" fmla="*/ 4892181 h 5795240"/>
              <a:gd name="connsiteX156-16829" fmla="*/ 5935320 w 12641071"/>
              <a:gd name="connsiteY156-16830" fmla="*/ 4931081 h 5795240"/>
              <a:gd name="connsiteX157-16831" fmla="*/ 4971763 w 12641071"/>
              <a:gd name="connsiteY157-16832" fmla="*/ 5330200 h 5795240"/>
              <a:gd name="connsiteX158-16833" fmla="*/ 3716172 w 12641071"/>
              <a:gd name="connsiteY158-16834" fmla="*/ 4497938 h 5795240"/>
              <a:gd name="connsiteX159-16835" fmla="*/ 3710773 w 12641071"/>
              <a:gd name="connsiteY159-16836" fmla="*/ 4483182 h 5795240"/>
              <a:gd name="connsiteX160-16837" fmla="*/ 3710773 w 12641071"/>
              <a:gd name="connsiteY160-16838" fmla="*/ 4483181 h 5795240"/>
              <a:gd name="connsiteX161-16839" fmla="*/ 3674984 w 12641071"/>
              <a:gd name="connsiteY161-16840" fmla="*/ 4385402 h 5795240"/>
              <a:gd name="connsiteX162-16841" fmla="*/ 3670349 w 12641071"/>
              <a:gd name="connsiteY162-16842" fmla="*/ 4372742 h 5795240"/>
              <a:gd name="connsiteX163-16843" fmla="*/ 3659438 w 12641071"/>
              <a:gd name="connsiteY163-16844" fmla="*/ 4330309 h 5795240"/>
              <a:gd name="connsiteX164-16845" fmla="*/ 3672084 w 12641071"/>
              <a:gd name="connsiteY164-16846" fmla="*/ 4353606 h 5795240"/>
              <a:gd name="connsiteX165-16847" fmla="*/ 3659440 w 12641071"/>
              <a:gd name="connsiteY165-16848" fmla="*/ 4330309 h 5795240"/>
              <a:gd name="connsiteX166-16849" fmla="*/ 3613217 w 12641071"/>
              <a:gd name="connsiteY166-16850" fmla="*/ 4245153 h 5795240"/>
              <a:gd name="connsiteX167-16851" fmla="*/ 3083792 w 12641071"/>
              <a:gd name="connsiteY167-16852" fmla="*/ 3963660 h 5795240"/>
              <a:gd name="connsiteX168-16853" fmla="*/ 2835272 w 12641071"/>
              <a:gd name="connsiteY168-16854" fmla="*/ 4013833 h 5795240"/>
              <a:gd name="connsiteX169-16855" fmla="*/ 2820214 w 12641071"/>
              <a:gd name="connsiteY169-16856" fmla="*/ 4022007 h 5795240"/>
              <a:gd name="connsiteX170-16857" fmla="*/ 2820212 w 12641071"/>
              <a:gd name="connsiteY170-16858" fmla="*/ 4022008 h 5795240"/>
              <a:gd name="connsiteX171-16859" fmla="*/ 2820206 w 12641071"/>
              <a:gd name="connsiteY171-16860" fmla="*/ 4022011 h 5795240"/>
              <a:gd name="connsiteX172-16861" fmla="*/ 2813481 w 12641071"/>
              <a:gd name="connsiteY172-16862" fmla="*/ 4027041 h 5795240"/>
              <a:gd name="connsiteX173-16863" fmla="*/ 2762875 w 12641071"/>
              <a:gd name="connsiteY173-16864" fmla="*/ 4057784 h 5795240"/>
              <a:gd name="connsiteX174-16865" fmla="*/ 2762878 w 12641071"/>
              <a:gd name="connsiteY174-16866" fmla="*/ 4057784 h 5795240"/>
              <a:gd name="connsiteX175-16867" fmla="*/ 2694694 w 12641071"/>
              <a:gd name="connsiteY175-16868" fmla="*/ 4099208 h 5795240"/>
              <a:gd name="connsiteX176-16869" fmla="*/ 2726822 w 12641071"/>
              <a:gd name="connsiteY176-16870" fmla="*/ 4072700 h 5795240"/>
              <a:gd name="connsiteX177-16871" fmla="*/ 2757719 w 12641071"/>
              <a:gd name="connsiteY177-16872" fmla="*/ 4055929 h 5795240"/>
              <a:gd name="connsiteX178-16873" fmla="*/ 2757718 w 12641071"/>
              <a:gd name="connsiteY178-16874" fmla="*/ 4055928 h 5795240"/>
              <a:gd name="connsiteX179-16875" fmla="*/ 2726820 w 12641071"/>
              <a:gd name="connsiteY179-16876" fmla="*/ 4072700 h 5795240"/>
              <a:gd name="connsiteX180-16877" fmla="*/ 2694692 w 12641071"/>
              <a:gd name="connsiteY180-16878" fmla="*/ 4099208 h 5795240"/>
              <a:gd name="connsiteX181-16879" fmla="*/ 2664698 w 12641071"/>
              <a:gd name="connsiteY181-16880" fmla="*/ 4117431 h 5795240"/>
              <a:gd name="connsiteX182-16881" fmla="*/ 1804544 w 12641071"/>
              <a:gd name="connsiteY182-16882" fmla="*/ 4335229 h 5795240"/>
              <a:gd name="connsiteX183-16883" fmla="*/ 0 w 12641071"/>
              <a:gd name="connsiteY183-16884" fmla="*/ 2530685 h 5795240"/>
              <a:gd name="connsiteX184-16885" fmla="*/ 1804544 w 12641071"/>
              <a:gd name="connsiteY184-16886" fmla="*/ 726143 h 5795240"/>
              <a:gd name="connsiteX185-16887" fmla="*/ 3080549 w 12641071"/>
              <a:gd name="connsiteY185-16888" fmla="*/ 1254682 h 5795240"/>
              <a:gd name="connsiteX186-16889" fmla="*/ 3268676 w 12641071"/>
              <a:gd name="connsiteY186-16890" fmla="*/ 1461167 h 5795240"/>
              <a:gd name="connsiteX187-16891" fmla="*/ 3565826 w 12641071"/>
              <a:gd name="connsiteY187-16892" fmla="*/ 1551935 h 5795240"/>
              <a:gd name="connsiteX188-16893" fmla="*/ 4086504 w 12641071"/>
              <a:gd name="connsiteY188-16894" fmla="*/ 1127574 h 5795240"/>
              <a:gd name="connsiteX189-16895" fmla="*/ 4103078 w 12641071"/>
              <a:gd name="connsiteY189-16896" fmla="*/ 1004204 h 5795240"/>
              <a:gd name="connsiteX190-16897" fmla="*/ 5215874 w 12641071"/>
              <a:gd name="connsiteY190-16898" fmla="*/ 0 h 5795240"/>
              <a:gd name="connsiteX0-16899" fmla="*/ 5964869 w 12641071"/>
              <a:gd name="connsiteY0-16900" fmla="*/ 4795171 h 5795240"/>
              <a:gd name="connsiteX1-16901" fmla="*/ 6019264 w 12641071"/>
              <a:gd name="connsiteY1-16902" fmla="*/ 4804905 h 5795240"/>
              <a:gd name="connsiteX2-16903" fmla="*/ 6036570 w 12641071"/>
              <a:gd name="connsiteY2-16904" fmla="*/ 4807089 h 5795240"/>
              <a:gd name="connsiteX3-16905" fmla="*/ 6019265 w 12641071"/>
              <a:gd name="connsiteY3-16906" fmla="*/ 4804905 h 5795240"/>
              <a:gd name="connsiteX4-16907" fmla="*/ 5964869 w 12641071"/>
              <a:gd name="connsiteY4-16908" fmla="*/ 4795171 h 5795240"/>
              <a:gd name="connsiteX5-16909" fmla="*/ 3682364 w 12641071"/>
              <a:gd name="connsiteY5-16910" fmla="*/ 4386723 h 5795240"/>
              <a:gd name="connsiteX6-16911" fmla="*/ 3772428 w 12641071"/>
              <a:gd name="connsiteY6-16912" fmla="*/ 4402840 h 5795240"/>
              <a:gd name="connsiteX7-16913" fmla="*/ 3772428 w 12641071"/>
              <a:gd name="connsiteY7-16914" fmla="*/ 4402840 h 5795240"/>
              <a:gd name="connsiteX8-16915" fmla="*/ 3682364 w 12641071"/>
              <a:gd name="connsiteY8-16916" fmla="*/ 4386723 h 5795240"/>
              <a:gd name="connsiteX9-16917" fmla="*/ 6034389 w 12641071"/>
              <a:gd name="connsiteY9-16918" fmla="*/ 371047 h 5795240"/>
              <a:gd name="connsiteX10-16919" fmla="*/ 5912002 w 12641071"/>
              <a:gd name="connsiteY10-16920" fmla="*/ 413650 h 5795240"/>
              <a:gd name="connsiteX11-16921" fmla="*/ 5912002 w 12641071"/>
              <a:gd name="connsiteY11-16922" fmla="*/ 413650 h 5795240"/>
              <a:gd name="connsiteX12-16923" fmla="*/ 6034389 w 12641071"/>
              <a:gd name="connsiteY12-16924" fmla="*/ 371047 h 5795240"/>
              <a:gd name="connsiteX13-16925" fmla="*/ 5215874 w 12641071"/>
              <a:gd name="connsiteY13-16926" fmla="*/ 0 h 5795240"/>
              <a:gd name="connsiteX14-16927" fmla="*/ 5927386 w 12641071"/>
              <a:gd name="connsiteY14-16928" fmla="*/ 255427 h 5795240"/>
              <a:gd name="connsiteX15-16929" fmla="*/ 5974443 w 12641071"/>
              <a:gd name="connsiteY15-16930" fmla="*/ 298195 h 5795240"/>
              <a:gd name="connsiteX16-16931" fmla="*/ 5974448 w 12641071"/>
              <a:gd name="connsiteY16-16932" fmla="*/ 298200 h 5795240"/>
              <a:gd name="connsiteX17-16933" fmla="*/ 6006819 w 12641071"/>
              <a:gd name="connsiteY17-16934" fmla="*/ 327622 h 5795240"/>
              <a:gd name="connsiteX18-16935" fmla="*/ 6043427 w 12641071"/>
              <a:gd name="connsiteY18-16936" fmla="*/ 367901 h 5795240"/>
              <a:gd name="connsiteX19-16937" fmla="*/ 6043429 w 12641071"/>
              <a:gd name="connsiteY19-16938" fmla="*/ 367901 h 5795240"/>
              <a:gd name="connsiteX20-16939" fmla="*/ 6079014 w 12641071"/>
              <a:gd name="connsiteY20-16940" fmla="*/ 407056 h 5795240"/>
              <a:gd name="connsiteX21-16941" fmla="*/ 6105193 w 12641071"/>
              <a:gd name="connsiteY21-16942" fmla="*/ 442067 h 5795240"/>
              <a:gd name="connsiteX22-16943" fmla="*/ 6069206 w 12641071"/>
              <a:gd name="connsiteY22-16944" fmla="*/ 409359 h 5795240"/>
              <a:gd name="connsiteX23-16945" fmla="*/ 6105193 w 12641071"/>
              <a:gd name="connsiteY23-16946" fmla="*/ 442069 h 5795240"/>
              <a:gd name="connsiteX24-16947" fmla="*/ 6143408 w 12641071"/>
              <a:gd name="connsiteY24-16948" fmla="*/ 493169 h 5795240"/>
              <a:gd name="connsiteX25-16949" fmla="*/ 6143427 w 12641071"/>
              <a:gd name="connsiteY25-16950" fmla="*/ 493200 h 5795240"/>
              <a:gd name="connsiteX26-16951" fmla="*/ 6215965 w 12641071"/>
              <a:gd name="connsiteY26-16952" fmla="*/ 619406 h 5795240"/>
              <a:gd name="connsiteX27-16953" fmla="*/ 6234035 w 12641071"/>
              <a:gd name="connsiteY27-16954" fmla="*/ 658746 h 5795240"/>
              <a:gd name="connsiteX28-16955" fmla="*/ 6215965 w 12641071"/>
              <a:gd name="connsiteY28-16956" fmla="*/ 619406 h 5795240"/>
              <a:gd name="connsiteX29-16957" fmla="*/ 6143427 w 12641071"/>
              <a:gd name="connsiteY29-16958" fmla="*/ 493200 h 5795240"/>
              <a:gd name="connsiteX30-16959" fmla="*/ 6143408 w 12641071"/>
              <a:gd name="connsiteY30-16960" fmla="*/ 493167 h 5795240"/>
              <a:gd name="connsiteX31-16961" fmla="*/ 6105193 w 12641071"/>
              <a:gd name="connsiteY31-16962" fmla="*/ 442067 h 5795240"/>
              <a:gd name="connsiteX32-16963" fmla="*/ 6141460 w 12641071"/>
              <a:gd name="connsiteY32-16964" fmla="*/ 475027 h 5795240"/>
              <a:gd name="connsiteX33-16965" fmla="*/ 6788665 w 12641071"/>
              <a:gd name="connsiteY33-16966" fmla="*/ 707369 h 5795240"/>
              <a:gd name="connsiteX34-16967" fmla="*/ 7184710 w 12641071"/>
              <a:gd name="connsiteY34-16968" fmla="*/ 627411 h 5795240"/>
              <a:gd name="connsiteX35-16969" fmla="*/ 7264545 w 12641071"/>
              <a:gd name="connsiteY35-16970" fmla="*/ 588952 h 5795240"/>
              <a:gd name="connsiteX36-16971" fmla="*/ 7213686 w 12641071"/>
              <a:gd name="connsiteY36-16972" fmla="*/ 626983 h 5795240"/>
              <a:gd name="connsiteX37-16973" fmla="*/ 7128319 w 12641071"/>
              <a:gd name="connsiteY37-16974" fmla="*/ 705504 h 5795240"/>
              <a:gd name="connsiteX38-16975" fmla="*/ 7083110 w 12641071"/>
              <a:gd name="connsiteY38-16976" fmla="*/ 757072 h 5795240"/>
              <a:gd name="connsiteX39-16977" fmla="*/ 7083111 w 12641071"/>
              <a:gd name="connsiteY39-16978" fmla="*/ 757072 h 5795240"/>
              <a:gd name="connsiteX40-16979" fmla="*/ 7128319 w 12641071"/>
              <a:gd name="connsiteY40-16980" fmla="*/ 705506 h 5795240"/>
              <a:gd name="connsiteX41-16981" fmla="*/ 7213686 w 12641071"/>
              <a:gd name="connsiteY41-16982" fmla="*/ 626984 h 5795240"/>
              <a:gd name="connsiteX42-16983" fmla="*/ 7264545 w 12641071"/>
              <a:gd name="connsiteY42-16984" fmla="*/ 588953 h 5795240"/>
              <a:gd name="connsiteX43-16985" fmla="*/ 7273651 w 12641071"/>
              <a:gd name="connsiteY43-16986" fmla="*/ 584566 h 5795240"/>
              <a:gd name="connsiteX44-16987" fmla="*/ 7314851 w 12641071"/>
              <a:gd name="connsiteY44-16988" fmla="*/ 559537 h 5795240"/>
              <a:gd name="connsiteX45-16989" fmla="*/ 7354131 w 12641071"/>
              <a:gd name="connsiteY45-16990" fmla="*/ 565467 h 5795240"/>
              <a:gd name="connsiteX46-16991" fmla="*/ 7429608 w 12641071"/>
              <a:gd name="connsiteY46-16992" fmla="*/ 586051 h 5795240"/>
              <a:gd name="connsiteX47-16993" fmla="*/ 7429611 w 12641071"/>
              <a:gd name="connsiteY47-16994" fmla="*/ 586050 h 5795240"/>
              <a:gd name="connsiteX48-16995" fmla="*/ 7354132 w 12641071"/>
              <a:gd name="connsiteY48-16996" fmla="*/ 565465 h 5795240"/>
              <a:gd name="connsiteX49-16997" fmla="*/ 7314853 w 12641071"/>
              <a:gd name="connsiteY49-16998" fmla="*/ 559536 h 5795240"/>
              <a:gd name="connsiteX50-16999" fmla="*/ 7314851 w 12641071"/>
              <a:gd name="connsiteY50-17000" fmla="*/ 559537 h 5795240"/>
              <a:gd name="connsiteX51-17001" fmla="*/ 7314849 w 12641071"/>
              <a:gd name="connsiteY51-17002" fmla="*/ 559537 h 5795240"/>
              <a:gd name="connsiteX52-17003" fmla="*/ 7273651 w 12641071"/>
              <a:gd name="connsiteY52-17004" fmla="*/ 584565 h 5795240"/>
              <a:gd name="connsiteX53-17005" fmla="*/ 7264545 w 12641071"/>
              <a:gd name="connsiteY53-17006" fmla="*/ 588952 h 5795240"/>
              <a:gd name="connsiteX54-17007" fmla="*/ 7296407 w 12641071"/>
              <a:gd name="connsiteY54-17008" fmla="*/ 565126 h 5795240"/>
              <a:gd name="connsiteX55-17009" fmla="*/ 7307447 w 12641071"/>
              <a:gd name="connsiteY55-17010" fmla="*/ 558419 h 5795240"/>
              <a:gd name="connsiteX56-17011" fmla="*/ 7307450 w 12641071"/>
              <a:gd name="connsiteY56-17012" fmla="*/ 558419 h 5795240"/>
              <a:gd name="connsiteX57-17013" fmla="*/ 7385004 w 12641071"/>
              <a:gd name="connsiteY57-17014" fmla="*/ 511303 h 5795240"/>
              <a:gd name="connsiteX58-17015" fmla="*/ 7391626 w 12641071"/>
              <a:gd name="connsiteY58-17016" fmla="*/ 508114 h 5795240"/>
              <a:gd name="connsiteX59-17017" fmla="*/ 7391631 w 12641071"/>
              <a:gd name="connsiteY59-17018" fmla="*/ 508110 h 5795240"/>
              <a:gd name="connsiteX60-17019" fmla="*/ 7478934 w 12641071"/>
              <a:gd name="connsiteY60-17020" fmla="*/ 466053 h 5795240"/>
              <a:gd name="connsiteX61-17021" fmla="*/ 7897193 w 12641071"/>
              <a:gd name="connsiteY61-17022" fmla="*/ 381611 h 5795240"/>
              <a:gd name="connsiteX62-17023" fmla="*/ 8788216 w 12641071"/>
              <a:gd name="connsiteY62-17024" fmla="*/ 855364 h 5795240"/>
              <a:gd name="connsiteX63-17025" fmla="*/ 8832362 w 12641071"/>
              <a:gd name="connsiteY63-17026" fmla="*/ 928030 h 5795240"/>
              <a:gd name="connsiteX64-17027" fmla="*/ 8832362 w 12641071"/>
              <a:gd name="connsiteY64-17028" fmla="*/ 928033 h 5795240"/>
              <a:gd name="connsiteX65-17029" fmla="*/ 8842040 w 12641071"/>
              <a:gd name="connsiteY65-17030" fmla="*/ 943961 h 5795240"/>
              <a:gd name="connsiteX66-17031" fmla="*/ 8856144 w 12641071"/>
              <a:gd name="connsiteY66-17032" fmla="*/ 973241 h 5795240"/>
              <a:gd name="connsiteX67-17033" fmla="*/ 8856145 w 12641071"/>
              <a:gd name="connsiteY67-17034" fmla="*/ 973241 h 5795240"/>
              <a:gd name="connsiteX68-17035" fmla="*/ 8878117 w 12641071"/>
              <a:gd name="connsiteY68-17036" fmla="*/ 1018851 h 5795240"/>
              <a:gd name="connsiteX69-17037" fmla="*/ 8877719 w 12641071"/>
              <a:gd name="connsiteY69-17038" fmla="*/ 1018369 h 5795240"/>
              <a:gd name="connsiteX70-17039" fmla="*/ 8853250 w 12641071"/>
              <a:gd name="connsiteY70-17040" fmla="*/ 973288 h 5795240"/>
              <a:gd name="connsiteX71-17041" fmla="*/ 8853249 w 12641071"/>
              <a:gd name="connsiteY71-17042" fmla="*/ 973288 h 5795240"/>
              <a:gd name="connsiteX72-17043" fmla="*/ 8853248 w 12641071"/>
              <a:gd name="connsiteY72-17044" fmla="*/ 973287 h 5795240"/>
              <a:gd name="connsiteX73-17045" fmla="*/ 8849677 w 12641071"/>
              <a:gd name="connsiteY73-17046" fmla="*/ 973341 h 5795240"/>
              <a:gd name="connsiteX74-17047" fmla="*/ 8641543 w 12641071"/>
              <a:gd name="connsiteY74-17048" fmla="*/ 916577 h 5795240"/>
              <a:gd name="connsiteX75-17049" fmla="*/ 8641545 w 12641071"/>
              <a:gd name="connsiteY75-17050" fmla="*/ 916580 h 5795240"/>
              <a:gd name="connsiteX76-17051" fmla="*/ 8849676 w 12641071"/>
              <a:gd name="connsiteY76-17052" fmla="*/ 973343 h 5795240"/>
              <a:gd name="connsiteX77-17053" fmla="*/ 8853248 w 12641071"/>
              <a:gd name="connsiteY77-17054" fmla="*/ 973288 h 5795240"/>
              <a:gd name="connsiteX78-17055" fmla="*/ 8877719 w 12641071"/>
              <a:gd name="connsiteY78-17056" fmla="*/ 1018371 h 5795240"/>
              <a:gd name="connsiteX79-17057" fmla="*/ 8878116 w 12641071"/>
              <a:gd name="connsiteY79-17058" fmla="*/ 1018851 h 5795240"/>
              <a:gd name="connsiteX80-17059" fmla="*/ 8887288 w 12641071"/>
              <a:gd name="connsiteY80-17060" fmla="*/ 1037892 h 5795240"/>
              <a:gd name="connsiteX81-17061" fmla="*/ 8949899 w 12641071"/>
              <a:gd name="connsiteY81-17062" fmla="*/ 1239592 h 5795240"/>
              <a:gd name="connsiteX82-17063" fmla="*/ 8968437 w 12641071"/>
              <a:gd name="connsiteY82-17064" fmla="*/ 1423482 h 5795240"/>
              <a:gd name="connsiteX83-17065" fmla="*/ 8949899 w 12641071"/>
              <a:gd name="connsiteY83-17066" fmla="*/ 1239591 h 5795240"/>
              <a:gd name="connsiteX84-17067" fmla="*/ 8887288 w 12641071"/>
              <a:gd name="connsiteY84-17068" fmla="*/ 1037890 h 5795240"/>
              <a:gd name="connsiteX85-17069" fmla="*/ 8878116 w 12641071"/>
              <a:gd name="connsiteY85-17070" fmla="*/ 1018851 h 5795240"/>
              <a:gd name="connsiteX86-17071" fmla="*/ 8931285 w 12641071"/>
              <a:gd name="connsiteY86-17072" fmla="*/ 1083292 h 5795240"/>
              <a:gd name="connsiteX87-17073" fmla="*/ 9241478 w 12641071"/>
              <a:gd name="connsiteY87-17074" fmla="*/ 1211778 h 5795240"/>
              <a:gd name="connsiteX88-17075" fmla="*/ 9605238 w 12641071"/>
              <a:gd name="connsiteY88-17076" fmla="*/ 1018369 h 5795240"/>
              <a:gd name="connsiteX89-17077" fmla="*/ 9636247 w 12641071"/>
              <a:gd name="connsiteY89-17078" fmla="*/ 961241 h 5795240"/>
              <a:gd name="connsiteX90-17079" fmla="*/ 9641995 w 12641071"/>
              <a:gd name="connsiteY90-17080" fmla="*/ 961152 h 5795240"/>
              <a:gd name="connsiteX91-17081" fmla="*/ 9584939 w 12641071"/>
              <a:gd name="connsiteY91-17082" fmla="*/ 1079594 h 5795240"/>
              <a:gd name="connsiteX92-17083" fmla="*/ 9546257 w 12641071"/>
              <a:gd name="connsiteY92-17084" fmla="*/ 1204206 h 5795240"/>
              <a:gd name="connsiteX93-17085" fmla="*/ 9584939 w 12641071"/>
              <a:gd name="connsiteY93-17086" fmla="*/ 1079596 h 5795240"/>
              <a:gd name="connsiteX94-17087" fmla="*/ 9641995 w 12641071"/>
              <a:gd name="connsiteY94-17088" fmla="*/ 961153 h 5795240"/>
              <a:gd name="connsiteX95-17089" fmla="*/ 9653069 w 12641071"/>
              <a:gd name="connsiteY95-17090" fmla="*/ 960983 h 5795240"/>
              <a:gd name="connsiteX96-17091" fmla="*/ 9801564 w 12641071"/>
              <a:gd name="connsiteY96-17092" fmla="*/ 1196828 h 5795240"/>
              <a:gd name="connsiteX97-17093" fmla="*/ 9801566 w 12641071"/>
              <a:gd name="connsiteY97-17094" fmla="*/ 1196828 h 5795240"/>
              <a:gd name="connsiteX98-17095" fmla="*/ 9653070 w 12641071"/>
              <a:gd name="connsiteY98-17096" fmla="*/ 960982 h 5795240"/>
              <a:gd name="connsiteX99-17097" fmla="*/ 9641996 w 12641071"/>
              <a:gd name="connsiteY99-17098" fmla="*/ 961152 h 5795240"/>
              <a:gd name="connsiteX100-17099" fmla="*/ 9651917 w 12641071"/>
              <a:gd name="connsiteY100-17100" fmla="*/ 940556 h 5795240"/>
              <a:gd name="connsiteX101-17101" fmla="*/ 11050508 w 12641071"/>
              <a:gd name="connsiteY101-17102" fmla="*/ 108150 h 5795240"/>
              <a:gd name="connsiteX102-17103" fmla="*/ 12641071 w 12641071"/>
              <a:gd name="connsiteY102-17104" fmla="*/ 1698711 h 5795240"/>
              <a:gd name="connsiteX103-17105" fmla="*/ 11371062 w 12641071"/>
              <a:gd name="connsiteY103-17106" fmla="*/ 3256960 h 5795240"/>
              <a:gd name="connsiteX104-17107" fmla="*/ 11215953 w 12641071"/>
              <a:gd name="connsiteY104-17108" fmla="*/ 3280632 h 5795240"/>
              <a:gd name="connsiteX105-17109" fmla="*/ 11142318 w 12641071"/>
              <a:gd name="connsiteY105-17110" fmla="*/ 3276914 h 5795240"/>
              <a:gd name="connsiteX106-17111" fmla="*/ 11215952 w 12641071"/>
              <a:gd name="connsiteY106-17112" fmla="*/ 3280632 h 5795240"/>
              <a:gd name="connsiteX107-17113" fmla="*/ 11213133 w 12641071"/>
              <a:gd name="connsiteY107-17114" fmla="*/ 3281062 h 5795240"/>
              <a:gd name="connsiteX108-17115" fmla="*/ 11116921 w 12641071"/>
              <a:gd name="connsiteY108-17116" fmla="*/ 3285921 h 5795240"/>
              <a:gd name="connsiteX109-17117" fmla="*/ 11050507 w 12641071"/>
              <a:gd name="connsiteY109-17118" fmla="*/ 3289274 h 5795240"/>
              <a:gd name="connsiteX110-17119" fmla="*/ 11006292 w 12641071"/>
              <a:gd name="connsiteY110-17120" fmla="*/ 3287041 h 5795240"/>
              <a:gd name="connsiteX111-17121" fmla="*/ 10937101 w 12641071"/>
              <a:gd name="connsiteY111-17122" fmla="*/ 3297601 h 5795240"/>
              <a:gd name="connsiteX112-17123" fmla="*/ 10144740 w 12641071"/>
              <a:gd name="connsiteY112-17124" fmla="*/ 4089962 h 5795240"/>
              <a:gd name="connsiteX113-17125" fmla="*/ 10130374 w 12641071"/>
              <a:gd name="connsiteY113-17126" fmla="*/ 4184101 h 5795240"/>
              <a:gd name="connsiteX114-17127" fmla="*/ 10130375 w 12641071"/>
              <a:gd name="connsiteY114-17128" fmla="*/ 4184103 h 5795240"/>
              <a:gd name="connsiteX115-17129" fmla="*/ 10130656 w 12641071"/>
              <a:gd name="connsiteY115-17130" fmla="*/ 4185950 h 5795240"/>
              <a:gd name="connsiteX116-17131" fmla="*/ 10138194 w 12641071"/>
              <a:gd name="connsiteY116-17132" fmla="*/ 4335228 h 5795240"/>
              <a:gd name="connsiteX117-17133" fmla="*/ 10137710 w 12641071"/>
              <a:gd name="connsiteY117-17134" fmla="*/ 4344822 h 5795240"/>
              <a:gd name="connsiteX118-17135" fmla="*/ 10133555 w 12641071"/>
              <a:gd name="connsiteY118-17136" fmla="*/ 4427096 h 5795240"/>
              <a:gd name="connsiteX119-17137" fmla="*/ 10129312 w 12641071"/>
              <a:gd name="connsiteY119-17138" fmla="*/ 4399289 h 5795240"/>
              <a:gd name="connsiteX120-17139" fmla="*/ 10126797 w 12641071"/>
              <a:gd name="connsiteY120-17140" fmla="*/ 4349498 h 5795240"/>
              <a:gd name="connsiteX121-17141" fmla="*/ 10126796 w 12641071"/>
              <a:gd name="connsiteY121-17142" fmla="*/ 4349498 h 5795240"/>
              <a:gd name="connsiteX122-17143" fmla="*/ 10129311 w 12641071"/>
              <a:gd name="connsiteY122-17144" fmla="*/ 4399289 h 5795240"/>
              <a:gd name="connsiteX123-17145" fmla="*/ 10133554 w 12641071"/>
              <a:gd name="connsiteY123-17146" fmla="*/ 4427096 h 5795240"/>
              <a:gd name="connsiteX124-17147" fmla="*/ 10130656 w 12641071"/>
              <a:gd name="connsiteY124-17148" fmla="*/ 4484506 h 5795240"/>
              <a:gd name="connsiteX125-17149" fmla="*/ 8678182 w 12641071"/>
              <a:gd name="connsiteY125-17150" fmla="*/ 5795240 h 5795240"/>
              <a:gd name="connsiteX126-17151" fmla="*/ 7467518 w 12641071"/>
              <a:gd name="connsiteY126-17152" fmla="*/ 5151535 h 5795240"/>
              <a:gd name="connsiteX127-17153" fmla="*/ 7419945 w 12641071"/>
              <a:gd name="connsiteY127-17154" fmla="*/ 5073228 h 5795240"/>
              <a:gd name="connsiteX128-17155" fmla="*/ 7394386 w 12641071"/>
              <a:gd name="connsiteY128-17156" fmla="*/ 5031156 h 5795240"/>
              <a:gd name="connsiteX129-17157" fmla="*/ 7367299 w 12641071"/>
              <a:gd name="connsiteY129-17158" fmla="*/ 4974928 h 5795240"/>
              <a:gd name="connsiteX130-17159" fmla="*/ 7332905 w 12641071"/>
              <a:gd name="connsiteY130-17160" fmla="*/ 4903531 h 5795240"/>
              <a:gd name="connsiteX131-17161" fmla="*/ 7320958 w 12641071"/>
              <a:gd name="connsiteY131-17162" fmla="*/ 4870887 h 5795240"/>
              <a:gd name="connsiteX132-17163" fmla="*/ 7322174 w 12641071"/>
              <a:gd name="connsiteY132-17164" fmla="*/ 4872361 h 5795240"/>
              <a:gd name="connsiteX133-17165" fmla="*/ 7362630 w 12641071"/>
              <a:gd name="connsiteY133-17166" fmla="*/ 4938954 h 5795240"/>
              <a:gd name="connsiteX134-17167" fmla="*/ 7380779 w 12641071"/>
              <a:gd name="connsiteY134-17168" fmla="*/ 4976628 h 5795240"/>
              <a:gd name="connsiteX135-17169" fmla="*/ 7391210 w 12641071"/>
              <a:gd name="connsiteY135-17170" fmla="*/ 4977944 h 5795240"/>
              <a:gd name="connsiteX136-17171" fmla="*/ 7380780 w 12641071"/>
              <a:gd name="connsiteY136-17172" fmla="*/ 4976628 h 5795240"/>
              <a:gd name="connsiteX137-17173" fmla="*/ 7362631 w 12641071"/>
              <a:gd name="connsiteY137-17174" fmla="*/ 4938954 h 5795240"/>
              <a:gd name="connsiteX138-17175" fmla="*/ 7322175 w 12641071"/>
              <a:gd name="connsiteY138-17176" fmla="*/ 4872361 h 5795240"/>
              <a:gd name="connsiteX139-17177" fmla="*/ 7320959 w 12641071"/>
              <a:gd name="connsiteY139-17178" fmla="*/ 4870887 h 5795240"/>
              <a:gd name="connsiteX140-17179" fmla="*/ 7283811 w 12641071"/>
              <a:gd name="connsiteY140-17180" fmla="*/ 4769391 h 5795240"/>
              <a:gd name="connsiteX141-17181" fmla="*/ 7272112 w 12641071"/>
              <a:gd name="connsiteY141-17182" fmla="*/ 4718630 h 5795240"/>
              <a:gd name="connsiteX142-17183" fmla="*/ 7272111 w 12641071"/>
              <a:gd name="connsiteY142-17184" fmla="*/ 4718630 h 5795240"/>
              <a:gd name="connsiteX143-17185" fmla="*/ 7283810 w 12641071"/>
              <a:gd name="connsiteY143-17186" fmla="*/ 4769391 h 5795240"/>
              <a:gd name="connsiteX144-17187" fmla="*/ 7320958 w 12641071"/>
              <a:gd name="connsiteY144-17188" fmla="*/ 4870887 h 5795240"/>
              <a:gd name="connsiteX145-17189" fmla="*/ 7223551 w 12641071"/>
              <a:gd name="connsiteY145-17190" fmla="*/ 4752829 h 5795240"/>
              <a:gd name="connsiteX146-17191" fmla="*/ 6652445 w 12641071"/>
              <a:gd name="connsiteY146-17192" fmla="*/ 4516269 h 5795240"/>
              <a:gd name="connsiteX147-17193" fmla="*/ 6200873 w 12641071"/>
              <a:gd name="connsiteY147-17194" fmla="*/ 4654206 h 5795240"/>
              <a:gd name="connsiteX148-17195" fmla="*/ 6088813 w 12641071"/>
              <a:gd name="connsiteY148-17196" fmla="*/ 4746663 h 5795240"/>
              <a:gd name="connsiteX149-17197" fmla="*/ 6043019 w 12641071"/>
              <a:gd name="connsiteY149-17198" fmla="*/ 4807902 h 5795240"/>
              <a:gd name="connsiteX150-17199" fmla="*/ 6043021 w 12641071"/>
              <a:gd name="connsiteY150-17200" fmla="*/ 4807902 h 5795240"/>
              <a:gd name="connsiteX151-17201" fmla="*/ 6023271 w 12641071"/>
              <a:gd name="connsiteY151-17202" fmla="*/ 4834312 h 5795240"/>
              <a:gd name="connsiteX152-17203" fmla="*/ 5970678 w 12641071"/>
              <a:gd name="connsiteY152-17204" fmla="*/ 4892181 h 5795240"/>
              <a:gd name="connsiteX153-17205" fmla="*/ 5982717 w 12641071"/>
              <a:gd name="connsiteY153-17206" fmla="*/ 4872361 h 5795240"/>
              <a:gd name="connsiteX154-17207" fmla="*/ 5970675 w 12641071"/>
              <a:gd name="connsiteY154-17208" fmla="*/ 4892181 h 5795240"/>
              <a:gd name="connsiteX155-17209" fmla="*/ 5935320 w 12641071"/>
              <a:gd name="connsiteY155-17210" fmla="*/ 4931081 h 5795240"/>
              <a:gd name="connsiteX156-17211" fmla="*/ 4971763 w 12641071"/>
              <a:gd name="connsiteY156-17212" fmla="*/ 5330200 h 5795240"/>
              <a:gd name="connsiteX157-17213" fmla="*/ 3716172 w 12641071"/>
              <a:gd name="connsiteY157-17214" fmla="*/ 4497938 h 5795240"/>
              <a:gd name="connsiteX158-17215" fmla="*/ 3710773 w 12641071"/>
              <a:gd name="connsiteY158-17216" fmla="*/ 4483182 h 5795240"/>
              <a:gd name="connsiteX159-17217" fmla="*/ 3710773 w 12641071"/>
              <a:gd name="connsiteY159-17218" fmla="*/ 4483181 h 5795240"/>
              <a:gd name="connsiteX160-17219" fmla="*/ 3674984 w 12641071"/>
              <a:gd name="connsiteY160-17220" fmla="*/ 4385402 h 5795240"/>
              <a:gd name="connsiteX161-17221" fmla="*/ 3670349 w 12641071"/>
              <a:gd name="connsiteY161-17222" fmla="*/ 4372742 h 5795240"/>
              <a:gd name="connsiteX162-17223" fmla="*/ 3659438 w 12641071"/>
              <a:gd name="connsiteY162-17224" fmla="*/ 4330309 h 5795240"/>
              <a:gd name="connsiteX163-17225" fmla="*/ 3672084 w 12641071"/>
              <a:gd name="connsiteY163-17226" fmla="*/ 4353606 h 5795240"/>
              <a:gd name="connsiteX164-17227" fmla="*/ 3659440 w 12641071"/>
              <a:gd name="connsiteY164-17228" fmla="*/ 4330309 h 5795240"/>
              <a:gd name="connsiteX165-17229" fmla="*/ 3613217 w 12641071"/>
              <a:gd name="connsiteY165-17230" fmla="*/ 4245153 h 5795240"/>
              <a:gd name="connsiteX166-17231" fmla="*/ 3083792 w 12641071"/>
              <a:gd name="connsiteY166-17232" fmla="*/ 3963660 h 5795240"/>
              <a:gd name="connsiteX167-17233" fmla="*/ 2835272 w 12641071"/>
              <a:gd name="connsiteY167-17234" fmla="*/ 4013833 h 5795240"/>
              <a:gd name="connsiteX168-17235" fmla="*/ 2820214 w 12641071"/>
              <a:gd name="connsiteY168-17236" fmla="*/ 4022007 h 5795240"/>
              <a:gd name="connsiteX169-17237" fmla="*/ 2820212 w 12641071"/>
              <a:gd name="connsiteY169-17238" fmla="*/ 4022008 h 5795240"/>
              <a:gd name="connsiteX170-17239" fmla="*/ 2820206 w 12641071"/>
              <a:gd name="connsiteY170-17240" fmla="*/ 4022011 h 5795240"/>
              <a:gd name="connsiteX171-17241" fmla="*/ 2813481 w 12641071"/>
              <a:gd name="connsiteY171-17242" fmla="*/ 4027041 h 5795240"/>
              <a:gd name="connsiteX172-17243" fmla="*/ 2762875 w 12641071"/>
              <a:gd name="connsiteY172-17244" fmla="*/ 4057784 h 5795240"/>
              <a:gd name="connsiteX173-17245" fmla="*/ 2762878 w 12641071"/>
              <a:gd name="connsiteY173-17246" fmla="*/ 4057784 h 5795240"/>
              <a:gd name="connsiteX174-17247" fmla="*/ 2694694 w 12641071"/>
              <a:gd name="connsiteY174-17248" fmla="*/ 4099208 h 5795240"/>
              <a:gd name="connsiteX175-17249" fmla="*/ 2726822 w 12641071"/>
              <a:gd name="connsiteY175-17250" fmla="*/ 4072700 h 5795240"/>
              <a:gd name="connsiteX176-17251" fmla="*/ 2757719 w 12641071"/>
              <a:gd name="connsiteY176-17252" fmla="*/ 4055929 h 5795240"/>
              <a:gd name="connsiteX177-17253" fmla="*/ 2757718 w 12641071"/>
              <a:gd name="connsiteY177-17254" fmla="*/ 4055928 h 5795240"/>
              <a:gd name="connsiteX178-17255" fmla="*/ 2726820 w 12641071"/>
              <a:gd name="connsiteY178-17256" fmla="*/ 4072700 h 5795240"/>
              <a:gd name="connsiteX179-17257" fmla="*/ 2694692 w 12641071"/>
              <a:gd name="connsiteY179-17258" fmla="*/ 4099208 h 5795240"/>
              <a:gd name="connsiteX180-17259" fmla="*/ 2664698 w 12641071"/>
              <a:gd name="connsiteY180-17260" fmla="*/ 4117431 h 5795240"/>
              <a:gd name="connsiteX181-17261" fmla="*/ 1804544 w 12641071"/>
              <a:gd name="connsiteY181-17262" fmla="*/ 4335229 h 5795240"/>
              <a:gd name="connsiteX182-17263" fmla="*/ 0 w 12641071"/>
              <a:gd name="connsiteY182-17264" fmla="*/ 2530685 h 5795240"/>
              <a:gd name="connsiteX183-17265" fmla="*/ 1804544 w 12641071"/>
              <a:gd name="connsiteY183-17266" fmla="*/ 726143 h 5795240"/>
              <a:gd name="connsiteX184-17267" fmla="*/ 3080549 w 12641071"/>
              <a:gd name="connsiteY184-17268" fmla="*/ 1254682 h 5795240"/>
              <a:gd name="connsiteX185-17269" fmla="*/ 3268676 w 12641071"/>
              <a:gd name="connsiteY185-17270" fmla="*/ 1461167 h 5795240"/>
              <a:gd name="connsiteX186-17271" fmla="*/ 3565826 w 12641071"/>
              <a:gd name="connsiteY186-17272" fmla="*/ 1551935 h 5795240"/>
              <a:gd name="connsiteX187-17273" fmla="*/ 4086504 w 12641071"/>
              <a:gd name="connsiteY187-17274" fmla="*/ 1127574 h 5795240"/>
              <a:gd name="connsiteX188-17275" fmla="*/ 4103078 w 12641071"/>
              <a:gd name="connsiteY188-17276" fmla="*/ 1004204 h 5795240"/>
              <a:gd name="connsiteX189-17277" fmla="*/ 5215874 w 12641071"/>
              <a:gd name="connsiteY189-17278" fmla="*/ 0 h 5795240"/>
              <a:gd name="connsiteX0-17279" fmla="*/ 5964869 w 12641071"/>
              <a:gd name="connsiteY0-17280" fmla="*/ 4795171 h 5795240"/>
              <a:gd name="connsiteX1-17281" fmla="*/ 6019264 w 12641071"/>
              <a:gd name="connsiteY1-17282" fmla="*/ 4804905 h 5795240"/>
              <a:gd name="connsiteX2-17283" fmla="*/ 6036570 w 12641071"/>
              <a:gd name="connsiteY2-17284" fmla="*/ 4807089 h 5795240"/>
              <a:gd name="connsiteX3-17285" fmla="*/ 6019265 w 12641071"/>
              <a:gd name="connsiteY3-17286" fmla="*/ 4804905 h 5795240"/>
              <a:gd name="connsiteX4-17287" fmla="*/ 5964869 w 12641071"/>
              <a:gd name="connsiteY4-17288" fmla="*/ 4795171 h 5795240"/>
              <a:gd name="connsiteX5-17289" fmla="*/ 3682364 w 12641071"/>
              <a:gd name="connsiteY5-17290" fmla="*/ 4386723 h 5795240"/>
              <a:gd name="connsiteX6-17291" fmla="*/ 3772428 w 12641071"/>
              <a:gd name="connsiteY6-17292" fmla="*/ 4402840 h 5795240"/>
              <a:gd name="connsiteX7-17293" fmla="*/ 3772428 w 12641071"/>
              <a:gd name="connsiteY7-17294" fmla="*/ 4402840 h 5795240"/>
              <a:gd name="connsiteX8-17295" fmla="*/ 3682364 w 12641071"/>
              <a:gd name="connsiteY8-17296" fmla="*/ 4386723 h 5795240"/>
              <a:gd name="connsiteX9-17297" fmla="*/ 6034389 w 12641071"/>
              <a:gd name="connsiteY9-17298" fmla="*/ 371047 h 5795240"/>
              <a:gd name="connsiteX10-17299" fmla="*/ 5912002 w 12641071"/>
              <a:gd name="connsiteY10-17300" fmla="*/ 413650 h 5795240"/>
              <a:gd name="connsiteX11-17301" fmla="*/ 5912002 w 12641071"/>
              <a:gd name="connsiteY11-17302" fmla="*/ 413650 h 5795240"/>
              <a:gd name="connsiteX12-17303" fmla="*/ 6034389 w 12641071"/>
              <a:gd name="connsiteY12-17304" fmla="*/ 371047 h 5795240"/>
              <a:gd name="connsiteX13-17305" fmla="*/ 5215874 w 12641071"/>
              <a:gd name="connsiteY13-17306" fmla="*/ 0 h 5795240"/>
              <a:gd name="connsiteX14-17307" fmla="*/ 5927386 w 12641071"/>
              <a:gd name="connsiteY14-17308" fmla="*/ 255427 h 5795240"/>
              <a:gd name="connsiteX15-17309" fmla="*/ 5974443 w 12641071"/>
              <a:gd name="connsiteY15-17310" fmla="*/ 298195 h 5795240"/>
              <a:gd name="connsiteX16-17311" fmla="*/ 5974448 w 12641071"/>
              <a:gd name="connsiteY16-17312" fmla="*/ 298200 h 5795240"/>
              <a:gd name="connsiteX17-17313" fmla="*/ 6006819 w 12641071"/>
              <a:gd name="connsiteY17-17314" fmla="*/ 327622 h 5795240"/>
              <a:gd name="connsiteX18-17315" fmla="*/ 6043427 w 12641071"/>
              <a:gd name="connsiteY18-17316" fmla="*/ 367901 h 5795240"/>
              <a:gd name="connsiteX19-17317" fmla="*/ 6043429 w 12641071"/>
              <a:gd name="connsiteY19-17318" fmla="*/ 367901 h 5795240"/>
              <a:gd name="connsiteX20-17319" fmla="*/ 6079014 w 12641071"/>
              <a:gd name="connsiteY20-17320" fmla="*/ 407056 h 5795240"/>
              <a:gd name="connsiteX21-17321" fmla="*/ 6105193 w 12641071"/>
              <a:gd name="connsiteY21-17322" fmla="*/ 442067 h 5795240"/>
              <a:gd name="connsiteX22-17323" fmla="*/ 6069206 w 12641071"/>
              <a:gd name="connsiteY22-17324" fmla="*/ 409359 h 5795240"/>
              <a:gd name="connsiteX23-17325" fmla="*/ 6105193 w 12641071"/>
              <a:gd name="connsiteY23-17326" fmla="*/ 442069 h 5795240"/>
              <a:gd name="connsiteX24-17327" fmla="*/ 6143408 w 12641071"/>
              <a:gd name="connsiteY24-17328" fmla="*/ 493169 h 5795240"/>
              <a:gd name="connsiteX25-17329" fmla="*/ 6143427 w 12641071"/>
              <a:gd name="connsiteY25-17330" fmla="*/ 493200 h 5795240"/>
              <a:gd name="connsiteX26-17331" fmla="*/ 6215965 w 12641071"/>
              <a:gd name="connsiteY26-17332" fmla="*/ 619406 h 5795240"/>
              <a:gd name="connsiteX27-17333" fmla="*/ 6215965 w 12641071"/>
              <a:gd name="connsiteY27-17334" fmla="*/ 619406 h 5795240"/>
              <a:gd name="connsiteX28-17335" fmla="*/ 6143427 w 12641071"/>
              <a:gd name="connsiteY28-17336" fmla="*/ 493200 h 5795240"/>
              <a:gd name="connsiteX29-17337" fmla="*/ 6143408 w 12641071"/>
              <a:gd name="connsiteY29-17338" fmla="*/ 493167 h 5795240"/>
              <a:gd name="connsiteX30-17339" fmla="*/ 6105193 w 12641071"/>
              <a:gd name="connsiteY30-17340" fmla="*/ 442067 h 5795240"/>
              <a:gd name="connsiteX31-17341" fmla="*/ 6141460 w 12641071"/>
              <a:gd name="connsiteY31-17342" fmla="*/ 475027 h 5795240"/>
              <a:gd name="connsiteX32-17343" fmla="*/ 6788665 w 12641071"/>
              <a:gd name="connsiteY32-17344" fmla="*/ 707369 h 5795240"/>
              <a:gd name="connsiteX33-17345" fmla="*/ 7184710 w 12641071"/>
              <a:gd name="connsiteY33-17346" fmla="*/ 627411 h 5795240"/>
              <a:gd name="connsiteX34-17347" fmla="*/ 7264545 w 12641071"/>
              <a:gd name="connsiteY34-17348" fmla="*/ 588952 h 5795240"/>
              <a:gd name="connsiteX35-17349" fmla="*/ 7213686 w 12641071"/>
              <a:gd name="connsiteY35-17350" fmla="*/ 626983 h 5795240"/>
              <a:gd name="connsiteX36-17351" fmla="*/ 7128319 w 12641071"/>
              <a:gd name="connsiteY36-17352" fmla="*/ 705504 h 5795240"/>
              <a:gd name="connsiteX37-17353" fmla="*/ 7083110 w 12641071"/>
              <a:gd name="connsiteY37-17354" fmla="*/ 757072 h 5795240"/>
              <a:gd name="connsiteX38-17355" fmla="*/ 7083111 w 12641071"/>
              <a:gd name="connsiteY38-17356" fmla="*/ 757072 h 5795240"/>
              <a:gd name="connsiteX39-17357" fmla="*/ 7128319 w 12641071"/>
              <a:gd name="connsiteY39-17358" fmla="*/ 705506 h 5795240"/>
              <a:gd name="connsiteX40-17359" fmla="*/ 7213686 w 12641071"/>
              <a:gd name="connsiteY40-17360" fmla="*/ 626984 h 5795240"/>
              <a:gd name="connsiteX41-17361" fmla="*/ 7264545 w 12641071"/>
              <a:gd name="connsiteY41-17362" fmla="*/ 588953 h 5795240"/>
              <a:gd name="connsiteX42-17363" fmla="*/ 7273651 w 12641071"/>
              <a:gd name="connsiteY42-17364" fmla="*/ 584566 h 5795240"/>
              <a:gd name="connsiteX43-17365" fmla="*/ 7314851 w 12641071"/>
              <a:gd name="connsiteY43-17366" fmla="*/ 559537 h 5795240"/>
              <a:gd name="connsiteX44-17367" fmla="*/ 7354131 w 12641071"/>
              <a:gd name="connsiteY44-17368" fmla="*/ 565467 h 5795240"/>
              <a:gd name="connsiteX45-17369" fmla="*/ 7429608 w 12641071"/>
              <a:gd name="connsiteY45-17370" fmla="*/ 586051 h 5795240"/>
              <a:gd name="connsiteX46-17371" fmla="*/ 7429611 w 12641071"/>
              <a:gd name="connsiteY46-17372" fmla="*/ 586050 h 5795240"/>
              <a:gd name="connsiteX47-17373" fmla="*/ 7354132 w 12641071"/>
              <a:gd name="connsiteY47-17374" fmla="*/ 565465 h 5795240"/>
              <a:gd name="connsiteX48-17375" fmla="*/ 7314853 w 12641071"/>
              <a:gd name="connsiteY48-17376" fmla="*/ 559536 h 5795240"/>
              <a:gd name="connsiteX49-17377" fmla="*/ 7314851 w 12641071"/>
              <a:gd name="connsiteY49-17378" fmla="*/ 559537 h 5795240"/>
              <a:gd name="connsiteX50-17379" fmla="*/ 7314849 w 12641071"/>
              <a:gd name="connsiteY50-17380" fmla="*/ 559537 h 5795240"/>
              <a:gd name="connsiteX51-17381" fmla="*/ 7273651 w 12641071"/>
              <a:gd name="connsiteY51-17382" fmla="*/ 584565 h 5795240"/>
              <a:gd name="connsiteX52-17383" fmla="*/ 7264545 w 12641071"/>
              <a:gd name="connsiteY52-17384" fmla="*/ 588952 h 5795240"/>
              <a:gd name="connsiteX53-17385" fmla="*/ 7296407 w 12641071"/>
              <a:gd name="connsiteY53-17386" fmla="*/ 565126 h 5795240"/>
              <a:gd name="connsiteX54-17387" fmla="*/ 7307447 w 12641071"/>
              <a:gd name="connsiteY54-17388" fmla="*/ 558419 h 5795240"/>
              <a:gd name="connsiteX55-17389" fmla="*/ 7307450 w 12641071"/>
              <a:gd name="connsiteY55-17390" fmla="*/ 558419 h 5795240"/>
              <a:gd name="connsiteX56-17391" fmla="*/ 7385004 w 12641071"/>
              <a:gd name="connsiteY56-17392" fmla="*/ 511303 h 5795240"/>
              <a:gd name="connsiteX57-17393" fmla="*/ 7391626 w 12641071"/>
              <a:gd name="connsiteY57-17394" fmla="*/ 508114 h 5795240"/>
              <a:gd name="connsiteX58-17395" fmla="*/ 7391631 w 12641071"/>
              <a:gd name="connsiteY58-17396" fmla="*/ 508110 h 5795240"/>
              <a:gd name="connsiteX59-17397" fmla="*/ 7478934 w 12641071"/>
              <a:gd name="connsiteY59-17398" fmla="*/ 466053 h 5795240"/>
              <a:gd name="connsiteX60-17399" fmla="*/ 7897193 w 12641071"/>
              <a:gd name="connsiteY60-17400" fmla="*/ 381611 h 5795240"/>
              <a:gd name="connsiteX61-17401" fmla="*/ 8788216 w 12641071"/>
              <a:gd name="connsiteY61-17402" fmla="*/ 855364 h 5795240"/>
              <a:gd name="connsiteX62-17403" fmla="*/ 8832362 w 12641071"/>
              <a:gd name="connsiteY62-17404" fmla="*/ 928030 h 5795240"/>
              <a:gd name="connsiteX63-17405" fmla="*/ 8832362 w 12641071"/>
              <a:gd name="connsiteY63-17406" fmla="*/ 928033 h 5795240"/>
              <a:gd name="connsiteX64-17407" fmla="*/ 8842040 w 12641071"/>
              <a:gd name="connsiteY64-17408" fmla="*/ 943961 h 5795240"/>
              <a:gd name="connsiteX65-17409" fmla="*/ 8856144 w 12641071"/>
              <a:gd name="connsiteY65-17410" fmla="*/ 973241 h 5795240"/>
              <a:gd name="connsiteX66-17411" fmla="*/ 8856145 w 12641071"/>
              <a:gd name="connsiteY66-17412" fmla="*/ 973241 h 5795240"/>
              <a:gd name="connsiteX67-17413" fmla="*/ 8878117 w 12641071"/>
              <a:gd name="connsiteY67-17414" fmla="*/ 1018851 h 5795240"/>
              <a:gd name="connsiteX68-17415" fmla="*/ 8877719 w 12641071"/>
              <a:gd name="connsiteY68-17416" fmla="*/ 1018369 h 5795240"/>
              <a:gd name="connsiteX69-17417" fmla="*/ 8853250 w 12641071"/>
              <a:gd name="connsiteY69-17418" fmla="*/ 973288 h 5795240"/>
              <a:gd name="connsiteX70-17419" fmla="*/ 8853249 w 12641071"/>
              <a:gd name="connsiteY70-17420" fmla="*/ 973288 h 5795240"/>
              <a:gd name="connsiteX71-17421" fmla="*/ 8853248 w 12641071"/>
              <a:gd name="connsiteY71-17422" fmla="*/ 973287 h 5795240"/>
              <a:gd name="connsiteX72-17423" fmla="*/ 8849677 w 12641071"/>
              <a:gd name="connsiteY72-17424" fmla="*/ 973341 h 5795240"/>
              <a:gd name="connsiteX73-17425" fmla="*/ 8641543 w 12641071"/>
              <a:gd name="connsiteY73-17426" fmla="*/ 916577 h 5795240"/>
              <a:gd name="connsiteX74-17427" fmla="*/ 8641545 w 12641071"/>
              <a:gd name="connsiteY74-17428" fmla="*/ 916580 h 5795240"/>
              <a:gd name="connsiteX75-17429" fmla="*/ 8849676 w 12641071"/>
              <a:gd name="connsiteY75-17430" fmla="*/ 973343 h 5795240"/>
              <a:gd name="connsiteX76-17431" fmla="*/ 8853248 w 12641071"/>
              <a:gd name="connsiteY76-17432" fmla="*/ 973288 h 5795240"/>
              <a:gd name="connsiteX77-17433" fmla="*/ 8877719 w 12641071"/>
              <a:gd name="connsiteY77-17434" fmla="*/ 1018371 h 5795240"/>
              <a:gd name="connsiteX78-17435" fmla="*/ 8878116 w 12641071"/>
              <a:gd name="connsiteY78-17436" fmla="*/ 1018851 h 5795240"/>
              <a:gd name="connsiteX79-17437" fmla="*/ 8887288 w 12641071"/>
              <a:gd name="connsiteY79-17438" fmla="*/ 1037892 h 5795240"/>
              <a:gd name="connsiteX80-17439" fmla="*/ 8949899 w 12641071"/>
              <a:gd name="connsiteY80-17440" fmla="*/ 1239592 h 5795240"/>
              <a:gd name="connsiteX81-17441" fmla="*/ 8968437 w 12641071"/>
              <a:gd name="connsiteY81-17442" fmla="*/ 1423482 h 5795240"/>
              <a:gd name="connsiteX82-17443" fmla="*/ 8949899 w 12641071"/>
              <a:gd name="connsiteY82-17444" fmla="*/ 1239591 h 5795240"/>
              <a:gd name="connsiteX83-17445" fmla="*/ 8887288 w 12641071"/>
              <a:gd name="connsiteY83-17446" fmla="*/ 1037890 h 5795240"/>
              <a:gd name="connsiteX84-17447" fmla="*/ 8878116 w 12641071"/>
              <a:gd name="connsiteY84-17448" fmla="*/ 1018851 h 5795240"/>
              <a:gd name="connsiteX85-17449" fmla="*/ 8931285 w 12641071"/>
              <a:gd name="connsiteY85-17450" fmla="*/ 1083292 h 5795240"/>
              <a:gd name="connsiteX86-17451" fmla="*/ 9241478 w 12641071"/>
              <a:gd name="connsiteY86-17452" fmla="*/ 1211778 h 5795240"/>
              <a:gd name="connsiteX87-17453" fmla="*/ 9605238 w 12641071"/>
              <a:gd name="connsiteY87-17454" fmla="*/ 1018369 h 5795240"/>
              <a:gd name="connsiteX88-17455" fmla="*/ 9636247 w 12641071"/>
              <a:gd name="connsiteY88-17456" fmla="*/ 961241 h 5795240"/>
              <a:gd name="connsiteX89-17457" fmla="*/ 9641995 w 12641071"/>
              <a:gd name="connsiteY89-17458" fmla="*/ 961152 h 5795240"/>
              <a:gd name="connsiteX90-17459" fmla="*/ 9584939 w 12641071"/>
              <a:gd name="connsiteY90-17460" fmla="*/ 1079594 h 5795240"/>
              <a:gd name="connsiteX91-17461" fmla="*/ 9546257 w 12641071"/>
              <a:gd name="connsiteY91-17462" fmla="*/ 1204206 h 5795240"/>
              <a:gd name="connsiteX92-17463" fmla="*/ 9584939 w 12641071"/>
              <a:gd name="connsiteY92-17464" fmla="*/ 1079596 h 5795240"/>
              <a:gd name="connsiteX93-17465" fmla="*/ 9641995 w 12641071"/>
              <a:gd name="connsiteY93-17466" fmla="*/ 961153 h 5795240"/>
              <a:gd name="connsiteX94-17467" fmla="*/ 9653069 w 12641071"/>
              <a:gd name="connsiteY94-17468" fmla="*/ 960983 h 5795240"/>
              <a:gd name="connsiteX95-17469" fmla="*/ 9801564 w 12641071"/>
              <a:gd name="connsiteY95-17470" fmla="*/ 1196828 h 5795240"/>
              <a:gd name="connsiteX96-17471" fmla="*/ 9801566 w 12641071"/>
              <a:gd name="connsiteY96-17472" fmla="*/ 1196828 h 5795240"/>
              <a:gd name="connsiteX97-17473" fmla="*/ 9653070 w 12641071"/>
              <a:gd name="connsiteY97-17474" fmla="*/ 960982 h 5795240"/>
              <a:gd name="connsiteX98-17475" fmla="*/ 9641996 w 12641071"/>
              <a:gd name="connsiteY98-17476" fmla="*/ 961152 h 5795240"/>
              <a:gd name="connsiteX99-17477" fmla="*/ 9651917 w 12641071"/>
              <a:gd name="connsiteY99-17478" fmla="*/ 940556 h 5795240"/>
              <a:gd name="connsiteX100-17479" fmla="*/ 11050508 w 12641071"/>
              <a:gd name="connsiteY100-17480" fmla="*/ 108150 h 5795240"/>
              <a:gd name="connsiteX101-17481" fmla="*/ 12641071 w 12641071"/>
              <a:gd name="connsiteY101-17482" fmla="*/ 1698711 h 5795240"/>
              <a:gd name="connsiteX102-17483" fmla="*/ 11371062 w 12641071"/>
              <a:gd name="connsiteY102-17484" fmla="*/ 3256960 h 5795240"/>
              <a:gd name="connsiteX103-17485" fmla="*/ 11215953 w 12641071"/>
              <a:gd name="connsiteY103-17486" fmla="*/ 3280632 h 5795240"/>
              <a:gd name="connsiteX104-17487" fmla="*/ 11142318 w 12641071"/>
              <a:gd name="connsiteY104-17488" fmla="*/ 3276914 h 5795240"/>
              <a:gd name="connsiteX105-17489" fmla="*/ 11215952 w 12641071"/>
              <a:gd name="connsiteY105-17490" fmla="*/ 3280632 h 5795240"/>
              <a:gd name="connsiteX106-17491" fmla="*/ 11213133 w 12641071"/>
              <a:gd name="connsiteY106-17492" fmla="*/ 3281062 h 5795240"/>
              <a:gd name="connsiteX107-17493" fmla="*/ 11116921 w 12641071"/>
              <a:gd name="connsiteY107-17494" fmla="*/ 3285921 h 5795240"/>
              <a:gd name="connsiteX108-17495" fmla="*/ 11050507 w 12641071"/>
              <a:gd name="connsiteY108-17496" fmla="*/ 3289274 h 5795240"/>
              <a:gd name="connsiteX109-17497" fmla="*/ 11006292 w 12641071"/>
              <a:gd name="connsiteY109-17498" fmla="*/ 3287041 h 5795240"/>
              <a:gd name="connsiteX110-17499" fmla="*/ 10937101 w 12641071"/>
              <a:gd name="connsiteY110-17500" fmla="*/ 3297601 h 5795240"/>
              <a:gd name="connsiteX111-17501" fmla="*/ 10144740 w 12641071"/>
              <a:gd name="connsiteY111-17502" fmla="*/ 4089962 h 5795240"/>
              <a:gd name="connsiteX112-17503" fmla="*/ 10130374 w 12641071"/>
              <a:gd name="connsiteY112-17504" fmla="*/ 4184101 h 5795240"/>
              <a:gd name="connsiteX113-17505" fmla="*/ 10130375 w 12641071"/>
              <a:gd name="connsiteY113-17506" fmla="*/ 4184103 h 5795240"/>
              <a:gd name="connsiteX114-17507" fmla="*/ 10130656 w 12641071"/>
              <a:gd name="connsiteY114-17508" fmla="*/ 4185950 h 5795240"/>
              <a:gd name="connsiteX115-17509" fmla="*/ 10138194 w 12641071"/>
              <a:gd name="connsiteY115-17510" fmla="*/ 4335228 h 5795240"/>
              <a:gd name="connsiteX116-17511" fmla="*/ 10137710 w 12641071"/>
              <a:gd name="connsiteY116-17512" fmla="*/ 4344822 h 5795240"/>
              <a:gd name="connsiteX117-17513" fmla="*/ 10133555 w 12641071"/>
              <a:gd name="connsiteY117-17514" fmla="*/ 4427096 h 5795240"/>
              <a:gd name="connsiteX118-17515" fmla="*/ 10129312 w 12641071"/>
              <a:gd name="connsiteY118-17516" fmla="*/ 4399289 h 5795240"/>
              <a:gd name="connsiteX119-17517" fmla="*/ 10126797 w 12641071"/>
              <a:gd name="connsiteY119-17518" fmla="*/ 4349498 h 5795240"/>
              <a:gd name="connsiteX120-17519" fmla="*/ 10126796 w 12641071"/>
              <a:gd name="connsiteY120-17520" fmla="*/ 4349498 h 5795240"/>
              <a:gd name="connsiteX121-17521" fmla="*/ 10129311 w 12641071"/>
              <a:gd name="connsiteY121-17522" fmla="*/ 4399289 h 5795240"/>
              <a:gd name="connsiteX122-17523" fmla="*/ 10133554 w 12641071"/>
              <a:gd name="connsiteY122-17524" fmla="*/ 4427096 h 5795240"/>
              <a:gd name="connsiteX123-17525" fmla="*/ 10130656 w 12641071"/>
              <a:gd name="connsiteY123-17526" fmla="*/ 4484506 h 5795240"/>
              <a:gd name="connsiteX124-17527" fmla="*/ 8678182 w 12641071"/>
              <a:gd name="connsiteY124-17528" fmla="*/ 5795240 h 5795240"/>
              <a:gd name="connsiteX125-17529" fmla="*/ 7467518 w 12641071"/>
              <a:gd name="connsiteY125-17530" fmla="*/ 5151535 h 5795240"/>
              <a:gd name="connsiteX126-17531" fmla="*/ 7419945 w 12641071"/>
              <a:gd name="connsiteY126-17532" fmla="*/ 5073228 h 5795240"/>
              <a:gd name="connsiteX127-17533" fmla="*/ 7394386 w 12641071"/>
              <a:gd name="connsiteY127-17534" fmla="*/ 5031156 h 5795240"/>
              <a:gd name="connsiteX128-17535" fmla="*/ 7367299 w 12641071"/>
              <a:gd name="connsiteY128-17536" fmla="*/ 4974928 h 5795240"/>
              <a:gd name="connsiteX129-17537" fmla="*/ 7332905 w 12641071"/>
              <a:gd name="connsiteY129-17538" fmla="*/ 4903531 h 5795240"/>
              <a:gd name="connsiteX130-17539" fmla="*/ 7320958 w 12641071"/>
              <a:gd name="connsiteY130-17540" fmla="*/ 4870887 h 5795240"/>
              <a:gd name="connsiteX131-17541" fmla="*/ 7322174 w 12641071"/>
              <a:gd name="connsiteY131-17542" fmla="*/ 4872361 h 5795240"/>
              <a:gd name="connsiteX132-17543" fmla="*/ 7362630 w 12641071"/>
              <a:gd name="connsiteY132-17544" fmla="*/ 4938954 h 5795240"/>
              <a:gd name="connsiteX133-17545" fmla="*/ 7380779 w 12641071"/>
              <a:gd name="connsiteY133-17546" fmla="*/ 4976628 h 5795240"/>
              <a:gd name="connsiteX134-17547" fmla="*/ 7391210 w 12641071"/>
              <a:gd name="connsiteY134-17548" fmla="*/ 4977944 h 5795240"/>
              <a:gd name="connsiteX135-17549" fmla="*/ 7380780 w 12641071"/>
              <a:gd name="connsiteY135-17550" fmla="*/ 4976628 h 5795240"/>
              <a:gd name="connsiteX136-17551" fmla="*/ 7362631 w 12641071"/>
              <a:gd name="connsiteY136-17552" fmla="*/ 4938954 h 5795240"/>
              <a:gd name="connsiteX137-17553" fmla="*/ 7322175 w 12641071"/>
              <a:gd name="connsiteY137-17554" fmla="*/ 4872361 h 5795240"/>
              <a:gd name="connsiteX138-17555" fmla="*/ 7320959 w 12641071"/>
              <a:gd name="connsiteY138-17556" fmla="*/ 4870887 h 5795240"/>
              <a:gd name="connsiteX139-17557" fmla="*/ 7283811 w 12641071"/>
              <a:gd name="connsiteY139-17558" fmla="*/ 4769391 h 5795240"/>
              <a:gd name="connsiteX140-17559" fmla="*/ 7272112 w 12641071"/>
              <a:gd name="connsiteY140-17560" fmla="*/ 4718630 h 5795240"/>
              <a:gd name="connsiteX141-17561" fmla="*/ 7272111 w 12641071"/>
              <a:gd name="connsiteY141-17562" fmla="*/ 4718630 h 5795240"/>
              <a:gd name="connsiteX142-17563" fmla="*/ 7283810 w 12641071"/>
              <a:gd name="connsiteY142-17564" fmla="*/ 4769391 h 5795240"/>
              <a:gd name="connsiteX143-17565" fmla="*/ 7320958 w 12641071"/>
              <a:gd name="connsiteY143-17566" fmla="*/ 4870887 h 5795240"/>
              <a:gd name="connsiteX144-17567" fmla="*/ 7223551 w 12641071"/>
              <a:gd name="connsiteY144-17568" fmla="*/ 4752829 h 5795240"/>
              <a:gd name="connsiteX145-17569" fmla="*/ 6652445 w 12641071"/>
              <a:gd name="connsiteY145-17570" fmla="*/ 4516269 h 5795240"/>
              <a:gd name="connsiteX146-17571" fmla="*/ 6200873 w 12641071"/>
              <a:gd name="connsiteY146-17572" fmla="*/ 4654206 h 5795240"/>
              <a:gd name="connsiteX147-17573" fmla="*/ 6088813 w 12641071"/>
              <a:gd name="connsiteY147-17574" fmla="*/ 4746663 h 5795240"/>
              <a:gd name="connsiteX148-17575" fmla="*/ 6043019 w 12641071"/>
              <a:gd name="connsiteY148-17576" fmla="*/ 4807902 h 5795240"/>
              <a:gd name="connsiteX149-17577" fmla="*/ 6043021 w 12641071"/>
              <a:gd name="connsiteY149-17578" fmla="*/ 4807902 h 5795240"/>
              <a:gd name="connsiteX150-17579" fmla="*/ 6023271 w 12641071"/>
              <a:gd name="connsiteY150-17580" fmla="*/ 4834312 h 5795240"/>
              <a:gd name="connsiteX151-17581" fmla="*/ 5970678 w 12641071"/>
              <a:gd name="connsiteY151-17582" fmla="*/ 4892181 h 5795240"/>
              <a:gd name="connsiteX152-17583" fmla="*/ 5982717 w 12641071"/>
              <a:gd name="connsiteY152-17584" fmla="*/ 4872361 h 5795240"/>
              <a:gd name="connsiteX153-17585" fmla="*/ 5970675 w 12641071"/>
              <a:gd name="connsiteY153-17586" fmla="*/ 4892181 h 5795240"/>
              <a:gd name="connsiteX154-17587" fmla="*/ 5935320 w 12641071"/>
              <a:gd name="connsiteY154-17588" fmla="*/ 4931081 h 5795240"/>
              <a:gd name="connsiteX155-17589" fmla="*/ 4971763 w 12641071"/>
              <a:gd name="connsiteY155-17590" fmla="*/ 5330200 h 5795240"/>
              <a:gd name="connsiteX156-17591" fmla="*/ 3716172 w 12641071"/>
              <a:gd name="connsiteY156-17592" fmla="*/ 4497938 h 5795240"/>
              <a:gd name="connsiteX157-17593" fmla="*/ 3710773 w 12641071"/>
              <a:gd name="connsiteY157-17594" fmla="*/ 4483182 h 5795240"/>
              <a:gd name="connsiteX158-17595" fmla="*/ 3710773 w 12641071"/>
              <a:gd name="connsiteY158-17596" fmla="*/ 4483181 h 5795240"/>
              <a:gd name="connsiteX159-17597" fmla="*/ 3674984 w 12641071"/>
              <a:gd name="connsiteY159-17598" fmla="*/ 4385402 h 5795240"/>
              <a:gd name="connsiteX160-17599" fmla="*/ 3670349 w 12641071"/>
              <a:gd name="connsiteY160-17600" fmla="*/ 4372742 h 5795240"/>
              <a:gd name="connsiteX161-17601" fmla="*/ 3659438 w 12641071"/>
              <a:gd name="connsiteY161-17602" fmla="*/ 4330309 h 5795240"/>
              <a:gd name="connsiteX162-17603" fmla="*/ 3672084 w 12641071"/>
              <a:gd name="connsiteY162-17604" fmla="*/ 4353606 h 5795240"/>
              <a:gd name="connsiteX163-17605" fmla="*/ 3659440 w 12641071"/>
              <a:gd name="connsiteY163-17606" fmla="*/ 4330309 h 5795240"/>
              <a:gd name="connsiteX164-17607" fmla="*/ 3613217 w 12641071"/>
              <a:gd name="connsiteY164-17608" fmla="*/ 4245153 h 5795240"/>
              <a:gd name="connsiteX165-17609" fmla="*/ 3083792 w 12641071"/>
              <a:gd name="connsiteY165-17610" fmla="*/ 3963660 h 5795240"/>
              <a:gd name="connsiteX166-17611" fmla="*/ 2835272 w 12641071"/>
              <a:gd name="connsiteY166-17612" fmla="*/ 4013833 h 5795240"/>
              <a:gd name="connsiteX167-17613" fmla="*/ 2820214 w 12641071"/>
              <a:gd name="connsiteY167-17614" fmla="*/ 4022007 h 5795240"/>
              <a:gd name="connsiteX168-17615" fmla="*/ 2820212 w 12641071"/>
              <a:gd name="connsiteY168-17616" fmla="*/ 4022008 h 5795240"/>
              <a:gd name="connsiteX169-17617" fmla="*/ 2820206 w 12641071"/>
              <a:gd name="connsiteY169-17618" fmla="*/ 4022011 h 5795240"/>
              <a:gd name="connsiteX170-17619" fmla="*/ 2813481 w 12641071"/>
              <a:gd name="connsiteY170-17620" fmla="*/ 4027041 h 5795240"/>
              <a:gd name="connsiteX171-17621" fmla="*/ 2762875 w 12641071"/>
              <a:gd name="connsiteY171-17622" fmla="*/ 4057784 h 5795240"/>
              <a:gd name="connsiteX172-17623" fmla="*/ 2762878 w 12641071"/>
              <a:gd name="connsiteY172-17624" fmla="*/ 4057784 h 5795240"/>
              <a:gd name="connsiteX173-17625" fmla="*/ 2694694 w 12641071"/>
              <a:gd name="connsiteY173-17626" fmla="*/ 4099208 h 5795240"/>
              <a:gd name="connsiteX174-17627" fmla="*/ 2726822 w 12641071"/>
              <a:gd name="connsiteY174-17628" fmla="*/ 4072700 h 5795240"/>
              <a:gd name="connsiteX175-17629" fmla="*/ 2757719 w 12641071"/>
              <a:gd name="connsiteY175-17630" fmla="*/ 4055929 h 5795240"/>
              <a:gd name="connsiteX176-17631" fmla="*/ 2757718 w 12641071"/>
              <a:gd name="connsiteY176-17632" fmla="*/ 4055928 h 5795240"/>
              <a:gd name="connsiteX177-17633" fmla="*/ 2726820 w 12641071"/>
              <a:gd name="connsiteY177-17634" fmla="*/ 4072700 h 5795240"/>
              <a:gd name="connsiteX178-17635" fmla="*/ 2694692 w 12641071"/>
              <a:gd name="connsiteY178-17636" fmla="*/ 4099208 h 5795240"/>
              <a:gd name="connsiteX179-17637" fmla="*/ 2664698 w 12641071"/>
              <a:gd name="connsiteY179-17638" fmla="*/ 4117431 h 5795240"/>
              <a:gd name="connsiteX180-17639" fmla="*/ 1804544 w 12641071"/>
              <a:gd name="connsiteY180-17640" fmla="*/ 4335229 h 5795240"/>
              <a:gd name="connsiteX181-17641" fmla="*/ 0 w 12641071"/>
              <a:gd name="connsiteY181-17642" fmla="*/ 2530685 h 5795240"/>
              <a:gd name="connsiteX182-17643" fmla="*/ 1804544 w 12641071"/>
              <a:gd name="connsiteY182-17644" fmla="*/ 726143 h 5795240"/>
              <a:gd name="connsiteX183-17645" fmla="*/ 3080549 w 12641071"/>
              <a:gd name="connsiteY183-17646" fmla="*/ 1254682 h 5795240"/>
              <a:gd name="connsiteX184-17647" fmla="*/ 3268676 w 12641071"/>
              <a:gd name="connsiteY184-17648" fmla="*/ 1461167 h 5795240"/>
              <a:gd name="connsiteX185-17649" fmla="*/ 3565826 w 12641071"/>
              <a:gd name="connsiteY185-17650" fmla="*/ 1551935 h 5795240"/>
              <a:gd name="connsiteX186-17651" fmla="*/ 4086504 w 12641071"/>
              <a:gd name="connsiteY186-17652" fmla="*/ 1127574 h 5795240"/>
              <a:gd name="connsiteX187-17653" fmla="*/ 4103078 w 12641071"/>
              <a:gd name="connsiteY187-17654" fmla="*/ 1004204 h 5795240"/>
              <a:gd name="connsiteX188-17655" fmla="*/ 5215874 w 12641071"/>
              <a:gd name="connsiteY188-17656" fmla="*/ 0 h 5795240"/>
              <a:gd name="connsiteX0-17657" fmla="*/ 5964869 w 12641071"/>
              <a:gd name="connsiteY0-17658" fmla="*/ 4795171 h 5795240"/>
              <a:gd name="connsiteX1-17659" fmla="*/ 6019264 w 12641071"/>
              <a:gd name="connsiteY1-17660" fmla="*/ 4804905 h 5795240"/>
              <a:gd name="connsiteX2-17661" fmla="*/ 6036570 w 12641071"/>
              <a:gd name="connsiteY2-17662" fmla="*/ 4807089 h 5795240"/>
              <a:gd name="connsiteX3-17663" fmla="*/ 6019265 w 12641071"/>
              <a:gd name="connsiteY3-17664" fmla="*/ 4804905 h 5795240"/>
              <a:gd name="connsiteX4-17665" fmla="*/ 5964869 w 12641071"/>
              <a:gd name="connsiteY4-17666" fmla="*/ 4795171 h 5795240"/>
              <a:gd name="connsiteX5-17667" fmla="*/ 3682364 w 12641071"/>
              <a:gd name="connsiteY5-17668" fmla="*/ 4386723 h 5795240"/>
              <a:gd name="connsiteX6-17669" fmla="*/ 3772428 w 12641071"/>
              <a:gd name="connsiteY6-17670" fmla="*/ 4402840 h 5795240"/>
              <a:gd name="connsiteX7-17671" fmla="*/ 3772428 w 12641071"/>
              <a:gd name="connsiteY7-17672" fmla="*/ 4402840 h 5795240"/>
              <a:gd name="connsiteX8-17673" fmla="*/ 3682364 w 12641071"/>
              <a:gd name="connsiteY8-17674" fmla="*/ 4386723 h 5795240"/>
              <a:gd name="connsiteX9-17675" fmla="*/ 6034389 w 12641071"/>
              <a:gd name="connsiteY9-17676" fmla="*/ 371047 h 5795240"/>
              <a:gd name="connsiteX10-17677" fmla="*/ 5912002 w 12641071"/>
              <a:gd name="connsiteY10-17678" fmla="*/ 413650 h 5795240"/>
              <a:gd name="connsiteX11-17679" fmla="*/ 5912002 w 12641071"/>
              <a:gd name="connsiteY11-17680" fmla="*/ 413650 h 5795240"/>
              <a:gd name="connsiteX12-17681" fmla="*/ 6034389 w 12641071"/>
              <a:gd name="connsiteY12-17682" fmla="*/ 371047 h 5795240"/>
              <a:gd name="connsiteX13-17683" fmla="*/ 5215874 w 12641071"/>
              <a:gd name="connsiteY13-17684" fmla="*/ 0 h 5795240"/>
              <a:gd name="connsiteX14-17685" fmla="*/ 5927386 w 12641071"/>
              <a:gd name="connsiteY14-17686" fmla="*/ 255427 h 5795240"/>
              <a:gd name="connsiteX15-17687" fmla="*/ 5974443 w 12641071"/>
              <a:gd name="connsiteY15-17688" fmla="*/ 298195 h 5795240"/>
              <a:gd name="connsiteX16-17689" fmla="*/ 5974448 w 12641071"/>
              <a:gd name="connsiteY16-17690" fmla="*/ 298200 h 5795240"/>
              <a:gd name="connsiteX17-17691" fmla="*/ 6006819 w 12641071"/>
              <a:gd name="connsiteY17-17692" fmla="*/ 327622 h 5795240"/>
              <a:gd name="connsiteX18-17693" fmla="*/ 6043427 w 12641071"/>
              <a:gd name="connsiteY18-17694" fmla="*/ 367901 h 5795240"/>
              <a:gd name="connsiteX19-17695" fmla="*/ 6043429 w 12641071"/>
              <a:gd name="connsiteY19-17696" fmla="*/ 367901 h 5795240"/>
              <a:gd name="connsiteX20-17697" fmla="*/ 6079014 w 12641071"/>
              <a:gd name="connsiteY20-17698" fmla="*/ 407056 h 5795240"/>
              <a:gd name="connsiteX21-17699" fmla="*/ 6105193 w 12641071"/>
              <a:gd name="connsiteY21-17700" fmla="*/ 442067 h 5795240"/>
              <a:gd name="connsiteX22-17701" fmla="*/ 6069206 w 12641071"/>
              <a:gd name="connsiteY22-17702" fmla="*/ 409359 h 5795240"/>
              <a:gd name="connsiteX23-17703" fmla="*/ 6105193 w 12641071"/>
              <a:gd name="connsiteY23-17704" fmla="*/ 442069 h 5795240"/>
              <a:gd name="connsiteX24-17705" fmla="*/ 6143408 w 12641071"/>
              <a:gd name="connsiteY24-17706" fmla="*/ 493169 h 5795240"/>
              <a:gd name="connsiteX25-17707" fmla="*/ 6143427 w 12641071"/>
              <a:gd name="connsiteY25-17708" fmla="*/ 493200 h 5795240"/>
              <a:gd name="connsiteX26-17709" fmla="*/ 6215965 w 12641071"/>
              <a:gd name="connsiteY26-17710" fmla="*/ 619406 h 5795240"/>
              <a:gd name="connsiteX27-17711" fmla="*/ 6143427 w 12641071"/>
              <a:gd name="connsiteY27-17712" fmla="*/ 493200 h 5795240"/>
              <a:gd name="connsiteX28-17713" fmla="*/ 6143408 w 12641071"/>
              <a:gd name="connsiteY28-17714" fmla="*/ 493167 h 5795240"/>
              <a:gd name="connsiteX29-17715" fmla="*/ 6105193 w 12641071"/>
              <a:gd name="connsiteY29-17716" fmla="*/ 442067 h 5795240"/>
              <a:gd name="connsiteX30-17717" fmla="*/ 6141460 w 12641071"/>
              <a:gd name="connsiteY30-17718" fmla="*/ 475027 h 5795240"/>
              <a:gd name="connsiteX31-17719" fmla="*/ 6788665 w 12641071"/>
              <a:gd name="connsiteY31-17720" fmla="*/ 707369 h 5795240"/>
              <a:gd name="connsiteX32-17721" fmla="*/ 7184710 w 12641071"/>
              <a:gd name="connsiteY32-17722" fmla="*/ 627411 h 5795240"/>
              <a:gd name="connsiteX33-17723" fmla="*/ 7264545 w 12641071"/>
              <a:gd name="connsiteY33-17724" fmla="*/ 588952 h 5795240"/>
              <a:gd name="connsiteX34-17725" fmla="*/ 7213686 w 12641071"/>
              <a:gd name="connsiteY34-17726" fmla="*/ 626983 h 5795240"/>
              <a:gd name="connsiteX35-17727" fmla="*/ 7128319 w 12641071"/>
              <a:gd name="connsiteY35-17728" fmla="*/ 705504 h 5795240"/>
              <a:gd name="connsiteX36-17729" fmla="*/ 7083110 w 12641071"/>
              <a:gd name="connsiteY36-17730" fmla="*/ 757072 h 5795240"/>
              <a:gd name="connsiteX37-17731" fmla="*/ 7083111 w 12641071"/>
              <a:gd name="connsiteY37-17732" fmla="*/ 757072 h 5795240"/>
              <a:gd name="connsiteX38-17733" fmla="*/ 7128319 w 12641071"/>
              <a:gd name="connsiteY38-17734" fmla="*/ 705506 h 5795240"/>
              <a:gd name="connsiteX39-17735" fmla="*/ 7213686 w 12641071"/>
              <a:gd name="connsiteY39-17736" fmla="*/ 626984 h 5795240"/>
              <a:gd name="connsiteX40-17737" fmla="*/ 7264545 w 12641071"/>
              <a:gd name="connsiteY40-17738" fmla="*/ 588953 h 5795240"/>
              <a:gd name="connsiteX41-17739" fmla="*/ 7273651 w 12641071"/>
              <a:gd name="connsiteY41-17740" fmla="*/ 584566 h 5795240"/>
              <a:gd name="connsiteX42-17741" fmla="*/ 7314851 w 12641071"/>
              <a:gd name="connsiteY42-17742" fmla="*/ 559537 h 5795240"/>
              <a:gd name="connsiteX43-17743" fmla="*/ 7354131 w 12641071"/>
              <a:gd name="connsiteY43-17744" fmla="*/ 565467 h 5795240"/>
              <a:gd name="connsiteX44-17745" fmla="*/ 7429608 w 12641071"/>
              <a:gd name="connsiteY44-17746" fmla="*/ 586051 h 5795240"/>
              <a:gd name="connsiteX45-17747" fmla="*/ 7429611 w 12641071"/>
              <a:gd name="connsiteY45-17748" fmla="*/ 586050 h 5795240"/>
              <a:gd name="connsiteX46-17749" fmla="*/ 7354132 w 12641071"/>
              <a:gd name="connsiteY46-17750" fmla="*/ 565465 h 5795240"/>
              <a:gd name="connsiteX47-17751" fmla="*/ 7314853 w 12641071"/>
              <a:gd name="connsiteY47-17752" fmla="*/ 559536 h 5795240"/>
              <a:gd name="connsiteX48-17753" fmla="*/ 7314851 w 12641071"/>
              <a:gd name="connsiteY48-17754" fmla="*/ 559537 h 5795240"/>
              <a:gd name="connsiteX49-17755" fmla="*/ 7314849 w 12641071"/>
              <a:gd name="connsiteY49-17756" fmla="*/ 559537 h 5795240"/>
              <a:gd name="connsiteX50-17757" fmla="*/ 7273651 w 12641071"/>
              <a:gd name="connsiteY50-17758" fmla="*/ 584565 h 5795240"/>
              <a:gd name="connsiteX51-17759" fmla="*/ 7264545 w 12641071"/>
              <a:gd name="connsiteY51-17760" fmla="*/ 588952 h 5795240"/>
              <a:gd name="connsiteX52-17761" fmla="*/ 7296407 w 12641071"/>
              <a:gd name="connsiteY52-17762" fmla="*/ 565126 h 5795240"/>
              <a:gd name="connsiteX53-17763" fmla="*/ 7307447 w 12641071"/>
              <a:gd name="connsiteY53-17764" fmla="*/ 558419 h 5795240"/>
              <a:gd name="connsiteX54-17765" fmla="*/ 7307450 w 12641071"/>
              <a:gd name="connsiteY54-17766" fmla="*/ 558419 h 5795240"/>
              <a:gd name="connsiteX55-17767" fmla="*/ 7385004 w 12641071"/>
              <a:gd name="connsiteY55-17768" fmla="*/ 511303 h 5795240"/>
              <a:gd name="connsiteX56-17769" fmla="*/ 7391626 w 12641071"/>
              <a:gd name="connsiteY56-17770" fmla="*/ 508114 h 5795240"/>
              <a:gd name="connsiteX57-17771" fmla="*/ 7391631 w 12641071"/>
              <a:gd name="connsiteY57-17772" fmla="*/ 508110 h 5795240"/>
              <a:gd name="connsiteX58-17773" fmla="*/ 7478934 w 12641071"/>
              <a:gd name="connsiteY58-17774" fmla="*/ 466053 h 5795240"/>
              <a:gd name="connsiteX59-17775" fmla="*/ 7897193 w 12641071"/>
              <a:gd name="connsiteY59-17776" fmla="*/ 381611 h 5795240"/>
              <a:gd name="connsiteX60-17777" fmla="*/ 8788216 w 12641071"/>
              <a:gd name="connsiteY60-17778" fmla="*/ 855364 h 5795240"/>
              <a:gd name="connsiteX61-17779" fmla="*/ 8832362 w 12641071"/>
              <a:gd name="connsiteY61-17780" fmla="*/ 928030 h 5795240"/>
              <a:gd name="connsiteX62-17781" fmla="*/ 8832362 w 12641071"/>
              <a:gd name="connsiteY62-17782" fmla="*/ 928033 h 5795240"/>
              <a:gd name="connsiteX63-17783" fmla="*/ 8842040 w 12641071"/>
              <a:gd name="connsiteY63-17784" fmla="*/ 943961 h 5795240"/>
              <a:gd name="connsiteX64-17785" fmla="*/ 8856144 w 12641071"/>
              <a:gd name="connsiteY64-17786" fmla="*/ 973241 h 5795240"/>
              <a:gd name="connsiteX65-17787" fmla="*/ 8856145 w 12641071"/>
              <a:gd name="connsiteY65-17788" fmla="*/ 973241 h 5795240"/>
              <a:gd name="connsiteX66-17789" fmla="*/ 8878117 w 12641071"/>
              <a:gd name="connsiteY66-17790" fmla="*/ 1018851 h 5795240"/>
              <a:gd name="connsiteX67-17791" fmla="*/ 8877719 w 12641071"/>
              <a:gd name="connsiteY67-17792" fmla="*/ 1018369 h 5795240"/>
              <a:gd name="connsiteX68-17793" fmla="*/ 8853250 w 12641071"/>
              <a:gd name="connsiteY68-17794" fmla="*/ 973288 h 5795240"/>
              <a:gd name="connsiteX69-17795" fmla="*/ 8853249 w 12641071"/>
              <a:gd name="connsiteY69-17796" fmla="*/ 973288 h 5795240"/>
              <a:gd name="connsiteX70-17797" fmla="*/ 8853248 w 12641071"/>
              <a:gd name="connsiteY70-17798" fmla="*/ 973287 h 5795240"/>
              <a:gd name="connsiteX71-17799" fmla="*/ 8849677 w 12641071"/>
              <a:gd name="connsiteY71-17800" fmla="*/ 973341 h 5795240"/>
              <a:gd name="connsiteX72-17801" fmla="*/ 8641543 w 12641071"/>
              <a:gd name="connsiteY72-17802" fmla="*/ 916577 h 5795240"/>
              <a:gd name="connsiteX73-17803" fmla="*/ 8641545 w 12641071"/>
              <a:gd name="connsiteY73-17804" fmla="*/ 916580 h 5795240"/>
              <a:gd name="connsiteX74-17805" fmla="*/ 8849676 w 12641071"/>
              <a:gd name="connsiteY74-17806" fmla="*/ 973343 h 5795240"/>
              <a:gd name="connsiteX75-17807" fmla="*/ 8853248 w 12641071"/>
              <a:gd name="connsiteY75-17808" fmla="*/ 973288 h 5795240"/>
              <a:gd name="connsiteX76-17809" fmla="*/ 8877719 w 12641071"/>
              <a:gd name="connsiteY76-17810" fmla="*/ 1018371 h 5795240"/>
              <a:gd name="connsiteX77-17811" fmla="*/ 8878116 w 12641071"/>
              <a:gd name="connsiteY77-17812" fmla="*/ 1018851 h 5795240"/>
              <a:gd name="connsiteX78-17813" fmla="*/ 8887288 w 12641071"/>
              <a:gd name="connsiteY78-17814" fmla="*/ 1037892 h 5795240"/>
              <a:gd name="connsiteX79-17815" fmla="*/ 8949899 w 12641071"/>
              <a:gd name="connsiteY79-17816" fmla="*/ 1239592 h 5795240"/>
              <a:gd name="connsiteX80-17817" fmla="*/ 8968437 w 12641071"/>
              <a:gd name="connsiteY80-17818" fmla="*/ 1423482 h 5795240"/>
              <a:gd name="connsiteX81-17819" fmla="*/ 8949899 w 12641071"/>
              <a:gd name="connsiteY81-17820" fmla="*/ 1239591 h 5795240"/>
              <a:gd name="connsiteX82-17821" fmla="*/ 8887288 w 12641071"/>
              <a:gd name="connsiteY82-17822" fmla="*/ 1037890 h 5795240"/>
              <a:gd name="connsiteX83-17823" fmla="*/ 8878116 w 12641071"/>
              <a:gd name="connsiteY83-17824" fmla="*/ 1018851 h 5795240"/>
              <a:gd name="connsiteX84-17825" fmla="*/ 8931285 w 12641071"/>
              <a:gd name="connsiteY84-17826" fmla="*/ 1083292 h 5795240"/>
              <a:gd name="connsiteX85-17827" fmla="*/ 9241478 w 12641071"/>
              <a:gd name="connsiteY85-17828" fmla="*/ 1211778 h 5795240"/>
              <a:gd name="connsiteX86-17829" fmla="*/ 9605238 w 12641071"/>
              <a:gd name="connsiteY86-17830" fmla="*/ 1018369 h 5795240"/>
              <a:gd name="connsiteX87-17831" fmla="*/ 9636247 w 12641071"/>
              <a:gd name="connsiteY87-17832" fmla="*/ 961241 h 5795240"/>
              <a:gd name="connsiteX88-17833" fmla="*/ 9641995 w 12641071"/>
              <a:gd name="connsiteY88-17834" fmla="*/ 961152 h 5795240"/>
              <a:gd name="connsiteX89-17835" fmla="*/ 9584939 w 12641071"/>
              <a:gd name="connsiteY89-17836" fmla="*/ 1079594 h 5795240"/>
              <a:gd name="connsiteX90-17837" fmla="*/ 9546257 w 12641071"/>
              <a:gd name="connsiteY90-17838" fmla="*/ 1204206 h 5795240"/>
              <a:gd name="connsiteX91-17839" fmla="*/ 9584939 w 12641071"/>
              <a:gd name="connsiteY91-17840" fmla="*/ 1079596 h 5795240"/>
              <a:gd name="connsiteX92-17841" fmla="*/ 9641995 w 12641071"/>
              <a:gd name="connsiteY92-17842" fmla="*/ 961153 h 5795240"/>
              <a:gd name="connsiteX93-17843" fmla="*/ 9653069 w 12641071"/>
              <a:gd name="connsiteY93-17844" fmla="*/ 960983 h 5795240"/>
              <a:gd name="connsiteX94-17845" fmla="*/ 9801564 w 12641071"/>
              <a:gd name="connsiteY94-17846" fmla="*/ 1196828 h 5795240"/>
              <a:gd name="connsiteX95-17847" fmla="*/ 9801566 w 12641071"/>
              <a:gd name="connsiteY95-17848" fmla="*/ 1196828 h 5795240"/>
              <a:gd name="connsiteX96-17849" fmla="*/ 9653070 w 12641071"/>
              <a:gd name="connsiteY96-17850" fmla="*/ 960982 h 5795240"/>
              <a:gd name="connsiteX97-17851" fmla="*/ 9641996 w 12641071"/>
              <a:gd name="connsiteY97-17852" fmla="*/ 961152 h 5795240"/>
              <a:gd name="connsiteX98-17853" fmla="*/ 9651917 w 12641071"/>
              <a:gd name="connsiteY98-17854" fmla="*/ 940556 h 5795240"/>
              <a:gd name="connsiteX99-17855" fmla="*/ 11050508 w 12641071"/>
              <a:gd name="connsiteY99-17856" fmla="*/ 108150 h 5795240"/>
              <a:gd name="connsiteX100-17857" fmla="*/ 12641071 w 12641071"/>
              <a:gd name="connsiteY100-17858" fmla="*/ 1698711 h 5795240"/>
              <a:gd name="connsiteX101-17859" fmla="*/ 11371062 w 12641071"/>
              <a:gd name="connsiteY101-17860" fmla="*/ 3256960 h 5795240"/>
              <a:gd name="connsiteX102-17861" fmla="*/ 11215953 w 12641071"/>
              <a:gd name="connsiteY102-17862" fmla="*/ 3280632 h 5795240"/>
              <a:gd name="connsiteX103-17863" fmla="*/ 11142318 w 12641071"/>
              <a:gd name="connsiteY103-17864" fmla="*/ 3276914 h 5795240"/>
              <a:gd name="connsiteX104-17865" fmla="*/ 11215952 w 12641071"/>
              <a:gd name="connsiteY104-17866" fmla="*/ 3280632 h 5795240"/>
              <a:gd name="connsiteX105-17867" fmla="*/ 11213133 w 12641071"/>
              <a:gd name="connsiteY105-17868" fmla="*/ 3281062 h 5795240"/>
              <a:gd name="connsiteX106-17869" fmla="*/ 11116921 w 12641071"/>
              <a:gd name="connsiteY106-17870" fmla="*/ 3285921 h 5795240"/>
              <a:gd name="connsiteX107-17871" fmla="*/ 11050507 w 12641071"/>
              <a:gd name="connsiteY107-17872" fmla="*/ 3289274 h 5795240"/>
              <a:gd name="connsiteX108-17873" fmla="*/ 11006292 w 12641071"/>
              <a:gd name="connsiteY108-17874" fmla="*/ 3287041 h 5795240"/>
              <a:gd name="connsiteX109-17875" fmla="*/ 10937101 w 12641071"/>
              <a:gd name="connsiteY109-17876" fmla="*/ 3297601 h 5795240"/>
              <a:gd name="connsiteX110-17877" fmla="*/ 10144740 w 12641071"/>
              <a:gd name="connsiteY110-17878" fmla="*/ 4089962 h 5795240"/>
              <a:gd name="connsiteX111-17879" fmla="*/ 10130374 w 12641071"/>
              <a:gd name="connsiteY111-17880" fmla="*/ 4184101 h 5795240"/>
              <a:gd name="connsiteX112-17881" fmla="*/ 10130375 w 12641071"/>
              <a:gd name="connsiteY112-17882" fmla="*/ 4184103 h 5795240"/>
              <a:gd name="connsiteX113-17883" fmla="*/ 10130656 w 12641071"/>
              <a:gd name="connsiteY113-17884" fmla="*/ 4185950 h 5795240"/>
              <a:gd name="connsiteX114-17885" fmla="*/ 10138194 w 12641071"/>
              <a:gd name="connsiteY114-17886" fmla="*/ 4335228 h 5795240"/>
              <a:gd name="connsiteX115-17887" fmla="*/ 10137710 w 12641071"/>
              <a:gd name="connsiteY115-17888" fmla="*/ 4344822 h 5795240"/>
              <a:gd name="connsiteX116-17889" fmla="*/ 10133555 w 12641071"/>
              <a:gd name="connsiteY116-17890" fmla="*/ 4427096 h 5795240"/>
              <a:gd name="connsiteX117-17891" fmla="*/ 10129312 w 12641071"/>
              <a:gd name="connsiteY117-17892" fmla="*/ 4399289 h 5795240"/>
              <a:gd name="connsiteX118-17893" fmla="*/ 10126797 w 12641071"/>
              <a:gd name="connsiteY118-17894" fmla="*/ 4349498 h 5795240"/>
              <a:gd name="connsiteX119-17895" fmla="*/ 10126796 w 12641071"/>
              <a:gd name="connsiteY119-17896" fmla="*/ 4349498 h 5795240"/>
              <a:gd name="connsiteX120-17897" fmla="*/ 10129311 w 12641071"/>
              <a:gd name="connsiteY120-17898" fmla="*/ 4399289 h 5795240"/>
              <a:gd name="connsiteX121-17899" fmla="*/ 10133554 w 12641071"/>
              <a:gd name="connsiteY121-17900" fmla="*/ 4427096 h 5795240"/>
              <a:gd name="connsiteX122-17901" fmla="*/ 10130656 w 12641071"/>
              <a:gd name="connsiteY122-17902" fmla="*/ 4484506 h 5795240"/>
              <a:gd name="connsiteX123-17903" fmla="*/ 8678182 w 12641071"/>
              <a:gd name="connsiteY123-17904" fmla="*/ 5795240 h 5795240"/>
              <a:gd name="connsiteX124-17905" fmla="*/ 7467518 w 12641071"/>
              <a:gd name="connsiteY124-17906" fmla="*/ 5151535 h 5795240"/>
              <a:gd name="connsiteX125-17907" fmla="*/ 7419945 w 12641071"/>
              <a:gd name="connsiteY125-17908" fmla="*/ 5073228 h 5795240"/>
              <a:gd name="connsiteX126-17909" fmla="*/ 7394386 w 12641071"/>
              <a:gd name="connsiteY126-17910" fmla="*/ 5031156 h 5795240"/>
              <a:gd name="connsiteX127-17911" fmla="*/ 7367299 w 12641071"/>
              <a:gd name="connsiteY127-17912" fmla="*/ 4974928 h 5795240"/>
              <a:gd name="connsiteX128-17913" fmla="*/ 7332905 w 12641071"/>
              <a:gd name="connsiteY128-17914" fmla="*/ 4903531 h 5795240"/>
              <a:gd name="connsiteX129-17915" fmla="*/ 7320958 w 12641071"/>
              <a:gd name="connsiteY129-17916" fmla="*/ 4870887 h 5795240"/>
              <a:gd name="connsiteX130-17917" fmla="*/ 7322174 w 12641071"/>
              <a:gd name="connsiteY130-17918" fmla="*/ 4872361 h 5795240"/>
              <a:gd name="connsiteX131-17919" fmla="*/ 7362630 w 12641071"/>
              <a:gd name="connsiteY131-17920" fmla="*/ 4938954 h 5795240"/>
              <a:gd name="connsiteX132-17921" fmla="*/ 7380779 w 12641071"/>
              <a:gd name="connsiteY132-17922" fmla="*/ 4976628 h 5795240"/>
              <a:gd name="connsiteX133-17923" fmla="*/ 7391210 w 12641071"/>
              <a:gd name="connsiteY133-17924" fmla="*/ 4977944 h 5795240"/>
              <a:gd name="connsiteX134-17925" fmla="*/ 7380780 w 12641071"/>
              <a:gd name="connsiteY134-17926" fmla="*/ 4976628 h 5795240"/>
              <a:gd name="connsiteX135-17927" fmla="*/ 7362631 w 12641071"/>
              <a:gd name="connsiteY135-17928" fmla="*/ 4938954 h 5795240"/>
              <a:gd name="connsiteX136-17929" fmla="*/ 7322175 w 12641071"/>
              <a:gd name="connsiteY136-17930" fmla="*/ 4872361 h 5795240"/>
              <a:gd name="connsiteX137-17931" fmla="*/ 7320959 w 12641071"/>
              <a:gd name="connsiteY137-17932" fmla="*/ 4870887 h 5795240"/>
              <a:gd name="connsiteX138-17933" fmla="*/ 7283811 w 12641071"/>
              <a:gd name="connsiteY138-17934" fmla="*/ 4769391 h 5795240"/>
              <a:gd name="connsiteX139-17935" fmla="*/ 7272112 w 12641071"/>
              <a:gd name="connsiteY139-17936" fmla="*/ 4718630 h 5795240"/>
              <a:gd name="connsiteX140-17937" fmla="*/ 7272111 w 12641071"/>
              <a:gd name="connsiteY140-17938" fmla="*/ 4718630 h 5795240"/>
              <a:gd name="connsiteX141-17939" fmla="*/ 7283810 w 12641071"/>
              <a:gd name="connsiteY141-17940" fmla="*/ 4769391 h 5795240"/>
              <a:gd name="connsiteX142-17941" fmla="*/ 7320958 w 12641071"/>
              <a:gd name="connsiteY142-17942" fmla="*/ 4870887 h 5795240"/>
              <a:gd name="connsiteX143-17943" fmla="*/ 7223551 w 12641071"/>
              <a:gd name="connsiteY143-17944" fmla="*/ 4752829 h 5795240"/>
              <a:gd name="connsiteX144-17945" fmla="*/ 6652445 w 12641071"/>
              <a:gd name="connsiteY144-17946" fmla="*/ 4516269 h 5795240"/>
              <a:gd name="connsiteX145-17947" fmla="*/ 6200873 w 12641071"/>
              <a:gd name="connsiteY145-17948" fmla="*/ 4654206 h 5795240"/>
              <a:gd name="connsiteX146-17949" fmla="*/ 6088813 w 12641071"/>
              <a:gd name="connsiteY146-17950" fmla="*/ 4746663 h 5795240"/>
              <a:gd name="connsiteX147-17951" fmla="*/ 6043019 w 12641071"/>
              <a:gd name="connsiteY147-17952" fmla="*/ 4807902 h 5795240"/>
              <a:gd name="connsiteX148-17953" fmla="*/ 6043021 w 12641071"/>
              <a:gd name="connsiteY148-17954" fmla="*/ 4807902 h 5795240"/>
              <a:gd name="connsiteX149-17955" fmla="*/ 6023271 w 12641071"/>
              <a:gd name="connsiteY149-17956" fmla="*/ 4834312 h 5795240"/>
              <a:gd name="connsiteX150-17957" fmla="*/ 5970678 w 12641071"/>
              <a:gd name="connsiteY150-17958" fmla="*/ 4892181 h 5795240"/>
              <a:gd name="connsiteX151-17959" fmla="*/ 5982717 w 12641071"/>
              <a:gd name="connsiteY151-17960" fmla="*/ 4872361 h 5795240"/>
              <a:gd name="connsiteX152-17961" fmla="*/ 5970675 w 12641071"/>
              <a:gd name="connsiteY152-17962" fmla="*/ 4892181 h 5795240"/>
              <a:gd name="connsiteX153-17963" fmla="*/ 5935320 w 12641071"/>
              <a:gd name="connsiteY153-17964" fmla="*/ 4931081 h 5795240"/>
              <a:gd name="connsiteX154-17965" fmla="*/ 4971763 w 12641071"/>
              <a:gd name="connsiteY154-17966" fmla="*/ 5330200 h 5795240"/>
              <a:gd name="connsiteX155-17967" fmla="*/ 3716172 w 12641071"/>
              <a:gd name="connsiteY155-17968" fmla="*/ 4497938 h 5795240"/>
              <a:gd name="connsiteX156-17969" fmla="*/ 3710773 w 12641071"/>
              <a:gd name="connsiteY156-17970" fmla="*/ 4483182 h 5795240"/>
              <a:gd name="connsiteX157-17971" fmla="*/ 3710773 w 12641071"/>
              <a:gd name="connsiteY157-17972" fmla="*/ 4483181 h 5795240"/>
              <a:gd name="connsiteX158-17973" fmla="*/ 3674984 w 12641071"/>
              <a:gd name="connsiteY158-17974" fmla="*/ 4385402 h 5795240"/>
              <a:gd name="connsiteX159-17975" fmla="*/ 3670349 w 12641071"/>
              <a:gd name="connsiteY159-17976" fmla="*/ 4372742 h 5795240"/>
              <a:gd name="connsiteX160-17977" fmla="*/ 3659438 w 12641071"/>
              <a:gd name="connsiteY160-17978" fmla="*/ 4330309 h 5795240"/>
              <a:gd name="connsiteX161-17979" fmla="*/ 3672084 w 12641071"/>
              <a:gd name="connsiteY161-17980" fmla="*/ 4353606 h 5795240"/>
              <a:gd name="connsiteX162-17981" fmla="*/ 3659440 w 12641071"/>
              <a:gd name="connsiteY162-17982" fmla="*/ 4330309 h 5795240"/>
              <a:gd name="connsiteX163-17983" fmla="*/ 3613217 w 12641071"/>
              <a:gd name="connsiteY163-17984" fmla="*/ 4245153 h 5795240"/>
              <a:gd name="connsiteX164-17985" fmla="*/ 3083792 w 12641071"/>
              <a:gd name="connsiteY164-17986" fmla="*/ 3963660 h 5795240"/>
              <a:gd name="connsiteX165-17987" fmla="*/ 2835272 w 12641071"/>
              <a:gd name="connsiteY165-17988" fmla="*/ 4013833 h 5795240"/>
              <a:gd name="connsiteX166-17989" fmla="*/ 2820214 w 12641071"/>
              <a:gd name="connsiteY166-17990" fmla="*/ 4022007 h 5795240"/>
              <a:gd name="connsiteX167-17991" fmla="*/ 2820212 w 12641071"/>
              <a:gd name="connsiteY167-17992" fmla="*/ 4022008 h 5795240"/>
              <a:gd name="connsiteX168-17993" fmla="*/ 2820206 w 12641071"/>
              <a:gd name="connsiteY168-17994" fmla="*/ 4022011 h 5795240"/>
              <a:gd name="connsiteX169-17995" fmla="*/ 2813481 w 12641071"/>
              <a:gd name="connsiteY169-17996" fmla="*/ 4027041 h 5795240"/>
              <a:gd name="connsiteX170-17997" fmla="*/ 2762875 w 12641071"/>
              <a:gd name="connsiteY170-17998" fmla="*/ 4057784 h 5795240"/>
              <a:gd name="connsiteX171-17999" fmla="*/ 2762878 w 12641071"/>
              <a:gd name="connsiteY171-18000" fmla="*/ 4057784 h 5795240"/>
              <a:gd name="connsiteX172-18001" fmla="*/ 2694694 w 12641071"/>
              <a:gd name="connsiteY172-18002" fmla="*/ 4099208 h 5795240"/>
              <a:gd name="connsiteX173-18003" fmla="*/ 2726822 w 12641071"/>
              <a:gd name="connsiteY173-18004" fmla="*/ 4072700 h 5795240"/>
              <a:gd name="connsiteX174-18005" fmla="*/ 2757719 w 12641071"/>
              <a:gd name="connsiteY174-18006" fmla="*/ 4055929 h 5795240"/>
              <a:gd name="connsiteX175-18007" fmla="*/ 2757718 w 12641071"/>
              <a:gd name="connsiteY175-18008" fmla="*/ 4055928 h 5795240"/>
              <a:gd name="connsiteX176-18009" fmla="*/ 2726820 w 12641071"/>
              <a:gd name="connsiteY176-18010" fmla="*/ 4072700 h 5795240"/>
              <a:gd name="connsiteX177-18011" fmla="*/ 2694692 w 12641071"/>
              <a:gd name="connsiteY177-18012" fmla="*/ 4099208 h 5795240"/>
              <a:gd name="connsiteX178-18013" fmla="*/ 2664698 w 12641071"/>
              <a:gd name="connsiteY178-18014" fmla="*/ 4117431 h 5795240"/>
              <a:gd name="connsiteX179-18015" fmla="*/ 1804544 w 12641071"/>
              <a:gd name="connsiteY179-18016" fmla="*/ 4335229 h 5795240"/>
              <a:gd name="connsiteX180-18017" fmla="*/ 0 w 12641071"/>
              <a:gd name="connsiteY180-18018" fmla="*/ 2530685 h 5795240"/>
              <a:gd name="connsiteX181-18019" fmla="*/ 1804544 w 12641071"/>
              <a:gd name="connsiteY181-18020" fmla="*/ 726143 h 5795240"/>
              <a:gd name="connsiteX182-18021" fmla="*/ 3080549 w 12641071"/>
              <a:gd name="connsiteY182-18022" fmla="*/ 1254682 h 5795240"/>
              <a:gd name="connsiteX183-18023" fmla="*/ 3268676 w 12641071"/>
              <a:gd name="connsiteY183-18024" fmla="*/ 1461167 h 5795240"/>
              <a:gd name="connsiteX184-18025" fmla="*/ 3565826 w 12641071"/>
              <a:gd name="connsiteY184-18026" fmla="*/ 1551935 h 5795240"/>
              <a:gd name="connsiteX185-18027" fmla="*/ 4086504 w 12641071"/>
              <a:gd name="connsiteY185-18028" fmla="*/ 1127574 h 5795240"/>
              <a:gd name="connsiteX186-18029" fmla="*/ 4103078 w 12641071"/>
              <a:gd name="connsiteY186-18030" fmla="*/ 1004204 h 5795240"/>
              <a:gd name="connsiteX187-18031" fmla="*/ 5215874 w 12641071"/>
              <a:gd name="connsiteY187-18032" fmla="*/ 0 h 5795240"/>
              <a:gd name="connsiteX0-18033" fmla="*/ 5964869 w 12641071"/>
              <a:gd name="connsiteY0-18034" fmla="*/ 4795171 h 5795240"/>
              <a:gd name="connsiteX1-18035" fmla="*/ 6019264 w 12641071"/>
              <a:gd name="connsiteY1-18036" fmla="*/ 4804905 h 5795240"/>
              <a:gd name="connsiteX2-18037" fmla="*/ 6036570 w 12641071"/>
              <a:gd name="connsiteY2-18038" fmla="*/ 4807089 h 5795240"/>
              <a:gd name="connsiteX3-18039" fmla="*/ 6019265 w 12641071"/>
              <a:gd name="connsiteY3-18040" fmla="*/ 4804905 h 5795240"/>
              <a:gd name="connsiteX4-18041" fmla="*/ 5964869 w 12641071"/>
              <a:gd name="connsiteY4-18042" fmla="*/ 4795171 h 5795240"/>
              <a:gd name="connsiteX5-18043" fmla="*/ 3682364 w 12641071"/>
              <a:gd name="connsiteY5-18044" fmla="*/ 4386723 h 5795240"/>
              <a:gd name="connsiteX6-18045" fmla="*/ 3772428 w 12641071"/>
              <a:gd name="connsiteY6-18046" fmla="*/ 4402840 h 5795240"/>
              <a:gd name="connsiteX7-18047" fmla="*/ 3772428 w 12641071"/>
              <a:gd name="connsiteY7-18048" fmla="*/ 4402840 h 5795240"/>
              <a:gd name="connsiteX8-18049" fmla="*/ 3682364 w 12641071"/>
              <a:gd name="connsiteY8-18050" fmla="*/ 4386723 h 5795240"/>
              <a:gd name="connsiteX9-18051" fmla="*/ 6034389 w 12641071"/>
              <a:gd name="connsiteY9-18052" fmla="*/ 371047 h 5795240"/>
              <a:gd name="connsiteX10-18053" fmla="*/ 5912002 w 12641071"/>
              <a:gd name="connsiteY10-18054" fmla="*/ 413650 h 5795240"/>
              <a:gd name="connsiteX11-18055" fmla="*/ 5912002 w 12641071"/>
              <a:gd name="connsiteY11-18056" fmla="*/ 413650 h 5795240"/>
              <a:gd name="connsiteX12-18057" fmla="*/ 6034389 w 12641071"/>
              <a:gd name="connsiteY12-18058" fmla="*/ 371047 h 5795240"/>
              <a:gd name="connsiteX13-18059" fmla="*/ 5215874 w 12641071"/>
              <a:gd name="connsiteY13-18060" fmla="*/ 0 h 5795240"/>
              <a:gd name="connsiteX14-18061" fmla="*/ 5927386 w 12641071"/>
              <a:gd name="connsiteY14-18062" fmla="*/ 255427 h 5795240"/>
              <a:gd name="connsiteX15-18063" fmla="*/ 5974443 w 12641071"/>
              <a:gd name="connsiteY15-18064" fmla="*/ 298195 h 5795240"/>
              <a:gd name="connsiteX16-18065" fmla="*/ 5974448 w 12641071"/>
              <a:gd name="connsiteY16-18066" fmla="*/ 298200 h 5795240"/>
              <a:gd name="connsiteX17-18067" fmla="*/ 6006819 w 12641071"/>
              <a:gd name="connsiteY17-18068" fmla="*/ 327622 h 5795240"/>
              <a:gd name="connsiteX18-18069" fmla="*/ 6043427 w 12641071"/>
              <a:gd name="connsiteY18-18070" fmla="*/ 367901 h 5795240"/>
              <a:gd name="connsiteX19-18071" fmla="*/ 6043429 w 12641071"/>
              <a:gd name="connsiteY19-18072" fmla="*/ 367901 h 5795240"/>
              <a:gd name="connsiteX20-18073" fmla="*/ 6079014 w 12641071"/>
              <a:gd name="connsiteY20-18074" fmla="*/ 407056 h 5795240"/>
              <a:gd name="connsiteX21-18075" fmla="*/ 6105193 w 12641071"/>
              <a:gd name="connsiteY21-18076" fmla="*/ 442067 h 5795240"/>
              <a:gd name="connsiteX22-18077" fmla="*/ 6069206 w 12641071"/>
              <a:gd name="connsiteY22-18078" fmla="*/ 409359 h 5795240"/>
              <a:gd name="connsiteX23-18079" fmla="*/ 6105193 w 12641071"/>
              <a:gd name="connsiteY23-18080" fmla="*/ 442069 h 5795240"/>
              <a:gd name="connsiteX24-18081" fmla="*/ 6143408 w 12641071"/>
              <a:gd name="connsiteY24-18082" fmla="*/ 493169 h 5795240"/>
              <a:gd name="connsiteX25-18083" fmla="*/ 6143427 w 12641071"/>
              <a:gd name="connsiteY25-18084" fmla="*/ 493200 h 5795240"/>
              <a:gd name="connsiteX26-18085" fmla="*/ 6143427 w 12641071"/>
              <a:gd name="connsiteY26-18086" fmla="*/ 493200 h 5795240"/>
              <a:gd name="connsiteX27-18087" fmla="*/ 6143408 w 12641071"/>
              <a:gd name="connsiteY27-18088" fmla="*/ 493167 h 5795240"/>
              <a:gd name="connsiteX28-18089" fmla="*/ 6105193 w 12641071"/>
              <a:gd name="connsiteY28-18090" fmla="*/ 442067 h 5795240"/>
              <a:gd name="connsiteX29-18091" fmla="*/ 6141460 w 12641071"/>
              <a:gd name="connsiteY29-18092" fmla="*/ 475027 h 5795240"/>
              <a:gd name="connsiteX30-18093" fmla="*/ 6788665 w 12641071"/>
              <a:gd name="connsiteY30-18094" fmla="*/ 707369 h 5795240"/>
              <a:gd name="connsiteX31-18095" fmla="*/ 7184710 w 12641071"/>
              <a:gd name="connsiteY31-18096" fmla="*/ 627411 h 5795240"/>
              <a:gd name="connsiteX32-18097" fmla="*/ 7264545 w 12641071"/>
              <a:gd name="connsiteY32-18098" fmla="*/ 588952 h 5795240"/>
              <a:gd name="connsiteX33-18099" fmla="*/ 7213686 w 12641071"/>
              <a:gd name="connsiteY33-18100" fmla="*/ 626983 h 5795240"/>
              <a:gd name="connsiteX34-18101" fmla="*/ 7128319 w 12641071"/>
              <a:gd name="connsiteY34-18102" fmla="*/ 705504 h 5795240"/>
              <a:gd name="connsiteX35-18103" fmla="*/ 7083110 w 12641071"/>
              <a:gd name="connsiteY35-18104" fmla="*/ 757072 h 5795240"/>
              <a:gd name="connsiteX36-18105" fmla="*/ 7083111 w 12641071"/>
              <a:gd name="connsiteY36-18106" fmla="*/ 757072 h 5795240"/>
              <a:gd name="connsiteX37-18107" fmla="*/ 7128319 w 12641071"/>
              <a:gd name="connsiteY37-18108" fmla="*/ 705506 h 5795240"/>
              <a:gd name="connsiteX38-18109" fmla="*/ 7213686 w 12641071"/>
              <a:gd name="connsiteY38-18110" fmla="*/ 626984 h 5795240"/>
              <a:gd name="connsiteX39-18111" fmla="*/ 7264545 w 12641071"/>
              <a:gd name="connsiteY39-18112" fmla="*/ 588953 h 5795240"/>
              <a:gd name="connsiteX40-18113" fmla="*/ 7273651 w 12641071"/>
              <a:gd name="connsiteY40-18114" fmla="*/ 584566 h 5795240"/>
              <a:gd name="connsiteX41-18115" fmla="*/ 7314851 w 12641071"/>
              <a:gd name="connsiteY41-18116" fmla="*/ 559537 h 5795240"/>
              <a:gd name="connsiteX42-18117" fmla="*/ 7354131 w 12641071"/>
              <a:gd name="connsiteY42-18118" fmla="*/ 565467 h 5795240"/>
              <a:gd name="connsiteX43-18119" fmla="*/ 7429608 w 12641071"/>
              <a:gd name="connsiteY43-18120" fmla="*/ 586051 h 5795240"/>
              <a:gd name="connsiteX44-18121" fmla="*/ 7429611 w 12641071"/>
              <a:gd name="connsiteY44-18122" fmla="*/ 586050 h 5795240"/>
              <a:gd name="connsiteX45-18123" fmla="*/ 7354132 w 12641071"/>
              <a:gd name="connsiteY45-18124" fmla="*/ 565465 h 5795240"/>
              <a:gd name="connsiteX46-18125" fmla="*/ 7314853 w 12641071"/>
              <a:gd name="connsiteY46-18126" fmla="*/ 559536 h 5795240"/>
              <a:gd name="connsiteX47-18127" fmla="*/ 7314851 w 12641071"/>
              <a:gd name="connsiteY47-18128" fmla="*/ 559537 h 5795240"/>
              <a:gd name="connsiteX48-18129" fmla="*/ 7314849 w 12641071"/>
              <a:gd name="connsiteY48-18130" fmla="*/ 559537 h 5795240"/>
              <a:gd name="connsiteX49-18131" fmla="*/ 7273651 w 12641071"/>
              <a:gd name="connsiteY49-18132" fmla="*/ 584565 h 5795240"/>
              <a:gd name="connsiteX50-18133" fmla="*/ 7264545 w 12641071"/>
              <a:gd name="connsiteY50-18134" fmla="*/ 588952 h 5795240"/>
              <a:gd name="connsiteX51-18135" fmla="*/ 7296407 w 12641071"/>
              <a:gd name="connsiteY51-18136" fmla="*/ 565126 h 5795240"/>
              <a:gd name="connsiteX52-18137" fmla="*/ 7307447 w 12641071"/>
              <a:gd name="connsiteY52-18138" fmla="*/ 558419 h 5795240"/>
              <a:gd name="connsiteX53-18139" fmla="*/ 7307450 w 12641071"/>
              <a:gd name="connsiteY53-18140" fmla="*/ 558419 h 5795240"/>
              <a:gd name="connsiteX54-18141" fmla="*/ 7385004 w 12641071"/>
              <a:gd name="connsiteY54-18142" fmla="*/ 511303 h 5795240"/>
              <a:gd name="connsiteX55-18143" fmla="*/ 7391626 w 12641071"/>
              <a:gd name="connsiteY55-18144" fmla="*/ 508114 h 5795240"/>
              <a:gd name="connsiteX56-18145" fmla="*/ 7391631 w 12641071"/>
              <a:gd name="connsiteY56-18146" fmla="*/ 508110 h 5795240"/>
              <a:gd name="connsiteX57-18147" fmla="*/ 7478934 w 12641071"/>
              <a:gd name="connsiteY57-18148" fmla="*/ 466053 h 5795240"/>
              <a:gd name="connsiteX58-18149" fmla="*/ 7897193 w 12641071"/>
              <a:gd name="connsiteY58-18150" fmla="*/ 381611 h 5795240"/>
              <a:gd name="connsiteX59-18151" fmla="*/ 8788216 w 12641071"/>
              <a:gd name="connsiteY59-18152" fmla="*/ 855364 h 5795240"/>
              <a:gd name="connsiteX60-18153" fmla="*/ 8832362 w 12641071"/>
              <a:gd name="connsiteY60-18154" fmla="*/ 928030 h 5795240"/>
              <a:gd name="connsiteX61-18155" fmla="*/ 8832362 w 12641071"/>
              <a:gd name="connsiteY61-18156" fmla="*/ 928033 h 5795240"/>
              <a:gd name="connsiteX62-18157" fmla="*/ 8842040 w 12641071"/>
              <a:gd name="connsiteY62-18158" fmla="*/ 943961 h 5795240"/>
              <a:gd name="connsiteX63-18159" fmla="*/ 8856144 w 12641071"/>
              <a:gd name="connsiteY63-18160" fmla="*/ 973241 h 5795240"/>
              <a:gd name="connsiteX64-18161" fmla="*/ 8856145 w 12641071"/>
              <a:gd name="connsiteY64-18162" fmla="*/ 973241 h 5795240"/>
              <a:gd name="connsiteX65-18163" fmla="*/ 8878117 w 12641071"/>
              <a:gd name="connsiteY65-18164" fmla="*/ 1018851 h 5795240"/>
              <a:gd name="connsiteX66-18165" fmla="*/ 8877719 w 12641071"/>
              <a:gd name="connsiteY66-18166" fmla="*/ 1018369 h 5795240"/>
              <a:gd name="connsiteX67-18167" fmla="*/ 8853250 w 12641071"/>
              <a:gd name="connsiteY67-18168" fmla="*/ 973288 h 5795240"/>
              <a:gd name="connsiteX68-18169" fmla="*/ 8853249 w 12641071"/>
              <a:gd name="connsiteY68-18170" fmla="*/ 973288 h 5795240"/>
              <a:gd name="connsiteX69-18171" fmla="*/ 8853248 w 12641071"/>
              <a:gd name="connsiteY69-18172" fmla="*/ 973287 h 5795240"/>
              <a:gd name="connsiteX70-18173" fmla="*/ 8849677 w 12641071"/>
              <a:gd name="connsiteY70-18174" fmla="*/ 973341 h 5795240"/>
              <a:gd name="connsiteX71-18175" fmla="*/ 8641543 w 12641071"/>
              <a:gd name="connsiteY71-18176" fmla="*/ 916577 h 5795240"/>
              <a:gd name="connsiteX72-18177" fmla="*/ 8641545 w 12641071"/>
              <a:gd name="connsiteY72-18178" fmla="*/ 916580 h 5795240"/>
              <a:gd name="connsiteX73-18179" fmla="*/ 8849676 w 12641071"/>
              <a:gd name="connsiteY73-18180" fmla="*/ 973343 h 5795240"/>
              <a:gd name="connsiteX74-18181" fmla="*/ 8853248 w 12641071"/>
              <a:gd name="connsiteY74-18182" fmla="*/ 973288 h 5795240"/>
              <a:gd name="connsiteX75-18183" fmla="*/ 8877719 w 12641071"/>
              <a:gd name="connsiteY75-18184" fmla="*/ 1018371 h 5795240"/>
              <a:gd name="connsiteX76-18185" fmla="*/ 8878116 w 12641071"/>
              <a:gd name="connsiteY76-18186" fmla="*/ 1018851 h 5795240"/>
              <a:gd name="connsiteX77-18187" fmla="*/ 8887288 w 12641071"/>
              <a:gd name="connsiteY77-18188" fmla="*/ 1037892 h 5795240"/>
              <a:gd name="connsiteX78-18189" fmla="*/ 8949899 w 12641071"/>
              <a:gd name="connsiteY78-18190" fmla="*/ 1239592 h 5795240"/>
              <a:gd name="connsiteX79-18191" fmla="*/ 8968437 w 12641071"/>
              <a:gd name="connsiteY79-18192" fmla="*/ 1423482 h 5795240"/>
              <a:gd name="connsiteX80-18193" fmla="*/ 8949899 w 12641071"/>
              <a:gd name="connsiteY80-18194" fmla="*/ 1239591 h 5795240"/>
              <a:gd name="connsiteX81-18195" fmla="*/ 8887288 w 12641071"/>
              <a:gd name="connsiteY81-18196" fmla="*/ 1037890 h 5795240"/>
              <a:gd name="connsiteX82-18197" fmla="*/ 8878116 w 12641071"/>
              <a:gd name="connsiteY82-18198" fmla="*/ 1018851 h 5795240"/>
              <a:gd name="connsiteX83-18199" fmla="*/ 8931285 w 12641071"/>
              <a:gd name="connsiteY83-18200" fmla="*/ 1083292 h 5795240"/>
              <a:gd name="connsiteX84-18201" fmla="*/ 9241478 w 12641071"/>
              <a:gd name="connsiteY84-18202" fmla="*/ 1211778 h 5795240"/>
              <a:gd name="connsiteX85-18203" fmla="*/ 9605238 w 12641071"/>
              <a:gd name="connsiteY85-18204" fmla="*/ 1018369 h 5795240"/>
              <a:gd name="connsiteX86-18205" fmla="*/ 9636247 w 12641071"/>
              <a:gd name="connsiteY86-18206" fmla="*/ 961241 h 5795240"/>
              <a:gd name="connsiteX87-18207" fmla="*/ 9641995 w 12641071"/>
              <a:gd name="connsiteY87-18208" fmla="*/ 961152 h 5795240"/>
              <a:gd name="connsiteX88-18209" fmla="*/ 9584939 w 12641071"/>
              <a:gd name="connsiteY88-18210" fmla="*/ 1079594 h 5795240"/>
              <a:gd name="connsiteX89-18211" fmla="*/ 9546257 w 12641071"/>
              <a:gd name="connsiteY89-18212" fmla="*/ 1204206 h 5795240"/>
              <a:gd name="connsiteX90-18213" fmla="*/ 9584939 w 12641071"/>
              <a:gd name="connsiteY90-18214" fmla="*/ 1079596 h 5795240"/>
              <a:gd name="connsiteX91-18215" fmla="*/ 9641995 w 12641071"/>
              <a:gd name="connsiteY91-18216" fmla="*/ 961153 h 5795240"/>
              <a:gd name="connsiteX92-18217" fmla="*/ 9653069 w 12641071"/>
              <a:gd name="connsiteY92-18218" fmla="*/ 960983 h 5795240"/>
              <a:gd name="connsiteX93-18219" fmla="*/ 9801564 w 12641071"/>
              <a:gd name="connsiteY93-18220" fmla="*/ 1196828 h 5795240"/>
              <a:gd name="connsiteX94-18221" fmla="*/ 9801566 w 12641071"/>
              <a:gd name="connsiteY94-18222" fmla="*/ 1196828 h 5795240"/>
              <a:gd name="connsiteX95-18223" fmla="*/ 9653070 w 12641071"/>
              <a:gd name="connsiteY95-18224" fmla="*/ 960982 h 5795240"/>
              <a:gd name="connsiteX96-18225" fmla="*/ 9641996 w 12641071"/>
              <a:gd name="connsiteY96-18226" fmla="*/ 961152 h 5795240"/>
              <a:gd name="connsiteX97-18227" fmla="*/ 9651917 w 12641071"/>
              <a:gd name="connsiteY97-18228" fmla="*/ 940556 h 5795240"/>
              <a:gd name="connsiteX98-18229" fmla="*/ 11050508 w 12641071"/>
              <a:gd name="connsiteY98-18230" fmla="*/ 108150 h 5795240"/>
              <a:gd name="connsiteX99-18231" fmla="*/ 12641071 w 12641071"/>
              <a:gd name="connsiteY99-18232" fmla="*/ 1698711 h 5795240"/>
              <a:gd name="connsiteX100-18233" fmla="*/ 11371062 w 12641071"/>
              <a:gd name="connsiteY100-18234" fmla="*/ 3256960 h 5795240"/>
              <a:gd name="connsiteX101-18235" fmla="*/ 11215953 w 12641071"/>
              <a:gd name="connsiteY101-18236" fmla="*/ 3280632 h 5795240"/>
              <a:gd name="connsiteX102-18237" fmla="*/ 11142318 w 12641071"/>
              <a:gd name="connsiteY102-18238" fmla="*/ 3276914 h 5795240"/>
              <a:gd name="connsiteX103-18239" fmla="*/ 11215952 w 12641071"/>
              <a:gd name="connsiteY103-18240" fmla="*/ 3280632 h 5795240"/>
              <a:gd name="connsiteX104-18241" fmla="*/ 11213133 w 12641071"/>
              <a:gd name="connsiteY104-18242" fmla="*/ 3281062 h 5795240"/>
              <a:gd name="connsiteX105-18243" fmla="*/ 11116921 w 12641071"/>
              <a:gd name="connsiteY105-18244" fmla="*/ 3285921 h 5795240"/>
              <a:gd name="connsiteX106-18245" fmla="*/ 11050507 w 12641071"/>
              <a:gd name="connsiteY106-18246" fmla="*/ 3289274 h 5795240"/>
              <a:gd name="connsiteX107-18247" fmla="*/ 11006292 w 12641071"/>
              <a:gd name="connsiteY107-18248" fmla="*/ 3287041 h 5795240"/>
              <a:gd name="connsiteX108-18249" fmla="*/ 10937101 w 12641071"/>
              <a:gd name="connsiteY108-18250" fmla="*/ 3297601 h 5795240"/>
              <a:gd name="connsiteX109-18251" fmla="*/ 10144740 w 12641071"/>
              <a:gd name="connsiteY109-18252" fmla="*/ 4089962 h 5795240"/>
              <a:gd name="connsiteX110-18253" fmla="*/ 10130374 w 12641071"/>
              <a:gd name="connsiteY110-18254" fmla="*/ 4184101 h 5795240"/>
              <a:gd name="connsiteX111-18255" fmla="*/ 10130375 w 12641071"/>
              <a:gd name="connsiteY111-18256" fmla="*/ 4184103 h 5795240"/>
              <a:gd name="connsiteX112-18257" fmla="*/ 10130656 w 12641071"/>
              <a:gd name="connsiteY112-18258" fmla="*/ 4185950 h 5795240"/>
              <a:gd name="connsiteX113-18259" fmla="*/ 10138194 w 12641071"/>
              <a:gd name="connsiteY113-18260" fmla="*/ 4335228 h 5795240"/>
              <a:gd name="connsiteX114-18261" fmla="*/ 10137710 w 12641071"/>
              <a:gd name="connsiteY114-18262" fmla="*/ 4344822 h 5795240"/>
              <a:gd name="connsiteX115-18263" fmla="*/ 10133555 w 12641071"/>
              <a:gd name="connsiteY115-18264" fmla="*/ 4427096 h 5795240"/>
              <a:gd name="connsiteX116-18265" fmla="*/ 10129312 w 12641071"/>
              <a:gd name="connsiteY116-18266" fmla="*/ 4399289 h 5795240"/>
              <a:gd name="connsiteX117-18267" fmla="*/ 10126797 w 12641071"/>
              <a:gd name="connsiteY117-18268" fmla="*/ 4349498 h 5795240"/>
              <a:gd name="connsiteX118-18269" fmla="*/ 10126796 w 12641071"/>
              <a:gd name="connsiteY118-18270" fmla="*/ 4349498 h 5795240"/>
              <a:gd name="connsiteX119-18271" fmla="*/ 10129311 w 12641071"/>
              <a:gd name="connsiteY119-18272" fmla="*/ 4399289 h 5795240"/>
              <a:gd name="connsiteX120-18273" fmla="*/ 10133554 w 12641071"/>
              <a:gd name="connsiteY120-18274" fmla="*/ 4427096 h 5795240"/>
              <a:gd name="connsiteX121-18275" fmla="*/ 10130656 w 12641071"/>
              <a:gd name="connsiteY121-18276" fmla="*/ 4484506 h 5795240"/>
              <a:gd name="connsiteX122-18277" fmla="*/ 8678182 w 12641071"/>
              <a:gd name="connsiteY122-18278" fmla="*/ 5795240 h 5795240"/>
              <a:gd name="connsiteX123-18279" fmla="*/ 7467518 w 12641071"/>
              <a:gd name="connsiteY123-18280" fmla="*/ 5151535 h 5795240"/>
              <a:gd name="connsiteX124-18281" fmla="*/ 7419945 w 12641071"/>
              <a:gd name="connsiteY124-18282" fmla="*/ 5073228 h 5795240"/>
              <a:gd name="connsiteX125-18283" fmla="*/ 7394386 w 12641071"/>
              <a:gd name="connsiteY125-18284" fmla="*/ 5031156 h 5795240"/>
              <a:gd name="connsiteX126-18285" fmla="*/ 7367299 w 12641071"/>
              <a:gd name="connsiteY126-18286" fmla="*/ 4974928 h 5795240"/>
              <a:gd name="connsiteX127-18287" fmla="*/ 7332905 w 12641071"/>
              <a:gd name="connsiteY127-18288" fmla="*/ 4903531 h 5795240"/>
              <a:gd name="connsiteX128-18289" fmla="*/ 7320958 w 12641071"/>
              <a:gd name="connsiteY128-18290" fmla="*/ 4870887 h 5795240"/>
              <a:gd name="connsiteX129-18291" fmla="*/ 7322174 w 12641071"/>
              <a:gd name="connsiteY129-18292" fmla="*/ 4872361 h 5795240"/>
              <a:gd name="connsiteX130-18293" fmla="*/ 7362630 w 12641071"/>
              <a:gd name="connsiteY130-18294" fmla="*/ 4938954 h 5795240"/>
              <a:gd name="connsiteX131-18295" fmla="*/ 7380779 w 12641071"/>
              <a:gd name="connsiteY131-18296" fmla="*/ 4976628 h 5795240"/>
              <a:gd name="connsiteX132-18297" fmla="*/ 7391210 w 12641071"/>
              <a:gd name="connsiteY132-18298" fmla="*/ 4977944 h 5795240"/>
              <a:gd name="connsiteX133-18299" fmla="*/ 7380780 w 12641071"/>
              <a:gd name="connsiteY133-18300" fmla="*/ 4976628 h 5795240"/>
              <a:gd name="connsiteX134-18301" fmla="*/ 7362631 w 12641071"/>
              <a:gd name="connsiteY134-18302" fmla="*/ 4938954 h 5795240"/>
              <a:gd name="connsiteX135-18303" fmla="*/ 7322175 w 12641071"/>
              <a:gd name="connsiteY135-18304" fmla="*/ 4872361 h 5795240"/>
              <a:gd name="connsiteX136-18305" fmla="*/ 7320959 w 12641071"/>
              <a:gd name="connsiteY136-18306" fmla="*/ 4870887 h 5795240"/>
              <a:gd name="connsiteX137-18307" fmla="*/ 7283811 w 12641071"/>
              <a:gd name="connsiteY137-18308" fmla="*/ 4769391 h 5795240"/>
              <a:gd name="connsiteX138-18309" fmla="*/ 7272112 w 12641071"/>
              <a:gd name="connsiteY138-18310" fmla="*/ 4718630 h 5795240"/>
              <a:gd name="connsiteX139-18311" fmla="*/ 7272111 w 12641071"/>
              <a:gd name="connsiteY139-18312" fmla="*/ 4718630 h 5795240"/>
              <a:gd name="connsiteX140-18313" fmla="*/ 7283810 w 12641071"/>
              <a:gd name="connsiteY140-18314" fmla="*/ 4769391 h 5795240"/>
              <a:gd name="connsiteX141-18315" fmla="*/ 7320958 w 12641071"/>
              <a:gd name="connsiteY141-18316" fmla="*/ 4870887 h 5795240"/>
              <a:gd name="connsiteX142-18317" fmla="*/ 7223551 w 12641071"/>
              <a:gd name="connsiteY142-18318" fmla="*/ 4752829 h 5795240"/>
              <a:gd name="connsiteX143-18319" fmla="*/ 6652445 w 12641071"/>
              <a:gd name="connsiteY143-18320" fmla="*/ 4516269 h 5795240"/>
              <a:gd name="connsiteX144-18321" fmla="*/ 6200873 w 12641071"/>
              <a:gd name="connsiteY144-18322" fmla="*/ 4654206 h 5795240"/>
              <a:gd name="connsiteX145-18323" fmla="*/ 6088813 w 12641071"/>
              <a:gd name="connsiteY145-18324" fmla="*/ 4746663 h 5795240"/>
              <a:gd name="connsiteX146-18325" fmla="*/ 6043019 w 12641071"/>
              <a:gd name="connsiteY146-18326" fmla="*/ 4807902 h 5795240"/>
              <a:gd name="connsiteX147-18327" fmla="*/ 6043021 w 12641071"/>
              <a:gd name="connsiteY147-18328" fmla="*/ 4807902 h 5795240"/>
              <a:gd name="connsiteX148-18329" fmla="*/ 6023271 w 12641071"/>
              <a:gd name="connsiteY148-18330" fmla="*/ 4834312 h 5795240"/>
              <a:gd name="connsiteX149-18331" fmla="*/ 5970678 w 12641071"/>
              <a:gd name="connsiteY149-18332" fmla="*/ 4892181 h 5795240"/>
              <a:gd name="connsiteX150-18333" fmla="*/ 5982717 w 12641071"/>
              <a:gd name="connsiteY150-18334" fmla="*/ 4872361 h 5795240"/>
              <a:gd name="connsiteX151-18335" fmla="*/ 5970675 w 12641071"/>
              <a:gd name="connsiteY151-18336" fmla="*/ 4892181 h 5795240"/>
              <a:gd name="connsiteX152-18337" fmla="*/ 5935320 w 12641071"/>
              <a:gd name="connsiteY152-18338" fmla="*/ 4931081 h 5795240"/>
              <a:gd name="connsiteX153-18339" fmla="*/ 4971763 w 12641071"/>
              <a:gd name="connsiteY153-18340" fmla="*/ 5330200 h 5795240"/>
              <a:gd name="connsiteX154-18341" fmla="*/ 3716172 w 12641071"/>
              <a:gd name="connsiteY154-18342" fmla="*/ 4497938 h 5795240"/>
              <a:gd name="connsiteX155-18343" fmla="*/ 3710773 w 12641071"/>
              <a:gd name="connsiteY155-18344" fmla="*/ 4483182 h 5795240"/>
              <a:gd name="connsiteX156-18345" fmla="*/ 3710773 w 12641071"/>
              <a:gd name="connsiteY156-18346" fmla="*/ 4483181 h 5795240"/>
              <a:gd name="connsiteX157-18347" fmla="*/ 3674984 w 12641071"/>
              <a:gd name="connsiteY157-18348" fmla="*/ 4385402 h 5795240"/>
              <a:gd name="connsiteX158-18349" fmla="*/ 3670349 w 12641071"/>
              <a:gd name="connsiteY158-18350" fmla="*/ 4372742 h 5795240"/>
              <a:gd name="connsiteX159-18351" fmla="*/ 3659438 w 12641071"/>
              <a:gd name="connsiteY159-18352" fmla="*/ 4330309 h 5795240"/>
              <a:gd name="connsiteX160-18353" fmla="*/ 3672084 w 12641071"/>
              <a:gd name="connsiteY160-18354" fmla="*/ 4353606 h 5795240"/>
              <a:gd name="connsiteX161-18355" fmla="*/ 3659440 w 12641071"/>
              <a:gd name="connsiteY161-18356" fmla="*/ 4330309 h 5795240"/>
              <a:gd name="connsiteX162-18357" fmla="*/ 3613217 w 12641071"/>
              <a:gd name="connsiteY162-18358" fmla="*/ 4245153 h 5795240"/>
              <a:gd name="connsiteX163-18359" fmla="*/ 3083792 w 12641071"/>
              <a:gd name="connsiteY163-18360" fmla="*/ 3963660 h 5795240"/>
              <a:gd name="connsiteX164-18361" fmla="*/ 2835272 w 12641071"/>
              <a:gd name="connsiteY164-18362" fmla="*/ 4013833 h 5795240"/>
              <a:gd name="connsiteX165-18363" fmla="*/ 2820214 w 12641071"/>
              <a:gd name="connsiteY165-18364" fmla="*/ 4022007 h 5795240"/>
              <a:gd name="connsiteX166-18365" fmla="*/ 2820212 w 12641071"/>
              <a:gd name="connsiteY166-18366" fmla="*/ 4022008 h 5795240"/>
              <a:gd name="connsiteX167-18367" fmla="*/ 2820206 w 12641071"/>
              <a:gd name="connsiteY167-18368" fmla="*/ 4022011 h 5795240"/>
              <a:gd name="connsiteX168-18369" fmla="*/ 2813481 w 12641071"/>
              <a:gd name="connsiteY168-18370" fmla="*/ 4027041 h 5795240"/>
              <a:gd name="connsiteX169-18371" fmla="*/ 2762875 w 12641071"/>
              <a:gd name="connsiteY169-18372" fmla="*/ 4057784 h 5795240"/>
              <a:gd name="connsiteX170-18373" fmla="*/ 2762878 w 12641071"/>
              <a:gd name="connsiteY170-18374" fmla="*/ 4057784 h 5795240"/>
              <a:gd name="connsiteX171-18375" fmla="*/ 2694694 w 12641071"/>
              <a:gd name="connsiteY171-18376" fmla="*/ 4099208 h 5795240"/>
              <a:gd name="connsiteX172-18377" fmla="*/ 2726822 w 12641071"/>
              <a:gd name="connsiteY172-18378" fmla="*/ 4072700 h 5795240"/>
              <a:gd name="connsiteX173-18379" fmla="*/ 2757719 w 12641071"/>
              <a:gd name="connsiteY173-18380" fmla="*/ 4055929 h 5795240"/>
              <a:gd name="connsiteX174-18381" fmla="*/ 2757718 w 12641071"/>
              <a:gd name="connsiteY174-18382" fmla="*/ 4055928 h 5795240"/>
              <a:gd name="connsiteX175-18383" fmla="*/ 2726820 w 12641071"/>
              <a:gd name="connsiteY175-18384" fmla="*/ 4072700 h 5795240"/>
              <a:gd name="connsiteX176-18385" fmla="*/ 2694692 w 12641071"/>
              <a:gd name="connsiteY176-18386" fmla="*/ 4099208 h 5795240"/>
              <a:gd name="connsiteX177-18387" fmla="*/ 2664698 w 12641071"/>
              <a:gd name="connsiteY177-18388" fmla="*/ 4117431 h 5795240"/>
              <a:gd name="connsiteX178-18389" fmla="*/ 1804544 w 12641071"/>
              <a:gd name="connsiteY178-18390" fmla="*/ 4335229 h 5795240"/>
              <a:gd name="connsiteX179-18391" fmla="*/ 0 w 12641071"/>
              <a:gd name="connsiteY179-18392" fmla="*/ 2530685 h 5795240"/>
              <a:gd name="connsiteX180-18393" fmla="*/ 1804544 w 12641071"/>
              <a:gd name="connsiteY180-18394" fmla="*/ 726143 h 5795240"/>
              <a:gd name="connsiteX181-18395" fmla="*/ 3080549 w 12641071"/>
              <a:gd name="connsiteY181-18396" fmla="*/ 1254682 h 5795240"/>
              <a:gd name="connsiteX182-18397" fmla="*/ 3268676 w 12641071"/>
              <a:gd name="connsiteY182-18398" fmla="*/ 1461167 h 5795240"/>
              <a:gd name="connsiteX183-18399" fmla="*/ 3565826 w 12641071"/>
              <a:gd name="connsiteY183-18400" fmla="*/ 1551935 h 5795240"/>
              <a:gd name="connsiteX184-18401" fmla="*/ 4086504 w 12641071"/>
              <a:gd name="connsiteY184-18402" fmla="*/ 1127574 h 5795240"/>
              <a:gd name="connsiteX185-18403" fmla="*/ 4103078 w 12641071"/>
              <a:gd name="connsiteY185-18404" fmla="*/ 1004204 h 5795240"/>
              <a:gd name="connsiteX186-18405" fmla="*/ 5215874 w 12641071"/>
              <a:gd name="connsiteY186-18406" fmla="*/ 0 h 5795240"/>
              <a:gd name="connsiteX0-18407" fmla="*/ 5964869 w 12641071"/>
              <a:gd name="connsiteY0-18408" fmla="*/ 4795171 h 5795240"/>
              <a:gd name="connsiteX1-18409" fmla="*/ 6019264 w 12641071"/>
              <a:gd name="connsiteY1-18410" fmla="*/ 4804905 h 5795240"/>
              <a:gd name="connsiteX2-18411" fmla="*/ 6036570 w 12641071"/>
              <a:gd name="connsiteY2-18412" fmla="*/ 4807089 h 5795240"/>
              <a:gd name="connsiteX3-18413" fmla="*/ 6019265 w 12641071"/>
              <a:gd name="connsiteY3-18414" fmla="*/ 4804905 h 5795240"/>
              <a:gd name="connsiteX4-18415" fmla="*/ 5964869 w 12641071"/>
              <a:gd name="connsiteY4-18416" fmla="*/ 4795171 h 5795240"/>
              <a:gd name="connsiteX5-18417" fmla="*/ 3682364 w 12641071"/>
              <a:gd name="connsiteY5-18418" fmla="*/ 4386723 h 5795240"/>
              <a:gd name="connsiteX6-18419" fmla="*/ 3772428 w 12641071"/>
              <a:gd name="connsiteY6-18420" fmla="*/ 4402840 h 5795240"/>
              <a:gd name="connsiteX7-18421" fmla="*/ 3772428 w 12641071"/>
              <a:gd name="connsiteY7-18422" fmla="*/ 4402840 h 5795240"/>
              <a:gd name="connsiteX8-18423" fmla="*/ 3682364 w 12641071"/>
              <a:gd name="connsiteY8-18424" fmla="*/ 4386723 h 5795240"/>
              <a:gd name="connsiteX9-18425" fmla="*/ 6034389 w 12641071"/>
              <a:gd name="connsiteY9-18426" fmla="*/ 371047 h 5795240"/>
              <a:gd name="connsiteX10-18427" fmla="*/ 5912002 w 12641071"/>
              <a:gd name="connsiteY10-18428" fmla="*/ 413650 h 5795240"/>
              <a:gd name="connsiteX11-18429" fmla="*/ 6034389 w 12641071"/>
              <a:gd name="connsiteY11-18430" fmla="*/ 371047 h 5795240"/>
              <a:gd name="connsiteX12-18431" fmla="*/ 5215874 w 12641071"/>
              <a:gd name="connsiteY12-18432" fmla="*/ 0 h 5795240"/>
              <a:gd name="connsiteX13-18433" fmla="*/ 5927386 w 12641071"/>
              <a:gd name="connsiteY13-18434" fmla="*/ 255427 h 5795240"/>
              <a:gd name="connsiteX14-18435" fmla="*/ 5974443 w 12641071"/>
              <a:gd name="connsiteY14-18436" fmla="*/ 298195 h 5795240"/>
              <a:gd name="connsiteX15-18437" fmla="*/ 5974448 w 12641071"/>
              <a:gd name="connsiteY15-18438" fmla="*/ 298200 h 5795240"/>
              <a:gd name="connsiteX16-18439" fmla="*/ 6006819 w 12641071"/>
              <a:gd name="connsiteY16-18440" fmla="*/ 327622 h 5795240"/>
              <a:gd name="connsiteX17-18441" fmla="*/ 6043427 w 12641071"/>
              <a:gd name="connsiteY17-18442" fmla="*/ 367901 h 5795240"/>
              <a:gd name="connsiteX18-18443" fmla="*/ 6043429 w 12641071"/>
              <a:gd name="connsiteY18-18444" fmla="*/ 367901 h 5795240"/>
              <a:gd name="connsiteX19-18445" fmla="*/ 6079014 w 12641071"/>
              <a:gd name="connsiteY19-18446" fmla="*/ 407056 h 5795240"/>
              <a:gd name="connsiteX20-18447" fmla="*/ 6105193 w 12641071"/>
              <a:gd name="connsiteY20-18448" fmla="*/ 442067 h 5795240"/>
              <a:gd name="connsiteX21-18449" fmla="*/ 6069206 w 12641071"/>
              <a:gd name="connsiteY21-18450" fmla="*/ 409359 h 5795240"/>
              <a:gd name="connsiteX22-18451" fmla="*/ 6105193 w 12641071"/>
              <a:gd name="connsiteY22-18452" fmla="*/ 442069 h 5795240"/>
              <a:gd name="connsiteX23-18453" fmla="*/ 6143408 w 12641071"/>
              <a:gd name="connsiteY23-18454" fmla="*/ 493169 h 5795240"/>
              <a:gd name="connsiteX24-18455" fmla="*/ 6143427 w 12641071"/>
              <a:gd name="connsiteY24-18456" fmla="*/ 493200 h 5795240"/>
              <a:gd name="connsiteX25-18457" fmla="*/ 6143427 w 12641071"/>
              <a:gd name="connsiteY25-18458" fmla="*/ 493200 h 5795240"/>
              <a:gd name="connsiteX26-18459" fmla="*/ 6143408 w 12641071"/>
              <a:gd name="connsiteY26-18460" fmla="*/ 493167 h 5795240"/>
              <a:gd name="connsiteX27-18461" fmla="*/ 6105193 w 12641071"/>
              <a:gd name="connsiteY27-18462" fmla="*/ 442067 h 5795240"/>
              <a:gd name="connsiteX28-18463" fmla="*/ 6141460 w 12641071"/>
              <a:gd name="connsiteY28-18464" fmla="*/ 475027 h 5795240"/>
              <a:gd name="connsiteX29-18465" fmla="*/ 6788665 w 12641071"/>
              <a:gd name="connsiteY29-18466" fmla="*/ 707369 h 5795240"/>
              <a:gd name="connsiteX30-18467" fmla="*/ 7184710 w 12641071"/>
              <a:gd name="connsiteY30-18468" fmla="*/ 627411 h 5795240"/>
              <a:gd name="connsiteX31-18469" fmla="*/ 7264545 w 12641071"/>
              <a:gd name="connsiteY31-18470" fmla="*/ 588952 h 5795240"/>
              <a:gd name="connsiteX32-18471" fmla="*/ 7213686 w 12641071"/>
              <a:gd name="connsiteY32-18472" fmla="*/ 626983 h 5795240"/>
              <a:gd name="connsiteX33-18473" fmla="*/ 7128319 w 12641071"/>
              <a:gd name="connsiteY33-18474" fmla="*/ 705504 h 5795240"/>
              <a:gd name="connsiteX34-18475" fmla="*/ 7083110 w 12641071"/>
              <a:gd name="connsiteY34-18476" fmla="*/ 757072 h 5795240"/>
              <a:gd name="connsiteX35-18477" fmla="*/ 7083111 w 12641071"/>
              <a:gd name="connsiteY35-18478" fmla="*/ 757072 h 5795240"/>
              <a:gd name="connsiteX36-18479" fmla="*/ 7128319 w 12641071"/>
              <a:gd name="connsiteY36-18480" fmla="*/ 705506 h 5795240"/>
              <a:gd name="connsiteX37-18481" fmla="*/ 7213686 w 12641071"/>
              <a:gd name="connsiteY37-18482" fmla="*/ 626984 h 5795240"/>
              <a:gd name="connsiteX38-18483" fmla="*/ 7264545 w 12641071"/>
              <a:gd name="connsiteY38-18484" fmla="*/ 588953 h 5795240"/>
              <a:gd name="connsiteX39-18485" fmla="*/ 7273651 w 12641071"/>
              <a:gd name="connsiteY39-18486" fmla="*/ 584566 h 5795240"/>
              <a:gd name="connsiteX40-18487" fmla="*/ 7314851 w 12641071"/>
              <a:gd name="connsiteY40-18488" fmla="*/ 559537 h 5795240"/>
              <a:gd name="connsiteX41-18489" fmla="*/ 7354131 w 12641071"/>
              <a:gd name="connsiteY41-18490" fmla="*/ 565467 h 5795240"/>
              <a:gd name="connsiteX42-18491" fmla="*/ 7429608 w 12641071"/>
              <a:gd name="connsiteY42-18492" fmla="*/ 586051 h 5795240"/>
              <a:gd name="connsiteX43-18493" fmla="*/ 7429611 w 12641071"/>
              <a:gd name="connsiteY43-18494" fmla="*/ 586050 h 5795240"/>
              <a:gd name="connsiteX44-18495" fmla="*/ 7354132 w 12641071"/>
              <a:gd name="connsiteY44-18496" fmla="*/ 565465 h 5795240"/>
              <a:gd name="connsiteX45-18497" fmla="*/ 7314853 w 12641071"/>
              <a:gd name="connsiteY45-18498" fmla="*/ 559536 h 5795240"/>
              <a:gd name="connsiteX46-18499" fmla="*/ 7314851 w 12641071"/>
              <a:gd name="connsiteY46-18500" fmla="*/ 559537 h 5795240"/>
              <a:gd name="connsiteX47-18501" fmla="*/ 7314849 w 12641071"/>
              <a:gd name="connsiteY47-18502" fmla="*/ 559537 h 5795240"/>
              <a:gd name="connsiteX48-18503" fmla="*/ 7273651 w 12641071"/>
              <a:gd name="connsiteY48-18504" fmla="*/ 584565 h 5795240"/>
              <a:gd name="connsiteX49-18505" fmla="*/ 7264545 w 12641071"/>
              <a:gd name="connsiteY49-18506" fmla="*/ 588952 h 5795240"/>
              <a:gd name="connsiteX50-18507" fmla="*/ 7296407 w 12641071"/>
              <a:gd name="connsiteY50-18508" fmla="*/ 565126 h 5795240"/>
              <a:gd name="connsiteX51-18509" fmla="*/ 7307447 w 12641071"/>
              <a:gd name="connsiteY51-18510" fmla="*/ 558419 h 5795240"/>
              <a:gd name="connsiteX52-18511" fmla="*/ 7307450 w 12641071"/>
              <a:gd name="connsiteY52-18512" fmla="*/ 558419 h 5795240"/>
              <a:gd name="connsiteX53-18513" fmla="*/ 7385004 w 12641071"/>
              <a:gd name="connsiteY53-18514" fmla="*/ 511303 h 5795240"/>
              <a:gd name="connsiteX54-18515" fmla="*/ 7391626 w 12641071"/>
              <a:gd name="connsiteY54-18516" fmla="*/ 508114 h 5795240"/>
              <a:gd name="connsiteX55-18517" fmla="*/ 7391631 w 12641071"/>
              <a:gd name="connsiteY55-18518" fmla="*/ 508110 h 5795240"/>
              <a:gd name="connsiteX56-18519" fmla="*/ 7478934 w 12641071"/>
              <a:gd name="connsiteY56-18520" fmla="*/ 466053 h 5795240"/>
              <a:gd name="connsiteX57-18521" fmla="*/ 7897193 w 12641071"/>
              <a:gd name="connsiteY57-18522" fmla="*/ 381611 h 5795240"/>
              <a:gd name="connsiteX58-18523" fmla="*/ 8788216 w 12641071"/>
              <a:gd name="connsiteY58-18524" fmla="*/ 855364 h 5795240"/>
              <a:gd name="connsiteX59-18525" fmla="*/ 8832362 w 12641071"/>
              <a:gd name="connsiteY59-18526" fmla="*/ 928030 h 5795240"/>
              <a:gd name="connsiteX60-18527" fmla="*/ 8832362 w 12641071"/>
              <a:gd name="connsiteY60-18528" fmla="*/ 928033 h 5795240"/>
              <a:gd name="connsiteX61-18529" fmla="*/ 8842040 w 12641071"/>
              <a:gd name="connsiteY61-18530" fmla="*/ 943961 h 5795240"/>
              <a:gd name="connsiteX62-18531" fmla="*/ 8856144 w 12641071"/>
              <a:gd name="connsiteY62-18532" fmla="*/ 973241 h 5795240"/>
              <a:gd name="connsiteX63-18533" fmla="*/ 8856145 w 12641071"/>
              <a:gd name="connsiteY63-18534" fmla="*/ 973241 h 5795240"/>
              <a:gd name="connsiteX64-18535" fmla="*/ 8878117 w 12641071"/>
              <a:gd name="connsiteY64-18536" fmla="*/ 1018851 h 5795240"/>
              <a:gd name="connsiteX65-18537" fmla="*/ 8877719 w 12641071"/>
              <a:gd name="connsiteY65-18538" fmla="*/ 1018369 h 5795240"/>
              <a:gd name="connsiteX66-18539" fmla="*/ 8853250 w 12641071"/>
              <a:gd name="connsiteY66-18540" fmla="*/ 973288 h 5795240"/>
              <a:gd name="connsiteX67-18541" fmla="*/ 8853249 w 12641071"/>
              <a:gd name="connsiteY67-18542" fmla="*/ 973288 h 5795240"/>
              <a:gd name="connsiteX68-18543" fmla="*/ 8853248 w 12641071"/>
              <a:gd name="connsiteY68-18544" fmla="*/ 973287 h 5795240"/>
              <a:gd name="connsiteX69-18545" fmla="*/ 8849677 w 12641071"/>
              <a:gd name="connsiteY69-18546" fmla="*/ 973341 h 5795240"/>
              <a:gd name="connsiteX70-18547" fmla="*/ 8641543 w 12641071"/>
              <a:gd name="connsiteY70-18548" fmla="*/ 916577 h 5795240"/>
              <a:gd name="connsiteX71-18549" fmla="*/ 8641545 w 12641071"/>
              <a:gd name="connsiteY71-18550" fmla="*/ 916580 h 5795240"/>
              <a:gd name="connsiteX72-18551" fmla="*/ 8849676 w 12641071"/>
              <a:gd name="connsiteY72-18552" fmla="*/ 973343 h 5795240"/>
              <a:gd name="connsiteX73-18553" fmla="*/ 8853248 w 12641071"/>
              <a:gd name="connsiteY73-18554" fmla="*/ 973288 h 5795240"/>
              <a:gd name="connsiteX74-18555" fmla="*/ 8877719 w 12641071"/>
              <a:gd name="connsiteY74-18556" fmla="*/ 1018371 h 5795240"/>
              <a:gd name="connsiteX75-18557" fmla="*/ 8878116 w 12641071"/>
              <a:gd name="connsiteY75-18558" fmla="*/ 1018851 h 5795240"/>
              <a:gd name="connsiteX76-18559" fmla="*/ 8887288 w 12641071"/>
              <a:gd name="connsiteY76-18560" fmla="*/ 1037892 h 5795240"/>
              <a:gd name="connsiteX77-18561" fmla="*/ 8949899 w 12641071"/>
              <a:gd name="connsiteY77-18562" fmla="*/ 1239592 h 5795240"/>
              <a:gd name="connsiteX78-18563" fmla="*/ 8968437 w 12641071"/>
              <a:gd name="connsiteY78-18564" fmla="*/ 1423482 h 5795240"/>
              <a:gd name="connsiteX79-18565" fmla="*/ 8949899 w 12641071"/>
              <a:gd name="connsiteY79-18566" fmla="*/ 1239591 h 5795240"/>
              <a:gd name="connsiteX80-18567" fmla="*/ 8887288 w 12641071"/>
              <a:gd name="connsiteY80-18568" fmla="*/ 1037890 h 5795240"/>
              <a:gd name="connsiteX81-18569" fmla="*/ 8878116 w 12641071"/>
              <a:gd name="connsiteY81-18570" fmla="*/ 1018851 h 5795240"/>
              <a:gd name="connsiteX82-18571" fmla="*/ 8931285 w 12641071"/>
              <a:gd name="connsiteY82-18572" fmla="*/ 1083292 h 5795240"/>
              <a:gd name="connsiteX83-18573" fmla="*/ 9241478 w 12641071"/>
              <a:gd name="connsiteY83-18574" fmla="*/ 1211778 h 5795240"/>
              <a:gd name="connsiteX84-18575" fmla="*/ 9605238 w 12641071"/>
              <a:gd name="connsiteY84-18576" fmla="*/ 1018369 h 5795240"/>
              <a:gd name="connsiteX85-18577" fmla="*/ 9636247 w 12641071"/>
              <a:gd name="connsiteY85-18578" fmla="*/ 961241 h 5795240"/>
              <a:gd name="connsiteX86-18579" fmla="*/ 9641995 w 12641071"/>
              <a:gd name="connsiteY86-18580" fmla="*/ 961152 h 5795240"/>
              <a:gd name="connsiteX87-18581" fmla="*/ 9584939 w 12641071"/>
              <a:gd name="connsiteY87-18582" fmla="*/ 1079594 h 5795240"/>
              <a:gd name="connsiteX88-18583" fmla="*/ 9546257 w 12641071"/>
              <a:gd name="connsiteY88-18584" fmla="*/ 1204206 h 5795240"/>
              <a:gd name="connsiteX89-18585" fmla="*/ 9584939 w 12641071"/>
              <a:gd name="connsiteY89-18586" fmla="*/ 1079596 h 5795240"/>
              <a:gd name="connsiteX90-18587" fmla="*/ 9641995 w 12641071"/>
              <a:gd name="connsiteY90-18588" fmla="*/ 961153 h 5795240"/>
              <a:gd name="connsiteX91-18589" fmla="*/ 9653069 w 12641071"/>
              <a:gd name="connsiteY91-18590" fmla="*/ 960983 h 5795240"/>
              <a:gd name="connsiteX92-18591" fmla="*/ 9801564 w 12641071"/>
              <a:gd name="connsiteY92-18592" fmla="*/ 1196828 h 5795240"/>
              <a:gd name="connsiteX93-18593" fmla="*/ 9801566 w 12641071"/>
              <a:gd name="connsiteY93-18594" fmla="*/ 1196828 h 5795240"/>
              <a:gd name="connsiteX94-18595" fmla="*/ 9653070 w 12641071"/>
              <a:gd name="connsiteY94-18596" fmla="*/ 960982 h 5795240"/>
              <a:gd name="connsiteX95-18597" fmla="*/ 9641996 w 12641071"/>
              <a:gd name="connsiteY95-18598" fmla="*/ 961152 h 5795240"/>
              <a:gd name="connsiteX96-18599" fmla="*/ 9651917 w 12641071"/>
              <a:gd name="connsiteY96-18600" fmla="*/ 940556 h 5795240"/>
              <a:gd name="connsiteX97-18601" fmla="*/ 11050508 w 12641071"/>
              <a:gd name="connsiteY97-18602" fmla="*/ 108150 h 5795240"/>
              <a:gd name="connsiteX98-18603" fmla="*/ 12641071 w 12641071"/>
              <a:gd name="connsiteY98-18604" fmla="*/ 1698711 h 5795240"/>
              <a:gd name="connsiteX99-18605" fmla="*/ 11371062 w 12641071"/>
              <a:gd name="connsiteY99-18606" fmla="*/ 3256960 h 5795240"/>
              <a:gd name="connsiteX100-18607" fmla="*/ 11215953 w 12641071"/>
              <a:gd name="connsiteY100-18608" fmla="*/ 3280632 h 5795240"/>
              <a:gd name="connsiteX101-18609" fmla="*/ 11142318 w 12641071"/>
              <a:gd name="connsiteY101-18610" fmla="*/ 3276914 h 5795240"/>
              <a:gd name="connsiteX102-18611" fmla="*/ 11215952 w 12641071"/>
              <a:gd name="connsiteY102-18612" fmla="*/ 3280632 h 5795240"/>
              <a:gd name="connsiteX103-18613" fmla="*/ 11213133 w 12641071"/>
              <a:gd name="connsiteY103-18614" fmla="*/ 3281062 h 5795240"/>
              <a:gd name="connsiteX104-18615" fmla="*/ 11116921 w 12641071"/>
              <a:gd name="connsiteY104-18616" fmla="*/ 3285921 h 5795240"/>
              <a:gd name="connsiteX105-18617" fmla="*/ 11050507 w 12641071"/>
              <a:gd name="connsiteY105-18618" fmla="*/ 3289274 h 5795240"/>
              <a:gd name="connsiteX106-18619" fmla="*/ 11006292 w 12641071"/>
              <a:gd name="connsiteY106-18620" fmla="*/ 3287041 h 5795240"/>
              <a:gd name="connsiteX107-18621" fmla="*/ 10937101 w 12641071"/>
              <a:gd name="connsiteY107-18622" fmla="*/ 3297601 h 5795240"/>
              <a:gd name="connsiteX108-18623" fmla="*/ 10144740 w 12641071"/>
              <a:gd name="connsiteY108-18624" fmla="*/ 4089962 h 5795240"/>
              <a:gd name="connsiteX109-18625" fmla="*/ 10130374 w 12641071"/>
              <a:gd name="connsiteY109-18626" fmla="*/ 4184101 h 5795240"/>
              <a:gd name="connsiteX110-18627" fmla="*/ 10130375 w 12641071"/>
              <a:gd name="connsiteY110-18628" fmla="*/ 4184103 h 5795240"/>
              <a:gd name="connsiteX111-18629" fmla="*/ 10130656 w 12641071"/>
              <a:gd name="connsiteY111-18630" fmla="*/ 4185950 h 5795240"/>
              <a:gd name="connsiteX112-18631" fmla="*/ 10138194 w 12641071"/>
              <a:gd name="connsiteY112-18632" fmla="*/ 4335228 h 5795240"/>
              <a:gd name="connsiteX113-18633" fmla="*/ 10137710 w 12641071"/>
              <a:gd name="connsiteY113-18634" fmla="*/ 4344822 h 5795240"/>
              <a:gd name="connsiteX114-18635" fmla="*/ 10133555 w 12641071"/>
              <a:gd name="connsiteY114-18636" fmla="*/ 4427096 h 5795240"/>
              <a:gd name="connsiteX115-18637" fmla="*/ 10129312 w 12641071"/>
              <a:gd name="connsiteY115-18638" fmla="*/ 4399289 h 5795240"/>
              <a:gd name="connsiteX116-18639" fmla="*/ 10126797 w 12641071"/>
              <a:gd name="connsiteY116-18640" fmla="*/ 4349498 h 5795240"/>
              <a:gd name="connsiteX117-18641" fmla="*/ 10126796 w 12641071"/>
              <a:gd name="connsiteY117-18642" fmla="*/ 4349498 h 5795240"/>
              <a:gd name="connsiteX118-18643" fmla="*/ 10129311 w 12641071"/>
              <a:gd name="connsiteY118-18644" fmla="*/ 4399289 h 5795240"/>
              <a:gd name="connsiteX119-18645" fmla="*/ 10133554 w 12641071"/>
              <a:gd name="connsiteY119-18646" fmla="*/ 4427096 h 5795240"/>
              <a:gd name="connsiteX120-18647" fmla="*/ 10130656 w 12641071"/>
              <a:gd name="connsiteY120-18648" fmla="*/ 4484506 h 5795240"/>
              <a:gd name="connsiteX121-18649" fmla="*/ 8678182 w 12641071"/>
              <a:gd name="connsiteY121-18650" fmla="*/ 5795240 h 5795240"/>
              <a:gd name="connsiteX122-18651" fmla="*/ 7467518 w 12641071"/>
              <a:gd name="connsiteY122-18652" fmla="*/ 5151535 h 5795240"/>
              <a:gd name="connsiteX123-18653" fmla="*/ 7419945 w 12641071"/>
              <a:gd name="connsiteY123-18654" fmla="*/ 5073228 h 5795240"/>
              <a:gd name="connsiteX124-18655" fmla="*/ 7394386 w 12641071"/>
              <a:gd name="connsiteY124-18656" fmla="*/ 5031156 h 5795240"/>
              <a:gd name="connsiteX125-18657" fmla="*/ 7367299 w 12641071"/>
              <a:gd name="connsiteY125-18658" fmla="*/ 4974928 h 5795240"/>
              <a:gd name="connsiteX126-18659" fmla="*/ 7332905 w 12641071"/>
              <a:gd name="connsiteY126-18660" fmla="*/ 4903531 h 5795240"/>
              <a:gd name="connsiteX127-18661" fmla="*/ 7320958 w 12641071"/>
              <a:gd name="connsiteY127-18662" fmla="*/ 4870887 h 5795240"/>
              <a:gd name="connsiteX128-18663" fmla="*/ 7322174 w 12641071"/>
              <a:gd name="connsiteY128-18664" fmla="*/ 4872361 h 5795240"/>
              <a:gd name="connsiteX129-18665" fmla="*/ 7362630 w 12641071"/>
              <a:gd name="connsiteY129-18666" fmla="*/ 4938954 h 5795240"/>
              <a:gd name="connsiteX130-18667" fmla="*/ 7380779 w 12641071"/>
              <a:gd name="connsiteY130-18668" fmla="*/ 4976628 h 5795240"/>
              <a:gd name="connsiteX131-18669" fmla="*/ 7391210 w 12641071"/>
              <a:gd name="connsiteY131-18670" fmla="*/ 4977944 h 5795240"/>
              <a:gd name="connsiteX132-18671" fmla="*/ 7380780 w 12641071"/>
              <a:gd name="connsiteY132-18672" fmla="*/ 4976628 h 5795240"/>
              <a:gd name="connsiteX133-18673" fmla="*/ 7362631 w 12641071"/>
              <a:gd name="connsiteY133-18674" fmla="*/ 4938954 h 5795240"/>
              <a:gd name="connsiteX134-18675" fmla="*/ 7322175 w 12641071"/>
              <a:gd name="connsiteY134-18676" fmla="*/ 4872361 h 5795240"/>
              <a:gd name="connsiteX135-18677" fmla="*/ 7320959 w 12641071"/>
              <a:gd name="connsiteY135-18678" fmla="*/ 4870887 h 5795240"/>
              <a:gd name="connsiteX136-18679" fmla="*/ 7283811 w 12641071"/>
              <a:gd name="connsiteY136-18680" fmla="*/ 4769391 h 5795240"/>
              <a:gd name="connsiteX137-18681" fmla="*/ 7272112 w 12641071"/>
              <a:gd name="connsiteY137-18682" fmla="*/ 4718630 h 5795240"/>
              <a:gd name="connsiteX138-18683" fmla="*/ 7272111 w 12641071"/>
              <a:gd name="connsiteY138-18684" fmla="*/ 4718630 h 5795240"/>
              <a:gd name="connsiteX139-18685" fmla="*/ 7283810 w 12641071"/>
              <a:gd name="connsiteY139-18686" fmla="*/ 4769391 h 5795240"/>
              <a:gd name="connsiteX140-18687" fmla="*/ 7320958 w 12641071"/>
              <a:gd name="connsiteY140-18688" fmla="*/ 4870887 h 5795240"/>
              <a:gd name="connsiteX141-18689" fmla="*/ 7223551 w 12641071"/>
              <a:gd name="connsiteY141-18690" fmla="*/ 4752829 h 5795240"/>
              <a:gd name="connsiteX142-18691" fmla="*/ 6652445 w 12641071"/>
              <a:gd name="connsiteY142-18692" fmla="*/ 4516269 h 5795240"/>
              <a:gd name="connsiteX143-18693" fmla="*/ 6200873 w 12641071"/>
              <a:gd name="connsiteY143-18694" fmla="*/ 4654206 h 5795240"/>
              <a:gd name="connsiteX144-18695" fmla="*/ 6088813 w 12641071"/>
              <a:gd name="connsiteY144-18696" fmla="*/ 4746663 h 5795240"/>
              <a:gd name="connsiteX145-18697" fmla="*/ 6043019 w 12641071"/>
              <a:gd name="connsiteY145-18698" fmla="*/ 4807902 h 5795240"/>
              <a:gd name="connsiteX146-18699" fmla="*/ 6043021 w 12641071"/>
              <a:gd name="connsiteY146-18700" fmla="*/ 4807902 h 5795240"/>
              <a:gd name="connsiteX147-18701" fmla="*/ 6023271 w 12641071"/>
              <a:gd name="connsiteY147-18702" fmla="*/ 4834312 h 5795240"/>
              <a:gd name="connsiteX148-18703" fmla="*/ 5970678 w 12641071"/>
              <a:gd name="connsiteY148-18704" fmla="*/ 4892181 h 5795240"/>
              <a:gd name="connsiteX149-18705" fmla="*/ 5982717 w 12641071"/>
              <a:gd name="connsiteY149-18706" fmla="*/ 4872361 h 5795240"/>
              <a:gd name="connsiteX150-18707" fmla="*/ 5970675 w 12641071"/>
              <a:gd name="connsiteY150-18708" fmla="*/ 4892181 h 5795240"/>
              <a:gd name="connsiteX151-18709" fmla="*/ 5935320 w 12641071"/>
              <a:gd name="connsiteY151-18710" fmla="*/ 4931081 h 5795240"/>
              <a:gd name="connsiteX152-18711" fmla="*/ 4971763 w 12641071"/>
              <a:gd name="connsiteY152-18712" fmla="*/ 5330200 h 5795240"/>
              <a:gd name="connsiteX153-18713" fmla="*/ 3716172 w 12641071"/>
              <a:gd name="connsiteY153-18714" fmla="*/ 4497938 h 5795240"/>
              <a:gd name="connsiteX154-18715" fmla="*/ 3710773 w 12641071"/>
              <a:gd name="connsiteY154-18716" fmla="*/ 4483182 h 5795240"/>
              <a:gd name="connsiteX155-18717" fmla="*/ 3710773 w 12641071"/>
              <a:gd name="connsiteY155-18718" fmla="*/ 4483181 h 5795240"/>
              <a:gd name="connsiteX156-18719" fmla="*/ 3674984 w 12641071"/>
              <a:gd name="connsiteY156-18720" fmla="*/ 4385402 h 5795240"/>
              <a:gd name="connsiteX157-18721" fmla="*/ 3670349 w 12641071"/>
              <a:gd name="connsiteY157-18722" fmla="*/ 4372742 h 5795240"/>
              <a:gd name="connsiteX158-18723" fmla="*/ 3659438 w 12641071"/>
              <a:gd name="connsiteY158-18724" fmla="*/ 4330309 h 5795240"/>
              <a:gd name="connsiteX159-18725" fmla="*/ 3672084 w 12641071"/>
              <a:gd name="connsiteY159-18726" fmla="*/ 4353606 h 5795240"/>
              <a:gd name="connsiteX160-18727" fmla="*/ 3659440 w 12641071"/>
              <a:gd name="connsiteY160-18728" fmla="*/ 4330309 h 5795240"/>
              <a:gd name="connsiteX161-18729" fmla="*/ 3613217 w 12641071"/>
              <a:gd name="connsiteY161-18730" fmla="*/ 4245153 h 5795240"/>
              <a:gd name="connsiteX162-18731" fmla="*/ 3083792 w 12641071"/>
              <a:gd name="connsiteY162-18732" fmla="*/ 3963660 h 5795240"/>
              <a:gd name="connsiteX163-18733" fmla="*/ 2835272 w 12641071"/>
              <a:gd name="connsiteY163-18734" fmla="*/ 4013833 h 5795240"/>
              <a:gd name="connsiteX164-18735" fmla="*/ 2820214 w 12641071"/>
              <a:gd name="connsiteY164-18736" fmla="*/ 4022007 h 5795240"/>
              <a:gd name="connsiteX165-18737" fmla="*/ 2820212 w 12641071"/>
              <a:gd name="connsiteY165-18738" fmla="*/ 4022008 h 5795240"/>
              <a:gd name="connsiteX166-18739" fmla="*/ 2820206 w 12641071"/>
              <a:gd name="connsiteY166-18740" fmla="*/ 4022011 h 5795240"/>
              <a:gd name="connsiteX167-18741" fmla="*/ 2813481 w 12641071"/>
              <a:gd name="connsiteY167-18742" fmla="*/ 4027041 h 5795240"/>
              <a:gd name="connsiteX168-18743" fmla="*/ 2762875 w 12641071"/>
              <a:gd name="connsiteY168-18744" fmla="*/ 4057784 h 5795240"/>
              <a:gd name="connsiteX169-18745" fmla="*/ 2762878 w 12641071"/>
              <a:gd name="connsiteY169-18746" fmla="*/ 4057784 h 5795240"/>
              <a:gd name="connsiteX170-18747" fmla="*/ 2694694 w 12641071"/>
              <a:gd name="connsiteY170-18748" fmla="*/ 4099208 h 5795240"/>
              <a:gd name="connsiteX171-18749" fmla="*/ 2726822 w 12641071"/>
              <a:gd name="connsiteY171-18750" fmla="*/ 4072700 h 5795240"/>
              <a:gd name="connsiteX172-18751" fmla="*/ 2757719 w 12641071"/>
              <a:gd name="connsiteY172-18752" fmla="*/ 4055929 h 5795240"/>
              <a:gd name="connsiteX173-18753" fmla="*/ 2757718 w 12641071"/>
              <a:gd name="connsiteY173-18754" fmla="*/ 4055928 h 5795240"/>
              <a:gd name="connsiteX174-18755" fmla="*/ 2726820 w 12641071"/>
              <a:gd name="connsiteY174-18756" fmla="*/ 4072700 h 5795240"/>
              <a:gd name="connsiteX175-18757" fmla="*/ 2694692 w 12641071"/>
              <a:gd name="connsiteY175-18758" fmla="*/ 4099208 h 5795240"/>
              <a:gd name="connsiteX176-18759" fmla="*/ 2664698 w 12641071"/>
              <a:gd name="connsiteY176-18760" fmla="*/ 4117431 h 5795240"/>
              <a:gd name="connsiteX177-18761" fmla="*/ 1804544 w 12641071"/>
              <a:gd name="connsiteY177-18762" fmla="*/ 4335229 h 5795240"/>
              <a:gd name="connsiteX178-18763" fmla="*/ 0 w 12641071"/>
              <a:gd name="connsiteY178-18764" fmla="*/ 2530685 h 5795240"/>
              <a:gd name="connsiteX179-18765" fmla="*/ 1804544 w 12641071"/>
              <a:gd name="connsiteY179-18766" fmla="*/ 726143 h 5795240"/>
              <a:gd name="connsiteX180-18767" fmla="*/ 3080549 w 12641071"/>
              <a:gd name="connsiteY180-18768" fmla="*/ 1254682 h 5795240"/>
              <a:gd name="connsiteX181-18769" fmla="*/ 3268676 w 12641071"/>
              <a:gd name="connsiteY181-18770" fmla="*/ 1461167 h 5795240"/>
              <a:gd name="connsiteX182-18771" fmla="*/ 3565826 w 12641071"/>
              <a:gd name="connsiteY182-18772" fmla="*/ 1551935 h 5795240"/>
              <a:gd name="connsiteX183-18773" fmla="*/ 4086504 w 12641071"/>
              <a:gd name="connsiteY183-18774" fmla="*/ 1127574 h 5795240"/>
              <a:gd name="connsiteX184-18775" fmla="*/ 4103078 w 12641071"/>
              <a:gd name="connsiteY184-18776" fmla="*/ 1004204 h 5795240"/>
              <a:gd name="connsiteX185-18777" fmla="*/ 5215874 w 12641071"/>
              <a:gd name="connsiteY185-18778" fmla="*/ 0 h 5795240"/>
              <a:gd name="connsiteX0-18779" fmla="*/ 5964869 w 12641071"/>
              <a:gd name="connsiteY0-18780" fmla="*/ 4795171 h 5795240"/>
              <a:gd name="connsiteX1-18781" fmla="*/ 6019264 w 12641071"/>
              <a:gd name="connsiteY1-18782" fmla="*/ 4804905 h 5795240"/>
              <a:gd name="connsiteX2-18783" fmla="*/ 6036570 w 12641071"/>
              <a:gd name="connsiteY2-18784" fmla="*/ 4807089 h 5795240"/>
              <a:gd name="connsiteX3-18785" fmla="*/ 6019265 w 12641071"/>
              <a:gd name="connsiteY3-18786" fmla="*/ 4804905 h 5795240"/>
              <a:gd name="connsiteX4-18787" fmla="*/ 5964869 w 12641071"/>
              <a:gd name="connsiteY4-18788" fmla="*/ 4795171 h 5795240"/>
              <a:gd name="connsiteX5-18789" fmla="*/ 3682364 w 12641071"/>
              <a:gd name="connsiteY5-18790" fmla="*/ 4386723 h 5795240"/>
              <a:gd name="connsiteX6-18791" fmla="*/ 3772428 w 12641071"/>
              <a:gd name="connsiteY6-18792" fmla="*/ 4402840 h 5795240"/>
              <a:gd name="connsiteX7-18793" fmla="*/ 3772428 w 12641071"/>
              <a:gd name="connsiteY7-18794" fmla="*/ 4402840 h 5795240"/>
              <a:gd name="connsiteX8-18795" fmla="*/ 3682364 w 12641071"/>
              <a:gd name="connsiteY8-18796" fmla="*/ 4386723 h 5795240"/>
              <a:gd name="connsiteX9-18797" fmla="*/ 5215874 w 12641071"/>
              <a:gd name="connsiteY9-18798" fmla="*/ 0 h 5795240"/>
              <a:gd name="connsiteX10-18799" fmla="*/ 5927386 w 12641071"/>
              <a:gd name="connsiteY10-18800" fmla="*/ 255427 h 5795240"/>
              <a:gd name="connsiteX11-18801" fmla="*/ 5974443 w 12641071"/>
              <a:gd name="connsiteY11-18802" fmla="*/ 298195 h 5795240"/>
              <a:gd name="connsiteX12-18803" fmla="*/ 5974448 w 12641071"/>
              <a:gd name="connsiteY12-18804" fmla="*/ 298200 h 5795240"/>
              <a:gd name="connsiteX13-18805" fmla="*/ 6006819 w 12641071"/>
              <a:gd name="connsiteY13-18806" fmla="*/ 327622 h 5795240"/>
              <a:gd name="connsiteX14-18807" fmla="*/ 6043427 w 12641071"/>
              <a:gd name="connsiteY14-18808" fmla="*/ 367901 h 5795240"/>
              <a:gd name="connsiteX15-18809" fmla="*/ 6043429 w 12641071"/>
              <a:gd name="connsiteY15-18810" fmla="*/ 367901 h 5795240"/>
              <a:gd name="connsiteX16-18811" fmla="*/ 6079014 w 12641071"/>
              <a:gd name="connsiteY16-18812" fmla="*/ 407056 h 5795240"/>
              <a:gd name="connsiteX17-18813" fmla="*/ 6105193 w 12641071"/>
              <a:gd name="connsiteY17-18814" fmla="*/ 442067 h 5795240"/>
              <a:gd name="connsiteX18-18815" fmla="*/ 6069206 w 12641071"/>
              <a:gd name="connsiteY18-18816" fmla="*/ 409359 h 5795240"/>
              <a:gd name="connsiteX19-18817" fmla="*/ 6105193 w 12641071"/>
              <a:gd name="connsiteY19-18818" fmla="*/ 442069 h 5795240"/>
              <a:gd name="connsiteX20-18819" fmla="*/ 6143408 w 12641071"/>
              <a:gd name="connsiteY20-18820" fmla="*/ 493169 h 5795240"/>
              <a:gd name="connsiteX21-18821" fmla="*/ 6143427 w 12641071"/>
              <a:gd name="connsiteY21-18822" fmla="*/ 493200 h 5795240"/>
              <a:gd name="connsiteX22-18823" fmla="*/ 6143427 w 12641071"/>
              <a:gd name="connsiteY22-18824" fmla="*/ 493200 h 5795240"/>
              <a:gd name="connsiteX23-18825" fmla="*/ 6143408 w 12641071"/>
              <a:gd name="connsiteY23-18826" fmla="*/ 493167 h 5795240"/>
              <a:gd name="connsiteX24-18827" fmla="*/ 6105193 w 12641071"/>
              <a:gd name="connsiteY24-18828" fmla="*/ 442067 h 5795240"/>
              <a:gd name="connsiteX25-18829" fmla="*/ 6141460 w 12641071"/>
              <a:gd name="connsiteY25-18830" fmla="*/ 475027 h 5795240"/>
              <a:gd name="connsiteX26-18831" fmla="*/ 6788665 w 12641071"/>
              <a:gd name="connsiteY26-18832" fmla="*/ 707369 h 5795240"/>
              <a:gd name="connsiteX27-18833" fmla="*/ 7184710 w 12641071"/>
              <a:gd name="connsiteY27-18834" fmla="*/ 627411 h 5795240"/>
              <a:gd name="connsiteX28-18835" fmla="*/ 7264545 w 12641071"/>
              <a:gd name="connsiteY28-18836" fmla="*/ 588952 h 5795240"/>
              <a:gd name="connsiteX29-18837" fmla="*/ 7213686 w 12641071"/>
              <a:gd name="connsiteY29-18838" fmla="*/ 626983 h 5795240"/>
              <a:gd name="connsiteX30-18839" fmla="*/ 7128319 w 12641071"/>
              <a:gd name="connsiteY30-18840" fmla="*/ 705504 h 5795240"/>
              <a:gd name="connsiteX31-18841" fmla="*/ 7083110 w 12641071"/>
              <a:gd name="connsiteY31-18842" fmla="*/ 757072 h 5795240"/>
              <a:gd name="connsiteX32-18843" fmla="*/ 7083111 w 12641071"/>
              <a:gd name="connsiteY32-18844" fmla="*/ 757072 h 5795240"/>
              <a:gd name="connsiteX33-18845" fmla="*/ 7128319 w 12641071"/>
              <a:gd name="connsiteY33-18846" fmla="*/ 705506 h 5795240"/>
              <a:gd name="connsiteX34-18847" fmla="*/ 7213686 w 12641071"/>
              <a:gd name="connsiteY34-18848" fmla="*/ 626984 h 5795240"/>
              <a:gd name="connsiteX35-18849" fmla="*/ 7264545 w 12641071"/>
              <a:gd name="connsiteY35-18850" fmla="*/ 588953 h 5795240"/>
              <a:gd name="connsiteX36-18851" fmla="*/ 7273651 w 12641071"/>
              <a:gd name="connsiteY36-18852" fmla="*/ 584566 h 5795240"/>
              <a:gd name="connsiteX37-18853" fmla="*/ 7314851 w 12641071"/>
              <a:gd name="connsiteY37-18854" fmla="*/ 559537 h 5795240"/>
              <a:gd name="connsiteX38-18855" fmla="*/ 7354131 w 12641071"/>
              <a:gd name="connsiteY38-18856" fmla="*/ 565467 h 5795240"/>
              <a:gd name="connsiteX39-18857" fmla="*/ 7429608 w 12641071"/>
              <a:gd name="connsiteY39-18858" fmla="*/ 586051 h 5795240"/>
              <a:gd name="connsiteX40-18859" fmla="*/ 7429611 w 12641071"/>
              <a:gd name="connsiteY40-18860" fmla="*/ 586050 h 5795240"/>
              <a:gd name="connsiteX41-18861" fmla="*/ 7354132 w 12641071"/>
              <a:gd name="connsiteY41-18862" fmla="*/ 565465 h 5795240"/>
              <a:gd name="connsiteX42-18863" fmla="*/ 7314853 w 12641071"/>
              <a:gd name="connsiteY42-18864" fmla="*/ 559536 h 5795240"/>
              <a:gd name="connsiteX43-18865" fmla="*/ 7314851 w 12641071"/>
              <a:gd name="connsiteY43-18866" fmla="*/ 559537 h 5795240"/>
              <a:gd name="connsiteX44-18867" fmla="*/ 7314849 w 12641071"/>
              <a:gd name="connsiteY44-18868" fmla="*/ 559537 h 5795240"/>
              <a:gd name="connsiteX45-18869" fmla="*/ 7273651 w 12641071"/>
              <a:gd name="connsiteY45-18870" fmla="*/ 584565 h 5795240"/>
              <a:gd name="connsiteX46-18871" fmla="*/ 7264545 w 12641071"/>
              <a:gd name="connsiteY46-18872" fmla="*/ 588952 h 5795240"/>
              <a:gd name="connsiteX47-18873" fmla="*/ 7296407 w 12641071"/>
              <a:gd name="connsiteY47-18874" fmla="*/ 565126 h 5795240"/>
              <a:gd name="connsiteX48-18875" fmla="*/ 7307447 w 12641071"/>
              <a:gd name="connsiteY48-18876" fmla="*/ 558419 h 5795240"/>
              <a:gd name="connsiteX49-18877" fmla="*/ 7307450 w 12641071"/>
              <a:gd name="connsiteY49-18878" fmla="*/ 558419 h 5795240"/>
              <a:gd name="connsiteX50-18879" fmla="*/ 7385004 w 12641071"/>
              <a:gd name="connsiteY50-18880" fmla="*/ 511303 h 5795240"/>
              <a:gd name="connsiteX51-18881" fmla="*/ 7391626 w 12641071"/>
              <a:gd name="connsiteY51-18882" fmla="*/ 508114 h 5795240"/>
              <a:gd name="connsiteX52-18883" fmla="*/ 7391631 w 12641071"/>
              <a:gd name="connsiteY52-18884" fmla="*/ 508110 h 5795240"/>
              <a:gd name="connsiteX53-18885" fmla="*/ 7478934 w 12641071"/>
              <a:gd name="connsiteY53-18886" fmla="*/ 466053 h 5795240"/>
              <a:gd name="connsiteX54-18887" fmla="*/ 7897193 w 12641071"/>
              <a:gd name="connsiteY54-18888" fmla="*/ 381611 h 5795240"/>
              <a:gd name="connsiteX55-18889" fmla="*/ 8788216 w 12641071"/>
              <a:gd name="connsiteY55-18890" fmla="*/ 855364 h 5795240"/>
              <a:gd name="connsiteX56-18891" fmla="*/ 8832362 w 12641071"/>
              <a:gd name="connsiteY56-18892" fmla="*/ 928030 h 5795240"/>
              <a:gd name="connsiteX57-18893" fmla="*/ 8832362 w 12641071"/>
              <a:gd name="connsiteY57-18894" fmla="*/ 928033 h 5795240"/>
              <a:gd name="connsiteX58-18895" fmla="*/ 8842040 w 12641071"/>
              <a:gd name="connsiteY58-18896" fmla="*/ 943961 h 5795240"/>
              <a:gd name="connsiteX59-18897" fmla="*/ 8856144 w 12641071"/>
              <a:gd name="connsiteY59-18898" fmla="*/ 973241 h 5795240"/>
              <a:gd name="connsiteX60-18899" fmla="*/ 8856145 w 12641071"/>
              <a:gd name="connsiteY60-18900" fmla="*/ 973241 h 5795240"/>
              <a:gd name="connsiteX61-18901" fmla="*/ 8878117 w 12641071"/>
              <a:gd name="connsiteY61-18902" fmla="*/ 1018851 h 5795240"/>
              <a:gd name="connsiteX62-18903" fmla="*/ 8877719 w 12641071"/>
              <a:gd name="connsiteY62-18904" fmla="*/ 1018369 h 5795240"/>
              <a:gd name="connsiteX63-18905" fmla="*/ 8853250 w 12641071"/>
              <a:gd name="connsiteY63-18906" fmla="*/ 973288 h 5795240"/>
              <a:gd name="connsiteX64-18907" fmla="*/ 8853249 w 12641071"/>
              <a:gd name="connsiteY64-18908" fmla="*/ 973288 h 5795240"/>
              <a:gd name="connsiteX65-18909" fmla="*/ 8853248 w 12641071"/>
              <a:gd name="connsiteY65-18910" fmla="*/ 973287 h 5795240"/>
              <a:gd name="connsiteX66-18911" fmla="*/ 8849677 w 12641071"/>
              <a:gd name="connsiteY66-18912" fmla="*/ 973341 h 5795240"/>
              <a:gd name="connsiteX67-18913" fmla="*/ 8641543 w 12641071"/>
              <a:gd name="connsiteY67-18914" fmla="*/ 916577 h 5795240"/>
              <a:gd name="connsiteX68-18915" fmla="*/ 8641545 w 12641071"/>
              <a:gd name="connsiteY68-18916" fmla="*/ 916580 h 5795240"/>
              <a:gd name="connsiteX69-18917" fmla="*/ 8849676 w 12641071"/>
              <a:gd name="connsiteY69-18918" fmla="*/ 973343 h 5795240"/>
              <a:gd name="connsiteX70-18919" fmla="*/ 8853248 w 12641071"/>
              <a:gd name="connsiteY70-18920" fmla="*/ 973288 h 5795240"/>
              <a:gd name="connsiteX71-18921" fmla="*/ 8877719 w 12641071"/>
              <a:gd name="connsiteY71-18922" fmla="*/ 1018371 h 5795240"/>
              <a:gd name="connsiteX72-18923" fmla="*/ 8878116 w 12641071"/>
              <a:gd name="connsiteY72-18924" fmla="*/ 1018851 h 5795240"/>
              <a:gd name="connsiteX73-18925" fmla="*/ 8887288 w 12641071"/>
              <a:gd name="connsiteY73-18926" fmla="*/ 1037892 h 5795240"/>
              <a:gd name="connsiteX74-18927" fmla="*/ 8949899 w 12641071"/>
              <a:gd name="connsiteY74-18928" fmla="*/ 1239592 h 5795240"/>
              <a:gd name="connsiteX75-18929" fmla="*/ 8968437 w 12641071"/>
              <a:gd name="connsiteY75-18930" fmla="*/ 1423482 h 5795240"/>
              <a:gd name="connsiteX76-18931" fmla="*/ 8949899 w 12641071"/>
              <a:gd name="connsiteY76-18932" fmla="*/ 1239591 h 5795240"/>
              <a:gd name="connsiteX77-18933" fmla="*/ 8887288 w 12641071"/>
              <a:gd name="connsiteY77-18934" fmla="*/ 1037890 h 5795240"/>
              <a:gd name="connsiteX78-18935" fmla="*/ 8878116 w 12641071"/>
              <a:gd name="connsiteY78-18936" fmla="*/ 1018851 h 5795240"/>
              <a:gd name="connsiteX79-18937" fmla="*/ 8931285 w 12641071"/>
              <a:gd name="connsiteY79-18938" fmla="*/ 1083292 h 5795240"/>
              <a:gd name="connsiteX80-18939" fmla="*/ 9241478 w 12641071"/>
              <a:gd name="connsiteY80-18940" fmla="*/ 1211778 h 5795240"/>
              <a:gd name="connsiteX81-18941" fmla="*/ 9605238 w 12641071"/>
              <a:gd name="connsiteY81-18942" fmla="*/ 1018369 h 5795240"/>
              <a:gd name="connsiteX82-18943" fmla="*/ 9636247 w 12641071"/>
              <a:gd name="connsiteY82-18944" fmla="*/ 961241 h 5795240"/>
              <a:gd name="connsiteX83-18945" fmla="*/ 9641995 w 12641071"/>
              <a:gd name="connsiteY83-18946" fmla="*/ 961152 h 5795240"/>
              <a:gd name="connsiteX84-18947" fmla="*/ 9584939 w 12641071"/>
              <a:gd name="connsiteY84-18948" fmla="*/ 1079594 h 5795240"/>
              <a:gd name="connsiteX85-18949" fmla="*/ 9546257 w 12641071"/>
              <a:gd name="connsiteY85-18950" fmla="*/ 1204206 h 5795240"/>
              <a:gd name="connsiteX86-18951" fmla="*/ 9584939 w 12641071"/>
              <a:gd name="connsiteY86-18952" fmla="*/ 1079596 h 5795240"/>
              <a:gd name="connsiteX87-18953" fmla="*/ 9641995 w 12641071"/>
              <a:gd name="connsiteY87-18954" fmla="*/ 961153 h 5795240"/>
              <a:gd name="connsiteX88-18955" fmla="*/ 9653069 w 12641071"/>
              <a:gd name="connsiteY88-18956" fmla="*/ 960983 h 5795240"/>
              <a:gd name="connsiteX89-18957" fmla="*/ 9801564 w 12641071"/>
              <a:gd name="connsiteY89-18958" fmla="*/ 1196828 h 5795240"/>
              <a:gd name="connsiteX90-18959" fmla="*/ 9801566 w 12641071"/>
              <a:gd name="connsiteY90-18960" fmla="*/ 1196828 h 5795240"/>
              <a:gd name="connsiteX91-18961" fmla="*/ 9653070 w 12641071"/>
              <a:gd name="connsiteY91-18962" fmla="*/ 960982 h 5795240"/>
              <a:gd name="connsiteX92-18963" fmla="*/ 9641996 w 12641071"/>
              <a:gd name="connsiteY92-18964" fmla="*/ 961152 h 5795240"/>
              <a:gd name="connsiteX93-18965" fmla="*/ 9651917 w 12641071"/>
              <a:gd name="connsiteY93-18966" fmla="*/ 940556 h 5795240"/>
              <a:gd name="connsiteX94-18967" fmla="*/ 11050508 w 12641071"/>
              <a:gd name="connsiteY94-18968" fmla="*/ 108150 h 5795240"/>
              <a:gd name="connsiteX95-18969" fmla="*/ 12641071 w 12641071"/>
              <a:gd name="connsiteY95-18970" fmla="*/ 1698711 h 5795240"/>
              <a:gd name="connsiteX96-18971" fmla="*/ 11371062 w 12641071"/>
              <a:gd name="connsiteY96-18972" fmla="*/ 3256960 h 5795240"/>
              <a:gd name="connsiteX97-18973" fmla="*/ 11215953 w 12641071"/>
              <a:gd name="connsiteY97-18974" fmla="*/ 3280632 h 5795240"/>
              <a:gd name="connsiteX98-18975" fmla="*/ 11142318 w 12641071"/>
              <a:gd name="connsiteY98-18976" fmla="*/ 3276914 h 5795240"/>
              <a:gd name="connsiteX99-18977" fmla="*/ 11215952 w 12641071"/>
              <a:gd name="connsiteY99-18978" fmla="*/ 3280632 h 5795240"/>
              <a:gd name="connsiteX100-18979" fmla="*/ 11213133 w 12641071"/>
              <a:gd name="connsiteY100-18980" fmla="*/ 3281062 h 5795240"/>
              <a:gd name="connsiteX101-18981" fmla="*/ 11116921 w 12641071"/>
              <a:gd name="connsiteY101-18982" fmla="*/ 3285921 h 5795240"/>
              <a:gd name="connsiteX102-18983" fmla="*/ 11050507 w 12641071"/>
              <a:gd name="connsiteY102-18984" fmla="*/ 3289274 h 5795240"/>
              <a:gd name="connsiteX103-18985" fmla="*/ 11006292 w 12641071"/>
              <a:gd name="connsiteY103-18986" fmla="*/ 3287041 h 5795240"/>
              <a:gd name="connsiteX104-18987" fmla="*/ 10937101 w 12641071"/>
              <a:gd name="connsiteY104-18988" fmla="*/ 3297601 h 5795240"/>
              <a:gd name="connsiteX105-18989" fmla="*/ 10144740 w 12641071"/>
              <a:gd name="connsiteY105-18990" fmla="*/ 4089962 h 5795240"/>
              <a:gd name="connsiteX106-18991" fmla="*/ 10130374 w 12641071"/>
              <a:gd name="connsiteY106-18992" fmla="*/ 4184101 h 5795240"/>
              <a:gd name="connsiteX107-18993" fmla="*/ 10130375 w 12641071"/>
              <a:gd name="connsiteY107-18994" fmla="*/ 4184103 h 5795240"/>
              <a:gd name="connsiteX108-18995" fmla="*/ 10130656 w 12641071"/>
              <a:gd name="connsiteY108-18996" fmla="*/ 4185950 h 5795240"/>
              <a:gd name="connsiteX109-18997" fmla="*/ 10138194 w 12641071"/>
              <a:gd name="connsiteY109-18998" fmla="*/ 4335228 h 5795240"/>
              <a:gd name="connsiteX110-18999" fmla="*/ 10137710 w 12641071"/>
              <a:gd name="connsiteY110-19000" fmla="*/ 4344822 h 5795240"/>
              <a:gd name="connsiteX111-19001" fmla="*/ 10133555 w 12641071"/>
              <a:gd name="connsiteY111-19002" fmla="*/ 4427096 h 5795240"/>
              <a:gd name="connsiteX112-19003" fmla="*/ 10129312 w 12641071"/>
              <a:gd name="connsiteY112-19004" fmla="*/ 4399289 h 5795240"/>
              <a:gd name="connsiteX113-19005" fmla="*/ 10126797 w 12641071"/>
              <a:gd name="connsiteY113-19006" fmla="*/ 4349498 h 5795240"/>
              <a:gd name="connsiteX114-19007" fmla="*/ 10126796 w 12641071"/>
              <a:gd name="connsiteY114-19008" fmla="*/ 4349498 h 5795240"/>
              <a:gd name="connsiteX115-19009" fmla="*/ 10129311 w 12641071"/>
              <a:gd name="connsiteY115-19010" fmla="*/ 4399289 h 5795240"/>
              <a:gd name="connsiteX116-19011" fmla="*/ 10133554 w 12641071"/>
              <a:gd name="connsiteY116-19012" fmla="*/ 4427096 h 5795240"/>
              <a:gd name="connsiteX117-19013" fmla="*/ 10130656 w 12641071"/>
              <a:gd name="connsiteY117-19014" fmla="*/ 4484506 h 5795240"/>
              <a:gd name="connsiteX118-19015" fmla="*/ 8678182 w 12641071"/>
              <a:gd name="connsiteY118-19016" fmla="*/ 5795240 h 5795240"/>
              <a:gd name="connsiteX119-19017" fmla="*/ 7467518 w 12641071"/>
              <a:gd name="connsiteY119-19018" fmla="*/ 5151535 h 5795240"/>
              <a:gd name="connsiteX120-19019" fmla="*/ 7419945 w 12641071"/>
              <a:gd name="connsiteY120-19020" fmla="*/ 5073228 h 5795240"/>
              <a:gd name="connsiteX121-19021" fmla="*/ 7394386 w 12641071"/>
              <a:gd name="connsiteY121-19022" fmla="*/ 5031156 h 5795240"/>
              <a:gd name="connsiteX122-19023" fmla="*/ 7367299 w 12641071"/>
              <a:gd name="connsiteY122-19024" fmla="*/ 4974928 h 5795240"/>
              <a:gd name="connsiteX123-19025" fmla="*/ 7332905 w 12641071"/>
              <a:gd name="connsiteY123-19026" fmla="*/ 4903531 h 5795240"/>
              <a:gd name="connsiteX124-19027" fmla="*/ 7320958 w 12641071"/>
              <a:gd name="connsiteY124-19028" fmla="*/ 4870887 h 5795240"/>
              <a:gd name="connsiteX125-19029" fmla="*/ 7322174 w 12641071"/>
              <a:gd name="connsiteY125-19030" fmla="*/ 4872361 h 5795240"/>
              <a:gd name="connsiteX126-19031" fmla="*/ 7362630 w 12641071"/>
              <a:gd name="connsiteY126-19032" fmla="*/ 4938954 h 5795240"/>
              <a:gd name="connsiteX127-19033" fmla="*/ 7380779 w 12641071"/>
              <a:gd name="connsiteY127-19034" fmla="*/ 4976628 h 5795240"/>
              <a:gd name="connsiteX128-19035" fmla="*/ 7391210 w 12641071"/>
              <a:gd name="connsiteY128-19036" fmla="*/ 4977944 h 5795240"/>
              <a:gd name="connsiteX129-19037" fmla="*/ 7380780 w 12641071"/>
              <a:gd name="connsiteY129-19038" fmla="*/ 4976628 h 5795240"/>
              <a:gd name="connsiteX130-19039" fmla="*/ 7362631 w 12641071"/>
              <a:gd name="connsiteY130-19040" fmla="*/ 4938954 h 5795240"/>
              <a:gd name="connsiteX131-19041" fmla="*/ 7322175 w 12641071"/>
              <a:gd name="connsiteY131-19042" fmla="*/ 4872361 h 5795240"/>
              <a:gd name="connsiteX132-19043" fmla="*/ 7320959 w 12641071"/>
              <a:gd name="connsiteY132-19044" fmla="*/ 4870887 h 5795240"/>
              <a:gd name="connsiteX133-19045" fmla="*/ 7283811 w 12641071"/>
              <a:gd name="connsiteY133-19046" fmla="*/ 4769391 h 5795240"/>
              <a:gd name="connsiteX134-19047" fmla="*/ 7272112 w 12641071"/>
              <a:gd name="connsiteY134-19048" fmla="*/ 4718630 h 5795240"/>
              <a:gd name="connsiteX135-19049" fmla="*/ 7272111 w 12641071"/>
              <a:gd name="connsiteY135-19050" fmla="*/ 4718630 h 5795240"/>
              <a:gd name="connsiteX136-19051" fmla="*/ 7283810 w 12641071"/>
              <a:gd name="connsiteY136-19052" fmla="*/ 4769391 h 5795240"/>
              <a:gd name="connsiteX137-19053" fmla="*/ 7320958 w 12641071"/>
              <a:gd name="connsiteY137-19054" fmla="*/ 4870887 h 5795240"/>
              <a:gd name="connsiteX138-19055" fmla="*/ 7223551 w 12641071"/>
              <a:gd name="connsiteY138-19056" fmla="*/ 4752829 h 5795240"/>
              <a:gd name="connsiteX139-19057" fmla="*/ 6652445 w 12641071"/>
              <a:gd name="connsiteY139-19058" fmla="*/ 4516269 h 5795240"/>
              <a:gd name="connsiteX140-19059" fmla="*/ 6200873 w 12641071"/>
              <a:gd name="connsiteY140-19060" fmla="*/ 4654206 h 5795240"/>
              <a:gd name="connsiteX141-19061" fmla="*/ 6088813 w 12641071"/>
              <a:gd name="connsiteY141-19062" fmla="*/ 4746663 h 5795240"/>
              <a:gd name="connsiteX142-19063" fmla="*/ 6043019 w 12641071"/>
              <a:gd name="connsiteY142-19064" fmla="*/ 4807902 h 5795240"/>
              <a:gd name="connsiteX143-19065" fmla="*/ 6043021 w 12641071"/>
              <a:gd name="connsiteY143-19066" fmla="*/ 4807902 h 5795240"/>
              <a:gd name="connsiteX144-19067" fmla="*/ 6023271 w 12641071"/>
              <a:gd name="connsiteY144-19068" fmla="*/ 4834312 h 5795240"/>
              <a:gd name="connsiteX145-19069" fmla="*/ 5970678 w 12641071"/>
              <a:gd name="connsiteY145-19070" fmla="*/ 4892181 h 5795240"/>
              <a:gd name="connsiteX146-19071" fmla="*/ 5982717 w 12641071"/>
              <a:gd name="connsiteY146-19072" fmla="*/ 4872361 h 5795240"/>
              <a:gd name="connsiteX147-19073" fmla="*/ 5970675 w 12641071"/>
              <a:gd name="connsiteY147-19074" fmla="*/ 4892181 h 5795240"/>
              <a:gd name="connsiteX148-19075" fmla="*/ 5935320 w 12641071"/>
              <a:gd name="connsiteY148-19076" fmla="*/ 4931081 h 5795240"/>
              <a:gd name="connsiteX149-19077" fmla="*/ 4971763 w 12641071"/>
              <a:gd name="connsiteY149-19078" fmla="*/ 5330200 h 5795240"/>
              <a:gd name="connsiteX150-19079" fmla="*/ 3716172 w 12641071"/>
              <a:gd name="connsiteY150-19080" fmla="*/ 4497938 h 5795240"/>
              <a:gd name="connsiteX151-19081" fmla="*/ 3710773 w 12641071"/>
              <a:gd name="connsiteY151-19082" fmla="*/ 4483182 h 5795240"/>
              <a:gd name="connsiteX152-19083" fmla="*/ 3710773 w 12641071"/>
              <a:gd name="connsiteY152-19084" fmla="*/ 4483181 h 5795240"/>
              <a:gd name="connsiteX153-19085" fmla="*/ 3674984 w 12641071"/>
              <a:gd name="connsiteY153-19086" fmla="*/ 4385402 h 5795240"/>
              <a:gd name="connsiteX154-19087" fmla="*/ 3670349 w 12641071"/>
              <a:gd name="connsiteY154-19088" fmla="*/ 4372742 h 5795240"/>
              <a:gd name="connsiteX155-19089" fmla="*/ 3659438 w 12641071"/>
              <a:gd name="connsiteY155-19090" fmla="*/ 4330309 h 5795240"/>
              <a:gd name="connsiteX156-19091" fmla="*/ 3672084 w 12641071"/>
              <a:gd name="connsiteY156-19092" fmla="*/ 4353606 h 5795240"/>
              <a:gd name="connsiteX157-19093" fmla="*/ 3659440 w 12641071"/>
              <a:gd name="connsiteY157-19094" fmla="*/ 4330309 h 5795240"/>
              <a:gd name="connsiteX158-19095" fmla="*/ 3613217 w 12641071"/>
              <a:gd name="connsiteY158-19096" fmla="*/ 4245153 h 5795240"/>
              <a:gd name="connsiteX159-19097" fmla="*/ 3083792 w 12641071"/>
              <a:gd name="connsiteY159-19098" fmla="*/ 3963660 h 5795240"/>
              <a:gd name="connsiteX160-19099" fmla="*/ 2835272 w 12641071"/>
              <a:gd name="connsiteY160-19100" fmla="*/ 4013833 h 5795240"/>
              <a:gd name="connsiteX161-19101" fmla="*/ 2820214 w 12641071"/>
              <a:gd name="connsiteY161-19102" fmla="*/ 4022007 h 5795240"/>
              <a:gd name="connsiteX162-19103" fmla="*/ 2820212 w 12641071"/>
              <a:gd name="connsiteY162-19104" fmla="*/ 4022008 h 5795240"/>
              <a:gd name="connsiteX163-19105" fmla="*/ 2820206 w 12641071"/>
              <a:gd name="connsiteY163-19106" fmla="*/ 4022011 h 5795240"/>
              <a:gd name="connsiteX164-19107" fmla="*/ 2813481 w 12641071"/>
              <a:gd name="connsiteY164-19108" fmla="*/ 4027041 h 5795240"/>
              <a:gd name="connsiteX165-19109" fmla="*/ 2762875 w 12641071"/>
              <a:gd name="connsiteY165-19110" fmla="*/ 4057784 h 5795240"/>
              <a:gd name="connsiteX166-19111" fmla="*/ 2762878 w 12641071"/>
              <a:gd name="connsiteY166-19112" fmla="*/ 4057784 h 5795240"/>
              <a:gd name="connsiteX167-19113" fmla="*/ 2694694 w 12641071"/>
              <a:gd name="connsiteY167-19114" fmla="*/ 4099208 h 5795240"/>
              <a:gd name="connsiteX168-19115" fmla="*/ 2726822 w 12641071"/>
              <a:gd name="connsiteY168-19116" fmla="*/ 4072700 h 5795240"/>
              <a:gd name="connsiteX169-19117" fmla="*/ 2757719 w 12641071"/>
              <a:gd name="connsiteY169-19118" fmla="*/ 4055929 h 5795240"/>
              <a:gd name="connsiteX170-19119" fmla="*/ 2757718 w 12641071"/>
              <a:gd name="connsiteY170-19120" fmla="*/ 4055928 h 5795240"/>
              <a:gd name="connsiteX171-19121" fmla="*/ 2726820 w 12641071"/>
              <a:gd name="connsiteY171-19122" fmla="*/ 4072700 h 5795240"/>
              <a:gd name="connsiteX172-19123" fmla="*/ 2694692 w 12641071"/>
              <a:gd name="connsiteY172-19124" fmla="*/ 4099208 h 5795240"/>
              <a:gd name="connsiteX173-19125" fmla="*/ 2664698 w 12641071"/>
              <a:gd name="connsiteY173-19126" fmla="*/ 4117431 h 5795240"/>
              <a:gd name="connsiteX174-19127" fmla="*/ 1804544 w 12641071"/>
              <a:gd name="connsiteY174-19128" fmla="*/ 4335229 h 5795240"/>
              <a:gd name="connsiteX175-19129" fmla="*/ 0 w 12641071"/>
              <a:gd name="connsiteY175-19130" fmla="*/ 2530685 h 5795240"/>
              <a:gd name="connsiteX176-19131" fmla="*/ 1804544 w 12641071"/>
              <a:gd name="connsiteY176-19132" fmla="*/ 726143 h 5795240"/>
              <a:gd name="connsiteX177-19133" fmla="*/ 3080549 w 12641071"/>
              <a:gd name="connsiteY177-19134" fmla="*/ 1254682 h 5795240"/>
              <a:gd name="connsiteX178-19135" fmla="*/ 3268676 w 12641071"/>
              <a:gd name="connsiteY178-19136" fmla="*/ 1461167 h 5795240"/>
              <a:gd name="connsiteX179-19137" fmla="*/ 3565826 w 12641071"/>
              <a:gd name="connsiteY179-19138" fmla="*/ 1551935 h 5795240"/>
              <a:gd name="connsiteX180-19139" fmla="*/ 4086504 w 12641071"/>
              <a:gd name="connsiteY180-19140" fmla="*/ 1127574 h 5795240"/>
              <a:gd name="connsiteX181-19141" fmla="*/ 4103078 w 12641071"/>
              <a:gd name="connsiteY181-19142" fmla="*/ 1004204 h 5795240"/>
              <a:gd name="connsiteX182-19143" fmla="*/ 5215874 w 12641071"/>
              <a:gd name="connsiteY182-19144" fmla="*/ 0 h 5795240"/>
              <a:gd name="connsiteX0-19145" fmla="*/ 5964869 w 12641071"/>
              <a:gd name="connsiteY0-19146" fmla="*/ 4795171 h 5795240"/>
              <a:gd name="connsiteX1-19147" fmla="*/ 6019264 w 12641071"/>
              <a:gd name="connsiteY1-19148" fmla="*/ 4804905 h 5795240"/>
              <a:gd name="connsiteX2-19149" fmla="*/ 6036570 w 12641071"/>
              <a:gd name="connsiteY2-19150" fmla="*/ 4807089 h 5795240"/>
              <a:gd name="connsiteX3-19151" fmla="*/ 6019265 w 12641071"/>
              <a:gd name="connsiteY3-19152" fmla="*/ 4804905 h 5795240"/>
              <a:gd name="connsiteX4-19153" fmla="*/ 5964869 w 12641071"/>
              <a:gd name="connsiteY4-19154" fmla="*/ 4795171 h 5795240"/>
              <a:gd name="connsiteX5-19155" fmla="*/ 3682364 w 12641071"/>
              <a:gd name="connsiteY5-19156" fmla="*/ 4386723 h 5795240"/>
              <a:gd name="connsiteX6-19157" fmla="*/ 3772428 w 12641071"/>
              <a:gd name="connsiteY6-19158" fmla="*/ 4402840 h 5795240"/>
              <a:gd name="connsiteX7-19159" fmla="*/ 3772428 w 12641071"/>
              <a:gd name="connsiteY7-19160" fmla="*/ 4402840 h 5795240"/>
              <a:gd name="connsiteX8-19161" fmla="*/ 3682364 w 12641071"/>
              <a:gd name="connsiteY8-19162" fmla="*/ 4386723 h 5795240"/>
              <a:gd name="connsiteX9-19163" fmla="*/ 5215874 w 12641071"/>
              <a:gd name="connsiteY9-19164" fmla="*/ 0 h 5795240"/>
              <a:gd name="connsiteX10-19165" fmla="*/ 5927386 w 12641071"/>
              <a:gd name="connsiteY10-19166" fmla="*/ 255427 h 5795240"/>
              <a:gd name="connsiteX11-19167" fmla="*/ 5974443 w 12641071"/>
              <a:gd name="connsiteY11-19168" fmla="*/ 298195 h 5795240"/>
              <a:gd name="connsiteX12-19169" fmla="*/ 5974448 w 12641071"/>
              <a:gd name="connsiteY12-19170" fmla="*/ 298200 h 5795240"/>
              <a:gd name="connsiteX13-19171" fmla="*/ 6006819 w 12641071"/>
              <a:gd name="connsiteY13-19172" fmla="*/ 327622 h 5795240"/>
              <a:gd name="connsiteX14-19173" fmla="*/ 6043427 w 12641071"/>
              <a:gd name="connsiteY14-19174" fmla="*/ 367901 h 5795240"/>
              <a:gd name="connsiteX15-19175" fmla="*/ 6043429 w 12641071"/>
              <a:gd name="connsiteY15-19176" fmla="*/ 367901 h 5795240"/>
              <a:gd name="connsiteX16-19177" fmla="*/ 6079014 w 12641071"/>
              <a:gd name="connsiteY16-19178" fmla="*/ 407056 h 5795240"/>
              <a:gd name="connsiteX17-19179" fmla="*/ 6105193 w 12641071"/>
              <a:gd name="connsiteY17-19180" fmla="*/ 442067 h 5795240"/>
              <a:gd name="connsiteX18-19181" fmla="*/ 6105193 w 12641071"/>
              <a:gd name="connsiteY18-19182" fmla="*/ 442069 h 5795240"/>
              <a:gd name="connsiteX19-19183" fmla="*/ 6143408 w 12641071"/>
              <a:gd name="connsiteY19-19184" fmla="*/ 493169 h 5795240"/>
              <a:gd name="connsiteX20-19185" fmla="*/ 6143427 w 12641071"/>
              <a:gd name="connsiteY20-19186" fmla="*/ 493200 h 5795240"/>
              <a:gd name="connsiteX21-19187" fmla="*/ 6143427 w 12641071"/>
              <a:gd name="connsiteY21-19188" fmla="*/ 493200 h 5795240"/>
              <a:gd name="connsiteX22-19189" fmla="*/ 6143408 w 12641071"/>
              <a:gd name="connsiteY22-19190" fmla="*/ 493167 h 5795240"/>
              <a:gd name="connsiteX23-19191" fmla="*/ 6105193 w 12641071"/>
              <a:gd name="connsiteY23-19192" fmla="*/ 442067 h 5795240"/>
              <a:gd name="connsiteX24-19193" fmla="*/ 6141460 w 12641071"/>
              <a:gd name="connsiteY24-19194" fmla="*/ 475027 h 5795240"/>
              <a:gd name="connsiteX25-19195" fmla="*/ 6788665 w 12641071"/>
              <a:gd name="connsiteY25-19196" fmla="*/ 707369 h 5795240"/>
              <a:gd name="connsiteX26-19197" fmla="*/ 7184710 w 12641071"/>
              <a:gd name="connsiteY26-19198" fmla="*/ 627411 h 5795240"/>
              <a:gd name="connsiteX27-19199" fmla="*/ 7264545 w 12641071"/>
              <a:gd name="connsiteY27-19200" fmla="*/ 588952 h 5795240"/>
              <a:gd name="connsiteX28-19201" fmla="*/ 7213686 w 12641071"/>
              <a:gd name="connsiteY28-19202" fmla="*/ 626983 h 5795240"/>
              <a:gd name="connsiteX29-19203" fmla="*/ 7128319 w 12641071"/>
              <a:gd name="connsiteY29-19204" fmla="*/ 705504 h 5795240"/>
              <a:gd name="connsiteX30-19205" fmla="*/ 7083110 w 12641071"/>
              <a:gd name="connsiteY30-19206" fmla="*/ 757072 h 5795240"/>
              <a:gd name="connsiteX31-19207" fmla="*/ 7083111 w 12641071"/>
              <a:gd name="connsiteY31-19208" fmla="*/ 757072 h 5795240"/>
              <a:gd name="connsiteX32-19209" fmla="*/ 7128319 w 12641071"/>
              <a:gd name="connsiteY32-19210" fmla="*/ 705506 h 5795240"/>
              <a:gd name="connsiteX33-19211" fmla="*/ 7213686 w 12641071"/>
              <a:gd name="connsiteY33-19212" fmla="*/ 626984 h 5795240"/>
              <a:gd name="connsiteX34-19213" fmla="*/ 7264545 w 12641071"/>
              <a:gd name="connsiteY34-19214" fmla="*/ 588953 h 5795240"/>
              <a:gd name="connsiteX35-19215" fmla="*/ 7273651 w 12641071"/>
              <a:gd name="connsiteY35-19216" fmla="*/ 584566 h 5795240"/>
              <a:gd name="connsiteX36-19217" fmla="*/ 7314851 w 12641071"/>
              <a:gd name="connsiteY36-19218" fmla="*/ 559537 h 5795240"/>
              <a:gd name="connsiteX37-19219" fmla="*/ 7354131 w 12641071"/>
              <a:gd name="connsiteY37-19220" fmla="*/ 565467 h 5795240"/>
              <a:gd name="connsiteX38-19221" fmla="*/ 7429608 w 12641071"/>
              <a:gd name="connsiteY38-19222" fmla="*/ 586051 h 5795240"/>
              <a:gd name="connsiteX39-19223" fmla="*/ 7429611 w 12641071"/>
              <a:gd name="connsiteY39-19224" fmla="*/ 586050 h 5795240"/>
              <a:gd name="connsiteX40-19225" fmla="*/ 7354132 w 12641071"/>
              <a:gd name="connsiteY40-19226" fmla="*/ 565465 h 5795240"/>
              <a:gd name="connsiteX41-19227" fmla="*/ 7314853 w 12641071"/>
              <a:gd name="connsiteY41-19228" fmla="*/ 559536 h 5795240"/>
              <a:gd name="connsiteX42-19229" fmla="*/ 7314851 w 12641071"/>
              <a:gd name="connsiteY42-19230" fmla="*/ 559537 h 5795240"/>
              <a:gd name="connsiteX43-19231" fmla="*/ 7314849 w 12641071"/>
              <a:gd name="connsiteY43-19232" fmla="*/ 559537 h 5795240"/>
              <a:gd name="connsiteX44-19233" fmla="*/ 7273651 w 12641071"/>
              <a:gd name="connsiteY44-19234" fmla="*/ 584565 h 5795240"/>
              <a:gd name="connsiteX45-19235" fmla="*/ 7264545 w 12641071"/>
              <a:gd name="connsiteY45-19236" fmla="*/ 588952 h 5795240"/>
              <a:gd name="connsiteX46-19237" fmla="*/ 7296407 w 12641071"/>
              <a:gd name="connsiteY46-19238" fmla="*/ 565126 h 5795240"/>
              <a:gd name="connsiteX47-19239" fmla="*/ 7307447 w 12641071"/>
              <a:gd name="connsiteY47-19240" fmla="*/ 558419 h 5795240"/>
              <a:gd name="connsiteX48-19241" fmla="*/ 7307450 w 12641071"/>
              <a:gd name="connsiteY48-19242" fmla="*/ 558419 h 5795240"/>
              <a:gd name="connsiteX49-19243" fmla="*/ 7385004 w 12641071"/>
              <a:gd name="connsiteY49-19244" fmla="*/ 511303 h 5795240"/>
              <a:gd name="connsiteX50-19245" fmla="*/ 7391626 w 12641071"/>
              <a:gd name="connsiteY50-19246" fmla="*/ 508114 h 5795240"/>
              <a:gd name="connsiteX51-19247" fmla="*/ 7391631 w 12641071"/>
              <a:gd name="connsiteY51-19248" fmla="*/ 508110 h 5795240"/>
              <a:gd name="connsiteX52-19249" fmla="*/ 7478934 w 12641071"/>
              <a:gd name="connsiteY52-19250" fmla="*/ 466053 h 5795240"/>
              <a:gd name="connsiteX53-19251" fmla="*/ 7897193 w 12641071"/>
              <a:gd name="connsiteY53-19252" fmla="*/ 381611 h 5795240"/>
              <a:gd name="connsiteX54-19253" fmla="*/ 8788216 w 12641071"/>
              <a:gd name="connsiteY54-19254" fmla="*/ 855364 h 5795240"/>
              <a:gd name="connsiteX55-19255" fmla="*/ 8832362 w 12641071"/>
              <a:gd name="connsiteY55-19256" fmla="*/ 928030 h 5795240"/>
              <a:gd name="connsiteX56-19257" fmla="*/ 8832362 w 12641071"/>
              <a:gd name="connsiteY56-19258" fmla="*/ 928033 h 5795240"/>
              <a:gd name="connsiteX57-19259" fmla="*/ 8842040 w 12641071"/>
              <a:gd name="connsiteY57-19260" fmla="*/ 943961 h 5795240"/>
              <a:gd name="connsiteX58-19261" fmla="*/ 8856144 w 12641071"/>
              <a:gd name="connsiteY58-19262" fmla="*/ 973241 h 5795240"/>
              <a:gd name="connsiteX59-19263" fmla="*/ 8856145 w 12641071"/>
              <a:gd name="connsiteY59-19264" fmla="*/ 973241 h 5795240"/>
              <a:gd name="connsiteX60-19265" fmla="*/ 8878117 w 12641071"/>
              <a:gd name="connsiteY60-19266" fmla="*/ 1018851 h 5795240"/>
              <a:gd name="connsiteX61-19267" fmla="*/ 8877719 w 12641071"/>
              <a:gd name="connsiteY61-19268" fmla="*/ 1018369 h 5795240"/>
              <a:gd name="connsiteX62-19269" fmla="*/ 8853250 w 12641071"/>
              <a:gd name="connsiteY62-19270" fmla="*/ 973288 h 5795240"/>
              <a:gd name="connsiteX63-19271" fmla="*/ 8853249 w 12641071"/>
              <a:gd name="connsiteY63-19272" fmla="*/ 973288 h 5795240"/>
              <a:gd name="connsiteX64-19273" fmla="*/ 8853248 w 12641071"/>
              <a:gd name="connsiteY64-19274" fmla="*/ 973287 h 5795240"/>
              <a:gd name="connsiteX65-19275" fmla="*/ 8849677 w 12641071"/>
              <a:gd name="connsiteY65-19276" fmla="*/ 973341 h 5795240"/>
              <a:gd name="connsiteX66-19277" fmla="*/ 8641543 w 12641071"/>
              <a:gd name="connsiteY66-19278" fmla="*/ 916577 h 5795240"/>
              <a:gd name="connsiteX67-19279" fmla="*/ 8641545 w 12641071"/>
              <a:gd name="connsiteY67-19280" fmla="*/ 916580 h 5795240"/>
              <a:gd name="connsiteX68-19281" fmla="*/ 8849676 w 12641071"/>
              <a:gd name="connsiteY68-19282" fmla="*/ 973343 h 5795240"/>
              <a:gd name="connsiteX69-19283" fmla="*/ 8853248 w 12641071"/>
              <a:gd name="connsiteY69-19284" fmla="*/ 973288 h 5795240"/>
              <a:gd name="connsiteX70-19285" fmla="*/ 8877719 w 12641071"/>
              <a:gd name="connsiteY70-19286" fmla="*/ 1018371 h 5795240"/>
              <a:gd name="connsiteX71-19287" fmla="*/ 8878116 w 12641071"/>
              <a:gd name="connsiteY71-19288" fmla="*/ 1018851 h 5795240"/>
              <a:gd name="connsiteX72-19289" fmla="*/ 8887288 w 12641071"/>
              <a:gd name="connsiteY72-19290" fmla="*/ 1037892 h 5795240"/>
              <a:gd name="connsiteX73-19291" fmla="*/ 8949899 w 12641071"/>
              <a:gd name="connsiteY73-19292" fmla="*/ 1239592 h 5795240"/>
              <a:gd name="connsiteX74-19293" fmla="*/ 8968437 w 12641071"/>
              <a:gd name="connsiteY74-19294" fmla="*/ 1423482 h 5795240"/>
              <a:gd name="connsiteX75-19295" fmla="*/ 8949899 w 12641071"/>
              <a:gd name="connsiteY75-19296" fmla="*/ 1239591 h 5795240"/>
              <a:gd name="connsiteX76-19297" fmla="*/ 8887288 w 12641071"/>
              <a:gd name="connsiteY76-19298" fmla="*/ 1037890 h 5795240"/>
              <a:gd name="connsiteX77-19299" fmla="*/ 8878116 w 12641071"/>
              <a:gd name="connsiteY77-19300" fmla="*/ 1018851 h 5795240"/>
              <a:gd name="connsiteX78-19301" fmla="*/ 8931285 w 12641071"/>
              <a:gd name="connsiteY78-19302" fmla="*/ 1083292 h 5795240"/>
              <a:gd name="connsiteX79-19303" fmla="*/ 9241478 w 12641071"/>
              <a:gd name="connsiteY79-19304" fmla="*/ 1211778 h 5795240"/>
              <a:gd name="connsiteX80-19305" fmla="*/ 9605238 w 12641071"/>
              <a:gd name="connsiteY80-19306" fmla="*/ 1018369 h 5795240"/>
              <a:gd name="connsiteX81-19307" fmla="*/ 9636247 w 12641071"/>
              <a:gd name="connsiteY81-19308" fmla="*/ 961241 h 5795240"/>
              <a:gd name="connsiteX82-19309" fmla="*/ 9641995 w 12641071"/>
              <a:gd name="connsiteY82-19310" fmla="*/ 961152 h 5795240"/>
              <a:gd name="connsiteX83-19311" fmla="*/ 9584939 w 12641071"/>
              <a:gd name="connsiteY83-19312" fmla="*/ 1079594 h 5795240"/>
              <a:gd name="connsiteX84-19313" fmla="*/ 9546257 w 12641071"/>
              <a:gd name="connsiteY84-19314" fmla="*/ 1204206 h 5795240"/>
              <a:gd name="connsiteX85-19315" fmla="*/ 9584939 w 12641071"/>
              <a:gd name="connsiteY85-19316" fmla="*/ 1079596 h 5795240"/>
              <a:gd name="connsiteX86-19317" fmla="*/ 9641995 w 12641071"/>
              <a:gd name="connsiteY86-19318" fmla="*/ 961153 h 5795240"/>
              <a:gd name="connsiteX87-19319" fmla="*/ 9653069 w 12641071"/>
              <a:gd name="connsiteY87-19320" fmla="*/ 960983 h 5795240"/>
              <a:gd name="connsiteX88-19321" fmla="*/ 9801564 w 12641071"/>
              <a:gd name="connsiteY88-19322" fmla="*/ 1196828 h 5795240"/>
              <a:gd name="connsiteX89-19323" fmla="*/ 9801566 w 12641071"/>
              <a:gd name="connsiteY89-19324" fmla="*/ 1196828 h 5795240"/>
              <a:gd name="connsiteX90-19325" fmla="*/ 9653070 w 12641071"/>
              <a:gd name="connsiteY90-19326" fmla="*/ 960982 h 5795240"/>
              <a:gd name="connsiteX91-19327" fmla="*/ 9641996 w 12641071"/>
              <a:gd name="connsiteY91-19328" fmla="*/ 961152 h 5795240"/>
              <a:gd name="connsiteX92-19329" fmla="*/ 9651917 w 12641071"/>
              <a:gd name="connsiteY92-19330" fmla="*/ 940556 h 5795240"/>
              <a:gd name="connsiteX93-19331" fmla="*/ 11050508 w 12641071"/>
              <a:gd name="connsiteY93-19332" fmla="*/ 108150 h 5795240"/>
              <a:gd name="connsiteX94-19333" fmla="*/ 12641071 w 12641071"/>
              <a:gd name="connsiteY94-19334" fmla="*/ 1698711 h 5795240"/>
              <a:gd name="connsiteX95-19335" fmla="*/ 11371062 w 12641071"/>
              <a:gd name="connsiteY95-19336" fmla="*/ 3256960 h 5795240"/>
              <a:gd name="connsiteX96-19337" fmla="*/ 11215953 w 12641071"/>
              <a:gd name="connsiteY96-19338" fmla="*/ 3280632 h 5795240"/>
              <a:gd name="connsiteX97-19339" fmla="*/ 11142318 w 12641071"/>
              <a:gd name="connsiteY97-19340" fmla="*/ 3276914 h 5795240"/>
              <a:gd name="connsiteX98-19341" fmla="*/ 11215952 w 12641071"/>
              <a:gd name="connsiteY98-19342" fmla="*/ 3280632 h 5795240"/>
              <a:gd name="connsiteX99-19343" fmla="*/ 11213133 w 12641071"/>
              <a:gd name="connsiteY99-19344" fmla="*/ 3281062 h 5795240"/>
              <a:gd name="connsiteX100-19345" fmla="*/ 11116921 w 12641071"/>
              <a:gd name="connsiteY100-19346" fmla="*/ 3285921 h 5795240"/>
              <a:gd name="connsiteX101-19347" fmla="*/ 11050507 w 12641071"/>
              <a:gd name="connsiteY101-19348" fmla="*/ 3289274 h 5795240"/>
              <a:gd name="connsiteX102-19349" fmla="*/ 11006292 w 12641071"/>
              <a:gd name="connsiteY102-19350" fmla="*/ 3287041 h 5795240"/>
              <a:gd name="connsiteX103-19351" fmla="*/ 10937101 w 12641071"/>
              <a:gd name="connsiteY103-19352" fmla="*/ 3297601 h 5795240"/>
              <a:gd name="connsiteX104-19353" fmla="*/ 10144740 w 12641071"/>
              <a:gd name="connsiteY104-19354" fmla="*/ 4089962 h 5795240"/>
              <a:gd name="connsiteX105-19355" fmla="*/ 10130374 w 12641071"/>
              <a:gd name="connsiteY105-19356" fmla="*/ 4184101 h 5795240"/>
              <a:gd name="connsiteX106-19357" fmla="*/ 10130375 w 12641071"/>
              <a:gd name="connsiteY106-19358" fmla="*/ 4184103 h 5795240"/>
              <a:gd name="connsiteX107-19359" fmla="*/ 10130656 w 12641071"/>
              <a:gd name="connsiteY107-19360" fmla="*/ 4185950 h 5795240"/>
              <a:gd name="connsiteX108-19361" fmla="*/ 10138194 w 12641071"/>
              <a:gd name="connsiteY108-19362" fmla="*/ 4335228 h 5795240"/>
              <a:gd name="connsiteX109-19363" fmla="*/ 10137710 w 12641071"/>
              <a:gd name="connsiteY109-19364" fmla="*/ 4344822 h 5795240"/>
              <a:gd name="connsiteX110-19365" fmla="*/ 10133555 w 12641071"/>
              <a:gd name="connsiteY110-19366" fmla="*/ 4427096 h 5795240"/>
              <a:gd name="connsiteX111-19367" fmla="*/ 10129312 w 12641071"/>
              <a:gd name="connsiteY111-19368" fmla="*/ 4399289 h 5795240"/>
              <a:gd name="connsiteX112-19369" fmla="*/ 10126797 w 12641071"/>
              <a:gd name="connsiteY112-19370" fmla="*/ 4349498 h 5795240"/>
              <a:gd name="connsiteX113-19371" fmla="*/ 10126796 w 12641071"/>
              <a:gd name="connsiteY113-19372" fmla="*/ 4349498 h 5795240"/>
              <a:gd name="connsiteX114-19373" fmla="*/ 10129311 w 12641071"/>
              <a:gd name="connsiteY114-19374" fmla="*/ 4399289 h 5795240"/>
              <a:gd name="connsiteX115-19375" fmla="*/ 10133554 w 12641071"/>
              <a:gd name="connsiteY115-19376" fmla="*/ 4427096 h 5795240"/>
              <a:gd name="connsiteX116-19377" fmla="*/ 10130656 w 12641071"/>
              <a:gd name="connsiteY116-19378" fmla="*/ 4484506 h 5795240"/>
              <a:gd name="connsiteX117-19379" fmla="*/ 8678182 w 12641071"/>
              <a:gd name="connsiteY117-19380" fmla="*/ 5795240 h 5795240"/>
              <a:gd name="connsiteX118-19381" fmla="*/ 7467518 w 12641071"/>
              <a:gd name="connsiteY118-19382" fmla="*/ 5151535 h 5795240"/>
              <a:gd name="connsiteX119-19383" fmla="*/ 7419945 w 12641071"/>
              <a:gd name="connsiteY119-19384" fmla="*/ 5073228 h 5795240"/>
              <a:gd name="connsiteX120-19385" fmla="*/ 7394386 w 12641071"/>
              <a:gd name="connsiteY120-19386" fmla="*/ 5031156 h 5795240"/>
              <a:gd name="connsiteX121-19387" fmla="*/ 7367299 w 12641071"/>
              <a:gd name="connsiteY121-19388" fmla="*/ 4974928 h 5795240"/>
              <a:gd name="connsiteX122-19389" fmla="*/ 7332905 w 12641071"/>
              <a:gd name="connsiteY122-19390" fmla="*/ 4903531 h 5795240"/>
              <a:gd name="connsiteX123-19391" fmla="*/ 7320958 w 12641071"/>
              <a:gd name="connsiteY123-19392" fmla="*/ 4870887 h 5795240"/>
              <a:gd name="connsiteX124-19393" fmla="*/ 7322174 w 12641071"/>
              <a:gd name="connsiteY124-19394" fmla="*/ 4872361 h 5795240"/>
              <a:gd name="connsiteX125-19395" fmla="*/ 7362630 w 12641071"/>
              <a:gd name="connsiteY125-19396" fmla="*/ 4938954 h 5795240"/>
              <a:gd name="connsiteX126-19397" fmla="*/ 7380779 w 12641071"/>
              <a:gd name="connsiteY126-19398" fmla="*/ 4976628 h 5795240"/>
              <a:gd name="connsiteX127-19399" fmla="*/ 7391210 w 12641071"/>
              <a:gd name="connsiteY127-19400" fmla="*/ 4977944 h 5795240"/>
              <a:gd name="connsiteX128-19401" fmla="*/ 7380780 w 12641071"/>
              <a:gd name="connsiteY128-19402" fmla="*/ 4976628 h 5795240"/>
              <a:gd name="connsiteX129-19403" fmla="*/ 7362631 w 12641071"/>
              <a:gd name="connsiteY129-19404" fmla="*/ 4938954 h 5795240"/>
              <a:gd name="connsiteX130-19405" fmla="*/ 7322175 w 12641071"/>
              <a:gd name="connsiteY130-19406" fmla="*/ 4872361 h 5795240"/>
              <a:gd name="connsiteX131-19407" fmla="*/ 7320959 w 12641071"/>
              <a:gd name="connsiteY131-19408" fmla="*/ 4870887 h 5795240"/>
              <a:gd name="connsiteX132-19409" fmla="*/ 7283811 w 12641071"/>
              <a:gd name="connsiteY132-19410" fmla="*/ 4769391 h 5795240"/>
              <a:gd name="connsiteX133-19411" fmla="*/ 7272112 w 12641071"/>
              <a:gd name="connsiteY133-19412" fmla="*/ 4718630 h 5795240"/>
              <a:gd name="connsiteX134-19413" fmla="*/ 7272111 w 12641071"/>
              <a:gd name="connsiteY134-19414" fmla="*/ 4718630 h 5795240"/>
              <a:gd name="connsiteX135-19415" fmla="*/ 7283810 w 12641071"/>
              <a:gd name="connsiteY135-19416" fmla="*/ 4769391 h 5795240"/>
              <a:gd name="connsiteX136-19417" fmla="*/ 7320958 w 12641071"/>
              <a:gd name="connsiteY136-19418" fmla="*/ 4870887 h 5795240"/>
              <a:gd name="connsiteX137-19419" fmla="*/ 7223551 w 12641071"/>
              <a:gd name="connsiteY137-19420" fmla="*/ 4752829 h 5795240"/>
              <a:gd name="connsiteX138-19421" fmla="*/ 6652445 w 12641071"/>
              <a:gd name="connsiteY138-19422" fmla="*/ 4516269 h 5795240"/>
              <a:gd name="connsiteX139-19423" fmla="*/ 6200873 w 12641071"/>
              <a:gd name="connsiteY139-19424" fmla="*/ 4654206 h 5795240"/>
              <a:gd name="connsiteX140-19425" fmla="*/ 6088813 w 12641071"/>
              <a:gd name="connsiteY140-19426" fmla="*/ 4746663 h 5795240"/>
              <a:gd name="connsiteX141-19427" fmla="*/ 6043019 w 12641071"/>
              <a:gd name="connsiteY141-19428" fmla="*/ 4807902 h 5795240"/>
              <a:gd name="connsiteX142-19429" fmla="*/ 6043021 w 12641071"/>
              <a:gd name="connsiteY142-19430" fmla="*/ 4807902 h 5795240"/>
              <a:gd name="connsiteX143-19431" fmla="*/ 6023271 w 12641071"/>
              <a:gd name="connsiteY143-19432" fmla="*/ 4834312 h 5795240"/>
              <a:gd name="connsiteX144-19433" fmla="*/ 5970678 w 12641071"/>
              <a:gd name="connsiteY144-19434" fmla="*/ 4892181 h 5795240"/>
              <a:gd name="connsiteX145-19435" fmla="*/ 5982717 w 12641071"/>
              <a:gd name="connsiteY145-19436" fmla="*/ 4872361 h 5795240"/>
              <a:gd name="connsiteX146-19437" fmla="*/ 5970675 w 12641071"/>
              <a:gd name="connsiteY146-19438" fmla="*/ 4892181 h 5795240"/>
              <a:gd name="connsiteX147-19439" fmla="*/ 5935320 w 12641071"/>
              <a:gd name="connsiteY147-19440" fmla="*/ 4931081 h 5795240"/>
              <a:gd name="connsiteX148-19441" fmla="*/ 4971763 w 12641071"/>
              <a:gd name="connsiteY148-19442" fmla="*/ 5330200 h 5795240"/>
              <a:gd name="connsiteX149-19443" fmla="*/ 3716172 w 12641071"/>
              <a:gd name="connsiteY149-19444" fmla="*/ 4497938 h 5795240"/>
              <a:gd name="connsiteX150-19445" fmla="*/ 3710773 w 12641071"/>
              <a:gd name="connsiteY150-19446" fmla="*/ 4483182 h 5795240"/>
              <a:gd name="connsiteX151-19447" fmla="*/ 3710773 w 12641071"/>
              <a:gd name="connsiteY151-19448" fmla="*/ 4483181 h 5795240"/>
              <a:gd name="connsiteX152-19449" fmla="*/ 3674984 w 12641071"/>
              <a:gd name="connsiteY152-19450" fmla="*/ 4385402 h 5795240"/>
              <a:gd name="connsiteX153-19451" fmla="*/ 3670349 w 12641071"/>
              <a:gd name="connsiteY153-19452" fmla="*/ 4372742 h 5795240"/>
              <a:gd name="connsiteX154-19453" fmla="*/ 3659438 w 12641071"/>
              <a:gd name="connsiteY154-19454" fmla="*/ 4330309 h 5795240"/>
              <a:gd name="connsiteX155-19455" fmla="*/ 3672084 w 12641071"/>
              <a:gd name="connsiteY155-19456" fmla="*/ 4353606 h 5795240"/>
              <a:gd name="connsiteX156-19457" fmla="*/ 3659440 w 12641071"/>
              <a:gd name="connsiteY156-19458" fmla="*/ 4330309 h 5795240"/>
              <a:gd name="connsiteX157-19459" fmla="*/ 3613217 w 12641071"/>
              <a:gd name="connsiteY157-19460" fmla="*/ 4245153 h 5795240"/>
              <a:gd name="connsiteX158-19461" fmla="*/ 3083792 w 12641071"/>
              <a:gd name="connsiteY158-19462" fmla="*/ 3963660 h 5795240"/>
              <a:gd name="connsiteX159-19463" fmla="*/ 2835272 w 12641071"/>
              <a:gd name="connsiteY159-19464" fmla="*/ 4013833 h 5795240"/>
              <a:gd name="connsiteX160-19465" fmla="*/ 2820214 w 12641071"/>
              <a:gd name="connsiteY160-19466" fmla="*/ 4022007 h 5795240"/>
              <a:gd name="connsiteX161-19467" fmla="*/ 2820212 w 12641071"/>
              <a:gd name="connsiteY161-19468" fmla="*/ 4022008 h 5795240"/>
              <a:gd name="connsiteX162-19469" fmla="*/ 2820206 w 12641071"/>
              <a:gd name="connsiteY162-19470" fmla="*/ 4022011 h 5795240"/>
              <a:gd name="connsiteX163-19471" fmla="*/ 2813481 w 12641071"/>
              <a:gd name="connsiteY163-19472" fmla="*/ 4027041 h 5795240"/>
              <a:gd name="connsiteX164-19473" fmla="*/ 2762875 w 12641071"/>
              <a:gd name="connsiteY164-19474" fmla="*/ 4057784 h 5795240"/>
              <a:gd name="connsiteX165-19475" fmla="*/ 2762878 w 12641071"/>
              <a:gd name="connsiteY165-19476" fmla="*/ 4057784 h 5795240"/>
              <a:gd name="connsiteX166-19477" fmla="*/ 2694694 w 12641071"/>
              <a:gd name="connsiteY166-19478" fmla="*/ 4099208 h 5795240"/>
              <a:gd name="connsiteX167-19479" fmla="*/ 2726822 w 12641071"/>
              <a:gd name="connsiteY167-19480" fmla="*/ 4072700 h 5795240"/>
              <a:gd name="connsiteX168-19481" fmla="*/ 2757719 w 12641071"/>
              <a:gd name="connsiteY168-19482" fmla="*/ 4055929 h 5795240"/>
              <a:gd name="connsiteX169-19483" fmla="*/ 2757718 w 12641071"/>
              <a:gd name="connsiteY169-19484" fmla="*/ 4055928 h 5795240"/>
              <a:gd name="connsiteX170-19485" fmla="*/ 2726820 w 12641071"/>
              <a:gd name="connsiteY170-19486" fmla="*/ 4072700 h 5795240"/>
              <a:gd name="connsiteX171-19487" fmla="*/ 2694692 w 12641071"/>
              <a:gd name="connsiteY171-19488" fmla="*/ 4099208 h 5795240"/>
              <a:gd name="connsiteX172-19489" fmla="*/ 2664698 w 12641071"/>
              <a:gd name="connsiteY172-19490" fmla="*/ 4117431 h 5795240"/>
              <a:gd name="connsiteX173-19491" fmla="*/ 1804544 w 12641071"/>
              <a:gd name="connsiteY173-19492" fmla="*/ 4335229 h 5795240"/>
              <a:gd name="connsiteX174-19493" fmla="*/ 0 w 12641071"/>
              <a:gd name="connsiteY174-19494" fmla="*/ 2530685 h 5795240"/>
              <a:gd name="connsiteX175-19495" fmla="*/ 1804544 w 12641071"/>
              <a:gd name="connsiteY175-19496" fmla="*/ 726143 h 5795240"/>
              <a:gd name="connsiteX176-19497" fmla="*/ 3080549 w 12641071"/>
              <a:gd name="connsiteY176-19498" fmla="*/ 1254682 h 5795240"/>
              <a:gd name="connsiteX177-19499" fmla="*/ 3268676 w 12641071"/>
              <a:gd name="connsiteY177-19500" fmla="*/ 1461167 h 5795240"/>
              <a:gd name="connsiteX178-19501" fmla="*/ 3565826 w 12641071"/>
              <a:gd name="connsiteY178-19502" fmla="*/ 1551935 h 5795240"/>
              <a:gd name="connsiteX179-19503" fmla="*/ 4086504 w 12641071"/>
              <a:gd name="connsiteY179-19504" fmla="*/ 1127574 h 5795240"/>
              <a:gd name="connsiteX180-19505" fmla="*/ 4103078 w 12641071"/>
              <a:gd name="connsiteY180-19506" fmla="*/ 1004204 h 5795240"/>
              <a:gd name="connsiteX181-19507" fmla="*/ 5215874 w 12641071"/>
              <a:gd name="connsiteY181-19508" fmla="*/ 0 h 5795240"/>
              <a:gd name="connsiteX0-19509" fmla="*/ 5964869 w 12641071"/>
              <a:gd name="connsiteY0-19510" fmla="*/ 4795171 h 5795240"/>
              <a:gd name="connsiteX1-19511" fmla="*/ 6019264 w 12641071"/>
              <a:gd name="connsiteY1-19512" fmla="*/ 4804905 h 5795240"/>
              <a:gd name="connsiteX2-19513" fmla="*/ 6036570 w 12641071"/>
              <a:gd name="connsiteY2-19514" fmla="*/ 4807089 h 5795240"/>
              <a:gd name="connsiteX3-19515" fmla="*/ 6019265 w 12641071"/>
              <a:gd name="connsiteY3-19516" fmla="*/ 4804905 h 5795240"/>
              <a:gd name="connsiteX4-19517" fmla="*/ 5964869 w 12641071"/>
              <a:gd name="connsiteY4-19518" fmla="*/ 4795171 h 5795240"/>
              <a:gd name="connsiteX5-19519" fmla="*/ 3682364 w 12641071"/>
              <a:gd name="connsiteY5-19520" fmla="*/ 4386723 h 5795240"/>
              <a:gd name="connsiteX6-19521" fmla="*/ 3772428 w 12641071"/>
              <a:gd name="connsiteY6-19522" fmla="*/ 4402840 h 5795240"/>
              <a:gd name="connsiteX7-19523" fmla="*/ 3772428 w 12641071"/>
              <a:gd name="connsiteY7-19524" fmla="*/ 4402840 h 5795240"/>
              <a:gd name="connsiteX8-19525" fmla="*/ 3682364 w 12641071"/>
              <a:gd name="connsiteY8-19526" fmla="*/ 4386723 h 5795240"/>
              <a:gd name="connsiteX9-19527" fmla="*/ 5215874 w 12641071"/>
              <a:gd name="connsiteY9-19528" fmla="*/ 0 h 5795240"/>
              <a:gd name="connsiteX10-19529" fmla="*/ 5927386 w 12641071"/>
              <a:gd name="connsiteY10-19530" fmla="*/ 255427 h 5795240"/>
              <a:gd name="connsiteX11-19531" fmla="*/ 5974443 w 12641071"/>
              <a:gd name="connsiteY11-19532" fmla="*/ 298195 h 5795240"/>
              <a:gd name="connsiteX12-19533" fmla="*/ 5974448 w 12641071"/>
              <a:gd name="connsiteY12-19534" fmla="*/ 298200 h 5795240"/>
              <a:gd name="connsiteX13-19535" fmla="*/ 6006819 w 12641071"/>
              <a:gd name="connsiteY13-19536" fmla="*/ 327622 h 5795240"/>
              <a:gd name="connsiteX14-19537" fmla="*/ 6043427 w 12641071"/>
              <a:gd name="connsiteY14-19538" fmla="*/ 367901 h 5795240"/>
              <a:gd name="connsiteX15-19539" fmla="*/ 6043429 w 12641071"/>
              <a:gd name="connsiteY15-19540" fmla="*/ 367901 h 5795240"/>
              <a:gd name="connsiteX16-19541" fmla="*/ 6079014 w 12641071"/>
              <a:gd name="connsiteY16-19542" fmla="*/ 407056 h 5795240"/>
              <a:gd name="connsiteX17-19543" fmla="*/ 6105193 w 12641071"/>
              <a:gd name="connsiteY17-19544" fmla="*/ 442067 h 5795240"/>
              <a:gd name="connsiteX18-19545" fmla="*/ 6105193 w 12641071"/>
              <a:gd name="connsiteY18-19546" fmla="*/ 442069 h 5795240"/>
              <a:gd name="connsiteX19-19547" fmla="*/ 6143408 w 12641071"/>
              <a:gd name="connsiteY19-19548" fmla="*/ 493169 h 5795240"/>
              <a:gd name="connsiteX20-19549" fmla="*/ 6143427 w 12641071"/>
              <a:gd name="connsiteY20-19550" fmla="*/ 493200 h 5795240"/>
              <a:gd name="connsiteX21-19551" fmla="*/ 6143427 w 12641071"/>
              <a:gd name="connsiteY21-19552" fmla="*/ 493200 h 5795240"/>
              <a:gd name="connsiteX22-19553" fmla="*/ 6143408 w 12641071"/>
              <a:gd name="connsiteY22-19554" fmla="*/ 493167 h 5795240"/>
              <a:gd name="connsiteX23-19555" fmla="*/ 6141460 w 12641071"/>
              <a:gd name="connsiteY23-19556" fmla="*/ 475027 h 5795240"/>
              <a:gd name="connsiteX24-19557" fmla="*/ 6788665 w 12641071"/>
              <a:gd name="connsiteY24-19558" fmla="*/ 707369 h 5795240"/>
              <a:gd name="connsiteX25-19559" fmla="*/ 7184710 w 12641071"/>
              <a:gd name="connsiteY25-19560" fmla="*/ 627411 h 5795240"/>
              <a:gd name="connsiteX26-19561" fmla="*/ 7264545 w 12641071"/>
              <a:gd name="connsiteY26-19562" fmla="*/ 588952 h 5795240"/>
              <a:gd name="connsiteX27-19563" fmla="*/ 7213686 w 12641071"/>
              <a:gd name="connsiteY27-19564" fmla="*/ 626983 h 5795240"/>
              <a:gd name="connsiteX28-19565" fmla="*/ 7128319 w 12641071"/>
              <a:gd name="connsiteY28-19566" fmla="*/ 705504 h 5795240"/>
              <a:gd name="connsiteX29-19567" fmla="*/ 7083110 w 12641071"/>
              <a:gd name="connsiteY29-19568" fmla="*/ 757072 h 5795240"/>
              <a:gd name="connsiteX30-19569" fmla="*/ 7083111 w 12641071"/>
              <a:gd name="connsiteY30-19570" fmla="*/ 757072 h 5795240"/>
              <a:gd name="connsiteX31-19571" fmla="*/ 7128319 w 12641071"/>
              <a:gd name="connsiteY31-19572" fmla="*/ 705506 h 5795240"/>
              <a:gd name="connsiteX32-19573" fmla="*/ 7213686 w 12641071"/>
              <a:gd name="connsiteY32-19574" fmla="*/ 626984 h 5795240"/>
              <a:gd name="connsiteX33-19575" fmla="*/ 7264545 w 12641071"/>
              <a:gd name="connsiteY33-19576" fmla="*/ 588953 h 5795240"/>
              <a:gd name="connsiteX34-19577" fmla="*/ 7273651 w 12641071"/>
              <a:gd name="connsiteY34-19578" fmla="*/ 584566 h 5795240"/>
              <a:gd name="connsiteX35-19579" fmla="*/ 7314851 w 12641071"/>
              <a:gd name="connsiteY35-19580" fmla="*/ 559537 h 5795240"/>
              <a:gd name="connsiteX36-19581" fmla="*/ 7354131 w 12641071"/>
              <a:gd name="connsiteY36-19582" fmla="*/ 565467 h 5795240"/>
              <a:gd name="connsiteX37-19583" fmla="*/ 7429608 w 12641071"/>
              <a:gd name="connsiteY37-19584" fmla="*/ 586051 h 5795240"/>
              <a:gd name="connsiteX38-19585" fmla="*/ 7429611 w 12641071"/>
              <a:gd name="connsiteY38-19586" fmla="*/ 586050 h 5795240"/>
              <a:gd name="connsiteX39-19587" fmla="*/ 7354132 w 12641071"/>
              <a:gd name="connsiteY39-19588" fmla="*/ 565465 h 5795240"/>
              <a:gd name="connsiteX40-19589" fmla="*/ 7314853 w 12641071"/>
              <a:gd name="connsiteY40-19590" fmla="*/ 559536 h 5795240"/>
              <a:gd name="connsiteX41-19591" fmla="*/ 7314851 w 12641071"/>
              <a:gd name="connsiteY41-19592" fmla="*/ 559537 h 5795240"/>
              <a:gd name="connsiteX42-19593" fmla="*/ 7314849 w 12641071"/>
              <a:gd name="connsiteY42-19594" fmla="*/ 559537 h 5795240"/>
              <a:gd name="connsiteX43-19595" fmla="*/ 7273651 w 12641071"/>
              <a:gd name="connsiteY43-19596" fmla="*/ 584565 h 5795240"/>
              <a:gd name="connsiteX44-19597" fmla="*/ 7264545 w 12641071"/>
              <a:gd name="connsiteY44-19598" fmla="*/ 588952 h 5795240"/>
              <a:gd name="connsiteX45-19599" fmla="*/ 7296407 w 12641071"/>
              <a:gd name="connsiteY45-19600" fmla="*/ 565126 h 5795240"/>
              <a:gd name="connsiteX46-19601" fmla="*/ 7307447 w 12641071"/>
              <a:gd name="connsiteY46-19602" fmla="*/ 558419 h 5795240"/>
              <a:gd name="connsiteX47-19603" fmla="*/ 7307450 w 12641071"/>
              <a:gd name="connsiteY47-19604" fmla="*/ 558419 h 5795240"/>
              <a:gd name="connsiteX48-19605" fmla="*/ 7385004 w 12641071"/>
              <a:gd name="connsiteY48-19606" fmla="*/ 511303 h 5795240"/>
              <a:gd name="connsiteX49-19607" fmla="*/ 7391626 w 12641071"/>
              <a:gd name="connsiteY49-19608" fmla="*/ 508114 h 5795240"/>
              <a:gd name="connsiteX50-19609" fmla="*/ 7391631 w 12641071"/>
              <a:gd name="connsiteY50-19610" fmla="*/ 508110 h 5795240"/>
              <a:gd name="connsiteX51-19611" fmla="*/ 7478934 w 12641071"/>
              <a:gd name="connsiteY51-19612" fmla="*/ 466053 h 5795240"/>
              <a:gd name="connsiteX52-19613" fmla="*/ 7897193 w 12641071"/>
              <a:gd name="connsiteY52-19614" fmla="*/ 381611 h 5795240"/>
              <a:gd name="connsiteX53-19615" fmla="*/ 8788216 w 12641071"/>
              <a:gd name="connsiteY53-19616" fmla="*/ 855364 h 5795240"/>
              <a:gd name="connsiteX54-19617" fmla="*/ 8832362 w 12641071"/>
              <a:gd name="connsiteY54-19618" fmla="*/ 928030 h 5795240"/>
              <a:gd name="connsiteX55-19619" fmla="*/ 8832362 w 12641071"/>
              <a:gd name="connsiteY55-19620" fmla="*/ 928033 h 5795240"/>
              <a:gd name="connsiteX56-19621" fmla="*/ 8842040 w 12641071"/>
              <a:gd name="connsiteY56-19622" fmla="*/ 943961 h 5795240"/>
              <a:gd name="connsiteX57-19623" fmla="*/ 8856144 w 12641071"/>
              <a:gd name="connsiteY57-19624" fmla="*/ 973241 h 5795240"/>
              <a:gd name="connsiteX58-19625" fmla="*/ 8856145 w 12641071"/>
              <a:gd name="connsiteY58-19626" fmla="*/ 973241 h 5795240"/>
              <a:gd name="connsiteX59-19627" fmla="*/ 8878117 w 12641071"/>
              <a:gd name="connsiteY59-19628" fmla="*/ 1018851 h 5795240"/>
              <a:gd name="connsiteX60-19629" fmla="*/ 8877719 w 12641071"/>
              <a:gd name="connsiteY60-19630" fmla="*/ 1018369 h 5795240"/>
              <a:gd name="connsiteX61-19631" fmla="*/ 8853250 w 12641071"/>
              <a:gd name="connsiteY61-19632" fmla="*/ 973288 h 5795240"/>
              <a:gd name="connsiteX62-19633" fmla="*/ 8853249 w 12641071"/>
              <a:gd name="connsiteY62-19634" fmla="*/ 973288 h 5795240"/>
              <a:gd name="connsiteX63-19635" fmla="*/ 8853248 w 12641071"/>
              <a:gd name="connsiteY63-19636" fmla="*/ 973287 h 5795240"/>
              <a:gd name="connsiteX64-19637" fmla="*/ 8849677 w 12641071"/>
              <a:gd name="connsiteY64-19638" fmla="*/ 973341 h 5795240"/>
              <a:gd name="connsiteX65-19639" fmla="*/ 8641543 w 12641071"/>
              <a:gd name="connsiteY65-19640" fmla="*/ 916577 h 5795240"/>
              <a:gd name="connsiteX66-19641" fmla="*/ 8641545 w 12641071"/>
              <a:gd name="connsiteY66-19642" fmla="*/ 916580 h 5795240"/>
              <a:gd name="connsiteX67-19643" fmla="*/ 8849676 w 12641071"/>
              <a:gd name="connsiteY67-19644" fmla="*/ 973343 h 5795240"/>
              <a:gd name="connsiteX68-19645" fmla="*/ 8853248 w 12641071"/>
              <a:gd name="connsiteY68-19646" fmla="*/ 973288 h 5795240"/>
              <a:gd name="connsiteX69-19647" fmla="*/ 8877719 w 12641071"/>
              <a:gd name="connsiteY69-19648" fmla="*/ 1018371 h 5795240"/>
              <a:gd name="connsiteX70-19649" fmla="*/ 8878116 w 12641071"/>
              <a:gd name="connsiteY70-19650" fmla="*/ 1018851 h 5795240"/>
              <a:gd name="connsiteX71-19651" fmla="*/ 8887288 w 12641071"/>
              <a:gd name="connsiteY71-19652" fmla="*/ 1037892 h 5795240"/>
              <a:gd name="connsiteX72-19653" fmla="*/ 8949899 w 12641071"/>
              <a:gd name="connsiteY72-19654" fmla="*/ 1239592 h 5795240"/>
              <a:gd name="connsiteX73-19655" fmla="*/ 8968437 w 12641071"/>
              <a:gd name="connsiteY73-19656" fmla="*/ 1423482 h 5795240"/>
              <a:gd name="connsiteX74-19657" fmla="*/ 8949899 w 12641071"/>
              <a:gd name="connsiteY74-19658" fmla="*/ 1239591 h 5795240"/>
              <a:gd name="connsiteX75-19659" fmla="*/ 8887288 w 12641071"/>
              <a:gd name="connsiteY75-19660" fmla="*/ 1037890 h 5795240"/>
              <a:gd name="connsiteX76-19661" fmla="*/ 8878116 w 12641071"/>
              <a:gd name="connsiteY76-19662" fmla="*/ 1018851 h 5795240"/>
              <a:gd name="connsiteX77-19663" fmla="*/ 8931285 w 12641071"/>
              <a:gd name="connsiteY77-19664" fmla="*/ 1083292 h 5795240"/>
              <a:gd name="connsiteX78-19665" fmla="*/ 9241478 w 12641071"/>
              <a:gd name="connsiteY78-19666" fmla="*/ 1211778 h 5795240"/>
              <a:gd name="connsiteX79-19667" fmla="*/ 9605238 w 12641071"/>
              <a:gd name="connsiteY79-19668" fmla="*/ 1018369 h 5795240"/>
              <a:gd name="connsiteX80-19669" fmla="*/ 9636247 w 12641071"/>
              <a:gd name="connsiteY80-19670" fmla="*/ 961241 h 5795240"/>
              <a:gd name="connsiteX81-19671" fmla="*/ 9641995 w 12641071"/>
              <a:gd name="connsiteY81-19672" fmla="*/ 961152 h 5795240"/>
              <a:gd name="connsiteX82-19673" fmla="*/ 9584939 w 12641071"/>
              <a:gd name="connsiteY82-19674" fmla="*/ 1079594 h 5795240"/>
              <a:gd name="connsiteX83-19675" fmla="*/ 9546257 w 12641071"/>
              <a:gd name="connsiteY83-19676" fmla="*/ 1204206 h 5795240"/>
              <a:gd name="connsiteX84-19677" fmla="*/ 9584939 w 12641071"/>
              <a:gd name="connsiteY84-19678" fmla="*/ 1079596 h 5795240"/>
              <a:gd name="connsiteX85-19679" fmla="*/ 9641995 w 12641071"/>
              <a:gd name="connsiteY85-19680" fmla="*/ 961153 h 5795240"/>
              <a:gd name="connsiteX86-19681" fmla="*/ 9653069 w 12641071"/>
              <a:gd name="connsiteY86-19682" fmla="*/ 960983 h 5795240"/>
              <a:gd name="connsiteX87-19683" fmla="*/ 9801564 w 12641071"/>
              <a:gd name="connsiteY87-19684" fmla="*/ 1196828 h 5795240"/>
              <a:gd name="connsiteX88-19685" fmla="*/ 9801566 w 12641071"/>
              <a:gd name="connsiteY88-19686" fmla="*/ 1196828 h 5795240"/>
              <a:gd name="connsiteX89-19687" fmla="*/ 9653070 w 12641071"/>
              <a:gd name="connsiteY89-19688" fmla="*/ 960982 h 5795240"/>
              <a:gd name="connsiteX90-19689" fmla="*/ 9641996 w 12641071"/>
              <a:gd name="connsiteY90-19690" fmla="*/ 961152 h 5795240"/>
              <a:gd name="connsiteX91-19691" fmla="*/ 9651917 w 12641071"/>
              <a:gd name="connsiteY91-19692" fmla="*/ 940556 h 5795240"/>
              <a:gd name="connsiteX92-19693" fmla="*/ 11050508 w 12641071"/>
              <a:gd name="connsiteY92-19694" fmla="*/ 108150 h 5795240"/>
              <a:gd name="connsiteX93-19695" fmla="*/ 12641071 w 12641071"/>
              <a:gd name="connsiteY93-19696" fmla="*/ 1698711 h 5795240"/>
              <a:gd name="connsiteX94-19697" fmla="*/ 11371062 w 12641071"/>
              <a:gd name="connsiteY94-19698" fmla="*/ 3256960 h 5795240"/>
              <a:gd name="connsiteX95-19699" fmla="*/ 11215953 w 12641071"/>
              <a:gd name="connsiteY95-19700" fmla="*/ 3280632 h 5795240"/>
              <a:gd name="connsiteX96-19701" fmla="*/ 11142318 w 12641071"/>
              <a:gd name="connsiteY96-19702" fmla="*/ 3276914 h 5795240"/>
              <a:gd name="connsiteX97-19703" fmla="*/ 11215952 w 12641071"/>
              <a:gd name="connsiteY97-19704" fmla="*/ 3280632 h 5795240"/>
              <a:gd name="connsiteX98-19705" fmla="*/ 11213133 w 12641071"/>
              <a:gd name="connsiteY98-19706" fmla="*/ 3281062 h 5795240"/>
              <a:gd name="connsiteX99-19707" fmla="*/ 11116921 w 12641071"/>
              <a:gd name="connsiteY99-19708" fmla="*/ 3285921 h 5795240"/>
              <a:gd name="connsiteX100-19709" fmla="*/ 11050507 w 12641071"/>
              <a:gd name="connsiteY100-19710" fmla="*/ 3289274 h 5795240"/>
              <a:gd name="connsiteX101-19711" fmla="*/ 11006292 w 12641071"/>
              <a:gd name="connsiteY101-19712" fmla="*/ 3287041 h 5795240"/>
              <a:gd name="connsiteX102-19713" fmla="*/ 10937101 w 12641071"/>
              <a:gd name="connsiteY102-19714" fmla="*/ 3297601 h 5795240"/>
              <a:gd name="connsiteX103-19715" fmla="*/ 10144740 w 12641071"/>
              <a:gd name="connsiteY103-19716" fmla="*/ 4089962 h 5795240"/>
              <a:gd name="connsiteX104-19717" fmla="*/ 10130374 w 12641071"/>
              <a:gd name="connsiteY104-19718" fmla="*/ 4184101 h 5795240"/>
              <a:gd name="connsiteX105-19719" fmla="*/ 10130375 w 12641071"/>
              <a:gd name="connsiteY105-19720" fmla="*/ 4184103 h 5795240"/>
              <a:gd name="connsiteX106-19721" fmla="*/ 10130656 w 12641071"/>
              <a:gd name="connsiteY106-19722" fmla="*/ 4185950 h 5795240"/>
              <a:gd name="connsiteX107-19723" fmla="*/ 10138194 w 12641071"/>
              <a:gd name="connsiteY107-19724" fmla="*/ 4335228 h 5795240"/>
              <a:gd name="connsiteX108-19725" fmla="*/ 10137710 w 12641071"/>
              <a:gd name="connsiteY108-19726" fmla="*/ 4344822 h 5795240"/>
              <a:gd name="connsiteX109-19727" fmla="*/ 10133555 w 12641071"/>
              <a:gd name="connsiteY109-19728" fmla="*/ 4427096 h 5795240"/>
              <a:gd name="connsiteX110-19729" fmla="*/ 10129312 w 12641071"/>
              <a:gd name="connsiteY110-19730" fmla="*/ 4399289 h 5795240"/>
              <a:gd name="connsiteX111-19731" fmla="*/ 10126797 w 12641071"/>
              <a:gd name="connsiteY111-19732" fmla="*/ 4349498 h 5795240"/>
              <a:gd name="connsiteX112-19733" fmla="*/ 10126796 w 12641071"/>
              <a:gd name="connsiteY112-19734" fmla="*/ 4349498 h 5795240"/>
              <a:gd name="connsiteX113-19735" fmla="*/ 10129311 w 12641071"/>
              <a:gd name="connsiteY113-19736" fmla="*/ 4399289 h 5795240"/>
              <a:gd name="connsiteX114-19737" fmla="*/ 10133554 w 12641071"/>
              <a:gd name="connsiteY114-19738" fmla="*/ 4427096 h 5795240"/>
              <a:gd name="connsiteX115-19739" fmla="*/ 10130656 w 12641071"/>
              <a:gd name="connsiteY115-19740" fmla="*/ 4484506 h 5795240"/>
              <a:gd name="connsiteX116-19741" fmla="*/ 8678182 w 12641071"/>
              <a:gd name="connsiteY116-19742" fmla="*/ 5795240 h 5795240"/>
              <a:gd name="connsiteX117-19743" fmla="*/ 7467518 w 12641071"/>
              <a:gd name="connsiteY117-19744" fmla="*/ 5151535 h 5795240"/>
              <a:gd name="connsiteX118-19745" fmla="*/ 7419945 w 12641071"/>
              <a:gd name="connsiteY118-19746" fmla="*/ 5073228 h 5795240"/>
              <a:gd name="connsiteX119-19747" fmla="*/ 7394386 w 12641071"/>
              <a:gd name="connsiteY119-19748" fmla="*/ 5031156 h 5795240"/>
              <a:gd name="connsiteX120-19749" fmla="*/ 7367299 w 12641071"/>
              <a:gd name="connsiteY120-19750" fmla="*/ 4974928 h 5795240"/>
              <a:gd name="connsiteX121-19751" fmla="*/ 7332905 w 12641071"/>
              <a:gd name="connsiteY121-19752" fmla="*/ 4903531 h 5795240"/>
              <a:gd name="connsiteX122-19753" fmla="*/ 7320958 w 12641071"/>
              <a:gd name="connsiteY122-19754" fmla="*/ 4870887 h 5795240"/>
              <a:gd name="connsiteX123-19755" fmla="*/ 7322174 w 12641071"/>
              <a:gd name="connsiteY123-19756" fmla="*/ 4872361 h 5795240"/>
              <a:gd name="connsiteX124-19757" fmla="*/ 7362630 w 12641071"/>
              <a:gd name="connsiteY124-19758" fmla="*/ 4938954 h 5795240"/>
              <a:gd name="connsiteX125-19759" fmla="*/ 7380779 w 12641071"/>
              <a:gd name="connsiteY125-19760" fmla="*/ 4976628 h 5795240"/>
              <a:gd name="connsiteX126-19761" fmla="*/ 7391210 w 12641071"/>
              <a:gd name="connsiteY126-19762" fmla="*/ 4977944 h 5795240"/>
              <a:gd name="connsiteX127-19763" fmla="*/ 7380780 w 12641071"/>
              <a:gd name="connsiteY127-19764" fmla="*/ 4976628 h 5795240"/>
              <a:gd name="connsiteX128-19765" fmla="*/ 7362631 w 12641071"/>
              <a:gd name="connsiteY128-19766" fmla="*/ 4938954 h 5795240"/>
              <a:gd name="connsiteX129-19767" fmla="*/ 7322175 w 12641071"/>
              <a:gd name="connsiteY129-19768" fmla="*/ 4872361 h 5795240"/>
              <a:gd name="connsiteX130-19769" fmla="*/ 7320959 w 12641071"/>
              <a:gd name="connsiteY130-19770" fmla="*/ 4870887 h 5795240"/>
              <a:gd name="connsiteX131-19771" fmla="*/ 7283811 w 12641071"/>
              <a:gd name="connsiteY131-19772" fmla="*/ 4769391 h 5795240"/>
              <a:gd name="connsiteX132-19773" fmla="*/ 7272112 w 12641071"/>
              <a:gd name="connsiteY132-19774" fmla="*/ 4718630 h 5795240"/>
              <a:gd name="connsiteX133-19775" fmla="*/ 7272111 w 12641071"/>
              <a:gd name="connsiteY133-19776" fmla="*/ 4718630 h 5795240"/>
              <a:gd name="connsiteX134-19777" fmla="*/ 7283810 w 12641071"/>
              <a:gd name="connsiteY134-19778" fmla="*/ 4769391 h 5795240"/>
              <a:gd name="connsiteX135-19779" fmla="*/ 7320958 w 12641071"/>
              <a:gd name="connsiteY135-19780" fmla="*/ 4870887 h 5795240"/>
              <a:gd name="connsiteX136-19781" fmla="*/ 7223551 w 12641071"/>
              <a:gd name="connsiteY136-19782" fmla="*/ 4752829 h 5795240"/>
              <a:gd name="connsiteX137-19783" fmla="*/ 6652445 w 12641071"/>
              <a:gd name="connsiteY137-19784" fmla="*/ 4516269 h 5795240"/>
              <a:gd name="connsiteX138-19785" fmla="*/ 6200873 w 12641071"/>
              <a:gd name="connsiteY138-19786" fmla="*/ 4654206 h 5795240"/>
              <a:gd name="connsiteX139-19787" fmla="*/ 6088813 w 12641071"/>
              <a:gd name="connsiteY139-19788" fmla="*/ 4746663 h 5795240"/>
              <a:gd name="connsiteX140-19789" fmla="*/ 6043019 w 12641071"/>
              <a:gd name="connsiteY140-19790" fmla="*/ 4807902 h 5795240"/>
              <a:gd name="connsiteX141-19791" fmla="*/ 6043021 w 12641071"/>
              <a:gd name="connsiteY141-19792" fmla="*/ 4807902 h 5795240"/>
              <a:gd name="connsiteX142-19793" fmla="*/ 6023271 w 12641071"/>
              <a:gd name="connsiteY142-19794" fmla="*/ 4834312 h 5795240"/>
              <a:gd name="connsiteX143-19795" fmla="*/ 5970678 w 12641071"/>
              <a:gd name="connsiteY143-19796" fmla="*/ 4892181 h 5795240"/>
              <a:gd name="connsiteX144-19797" fmla="*/ 5982717 w 12641071"/>
              <a:gd name="connsiteY144-19798" fmla="*/ 4872361 h 5795240"/>
              <a:gd name="connsiteX145-19799" fmla="*/ 5970675 w 12641071"/>
              <a:gd name="connsiteY145-19800" fmla="*/ 4892181 h 5795240"/>
              <a:gd name="connsiteX146-19801" fmla="*/ 5935320 w 12641071"/>
              <a:gd name="connsiteY146-19802" fmla="*/ 4931081 h 5795240"/>
              <a:gd name="connsiteX147-19803" fmla="*/ 4971763 w 12641071"/>
              <a:gd name="connsiteY147-19804" fmla="*/ 5330200 h 5795240"/>
              <a:gd name="connsiteX148-19805" fmla="*/ 3716172 w 12641071"/>
              <a:gd name="connsiteY148-19806" fmla="*/ 4497938 h 5795240"/>
              <a:gd name="connsiteX149-19807" fmla="*/ 3710773 w 12641071"/>
              <a:gd name="connsiteY149-19808" fmla="*/ 4483182 h 5795240"/>
              <a:gd name="connsiteX150-19809" fmla="*/ 3710773 w 12641071"/>
              <a:gd name="connsiteY150-19810" fmla="*/ 4483181 h 5795240"/>
              <a:gd name="connsiteX151-19811" fmla="*/ 3674984 w 12641071"/>
              <a:gd name="connsiteY151-19812" fmla="*/ 4385402 h 5795240"/>
              <a:gd name="connsiteX152-19813" fmla="*/ 3670349 w 12641071"/>
              <a:gd name="connsiteY152-19814" fmla="*/ 4372742 h 5795240"/>
              <a:gd name="connsiteX153-19815" fmla="*/ 3659438 w 12641071"/>
              <a:gd name="connsiteY153-19816" fmla="*/ 4330309 h 5795240"/>
              <a:gd name="connsiteX154-19817" fmla="*/ 3672084 w 12641071"/>
              <a:gd name="connsiteY154-19818" fmla="*/ 4353606 h 5795240"/>
              <a:gd name="connsiteX155-19819" fmla="*/ 3659440 w 12641071"/>
              <a:gd name="connsiteY155-19820" fmla="*/ 4330309 h 5795240"/>
              <a:gd name="connsiteX156-19821" fmla="*/ 3613217 w 12641071"/>
              <a:gd name="connsiteY156-19822" fmla="*/ 4245153 h 5795240"/>
              <a:gd name="connsiteX157-19823" fmla="*/ 3083792 w 12641071"/>
              <a:gd name="connsiteY157-19824" fmla="*/ 3963660 h 5795240"/>
              <a:gd name="connsiteX158-19825" fmla="*/ 2835272 w 12641071"/>
              <a:gd name="connsiteY158-19826" fmla="*/ 4013833 h 5795240"/>
              <a:gd name="connsiteX159-19827" fmla="*/ 2820214 w 12641071"/>
              <a:gd name="connsiteY159-19828" fmla="*/ 4022007 h 5795240"/>
              <a:gd name="connsiteX160-19829" fmla="*/ 2820212 w 12641071"/>
              <a:gd name="connsiteY160-19830" fmla="*/ 4022008 h 5795240"/>
              <a:gd name="connsiteX161-19831" fmla="*/ 2820206 w 12641071"/>
              <a:gd name="connsiteY161-19832" fmla="*/ 4022011 h 5795240"/>
              <a:gd name="connsiteX162-19833" fmla="*/ 2813481 w 12641071"/>
              <a:gd name="connsiteY162-19834" fmla="*/ 4027041 h 5795240"/>
              <a:gd name="connsiteX163-19835" fmla="*/ 2762875 w 12641071"/>
              <a:gd name="connsiteY163-19836" fmla="*/ 4057784 h 5795240"/>
              <a:gd name="connsiteX164-19837" fmla="*/ 2762878 w 12641071"/>
              <a:gd name="connsiteY164-19838" fmla="*/ 4057784 h 5795240"/>
              <a:gd name="connsiteX165-19839" fmla="*/ 2694694 w 12641071"/>
              <a:gd name="connsiteY165-19840" fmla="*/ 4099208 h 5795240"/>
              <a:gd name="connsiteX166-19841" fmla="*/ 2726822 w 12641071"/>
              <a:gd name="connsiteY166-19842" fmla="*/ 4072700 h 5795240"/>
              <a:gd name="connsiteX167-19843" fmla="*/ 2757719 w 12641071"/>
              <a:gd name="connsiteY167-19844" fmla="*/ 4055929 h 5795240"/>
              <a:gd name="connsiteX168-19845" fmla="*/ 2757718 w 12641071"/>
              <a:gd name="connsiteY168-19846" fmla="*/ 4055928 h 5795240"/>
              <a:gd name="connsiteX169-19847" fmla="*/ 2726820 w 12641071"/>
              <a:gd name="connsiteY169-19848" fmla="*/ 4072700 h 5795240"/>
              <a:gd name="connsiteX170-19849" fmla="*/ 2694692 w 12641071"/>
              <a:gd name="connsiteY170-19850" fmla="*/ 4099208 h 5795240"/>
              <a:gd name="connsiteX171-19851" fmla="*/ 2664698 w 12641071"/>
              <a:gd name="connsiteY171-19852" fmla="*/ 4117431 h 5795240"/>
              <a:gd name="connsiteX172-19853" fmla="*/ 1804544 w 12641071"/>
              <a:gd name="connsiteY172-19854" fmla="*/ 4335229 h 5795240"/>
              <a:gd name="connsiteX173-19855" fmla="*/ 0 w 12641071"/>
              <a:gd name="connsiteY173-19856" fmla="*/ 2530685 h 5795240"/>
              <a:gd name="connsiteX174-19857" fmla="*/ 1804544 w 12641071"/>
              <a:gd name="connsiteY174-19858" fmla="*/ 726143 h 5795240"/>
              <a:gd name="connsiteX175-19859" fmla="*/ 3080549 w 12641071"/>
              <a:gd name="connsiteY175-19860" fmla="*/ 1254682 h 5795240"/>
              <a:gd name="connsiteX176-19861" fmla="*/ 3268676 w 12641071"/>
              <a:gd name="connsiteY176-19862" fmla="*/ 1461167 h 5795240"/>
              <a:gd name="connsiteX177-19863" fmla="*/ 3565826 w 12641071"/>
              <a:gd name="connsiteY177-19864" fmla="*/ 1551935 h 5795240"/>
              <a:gd name="connsiteX178-19865" fmla="*/ 4086504 w 12641071"/>
              <a:gd name="connsiteY178-19866" fmla="*/ 1127574 h 5795240"/>
              <a:gd name="connsiteX179-19867" fmla="*/ 4103078 w 12641071"/>
              <a:gd name="connsiteY179-19868" fmla="*/ 1004204 h 5795240"/>
              <a:gd name="connsiteX180-19869" fmla="*/ 5215874 w 12641071"/>
              <a:gd name="connsiteY180-19870" fmla="*/ 0 h 5795240"/>
              <a:gd name="connsiteX0-19871" fmla="*/ 5964869 w 12641071"/>
              <a:gd name="connsiteY0-19872" fmla="*/ 4795171 h 5795240"/>
              <a:gd name="connsiteX1-19873" fmla="*/ 6019264 w 12641071"/>
              <a:gd name="connsiteY1-19874" fmla="*/ 4804905 h 5795240"/>
              <a:gd name="connsiteX2-19875" fmla="*/ 6036570 w 12641071"/>
              <a:gd name="connsiteY2-19876" fmla="*/ 4807089 h 5795240"/>
              <a:gd name="connsiteX3-19877" fmla="*/ 6019265 w 12641071"/>
              <a:gd name="connsiteY3-19878" fmla="*/ 4804905 h 5795240"/>
              <a:gd name="connsiteX4-19879" fmla="*/ 5964869 w 12641071"/>
              <a:gd name="connsiteY4-19880" fmla="*/ 4795171 h 5795240"/>
              <a:gd name="connsiteX5-19881" fmla="*/ 3682364 w 12641071"/>
              <a:gd name="connsiteY5-19882" fmla="*/ 4386723 h 5795240"/>
              <a:gd name="connsiteX6-19883" fmla="*/ 3772428 w 12641071"/>
              <a:gd name="connsiteY6-19884" fmla="*/ 4402840 h 5795240"/>
              <a:gd name="connsiteX7-19885" fmla="*/ 3772428 w 12641071"/>
              <a:gd name="connsiteY7-19886" fmla="*/ 4402840 h 5795240"/>
              <a:gd name="connsiteX8-19887" fmla="*/ 3682364 w 12641071"/>
              <a:gd name="connsiteY8-19888" fmla="*/ 4386723 h 5795240"/>
              <a:gd name="connsiteX9-19889" fmla="*/ 5215874 w 12641071"/>
              <a:gd name="connsiteY9-19890" fmla="*/ 0 h 5795240"/>
              <a:gd name="connsiteX10-19891" fmla="*/ 5927386 w 12641071"/>
              <a:gd name="connsiteY10-19892" fmla="*/ 255427 h 5795240"/>
              <a:gd name="connsiteX11-19893" fmla="*/ 5974443 w 12641071"/>
              <a:gd name="connsiteY11-19894" fmla="*/ 298195 h 5795240"/>
              <a:gd name="connsiteX12-19895" fmla="*/ 5974448 w 12641071"/>
              <a:gd name="connsiteY12-19896" fmla="*/ 298200 h 5795240"/>
              <a:gd name="connsiteX13-19897" fmla="*/ 6043427 w 12641071"/>
              <a:gd name="connsiteY13-19898" fmla="*/ 367901 h 5795240"/>
              <a:gd name="connsiteX14-19899" fmla="*/ 6043429 w 12641071"/>
              <a:gd name="connsiteY14-19900" fmla="*/ 367901 h 5795240"/>
              <a:gd name="connsiteX15-19901" fmla="*/ 6079014 w 12641071"/>
              <a:gd name="connsiteY15-19902" fmla="*/ 407056 h 5795240"/>
              <a:gd name="connsiteX16-19903" fmla="*/ 6105193 w 12641071"/>
              <a:gd name="connsiteY16-19904" fmla="*/ 442067 h 5795240"/>
              <a:gd name="connsiteX17-19905" fmla="*/ 6105193 w 12641071"/>
              <a:gd name="connsiteY17-19906" fmla="*/ 442069 h 5795240"/>
              <a:gd name="connsiteX18-19907" fmla="*/ 6143408 w 12641071"/>
              <a:gd name="connsiteY18-19908" fmla="*/ 493169 h 5795240"/>
              <a:gd name="connsiteX19-19909" fmla="*/ 6143427 w 12641071"/>
              <a:gd name="connsiteY19-19910" fmla="*/ 493200 h 5795240"/>
              <a:gd name="connsiteX20-19911" fmla="*/ 6143427 w 12641071"/>
              <a:gd name="connsiteY20-19912" fmla="*/ 493200 h 5795240"/>
              <a:gd name="connsiteX21-19913" fmla="*/ 6143408 w 12641071"/>
              <a:gd name="connsiteY21-19914" fmla="*/ 493167 h 5795240"/>
              <a:gd name="connsiteX22-19915" fmla="*/ 6141460 w 12641071"/>
              <a:gd name="connsiteY22-19916" fmla="*/ 475027 h 5795240"/>
              <a:gd name="connsiteX23-19917" fmla="*/ 6788665 w 12641071"/>
              <a:gd name="connsiteY23-19918" fmla="*/ 707369 h 5795240"/>
              <a:gd name="connsiteX24-19919" fmla="*/ 7184710 w 12641071"/>
              <a:gd name="connsiteY24-19920" fmla="*/ 627411 h 5795240"/>
              <a:gd name="connsiteX25-19921" fmla="*/ 7264545 w 12641071"/>
              <a:gd name="connsiteY25-19922" fmla="*/ 588952 h 5795240"/>
              <a:gd name="connsiteX26-19923" fmla="*/ 7213686 w 12641071"/>
              <a:gd name="connsiteY26-19924" fmla="*/ 626983 h 5795240"/>
              <a:gd name="connsiteX27-19925" fmla="*/ 7128319 w 12641071"/>
              <a:gd name="connsiteY27-19926" fmla="*/ 705504 h 5795240"/>
              <a:gd name="connsiteX28-19927" fmla="*/ 7083110 w 12641071"/>
              <a:gd name="connsiteY28-19928" fmla="*/ 757072 h 5795240"/>
              <a:gd name="connsiteX29-19929" fmla="*/ 7083111 w 12641071"/>
              <a:gd name="connsiteY29-19930" fmla="*/ 757072 h 5795240"/>
              <a:gd name="connsiteX30-19931" fmla="*/ 7128319 w 12641071"/>
              <a:gd name="connsiteY30-19932" fmla="*/ 705506 h 5795240"/>
              <a:gd name="connsiteX31-19933" fmla="*/ 7213686 w 12641071"/>
              <a:gd name="connsiteY31-19934" fmla="*/ 626984 h 5795240"/>
              <a:gd name="connsiteX32-19935" fmla="*/ 7264545 w 12641071"/>
              <a:gd name="connsiteY32-19936" fmla="*/ 588953 h 5795240"/>
              <a:gd name="connsiteX33-19937" fmla="*/ 7273651 w 12641071"/>
              <a:gd name="connsiteY33-19938" fmla="*/ 584566 h 5795240"/>
              <a:gd name="connsiteX34-19939" fmla="*/ 7314851 w 12641071"/>
              <a:gd name="connsiteY34-19940" fmla="*/ 559537 h 5795240"/>
              <a:gd name="connsiteX35-19941" fmla="*/ 7354131 w 12641071"/>
              <a:gd name="connsiteY35-19942" fmla="*/ 565467 h 5795240"/>
              <a:gd name="connsiteX36-19943" fmla="*/ 7429608 w 12641071"/>
              <a:gd name="connsiteY36-19944" fmla="*/ 586051 h 5795240"/>
              <a:gd name="connsiteX37-19945" fmla="*/ 7429611 w 12641071"/>
              <a:gd name="connsiteY37-19946" fmla="*/ 586050 h 5795240"/>
              <a:gd name="connsiteX38-19947" fmla="*/ 7354132 w 12641071"/>
              <a:gd name="connsiteY38-19948" fmla="*/ 565465 h 5795240"/>
              <a:gd name="connsiteX39-19949" fmla="*/ 7314853 w 12641071"/>
              <a:gd name="connsiteY39-19950" fmla="*/ 559536 h 5795240"/>
              <a:gd name="connsiteX40-19951" fmla="*/ 7314851 w 12641071"/>
              <a:gd name="connsiteY40-19952" fmla="*/ 559537 h 5795240"/>
              <a:gd name="connsiteX41-19953" fmla="*/ 7314849 w 12641071"/>
              <a:gd name="connsiteY41-19954" fmla="*/ 559537 h 5795240"/>
              <a:gd name="connsiteX42-19955" fmla="*/ 7273651 w 12641071"/>
              <a:gd name="connsiteY42-19956" fmla="*/ 584565 h 5795240"/>
              <a:gd name="connsiteX43-19957" fmla="*/ 7264545 w 12641071"/>
              <a:gd name="connsiteY43-19958" fmla="*/ 588952 h 5795240"/>
              <a:gd name="connsiteX44-19959" fmla="*/ 7296407 w 12641071"/>
              <a:gd name="connsiteY44-19960" fmla="*/ 565126 h 5795240"/>
              <a:gd name="connsiteX45-19961" fmla="*/ 7307447 w 12641071"/>
              <a:gd name="connsiteY45-19962" fmla="*/ 558419 h 5795240"/>
              <a:gd name="connsiteX46-19963" fmla="*/ 7307450 w 12641071"/>
              <a:gd name="connsiteY46-19964" fmla="*/ 558419 h 5795240"/>
              <a:gd name="connsiteX47-19965" fmla="*/ 7385004 w 12641071"/>
              <a:gd name="connsiteY47-19966" fmla="*/ 511303 h 5795240"/>
              <a:gd name="connsiteX48-19967" fmla="*/ 7391626 w 12641071"/>
              <a:gd name="connsiteY48-19968" fmla="*/ 508114 h 5795240"/>
              <a:gd name="connsiteX49-19969" fmla="*/ 7391631 w 12641071"/>
              <a:gd name="connsiteY49-19970" fmla="*/ 508110 h 5795240"/>
              <a:gd name="connsiteX50-19971" fmla="*/ 7478934 w 12641071"/>
              <a:gd name="connsiteY50-19972" fmla="*/ 466053 h 5795240"/>
              <a:gd name="connsiteX51-19973" fmla="*/ 7897193 w 12641071"/>
              <a:gd name="connsiteY51-19974" fmla="*/ 381611 h 5795240"/>
              <a:gd name="connsiteX52-19975" fmla="*/ 8788216 w 12641071"/>
              <a:gd name="connsiteY52-19976" fmla="*/ 855364 h 5795240"/>
              <a:gd name="connsiteX53-19977" fmla="*/ 8832362 w 12641071"/>
              <a:gd name="connsiteY53-19978" fmla="*/ 928030 h 5795240"/>
              <a:gd name="connsiteX54-19979" fmla="*/ 8832362 w 12641071"/>
              <a:gd name="connsiteY54-19980" fmla="*/ 928033 h 5795240"/>
              <a:gd name="connsiteX55-19981" fmla="*/ 8842040 w 12641071"/>
              <a:gd name="connsiteY55-19982" fmla="*/ 943961 h 5795240"/>
              <a:gd name="connsiteX56-19983" fmla="*/ 8856144 w 12641071"/>
              <a:gd name="connsiteY56-19984" fmla="*/ 973241 h 5795240"/>
              <a:gd name="connsiteX57-19985" fmla="*/ 8856145 w 12641071"/>
              <a:gd name="connsiteY57-19986" fmla="*/ 973241 h 5795240"/>
              <a:gd name="connsiteX58-19987" fmla="*/ 8878117 w 12641071"/>
              <a:gd name="connsiteY58-19988" fmla="*/ 1018851 h 5795240"/>
              <a:gd name="connsiteX59-19989" fmla="*/ 8877719 w 12641071"/>
              <a:gd name="connsiteY59-19990" fmla="*/ 1018369 h 5795240"/>
              <a:gd name="connsiteX60-19991" fmla="*/ 8853250 w 12641071"/>
              <a:gd name="connsiteY60-19992" fmla="*/ 973288 h 5795240"/>
              <a:gd name="connsiteX61-19993" fmla="*/ 8853249 w 12641071"/>
              <a:gd name="connsiteY61-19994" fmla="*/ 973288 h 5795240"/>
              <a:gd name="connsiteX62-19995" fmla="*/ 8853248 w 12641071"/>
              <a:gd name="connsiteY62-19996" fmla="*/ 973287 h 5795240"/>
              <a:gd name="connsiteX63-19997" fmla="*/ 8849677 w 12641071"/>
              <a:gd name="connsiteY63-19998" fmla="*/ 973341 h 5795240"/>
              <a:gd name="connsiteX64-19999" fmla="*/ 8641543 w 12641071"/>
              <a:gd name="connsiteY64-20000" fmla="*/ 916577 h 5795240"/>
              <a:gd name="connsiteX65-20001" fmla="*/ 8641545 w 12641071"/>
              <a:gd name="connsiteY65-20002" fmla="*/ 916580 h 5795240"/>
              <a:gd name="connsiteX66-20003" fmla="*/ 8849676 w 12641071"/>
              <a:gd name="connsiteY66-20004" fmla="*/ 973343 h 5795240"/>
              <a:gd name="connsiteX67-20005" fmla="*/ 8853248 w 12641071"/>
              <a:gd name="connsiteY67-20006" fmla="*/ 973288 h 5795240"/>
              <a:gd name="connsiteX68-20007" fmla="*/ 8877719 w 12641071"/>
              <a:gd name="connsiteY68-20008" fmla="*/ 1018371 h 5795240"/>
              <a:gd name="connsiteX69-20009" fmla="*/ 8878116 w 12641071"/>
              <a:gd name="connsiteY69-20010" fmla="*/ 1018851 h 5795240"/>
              <a:gd name="connsiteX70-20011" fmla="*/ 8887288 w 12641071"/>
              <a:gd name="connsiteY70-20012" fmla="*/ 1037892 h 5795240"/>
              <a:gd name="connsiteX71-20013" fmla="*/ 8949899 w 12641071"/>
              <a:gd name="connsiteY71-20014" fmla="*/ 1239592 h 5795240"/>
              <a:gd name="connsiteX72-20015" fmla="*/ 8968437 w 12641071"/>
              <a:gd name="connsiteY72-20016" fmla="*/ 1423482 h 5795240"/>
              <a:gd name="connsiteX73-20017" fmla="*/ 8949899 w 12641071"/>
              <a:gd name="connsiteY73-20018" fmla="*/ 1239591 h 5795240"/>
              <a:gd name="connsiteX74-20019" fmla="*/ 8887288 w 12641071"/>
              <a:gd name="connsiteY74-20020" fmla="*/ 1037890 h 5795240"/>
              <a:gd name="connsiteX75-20021" fmla="*/ 8878116 w 12641071"/>
              <a:gd name="connsiteY75-20022" fmla="*/ 1018851 h 5795240"/>
              <a:gd name="connsiteX76-20023" fmla="*/ 8931285 w 12641071"/>
              <a:gd name="connsiteY76-20024" fmla="*/ 1083292 h 5795240"/>
              <a:gd name="connsiteX77-20025" fmla="*/ 9241478 w 12641071"/>
              <a:gd name="connsiteY77-20026" fmla="*/ 1211778 h 5795240"/>
              <a:gd name="connsiteX78-20027" fmla="*/ 9605238 w 12641071"/>
              <a:gd name="connsiteY78-20028" fmla="*/ 1018369 h 5795240"/>
              <a:gd name="connsiteX79-20029" fmla="*/ 9636247 w 12641071"/>
              <a:gd name="connsiteY79-20030" fmla="*/ 961241 h 5795240"/>
              <a:gd name="connsiteX80-20031" fmla="*/ 9641995 w 12641071"/>
              <a:gd name="connsiteY80-20032" fmla="*/ 961152 h 5795240"/>
              <a:gd name="connsiteX81-20033" fmla="*/ 9584939 w 12641071"/>
              <a:gd name="connsiteY81-20034" fmla="*/ 1079594 h 5795240"/>
              <a:gd name="connsiteX82-20035" fmla="*/ 9546257 w 12641071"/>
              <a:gd name="connsiteY82-20036" fmla="*/ 1204206 h 5795240"/>
              <a:gd name="connsiteX83-20037" fmla="*/ 9584939 w 12641071"/>
              <a:gd name="connsiteY83-20038" fmla="*/ 1079596 h 5795240"/>
              <a:gd name="connsiteX84-20039" fmla="*/ 9641995 w 12641071"/>
              <a:gd name="connsiteY84-20040" fmla="*/ 961153 h 5795240"/>
              <a:gd name="connsiteX85-20041" fmla="*/ 9653069 w 12641071"/>
              <a:gd name="connsiteY85-20042" fmla="*/ 960983 h 5795240"/>
              <a:gd name="connsiteX86-20043" fmla="*/ 9801564 w 12641071"/>
              <a:gd name="connsiteY86-20044" fmla="*/ 1196828 h 5795240"/>
              <a:gd name="connsiteX87-20045" fmla="*/ 9801566 w 12641071"/>
              <a:gd name="connsiteY87-20046" fmla="*/ 1196828 h 5795240"/>
              <a:gd name="connsiteX88-20047" fmla="*/ 9653070 w 12641071"/>
              <a:gd name="connsiteY88-20048" fmla="*/ 960982 h 5795240"/>
              <a:gd name="connsiteX89-20049" fmla="*/ 9641996 w 12641071"/>
              <a:gd name="connsiteY89-20050" fmla="*/ 961152 h 5795240"/>
              <a:gd name="connsiteX90-20051" fmla="*/ 9651917 w 12641071"/>
              <a:gd name="connsiteY90-20052" fmla="*/ 940556 h 5795240"/>
              <a:gd name="connsiteX91-20053" fmla="*/ 11050508 w 12641071"/>
              <a:gd name="connsiteY91-20054" fmla="*/ 108150 h 5795240"/>
              <a:gd name="connsiteX92-20055" fmla="*/ 12641071 w 12641071"/>
              <a:gd name="connsiteY92-20056" fmla="*/ 1698711 h 5795240"/>
              <a:gd name="connsiteX93-20057" fmla="*/ 11371062 w 12641071"/>
              <a:gd name="connsiteY93-20058" fmla="*/ 3256960 h 5795240"/>
              <a:gd name="connsiteX94-20059" fmla="*/ 11215953 w 12641071"/>
              <a:gd name="connsiteY94-20060" fmla="*/ 3280632 h 5795240"/>
              <a:gd name="connsiteX95-20061" fmla="*/ 11142318 w 12641071"/>
              <a:gd name="connsiteY95-20062" fmla="*/ 3276914 h 5795240"/>
              <a:gd name="connsiteX96-20063" fmla="*/ 11215952 w 12641071"/>
              <a:gd name="connsiteY96-20064" fmla="*/ 3280632 h 5795240"/>
              <a:gd name="connsiteX97-20065" fmla="*/ 11213133 w 12641071"/>
              <a:gd name="connsiteY97-20066" fmla="*/ 3281062 h 5795240"/>
              <a:gd name="connsiteX98-20067" fmla="*/ 11116921 w 12641071"/>
              <a:gd name="connsiteY98-20068" fmla="*/ 3285921 h 5795240"/>
              <a:gd name="connsiteX99-20069" fmla="*/ 11050507 w 12641071"/>
              <a:gd name="connsiteY99-20070" fmla="*/ 3289274 h 5795240"/>
              <a:gd name="connsiteX100-20071" fmla="*/ 11006292 w 12641071"/>
              <a:gd name="connsiteY100-20072" fmla="*/ 3287041 h 5795240"/>
              <a:gd name="connsiteX101-20073" fmla="*/ 10937101 w 12641071"/>
              <a:gd name="connsiteY101-20074" fmla="*/ 3297601 h 5795240"/>
              <a:gd name="connsiteX102-20075" fmla="*/ 10144740 w 12641071"/>
              <a:gd name="connsiteY102-20076" fmla="*/ 4089962 h 5795240"/>
              <a:gd name="connsiteX103-20077" fmla="*/ 10130374 w 12641071"/>
              <a:gd name="connsiteY103-20078" fmla="*/ 4184101 h 5795240"/>
              <a:gd name="connsiteX104-20079" fmla="*/ 10130375 w 12641071"/>
              <a:gd name="connsiteY104-20080" fmla="*/ 4184103 h 5795240"/>
              <a:gd name="connsiteX105-20081" fmla="*/ 10130656 w 12641071"/>
              <a:gd name="connsiteY105-20082" fmla="*/ 4185950 h 5795240"/>
              <a:gd name="connsiteX106-20083" fmla="*/ 10138194 w 12641071"/>
              <a:gd name="connsiteY106-20084" fmla="*/ 4335228 h 5795240"/>
              <a:gd name="connsiteX107-20085" fmla="*/ 10137710 w 12641071"/>
              <a:gd name="connsiteY107-20086" fmla="*/ 4344822 h 5795240"/>
              <a:gd name="connsiteX108-20087" fmla="*/ 10133555 w 12641071"/>
              <a:gd name="connsiteY108-20088" fmla="*/ 4427096 h 5795240"/>
              <a:gd name="connsiteX109-20089" fmla="*/ 10129312 w 12641071"/>
              <a:gd name="connsiteY109-20090" fmla="*/ 4399289 h 5795240"/>
              <a:gd name="connsiteX110-20091" fmla="*/ 10126797 w 12641071"/>
              <a:gd name="connsiteY110-20092" fmla="*/ 4349498 h 5795240"/>
              <a:gd name="connsiteX111-20093" fmla="*/ 10126796 w 12641071"/>
              <a:gd name="connsiteY111-20094" fmla="*/ 4349498 h 5795240"/>
              <a:gd name="connsiteX112-20095" fmla="*/ 10129311 w 12641071"/>
              <a:gd name="connsiteY112-20096" fmla="*/ 4399289 h 5795240"/>
              <a:gd name="connsiteX113-20097" fmla="*/ 10133554 w 12641071"/>
              <a:gd name="connsiteY113-20098" fmla="*/ 4427096 h 5795240"/>
              <a:gd name="connsiteX114-20099" fmla="*/ 10130656 w 12641071"/>
              <a:gd name="connsiteY114-20100" fmla="*/ 4484506 h 5795240"/>
              <a:gd name="connsiteX115-20101" fmla="*/ 8678182 w 12641071"/>
              <a:gd name="connsiteY115-20102" fmla="*/ 5795240 h 5795240"/>
              <a:gd name="connsiteX116-20103" fmla="*/ 7467518 w 12641071"/>
              <a:gd name="connsiteY116-20104" fmla="*/ 5151535 h 5795240"/>
              <a:gd name="connsiteX117-20105" fmla="*/ 7419945 w 12641071"/>
              <a:gd name="connsiteY117-20106" fmla="*/ 5073228 h 5795240"/>
              <a:gd name="connsiteX118-20107" fmla="*/ 7394386 w 12641071"/>
              <a:gd name="connsiteY118-20108" fmla="*/ 5031156 h 5795240"/>
              <a:gd name="connsiteX119-20109" fmla="*/ 7367299 w 12641071"/>
              <a:gd name="connsiteY119-20110" fmla="*/ 4974928 h 5795240"/>
              <a:gd name="connsiteX120-20111" fmla="*/ 7332905 w 12641071"/>
              <a:gd name="connsiteY120-20112" fmla="*/ 4903531 h 5795240"/>
              <a:gd name="connsiteX121-20113" fmla="*/ 7320958 w 12641071"/>
              <a:gd name="connsiteY121-20114" fmla="*/ 4870887 h 5795240"/>
              <a:gd name="connsiteX122-20115" fmla="*/ 7322174 w 12641071"/>
              <a:gd name="connsiteY122-20116" fmla="*/ 4872361 h 5795240"/>
              <a:gd name="connsiteX123-20117" fmla="*/ 7362630 w 12641071"/>
              <a:gd name="connsiteY123-20118" fmla="*/ 4938954 h 5795240"/>
              <a:gd name="connsiteX124-20119" fmla="*/ 7380779 w 12641071"/>
              <a:gd name="connsiteY124-20120" fmla="*/ 4976628 h 5795240"/>
              <a:gd name="connsiteX125-20121" fmla="*/ 7391210 w 12641071"/>
              <a:gd name="connsiteY125-20122" fmla="*/ 4977944 h 5795240"/>
              <a:gd name="connsiteX126-20123" fmla="*/ 7380780 w 12641071"/>
              <a:gd name="connsiteY126-20124" fmla="*/ 4976628 h 5795240"/>
              <a:gd name="connsiteX127-20125" fmla="*/ 7362631 w 12641071"/>
              <a:gd name="connsiteY127-20126" fmla="*/ 4938954 h 5795240"/>
              <a:gd name="connsiteX128-20127" fmla="*/ 7322175 w 12641071"/>
              <a:gd name="connsiteY128-20128" fmla="*/ 4872361 h 5795240"/>
              <a:gd name="connsiteX129-20129" fmla="*/ 7320959 w 12641071"/>
              <a:gd name="connsiteY129-20130" fmla="*/ 4870887 h 5795240"/>
              <a:gd name="connsiteX130-20131" fmla="*/ 7283811 w 12641071"/>
              <a:gd name="connsiteY130-20132" fmla="*/ 4769391 h 5795240"/>
              <a:gd name="connsiteX131-20133" fmla="*/ 7272112 w 12641071"/>
              <a:gd name="connsiteY131-20134" fmla="*/ 4718630 h 5795240"/>
              <a:gd name="connsiteX132-20135" fmla="*/ 7272111 w 12641071"/>
              <a:gd name="connsiteY132-20136" fmla="*/ 4718630 h 5795240"/>
              <a:gd name="connsiteX133-20137" fmla="*/ 7283810 w 12641071"/>
              <a:gd name="connsiteY133-20138" fmla="*/ 4769391 h 5795240"/>
              <a:gd name="connsiteX134-20139" fmla="*/ 7320958 w 12641071"/>
              <a:gd name="connsiteY134-20140" fmla="*/ 4870887 h 5795240"/>
              <a:gd name="connsiteX135-20141" fmla="*/ 7223551 w 12641071"/>
              <a:gd name="connsiteY135-20142" fmla="*/ 4752829 h 5795240"/>
              <a:gd name="connsiteX136-20143" fmla="*/ 6652445 w 12641071"/>
              <a:gd name="connsiteY136-20144" fmla="*/ 4516269 h 5795240"/>
              <a:gd name="connsiteX137-20145" fmla="*/ 6200873 w 12641071"/>
              <a:gd name="connsiteY137-20146" fmla="*/ 4654206 h 5795240"/>
              <a:gd name="connsiteX138-20147" fmla="*/ 6088813 w 12641071"/>
              <a:gd name="connsiteY138-20148" fmla="*/ 4746663 h 5795240"/>
              <a:gd name="connsiteX139-20149" fmla="*/ 6043019 w 12641071"/>
              <a:gd name="connsiteY139-20150" fmla="*/ 4807902 h 5795240"/>
              <a:gd name="connsiteX140-20151" fmla="*/ 6043021 w 12641071"/>
              <a:gd name="connsiteY140-20152" fmla="*/ 4807902 h 5795240"/>
              <a:gd name="connsiteX141-20153" fmla="*/ 6023271 w 12641071"/>
              <a:gd name="connsiteY141-20154" fmla="*/ 4834312 h 5795240"/>
              <a:gd name="connsiteX142-20155" fmla="*/ 5970678 w 12641071"/>
              <a:gd name="connsiteY142-20156" fmla="*/ 4892181 h 5795240"/>
              <a:gd name="connsiteX143-20157" fmla="*/ 5982717 w 12641071"/>
              <a:gd name="connsiteY143-20158" fmla="*/ 4872361 h 5795240"/>
              <a:gd name="connsiteX144-20159" fmla="*/ 5970675 w 12641071"/>
              <a:gd name="connsiteY144-20160" fmla="*/ 4892181 h 5795240"/>
              <a:gd name="connsiteX145-20161" fmla="*/ 5935320 w 12641071"/>
              <a:gd name="connsiteY145-20162" fmla="*/ 4931081 h 5795240"/>
              <a:gd name="connsiteX146-20163" fmla="*/ 4971763 w 12641071"/>
              <a:gd name="connsiteY146-20164" fmla="*/ 5330200 h 5795240"/>
              <a:gd name="connsiteX147-20165" fmla="*/ 3716172 w 12641071"/>
              <a:gd name="connsiteY147-20166" fmla="*/ 4497938 h 5795240"/>
              <a:gd name="connsiteX148-20167" fmla="*/ 3710773 w 12641071"/>
              <a:gd name="connsiteY148-20168" fmla="*/ 4483182 h 5795240"/>
              <a:gd name="connsiteX149-20169" fmla="*/ 3710773 w 12641071"/>
              <a:gd name="connsiteY149-20170" fmla="*/ 4483181 h 5795240"/>
              <a:gd name="connsiteX150-20171" fmla="*/ 3674984 w 12641071"/>
              <a:gd name="connsiteY150-20172" fmla="*/ 4385402 h 5795240"/>
              <a:gd name="connsiteX151-20173" fmla="*/ 3670349 w 12641071"/>
              <a:gd name="connsiteY151-20174" fmla="*/ 4372742 h 5795240"/>
              <a:gd name="connsiteX152-20175" fmla="*/ 3659438 w 12641071"/>
              <a:gd name="connsiteY152-20176" fmla="*/ 4330309 h 5795240"/>
              <a:gd name="connsiteX153-20177" fmla="*/ 3672084 w 12641071"/>
              <a:gd name="connsiteY153-20178" fmla="*/ 4353606 h 5795240"/>
              <a:gd name="connsiteX154-20179" fmla="*/ 3659440 w 12641071"/>
              <a:gd name="connsiteY154-20180" fmla="*/ 4330309 h 5795240"/>
              <a:gd name="connsiteX155-20181" fmla="*/ 3613217 w 12641071"/>
              <a:gd name="connsiteY155-20182" fmla="*/ 4245153 h 5795240"/>
              <a:gd name="connsiteX156-20183" fmla="*/ 3083792 w 12641071"/>
              <a:gd name="connsiteY156-20184" fmla="*/ 3963660 h 5795240"/>
              <a:gd name="connsiteX157-20185" fmla="*/ 2835272 w 12641071"/>
              <a:gd name="connsiteY157-20186" fmla="*/ 4013833 h 5795240"/>
              <a:gd name="connsiteX158-20187" fmla="*/ 2820214 w 12641071"/>
              <a:gd name="connsiteY158-20188" fmla="*/ 4022007 h 5795240"/>
              <a:gd name="connsiteX159-20189" fmla="*/ 2820212 w 12641071"/>
              <a:gd name="connsiteY159-20190" fmla="*/ 4022008 h 5795240"/>
              <a:gd name="connsiteX160-20191" fmla="*/ 2820206 w 12641071"/>
              <a:gd name="connsiteY160-20192" fmla="*/ 4022011 h 5795240"/>
              <a:gd name="connsiteX161-20193" fmla="*/ 2813481 w 12641071"/>
              <a:gd name="connsiteY161-20194" fmla="*/ 4027041 h 5795240"/>
              <a:gd name="connsiteX162-20195" fmla="*/ 2762875 w 12641071"/>
              <a:gd name="connsiteY162-20196" fmla="*/ 4057784 h 5795240"/>
              <a:gd name="connsiteX163-20197" fmla="*/ 2762878 w 12641071"/>
              <a:gd name="connsiteY163-20198" fmla="*/ 4057784 h 5795240"/>
              <a:gd name="connsiteX164-20199" fmla="*/ 2694694 w 12641071"/>
              <a:gd name="connsiteY164-20200" fmla="*/ 4099208 h 5795240"/>
              <a:gd name="connsiteX165-20201" fmla="*/ 2726822 w 12641071"/>
              <a:gd name="connsiteY165-20202" fmla="*/ 4072700 h 5795240"/>
              <a:gd name="connsiteX166-20203" fmla="*/ 2757719 w 12641071"/>
              <a:gd name="connsiteY166-20204" fmla="*/ 4055929 h 5795240"/>
              <a:gd name="connsiteX167-20205" fmla="*/ 2757718 w 12641071"/>
              <a:gd name="connsiteY167-20206" fmla="*/ 4055928 h 5795240"/>
              <a:gd name="connsiteX168-20207" fmla="*/ 2726820 w 12641071"/>
              <a:gd name="connsiteY168-20208" fmla="*/ 4072700 h 5795240"/>
              <a:gd name="connsiteX169-20209" fmla="*/ 2694692 w 12641071"/>
              <a:gd name="connsiteY169-20210" fmla="*/ 4099208 h 5795240"/>
              <a:gd name="connsiteX170-20211" fmla="*/ 2664698 w 12641071"/>
              <a:gd name="connsiteY170-20212" fmla="*/ 4117431 h 5795240"/>
              <a:gd name="connsiteX171-20213" fmla="*/ 1804544 w 12641071"/>
              <a:gd name="connsiteY171-20214" fmla="*/ 4335229 h 5795240"/>
              <a:gd name="connsiteX172-20215" fmla="*/ 0 w 12641071"/>
              <a:gd name="connsiteY172-20216" fmla="*/ 2530685 h 5795240"/>
              <a:gd name="connsiteX173-20217" fmla="*/ 1804544 w 12641071"/>
              <a:gd name="connsiteY173-20218" fmla="*/ 726143 h 5795240"/>
              <a:gd name="connsiteX174-20219" fmla="*/ 3080549 w 12641071"/>
              <a:gd name="connsiteY174-20220" fmla="*/ 1254682 h 5795240"/>
              <a:gd name="connsiteX175-20221" fmla="*/ 3268676 w 12641071"/>
              <a:gd name="connsiteY175-20222" fmla="*/ 1461167 h 5795240"/>
              <a:gd name="connsiteX176-20223" fmla="*/ 3565826 w 12641071"/>
              <a:gd name="connsiteY176-20224" fmla="*/ 1551935 h 5795240"/>
              <a:gd name="connsiteX177-20225" fmla="*/ 4086504 w 12641071"/>
              <a:gd name="connsiteY177-20226" fmla="*/ 1127574 h 5795240"/>
              <a:gd name="connsiteX178-20227" fmla="*/ 4103078 w 12641071"/>
              <a:gd name="connsiteY178-20228" fmla="*/ 1004204 h 5795240"/>
              <a:gd name="connsiteX179-20229" fmla="*/ 5215874 w 12641071"/>
              <a:gd name="connsiteY179-20230" fmla="*/ 0 h 5795240"/>
              <a:gd name="connsiteX0-20231" fmla="*/ 5964869 w 12641071"/>
              <a:gd name="connsiteY0-20232" fmla="*/ 4795171 h 5795240"/>
              <a:gd name="connsiteX1-20233" fmla="*/ 6019264 w 12641071"/>
              <a:gd name="connsiteY1-20234" fmla="*/ 4804905 h 5795240"/>
              <a:gd name="connsiteX2-20235" fmla="*/ 6036570 w 12641071"/>
              <a:gd name="connsiteY2-20236" fmla="*/ 4807089 h 5795240"/>
              <a:gd name="connsiteX3-20237" fmla="*/ 6019265 w 12641071"/>
              <a:gd name="connsiteY3-20238" fmla="*/ 4804905 h 5795240"/>
              <a:gd name="connsiteX4-20239" fmla="*/ 5964869 w 12641071"/>
              <a:gd name="connsiteY4-20240" fmla="*/ 4795171 h 5795240"/>
              <a:gd name="connsiteX5-20241" fmla="*/ 3682364 w 12641071"/>
              <a:gd name="connsiteY5-20242" fmla="*/ 4386723 h 5795240"/>
              <a:gd name="connsiteX6-20243" fmla="*/ 3772428 w 12641071"/>
              <a:gd name="connsiteY6-20244" fmla="*/ 4402840 h 5795240"/>
              <a:gd name="connsiteX7-20245" fmla="*/ 3772428 w 12641071"/>
              <a:gd name="connsiteY7-20246" fmla="*/ 4402840 h 5795240"/>
              <a:gd name="connsiteX8-20247" fmla="*/ 3682364 w 12641071"/>
              <a:gd name="connsiteY8-20248" fmla="*/ 4386723 h 5795240"/>
              <a:gd name="connsiteX9-20249" fmla="*/ 5215874 w 12641071"/>
              <a:gd name="connsiteY9-20250" fmla="*/ 0 h 5795240"/>
              <a:gd name="connsiteX10-20251" fmla="*/ 5927386 w 12641071"/>
              <a:gd name="connsiteY10-20252" fmla="*/ 255427 h 5795240"/>
              <a:gd name="connsiteX11-20253" fmla="*/ 5974443 w 12641071"/>
              <a:gd name="connsiteY11-20254" fmla="*/ 298195 h 5795240"/>
              <a:gd name="connsiteX12-20255" fmla="*/ 6043427 w 12641071"/>
              <a:gd name="connsiteY12-20256" fmla="*/ 367901 h 5795240"/>
              <a:gd name="connsiteX13-20257" fmla="*/ 6043429 w 12641071"/>
              <a:gd name="connsiteY13-20258" fmla="*/ 367901 h 5795240"/>
              <a:gd name="connsiteX14-20259" fmla="*/ 6079014 w 12641071"/>
              <a:gd name="connsiteY14-20260" fmla="*/ 407056 h 5795240"/>
              <a:gd name="connsiteX15-20261" fmla="*/ 6105193 w 12641071"/>
              <a:gd name="connsiteY15-20262" fmla="*/ 442067 h 5795240"/>
              <a:gd name="connsiteX16-20263" fmla="*/ 6105193 w 12641071"/>
              <a:gd name="connsiteY16-20264" fmla="*/ 442069 h 5795240"/>
              <a:gd name="connsiteX17-20265" fmla="*/ 6143408 w 12641071"/>
              <a:gd name="connsiteY17-20266" fmla="*/ 493169 h 5795240"/>
              <a:gd name="connsiteX18-20267" fmla="*/ 6143427 w 12641071"/>
              <a:gd name="connsiteY18-20268" fmla="*/ 493200 h 5795240"/>
              <a:gd name="connsiteX19-20269" fmla="*/ 6143427 w 12641071"/>
              <a:gd name="connsiteY19-20270" fmla="*/ 493200 h 5795240"/>
              <a:gd name="connsiteX20-20271" fmla="*/ 6143408 w 12641071"/>
              <a:gd name="connsiteY20-20272" fmla="*/ 493167 h 5795240"/>
              <a:gd name="connsiteX21-20273" fmla="*/ 6141460 w 12641071"/>
              <a:gd name="connsiteY21-20274" fmla="*/ 475027 h 5795240"/>
              <a:gd name="connsiteX22-20275" fmla="*/ 6788665 w 12641071"/>
              <a:gd name="connsiteY22-20276" fmla="*/ 707369 h 5795240"/>
              <a:gd name="connsiteX23-20277" fmla="*/ 7184710 w 12641071"/>
              <a:gd name="connsiteY23-20278" fmla="*/ 627411 h 5795240"/>
              <a:gd name="connsiteX24-20279" fmla="*/ 7264545 w 12641071"/>
              <a:gd name="connsiteY24-20280" fmla="*/ 588952 h 5795240"/>
              <a:gd name="connsiteX25-20281" fmla="*/ 7213686 w 12641071"/>
              <a:gd name="connsiteY25-20282" fmla="*/ 626983 h 5795240"/>
              <a:gd name="connsiteX26-20283" fmla="*/ 7128319 w 12641071"/>
              <a:gd name="connsiteY26-20284" fmla="*/ 705504 h 5795240"/>
              <a:gd name="connsiteX27-20285" fmla="*/ 7083110 w 12641071"/>
              <a:gd name="connsiteY27-20286" fmla="*/ 757072 h 5795240"/>
              <a:gd name="connsiteX28-20287" fmla="*/ 7083111 w 12641071"/>
              <a:gd name="connsiteY28-20288" fmla="*/ 757072 h 5795240"/>
              <a:gd name="connsiteX29-20289" fmla="*/ 7128319 w 12641071"/>
              <a:gd name="connsiteY29-20290" fmla="*/ 705506 h 5795240"/>
              <a:gd name="connsiteX30-20291" fmla="*/ 7213686 w 12641071"/>
              <a:gd name="connsiteY30-20292" fmla="*/ 626984 h 5795240"/>
              <a:gd name="connsiteX31-20293" fmla="*/ 7264545 w 12641071"/>
              <a:gd name="connsiteY31-20294" fmla="*/ 588953 h 5795240"/>
              <a:gd name="connsiteX32-20295" fmla="*/ 7273651 w 12641071"/>
              <a:gd name="connsiteY32-20296" fmla="*/ 584566 h 5795240"/>
              <a:gd name="connsiteX33-20297" fmla="*/ 7314851 w 12641071"/>
              <a:gd name="connsiteY33-20298" fmla="*/ 559537 h 5795240"/>
              <a:gd name="connsiteX34-20299" fmla="*/ 7354131 w 12641071"/>
              <a:gd name="connsiteY34-20300" fmla="*/ 565467 h 5795240"/>
              <a:gd name="connsiteX35-20301" fmla="*/ 7429608 w 12641071"/>
              <a:gd name="connsiteY35-20302" fmla="*/ 586051 h 5795240"/>
              <a:gd name="connsiteX36-20303" fmla="*/ 7429611 w 12641071"/>
              <a:gd name="connsiteY36-20304" fmla="*/ 586050 h 5795240"/>
              <a:gd name="connsiteX37-20305" fmla="*/ 7354132 w 12641071"/>
              <a:gd name="connsiteY37-20306" fmla="*/ 565465 h 5795240"/>
              <a:gd name="connsiteX38-20307" fmla="*/ 7314853 w 12641071"/>
              <a:gd name="connsiteY38-20308" fmla="*/ 559536 h 5795240"/>
              <a:gd name="connsiteX39-20309" fmla="*/ 7314851 w 12641071"/>
              <a:gd name="connsiteY39-20310" fmla="*/ 559537 h 5795240"/>
              <a:gd name="connsiteX40-20311" fmla="*/ 7314849 w 12641071"/>
              <a:gd name="connsiteY40-20312" fmla="*/ 559537 h 5795240"/>
              <a:gd name="connsiteX41-20313" fmla="*/ 7273651 w 12641071"/>
              <a:gd name="connsiteY41-20314" fmla="*/ 584565 h 5795240"/>
              <a:gd name="connsiteX42-20315" fmla="*/ 7264545 w 12641071"/>
              <a:gd name="connsiteY42-20316" fmla="*/ 588952 h 5795240"/>
              <a:gd name="connsiteX43-20317" fmla="*/ 7296407 w 12641071"/>
              <a:gd name="connsiteY43-20318" fmla="*/ 565126 h 5795240"/>
              <a:gd name="connsiteX44-20319" fmla="*/ 7307447 w 12641071"/>
              <a:gd name="connsiteY44-20320" fmla="*/ 558419 h 5795240"/>
              <a:gd name="connsiteX45-20321" fmla="*/ 7307450 w 12641071"/>
              <a:gd name="connsiteY45-20322" fmla="*/ 558419 h 5795240"/>
              <a:gd name="connsiteX46-20323" fmla="*/ 7385004 w 12641071"/>
              <a:gd name="connsiteY46-20324" fmla="*/ 511303 h 5795240"/>
              <a:gd name="connsiteX47-20325" fmla="*/ 7391626 w 12641071"/>
              <a:gd name="connsiteY47-20326" fmla="*/ 508114 h 5795240"/>
              <a:gd name="connsiteX48-20327" fmla="*/ 7391631 w 12641071"/>
              <a:gd name="connsiteY48-20328" fmla="*/ 508110 h 5795240"/>
              <a:gd name="connsiteX49-20329" fmla="*/ 7478934 w 12641071"/>
              <a:gd name="connsiteY49-20330" fmla="*/ 466053 h 5795240"/>
              <a:gd name="connsiteX50-20331" fmla="*/ 7897193 w 12641071"/>
              <a:gd name="connsiteY50-20332" fmla="*/ 381611 h 5795240"/>
              <a:gd name="connsiteX51-20333" fmla="*/ 8788216 w 12641071"/>
              <a:gd name="connsiteY51-20334" fmla="*/ 855364 h 5795240"/>
              <a:gd name="connsiteX52-20335" fmla="*/ 8832362 w 12641071"/>
              <a:gd name="connsiteY52-20336" fmla="*/ 928030 h 5795240"/>
              <a:gd name="connsiteX53-20337" fmla="*/ 8832362 w 12641071"/>
              <a:gd name="connsiteY53-20338" fmla="*/ 928033 h 5795240"/>
              <a:gd name="connsiteX54-20339" fmla="*/ 8842040 w 12641071"/>
              <a:gd name="connsiteY54-20340" fmla="*/ 943961 h 5795240"/>
              <a:gd name="connsiteX55-20341" fmla="*/ 8856144 w 12641071"/>
              <a:gd name="connsiteY55-20342" fmla="*/ 973241 h 5795240"/>
              <a:gd name="connsiteX56-20343" fmla="*/ 8856145 w 12641071"/>
              <a:gd name="connsiteY56-20344" fmla="*/ 973241 h 5795240"/>
              <a:gd name="connsiteX57-20345" fmla="*/ 8878117 w 12641071"/>
              <a:gd name="connsiteY57-20346" fmla="*/ 1018851 h 5795240"/>
              <a:gd name="connsiteX58-20347" fmla="*/ 8877719 w 12641071"/>
              <a:gd name="connsiteY58-20348" fmla="*/ 1018369 h 5795240"/>
              <a:gd name="connsiteX59-20349" fmla="*/ 8853250 w 12641071"/>
              <a:gd name="connsiteY59-20350" fmla="*/ 973288 h 5795240"/>
              <a:gd name="connsiteX60-20351" fmla="*/ 8853249 w 12641071"/>
              <a:gd name="connsiteY60-20352" fmla="*/ 973288 h 5795240"/>
              <a:gd name="connsiteX61-20353" fmla="*/ 8853248 w 12641071"/>
              <a:gd name="connsiteY61-20354" fmla="*/ 973287 h 5795240"/>
              <a:gd name="connsiteX62-20355" fmla="*/ 8849677 w 12641071"/>
              <a:gd name="connsiteY62-20356" fmla="*/ 973341 h 5795240"/>
              <a:gd name="connsiteX63-20357" fmla="*/ 8641543 w 12641071"/>
              <a:gd name="connsiteY63-20358" fmla="*/ 916577 h 5795240"/>
              <a:gd name="connsiteX64-20359" fmla="*/ 8641545 w 12641071"/>
              <a:gd name="connsiteY64-20360" fmla="*/ 916580 h 5795240"/>
              <a:gd name="connsiteX65-20361" fmla="*/ 8849676 w 12641071"/>
              <a:gd name="connsiteY65-20362" fmla="*/ 973343 h 5795240"/>
              <a:gd name="connsiteX66-20363" fmla="*/ 8853248 w 12641071"/>
              <a:gd name="connsiteY66-20364" fmla="*/ 973288 h 5795240"/>
              <a:gd name="connsiteX67-20365" fmla="*/ 8877719 w 12641071"/>
              <a:gd name="connsiteY67-20366" fmla="*/ 1018371 h 5795240"/>
              <a:gd name="connsiteX68-20367" fmla="*/ 8878116 w 12641071"/>
              <a:gd name="connsiteY68-20368" fmla="*/ 1018851 h 5795240"/>
              <a:gd name="connsiteX69-20369" fmla="*/ 8887288 w 12641071"/>
              <a:gd name="connsiteY69-20370" fmla="*/ 1037892 h 5795240"/>
              <a:gd name="connsiteX70-20371" fmla="*/ 8949899 w 12641071"/>
              <a:gd name="connsiteY70-20372" fmla="*/ 1239592 h 5795240"/>
              <a:gd name="connsiteX71-20373" fmla="*/ 8968437 w 12641071"/>
              <a:gd name="connsiteY71-20374" fmla="*/ 1423482 h 5795240"/>
              <a:gd name="connsiteX72-20375" fmla="*/ 8949899 w 12641071"/>
              <a:gd name="connsiteY72-20376" fmla="*/ 1239591 h 5795240"/>
              <a:gd name="connsiteX73-20377" fmla="*/ 8887288 w 12641071"/>
              <a:gd name="connsiteY73-20378" fmla="*/ 1037890 h 5795240"/>
              <a:gd name="connsiteX74-20379" fmla="*/ 8878116 w 12641071"/>
              <a:gd name="connsiteY74-20380" fmla="*/ 1018851 h 5795240"/>
              <a:gd name="connsiteX75-20381" fmla="*/ 8931285 w 12641071"/>
              <a:gd name="connsiteY75-20382" fmla="*/ 1083292 h 5795240"/>
              <a:gd name="connsiteX76-20383" fmla="*/ 9241478 w 12641071"/>
              <a:gd name="connsiteY76-20384" fmla="*/ 1211778 h 5795240"/>
              <a:gd name="connsiteX77-20385" fmla="*/ 9605238 w 12641071"/>
              <a:gd name="connsiteY77-20386" fmla="*/ 1018369 h 5795240"/>
              <a:gd name="connsiteX78-20387" fmla="*/ 9636247 w 12641071"/>
              <a:gd name="connsiteY78-20388" fmla="*/ 961241 h 5795240"/>
              <a:gd name="connsiteX79-20389" fmla="*/ 9641995 w 12641071"/>
              <a:gd name="connsiteY79-20390" fmla="*/ 961152 h 5795240"/>
              <a:gd name="connsiteX80-20391" fmla="*/ 9584939 w 12641071"/>
              <a:gd name="connsiteY80-20392" fmla="*/ 1079594 h 5795240"/>
              <a:gd name="connsiteX81-20393" fmla="*/ 9546257 w 12641071"/>
              <a:gd name="connsiteY81-20394" fmla="*/ 1204206 h 5795240"/>
              <a:gd name="connsiteX82-20395" fmla="*/ 9584939 w 12641071"/>
              <a:gd name="connsiteY82-20396" fmla="*/ 1079596 h 5795240"/>
              <a:gd name="connsiteX83-20397" fmla="*/ 9641995 w 12641071"/>
              <a:gd name="connsiteY83-20398" fmla="*/ 961153 h 5795240"/>
              <a:gd name="connsiteX84-20399" fmla="*/ 9653069 w 12641071"/>
              <a:gd name="connsiteY84-20400" fmla="*/ 960983 h 5795240"/>
              <a:gd name="connsiteX85-20401" fmla="*/ 9801564 w 12641071"/>
              <a:gd name="connsiteY85-20402" fmla="*/ 1196828 h 5795240"/>
              <a:gd name="connsiteX86-20403" fmla="*/ 9801566 w 12641071"/>
              <a:gd name="connsiteY86-20404" fmla="*/ 1196828 h 5795240"/>
              <a:gd name="connsiteX87-20405" fmla="*/ 9653070 w 12641071"/>
              <a:gd name="connsiteY87-20406" fmla="*/ 960982 h 5795240"/>
              <a:gd name="connsiteX88-20407" fmla="*/ 9641996 w 12641071"/>
              <a:gd name="connsiteY88-20408" fmla="*/ 961152 h 5795240"/>
              <a:gd name="connsiteX89-20409" fmla="*/ 9651917 w 12641071"/>
              <a:gd name="connsiteY89-20410" fmla="*/ 940556 h 5795240"/>
              <a:gd name="connsiteX90-20411" fmla="*/ 11050508 w 12641071"/>
              <a:gd name="connsiteY90-20412" fmla="*/ 108150 h 5795240"/>
              <a:gd name="connsiteX91-20413" fmla="*/ 12641071 w 12641071"/>
              <a:gd name="connsiteY91-20414" fmla="*/ 1698711 h 5795240"/>
              <a:gd name="connsiteX92-20415" fmla="*/ 11371062 w 12641071"/>
              <a:gd name="connsiteY92-20416" fmla="*/ 3256960 h 5795240"/>
              <a:gd name="connsiteX93-20417" fmla="*/ 11215953 w 12641071"/>
              <a:gd name="connsiteY93-20418" fmla="*/ 3280632 h 5795240"/>
              <a:gd name="connsiteX94-20419" fmla="*/ 11142318 w 12641071"/>
              <a:gd name="connsiteY94-20420" fmla="*/ 3276914 h 5795240"/>
              <a:gd name="connsiteX95-20421" fmla="*/ 11215952 w 12641071"/>
              <a:gd name="connsiteY95-20422" fmla="*/ 3280632 h 5795240"/>
              <a:gd name="connsiteX96-20423" fmla="*/ 11213133 w 12641071"/>
              <a:gd name="connsiteY96-20424" fmla="*/ 3281062 h 5795240"/>
              <a:gd name="connsiteX97-20425" fmla="*/ 11116921 w 12641071"/>
              <a:gd name="connsiteY97-20426" fmla="*/ 3285921 h 5795240"/>
              <a:gd name="connsiteX98-20427" fmla="*/ 11050507 w 12641071"/>
              <a:gd name="connsiteY98-20428" fmla="*/ 3289274 h 5795240"/>
              <a:gd name="connsiteX99-20429" fmla="*/ 11006292 w 12641071"/>
              <a:gd name="connsiteY99-20430" fmla="*/ 3287041 h 5795240"/>
              <a:gd name="connsiteX100-20431" fmla="*/ 10937101 w 12641071"/>
              <a:gd name="connsiteY100-20432" fmla="*/ 3297601 h 5795240"/>
              <a:gd name="connsiteX101-20433" fmla="*/ 10144740 w 12641071"/>
              <a:gd name="connsiteY101-20434" fmla="*/ 4089962 h 5795240"/>
              <a:gd name="connsiteX102-20435" fmla="*/ 10130374 w 12641071"/>
              <a:gd name="connsiteY102-20436" fmla="*/ 4184101 h 5795240"/>
              <a:gd name="connsiteX103-20437" fmla="*/ 10130375 w 12641071"/>
              <a:gd name="connsiteY103-20438" fmla="*/ 4184103 h 5795240"/>
              <a:gd name="connsiteX104-20439" fmla="*/ 10130656 w 12641071"/>
              <a:gd name="connsiteY104-20440" fmla="*/ 4185950 h 5795240"/>
              <a:gd name="connsiteX105-20441" fmla="*/ 10138194 w 12641071"/>
              <a:gd name="connsiteY105-20442" fmla="*/ 4335228 h 5795240"/>
              <a:gd name="connsiteX106-20443" fmla="*/ 10137710 w 12641071"/>
              <a:gd name="connsiteY106-20444" fmla="*/ 4344822 h 5795240"/>
              <a:gd name="connsiteX107-20445" fmla="*/ 10133555 w 12641071"/>
              <a:gd name="connsiteY107-20446" fmla="*/ 4427096 h 5795240"/>
              <a:gd name="connsiteX108-20447" fmla="*/ 10129312 w 12641071"/>
              <a:gd name="connsiteY108-20448" fmla="*/ 4399289 h 5795240"/>
              <a:gd name="connsiteX109-20449" fmla="*/ 10126797 w 12641071"/>
              <a:gd name="connsiteY109-20450" fmla="*/ 4349498 h 5795240"/>
              <a:gd name="connsiteX110-20451" fmla="*/ 10126796 w 12641071"/>
              <a:gd name="connsiteY110-20452" fmla="*/ 4349498 h 5795240"/>
              <a:gd name="connsiteX111-20453" fmla="*/ 10129311 w 12641071"/>
              <a:gd name="connsiteY111-20454" fmla="*/ 4399289 h 5795240"/>
              <a:gd name="connsiteX112-20455" fmla="*/ 10133554 w 12641071"/>
              <a:gd name="connsiteY112-20456" fmla="*/ 4427096 h 5795240"/>
              <a:gd name="connsiteX113-20457" fmla="*/ 10130656 w 12641071"/>
              <a:gd name="connsiteY113-20458" fmla="*/ 4484506 h 5795240"/>
              <a:gd name="connsiteX114-20459" fmla="*/ 8678182 w 12641071"/>
              <a:gd name="connsiteY114-20460" fmla="*/ 5795240 h 5795240"/>
              <a:gd name="connsiteX115-20461" fmla="*/ 7467518 w 12641071"/>
              <a:gd name="connsiteY115-20462" fmla="*/ 5151535 h 5795240"/>
              <a:gd name="connsiteX116-20463" fmla="*/ 7419945 w 12641071"/>
              <a:gd name="connsiteY116-20464" fmla="*/ 5073228 h 5795240"/>
              <a:gd name="connsiteX117-20465" fmla="*/ 7394386 w 12641071"/>
              <a:gd name="connsiteY117-20466" fmla="*/ 5031156 h 5795240"/>
              <a:gd name="connsiteX118-20467" fmla="*/ 7367299 w 12641071"/>
              <a:gd name="connsiteY118-20468" fmla="*/ 4974928 h 5795240"/>
              <a:gd name="connsiteX119-20469" fmla="*/ 7332905 w 12641071"/>
              <a:gd name="connsiteY119-20470" fmla="*/ 4903531 h 5795240"/>
              <a:gd name="connsiteX120-20471" fmla="*/ 7320958 w 12641071"/>
              <a:gd name="connsiteY120-20472" fmla="*/ 4870887 h 5795240"/>
              <a:gd name="connsiteX121-20473" fmla="*/ 7322174 w 12641071"/>
              <a:gd name="connsiteY121-20474" fmla="*/ 4872361 h 5795240"/>
              <a:gd name="connsiteX122-20475" fmla="*/ 7362630 w 12641071"/>
              <a:gd name="connsiteY122-20476" fmla="*/ 4938954 h 5795240"/>
              <a:gd name="connsiteX123-20477" fmla="*/ 7380779 w 12641071"/>
              <a:gd name="connsiteY123-20478" fmla="*/ 4976628 h 5795240"/>
              <a:gd name="connsiteX124-20479" fmla="*/ 7391210 w 12641071"/>
              <a:gd name="connsiteY124-20480" fmla="*/ 4977944 h 5795240"/>
              <a:gd name="connsiteX125-20481" fmla="*/ 7380780 w 12641071"/>
              <a:gd name="connsiteY125-20482" fmla="*/ 4976628 h 5795240"/>
              <a:gd name="connsiteX126-20483" fmla="*/ 7362631 w 12641071"/>
              <a:gd name="connsiteY126-20484" fmla="*/ 4938954 h 5795240"/>
              <a:gd name="connsiteX127-20485" fmla="*/ 7322175 w 12641071"/>
              <a:gd name="connsiteY127-20486" fmla="*/ 4872361 h 5795240"/>
              <a:gd name="connsiteX128-20487" fmla="*/ 7320959 w 12641071"/>
              <a:gd name="connsiteY128-20488" fmla="*/ 4870887 h 5795240"/>
              <a:gd name="connsiteX129-20489" fmla="*/ 7283811 w 12641071"/>
              <a:gd name="connsiteY129-20490" fmla="*/ 4769391 h 5795240"/>
              <a:gd name="connsiteX130-20491" fmla="*/ 7272112 w 12641071"/>
              <a:gd name="connsiteY130-20492" fmla="*/ 4718630 h 5795240"/>
              <a:gd name="connsiteX131-20493" fmla="*/ 7272111 w 12641071"/>
              <a:gd name="connsiteY131-20494" fmla="*/ 4718630 h 5795240"/>
              <a:gd name="connsiteX132-20495" fmla="*/ 7283810 w 12641071"/>
              <a:gd name="connsiteY132-20496" fmla="*/ 4769391 h 5795240"/>
              <a:gd name="connsiteX133-20497" fmla="*/ 7320958 w 12641071"/>
              <a:gd name="connsiteY133-20498" fmla="*/ 4870887 h 5795240"/>
              <a:gd name="connsiteX134-20499" fmla="*/ 7223551 w 12641071"/>
              <a:gd name="connsiteY134-20500" fmla="*/ 4752829 h 5795240"/>
              <a:gd name="connsiteX135-20501" fmla="*/ 6652445 w 12641071"/>
              <a:gd name="connsiteY135-20502" fmla="*/ 4516269 h 5795240"/>
              <a:gd name="connsiteX136-20503" fmla="*/ 6200873 w 12641071"/>
              <a:gd name="connsiteY136-20504" fmla="*/ 4654206 h 5795240"/>
              <a:gd name="connsiteX137-20505" fmla="*/ 6088813 w 12641071"/>
              <a:gd name="connsiteY137-20506" fmla="*/ 4746663 h 5795240"/>
              <a:gd name="connsiteX138-20507" fmla="*/ 6043019 w 12641071"/>
              <a:gd name="connsiteY138-20508" fmla="*/ 4807902 h 5795240"/>
              <a:gd name="connsiteX139-20509" fmla="*/ 6043021 w 12641071"/>
              <a:gd name="connsiteY139-20510" fmla="*/ 4807902 h 5795240"/>
              <a:gd name="connsiteX140-20511" fmla="*/ 6023271 w 12641071"/>
              <a:gd name="connsiteY140-20512" fmla="*/ 4834312 h 5795240"/>
              <a:gd name="connsiteX141-20513" fmla="*/ 5970678 w 12641071"/>
              <a:gd name="connsiteY141-20514" fmla="*/ 4892181 h 5795240"/>
              <a:gd name="connsiteX142-20515" fmla="*/ 5982717 w 12641071"/>
              <a:gd name="connsiteY142-20516" fmla="*/ 4872361 h 5795240"/>
              <a:gd name="connsiteX143-20517" fmla="*/ 5970675 w 12641071"/>
              <a:gd name="connsiteY143-20518" fmla="*/ 4892181 h 5795240"/>
              <a:gd name="connsiteX144-20519" fmla="*/ 5935320 w 12641071"/>
              <a:gd name="connsiteY144-20520" fmla="*/ 4931081 h 5795240"/>
              <a:gd name="connsiteX145-20521" fmla="*/ 4971763 w 12641071"/>
              <a:gd name="connsiteY145-20522" fmla="*/ 5330200 h 5795240"/>
              <a:gd name="connsiteX146-20523" fmla="*/ 3716172 w 12641071"/>
              <a:gd name="connsiteY146-20524" fmla="*/ 4497938 h 5795240"/>
              <a:gd name="connsiteX147-20525" fmla="*/ 3710773 w 12641071"/>
              <a:gd name="connsiteY147-20526" fmla="*/ 4483182 h 5795240"/>
              <a:gd name="connsiteX148-20527" fmla="*/ 3710773 w 12641071"/>
              <a:gd name="connsiteY148-20528" fmla="*/ 4483181 h 5795240"/>
              <a:gd name="connsiteX149-20529" fmla="*/ 3674984 w 12641071"/>
              <a:gd name="connsiteY149-20530" fmla="*/ 4385402 h 5795240"/>
              <a:gd name="connsiteX150-20531" fmla="*/ 3670349 w 12641071"/>
              <a:gd name="connsiteY150-20532" fmla="*/ 4372742 h 5795240"/>
              <a:gd name="connsiteX151-20533" fmla="*/ 3659438 w 12641071"/>
              <a:gd name="connsiteY151-20534" fmla="*/ 4330309 h 5795240"/>
              <a:gd name="connsiteX152-20535" fmla="*/ 3672084 w 12641071"/>
              <a:gd name="connsiteY152-20536" fmla="*/ 4353606 h 5795240"/>
              <a:gd name="connsiteX153-20537" fmla="*/ 3659440 w 12641071"/>
              <a:gd name="connsiteY153-20538" fmla="*/ 4330309 h 5795240"/>
              <a:gd name="connsiteX154-20539" fmla="*/ 3613217 w 12641071"/>
              <a:gd name="connsiteY154-20540" fmla="*/ 4245153 h 5795240"/>
              <a:gd name="connsiteX155-20541" fmla="*/ 3083792 w 12641071"/>
              <a:gd name="connsiteY155-20542" fmla="*/ 3963660 h 5795240"/>
              <a:gd name="connsiteX156-20543" fmla="*/ 2835272 w 12641071"/>
              <a:gd name="connsiteY156-20544" fmla="*/ 4013833 h 5795240"/>
              <a:gd name="connsiteX157-20545" fmla="*/ 2820214 w 12641071"/>
              <a:gd name="connsiteY157-20546" fmla="*/ 4022007 h 5795240"/>
              <a:gd name="connsiteX158-20547" fmla="*/ 2820212 w 12641071"/>
              <a:gd name="connsiteY158-20548" fmla="*/ 4022008 h 5795240"/>
              <a:gd name="connsiteX159-20549" fmla="*/ 2820206 w 12641071"/>
              <a:gd name="connsiteY159-20550" fmla="*/ 4022011 h 5795240"/>
              <a:gd name="connsiteX160-20551" fmla="*/ 2813481 w 12641071"/>
              <a:gd name="connsiteY160-20552" fmla="*/ 4027041 h 5795240"/>
              <a:gd name="connsiteX161-20553" fmla="*/ 2762875 w 12641071"/>
              <a:gd name="connsiteY161-20554" fmla="*/ 4057784 h 5795240"/>
              <a:gd name="connsiteX162-20555" fmla="*/ 2762878 w 12641071"/>
              <a:gd name="connsiteY162-20556" fmla="*/ 4057784 h 5795240"/>
              <a:gd name="connsiteX163-20557" fmla="*/ 2694694 w 12641071"/>
              <a:gd name="connsiteY163-20558" fmla="*/ 4099208 h 5795240"/>
              <a:gd name="connsiteX164-20559" fmla="*/ 2726822 w 12641071"/>
              <a:gd name="connsiteY164-20560" fmla="*/ 4072700 h 5795240"/>
              <a:gd name="connsiteX165-20561" fmla="*/ 2757719 w 12641071"/>
              <a:gd name="connsiteY165-20562" fmla="*/ 4055929 h 5795240"/>
              <a:gd name="connsiteX166-20563" fmla="*/ 2757718 w 12641071"/>
              <a:gd name="connsiteY166-20564" fmla="*/ 4055928 h 5795240"/>
              <a:gd name="connsiteX167-20565" fmla="*/ 2726820 w 12641071"/>
              <a:gd name="connsiteY167-20566" fmla="*/ 4072700 h 5795240"/>
              <a:gd name="connsiteX168-20567" fmla="*/ 2694692 w 12641071"/>
              <a:gd name="connsiteY168-20568" fmla="*/ 4099208 h 5795240"/>
              <a:gd name="connsiteX169-20569" fmla="*/ 2664698 w 12641071"/>
              <a:gd name="connsiteY169-20570" fmla="*/ 4117431 h 5795240"/>
              <a:gd name="connsiteX170-20571" fmla="*/ 1804544 w 12641071"/>
              <a:gd name="connsiteY170-20572" fmla="*/ 4335229 h 5795240"/>
              <a:gd name="connsiteX171-20573" fmla="*/ 0 w 12641071"/>
              <a:gd name="connsiteY171-20574" fmla="*/ 2530685 h 5795240"/>
              <a:gd name="connsiteX172-20575" fmla="*/ 1804544 w 12641071"/>
              <a:gd name="connsiteY172-20576" fmla="*/ 726143 h 5795240"/>
              <a:gd name="connsiteX173-20577" fmla="*/ 3080549 w 12641071"/>
              <a:gd name="connsiteY173-20578" fmla="*/ 1254682 h 5795240"/>
              <a:gd name="connsiteX174-20579" fmla="*/ 3268676 w 12641071"/>
              <a:gd name="connsiteY174-20580" fmla="*/ 1461167 h 5795240"/>
              <a:gd name="connsiteX175-20581" fmla="*/ 3565826 w 12641071"/>
              <a:gd name="connsiteY175-20582" fmla="*/ 1551935 h 5795240"/>
              <a:gd name="connsiteX176-20583" fmla="*/ 4086504 w 12641071"/>
              <a:gd name="connsiteY176-20584" fmla="*/ 1127574 h 5795240"/>
              <a:gd name="connsiteX177-20585" fmla="*/ 4103078 w 12641071"/>
              <a:gd name="connsiteY177-20586" fmla="*/ 1004204 h 5795240"/>
              <a:gd name="connsiteX178-20587" fmla="*/ 5215874 w 12641071"/>
              <a:gd name="connsiteY178-20588" fmla="*/ 0 h 5795240"/>
              <a:gd name="connsiteX0-20589" fmla="*/ 5964869 w 12641071"/>
              <a:gd name="connsiteY0-20590" fmla="*/ 4795171 h 5795240"/>
              <a:gd name="connsiteX1-20591" fmla="*/ 6019264 w 12641071"/>
              <a:gd name="connsiteY1-20592" fmla="*/ 4804905 h 5795240"/>
              <a:gd name="connsiteX2-20593" fmla="*/ 6036570 w 12641071"/>
              <a:gd name="connsiteY2-20594" fmla="*/ 4807089 h 5795240"/>
              <a:gd name="connsiteX3-20595" fmla="*/ 6019265 w 12641071"/>
              <a:gd name="connsiteY3-20596" fmla="*/ 4804905 h 5795240"/>
              <a:gd name="connsiteX4-20597" fmla="*/ 5964869 w 12641071"/>
              <a:gd name="connsiteY4-20598" fmla="*/ 4795171 h 5795240"/>
              <a:gd name="connsiteX5-20599" fmla="*/ 3682364 w 12641071"/>
              <a:gd name="connsiteY5-20600" fmla="*/ 4386723 h 5795240"/>
              <a:gd name="connsiteX6-20601" fmla="*/ 3772428 w 12641071"/>
              <a:gd name="connsiteY6-20602" fmla="*/ 4402840 h 5795240"/>
              <a:gd name="connsiteX7-20603" fmla="*/ 3772428 w 12641071"/>
              <a:gd name="connsiteY7-20604" fmla="*/ 4402840 h 5795240"/>
              <a:gd name="connsiteX8-20605" fmla="*/ 3682364 w 12641071"/>
              <a:gd name="connsiteY8-20606" fmla="*/ 4386723 h 5795240"/>
              <a:gd name="connsiteX9-20607" fmla="*/ 5215874 w 12641071"/>
              <a:gd name="connsiteY9-20608" fmla="*/ 0 h 5795240"/>
              <a:gd name="connsiteX10-20609" fmla="*/ 5927386 w 12641071"/>
              <a:gd name="connsiteY10-20610" fmla="*/ 255427 h 5795240"/>
              <a:gd name="connsiteX11-20611" fmla="*/ 5974443 w 12641071"/>
              <a:gd name="connsiteY11-20612" fmla="*/ 298195 h 5795240"/>
              <a:gd name="connsiteX12-20613" fmla="*/ 6043427 w 12641071"/>
              <a:gd name="connsiteY12-20614" fmla="*/ 367901 h 5795240"/>
              <a:gd name="connsiteX13-20615" fmla="*/ 6043429 w 12641071"/>
              <a:gd name="connsiteY13-20616" fmla="*/ 367901 h 5795240"/>
              <a:gd name="connsiteX14-20617" fmla="*/ 6105193 w 12641071"/>
              <a:gd name="connsiteY14-20618" fmla="*/ 442067 h 5795240"/>
              <a:gd name="connsiteX15-20619" fmla="*/ 6105193 w 12641071"/>
              <a:gd name="connsiteY15-20620" fmla="*/ 442069 h 5795240"/>
              <a:gd name="connsiteX16-20621" fmla="*/ 6143408 w 12641071"/>
              <a:gd name="connsiteY16-20622" fmla="*/ 493169 h 5795240"/>
              <a:gd name="connsiteX17-20623" fmla="*/ 6143427 w 12641071"/>
              <a:gd name="connsiteY17-20624" fmla="*/ 493200 h 5795240"/>
              <a:gd name="connsiteX18-20625" fmla="*/ 6143427 w 12641071"/>
              <a:gd name="connsiteY18-20626" fmla="*/ 493200 h 5795240"/>
              <a:gd name="connsiteX19-20627" fmla="*/ 6143408 w 12641071"/>
              <a:gd name="connsiteY19-20628" fmla="*/ 493167 h 5795240"/>
              <a:gd name="connsiteX20-20629" fmla="*/ 6141460 w 12641071"/>
              <a:gd name="connsiteY20-20630" fmla="*/ 475027 h 5795240"/>
              <a:gd name="connsiteX21-20631" fmla="*/ 6788665 w 12641071"/>
              <a:gd name="connsiteY21-20632" fmla="*/ 707369 h 5795240"/>
              <a:gd name="connsiteX22-20633" fmla="*/ 7184710 w 12641071"/>
              <a:gd name="connsiteY22-20634" fmla="*/ 627411 h 5795240"/>
              <a:gd name="connsiteX23-20635" fmla="*/ 7264545 w 12641071"/>
              <a:gd name="connsiteY23-20636" fmla="*/ 588952 h 5795240"/>
              <a:gd name="connsiteX24-20637" fmla="*/ 7213686 w 12641071"/>
              <a:gd name="connsiteY24-20638" fmla="*/ 626983 h 5795240"/>
              <a:gd name="connsiteX25-20639" fmla="*/ 7128319 w 12641071"/>
              <a:gd name="connsiteY25-20640" fmla="*/ 705504 h 5795240"/>
              <a:gd name="connsiteX26-20641" fmla="*/ 7083110 w 12641071"/>
              <a:gd name="connsiteY26-20642" fmla="*/ 757072 h 5795240"/>
              <a:gd name="connsiteX27-20643" fmla="*/ 7083111 w 12641071"/>
              <a:gd name="connsiteY27-20644" fmla="*/ 757072 h 5795240"/>
              <a:gd name="connsiteX28-20645" fmla="*/ 7128319 w 12641071"/>
              <a:gd name="connsiteY28-20646" fmla="*/ 705506 h 5795240"/>
              <a:gd name="connsiteX29-20647" fmla="*/ 7213686 w 12641071"/>
              <a:gd name="connsiteY29-20648" fmla="*/ 626984 h 5795240"/>
              <a:gd name="connsiteX30-20649" fmla="*/ 7264545 w 12641071"/>
              <a:gd name="connsiteY30-20650" fmla="*/ 588953 h 5795240"/>
              <a:gd name="connsiteX31-20651" fmla="*/ 7273651 w 12641071"/>
              <a:gd name="connsiteY31-20652" fmla="*/ 584566 h 5795240"/>
              <a:gd name="connsiteX32-20653" fmla="*/ 7314851 w 12641071"/>
              <a:gd name="connsiteY32-20654" fmla="*/ 559537 h 5795240"/>
              <a:gd name="connsiteX33-20655" fmla="*/ 7354131 w 12641071"/>
              <a:gd name="connsiteY33-20656" fmla="*/ 565467 h 5795240"/>
              <a:gd name="connsiteX34-20657" fmla="*/ 7429608 w 12641071"/>
              <a:gd name="connsiteY34-20658" fmla="*/ 586051 h 5795240"/>
              <a:gd name="connsiteX35-20659" fmla="*/ 7429611 w 12641071"/>
              <a:gd name="connsiteY35-20660" fmla="*/ 586050 h 5795240"/>
              <a:gd name="connsiteX36-20661" fmla="*/ 7354132 w 12641071"/>
              <a:gd name="connsiteY36-20662" fmla="*/ 565465 h 5795240"/>
              <a:gd name="connsiteX37-20663" fmla="*/ 7314853 w 12641071"/>
              <a:gd name="connsiteY37-20664" fmla="*/ 559536 h 5795240"/>
              <a:gd name="connsiteX38-20665" fmla="*/ 7314851 w 12641071"/>
              <a:gd name="connsiteY38-20666" fmla="*/ 559537 h 5795240"/>
              <a:gd name="connsiteX39-20667" fmla="*/ 7314849 w 12641071"/>
              <a:gd name="connsiteY39-20668" fmla="*/ 559537 h 5795240"/>
              <a:gd name="connsiteX40-20669" fmla="*/ 7273651 w 12641071"/>
              <a:gd name="connsiteY40-20670" fmla="*/ 584565 h 5795240"/>
              <a:gd name="connsiteX41-20671" fmla="*/ 7264545 w 12641071"/>
              <a:gd name="connsiteY41-20672" fmla="*/ 588952 h 5795240"/>
              <a:gd name="connsiteX42-20673" fmla="*/ 7296407 w 12641071"/>
              <a:gd name="connsiteY42-20674" fmla="*/ 565126 h 5795240"/>
              <a:gd name="connsiteX43-20675" fmla="*/ 7307447 w 12641071"/>
              <a:gd name="connsiteY43-20676" fmla="*/ 558419 h 5795240"/>
              <a:gd name="connsiteX44-20677" fmla="*/ 7307450 w 12641071"/>
              <a:gd name="connsiteY44-20678" fmla="*/ 558419 h 5795240"/>
              <a:gd name="connsiteX45-20679" fmla="*/ 7385004 w 12641071"/>
              <a:gd name="connsiteY45-20680" fmla="*/ 511303 h 5795240"/>
              <a:gd name="connsiteX46-20681" fmla="*/ 7391626 w 12641071"/>
              <a:gd name="connsiteY46-20682" fmla="*/ 508114 h 5795240"/>
              <a:gd name="connsiteX47-20683" fmla="*/ 7391631 w 12641071"/>
              <a:gd name="connsiteY47-20684" fmla="*/ 508110 h 5795240"/>
              <a:gd name="connsiteX48-20685" fmla="*/ 7478934 w 12641071"/>
              <a:gd name="connsiteY48-20686" fmla="*/ 466053 h 5795240"/>
              <a:gd name="connsiteX49-20687" fmla="*/ 7897193 w 12641071"/>
              <a:gd name="connsiteY49-20688" fmla="*/ 381611 h 5795240"/>
              <a:gd name="connsiteX50-20689" fmla="*/ 8788216 w 12641071"/>
              <a:gd name="connsiteY50-20690" fmla="*/ 855364 h 5795240"/>
              <a:gd name="connsiteX51-20691" fmla="*/ 8832362 w 12641071"/>
              <a:gd name="connsiteY51-20692" fmla="*/ 928030 h 5795240"/>
              <a:gd name="connsiteX52-20693" fmla="*/ 8832362 w 12641071"/>
              <a:gd name="connsiteY52-20694" fmla="*/ 928033 h 5795240"/>
              <a:gd name="connsiteX53-20695" fmla="*/ 8842040 w 12641071"/>
              <a:gd name="connsiteY53-20696" fmla="*/ 943961 h 5795240"/>
              <a:gd name="connsiteX54-20697" fmla="*/ 8856144 w 12641071"/>
              <a:gd name="connsiteY54-20698" fmla="*/ 973241 h 5795240"/>
              <a:gd name="connsiteX55-20699" fmla="*/ 8856145 w 12641071"/>
              <a:gd name="connsiteY55-20700" fmla="*/ 973241 h 5795240"/>
              <a:gd name="connsiteX56-20701" fmla="*/ 8878117 w 12641071"/>
              <a:gd name="connsiteY56-20702" fmla="*/ 1018851 h 5795240"/>
              <a:gd name="connsiteX57-20703" fmla="*/ 8877719 w 12641071"/>
              <a:gd name="connsiteY57-20704" fmla="*/ 1018369 h 5795240"/>
              <a:gd name="connsiteX58-20705" fmla="*/ 8853250 w 12641071"/>
              <a:gd name="connsiteY58-20706" fmla="*/ 973288 h 5795240"/>
              <a:gd name="connsiteX59-20707" fmla="*/ 8853249 w 12641071"/>
              <a:gd name="connsiteY59-20708" fmla="*/ 973288 h 5795240"/>
              <a:gd name="connsiteX60-20709" fmla="*/ 8853248 w 12641071"/>
              <a:gd name="connsiteY60-20710" fmla="*/ 973287 h 5795240"/>
              <a:gd name="connsiteX61-20711" fmla="*/ 8849677 w 12641071"/>
              <a:gd name="connsiteY61-20712" fmla="*/ 973341 h 5795240"/>
              <a:gd name="connsiteX62-20713" fmla="*/ 8641543 w 12641071"/>
              <a:gd name="connsiteY62-20714" fmla="*/ 916577 h 5795240"/>
              <a:gd name="connsiteX63-20715" fmla="*/ 8641545 w 12641071"/>
              <a:gd name="connsiteY63-20716" fmla="*/ 916580 h 5795240"/>
              <a:gd name="connsiteX64-20717" fmla="*/ 8849676 w 12641071"/>
              <a:gd name="connsiteY64-20718" fmla="*/ 973343 h 5795240"/>
              <a:gd name="connsiteX65-20719" fmla="*/ 8853248 w 12641071"/>
              <a:gd name="connsiteY65-20720" fmla="*/ 973288 h 5795240"/>
              <a:gd name="connsiteX66-20721" fmla="*/ 8877719 w 12641071"/>
              <a:gd name="connsiteY66-20722" fmla="*/ 1018371 h 5795240"/>
              <a:gd name="connsiteX67-20723" fmla="*/ 8878116 w 12641071"/>
              <a:gd name="connsiteY67-20724" fmla="*/ 1018851 h 5795240"/>
              <a:gd name="connsiteX68-20725" fmla="*/ 8887288 w 12641071"/>
              <a:gd name="connsiteY68-20726" fmla="*/ 1037892 h 5795240"/>
              <a:gd name="connsiteX69-20727" fmla="*/ 8949899 w 12641071"/>
              <a:gd name="connsiteY69-20728" fmla="*/ 1239592 h 5795240"/>
              <a:gd name="connsiteX70-20729" fmla="*/ 8968437 w 12641071"/>
              <a:gd name="connsiteY70-20730" fmla="*/ 1423482 h 5795240"/>
              <a:gd name="connsiteX71-20731" fmla="*/ 8949899 w 12641071"/>
              <a:gd name="connsiteY71-20732" fmla="*/ 1239591 h 5795240"/>
              <a:gd name="connsiteX72-20733" fmla="*/ 8887288 w 12641071"/>
              <a:gd name="connsiteY72-20734" fmla="*/ 1037890 h 5795240"/>
              <a:gd name="connsiteX73-20735" fmla="*/ 8878116 w 12641071"/>
              <a:gd name="connsiteY73-20736" fmla="*/ 1018851 h 5795240"/>
              <a:gd name="connsiteX74-20737" fmla="*/ 8931285 w 12641071"/>
              <a:gd name="connsiteY74-20738" fmla="*/ 1083292 h 5795240"/>
              <a:gd name="connsiteX75-20739" fmla="*/ 9241478 w 12641071"/>
              <a:gd name="connsiteY75-20740" fmla="*/ 1211778 h 5795240"/>
              <a:gd name="connsiteX76-20741" fmla="*/ 9605238 w 12641071"/>
              <a:gd name="connsiteY76-20742" fmla="*/ 1018369 h 5795240"/>
              <a:gd name="connsiteX77-20743" fmla="*/ 9636247 w 12641071"/>
              <a:gd name="connsiteY77-20744" fmla="*/ 961241 h 5795240"/>
              <a:gd name="connsiteX78-20745" fmla="*/ 9641995 w 12641071"/>
              <a:gd name="connsiteY78-20746" fmla="*/ 961152 h 5795240"/>
              <a:gd name="connsiteX79-20747" fmla="*/ 9584939 w 12641071"/>
              <a:gd name="connsiteY79-20748" fmla="*/ 1079594 h 5795240"/>
              <a:gd name="connsiteX80-20749" fmla="*/ 9546257 w 12641071"/>
              <a:gd name="connsiteY80-20750" fmla="*/ 1204206 h 5795240"/>
              <a:gd name="connsiteX81-20751" fmla="*/ 9584939 w 12641071"/>
              <a:gd name="connsiteY81-20752" fmla="*/ 1079596 h 5795240"/>
              <a:gd name="connsiteX82-20753" fmla="*/ 9641995 w 12641071"/>
              <a:gd name="connsiteY82-20754" fmla="*/ 961153 h 5795240"/>
              <a:gd name="connsiteX83-20755" fmla="*/ 9653069 w 12641071"/>
              <a:gd name="connsiteY83-20756" fmla="*/ 960983 h 5795240"/>
              <a:gd name="connsiteX84-20757" fmla="*/ 9801564 w 12641071"/>
              <a:gd name="connsiteY84-20758" fmla="*/ 1196828 h 5795240"/>
              <a:gd name="connsiteX85-20759" fmla="*/ 9801566 w 12641071"/>
              <a:gd name="connsiteY85-20760" fmla="*/ 1196828 h 5795240"/>
              <a:gd name="connsiteX86-20761" fmla="*/ 9653070 w 12641071"/>
              <a:gd name="connsiteY86-20762" fmla="*/ 960982 h 5795240"/>
              <a:gd name="connsiteX87-20763" fmla="*/ 9641996 w 12641071"/>
              <a:gd name="connsiteY87-20764" fmla="*/ 961152 h 5795240"/>
              <a:gd name="connsiteX88-20765" fmla="*/ 9651917 w 12641071"/>
              <a:gd name="connsiteY88-20766" fmla="*/ 940556 h 5795240"/>
              <a:gd name="connsiteX89-20767" fmla="*/ 11050508 w 12641071"/>
              <a:gd name="connsiteY89-20768" fmla="*/ 108150 h 5795240"/>
              <a:gd name="connsiteX90-20769" fmla="*/ 12641071 w 12641071"/>
              <a:gd name="connsiteY90-20770" fmla="*/ 1698711 h 5795240"/>
              <a:gd name="connsiteX91-20771" fmla="*/ 11371062 w 12641071"/>
              <a:gd name="connsiteY91-20772" fmla="*/ 3256960 h 5795240"/>
              <a:gd name="connsiteX92-20773" fmla="*/ 11215953 w 12641071"/>
              <a:gd name="connsiteY92-20774" fmla="*/ 3280632 h 5795240"/>
              <a:gd name="connsiteX93-20775" fmla="*/ 11142318 w 12641071"/>
              <a:gd name="connsiteY93-20776" fmla="*/ 3276914 h 5795240"/>
              <a:gd name="connsiteX94-20777" fmla="*/ 11215952 w 12641071"/>
              <a:gd name="connsiteY94-20778" fmla="*/ 3280632 h 5795240"/>
              <a:gd name="connsiteX95-20779" fmla="*/ 11213133 w 12641071"/>
              <a:gd name="connsiteY95-20780" fmla="*/ 3281062 h 5795240"/>
              <a:gd name="connsiteX96-20781" fmla="*/ 11116921 w 12641071"/>
              <a:gd name="connsiteY96-20782" fmla="*/ 3285921 h 5795240"/>
              <a:gd name="connsiteX97-20783" fmla="*/ 11050507 w 12641071"/>
              <a:gd name="connsiteY97-20784" fmla="*/ 3289274 h 5795240"/>
              <a:gd name="connsiteX98-20785" fmla="*/ 11006292 w 12641071"/>
              <a:gd name="connsiteY98-20786" fmla="*/ 3287041 h 5795240"/>
              <a:gd name="connsiteX99-20787" fmla="*/ 10937101 w 12641071"/>
              <a:gd name="connsiteY99-20788" fmla="*/ 3297601 h 5795240"/>
              <a:gd name="connsiteX100-20789" fmla="*/ 10144740 w 12641071"/>
              <a:gd name="connsiteY100-20790" fmla="*/ 4089962 h 5795240"/>
              <a:gd name="connsiteX101-20791" fmla="*/ 10130374 w 12641071"/>
              <a:gd name="connsiteY101-20792" fmla="*/ 4184101 h 5795240"/>
              <a:gd name="connsiteX102-20793" fmla="*/ 10130375 w 12641071"/>
              <a:gd name="connsiteY102-20794" fmla="*/ 4184103 h 5795240"/>
              <a:gd name="connsiteX103-20795" fmla="*/ 10130656 w 12641071"/>
              <a:gd name="connsiteY103-20796" fmla="*/ 4185950 h 5795240"/>
              <a:gd name="connsiteX104-20797" fmla="*/ 10138194 w 12641071"/>
              <a:gd name="connsiteY104-20798" fmla="*/ 4335228 h 5795240"/>
              <a:gd name="connsiteX105-20799" fmla="*/ 10137710 w 12641071"/>
              <a:gd name="connsiteY105-20800" fmla="*/ 4344822 h 5795240"/>
              <a:gd name="connsiteX106-20801" fmla="*/ 10133555 w 12641071"/>
              <a:gd name="connsiteY106-20802" fmla="*/ 4427096 h 5795240"/>
              <a:gd name="connsiteX107-20803" fmla="*/ 10129312 w 12641071"/>
              <a:gd name="connsiteY107-20804" fmla="*/ 4399289 h 5795240"/>
              <a:gd name="connsiteX108-20805" fmla="*/ 10126797 w 12641071"/>
              <a:gd name="connsiteY108-20806" fmla="*/ 4349498 h 5795240"/>
              <a:gd name="connsiteX109-20807" fmla="*/ 10126796 w 12641071"/>
              <a:gd name="connsiteY109-20808" fmla="*/ 4349498 h 5795240"/>
              <a:gd name="connsiteX110-20809" fmla="*/ 10129311 w 12641071"/>
              <a:gd name="connsiteY110-20810" fmla="*/ 4399289 h 5795240"/>
              <a:gd name="connsiteX111-20811" fmla="*/ 10133554 w 12641071"/>
              <a:gd name="connsiteY111-20812" fmla="*/ 4427096 h 5795240"/>
              <a:gd name="connsiteX112-20813" fmla="*/ 10130656 w 12641071"/>
              <a:gd name="connsiteY112-20814" fmla="*/ 4484506 h 5795240"/>
              <a:gd name="connsiteX113-20815" fmla="*/ 8678182 w 12641071"/>
              <a:gd name="connsiteY113-20816" fmla="*/ 5795240 h 5795240"/>
              <a:gd name="connsiteX114-20817" fmla="*/ 7467518 w 12641071"/>
              <a:gd name="connsiteY114-20818" fmla="*/ 5151535 h 5795240"/>
              <a:gd name="connsiteX115-20819" fmla="*/ 7419945 w 12641071"/>
              <a:gd name="connsiteY115-20820" fmla="*/ 5073228 h 5795240"/>
              <a:gd name="connsiteX116-20821" fmla="*/ 7394386 w 12641071"/>
              <a:gd name="connsiteY116-20822" fmla="*/ 5031156 h 5795240"/>
              <a:gd name="connsiteX117-20823" fmla="*/ 7367299 w 12641071"/>
              <a:gd name="connsiteY117-20824" fmla="*/ 4974928 h 5795240"/>
              <a:gd name="connsiteX118-20825" fmla="*/ 7332905 w 12641071"/>
              <a:gd name="connsiteY118-20826" fmla="*/ 4903531 h 5795240"/>
              <a:gd name="connsiteX119-20827" fmla="*/ 7320958 w 12641071"/>
              <a:gd name="connsiteY119-20828" fmla="*/ 4870887 h 5795240"/>
              <a:gd name="connsiteX120-20829" fmla="*/ 7322174 w 12641071"/>
              <a:gd name="connsiteY120-20830" fmla="*/ 4872361 h 5795240"/>
              <a:gd name="connsiteX121-20831" fmla="*/ 7362630 w 12641071"/>
              <a:gd name="connsiteY121-20832" fmla="*/ 4938954 h 5795240"/>
              <a:gd name="connsiteX122-20833" fmla="*/ 7380779 w 12641071"/>
              <a:gd name="connsiteY122-20834" fmla="*/ 4976628 h 5795240"/>
              <a:gd name="connsiteX123-20835" fmla="*/ 7391210 w 12641071"/>
              <a:gd name="connsiteY123-20836" fmla="*/ 4977944 h 5795240"/>
              <a:gd name="connsiteX124-20837" fmla="*/ 7380780 w 12641071"/>
              <a:gd name="connsiteY124-20838" fmla="*/ 4976628 h 5795240"/>
              <a:gd name="connsiteX125-20839" fmla="*/ 7362631 w 12641071"/>
              <a:gd name="connsiteY125-20840" fmla="*/ 4938954 h 5795240"/>
              <a:gd name="connsiteX126-20841" fmla="*/ 7322175 w 12641071"/>
              <a:gd name="connsiteY126-20842" fmla="*/ 4872361 h 5795240"/>
              <a:gd name="connsiteX127-20843" fmla="*/ 7320959 w 12641071"/>
              <a:gd name="connsiteY127-20844" fmla="*/ 4870887 h 5795240"/>
              <a:gd name="connsiteX128-20845" fmla="*/ 7283811 w 12641071"/>
              <a:gd name="connsiteY128-20846" fmla="*/ 4769391 h 5795240"/>
              <a:gd name="connsiteX129-20847" fmla="*/ 7272112 w 12641071"/>
              <a:gd name="connsiteY129-20848" fmla="*/ 4718630 h 5795240"/>
              <a:gd name="connsiteX130-20849" fmla="*/ 7272111 w 12641071"/>
              <a:gd name="connsiteY130-20850" fmla="*/ 4718630 h 5795240"/>
              <a:gd name="connsiteX131-20851" fmla="*/ 7283810 w 12641071"/>
              <a:gd name="connsiteY131-20852" fmla="*/ 4769391 h 5795240"/>
              <a:gd name="connsiteX132-20853" fmla="*/ 7320958 w 12641071"/>
              <a:gd name="connsiteY132-20854" fmla="*/ 4870887 h 5795240"/>
              <a:gd name="connsiteX133-20855" fmla="*/ 7223551 w 12641071"/>
              <a:gd name="connsiteY133-20856" fmla="*/ 4752829 h 5795240"/>
              <a:gd name="connsiteX134-20857" fmla="*/ 6652445 w 12641071"/>
              <a:gd name="connsiteY134-20858" fmla="*/ 4516269 h 5795240"/>
              <a:gd name="connsiteX135-20859" fmla="*/ 6200873 w 12641071"/>
              <a:gd name="connsiteY135-20860" fmla="*/ 4654206 h 5795240"/>
              <a:gd name="connsiteX136-20861" fmla="*/ 6088813 w 12641071"/>
              <a:gd name="connsiteY136-20862" fmla="*/ 4746663 h 5795240"/>
              <a:gd name="connsiteX137-20863" fmla="*/ 6043019 w 12641071"/>
              <a:gd name="connsiteY137-20864" fmla="*/ 4807902 h 5795240"/>
              <a:gd name="connsiteX138-20865" fmla="*/ 6043021 w 12641071"/>
              <a:gd name="connsiteY138-20866" fmla="*/ 4807902 h 5795240"/>
              <a:gd name="connsiteX139-20867" fmla="*/ 6023271 w 12641071"/>
              <a:gd name="connsiteY139-20868" fmla="*/ 4834312 h 5795240"/>
              <a:gd name="connsiteX140-20869" fmla="*/ 5970678 w 12641071"/>
              <a:gd name="connsiteY140-20870" fmla="*/ 4892181 h 5795240"/>
              <a:gd name="connsiteX141-20871" fmla="*/ 5982717 w 12641071"/>
              <a:gd name="connsiteY141-20872" fmla="*/ 4872361 h 5795240"/>
              <a:gd name="connsiteX142-20873" fmla="*/ 5970675 w 12641071"/>
              <a:gd name="connsiteY142-20874" fmla="*/ 4892181 h 5795240"/>
              <a:gd name="connsiteX143-20875" fmla="*/ 5935320 w 12641071"/>
              <a:gd name="connsiteY143-20876" fmla="*/ 4931081 h 5795240"/>
              <a:gd name="connsiteX144-20877" fmla="*/ 4971763 w 12641071"/>
              <a:gd name="connsiteY144-20878" fmla="*/ 5330200 h 5795240"/>
              <a:gd name="connsiteX145-20879" fmla="*/ 3716172 w 12641071"/>
              <a:gd name="connsiteY145-20880" fmla="*/ 4497938 h 5795240"/>
              <a:gd name="connsiteX146-20881" fmla="*/ 3710773 w 12641071"/>
              <a:gd name="connsiteY146-20882" fmla="*/ 4483182 h 5795240"/>
              <a:gd name="connsiteX147-20883" fmla="*/ 3710773 w 12641071"/>
              <a:gd name="connsiteY147-20884" fmla="*/ 4483181 h 5795240"/>
              <a:gd name="connsiteX148-20885" fmla="*/ 3674984 w 12641071"/>
              <a:gd name="connsiteY148-20886" fmla="*/ 4385402 h 5795240"/>
              <a:gd name="connsiteX149-20887" fmla="*/ 3670349 w 12641071"/>
              <a:gd name="connsiteY149-20888" fmla="*/ 4372742 h 5795240"/>
              <a:gd name="connsiteX150-20889" fmla="*/ 3659438 w 12641071"/>
              <a:gd name="connsiteY150-20890" fmla="*/ 4330309 h 5795240"/>
              <a:gd name="connsiteX151-20891" fmla="*/ 3672084 w 12641071"/>
              <a:gd name="connsiteY151-20892" fmla="*/ 4353606 h 5795240"/>
              <a:gd name="connsiteX152-20893" fmla="*/ 3659440 w 12641071"/>
              <a:gd name="connsiteY152-20894" fmla="*/ 4330309 h 5795240"/>
              <a:gd name="connsiteX153-20895" fmla="*/ 3613217 w 12641071"/>
              <a:gd name="connsiteY153-20896" fmla="*/ 4245153 h 5795240"/>
              <a:gd name="connsiteX154-20897" fmla="*/ 3083792 w 12641071"/>
              <a:gd name="connsiteY154-20898" fmla="*/ 3963660 h 5795240"/>
              <a:gd name="connsiteX155-20899" fmla="*/ 2835272 w 12641071"/>
              <a:gd name="connsiteY155-20900" fmla="*/ 4013833 h 5795240"/>
              <a:gd name="connsiteX156-20901" fmla="*/ 2820214 w 12641071"/>
              <a:gd name="connsiteY156-20902" fmla="*/ 4022007 h 5795240"/>
              <a:gd name="connsiteX157-20903" fmla="*/ 2820212 w 12641071"/>
              <a:gd name="connsiteY157-20904" fmla="*/ 4022008 h 5795240"/>
              <a:gd name="connsiteX158-20905" fmla="*/ 2820206 w 12641071"/>
              <a:gd name="connsiteY158-20906" fmla="*/ 4022011 h 5795240"/>
              <a:gd name="connsiteX159-20907" fmla="*/ 2813481 w 12641071"/>
              <a:gd name="connsiteY159-20908" fmla="*/ 4027041 h 5795240"/>
              <a:gd name="connsiteX160-20909" fmla="*/ 2762875 w 12641071"/>
              <a:gd name="connsiteY160-20910" fmla="*/ 4057784 h 5795240"/>
              <a:gd name="connsiteX161-20911" fmla="*/ 2762878 w 12641071"/>
              <a:gd name="connsiteY161-20912" fmla="*/ 4057784 h 5795240"/>
              <a:gd name="connsiteX162-20913" fmla="*/ 2694694 w 12641071"/>
              <a:gd name="connsiteY162-20914" fmla="*/ 4099208 h 5795240"/>
              <a:gd name="connsiteX163-20915" fmla="*/ 2726822 w 12641071"/>
              <a:gd name="connsiteY163-20916" fmla="*/ 4072700 h 5795240"/>
              <a:gd name="connsiteX164-20917" fmla="*/ 2757719 w 12641071"/>
              <a:gd name="connsiteY164-20918" fmla="*/ 4055929 h 5795240"/>
              <a:gd name="connsiteX165-20919" fmla="*/ 2757718 w 12641071"/>
              <a:gd name="connsiteY165-20920" fmla="*/ 4055928 h 5795240"/>
              <a:gd name="connsiteX166-20921" fmla="*/ 2726820 w 12641071"/>
              <a:gd name="connsiteY166-20922" fmla="*/ 4072700 h 5795240"/>
              <a:gd name="connsiteX167-20923" fmla="*/ 2694692 w 12641071"/>
              <a:gd name="connsiteY167-20924" fmla="*/ 4099208 h 5795240"/>
              <a:gd name="connsiteX168-20925" fmla="*/ 2664698 w 12641071"/>
              <a:gd name="connsiteY168-20926" fmla="*/ 4117431 h 5795240"/>
              <a:gd name="connsiteX169-20927" fmla="*/ 1804544 w 12641071"/>
              <a:gd name="connsiteY169-20928" fmla="*/ 4335229 h 5795240"/>
              <a:gd name="connsiteX170-20929" fmla="*/ 0 w 12641071"/>
              <a:gd name="connsiteY170-20930" fmla="*/ 2530685 h 5795240"/>
              <a:gd name="connsiteX171-20931" fmla="*/ 1804544 w 12641071"/>
              <a:gd name="connsiteY171-20932" fmla="*/ 726143 h 5795240"/>
              <a:gd name="connsiteX172-20933" fmla="*/ 3080549 w 12641071"/>
              <a:gd name="connsiteY172-20934" fmla="*/ 1254682 h 5795240"/>
              <a:gd name="connsiteX173-20935" fmla="*/ 3268676 w 12641071"/>
              <a:gd name="connsiteY173-20936" fmla="*/ 1461167 h 5795240"/>
              <a:gd name="connsiteX174-20937" fmla="*/ 3565826 w 12641071"/>
              <a:gd name="connsiteY174-20938" fmla="*/ 1551935 h 5795240"/>
              <a:gd name="connsiteX175-20939" fmla="*/ 4086504 w 12641071"/>
              <a:gd name="connsiteY175-20940" fmla="*/ 1127574 h 5795240"/>
              <a:gd name="connsiteX176-20941" fmla="*/ 4103078 w 12641071"/>
              <a:gd name="connsiteY176-20942" fmla="*/ 1004204 h 5795240"/>
              <a:gd name="connsiteX177-20943" fmla="*/ 5215874 w 12641071"/>
              <a:gd name="connsiteY177-20944" fmla="*/ 0 h 5795240"/>
              <a:gd name="connsiteX0-20945" fmla="*/ 5964869 w 12641071"/>
              <a:gd name="connsiteY0-20946" fmla="*/ 4795171 h 5795240"/>
              <a:gd name="connsiteX1-20947" fmla="*/ 6019264 w 12641071"/>
              <a:gd name="connsiteY1-20948" fmla="*/ 4804905 h 5795240"/>
              <a:gd name="connsiteX2-20949" fmla="*/ 6036570 w 12641071"/>
              <a:gd name="connsiteY2-20950" fmla="*/ 4807089 h 5795240"/>
              <a:gd name="connsiteX3-20951" fmla="*/ 6019265 w 12641071"/>
              <a:gd name="connsiteY3-20952" fmla="*/ 4804905 h 5795240"/>
              <a:gd name="connsiteX4-20953" fmla="*/ 5964869 w 12641071"/>
              <a:gd name="connsiteY4-20954" fmla="*/ 4795171 h 5795240"/>
              <a:gd name="connsiteX5-20955" fmla="*/ 3682364 w 12641071"/>
              <a:gd name="connsiteY5-20956" fmla="*/ 4386723 h 5795240"/>
              <a:gd name="connsiteX6-20957" fmla="*/ 3772428 w 12641071"/>
              <a:gd name="connsiteY6-20958" fmla="*/ 4402840 h 5795240"/>
              <a:gd name="connsiteX7-20959" fmla="*/ 3772428 w 12641071"/>
              <a:gd name="connsiteY7-20960" fmla="*/ 4402840 h 5795240"/>
              <a:gd name="connsiteX8-20961" fmla="*/ 3682364 w 12641071"/>
              <a:gd name="connsiteY8-20962" fmla="*/ 4386723 h 5795240"/>
              <a:gd name="connsiteX9-20963" fmla="*/ 5215874 w 12641071"/>
              <a:gd name="connsiteY9-20964" fmla="*/ 0 h 5795240"/>
              <a:gd name="connsiteX10-20965" fmla="*/ 5927386 w 12641071"/>
              <a:gd name="connsiteY10-20966" fmla="*/ 255427 h 5795240"/>
              <a:gd name="connsiteX11-20967" fmla="*/ 6043427 w 12641071"/>
              <a:gd name="connsiteY11-20968" fmla="*/ 367901 h 5795240"/>
              <a:gd name="connsiteX12-20969" fmla="*/ 6043429 w 12641071"/>
              <a:gd name="connsiteY12-20970" fmla="*/ 367901 h 5795240"/>
              <a:gd name="connsiteX13-20971" fmla="*/ 6105193 w 12641071"/>
              <a:gd name="connsiteY13-20972" fmla="*/ 442067 h 5795240"/>
              <a:gd name="connsiteX14-20973" fmla="*/ 6105193 w 12641071"/>
              <a:gd name="connsiteY14-20974" fmla="*/ 442069 h 5795240"/>
              <a:gd name="connsiteX15-20975" fmla="*/ 6143408 w 12641071"/>
              <a:gd name="connsiteY15-20976" fmla="*/ 493169 h 5795240"/>
              <a:gd name="connsiteX16-20977" fmla="*/ 6143427 w 12641071"/>
              <a:gd name="connsiteY16-20978" fmla="*/ 493200 h 5795240"/>
              <a:gd name="connsiteX17-20979" fmla="*/ 6143427 w 12641071"/>
              <a:gd name="connsiteY17-20980" fmla="*/ 493200 h 5795240"/>
              <a:gd name="connsiteX18-20981" fmla="*/ 6143408 w 12641071"/>
              <a:gd name="connsiteY18-20982" fmla="*/ 493167 h 5795240"/>
              <a:gd name="connsiteX19-20983" fmla="*/ 6141460 w 12641071"/>
              <a:gd name="connsiteY19-20984" fmla="*/ 475027 h 5795240"/>
              <a:gd name="connsiteX20-20985" fmla="*/ 6788665 w 12641071"/>
              <a:gd name="connsiteY20-20986" fmla="*/ 707369 h 5795240"/>
              <a:gd name="connsiteX21-20987" fmla="*/ 7184710 w 12641071"/>
              <a:gd name="connsiteY21-20988" fmla="*/ 627411 h 5795240"/>
              <a:gd name="connsiteX22-20989" fmla="*/ 7264545 w 12641071"/>
              <a:gd name="connsiteY22-20990" fmla="*/ 588952 h 5795240"/>
              <a:gd name="connsiteX23-20991" fmla="*/ 7213686 w 12641071"/>
              <a:gd name="connsiteY23-20992" fmla="*/ 626983 h 5795240"/>
              <a:gd name="connsiteX24-20993" fmla="*/ 7128319 w 12641071"/>
              <a:gd name="connsiteY24-20994" fmla="*/ 705504 h 5795240"/>
              <a:gd name="connsiteX25-20995" fmla="*/ 7083110 w 12641071"/>
              <a:gd name="connsiteY25-20996" fmla="*/ 757072 h 5795240"/>
              <a:gd name="connsiteX26-20997" fmla="*/ 7083111 w 12641071"/>
              <a:gd name="connsiteY26-20998" fmla="*/ 757072 h 5795240"/>
              <a:gd name="connsiteX27-20999" fmla="*/ 7128319 w 12641071"/>
              <a:gd name="connsiteY27-21000" fmla="*/ 705506 h 5795240"/>
              <a:gd name="connsiteX28-21001" fmla="*/ 7213686 w 12641071"/>
              <a:gd name="connsiteY28-21002" fmla="*/ 626984 h 5795240"/>
              <a:gd name="connsiteX29-21003" fmla="*/ 7264545 w 12641071"/>
              <a:gd name="connsiteY29-21004" fmla="*/ 588953 h 5795240"/>
              <a:gd name="connsiteX30-21005" fmla="*/ 7273651 w 12641071"/>
              <a:gd name="connsiteY30-21006" fmla="*/ 584566 h 5795240"/>
              <a:gd name="connsiteX31-21007" fmla="*/ 7314851 w 12641071"/>
              <a:gd name="connsiteY31-21008" fmla="*/ 559537 h 5795240"/>
              <a:gd name="connsiteX32-21009" fmla="*/ 7354131 w 12641071"/>
              <a:gd name="connsiteY32-21010" fmla="*/ 565467 h 5795240"/>
              <a:gd name="connsiteX33-21011" fmla="*/ 7429608 w 12641071"/>
              <a:gd name="connsiteY33-21012" fmla="*/ 586051 h 5795240"/>
              <a:gd name="connsiteX34-21013" fmla="*/ 7429611 w 12641071"/>
              <a:gd name="connsiteY34-21014" fmla="*/ 586050 h 5795240"/>
              <a:gd name="connsiteX35-21015" fmla="*/ 7354132 w 12641071"/>
              <a:gd name="connsiteY35-21016" fmla="*/ 565465 h 5795240"/>
              <a:gd name="connsiteX36-21017" fmla="*/ 7314853 w 12641071"/>
              <a:gd name="connsiteY36-21018" fmla="*/ 559536 h 5795240"/>
              <a:gd name="connsiteX37-21019" fmla="*/ 7314851 w 12641071"/>
              <a:gd name="connsiteY37-21020" fmla="*/ 559537 h 5795240"/>
              <a:gd name="connsiteX38-21021" fmla="*/ 7314849 w 12641071"/>
              <a:gd name="connsiteY38-21022" fmla="*/ 559537 h 5795240"/>
              <a:gd name="connsiteX39-21023" fmla="*/ 7273651 w 12641071"/>
              <a:gd name="connsiteY39-21024" fmla="*/ 584565 h 5795240"/>
              <a:gd name="connsiteX40-21025" fmla="*/ 7264545 w 12641071"/>
              <a:gd name="connsiteY40-21026" fmla="*/ 588952 h 5795240"/>
              <a:gd name="connsiteX41-21027" fmla="*/ 7296407 w 12641071"/>
              <a:gd name="connsiteY41-21028" fmla="*/ 565126 h 5795240"/>
              <a:gd name="connsiteX42-21029" fmla="*/ 7307447 w 12641071"/>
              <a:gd name="connsiteY42-21030" fmla="*/ 558419 h 5795240"/>
              <a:gd name="connsiteX43-21031" fmla="*/ 7307450 w 12641071"/>
              <a:gd name="connsiteY43-21032" fmla="*/ 558419 h 5795240"/>
              <a:gd name="connsiteX44-21033" fmla="*/ 7385004 w 12641071"/>
              <a:gd name="connsiteY44-21034" fmla="*/ 511303 h 5795240"/>
              <a:gd name="connsiteX45-21035" fmla="*/ 7391626 w 12641071"/>
              <a:gd name="connsiteY45-21036" fmla="*/ 508114 h 5795240"/>
              <a:gd name="connsiteX46-21037" fmla="*/ 7391631 w 12641071"/>
              <a:gd name="connsiteY46-21038" fmla="*/ 508110 h 5795240"/>
              <a:gd name="connsiteX47-21039" fmla="*/ 7478934 w 12641071"/>
              <a:gd name="connsiteY47-21040" fmla="*/ 466053 h 5795240"/>
              <a:gd name="connsiteX48-21041" fmla="*/ 7897193 w 12641071"/>
              <a:gd name="connsiteY48-21042" fmla="*/ 381611 h 5795240"/>
              <a:gd name="connsiteX49-21043" fmla="*/ 8788216 w 12641071"/>
              <a:gd name="connsiteY49-21044" fmla="*/ 855364 h 5795240"/>
              <a:gd name="connsiteX50-21045" fmla="*/ 8832362 w 12641071"/>
              <a:gd name="connsiteY50-21046" fmla="*/ 928030 h 5795240"/>
              <a:gd name="connsiteX51-21047" fmla="*/ 8832362 w 12641071"/>
              <a:gd name="connsiteY51-21048" fmla="*/ 928033 h 5795240"/>
              <a:gd name="connsiteX52-21049" fmla="*/ 8842040 w 12641071"/>
              <a:gd name="connsiteY52-21050" fmla="*/ 943961 h 5795240"/>
              <a:gd name="connsiteX53-21051" fmla="*/ 8856144 w 12641071"/>
              <a:gd name="connsiteY53-21052" fmla="*/ 973241 h 5795240"/>
              <a:gd name="connsiteX54-21053" fmla="*/ 8856145 w 12641071"/>
              <a:gd name="connsiteY54-21054" fmla="*/ 973241 h 5795240"/>
              <a:gd name="connsiteX55-21055" fmla="*/ 8878117 w 12641071"/>
              <a:gd name="connsiteY55-21056" fmla="*/ 1018851 h 5795240"/>
              <a:gd name="connsiteX56-21057" fmla="*/ 8877719 w 12641071"/>
              <a:gd name="connsiteY56-21058" fmla="*/ 1018369 h 5795240"/>
              <a:gd name="connsiteX57-21059" fmla="*/ 8853250 w 12641071"/>
              <a:gd name="connsiteY57-21060" fmla="*/ 973288 h 5795240"/>
              <a:gd name="connsiteX58-21061" fmla="*/ 8853249 w 12641071"/>
              <a:gd name="connsiteY58-21062" fmla="*/ 973288 h 5795240"/>
              <a:gd name="connsiteX59-21063" fmla="*/ 8853248 w 12641071"/>
              <a:gd name="connsiteY59-21064" fmla="*/ 973287 h 5795240"/>
              <a:gd name="connsiteX60-21065" fmla="*/ 8849677 w 12641071"/>
              <a:gd name="connsiteY60-21066" fmla="*/ 973341 h 5795240"/>
              <a:gd name="connsiteX61-21067" fmla="*/ 8641543 w 12641071"/>
              <a:gd name="connsiteY61-21068" fmla="*/ 916577 h 5795240"/>
              <a:gd name="connsiteX62-21069" fmla="*/ 8641545 w 12641071"/>
              <a:gd name="connsiteY62-21070" fmla="*/ 916580 h 5795240"/>
              <a:gd name="connsiteX63-21071" fmla="*/ 8849676 w 12641071"/>
              <a:gd name="connsiteY63-21072" fmla="*/ 973343 h 5795240"/>
              <a:gd name="connsiteX64-21073" fmla="*/ 8853248 w 12641071"/>
              <a:gd name="connsiteY64-21074" fmla="*/ 973288 h 5795240"/>
              <a:gd name="connsiteX65-21075" fmla="*/ 8877719 w 12641071"/>
              <a:gd name="connsiteY65-21076" fmla="*/ 1018371 h 5795240"/>
              <a:gd name="connsiteX66-21077" fmla="*/ 8878116 w 12641071"/>
              <a:gd name="connsiteY66-21078" fmla="*/ 1018851 h 5795240"/>
              <a:gd name="connsiteX67-21079" fmla="*/ 8887288 w 12641071"/>
              <a:gd name="connsiteY67-21080" fmla="*/ 1037892 h 5795240"/>
              <a:gd name="connsiteX68-21081" fmla="*/ 8949899 w 12641071"/>
              <a:gd name="connsiteY68-21082" fmla="*/ 1239592 h 5795240"/>
              <a:gd name="connsiteX69-21083" fmla="*/ 8968437 w 12641071"/>
              <a:gd name="connsiteY69-21084" fmla="*/ 1423482 h 5795240"/>
              <a:gd name="connsiteX70-21085" fmla="*/ 8949899 w 12641071"/>
              <a:gd name="connsiteY70-21086" fmla="*/ 1239591 h 5795240"/>
              <a:gd name="connsiteX71-21087" fmla="*/ 8887288 w 12641071"/>
              <a:gd name="connsiteY71-21088" fmla="*/ 1037890 h 5795240"/>
              <a:gd name="connsiteX72-21089" fmla="*/ 8878116 w 12641071"/>
              <a:gd name="connsiteY72-21090" fmla="*/ 1018851 h 5795240"/>
              <a:gd name="connsiteX73-21091" fmla="*/ 8931285 w 12641071"/>
              <a:gd name="connsiteY73-21092" fmla="*/ 1083292 h 5795240"/>
              <a:gd name="connsiteX74-21093" fmla="*/ 9241478 w 12641071"/>
              <a:gd name="connsiteY74-21094" fmla="*/ 1211778 h 5795240"/>
              <a:gd name="connsiteX75-21095" fmla="*/ 9605238 w 12641071"/>
              <a:gd name="connsiteY75-21096" fmla="*/ 1018369 h 5795240"/>
              <a:gd name="connsiteX76-21097" fmla="*/ 9636247 w 12641071"/>
              <a:gd name="connsiteY76-21098" fmla="*/ 961241 h 5795240"/>
              <a:gd name="connsiteX77-21099" fmla="*/ 9641995 w 12641071"/>
              <a:gd name="connsiteY77-21100" fmla="*/ 961152 h 5795240"/>
              <a:gd name="connsiteX78-21101" fmla="*/ 9584939 w 12641071"/>
              <a:gd name="connsiteY78-21102" fmla="*/ 1079594 h 5795240"/>
              <a:gd name="connsiteX79-21103" fmla="*/ 9546257 w 12641071"/>
              <a:gd name="connsiteY79-21104" fmla="*/ 1204206 h 5795240"/>
              <a:gd name="connsiteX80-21105" fmla="*/ 9584939 w 12641071"/>
              <a:gd name="connsiteY80-21106" fmla="*/ 1079596 h 5795240"/>
              <a:gd name="connsiteX81-21107" fmla="*/ 9641995 w 12641071"/>
              <a:gd name="connsiteY81-21108" fmla="*/ 961153 h 5795240"/>
              <a:gd name="connsiteX82-21109" fmla="*/ 9653069 w 12641071"/>
              <a:gd name="connsiteY82-21110" fmla="*/ 960983 h 5795240"/>
              <a:gd name="connsiteX83-21111" fmla="*/ 9801564 w 12641071"/>
              <a:gd name="connsiteY83-21112" fmla="*/ 1196828 h 5795240"/>
              <a:gd name="connsiteX84-21113" fmla="*/ 9801566 w 12641071"/>
              <a:gd name="connsiteY84-21114" fmla="*/ 1196828 h 5795240"/>
              <a:gd name="connsiteX85-21115" fmla="*/ 9653070 w 12641071"/>
              <a:gd name="connsiteY85-21116" fmla="*/ 960982 h 5795240"/>
              <a:gd name="connsiteX86-21117" fmla="*/ 9641996 w 12641071"/>
              <a:gd name="connsiteY86-21118" fmla="*/ 961152 h 5795240"/>
              <a:gd name="connsiteX87-21119" fmla="*/ 9651917 w 12641071"/>
              <a:gd name="connsiteY87-21120" fmla="*/ 940556 h 5795240"/>
              <a:gd name="connsiteX88-21121" fmla="*/ 11050508 w 12641071"/>
              <a:gd name="connsiteY88-21122" fmla="*/ 108150 h 5795240"/>
              <a:gd name="connsiteX89-21123" fmla="*/ 12641071 w 12641071"/>
              <a:gd name="connsiteY89-21124" fmla="*/ 1698711 h 5795240"/>
              <a:gd name="connsiteX90-21125" fmla="*/ 11371062 w 12641071"/>
              <a:gd name="connsiteY90-21126" fmla="*/ 3256960 h 5795240"/>
              <a:gd name="connsiteX91-21127" fmla="*/ 11215953 w 12641071"/>
              <a:gd name="connsiteY91-21128" fmla="*/ 3280632 h 5795240"/>
              <a:gd name="connsiteX92-21129" fmla="*/ 11142318 w 12641071"/>
              <a:gd name="connsiteY92-21130" fmla="*/ 3276914 h 5795240"/>
              <a:gd name="connsiteX93-21131" fmla="*/ 11215952 w 12641071"/>
              <a:gd name="connsiteY93-21132" fmla="*/ 3280632 h 5795240"/>
              <a:gd name="connsiteX94-21133" fmla="*/ 11213133 w 12641071"/>
              <a:gd name="connsiteY94-21134" fmla="*/ 3281062 h 5795240"/>
              <a:gd name="connsiteX95-21135" fmla="*/ 11116921 w 12641071"/>
              <a:gd name="connsiteY95-21136" fmla="*/ 3285921 h 5795240"/>
              <a:gd name="connsiteX96-21137" fmla="*/ 11050507 w 12641071"/>
              <a:gd name="connsiteY96-21138" fmla="*/ 3289274 h 5795240"/>
              <a:gd name="connsiteX97-21139" fmla="*/ 11006292 w 12641071"/>
              <a:gd name="connsiteY97-21140" fmla="*/ 3287041 h 5795240"/>
              <a:gd name="connsiteX98-21141" fmla="*/ 10937101 w 12641071"/>
              <a:gd name="connsiteY98-21142" fmla="*/ 3297601 h 5795240"/>
              <a:gd name="connsiteX99-21143" fmla="*/ 10144740 w 12641071"/>
              <a:gd name="connsiteY99-21144" fmla="*/ 4089962 h 5795240"/>
              <a:gd name="connsiteX100-21145" fmla="*/ 10130374 w 12641071"/>
              <a:gd name="connsiteY100-21146" fmla="*/ 4184101 h 5795240"/>
              <a:gd name="connsiteX101-21147" fmla="*/ 10130375 w 12641071"/>
              <a:gd name="connsiteY101-21148" fmla="*/ 4184103 h 5795240"/>
              <a:gd name="connsiteX102-21149" fmla="*/ 10130656 w 12641071"/>
              <a:gd name="connsiteY102-21150" fmla="*/ 4185950 h 5795240"/>
              <a:gd name="connsiteX103-21151" fmla="*/ 10138194 w 12641071"/>
              <a:gd name="connsiteY103-21152" fmla="*/ 4335228 h 5795240"/>
              <a:gd name="connsiteX104-21153" fmla="*/ 10137710 w 12641071"/>
              <a:gd name="connsiteY104-21154" fmla="*/ 4344822 h 5795240"/>
              <a:gd name="connsiteX105-21155" fmla="*/ 10133555 w 12641071"/>
              <a:gd name="connsiteY105-21156" fmla="*/ 4427096 h 5795240"/>
              <a:gd name="connsiteX106-21157" fmla="*/ 10129312 w 12641071"/>
              <a:gd name="connsiteY106-21158" fmla="*/ 4399289 h 5795240"/>
              <a:gd name="connsiteX107-21159" fmla="*/ 10126797 w 12641071"/>
              <a:gd name="connsiteY107-21160" fmla="*/ 4349498 h 5795240"/>
              <a:gd name="connsiteX108-21161" fmla="*/ 10126796 w 12641071"/>
              <a:gd name="connsiteY108-21162" fmla="*/ 4349498 h 5795240"/>
              <a:gd name="connsiteX109-21163" fmla="*/ 10129311 w 12641071"/>
              <a:gd name="connsiteY109-21164" fmla="*/ 4399289 h 5795240"/>
              <a:gd name="connsiteX110-21165" fmla="*/ 10133554 w 12641071"/>
              <a:gd name="connsiteY110-21166" fmla="*/ 4427096 h 5795240"/>
              <a:gd name="connsiteX111-21167" fmla="*/ 10130656 w 12641071"/>
              <a:gd name="connsiteY111-21168" fmla="*/ 4484506 h 5795240"/>
              <a:gd name="connsiteX112-21169" fmla="*/ 8678182 w 12641071"/>
              <a:gd name="connsiteY112-21170" fmla="*/ 5795240 h 5795240"/>
              <a:gd name="connsiteX113-21171" fmla="*/ 7467518 w 12641071"/>
              <a:gd name="connsiteY113-21172" fmla="*/ 5151535 h 5795240"/>
              <a:gd name="connsiteX114-21173" fmla="*/ 7419945 w 12641071"/>
              <a:gd name="connsiteY114-21174" fmla="*/ 5073228 h 5795240"/>
              <a:gd name="connsiteX115-21175" fmla="*/ 7394386 w 12641071"/>
              <a:gd name="connsiteY115-21176" fmla="*/ 5031156 h 5795240"/>
              <a:gd name="connsiteX116-21177" fmla="*/ 7367299 w 12641071"/>
              <a:gd name="connsiteY116-21178" fmla="*/ 4974928 h 5795240"/>
              <a:gd name="connsiteX117-21179" fmla="*/ 7332905 w 12641071"/>
              <a:gd name="connsiteY117-21180" fmla="*/ 4903531 h 5795240"/>
              <a:gd name="connsiteX118-21181" fmla="*/ 7320958 w 12641071"/>
              <a:gd name="connsiteY118-21182" fmla="*/ 4870887 h 5795240"/>
              <a:gd name="connsiteX119-21183" fmla="*/ 7322174 w 12641071"/>
              <a:gd name="connsiteY119-21184" fmla="*/ 4872361 h 5795240"/>
              <a:gd name="connsiteX120-21185" fmla="*/ 7362630 w 12641071"/>
              <a:gd name="connsiteY120-21186" fmla="*/ 4938954 h 5795240"/>
              <a:gd name="connsiteX121-21187" fmla="*/ 7380779 w 12641071"/>
              <a:gd name="connsiteY121-21188" fmla="*/ 4976628 h 5795240"/>
              <a:gd name="connsiteX122-21189" fmla="*/ 7391210 w 12641071"/>
              <a:gd name="connsiteY122-21190" fmla="*/ 4977944 h 5795240"/>
              <a:gd name="connsiteX123-21191" fmla="*/ 7380780 w 12641071"/>
              <a:gd name="connsiteY123-21192" fmla="*/ 4976628 h 5795240"/>
              <a:gd name="connsiteX124-21193" fmla="*/ 7362631 w 12641071"/>
              <a:gd name="connsiteY124-21194" fmla="*/ 4938954 h 5795240"/>
              <a:gd name="connsiteX125-21195" fmla="*/ 7322175 w 12641071"/>
              <a:gd name="connsiteY125-21196" fmla="*/ 4872361 h 5795240"/>
              <a:gd name="connsiteX126-21197" fmla="*/ 7320959 w 12641071"/>
              <a:gd name="connsiteY126-21198" fmla="*/ 4870887 h 5795240"/>
              <a:gd name="connsiteX127-21199" fmla="*/ 7283811 w 12641071"/>
              <a:gd name="connsiteY127-21200" fmla="*/ 4769391 h 5795240"/>
              <a:gd name="connsiteX128-21201" fmla="*/ 7272112 w 12641071"/>
              <a:gd name="connsiteY128-21202" fmla="*/ 4718630 h 5795240"/>
              <a:gd name="connsiteX129-21203" fmla="*/ 7272111 w 12641071"/>
              <a:gd name="connsiteY129-21204" fmla="*/ 4718630 h 5795240"/>
              <a:gd name="connsiteX130-21205" fmla="*/ 7283810 w 12641071"/>
              <a:gd name="connsiteY130-21206" fmla="*/ 4769391 h 5795240"/>
              <a:gd name="connsiteX131-21207" fmla="*/ 7320958 w 12641071"/>
              <a:gd name="connsiteY131-21208" fmla="*/ 4870887 h 5795240"/>
              <a:gd name="connsiteX132-21209" fmla="*/ 7223551 w 12641071"/>
              <a:gd name="connsiteY132-21210" fmla="*/ 4752829 h 5795240"/>
              <a:gd name="connsiteX133-21211" fmla="*/ 6652445 w 12641071"/>
              <a:gd name="connsiteY133-21212" fmla="*/ 4516269 h 5795240"/>
              <a:gd name="connsiteX134-21213" fmla="*/ 6200873 w 12641071"/>
              <a:gd name="connsiteY134-21214" fmla="*/ 4654206 h 5795240"/>
              <a:gd name="connsiteX135-21215" fmla="*/ 6088813 w 12641071"/>
              <a:gd name="connsiteY135-21216" fmla="*/ 4746663 h 5795240"/>
              <a:gd name="connsiteX136-21217" fmla="*/ 6043019 w 12641071"/>
              <a:gd name="connsiteY136-21218" fmla="*/ 4807902 h 5795240"/>
              <a:gd name="connsiteX137-21219" fmla="*/ 6043021 w 12641071"/>
              <a:gd name="connsiteY137-21220" fmla="*/ 4807902 h 5795240"/>
              <a:gd name="connsiteX138-21221" fmla="*/ 6023271 w 12641071"/>
              <a:gd name="connsiteY138-21222" fmla="*/ 4834312 h 5795240"/>
              <a:gd name="connsiteX139-21223" fmla="*/ 5970678 w 12641071"/>
              <a:gd name="connsiteY139-21224" fmla="*/ 4892181 h 5795240"/>
              <a:gd name="connsiteX140-21225" fmla="*/ 5982717 w 12641071"/>
              <a:gd name="connsiteY140-21226" fmla="*/ 4872361 h 5795240"/>
              <a:gd name="connsiteX141-21227" fmla="*/ 5970675 w 12641071"/>
              <a:gd name="connsiteY141-21228" fmla="*/ 4892181 h 5795240"/>
              <a:gd name="connsiteX142-21229" fmla="*/ 5935320 w 12641071"/>
              <a:gd name="connsiteY142-21230" fmla="*/ 4931081 h 5795240"/>
              <a:gd name="connsiteX143-21231" fmla="*/ 4971763 w 12641071"/>
              <a:gd name="connsiteY143-21232" fmla="*/ 5330200 h 5795240"/>
              <a:gd name="connsiteX144-21233" fmla="*/ 3716172 w 12641071"/>
              <a:gd name="connsiteY144-21234" fmla="*/ 4497938 h 5795240"/>
              <a:gd name="connsiteX145-21235" fmla="*/ 3710773 w 12641071"/>
              <a:gd name="connsiteY145-21236" fmla="*/ 4483182 h 5795240"/>
              <a:gd name="connsiteX146-21237" fmla="*/ 3710773 w 12641071"/>
              <a:gd name="connsiteY146-21238" fmla="*/ 4483181 h 5795240"/>
              <a:gd name="connsiteX147-21239" fmla="*/ 3674984 w 12641071"/>
              <a:gd name="connsiteY147-21240" fmla="*/ 4385402 h 5795240"/>
              <a:gd name="connsiteX148-21241" fmla="*/ 3670349 w 12641071"/>
              <a:gd name="connsiteY148-21242" fmla="*/ 4372742 h 5795240"/>
              <a:gd name="connsiteX149-21243" fmla="*/ 3659438 w 12641071"/>
              <a:gd name="connsiteY149-21244" fmla="*/ 4330309 h 5795240"/>
              <a:gd name="connsiteX150-21245" fmla="*/ 3672084 w 12641071"/>
              <a:gd name="connsiteY150-21246" fmla="*/ 4353606 h 5795240"/>
              <a:gd name="connsiteX151-21247" fmla="*/ 3659440 w 12641071"/>
              <a:gd name="connsiteY151-21248" fmla="*/ 4330309 h 5795240"/>
              <a:gd name="connsiteX152-21249" fmla="*/ 3613217 w 12641071"/>
              <a:gd name="connsiteY152-21250" fmla="*/ 4245153 h 5795240"/>
              <a:gd name="connsiteX153-21251" fmla="*/ 3083792 w 12641071"/>
              <a:gd name="connsiteY153-21252" fmla="*/ 3963660 h 5795240"/>
              <a:gd name="connsiteX154-21253" fmla="*/ 2835272 w 12641071"/>
              <a:gd name="connsiteY154-21254" fmla="*/ 4013833 h 5795240"/>
              <a:gd name="connsiteX155-21255" fmla="*/ 2820214 w 12641071"/>
              <a:gd name="connsiteY155-21256" fmla="*/ 4022007 h 5795240"/>
              <a:gd name="connsiteX156-21257" fmla="*/ 2820212 w 12641071"/>
              <a:gd name="connsiteY156-21258" fmla="*/ 4022008 h 5795240"/>
              <a:gd name="connsiteX157-21259" fmla="*/ 2820206 w 12641071"/>
              <a:gd name="connsiteY157-21260" fmla="*/ 4022011 h 5795240"/>
              <a:gd name="connsiteX158-21261" fmla="*/ 2813481 w 12641071"/>
              <a:gd name="connsiteY158-21262" fmla="*/ 4027041 h 5795240"/>
              <a:gd name="connsiteX159-21263" fmla="*/ 2762875 w 12641071"/>
              <a:gd name="connsiteY159-21264" fmla="*/ 4057784 h 5795240"/>
              <a:gd name="connsiteX160-21265" fmla="*/ 2762878 w 12641071"/>
              <a:gd name="connsiteY160-21266" fmla="*/ 4057784 h 5795240"/>
              <a:gd name="connsiteX161-21267" fmla="*/ 2694694 w 12641071"/>
              <a:gd name="connsiteY161-21268" fmla="*/ 4099208 h 5795240"/>
              <a:gd name="connsiteX162-21269" fmla="*/ 2726822 w 12641071"/>
              <a:gd name="connsiteY162-21270" fmla="*/ 4072700 h 5795240"/>
              <a:gd name="connsiteX163-21271" fmla="*/ 2757719 w 12641071"/>
              <a:gd name="connsiteY163-21272" fmla="*/ 4055929 h 5795240"/>
              <a:gd name="connsiteX164-21273" fmla="*/ 2757718 w 12641071"/>
              <a:gd name="connsiteY164-21274" fmla="*/ 4055928 h 5795240"/>
              <a:gd name="connsiteX165-21275" fmla="*/ 2726820 w 12641071"/>
              <a:gd name="connsiteY165-21276" fmla="*/ 4072700 h 5795240"/>
              <a:gd name="connsiteX166-21277" fmla="*/ 2694692 w 12641071"/>
              <a:gd name="connsiteY166-21278" fmla="*/ 4099208 h 5795240"/>
              <a:gd name="connsiteX167-21279" fmla="*/ 2664698 w 12641071"/>
              <a:gd name="connsiteY167-21280" fmla="*/ 4117431 h 5795240"/>
              <a:gd name="connsiteX168-21281" fmla="*/ 1804544 w 12641071"/>
              <a:gd name="connsiteY168-21282" fmla="*/ 4335229 h 5795240"/>
              <a:gd name="connsiteX169-21283" fmla="*/ 0 w 12641071"/>
              <a:gd name="connsiteY169-21284" fmla="*/ 2530685 h 5795240"/>
              <a:gd name="connsiteX170-21285" fmla="*/ 1804544 w 12641071"/>
              <a:gd name="connsiteY170-21286" fmla="*/ 726143 h 5795240"/>
              <a:gd name="connsiteX171-21287" fmla="*/ 3080549 w 12641071"/>
              <a:gd name="connsiteY171-21288" fmla="*/ 1254682 h 5795240"/>
              <a:gd name="connsiteX172-21289" fmla="*/ 3268676 w 12641071"/>
              <a:gd name="connsiteY172-21290" fmla="*/ 1461167 h 5795240"/>
              <a:gd name="connsiteX173-21291" fmla="*/ 3565826 w 12641071"/>
              <a:gd name="connsiteY173-21292" fmla="*/ 1551935 h 5795240"/>
              <a:gd name="connsiteX174-21293" fmla="*/ 4086504 w 12641071"/>
              <a:gd name="connsiteY174-21294" fmla="*/ 1127574 h 5795240"/>
              <a:gd name="connsiteX175-21295" fmla="*/ 4103078 w 12641071"/>
              <a:gd name="connsiteY175-21296" fmla="*/ 1004204 h 5795240"/>
              <a:gd name="connsiteX176-21297" fmla="*/ 5215874 w 12641071"/>
              <a:gd name="connsiteY176-21298" fmla="*/ 0 h 5795240"/>
              <a:gd name="connsiteX0-21299" fmla="*/ 5964869 w 12641071"/>
              <a:gd name="connsiteY0-21300" fmla="*/ 4795171 h 5795240"/>
              <a:gd name="connsiteX1-21301" fmla="*/ 6019264 w 12641071"/>
              <a:gd name="connsiteY1-21302" fmla="*/ 4804905 h 5795240"/>
              <a:gd name="connsiteX2-21303" fmla="*/ 6036570 w 12641071"/>
              <a:gd name="connsiteY2-21304" fmla="*/ 4807089 h 5795240"/>
              <a:gd name="connsiteX3-21305" fmla="*/ 6019265 w 12641071"/>
              <a:gd name="connsiteY3-21306" fmla="*/ 4804905 h 5795240"/>
              <a:gd name="connsiteX4-21307" fmla="*/ 5964869 w 12641071"/>
              <a:gd name="connsiteY4-21308" fmla="*/ 4795171 h 5795240"/>
              <a:gd name="connsiteX5-21309" fmla="*/ 3682364 w 12641071"/>
              <a:gd name="connsiteY5-21310" fmla="*/ 4386723 h 5795240"/>
              <a:gd name="connsiteX6-21311" fmla="*/ 3772428 w 12641071"/>
              <a:gd name="connsiteY6-21312" fmla="*/ 4402840 h 5795240"/>
              <a:gd name="connsiteX7-21313" fmla="*/ 3772428 w 12641071"/>
              <a:gd name="connsiteY7-21314" fmla="*/ 4402840 h 5795240"/>
              <a:gd name="connsiteX8-21315" fmla="*/ 3682364 w 12641071"/>
              <a:gd name="connsiteY8-21316" fmla="*/ 4386723 h 5795240"/>
              <a:gd name="connsiteX9-21317" fmla="*/ 5215874 w 12641071"/>
              <a:gd name="connsiteY9-21318" fmla="*/ 0 h 5795240"/>
              <a:gd name="connsiteX10-21319" fmla="*/ 5927386 w 12641071"/>
              <a:gd name="connsiteY10-21320" fmla="*/ 255427 h 5795240"/>
              <a:gd name="connsiteX11-21321" fmla="*/ 6043427 w 12641071"/>
              <a:gd name="connsiteY11-21322" fmla="*/ 367901 h 5795240"/>
              <a:gd name="connsiteX12-21323" fmla="*/ 6105193 w 12641071"/>
              <a:gd name="connsiteY12-21324" fmla="*/ 442067 h 5795240"/>
              <a:gd name="connsiteX13-21325" fmla="*/ 6105193 w 12641071"/>
              <a:gd name="connsiteY13-21326" fmla="*/ 442069 h 5795240"/>
              <a:gd name="connsiteX14-21327" fmla="*/ 6143408 w 12641071"/>
              <a:gd name="connsiteY14-21328" fmla="*/ 493169 h 5795240"/>
              <a:gd name="connsiteX15-21329" fmla="*/ 6143427 w 12641071"/>
              <a:gd name="connsiteY15-21330" fmla="*/ 493200 h 5795240"/>
              <a:gd name="connsiteX16-21331" fmla="*/ 6143427 w 12641071"/>
              <a:gd name="connsiteY16-21332" fmla="*/ 493200 h 5795240"/>
              <a:gd name="connsiteX17-21333" fmla="*/ 6143408 w 12641071"/>
              <a:gd name="connsiteY17-21334" fmla="*/ 493167 h 5795240"/>
              <a:gd name="connsiteX18-21335" fmla="*/ 6141460 w 12641071"/>
              <a:gd name="connsiteY18-21336" fmla="*/ 475027 h 5795240"/>
              <a:gd name="connsiteX19-21337" fmla="*/ 6788665 w 12641071"/>
              <a:gd name="connsiteY19-21338" fmla="*/ 707369 h 5795240"/>
              <a:gd name="connsiteX20-21339" fmla="*/ 7184710 w 12641071"/>
              <a:gd name="connsiteY20-21340" fmla="*/ 627411 h 5795240"/>
              <a:gd name="connsiteX21-21341" fmla="*/ 7264545 w 12641071"/>
              <a:gd name="connsiteY21-21342" fmla="*/ 588952 h 5795240"/>
              <a:gd name="connsiteX22-21343" fmla="*/ 7213686 w 12641071"/>
              <a:gd name="connsiteY22-21344" fmla="*/ 626983 h 5795240"/>
              <a:gd name="connsiteX23-21345" fmla="*/ 7128319 w 12641071"/>
              <a:gd name="connsiteY23-21346" fmla="*/ 705504 h 5795240"/>
              <a:gd name="connsiteX24-21347" fmla="*/ 7083110 w 12641071"/>
              <a:gd name="connsiteY24-21348" fmla="*/ 757072 h 5795240"/>
              <a:gd name="connsiteX25-21349" fmla="*/ 7083111 w 12641071"/>
              <a:gd name="connsiteY25-21350" fmla="*/ 757072 h 5795240"/>
              <a:gd name="connsiteX26-21351" fmla="*/ 7128319 w 12641071"/>
              <a:gd name="connsiteY26-21352" fmla="*/ 705506 h 5795240"/>
              <a:gd name="connsiteX27-21353" fmla="*/ 7213686 w 12641071"/>
              <a:gd name="connsiteY27-21354" fmla="*/ 626984 h 5795240"/>
              <a:gd name="connsiteX28-21355" fmla="*/ 7264545 w 12641071"/>
              <a:gd name="connsiteY28-21356" fmla="*/ 588953 h 5795240"/>
              <a:gd name="connsiteX29-21357" fmla="*/ 7273651 w 12641071"/>
              <a:gd name="connsiteY29-21358" fmla="*/ 584566 h 5795240"/>
              <a:gd name="connsiteX30-21359" fmla="*/ 7314851 w 12641071"/>
              <a:gd name="connsiteY30-21360" fmla="*/ 559537 h 5795240"/>
              <a:gd name="connsiteX31-21361" fmla="*/ 7354131 w 12641071"/>
              <a:gd name="connsiteY31-21362" fmla="*/ 565467 h 5795240"/>
              <a:gd name="connsiteX32-21363" fmla="*/ 7429608 w 12641071"/>
              <a:gd name="connsiteY32-21364" fmla="*/ 586051 h 5795240"/>
              <a:gd name="connsiteX33-21365" fmla="*/ 7429611 w 12641071"/>
              <a:gd name="connsiteY33-21366" fmla="*/ 586050 h 5795240"/>
              <a:gd name="connsiteX34-21367" fmla="*/ 7354132 w 12641071"/>
              <a:gd name="connsiteY34-21368" fmla="*/ 565465 h 5795240"/>
              <a:gd name="connsiteX35-21369" fmla="*/ 7314853 w 12641071"/>
              <a:gd name="connsiteY35-21370" fmla="*/ 559536 h 5795240"/>
              <a:gd name="connsiteX36-21371" fmla="*/ 7314851 w 12641071"/>
              <a:gd name="connsiteY36-21372" fmla="*/ 559537 h 5795240"/>
              <a:gd name="connsiteX37-21373" fmla="*/ 7314849 w 12641071"/>
              <a:gd name="connsiteY37-21374" fmla="*/ 559537 h 5795240"/>
              <a:gd name="connsiteX38-21375" fmla="*/ 7273651 w 12641071"/>
              <a:gd name="connsiteY38-21376" fmla="*/ 584565 h 5795240"/>
              <a:gd name="connsiteX39-21377" fmla="*/ 7264545 w 12641071"/>
              <a:gd name="connsiteY39-21378" fmla="*/ 588952 h 5795240"/>
              <a:gd name="connsiteX40-21379" fmla="*/ 7296407 w 12641071"/>
              <a:gd name="connsiteY40-21380" fmla="*/ 565126 h 5795240"/>
              <a:gd name="connsiteX41-21381" fmla="*/ 7307447 w 12641071"/>
              <a:gd name="connsiteY41-21382" fmla="*/ 558419 h 5795240"/>
              <a:gd name="connsiteX42-21383" fmla="*/ 7307450 w 12641071"/>
              <a:gd name="connsiteY42-21384" fmla="*/ 558419 h 5795240"/>
              <a:gd name="connsiteX43-21385" fmla="*/ 7385004 w 12641071"/>
              <a:gd name="connsiteY43-21386" fmla="*/ 511303 h 5795240"/>
              <a:gd name="connsiteX44-21387" fmla="*/ 7391626 w 12641071"/>
              <a:gd name="connsiteY44-21388" fmla="*/ 508114 h 5795240"/>
              <a:gd name="connsiteX45-21389" fmla="*/ 7391631 w 12641071"/>
              <a:gd name="connsiteY45-21390" fmla="*/ 508110 h 5795240"/>
              <a:gd name="connsiteX46-21391" fmla="*/ 7478934 w 12641071"/>
              <a:gd name="connsiteY46-21392" fmla="*/ 466053 h 5795240"/>
              <a:gd name="connsiteX47-21393" fmla="*/ 7897193 w 12641071"/>
              <a:gd name="connsiteY47-21394" fmla="*/ 381611 h 5795240"/>
              <a:gd name="connsiteX48-21395" fmla="*/ 8788216 w 12641071"/>
              <a:gd name="connsiteY48-21396" fmla="*/ 855364 h 5795240"/>
              <a:gd name="connsiteX49-21397" fmla="*/ 8832362 w 12641071"/>
              <a:gd name="connsiteY49-21398" fmla="*/ 928030 h 5795240"/>
              <a:gd name="connsiteX50-21399" fmla="*/ 8832362 w 12641071"/>
              <a:gd name="connsiteY50-21400" fmla="*/ 928033 h 5795240"/>
              <a:gd name="connsiteX51-21401" fmla="*/ 8842040 w 12641071"/>
              <a:gd name="connsiteY51-21402" fmla="*/ 943961 h 5795240"/>
              <a:gd name="connsiteX52-21403" fmla="*/ 8856144 w 12641071"/>
              <a:gd name="connsiteY52-21404" fmla="*/ 973241 h 5795240"/>
              <a:gd name="connsiteX53-21405" fmla="*/ 8856145 w 12641071"/>
              <a:gd name="connsiteY53-21406" fmla="*/ 973241 h 5795240"/>
              <a:gd name="connsiteX54-21407" fmla="*/ 8878117 w 12641071"/>
              <a:gd name="connsiteY54-21408" fmla="*/ 1018851 h 5795240"/>
              <a:gd name="connsiteX55-21409" fmla="*/ 8877719 w 12641071"/>
              <a:gd name="connsiteY55-21410" fmla="*/ 1018369 h 5795240"/>
              <a:gd name="connsiteX56-21411" fmla="*/ 8853250 w 12641071"/>
              <a:gd name="connsiteY56-21412" fmla="*/ 973288 h 5795240"/>
              <a:gd name="connsiteX57-21413" fmla="*/ 8853249 w 12641071"/>
              <a:gd name="connsiteY57-21414" fmla="*/ 973288 h 5795240"/>
              <a:gd name="connsiteX58-21415" fmla="*/ 8853248 w 12641071"/>
              <a:gd name="connsiteY58-21416" fmla="*/ 973287 h 5795240"/>
              <a:gd name="connsiteX59-21417" fmla="*/ 8849677 w 12641071"/>
              <a:gd name="connsiteY59-21418" fmla="*/ 973341 h 5795240"/>
              <a:gd name="connsiteX60-21419" fmla="*/ 8641543 w 12641071"/>
              <a:gd name="connsiteY60-21420" fmla="*/ 916577 h 5795240"/>
              <a:gd name="connsiteX61-21421" fmla="*/ 8641545 w 12641071"/>
              <a:gd name="connsiteY61-21422" fmla="*/ 916580 h 5795240"/>
              <a:gd name="connsiteX62-21423" fmla="*/ 8849676 w 12641071"/>
              <a:gd name="connsiteY62-21424" fmla="*/ 973343 h 5795240"/>
              <a:gd name="connsiteX63-21425" fmla="*/ 8853248 w 12641071"/>
              <a:gd name="connsiteY63-21426" fmla="*/ 973288 h 5795240"/>
              <a:gd name="connsiteX64-21427" fmla="*/ 8877719 w 12641071"/>
              <a:gd name="connsiteY64-21428" fmla="*/ 1018371 h 5795240"/>
              <a:gd name="connsiteX65-21429" fmla="*/ 8878116 w 12641071"/>
              <a:gd name="connsiteY65-21430" fmla="*/ 1018851 h 5795240"/>
              <a:gd name="connsiteX66-21431" fmla="*/ 8887288 w 12641071"/>
              <a:gd name="connsiteY66-21432" fmla="*/ 1037892 h 5795240"/>
              <a:gd name="connsiteX67-21433" fmla="*/ 8949899 w 12641071"/>
              <a:gd name="connsiteY67-21434" fmla="*/ 1239592 h 5795240"/>
              <a:gd name="connsiteX68-21435" fmla="*/ 8968437 w 12641071"/>
              <a:gd name="connsiteY68-21436" fmla="*/ 1423482 h 5795240"/>
              <a:gd name="connsiteX69-21437" fmla="*/ 8949899 w 12641071"/>
              <a:gd name="connsiteY69-21438" fmla="*/ 1239591 h 5795240"/>
              <a:gd name="connsiteX70-21439" fmla="*/ 8887288 w 12641071"/>
              <a:gd name="connsiteY70-21440" fmla="*/ 1037890 h 5795240"/>
              <a:gd name="connsiteX71-21441" fmla="*/ 8878116 w 12641071"/>
              <a:gd name="connsiteY71-21442" fmla="*/ 1018851 h 5795240"/>
              <a:gd name="connsiteX72-21443" fmla="*/ 8931285 w 12641071"/>
              <a:gd name="connsiteY72-21444" fmla="*/ 1083292 h 5795240"/>
              <a:gd name="connsiteX73-21445" fmla="*/ 9241478 w 12641071"/>
              <a:gd name="connsiteY73-21446" fmla="*/ 1211778 h 5795240"/>
              <a:gd name="connsiteX74-21447" fmla="*/ 9605238 w 12641071"/>
              <a:gd name="connsiteY74-21448" fmla="*/ 1018369 h 5795240"/>
              <a:gd name="connsiteX75-21449" fmla="*/ 9636247 w 12641071"/>
              <a:gd name="connsiteY75-21450" fmla="*/ 961241 h 5795240"/>
              <a:gd name="connsiteX76-21451" fmla="*/ 9641995 w 12641071"/>
              <a:gd name="connsiteY76-21452" fmla="*/ 961152 h 5795240"/>
              <a:gd name="connsiteX77-21453" fmla="*/ 9584939 w 12641071"/>
              <a:gd name="connsiteY77-21454" fmla="*/ 1079594 h 5795240"/>
              <a:gd name="connsiteX78-21455" fmla="*/ 9546257 w 12641071"/>
              <a:gd name="connsiteY78-21456" fmla="*/ 1204206 h 5795240"/>
              <a:gd name="connsiteX79-21457" fmla="*/ 9584939 w 12641071"/>
              <a:gd name="connsiteY79-21458" fmla="*/ 1079596 h 5795240"/>
              <a:gd name="connsiteX80-21459" fmla="*/ 9641995 w 12641071"/>
              <a:gd name="connsiteY80-21460" fmla="*/ 961153 h 5795240"/>
              <a:gd name="connsiteX81-21461" fmla="*/ 9653069 w 12641071"/>
              <a:gd name="connsiteY81-21462" fmla="*/ 960983 h 5795240"/>
              <a:gd name="connsiteX82-21463" fmla="*/ 9801564 w 12641071"/>
              <a:gd name="connsiteY82-21464" fmla="*/ 1196828 h 5795240"/>
              <a:gd name="connsiteX83-21465" fmla="*/ 9801566 w 12641071"/>
              <a:gd name="connsiteY83-21466" fmla="*/ 1196828 h 5795240"/>
              <a:gd name="connsiteX84-21467" fmla="*/ 9653070 w 12641071"/>
              <a:gd name="connsiteY84-21468" fmla="*/ 960982 h 5795240"/>
              <a:gd name="connsiteX85-21469" fmla="*/ 9641996 w 12641071"/>
              <a:gd name="connsiteY85-21470" fmla="*/ 961152 h 5795240"/>
              <a:gd name="connsiteX86-21471" fmla="*/ 9651917 w 12641071"/>
              <a:gd name="connsiteY86-21472" fmla="*/ 940556 h 5795240"/>
              <a:gd name="connsiteX87-21473" fmla="*/ 11050508 w 12641071"/>
              <a:gd name="connsiteY87-21474" fmla="*/ 108150 h 5795240"/>
              <a:gd name="connsiteX88-21475" fmla="*/ 12641071 w 12641071"/>
              <a:gd name="connsiteY88-21476" fmla="*/ 1698711 h 5795240"/>
              <a:gd name="connsiteX89-21477" fmla="*/ 11371062 w 12641071"/>
              <a:gd name="connsiteY89-21478" fmla="*/ 3256960 h 5795240"/>
              <a:gd name="connsiteX90-21479" fmla="*/ 11215953 w 12641071"/>
              <a:gd name="connsiteY90-21480" fmla="*/ 3280632 h 5795240"/>
              <a:gd name="connsiteX91-21481" fmla="*/ 11142318 w 12641071"/>
              <a:gd name="connsiteY91-21482" fmla="*/ 3276914 h 5795240"/>
              <a:gd name="connsiteX92-21483" fmla="*/ 11215952 w 12641071"/>
              <a:gd name="connsiteY92-21484" fmla="*/ 3280632 h 5795240"/>
              <a:gd name="connsiteX93-21485" fmla="*/ 11213133 w 12641071"/>
              <a:gd name="connsiteY93-21486" fmla="*/ 3281062 h 5795240"/>
              <a:gd name="connsiteX94-21487" fmla="*/ 11116921 w 12641071"/>
              <a:gd name="connsiteY94-21488" fmla="*/ 3285921 h 5795240"/>
              <a:gd name="connsiteX95-21489" fmla="*/ 11050507 w 12641071"/>
              <a:gd name="connsiteY95-21490" fmla="*/ 3289274 h 5795240"/>
              <a:gd name="connsiteX96-21491" fmla="*/ 11006292 w 12641071"/>
              <a:gd name="connsiteY96-21492" fmla="*/ 3287041 h 5795240"/>
              <a:gd name="connsiteX97-21493" fmla="*/ 10937101 w 12641071"/>
              <a:gd name="connsiteY97-21494" fmla="*/ 3297601 h 5795240"/>
              <a:gd name="connsiteX98-21495" fmla="*/ 10144740 w 12641071"/>
              <a:gd name="connsiteY98-21496" fmla="*/ 4089962 h 5795240"/>
              <a:gd name="connsiteX99-21497" fmla="*/ 10130374 w 12641071"/>
              <a:gd name="connsiteY99-21498" fmla="*/ 4184101 h 5795240"/>
              <a:gd name="connsiteX100-21499" fmla="*/ 10130375 w 12641071"/>
              <a:gd name="connsiteY100-21500" fmla="*/ 4184103 h 5795240"/>
              <a:gd name="connsiteX101-21501" fmla="*/ 10130656 w 12641071"/>
              <a:gd name="connsiteY101-21502" fmla="*/ 4185950 h 5795240"/>
              <a:gd name="connsiteX102-21503" fmla="*/ 10138194 w 12641071"/>
              <a:gd name="connsiteY102-21504" fmla="*/ 4335228 h 5795240"/>
              <a:gd name="connsiteX103-21505" fmla="*/ 10137710 w 12641071"/>
              <a:gd name="connsiteY103-21506" fmla="*/ 4344822 h 5795240"/>
              <a:gd name="connsiteX104-21507" fmla="*/ 10133555 w 12641071"/>
              <a:gd name="connsiteY104-21508" fmla="*/ 4427096 h 5795240"/>
              <a:gd name="connsiteX105-21509" fmla="*/ 10129312 w 12641071"/>
              <a:gd name="connsiteY105-21510" fmla="*/ 4399289 h 5795240"/>
              <a:gd name="connsiteX106-21511" fmla="*/ 10126797 w 12641071"/>
              <a:gd name="connsiteY106-21512" fmla="*/ 4349498 h 5795240"/>
              <a:gd name="connsiteX107-21513" fmla="*/ 10126796 w 12641071"/>
              <a:gd name="connsiteY107-21514" fmla="*/ 4349498 h 5795240"/>
              <a:gd name="connsiteX108-21515" fmla="*/ 10129311 w 12641071"/>
              <a:gd name="connsiteY108-21516" fmla="*/ 4399289 h 5795240"/>
              <a:gd name="connsiteX109-21517" fmla="*/ 10133554 w 12641071"/>
              <a:gd name="connsiteY109-21518" fmla="*/ 4427096 h 5795240"/>
              <a:gd name="connsiteX110-21519" fmla="*/ 10130656 w 12641071"/>
              <a:gd name="connsiteY110-21520" fmla="*/ 4484506 h 5795240"/>
              <a:gd name="connsiteX111-21521" fmla="*/ 8678182 w 12641071"/>
              <a:gd name="connsiteY111-21522" fmla="*/ 5795240 h 5795240"/>
              <a:gd name="connsiteX112-21523" fmla="*/ 7467518 w 12641071"/>
              <a:gd name="connsiteY112-21524" fmla="*/ 5151535 h 5795240"/>
              <a:gd name="connsiteX113-21525" fmla="*/ 7419945 w 12641071"/>
              <a:gd name="connsiteY113-21526" fmla="*/ 5073228 h 5795240"/>
              <a:gd name="connsiteX114-21527" fmla="*/ 7394386 w 12641071"/>
              <a:gd name="connsiteY114-21528" fmla="*/ 5031156 h 5795240"/>
              <a:gd name="connsiteX115-21529" fmla="*/ 7367299 w 12641071"/>
              <a:gd name="connsiteY115-21530" fmla="*/ 4974928 h 5795240"/>
              <a:gd name="connsiteX116-21531" fmla="*/ 7332905 w 12641071"/>
              <a:gd name="connsiteY116-21532" fmla="*/ 4903531 h 5795240"/>
              <a:gd name="connsiteX117-21533" fmla="*/ 7320958 w 12641071"/>
              <a:gd name="connsiteY117-21534" fmla="*/ 4870887 h 5795240"/>
              <a:gd name="connsiteX118-21535" fmla="*/ 7322174 w 12641071"/>
              <a:gd name="connsiteY118-21536" fmla="*/ 4872361 h 5795240"/>
              <a:gd name="connsiteX119-21537" fmla="*/ 7362630 w 12641071"/>
              <a:gd name="connsiteY119-21538" fmla="*/ 4938954 h 5795240"/>
              <a:gd name="connsiteX120-21539" fmla="*/ 7380779 w 12641071"/>
              <a:gd name="connsiteY120-21540" fmla="*/ 4976628 h 5795240"/>
              <a:gd name="connsiteX121-21541" fmla="*/ 7391210 w 12641071"/>
              <a:gd name="connsiteY121-21542" fmla="*/ 4977944 h 5795240"/>
              <a:gd name="connsiteX122-21543" fmla="*/ 7380780 w 12641071"/>
              <a:gd name="connsiteY122-21544" fmla="*/ 4976628 h 5795240"/>
              <a:gd name="connsiteX123-21545" fmla="*/ 7362631 w 12641071"/>
              <a:gd name="connsiteY123-21546" fmla="*/ 4938954 h 5795240"/>
              <a:gd name="connsiteX124-21547" fmla="*/ 7322175 w 12641071"/>
              <a:gd name="connsiteY124-21548" fmla="*/ 4872361 h 5795240"/>
              <a:gd name="connsiteX125-21549" fmla="*/ 7320959 w 12641071"/>
              <a:gd name="connsiteY125-21550" fmla="*/ 4870887 h 5795240"/>
              <a:gd name="connsiteX126-21551" fmla="*/ 7283811 w 12641071"/>
              <a:gd name="connsiteY126-21552" fmla="*/ 4769391 h 5795240"/>
              <a:gd name="connsiteX127-21553" fmla="*/ 7272112 w 12641071"/>
              <a:gd name="connsiteY127-21554" fmla="*/ 4718630 h 5795240"/>
              <a:gd name="connsiteX128-21555" fmla="*/ 7272111 w 12641071"/>
              <a:gd name="connsiteY128-21556" fmla="*/ 4718630 h 5795240"/>
              <a:gd name="connsiteX129-21557" fmla="*/ 7283810 w 12641071"/>
              <a:gd name="connsiteY129-21558" fmla="*/ 4769391 h 5795240"/>
              <a:gd name="connsiteX130-21559" fmla="*/ 7320958 w 12641071"/>
              <a:gd name="connsiteY130-21560" fmla="*/ 4870887 h 5795240"/>
              <a:gd name="connsiteX131-21561" fmla="*/ 7223551 w 12641071"/>
              <a:gd name="connsiteY131-21562" fmla="*/ 4752829 h 5795240"/>
              <a:gd name="connsiteX132-21563" fmla="*/ 6652445 w 12641071"/>
              <a:gd name="connsiteY132-21564" fmla="*/ 4516269 h 5795240"/>
              <a:gd name="connsiteX133-21565" fmla="*/ 6200873 w 12641071"/>
              <a:gd name="connsiteY133-21566" fmla="*/ 4654206 h 5795240"/>
              <a:gd name="connsiteX134-21567" fmla="*/ 6088813 w 12641071"/>
              <a:gd name="connsiteY134-21568" fmla="*/ 4746663 h 5795240"/>
              <a:gd name="connsiteX135-21569" fmla="*/ 6043019 w 12641071"/>
              <a:gd name="connsiteY135-21570" fmla="*/ 4807902 h 5795240"/>
              <a:gd name="connsiteX136-21571" fmla="*/ 6043021 w 12641071"/>
              <a:gd name="connsiteY136-21572" fmla="*/ 4807902 h 5795240"/>
              <a:gd name="connsiteX137-21573" fmla="*/ 6023271 w 12641071"/>
              <a:gd name="connsiteY137-21574" fmla="*/ 4834312 h 5795240"/>
              <a:gd name="connsiteX138-21575" fmla="*/ 5970678 w 12641071"/>
              <a:gd name="connsiteY138-21576" fmla="*/ 4892181 h 5795240"/>
              <a:gd name="connsiteX139-21577" fmla="*/ 5982717 w 12641071"/>
              <a:gd name="connsiteY139-21578" fmla="*/ 4872361 h 5795240"/>
              <a:gd name="connsiteX140-21579" fmla="*/ 5970675 w 12641071"/>
              <a:gd name="connsiteY140-21580" fmla="*/ 4892181 h 5795240"/>
              <a:gd name="connsiteX141-21581" fmla="*/ 5935320 w 12641071"/>
              <a:gd name="connsiteY141-21582" fmla="*/ 4931081 h 5795240"/>
              <a:gd name="connsiteX142-21583" fmla="*/ 4971763 w 12641071"/>
              <a:gd name="connsiteY142-21584" fmla="*/ 5330200 h 5795240"/>
              <a:gd name="connsiteX143-21585" fmla="*/ 3716172 w 12641071"/>
              <a:gd name="connsiteY143-21586" fmla="*/ 4497938 h 5795240"/>
              <a:gd name="connsiteX144-21587" fmla="*/ 3710773 w 12641071"/>
              <a:gd name="connsiteY144-21588" fmla="*/ 4483182 h 5795240"/>
              <a:gd name="connsiteX145-21589" fmla="*/ 3710773 w 12641071"/>
              <a:gd name="connsiteY145-21590" fmla="*/ 4483181 h 5795240"/>
              <a:gd name="connsiteX146-21591" fmla="*/ 3674984 w 12641071"/>
              <a:gd name="connsiteY146-21592" fmla="*/ 4385402 h 5795240"/>
              <a:gd name="connsiteX147-21593" fmla="*/ 3670349 w 12641071"/>
              <a:gd name="connsiteY147-21594" fmla="*/ 4372742 h 5795240"/>
              <a:gd name="connsiteX148-21595" fmla="*/ 3659438 w 12641071"/>
              <a:gd name="connsiteY148-21596" fmla="*/ 4330309 h 5795240"/>
              <a:gd name="connsiteX149-21597" fmla="*/ 3672084 w 12641071"/>
              <a:gd name="connsiteY149-21598" fmla="*/ 4353606 h 5795240"/>
              <a:gd name="connsiteX150-21599" fmla="*/ 3659440 w 12641071"/>
              <a:gd name="connsiteY150-21600" fmla="*/ 4330309 h 5795240"/>
              <a:gd name="connsiteX151-21601" fmla="*/ 3613217 w 12641071"/>
              <a:gd name="connsiteY151-21602" fmla="*/ 4245153 h 5795240"/>
              <a:gd name="connsiteX152-21603" fmla="*/ 3083792 w 12641071"/>
              <a:gd name="connsiteY152-21604" fmla="*/ 3963660 h 5795240"/>
              <a:gd name="connsiteX153-21605" fmla="*/ 2835272 w 12641071"/>
              <a:gd name="connsiteY153-21606" fmla="*/ 4013833 h 5795240"/>
              <a:gd name="connsiteX154-21607" fmla="*/ 2820214 w 12641071"/>
              <a:gd name="connsiteY154-21608" fmla="*/ 4022007 h 5795240"/>
              <a:gd name="connsiteX155-21609" fmla="*/ 2820212 w 12641071"/>
              <a:gd name="connsiteY155-21610" fmla="*/ 4022008 h 5795240"/>
              <a:gd name="connsiteX156-21611" fmla="*/ 2820206 w 12641071"/>
              <a:gd name="connsiteY156-21612" fmla="*/ 4022011 h 5795240"/>
              <a:gd name="connsiteX157-21613" fmla="*/ 2813481 w 12641071"/>
              <a:gd name="connsiteY157-21614" fmla="*/ 4027041 h 5795240"/>
              <a:gd name="connsiteX158-21615" fmla="*/ 2762875 w 12641071"/>
              <a:gd name="connsiteY158-21616" fmla="*/ 4057784 h 5795240"/>
              <a:gd name="connsiteX159-21617" fmla="*/ 2762878 w 12641071"/>
              <a:gd name="connsiteY159-21618" fmla="*/ 4057784 h 5795240"/>
              <a:gd name="connsiteX160-21619" fmla="*/ 2694694 w 12641071"/>
              <a:gd name="connsiteY160-21620" fmla="*/ 4099208 h 5795240"/>
              <a:gd name="connsiteX161-21621" fmla="*/ 2726822 w 12641071"/>
              <a:gd name="connsiteY161-21622" fmla="*/ 4072700 h 5795240"/>
              <a:gd name="connsiteX162-21623" fmla="*/ 2757719 w 12641071"/>
              <a:gd name="connsiteY162-21624" fmla="*/ 4055929 h 5795240"/>
              <a:gd name="connsiteX163-21625" fmla="*/ 2757718 w 12641071"/>
              <a:gd name="connsiteY163-21626" fmla="*/ 4055928 h 5795240"/>
              <a:gd name="connsiteX164-21627" fmla="*/ 2726820 w 12641071"/>
              <a:gd name="connsiteY164-21628" fmla="*/ 4072700 h 5795240"/>
              <a:gd name="connsiteX165-21629" fmla="*/ 2694692 w 12641071"/>
              <a:gd name="connsiteY165-21630" fmla="*/ 4099208 h 5795240"/>
              <a:gd name="connsiteX166-21631" fmla="*/ 2664698 w 12641071"/>
              <a:gd name="connsiteY166-21632" fmla="*/ 4117431 h 5795240"/>
              <a:gd name="connsiteX167-21633" fmla="*/ 1804544 w 12641071"/>
              <a:gd name="connsiteY167-21634" fmla="*/ 4335229 h 5795240"/>
              <a:gd name="connsiteX168-21635" fmla="*/ 0 w 12641071"/>
              <a:gd name="connsiteY168-21636" fmla="*/ 2530685 h 5795240"/>
              <a:gd name="connsiteX169-21637" fmla="*/ 1804544 w 12641071"/>
              <a:gd name="connsiteY169-21638" fmla="*/ 726143 h 5795240"/>
              <a:gd name="connsiteX170-21639" fmla="*/ 3080549 w 12641071"/>
              <a:gd name="connsiteY170-21640" fmla="*/ 1254682 h 5795240"/>
              <a:gd name="connsiteX171-21641" fmla="*/ 3268676 w 12641071"/>
              <a:gd name="connsiteY171-21642" fmla="*/ 1461167 h 5795240"/>
              <a:gd name="connsiteX172-21643" fmla="*/ 3565826 w 12641071"/>
              <a:gd name="connsiteY172-21644" fmla="*/ 1551935 h 5795240"/>
              <a:gd name="connsiteX173-21645" fmla="*/ 4086504 w 12641071"/>
              <a:gd name="connsiteY173-21646" fmla="*/ 1127574 h 5795240"/>
              <a:gd name="connsiteX174-21647" fmla="*/ 4103078 w 12641071"/>
              <a:gd name="connsiteY174-21648" fmla="*/ 1004204 h 5795240"/>
              <a:gd name="connsiteX175-21649" fmla="*/ 5215874 w 12641071"/>
              <a:gd name="connsiteY175-21650" fmla="*/ 0 h 5795240"/>
              <a:gd name="connsiteX0-21651" fmla="*/ 5964869 w 12641071"/>
              <a:gd name="connsiteY0-21652" fmla="*/ 4795171 h 5795240"/>
              <a:gd name="connsiteX1-21653" fmla="*/ 6019264 w 12641071"/>
              <a:gd name="connsiteY1-21654" fmla="*/ 4804905 h 5795240"/>
              <a:gd name="connsiteX2-21655" fmla="*/ 6036570 w 12641071"/>
              <a:gd name="connsiteY2-21656" fmla="*/ 4807089 h 5795240"/>
              <a:gd name="connsiteX3-21657" fmla="*/ 6019265 w 12641071"/>
              <a:gd name="connsiteY3-21658" fmla="*/ 4804905 h 5795240"/>
              <a:gd name="connsiteX4-21659" fmla="*/ 5964869 w 12641071"/>
              <a:gd name="connsiteY4-21660" fmla="*/ 4795171 h 5795240"/>
              <a:gd name="connsiteX5-21661" fmla="*/ 3682364 w 12641071"/>
              <a:gd name="connsiteY5-21662" fmla="*/ 4386723 h 5795240"/>
              <a:gd name="connsiteX6-21663" fmla="*/ 3772428 w 12641071"/>
              <a:gd name="connsiteY6-21664" fmla="*/ 4402840 h 5795240"/>
              <a:gd name="connsiteX7-21665" fmla="*/ 3772428 w 12641071"/>
              <a:gd name="connsiteY7-21666" fmla="*/ 4402840 h 5795240"/>
              <a:gd name="connsiteX8-21667" fmla="*/ 3682364 w 12641071"/>
              <a:gd name="connsiteY8-21668" fmla="*/ 4386723 h 5795240"/>
              <a:gd name="connsiteX9-21669" fmla="*/ 5215874 w 12641071"/>
              <a:gd name="connsiteY9-21670" fmla="*/ 0 h 5795240"/>
              <a:gd name="connsiteX10-21671" fmla="*/ 5927386 w 12641071"/>
              <a:gd name="connsiteY10-21672" fmla="*/ 255427 h 5795240"/>
              <a:gd name="connsiteX11-21673" fmla="*/ 6105193 w 12641071"/>
              <a:gd name="connsiteY11-21674" fmla="*/ 442067 h 5795240"/>
              <a:gd name="connsiteX12-21675" fmla="*/ 6105193 w 12641071"/>
              <a:gd name="connsiteY12-21676" fmla="*/ 442069 h 5795240"/>
              <a:gd name="connsiteX13-21677" fmla="*/ 6143408 w 12641071"/>
              <a:gd name="connsiteY13-21678" fmla="*/ 493169 h 5795240"/>
              <a:gd name="connsiteX14-21679" fmla="*/ 6143427 w 12641071"/>
              <a:gd name="connsiteY14-21680" fmla="*/ 493200 h 5795240"/>
              <a:gd name="connsiteX15-21681" fmla="*/ 6143427 w 12641071"/>
              <a:gd name="connsiteY15-21682" fmla="*/ 493200 h 5795240"/>
              <a:gd name="connsiteX16-21683" fmla="*/ 6143408 w 12641071"/>
              <a:gd name="connsiteY16-21684" fmla="*/ 493167 h 5795240"/>
              <a:gd name="connsiteX17-21685" fmla="*/ 6141460 w 12641071"/>
              <a:gd name="connsiteY17-21686" fmla="*/ 475027 h 5795240"/>
              <a:gd name="connsiteX18-21687" fmla="*/ 6788665 w 12641071"/>
              <a:gd name="connsiteY18-21688" fmla="*/ 707369 h 5795240"/>
              <a:gd name="connsiteX19-21689" fmla="*/ 7184710 w 12641071"/>
              <a:gd name="connsiteY19-21690" fmla="*/ 627411 h 5795240"/>
              <a:gd name="connsiteX20-21691" fmla="*/ 7264545 w 12641071"/>
              <a:gd name="connsiteY20-21692" fmla="*/ 588952 h 5795240"/>
              <a:gd name="connsiteX21-21693" fmla="*/ 7213686 w 12641071"/>
              <a:gd name="connsiteY21-21694" fmla="*/ 626983 h 5795240"/>
              <a:gd name="connsiteX22-21695" fmla="*/ 7128319 w 12641071"/>
              <a:gd name="connsiteY22-21696" fmla="*/ 705504 h 5795240"/>
              <a:gd name="connsiteX23-21697" fmla="*/ 7083110 w 12641071"/>
              <a:gd name="connsiteY23-21698" fmla="*/ 757072 h 5795240"/>
              <a:gd name="connsiteX24-21699" fmla="*/ 7083111 w 12641071"/>
              <a:gd name="connsiteY24-21700" fmla="*/ 757072 h 5795240"/>
              <a:gd name="connsiteX25-21701" fmla="*/ 7128319 w 12641071"/>
              <a:gd name="connsiteY25-21702" fmla="*/ 705506 h 5795240"/>
              <a:gd name="connsiteX26-21703" fmla="*/ 7213686 w 12641071"/>
              <a:gd name="connsiteY26-21704" fmla="*/ 626984 h 5795240"/>
              <a:gd name="connsiteX27-21705" fmla="*/ 7264545 w 12641071"/>
              <a:gd name="connsiteY27-21706" fmla="*/ 588953 h 5795240"/>
              <a:gd name="connsiteX28-21707" fmla="*/ 7273651 w 12641071"/>
              <a:gd name="connsiteY28-21708" fmla="*/ 584566 h 5795240"/>
              <a:gd name="connsiteX29-21709" fmla="*/ 7314851 w 12641071"/>
              <a:gd name="connsiteY29-21710" fmla="*/ 559537 h 5795240"/>
              <a:gd name="connsiteX30-21711" fmla="*/ 7354131 w 12641071"/>
              <a:gd name="connsiteY30-21712" fmla="*/ 565467 h 5795240"/>
              <a:gd name="connsiteX31-21713" fmla="*/ 7429608 w 12641071"/>
              <a:gd name="connsiteY31-21714" fmla="*/ 586051 h 5795240"/>
              <a:gd name="connsiteX32-21715" fmla="*/ 7429611 w 12641071"/>
              <a:gd name="connsiteY32-21716" fmla="*/ 586050 h 5795240"/>
              <a:gd name="connsiteX33-21717" fmla="*/ 7354132 w 12641071"/>
              <a:gd name="connsiteY33-21718" fmla="*/ 565465 h 5795240"/>
              <a:gd name="connsiteX34-21719" fmla="*/ 7314853 w 12641071"/>
              <a:gd name="connsiteY34-21720" fmla="*/ 559536 h 5795240"/>
              <a:gd name="connsiteX35-21721" fmla="*/ 7314851 w 12641071"/>
              <a:gd name="connsiteY35-21722" fmla="*/ 559537 h 5795240"/>
              <a:gd name="connsiteX36-21723" fmla="*/ 7314849 w 12641071"/>
              <a:gd name="connsiteY36-21724" fmla="*/ 559537 h 5795240"/>
              <a:gd name="connsiteX37-21725" fmla="*/ 7273651 w 12641071"/>
              <a:gd name="connsiteY37-21726" fmla="*/ 584565 h 5795240"/>
              <a:gd name="connsiteX38-21727" fmla="*/ 7264545 w 12641071"/>
              <a:gd name="connsiteY38-21728" fmla="*/ 588952 h 5795240"/>
              <a:gd name="connsiteX39-21729" fmla="*/ 7296407 w 12641071"/>
              <a:gd name="connsiteY39-21730" fmla="*/ 565126 h 5795240"/>
              <a:gd name="connsiteX40-21731" fmla="*/ 7307447 w 12641071"/>
              <a:gd name="connsiteY40-21732" fmla="*/ 558419 h 5795240"/>
              <a:gd name="connsiteX41-21733" fmla="*/ 7307450 w 12641071"/>
              <a:gd name="connsiteY41-21734" fmla="*/ 558419 h 5795240"/>
              <a:gd name="connsiteX42-21735" fmla="*/ 7385004 w 12641071"/>
              <a:gd name="connsiteY42-21736" fmla="*/ 511303 h 5795240"/>
              <a:gd name="connsiteX43-21737" fmla="*/ 7391626 w 12641071"/>
              <a:gd name="connsiteY43-21738" fmla="*/ 508114 h 5795240"/>
              <a:gd name="connsiteX44-21739" fmla="*/ 7391631 w 12641071"/>
              <a:gd name="connsiteY44-21740" fmla="*/ 508110 h 5795240"/>
              <a:gd name="connsiteX45-21741" fmla="*/ 7478934 w 12641071"/>
              <a:gd name="connsiteY45-21742" fmla="*/ 466053 h 5795240"/>
              <a:gd name="connsiteX46-21743" fmla="*/ 7897193 w 12641071"/>
              <a:gd name="connsiteY46-21744" fmla="*/ 381611 h 5795240"/>
              <a:gd name="connsiteX47-21745" fmla="*/ 8788216 w 12641071"/>
              <a:gd name="connsiteY47-21746" fmla="*/ 855364 h 5795240"/>
              <a:gd name="connsiteX48-21747" fmla="*/ 8832362 w 12641071"/>
              <a:gd name="connsiteY48-21748" fmla="*/ 928030 h 5795240"/>
              <a:gd name="connsiteX49-21749" fmla="*/ 8832362 w 12641071"/>
              <a:gd name="connsiteY49-21750" fmla="*/ 928033 h 5795240"/>
              <a:gd name="connsiteX50-21751" fmla="*/ 8842040 w 12641071"/>
              <a:gd name="connsiteY50-21752" fmla="*/ 943961 h 5795240"/>
              <a:gd name="connsiteX51-21753" fmla="*/ 8856144 w 12641071"/>
              <a:gd name="connsiteY51-21754" fmla="*/ 973241 h 5795240"/>
              <a:gd name="connsiteX52-21755" fmla="*/ 8856145 w 12641071"/>
              <a:gd name="connsiteY52-21756" fmla="*/ 973241 h 5795240"/>
              <a:gd name="connsiteX53-21757" fmla="*/ 8878117 w 12641071"/>
              <a:gd name="connsiteY53-21758" fmla="*/ 1018851 h 5795240"/>
              <a:gd name="connsiteX54-21759" fmla="*/ 8877719 w 12641071"/>
              <a:gd name="connsiteY54-21760" fmla="*/ 1018369 h 5795240"/>
              <a:gd name="connsiteX55-21761" fmla="*/ 8853250 w 12641071"/>
              <a:gd name="connsiteY55-21762" fmla="*/ 973288 h 5795240"/>
              <a:gd name="connsiteX56-21763" fmla="*/ 8853249 w 12641071"/>
              <a:gd name="connsiteY56-21764" fmla="*/ 973288 h 5795240"/>
              <a:gd name="connsiteX57-21765" fmla="*/ 8853248 w 12641071"/>
              <a:gd name="connsiteY57-21766" fmla="*/ 973287 h 5795240"/>
              <a:gd name="connsiteX58-21767" fmla="*/ 8849677 w 12641071"/>
              <a:gd name="connsiteY58-21768" fmla="*/ 973341 h 5795240"/>
              <a:gd name="connsiteX59-21769" fmla="*/ 8641543 w 12641071"/>
              <a:gd name="connsiteY59-21770" fmla="*/ 916577 h 5795240"/>
              <a:gd name="connsiteX60-21771" fmla="*/ 8641545 w 12641071"/>
              <a:gd name="connsiteY60-21772" fmla="*/ 916580 h 5795240"/>
              <a:gd name="connsiteX61-21773" fmla="*/ 8849676 w 12641071"/>
              <a:gd name="connsiteY61-21774" fmla="*/ 973343 h 5795240"/>
              <a:gd name="connsiteX62-21775" fmla="*/ 8853248 w 12641071"/>
              <a:gd name="connsiteY62-21776" fmla="*/ 973288 h 5795240"/>
              <a:gd name="connsiteX63-21777" fmla="*/ 8877719 w 12641071"/>
              <a:gd name="connsiteY63-21778" fmla="*/ 1018371 h 5795240"/>
              <a:gd name="connsiteX64-21779" fmla="*/ 8878116 w 12641071"/>
              <a:gd name="connsiteY64-21780" fmla="*/ 1018851 h 5795240"/>
              <a:gd name="connsiteX65-21781" fmla="*/ 8887288 w 12641071"/>
              <a:gd name="connsiteY65-21782" fmla="*/ 1037892 h 5795240"/>
              <a:gd name="connsiteX66-21783" fmla="*/ 8949899 w 12641071"/>
              <a:gd name="connsiteY66-21784" fmla="*/ 1239592 h 5795240"/>
              <a:gd name="connsiteX67-21785" fmla="*/ 8968437 w 12641071"/>
              <a:gd name="connsiteY67-21786" fmla="*/ 1423482 h 5795240"/>
              <a:gd name="connsiteX68-21787" fmla="*/ 8949899 w 12641071"/>
              <a:gd name="connsiteY68-21788" fmla="*/ 1239591 h 5795240"/>
              <a:gd name="connsiteX69-21789" fmla="*/ 8887288 w 12641071"/>
              <a:gd name="connsiteY69-21790" fmla="*/ 1037890 h 5795240"/>
              <a:gd name="connsiteX70-21791" fmla="*/ 8878116 w 12641071"/>
              <a:gd name="connsiteY70-21792" fmla="*/ 1018851 h 5795240"/>
              <a:gd name="connsiteX71-21793" fmla="*/ 8931285 w 12641071"/>
              <a:gd name="connsiteY71-21794" fmla="*/ 1083292 h 5795240"/>
              <a:gd name="connsiteX72-21795" fmla="*/ 9241478 w 12641071"/>
              <a:gd name="connsiteY72-21796" fmla="*/ 1211778 h 5795240"/>
              <a:gd name="connsiteX73-21797" fmla="*/ 9605238 w 12641071"/>
              <a:gd name="connsiteY73-21798" fmla="*/ 1018369 h 5795240"/>
              <a:gd name="connsiteX74-21799" fmla="*/ 9636247 w 12641071"/>
              <a:gd name="connsiteY74-21800" fmla="*/ 961241 h 5795240"/>
              <a:gd name="connsiteX75-21801" fmla="*/ 9641995 w 12641071"/>
              <a:gd name="connsiteY75-21802" fmla="*/ 961152 h 5795240"/>
              <a:gd name="connsiteX76-21803" fmla="*/ 9584939 w 12641071"/>
              <a:gd name="connsiteY76-21804" fmla="*/ 1079594 h 5795240"/>
              <a:gd name="connsiteX77-21805" fmla="*/ 9546257 w 12641071"/>
              <a:gd name="connsiteY77-21806" fmla="*/ 1204206 h 5795240"/>
              <a:gd name="connsiteX78-21807" fmla="*/ 9584939 w 12641071"/>
              <a:gd name="connsiteY78-21808" fmla="*/ 1079596 h 5795240"/>
              <a:gd name="connsiteX79-21809" fmla="*/ 9641995 w 12641071"/>
              <a:gd name="connsiteY79-21810" fmla="*/ 961153 h 5795240"/>
              <a:gd name="connsiteX80-21811" fmla="*/ 9653069 w 12641071"/>
              <a:gd name="connsiteY80-21812" fmla="*/ 960983 h 5795240"/>
              <a:gd name="connsiteX81-21813" fmla="*/ 9801564 w 12641071"/>
              <a:gd name="connsiteY81-21814" fmla="*/ 1196828 h 5795240"/>
              <a:gd name="connsiteX82-21815" fmla="*/ 9801566 w 12641071"/>
              <a:gd name="connsiteY82-21816" fmla="*/ 1196828 h 5795240"/>
              <a:gd name="connsiteX83-21817" fmla="*/ 9653070 w 12641071"/>
              <a:gd name="connsiteY83-21818" fmla="*/ 960982 h 5795240"/>
              <a:gd name="connsiteX84-21819" fmla="*/ 9641996 w 12641071"/>
              <a:gd name="connsiteY84-21820" fmla="*/ 961152 h 5795240"/>
              <a:gd name="connsiteX85-21821" fmla="*/ 9651917 w 12641071"/>
              <a:gd name="connsiteY85-21822" fmla="*/ 940556 h 5795240"/>
              <a:gd name="connsiteX86-21823" fmla="*/ 11050508 w 12641071"/>
              <a:gd name="connsiteY86-21824" fmla="*/ 108150 h 5795240"/>
              <a:gd name="connsiteX87-21825" fmla="*/ 12641071 w 12641071"/>
              <a:gd name="connsiteY87-21826" fmla="*/ 1698711 h 5795240"/>
              <a:gd name="connsiteX88-21827" fmla="*/ 11371062 w 12641071"/>
              <a:gd name="connsiteY88-21828" fmla="*/ 3256960 h 5795240"/>
              <a:gd name="connsiteX89-21829" fmla="*/ 11215953 w 12641071"/>
              <a:gd name="connsiteY89-21830" fmla="*/ 3280632 h 5795240"/>
              <a:gd name="connsiteX90-21831" fmla="*/ 11142318 w 12641071"/>
              <a:gd name="connsiteY90-21832" fmla="*/ 3276914 h 5795240"/>
              <a:gd name="connsiteX91-21833" fmla="*/ 11215952 w 12641071"/>
              <a:gd name="connsiteY91-21834" fmla="*/ 3280632 h 5795240"/>
              <a:gd name="connsiteX92-21835" fmla="*/ 11213133 w 12641071"/>
              <a:gd name="connsiteY92-21836" fmla="*/ 3281062 h 5795240"/>
              <a:gd name="connsiteX93-21837" fmla="*/ 11116921 w 12641071"/>
              <a:gd name="connsiteY93-21838" fmla="*/ 3285921 h 5795240"/>
              <a:gd name="connsiteX94-21839" fmla="*/ 11050507 w 12641071"/>
              <a:gd name="connsiteY94-21840" fmla="*/ 3289274 h 5795240"/>
              <a:gd name="connsiteX95-21841" fmla="*/ 11006292 w 12641071"/>
              <a:gd name="connsiteY95-21842" fmla="*/ 3287041 h 5795240"/>
              <a:gd name="connsiteX96-21843" fmla="*/ 10937101 w 12641071"/>
              <a:gd name="connsiteY96-21844" fmla="*/ 3297601 h 5795240"/>
              <a:gd name="connsiteX97-21845" fmla="*/ 10144740 w 12641071"/>
              <a:gd name="connsiteY97-21846" fmla="*/ 4089962 h 5795240"/>
              <a:gd name="connsiteX98-21847" fmla="*/ 10130374 w 12641071"/>
              <a:gd name="connsiteY98-21848" fmla="*/ 4184101 h 5795240"/>
              <a:gd name="connsiteX99-21849" fmla="*/ 10130375 w 12641071"/>
              <a:gd name="connsiteY99-21850" fmla="*/ 4184103 h 5795240"/>
              <a:gd name="connsiteX100-21851" fmla="*/ 10130656 w 12641071"/>
              <a:gd name="connsiteY100-21852" fmla="*/ 4185950 h 5795240"/>
              <a:gd name="connsiteX101-21853" fmla="*/ 10138194 w 12641071"/>
              <a:gd name="connsiteY101-21854" fmla="*/ 4335228 h 5795240"/>
              <a:gd name="connsiteX102-21855" fmla="*/ 10137710 w 12641071"/>
              <a:gd name="connsiteY102-21856" fmla="*/ 4344822 h 5795240"/>
              <a:gd name="connsiteX103-21857" fmla="*/ 10133555 w 12641071"/>
              <a:gd name="connsiteY103-21858" fmla="*/ 4427096 h 5795240"/>
              <a:gd name="connsiteX104-21859" fmla="*/ 10129312 w 12641071"/>
              <a:gd name="connsiteY104-21860" fmla="*/ 4399289 h 5795240"/>
              <a:gd name="connsiteX105-21861" fmla="*/ 10126797 w 12641071"/>
              <a:gd name="connsiteY105-21862" fmla="*/ 4349498 h 5795240"/>
              <a:gd name="connsiteX106-21863" fmla="*/ 10126796 w 12641071"/>
              <a:gd name="connsiteY106-21864" fmla="*/ 4349498 h 5795240"/>
              <a:gd name="connsiteX107-21865" fmla="*/ 10129311 w 12641071"/>
              <a:gd name="connsiteY107-21866" fmla="*/ 4399289 h 5795240"/>
              <a:gd name="connsiteX108-21867" fmla="*/ 10133554 w 12641071"/>
              <a:gd name="connsiteY108-21868" fmla="*/ 4427096 h 5795240"/>
              <a:gd name="connsiteX109-21869" fmla="*/ 10130656 w 12641071"/>
              <a:gd name="connsiteY109-21870" fmla="*/ 4484506 h 5795240"/>
              <a:gd name="connsiteX110-21871" fmla="*/ 8678182 w 12641071"/>
              <a:gd name="connsiteY110-21872" fmla="*/ 5795240 h 5795240"/>
              <a:gd name="connsiteX111-21873" fmla="*/ 7467518 w 12641071"/>
              <a:gd name="connsiteY111-21874" fmla="*/ 5151535 h 5795240"/>
              <a:gd name="connsiteX112-21875" fmla="*/ 7419945 w 12641071"/>
              <a:gd name="connsiteY112-21876" fmla="*/ 5073228 h 5795240"/>
              <a:gd name="connsiteX113-21877" fmla="*/ 7394386 w 12641071"/>
              <a:gd name="connsiteY113-21878" fmla="*/ 5031156 h 5795240"/>
              <a:gd name="connsiteX114-21879" fmla="*/ 7367299 w 12641071"/>
              <a:gd name="connsiteY114-21880" fmla="*/ 4974928 h 5795240"/>
              <a:gd name="connsiteX115-21881" fmla="*/ 7332905 w 12641071"/>
              <a:gd name="connsiteY115-21882" fmla="*/ 4903531 h 5795240"/>
              <a:gd name="connsiteX116-21883" fmla="*/ 7320958 w 12641071"/>
              <a:gd name="connsiteY116-21884" fmla="*/ 4870887 h 5795240"/>
              <a:gd name="connsiteX117-21885" fmla="*/ 7322174 w 12641071"/>
              <a:gd name="connsiteY117-21886" fmla="*/ 4872361 h 5795240"/>
              <a:gd name="connsiteX118-21887" fmla="*/ 7362630 w 12641071"/>
              <a:gd name="connsiteY118-21888" fmla="*/ 4938954 h 5795240"/>
              <a:gd name="connsiteX119-21889" fmla="*/ 7380779 w 12641071"/>
              <a:gd name="connsiteY119-21890" fmla="*/ 4976628 h 5795240"/>
              <a:gd name="connsiteX120-21891" fmla="*/ 7391210 w 12641071"/>
              <a:gd name="connsiteY120-21892" fmla="*/ 4977944 h 5795240"/>
              <a:gd name="connsiteX121-21893" fmla="*/ 7380780 w 12641071"/>
              <a:gd name="connsiteY121-21894" fmla="*/ 4976628 h 5795240"/>
              <a:gd name="connsiteX122-21895" fmla="*/ 7362631 w 12641071"/>
              <a:gd name="connsiteY122-21896" fmla="*/ 4938954 h 5795240"/>
              <a:gd name="connsiteX123-21897" fmla="*/ 7322175 w 12641071"/>
              <a:gd name="connsiteY123-21898" fmla="*/ 4872361 h 5795240"/>
              <a:gd name="connsiteX124-21899" fmla="*/ 7320959 w 12641071"/>
              <a:gd name="connsiteY124-21900" fmla="*/ 4870887 h 5795240"/>
              <a:gd name="connsiteX125-21901" fmla="*/ 7283811 w 12641071"/>
              <a:gd name="connsiteY125-21902" fmla="*/ 4769391 h 5795240"/>
              <a:gd name="connsiteX126-21903" fmla="*/ 7272112 w 12641071"/>
              <a:gd name="connsiteY126-21904" fmla="*/ 4718630 h 5795240"/>
              <a:gd name="connsiteX127-21905" fmla="*/ 7272111 w 12641071"/>
              <a:gd name="connsiteY127-21906" fmla="*/ 4718630 h 5795240"/>
              <a:gd name="connsiteX128-21907" fmla="*/ 7283810 w 12641071"/>
              <a:gd name="connsiteY128-21908" fmla="*/ 4769391 h 5795240"/>
              <a:gd name="connsiteX129-21909" fmla="*/ 7320958 w 12641071"/>
              <a:gd name="connsiteY129-21910" fmla="*/ 4870887 h 5795240"/>
              <a:gd name="connsiteX130-21911" fmla="*/ 7223551 w 12641071"/>
              <a:gd name="connsiteY130-21912" fmla="*/ 4752829 h 5795240"/>
              <a:gd name="connsiteX131-21913" fmla="*/ 6652445 w 12641071"/>
              <a:gd name="connsiteY131-21914" fmla="*/ 4516269 h 5795240"/>
              <a:gd name="connsiteX132-21915" fmla="*/ 6200873 w 12641071"/>
              <a:gd name="connsiteY132-21916" fmla="*/ 4654206 h 5795240"/>
              <a:gd name="connsiteX133-21917" fmla="*/ 6088813 w 12641071"/>
              <a:gd name="connsiteY133-21918" fmla="*/ 4746663 h 5795240"/>
              <a:gd name="connsiteX134-21919" fmla="*/ 6043019 w 12641071"/>
              <a:gd name="connsiteY134-21920" fmla="*/ 4807902 h 5795240"/>
              <a:gd name="connsiteX135-21921" fmla="*/ 6043021 w 12641071"/>
              <a:gd name="connsiteY135-21922" fmla="*/ 4807902 h 5795240"/>
              <a:gd name="connsiteX136-21923" fmla="*/ 6023271 w 12641071"/>
              <a:gd name="connsiteY136-21924" fmla="*/ 4834312 h 5795240"/>
              <a:gd name="connsiteX137-21925" fmla="*/ 5970678 w 12641071"/>
              <a:gd name="connsiteY137-21926" fmla="*/ 4892181 h 5795240"/>
              <a:gd name="connsiteX138-21927" fmla="*/ 5982717 w 12641071"/>
              <a:gd name="connsiteY138-21928" fmla="*/ 4872361 h 5795240"/>
              <a:gd name="connsiteX139-21929" fmla="*/ 5970675 w 12641071"/>
              <a:gd name="connsiteY139-21930" fmla="*/ 4892181 h 5795240"/>
              <a:gd name="connsiteX140-21931" fmla="*/ 5935320 w 12641071"/>
              <a:gd name="connsiteY140-21932" fmla="*/ 4931081 h 5795240"/>
              <a:gd name="connsiteX141-21933" fmla="*/ 4971763 w 12641071"/>
              <a:gd name="connsiteY141-21934" fmla="*/ 5330200 h 5795240"/>
              <a:gd name="connsiteX142-21935" fmla="*/ 3716172 w 12641071"/>
              <a:gd name="connsiteY142-21936" fmla="*/ 4497938 h 5795240"/>
              <a:gd name="connsiteX143-21937" fmla="*/ 3710773 w 12641071"/>
              <a:gd name="connsiteY143-21938" fmla="*/ 4483182 h 5795240"/>
              <a:gd name="connsiteX144-21939" fmla="*/ 3710773 w 12641071"/>
              <a:gd name="connsiteY144-21940" fmla="*/ 4483181 h 5795240"/>
              <a:gd name="connsiteX145-21941" fmla="*/ 3674984 w 12641071"/>
              <a:gd name="connsiteY145-21942" fmla="*/ 4385402 h 5795240"/>
              <a:gd name="connsiteX146-21943" fmla="*/ 3670349 w 12641071"/>
              <a:gd name="connsiteY146-21944" fmla="*/ 4372742 h 5795240"/>
              <a:gd name="connsiteX147-21945" fmla="*/ 3659438 w 12641071"/>
              <a:gd name="connsiteY147-21946" fmla="*/ 4330309 h 5795240"/>
              <a:gd name="connsiteX148-21947" fmla="*/ 3672084 w 12641071"/>
              <a:gd name="connsiteY148-21948" fmla="*/ 4353606 h 5795240"/>
              <a:gd name="connsiteX149-21949" fmla="*/ 3659440 w 12641071"/>
              <a:gd name="connsiteY149-21950" fmla="*/ 4330309 h 5795240"/>
              <a:gd name="connsiteX150-21951" fmla="*/ 3613217 w 12641071"/>
              <a:gd name="connsiteY150-21952" fmla="*/ 4245153 h 5795240"/>
              <a:gd name="connsiteX151-21953" fmla="*/ 3083792 w 12641071"/>
              <a:gd name="connsiteY151-21954" fmla="*/ 3963660 h 5795240"/>
              <a:gd name="connsiteX152-21955" fmla="*/ 2835272 w 12641071"/>
              <a:gd name="connsiteY152-21956" fmla="*/ 4013833 h 5795240"/>
              <a:gd name="connsiteX153-21957" fmla="*/ 2820214 w 12641071"/>
              <a:gd name="connsiteY153-21958" fmla="*/ 4022007 h 5795240"/>
              <a:gd name="connsiteX154-21959" fmla="*/ 2820212 w 12641071"/>
              <a:gd name="connsiteY154-21960" fmla="*/ 4022008 h 5795240"/>
              <a:gd name="connsiteX155-21961" fmla="*/ 2820206 w 12641071"/>
              <a:gd name="connsiteY155-21962" fmla="*/ 4022011 h 5795240"/>
              <a:gd name="connsiteX156-21963" fmla="*/ 2813481 w 12641071"/>
              <a:gd name="connsiteY156-21964" fmla="*/ 4027041 h 5795240"/>
              <a:gd name="connsiteX157-21965" fmla="*/ 2762875 w 12641071"/>
              <a:gd name="connsiteY157-21966" fmla="*/ 4057784 h 5795240"/>
              <a:gd name="connsiteX158-21967" fmla="*/ 2762878 w 12641071"/>
              <a:gd name="connsiteY158-21968" fmla="*/ 4057784 h 5795240"/>
              <a:gd name="connsiteX159-21969" fmla="*/ 2694694 w 12641071"/>
              <a:gd name="connsiteY159-21970" fmla="*/ 4099208 h 5795240"/>
              <a:gd name="connsiteX160-21971" fmla="*/ 2726822 w 12641071"/>
              <a:gd name="connsiteY160-21972" fmla="*/ 4072700 h 5795240"/>
              <a:gd name="connsiteX161-21973" fmla="*/ 2757719 w 12641071"/>
              <a:gd name="connsiteY161-21974" fmla="*/ 4055929 h 5795240"/>
              <a:gd name="connsiteX162-21975" fmla="*/ 2757718 w 12641071"/>
              <a:gd name="connsiteY162-21976" fmla="*/ 4055928 h 5795240"/>
              <a:gd name="connsiteX163-21977" fmla="*/ 2726820 w 12641071"/>
              <a:gd name="connsiteY163-21978" fmla="*/ 4072700 h 5795240"/>
              <a:gd name="connsiteX164-21979" fmla="*/ 2694692 w 12641071"/>
              <a:gd name="connsiteY164-21980" fmla="*/ 4099208 h 5795240"/>
              <a:gd name="connsiteX165-21981" fmla="*/ 2664698 w 12641071"/>
              <a:gd name="connsiteY165-21982" fmla="*/ 4117431 h 5795240"/>
              <a:gd name="connsiteX166-21983" fmla="*/ 1804544 w 12641071"/>
              <a:gd name="connsiteY166-21984" fmla="*/ 4335229 h 5795240"/>
              <a:gd name="connsiteX167-21985" fmla="*/ 0 w 12641071"/>
              <a:gd name="connsiteY167-21986" fmla="*/ 2530685 h 5795240"/>
              <a:gd name="connsiteX168-21987" fmla="*/ 1804544 w 12641071"/>
              <a:gd name="connsiteY168-21988" fmla="*/ 726143 h 5795240"/>
              <a:gd name="connsiteX169-21989" fmla="*/ 3080549 w 12641071"/>
              <a:gd name="connsiteY169-21990" fmla="*/ 1254682 h 5795240"/>
              <a:gd name="connsiteX170-21991" fmla="*/ 3268676 w 12641071"/>
              <a:gd name="connsiteY170-21992" fmla="*/ 1461167 h 5795240"/>
              <a:gd name="connsiteX171-21993" fmla="*/ 3565826 w 12641071"/>
              <a:gd name="connsiteY171-21994" fmla="*/ 1551935 h 5795240"/>
              <a:gd name="connsiteX172-21995" fmla="*/ 4086504 w 12641071"/>
              <a:gd name="connsiteY172-21996" fmla="*/ 1127574 h 5795240"/>
              <a:gd name="connsiteX173-21997" fmla="*/ 4103078 w 12641071"/>
              <a:gd name="connsiteY173-21998" fmla="*/ 1004204 h 5795240"/>
              <a:gd name="connsiteX174-21999" fmla="*/ 5215874 w 12641071"/>
              <a:gd name="connsiteY174-22000" fmla="*/ 0 h 5795240"/>
              <a:gd name="connsiteX0-22001" fmla="*/ 5964869 w 12641071"/>
              <a:gd name="connsiteY0-22002" fmla="*/ 4795171 h 5795240"/>
              <a:gd name="connsiteX1-22003" fmla="*/ 6019264 w 12641071"/>
              <a:gd name="connsiteY1-22004" fmla="*/ 4804905 h 5795240"/>
              <a:gd name="connsiteX2-22005" fmla="*/ 6036570 w 12641071"/>
              <a:gd name="connsiteY2-22006" fmla="*/ 4807089 h 5795240"/>
              <a:gd name="connsiteX3-22007" fmla="*/ 6019265 w 12641071"/>
              <a:gd name="connsiteY3-22008" fmla="*/ 4804905 h 5795240"/>
              <a:gd name="connsiteX4-22009" fmla="*/ 5964869 w 12641071"/>
              <a:gd name="connsiteY4-22010" fmla="*/ 4795171 h 5795240"/>
              <a:gd name="connsiteX5-22011" fmla="*/ 3682364 w 12641071"/>
              <a:gd name="connsiteY5-22012" fmla="*/ 4386723 h 5795240"/>
              <a:gd name="connsiteX6-22013" fmla="*/ 3772428 w 12641071"/>
              <a:gd name="connsiteY6-22014" fmla="*/ 4402840 h 5795240"/>
              <a:gd name="connsiteX7-22015" fmla="*/ 3772428 w 12641071"/>
              <a:gd name="connsiteY7-22016" fmla="*/ 4402840 h 5795240"/>
              <a:gd name="connsiteX8-22017" fmla="*/ 3682364 w 12641071"/>
              <a:gd name="connsiteY8-22018" fmla="*/ 4386723 h 5795240"/>
              <a:gd name="connsiteX9-22019" fmla="*/ 5215874 w 12641071"/>
              <a:gd name="connsiteY9-22020" fmla="*/ 0 h 5795240"/>
              <a:gd name="connsiteX10-22021" fmla="*/ 5927386 w 12641071"/>
              <a:gd name="connsiteY10-22022" fmla="*/ 255427 h 5795240"/>
              <a:gd name="connsiteX11-22023" fmla="*/ 6105193 w 12641071"/>
              <a:gd name="connsiteY11-22024" fmla="*/ 442067 h 5795240"/>
              <a:gd name="connsiteX12-22025" fmla="*/ 6105193 w 12641071"/>
              <a:gd name="connsiteY12-22026" fmla="*/ 442069 h 5795240"/>
              <a:gd name="connsiteX13-22027" fmla="*/ 6143408 w 12641071"/>
              <a:gd name="connsiteY13-22028" fmla="*/ 493169 h 5795240"/>
              <a:gd name="connsiteX14-22029" fmla="*/ 6143427 w 12641071"/>
              <a:gd name="connsiteY14-22030" fmla="*/ 493200 h 5795240"/>
              <a:gd name="connsiteX15-22031" fmla="*/ 6143427 w 12641071"/>
              <a:gd name="connsiteY15-22032" fmla="*/ 493200 h 5795240"/>
              <a:gd name="connsiteX16-22033" fmla="*/ 6141460 w 12641071"/>
              <a:gd name="connsiteY16-22034" fmla="*/ 475027 h 5795240"/>
              <a:gd name="connsiteX17-22035" fmla="*/ 6788665 w 12641071"/>
              <a:gd name="connsiteY17-22036" fmla="*/ 707369 h 5795240"/>
              <a:gd name="connsiteX18-22037" fmla="*/ 7184710 w 12641071"/>
              <a:gd name="connsiteY18-22038" fmla="*/ 627411 h 5795240"/>
              <a:gd name="connsiteX19-22039" fmla="*/ 7264545 w 12641071"/>
              <a:gd name="connsiteY19-22040" fmla="*/ 588952 h 5795240"/>
              <a:gd name="connsiteX20-22041" fmla="*/ 7213686 w 12641071"/>
              <a:gd name="connsiteY20-22042" fmla="*/ 626983 h 5795240"/>
              <a:gd name="connsiteX21-22043" fmla="*/ 7128319 w 12641071"/>
              <a:gd name="connsiteY21-22044" fmla="*/ 705504 h 5795240"/>
              <a:gd name="connsiteX22-22045" fmla="*/ 7083110 w 12641071"/>
              <a:gd name="connsiteY22-22046" fmla="*/ 757072 h 5795240"/>
              <a:gd name="connsiteX23-22047" fmla="*/ 7083111 w 12641071"/>
              <a:gd name="connsiteY23-22048" fmla="*/ 757072 h 5795240"/>
              <a:gd name="connsiteX24-22049" fmla="*/ 7128319 w 12641071"/>
              <a:gd name="connsiteY24-22050" fmla="*/ 705506 h 5795240"/>
              <a:gd name="connsiteX25-22051" fmla="*/ 7213686 w 12641071"/>
              <a:gd name="connsiteY25-22052" fmla="*/ 626984 h 5795240"/>
              <a:gd name="connsiteX26-22053" fmla="*/ 7264545 w 12641071"/>
              <a:gd name="connsiteY26-22054" fmla="*/ 588953 h 5795240"/>
              <a:gd name="connsiteX27-22055" fmla="*/ 7273651 w 12641071"/>
              <a:gd name="connsiteY27-22056" fmla="*/ 584566 h 5795240"/>
              <a:gd name="connsiteX28-22057" fmla="*/ 7314851 w 12641071"/>
              <a:gd name="connsiteY28-22058" fmla="*/ 559537 h 5795240"/>
              <a:gd name="connsiteX29-22059" fmla="*/ 7354131 w 12641071"/>
              <a:gd name="connsiteY29-22060" fmla="*/ 565467 h 5795240"/>
              <a:gd name="connsiteX30-22061" fmla="*/ 7429608 w 12641071"/>
              <a:gd name="connsiteY30-22062" fmla="*/ 586051 h 5795240"/>
              <a:gd name="connsiteX31-22063" fmla="*/ 7429611 w 12641071"/>
              <a:gd name="connsiteY31-22064" fmla="*/ 586050 h 5795240"/>
              <a:gd name="connsiteX32-22065" fmla="*/ 7354132 w 12641071"/>
              <a:gd name="connsiteY32-22066" fmla="*/ 565465 h 5795240"/>
              <a:gd name="connsiteX33-22067" fmla="*/ 7314853 w 12641071"/>
              <a:gd name="connsiteY33-22068" fmla="*/ 559536 h 5795240"/>
              <a:gd name="connsiteX34-22069" fmla="*/ 7314851 w 12641071"/>
              <a:gd name="connsiteY34-22070" fmla="*/ 559537 h 5795240"/>
              <a:gd name="connsiteX35-22071" fmla="*/ 7314849 w 12641071"/>
              <a:gd name="connsiteY35-22072" fmla="*/ 559537 h 5795240"/>
              <a:gd name="connsiteX36-22073" fmla="*/ 7273651 w 12641071"/>
              <a:gd name="connsiteY36-22074" fmla="*/ 584565 h 5795240"/>
              <a:gd name="connsiteX37-22075" fmla="*/ 7264545 w 12641071"/>
              <a:gd name="connsiteY37-22076" fmla="*/ 588952 h 5795240"/>
              <a:gd name="connsiteX38-22077" fmla="*/ 7296407 w 12641071"/>
              <a:gd name="connsiteY38-22078" fmla="*/ 565126 h 5795240"/>
              <a:gd name="connsiteX39-22079" fmla="*/ 7307447 w 12641071"/>
              <a:gd name="connsiteY39-22080" fmla="*/ 558419 h 5795240"/>
              <a:gd name="connsiteX40-22081" fmla="*/ 7307450 w 12641071"/>
              <a:gd name="connsiteY40-22082" fmla="*/ 558419 h 5795240"/>
              <a:gd name="connsiteX41-22083" fmla="*/ 7385004 w 12641071"/>
              <a:gd name="connsiteY41-22084" fmla="*/ 511303 h 5795240"/>
              <a:gd name="connsiteX42-22085" fmla="*/ 7391626 w 12641071"/>
              <a:gd name="connsiteY42-22086" fmla="*/ 508114 h 5795240"/>
              <a:gd name="connsiteX43-22087" fmla="*/ 7391631 w 12641071"/>
              <a:gd name="connsiteY43-22088" fmla="*/ 508110 h 5795240"/>
              <a:gd name="connsiteX44-22089" fmla="*/ 7478934 w 12641071"/>
              <a:gd name="connsiteY44-22090" fmla="*/ 466053 h 5795240"/>
              <a:gd name="connsiteX45-22091" fmla="*/ 7897193 w 12641071"/>
              <a:gd name="connsiteY45-22092" fmla="*/ 381611 h 5795240"/>
              <a:gd name="connsiteX46-22093" fmla="*/ 8788216 w 12641071"/>
              <a:gd name="connsiteY46-22094" fmla="*/ 855364 h 5795240"/>
              <a:gd name="connsiteX47-22095" fmla="*/ 8832362 w 12641071"/>
              <a:gd name="connsiteY47-22096" fmla="*/ 928030 h 5795240"/>
              <a:gd name="connsiteX48-22097" fmla="*/ 8832362 w 12641071"/>
              <a:gd name="connsiteY48-22098" fmla="*/ 928033 h 5795240"/>
              <a:gd name="connsiteX49-22099" fmla="*/ 8842040 w 12641071"/>
              <a:gd name="connsiteY49-22100" fmla="*/ 943961 h 5795240"/>
              <a:gd name="connsiteX50-22101" fmla="*/ 8856144 w 12641071"/>
              <a:gd name="connsiteY50-22102" fmla="*/ 973241 h 5795240"/>
              <a:gd name="connsiteX51-22103" fmla="*/ 8856145 w 12641071"/>
              <a:gd name="connsiteY51-22104" fmla="*/ 973241 h 5795240"/>
              <a:gd name="connsiteX52-22105" fmla="*/ 8878117 w 12641071"/>
              <a:gd name="connsiteY52-22106" fmla="*/ 1018851 h 5795240"/>
              <a:gd name="connsiteX53-22107" fmla="*/ 8877719 w 12641071"/>
              <a:gd name="connsiteY53-22108" fmla="*/ 1018369 h 5795240"/>
              <a:gd name="connsiteX54-22109" fmla="*/ 8853250 w 12641071"/>
              <a:gd name="connsiteY54-22110" fmla="*/ 973288 h 5795240"/>
              <a:gd name="connsiteX55-22111" fmla="*/ 8853249 w 12641071"/>
              <a:gd name="connsiteY55-22112" fmla="*/ 973288 h 5795240"/>
              <a:gd name="connsiteX56-22113" fmla="*/ 8853248 w 12641071"/>
              <a:gd name="connsiteY56-22114" fmla="*/ 973287 h 5795240"/>
              <a:gd name="connsiteX57-22115" fmla="*/ 8849677 w 12641071"/>
              <a:gd name="connsiteY57-22116" fmla="*/ 973341 h 5795240"/>
              <a:gd name="connsiteX58-22117" fmla="*/ 8641543 w 12641071"/>
              <a:gd name="connsiteY58-22118" fmla="*/ 916577 h 5795240"/>
              <a:gd name="connsiteX59-22119" fmla="*/ 8641545 w 12641071"/>
              <a:gd name="connsiteY59-22120" fmla="*/ 916580 h 5795240"/>
              <a:gd name="connsiteX60-22121" fmla="*/ 8849676 w 12641071"/>
              <a:gd name="connsiteY60-22122" fmla="*/ 973343 h 5795240"/>
              <a:gd name="connsiteX61-22123" fmla="*/ 8853248 w 12641071"/>
              <a:gd name="connsiteY61-22124" fmla="*/ 973288 h 5795240"/>
              <a:gd name="connsiteX62-22125" fmla="*/ 8877719 w 12641071"/>
              <a:gd name="connsiteY62-22126" fmla="*/ 1018371 h 5795240"/>
              <a:gd name="connsiteX63-22127" fmla="*/ 8878116 w 12641071"/>
              <a:gd name="connsiteY63-22128" fmla="*/ 1018851 h 5795240"/>
              <a:gd name="connsiteX64-22129" fmla="*/ 8887288 w 12641071"/>
              <a:gd name="connsiteY64-22130" fmla="*/ 1037892 h 5795240"/>
              <a:gd name="connsiteX65-22131" fmla="*/ 8949899 w 12641071"/>
              <a:gd name="connsiteY65-22132" fmla="*/ 1239592 h 5795240"/>
              <a:gd name="connsiteX66-22133" fmla="*/ 8968437 w 12641071"/>
              <a:gd name="connsiteY66-22134" fmla="*/ 1423482 h 5795240"/>
              <a:gd name="connsiteX67-22135" fmla="*/ 8949899 w 12641071"/>
              <a:gd name="connsiteY67-22136" fmla="*/ 1239591 h 5795240"/>
              <a:gd name="connsiteX68-22137" fmla="*/ 8887288 w 12641071"/>
              <a:gd name="connsiteY68-22138" fmla="*/ 1037890 h 5795240"/>
              <a:gd name="connsiteX69-22139" fmla="*/ 8878116 w 12641071"/>
              <a:gd name="connsiteY69-22140" fmla="*/ 1018851 h 5795240"/>
              <a:gd name="connsiteX70-22141" fmla="*/ 8931285 w 12641071"/>
              <a:gd name="connsiteY70-22142" fmla="*/ 1083292 h 5795240"/>
              <a:gd name="connsiteX71-22143" fmla="*/ 9241478 w 12641071"/>
              <a:gd name="connsiteY71-22144" fmla="*/ 1211778 h 5795240"/>
              <a:gd name="connsiteX72-22145" fmla="*/ 9605238 w 12641071"/>
              <a:gd name="connsiteY72-22146" fmla="*/ 1018369 h 5795240"/>
              <a:gd name="connsiteX73-22147" fmla="*/ 9636247 w 12641071"/>
              <a:gd name="connsiteY73-22148" fmla="*/ 961241 h 5795240"/>
              <a:gd name="connsiteX74-22149" fmla="*/ 9641995 w 12641071"/>
              <a:gd name="connsiteY74-22150" fmla="*/ 961152 h 5795240"/>
              <a:gd name="connsiteX75-22151" fmla="*/ 9584939 w 12641071"/>
              <a:gd name="connsiteY75-22152" fmla="*/ 1079594 h 5795240"/>
              <a:gd name="connsiteX76-22153" fmla="*/ 9546257 w 12641071"/>
              <a:gd name="connsiteY76-22154" fmla="*/ 1204206 h 5795240"/>
              <a:gd name="connsiteX77-22155" fmla="*/ 9584939 w 12641071"/>
              <a:gd name="connsiteY77-22156" fmla="*/ 1079596 h 5795240"/>
              <a:gd name="connsiteX78-22157" fmla="*/ 9641995 w 12641071"/>
              <a:gd name="connsiteY78-22158" fmla="*/ 961153 h 5795240"/>
              <a:gd name="connsiteX79-22159" fmla="*/ 9653069 w 12641071"/>
              <a:gd name="connsiteY79-22160" fmla="*/ 960983 h 5795240"/>
              <a:gd name="connsiteX80-22161" fmla="*/ 9801564 w 12641071"/>
              <a:gd name="connsiteY80-22162" fmla="*/ 1196828 h 5795240"/>
              <a:gd name="connsiteX81-22163" fmla="*/ 9801566 w 12641071"/>
              <a:gd name="connsiteY81-22164" fmla="*/ 1196828 h 5795240"/>
              <a:gd name="connsiteX82-22165" fmla="*/ 9653070 w 12641071"/>
              <a:gd name="connsiteY82-22166" fmla="*/ 960982 h 5795240"/>
              <a:gd name="connsiteX83-22167" fmla="*/ 9641996 w 12641071"/>
              <a:gd name="connsiteY83-22168" fmla="*/ 961152 h 5795240"/>
              <a:gd name="connsiteX84-22169" fmla="*/ 9651917 w 12641071"/>
              <a:gd name="connsiteY84-22170" fmla="*/ 940556 h 5795240"/>
              <a:gd name="connsiteX85-22171" fmla="*/ 11050508 w 12641071"/>
              <a:gd name="connsiteY85-22172" fmla="*/ 108150 h 5795240"/>
              <a:gd name="connsiteX86-22173" fmla="*/ 12641071 w 12641071"/>
              <a:gd name="connsiteY86-22174" fmla="*/ 1698711 h 5795240"/>
              <a:gd name="connsiteX87-22175" fmla="*/ 11371062 w 12641071"/>
              <a:gd name="connsiteY87-22176" fmla="*/ 3256960 h 5795240"/>
              <a:gd name="connsiteX88-22177" fmla="*/ 11215953 w 12641071"/>
              <a:gd name="connsiteY88-22178" fmla="*/ 3280632 h 5795240"/>
              <a:gd name="connsiteX89-22179" fmla="*/ 11142318 w 12641071"/>
              <a:gd name="connsiteY89-22180" fmla="*/ 3276914 h 5795240"/>
              <a:gd name="connsiteX90-22181" fmla="*/ 11215952 w 12641071"/>
              <a:gd name="connsiteY90-22182" fmla="*/ 3280632 h 5795240"/>
              <a:gd name="connsiteX91-22183" fmla="*/ 11213133 w 12641071"/>
              <a:gd name="connsiteY91-22184" fmla="*/ 3281062 h 5795240"/>
              <a:gd name="connsiteX92-22185" fmla="*/ 11116921 w 12641071"/>
              <a:gd name="connsiteY92-22186" fmla="*/ 3285921 h 5795240"/>
              <a:gd name="connsiteX93-22187" fmla="*/ 11050507 w 12641071"/>
              <a:gd name="connsiteY93-22188" fmla="*/ 3289274 h 5795240"/>
              <a:gd name="connsiteX94-22189" fmla="*/ 11006292 w 12641071"/>
              <a:gd name="connsiteY94-22190" fmla="*/ 3287041 h 5795240"/>
              <a:gd name="connsiteX95-22191" fmla="*/ 10937101 w 12641071"/>
              <a:gd name="connsiteY95-22192" fmla="*/ 3297601 h 5795240"/>
              <a:gd name="connsiteX96-22193" fmla="*/ 10144740 w 12641071"/>
              <a:gd name="connsiteY96-22194" fmla="*/ 4089962 h 5795240"/>
              <a:gd name="connsiteX97-22195" fmla="*/ 10130374 w 12641071"/>
              <a:gd name="connsiteY97-22196" fmla="*/ 4184101 h 5795240"/>
              <a:gd name="connsiteX98-22197" fmla="*/ 10130375 w 12641071"/>
              <a:gd name="connsiteY98-22198" fmla="*/ 4184103 h 5795240"/>
              <a:gd name="connsiteX99-22199" fmla="*/ 10130656 w 12641071"/>
              <a:gd name="connsiteY99-22200" fmla="*/ 4185950 h 5795240"/>
              <a:gd name="connsiteX100-22201" fmla="*/ 10138194 w 12641071"/>
              <a:gd name="connsiteY100-22202" fmla="*/ 4335228 h 5795240"/>
              <a:gd name="connsiteX101-22203" fmla="*/ 10137710 w 12641071"/>
              <a:gd name="connsiteY101-22204" fmla="*/ 4344822 h 5795240"/>
              <a:gd name="connsiteX102-22205" fmla="*/ 10133555 w 12641071"/>
              <a:gd name="connsiteY102-22206" fmla="*/ 4427096 h 5795240"/>
              <a:gd name="connsiteX103-22207" fmla="*/ 10129312 w 12641071"/>
              <a:gd name="connsiteY103-22208" fmla="*/ 4399289 h 5795240"/>
              <a:gd name="connsiteX104-22209" fmla="*/ 10126797 w 12641071"/>
              <a:gd name="connsiteY104-22210" fmla="*/ 4349498 h 5795240"/>
              <a:gd name="connsiteX105-22211" fmla="*/ 10126796 w 12641071"/>
              <a:gd name="connsiteY105-22212" fmla="*/ 4349498 h 5795240"/>
              <a:gd name="connsiteX106-22213" fmla="*/ 10129311 w 12641071"/>
              <a:gd name="connsiteY106-22214" fmla="*/ 4399289 h 5795240"/>
              <a:gd name="connsiteX107-22215" fmla="*/ 10133554 w 12641071"/>
              <a:gd name="connsiteY107-22216" fmla="*/ 4427096 h 5795240"/>
              <a:gd name="connsiteX108-22217" fmla="*/ 10130656 w 12641071"/>
              <a:gd name="connsiteY108-22218" fmla="*/ 4484506 h 5795240"/>
              <a:gd name="connsiteX109-22219" fmla="*/ 8678182 w 12641071"/>
              <a:gd name="connsiteY109-22220" fmla="*/ 5795240 h 5795240"/>
              <a:gd name="connsiteX110-22221" fmla="*/ 7467518 w 12641071"/>
              <a:gd name="connsiteY110-22222" fmla="*/ 5151535 h 5795240"/>
              <a:gd name="connsiteX111-22223" fmla="*/ 7419945 w 12641071"/>
              <a:gd name="connsiteY111-22224" fmla="*/ 5073228 h 5795240"/>
              <a:gd name="connsiteX112-22225" fmla="*/ 7394386 w 12641071"/>
              <a:gd name="connsiteY112-22226" fmla="*/ 5031156 h 5795240"/>
              <a:gd name="connsiteX113-22227" fmla="*/ 7367299 w 12641071"/>
              <a:gd name="connsiteY113-22228" fmla="*/ 4974928 h 5795240"/>
              <a:gd name="connsiteX114-22229" fmla="*/ 7332905 w 12641071"/>
              <a:gd name="connsiteY114-22230" fmla="*/ 4903531 h 5795240"/>
              <a:gd name="connsiteX115-22231" fmla="*/ 7320958 w 12641071"/>
              <a:gd name="connsiteY115-22232" fmla="*/ 4870887 h 5795240"/>
              <a:gd name="connsiteX116-22233" fmla="*/ 7322174 w 12641071"/>
              <a:gd name="connsiteY116-22234" fmla="*/ 4872361 h 5795240"/>
              <a:gd name="connsiteX117-22235" fmla="*/ 7362630 w 12641071"/>
              <a:gd name="connsiteY117-22236" fmla="*/ 4938954 h 5795240"/>
              <a:gd name="connsiteX118-22237" fmla="*/ 7380779 w 12641071"/>
              <a:gd name="connsiteY118-22238" fmla="*/ 4976628 h 5795240"/>
              <a:gd name="connsiteX119-22239" fmla="*/ 7391210 w 12641071"/>
              <a:gd name="connsiteY119-22240" fmla="*/ 4977944 h 5795240"/>
              <a:gd name="connsiteX120-22241" fmla="*/ 7380780 w 12641071"/>
              <a:gd name="connsiteY120-22242" fmla="*/ 4976628 h 5795240"/>
              <a:gd name="connsiteX121-22243" fmla="*/ 7362631 w 12641071"/>
              <a:gd name="connsiteY121-22244" fmla="*/ 4938954 h 5795240"/>
              <a:gd name="connsiteX122-22245" fmla="*/ 7322175 w 12641071"/>
              <a:gd name="connsiteY122-22246" fmla="*/ 4872361 h 5795240"/>
              <a:gd name="connsiteX123-22247" fmla="*/ 7320959 w 12641071"/>
              <a:gd name="connsiteY123-22248" fmla="*/ 4870887 h 5795240"/>
              <a:gd name="connsiteX124-22249" fmla="*/ 7283811 w 12641071"/>
              <a:gd name="connsiteY124-22250" fmla="*/ 4769391 h 5795240"/>
              <a:gd name="connsiteX125-22251" fmla="*/ 7272112 w 12641071"/>
              <a:gd name="connsiteY125-22252" fmla="*/ 4718630 h 5795240"/>
              <a:gd name="connsiteX126-22253" fmla="*/ 7272111 w 12641071"/>
              <a:gd name="connsiteY126-22254" fmla="*/ 4718630 h 5795240"/>
              <a:gd name="connsiteX127-22255" fmla="*/ 7283810 w 12641071"/>
              <a:gd name="connsiteY127-22256" fmla="*/ 4769391 h 5795240"/>
              <a:gd name="connsiteX128-22257" fmla="*/ 7320958 w 12641071"/>
              <a:gd name="connsiteY128-22258" fmla="*/ 4870887 h 5795240"/>
              <a:gd name="connsiteX129-22259" fmla="*/ 7223551 w 12641071"/>
              <a:gd name="connsiteY129-22260" fmla="*/ 4752829 h 5795240"/>
              <a:gd name="connsiteX130-22261" fmla="*/ 6652445 w 12641071"/>
              <a:gd name="connsiteY130-22262" fmla="*/ 4516269 h 5795240"/>
              <a:gd name="connsiteX131-22263" fmla="*/ 6200873 w 12641071"/>
              <a:gd name="connsiteY131-22264" fmla="*/ 4654206 h 5795240"/>
              <a:gd name="connsiteX132-22265" fmla="*/ 6088813 w 12641071"/>
              <a:gd name="connsiteY132-22266" fmla="*/ 4746663 h 5795240"/>
              <a:gd name="connsiteX133-22267" fmla="*/ 6043019 w 12641071"/>
              <a:gd name="connsiteY133-22268" fmla="*/ 4807902 h 5795240"/>
              <a:gd name="connsiteX134-22269" fmla="*/ 6043021 w 12641071"/>
              <a:gd name="connsiteY134-22270" fmla="*/ 4807902 h 5795240"/>
              <a:gd name="connsiteX135-22271" fmla="*/ 6023271 w 12641071"/>
              <a:gd name="connsiteY135-22272" fmla="*/ 4834312 h 5795240"/>
              <a:gd name="connsiteX136-22273" fmla="*/ 5970678 w 12641071"/>
              <a:gd name="connsiteY136-22274" fmla="*/ 4892181 h 5795240"/>
              <a:gd name="connsiteX137-22275" fmla="*/ 5982717 w 12641071"/>
              <a:gd name="connsiteY137-22276" fmla="*/ 4872361 h 5795240"/>
              <a:gd name="connsiteX138-22277" fmla="*/ 5970675 w 12641071"/>
              <a:gd name="connsiteY138-22278" fmla="*/ 4892181 h 5795240"/>
              <a:gd name="connsiteX139-22279" fmla="*/ 5935320 w 12641071"/>
              <a:gd name="connsiteY139-22280" fmla="*/ 4931081 h 5795240"/>
              <a:gd name="connsiteX140-22281" fmla="*/ 4971763 w 12641071"/>
              <a:gd name="connsiteY140-22282" fmla="*/ 5330200 h 5795240"/>
              <a:gd name="connsiteX141-22283" fmla="*/ 3716172 w 12641071"/>
              <a:gd name="connsiteY141-22284" fmla="*/ 4497938 h 5795240"/>
              <a:gd name="connsiteX142-22285" fmla="*/ 3710773 w 12641071"/>
              <a:gd name="connsiteY142-22286" fmla="*/ 4483182 h 5795240"/>
              <a:gd name="connsiteX143-22287" fmla="*/ 3710773 w 12641071"/>
              <a:gd name="connsiteY143-22288" fmla="*/ 4483181 h 5795240"/>
              <a:gd name="connsiteX144-22289" fmla="*/ 3674984 w 12641071"/>
              <a:gd name="connsiteY144-22290" fmla="*/ 4385402 h 5795240"/>
              <a:gd name="connsiteX145-22291" fmla="*/ 3670349 w 12641071"/>
              <a:gd name="connsiteY145-22292" fmla="*/ 4372742 h 5795240"/>
              <a:gd name="connsiteX146-22293" fmla="*/ 3659438 w 12641071"/>
              <a:gd name="connsiteY146-22294" fmla="*/ 4330309 h 5795240"/>
              <a:gd name="connsiteX147-22295" fmla="*/ 3672084 w 12641071"/>
              <a:gd name="connsiteY147-22296" fmla="*/ 4353606 h 5795240"/>
              <a:gd name="connsiteX148-22297" fmla="*/ 3659440 w 12641071"/>
              <a:gd name="connsiteY148-22298" fmla="*/ 4330309 h 5795240"/>
              <a:gd name="connsiteX149-22299" fmla="*/ 3613217 w 12641071"/>
              <a:gd name="connsiteY149-22300" fmla="*/ 4245153 h 5795240"/>
              <a:gd name="connsiteX150-22301" fmla="*/ 3083792 w 12641071"/>
              <a:gd name="connsiteY150-22302" fmla="*/ 3963660 h 5795240"/>
              <a:gd name="connsiteX151-22303" fmla="*/ 2835272 w 12641071"/>
              <a:gd name="connsiteY151-22304" fmla="*/ 4013833 h 5795240"/>
              <a:gd name="connsiteX152-22305" fmla="*/ 2820214 w 12641071"/>
              <a:gd name="connsiteY152-22306" fmla="*/ 4022007 h 5795240"/>
              <a:gd name="connsiteX153-22307" fmla="*/ 2820212 w 12641071"/>
              <a:gd name="connsiteY153-22308" fmla="*/ 4022008 h 5795240"/>
              <a:gd name="connsiteX154-22309" fmla="*/ 2820206 w 12641071"/>
              <a:gd name="connsiteY154-22310" fmla="*/ 4022011 h 5795240"/>
              <a:gd name="connsiteX155-22311" fmla="*/ 2813481 w 12641071"/>
              <a:gd name="connsiteY155-22312" fmla="*/ 4027041 h 5795240"/>
              <a:gd name="connsiteX156-22313" fmla="*/ 2762875 w 12641071"/>
              <a:gd name="connsiteY156-22314" fmla="*/ 4057784 h 5795240"/>
              <a:gd name="connsiteX157-22315" fmla="*/ 2762878 w 12641071"/>
              <a:gd name="connsiteY157-22316" fmla="*/ 4057784 h 5795240"/>
              <a:gd name="connsiteX158-22317" fmla="*/ 2694694 w 12641071"/>
              <a:gd name="connsiteY158-22318" fmla="*/ 4099208 h 5795240"/>
              <a:gd name="connsiteX159-22319" fmla="*/ 2726822 w 12641071"/>
              <a:gd name="connsiteY159-22320" fmla="*/ 4072700 h 5795240"/>
              <a:gd name="connsiteX160-22321" fmla="*/ 2757719 w 12641071"/>
              <a:gd name="connsiteY160-22322" fmla="*/ 4055929 h 5795240"/>
              <a:gd name="connsiteX161-22323" fmla="*/ 2757718 w 12641071"/>
              <a:gd name="connsiteY161-22324" fmla="*/ 4055928 h 5795240"/>
              <a:gd name="connsiteX162-22325" fmla="*/ 2726820 w 12641071"/>
              <a:gd name="connsiteY162-22326" fmla="*/ 4072700 h 5795240"/>
              <a:gd name="connsiteX163-22327" fmla="*/ 2694692 w 12641071"/>
              <a:gd name="connsiteY163-22328" fmla="*/ 4099208 h 5795240"/>
              <a:gd name="connsiteX164-22329" fmla="*/ 2664698 w 12641071"/>
              <a:gd name="connsiteY164-22330" fmla="*/ 4117431 h 5795240"/>
              <a:gd name="connsiteX165-22331" fmla="*/ 1804544 w 12641071"/>
              <a:gd name="connsiteY165-22332" fmla="*/ 4335229 h 5795240"/>
              <a:gd name="connsiteX166-22333" fmla="*/ 0 w 12641071"/>
              <a:gd name="connsiteY166-22334" fmla="*/ 2530685 h 5795240"/>
              <a:gd name="connsiteX167-22335" fmla="*/ 1804544 w 12641071"/>
              <a:gd name="connsiteY167-22336" fmla="*/ 726143 h 5795240"/>
              <a:gd name="connsiteX168-22337" fmla="*/ 3080549 w 12641071"/>
              <a:gd name="connsiteY168-22338" fmla="*/ 1254682 h 5795240"/>
              <a:gd name="connsiteX169-22339" fmla="*/ 3268676 w 12641071"/>
              <a:gd name="connsiteY169-22340" fmla="*/ 1461167 h 5795240"/>
              <a:gd name="connsiteX170-22341" fmla="*/ 3565826 w 12641071"/>
              <a:gd name="connsiteY170-22342" fmla="*/ 1551935 h 5795240"/>
              <a:gd name="connsiteX171-22343" fmla="*/ 4086504 w 12641071"/>
              <a:gd name="connsiteY171-22344" fmla="*/ 1127574 h 5795240"/>
              <a:gd name="connsiteX172-22345" fmla="*/ 4103078 w 12641071"/>
              <a:gd name="connsiteY172-22346" fmla="*/ 1004204 h 5795240"/>
              <a:gd name="connsiteX173-22347" fmla="*/ 5215874 w 12641071"/>
              <a:gd name="connsiteY173-22348" fmla="*/ 0 h 5795240"/>
              <a:gd name="connsiteX0-22349" fmla="*/ 5964869 w 12641071"/>
              <a:gd name="connsiteY0-22350" fmla="*/ 4795171 h 5795240"/>
              <a:gd name="connsiteX1-22351" fmla="*/ 6019264 w 12641071"/>
              <a:gd name="connsiteY1-22352" fmla="*/ 4804905 h 5795240"/>
              <a:gd name="connsiteX2-22353" fmla="*/ 6036570 w 12641071"/>
              <a:gd name="connsiteY2-22354" fmla="*/ 4807089 h 5795240"/>
              <a:gd name="connsiteX3-22355" fmla="*/ 6019265 w 12641071"/>
              <a:gd name="connsiteY3-22356" fmla="*/ 4804905 h 5795240"/>
              <a:gd name="connsiteX4-22357" fmla="*/ 5964869 w 12641071"/>
              <a:gd name="connsiteY4-22358" fmla="*/ 4795171 h 5795240"/>
              <a:gd name="connsiteX5-22359" fmla="*/ 3682364 w 12641071"/>
              <a:gd name="connsiteY5-22360" fmla="*/ 4386723 h 5795240"/>
              <a:gd name="connsiteX6-22361" fmla="*/ 3772428 w 12641071"/>
              <a:gd name="connsiteY6-22362" fmla="*/ 4402840 h 5795240"/>
              <a:gd name="connsiteX7-22363" fmla="*/ 3772428 w 12641071"/>
              <a:gd name="connsiteY7-22364" fmla="*/ 4402840 h 5795240"/>
              <a:gd name="connsiteX8-22365" fmla="*/ 3682364 w 12641071"/>
              <a:gd name="connsiteY8-22366" fmla="*/ 4386723 h 5795240"/>
              <a:gd name="connsiteX9-22367" fmla="*/ 5215874 w 12641071"/>
              <a:gd name="connsiteY9-22368" fmla="*/ 0 h 5795240"/>
              <a:gd name="connsiteX10-22369" fmla="*/ 5927386 w 12641071"/>
              <a:gd name="connsiteY10-22370" fmla="*/ 255427 h 5795240"/>
              <a:gd name="connsiteX11-22371" fmla="*/ 6105193 w 12641071"/>
              <a:gd name="connsiteY11-22372" fmla="*/ 442067 h 5795240"/>
              <a:gd name="connsiteX12-22373" fmla="*/ 6105193 w 12641071"/>
              <a:gd name="connsiteY12-22374" fmla="*/ 442069 h 5795240"/>
              <a:gd name="connsiteX13-22375" fmla="*/ 6143408 w 12641071"/>
              <a:gd name="connsiteY13-22376" fmla="*/ 493169 h 5795240"/>
              <a:gd name="connsiteX14-22377" fmla="*/ 6143427 w 12641071"/>
              <a:gd name="connsiteY14-22378" fmla="*/ 493200 h 5795240"/>
              <a:gd name="connsiteX15-22379" fmla="*/ 6141460 w 12641071"/>
              <a:gd name="connsiteY15-22380" fmla="*/ 475027 h 5795240"/>
              <a:gd name="connsiteX16-22381" fmla="*/ 6788665 w 12641071"/>
              <a:gd name="connsiteY16-22382" fmla="*/ 707369 h 5795240"/>
              <a:gd name="connsiteX17-22383" fmla="*/ 7184710 w 12641071"/>
              <a:gd name="connsiteY17-22384" fmla="*/ 627411 h 5795240"/>
              <a:gd name="connsiteX18-22385" fmla="*/ 7264545 w 12641071"/>
              <a:gd name="connsiteY18-22386" fmla="*/ 588952 h 5795240"/>
              <a:gd name="connsiteX19-22387" fmla="*/ 7213686 w 12641071"/>
              <a:gd name="connsiteY19-22388" fmla="*/ 626983 h 5795240"/>
              <a:gd name="connsiteX20-22389" fmla="*/ 7128319 w 12641071"/>
              <a:gd name="connsiteY20-22390" fmla="*/ 705504 h 5795240"/>
              <a:gd name="connsiteX21-22391" fmla="*/ 7083110 w 12641071"/>
              <a:gd name="connsiteY21-22392" fmla="*/ 757072 h 5795240"/>
              <a:gd name="connsiteX22-22393" fmla="*/ 7083111 w 12641071"/>
              <a:gd name="connsiteY22-22394" fmla="*/ 757072 h 5795240"/>
              <a:gd name="connsiteX23-22395" fmla="*/ 7128319 w 12641071"/>
              <a:gd name="connsiteY23-22396" fmla="*/ 705506 h 5795240"/>
              <a:gd name="connsiteX24-22397" fmla="*/ 7213686 w 12641071"/>
              <a:gd name="connsiteY24-22398" fmla="*/ 626984 h 5795240"/>
              <a:gd name="connsiteX25-22399" fmla="*/ 7264545 w 12641071"/>
              <a:gd name="connsiteY25-22400" fmla="*/ 588953 h 5795240"/>
              <a:gd name="connsiteX26-22401" fmla="*/ 7273651 w 12641071"/>
              <a:gd name="connsiteY26-22402" fmla="*/ 584566 h 5795240"/>
              <a:gd name="connsiteX27-22403" fmla="*/ 7314851 w 12641071"/>
              <a:gd name="connsiteY27-22404" fmla="*/ 559537 h 5795240"/>
              <a:gd name="connsiteX28-22405" fmla="*/ 7354131 w 12641071"/>
              <a:gd name="connsiteY28-22406" fmla="*/ 565467 h 5795240"/>
              <a:gd name="connsiteX29-22407" fmla="*/ 7429608 w 12641071"/>
              <a:gd name="connsiteY29-22408" fmla="*/ 586051 h 5795240"/>
              <a:gd name="connsiteX30-22409" fmla="*/ 7429611 w 12641071"/>
              <a:gd name="connsiteY30-22410" fmla="*/ 586050 h 5795240"/>
              <a:gd name="connsiteX31-22411" fmla="*/ 7354132 w 12641071"/>
              <a:gd name="connsiteY31-22412" fmla="*/ 565465 h 5795240"/>
              <a:gd name="connsiteX32-22413" fmla="*/ 7314853 w 12641071"/>
              <a:gd name="connsiteY32-22414" fmla="*/ 559536 h 5795240"/>
              <a:gd name="connsiteX33-22415" fmla="*/ 7314851 w 12641071"/>
              <a:gd name="connsiteY33-22416" fmla="*/ 559537 h 5795240"/>
              <a:gd name="connsiteX34-22417" fmla="*/ 7314849 w 12641071"/>
              <a:gd name="connsiteY34-22418" fmla="*/ 559537 h 5795240"/>
              <a:gd name="connsiteX35-22419" fmla="*/ 7273651 w 12641071"/>
              <a:gd name="connsiteY35-22420" fmla="*/ 584565 h 5795240"/>
              <a:gd name="connsiteX36-22421" fmla="*/ 7264545 w 12641071"/>
              <a:gd name="connsiteY36-22422" fmla="*/ 588952 h 5795240"/>
              <a:gd name="connsiteX37-22423" fmla="*/ 7296407 w 12641071"/>
              <a:gd name="connsiteY37-22424" fmla="*/ 565126 h 5795240"/>
              <a:gd name="connsiteX38-22425" fmla="*/ 7307447 w 12641071"/>
              <a:gd name="connsiteY38-22426" fmla="*/ 558419 h 5795240"/>
              <a:gd name="connsiteX39-22427" fmla="*/ 7307450 w 12641071"/>
              <a:gd name="connsiteY39-22428" fmla="*/ 558419 h 5795240"/>
              <a:gd name="connsiteX40-22429" fmla="*/ 7385004 w 12641071"/>
              <a:gd name="connsiteY40-22430" fmla="*/ 511303 h 5795240"/>
              <a:gd name="connsiteX41-22431" fmla="*/ 7391626 w 12641071"/>
              <a:gd name="connsiteY41-22432" fmla="*/ 508114 h 5795240"/>
              <a:gd name="connsiteX42-22433" fmla="*/ 7391631 w 12641071"/>
              <a:gd name="connsiteY42-22434" fmla="*/ 508110 h 5795240"/>
              <a:gd name="connsiteX43-22435" fmla="*/ 7478934 w 12641071"/>
              <a:gd name="connsiteY43-22436" fmla="*/ 466053 h 5795240"/>
              <a:gd name="connsiteX44-22437" fmla="*/ 7897193 w 12641071"/>
              <a:gd name="connsiteY44-22438" fmla="*/ 381611 h 5795240"/>
              <a:gd name="connsiteX45-22439" fmla="*/ 8788216 w 12641071"/>
              <a:gd name="connsiteY45-22440" fmla="*/ 855364 h 5795240"/>
              <a:gd name="connsiteX46-22441" fmla="*/ 8832362 w 12641071"/>
              <a:gd name="connsiteY46-22442" fmla="*/ 928030 h 5795240"/>
              <a:gd name="connsiteX47-22443" fmla="*/ 8832362 w 12641071"/>
              <a:gd name="connsiteY47-22444" fmla="*/ 928033 h 5795240"/>
              <a:gd name="connsiteX48-22445" fmla="*/ 8842040 w 12641071"/>
              <a:gd name="connsiteY48-22446" fmla="*/ 943961 h 5795240"/>
              <a:gd name="connsiteX49-22447" fmla="*/ 8856144 w 12641071"/>
              <a:gd name="connsiteY49-22448" fmla="*/ 973241 h 5795240"/>
              <a:gd name="connsiteX50-22449" fmla="*/ 8856145 w 12641071"/>
              <a:gd name="connsiteY50-22450" fmla="*/ 973241 h 5795240"/>
              <a:gd name="connsiteX51-22451" fmla="*/ 8878117 w 12641071"/>
              <a:gd name="connsiteY51-22452" fmla="*/ 1018851 h 5795240"/>
              <a:gd name="connsiteX52-22453" fmla="*/ 8877719 w 12641071"/>
              <a:gd name="connsiteY52-22454" fmla="*/ 1018369 h 5795240"/>
              <a:gd name="connsiteX53-22455" fmla="*/ 8853250 w 12641071"/>
              <a:gd name="connsiteY53-22456" fmla="*/ 973288 h 5795240"/>
              <a:gd name="connsiteX54-22457" fmla="*/ 8853249 w 12641071"/>
              <a:gd name="connsiteY54-22458" fmla="*/ 973288 h 5795240"/>
              <a:gd name="connsiteX55-22459" fmla="*/ 8853248 w 12641071"/>
              <a:gd name="connsiteY55-22460" fmla="*/ 973287 h 5795240"/>
              <a:gd name="connsiteX56-22461" fmla="*/ 8849677 w 12641071"/>
              <a:gd name="connsiteY56-22462" fmla="*/ 973341 h 5795240"/>
              <a:gd name="connsiteX57-22463" fmla="*/ 8641543 w 12641071"/>
              <a:gd name="connsiteY57-22464" fmla="*/ 916577 h 5795240"/>
              <a:gd name="connsiteX58-22465" fmla="*/ 8641545 w 12641071"/>
              <a:gd name="connsiteY58-22466" fmla="*/ 916580 h 5795240"/>
              <a:gd name="connsiteX59-22467" fmla="*/ 8849676 w 12641071"/>
              <a:gd name="connsiteY59-22468" fmla="*/ 973343 h 5795240"/>
              <a:gd name="connsiteX60-22469" fmla="*/ 8853248 w 12641071"/>
              <a:gd name="connsiteY60-22470" fmla="*/ 973288 h 5795240"/>
              <a:gd name="connsiteX61-22471" fmla="*/ 8877719 w 12641071"/>
              <a:gd name="connsiteY61-22472" fmla="*/ 1018371 h 5795240"/>
              <a:gd name="connsiteX62-22473" fmla="*/ 8878116 w 12641071"/>
              <a:gd name="connsiteY62-22474" fmla="*/ 1018851 h 5795240"/>
              <a:gd name="connsiteX63-22475" fmla="*/ 8887288 w 12641071"/>
              <a:gd name="connsiteY63-22476" fmla="*/ 1037892 h 5795240"/>
              <a:gd name="connsiteX64-22477" fmla="*/ 8949899 w 12641071"/>
              <a:gd name="connsiteY64-22478" fmla="*/ 1239592 h 5795240"/>
              <a:gd name="connsiteX65-22479" fmla="*/ 8968437 w 12641071"/>
              <a:gd name="connsiteY65-22480" fmla="*/ 1423482 h 5795240"/>
              <a:gd name="connsiteX66-22481" fmla="*/ 8949899 w 12641071"/>
              <a:gd name="connsiteY66-22482" fmla="*/ 1239591 h 5795240"/>
              <a:gd name="connsiteX67-22483" fmla="*/ 8887288 w 12641071"/>
              <a:gd name="connsiteY67-22484" fmla="*/ 1037890 h 5795240"/>
              <a:gd name="connsiteX68-22485" fmla="*/ 8878116 w 12641071"/>
              <a:gd name="connsiteY68-22486" fmla="*/ 1018851 h 5795240"/>
              <a:gd name="connsiteX69-22487" fmla="*/ 8931285 w 12641071"/>
              <a:gd name="connsiteY69-22488" fmla="*/ 1083292 h 5795240"/>
              <a:gd name="connsiteX70-22489" fmla="*/ 9241478 w 12641071"/>
              <a:gd name="connsiteY70-22490" fmla="*/ 1211778 h 5795240"/>
              <a:gd name="connsiteX71-22491" fmla="*/ 9605238 w 12641071"/>
              <a:gd name="connsiteY71-22492" fmla="*/ 1018369 h 5795240"/>
              <a:gd name="connsiteX72-22493" fmla="*/ 9636247 w 12641071"/>
              <a:gd name="connsiteY72-22494" fmla="*/ 961241 h 5795240"/>
              <a:gd name="connsiteX73-22495" fmla="*/ 9641995 w 12641071"/>
              <a:gd name="connsiteY73-22496" fmla="*/ 961152 h 5795240"/>
              <a:gd name="connsiteX74-22497" fmla="*/ 9584939 w 12641071"/>
              <a:gd name="connsiteY74-22498" fmla="*/ 1079594 h 5795240"/>
              <a:gd name="connsiteX75-22499" fmla="*/ 9546257 w 12641071"/>
              <a:gd name="connsiteY75-22500" fmla="*/ 1204206 h 5795240"/>
              <a:gd name="connsiteX76-22501" fmla="*/ 9584939 w 12641071"/>
              <a:gd name="connsiteY76-22502" fmla="*/ 1079596 h 5795240"/>
              <a:gd name="connsiteX77-22503" fmla="*/ 9641995 w 12641071"/>
              <a:gd name="connsiteY77-22504" fmla="*/ 961153 h 5795240"/>
              <a:gd name="connsiteX78-22505" fmla="*/ 9653069 w 12641071"/>
              <a:gd name="connsiteY78-22506" fmla="*/ 960983 h 5795240"/>
              <a:gd name="connsiteX79-22507" fmla="*/ 9801564 w 12641071"/>
              <a:gd name="connsiteY79-22508" fmla="*/ 1196828 h 5795240"/>
              <a:gd name="connsiteX80-22509" fmla="*/ 9801566 w 12641071"/>
              <a:gd name="connsiteY80-22510" fmla="*/ 1196828 h 5795240"/>
              <a:gd name="connsiteX81-22511" fmla="*/ 9653070 w 12641071"/>
              <a:gd name="connsiteY81-22512" fmla="*/ 960982 h 5795240"/>
              <a:gd name="connsiteX82-22513" fmla="*/ 9641996 w 12641071"/>
              <a:gd name="connsiteY82-22514" fmla="*/ 961152 h 5795240"/>
              <a:gd name="connsiteX83-22515" fmla="*/ 9651917 w 12641071"/>
              <a:gd name="connsiteY83-22516" fmla="*/ 940556 h 5795240"/>
              <a:gd name="connsiteX84-22517" fmla="*/ 11050508 w 12641071"/>
              <a:gd name="connsiteY84-22518" fmla="*/ 108150 h 5795240"/>
              <a:gd name="connsiteX85-22519" fmla="*/ 12641071 w 12641071"/>
              <a:gd name="connsiteY85-22520" fmla="*/ 1698711 h 5795240"/>
              <a:gd name="connsiteX86-22521" fmla="*/ 11371062 w 12641071"/>
              <a:gd name="connsiteY86-22522" fmla="*/ 3256960 h 5795240"/>
              <a:gd name="connsiteX87-22523" fmla="*/ 11215953 w 12641071"/>
              <a:gd name="connsiteY87-22524" fmla="*/ 3280632 h 5795240"/>
              <a:gd name="connsiteX88-22525" fmla="*/ 11142318 w 12641071"/>
              <a:gd name="connsiteY88-22526" fmla="*/ 3276914 h 5795240"/>
              <a:gd name="connsiteX89-22527" fmla="*/ 11215952 w 12641071"/>
              <a:gd name="connsiteY89-22528" fmla="*/ 3280632 h 5795240"/>
              <a:gd name="connsiteX90-22529" fmla="*/ 11213133 w 12641071"/>
              <a:gd name="connsiteY90-22530" fmla="*/ 3281062 h 5795240"/>
              <a:gd name="connsiteX91-22531" fmla="*/ 11116921 w 12641071"/>
              <a:gd name="connsiteY91-22532" fmla="*/ 3285921 h 5795240"/>
              <a:gd name="connsiteX92-22533" fmla="*/ 11050507 w 12641071"/>
              <a:gd name="connsiteY92-22534" fmla="*/ 3289274 h 5795240"/>
              <a:gd name="connsiteX93-22535" fmla="*/ 11006292 w 12641071"/>
              <a:gd name="connsiteY93-22536" fmla="*/ 3287041 h 5795240"/>
              <a:gd name="connsiteX94-22537" fmla="*/ 10937101 w 12641071"/>
              <a:gd name="connsiteY94-22538" fmla="*/ 3297601 h 5795240"/>
              <a:gd name="connsiteX95-22539" fmla="*/ 10144740 w 12641071"/>
              <a:gd name="connsiteY95-22540" fmla="*/ 4089962 h 5795240"/>
              <a:gd name="connsiteX96-22541" fmla="*/ 10130374 w 12641071"/>
              <a:gd name="connsiteY96-22542" fmla="*/ 4184101 h 5795240"/>
              <a:gd name="connsiteX97-22543" fmla="*/ 10130375 w 12641071"/>
              <a:gd name="connsiteY97-22544" fmla="*/ 4184103 h 5795240"/>
              <a:gd name="connsiteX98-22545" fmla="*/ 10130656 w 12641071"/>
              <a:gd name="connsiteY98-22546" fmla="*/ 4185950 h 5795240"/>
              <a:gd name="connsiteX99-22547" fmla="*/ 10138194 w 12641071"/>
              <a:gd name="connsiteY99-22548" fmla="*/ 4335228 h 5795240"/>
              <a:gd name="connsiteX100-22549" fmla="*/ 10137710 w 12641071"/>
              <a:gd name="connsiteY100-22550" fmla="*/ 4344822 h 5795240"/>
              <a:gd name="connsiteX101-22551" fmla="*/ 10133555 w 12641071"/>
              <a:gd name="connsiteY101-22552" fmla="*/ 4427096 h 5795240"/>
              <a:gd name="connsiteX102-22553" fmla="*/ 10129312 w 12641071"/>
              <a:gd name="connsiteY102-22554" fmla="*/ 4399289 h 5795240"/>
              <a:gd name="connsiteX103-22555" fmla="*/ 10126797 w 12641071"/>
              <a:gd name="connsiteY103-22556" fmla="*/ 4349498 h 5795240"/>
              <a:gd name="connsiteX104-22557" fmla="*/ 10126796 w 12641071"/>
              <a:gd name="connsiteY104-22558" fmla="*/ 4349498 h 5795240"/>
              <a:gd name="connsiteX105-22559" fmla="*/ 10129311 w 12641071"/>
              <a:gd name="connsiteY105-22560" fmla="*/ 4399289 h 5795240"/>
              <a:gd name="connsiteX106-22561" fmla="*/ 10133554 w 12641071"/>
              <a:gd name="connsiteY106-22562" fmla="*/ 4427096 h 5795240"/>
              <a:gd name="connsiteX107-22563" fmla="*/ 10130656 w 12641071"/>
              <a:gd name="connsiteY107-22564" fmla="*/ 4484506 h 5795240"/>
              <a:gd name="connsiteX108-22565" fmla="*/ 8678182 w 12641071"/>
              <a:gd name="connsiteY108-22566" fmla="*/ 5795240 h 5795240"/>
              <a:gd name="connsiteX109-22567" fmla="*/ 7467518 w 12641071"/>
              <a:gd name="connsiteY109-22568" fmla="*/ 5151535 h 5795240"/>
              <a:gd name="connsiteX110-22569" fmla="*/ 7419945 w 12641071"/>
              <a:gd name="connsiteY110-22570" fmla="*/ 5073228 h 5795240"/>
              <a:gd name="connsiteX111-22571" fmla="*/ 7394386 w 12641071"/>
              <a:gd name="connsiteY111-22572" fmla="*/ 5031156 h 5795240"/>
              <a:gd name="connsiteX112-22573" fmla="*/ 7367299 w 12641071"/>
              <a:gd name="connsiteY112-22574" fmla="*/ 4974928 h 5795240"/>
              <a:gd name="connsiteX113-22575" fmla="*/ 7332905 w 12641071"/>
              <a:gd name="connsiteY113-22576" fmla="*/ 4903531 h 5795240"/>
              <a:gd name="connsiteX114-22577" fmla="*/ 7320958 w 12641071"/>
              <a:gd name="connsiteY114-22578" fmla="*/ 4870887 h 5795240"/>
              <a:gd name="connsiteX115-22579" fmla="*/ 7322174 w 12641071"/>
              <a:gd name="connsiteY115-22580" fmla="*/ 4872361 h 5795240"/>
              <a:gd name="connsiteX116-22581" fmla="*/ 7362630 w 12641071"/>
              <a:gd name="connsiteY116-22582" fmla="*/ 4938954 h 5795240"/>
              <a:gd name="connsiteX117-22583" fmla="*/ 7380779 w 12641071"/>
              <a:gd name="connsiteY117-22584" fmla="*/ 4976628 h 5795240"/>
              <a:gd name="connsiteX118-22585" fmla="*/ 7391210 w 12641071"/>
              <a:gd name="connsiteY118-22586" fmla="*/ 4977944 h 5795240"/>
              <a:gd name="connsiteX119-22587" fmla="*/ 7380780 w 12641071"/>
              <a:gd name="connsiteY119-22588" fmla="*/ 4976628 h 5795240"/>
              <a:gd name="connsiteX120-22589" fmla="*/ 7362631 w 12641071"/>
              <a:gd name="connsiteY120-22590" fmla="*/ 4938954 h 5795240"/>
              <a:gd name="connsiteX121-22591" fmla="*/ 7322175 w 12641071"/>
              <a:gd name="connsiteY121-22592" fmla="*/ 4872361 h 5795240"/>
              <a:gd name="connsiteX122-22593" fmla="*/ 7320959 w 12641071"/>
              <a:gd name="connsiteY122-22594" fmla="*/ 4870887 h 5795240"/>
              <a:gd name="connsiteX123-22595" fmla="*/ 7283811 w 12641071"/>
              <a:gd name="connsiteY123-22596" fmla="*/ 4769391 h 5795240"/>
              <a:gd name="connsiteX124-22597" fmla="*/ 7272112 w 12641071"/>
              <a:gd name="connsiteY124-22598" fmla="*/ 4718630 h 5795240"/>
              <a:gd name="connsiteX125-22599" fmla="*/ 7272111 w 12641071"/>
              <a:gd name="connsiteY125-22600" fmla="*/ 4718630 h 5795240"/>
              <a:gd name="connsiteX126-22601" fmla="*/ 7283810 w 12641071"/>
              <a:gd name="connsiteY126-22602" fmla="*/ 4769391 h 5795240"/>
              <a:gd name="connsiteX127-22603" fmla="*/ 7320958 w 12641071"/>
              <a:gd name="connsiteY127-22604" fmla="*/ 4870887 h 5795240"/>
              <a:gd name="connsiteX128-22605" fmla="*/ 7223551 w 12641071"/>
              <a:gd name="connsiteY128-22606" fmla="*/ 4752829 h 5795240"/>
              <a:gd name="connsiteX129-22607" fmla="*/ 6652445 w 12641071"/>
              <a:gd name="connsiteY129-22608" fmla="*/ 4516269 h 5795240"/>
              <a:gd name="connsiteX130-22609" fmla="*/ 6200873 w 12641071"/>
              <a:gd name="connsiteY130-22610" fmla="*/ 4654206 h 5795240"/>
              <a:gd name="connsiteX131-22611" fmla="*/ 6088813 w 12641071"/>
              <a:gd name="connsiteY131-22612" fmla="*/ 4746663 h 5795240"/>
              <a:gd name="connsiteX132-22613" fmla="*/ 6043019 w 12641071"/>
              <a:gd name="connsiteY132-22614" fmla="*/ 4807902 h 5795240"/>
              <a:gd name="connsiteX133-22615" fmla="*/ 6043021 w 12641071"/>
              <a:gd name="connsiteY133-22616" fmla="*/ 4807902 h 5795240"/>
              <a:gd name="connsiteX134-22617" fmla="*/ 6023271 w 12641071"/>
              <a:gd name="connsiteY134-22618" fmla="*/ 4834312 h 5795240"/>
              <a:gd name="connsiteX135-22619" fmla="*/ 5970678 w 12641071"/>
              <a:gd name="connsiteY135-22620" fmla="*/ 4892181 h 5795240"/>
              <a:gd name="connsiteX136-22621" fmla="*/ 5982717 w 12641071"/>
              <a:gd name="connsiteY136-22622" fmla="*/ 4872361 h 5795240"/>
              <a:gd name="connsiteX137-22623" fmla="*/ 5970675 w 12641071"/>
              <a:gd name="connsiteY137-22624" fmla="*/ 4892181 h 5795240"/>
              <a:gd name="connsiteX138-22625" fmla="*/ 5935320 w 12641071"/>
              <a:gd name="connsiteY138-22626" fmla="*/ 4931081 h 5795240"/>
              <a:gd name="connsiteX139-22627" fmla="*/ 4971763 w 12641071"/>
              <a:gd name="connsiteY139-22628" fmla="*/ 5330200 h 5795240"/>
              <a:gd name="connsiteX140-22629" fmla="*/ 3716172 w 12641071"/>
              <a:gd name="connsiteY140-22630" fmla="*/ 4497938 h 5795240"/>
              <a:gd name="connsiteX141-22631" fmla="*/ 3710773 w 12641071"/>
              <a:gd name="connsiteY141-22632" fmla="*/ 4483182 h 5795240"/>
              <a:gd name="connsiteX142-22633" fmla="*/ 3710773 w 12641071"/>
              <a:gd name="connsiteY142-22634" fmla="*/ 4483181 h 5795240"/>
              <a:gd name="connsiteX143-22635" fmla="*/ 3674984 w 12641071"/>
              <a:gd name="connsiteY143-22636" fmla="*/ 4385402 h 5795240"/>
              <a:gd name="connsiteX144-22637" fmla="*/ 3670349 w 12641071"/>
              <a:gd name="connsiteY144-22638" fmla="*/ 4372742 h 5795240"/>
              <a:gd name="connsiteX145-22639" fmla="*/ 3659438 w 12641071"/>
              <a:gd name="connsiteY145-22640" fmla="*/ 4330309 h 5795240"/>
              <a:gd name="connsiteX146-22641" fmla="*/ 3672084 w 12641071"/>
              <a:gd name="connsiteY146-22642" fmla="*/ 4353606 h 5795240"/>
              <a:gd name="connsiteX147-22643" fmla="*/ 3659440 w 12641071"/>
              <a:gd name="connsiteY147-22644" fmla="*/ 4330309 h 5795240"/>
              <a:gd name="connsiteX148-22645" fmla="*/ 3613217 w 12641071"/>
              <a:gd name="connsiteY148-22646" fmla="*/ 4245153 h 5795240"/>
              <a:gd name="connsiteX149-22647" fmla="*/ 3083792 w 12641071"/>
              <a:gd name="connsiteY149-22648" fmla="*/ 3963660 h 5795240"/>
              <a:gd name="connsiteX150-22649" fmla="*/ 2835272 w 12641071"/>
              <a:gd name="connsiteY150-22650" fmla="*/ 4013833 h 5795240"/>
              <a:gd name="connsiteX151-22651" fmla="*/ 2820214 w 12641071"/>
              <a:gd name="connsiteY151-22652" fmla="*/ 4022007 h 5795240"/>
              <a:gd name="connsiteX152-22653" fmla="*/ 2820212 w 12641071"/>
              <a:gd name="connsiteY152-22654" fmla="*/ 4022008 h 5795240"/>
              <a:gd name="connsiteX153-22655" fmla="*/ 2820206 w 12641071"/>
              <a:gd name="connsiteY153-22656" fmla="*/ 4022011 h 5795240"/>
              <a:gd name="connsiteX154-22657" fmla="*/ 2813481 w 12641071"/>
              <a:gd name="connsiteY154-22658" fmla="*/ 4027041 h 5795240"/>
              <a:gd name="connsiteX155-22659" fmla="*/ 2762875 w 12641071"/>
              <a:gd name="connsiteY155-22660" fmla="*/ 4057784 h 5795240"/>
              <a:gd name="connsiteX156-22661" fmla="*/ 2762878 w 12641071"/>
              <a:gd name="connsiteY156-22662" fmla="*/ 4057784 h 5795240"/>
              <a:gd name="connsiteX157-22663" fmla="*/ 2694694 w 12641071"/>
              <a:gd name="connsiteY157-22664" fmla="*/ 4099208 h 5795240"/>
              <a:gd name="connsiteX158-22665" fmla="*/ 2726822 w 12641071"/>
              <a:gd name="connsiteY158-22666" fmla="*/ 4072700 h 5795240"/>
              <a:gd name="connsiteX159-22667" fmla="*/ 2757719 w 12641071"/>
              <a:gd name="connsiteY159-22668" fmla="*/ 4055929 h 5795240"/>
              <a:gd name="connsiteX160-22669" fmla="*/ 2757718 w 12641071"/>
              <a:gd name="connsiteY160-22670" fmla="*/ 4055928 h 5795240"/>
              <a:gd name="connsiteX161-22671" fmla="*/ 2726820 w 12641071"/>
              <a:gd name="connsiteY161-22672" fmla="*/ 4072700 h 5795240"/>
              <a:gd name="connsiteX162-22673" fmla="*/ 2694692 w 12641071"/>
              <a:gd name="connsiteY162-22674" fmla="*/ 4099208 h 5795240"/>
              <a:gd name="connsiteX163-22675" fmla="*/ 2664698 w 12641071"/>
              <a:gd name="connsiteY163-22676" fmla="*/ 4117431 h 5795240"/>
              <a:gd name="connsiteX164-22677" fmla="*/ 1804544 w 12641071"/>
              <a:gd name="connsiteY164-22678" fmla="*/ 4335229 h 5795240"/>
              <a:gd name="connsiteX165-22679" fmla="*/ 0 w 12641071"/>
              <a:gd name="connsiteY165-22680" fmla="*/ 2530685 h 5795240"/>
              <a:gd name="connsiteX166-22681" fmla="*/ 1804544 w 12641071"/>
              <a:gd name="connsiteY166-22682" fmla="*/ 726143 h 5795240"/>
              <a:gd name="connsiteX167-22683" fmla="*/ 3080549 w 12641071"/>
              <a:gd name="connsiteY167-22684" fmla="*/ 1254682 h 5795240"/>
              <a:gd name="connsiteX168-22685" fmla="*/ 3268676 w 12641071"/>
              <a:gd name="connsiteY168-22686" fmla="*/ 1461167 h 5795240"/>
              <a:gd name="connsiteX169-22687" fmla="*/ 3565826 w 12641071"/>
              <a:gd name="connsiteY169-22688" fmla="*/ 1551935 h 5795240"/>
              <a:gd name="connsiteX170-22689" fmla="*/ 4086504 w 12641071"/>
              <a:gd name="connsiteY170-22690" fmla="*/ 1127574 h 5795240"/>
              <a:gd name="connsiteX171-22691" fmla="*/ 4103078 w 12641071"/>
              <a:gd name="connsiteY171-22692" fmla="*/ 1004204 h 5795240"/>
              <a:gd name="connsiteX172-22693" fmla="*/ 5215874 w 12641071"/>
              <a:gd name="connsiteY172-22694" fmla="*/ 0 h 5795240"/>
              <a:gd name="connsiteX0-22695" fmla="*/ 5964869 w 12641071"/>
              <a:gd name="connsiteY0-22696" fmla="*/ 4795171 h 5795240"/>
              <a:gd name="connsiteX1-22697" fmla="*/ 6019264 w 12641071"/>
              <a:gd name="connsiteY1-22698" fmla="*/ 4804905 h 5795240"/>
              <a:gd name="connsiteX2-22699" fmla="*/ 6036570 w 12641071"/>
              <a:gd name="connsiteY2-22700" fmla="*/ 4807089 h 5795240"/>
              <a:gd name="connsiteX3-22701" fmla="*/ 6019265 w 12641071"/>
              <a:gd name="connsiteY3-22702" fmla="*/ 4804905 h 5795240"/>
              <a:gd name="connsiteX4-22703" fmla="*/ 5964869 w 12641071"/>
              <a:gd name="connsiteY4-22704" fmla="*/ 4795171 h 5795240"/>
              <a:gd name="connsiteX5-22705" fmla="*/ 3682364 w 12641071"/>
              <a:gd name="connsiteY5-22706" fmla="*/ 4386723 h 5795240"/>
              <a:gd name="connsiteX6-22707" fmla="*/ 3772428 w 12641071"/>
              <a:gd name="connsiteY6-22708" fmla="*/ 4402840 h 5795240"/>
              <a:gd name="connsiteX7-22709" fmla="*/ 3772428 w 12641071"/>
              <a:gd name="connsiteY7-22710" fmla="*/ 4402840 h 5795240"/>
              <a:gd name="connsiteX8-22711" fmla="*/ 3682364 w 12641071"/>
              <a:gd name="connsiteY8-22712" fmla="*/ 4386723 h 5795240"/>
              <a:gd name="connsiteX9-22713" fmla="*/ 5215874 w 12641071"/>
              <a:gd name="connsiteY9-22714" fmla="*/ 0 h 5795240"/>
              <a:gd name="connsiteX10-22715" fmla="*/ 5927386 w 12641071"/>
              <a:gd name="connsiteY10-22716" fmla="*/ 255427 h 5795240"/>
              <a:gd name="connsiteX11-22717" fmla="*/ 6105193 w 12641071"/>
              <a:gd name="connsiteY11-22718" fmla="*/ 442067 h 5795240"/>
              <a:gd name="connsiteX12-22719" fmla="*/ 6105193 w 12641071"/>
              <a:gd name="connsiteY12-22720" fmla="*/ 442069 h 5795240"/>
              <a:gd name="connsiteX13-22721" fmla="*/ 6143408 w 12641071"/>
              <a:gd name="connsiteY13-22722" fmla="*/ 493169 h 5795240"/>
              <a:gd name="connsiteX14-22723" fmla="*/ 6141460 w 12641071"/>
              <a:gd name="connsiteY14-22724" fmla="*/ 475027 h 5795240"/>
              <a:gd name="connsiteX15-22725" fmla="*/ 6788665 w 12641071"/>
              <a:gd name="connsiteY15-22726" fmla="*/ 707369 h 5795240"/>
              <a:gd name="connsiteX16-22727" fmla="*/ 7184710 w 12641071"/>
              <a:gd name="connsiteY16-22728" fmla="*/ 627411 h 5795240"/>
              <a:gd name="connsiteX17-22729" fmla="*/ 7264545 w 12641071"/>
              <a:gd name="connsiteY17-22730" fmla="*/ 588952 h 5795240"/>
              <a:gd name="connsiteX18-22731" fmla="*/ 7213686 w 12641071"/>
              <a:gd name="connsiteY18-22732" fmla="*/ 626983 h 5795240"/>
              <a:gd name="connsiteX19-22733" fmla="*/ 7128319 w 12641071"/>
              <a:gd name="connsiteY19-22734" fmla="*/ 705504 h 5795240"/>
              <a:gd name="connsiteX20-22735" fmla="*/ 7083110 w 12641071"/>
              <a:gd name="connsiteY20-22736" fmla="*/ 757072 h 5795240"/>
              <a:gd name="connsiteX21-22737" fmla="*/ 7083111 w 12641071"/>
              <a:gd name="connsiteY21-22738" fmla="*/ 757072 h 5795240"/>
              <a:gd name="connsiteX22-22739" fmla="*/ 7128319 w 12641071"/>
              <a:gd name="connsiteY22-22740" fmla="*/ 705506 h 5795240"/>
              <a:gd name="connsiteX23-22741" fmla="*/ 7213686 w 12641071"/>
              <a:gd name="connsiteY23-22742" fmla="*/ 626984 h 5795240"/>
              <a:gd name="connsiteX24-22743" fmla="*/ 7264545 w 12641071"/>
              <a:gd name="connsiteY24-22744" fmla="*/ 588953 h 5795240"/>
              <a:gd name="connsiteX25-22745" fmla="*/ 7273651 w 12641071"/>
              <a:gd name="connsiteY25-22746" fmla="*/ 584566 h 5795240"/>
              <a:gd name="connsiteX26-22747" fmla="*/ 7314851 w 12641071"/>
              <a:gd name="connsiteY26-22748" fmla="*/ 559537 h 5795240"/>
              <a:gd name="connsiteX27-22749" fmla="*/ 7354131 w 12641071"/>
              <a:gd name="connsiteY27-22750" fmla="*/ 565467 h 5795240"/>
              <a:gd name="connsiteX28-22751" fmla="*/ 7429608 w 12641071"/>
              <a:gd name="connsiteY28-22752" fmla="*/ 586051 h 5795240"/>
              <a:gd name="connsiteX29-22753" fmla="*/ 7429611 w 12641071"/>
              <a:gd name="connsiteY29-22754" fmla="*/ 586050 h 5795240"/>
              <a:gd name="connsiteX30-22755" fmla="*/ 7354132 w 12641071"/>
              <a:gd name="connsiteY30-22756" fmla="*/ 565465 h 5795240"/>
              <a:gd name="connsiteX31-22757" fmla="*/ 7314853 w 12641071"/>
              <a:gd name="connsiteY31-22758" fmla="*/ 559536 h 5795240"/>
              <a:gd name="connsiteX32-22759" fmla="*/ 7314851 w 12641071"/>
              <a:gd name="connsiteY32-22760" fmla="*/ 559537 h 5795240"/>
              <a:gd name="connsiteX33-22761" fmla="*/ 7314849 w 12641071"/>
              <a:gd name="connsiteY33-22762" fmla="*/ 559537 h 5795240"/>
              <a:gd name="connsiteX34-22763" fmla="*/ 7273651 w 12641071"/>
              <a:gd name="connsiteY34-22764" fmla="*/ 584565 h 5795240"/>
              <a:gd name="connsiteX35-22765" fmla="*/ 7264545 w 12641071"/>
              <a:gd name="connsiteY35-22766" fmla="*/ 588952 h 5795240"/>
              <a:gd name="connsiteX36-22767" fmla="*/ 7296407 w 12641071"/>
              <a:gd name="connsiteY36-22768" fmla="*/ 565126 h 5795240"/>
              <a:gd name="connsiteX37-22769" fmla="*/ 7307447 w 12641071"/>
              <a:gd name="connsiteY37-22770" fmla="*/ 558419 h 5795240"/>
              <a:gd name="connsiteX38-22771" fmla="*/ 7307450 w 12641071"/>
              <a:gd name="connsiteY38-22772" fmla="*/ 558419 h 5795240"/>
              <a:gd name="connsiteX39-22773" fmla="*/ 7385004 w 12641071"/>
              <a:gd name="connsiteY39-22774" fmla="*/ 511303 h 5795240"/>
              <a:gd name="connsiteX40-22775" fmla="*/ 7391626 w 12641071"/>
              <a:gd name="connsiteY40-22776" fmla="*/ 508114 h 5795240"/>
              <a:gd name="connsiteX41-22777" fmla="*/ 7391631 w 12641071"/>
              <a:gd name="connsiteY41-22778" fmla="*/ 508110 h 5795240"/>
              <a:gd name="connsiteX42-22779" fmla="*/ 7478934 w 12641071"/>
              <a:gd name="connsiteY42-22780" fmla="*/ 466053 h 5795240"/>
              <a:gd name="connsiteX43-22781" fmla="*/ 7897193 w 12641071"/>
              <a:gd name="connsiteY43-22782" fmla="*/ 381611 h 5795240"/>
              <a:gd name="connsiteX44-22783" fmla="*/ 8788216 w 12641071"/>
              <a:gd name="connsiteY44-22784" fmla="*/ 855364 h 5795240"/>
              <a:gd name="connsiteX45-22785" fmla="*/ 8832362 w 12641071"/>
              <a:gd name="connsiteY45-22786" fmla="*/ 928030 h 5795240"/>
              <a:gd name="connsiteX46-22787" fmla="*/ 8832362 w 12641071"/>
              <a:gd name="connsiteY46-22788" fmla="*/ 928033 h 5795240"/>
              <a:gd name="connsiteX47-22789" fmla="*/ 8842040 w 12641071"/>
              <a:gd name="connsiteY47-22790" fmla="*/ 943961 h 5795240"/>
              <a:gd name="connsiteX48-22791" fmla="*/ 8856144 w 12641071"/>
              <a:gd name="connsiteY48-22792" fmla="*/ 973241 h 5795240"/>
              <a:gd name="connsiteX49-22793" fmla="*/ 8856145 w 12641071"/>
              <a:gd name="connsiteY49-22794" fmla="*/ 973241 h 5795240"/>
              <a:gd name="connsiteX50-22795" fmla="*/ 8878117 w 12641071"/>
              <a:gd name="connsiteY50-22796" fmla="*/ 1018851 h 5795240"/>
              <a:gd name="connsiteX51-22797" fmla="*/ 8877719 w 12641071"/>
              <a:gd name="connsiteY51-22798" fmla="*/ 1018369 h 5795240"/>
              <a:gd name="connsiteX52-22799" fmla="*/ 8853250 w 12641071"/>
              <a:gd name="connsiteY52-22800" fmla="*/ 973288 h 5795240"/>
              <a:gd name="connsiteX53-22801" fmla="*/ 8853249 w 12641071"/>
              <a:gd name="connsiteY53-22802" fmla="*/ 973288 h 5795240"/>
              <a:gd name="connsiteX54-22803" fmla="*/ 8853248 w 12641071"/>
              <a:gd name="connsiteY54-22804" fmla="*/ 973287 h 5795240"/>
              <a:gd name="connsiteX55-22805" fmla="*/ 8849677 w 12641071"/>
              <a:gd name="connsiteY55-22806" fmla="*/ 973341 h 5795240"/>
              <a:gd name="connsiteX56-22807" fmla="*/ 8641543 w 12641071"/>
              <a:gd name="connsiteY56-22808" fmla="*/ 916577 h 5795240"/>
              <a:gd name="connsiteX57-22809" fmla="*/ 8641545 w 12641071"/>
              <a:gd name="connsiteY57-22810" fmla="*/ 916580 h 5795240"/>
              <a:gd name="connsiteX58-22811" fmla="*/ 8849676 w 12641071"/>
              <a:gd name="connsiteY58-22812" fmla="*/ 973343 h 5795240"/>
              <a:gd name="connsiteX59-22813" fmla="*/ 8853248 w 12641071"/>
              <a:gd name="connsiteY59-22814" fmla="*/ 973288 h 5795240"/>
              <a:gd name="connsiteX60-22815" fmla="*/ 8877719 w 12641071"/>
              <a:gd name="connsiteY60-22816" fmla="*/ 1018371 h 5795240"/>
              <a:gd name="connsiteX61-22817" fmla="*/ 8878116 w 12641071"/>
              <a:gd name="connsiteY61-22818" fmla="*/ 1018851 h 5795240"/>
              <a:gd name="connsiteX62-22819" fmla="*/ 8887288 w 12641071"/>
              <a:gd name="connsiteY62-22820" fmla="*/ 1037892 h 5795240"/>
              <a:gd name="connsiteX63-22821" fmla="*/ 8949899 w 12641071"/>
              <a:gd name="connsiteY63-22822" fmla="*/ 1239592 h 5795240"/>
              <a:gd name="connsiteX64-22823" fmla="*/ 8968437 w 12641071"/>
              <a:gd name="connsiteY64-22824" fmla="*/ 1423482 h 5795240"/>
              <a:gd name="connsiteX65-22825" fmla="*/ 8949899 w 12641071"/>
              <a:gd name="connsiteY65-22826" fmla="*/ 1239591 h 5795240"/>
              <a:gd name="connsiteX66-22827" fmla="*/ 8887288 w 12641071"/>
              <a:gd name="connsiteY66-22828" fmla="*/ 1037890 h 5795240"/>
              <a:gd name="connsiteX67-22829" fmla="*/ 8878116 w 12641071"/>
              <a:gd name="connsiteY67-22830" fmla="*/ 1018851 h 5795240"/>
              <a:gd name="connsiteX68-22831" fmla="*/ 8931285 w 12641071"/>
              <a:gd name="connsiteY68-22832" fmla="*/ 1083292 h 5795240"/>
              <a:gd name="connsiteX69-22833" fmla="*/ 9241478 w 12641071"/>
              <a:gd name="connsiteY69-22834" fmla="*/ 1211778 h 5795240"/>
              <a:gd name="connsiteX70-22835" fmla="*/ 9605238 w 12641071"/>
              <a:gd name="connsiteY70-22836" fmla="*/ 1018369 h 5795240"/>
              <a:gd name="connsiteX71-22837" fmla="*/ 9636247 w 12641071"/>
              <a:gd name="connsiteY71-22838" fmla="*/ 961241 h 5795240"/>
              <a:gd name="connsiteX72-22839" fmla="*/ 9641995 w 12641071"/>
              <a:gd name="connsiteY72-22840" fmla="*/ 961152 h 5795240"/>
              <a:gd name="connsiteX73-22841" fmla="*/ 9584939 w 12641071"/>
              <a:gd name="connsiteY73-22842" fmla="*/ 1079594 h 5795240"/>
              <a:gd name="connsiteX74-22843" fmla="*/ 9546257 w 12641071"/>
              <a:gd name="connsiteY74-22844" fmla="*/ 1204206 h 5795240"/>
              <a:gd name="connsiteX75-22845" fmla="*/ 9584939 w 12641071"/>
              <a:gd name="connsiteY75-22846" fmla="*/ 1079596 h 5795240"/>
              <a:gd name="connsiteX76-22847" fmla="*/ 9641995 w 12641071"/>
              <a:gd name="connsiteY76-22848" fmla="*/ 961153 h 5795240"/>
              <a:gd name="connsiteX77-22849" fmla="*/ 9653069 w 12641071"/>
              <a:gd name="connsiteY77-22850" fmla="*/ 960983 h 5795240"/>
              <a:gd name="connsiteX78-22851" fmla="*/ 9801564 w 12641071"/>
              <a:gd name="connsiteY78-22852" fmla="*/ 1196828 h 5795240"/>
              <a:gd name="connsiteX79-22853" fmla="*/ 9801566 w 12641071"/>
              <a:gd name="connsiteY79-22854" fmla="*/ 1196828 h 5795240"/>
              <a:gd name="connsiteX80-22855" fmla="*/ 9653070 w 12641071"/>
              <a:gd name="connsiteY80-22856" fmla="*/ 960982 h 5795240"/>
              <a:gd name="connsiteX81-22857" fmla="*/ 9641996 w 12641071"/>
              <a:gd name="connsiteY81-22858" fmla="*/ 961152 h 5795240"/>
              <a:gd name="connsiteX82-22859" fmla="*/ 9651917 w 12641071"/>
              <a:gd name="connsiteY82-22860" fmla="*/ 940556 h 5795240"/>
              <a:gd name="connsiteX83-22861" fmla="*/ 11050508 w 12641071"/>
              <a:gd name="connsiteY83-22862" fmla="*/ 108150 h 5795240"/>
              <a:gd name="connsiteX84-22863" fmla="*/ 12641071 w 12641071"/>
              <a:gd name="connsiteY84-22864" fmla="*/ 1698711 h 5795240"/>
              <a:gd name="connsiteX85-22865" fmla="*/ 11371062 w 12641071"/>
              <a:gd name="connsiteY85-22866" fmla="*/ 3256960 h 5795240"/>
              <a:gd name="connsiteX86-22867" fmla="*/ 11215953 w 12641071"/>
              <a:gd name="connsiteY86-22868" fmla="*/ 3280632 h 5795240"/>
              <a:gd name="connsiteX87-22869" fmla="*/ 11142318 w 12641071"/>
              <a:gd name="connsiteY87-22870" fmla="*/ 3276914 h 5795240"/>
              <a:gd name="connsiteX88-22871" fmla="*/ 11215952 w 12641071"/>
              <a:gd name="connsiteY88-22872" fmla="*/ 3280632 h 5795240"/>
              <a:gd name="connsiteX89-22873" fmla="*/ 11213133 w 12641071"/>
              <a:gd name="connsiteY89-22874" fmla="*/ 3281062 h 5795240"/>
              <a:gd name="connsiteX90-22875" fmla="*/ 11116921 w 12641071"/>
              <a:gd name="connsiteY90-22876" fmla="*/ 3285921 h 5795240"/>
              <a:gd name="connsiteX91-22877" fmla="*/ 11050507 w 12641071"/>
              <a:gd name="connsiteY91-22878" fmla="*/ 3289274 h 5795240"/>
              <a:gd name="connsiteX92-22879" fmla="*/ 11006292 w 12641071"/>
              <a:gd name="connsiteY92-22880" fmla="*/ 3287041 h 5795240"/>
              <a:gd name="connsiteX93-22881" fmla="*/ 10937101 w 12641071"/>
              <a:gd name="connsiteY93-22882" fmla="*/ 3297601 h 5795240"/>
              <a:gd name="connsiteX94-22883" fmla="*/ 10144740 w 12641071"/>
              <a:gd name="connsiteY94-22884" fmla="*/ 4089962 h 5795240"/>
              <a:gd name="connsiteX95-22885" fmla="*/ 10130374 w 12641071"/>
              <a:gd name="connsiteY95-22886" fmla="*/ 4184101 h 5795240"/>
              <a:gd name="connsiteX96-22887" fmla="*/ 10130375 w 12641071"/>
              <a:gd name="connsiteY96-22888" fmla="*/ 4184103 h 5795240"/>
              <a:gd name="connsiteX97-22889" fmla="*/ 10130656 w 12641071"/>
              <a:gd name="connsiteY97-22890" fmla="*/ 4185950 h 5795240"/>
              <a:gd name="connsiteX98-22891" fmla="*/ 10138194 w 12641071"/>
              <a:gd name="connsiteY98-22892" fmla="*/ 4335228 h 5795240"/>
              <a:gd name="connsiteX99-22893" fmla="*/ 10137710 w 12641071"/>
              <a:gd name="connsiteY99-22894" fmla="*/ 4344822 h 5795240"/>
              <a:gd name="connsiteX100-22895" fmla="*/ 10133555 w 12641071"/>
              <a:gd name="connsiteY100-22896" fmla="*/ 4427096 h 5795240"/>
              <a:gd name="connsiteX101-22897" fmla="*/ 10129312 w 12641071"/>
              <a:gd name="connsiteY101-22898" fmla="*/ 4399289 h 5795240"/>
              <a:gd name="connsiteX102-22899" fmla="*/ 10126797 w 12641071"/>
              <a:gd name="connsiteY102-22900" fmla="*/ 4349498 h 5795240"/>
              <a:gd name="connsiteX103-22901" fmla="*/ 10126796 w 12641071"/>
              <a:gd name="connsiteY103-22902" fmla="*/ 4349498 h 5795240"/>
              <a:gd name="connsiteX104-22903" fmla="*/ 10129311 w 12641071"/>
              <a:gd name="connsiteY104-22904" fmla="*/ 4399289 h 5795240"/>
              <a:gd name="connsiteX105-22905" fmla="*/ 10133554 w 12641071"/>
              <a:gd name="connsiteY105-22906" fmla="*/ 4427096 h 5795240"/>
              <a:gd name="connsiteX106-22907" fmla="*/ 10130656 w 12641071"/>
              <a:gd name="connsiteY106-22908" fmla="*/ 4484506 h 5795240"/>
              <a:gd name="connsiteX107-22909" fmla="*/ 8678182 w 12641071"/>
              <a:gd name="connsiteY107-22910" fmla="*/ 5795240 h 5795240"/>
              <a:gd name="connsiteX108-22911" fmla="*/ 7467518 w 12641071"/>
              <a:gd name="connsiteY108-22912" fmla="*/ 5151535 h 5795240"/>
              <a:gd name="connsiteX109-22913" fmla="*/ 7419945 w 12641071"/>
              <a:gd name="connsiteY109-22914" fmla="*/ 5073228 h 5795240"/>
              <a:gd name="connsiteX110-22915" fmla="*/ 7394386 w 12641071"/>
              <a:gd name="connsiteY110-22916" fmla="*/ 5031156 h 5795240"/>
              <a:gd name="connsiteX111-22917" fmla="*/ 7367299 w 12641071"/>
              <a:gd name="connsiteY111-22918" fmla="*/ 4974928 h 5795240"/>
              <a:gd name="connsiteX112-22919" fmla="*/ 7332905 w 12641071"/>
              <a:gd name="connsiteY112-22920" fmla="*/ 4903531 h 5795240"/>
              <a:gd name="connsiteX113-22921" fmla="*/ 7320958 w 12641071"/>
              <a:gd name="connsiteY113-22922" fmla="*/ 4870887 h 5795240"/>
              <a:gd name="connsiteX114-22923" fmla="*/ 7322174 w 12641071"/>
              <a:gd name="connsiteY114-22924" fmla="*/ 4872361 h 5795240"/>
              <a:gd name="connsiteX115-22925" fmla="*/ 7362630 w 12641071"/>
              <a:gd name="connsiteY115-22926" fmla="*/ 4938954 h 5795240"/>
              <a:gd name="connsiteX116-22927" fmla="*/ 7380779 w 12641071"/>
              <a:gd name="connsiteY116-22928" fmla="*/ 4976628 h 5795240"/>
              <a:gd name="connsiteX117-22929" fmla="*/ 7391210 w 12641071"/>
              <a:gd name="connsiteY117-22930" fmla="*/ 4977944 h 5795240"/>
              <a:gd name="connsiteX118-22931" fmla="*/ 7380780 w 12641071"/>
              <a:gd name="connsiteY118-22932" fmla="*/ 4976628 h 5795240"/>
              <a:gd name="connsiteX119-22933" fmla="*/ 7362631 w 12641071"/>
              <a:gd name="connsiteY119-22934" fmla="*/ 4938954 h 5795240"/>
              <a:gd name="connsiteX120-22935" fmla="*/ 7322175 w 12641071"/>
              <a:gd name="connsiteY120-22936" fmla="*/ 4872361 h 5795240"/>
              <a:gd name="connsiteX121-22937" fmla="*/ 7320959 w 12641071"/>
              <a:gd name="connsiteY121-22938" fmla="*/ 4870887 h 5795240"/>
              <a:gd name="connsiteX122-22939" fmla="*/ 7283811 w 12641071"/>
              <a:gd name="connsiteY122-22940" fmla="*/ 4769391 h 5795240"/>
              <a:gd name="connsiteX123-22941" fmla="*/ 7272112 w 12641071"/>
              <a:gd name="connsiteY123-22942" fmla="*/ 4718630 h 5795240"/>
              <a:gd name="connsiteX124-22943" fmla="*/ 7272111 w 12641071"/>
              <a:gd name="connsiteY124-22944" fmla="*/ 4718630 h 5795240"/>
              <a:gd name="connsiteX125-22945" fmla="*/ 7283810 w 12641071"/>
              <a:gd name="connsiteY125-22946" fmla="*/ 4769391 h 5795240"/>
              <a:gd name="connsiteX126-22947" fmla="*/ 7320958 w 12641071"/>
              <a:gd name="connsiteY126-22948" fmla="*/ 4870887 h 5795240"/>
              <a:gd name="connsiteX127-22949" fmla="*/ 7223551 w 12641071"/>
              <a:gd name="connsiteY127-22950" fmla="*/ 4752829 h 5795240"/>
              <a:gd name="connsiteX128-22951" fmla="*/ 6652445 w 12641071"/>
              <a:gd name="connsiteY128-22952" fmla="*/ 4516269 h 5795240"/>
              <a:gd name="connsiteX129-22953" fmla="*/ 6200873 w 12641071"/>
              <a:gd name="connsiteY129-22954" fmla="*/ 4654206 h 5795240"/>
              <a:gd name="connsiteX130-22955" fmla="*/ 6088813 w 12641071"/>
              <a:gd name="connsiteY130-22956" fmla="*/ 4746663 h 5795240"/>
              <a:gd name="connsiteX131-22957" fmla="*/ 6043019 w 12641071"/>
              <a:gd name="connsiteY131-22958" fmla="*/ 4807902 h 5795240"/>
              <a:gd name="connsiteX132-22959" fmla="*/ 6043021 w 12641071"/>
              <a:gd name="connsiteY132-22960" fmla="*/ 4807902 h 5795240"/>
              <a:gd name="connsiteX133-22961" fmla="*/ 6023271 w 12641071"/>
              <a:gd name="connsiteY133-22962" fmla="*/ 4834312 h 5795240"/>
              <a:gd name="connsiteX134-22963" fmla="*/ 5970678 w 12641071"/>
              <a:gd name="connsiteY134-22964" fmla="*/ 4892181 h 5795240"/>
              <a:gd name="connsiteX135-22965" fmla="*/ 5982717 w 12641071"/>
              <a:gd name="connsiteY135-22966" fmla="*/ 4872361 h 5795240"/>
              <a:gd name="connsiteX136-22967" fmla="*/ 5970675 w 12641071"/>
              <a:gd name="connsiteY136-22968" fmla="*/ 4892181 h 5795240"/>
              <a:gd name="connsiteX137-22969" fmla="*/ 5935320 w 12641071"/>
              <a:gd name="connsiteY137-22970" fmla="*/ 4931081 h 5795240"/>
              <a:gd name="connsiteX138-22971" fmla="*/ 4971763 w 12641071"/>
              <a:gd name="connsiteY138-22972" fmla="*/ 5330200 h 5795240"/>
              <a:gd name="connsiteX139-22973" fmla="*/ 3716172 w 12641071"/>
              <a:gd name="connsiteY139-22974" fmla="*/ 4497938 h 5795240"/>
              <a:gd name="connsiteX140-22975" fmla="*/ 3710773 w 12641071"/>
              <a:gd name="connsiteY140-22976" fmla="*/ 4483182 h 5795240"/>
              <a:gd name="connsiteX141-22977" fmla="*/ 3710773 w 12641071"/>
              <a:gd name="connsiteY141-22978" fmla="*/ 4483181 h 5795240"/>
              <a:gd name="connsiteX142-22979" fmla="*/ 3674984 w 12641071"/>
              <a:gd name="connsiteY142-22980" fmla="*/ 4385402 h 5795240"/>
              <a:gd name="connsiteX143-22981" fmla="*/ 3670349 w 12641071"/>
              <a:gd name="connsiteY143-22982" fmla="*/ 4372742 h 5795240"/>
              <a:gd name="connsiteX144-22983" fmla="*/ 3659438 w 12641071"/>
              <a:gd name="connsiteY144-22984" fmla="*/ 4330309 h 5795240"/>
              <a:gd name="connsiteX145-22985" fmla="*/ 3672084 w 12641071"/>
              <a:gd name="connsiteY145-22986" fmla="*/ 4353606 h 5795240"/>
              <a:gd name="connsiteX146-22987" fmla="*/ 3659440 w 12641071"/>
              <a:gd name="connsiteY146-22988" fmla="*/ 4330309 h 5795240"/>
              <a:gd name="connsiteX147-22989" fmla="*/ 3613217 w 12641071"/>
              <a:gd name="connsiteY147-22990" fmla="*/ 4245153 h 5795240"/>
              <a:gd name="connsiteX148-22991" fmla="*/ 3083792 w 12641071"/>
              <a:gd name="connsiteY148-22992" fmla="*/ 3963660 h 5795240"/>
              <a:gd name="connsiteX149-22993" fmla="*/ 2835272 w 12641071"/>
              <a:gd name="connsiteY149-22994" fmla="*/ 4013833 h 5795240"/>
              <a:gd name="connsiteX150-22995" fmla="*/ 2820214 w 12641071"/>
              <a:gd name="connsiteY150-22996" fmla="*/ 4022007 h 5795240"/>
              <a:gd name="connsiteX151-22997" fmla="*/ 2820212 w 12641071"/>
              <a:gd name="connsiteY151-22998" fmla="*/ 4022008 h 5795240"/>
              <a:gd name="connsiteX152-22999" fmla="*/ 2820206 w 12641071"/>
              <a:gd name="connsiteY152-23000" fmla="*/ 4022011 h 5795240"/>
              <a:gd name="connsiteX153-23001" fmla="*/ 2813481 w 12641071"/>
              <a:gd name="connsiteY153-23002" fmla="*/ 4027041 h 5795240"/>
              <a:gd name="connsiteX154-23003" fmla="*/ 2762875 w 12641071"/>
              <a:gd name="connsiteY154-23004" fmla="*/ 4057784 h 5795240"/>
              <a:gd name="connsiteX155-23005" fmla="*/ 2762878 w 12641071"/>
              <a:gd name="connsiteY155-23006" fmla="*/ 4057784 h 5795240"/>
              <a:gd name="connsiteX156-23007" fmla="*/ 2694694 w 12641071"/>
              <a:gd name="connsiteY156-23008" fmla="*/ 4099208 h 5795240"/>
              <a:gd name="connsiteX157-23009" fmla="*/ 2726822 w 12641071"/>
              <a:gd name="connsiteY157-23010" fmla="*/ 4072700 h 5795240"/>
              <a:gd name="connsiteX158-23011" fmla="*/ 2757719 w 12641071"/>
              <a:gd name="connsiteY158-23012" fmla="*/ 4055929 h 5795240"/>
              <a:gd name="connsiteX159-23013" fmla="*/ 2757718 w 12641071"/>
              <a:gd name="connsiteY159-23014" fmla="*/ 4055928 h 5795240"/>
              <a:gd name="connsiteX160-23015" fmla="*/ 2726820 w 12641071"/>
              <a:gd name="connsiteY160-23016" fmla="*/ 4072700 h 5795240"/>
              <a:gd name="connsiteX161-23017" fmla="*/ 2694692 w 12641071"/>
              <a:gd name="connsiteY161-23018" fmla="*/ 4099208 h 5795240"/>
              <a:gd name="connsiteX162-23019" fmla="*/ 2664698 w 12641071"/>
              <a:gd name="connsiteY162-23020" fmla="*/ 4117431 h 5795240"/>
              <a:gd name="connsiteX163-23021" fmla="*/ 1804544 w 12641071"/>
              <a:gd name="connsiteY163-23022" fmla="*/ 4335229 h 5795240"/>
              <a:gd name="connsiteX164-23023" fmla="*/ 0 w 12641071"/>
              <a:gd name="connsiteY164-23024" fmla="*/ 2530685 h 5795240"/>
              <a:gd name="connsiteX165-23025" fmla="*/ 1804544 w 12641071"/>
              <a:gd name="connsiteY165-23026" fmla="*/ 726143 h 5795240"/>
              <a:gd name="connsiteX166-23027" fmla="*/ 3080549 w 12641071"/>
              <a:gd name="connsiteY166-23028" fmla="*/ 1254682 h 5795240"/>
              <a:gd name="connsiteX167-23029" fmla="*/ 3268676 w 12641071"/>
              <a:gd name="connsiteY167-23030" fmla="*/ 1461167 h 5795240"/>
              <a:gd name="connsiteX168-23031" fmla="*/ 3565826 w 12641071"/>
              <a:gd name="connsiteY168-23032" fmla="*/ 1551935 h 5795240"/>
              <a:gd name="connsiteX169-23033" fmla="*/ 4086504 w 12641071"/>
              <a:gd name="connsiteY169-23034" fmla="*/ 1127574 h 5795240"/>
              <a:gd name="connsiteX170-23035" fmla="*/ 4103078 w 12641071"/>
              <a:gd name="connsiteY170-23036" fmla="*/ 1004204 h 5795240"/>
              <a:gd name="connsiteX171-23037" fmla="*/ 5215874 w 12641071"/>
              <a:gd name="connsiteY171-23038" fmla="*/ 0 h 5795240"/>
              <a:gd name="connsiteX0-23039" fmla="*/ 5964869 w 12641071"/>
              <a:gd name="connsiteY0-23040" fmla="*/ 4795171 h 5795240"/>
              <a:gd name="connsiteX1-23041" fmla="*/ 6019264 w 12641071"/>
              <a:gd name="connsiteY1-23042" fmla="*/ 4804905 h 5795240"/>
              <a:gd name="connsiteX2-23043" fmla="*/ 6036570 w 12641071"/>
              <a:gd name="connsiteY2-23044" fmla="*/ 4807089 h 5795240"/>
              <a:gd name="connsiteX3-23045" fmla="*/ 6019265 w 12641071"/>
              <a:gd name="connsiteY3-23046" fmla="*/ 4804905 h 5795240"/>
              <a:gd name="connsiteX4-23047" fmla="*/ 5964869 w 12641071"/>
              <a:gd name="connsiteY4-23048" fmla="*/ 4795171 h 5795240"/>
              <a:gd name="connsiteX5-23049" fmla="*/ 3682364 w 12641071"/>
              <a:gd name="connsiteY5-23050" fmla="*/ 4386723 h 5795240"/>
              <a:gd name="connsiteX6-23051" fmla="*/ 3772428 w 12641071"/>
              <a:gd name="connsiteY6-23052" fmla="*/ 4402840 h 5795240"/>
              <a:gd name="connsiteX7-23053" fmla="*/ 3772428 w 12641071"/>
              <a:gd name="connsiteY7-23054" fmla="*/ 4402840 h 5795240"/>
              <a:gd name="connsiteX8-23055" fmla="*/ 3682364 w 12641071"/>
              <a:gd name="connsiteY8-23056" fmla="*/ 4386723 h 5795240"/>
              <a:gd name="connsiteX9-23057" fmla="*/ 5215874 w 12641071"/>
              <a:gd name="connsiteY9-23058" fmla="*/ 0 h 5795240"/>
              <a:gd name="connsiteX10-23059" fmla="*/ 5927386 w 12641071"/>
              <a:gd name="connsiteY10-23060" fmla="*/ 255427 h 5795240"/>
              <a:gd name="connsiteX11-23061" fmla="*/ 6105193 w 12641071"/>
              <a:gd name="connsiteY11-23062" fmla="*/ 442067 h 5795240"/>
              <a:gd name="connsiteX12-23063" fmla="*/ 6105193 w 12641071"/>
              <a:gd name="connsiteY12-23064" fmla="*/ 442069 h 5795240"/>
              <a:gd name="connsiteX13-23065" fmla="*/ 6141460 w 12641071"/>
              <a:gd name="connsiteY13-23066" fmla="*/ 475027 h 5795240"/>
              <a:gd name="connsiteX14-23067" fmla="*/ 6788665 w 12641071"/>
              <a:gd name="connsiteY14-23068" fmla="*/ 707369 h 5795240"/>
              <a:gd name="connsiteX15-23069" fmla="*/ 7184710 w 12641071"/>
              <a:gd name="connsiteY15-23070" fmla="*/ 627411 h 5795240"/>
              <a:gd name="connsiteX16-23071" fmla="*/ 7264545 w 12641071"/>
              <a:gd name="connsiteY16-23072" fmla="*/ 588952 h 5795240"/>
              <a:gd name="connsiteX17-23073" fmla="*/ 7213686 w 12641071"/>
              <a:gd name="connsiteY17-23074" fmla="*/ 626983 h 5795240"/>
              <a:gd name="connsiteX18-23075" fmla="*/ 7128319 w 12641071"/>
              <a:gd name="connsiteY18-23076" fmla="*/ 705504 h 5795240"/>
              <a:gd name="connsiteX19-23077" fmla="*/ 7083110 w 12641071"/>
              <a:gd name="connsiteY19-23078" fmla="*/ 757072 h 5795240"/>
              <a:gd name="connsiteX20-23079" fmla="*/ 7083111 w 12641071"/>
              <a:gd name="connsiteY20-23080" fmla="*/ 757072 h 5795240"/>
              <a:gd name="connsiteX21-23081" fmla="*/ 7128319 w 12641071"/>
              <a:gd name="connsiteY21-23082" fmla="*/ 705506 h 5795240"/>
              <a:gd name="connsiteX22-23083" fmla="*/ 7213686 w 12641071"/>
              <a:gd name="connsiteY22-23084" fmla="*/ 626984 h 5795240"/>
              <a:gd name="connsiteX23-23085" fmla="*/ 7264545 w 12641071"/>
              <a:gd name="connsiteY23-23086" fmla="*/ 588953 h 5795240"/>
              <a:gd name="connsiteX24-23087" fmla="*/ 7273651 w 12641071"/>
              <a:gd name="connsiteY24-23088" fmla="*/ 584566 h 5795240"/>
              <a:gd name="connsiteX25-23089" fmla="*/ 7314851 w 12641071"/>
              <a:gd name="connsiteY25-23090" fmla="*/ 559537 h 5795240"/>
              <a:gd name="connsiteX26-23091" fmla="*/ 7354131 w 12641071"/>
              <a:gd name="connsiteY26-23092" fmla="*/ 565467 h 5795240"/>
              <a:gd name="connsiteX27-23093" fmla="*/ 7429608 w 12641071"/>
              <a:gd name="connsiteY27-23094" fmla="*/ 586051 h 5795240"/>
              <a:gd name="connsiteX28-23095" fmla="*/ 7429611 w 12641071"/>
              <a:gd name="connsiteY28-23096" fmla="*/ 586050 h 5795240"/>
              <a:gd name="connsiteX29-23097" fmla="*/ 7354132 w 12641071"/>
              <a:gd name="connsiteY29-23098" fmla="*/ 565465 h 5795240"/>
              <a:gd name="connsiteX30-23099" fmla="*/ 7314853 w 12641071"/>
              <a:gd name="connsiteY30-23100" fmla="*/ 559536 h 5795240"/>
              <a:gd name="connsiteX31-23101" fmla="*/ 7314851 w 12641071"/>
              <a:gd name="connsiteY31-23102" fmla="*/ 559537 h 5795240"/>
              <a:gd name="connsiteX32-23103" fmla="*/ 7314849 w 12641071"/>
              <a:gd name="connsiteY32-23104" fmla="*/ 559537 h 5795240"/>
              <a:gd name="connsiteX33-23105" fmla="*/ 7273651 w 12641071"/>
              <a:gd name="connsiteY33-23106" fmla="*/ 584565 h 5795240"/>
              <a:gd name="connsiteX34-23107" fmla="*/ 7264545 w 12641071"/>
              <a:gd name="connsiteY34-23108" fmla="*/ 588952 h 5795240"/>
              <a:gd name="connsiteX35-23109" fmla="*/ 7296407 w 12641071"/>
              <a:gd name="connsiteY35-23110" fmla="*/ 565126 h 5795240"/>
              <a:gd name="connsiteX36-23111" fmla="*/ 7307447 w 12641071"/>
              <a:gd name="connsiteY36-23112" fmla="*/ 558419 h 5795240"/>
              <a:gd name="connsiteX37-23113" fmla="*/ 7307450 w 12641071"/>
              <a:gd name="connsiteY37-23114" fmla="*/ 558419 h 5795240"/>
              <a:gd name="connsiteX38-23115" fmla="*/ 7385004 w 12641071"/>
              <a:gd name="connsiteY38-23116" fmla="*/ 511303 h 5795240"/>
              <a:gd name="connsiteX39-23117" fmla="*/ 7391626 w 12641071"/>
              <a:gd name="connsiteY39-23118" fmla="*/ 508114 h 5795240"/>
              <a:gd name="connsiteX40-23119" fmla="*/ 7391631 w 12641071"/>
              <a:gd name="connsiteY40-23120" fmla="*/ 508110 h 5795240"/>
              <a:gd name="connsiteX41-23121" fmla="*/ 7478934 w 12641071"/>
              <a:gd name="connsiteY41-23122" fmla="*/ 466053 h 5795240"/>
              <a:gd name="connsiteX42-23123" fmla="*/ 7897193 w 12641071"/>
              <a:gd name="connsiteY42-23124" fmla="*/ 381611 h 5795240"/>
              <a:gd name="connsiteX43-23125" fmla="*/ 8788216 w 12641071"/>
              <a:gd name="connsiteY43-23126" fmla="*/ 855364 h 5795240"/>
              <a:gd name="connsiteX44-23127" fmla="*/ 8832362 w 12641071"/>
              <a:gd name="connsiteY44-23128" fmla="*/ 928030 h 5795240"/>
              <a:gd name="connsiteX45-23129" fmla="*/ 8832362 w 12641071"/>
              <a:gd name="connsiteY45-23130" fmla="*/ 928033 h 5795240"/>
              <a:gd name="connsiteX46-23131" fmla="*/ 8842040 w 12641071"/>
              <a:gd name="connsiteY46-23132" fmla="*/ 943961 h 5795240"/>
              <a:gd name="connsiteX47-23133" fmla="*/ 8856144 w 12641071"/>
              <a:gd name="connsiteY47-23134" fmla="*/ 973241 h 5795240"/>
              <a:gd name="connsiteX48-23135" fmla="*/ 8856145 w 12641071"/>
              <a:gd name="connsiteY48-23136" fmla="*/ 973241 h 5795240"/>
              <a:gd name="connsiteX49-23137" fmla="*/ 8878117 w 12641071"/>
              <a:gd name="connsiteY49-23138" fmla="*/ 1018851 h 5795240"/>
              <a:gd name="connsiteX50-23139" fmla="*/ 8877719 w 12641071"/>
              <a:gd name="connsiteY50-23140" fmla="*/ 1018369 h 5795240"/>
              <a:gd name="connsiteX51-23141" fmla="*/ 8853250 w 12641071"/>
              <a:gd name="connsiteY51-23142" fmla="*/ 973288 h 5795240"/>
              <a:gd name="connsiteX52-23143" fmla="*/ 8853249 w 12641071"/>
              <a:gd name="connsiteY52-23144" fmla="*/ 973288 h 5795240"/>
              <a:gd name="connsiteX53-23145" fmla="*/ 8853248 w 12641071"/>
              <a:gd name="connsiteY53-23146" fmla="*/ 973287 h 5795240"/>
              <a:gd name="connsiteX54-23147" fmla="*/ 8849677 w 12641071"/>
              <a:gd name="connsiteY54-23148" fmla="*/ 973341 h 5795240"/>
              <a:gd name="connsiteX55-23149" fmla="*/ 8641543 w 12641071"/>
              <a:gd name="connsiteY55-23150" fmla="*/ 916577 h 5795240"/>
              <a:gd name="connsiteX56-23151" fmla="*/ 8641545 w 12641071"/>
              <a:gd name="connsiteY56-23152" fmla="*/ 916580 h 5795240"/>
              <a:gd name="connsiteX57-23153" fmla="*/ 8849676 w 12641071"/>
              <a:gd name="connsiteY57-23154" fmla="*/ 973343 h 5795240"/>
              <a:gd name="connsiteX58-23155" fmla="*/ 8853248 w 12641071"/>
              <a:gd name="connsiteY58-23156" fmla="*/ 973288 h 5795240"/>
              <a:gd name="connsiteX59-23157" fmla="*/ 8877719 w 12641071"/>
              <a:gd name="connsiteY59-23158" fmla="*/ 1018371 h 5795240"/>
              <a:gd name="connsiteX60-23159" fmla="*/ 8878116 w 12641071"/>
              <a:gd name="connsiteY60-23160" fmla="*/ 1018851 h 5795240"/>
              <a:gd name="connsiteX61-23161" fmla="*/ 8887288 w 12641071"/>
              <a:gd name="connsiteY61-23162" fmla="*/ 1037892 h 5795240"/>
              <a:gd name="connsiteX62-23163" fmla="*/ 8949899 w 12641071"/>
              <a:gd name="connsiteY62-23164" fmla="*/ 1239592 h 5795240"/>
              <a:gd name="connsiteX63-23165" fmla="*/ 8968437 w 12641071"/>
              <a:gd name="connsiteY63-23166" fmla="*/ 1423482 h 5795240"/>
              <a:gd name="connsiteX64-23167" fmla="*/ 8949899 w 12641071"/>
              <a:gd name="connsiteY64-23168" fmla="*/ 1239591 h 5795240"/>
              <a:gd name="connsiteX65-23169" fmla="*/ 8887288 w 12641071"/>
              <a:gd name="connsiteY65-23170" fmla="*/ 1037890 h 5795240"/>
              <a:gd name="connsiteX66-23171" fmla="*/ 8878116 w 12641071"/>
              <a:gd name="connsiteY66-23172" fmla="*/ 1018851 h 5795240"/>
              <a:gd name="connsiteX67-23173" fmla="*/ 8931285 w 12641071"/>
              <a:gd name="connsiteY67-23174" fmla="*/ 1083292 h 5795240"/>
              <a:gd name="connsiteX68-23175" fmla="*/ 9241478 w 12641071"/>
              <a:gd name="connsiteY68-23176" fmla="*/ 1211778 h 5795240"/>
              <a:gd name="connsiteX69-23177" fmla="*/ 9605238 w 12641071"/>
              <a:gd name="connsiteY69-23178" fmla="*/ 1018369 h 5795240"/>
              <a:gd name="connsiteX70-23179" fmla="*/ 9636247 w 12641071"/>
              <a:gd name="connsiteY70-23180" fmla="*/ 961241 h 5795240"/>
              <a:gd name="connsiteX71-23181" fmla="*/ 9641995 w 12641071"/>
              <a:gd name="connsiteY71-23182" fmla="*/ 961152 h 5795240"/>
              <a:gd name="connsiteX72-23183" fmla="*/ 9584939 w 12641071"/>
              <a:gd name="connsiteY72-23184" fmla="*/ 1079594 h 5795240"/>
              <a:gd name="connsiteX73-23185" fmla="*/ 9546257 w 12641071"/>
              <a:gd name="connsiteY73-23186" fmla="*/ 1204206 h 5795240"/>
              <a:gd name="connsiteX74-23187" fmla="*/ 9584939 w 12641071"/>
              <a:gd name="connsiteY74-23188" fmla="*/ 1079596 h 5795240"/>
              <a:gd name="connsiteX75-23189" fmla="*/ 9641995 w 12641071"/>
              <a:gd name="connsiteY75-23190" fmla="*/ 961153 h 5795240"/>
              <a:gd name="connsiteX76-23191" fmla="*/ 9653069 w 12641071"/>
              <a:gd name="connsiteY76-23192" fmla="*/ 960983 h 5795240"/>
              <a:gd name="connsiteX77-23193" fmla="*/ 9801564 w 12641071"/>
              <a:gd name="connsiteY77-23194" fmla="*/ 1196828 h 5795240"/>
              <a:gd name="connsiteX78-23195" fmla="*/ 9801566 w 12641071"/>
              <a:gd name="connsiteY78-23196" fmla="*/ 1196828 h 5795240"/>
              <a:gd name="connsiteX79-23197" fmla="*/ 9653070 w 12641071"/>
              <a:gd name="connsiteY79-23198" fmla="*/ 960982 h 5795240"/>
              <a:gd name="connsiteX80-23199" fmla="*/ 9641996 w 12641071"/>
              <a:gd name="connsiteY80-23200" fmla="*/ 961152 h 5795240"/>
              <a:gd name="connsiteX81-23201" fmla="*/ 9651917 w 12641071"/>
              <a:gd name="connsiteY81-23202" fmla="*/ 940556 h 5795240"/>
              <a:gd name="connsiteX82-23203" fmla="*/ 11050508 w 12641071"/>
              <a:gd name="connsiteY82-23204" fmla="*/ 108150 h 5795240"/>
              <a:gd name="connsiteX83-23205" fmla="*/ 12641071 w 12641071"/>
              <a:gd name="connsiteY83-23206" fmla="*/ 1698711 h 5795240"/>
              <a:gd name="connsiteX84-23207" fmla="*/ 11371062 w 12641071"/>
              <a:gd name="connsiteY84-23208" fmla="*/ 3256960 h 5795240"/>
              <a:gd name="connsiteX85-23209" fmla="*/ 11215953 w 12641071"/>
              <a:gd name="connsiteY85-23210" fmla="*/ 3280632 h 5795240"/>
              <a:gd name="connsiteX86-23211" fmla="*/ 11142318 w 12641071"/>
              <a:gd name="connsiteY86-23212" fmla="*/ 3276914 h 5795240"/>
              <a:gd name="connsiteX87-23213" fmla="*/ 11215952 w 12641071"/>
              <a:gd name="connsiteY87-23214" fmla="*/ 3280632 h 5795240"/>
              <a:gd name="connsiteX88-23215" fmla="*/ 11213133 w 12641071"/>
              <a:gd name="connsiteY88-23216" fmla="*/ 3281062 h 5795240"/>
              <a:gd name="connsiteX89-23217" fmla="*/ 11116921 w 12641071"/>
              <a:gd name="connsiteY89-23218" fmla="*/ 3285921 h 5795240"/>
              <a:gd name="connsiteX90-23219" fmla="*/ 11050507 w 12641071"/>
              <a:gd name="connsiteY90-23220" fmla="*/ 3289274 h 5795240"/>
              <a:gd name="connsiteX91-23221" fmla="*/ 11006292 w 12641071"/>
              <a:gd name="connsiteY91-23222" fmla="*/ 3287041 h 5795240"/>
              <a:gd name="connsiteX92-23223" fmla="*/ 10937101 w 12641071"/>
              <a:gd name="connsiteY92-23224" fmla="*/ 3297601 h 5795240"/>
              <a:gd name="connsiteX93-23225" fmla="*/ 10144740 w 12641071"/>
              <a:gd name="connsiteY93-23226" fmla="*/ 4089962 h 5795240"/>
              <a:gd name="connsiteX94-23227" fmla="*/ 10130374 w 12641071"/>
              <a:gd name="connsiteY94-23228" fmla="*/ 4184101 h 5795240"/>
              <a:gd name="connsiteX95-23229" fmla="*/ 10130375 w 12641071"/>
              <a:gd name="connsiteY95-23230" fmla="*/ 4184103 h 5795240"/>
              <a:gd name="connsiteX96-23231" fmla="*/ 10130656 w 12641071"/>
              <a:gd name="connsiteY96-23232" fmla="*/ 4185950 h 5795240"/>
              <a:gd name="connsiteX97-23233" fmla="*/ 10138194 w 12641071"/>
              <a:gd name="connsiteY97-23234" fmla="*/ 4335228 h 5795240"/>
              <a:gd name="connsiteX98-23235" fmla="*/ 10137710 w 12641071"/>
              <a:gd name="connsiteY98-23236" fmla="*/ 4344822 h 5795240"/>
              <a:gd name="connsiteX99-23237" fmla="*/ 10133555 w 12641071"/>
              <a:gd name="connsiteY99-23238" fmla="*/ 4427096 h 5795240"/>
              <a:gd name="connsiteX100-23239" fmla="*/ 10129312 w 12641071"/>
              <a:gd name="connsiteY100-23240" fmla="*/ 4399289 h 5795240"/>
              <a:gd name="connsiteX101-23241" fmla="*/ 10126797 w 12641071"/>
              <a:gd name="connsiteY101-23242" fmla="*/ 4349498 h 5795240"/>
              <a:gd name="connsiteX102-23243" fmla="*/ 10126796 w 12641071"/>
              <a:gd name="connsiteY102-23244" fmla="*/ 4349498 h 5795240"/>
              <a:gd name="connsiteX103-23245" fmla="*/ 10129311 w 12641071"/>
              <a:gd name="connsiteY103-23246" fmla="*/ 4399289 h 5795240"/>
              <a:gd name="connsiteX104-23247" fmla="*/ 10133554 w 12641071"/>
              <a:gd name="connsiteY104-23248" fmla="*/ 4427096 h 5795240"/>
              <a:gd name="connsiteX105-23249" fmla="*/ 10130656 w 12641071"/>
              <a:gd name="connsiteY105-23250" fmla="*/ 4484506 h 5795240"/>
              <a:gd name="connsiteX106-23251" fmla="*/ 8678182 w 12641071"/>
              <a:gd name="connsiteY106-23252" fmla="*/ 5795240 h 5795240"/>
              <a:gd name="connsiteX107-23253" fmla="*/ 7467518 w 12641071"/>
              <a:gd name="connsiteY107-23254" fmla="*/ 5151535 h 5795240"/>
              <a:gd name="connsiteX108-23255" fmla="*/ 7419945 w 12641071"/>
              <a:gd name="connsiteY108-23256" fmla="*/ 5073228 h 5795240"/>
              <a:gd name="connsiteX109-23257" fmla="*/ 7394386 w 12641071"/>
              <a:gd name="connsiteY109-23258" fmla="*/ 5031156 h 5795240"/>
              <a:gd name="connsiteX110-23259" fmla="*/ 7367299 w 12641071"/>
              <a:gd name="connsiteY110-23260" fmla="*/ 4974928 h 5795240"/>
              <a:gd name="connsiteX111-23261" fmla="*/ 7332905 w 12641071"/>
              <a:gd name="connsiteY111-23262" fmla="*/ 4903531 h 5795240"/>
              <a:gd name="connsiteX112-23263" fmla="*/ 7320958 w 12641071"/>
              <a:gd name="connsiteY112-23264" fmla="*/ 4870887 h 5795240"/>
              <a:gd name="connsiteX113-23265" fmla="*/ 7322174 w 12641071"/>
              <a:gd name="connsiteY113-23266" fmla="*/ 4872361 h 5795240"/>
              <a:gd name="connsiteX114-23267" fmla="*/ 7362630 w 12641071"/>
              <a:gd name="connsiteY114-23268" fmla="*/ 4938954 h 5795240"/>
              <a:gd name="connsiteX115-23269" fmla="*/ 7380779 w 12641071"/>
              <a:gd name="connsiteY115-23270" fmla="*/ 4976628 h 5795240"/>
              <a:gd name="connsiteX116-23271" fmla="*/ 7391210 w 12641071"/>
              <a:gd name="connsiteY116-23272" fmla="*/ 4977944 h 5795240"/>
              <a:gd name="connsiteX117-23273" fmla="*/ 7380780 w 12641071"/>
              <a:gd name="connsiteY117-23274" fmla="*/ 4976628 h 5795240"/>
              <a:gd name="connsiteX118-23275" fmla="*/ 7362631 w 12641071"/>
              <a:gd name="connsiteY118-23276" fmla="*/ 4938954 h 5795240"/>
              <a:gd name="connsiteX119-23277" fmla="*/ 7322175 w 12641071"/>
              <a:gd name="connsiteY119-23278" fmla="*/ 4872361 h 5795240"/>
              <a:gd name="connsiteX120-23279" fmla="*/ 7320959 w 12641071"/>
              <a:gd name="connsiteY120-23280" fmla="*/ 4870887 h 5795240"/>
              <a:gd name="connsiteX121-23281" fmla="*/ 7283811 w 12641071"/>
              <a:gd name="connsiteY121-23282" fmla="*/ 4769391 h 5795240"/>
              <a:gd name="connsiteX122-23283" fmla="*/ 7272112 w 12641071"/>
              <a:gd name="connsiteY122-23284" fmla="*/ 4718630 h 5795240"/>
              <a:gd name="connsiteX123-23285" fmla="*/ 7272111 w 12641071"/>
              <a:gd name="connsiteY123-23286" fmla="*/ 4718630 h 5795240"/>
              <a:gd name="connsiteX124-23287" fmla="*/ 7283810 w 12641071"/>
              <a:gd name="connsiteY124-23288" fmla="*/ 4769391 h 5795240"/>
              <a:gd name="connsiteX125-23289" fmla="*/ 7320958 w 12641071"/>
              <a:gd name="connsiteY125-23290" fmla="*/ 4870887 h 5795240"/>
              <a:gd name="connsiteX126-23291" fmla="*/ 7223551 w 12641071"/>
              <a:gd name="connsiteY126-23292" fmla="*/ 4752829 h 5795240"/>
              <a:gd name="connsiteX127-23293" fmla="*/ 6652445 w 12641071"/>
              <a:gd name="connsiteY127-23294" fmla="*/ 4516269 h 5795240"/>
              <a:gd name="connsiteX128-23295" fmla="*/ 6200873 w 12641071"/>
              <a:gd name="connsiteY128-23296" fmla="*/ 4654206 h 5795240"/>
              <a:gd name="connsiteX129-23297" fmla="*/ 6088813 w 12641071"/>
              <a:gd name="connsiteY129-23298" fmla="*/ 4746663 h 5795240"/>
              <a:gd name="connsiteX130-23299" fmla="*/ 6043019 w 12641071"/>
              <a:gd name="connsiteY130-23300" fmla="*/ 4807902 h 5795240"/>
              <a:gd name="connsiteX131-23301" fmla="*/ 6043021 w 12641071"/>
              <a:gd name="connsiteY131-23302" fmla="*/ 4807902 h 5795240"/>
              <a:gd name="connsiteX132-23303" fmla="*/ 6023271 w 12641071"/>
              <a:gd name="connsiteY132-23304" fmla="*/ 4834312 h 5795240"/>
              <a:gd name="connsiteX133-23305" fmla="*/ 5970678 w 12641071"/>
              <a:gd name="connsiteY133-23306" fmla="*/ 4892181 h 5795240"/>
              <a:gd name="connsiteX134-23307" fmla="*/ 5982717 w 12641071"/>
              <a:gd name="connsiteY134-23308" fmla="*/ 4872361 h 5795240"/>
              <a:gd name="connsiteX135-23309" fmla="*/ 5970675 w 12641071"/>
              <a:gd name="connsiteY135-23310" fmla="*/ 4892181 h 5795240"/>
              <a:gd name="connsiteX136-23311" fmla="*/ 5935320 w 12641071"/>
              <a:gd name="connsiteY136-23312" fmla="*/ 4931081 h 5795240"/>
              <a:gd name="connsiteX137-23313" fmla="*/ 4971763 w 12641071"/>
              <a:gd name="connsiteY137-23314" fmla="*/ 5330200 h 5795240"/>
              <a:gd name="connsiteX138-23315" fmla="*/ 3716172 w 12641071"/>
              <a:gd name="connsiteY138-23316" fmla="*/ 4497938 h 5795240"/>
              <a:gd name="connsiteX139-23317" fmla="*/ 3710773 w 12641071"/>
              <a:gd name="connsiteY139-23318" fmla="*/ 4483182 h 5795240"/>
              <a:gd name="connsiteX140-23319" fmla="*/ 3710773 w 12641071"/>
              <a:gd name="connsiteY140-23320" fmla="*/ 4483181 h 5795240"/>
              <a:gd name="connsiteX141-23321" fmla="*/ 3674984 w 12641071"/>
              <a:gd name="connsiteY141-23322" fmla="*/ 4385402 h 5795240"/>
              <a:gd name="connsiteX142-23323" fmla="*/ 3670349 w 12641071"/>
              <a:gd name="connsiteY142-23324" fmla="*/ 4372742 h 5795240"/>
              <a:gd name="connsiteX143-23325" fmla="*/ 3659438 w 12641071"/>
              <a:gd name="connsiteY143-23326" fmla="*/ 4330309 h 5795240"/>
              <a:gd name="connsiteX144-23327" fmla="*/ 3672084 w 12641071"/>
              <a:gd name="connsiteY144-23328" fmla="*/ 4353606 h 5795240"/>
              <a:gd name="connsiteX145-23329" fmla="*/ 3659440 w 12641071"/>
              <a:gd name="connsiteY145-23330" fmla="*/ 4330309 h 5795240"/>
              <a:gd name="connsiteX146-23331" fmla="*/ 3613217 w 12641071"/>
              <a:gd name="connsiteY146-23332" fmla="*/ 4245153 h 5795240"/>
              <a:gd name="connsiteX147-23333" fmla="*/ 3083792 w 12641071"/>
              <a:gd name="connsiteY147-23334" fmla="*/ 3963660 h 5795240"/>
              <a:gd name="connsiteX148-23335" fmla="*/ 2835272 w 12641071"/>
              <a:gd name="connsiteY148-23336" fmla="*/ 4013833 h 5795240"/>
              <a:gd name="connsiteX149-23337" fmla="*/ 2820214 w 12641071"/>
              <a:gd name="connsiteY149-23338" fmla="*/ 4022007 h 5795240"/>
              <a:gd name="connsiteX150-23339" fmla="*/ 2820212 w 12641071"/>
              <a:gd name="connsiteY150-23340" fmla="*/ 4022008 h 5795240"/>
              <a:gd name="connsiteX151-23341" fmla="*/ 2820206 w 12641071"/>
              <a:gd name="connsiteY151-23342" fmla="*/ 4022011 h 5795240"/>
              <a:gd name="connsiteX152-23343" fmla="*/ 2813481 w 12641071"/>
              <a:gd name="connsiteY152-23344" fmla="*/ 4027041 h 5795240"/>
              <a:gd name="connsiteX153-23345" fmla="*/ 2762875 w 12641071"/>
              <a:gd name="connsiteY153-23346" fmla="*/ 4057784 h 5795240"/>
              <a:gd name="connsiteX154-23347" fmla="*/ 2762878 w 12641071"/>
              <a:gd name="connsiteY154-23348" fmla="*/ 4057784 h 5795240"/>
              <a:gd name="connsiteX155-23349" fmla="*/ 2694694 w 12641071"/>
              <a:gd name="connsiteY155-23350" fmla="*/ 4099208 h 5795240"/>
              <a:gd name="connsiteX156-23351" fmla="*/ 2726822 w 12641071"/>
              <a:gd name="connsiteY156-23352" fmla="*/ 4072700 h 5795240"/>
              <a:gd name="connsiteX157-23353" fmla="*/ 2757719 w 12641071"/>
              <a:gd name="connsiteY157-23354" fmla="*/ 4055929 h 5795240"/>
              <a:gd name="connsiteX158-23355" fmla="*/ 2757718 w 12641071"/>
              <a:gd name="connsiteY158-23356" fmla="*/ 4055928 h 5795240"/>
              <a:gd name="connsiteX159-23357" fmla="*/ 2726820 w 12641071"/>
              <a:gd name="connsiteY159-23358" fmla="*/ 4072700 h 5795240"/>
              <a:gd name="connsiteX160-23359" fmla="*/ 2694692 w 12641071"/>
              <a:gd name="connsiteY160-23360" fmla="*/ 4099208 h 5795240"/>
              <a:gd name="connsiteX161-23361" fmla="*/ 2664698 w 12641071"/>
              <a:gd name="connsiteY161-23362" fmla="*/ 4117431 h 5795240"/>
              <a:gd name="connsiteX162-23363" fmla="*/ 1804544 w 12641071"/>
              <a:gd name="connsiteY162-23364" fmla="*/ 4335229 h 5795240"/>
              <a:gd name="connsiteX163-23365" fmla="*/ 0 w 12641071"/>
              <a:gd name="connsiteY163-23366" fmla="*/ 2530685 h 5795240"/>
              <a:gd name="connsiteX164-23367" fmla="*/ 1804544 w 12641071"/>
              <a:gd name="connsiteY164-23368" fmla="*/ 726143 h 5795240"/>
              <a:gd name="connsiteX165-23369" fmla="*/ 3080549 w 12641071"/>
              <a:gd name="connsiteY165-23370" fmla="*/ 1254682 h 5795240"/>
              <a:gd name="connsiteX166-23371" fmla="*/ 3268676 w 12641071"/>
              <a:gd name="connsiteY166-23372" fmla="*/ 1461167 h 5795240"/>
              <a:gd name="connsiteX167-23373" fmla="*/ 3565826 w 12641071"/>
              <a:gd name="connsiteY167-23374" fmla="*/ 1551935 h 5795240"/>
              <a:gd name="connsiteX168-23375" fmla="*/ 4086504 w 12641071"/>
              <a:gd name="connsiteY168-23376" fmla="*/ 1127574 h 5795240"/>
              <a:gd name="connsiteX169-23377" fmla="*/ 4103078 w 12641071"/>
              <a:gd name="connsiteY169-23378" fmla="*/ 1004204 h 5795240"/>
              <a:gd name="connsiteX170-23379" fmla="*/ 5215874 w 12641071"/>
              <a:gd name="connsiteY170-23380" fmla="*/ 0 h 5795240"/>
              <a:gd name="connsiteX0-23381" fmla="*/ 5964869 w 12641071"/>
              <a:gd name="connsiteY0-23382" fmla="*/ 4795171 h 5795240"/>
              <a:gd name="connsiteX1-23383" fmla="*/ 6019264 w 12641071"/>
              <a:gd name="connsiteY1-23384" fmla="*/ 4804905 h 5795240"/>
              <a:gd name="connsiteX2-23385" fmla="*/ 6036570 w 12641071"/>
              <a:gd name="connsiteY2-23386" fmla="*/ 4807089 h 5795240"/>
              <a:gd name="connsiteX3-23387" fmla="*/ 6019265 w 12641071"/>
              <a:gd name="connsiteY3-23388" fmla="*/ 4804905 h 5795240"/>
              <a:gd name="connsiteX4-23389" fmla="*/ 5964869 w 12641071"/>
              <a:gd name="connsiteY4-23390" fmla="*/ 4795171 h 5795240"/>
              <a:gd name="connsiteX5-23391" fmla="*/ 3682364 w 12641071"/>
              <a:gd name="connsiteY5-23392" fmla="*/ 4386723 h 5795240"/>
              <a:gd name="connsiteX6-23393" fmla="*/ 3772428 w 12641071"/>
              <a:gd name="connsiteY6-23394" fmla="*/ 4402840 h 5795240"/>
              <a:gd name="connsiteX7-23395" fmla="*/ 3772428 w 12641071"/>
              <a:gd name="connsiteY7-23396" fmla="*/ 4402840 h 5795240"/>
              <a:gd name="connsiteX8-23397" fmla="*/ 3682364 w 12641071"/>
              <a:gd name="connsiteY8-23398" fmla="*/ 4386723 h 5795240"/>
              <a:gd name="connsiteX9-23399" fmla="*/ 5215874 w 12641071"/>
              <a:gd name="connsiteY9-23400" fmla="*/ 0 h 5795240"/>
              <a:gd name="connsiteX10-23401" fmla="*/ 5927386 w 12641071"/>
              <a:gd name="connsiteY10-23402" fmla="*/ 255427 h 5795240"/>
              <a:gd name="connsiteX11-23403" fmla="*/ 6105193 w 12641071"/>
              <a:gd name="connsiteY11-23404" fmla="*/ 442067 h 5795240"/>
              <a:gd name="connsiteX12-23405" fmla="*/ 6105193 w 12641071"/>
              <a:gd name="connsiteY12-23406" fmla="*/ 442069 h 5795240"/>
              <a:gd name="connsiteX13-23407" fmla="*/ 6141460 w 12641071"/>
              <a:gd name="connsiteY13-23408" fmla="*/ 475027 h 5795240"/>
              <a:gd name="connsiteX14-23409" fmla="*/ 6788665 w 12641071"/>
              <a:gd name="connsiteY14-23410" fmla="*/ 707369 h 5795240"/>
              <a:gd name="connsiteX15-23411" fmla="*/ 7184710 w 12641071"/>
              <a:gd name="connsiteY15-23412" fmla="*/ 627411 h 5795240"/>
              <a:gd name="connsiteX16-23413" fmla="*/ 7264545 w 12641071"/>
              <a:gd name="connsiteY16-23414" fmla="*/ 588952 h 5795240"/>
              <a:gd name="connsiteX17-23415" fmla="*/ 7213686 w 12641071"/>
              <a:gd name="connsiteY17-23416" fmla="*/ 626983 h 5795240"/>
              <a:gd name="connsiteX18-23417" fmla="*/ 7128319 w 12641071"/>
              <a:gd name="connsiteY18-23418" fmla="*/ 705504 h 5795240"/>
              <a:gd name="connsiteX19-23419" fmla="*/ 7083110 w 12641071"/>
              <a:gd name="connsiteY19-23420" fmla="*/ 757072 h 5795240"/>
              <a:gd name="connsiteX20-23421" fmla="*/ 7128319 w 12641071"/>
              <a:gd name="connsiteY20-23422" fmla="*/ 705506 h 5795240"/>
              <a:gd name="connsiteX21-23423" fmla="*/ 7213686 w 12641071"/>
              <a:gd name="connsiteY21-23424" fmla="*/ 626984 h 5795240"/>
              <a:gd name="connsiteX22-23425" fmla="*/ 7264545 w 12641071"/>
              <a:gd name="connsiteY22-23426" fmla="*/ 588953 h 5795240"/>
              <a:gd name="connsiteX23-23427" fmla="*/ 7273651 w 12641071"/>
              <a:gd name="connsiteY23-23428" fmla="*/ 584566 h 5795240"/>
              <a:gd name="connsiteX24-23429" fmla="*/ 7314851 w 12641071"/>
              <a:gd name="connsiteY24-23430" fmla="*/ 559537 h 5795240"/>
              <a:gd name="connsiteX25-23431" fmla="*/ 7354131 w 12641071"/>
              <a:gd name="connsiteY25-23432" fmla="*/ 565467 h 5795240"/>
              <a:gd name="connsiteX26-23433" fmla="*/ 7429608 w 12641071"/>
              <a:gd name="connsiteY26-23434" fmla="*/ 586051 h 5795240"/>
              <a:gd name="connsiteX27-23435" fmla="*/ 7429611 w 12641071"/>
              <a:gd name="connsiteY27-23436" fmla="*/ 586050 h 5795240"/>
              <a:gd name="connsiteX28-23437" fmla="*/ 7354132 w 12641071"/>
              <a:gd name="connsiteY28-23438" fmla="*/ 565465 h 5795240"/>
              <a:gd name="connsiteX29-23439" fmla="*/ 7314853 w 12641071"/>
              <a:gd name="connsiteY29-23440" fmla="*/ 559536 h 5795240"/>
              <a:gd name="connsiteX30-23441" fmla="*/ 7314851 w 12641071"/>
              <a:gd name="connsiteY30-23442" fmla="*/ 559537 h 5795240"/>
              <a:gd name="connsiteX31-23443" fmla="*/ 7314849 w 12641071"/>
              <a:gd name="connsiteY31-23444" fmla="*/ 559537 h 5795240"/>
              <a:gd name="connsiteX32-23445" fmla="*/ 7273651 w 12641071"/>
              <a:gd name="connsiteY32-23446" fmla="*/ 584565 h 5795240"/>
              <a:gd name="connsiteX33-23447" fmla="*/ 7264545 w 12641071"/>
              <a:gd name="connsiteY33-23448" fmla="*/ 588952 h 5795240"/>
              <a:gd name="connsiteX34-23449" fmla="*/ 7296407 w 12641071"/>
              <a:gd name="connsiteY34-23450" fmla="*/ 565126 h 5795240"/>
              <a:gd name="connsiteX35-23451" fmla="*/ 7307447 w 12641071"/>
              <a:gd name="connsiteY35-23452" fmla="*/ 558419 h 5795240"/>
              <a:gd name="connsiteX36-23453" fmla="*/ 7307450 w 12641071"/>
              <a:gd name="connsiteY36-23454" fmla="*/ 558419 h 5795240"/>
              <a:gd name="connsiteX37-23455" fmla="*/ 7385004 w 12641071"/>
              <a:gd name="connsiteY37-23456" fmla="*/ 511303 h 5795240"/>
              <a:gd name="connsiteX38-23457" fmla="*/ 7391626 w 12641071"/>
              <a:gd name="connsiteY38-23458" fmla="*/ 508114 h 5795240"/>
              <a:gd name="connsiteX39-23459" fmla="*/ 7391631 w 12641071"/>
              <a:gd name="connsiteY39-23460" fmla="*/ 508110 h 5795240"/>
              <a:gd name="connsiteX40-23461" fmla="*/ 7478934 w 12641071"/>
              <a:gd name="connsiteY40-23462" fmla="*/ 466053 h 5795240"/>
              <a:gd name="connsiteX41-23463" fmla="*/ 7897193 w 12641071"/>
              <a:gd name="connsiteY41-23464" fmla="*/ 381611 h 5795240"/>
              <a:gd name="connsiteX42-23465" fmla="*/ 8788216 w 12641071"/>
              <a:gd name="connsiteY42-23466" fmla="*/ 855364 h 5795240"/>
              <a:gd name="connsiteX43-23467" fmla="*/ 8832362 w 12641071"/>
              <a:gd name="connsiteY43-23468" fmla="*/ 928030 h 5795240"/>
              <a:gd name="connsiteX44-23469" fmla="*/ 8832362 w 12641071"/>
              <a:gd name="connsiteY44-23470" fmla="*/ 928033 h 5795240"/>
              <a:gd name="connsiteX45-23471" fmla="*/ 8842040 w 12641071"/>
              <a:gd name="connsiteY45-23472" fmla="*/ 943961 h 5795240"/>
              <a:gd name="connsiteX46-23473" fmla="*/ 8856144 w 12641071"/>
              <a:gd name="connsiteY46-23474" fmla="*/ 973241 h 5795240"/>
              <a:gd name="connsiteX47-23475" fmla="*/ 8856145 w 12641071"/>
              <a:gd name="connsiteY47-23476" fmla="*/ 973241 h 5795240"/>
              <a:gd name="connsiteX48-23477" fmla="*/ 8878117 w 12641071"/>
              <a:gd name="connsiteY48-23478" fmla="*/ 1018851 h 5795240"/>
              <a:gd name="connsiteX49-23479" fmla="*/ 8877719 w 12641071"/>
              <a:gd name="connsiteY49-23480" fmla="*/ 1018369 h 5795240"/>
              <a:gd name="connsiteX50-23481" fmla="*/ 8853250 w 12641071"/>
              <a:gd name="connsiteY50-23482" fmla="*/ 973288 h 5795240"/>
              <a:gd name="connsiteX51-23483" fmla="*/ 8853249 w 12641071"/>
              <a:gd name="connsiteY51-23484" fmla="*/ 973288 h 5795240"/>
              <a:gd name="connsiteX52-23485" fmla="*/ 8853248 w 12641071"/>
              <a:gd name="connsiteY52-23486" fmla="*/ 973287 h 5795240"/>
              <a:gd name="connsiteX53-23487" fmla="*/ 8849677 w 12641071"/>
              <a:gd name="connsiteY53-23488" fmla="*/ 973341 h 5795240"/>
              <a:gd name="connsiteX54-23489" fmla="*/ 8641543 w 12641071"/>
              <a:gd name="connsiteY54-23490" fmla="*/ 916577 h 5795240"/>
              <a:gd name="connsiteX55-23491" fmla="*/ 8641545 w 12641071"/>
              <a:gd name="connsiteY55-23492" fmla="*/ 916580 h 5795240"/>
              <a:gd name="connsiteX56-23493" fmla="*/ 8849676 w 12641071"/>
              <a:gd name="connsiteY56-23494" fmla="*/ 973343 h 5795240"/>
              <a:gd name="connsiteX57-23495" fmla="*/ 8853248 w 12641071"/>
              <a:gd name="connsiteY57-23496" fmla="*/ 973288 h 5795240"/>
              <a:gd name="connsiteX58-23497" fmla="*/ 8877719 w 12641071"/>
              <a:gd name="connsiteY58-23498" fmla="*/ 1018371 h 5795240"/>
              <a:gd name="connsiteX59-23499" fmla="*/ 8878116 w 12641071"/>
              <a:gd name="connsiteY59-23500" fmla="*/ 1018851 h 5795240"/>
              <a:gd name="connsiteX60-23501" fmla="*/ 8887288 w 12641071"/>
              <a:gd name="connsiteY60-23502" fmla="*/ 1037892 h 5795240"/>
              <a:gd name="connsiteX61-23503" fmla="*/ 8949899 w 12641071"/>
              <a:gd name="connsiteY61-23504" fmla="*/ 1239592 h 5795240"/>
              <a:gd name="connsiteX62-23505" fmla="*/ 8968437 w 12641071"/>
              <a:gd name="connsiteY62-23506" fmla="*/ 1423482 h 5795240"/>
              <a:gd name="connsiteX63-23507" fmla="*/ 8949899 w 12641071"/>
              <a:gd name="connsiteY63-23508" fmla="*/ 1239591 h 5795240"/>
              <a:gd name="connsiteX64-23509" fmla="*/ 8887288 w 12641071"/>
              <a:gd name="connsiteY64-23510" fmla="*/ 1037890 h 5795240"/>
              <a:gd name="connsiteX65-23511" fmla="*/ 8878116 w 12641071"/>
              <a:gd name="connsiteY65-23512" fmla="*/ 1018851 h 5795240"/>
              <a:gd name="connsiteX66-23513" fmla="*/ 8931285 w 12641071"/>
              <a:gd name="connsiteY66-23514" fmla="*/ 1083292 h 5795240"/>
              <a:gd name="connsiteX67-23515" fmla="*/ 9241478 w 12641071"/>
              <a:gd name="connsiteY67-23516" fmla="*/ 1211778 h 5795240"/>
              <a:gd name="connsiteX68-23517" fmla="*/ 9605238 w 12641071"/>
              <a:gd name="connsiteY68-23518" fmla="*/ 1018369 h 5795240"/>
              <a:gd name="connsiteX69-23519" fmla="*/ 9636247 w 12641071"/>
              <a:gd name="connsiteY69-23520" fmla="*/ 961241 h 5795240"/>
              <a:gd name="connsiteX70-23521" fmla="*/ 9641995 w 12641071"/>
              <a:gd name="connsiteY70-23522" fmla="*/ 961152 h 5795240"/>
              <a:gd name="connsiteX71-23523" fmla="*/ 9584939 w 12641071"/>
              <a:gd name="connsiteY71-23524" fmla="*/ 1079594 h 5795240"/>
              <a:gd name="connsiteX72-23525" fmla="*/ 9546257 w 12641071"/>
              <a:gd name="connsiteY72-23526" fmla="*/ 1204206 h 5795240"/>
              <a:gd name="connsiteX73-23527" fmla="*/ 9584939 w 12641071"/>
              <a:gd name="connsiteY73-23528" fmla="*/ 1079596 h 5795240"/>
              <a:gd name="connsiteX74-23529" fmla="*/ 9641995 w 12641071"/>
              <a:gd name="connsiteY74-23530" fmla="*/ 961153 h 5795240"/>
              <a:gd name="connsiteX75-23531" fmla="*/ 9653069 w 12641071"/>
              <a:gd name="connsiteY75-23532" fmla="*/ 960983 h 5795240"/>
              <a:gd name="connsiteX76-23533" fmla="*/ 9801564 w 12641071"/>
              <a:gd name="connsiteY76-23534" fmla="*/ 1196828 h 5795240"/>
              <a:gd name="connsiteX77-23535" fmla="*/ 9801566 w 12641071"/>
              <a:gd name="connsiteY77-23536" fmla="*/ 1196828 h 5795240"/>
              <a:gd name="connsiteX78-23537" fmla="*/ 9653070 w 12641071"/>
              <a:gd name="connsiteY78-23538" fmla="*/ 960982 h 5795240"/>
              <a:gd name="connsiteX79-23539" fmla="*/ 9641996 w 12641071"/>
              <a:gd name="connsiteY79-23540" fmla="*/ 961152 h 5795240"/>
              <a:gd name="connsiteX80-23541" fmla="*/ 9651917 w 12641071"/>
              <a:gd name="connsiteY80-23542" fmla="*/ 940556 h 5795240"/>
              <a:gd name="connsiteX81-23543" fmla="*/ 11050508 w 12641071"/>
              <a:gd name="connsiteY81-23544" fmla="*/ 108150 h 5795240"/>
              <a:gd name="connsiteX82-23545" fmla="*/ 12641071 w 12641071"/>
              <a:gd name="connsiteY82-23546" fmla="*/ 1698711 h 5795240"/>
              <a:gd name="connsiteX83-23547" fmla="*/ 11371062 w 12641071"/>
              <a:gd name="connsiteY83-23548" fmla="*/ 3256960 h 5795240"/>
              <a:gd name="connsiteX84-23549" fmla="*/ 11215953 w 12641071"/>
              <a:gd name="connsiteY84-23550" fmla="*/ 3280632 h 5795240"/>
              <a:gd name="connsiteX85-23551" fmla="*/ 11142318 w 12641071"/>
              <a:gd name="connsiteY85-23552" fmla="*/ 3276914 h 5795240"/>
              <a:gd name="connsiteX86-23553" fmla="*/ 11215952 w 12641071"/>
              <a:gd name="connsiteY86-23554" fmla="*/ 3280632 h 5795240"/>
              <a:gd name="connsiteX87-23555" fmla="*/ 11213133 w 12641071"/>
              <a:gd name="connsiteY87-23556" fmla="*/ 3281062 h 5795240"/>
              <a:gd name="connsiteX88-23557" fmla="*/ 11116921 w 12641071"/>
              <a:gd name="connsiteY88-23558" fmla="*/ 3285921 h 5795240"/>
              <a:gd name="connsiteX89-23559" fmla="*/ 11050507 w 12641071"/>
              <a:gd name="connsiteY89-23560" fmla="*/ 3289274 h 5795240"/>
              <a:gd name="connsiteX90-23561" fmla="*/ 11006292 w 12641071"/>
              <a:gd name="connsiteY90-23562" fmla="*/ 3287041 h 5795240"/>
              <a:gd name="connsiteX91-23563" fmla="*/ 10937101 w 12641071"/>
              <a:gd name="connsiteY91-23564" fmla="*/ 3297601 h 5795240"/>
              <a:gd name="connsiteX92-23565" fmla="*/ 10144740 w 12641071"/>
              <a:gd name="connsiteY92-23566" fmla="*/ 4089962 h 5795240"/>
              <a:gd name="connsiteX93-23567" fmla="*/ 10130374 w 12641071"/>
              <a:gd name="connsiteY93-23568" fmla="*/ 4184101 h 5795240"/>
              <a:gd name="connsiteX94-23569" fmla="*/ 10130375 w 12641071"/>
              <a:gd name="connsiteY94-23570" fmla="*/ 4184103 h 5795240"/>
              <a:gd name="connsiteX95-23571" fmla="*/ 10130656 w 12641071"/>
              <a:gd name="connsiteY95-23572" fmla="*/ 4185950 h 5795240"/>
              <a:gd name="connsiteX96-23573" fmla="*/ 10138194 w 12641071"/>
              <a:gd name="connsiteY96-23574" fmla="*/ 4335228 h 5795240"/>
              <a:gd name="connsiteX97-23575" fmla="*/ 10137710 w 12641071"/>
              <a:gd name="connsiteY97-23576" fmla="*/ 4344822 h 5795240"/>
              <a:gd name="connsiteX98-23577" fmla="*/ 10133555 w 12641071"/>
              <a:gd name="connsiteY98-23578" fmla="*/ 4427096 h 5795240"/>
              <a:gd name="connsiteX99-23579" fmla="*/ 10129312 w 12641071"/>
              <a:gd name="connsiteY99-23580" fmla="*/ 4399289 h 5795240"/>
              <a:gd name="connsiteX100-23581" fmla="*/ 10126797 w 12641071"/>
              <a:gd name="connsiteY100-23582" fmla="*/ 4349498 h 5795240"/>
              <a:gd name="connsiteX101-23583" fmla="*/ 10126796 w 12641071"/>
              <a:gd name="connsiteY101-23584" fmla="*/ 4349498 h 5795240"/>
              <a:gd name="connsiteX102-23585" fmla="*/ 10129311 w 12641071"/>
              <a:gd name="connsiteY102-23586" fmla="*/ 4399289 h 5795240"/>
              <a:gd name="connsiteX103-23587" fmla="*/ 10133554 w 12641071"/>
              <a:gd name="connsiteY103-23588" fmla="*/ 4427096 h 5795240"/>
              <a:gd name="connsiteX104-23589" fmla="*/ 10130656 w 12641071"/>
              <a:gd name="connsiteY104-23590" fmla="*/ 4484506 h 5795240"/>
              <a:gd name="connsiteX105-23591" fmla="*/ 8678182 w 12641071"/>
              <a:gd name="connsiteY105-23592" fmla="*/ 5795240 h 5795240"/>
              <a:gd name="connsiteX106-23593" fmla="*/ 7467518 w 12641071"/>
              <a:gd name="connsiteY106-23594" fmla="*/ 5151535 h 5795240"/>
              <a:gd name="connsiteX107-23595" fmla="*/ 7419945 w 12641071"/>
              <a:gd name="connsiteY107-23596" fmla="*/ 5073228 h 5795240"/>
              <a:gd name="connsiteX108-23597" fmla="*/ 7394386 w 12641071"/>
              <a:gd name="connsiteY108-23598" fmla="*/ 5031156 h 5795240"/>
              <a:gd name="connsiteX109-23599" fmla="*/ 7367299 w 12641071"/>
              <a:gd name="connsiteY109-23600" fmla="*/ 4974928 h 5795240"/>
              <a:gd name="connsiteX110-23601" fmla="*/ 7332905 w 12641071"/>
              <a:gd name="connsiteY110-23602" fmla="*/ 4903531 h 5795240"/>
              <a:gd name="connsiteX111-23603" fmla="*/ 7320958 w 12641071"/>
              <a:gd name="connsiteY111-23604" fmla="*/ 4870887 h 5795240"/>
              <a:gd name="connsiteX112-23605" fmla="*/ 7322174 w 12641071"/>
              <a:gd name="connsiteY112-23606" fmla="*/ 4872361 h 5795240"/>
              <a:gd name="connsiteX113-23607" fmla="*/ 7362630 w 12641071"/>
              <a:gd name="connsiteY113-23608" fmla="*/ 4938954 h 5795240"/>
              <a:gd name="connsiteX114-23609" fmla="*/ 7380779 w 12641071"/>
              <a:gd name="connsiteY114-23610" fmla="*/ 4976628 h 5795240"/>
              <a:gd name="connsiteX115-23611" fmla="*/ 7391210 w 12641071"/>
              <a:gd name="connsiteY115-23612" fmla="*/ 4977944 h 5795240"/>
              <a:gd name="connsiteX116-23613" fmla="*/ 7380780 w 12641071"/>
              <a:gd name="connsiteY116-23614" fmla="*/ 4976628 h 5795240"/>
              <a:gd name="connsiteX117-23615" fmla="*/ 7362631 w 12641071"/>
              <a:gd name="connsiteY117-23616" fmla="*/ 4938954 h 5795240"/>
              <a:gd name="connsiteX118-23617" fmla="*/ 7322175 w 12641071"/>
              <a:gd name="connsiteY118-23618" fmla="*/ 4872361 h 5795240"/>
              <a:gd name="connsiteX119-23619" fmla="*/ 7320959 w 12641071"/>
              <a:gd name="connsiteY119-23620" fmla="*/ 4870887 h 5795240"/>
              <a:gd name="connsiteX120-23621" fmla="*/ 7283811 w 12641071"/>
              <a:gd name="connsiteY120-23622" fmla="*/ 4769391 h 5795240"/>
              <a:gd name="connsiteX121-23623" fmla="*/ 7272112 w 12641071"/>
              <a:gd name="connsiteY121-23624" fmla="*/ 4718630 h 5795240"/>
              <a:gd name="connsiteX122-23625" fmla="*/ 7272111 w 12641071"/>
              <a:gd name="connsiteY122-23626" fmla="*/ 4718630 h 5795240"/>
              <a:gd name="connsiteX123-23627" fmla="*/ 7283810 w 12641071"/>
              <a:gd name="connsiteY123-23628" fmla="*/ 4769391 h 5795240"/>
              <a:gd name="connsiteX124-23629" fmla="*/ 7320958 w 12641071"/>
              <a:gd name="connsiteY124-23630" fmla="*/ 4870887 h 5795240"/>
              <a:gd name="connsiteX125-23631" fmla="*/ 7223551 w 12641071"/>
              <a:gd name="connsiteY125-23632" fmla="*/ 4752829 h 5795240"/>
              <a:gd name="connsiteX126-23633" fmla="*/ 6652445 w 12641071"/>
              <a:gd name="connsiteY126-23634" fmla="*/ 4516269 h 5795240"/>
              <a:gd name="connsiteX127-23635" fmla="*/ 6200873 w 12641071"/>
              <a:gd name="connsiteY127-23636" fmla="*/ 4654206 h 5795240"/>
              <a:gd name="connsiteX128-23637" fmla="*/ 6088813 w 12641071"/>
              <a:gd name="connsiteY128-23638" fmla="*/ 4746663 h 5795240"/>
              <a:gd name="connsiteX129-23639" fmla="*/ 6043019 w 12641071"/>
              <a:gd name="connsiteY129-23640" fmla="*/ 4807902 h 5795240"/>
              <a:gd name="connsiteX130-23641" fmla="*/ 6043021 w 12641071"/>
              <a:gd name="connsiteY130-23642" fmla="*/ 4807902 h 5795240"/>
              <a:gd name="connsiteX131-23643" fmla="*/ 6023271 w 12641071"/>
              <a:gd name="connsiteY131-23644" fmla="*/ 4834312 h 5795240"/>
              <a:gd name="connsiteX132-23645" fmla="*/ 5970678 w 12641071"/>
              <a:gd name="connsiteY132-23646" fmla="*/ 4892181 h 5795240"/>
              <a:gd name="connsiteX133-23647" fmla="*/ 5982717 w 12641071"/>
              <a:gd name="connsiteY133-23648" fmla="*/ 4872361 h 5795240"/>
              <a:gd name="connsiteX134-23649" fmla="*/ 5970675 w 12641071"/>
              <a:gd name="connsiteY134-23650" fmla="*/ 4892181 h 5795240"/>
              <a:gd name="connsiteX135-23651" fmla="*/ 5935320 w 12641071"/>
              <a:gd name="connsiteY135-23652" fmla="*/ 4931081 h 5795240"/>
              <a:gd name="connsiteX136-23653" fmla="*/ 4971763 w 12641071"/>
              <a:gd name="connsiteY136-23654" fmla="*/ 5330200 h 5795240"/>
              <a:gd name="connsiteX137-23655" fmla="*/ 3716172 w 12641071"/>
              <a:gd name="connsiteY137-23656" fmla="*/ 4497938 h 5795240"/>
              <a:gd name="connsiteX138-23657" fmla="*/ 3710773 w 12641071"/>
              <a:gd name="connsiteY138-23658" fmla="*/ 4483182 h 5795240"/>
              <a:gd name="connsiteX139-23659" fmla="*/ 3710773 w 12641071"/>
              <a:gd name="connsiteY139-23660" fmla="*/ 4483181 h 5795240"/>
              <a:gd name="connsiteX140-23661" fmla="*/ 3674984 w 12641071"/>
              <a:gd name="connsiteY140-23662" fmla="*/ 4385402 h 5795240"/>
              <a:gd name="connsiteX141-23663" fmla="*/ 3670349 w 12641071"/>
              <a:gd name="connsiteY141-23664" fmla="*/ 4372742 h 5795240"/>
              <a:gd name="connsiteX142-23665" fmla="*/ 3659438 w 12641071"/>
              <a:gd name="connsiteY142-23666" fmla="*/ 4330309 h 5795240"/>
              <a:gd name="connsiteX143-23667" fmla="*/ 3672084 w 12641071"/>
              <a:gd name="connsiteY143-23668" fmla="*/ 4353606 h 5795240"/>
              <a:gd name="connsiteX144-23669" fmla="*/ 3659440 w 12641071"/>
              <a:gd name="connsiteY144-23670" fmla="*/ 4330309 h 5795240"/>
              <a:gd name="connsiteX145-23671" fmla="*/ 3613217 w 12641071"/>
              <a:gd name="connsiteY145-23672" fmla="*/ 4245153 h 5795240"/>
              <a:gd name="connsiteX146-23673" fmla="*/ 3083792 w 12641071"/>
              <a:gd name="connsiteY146-23674" fmla="*/ 3963660 h 5795240"/>
              <a:gd name="connsiteX147-23675" fmla="*/ 2835272 w 12641071"/>
              <a:gd name="connsiteY147-23676" fmla="*/ 4013833 h 5795240"/>
              <a:gd name="connsiteX148-23677" fmla="*/ 2820214 w 12641071"/>
              <a:gd name="connsiteY148-23678" fmla="*/ 4022007 h 5795240"/>
              <a:gd name="connsiteX149-23679" fmla="*/ 2820212 w 12641071"/>
              <a:gd name="connsiteY149-23680" fmla="*/ 4022008 h 5795240"/>
              <a:gd name="connsiteX150-23681" fmla="*/ 2820206 w 12641071"/>
              <a:gd name="connsiteY150-23682" fmla="*/ 4022011 h 5795240"/>
              <a:gd name="connsiteX151-23683" fmla="*/ 2813481 w 12641071"/>
              <a:gd name="connsiteY151-23684" fmla="*/ 4027041 h 5795240"/>
              <a:gd name="connsiteX152-23685" fmla="*/ 2762875 w 12641071"/>
              <a:gd name="connsiteY152-23686" fmla="*/ 4057784 h 5795240"/>
              <a:gd name="connsiteX153-23687" fmla="*/ 2762878 w 12641071"/>
              <a:gd name="connsiteY153-23688" fmla="*/ 4057784 h 5795240"/>
              <a:gd name="connsiteX154-23689" fmla="*/ 2694694 w 12641071"/>
              <a:gd name="connsiteY154-23690" fmla="*/ 4099208 h 5795240"/>
              <a:gd name="connsiteX155-23691" fmla="*/ 2726822 w 12641071"/>
              <a:gd name="connsiteY155-23692" fmla="*/ 4072700 h 5795240"/>
              <a:gd name="connsiteX156-23693" fmla="*/ 2757719 w 12641071"/>
              <a:gd name="connsiteY156-23694" fmla="*/ 4055929 h 5795240"/>
              <a:gd name="connsiteX157-23695" fmla="*/ 2757718 w 12641071"/>
              <a:gd name="connsiteY157-23696" fmla="*/ 4055928 h 5795240"/>
              <a:gd name="connsiteX158-23697" fmla="*/ 2726820 w 12641071"/>
              <a:gd name="connsiteY158-23698" fmla="*/ 4072700 h 5795240"/>
              <a:gd name="connsiteX159-23699" fmla="*/ 2694692 w 12641071"/>
              <a:gd name="connsiteY159-23700" fmla="*/ 4099208 h 5795240"/>
              <a:gd name="connsiteX160-23701" fmla="*/ 2664698 w 12641071"/>
              <a:gd name="connsiteY160-23702" fmla="*/ 4117431 h 5795240"/>
              <a:gd name="connsiteX161-23703" fmla="*/ 1804544 w 12641071"/>
              <a:gd name="connsiteY161-23704" fmla="*/ 4335229 h 5795240"/>
              <a:gd name="connsiteX162-23705" fmla="*/ 0 w 12641071"/>
              <a:gd name="connsiteY162-23706" fmla="*/ 2530685 h 5795240"/>
              <a:gd name="connsiteX163-23707" fmla="*/ 1804544 w 12641071"/>
              <a:gd name="connsiteY163-23708" fmla="*/ 726143 h 5795240"/>
              <a:gd name="connsiteX164-23709" fmla="*/ 3080549 w 12641071"/>
              <a:gd name="connsiteY164-23710" fmla="*/ 1254682 h 5795240"/>
              <a:gd name="connsiteX165-23711" fmla="*/ 3268676 w 12641071"/>
              <a:gd name="connsiteY165-23712" fmla="*/ 1461167 h 5795240"/>
              <a:gd name="connsiteX166-23713" fmla="*/ 3565826 w 12641071"/>
              <a:gd name="connsiteY166-23714" fmla="*/ 1551935 h 5795240"/>
              <a:gd name="connsiteX167-23715" fmla="*/ 4086504 w 12641071"/>
              <a:gd name="connsiteY167-23716" fmla="*/ 1127574 h 5795240"/>
              <a:gd name="connsiteX168-23717" fmla="*/ 4103078 w 12641071"/>
              <a:gd name="connsiteY168-23718" fmla="*/ 1004204 h 5795240"/>
              <a:gd name="connsiteX169-23719" fmla="*/ 5215874 w 12641071"/>
              <a:gd name="connsiteY169-23720" fmla="*/ 0 h 5795240"/>
              <a:gd name="connsiteX0-23721" fmla="*/ 5964869 w 12641071"/>
              <a:gd name="connsiteY0-23722" fmla="*/ 4795171 h 5795240"/>
              <a:gd name="connsiteX1-23723" fmla="*/ 6019264 w 12641071"/>
              <a:gd name="connsiteY1-23724" fmla="*/ 4804905 h 5795240"/>
              <a:gd name="connsiteX2-23725" fmla="*/ 6036570 w 12641071"/>
              <a:gd name="connsiteY2-23726" fmla="*/ 4807089 h 5795240"/>
              <a:gd name="connsiteX3-23727" fmla="*/ 6019265 w 12641071"/>
              <a:gd name="connsiteY3-23728" fmla="*/ 4804905 h 5795240"/>
              <a:gd name="connsiteX4-23729" fmla="*/ 5964869 w 12641071"/>
              <a:gd name="connsiteY4-23730" fmla="*/ 4795171 h 5795240"/>
              <a:gd name="connsiteX5-23731" fmla="*/ 3682364 w 12641071"/>
              <a:gd name="connsiteY5-23732" fmla="*/ 4386723 h 5795240"/>
              <a:gd name="connsiteX6-23733" fmla="*/ 3772428 w 12641071"/>
              <a:gd name="connsiteY6-23734" fmla="*/ 4402840 h 5795240"/>
              <a:gd name="connsiteX7-23735" fmla="*/ 3772428 w 12641071"/>
              <a:gd name="connsiteY7-23736" fmla="*/ 4402840 h 5795240"/>
              <a:gd name="connsiteX8-23737" fmla="*/ 3682364 w 12641071"/>
              <a:gd name="connsiteY8-23738" fmla="*/ 4386723 h 5795240"/>
              <a:gd name="connsiteX9-23739" fmla="*/ 5215874 w 12641071"/>
              <a:gd name="connsiteY9-23740" fmla="*/ 0 h 5795240"/>
              <a:gd name="connsiteX10-23741" fmla="*/ 5927386 w 12641071"/>
              <a:gd name="connsiteY10-23742" fmla="*/ 255427 h 5795240"/>
              <a:gd name="connsiteX11-23743" fmla="*/ 6105193 w 12641071"/>
              <a:gd name="connsiteY11-23744" fmla="*/ 442067 h 5795240"/>
              <a:gd name="connsiteX12-23745" fmla="*/ 6105193 w 12641071"/>
              <a:gd name="connsiteY12-23746" fmla="*/ 442069 h 5795240"/>
              <a:gd name="connsiteX13-23747" fmla="*/ 6141460 w 12641071"/>
              <a:gd name="connsiteY13-23748" fmla="*/ 475027 h 5795240"/>
              <a:gd name="connsiteX14-23749" fmla="*/ 6788665 w 12641071"/>
              <a:gd name="connsiteY14-23750" fmla="*/ 707369 h 5795240"/>
              <a:gd name="connsiteX15-23751" fmla="*/ 7184710 w 12641071"/>
              <a:gd name="connsiteY15-23752" fmla="*/ 627411 h 5795240"/>
              <a:gd name="connsiteX16-23753" fmla="*/ 7264545 w 12641071"/>
              <a:gd name="connsiteY16-23754" fmla="*/ 588952 h 5795240"/>
              <a:gd name="connsiteX17-23755" fmla="*/ 7213686 w 12641071"/>
              <a:gd name="connsiteY17-23756" fmla="*/ 626983 h 5795240"/>
              <a:gd name="connsiteX18-23757" fmla="*/ 7128319 w 12641071"/>
              <a:gd name="connsiteY18-23758" fmla="*/ 705504 h 5795240"/>
              <a:gd name="connsiteX19-23759" fmla="*/ 7083110 w 12641071"/>
              <a:gd name="connsiteY19-23760" fmla="*/ 757072 h 5795240"/>
              <a:gd name="connsiteX20-23761" fmla="*/ 7213686 w 12641071"/>
              <a:gd name="connsiteY20-23762" fmla="*/ 626984 h 5795240"/>
              <a:gd name="connsiteX21-23763" fmla="*/ 7264545 w 12641071"/>
              <a:gd name="connsiteY21-23764" fmla="*/ 588953 h 5795240"/>
              <a:gd name="connsiteX22-23765" fmla="*/ 7273651 w 12641071"/>
              <a:gd name="connsiteY22-23766" fmla="*/ 584566 h 5795240"/>
              <a:gd name="connsiteX23-23767" fmla="*/ 7314851 w 12641071"/>
              <a:gd name="connsiteY23-23768" fmla="*/ 559537 h 5795240"/>
              <a:gd name="connsiteX24-23769" fmla="*/ 7354131 w 12641071"/>
              <a:gd name="connsiteY24-23770" fmla="*/ 565467 h 5795240"/>
              <a:gd name="connsiteX25-23771" fmla="*/ 7429608 w 12641071"/>
              <a:gd name="connsiteY25-23772" fmla="*/ 586051 h 5795240"/>
              <a:gd name="connsiteX26-23773" fmla="*/ 7429611 w 12641071"/>
              <a:gd name="connsiteY26-23774" fmla="*/ 586050 h 5795240"/>
              <a:gd name="connsiteX27-23775" fmla="*/ 7354132 w 12641071"/>
              <a:gd name="connsiteY27-23776" fmla="*/ 565465 h 5795240"/>
              <a:gd name="connsiteX28-23777" fmla="*/ 7314853 w 12641071"/>
              <a:gd name="connsiteY28-23778" fmla="*/ 559536 h 5795240"/>
              <a:gd name="connsiteX29-23779" fmla="*/ 7314851 w 12641071"/>
              <a:gd name="connsiteY29-23780" fmla="*/ 559537 h 5795240"/>
              <a:gd name="connsiteX30-23781" fmla="*/ 7314849 w 12641071"/>
              <a:gd name="connsiteY30-23782" fmla="*/ 559537 h 5795240"/>
              <a:gd name="connsiteX31-23783" fmla="*/ 7273651 w 12641071"/>
              <a:gd name="connsiteY31-23784" fmla="*/ 584565 h 5795240"/>
              <a:gd name="connsiteX32-23785" fmla="*/ 7264545 w 12641071"/>
              <a:gd name="connsiteY32-23786" fmla="*/ 588952 h 5795240"/>
              <a:gd name="connsiteX33-23787" fmla="*/ 7296407 w 12641071"/>
              <a:gd name="connsiteY33-23788" fmla="*/ 565126 h 5795240"/>
              <a:gd name="connsiteX34-23789" fmla="*/ 7307447 w 12641071"/>
              <a:gd name="connsiteY34-23790" fmla="*/ 558419 h 5795240"/>
              <a:gd name="connsiteX35-23791" fmla="*/ 7307450 w 12641071"/>
              <a:gd name="connsiteY35-23792" fmla="*/ 558419 h 5795240"/>
              <a:gd name="connsiteX36-23793" fmla="*/ 7385004 w 12641071"/>
              <a:gd name="connsiteY36-23794" fmla="*/ 511303 h 5795240"/>
              <a:gd name="connsiteX37-23795" fmla="*/ 7391626 w 12641071"/>
              <a:gd name="connsiteY37-23796" fmla="*/ 508114 h 5795240"/>
              <a:gd name="connsiteX38-23797" fmla="*/ 7391631 w 12641071"/>
              <a:gd name="connsiteY38-23798" fmla="*/ 508110 h 5795240"/>
              <a:gd name="connsiteX39-23799" fmla="*/ 7478934 w 12641071"/>
              <a:gd name="connsiteY39-23800" fmla="*/ 466053 h 5795240"/>
              <a:gd name="connsiteX40-23801" fmla="*/ 7897193 w 12641071"/>
              <a:gd name="connsiteY40-23802" fmla="*/ 381611 h 5795240"/>
              <a:gd name="connsiteX41-23803" fmla="*/ 8788216 w 12641071"/>
              <a:gd name="connsiteY41-23804" fmla="*/ 855364 h 5795240"/>
              <a:gd name="connsiteX42-23805" fmla="*/ 8832362 w 12641071"/>
              <a:gd name="connsiteY42-23806" fmla="*/ 928030 h 5795240"/>
              <a:gd name="connsiteX43-23807" fmla="*/ 8832362 w 12641071"/>
              <a:gd name="connsiteY43-23808" fmla="*/ 928033 h 5795240"/>
              <a:gd name="connsiteX44-23809" fmla="*/ 8842040 w 12641071"/>
              <a:gd name="connsiteY44-23810" fmla="*/ 943961 h 5795240"/>
              <a:gd name="connsiteX45-23811" fmla="*/ 8856144 w 12641071"/>
              <a:gd name="connsiteY45-23812" fmla="*/ 973241 h 5795240"/>
              <a:gd name="connsiteX46-23813" fmla="*/ 8856145 w 12641071"/>
              <a:gd name="connsiteY46-23814" fmla="*/ 973241 h 5795240"/>
              <a:gd name="connsiteX47-23815" fmla="*/ 8878117 w 12641071"/>
              <a:gd name="connsiteY47-23816" fmla="*/ 1018851 h 5795240"/>
              <a:gd name="connsiteX48-23817" fmla="*/ 8877719 w 12641071"/>
              <a:gd name="connsiteY48-23818" fmla="*/ 1018369 h 5795240"/>
              <a:gd name="connsiteX49-23819" fmla="*/ 8853250 w 12641071"/>
              <a:gd name="connsiteY49-23820" fmla="*/ 973288 h 5795240"/>
              <a:gd name="connsiteX50-23821" fmla="*/ 8853249 w 12641071"/>
              <a:gd name="connsiteY50-23822" fmla="*/ 973288 h 5795240"/>
              <a:gd name="connsiteX51-23823" fmla="*/ 8853248 w 12641071"/>
              <a:gd name="connsiteY51-23824" fmla="*/ 973287 h 5795240"/>
              <a:gd name="connsiteX52-23825" fmla="*/ 8849677 w 12641071"/>
              <a:gd name="connsiteY52-23826" fmla="*/ 973341 h 5795240"/>
              <a:gd name="connsiteX53-23827" fmla="*/ 8641543 w 12641071"/>
              <a:gd name="connsiteY53-23828" fmla="*/ 916577 h 5795240"/>
              <a:gd name="connsiteX54-23829" fmla="*/ 8641545 w 12641071"/>
              <a:gd name="connsiteY54-23830" fmla="*/ 916580 h 5795240"/>
              <a:gd name="connsiteX55-23831" fmla="*/ 8849676 w 12641071"/>
              <a:gd name="connsiteY55-23832" fmla="*/ 973343 h 5795240"/>
              <a:gd name="connsiteX56-23833" fmla="*/ 8853248 w 12641071"/>
              <a:gd name="connsiteY56-23834" fmla="*/ 973288 h 5795240"/>
              <a:gd name="connsiteX57-23835" fmla="*/ 8877719 w 12641071"/>
              <a:gd name="connsiteY57-23836" fmla="*/ 1018371 h 5795240"/>
              <a:gd name="connsiteX58-23837" fmla="*/ 8878116 w 12641071"/>
              <a:gd name="connsiteY58-23838" fmla="*/ 1018851 h 5795240"/>
              <a:gd name="connsiteX59-23839" fmla="*/ 8887288 w 12641071"/>
              <a:gd name="connsiteY59-23840" fmla="*/ 1037892 h 5795240"/>
              <a:gd name="connsiteX60-23841" fmla="*/ 8949899 w 12641071"/>
              <a:gd name="connsiteY60-23842" fmla="*/ 1239592 h 5795240"/>
              <a:gd name="connsiteX61-23843" fmla="*/ 8968437 w 12641071"/>
              <a:gd name="connsiteY61-23844" fmla="*/ 1423482 h 5795240"/>
              <a:gd name="connsiteX62-23845" fmla="*/ 8949899 w 12641071"/>
              <a:gd name="connsiteY62-23846" fmla="*/ 1239591 h 5795240"/>
              <a:gd name="connsiteX63-23847" fmla="*/ 8887288 w 12641071"/>
              <a:gd name="connsiteY63-23848" fmla="*/ 1037890 h 5795240"/>
              <a:gd name="connsiteX64-23849" fmla="*/ 8878116 w 12641071"/>
              <a:gd name="connsiteY64-23850" fmla="*/ 1018851 h 5795240"/>
              <a:gd name="connsiteX65-23851" fmla="*/ 8931285 w 12641071"/>
              <a:gd name="connsiteY65-23852" fmla="*/ 1083292 h 5795240"/>
              <a:gd name="connsiteX66-23853" fmla="*/ 9241478 w 12641071"/>
              <a:gd name="connsiteY66-23854" fmla="*/ 1211778 h 5795240"/>
              <a:gd name="connsiteX67-23855" fmla="*/ 9605238 w 12641071"/>
              <a:gd name="connsiteY67-23856" fmla="*/ 1018369 h 5795240"/>
              <a:gd name="connsiteX68-23857" fmla="*/ 9636247 w 12641071"/>
              <a:gd name="connsiteY68-23858" fmla="*/ 961241 h 5795240"/>
              <a:gd name="connsiteX69-23859" fmla="*/ 9641995 w 12641071"/>
              <a:gd name="connsiteY69-23860" fmla="*/ 961152 h 5795240"/>
              <a:gd name="connsiteX70-23861" fmla="*/ 9584939 w 12641071"/>
              <a:gd name="connsiteY70-23862" fmla="*/ 1079594 h 5795240"/>
              <a:gd name="connsiteX71-23863" fmla="*/ 9546257 w 12641071"/>
              <a:gd name="connsiteY71-23864" fmla="*/ 1204206 h 5795240"/>
              <a:gd name="connsiteX72-23865" fmla="*/ 9584939 w 12641071"/>
              <a:gd name="connsiteY72-23866" fmla="*/ 1079596 h 5795240"/>
              <a:gd name="connsiteX73-23867" fmla="*/ 9641995 w 12641071"/>
              <a:gd name="connsiteY73-23868" fmla="*/ 961153 h 5795240"/>
              <a:gd name="connsiteX74-23869" fmla="*/ 9653069 w 12641071"/>
              <a:gd name="connsiteY74-23870" fmla="*/ 960983 h 5795240"/>
              <a:gd name="connsiteX75-23871" fmla="*/ 9801564 w 12641071"/>
              <a:gd name="connsiteY75-23872" fmla="*/ 1196828 h 5795240"/>
              <a:gd name="connsiteX76-23873" fmla="*/ 9801566 w 12641071"/>
              <a:gd name="connsiteY76-23874" fmla="*/ 1196828 h 5795240"/>
              <a:gd name="connsiteX77-23875" fmla="*/ 9653070 w 12641071"/>
              <a:gd name="connsiteY77-23876" fmla="*/ 960982 h 5795240"/>
              <a:gd name="connsiteX78-23877" fmla="*/ 9641996 w 12641071"/>
              <a:gd name="connsiteY78-23878" fmla="*/ 961152 h 5795240"/>
              <a:gd name="connsiteX79-23879" fmla="*/ 9651917 w 12641071"/>
              <a:gd name="connsiteY79-23880" fmla="*/ 940556 h 5795240"/>
              <a:gd name="connsiteX80-23881" fmla="*/ 11050508 w 12641071"/>
              <a:gd name="connsiteY80-23882" fmla="*/ 108150 h 5795240"/>
              <a:gd name="connsiteX81-23883" fmla="*/ 12641071 w 12641071"/>
              <a:gd name="connsiteY81-23884" fmla="*/ 1698711 h 5795240"/>
              <a:gd name="connsiteX82-23885" fmla="*/ 11371062 w 12641071"/>
              <a:gd name="connsiteY82-23886" fmla="*/ 3256960 h 5795240"/>
              <a:gd name="connsiteX83-23887" fmla="*/ 11215953 w 12641071"/>
              <a:gd name="connsiteY83-23888" fmla="*/ 3280632 h 5795240"/>
              <a:gd name="connsiteX84-23889" fmla="*/ 11142318 w 12641071"/>
              <a:gd name="connsiteY84-23890" fmla="*/ 3276914 h 5795240"/>
              <a:gd name="connsiteX85-23891" fmla="*/ 11215952 w 12641071"/>
              <a:gd name="connsiteY85-23892" fmla="*/ 3280632 h 5795240"/>
              <a:gd name="connsiteX86-23893" fmla="*/ 11213133 w 12641071"/>
              <a:gd name="connsiteY86-23894" fmla="*/ 3281062 h 5795240"/>
              <a:gd name="connsiteX87-23895" fmla="*/ 11116921 w 12641071"/>
              <a:gd name="connsiteY87-23896" fmla="*/ 3285921 h 5795240"/>
              <a:gd name="connsiteX88-23897" fmla="*/ 11050507 w 12641071"/>
              <a:gd name="connsiteY88-23898" fmla="*/ 3289274 h 5795240"/>
              <a:gd name="connsiteX89-23899" fmla="*/ 11006292 w 12641071"/>
              <a:gd name="connsiteY89-23900" fmla="*/ 3287041 h 5795240"/>
              <a:gd name="connsiteX90-23901" fmla="*/ 10937101 w 12641071"/>
              <a:gd name="connsiteY90-23902" fmla="*/ 3297601 h 5795240"/>
              <a:gd name="connsiteX91-23903" fmla="*/ 10144740 w 12641071"/>
              <a:gd name="connsiteY91-23904" fmla="*/ 4089962 h 5795240"/>
              <a:gd name="connsiteX92-23905" fmla="*/ 10130374 w 12641071"/>
              <a:gd name="connsiteY92-23906" fmla="*/ 4184101 h 5795240"/>
              <a:gd name="connsiteX93-23907" fmla="*/ 10130375 w 12641071"/>
              <a:gd name="connsiteY93-23908" fmla="*/ 4184103 h 5795240"/>
              <a:gd name="connsiteX94-23909" fmla="*/ 10130656 w 12641071"/>
              <a:gd name="connsiteY94-23910" fmla="*/ 4185950 h 5795240"/>
              <a:gd name="connsiteX95-23911" fmla="*/ 10138194 w 12641071"/>
              <a:gd name="connsiteY95-23912" fmla="*/ 4335228 h 5795240"/>
              <a:gd name="connsiteX96-23913" fmla="*/ 10137710 w 12641071"/>
              <a:gd name="connsiteY96-23914" fmla="*/ 4344822 h 5795240"/>
              <a:gd name="connsiteX97-23915" fmla="*/ 10133555 w 12641071"/>
              <a:gd name="connsiteY97-23916" fmla="*/ 4427096 h 5795240"/>
              <a:gd name="connsiteX98-23917" fmla="*/ 10129312 w 12641071"/>
              <a:gd name="connsiteY98-23918" fmla="*/ 4399289 h 5795240"/>
              <a:gd name="connsiteX99-23919" fmla="*/ 10126797 w 12641071"/>
              <a:gd name="connsiteY99-23920" fmla="*/ 4349498 h 5795240"/>
              <a:gd name="connsiteX100-23921" fmla="*/ 10126796 w 12641071"/>
              <a:gd name="connsiteY100-23922" fmla="*/ 4349498 h 5795240"/>
              <a:gd name="connsiteX101-23923" fmla="*/ 10129311 w 12641071"/>
              <a:gd name="connsiteY101-23924" fmla="*/ 4399289 h 5795240"/>
              <a:gd name="connsiteX102-23925" fmla="*/ 10133554 w 12641071"/>
              <a:gd name="connsiteY102-23926" fmla="*/ 4427096 h 5795240"/>
              <a:gd name="connsiteX103-23927" fmla="*/ 10130656 w 12641071"/>
              <a:gd name="connsiteY103-23928" fmla="*/ 4484506 h 5795240"/>
              <a:gd name="connsiteX104-23929" fmla="*/ 8678182 w 12641071"/>
              <a:gd name="connsiteY104-23930" fmla="*/ 5795240 h 5795240"/>
              <a:gd name="connsiteX105-23931" fmla="*/ 7467518 w 12641071"/>
              <a:gd name="connsiteY105-23932" fmla="*/ 5151535 h 5795240"/>
              <a:gd name="connsiteX106-23933" fmla="*/ 7419945 w 12641071"/>
              <a:gd name="connsiteY106-23934" fmla="*/ 5073228 h 5795240"/>
              <a:gd name="connsiteX107-23935" fmla="*/ 7394386 w 12641071"/>
              <a:gd name="connsiteY107-23936" fmla="*/ 5031156 h 5795240"/>
              <a:gd name="connsiteX108-23937" fmla="*/ 7367299 w 12641071"/>
              <a:gd name="connsiteY108-23938" fmla="*/ 4974928 h 5795240"/>
              <a:gd name="connsiteX109-23939" fmla="*/ 7332905 w 12641071"/>
              <a:gd name="connsiteY109-23940" fmla="*/ 4903531 h 5795240"/>
              <a:gd name="connsiteX110-23941" fmla="*/ 7320958 w 12641071"/>
              <a:gd name="connsiteY110-23942" fmla="*/ 4870887 h 5795240"/>
              <a:gd name="connsiteX111-23943" fmla="*/ 7322174 w 12641071"/>
              <a:gd name="connsiteY111-23944" fmla="*/ 4872361 h 5795240"/>
              <a:gd name="connsiteX112-23945" fmla="*/ 7362630 w 12641071"/>
              <a:gd name="connsiteY112-23946" fmla="*/ 4938954 h 5795240"/>
              <a:gd name="connsiteX113-23947" fmla="*/ 7380779 w 12641071"/>
              <a:gd name="connsiteY113-23948" fmla="*/ 4976628 h 5795240"/>
              <a:gd name="connsiteX114-23949" fmla="*/ 7391210 w 12641071"/>
              <a:gd name="connsiteY114-23950" fmla="*/ 4977944 h 5795240"/>
              <a:gd name="connsiteX115-23951" fmla="*/ 7380780 w 12641071"/>
              <a:gd name="connsiteY115-23952" fmla="*/ 4976628 h 5795240"/>
              <a:gd name="connsiteX116-23953" fmla="*/ 7362631 w 12641071"/>
              <a:gd name="connsiteY116-23954" fmla="*/ 4938954 h 5795240"/>
              <a:gd name="connsiteX117-23955" fmla="*/ 7322175 w 12641071"/>
              <a:gd name="connsiteY117-23956" fmla="*/ 4872361 h 5795240"/>
              <a:gd name="connsiteX118-23957" fmla="*/ 7320959 w 12641071"/>
              <a:gd name="connsiteY118-23958" fmla="*/ 4870887 h 5795240"/>
              <a:gd name="connsiteX119-23959" fmla="*/ 7283811 w 12641071"/>
              <a:gd name="connsiteY119-23960" fmla="*/ 4769391 h 5795240"/>
              <a:gd name="connsiteX120-23961" fmla="*/ 7272112 w 12641071"/>
              <a:gd name="connsiteY120-23962" fmla="*/ 4718630 h 5795240"/>
              <a:gd name="connsiteX121-23963" fmla="*/ 7272111 w 12641071"/>
              <a:gd name="connsiteY121-23964" fmla="*/ 4718630 h 5795240"/>
              <a:gd name="connsiteX122-23965" fmla="*/ 7283810 w 12641071"/>
              <a:gd name="connsiteY122-23966" fmla="*/ 4769391 h 5795240"/>
              <a:gd name="connsiteX123-23967" fmla="*/ 7320958 w 12641071"/>
              <a:gd name="connsiteY123-23968" fmla="*/ 4870887 h 5795240"/>
              <a:gd name="connsiteX124-23969" fmla="*/ 7223551 w 12641071"/>
              <a:gd name="connsiteY124-23970" fmla="*/ 4752829 h 5795240"/>
              <a:gd name="connsiteX125-23971" fmla="*/ 6652445 w 12641071"/>
              <a:gd name="connsiteY125-23972" fmla="*/ 4516269 h 5795240"/>
              <a:gd name="connsiteX126-23973" fmla="*/ 6200873 w 12641071"/>
              <a:gd name="connsiteY126-23974" fmla="*/ 4654206 h 5795240"/>
              <a:gd name="connsiteX127-23975" fmla="*/ 6088813 w 12641071"/>
              <a:gd name="connsiteY127-23976" fmla="*/ 4746663 h 5795240"/>
              <a:gd name="connsiteX128-23977" fmla="*/ 6043019 w 12641071"/>
              <a:gd name="connsiteY128-23978" fmla="*/ 4807902 h 5795240"/>
              <a:gd name="connsiteX129-23979" fmla="*/ 6043021 w 12641071"/>
              <a:gd name="connsiteY129-23980" fmla="*/ 4807902 h 5795240"/>
              <a:gd name="connsiteX130-23981" fmla="*/ 6023271 w 12641071"/>
              <a:gd name="connsiteY130-23982" fmla="*/ 4834312 h 5795240"/>
              <a:gd name="connsiteX131-23983" fmla="*/ 5970678 w 12641071"/>
              <a:gd name="connsiteY131-23984" fmla="*/ 4892181 h 5795240"/>
              <a:gd name="connsiteX132-23985" fmla="*/ 5982717 w 12641071"/>
              <a:gd name="connsiteY132-23986" fmla="*/ 4872361 h 5795240"/>
              <a:gd name="connsiteX133-23987" fmla="*/ 5970675 w 12641071"/>
              <a:gd name="connsiteY133-23988" fmla="*/ 4892181 h 5795240"/>
              <a:gd name="connsiteX134-23989" fmla="*/ 5935320 w 12641071"/>
              <a:gd name="connsiteY134-23990" fmla="*/ 4931081 h 5795240"/>
              <a:gd name="connsiteX135-23991" fmla="*/ 4971763 w 12641071"/>
              <a:gd name="connsiteY135-23992" fmla="*/ 5330200 h 5795240"/>
              <a:gd name="connsiteX136-23993" fmla="*/ 3716172 w 12641071"/>
              <a:gd name="connsiteY136-23994" fmla="*/ 4497938 h 5795240"/>
              <a:gd name="connsiteX137-23995" fmla="*/ 3710773 w 12641071"/>
              <a:gd name="connsiteY137-23996" fmla="*/ 4483182 h 5795240"/>
              <a:gd name="connsiteX138-23997" fmla="*/ 3710773 w 12641071"/>
              <a:gd name="connsiteY138-23998" fmla="*/ 4483181 h 5795240"/>
              <a:gd name="connsiteX139-23999" fmla="*/ 3674984 w 12641071"/>
              <a:gd name="connsiteY139-24000" fmla="*/ 4385402 h 5795240"/>
              <a:gd name="connsiteX140-24001" fmla="*/ 3670349 w 12641071"/>
              <a:gd name="connsiteY140-24002" fmla="*/ 4372742 h 5795240"/>
              <a:gd name="connsiteX141-24003" fmla="*/ 3659438 w 12641071"/>
              <a:gd name="connsiteY141-24004" fmla="*/ 4330309 h 5795240"/>
              <a:gd name="connsiteX142-24005" fmla="*/ 3672084 w 12641071"/>
              <a:gd name="connsiteY142-24006" fmla="*/ 4353606 h 5795240"/>
              <a:gd name="connsiteX143-24007" fmla="*/ 3659440 w 12641071"/>
              <a:gd name="connsiteY143-24008" fmla="*/ 4330309 h 5795240"/>
              <a:gd name="connsiteX144-24009" fmla="*/ 3613217 w 12641071"/>
              <a:gd name="connsiteY144-24010" fmla="*/ 4245153 h 5795240"/>
              <a:gd name="connsiteX145-24011" fmla="*/ 3083792 w 12641071"/>
              <a:gd name="connsiteY145-24012" fmla="*/ 3963660 h 5795240"/>
              <a:gd name="connsiteX146-24013" fmla="*/ 2835272 w 12641071"/>
              <a:gd name="connsiteY146-24014" fmla="*/ 4013833 h 5795240"/>
              <a:gd name="connsiteX147-24015" fmla="*/ 2820214 w 12641071"/>
              <a:gd name="connsiteY147-24016" fmla="*/ 4022007 h 5795240"/>
              <a:gd name="connsiteX148-24017" fmla="*/ 2820212 w 12641071"/>
              <a:gd name="connsiteY148-24018" fmla="*/ 4022008 h 5795240"/>
              <a:gd name="connsiteX149-24019" fmla="*/ 2820206 w 12641071"/>
              <a:gd name="connsiteY149-24020" fmla="*/ 4022011 h 5795240"/>
              <a:gd name="connsiteX150-24021" fmla="*/ 2813481 w 12641071"/>
              <a:gd name="connsiteY150-24022" fmla="*/ 4027041 h 5795240"/>
              <a:gd name="connsiteX151-24023" fmla="*/ 2762875 w 12641071"/>
              <a:gd name="connsiteY151-24024" fmla="*/ 4057784 h 5795240"/>
              <a:gd name="connsiteX152-24025" fmla="*/ 2762878 w 12641071"/>
              <a:gd name="connsiteY152-24026" fmla="*/ 4057784 h 5795240"/>
              <a:gd name="connsiteX153-24027" fmla="*/ 2694694 w 12641071"/>
              <a:gd name="connsiteY153-24028" fmla="*/ 4099208 h 5795240"/>
              <a:gd name="connsiteX154-24029" fmla="*/ 2726822 w 12641071"/>
              <a:gd name="connsiteY154-24030" fmla="*/ 4072700 h 5795240"/>
              <a:gd name="connsiteX155-24031" fmla="*/ 2757719 w 12641071"/>
              <a:gd name="connsiteY155-24032" fmla="*/ 4055929 h 5795240"/>
              <a:gd name="connsiteX156-24033" fmla="*/ 2757718 w 12641071"/>
              <a:gd name="connsiteY156-24034" fmla="*/ 4055928 h 5795240"/>
              <a:gd name="connsiteX157-24035" fmla="*/ 2726820 w 12641071"/>
              <a:gd name="connsiteY157-24036" fmla="*/ 4072700 h 5795240"/>
              <a:gd name="connsiteX158-24037" fmla="*/ 2694692 w 12641071"/>
              <a:gd name="connsiteY158-24038" fmla="*/ 4099208 h 5795240"/>
              <a:gd name="connsiteX159-24039" fmla="*/ 2664698 w 12641071"/>
              <a:gd name="connsiteY159-24040" fmla="*/ 4117431 h 5795240"/>
              <a:gd name="connsiteX160-24041" fmla="*/ 1804544 w 12641071"/>
              <a:gd name="connsiteY160-24042" fmla="*/ 4335229 h 5795240"/>
              <a:gd name="connsiteX161-24043" fmla="*/ 0 w 12641071"/>
              <a:gd name="connsiteY161-24044" fmla="*/ 2530685 h 5795240"/>
              <a:gd name="connsiteX162-24045" fmla="*/ 1804544 w 12641071"/>
              <a:gd name="connsiteY162-24046" fmla="*/ 726143 h 5795240"/>
              <a:gd name="connsiteX163-24047" fmla="*/ 3080549 w 12641071"/>
              <a:gd name="connsiteY163-24048" fmla="*/ 1254682 h 5795240"/>
              <a:gd name="connsiteX164-24049" fmla="*/ 3268676 w 12641071"/>
              <a:gd name="connsiteY164-24050" fmla="*/ 1461167 h 5795240"/>
              <a:gd name="connsiteX165-24051" fmla="*/ 3565826 w 12641071"/>
              <a:gd name="connsiteY165-24052" fmla="*/ 1551935 h 5795240"/>
              <a:gd name="connsiteX166-24053" fmla="*/ 4086504 w 12641071"/>
              <a:gd name="connsiteY166-24054" fmla="*/ 1127574 h 5795240"/>
              <a:gd name="connsiteX167-24055" fmla="*/ 4103078 w 12641071"/>
              <a:gd name="connsiteY167-24056" fmla="*/ 1004204 h 5795240"/>
              <a:gd name="connsiteX168-24057" fmla="*/ 5215874 w 12641071"/>
              <a:gd name="connsiteY168-24058" fmla="*/ 0 h 5795240"/>
              <a:gd name="connsiteX0-24059" fmla="*/ 5964869 w 12641071"/>
              <a:gd name="connsiteY0-24060" fmla="*/ 4795171 h 5795240"/>
              <a:gd name="connsiteX1-24061" fmla="*/ 6019264 w 12641071"/>
              <a:gd name="connsiteY1-24062" fmla="*/ 4804905 h 5795240"/>
              <a:gd name="connsiteX2-24063" fmla="*/ 6036570 w 12641071"/>
              <a:gd name="connsiteY2-24064" fmla="*/ 4807089 h 5795240"/>
              <a:gd name="connsiteX3-24065" fmla="*/ 6019265 w 12641071"/>
              <a:gd name="connsiteY3-24066" fmla="*/ 4804905 h 5795240"/>
              <a:gd name="connsiteX4-24067" fmla="*/ 5964869 w 12641071"/>
              <a:gd name="connsiteY4-24068" fmla="*/ 4795171 h 5795240"/>
              <a:gd name="connsiteX5-24069" fmla="*/ 3682364 w 12641071"/>
              <a:gd name="connsiteY5-24070" fmla="*/ 4386723 h 5795240"/>
              <a:gd name="connsiteX6-24071" fmla="*/ 3772428 w 12641071"/>
              <a:gd name="connsiteY6-24072" fmla="*/ 4402840 h 5795240"/>
              <a:gd name="connsiteX7-24073" fmla="*/ 3772428 w 12641071"/>
              <a:gd name="connsiteY7-24074" fmla="*/ 4402840 h 5795240"/>
              <a:gd name="connsiteX8-24075" fmla="*/ 3682364 w 12641071"/>
              <a:gd name="connsiteY8-24076" fmla="*/ 4386723 h 5795240"/>
              <a:gd name="connsiteX9-24077" fmla="*/ 5215874 w 12641071"/>
              <a:gd name="connsiteY9-24078" fmla="*/ 0 h 5795240"/>
              <a:gd name="connsiteX10-24079" fmla="*/ 5927386 w 12641071"/>
              <a:gd name="connsiteY10-24080" fmla="*/ 255427 h 5795240"/>
              <a:gd name="connsiteX11-24081" fmla="*/ 6105193 w 12641071"/>
              <a:gd name="connsiteY11-24082" fmla="*/ 442067 h 5795240"/>
              <a:gd name="connsiteX12-24083" fmla="*/ 6105193 w 12641071"/>
              <a:gd name="connsiteY12-24084" fmla="*/ 442069 h 5795240"/>
              <a:gd name="connsiteX13-24085" fmla="*/ 6141460 w 12641071"/>
              <a:gd name="connsiteY13-24086" fmla="*/ 475027 h 5795240"/>
              <a:gd name="connsiteX14-24087" fmla="*/ 6788665 w 12641071"/>
              <a:gd name="connsiteY14-24088" fmla="*/ 707369 h 5795240"/>
              <a:gd name="connsiteX15-24089" fmla="*/ 7184710 w 12641071"/>
              <a:gd name="connsiteY15-24090" fmla="*/ 627411 h 5795240"/>
              <a:gd name="connsiteX16-24091" fmla="*/ 7264545 w 12641071"/>
              <a:gd name="connsiteY16-24092" fmla="*/ 588952 h 5795240"/>
              <a:gd name="connsiteX17-24093" fmla="*/ 7213686 w 12641071"/>
              <a:gd name="connsiteY17-24094" fmla="*/ 626983 h 5795240"/>
              <a:gd name="connsiteX18-24095" fmla="*/ 7128319 w 12641071"/>
              <a:gd name="connsiteY18-24096" fmla="*/ 705504 h 5795240"/>
              <a:gd name="connsiteX19-24097" fmla="*/ 7213686 w 12641071"/>
              <a:gd name="connsiteY19-24098" fmla="*/ 626984 h 5795240"/>
              <a:gd name="connsiteX20-24099" fmla="*/ 7264545 w 12641071"/>
              <a:gd name="connsiteY20-24100" fmla="*/ 588953 h 5795240"/>
              <a:gd name="connsiteX21-24101" fmla="*/ 7273651 w 12641071"/>
              <a:gd name="connsiteY21-24102" fmla="*/ 584566 h 5795240"/>
              <a:gd name="connsiteX22-24103" fmla="*/ 7314851 w 12641071"/>
              <a:gd name="connsiteY22-24104" fmla="*/ 559537 h 5795240"/>
              <a:gd name="connsiteX23-24105" fmla="*/ 7354131 w 12641071"/>
              <a:gd name="connsiteY23-24106" fmla="*/ 565467 h 5795240"/>
              <a:gd name="connsiteX24-24107" fmla="*/ 7429608 w 12641071"/>
              <a:gd name="connsiteY24-24108" fmla="*/ 586051 h 5795240"/>
              <a:gd name="connsiteX25-24109" fmla="*/ 7429611 w 12641071"/>
              <a:gd name="connsiteY25-24110" fmla="*/ 586050 h 5795240"/>
              <a:gd name="connsiteX26-24111" fmla="*/ 7354132 w 12641071"/>
              <a:gd name="connsiteY26-24112" fmla="*/ 565465 h 5795240"/>
              <a:gd name="connsiteX27-24113" fmla="*/ 7314853 w 12641071"/>
              <a:gd name="connsiteY27-24114" fmla="*/ 559536 h 5795240"/>
              <a:gd name="connsiteX28-24115" fmla="*/ 7314851 w 12641071"/>
              <a:gd name="connsiteY28-24116" fmla="*/ 559537 h 5795240"/>
              <a:gd name="connsiteX29-24117" fmla="*/ 7314849 w 12641071"/>
              <a:gd name="connsiteY29-24118" fmla="*/ 559537 h 5795240"/>
              <a:gd name="connsiteX30-24119" fmla="*/ 7273651 w 12641071"/>
              <a:gd name="connsiteY30-24120" fmla="*/ 584565 h 5795240"/>
              <a:gd name="connsiteX31-24121" fmla="*/ 7264545 w 12641071"/>
              <a:gd name="connsiteY31-24122" fmla="*/ 588952 h 5795240"/>
              <a:gd name="connsiteX32-24123" fmla="*/ 7296407 w 12641071"/>
              <a:gd name="connsiteY32-24124" fmla="*/ 565126 h 5795240"/>
              <a:gd name="connsiteX33-24125" fmla="*/ 7307447 w 12641071"/>
              <a:gd name="connsiteY33-24126" fmla="*/ 558419 h 5795240"/>
              <a:gd name="connsiteX34-24127" fmla="*/ 7307450 w 12641071"/>
              <a:gd name="connsiteY34-24128" fmla="*/ 558419 h 5795240"/>
              <a:gd name="connsiteX35-24129" fmla="*/ 7385004 w 12641071"/>
              <a:gd name="connsiteY35-24130" fmla="*/ 511303 h 5795240"/>
              <a:gd name="connsiteX36-24131" fmla="*/ 7391626 w 12641071"/>
              <a:gd name="connsiteY36-24132" fmla="*/ 508114 h 5795240"/>
              <a:gd name="connsiteX37-24133" fmla="*/ 7391631 w 12641071"/>
              <a:gd name="connsiteY37-24134" fmla="*/ 508110 h 5795240"/>
              <a:gd name="connsiteX38-24135" fmla="*/ 7478934 w 12641071"/>
              <a:gd name="connsiteY38-24136" fmla="*/ 466053 h 5795240"/>
              <a:gd name="connsiteX39-24137" fmla="*/ 7897193 w 12641071"/>
              <a:gd name="connsiteY39-24138" fmla="*/ 381611 h 5795240"/>
              <a:gd name="connsiteX40-24139" fmla="*/ 8788216 w 12641071"/>
              <a:gd name="connsiteY40-24140" fmla="*/ 855364 h 5795240"/>
              <a:gd name="connsiteX41-24141" fmla="*/ 8832362 w 12641071"/>
              <a:gd name="connsiteY41-24142" fmla="*/ 928030 h 5795240"/>
              <a:gd name="connsiteX42-24143" fmla="*/ 8832362 w 12641071"/>
              <a:gd name="connsiteY42-24144" fmla="*/ 928033 h 5795240"/>
              <a:gd name="connsiteX43-24145" fmla="*/ 8842040 w 12641071"/>
              <a:gd name="connsiteY43-24146" fmla="*/ 943961 h 5795240"/>
              <a:gd name="connsiteX44-24147" fmla="*/ 8856144 w 12641071"/>
              <a:gd name="connsiteY44-24148" fmla="*/ 973241 h 5795240"/>
              <a:gd name="connsiteX45-24149" fmla="*/ 8856145 w 12641071"/>
              <a:gd name="connsiteY45-24150" fmla="*/ 973241 h 5795240"/>
              <a:gd name="connsiteX46-24151" fmla="*/ 8878117 w 12641071"/>
              <a:gd name="connsiteY46-24152" fmla="*/ 1018851 h 5795240"/>
              <a:gd name="connsiteX47-24153" fmla="*/ 8877719 w 12641071"/>
              <a:gd name="connsiteY47-24154" fmla="*/ 1018369 h 5795240"/>
              <a:gd name="connsiteX48-24155" fmla="*/ 8853250 w 12641071"/>
              <a:gd name="connsiteY48-24156" fmla="*/ 973288 h 5795240"/>
              <a:gd name="connsiteX49-24157" fmla="*/ 8853249 w 12641071"/>
              <a:gd name="connsiteY49-24158" fmla="*/ 973288 h 5795240"/>
              <a:gd name="connsiteX50-24159" fmla="*/ 8853248 w 12641071"/>
              <a:gd name="connsiteY50-24160" fmla="*/ 973287 h 5795240"/>
              <a:gd name="connsiteX51-24161" fmla="*/ 8849677 w 12641071"/>
              <a:gd name="connsiteY51-24162" fmla="*/ 973341 h 5795240"/>
              <a:gd name="connsiteX52-24163" fmla="*/ 8641543 w 12641071"/>
              <a:gd name="connsiteY52-24164" fmla="*/ 916577 h 5795240"/>
              <a:gd name="connsiteX53-24165" fmla="*/ 8641545 w 12641071"/>
              <a:gd name="connsiteY53-24166" fmla="*/ 916580 h 5795240"/>
              <a:gd name="connsiteX54-24167" fmla="*/ 8849676 w 12641071"/>
              <a:gd name="connsiteY54-24168" fmla="*/ 973343 h 5795240"/>
              <a:gd name="connsiteX55-24169" fmla="*/ 8853248 w 12641071"/>
              <a:gd name="connsiteY55-24170" fmla="*/ 973288 h 5795240"/>
              <a:gd name="connsiteX56-24171" fmla="*/ 8877719 w 12641071"/>
              <a:gd name="connsiteY56-24172" fmla="*/ 1018371 h 5795240"/>
              <a:gd name="connsiteX57-24173" fmla="*/ 8878116 w 12641071"/>
              <a:gd name="connsiteY57-24174" fmla="*/ 1018851 h 5795240"/>
              <a:gd name="connsiteX58-24175" fmla="*/ 8887288 w 12641071"/>
              <a:gd name="connsiteY58-24176" fmla="*/ 1037892 h 5795240"/>
              <a:gd name="connsiteX59-24177" fmla="*/ 8949899 w 12641071"/>
              <a:gd name="connsiteY59-24178" fmla="*/ 1239592 h 5795240"/>
              <a:gd name="connsiteX60-24179" fmla="*/ 8968437 w 12641071"/>
              <a:gd name="connsiteY60-24180" fmla="*/ 1423482 h 5795240"/>
              <a:gd name="connsiteX61-24181" fmla="*/ 8949899 w 12641071"/>
              <a:gd name="connsiteY61-24182" fmla="*/ 1239591 h 5795240"/>
              <a:gd name="connsiteX62-24183" fmla="*/ 8887288 w 12641071"/>
              <a:gd name="connsiteY62-24184" fmla="*/ 1037890 h 5795240"/>
              <a:gd name="connsiteX63-24185" fmla="*/ 8878116 w 12641071"/>
              <a:gd name="connsiteY63-24186" fmla="*/ 1018851 h 5795240"/>
              <a:gd name="connsiteX64-24187" fmla="*/ 8931285 w 12641071"/>
              <a:gd name="connsiteY64-24188" fmla="*/ 1083292 h 5795240"/>
              <a:gd name="connsiteX65-24189" fmla="*/ 9241478 w 12641071"/>
              <a:gd name="connsiteY65-24190" fmla="*/ 1211778 h 5795240"/>
              <a:gd name="connsiteX66-24191" fmla="*/ 9605238 w 12641071"/>
              <a:gd name="connsiteY66-24192" fmla="*/ 1018369 h 5795240"/>
              <a:gd name="connsiteX67-24193" fmla="*/ 9636247 w 12641071"/>
              <a:gd name="connsiteY67-24194" fmla="*/ 961241 h 5795240"/>
              <a:gd name="connsiteX68-24195" fmla="*/ 9641995 w 12641071"/>
              <a:gd name="connsiteY68-24196" fmla="*/ 961152 h 5795240"/>
              <a:gd name="connsiteX69-24197" fmla="*/ 9584939 w 12641071"/>
              <a:gd name="connsiteY69-24198" fmla="*/ 1079594 h 5795240"/>
              <a:gd name="connsiteX70-24199" fmla="*/ 9546257 w 12641071"/>
              <a:gd name="connsiteY70-24200" fmla="*/ 1204206 h 5795240"/>
              <a:gd name="connsiteX71-24201" fmla="*/ 9584939 w 12641071"/>
              <a:gd name="connsiteY71-24202" fmla="*/ 1079596 h 5795240"/>
              <a:gd name="connsiteX72-24203" fmla="*/ 9641995 w 12641071"/>
              <a:gd name="connsiteY72-24204" fmla="*/ 961153 h 5795240"/>
              <a:gd name="connsiteX73-24205" fmla="*/ 9653069 w 12641071"/>
              <a:gd name="connsiteY73-24206" fmla="*/ 960983 h 5795240"/>
              <a:gd name="connsiteX74-24207" fmla="*/ 9801564 w 12641071"/>
              <a:gd name="connsiteY74-24208" fmla="*/ 1196828 h 5795240"/>
              <a:gd name="connsiteX75-24209" fmla="*/ 9801566 w 12641071"/>
              <a:gd name="connsiteY75-24210" fmla="*/ 1196828 h 5795240"/>
              <a:gd name="connsiteX76-24211" fmla="*/ 9653070 w 12641071"/>
              <a:gd name="connsiteY76-24212" fmla="*/ 960982 h 5795240"/>
              <a:gd name="connsiteX77-24213" fmla="*/ 9641996 w 12641071"/>
              <a:gd name="connsiteY77-24214" fmla="*/ 961152 h 5795240"/>
              <a:gd name="connsiteX78-24215" fmla="*/ 9651917 w 12641071"/>
              <a:gd name="connsiteY78-24216" fmla="*/ 940556 h 5795240"/>
              <a:gd name="connsiteX79-24217" fmla="*/ 11050508 w 12641071"/>
              <a:gd name="connsiteY79-24218" fmla="*/ 108150 h 5795240"/>
              <a:gd name="connsiteX80-24219" fmla="*/ 12641071 w 12641071"/>
              <a:gd name="connsiteY80-24220" fmla="*/ 1698711 h 5795240"/>
              <a:gd name="connsiteX81-24221" fmla="*/ 11371062 w 12641071"/>
              <a:gd name="connsiteY81-24222" fmla="*/ 3256960 h 5795240"/>
              <a:gd name="connsiteX82-24223" fmla="*/ 11215953 w 12641071"/>
              <a:gd name="connsiteY82-24224" fmla="*/ 3280632 h 5795240"/>
              <a:gd name="connsiteX83-24225" fmla="*/ 11142318 w 12641071"/>
              <a:gd name="connsiteY83-24226" fmla="*/ 3276914 h 5795240"/>
              <a:gd name="connsiteX84-24227" fmla="*/ 11215952 w 12641071"/>
              <a:gd name="connsiteY84-24228" fmla="*/ 3280632 h 5795240"/>
              <a:gd name="connsiteX85-24229" fmla="*/ 11213133 w 12641071"/>
              <a:gd name="connsiteY85-24230" fmla="*/ 3281062 h 5795240"/>
              <a:gd name="connsiteX86-24231" fmla="*/ 11116921 w 12641071"/>
              <a:gd name="connsiteY86-24232" fmla="*/ 3285921 h 5795240"/>
              <a:gd name="connsiteX87-24233" fmla="*/ 11050507 w 12641071"/>
              <a:gd name="connsiteY87-24234" fmla="*/ 3289274 h 5795240"/>
              <a:gd name="connsiteX88-24235" fmla="*/ 11006292 w 12641071"/>
              <a:gd name="connsiteY88-24236" fmla="*/ 3287041 h 5795240"/>
              <a:gd name="connsiteX89-24237" fmla="*/ 10937101 w 12641071"/>
              <a:gd name="connsiteY89-24238" fmla="*/ 3297601 h 5795240"/>
              <a:gd name="connsiteX90-24239" fmla="*/ 10144740 w 12641071"/>
              <a:gd name="connsiteY90-24240" fmla="*/ 4089962 h 5795240"/>
              <a:gd name="connsiteX91-24241" fmla="*/ 10130374 w 12641071"/>
              <a:gd name="connsiteY91-24242" fmla="*/ 4184101 h 5795240"/>
              <a:gd name="connsiteX92-24243" fmla="*/ 10130375 w 12641071"/>
              <a:gd name="connsiteY92-24244" fmla="*/ 4184103 h 5795240"/>
              <a:gd name="connsiteX93-24245" fmla="*/ 10130656 w 12641071"/>
              <a:gd name="connsiteY93-24246" fmla="*/ 4185950 h 5795240"/>
              <a:gd name="connsiteX94-24247" fmla="*/ 10138194 w 12641071"/>
              <a:gd name="connsiteY94-24248" fmla="*/ 4335228 h 5795240"/>
              <a:gd name="connsiteX95-24249" fmla="*/ 10137710 w 12641071"/>
              <a:gd name="connsiteY95-24250" fmla="*/ 4344822 h 5795240"/>
              <a:gd name="connsiteX96-24251" fmla="*/ 10133555 w 12641071"/>
              <a:gd name="connsiteY96-24252" fmla="*/ 4427096 h 5795240"/>
              <a:gd name="connsiteX97-24253" fmla="*/ 10129312 w 12641071"/>
              <a:gd name="connsiteY97-24254" fmla="*/ 4399289 h 5795240"/>
              <a:gd name="connsiteX98-24255" fmla="*/ 10126797 w 12641071"/>
              <a:gd name="connsiteY98-24256" fmla="*/ 4349498 h 5795240"/>
              <a:gd name="connsiteX99-24257" fmla="*/ 10126796 w 12641071"/>
              <a:gd name="connsiteY99-24258" fmla="*/ 4349498 h 5795240"/>
              <a:gd name="connsiteX100-24259" fmla="*/ 10129311 w 12641071"/>
              <a:gd name="connsiteY100-24260" fmla="*/ 4399289 h 5795240"/>
              <a:gd name="connsiteX101-24261" fmla="*/ 10133554 w 12641071"/>
              <a:gd name="connsiteY101-24262" fmla="*/ 4427096 h 5795240"/>
              <a:gd name="connsiteX102-24263" fmla="*/ 10130656 w 12641071"/>
              <a:gd name="connsiteY102-24264" fmla="*/ 4484506 h 5795240"/>
              <a:gd name="connsiteX103-24265" fmla="*/ 8678182 w 12641071"/>
              <a:gd name="connsiteY103-24266" fmla="*/ 5795240 h 5795240"/>
              <a:gd name="connsiteX104-24267" fmla="*/ 7467518 w 12641071"/>
              <a:gd name="connsiteY104-24268" fmla="*/ 5151535 h 5795240"/>
              <a:gd name="connsiteX105-24269" fmla="*/ 7419945 w 12641071"/>
              <a:gd name="connsiteY105-24270" fmla="*/ 5073228 h 5795240"/>
              <a:gd name="connsiteX106-24271" fmla="*/ 7394386 w 12641071"/>
              <a:gd name="connsiteY106-24272" fmla="*/ 5031156 h 5795240"/>
              <a:gd name="connsiteX107-24273" fmla="*/ 7367299 w 12641071"/>
              <a:gd name="connsiteY107-24274" fmla="*/ 4974928 h 5795240"/>
              <a:gd name="connsiteX108-24275" fmla="*/ 7332905 w 12641071"/>
              <a:gd name="connsiteY108-24276" fmla="*/ 4903531 h 5795240"/>
              <a:gd name="connsiteX109-24277" fmla="*/ 7320958 w 12641071"/>
              <a:gd name="connsiteY109-24278" fmla="*/ 4870887 h 5795240"/>
              <a:gd name="connsiteX110-24279" fmla="*/ 7322174 w 12641071"/>
              <a:gd name="connsiteY110-24280" fmla="*/ 4872361 h 5795240"/>
              <a:gd name="connsiteX111-24281" fmla="*/ 7362630 w 12641071"/>
              <a:gd name="connsiteY111-24282" fmla="*/ 4938954 h 5795240"/>
              <a:gd name="connsiteX112-24283" fmla="*/ 7380779 w 12641071"/>
              <a:gd name="connsiteY112-24284" fmla="*/ 4976628 h 5795240"/>
              <a:gd name="connsiteX113-24285" fmla="*/ 7391210 w 12641071"/>
              <a:gd name="connsiteY113-24286" fmla="*/ 4977944 h 5795240"/>
              <a:gd name="connsiteX114-24287" fmla="*/ 7380780 w 12641071"/>
              <a:gd name="connsiteY114-24288" fmla="*/ 4976628 h 5795240"/>
              <a:gd name="connsiteX115-24289" fmla="*/ 7362631 w 12641071"/>
              <a:gd name="connsiteY115-24290" fmla="*/ 4938954 h 5795240"/>
              <a:gd name="connsiteX116-24291" fmla="*/ 7322175 w 12641071"/>
              <a:gd name="connsiteY116-24292" fmla="*/ 4872361 h 5795240"/>
              <a:gd name="connsiteX117-24293" fmla="*/ 7320959 w 12641071"/>
              <a:gd name="connsiteY117-24294" fmla="*/ 4870887 h 5795240"/>
              <a:gd name="connsiteX118-24295" fmla="*/ 7283811 w 12641071"/>
              <a:gd name="connsiteY118-24296" fmla="*/ 4769391 h 5795240"/>
              <a:gd name="connsiteX119-24297" fmla="*/ 7272112 w 12641071"/>
              <a:gd name="connsiteY119-24298" fmla="*/ 4718630 h 5795240"/>
              <a:gd name="connsiteX120-24299" fmla="*/ 7272111 w 12641071"/>
              <a:gd name="connsiteY120-24300" fmla="*/ 4718630 h 5795240"/>
              <a:gd name="connsiteX121-24301" fmla="*/ 7283810 w 12641071"/>
              <a:gd name="connsiteY121-24302" fmla="*/ 4769391 h 5795240"/>
              <a:gd name="connsiteX122-24303" fmla="*/ 7320958 w 12641071"/>
              <a:gd name="connsiteY122-24304" fmla="*/ 4870887 h 5795240"/>
              <a:gd name="connsiteX123-24305" fmla="*/ 7223551 w 12641071"/>
              <a:gd name="connsiteY123-24306" fmla="*/ 4752829 h 5795240"/>
              <a:gd name="connsiteX124-24307" fmla="*/ 6652445 w 12641071"/>
              <a:gd name="connsiteY124-24308" fmla="*/ 4516269 h 5795240"/>
              <a:gd name="connsiteX125-24309" fmla="*/ 6200873 w 12641071"/>
              <a:gd name="connsiteY125-24310" fmla="*/ 4654206 h 5795240"/>
              <a:gd name="connsiteX126-24311" fmla="*/ 6088813 w 12641071"/>
              <a:gd name="connsiteY126-24312" fmla="*/ 4746663 h 5795240"/>
              <a:gd name="connsiteX127-24313" fmla="*/ 6043019 w 12641071"/>
              <a:gd name="connsiteY127-24314" fmla="*/ 4807902 h 5795240"/>
              <a:gd name="connsiteX128-24315" fmla="*/ 6043021 w 12641071"/>
              <a:gd name="connsiteY128-24316" fmla="*/ 4807902 h 5795240"/>
              <a:gd name="connsiteX129-24317" fmla="*/ 6023271 w 12641071"/>
              <a:gd name="connsiteY129-24318" fmla="*/ 4834312 h 5795240"/>
              <a:gd name="connsiteX130-24319" fmla="*/ 5970678 w 12641071"/>
              <a:gd name="connsiteY130-24320" fmla="*/ 4892181 h 5795240"/>
              <a:gd name="connsiteX131-24321" fmla="*/ 5982717 w 12641071"/>
              <a:gd name="connsiteY131-24322" fmla="*/ 4872361 h 5795240"/>
              <a:gd name="connsiteX132-24323" fmla="*/ 5970675 w 12641071"/>
              <a:gd name="connsiteY132-24324" fmla="*/ 4892181 h 5795240"/>
              <a:gd name="connsiteX133-24325" fmla="*/ 5935320 w 12641071"/>
              <a:gd name="connsiteY133-24326" fmla="*/ 4931081 h 5795240"/>
              <a:gd name="connsiteX134-24327" fmla="*/ 4971763 w 12641071"/>
              <a:gd name="connsiteY134-24328" fmla="*/ 5330200 h 5795240"/>
              <a:gd name="connsiteX135-24329" fmla="*/ 3716172 w 12641071"/>
              <a:gd name="connsiteY135-24330" fmla="*/ 4497938 h 5795240"/>
              <a:gd name="connsiteX136-24331" fmla="*/ 3710773 w 12641071"/>
              <a:gd name="connsiteY136-24332" fmla="*/ 4483182 h 5795240"/>
              <a:gd name="connsiteX137-24333" fmla="*/ 3710773 w 12641071"/>
              <a:gd name="connsiteY137-24334" fmla="*/ 4483181 h 5795240"/>
              <a:gd name="connsiteX138-24335" fmla="*/ 3674984 w 12641071"/>
              <a:gd name="connsiteY138-24336" fmla="*/ 4385402 h 5795240"/>
              <a:gd name="connsiteX139-24337" fmla="*/ 3670349 w 12641071"/>
              <a:gd name="connsiteY139-24338" fmla="*/ 4372742 h 5795240"/>
              <a:gd name="connsiteX140-24339" fmla="*/ 3659438 w 12641071"/>
              <a:gd name="connsiteY140-24340" fmla="*/ 4330309 h 5795240"/>
              <a:gd name="connsiteX141-24341" fmla="*/ 3672084 w 12641071"/>
              <a:gd name="connsiteY141-24342" fmla="*/ 4353606 h 5795240"/>
              <a:gd name="connsiteX142-24343" fmla="*/ 3659440 w 12641071"/>
              <a:gd name="connsiteY142-24344" fmla="*/ 4330309 h 5795240"/>
              <a:gd name="connsiteX143-24345" fmla="*/ 3613217 w 12641071"/>
              <a:gd name="connsiteY143-24346" fmla="*/ 4245153 h 5795240"/>
              <a:gd name="connsiteX144-24347" fmla="*/ 3083792 w 12641071"/>
              <a:gd name="connsiteY144-24348" fmla="*/ 3963660 h 5795240"/>
              <a:gd name="connsiteX145-24349" fmla="*/ 2835272 w 12641071"/>
              <a:gd name="connsiteY145-24350" fmla="*/ 4013833 h 5795240"/>
              <a:gd name="connsiteX146-24351" fmla="*/ 2820214 w 12641071"/>
              <a:gd name="connsiteY146-24352" fmla="*/ 4022007 h 5795240"/>
              <a:gd name="connsiteX147-24353" fmla="*/ 2820212 w 12641071"/>
              <a:gd name="connsiteY147-24354" fmla="*/ 4022008 h 5795240"/>
              <a:gd name="connsiteX148-24355" fmla="*/ 2820206 w 12641071"/>
              <a:gd name="connsiteY148-24356" fmla="*/ 4022011 h 5795240"/>
              <a:gd name="connsiteX149-24357" fmla="*/ 2813481 w 12641071"/>
              <a:gd name="connsiteY149-24358" fmla="*/ 4027041 h 5795240"/>
              <a:gd name="connsiteX150-24359" fmla="*/ 2762875 w 12641071"/>
              <a:gd name="connsiteY150-24360" fmla="*/ 4057784 h 5795240"/>
              <a:gd name="connsiteX151-24361" fmla="*/ 2762878 w 12641071"/>
              <a:gd name="connsiteY151-24362" fmla="*/ 4057784 h 5795240"/>
              <a:gd name="connsiteX152-24363" fmla="*/ 2694694 w 12641071"/>
              <a:gd name="connsiteY152-24364" fmla="*/ 4099208 h 5795240"/>
              <a:gd name="connsiteX153-24365" fmla="*/ 2726822 w 12641071"/>
              <a:gd name="connsiteY153-24366" fmla="*/ 4072700 h 5795240"/>
              <a:gd name="connsiteX154-24367" fmla="*/ 2757719 w 12641071"/>
              <a:gd name="connsiteY154-24368" fmla="*/ 4055929 h 5795240"/>
              <a:gd name="connsiteX155-24369" fmla="*/ 2757718 w 12641071"/>
              <a:gd name="connsiteY155-24370" fmla="*/ 4055928 h 5795240"/>
              <a:gd name="connsiteX156-24371" fmla="*/ 2726820 w 12641071"/>
              <a:gd name="connsiteY156-24372" fmla="*/ 4072700 h 5795240"/>
              <a:gd name="connsiteX157-24373" fmla="*/ 2694692 w 12641071"/>
              <a:gd name="connsiteY157-24374" fmla="*/ 4099208 h 5795240"/>
              <a:gd name="connsiteX158-24375" fmla="*/ 2664698 w 12641071"/>
              <a:gd name="connsiteY158-24376" fmla="*/ 4117431 h 5795240"/>
              <a:gd name="connsiteX159-24377" fmla="*/ 1804544 w 12641071"/>
              <a:gd name="connsiteY159-24378" fmla="*/ 4335229 h 5795240"/>
              <a:gd name="connsiteX160-24379" fmla="*/ 0 w 12641071"/>
              <a:gd name="connsiteY160-24380" fmla="*/ 2530685 h 5795240"/>
              <a:gd name="connsiteX161-24381" fmla="*/ 1804544 w 12641071"/>
              <a:gd name="connsiteY161-24382" fmla="*/ 726143 h 5795240"/>
              <a:gd name="connsiteX162-24383" fmla="*/ 3080549 w 12641071"/>
              <a:gd name="connsiteY162-24384" fmla="*/ 1254682 h 5795240"/>
              <a:gd name="connsiteX163-24385" fmla="*/ 3268676 w 12641071"/>
              <a:gd name="connsiteY163-24386" fmla="*/ 1461167 h 5795240"/>
              <a:gd name="connsiteX164-24387" fmla="*/ 3565826 w 12641071"/>
              <a:gd name="connsiteY164-24388" fmla="*/ 1551935 h 5795240"/>
              <a:gd name="connsiteX165-24389" fmla="*/ 4086504 w 12641071"/>
              <a:gd name="connsiteY165-24390" fmla="*/ 1127574 h 5795240"/>
              <a:gd name="connsiteX166-24391" fmla="*/ 4103078 w 12641071"/>
              <a:gd name="connsiteY166-24392" fmla="*/ 1004204 h 5795240"/>
              <a:gd name="connsiteX167-24393" fmla="*/ 5215874 w 12641071"/>
              <a:gd name="connsiteY167-24394" fmla="*/ 0 h 5795240"/>
              <a:gd name="connsiteX0-24395" fmla="*/ 5964869 w 12641071"/>
              <a:gd name="connsiteY0-24396" fmla="*/ 4795171 h 5795240"/>
              <a:gd name="connsiteX1-24397" fmla="*/ 6019264 w 12641071"/>
              <a:gd name="connsiteY1-24398" fmla="*/ 4804905 h 5795240"/>
              <a:gd name="connsiteX2-24399" fmla="*/ 6036570 w 12641071"/>
              <a:gd name="connsiteY2-24400" fmla="*/ 4807089 h 5795240"/>
              <a:gd name="connsiteX3-24401" fmla="*/ 6019265 w 12641071"/>
              <a:gd name="connsiteY3-24402" fmla="*/ 4804905 h 5795240"/>
              <a:gd name="connsiteX4-24403" fmla="*/ 5964869 w 12641071"/>
              <a:gd name="connsiteY4-24404" fmla="*/ 4795171 h 5795240"/>
              <a:gd name="connsiteX5-24405" fmla="*/ 3682364 w 12641071"/>
              <a:gd name="connsiteY5-24406" fmla="*/ 4386723 h 5795240"/>
              <a:gd name="connsiteX6-24407" fmla="*/ 3772428 w 12641071"/>
              <a:gd name="connsiteY6-24408" fmla="*/ 4402840 h 5795240"/>
              <a:gd name="connsiteX7-24409" fmla="*/ 3772428 w 12641071"/>
              <a:gd name="connsiteY7-24410" fmla="*/ 4402840 h 5795240"/>
              <a:gd name="connsiteX8-24411" fmla="*/ 3682364 w 12641071"/>
              <a:gd name="connsiteY8-24412" fmla="*/ 4386723 h 5795240"/>
              <a:gd name="connsiteX9-24413" fmla="*/ 5215874 w 12641071"/>
              <a:gd name="connsiteY9-24414" fmla="*/ 0 h 5795240"/>
              <a:gd name="connsiteX10-24415" fmla="*/ 5927386 w 12641071"/>
              <a:gd name="connsiteY10-24416" fmla="*/ 255427 h 5795240"/>
              <a:gd name="connsiteX11-24417" fmla="*/ 6105193 w 12641071"/>
              <a:gd name="connsiteY11-24418" fmla="*/ 442067 h 5795240"/>
              <a:gd name="connsiteX12-24419" fmla="*/ 6105193 w 12641071"/>
              <a:gd name="connsiteY12-24420" fmla="*/ 442069 h 5795240"/>
              <a:gd name="connsiteX13-24421" fmla="*/ 6141460 w 12641071"/>
              <a:gd name="connsiteY13-24422" fmla="*/ 475027 h 5795240"/>
              <a:gd name="connsiteX14-24423" fmla="*/ 6788665 w 12641071"/>
              <a:gd name="connsiteY14-24424" fmla="*/ 707369 h 5795240"/>
              <a:gd name="connsiteX15-24425" fmla="*/ 7184710 w 12641071"/>
              <a:gd name="connsiteY15-24426" fmla="*/ 627411 h 5795240"/>
              <a:gd name="connsiteX16-24427" fmla="*/ 7264545 w 12641071"/>
              <a:gd name="connsiteY16-24428" fmla="*/ 588952 h 5795240"/>
              <a:gd name="connsiteX17-24429" fmla="*/ 7213686 w 12641071"/>
              <a:gd name="connsiteY17-24430" fmla="*/ 626983 h 5795240"/>
              <a:gd name="connsiteX18-24431" fmla="*/ 7213686 w 12641071"/>
              <a:gd name="connsiteY18-24432" fmla="*/ 626984 h 5795240"/>
              <a:gd name="connsiteX19-24433" fmla="*/ 7264545 w 12641071"/>
              <a:gd name="connsiteY19-24434" fmla="*/ 588953 h 5795240"/>
              <a:gd name="connsiteX20-24435" fmla="*/ 7273651 w 12641071"/>
              <a:gd name="connsiteY20-24436" fmla="*/ 584566 h 5795240"/>
              <a:gd name="connsiteX21-24437" fmla="*/ 7314851 w 12641071"/>
              <a:gd name="connsiteY21-24438" fmla="*/ 559537 h 5795240"/>
              <a:gd name="connsiteX22-24439" fmla="*/ 7354131 w 12641071"/>
              <a:gd name="connsiteY22-24440" fmla="*/ 565467 h 5795240"/>
              <a:gd name="connsiteX23-24441" fmla="*/ 7429608 w 12641071"/>
              <a:gd name="connsiteY23-24442" fmla="*/ 586051 h 5795240"/>
              <a:gd name="connsiteX24-24443" fmla="*/ 7429611 w 12641071"/>
              <a:gd name="connsiteY24-24444" fmla="*/ 586050 h 5795240"/>
              <a:gd name="connsiteX25-24445" fmla="*/ 7354132 w 12641071"/>
              <a:gd name="connsiteY25-24446" fmla="*/ 565465 h 5795240"/>
              <a:gd name="connsiteX26-24447" fmla="*/ 7314853 w 12641071"/>
              <a:gd name="connsiteY26-24448" fmla="*/ 559536 h 5795240"/>
              <a:gd name="connsiteX27-24449" fmla="*/ 7314851 w 12641071"/>
              <a:gd name="connsiteY27-24450" fmla="*/ 559537 h 5795240"/>
              <a:gd name="connsiteX28-24451" fmla="*/ 7314849 w 12641071"/>
              <a:gd name="connsiteY28-24452" fmla="*/ 559537 h 5795240"/>
              <a:gd name="connsiteX29-24453" fmla="*/ 7273651 w 12641071"/>
              <a:gd name="connsiteY29-24454" fmla="*/ 584565 h 5795240"/>
              <a:gd name="connsiteX30-24455" fmla="*/ 7264545 w 12641071"/>
              <a:gd name="connsiteY30-24456" fmla="*/ 588952 h 5795240"/>
              <a:gd name="connsiteX31-24457" fmla="*/ 7296407 w 12641071"/>
              <a:gd name="connsiteY31-24458" fmla="*/ 565126 h 5795240"/>
              <a:gd name="connsiteX32-24459" fmla="*/ 7307447 w 12641071"/>
              <a:gd name="connsiteY32-24460" fmla="*/ 558419 h 5795240"/>
              <a:gd name="connsiteX33-24461" fmla="*/ 7307450 w 12641071"/>
              <a:gd name="connsiteY33-24462" fmla="*/ 558419 h 5795240"/>
              <a:gd name="connsiteX34-24463" fmla="*/ 7385004 w 12641071"/>
              <a:gd name="connsiteY34-24464" fmla="*/ 511303 h 5795240"/>
              <a:gd name="connsiteX35-24465" fmla="*/ 7391626 w 12641071"/>
              <a:gd name="connsiteY35-24466" fmla="*/ 508114 h 5795240"/>
              <a:gd name="connsiteX36-24467" fmla="*/ 7391631 w 12641071"/>
              <a:gd name="connsiteY36-24468" fmla="*/ 508110 h 5795240"/>
              <a:gd name="connsiteX37-24469" fmla="*/ 7478934 w 12641071"/>
              <a:gd name="connsiteY37-24470" fmla="*/ 466053 h 5795240"/>
              <a:gd name="connsiteX38-24471" fmla="*/ 7897193 w 12641071"/>
              <a:gd name="connsiteY38-24472" fmla="*/ 381611 h 5795240"/>
              <a:gd name="connsiteX39-24473" fmla="*/ 8788216 w 12641071"/>
              <a:gd name="connsiteY39-24474" fmla="*/ 855364 h 5795240"/>
              <a:gd name="connsiteX40-24475" fmla="*/ 8832362 w 12641071"/>
              <a:gd name="connsiteY40-24476" fmla="*/ 928030 h 5795240"/>
              <a:gd name="connsiteX41-24477" fmla="*/ 8832362 w 12641071"/>
              <a:gd name="connsiteY41-24478" fmla="*/ 928033 h 5795240"/>
              <a:gd name="connsiteX42-24479" fmla="*/ 8842040 w 12641071"/>
              <a:gd name="connsiteY42-24480" fmla="*/ 943961 h 5795240"/>
              <a:gd name="connsiteX43-24481" fmla="*/ 8856144 w 12641071"/>
              <a:gd name="connsiteY43-24482" fmla="*/ 973241 h 5795240"/>
              <a:gd name="connsiteX44-24483" fmla="*/ 8856145 w 12641071"/>
              <a:gd name="connsiteY44-24484" fmla="*/ 973241 h 5795240"/>
              <a:gd name="connsiteX45-24485" fmla="*/ 8878117 w 12641071"/>
              <a:gd name="connsiteY45-24486" fmla="*/ 1018851 h 5795240"/>
              <a:gd name="connsiteX46-24487" fmla="*/ 8877719 w 12641071"/>
              <a:gd name="connsiteY46-24488" fmla="*/ 1018369 h 5795240"/>
              <a:gd name="connsiteX47-24489" fmla="*/ 8853250 w 12641071"/>
              <a:gd name="connsiteY47-24490" fmla="*/ 973288 h 5795240"/>
              <a:gd name="connsiteX48-24491" fmla="*/ 8853249 w 12641071"/>
              <a:gd name="connsiteY48-24492" fmla="*/ 973288 h 5795240"/>
              <a:gd name="connsiteX49-24493" fmla="*/ 8853248 w 12641071"/>
              <a:gd name="connsiteY49-24494" fmla="*/ 973287 h 5795240"/>
              <a:gd name="connsiteX50-24495" fmla="*/ 8849677 w 12641071"/>
              <a:gd name="connsiteY50-24496" fmla="*/ 973341 h 5795240"/>
              <a:gd name="connsiteX51-24497" fmla="*/ 8641543 w 12641071"/>
              <a:gd name="connsiteY51-24498" fmla="*/ 916577 h 5795240"/>
              <a:gd name="connsiteX52-24499" fmla="*/ 8641545 w 12641071"/>
              <a:gd name="connsiteY52-24500" fmla="*/ 916580 h 5795240"/>
              <a:gd name="connsiteX53-24501" fmla="*/ 8849676 w 12641071"/>
              <a:gd name="connsiteY53-24502" fmla="*/ 973343 h 5795240"/>
              <a:gd name="connsiteX54-24503" fmla="*/ 8853248 w 12641071"/>
              <a:gd name="connsiteY54-24504" fmla="*/ 973288 h 5795240"/>
              <a:gd name="connsiteX55-24505" fmla="*/ 8877719 w 12641071"/>
              <a:gd name="connsiteY55-24506" fmla="*/ 1018371 h 5795240"/>
              <a:gd name="connsiteX56-24507" fmla="*/ 8878116 w 12641071"/>
              <a:gd name="connsiteY56-24508" fmla="*/ 1018851 h 5795240"/>
              <a:gd name="connsiteX57-24509" fmla="*/ 8887288 w 12641071"/>
              <a:gd name="connsiteY57-24510" fmla="*/ 1037892 h 5795240"/>
              <a:gd name="connsiteX58-24511" fmla="*/ 8949899 w 12641071"/>
              <a:gd name="connsiteY58-24512" fmla="*/ 1239592 h 5795240"/>
              <a:gd name="connsiteX59-24513" fmla="*/ 8968437 w 12641071"/>
              <a:gd name="connsiteY59-24514" fmla="*/ 1423482 h 5795240"/>
              <a:gd name="connsiteX60-24515" fmla="*/ 8949899 w 12641071"/>
              <a:gd name="connsiteY60-24516" fmla="*/ 1239591 h 5795240"/>
              <a:gd name="connsiteX61-24517" fmla="*/ 8887288 w 12641071"/>
              <a:gd name="connsiteY61-24518" fmla="*/ 1037890 h 5795240"/>
              <a:gd name="connsiteX62-24519" fmla="*/ 8878116 w 12641071"/>
              <a:gd name="connsiteY62-24520" fmla="*/ 1018851 h 5795240"/>
              <a:gd name="connsiteX63-24521" fmla="*/ 8931285 w 12641071"/>
              <a:gd name="connsiteY63-24522" fmla="*/ 1083292 h 5795240"/>
              <a:gd name="connsiteX64-24523" fmla="*/ 9241478 w 12641071"/>
              <a:gd name="connsiteY64-24524" fmla="*/ 1211778 h 5795240"/>
              <a:gd name="connsiteX65-24525" fmla="*/ 9605238 w 12641071"/>
              <a:gd name="connsiteY65-24526" fmla="*/ 1018369 h 5795240"/>
              <a:gd name="connsiteX66-24527" fmla="*/ 9636247 w 12641071"/>
              <a:gd name="connsiteY66-24528" fmla="*/ 961241 h 5795240"/>
              <a:gd name="connsiteX67-24529" fmla="*/ 9641995 w 12641071"/>
              <a:gd name="connsiteY67-24530" fmla="*/ 961152 h 5795240"/>
              <a:gd name="connsiteX68-24531" fmla="*/ 9584939 w 12641071"/>
              <a:gd name="connsiteY68-24532" fmla="*/ 1079594 h 5795240"/>
              <a:gd name="connsiteX69-24533" fmla="*/ 9546257 w 12641071"/>
              <a:gd name="connsiteY69-24534" fmla="*/ 1204206 h 5795240"/>
              <a:gd name="connsiteX70-24535" fmla="*/ 9584939 w 12641071"/>
              <a:gd name="connsiteY70-24536" fmla="*/ 1079596 h 5795240"/>
              <a:gd name="connsiteX71-24537" fmla="*/ 9641995 w 12641071"/>
              <a:gd name="connsiteY71-24538" fmla="*/ 961153 h 5795240"/>
              <a:gd name="connsiteX72-24539" fmla="*/ 9653069 w 12641071"/>
              <a:gd name="connsiteY72-24540" fmla="*/ 960983 h 5795240"/>
              <a:gd name="connsiteX73-24541" fmla="*/ 9801564 w 12641071"/>
              <a:gd name="connsiteY73-24542" fmla="*/ 1196828 h 5795240"/>
              <a:gd name="connsiteX74-24543" fmla="*/ 9801566 w 12641071"/>
              <a:gd name="connsiteY74-24544" fmla="*/ 1196828 h 5795240"/>
              <a:gd name="connsiteX75-24545" fmla="*/ 9653070 w 12641071"/>
              <a:gd name="connsiteY75-24546" fmla="*/ 960982 h 5795240"/>
              <a:gd name="connsiteX76-24547" fmla="*/ 9641996 w 12641071"/>
              <a:gd name="connsiteY76-24548" fmla="*/ 961152 h 5795240"/>
              <a:gd name="connsiteX77-24549" fmla="*/ 9651917 w 12641071"/>
              <a:gd name="connsiteY77-24550" fmla="*/ 940556 h 5795240"/>
              <a:gd name="connsiteX78-24551" fmla="*/ 11050508 w 12641071"/>
              <a:gd name="connsiteY78-24552" fmla="*/ 108150 h 5795240"/>
              <a:gd name="connsiteX79-24553" fmla="*/ 12641071 w 12641071"/>
              <a:gd name="connsiteY79-24554" fmla="*/ 1698711 h 5795240"/>
              <a:gd name="connsiteX80-24555" fmla="*/ 11371062 w 12641071"/>
              <a:gd name="connsiteY80-24556" fmla="*/ 3256960 h 5795240"/>
              <a:gd name="connsiteX81-24557" fmla="*/ 11215953 w 12641071"/>
              <a:gd name="connsiteY81-24558" fmla="*/ 3280632 h 5795240"/>
              <a:gd name="connsiteX82-24559" fmla="*/ 11142318 w 12641071"/>
              <a:gd name="connsiteY82-24560" fmla="*/ 3276914 h 5795240"/>
              <a:gd name="connsiteX83-24561" fmla="*/ 11215952 w 12641071"/>
              <a:gd name="connsiteY83-24562" fmla="*/ 3280632 h 5795240"/>
              <a:gd name="connsiteX84-24563" fmla="*/ 11213133 w 12641071"/>
              <a:gd name="connsiteY84-24564" fmla="*/ 3281062 h 5795240"/>
              <a:gd name="connsiteX85-24565" fmla="*/ 11116921 w 12641071"/>
              <a:gd name="connsiteY85-24566" fmla="*/ 3285921 h 5795240"/>
              <a:gd name="connsiteX86-24567" fmla="*/ 11050507 w 12641071"/>
              <a:gd name="connsiteY86-24568" fmla="*/ 3289274 h 5795240"/>
              <a:gd name="connsiteX87-24569" fmla="*/ 11006292 w 12641071"/>
              <a:gd name="connsiteY87-24570" fmla="*/ 3287041 h 5795240"/>
              <a:gd name="connsiteX88-24571" fmla="*/ 10937101 w 12641071"/>
              <a:gd name="connsiteY88-24572" fmla="*/ 3297601 h 5795240"/>
              <a:gd name="connsiteX89-24573" fmla="*/ 10144740 w 12641071"/>
              <a:gd name="connsiteY89-24574" fmla="*/ 4089962 h 5795240"/>
              <a:gd name="connsiteX90-24575" fmla="*/ 10130374 w 12641071"/>
              <a:gd name="connsiteY90-24576" fmla="*/ 4184101 h 5795240"/>
              <a:gd name="connsiteX91-24577" fmla="*/ 10130375 w 12641071"/>
              <a:gd name="connsiteY91-24578" fmla="*/ 4184103 h 5795240"/>
              <a:gd name="connsiteX92-24579" fmla="*/ 10130656 w 12641071"/>
              <a:gd name="connsiteY92-24580" fmla="*/ 4185950 h 5795240"/>
              <a:gd name="connsiteX93-24581" fmla="*/ 10138194 w 12641071"/>
              <a:gd name="connsiteY93-24582" fmla="*/ 4335228 h 5795240"/>
              <a:gd name="connsiteX94-24583" fmla="*/ 10137710 w 12641071"/>
              <a:gd name="connsiteY94-24584" fmla="*/ 4344822 h 5795240"/>
              <a:gd name="connsiteX95-24585" fmla="*/ 10133555 w 12641071"/>
              <a:gd name="connsiteY95-24586" fmla="*/ 4427096 h 5795240"/>
              <a:gd name="connsiteX96-24587" fmla="*/ 10129312 w 12641071"/>
              <a:gd name="connsiteY96-24588" fmla="*/ 4399289 h 5795240"/>
              <a:gd name="connsiteX97-24589" fmla="*/ 10126797 w 12641071"/>
              <a:gd name="connsiteY97-24590" fmla="*/ 4349498 h 5795240"/>
              <a:gd name="connsiteX98-24591" fmla="*/ 10126796 w 12641071"/>
              <a:gd name="connsiteY98-24592" fmla="*/ 4349498 h 5795240"/>
              <a:gd name="connsiteX99-24593" fmla="*/ 10129311 w 12641071"/>
              <a:gd name="connsiteY99-24594" fmla="*/ 4399289 h 5795240"/>
              <a:gd name="connsiteX100-24595" fmla="*/ 10133554 w 12641071"/>
              <a:gd name="connsiteY100-24596" fmla="*/ 4427096 h 5795240"/>
              <a:gd name="connsiteX101-24597" fmla="*/ 10130656 w 12641071"/>
              <a:gd name="connsiteY101-24598" fmla="*/ 4484506 h 5795240"/>
              <a:gd name="connsiteX102-24599" fmla="*/ 8678182 w 12641071"/>
              <a:gd name="connsiteY102-24600" fmla="*/ 5795240 h 5795240"/>
              <a:gd name="connsiteX103-24601" fmla="*/ 7467518 w 12641071"/>
              <a:gd name="connsiteY103-24602" fmla="*/ 5151535 h 5795240"/>
              <a:gd name="connsiteX104-24603" fmla="*/ 7419945 w 12641071"/>
              <a:gd name="connsiteY104-24604" fmla="*/ 5073228 h 5795240"/>
              <a:gd name="connsiteX105-24605" fmla="*/ 7394386 w 12641071"/>
              <a:gd name="connsiteY105-24606" fmla="*/ 5031156 h 5795240"/>
              <a:gd name="connsiteX106-24607" fmla="*/ 7367299 w 12641071"/>
              <a:gd name="connsiteY106-24608" fmla="*/ 4974928 h 5795240"/>
              <a:gd name="connsiteX107-24609" fmla="*/ 7332905 w 12641071"/>
              <a:gd name="connsiteY107-24610" fmla="*/ 4903531 h 5795240"/>
              <a:gd name="connsiteX108-24611" fmla="*/ 7320958 w 12641071"/>
              <a:gd name="connsiteY108-24612" fmla="*/ 4870887 h 5795240"/>
              <a:gd name="connsiteX109-24613" fmla="*/ 7322174 w 12641071"/>
              <a:gd name="connsiteY109-24614" fmla="*/ 4872361 h 5795240"/>
              <a:gd name="connsiteX110-24615" fmla="*/ 7362630 w 12641071"/>
              <a:gd name="connsiteY110-24616" fmla="*/ 4938954 h 5795240"/>
              <a:gd name="connsiteX111-24617" fmla="*/ 7380779 w 12641071"/>
              <a:gd name="connsiteY111-24618" fmla="*/ 4976628 h 5795240"/>
              <a:gd name="connsiteX112-24619" fmla="*/ 7391210 w 12641071"/>
              <a:gd name="connsiteY112-24620" fmla="*/ 4977944 h 5795240"/>
              <a:gd name="connsiteX113-24621" fmla="*/ 7380780 w 12641071"/>
              <a:gd name="connsiteY113-24622" fmla="*/ 4976628 h 5795240"/>
              <a:gd name="connsiteX114-24623" fmla="*/ 7362631 w 12641071"/>
              <a:gd name="connsiteY114-24624" fmla="*/ 4938954 h 5795240"/>
              <a:gd name="connsiteX115-24625" fmla="*/ 7322175 w 12641071"/>
              <a:gd name="connsiteY115-24626" fmla="*/ 4872361 h 5795240"/>
              <a:gd name="connsiteX116-24627" fmla="*/ 7320959 w 12641071"/>
              <a:gd name="connsiteY116-24628" fmla="*/ 4870887 h 5795240"/>
              <a:gd name="connsiteX117-24629" fmla="*/ 7283811 w 12641071"/>
              <a:gd name="connsiteY117-24630" fmla="*/ 4769391 h 5795240"/>
              <a:gd name="connsiteX118-24631" fmla="*/ 7272112 w 12641071"/>
              <a:gd name="connsiteY118-24632" fmla="*/ 4718630 h 5795240"/>
              <a:gd name="connsiteX119-24633" fmla="*/ 7272111 w 12641071"/>
              <a:gd name="connsiteY119-24634" fmla="*/ 4718630 h 5795240"/>
              <a:gd name="connsiteX120-24635" fmla="*/ 7283810 w 12641071"/>
              <a:gd name="connsiteY120-24636" fmla="*/ 4769391 h 5795240"/>
              <a:gd name="connsiteX121-24637" fmla="*/ 7320958 w 12641071"/>
              <a:gd name="connsiteY121-24638" fmla="*/ 4870887 h 5795240"/>
              <a:gd name="connsiteX122-24639" fmla="*/ 7223551 w 12641071"/>
              <a:gd name="connsiteY122-24640" fmla="*/ 4752829 h 5795240"/>
              <a:gd name="connsiteX123-24641" fmla="*/ 6652445 w 12641071"/>
              <a:gd name="connsiteY123-24642" fmla="*/ 4516269 h 5795240"/>
              <a:gd name="connsiteX124-24643" fmla="*/ 6200873 w 12641071"/>
              <a:gd name="connsiteY124-24644" fmla="*/ 4654206 h 5795240"/>
              <a:gd name="connsiteX125-24645" fmla="*/ 6088813 w 12641071"/>
              <a:gd name="connsiteY125-24646" fmla="*/ 4746663 h 5795240"/>
              <a:gd name="connsiteX126-24647" fmla="*/ 6043019 w 12641071"/>
              <a:gd name="connsiteY126-24648" fmla="*/ 4807902 h 5795240"/>
              <a:gd name="connsiteX127-24649" fmla="*/ 6043021 w 12641071"/>
              <a:gd name="connsiteY127-24650" fmla="*/ 4807902 h 5795240"/>
              <a:gd name="connsiteX128-24651" fmla="*/ 6023271 w 12641071"/>
              <a:gd name="connsiteY128-24652" fmla="*/ 4834312 h 5795240"/>
              <a:gd name="connsiteX129-24653" fmla="*/ 5970678 w 12641071"/>
              <a:gd name="connsiteY129-24654" fmla="*/ 4892181 h 5795240"/>
              <a:gd name="connsiteX130-24655" fmla="*/ 5982717 w 12641071"/>
              <a:gd name="connsiteY130-24656" fmla="*/ 4872361 h 5795240"/>
              <a:gd name="connsiteX131-24657" fmla="*/ 5970675 w 12641071"/>
              <a:gd name="connsiteY131-24658" fmla="*/ 4892181 h 5795240"/>
              <a:gd name="connsiteX132-24659" fmla="*/ 5935320 w 12641071"/>
              <a:gd name="connsiteY132-24660" fmla="*/ 4931081 h 5795240"/>
              <a:gd name="connsiteX133-24661" fmla="*/ 4971763 w 12641071"/>
              <a:gd name="connsiteY133-24662" fmla="*/ 5330200 h 5795240"/>
              <a:gd name="connsiteX134-24663" fmla="*/ 3716172 w 12641071"/>
              <a:gd name="connsiteY134-24664" fmla="*/ 4497938 h 5795240"/>
              <a:gd name="connsiteX135-24665" fmla="*/ 3710773 w 12641071"/>
              <a:gd name="connsiteY135-24666" fmla="*/ 4483182 h 5795240"/>
              <a:gd name="connsiteX136-24667" fmla="*/ 3710773 w 12641071"/>
              <a:gd name="connsiteY136-24668" fmla="*/ 4483181 h 5795240"/>
              <a:gd name="connsiteX137-24669" fmla="*/ 3674984 w 12641071"/>
              <a:gd name="connsiteY137-24670" fmla="*/ 4385402 h 5795240"/>
              <a:gd name="connsiteX138-24671" fmla="*/ 3670349 w 12641071"/>
              <a:gd name="connsiteY138-24672" fmla="*/ 4372742 h 5795240"/>
              <a:gd name="connsiteX139-24673" fmla="*/ 3659438 w 12641071"/>
              <a:gd name="connsiteY139-24674" fmla="*/ 4330309 h 5795240"/>
              <a:gd name="connsiteX140-24675" fmla="*/ 3672084 w 12641071"/>
              <a:gd name="connsiteY140-24676" fmla="*/ 4353606 h 5795240"/>
              <a:gd name="connsiteX141-24677" fmla="*/ 3659440 w 12641071"/>
              <a:gd name="connsiteY141-24678" fmla="*/ 4330309 h 5795240"/>
              <a:gd name="connsiteX142-24679" fmla="*/ 3613217 w 12641071"/>
              <a:gd name="connsiteY142-24680" fmla="*/ 4245153 h 5795240"/>
              <a:gd name="connsiteX143-24681" fmla="*/ 3083792 w 12641071"/>
              <a:gd name="connsiteY143-24682" fmla="*/ 3963660 h 5795240"/>
              <a:gd name="connsiteX144-24683" fmla="*/ 2835272 w 12641071"/>
              <a:gd name="connsiteY144-24684" fmla="*/ 4013833 h 5795240"/>
              <a:gd name="connsiteX145-24685" fmla="*/ 2820214 w 12641071"/>
              <a:gd name="connsiteY145-24686" fmla="*/ 4022007 h 5795240"/>
              <a:gd name="connsiteX146-24687" fmla="*/ 2820212 w 12641071"/>
              <a:gd name="connsiteY146-24688" fmla="*/ 4022008 h 5795240"/>
              <a:gd name="connsiteX147-24689" fmla="*/ 2820206 w 12641071"/>
              <a:gd name="connsiteY147-24690" fmla="*/ 4022011 h 5795240"/>
              <a:gd name="connsiteX148-24691" fmla="*/ 2813481 w 12641071"/>
              <a:gd name="connsiteY148-24692" fmla="*/ 4027041 h 5795240"/>
              <a:gd name="connsiteX149-24693" fmla="*/ 2762875 w 12641071"/>
              <a:gd name="connsiteY149-24694" fmla="*/ 4057784 h 5795240"/>
              <a:gd name="connsiteX150-24695" fmla="*/ 2762878 w 12641071"/>
              <a:gd name="connsiteY150-24696" fmla="*/ 4057784 h 5795240"/>
              <a:gd name="connsiteX151-24697" fmla="*/ 2694694 w 12641071"/>
              <a:gd name="connsiteY151-24698" fmla="*/ 4099208 h 5795240"/>
              <a:gd name="connsiteX152-24699" fmla="*/ 2726822 w 12641071"/>
              <a:gd name="connsiteY152-24700" fmla="*/ 4072700 h 5795240"/>
              <a:gd name="connsiteX153-24701" fmla="*/ 2757719 w 12641071"/>
              <a:gd name="connsiteY153-24702" fmla="*/ 4055929 h 5795240"/>
              <a:gd name="connsiteX154-24703" fmla="*/ 2757718 w 12641071"/>
              <a:gd name="connsiteY154-24704" fmla="*/ 4055928 h 5795240"/>
              <a:gd name="connsiteX155-24705" fmla="*/ 2726820 w 12641071"/>
              <a:gd name="connsiteY155-24706" fmla="*/ 4072700 h 5795240"/>
              <a:gd name="connsiteX156-24707" fmla="*/ 2694692 w 12641071"/>
              <a:gd name="connsiteY156-24708" fmla="*/ 4099208 h 5795240"/>
              <a:gd name="connsiteX157-24709" fmla="*/ 2664698 w 12641071"/>
              <a:gd name="connsiteY157-24710" fmla="*/ 4117431 h 5795240"/>
              <a:gd name="connsiteX158-24711" fmla="*/ 1804544 w 12641071"/>
              <a:gd name="connsiteY158-24712" fmla="*/ 4335229 h 5795240"/>
              <a:gd name="connsiteX159-24713" fmla="*/ 0 w 12641071"/>
              <a:gd name="connsiteY159-24714" fmla="*/ 2530685 h 5795240"/>
              <a:gd name="connsiteX160-24715" fmla="*/ 1804544 w 12641071"/>
              <a:gd name="connsiteY160-24716" fmla="*/ 726143 h 5795240"/>
              <a:gd name="connsiteX161-24717" fmla="*/ 3080549 w 12641071"/>
              <a:gd name="connsiteY161-24718" fmla="*/ 1254682 h 5795240"/>
              <a:gd name="connsiteX162-24719" fmla="*/ 3268676 w 12641071"/>
              <a:gd name="connsiteY162-24720" fmla="*/ 1461167 h 5795240"/>
              <a:gd name="connsiteX163-24721" fmla="*/ 3565826 w 12641071"/>
              <a:gd name="connsiteY163-24722" fmla="*/ 1551935 h 5795240"/>
              <a:gd name="connsiteX164-24723" fmla="*/ 4086504 w 12641071"/>
              <a:gd name="connsiteY164-24724" fmla="*/ 1127574 h 5795240"/>
              <a:gd name="connsiteX165-24725" fmla="*/ 4103078 w 12641071"/>
              <a:gd name="connsiteY165-24726" fmla="*/ 1004204 h 5795240"/>
              <a:gd name="connsiteX166-24727" fmla="*/ 5215874 w 12641071"/>
              <a:gd name="connsiteY166-24728" fmla="*/ 0 h 5795240"/>
              <a:gd name="connsiteX0-24729" fmla="*/ 5964869 w 12641071"/>
              <a:gd name="connsiteY0-24730" fmla="*/ 4795171 h 5795240"/>
              <a:gd name="connsiteX1-24731" fmla="*/ 6019264 w 12641071"/>
              <a:gd name="connsiteY1-24732" fmla="*/ 4804905 h 5795240"/>
              <a:gd name="connsiteX2-24733" fmla="*/ 6036570 w 12641071"/>
              <a:gd name="connsiteY2-24734" fmla="*/ 4807089 h 5795240"/>
              <a:gd name="connsiteX3-24735" fmla="*/ 6019265 w 12641071"/>
              <a:gd name="connsiteY3-24736" fmla="*/ 4804905 h 5795240"/>
              <a:gd name="connsiteX4-24737" fmla="*/ 5964869 w 12641071"/>
              <a:gd name="connsiteY4-24738" fmla="*/ 4795171 h 5795240"/>
              <a:gd name="connsiteX5-24739" fmla="*/ 3682364 w 12641071"/>
              <a:gd name="connsiteY5-24740" fmla="*/ 4386723 h 5795240"/>
              <a:gd name="connsiteX6-24741" fmla="*/ 3772428 w 12641071"/>
              <a:gd name="connsiteY6-24742" fmla="*/ 4402840 h 5795240"/>
              <a:gd name="connsiteX7-24743" fmla="*/ 3772428 w 12641071"/>
              <a:gd name="connsiteY7-24744" fmla="*/ 4402840 h 5795240"/>
              <a:gd name="connsiteX8-24745" fmla="*/ 3682364 w 12641071"/>
              <a:gd name="connsiteY8-24746" fmla="*/ 4386723 h 5795240"/>
              <a:gd name="connsiteX9-24747" fmla="*/ 5215874 w 12641071"/>
              <a:gd name="connsiteY9-24748" fmla="*/ 0 h 5795240"/>
              <a:gd name="connsiteX10-24749" fmla="*/ 5927386 w 12641071"/>
              <a:gd name="connsiteY10-24750" fmla="*/ 255427 h 5795240"/>
              <a:gd name="connsiteX11-24751" fmla="*/ 6105193 w 12641071"/>
              <a:gd name="connsiteY11-24752" fmla="*/ 442067 h 5795240"/>
              <a:gd name="connsiteX12-24753" fmla="*/ 6105193 w 12641071"/>
              <a:gd name="connsiteY12-24754" fmla="*/ 442069 h 5795240"/>
              <a:gd name="connsiteX13-24755" fmla="*/ 6141460 w 12641071"/>
              <a:gd name="connsiteY13-24756" fmla="*/ 475027 h 5795240"/>
              <a:gd name="connsiteX14-24757" fmla="*/ 6788665 w 12641071"/>
              <a:gd name="connsiteY14-24758" fmla="*/ 707369 h 5795240"/>
              <a:gd name="connsiteX15-24759" fmla="*/ 7184710 w 12641071"/>
              <a:gd name="connsiteY15-24760" fmla="*/ 627411 h 5795240"/>
              <a:gd name="connsiteX16-24761" fmla="*/ 7264545 w 12641071"/>
              <a:gd name="connsiteY16-24762" fmla="*/ 588952 h 5795240"/>
              <a:gd name="connsiteX17-24763" fmla="*/ 7213686 w 12641071"/>
              <a:gd name="connsiteY17-24764" fmla="*/ 626983 h 5795240"/>
              <a:gd name="connsiteX18-24765" fmla="*/ 7264545 w 12641071"/>
              <a:gd name="connsiteY18-24766" fmla="*/ 588953 h 5795240"/>
              <a:gd name="connsiteX19-24767" fmla="*/ 7273651 w 12641071"/>
              <a:gd name="connsiteY19-24768" fmla="*/ 584566 h 5795240"/>
              <a:gd name="connsiteX20-24769" fmla="*/ 7314851 w 12641071"/>
              <a:gd name="connsiteY20-24770" fmla="*/ 559537 h 5795240"/>
              <a:gd name="connsiteX21-24771" fmla="*/ 7354131 w 12641071"/>
              <a:gd name="connsiteY21-24772" fmla="*/ 565467 h 5795240"/>
              <a:gd name="connsiteX22-24773" fmla="*/ 7429608 w 12641071"/>
              <a:gd name="connsiteY22-24774" fmla="*/ 586051 h 5795240"/>
              <a:gd name="connsiteX23-24775" fmla="*/ 7429611 w 12641071"/>
              <a:gd name="connsiteY23-24776" fmla="*/ 586050 h 5795240"/>
              <a:gd name="connsiteX24-24777" fmla="*/ 7354132 w 12641071"/>
              <a:gd name="connsiteY24-24778" fmla="*/ 565465 h 5795240"/>
              <a:gd name="connsiteX25-24779" fmla="*/ 7314853 w 12641071"/>
              <a:gd name="connsiteY25-24780" fmla="*/ 559536 h 5795240"/>
              <a:gd name="connsiteX26-24781" fmla="*/ 7314851 w 12641071"/>
              <a:gd name="connsiteY26-24782" fmla="*/ 559537 h 5795240"/>
              <a:gd name="connsiteX27-24783" fmla="*/ 7314849 w 12641071"/>
              <a:gd name="connsiteY27-24784" fmla="*/ 559537 h 5795240"/>
              <a:gd name="connsiteX28-24785" fmla="*/ 7273651 w 12641071"/>
              <a:gd name="connsiteY28-24786" fmla="*/ 584565 h 5795240"/>
              <a:gd name="connsiteX29-24787" fmla="*/ 7264545 w 12641071"/>
              <a:gd name="connsiteY29-24788" fmla="*/ 588952 h 5795240"/>
              <a:gd name="connsiteX30-24789" fmla="*/ 7296407 w 12641071"/>
              <a:gd name="connsiteY30-24790" fmla="*/ 565126 h 5795240"/>
              <a:gd name="connsiteX31-24791" fmla="*/ 7307447 w 12641071"/>
              <a:gd name="connsiteY31-24792" fmla="*/ 558419 h 5795240"/>
              <a:gd name="connsiteX32-24793" fmla="*/ 7307450 w 12641071"/>
              <a:gd name="connsiteY32-24794" fmla="*/ 558419 h 5795240"/>
              <a:gd name="connsiteX33-24795" fmla="*/ 7385004 w 12641071"/>
              <a:gd name="connsiteY33-24796" fmla="*/ 511303 h 5795240"/>
              <a:gd name="connsiteX34-24797" fmla="*/ 7391626 w 12641071"/>
              <a:gd name="connsiteY34-24798" fmla="*/ 508114 h 5795240"/>
              <a:gd name="connsiteX35-24799" fmla="*/ 7391631 w 12641071"/>
              <a:gd name="connsiteY35-24800" fmla="*/ 508110 h 5795240"/>
              <a:gd name="connsiteX36-24801" fmla="*/ 7478934 w 12641071"/>
              <a:gd name="connsiteY36-24802" fmla="*/ 466053 h 5795240"/>
              <a:gd name="connsiteX37-24803" fmla="*/ 7897193 w 12641071"/>
              <a:gd name="connsiteY37-24804" fmla="*/ 381611 h 5795240"/>
              <a:gd name="connsiteX38-24805" fmla="*/ 8788216 w 12641071"/>
              <a:gd name="connsiteY38-24806" fmla="*/ 855364 h 5795240"/>
              <a:gd name="connsiteX39-24807" fmla="*/ 8832362 w 12641071"/>
              <a:gd name="connsiteY39-24808" fmla="*/ 928030 h 5795240"/>
              <a:gd name="connsiteX40-24809" fmla="*/ 8832362 w 12641071"/>
              <a:gd name="connsiteY40-24810" fmla="*/ 928033 h 5795240"/>
              <a:gd name="connsiteX41-24811" fmla="*/ 8842040 w 12641071"/>
              <a:gd name="connsiteY41-24812" fmla="*/ 943961 h 5795240"/>
              <a:gd name="connsiteX42-24813" fmla="*/ 8856144 w 12641071"/>
              <a:gd name="connsiteY42-24814" fmla="*/ 973241 h 5795240"/>
              <a:gd name="connsiteX43-24815" fmla="*/ 8856145 w 12641071"/>
              <a:gd name="connsiteY43-24816" fmla="*/ 973241 h 5795240"/>
              <a:gd name="connsiteX44-24817" fmla="*/ 8878117 w 12641071"/>
              <a:gd name="connsiteY44-24818" fmla="*/ 1018851 h 5795240"/>
              <a:gd name="connsiteX45-24819" fmla="*/ 8877719 w 12641071"/>
              <a:gd name="connsiteY45-24820" fmla="*/ 1018369 h 5795240"/>
              <a:gd name="connsiteX46-24821" fmla="*/ 8853250 w 12641071"/>
              <a:gd name="connsiteY46-24822" fmla="*/ 973288 h 5795240"/>
              <a:gd name="connsiteX47-24823" fmla="*/ 8853249 w 12641071"/>
              <a:gd name="connsiteY47-24824" fmla="*/ 973288 h 5795240"/>
              <a:gd name="connsiteX48-24825" fmla="*/ 8853248 w 12641071"/>
              <a:gd name="connsiteY48-24826" fmla="*/ 973287 h 5795240"/>
              <a:gd name="connsiteX49-24827" fmla="*/ 8849677 w 12641071"/>
              <a:gd name="connsiteY49-24828" fmla="*/ 973341 h 5795240"/>
              <a:gd name="connsiteX50-24829" fmla="*/ 8641543 w 12641071"/>
              <a:gd name="connsiteY50-24830" fmla="*/ 916577 h 5795240"/>
              <a:gd name="connsiteX51-24831" fmla="*/ 8641545 w 12641071"/>
              <a:gd name="connsiteY51-24832" fmla="*/ 916580 h 5795240"/>
              <a:gd name="connsiteX52-24833" fmla="*/ 8849676 w 12641071"/>
              <a:gd name="connsiteY52-24834" fmla="*/ 973343 h 5795240"/>
              <a:gd name="connsiteX53-24835" fmla="*/ 8853248 w 12641071"/>
              <a:gd name="connsiteY53-24836" fmla="*/ 973288 h 5795240"/>
              <a:gd name="connsiteX54-24837" fmla="*/ 8877719 w 12641071"/>
              <a:gd name="connsiteY54-24838" fmla="*/ 1018371 h 5795240"/>
              <a:gd name="connsiteX55-24839" fmla="*/ 8878116 w 12641071"/>
              <a:gd name="connsiteY55-24840" fmla="*/ 1018851 h 5795240"/>
              <a:gd name="connsiteX56-24841" fmla="*/ 8887288 w 12641071"/>
              <a:gd name="connsiteY56-24842" fmla="*/ 1037892 h 5795240"/>
              <a:gd name="connsiteX57-24843" fmla="*/ 8949899 w 12641071"/>
              <a:gd name="connsiteY57-24844" fmla="*/ 1239592 h 5795240"/>
              <a:gd name="connsiteX58-24845" fmla="*/ 8968437 w 12641071"/>
              <a:gd name="connsiteY58-24846" fmla="*/ 1423482 h 5795240"/>
              <a:gd name="connsiteX59-24847" fmla="*/ 8949899 w 12641071"/>
              <a:gd name="connsiteY59-24848" fmla="*/ 1239591 h 5795240"/>
              <a:gd name="connsiteX60-24849" fmla="*/ 8887288 w 12641071"/>
              <a:gd name="connsiteY60-24850" fmla="*/ 1037890 h 5795240"/>
              <a:gd name="connsiteX61-24851" fmla="*/ 8878116 w 12641071"/>
              <a:gd name="connsiteY61-24852" fmla="*/ 1018851 h 5795240"/>
              <a:gd name="connsiteX62-24853" fmla="*/ 8931285 w 12641071"/>
              <a:gd name="connsiteY62-24854" fmla="*/ 1083292 h 5795240"/>
              <a:gd name="connsiteX63-24855" fmla="*/ 9241478 w 12641071"/>
              <a:gd name="connsiteY63-24856" fmla="*/ 1211778 h 5795240"/>
              <a:gd name="connsiteX64-24857" fmla="*/ 9605238 w 12641071"/>
              <a:gd name="connsiteY64-24858" fmla="*/ 1018369 h 5795240"/>
              <a:gd name="connsiteX65-24859" fmla="*/ 9636247 w 12641071"/>
              <a:gd name="connsiteY65-24860" fmla="*/ 961241 h 5795240"/>
              <a:gd name="connsiteX66-24861" fmla="*/ 9641995 w 12641071"/>
              <a:gd name="connsiteY66-24862" fmla="*/ 961152 h 5795240"/>
              <a:gd name="connsiteX67-24863" fmla="*/ 9584939 w 12641071"/>
              <a:gd name="connsiteY67-24864" fmla="*/ 1079594 h 5795240"/>
              <a:gd name="connsiteX68-24865" fmla="*/ 9546257 w 12641071"/>
              <a:gd name="connsiteY68-24866" fmla="*/ 1204206 h 5795240"/>
              <a:gd name="connsiteX69-24867" fmla="*/ 9584939 w 12641071"/>
              <a:gd name="connsiteY69-24868" fmla="*/ 1079596 h 5795240"/>
              <a:gd name="connsiteX70-24869" fmla="*/ 9641995 w 12641071"/>
              <a:gd name="connsiteY70-24870" fmla="*/ 961153 h 5795240"/>
              <a:gd name="connsiteX71-24871" fmla="*/ 9653069 w 12641071"/>
              <a:gd name="connsiteY71-24872" fmla="*/ 960983 h 5795240"/>
              <a:gd name="connsiteX72-24873" fmla="*/ 9801564 w 12641071"/>
              <a:gd name="connsiteY72-24874" fmla="*/ 1196828 h 5795240"/>
              <a:gd name="connsiteX73-24875" fmla="*/ 9801566 w 12641071"/>
              <a:gd name="connsiteY73-24876" fmla="*/ 1196828 h 5795240"/>
              <a:gd name="connsiteX74-24877" fmla="*/ 9653070 w 12641071"/>
              <a:gd name="connsiteY74-24878" fmla="*/ 960982 h 5795240"/>
              <a:gd name="connsiteX75-24879" fmla="*/ 9641996 w 12641071"/>
              <a:gd name="connsiteY75-24880" fmla="*/ 961152 h 5795240"/>
              <a:gd name="connsiteX76-24881" fmla="*/ 9651917 w 12641071"/>
              <a:gd name="connsiteY76-24882" fmla="*/ 940556 h 5795240"/>
              <a:gd name="connsiteX77-24883" fmla="*/ 11050508 w 12641071"/>
              <a:gd name="connsiteY77-24884" fmla="*/ 108150 h 5795240"/>
              <a:gd name="connsiteX78-24885" fmla="*/ 12641071 w 12641071"/>
              <a:gd name="connsiteY78-24886" fmla="*/ 1698711 h 5795240"/>
              <a:gd name="connsiteX79-24887" fmla="*/ 11371062 w 12641071"/>
              <a:gd name="connsiteY79-24888" fmla="*/ 3256960 h 5795240"/>
              <a:gd name="connsiteX80-24889" fmla="*/ 11215953 w 12641071"/>
              <a:gd name="connsiteY80-24890" fmla="*/ 3280632 h 5795240"/>
              <a:gd name="connsiteX81-24891" fmla="*/ 11142318 w 12641071"/>
              <a:gd name="connsiteY81-24892" fmla="*/ 3276914 h 5795240"/>
              <a:gd name="connsiteX82-24893" fmla="*/ 11215952 w 12641071"/>
              <a:gd name="connsiteY82-24894" fmla="*/ 3280632 h 5795240"/>
              <a:gd name="connsiteX83-24895" fmla="*/ 11213133 w 12641071"/>
              <a:gd name="connsiteY83-24896" fmla="*/ 3281062 h 5795240"/>
              <a:gd name="connsiteX84-24897" fmla="*/ 11116921 w 12641071"/>
              <a:gd name="connsiteY84-24898" fmla="*/ 3285921 h 5795240"/>
              <a:gd name="connsiteX85-24899" fmla="*/ 11050507 w 12641071"/>
              <a:gd name="connsiteY85-24900" fmla="*/ 3289274 h 5795240"/>
              <a:gd name="connsiteX86-24901" fmla="*/ 11006292 w 12641071"/>
              <a:gd name="connsiteY86-24902" fmla="*/ 3287041 h 5795240"/>
              <a:gd name="connsiteX87-24903" fmla="*/ 10937101 w 12641071"/>
              <a:gd name="connsiteY87-24904" fmla="*/ 3297601 h 5795240"/>
              <a:gd name="connsiteX88-24905" fmla="*/ 10144740 w 12641071"/>
              <a:gd name="connsiteY88-24906" fmla="*/ 4089962 h 5795240"/>
              <a:gd name="connsiteX89-24907" fmla="*/ 10130374 w 12641071"/>
              <a:gd name="connsiteY89-24908" fmla="*/ 4184101 h 5795240"/>
              <a:gd name="connsiteX90-24909" fmla="*/ 10130375 w 12641071"/>
              <a:gd name="connsiteY90-24910" fmla="*/ 4184103 h 5795240"/>
              <a:gd name="connsiteX91-24911" fmla="*/ 10130656 w 12641071"/>
              <a:gd name="connsiteY91-24912" fmla="*/ 4185950 h 5795240"/>
              <a:gd name="connsiteX92-24913" fmla="*/ 10138194 w 12641071"/>
              <a:gd name="connsiteY92-24914" fmla="*/ 4335228 h 5795240"/>
              <a:gd name="connsiteX93-24915" fmla="*/ 10137710 w 12641071"/>
              <a:gd name="connsiteY93-24916" fmla="*/ 4344822 h 5795240"/>
              <a:gd name="connsiteX94-24917" fmla="*/ 10133555 w 12641071"/>
              <a:gd name="connsiteY94-24918" fmla="*/ 4427096 h 5795240"/>
              <a:gd name="connsiteX95-24919" fmla="*/ 10129312 w 12641071"/>
              <a:gd name="connsiteY95-24920" fmla="*/ 4399289 h 5795240"/>
              <a:gd name="connsiteX96-24921" fmla="*/ 10126797 w 12641071"/>
              <a:gd name="connsiteY96-24922" fmla="*/ 4349498 h 5795240"/>
              <a:gd name="connsiteX97-24923" fmla="*/ 10126796 w 12641071"/>
              <a:gd name="connsiteY97-24924" fmla="*/ 4349498 h 5795240"/>
              <a:gd name="connsiteX98-24925" fmla="*/ 10129311 w 12641071"/>
              <a:gd name="connsiteY98-24926" fmla="*/ 4399289 h 5795240"/>
              <a:gd name="connsiteX99-24927" fmla="*/ 10133554 w 12641071"/>
              <a:gd name="connsiteY99-24928" fmla="*/ 4427096 h 5795240"/>
              <a:gd name="connsiteX100-24929" fmla="*/ 10130656 w 12641071"/>
              <a:gd name="connsiteY100-24930" fmla="*/ 4484506 h 5795240"/>
              <a:gd name="connsiteX101-24931" fmla="*/ 8678182 w 12641071"/>
              <a:gd name="connsiteY101-24932" fmla="*/ 5795240 h 5795240"/>
              <a:gd name="connsiteX102-24933" fmla="*/ 7467518 w 12641071"/>
              <a:gd name="connsiteY102-24934" fmla="*/ 5151535 h 5795240"/>
              <a:gd name="connsiteX103-24935" fmla="*/ 7419945 w 12641071"/>
              <a:gd name="connsiteY103-24936" fmla="*/ 5073228 h 5795240"/>
              <a:gd name="connsiteX104-24937" fmla="*/ 7394386 w 12641071"/>
              <a:gd name="connsiteY104-24938" fmla="*/ 5031156 h 5795240"/>
              <a:gd name="connsiteX105-24939" fmla="*/ 7367299 w 12641071"/>
              <a:gd name="connsiteY105-24940" fmla="*/ 4974928 h 5795240"/>
              <a:gd name="connsiteX106-24941" fmla="*/ 7332905 w 12641071"/>
              <a:gd name="connsiteY106-24942" fmla="*/ 4903531 h 5795240"/>
              <a:gd name="connsiteX107-24943" fmla="*/ 7320958 w 12641071"/>
              <a:gd name="connsiteY107-24944" fmla="*/ 4870887 h 5795240"/>
              <a:gd name="connsiteX108-24945" fmla="*/ 7322174 w 12641071"/>
              <a:gd name="connsiteY108-24946" fmla="*/ 4872361 h 5795240"/>
              <a:gd name="connsiteX109-24947" fmla="*/ 7362630 w 12641071"/>
              <a:gd name="connsiteY109-24948" fmla="*/ 4938954 h 5795240"/>
              <a:gd name="connsiteX110-24949" fmla="*/ 7380779 w 12641071"/>
              <a:gd name="connsiteY110-24950" fmla="*/ 4976628 h 5795240"/>
              <a:gd name="connsiteX111-24951" fmla="*/ 7391210 w 12641071"/>
              <a:gd name="connsiteY111-24952" fmla="*/ 4977944 h 5795240"/>
              <a:gd name="connsiteX112-24953" fmla="*/ 7380780 w 12641071"/>
              <a:gd name="connsiteY112-24954" fmla="*/ 4976628 h 5795240"/>
              <a:gd name="connsiteX113-24955" fmla="*/ 7362631 w 12641071"/>
              <a:gd name="connsiteY113-24956" fmla="*/ 4938954 h 5795240"/>
              <a:gd name="connsiteX114-24957" fmla="*/ 7322175 w 12641071"/>
              <a:gd name="connsiteY114-24958" fmla="*/ 4872361 h 5795240"/>
              <a:gd name="connsiteX115-24959" fmla="*/ 7320959 w 12641071"/>
              <a:gd name="connsiteY115-24960" fmla="*/ 4870887 h 5795240"/>
              <a:gd name="connsiteX116-24961" fmla="*/ 7283811 w 12641071"/>
              <a:gd name="connsiteY116-24962" fmla="*/ 4769391 h 5795240"/>
              <a:gd name="connsiteX117-24963" fmla="*/ 7272112 w 12641071"/>
              <a:gd name="connsiteY117-24964" fmla="*/ 4718630 h 5795240"/>
              <a:gd name="connsiteX118-24965" fmla="*/ 7272111 w 12641071"/>
              <a:gd name="connsiteY118-24966" fmla="*/ 4718630 h 5795240"/>
              <a:gd name="connsiteX119-24967" fmla="*/ 7283810 w 12641071"/>
              <a:gd name="connsiteY119-24968" fmla="*/ 4769391 h 5795240"/>
              <a:gd name="connsiteX120-24969" fmla="*/ 7320958 w 12641071"/>
              <a:gd name="connsiteY120-24970" fmla="*/ 4870887 h 5795240"/>
              <a:gd name="connsiteX121-24971" fmla="*/ 7223551 w 12641071"/>
              <a:gd name="connsiteY121-24972" fmla="*/ 4752829 h 5795240"/>
              <a:gd name="connsiteX122-24973" fmla="*/ 6652445 w 12641071"/>
              <a:gd name="connsiteY122-24974" fmla="*/ 4516269 h 5795240"/>
              <a:gd name="connsiteX123-24975" fmla="*/ 6200873 w 12641071"/>
              <a:gd name="connsiteY123-24976" fmla="*/ 4654206 h 5795240"/>
              <a:gd name="connsiteX124-24977" fmla="*/ 6088813 w 12641071"/>
              <a:gd name="connsiteY124-24978" fmla="*/ 4746663 h 5795240"/>
              <a:gd name="connsiteX125-24979" fmla="*/ 6043019 w 12641071"/>
              <a:gd name="connsiteY125-24980" fmla="*/ 4807902 h 5795240"/>
              <a:gd name="connsiteX126-24981" fmla="*/ 6043021 w 12641071"/>
              <a:gd name="connsiteY126-24982" fmla="*/ 4807902 h 5795240"/>
              <a:gd name="connsiteX127-24983" fmla="*/ 6023271 w 12641071"/>
              <a:gd name="connsiteY127-24984" fmla="*/ 4834312 h 5795240"/>
              <a:gd name="connsiteX128-24985" fmla="*/ 5970678 w 12641071"/>
              <a:gd name="connsiteY128-24986" fmla="*/ 4892181 h 5795240"/>
              <a:gd name="connsiteX129-24987" fmla="*/ 5982717 w 12641071"/>
              <a:gd name="connsiteY129-24988" fmla="*/ 4872361 h 5795240"/>
              <a:gd name="connsiteX130-24989" fmla="*/ 5970675 w 12641071"/>
              <a:gd name="connsiteY130-24990" fmla="*/ 4892181 h 5795240"/>
              <a:gd name="connsiteX131-24991" fmla="*/ 5935320 w 12641071"/>
              <a:gd name="connsiteY131-24992" fmla="*/ 4931081 h 5795240"/>
              <a:gd name="connsiteX132-24993" fmla="*/ 4971763 w 12641071"/>
              <a:gd name="connsiteY132-24994" fmla="*/ 5330200 h 5795240"/>
              <a:gd name="connsiteX133-24995" fmla="*/ 3716172 w 12641071"/>
              <a:gd name="connsiteY133-24996" fmla="*/ 4497938 h 5795240"/>
              <a:gd name="connsiteX134-24997" fmla="*/ 3710773 w 12641071"/>
              <a:gd name="connsiteY134-24998" fmla="*/ 4483182 h 5795240"/>
              <a:gd name="connsiteX135-24999" fmla="*/ 3710773 w 12641071"/>
              <a:gd name="connsiteY135-25000" fmla="*/ 4483181 h 5795240"/>
              <a:gd name="connsiteX136-25001" fmla="*/ 3674984 w 12641071"/>
              <a:gd name="connsiteY136-25002" fmla="*/ 4385402 h 5795240"/>
              <a:gd name="connsiteX137-25003" fmla="*/ 3670349 w 12641071"/>
              <a:gd name="connsiteY137-25004" fmla="*/ 4372742 h 5795240"/>
              <a:gd name="connsiteX138-25005" fmla="*/ 3659438 w 12641071"/>
              <a:gd name="connsiteY138-25006" fmla="*/ 4330309 h 5795240"/>
              <a:gd name="connsiteX139-25007" fmla="*/ 3672084 w 12641071"/>
              <a:gd name="connsiteY139-25008" fmla="*/ 4353606 h 5795240"/>
              <a:gd name="connsiteX140-25009" fmla="*/ 3659440 w 12641071"/>
              <a:gd name="connsiteY140-25010" fmla="*/ 4330309 h 5795240"/>
              <a:gd name="connsiteX141-25011" fmla="*/ 3613217 w 12641071"/>
              <a:gd name="connsiteY141-25012" fmla="*/ 4245153 h 5795240"/>
              <a:gd name="connsiteX142-25013" fmla="*/ 3083792 w 12641071"/>
              <a:gd name="connsiteY142-25014" fmla="*/ 3963660 h 5795240"/>
              <a:gd name="connsiteX143-25015" fmla="*/ 2835272 w 12641071"/>
              <a:gd name="connsiteY143-25016" fmla="*/ 4013833 h 5795240"/>
              <a:gd name="connsiteX144-25017" fmla="*/ 2820214 w 12641071"/>
              <a:gd name="connsiteY144-25018" fmla="*/ 4022007 h 5795240"/>
              <a:gd name="connsiteX145-25019" fmla="*/ 2820212 w 12641071"/>
              <a:gd name="connsiteY145-25020" fmla="*/ 4022008 h 5795240"/>
              <a:gd name="connsiteX146-25021" fmla="*/ 2820206 w 12641071"/>
              <a:gd name="connsiteY146-25022" fmla="*/ 4022011 h 5795240"/>
              <a:gd name="connsiteX147-25023" fmla="*/ 2813481 w 12641071"/>
              <a:gd name="connsiteY147-25024" fmla="*/ 4027041 h 5795240"/>
              <a:gd name="connsiteX148-25025" fmla="*/ 2762875 w 12641071"/>
              <a:gd name="connsiteY148-25026" fmla="*/ 4057784 h 5795240"/>
              <a:gd name="connsiteX149-25027" fmla="*/ 2762878 w 12641071"/>
              <a:gd name="connsiteY149-25028" fmla="*/ 4057784 h 5795240"/>
              <a:gd name="connsiteX150-25029" fmla="*/ 2694694 w 12641071"/>
              <a:gd name="connsiteY150-25030" fmla="*/ 4099208 h 5795240"/>
              <a:gd name="connsiteX151-25031" fmla="*/ 2726822 w 12641071"/>
              <a:gd name="connsiteY151-25032" fmla="*/ 4072700 h 5795240"/>
              <a:gd name="connsiteX152-25033" fmla="*/ 2757719 w 12641071"/>
              <a:gd name="connsiteY152-25034" fmla="*/ 4055929 h 5795240"/>
              <a:gd name="connsiteX153-25035" fmla="*/ 2757718 w 12641071"/>
              <a:gd name="connsiteY153-25036" fmla="*/ 4055928 h 5795240"/>
              <a:gd name="connsiteX154-25037" fmla="*/ 2726820 w 12641071"/>
              <a:gd name="connsiteY154-25038" fmla="*/ 4072700 h 5795240"/>
              <a:gd name="connsiteX155-25039" fmla="*/ 2694692 w 12641071"/>
              <a:gd name="connsiteY155-25040" fmla="*/ 4099208 h 5795240"/>
              <a:gd name="connsiteX156-25041" fmla="*/ 2664698 w 12641071"/>
              <a:gd name="connsiteY156-25042" fmla="*/ 4117431 h 5795240"/>
              <a:gd name="connsiteX157-25043" fmla="*/ 1804544 w 12641071"/>
              <a:gd name="connsiteY157-25044" fmla="*/ 4335229 h 5795240"/>
              <a:gd name="connsiteX158-25045" fmla="*/ 0 w 12641071"/>
              <a:gd name="connsiteY158-25046" fmla="*/ 2530685 h 5795240"/>
              <a:gd name="connsiteX159-25047" fmla="*/ 1804544 w 12641071"/>
              <a:gd name="connsiteY159-25048" fmla="*/ 726143 h 5795240"/>
              <a:gd name="connsiteX160-25049" fmla="*/ 3080549 w 12641071"/>
              <a:gd name="connsiteY160-25050" fmla="*/ 1254682 h 5795240"/>
              <a:gd name="connsiteX161-25051" fmla="*/ 3268676 w 12641071"/>
              <a:gd name="connsiteY161-25052" fmla="*/ 1461167 h 5795240"/>
              <a:gd name="connsiteX162-25053" fmla="*/ 3565826 w 12641071"/>
              <a:gd name="connsiteY162-25054" fmla="*/ 1551935 h 5795240"/>
              <a:gd name="connsiteX163-25055" fmla="*/ 4086504 w 12641071"/>
              <a:gd name="connsiteY163-25056" fmla="*/ 1127574 h 5795240"/>
              <a:gd name="connsiteX164-25057" fmla="*/ 4103078 w 12641071"/>
              <a:gd name="connsiteY164-25058" fmla="*/ 1004204 h 5795240"/>
              <a:gd name="connsiteX165-25059" fmla="*/ 5215874 w 12641071"/>
              <a:gd name="connsiteY165-25060" fmla="*/ 0 h 5795240"/>
              <a:gd name="connsiteX0-25061" fmla="*/ 5964869 w 12641071"/>
              <a:gd name="connsiteY0-25062" fmla="*/ 4795171 h 5795240"/>
              <a:gd name="connsiteX1-25063" fmla="*/ 6019264 w 12641071"/>
              <a:gd name="connsiteY1-25064" fmla="*/ 4804905 h 5795240"/>
              <a:gd name="connsiteX2-25065" fmla="*/ 6036570 w 12641071"/>
              <a:gd name="connsiteY2-25066" fmla="*/ 4807089 h 5795240"/>
              <a:gd name="connsiteX3-25067" fmla="*/ 6019265 w 12641071"/>
              <a:gd name="connsiteY3-25068" fmla="*/ 4804905 h 5795240"/>
              <a:gd name="connsiteX4-25069" fmla="*/ 5964869 w 12641071"/>
              <a:gd name="connsiteY4-25070" fmla="*/ 4795171 h 5795240"/>
              <a:gd name="connsiteX5-25071" fmla="*/ 3682364 w 12641071"/>
              <a:gd name="connsiteY5-25072" fmla="*/ 4386723 h 5795240"/>
              <a:gd name="connsiteX6-25073" fmla="*/ 3772428 w 12641071"/>
              <a:gd name="connsiteY6-25074" fmla="*/ 4402840 h 5795240"/>
              <a:gd name="connsiteX7-25075" fmla="*/ 3772428 w 12641071"/>
              <a:gd name="connsiteY7-25076" fmla="*/ 4402840 h 5795240"/>
              <a:gd name="connsiteX8-25077" fmla="*/ 3682364 w 12641071"/>
              <a:gd name="connsiteY8-25078" fmla="*/ 4386723 h 5795240"/>
              <a:gd name="connsiteX9-25079" fmla="*/ 5215874 w 12641071"/>
              <a:gd name="connsiteY9-25080" fmla="*/ 0 h 5795240"/>
              <a:gd name="connsiteX10-25081" fmla="*/ 5927386 w 12641071"/>
              <a:gd name="connsiteY10-25082" fmla="*/ 255427 h 5795240"/>
              <a:gd name="connsiteX11-25083" fmla="*/ 6105193 w 12641071"/>
              <a:gd name="connsiteY11-25084" fmla="*/ 442067 h 5795240"/>
              <a:gd name="connsiteX12-25085" fmla="*/ 6105193 w 12641071"/>
              <a:gd name="connsiteY12-25086" fmla="*/ 442069 h 5795240"/>
              <a:gd name="connsiteX13-25087" fmla="*/ 6141460 w 12641071"/>
              <a:gd name="connsiteY13-25088" fmla="*/ 475027 h 5795240"/>
              <a:gd name="connsiteX14-25089" fmla="*/ 6788665 w 12641071"/>
              <a:gd name="connsiteY14-25090" fmla="*/ 707369 h 5795240"/>
              <a:gd name="connsiteX15-25091" fmla="*/ 7184710 w 12641071"/>
              <a:gd name="connsiteY15-25092" fmla="*/ 627411 h 5795240"/>
              <a:gd name="connsiteX16-25093" fmla="*/ 7264545 w 12641071"/>
              <a:gd name="connsiteY16-25094" fmla="*/ 588952 h 5795240"/>
              <a:gd name="connsiteX17-25095" fmla="*/ 7264545 w 12641071"/>
              <a:gd name="connsiteY17-25096" fmla="*/ 588953 h 5795240"/>
              <a:gd name="connsiteX18-25097" fmla="*/ 7273651 w 12641071"/>
              <a:gd name="connsiteY18-25098" fmla="*/ 584566 h 5795240"/>
              <a:gd name="connsiteX19-25099" fmla="*/ 7314851 w 12641071"/>
              <a:gd name="connsiteY19-25100" fmla="*/ 559537 h 5795240"/>
              <a:gd name="connsiteX20-25101" fmla="*/ 7354131 w 12641071"/>
              <a:gd name="connsiteY20-25102" fmla="*/ 565467 h 5795240"/>
              <a:gd name="connsiteX21-25103" fmla="*/ 7429608 w 12641071"/>
              <a:gd name="connsiteY21-25104" fmla="*/ 586051 h 5795240"/>
              <a:gd name="connsiteX22-25105" fmla="*/ 7429611 w 12641071"/>
              <a:gd name="connsiteY22-25106" fmla="*/ 586050 h 5795240"/>
              <a:gd name="connsiteX23-25107" fmla="*/ 7354132 w 12641071"/>
              <a:gd name="connsiteY23-25108" fmla="*/ 565465 h 5795240"/>
              <a:gd name="connsiteX24-25109" fmla="*/ 7314853 w 12641071"/>
              <a:gd name="connsiteY24-25110" fmla="*/ 559536 h 5795240"/>
              <a:gd name="connsiteX25-25111" fmla="*/ 7314851 w 12641071"/>
              <a:gd name="connsiteY25-25112" fmla="*/ 559537 h 5795240"/>
              <a:gd name="connsiteX26-25113" fmla="*/ 7314849 w 12641071"/>
              <a:gd name="connsiteY26-25114" fmla="*/ 559537 h 5795240"/>
              <a:gd name="connsiteX27-25115" fmla="*/ 7273651 w 12641071"/>
              <a:gd name="connsiteY27-25116" fmla="*/ 584565 h 5795240"/>
              <a:gd name="connsiteX28-25117" fmla="*/ 7264545 w 12641071"/>
              <a:gd name="connsiteY28-25118" fmla="*/ 588952 h 5795240"/>
              <a:gd name="connsiteX29-25119" fmla="*/ 7296407 w 12641071"/>
              <a:gd name="connsiteY29-25120" fmla="*/ 565126 h 5795240"/>
              <a:gd name="connsiteX30-25121" fmla="*/ 7307447 w 12641071"/>
              <a:gd name="connsiteY30-25122" fmla="*/ 558419 h 5795240"/>
              <a:gd name="connsiteX31-25123" fmla="*/ 7307450 w 12641071"/>
              <a:gd name="connsiteY31-25124" fmla="*/ 558419 h 5795240"/>
              <a:gd name="connsiteX32-25125" fmla="*/ 7385004 w 12641071"/>
              <a:gd name="connsiteY32-25126" fmla="*/ 511303 h 5795240"/>
              <a:gd name="connsiteX33-25127" fmla="*/ 7391626 w 12641071"/>
              <a:gd name="connsiteY33-25128" fmla="*/ 508114 h 5795240"/>
              <a:gd name="connsiteX34-25129" fmla="*/ 7391631 w 12641071"/>
              <a:gd name="connsiteY34-25130" fmla="*/ 508110 h 5795240"/>
              <a:gd name="connsiteX35-25131" fmla="*/ 7478934 w 12641071"/>
              <a:gd name="connsiteY35-25132" fmla="*/ 466053 h 5795240"/>
              <a:gd name="connsiteX36-25133" fmla="*/ 7897193 w 12641071"/>
              <a:gd name="connsiteY36-25134" fmla="*/ 381611 h 5795240"/>
              <a:gd name="connsiteX37-25135" fmla="*/ 8788216 w 12641071"/>
              <a:gd name="connsiteY37-25136" fmla="*/ 855364 h 5795240"/>
              <a:gd name="connsiteX38-25137" fmla="*/ 8832362 w 12641071"/>
              <a:gd name="connsiteY38-25138" fmla="*/ 928030 h 5795240"/>
              <a:gd name="connsiteX39-25139" fmla="*/ 8832362 w 12641071"/>
              <a:gd name="connsiteY39-25140" fmla="*/ 928033 h 5795240"/>
              <a:gd name="connsiteX40-25141" fmla="*/ 8842040 w 12641071"/>
              <a:gd name="connsiteY40-25142" fmla="*/ 943961 h 5795240"/>
              <a:gd name="connsiteX41-25143" fmla="*/ 8856144 w 12641071"/>
              <a:gd name="connsiteY41-25144" fmla="*/ 973241 h 5795240"/>
              <a:gd name="connsiteX42-25145" fmla="*/ 8856145 w 12641071"/>
              <a:gd name="connsiteY42-25146" fmla="*/ 973241 h 5795240"/>
              <a:gd name="connsiteX43-25147" fmla="*/ 8878117 w 12641071"/>
              <a:gd name="connsiteY43-25148" fmla="*/ 1018851 h 5795240"/>
              <a:gd name="connsiteX44-25149" fmla="*/ 8877719 w 12641071"/>
              <a:gd name="connsiteY44-25150" fmla="*/ 1018369 h 5795240"/>
              <a:gd name="connsiteX45-25151" fmla="*/ 8853250 w 12641071"/>
              <a:gd name="connsiteY45-25152" fmla="*/ 973288 h 5795240"/>
              <a:gd name="connsiteX46-25153" fmla="*/ 8853249 w 12641071"/>
              <a:gd name="connsiteY46-25154" fmla="*/ 973288 h 5795240"/>
              <a:gd name="connsiteX47-25155" fmla="*/ 8853248 w 12641071"/>
              <a:gd name="connsiteY47-25156" fmla="*/ 973287 h 5795240"/>
              <a:gd name="connsiteX48-25157" fmla="*/ 8849677 w 12641071"/>
              <a:gd name="connsiteY48-25158" fmla="*/ 973341 h 5795240"/>
              <a:gd name="connsiteX49-25159" fmla="*/ 8641543 w 12641071"/>
              <a:gd name="connsiteY49-25160" fmla="*/ 916577 h 5795240"/>
              <a:gd name="connsiteX50-25161" fmla="*/ 8641545 w 12641071"/>
              <a:gd name="connsiteY50-25162" fmla="*/ 916580 h 5795240"/>
              <a:gd name="connsiteX51-25163" fmla="*/ 8849676 w 12641071"/>
              <a:gd name="connsiteY51-25164" fmla="*/ 973343 h 5795240"/>
              <a:gd name="connsiteX52-25165" fmla="*/ 8853248 w 12641071"/>
              <a:gd name="connsiteY52-25166" fmla="*/ 973288 h 5795240"/>
              <a:gd name="connsiteX53-25167" fmla="*/ 8877719 w 12641071"/>
              <a:gd name="connsiteY53-25168" fmla="*/ 1018371 h 5795240"/>
              <a:gd name="connsiteX54-25169" fmla="*/ 8878116 w 12641071"/>
              <a:gd name="connsiteY54-25170" fmla="*/ 1018851 h 5795240"/>
              <a:gd name="connsiteX55-25171" fmla="*/ 8887288 w 12641071"/>
              <a:gd name="connsiteY55-25172" fmla="*/ 1037892 h 5795240"/>
              <a:gd name="connsiteX56-25173" fmla="*/ 8949899 w 12641071"/>
              <a:gd name="connsiteY56-25174" fmla="*/ 1239592 h 5795240"/>
              <a:gd name="connsiteX57-25175" fmla="*/ 8968437 w 12641071"/>
              <a:gd name="connsiteY57-25176" fmla="*/ 1423482 h 5795240"/>
              <a:gd name="connsiteX58-25177" fmla="*/ 8949899 w 12641071"/>
              <a:gd name="connsiteY58-25178" fmla="*/ 1239591 h 5795240"/>
              <a:gd name="connsiteX59-25179" fmla="*/ 8887288 w 12641071"/>
              <a:gd name="connsiteY59-25180" fmla="*/ 1037890 h 5795240"/>
              <a:gd name="connsiteX60-25181" fmla="*/ 8878116 w 12641071"/>
              <a:gd name="connsiteY60-25182" fmla="*/ 1018851 h 5795240"/>
              <a:gd name="connsiteX61-25183" fmla="*/ 8931285 w 12641071"/>
              <a:gd name="connsiteY61-25184" fmla="*/ 1083292 h 5795240"/>
              <a:gd name="connsiteX62-25185" fmla="*/ 9241478 w 12641071"/>
              <a:gd name="connsiteY62-25186" fmla="*/ 1211778 h 5795240"/>
              <a:gd name="connsiteX63-25187" fmla="*/ 9605238 w 12641071"/>
              <a:gd name="connsiteY63-25188" fmla="*/ 1018369 h 5795240"/>
              <a:gd name="connsiteX64-25189" fmla="*/ 9636247 w 12641071"/>
              <a:gd name="connsiteY64-25190" fmla="*/ 961241 h 5795240"/>
              <a:gd name="connsiteX65-25191" fmla="*/ 9641995 w 12641071"/>
              <a:gd name="connsiteY65-25192" fmla="*/ 961152 h 5795240"/>
              <a:gd name="connsiteX66-25193" fmla="*/ 9584939 w 12641071"/>
              <a:gd name="connsiteY66-25194" fmla="*/ 1079594 h 5795240"/>
              <a:gd name="connsiteX67-25195" fmla="*/ 9546257 w 12641071"/>
              <a:gd name="connsiteY67-25196" fmla="*/ 1204206 h 5795240"/>
              <a:gd name="connsiteX68-25197" fmla="*/ 9584939 w 12641071"/>
              <a:gd name="connsiteY68-25198" fmla="*/ 1079596 h 5795240"/>
              <a:gd name="connsiteX69-25199" fmla="*/ 9641995 w 12641071"/>
              <a:gd name="connsiteY69-25200" fmla="*/ 961153 h 5795240"/>
              <a:gd name="connsiteX70-25201" fmla="*/ 9653069 w 12641071"/>
              <a:gd name="connsiteY70-25202" fmla="*/ 960983 h 5795240"/>
              <a:gd name="connsiteX71-25203" fmla="*/ 9801564 w 12641071"/>
              <a:gd name="connsiteY71-25204" fmla="*/ 1196828 h 5795240"/>
              <a:gd name="connsiteX72-25205" fmla="*/ 9801566 w 12641071"/>
              <a:gd name="connsiteY72-25206" fmla="*/ 1196828 h 5795240"/>
              <a:gd name="connsiteX73-25207" fmla="*/ 9653070 w 12641071"/>
              <a:gd name="connsiteY73-25208" fmla="*/ 960982 h 5795240"/>
              <a:gd name="connsiteX74-25209" fmla="*/ 9641996 w 12641071"/>
              <a:gd name="connsiteY74-25210" fmla="*/ 961152 h 5795240"/>
              <a:gd name="connsiteX75-25211" fmla="*/ 9651917 w 12641071"/>
              <a:gd name="connsiteY75-25212" fmla="*/ 940556 h 5795240"/>
              <a:gd name="connsiteX76-25213" fmla="*/ 11050508 w 12641071"/>
              <a:gd name="connsiteY76-25214" fmla="*/ 108150 h 5795240"/>
              <a:gd name="connsiteX77-25215" fmla="*/ 12641071 w 12641071"/>
              <a:gd name="connsiteY77-25216" fmla="*/ 1698711 h 5795240"/>
              <a:gd name="connsiteX78-25217" fmla="*/ 11371062 w 12641071"/>
              <a:gd name="connsiteY78-25218" fmla="*/ 3256960 h 5795240"/>
              <a:gd name="connsiteX79-25219" fmla="*/ 11215953 w 12641071"/>
              <a:gd name="connsiteY79-25220" fmla="*/ 3280632 h 5795240"/>
              <a:gd name="connsiteX80-25221" fmla="*/ 11142318 w 12641071"/>
              <a:gd name="connsiteY80-25222" fmla="*/ 3276914 h 5795240"/>
              <a:gd name="connsiteX81-25223" fmla="*/ 11215952 w 12641071"/>
              <a:gd name="connsiteY81-25224" fmla="*/ 3280632 h 5795240"/>
              <a:gd name="connsiteX82-25225" fmla="*/ 11213133 w 12641071"/>
              <a:gd name="connsiteY82-25226" fmla="*/ 3281062 h 5795240"/>
              <a:gd name="connsiteX83-25227" fmla="*/ 11116921 w 12641071"/>
              <a:gd name="connsiteY83-25228" fmla="*/ 3285921 h 5795240"/>
              <a:gd name="connsiteX84-25229" fmla="*/ 11050507 w 12641071"/>
              <a:gd name="connsiteY84-25230" fmla="*/ 3289274 h 5795240"/>
              <a:gd name="connsiteX85-25231" fmla="*/ 11006292 w 12641071"/>
              <a:gd name="connsiteY85-25232" fmla="*/ 3287041 h 5795240"/>
              <a:gd name="connsiteX86-25233" fmla="*/ 10937101 w 12641071"/>
              <a:gd name="connsiteY86-25234" fmla="*/ 3297601 h 5795240"/>
              <a:gd name="connsiteX87-25235" fmla="*/ 10144740 w 12641071"/>
              <a:gd name="connsiteY87-25236" fmla="*/ 4089962 h 5795240"/>
              <a:gd name="connsiteX88-25237" fmla="*/ 10130374 w 12641071"/>
              <a:gd name="connsiteY88-25238" fmla="*/ 4184101 h 5795240"/>
              <a:gd name="connsiteX89-25239" fmla="*/ 10130375 w 12641071"/>
              <a:gd name="connsiteY89-25240" fmla="*/ 4184103 h 5795240"/>
              <a:gd name="connsiteX90-25241" fmla="*/ 10130656 w 12641071"/>
              <a:gd name="connsiteY90-25242" fmla="*/ 4185950 h 5795240"/>
              <a:gd name="connsiteX91-25243" fmla="*/ 10138194 w 12641071"/>
              <a:gd name="connsiteY91-25244" fmla="*/ 4335228 h 5795240"/>
              <a:gd name="connsiteX92-25245" fmla="*/ 10137710 w 12641071"/>
              <a:gd name="connsiteY92-25246" fmla="*/ 4344822 h 5795240"/>
              <a:gd name="connsiteX93-25247" fmla="*/ 10133555 w 12641071"/>
              <a:gd name="connsiteY93-25248" fmla="*/ 4427096 h 5795240"/>
              <a:gd name="connsiteX94-25249" fmla="*/ 10129312 w 12641071"/>
              <a:gd name="connsiteY94-25250" fmla="*/ 4399289 h 5795240"/>
              <a:gd name="connsiteX95-25251" fmla="*/ 10126797 w 12641071"/>
              <a:gd name="connsiteY95-25252" fmla="*/ 4349498 h 5795240"/>
              <a:gd name="connsiteX96-25253" fmla="*/ 10126796 w 12641071"/>
              <a:gd name="connsiteY96-25254" fmla="*/ 4349498 h 5795240"/>
              <a:gd name="connsiteX97-25255" fmla="*/ 10129311 w 12641071"/>
              <a:gd name="connsiteY97-25256" fmla="*/ 4399289 h 5795240"/>
              <a:gd name="connsiteX98-25257" fmla="*/ 10133554 w 12641071"/>
              <a:gd name="connsiteY98-25258" fmla="*/ 4427096 h 5795240"/>
              <a:gd name="connsiteX99-25259" fmla="*/ 10130656 w 12641071"/>
              <a:gd name="connsiteY99-25260" fmla="*/ 4484506 h 5795240"/>
              <a:gd name="connsiteX100-25261" fmla="*/ 8678182 w 12641071"/>
              <a:gd name="connsiteY100-25262" fmla="*/ 5795240 h 5795240"/>
              <a:gd name="connsiteX101-25263" fmla="*/ 7467518 w 12641071"/>
              <a:gd name="connsiteY101-25264" fmla="*/ 5151535 h 5795240"/>
              <a:gd name="connsiteX102-25265" fmla="*/ 7419945 w 12641071"/>
              <a:gd name="connsiteY102-25266" fmla="*/ 5073228 h 5795240"/>
              <a:gd name="connsiteX103-25267" fmla="*/ 7394386 w 12641071"/>
              <a:gd name="connsiteY103-25268" fmla="*/ 5031156 h 5795240"/>
              <a:gd name="connsiteX104-25269" fmla="*/ 7367299 w 12641071"/>
              <a:gd name="connsiteY104-25270" fmla="*/ 4974928 h 5795240"/>
              <a:gd name="connsiteX105-25271" fmla="*/ 7332905 w 12641071"/>
              <a:gd name="connsiteY105-25272" fmla="*/ 4903531 h 5795240"/>
              <a:gd name="connsiteX106-25273" fmla="*/ 7320958 w 12641071"/>
              <a:gd name="connsiteY106-25274" fmla="*/ 4870887 h 5795240"/>
              <a:gd name="connsiteX107-25275" fmla="*/ 7322174 w 12641071"/>
              <a:gd name="connsiteY107-25276" fmla="*/ 4872361 h 5795240"/>
              <a:gd name="connsiteX108-25277" fmla="*/ 7362630 w 12641071"/>
              <a:gd name="connsiteY108-25278" fmla="*/ 4938954 h 5795240"/>
              <a:gd name="connsiteX109-25279" fmla="*/ 7380779 w 12641071"/>
              <a:gd name="connsiteY109-25280" fmla="*/ 4976628 h 5795240"/>
              <a:gd name="connsiteX110-25281" fmla="*/ 7391210 w 12641071"/>
              <a:gd name="connsiteY110-25282" fmla="*/ 4977944 h 5795240"/>
              <a:gd name="connsiteX111-25283" fmla="*/ 7380780 w 12641071"/>
              <a:gd name="connsiteY111-25284" fmla="*/ 4976628 h 5795240"/>
              <a:gd name="connsiteX112-25285" fmla="*/ 7362631 w 12641071"/>
              <a:gd name="connsiteY112-25286" fmla="*/ 4938954 h 5795240"/>
              <a:gd name="connsiteX113-25287" fmla="*/ 7322175 w 12641071"/>
              <a:gd name="connsiteY113-25288" fmla="*/ 4872361 h 5795240"/>
              <a:gd name="connsiteX114-25289" fmla="*/ 7320959 w 12641071"/>
              <a:gd name="connsiteY114-25290" fmla="*/ 4870887 h 5795240"/>
              <a:gd name="connsiteX115-25291" fmla="*/ 7283811 w 12641071"/>
              <a:gd name="connsiteY115-25292" fmla="*/ 4769391 h 5795240"/>
              <a:gd name="connsiteX116-25293" fmla="*/ 7272112 w 12641071"/>
              <a:gd name="connsiteY116-25294" fmla="*/ 4718630 h 5795240"/>
              <a:gd name="connsiteX117-25295" fmla="*/ 7272111 w 12641071"/>
              <a:gd name="connsiteY117-25296" fmla="*/ 4718630 h 5795240"/>
              <a:gd name="connsiteX118-25297" fmla="*/ 7283810 w 12641071"/>
              <a:gd name="connsiteY118-25298" fmla="*/ 4769391 h 5795240"/>
              <a:gd name="connsiteX119-25299" fmla="*/ 7320958 w 12641071"/>
              <a:gd name="connsiteY119-25300" fmla="*/ 4870887 h 5795240"/>
              <a:gd name="connsiteX120-25301" fmla="*/ 7223551 w 12641071"/>
              <a:gd name="connsiteY120-25302" fmla="*/ 4752829 h 5795240"/>
              <a:gd name="connsiteX121-25303" fmla="*/ 6652445 w 12641071"/>
              <a:gd name="connsiteY121-25304" fmla="*/ 4516269 h 5795240"/>
              <a:gd name="connsiteX122-25305" fmla="*/ 6200873 w 12641071"/>
              <a:gd name="connsiteY122-25306" fmla="*/ 4654206 h 5795240"/>
              <a:gd name="connsiteX123-25307" fmla="*/ 6088813 w 12641071"/>
              <a:gd name="connsiteY123-25308" fmla="*/ 4746663 h 5795240"/>
              <a:gd name="connsiteX124-25309" fmla="*/ 6043019 w 12641071"/>
              <a:gd name="connsiteY124-25310" fmla="*/ 4807902 h 5795240"/>
              <a:gd name="connsiteX125-25311" fmla="*/ 6043021 w 12641071"/>
              <a:gd name="connsiteY125-25312" fmla="*/ 4807902 h 5795240"/>
              <a:gd name="connsiteX126-25313" fmla="*/ 6023271 w 12641071"/>
              <a:gd name="connsiteY126-25314" fmla="*/ 4834312 h 5795240"/>
              <a:gd name="connsiteX127-25315" fmla="*/ 5970678 w 12641071"/>
              <a:gd name="connsiteY127-25316" fmla="*/ 4892181 h 5795240"/>
              <a:gd name="connsiteX128-25317" fmla="*/ 5982717 w 12641071"/>
              <a:gd name="connsiteY128-25318" fmla="*/ 4872361 h 5795240"/>
              <a:gd name="connsiteX129-25319" fmla="*/ 5970675 w 12641071"/>
              <a:gd name="connsiteY129-25320" fmla="*/ 4892181 h 5795240"/>
              <a:gd name="connsiteX130-25321" fmla="*/ 5935320 w 12641071"/>
              <a:gd name="connsiteY130-25322" fmla="*/ 4931081 h 5795240"/>
              <a:gd name="connsiteX131-25323" fmla="*/ 4971763 w 12641071"/>
              <a:gd name="connsiteY131-25324" fmla="*/ 5330200 h 5795240"/>
              <a:gd name="connsiteX132-25325" fmla="*/ 3716172 w 12641071"/>
              <a:gd name="connsiteY132-25326" fmla="*/ 4497938 h 5795240"/>
              <a:gd name="connsiteX133-25327" fmla="*/ 3710773 w 12641071"/>
              <a:gd name="connsiteY133-25328" fmla="*/ 4483182 h 5795240"/>
              <a:gd name="connsiteX134-25329" fmla="*/ 3710773 w 12641071"/>
              <a:gd name="connsiteY134-25330" fmla="*/ 4483181 h 5795240"/>
              <a:gd name="connsiteX135-25331" fmla="*/ 3674984 w 12641071"/>
              <a:gd name="connsiteY135-25332" fmla="*/ 4385402 h 5795240"/>
              <a:gd name="connsiteX136-25333" fmla="*/ 3670349 w 12641071"/>
              <a:gd name="connsiteY136-25334" fmla="*/ 4372742 h 5795240"/>
              <a:gd name="connsiteX137-25335" fmla="*/ 3659438 w 12641071"/>
              <a:gd name="connsiteY137-25336" fmla="*/ 4330309 h 5795240"/>
              <a:gd name="connsiteX138-25337" fmla="*/ 3672084 w 12641071"/>
              <a:gd name="connsiteY138-25338" fmla="*/ 4353606 h 5795240"/>
              <a:gd name="connsiteX139-25339" fmla="*/ 3659440 w 12641071"/>
              <a:gd name="connsiteY139-25340" fmla="*/ 4330309 h 5795240"/>
              <a:gd name="connsiteX140-25341" fmla="*/ 3613217 w 12641071"/>
              <a:gd name="connsiteY140-25342" fmla="*/ 4245153 h 5795240"/>
              <a:gd name="connsiteX141-25343" fmla="*/ 3083792 w 12641071"/>
              <a:gd name="connsiteY141-25344" fmla="*/ 3963660 h 5795240"/>
              <a:gd name="connsiteX142-25345" fmla="*/ 2835272 w 12641071"/>
              <a:gd name="connsiteY142-25346" fmla="*/ 4013833 h 5795240"/>
              <a:gd name="connsiteX143-25347" fmla="*/ 2820214 w 12641071"/>
              <a:gd name="connsiteY143-25348" fmla="*/ 4022007 h 5795240"/>
              <a:gd name="connsiteX144-25349" fmla="*/ 2820212 w 12641071"/>
              <a:gd name="connsiteY144-25350" fmla="*/ 4022008 h 5795240"/>
              <a:gd name="connsiteX145-25351" fmla="*/ 2820206 w 12641071"/>
              <a:gd name="connsiteY145-25352" fmla="*/ 4022011 h 5795240"/>
              <a:gd name="connsiteX146-25353" fmla="*/ 2813481 w 12641071"/>
              <a:gd name="connsiteY146-25354" fmla="*/ 4027041 h 5795240"/>
              <a:gd name="connsiteX147-25355" fmla="*/ 2762875 w 12641071"/>
              <a:gd name="connsiteY147-25356" fmla="*/ 4057784 h 5795240"/>
              <a:gd name="connsiteX148-25357" fmla="*/ 2762878 w 12641071"/>
              <a:gd name="connsiteY148-25358" fmla="*/ 4057784 h 5795240"/>
              <a:gd name="connsiteX149-25359" fmla="*/ 2694694 w 12641071"/>
              <a:gd name="connsiteY149-25360" fmla="*/ 4099208 h 5795240"/>
              <a:gd name="connsiteX150-25361" fmla="*/ 2726822 w 12641071"/>
              <a:gd name="connsiteY150-25362" fmla="*/ 4072700 h 5795240"/>
              <a:gd name="connsiteX151-25363" fmla="*/ 2757719 w 12641071"/>
              <a:gd name="connsiteY151-25364" fmla="*/ 4055929 h 5795240"/>
              <a:gd name="connsiteX152-25365" fmla="*/ 2757718 w 12641071"/>
              <a:gd name="connsiteY152-25366" fmla="*/ 4055928 h 5795240"/>
              <a:gd name="connsiteX153-25367" fmla="*/ 2726820 w 12641071"/>
              <a:gd name="connsiteY153-25368" fmla="*/ 4072700 h 5795240"/>
              <a:gd name="connsiteX154-25369" fmla="*/ 2694692 w 12641071"/>
              <a:gd name="connsiteY154-25370" fmla="*/ 4099208 h 5795240"/>
              <a:gd name="connsiteX155-25371" fmla="*/ 2664698 w 12641071"/>
              <a:gd name="connsiteY155-25372" fmla="*/ 4117431 h 5795240"/>
              <a:gd name="connsiteX156-25373" fmla="*/ 1804544 w 12641071"/>
              <a:gd name="connsiteY156-25374" fmla="*/ 4335229 h 5795240"/>
              <a:gd name="connsiteX157-25375" fmla="*/ 0 w 12641071"/>
              <a:gd name="connsiteY157-25376" fmla="*/ 2530685 h 5795240"/>
              <a:gd name="connsiteX158-25377" fmla="*/ 1804544 w 12641071"/>
              <a:gd name="connsiteY158-25378" fmla="*/ 726143 h 5795240"/>
              <a:gd name="connsiteX159-25379" fmla="*/ 3080549 w 12641071"/>
              <a:gd name="connsiteY159-25380" fmla="*/ 1254682 h 5795240"/>
              <a:gd name="connsiteX160-25381" fmla="*/ 3268676 w 12641071"/>
              <a:gd name="connsiteY160-25382" fmla="*/ 1461167 h 5795240"/>
              <a:gd name="connsiteX161-25383" fmla="*/ 3565826 w 12641071"/>
              <a:gd name="connsiteY161-25384" fmla="*/ 1551935 h 5795240"/>
              <a:gd name="connsiteX162-25385" fmla="*/ 4086504 w 12641071"/>
              <a:gd name="connsiteY162-25386" fmla="*/ 1127574 h 5795240"/>
              <a:gd name="connsiteX163-25387" fmla="*/ 4103078 w 12641071"/>
              <a:gd name="connsiteY163-25388" fmla="*/ 1004204 h 5795240"/>
              <a:gd name="connsiteX164-25389" fmla="*/ 5215874 w 12641071"/>
              <a:gd name="connsiteY164-25390" fmla="*/ 0 h 5795240"/>
              <a:gd name="connsiteX0-25391" fmla="*/ 5964869 w 12641071"/>
              <a:gd name="connsiteY0-25392" fmla="*/ 4795171 h 5795240"/>
              <a:gd name="connsiteX1-25393" fmla="*/ 6019264 w 12641071"/>
              <a:gd name="connsiteY1-25394" fmla="*/ 4804905 h 5795240"/>
              <a:gd name="connsiteX2-25395" fmla="*/ 6036570 w 12641071"/>
              <a:gd name="connsiteY2-25396" fmla="*/ 4807089 h 5795240"/>
              <a:gd name="connsiteX3-25397" fmla="*/ 6019265 w 12641071"/>
              <a:gd name="connsiteY3-25398" fmla="*/ 4804905 h 5795240"/>
              <a:gd name="connsiteX4-25399" fmla="*/ 5964869 w 12641071"/>
              <a:gd name="connsiteY4-25400" fmla="*/ 4795171 h 5795240"/>
              <a:gd name="connsiteX5-25401" fmla="*/ 3682364 w 12641071"/>
              <a:gd name="connsiteY5-25402" fmla="*/ 4386723 h 5795240"/>
              <a:gd name="connsiteX6-25403" fmla="*/ 3772428 w 12641071"/>
              <a:gd name="connsiteY6-25404" fmla="*/ 4402840 h 5795240"/>
              <a:gd name="connsiteX7-25405" fmla="*/ 3772428 w 12641071"/>
              <a:gd name="connsiteY7-25406" fmla="*/ 4402840 h 5795240"/>
              <a:gd name="connsiteX8-25407" fmla="*/ 3682364 w 12641071"/>
              <a:gd name="connsiteY8-25408" fmla="*/ 4386723 h 5795240"/>
              <a:gd name="connsiteX9-25409" fmla="*/ 5215874 w 12641071"/>
              <a:gd name="connsiteY9-25410" fmla="*/ 0 h 5795240"/>
              <a:gd name="connsiteX10-25411" fmla="*/ 5927386 w 12641071"/>
              <a:gd name="connsiteY10-25412" fmla="*/ 255427 h 5795240"/>
              <a:gd name="connsiteX11-25413" fmla="*/ 6105193 w 12641071"/>
              <a:gd name="connsiteY11-25414" fmla="*/ 442067 h 5795240"/>
              <a:gd name="connsiteX12-25415" fmla="*/ 6105193 w 12641071"/>
              <a:gd name="connsiteY12-25416" fmla="*/ 442069 h 5795240"/>
              <a:gd name="connsiteX13-25417" fmla="*/ 6141460 w 12641071"/>
              <a:gd name="connsiteY13-25418" fmla="*/ 475027 h 5795240"/>
              <a:gd name="connsiteX14-25419" fmla="*/ 6788665 w 12641071"/>
              <a:gd name="connsiteY14-25420" fmla="*/ 707369 h 5795240"/>
              <a:gd name="connsiteX15-25421" fmla="*/ 7184710 w 12641071"/>
              <a:gd name="connsiteY15-25422" fmla="*/ 627411 h 5795240"/>
              <a:gd name="connsiteX16-25423" fmla="*/ 7264545 w 12641071"/>
              <a:gd name="connsiteY16-25424" fmla="*/ 588952 h 5795240"/>
              <a:gd name="connsiteX17-25425" fmla="*/ 7264545 w 12641071"/>
              <a:gd name="connsiteY17-25426" fmla="*/ 588953 h 5795240"/>
              <a:gd name="connsiteX18-25427" fmla="*/ 7273651 w 12641071"/>
              <a:gd name="connsiteY18-25428" fmla="*/ 584566 h 5795240"/>
              <a:gd name="connsiteX19-25429" fmla="*/ 7314851 w 12641071"/>
              <a:gd name="connsiteY19-25430" fmla="*/ 559537 h 5795240"/>
              <a:gd name="connsiteX20-25431" fmla="*/ 7354131 w 12641071"/>
              <a:gd name="connsiteY20-25432" fmla="*/ 565467 h 5795240"/>
              <a:gd name="connsiteX21-25433" fmla="*/ 7429608 w 12641071"/>
              <a:gd name="connsiteY21-25434" fmla="*/ 586051 h 5795240"/>
              <a:gd name="connsiteX22-25435" fmla="*/ 7429611 w 12641071"/>
              <a:gd name="connsiteY22-25436" fmla="*/ 586050 h 5795240"/>
              <a:gd name="connsiteX23-25437" fmla="*/ 7354132 w 12641071"/>
              <a:gd name="connsiteY23-25438" fmla="*/ 565465 h 5795240"/>
              <a:gd name="connsiteX24-25439" fmla="*/ 7314853 w 12641071"/>
              <a:gd name="connsiteY24-25440" fmla="*/ 559536 h 5795240"/>
              <a:gd name="connsiteX25-25441" fmla="*/ 7314851 w 12641071"/>
              <a:gd name="connsiteY25-25442" fmla="*/ 559537 h 5795240"/>
              <a:gd name="connsiteX26-25443" fmla="*/ 7314849 w 12641071"/>
              <a:gd name="connsiteY26-25444" fmla="*/ 559537 h 5795240"/>
              <a:gd name="connsiteX27-25445" fmla="*/ 7273651 w 12641071"/>
              <a:gd name="connsiteY27-25446" fmla="*/ 584565 h 5795240"/>
              <a:gd name="connsiteX28-25447" fmla="*/ 7296407 w 12641071"/>
              <a:gd name="connsiteY28-25448" fmla="*/ 565126 h 5795240"/>
              <a:gd name="connsiteX29-25449" fmla="*/ 7307447 w 12641071"/>
              <a:gd name="connsiteY29-25450" fmla="*/ 558419 h 5795240"/>
              <a:gd name="connsiteX30-25451" fmla="*/ 7307450 w 12641071"/>
              <a:gd name="connsiteY30-25452" fmla="*/ 558419 h 5795240"/>
              <a:gd name="connsiteX31-25453" fmla="*/ 7385004 w 12641071"/>
              <a:gd name="connsiteY31-25454" fmla="*/ 511303 h 5795240"/>
              <a:gd name="connsiteX32-25455" fmla="*/ 7391626 w 12641071"/>
              <a:gd name="connsiteY32-25456" fmla="*/ 508114 h 5795240"/>
              <a:gd name="connsiteX33-25457" fmla="*/ 7391631 w 12641071"/>
              <a:gd name="connsiteY33-25458" fmla="*/ 508110 h 5795240"/>
              <a:gd name="connsiteX34-25459" fmla="*/ 7478934 w 12641071"/>
              <a:gd name="connsiteY34-25460" fmla="*/ 466053 h 5795240"/>
              <a:gd name="connsiteX35-25461" fmla="*/ 7897193 w 12641071"/>
              <a:gd name="connsiteY35-25462" fmla="*/ 381611 h 5795240"/>
              <a:gd name="connsiteX36-25463" fmla="*/ 8788216 w 12641071"/>
              <a:gd name="connsiteY36-25464" fmla="*/ 855364 h 5795240"/>
              <a:gd name="connsiteX37-25465" fmla="*/ 8832362 w 12641071"/>
              <a:gd name="connsiteY37-25466" fmla="*/ 928030 h 5795240"/>
              <a:gd name="connsiteX38-25467" fmla="*/ 8832362 w 12641071"/>
              <a:gd name="connsiteY38-25468" fmla="*/ 928033 h 5795240"/>
              <a:gd name="connsiteX39-25469" fmla="*/ 8842040 w 12641071"/>
              <a:gd name="connsiteY39-25470" fmla="*/ 943961 h 5795240"/>
              <a:gd name="connsiteX40-25471" fmla="*/ 8856144 w 12641071"/>
              <a:gd name="connsiteY40-25472" fmla="*/ 973241 h 5795240"/>
              <a:gd name="connsiteX41-25473" fmla="*/ 8856145 w 12641071"/>
              <a:gd name="connsiteY41-25474" fmla="*/ 973241 h 5795240"/>
              <a:gd name="connsiteX42-25475" fmla="*/ 8878117 w 12641071"/>
              <a:gd name="connsiteY42-25476" fmla="*/ 1018851 h 5795240"/>
              <a:gd name="connsiteX43-25477" fmla="*/ 8877719 w 12641071"/>
              <a:gd name="connsiteY43-25478" fmla="*/ 1018369 h 5795240"/>
              <a:gd name="connsiteX44-25479" fmla="*/ 8853250 w 12641071"/>
              <a:gd name="connsiteY44-25480" fmla="*/ 973288 h 5795240"/>
              <a:gd name="connsiteX45-25481" fmla="*/ 8853249 w 12641071"/>
              <a:gd name="connsiteY45-25482" fmla="*/ 973288 h 5795240"/>
              <a:gd name="connsiteX46-25483" fmla="*/ 8853248 w 12641071"/>
              <a:gd name="connsiteY46-25484" fmla="*/ 973287 h 5795240"/>
              <a:gd name="connsiteX47-25485" fmla="*/ 8849677 w 12641071"/>
              <a:gd name="connsiteY47-25486" fmla="*/ 973341 h 5795240"/>
              <a:gd name="connsiteX48-25487" fmla="*/ 8641543 w 12641071"/>
              <a:gd name="connsiteY48-25488" fmla="*/ 916577 h 5795240"/>
              <a:gd name="connsiteX49-25489" fmla="*/ 8641545 w 12641071"/>
              <a:gd name="connsiteY49-25490" fmla="*/ 916580 h 5795240"/>
              <a:gd name="connsiteX50-25491" fmla="*/ 8849676 w 12641071"/>
              <a:gd name="connsiteY50-25492" fmla="*/ 973343 h 5795240"/>
              <a:gd name="connsiteX51-25493" fmla="*/ 8853248 w 12641071"/>
              <a:gd name="connsiteY51-25494" fmla="*/ 973288 h 5795240"/>
              <a:gd name="connsiteX52-25495" fmla="*/ 8877719 w 12641071"/>
              <a:gd name="connsiteY52-25496" fmla="*/ 1018371 h 5795240"/>
              <a:gd name="connsiteX53-25497" fmla="*/ 8878116 w 12641071"/>
              <a:gd name="connsiteY53-25498" fmla="*/ 1018851 h 5795240"/>
              <a:gd name="connsiteX54-25499" fmla="*/ 8887288 w 12641071"/>
              <a:gd name="connsiteY54-25500" fmla="*/ 1037892 h 5795240"/>
              <a:gd name="connsiteX55-25501" fmla="*/ 8949899 w 12641071"/>
              <a:gd name="connsiteY55-25502" fmla="*/ 1239592 h 5795240"/>
              <a:gd name="connsiteX56-25503" fmla="*/ 8968437 w 12641071"/>
              <a:gd name="connsiteY56-25504" fmla="*/ 1423482 h 5795240"/>
              <a:gd name="connsiteX57-25505" fmla="*/ 8949899 w 12641071"/>
              <a:gd name="connsiteY57-25506" fmla="*/ 1239591 h 5795240"/>
              <a:gd name="connsiteX58-25507" fmla="*/ 8887288 w 12641071"/>
              <a:gd name="connsiteY58-25508" fmla="*/ 1037890 h 5795240"/>
              <a:gd name="connsiteX59-25509" fmla="*/ 8878116 w 12641071"/>
              <a:gd name="connsiteY59-25510" fmla="*/ 1018851 h 5795240"/>
              <a:gd name="connsiteX60-25511" fmla="*/ 8931285 w 12641071"/>
              <a:gd name="connsiteY60-25512" fmla="*/ 1083292 h 5795240"/>
              <a:gd name="connsiteX61-25513" fmla="*/ 9241478 w 12641071"/>
              <a:gd name="connsiteY61-25514" fmla="*/ 1211778 h 5795240"/>
              <a:gd name="connsiteX62-25515" fmla="*/ 9605238 w 12641071"/>
              <a:gd name="connsiteY62-25516" fmla="*/ 1018369 h 5795240"/>
              <a:gd name="connsiteX63-25517" fmla="*/ 9636247 w 12641071"/>
              <a:gd name="connsiteY63-25518" fmla="*/ 961241 h 5795240"/>
              <a:gd name="connsiteX64-25519" fmla="*/ 9641995 w 12641071"/>
              <a:gd name="connsiteY64-25520" fmla="*/ 961152 h 5795240"/>
              <a:gd name="connsiteX65-25521" fmla="*/ 9584939 w 12641071"/>
              <a:gd name="connsiteY65-25522" fmla="*/ 1079594 h 5795240"/>
              <a:gd name="connsiteX66-25523" fmla="*/ 9546257 w 12641071"/>
              <a:gd name="connsiteY66-25524" fmla="*/ 1204206 h 5795240"/>
              <a:gd name="connsiteX67-25525" fmla="*/ 9584939 w 12641071"/>
              <a:gd name="connsiteY67-25526" fmla="*/ 1079596 h 5795240"/>
              <a:gd name="connsiteX68-25527" fmla="*/ 9641995 w 12641071"/>
              <a:gd name="connsiteY68-25528" fmla="*/ 961153 h 5795240"/>
              <a:gd name="connsiteX69-25529" fmla="*/ 9653069 w 12641071"/>
              <a:gd name="connsiteY69-25530" fmla="*/ 960983 h 5795240"/>
              <a:gd name="connsiteX70-25531" fmla="*/ 9801564 w 12641071"/>
              <a:gd name="connsiteY70-25532" fmla="*/ 1196828 h 5795240"/>
              <a:gd name="connsiteX71-25533" fmla="*/ 9801566 w 12641071"/>
              <a:gd name="connsiteY71-25534" fmla="*/ 1196828 h 5795240"/>
              <a:gd name="connsiteX72-25535" fmla="*/ 9653070 w 12641071"/>
              <a:gd name="connsiteY72-25536" fmla="*/ 960982 h 5795240"/>
              <a:gd name="connsiteX73-25537" fmla="*/ 9641996 w 12641071"/>
              <a:gd name="connsiteY73-25538" fmla="*/ 961152 h 5795240"/>
              <a:gd name="connsiteX74-25539" fmla="*/ 9651917 w 12641071"/>
              <a:gd name="connsiteY74-25540" fmla="*/ 940556 h 5795240"/>
              <a:gd name="connsiteX75-25541" fmla="*/ 11050508 w 12641071"/>
              <a:gd name="connsiteY75-25542" fmla="*/ 108150 h 5795240"/>
              <a:gd name="connsiteX76-25543" fmla="*/ 12641071 w 12641071"/>
              <a:gd name="connsiteY76-25544" fmla="*/ 1698711 h 5795240"/>
              <a:gd name="connsiteX77-25545" fmla="*/ 11371062 w 12641071"/>
              <a:gd name="connsiteY77-25546" fmla="*/ 3256960 h 5795240"/>
              <a:gd name="connsiteX78-25547" fmla="*/ 11215953 w 12641071"/>
              <a:gd name="connsiteY78-25548" fmla="*/ 3280632 h 5795240"/>
              <a:gd name="connsiteX79-25549" fmla="*/ 11142318 w 12641071"/>
              <a:gd name="connsiteY79-25550" fmla="*/ 3276914 h 5795240"/>
              <a:gd name="connsiteX80-25551" fmla="*/ 11215952 w 12641071"/>
              <a:gd name="connsiteY80-25552" fmla="*/ 3280632 h 5795240"/>
              <a:gd name="connsiteX81-25553" fmla="*/ 11213133 w 12641071"/>
              <a:gd name="connsiteY81-25554" fmla="*/ 3281062 h 5795240"/>
              <a:gd name="connsiteX82-25555" fmla="*/ 11116921 w 12641071"/>
              <a:gd name="connsiteY82-25556" fmla="*/ 3285921 h 5795240"/>
              <a:gd name="connsiteX83-25557" fmla="*/ 11050507 w 12641071"/>
              <a:gd name="connsiteY83-25558" fmla="*/ 3289274 h 5795240"/>
              <a:gd name="connsiteX84-25559" fmla="*/ 11006292 w 12641071"/>
              <a:gd name="connsiteY84-25560" fmla="*/ 3287041 h 5795240"/>
              <a:gd name="connsiteX85-25561" fmla="*/ 10937101 w 12641071"/>
              <a:gd name="connsiteY85-25562" fmla="*/ 3297601 h 5795240"/>
              <a:gd name="connsiteX86-25563" fmla="*/ 10144740 w 12641071"/>
              <a:gd name="connsiteY86-25564" fmla="*/ 4089962 h 5795240"/>
              <a:gd name="connsiteX87-25565" fmla="*/ 10130374 w 12641071"/>
              <a:gd name="connsiteY87-25566" fmla="*/ 4184101 h 5795240"/>
              <a:gd name="connsiteX88-25567" fmla="*/ 10130375 w 12641071"/>
              <a:gd name="connsiteY88-25568" fmla="*/ 4184103 h 5795240"/>
              <a:gd name="connsiteX89-25569" fmla="*/ 10130656 w 12641071"/>
              <a:gd name="connsiteY89-25570" fmla="*/ 4185950 h 5795240"/>
              <a:gd name="connsiteX90-25571" fmla="*/ 10138194 w 12641071"/>
              <a:gd name="connsiteY90-25572" fmla="*/ 4335228 h 5795240"/>
              <a:gd name="connsiteX91-25573" fmla="*/ 10137710 w 12641071"/>
              <a:gd name="connsiteY91-25574" fmla="*/ 4344822 h 5795240"/>
              <a:gd name="connsiteX92-25575" fmla="*/ 10133555 w 12641071"/>
              <a:gd name="connsiteY92-25576" fmla="*/ 4427096 h 5795240"/>
              <a:gd name="connsiteX93-25577" fmla="*/ 10129312 w 12641071"/>
              <a:gd name="connsiteY93-25578" fmla="*/ 4399289 h 5795240"/>
              <a:gd name="connsiteX94-25579" fmla="*/ 10126797 w 12641071"/>
              <a:gd name="connsiteY94-25580" fmla="*/ 4349498 h 5795240"/>
              <a:gd name="connsiteX95-25581" fmla="*/ 10126796 w 12641071"/>
              <a:gd name="connsiteY95-25582" fmla="*/ 4349498 h 5795240"/>
              <a:gd name="connsiteX96-25583" fmla="*/ 10129311 w 12641071"/>
              <a:gd name="connsiteY96-25584" fmla="*/ 4399289 h 5795240"/>
              <a:gd name="connsiteX97-25585" fmla="*/ 10133554 w 12641071"/>
              <a:gd name="connsiteY97-25586" fmla="*/ 4427096 h 5795240"/>
              <a:gd name="connsiteX98-25587" fmla="*/ 10130656 w 12641071"/>
              <a:gd name="connsiteY98-25588" fmla="*/ 4484506 h 5795240"/>
              <a:gd name="connsiteX99-25589" fmla="*/ 8678182 w 12641071"/>
              <a:gd name="connsiteY99-25590" fmla="*/ 5795240 h 5795240"/>
              <a:gd name="connsiteX100-25591" fmla="*/ 7467518 w 12641071"/>
              <a:gd name="connsiteY100-25592" fmla="*/ 5151535 h 5795240"/>
              <a:gd name="connsiteX101-25593" fmla="*/ 7419945 w 12641071"/>
              <a:gd name="connsiteY101-25594" fmla="*/ 5073228 h 5795240"/>
              <a:gd name="connsiteX102-25595" fmla="*/ 7394386 w 12641071"/>
              <a:gd name="connsiteY102-25596" fmla="*/ 5031156 h 5795240"/>
              <a:gd name="connsiteX103-25597" fmla="*/ 7367299 w 12641071"/>
              <a:gd name="connsiteY103-25598" fmla="*/ 4974928 h 5795240"/>
              <a:gd name="connsiteX104-25599" fmla="*/ 7332905 w 12641071"/>
              <a:gd name="connsiteY104-25600" fmla="*/ 4903531 h 5795240"/>
              <a:gd name="connsiteX105-25601" fmla="*/ 7320958 w 12641071"/>
              <a:gd name="connsiteY105-25602" fmla="*/ 4870887 h 5795240"/>
              <a:gd name="connsiteX106-25603" fmla="*/ 7322174 w 12641071"/>
              <a:gd name="connsiteY106-25604" fmla="*/ 4872361 h 5795240"/>
              <a:gd name="connsiteX107-25605" fmla="*/ 7362630 w 12641071"/>
              <a:gd name="connsiteY107-25606" fmla="*/ 4938954 h 5795240"/>
              <a:gd name="connsiteX108-25607" fmla="*/ 7380779 w 12641071"/>
              <a:gd name="connsiteY108-25608" fmla="*/ 4976628 h 5795240"/>
              <a:gd name="connsiteX109-25609" fmla="*/ 7391210 w 12641071"/>
              <a:gd name="connsiteY109-25610" fmla="*/ 4977944 h 5795240"/>
              <a:gd name="connsiteX110-25611" fmla="*/ 7380780 w 12641071"/>
              <a:gd name="connsiteY110-25612" fmla="*/ 4976628 h 5795240"/>
              <a:gd name="connsiteX111-25613" fmla="*/ 7362631 w 12641071"/>
              <a:gd name="connsiteY111-25614" fmla="*/ 4938954 h 5795240"/>
              <a:gd name="connsiteX112-25615" fmla="*/ 7322175 w 12641071"/>
              <a:gd name="connsiteY112-25616" fmla="*/ 4872361 h 5795240"/>
              <a:gd name="connsiteX113-25617" fmla="*/ 7320959 w 12641071"/>
              <a:gd name="connsiteY113-25618" fmla="*/ 4870887 h 5795240"/>
              <a:gd name="connsiteX114-25619" fmla="*/ 7283811 w 12641071"/>
              <a:gd name="connsiteY114-25620" fmla="*/ 4769391 h 5795240"/>
              <a:gd name="connsiteX115-25621" fmla="*/ 7272112 w 12641071"/>
              <a:gd name="connsiteY115-25622" fmla="*/ 4718630 h 5795240"/>
              <a:gd name="connsiteX116-25623" fmla="*/ 7272111 w 12641071"/>
              <a:gd name="connsiteY116-25624" fmla="*/ 4718630 h 5795240"/>
              <a:gd name="connsiteX117-25625" fmla="*/ 7283810 w 12641071"/>
              <a:gd name="connsiteY117-25626" fmla="*/ 4769391 h 5795240"/>
              <a:gd name="connsiteX118-25627" fmla="*/ 7320958 w 12641071"/>
              <a:gd name="connsiteY118-25628" fmla="*/ 4870887 h 5795240"/>
              <a:gd name="connsiteX119-25629" fmla="*/ 7223551 w 12641071"/>
              <a:gd name="connsiteY119-25630" fmla="*/ 4752829 h 5795240"/>
              <a:gd name="connsiteX120-25631" fmla="*/ 6652445 w 12641071"/>
              <a:gd name="connsiteY120-25632" fmla="*/ 4516269 h 5795240"/>
              <a:gd name="connsiteX121-25633" fmla="*/ 6200873 w 12641071"/>
              <a:gd name="connsiteY121-25634" fmla="*/ 4654206 h 5795240"/>
              <a:gd name="connsiteX122-25635" fmla="*/ 6088813 w 12641071"/>
              <a:gd name="connsiteY122-25636" fmla="*/ 4746663 h 5795240"/>
              <a:gd name="connsiteX123-25637" fmla="*/ 6043019 w 12641071"/>
              <a:gd name="connsiteY123-25638" fmla="*/ 4807902 h 5795240"/>
              <a:gd name="connsiteX124-25639" fmla="*/ 6043021 w 12641071"/>
              <a:gd name="connsiteY124-25640" fmla="*/ 4807902 h 5795240"/>
              <a:gd name="connsiteX125-25641" fmla="*/ 6023271 w 12641071"/>
              <a:gd name="connsiteY125-25642" fmla="*/ 4834312 h 5795240"/>
              <a:gd name="connsiteX126-25643" fmla="*/ 5970678 w 12641071"/>
              <a:gd name="connsiteY126-25644" fmla="*/ 4892181 h 5795240"/>
              <a:gd name="connsiteX127-25645" fmla="*/ 5982717 w 12641071"/>
              <a:gd name="connsiteY127-25646" fmla="*/ 4872361 h 5795240"/>
              <a:gd name="connsiteX128-25647" fmla="*/ 5970675 w 12641071"/>
              <a:gd name="connsiteY128-25648" fmla="*/ 4892181 h 5795240"/>
              <a:gd name="connsiteX129-25649" fmla="*/ 5935320 w 12641071"/>
              <a:gd name="connsiteY129-25650" fmla="*/ 4931081 h 5795240"/>
              <a:gd name="connsiteX130-25651" fmla="*/ 4971763 w 12641071"/>
              <a:gd name="connsiteY130-25652" fmla="*/ 5330200 h 5795240"/>
              <a:gd name="connsiteX131-25653" fmla="*/ 3716172 w 12641071"/>
              <a:gd name="connsiteY131-25654" fmla="*/ 4497938 h 5795240"/>
              <a:gd name="connsiteX132-25655" fmla="*/ 3710773 w 12641071"/>
              <a:gd name="connsiteY132-25656" fmla="*/ 4483182 h 5795240"/>
              <a:gd name="connsiteX133-25657" fmla="*/ 3710773 w 12641071"/>
              <a:gd name="connsiteY133-25658" fmla="*/ 4483181 h 5795240"/>
              <a:gd name="connsiteX134-25659" fmla="*/ 3674984 w 12641071"/>
              <a:gd name="connsiteY134-25660" fmla="*/ 4385402 h 5795240"/>
              <a:gd name="connsiteX135-25661" fmla="*/ 3670349 w 12641071"/>
              <a:gd name="connsiteY135-25662" fmla="*/ 4372742 h 5795240"/>
              <a:gd name="connsiteX136-25663" fmla="*/ 3659438 w 12641071"/>
              <a:gd name="connsiteY136-25664" fmla="*/ 4330309 h 5795240"/>
              <a:gd name="connsiteX137-25665" fmla="*/ 3672084 w 12641071"/>
              <a:gd name="connsiteY137-25666" fmla="*/ 4353606 h 5795240"/>
              <a:gd name="connsiteX138-25667" fmla="*/ 3659440 w 12641071"/>
              <a:gd name="connsiteY138-25668" fmla="*/ 4330309 h 5795240"/>
              <a:gd name="connsiteX139-25669" fmla="*/ 3613217 w 12641071"/>
              <a:gd name="connsiteY139-25670" fmla="*/ 4245153 h 5795240"/>
              <a:gd name="connsiteX140-25671" fmla="*/ 3083792 w 12641071"/>
              <a:gd name="connsiteY140-25672" fmla="*/ 3963660 h 5795240"/>
              <a:gd name="connsiteX141-25673" fmla="*/ 2835272 w 12641071"/>
              <a:gd name="connsiteY141-25674" fmla="*/ 4013833 h 5795240"/>
              <a:gd name="connsiteX142-25675" fmla="*/ 2820214 w 12641071"/>
              <a:gd name="connsiteY142-25676" fmla="*/ 4022007 h 5795240"/>
              <a:gd name="connsiteX143-25677" fmla="*/ 2820212 w 12641071"/>
              <a:gd name="connsiteY143-25678" fmla="*/ 4022008 h 5795240"/>
              <a:gd name="connsiteX144-25679" fmla="*/ 2820206 w 12641071"/>
              <a:gd name="connsiteY144-25680" fmla="*/ 4022011 h 5795240"/>
              <a:gd name="connsiteX145-25681" fmla="*/ 2813481 w 12641071"/>
              <a:gd name="connsiteY145-25682" fmla="*/ 4027041 h 5795240"/>
              <a:gd name="connsiteX146-25683" fmla="*/ 2762875 w 12641071"/>
              <a:gd name="connsiteY146-25684" fmla="*/ 4057784 h 5795240"/>
              <a:gd name="connsiteX147-25685" fmla="*/ 2762878 w 12641071"/>
              <a:gd name="connsiteY147-25686" fmla="*/ 4057784 h 5795240"/>
              <a:gd name="connsiteX148-25687" fmla="*/ 2694694 w 12641071"/>
              <a:gd name="connsiteY148-25688" fmla="*/ 4099208 h 5795240"/>
              <a:gd name="connsiteX149-25689" fmla="*/ 2726822 w 12641071"/>
              <a:gd name="connsiteY149-25690" fmla="*/ 4072700 h 5795240"/>
              <a:gd name="connsiteX150-25691" fmla="*/ 2757719 w 12641071"/>
              <a:gd name="connsiteY150-25692" fmla="*/ 4055929 h 5795240"/>
              <a:gd name="connsiteX151-25693" fmla="*/ 2757718 w 12641071"/>
              <a:gd name="connsiteY151-25694" fmla="*/ 4055928 h 5795240"/>
              <a:gd name="connsiteX152-25695" fmla="*/ 2726820 w 12641071"/>
              <a:gd name="connsiteY152-25696" fmla="*/ 4072700 h 5795240"/>
              <a:gd name="connsiteX153-25697" fmla="*/ 2694692 w 12641071"/>
              <a:gd name="connsiteY153-25698" fmla="*/ 4099208 h 5795240"/>
              <a:gd name="connsiteX154-25699" fmla="*/ 2664698 w 12641071"/>
              <a:gd name="connsiteY154-25700" fmla="*/ 4117431 h 5795240"/>
              <a:gd name="connsiteX155-25701" fmla="*/ 1804544 w 12641071"/>
              <a:gd name="connsiteY155-25702" fmla="*/ 4335229 h 5795240"/>
              <a:gd name="connsiteX156-25703" fmla="*/ 0 w 12641071"/>
              <a:gd name="connsiteY156-25704" fmla="*/ 2530685 h 5795240"/>
              <a:gd name="connsiteX157-25705" fmla="*/ 1804544 w 12641071"/>
              <a:gd name="connsiteY157-25706" fmla="*/ 726143 h 5795240"/>
              <a:gd name="connsiteX158-25707" fmla="*/ 3080549 w 12641071"/>
              <a:gd name="connsiteY158-25708" fmla="*/ 1254682 h 5795240"/>
              <a:gd name="connsiteX159-25709" fmla="*/ 3268676 w 12641071"/>
              <a:gd name="connsiteY159-25710" fmla="*/ 1461167 h 5795240"/>
              <a:gd name="connsiteX160-25711" fmla="*/ 3565826 w 12641071"/>
              <a:gd name="connsiteY160-25712" fmla="*/ 1551935 h 5795240"/>
              <a:gd name="connsiteX161-25713" fmla="*/ 4086504 w 12641071"/>
              <a:gd name="connsiteY161-25714" fmla="*/ 1127574 h 5795240"/>
              <a:gd name="connsiteX162-25715" fmla="*/ 4103078 w 12641071"/>
              <a:gd name="connsiteY162-25716" fmla="*/ 1004204 h 5795240"/>
              <a:gd name="connsiteX163-25717" fmla="*/ 5215874 w 12641071"/>
              <a:gd name="connsiteY163-25718" fmla="*/ 0 h 5795240"/>
              <a:gd name="connsiteX0-25719" fmla="*/ 5964869 w 12641071"/>
              <a:gd name="connsiteY0-25720" fmla="*/ 4795171 h 5795240"/>
              <a:gd name="connsiteX1-25721" fmla="*/ 6019264 w 12641071"/>
              <a:gd name="connsiteY1-25722" fmla="*/ 4804905 h 5795240"/>
              <a:gd name="connsiteX2-25723" fmla="*/ 6036570 w 12641071"/>
              <a:gd name="connsiteY2-25724" fmla="*/ 4807089 h 5795240"/>
              <a:gd name="connsiteX3-25725" fmla="*/ 6019265 w 12641071"/>
              <a:gd name="connsiteY3-25726" fmla="*/ 4804905 h 5795240"/>
              <a:gd name="connsiteX4-25727" fmla="*/ 5964869 w 12641071"/>
              <a:gd name="connsiteY4-25728" fmla="*/ 4795171 h 5795240"/>
              <a:gd name="connsiteX5-25729" fmla="*/ 3682364 w 12641071"/>
              <a:gd name="connsiteY5-25730" fmla="*/ 4386723 h 5795240"/>
              <a:gd name="connsiteX6-25731" fmla="*/ 3772428 w 12641071"/>
              <a:gd name="connsiteY6-25732" fmla="*/ 4402840 h 5795240"/>
              <a:gd name="connsiteX7-25733" fmla="*/ 3772428 w 12641071"/>
              <a:gd name="connsiteY7-25734" fmla="*/ 4402840 h 5795240"/>
              <a:gd name="connsiteX8-25735" fmla="*/ 3682364 w 12641071"/>
              <a:gd name="connsiteY8-25736" fmla="*/ 4386723 h 5795240"/>
              <a:gd name="connsiteX9-25737" fmla="*/ 5215874 w 12641071"/>
              <a:gd name="connsiteY9-25738" fmla="*/ 0 h 5795240"/>
              <a:gd name="connsiteX10-25739" fmla="*/ 5927386 w 12641071"/>
              <a:gd name="connsiteY10-25740" fmla="*/ 255427 h 5795240"/>
              <a:gd name="connsiteX11-25741" fmla="*/ 6105193 w 12641071"/>
              <a:gd name="connsiteY11-25742" fmla="*/ 442067 h 5795240"/>
              <a:gd name="connsiteX12-25743" fmla="*/ 6105193 w 12641071"/>
              <a:gd name="connsiteY12-25744" fmla="*/ 442069 h 5795240"/>
              <a:gd name="connsiteX13-25745" fmla="*/ 6141460 w 12641071"/>
              <a:gd name="connsiteY13-25746" fmla="*/ 475027 h 5795240"/>
              <a:gd name="connsiteX14-25747" fmla="*/ 6788665 w 12641071"/>
              <a:gd name="connsiteY14-25748" fmla="*/ 707369 h 5795240"/>
              <a:gd name="connsiteX15-25749" fmla="*/ 7184710 w 12641071"/>
              <a:gd name="connsiteY15-25750" fmla="*/ 627411 h 5795240"/>
              <a:gd name="connsiteX16-25751" fmla="*/ 7264545 w 12641071"/>
              <a:gd name="connsiteY16-25752" fmla="*/ 588952 h 5795240"/>
              <a:gd name="connsiteX17-25753" fmla="*/ 7264545 w 12641071"/>
              <a:gd name="connsiteY17-25754" fmla="*/ 588953 h 5795240"/>
              <a:gd name="connsiteX18-25755" fmla="*/ 7273651 w 12641071"/>
              <a:gd name="connsiteY18-25756" fmla="*/ 584566 h 5795240"/>
              <a:gd name="connsiteX19-25757" fmla="*/ 7314851 w 12641071"/>
              <a:gd name="connsiteY19-25758" fmla="*/ 559537 h 5795240"/>
              <a:gd name="connsiteX20-25759" fmla="*/ 7354131 w 12641071"/>
              <a:gd name="connsiteY20-25760" fmla="*/ 565467 h 5795240"/>
              <a:gd name="connsiteX21-25761" fmla="*/ 7429608 w 12641071"/>
              <a:gd name="connsiteY21-25762" fmla="*/ 586051 h 5795240"/>
              <a:gd name="connsiteX22-25763" fmla="*/ 7354132 w 12641071"/>
              <a:gd name="connsiteY22-25764" fmla="*/ 565465 h 5795240"/>
              <a:gd name="connsiteX23-25765" fmla="*/ 7314853 w 12641071"/>
              <a:gd name="connsiteY23-25766" fmla="*/ 559536 h 5795240"/>
              <a:gd name="connsiteX24-25767" fmla="*/ 7314851 w 12641071"/>
              <a:gd name="connsiteY24-25768" fmla="*/ 559537 h 5795240"/>
              <a:gd name="connsiteX25-25769" fmla="*/ 7314849 w 12641071"/>
              <a:gd name="connsiteY25-25770" fmla="*/ 559537 h 5795240"/>
              <a:gd name="connsiteX26-25771" fmla="*/ 7273651 w 12641071"/>
              <a:gd name="connsiteY26-25772" fmla="*/ 584565 h 5795240"/>
              <a:gd name="connsiteX27-25773" fmla="*/ 7296407 w 12641071"/>
              <a:gd name="connsiteY27-25774" fmla="*/ 565126 h 5795240"/>
              <a:gd name="connsiteX28-25775" fmla="*/ 7307447 w 12641071"/>
              <a:gd name="connsiteY28-25776" fmla="*/ 558419 h 5795240"/>
              <a:gd name="connsiteX29-25777" fmla="*/ 7307450 w 12641071"/>
              <a:gd name="connsiteY29-25778" fmla="*/ 558419 h 5795240"/>
              <a:gd name="connsiteX30-25779" fmla="*/ 7385004 w 12641071"/>
              <a:gd name="connsiteY30-25780" fmla="*/ 511303 h 5795240"/>
              <a:gd name="connsiteX31-25781" fmla="*/ 7391626 w 12641071"/>
              <a:gd name="connsiteY31-25782" fmla="*/ 508114 h 5795240"/>
              <a:gd name="connsiteX32-25783" fmla="*/ 7391631 w 12641071"/>
              <a:gd name="connsiteY32-25784" fmla="*/ 508110 h 5795240"/>
              <a:gd name="connsiteX33-25785" fmla="*/ 7478934 w 12641071"/>
              <a:gd name="connsiteY33-25786" fmla="*/ 466053 h 5795240"/>
              <a:gd name="connsiteX34-25787" fmla="*/ 7897193 w 12641071"/>
              <a:gd name="connsiteY34-25788" fmla="*/ 381611 h 5795240"/>
              <a:gd name="connsiteX35-25789" fmla="*/ 8788216 w 12641071"/>
              <a:gd name="connsiteY35-25790" fmla="*/ 855364 h 5795240"/>
              <a:gd name="connsiteX36-25791" fmla="*/ 8832362 w 12641071"/>
              <a:gd name="connsiteY36-25792" fmla="*/ 928030 h 5795240"/>
              <a:gd name="connsiteX37-25793" fmla="*/ 8832362 w 12641071"/>
              <a:gd name="connsiteY37-25794" fmla="*/ 928033 h 5795240"/>
              <a:gd name="connsiteX38-25795" fmla="*/ 8842040 w 12641071"/>
              <a:gd name="connsiteY38-25796" fmla="*/ 943961 h 5795240"/>
              <a:gd name="connsiteX39-25797" fmla="*/ 8856144 w 12641071"/>
              <a:gd name="connsiteY39-25798" fmla="*/ 973241 h 5795240"/>
              <a:gd name="connsiteX40-25799" fmla="*/ 8856145 w 12641071"/>
              <a:gd name="connsiteY40-25800" fmla="*/ 973241 h 5795240"/>
              <a:gd name="connsiteX41-25801" fmla="*/ 8878117 w 12641071"/>
              <a:gd name="connsiteY41-25802" fmla="*/ 1018851 h 5795240"/>
              <a:gd name="connsiteX42-25803" fmla="*/ 8877719 w 12641071"/>
              <a:gd name="connsiteY42-25804" fmla="*/ 1018369 h 5795240"/>
              <a:gd name="connsiteX43-25805" fmla="*/ 8853250 w 12641071"/>
              <a:gd name="connsiteY43-25806" fmla="*/ 973288 h 5795240"/>
              <a:gd name="connsiteX44-25807" fmla="*/ 8853249 w 12641071"/>
              <a:gd name="connsiteY44-25808" fmla="*/ 973288 h 5795240"/>
              <a:gd name="connsiteX45-25809" fmla="*/ 8853248 w 12641071"/>
              <a:gd name="connsiteY45-25810" fmla="*/ 973287 h 5795240"/>
              <a:gd name="connsiteX46-25811" fmla="*/ 8849677 w 12641071"/>
              <a:gd name="connsiteY46-25812" fmla="*/ 973341 h 5795240"/>
              <a:gd name="connsiteX47-25813" fmla="*/ 8641543 w 12641071"/>
              <a:gd name="connsiteY47-25814" fmla="*/ 916577 h 5795240"/>
              <a:gd name="connsiteX48-25815" fmla="*/ 8641545 w 12641071"/>
              <a:gd name="connsiteY48-25816" fmla="*/ 916580 h 5795240"/>
              <a:gd name="connsiteX49-25817" fmla="*/ 8849676 w 12641071"/>
              <a:gd name="connsiteY49-25818" fmla="*/ 973343 h 5795240"/>
              <a:gd name="connsiteX50-25819" fmla="*/ 8853248 w 12641071"/>
              <a:gd name="connsiteY50-25820" fmla="*/ 973288 h 5795240"/>
              <a:gd name="connsiteX51-25821" fmla="*/ 8877719 w 12641071"/>
              <a:gd name="connsiteY51-25822" fmla="*/ 1018371 h 5795240"/>
              <a:gd name="connsiteX52-25823" fmla="*/ 8878116 w 12641071"/>
              <a:gd name="connsiteY52-25824" fmla="*/ 1018851 h 5795240"/>
              <a:gd name="connsiteX53-25825" fmla="*/ 8887288 w 12641071"/>
              <a:gd name="connsiteY53-25826" fmla="*/ 1037892 h 5795240"/>
              <a:gd name="connsiteX54-25827" fmla="*/ 8949899 w 12641071"/>
              <a:gd name="connsiteY54-25828" fmla="*/ 1239592 h 5795240"/>
              <a:gd name="connsiteX55-25829" fmla="*/ 8968437 w 12641071"/>
              <a:gd name="connsiteY55-25830" fmla="*/ 1423482 h 5795240"/>
              <a:gd name="connsiteX56-25831" fmla="*/ 8949899 w 12641071"/>
              <a:gd name="connsiteY56-25832" fmla="*/ 1239591 h 5795240"/>
              <a:gd name="connsiteX57-25833" fmla="*/ 8887288 w 12641071"/>
              <a:gd name="connsiteY57-25834" fmla="*/ 1037890 h 5795240"/>
              <a:gd name="connsiteX58-25835" fmla="*/ 8878116 w 12641071"/>
              <a:gd name="connsiteY58-25836" fmla="*/ 1018851 h 5795240"/>
              <a:gd name="connsiteX59-25837" fmla="*/ 8931285 w 12641071"/>
              <a:gd name="connsiteY59-25838" fmla="*/ 1083292 h 5795240"/>
              <a:gd name="connsiteX60-25839" fmla="*/ 9241478 w 12641071"/>
              <a:gd name="connsiteY60-25840" fmla="*/ 1211778 h 5795240"/>
              <a:gd name="connsiteX61-25841" fmla="*/ 9605238 w 12641071"/>
              <a:gd name="connsiteY61-25842" fmla="*/ 1018369 h 5795240"/>
              <a:gd name="connsiteX62-25843" fmla="*/ 9636247 w 12641071"/>
              <a:gd name="connsiteY62-25844" fmla="*/ 961241 h 5795240"/>
              <a:gd name="connsiteX63-25845" fmla="*/ 9641995 w 12641071"/>
              <a:gd name="connsiteY63-25846" fmla="*/ 961152 h 5795240"/>
              <a:gd name="connsiteX64-25847" fmla="*/ 9584939 w 12641071"/>
              <a:gd name="connsiteY64-25848" fmla="*/ 1079594 h 5795240"/>
              <a:gd name="connsiteX65-25849" fmla="*/ 9546257 w 12641071"/>
              <a:gd name="connsiteY65-25850" fmla="*/ 1204206 h 5795240"/>
              <a:gd name="connsiteX66-25851" fmla="*/ 9584939 w 12641071"/>
              <a:gd name="connsiteY66-25852" fmla="*/ 1079596 h 5795240"/>
              <a:gd name="connsiteX67-25853" fmla="*/ 9641995 w 12641071"/>
              <a:gd name="connsiteY67-25854" fmla="*/ 961153 h 5795240"/>
              <a:gd name="connsiteX68-25855" fmla="*/ 9653069 w 12641071"/>
              <a:gd name="connsiteY68-25856" fmla="*/ 960983 h 5795240"/>
              <a:gd name="connsiteX69-25857" fmla="*/ 9801564 w 12641071"/>
              <a:gd name="connsiteY69-25858" fmla="*/ 1196828 h 5795240"/>
              <a:gd name="connsiteX70-25859" fmla="*/ 9801566 w 12641071"/>
              <a:gd name="connsiteY70-25860" fmla="*/ 1196828 h 5795240"/>
              <a:gd name="connsiteX71-25861" fmla="*/ 9653070 w 12641071"/>
              <a:gd name="connsiteY71-25862" fmla="*/ 960982 h 5795240"/>
              <a:gd name="connsiteX72-25863" fmla="*/ 9641996 w 12641071"/>
              <a:gd name="connsiteY72-25864" fmla="*/ 961152 h 5795240"/>
              <a:gd name="connsiteX73-25865" fmla="*/ 9651917 w 12641071"/>
              <a:gd name="connsiteY73-25866" fmla="*/ 940556 h 5795240"/>
              <a:gd name="connsiteX74-25867" fmla="*/ 11050508 w 12641071"/>
              <a:gd name="connsiteY74-25868" fmla="*/ 108150 h 5795240"/>
              <a:gd name="connsiteX75-25869" fmla="*/ 12641071 w 12641071"/>
              <a:gd name="connsiteY75-25870" fmla="*/ 1698711 h 5795240"/>
              <a:gd name="connsiteX76-25871" fmla="*/ 11371062 w 12641071"/>
              <a:gd name="connsiteY76-25872" fmla="*/ 3256960 h 5795240"/>
              <a:gd name="connsiteX77-25873" fmla="*/ 11215953 w 12641071"/>
              <a:gd name="connsiteY77-25874" fmla="*/ 3280632 h 5795240"/>
              <a:gd name="connsiteX78-25875" fmla="*/ 11142318 w 12641071"/>
              <a:gd name="connsiteY78-25876" fmla="*/ 3276914 h 5795240"/>
              <a:gd name="connsiteX79-25877" fmla="*/ 11215952 w 12641071"/>
              <a:gd name="connsiteY79-25878" fmla="*/ 3280632 h 5795240"/>
              <a:gd name="connsiteX80-25879" fmla="*/ 11213133 w 12641071"/>
              <a:gd name="connsiteY80-25880" fmla="*/ 3281062 h 5795240"/>
              <a:gd name="connsiteX81-25881" fmla="*/ 11116921 w 12641071"/>
              <a:gd name="connsiteY81-25882" fmla="*/ 3285921 h 5795240"/>
              <a:gd name="connsiteX82-25883" fmla="*/ 11050507 w 12641071"/>
              <a:gd name="connsiteY82-25884" fmla="*/ 3289274 h 5795240"/>
              <a:gd name="connsiteX83-25885" fmla="*/ 11006292 w 12641071"/>
              <a:gd name="connsiteY83-25886" fmla="*/ 3287041 h 5795240"/>
              <a:gd name="connsiteX84-25887" fmla="*/ 10937101 w 12641071"/>
              <a:gd name="connsiteY84-25888" fmla="*/ 3297601 h 5795240"/>
              <a:gd name="connsiteX85-25889" fmla="*/ 10144740 w 12641071"/>
              <a:gd name="connsiteY85-25890" fmla="*/ 4089962 h 5795240"/>
              <a:gd name="connsiteX86-25891" fmla="*/ 10130374 w 12641071"/>
              <a:gd name="connsiteY86-25892" fmla="*/ 4184101 h 5795240"/>
              <a:gd name="connsiteX87-25893" fmla="*/ 10130375 w 12641071"/>
              <a:gd name="connsiteY87-25894" fmla="*/ 4184103 h 5795240"/>
              <a:gd name="connsiteX88-25895" fmla="*/ 10130656 w 12641071"/>
              <a:gd name="connsiteY88-25896" fmla="*/ 4185950 h 5795240"/>
              <a:gd name="connsiteX89-25897" fmla="*/ 10138194 w 12641071"/>
              <a:gd name="connsiteY89-25898" fmla="*/ 4335228 h 5795240"/>
              <a:gd name="connsiteX90-25899" fmla="*/ 10137710 w 12641071"/>
              <a:gd name="connsiteY90-25900" fmla="*/ 4344822 h 5795240"/>
              <a:gd name="connsiteX91-25901" fmla="*/ 10133555 w 12641071"/>
              <a:gd name="connsiteY91-25902" fmla="*/ 4427096 h 5795240"/>
              <a:gd name="connsiteX92-25903" fmla="*/ 10129312 w 12641071"/>
              <a:gd name="connsiteY92-25904" fmla="*/ 4399289 h 5795240"/>
              <a:gd name="connsiteX93-25905" fmla="*/ 10126797 w 12641071"/>
              <a:gd name="connsiteY93-25906" fmla="*/ 4349498 h 5795240"/>
              <a:gd name="connsiteX94-25907" fmla="*/ 10126796 w 12641071"/>
              <a:gd name="connsiteY94-25908" fmla="*/ 4349498 h 5795240"/>
              <a:gd name="connsiteX95-25909" fmla="*/ 10129311 w 12641071"/>
              <a:gd name="connsiteY95-25910" fmla="*/ 4399289 h 5795240"/>
              <a:gd name="connsiteX96-25911" fmla="*/ 10133554 w 12641071"/>
              <a:gd name="connsiteY96-25912" fmla="*/ 4427096 h 5795240"/>
              <a:gd name="connsiteX97-25913" fmla="*/ 10130656 w 12641071"/>
              <a:gd name="connsiteY97-25914" fmla="*/ 4484506 h 5795240"/>
              <a:gd name="connsiteX98-25915" fmla="*/ 8678182 w 12641071"/>
              <a:gd name="connsiteY98-25916" fmla="*/ 5795240 h 5795240"/>
              <a:gd name="connsiteX99-25917" fmla="*/ 7467518 w 12641071"/>
              <a:gd name="connsiteY99-25918" fmla="*/ 5151535 h 5795240"/>
              <a:gd name="connsiteX100-25919" fmla="*/ 7419945 w 12641071"/>
              <a:gd name="connsiteY100-25920" fmla="*/ 5073228 h 5795240"/>
              <a:gd name="connsiteX101-25921" fmla="*/ 7394386 w 12641071"/>
              <a:gd name="connsiteY101-25922" fmla="*/ 5031156 h 5795240"/>
              <a:gd name="connsiteX102-25923" fmla="*/ 7367299 w 12641071"/>
              <a:gd name="connsiteY102-25924" fmla="*/ 4974928 h 5795240"/>
              <a:gd name="connsiteX103-25925" fmla="*/ 7332905 w 12641071"/>
              <a:gd name="connsiteY103-25926" fmla="*/ 4903531 h 5795240"/>
              <a:gd name="connsiteX104-25927" fmla="*/ 7320958 w 12641071"/>
              <a:gd name="connsiteY104-25928" fmla="*/ 4870887 h 5795240"/>
              <a:gd name="connsiteX105-25929" fmla="*/ 7322174 w 12641071"/>
              <a:gd name="connsiteY105-25930" fmla="*/ 4872361 h 5795240"/>
              <a:gd name="connsiteX106-25931" fmla="*/ 7362630 w 12641071"/>
              <a:gd name="connsiteY106-25932" fmla="*/ 4938954 h 5795240"/>
              <a:gd name="connsiteX107-25933" fmla="*/ 7380779 w 12641071"/>
              <a:gd name="connsiteY107-25934" fmla="*/ 4976628 h 5795240"/>
              <a:gd name="connsiteX108-25935" fmla="*/ 7391210 w 12641071"/>
              <a:gd name="connsiteY108-25936" fmla="*/ 4977944 h 5795240"/>
              <a:gd name="connsiteX109-25937" fmla="*/ 7380780 w 12641071"/>
              <a:gd name="connsiteY109-25938" fmla="*/ 4976628 h 5795240"/>
              <a:gd name="connsiteX110-25939" fmla="*/ 7362631 w 12641071"/>
              <a:gd name="connsiteY110-25940" fmla="*/ 4938954 h 5795240"/>
              <a:gd name="connsiteX111-25941" fmla="*/ 7322175 w 12641071"/>
              <a:gd name="connsiteY111-25942" fmla="*/ 4872361 h 5795240"/>
              <a:gd name="connsiteX112-25943" fmla="*/ 7320959 w 12641071"/>
              <a:gd name="connsiteY112-25944" fmla="*/ 4870887 h 5795240"/>
              <a:gd name="connsiteX113-25945" fmla="*/ 7283811 w 12641071"/>
              <a:gd name="connsiteY113-25946" fmla="*/ 4769391 h 5795240"/>
              <a:gd name="connsiteX114-25947" fmla="*/ 7272112 w 12641071"/>
              <a:gd name="connsiteY114-25948" fmla="*/ 4718630 h 5795240"/>
              <a:gd name="connsiteX115-25949" fmla="*/ 7272111 w 12641071"/>
              <a:gd name="connsiteY115-25950" fmla="*/ 4718630 h 5795240"/>
              <a:gd name="connsiteX116-25951" fmla="*/ 7283810 w 12641071"/>
              <a:gd name="connsiteY116-25952" fmla="*/ 4769391 h 5795240"/>
              <a:gd name="connsiteX117-25953" fmla="*/ 7320958 w 12641071"/>
              <a:gd name="connsiteY117-25954" fmla="*/ 4870887 h 5795240"/>
              <a:gd name="connsiteX118-25955" fmla="*/ 7223551 w 12641071"/>
              <a:gd name="connsiteY118-25956" fmla="*/ 4752829 h 5795240"/>
              <a:gd name="connsiteX119-25957" fmla="*/ 6652445 w 12641071"/>
              <a:gd name="connsiteY119-25958" fmla="*/ 4516269 h 5795240"/>
              <a:gd name="connsiteX120-25959" fmla="*/ 6200873 w 12641071"/>
              <a:gd name="connsiteY120-25960" fmla="*/ 4654206 h 5795240"/>
              <a:gd name="connsiteX121-25961" fmla="*/ 6088813 w 12641071"/>
              <a:gd name="connsiteY121-25962" fmla="*/ 4746663 h 5795240"/>
              <a:gd name="connsiteX122-25963" fmla="*/ 6043019 w 12641071"/>
              <a:gd name="connsiteY122-25964" fmla="*/ 4807902 h 5795240"/>
              <a:gd name="connsiteX123-25965" fmla="*/ 6043021 w 12641071"/>
              <a:gd name="connsiteY123-25966" fmla="*/ 4807902 h 5795240"/>
              <a:gd name="connsiteX124-25967" fmla="*/ 6023271 w 12641071"/>
              <a:gd name="connsiteY124-25968" fmla="*/ 4834312 h 5795240"/>
              <a:gd name="connsiteX125-25969" fmla="*/ 5970678 w 12641071"/>
              <a:gd name="connsiteY125-25970" fmla="*/ 4892181 h 5795240"/>
              <a:gd name="connsiteX126-25971" fmla="*/ 5982717 w 12641071"/>
              <a:gd name="connsiteY126-25972" fmla="*/ 4872361 h 5795240"/>
              <a:gd name="connsiteX127-25973" fmla="*/ 5970675 w 12641071"/>
              <a:gd name="connsiteY127-25974" fmla="*/ 4892181 h 5795240"/>
              <a:gd name="connsiteX128-25975" fmla="*/ 5935320 w 12641071"/>
              <a:gd name="connsiteY128-25976" fmla="*/ 4931081 h 5795240"/>
              <a:gd name="connsiteX129-25977" fmla="*/ 4971763 w 12641071"/>
              <a:gd name="connsiteY129-25978" fmla="*/ 5330200 h 5795240"/>
              <a:gd name="connsiteX130-25979" fmla="*/ 3716172 w 12641071"/>
              <a:gd name="connsiteY130-25980" fmla="*/ 4497938 h 5795240"/>
              <a:gd name="connsiteX131-25981" fmla="*/ 3710773 w 12641071"/>
              <a:gd name="connsiteY131-25982" fmla="*/ 4483182 h 5795240"/>
              <a:gd name="connsiteX132-25983" fmla="*/ 3710773 w 12641071"/>
              <a:gd name="connsiteY132-25984" fmla="*/ 4483181 h 5795240"/>
              <a:gd name="connsiteX133-25985" fmla="*/ 3674984 w 12641071"/>
              <a:gd name="connsiteY133-25986" fmla="*/ 4385402 h 5795240"/>
              <a:gd name="connsiteX134-25987" fmla="*/ 3670349 w 12641071"/>
              <a:gd name="connsiteY134-25988" fmla="*/ 4372742 h 5795240"/>
              <a:gd name="connsiteX135-25989" fmla="*/ 3659438 w 12641071"/>
              <a:gd name="connsiteY135-25990" fmla="*/ 4330309 h 5795240"/>
              <a:gd name="connsiteX136-25991" fmla="*/ 3672084 w 12641071"/>
              <a:gd name="connsiteY136-25992" fmla="*/ 4353606 h 5795240"/>
              <a:gd name="connsiteX137-25993" fmla="*/ 3659440 w 12641071"/>
              <a:gd name="connsiteY137-25994" fmla="*/ 4330309 h 5795240"/>
              <a:gd name="connsiteX138-25995" fmla="*/ 3613217 w 12641071"/>
              <a:gd name="connsiteY138-25996" fmla="*/ 4245153 h 5795240"/>
              <a:gd name="connsiteX139-25997" fmla="*/ 3083792 w 12641071"/>
              <a:gd name="connsiteY139-25998" fmla="*/ 3963660 h 5795240"/>
              <a:gd name="connsiteX140-25999" fmla="*/ 2835272 w 12641071"/>
              <a:gd name="connsiteY140-26000" fmla="*/ 4013833 h 5795240"/>
              <a:gd name="connsiteX141-26001" fmla="*/ 2820214 w 12641071"/>
              <a:gd name="connsiteY141-26002" fmla="*/ 4022007 h 5795240"/>
              <a:gd name="connsiteX142-26003" fmla="*/ 2820212 w 12641071"/>
              <a:gd name="connsiteY142-26004" fmla="*/ 4022008 h 5795240"/>
              <a:gd name="connsiteX143-26005" fmla="*/ 2820206 w 12641071"/>
              <a:gd name="connsiteY143-26006" fmla="*/ 4022011 h 5795240"/>
              <a:gd name="connsiteX144-26007" fmla="*/ 2813481 w 12641071"/>
              <a:gd name="connsiteY144-26008" fmla="*/ 4027041 h 5795240"/>
              <a:gd name="connsiteX145-26009" fmla="*/ 2762875 w 12641071"/>
              <a:gd name="connsiteY145-26010" fmla="*/ 4057784 h 5795240"/>
              <a:gd name="connsiteX146-26011" fmla="*/ 2762878 w 12641071"/>
              <a:gd name="connsiteY146-26012" fmla="*/ 4057784 h 5795240"/>
              <a:gd name="connsiteX147-26013" fmla="*/ 2694694 w 12641071"/>
              <a:gd name="connsiteY147-26014" fmla="*/ 4099208 h 5795240"/>
              <a:gd name="connsiteX148-26015" fmla="*/ 2726822 w 12641071"/>
              <a:gd name="connsiteY148-26016" fmla="*/ 4072700 h 5795240"/>
              <a:gd name="connsiteX149-26017" fmla="*/ 2757719 w 12641071"/>
              <a:gd name="connsiteY149-26018" fmla="*/ 4055929 h 5795240"/>
              <a:gd name="connsiteX150-26019" fmla="*/ 2757718 w 12641071"/>
              <a:gd name="connsiteY150-26020" fmla="*/ 4055928 h 5795240"/>
              <a:gd name="connsiteX151-26021" fmla="*/ 2726820 w 12641071"/>
              <a:gd name="connsiteY151-26022" fmla="*/ 4072700 h 5795240"/>
              <a:gd name="connsiteX152-26023" fmla="*/ 2694692 w 12641071"/>
              <a:gd name="connsiteY152-26024" fmla="*/ 4099208 h 5795240"/>
              <a:gd name="connsiteX153-26025" fmla="*/ 2664698 w 12641071"/>
              <a:gd name="connsiteY153-26026" fmla="*/ 4117431 h 5795240"/>
              <a:gd name="connsiteX154-26027" fmla="*/ 1804544 w 12641071"/>
              <a:gd name="connsiteY154-26028" fmla="*/ 4335229 h 5795240"/>
              <a:gd name="connsiteX155-26029" fmla="*/ 0 w 12641071"/>
              <a:gd name="connsiteY155-26030" fmla="*/ 2530685 h 5795240"/>
              <a:gd name="connsiteX156-26031" fmla="*/ 1804544 w 12641071"/>
              <a:gd name="connsiteY156-26032" fmla="*/ 726143 h 5795240"/>
              <a:gd name="connsiteX157-26033" fmla="*/ 3080549 w 12641071"/>
              <a:gd name="connsiteY157-26034" fmla="*/ 1254682 h 5795240"/>
              <a:gd name="connsiteX158-26035" fmla="*/ 3268676 w 12641071"/>
              <a:gd name="connsiteY158-26036" fmla="*/ 1461167 h 5795240"/>
              <a:gd name="connsiteX159-26037" fmla="*/ 3565826 w 12641071"/>
              <a:gd name="connsiteY159-26038" fmla="*/ 1551935 h 5795240"/>
              <a:gd name="connsiteX160-26039" fmla="*/ 4086504 w 12641071"/>
              <a:gd name="connsiteY160-26040" fmla="*/ 1127574 h 5795240"/>
              <a:gd name="connsiteX161-26041" fmla="*/ 4103078 w 12641071"/>
              <a:gd name="connsiteY161-26042" fmla="*/ 1004204 h 5795240"/>
              <a:gd name="connsiteX162-26043" fmla="*/ 5215874 w 12641071"/>
              <a:gd name="connsiteY162-26044" fmla="*/ 0 h 5795240"/>
              <a:gd name="connsiteX0-26045" fmla="*/ 5964869 w 12641071"/>
              <a:gd name="connsiteY0-26046" fmla="*/ 4795171 h 5795240"/>
              <a:gd name="connsiteX1-26047" fmla="*/ 6019264 w 12641071"/>
              <a:gd name="connsiteY1-26048" fmla="*/ 4804905 h 5795240"/>
              <a:gd name="connsiteX2-26049" fmla="*/ 6036570 w 12641071"/>
              <a:gd name="connsiteY2-26050" fmla="*/ 4807089 h 5795240"/>
              <a:gd name="connsiteX3-26051" fmla="*/ 6019265 w 12641071"/>
              <a:gd name="connsiteY3-26052" fmla="*/ 4804905 h 5795240"/>
              <a:gd name="connsiteX4-26053" fmla="*/ 5964869 w 12641071"/>
              <a:gd name="connsiteY4-26054" fmla="*/ 4795171 h 5795240"/>
              <a:gd name="connsiteX5-26055" fmla="*/ 3682364 w 12641071"/>
              <a:gd name="connsiteY5-26056" fmla="*/ 4386723 h 5795240"/>
              <a:gd name="connsiteX6-26057" fmla="*/ 3772428 w 12641071"/>
              <a:gd name="connsiteY6-26058" fmla="*/ 4402840 h 5795240"/>
              <a:gd name="connsiteX7-26059" fmla="*/ 3772428 w 12641071"/>
              <a:gd name="connsiteY7-26060" fmla="*/ 4402840 h 5795240"/>
              <a:gd name="connsiteX8-26061" fmla="*/ 3682364 w 12641071"/>
              <a:gd name="connsiteY8-26062" fmla="*/ 4386723 h 5795240"/>
              <a:gd name="connsiteX9-26063" fmla="*/ 5215874 w 12641071"/>
              <a:gd name="connsiteY9-26064" fmla="*/ 0 h 5795240"/>
              <a:gd name="connsiteX10-26065" fmla="*/ 5927386 w 12641071"/>
              <a:gd name="connsiteY10-26066" fmla="*/ 255427 h 5795240"/>
              <a:gd name="connsiteX11-26067" fmla="*/ 6105193 w 12641071"/>
              <a:gd name="connsiteY11-26068" fmla="*/ 442067 h 5795240"/>
              <a:gd name="connsiteX12-26069" fmla="*/ 6105193 w 12641071"/>
              <a:gd name="connsiteY12-26070" fmla="*/ 442069 h 5795240"/>
              <a:gd name="connsiteX13-26071" fmla="*/ 6141460 w 12641071"/>
              <a:gd name="connsiteY13-26072" fmla="*/ 475027 h 5795240"/>
              <a:gd name="connsiteX14-26073" fmla="*/ 6788665 w 12641071"/>
              <a:gd name="connsiteY14-26074" fmla="*/ 707369 h 5795240"/>
              <a:gd name="connsiteX15-26075" fmla="*/ 7184710 w 12641071"/>
              <a:gd name="connsiteY15-26076" fmla="*/ 627411 h 5795240"/>
              <a:gd name="connsiteX16-26077" fmla="*/ 7264545 w 12641071"/>
              <a:gd name="connsiteY16-26078" fmla="*/ 588952 h 5795240"/>
              <a:gd name="connsiteX17-26079" fmla="*/ 7264545 w 12641071"/>
              <a:gd name="connsiteY17-26080" fmla="*/ 588953 h 5795240"/>
              <a:gd name="connsiteX18-26081" fmla="*/ 7273651 w 12641071"/>
              <a:gd name="connsiteY18-26082" fmla="*/ 584566 h 5795240"/>
              <a:gd name="connsiteX19-26083" fmla="*/ 7314851 w 12641071"/>
              <a:gd name="connsiteY19-26084" fmla="*/ 559537 h 5795240"/>
              <a:gd name="connsiteX20-26085" fmla="*/ 7354131 w 12641071"/>
              <a:gd name="connsiteY20-26086" fmla="*/ 565467 h 5795240"/>
              <a:gd name="connsiteX21-26087" fmla="*/ 7354132 w 12641071"/>
              <a:gd name="connsiteY21-26088" fmla="*/ 565465 h 5795240"/>
              <a:gd name="connsiteX22-26089" fmla="*/ 7314853 w 12641071"/>
              <a:gd name="connsiteY22-26090" fmla="*/ 559536 h 5795240"/>
              <a:gd name="connsiteX23-26091" fmla="*/ 7314851 w 12641071"/>
              <a:gd name="connsiteY23-26092" fmla="*/ 559537 h 5795240"/>
              <a:gd name="connsiteX24-26093" fmla="*/ 7314849 w 12641071"/>
              <a:gd name="connsiteY24-26094" fmla="*/ 559537 h 5795240"/>
              <a:gd name="connsiteX25-26095" fmla="*/ 7273651 w 12641071"/>
              <a:gd name="connsiteY25-26096" fmla="*/ 584565 h 5795240"/>
              <a:gd name="connsiteX26-26097" fmla="*/ 7296407 w 12641071"/>
              <a:gd name="connsiteY26-26098" fmla="*/ 565126 h 5795240"/>
              <a:gd name="connsiteX27-26099" fmla="*/ 7307447 w 12641071"/>
              <a:gd name="connsiteY27-26100" fmla="*/ 558419 h 5795240"/>
              <a:gd name="connsiteX28-26101" fmla="*/ 7307450 w 12641071"/>
              <a:gd name="connsiteY28-26102" fmla="*/ 558419 h 5795240"/>
              <a:gd name="connsiteX29-26103" fmla="*/ 7385004 w 12641071"/>
              <a:gd name="connsiteY29-26104" fmla="*/ 511303 h 5795240"/>
              <a:gd name="connsiteX30-26105" fmla="*/ 7391626 w 12641071"/>
              <a:gd name="connsiteY30-26106" fmla="*/ 508114 h 5795240"/>
              <a:gd name="connsiteX31-26107" fmla="*/ 7391631 w 12641071"/>
              <a:gd name="connsiteY31-26108" fmla="*/ 508110 h 5795240"/>
              <a:gd name="connsiteX32-26109" fmla="*/ 7478934 w 12641071"/>
              <a:gd name="connsiteY32-26110" fmla="*/ 466053 h 5795240"/>
              <a:gd name="connsiteX33-26111" fmla="*/ 7897193 w 12641071"/>
              <a:gd name="connsiteY33-26112" fmla="*/ 381611 h 5795240"/>
              <a:gd name="connsiteX34-26113" fmla="*/ 8788216 w 12641071"/>
              <a:gd name="connsiteY34-26114" fmla="*/ 855364 h 5795240"/>
              <a:gd name="connsiteX35-26115" fmla="*/ 8832362 w 12641071"/>
              <a:gd name="connsiteY35-26116" fmla="*/ 928030 h 5795240"/>
              <a:gd name="connsiteX36-26117" fmla="*/ 8832362 w 12641071"/>
              <a:gd name="connsiteY36-26118" fmla="*/ 928033 h 5795240"/>
              <a:gd name="connsiteX37-26119" fmla="*/ 8842040 w 12641071"/>
              <a:gd name="connsiteY37-26120" fmla="*/ 943961 h 5795240"/>
              <a:gd name="connsiteX38-26121" fmla="*/ 8856144 w 12641071"/>
              <a:gd name="connsiteY38-26122" fmla="*/ 973241 h 5795240"/>
              <a:gd name="connsiteX39-26123" fmla="*/ 8856145 w 12641071"/>
              <a:gd name="connsiteY39-26124" fmla="*/ 973241 h 5795240"/>
              <a:gd name="connsiteX40-26125" fmla="*/ 8878117 w 12641071"/>
              <a:gd name="connsiteY40-26126" fmla="*/ 1018851 h 5795240"/>
              <a:gd name="connsiteX41-26127" fmla="*/ 8877719 w 12641071"/>
              <a:gd name="connsiteY41-26128" fmla="*/ 1018369 h 5795240"/>
              <a:gd name="connsiteX42-26129" fmla="*/ 8853250 w 12641071"/>
              <a:gd name="connsiteY42-26130" fmla="*/ 973288 h 5795240"/>
              <a:gd name="connsiteX43-26131" fmla="*/ 8853249 w 12641071"/>
              <a:gd name="connsiteY43-26132" fmla="*/ 973288 h 5795240"/>
              <a:gd name="connsiteX44-26133" fmla="*/ 8853248 w 12641071"/>
              <a:gd name="connsiteY44-26134" fmla="*/ 973287 h 5795240"/>
              <a:gd name="connsiteX45-26135" fmla="*/ 8849677 w 12641071"/>
              <a:gd name="connsiteY45-26136" fmla="*/ 973341 h 5795240"/>
              <a:gd name="connsiteX46-26137" fmla="*/ 8641543 w 12641071"/>
              <a:gd name="connsiteY46-26138" fmla="*/ 916577 h 5795240"/>
              <a:gd name="connsiteX47-26139" fmla="*/ 8641545 w 12641071"/>
              <a:gd name="connsiteY47-26140" fmla="*/ 916580 h 5795240"/>
              <a:gd name="connsiteX48-26141" fmla="*/ 8849676 w 12641071"/>
              <a:gd name="connsiteY48-26142" fmla="*/ 973343 h 5795240"/>
              <a:gd name="connsiteX49-26143" fmla="*/ 8853248 w 12641071"/>
              <a:gd name="connsiteY49-26144" fmla="*/ 973288 h 5795240"/>
              <a:gd name="connsiteX50-26145" fmla="*/ 8877719 w 12641071"/>
              <a:gd name="connsiteY50-26146" fmla="*/ 1018371 h 5795240"/>
              <a:gd name="connsiteX51-26147" fmla="*/ 8878116 w 12641071"/>
              <a:gd name="connsiteY51-26148" fmla="*/ 1018851 h 5795240"/>
              <a:gd name="connsiteX52-26149" fmla="*/ 8887288 w 12641071"/>
              <a:gd name="connsiteY52-26150" fmla="*/ 1037892 h 5795240"/>
              <a:gd name="connsiteX53-26151" fmla="*/ 8949899 w 12641071"/>
              <a:gd name="connsiteY53-26152" fmla="*/ 1239592 h 5795240"/>
              <a:gd name="connsiteX54-26153" fmla="*/ 8968437 w 12641071"/>
              <a:gd name="connsiteY54-26154" fmla="*/ 1423482 h 5795240"/>
              <a:gd name="connsiteX55-26155" fmla="*/ 8949899 w 12641071"/>
              <a:gd name="connsiteY55-26156" fmla="*/ 1239591 h 5795240"/>
              <a:gd name="connsiteX56-26157" fmla="*/ 8887288 w 12641071"/>
              <a:gd name="connsiteY56-26158" fmla="*/ 1037890 h 5795240"/>
              <a:gd name="connsiteX57-26159" fmla="*/ 8878116 w 12641071"/>
              <a:gd name="connsiteY57-26160" fmla="*/ 1018851 h 5795240"/>
              <a:gd name="connsiteX58-26161" fmla="*/ 8931285 w 12641071"/>
              <a:gd name="connsiteY58-26162" fmla="*/ 1083292 h 5795240"/>
              <a:gd name="connsiteX59-26163" fmla="*/ 9241478 w 12641071"/>
              <a:gd name="connsiteY59-26164" fmla="*/ 1211778 h 5795240"/>
              <a:gd name="connsiteX60-26165" fmla="*/ 9605238 w 12641071"/>
              <a:gd name="connsiteY60-26166" fmla="*/ 1018369 h 5795240"/>
              <a:gd name="connsiteX61-26167" fmla="*/ 9636247 w 12641071"/>
              <a:gd name="connsiteY61-26168" fmla="*/ 961241 h 5795240"/>
              <a:gd name="connsiteX62-26169" fmla="*/ 9641995 w 12641071"/>
              <a:gd name="connsiteY62-26170" fmla="*/ 961152 h 5795240"/>
              <a:gd name="connsiteX63-26171" fmla="*/ 9584939 w 12641071"/>
              <a:gd name="connsiteY63-26172" fmla="*/ 1079594 h 5795240"/>
              <a:gd name="connsiteX64-26173" fmla="*/ 9546257 w 12641071"/>
              <a:gd name="connsiteY64-26174" fmla="*/ 1204206 h 5795240"/>
              <a:gd name="connsiteX65-26175" fmla="*/ 9584939 w 12641071"/>
              <a:gd name="connsiteY65-26176" fmla="*/ 1079596 h 5795240"/>
              <a:gd name="connsiteX66-26177" fmla="*/ 9641995 w 12641071"/>
              <a:gd name="connsiteY66-26178" fmla="*/ 961153 h 5795240"/>
              <a:gd name="connsiteX67-26179" fmla="*/ 9653069 w 12641071"/>
              <a:gd name="connsiteY67-26180" fmla="*/ 960983 h 5795240"/>
              <a:gd name="connsiteX68-26181" fmla="*/ 9801564 w 12641071"/>
              <a:gd name="connsiteY68-26182" fmla="*/ 1196828 h 5795240"/>
              <a:gd name="connsiteX69-26183" fmla="*/ 9801566 w 12641071"/>
              <a:gd name="connsiteY69-26184" fmla="*/ 1196828 h 5795240"/>
              <a:gd name="connsiteX70-26185" fmla="*/ 9653070 w 12641071"/>
              <a:gd name="connsiteY70-26186" fmla="*/ 960982 h 5795240"/>
              <a:gd name="connsiteX71-26187" fmla="*/ 9641996 w 12641071"/>
              <a:gd name="connsiteY71-26188" fmla="*/ 961152 h 5795240"/>
              <a:gd name="connsiteX72-26189" fmla="*/ 9651917 w 12641071"/>
              <a:gd name="connsiteY72-26190" fmla="*/ 940556 h 5795240"/>
              <a:gd name="connsiteX73-26191" fmla="*/ 11050508 w 12641071"/>
              <a:gd name="connsiteY73-26192" fmla="*/ 108150 h 5795240"/>
              <a:gd name="connsiteX74-26193" fmla="*/ 12641071 w 12641071"/>
              <a:gd name="connsiteY74-26194" fmla="*/ 1698711 h 5795240"/>
              <a:gd name="connsiteX75-26195" fmla="*/ 11371062 w 12641071"/>
              <a:gd name="connsiteY75-26196" fmla="*/ 3256960 h 5795240"/>
              <a:gd name="connsiteX76-26197" fmla="*/ 11215953 w 12641071"/>
              <a:gd name="connsiteY76-26198" fmla="*/ 3280632 h 5795240"/>
              <a:gd name="connsiteX77-26199" fmla="*/ 11142318 w 12641071"/>
              <a:gd name="connsiteY77-26200" fmla="*/ 3276914 h 5795240"/>
              <a:gd name="connsiteX78-26201" fmla="*/ 11215952 w 12641071"/>
              <a:gd name="connsiteY78-26202" fmla="*/ 3280632 h 5795240"/>
              <a:gd name="connsiteX79-26203" fmla="*/ 11213133 w 12641071"/>
              <a:gd name="connsiteY79-26204" fmla="*/ 3281062 h 5795240"/>
              <a:gd name="connsiteX80-26205" fmla="*/ 11116921 w 12641071"/>
              <a:gd name="connsiteY80-26206" fmla="*/ 3285921 h 5795240"/>
              <a:gd name="connsiteX81-26207" fmla="*/ 11050507 w 12641071"/>
              <a:gd name="connsiteY81-26208" fmla="*/ 3289274 h 5795240"/>
              <a:gd name="connsiteX82-26209" fmla="*/ 11006292 w 12641071"/>
              <a:gd name="connsiteY82-26210" fmla="*/ 3287041 h 5795240"/>
              <a:gd name="connsiteX83-26211" fmla="*/ 10937101 w 12641071"/>
              <a:gd name="connsiteY83-26212" fmla="*/ 3297601 h 5795240"/>
              <a:gd name="connsiteX84-26213" fmla="*/ 10144740 w 12641071"/>
              <a:gd name="connsiteY84-26214" fmla="*/ 4089962 h 5795240"/>
              <a:gd name="connsiteX85-26215" fmla="*/ 10130374 w 12641071"/>
              <a:gd name="connsiteY85-26216" fmla="*/ 4184101 h 5795240"/>
              <a:gd name="connsiteX86-26217" fmla="*/ 10130375 w 12641071"/>
              <a:gd name="connsiteY86-26218" fmla="*/ 4184103 h 5795240"/>
              <a:gd name="connsiteX87-26219" fmla="*/ 10130656 w 12641071"/>
              <a:gd name="connsiteY87-26220" fmla="*/ 4185950 h 5795240"/>
              <a:gd name="connsiteX88-26221" fmla="*/ 10138194 w 12641071"/>
              <a:gd name="connsiteY88-26222" fmla="*/ 4335228 h 5795240"/>
              <a:gd name="connsiteX89-26223" fmla="*/ 10137710 w 12641071"/>
              <a:gd name="connsiteY89-26224" fmla="*/ 4344822 h 5795240"/>
              <a:gd name="connsiteX90-26225" fmla="*/ 10133555 w 12641071"/>
              <a:gd name="connsiteY90-26226" fmla="*/ 4427096 h 5795240"/>
              <a:gd name="connsiteX91-26227" fmla="*/ 10129312 w 12641071"/>
              <a:gd name="connsiteY91-26228" fmla="*/ 4399289 h 5795240"/>
              <a:gd name="connsiteX92-26229" fmla="*/ 10126797 w 12641071"/>
              <a:gd name="connsiteY92-26230" fmla="*/ 4349498 h 5795240"/>
              <a:gd name="connsiteX93-26231" fmla="*/ 10126796 w 12641071"/>
              <a:gd name="connsiteY93-26232" fmla="*/ 4349498 h 5795240"/>
              <a:gd name="connsiteX94-26233" fmla="*/ 10129311 w 12641071"/>
              <a:gd name="connsiteY94-26234" fmla="*/ 4399289 h 5795240"/>
              <a:gd name="connsiteX95-26235" fmla="*/ 10133554 w 12641071"/>
              <a:gd name="connsiteY95-26236" fmla="*/ 4427096 h 5795240"/>
              <a:gd name="connsiteX96-26237" fmla="*/ 10130656 w 12641071"/>
              <a:gd name="connsiteY96-26238" fmla="*/ 4484506 h 5795240"/>
              <a:gd name="connsiteX97-26239" fmla="*/ 8678182 w 12641071"/>
              <a:gd name="connsiteY97-26240" fmla="*/ 5795240 h 5795240"/>
              <a:gd name="connsiteX98-26241" fmla="*/ 7467518 w 12641071"/>
              <a:gd name="connsiteY98-26242" fmla="*/ 5151535 h 5795240"/>
              <a:gd name="connsiteX99-26243" fmla="*/ 7419945 w 12641071"/>
              <a:gd name="connsiteY99-26244" fmla="*/ 5073228 h 5795240"/>
              <a:gd name="connsiteX100-26245" fmla="*/ 7394386 w 12641071"/>
              <a:gd name="connsiteY100-26246" fmla="*/ 5031156 h 5795240"/>
              <a:gd name="connsiteX101-26247" fmla="*/ 7367299 w 12641071"/>
              <a:gd name="connsiteY101-26248" fmla="*/ 4974928 h 5795240"/>
              <a:gd name="connsiteX102-26249" fmla="*/ 7332905 w 12641071"/>
              <a:gd name="connsiteY102-26250" fmla="*/ 4903531 h 5795240"/>
              <a:gd name="connsiteX103-26251" fmla="*/ 7320958 w 12641071"/>
              <a:gd name="connsiteY103-26252" fmla="*/ 4870887 h 5795240"/>
              <a:gd name="connsiteX104-26253" fmla="*/ 7322174 w 12641071"/>
              <a:gd name="connsiteY104-26254" fmla="*/ 4872361 h 5795240"/>
              <a:gd name="connsiteX105-26255" fmla="*/ 7362630 w 12641071"/>
              <a:gd name="connsiteY105-26256" fmla="*/ 4938954 h 5795240"/>
              <a:gd name="connsiteX106-26257" fmla="*/ 7380779 w 12641071"/>
              <a:gd name="connsiteY106-26258" fmla="*/ 4976628 h 5795240"/>
              <a:gd name="connsiteX107-26259" fmla="*/ 7391210 w 12641071"/>
              <a:gd name="connsiteY107-26260" fmla="*/ 4977944 h 5795240"/>
              <a:gd name="connsiteX108-26261" fmla="*/ 7380780 w 12641071"/>
              <a:gd name="connsiteY108-26262" fmla="*/ 4976628 h 5795240"/>
              <a:gd name="connsiteX109-26263" fmla="*/ 7362631 w 12641071"/>
              <a:gd name="connsiteY109-26264" fmla="*/ 4938954 h 5795240"/>
              <a:gd name="connsiteX110-26265" fmla="*/ 7322175 w 12641071"/>
              <a:gd name="connsiteY110-26266" fmla="*/ 4872361 h 5795240"/>
              <a:gd name="connsiteX111-26267" fmla="*/ 7320959 w 12641071"/>
              <a:gd name="connsiteY111-26268" fmla="*/ 4870887 h 5795240"/>
              <a:gd name="connsiteX112-26269" fmla="*/ 7283811 w 12641071"/>
              <a:gd name="connsiteY112-26270" fmla="*/ 4769391 h 5795240"/>
              <a:gd name="connsiteX113-26271" fmla="*/ 7272112 w 12641071"/>
              <a:gd name="connsiteY113-26272" fmla="*/ 4718630 h 5795240"/>
              <a:gd name="connsiteX114-26273" fmla="*/ 7272111 w 12641071"/>
              <a:gd name="connsiteY114-26274" fmla="*/ 4718630 h 5795240"/>
              <a:gd name="connsiteX115-26275" fmla="*/ 7283810 w 12641071"/>
              <a:gd name="connsiteY115-26276" fmla="*/ 4769391 h 5795240"/>
              <a:gd name="connsiteX116-26277" fmla="*/ 7320958 w 12641071"/>
              <a:gd name="connsiteY116-26278" fmla="*/ 4870887 h 5795240"/>
              <a:gd name="connsiteX117-26279" fmla="*/ 7223551 w 12641071"/>
              <a:gd name="connsiteY117-26280" fmla="*/ 4752829 h 5795240"/>
              <a:gd name="connsiteX118-26281" fmla="*/ 6652445 w 12641071"/>
              <a:gd name="connsiteY118-26282" fmla="*/ 4516269 h 5795240"/>
              <a:gd name="connsiteX119-26283" fmla="*/ 6200873 w 12641071"/>
              <a:gd name="connsiteY119-26284" fmla="*/ 4654206 h 5795240"/>
              <a:gd name="connsiteX120-26285" fmla="*/ 6088813 w 12641071"/>
              <a:gd name="connsiteY120-26286" fmla="*/ 4746663 h 5795240"/>
              <a:gd name="connsiteX121-26287" fmla="*/ 6043019 w 12641071"/>
              <a:gd name="connsiteY121-26288" fmla="*/ 4807902 h 5795240"/>
              <a:gd name="connsiteX122-26289" fmla="*/ 6043021 w 12641071"/>
              <a:gd name="connsiteY122-26290" fmla="*/ 4807902 h 5795240"/>
              <a:gd name="connsiteX123-26291" fmla="*/ 6023271 w 12641071"/>
              <a:gd name="connsiteY123-26292" fmla="*/ 4834312 h 5795240"/>
              <a:gd name="connsiteX124-26293" fmla="*/ 5970678 w 12641071"/>
              <a:gd name="connsiteY124-26294" fmla="*/ 4892181 h 5795240"/>
              <a:gd name="connsiteX125-26295" fmla="*/ 5982717 w 12641071"/>
              <a:gd name="connsiteY125-26296" fmla="*/ 4872361 h 5795240"/>
              <a:gd name="connsiteX126-26297" fmla="*/ 5970675 w 12641071"/>
              <a:gd name="connsiteY126-26298" fmla="*/ 4892181 h 5795240"/>
              <a:gd name="connsiteX127-26299" fmla="*/ 5935320 w 12641071"/>
              <a:gd name="connsiteY127-26300" fmla="*/ 4931081 h 5795240"/>
              <a:gd name="connsiteX128-26301" fmla="*/ 4971763 w 12641071"/>
              <a:gd name="connsiteY128-26302" fmla="*/ 5330200 h 5795240"/>
              <a:gd name="connsiteX129-26303" fmla="*/ 3716172 w 12641071"/>
              <a:gd name="connsiteY129-26304" fmla="*/ 4497938 h 5795240"/>
              <a:gd name="connsiteX130-26305" fmla="*/ 3710773 w 12641071"/>
              <a:gd name="connsiteY130-26306" fmla="*/ 4483182 h 5795240"/>
              <a:gd name="connsiteX131-26307" fmla="*/ 3710773 w 12641071"/>
              <a:gd name="connsiteY131-26308" fmla="*/ 4483181 h 5795240"/>
              <a:gd name="connsiteX132-26309" fmla="*/ 3674984 w 12641071"/>
              <a:gd name="connsiteY132-26310" fmla="*/ 4385402 h 5795240"/>
              <a:gd name="connsiteX133-26311" fmla="*/ 3670349 w 12641071"/>
              <a:gd name="connsiteY133-26312" fmla="*/ 4372742 h 5795240"/>
              <a:gd name="connsiteX134-26313" fmla="*/ 3659438 w 12641071"/>
              <a:gd name="connsiteY134-26314" fmla="*/ 4330309 h 5795240"/>
              <a:gd name="connsiteX135-26315" fmla="*/ 3672084 w 12641071"/>
              <a:gd name="connsiteY135-26316" fmla="*/ 4353606 h 5795240"/>
              <a:gd name="connsiteX136-26317" fmla="*/ 3659440 w 12641071"/>
              <a:gd name="connsiteY136-26318" fmla="*/ 4330309 h 5795240"/>
              <a:gd name="connsiteX137-26319" fmla="*/ 3613217 w 12641071"/>
              <a:gd name="connsiteY137-26320" fmla="*/ 4245153 h 5795240"/>
              <a:gd name="connsiteX138-26321" fmla="*/ 3083792 w 12641071"/>
              <a:gd name="connsiteY138-26322" fmla="*/ 3963660 h 5795240"/>
              <a:gd name="connsiteX139-26323" fmla="*/ 2835272 w 12641071"/>
              <a:gd name="connsiteY139-26324" fmla="*/ 4013833 h 5795240"/>
              <a:gd name="connsiteX140-26325" fmla="*/ 2820214 w 12641071"/>
              <a:gd name="connsiteY140-26326" fmla="*/ 4022007 h 5795240"/>
              <a:gd name="connsiteX141-26327" fmla="*/ 2820212 w 12641071"/>
              <a:gd name="connsiteY141-26328" fmla="*/ 4022008 h 5795240"/>
              <a:gd name="connsiteX142-26329" fmla="*/ 2820206 w 12641071"/>
              <a:gd name="connsiteY142-26330" fmla="*/ 4022011 h 5795240"/>
              <a:gd name="connsiteX143-26331" fmla="*/ 2813481 w 12641071"/>
              <a:gd name="connsiteY143-26332" fmla="*/ 4027041 h 5795240"/>
              <a:gd name="connsiteX144-26333" fmla="*/ 2762875 w 12641071"/>
              <a:gd name="connsiteY144-26334" fmla="*/ 4057784 h 5795240"/>
              <a:gd name="connsiteX145-26335" fmla="*/ 2762878 w 12641071"/>
              <a:gd name="connsiteY145-26336" fmla="*/ 4057784 h 5795240"/>
              <a:gd name="connsiteX146-26337" fmla="*/ 2694694 w 12641071"/>
              <a:gd name="connsiteY146-26338" fmla="*/ 4099208 h 5795240"/>
              <a:gd name="connsiteX147-26339" fmla="*/ 2726822 w 12641071"/>
              <a:gd name="connsiteY147-26340" fmla="*/ 4072700 h 5795240"/>
              <a:gd name="connsiteX148-26341" fmla="*/ 2757719 w 12641071"/>
              <a:gd name="connsiteY148-26342" fmla="*/ 4055929 h 5795240"/>
              <a:gd name="connsiteX149-26343" fmla="*/ 2757718 w 12641071"/>
              <a:gd name="connsiteY149-26344" fmla="*/ 4055928 h 5795240"/>
              <a:gd name="connsiteX150-26345" fmla="*/ 2726820 w 12641071"/>
              <a:gd name="connsiteY150-26346" fmla="*/ 4072700 h 5795240"/>
              <a:gd name="connsiteX151-26347" fmla="*/ 2694692 w 12641071"/>
              <a:gd name="connsiteY151-26348" fmla="*/ 4099208 h 5795240"/>
              <a:gd name="connsiteX152-26349" fmla="*/ 2664698 w 12641071"/>
              <a:gd name="connsiteY152-26350" fmla="*/ 4117431 h 5795240"/>
              <a:gd name="connsiteX153-26351" fmla="*/ 1804544 w 12641071"/>
              <a:gd name="connsiteY153-26352" fmla="*/ 4335229 h 5795240"/>
              <a:gd name="connsiteX154-26353" fmla="*/ 0 w 12641071"/>
              <a:gd name="connsiteY154-26354" fmla="*/ 2530685 h 5795240"/>
              <a:gd name="connsiteX155-26355" fmla="*/ 1804544 w 12641071"/>
              <a:gd name="connsiteY155-26356" fmla="*/ 726143 h 5795240"/>
              <a:gd name="connsiteX156-26357" fmla="*/ 3080549 w 12641071"/>
              <a:gd name="connsiteY156-26358" fmla="*/ 1254682 h 5795240"/>
              <a:gd name="connsiteX157-26359" fmla="*/ 3268676 w 12641071"/>
              <a:gd name="connsiteY157-26360" fmla="*/ 1461167 h 5795240"/>
              <a:gd name="connsiteX158-26361" fmla="*/ 3565826 w 12641071"/>
              <a:gd name="connsiteY158-26362" fmla="*/ 1551935 h 5795240"/>
              <a:gd name="connsiteX159-26363" fmla="*/ 4086504 w 12641071"/>
              <a:gd name="connsiteY159-26364" fmla="*/ 1127574 h 5795240"/>
              <a:gd name="connsiteX160-26365" fmla="*/ 4103078 w 12641071"/>
              <a:gd name="connsiteY160-26366" fmla="*/ 1004204 h 5795240"/>
              <a:gd name="connsiteX161-26367" fmla="*/ 5215874 w 12641071"/>
              <a:gd name="connsiteY161-26368" fmla="*/ 0 h 5795240"/>
              <a:gd name="connsiteX0-26369" fmla="*/ 5964869 w 12641071"/>
              <a:gd name="connsiteY0-26370" fmla="*/ 4795171 h 5795240"/>
              <a:gd name="connsiteX1-26371" fmla="*/ 6019264 w 12641071"/>
              <a:gd name="connsiteY1-26372" fmla="*/ 4804905 h 5795240"/>
              <a:gd name="connsiteX2-26373" fmla="*/ 6036570 w 12641071"/>
              <a:gd name="connsiteY2-26374" fmla="*/ 4807089 h 5795240"/>
              <a:gd name="connsiteX3-26375" fmla="*/ 6019265 w 12641071"/>
              <a:gd name="connsiteY3-26376" fmla="*/ 4804905 h 5795240"/>
              <a:gd name="connsiteX4-26377" fmla="*/ 5964869 w 12641071"/>
              <a:gd name="connsiteY4-26378" fmla="*/ 4795171 h 5795240"/>
              <a:gd name="connsiteX5-26379" fmla="*/ 3682364 w 12641071"/>
              <a:gd name="connsiteY5-26380" fmla="*/ 4386723 h 5795240"/>
              <a:gd name="connsiteX6-26381" fmla="*/ 3772428 w 12641071"/>
              <a:gd name="connsiteY6-26382" fmla="*/ 4402840 h 5795240"/>
              <a:gd name="connsiteX7-26383" fmla="*/ 3772428 w 12641071"/>
              <a:gd name="connsiteY7-26384" fmla="*/ 4402840 h 5795240"/>
              <a:gd name="connsiteX8-26385" fmla="*/ 3682364 w 12641071"/>
              <a:gd name="connsiteY8-26386" fmla="*/ 4386723 h 5795240"/>
              <a:gd name="connsiteX9-26387" fmla="*/ 5215874 w 12641071"/>
              <a:gd name="connsiteY9-26388" fmla="*/ 0 h 5795240"/>
              <a:gd name="connsiteX10-26389" fmla="*/ 5927386 w 12641071"/>
              <a:gd name="connsiteY10-26390" fmla="*/ 255427 h 5795240"/>
              <a:gd name="connsiteX11-26391" fmla="*/ 6105193 w 12641071"/>
              <a:gd name="connsiteY11-26392" fmla="*/ 442067 h 5795240"/>
              <a:gd name="connsiteX12-26393" fmla="*/ 6105193 w 12641071"/>
              <a:gd name="connsiteY12-26394" fmla="*/ 442069 h 5795240"/>
              <a:gd name="connsiteX13-26395" fmla="*/ 6141460 w 12641071"/>
              <a:gd name="connsiteY13-26396" fmla="*/ 475027 h 5795240"/>
              <a:gd name="connsiteX14-26397" fmla="*/ 6788665 w 12641071"/>
              <a:gd name="connsiteY14-26398" fmla="*/ 707369 h 5795240"/>
              <a:gd name="connsiteX15-26399" fmla="*/ 7184710 w 12641071"/>
              <a:gd name="connsiteY15-26400" fmla="*/ 627411 h 5795240"/>
              <a:gd name="connsiteX16-26401" fmla="*/ 7264545 w 12641071"/>
              <a:gd name="connsiteY16-26402" fmla="*/ 588952 h 5795240"/>
              <a:gd name="connsiteX17-26403" fmla="*/ 7264545 w 12641071"/>
              <a:gd name="connsiteY17-26404" fmla="*/ 588953 h 5795240"/>
              <a:gd name="connsiteX18-26405" fmla="*/ 7273651 w 12641071"/>
              <a:gd name="connsiteY18-26406" fmla="*/ 584566 h 5795240"/>
              <a:gd name="connsiteX19-26407" fmla="*/ 7314851 w 12641071"/>
              <a:gd name="connsiteY19-26408" fmla="*/ 559537 h 5795240"/>
              <a:gd name="connsiteX20-26409" fmla="*/ 7354131 w 12641071"/>
              <a:gd name="connsiteY20-26410" fmla="*/ 565467 h 5795240"/>
              <a:gd name="connsiteX21-26411" fmla="*/ 7314853 w 12641071"/>
              <a:gd name="connsiteY21-26412" fmla="*/ 559536 h 5795240"/>
              <a:gd name="connsiteX22-26413" fmla="*/ 7314851 w 12641071"/>
              <a:gd name="connsiteY22-26414" fmla="*/ 559537 h 5795240"/>
              <a:gd name="connsiteX23-26415" fmla="*/ 7314849 w 12641071"/>
              <a:gd name="connsiteY23-26416" fmla="*/ 559537 h 5795240"/>
              <a:gd name="connsiteX24-26417" fmla="*/ 7273651 w 12641071"/>
              <a:gd name="connsiteY24-26418" fmla="*/ 584565 h 5795240"/>
              <a:gd name="connsiteX25-26419" fmla="*/ 7296407 w 12641071"/>
              <a:gd name="connsiteY25-26420" fmla="*/ 565126 h 5795240"/>
              <a:gd name="connsiteX26-26421" fmla="*/ 7307447 w 12641071"/>
              <a:gd name="connsiteY26-26422" fmla="*/ 558419 h 5795240"/>
              <a:gd name="connsiteX27-26423" fmla="*/ 7307450 w 12641071"/>
              <a:gd name="connsiteY27-26424" fmla="*/ 558419 h 5795240"/>
              <a:gd name="connsiteX28-26425" fmla="*/ 7385004 w 12641071"/>
              <a:gd name="connsiteY28-26426" fmla="*/ 511303 h 5795240"/>
              <a:gd name="connsiteX29-26427" fmla="*/ 7391626 w 12641071"/>
              <a:gd name="connsiteY29-26428" fmla="*/ 508114 h 5795240"/>
              <a:gd name="connsiteX30-26429" fmla="*/ 7391631 w 12641071"/>
              <a:gd name="connsiteY30-26430" fmla="*/ 508110 h 5795240"/>
              <a:gd name="connsiteX31-26431" fmla="*/ 7478934 w 12641071"/>
              <a:gd name="connsiteY31-26432" fmla="*/ 466053 h 5795240"/>
              <a:gd name="connsiteX32-26433" fmla="*/ 7897193 w 12641071"/>
              <a:gd name="connsiteY32-26434" fmla="*/ 381611 h 5795240"/>
              <a:gd name="connsiteX33-26435" fmla="*/ 8788216 w 12641071"/>
              <a:gd name="connsiteY33-26436" fmla="*/ 855364 h 5795240"/>
              <a:gd name="connsiteX34-26437" fmla="*/ 8832362 w 12641071"/>
              <a:gd name="connsiteY34-26438" fmla="*/ 928030 h 5795240"/>
              <a:gd name="connsiteX35-26439" fmla="*/ 8832362 w 12641071"/>
              <a:gd name="connsiteY35-26440" fmla="*/ 928033 h 5795240"/>
              <a:gd name="connsiteX36-26441" fmla="*/ 8842040 w 12641071"/>
              <a:gd name="connsiteY36-26442" fmla="*/ 943961 h 5795240"/>
              <a:gd name="connsiteX37-26443" fmla="*/ 8856144 w 12641071"/>
              <a:gd name="connsiteY37-26444" fmla="*/ 973241 h 5795240"/>
              <a:gd name="connsiteX38-26445" fmla="*/ 8856145 w 12641071"/>
              <a:gd name="connsiteY38-26446" fmla="*/ 973241 h 5795240"/>
              <a:gd name="connsiteX39-26447" fmla="*/ 8878117 w 12641071"/>
              <a:gd name="connsiteY39-26448" fmla="*/ 1018851 h 5795240"/>
              <a:gd name="connsiteX40-26449" fmla="*/ 8877719 w 12641071"/>
              <a:gd name="connsiteY40-26450" fmla="*/ 1018369 h 5795240"/>
              <a:gd name="connsiteX41-26451" fmla="*/ 8853250 w 12641071"/>
              <a:gd name="connsiteY41-26452" fmla="*/ 973288 h 5795240"/>
              <a:gd name="connsiteX42-26453" fmla="*/ 8853249 w 12641071"/>
              <a:gd name="connsiteY42-26454" fmla="*/ 973288 h 5795240"/>
              <a:gd name="connsiteX43-26455" fmla="*/ 8853248 w 12641071"/>
              <a:gd name="connsiteY43-26456" fmla="*/ 973287 h 5795240"/>
              <a:gd name="connsiteX44-26457" fmla="*/ 8849677 w 12641071"/>
              <a:gd name="connsiteY44-26458" fmla="*/ 973341 h 5795240"/>
              <a:gd name="connsiteX45-26459" fmla="*/ 8641543 w 12641071"/>
              <a:gd name="connsiteY45-26460" fmla="*/ 916577 h 5795240"/>
              <a:gd name="connsiteX46-26461" fmla="*/ 8641545 w 12641071"/>
              <a:gd name="connsiteY46-26462" fmla="*/ 916580 h 5795240"/>
              <a:gd name="connsiteX47-26463" fmla="*/ 8849676 w 12641071"/>
              <a:gd name="connsiteY47-26464" fmla="*/ 973343 h 5795240"/>
              <a:gd name="connsiteX48-26465" fmla="*/ 8853248 w 12641071"/>
              <a:gd name="connsiteY48-26466" fmla="*/ 973288 h 5795240"/>
              <a:gd name="connsiteX49-26467" fmla="*/ 8877719 w 12641071"/>
              <a:gd name="connsiteY49-26468" fmla="*/ 1018371 h 5795240"/>
              <a:gd name="connsiteX50-26469" fmla="*/ 8878116 w 12641071"/>
              <a:gd name="connsiteY50-26470" fmla="*/ 1018851 h 5795240"/>
              <a:gd name="connsiteX51-26471" fmla="*/ 8887288 w 12641071"/>
              <a:gd name="connsiteY51-26472" fmla="*/ 1037892 h 5795240"/>
              <a:gd name="connsiteX52-26473" fmla="*/ 8949899 w 12641071"/>
              <a:gd name="connsiteY52-26474" fmla="*/ 1239592 h 5795240"/>
              <a:gd name="connsiteX53-26475" fmla="*/ 8968437 w 12641071"/>
              <a:gd name="connsiteY53-26476" fmla="*/ 1423482 h 5795240"/>
              <a:gd name="connsiteX54-26477" fmla="*/ 8949899 w 12641071"/>
              <a:gd name="connsiteY54-26478" fmla="*/ 1239591 h 5795240"/>
              <a:gd name="connsiteX55-26479" fmla="*/ 8887288 w 12641071"/>
              <a:gd name="connsiteY55-26480" fmla="*/ 1037890 h 5795240"/>
              <a:gd name="connsiteX56-26481" fmla="*/ 8878116 w 12641071"/>
              <a:gd name="connsiteY56-26482" fmla="*/ 1018851 h 5795240"/>
              <a:gd name="connsiteX57-26483" fmla="*/ 8931285 w 12641071"/>
              <a:gd name="connsiteY57-26484" fmla="*/ 1083292 h 5795240"/>
              <a:gd name="connsiteX58-26485" fmla="*/ 9241478 w 12641071"/>
              <a:gd name="connsiteY58-26486" fmla="*/ 1211778 h 5795240"/>
              <a:gd name="connsiteX59-26487" fmla="*/ 9605238 w 12641071"/>
              <a:gd name="connsiteY59-26488" fmla="*/ 1018369 h 5795240"/>
              <a:gd name="connsiteX60-26489" fmla="*/ 9636247 w 12641071"/>
              <a:gd name="connsiteY60-26490" fmla="*/ 961241 h 5795240"/>
              <a:gd name="connsiteX61-26491" fmla="*/ 9641995 w 12641071"/>
              <a:gd name="connsiteY61-26492" fmla="*/ 961152 h 5795240"/>
              <a:gd name="connsiteX62-26493" fmla="*/ 9584939 w 12641071"/>
              <a:gd name="connsiteY62-26494" fmla="*/ 1079594 h 5795240"/>
              <a:gd name="connsiteX63-26495" fmla="*/ 9546257 w 12641071"/>
              <a:gd name="connsiteY63-26496" fmla="*/ 1204206 h 5795240"/>
              <a:gd name="connsiteX64-26497" fmla="*/ 9584939 w 12641071"/>
              <a:gd name="connsiteY64-26498" fmla="*/ 1079596 h 5795240"/>
              <a:gd name="connsiteX65-26499" fmla="*/ 9641995 w 12641071"/>
              <a:gd name="connsiteY65-26500" fmla="*/ 961153 h 5795240"/>
              <a:gd name="connsiteX66-26501" fmla="*/ 9653069 w 12641071"/>
              <a:gd name="connsiteY66-26502" fmla="*/ 960983 h 5795240"/>
              <a:gd name="connsiteX67-26503" fmla="*/ 9801564 w 12641071"/>
              <a:gd name="connsiteY67-26504" fmla="*/ 1196828 h 5795240"/>
              <a:gd name="connsiteX68-26505" fmla="*/ 9801566 w 12641071"/>
              <a:gd name="connsiteY68-26506" fmla="*/ 1196828 h 5795240"/>
              <a:gd name="connsiteX69-26507" fmla="*/ 9653070 w 12641071"/>
              <a:gd name="connsiteY69-26508" fmla="*/ 960982 h 5795240"/>
              <a:gd name="connsiteX70-26509" fmla="*/ 9641996 w 12641071"/>
              <a:gd name="connsiteY70-26510" fmla="*/ 961152 h 5795240"/>
              <a:gd name="connsiteX71-26511" fmla="*/ 9651917 w 12641071"/>
              <a:gd name="connsiteY71-26512" fmla="*/ 940556 h 5795240"/>
              <a:gd name="connsiteX72-26513" fmla="*/ 11050508 w 12641071"/>
              <a:gd name="connsiteY72-26514" fmla="*/ 108150 h 5795240"/>
              <a:gd name="connsiteX73-26515" fmla="*/ 12641071 w 12641071"/>
              <a:gd name="connsiteY73-26516" fmla="*/ 1698711 h 5795240"/>
              <a:gd name="connsiteX74-26517" fmla="*/ 11371062 w 12641071"/>
              <a:gd name="connsiteY74-26518" fmla="*/ 3256960 h 5795240"/>
              <a:gd name="connsiteX75-26519" fmla="*/ 11215953 w 12641071"/>
              <a:gd name="connsiteY75-26520" fmla="*/ 3280632 h 5795240"/>
              <a:gd name="connsiteX76-26521" fmla="*/ 11142318 w 12641071"/>
              <a:gd name="connsiteY76-26522" fmla="*/ 3276914 h 5795240"/>
              <a:gd name="connsiteX77-26523" fmla="*/ 11215952 w 12641071"/>
              <a:gd name="connsiteY77-26524" fmla="*/ 3280632 h 5795240"/>
              <a:gd name="connsiteX78-26525" fmla="*/ 11213133 w 12641071"/>
              <a:gd name="connsiteY78-26526" fmla="*/ 3281062 h 5795240"/>
              <a:gd name="connsiteX79-26527" fmla="*/ 11116921 w 12641071"/>
              <a:gd name="connsiteY79-26528" fmla="*/ 3285921 h 5795240"/>
              <a:gd name="connsiteX80-26529" fmla="*/ 11050507 w 12641071"/>
              <a:gd name="connsiteY80-26530" fmla="*/ 3289274 h 5795240"/>
              <a:gd name="connsiteX81-26531" fmla="*/ 11006292 w 12641071"/>
              <a:gd name="connsiteY81-26532" fmla="*/ 3287041 h 5795240"/>
              <a:gd name="connsiteX82-26533" fmla="*/ 10937101 w 12641071"/>
              <a:gd name="connsiteY82-26534" fmla="*/ 3297601 h 5795240"/>
              <a:gd name="connsiteX83-26535" fmla="*/ 10144740 w 12641071"/>
              <a:gd name="connsiteY83-26536" fmla="*/ 4089962 h 5795240"/>
              <a:gd name="connsiteX84-26537" fmla="*/ 10130374 w 12641071"/>
              <a:gd name="connsiteY84-26538" fmla="*/ 4184101 h 5795240"/>
              <a:gd name="connsiteX85-26539" fmla="*/ 10130375 w 12641071"/>
              <a:gd name="connsiteY85-26540" fmla="*/ 4184103 h 5795240"/>
              <a:gd name="connsiteX86-26541" fmla="*/ 10130656 w 12641071"/>
              <a:gd name="connsiteY86-26542" fmla="*/ 4185950 h 5795240"/>
              <a:gd name="connsiteX87-26543" fmla="*/ 10138194 w 12641071"/>
              <a:gd name="connsiteY87-26544" fmla="*/ 4335228 h 5795240"/>
              <a:gd name="connsiteX88-26545" fmla="*/ 10137710 w 12641071"/>
              <a:gd name="connsiteY88-26546" fmla="*/ 4344822 h 5795240"/>
              <a:gd name="connsiteX89-26547" fmla="*/ 10133555 w 12641071"/>
              <a:gd name="connsiteY89-26548" fmla="*/ 4427096 h 5795240"/>
              <a:gd name="connsiteX90-26549" fmla="*/ 10129312 w 12641071"/>
              <a:gd name="connsiteY90-26550" fmla="*/ 4399289 h 5795240"/>
              <a:gd name="connsiteX91-26551" fmla="*/ 10126797 w 12641071"/>
              <a:gd name="connsiteY91-26552" fmla="*/ 4349498 h 5795240"/>
              <a:gd name="connsiteX92-26553" fmla="*/ 10126796 w 12641071"/>
              <a:gd name="connsiteY92-26554" fmla="*/ 4349498 h 5795240"/>
              <a:gd name="connsiteX93-26555" fmla="*/ 10129311 w 12641071"/>
              <a:gd name="connsiteY93-26556" fmla="*/ 4399289 h 5795240"/>
              <a:gd name="connsiteX94-26557" fmla="*/ 10133554 w 12641071"/>
              <a:gd name="connsiteY94-26558" fmla="*/ 4427096 h 5795240"/>
              <a:gd name="connsiteX95-26559" fmla="*/ 10130656 w 12641071"/>
              <a:gd name="connsiteY95-26560" fmla="*/ 4484506 h 5795240"/>
              <a:gd name="connsiteX96-26561" fmla="*/ 8678182 w 12641071"/>
              <a:gd name="connsiteY96-26562" fmla="*/ 5795240 h 5795240"/>
              <a:gd name="connsiteX97-26563" fmla="*/ 7467518 w 12641071"/>
              <a:gd name="connsiteY97-26564" fmla="*/ 5151535 h 5795240"/>
              <a:gd name="connsiteX98-26565" fmla="*/ 7419945 w 12641071"/>
              <a:gd name="connsiteY98-26566" fmla="*/ 5073228 h 5795240"/>
              <a:gd name="connsiteX99-26567" fmla="*/ 7394386 w 12641071"/>
              <a:gd name="connsiteY99-26568" fmla="*/ 5031156 h 5795240"/>
              <a:gd name="connsiteX100-26569" fmla="*/ 7367299 w 12641071"/>
              <a:gd name="connsiteY100-26570" fmla="*/ 4974928 h 5795240"/>
              <a:gd name="connsiteX101-26571" fmla="*/ 7332905 w 12641071"/>
              <a:gd name="connsiteY101-26572" fmla="*/ 4903531 h 5795240"/>
              <a:gd name="connsiteX102-26573" fmla="*/ 7320958 w 12641071"/>
              <a:gd name="connsiteY102-26574" fmla="*/ 4870887 h 5795240"/>
              <a:gd name="connsiteX103-26575" fmla="*/ 7322174 w 12641071"/>
              <a:gd name="connsiteY103-26576" fmla="*/ 4872361 h 5795240"/>
              <a:gd name="connsiteX104-26577" fmla="*/ 7362630 w 12641071"/>
              <a:gd name="connsiteY104-26578" fmla="*/ 4938954 h 5795240"/>
              <a:gd name="connsiteX105-26579" fmla="*/ 7380779 w 12641071"/>
              <a:gd name="connsiteY105-26580" fmla="*/ 4976628 h 5795240"/>
              <a:gd name="connsiteX106-26581" fmla="*/ 7391210 w 12641071"/>
              <a:gd name="connsiteY106-26582" fmla="*/ 4977944 h 5795240"/>
              <a:gd name="connsiteX107-26583" fmla="*/ 7380780 w 12641071"/>
              <a:gd name="connsiteY107-26584" fmla="*/ 4976628 h 5795240"/>
              <a:gd name="connsiteX108-26585" fmla="*/ 7362631 w 12641071"/>
              <a:gd name="connsiteY108-26586" fmla="*/ 4938954 h 5795240"/>
              <a:gd name="connsiteX109-26587" fmla="*/ 7322175 w 12641071"/>
              <a:gd name="connsiteY109-26588" fmla="*/ 4872361 h 5795240"/>
              <a:gd name="connsiteX110-26589" fmla="*/ 7320959 w 12641071"/>
              <a:gd name="connsiteY110-26590" fmla="*/ 4870887 h 5795240"/>
              <a:gd name="connsiteX111-26591" fmla="*/ 7283811 w 12641071"/>
              <a:gd name="connsiteY111-26592" fmla="*/ 4769391 h 5795240"/>
              <a:gd name="connsiteX112-26593" fmla="*/ 7272112 w 12641071"/>
              <a:gd name="connsiteY112-26594" fmla="*/ 4718630 h 5795240"/>
              <a:gd name="connsiteX113-26595" fmla="*/ 7272111 w 12641071"/>
              <a:gd name="connsiteY113-26596" fmla="*/ 4718630 h 5795240"/>
              <a:gd name="connsiteX114-26597" fmla="*/ 7283810 w 12641071"/>
              <a:gd name="connsiteY114-26598" fmla="*/ 4769391 h 5795240"/>
              <a:gd name="connsiteX115-26599" fmla="*/ 7320958 w 12641071"/>
              <a:gd name="connsiteY115-26600" fmla="*/ 4870887 h 5795240"/>
              <a:gd name="connsiteX116-26601" fmla="*/ 7223551 w 12641071"/>
              <a:gd name="connsiteY116-26602" fmla="*/ 4752829 h 5795240"/>
              <a:gd name="connsiteX117-26603" fmla="*/ 6652445 w 12641071"/>
              <a:gd name="connsiteY117-26604" fmla="*/ 4516269 h 5795240"/>
              <a:gd name="connsiteX118-26605" fmla="*/ 6200873 w 12641071"/>
              <a:gd name="connsiteY118-26606" fmla="*/ 4654206 h 5795240"/>
              <a:gd name="connsiteX119-26607" fmla="*/ 6088813 w 12641071"/>
              <a:gd name="connsiteY119-26608" fmla="*/ 4746663 h 5795240"/>
              <a:gd name="connsiteX120-26609" fmla="*/ 6043019 w 12641071"/>
              <a:gd name="connsiteY120-26610" fmla="*/ 4807902 h 5795240"/>
              <a:gd name="connsiteX121-26611" fmla="*/ 6043021 w 12641071"/>
              <a:gd name="connsiteY121-26612" fmla="*/ 4807902 h 5795240"/>
              <a:gd name="connsiteX122-26613" fmla="*/ 6023271 w 12641071"/>
              <a:gd name="connsiteY122-26614" fmla="*/ 4834312 h 5795240"/>
              <a:gd name="connsiteX123-26615" fmla="*/ 5970678 w 12641071"/>
              <a:gd name="connsiteY123-26616" fmla="*/ 4892181 h 5795240"/>
              <a:gd name="connsiteX124-26617" fmla="*/ 5982717 w 12641071"/>
              <a:gd name="connsiteY124-26618" fmla="*/ 4872361 h 5795240"/>
              <a:gd name="connsiteX125-26619" fmla="*/ 5970675 w 12641071"/>
              <a:gd name="connsiteY125-26620" fmla="*/ 4892181 h 5795240"/>
              <a:gd name="connsiteX126-26621" fmla="*/ 5935320 w 12641071"/>
              <a:gd name="connsiteY126-26622" fmla="*/ 4931081 h 5795240"/>
              <a:gd name="connsiteX127-26623" fmla="*/ 4971763 w 12641071"/>
              <a:gd name="connsiteY127-26624" fmla="*/ 5330200 h 5795240"/>
              <a:gd name="connsiteX128-26625" fmla="*/ 3716172 w 12641071"/>
              <a:gd name="connsiteY128-26626" fmla="*/ 4497938 h 5795240"/>
              <a:gd name="connsiteX129-26627" fmla="*/ 3710773 w 12641071"/>
              <a:gd name="connsiteY129-26628" fmla="*/ 4483182 h 5795240"/>
              <a:gd name="connsiteX130-26629" fmla="*/ 3710773 w 12641071"/>
              <a:gd name="connsiteY130-26630" fmla="*/ 4483181 h 5795240"/>
              <a:gd name="connsiteX131-26631" fmla="*/ 3674984 w 12641071"/>
              <a:gd name="connsiteY131-26632" fmla="*/ 4385402 h 5795240"/>
              <a:gd name="connsiteX132-26633" fmla="*/ 3670349 w 12641071"/>
              <a:gd name="connsiteY132-26634" fmla="*/ 4372742 h 5795240"/>
              <a:gd name="connsiteX133-26635" fmla="*/ 3659438 w 12641071"/>
              <a:gd name="connsiteY133-26636" fmla="*/ 4330309 h 5795240"/>
              <a:gd name="connsiteX134-26637" fmla="*/ 3672084 w 12641071"/>
              <a:gd name="connsiteY134-26638" fmla="*/ 4353606 h 5795240"/>
              <a:gd name="connsiteX135-26639" fmla="*/ 3659440 w 12641071"/>
              <a:gd name="connsiteY135-26640" fmla="*/ 4330309 h 5795240"/>
              <a:gd name="connsiteX136-26641" fmla="*/ 3613217 w 12641071"/>
              <a:gd name="connsiteY136-26642" fmla="*/ 4245153 h 5795240"/>
              <a:gd name="connsiteX137-26643" fmla="*/ 3083792 w 12641071"/>
              <a:gd name="connsiteY137-26644" fmla="*/ 3963660 h 5795240"/>
              <a:gd name="connsiteX138-26645" fmla="*/ 2835272 w 12641071"/>
              <a:gd name="connsiteY138-26646" fmla="*/ 4013833 h 5795240"/>
              <a:gd name="connsiteX139-26647" fmla="*/ 2820214 w 12641071"/>
              <a:gd name="connsiteY139-26648" fmla="*/ 4022007 h 5795240"/>
              <a:gd name="connsiteX140-26649" fmla="*/ 2820212 w 12641071"/>
              <a:gd name="connsiteY140-26650" fmla="*/ 4022008 h 5795240"/>
              <a:gd name="connsiteX141-26651" fmla="*/ 2820206 w 12641071"/>
              <a:gd name="connsiteY141-26652" fmla="*/ 4022011 h 5795240"/>
              <a:gd name="connsiteX142-26653" fmla="*/ 2813481 w 12641071"/>
              <a:gd name="connsiteY142-26654" fmla="*/ 4027041 h 5795240"/>
              <a:gd name="connsiteX143-26655" fmla="*/ 2762875 w 12641071"/>
              <a:gd name="connsiteY143-26656" fmla="*/ 4057784 h 5795240"/>
              <a:gd name="connsiteX144-26657" fmla="*/ 2762878 w 12641071"/>
              <a:gd name="connsiteY144-26658" fmla="*/ 4057784 h 5795240"/>
              <a:gd name="connsiteX145-26659" fmla="*/ 2694694 w 12641071"/>
              <a:gd name="connsiteY145-26660" fmla="*/ 4099208 h 5795240"/>
              <a:gd name="connsiteX146-26661" fmla="*/ 2726822 w 12641071"/>
              <a:gd name="connsiteY146-26662" fmla="*/ 4072700 h 5795240"/>
              <a:gd name="connsiteX147-26663" fmla="*/ 2757719 w 12641071"/>
              <a:gd name="connsiteY147-26664" fmla="*/ 4055929 h 5795240"/>
              <a:gd name="connsiteX148-26665" fmla="*/ 2757718 w 12641071"/>
              <a:gd name="connsiteY148-26666" fmla="*/ 4055928 h 5795240"/>
              <a:gd name="connsiteX149-26667" fmla="*/ 2726820 w 12641071"/>
              <a:gd name="connsiteY149-26668" fmla="*/ 4072700 h 5795240"/>
              <a:gd name="connsiteX150-26669" fmla="*/ 2694692 w 12641071"/>
              <a:gd name="connsiteY150-26670" fmla="*/ 4099208 h 5795240"/>
              <a:gd name="connsiteX151-26671" fmla="*/ 2664698 w 12641071"/>
              <a:gd name="connsiteY151-26672" fmla="*/ 4117431 h 5795240"/>
              <a:gd name="connsiteX152-26673" fmla="*/ 1804544 w 12641071"/>
              <a:gd name="connsiteY152-26674" fmla="*/ 4335229 h 5795240"/>
              <a:gd name="connsiteX153-26675" fmla="*/ 0 w 12641071"/>
              <a:gd name="connsiteY153-26676" fmla="*/ 2530685 h 5795240"/>
              <a:gd name="connsiteX154-26677" fmla="*/ 1804544 w 12641071"/>
              <a:gd name="connsiteY154-26678" fmla="*/ 726143 h 5795240"/>
              <a:gd name="connsiteX155-26679" fmla="*/ 3080549 w 12641071"/>
              <a:gd name="connsiteY155-26680" fmla="*/ 1254682 h 5795240"/>
              <a:gd name="connsiteX156-26681" fmla="*/ 3268676 w 12641071"/>
              <a:gd name="connsiteY156-26682" fmla="*/ 1461167 h 5795240"/>
              <a:gd name="connsiteX157-26683" fmla="*/ 3565826 w 12641071"/>
              <a:gd name="connsiteY157-26684" fmla="*/ 1551935 h 5795240"/>
              <a:gd name="connsiteX158-26685" fmla="*/ 4086504 w 12641071"/>
              <a:gd name="connsiteY158-26686" fmla="*/ 1127574 h 5795240"/>
              <a:gd name="connsiteX159-26687" fmla="*/ 4103078 w 12641071"/>
              <a:gd name="connsiteY159-26688" fmla="*/ 1004204 h 5795240"/>
              <a:gd name="connsiteX160-26689" fmla="*/ 5215874 w 12641071"/>
              <a:gd name="connsiteY160-26690" fmla="*/ 0 h 5795240"/>
              <a:gd name="connsiteX0-26691" fmla="*/ 5964869 w 12641071"/>
              <a:gd name="connsiteY0-26692" fmla="*/ 4795171 h 5795240"/>
              <a:gd name="connsiteX1-26693" fmla="*/ 6019264 w 12641071"/>
              <a:gd name="connsiteY1-26694" fmla="*/ 4804905 h 5795240"/>
              <a:gd name="connsiteX2-26695" fmla="*/ 6036570 w 12641071"/>
              <a:gd name="connsiteY2-26696" fmla="*/ 4807089 h 5795240"/>
              <a:gd name="connsiteX3-26697" fmla="*/ 6019265 w 12641071"/>
              <a:gd name="connsiteY3-26698" fmla="*/ 4804905 h 5795240"/>
              <a:gd name="connsiteX4-26699" fmla="*/ 5964869 w 12641071"/>
              <a:gd name="connsiteY4-26700" fmla="*/ 4795171 h 5795240"/>
              <a:gd name="connsiteX5-26701" fmla="*/ 3682364 w 12641071"/>
              <a:gd name="connsiteY5-26702" fmla="*/ 4386723 h 5795240"/>
              <a:gd name="connsiteX6-26703" fmla="*/ 3772428 w 12641071"/>
              <a:gd name="connsiteY6-26704" fmla="*/ 4402840 h 5795240"/>
              <a:gd name="connsiteX7-26705" fmla="*/ 3772428 w 12641071"/>
              <a:gd name="connsiteY7-26706" fmla="*/ 4402840 h 5795240"/>
              <a:gd name="connsiteX8-26707" fmla="*/ 3682364 w 12641071"/>
              <a:gd name="connsiteY8-26708" fmla="*/ 4386723 h 5795240"/>
              <a:gd name="connsiteX9-26709" fmla="*/ 5215874 w 12641071"/>
              <a:gd name="connsiteY9-26710" fmla="*/ 0 h 5795240"/>
              <a:gd name="connsiteX10-26711" fmla="*/ 5927386 w 12641071"/>
              <a:gd name="connsiteY10-26712" fmla="*/ 255427 h 5795240"/>
              <a:gd name="connsiteX11-26713" fmla="*/ 6105193 w 12641071"/>
              <a:gd name="connsiteY11-26714" fmla="*/ 442067 h 5795240"/>
              <a:gd name="connsiteX12-26715" fmla="*/ 6105193 w 12641071"/>
              <a:gd name="connsiteY12-26716" fmla="*/ 442069 h 5795240"/>
              <a:gd name="connsiteX13-26717" fmla="*/ 6141460 w 12641071"/>
              <a:gd name="connsiteY13-26718" fmla="*/ 475027 h 5795240"/>
              <a:gd name="connsiteX14-26719" fmla="*/ 6788665 w 12641071"/>
              <a:gd name="connsiteY14-26720" fmla="*/ 707369 h 5795240"/>
              <a:gd name="connsiteX15-26721" fmla="*/ 7184710 w 12641071"/>
              <a:gd name="connsiteY15-26722" fmla="*/ 627411 h 5795240"/>
              <a:gd name="connsiteX16-26723" fmla="*/ 7264545 w 12641071"/>
              <a:gd name="connsiteY16-26724" fmla="*/ 588952 h 5795240"/>
              <a:gd name="connsiteX17-26725" fmla="*/ 7264545 w 12641071"/>
              <a:gd name="connsiteY17-26726" fmla="*/ 588953 h 5795240"/>
              <a:gd name="connsiteX18-26727" fmla="*/ 7273651 w 12641071"/>
              <a:gd name="connsiteY18-26728" fmla="*/ 584566 h 5795240"/>
              <a:gd name="connsiteX19-26729" fmla="*/ 7314851 w 12641071"/>
              <a:gd name="connsiteY19-26730" fmla="*/ 559537 h 5795240"/>
              <a:gd name="connsiteX20-26731" fmla="*/ 7314853 w 12641071"/>
              <a:gd name="connsiteY20-26732" fmla="*/ 559536 h 5795240"/>
              <a:gd name="connsiteX21-26733" fmla="*/ 7314851 w 12641071"/>
              <a:gd name="connsiteY21-26734" fmla="*/ 559537 h 5795240"/>
              <a:gd name="connsiteX22-26735" fmla="*/ 7314849 w 12641071"/>
              <a:gd name="connsiteY22-26736" fmla="*/ 559537 h 5795240"/>
              <a:gd name="connsiteX23-26737" fmla="*/ 7273651 w 12641071"/>
              <a:gd name="connsiteY23-26738" fmla="*/ 584565 h 5795240"/>
              <a:gd name="connsiteX24-26739" fmla="*/ 7296407 w 12641071"/>
              <a:gd name="connsiteY24-26740" fmla="*/ 565126 h 5795240"/>
              <a:gd name="connsiteX25-26741" fmla="*/ 7307447 w 12641071"/>
              <a:gd name="connsiteY25-26742" fmla="*/ 558419 h 5795240"/>
              <a:gd name="connsiteX26-26743" fmla="*/ 7307450 w 12641071"/>
              <a:gd name="connsiteY26-26744" fmla="*/ 558419 h 5795240"/>
              <a:gd name="connsiteX27-26745" fmla="*/ 7385004 w 12641071"/>
              <a:gd name="connsiteY27-26746" fmla="*/ 511303 h 5795240"/>
              <a:gd name="connsiteX28-26747" fmla="*/ 7391626 w 12641071"/>
              <a:gd name="connsiteY28-26748" fmla="*/ 508114 h 5795240"/>
              <a:gd name="connsiteX29-26749" fmla="*/ 7391631 w 12641071"/>
              <a:gd name="connsiteY29-26750" fmla="*/ 508110 h 5795240"/>
              <a:gd name="connsiteX30-26751" fmla="*/ 7478934 w 12641071"/>
              <a:gd name="connsiteY30-26752" fmla="*/ 466053 h 5795240"/>
              <a:gd name="connsiteX31-26753" fmla="*/ 7897193 w 12641071"/>
              <a:gd name="connsiteY31-26754" fmla="*/ 381611 h 5795240"/>
              <a:gd name="connsiteX32-26755" fmla="*/ 8788216 w 12641071"/>
              <a:gd name="connsiteY32-26756" fmla="*/ 855364 h 5795240"/>
              <a:gd name="connsiteX33-26757" fmla="*/ 8832362 w 12641071"/>
              <a:gd name="connsiteY33-26758" fmla="*/ 928030 h 5795240"/>
              <a:gd name="connsiteX34-26759" fmla="*/ 8832362 w 12641071"/>
              <a:gd name="connsiteY34-26760" fmla="*/ 928033 h 5795240"/>
              <a:gd name="connsiteX35-26761" fmla="*/ 8842040 w 12641071"/>
              <a:gd name="connsiteY35-26762" fmla="*/ 943961 h 5795240"/>
              <a:gd name="connsiteX36-26763" fmla="*/ 8856144 w 12641071"/>
              <a:gd name="connsiteY36-26764" fmla="*/ 973241 h 5795240"/>
              <a:gd name="connsiteX37-26765" fmla="*/ 8856145 w 12641071"/>
              <a:gd name="connsiteY37-26766" fmla="*/ 973241 h 5795240"/>
              <a:gd name="connsiteX38-26767" fmla="*/ 8878117 w 12641071"/>
              <a:gd name="connsiteY38-26768" fmla="*/ 1018851 h 5795240"/>
              <a:gd name="connsiteX39-26769" fmla="*/ 8877719 w 12641071"/>
              <a:gd name="connsiteY39-26770" fmla="*/ 1018369 h 5795240"/>
              <a:gd name="connsiteX40-26771" fmla="*/ 8853250 w 12641071"/>
              <a:gd name="connsiteY40-26772" fmla="*/ 973288 h 5795240"/>
              <a:gd name="connsiteX41-26773" fmla="*/ 8853249 w 12641071"/>
              <a:gd name="connsiteY41-26774" fmla="*/ 973288 h 5795240"/>
              <a:gd name="connsiteX42-26775" fmla="*/ 8853248 w 12641071"/>
              <a:gd name="connsiteY42-26776" fmla="*/ 973287 h 5795240"/>
              <a:gd name="connsiteX43-26777" fmla="*/ 8849677 w 12641071"/>
              <a:gd name="connsiteY43-26778" fmla="*/ 973341 h 5795240"/>
              <a:gd name="connsiteX44-26779" fmla="*/ 8641543 w 12641071"/>
              <a:gd name="connsiteY44-26780" fmla="*/ 916577 h 5795240"/>
              <a:gd name="connsiteX45-26781" fmla="*/ 8641545 w 12641071"/>
              <a:gd name="connsiteY45-26782" fmla="*/ 916580 h 5795240"/>
              <a:gd name="connsiteX46-26783" fmla="*/ 8849676 w 12641071"/>
              <a:gd name="connsiteY46-26784" fmla="*/ 973343 h 5795240"/>
              <a:gd name="connsiteX47-26785" fmla="*/ 8853248 w 12641071"/>
              <a:gd name="connsiteY47-26786" fmla="*/ 973288 h 5795240"/>
              <a:gd name="connsiteX48-26787" fmla="*/ 8877719 w 12641071"/>
              <a:gd name="connsiteY48-26788" fmla="*/ 1018371 h 5795240"/>
              <a:gd name="connsiteX49-26789" fmla="*/ 8878116 w 12641071"/>
              <a:gd name="connsiteY49-26790" fmla="*/ 1018851 h 5795240"/>
              <a:gd name="connsiteX50-26791" fmla="*/ 8887288 w 12641071"/>
              <a:gd name="connsiteY50-26792" fmla="*/ 1037892 h 5795240"/>
              <a:gd name="connsiteX51-26793" fmla="*/ 8949899 w 12641071"/>
              <a:gd name="connsiteY51-26794" fmla="*/ 1239592 h 5795240"/>
              <a:gd name="connsiteX52-26795" fmla="*/ 8968437 w 12641071"/>
              <a:gd name="connsiteY52-26796" fmla="*/ 1423482 h 5795240"/>
              <a:gd name="connsiteX53-26797" fmla="*/ 8949899 w 12641071"/>
              <a:gd name="connsiteY53-26798" fmla="*/ 1239591 h 5795240"/>
              <a:gd name="connsiteX54-26799" fmla="*/ 8887288 w 12641071"/>
              <a:gd name="connsiteY54-26800" fmla="*/ 1037890 h 5795240"/>
              <a:gd name="connsiteX55-26801" fmla="*/ 8878116 w 12641071"/>
              <a:gd name="connsiteY55-26802" fmla="*/ 1018851 h 5795240"/>
              <a:gd name="connsiteX56-26803" fmla="*/ 8931285 w 12641071"/>
              <a:gd name="connsiteY56-26804" fmla="*/ 1083292 h 5795240"/>
              <a:gd name="connsiteX57-26805" fmla="*/ 9241478 w 12641071"/>
              <a:gd name="connsiteY57-26806" fmla="*/ 1211778 h 5795240"/>
              <a:gd name="connsiteX58-26807" fmla="*/ 9605238 w 12641071"/>
              <a:gd name="connsiteY58-26808" fmla="*/ 1018369 h 5795240"/>
              <a:gd name="connsiteX59-26809" fmla="*/ 9636247 w 12641071"/>
              <a:gd name="connsiteY59-26810" fmla="*/ 961241 h 5795240"/>
              <a:gd name="connsiteX60-26811" fmla="*/ 9641995 w 12641071"/>
              <a:gd name="connsiteY60-26812" fmla="*/ 961152 h 5795240"/>
              <a:gd name="connsiteX61-26813" fmla="*/ 9584939 w 12641071"/>
              <a:gd name="connsiteY61-26814" fmla="*/ 1079594 h 5795240"/>
              <a:gd name="connsiteX62-26815" fmla="*/ 9546257 w 12641071"/>
              <a:gd name="connsiteY62-26816" fmla="*/ 1204206 h 5795240"/>
              <a:gd name="connsiteX63-26817" fmla="*/ 9584939 w 12641071"/>
              <a:gd name="connsiteY63-26818" fmla="*/ 1079596 h 5795240"/>
              <a:gd name="connsiteX64-26819" fmla="*/ 9641995 w 12641071"/>
              <a:gd name="connsiteY64-26820" fmla="*/ 961153 h 5795240"/>
              <a:gd name="connsiteX65-26821" fmla="*/ 9653069 w 12641071"/>
              <a:gd name="connsiteY65-26822" fmla="*/ 960983 h 5795240"/>
              <a:gd name="connsiteX66-26823" fmla="*/ 9801564 w 12641071"/>
              <a:gd name="connsiteY66-26824" fmla="*/ 1196828 h 5795240"/>
              <a:gd name="connsiteX67-26825" fmla="*/ 9801566 w 12641071"/>
              <a:gd name="connsiteY67-26826" fmla="*/ 1196828 h 5795240"/>
              <a:gd name="connsiteX68-26827" fmla="*/ 9653070 w 12641071"/>
              <a:gd name="connsiteY68-26828" fmla="*/ 960982 h 5795240"/>
              <a:gd name="connsiteX69-26829" fmla="*/ 9641996 w 12641071"/>
              <a:gd name="connsiteY69-26830" fmla="*/ 961152 h 5795240"/>
              <a:gd name="connsiteX70-26831" fmla="*/ 9651917 w 12641071"/>
              <a:gd name="connsiteY70-26832" fmla="*/ 940556 h 5795240"/>
              <a:gd name="connsiteX71-26833" fmla="*/ 11050508 w 12641071"/>
              <a:gd name="connsiteY71-26834" fmla="*/ 108150 h 5795240"/>
              <a:gd name="connsiteX72-26835" fmla="*/ 12641071 w 12641071"/>
              <a:gd name="connsiteY72-26836" fmla="*/ 1698711 h 5795240"/>
              <a:gd name="connsiteX73-26837" fmla="*/ 11371062 w 12641071"/>
              <a:gd name="connsiteY73-26838" fmla="*/ 3256960 h 5795240"/>
              <a:gd name="connsiteX74-26839" fmla="*/ 11215953 w 12641071"/>
              <a:gd name="connsiteY74-26840" fmla="*/ 3280632 h 5795240"/>
              <a:gd name="connsiteX75-26841" fmla="*/ 11142318 w 12641071"/>
              <a:gd name="connsiteY75-26842" fmla="*/ 3276914 h 5795240"/>
              <a:gd name="connsiteX76-26843" fmla="*/ 11215952 w 12641071"/>
              <a:gd name="connsiteY76-26844" fmla="*/ 3280632 h 5795240"/>
              <a:gd name="connsiteX77-26845" fmla="*/ 11213133 w 12641071"/>
              <a:gd name="connsiteY77-26846" fmla="*/ 3281062 h 5795240"/>
              <a:gd name="connsiteX78-26847" fmla="*/ 11116921 w 12641071"/>
              <a:gd name="connsiteY78-26848" fmla="*/ 3285921 h 5795240"/>
              <a:gd name="connsiteX79-26849" fmla="*/ 11050507 w 12641071"/>
              <a:gd name="connsiteY79-26850" fmla="*/ 3289274 h 5795240"/>
              <a:gd name="connsiteX80-26851" fmla="*/ 11006292 w 12641071"/>
              <a:gd name="connsiteY80-26852" fmla="*/ 3287041 h 5795240"/>
              <a:gd name="connsiteX81-26853" fmla="*/ 10937101 w 12641071"/>
              <a:gd name="connsiteY81-26854" fmla="*/ 3297601 h 5795240"/>
              <a:gd name="connsiteX82-26855" fmla="*/ 10144740 w 12641071"/>
              <a:gd name="connsiteY82-26856" fmla="*/ 4089962 h 5795240"/>
              <a:gd name="connsiteX83-26857" fmla="*/ 10130374 w 12641071"/>
              <a:gd name="connsiteY83-26858" fmla="*/ 4184101 h 5795240"/>
              <a:gd name="connsiteX84-26859" fmla="*/ 10130375 w 12641071"/>
              <a:gd name="connsiteY84-26860" fmla="*/ 4184103 h 5795240"/>
              <a:gd name="connsiteX85-26861" fmla="*/ 10130656 w 12641071"/>
              <a:gd name="connsiteY85-26862" fmla="*/ 4185950 h 5795240"/>
              <a:gd name="connsiteX86-26863" fmla="*/ 10138194 w 12641071"/>
              <a:gd name="connsiteY86-26864" fmla="*/ 4335228 h 5795240"/>
              <a:gd name="connsiteX87-26865" fmla="*/ 10137710 w 12641071"/>
              <a:gd name="connsiteY87-26866" fmla="*/ 4344822 h 5795240"/>
              <a:gd name="connsiteX88-26867" fmla="*/ 10133555 w 12641071"/>
              <a:gd name="connsiteY88-26868" fmla="*/ 4427096 h 5795240"/>
              <a:gd name="connsiteX89-26869" fmla="*/ 10129312 w 12641071"/>
              <a:gd name="connsiteY89-26870" fmla="*/ 4399289 h 5795240"/>
              <a:gd name="connsiteX90-26871" fmla="*/ 10126797 w 12641071"/>
              <a:gd name="connsiteY90-26872" fmla="*/ 4349498 h 5795240"/>
              <a:gd name="connsiteX91-26873" fmla="*/ 10126796 w 12641071"/>
              <a:gd name="connsiteY91-26874" fmla="*/ 4349498 h 5795240"/>
              <a:gd name="connsiteX92-26875" fmla="*/ 10129311 w 12641071"/>
              <a:gd name="connsiteY92-26876" fmla="*/ 4399289 h 5795240"/>
              <a:gd name="connsiteX93-26877" fmla="*/ 10133554 w 12641071"/>
              <a:gd name="connsiteY93-26878" fmla="*/ 4427096 h 5795240"/>
              <a:gd name="connsiteX94-26879" fmla="*/ 10130656 w 12641071"/>
              <a:gd name="connsiteY94-26880" fmla="*/ 4484506 h 5795240"/>
              <a:gd name="connsiteX95-26881" fmla="*/ 8678182 w 12641071"/>
              <a:gd name="connsiteY95-26882" fmla="*/ 5795240 h 5795240"/>
              <a:gd name="connsiteX96-26883" fmla="*/ 7467518 w 12641071"/>
              <a:gd name="connsiteY96-26884" fmla="*/ 5151535 h 5795240"/>
              <a:gd name="connsiteX97-26885" fmla="*/ 7419945 w 12641071"/>
              <a:gd name="connsiteY97-26886" fmla="*/ 5073228 h 5795240"/>
              <a:gd name="connsiteX98-26887" fmla="*/ 7394386 w 12641071"/>
              <a:gd name="connsiteY98-26888" fmla="*/ 5031156 h 5795240"/>
              <a:gd name="connsiteX99-26889" fmla="*/ 7367299 w 12641071"/>
              <a:gd name="connsiteY99-26890" fmla="*/ 4974928 h 5795240"/>
              <a:gd name="connsiteX100-26891" fmla="*/ 7332905 w 12641071"/>
              <a:gd name="connsiteY100-26892" fmla="*/ 4903531 h 5795240"/>
              <a:gd name="connsiteX101-26893" fmla="*/ 7320958 w 12641071"/>
              <a:gd name="connsiteY101-26894" fmla="*/ 4870887 h 5795240"/>
              <a:gd name="connsiteX102-26895" fmla="*/ 7322174 w 12641071"/>
              <a:gd name="connsiteY102-26896" fmla="*/ 4872361 h 5795240"/>
              <a:gd name="connsiteX103-26897" fmla="*/ 7362630 w 12641071"/>
              <a:gd name="connsiteY103-26898" fmla="*/ 4938954 h 5795240"/>
              <a:gd name="connsiteX104-26899" fmla="*/ 7380779 w 12641071"/>
              <a:gd name="connsiteY104-26900" fmla="*/ 4976628 h 5795240"/>
              <a:gd name="connsiteX105-26901" fmla="*/ 7391210 w 12641071"/>
              <a:gd name="connsiteY105-26902" fmla="*/ 4977944 h 5795240"/>
              <a:gd name="connsiteX106-26903" fmla="*/ 7380780 w 12641071"/>
              <a:gd name="connsiteY106-26904" fmla="*/ 4976628 h 5795240"/>
              <a:gd name="connsiteX107-26905" fmla="*/ 7362631 w 12641071"/>
              <a:gd name="connsiteY107-26906" fmla="*/ 4938954 h 5795240"/>
              <a:gd name="connsiteX108-26907" fmla="*/ 7322175 w 12641071"/>
              <a:gd name="connsiteY108-26908" fmla="*/ 4872361 h 5795240"/>
              <a:gd name="connsiteX109-26909" fmla="*/ 7320959 w 12641071"/>
              <a:gd name="connsiteY109-26910" fmla="*/ 4870887 h 5795240"/>
              <a:gd name="connsiteX110-26911" fmla="*/ 7283811 w 12641071"/>
              <a:gd name="connsiteY110-26912" fmla="*/ 4769391 h 5795240"/>
              <a:gd name="connsiteX111-26913" fmla="*/ 7272112 w 12641071"/>
              <a:gd name="connsiteY111-26914" fmla="*/ 4718630 h 5795240"/>
              <a:gd name="connsiteX112-26915" fmla="*/ 7272111 w 12641071"/>
              <a:gd name="connsiteY112-26916" fmla="*/ 4718630 h 5795240"/>
              <a:gd name="connsiteX113-26917" fmla="*/ 7283810 w 12641071"/>
              <a:gd name="connsiteY113-26918" fmla="*/ 4769391 h 5795240"/>
              <a:gd name="connsiteX114-26919" fmla="*/ 7320958 w 12641071"/>
              <a:gd name="connsiteY114-26920" fmla="*/ 4870887 h 5795240"/>
              <a:gd name="connsiteX115-26921" fmla="*/ 7223551 w 12641071"/>
              <a:gd name="connsiteY115-26922" fmla="*/ 4752829 h 5795240"/>
              <a:gd name="connsiteX116-26923" fmla="*/ 6652445 w 12641071"/>
              <a:gd name="connsiteY116-26924" fmla="*/ 4516269 h 5795240"/>
              <a:gd name="connsiteX117-26925" fmla="*/ 6200873 w 12641071"/>
              <a:gd name="connsiteY117-26926" fmla="*/ 4654206 h 5795240"/>
              <a:gd name="connsiteX118-26927" fmla="*/ 6088813 w 12641071"/>
              <a:gd name="connsiteY118-26928" fmla="*/ 4746663 h 5795240"/>
              <a:gd name="connsiteX119-26929" fmla="*/ 6043019 w 12641071"/>
              <a:gd name="connsiteY119-26930" fmla="*/ 4807902 h 5795240"/>
              <a:gd name="connsiteX120-26931" fmla="*/ 6043021 w 12641071"/>
              <a:gd name="connsiteY120-26932" fmla="*/ 4807902 h 5795240"/>
              <a:gd name="connsiteX121-26933" fmla="*/ 6023271 w 12641071"/>
              <a:gd name="connsiteY121-26934" fmla="*/ 4834312 h 5795240"/>
              <a:gd name="connsiteX122-26935" fmla="*/ 5970678 w 12641071"/>
              <a:gd name="connsiteY122-26936" fmla="*/ 4892181 h 5795240"/>
              <a:gd name="connsiteX123-26937" fmla="*/ 5982717 w 12641071"/>
              <a:gd name="connsiteY123-26938" fmla="*/ 4872361 h 5795240"/>
              <a:gd name="connsiteX124-26939" fmla="*/ 5970675 w 12641071"/>
              <a:gd name="connsiteY124-26940" fmla="*/ 4892181 h 5795240"/>
              <a:gd name="connsiteX125-26941" fmla="*/ 5935320 w 12641071"/>
              <a:gd name="connsiteY125-26942" fmla="*/ 4931081 h 5795240"/>
              <a:gd name="connsiteX126-26943" fmla="*/ 4971763 w 12641071"/>
              <a:gd name="connsiteY126-26944" fmla="*/ 5330200 h 5795240"/>
              <a:gd name="connsiteX127-26945" fmla="*/ 3716172 w 12641071"/>
              <a:gd name="connsiteY127-26946" fmla="*/ 4497938 h 5795240"/>
              <a:gd name="connsiteX128-26947" fmla="*/ 3710773 w 12641071"/>
              <a:gd name="connsiteY128-26948" fmla="*/ 4483182 h 5795240"/>
              <a:gd name="connsiteX129-26949" fmla="*/ 3710773 w 12641071"/>
              <a:gd name="connsiteY129-26950" fmla="*/ 4483181 h 5795240"/>
              <a:gd name="connsiteX130-26951" fmla="*/ 3674984 w 12641071"/>
              <a:gd name="connsiteY130-26952" fmla="*/ 4385402 h 5795240"/>
              <a:gd name="connsiteX131-26953" fmla="*/ 3670349 w 12641071"/>
              <a:gd name="connsiteY131-26954" fmla="*/ 4372742 h 5795240"/>
              <a:gd name="connsiteX132-26955" fmla="*/ 3659438 w 12641071"/>
              <a:gd name="connsiteY132-26956" fmla="*/ 4330309 h 5795240"/>
              <a:gd name="connsiteX133-26957" fmla="*/ 3672084 w 12641071"/>
              <a:gd name="connsiteY133-26958" fmla="*/ 4353606 h 5795240"/>
              <a:gd name="connsiteX134-26959" fmla="*/ 3659440 w 12641071"/>
              <a:gd name="connsiteY134-26960" fmla="*/ 4330309 h 5795240"/>
              <a:gd name="connsiteX135-26961" fmla="*/ 3613217 w 12641071"/>
              <a:gd name="connsiteY135-26962" fmla="*/ 4245153 h 5795240"/>
              <a:gd name="connsiteX136-26963" fmla="*/ 3083792 w 12641071"/>
              <a:gd name="connsiteY136-26964" fmla="*/ 3963660 h 5795240"/>
              <a:gd name="connsiteX137-26965" fmla="*/ 2835272 w 12641071"/>
              <a:gd name="connsiteY137-26966" fmla="*/ 4013833 h 5795240"/>
              <a:gd name="connsiteX138-26967" fmla="*/ 2820214 w 12641071"/>
              <a:gd name="connsiteY138-26968" fmla="*/ 4022007 h 5795240"/>
              <a:gd name="connsiteX139-26969" fmla="*/ 2820212 w 12641071"/>
              <a:gd name="connsiteY139-26970" fmla="*/ 4022008 h 5795240"/>
              <a:gd name="connsiteX140-26971" fmla="*/ 2820206 w 12641071"/>
              <a:gd name="connsiteY140-26972" fmla="*/ 4022011 h 5795240"/>
              <a:gd name="connsiteX141-26973" fmla="*/ 2813481 w 12641071"/>
              <a:gd name="connsiteY141-26974" fmla="*/ 4027041 h 5795240"/>
              <a:gd name="connsiteX142-26975" fmla="*/ 2762875 w 12641071"/>
              <a:gd name="connsiteY142-26976" fmla="*/ 4057784 h 5795240"/>
              <a:gd name="connsiteX143-26977" fmla="*/ 2762878 w 12641071"/>
              <a:gd name="connsiteY143-26978" fmla="*/ 4057784 h 5795240"/>
              <a:gd name="connsiteX144-26979" fmla="*/ 2694694 w 12641071"/>
              <a:gd name="connsiteY144-26980" fmla="*/ 4099208 h 5795240"/>
              <a:gd name="connsiteX145-26981" fmla="*/ 2726822 w 12641071"/>
              <a:gd name="connsiteY145-26982" fmla="*/ 4072700 h 5795240"/>
              <a:gd name="connsiteX146-26983" fmla="*/ 2757719 w 12641071"/>
              <a:gd name="connsiteY146-26984" fmla="*/ 4055929 h 5795240"/>
              <a:gd name="connsiteX147-26985" fmla="*/ 2757718 w 12641071"/>
              <a:gd name="connsiteY147-26986" fmla="*/ 4055928 h 5795240"/>
              <a:gd name="connsiteX148-26987" fmla="*/ 2726820 w 12641071"/>
              <a:gd name="connsiteY148-26988" fmla="*/ 4072700 h 5795240"/>
              <a:gd name="connsiteX149-26989" fmla="*/ 2694692 w 12641071"/>
              <a:gd name="connsiteY149-26990" fmla="*/ 4099208 h 5795240"/>
              <a:gd name="connsiteX150-26991" fmla="*/ 2664698 w 12641071"/>
              <a:gd name="connsiteY150-26992" fmla="*/ 4117431 h 5795240"/>
              <a:gd name="connsiteX151-26993" fmla="*/ 1804544 w 12641071"/>
              <a:gd name="connsiteY151-26994" fmla="*/ 4335229 h 5795240"/>
              <a:gd name="connsiteX152-26995" fmla="*/ 0 w 12641071"/>
              <a:gd name="connsiteY152-26996" fmla="*/ 2530685 h 5795240"/>
              <a:gd name="connsiteX153-26997" fmla="*/ 1804544 w 12641071"/>
              <a:gd name="connsiteY153-26998" fmla="*/ 726143 h 5795240"/>
              <a:gd name="connsiteX154-26999" fmla="*/ 3080549 w 12641071"/>
              <a:gd name="connsiteY154-27000" fmla="*/ 1254682 h 5795240"/>
              <a:gd name="connsiteX155-27001" fmla="*/ 3268676 w 12641071"/>
              <a:gd name="connsiteY155-27002" fmla="*/ 1461167 h 5795240"/>
              <a:gd name="connsiteX156-27003" fmla="*/ 3565826 w 12641071"/>
              <a:gd name="connsiteY156-27004" fmla="*/ 1551935 h 5795240"/>
              <a:gd name="connsiteX157-27005" fmla="*/ 4086504 w 12641071"/>
              <a:gd name="connsiteY157-27006" fmla="*/ 1127574 h 5795240"/>
              <a:gd name="connsiteX158-27007" fmla="*/ 4103078 w 12641071"/>
              <a:gd name="connsiteY158-27008" fmla="*/ 1004204 h 5795240"/>
              <a:gd name="connsiteX159-27009" fmla="*/ 5215874 w 12641071"/>
              <a:gd name="connsiteY159-27010" fmla="*/ 0 h 5795240"/>
              <a:gd name="connsiteX0-27011" fmla="*/ 5964869 w 12641071"/>
              <a:gd name="connsiteY0-27012" fmla="*/ 4795171 h 5795240"/>
              <a:gd name="connsiteX1-27013" fmla="*/ 6019264 w 12641071"/>
              <a:gd name="connsiteY1-27014" fmla="*/ 4804905 h 5795240"/>
              <a:gd name="connsiteX2-27015" fmla="*/ 6036570 w 12641071"/>
              <a:gd name="connsiteY2-27016" fmla="*/ 4807089 h 5795240"/>
              <a:gd name="connsiteX3-27017" fmla="*/ 6019265 w 12641071"/>
              <a:gd name="connsiteY3-27018" fmla="*/ 4804905 h 5795240"/>
              <a:gd name="connsiteX4-27019" fmla="*/ 5964869 w 12641071"/>
              <a:gd name="connsiteY4-27020" fmla="*/ 4795171 h 5795240"/>
              <a:gd name="connsiteX5-27021" fmla="*/ 3682364 w 12641071"/>
              <a:gd name="connsiteY5-27022" fmla="*/ 4386723 h 5795240"/>
              <a:gd name="connsiteX6-27023" fmla="*/ 3772428 w 12641071"/>
              <a:gd name="connsiteY6-27024" fmla="*/ 4402840 h 5795240"/>
              <a:gd name="connsiteX7-27025" fmla="*/ 3772428 w 12641071"/>
              <a:gd name="connsiteY7-27026" fmla="*/ 4402840 h 5795240"/>
              <a:gd name="connsiteX8-27027" fmla="*/ 3682364 w 12641071"/>
              <a:gd name="connsiteY8-27028" fmla="*/ 4386723 h 5795240"/>
              <a:gd name="connsiteX9-27029" fmla="*/ 5215874 w 12641071"/>
              <a:gd name="connsiteY9-27030" fmla="*/ 0 h 5795240"/>
              <a:gd name="connsiteX10-27031" fmla="*/ 5927386 w 12641071"/>
              <a:gd name="connsiteY10-27032" fmla="*/ 255427 h 5795240"/>
              <a:gd name="connsiteX11-27033" fmla="*/ 6105193 w 12641071"/>
              <a:gd name="connsiteY11-27034" fmla="*/ 442067 h 5795240"/>
              <a:gd name="connsiteX12-27035" fmla="*/ 6105193 w 12641071"/>
              <a:gd name="connsiteY12-27036" fmla="*/ 442069 h 5795240"/>
              <a:gd name="connsiteX13-27037" fmla="*/ 6141460 w 12641071"/>
              <a:gd name="connsiteY13-27038" fmla="*/ 475027 h 5795240"/>
              <a:gd name="connsiteX14-27039" fmla="*/ 6788665 w 12641071"/>
              <a:gd name="connsiteY14-27040" fmla="*/ 707369 h 5795240"/>
              <a:gd name="connsiteX15-27041" fmla="*/ 7184710 w 12641071"/>
              <a:gd name="connsiteY15-27042" fmla="*/ 627411 h 5795240"/>
              <a:gd name="connsiteX16-27043" fmla="*/ 7264545 w 12641071"/>
              <a:gd name="connsiteY16-27044" fmla="*/ 588952 h 5795240"/>
              <a:gd name="connsiteX17-27045" fmla="*/ 7264545 w 12641071"/>
              <a:gd name="connsiteY17-27046" fmla="*/ 588953 h 5795240"/>
              <a:gd name="connsiteX18-27047" fmla="*/ 7273651 w 12641071"/>
              <a:gd name="connsiteY18-27048" fmla="*/ 584566 h 5795240"/>
              <a:gd name="connsiteX19-27049" fmla="*/ 7314851 w 12641071"/>
              <a:gd name="connsiteY19-27050" fmla="*/ 559537 h 5795240"/>
              <a:gd name="connsiteX20-27051" fmla="*/ 7314853 w 12641071"/>
              <a:gd name="connsiteY20-27052" fmla="*/ 559536 h 5795240"/>
              <a:gd name="connsiteX21-27053" fmla="*/ 7314851 w 12641071"/>
              <a:gd name="connsiteY21-27054" fmla="*/ 559537 h 5795240"/>
              <a:gd name="connsiteX22-27055" fmla="*/ 7314849 w 12641071"/>
              <a:gd name="connsiteY22-27056" fmla="*/ 559537 h 5795240"/>
              <a:gd name="connsiteX23-27057" fmla="*/ 7273651 w 12641071"/>
              <a:gd name="connsiteY23-27058" fmla="*/ 584565 h 5795240"/>
              <a:gd name="connsiteX24-27059" fmla="*/ 7296407 w 12641071"/>
              <a:gd name="connsiteY24-27060" fmla="*/ 565126 h 5795240"/>
              <a:gd name="connsiteX25-27061" fmla="*/ 7307447 w 12641071"/>
              <a:gd name="connsiteY25-27062" fmla="*/ 558419 h 5795240"/>
              <a:gd name="connsiteX26-27063" fmla="*/ 7385004 w 12641071"/>
              <a:gd name="connsiteY26-27064" fmla="*/ 511303 h 5795240"/>
              <a:gd name="connsiteX27-27065" fmla="*/ 7391626 w 12641071"/>
              <a:gd name="connsiteY27-27066" fmla="*/ 508114 h 5795240"/>
              <a:gd name="connsiteX28-27067" fmla="*/ 7391631 w 12641071"/>
              <a:gd name="connsiteY28-27068" fmla="*/ 508110 h 5795240"/>
              <a:gd name="connsiteX29-27069" fmla="*/ 7478934 w 12641071"/>
              <a:gd name="connsiteY29-27070" fmla="*/ 466053 h 5795240"/>
              <a:gd name="connsiteX30-27071" fmla="*/ 7897193 w 12641071"/>
              <a:gd name="connsiteY30-27072" fmla="*/ 381611 h 5795240"/>
              <a:gd name="connsiteX31-27073" fmla="*/ 8788216 w 12641071"/>
              <a:gd name="connsiteY31-27074" fmla="*/ 855364 h 5795240"/>
              <a:gd name="connsiteX32-27075" fmla="*/ 8832362 w 12641071"/>
              <a:gd name="connsiteY32-27076" fmla="*/ 928030 h 5795240"/>
              <a:gd name="connsiteX33-27077" fmla="*/ 8832362 w 12641071"/>
              <a:gd name="connsiteY33-27078" fmla="*/ 928033 h 5795240"/>
              <a:gd name="connsiteX34-27079" fmla="*/ 8842040 w 12641071"/>
              <a:gd name="connsiteY34-27080" fmla="*/ 943961 h 5795240"/>
              <a:gd name="connsiteX35-27081" fmla="*/ 8856144 w 12641071"/>
              <a:gd name="connsiteY35-27082" fmla="*/ 973241 h 5795240"/>
              <a:gd name="connsiteX36-27083" fmla="*/ 8856145 w 12641071"/>
              <a:gd name="connsiteY36-27084" fmla="*/ 973241 h 5795240"/>
              <a:gd name="connsiteX37-27085" fmla="*/ 8878117 w 12641071"/>
              <a:gd name="connsiteY37-27086" fmla="*/ 1018851 h 5795240"/>
              <a:gd name="connsiteX38-27087" fmla="*/ 8877719 w 12641071"/>
              <a:gd name="connsiteY38-27088" fmla="*/ 1018369 h 5795240"/>
              <a:gd name="connsiteX39-27089" fmla="*/ 8853250 w 12641071"/>
              <a:gd name="connsiteY39-27090" fmla="*/ 973288 h 5795240"/>
              <a:gd name="connsiteX40-27091" fmla="*/ 8853249 w 12641071"/>
              <a:gd name="connsiteY40-27092" fmla="*/ 973288 h 5795240"/>
              <a:gd name="connsiteX41-27093" fmla="*/ 8853248 w 12641071"/>
              <a:gd name="connsiteY41-27094" fmla="*/ 973287 h 5795240"/>
              <a:gd name="connsiteX42-27095" fmla="*/ 8849677 w 12641071"/>
              <a:gd name="connsiteY42-27096" fmla="*/ 973341 h 5795240"/>
              <a:gd name="connsiteX43-27097" fmla="*/ 8641543 w 12641071"/>
              <a:gd name="connsiteY43-27098" fmla="*/ 916577 h 5795240"/>
              <a:gd name="connsiteX44-27099" fmla="*/ 8641545 w 12641071"/>
              <a:gd name="connsiteY44-27100" fmla="*/ 916580 h 5795240"/>
              <a:gd name="connsiteX45-27101" fmla="*/ 8849676 w 12641071"/>
              <a:gd name="connsiteY45-27102" fmla="*/ 973343 h 5795240"/>
              <a:gd name="connsiteX46-27103" fmla="*/ 8853248 w 12641071"/>
              <a:gd name="connsiteY46-27104" fmla="*/ 973288 h 5795240"/>
              <a:gd name="connsiteX47-27105" fmla="*/ 8877719 w 12641071"/>
              <a:gd name="connsiteY47-27106" fmla="*/ 1018371 h 5795240"/>
              <a:gd name="connsiteX48-27107" fmla="*/ 8878116 w 12641071"/>
              <a:gd name="connsiteY48-27108" fmla="*/ 1018851 h 5795240"/>
              <a:gd name="connsiteX49-27109" fmla="*/ 8887288 w 12641071"/>
              <a:gd name="connsiteY49-27110" fmla="*/ 1037892 h 5795240"/>
              <a:gd name="connsiteX50-27111" fmla="*/ 8949899 w 12641071"/>
              <a:gd name="connsiteY50-27112" fmla="*/ 1239592 h 5795240"/>
              <a:gd name="connsiteX51-27113" fmla="*/ 8968437 w 12641071"/>
              <a:gd name="connsiteY51-27114" fmla="*/ 1423482 h 5795240"/>
              <a:gd name="connsiteX52-27115" fmla="*/ 8949899 w 12641071"/>
              <a:gd name="connsiteY52-27116" fmla="*/ 1239591 h 5795240"/>
              <a:gd name="connsiteX53-27117" fmla="*/ 8887288 w 12641071"/>
              <a:gd name="connsiteY53-27118" fmla="*/ 1037890 h 5795240"/>
              <a:gd name="connsiteX54-27119" fmla="*/ 8878116 w 12641071"/>
              <a:gd name="connsiteY54-27120" fmla="*/ 1018851 h 5795240"/>
              <a:gd name="connsiteX55-27121" fmla="*/ 8931285 w 12641071"/>
              <a:gd name="connsiteY55-27122" fmla="*/ 1083292 h 5795240"/>
              <a:gd name="connsiteX56-27123" fmla="*/ 9241478 w 12641071"/>
              <a:gd name="connsiteY56-27124" fmla="*/ 1211778 h 5795240"/>
              <a:gd name="connsiteX57-27125" fmla="*/ 9605238 w 12641071"/>
              <a:gd name="connsiteY57-27126" fmla="*/ 1018369 h 5795240"/>
              <a:gd name="connsiteX58-27127" fmla="*/ 9636247 w 12641071"/>
              <a:gd name="connsiteY58-27128" fmla="*/ 961241 h 5795240"/>
              <a:gd name="connsiteX59-27129" fmla="*/ 9641995 w 12641071"/>
              <a:gd name="connsiteY59-27130" fmla="*/ 961152 h 5795240"/>
              <a:gd name="connsiteX60-27131" fmla="*/ 9584939 w 12641071"/>
              <a:gd name="connsiteY60-27132" fmla="*/ 1079594 h 5795240"/>
              <a:gd name="connsiteX61-27133" fmla="*/ 9546257 w 12641071"/>
              <a:gd name="connsiteY61-27134" fmla="*/ 1204206 h 5795240"/>
              <a:gd name="connsiteX62-27135" fmla="*/ 9584939 w 12641071"/>
              <a:gd name="connsiteY62-27136" fmla="*/ 1079596 h 5795240"/>
              <a:gd name="connsiteX63-27137" fmla="*/ 9641995 w 12641071"/>
              <a:gd name="connsiteY63-27138" fmla="*/ 961153 h 5795240"/>
              <a:gd name="connsiteX64-27139" fmla="*/ 9653069 w 12641071"/>
              <a:gd name="connsiteY64-27140" fmla="*/ 960983 h 5795240"/>
              <a:gd name="connsiteX65-27141" fmla="*/ 9801564 w 12641071"/>
              <a:gd name="connsiteY65-27142" fmla="*/ 1196828 h 5795240"/>
              <a:gd name="connsiteX66-27143" fmla="*/ 9801566 w 12641071"/>
              <a:gd name="connsiteY66-27144" fmla="*/ 1196828 h 5795240"/>
              <a:gd name="connsiteX67-27145" fmla="*/ 9653070 w 12641071"/>
              <a:gd name="connsiteY67-27146" fmla="*/ 960982 h 5795240"/>
              <a:gd name="connsiteX68-27147" fmla="*/ 9641996 w 12641071"/>
              <a:gd name="connsiteY68-27148" fmla="*/ 961152 h 5795240"/>
              <a:gd name="connsiteX69-27149" fmla="*/ 9651917 w 12641071"/>
              <a:gd name="connsiteY69-27150" fmla="*/ 940556 h 5795240"/>
              <a:gd name="connsiteX70-27151" fmla="*/ 11050508 w 12641071"/>
              <a:gd name="connsiteY70-27152" fmla="*/ 108150 h 5795240"/>
              <a:gd name="connsiteX71-27153" fmla="*/ 12641071 w 12641071"/>
              <a:gd name="connsiteY71-27154" fmla="*/ 1698711 h 5795240"/>
              <a:gd name="connsiteX72-27155" fmla="*/ 11371062 w 12641071"/>
              <a:gd name="connsiteY72-27156" fmla="*/ 3256960 h 5795240"/>
              <a:gd name="connsiteX73-27157" fmla="*/ 11215953 w 12641071"/>
              <a:gd name="connsiteY73-27158" fmla="*/ 3280632 h 5795240"/>
              <a:gd name="connsiteX74-27159" fmla="*/ 11142318 w 12641071"/>
              <a:gd name="connsiteY74-27160" fmla="*/ 3276914 h 5795240"/>
              <a:gd name="connsiteX75-27161" fmla="*/ 11215952 w 12641071"/>
              <a:gd name="connsiteY75-27162" fmla="*/ 3280632 h 5795240"/>
              <a:gd name="connsiteX76-27163" fmla="*/ 11213133 w 12641071"/>
              <a:gd name="connsiteY76-27164" fmla="*/ 3281062 h 5795240"/>
              <a:gd name="connsiteX77-27165" fmla="*/ 11116921 w 12641071"/>
              <a:gd name="connsiteY77-27166" fmla="*/ 3285921 h 5795240"/>
              <a:gd name="connsiteX78-27167" fmla="*/ 11050507 w 12641071"/>
              <a:gd name="connsiteY78-27168" fmla="*/ 3289274 h 5795240"/>
              <a:gd name="connsiteX79-27169" fmla="*/ 11006292 w 12641071"/>
              <a:gd name="connsiteY79-27170" fmla="*/ 3287041 h 5795240"/>
              <a:gd name="connsiteX80-27171" fmla="*/ 10937101 w 12641071"/>
              <a:gd name="connsiteY80-27172" fmla="*/ 3297601 h 5795240"/>
              <a:gd name="connsiteX81-27173" fmla="*/ 10144740 w 12641071"/>
              <a:gd name="connsiteY81-27174" fmla="*/ 4089962 h 5795240"/>
              <a:gd name="connsiteX82-27175" fmla="*/ 10130374 w 12641071"/>
              <a:gd name="connsiteY82-27176" fmla="*/ 4184101 h 5795240"/>
              <a:gd name="connsiteX83-27177" fmla="*/ 10130375 w 12641071"/>
              <a:gd name="connsiteY83-27178" fmla="*/ 4184103 h 5795240"/>
              <a:gd name="connsiteX84-27179" fmla="*/ 10130656 w 12641071"/>
              <a:gd name="connsiteY84-27180" fmla="*/ 4185950 h 5795240"/>
              <a:gd name="connsiteX85-27181" fmla="*/ 10138194 w 12641071"/>
              <a:gd name="connsiteY85-27182" fmla="*/ 4335228 h 5795240"/>
              <a:gd name="connsiteX86-27183" fmla="*/ 10137710 w 12641071"/>
              <a:gd name="connsiteY86-27184" fmla="*/ 4344822 h 5795240"/>
              <a:gd name="connsiteX87-27185" fmla="*/ 10133555 w 12641071"/>
              <a:gd name="connsiteY87-27186" fmla="*/ 4427096 h 5795240"/>
              <a:gd name="connsiteX88-27187" fmla="*/ 10129312 w 12641071"/>
              <a:gd name="connsiteY88-27188" fmla="*/ 4399289 h 5795240"/>
              <a:gd name="connsiteX89-27189" fmla="*/ 10126797 w 12641071"/>
              <a:gd name="connsiteY89-27190" fmla="*/ 4349498 h 5795240"/>
              <a:gd name="connsiteX90-27191" fmla="*/ 10126796 w 12641071"/>
              <a:gd name="connsiteY90-27192" fmla="*/ 4349498 h 5795240"/>
              <a:gd name="connsiteX91-27193" fmla="*/ 10129311 w 12641071"/>
              <a:gd name="connsiteY91-27194" fmla="*/ 4399289 h 5795240"/>
              <a:gd name="connsiteX92-27195" fmla="*/ 10133554 w 12641071"/>
              <a:gd name="connsiteY92-27196" fmla="*/ 4427096 h 5795240"/>
              <a:gd name="connsiteX93-27197" fmla="*/ 10130656 w 12641071"/>
              <a:gd name="connsiteY93-27198" fmla="*/ 4484506 h 5795240"/>
              <a:gd name="connsiteX94-27199" fmla="*/ 8678182 w 12641071"/>
              <a:gd name="connsiteY94-27200" fmla="*/ 5795240 h 5795240"/>
              <a:gd name="connsiteX95-27201" fmla="*/ 7467518 w 12641071"/>
              <a:gd name="connsiteY95-27202" fmla="*/ 5151535 h 5795240"/>
              <a:gd name="connsiteX96-27203" fmla="*/ 7419945 w 12641071"/>
              <a:gd name="connsiteY96-27204" fmla="*/ 5073228 h 5795240"/>
              <a:gd name="connsiteX97-27205" fmla="*/ 7394386 w 12641071"/>
              <a:gd name="connsiteY97-27206" fmla="*/ 5031156 h 5795240"/>
              <a:gd name="connsiteX98-27207" fmla="*/ 7367299 w 12641071"/>
              <a:gd name="connsiteY98-27208" fmla="*/ 4974928 h 5795240"/>
              <a:gd name="connsiteX99-27209" fmla="*/ 7332905 w 12641071"/>
              <a:gd name="connsiteY99-27210" fmla="*/ 4903531 h 5795240"/>
              <a:gd name="connsiteX100-27211" fmla="*/ 7320958 w 12641071"/>
              <a:gd name="connsiteY100-27212" fmla="*/ 4870887 h 5795240"/>
              <a:gd name="connsiteX101-27213" fmla="*/ 7322174 w 12641071"/>
              <a:gd name="connsiteY101-27214" fmla="*/ 4872361 h 5795240"/>
              <a:gd name="connsiteX102-27215" fmla="*/ 7362630 w 12641071"/>
              <a:gd name="connsiteY102-27216" fmla="*/ 4938954 h 5795240"/>
              <a:gd name="connsiteX103-27217" fmla="*/ 7380779 w 12641071"/>
              <a:gd name="connsiteY103-27218" fmla="*/ 4976628 h 5795240"/>
              <a:gd name="connsiteX104-27219" fmla="*/ 7391210 w 12641071"/>
              <a:gd name="connsiteY104-27220" fmla="*/ 4977944 h 5795240"/>
              <a:gd name="connsiteX105-27221" fmla="*/ 7380780 w 12641071"/>
              <a:gd name="connsiteY105-27222" fmla="*/ 4976628 h 5795240"/>
              <a:gd name="connsiteX106-27223" fmla="*/ 7362631 w 12641071"/>
              <a:gd name="connsiteY106-27224" fmla="*/ 4938954 h 5795240"/>
              <a:gd name="connsiteX107-27225" fmla="*/ 7322175 w 12641071"/>
              <a:gd name="connsiteY107-27226" fmla="*/ 4872361 h 5795240"/>
              <a:gd name="connsiteX108-27227" fmla="*/ 7320959 w 12641071"/>
              <a:gd name="connsiteY108-27228" fmla="*/ 4870887 h 5795240"/>
              <a:gd name="connsiteX109-27229" fmla="*/ 7283811 w 12641071"/>
              <a:gd name="connsiteY109-27230" fmla="*/ 4769391 h 5795240"/>
              <a:gd name="connsiteX110-27231" fmla="*/ 7272112 w 12641071"/>
              <a:gd name="connsiteY110-27232" fmla="*/ 4718630 h 5795240"/>
              <a:gd name="connsiteX111-27233" fmla="*/ 7272111 w 12641071"/>
              <a:gd name="connsiteY111-27234" fmla="*/ 4718630 h 5795240"/>
              <a:gd name="connsiteX112-27235" fmla="*/ 7283810 w 12641071"/>
              <a:gd name="connsiteY112-27236" fmla="*/ 4769391 h 5795240"/>
              <a:gd name="connsiteX113-27237" fmla="*/ 7320958 w 12641071"/>
              <a:gd name="connsiteY113-27238" fmla="*/ 4870887 h 5795240"/>
              <a:gd name="connsiteX114-27239" fmla="*/ 7223551 w 12641071"/>
              <a:gd name="connsiteY114-27240" fmla="*/ 4752829 h 5795240"/>
              <a:gd name="connsiteX115-27241" fmla="*/ 6652445 w 12641071"/>
              <a:gd name="connsiteY115-27242" fmla="*/ 4516269 h 5795240"/>
              <a:gd name="connsiteX116-27243" fmla="*/ 6200873 w 12641071"/>
              <a:gd name="connsiteY116-27244" fmla="*/ 4654206 h 5795240"/>
              <a:gd name="connsiteX117-27245" fmla="*/ 6088813 w 12641071"/>
              <a:gd name="connsiteY117-27246" fmla="*/ 4746663 h 5795240"/>
              <a:gd name="connsiteX118-27247" fmla="*/ 6043019 w 12641071"/>
              <a:gd name="connsiteY118-27248" fmla="*/ 4807902 h 5795240"/>
              <a:gd name="connsiteX119-27249" fmla="*/ 6043021 w 12641071"/>
              <a:gd name="connsiteY119-27250" fmla="*/ 4807902 h 5795240"/>
              <a:gd name="connsiteX120-27251" fmla="*/ 6023271 w 12641071"/>
              <a:gd name="connsiteY120-27252" fmla="*/ 4834312 h 5795240"/>
              <a:gd name="connsiteX121-27253" fmla="*/ 5970678 w 12641071"/>
              <a:gd name="connsiteY121-27254" fmla="*/ 4892181 h 5795240"/>
              <a:gd name="connsiteX122-27255" fmla="*/ 5982717 w 12641071"/>
              <a:gd name="connsiteY122-27256" fmla="*/ 4872361 h 5795240"/>
              <a:gd name="connsiteX123-27257" fmla="*/ 5970675 w 12641071"/>
              <a:gd name="connsiteY123-27258" fmla="*/ 4892181 h 5795240"/>
              <a:gd name="connsiteX124-27259" fmla="*/ 5935320 w 12641071"/>
              <a:gd name="connsiteY124-27260" fmla="*/ 4931081 h 5795240"/>
              <a:gd name="connsiteX125-27261" fmla="*/ 4971763 w 12641071"/>
              <a:gd name="connsiteY125-27262" fmla="*/ 5330200 h 5795240"/>
              <a:gd name="connsiteX126-27263" fmla="*/ 3716172 w 12641071"/>
              <a:gd name="connsiteY126-27264" fmla="*/ 4497938 h 5795240"/>
              <a:gd name="connsiteX127-27265" fmla="*/ 3710773 w 12641071"/>
              <a:gd name="connsiteY127-27266" fmla="*/ 4483182 h 5795240"/>
              <a:gd name="connsiteX128-27267" fmla="*/ 3710773 w 12641071"/>
              <a:gd name="connsiteY128-27268" fmla="*/ 4483181 h 5795240"/>
              <a:gd name="connsiteX129-27269" fmla="*/ 3674984 w 12641071"/>
              <a:gd name="connsiteY129-27270" fmla="*/ 4385402 h 5795240"/>
              <a:gd name="connsiteX130-27271" fmla="*/ 3670349 w 12641071"/>
              <a:gd name="connsiteY130-27272" fmla="*/ 4372742 h 5795240"/>
              <a:gd name="connsiteX131-27273" fmla="*/ 3659438 w 12641071"/>
              <a:gd name="connsiteY131-27274" fmla="*/ 4330309 h 5795240"/>
              <a:gd name="connsiteX132-27275" fmla="*/ 3672084 w 12641071"/>
              <a:gd name="connsiteY132-27276" fmla="*/ 4353606 h 5795240"/>
              <a:gd name="connsiteX133-27277" fmla="*/ 3659440 w 12641071"/>
              <a:gd name="connsiteY133-27278" fmla="*/ 4330309 h 5795240"/>
              <a:gd name="connsiteX134-27279" fmla="*/ 3613217 w 12641071"/>
              <a:gd name="connsiteY134-27280" fmla="*/ 4245153 h 5795240"/>
              <a:gd name="connsiteX135-27281" fmla="*/ 3083792 w 12641071"/>
              <a:gd name="connsiteY135-27282" fmla="*/ 3963660 h 5795240"/>
              <a:gd name="connsiteX136-27283" fmla="*/ 2835272 w 12641071"/>
              <a:gd name="connsiteY136-27284" fmla="*/ 4013833 h 5795240"/>
              <a:gd name="connsiteX137-27285" fmla="*/ 2820214 w 12641071"/>
              <a:gd name="connsiteY137-27286" fmla="*/ 4022007 h 5795240"/>
              <a:gd name="connsiteX138-27287" fmla="*/ 2820212 w 12641071"/>
              <a:gd name="connsiteY138-27288" fmla="*/ 4022008 h 5795240"/>
              <a:gd name="connsiteX139-27289" fmla="*/ 2820206 w 12641071"/>
              <a:gd name="connsiteY139-27290" fmla="*/ 4022011 h 5795240"/>
              <a:gd name="connsiteX140-27291" fmla="*/ 2813481 w 12641071"/>
              <a:gd name="connsiteY140-27292" fmla="*/ 4027041 h 5795240"/>
              <a:gd name="connsiteX141-27293" fmla="*/ 2762875 w 12641071"/>
              <a:gd name="connsiteY141-27294" fmla="*/ 4057784 h 5795240"/>
              <a:gd name="connsiteX142-27295" fmla="*/ 2762878 w 12641071"/>
              <a:gd name="connsiteY142-27296" fmla="*/ 4057784 h 5795240"/>
              <a:gd name="connsiteX143-27297" fmla="*/ 2694694 w 12641071"/>
              <a:gd name="connsiteY143-27298" fmla="*/ 4099208 h 5795240"/>
              <a:gd name="connsiteX144-27299" fmla="*/ 2726822 w 12641071"/>
              <a:gd name="connsiteY144-27300" fmla="*/ 4072700 h 5795240"/>
              <a:gd name="connsiteX145-27301" fmla="*/ 2757719 w 12641071"/>
              <a:gd name="connsiteY145-27302" fmla="*/ 4055929 h 5795240"/>
              <a:gd name="connsiteX146-27303" fmla="*/ 2757718 w 12641071"/>
              <a:gd name="connsiteY146-27304" fmla="*/ 4055928 h 5795240"/>
              <a:gd name="connsiteX147-27305" fmla="*/ 2726820 w 12641071"/>
              <a:gd name="connsiteY147-27306" fmla="*/ 4072700 h 5795240"/>
              <a:gd name="connsiteX148-27307" fmla="*/ 2694692 w 12641071"/>
              <a:gd name="connsiteY148-27308" fmla="*/ 4099208 h 5795240"/>
              <a:gd name="connsiteX149-27309" fmla="*/ 2664698 w 12641071"/>
              <a:gd name="connsiteY149-27310" fmla="*/ 4117431 h 5795240"/>
              <a:gd name="connsiteX150-27311" fmla="*/ 1804544 w 12641071"/>
              <a:gd name="connsiteY150-27312" fmla="*/ 4335229 h 5795240"/>
              <a:gd name="connsiteX151-27313" fmla="*/ 0 w 12641071"/>
              <a:gd name="connsiteY151-27314" fmla="*/ 2530685 h 5795240"/>
              <a:gd name="connsiteX152-27315" fmla="*/ 1804544 w 12641071"/>
              <a:gd name="connsiteY152-27316" fmla="*/ 726143 h 5795240"/>
              <a:gd name="connsiteX153-27317" fmla="*/ 3080549 w 12641071"/>
              <a:gd name="connsiteY153-27318" fmla="*/ 1254682 h 5795240"/>
              <a:gd name="connsiteX154-27319" fmla="*/ 3268676 w 12641071"/>
              <a:gd name="connsiteY154-27320" fmla="*/ 1461167 h 5795240"/>
              <a:gd name="connsiteX155-27321" fmla="*/ 3565826 w 12641071"/>
              <a:gd name="connsiteY155-27322" fmla="*/ 1551935 h 5795240"/>
              <a:gd name="connsiteX156-27323" fmla="*/ 4086504 w 12641071"/>
              <a:gd name="connsiteY156-27324" fmla="*/ 1127574 h 5795240"/>
              <a:gd name="connsiteX157-27325" fmla="*/ 4103078 w 12641071"/>
              <a:gd name="connsiteY157-27326" fmla="*/ 1004204 h 5795240"/>
              <a:gd name="connsiteX158-27327" fmla="*/ 5215874 w 12641071"/>
              <a:gd name="connsiteY158-27328" fmla="*/ 0 h 5795240"/>
              <a:gd name="connsiteX0-27329" fmla="*/ 5964869 w 12641071"/>
              <a:gd name="connsiteY0-27330" fmla="*/ 4795171 h 5795240"/>
              <a:gd name="connsiteX1-27331" fmla="*/ 6019264 w 12641071"/>
              <a:gd name="connsiteY1-27332" fmla="*/ 4804905 h 5795240"/>
              <a:gd name="connsiteX2-27333" fmla="*/ 6036570 w 12641071"/>
              <a:gd name="connsiteY2-27334" fmla="*/ 4807089 h 5795240"/>
              <a:gd name="connsiteX3-27335" fmla="*/ 6019265 w 12641071"/>
              <a:gd name="connsiteY3-27336" fmla="*/ 4804905 h 5795240"/>
              <a:gd name="connsiteX4-27337" fmla="*/ 5964869 w 12641071"/>
              <a:gd name="connsiteY4-27338" fmla="*/ 4795171 h 5795240"/>
              <a:gd name="connsiteX5-27339" fmla="*/ 3682364 w 12641071"/>
              <a:gd name="connsiteY5-27340" fmla="*/ 4386723 h 5795240"/>
              <a:gd name="connsiteX6-27341" fmla="*/ 3772428 w 12641071"/>
              <a:gd name="connsiteY6-27342" fmla="*/ 4402840 h 5795240"/>
              <a:gd name="connsiteX7-27343" fmla="*/ 3772428 w 12641071"/>
              <a:gd name="connsiteY7-27344" fmla="*/ 4402840 h 5795240"/>
              <a:gd name="connsiteX8-27345" fmla="*/ 3682364 w 12641071"/>
              <a:gd name="connsiteY8-27346" fmla="*/ 4386723 h 5795240"/>
              <a:gd name="connsiteX9-27347" fmla="*/ 5215874 w 12641071"/>
              <a:gd name="connsiteY9-27348" fmla="*/ 0 h 5795240"/>
              <a:gd name="connsiteX10-27349" fmla="*/ 5927386 w 12641071"/>
              <a:gd name="connsiteY10-27350" fmla="*/ 255427 h 5795240"/>
              <a:gd name="connsiteX11-27351" fmla="*/ 6105193 w 12641071"/>
              <a:gd name="connsiteY11-27352" fmla="*/ 442067 h 5795240"/>
              <a:gd name="connsiteX12-27353" fmla="*/ 6105193 w 12641071"/>
              <a:gd name="connsiteY12-27354" fmla="*/ 442069 h 5795240"/>
              <a:gd name="connsiteX13-27355" fmla="*/ 6141460 w 12641071"/>
              <a:gd name="connsiteY13-27356" fmla="*/ 475027 h 5795240"/>
              <a:gd name="connsiteX14-27357" fmla="*/ 6788665 w 12641071"/>
              <a:gd name="connsiteY14-27358" fmla="*/ 707369 h 5795240"/>
              <a:gd name="connsiteX15-27359" fmla="*/ 7184710 w 12641071"/>
              <a:gd name="connsiteY15-27360" fmla="*/ 627411 h 5795240"/>
              <a:gd name="connsiteX16-27361" fmla="*/ 7264545 w 12641071"/>
              <a:gd name="connsiteY16-27362" fmla="*/ 588952 h 5795240"/>
              <a:gd name="connsiteX17-27363" fmla="*/ 7264545 w 12641071"/>
              <a:gd name="connsiteY17-27364" fmla="*/ 588953 h 5795240"/>
              <a:gd name="connsiteX18-27365" fmla="*/ 7273651 w 12641071"/>
              <a:gd name="connsiteY18-27366" fmla="*/ 584566 h 5795240"/>
              <a:gd name="connsiteX19-27367" fmla="*/ 7314851 w 12641071"/>
              <a:gd name="connsiteY19-27368" fmla="*/ 559537 h 5795240"/>
              <a:gd name="connsiteX20-27369" fmla="*/ 7314853 w 12641071"/>
              <a:gd name="connsiteY20-27370" fmla="*/ 559536 h 5795240"/>
              <a:gd name="connsiteX21-27371" fmla="*/ 7314851 w 12641071"/>
              <a:gd name="connsiteY21-27372" fmla="*/ 559537 h 5795240"/>
              <a:gd name="connsiteX22-27373" fmla="*/ 7314849 w 12641071"/>
              <a:gd name="connsiteY22-27374" fmla="*/ 559537 h 5795240"/>
              <a:gd name="connsiteX23-27375" fmla="*/ 7273651 w 12641071"/>
              <a:gd name="connsiteY23-27376" fmla="*/ 584565 h 5795240"/>
              <a:gd name="connsiteX24-27377" fmla="*/ 7296407 w 12641071"/>
              <a:gd name="connsiteY24-27378" fmla="*/ 565126 h 5795240"/>
              <a:gd name="connsiteX25-27379" fmla="*/ 7385004 w 12641071"/>
              <a:gd name="connsiteY25-27380" fmla="*/ 511303 h 5795240"/>
              <a:gd name="connsiteX26-27381" fmla="*/ 7391626 w 12641071"/>
              <a:gd name="connsiteY26-27382" fmla="*/ 508114 h 5795240"/>
              <a:gd name="connsiteX27-27383" fmla="*/ 7391631 w 12641071"/>
              <a:gd name="connsiteY27-27384" fmla="*/ 508110 h 5795240"/>
              <a:gd name="connsiteX28-27385" fmla="*/ 7478934 w 12641071"/>
              <a:gd name="connsiteY28-27386" fmla="*/ 466053 h 5795240"/>
              <a:gd name="connsiteX29-27387" fmla="*/ 7897193 w 12641071"/>
              <a:gd name="connsiteY29-27388" fmla="*/ 381611 h 5795240"/>
              <a:gd name="connsiteX30-27389" fmla="*/ 8788216 w 12641071"/>
              <a:gd name="connsiteY30-27390" fmla="*/ 855364 h 5795240"/>
              <a:gd name="connsiteX31-27391" fmla="*/ 8832362 w 12641071"/>
              <a:gd name="connsiteY31-27392" fmla="*/ 928030 h 5795240"/>
              <a:gd name="connsiteX32-27393" fmla="*/ 8832362 w 12641071"/>
              <a:gd name="connsiteY32-27394" fmla="*/ 928033 h 5795240"/>
              <a:gd name="connsiteX33-27395" fmla="*/ 8842040 w 12641071"/>
              <a:gd name="connsiteY33-27396" fmla="*/ 943961 h 5795240"/>
              <a:gd name="connsiteX34-27397" fmla="*/ 8856144 w 12641071"/>
              <a:gd name="connsiteY34-27398" fmla="*/ 973241 h 5795240"/>
              <a:gd name="connsiteX35-27399" fmla="*/ 8856145 w 12641071"/>
              <a:gd name="connsiteY35-27400" fmla="*/ 973241 h 5795240"/>
              <a:gd name="connsiteX36-27401" fmla="*/ 8878117 w 12641071"/>
              <a:gd name="connsiteY36-27402" fmla="*/ 1018851 h 5795240"/>
              <a:gd name="connsiteX37-27403" fmla="*/ 8877719 w 12641071"/>
              <a:gd name="connsiteY37-27404" fmla="*/ 1018369 h 5795240"/>
              <a:gd name="connsiteX38-27405" fmla="*/ 8853250 w 12641071"/>
              <a:gd name="connsiteY38-27406" fmla="*/ 973288 h 5795240"/>
              <a:gd name="connsiteX39-27407" fmla="*/ 8853249 w 12641071"/>
              <a:gd name="connsiteY39-27408" fmla="*/ 973288 h 5795240"/>
              <a:gd name="connsiteX40-27409" fmla="*/ 8853248 w 12641071"/>
              <a:gd name="connsiteY40-27410" fmla="*/ 973287 h 5795240"/>
              <a:gd name="connsiteX41-27411" fmla="*/ 8849677 w 12641071"/>
              <a:gd name="connsiteY41-27412" fmla="*/ 973341 h 5795240"/>
              <a:gd name="connsiteX42-27413" fmla="*/ 8641543 w 12641071"/>
              <a:gd name="connsiteY42-27414" fmla="*/ 916577 h 5795240"/>
              <a:gd name="connsiteX43-27415" fmla="*/ 8641545 w 12641071"/>
              <a:gd name="connsiteY43-27416" fmla="*/ 916580 h 5795240"/>
              <a:gd name="connsiteX44-27417" fmla="*/ 8849676 w 12641071"/>
              <a:gd name="connsiteY44-27418" fmla="*/ 973343 h 5795240"/>
              <a:gd name="connsiteX45-27419" fmla="*/ 8853248 w 12641071"/>
              <a:gd name="connsiteY45-27420" fmla="*/ 973288 h 5795240"/>
              <a:gd name="connsiteX46-27421" fmla="*/ 8877719 w 12641071"/>
              <a:gd name="connsiteY46-27422" fmla="*/ 1018371 h 5795240"/>
              <a:gd name="connsiteX47-27423" fmla="*/ 8878116 w 12641071"/>
              <a:gd name="connsiteY47-27424" fmla="*/ 1018851 h 5795240"/>
              <a:gd name="connsiteX48-27425" fmla="*/ 8887288 w 12641071"/>
              <a:gd name="connsiteY48-27426" fmla="*/ 1037892 h 5795240"/>
              <a:gd name="connsiteX49-27427" fmla="*/ 8949899 w 12641071"/>
              <a:gd name="connsiteY49-27428" fmla="*/ 1239592 h 5795240"/>
              <a:gd name="connsiteX50-27429" fmla="*/ 8968437 w 12641071"/>
              <a:gd name="connsiteY50-27430" fmla="*/ 1423482 h 5795240"/>
              <a:gd name="connsiteX51-27431" fmla="*/ 8949899 w 12641071"/>
              <a:gd name="connsiteY51-27432" fmla="*/ 1239591 h 5795240"/>
              <a:gd name="connsiteX52-27433" fmla="*/ 8887288 w 12641071"/>
              <a:gd name="connsiteY52-27434" fmla="*/ 1037890 h 5795240"/>
              <a:gd name="connsiteX53-27435" fmla="*/ 8878116 w 12641071"/>
              <a:gd name="connsiteY53-27436" fmla="*/ 1018851 h 5795240"/>
              <a:gd name="connsiteX54-27437" fmla="*/ 8931285 w 12641071"/>
              <a:gd name="connsiteY54-27438" fmla="*/ 1083292 h 5795240"/>
              <a:gd name="connsiteX55-27439" fmla="*/ 9241478 w 12641071"/>
              <a:gd name="connsiteY55-27440" fmla="*/ 1211778 h 5795240"/>
              <a:gd name="connsiteX56-27441" fmla="*/ 9605238 w 12641071"/>
              <a:gd name="connsiteY56-27442" fmla="*/ 1018369 h 5795240"/>
              <a:gd name="connsiteX57-27443" fmla="*/ 9636247 w 12641071"/>
              <a:gd name="connsiteY57-27444" fmla="*/ 961241 h 5795240"/>
              <a:gd name="connsiteX58-27445" fmla="*/ 9641995 w 12641071"/>
              <a:gd name="connsiteY58-27446" fmla="*/ 961152 h 5795240"/>
              <a:gd name="connsiteX59-27447" fmla="*/ 9584939 w 12641071"/>
              <a:gd name="connsiteY59-27448" fmla="*/ 1079594 h 5795240"/>
              <a:gd name="connsiteX60-27449" fmla="*/ 9546257 w 12641071"/>
              <a:gd name="connsiteY60-27450" fmla="*/ 1204206 h 5795240"/>
              <a:gd name="connsiteX61-27451" fmla="*/ 9584939 w 12641071"/>
              <a:gd name="connsiteY61-27452" fmla="*/ 1079596 h 5795240"/>
              <a:gd name="connsiteX62-27453" fmla="*/ 9641995 w 12641071"/>
              <a:gd name="connsiteY62-27454" fmla="*/ 961153 h 5795240"/>
              <a:gd name="connsiteX63-27455" fmla="*/ 9653069 w 12641071"/>
              <a:gd name="connsiteY63-27456" fmla="*/ 960983 h 5795240"/>
              <a:gd name="connsiteX64-27457" fmla="*/ 9801564 w 12641071"/>
              <a:gd name="connsiteY64-27458" fmla="*/ 1196828 h 5795240"/>
              <a:gd name="connsiteX65-27459" fmla="*/ 9801566 w 12641071"/>
              <a:gd name="connsiteY65-27460" fmla="*/ 1196828 h 5795240"/>
              <a:gd name="connsiteX66-27461" fmla="*/ 9653070 w 12641071"/>
              <a:gd name="connsiteY66-27462" fmla="*/ 960982 h 5795240"/>
              <a:gd name="connsiteX67-27463" fmla="*/ 9641996 w 12641071"/>
              <a:gd name="connsiteY67-27464" fmla="*/ 961152 h 5795240"/>
              <a:gd name="connsiteX68-27465" fmla="*/ 9651917 w 12641071"/>
              <a:gd name="connsiteY68-27466" fmla="*/ 940556 h 5795240"/>
              <a:gd name="connsiteX69-27467" fmla="*/ 11050508 w 12641071"/>
              <a:gd name="connsiteY69-27468" fmla="*/ 108150 h 5795240"/>
              <a:gd name="connsiteX70-27469" fmla="*/ 12641071 w 12641071"/>
              <a:gd name="connsiteY70-27470" fmla="*/ 1698711 h 5795240"/>
              <a:gd name="connsiteX71-27471" fmla="*/ 11371062 w 12641071"/>
              <a:gd name="connsiteY71-27472" fmla="*/ 3256960 h 5795240"/>
              <a:gd name="connsiteX72-27473" fmla="*/ 11215953 w 12641071"/>
              <a:gd name="connsiteY72-27474" fmla="*/ 3280632 h 5795240"/>
              <a:gd name="connsiteX73-27475" fmla="*/ 11142318 w 12641071"/>
              <a:gd name="connsiteY73-27476" fmla="*/ 3276914 h 5795240"/>
              <a:gd name="connsiteX74-27477" fmla="*/ 11215952 w 12641071"/>
              <a:gd name="connsiteY74-27478" fmla="*/ 3280632 h 5795240"/>
              <a:gd name="connsiteX75-27479" fmla="*/ 11213133 w 12641071"/>
              <a:gd name="connsiteY75-27480" fmla="*/ 3281062 h 5795240"/>
              <a:gd name="connsiteX76-27481" fmla="*/ 11116921 w 12641071"/>
              <a:gd name="connsiteY76-27482" fmla="*/ 3285921 h 5795240"/>
              <a:gd name="connsiteX77-27483" fmla="*/ 11050507 w 12641071"/>
              <a:gd name="connsiteY77-27484" fmla="*/ 3289274 h 5795240"/>
              <a:gd name="connsiteX78-27485" fmla="*/ 11006292 w 12641071"/>
              <a:gd name="connsiteY78-27486" fmla="*/ 3287041 h 5795240"/>
              <a:gd name="connsiteX79-27487" fmla="*/ 10937101 w 12641071"/>
              <a:gd name="connsiteY79-27488" fmla="*/ 3297601 h 5795240"/>
              <a:gd name="connsiteX80-27489" fmla="*/ 10144740 w 12641071"/>
              <a:gd name="connsiteY80-27490" fmla="*/ 4089962 h 5795240"/>
              <a:gd name="connsiteX81-27491" fmla="*/ 10130374 w 12641071"/>
              <a:gd name="connsiteY81-27492" fmla="*/ 4184101 h 5795240"/>
              <a:gd name="connsiteX82-27493" fmla="*/ 10130375 w 12641071"/>
              <a:gd name="connsiteY82-27494" fmla="*/ 4184103 h 5795240"/>
              <a:gd name="connsiteX83-27495" fmla="*/ 10130656 w 12641071"/>
              <a:gd name="connsiteY83-27496" fmla="*/ 4185950 h 5795240"/>
              <a:gd name="connsiteX84-27497" fmla="*/ 10138194 w 12641071"/>
              <a:gd name="connsiteY84-27498" fmla="*/ 4335228 h 5795240"/>
              <a:gd name="connsiteX85-27499" fmla="*/ 10137710 w 12641071"/>
              <a:gd name="connsiteY85-27500" fmla="*/ 4344822 h 5795240"/>
              <a:gd name="connsiteX86-27501" fmla="*/ 10133555 w 12641071"/>
              <a:gd name="connsiteY86-27502" fmla="*/ 4427096 h 5795240"/>
              <a:gd name="connsiteX87-27503" fmla="*/ 10129312 w 12641071"/>
              <a:gd name="connsiteY87-27504" fmla="*/ 4399289 h 5795240"/>
              <a:gd name="connsiteX88-27505" fmla="*/ 10126797 w 12641071"/>
              <a:gd name="connsiteY88-27506" fmla="*/ 4349498 h 5795240"/>
              <a:gd name="connsiteX89-27507" fmla="*/ 10126796 w 12641071"/>
              <a:gd name="connsiteY89-27508" fmla="*/ 4349498 h 5795240"/>
              <a:gd name="connsiteX90-27509" fmla="*/ 10129311 w 12641071"/>
              <a:gd name="connsiteY90-27510" fmla="*/ 4399289 h 5795240"/>
              <a:gd name="connsiteX91-27511" fmla="*/ 10133554 w 12641071"/>
              <a:gd name="connsiteY91-27512" fmla="*/ 4427096 h 5795240"/>
              <a:gd name="connsiteX92-27513" fmla="*/ 10130656 w 12641071"/>
              <a:gd name="connsiteY92-27514" fmla="*/ 4484506 h 5795240"/>
              <a:gd name="connsiteX93-27515" fmla="*/ 8678182 w 12641071"/>
              <a:gd name="connsiteY93-27516" fmla="*/ 5795240 h 5795240"/>
              <a:gd name="connsiteX94-27517" fmla="*/ 7467518 w 12641071"/>
              <a:gd name="connsiteY94-27518" fmla="*/ 5151535 h 5795240"/>
              <a:gd name="connsiteX95-27519" fmla="*/ 7419945 w 12641071"/>
              <a:gd name="connsiteY95-27520" fmla="*/ 5073228 h 5795240"/>
              <a:gd name="connsiteX96-27521" fmla="*/ 7394386 w 12641071"/>
              <a:gd name="connsiteY96-27522" fmla="*/ 5031156 h 5795240"/>
              <a:gd name="connsiteX97-27523" fmla="*/ 7367299 w 12641071"/>
              <a:gd name="connsiteY97-27524" fmla="*/ 4974928 h 5795240"/>
              <a:gd name="connsiteX98-27525" fmla="*/ 7332905 w 12641071"/>
              <a:gd name="connsiteY98-27526" fmla="*/ 4903531 h 5795240"/>
              <a:gd name="connsiteX99-27527" fmla="*/ 7320958 w 12641071"/>
              <a:gd name="connsiteY99-27528" fmla="*/ 4870887 h 5795240"/>
              <a:gd name="connsiteX100-27529" fmla="*/ 7322174 w 12641071"/>
              <a:gd name="connsiteY100-27530" fmla="*/ 4872361 h 5795240"/>
              <a:gd name="connsiteX101-27531" fmla="*/ 7362630 w 12641071"/>
              <a:gd name="connsiteY101-27532" fmla="*/ 4938954 h 5795240"/>
              <a:gd name="connsiteX102-27533" fmla="*/ 7380779 w 12641071"/>
              <a:gd name="connsiteY102-27534" fmla="*/ 4976628 h 5795240"/>
              <a:gd name="connsiteX103-27535" fmla="*/ 7391210 w 12641071"/>
              <a:gd name="connsiteY103-27536" fmla="*/ 4977944 h 5795240"/>
              <a:gd name="connsiteX104-27537" fmla="*/ 7380780 w 12641071"/>
              <a:gd name="connsiteY104-27538" fmla="*/ 4976628 h 5795240"/>
              <a:gd name="connsiteX105-27539" fmla="*/ 7362631 w 12641071"/>
              <a:gd name="connsiteY105-27540" fmla="*/ 4938954 h 5795240"/>
              <a:gd name="connsiteX106-27541" fmla="*/ 7322175 w 12641071"/>
              <a:gd name="connsiteY106-27542" fmla="*/ 4872361 h 5795240"/>
              <a:gd name="connsiteX107-27543" fmla="*/ 7320959 w 12641071"/>
              <a:gd name="connsiteY107-27544" fmla="*/ 4870887 h 5795240"/>
              <a:gd name="connsiteX108-27545" fmla="*/ 7283811 w 12641071"/>
              <a:gd name="connsiteY108-27546" fmla="*/ 4769391 h 5795240"/>
              <a:gd name="connsiteX109-27547" fmla="*/ 7272112 w 12641071"/>
              <a:gd name="connsiteY109-27548" fmla="*/ 4718630 h 5795240"/>
              <a:gd name="connsiteX110-27549" fmla="*/ 7272111 w 12641071"/>
              <a:gd name="connsiteY110-27550" fmla="*/ 4718630 h 5795240"/>
              <a:gd name="connsiteX111-27551" fmla="*/ 7283810 w 12641071"/>
              <a:gd name="connsiteY111-27552" fmla="*/ 4769391 h 5795240"/>
              <a:gd name="connsiteX112-27553" fmla="*/ 7320958 w 12641071"/>
              <a:gd name="connsiteY112-27554" fmla="*/ 4870887 h 5795240"/>
              <a:gd name="connsiteX113-27555" fmla="*/ 7223551 w 12641071"/>
              <a:gd name="connsiteY113-27556" fmla="*/ 4752829 h 5795240"/>
              <a:gd name="connsiteX114-27557" fmla="*/ 6652445 w 12641071"/>
              <a:gd name="connsiteY114-27558" fmla="*/ 4516269 h 5795240"/>
              <a:gd name="connsiteX115-27559" fmla="*/ 6200873 w 12641071"/>
              <a:gd name="connsiteY115-27560" fmla="*/ 4654206 h 5795240"/>
              <a:gd name="connsiteX116-27561" fmla="*/ 6088813 w 12641071"/>
              <a:gd name="connsiteY116-27562" fmla="*/ 4746663 h 5795240"/>
              <a:gd name="connsiteX117-27563" fmla="*/ 6043019 w 12641071"/>
              <a:gd name="connsiteY117-27564" fmla="*/ 4807902 h 5795240"/>
              <a:gd name="connsiteX118-27565" fmla="*/ 6043021 w 12641071"/>
              <a:gd name="connsiteY118-27566" fmla="*/ 4807902 h 5795240"/>
              <a:gd name="connsiteX119-27567" fmla="*/ 6023271 w 12641071"/>
              <a:gd name="connsiteY119-27568" fmla="*/ 4834312 h 5795240"/>
              <a:gd name="connsiteX120-27569" fmla="*/ 5970678 w 12641071"/>
              <a:gd name="connsiteY120-27570" fmla="*/ 4892181 h 5795240"/>
              <a:gd name="connsiteX121-27571" fmla="*/ 5982717 w 12641071"/>
              <a:gd name="connsiteY121-27572" fmla="*/ 4872361 h 5795240"/>
              <a:gd name="connsiteX122-27573" fmla="*/ 5970675 w 12641071"/>
              <a:gd name="connsiteY122-27574" fmla="*/ 4892181 h 5795240"/>
              <a:gd name="connsiteX123-27575" fmla="*/ 5935320 w 12641071"/>
              <a:gd name="connsiteY123-27576" fmla="*/ 4931081 h 5795240"/>
              <a:gd name="connsiteX124-27577" fmla="*/ 4971763 w 12641071"/>
              <a:gd name="connsiteY124-27578" fmla="*/ 5330200 h 5795240"/>
              <a:gd name="connsiteX125-27579" fmla="*/ 3716172 w 12641071"/>
              <a:gd name="connsiteY125-27580" fmla="*/ 4497938 h 5795240"/>
              <a:gd name="connsiteX126-27581" fmla="*/ 3710773 w 12641071"/>
              <a:gd name="connsiteY126-27582" fmla="*/ 4483182 h 5795240"/>
              <a:gd name="connsiteX127-27583" fmla="*/ 3710773 w 12641071"/>
              <a:gd name="connsiteY127-27584" fmla="*/ 4483181 h 5795240"/>
              <a:gd name="connsiteX128-27585" fmla="*/ 3674984 w 12641071"/>
              <a:gd name="connsiteY128-27586" fmla="*/ 4385402 h 5795240"/>
              <a:gd name="connsiteX129-27587" fmla="*/ 3670349 w 12641071"/>
              <a:gd name="connsiteY129-27588" fmla="*/ 4372742 h 5795240"/>
              <a:gd name="connsiteX130-27589" fmla="*/ 3659438 w 12641071"/>
              <a:gd name="connsiteY130-27590" fmla="*/ 4330309 h 5795240"/>
              <a:gd name="connsiteX131-27591" fmla="*/ 3672084 w 12641071"/>
              <a:gd name="connsiteY131-27592" fmla="*/ 4353606 h 5795240"/>
              <a:gd name="connsiteX132-27593" fmla="*/ 3659440 w 12641071"/>
              <a:gd name="connsiteY132-27594" fmla="*/ 4330309 h 5795240"/>
              <a:gd name="connsiteX133-27595" fmla="*/ 3613217 w 12641071"/>
              <a:gd name="connsiteY133-27596" fmla="*/ 4245153 h 5795240"/>
              <a:gd name="connsiteX134-27597" fmla="*/ 3083792 w 12641071"/>
              <a:gd name="connsiteY134-27598" fmla="*/ 3963660 h 5795240"/>
              <a:gd name="connsiteX135-27599" fmla="*/ 2835272 w 12641071"/>
              <a:gd name="connsiteY135-27600" fmla="*/ 4013833 h 5795240"/>
              <a:gd name="connsiteX136-27601" fmla="*/ 2820214 w 12641071"/>
              <a:gd name="connsiteY136-27602" fmla="*/ 4022007 h 5795240"/>
              <a:gd name="connsiteX137-27603" fmla="*/ 2820212 w 12641071"/>
              <a:gd name="connsiteY137-27604" fmla="*/ 4022008 h 5795240"/>
              <a:gd name="connsiteX138-27605" fmla="*/ 2820206 w 12641071"/>
              <a:gd name="connsiteY138-27606" fmla="*/ 4022011 h 5795240"/>
              <a:gd name="connsiteX139-27607" fmla="*/ 2813481 w 12641071"/>
              <a:gd name="connsiteY139-27608" fmla="*/ 4027041 h 5795240"/>
              <a:gd name="connsiteX140-27609" fmla="*/ 2762875 w 12641071"/>
              <a:gd name="connsiteY140-27610" fmla="*/ 4057784 h 5795240"/>
              <a:gd name="connsiteX141-27611" fmla="*/ 2762878 w 12641071"/>
              <a:gd name="connsiteY141-27612" fmla="*/ 4057784 h 5795240"/>
              <a:gd name="connsiteX142-27613" fmla="*/ 2694694 w 12641071"/>
              <a:gd name="connsiteY142-27614" fmla="*/ 4099208 h 5795240"/>
              <a:gd name="connsiteX143-27615" fmla="*/ 2726822 w 12641071"/>
              <a:gd name="connsiteY143-27616" fmla="*/ 4072700 h 5795240"/>
              <a:gd name="connsiteX144-27617" fmla="*/ 2757719 w 12641071"/>
              <a:gd name="connsiteY144-27618" fmla="*/ 4055929 h 5795240"/>
              <a:gd name="connsiteX145-27619" fmla="*/ 2757718 w 12641071"/>
              <a:gd name="connsiteY145-27620" fmla="*/ 4055928 h 5795240"/>
              <a:gd name="connsiteX146-27621" fmla="*/ 2726820 w 12641071"/>
              <a:gd name="connsiteY146-27622" fmla="*/ 4072700 h 5795240"/>
              <a:gd name="connsiteX147-27623" fmla="*/ 2694692 w 12641071"/>
              <a:gd name="connsiteY147-27624" fmla="*/ 4099208 h 5795240"/>
              <a:gd name="connsiteX148-27625" fmla="*/ 2664698 w 12641071"/>
              <a:gd name="connsiteY148-27626" fmla="*/ 4117431 h 5795240"/>
              <a:gd name="connsiteX149-27627" fmla="*/ 1804544 w 12641071"/>
              <a:gd name="connsiteY149-27628" fmla="*/ 4335229 h 5795240"/>
              <a:gd name="connsiteX150-27629" fmla="*/ 0 w 12641071"/>
              <a:gd name="connsiteY150-27630" fmla="*/ 2530685 h 5795240"/>
              <a:gd name="connsiteX151-27631" fmla="*/ 1804544 w 12641071"/>
              <a:gd name="connsiteY151-27632" fmla="*/ 726143 h 5795240"/>
              <a:gd name="connsiteX152-27633" fmla="*/ 3080549 w 12641071"/>
              <a:gd name="connsiteY152-27634" fmla="*/ 1254682 h 5795240"/>
              <a:gd name="connsiteX153-27635" fmla="*/ 3268676 w 12641071"/>
              <a:gd name="connsiteY153-27636" fmla="*/ 1461167 h 5795240"/>
              <a:gd name="connsiteX154-27637" fmla="*/ 3565826 w 12641071"/>
              <a:gd name="connsiteY154-27638" fmla="*/ 1551935 h 5795240"/>
              <a:gd name="connsiteX155-27639" fmla="*/ 4086504 w 12641071"/>
              <a:gd name="connsiteY155-27640" fmla="*/ 1127574 h 5795240"/>
              <a:gd name="connsiteX156-27641" fmla="*/ 4103078 w 12641071"/>
              <a:gd name="connsiteY156-27642" fmla="*/ 1004204 h 5795240"/>
              <a:gd name="connsiteX157-27643" fmla="*/ 5215874 w 12641071"/>
              <a:gd name="connsiteY157-27644" fmla="*/ 0 h 5795240"/>
              <a:gd name="connsiteX0-27645" fmla="*/ 5964869 w 12641071"/>
              <a:gd name="connsiteY0-27646" fmla="*/ 4795171 h 5795240"/>
              <a:gd name="connsiteX1-27647" fmla="*/ 6019264 w 12641071"/>
              <a:gd name="connsiteY1-27648" fmla="*/ 4804905 h 5795240"/>
              <a:gd name="connsiteX2-27649" fmla="*/ 6036570 w 12641071"/>
              <a:gd name="connsiteY2-27650" fmla="*/ 4807089 h 5795240"/>
              <a:gd name="connsiteX3-27651" fmla="*/ 6019265 w 12641071"/>
              <a:gd name="connsiteY3-27652" fmla="*/ 4804905 h 5795240"/>
              <a:gd name="connsiteX4-27653" fmla="*/ 5964869 w 12641071"/>
              <a:gd name="connsiteY4-27654" fmla="*/ 4795171 h 5795240"/>
              <a:gd name="connsiteX5-27655" fmla="*/ 3682364 w 12641071"/>
              <a:gd name="connsiteY5-27656" fmla="*/ 4386723 h 5795240"/>
              <a:gd name="connsiteX6-27657" fmla="*/ 3772428 w 12641071"/>
              <a:gd name="connsiteY6-27658" fmla="*/ 4402840 h 5795240"/>
              <a:gd name="connsiteX7-27659" fmla="*/ 3772428 w 12641071"/>
              <a:gd name="connsiteY7-27660" fmla="*/ 4402840 h 5795240"/>
              <a:gd name="connsiteX8-27661" fmla="*/ 3682364 w 12641071"/>
              <a:gd name="connsiteY8-27662" fmla="*/ 4386723 h 5795240"/>
              <a:gd name="connsiteX9-27663" fmla="*/ 5215874 w 12641071"/>
              <a:gd name="connsiteY9-27664" fmla="*/ 0 h 5795240"/>
              <a:gd name="connsiteX10-27665" fmla="*/ 5927386 w 12641071"/>
              <a:gd name="connsiteY10-27666" fmla="*/ 255427 h 5795240"/>
              <a:gd name="connsiteX11-27667" fmla="*/ 6105193 w 12641071"/>
              <a:gd name="connsiteY11-27668" fmla="*/ 442067 h 5795240"/>
              <a:gd name="connsiteX12-27669" fmla="*/ 6105193 w 12641071"/>
              <a:gd name="connsiteY12-27670" fmla="*/ 442069 h 5795240"/>
              <a:gd name="connsiteX13-27671" fmla="*/ 6141460 w 12641071"/>
              <a:gd name="connsiteY13-27672" fmla="*/ 475027 h 5795240"/>
              <a:gd name="connsiteX14-27673" fmla="*/ 6788665 w 12641071"/>
              <a:gd name="connsiteY14-27674" fmla="*/ 707369 h 5795240"/>
              <a:gd name="connsiteX15-27675" fmla="*/ 7184710 w 12641071"/>
              <a:gd name="connsiteY15-27676" fmla="*/ 627411 h 5795240"/>
              <a:gd name="connsiteX16-27677" fmla="*/ 7264545 w 12641071"/>
              <a:gd name="connsiteY16-27678" fmla="*/ 588952 h 5795240"/>
              <a:gd name="connsiteX17-27679" fmla="*/ 7264545 w 12641071"/>
              <a:gd name="connsiteY17-27680" fmla="*/ 588953 h 5795240"/>
              <a:gd name="connsiteX18-27681" fmla="*/ 7273651 w 12641071"/>
              <a:gd name="connsiteY18-27682" fmla="*/ 584566 h 5795240"/>
              <a:gd name="connsiteX19-27683" fmla="*/ 7314851 w 12641071"/>
              <a:gd name="connsiteY19-27684" fmla="*/ 559537 h 5795240"/>
              <a:gd name="connsiteX20-27685" fmla="*/ 7314853 w 12641071"/>
              <a:gd name="connsiteY20-27686" fmla="*/ 559536 h 5795240"/>
              <a:gd name="connsiteX21-27687" fmla="*/ 7314851 w 12641071"/>
              <a:gd name="connsiteY21-27688" fmla="*/ 559537 h 5795240"/>
              <a:gd name="connsiteX22-27689" fmla="*/ 7314849 w 12641071"/>
              <a:gd name="connsiteY22-27690" fmla="*/ 559537 h 5795240"/>
              <a:gd name="connsiteX23-27691" fmla="*/ 7273651 w 12641071"/>
              <a:gd name="connsiteY23-27692" fmla="*/ 584565 h 5795240"/>
              <a:gd name="connsiteX24-27693" fmla="*/ 7385004 w 12641071"/>
              <a:gd name="connsiteY24-27694" fmla="*/ 511303 h 5795240"/>
              <a:gd name="connsiteX25-27695" fmla="*/ 7391626 w 12641071"/>
              <a:gd name="connsiteY25-27696" fmla="*/ 508114 h 5795240"/>
              <a:gd name="connsiteX26-27697" fmla="*/ 7391631 w 12641071"/>
              <a:gd name="connsiteY26-27698" fmla="*/ 508110 h 5795240"/>
              <a:gd name="connsiteX27-27699" fmla="*/ 7478934 w 12641071"/>
              <a:gd name="connsiteY27-27700" fmla="*/ 466053 h 5795240"/>
              <a:gd name="connsiteX28-27701" fmla="*/ 7897193 w 12641071"/>
              <a:gd name="connsiteY28-27702" fmla="*/ 381611 h 5795240"/>
              <a:gd name="connsiteX29-27703" fmla="*/ 8788216 w 12641071"/>
              <a:gd name="connsiteY29-27704" fmla="*/ 855364 h 5795240"/>
              <a:gd name="connsiteX30-27705" fmla="*/ 8832362 w 12641071"/>
              <a:gd name="connsiteY30-27706" fmla="*/ 928030 h 5795240"/>
              <a:gd name="connsiteX31-27707" fmla="*/ 8832362 w 12641071"/>
              <a:gd name="connsiteY31-27708" fmla="*/ 928033 h 5795240"/>
              <a:gd name="connsiteX32-27709" fmla="*/ 8842040 w 12641071"/>
              <a:gd name="connsiteY32-27710" fmla="*/ 943961 h 5795240"/>
              <a:gd name="connsiteX33-27711" fmla="*/ 8856144 w 12641071"/>
              <a:gd name="connsiteY33-27712" fmla="*/ 973241 h 5795240"/>
              <a:gd name="connsiteX34-27713" fmla="*/ 8856145 w 12641071"/>
              <a:gd name="connsiteY34-27714" fmla="*/ 973241 h 5795240"/>
              <a:gd name="connsiteX35-27715" fmla="*/ 8878117 w 12641071"/>
              <a:gd name="connsiteY35-27716" fmla="*/ 1018851 h 5795240"/>
              <a:gd name="connsiteX36-27717" fmla="*/ 8877719 w 12641071"/>
              <a:gd name="connsiteY36-27718" fmla="*/ 1018369 h 5795240"/>
              <a:gd name="connsiteX37-27719" fmla="*/ 8853250 w 12641071"/>
              <a:gd name="connsiteY37-27720" fmla="*/ 973288 h 5795240"/>
              <a:gd name="connsiteX38-27721" fmla="*/ 8853249 w 12641071"/>
              <a:gd name="connsiteY38-27722" fmla="*/ 973288 h 5795240"/>
              <a:gd name="connsiteX39-27723" fmla="*/ 8853248 w 12641071"/>
              <a:gd name="connsiteY39-27724" fmla="*/ 973287 h 5795240"/>
              <a:gd name="connsiteX40-27725" fmla="*/ 8849677 w 12641071"/>
              <a:gd name="connsiteY40-27726" fmla="*/ 973341 h 5795240"/>
              <a:gd name="connsiteX41-27727" fmla="*/ 8641543 w 12641071"/>
              <a:gd name="connsiteY41-27728" fmla="*/ 916577 h 5795240"/>
              <a:gd name="connsiteX42-27729" fmla="*/ 8641545 w 12641071"/>
              <a:gd name="connsiteY42-27730" fmla="*/ 916580 h 5795240"/>
              <a:gd name="connsiteX43-27731" fmla="*/ 8849676 w 12641071"/>
              <a:gd name="connsiteY43-27732" fmla="*/ 973343 h 5795240"/>
              <a:gd name="connsiteX44-27733" fmla="*/ 8853248 w 12641071"/>
              <a:gd name="connsiteY44-27734" fmla="*/ 973288 h 5795240"/>
              <a:gd name="connsiteX45-27735" fmla="*/ 8877719 w 12641071"/>
              <a:gd name="connsiteY45-27736" fmla="*/ 1018371 h 5795240"/>
              <a:gd name="connsiteX46-27737" fmla="*/ 8878116 w 12641071"/>
              <a:gd name="connsiteY46-27738" fmla="*/ 1018851 h 5795240"/>
              <a:gd name="connsiteX47-27739" fmla="*/ 8887288 w 12641071"/>
              <a:gd name="connsiteY47-27740" fmla="*/ 1037892 h 5795240"/>
              <a:gd name="connsiteX48-27741" fmla="*/ 8949899 w 12641071"/>
              <a:gd name="connsiteY48-27742" fmla="*/ 1239592 h 5795240"/>
              <a:gd name="connsiteX49-27743" fmla="*/ 8968437 w 12641071"/>
              <a:gd name="connsiteY49-27744" fmla="*/ 1423482 h 5795240"/>
              <a:gd name="connsiteX50-27745" fmla="*/ 8949899 w 12641071"/>
              <a:gd name="connsiteY50-27746" fmla="*/ 1239591 h 5795240"/>
              <a:gd name="connsiteX51-27747" fmla="*/ 8887288 w 12641071"/>
              <a:gd name="connsiteY51-27748" fmla="*/ 1037890 h 5795240"/>
              <a:gd name="connsiteX52-27749" fmla="*/ 8878116 w 12641071"/>
              <a:gd name="connsiteY52-27750" fmla="*/ 1018851 h 5795240"/>
              <a:gd name="connsiteX53-27751" fmla="*/ 8931285 w 12641071"/>
              <a:gd name="connsiteY53-27752" fmla="*/ 1083292 h 5795240"/>
              <a:gd name="connsiteX54-27753" fmla="*/ 9241478 w 12641071"/>
              <a:gd name="connsiteY54-27754" fmla="*/ 1211778 h 5795240"/>
              <a:gd name="connsiteX55-27755" fmla="*/ 9605238 w 12641071"/>
              <a:gd name="connsiteY55-27756" fmla="*/ 1018369 h 5795240"/>
              <a:gd name="connsiteX56-27757" fmla="*/ 9636247 w 12641071"/>
              <a:gd name="connsiteY56-27758" fmla="*/ 961241 h 5795240"/>
              <a:gd name="connsiteX57-27759" fmla="*/ 9641995 w 12641071"/>
              <a:gd name="connsiteY57-27760" fmla="*/ 961152 h 5795240"/>
              <a:gd name="connsiteX58-27761" fmla="*/ 9584939 w 12641071"/>
              <a:gd name="connsiteY58-27762" fmla="*/ 1079594 h 5795240"/>
              <a:gd name="connsiteX59-27763" fmla="*/ 9546257 w 12641071"/>
              <a:gd name="connsiteY59-27764" fmla="*/ 1204206 h 5795240"/>
              <a:gd name="connsiteX60-27765" fmla="*/ 9584939 w 12641071"/>
              <a:gd name="connsiteY60-27766" fmla="*/ 1079596 h 5795240"/>
              <a:gd name="connsiteX61-27767" fmla="*/ 9641995 w 12641071"/>
              <a:gd name="connsiteY61-27768" fmla="*/ 961153 h 5795240"/>
              <a:gd name="connsiteX62-27769" fmla="*/ 9653069 w 12641071"/>
              <a:gd name="connsiteY62-27770" fmla="*/ 960983 h 5795240"/>
              <a:gd name="connsiteX63-27771" fmla="*/ 9801564 w 12641071"/>
              <a:gd name="connsiteY63-27772" fmla="*/ 1196828 h 5795240"/>
              <a:gd name="connsiteX64-27773" fmla="*/ 9801566 w 12641071"/>
              <a:gd name="connsiteY64-27774" fmla="*/ 1196828 h 5795240"/>
              <a:gd name="connsiteX65-27775" fmla="*/ 9653070 w 12641071"/>
              <a:gd name="connsiteY65-27776" fmla="*/ 960982 h 5795240"/>
              <a:gd name="connsiteX66-27777" fmla="*/ 9641996 w 12641071"/>
              <a:gd name="connsiteY66-27778" fmla="*/ 961152 h 5795240"/>
              <a:gd name="connsiteX67-27779" fmla="*/ 9651917 w 12641071"/>
              <a:gd name="connsiteY67-27780" fmla="*/ 940556 h 5795240"/>
              <a:gd name="connsiteX68-27781" fmla="*/ 11050508 w 12641071"/>
              <a:gd name="connsiteY68-27782" fmla="*/ 108150 h 5795240"/>
              <a:gd name="connsiteX69-27783" fmla="*/ 12641071 w 12641071"/>
              <a:gd name="connsiteY69-27784" fmla="*/ 1698711 h 5795240"/>
              <a:gd name="connsiteX70-27785" fmla="*/ 11371062 w 12641071"/>
              <a:gd name="connsiteY70-27786" fmla="*/ 3256960 h 5795240"/>
              <a:gd name="connsiteX71-27787" fmla="*/ 11215953 w 12641071"/>
              <a:gd name="connsiteY71-27788" fmla="*/ 3280632 h 5795240"/>
              <a:gd name="connsiteX72-27789" fmla="*/ 11142318 w 12641071"/>
              <a:gd name="connsiteY72-27790" fmla="*/ 3276914 h 5795240"/>
              <a:gd name="connsiteX73-27791" fmla="*/ 11215952 w 12641071"/>
              <a:gd name="connsiteY73-27792" fmla="*/ 3280632 h 5795240"/>
              <a:gd name="connsiteX74-27793" fmla="*/ 11213133 w 12641071"/>
              <a:gd name="connsiteY74-27794" fmla="*/ 3281062 h 5795240"/>
              <a:gd name="connsiteX75-27795" fmla="*/ 11116921 w 12641071"/>
              <a:gd name="connsiteY75-27796" fmla="*/ 3285921 h 5795240"/>
              <a:gd name="connsiteX76-27797" fmla="*/ 11050507 w 12641071"/>
              <a:gd name="connsiteY76-27798" fmla="*/ 3289274 h 5795240"/>
              <a:gd name="connsiteX77-27799" fmla="*/ 11006292 w 12641071"/>
              <a:gd name="connsiteY77-27800" fmla="*/ 3287041 h 5795240"/>
              <a:gd name="connsiteX78-27801" fmla="*/ 10937101 w 12641071"/>
              <a:gd name="connsiteY78-27802" fmla="*/ 3297601 h 5795240"/>
              <a:gd name="connsiteX79-27803" fmla="*/ 10144740 w 12641071"/>
              <a:gd name="connsiteY79-27804" fmla="*/ 4089962 h 5795240"/>
              <a:gd name="connsiteX80-27805" fmla="*/ 10130374 w 12641071"/>
              <a:gd name="connsiteY80-27806" fmla="*/ 4184101 h 5795240"/>
              <a:gd name="connsiteX81-27807" fmla="*/ 10130375 w 12641071"/>
              <a:gd name="connsiteY81-27808" fmla="*/ 4184103 h 5795240"/>
              <a:gd name="connsiteX82-27809" fmla="*/ 10130656 w 12641071"/>
              <a:gd name="connsiteY82-27810" fmla="*/ 4185950 h 5795240"/>
              <a:gd name="connsiteX83-27811" fmla="*/ 10138194 w 12641071"/>
              <a:gd name="connsiteY83-27812" fmla="*/ 4335228 h 5795240"/>
              <a:gd name="connsiteX84-27813" fmla="*/ 10137710 w 12641071"/>
              <a:gd name="connsiteY84-27814" fmla="*/ 4344822 h 5795240"/>
              <a:gd name="connsiteX85-27815" fmla="*/ 10133555 w 12641071"/>
              <a:gd name="connsiteY85-27816" fmla="*/ 4427096 h 5795240"/>
              <a:gd name="connsiteX86-27817" fmla="*/ 10129312 w 12641071"/>
              <a:gd name="connsiteY86-27818" fmla="*/ 4399289 h 5795240"/>
              <a:gd name="connsiteX87-27819" fmla="*/ 10126797 w 12641071"/>
              <a:gd name="connsiteY87-27820" fmla="*/ 4349498 h 5795240"/>
              <a:gd name="connsiteX88-27821" fmla="*/ 10126796 w 12641071"/>
              <a:gd name="connsiteY88-27822" fmla="*/ 4349498 h 5795240"/>
              <a:gd name="connsiteX89-27823" fmla="*/ 10129311 w 12641071"/>
              <a:gd name="connsiteY89-27824" fmla="*/ 4399289 h 5795240"/>
              <a:gd name="connsiteX90-27825" fmla="*/ 10133554 w 12641071"/>
              <a:gd name="connsiteY90-27826" fmla="*/ 4427096 h 5795240"/>
              <a:gd name="connsiteX91-27827" fmla="*/ 10130656 w 12641071"/>
              <a:gd name="connsiteY91-27828" fmla="*/ 4484506 h 5795240"/>
              <a:gd name="connsiteX92-27829" fmla="*/ 8678182 w 12641071"/>
              <a:gd name="connsiteY92-27830" fmla="*/ 5795240 h 5795240"/>
              <a:gd name="connsiteX93-27831" fmla="*/ 7467518 w 12641071"/>
              <a:gd name="connsiteY93-27832" fmla="*/ 5151535 h 5795240"/>
              <a:gd name="connsiteX94-27833" fmla="*/ 7419945 w 12641071"/>
              <a:gd name="connsiteY94-27834" fmla="*/ 5073228 h 5795240"/>
              <a:gd name="connsiteX95-27835" fmla="*/ 7394386 w 12641071"/>
              <a:gd name="connsiteY95-27836" fmla="*/ 5031156 h 5795240"/>
              <a:gd name="connsiteX96-27837" fmla="*/ 7367299 w 12641071"/>
              <a:gd name="connsiteY96-27838" fmla="*/ 4974928 h 5795240"/>
              <a:gd name="connsiteX97-27839" fmla="*/ 7332905 w 12641071"/>
              <a:gd name="connsiteY97-27840" fmla="*/ 4903531 h 5795240"/>
              <a:gd name="connsiteX98-27841" fmla="*/ 7320958 w 12641071"/>
              <a:gd name="connsiteY98-27842" fmla="*/ 4870887 h 5795240"/>
              <a:gd name="connsiteX99-27843" fmla="*/ 7322174 w 12641071"/>
              <a:gd name="connsiteY99-27844" fmla="*/ 4872361 h 5795240"/>
              <a:gd name="connsiteX100-27845" fmla="*/ 7362630 w 12641071"/>
              <a:gd name="connsiteY100-27846" fmla="*/ 4938954 h 5795240"/>
              <a:gd name="connsiteX101-27847" fmla="*/ 7380779 w 12641071"/>
              <a:gd name="connsiteY101-27848" fmla="*/ 4976628 h 5795240"/>
              <a:gd name="connsiteX102-27849" fmla="*/ 7391210 w 12641071"/>
              <a:gd name="connsiteY102-27850" fmla="*/ 4977944 h 5795240"/>
              <a:gd name="connsiteX103-27851" fmla="*/ 7380780 w 12641071"/>
              <a:gd name="connsiteY103-27852" fmla="*/ 4976628 h 5795240"/>
              <a:gd name="connsiteX104-27853" fmla="*/ 7362631 w 12641071"/>
              <a:gd name="connsiteY104-27854" fmla="*/ 4938954 h 5795240"/>
              <a:gd name="connsiteX105-27855" fmla="*/ 7322175 w 12641071"/>
              <a:gd name="connsiteY105-27856" fmla="*/ 4872361 h 5795240"/>
              <a:gd name="connsiteX106-27857" fmla="*/ 7320959 w 12641071"/>
              <a:gd name="connsiteY106-27858" fmla="*/ 4870887 h 5795240"/>
              <a:gd name="connsiteX107-27859" fmla="*/ 7283811 w 12641071"/>
              <a:gd name="connsiteY107-27860" fmla="*/ 4769391 h 5795240"/>
              <a:gd name="connsiteX108-27861" fmla="*/ 7272112 w 12641071"/>
              <a:gd name="connsiteY108-27862" fmla="*/ 4718630 h 5795240"/>
              <a:gd name="connsiteX109-27863" fmla="*/ 7272111 w 12641071"/>
              <a:gd name="connsiteY109-27864" fmla="*/ 4718630 h 5795240"/>
              <a:gd name="connsiteX110-27865" fmla="*/ 7283810 w 12641071"/>
              <a:gd name="connsiteY110-27866" fmla="*/ 4769391 h 5795240"/>
              <a:gd name="connsiteX111-27867" fmla="*/ 7320958 w 12641071"/>
              <a:gd name="connsiteY111-27868" fmla="*/ 4870887 h 5795240"/>
              <a:gd name="connsiteX112-27869" fmla="*/ 7223551 w 12641071"/>
              <a:gd name="connsiteY112-27870" fmla="*/ 4752829 h 5795240"/>
              <a:gd name="connsiteX113-27871" fmla="*/ 6652445 w 12641071"/>
              <a:gd name="connsiteY113-27872" fmla="*/ 4516269 h 5795240"/>
              <a:gd name="connsiteX114-27873" fmla="*/ 6200873 w 12641071"/>
              <a:gd name="connsiteY114-27874" fmla="*/ 4654206 h 5795240"/>
              <a:gd name="connsiteX115-27875" fmla="*/ 6088813 w 12641071"/>
              <a:gd name="connsiteY115-27876" fmla="*/ 4746663 h 5795240"/>
              <a:gd name="connsiteX116-27877" fmla="*/ 6043019 w 12641071"/>
              <a:gd name="connsiteY116-27878" fmla="*/ 4807902 h 5795240"/>
              <a:gd name="connsiteX117-27879" fmla="*/ 6043021 w 12641071"/>
              <a:gd name="connsiteY117-27880" fmla="*/ 4807902 h 5795240"/>
              <a:gd name="connsiteX118-27881" fmla="*/ 6023271 w 12641071"/>
              <a:gd name="connsiteY118-27882" fmla="*/ 4834312 h 5795240"/>
              <a:gd name="connsiteX119-27883" fmla="*/ 5970678 w 12641071"/>
              <a:gd name="connsiteY119-27884" fmla="*/ 4892181 h 5795240"/>
              <a:gd name="connsiteX120-27885" fmla="*/ 5982717 w 12641071"/>
              <a:gd name="connsiteY120-27886" fmla="*/ 4872361 h 5795240"/>
              <a:gd name="connsiteX121-27887" fmla="*/ 5970675 w 12641071"/>
              <a:gd name="connsiteY121-27888" fmla="*/ 4892181 h 5795240"/>
              <a:gd name="connsiteX122-27889" fmla="*/ 5935320 w 12641071"/>
              <a:gd name="connsiteY122-27890" fmla="*/ 4931081 h 5795240"/>
              <a:gd name="connsiteX123-27891" fmla="*/ 4971763 w 12641071"/>
              <a:gd name="connsiteY123-27892" fmla="*/ 5330200 h 5795240"/>
              <a:gd name="connsiteX124-27893" fmla="*/ 3716172 w 12641071"/>
              <a:gd name="connsiteY124-27894" fmla="*/ 4497938 h 5795240"/>
              <a:gd name="connsiteX125-27895" fmla="*/ 3710773 w 12641071"/>
              <a:gd name="connsiteY125-27896" fmla="*/ 4483182 h 5795240"/>
              <a:gd name="connsiteX126-27897" fmla="*/ 3710773 w 12641071"/>
              <a:gd name="connsiteY126-27898" fmla="*/ 4483181 h 5795240"/>
              <a:gd name="connsiteX127-27899" fmla="*/ 3674984 w 12641071"/>
              <a:gd name="connsiteY127-27900" fmla="*/ 4385402 h 5795240"/>
              <a:gd name="connsiteX128-27901" fmla="*/ 3670349 w 12641071"/>
              <a:gd name="connsiteY128-27902" fmla="*/ 4372742 h 5795240"/>
              <a:gd name="connsiteX129-27903" fmla="*/ 3659438 w 12641071"/>
              <a:gd name="connsiteY129-27904" fmla="*/ 4330309 h 5795240"/>
              <a:gd name="connsiteX130-27905" fmla="*/ 3672084 w 12641071"/>
              <a:gd name="connsiteY130-27906" fmla="*/ 4353606 h 5795240"/>
              <a:gd name="connsiteX131-27907" fmla="*/ 3659440 w 12641071"/>
              <a:gd name="connsiteY131-27908" fmla="*/ 4330309 h 5795240"/>
              <a:gd name="connsiteX132-27909" fmla="*/ 3613217 w 12641071"/>
              <a:gd name="connsiteY132-27910" fmla="*/ 4245153 h 5795240"/>
              <a:gd name="connsiteX133-27911" fmla="*/ 3083792 w 12641071"/>
              <a:gd name="connsiteY133-27912" fmla="*/ 3963660 h 5795240"/>
              <a:gd name="connsiteX134-27913" fmla="*/ 2835272 w 12641071"/>
              <a:gd name="connsiteY134-27914" fmla="*/ 4013833 h 5795240"/>
              <a:gd name="connsiteX135-27915" fmla="*/ 2820214 w 12641071"/>
              <a:gd name="connsiteY135-27916" fmla="*/ 4022007 h 5795240"/>
              <a:gd name="connsiteX136-27917" fmla="*/ 2820212 w 12641071"/>
              <a:gd name="connsiteY136-27918" fmla="*/ 4022008 h 5795240"/>
              <a:gd name="connsiteX137-27919" fmla="*/ 2820206 w 12641071"/>
              <a:gd name="connsiteY137-27920" fmla="*/ 4022011 h 5795240"/>
              <a:gd name="connsiteX138-27921" fmla="*/ 2813481 w 12641071"/>
              <a:gd name="connsiteY138-27922" fmla="*/ 4027041 h 5795240"/>
              <a:gd name="connsiteX139-27923" fmla="*/ 2762875 w 12641071"/>
              <a:gd name="connsiteY139-27924" fmla="*/ 4057784 h 5795240"/>
              <a:gd name="connsiteX140-27925" fmla="*/ 2762878 w 12641071"/>
              <a:gd name="connsiteY140-27926" fmla="*/ 4057784 h 5795240"/>
              <a:gd name="connsiteX141-27927" fmla="*/ 2694694 w 12641071"/>
              <a:gd name="connsiteY141-27928" fmla="*/ 4099208 h 5795240"/>
              <a:gd name="connsiteX142-27929" fmla="*/ 2726822 w 12641071"/>
              <a:gd name="connsiteY142-27930" fmla="*/ 4072700 h 5795240"/>
              <a:gd name="connsiteX143-27931" fmla="*/ 2757719 w 12641071"/>
              <a:gd name="connsiteY143-27932" fmla="*/ 4055929 h 5795240"/>
              <a:gd name="connsiteX144-27933" fmla="*/ 2757718 w 12641071"/>
              <a:gd name="connsiteY144-27934" fmla="*/ 4055928 h 5795240"/>
              <a:gd name="connsiteX145-27935" fmla="*/ 2726820 w 12641071"/>
              <a:gd name="connsiteY145-27936" fmla="*/ 4072700 h 5795240"/>
              <a:gd name="connsiteX146-27937" fmla="*/ 2694692 w 12641071"/>
              <a:gd name="connsiteY146-27938" fmla="*/ 4099208 h 5795240"/>
              <a:gd name="connsiteX147-27939" fmla="*/ 2664698 w 12641071"/>
              <a:gd name="connsiteY147-27940" fmla="*/ 4117431 h 5795240"/>
              <a:gd name="connsiteX148-27941" fmla="*/ 1804544 w 12641071"/>
              <a:gd name="connsiteY148-27942" fmla="*/ 4335229 h 5795240"/>
              <a:gd name="connsiteX149-27943" fmla="*/ 0 w 12641071"/>
              <a:gd name="connsiteY149-27944" fmla="*/ 2530685 h 5795240"/>
              <a:gd name="connsiteX150-27945" fmla="*/ 1804544 w 12641071"/>
              <a:gd name="connsiteY150-27946" fmla="*/ 726143 h 5795240"/>
              <a:gd name="connsiteX151-27947" fmla="*/ 3080549 w 12641071"/>
              <a:gd name="connsiteY151-27948" fmla="*/ 1254682 h 5795240"/>
              <a:gd name="connsiteX152-27949" fmla="*/ 3268676 w 12641071"/>
              <a:gd name="connsiteY152-27950" fmla="*/ 1461167 h 5795240"/>
              <a:gd name="connsiteX153-27951" fmla="*/ 3565826 w 12641071"/>
              <a:gd name="connsiteY153-27952" fmla="*/ 1551935 h 5795240"/>
              <a:gd name="connsiteX154-27953" fmla="*/ 4086504 w 12641071"/>
              <a:gd name="connsiteY154-27954" fmla="*/ 1127574 h 5795240"/>
              <a:gd name="connsiteX155-27955" fmla="*/ 4103078 w 12641071"/>
              <a:gd name="connsiteY155-27956" fmla="*/ 1004204 h 5795240"/>
              <a:gd name="connsiteX156-27957" fmla="*/ 5215874 w 12641071"/>
              <a:gd name="connsiteY156-27958" fmla="*/ 0 h 5795240"/>
              <a:gd name="connsiteX0-27959" fmla="*/ 5964869 w 12641071"/>
              <a:gd name="connsiteY0-27960" fmla="*/ 4795171 h 5795240"/>
              <a:gd name="connsiteX1-27961" fmla="*/ 6019264 w 12641071"/>
              <a:gd name="connsiteY1-27962" fmla="*/ 4804905 h 5795240"/>
              <a:gd name="connsiteX2-27963" fmla="*/ 6036570 w 12641071"/>
              <a:gd name="connsiteY2-27964" fmla="*/ 4807089 h 5795240"/>
              <a:gd name="connsiteX3-27965" fmla="*/ 6019265 w 12641071"/>
              <a:gd name="connsiteY3-27966" fmla="*/ 4804905 h 5795240"/>
              <a:gd name="connsiteX4-27967" fmla="*/ 5964869 w 12641071"/>
              <a:gd name="connsiteY4-27968" fmla="*/ 4795171 h 5795240"/>
              <a:gd name="connsiteX5-27969" fmla="*/ 3682364 w 12641071"/>
              <a:gd name="connsiteY5-27970" fmla="*/ 4386723 h 5795240"/>
              <a:gd name="connsiteX6-27971" fmla="*/ 3772428 w 12641071"/>
              <a:gd name="connsiteY6-27972" fmla="*/ 4402840 h 5795240"/>
              <a:gd name="connsiteX7-27973" fmla="*/ 3772428 w 12641071"/>
              <a:gd name="connsiteY7-27974" fmla="*/ 4402840 h 5795240"/>
              <a:gd name="connsiteX8-27975" fmla="*/ 3682364 w 12641071"/>
              <a:gd name="connsiteY8-27976" fmla="*/ 4386723 h 5795240"/>
              <a:gd name="connsiteX9-27977" fmla="*/ 5215874 w 12641071"/>
              <a:gd name="connsiteY9-27978" fmla="*/ 0 h 5795240"/>
              <a:gd name="connsiteX10-27979" fmla="*/ 5927386 w 12641071"/>
              <a:gd name="connsiteY10-27980" fmla="*/ 255427 h 5795240"/>
              <a:gd name="connsiteX11-27981" fmla="*/ 6105193 w 12641071"/>
              <a:gd name="connsiteY11-27982" fmla="*/ 442067 h 5795240"/>
              <a:gd name="connsiteX12-27983" fmla="*/ 6105193 w 12641071"/>
              <a:gd name="connsiteY12-27984" fmla="*/ 442069 h 5795240"/>
              <a:gd name="connsiteX13-27985" fmla="*/ 6141460 w 12641071"/>
              <a:gd name="connsiteY13-27986" fmla="*/ 475027 h 5795240"/>
              <a:gd name="connsiteX14-27987" fmla="*/ 6788665 w 12641071"/>
              <a:gd name="connsiteY14-27988" fmla="*/ 707369 h 5795240"/>
              <a:gd name="connsiteX15-27989" fmla="*/ 7184710 w 12641071"/>
              <a:gd name="connsiteY15-27990" fmla="*/ 627411 h 5795240"/>
              <a:gd name="connsiteX16-27991" fmla="*/ 7264545 w 12641071"/>
              <a:gd name="connsiteY16-27992" fmla="*/ 588952 h 5795240"/>
              <a:gd name="connsiteX17-27993" fmla="*/ 7264545 w 12641071"/>
              <a:gd name="connsiteY17-27994" fmla="*/ 588953 h 5795240"/>
              <a:gd name="connsiteX18-27995" fmla="*/ 7273651 w 12641071"/>
              <a:gd name="connsiteY18-27996" fmla="*/ 584566 h 5795240"/>
              <a:gd name="connsiteX19-27997" fmla="*/ 7314851 w 12641071"/>
              <a:gd name="connsiteY19-27998" fmla="*/ 559537 h 5795240"/>
              <a:gd name="connsiteX20-27999" fmla="*/ 7314853 w 12641071"/>
              <a:gd name="connsiteY20-28000" fmla="*/ 559536 h 5795240"/>
              <a:gd name="connsiteX21-28001" fmla="*/ 7314851 w 12641071"/>
              <a:gd name="connsiteY21-28002" fmla="*/ 559537 h 5795240"/>
              <a:gd name="connsiteX22-28003" fmla="*/ 7273651 w 12641071"/>
              <a:gd name="connsiteY22-28004" fmla="*/ 584565 h 5795240"/>
              <a:gd name="connsiteX23-28005" fmla="*/ 7385004 w 12641071"/>
              <a:gd name="connsiteY23-28006" fmla="*/ 511303 h 5795240"/>
              <a:gd name="connsiteX24-28007" fmla="*/ 7391626 w 12641071"/>
              <a:gd name="connsiteY24-28008" fmla="*/ 508114 h 5795240"/>
              <a:gd name="connsiteX25-28009" fmla="*/ 7391631 w 12641071"/>
              <a:gd name="connsiteY25-28010" fmla="*/ 508110 h 5795240"/>
              <a:gd name="connsiteX26-28011" fmla="*/ 7478934 w 12641071"/>
              <a:gd name="connsiteY26-28012" fmla="*/ 466053 h 5795240"/>
              <a:gd name="connsiteX27-28013" fmla="*/ 7897193 w 12641071"/>
              <a:gd name="connsiteY27-28014" fmla="*/ 381611 h 5795240"/>
              <a:gd name="connsiteX28-28015" fmla="*/ 8788216 w 12641071"/>
              <a:gd name="connsiteY28-28016" fmla="*/ 855364 h 5795240"/>
              <a:gd name="connsiteX29-28017" fmla="*/ 8832362 w 12641071"/>
              <a:gd name="connsiteY29-28018" fmla="*/ 928030 h 5795240"/>
              <a:gd name="connsiteX30-28019" fmla="*/ 8832362 w 12641071"/>
              <a:gd name="connsiteY30-28020" fmla="*/ 928033 h 5795240"/>
              <a:gd name="connsiteX31-28021" fmla="*/ 8842040 w 12641071"/>
              <a:gd name="connsiteY31-28022" fmla="*/ 943961 h 5795240"/>
              <a:gd name="connsiteX32-28023" fmla="*/ 8856144 w 12641071"/>
              <a:gd name="connsiteY32-28024" fmla="*/ 973241 h 5795240"/>
              <a:gd name="connsiteX33-28025" fmla="*/ 8856145 w 12641071"/>
              <a:gd name="connsiteY33-28026" fmla="*/ 973241 h 5795240"/>
              <a:gd name="connsiteX34-28027" fmla="*/ 8878117 w 12641071"/>
              <a:gd name="connsiteY34-28028" fmla="*/ 1018851 h 5795240"/>
              <a:gd name="connsiteX35-28029" fmla="*/ 8877719 w 12641071"/>
              <a:gd name="connsiteY35-28030" fmla="*/ 1018369 h 5795240"/>
              <a:gd name="connsiteX36-28031" fmla="*/ 8853250 w 12641071"/>
              <a:gd name="connsiteY36-28032" fmla="*/ 973288 h 5795240"/>
              <a:gd name="connsiteX37-28033" fmla="*/ 8853249 w 12641071"/>
              <a:gd name="connsiteY37-28034" fmla="*/ 973288 h 5795240"/>
              <a:gd name="connsiteX38-28035" fmla="*/ 8853248 w 12641071"/>
              <a:gd name="connsiteY38-28036" fmla="*/ 973287 h 5795240"/>
              <a:gd name="connsiteX39-28037" fmla="*/ 8849677 w 12641071"/>
              <a:gd name="connsiteY39-28038" fmla="*/ 973341 h 5795240"/>
              <a:gd name="connsiteX40-28039" fmla="*/ 8641543 w 12641071"/>
              <a:gd name="connsiteY40-28040" fmla="*/ 916577 h 5795240"/>
              <a:gd name="connsiteX41-28041" fmla="*/ 8641545 w 12641071"/>
              <a:gd name="connsiteY41-28042" fmla="*/ 916580 h 5795240"/>
              <a:gd name="connsiteX42-28043" fmla="*/ 8849676 w 12641071"/>
              <a:gd name="connsiteY42-28044" fmla="*/ 973343 h 5795240"/>
              <a:gd name="connsiteX43-28045" fmla="*/ 8853248 w 12641071"/>
              <a:gd name="connsiteY43-28046" fmla="*/ 973288 h 5795240"/>
              <a:gd name="connsiteX44-28047" fmla="*/ 8877719 w 12641071"/>
              <a:gd name="connsiteY44-28048" fmla="*/ 1018371 h 5795240"/>
              <a:gd name="connsiteX45-28049" fmla="*/ 8878116 w 12641071"/>
              <a:gd name="connsiteY45-28050" fmla="*/ 1018851 h 5795240"/>
              <a:gd name="connsiteX46-28051" fmla="*/ 8887288 w 12641071"/>
              <a:gd name="connsiteY46-28052" fmla="*/ 1037892 h 5795240"/>
              <a:gd name="connsiteX47-28053" fmla="*/ 8949899 w 12641071"/>
              <a:gd name="connsiteY47-28054" fmla="*/ 1239592 h 5795240"/>
              <a:gd name="connsiteX48-28055" fmla="*/ 8968437 w 12641071"/>
              <a:gd name="connsiteY48-28056" fmla="*/ 1423482 h 5795240"/>
              <a:gd name="connsiteX49-28057" fmla="*/ 8949899 w 12641071"/>
              <a:gd name="connsiteY49-28058" fmla="*/ 1239591 h 5795240"/>
              <a:gd name="connsiteX50-28059" fmla="*/ 8887288 w 12641071"/>
              <a:gd name="connsiteY50-28060" fmla="*/ 1037890 h 5795240"/>
              <a:gd name="connsiteX51-28061" fmla="*/ 8878116 w 12641071"/>
              <a:gd name="connsiteY51-28062" fmla="*/ 1018851 h 5795240"/>
              <a:gd name="connsiteX52-28063" fmla="*/ 8931285 w 12641071"/>
              <a:gd name="connsiteY52-28064" fmla="*/ 1083292 h 5795240"/>
              <a:gd name="connsiteX53-28065" fmla="*/ 9241478 w 12641071"/>
              <a:gd name="connsiteY53-28066" fmla="*/ 1211778 h 5795240"/>
              <a:gd name="connsiteX54-28067" fmla="*/ 9605238 w 12641071"/>
              <a:gd name="connsiteY54-28068" fmla="*/ 1018369 h 5795240"/>
              <a:gd name="connsiteX55-28069" fmla="*/ 9636247 w 12641071"/>
              <a:gd name="connsiteY55-28070" fmla="*/ 961241 h 5795240"/>
              <a:gd name="connsiteX56-28071" fmla="*/ 9641995 w 12641071"/>
              <a:gd name="connsiteY56-28072" fmla="*/ 961152 h 5795240"/>
              <a:gd name="connsiteX57-28073" fmla="*/ 9584939 w 12641071"/>
              <a:gd name="connsiteY57-28074" fmla="*/ 1079594 h 5795240"/>
              <a:gd name="connsiteX58-28075" fmla="*/ 9546257 w 12641071"/>
              <a:gd name="connsiteY58-28076" fmla="*/ 1204206 h 5795240"/>
              <a:gd name="connsiteX59-28077" fmla="*/ 9584939 w 12641071"/>
              <a:gd name="connsiteY59-28078" fmla="*/ 1079596 h 5795240"/>
              <a:gd name="connsiteX60-28079" fmla="*/ 9641995 w 12641071"/>
              <a:gd name="connsiteY60-28080" fmla="*/ 961153 h 5795240"/>
              <a:gd name="connsiteX61-28081" fmla="*/ 9653069 w 12641071"/>
              <a:gd name="connsiteY61-28082" fmla="*/ 960983 h 5795240"/>
              <a:gd name="connsiteX62-28083" fmla="*/ 9801564 w 12641071"/>
              <a:gd name="connsiteY62-28084" fmla="*/ 1196828 h 5795240"/>
              <a:gd name="connsiteX63-28085" fmla="*/ 9801566 w 12641071"/>
              <a:gd name="connsiteY63-28086" fmla="*/ 1196828 h 5795240"/>
              <a:gd name="connsiteX64-28087" fmla="*/ 9653070 w 12641071"/>
              <a:gd name="connsiteY64-28088" fmla="*/ 960982 h 5795240"/>
              <a:gd name="connsiteX65-28089" fmla="*/ 9641996 w 12641071"/>
              <a:gd name="connsiteY65-28090" fmla="*/ 961152 h 5795240"/>
              <a:gd name="connsiteX66-28091" fmla="*/ 9651917 w 12641071"/>
              <a:gd name="connsiteY66-28092" fmla="*/ 940556 h 5795240"/>
              <a:gd name="connsiteX67-28093" fmla="*/ 11050508 w 12641071"/>
              <a:gd name="connsiteY67-28094" fmla="*/ 108150 h 5795240"/>
              <a:gd name="connsiteX68-28095" fmla="*/ 12641071 w 12641071"/>
              <a:gd name="connsiteY68-28096" fmla="*/ 1698711 h 5795240"/>
              <a:gd name="connsiteX69-28097" fmla="*/ 11371062 w 12641071"/>
              <a:gd name="connsiteY69-28098" fmla="*/ 3256960 h 5795240"/>
              <a:gd name="connsiteX70-28099" fmla="*/ 11215953 w 12641071"/>
              <a:gd name="connsiteY70-28100" fmla="*/ 3280632 h 5795240"/>
              <a:gd name="connsiteX71-28101" fmla="*/ 11142318 w 12641071"/>
              <a:gd name="connsiteY71-28102" fmla="*/ 3276914 h 5795240"/>
              <a:gd name="connsiteX72-28103" fmla="*/ 11215952 w 12641071"/>
              <a:gd name="connsiteY72-28104" fmla="*/ 3280632 h 5795240"/>
              <a:gd name="connsiteX73-28105" fmla="*/ 11213133 w 12641071"/>
              <a:gd name="connsiteY73-28106" fmla="*/ 3281062 h 5795240"/>
              <a:gd name="connsiteX74-28107" fmla="*/ 11116921 w 12641071"/>
              <a:gd name="connsiteY74-28108" fmla="*/ 3285921 h 5795240"/>
              <a:gd name="connsiteX75-28109" fmla="*/ 11050507 w 12641071"/>
              <a:gd name="connsiteY75-28110" fmla="*/ 3289274 h 5795240"/>
              <a:gd name="connsiteX76-28111" fmla="*/ 11006292 w 12641071"/>
              <a:gd name="connsiteY76-28112" fmla="*/ 3287041 h 5795240"/>
              <a:gd name="connsiteX77-28113" fmla="*/ 10937101 w 12641071"/>
              <a:gd name="connsiteY77-28114" fmla="*/ 3297601 h 5795240"/>
              <a:gd name="connsiteX78-28115" fmla="*/ 10144740 w 12641071"/>
              <a:gd name="connsiteY78-28116" fmla="*/ 4089962 h 5795240"/>
              <a:gd name="connsiteX79-28117" fmla="*/ 10130374 w 12641071"/>
              <a:gd name="connsiteY79-28118" fmla="*/ 4184101 h 5795240"/>
              <a:gd name="connsiteX80-28119" fmla="*/ 10130375 w 12641071"/>
              <a:gd name="connsiteY80-28120" fmla="*/ 4184103 h 5795240"/>
              <a:gd name="connsiteX81-28121" fmla="*/ 10130656 w 12641071"/>
              <a:gd name="connsiteY81-28122" fmla="*/ 4185950 h 5795240"/>
              <a:gd name="connsiteX82-28123" fmla="*/ 10138194 w 12641071"/>
              <a:gd name="connsiteY82-28124" fmla="*/ 4335228 h 5795240"/>
              <a:gd name="connsiteX83-28125" fmla="*/ 10137710 w 12641071"/>
              <a:gd name="connsiteY83-28126" fmla="*/ 4344822 h 5795240"/>
              <a:gd name="connsiteX84-28127" fmla="*/ 10133555 w 12641071"/>
              <a:gd name="connsiteY84-28128" fmla="*/ 4427096 h 5795240"/>
              <a:gd name="connsiteX85-28129" fmla="*/ 10129312 w 12641071"/>
              <a:gd name="connsiteY85-28130" fmla="*/ 4399289 h 5795240"/>
              <a:gd name="connsiteX86-28131" fmla="*/ 10126797 w 12641071"/>
              <a:gd name="connsiteY86-28132" fmla="*/ 4349498 h 5795240"/>
              <a:gd name="connsiteX87-28133" fmla="*/ 10126796 w 12641071"/>
              <a:gd name="connsiteY87-28134" fmla="*/ 4349498 h 5795240"/>
              <a:gd name="connsiteX88-28135" fmla="*/ 10129311 w 12641071"/>
              <a:gd name="connsiteY88-28136" fmla="*/ 4399289 h 5795240"/>
              <a:gd name="connsiteX89-28137" fmla="*/ 10133554 w 12641071"/>
              <a:gd name="connsiteY89-28138" fmla="*/ 4427096 h 5795240"/>
              <a:gd name="connsiteX90-28139" fmla="*/ 10130656 w 12641071"/>
              <a:gd name="connsiteY90-28140" fmla="*/ 4484506 h 5795240"/>
              <a:gd name="connsiteX91-28141" fmla="*/ 8678182 w 12641071"/>
              <a:gd name="connsiteY91-28142" fmla="*/ 5795240 h 5795240"/>
              <a:gd name="connsiteX92-28143" fmla="*/ 7467518 w 12641071"/>
              <a:gd name="connsiteY92-28144" fmla="*/ 5151535 h 5795240"/>
              <a:gd name="connsiteX93-28145" fmla="*/ 7419945 w 12641071"/>
              <a:gd name="connsiteY93-28146" fmla="*/ 5073228 h 5795240"/>
              <a:gd name="connsiteX94-28147" fmla="*/ 7394386 w 12641071"/>
              <a:gd name="connsiteY94-28148" fmla="*/ 5031156 h 5795240"/>
              <a:gd name="connsiteX95-28149" fmla="*/ 7367299 w 12641071"/>
              <a:gd name="connsiteY95-28150" fmla="*/ 4974928 h 5795240"/>
              <a:gd name="connsiteX96-28151" fmla="*/ 7332905 w 12641071"/>
              <a:gd name="connsiteY96-28152" fmla="*/ 4903531 h 5795240"/>
              <a:gd name="connsiteX97-28153" fmla="*/ 7320958 w 12641071"/>
              <a:gd name="connsiteY97-28154" fmla="*/ 4870887 h 5795240"/>
              <a:gd name="connsiteX98-28155" fmla="*/ 7322174 w 12641071"/>
              <a:gd name="connsiteY98-28156" fmla="*/ 4872361 h 5795240"/>
              <a:gd name="connsiteX99-28157" fmla="*/ 7362630 w 12641071"/>
              <a:gd name="connsiteY99-28158" fmla="*/ 4938954 h 5795240"/>
              <a:gd name="connsiteX100-28159" fmla="*/ 7380779 w 12641071"/>
              <a:gd name="connsiteY100-28160" fmla="*/ 4976628 h 5795240"/>
              <a:gd name="connsiteX101-28161" fmla="*/ 7391210 w 12641071"/>
              <a:gd name="connsiteY101-28162" fmla="*/ 4977944 h 5795240"/>
              <a:gd name="connsiteX102-28163" fmla="*/ 7380780 w 12641071"/>
              <a:gd name="connsiteY102-28164" fmla="*/ 4976628 h 5795240"/>
              <a:gd name="connsiteX103-28165" fmla="*/ 7362631 w 12641071"/>
              <a:gd name="connsiteY103-28166" fmla="*/ 4938954 h 5795240"/>
              <a:gd name="connsiteX104-28167" fmla="*/ 7322175 w 12641071"/>
              <a:gd name="connsiteY104-28168" fmla="*/ 4872361 h 5795240"/>
              <a:gd name="connsiteX105-28169" fmla="*/ 7320959 w 12641071"/>
              <a:gd name="connsiteY105-28170" fmla="*/ 4870887 h 5795240"/>
              <a:gd name="connsiteX106-28171" fmla="*/ 7283811 w 12641071"/>
              <a:gd name="connsiteY106-28172" fmla="*/ 4769391 h 5795240"/>
              <a:gd name="connsiteX107-28173" fmla="*/ 7272112 w 12641071"/>
              <a:gd name="connsiteY107-28174" fmla="*/ 4718630 h 5795240"/>
              <a:gd name="connsiteX108-28175" fmla="*/ 7272111 w 12641071"/>
              <a:gd name="connsiteY108-28176" fmla="*/ 4718630 h 5795240"/>
              <a:gd name="connsiteX109-28177" fmla="*/ 7283810 w 12641071"/>
              <a:gd name="connsiteY109-28178" fmla="*/ 4769391 h 5795240"/>
              <a:gd name="connsiteX110-28179" fmla="*/ 7320958 w 12641071"/>
              <a:gd name="connsiteY110-28180" fmla="*/ 4870887 h 5795240"/>
              <a:gd name="connsiteX111-28181" fmla="*/ 7223551 w 12641071"/>
              <a:gd name="connsiteY111-28182" fmla="*/ 4752829 h 5795240"/>
              <a:gd name="connsiteX112-28183" fmla="*/ 6652445 w 12641071"/>
              <a:gd name="connsiteY112-28184" fmla="*/ 4516269 h 5795240"/>
              <a:gd name="connsiteX113-28185" fmla="*/ 6200873 w 12641071"/>
              <a:gd name="connsiteY113-28186" fmla="*/ 4654206 h 5795240"/>
              <a:gd name="connsiteX114-28187" fmla="*/ 6088813 w 12641071"/>
              <a:gd name="connsiteY114-28188" fmla="*/ 4746663 h 5795240"/>
              <a:gd name="connsiteX115-28189" fmla="*/ 6043019 w 12641071"/>
              <a:gd name="connsiteY115-28190" fmla="*/ 4807902 h 5795240"/>
              <a:gd name="connsiteX116-28191" fmla="*/ 6043021 w 12641071"/>
              <a:gd name="connsiteY116-28192" fmla="*/ 4807902 h 5795240"/>
              <a:gd name="connsiteX117-28193" fmla="*/ 6023271 w 12641071"/>
              <a:gd name="connsiteY117-28194" fmla="*/ 4834312 h 5795240"/>
              <a:gd name="connsiteX118-28195" fmla="*/ 5970678 w 12641071"/>
              <a:gd name="connsiteY118-28196" fmla="*/ 4892181 h 5795240"/>
              <a:gd name="connsiteX119-28197" fmla="*/ 5982717 w 12641071"/>
              <a:gd name="connsiteY119-28198" fmla="*/ 4872361 h 5795240"/>
              <a:gd name="connsiteX120-28199" fmla="*/ 5970675 w 12641071"/>
              <a:gd name="connsiteY120-28200" fmla="*/ 4892181 h 5795240"/>
              <a:gd name="connsiteX121-28201" fmla="*/ 5935320 w 12641071"/>
              <a:gd name="connsiteY121-28202" fmla="*/ 4931081 h 5795240"/>
              <a:gd name="connsiteX122-28203" fmla="*/ 4971763 w 12641071"/>
              <a:gd name="connsiteY122-28204" fmla="*/ 5330200 h 5795240"/>
              <a:gd name="connsiteX123-28205" fmla="*/ 3716172 w 12641071"/>
              <a:gd name="connsiteY123-28206" fmla="*/ 4497938 h 5795240"/>
              <a:gd name="connsiteX124-28207" fmla="*/ 3710773 w 12641071"/>
              <a:gd name="connsiteY124-28208" fmla="*/ 4483182 h 5795240"/>
              <a:gd name="connsiteX125-28209" fmla="*/ 3710773 w 12641071"/>
              <a:gd name="connsiteY125-28210" fmla="*/ 4483181 h 5795240"/>
              <a:gd name="connsiteX126-28211" fmla="*/ 3674984 w 12641071"/>
              <a:gd name="connsiteY126-28212" fmla="*/ 4385402 h 5795240"/>
              <a:gd name="connsiteX127-28213" fmla="*/ 3670349 w 12641071"/>
              <a:gd name="connsiteY127-28214" fmla="*/ 4372742 h 5795240"/>
              <a:gd name="connsiteX128-28215" fmla="*/ 3659438 w 12641071"/>
              <a:gd name="connsiteY128-28216" fmla="*/ 4330309 h 5795240"/>
              <a:gd name="connsiteX129-28217" fmla="*/ 3672084 w 12641071"/>
              <a:gd name="connsiteY129-28218" fmla="*/ 4353606 h 5795240"/>
              <a:gd name="connsiteX130-28219" fmla="*/ 3659440 w 12641071"/>
              <a:gd name="connsiteY130-28220" fmla="*/ 4330309 h 5795240"/>
              <a:gd name="connsiteX131-28221" fmla="*/ 3613217 w 12641071"/>
              <a:gd name="connsiteY131-28222" fmla="*/ 4245153 h 5795240"/>
              <a:gd name="connsiteX132-28223" fmla="*/ 3083792 w 12641071"/>
              <a:gd name="connsiteY132-28224" fmla="*/ 3963660 h 5795240"/>
              <a:gd name="connsiteX133-28225" fmla="*/ 2835272 w 12641071"/>
              <a:gd name="connsiteY133-28226" fmla="*/ 4013833 h 5795240"/>
              <a:gd name="connsiteX134-28227" fmla="*/ 2820214 w 12641071"/>
              <a:gd name="connsiteY134-28228" fmla="*/ 4022007 h 5795240"/>
              <a:gd name="connsiteX135-28229" fmla="*/ 2820212 w 12641071"/>
              <a:gd name="connsiteY135-28230" fmla="*/ 4022008 h 5795240"/>
              <a:gd name="connsiteX136-28231" fmla="*/ 2820206 w 12641071"/>
              <a:gd name="connsiteY136-28232" fmla="*/ 4022011 h 5795240"/>
              <a:gd name="connsiteX137-28233" fmla="*/ 2813481 w 12641071"/>
              <a:gd name="connsiteY137-28234" fmla="*/ 4027041 h 5795240"/>
              <a:gd name="connsiteX138-28235" fmla="*/ 2762875 w 12641071"/>
              <a:gd name="connsiteY138-28236" fmla="*/ 4057784 h 5795240"/>
              <a:gd name="connsiteX139-28237" fmla="*/ 2762878 w 12641071"/>
              <a:gd name="connsiteY139-28238" fmla="*/ 4057784 h 5795240"/>
              <a:gd name="connsiteX140-28239" fmla="*/ 2694694 w 12641071"/>
              <a:gd name="connsiteY140-28240" fmla="*/ 4099208 h 5795240"/>
              <a:gd name="connsiteX141-28241" fmla="*/ 2726822 w 12641071"/>
              <a:gd name="connsiteY141-28242" fmla="*/ 4072700 h 5795240"/>
              <a:gd name="connsiteX142-28243" fmla="*/ 2757719 w 12641071"/>
              <a:gd name="connsiteY142-28244" fmla="*/ 4055929 h 5795240"/>
              <a:gd name="connsiteX143-28245" fmla="*/ 2757718 w 12641071"/>
              <a:gd name="connsiteY143-28246" fmla="*/ 4055928 h 5795240"/>
              <a:gd name="connsiteX144-28247" fmla="*/ 2726820 w 12641071"/>
              <a:gd name="connsiteY144-28248" fmla="*/ 4072700 h 5795240"/>
              <a:gd name="connsiteX145-28249" fmla="*/ 2694692 w 12641071"/>
              <a:gd name="connsiteY145-28250" fmla="*/ 4099208 h 5795240"/>
              <a:gd name="connsiteX146-28251" fmla="*/ 2664698 w 12641071"/>
              <a:gd name="connsiteY146-28252" fmla="*/ 4117431 h 5795240"/>
              <a:gd name="connsiteX147-28253" fmla="*/ 1804544 w 12641071"/>
              <a:gd name="connsiteY147-28254" fmla="*/ 4335229 h 5795240"/>
              <a:gd name="connsiteX148-28255" fmla="*/ 0 w 12641071"/>
              <a:gd name="connsiteY148-28256" fmla="*/ 2530685 h 5795240"/>
              <a:gd name="connsiteX149-28257" fmla="*/ 1804544 w 12641071"/>
              <a:gd name="connsiteY149-28258" fmla="*/ 726143 h 5795240"/>
              <a:gd name="connsiteX150-28259" fmla="*/ 3080549 w 12641071"/>
              <a:gd name="connsiteY150-28260" fmla="*/ 1254682 h 5795240"/>
              <a:gd name="connsiteX151-28261" fmla="*/ 3268676 w 12641071"/>
              <a:gd name="connsiteY151-28262" fmla="*/ 1461167 h 5795240"/>
              <a:gd name="connsiteX152-28263" fmla="*/ 3565826 w 12641071"/>
              <a:gd name="connsiteY152-28264" fmla="*/ 1551935 h 5795240"/>
              <a:gd name="connsiteX153-28265" fmla="*/ 4086504 w 12641071"/>
              <a:gd name="connsiteY153-28266" fmla="*/ 1127574 h 5795240"/>
              <a:gd name="connsiteX154-28267" fmla="*/ 4103078 w 12641071"/>
              <a:gd name="connsiteY154-28268" fmla="*/ 1004204 h 5795240"/>
              <a:gd name="connsiteX155-28269" fmla="*/ 5215874 w 12641071"/>
              <a:gd name="connsiteY155-28270" fmla="*/ 0 h 5795240"/>
              <a:gd name="connsiteX0-28271" fmla="*/ 5964869 w 12641071"/>
              <a:gd name="connsiteY0-28272" fmla="*/ 4795171 h 5795240"/>
              <a:gd name="connsiteX1-28273" fmla="*/ 6019264 w 12641071"/>
              <a:gd name="connsiteY1-28274" fmla="*/ 4804905 h 5795240"/>
              <a:gd name="connsiteX2-28275" fmla="*/ 6036570 w 12641071"/>
              <a:gd name="connsiteY2-28276" fmla="*/ 4807089 h 5795240"/>
              <a:gd name="connsiteX3-28277" fmla="*/ 6019265 w 12641071"/>
              <a:gd name="connsiteY3-28278" fmla="*/ 4804905 h 5795240"/>
              <a:gd name="connsiteX4-28279" fmla="*/ 5964869 w 12641071"/>
              <a:gd name="connsiteY4-28280" fmla="*/ 4795171 h 5795240"/>
              <a:gd name="connsiteX5-28281" fmla="*/ 3682364 w 12641071"/>
              <a:gd name="connsiteY5-28282" fmla="*/ 4386723 h 5795240"/>
              <a:gd name="connsiteX6-28283" fmla="*/ 3772428 w 12641071"/>
              <a:gd name="connsiteY6-28284" fmla="*/ 4402840 h 5795240"/>
              <a:gd name="connsiteX7-28285" fmla="*/ 3772428 w 12641071"/>
              <a:gd name="connsiteY7-28286" fmla="*/ 4402840 h 5795240"/>
              <a:gd name="connsiteX8-28287" fmla="*/ 3682364 w 12641071"/>
              <a:gd name="connsiteY8-28288" fmla="*/ 4386723 h 5795240"/>
              <a:gd name="connsiteX9-28289" fmla="*/ 5215874 w 12641071"/>
              <a:gd name="connsiteY9-28290" fmla="*/ 0 h 5795240"/>
              <a:gd name="connsiteX10-28291" fmla="*/ 5927386 w 12641071"/>
              <a:gd name="connsiteY10-28292" fmla="*/ 255427 h 5795240"/>
              <a:gd name="connsiteX11-28293" fmla="*/ 6105193 w 12641071"/>
              <a:gd name="connsiteY11-28294" fmla="*/ 442067 h 5795240"/>
              <a:gd name="connsiteX12-28295" fmla="*/ 6105193 w 12641071"/>
              <a:gd name="connsiteY12-28296" fmla="*/ 442069 h 5795240"/>
              <a:gd name="connsiteX13-28297" fmla="*/ 6141460 w 12641071"/>
              <a:gd name="connsiteY13-28298" fmla="*/ 475027 h 5795240"/>
              <a:gd name="connsiteX14-28299" fmla="*/ 6788665 w 12641071"/>
              <a:gd name="connsiteY14-28300" fmla="*/ 707369 h 5795240"/>
              <a:gd name="connsiteX15-28301" fmla="*/ 7184710 w 12641071"/>
              <a:gd name="connsiteY15-28302" fmla="*/ 627411 h 5795240"/>
              <a:gd name="connsiteX16-28303" fmla="*/ 7264545 w 12641071"/>
              <a:gd name="connsiteY16-28304" fmla="*/ 588952 h 5795240"/>
              <a:gd name="connsiteX17-28305" fmla="*/ 7264545 w 12641071"/>
              <a:gd name="connsiteY17-28306" fmla="*/ 588953 h 5795240"/>
              <a:gd name="connsiteX18-28307" fmla="*/ 7273651 w 12641071"/>
              <a:gd name="connsiteY18-28308" fmla="*/ 584566 h 5795240"/>
              <a:gd name="connsiteX19-28309" fmla="*/ 7314851 w 12641071"/>
              <a:gd name="connsiteY19-28310" fmla="*/ 559537 h 5795240"/>
              <a:gd name="connsiteX20-28311" fmla="*/ 7314853 w 12641071"/>
              <a:gd name="connsiteY20-28312" fmla="*/ 559536 h 5795240"/>
              <a:gd name="connsiteX21-28313" fmla="*/ 7314851 w 12641071"/>
              <a:gd name="connsiteY21-28314" fmla="*/ 559537 h 5795240"/>
              <a:gd name="connsiteX22-28315" fmla="*/ 7385004 w 12641071"/>
              <a:gd name="connsiteY22-28316" fmla="*/ 511303 h 5795240"/>
              <a:gd name="connsiteX23-28317" fmla="*/ 7391626 w 12641071"/>
              <a:gd name="connsiteY23-28318" fmla="*/ 508114 h 5795240"/>
              <a:gd name="connsiteX24-28319" fmla="*/ 7391631 w 12641071"/>
              <a:gd name="connsiteY24-28320" fmla="*/ 508110 h 5795240"/>
              <a:gd name="connsiteX25-28321" fmla="*/ 7478934 w 12641071"/>
              <a:gd name="connsiteY25-28322" fmla="*/ 466053 h 5795240"/>
              <a:gd name="connsiteX26-28323" fmla="*/ 7897193 w 12641071"/>
              <a:gd name="connsiteY26-28324" fmla="*/ 381611 h 5795240"/>
              <a:gd name="connsiteX27-28325" fmla="*/ 8788216 w 12641071"/>
              <a:gd name="connsiteY27-28326" fmla="*/ 855364 h 5795240"/>
              <a:gd name="connsiteX28-28327" fmla="*/ 8832362 w 12641071"/>
              <a:gd name="connsiteY28-28328" fmla="*/ 928030 h 5795240"/>
              <a:gd name="connsiteX29-28329" fmla="*/ 8832362 w 12641071"/>
              <a:gd name="connsiteY29-28330" fmla="*/ 928033 h 5795240"/>
              <a:gd name="connsiteX30-28331" fmla="*/ 8842040 w 12641071"/>
              <a:gd name="connsiteY30-28332" fmla="*/ 943961 h 5795240"/>
              <a:gd name="connsiteX31-28333" fmla="*/ 8856144 w 12641071"/>
              <a:gd name="connsiteY31-28334" fmla="*/ 973241 h 5795240"/>
              <a:gd name="connsiteX32-28335" fmla="*/ 8856145 w 12641071"/>
              <a:gd name="connsiteY32-28336" fmla="*/ 973241 h 5795240"/>
              <a:gd name="connsiteX33-28337" fmla="*/ 8878117 w 12641071"/>
              <a:gd name="connsiteY33-28338" fmla="*/ 1018851 h 5795240"/>
              <a:gd name="connsiteX34-28339" fmla="*/ 8877719 w 12641071"/>
              <a:gd name="connsiteY34-28340" fmla="*/ 1018369 h 5795240"/>
              <a:gd name="connsiteX35-28341" fmla="*/ 8853250 w 12641071"/>
              <a:gd name="connsiteY35-28342" fmla="*/ 973288 h 5795240"/>
              <a:gd name="connsiteX36-28343" fmla="*/ 8853249 w 12641071"/>
              <a:gd name="connsiteY36-28344" fmla="*/ 973288 h 5795240"/>
              <a:gd name="connsiteX37-28345" fmla="*/ 8853248 w 12641071"/>
              <a:gd name="connsiteY37-28346" fmla="*/ 973287 h 5795240"/>
              <a:gd name="connsiteX38-28347" fmla="*/ 8849677 w 12641071"/>
              <a:gd name="connsiteY38-28348" fmla="*/ 973341 h 5795240"/>
              <a:gd name="connsiteX39-28349" fmla="*/ 8641543 w 12641071"/>
              <a:gd name="connsiteY39-28350" fmla="*/ 916577 h 5795240"/>
              <a:gd name="connsiteX40-28351" fmla="*/ 8641545 w 12641071"/>
              <a:gd name="connsiteY40-28352" fmla="*/ 916580 h 5795240"/>
              <a:gd name="connsiteX41-28353" fmla="*/ 8849676 w 12641071"/>
              <a:gd name="connsiteY41-28354" fmla="*/ 973343 h 5795240"/>
              <a:gd name="connsiteX42-28355" fmla="*/ 8853248 w 12641071"/>
              <a:gd name="connsiteY42-28356" fmla="*/ 973288 h 5795240"/>
              <a:gd name="connsiteX43-28357" fmla="*/ 8877719 w 12641071"/>
              <a:gd name="connsiteY43-28358" fmla="*/ 1018371 h 5795240"/>
              <a:gd name="connsiteX44-28359" fmla="*/ 8878116 w 12641071"/>
              <a:gd name="connsiteY44-28360" fmla="*/ 1018851 h 5795240"/>
              <a:gd name="connsiteX45-28361" fmla="*/ 8887288 w 12641071"/>
              <a:gd name="connsiteY45-28362" fmla="*/ 1037892 h 5795240"/>
              <a:gd name="connsiteX46-28363" fmla="*/ 8949899 w 12641071"/>
              <a:gd name="connsiteY46-28364" fmla="*/ 1239592 h 5795240"/>
              <a:gd name="connsiteX47-28365" fmla="*/ 8968437 w 12641071"/>
              <a:gd name="connsiteY47-28366" fmla="*/ 1423482 h 5795240"/>
              <a:gd name="connsiteX48-28367" fmla="*/ 8949899 w 12641071"/>
              <a:gd name="connsiteY48-28368" fmla="*/ 1239591 h 5795240"/>
              <a:gd name="connsiteX49-28369" fmla="*/ 8887288 w 12641071"/>
              <a:gd name="connsiteY49-28370" fmla="*/ 1037890 h 5795240"/>
              <a:gd name="connsiteX50-28371" fmla="*/ 8878116 w 12641071"/>
              <a:gd name="connsiteY50-28372" fmla="*/ 1018851 h 5795240"/>
              <a:gd name="connsiteX51-28373" fmla="*/ 8931285 w 12641071"/>
              <a:gd name="connsiteY51-28374" fmla="*/ 1083292 h 5795240"/>
              <a:gd name="connsiteX52-28375" fmla="*/ 9241478 w 12641071"/>
              <a:gd name="connsiteY52-28376" fmla="*/ 1211778 h 5795240"/>
              <a:gd name="connsiteX53-28377" fmla="*/ 9605238 w 12641071"/>
              <a:gd name="connsiteY53-28378" fmla="*/ 1018369 h 5795240"/>
              <a:gd name="connsiteX54-28379" fmla="*/ 9636247 w 12641071"/>
              <a:gd name="connsiteY54-28380" fmla="*/ 961241 h 5795240"/>
              <a:gd name="connsiteX55-28381" fmla="*/ 9641995 w 12641071"/>
              <a:gd name="connsiteY55-28382" fmla="*/ 961152 h 5795240"/>
              <a:gd name="connsiteX56-28383" fmla="*/ 9584939 w 12641071"/>
              <a:gd name="connsiteY56-28384" fmla="*/ 1079594 h 5795240"/>
              <a:gd name="connsiteX57-28385" fmla="*/ 9546257 w 12641071"/>
              <a:gd name="connsiteY57-28386" fmla="*/ 1204206 h 5795240"/>
              <a:gd name="connsiteX58-28387" fmla="*/ 9584939 w 12641071"/>
              <a:gd name="connsiteY58-28388" fmla="*/ 1079596 h 5795240"/>
              <a:gd name="connsiteX59-28389" fmla="*/ 9641995 w 12641071"/>
              <a:gd name="connsiteY59-28390" fmla="*/ 961153 h 5795240"/>
              <a:gd name="connsiteX60-28391" fmla="*/ 9653069 w 12641071"/>
              <a:gd name="connsiteY60-28392" fmla="*/ 960983 h 5795240"/>
              <a:gd name="connsiteX61-28393" fmla="*/ 9801564 w 12641071"/>
              <a:gd name="connsiteY61-28394" fmla="*/ 1196828 h 5795240"/>
              <a:gd name="connsiteX62-28395" fmla="*/ 9801566 w 12641071"/>
              <a:gd name="connsiteY62-28396" fmla="*/ 1196828 h 5795240"/>
              <a:gd name="connsiteX63-28397" fmla="*/ 9653070 w 12641071"/>
              <a:gd name="connsiteY63-28398" fmla="*/ 960982 h 5795240"/>
              <a:gd name="connsiteX64-28399" fmla="*/ 9641996 w 12641071"/>
              <a:gd name="connsiteY64-28400" fmla="*/ 961152 h 5795240"/>
              <a:gd name="connsiteX65-28401" fmla="*/ 9651917 w 12641071"/>
              <a:gd name="connsiteY65-28402" fmla="*/ 940556 h 5795240"/>
              <a:gd name="connsiteX66-28403" fmla="*/ 11050508 w 12641071"/>
              <a:gd name="connsiteY66-28404" fmla="*/ 108150 h 5795240"/>
              <a:gd name="connsiteX67-28405" fmla="*/ 12641071 w 12641071"/>
              <a:gd name="connsiteY67-28406" fmla="*/ 1698711 h 5795240"/>
              <a:gd name="connsiteX68-28407" fmla="*/ 11371062 w 12641071"/>
              <a:gd name="connsiteY68-28408" fmla="*/ 3256960 h 5795240"/>
              <a:gd name="connsiteX69-28409" fmla="*/ 11215953 w 12641071"/>
              <a:gd name="connsiteY69-28410" fmla="*/ 3280632 h 5795240"/>
              <a:gd name="connsiteX70-28411" fmla="*/ 11142318 w 12641071"/>
              <a:gd name="connsiteY70-28412" fmla="*/ 3276914 h 5795240"/>
              <a:gd name="connsiteX71-28413" fmla="*/ 11215952 w 12641071"/>
              <a:gd name="connsiteY71-28414" fmla="*/ 3280632 h 5795240"/>
              <a:gd name="connsiteX72-28415" fmla="*/ 11213133 w 12641071"/>
              <a:gd name="connsiteY72-28416" fmla="*/ 3281062 h 5795240"/>
              <a:gd name="connsiteX73-28417" fmla="*/ 11116921 w 12641071"/>
              <a:gd name="connsiteY73-28418" fmla="*/ 3285921 h 5795240"/>
              <a:gd name="connsiteX74-28419" fmla="*/ 11050507 w 12641071"/>
              <a:gd name="connsiteY74-28420" fmla="*/ 3289274 h 5795240"/>
              <a:gd name="connsiteX75-28421" fmla="*/ 11006292 w 12641071"/>
              <a:gd name="connsiteY75-28422" fmla="*/ 3287041 h 5795240"/>
              <a:gd name="connsiteX76-28423" fmla="*/ 10937101 w 12641071"/>
              <a:gd name="connsiteY76-28424" fmla="*/ 3297601 h 5795240"/>
              <a:gd name="connsiteX77-28425" fmla="*/ 10144740 w 12641071"/>
              <a:gd name="connsiteY77-28426" fmla="*/ 4089962 h 5795240"/>
              <a:gd name="connsiteX78-28427" fmla="*/ 10130374 w 12641071"/>
              <a:gd name="connsiteY78-28428" fmla="*/ 4184101 h 5795240"/>
              <a:gd name="connsiteX79-28429" fmla="*/ 10130375 w 12641071"/>
              <a:gd name="connsiteY79-28430" fmla="*/ 4184103 h 5795240"/>
              <a:gd name="connsiteX80-28431" fmla="*/ 10130656 w 12641071"/>
              <a:gd name="connsiteY80-28432" fmla="*/ 4185950 h 5795240"/>
              <a:gd name="connsiteX81-28433" fmla="*/ 10138194 w 12641071"/>
              <a:gd name="connsiteY81-28434" fmla="*/ 4335228 h 5795240"/>
              <a:gd name="connsiteX82-28435" fmla="*/ 10137710 w 12641071"/>
              <a:gd name="connsiteY82-28436" fmla="*/ 4344822 h 5795240"/>
              <a:gd name="connsiteX83-28437" fmla="*/ 10133555 w 12641071"/>
              <a:gd name="connsiteY83-28438" fmla="*/ 4427096 h 5795240"/>
              <a:gd name="connsiteX84-28439" fmla="*/ 10129312 w 12641071"/>
              <a:gd name="connsiteY84-28440" fmla="*/ 4399289 h 5795240"/>
              <a:gd name="connsiteX85-28441" fmla="*/ 10126797 w 12641071"/>
              <a:gd name="connsiteY85-28442" fmla="*/ 4349498 h 5795240"/>
              <a:gd name="connsiteX86-28443" fmla="*/ 10126796 w 12641071"/>
              <a:gd name="connsiteY86-28444" fmla="*/ 4349498 h 5795240"/>
              <a:gd name="connsiteX87-28445" fmla="*/ 10129311 w 12641071"/>
              <a:gd name="connsiteY87-28446" fmla="*/ 4399289 h 5795240"/>
              <a:gd name="connsiteX88-28447" fmla="*/ 10133554 w 12641071"/>
              <a:gd name="connsiteY88-28448" fmla="*/ 4427096 h 5795240"/>
              <a:gd name="connsiteX89-28449" fmla="*/ 10130656 w 12641071"/>
              <a:gd name="connsiteY89-28450" fmla="*/ 4484506 h 5795240"/>
              <a:gd name="connsiteX90-28451" fmla="*/ 8678182 w 12641071"/>
              <a:gd name="connsiteY90-28452" fmla="*/ 5795240 h 5795240"/>
              <a:gd name="connsiteX91-28453" fmla="*/ 7467518 w 12641071"/>
              <a:gd name="connsiteY91-28454" fmla="*/ 5151535 h 5795240"/>
              <a:gd name="connsiteX92-28455" fmla="*/ 7419945 w 12641071"/>
              <a:gd name="connsiteY92-28456" fmla="*/ 5073228 h 5795240"/>
              <a:gd name="connsiteX93-28457" fmla="*/ 7394386 w 12641071"/>
              <a:gd name="connsiteY93-28458" fmla="*/ 5031156 h 5795240"/>
              <a:gd name="connsiteX94-28459" fmla="*/ 7367299 w 12641071"/>
              <a:gd name="connsiteY94-28460" fmla="*/ 4974928 h 5795240"/>
              <a:gd name="connsiteX95-28461" fmla="*/ 7332905 w 12641071"/>
              <a:gd name="connsiteY95-28462" fmla="*/ 4903531 h 5795240"/>
              <a:gd name="connsiteX96-28463" fmla="*/ 7320958 w 12641071"/>
              <a:gd name="connsiteY96-28464" fmla="*/ 4870887 h 5795240"/>
              <a:gd name="connsiteX97-28465" fmla="*/ 7322174 w 12641071"/>
              <a:gd name="connsiteY97-28466" fmla="*/ 4872361 h 5795240"/>
              <a:gd name="connsiteX98-28467" fmla="*/ 7362630 w 12641071"/>
              <a:gd name="connsiteY98-28468" fmla="*/ 4938954 h 5795240"/>
              <a:gd name="connsiteX99-28469" fmla="*/ 7380779 w 12641071"/>
              <a:gd name="connsiteY99-28470" fmla="*/ 4976628 h 5795240"/>
              <a:gd name="connsiteX100-28471" fmla="*/ 7391210 w 12641071"/>
              <a:gd name="connsiteY100-28472" fmla="*/ 4977944 h 5795240"/>
              <a:gd name="connsiteX101-28473" fmla="*/ 7380780 w 12641071"/>
              <a:gd name="connsiteY101-28474" fmla="*/ 4976628 h 5795240"/>
              <a:gd name="connsiteX102-28475" fmla="*/ 7362631 w 12641071"/>
              <a:gd name="connsiteY102-28476" fmla="*/ 4938954 h 5795240"/>
              <a:gd name="connsiteX103-28477" fmla="*/ 7322175 w 12641071"/>
              <a:gd name="connsiteY103-28478" fmla="*/ 4872361 h 5795240"/>
              <a:gd name="connsiteX104-28479" fmla="*/ 7320959 w 12641071"/>
              <a:gd name="connsiteY104-28480" fmla="*/ 4870887 h 5795240"/>
              <a:gd name="connsiteX105-28481" fmla="*/ 7283811 w 12641071"/>
              <a:gd name="connsiteY105-28482" fmla="*/ 4769391 h 5795240"/>
              <a:gd name="connsiteX106-28483" fmla="*/ 7272112 w 12641071"/>
              <a:gd name="connsiteY106-28484" fmla="*/ 4718630 h 5795240"/>
              <a:gd name="connsiteX107-28485" fmla="*/ 7272111 w 12641071"/>
              <a:gd name="connsiteY107-28486" fmla="*/ 4718630 h 5795240"/>
              <a:gd name="connsiteX108-28487" fmla="*/ 7283810 w 12641071"/>
              <a:gd name="connsiteY108-28488" fmla="*/ 4769391 h 5795240"/>
              <a:gd name="connsiteX109-28489" fmla="*/ 7320958 w 12641071"/>
              <a:gd name="connsiteY109-28490" fmla="*/ 4870887 h 5795240"/>
              <a:gd name="connsiteX110-28491" fmla="*/ 7223551 w 12641071"/>
              <a:gd name="connsiteY110-28492" fmla="*/ 4752829 h 5795240"/>
              <a:gd name="connsiteX111-28493" fmla="*/ 6652445 w 12641071"/>
              <a:gd name="connsiteY111-28494" fmla="*/ 4516269 h 5795240"/>
              <a:gd name="connsiteX112-28495" fmla="*/ 6200873 w 12641071"/>
              <a:gd name="connsiteY112-28496" fmla="*/ 4654206 h 5795240"/>
              <a:gd name="connsiteX113-28497" fmla="*/ 6088813 w 12641071"/>
              <a:gd name="connsiteY113-28498" fmla="*/ 4746663 h 5795240"/>
              <a:gd name="connsiteX114-28499" fmla="*/ 6043019 w 12641071"/>
              <a:gd name="connsiteY114-28500" fmla="*/ 4807902 h 5795240"/>
              <a:gd name="connsiteX115-28501" fmla="*/ 6043021 w 12641071"/>
              <a:gd name="connsiteY115-28502" fmla="*/ 4807902 h 5795240"/>
              <a:gd name="connsiteX116-28503" fmla="*/ 6023271 w 12641071"/>
              <a:gd name="connsiteY116-28504" fmla="*/ 4834312 h 5795240"/>
              <a:gd name="connsiteX117-28505" fmla="*/ 5970678 w 12641071"/>
              <a:gd name="connsiteY117-28506" fmla="*/ 4892181 h 5795240"/>
              <a:gd name="connsiteX118-28507" fmla="*/ 5982717 w 12641071"/>
              <a:gd name="connsiteY118-28508" fmla="*/ 4872361 h 5795240"/>
              <a:gd name="connsiteX119-28509" fmla="*/ 5970675 w 12641071"/>
              <a:gd name="connsiteY119-28510" fmla="*/ 4892181 h 5795240"/>
              <a:gd name="connsiteX120-28511" fmla="*/ 5935320 w 12641071"/>
              <a:gd name="connsiteY120-28512" fmla="*/ 4931081 h 5795240"/>
              <a:gd name="connsiteX121-28513" fmla="*/ 4971763 w 12641071"/>
              <a:gd name="connsiteY121-28514" fmla="*/ 5330200 h 5795240"/>
              <a:gd name="connsiteX122-28515" fmla="*/ 3716172 w 12641071"/>
              <a:gd name="connsiteY122-28516" fmla="*/ 4497938 h 5795240"/>
              <a:gd name="connsiteX123-28517" fmla="*/ 3710773 w 12641071"/>
              <a:gd name="connsiteY123-28518" fmla="*/ 4483182 h 5795240"/>
              <a:gd name="connsiteX124-28519" fmla="*/ 3710773 w 12641071"/>
              <a:gd name="connsiteY124-28520" fmla="*/ 4483181 h 5795240"/>
              <a:gd name="connsiteX125-28521" fmla="*/ 3674984 w 12641071"/>
              <a:gd name="connsiteY125-28522" fmla="*/ 4385402 h 5795240"/>
              <a:gd name="connsiteX126-28523" fmla="*/ 3670349 w 12641071"/>
              <a:gd name="connsiteY126-28524" fmla="*/ 4372742 h 5795240"/>
              <a:gd name="connsiteX127-28525" fmla="*/ 3659438 w 12641071"/>
              <a:gd name="connsiteY127-28526" fmla="*/ 4330309 h 5795240"/>
              <a:gd name="connsiteX128-28527" fmla="*/ 3672084 w 12641071"/>
              <a:gd name="connsiteY128-28528" fmla="*/ 4353606 h 5795240"/>
              <a:gd name="connsiteX129-28529" fmla="*/ 3659440 w 12641071"/>
              <a:gd name="connsiteY129-28530" fmla="*/ 4330309 h 5795240"/>
              <a:gd name="connsiteX130-28531" fmla="*/ 3613217 w 12641071"/>
              <a:gd name="connsiteY130-28532" fmla="*/ 4245153 h 5795240"/>
              <a:gd name="connsiteX131-28533" fmla="*/ 3083792 w 12641071"/>
              <a:gd name="connsiteY131-28534" fmla="*/ 3963660 h 5795240"/>
              <a:gd name="connsiteX132-28535" fmla="*/ 2835272 w 12641071"/>
              <a:gd name="connsiteY132-28536" fmla="*/ 4013833 h 5795240"/>
              <a:gd name="connsiteX133-28537" fmla="*/ 2820214 w 12641071"/>
              <a:gd name="connsiteY133-28538" fmla="*/ 4022007 h 5795240"/>
              <a:gd name="connsiteX134-28539" fmla="*/ 2820212 w 12641071"/>
              <a:gd name="connsiteY134-28540" fmla="*/ 4022008 h 5795240"/>
              <a:gd name="connsiteX135-28541" fmla="*/ 2820206 w 12641071"/>
              <a:gd name="connsiteY135-28542" fmla="*/ 4022011 h 5795240"/>
              <a:gd name="connsiteX136-28543" fmla="*/ 2813481 w 12641071"/>
              <a:gd name="connsiteY136-28544" fmla="*/ 4027041 h 5795240"/>
              <a:gd name="connsiteX137-28545" fmla="*/ 2762875 w 12641071"/>
              <a:gd name="connsiteY137-28546" fmla="*/ 4057784 h 5795240"/>
              <a:gd name="connsiteX138-28547" fmla="*/ 2762878 w 12641071"/>
              <a:gd name="connsiteY138-28548" fmla="*/ 4057784 h 5795240"/>
              <a:gd name="connsiteX139-28549" fmla="*/ 2694694 w 12641071"/>
              <a:gd name="connsiteY139-28550" fmla="*/ 4099208 h 5795240"/>
              <a:gd name="connsiteX140-28551" fmla="*/ 2726822 w 12641071"/>
              <a:gd name="connsiteY140-28552" fmla="*/ 4072700 h 5795240"/>
              <a:gd name="connsiteX141-28553" fmla="*/ 2757719 w 12641071"/>
              <a:gd name="connsiteY141-28554" fmla="*/ 4055929 h 5795240"/>
              <a:gd name="connsiteX142-28555" fmla="*/ 2757718 w 12641071"/>
              <a:gd name="connsiteY142-28556" fmla="*/ 4055928 h 5795240"/>
              <a:gd name="connsiteX143-28557" fmla="*/ 2726820 w 12641071"/>
              <a:gd name="connsiteY143-28558" fmla="*/ 4072700 h 5795240"/>
              <a:gd name="connsiteX144-28559" fmla="*/ 2694692 w 12641071"/>
              <a:gd name="connsiteY144-28560" fmla="*/ 4099208 h 5795240"/>
              <a:gd name="connsiteX145-28561" fmla="*/ 2664698 w 12641071"/>
              <a:gd name="connsiteY145-28562" fmla="*/ 4117431 h 5795240"/>
              <a:gd name="connsiteX146-28563" fmla="*/ 1804544 w 12641071"/>
              <a:gd name="connsiteY146-28564" fmla="*/ 4335229 h 5795240"/>
              <a:gd name="connsiteX147-28565" fmla="*/ 0 w 12641071"/>
              <a:gd name="connsiteY147-28566" fmla="*/ 2530685 h 5795240"/>
              <a:gd name="connsiteX148-28567" fmla="*/ 1804544 w 12641071"/>
              <a:gd name="connsiteY148-28568" fmla="*/ 726143 h 5795240"/>
              <a:gd name="connsiteX149-28569" fmla="*/ 3080549 w 12641071"/>
              <a:gd name="connsiteY149-28570" fmla="*/ 1254682 h 5795240"/>
              <a:gd name="connsiteX150-28571" fmla="*/ 3268676 w 12641071"/>
              <a:gd name="connsiteY150-28572" fmla="*/ 1461167 h 5795240"/>
              <a:gd name="connsiteX151-28573" fmla="*/ 3565826 w 12641071"/>
              <a:gd name="connsiteY151-28574" fmla="*/ 1551935 h 5795240"/>
              <a:gd name="connsiteX152-28575" fmla="*/ 4086504 w 12641071"/>
              <a:gd name="connsiteY152-28576" fmla="*/ 1127574 h 5795240"/>
              <a:gd name="connsiteX153-28577" fmla="*/ 4103078 w 12641071"/>
              <a:gd name="connsiteY153-28578" fmla="*/ 1004204 h 5795240"/>
              <a:gd name="connsiteX154-28579" fmla="*/ 5215874 w 12641071"/>
              <a:gd name="connsiteY154-28580" fmla="*/ 0 h 5795240"/>
              <a:gd name="connsiteX0-28581" fmla="*/ 5964869 w 12641071"/>
              <a:gd name="connsiteY0-28582" fmla="*/ 4795171 h 5795240"/>
              <a:gd name="connsiteX1-28583" fmla="*/ 6019264 w 12641071"/>
              <a:gd name="connsiteY1-28584" fmla="*/ 4804905 h 5795240"/>
              <a:gd name="connsiteX2-28585" fmla="*/ 6036570 w 12641071"/>
              <a:gd name="connsiteY2-28586" fmla="*/ 4807089 h 5795240"/>
              <a:gd name="connsiteX3-28587" fmla="*/ 6019265 w 12641071"/>
              <a:gd name="connsiteY3-28588" fmla="*/ 4804905 h 5795240"/>
              <a:gd name="connsiteX4-28589" fmla="*/ 5964869 w 12641071"/>
              <a:gd name="connsiteY4-28590" fmla="*/ 4795171 h 5795240"/>
              <a:gd name="connsiteX5-28591" fmla="*/ 3682364 w 12641071"/>
              <a:gd name="connsiteY5-28592" fmla="*/ 4386723 h 5795240"/>
              <a:gd name="connsiteX6-28593" fmla="*/ 3772428 w 12641071"/>
              <a:gd name="connsiteY6-28594" fmla="*/ 4402840 h 5795240"/>
              <a:gd name="connsiteX7-28595" fmla="*/ 3772428 w 12641071"/>
              <a:gd name="connsiteY7-28596" fmla="*/ 4402840 h 5795240"/>
              <a:gd name="connsiteX8-28597" fmla="*/ 3682364 w 12641071"/>
              <a:gd name="connsiteY8-28598" fmla="*/ 4386723 h 5795240"/>
              <a:gd name="connsiteX9-28599" fmla="*/ 5215874 w 12641071"/>
              <a:gd name="connsiteY9-28600" fmla="*/ 0 h 5795240"/>
              <a:gd name="connsiteX10-28601" fmla="*/ 5927386 w 12641071"/>
              <a:gd name="connsiteY10-28602" fmla="*/ 255427 h 5795240"/>
              <a:gd name="connsiteX11-28603" fmla="*/ 6105193 w 12641071"/>
              <a:gd name="connsiteY11-28604" fmla="*/ 442067 h 5795240"/>
              <a:gd name="connsiteX12-28605" fmla="*/ 6105193 w 12641071"/>
              <a:gd name="connsiteY12-28606" fmla="*/ 442069 h 5795240"/>
              <a:gd name="connsiteX13-28607" fmla="*/ 6141460 w 12641071"/>
              <a:gd name="connsiteY13-28608" fmla="*/ 475027 h 5795240"/>
              <a:gd name="connsiteX14-28609" fmla="*/ 6788665 w 12641071"/>
              <a:gd name="connsiteY14-28610" fmla="*/ 707369 h 5795240"/>
              <a:gd name="connsiteX15-28611" fmla="*/ 7184710 w 12641071"/>
              <a:gd name="connsiteY15-28612" fmla="*/ 627411 h 5795240"/>
              <a:gd name="connsiteX16-28613" fmla="*/ 7264545 w 12641071"/>
              <a:gd name="connsiteY16-28614" fmla="*/ 588952 h 5795240"/>
              <a:gd name="connsiteX17-28615" fmla="*/ 7264545 w 12641071"/>
              <a:gd name="connsiteY17-28616" fmla="*/ 588953 h 5795240"/>
              <a:gd name="connsiteX18-28617" fmla="*/ 7314851 w 12641071"/>
              <a:gd name="connsiteY18-28618" fmla="*/ 559537 h 5795240"/>
              <a:gd name="connsiteX19-28619" fmla="*/ 7314853 w 12641071"/>
              <a:gd name="connsiteY19-28620" fmla="*/ 559536 h 5795240"/>
              <a:gd name="connsiteX20-28621" fmla="*/ 7314851 w 12641071"/>
              <a:gd name="connsiteY20-28622" fmla="*/ 559537 h 5795240"/>
              <a:gd name="connsiteX21-28623" fmla="*/ 7385004 w 12641071"/>
              <a:gd name="connsiteY21-28624" fmla="*/ 511303 h 5795240"/>
              <a:gd name="connsiteX22-28625" fmla="*/ 7391626 w 12641071"/>
              <a:gd name="connsiteY22-28626" fmla="*/ 508114 h 5795240"/>
              <a:gd name="connsiteX23-28627" fmla="*/ 7391631 w 12641071"/>
              <a:gd name="connsiteY23-28628" fmla="*/ 508110 h 5795240"/>
              <a:gd name="connsiteX24-28629" fmla="*/ 7478934 w 12641071"/>
              <a:gd name="connsiteY24-28630" fmla="*/ 466053 h 5795240"/>
              <a:gd name="connsiteX25-28631" fmla="*/ 7897193 w 12641071"/>
              <a:gd name="connsiteY25-28632" fmla="*/ 381611 h 5795240"/>
              <a:gd name="connsiteX26-28633" fmla="*/ 8788216 w 12641071"/>
              <a:gd name="connsiteY26-28634" fmla="*/ 855364 h 5795240"/>
              <a:gd name="connsiteX27-28635" fmla="*/ 8832362 w 12641071"/>
              <a:gd name="connsiteY27-28636" fmla="*/ 928030 h 5795240"/>
              <a:gd name="connsiteX28-28637" fmla="*/ 8832362 w 12641071"/>
              <a:gd name="connsiteY28-28638" fmla="*/ 928033 h 5795240"/>
              <a:gd name="connsiteX29-28639" fmla="*/ 8842040 w 12641071"/>
              <a:gd name="connsiteY29-28640" fmla="*/ 943961 h 5795240"/>
              <a:gd name="connsiteX30-28641" fmla="*/ 8856144 w 12641071"/>
              <a:gd name="connsiteY30-28642" fmla="*/ 973241 h 5795240"/>
              <a:gd name="connsiteX31-28643" fmla="*/ 8856145 w 12641071"/>
              <a:gd name="connsiteY31-28644" fmla="*/ 973241 h 5795240"/>
              <a:gd name="connsiteX32-28645" fmla="*/ 8878117 w 12641071"/>
              <a:gd name="connsiteY32-28646" fmla="*/ 1018851 h 5795240"/>
              <a:gd name="connsiteX33-28647" fmla="*/ 8877719 w 12641071"/>
              <a:gd name="connsiteY33-28648" fmla="*/ 1018369 h 5795240"/>
              <a:gd name="connsiteX34-28649" fmla="*/ 8853250 w 12641071"/>
              <a:gd name="connsiteY34-28650" fmla="*/ 973288 h 5795240"/>
              <a:gd name="connsiteX35-28651" fmla="*/ 8853249 w 12641071"/>
              <a:gd name="connsiteY35-28652" fmla="*/ 973288 h 5795240"/>
              <a:gd name="connsiteX36-28653" fmla="*/ 8853248 w 12641071"/>
              <a:gd name="connsiteY36-28654" fmla="*/ 973287 h 5795240"/>
              <a:gd name="connsiteX37-28655" fmla="*/ 8849677 w 12641071"/>
              <a:gd name="connsiteY37-28656" fmla="*/ 973341 h 5795240"/>
              <a:gd name="connsiteX38-28657" fmla="*/ 8641543 w 12641071"/>
              <a:gd name="connsiteY38-28658" fmla="*/ 916577 h 5795240"/>
              <a:gd name="connsiteX39-28659" fmla="*/ 8641545 w 12641071"/>
              <a:gd name="connsiteY39-28660" fmla="*/ 916580 h 5795240"/>
              <a:gd name="connsiteX40-28661" fmla="*/ 8849676 w 12641071"/>
              <a:gd name="connsiteY40-28662" fmla="*/ 973343 h 5795240"/>
              <a:gd name="connsiteX41-28663" fmla="*/ 8853248 w 12641071"/>
              <a:gd name="connsiteY41-28664" fmla="*/ 973288 h 5795240"/>
              <a:gd name="connsiteX42-28665" fmla="*/ 8877719 w 12641071"/>
              <a:gd name="connsiteY42-28666" fmla="*/ 1018371 h 5795240"/>
              <a:gd name="connsiteX43-28667" fmla="*/ 8878116 w 12641071"/>
              <a:gd name="connsiteY43-28668" fmla="*/ 1018851 h 5795240"/>
              <a:gd name="connsiteX44-28669" fmla="*/ 8887288 w 12641071"/>
              <a:gd name="connsiteY44-28670" fmla="*/ 1037892 h 5795240"/>
              <a:gd name="connsiteX45-28671" fmla="*/ 8949899 w 12641071"/>
              <a:gd name="connsiteY45-28672" fmla="*/ 1239592 h 5795240"/>
              <a:gd name="connsiteX46-28673" fmla="*/ 8968437 w 12641071"/>
              <a:gd name="connsiteY46-28674" fmla="*/ 1423482 h 5795240"/>
              <a:gd name="connsiteX47-28675" fmla="*/ 8949899 w 12641071"/>
              <a:gd name="connsiteY47-28676" fmla="*/ 1239591 h 5795240"/>
              <a:gd name="connsiteX48-28677" fmla="*/ 8887288 w 12641071"/>
              <a:gd name="connsiteY48-28678" fmla="*/ 1037890 h 5795240"/>
              <a:gd name="connsiteX49-28679" fmla="*/ 8878116 w 12641071"/>
              <a:gd name="connsiteY49-28680" fmla="*/ 1018851 h 5795240"/>
              <a:gd name="connsiteX50-28681" fmla="*/ 8931285 w 12641071"/>
              <a:gd name="connsiteY50-28682" fmla="*/ 1083292 h 5795240"/>
              <a:gd name="connsiteX51-28683" fmla="*/ 9241478 w 12641071"/>
              <a:gd name="connsiteY51-28684" fmla="*/ 1211778 h 5795240"/>
              <a:gd name="connsiteX52-28685" fmla="*/ 9605238 w 12641071"/>
              <a:gd name="connsiteY52-28686" fmla="*/ 1018369 h 5795240"/>
              <a:gd name="connsiteX53-28687" fmla="*/ 9636247 w 12641071"/>
              <a:gd name="connsiteY53-28688" fmla="*/ 961241 h 5795240"/>
              <a:gd name="connsiteX54-28689" fmla="*/ 9641995 w 12641071"/>
              <a:gd name="connsiteY54-28690" fmla="*/ 961152 h 5795240"/>
              <a:gd name="connsiteX55-28691" fmla="*/ 9584939 w 12641071"/>
              <a:gd name="connsiteY55-28692" fmla="*/ 1079594 h 5795240"/>
              <a:gd name="connsiteX56-28693" fmla="*/ 9546257 w 12641071"/>
              <a:gd name="connsiteY56-28694" fmla="*/ 1204206 h 5795240"/>
              <a:gd name="connsiteX57-28695" fmla="*/ 9584939 w 12641071"/>
              <a:gd name="connsiteY57-28696" fmla="*/ 1079596 h 5795240"/>
              <a:gd name="connsiteX58-28697" fmla="*/ 9641995 w 12641071"/>
              <a:gd name="connsiteY58-28698" fmla="*/ 961153 h 5795240"/>
              <a:gd name="connsiteX59-28699" fmla="*/ 9653069 w 12641071"/>
              <a:gd name="connsiteY59-28700" fmla="*/ 960983 h 5795240"/>
              <a:gd name="connsiteX60-28701" fmla="*/ 9801564 w 12641071"/>
              <a:gd name="connsiteY60-28702" fmla="*/ 1196828 h 5795240"/>
              <a:gd name="connsiteX61-28703" fmla="*/ 9801566 w 12641071"/>
              <a:gd name="connsiteY61-28704" fmla="*/ 1196828 h 5795240"/>
              <a:gd name="connsiteX62-28705" fmla="*/ 9653070 w 12641071"/>
              <a:gd name="connsiteY62-28706" fmla="*/ 960982 h 5795240"/>
              <a:gd name="connsiteX63-28707" fmla="*/ 9641996 w 12641071"/>
              <a:gd name="connsiteY63-28708" fmla="*/ 961152 h 5795240"/>
              <a:gd name="connsiteX64-28709" fmla="*/ 9651917 w 12641071"/>
              <a:gd name="connsiteY64-28710" fmla="*/ 940556 h 5795240"/>
              <a:gd name="connsiteX65-28711" fmla="*/ 11050508 w 12641071"/>
              <a:gd name="connsiteY65-28712" fmla="*/ 108150 h 5795240"/>
              <a:gd name="connsiteX66-28713" fmla="*/ 12641071 w 12641071"/>
              <a:gd name="connsiteY66-28714" fmla="*/ 1698711 h 5795240"/>
              <a:gd name="connsiteX67-28715" fmla="*/ 11371062 w 12641071"/>
              <a:gd name="connsiteY67-28716" fmla="*/ 3256960 h 5795240"/>
              <a:gd name="connsiteX68-28717" fmla="*/ 11215953 w 12641071"/>
              <a:gd name="connsiteY68-28718" fmla="*/ 3280632 h 5795240"/>
              <a:gd name="connsiteX69-28719" fmla="*/ 11142318 w 12641071"/>
              <a:gd name="connsiteY69-28720" fmla="*/ 3276914 h 5795240"/>
              <a:gd name="connsiteX70-28721" fmla="*/ 11215952 w 12641071"/>
              <a:gd name="connsiteY70-28722" fmla="*/ 3280632 h 5795240"/>
              <a:gd name="connsiteX71-28723" fmla="*/ 11213133 w 12641071"/>
              <a:gd name="connsiteY71-28724" fmla="*/ 3281062 h 5795240"/>
              <a:gd name="connsiteX72-28725" fmla="*/ 11116921 w 12641071"/>
              <a:gd name="connsiteY72-28726" fmla="*/ 3285921 h 5795240"/>
              <a:gd name="connsiteX73-28727" fmla="*/ 11050507 w 12641071"/>
              <a:gd name="connsiteY73-28728" fmla="*/ 3289274 h 5795240"/>
              <a:gd name="connsiteX74-28729" fmla="*/ 11006292 w 12641071"/>
              <a:gd name="connsiteY74-28730" fmla="*/ 3287041 h 5795240"/>
              <a:gd name="connsiteX75-28731" fmla="*/ 10937101 w 12641071"/>
              <a:gd name="connsiteY75-28732" fmla="*/ 3297601 h 5795240"/>
              <a:gd name="connsiteX76-28733" fmla="*/ 10144740 w 12641071"/>
              <a:gd name="connsiteY76-28734" fmla="*/ 4089962 h 5795240"/>
              <a:gd name="connsiteX77-28735" fmla="*/ 10130374 w 12641071"/>
              <a:gd name="connsiteY77-28736" fmla="*/ 4184101 h 5795240"/>
              <a:gd name="connsiteX78-28737" fmla="*/ 10130375 w 12641071"/>
              <a:gd name="connsiteY78-28738" fmla="*/ 4184103 h 5795240"/>
              <a:gd name="connsiteX79-28739" fmla="*/ 10130656 w 12641071"/>
              <a:gd name="connsiteY79-28740" fmla="*/ 4185950 h 5795240"/>
              <a:gd name="connsiteX80-28741" fmla="*/ 10138194 w 12641071"/>
              <a:gd name="connsiteY80-28742" fmla="*/ 4335228 h 5795240"/>
              <a:gd name="connsiteX81-28743" fmla="*/ 10137710 w 12641071"/>
              <a:gd name="connsiteY81-28744" fmla="*/ 4344822 h 5795240"/>
              <a:gd name="connsiteX82-28745" fmla="*/ 10133555 w 12641071"/>
              <a:gd name="connsiteY82-28746" fmla="*/ 4427096 h 5795240"/>
              <a:gd name="connsiteX83-28747" fmla="*/ 10129312 w 12641071"/>
              <a:gd name="connsiteY83-28748" fmla="*/ 4399289 h 5795240"/>
              <a:gd name="connsiteX84-28749" fmla="*/ 10126797 w 12641071"/>
              <a:gd name="connsiteY84-28750" fmla="*/ 4349498 h 5795240"/>
              <a:gd name="connsiteX85-28751" fmla="*/ 10126796 w 12641071"/>
              <a:gd name="connsiteY85-28752" fmla="*/ 4349498 h 5795240"/>
              <a:gd name="connsiteX86-28753" fmla="*/ 10129311 w 12641071"/>
              <a:gd name="connsiteY86-28754" fmla="*/ 4399289 h 5795240"/>
              <a:gd name="connsiteX87-28755" fmla="*/ 10133554 w 12641071"/>
              <a:gd name="connsiteY87-28756" fmla="*/ 4427096 h 5795240"/>
              <a:gd name="connsiteX88-28757" fmla="*/ 10130656 w 12641071"/>
              <a:gd name="connsiteY88-28758" fmla="*/ 4484506 h 5795240"/>
              <a:gd name="connsiteX89-28759" fmla="*/ 8678182 w 12641071"/>
              <a:gd name="connsiteY89-28760" fmla="*/ 5795240 h 5795240"/>
              <a:gd name="connsiteX90-28761" fmla="*/ 7467518 w 12641071"/>
              <a:gd name="connsiteY90-28762" fmla="*/ 5151535 h 5795240"/>
              <a:gd name="connsiteX91-28763" fmla="*/ 7419945 w 12641071"/>
              <a:gd name="connsiteY91-28764" fmla="*/ 5073228 h 5795240"/>
              <a:gd name="connsiteX92-28765" fmla="*/ 7394386 w 12641071"/>
              <a:gd name="connsiteY92-28766" fmla="*/ 5031156 h 5795240"/>
              <a:gd name="connsiteX93-28767" fmla="*/ 7367299 w 12641071"/>
              <a:gd name="connsiteY93-28768" fmla="*/ 4974928 h 5795240"/>
              <a:gd name="connsiteX94-28769" fmla="*/ 7332905 w 12641071"/>
              <a:gd name="connsiteY94-28770" fmla="*/ 4903531 h 5795240"/>
              <a:gd name="connsiteX95-28771" fmla="*/ 7320958 w 12641071"/>
              <a:gd name="connsiteY95-28772" fmla="*/ 4870887 h 5795240"/>
              <a:gd name="connsiteX96-28773" fmla="*/ 7322174 w 12641071"/>
              <a:gd name="connsiteY96-28774" fmla="*/ 4872361 h 5795240"/>
              <a:gd name="connsiteX97-28775" fmla="*/ 7362630 w 12641071"/>
              <a:gd name="connsiteY97-28776" fmla="*/ 4938954 h 5795240"/>
              <a:gd name="connsiteX98-28777" fmla="*/ 7380779 w 12641071"/>
              <a:gd name="connsiteY98-28778" fmla="*/ 4976628 h 5795240"/>
              <a:gd name="connsiteX99-28779" fmla="*/ 7391210 w 12641071"/>
              <a:gd name="connsiteY99-28780" fmla="*/ 4977944 h 5795240"/>
              <a:gd name="connsiteX100-28781" fmla="*/ 7380780 w 12641071"/>
              <a:gd name="connsiteY100-28782" fmla="*/ 4976628 h 5795240"/>
              <a:gd name="connsiteX101-28783" fmla="*/ 7362631 w 12641071"/>
              <a:gd name="connsiteY101-28784" fmla="*/ 4938954 h 5795240"/>
              <a:gd name="connsiteX102-28785" fmla="*/ 7322175 w 12641071"/>
              <a:gd name="connsiteY102-28786" fmla="*/ 4872361 h 5795240"/>
              <a:gd name="connsiteX103-28787" fmla="*/ 7320959 w 12641071"/>
              <a:gd name="connsiteY103-28788" fmla="*/ 4870887 h 5795240"/>
              <a:gd name="connsiteX104-28789" fmla="*/ 7283811 w 12641071"/>
              <a:gd name="connsiteY104-28790" fmla="*/ 4769391 h 5795240"/>
              <a:gd name="connsiteX105-28791" fmla="*/ 7272112 w 12641071"/>
              <a:gd name="connsiteY105-28792" fmla="*/ 4718630 h 5795240"/>
              <a:gd name="connsiteX106-28793" fmla="*/ 7272111 w 12641071"/>
              <a:gd name="connsiteY106-28794" fmla="*/ 4718630 h 5795240"/>
              <a:gd name="connsiteX107-28795" fmla="*/ 7283810 w 12641071"/>
              <a:gd name="connsiteY107-28796" fmla="*/ 4769391 h 5795240"/>
              <a:gd name="connsiteX108-28797" fmla="*/ 7320958 w 12641071"/>
              <a:gd name="connsiteY108-28798" fmla="*/ 4870887 h 5795240"/>
              <a:gd name="connsiteX109-28799" fmla="*/ 7223551 w 12641071"/>
              <a:gd name="connsiteY109-28800" fmla="*/ 4752829 h 5795240"/>
              <a:gd name="connsiteX110-28801" fmla="*/ 6652445 w 12641071"/>
              <a:gd name="connsiteY110-28802" fmla="*/ 4516269 h 5795240"/>
              <a:gd name="connsiteX111-28803" fmla="*/ 6200873 w 12641071"/>
              <a:gd name="connsiteY111-28804" fmla="*/ 4654206 h 5795240"/>
              <a:gd name="connsiteX112-28805" fmla="*/ 6088813 w 12641071"/>
              <a:gd name="connsiteY112-28806" fmla="*/ 4746663 h 5795240"/>
              <a:gd name="connsiteX113-28807" fmla="*/ 6043019 w 12641071"/>
              <a:gd name="connsiteY113-28808" fmla="*/ 4807902 h 5795240"/>
              <a:gd name="connsiteX114-28809" fmla="*/ 6043021 w 12641071"/>
              <a:gd name="connsiteY114-28810" fmla="*/ 4807902 h 5795240"/>
              <a:gd name="connsiteX115-28811" fmla="*/ 6023271 w 12641071"/>
              <a:gd name="connsiteY115-28812" fmla="*/ 4834312 h 5795240"/>
              <a:gd name="connsiteX116-28813" fmla="*/ 5970678 w 12641071"/>
              <a:gd name="connsiteY116-28814" fmla="*/ 4892181 h 5795240"/>
              <a:gd name="connsiteX117-28815" fmla="*/ 5982717 w 12641071"/>
              <a:gd name="connsiteY117-28816" fmla="*/ 4872361 h 5795240"/>
              <a:gd name="connsiteX118-28817" fmla="*/ 5970675 w 12641071"/>
              <a:gd name="connsiteY118-28818" fmla="*/ 4892181 h 5795240"/>
              <a:gd name="connsiteX119-28819" fmla="*/ 5935320 w 12641071"/>
              <a:gd name="connsiteY119-28820" fmla="*/ 4931081 h 5795240"/>
              <a:gd name="connsiteX120-28821" fmla="*/ 4971763 w 12641071"/>
              <a:gd name="connsiteY120-28822" fmla="*/ 5330200 h 5795240"/>
              <a:gd name="connsiteX121-28823" fmla="*/ 3716172 w 12641071"/>
              <a:gd name="connsiteY121-28824" fmla="*/ 4497938 h 5795240"/>
              <a:gd name="connsiteX122-28825" fmla="*/ 3710773 w 12641071"/>
              <a:gd name="connsiteY122-28826" fmla="*/ 4483182 h 5795240"/>
              <a:gd name="connsiteX123-28827" fmla="*/ 3710773 w 12641071"/>
              <a:gd name="connsiteY123-28828" fmla="*/ 4483181 h 5795240"/>
              <a:gd name="connsiteX124-28829" fmla="*/ 3674984 w 12641071"/>
              <a:gd name="connsiteY124-28830" fmla="*/ 4385402 h 5795240"/>
              <a:gd name="connsiteX125-28831" fmla="*/ 3670349 w 12641071"/>
              <a:gd name="connsiteY125-28832" fmla="*/ 4372742 h 5795240"/>
              <a:gd name="connsiteX126-28833" fmla="*/ 3659438 w 12641071"/>
              <a:gd name="connsiteY126-28834" fmla="*/ 4330309 h 5795240"/>
              <a:gd name="connsiteX127-28835" fmla="*/ 3672084 w 12641071"/>
              <a:gd name="connsiteY127-28836" fmla="*/ 4353606 h 5795240"/>
              <a:gd name="connsiteX128-28837" fmla="*/ 3659440 w 12641071"/>
              <a:gd name="connsiteY128-28838" fmla="*/ 4330309 h 5795240"/>
              <a:gd name="connsiteX129-28839" fmla="*/ 3613217 w 12641071"/>
              <a:gd name="connsiteY129-28840" fmla="*/ 4245153 h 5795240"/>
              <a:gd name="connsiteX130-28841" fmla="*/ 3083792 w 12641071"/>
              <a:gd name="connsiteY130-28842" fmla="*/ 3963660 h 5795240"/>
              <a:gd name="connsiteX131-28843" fmla="*/ 2835272 w 12641071"/>
              <a:gd name="connsiteY131-28844" fmla="*/ 4013833 h 5795240"/>
              <a:gd name="connsiteX132-28845" fmla="*/ 2820214 w 12641071"/>
              <a:gd name="connsiteY132-28846" fmla="*/ 4022007 h 5795240"/>
              <a:gd name="connsiteX133-28847" fmla="*/ 2820212 w 12641071"/>
              <a:gd name="connsiteY133-28848" fmla="*/ 4022008 h 5795240"/>
              <a:gd name="connsiteX134-28849" fmla="*/ 2820206 w 12641071"/>
              <a:gd name="connsiteY134-28850" fmla="*/ 4022011 h 5795240"/>
              <a:gd name="connsiteX135-28851" fmla="*/ 2813481 w 12641071"/>
              <a:gd name="connsiteY135-28852" fmla="*/ 4027041 h 5795240"/>
              <a:gd name="connsiteX136-28853" fmla="*/ 2762875 w 12641071"/>
              <a:gd name="connsiteY136-28854" fmla="*/ 4057784 h 5795240"/>
              <a:gd name="connsiteX137-28855" fmla="*/ 2762878 w 12641071"/>
              <a:gd name="connsiteY137-28856" fmla="*/ 4057784 h 5795240"/>
              <a:gd name="connsiteX138-28857" fmla="*/ 2694694 w 12641071"/>
              <a:gd name="connsiteY138-28858" fmla="*/ 4099208 h 5795240"/>
              <a:gd name="connsiteX139-28859" fmla="*/ 2726822 w 12641071"/>
              <a:gd name="connsiteY139-28860" fmla="*/ 4072700 h 5795240"/>
              <a:gd name="connsiteX140-28861" fmla="*/ 2757719 w 12641071"/>
              <a:gd name="connsiteY140-28862" fmla="*/ 4055929 h 5795240"/>
              <a:gd name="connsiteX141-28863" fmla="*/ 2757718 w 12641071"/>
              <a:gd name="connsiteY141-28864" fmla="*/ 4055928 h 5795240"/>
              <a:gd name="connsiteX142-28865" fmla="*/ 2726820 w 12641071"/>
              <a:gd name="connsiteY142-28866" fmla="*/ 4072700 h 5795240"/>
              <a:gd name="connsiteX143-28867" fmla="*/ 2694692 w 12641071"/>
              <a:gd name="connsiteY143-28868" fmla="*/ 4099208 h 5795240"/>
              <a:gd name="connsiteX144-28869" fmla="*/ 2664698 w 12641071"/>
              <a:gd name="connsiteY144-28870" fmla="*/ 4117431 h 5795240"/>
              <a:gd name="connsiteX145-28871" fmla="*/ 1804544 w 12641071"/>
              <a:gd name="connsiteY145-28872" fmla="*/ 4335229 h 5795240"/>
              <a:gd name="connsiteX146-28873" fmla="*/ 0 w 12641071"/>
              <a:gd name="connsiteY146-28874" fmla="*/ 2530685 h 5795240"/>
              <a:gd name="connsiteX147-28875" fmla="*/ 1804544 w 12641071"/>
              <a:gd name="connsiteY147-28876" fmla="*/ 726143 h 5795240"/>
              <a:gd name="connsiteX148-28877" fmla="*/ 3080549 w 12641071"/>
              <a:gd name="connsiteY148-28878" fmla="*/ 1254682 h 5795240"/>
              <a:gd name="connsiteX149-28879" fmla="*/ 3268676 w 12641071"/>
              <a:gd name="connsiteY149-28880" fmla="*/ 1461167 h 5795240"/>
              <a:gd name="connsiteX150-28881" fmla="*/ 3565826 w 12641071"/>
              <a:gd name="connsiteY150-28882" fmla="*/ 1551935 h 5795240"/>
              <a:gd name="connsiteX151-28883" fmla="*/ 4086504 w 12641071"/>
              <a:gd name="connsiteY151-28884" fmla="*/ 1127574 h 5795240"/>
              <a:gd name="connsiteX152-28885" fmla="*/ 4103078 w 12641071"/>
              <a:gd name="connsiteY152-28886" fmla="*/ 1004204 h 5795240"/>
              <a:gd name="connsiteX153-28887" fmla="*/ 5215874 w 12641071"/>
              <a:gd name="connsiteY153-28888" fmla="*/ 0 h 5795240"/>
              <a:gd name="connsiteX0-28889" fmla="*/ 5964869 w 12641071"/>
              <a:gd name="connsiteY0-28890" fmla="*/ 4795171 h 5795240"/>
              <a:gd name="connsiteX1-28891" fmla="*/ 6019264 w 12641071"/>
              <a:gd name="connsiteY1-28892" fmla="*/ 4804905 h 5795240"/>
              <a:gd name="connsiteX2-28893" fmla="*/ 6036570 w 12641071"/>
              <a:gd name="connsiteY2-28894" fmla="*/ 4807089 h 5795240"/>
              <a:gd name="connsiteX3-28895" fmla="*/ 6019265 w 12641071"/>
              <a:gd name="connsiteY3-28896" fmla="*/ 4804905 h 5795240"/>
              <a:gd name="connsiteX4-28897" fmla="*/ 5964869 w 12641071"/>
              <a:gd name="connsiteY4-28898" fmla="*/ 4795171 h 5795240"/>
              <a:gd name="connsiteX5-28899" fmla="*/ 3682364 w 12641071"/>
              <a:gd name="connsiteY5-28900" fmla="*/ 4386723 h 5795240"/>
              <a:gd name="connsiteX6-28901" fmla="*/ 3772428 w 12641071"/>
              <a:gd name="connsiteY6-28902" fmla="*/ 4402840 h 5795240"/>
              <a:gd name="connsiteX7-28903" fmla="*/ 3772428 w 12641071"/>
              <a:gd name="connsiteY7-28904" fmla="*/ 4402840 h 5795240"/>
              <a:gd name="connsiteX8-28905" fmla="*/ 3682364 w 12641071"/>
              <a:gd name="connsiteY8-28906" fmla="*/ 4386723 h 5795240"/>
              <a:gd name="connsiteX9-28907" fmla="*/ 5215874 w 12641071"/>
              <a:gd name="connsiteY9-28908" fmla="*/ 0 h 5795240"/>
              <a:gd name="connsiteX10-28909" fmla="*/ 5927386 w 12641071"/>
              <a:gd name="connsiteY10-28910" fmla="*/ 255427 h 5795240"/>
              <a:gd name="connsiteX11-28911" fmla="*/ 6105193 w 12641071"/>
              <a:gd name="connsiteY11-28912" fmla="*/ 442067 h 5795240"/>
              <a:gd name="connsiteX12-28913" fmla="*/ 6105193 w 12641071"/>
              <a:gd name="connsiteY12-28914" fmla="*/ 442069 h 5795240"/>
              <a:gd name="connsiteX13-28915" fmla="*/ 6141460 w 12641071"/>
              <a:gd name="connsiteY13-28916" fmla="*/ 475027 h 5795240"/>
              <a:gd name="connsiteX14-28917" fmla="*/ 6788665 w 12641071"/>
              <a:gd name="connsiteY14-28918" fmla="*/ 707369 h 5795240"/>
              <a:gd name="connsiteX15-28919" fmla="*/ 7184710 w 12641071"/>
              <a:gd name="connsiteY15-28920" fmla="*/ 627411 h 5795240"/>
              <a:gd name="connsiteX16-28921" fmla="*/ 7264545 w 12641071"/>
              <a:gd name="connsiteY16-28922" fmla="*/ 588952 h 5795240"/>
              <a:gd name="connsiteX17-28923" fmla="*/ 7314851 w 12641071"/>
              <a:gd name="connsiteY17-28924" fmla="*/ 559537 h 5795240"/>
              <a:gd name="connsiteX18-28925" fmla="*/ 7314853 w 12641071"/>
              <a:gd name="connsiteY18-28926" fmla="*/ 559536 h 5795240"/>
              <a:gd name="connsiteX19-28927" fmla="*/ 7314851 w 12641071"/>
              <a:gd name="connsiteY19-28928" fmla="*/ 559537 h 5795240"/>
              <a:gd name="connsiteX20-28929" fmla="*/ 7385004 w 12641071"/>
              <a:gd name="connsiteY20-28930" fmla="*/ 511303 h 5795240"/>
              <a:gd name="connsiteX21-28931" fmla="*/ 7391626 w 12641071"/>
              <a:gd name="connsiteY21-28932" fmla="*/ 508114 h 5795240"/>
              <a:gd name="connsiteX22-28933" fmla="*/ 7391631 w 12641071"/>
              <a:gd name="connsiteY22-28934" fmla="*/ 508110 h 5795240"/>
              <a:gd name="connsiteX23-28935" fmla="*/ 7478934 w 12641071"/>
              <a:gd name="connsiteY23-28936" fmla="*/ 466053 h 5795240"/>
              <a:gd name="connsiteX24-28937" fmla="*/ 7897193 w 12641071"/>
              <a:gd name="connsiteY24-28938" fmla="*/ 381611 h 5795240"/>
              <a:gd name="connsiteX25-28939" fmla="*/ 8788216 w 12641071"/>
              <a:gd name="connsiteY25-28940" fmla="*/ 855364 h 5795240"/>
              <a:gd name="connsiteX26-28941" fmla="*/ 8832362 w 12641071"/>
              <a:gd name="connsiteY26-28942" fmla="*/ 928030 h 5795240"/>
              <a:gd name="connsiteX27-28943" fmla="*/ 8832362 w 12641071"/>
              <a:gd name="connsiteY27-28944" fmla="*/ 928033 h 5795240"/>
              <a:gd name="connsiteX28-28945" fmla="*/ 8842040 w 12641071"/>
              <a:gd name="connsiteY28-28946" fmla="*/ 943961 h 5795240"/>
              <a:gd name="connsiteX29-28947" fmla="*/ 8856144 w 12641071"/>
              <a:gd name="connsiteY29-28948" fmla="*/ 973241 h 5795240"/>
              <a:gd name="connsiteX30-28949" fmla="*/ 8856145 w 12641071"/>
              <a:gd name="connsiteY30-28950" fmla="*/ 973241 h 5795240"/>
              <a:gd name="connsiteX31-28951" fmla="*/ 8878117 w 12641071"/>
              <a:gd name="connsiteY31-28952" fmla="*/ 1018851 h 5795240"/>
              <a:gd name="connsiteX32-28953" fmla="*/ 8877719 w 12641071"/>
              <a:gd name="connsiteY32-28954" fmla="*/ 1018369 h 5795240"/>
              <a:gd name="connsiteX33-28955" fmla="*/ 8853250 w 12641071"/>
              <a:gd name="connsiteY33-28956" fmla="*/ 973288 h 5795240"/>
              <a:gd name="connsiteX34-28957" fmla="*/ 8853249 w 12641071"/>
              <a:gd name="connsiteY34-28958" fmla="*/ 973288 h 5795240"/>
              <a:gd name="connsiteX35-28959" fmla="*/ 8853248 w 12641071"/>
              <a:gd name="connsiteY35-28960" fmla="*/ 973287 h 5795240"/>
              <a:gd name="connsiteX36-28961" fmla="*/ 8849677 w 12641071"/>
              <a:gd name="connsiteY36-28962" fmla="*/ 973341 h 5795240"/>
              <a:gd name="connsiteX37-28963" fmla="*/ 8641543 w 12641071"/>
              <a:gd name="connsiteY37-28964" fmla="*/ 916577 h 5795240"/>
              <a:gd name="connsiteX38-28965" fmla="*/ 8641545 w 12641071"/>
              <a:gd name="connsiteY38-28966" fmla="*/ 916580 h 5795240"/>
              <a:gd name="connsiteX39-28967" fmla="*/ 8849676 w 12641071"/>
              <a:gd name="connsiteY39-28968" fmla="*/ 973343 h 5795240"/>
              <a:gd name="connsiteX40-28969" fmla="*/ 8853248 w 12641071"/>
              <a:gd name="connsiteY40-28970" fmla="*/ 973288 h 5795240"/>
              <a:gd name="connsiteX41-28971" fmla="*/ 8877719 w 12641071"/>
              <a:gd name="connsiteY41-28972" fmla="*/ 1018371 h 5795240"/>
              <a:gd name="connsiteX42-28973" fmla="*/ 8878116 w 12641071"/>
              <a:gd name="connsiteY42-28974" fmla="*/ 1018851 h 5795240"/>
              <a:gd name="connsiteX43-28975" fmla="*/ 8887288 w 12641071"/>
              <a:gd name="connsiteY43-28976" fmla="*/ 1037892 h 5795240"/>
              <a:gd name="connsiteX44-28977" fmla="*/ 8949899 w 12641071"/>
              <a:gd name="connsiteY44-28978" fmla="*/ 1239592 h 5795240"/>
              <a:gd name="connsiteX45-28979" fmla="*/ 8968437 w 12641071"/>
              <a:gd name="connsiteY45-28980" fmla="*/ 1423482 h 5795240"/>
              <a:gd name="connsiteX46-28981" fmla="*/ 8949899 w 12641071"/>
              <a:gd name="connsiteY46-28982" fmla="*/ 1239591 h 5795240"/>
              <a:gd name="connsiteX47-28983" fmla="*/ 8887288 w 12641071"/>
              <a:gd name="connsiteY47-28984" fmla="*/ 1037890 h 5795240"/>
              <a:gd name="connsiteX48-28985" fmla="*/ 8878116 w 12641071"/>
              <a:gd name="connsiteY48-28986" fmla="*/ 1018851 h 5795240"/>
              <a:gd name="connsiteX49-28987" fmla="*/ 8931285 w 12641071"/>
              <a:gd name="connsiteY49-28988" fmla="*/ 1083292 h 5795240"/>
              <a:gd name="connsiteX50-28989" fmla="*/ 9241478 w 12641071"/>
              <a:gd name="connsiteY50-28990" fmla="*/ 1211778 h 5795240"/>
              <a:gd name="connsiteX51-28991" fmla="*/ 9605238 w 12641071"/>
              <a:gd name="connsiteY51-28992" fmla="*/ 1018369 h 5795240"/>
              <a:gd name="connsiteX52-28993" fmla="*/ 9636247 w 12641071"/>
              <a:gd name="connsiteY52-28994" fmla="*/ 961241 h 5795240"/>
              <a:gd name="connsiteX53-28995" fmla="*/ 9641995 w 12641071"/>
              <a:gd name="connsiteY53-28996" fmla="*/ 961152 h 5795240"/>
              <a:gd name="connsiteX54-28997" fmla="*/ 9584939 w 12641071"/>
              <a:gd name="connsiteY54-28998" fmla="*/ 1079594 h 5795240"/>
              <a:gd name="connsiteX55-28999" fmla="*/ 9546257 w 12641071"/>
              <a:gd name="connsiteY55-29000" fmla="*/ 1204206 h 5795240"/>
              <a:gd name="connsiteX56-29001" fmla="*/ 9584939 w 12641071"/>
              <a:gd name="connsiteY56-29002" fmla="*/ 1079596 h 5795240"/>
              <a:gd name="connsiteX57-29003" fmla="*/ 9641995 w 12641071"/>
              <a:gd name="connsiteY57-29004" fmla="*/ 961153 h 5795240"/>
              <a:gd name="connsiteX58-29005" fmla="*/ 9653069 w 12641071"/>
              <a:gd name="connsiteY58-29006" fmla="*/ 960983 h 5795240"/>
              <a:gd name="connsiteX59-29007" fmla="*/ 9801564 w 12641071"/>
              <a:gd name="connsiteY59-29008" fmla="*/ 1196828 h 5795240"/>
              <a:gd name="connsiteX60-29009" fmla="*/ 9801566 w 12641071"/>
              <a:gd name="connsiteY60-29010" fmla="*/ 1196828 h 5795240"/>
              <a:gd name="connsiteX61-29011" fmla="*/ 9653070 w 12641071"/>
              <a:gd name="connsiteY61-29012" fmla="*/ 960982 h 5795240"/>
              <a:gd name="connsiteX62-29013" fmla="*/ 9641996 w 12641071"/>
              <a:gd name="connsiteY62-29014" fmla="*/ 961152 h 5795240"/>
              <a:gd name="connsiteX63-29015" fmla="*/ 9651917 w 12641071"/>
              <a:gd name="connsiteY63-29016" fmla="*/ 940556 h 5795240"/>
              <a:gd name="connsiteX64-29017" fmla="*/ 11050508 w 12641071"/>
              <a:gd name="connsiteY64-29018" fmla="*/ 108150 h 5795240"/>
              <a:gd name="connsiteX65-29019" fmla="*/ 12641071 w 12641071"/>
              <a:gd name="connsiteY65-29020" fmla="*/ 1698711 h 5795240"/>
              <a:gd name="connsiteX66-29021" fmla="*/ 11371062 w 12641071"/>
              <a:gd name="connsiteY66-29022" fmla="*/ 3256960 h 5795240"/>
              <a:gd name="connsiteX67-29023" fmla="*/ 11215953 w 12641071"/>
              <a:gd name="connsiteY67-29024" fmla="*/ 3280632 h 5795240"/>
              <a:gd name="connsiteX68-29025" fmla="*/ 11142318 w 12641071"/>
              <a:gd name="connsiteY68-29026" fmla="*/ 3276914 h 5795240"/>
              <a:gd name="connsiteX69-29027" fmla="*/ 11215952 w 12641071"/>
              <a:gd name="connsiteY69-29028" fmla="*/ 3280632 h 5795240"/>
              <a:gd name="connsiteX70-29029" fmla="*/ 11213133 w 12641071"/>
              <a:gd name="connsiteY70-29030" fmla="*/ 3281062 h 5795240"/>
              <a:gd name="connsiteX71-29031" fmla="*/ 11116921 w 12641071"/>
              <a:gd name="connsiteY71-29032" fmla="*/ 3285921 h 5795240"/>
              <a:gd name="connsiteX72-29033" fmla="*/ 11050507 w 12641071"/>
              <a:gd name="connsiteY72-29034" fmla="*/ 3289274 h 5795240"/>
              <a:gd name="connsiteX73-29035" fmla="*/ 11006292 w 12641071"/>
              <a:gd name="connsiteY73-29036" fmla="*/ 3287041 h 5795240"/>
              <a:gd name="connsiteX74-29037" fmla="*/ 10937101 w 12641071"/>
              <a:gd name="connsiteY74-29038" fmla="*/ 3297601 h 5795240"/>
              <a:gd name="connsiteX75-29039" fmla="*/ 10144740 w 12641071"/>
              <a:gd name="connsiteY75-29040" fmla="*/ 4089962 h 5795240"/>
              <a:gd name="connsiteX76-29041" fmla="*/ 10130374 w 12641071"/>
              <a:gd name="connsiteY76-29042" fmla="*/ 4184101 h 5795240"/>
              <a:gd name="connsiteX77-29043" fmla="*/ 10130375 w 12641071"/>
              <a:gd name="connsiteY77-29044" fmla="*/ 4184103 h 5795240"/>
              <a:gd name="connsiteX78-29045" fmla="*/ 10130656 w 12641071"/>
              <a:gd name="connsiteY78-29046" fmla="*/ 4185950 h 5795240"/>
              <a:gd name="connsiteX79-29047" fmla="*/ 10138194 w 12641071"/>
              <a:gd name="connsiteY79-29048" fmla="*/ 4335228 h 5795240"/>
              <a:gd name="connsiteX80-29049" fmla="*/ 10137710 w 12641071"/>
              <a:gd name="connsiteY80-29050" fmla="*/ 4344822 h 5795240"/>
              <a:gd name="connsiteX81-29051" fmla="*/ 10133555 w 12641071"/>
              <a:gd name="connsiteY81-29052" fmla="*/ 4427096 h 5795240"/>
              <a:gd name="connsiteX82-29053" fmla="*/ 10129312 w 12641071"/>
              <a:gd name="connsiteY82-29054" fmla="*/ 4399289 h 5795240"/>
              <a:gd name="connsiteX83-29055" fmla="*/ 10126797 w 12641071"/>
              <a:gd name="connsiteY83-29056" fmla="*/ 4349498 h 5795240"/>
              <a:gd name="connsiteX84-29057" fmla="*/ 10126796 w 12641071"/>
              <a:gd name="connsiteY84-29058" fmla="*/ 4349498 h 5795240"/>
              <a:gd name="connsiteX85-29059" fmla="*/ 10129311 w 12641071"/>
              <a:gd name="connsiteY85-29060" fmla="*/ 4399289 h 5795240"/>
              <a:gd name="connsiteX86-29061" fmla="*/ 10133554 w 12641071"/>
              <a:gd name="connsiteY86-29062" fmla="*/ 4427096 h 5795240"/>
              <a:gd name="connsiteX87-29063" fmla="*/ 10130656 w 12641071"/>
              <a:gd name="connsiteY87-29064" fmla="*/ 4484506 h 5795240"/>
              <a:gd name="connsiteX88-29065" fmla="*/ 8678182 w 12641071"/>
              <a:gd name="connsiteY88-29066" fmla="*/ 5795240 h 5795240"/>
              <a:gd name="connsiteX89-29067" fmla="*/ 7467518 w 12641071"/>
              <a:gd name="connsiteY89-29068" fmla="*/ 5151535 h 5795240"/>
              <a:gd name="connsiteX90-29069" fmla="*/ 7419945 w 12641071"/>
              <a:gd name="connsiteY90-29070" fmla="*/ 5073228 h 5795240"/>
              <a:gd name="connsiteX91-29071" fmla="*/ 7394386 w 12641071"/>
              <a:gd name="connsiteY91-29072" fmla="*/ 5031156 h 5795240"/>
              <a:gd name="connsiteX92-29073" fmla="*/ 7367299 w 12641071"/>
              <a:gd name="connsiteY92-29074" fmla="*/ 4974928 h 5795240"/>
              <a:gd name="connsiteX93-29075" fmla="*/ 7332905 w 12641071"/>
              <a:gd name="connsiteY93-29076" fmla="*/ 4903531 h 5795240"/>
              <a:gd name="connsiteX94-29077" fmla="*/ 7320958 w 12641071"/>
              <a:gd name="connsiteY94-29078" fmla="*/ 4870887 h 5795240"/>
              <a:gd name="connsiteX95-29079" fmla="*/ 7322174 w 12641071"/>
              <a:gd name="connsiteY95-29080" fmla="*/ 4872361 h 5795240"/>
              <a:gd name="connsiteX96-29081" fmla="*/ 7362630 w 12641071"/>
              <a:gd name="connsiteY96-29082" fmla="*/ 4938954 h 5795240"/>
              <a:gd name="connsiteX97-29083" fmla="*/ 7380779 w 12641071"/>
              <a:gd name="connsiteY97-29084" fmla="*/ 4976628 h 5795240"/>
              <a:gd name="connsiteX98-29085" fmla="*/ 7391210 w 12641071"/>
              <a:gd name="connsiteY98-29086" fmla="*/ 4977944 h 5795240"/>
              <a:gd name="connsiteX99-29087" fmla="*/ 7380780 w 12641071"/>
              <a:gd name="connsiteY99-29088" fmla="*/ 4976628 h 5795240"/>
              <a:gd name="connsiteX100-29089" fmla="*/ 7362631 w 12641071"/>
              <a:gd name="connsiteY100-29090" fmla="*/ 4938954 h 5795240"/>
              <a:gd name="connsiteX101-29091" fmla="*/ 7322175 w 12641071"/>
              <a:gd name="connsiteY101-29092" fmla="*/ 4872361 h 5795240"/>
              <a:gd name="connsiteX102-29093" fmla="*/ 7320959 w 12641071"/>
              <a:gd name="connsiteY102-29094" fmla="*/ 4870887 h 5795240"/>
              <a:gd name="connsiteX103-29095" fmla="*/ 7283811 w 12641071"/>
              <a:gd name="connsiteY103-29096" fmla="*/ 4769391 h 5795240"/>
              <a:gd name="connsiteX104-29097" fmla="*/ 7272112 w 12641071"/>
              <a:gd name="connsiteY104-29098" fmla="*/ 4718630 h 5795240"/>
              <a:gd name="connsiteX105-29099" fmla="*/ 7272111 w 12641071"/>
              <a:gd name="connsiteY105-29100" fmla="*/ 4718630 h 5795240"/>
              <a:gd name="connsiteX106-29101" fmla="*/ 7283810 w 12641071"/>
              <a:gd name="connsiteY106-29102" fmla="*/ 4769391 h 5795240"/>
              <a:gd name="connsiteX107-29103" fmla="*/ 7320958 w 12641071"/>
              <a:gd name="connsiteY107-29104" fmla="*/ 4870887 h 5795240"/>
              <a:gd name="connsiteX108-29105" fmla="*/ 7223551 w 12641071"/>
              <a:gd name="connsiteY108-29106" fmla="*/ 4752829 h 5795240"/>
              <a:gd name="connsiteX109-29107" fmla="*/ 6652445 w 12641071"/>
              <a:gd name="connsiteY109-29108" fmla="*/ 4516269 h 5795240"/>
              <a:gd name="connsiteX110-29109" fmla="*/ 6200873 w 12641071"/>
              <a:gd name="connsiteY110-29110" fmla="*/ 4654206 h 5795240"/>
              <a:gd name="connsiteX111-29111" fmla="*/ 6088813 w 12641071"/>
              <a:gd name="connsiteY111-29112" fmla="*/ 4746663 h 5795240"/>
              <a:gd name="connsiteX112-29113" fmla="*/ 6043019 w 12641071"/>
              <a:gd name="connsiteY112-29114" fmla="*/ 4807902 h 5795240"/>
              <a:gd name="connsiteX113-29115" fmla="*/ 6043021 w 12641071"/>
              <a:gd name="connsiteY113-29116" fmla="*/ 4807902 h 5795240"/>
              <a:gd name="connsiteX114-29117" fmla="*/ 6023271 w 12641071"/>
              <a:gd name="connsiteY114-29118" fmla="*/ 4834312 h 5795240"/>
              <a:gd name="connsiteX115-29119" fmla="*/ 5970678 w 12641071"/>
              <a:gd name="connsiteY115-29120" fmla="*/ 4892181 h 5795240"/>
              <a:gd name="connsiteX116-29121" fmla="*/ 5982717 w 12641071"/>
              <a:gd name="connsiteY116-29122" fmla="*/ 4872361 h 5795240"/>
              <a:gd name="connsiteX117-29123" fmla="*/ 5970675 w 12641071"/>
              <a:gd name="connsiteY117-29124" fmla="*/ 4892181 h 5795240"/>
              <a:gd name="connsiteX118-29125" fmla="*/ 5935320 w 12641071"/>
              <a:gd name="connsiteY118-29126" fmla="*/ 4931081 h 5795240"/>
              <a:gd name="connsiteX119-29127" fmla="*/ 4971763 w 12641071"/>
              <a:gd name="connsiteY119-29128" fmla="*/ 5330200 h 5795240"/>
              <a:gd name="connsiteX120-29129" fmla="*/ 3716172 w 12641071"/>
              <a:gd name="connsiteY120-29130" fmla="*/ 4497938 h 5795240"/>
              <a:gd name="connsiteX121-29131" fmla="*/ 3710773 w 12641071"/>
              <a:gd name="connsiteY121-29132" fmla="*/ 4483182 h 5795240"/>
              <a:gd name="connsiteX122-29133" fmla="*/ 3710773 w 12641071"/>
              <a:gd name="connsiteY122-29134" fmla="*/ 4483181 h 5795240"/>
              <a:gd name="connsiteX123-29135" fmla="*/ 3674984 w 12641071"/>
              <a:gd name="connsiteY123-29136" fmla="*/ 4385402 h 5795240"/>
              <a:gd name="connsiteX124-29137" fmla="*/ 3670349 w 12641071"/>
              <a:gd name="connsiteY124-29138" fmla="*/ 4372742 h 5795240"/>
              <a:gd name="connsiteX125-29139" fmla="*/ 3659438 w 12641071"/>
              <a:gd name="connsiteY125-29140" fmla="*/ 4330309 h 5795240"/>
              <a:gd name="connsiteX126-29141" fmla="*/ 3672084 w 12641071"/>
              <a:gd name="connsiteY126-29142" fmla="*/ 4353606 h 5795240"/>
              <a:gd name="connsiteX127-29143" fmla="*/ 3659440 w 12641071"/>
              <a:gd name="connsiteY127-29144" fmla="*/ 4330309 h 5795240"/>
              <a:gd name="connsiteX128-29145" fmla="*/ 3613217 w 12641071"/>
              <a:gd name="connsiteY128-29146" fmla="*/ 4245153 h 5795240"/>
              <a:gd name="connsiteX129-29147" fmla="*/ 3083792 w 12641071"/>
              <a:gd name="connsiteY129-29148" fmla="*/ 3963660 h 5795240"/>
              <a:gd name="connsiteX130-29149" fmla="*/ 2835272 w 12641071"/>
              <a:gd name="connsiteY130-29150" fmla="*/ 4013833 h 5795240"/>
              <a:gd name="connsiteX131-29151" fmla="*/ 2820214 w 12641071"/>
              <a:gd name="connsiteY131-29152" fmla="*/ 4022007 h 5795240"/>
              <a:gd name="connsiteX132-29153" fmla="*/ 2820212 w 12641071"/>
              <a:gd name="connsiteY132-29154" fmla="*/ 4022008 h 5795240"/>
              <a:gd name="connsiteX133-29155" fmla="*/ 2820206 w 12641071"/>
              <a:gd name="connsiteY133-29156" fmla="*/ 4022011 h 5795240"/>
              <a:gd name="connsiteX134-29157" fmla="*/ 2813481 w 12641071"/>
              <a:gd name="connsiteY134-29158" fmla="*/ 4027041 h 5795240"/>
              <a:gd name="connsiteX135-29159" fmla="*/ 2762875 w 12641071"/>
              <a:gd name="connsiteY135-29160" fmla="*/ 4057784 h 5795240"/>
              <a:gd name="connsiteX136-29161" fmla="*/ 2762878 w 12641071"/>
              <a:gd name="connsiteY136-29162" fmla="*/ 4057784 h 5795240"/>
              <a:gd name="connsiteX137-29163" fmla="*/ 2694694 w 12641071"/>
              <a:gd name="connsiteY137-29164" fmla="*/ 4099208 h 5795240"/>
              <a:gd name="connsiteX138-29165" fmla="*/ 2726822 w 12641071"/>
              <a:gd name="connsiteY138-29166" fmla="*/ 4072700 h 5795240"/>
              <a:gd name="connsiteX139-29167" fmla="*/ 2757719 w 12641071"/>
              <a:gd name="connsiteY139-29168" fmla="*/ 4055929 h 5795240"/>
              <a:gd name="connsiteX140-29169" fmla="*/ 2757718 w 12641071"/>
              <a:gd name="connsiteY140-29170" fmla="*/ 4055928 h 5795240"/>
              <a:gd name="connsiteX141-29171" fmla="*/ 2726820 w 12641071"/>
              <a:gd name="connsiteY141-29172" fmla="*/ 4072700 h 5795240"/>
              <a:gd name="connsiteX142-29173" fmla="*/ 2694692 w 12641071"/>
              <a:gd name="connsiteY142-29174" fmla="*/ 4099208 h 5795240"/>
              <a:gd name="connsiteX143-29175" fmla="*/ 2664698 w 12641071"/>
              <a:gd name="connsiteY143-29176" fmla="*/ 4117431 h 5795240"/>
              <a:gd name="connsiteX144-29177" fmla="*/ 1804544 w 12641071"/>
              <a:gd name="connsiteY144-29178" fmla="*/ 4335229 h 5795240"/>
              <a:gd name="connsiteX145-29179" fmla="*/ 0 w 12641071"/>
              <a:gd name="connsiteY145-29180" fmla="*/ 2530685 h 5795240"/>
              <a:gd name="connsiteX146-29181" fmla="*/ 1804544 w 12641071"/>
              <a:gd name="connsiteY146-29182" fmla="*/ 726143 h 5795240"/>
              <a:gd name="connsiteX147-29183" fmla="*/ 3080549 w 12641071"/>
              <a:gd name="connsiteY147-29184" fmla="*/ 1254682 h 5795240"/>
              <a:gd name="connsiteX148-29185" fmla="*/ 3268676 w 12641071"/>
              <a:gd name="connsiteY148-29186" fmla="*/ 1461167 h 5795240"/>
              <a:gd name="connsiteX149-29187" fmla="*/ 3565826 w 12641071"/>
              <a:gd name="connsiteY149-29188" fmla="*/ 1551935 h 5795240"/>
              <a:gd name="connsiteX150-29189" fmla="*/ 4086504 w 12641071"/>
              <a:gd name="connsiteY150-29190" fmla="*/ 1127574 h 5795240"/>
              <a:gd name="connsiteX151-29191" fmla="*/ 4103078 w 12641071"/>
              <a:gd name="connsiteY151-29192" fmla="*/ 1004204 h 5795240"/>
              <a:gd name="connsiteX152-29193" fmla="*/ 5215874 w 12641071"/>
              <a:gd name="connsiteY152-29194" fmla="*/ 0 h 5795240"/>
              <a:gd name="connsiteX0-29195" fmla="*/ 5964869 w 12641071"/>
              <a:gd name="connsiteY0-29196" fmla="*/ 4795171 h 5795240"/>
              <a:gd name="connsiteX1-29197" fmla="*/ 6019264 w 12641071"/>
              <a:gd name="connsiteY1-29198" fmla="*/ 4804905 h 5795240"/>
              <a:gd name="connsiteX2-29199" fmla="*/ 6036570 w 12641071"/>
              <a:gd name="connsiteY2-29200" fmla="*/ 4807089 h 5795240"/>
              <a:gd name="connsiteX3-29201" fmla="*/ 6019265 w 12641071"/>
              <a:gd name="connsiteY3-29202" fmla="*/ 4804905 h 5795240"/>
              <a:gd name="connsiteX4-29203" fmla="*/ 5964869 w 12641071"/>
              <a:gd name="connsiteY4-29204" fmla="*/ 4795171 h 5795240"/>
              <a:gd name="connsiteX5-29205" fmla="*/ 3682364 w 12641071"/>
              <a:gd name="connsiteY5-29206" fmla="*/ 4386723 h 5795240"/>
              <a:gd name="connsiteX6-29207" fmla="*/ 3772428 w 12641071"/>
              <a:gd name="connsiteY6-29208" fmla="*/ 4402840 h 5795240"/>
              <a:gd name="connsiteX7-29209" fmla="*/ 3772428 w 12641071"/>
              <a:gd name="connsiteY7-29210" fmla="*/ 4402840 h 5795240"/>
              <a:gd name="connsiteX8-29211" fmla="*/ 3682364 w 12641071"/>
              <a:gd name="connsiteY8-29212" fmla="*/ 4386723 h 5795240"/>
              <a:gd name="connsiteX9-29213" fmla="*/ 5215874 w 12641071"/>
              <a:gd name="connsiteY9-29214" fmla="*/ 0 h 5795240"/>
              <a:gd name="connsiteX10-29215" fmla="*/ 5927386 w 12641071"/>
              <a:gd name="connsiteY10-29216" fmla="*/ 255427 h 5795240"/>
              <a:gd name="connsiteX11-29217" fmla="*/ 6105193 w 12641071"/>
              <a:gd name="connsiteY11-29218" fmla="*/ 442067 h 5795240"/>
              <a:gd name="connsiteX12-29219" fmla="*/ 6105193 w 12641071"/>
              <a:gd name="connsiteY12-29220" fmla="*/ 442069 h 5795240"/>
              <a:gd name="connsiteX13-29221" fmla="*/ 6141460 w 12641071"/>
              <a:gd name="connsiteY13-29222" fmla="*/ 475027 h 5795240"/>
              <a:gd name="connsiteX14-29223" fmla="*/ 6788665 w 12641071"/>
              <a:gd name="connsiteY14-29224" fmla="*/ 707369 h 5795240"/>
              <a:gd name="connsiteX15-29225" fmla="*/ 7184710 w 12641071"/>
              <a:gd name="connsiteY15-29226" fmla="*/ 627411 h 5795240"/>
              <a:gd name="connsiteX16-29227" fmla="*/ 7314851 w 12641071"/>
              <a:gd name="connsiteY16-29228" fmla="*/ 559537 h 5795240"/>
              <a:gd name="connsiteX17-29229" fmla="*/ 7314853 w 12641071"/>
              <a:gd name="connsiteY17-29230" fmla="*/ 559536 h 5795240"/>
              <a:gd name="connsiteX18-29231" fmla="*/ 7314851 w 12641071"/>
              <a:gd name="connsiteY18-29232" fmla="*/ 559537 h 5795240"/>
              <a:gd name="connsiteX19-29233" fmla="*/ 7385004 w 12641071"/>
              <a:gd name="connsiteY19-29234" fmla="*/ 511303 h 5795240"/>
              <a:gd name="connsiteX20-29235" fmla="*/ 7391626 w 12641071"/>
              <a:gd name="connsiteY20-29236" fmla="*/ 508114 h 5795240"/>
              <a:gd name="connsiteX21-29237" fmla="*/ 7391631 w 12641071"/>
              <a:gd name="connsiteY21-29238" fmla="*/ 508110 h 5795240"/>
              <a:gd name="connsiteX22-29239" fmla="*/ 7478934 w 12641071"/>
              <a:gd name="connsiteY22-29240" fmla="*/ 466053 h 5795240"/>
              <a:gd name="connsiteX23-29241" fmla="*/ 7897193 w 12641071"/>
              <a:gd name="connsiteY23-29242" fmla="*/ 381611 h 5795240"/>
              <a:gd name="connsiteX24-29243" fmla="*/ 8788216 w 12641071"/>
              <a:gd name="connsiteY24-29244" fmla="*/ 855364 h 5795240"/>
              <a:gd name="connsiteX25-29245" fmla="*/ 8832362 w 12641071"/>
              <a:gd name="connsiteY25-29246" fmla="*/ 928030 h 5795240"/>
              <a:gd name="connsiteX26-29247" fmla="*/ 8832362 w 12641071"/>
              <a:gd name="connsiteY26-29248" fmla="*/ 928033 h 5795240"/>
              <a:gd name="connsiteX27-29249" fmla="*/ 8842040 w 12641071"/>
              <a:gd name="connsiteY27-29250" fmla="*/ 943961 h 5795240"/>
              <a:gd name="connsiteX28-29251" fmla="*/ 8856144 w 12641071"/>
              <a:gd name="connsiteY28-29252" fmla="*/ 973241 h 5795240"/>
              <a:gd name="connsiteX29-29253" fmla="*/ 8856145 w 12641071"/>
              <a:gd name="connsiteY29-29254" fmla="*/ 973241 h 5795240"/>
              <a:gd name="connsiteX30-29255" fmla="*/ 8878117 w 12641071"/>
              <a:gd name="connsiteY30-29256" fmla="*/ 1018851 h 5795240"/>
              <a:gd name="connsiteX31-29257" fmla="*/ 8877719 w 12641071"/>
              <a:gd name="connsiteY31-29258" fmla="*/ 1018369 h 5795240"/>
              <a:gd name="connsiteX32-29259" fmla="*/ 8853250 w 12641071"/>
              <a:gd name="connsiteY32-29260" fmla="*/ 973288 h 5795240"/>
              <a:gd name="connsiteX33-29261" fmla="*/ 8853249 w 12641071"/>
              <a:gd name="connsiteY33-29262" fmla="*/ 973288 h 5795240"/>
              <a:gd name="connsiteX34-29263" fmla="*/ 8853248 w 12641071"/>
              <a:gd name="connsiteY34-29264" fmla="*/ 973287 h 5795240"/>
              <a:gd name="connsiteX35-29265" fmla="*/ 8849677 w 12641071"/>
              <a:gd name="connsiteY35-29266" fmla="*/ 973341 h 5795240"/>
              <a:gd name="connsiteX36-29267" fmla="*/ 8641543 w 12641071"/>
              <a:gd name="connsiteY36-29268" fmla="*/ 916577 h 5795240"/>
              <a:gd name="connsiteX37-29269" fmla="*/ 8641545 w 12641071"/>
              <a:gd name="connsiteY37-29270" fmla="*/ 916580 h 5795240"/>
              <a:gd name="connsiteX38-29271" fmla="*/ 8849676 w 12641071"/>
              <a:gd name="connsiteY38-29272" fmla="*/ 973343 h 5795240"/>
              <a:gd name="connsiteX39-29273" fmla="*/ 8853248 w 12641071"/>
              <a:gd name="connsiteY39-29274" fmla="*/ 973288 h 5795240"/>
              <a:gd name="connsiteX40-29275" fmla="*/ 8877719 w 12641071"/>
              <a:gd name="connsiteY40-29276" fmla="*/ 1018371 h 5795240"/>
              <a:gd name="connsiteX41-29277" fmla="*/ 8878116 w 12641071"/>
              <a:gd name="connsiteY41-29278" fmla="*/ 1018851 h 5795240"/>
              <a:gd name="connsiteX42-29279" fmla="*/ 8887288 w 12641071"/>
              <a:gd name="connsiteY42-29280" fmla="*/ 1037892 h 5795240"/>
              <a:gd name="connsiteX43-29281" fmla="*/ 8949899 w 12641071"/>
              <a:gd name="connsiteY43-29282" fmla="*/ 1239592 h 5795240"/>
              <a:gd name="connsiteX44-29283" fmla="*/ 8968437 w 12641071"/>
              <a:gd name="connsiteY44-29284" fmla="*/ 1423482 h 5795240"/>
              <a:gd name="connsiteX45-29285" fmla="*/ 8949899 w 12641071"/>
              <a:gd name="connsiteY45-29286" fmla="*/ 1239591 h 5795240"/>
              <a:gd name="connsiteX46-29287" fmla="*/ 8887288 w 12641071"/>
              <a:gd name="connsiteY46-29288" fmla="*/ 1037890 h 5795240"/>
              <a:gd name="connsiteX47-29289" fmla="*/ 8878116 w 12641071"/>
              <a:gd name="connsiteY47-29290" fmla="*/ 1018851 h 5795240"/>
              <a:gd name="connsiteX48-29291" fmla="*/ 8931285 w 12641071"/>
              <a:gd name="connsiteY48-29292" fmla="*/ 1083292 h 5795240"/>
              <a:gd name="connsiteX49-29293" fmla="*/ 9241478 w 12641071"/>
              <a:gd name="connsiteY49-29294" fmla="*/ 1211778 h 5795240"/>
              <a:gd name="connsiteX50-29295" fmla="*/ 9605238 w 12641071"/>
              <a:gd name="connsiteY50-29296" fmla="*/ 1018369 h 5795240"/>
              <a:gd name="connsiteX51-29297" fmla="*/ 9636247 w 12641071"/>
              <a:gd name="connsiteY51-29298" fmla="*/ 961241 h 5795240"/>
              <a:gd name="connsiteX52-29299" fmla="*/ 9641995 w 12641071"/>
              <a:gd name="connsiteY52-29300" fmla="*/ 961152 h 5795240"/>
              <a:gd name="connsiteX53-29301" fmla="*/ 9584939 w 12641071"/>
              <a:gd name="connsiteY53-29302" fmla="*/ 1079594 h 5795240"/>
              <a:gd name="connsiteX54-29303" fmla="*/ 9546257 w 12641071"/>
              <a:gd name="connsiteY54-29304" fmla="*/ 1204206 h 5795240"/>
              <a:gd name="connsiteX55-29305" fmla="*/ 9584939 w 12641071"/>
              <a:gd name="connsiteY55-29306" fmla="*/ 1079596 h 5795240"/>
              <a:gd name="connsiteX56-29307" fmla="*/ 9641995 w 12641071"/>
              <a:gd name="connsiteY56-29308" fmla="*/ 961153 h 5795240"/>
              <a:gd name="connsiteX57-29309" fmla="*/ 9653069 w 12641071"/>
              <a:gd name="connsiteY57-29310" fmla="*/ 960983 h 5795240"/>
              <a:gd name="connsiteX58-29311" fmla="*/ 9801564 w 12641071"/>
              <a:gd name="connsiteY58-29312" fmla="*/ 1196828 h 5795240"/>
              <a:gd name="connsiteX59-29313" fmla="*/ 9801566 w 12641071"/>
              <a:gd name="connsiteY59-29314" fmla="*/ 1196828 h 5795240"/>
              <a:gd name="connsiteX60-29315" fmla="*/ 9653070 w 12641071"/>
              <a:gd name="connsiteY60-29316" fmla="*/ 960982 h 5795240"/>
              <a:gd name="connsiteX61-29317" fmla="*/ 9641996 w 12641071"/>
              <a:gd name="connsiteY61-29318" fmla="*/ 961152 h 5795240"/>
              <a:gd name="connsiteX62-29319" fmla="*/ 9651917 w 12641071"/>
              <a:gd name="connsiteY62-29320" fmla="*/ 940556 h 5795240"/>
              <a:gd name="connsiteX63-29321" fmla="*/ 11050508 w 12641071"/>
              <a:gd name="connsiteY63-29322" fmla="*/ 108150 h 5795240"/>
              <a:gd name="connsiteX64-29323" fmla="*/ 12641071 w 12641071"/>
              <a:gd name="connsiteY64-29324" fmla="*/ 1698711 h 5795240"/>
              <a:gd name="connsiteX65-29325" fmla="*/ 11371062 w 12641071"/>
              <a:gd name="connsiteY65-29326" fmla="*/ 3256960 h 5795240"/>
              <a:gd name="connsiteX66-29327" fmla="*/ 11215953 w 12641071"/>
              <a:gd name="connsiteY66-29328" fmla="*/ 3280632 h 5795240"/>
              <a:gd name="connsiteX67-29329" fmla="*/ 11142318 w 12641071"/>
              <a:gd name="connsiteY67-29330" fmla="*/ 3276914 h 5795240"/>
              <a:gd name="connsiteX68-29331" fmla="*/ 11215952 w 12641071"/>
              <a:gd name="connsiteY68-29332" fmla="*/ 3280632 h 5795240"/>
              <a:gd name="connsiteX69-29333" fmla="*/ 11213133 w 12641071"/>
              <a:gd name="connsiteY69-29334" fmla="*/ 3281062 h 5795240"/>
              <a:gd name="connsiteX70-29335" fmla="*/ 11116921 w 12641071"/>
              <a:gd name="connsiteY70-29336" fmla="*/ 3285921 h 5795240"/>
              <a:gd name="connsiteX71-29337" fmla="*/ 11050507 w 12641071"/>
              <a:gd name="connsiteY71-29338" fmla="*/ 3289274 h 5795240"/>
              <a:gd name="connsiteX72-29339" fmla="*/ 11006292 w 12641071"/>
              <a:gd name="connsiteY72-29340" fmla="*/ 3287041 h 5795240"/>
              <a:gd name="connsiteX73-29341" fmla="*/ 10937101 w 12641071"/>
              <a:gd name="connsiteY73-29342" fmla="*/ 3297601 h 5795240"/>
              <a:gd name="connsiteX74-29343" fmla="*/ 10144740 w 12641071"/>
              <a:gd name="connsiteY74-29344" fmla="*/ 4089962 h 5795240"/>
              <a:gd name="connsiteX75-29345" fmla="*/ 10130374 w 12641071"/>
              <a:gd name="connsiteY75-29346" fmla="*/ 4184101 h 5795240"/>
              <a:gd name="connsiteX76-29347" fmla="*/ 10130375 w 12641071"/>
              <a:gd name="connsiteY76-29348" fmla="*/ 4184103 h 5795240"/>
              <a:gd name="connsiteX77-29349" fmla="*/ 10130656 w 12641071"/>
              <a:gd name="connsiteY77-29350" fmla="*/ 4185950 h 5795240"/>
              <a:gd name="connsiteX78-29351" fmla="*/ 10138194 w 12641071"/>
              <a:gd name="connsiteY78-29352" fmla="*/ 4335228 h 5795240"/>
              <a:gd name="connsiteX79-29353" fmla="*/ 10137710 w 12641071"/>
              <a:gd name="connsiteY79-29354" fmla="*/ 4344822 h 5795240"/>
              <a:gd name="connsiteX80-29355" fmla="*/ 10133555 w 12641071"/>
              <a:gd name="connsiteY80-29356" fmla="*/ 4427096 h 5795240"/>
              <a:gd name="connsiteX81-29357" fmla="*/ 10129312 w 12641071"/>
              <a:gd name="connsiteY81-29358" fmla="*/ 4399289 h 5795240"/>
              <a:gd name="connsiteX82-29359" fmla="*/ 10126797 w 12641071"/>
              <a:gd name="connsiteY82-29360" fmla="*/ 4349498 h 5795240"/>
              <a:gd name="connsiteX83-29361" fmla="*/ 10126796 w 12641071"/>
              <a:gd name="connsiteY83-29362" fmla="*/ 4349498 h 5795240"/>
              <a:gd name="connsiteX84-29363" fmla="*/ 10129311 w 12641071"/>
              <a:gd name="connsiteY84-29364" fmla="*/ 4399289 h 5795240"/>
              <a:gd name="connsiteX85-29365" fmla="*/ 10133554 w 12641071"/>
              <a:gd name="connsiteY85-29366" fmla="*/ 4427096 h 5795240"/>
              <a:gd name="connsiteX86-29367" fmla="*/ 10130656 w 12641071"/>
              <a:gd name="connsiteY86-29368" fmla="*/ 4484506 h 5795240"/>
              <a:gd name="connsiteX87-29369" fmla="*/ 8678182 w 12641071"/>
              <a:gd name="connsiteY87-29370" fmla="*/ 5795240 h 5795240"/>
              <a:gd name="connsiteX88-29371" fmla="*/ 7467518 w 12641071"/>
              <a:gd name="connsiteY88-29372" fmla="*/ 5151535 h 5795240"/>
              <a:gd name="connsiteX89-29373" fmla="*/ 7419945 w 12641071"/>
              <a:gd name="connsiteY89-29374" fmla="*/ 5073228 h 5795240"/>
              <a:gd name="connsiteX90-29375" fmla="*/ 7394386 w 12641071"/>
              <a:gd name="connsiteY90-29376" fmla="*/ 5031156 h 5795240"/>
              <a:gd name="connsiteX91-29377" fmla="*/ 7367299 w 12641071"/>
              <a:gd name="connsiteY91-29378" fmla="*/ 4974928 h 5795240"/>
              <a:gd name="connsiteX92-29379" fmla="*/ 7332905 w 12641071"/>
              <a:gd name="connsiteY92-29380" fmla="*/ 4903531 h 5795240"/>
              <a:gd name="connsiteX93-29381" fmla="*/ 7320958 w 12641071"/>
              <a:gd name="connsiteY93-29382" fmla="*/ 4870887 h 5795240"/>
              <a:gd name="connsiteX94-29383" fmla="*/ 7322174 w 12641071"/>
              <a:gd name="connsiteY94-29384" fmla="*/ 4872361 h 5795240"/>
              <a:gd name="connsiteX95-29385" fmla="*/ 7362630 w 12641071"/>
              <a:gd name="connsiteY95-29386" fmla="*/ 4938954 h 5795240"/>
              <a:gd name="connsiteX96-29387" fmla="*/ 7380779 w 12641071"/>
              <a:gd name="connsiteY96-29388" fmla="*/ 4976628 h 5795240"/>
              <a:gd name="connsiteX97-29389" fmla="*/ 7391210 w 12641071"/>
              <a:gd name="connsiteY97-29390" fmla="*/ 4977944 h 5795240"/>
              <a:gd name="connsiteX98-29391" fmla="*/ 7380780 w 12641071"/>
              <a:gd name="connsiteY98-29392" fmla="*/ 4976628 h 5795240"/>
              <a:gd name="connsiteX99-29393" fmla="*/ 7362631 w 12641071"/>
              <a:gd name="connsiteY99-29394" fmla="*/ 4938954 h 5795240"/>
              <a:gd name="connsiteX100-29395" fmla="*/ 7322175 w 12641071"/>
              <a:gd name="connsiteY100-29396" fmla="*/ 4872361 h 5795240"/>
              <a:gd name="connsiteX101-29397" fmla="*/ 7320959 w 12641071"/>
              <a:gd name="connsiteY101-29398" fmla="*/ 4870887 h 5795240"/>
              <a:gd name="connsiteX102-29399" fmla="*/ 7283811 w 12641071"/>
              <a:gd name="connsiteY102-29400" fmla="*/ 4769391 h 5795240"/>
              <a:gd name="connsiteX103-29401" fmla="*/ 7272112 w 12641071"/>
              <a:gd name="connsiteY103-29402" fmla="*/ 4718630 h 5795240"/>
              <a:gd name="connsiteX104-29403" fmla="*/ 7272111 w 12641071"/>
              <a:gd name="connsiteY104-29404" fmla="*/ 4718630 h 5795240"/>
              <a:gd name="connsiteX105-29405" fmla="*/ 7283810 w 12641071"/>
              <a:gd name="connsiteY105-29406" fmla="*/ 4769391 h 5795240"/>
              <a:gd name="connsiteX106-29407" fmla="*/ 7320958 w 12641071"/>
              <a:gd name="connsiteY106-29408" fmla="*/ 4870887 h 5795240"/>
              <a:gd name="connsiteX107-29409" fmla="*/ 7223551 w 12641071"/>
              <a:gd name="connsiteY107-29410" fmla="*/ 4752829 h 5795240"/>
              <a:gd name="connsiteX108-29411" fmla="*/ 6652445 w 12641071"/>
              <a:gd name="connsiteY108-29412" fmla="*/ 4516269 h 5795240"/>
              <a:gd name="connsiteX109-29413" fmla="*/ 6200873 w 12641071"/>
              <a:gd name="connsiteY109-29414" fmla="*/ 4654206 h 5795240"/>
              <a:gd name="connsiteX110-29415" fmla="*/ 6088813 w 12641071"/>
              <a:gd name="connsiteY110-29416" fmla="*/ 4746663 h 5795240"/>
              <a:gd name="connsiteX111-29417" fmla="*/ 6043019 w 12641071"/>
              <a:gd name="connsiteY111-29418" fmla="*/ 4807902 h 5795240"/>
              <a:gd name="connsiteX112-29419" fmla="*/ 6043021 w 12641071"/>
              <a:gd name="connsiteY112-29420" fmla="*/ 4807902 h 5795240"/>
              <a:gd name="connsiteX113-29421" fmla="*/ 6023271 w 12641071"/>
              <a:gd name="connsiteY113-29422" fmla="*/ 4834312 h 5795240"/>
              <a:gd name="connsiteX114-29423" fmla="*/ 5970678 w 12641071"/>
              <a:gd name="connsiteY114-29424" fmla="*/ 4892181 h 5795240"/>
              <a:gd name="connsiteX115-29425" fmla="*/ 5982717 w 12641071"/>
              <a:gd name="connsiteY115-29426" fmla="*/ 4872361 h 5795240"/>
              <a:gd name="connsiteX116-29427" fmla="*/ 5970675 w 12641071"/>
              <a:gd name="connsiteY116-29428" fmla="*/ 4892181 h 5795240"/>
              <a:gd name="connsiteX117-29429" fmla="*/ 5935320 w 12641071"/>
              <a:gd name="connsiteY117-29430" fmla="*/ 4931081 h 5795240"/>
              <a:gd name="connsiteX118-29431" fmla="*/ 4971763 w 12641071"/>
              <a:gd name="connsiteY118-29432" fmla="*/ 5330200 h 5795240"/>
              <a:gd name="connsiteX119-29433" fmla="*/ 3716172 w 12641071"/>
              <a:gd name="connsiteY119-29434" fmla="*/ 4497938 h 5795240"/>
              <a:gd name="connsiteX120-29435" fmla="*/ 3710773 w 12641071"/>
              <a:gd name="connsiteY120-29436" fmla="*/ 4483182 h 5795240"/>
              <a:gd name="connsiteX121-29437" fmla="*/ 3710773 w 12641071"/>
              <a:gd name="connsiteY121-29438" fmla="*/ 4483181 h 5795240"/>
              <a:gd name="connsiteX122-29439" fmla="*/ 3674984 w 12641071"/>
              <a:gd name="connsiteY122-29440" fmla="*/ 4385402 h 5795240"/>
              <a:gd name="connsiteX123-29441" fmla="*/ 3670349 w 12641071"/>
              <a:gd name="connsiteY123-29442" fmla="*/ 4372742 h 5795240"/>
              <a:gd name="connsiteX124-29443" fmla="*/ 3659438 w 12641071"/>
              <a:gd name="connsiteY124-29444" fmla="*/ 4330309 h 5795240"/>
              <a:gd name="connsiteX125-29445" fmla="*/ 3672084 w 12641071"/>
              <a:gd name="connsiteY125-29446" fmla="*/ 4353606 h 5795240"/>
              <a:gd name="connsiteX126-29447" fmla="*/ 3659440 w 12641071"/>
              <a:gd name="connsiteY126-29448" fmla="*/ 4330309 h 5795240"/>
              <a:gd name="connsiteX127-29449" fmla="*/ 3613217 w 12641071"/>
              <a:gd name="connsiteY127-29450" fmla="*/ 4245153 h 5795240"/>
              <a:gd name="connsiteX128-29451" fmla="*/ 3083792 w 12641071"/>
              <a:gd name="connsiteY128-29452" fmla="*/ 3963660 h 5795240"/>
              <a:gd name="connsiteX129-29453" fmla="*/ 2835272 w 12641071"/>
              <a:gd name="connsiteY129-29454" fmla="*/ 4013833 h 5795240"/>
              <a:gd name="connsiteX130-29455" fmla="*/ 2820214 w 12641071"/>
              <a:gd name="connsiteY130-29456" fmla="*/ 4022007 h 5795240"/>
              <a:gd name="connsiteX131-29457" fmla="*/ 2820212 w 12641071"/>
              <a:gd name="connsiteY131-29458" fmla="*/ 4022008 h 5795240"/>
              <a:gd name="connsiteX132-29459" fmla="*/ 2820206 w 12641071"/>
              <a:gd name="connsiteY132-29460" fmla="*/ 4022011 h 5795240"/>
              <a:gd name="connsiteX133-29461" fmla="*/ 2813481 w 12641071"/>
              <a:gd name="connsiteY133-29462" fmla="*/ 4027041 h 5795240"/>
              <a:gd name="connsiteX134-29463" fmla="*/ 2762875 w 12641071"/>
              <a:gd name="connsiteY134-29464" fmla="*/ 4057784 h 5795240"/>
              <a:gd name="connsiteX135-29465" fmla="*/ 2762878 w 12641071"/>
              <a:gd name="connsiteY135-29466" fmla="*/ 4057784 h 5795240"/>
              <a:gd name="connsiteX136-29467" fmla="*/ 2694694 w 12641071"/>
              <a:gd name="connsiteY136-29468" fmla="*/ 4099208 h 5795240"/>
              <a:gd name="connsiteX137-29469" fmla="*/ 2726822 w 12641071"/>
              <a:gd name="connsiteY137-29470" fmla="*/ 4072700 h 5795240"/>
              <a:gd name="connsiteX138-29471" fmla="*/ 2757719 w 12641071"/>
              <a:gd name="connsiteY138-29472" fmla="*/ 4055929 h 5795240"/>
              <a:gd name="connsiteX139-29473" fmla="*/ 2757718 w 12641071"/>
              <a:gd name="connsiteY139-29474" fmla="*/ 4055928 h 5795240"/>
              <a:gd name="connsiteX140-29475" fmla="*/ 2726820 w 12641071"/>
              <a:gd name="connsiteY140-29476" fmla="*/ 4072700 h 5795240"/>
              <a:gd name="connsiteX141-29477" fmla="*/ 2694692 w 12641071"/>
              <a:gd name="connsiteY141-29478" fmla="*/ 4099208 h 5795240"/>
              <a:gd name="connsiteX142-29479" fmla="*/ 2664698 w 12641071"/>
              <a:gd name="connsiteY142-29480" fmla="*/ 4117431 h 5795240"/>
              <a:gd name="connsiteX143-29481" fmla="*/ 1804544 w 12641071"/>
              <a:gd name="connsiteY143-29482" fmla="*/ 4335229 h 5795240"/>
              <a:gd name="connsiteX144-29483" fmla="*/ 0 w 12641071"/>
              <a:gd name="connsiteY144-29484" fmla="*/ 2530685 h 5795240"/>
              <a:gd name="connsiteX145-29485" fmla="*/ 1804544 w 12641071"/>
              <a:gd name="connsiteY145-29486" fmla="*/ 726143 h 5795240"/>
              <a:gd name="connsiteX146-29487" fmla="*/ 3080549 w 12641071"/>
              <a:gd name="connsiteY146-29488" fmla="*/ 1254682 h 5795240"/>
              <a:gd name="connsiteX147-29489" fmla="*/ 3268676 w 12641071"/>
              <a:gd name="connsiteY147-29490" fmla="*/ 1461167 h 5795240"/>
              <a:gd name="connsiteX148-29491" fmla="*/ 3565826 w 12641071"/>
              <a:gd name="connsiteY148-29492" fmla="*/ 1551935 h 5795240"/>
              <a:gd name="connsiteX149-29493" fmla="*/ 4086504 w 12641071"/>
              <a:gd name="connsiteY149-29494" fmla="*/ 1127574 h 5795240"/>
              <a:gd name="connsiteX150-29495" fmla="*/ 4103078 w 12641071"/>
              <a:gd name="connsiteY150-29496" fmla="*/ 1004204 h 5795240"/>
              <a:gd name="connsiteX151-29497" fmla="*/ 5215874 w 12641071"/>
              <a:gd name="connsiteY151-29498" fmla="*/ 0 h 5795240"/>
              <a:gd name="connsiteX0-29499" fmla="*/ 5964869 w 12641071"/>
              <a:gd name="connsiteY0-29500" fmla="*/ 4795171 h 5795240"/>
              <a:gd name="connsiteX1-29501" fmla="*/ 6019264 w 12641071"/>
              <a:gd name="connsiteY1-29502" fmla="*/ 4804905 h 5795240"/>
              <a:gd name="connsiteX2-29503" fmla="*/ 6036570 w 12641071"/>
              <a:gd name="connsiteY2-29504" fmla="*/ 4807089 h 5795240"/>
              <a:gd name="connsiteX3-29505" fmla="*/ 6019265 w 12641071"/>
              <a:gd name="connsiteY3-29506" fmla="*/ 4804905 h 5795240"/>
              <a:gd name="connsiteX4-29507" fmla="*/ 5964869 w 12641071"/>
              <a:gd name="connsiteY4-29508" fmla="*/ 4795171 h 5795240"/>
              <a:gd name="connsiteX5-29509" fmla="*/ 3682364 w 12641071"/>
              <a:gd name="connsiteY5-29510" fmla="*/ 4386723 h 5795240"/>
              <a:gd name="connsiteX6-29511" fmla="*/ 3772428 w 12641071"/>
              <a:gd name="connsiteY6-29512" fmla="*/ 4402840 h 5795240"/>
              <a:gd name="connsiteX7-29513" fmla="*/ 3772428 w 12641071"/>
              <a:gd name="connsiteY7-29514" fmla="*/ 4402840 h 5795240"/>
              <a:gd name="connsiteX8-29515" fmla="*/ 3682364 w 12641071"/>
              <a:gd name="connsiteY8-29516" fmla="*/ 4386723 h 5795240"/>
              <a:gd name="connsiteX9-29517" fmla="*/ 5215874 w 12641071"/>
              <a:gd name="connsiteY9-29518" fmla="*/ 0 h 5795240"/>
              <a:gd name="connsiteX10-29519" fmla="*/ 5927386 w 12641071"/>
              <a:gd name="connsiteY10-29520" fmla="*/ 255427 h 5795240"/>
              <a:gd name="connsiteX11-29521" fmla="*/ 6105193 w 12641071"/>
              <a:gd name="connsiteY11-29522" fmla="*/ 442067 h 5795240"/>
              <a:gd name="connsiteX12-29523" fmla="*/ 6105193 w 12641071"/>
              <a:gd name="connsiteY12-29524" fmla="*/ 442069 h 5795240"/>
              <a:gd name="connsiteX13-29525" fmla="*/ 6141460 w 12641071"/>
              <a:gd name="connsiteY13-29526" fmla="*/ 475027 h 5795240"/>
              <a:gd name="connsiteX14-29527" fmla="*/ 6788665 w 12641071"/>
              <a:gd name="connsiteY14-29528" fmla="*/ 707369 h 5795240"/>
              <a:gd name="connsiteX15-29529" fmla="*/ 7184710 w 12641071"/>
              <a:gd name="connsiteY15-29530" fmla="*/ 627411 h 5795240"/>
              <a:gd name="connsiteX16-29531" fmla="*/ 7314851 w 12641071"/>
              <a:gd name="connsiteY16-29532" fmla="*/ 559537 h 5795240"/>
              <a:gd name="connsiteX17-29533" fmla="*/ 7314853 w 12641071"/>
              <a:gd name="connsiteY17-29534" fmla="*/ 559536 h 5795240"/>
              <a:gd name="connsiteX18-29535" fmla="*/ 7314851 w 12641071"/>
              <a:gd name="connsiteY18-29536" fmla="*/ 559537 h 5795240"/>
              <a:gd name="connsiteX19-29537" fmla="*/ 7391626 w 12641071"/>
              <a:gd name="connsiteY19-29538" fmla="*/ 508114 h 5795240"/>
              <a:gd name="connsiteX20-29539" fmla="*/ 7391631 w 12641071"/>
              <a:gd name="connsiteY20-29540" fmla="*/ 508110 h 5795240"/>
              <a:gd name="connsiteX21-29541" fmla="*/ 7478934 w 12641071"/>
              <a:gd name="connsiteY21-29542" fmla="*/ 466053 h 5795240"/>
              <a:gd name="connsiteX22-29543" fmla="*/ 7897193 w 12641071"/>
              <a:gd name="connsiteY22-29544" fmla="*/ 381611 h 5795240"/>
              <a:gd name="connsiteX23-29545" fmla="*/ 8788216 w 12641071"/>
              <a:gd name="connsiteY23-29546" fmla="*/ 855364 h 5795240"/>
              <a:gd name="connsiteX24-29547" fmla="*/ 8832362 w 12641071"/>
              <a:gd name="connsiteY24-29548" fmla="*/ 928030 h 5795240"/>
              <a:gd name="connsiteX25-29549" fmla="*/ 8832362 w 12641071"/>
              <a:gd name="connsiteY25-29550" fmla="*/ 928033 h 5795240"/>
              <a:gd name="connsiteX26-29551" fmla="*/ 8842040 w 12641071"/>
              <a:gd name="connsiteY26-29552" fmla="*/ 943961 h 5795240"/>
              <a:gd name="connsiteX27-29553" fmla="*/ 8856144 w 12641071"/>
              <a:gd name="connsiteY27-29554" fmla="*/ 973241 h 5795240"/>
              <a:gd name="connsiteX28-29555" fmla="*/ 8856145 w 12641071"/>
              <a:gd name="connsiteY28-29556" fmla="*/ 973241 h 5795240"/>
              <a:gd name="connsiteX29-29557" fmla="*/ 8878117 w 12641071"/>
              <a:gd name="connsiteY29-29558" fmla="*/ 1018851 h 5795240"/>
              <a:gd name="connsiteX30-29559" fmla="*/ 8877719 w 12641071"/>
              <a:gd name="connsiteY30-29560" fmla="*/ 1018369 h 5795240"/>
              <a:gd name="connsiteX31-29561" fmla="*/ 8853250 w 12641071"/>
              <a:gd name="connsiteY31-29562" fmla="*/ 973288 h 5795240"/>
              <a:gd name="connsiteX32-29563" fmla="*/ 8853249 w 12641071"/>
              <a:gd name="connsiteY32-29564" fmla="*/ 973288 h 5795240"/>
              <a:gd name="connsiteX33-29565" fmla="*/ 8853248 w 12641071"/>
              <a:gd name="connsiteY33-29566" fmla="*/ 973287 h 5795240"/>
              <a:gd name="connsiteX34-29567" fmla="*/ 8849677 w 12641071"/>
              <a:gd name="connsiteY34-29568" fmla="*/ 973341 h 5795240"/>
              <a:gd name="connsiteX35-29569" fmla="*/ 8641543 w 12641071"/>
              <a:gd name="connsiteY35-29570" fmla="*/ 916577 h 5795240"/>
              <a:gd name="connsiteX36-29571" fmla="*/ 8641545 w 12641071"/>
              <a:gd name="connsiteY36-29572" fmla="*/ 916580 h 5795240"/>
              <a:gd name="connsiteX37-29573" fmla="*/ 8849676 w 12641071"/>
              <a:gd name="connsiteY37-29574" fmla="*/ 973343 h 5795240"/>
              <a:gd name="connsiteX38-29575" fmla="*/ 8853248 w 12641071"/>
              <a:gd name="connsiteY38-29576" fmla="*/ 973288 h 5795240"/>
              <a:gd name="connsiteX39-29577" fmla="*/ 8877719 w 12641071"/>
              <a:gd name="connsiteY39-29578" fmla="*/ 1018371 h 5795240"/>
              <a:gd name="connsiteX40-29579" fmla="*/ 8878116 w 12641071"/>
              <a:gd name="connsiteY40-29580" fmla="*/ 1018851 h 5795240"/>
              <a:gd name="connsiteX41-29581" fmla="*/ 8887288 w 12641071"/>
              <a:gd name="connsiteY41-29582" fmla="*/ 1037892 h 5795240"/>
              <a:gd name="connsiteX42-29583" fmla="*/ 8949899 w 12641071"/>
              <a:gd name="connsiteY42-29584" fmla="*/ 1239592 h 5795240"/>
              <a:gd name="connsiteX43-29585" fmla="*/ 8968437 w 12641071"/>
              <a:gd name="connsiteY43-29586" fmla="*/ 1423482 h 5795240"/>
              <a:gd name="connsiteX44-29587" fmla="*/ 8949899 w 12641071"/>
              <a:gd name="connsiteY44-29588" fmla="*/ 1239591 h 5795240"/>
              <a:gd name="connsiteX45-29589" fmla="*/ 8887288 w 12641071"/>
              <a:gd name="connsiteY45-29590" fmla="*/ 1037890 h 5795240"/>
              <a:gd name="connsiteX46-29591" fmla="*/ 8878116 w 12641071"/>
              <a:gd name="connsiteY46-29592" fmla="*/ 1018851 h 5795240"/>
              <a:gd name="connsiteX47-29593" fmla="*/ 8931285 w 12641071"/>
              <a:gd name="connsiteY47-29594" fmla="*/ 1083292 h 5795240"/>
              <a:gd name="connsiteX48-29595" fmla="*/ 9241478 w 12641071"/>
              <a:gd name="connsiteY48-29596" fmla="*/ 1211778 h 5795240"/>
              <a:gd name="connsiteX49-29597" fmla="*/ 9605238 w 12641071"/>
              <a:gd name="connsiteY49-29598" fmla="*/ 1018369 h 5795240"/>
              <a:gd name="connsiteX50-29599" fmla="*/ 9636247 w 12641071"/>
              <a:gd name="connsiteY50-29600" fmla="*/ 961241 h 5795240"/>
              <a:gd name="connsiteX51-29601" fmla="*/ 9641995 w 12641071"/>
              <a:gd name="connsiteY51-29602" fmla="*/ 961152 h 5795240"/>
              <a:gd name="connsiteX52-29603" fmla="*/ 9584939 w 12641071"/>
              <a:gd name="connsiteY52-29604" fmla="*/ 1079594 h 5795240"/>
              <a:gd name="connsiteX53-29605" fmla="*/ 9546257 w 12641071"/>
              <a:gd name="connsiteY53-29606" fmla="*/ 1204206 h 5795240"/>
              <a:gd name="connsiteX54-29607" fmla="*/ 9584939 w 12641071"/>
              <a:gd name="connsiteY54-29608" fmla="*/ 1079596 h 5795240"/>
              <a:gd name="connsiteX55-29609" fmla="*/ 9641995 w 12641071"/>
              <a:gd name="connsiteY55-29610" fmla="*/ 961153 h 5795240"/>
              <a:gd name="connsiteX56-29611" fmla="*/ 9653069 w 12641071"/>
              <a:gd name="connsiteY56-29612" fmla="*/ 960983 h 5795240"/>
              <a:gd name="connsiteX57-29613" fmla="*/ 9801564 w 12641071"/>
              <a:gd name="connsiteY57-29614" fmla="*/ 1196828 h 5795240"/>
              <a:gd name="connsiteX58-29615" fmla="*/ 9801566 w 12641071"/>
              <a:gd name="connsiteY58-29616" fmla="*/ 1196828 h 5795240"/>
              <a:gd name="connsiteX59-29617" fmla="*/ 9653070 w 12641071"/>
              <a:gd name="connsiteY59-29618" fmla="*/ 960982 h 5795240"/>
              <a:gd name="connsiteX60-29619" fmla="*/ 9641996 w 12641071"/>
              <a:gd name="connsiteY60-29620" fmla="*/ 961152 h 5795240"/>
              <a:gd name="connsiteX61-29621" fmla="*/ 9651917 w 12641071"/>
              <a:gd name="connsiteY61-29622" fmla="*/ 940556 h 5795240"/>
              <a:gd name="connsiteX62-29623" fmla="*/ 11050508 w 12641071"/>
              <a:gd name="connsiteY62-29624" fmla="*/ 108150 h 5795240"/>
              <a:gd name="connsiteX63-29625" fmla="*/ 12641071 w 12641071"/>
              <a:gd name="connsiteY63-29626" fmla="*/ 1698711 h 5795240"/>
              <a:gd name="connsiteX64-29627" fmla="*/ 11371062 w 12641071"/>
              <a:gd name="connsiteY64-29628" fmla="*/ 3256960 h 5795240"/>
              <a:gd name="connsiteX65-29629" fmla="*/ 11215953 w 12641071"/>
              <a:gd name="connsiteY65-29630" fmla="*/ 3280632 h 5795240"/>
              <a:gd name="connsiteX66-29631" fmla="*/ 11142318 w 12641071"/>
              <a:gd name="connsiteY66-29632" fmla="*/ 3276914 h 5795240"/>
              <a:gd name="connsiteX67-29633" fmla="*/ 11215952 w 12641071"/>
              <a:gd name="connsiteY67-29634" fmla="*/ 3280632 h 5795240"/>
              <a:gd name="connsiteX68-29635" fmla="*/ 11213133 w 12641071"/>
              <a:gd name="connsiteY68-29636" fmla="*/ 3281062 h 5795240"/>
              <a:gd name="connsiteX69-29637" fmla="*/ 11116921 w 12641071"/>
              <a:gd name="connsiteY69-29638" fmla="*/ 3285921 h 5795240"/>
              <a:gd name="connsiteX70-29639" fmla="*/ 11050507 w 12641071"/>
              <a:gd name="connsiteY70-29640" fmla="*/ 3289274 h 5795240"/>
              <a:gd name="connsiteX71-29641" fmla="*/ 11006292 w 12641071"/>
              <a:gd name="connsiteY71-29642" fmla="*/ 3287041 h 5795240"/>
              <a:gd name="connsiteX72-29643" fmla="*/ 10937101 w 12641071"/>
              <a:gd name="connsiteY72-29644" fmla="*/ 3297601 h 5795240"/>
              <a:gd name="connsiteX73-29645" fmla="*/ 10144740 w 12641071"/>
              <a:gd name="connsiteY73-29646" fmla="*/ 4089962 h 5795240"/>
              <a:gd name="connsiteX74-29647" fmla="*/ 10130374 w 12641071"/>
              <a:gd name="connsiteY74-29648" fmla="*/ 4184101 h 5795240"/>
              <a:gd name="connsiteX75-29649" fmla="*/ 10130375 w 12641071"/>
              <a:gd name="connsiteY75-29650" fmla="*/ 4184103 h 5795240"/>
              <a:gd name="connsiteX76-29651" fmla="*/ 10130656 w 12641071"/>
              <a:gd name="connsiteY76-29652" fmla="*/ 4185950 h 5795240"/>
              <a:gd name="connsiteX77-29653" fmla="*/ 10138194 w 12641071"/>
              <a:gd name="connsiteY77-29654" fmla="*/ 4335228 h 5795240"/>
              <a:gd name="connsiteX78-29655" fmla="*/ 10137710 w 12641071"/>
              <a:gd name="connsiteY78-29656" fmla="*/ 4344822 h 5795240"/>
              <a:gd name="connsiteX79-29657" fmla="*/ 10133555 w 12641071"/>
              <a:gd name="connsiteY79-29658" fmla="*/ 4427096 h 5795240"/>
              <a:gd name="connsiteX80-29659" fmla="*/ 10129312 w 12641071"/>
              <a:gd name="connsiteY80-29660" fmla="*/ 4399289 h 5795240"/>
              <a:gd name="connsiteX81-29661" fmla="*/ 10126797 w 12641071"/>
              <a:gd name="connsiteY81-29662" fmla="*/ 4349498 h 5795240"/>
              <a:gd name="connsiteX82-29663" fmla="*/ 10126796 w 12641071"/>
              <a:gd name="connsiteY82-29664" fmla="*/ 4349498 h 5795240"/>
              <a:gd name="connsiteX83-29665" fmla="*/ 10129311 w 12641071"/>
              <a:gd name="connsiteY83-29666" fmla="*/ 4399289 h 5795240"/>
              <a:gd name="connsiteX84-29667" fmla="*/ 10133554 w 12641071"/>
              <a:gd name="connsiteY84-29668" fmla="*/ 4427096 h 5795240"/>
              <a:gd name="connsiteX85-29669" fmla="*/ 10130656 w 12641071"/>
              <a:gd name="connsiteY85-29670" fmla="*/ 4484506 h 5795240"/>
              <a:gd name="connsiteX86-29671" fmla="*/ 8678182 w 12641071"/>
              <a:gd name="connsiteY86-29672" fmla="*/ 5795240 h 5795240"/>
              <a:gd name="connsiteX87-29673" fmla="*/ 7467518 w 12641071"/>
              <a:gd name="connsiteY87-29674" fmla="*/ 5151535 h 5795240"/>
              <a:gd name="connsiteX88-29675" fmla="*/ 7419945 w 12641071"/>
              <a:gd name="connsiteY88-29676" fmla="*/ 5073228 h 5795240"/>
              <a:gd name="connsiteX89-29677" fmla="*/ 7394386 w 12641071"/>
              <a:gd name="connsiteY89-29678" fmla="*/ 5031156 h 5795240"/>
              <a:gd name="connsiteX90-29679" fmla="*/ 7367299 w 12641071"/>
              <a:gd name="connsiteY90-29680" fmla="*/ 4974928 h 5795240"/>
              <a:gd name="connsiteX91-29681" fmla="*/ 7332905 w 12641071"/>
              <a:gd name="connsiteY91-29682" fmla="*/ 4903531 h 5795240"/>
              <a:gd name="connsiteX92-29683" fmla="*/ 7320958 w 12641071"/>
              <a:gd name="connsiteY92-29684" fmla="*/ 4870887 h 5795240"/>
              <a:gd name="connsiteX93-29685" fmla="*/ 7322174 w 12641071"/>
              <a:gd name="connsiteY93-29686" fmla="*/ 4872361 h 5795240"/>
              <a:gd name="connsiteX94-29687" fmla="*/ 7362630 w 12641071"/>
              <a:gd name="connsiteY94-29688" fmla="*/ 4938954 h 5795240"/>
              <a:gd name="connsiteX95-29689" fmla="*/ 7380779 w 12641071"/>
              <a:gd name="connsiteY95-29690" fmla="*/ 4976628 h 5795240"/>
              <a:gd name="connsiteX96-29691" fmla="*/ 7391210 w 12641071"/>
              <a:gd name="connsiteY96-29692" fmla="*/ 4977944 h 5795240"/>
              <a:gd name="connsiteX97-29693" fmla="*/ 7380780 w 12641071"/>
              <a:gd name="connsiteY97-29694" fmla="*/ 4976628 h 5795240"/>
              <a:gd name="connsiteX98-29695" fmla="*/ 7362631 w 12641071"/>
              <a:gd name="connsiteY98-29696" fmla="*/ 4938954 h 5795240"/>
              <a:gd name="connsiteX99-29697" fmla="*/ 7322175 w 12641071"/>
              <a:gd name="connsiteY99-29698" fmla="*/ 4872361 h 5795240"/>
              <a:gd name="connsiteX100-29699" fmla="*/ 7320959 w 12641071"/>
              <a:gd name="connsiteY100-29700" fmla="*/ 4870887 h 5795240"/>
              <a:gd name="connsiteX101-29701" fmla="*/ 7283811 w 12641071"/>
              <a:gd name="connsiteY101-29702" fmla="*/ 4769391 h 5795240"/>
              <a:gd name="connsiteX102-29703" fmla="*/ 7272112 w 12641071"/>
              <a:gd name="connsiteY102-29704" fmla="*/ 4718630 h 5795240"/>
              <a:gd name="connsiteX103-29705" fmla="*/ 7272111 w 12641071"/>
              <a:gd name="connsiteY103-29706" fmla="*/ 4718630 h 5795240"/>
              <a:gd name="connsiteX104-29707" fmla="*/ 7283810 w 12641071"/>
              <a:gd name="connsiteY104-29708" fmla="*/ 4769391 h 5795240"/>
              <a:gd name="connsiteX105-29709" fmla="*/ 7320958 w 12641071"/>
              <a:gd name="connsiteY105-29710" fmla="*/ 4870887 h 5795240"/>
              <a:gd name="connsiteX106-29711" fmla="*/ 7223551 w 12641071"/>
              <a:gd name="connsiteY106-29712" fmla="*/ 4752829 h 5795240"/>
              <a:gd name="connsiteX107-29713" fmla="*/ 6652445 w 12641071"/>
              <a:gd name="connsiteY107-29714" fmla="*/ 4516269 h 5795240"/>
              <a:gd name="connsiteX108-29715" fmla="*/ 6200873 w 12641071"/>
              <a:gd name="connsiteY108-29716" fmla="*/ 4654206 h 5795240"/>
              <a:gd name="connsiteX109-29717" fmla="*/ 6088813 w 12641071"/>
              <a:gd name="connsiteY109-29718" fmla="*/ 4746663 h 5795240"/>
              <a:gd name="connsiteX110-29719" fmla="*/ 6043019 w 12641071"/>
              <a:gd name="connsiteY110-29720" fmla="*/ 4807902 h 5795240"/>
              <a:gd name="connsiteX111-29721" fmla="*/ 6043021 w 12641071"/>
              <a:gd name="connsiteY111-29722" fmla="*/ 4807902 h 5795240"/>
              <a:gd name="connsiteX112-29723" fmla="*/ 6023271 w 12641071"/>
              <a:gd name="connsiteY112-29724" fmla="*/ 4834312 h 5795240"/>
              <a:gd name="connsiteX113-29725" fmla="*/ 5970678 w 12641071"/>
              <a:gd name="connsiteY113-29726" fmla="*/ 4892181 h 5795240"/>
              <a:gd name="connsiteX114-29727" fmla="*/ 5982717 w 12641071"/>
              <a:gd name="connsiteY114-29728" fmla="*/ 4872361 h 5795240"/>
              <a:gd name="connsiteX115-29729" fmla="*/ 5970675 w 12641071"/>
              <a:gd name="connsiteY115-29730" fmla="*/ 4892181 h 5795240"/>
              <a:gd name="connsiteX116-29731" fmla="*/ 5935320 w 12641071"/>
              <a:gd name="connsiteY116-29732" fmla="*/ 4931081 h 5795240"/>
              <a:gd name="connsiteX117-29733" fmla="*/ 4971763 w 12641071"/>
              <a:gd name="connsiteY117-29734" fmla="*/ 5330200 h 5795240"/>
              <a:gd name="connsiteX118-29735" fmla="*/ 3716172 w 12641071"/>
              <a:gd name="connsiteY118-29736" fmla="*/ 4497938 h 5795240"/>
              <a:gd name="connsiteX119-29737" fmla="*/ 3710773 w 12641071"/>
              <a:gd name="connsiteY119-29738" fmla="*/ 4483182 h 5795240"/>
              <a:gd name="connsiteX120-29739" fmla="*/ 3710773 w 12641071"/>
              <a:gd name="connsiteY120-29740" fmla="*/ 4483181 h 5795240"/>
              <a:gd name="connsiteX121-29741" fmla="*/ 3674984 w 12641071"/>
              <a:gd name="connsiteY121-29742" fmla="*/ 4385402 h 5795240"/>
              <a:gd name="connsiteX122-29743" fmla="*/ 3670349 w 12641071"/>
              <a:gd name="connsiteY122-29744" fmla="*/ 4372742 h 5795240"/>
              <a:gd name="connsiteX123-29745" fmla="*/ 3659438 w 12641071"/>
              <a:gd name="connsiteY123-29746" fmla="*/ 4330309 h 5795240"/>
              <a:gd name="connsiteX124-29747" fmla="*/ 3672084 w 12641071"/>
              <a:gd name="connsiteY124-29748" fmla="*/ 4353606 h 5795240"/>
              <a:gd name="connsiteX125-29749" fmla="*/ 3659440 w 12641071"/>
              <a:gd name="connsiteY125-29750" fmla="*/ 4330309 h 5795240"/>
              <a:gd name="connsiteX126-29751" fmla="*/ 3613217 w 12641071"/>
              <a:gd name="connsiteY126-29752" fmla="*/ 4245153 h 5795240"/>
              <a:gd name="connsiteX127-29753" fmla="*/ 3083792 w 12641071"/>
              <a:gd name="connsiteY127-29754" fmla="*/ 3963660 h 5795240"/>
              <a:gd name="connsiteX128-29755" fmla="*/ 2835272 w 12641071"/>
              <a:gd name="connsiteY128-29756" fmla="*/ 4013833 h 5795240"/>
              <a:gd name="connsiteX129-29757" fmla="*/ 2820214 w 12641071"/>
              <a:gd name="connsiteY129-29758" fmla="*/ 4022007 h 5795240"/>
              <a:gd name="connsiteX130-29759" fmla="*/ 2820212 w 12641071"/>
              <a:gd name="connsiteY130-29760" fmla="*/ 4022008 h 5795240"/>
              <a:gd name="connsiteX131-29761" fmla="*/ 2820206 w 12641071"/>
              <a:gd name="connsiteY131-29762" fmla="*/ 4022011 h 5795240"/>
              <a:gd name="connsiteX132-29763" fmla="*/ 2813481 w 12641071"/>
              <a:gd name="connsiteY132-29764" fmla="*/ 4027041 h 5795240"/>
              <a:gd name="connsiteX133-29765" fmla="*/ 2762875 w 12641071"/>
              <a:gd name="connsiteY133-29766" fmla="*/ 4057784 h 5795240"/>
              <a:gd name="connsiteX134-29767" fmla="*/ 2762878 w 12641071"/>
              <a:gd name="connsiteY134-29768" fmla="*/ 4057784 h 5795240"/>
              <a:gd name="connsiteX135-29769" fmla="*/ 2694694 w 12641071"/>
              <a:gd name="connsiteY135-29770" fmla="*/ 4099208 h 5795240"/>
              <a:gd name="connsiteX136-29771" fmla="*/ 2726822 w 12641071"/>
              <a:gd name="connsiteY136-29772" fmla="*/ 4072700 h 5795240"/>
              <a:gd name="connsiteX137-29773" fmla="*/ 2757719 w 12641071"/>
              <a:gd name="connsiteY137-29774" fmla="*/ 4055929 h 5795240"/>
              <a:gd name="connsiteX138-29775" fmla="*/ 2757718 w 12641071"/>
              <a:gd name="connsiteY138-29776" fmla="*/ 4055928 h 5795240"/>
              <a:gd name="connsiteX139-29777" fmla="*/ 2726820 w 12641071"/>
              <a:gd name="connsiteY139-29778" fmla="*/ 4072700 h 5795240"/>
              <a:gd name="connsiteX140-29779" fmla="*/ 2694692 w 12641071"/>
              <a:gd name="connsiteY140-29780" fmla="*/ 4099208 h 5795240"/>
              <a:gd name="connsiteX141-29781" fmla="*/ 2664698 w 12641071"/>
              <a:gd name="connsiteY141-29782" fmla="*/ 4117431 h 5795240"/>
              <a:gd name="connsiteX142-29783" fmla="*/ 1804544 w 12641071"/>
              <a:gd name="connsiteY142-29784" fmla="*/ 4335229 h 5795240"/>
              <a:gd name="connsiteX143-29785" fmla="*/ 0 w 12641071"/>
              <a:gd name="connsiteY143-29786" fmla="*/ 2530685 h 5795240"/>
              <a:gd name="connsiteX144-29787" fmla="*/ 1804544 w 12641071"/>
              <a:gd name="connsiteY144-29788" fmla="*/ 726143 h 5795240"/>
              <a:gd name="connsiteX145-29789" fmla="*/ 3080549 w 12641071"/>
              <a:gd name="connsiteY145-29790" fmla="*/ 1254682 h 5795240"/>
              <a:gd name="connsiteX146-29791" fmla="*/ 3268676 w 12641071"/>
              <a:gd name="connsiteY146-29792" fmla="*/ 1461167 h 5795240"/>
              <a:gd name="connsiteX147-29793" fmla="*/ 3565826 w 12641071"/>
              <a:gd name="connsiteY147-29794" fmla="*/ 1551935 h 5795240"/>
              <a:gd name="connsiteX148-29795" fmla="*/ 4086504 w 12641071"/>
              <a:gd name="connsiteY148-29796" fmla="*/ 1127574 h 5795240"/>
              <a:gd name="connsiteX149-29797" fmla="*/ 4103078 w 12641071"/>
              <a:gd name="connsiteY149-29798" fmla="*/ 1004204 h 5795240"/>
              <a:gd name="connsiteX150-29799" fmla="*/ 5215874 w 12641071"/>
              <a:gd name="connsiteY150-29800" fmla="*/ 0 h 5795240"/>
              <a:gd name="connsiteX0-29801" fmla="*/ 6019265 w 12641071"/>
              <a:gd name="connsiteY0-29802" fmla="*/ 4804905 h 5795240"/>
              <a:gd name="connsiteX1-29803" fmla="*/ 6019264 w 12641071"/>
              <a:gd name="connsiteY1-29804" fmla="*/ 4804905 h 5795240"/>
              <a:gd name="connsiteX2-29805" fmla="*/ 6036570 w 12641071"/>
              <a:gd name="connsiteY2-29806" fmla="*/ 4807089 h 5795240"/>
              <a:gd name="connsiteX3-29807" fmla="*/ 6019265 w 12641071"/>
              <a:gd name="connsiteY3-29808" fmla="*/ 4804905 h 5795240"/>
              <a:gd name="connsiteX4-29809" fmla="*/ 3682364 w 12641071"/>
              <a:gd name="connsiteY4-29810" fmla="*/ 4386723 h 5795240"/>
              <a:gd name="connsiteX5-29811" fmla="*/ 3772428 w 12641071"/>
              <a:gd name="connsiteY5-29812" fmla="*/ 4402840 h 5795240"/>
              <a:gd name="connsiteX6-29813" fmla="*/ 3772428 w 12641071"/>
              <a:gd name="connsiteY6-29814" fmla="*/ 4402840 h 5795240"/>
              <a:gd name="connsiteX7-29815" fmla="*/ 3682364 w 12641071"/>
              <a:gd name="connsiteY7-29816" fmla="*/ 4386723 h 5795240"/>
              <a:gd name="connsiteX8-29817" fmla="*/ 5215874 w 12641071"/>
              <a:gd name="connsiteY8-29818" fmla="*/ 0 h 5795240"/>
              <a:gd name="connsiteX9-29819" fmla="*/ 5927386 w 12641071"/>
              <a:gd name="connsiteY9-29820" fmla="*/ 255427 h 5795240"/>
              <a:gd name="connsiteX10-29821" fmla="*/ 6105193 w 12641071"/>
              <a:gd name="connsiteY10-29822" fmla="*/ 442067 h 5795240"/>
              <a:gd name="connsiteX11-29823" fmla="*/ 6105193 w 12641071"/>
              <a:gd name="connsiteY11-29824" fmla="*/ 442069 h 5795240"/>
              <a:gd name="connsiteX12-29825" fmla="*/ 6141460 w 12641071"/>
              <a:gd name="connsiteY12-29826" fmla="*/ 475027 h 5795240"/>
              <a:gd name="connsiteX13-29827" fmla="*/ 6788665 w 12641071"/>
              <a:gd name="connsiteY13-29828" fmla="*/ 707369 h 5795240"/>
              <a:gd name="connsiteX14-29829" fmla="*/ 7184710 w 12641071"/>
              <a:gd name="connsiteY14-29830" fmla="*/ 627411 h 5795240"/>
              <a:gd name="connsiteX15-29831" fmla="*/ 7314851 w 12641071"/>
              <a:gd name="connsiteY15-29832" fmla="*/ 559537 h 5795240"/>
              <a:gd name="connsiteX16-29833" fmla="*/ 7314853 w 12641071"/>
              <a:gd name="connsiteY16-29834" fmla="*/ 559536 h 5795240"/>
              <a:gd name="connsiteX17-29835" fmla="*/ 7314851 w 12641071"/>
              <a:gd name="connsiteY17-29836" fmla="*/ 559537 h 5795240"/>
              <a:gd name="connsiteX18-29837" fmla="*/ 7391626 w 12641071"/>
              <a:gd name="connsiteY18-29838" fmla="*/ 508114 h 5795240"/>
              <a:gd name="connsiteX19-29839" fmla="*/ 7391631 w 12641071"/>
              <a:gd name="connsiteY19-29840" fmla="*/ 508110 h 5795240"/>
              <a:gd name="connsiteX20-29841" fmla="*/ 7478934 w 12641071"/>
              <a:gd name="connsiteY20-29842" fmla="*/ 466053 h 5795240"/>
              <a:gd name="connsiteX21-29843" fmla="*/ 7897193 w 12641071"/>
              <a:gd name="connsiteY21-29844" fmla="*/ 381611 h 5795240"/>
              <a:gd name="connsiteX22-29845" fmla="*/ 8788216 w 12641071"/>
              <a:gd name="connsiteY22-29846" fmla="*/ 855364 h 5795240"/>
              <a:gd name="connsiteX23-29847" fmla="*/ 8832362 w 12641071"/>
              <a:gd name="connsiteY23-29848" fmla="*/ 928030 h 5795240"/>
              <a:gd name="connsiteX24-29849" fmla="*/ 8832362 w 12641071"/>
              <a:gd name="connsiteY24-29850" fmla="*/ 928033 h 5795240"/>
              <a:gd name="connsiteX25-29851" fmla="*/ 8842040 w 12641071"/>
              <a:gd name="connsiteY25-29852" fmla="*/ 943961 h 5795240"/>
              <a:gd name="connsiteX26-29853" fmla="*/ 8856144 w 12641071"/>
              <a:gd name="connsiteY26-29854" fmla="*/ 973241 h 5795240"/>
              <a:gd name="connsiteX27-29855" fmla="*/ 8856145 w 12641071"/>
              <a:gd name="connsiteY27-29856" fmla="*/ 973241 h 5795240"/>
              <a:gd name="connsiteX28-29857" fmla="*/ 8878117 w 12641071"/>
              <a:gd name="connsiteY28-29858" fmla="*/ 1018851 h 5795240"/>
              <a:gd name="connsiteX29-29859" fmla="*/ 8877719 w 12641071"/>
              <a:gd name="connsiteY29-29860" fmla="*/ 1018369 h 5795240"/>
              <a:gd name="connsiteX30-29861" fmla="*/ 8853250 w 12641071"/>
              <a:gd name="connsiteY30-29862" fmla="*/ 973288 h 5795240"/>
              <a:gd name="connsiteX31-29863" fmla="*/ 8853249 w 12641071"/>
              <a:gd name="connsiteY31-29864" fmla="*/ 973288 h 5795240"/>
              <a:gd name="connsiteX32-29865" fmla="*/ 8853248 w 12641071"/>
              <a:gd name="connsiteY32-29866" fmla="*/ 973287 h 5795240"/>
              <a:gd name="connsiteX33-29867" fmla="*/ 8849677 w 12641071"/>
              <a:gd name="connsiteY33-29868" fmla="*/ 973341 h 5795240"/>
              <a:gd name="connsiteX34-29869" fmla="*/ 8641543 w 12641071"/>
              <a:gd name="connsiteY34-29870" fmla="*/ 916577 h 5795240"/>
              <a:gd name="connsiteX35-29871" fmla="*/ 8641545 w 12641071"/>
              <a:gd name="connsiteY35-29872" fmla="*/ 916580 h 5795240"/>
              <a:gd name="connsiteX36-29873" fmla="*/ 8849676 w 12641071"/>
              <a:gd name="connsiteY36-29874" fmla="*/ 973343 h 5795240"/>
              <a:gd name="connsiteX37-29875" fmla="*/ 8853248 w 12641071"/>
              <a:gd name="connsiteY37-29876" fmla="*/ 973288 h 5795240"/>
              <a:gd name="connsiteX38-29877" fmla="*/ 8877719 w 12641071"/>
              <a:gd name="connsiteY38-29878" fmla="*/ 1018371 h 5795240"/>
              <a:gd name="connsiteX39-29879" fmla="*/ 8878116 w 12641071"/>
              <a:gd name="connsiteY39-29880" fmla="*/ 1018851 h 5795240"/>
              <a:gd name="connsiteX40-29881" fmla="*/ 8887288 w 12641071"/>
              <a:gd name="connsiteY40-29882" fmla="*/ 1037892 h 5795240"/>
              <a:gd name="connsiteX41-29883" fmla="*/ 8949899 w 12641071"/>
              <a:gd name="connsiteY41-29884" fmla="*/ 1239592 h 5795240"/>
              <a:gd name="connsiteX42-29885" fmla="*/ 8968437 w 12641071"/>
              <a:gd name="connsiteY42-29886" fmla="*/ 1423482 h 5795240"/>
              <a:gd name="connsiteX43-29887" fmla="*/ 8949899 w 12641071"/>
              <a:gd name="connsiteY43-29888" fmla="*/ 1239591 h 5795240"/>
              <a:gd name="connsiteX44-29889" fmla="*/ 8887288 w 12641071"/>
              <a:gd name="connsiteY44-29890" fmla="*/ 1037890 h 5795240"/>
              <a:gd name="connsiteX45-29891" fmla="*/ 8878116 w 12641071"/>
              <a:gd name="connsiteY45-29892" fmla="*/ 1018851 h 5795240"/>
              <a:gd name="connsiteX46-29893" fmla="*/ 8931285 w 12641071"/>
              <a:gd name="connsiteY46-29894" fmla="*/ 1083292 h 5795240"/>
              <a:gd name="connsiteX47-29895" fmla="*/ 9241478 w 12641071"/>
              <a:gd name="connsiteY47-29896" fmla="*/ 1211778 h 5795240"/>
              <a:gd name="connsiteX48-29897" fmla="*/ 9605238 w 12641071"/>
              <a:gd name="connsiteY48-29898" fmla="*/ 1018369 h 5795240"/>
              <a:gd name="connsiteX49-29899" fmla="*/ 9636247 w 12641071"/>
              <a:gd name="connsiteY49-29900" fmla="*/ 961241 h 5795240"/>
              <a:gd name="connsiteX50-29901" fmla="*/ 9641995 w 12641071"/>
              <a:gd name="connsiteY50-29902" fmla="*/ 961152 h 5795240"/>
              <a:gd name="connsiteX51-29903" fmla="*/ 9584939 w 12641071"/>
              <a:gd name="connsiteY51-29904" fmla="*/ 1079594 h 5795240"/>
              <a:gd name="connsiteX52-29905" fmla="*/ 9546257 w 12641071"/>
              <a:gd name="connsiteY52-29906" fmla="*/ 1204206 h 5795240"/>
              <a:gd name="connsiteX53-29907" fmla="*/ 9584939 w 12641071"/>
              <a:gd name="connsiteY53-29908" fmla="*/ 1079596 h 5795240"/>
              <a:gd name="connsiteX54-29909" fmla="*/ 9641995 w 12641071"/>
              <a:gd name="connsiteY54-29910" fmla="*/ 961153 h 5795240"/>
              <a:gd name="connsiteX55-29911" fmla="*/ 9653069 w 12641071"/>
              <a:gd name="connsiteY55-29912" fmla="*/ 960983 h 5795240"/>
              <a:gd name="connsiteX56-29913" fmla="*/ 9801564 w 12641071"/>
              <a:gd name="connsiteY56-29914" fmla="*/ 1196828 h 5795240"/>
              <a:gd name="connsiteX57-29915" fmla="*/ 9801566 w 12641071"/>
              <a:gd name="connsiteY57-29916" fmla="*/ 1196828 h 5795240"/>
              <a:gd name="connsiteX58-29917" fmla="*/ 9653070 w 12641071"/>
              <a:gd name="connsiteY58-29918" fmla="*/ 960982 h 5795240"/>
              <a:gd name="connsiteX59-29919" fmla="*/ 9641996 w 12641071"/>
              <a:gd name="connsiteY59-29920" fmla="*/ 961152 h 5795240"/>
              <a:gd name="connsiteX60-29921" fmla="*/ 9651917 w 12641071"/>
              <a:gd name="connsiteY60-29922" fmla="*/ 940556 h 5795240"/>
              <a:gd name="connsiteX61-29923" fmla="*/ 11050508 w 12641071"/>
              <a:gd name="connsiteY61-29924" fmla="*/ 108150 h 5795240"/>
              <a:gd name="connsiteX62-29925" fmla="*/ 12641071 w 12641071"/>
              <a:gd name="connsiteY62-29926" fmla="*/ 1698711 h 5795240"/>
              <a:gd name="connsiteX63-29927" fmla="*/ 11371062 w 12641071"/>
              <a:gd name="connsiteY63-29928" fmla="*/ 3256960 h 5795240"/>
              <a:gd name="connsiteX64-29929" fmla="*/ 11215953 w 12641071"/>
              <a:gd name="connsiteY64-29930" fmla="*/ 3280632 h 5795240"/>
              <a:gd name="connsiteX65-29931" fmla="*/ 11142318 w 12641071"/>
              <a:gd name="connsiteY65-29932" fmla="*/ 3276914 h 5795240"/>
              <a:gd name="connsiteX66-29933" fmla="*/ 11215952 w 12641071"/>
              <a:gd name="connsiteY66-29934" fmla="*/ 3280632 h 5795240"/>
              <a:gd name="connsiteX67-29935" fmla="*/ 11213133 w 12641071"/>
              <a:gd name="connsiteY67-29936" fmla="*/ 3281062 h 5795240"/>
              <a:gd name="connsiteX68-29937" fmla="*/ 11116921 w 12641071"/>
              <a:gd name="connsiteY68-29938" fmla="*/ 3285921 h 5795240"/>
              <a:gd name="connsiteX69-29939" fmla="*/ 11050507 w 12641071"/>
              <a:gd name="connsiteY69-29940" fmla="*/ 3289274 h 5795240"/>
              <a:gd name="connsiteX70-29941" fmla="*/ 11006292 w 12641071"/>
              <a:gd name="connsiteY70-29942" fmla="*/ 3287041 h 5795240"/>
              <a:gd name="connsiteX71-29943" fmla="*/ 10937101 w 12641071"/>
              <a:gd name="connsiteY71-29944" fmla="*/ 3297601 h 5795240"/>
              <a:gd name="connsiteX72-29945" fmla="*/ 10144740 w 12641071"/>
              <a:gd name="connsiteY72-29946" fmla="*/ 4089962 h 5795240"/>
              <a:gd name="connsiteX73-29947" fmla="*/ 10130374 w 12641071"/>
              <a:gd name="connsiteY73-29948" fmla="*/ 4184101 h 5795240"/>
              <a:gd name="connsiteX74-29949" fmla="*/ 10130375 w 12641071"/>
              <a:gd name="connsiteY74-29950" fmla="*/ 4184103 h 5795240"/>
              <a:gd name="connsiteX75-29951" fmla="*/ 10130656 w 12641071"/>
              <a:gd name="connsiteY75-29952" fmla="*/ 4185950 h 5795240"/>
              <a:gd name="connsiteX76-29953" fmla="*/ 10138194 w 12641071"/>
              <a:gd name="connsiteY76-29954" fmla="*/ 4335228 h 5795240"/>
              <a:gd name="connsiteX77-29955" fmla="*/ 10137710 w 12641071"/>
              <a:gd name="connsiteY77-29956" fmla="*/ 4344822 h 5795240"/>
              <a:gd name="connsiteX78-29957" fmla="*/ 10133555 w 12641071"/>
              <a:gd name="connsiteY78-29958" fmla="*/ 4427096 h 5795240"/>
              <a:gd name="connsiteX79-29959" fmla="*/ 10129312 w 12641071"/>
              <a:gd name="connsiteY79-29960" fmla="*/ 4399289 h 5795240"/>
              <a:gd name="connsiteX80-29961" fmla="*/ 10126797 w 12641071"/>
              <a:gd name="connsiteY80-29962" fmla="*/ 4349498 h 5795240"/>
              <a:gd name="connsiteX81-29963" fmla="*/ 10126796 w 12641071"/>
              <a:gd name="connsiteY81-29964" fmla="*/ 4349498 h 5795240"/>
              <a:gd name="connsiteX82-29965" fmla="*/ 10129311 w 12641071"/>
              <a:gd name="connsiteY82-29966" fmla="*/ 4399289 h 5795240"/>
              <a:gd name="connsiteX83-29967" fmla="*/ 10133554 w 12641071"/>
              <a:gd name="connsiteY83-29968" fmla="*/ 4427096 h 5795240"/>
              <a:gd name="connsiteX84-29969" fmla="*/ 10130656 w 12641071"/>
              <a:gd name="connsiteY84-29970" fmla="*/ 4484506 h 5795240"/>
              <a:gd name="connsiteX85-29971" fmla="*/ 8678182 w 12641071"/>
              <a:gd name="connsiteY85-29972" fmla="*/ 5795240 h 5795240"/>
              <a:gd name="connsiteX86-29973" fmla="*/ 7467518 w 12641071"/>
              <a:gd name="connsiteY86-29974" fmla="*/ 5151535 h 5795240"/>
              <a:gd name="connsiteX87-29975" fmla="*/ 7419945 w 12641071"/>
              <a:gd name="connsiteY87-29976" fmla="*/ 5073228 h 5795240"/>
              <a:gd name="connsiteX88-29977" fmla="*/ 7394386 w 12641071"/>
              <a:gd name="connsiteY88-29978" fmla="*/ 5031156 h 5795240"/>
              <a:gd name="connsiteX89-29979" fmla="*/ 7367299 w 12641071"/>
              <a:gd name="connsiteY89-29980" fmla="*/ 4974928 h 5795240"/>
              <a:gd name="connsiteX90-29981" fmla="*/ 7332905 w 12641071"/>
              <a:gd name="connsiteY90-29982" fmla="*/ 4903531 h 5795240"/>
              <a:gd name="connsiteX91-29983" fmla="*/ 7320958 w 12641071"/>
              <a:gd name="connsiteY91-29984" fmla="*/ 4870887 h 5795240"/>
              <a:gd name="connsiteX92-29985" fmla="*/ 7322174 w 12641071"/>
              <a:gd name="connsiteY92-29986" fmla="*/ 4872361 h 5795240"/>
              <a:gd name="connsiteX93-29987" fmla="*/ 7362630 w 12641071"/>
              <a:gd name="connsiteY93-29988" fmla="*/ 4938954 h 5795240"/>
              <a:gd name="connsiteX94-29989" fmla="*/ 7380779 w 12641071"/>
              <a:gd name="connsiteY94-29990" fmla="*/ 4976628 h 5795240"/>
              <a:gd name="connsiteX95-29991" fmla="*/ 7391210 w 12641071"/>
              <a:gd name="connsiteY95-29992" fmla="*/ 4977944 h 5795240"/>
              <a:gd name="connsiteX96-29993" fmla="*/ 7380780 w 12641071"/>
              <a:gd name="connsiteY96-29994" fmla="*/ 4976628 h 5795240"/>
              <a:gd name="connsiteX97-29995" fmla="*/ 7362631 w 12641071"/>
              <a:gd name="connsiteY97-29996" fmla="*/ 4938954 h 5795240"/>
              <a:gd name="connsiteX98-29997" fmla="*/ 7322175 w 12641071"/>
              <a:gd name="connsiteY98-29998" fmla="*/ 4872361 h 5795240"/>
              <a:gd name="connsiteX99-29999" fmla="*/ 7320959 w 12641071"/>
              <a:gd name="connsiteY99-30000" fmla="*/ 4870887 h 5795240"/>
              <a:gd name="connsiteX100-30001" fmla="*/ 7283811 w 12641071"/>
              <a:gd name="connsiteY100-30002" fmla="*/ 4769391 h 5795240"/>
              <a:gd name="connsiteX101-30003" fmla="*/ 7272112 w 12641071"/>
              <a:gd name="connsiteY101-30004" fmla="*/ 4718630 h 5795240"/>
              <a:gd name="connsiteX102-30005" fmla="*/ 7272111 w 12641071"/>
              <a:gd name="connsiteY102-30006" fmla="*/ 4718630 h 5795240"/>
              <a:gd name="connsiteX103-30007" fmla="*/ 7283810 w 12641071"/>
              <a:gd name="connsiteY103-30008" fmla="*/ 4769391 h 5795240"/>
              <a:gd name="connsiteX104-30009" fmla="*/ 7320958 w 12641071"/>
              <a:gd name="connsiteY104-30010" fmla="*/ 4870887 h 5795240"/>
              <a:gd name="connsiteX105-30011" fmla="*/ 7223551 w 12641071"/>
              <a:gd name="connsiteY105-30012" fmla="*/ 4752829 h 5795240"/>
              <a:gd name="connsiteX106-30013" fmla="*/ 6652445 w 12641071"/>
              <a:gd name="connsiteY106-30014" fmla="*/ 4516269 h 5795240"/>
              <a:gd name="connsiteX107-30015" fmla="*/ 6200873 w 12641071"/>
              <a:gd name="connsiteY107-30016" fmla="*/ 4654206 h 5795240"/>
              <a:gd name="connsiteX108-30017" fmla="*/ 6088813 w 12641071"/>
              <a:gd name="connsiteY108-30018" fmla="*/ 4746663 h 5795240"/>
              <a:gd name="connsiteX109-30019" fmla="*/ 6043019 w 12641071"/>
              <a:gd name="connsiteY109-30020" fmla="*/ 4807902 h 5795240"/>
              <a:gd name="connsiteX110-30021" fmla="*/ 6043021 w 12641071"/>
              <a:gd name="connsiteY110-30022" fmla="*/ 4807902 h 5795240"/>
              <a:gd name="connsiteX111-30023" fmla="*/ 6023271 w 12641071"/>
              <a:gd name="connsiteY111-30024" fmla="*/ 4834312 h 5795240"/>
              <a:gd name="connsiteX112-30025" fmla="*/ 5970678 w 12641071"/>
              <a:gd name="connsiteY112-30026" fmla="*/ 4892181 h 5795240"/>
              <a:gd name="connsiteX113-30027" fmla="*/ 5982717 w 12641071"/>
              <a:gd name="connsiteY113-30028" fmla="*/ 4872361 h 5795240"/>
              <a:gd name="connsiteX114-30029" fmla="*/ 5970675 w 12641071"/>
              <a:gd name="connsiteY114-30030" fmla="*/ 4892181 h 5795240"/>
              <a:gd name="connsiteX115-30031" fmla="*/ 5935320 w 12641071"/>
              <a:gd name="connsiteY115-30032" fmla="*/ 4931081 h 5795240"/>
              <a:gd name="connsiteX116-30033" fmla="*/ 4971763 w 12641071"/>
              <a:gd name="connsiteY116-30034" fmla="*/ 5330200 h 5795240"/>
              <a:gd name="connsiteX117-30035" fmla="*/ 3716172 w 12641071"/>
              <a:gd name="connsiteY117-30036" fmla="*/ 4497938 h 5795240"/>
              <a:gd name="connsiteX118-30037" fmla="*/ 3710773 w 12641071"/>
              <a:gd name="connsiteY118-30038" fmla="*/ 4483182 h 5795240"/>
              <a:gd name="connsiteX119-30039" fmla="*/ 3710773 w 12641071"/>
              <a:gd name="connsiteY119-30040" fmla="*/ 4483181 h 5795240"/>
              <a:gd name="connsiteX120-30041" fmla="*/ 3674984 w 12641071"/>
              <a:gd name="connsiteY120-30042" fmla="*/ 4385402 h 5795240"/>
              <a:gd name="connsiteX121-30043" fmla="*/ 3670349 w 12641071"/>
              <a:gd name="connsiteY121-30044" fmla="*/ 4372742 h 5795240"/>
              <a:gd name="connsiteX122-30045" fmla="*/ 3659438 w 12641071"/>
              <a:gd name="connsiteY122-30046" fmla="*/ 4330309 h 5795240"/>
              <a:gd name="connsiteX123-30047" fmla="*/ 3672084 w 12641071"/>
              <a:gd name="connsiteY123-30048" fmla="*/ 4353606 h 5795240"/>
              <a:gd name="connsiteX124-30049" fmla="*/ 3659440 w 12641071"/>
              <a:gd name="connsiteY124-30050" fmla="*/ 4330309 h 5795240"/>
              <a:gd name="connsiteX125-30051" fmla="*/ 3613217 w 12641071"/>
              <a:gd name="connsiteY125-30052" fmla="*/ 4245153 h 5795240"/>
              <a:gd name="connsiteX126-30053" fmla="*/ 3083792 w 12641071"/>
              <a:gd name="connsiteY126-30054" fmla="*/ 3963660 h 5795240"/>
              <a:gd name="connsiteX127-30055" fmla="*/ 2835272 w 12641071"/>
              <a:gd name="connsiteY127-30056" fmla="*/ 4013833 h 5795240"/>
              <a:gd name="connsiteX128-30057" fmla="*/ 2820214 w 12641071"/>
              <a:gd name="connsiteY128-30058" fmla="*/ 4022007 h 5795240"/>
              <a:gd name="connsiteX129-30059" fmla="*/ 2820212 w 12641071"/>
              <a:gd name="connsiteY129-30060" fmla="*/ 4022008 h 5795240"/>
              <a:gd name="connsiteX130-30061" fmla="*/ 2820206 w 12641071"/>
              <a:gd name="connsiteY130-30062" fmla="*/ 4022011 h 5795240"/>
              <a:gd name="connsiteX131-30063" fmla="*/ 2813481 w 12641071"/>
              <a:gd name="connsiteY131-30064" fmla="*/ 4027041 h 5795240"/>
              <a:gd name="connsiteX132-30065" fmla="*/ 2762875 w 12641071"/>
              <a:gd name="connsiteY132-30066" fmla="*/ 4057784 h 5795240"/>
              <a:gd name="connsiteX133-30067" fmla="*/ 2762878 w 12641071"/>
              <a:gd name="connsiteY133-30068" fmla="*/ 4057784 h 5795240"/>
              <a:gd name="connsiteX134-30069" fmla="*/ 2694694 w 12641071"/>
              <a:gd name="connsiteY134-30070" fmla="*/ 4099208 h 5795240"/>
              <a:gd name="connsiteX135-30071" fmla="*/ 2726822 w 12641071"/>
              <a:gd name="connsiteY135-30072" fmla="*/ 4072700 h 5795240"/>
              <a:gd name="connsiteX136-30073" fmla="*/ 2757719 w 12641071"/>
              <a:gd name="connsiteY136-30074" fmla="*/ 4055929 h 5795240"/>
              <a:gd name="connsiteX137-30075" fmla="*/ 2757718 w 12641071"/>
              <a:gd name="connsiteY137-30076" fmla="*/ 4055928 h 5795240"/>
              <a:gd name="connsiteX138-30077" fmla="*/ 2726820 w 12641071"/>
              <a:gd name="connsiteY138-30078" fmla="*/ 4072700 h 5795240"/>
              <a:gd name="connsiteX139-30079" fmla="*/ 2694692 w 12641071"/>
              <a:gd name="connsiteY139-30080" fmla="*/ 4099208 h 5795240"/>
              <a:gd name="connsiteX140-30081" fmla="*/ 2664698 w 12641071"/>
              <a:gd name="connsiteY140-30082" fmla="*/ 4117431 h 5795240"/>
              <a:gd name="connsiteX141-30083" fmla="*/ 1804544 w 12641071"/>
              <a:gd name="connsiteY141-30084" fmla="*/ 4335229 h 5795240"/>
              <a:gd name="connsiteX142-30085" fmla="*/ 0 w 12641071"/>
              <a:gd name="connsiteY142-30086" fmla="*/ 2530685 h 5795240"/>
              <a:gd name="connsiteX143-30087" fmla="*/ 1804544 w 12641071"/>
              <a:gd name="connsiteY143-30088" fmla="*/ 726143 h 5795240"/>
              <a:gd name="connsiteX144-30089" fmla="*/ 3080549 w 12641071"/>
              <a:gd name="connsiteY144-30090" fmla="*/ 1254682 h 5795240"/>
              <a:gd name="connsiteX145-30091" fmla="*/ 3268676 w 12641071"/>
              <a:gd name="connsiteY145-30092" fmla="*/ 1461167 h 5795240"/>
              <a:gd name="connsiteX146-30093" fmla="*/ 3565826 w 12641071"/>
              <a:gd name="connsiteY146-30094" fmla="*/ 1551935 h 5795240"/>
              <a:gd name="connsiteX147-30095" fmla="*/ 4086504 w 12641071"/>
              <a:gd name="connsiteY147-30096" fmla="*/ 1127574 h 5795240"/>
              <a:gd name="connsiteX148-30097" fmla="*/ 4103078 w 12641071"/>
              <a:gd name="connsiteY148-30098" fmla="*/ 1004204 h 5795240"/>
              <a:gd name="connsiteX149-30099" fmla="*/ 5215874 w 12641071"/>
              <a:gd name="connsiteY149-30100" fmla="*/ 0 h 5795240"/>
              <a:gd name="connsiteX0-30101" fmla="*/ 6019265 w 12641071"/>
              <a:gd name="connsiteY0-30102" fmla="*/ 4804905 h 5795240"/>
              <a:gd name="connsiteX1-30103" fmla="*/ 6019264 w 12641071"/>
              <a:gd name="connsiteY1-30104" fmla="*/ 4804905 h 5795240"/>
              <a:gd name="connsiteX2-30105" fmla="*/ 6036570 w 12641071"/>
              <a:gd name="connsiteY2-30106" fmla="*/ 4807089 h 5795240"/>
              <a:gd name="connsiteX3-30107" fmla="*/ 6019265 w 12641071"/>
              <a:gd name="connsiteY3-30108" fmla="*/ 4804905 h 5795240"/>
              <a:gd name="connsiteX4-30109" fmla="*/ 3682364 w 12641071"/>
              <a:gd name="connsiteY4-30110" fmla="*/ 4386723 h 5795240"/>
              <a:gd name="connsiteX5-30111" fmla="*/ 3772428 w 12641071"/>
              <a:gd name="connsiteY5-30112" fmla="*/ 4402840 h 5795240"/>
              <a:gd name="connsiteX6-30113" fmla="*/ 3772428 w 12641071"/>
              <a:gd name="connsiteY6-30114" fmla="*/ 4402840 h 5795240"/>
              <a:gd name="connsiteX7-30115" fmla="*/ 3682364 w 12641071"/>
              <a:gd name="connsiteY7-30116" fmla="*/ 4386723 h 5795240"/>
              <a:gd name="connsiteX8-30117" fmla="*/ 5215874 w 12641071"/>
              <a:gd name="connsiteY8-30118" fmla="*/ 0 h 5795240"/>
              <a:gd name="connsiteX9-30119" fmla="*/ 5927386 w 12641071"/>
              <a:gd name="connsiteY9-30120" fmla="*/ 255427 h 5795240"/>
              <a:gd name="connsiteX10-30121" fmla="*/ 6105193 w 12641071"/>
              <a:gd name="connsiteY10-30122" fmla="*/ 442067 h 5795240"/>
              <a:gd name="connsiteX11-30123" fmla="*/ 6105193 w 12641071"/>
              <a:gd name="connsiteY11-30124" fmla="*/ 442069 h 5795240"/>
              <a:gd name="connsiteX12-30125" fmla="*/ 6141460 w 12641071"/>
              <a:gd name="connsiteY12-30126" fmla="*/ 475027 h 5795240"/>
              <a:gd name="connsiteX13-30127" fmla="*/ 6788665 w 12641071"/>
              <a:gd name="connsiteY13-30128" fmla="*/ 707369 h 5795240"/>
              <a:gd name="connsiteX14-30129" fmla="*/ 7184710 w 12641071"/>
              <a:gd name="connsiteY14-30130" fmla="*/ 627411 h 5795240"/>
              <a:gd name="connsiteX15-30131" fmla="*/ 7314851 w 12641071"/>
              <a:gd name="connsiteY15-30132" fmla="*/ 559537 h 5795240"/>
              <a:gd name="connsiteX16-30133" fmla="*/ 7314853 w 12641071"/>
              <a:gd name="connsiteY16-30134" fmla="*/ 559536 h 5795240"/>
              <a:gd name="connsiteX17-30135" fmla="*/ 7314851 w 12641071"/>
              <a:gd name="connsiteY17-30136" fmla="*/ 559537 h 5795240"/>
              <a:gd name="connsiteX18-30137" fmla="*/ 7391626 w 12641071"/>
              <a:gd name="connsiteY18-30138" fmla="*/ 508114 h 5795240"/>
              <a:gd name="connsiteX19-30139" fmla="*/ 7391631 w 12641071"/>
              <a:gd name="connsiteY19-30140" fmla="*/ 508110 h 5795240"/>
              <a:gd name="connsiteX20-30141" fmla="*/ 7478934 w 12641071"/>
              <a:gd name="connsiteY20-30142" fmla="*/ 466053 h 5795240"/>
              <a:gd name="connsiteX21-30143" fmla="*/ 7897193 w 12641071"/>
              <a:gd name="connsiteY21-30144" fmla="*/ 381611 h 5795240"/>
              <a:gd name="connsiteX22-30145" fmla="*/ 8788216 w 12641071"/>
              <a:gd name="connsiteY22-30146" fmla="*/ 855364 h 5795240"/>
              <a:gd name="connsiteX23-30147" fmla="*/ 8832362 w 12641071"/>
              <a:gd name="connsiteY23-30148" fmla="*/ 928030 h 5795240"/>
              <a:gd name="connsiteX24-30149" fmla="*/ 8832362 w 12641071"/>
              <a:gd name="connsiteY24-30150" fmla="*/ 928033 h 5795240"/>
              <a:gd name="connsiteX25-30151" fmla="*/ 8842040 w 12641071"/>
              <a:gd name="connsiteY25-30152" fmla="*/ 943961 h 5795240"/>
              <a:gd name="connsiteX26-30153" fmla="*/ 8856144 w 12641071"/>
              <a:gd name="connsiteY26-30154" fmla="*/ 973241 h 5795240"/>
              <a:gd name="connsiteX27-30155" fmla="*/ 8856145 w 12641071"/>
              <a:gd name="connsiteY27-30156" fmla="*/ 973241 h 5795240"/>
              <a:gd name="connsiteX28-30157" fmla="*/ 8878117 w 12641071"/>
              <a:gd name="connsiteY28-30158" fmla="*/ 1018851 h 5795240"/>
              <a:gd name="connsiteX29-30159" fmla="*/ 8877719 w 12641071"/>
              <a:gd name="connsiteY29-30160" fmla="*/ 1018369 h 5795240"/>
              <a:gd name="connsiteX30-30161" fmla="*/ 8853250 w 12641071"/>
              <a:gd name="connsiteY30-30162" fmla="*/ 973288 h 5795240"/>
              <a:gd name="connsiteX31-30163" fmla="*/ 8853249 w 12641071"/>
              <a:gd name="connsiteY31-30164" fmla="*/ 973288 h 5795240"/>
              <a:gd name="connsiteX32-30165" fmla="*/ 8853248 w 12641071"/>
              <a:gd name="connsiteY32-30166" fmla="*/ 973287 h 5795240"/>
              <a:gd name="connsiteX33-30167" fmla="*/ 8849677 w 12641071"/>
              <a:gd name="connsiteY33-30168" fmla="*/ 973341 h 5795240"/>
              <a:gd name="connsiteX34-30169" fmla="*/ 8641543 w 12641071"/>
              <a:gd name="connsiteY34-30170" fmla="*/ 916577 h 5795240"/>
              <a:gd name="connsiteX35-30171" fmla="*/ 8641545 w 12641071"/>
              <a:gd name="connsiteY35-30172" fmla="*/ 916580 h 5795240"/>
              <a:gd name="connsiteX36-30173" fmla="*/ 8849676 w 12641071"/>
              <a:gd name="connsiteY36-30174" fmla="*/ 973343 h 5795240"/>
              <a:gd name="connsiteX37-30175" fmla="*/ 8853248 w 12641071"/>
              <a:gd name="connsiteY37-30176" fmla="*/ 973288 h 5795240"/>
              <a:gd name="connsiteX38-30177" fmla="*/ 8877719 w 12641071"/>
              <a:gd name="connsiteY38-30178" fmla="*/ 1018371 h 5795240"/>
              <a:gd name="connsiteX39-30179" fmla="*/ 8878116 w 12641071"/>
              <a:gd name="connsiteY39-30180" fmla="*/ 1018851 h 5795240"/>
              <a:gd name="connsiteX40-30181" fmla="*/ 8887288 w 12641071"/>
              <a:gd name="connsiteY40-30182" fmla="*/ 1037892 h 5795240"/>
              <a:gd name="connsiteX41-30183" fmla="*/ 8949899 w 12641071"/>
              <a:gd name="connsiteY41-30184" fmla="*/ 1239592 h 5795240"/>
              <a:gd name="connsiteX42-30185" fmla="*/ 8968437 w 12641071"/>
              <a:gd name="connsiteY42-30186" fmla="*/ 1423482 h 5795240"/>
              <a:gd name="connsiteX43-30187" fmla="*/ 8949899 w 12641071"/>
              <a:gd name="connsiteY43-30188" fmla="*/ 1239591 h 5795240"/>
              <a:gd name="connsiteX44-30189" fmla="*/ 8887288 w 12641071"/>
              <a:gd name="connsiteY44-30190" fmla="*/ 1037890 h 5795240"/>
              <a:gd name="connsiteX45-30191" fmla="*/ 8878116 w 12641071"/>
              <a:gd name="connsiteY45-30192" fmla="*/ 1018851 h 5795240"/>
              <a:gd name="connsiteX46-30193" fmla="*/ 8931285 w 12641071"/>
              <a:gd name="connsiteY46-30194" fmla="*/ 1083292 h 5795240"/>
              <a:gd name="connsiteX47-30195" fmla="*/ 9241478 w 12641071"/>
              <a:gd name="connsiteY47-30196" fmla="*/ 1211778 h 5795240"/>
              <a:gd name="connsiteX48-30197" fmla="*/ 9605238 w 12641071"/>
              <a:gd name="connsiteY48-30198" fmla="*/ 1018369 h 5795240"/>
              <a:gd name="connsiteX49-30199" fmla="*/ 9636247 w 12641071"/>
              <a:gd name="connsiteY49-30200" fmla="*/ 961241 h 5795240"/>
              <a:gd name="connsiteX50-30201" fmla="*/ 9641995 w 12641071"/>
              <a:gd name="connsiteY50-30202" fmla="*/ 961152 h 5795240"/>
              <a:gd name="connsiteX51-30203" fmla="*/ 9584939 w 12641071"/>
              <a:gd name="connsiteY51-30204" fmla="*/ 1079594 h 5795240"/>
              <a:gd name="connsiteX52-30205" fmla="*/ 9546257 w 12641071"/>
              <a:gd name="connsiteY52-30206" fmla="*/ 1204206 h 5795240"/>
              <a:gd name="connsiteX53-30207" fmla="*/ 9584939 w 12641071"/>
              <a:gd name="connsiteY53-30208" fmla="*/ 1079596 h 5795240"/>
              <a:gd name="connsiteX54-30209" fmla="*/ 9641995 w 12641071"/>
              <a:gd name="connsiteY54-30210" fmla="*/ 961153 h 5795240"/>
              <a:gd name="connsiteX55-30211" fmla="*/ 9653069 w 12641071"/>
              <a:gd name="connsiteY55-30212" fmla="*/ 960983 h 5795240"/>
              <a:gd name="connsiteX56-30213" fmla="*/ 9801564 w 12641071"/>
              <a:gd name="connsiteY56-30214" fmla="*/ 1196828 h 5795240"/>
              <a:gd name="connsiteX57-30215" fmla="*/ 9801566 w 12641071"/>
              <a:gd name="connsiteY57-30216" fmla="*/ 1196828 h 5795240"/>
              <a:gd name="connsiteX58-30217" fmla="*/ 9653070 w 12641071"/>
              <a:gd name="connsiteY58-30218" fmla="*/ 960982 h 5795240"/>
              <a:gd name="connsiteX59-30219" fmla="*/ 9641996 w 12641071"/>
              <a:gd name="connsiteY59-30220" fmla="*/ 961152 h 5795240"/>
              <a:gd name="connsiteX60-30221" fmla="*/ 9651917 w 12641071"/>
              <a:gd name="connsiteY60-30222" fmla="*/ 940556 h 5795240"/>
              <a:gd name="connsiteX61-30223" fmla="*/ 11050508 w 12641071"/>
              <a:gd name="connsiteY61-30224" fmla="*/ 108150 h 5795240"/>
              <a:gd name="connsiteX62-30225" fmla="*/ 12641071 w 12641071"/>
              <a:gd name="connsiteY62-30226" fmla="*/ 1698711 h 5795240"/>
              <a:gd name="connsiteX63-30227" fmla="*/ 11371062 w 12641071"/>
              <a:gd name="connsiteY63-30228" fmla="*/ 3256960 h 5795240"/>
              <a:gd name="connsiteX64-30229" fmla="*/ 11215953 w 12641071"/>
              <a:gd name="connsiteY64-30230" fmla="*/ 3280632 h 5795240"/>
              <a:gd name="connsiteX65-30231" fmla="*/ 11142318 w 12641071"/>
              <a:gd name="connsiteY65-30232" fmla="*/ 3276914 h 5795240"/>
              <a:gd name="connsiteX66-30233" fmla="*/ 11215952 w 12641071"/>
              <a:gd name="connsiteY66-30234" fmla="*/ 3280632 h 5795240"/>
              <a:gd name="connsiteX67-30235" fmla="*/ 11213133 w 12641071"/>
              <a:gd name="connsiteY67-30236" fmla="*/ 3281062 h 5795240"/>
              <a:gd name="connsiteX68-30237" fmla="*/ 11116921 w 12641071"/>
              <a:gd name="connsiteY68-30238" fmla="*/ 3285921 h 5795240"/>
              <a:gd name="connsiteX69-30239" fmla="*/ 11050507 w 12641071"/>
              <a:gd name="connsiteY69-30240" fmla="*/ 3289274 h 5795240"/>
              <a:gd name="connsiteX70-30241" fmla="*/ 11006292 w 12641071"/>
              <a:gd name="connsiteY70-30242" fmla="*/ 3287041 h 5795240"/>
              <a:gd name="connsiteX71-30243" fmla="*/ 10937101 w 12641071"/>
              <a:gd name="connsiteY71-30244" fmla="*/ 3297601 h 5795240"/>
              <a:gd name="connsiteX72-30245" fmla="*/ 10144740 w 12641071"/>
              <a:gd name="connsiteY72-30246" fmla="*/ 4089962 h 5795240"/>
              <a:gd name="connsiteX73-30247" fmla="*/ 10130374 w 12641071"/>
              <a:gd name="connsiteY73-30248" fmla="*/ 4184101 h 5795240"/>
              <a:gd name="connsiteX74-30249" fmla="*/ 10130375 w 12641071"/>
              <a:gd name="connsiteY74-30250" fmla="*/ 4184103 h 5795240"/>
              <a:gd name="connsiteX75-30251" fmla="*/ 10130656 w 12641071"/>
              <a:gd name="connsiteY75-30252" fmla="*/ 4185950 h 5795240"/>
              <a:gd name="connsiteX76-30253" fmla="*/ 10138194 w 12641071"/>
              <a:gd name="connsiteY76-30254" fmla="*/ 4335228 h 5795240"/>
              <a:gd name="connsiteX77-30255" fmla="*/ 10137710 w 12641071"/>
              <a:gd name="connsiteY77-30256" fmla="*/ 4344822 h 5795240"/>
              <a:gd name="connsiteX78-30257" fmla="*/ 10133555 w 12641071"/>
              <a:gd name="connsiteY78-30258" fmla="*/ 4427096 h 5795240"/>
              <a:gd name="connsiteX79-30259" fmla="*/ 10129312 w 12641071"/>
              <a:gd name="connsiteY79-30260" fmla="*/ 4399289 h 5795240"/>
              <a:gd name="connsiteX80-30261" fmla="*/ 10126797 w 12641071"/>
              <a:gd name="connsiteY80-30262" fmla="*/ 4349498 h 5795240"/>
              <a:gd name="connsiteX81-30263" fmla="*/ 10126796 w 12641071"/>
              <a:gd name="connsiteY81-30264" fmla="*/ 4349498 h 5795240"/>
              <a:gd name="connsiteX82-30265" fmla="*/ 10129311 w 12641071"/>
              <a:gd name="connsiteY82-30266" fmla="*/ 4399289 h 5795240"/>
              <a:gd name="connsiteX83-30267" fmla="*/ 10133554 w 12641071"/>
              <a:gd name="connsiteY83-30268" fmla="*/ 4427096 h 5795240"/>
              <a:gd name="connsiteX84-30269" fmla="*/ 10130656 w 12641071"/>
              <a:gd name="connsiteY84-30270" fmla="*/ 4484506 h 5795240"/>
              <a:gd name="connsiteX85-30271" fmla="*/ 8678182 w 12641071"/>
              <a:gd name="connsiteY85-30272" fmla="*/ 5795240 h 5795240"/>
              <a:gd name="connsiteX86-30273" fmla="*/ 7467518 w 12641071"/>
              <a:gd name="connsiteY86-30274" fmla="*/ 5151535 h 5795240"/>
              <a:gd name="connsiteX87-30275" fmla="*/ 7419945 w 12641071"/>
              <a:gd name="connsiteY87-30276" fmla="*/ 5073228 h 5795240"/>
              <a:gd name="connsiteX88-30277" fmla="*/ 7394386 w 12641071"/>
              <a:gd name="connsiteY88-30278" fmla="*/ 5031156 h 5795240"/>
              <a:gd name="connsiteX89-30279" fmla="*/ 7367299 w 12641071"/>
              <a:gd name="connsiteY89-30280" fmla="*/ 4974928 h 5795240"/>
              <a:gd name="connsiteX90-30281" fmla="*/ 7332905 w 12641071"/>
              <a:gd name="connsiteY90-30282" fmla="*/ 4903531 h 5795240"/>
              <a:gd name="connsiteX91-30283" fmla="*/ 7320958 w 12641071"/>
              <a:gd name="connsiteY91-30284" fmla="*/ 4870887 h 5795240"/>
              <a:gd name="connsiteX92-30285" fmla="*/ 7322174 w 12641071"/>
              <a:gd name="connsiteY92-30286" fmla="*/ 4872361 h 5795240"/>
              <a:gd name="connsiteX93-30287" fmla="*/ 7362630 w 12641071"/>
              <a:gd name="connsiteY93-30288" fmla="*/ 4938954 h 5795240"/>
              <a:gd name="connsiteX94-30289" fmla="*/ 7380779 w 12641071"/>
              <a:gd name="connsiteY94-30290" fmla="*/ 4976628 h 5795240"/>
              <a:gd name="connsiteX95-30291" fmla="*/ 7391210 w 12641071"/>
              <a:gd name="connsiteY95-30292" fmla="*/ 4977944 h 5795240"/>
              <a:gd name="connsiteX96-30293" fmla="*/ 7380780 w 12641071"/>
              <a:gd name="connsiteY96-30294" fmla="*/ 4976628 h 5795240"/>
              <a:gd name="connsiteX97-30295" fmla="*/ 7362631 w 12641071"/>
              <a:gd name="connsiteY97-30296" fmla="*/ 4938954 h 5795240"/>
              <a:gd name="connsiteX98-30297" fmla="*/ 7322175 w 12641071"/>
              <a:gd name="connsiteY98-30298" fmla="*/ 4872361 h 5795240"/>
              <a:gd name="connsiteX99-30299" fmla="*/ 7320959 w 12641071"/>
              <a:gd name="connsiteY99-30300" fmla="*/ 4870887 h 5795240"/>
              <a:gd name="connsiteX100-30301" fmla="*/ 7283811 w 12641071"/>
              <a:gd name="connsiteY100-30302" fmla="*/ 4769391 h 5795240"/>
              <a:gd name="connsiteX101-30303" fmla="*/ 7272112 w 12641071"/>
              <a:gd name="connsiteY101-30304" fmla="*/ 4718630 h 5795240"/>
              <a:gd name="connsiteX102-30305" fmla="*/ 7272111 w 12641071"/>
              <a:gd name="connsiteY102-30306" fmla="*/ 4718630 h 5795240"/>
              <a:gd name="connsiteX103-30307" fmla="*/ 7283810 w 12641071"/>
              <a:gd name="connsiteY103-30308" fmla="*/ 4769391 h 5795240"/>
              <a:gd name="connsiteX104-30309" fmla="*/ 7320958 w 12641071"/>
              <a:gd name="connsiteY104-30310" fmla="*/ 4870887 h 5795240"/>
              <a:gd name="connsiteX105-30311" fmla="*/ 7223551 w 12641071"/>
              <a:gd name="connsiteY105-30312" fmla="*/ 4752829 h 5795240"/>
              <a:gd name="connsiteX106-30313" fmla="*/ 6652445 w 12641071"/>
              <a:gd name="connsiteY106-30314" fmla="*/ 4516269 h 5795240"/>
              <a:gd name="connsiteX107-30315" fmla="*/ 6200873 w 12641071"/>
              <a:gd name="connsiteY107-30316" fmla="*/ 4654206 h 5795240"/>
              <a:gd name="connsiteX108-30317" fmla="*/ 6088813 w 12641071"/>
              <a:gd name="connsiteY108-30318" fmla="*/ 4746663 h 5795240"/>
              <a:gd name="connsiteX109-30319" fmla="*/ 6043019 w 12641071"/>
              <a:gd name="connsiteY109-30320" fmla="*/ 4807902 h 5795240"/>
              <a:gd name="connsiteX110-30321" fmla="*/ 6023271 w 12641071"/>
              <a:gd name="connsiteY110-30322" fmla="*/ 4834312 h 5795240"/>
              <a:gd name="connsiteX111-30323" fmla="*/ 5970678 w 12641071"/>
              <a:gd name="connsiteY111-30324" fmla="*/ 4892181 h 5795240"/>
              <a:gd name="connsiteX112-30325" fmla="*/ 5982717 w 12641071"/>
              <a:gd name="connsiteY112-30326" fmla="*/ 4872361 h 5795240"/>
              <a:gd name="connsiteX113-30327" fmla="*/ 5970675 w 12641071"/>
              <a:gd name="connsiteY113-30328" fmla="*/ 4892181 h 5795240"/>
              <a:gd name="connsiteX114-30329" fmla="*/ 5935320 w 12641071"/>
              <a:gd name="connsiteY114-30330" fmla="*/ 4931081 h 5795240"/>
              <a:gd name="connsiteX115-30331" fmla="*/ 4971763 w 12641071"/>
              <a:gd name="connsiteY115-30332" fmla="*/ 5330200 h 5795240"/>
              <a:gd name="connsiteX116-30333" fmla="*/ 3716172 w 12641071"/>
              <a:gd name="connsiteY116-30334" fmla="*/ 4497938 h 5795240"/>
              <a:gd name="connsiteX117-30335" fmla="*/ 3710773 w 12641071"/>
              <a:gd name="connsiteY117-30336" fmla="*/ 4483182 h 5795240"/>
              <a:gd name="connsiteX118-30337" fmla="*/ 3710773 w 12641071"/>
              <a:gd name="connsiteY118-30338" fmla="*/ 4483181 h 5795240"/>
              <a:gd name="connsiteX119-30339" fmla="*/ 3674984 w 12641071"/>
              <a:gd name="connsiteY119-30340" fmla="*/ 4385402 h 5795240"/>
              <a:gd name="connsiteX120-30341" fmla="*/ 3670349 w 12641071"/>
              <a:gd name="connsiteY120-30342" fmla="*/ 4372742 h 5795240"/>
              <a:gd name="connsiteX121-30343" fmla="*/ 3659438 w 12641071"/>
              <a:gd name="connsiteY121-30344" fmla="*/ 4330309 h 5795240"/>
              <a:gd name="connsiteX122-30345" fmla="*/ 3672084 w 12641071"/>
              <a:gd name="connsiteY122-30346" fmla="*/ 4353606 h 5795240"/>
              <a:gd name="connsiteX123-30347" fmla="*/ 3659440 w 12641071"/>
              <a:gd name="connsiteY123-30348" fmla="*/ 4330309 h 5795240"/>
              <a:gd name="connsiteX124-30349" fmla="*/ 3613217 w 12641071"/>
              <a:gd name="connsiteY124-30350" fmla="*/ 4245153 h 5795240"/>
              <a:gd name="connsiteX125-30351" fmla="*/ 3083792 w 12641071"/>
              <a:gd name="connsiteY125-30352" fmla="*/ 3963660 h 5795240"/>
              <a:gd name="connsiteX126-30353" fmla="*/ 2835272 w 12641071"/>
              <a:gd name="connsiteY126-30354" fmla="*/ 4013833 h 5795240"/>
              <a:gd name="connsiteX127-30355" fmla="*/ 2820214 w 12641071"/>
              <a:gd name="connsiteY127-30356" fmla="*/ 4022007 h 5795240"/>
              <a:gd name="connsiteX128-30357" fmla="*/ 2820212 w 12641071"/>
              <a:gd name="connsiteY128-30358" fmla="*/ 4022008 h 5795240"/>
              <a:gd name="connsiteX129-30359" fmla="*/ 2820206 w 12641071"/>
              <a:gd name="connsiteY129-30360" fmla="*/ 4022011 h 5795240"/>
              <a:gd name="connsiteX130-30361" fmla="*/ 2813481 w 12641071"/>
              <a:gd name="connsiteY130-30362" fmla="*/ 4027041 h 5795240"/>
              <a:gd name="connsiteX131-30363" fmla="*/ 2762875 w 12641071"/>
              <a:gd name="connsiteY131-30364" fmla="*/ 4057784 h 5795240"/>
              <a:gd name="connsiteX132-30365" fmla="*/ 2762878 w 12641071"/>
              <a:gd name="connsiteY132-30366" fmla="*/ 4057784 h 5795240"/>
              <a:gd name="connsiteX133-30367" fmla="*/ 2694694 w 12641071"/>
              <a:gd name="connsiteY133-30368" fmla="*/ 4099208 h 5795240"/>
              <a:gd name="connsiteX134-30369" fmla="*/ 2726822 w 12641071"/>
              <a:gd name="connsiteY134-30370" fmla="*/ 4072700 h 5795240"/>
              <a:gd name="connsiteX135-30371" fmla="*/ 2757719 w 12641071"/>
              <a:gd name="connsiteY135-30372" fmla="*/ 4055929 h 5795240"/>
              <a:gd name="connsiteX136-30373" fmla="*/ 2757718 w 12641071"/>
              <a:gd name="connsiteY136-30374" fmla="*/ 4055928 h 5795240"/>
              <a:gd name="connsiteX137-30375" fmla="*/ 2726820 w 12641071"/>
              <a:gd name="connsiteY137-30376" fmla="*/ 4072700 h 5795240"/>
              <a:gd name="connsiteX138-30377" fmla="*/ 2694692 w 12641071"/>
              <a:gd name="connsiteY138-30378" fmla="*/ 4099208 h 5795240"/>
              <a:gd name="connsiteX139-30379" fmla="*/ 2664698 w 12641071"/>
              <a:gd name="connsiteY139-30380" fmla="*/ 4117431 h 5795240"/>
              <a:gd name="connsiteX140-30381" fmla="*/ 1804544 w 12641071"/>
              <a:gd name="connsiteY140-30382" fmla="*/ 4335229 h 5795240"/>
              <a:gd name="connsiteX141-30383" fmla="*/ 0 w 12641071"/>
              <a:gd name="connsiteY141-30384" fmla="*/ 2530685 h 5795240"/>
              <a:gd name="connsiteX142-30385" fmla="*/ 1804544 w 12641071"/>
              <a:gd name="connsiteY142-30386" fmla="*/ 726143 h 5795240"/>
              <a:gd name="connsiteX143-30387" fmla="*/ 3080549 w 12641071"/>
              <a:gd name="connsiteY143-30388" fmla="*/ 1254682 h 5795240"/>
              <a:gd name="connsiteX144-30389" fmla="*/ 3268676 w 12641071"/>
              <a:gd name="connsiteY144-30390" fmla="*/ 1461167 h 5795240"/>
              <a:gd name="connsiteX145-30391" fmla="*/ 3565826 w 12641071"/>
              <a:gd name="connsiteY145-30392" fmla="*/ 1551935 h 5795240"/>
              <a:gd name="connsiteX146-30393" fmla="*/ 4086504 w 12641071"/>
              <a:gd name="connsiteY146-30394" fmla="*/ 1127574 h 5795240"/>
              <a:gd name="connsiteX147-30395" fmla="*/ 4103078 w 12641071"/>
              <a:gd name="connsiteY147-30396" fmla="*/ 1004204 h 5795240"/>
              <a:gd name="connsiteX148-30397" fmla="*/ 5215874 w 12641071"/>
              <a:gd name="connsiteY148-30398" fmla="*/ 0 h 5795240"/>
              <a:gd name="connsiteX0-30399" fmla="*/ 6019265 w 12641071"/>
              <a:gd name="connsiteY0-30400" fmla="*/ 4804905 h 5795240"/>
              <a:gd name="connsiteX1-30401" fmla="*/ 6019264 w 12641071"/>
              <a:gd name="connsiteY1-30402" fmla="*/ 4804905 h 5795240"/>
              <a:gd name="connsiteX2-30403" fmla="*/ 6036570 w 12641071"/>
              <a:gd name="connsiteY2-30404" fmla="*/ 4807089 h 5795240"/>
              <a:gd name="connsiteX3-30405" fmla="*/ 6019265 w 12641071"/>
              <a:gd name="connsiteY3-30406" fmla="*/ 4804905 h 5795240"/>
              <a:gd name="connsiteX4-30407" fmla="*/ 3682364 w 12641071"/>
              <a:gd name="connsiteY4-30408" fmla="*/ 4386723 h 5795240"/>
              <a:gd name="connsiteX5-30409" fmla="*/ 3772428 w 12641071"/>
              <a:gd name="connsiteY5-30410" fmla="*/ 4402840 h 5795240"/>
              <a:gd name="connsiteX6-30411" fmla="*/ 3772428 w 12641071"/>
              <a:gd name="connsiteY6-30412" fmla="*/ 4402840 h 5795240"/>
              <a:gd name="connsiteX7-30413" fmla="*/ 3682364 w 12641071"/>
              <a:gd name="connsiteY7-30414" fmla="*/ 4386723 h 5795240"/>
              <a:gd name="connsiteX8-30415" fmla="*/ 5215874 w 12641071"/>
              <a:gd name="connsiteY8-30416" fmla="*/ 0 h 5795240"/>
              <a:gd name="connsiteX9-30417" fmla="*/ 5927386 w 12641071"/>
              <a:gd name="connsiteY9-30418" fmla="*/ 255427 h 5795240"/>
              <a:gd name="connsiteX10-30419" fmla="*/ 6105193 w 12641071"/>
              <a:gd name="connsiteY10-30420" fmla="*/ 442067 h 5795240"/>
              <a:gd name="connsiteX11-30421" fmla="*/ 6105193 w 12641071"/>
              <a:gd name="connsiteY11-30422" fmla="*/ 442069 h 5795240"/>
              <a:gd name="connsiteX12-30423" fmla="*/ 6141460 w 12641071"/>
              <a:gd name="connsiteY12-30424" fmla="*/ 475027 h 5795240"/>
              <a:gd name="connsiteX13-30425" fmla="*/ 6788665 w 12641071"/>
              <a:gd name="connsiteY13-30426" fmla="*/ 707369 h 5795240"/>
              <a:gd name="connsiteX14-30427" fmla="*/ 7184710 w 12641071"/>
              <a:gd name="connsiteY14-30428" fmla="*/ 627411 h 5795240"/>
              <a:gd name="connsiteX15-30429" fmla="*/ 7314851 w 12641071"/>
              <a:gd name="connsiteY15-30430" fmla="*/ 559537 h 5795240"/>
              <a:gd name="connsiteX16-30431" fmla="*/ 7314853 w 12641071"/>
              <a:gd name="connsiteY16-30432" fmla="*/ 559536 h 5795240"/>
              <a:gd name="connsiteX17-30433" fmla="*/ 7314851 w 12641071"/>
              <a:gd name="connsiteY17-30434" fmla="*/ 559537 h 5795240"/>
              <a:gd name="connsiteX18-30435" fmla="*/ 7391626 w 12641071"/>
              <a:gd name="connsiteY18-30436" fmla="*/ 508114 h 5795240"/>
              <a:gd name="connsiteX19-30437" fmla="*/ 7391631 w 12641071"/>
              <a:gd name="connsiteY19-30438" fmla="*/ 508110 h 5795240"/>
              <a:gd name="connsiteX20-30439" fmla="*/ 7478934 w 12641071"/>
              <a:gd name="connsiteY20-30440" fmla="*/ 466053 h 5795240"/>
              <a:gd name="connsiteX21-30441" fmla="*/ 7897193 w 12641071"/>
              <a:gd name="connsiteY21-30442" fmla="*/ 381611 h 5795240"/>
              <a:gd name="connsiteX22-30443" fmla="*/ 8788216 w 12641071"/>
              <a:gd name="connsiteY22-30444" fmla="*/ 855364 h 5795240"/>
              <a:gd name="connsiteX23-30445" fmla="*/ 8832362 w 12641071"/>
              <a:gd name="connsiteY23-30446" fmla="*/ 928030 h 5795240"/>
              <a:gd name="connsiteX24-30447" fmla="*/ 8832362 w 12641071"/>
              <a:gd name="connsiteY24-30448" fmla="*/ 928033 h 5795240"/>
              <a:gd name="connsiteX25-30449" fmla="*/ 8842040 w 12641071"/>
              <a:gd name="connsiteY25-30450" fmla="*/ 943961 h 5795240"/>
              <a:gd name="connsiteX26-30451" fmla="*/ 8856144 w 12641071"/>
              <a:gd name="connsiteY26-30452" fmla="*/ 973241 h 5795240"/>
              <a:gd name="connsiteX27-30453" fmla="*/ 8856145 w 12641071"/>
              <a:gd name="connsiteY27-30454" fmla="*/ 973241 h 5795240"/>
              <a:gd name="connsiteX28-30455" fmla="*/ 8878117 w 12641071"/>
              <a:gd name="connsiteY28-30456" fmla="*/ 1018851 h 5795240"/>
              <a:gd name="connsiteX29-30457" fmla="*/ 8877719 w 12641071"/>
              <a:gd name="connsiteY29-30458" fmla="*/ 1018369 h 5795240"/>
              <a:gd name="connsiteX30-30459" fmla="*/ 8853250 w 12641071"/>
              <a:gd name="connsiteY30-30460" fmla="*/ 973288 h 5795240"/>
              <a:gd name="connsiteX31-30461" fmla="*/ 8853249 w 12641071"/>
              <a:gd name="connsiteY31-30462" fmla="*/ 973288 h 5795240"/>
              <a:gd name="connsiteX32-30463" fmla="*/ 8853248 w 12641071"/>
              <a:gd name="connsiteY32-30464" fmla="*/ 973287 h 5795240"/>
              <a:gd name="connsiteX33-30465" fmla="*/ 8849677 w 12641071"/>
              <a:gd name="connsiteY33-30466" fmla="*/ 973341 h 5795240"/>
              <a:gd name="connsiteX34-30467" fmla="*/ 8641543 w 12641071"/>
              <a:gd name="connsiteY34-30468" fmla="*/ 916577 h 5795240"/>
              <a:gd name="connsiteX35-30469" fmla="*/ 8641545 w 12641071"/>
              <a:gd name="connsiteY35-30470" fmla="*/ 916580 h 5795240"/>
              <a:gd name="connsiteX36-30471" fmla="*/ 8849676 w 12641071"/>
              <a:gd name="connsiteY36-30472" fmla="*/ 973343 h 5795240"/>
              <a:gd name="connsiteX37-30473" fmla="*/ 8853248 w 12641071"/>
              <a:gd name="connsiteY37-30474" fmla="*/ 973288 h 5795240"/>
              <a:gd name="connsiteX38-30475" fmla="*/ 8877719 w 12641071"/>
              <a:gd name="connsiteY38-30476" fmla="*/ 1018371 h 5795240"/>
              <a:gd name="connsiteX39-30477" fmla="*/ 8878116 w 12641071"/>
              <a:gd name="connsiteY39-30478" fmla="*/ 1018851 h 5795240"/>
              <a:gd name="connsiteX40-30479" fmla="*/ 8887288 w 12641071"/>
              <a:gd name="connsiteY40-30480" fmla="*/ 1037892 h 5795240"/>
              <a:gd name="connsiteX41-30481" fmla="*/ 8949899 w 12641071"/>
              <a:gd name="connsiteY41-30482" fmla="*/ 1239592 h 5795240"/>
              <a:gd name="connsiteX42-30483" fmla="*/ 8968437 w 12641071"/>
              <a:gd name="connsiteY42-30484" fmla="*/ 1423482 h 5795240"/>
              <a:gd name="connsiteX43-30485" fmla="*/ 8949899 w 12641071"/>
              <a:gd name="connsiteY43-30486" fmla="*/ 1239591 h 5795240"/>
              <a:gd name="connsiteX44-30487" fmla="*/ 8887288 w 12641071"/>
              <a:gd name="connsiteY44-30488" fmla="*/ 1037890 h 5795240"/>
              <a:gd name="connsiteX45-30489" fmla="*/ 8878116 w 12641071"/>
              <a:gd name="connsiteY45-30490" fmla="*/ 1018851 h 5795240"/>
              <a:gd name="connsiteX46-30491" fmla="*/ 8931285 w 12641071"/>
              <a:gd name="connsiteY46-30492" fmla="*/ 1083292 h 5795240"/>
              <a:gd name="connsiteX47-30493" fmla="*/ 9241478 w 12641071"/>
              <a:gd name="connsiteY47-30494" fmla="*/ 1211778 h 5795240"/>
              <a:gd name="connsiteX48-30495" fmla="*/ 9605238 w 12641071"/>
              <a:gd name="connsiteY48-30496" fmla="*/ 1018369 h 5795240"/>
              <a:gd name="connsiteX49-30497" fmla="*/ 9636247 w 12641071"/>
              <a:gd name="connsiteY49-30498" fmla="*/ 961241 h 5795240"/>
              <a:gd name="connsiteX50-30499" fmla="*/ 9641995 w 12641071"/>
              <a:gd name="connsiteY50-30500" fmla="*/ 961152 h 5795240"/>
              <a:gd name="connsiteX51-30501" fmla="*/ 9584939 w 12641071"/>
              <a:gd name="connsiteY51-30502" fmla="*/ 1079594 h 5795240"/>
              <a:gd name="connsiteX52-30503" fmla="*/ 9546257 w 12641071"/>
              <a:gd name="connsiteY52-30504" fmla="*/ 1204206 h 5795240"/>
              <a:gd name="connsiteX53-30505" fmla="*/ 9584939 w 12641071"/>
              <a:gd name="connsiteY53-30506" fmla="*/ 1079596 h 5795240"/>
              <a:gd name="connsiteX54-30507" fmla="*/ 9641995 w 12641071"/>
              <a:gd name="connsiteY54-30508" fmla="*/ 961153 h 5795240"/>
              <a:gd name="connsiteX55-30509" fmla="*/ 9653069 w 12641071"/>
              <a:gd name="connsiteY55-30510" fmla="*/ 960983 h 5795240"/>
              <a:gd name="connsiteX56-30511" fmla="*/ 9801564 w 12641071"/>
              <a:gd name="connsiteY56-30512" fmla="*/ 1196828 h 5795240"/>
              <a:gd name="connsiteX57-30513" fmla="*/ 9801566 w 12641071"/>
              <a:gd name="connsiteY57-30514" fmla="*/ 1196828 h 5795240"/>
              <a:gd name="connsiteX58-30515" fmla="*/ 9653070 w 12641071"/>
              <a:gd name="connsiteY58-30516" fmla="*/ 960982 h 5795240"/>
              <a:gd name="connsiteX59-30517" fmla="*/ 9641996 w 12641071"/>
              <a:gd name="connsiteY59-30518" fmla="*/ 961152 h 5795240"/>
              <a:gd name="connsiteX60-30519" fmla="*/ 9651917 w 12641071"/>
              <a:gd name="connsiteY60-30520" fmla="*/ 940556 h 5795240"/>
              <a:gd name="connsiteX61-30521" fmla="*/ 11050508 w 12641071"/>
              <a:gd name="connsiteY61-30522" fmla="*/ 108150 h 5795240"/>
              <a:gd name="connsiteX62-30523" fmla="*/ 12641071 w 12641071"/>
              <a:gd name="connsiteY62-30524" fmla="*/ 1698711 h 5795240"/>
              <a:gd name="connsiteX63-30525" fmla="*/ 11371062 w 12641071"/>
              <a:gd name="connsiteY63-30526" fmla="*/ 3256960 h 5795240"/>
              <a:gd name="connsiteX64-30527" fmla="*/ 11215953 w 12641071"/>
              <a:gd name="connsiteY64-30528" fmla="*/ 3280632 h 5795240"/>
              <a:gd name="connsiteX65-30529" fmla="*/ 11142318 w 12641071"/>
              <a:gd name="connsiteY65-30530" fmla="*/ 3276914 h 5795240"/>
              <a:gd name="connsiteX66-30531" fmla="*/ 11215952 w 12641071"/>
              <a:gd name="connsiteY66-30532" fmla="*/ 3280632 h 5795240"/>
              <a:gd name="connsiteX67-30533" fmla="*/ 11213133 w 12641071"/>
              <a:gd name="connsiteY67-30534" fmla="*/ 3281062 h 5795240"/>
              <a:gd name="connsiteX68-30535" fmla="*/ 11116921 w 12641071"/>
              <a:gd name="connsiteY68-30536" fmla="*/ 3285921 h 5795240"/>
              <a:gd name="connsiteX69-30537" fmla="*/ 11050507 w 12641071"/>
              <a:gd name="connsiteY69-30538" fmla="*/ 3289274 h 5795240"/>
              <a:gd name="connsiteX70-30539" fmla="*/ 11006292 w 12641071"/>
              <a:gd name="connsiteY70-30540" fmla="*/ 3287041 h 5795240"/>
              <a:gd name="connsiteX71-30541" fmla="*/ 10937101 w 12641071"/>
              <a:gd name="connsiteY71-30542" fmla="*/ 3297601 h 5795240"/>
              <a:gd name="connsiteX72-30543" fmla="*/ 10144740 w 12641071"/>
              <a:gd name="connsiteY72-30544" fmla="*/ 4089962 h 5795240"/>
              <a:gd name="connsiteX73-30545" fmla="*/ 10130374 w 12641071"/>
              <a:gd name="connsiteY73-30546" fmla="*/ 4184101 h 5795240"/>
              <a:gd name="connsiteX74-30547" fmla="*/ 10130375 w 12641071"/>
              <a:gd name="connsiteY74-30548" fmla="*/ 4184103 h 5795240"/>
              <a:gd name="connsiteX75-30549" fmla="*/ 10130656 w 12641071"/>
              <a:gd name="connsiteY75-30550" fmla="*/ 4185950 h 5795240"/>
              <a:gd name="connsiteX76-30551" fmla="*/ 10138194 w 12641071"/>
              <a:gd name="connsiteY76-30552" fmla="*/ 4335228 h 5795240"/>
              <a:gd name="connsiteX77-30553" fmla="*/ 10137710 w 12641071"/>
              <a:gd name="connsiteY77-30554" fmla="*/ 4344822 h 5795240"/>
              <a:gd name="connsiteX78-30555" fmla="*/ 10133555 w 12641071"/>
              <a:gd name="connsiteY78-30556" fmla="*/ 4427096 h 5795240"/>
              <a:gd name="connsiteX79-30557" fmla="*/ 10129312 w 12641071"/>
              <a:gd name="connsiteY79-30558" fmla="*/ 4399289 h 5795240"/>
              <a:gd name="connsiteX80-30559" fmla="*/ 10126797 w 12641071"/>
              <a:gd name="connsiteY80-30560" fmla="*/ 4349498 h 5795240"/>
              <a:gd name="connsiteX81-30561" fmla="*/ 10126796 w 12641071"/>
              <a:gd name="connsiteY81-30562" fmla="*/ 4349498 h 5795240"/>
              <a:gd name="connsiteX82-30563" fmla="*/ 10129311 w 12641071"/>
              <a:gd name="connsiteY82-30564" fmla="*/ 4399289 h 5795240"/>
              <a:gd name="connsiteX83-30565" fmla="*/ 10133554 w 12641071"/>
              <a:gd name="connsiteY83-30566" fmla="*/ 4427096 h 5795240"/>
              <a:gd name="connsiteX84-30567" fmla="*/ 10130656 w 12641071"/>
              <a:gd name="connsiteY84-30568" fmla="*/ 4484506 h 5795240"/>
              <a:gd name="connsiteX85-30569" fmla="*/ 8678182 w 12641071"/>
              <a:gd name="connsiteY85-30570" fmla="*/ 5795240 h 5795240"/>
              <a:gd name="connsiteX86-30571" fmla="*/ 7467518 w 12641071"/>
              <a:gd name="connsiteY86-30572" fmla="*/ 5151535 h 5795240"/>
              <a:gd name="connsiteX87-30573" fmla="*/ 7419945 w 12641071"/>
              <a:gd name="connsiteY87-30574" fmla="*/ 5073228 h 5795240"/>
              <a:gd name="connsiteX88-30575" fmla="*/ 7394386 w 12641071"/>
              <a:gd name="connsiteY88-30576" fmla="*/ 5031156 h 5795240"/>
              <a:gd name="connsiteX89-30577" fmla="*/ 7367299 w 12641071"/>
              <a:gd name="connsiteY89-30578" fmla="*/ 4974928 h 5795240"/>
              <a:gd name="connsiteX90-30579" fmla="*/ 7332905 w 12641071"/>
              <a:gd name="connsiteY90-30580" fmla="*/ 4903531 h 5795240"/>
              <a:gd name="connsiteX91-30581" fmla="*/ 7320958 w 12641071"/>
              <a:gd name="connsiteY91-30582" fmla="*/ 4870887 h 5795240"/>
              <a:gd name="connsiteX92-30583" fmla="*/ 7322174 w 12641071"/>
              <a:gd name="connsiteY92-30584" fmla="*/ 4872361 h 5795240"/>
              <a:gd name="connsiteX93-30585" fmla="*/ 7362630 w 12641071"/>
              <a:gd name="connsiteY93-30586" fmla="*/ 4938954 h 5795240"/>
              <a:gd name="connsiteX94-30587" fmla="*/ 7380779 w 12641071"/>
              <a:gd name="connsiteY94-30588" fmla="*/ 4976628 h 5795240"/>
              <a:gd name="connsiteX95-30589" fmla="*/ 7391210 w 12641071"/>
              <a:gd name="connsiteY95-30590" fmla="*/ 4977944 h 5795240"/>
              <a:gd name="connsiteX96-30591" fmla="*/ 7380780 w 12641071"/>
              <a:gd name="connsiteY96-30592" fmla="*/ 4976628 h 5795240"/>
              <a:gd name="connsiteX97-30593" fmla="*/ 7362631 w 12641071"/>
              <a:gd name="connsiteY97-30594" fmla="*/ 4938954 h 5795240"/>
              <a:gd name="connsiteX98-30595" fmla="*/ 7322175 w 12641071"/>
              <a:gd name="connsiteY98-30596" fmla="*/ 4872361 h 5795240"/>
              <a:gd name="connsiteX99-30597" fmla="*/ 7320959 w 12641071"/>
              <a:gd name="connsiteY99-30598" fmla="*/ 4870887 h 5795240"/>
              <a:gd name="connsiteX100-30599" fmla="*/ 7283811 w 12641071"/>
              <a:gd name="connsiteY100-30600" fmla="*/ 4769391 h 5795240"/>
              <a:gd name="connsiteX101-30601" fmla="*/ 7272112 w 12641071"/>
              <a:gd name="connsiteY101-30602" fmla="*/ 4718630 h 5795240"/>
              <a:gd name="connsiteX102-30603" fmla="*/ 7272111 w 12641071"/>
              <a:gd name="connsiteY102-30604" fmla="*/ 4718630 h 5795240"/>
              <a:gd name="connsiteX103-30605" fmla="*/ 7283810 w 12641071"/>
              <a:gd name="connsiteY103-30606" fmla="*/ 4769391 h 5795240"/>
              <a:gd name="connsiteX104-30607" fmla="*/ 7320958 w 12641071"/>
              <a:gd name="connsiteY104-30608" fmla="*/ 4870887 h 5795240"/>
              <a:gd name="connsiteX105-30609" fmla="*/ 7223551 w 12641071"/>
              <a:gd name="connsiteY105-30610" fmla="*/ 4752829 h 5795240"/>
              <a:gd name="connsiteX106-30611" fmla="*/ 6652445 w 12641071"/>
              <a:gd name="connsiteY106-30612" fmla="*/ 4516269 h 5795240"/>
              <a:gd name="connsiteX107-30613" fmla="*/ 6200873 w 12641071"/>
              <a:gd name="connsiteY107-30614" fmla="*/ 4654206 h 5795240"/>
              <a:gd name="connsiteX108-30615" fmla="*/ 6088813 w 12641071"/>
              <a:gd name="connsiteY108-30616" fmla="*/ 4746663 h 5795240"/>
              <a:gd name="connsiteX109-30617" fmla="*/ 6023271 w 12641071"/>
              <a:gd name="connsiteY109-30618" fmla="*/ 4834312 h 5795240"/>
              <a:gd name="connsiteX110-30619" fmla="*/ 5970678 w 12641071"/>
              <a:gd name="connsiteY110-30620" fmla="*/ 4892181 h 5795240"/>
              <a:gd name="connsiteX111-30621" fmla="*/ 5982717 w 12641071"/>
              <a:gd name="connsiteY111-30622" fmla="*/ 4872361 h 5795240"/>
              <a:gd name="connsiteX112-30623" fmla="*/ 5970675 w 12641071"/>
              <a:gd name="connsiteY112-30624" fmla="*/ 4892181 h 5795240"/>
              <a:gd name="connsiteX113-30625" fmla="*/ 5935320 w 12641071"/>
              <a:gd name="connsiteY113-30626" fmla="*/ 4931081 h 5795240"/>
              <a:gd name="connsiteX114-30627" fmla="*/ 4971763 w 12641071"/>
              <a:gd name="connsiteY114-30628" fmla="*/ 5330200 h 5795240"/>
              <a:gd name="connsiteX115-30629" fmla="*/ 3716172 w 12641071"/>
              <a:gd name="connsiteY115-30630" fmla="*/ 4497938 h 5795240"/>
              <a:gd name="connsiteX116-30631" fmla="*/ 3710773 w 12641071"/>
              <a:gd name="connsiteY116-30632" fmla="*/ 4483182 h 5795240"/>
              <a:gd name="connsiteX117-30633" fmla="*/ 3710773 w 12641071"/>
              <a:gd name="connsiteY117-30634" fmla="*/ 4483181 h 5795240"/>
              <a:gd name="connsiteX118-30635" fmla="*/ 3674984 w 12641071"/>
              <a:gd name="connsiteY118-30636" fmla="*/ 4385402 h 5795240"/>
              <a:gd name="connsiteX119-30637" fmla="*/ 3670349 w 12641071"/>
              <a:gd name="connsiteY119-30638" fmla="*/ 4372742 h 5795240"/>
              <a:gd name="connsiteX120-30639" fmla="*/ 3659438 w 12641071"/>
              <a:gd name="connsiteY120-30640" fmla="*/ 4330309 h 5795240"/>
              <a:gd name="connsiteX121-30641" fmla="*/ 3672084 w 12641071"/>
              <a:gd name="connsiteY121-30642" fmla="*/ 4353606 h 5795240"/>
              <a:gd name="connsiteX122-30643" fmla="*/ 3659440 w 12641071"/>
              <a:gd name="connsiteY122-30644" fmla="*/ 4330309 h 5795240"/>
              <a:gd name="connsiteX123-30645" fmla="*/ 3613217 w 12641071"/>
              <a:gd name="connsiteY123-30646" fmla="*/ 4245153 h 5795240"/>
              <a:gd name="connsiteX124-30647" fmla="*/ 3083792 w 12641071"/>
              <a:gd name="connsiteY124-30648" fmla="*/ 3963660 h 5795240"/>
              <a:gd name="connsiteX125-30649" fmla="*/ 2835272 w 12641071"/>
              <a:gd name="connsiteY125-30650" fmla="*/ 4013833 h 5795240"/>
              <a:gd name="connsiteX126-30651" fmla="*/ 2820214 w 12641071"/>
              <a:gd name="connsiteY126-30652" fmla="*/ 4022007 h 5795240"/>
              <a:gd name="connsiteX127-30653" fmla="*/ 2820212 w 12641071"/>
              <a:gd name="connsiteY127-30654" fmla="*/ 4022008 h 5795240"/>
              <a:gd name="connsiteX128-30655" fmla="*/ 2820206 w 12641071"/>
              <a:gd name="connsiteY128-30656" fmla="*/ 4022011 h 5795240"/>
              <a:gd name="connsiteX129-30657" fmla="*/ 2813481 w 12641071"/>
              <a:gd name="connsiteY129-30658" fmla="*/ 4027041 h 5795240"/>
              <a:gd name="connsiteX130-30659" fmla="*/ 2762875 w 12641071"/>
              <a:gd name="connsiteY130-30660" fmla="*/ 4057784 h 5795240"/>
              <a:gd name="connsiteX131-30661" fmla="*/ 2762878 w 12641071"/>
              <a:gd name="connsiteY131-30662" fmla="*/ 4057784 h 5795240"/>
              <a:gd name="connsiteX132-30663" fmla="*/ 2694694 w 12641071"/>
              <a:gd name="connsiteY132-30664" fmla="*/ 4099208 h 5795240"/>
              <a:gd name="connsiteX133-30665" fmla="*/ 2726822 w 12641071"/>
              <a:gd name="connsiteY133-30666" fmla="*/ 4072700 h 5795240"/>
              <a:gd name="connsiteX134-30667" fmla="*/ 2757719 w 12641071"/>
              <a:gd name="connsiteY134-30668" fmla="*/ 4055929 h 5795240"/>
              <a:gd name="connsiteX135-30669" fmla="*/ 2757718 w 12641071"/>
              <a:gd name="connsiteY135-30670" fmla="*/ 4055928 h 5795240"/>
              <a:gd name="connsiteX136-30671" fmla="*/ 2726820 w 12641071"/>
              <a:gd name="connsiteY136-30672" fmla="*/ 4072700 h 5795240"/>
              <a:gd name="connsiteX137-30673" fmla="*/ 2694692 w 12641071"/>
              <a:gd name="connsiteY137-30674" fmla="*/ 4099208 h 5795240"/>
              <a:gd name="connsiteX138-30675" fmla="*/ 2664698 w 12641071"/>
              <a:gd name="connsiteY138-30676" fmla="*/ 4117431 h 5795240"/>
              <a:gd name="connsiteX139-30677" fmla="*/ 1804544 w 12641071"/>
              <a:gd name="connsiteY139-30678" fmla="*/ 4335229 h 5795240"/>
              <a:gd name="connsiteX140-30679" fmla="*/ 0 w 12641071"/>
              <a:gd name="connsiteY140-30680" fmla="*/ 2530685 h 5795240"/>
              <a:gd name="connsiteX141-30681" fmla="*/ 1804544 w 12641071"/>
              <a:gd name="connsiteY141-30682" fmla="*/ 726143 h 5795240"/>
              <a:gd name="connsiteX142-30683" fmla="*/ 3080549 w 12641071"/>
              <a:gd name="connsiteY142-30684" fmla="*/ 1254682 h 5795240"/>
              <a:gd name="connsiteX143-30685" fmla="*/ 3268676 w 12641071"/>
              <a:gd name="connsiteY143-30686" fmla="*/ 1461167 h 5795240"/>
              <a:gd name="connsiteX144-30687" fmla="*/ 3565826 w 12641071"/>
              <a:gd name="connsiteY144-30688" fmla="*/ 1551935 h 5795240"/>
              <a:gd name="connsiteX145-30689" fmla="*/ 4086504 w 12641071"/>
              <a:gd name="connsiteY145-30690" fmla="*/ 1127574 h 5795240"/>
              <a:gd name="connsiteX146-30691" fmla="*/ 4103078 w 12641071"/>
              <a:gd name="connsiteY146-30692" fmla="*/ 1004204 h 5795240"/>
              <a:gd name="connsiteX147-30693" fmla="*/ 5215874 w 12641071"/>
              <a:gd name="connsiteY147-30694" fmla="*/ 0 h 5795240"/>
              <a:gd name="connsiteX0-30695" fmla="*/ 6036570 w 12641071"/>
              <a:gd name="connsiteY0-30696" fmla="*/ 4807089 h 5795240"/>
              <a:gd name="connsiteX1-30697" fmla="*/ 6019264 w 12641071"/>
              <a:gd name="connsiteY1-30698" fmla="*/ 4804905 h 5795240"/>
              <a:gd name="connsiteX2-30699" fmla="*/ 6036570 w 12641071"/>
              <a:gd name="connsiteY2-30700" fmla="*/ 4807089 h 5795240"/>
              <a:gd name="connsiteX3-30701" fmla="*/ 3682364 w 12641071"/>
              <a:gd name="connsiteY3-30702" fmla="*/ 4386723 h 5795240"/>
              <a:gd name="connsiteX4-30703" fmla="*/ 3772428 w 12641071"/>
              <a:gd name="connsiteY4-30704" fmla="*/ 4402840 h 5795240"/>
              <a:gd name="connsiteX5-30705" fmla="*/ 3772428 w 12641071"/>
              <a:gd name="connsiteY5-30706" fmla="*/ 4402840 h 5795240"/>
              <a:gd name="connsiteX6-30707" fmla="*/ 3682364 w 12641071"/>
              <a:gd name="connsiteY6-30708" fmla="*/ 4386723 h 5795240"/>
              <a:gd name="connsiteX7-30709" fmla="*/ 5215874 w 12641071"/>
              <a:gd name="connsiteY7-30710" fmla="*/ 0 h 5795240"/>
              <a:gd name="connsiteX8-30711" fmla="*/ 5927386 w 12641071"/>
              <a:gd name="connsiteY8-30712" fmla="*/ 255427 h 5795240"/>
              <a:gd name="connsiteX9-30713" fmla="*/ 6105193 w 12641071"/>
              <a:gd name="connsiteY9-30714" fmla="*/ 442067 h 5795240"/>
              <a:gd name="connsiteX10-30715" fmla="*/ 6105193 w 12641071"/>
              <a:gd name="connsiteY10-30716" fmla="*/ 442069 h 5795240"/>
              <a:gd name="connsiteX11-30717" fmla="*/ 6141460 w 12641071"/>
              <a:gd name="connsiteY11-30718" fmla="*/ 475027 h 5795240"/>
              <a:gd name="connsiteX12-30719" fmla="*/ 6788665 w 12641071"/>
              <a:gd name="connsiteY12-30720" fmla="*/ 707369 h 5795240"/>
              <a:gd name="connsiteX13-30721" fmla="*/ 7184710 w 12641071"/>
              <a:gd name="connsiteY13-30722" fmla="*/ 627411 h 5795240"/>
              <a:gd name="connsiteX14-30723" fmla="*/ 7314851 w 12641071"/>
              <a:gd name="connsiteY14-30724" fmla="*/ 559537 h 5795240"/>
              <a:gd name="connsiteX15-30725" fmla="*/ 7314853 w 12641071"/>
              <a:gd name="connsiteY15-30726" fmla="*/ 559536 h 5795240"/>
              <a:gd name="connsiteX16-30727" fmla="*/ 7314851 w 12641071"/>
              <a:gd name="connsiteY16-30728" fmla="*/ 559537 h 5795240"/>
              <a:gd name="connsiteX17-30729" fmla="*/ 7391626 w 12641071"/>
              <a:gd name="connsiteY17-30730" fmla="*/ 508114 h 5795240"/>
              <a:gd name="connsiteX18-30731" fmla="*/ 7391631 w 12641071"/>
              <a:gd name="connsiteY18-30732" fmla="*/ 508110 h 5795240"/>
              <a:gd name="connsiteX19-30733" fmla="*/ 7478934 w 12641071"/>
              <a:gd name="connsiteY19-30734" fmla="*/ 466053 h 5795240"/>
              <a:gd name="connsiteX20-30735" fmla="*/ 7897193 w 12641071"/>
              <a:gd name="connsiteY20-30736" fmla="*/ 381611 h 5795240"/>
              <a:gd name="connsiteX21-30737" fmla="*/ 8788216 w 12641071"/>
              <a:gd name="connsiteY21-30738" fmla="*/ 855364 h 5795240"/>
              <a:gd name="connsiteX22-30739" fmla="*/ 8832362 w 12641071"/>
              <a:gd name="connsiteY22-30740" fmla="*/ 928030 h 5795240"/>
              <a:gd name="connsiteX23-30741" fmla="*/ 8832362 w 12641071"/>
              <a:gd name="connsiteY23-30742" fmla="*/ 928033 h 5795240"/>
              <a:gd name="connsiteX24-30743" fmla="*/ 8842040 w 12641071"/>
              <a:gd name="connsiteY24-30744" fmla="*/ 943961 h 5795240"/>
              <a:gd name="connsiteX25-30745" fmla="*/ 8856144 w 12641071"/>
              <a:gd name="connsiteY25-30746" fmla="*/ 973241 h 5795240"/>
              <a:gd name="connsiteX26-30747" fmla="*/ 8856145 w 12641071"/>
              <a:gd name="connsiteY26-30748" fmla="*/ 973241 h 5795240"/>
              <a:gd name="connsiteX27-30749" fmla="*/ 8878117 w 12641071"/>
              <a:gd name="connsiteY27-30750" fmla="*/ 1018851 h 5795240"/>
              <a:gd name="connsiteX28-30751" fmla="*/ 8877719 w 12641071"/>
              <a:gd name="connsiteY28-30752" fmla="*/ 1018369 h 5795240"/>
              <a:gd name="connsiteX29-30753" fmla="*/ 8853250 w 12641071"/>
              <a:gd name="connsiteY29-30754" fmla="*/ 973288 h 5795240"/>
              <a:gd name="connsiteX30-30755" fmla="*/ 8853249 w 12641071"/>
              <a:gd name="connsiteY30-30756" fmla="*/ 973288 h 5795240"/>
              <a:gd name="connsiteX31-30757" fmla="*/ 8853248 w 12641071"/>
              <a:gd name="connsiteY31-30758" fmla="*/ 973287 h 5795240"/>
              <a:gd name="connsiteX32-30759" fmla="*/ 8849677 w 12641071"/>
              <a:gd name="connsiteY32-30760" fmla="*/ 973341 h 5795240"/>
              <a:gd name="connsiteX33-30761" fmla="*/ 8641543 w 12641071"/>
              <a:gd name="connsiteY33-30762" fmla="*/ 916577 h 5795240"/>
              <a:gd name="connsiteX34-30763" fmla="*/ 8641545 w 12641071"/>
              <a:gd name="connsiteY34-30764" fmla="*/ 916580 h 5795240"/>
              <a:gd name="connsiteX35-30765" fmla="*/ 8849676 w 12641071"/>
              <a:gd name="connsiteY35-30766" fmla="*/ 973343 h 5795240"/>
              <a:gd name="connsiteX36-30767" fmla="*/ 8853248 w 12641071"/>
              <a:gd name="connsiteY36-30768" fmla="*/ 973288 h 5795240"/>
              <a:gd name="connsiteX37-30769" fmla="*/ 8877719 w 12641071"/>
              <a:gd name="connsiteY37-30770" fmla="*/ 1018371 h 5795240"/>
              <a:gd name="connsiteX38-30771" fmla="*/ 8878116 w 12641071"/>
              <a:gd name="connsiteY38-30772" fmla="*/ 1018851 h 5795240"/>
              <a:gd name="connsiteX39-30773" fmla="*/ 8887288 w 12641071"/>
              <a:gd name="connsiteY39-30774" fmla="*/ 1037892 h 5795240"/>
              <a:gd name="connsiteX40-30775" fmla="*/ 8949899 w 12641071"/>
              <a:gd name="connsiteY40-30776" fmla="*/ 1239592 h 5795240"/>
              <a:gd name="connsiteX41-30777" fmla="*/ 8968437 w 12641071"/>
              <a:gd name="connsiteY41-30778" fmla="*/ 1423482 h 5795240"/>
              <a:gd name="connsiteX42-30779" fmla="*/ 8949899 w 12641071"/>
              <a:gd name="connsiteY42-30780" fmla="*/ 1239591 h 5795240"/>
              <a:gd name="connsiteX43-30781" fmla="*/ 8887288 w 12641071"/>
              <a:gd name="connsiteY43-30782" fmla="*/ 1037890 h 5795240"/>
              <a:gd name="connsiteX44-30783" fmla="*/ 8878116 w 12641071"/>
              <a:gd name="connsiteY44-30784" fmla="*/ 1018851 h 5795240"/>
              <a:gd name="connsiteX45-30785" fmla="*/ 8931285 w 12641071"/>
              <a:gd name="connsiteY45-30786" fmla="*/ 1083292 h 5795240"/>
              <a:gd name="connsiteX46-30787" fmla="*/ 9241478 w 12641071"/>
              <a:gd name="connsiteY46-30788" fmla="*/ 1211778 h 5795240"/>
              <a:gd name="connsiteX47-30789" fmla="*/ 9605238 w 12641071"/>
              <a:gd name="connsiteY47-30790" fmla="*/ 1018369 h 5795240"/>
              <a:gd name="connsiteX48-30791" fmla="*/ 9636247 w 12641071"/>
              <a:gd name="connsiteY48-30792" fmla="*/ 961241 h 5795240"/>
              <a:gd name="connsiteX49-30793" fmla="*/ 9641995 w 12641071"/>
              <a:gd name="connsiteY49-30794" fmla="*/ 961152 h 5795240"/>
              <a:gd name="connsiteX50-30795" fmla="*/ 9584939 w 12641071"/>
              <a:gd name="connsiteY50-30796" fmla="*/ 1079594 h 5795240"/>
              <a:gd name="connsiteX51-30797" fmla="*/ 9546257 w 12641071"/>
              <a:gd name="connsiteY51-30798" fmla="*/ 1204206 h 5795240"/>
              <a:gd name="connsiteX52-30799" fmla="*/ 9584939 w 12641071"/>
              <a:gd name="connsiteY52-30800" fmla="*/ 1079596 h 5795240"/>
              <a:gd name="connsiteX53-30801" fmla="*/ 9641995 w 12641071"/>
              <a:gd name="connsiteY53-30802" fmla="*/ 961153 h 5795240"/>
              <a:gd name="connsiteX54-30803" fmla="*/ 9653069 w 12641071"/>
              <a:gd name="connsiteY54-30804" fmla="*/ 960983 h 5795240"/>
              <a:gd name="connsiteX55-30805" fmla="*/ 9801564 w 12641071"/>
              <a:gd name="connsiteY55-30806" fmla="*/ 1196828 h 5795240"/>
              <a:gd name="connsiteX56-30807" fmla="*/ 9801566 w 12641071"/>
              <a:gd name="connsiteY56-30808" fmla="*/ 1196828 h 5795240"/>
              <a:gd name="connsiteX57-30809" fmla="*/ 9653070 w 12641071"/>
              <a:gd name="connsiteY57-30810" fmla="*/ 960982 h 5795240"/>
              <a:gd name="connsiteX58-30811" fmla="*/ 9641996 w 12641071"/>
              <a:gd name="connsiteY58-30812" fmla="*/ 961152 h 5795240"/>
              <a:gd name="connsiteX59-30813" fmla="*/ 9651917 w 12641071"/>
              <a:gd name="connsiteY59-30814" fmla="*/ 940556 h 5795240"/>
              <a:gd name="connsiteX60-30815" fmla="*/ 11050508 w 12641071"/>
              <a:gd name="connsiteY60-30816" fmla="*/ 108150 h 5795240"/>
              <a:gd name="connsiteX61-30817" fmla="*/ 12641071 w 12641071"/>
              <a:gd name="connsiteY61-30818" fmla="*/ 1698711 h 5795240"/>
              <a:gd name="connsiteX62-30819" fmla="*/ 11371062 w 12641071"/>
              <a:gd name="connsiteY62-30820" fmla="*/ 3256960 h 5795240"/>
              <a:gd name="connsiteX63-30821" fmla="*/ 11215953 w 12641071"/>
              <a:gd name="connsiteY63-30822" fmla="*/ 3280632 h 5795240"/>
              <a:gd name="connsiteX64-30823" fmla="*/ 11142318 w 12641071"/>
              <a:gd name="connsiteY64-30824" fmla="*/ 3276914 h 5795240"/>
              <a:gd name="connsiteX65-30825" fmla="*/ 11215952 w 12641071"/>
              <a:gd name="connsiteY65-30826" fmla="*/ 3280632 h 5795240"/>
              <a:gd name="connsiteX66-30827" fmla="*/ 11213133 w 12641071"/>
              <a:gd name="connsiteY66-30828" fmla="*/ 3281062 h 5795240"/>
              <a:gd name="connsiteX67-30829" fmla="*/ 11116921 w 12641071"/>
              <a:gd name="connsiteY67-30830" fmla="*/ 3285921 h 5795240"/>
              <a:gd name="connsiteX68-30831" fmla="*/ 11050507 w 12641071"/>
              <a:gd name="connsiteY68-30832" fmla="*/ 3289274 h 5795240"/>
              <a:gd name="connsiteX69-30833" fmla="*/ 11006292 w 12641071"/>
              <a:gd name="connsiteY69-30834" fmla="*/ 3287041 h 5795240"/>
              <a:gd name="connsiteX70-30835" fmla="*/ 10937101 w 12641071"/>
              <a:gd name="connsiteY70-30836" fmla="*/ 3297601 h 5795240"/>
              <a:gd name="connsiteX71-30837" fmla="*/ 10144740 w 12641071"/>
              <a:gd name="connsiteY71-30838" fmla="*/ 4089962 h 5795240"/>
              <a:gd name="connsiteX72-30839" fmla="*/ 10130374 w 12641071"/>
              <a:gd name="connsiteY72-30840" fmla="*/ 4184101 h 5795240"/>
              <a:gd name="connsiteX73-30841" fmla="*/ 10130375 w 12641071"/>
              <a:gd name="connsiteY73-30842" fmla="*/ 4184103 h 5795240"/>
              <a:gd name="connsiteX74-30843" fmla="*/ 10130656 w 12641071"/>
              <a:gd name="connsiteY74-30844" fmla="*/ 4185950 h 5795240"/>
              <a:gd name="connsiteX75-30845" fmla="*/ 10138194 w 12641071"/>
              <a:gd name="connsiteY75-30846" fmla="*/ 4335228 h 5795240"/>
              <a:gd name="connsiteX76-30847" fmla="*/ 10137710 w 12641071"/>
              <a:gd name="connsiteY76-30848" fmla="*/ 4344822 h 5795240"/>
              <a:gd name="connsiteX77-30849" fmla="*/ 10133555 w 12641071"/>
              <a:gd name="connsiteY77-30850" fmla="*/ 4427096 h 5795240"/>
              <a:gd name="connsiteX78-30851" fmla="*/ 10129312 w 12641071"/>
              <a:gd name="connsiteY78-30852" fmla="*/ 4399289 h 5795240"/>
              <a:gd name="connsiteX79-30853" fmla="*/ 10126797 w 12641071"/>
              <a:gd name="connsiteY79-30854" fmla="*/ 4349498 h 5795240"/>
              <a:gd name="connsiteX80-30855" fmla="*/ 10126796 w 12641071"/>
              <a:gd name="connsiteY80-30856" fmla="*/ 4349498 h 5795240"/>
              <a:gd name="connsiteX81-30857" fmla="*/ 10129311 w 12641071"/>
              <a:gd name="connsiteY81-30858" fmla="*/ 4399289 h 5795240"/>
              <a:gd name="connsiteX82-30859" fmla="*/ 10133554 w 12641071"/>
              <a:gd name="connsiteY82-30860" fmla="*/ 4427096 h 5795240"/>
              <a:gd name="connsiteX83-30861" fmla="*/ 10130656 w 12641071"/>
              <a:gd name="connsiteY83-30862" fmla="*/ 4484506 h 5795240"/>
              <a:gd name="connsiteX84-30863" fmla="*/ 8678182 w 12641071"/>
              <a:gd name="connsiteY84-30864" fmla="*/ 5795240 h 5795240"/>
              <a:gd name="connsiteX85-30865" fmla="*/ 7467518 w 12641071"/>
              <a:gd name="connsiteY85-30866" fmla="*/ 5151535 h 5795240"/>
              <a:gd name="connsiteX86-30867" fmla="*/ 7419945 w 12641071"/>
              <a:gd name="connsiteY86-30868" fmla="*/ 5073228 h 5795240"/>
              <a:gd name="connsiteX87-30869" fmla="*/ 7394386 w 12641071"/>
              <a:gd name="connsiteY87-30870" fmla="*/ 5031156 h 5795240"/>
              <a:gd name="connsiteX88-30871" fmla="*/ 7367299 w 12641071"/>
              <a:gd name="connsiteY88-30872" fmla="*/ 4974928 h 5795240"/>
              <a:gd name="connsiteX89-30873" fmla="*/ 7332905 w 12641071"/>
              <a:gd name="connsiteY89-30874" fmla="*/ 4903531 h 5795240"/>
              <a:gd name="connsiteX90-30875" fmla="*/ 7320958 w 12641071"/>
              <a:gd name="connsiteY90-30876" fmla="*/ 4870887 h 5795240"/>
              <a:gd name="connsiteX91-30877" fmla="*/ 7322174 w 12641071"/>
              <a:gd name="connsiteY91-30878" fmla="*/ 4872361 h 5795240"/>
              <a:gd name="connsiteX92-30879" fmla="*/ 7362630 w 12641071"/>
              <a:gd name="connsiteY92-30880" fmla="*/ 4938954 h 5795240"/>
              <a:gd name="connsiteX93-30881" fmla="*/ 7380779 w 12641071"/>
              <a:gd name="connsiteY93-30882" fmla="*/ 4976628 h 5795240"/>
              <a:gd name="connsiteX94-30883" fmla="*/ 7391210 w 12641071"/>
              <a:gd name="connsiteY94-30884" fmla="*/ 4977944 h 5795240"/>
              <a:gd name="connsiteX95-30885" fmla="*/ 7380780 w 12641071"/>
              <a:gd name="connsiteY95-30886" fmla="*/ 4976628 h 5795240"/>
              <a:gd name="connsiteX96-30887" fmla="*/ 7362631 w 12641071"/>
              <a:gd name="connsiteY96-30888" fmla="*/ 4938954 h 5795240"/>
              <a:gd name="connsiteX97-30889" fmla="*/ 7322175 w 12641071"/>
              <a:gd name="connsiteY97-30890" fmla="*/ 4872361 h 5795240"/>
              <a:gd name="connsiteX98-30891" fmla="*/ 7320959 w 12641071"/>
              <a:gd name="connsiteY98-30892" fmla="*/ 4870887 h 5795240"/>
              <a:gd name="connsiteX99-30893" fmla="*/ 7283811 w 12641071"/>
              <a:gd name="connsiteY99-30894" fmla="*/ 4769391 h 5795240"/>
              <a:gd name="connsiteX100-30895" fmla="*/ 7272112 w 12641071"/>
              <a:gd name="connsiteY100-30896" fmla="*/ 4718630 h 5795240"/>
              <a:gd name="connsiteX101-30897" fmla="*/ 7272111 w 12641071"/>
              <a:gd name="connsiteY101-30898" fmla="*/ 4718630 h 5795240"/>
              <a:gd name="connsiteX102-30899" fmla="*/ 7283810 w 12641071"/>
              <a:gd name="connsiteY102-30900" fmla="*/ 4769391 h 5795240"/>
              <a:gd name="connsiteX103-30901" fmla="*/ 7320958 w 12641071"/>
              <a:gd name="connsiteY103-30902" fmla="*/ 4870887 h 5795240"/>
              <a:gd name="connsiteX104-30903" fmla="*/ 7223551 w 12641071"/>
              <a:gd name="connsiteY104-30904" fmla="*/ 4752829 h 5795240"/>
              <a:gd name="connsiteX105-30905" fmla="*/ 6652445 w 12641071"/>
              <a:gd name="connsiteY105-30906" fmla="*/ 4516269 h 5795240"/>
              <a:gd name="connsiteX106-30907" fmla="*/ 6200873 w 12641071"/>
              <a:gd name="connsiteY106-30908" fmla="*/ 4654206 h 5795240"/>
              <a:gd name="connsiteX107-30909" fmla="*/ 6088813 w 12641071"/>
              <a:gd name="connsiteY107-30910" fmla="*/ 4746663 h 5795240"/>
              <a:gd name="connsiteX108-30911" fmla="*/ 6023271 w 12641071"/>
              <a:gd name="connsiteY108-30912" fmla="*/ 4834312 h 5795240"/>
              <a:gd name="connsiteX109-30913" fmla="*/ 5970678 w 12641071"/>
              <a:gd name="connsiteY109-30914" fmla="*/ 4892181 h 5795240"/>
              <a:gd name="connsiteX110-30915" fmla="*/ 5982717 w 12641071"/>
              <a:gd name="connsiteY110-30916" fmla="*/ 4872361 h 5795240"/>
              <a:gd name="connsiteX111-30917" fmla="*/ 5970675 w 12641071"/>
              <a:gd name="connsiteY111-30918" fmla="*/ 4892181 h 5795240"/>
              <a:gd name="connsiteX112-30919" fmla="*/ 5935320 w 12641071"/>
              <a:gd name="connsiteY112-30920" fmla="*/ 4931081 h 5795240"/>
              <a:gd name="connsiteX113-30921" fmla="*/ 4971763 w 12641071"/>
              <a:gd name="connsiteY113-30922" fmla="*/ 5330200 h 5795240"/>
              <a:gd name="connsiteX114-30923" fmla="*/ 3716172 w 12641071"/>
              <a:gd name="connsiteY114-30924" fmla="*/ 4497938 h 5795240"/>
              <a:gd name="connsiteX115-30925" fmla="*/ 3710773 w 12641071"/>
              <a:gd name="connsiteY115-30926" fmla="*/ 4483182 h 5795240"/>
              <a:gd name="connsiteX116-30927" fmla="*/ 3710773 w 12641071"/>
              <a:gd name="connsiteY116-30928" fmla="*/ 4483181 h 5795240"/>
              <a:gd name="connsiteX117-30929" fmla="*/ 3674984 w 12641071"/>
              <a:gd name="connsiteY117-30930" fmla="*/ 4385402 h 5795240"/>
              <a:gd name="connsiteX118-30931" fmla="*/ 3670349 w 12641071"/>
              <a:gd name="connsiteY118-30932" fmla="*/ 4372742 h 5795240"/>
              <a:gd name="connsiteX119-30933" fmla="*/ 3659438 w 12641071"/>
              <a:gd name="connsiteY119-30934" fmla="*/ 4330309 h 5795240"/>
              <a:gd name="connsiteX120-30935" fmla="*/ 3672084 w 12641071"/>
              <a:gd name="connsiteY120-30936" fmla="*/ 4353606 h 5795240"/>
              <a:gd name="connsiteX121-30937" fmla="*/ 3659440 w 12641071"/>
              <a:gd name="connsiteY121-30938" fmla="*/ 4330309 h 5795240"/>
              <a:gd name="connsiteX122-30939" fmla="*/ 3613217 w 12641071"/>
              <a:gd name="connsiteY122-30940" fmla="*/ 4245153 h 5795240"/>
              <a:gd name="connsiteX123-30941" fmla="*/ 3083792 w 12641071"/>
              <a:gd name="connsiteY123-30942" fmla="*/ 3963660 h 5795240"/>
              <a:gd name="connsiteX124-30943" fmla="*/ 2835272 w 12641071"/>
              <a:gd name="connsiteY124-30944" fmla="*/ 4013833 h 5795240"/>
              <a:gd name="connsiteX125-30945" fmla="*/ 2820214 w 12641071"/>
              <a:gd name="connsiteY125-30946" fmla="*/ 4022007 h 5795240"/>
              <a:gd name="connsiteX126-30947" fmla="*/ 2820212 w 12641071"/>
              <a:gd name="connsiteY126-30948" fmla="*/ 4022008 h 5795240"/>
              <a:gd name="connsiteX127-30949" fmla="*/ 2820206 w 12641071"/>
              <a:gd name="connsiteY127-30950" fmla="*/ 4022011 h 5795240"/>
              <a:gd name="connsiteX128-30951" fmla="*/ 2813481 w 12641071"/>
              <a:gd name="connsiteY128-30952" fmla="*/ 4027041 h 5795240"/>
              <a:gd name="connsiteX129-30953" fmla="*/ 2762875 w 12641071"/>
              <a:gd name="connsiteY129-30954" fmla="*/ 4057784 h 5795240"/>
              <a:gd name="connsiteX130-30955" fmla="*/ 2762878 w 12641071"/>
              <a:gd name="connsiteY130-30956" fmla="*/ 4057784 h 5795240"/>
              <a:gd name="connsiteX131-30957" fmla="*/ 2694694 w 12641071"/>
              <a:gd name="connsiteY131-30958" fmla="*/ 4099208 h 5795240"/>
              <a:gd name="connsiteX132-30959" fmla="*/ 2726822 w 12641071"/>
              <a:gd name="connsiteY132-30960" fmla="*/ 4072700 h 5795240"/>
              <a:gd name="connsiteX133-30961" fmla="*/ 2757719 w 12641071"/>
              <a:gd name="connsiteY133-30962" fmla="*/ 4055929 h 5795240"/>
              <a:gd name="connsiteX134-30963" fmla="*/ 2757718 w 12641071"/>
              <a:gd name="connsiteY134-30964" fmla="*/ 4055928 h 5795240"/>
              <a:gd name="connsiteX135-30965" fmla="*/ 2726820 w 12641071"/>
              <a:gd name="connsiteY135-30966" fmla="*/ 4072700 h 5795240"/>
              <a:gd name="connsiteX136-30967" fmla="*/ 2694692 w 12641071"/>
              <a:gd name="connsiteY136-30968" fmla="*/ 4099208 h 5795240"/>
              <a:gd name="connsiteX137-30969" fmla="*/ 2664698 w 12641071"/>
              <a:gd name="connsiteY137-30970" fmla="*/ 4117431 h 5795240"/>
              <a:gd name="connsiteX138-30971" fmla="*/ 1804544 w 12641071"/>
              <a:gd name="connsiteY138-30972" fmla="*/ 4335229 h 5795240"/>
              <a:gd name="connsiteX139-30973" fmla="*/ 0 w 12641071"/>
              <a:gd name="connsiteY139-30974" fmla="*/ 2530685 h 5795240"/>
              <a:gd name="connsiteX140-30975" fmla="*/ 1804544 w 12641071"/>
              <a:gd name="connsiteY140-30976" fmla="*/ 726143 h 5795240"/>
              <a:gd name="connsiteX141-30977" fmla="*/ 3080549 w 12641071"/>
              <a:gd name="connsiteY141-30978" fmla="*/ 1254682 h 5795240"/>
              <a:gd name="connsiteX142-30979" fmla="*/ 3268676 w 12641071"/>
              <a:gd name="connsiteY142-30980" fmla="*/ 1461167 h 5795240"/>
              <a:gd name="connsiteX143-30981" fmla="*/ 3565826 w 12641071"/>
              <a:gd name="connsiteY143-30982" fmla="*/ 1551935 h 5795240"/>
              <a:gd name="connsiteX144-30983" fmla="*/ 4086504 w 12641071"/>
              <a:gd name="connsiteY144-30984" fmla="*/ 1127574 h 5795240"/>
              <a:gd name="connsiteX145-30985" fmla="*/ 4103078 w 12641071"/>
              <a:gd name="connsiteY145-30986" fmla="*/ 1004204 h 5795240"/>
              <a:gd name="connsiteX146-30987" fmla="*/ 5215874 w 12641071"/>
              <a:gd name="connsiteY146-30988" fmla="*/ 0 h 5795240"/>
              <a:gd name="connsiteX0-30989" fmla="*/ 3682364 w 12641071"/>
              <a:gd name="connsiteY0-30990" fmla="*/ 4386723 h 5795240"/>
              <a:gd name="connsiteX1-30991" fmla="*/ 3772428 w 12641071"/>
              <a:gd name="connsiteY1-30992" fmla="*/ 4402840 h 5795240"/>
              <a:gd name="connsiteX2-30993" fmla="*/ 3772428 w 12641071"/>
              <a:gd name="connsiteY2-30994" fmla="*/ 4402840 h 5795240"/>
              <a:gd name="connsiteX3-30995" fmla="*/ 3682364 w 12641071"/>
              <a:gd name="connsiteY3-30996" fmla="*/ 4386723 h 5795240"/>
              <a:gd name="connsiteX4-30997" fmla="*/ 5215874 w 12641071"/>
              <a:gd name="connsiteY4-30998" fmla="*/ 0 h 5795240"/>
              <a:gd name="connsiteX5-30999" fmla="*/ 5927386 w 12641071"/>
              <a:gd name="connsiteY5-31000" fmla="*/ 255427 h 5795240"/>
              <a:gd name="connsiteX6-31001" fmla="*/ 6105193 w 12641071"/>
              <a:gd name="connsiteY6-31002" fmla="*/ 442067 h 5795240"/>
              <a:gd name="connsiteX7-31003" fmla="*/ 6105193 w 12641071"/>
              <a:gd name="connsiteY7-31004" fmla="*/ 442069 h 5795240"/>
              <a:gd name="connsiteX8-31005" fmla="*/ 6141460 w 12641071"/>
              <a:gd name="connsiteY8-31006" fmla="*/ 475027 h 5795240"/>
              <a:gd name="connsiteX9-31007" fmla="*/ 6788665 w 12641071"/>
              <a:gd name="connsiteY9-31008" fmla="*/ 707369 h 5795240"/>
              <a:gd name="connsiteX10-31009" fmla="*/ 7184710 w 12641071"/>
              <a:gd name="connsiteY10-31010" fmla="*/ 627411 h 5795240"/>
              <a:gd name="connsiteX11-31011" fmla="*/ 7314851 w 12641071"/>
              <a:gd name="connsiteY11-31012" fmla="*/ 559537 h 5795240"/>
              <a:gd name="connsiteX12-31013" fmla="*/ 7314853 w 12641071"/>
              <a:gd name="connsiteY12-31014" fmla="*/ 559536 h 5795240"/>
              <a:gd name="connsiteX13-31015" fmla="*/ 7314851 w 12641071"/>
              <a:gd name="connsiteY13-31016" fmla="*/ 559537 h 5795240"/>
              <a:gd name="connsiteX14-31017" fmla="*/ 7391626 w 12641071"/>
              <a:gd name="connsiteY14-31018" fmla="*/ 508114 h 5795240"/>
              <a:gd name="connsiteX15-31019" fmla="*/ 7391631 w 12641071"/>
              <a:gd name="connsiteY15-31020" fmla="*/ 508110 h 5795240"/>
              <a:gd name="connsiteX16-31021" fmla="*/ 7478934 w 12641071"/>
              <a:gd name="connsiteY16-31022" fmla="*/ 466053 h 5795240"/>
              <a:gd name="connsiteX17-31023" fmla="*/ 7897193 w 12641071"/>
              <a:gd name="connsiteY17-31024" fmla="*/ 381611 h 5795240"/>
              <a:gd name="connsiteX18-31025" fmla="*/ 8788216 w 12641071"/>
              <a:gd name="connsiteY18-31026" fmla="*/ 855364 h 5795240"/>
              <a:gd name="connsiteX19-31027" fmla="*/ 8832362 w 12641071"/>
              <a:gd name="connsiteY19-31028" fmla="*/ 928030 h 5795240"/>
              <a:gd name="connsiteX20-31029" fmla="*/ 8832362 w 12641071"/>
              <a:gd name="connsiteY20-31030" fmla="*/ 928033 h 5795240"/>
              <a:gd name="connsiteX21-31031" fmla="*/ 8842040 w 12641071"/>
              <a:gd name="connsiteY21-31032" fmla="*/ 943961 h 5795240"/>
              <a:gd name="connsiteX22-31033" fmla="*/ 8856144 w 12641071"/>
              <a:gd name="connsiteY22-31034" fmla="*/ 973241 h 5795240"/>
              <a:gd name="connsiteX23-31035" fmla="*/ 8856145 w 12641071"/>
              <a:gd name="connsiteY23-31036" fmla="*/ 973241 h 5795240"/>
              <a:gd name="connsiteX24-31037" fmla="*/ 8878117 w 12641071"/>
              <a:gd name="connsiteY24-31038" fmla="*/ 1018851 h 5795240"/>
              <a:gd name="connsiteX25-31039" fmla="*/ 8877719 w 12641071"/>
              <a:gd name="connsiteY25-31040" fmla="*/ 1018369 h 5795240"/>
              <a:gd name="connsiteX26-31041" fmla="*/ 8853250 w 12641071"/>
              <a:gd name="connsiteY26-31042" fmla="*/ 973288 h 5795240"/>
              <a:gd name="connsiteX27-31043" fmla="*/ 8853249 w 12641071"/>
              <a:gd name="connsiteY27-31044" fmla="*/ 973288 h 5795240"/>
              <a:gd name="connsiteX28-31045" fmla="*/ 8853248 w 12641071"/>
              <a:gd name="connsiteY28-31046" fmla="*/ 973287 h 5795240"/>
              <a:gd name="connsiteX29-31047" fmla="*/ 8849677 w 12641071"/>
              <a:gd name="connsiteY29-31048" fmla="*/ 973341 h 5795240"/>
              <a:gd name="connsiteX30-31049" fmla="*/ 8641543 w 12641071"/>
              <a:gd name="connsiteY30-31050" fmla="*/ 916577 h 5795240"/>
              <a:gd name="connsiteX31-31051" fmla="*/ 8641545 w 12641071"/>
              <a:gd name="connsiteY31-31052" fmla="*/ 916580 h 5795240"/>
              <a:gd name="connsiteX32-31053" fmla="*/ 8849676 w 12641071"/>
              <a:gd name="connsiteY32-31054" fmla="*/ 973343 h 5795240"/>
              <a:gd name="connsiteX33-31055" fmla="*/ 8853248 w 12641071"/>
              <a:gd name="connsiteY33-31056" fmla="*/ 973288 h 5795240"/>
              <a:gd name="connsiteX34-31057" fmla="*/ 8877719 w 12641071"/>
              <a:gd name="connsiteY34-31058" fmla="*/ 1018371 h 5795240"/>
              <a:gd name="connsiteX35-31059" fmla="*/ 8878116 w 12641071"/>
              <a:gd name="connsiteY35-31060" fmla="*/ 1018851 h 5795240"/>
              <a:gd name="connsiteX36-31061" fmla="*/ 8887288 w 12641071"/>
              <a:gd name="connsiteY36-31062" fmla="*/ 1037892 h 5795240"/>
              <a:gd name="connsiteX37-31063" fmla="*/ 8949899 w 12641071"/>
              <a:gd name="connsiteY37-31064" fmla="*/ 1239592 h 5795240"/>
              <a:gd name="connsiteX38-31065" fmla="*/ 8968437 w 12641071"/>
              <a:gd name="connsiteY38-31066" fmla="*/ 1423482 h 5795240"/>
              <a:gd name="connsiteX39-31067" fmla="*/ 8949899 w 12641071"/>
              <a:gd name="connsiteY39-31068" fmla="*/ 1239591 h 5795240"/>
              <a:gd name="connsiteX40-31069" fmla="*/ 8887288 w 12641071"/>
              <a:gd name="connsiteY40-31070" fmla="*/ 1037890 h 5795240"/>
              <a:gd name="connsiteX41-31071" fmla="*/ 8878116 w 12641071"/>
              <a:gd name="connsiteY41-31072" fmla="*/ 1018851 h 5795240"/>
              <a:gd name="connsiteX42-31073" fmla="*/ 8931285 w 12641071"/>
              <a:gd name="connsiteY42-31074" fmla="*/ 1083292 h 5795240"/>
              <a:gd name="connsiteX43-31075" fmla="*/ 9241478 w 12641071"/>
              <a:gd name="connsiteY43-31076" fmla="*/ 1211778 h 5795240"/>
              <a:gd name="connsiteX44-31077" fmla="*/ 9605238 w 12641071"/>
              <a:gd name="connsiteY44-31078" fmla="*/ 1018369 h 5795240"/>
              <a:gd name="connsiteX45-31079" fmla="*/ 9636247 w 12641071"/>
              <a:gd name="connsiteY45-31080" fmla="*/ 961241 h 5795240"/>
              <a:gd name="connsiteX46-31081" fmla="*/ 9641995 w 12641071"/>
              <a:gd name="connsiteY46-31082" fmla="*/ 961152 h 5795240"/>
              <a:gd name="connsiteX47-31083" fmla="*/ 9584939 w 12641071"/>
              <a:gd name="connsiteY47-31084" fmla="*/ 1079594 h 5795240"/>
              <a:gd name="connsiteX48-31085" fmla="*/ 9546257 w 12641071"/>
              <a:gd name="connsiteY48-31086" fmla="*/ 1204206 h 5795240"/>
              <a:gd name="connsiteX49-31087" fmla="*/ 9584939 w 12641071"/>
              <a:gd name="connsiteY49-31088" fmla="*/ 1079596 h 5795240"/>
              <a:gd name="connsiteX50-31089" fmla="*/ 9641995 w 12641071"/>
              <a:gd name="connsiteY50-31090" fmla="*/ 961153 h 5795240"/>
              <a:gd name="connsiteX51-31091" fmla="*/ 9653069 w 12641071"/>
              <a:gd name="connsiteY51-31092" fmla="*/ 960983 h 5795240"/>
              <a:gd name="connsiteX52-31093" fmla="*/ 9801564 w 12641071"/>
              <a:gd name="connsiteY52-31094" fmla="*/ 1196828 h 5795240"/>
              <a:gd name="connsiteX53-31095" fmla="*/ 9801566 w 12641071"/>
              <a:gd name="connsiteY53-31096" fmla="*/ 1196828 h 5795240"/>
              <a:gd name="connsiteX54-31097" fmla="*/ 9653070 w 12641071"/>
              <a:gd name="connsiteY54-31098" fmla="*/ 960982 h 5795240"/>
              <a:gd name="connsiteX55-31099" fmla="*/ 9641996 w 12641071"/>
              <a:gd name="connsiteY55-31100" fmla="*/ 961152 h 5795240"/>
              <a:gd name="connsiteX56-31101" fmla="*/ 9651917 w 12641071"/>
              <a:gd name="connsiteY56-31102" fmla="*/ 940556 h 5795240"/>
              <a:gd name="connsiteX57-31103" fmla="*/ 11050508 w 12641071"/>
              <a:gd name="connsiteY57-31104" fmla="*/ 108150 h 5795240"/>
              <a:gd name="connsiteX58-31105" fmla="*/ 12641071 w 12641071"/>
              <a:gd name="connsiteY58-31106" fmla="*/ 1698711 h 5795240"/>
              <a:gd name="connsiteX59-31107" fmla="*/ 11371062 w 12641071"/>
              <a:gd name="connsiteY59-31108" fmla="*/ 3256960 h 5795240"/>
              <a:gd name="connsiteX60-31109" fmla="*/ 11215953 w 12641071"/>
              <a:gd name="connsiteY60-31110" fmla="*/ 3280632 h 5795240"/>
              <a:gd name="connsiteX61-31111" fmla="*/ 11142318 w 12641071"/>
              <a:gd name="connsiteY61-31112" fmla="*/ 3276914 h 5795240"/>
              <a:gd name="connsiteX62-31113" fmla="*/ 11215952 w 12641071"/>
              <a:gd name="connsiteY62-31114" fmla="*/ 3280632 h 5795240"/>
              <a:gd name="connsiteX63-31115" fmla="*/ 11213133 w 12641071"/>
              <a:gd name="connsiteY63-31116" fmla="*/ 3281062 h 5795240"/>
              <a:gd name="connsiteX64-31117" fmla="*/ 11116921 w 12641071"/>
              <a:gd name="connsiteY64-31118" fmla="*/ 3285921 h 5795240"/>
              <a:gd name="connsiteX65-31119" fmla="*/ 11050507 w 12641071"/>
              <a:gd name="connsiteY65-31120" fmla="*/ 3289274 h 5795240"/>
              <a:gd name="connsiteX66-31121" fmla="*/ 11006292 w 12641071"/>
              <a:gd name="connsiteY66-31122" fmla="*/ 3287041 h 5795240"/>
              <a:gd name="connsiteX67-31123" fmla="*/ 10937101 w 12641071"/>
              <a:gd name="connsiteY67-31124" fmla="*/ 3297601 h 5795240"/>
              <a:gd name="connsiteX68-31125" fmla="*/ 10144740 w 12641071"/>
              <a:gd name="connsiteY68-31126" fmla="*/ 4089962 h 5795240"/>
              <a:gd name="connsiteX69-31127" fmla="*/ 10130374 w 12641071"/>
              <a:gd name="connsiteY69-31128" fmla="*/ 4184101 h 5795240"/>
              <a:gd name="connsiteX70-31129" fmla="*/ 10130375 w 12641071"/>
              <a:gd name="connsiteY70-31130" fmla="*/ 4184103 h 5795240"/>
              <a:gd name="connsiteX71-31131" fmla="*/ 10130656 w 12641071"/>
              <a:gd name="connsiteY71-31132" fmla="*/ 4185950 h 5795240"/>
              <a:gd name="connsiteX72-31133" fmla="*/ 10138194 w 12641071"/>
              <a:gd name="connsiteY72-31134" fmla="*/ 4335228 h 5795240"/>
              <a:gd name="connsiteX73-31135" fmla="*/ 10137710 w 12641071"/>
              <a:gd name="connsiteY73-31136" fmla="*/ 4344822 h 5795240"/>
              <a:gd name="connsiteX74-31137" fmla="*/ 10133555 w 12641071"/>
              <a:gd name="connsiteY74-31138" fmla="*/ 4427096 h 5795240"/>
              <a:gd name="connsiteX75-31139" fmla="*/ 10129312 w 12641071"/>
              <a:gd name="connsiteY75-31140" fmla="*/ 4399289 h 5795240"/>
              <a:gd name="connsiteX76-31141" fmla="*/ 10126797 w 12641071"/>
              <a:gd name="connsiteY76-31142" fmla="*/ 4349498 h 5795240"/>
              <a:gd name="connsiteX77-31143" fmla="*/ 10126796 w 12641071"/>
              <a:gd name="connsiteY77-31144" fmla="*/ 4349498 h 5795240"/>
              <a:gd name="connsiteX78-31145" fmla="*/ 10129311 w 12641071"/>
              <a:gd name="connsiteY78-31146" fmla="*/ 4399289 h 5795240"/>
              <a:gd name="connsiteX79-31147" fmla="*/ 10133554 w 12641071"/>
              <a:gd name="connsiteY79-31148" fmla="*/ 4427096 h 5795240"/>
              <a:gd name="connsiteX80-31149" fmla="*/ 10130656 w 12641071"/>
              <a:gd name="connsiteY80-31150" fmla="*/ 4484506 h 5795240"/>
              <a:gd name="connsiteX81-31151" fmla="*/ 8678182 w 12641071"/>
              <a:gd name="connsiteY81-31152" fmla="*/ 5795240 h 5795240"/>
              <a:gd name="connsiteX82-31153" fmla="*/ 7467518 w 12641071"/>
              <a:gd name="connsiteY82-31154" fmla="*/ 5151535 h 5795240"/>
              <a:gd name="connsiteX83-31155" fmla="*/ 7419945 w 12641071"/>
              <a:gd name="connsiteY83-31156" fmla="*/ 5073228 h 5795240"/>
              <a:gd name="connsiteX84-31157" fmla="*/ 7394386 w 12641071"/>
              <a:gd name="connsiteY84-31158" fmla="*/ 5031156 h 5795240"/>
              <a:gd name="connsiteX85-31159" fmla="*/ 7367299 w 12641071"/>
              <a:gd name="connsiteY85-31160" fmla="*/ 4974928 h 5795240"/>
              <a:gd name="connsiteX86-31161" fmla="*/ 7332905 w 12641071"/>
              <a:gd name="connsiteY86-31162" fmla="*/ 4903531 h 5795240"/>
              <a:gd name="connsiteX87-31163" fmla="*/ 7320958 w 12641071"/>
              <a:gd name="connsiteY87-31164" fmla="*/ 4870887 h 5795240"/>
              <a:gd name="connsiteX88-31165" fmla="*/ 7322174 w 12641071"/>
              <a:gd name="connsiteY88-31166" fmla="*/ 4872361 h 5795240"/>
              <a:gd name="connsiteX89-31167" fmla="*/ 7362630 w 12641071"/>
              <a:gd name="connsiteY89-31168" fmla="*/ 4938954 h 5795240"/>
              <a:gd name="connsiteX90-31169" fmla="*/ 7380779 w 12641071"/>
              <a:gd name="connsiteY90-31170" fmla="*/ 4976628 h 5795240"/>
              <a:gd name="connsiteX91-31171" fmla="*/ 7391210 w 12641071"/>
              <a:gd name="connsiteY91-31172" fmla="*/ 4977944 h 5795240"/>
              <a:gd name="connsiteX92-31173" fmla="*/ 7380780 w 12641071"/>
              <a:gd name="connsiteY92-31174" fmla="*/ 4976628 h 5795240"/>
              <a:gd name="connsiteX93-31175" fmla="*/ 7362631 w 12641071"/>
              <a:gd name="connsiteY93-31176" fmla="*/ 4938954 h 5795240"/>
              <a:gd name="connsiteX94-31177" fmla="*/ 7322175 w 12641071"/>
              <a:gd name="connsiteY94-31178" fmla="*/ 4872361 h 5795240"/>
              <a:gd name="connsiteX95-31179" fmla="*/ 7320959 w 12641071"/>
              <a:gd name="connsiteY95-31180" fmla="*/ 4870887 h 5795240"/>
              <a:gd name="connsiteX96-31181" fmla="*/ 7283811 w 12641071"/>
              <a:gd name="connsiteY96-31182" fmla="*/ 4769391 h 5795240"/>
              <a:gd name="connsiteX97-31183" fmla="*/ 7272112 w 12641071"/>
              <a:gd name="connsiteY97-31184" fmla="*/ 4718630 h 5795240"/>
              <a:gd name="connsiteX98-31185" fmla="*/ 7272111 w 12641071"/>
              <a:gd name="connsiteY98-31186" fmla="*/ 4718630 h 5795240"/>
              <a:gd name="connsiteX99-31187" fmla="*/ 7283810 w 12641071"/>
              <a:gd name="connsiteY99-31188" fmla="*/ 4769391 h 5795240"/>
              <a:gd name="connsiteX100-31189" fmla="*/ 7320958 w 12641071"/>
              <a:gd name="connsiteY100-31190" fmla="*/ 4870887 h 5795240"/>
              <a:gd name="connsiteX101-31191" fmla="*/ 7223551 w 12641071"/>
              <a:gd name="connsiteY101-31192" fmla="*/ 4752829 h 5795240"/>
              <a:gd name="connsiteX102-31193" fmla="*/ 6652445 w 12641071"/>
              <a:gd name="connsiteY102-31194" fmla="*/ 4516269 h 5795240"/>
              <a:gd name="connsiteX103-31195" fmla="*/ 6200873 w 12641071"/>
              <a:gd name="connsiteY103-31196" fmla="*/ 4654206 h 5795240"/>
              <a:gd name="connsiteX104-31197" fmla="*/ 6088813 w 12641071"/>
              <a:gd name="connsiteY104-31198" fmla="*/ 4746663 h 5795240"/>
              <a:gd name="connsiteX105-31199" fmla="*/ 6023271 w 12641071"/>
              <a:gd name="connsiteY105-31200" fmla="*/ 4834312 h 5795240"/>
              <a:gd name="connsiteX106-31201" fmla="*/ 5970678 w 12641071"/>
              <a:gd name="connsiteY106-31202" fmla="*/ 4892181 h 5795240"/>
              <a:gd name="connsiteX107-31203" fmla="*/ 5982717 w 12641071"/>
              <a:gd name="connsiteY107-31204" fmla="*/ 4872361 h 5795240"/>
              <a:gd name="connsiteX108-31205" fmla="*/ 5970675 w 12641071"/>
              <a:gd name="connsiteY108-31206" fmla="*/ 4892181 h 5795240"/>
              <a:gd name="connsiteX109-31207" fmla="*/ 5935320 w 12641071"/>
              <a:gd name="connsiteY109-31208" fmla="*/ 4931081 h 5795240"/>
              <a:gd name="connsiteX110-31209" fmla="*/ 4971763 w 12641071"/>
              <a:gd name="connsiteY110-31210" fmla="*/ 5330200 h 5795240"/>
              <a:gd name="connsiteX111-31211" fmla="*/ 3716172 w 12641071"/>
              <a:gd name="connsiteY111-31212" fmla="*/ 4497938 h 5795240"/>
              <a:gd name="connsiteX112-31213" fmla="*/ 3710773 w 12641071"/>
              <a:gd name="connsiteY112-31214" fmla="*/ 4483182 h 5795240"/>
              <a:gd name="connsiteX113-31215" fmla="*/ 3710773 w 12641071"/>
              <a:gd name="connsiteY113-31216" fmla="*/ 4483181 h 5795240"/>
              <a:gd name="connsiteX114-31217" fmla="*/ 3674984 w 12641071"/>
              <a:gd name="connsiteY114-31218" fmla="*/ 4385402 h 5795240"/>
              <a:gd name="connsiteX115-31219" fmla="*/ 3670349 w 12641071"/>
              <a:gd name="connsiteY115-31220" fmla="*/ 4372742 h 5795240"/>
              <a:gd name="connsiteX116-31221" fmla="*/ 3659438 w 12641071"/>
              <a:gd name="connsiteY116-31222" fmla="*/ 4330309 h 5795240"/>
              <a:gd name="connsiteX117-31223" fmla="*/ 3672084 w 12641071"/>
              <a:gd name="connsiteY117-31224" fmla="*/ 4353606 h 5795240"/>
              <a:gd name="connsiteX118-31225" fmla="*/ 3659440 w 12641071"/>
              <a:gd name="connsiteY118-31226" fmla="*/ 4330309 h 5795240"/>
              <a:gd name="connsiteX119-31227" fmla="*/ 3613217 w 12641071"/>
              <a:gd name="connsiteY119-31228" fmla="*/ 4245153 h 5795240"/>
              <a:gd name="connsiteX120-31229" fmla="*/ 3083792 w 12641071"/>
              <a:gd name="connsiteY120-31230" fmla="*/ 3963660 h 5795240"/>
              <a:gd name="connsiteX121-31231" fmla="*/ 2835272 w 12641071"/>
              <a:gd name="connsiteY121-31232" fmla="*/ 4013833 h 5795240"/>
              <a:gd name="connsiteX122-31233" fmla="*/ 2820214 w 12641071"/>
              <a:gd name="connsiteY122-31234" fmla="*/ 4022007 h 5795240"/>
              <a:gd name="connsiteX123-31235" fmla="*/ 2820212 w 12641071"/>
              <a:gd name="connsiteY123-31236" fmla="*/ 4022008 h 5795240"/>
              <a:gd name="connsiteX124-31237" fmla="*/ 2820206 w 12641071"/>
              <a:gd name="connsiteY124-31238" fmla="*/ 4022011 h 5795240"/>
              <a:gd name="connsiteX125-31239" fmla="*/ 2813481 w 12641071"/>
              <a:gd name="connsiteY125-31240" fmla="*/ 4027041 h 5795240"/>
              <a:gd name="connsiteX126-31241" fmla="*/ 2762875 w 12641071"/>
              <a:gd name="connsiteY126-31242" fmla="*/ 4057784 h 5795240"/>
              <a:gd name="connsiteX127-31243" fmla="*/ 2762878 w 12641071"/>
              <a:gd name="connsiteY127-31244" fmla="*/ 4057784 h 5795240"/>
              <a:gd name="connsiteX128-31245" fmla="*/ 2694694 w 12641071"/>
              <a:gd name="connsiteY128-31246" fmla="*/ 4099208 h 5795240"/>
              <a:gd name="connsiteX129-31247" fmla="*/ 2726822 w 12641071"/>
              <a:gd name="connsiteY129-31248" fmla="*/ 4072700 h 5795240"/>
              <a:gd name="connsiteX130-31249" fmla="*/ 2757719 w 12641071"/>
              <a:gd name="connsiteY130-31250" fmla="*/ 4055929 h 5795240"/>
              <a:gd name="connsiteX131-31251" fmla="*/ 2757718 w 12641071"/>
              <a:gd name="connsiteY131-31252" fmla="*/ 4055928 h 5795240"/>
              <a:gd name="connsiteX132-31253" fmla="*/ 2726820 w 12641071"/>
              <a:gd name="connsiteY132-31254" fmla="*/ 4072700 h 5795240"/>
              <a:gd name="connsiteX133-31255" fmla="*/ 2694692 w 12641071"/>
              <a:gd name="connsiteY133-31256" fmla="*/ 4099208 h 5795240"/>
              <a:gd name="connsiteX134-31257" fmla="*/ 2664698 w 12641071"/>
              <a:gd name="connsiteY134-31258" fmla="*/ 4117431 h 5795240"/>
              <a:gd name="connsiteX135-31259" fmla="*/ 1804544 w 12641071"/>
              <a:gd name="connsiteY135-31260" fmla="*/ 4335229 h 5795240"/>
              <a:gd name="connsiteX136-31261" fmla="*/ 0 w 12641071"/>
              <a:gd name="connsiteY136-31262" fmla="*/ 2530685 h 5795240"/>
              <a:gd name="connsiteX137-31263" fmla="*/ 1804544 w 12641071"/>
              <a:gd name="connsiteY137-31264" fmla="*/ 726143 h 5795240"/>
              <a:gd name="connsiteX138-31265" fmla="*/ 3080549 w 12641071"/>
              <a:gd name="connsiteY138-31266" fmla="*/ 1254682 h 5795240"/>
              <a:gd name="connsiteX139-31267" fmla="*/ 3268676 w 12641071"/>
              <a:gd name="connsiteY139-31268" fmla="*/ 1461167 h 5795240"/>
              <a:gd name="connsiteX140-31269" fmla="*/ 3565826 w 12641071"/>
              <a:gd name="connsiteY140-31270" fmla="*/ 1551935 h 5795240"/>
              <a:gd name="connsiteX141-31271" fmla="*/ 4086504 w 12641071"/>
              <a:gd name="connsiteY141-31272" fmla="*/ 1127574 h 5795240"/>
              <a:gd name="connsiteX142-31273" fmla="*/ 4103078 w 12641071"/>
              <a:gd name="connsiteY142-31274" fmla="*/ 1004204 h 5795240"/>
              <a:gd name="connsiteX143-31275" fmla="*/ 5215874 w 12641071"/>
              <a:gd name="connsiteY143-31276" fmla="*/ 0 h 5795240"/>
              <a:gd name="connsiteX0-31277" fmla="*/ 3682364 w 12641071"/>
              <a:gd name="connsiteY0-31278" fmla="*/ 4386723 h 5795240"/>
              <a:gd name="connsiteX1-31279" fmla="*/ 3772428 w 12641071"/>
              <a:gd name="connsiteY1-31280" fmla="*/ 4402840 h 5795240"/>
              <a:gd name="connsiteX2-31281" fmla="*/ 3772428 w 12641071"/>
              <a:gd name="connsiteY2-31282" fmla="*/ 4402840 h 5795240"/>
              <a:gd name="connsiteX3-31283" fmla="*/ 3682364 w 12641071"/>
              <a:gd name="connsiteY3-31284" fmla="*/ 4386723 h 5795240"/>
              <a:gd name="connsiteX4-31285" fmla="*/ 5215874 w 12641071"/>
              <a:gd name="connsiteY4-31286" fmla="*/ 0 h 5795240"/>
              <a:gd name="connsiteX5-31287" fmla="*/ 5927386 w 12641071"/>
              <a:gd name="connsiteY5-31288" fmla="*/ 255427 h 5795240"/>
              <a:gd name="connsiteX6-31289" fmla="*/ 6105193 w 12641071"/>
              <a:gd name="connsiteY6-31290" fmla="*/ 442067 h 5795240"/>
              <a:gd name="connsiteX7-31291" fmla="*/ 6105193 w 12641071"/>
              <a:gd name="connsiteY7-31292" fmla="*/ 442069 h 5795240"/>
              <a:gd name="connsiteX8-31293" fmla="*/ 6141460 w 12641071"/>
              <a:gd name="connsiteY8-31294" fmla="*/ 475027 h 5795240"/>
              <a:gd name="connsiteX9-31295" fmla="*/ 6788665 w 12641071"/>
              <a:gd name="connsiteY9-31296" fmla="*/ 707369 h 5795240"/>
              <a:gd name="connsiteX10-31297" fmla="*/ 7184710 w 12641071"/>
              <a:gd name="connsiteY10-31298" fmla="*/ 627411 h 5795240"/>
              <a:gd name="connsiteX11-31299" fmla="*/ 7314851 w 12641071"/>
              <a:gd name="connsiteY11-31300" fmla="*/ 559537 h 5795240"/>
              <a:gd name="connsiteX12-31301" fmla="*/ 7314853 w 12641071"/>
              <a:gd name="connsiteY12-31302" fmla="*/ 559536 h 5795240"/>
              <a:gd name="connsiteX13-31303" fmla="*/ 7314851 w 12641071"/>
              <a:gd name="connsiteY13-31304" fmla="*/ 559537 h 5795240"/>
              <a:gd name="connsiteX14-31305" fmla="*/ 7391626 w 12641071"/>
              <a:gd name="connsiteY14-31306" fmla="*/ 508114 h 5795240"/>
              <a:gd name="connsiteX15-31307" fmla="*/ 7391631 w 12641071"/>
              <a:gd name="connsiteY15-31308" fmla="*/ 508110 h 5795240"/>
              <a:gd name="connsiteX16-31309" fmla="*/ 7478934 w 12641071"/>
              <a:gd name="connsiteY16-31310" fmla="*/ 466053 h 5795240"/>
              <a:gd name="connsiteX17-31311" fmla="*/ 7897193 w 12641071"/>
              <a:gd name="connsiteY17-31312" fmla="*/ 381611 h 5795240"/>
              <a:gd name="connsiteX18-31313" fmla="*/ 8788216 w 12641071"/>
              <a:gd name="connsiteY18-31314" fmla="*/ 855364 h 5795240"/>
              <a:gd name="connsiteX19-31315" fmla="*/ 8832362 w 12641071"/>
              <a:gd name="connsiteY19-31316" fmla="*/ 928030 h 5795240"/>
              <a:gd name="connsiteX20-31317" fmla="*/ 8832362 w 12641071"/>
              <a:gd name="connsiteY20-31318" fmla="*/ 928033 h 5795240"/>
              <a:gd name="connsiteX21-31319" fmla="*/ 8842040 w 12641071"/>
              <a:gd name="connsiteY21-31320" fmla="*/ 943961 h 5795240"/>
              <a:gd name="connsiteX22-31321" fmla="*/ 8856144 w 12641071"/>
              <a:gd name="connsiteY22-31322" fmla="*/ 973241 h 5795240"/>
              <a:gd name="connsiteX23-31323" fmla="*/ 8856145 w 12641071"/>
              <a:gd name="connsiteY23-31324" fmla="*/ 973241 h 5795240"/>
              <a:gd name="connsiteX24-31325" fmla="*/ 8878117 w 12641071"/>
              <a:gd name="connsiteY24-31326" fmla="*/ 1018851 h 5795240"/>
              <a:gd name="connsiteX25-31327" fmla="*/ 8877719 w 12641071"/>
              <a:gd name="connsiteY25-31328" fmla="*/ 1018369 h 5795240"/>
              <a:gd name="connsiteX26-31329" fmla="*/ 8853250 w 12641071"/>
              <a:gd name="connsiteY26-31330" fmla="*/ 973288 h 5795240"/>
              <a:gd name="connsiteX27-31331" fmla="*/ 8853249 w 12641071"/>
              <a:gd name="connsiteY27-31332" fmla="*/ 973288 h 5795240"/>
              <a:gd name="connsiteX28-31333" fmla="*/ 8853248 w 12641071"/>
              <a:gd name="connsiteY28-31334" fmla="*/ 973287 h 5795240"/>
              <a:gd name="connsiteX29-31335" fmla="*/ 8849677 w 12641071"/>
              <a:gd name="connsiteY29-31336" fmla="*/ 973341 h 5795240"/>
              <a:gd name="connsiteX30-31337" fmla="*/ 8641543 w 12641071"/>
              <a:gd name="connsiteY30-31338" fmla="*/ 916577 h 5795240"/>
              <a:gd name="connsiteX31-31339" fmla="*/ 8641545 w 12641071"/>
              <a:gd name="connsiteY31-31340" fmla="*/ 916580 h 5795240"/>
              <a:gd name="connsiteX32-31341" fmla="*/ 8849676 w 12641071"/>
              <a:gd name="connsiteY32-31342" fmla="*/ 973343 h 5795240"/>
              <a:gd name="connsiteX33-31343" fmla="*/ 8853248 w 12641071"/>
              <a:gd name="connsiteY33-31344" fmla="*/ 973288 h 5795240"/>
              <a:gd name="connsiteX34-31345" fmla="*/ 8877719 w 12641071"/>
              <a:gd name="connsiteY34-31346" fmla="*/ 1018371 h 5795240"/>
              <a:gd name="connsiteX35-31347" fmla="*/ 8878116 w 12641071"/>
              <a:gd name="connsiteY35-31348" fmla="*/ 1018851 h 5795240"/>
              <a:gd name="connsiteX36-31349" fmla="*/ 8887288 w 12641071"/>
              <a:gd name="connsiteY36-31350" fmla="*/ 1037892 h 5795240"/>
              <a:gd name="connsiteX37-31351" fmla="*/ 8949899 w 12641071"/>
              <a:gd name="connsiteY37-31352" fmla="*/ 1239592 h 5795240"/>
              <a:gd name="connsiteX38-31353" fmla="*/ 8968437 w 12641071"/>
              <a:gd name="connsiteY38-31354" fmla="*/ 1423482 h 5795240"/>
              <a:gd name="connsiteX39-31355" fmla="*/ 8949899 w 12641071"/>
              <a:gd name="connsiteY39-31356" fmla="*/ 1239591 h 5795240"/>
              <a:gd name="connsiteX40-31357" fmla="*/ 8887288 w 12641071"/>
              <a:gd name="connsiteY40-31358" fmla="*/ 1037890 h 5795240"/>
              <a:gd name="connsiteX41-31359" fmla="*/ 8878116 w 12641071"/>
              <a:gd name="connsiteY41-31360" fmla="*/ 1018851 h 5795240"/>
              <a:gd name="connsiteX42-31361" fmla="*/ 8931285 w 12641071"/>
              <a:gd name="connsiteY42-31362" fmla="*/ 1083292 h 5795240"/>
              <a:gd name="connsiteX43-31363" fmla="*/ 9241478 w 12641071"/>
              <a:gd name="connsiteY43-31364" fmla="*/ 1211778 h 5795240"/>
              <a:gd name="connsiteX44-31365" fmla="*/ 9605238 w 12641071"/>
              <a:gd name="connsiteY44-31366" fmla="*/ 1018369 h 5795240"/>
              <a:gd name="connsiteX45-31367" fmla="*/ 9636247 w 12641071"/>
              <a:gd name="connsiteY45-31368" fmla="*/ 961241 h 5795240"/>
              <a:gd name="connsiteX46-31369" fmla="*/ 9641995 w 12641071"/>
              <a:gd name="connsiteY46-31370" fmla="*/ 961152 h 5795240"/>
              <a:gd name="connsiteX47-31371" fmla="*/ 9584939 w 12641071"/>
              <a:gd name="connsiteY47-31372" fmla="*/ 1079594 h 5795240"/>
              <a:gd name="connsiteX48-31373" fmla="*/ 9546257 w 12641071"/>
              <a:gd name="connsiteY48-31374" fmla="*/ 1204206 h 5795240"/>
              <a:gd name="connsiteX49-31375" fmla="*/ 9584939 w 12641071"/>
              <a:gd name="connsiteY49-31376" fmla="*/ 1079596 h 5795240"/>
              <a:gd name="connsiteX50-31377" fmla="*/ 9641995 w 12641071"/>
              <a:gd name="connsiteY50-31378" fmla="*/ 961153 h 5795240"/>
              <a:gd name="connsiteX51-31379" fmla="*/ 9653069 w 12641071"/>
              <a:gd name="connsiteY51-31380" fmla="*/ 960983 h 5795240"/>
              <a:gd name="connsiteX52-31381" fmla="*/ 9801564 w 12641071"/>
              <a:gd name="connsiteY52-31382" fmla="*/ 1196828 h 5795240"/>
              <a:gd name="connsiteX53-31383" fmla="*/ 9801566 w 12641071"/>
              <a:gd name="connsiteY53-31384" fmla="*/ 1196828 h 5795240"/>
              <a:gd name="connsiteX54-31385" fmla="*/ 9653070 w 12641071"/>
              <a:gd name="connsiteY54-31386" fmla="*/ 960982 h 5795240"/>
              <a:gd name="connsiteX55-31387" fmla="*/ 9641996 w 12641071"/>
              <a:gd name="connsiteY55-31388" fmla="*/ 961152 h 5795240"/>
              <a:gd name="connsiteX56-31389" fmla="*/ 9651917 w 12641071"/>
              <a:gd name="connsiteY56-31390" fmla="*/ 940556 h 5795240"/>
              <a:gd name="connsiteX57-31391" fmla="*/ 11050508 w 12641071"/>
              <a:gd name="connsiteY57-31392" fmla="*/ 108150 h 5795240"/>
              <a:gd name="connsiteX58-31393" fmla="*/ 12641071 w 12641071"/>
              <a:gd name="connsiteY58-31394" fmla="*/ 1698711 h 5795240"/>
              <a:gd name="connsiteX59-31395" fmla="*/ 11371062 w 12641071"/>
              <a:gd name="connsiteY59-31396" fmla="*/ 3256960 h 5795240"/>
              <a:gd name="connsiteX60-31397" fmla="*/ 11215953 w 12641071"/>
              <a:gd name="connsiteY60-31398" fmla="*/ 3280632 h 5795240"/>
              <a:gd name="connsiteX61-31399" fmla="*/ 11142318 w 12641071"/>
              <a:gd name="connsiteY61-31400" fmla="*/ 3276914 h 5795240"/>
              <a:gd name="connsiteX62-31401" fmla="*/ 11215952 w 12641071"/>
              <a:gd name="connsiteY62-31402" fmla="*/ 3280632 h 5795240"/>
              <a:gd name="connsiteX63-31403" fmla="*/ 11213133 w 12641071"/>
              <a:gd name="connsiteY63-31404" fmla="*/ 3281062 h 5795240"/>
              <a:gd name="connsiteX64-31405" fmla="*/ 11116921 w 12641071"/>
              <a:gd name="connsiteY64-31406" fmla="*/ 3285921 h 5795240"/>
              <a:gd name="connsiteX65-31407" fmla="*/ 11050507 w 12641071"/>
              <a:gd name="connsiteY65-31408" fmla="*/ 3289274 h 5795240"/>
              <a:gd name="connsiteX66-31409" fmla="*/ 11006292 w 12641071"/>
              <a:gd name="connsiteY66-31410" fmla="*/ 3287041 h 5795240"/>
              <a:gd name="connsiteX67-31411" fmla="*/ 10937101 w 12641071"/>
              <a:gd name="connsiteY67-31412" fmla="*/ 3297601 h 5795240"/>
              <a:gd name="connsiteX68-31413" fmla="*/ 10144740 w 12641071"/>
              <a:gd name="connsiteY68-31414" fmla="*/ 4089962 h 5795240"/>
              <a:gd name="connsiteX69-31415" fmla="*/ 10130374 w 12641071"/>
              <a:gd name="connsiteY69-31416" fmla="*/ 4184101 h 5795240"/>
              <a:gd name="connsiteX70-31417" fmla="*/ 10130375 w 12641071"/>
              <a:gd name="connsiteY70-31418" fmla="*/ 4184103 h 5795240"/>
              <a:gd name="connsiteX71-31419" fmla="*/ 10130656 w 12641071"/>
              <a:gd name="connsiteY71-31420" fmla="*/ 4185950 h 5795240"/>
              <a:gd name="connsiteX72-31421" fmla="*/ 10138194 w 12641071"/>
              <a:gd name="connsiteY72-31422" fmla="*/ 4335228 h 5795240"/>
              <a:gd name="connsiteX73-31423" fmla="*/ 10137710 w 12641071"/>
              <a:gd name="connsiteY73-31424" fmla="*/ 4344822 h 5795240"/>
              <a:gd name="connsiteX74-31425" fmla="*/ 10133555 w 12641071"/>
              <a:gd name="connsiteY74-31426" fmla="*/ 4427096 h 5795240"/>
              <a:gd name="connsiteX75-31427" fmla="*/ 10129312 w 12641071"/>
              <a:gd name="connsiteY75-31428" fmla="*/ 4399289 h 5795240"/>
              <a:gd name="connsiteX76-31429" fmla="*/ 10126797 w 12641071"/>
              <a:gd name="connsiteY76-31430" fmla="*/ 4349498 h 5795240"/>
              <a:gd name="connsiteX77-31431" fmla="*/ 10126796 w 12641071"/>
              <a:gd name="connsiteY77-31432" fmla="*/ 4349498 h 5795240"/>
              <a:gd name="connsiteX78-31433" fmla="*/ 10129311 w 12641071"/>
              <a:gd name="connsiteY78-31434" fmla="*/ 4399289 h 5795240"/>
              <a:gd name="connsiteX79-31435" fmla="*/ 10133554 w 12641071"/>
              <a:gd name="connsiteY79-31436" fmla="*/ 4427096 h 5795240"/>
              <a:gd name="connsiteX80-31437" fmla="*/ 10130656 w 12641071"/>
              <a:gd name="connsiteY80-31438" fmla="*/ 4484506 h 5795240"/>
              <a:gd name="connsiteX81-31439" fmla="*/ 8678182 w 12641071"/>
              <a:gd name="connsiteY81-31440" fmla="*/ 5795240 h 5795240"/>
              <a:gd name="connsiteX82-31441" fmla="*/ 7467518 w 12641071"/>
              <a:gd name="connsiteY82-31442" fmla="*/ 5151535 h 5795240"/>
              <a:gd name="connsiteX83-31443" fmla="*/ 7419945 w 12641071"/>
              <a:gd name="connsiteY83-31444" fmla="*/ 5073228 h 5795240"/>
              <a:gd name="connsiteX84-31445" fmla="*/ 7394386 w 12641071"/>
              <a:gd name="connsiteY84-31446" fmla="*/ 5031156 h 5795240"/>
              <a:gd name="connsiteX85-31447" fmla="*/ 7367299 w 12641071"/>
              <a:gd name="connsiteY85-31448" fmla="*/ 4974928 h 5795240"/>
              <a:gd name="connsiteX86-31449" fmla="*/ 7332905 w 12641071"/>
              <a:gd name="connsiteY86-31450" fmla="*/ 4903531 h 5795240"/>
              <a:gd name="connsiteX87-31451" fmla="*/ 7320958 w 12641071"/>
              <a:gd name="connsiteY87-31452" fmla="*/ 4870887 h 5795240"/>
              <a:gd name="connsiteX88-31453" fmla="*/ 7322174 w 12641071"/>
              <a:gd name="connsiteY88-31454" fmla="*/ 4872361 h 5795240"/>
              <a:gd name="connsiteX89-31455" fmla="*/ 7362630 w 12641071"/>
              <a:gd name="connsiteY89-31456" fmla="*/ 4938954 h 5795240"/>
              <a:gd name="connsiteX90-31457" fmla="*/ 7380779 w 12641071"/>
              <a:gd name="connsiteY90-31458" fmla="*/ 4976628 h 5795240"/>
              <a:gd name="connsiteX91-31459" fmla="*/ 7391210 w 12641071"/>
              <a:gd name="connsiteY91-31460" fmla="*/ 4977944 h 5795240"/>
              <a:gd name="connsiteX92-31461" fmla="*/ 7380780 w 12641071"/>
              <a:gd name="connsiteY92-31462" fmla="*/ 4976628 h 5795240"/>
              <a:gd name="connsiteX93-31463" fmla="*/ 7362631 w 12641071"/>
              <a:gd name="connsiteY93-31464" fmla="*/ 4938954 h 5795240"/>
              <a:gd name="connsiteX94-31465" fmla="*/ 7322175 w 12641071"/>
              <a:gd name="connsiteY94-31466" fmla="*/ 4872361 h 5795240"/>
              <a:gd name="connsiteX95-31467" fmla="*/ 7320959 w 12641071"/>
              <a:gd name="connsiteY95-31468" fmla="*/ 4870887 h 5795240"/>
              <a:gd name="connsiteX96-31469" fmla="*/ 7283811 w 12641071"/>
              <a:gd name="connsiteY96-31470" fmla="*/ 4769391 h 5795240"/>
              <a:gd name="connsiteX97-31471" fmla="*/ 7272112 w 12641071"/>
              <a:gd name="connsiteY97-31472" fmla="*/ 4718630 h 5795240"/>
              <a:gd name="connsiteX98-31473" fmla="*/ 7272111 w 12641071"/>
              <a:gd name="connsiteY98-31474" fmla="*/ 4718630 h 5795240"/>
              <a:gd name="connsiteX99-31475" fmla="*/ 7283810 w 12641071"/>
              <a:gd name="connsiteY99-31476" fmla="*/ 4769391 h 5795240"/>
              <a:gd name="connsiteX100-31477" fmla="*/ 7320958 w 12641071"/>
              <a:gd name="connsiteY100-31478" fmla="*/ 4870887 h 5795240"/>
              <a:gd name="connsiteX101-31479" fmla="*/ 7223551 w 12641071"/>
              <a:gd name="connsiteY101-31480" fmla="*/ 4752829 h 5795240"/>
              <a:gd name="connsiteX102-31481" fmla="*/ 6652445 w 12641071"/>
              <a:gd name="connsiteY102-31482" fmla="*/ 4516269 h 5795240"/>
              <a:gd name="connsiteX103-31483" fmla="*/ 6200873 w 12641071"/>
              <a:gd name="connsiteY103-31484" fmla="*/ 4654206 h 5795240"/>
              <a:gd name="connsiteX104-31485" fmla="*/ 6088813 w 12641071"/>
              <a:gd name="connsiteY104-31486" fmla="*/ 4746663 h 5795240"/>
              <a:gd name="connsiteX105-31487" fmla="*/ 6023271 w 12641071"/>
              <a:gd name="connsiteY105-31488" fmla="*/ 4834312 h 5795240"/>
              <a:gd name="connsiteX106-31489" fmla="*/ 5970678 w 12641071"/>
              <a:gd name="connsiteY106-31490" fmla="*/ 4892181 h 5795240"/>
              <a:gd name="connsiteX107-31491" fmla="*/ 5982717 w 12641071"/>
              <a:gd name="connsiteY107-31492" fmla="*/ 4872361 h 5795240"/>
              <a:gd name="connsiteX108-31493" fmla="*/ 5935320 w 12641071"/>
              <a:gd name="connsiteY108-31494" fmla="*/ 4931081 h 5795240"/>
              <a:gd name="connsiteX109-31495" fmla="*/ 4971763 w 12641071"/>
              <a:gd name="connsiteY109-31496" fmla="*/ 5330200 h 5795240"/>
              <a:gd name="connsiteX110-31497" fmla="*/ 3716172 w 12641071"/>
              <a:gd name="connsiteY110-31498" fmla="*/ 4497938 h 5795240"/>
              <a:gd name="connsiteX111-31499" fmla="*/ 3710773 w 12641071"/>
              <a:gd name="connsiteY111-31500" fmla="*/ 4483182 h 5795240"/>
              <a:gd name="connsiteX112-31501" fmla="*/ 3710773 w 12641071"/>
              <a:gd name="connsiteY112-31502" fmla="*/ 4483181 h 5795240"/>
              <a:gd name="connsiteX113-31503" fmla="*/ 3674984 w 12641071"/>
              <a:gd name="connsiteY113-31504" fmla="*/ 4385402 h 5795240"/>
              <a:gd name="connsiteX114-31505" fmla="*/ 3670349 w 12641071"/>
              <a:gd name="connsiteY114-31506" fmla="*/ 4372742 h 5795240"/>
              <a:gd name="connsiteX115-31507" fmla="*/ 3659438 w 12641071"/>
              <a:gd name="connsiteY115-31508" fmla="*/ 4330309 h 5795240"/>
              <a:gd name="connsiteX116-31509" fmla="*/ 3672084 w 12641071"/>
              <a:gd name="connsiteY116-31510" fmla="*/ 4353606 h 5795240"/>
              <a:gd name="connsiteX117-31511" fmla="*/ 3659440 w 12641071"/>
              <a:gd name="connsiteY117-31512" fmla="*/ 4330309 h 5795240"/>
              <a:gd name="connsiteX118-31513" fmla="*/ 3613217 w 12641071"/>
              <a:gd name="connsiteY118-31514" fmla="*/ 4245153 h 5795240"/>
              <a:gd name="connsiteX119-31515" fmla="*/ 3083792 w 12641071"/>
              <a:gd name="connsiteY119-31516" fmla="*/ 3963660 h 5795240"/>
              <a:gd name="connsiteX120-31517" fmla="*/ 2835272 w 12641071"/>
              <a:gd name="connsiteY120-31518" fmla="*/ 4013833 h 5795240"/>
              <a:gd name="connsiteX121-31519" fmla="*/ 2820214 w 12641071"/>
              <a:gd name="connsiteY121-31520" fmla="*/ 4022007 h 5795240"/>
              <a:gd name="connsiteX122-31521" fmla="*/ 2820212 w 12641071"/>
              <a:gd name="connsiteY122-31522" fmla="*/ 4022008 h 5795240"/>
              <a:gd name="connsiteX123-31523" fmla="*/ 2820206 w 12641071"/>
              <a:gd name="connsiteY123-31524" fmla="*/ 4022011 h 5795240"/>
              <a:gd name="connsiteX124-31525" fmla="*/ 2813481 w 12641071"/>
              <a:gd name="connsiteY124-31526" fmla="*/ 4027041 h 5795240"/>
              <a:gd name="connsiteX125-31527" fmla="*/ 2762875 w 12641071"/>
              <a:gd name="connsiteY125-31528" fmla="*/ 4057784 h 5795240"/>
              <a:gd name="connsiteX126-31529" fmla="*/ 2762878 w 12641071"/>
              <a:gd name="connsiteY126-31530" fmla="*/ 4057784 h 5795240"/>
              <a:gd name="connsiteX127-31531" fmla="*/ 2694694 w 12641071"/>
              <a:gd name="connsiteY127-31532" fmla="*/ 4099208 h 5795240"/>
              <a:gd name="connsiteX128-31533" fmla="*/ 2726822 w 12641071"/>
              <a:gd name="connsiteY128-31534" fmla="*/ 4072700 h 5795240"/>
              <a:gd name="connsiteX129-31535" fmla="*/ 2757719 w 12641071"/>
              <a:gd name="connsiteY129-31536" fmla="*/ 4055929 h 5795240"/>
              <a:gd name="connsiteX130-31537" fmla="*/ 2757718 w 12641071"/>
              <a:gd name="connsiteY130-31538" fmla="*/ 4055928 h 5795240"/>
              <a:gd name="connsiteX131-31539" fmla="*/ 2726820 w 12641071"/>
              <a:gd name="connsiteY131-31540" fmla="*/ 4072700 h 5795240"/>
              <a:gd name="connsiteX132-31541" fmla="*/ 2694692 w 12641071"/>
              <a:gd name="connsiteY132-31542" fmla="*/ 4099208 h 5795240"/>
              <a:gd name="connsiteX133-31543" fmla="*/ 2664698 w 12641071"/>
              <a:gd name="connsiteY133-31544" fmla="*/ 4117431 h 5795240"/>
              <a:gd name="connsiteX134-31545" fmla="*/ 1804544 w 12641071"/>
              <a:gd name="connsiteY134-31546" fmla="*/ 4335229 h 5795240"/>
              <a:gd name="connsiteX135-31547" fmla="*/ 0 w 12641071"/>
              <a:gd name="connsiteY135-31548" fmla="*/ 2530685 h 5795240"/>
              <a:gd name="connsiteX136-31549" fmla="*/ 1804544 w 12641071"/>
              <a:gd name="connsiteY136-31550" fmla="*/ 726143 h 5795240"/>
              <a:gd name="connsiteX137-31551" fmla="*/ 3080549 w 12641071"/>
              <a:gd name="connsiteY137-31552" fmla="*/ 1254682 h 5795240"/>
              <a:gd name="connsiteX138-31553" fmla="*/ 3268676 w 12641071"/>
              <a:gd name="connsiteY138-31554" fmla="*/ 1461167 h 5795240"/>
              <a:gd name="connsiteX139-31555" fmla="*/ 3565826 w 12641071"/>
              <a:gd name="connsiteY139-31556" fmla="*/ 1551935 h 5795240"/>
              <a:gd name="connsiteX140-31557" fmla="*/ 4086504 w 12641071"/>
              <a:gd name="connsiteY140-31558" fmla="*/ 1127574 h 5795240"/>
              <a:gd name="connsiteX141-31559" fmla="*/ 4103078 w 12641071"/>
              <a:gd name="connsiteY141-31560" fmla="*/ 1004204 h 5795240"/>
              <a:gd name="connsiteX142-31561" fmla="*/ 5215874 w 12641071"/>
              <a:gd name="connsiteY142-31562" fmla="*/ 0 h 5795240"/>
              <a:gd name="connsiteX0-31563" fmla="*/ 3682364 w 12641071"/>
              <a:gd name="connsiteY0-31564" fmla="*/ 4386723 h 5795240"/>
              <a:gd name="connsiteX1-31565" fmla="*/ 3772428 w 12641071"/>
              <a:gd name="connsiteY1-31566" fmla="*/ 4402840 h 5795240"/>
              <a:gd name="connsiteX2-31567" fmla="*/ 3772428 w 12641071"/>
              <a:gd name="connsiteY2-31568" fmla="*/ 4402840 h 5795240"/>
              <a:gd name="connsiteX3-31569" fmla="*/ 3682364 w 12641071"/>
              <a:gd name="connsiteY3-31570" fmla="*/ 4386723 h 5795240"/>
              <a:gd name="connsiteX4-31571" fmla="*/ 5215874 w 12641071"/>
              <a:gd name="connsiteY4-31572" fmla="*/ 0 h 5795240"/>
              <a:gd name="connsiteX5-31573" fmla="*/ 5927386 w 12641071"/>
              <a:gd name="connsiteY5-31574" fmla="*/ 255427 h 5795240"/>
              <a:gd name="connsiteX6-31575" fmla="*/ 6105193 w 12641071"/>
              <a:gd name="connsiteY6-31576" fmla="*/ 442067 h 5795240"/>
              <a:gd name="connsiteX7-31577" fmla="*/ 6105193 w 12641071"/>
              <a:gd name="connsiteY7-31578" fmla="*/ 442069 h 5795240"/>
              <a:gd name="connsiteX8-31579" fmla="*/ 6141460 w 12641071"/>
              <a:gd name="connsiteY8-31580" fmla="*/ 475027 h 5795240"/>
              <a:gd name="connsiteX9-31581" fmla="*/ 6788665 w 12641071"/>
              <a:gd name="connsiteY9-31582" fmla="*/ 707369 h 5795240"/>
              <a:gd name="connsiteX10-31583" fmla="*/ 7184710 w 12641071"/>
              <a:gd name="connsiteY10-31584" fmla="*/ 627411 h 5795240"/>
              <a:gd name="connsiteX11-31585" fmla="*/ 7314851 w 12641071"/>
              <a:gd name="connsiteY11-31586" fmla="*/ 559537 h 5795240"/>
              <a:gd name="connsiteX12-31587" fmla="*/ 7314853 w 12641071"/>
              <a:gd name="connsiteY12-31588" fmla="*/ 559536 h 5795240"/>
              <a:gd name="connsiteX13-31589" fmla="*/ 7314851 w 12641071"/>
              <a:gd name="connsiteY13-31590" fmla="*/ 559537 h 5795240"/>
              <a:gd name="connsiteX14-31591" fmla="*/ 7391626 w 12641071"/>
              <a:gd name="connsiteY14-31592" fmla="*/ 508114 h 5795240"/>
              <a:gd name="connsiteX15-31593" fmla="*/ 7391631 w 12641071"/>
              <a:gd name="connsiteY15-31594" fmla="*/ 508110 h 5795240"/>
              <a:gd name="connsiteX16-31595" fmla="*/ 7478934 w 12641071"/>
              <a:gd name="connsiteY16-31596" fmla="*/ 466053 h 5795240"/>
              <a:gd name="connsiteX17-31597" fmla="*/ 7897193 w 12641071"/>
              <a:gd name="connsiteY17-31598" fmla="*/ 381611 h 5795240"/>
              <a:gd name="connsiteX18-31599" fmla="*/ 8788216 w 12641071"/>
              <a:gd name="connsiteY18-31600" fmla="*/ 855364 h 5795240"/>
              <a:gd name="connsiteX19-31601" fmla="*/ 8832362 w 12641071"/>
              <a:gd name="connsiteY19-31602" fmla="*/ 928030 h 5795240"/>
              <a:gd name="connsiteX20-31603" fmla="*/ 8832362 w 12641071"/>
              <a:gd name="connsiteY20-31604" fmla="*/ 928033 h 5795240"/>
              <a:gd name="connsiteX21-31605" fmla="*/ 8842040 w 12641071"/>
              <a:gd name="connsiteY21-31606" fmla="*/ 943961 h 5795240"/>
              <a:gd name="connsiteX22-31607" fmla="*/ 8856144 w 12641071"/>
              <a:gd name="connsiteY22-31608" fmla="*/ 973241 h 5795240"/>
              <a:gd name="connsiteX23-31609" fmla="*/ 8856145 w 12641071"/>
              <a:gd name="connsiteY23-31610" fmla="*/ 973241 h 5795240"/>
              <a:gd name="connsiteX24-31611" fmla="*/ 8878117 w 12641071"/>
              <a:gd name="connsiteY24-31612" fmla="*/ 1018851 h 5795240"/>
              <a:gd name="connsiteX25-31613" fmla="*/ 8877719 w 12641071"/>
              <a:gd name="connsiteY25-31614" fmla="*/ 1018369 h 5795240"/>
              <a:gd name="connsiteX26-31615" fmla="*/ 8853250 w 12641071"/>
              <a:gd name="connsiteY26-31616" fmla="*/ 973288 h 5795240"/>
              <a:gd name="connsiteX27-31617" fmla="*/ 8853249 w 12641071"/>
              <a:gd name="connsiteY27-31618" fmla="*/ 973288 h 5795240"/>
              <a:gd name="connsiteX28-31619" fmla="*/ 8853248 w 12641071"/>
              <a:gd name="connsiteY28-31620" fmla="*/ 973287 h 5795240"/>
              <a:gd name="connsiteX29-31621" fmla="*/ 8849677 w 12641071"/>
              <a:gd name="connsiteY29-31622" fmla="*/ 973341 h 5795240"/>
              <a:gd name="connsiteX30-31623" fmla="*/ 8641543 w 12641071"/>
              <a:gd name="connsiteY30-31624" fmla="*/ 916577 h 5795240"/>
              <a:gd name="connsiteX31-31625" fmla="*/ 8641545 w 12641071"/>
              <a:gd name="connsiteY31-31626" fmla="*/ 916580 h 5795240"/>
              <a:gd name="connsiteX32-31627" fmla="*/ 8849676 w 12641071"/>
              <a:gd name="connsiteY32-31628" fmla="*/ 973343 h 5795240"/>
              <a:gd name="connsiteX33-31629" fmla="*/ 8853248 w 12641071"/>
              <a:gd name="connsiteY33-31630" fmla="*/ 973288 h 5795240"/>
              <a:gd name="connsiteX34-31631" fmla="*/ 8877719 w 12641071"/>
              <a:gd name="connsiteY34-31632" fmla="*/ 1018371 h 5795240"/>
              <a:gd name="connsiteX35-31633" fmla="*/ 8878116 w 12641071"/>
              <a:gd name="connsiteY35-31634" fmla="*/ 1018851 h 5795240"/>
              <a:gd name="connsiteX36-31635" fmla="*/ 8887288 w 12641071"/>
              <a:gd name="connsiteY36-31636" fmla="*/ 1037892 h 5795240"/>
              <a:gd name="connsiteX37-31637" fmla="*/ 8949899 w 12641071"/>
              <a:gd name="connsiteY37-31638" fmla="*/ 1239592 h 5795240"/>
              <a:gd name="connsiteX38-31639" fmla="*/ 8968437 w 12641071"/>
              <a:gd name="connsiteY38-31640" fmla="*/ 1423482 h 5795240"/>
              <a:gd name="connsiteX39-31641" fmla="*/ 8949899 w 12641071"/>
              <a:gd name="connsiteY39-31642" fmla="*/ 1239591 h 5795240"/>
              <a:gd name="connsiteX40-31643" fmla="*/ 8887288 w 12641071"/>
              <a:gd name="connsiteY40-31644" fmla="*/ 1037890 h 5795240"/>
              <a:gd name="connsiteX41-31645" fmla="*/ 8878116 w 12641071"/>
              <a:gd name="connsiteY41-31646" fmla="*/ 1018851 h 5795240"/>
              <a:gd name="connsiteX42-31647" fmla="*/ 8931285 w 12641071"/>
              <a:gd name="connsiteY42-31648" fmla="*/ 1083292 h 5795240"/>
              <a:gd name="connsiteX43-31649" fmla="*/ 9241478 w 12641071"/>
              <a:gd name="connsiteY43-31650" fmla="*/ 1211778 h 5795240"/>
              <a:gd name="connsiteX44-31651" fmla="*/ 9605238 w 12641071"/>
              <a:gd name="connsiteY44-31652" fmla="*/ 1018369 h 5795240"/>
              <a:gd name="connsiteX45-31653" fmla="*/ 9636247 w 12641071"/>
              <a:gd name="connsiteY45-31654" fmla="*/ 961241 h 5795240"/>
              <a:gd name="connsiteX46-31655" fmla="*/ 9641995 w 12641071"/>
              <a:gd name="connsiteY46-31656" fmla="*/ 961152 h 5795240"/>
              <a:gd name="connsiteX47-31657" fmla="*/ 9584939 w 12641071"/>
              <a:gd name="connsiteY47-31658" fmla="*/ 1079594 h 5795240"/>
              <a:gd name="connsiteX48-31659" fmla="*/ 9546257 w 12641071"/>
              <a:gd name="connsiteY48-31660" fmla="*/ 1204206 h 5795240"/>
              <a:gd name="connsiteX49-31661" fmla="*/ 9584939 w 12641071"/>
              <a:gd name="connsiteY49-31662" fmla="*/ 1079596 h 5795240"/>
              <a:gd name="connsiteX50-31663" fmla="*/ 9641995 w 12641071"/>
              <a:gd name="connsiteY50-31664" fmla="*/ 961153 h 5795240"/>
              <a:gd name="connsiteX51-31665" fmla="*/ 9653069 w 12641071"/>
              <a:gd name="connsiteY51-31666" fmla="*/ 960983 h 5795240"/>
              <a:gd name="connsiteX52-31667" fmla="*/ 9801564 w 12641071"/>
              <a:gd name="connsiteY52-31668" fmla="*/ 1196828 h 5795240"/>
              <a:gd name="connsiteX53-31669" fmla="*/ 9801566 w 12641071"/>
              <a:gd name="connsiteY53-31670" fmla="*/ 1196828 h 5795240"/>
              <a:gd name="connsiteX54-31671" fmla="*/ 9653070 w 12641071"/>
              <a:gd name="connsiteY54-31672" fmla="*/ 960982 h 5795240"/>
              <a:gd name="connsiteX55-31673" fmla="*/ 9641996 w 12641071"/>
              <a:gd name="connsiteY55-31674" fmla="*/ 961152 h 5795240"/>
              <a:gd name="connsiteX56-31675" fmla="*/ 9651917 w 12641071"/>
              <a:gd name="connsiteY56-31676" fmla="*/ 940556 h 5795240"/>
              <a:gd name="connsiteX57-31677" fmla="*/ 11050508 w 12641071"/>
              <a:gd name="connsiteY57-31678" fmla="*/ 108150 h 5795240"/>
              <a:gd name="connsiteX58-31679" fmla="*/ 12641071 w 12641071"/>
              <a:gd name="connsiteY58-31680" fmla="*/ 1698711 h 5795240"/>
              <a:gd name="connsiteX59-31681" fmla="*/ 11371062 w 12641071"/>
              <a:gd name="connsiteY59-31682" fmla="*/ 3256960 h 5795240"/>
              <a:gd name="connsiteX60-31683" fmla="*/ 11215953 w 12641071"/>
              <a:gd name="connsiteY60-31684" fmla="*/ 3280632 h 5795240"/>
              <a:gd name="connsiteX61-31685" fmla="*/ 11142318 w 12641071"/>
              <a:gd name="connsiteY61-31686" fmla="*/ 3276914 h 5795240"/>
              <a:gd name="connsiteX62-31687" fmla="*/ 11215952 w 12641071"/>
              <a:gd name="connsiteY62-31688" fmla="*/ 3280632 h 5795240"/>
              <a:gd name="connsiteX63-31689" fmla="*/ 11213133 w 12641071"/>
              <a:gd name="connsiteY63-31690" fmla="*/ 3281062 h 5795240"/>
              <a:gd name="connsiteX64-31691" fmla="*/ 11116921 w 12641071"/>
              <a:gd name="connsiteY64-31692" fmla="*/ 3285921 h 5795240"/>
              <a:gd name="connsiteX65-31693" fmla="*/ 11050507 w 12641071"/>
              <a:gd name="connsiteY65-31694" fmla="*/ 3289274 h 5795240"/>
              <a:gd name="connsiteX66-31695" fmla="*/ 11006292 w 12641071"/>
              <a:gd name="connsiteY66-31696" fmla="*/ 3287041 h 5795240"/>
              <a:gd name="connsiteX67-31697" fmla="*/ 10937101 w 12641071"/>
              <a:gd name="connsiteY67-31698" fmla="*/ 3297601 h 5795240"/>
              <a:gd name="connsiteX68-31699" fmla="*/ 10144740 w 12641071"/>
              <a:gd name="connsiteY68-31700" fmla="*/ 4089962 h 5795240"/>
              <a:gd name="connsiteX69-31701" fmla="*/ 10130374 w 12641071"/>
              <a:gd name="connsiteY69-31702" fmla="*/ 4184101 h 5795240"/>
              <a:gd name="connsiteX70-31703" fmla="*/ 10130375 w 12641071"/>
              <a:gd name="connsiteY70-31704" fmla="*/ 4184103 h 5795240"/>
              <a:gd name="connsiteX71-31705" fmla="*/ 10130656 w 12641071"/>
              <a:gd name="connsiteY71-31706" fmla="*/ 4185950 h 5795240"/>
              <a:gd name="connsiteX72-31707" fmla="*/ 10138194 w 12641071"/>
              <a:gd name="connsiteY72-31708" fmla="*/ 4335228 h 5795240"/>
              <a:gd name="connsiteX73-31709" fmla="*/ 10137710 w 12641071"/>
              <a:gd name="connsiteY73-31710" fmla="*/ 4344822 h 5795240"/>
              <a:gd name="connsiteX74-31711" fmla="*/ 10133555 w 12641071"/>
              <a:gd name="connsiteY74-31712" fmla="*/ 4427096 h 5795240"/>
              <a:gd name="connsiteX75-31713" fmla="*/ 10129312 w 12641071"/>
              <a:gd name="connsiteY75-31714" fmla="*/ 4399289 h 5795240"/>
              <a:gd name="connsiteX76-31715" fmla="*/ 10126797 w 12641071"/>
              <a:gd name="connsiteY76-31716" fmla="*/ 4349498 h 5795240"/>
              <a:gd name="connsiteX77-31717" fmla="*/ 10126796 w 12641071"/>
              <a:gd name="connsiteY77-31718" fmla="*/ 4349498 h 5795240"/>
              <a:gd name="connsiteX78-31719" fmla="*/ 10129311 w 12641071"/>
              <a:gd name="connsiteY78-31720" fmla="*/ 4399289 h 5795240"/>
              <a:gd name="connsiteX79-31721" fmla="*/ 10133554 w 12641071"/>
              <a:gd name="connsiteY79-31722" fmla="*/ 4427096 h 5795240"/>
              <a:gd name="connsiteX80-31723" fmla="*/ 10130656 w 12641071"/>
              <a:gd name="connsiteY80-31724" fmla="*/ 4484506 h 5795240"/>
              <a:gd name="connsiteX81-31725" fmla="*/ 8678182 w 12641071"/>
              <a:gd name="connsiteY81-31726" fmla="*/ 5795240 h 5795240"/>
              <a:gd name="connsiteX82-31727" fmla="*/ 7467518 w 12641071"/>
              <a:gd name="connsiteY82-31728" fmla="*/ 5151535 h 5795240"/>
              <a:gd name="connsiteX83-31729" fmla="*/ 7419945 w 12641071"/>
              <a:gd name="connsiteY83-31730" fmla="*/ 5073228 h 5795240"/>
              <a:gd name="connsiteX84-31731" fmla="*/ 7394386 w 12641071"/>
              <a:gd name="connsiteY84-31732" fmla="*/ 5031156 h 5795240"/>
              <a:gd name="connsiteX85-31733" fmla="*/ 7367299 w 12641071"/>
              <a:gd name="connsiteY85-31734" fmla="*/ 4974928 h 5795240"/>
              <a:gd name="connsiteX86-31735" fmla="*/ 7332905 w 12641071"/>
              <a:gd name="connsiteY86-31736" fmla="*/ 4903531 h 5795240"/>
              <a:gd name="connsiteX87-31737" fmla="*/ 7320958 w 12641071"/>
              <a:gd name="connsiteY87-31738" fmla="*/ 4870887 h 5795240"/>
              <a:gd name="connsiteX88-31739" fmla="*/ 7322174 w 12641071"/>
              <a:gd name="connsiteY88-31740" fmla="*/ 4872361 h 5795240"/>
              <a:gd name="connsiteX89-31741" fmla="*/ 7362630 w 12641071"/>
              <a:gd name="connsiteY89-31742" fmla="*/ 4938954 h 5795240"/>
              <a:gd name="connsiteX90-31743" fmla="*/ 7380779 w 12641071"/>
              <a:gd name="connsiteY90-31744" fmla="*/ 4976628 h 5795240"/>
              <a:gd name="connsiteX91-31745" fmla="*/ 7391210 w 12641071"/>
              <a:gd name="connsiteY91-31746" fmla="*/ 4977944 h 5795240"/>
              <a:gd name="connsiteX92-31747" fmla="*/ 7380780 w 12641071"/>
              <a:gd name="connsiteY92-31748" fmla="*/ 4976628 h 5795240"/>
              <a:gd name="connsiteX93-31749" fmla="*/ 7362631 w 12641071"/>
              <a:gd name="connsiteY93-31750" fmla="*/ 4938954 h 5795240"/>
              <a:gd name="connsiteX94-31751" fmla="*/ 7322175 w 12641071"/>
              <a:gd name="connsiteY94-31752" fmla="*/ 4872361 h 5795240"/>
              <a:gd name="connsiteX95-31753" fmla="*/ 7320959 w 12641071"/>
              <a:gd name="connsiteY95-31754" fmla="*/ 4870887 h 5795240"/>
              <a:gd name="connsiteX96-31755" fmla="*/ 7283811 w 12641071"/>
              <a:gd name="connsiteY96-31756" fmla="*/ 4769391 h 5795240"/>
              <a:gd name="connsiteX97-31757" fmla="*/ 7272112 w 12641071"/>
              <a:gd name="connsiteY97-31758" fmla="*/ 4718630 h 5795240"/>
              <a:gd name="connsiteX98-31759" fmla="*/ 7272111 w 12641071"/>
              <a:gd name="connsiteY98-31760" fmla="*/ 4718630 h 5795240"/>
              <a:gd name="connsiteX99-31761" fmla="*/ 7283810 w 12641071"/>
              <a:gd name="connsiteY99-31762" fmla="*/ 4769391 h 5795240"/>
              <a:gd name="connsiteX100-31763" fmla="*/ 7320958 w 12641071"/>
              <a:gd name="connsiteY100-31764" fmla="*/ 4870887 h 5795240"/>
              <a:gd name="connsiteX101-31765" fmla="*/ 7223551 w 12641071"/>
              <a:gd name="connsiteY101-31766" fmla="*/ 4752829 h 5795240"/>
              <a:gd name="connsiteX102-31767" fmla="*/ 6652445 w 12641071"/>
              <a:gd name="connsiteY102-31768" fmla="*/ 4516269 h 5795240"/>
              <a:gd name="connsiteX103-31769" fmla="*/ 6200873 w 12641071"/>
              <a:gd name="connsiteY103-31770" fmla="*/ 4654206 h 5795240"/>
              <a:gd name="connsiteX104-31771" fmla="*/ 6088813 w 12641071"/>
              <a:gd name="connsiteY104-31772" fmla="*/ 4746663 h 5795240"/>
              <a:gd name="connsiteX105-31773" fmla="*/ 6023271 w 12641071"/>
              <a:gd name="connsiteY105-31774" fmla="*/ 4834312 h 5795240"/>
              <a:gd name="connsiteX106-31775" fmla="*/ 5970678 w 12641071"/>
              <a:gd name="connsiteY106-31776" fmla="*/ 4892181 h 5795240"/>
              <a:gd name="connsiteX107-31777" fmla="*/ 5935320 w 12641071"/>
              <a:gd name="connsiteY107-31778" fmla="*/ 4931081 h 5795240"/>
              <a:gd name="connsiteX108-31779" fmla="*/ 4971763 w 12641071"/>
              <a:gd name="connsiteY108-31780" fmla="*/ 5330200 h 5795240"/>
              <a:gd name="connsiteX109-31781" fmla="*/ 3716172 w 12641071"/>
              <a:gd name="connsiteY109-31782" fmla="*/ 4497938 h 5795240"/>
              <a:gd name="connsiteX110-31783" fmla="*/ 3710773 w 12641071"/>
              <a:gd name="connsiteY110-31784" fmla="*/ 4483182 h 5795240"/>
              <a:gd name="connsiteX111-31785" fmla="*/ 3710773 w 12641071"/>
              <a:gd name="connsiteY111-31786" fmla="*/ 4483181 h 5795240"/>
              <a:gd name="connsiteX112-31787" fmla="*/ 3674984 w 12641071"/>
              <a:gd name="connsiteY112-31788" fmla="*/ 4385402 h 5795240"/>
              <a:gd name="connsiteX113-31789" fmla="*/ 3670349 w 12641071"/>
              <a:gd name="connsiteY113-31790" fmla="*/ 4372742 h 5795240"/>
              <a:gd name="connsiteX114-31791" fmla="*/ 3659438 w 12641071"/>
              <a:gd name="connsiteY114-31792" fmla="*/ 4330309 h 5795240"/>
              <a:gd name="connsiteX115-31793" fmla="*/ 3672084 w 12641071"/>
              <a:gd name="connsiteY115-31794" fmla="*/ 4353606 h 5795240"/>
              <a:gd name="connsiteX116-31795" fmla="*/ 3659440 w 12641071"/>
              <a:gd name="connsiteY116-31796" fmla="*/ 4330309 h 5795240"/>
              <a:gd name="connsiteX117-31797" fmla="*/ 3613217 w 12641071"/>
              <a:gd name="connsiteY117-31798" fmla="*/ 4245153 h 5795240"/>
              <a:gd name="connsiteX118-31799" fmla="*/ 3083792 w 12641071"/>
              <a:gd name="connsiteY118-31800" fmla="*/ 3963660 h 5795240"/>
              <a:gd name="connsiteX119-31801" fmla="*/ 2835272 w 12641071"/>
              <a:gd name="connsiteY119-31802" fmla="*/ 4013833 h 5795240"/>
              <a:gd name="connsiteX120-31803" fmla="*/ 2820214 w 12641071"/>
              <a:gd name="connsiteY120-31804" fmla="*/ 4022007 h 5795240"/>
              <a:gd name="connsiteX121-31805" fmla="*/ 2820212 w 12641071"/>
              <a:gd name="connsiteY121-31806" fmla="*/ 4022008 h 5795240"/>
              <a:gd name="connsiteX122-31807" fmla="*/ 2820206 w 12641071"/>
              <a:gd name="connsiteY122-31808" fmla="*/ 4022011 h 5795240"/>
              <a:gd name="connsiteX123-31809" fmla="*/ 2813481 w 12641071"/>
              <a:gd name="connsiteY123-31810" fmla="*/ 4027041 h 5795240"/>
              <a:gd name="connsiteX124-31811" fmla="*/ 2762875 w 12641071"/>
              <a:gd name="connsiteY124-31812" fmla="*/ 4057784 h 5795240"/>
              <a:gd name="connsiteX125-31813" fmla="*/ 2762878 w 12641071"/>
              <a:gd name="connsiteY125-31814" fmla="*/ 4057784 h 5795240"/>
              <a:gd name="connsiteX126-31815" fmla="*/ 2694694 w 12641071"/>
              <a:gd name="connsiteY126-31816" fmla="*/ 4099208 h 5795240"/>
              <a:gd name="connsiteX127-31817" fmla="*/ 2726822 w 12641071"/>
              <a:gd name="connsiteY127-31818" fmla="*/ 4072700 h 5795240"/>
              <a:gd name="connsiteX128-31819" fmla="*/ 2757719 w 12641071"/>
              <a:gd name="connsiteY128-31820" fmla="*/ 4055929 h 5795240"/>
              <a:gd name="connsiteX129-31821" fmla="*/ 2757718 w 12641071"/>
              <a:gd name="connsiteY129-31822" fmla="*/ 4055928 h 5795240"/>
              <a:gd name="connsiteX130-31823" fmla="*/ 2726820 w 12641071"/>
              <a:gd name="connsiteY130-31824" fmla="*/ 4072700 h 5795240"/>
              <a:gd name="connsiteX131-31825" fmla="*/ 2694692 w 12641071"/>
              <a:gd name="connsiteY131-31826" fmla="*/ 4099208 h 5795240"/>
              <a:gd name="connsiteX132-31827" fmla="*/ 2664698 w 12641071"/>
              <a:gd name="connsiteY132-31828" fmla="*/ 4117431 h 5795240"/>
              <a:gd name="connsiteX133-31829" fmla="*/ 1804544 w 12641071"/>
              <a:gd name="connsiteY133-31830" fmla="*/ 4335229 h 5795240"/>
              <a:gd name="connsiteX134-31831" fmla="*/ 0 w 12641071"/>
              <a:gd name="connsiteY134-31832" fmla="*/ 2530685 h 5795240"/>
              <a:gd name="connsiteX135-31833" fmla="*/ 1804544 w 12641071"/>
              <a:gd name="connsiteY135-31834" fmla="*/ 726143 h 5795240"/>
              <a:gd name="connsiteX136-31835" fmla="*/ 3080549 w 12641071"/>
              <a:gd name="connsiteY136-31836" fmla="*/ 1254682 h 5795240"/>
              <a:gd name="connsiteX137-31837" fmla="*/ 3268676 w 12641071"/>
              <a:gd name="connsiteY137-31838" fmla="*/ 1461167 h 5795240"/>
              <a:gd name="connsiteX138-31839" fmla="*/ 3565826 w 12641071"/>
              <a:gd name="connsiteY138-31840" fmla="*/ 1551935 h 5795240"/>
              <a:gd name="connsiteX139-31841" fmla="*/ 4086504 w 12641071"/>
              <a:gd name="connsiteY139-31842" fmla="*/ 1127574 h 5795240"/>
              <a:gd name="connsiteX140-31843" fmla="*/ 4103078 w 12641071"/>
              <a:gd name="connsiteY140-31844" fmla="*/ 1004204 h 5795240"/>
              <a:gd name="connsiteX141-31845" fmla="*/ 5215874 w 12641071"/>
              <a:gd name="connsiteY141-31846" fmla="*/ 0 h 5795240"/>
              <a:gd name="connsiteX0-31847" fmla="*/ 3682364 w 12641071"/>
              <a:gd name="connsiteY0-31848" fmla="*/ 4386723 h 5795240"/>
              <a:gd name="connsiteX1-31849" fmla="*/ 3772428 w 12641071"/>
              <a:gd name="connsiteY1-31850" fmla="*/ 4402840 h 5795240"/>
              <a:gd name="connsiteX2-31851" fmla="*/ 3772428 w 12641071"/>
              <a:gd name="connsiteY2-31852" fmla="*/ 4402840 h 5795240"/>
              <a:gd name="connsiteX3-31853" fmla="*/ 3682364 w 12641071"/>
              <a:gd name="connsiteY3-31854" fmla="*/ 4386723 h 5795240"/>
              <a:gd name="connsiteX4-31855" fmla="*/ 5215874 w 12641071"/>
              <a:gd name="connsiteY4-31856" fmla="*/ 0 h 5795240"/>
              <a:gd name="connsiteX5-31857" fmla="*/ 5927386 w 12641071"/>
              <a:gd name="connsiteY5-31858" fmla="*/ 255427 h 5795240"/>
              <a:gd name="connsiteX6-31859" fmla="*/ 6105193 w 12641071"/>
              <a:gd name="connsiteY6-31860" fmla="*/ 442067 h 5795240"/>
              <a:gd name="connsiteX7-31861" fmla="*/ 6105193 w 12641071"/>
              <a:gd name="connsiteY7-31862" fmla="*/ 442069 h 5795240"/>
              <a:gd name="connsiteX8-31863" fmla="*/ 6141460 w 12641071"/>
              <a:gd name="connsiteY8-31864" fmla="*/ 475027 h 5795240"/>
              <a:gd name="connsiteX9-31865" fmla="*/ 6788665 w 12641071"/>
              <a:gd name="connsiteY9-31866" fmla="*/ 707369 h 5795240"/>
              <a:gd name="connsiteX10-31867" fmla="*/ 7184710 w 12641071"/>
              <a:gd name="connsiteY10-31868" fmla="*/ 627411 h 5795240"/>
              <a:gd name="connsiteX11-31869" fmla="*/ 7314851 w 12641071"/>
              <a:gd name="connsiteY11-31870" fmla="*/ 559537 h 5795240"/>
              <a:gd name="connsiteX12-31871" fmla="*/ 7314853 w 12641071"/>
              <a:gd name="connsiteY12-31872" fmla="*/ 559536 h 5795240"/>
              <a:gd name="connsiteX13-31873" fmla="*/ 7314851 w 12641071"/>
              <a:gd name="connsiteY13-31874" fmla="*/ 559537 h 5795240"/>
              <a:gd name="connsiteX14-31875" fmla="*/ 7391626 w 12641071"/>
              <a:gd name="connsiteY14-31876" fmla="*/ 508114 h 5795240"/>
              <a:gd name="connsiteX15-31877" fmla="*/ 7391631 w 12641071"/>
              <a:gd name="connsiteY15-31878" fmla="*/ 508110 h 5795240"/>
              <a:gd name="connsiteX16-31879" fmla="*/ 7478934 w 12641071"/>
              <a:gd name="connsiteY16-31880" fmla="*/ 466053 h 5795240"/>
              <a:gd name="connsiteX17-31881" fmla="*/ 7897193 w 12641071"/>
              <a:gd name="connsiteY17-31882" fmla="*/ 381611 h 5795240"/>
              <a:gd name="connsiteX18-31883" fmla="*/ 8788216 w 12641071"/>
              <a:gd name="connsiteY18-31884" fmla="*/ 855364 h 5795240"/>
              <a:gd name="connsiteX19-31885" fmla="*/ 8832362 w 12641071"/>
              <a:gd name="connsiteY19-31886" fmla="*/ 928030 h 5795240"/>
              <a:gd name="connsiteX20-31887" fmla="*/ 8832362 w 12641071"/>
              <a:gd name="connsiteY20-31888" fmla="*/ 928033 h 5795240"/>
              <a:gd name="connsiteX21-31889" fmla="*/ 8842040 w 12641071"/>
              <a:gd name="connsiteY21-31890" fmla="*/ 943961 h 5795240"/>
              <a:gd name="connsiteX22-31891" fmla="*/ 8856144 w 12641071"/>
              <a:gd name="connsiteY22-31892" fmla="*/ 973241 h 5795240"/>
              <a:gd name="connsiteX23-31893" fmla="*/ 8856145 w 12641071"/>
              <a:gd name="connsiteY23-31894" fmla="*/ 973241 h 5795240"/>
              <a:gd name="connsiteX24-31895" fmla="*/ 8878117 w 12641071"/>
              <a:gd name="connsiteY24-31896" fmla="*/ 1018851 h 5795240"/>
              <a:gd name="connsiteX25-31897" fmla="*/ 8877719 w 12641071"/>
              <a:gd name="connsiteY25-31898" fmla="*/ 1018369 h 5795240"/>
              <a:gd name="connsiteX26-31899" fmla="*/ 8853250 w 12641071"/>
              <a:gd name="connsiteY26-31900" fmla="*/ 973288 h 5795240"/>
              <a:gd name="connsiteX27-31901" fmla="*/ 8853249 w 12641071"/>
              <a:gd name="connsiteY27-31902" fmla="*/ 973288 h 5795240"/>
              <a:gd name="connsiteX28-31903" fmla="*/ 8853248 w 12641071"/>
              <a:gd name="connsiteY28-31904" fmla="*/ 973287 h 5795240"/>
              <a:gd name="connsiteX29-31905" fmla="*/ 8849677 w 12641071"/>
              <a:gd name="connsiteY29-31906" fmla="*/ 973341 h 5795240"/>
              <a:gd name="connsiteX30-31907" fmla="*/ 8641543 w 12641071"/>
              <a:gd name="connsiteY30-31908" fmla="*/ 916577 h 5795240"/>
              <a:gd name="connsiteX31-31909" fmla="*/ 8641545 w 12641071"/>
              <a:gd name="connsiteY31-31910" fmla="*/ 916580 h 5795240"/>
              <a:gd name="connsiteX32-31911" fmla="*/ 8849676 w 12641071"/>
              <a:gd name="connsiteY32-31912" fmla="*/ 973343 h 5795240"/>
              <a:gd name="connsiteX33-31913" fmla="*/ 8853248 w 12641071"/>
              <a:gd name="connsiteY33-31914" fmla="*/ 973288 h 5795240"/>
              <a:gd name="connsiteX34-31915" fmla="*/ 8877719 w 12641071"/>
              <a:gd name="connsiteY34-31916" fmla="*/ 1018371 h 5795240"/>
              <a:gd name="connsiteX35-31917" fmla="*/ 8878116 w 12641071"/>
              <a:gd name="connsiteY35-31918" fmla="*/ 1018851 h 5795240"/>
              <a:gd name="connsiteX36-31919" fmla="*/ 8887288 w 12641071"/>
              <a:gd name="connsiteY36-31920" fmla="*/ 1037892 h 5795240"/>
              <a:gd name="connsiteX37-31921" fmla="*/ 8949899 w 12641071"/>
              <a:gd name="connsiteY37-31922" fmla="*/ 1239592 h 5795240"/>
              <a:gd name="connsiteX38-31923" fmla="*/ 8968437 w 12641071"/>
              <a:gd name="connsiteY38-31924" fmla="*/ 1423482 h 5795240"/>
              <a:gd name="connsiteX39-31925" fmla="*/ 8949899 w 12641071"/>
              <a:gd name="connsiteY39-31926" fmla="*/ 1239591 h 5795240"/>
              <a:gd name="connsiteX40-31927" fmla="*/ 8887288 w 12641071"/>
              <a:gd name="connsiteY40-31928" fmla="*/ 1037890 h 5795240"/>
              <a:gd name="connsiteX41-31929" fmla="*/ 8878116 w 12641071"/>
              <a:gd name="connsiteY41-31930" fmla="*/ 1018851 h 5795240"/>
              <a:gd name="connsiteX42-31931" fmla="*/ 8931285 w 12641071"/>
              <a:gd name="connsiteY42-31932" fmla="*/ 1083292 h 5795240"/>
              <a:gd name="connsiteX43-31933" fmla="*/ 9241478 w 12641071"/>
              <a:gd name="connsiteY43-31934" fmla="*/ 1211778 h 5795240"/>
              <a:gd name="connsiteX44-31935" fmla="*/ 9605238 w 12641071"/>
              <a:gd name="connsiteY44-31936" fmla="*/ 1018369 h 5795240"/>
              <a:gd name="connsiteX45-31937" fmla="*/ 9636247 w 12641071"/>
              <a:gd name="connsiteY45-31938" fmla="*/ 961241 h 5795240"/>
              <a:gd name="connsiteX46-31939" fmla="*/ 9641995 w 12641071"/>
              <a:gd name="connsiteY46-31940" fmla="*/ 961152 h 5795240"/>
              <a:gd name="connsiteX47-31941" fmla="*/ 9584939 w 12641071"/>
              <a:gd name="connsiteY47-31942" fmla="*/ 1079594 h 5795240"/>
              <a:gd name="connsiteX48-31943" fmla="*/ 9546257 w 12641071"/>
              <a:gd name="connsiteY48-31944" fmla="*/ 1204206 h 5795240"/>
              <a:gd name="connsiteX49-31945" fmla="*/ 9584939 w 12641071"/>
              <a:gd name="connsiteY49-31946" fmla="*/ 1079596 h 5795240"/>
              <a:gd name="connsiteX50-31947" fmla="*/ 9641995 w 12641071"/>
              <a:gd name="connsiteY50-31948" fmla="*/ 961153 h 5795240"/>
              <a:gd name="connsiteX51-31949" fmla="*/ 9653069 w 12641071"/>
              <a:gd name="connsiteY51-31950" fmla="*/ 960983 h 5795240"/>
              <a:gd name="connsiteX52-31951" fmla="*/ 9801564 w 12641071"/>
              <a:gd name="connsiteY52-31952" fmla="*/ 1196828 h 5795240"/>
              <a:gd name="connsiteX53-31953" fmla="*/ 9801566 w 12641071"/>
              <a:gd name="connsiteY53-31954" fmla="*/ 1196828 h 5795240"/>
              <a:gd name="connsiteX54-31955" fmla="*/ 9653070 w 12641071"/>
              <a:gd name="connsiteY54-31956" fmla="*/ 960982 h 5795240"/>
              <a:gd name="connsiteX55-31957" fmla="*/ 9641996 w 12641071"/>
              <a:gd name="connsiteY55-31958" fmla="*/ 961152 h 5795240"/>
              <a:gd name="connsiteX56-31959" fmla="*/ 9651917 w 12641071"/>
              <a:gd name="connsiteY56-31960" fmla="*/ 940556 h 5795240"/>
              <a:gd name="connsiteX57-31961" fmla="*/ 11050508 w 12641071"/>
              <a:gd name="connsiteY57-31962" fmla="*/ 108150 h 5795240"/>
              <a:gd name="connsiteX58-31963" fmla="*/ 12641071 w 12641071"/>
              <a:gd name="connsiteY58-31964" fmla="*/ 1698711 h 5795240"/>
              <a:gd name="connsiteX59-31965" fmla="*/ 11371062 w 12641071"/>
              <a:gd name="connsiteY59-31966" fmla="*/ 3256960 h 5795240"/>
              <a:gd name="connsiteX60-31967" fmla="*/ 11215953 w 12641071"/>
              <a:gd name="connsiteY60-31968" fmla="*/ 3280632 h 5795240"/>
              <a:gd name="connsiteX61-31969" fmla="*/ 11142318 w 12641071"/>
              <a:gd name="connsiteY61-31970" fmla="*/ 3276914 h 5795240"/>
              <a:gd name="connsiteX62-31971" fmla="*/ 11215952 w 12641071"/>
              <a:gd name="connsiteY62-31972" fmla="*/ 3280632 h 5795240"/>
              <a:gd name="connsiteX63-31973" fmla="*/ 11213133 w 12641071"/>
              <a:gd name="connsiteY63-31974" fmla="*/ 3281062 h 5795240"/>
              <a:gd name="connsiteX64-31975" fmla="*/ 11116921 w 12641071"/>
              <a:gd name="connsiteY64-31976" fmla="*/ 3285921 h 5795240"/>
              <a:gd name="connsiteX65-31977" fmla="*/ 11050507 w 12641071"/>
              <a:gd name="connsiteY65-31978" fmla="*/ 3289274 h 5795240"/>
              <a:gd name="connsiteX66-31979" fmla="*/ 11006292 w 12641071"/>
              <a:gd name="connsiteY66-31980" fmla="*/ 3287041 h 5795240"/>
              <a:gd name="connsiteX67-31981" fmla="*/ 10937101 w 12641071"/>
              <a:gd name="connsiteY67-31982" fmla="*/ 3297601 h 5795240"/>
              <a:gd name="connsiteX68-31983" fmla="*/ 10144740 w 12641071"/>
              <a:gd name="connsiteY68-31984" fmla="*/ 4089962 h 5795240"/>
              <a:gd name="connsiteX69-31985" fmla="*/ 10130374 w 12641071"/>
              <a:gd name="connsiteY69-31986" fmla="*/ 4184101 h 5795240"/>
              <a:gd name="connsiteX70-31987" fmla="*/ 10130375 w 12641071"/>
              <a:gd name="connsiteY70-31988" fmla="*/ 4184103 h 5795240"/>
              <a:gd name="connsiteX71-31989" fmla="*/ 10130656 w 12641071"/>
              <a:gd name="connsiteY71-31990" fmla="*/ 4185950 h 5795240"/>
              <a:gd name="connsiteX72-31991" fmla="*/ 10138194 w 12641071"/>
              <a:gd name="connsiteY72-31992" fmla="*/ 4335228 h 5795240"/>
              <a:gd name="connsiteX73-31993" fmla="*/ 10137710 w 12641071"/>
              <a:gd name="connsiteY73-31994" fmla="*/ 4344822 h 5795240"/>
              <a:gd name="connsiteX74-31995" fmla="*/ 10133555 w 12641071"/>
              <a:gd name="connsiteY74-31996" fmla="*/ 4427096 h 5795240"/>
              <a:gd name="connsiteX75-31997" fmla="*/ 10129312 w 12641071"/>
              <a:gd name="connsiteY75-31998" fmla="*/ 4399289 h 5795240"/>
              <a:gd name="connsiteX76-31999" fmla="*/ 10126797 w 12641071"/>
              <a:gd name="connsiteY76-32000" fmla="*/ 4349498 h 5795240"/>
              <a:gd name="connsiteX77-32001" fmla="*/ 10126796 w 12641071"/>
              <a:gd name="connsiteY77-32002" fmla="*/ 4349498 h 5795240"/>
              <a:gd name="connsiteX78-32003" fmla="*/ 10129311 w 12641071"/>
              <a:gd name="connsiteY78-32004" fmla="*/ 4399289 h 5795240"/>
              <a:gd name="connsiteX79-32005" fmla="*/ 10133554 w 12641071"/>
              <a:gd name="connsiteY79-32006" fmla="*/ 4427096 h 5795240"/>
              <a:gd name="connsiteX80-32007" fmla="*/ 10130656 w 12641071"/>
              <a:gd name="connsiteY80-32008" fmla="*/ 4484506 h 5795240"/>
              <a:gd name="connsiteX81-32009" fmla="*/ 8678182 w 12641071"/>
              <a:gd name="connsiteY81-32010" fmla="*/ 5795240 h 5795240"/>
              <a:gd name="connsiteX82-32011" fmla="*/ 7467518 w 12641071"/>
              <a:gd name="connsiteY82-32012" fmla="*/ 5151535 h 5795240"/>
              <a:gd name="connsiteX83-32013" fmla="*/ 7419945 w 12641071"/>
              <a:gd name="connsiteY83-32014" fmla="*/ 5073228 h 5795240"/>
              <a:gd name="connsiteX84-32015" fmla="*/ 7394386 w 12641071"/>
              <a:gd name="connsiteY84-32016" fmla="*/ 5031156 h 5795240"/>
              <a:gd name="connsiteX85-32017" fmla="*/ 7367299 w 12641071"/>
              <a:gd name="connsiteY85-32018" fmla="*/ 4974928 h 5795240"/>
              <a:gd name="connsiteX86-32019" fmla="*/ 7332905 w 12641071"/>
              <a:gd name="connsiteY86-32020" fmla="*/ 4903531 h 5795240"/>
              <a:gd name="connsiteX87-32021" fmla="*/ 7320958 w 12641071"/>
              <a:gd name="connsiteY87-32022" fmla="*/ 4870887 h 5795240"/>
              <a:gd name="connsiteX88-32023" fmla="*/ 7322174 w 12641071"/>
              <a:gd name="connsiteY88-32024" fmla="*/ 4872361 h 5795240"/>
              <a:gd name="connsiteX89-32025" fmla="*/ 7362630 w 12641071"/>
              <a:gd name="connsiteY89-32026" fmla="*/ 4938954 h 5795240"/>
              <a:gd name="connsiteX90-32027" fmla="*/ 7380779 w 12641071"/>
              <a:gd name="connsiteY90-32028" fmla="*/ 4976628 h 5795240"/>
              <a:gd name="connsiteX91-32029" fmla="*/ 7391210 w 12641071"/>
              <a:gd name="connsiteY91-32030" fmla="*/ 4977944 h 5795240"/>
              <a:gd name="connsiteX92-32031" fmla="*/ 7380780 w 12641071"/>
              <a:gd name="connsiteY92-32032" fmla="*/ 4976628 h 5795240"/>
              <a:gd name="connsiteX93-32033" fmla="*/ 7362631 w 12641071"/>
              <a:gd name="connsiteY93-32034" fmla="*/ 4938954 h 5795240"/>
              <a:gd name="connsiteX94-32035" fmla="*/ 7322175 w 12641071"/>
              <a:gd name="connsiteY94-32036" fmla="*/ 4872361 h 5795240"/>
              <a:gd name="connsiteX95-32037" fmla="*/ 7320959 w 12641071"/>
              <a:gd name="connsiteY95-32038" fmla="*/ 4870887 h 5795240"/>
              <a:gd name="connsiteX96-32039" fmla="*/ 7283811 w 12641071"/>
              <a:gd name="connsiteY96-32040" fmla="*/ 4769391 h 5795240"/>
              <a:gd name="connsiteX97-32041" fmla="*/ 7272112 w 12641071"/>
              <a:gd name="connsiteY97-32042" fmla="*/ 4718630 h 5795240"/>
              <a:gd name="connsiteX98-32043" fmla="*/ 7272111 w 12641071"/>
              <a:gd name="connsiteY98-32044" fmla="*/ 4718630 h 5795240"/>
              <a:gd name="connsiteX99-32045" fmla="*/ 7283810 w 12641071"/>
              <a:gd name="connsiteY99-32046" fmla="*/ 4769391 h 5795240"/>
              <a:gd name="connsiteX100-32047" fmla="*/ 7320958 w 12641071"/>
              <a:gd name="connsiteY100-32048" fmla="*/ 4870887 h 5795240"/>
              <a:gd name="connsiteX101-32049" fmla="*/ 7223551 w 12641071"/>
              <a:gd name="connsiteY101-32050" fmla="*/ 4752829 h 5795240"/>
              <a:gd name="connsiteX102-32051" fmla="*/ 6652445 w 12641071"/>
              <a:gd name="connsiteY102-32052" fmla="*/ 4516269 h 5795240"/>
              <a:gd name="connsiteX103-32053" fmla="*/ 6200873 w 12641071"/>
              <a:gd name="connsiteY103-32054" fmla="*/ 4654206 h 5795240"/>
              <a:gd name="connsiteX104-32055" fmla="*/ 6088813 w 12641071"/>
              <a:gd name="connsiteY104-32056" fmla="*/ 4746663 h 5795240"/>
              <a:gd name="connsiteX105-32057" fmla="*/ 6023271 w 12641071"/>
              <a:gd name="connsiteY105-32058" fmla="*/ 4834312 h 5795240"/>
              <a:gd name="connsiteX106-32059" fmla="*/ 5935320 w 12641071"/>
              <a:gd name="connsiteY106-32060" fmla="*/ 4931081 h 5795240"/>
              <a:gd name="connsiteX107-32061" fmla="*/ 4971763 w 12641071"/>
              <a:gd name="connsiteY107-32062" fmla="*/ 5330200 h 5795240"/>
              <a:gd name="connsiteX108-32063" fmla="*/ 3716172 w 12641071"/>
              <a:gd name="connsiteY108-32064" fmla="*/ 4497938 h 5795240"/>
              <a:gd name="connsiteX109-32065" fmla="*/ 3710773 w 12641071"/>
              <a:gd name="connsiteY109-32066" fmla="*/ 4483182 h 5795240"/>
              <a:gd name="connsiteX110-32067" fmla="*/ 3710773 w 12641071"/>
              <a:gd name="connsiteY110-32068" fmla="*/ 4483181 h 5795240"/>
              <a:gd name="connsiteX111-32069" fmla="*/ 3674984 w 12641071"/>
              <a:gd name="connsiteY111-32070" fmla="*/ 4385402 h 5795240"/>
              <a:gd name="connsiteX112-32071" fmla="*/ 3670349 w 12641071"/>
              <a:gd name="connsiteY112-32072" fmla="*/ 4372742 h 5795240"/>
              <a:gd name="connsiteX113-32073" fmla="*/ 3659438 w 12641071"/>
              <a:gd name="connsiteY113-32074" fmla="*/ 4330309 h 5795240"/>
              <a:gd name="connsiteX114-32075" fmla="*/ 3672084 w 12641071"/>
              <a:gd name="connsiteY114-32076" fmla="*/ 4353606 h 5795240"/>
              <a:gd name="connsiteX115-32077" fmla="*/ 3659440 w 12641071"/>
              <a:gd name="connsiteY115-32078" fmla="*/ 4330309 h 5795240"/>
              <a:gd name="connsiteX116-32079" fmla="*/ 3613217 w 12641071"/>
              <a:gd name="connsiteY116-32080" fmla="*/ 4245153 h 5795240"/>
              <a:gd name="connsiteX117-32081" fmla="*/ 3083792 w 12641071"/>
              <a:gd name="connsiteY117-32082" fmla="*/ 3963660 h 5795240"/>
              <a:gd name="connsiteX118-32083" fmla="*/ 2835272 w 12641071"/>
              <a:gd name="connsiteY118-32084" fmla="*/ 4013833 h 5795240"/>
              <a:gd name="connsiteX119-32085" fmla="*/ 2820214 w 12641071"/>
              <a:gd name="connsiteY119-32086" fmla="*/ 4022007 h 5795240"/>
              <a:gd name="connsiteX120-32087" fmla="*/ 2820212 w 12641071"/>
              <a:gd name="connsiteY120-32088" fmla="*/ 4022008 h 5795240"/>
              <a:gd name="connsiteX121-32089" fmla="*/ 2820206 w 12641071"/>
              <a:gd name="connsiteY121-32090" fmla="*/ 4022011 h 5795240"/>
              <a:gd name="connsiteX122-32091" fmla="*/ 2813481 w 12641071"/>
              <a:gd name="connsiteY122-32092" fmla="*/ 4027041 h 5795240"/>
              <a:gd name="connsiteX123-32093" fmla="*/ 2762875 w 12641071"/>
              <a:gd name="connsiteY123-32094" fmla="*/ 4057784 h 5795240"/>
              <a:gd name="connsiteX124-32095" fmla="*/ 2762878 w 12641071"/>
              <a:gd name="connsiteY124-32096" fmla="*/ 4057784 h 5795240"/>
              <a:gd name="connsiteX125-32097" fmla="*/ 2694694 w 12641071"/>
              <a:gd name="connsiteY125-32098" fmla="*/ 4099208 h 5795240"/>
              <a:gd name="connsiteX126-32099" fmla="*/ 2726822 w 12641071"/>
              <a:gd name="connsiteY126-32100" fmla="*/ 4072700 h 5795240"/>
              <a:gd name="connsiteX127-32101" fmla="*/ 2757719 w 12641071"/>
              <a:gd name="connsiteY127-32102" fmla="*/ 4055929 h 5795240"/>
              <a:gd name="connsiteX128-32103" fmla="*/ 2757718 w 12641071"/>
              <a:gd name="connsiteY128-32104" fmla="*/ 4055928 h 5795240"/>
              <a:gd name="connsiteX129-32105" fmla="*/ 2726820 w 12641071"/>
              <a:gd name="connsiteY129-32106" fmla="*/ 4072700 h 5795240"/>
              <a:gd name="connsiteX130-32107" fmla="*/ 2694692 w 12641071"/>
              <a:gd name="connsiteY130-32108" fmla="*/ 4099208 h 5795240"/>
              <a:gd name="connsiteX131-32109" fmla="*/ 2664698 w 12641071"/>
              <a:gd name="connsiteY131-32110" fmla="*/ 4117431 h 5795240"/>
              <a:gd name="connsiteX132-32111" fmla="*/ 1804544 w 12641071"/>
              <a:gd name="connsiteY132-32112" fmla="*/ 4335229 h 5795240"/>
              <a:gd name="connsiteX133-32113" fmla="*/ 0 w 12641071"/>
              <a:gd name="connsiteY133-32114" fmla="*/ 2530685 h 5795240"/>
              <a:gd name="connsiteX134-32115" fmla="*/ 1804544 w 12641071"/>
              <a:gd name="connsiteY134-32116" fmla="*/ 726143 h 5795240"/>
              <a:gd name="connsiteX135-32117" fmla="*/ 3080549 w 12641071"/>
              <a:gd name="connsiteY135-32118" fmla="*/ 1254682 h 5795240"/>
              <a:gd name="connsiteX136-32119" fmla="*/ 3268676 w 12641071"/>
              <a:gd name="connsiteY136-32120" fmla="*/ 1461167 h 5795240"/>
              <a:gd name="connsiteX137-32121" fmla="*/ 3565826 w 12641071"/>
              <a:gd name="connsiteY137-32122" fmla="*/ 1551935 h 5795240"/>
              <a:gd name="connsiteX138-32123" fmla="*/ 4086504 w 12641071"/>
              <a:gd name="connsiteY138-32124" fmla="*/ 1127574 h 5795240"/>
              <a:gd name="connsiteX139-32125" fmla="*/ 4103078 w 12641071"/>
              <a:gd name="connsiteY139-32126" fmla="*/ 1004204 h 5795240"/>
              <a:gd name="connsiteX140-32127" fmla="*/ 5215874 w 12641071"/>
              <a:gd name="connsiteY140-32128" fmla="*/ 0 h 5795240"/>
              <a:gd name="connsiteX0-32129" fmla="*/ 3682364 w 12641071"/>
              <a:gd name="connsiteY0-32130" fmla="*/ 4386723 h 5795240"/>
              <a:gd name="connsiteX1-32131" fmla="*/ 3772428 w 12641071"/>
              <a:gd name="connsiteY1-32132" fmla="*/ 4402840 h 5795240"/>
              <a:gd name="connsiteX2-32133" fmla="*/ 3772428 w 12641071"/>
              <a:gd name="connsiteY2-32134" fmla="*/ 4402840 h 5795240"/>
              <a:gd name="connsiteX3-32135" fmla="*/ 3682364 w 12641071"/>
              <a:gd name="connsiteY3-32136" fmla="*/ 4386723 h 5795240"/>
              <a:gd name="connsiteX4-32137" fmla="*/ 5215874 w 12641071"/>
              <a:gd name="connsiteY4-32138" fmla="*/ 0 h 5795240"/>
              <a:gd name="connsiteX5-32139" fmla="*/ 5927386 w 12641071"/>
              <a:gd name="connsiteY5-32140" fmla="*/ 255427 h 5795240"/>
              <a:gd name="connsiteX6-32141" fmla="*/ 6105193 w 12641071"/>
              <a:gd name="connsiteY6-32142" fmla="*/ 442067 h 5795240"/>
              <a:gd name="connsiteX7-32143" fmla="*/ 6105193 w 12641071"/>
              <a:gd name="connsiteY7-32144" fmla="*/ 442069 h 5795240"/>
              <a:gd name="connsiteX8-32145" fmla="*/ 6141460 w 12641071"/>
              <a:gd name="connsiteY8-32146" fmla="*/ 475027 h 5795240"/>
              <a:gd name="connsiteX9-32147" fmla="*/ 6788665 w 12641071"/>
              <a:gd name="connsiteY9-32148" fmla="*/ 707369 h 5795240"/>
              <a:gd name="connsiteX10-32149" fmla="*/ 7184710 w 12641071"/>
              <a:gd name="connsiteY10-32150" fmla="*/ 627411 h 5795240"/>
              <a:gd name="connsiteX11-32151" fmla="*/ 7314851 w 12641071"/>
              <a:gd name="connsiteY11-32152" fmla="*/ 559537 h 5795240"/>
              <a:gd name="connsiteX12-32153" fmla="*/ 7314853 w 12641071"/>
              <a:gd name="connsiteY12-32154" fmla="*/ 559536 h 5795240"/>
              <a:gd name="connsiteX13-32155" fmla="*/ 7314851 w 12641071"/>
              <a:gd name="connsiteY13-32156" fmla="*/ 559537 h 5795240"/>
              <a:gd name="connsiteX14-32157" fmla="*/ 7391626 w 12641071"/>
              <a:gd name="connsiteY14-32158" fmla="*/ 508114 h 5795240"/>
              <a:gd name="connsiteX15-32159" fmla="*/ 7391631 w 12641071"/>
              <a:gd name="connsiteY15-32160" fmla="*/ 508110 h 5795240"/>
              <a:gd name="connsiteX16-32161" fmla="*/ 7478934 w 12641071"/>
              <a:gd name="connsiteY16-32162" fmla="*/ 466053 h 5795240"/>
              <a:gd name="connsiteX17-32163" fmla="*/ 7897193 w 12641071"/>
              <a:gd name="connsiteY17-32164" fmla="*/ 381611 h 5795240"/>
              <a:gd name="connsiteX18-32165" fmla="*/ 8788216 w 12641071"/>
              <a:gd name="connsiteY18-32166" fmla="*/ 855364 h 5795240"/>
              <a:gd name="connsiteX19-32167" fmla="*/ 8832362 w 12641071"/>
              <a:gd name="connsiteY19-32168" fmla="*/ 928030 h 5795240"/>
              <a:gd name="connsiteX20-32169" fmla="*/ 8832362 w 12641071"/>
              <a:gd name="connsiteY20-32170" fmla="*/ 928033 h 5795240"/>
              <a:gd name="connsiteX21-32171" fmla="*/ 8842040 w 12641071"/>
              <a:gd name="connsiteY21-32172" fmla="*/ 943961 h 5795240"/>
              <a:gd name="connsiteX22-32173" fmla="*/ 8856144 w 12641071"/>
              <a:gd name="connsiteY22-32174" fmla="*/ 973241 h 5795240"/>
              <a:gd name="connsiteX23-32175" fmla="*/ 8856145 w 12641071"/>
              <a:gd name="connsiteY23-32176" fmla="*/ 973241 h 5795240"/>
              <a:gd name="connsiteX24-32177" fmla="*/ 8878117 w 12641071"/>
              <a:gd name="connsiteY24-32178" fmla="*/ 1018851 h 5795240"/>
              <a:gd name="connsiteX25-32179" fmla="*/ 8877719 w 12641071"/>
              <a:gd name="connsiteY25-32180" fmla="*/ 1018369 h 5795240"/>
              <a:gd name="connsiteX26-32181" fmla="*/ 8853250 w 12641071"/>
              <a:gd name="connsiteY26-32182" fmla="*/ 973288 h 5795240"/>
              <a:gd name="connsiteX27-32183" fmla="*/ 8853249 w 12641071"/>
              <a:gd name="connsiteY27-32184" fmla="*/ 973288 h 5795240"/>
              <a:gd name="connsiteX28-32185" fmla="*/ 8853248 w 12641071"/>
              <a:gd name="connsiteY28-32186" fmla="*/ 973287 h 5795240"/>
              <a:gd name="connsiteX29-32187" fmla="*/ 8849677 w 12641071"/>
              <a:gd name="connsiteY29-32188" fmla="*/ 973341 h 5795240"/>
              <a:gd name="connsiteX30-32189" fmla="*/ 8641543 w 12641071"/>
              <a:gd name="connsiteY30-32190" fmla="*/ 916577 h 5795240"/>
              <a:gd name="connsiteX31-32191" fmla="*/ 8641545 w 12641071"/>
              <a:gd name="connsiteY31-32192" fmla="*/ 916580 h 5795240"/>
              <a:gd name="connsiteX32-32193" fmla="*/ 8849676 w 12641071"/>
              <a:gd name="connsiteY32-32194" fmla="*/ 973343 h 5795240"/>
              <a:gd name="connsiteX33-32195" fmla="*/ 8853248 w 12641071"/>
              <a:gd name="connsiteY33-32196" fmla="*/ 973288 h 5795240"/>
              <a:gd name="connsiteX34-32197" fmla="*/ 8877719 w 12641071"/>
              <a:gd name="connsiteY34-32198" fmla="*/ 1018371 h 5795240"/>
              <a:gd name="connsiteX35-32199" fmla="*/ 8878116 w 12641071"/>
              <a:gd name="connsiteY35-32200" fmla="*/ 1018851 h 5795240"/>
              <a:gd name="connsiteX36-32201" fmla="*/ 8887288 w 12641071"/>
              <a:gd name="connsiteY36-32202" fmla="*/ 1037892 h 5795240"/>
              <a:gd name="connsiteX37-32203" fmla="*/ 8949899 w 12641071"/>
              <a:gd name="connsiteY37-32204" fmla="*/ 1239592 h 5795240"/>
              <a:gd name="connsiteX38-32205" fmla="*/ 8968437 w 12641071"/>
              <a:gd name="connsiteY38-32206" fmla="*/ 1423482 h 5795240"/>
              <a:gd name="connsiteX39-32207" fmla="*/ 8949899 w 12641071"/>
              <a:gd name="connsiteY39-32208" fmla="*/ 1239591 h 5795240"/>
              <a:gd name="connsiteX40-32209" fmla="*/ 8887288 w 12641071"/>
              <a:gd name="connsiteY40-32210" fmla="*/ 1037890 h 5795240"/>
              <a:gd name="connsiteX41-32211" fmla="*/ 8878116 w 12641071"/>
              <a:gd name="connsiteY41-32212" fmla="*/ 1018851 h 5795240"/>
              <a:gd name="connsiteX42-32213" fmla="*/ 8931285 w 12641071"/>
              <a:gd name="connsiteY42-32214" fmla="*/ 1083292 h 5795240"/>
              <a:gd name="connsiteX43-32215" fmla="*/ 9241478 w 12641071"/>
              <a:gd name="connsiteY43-32216" fmla="*/ 1211778 h 5795240"/>
              <a:gd name="connsiteX44-32217" fmla="*/ 9605238 w 12641071"/>
              <a:gd name="connsiteY44-32218" fmla="*/ 1018369 h 5795240"/>
              <a:gd name="connsiteX45-32219" fmla="*/ 9636247 w 12641071"/>
              <a:gd name="connsiteY45-32220" fmla="*/ 961241 h 5795240"/>
              <a:gd name="connsiteX46-32221" fmla="*/ 9641995 w 12641071"/>
              <a:gd name="connsiteY46-32222" fmla="*/ 961152 h 5795240"/>
              <a:gd name="connsiteX47-32223" fmla="*/ 9584939 w 12641071"/>
              <a:gd name="connsiteY47-32224" fmla="*/ 1079594 h 5795240"/>
              <a:gd name="connsiteX48-32225" fmla="*/ 9546257 w 12641071"/>
              <a:gd name="connsiteY48-32226" fmla="*/ 1204206 h 5795240"/>
              <a:gd name="connsiteX49-32227" fmla="*/ 9584939 w 12641071"/>
              <a:gd name="connsiteY49-32228" fmla="*/ 1079596 h 5795240"/>
              <a:gd name="connsiteX50-32229" fmla="*/ 9641995 w 12641071"/>
              <a:gd name="connsiteY50-32230" fmla="*/ 961153 h 5795240"/>
              <a:gd name="connsiteX51-32231" fmla="*/ 9653069 w 12641071"/>
              <a:gd name="connsiteY51-32232" fmla="*/ 960983 h 5795240"/>
              <a:gd name="connsiteX52-32233" fmla="*/ 9801564 w 12641071"/>
              <a:gd name="connsiteY52-32234" fmla="*/ 1196828 h 5795240"/>
              <a:gd name="connsiteX53-32235" fmla="*/ 9801566 w 12641071"/>
              <a:gd name="connsiteY53-32236" fmla="*/ 1196828 h 5795240"/>
              <a:gd name="connsiteX54-32237" fmla="*/ 9653070 w 12641071"/>
              <a:gd name="connsiteY54-32238" fmla="*/ 960982 h 5795240"/>
              <a:gd name="connsiteX55-32239" fmla="*/ 9641996 w 12641071"/>
              <a:gd name="connsiteY55-32240" fmla="*/ 961152 h 5795240"/>
              <a:gd name="connsiteX56-32241" fmla="*/ 9651917 w 12641071"/>
              <a:gd name="connsiteY56-32242" fmla="*/ 940556 h 5795240"/>
              <a:gd name="connsiteX57-32243" fmla="*/ 11050508 w 12641071"/>
              <a:gd name="connsiteY57-32244" fmla="*/ 108150 h 5795240"/>
              <a:gd name="connsiteX58-32245" fmla="*/ 12641071 w 12641071"/>
              <a:gd name="connsiteY58-32246" fmla="*/ 1698711 h 5795240"/>
              <a:gd name="connsiteX59-32247" fmla="*/ 11371062 w 12641071"/>
              <a:gd name="connsiteY59-32248" fmla="*/ 3256960 h 5795240"/>
              <a:gd name="connsiteX60-32249" fmla="*/ 11215953 w 12641071"/>
              <a:gd name="connsiteY60-32250" fmla="*/ 3280632 h 5795240"/>
              <a:gd name="connsiteX61-32251" fmla="*/ 11142318 w 12641071"/>
              <a:gd name="connsiteY61-32252" fmla="*/ 3276914 h 5795240"/>
              <a:gd name="connsiteX62-32253" fmla="*/ 11215952 w 12641071"/>
              <a:gd name="connsiteY62-32254" fmla="*/ 3280632 h 5795240"/>
              <a:gd name="connsiteX63-32255" fmla="*/ 11213133 w 12641071"/>
              <a:gd name="connsiteY63-32256" fmla="*/ 3281062 h 5795240"/>
              <a:gd name="connsiteX64-32257" fmla="*/ 11116921 w 12641071"/>
              <a:gd name="connsiteY64-32258" fmla="*/ 3285921 h 5795240"/>
              <a:gd name="connsiteX65-32259" fmla="*/ 11050507 w 12641071"/>
              <a:gd name="connsiteY65-32260" fmla="*/ 3289274 h 5795240"/>
              <a:gd name="connsiteX66-32261" fmla="*/ 11006292 w 12641071"/>
              <a:gd name="connsiteY66-32262" fmla="*/ 3287041 h 5795240"/>
              <a:gd name="connsiteX67-32263" fmla="*/ 10937101 w 12641071"/>
              <a:gd name="connsiteY67-32264" fmla="*/ 3297601 h 5795240"/>
              <a:gd name="connsiteX68-32265" fmla="*/ 10144740 w 12641071"/>
              <a:gd name="connsiteY68-32266" fmla="*/ 4089962 h 5795240"/>
              <a:gd name="connsiteX69-32267" fmla="*/ 10130374 w 12641071"/>
              <a:gd name="connsiteY69-32268" fmla="*/ 4184101 h 5795240"/>
              <a:gd name="connsiteX70-32269" fmla="*/ 10130375 w 12641071"/>
              <a:gd name="connsiteY70-32270" fmla="*/ 4184103 h 5795240"/>
              <a:gd name="connsiteX71-32271" fmla="*/ 10130656 w 12641071"/>
              <a:gd name="connsiteY71-32272" fmla="*/ 4185950 h 5795240"/>
              <a:gd name="connsiteX72-32273" fmla="*/ 10138194 w 12641071"/>
              <a:gd name="connsiteY72-32274" fmla="*/ 4335228 h 5795240"/>
              <a:gd name="connsiteX73-32275" fmla="*/ 10137710 w 12641071"/>
              <a:gd name="connsiteY73-32276" fmla="*/ 4344822 h 5795240"/>
              <a:gd name="connsiteX74-32277" fmla="*/ 10133555 w 12641071"/>
              <a:gd name="connsiteY74-32278" fmla="*/ 4427096 h 5795240"/>
              <a:gd name="connsiteX75-32279" fmla="*/ 10129312 w 12641071"/>
              <a:gd name="connsiteY75-32280" fmla="*/ 4399289 h 5795240"/>
              <a:gd name="connsiteX76-32281" fmla="*/ 10126797 w 12641071"/>
              <a:gd name="connsiteY76-32282" fmla="*/ 4349498 h 5795240"/>
              <a:gd name="connsiteX77-32283" fmla="*/ 10126796 w 12641071"/>
              <a:gd name="connsiteY77-32284" fmla="*/ 4349498 h 5795240"/>
              <a:gd name="connsiteX78-32285" fmla="*/ 10129311 w 12641071"/>
              <a:gd name="connsiteY78-32286" fmla="*/ 4399289 h 5795240"/>
              <a:gd name="connsiteX79-32287" fmla="*/ 10133554 w 12641071"/>
              <a:gd name="connsiteY79-32288" fmla="*/ 4427096 h 5795240"/>
              <a:gd name="connsiteX80-32289" fmla="*/ 10130656 w 12641071"/>
              <a:gd name="connsiteY80-32290" fmla="*/ 4484506 h 5795240"/>
              <a:gd name="connsiteX81-32291" fmla="*/ 8678182 w 12641071"/>
              <a:gd name="connsiteY81-32292" fmla="*/ 5795240 h 5795240"/>
              <a:gd name="connsiteX82-32293" fmla="*/ 7467518 w 12641071"/>
              <a:gd name="connsiteY82-32294" fmla="*/ 5151535 h 5795240"/>
              <a:gd name="connsiteX83-32295" fmla="*/ 7419945 w 12641071"/>
              <a:gd name="connsiteY83-32296" fmla="*/ 5073228 h 5795240"/>
              <a:gd name="connsiteX84-32297" fmla="*/ 7394386 w 12641071"/>
              <a:gd name="connsiteY84-32298" fmla="*/ 5031156 h 5795240"/>
              <a:gd name="connsiteX85-32299" fmla="*/ 7367299 w 12641071"/>
              <a:gd name="connsiteY85-32300" fmla="*/ 4974928 h 5795240"/>
              <a:gd name="connsiteX86-32301" fmla="*/ 7332905 w 12641071"/>
              <a:gd name="connsiteY86-32302" fmla="*/ 4903531 h 5795240"/>
              <a:gd name="connsiteX87-32303" fmla="*/ 7320958 w 12641071"/>
              <a:gd name="connsiteY87-32304" fmla="*/ 4870887 h 5795240"/>
              <a:gd name="connsiteX88-32305" fmla="*/ 7322174 w 12641071"/>
              <a:gd name="connsiteY88-32306" fmla="*/ 4872361 h 5795240"/>
              <a:gd name="connsiteX89-32307" fmla="*/ 7362630 w 12641071"/>
              <a:gd name="connsiteY89-32308" fmla="*/ 4938954 h 5795240"/>
              <a:gd name="connsiteX90-32309" fmla="*/ 7380779 w 12641071"/>
              <a:gd name="connsiteY90-32310" fmla="*/ 4976628 h 5795240"/>
              <a:gd name="connsiteX91-32311" fmla="*/ 7391210 w 12641071"/>
              <a:gd name="connsiteY91-32312" fmla="*/ 4977944 h 5795240"/>
              <a:gd name="connsiteX92-32313" fmla="*/ 7380780 w 12641071"/>
              <a:gd name="connsiteY92-32314" fmla="*/ 4976628 h 5795240"/>
              <a:gd name="connsiteX93-32315" fmla="*/ 7362631 w 12641071"/>
              <a:gd name="connsiteY93-32316" fmla="*/ 4938954 h 5795240"/>
              <a:gd name="connsiteX94-32317" fmla="*/ 7322175 w 12641071"/>
              <a:gd name="connsiteY94-32318" fmla="*/ 4872361 h 5795240"/>
              <a:gd name="connsiteX95-32319" fmla="*/ 7320959 w 12641071"/>
              <a:gd name="connsiteY95-32320" fmla="*/ 4870887 h 5795240"/>
              <a:gd name="connsiteX96-32321" fmla="*/ 7283811 w 12641071"/>
              <a:gd name="connsiteY96-32322" fmla="*/ 4769391 h 5795240"/>
              <a:gd name="connsiteX97-32323" fmla="*/ 7272112 w 12641071"/>
              <a:gd name="connsiteY97-32324" fmla="*/ 4718630 h 5795240"/>
              <a:gd name="connsiteX98-32325" fmla="*/ 7283810 w 12641071"/>
              <a:gd name="connsiteY98-32326" fmla="*/ 4769391 h 5795240"/>
              <a:gd name="connsiteX99-32327" fmla="*/ 7320958 w 12641071"/>
              <a:gd name="connsiteY99-32328" fmla="*/ 4870887 h 5795240"/>
              <a:gd name="connsiteX100-32329" fmla="*/ 7223551 w 12641071"/>
              <a:gd name="connsiteY100-32330" fmla="*/ 4752829 h 5795240"/>
              <a:gd name="connsiteX101-32331" fmla="*/ 6652445 w 12641071"/>
              <a:gd name="connsiteY101-32332" fmla="*/ 4516269 h 5795240"/>
              <a:gd name="connsiteX102-32333" fmla="*/ 6200873 w 12641071"/>
              <a:gd name="connsiteY102-32334" fmla="*/ 4654206 h 5795240"/>
              <a:gd name="connsiteX103-32335" fmla="*/ 6088813 w 12641071"/>
              <a:gd name="connsiteY103-32336" fmla="*/ 4746663 h 5795240"/>
              <a:gd name="connsiteX104-32337" fmla="*/ 6023271 w 12641071"/>
              <a:gd name="connsiteY104-32338" fmla="*/ 4834312 h 5795240"/>
              <a:gd name="connsiteX105-32339" fmla="*/ 5935320 w 12641071"/>
              <a:gd name="connsiteY105-32340" fmla="*/ 4931081 h 5795240"/>
              <a:gd name="connsiteX106-32341" fmla="*/ 4971763 w 12641071"/>
              <a:gd name="connsiteY106-32342" fmla="*/ 5330200 h 5795240"/>
              <a:gd name="connsiteX107-32343" fmla="*/ 3716172 w 12641071"/>
              <a:gd name="connsiteY107-32344" fmla="*/ 4497938 h 5795240"/>
              <a:gd name="connsiteX108-32345" fmla="*/ 3710773 w 12641071"/>
              <a:gd name="connsiteY108-32346" fmla="*/ 4483182 h 5795240"/>
              <a:gd name="connsiteX109-32347" fmla="*/ 3710773 w 12641071"/>
              <a:gd name="connsiteY109-32348" fmla="*/ 4483181 h 5795240"/>
              <a:gd name="connsiteX110-32349" fmla="*/ 3674984 w 12641071"/>
              <a:gd name="connsiteY110-32350" fmla="*/ 4385402 h 5795240"/>
              <a:gd name="connsiteX111-32351" fmla="*/ 3670349 w 12641071"/>
              <a:gd name="connsiteY111-32352" fmla="*/ 4372742 h 5795240"/>
              <a:gd name="connsiteX112-32353" fmla="*/ 3659438 w 12641071"/>
              <a:gd name="connsiteY112-32354" fmla="*/ 4330309 h 5795240"/>
              <a:gd name="connsiteX113-32355" fmla="*/ 3672084 w 12641071"/>
              <a:gd name="connsiteY113-32356" fmla="*/ 4353606 h 5795240"/>
              <a:gd name="connsiteX114-32357" fmla="*/ 3659440 w 12641071"/>
              <a:gd name="connsiteY114-32358" fmla="*/ 4330309 h 5795240"/>
              <a:gd name="connsiteX115-32359" fmla="*/ 3613217 w 12641071"/>
              <a:gd name="connsiteY115-32360" fmla="*/ 4245153 h 5795240"/>
              <a:gd name="connsiteX116-32361" fmla="*/ 3083792 w 12641071"/>
              <a:gd name="connsiteY116-32362" fmla="*/ 3963660 h 5795240"/>
              <a:gd name="connsiteX117-32363" fmla="*/ 2835272 w 12641071"/>
              <a:gd name="connsiteY117-32364" fmla="*/ 4013833 h 5795240"/>
              <a:gd name="connsiteX118-32365" fmla="*/ 2820214 w 12641071"/>
              <a:gd name="connsiteY118-32366" fmla="*/ 4022007 h 5795240"/>
              <a:gd name="connsiteX119-32367" fmla="*/ 2820212 w 12641071"/>
              <a:gd name="connsiteY119-32368" fmla="*/ 4022008 h 5795240"/>
              <a:gd name="connsiteX120-32369" fmla="*/ 2820206 w 12641071"/>
              <a:gd name="connsiteY120-32370" fmla="*/ 4022011 h 5795240"/>
              <a:gd name="connsiteX121-32371" fmla="*/ 2813481 w 12641071"/>
              <a:gd name="connsiteY121-32372" fmla="*/ 4027041 h 5795240"/>
              <a:gd name="connsiteX122-32373" fmla="*/ 2762875 w 12641071"/>
              <a:gd name="connsiteY122-32374" fmla="*/ 4057784 h 5795240"/>
              <a:gd name="connsiteX123-32375" fmla="*/ 2762878 w 12641071"/>
              <a:gd name="connsiteY123-32376" fmla="*/ 4057784 h 5795240"/>
              <a:gd name="connsiteX124-32377" fmla="*/ 2694694 w 12641071"/>
              <a:gd name="connsiteY124-32378" fmla="*/ 4099208 h 5795240"/>
              <a:gd name="connsiteX125-32379" fmla="*/ 2726822 w 12641071"/>
              <a:gd name="connsiteY125-32380" fmla="*/ 4072700 h 5795240"/>
              <a:gd name="connsiteX126-32381" fmla="*/ 2757719 w 12641071"/>
              <a:gd name="connsiteY126-32382" fmla="*/ 4055929 h 5795240"/>
              <a:gd name="connsiteX127-32383" fmla="*/ 2757718 w 12641071"/>
              <a:gd name="connsiteY127-32384" fmla="*/ 4055928 h 5795240"/>
              <a:gd name="connsiteX128-32385" fmla="*/ 2726820 w 12641071"/>
              <a:gd name="connsiteY128-32386" fmla="*/ 4072700 h 5795240"/>
              <a:gd name="connsiteX129-32387" fmla="*/ 2694692 w 12641071"/>
              <a:gd name="connsiteY129-32388" fmla="*/ 4099208 h 5795240"/>
              <a:gd name="connsiteX130-32389" fmla="*/ 2664698 w 12641071"/>
              <a:gd name="connsiteY130-32390" fmla="*/ 4117431 h 5795240"/>
              <a:gd name="connsiteX131-32391" fmla="*/ 1804544 w 12641071"/>
              <a:gd name="connsiteY131-32392" fmla="*/ 4335229 h 5795240"/>
              <a:gd name="connsiteX132-32393" fmla="*/ 0 w 12641071"/>
              <a:gd name="connsiteY132-32394" fmla="*/ 2530685 h 5795240"/>
              <a:gd name="connsiteX133-32395" fmla="*/ 1804544 w 12641071"/>
              <a:gd name="connsiteY133-32396" fmla="*/ 726143 h 5795240"/>
              <a:gd name="connsiteX134-32397" fmla="*/ 3080549 w 12641071"/>
              <a:gd name="connsiteY134-32398" fmla="*/ 1254682 h 5795240"/>
              <a:gd name="connsiteX135-32399" fmla="*/ 3268676 w 12641071"/>
              <a:gd name="connsiteY135-32400" fmla="*/ 1461167 h 5795240"/>
              <a:gd name="connsiteX136-32401" fmla="*/ 3565826 w 12641071"/>
              <a:gd name="connsiteY136-32402" fmla="*/ 1551935 h 5795240"/>
              <a:gd name="connsiteX137-32403" fmla="*/ 4086504 w 12641071"/>
              <a:gd name="connsiteY137-32404" fmla="*/ 1127574 h 5795240"/>
              <a:gd name="connsiteX138-32405" fmla="*/ 4103078 w 12641071"/>
              <a:gd name="connsiteY138-32406" fmla="*/ 1004204 h 5795240"/>
              <a:gd name="connsiteX139-32407" fmla="*/ 5215874 w 12641071"/>
              <a:gd name="connsiteY139-32408" fmla="*/ 0 h 5795240"/>
              <a:gd name="connsiteX0-32409" fmla="*/ 3682364 w 12641071"/>
              <a:gd name="connsiteY0-32410" fmla="*/ 4386723 h 5795240"/>
              <a:gd name="connsiteX1-32411" fmla="*/ 3772428 w 12641071"/>
              <a:gd name="connsiteY1-32412" fmla="*/ 4402840 h 5795240"/>
              <a:gd name="connsiteX2-32413" fmla="*/ 3772428 w 12641071"/>
              <a:gd name="connsiteY2-32414" fmla="*/ 4402840 h 5795240"/>
              <a:gd name="connsiteX3-32415" fmla="*/ 3682364 w 12641071"/>
              <a:gd name="connsiteY3-32416" fmla="*/ 4386723 h 5795240"/>
              <a:gd name="connsiteX4-32417" fmla="*/ 5215874 w 12641071"/>
              <a:gd name="connsiteY4-32418" fmla="*/ 0 h 5795240"/>
              <a:gd name="connsiteX5-32419" fmla="*/ 5927386 w 12641071"/>
              <a:gd name="connsiteY5-32420" fmla="*/ 255427 h 5795240"/>
              <a:gd name="connsiteX6-32421" fmla="*/ 6105193 w 12641071"/>
              <a:gd name="connsiteY6-32422" fmla="*/ 442067 h 5795240"/>
              <a:gd name="connsiteX7-32423" fmla="*/ 6105193 w 12641071"/>
              <a:gd name="connsiteY7-32424" fmla="*/ 442069 h 5795240"/>
              <a:gd name="connsiteX8-32425" fmla="*/ 6141460 w 12641071"/>
              <a:gd name="connsiteY8-32426" fmla="*/ 475027 h 5795240"/>
              <a:gd name="connsiteX9-32427" fmla="*/ 6788665 w 12641071"/>
              <a:gd name="connsiteY9-32428" fmla="*/ 707369 h 5795240"/>
              <a:gd name="connsiteX10-32429" fmla="*/ 7184710 w 12641071"/>
              <a:gd name="connsiteY10-32430" fmla="*/ 627411 h 5795240"/>
              <a:gd name="connsiteX11-32431" fmla="*/ 7314851 w 12641071"/>
              <a:gd name="connsiteY11-32432" fmla="*/ 559537 h 5795240"/>
              <a:gd name="connsiteX12-32433" fmla="*/ 7314853 w 12641071"/>
              <a:gd name="connsiteY12-32434" fmla="*/ 559536 h 5795240"/>
              <a:gd name="connsiteX13-32435" fmla="*/ 7314851 w 12641071"/>
              <a:gd name="connsiteY13-32436" fmla="*/ 559537 h 5795240"/>
              <a:gd name="connsiteX14-32437" fmla="*/ 7391626 w 12641071"/>
              <a:gd name="connsiteY14-32438" fmla="*/ 508114 h 5795240"/>
              <a:gd name="connsiteX15-32439" fmla="*/ 7391631 w 12641071"/>
              <a:gd name="connsiteY15-32440" fmla="*/ 508110 h 5795240"/>
              <a:gd name="connsiteX16-32441" fmla="*/ 7478934 w 12641071"/>
              <a:gd name="connsiteY16-32442" fmla="*/ 466053 h 5795240"/>
              <a:gd name="connsiteX17-32443" fmla="*/ 7897193 w 12641071"/>
              <a:gd name="connsiteY17-32444" fmla="*/ 381611 h 5795240"/>
              <a:gd name="connsiteX18-32445" fmla="*/ 8788216 w 12641071"/>
              <a:gd name="connsiteY18-32446" fmla="*/ 855364 h 5795240"/>
              <a:gd name="connsiteX19-32447" fmla="*/ 8832362 w 12641071"/>
              <a:gd name="connsiteY19-32448" fmla="*/ 928030 h 5795240"/>
              <a:gd name="connsiteX20-32449" fmla="*/ 8832362 w 12641071"/>
              <a:gd name="connsiteY20-32450" fmla="*/ 928033 h 5795240"/>
              <a:gd name="connsiteX21-32451" fmla="*/ 8842040 w 12641071"/>
              <a:gd name="connsiteY21-32452" fmla="*/ 943961 h 5795240"/>
              <a:gd name="connsiteX22-32453" fmla="*/ 8856144 w 12641071"/>
              <a:gd name="connsiteY22-32454" fmla="*/ 973241 h 5795240"/>
              <a:gd name="connsiteX23-32455" fmla="*/ 8856145 w 12641071"/>
              <a:gd name="connsiteY23-32456" fmla="*/ 973241 h 5795240"/>
              <a:gd name="connsiteX24-32457" fmla="*/ 8878117 w 12641071"/>
              <a:gd name="connsiteY24-32458" fmla="*/ 1018851 h 5795240"/>
              <a:gd name="connsiteX25-32459" fmla="*/ 8877719 w 12641071"/>
              <a:gd name="connsiteY25-32460" fmla="*/ 1018369 h 5795240"/>
              <a:gd name="connsiteX26-32461" fmla="*/ 8853250 w 12641071"/>
              <a:gd name="connsiteY26-32462" fmla="*/ 973288 h 5795240"/>
              <a:gd name="connsiteX27-32463" fmla="*/ 8853249 w 12641071"/>
              <a:gd name="connsiteY27-32464" fmla="*/ 973288 h 5795240"/>
              <a:gd name="connsiteX28-32465" fmla="*/ 8853248 w 12641071"/>
              <a:gd name="connsiteY28-32466" fmla="*/ 973287 h 5795240"/>
              <a:gd name="connsiteX29-32467" fmla="*/ 8849677 w 12641071"/>
              <a:gd name="connsiteY29-32468" fmla="*/ 973341 h 5795240"/>
              <a:gd name="connsiteX30-32469" fmla="*/ 8641543 w 12641071"/>
              <a:gd name="connsiteY30-32470" fmla="*/ 916577 h 5795240"/>
              <a:gd name="connsiteX31-32471" fmla="*/ 8641545 w 12641071"/>
              <a:gd name="connsiteY31-32472" fmla="*/ 916580 h 5795240"/>
              <a:gd name="connsiteX32-32473" fmla="*/ 8849676 w 12641071"/>
              <a:gd name="connsiteY32-32474" fmla="*/ 973343 h 5795240"/>
              <a:gd name="connsiteX33-32475" fmla="*/ 8853248 w 12641071"/>
              <a:gd name="connsiteY33-32476" fmla="*/ 973288 h 5795240"/>
              <a:gd name="connsiteX34-32477" fmla="*/ 8877719 w 12641071"/>
              <a:gd name="connsiteY34-32478" fmla="*/ 1018371 h 5795240"/>
              <a:gd name="connsiteX35-32479" fmla="*/ 8878116 w 12641071"/>
              <a:gd name="connsiteY35-32480" fmla="*/ 1018851 h 5795240"/>
              <a:gd name="connsiteX36-32481" fmla="*/ 8887288 w 12641071"/>
              <a:gd name="connsiteY36-32482" fmla="*/ 1037892 h 5795240"/>
              <a:gd name="connsiteX37-32483" fmla="*/ 8949899 w 12641071"/>
              <a:gd name="connsiteY37-32484" fmla="*/ 1239592 h 5795240"/>
              <a:gd name="connsiteX38-32485" fmla="*/ 8968437 w 12641071"/>
              <a:gd name="connsiteY38-32486" fmla="*/ 1423482 h 5795240"/>
              <a:gd name="connsiteX39-32487" fmla="*/ 8949899 w 12641071"/>
              <a:gd name="connsiteY39-32488" fmla="*/ 1239591 h 5795240"/>
              <a:gd name="connsiteX40-32489" fmla="*/ 8887288 w 12641071"/>
              <a:gd name="connsiteY40-32490" fmla="*/ 1037890 h 5795240"/>
              <a:gd name="connsiteX41-32491" fmla="*/ 8878116 w 12641071"/>
              <a:gd name="connsiteY41-32492" fmla="*/ 1018851 h 5795240"/>
              <a:gd name="connsiteX42-32493" fmla="*/ 8931285 w 12641071"/>
              <a:gd name="connsiteY42-32494" fmla="*/ 1083292 h 5795240"/>
              <a:gd name="connsiteX43-32495" fmla="*/ 9241478 w 12641071"/>
              <a:gd name="connsiteY43-32496" fmla="*/ 1211778 h 5795240"/>
              <a:gd name="connsiteX44-32497" fmla="*/ 9605238 w 12641071"/>
              <a:gd name="connsiteY44-32498" fmla="*/ 1018369 h 5795240"/>
              <a:gd name="connsiteX45-32499" fmla="*/ 9636247 w 12641071"/>
              <a:gd name="connsiteY45-32500" fmla="*/ 961241 h 5795240"/>
              <a:gd name="connsiteX46-32501" fmla="*/ 9641995 w 12641071"/>
              <a:gd name="connsiteY46-32502" fmla="*/ 961152 h 5795240"/>
              <a:gd name="connsiteX47-32503" fmla="*/ 9584939 w 12641071"/>
              <a:gd name="connsiteY47-32504" fmla="*/ 1079594 h 5795240"/>
              <a:gd name="connsiteX48-32505" fmla="*/ 9546257 w 12641071"/>
              <a:gd name="connsiteY48-32506" fmla="*/ 1204206 h 5795240"/>
              <a:gd name="connsiteX49-32507" fmla="*/ 9584939 w 12641071"/>
              <a:gd name="connsiteY49-32508" fmla="*/ 1079596 h 5795240"/>
              <a:gd name="connsiteX50-32509" fmla="*/ 9641995 w 12641071"/>
              <a:gd name="connsiteY50-32510" fmla="*/ 961153 h 5795240"/>
              <a:gd name="connsiteX51-32511" fmla="*/ 9653069 w 12641071"/>
              <a:gd name="connsiteY51-32512" fmla="*/ 960983 h 5795240"/>
              <a:gd name="connsiteX52-32513" fmla="*/ 9801564 w 12641071"/>
              <a:gd name="connsiteY52-32514" fmla="*/ 1196828 h 5795240"/>
              <a:gd name="connsiteX53-32515" fmla="*/ 9801566 w 12641071"/>
              <a:gd name="connsiteY53-32516" fmla="*/ 1196828 h 5795240"/>
              <a:gd name="connsiteX54-32517" fmla="*/ 9653070 w 12641071"/>
              <a:gd name="connsiteY54-32518" fmla="*/ 960982 h 5795240"/>
              <a:gd name="connsiteX55-32519" fmla="*/ 9641996 w 12641071"/>
              <a:gd name="connsiteY55-32520" fmla="*/ 961152 h 5795240"/>
              <a:gd name="connsiteX56-32521" fmla="*/ 9651917 w 12641071"/>
              <a:gd name="connsiteY56-32522" fmla="*/ 940556 h 5795240"/>
              <a:gd name="connsiteX57-32523" fmla="*/ 11050508 w 12641071"/>
              <a:gd name="connsiteY57-32524" fmla="*/ 108150 h 5795240"/>
              <a:gd name="connsiteX58-32525" fmla="*/ 12641071 w 12641071"/>
              <a:gd name="connsiteY58-32526" fmla="*/ 1698711 h 5795240"/>
              <a:gd name="connsiteX59-32527" fmla="*/ 11371062 w 12641071"/>
              <a:gd name="connsiteY59-32528" fmla="*/ 3256960 h 5795240"/>
              <a:gd name="connsiteX60-32529" fmla="*/ 11215953 w 12641071"/>
              <a:gd name="connsiteY60-32530" fmla="*/ 3280632 h 5795240"/>
              <a:gd name="connsiteX61-32531" fmla="*/ 11142318 w 12641071"/>
              <a:gd name="connsiteY61-32532" fmla="*/ 3276914 h 5795240"/>
              <a:gd name="connsiteX62-32533" fmla="*/ 11215952 w 12641071"/>
              <a:gd name="connsiteY62-32534" fmla="*/ 3280632 h 5795240"/>
              <a:gd name="connsiteX63-32535" fmla="*/ 11213133 w 12641071"/>
              <a:gd name="connsiteY63-32536" fmla="*/ 3281062 h 5795240"/>
              <a:gd name="connsiteX64-32537" fmla="*/ 11116921 w 12641071"/>
              <a:gd name="connsiteY64-32538" fmla="*/ 3285921 h 5795240"/>
              <a:gd name="connsiteX65-32539" fmla="*/ 11050507 w 12641071"/>
              <a:gd name="connsiteY65-32540" fmla="*/ 3289274 h 5795240"/>
              <a:gd name="connsiteX66-32541" fmla="*/ 11006292 w 12641071"/>
              <a:gd name="connsiteY66-32542" fmla="*/ 3287041 h 5795240"/>
              <a:gd name="connsiteX67-32543" fmla="*/ 10937101 w 12641071"/>
              <a:gd name="connsiteY67-32544" fmla="*/ 3297601 h 5795240"/>
              <a:gd name="connsiteX68-32545" fmla="*/ 10144740 w 12641071"/>
              <a:gd name="connsiteY68-32546" fmla="*/ 4089962 h 5795240"/>
              <a:gd name="connsiteX69-32547" fmla="*/ 10130374 w 12641071"/>
              <a:gd name="connsiteY69-32548" fmla="*/ 4184101 h 5795240"/>
              <a:gd name="connsiteX70-32549" fmla="*/ 10130375 w 12641071"/>
              <a:gd name="connsiteY70-32550" fmla="*/ 4184103 h 5795240"/>
              <a:gd name="connsiteX71-32551" fmla="*/ 10130656 w 12641071"/>
              <a:gd name="connsiteY71-32552" fmla="*/ 4185950 h 5795240"/>
              <a:gd name="connsiteX72-32553" fmla="*/ 10138194 w 12641071"/>
              <a:gd name="connsiteY72-32554" fmla="*/ 4335228 h 5795240"/>
              <a:gd name="connsiteX73-32555" fmla="*/ 10137710 w 12641071"/>
              <a:gd name="connsiteY73-32556" fmla="*/ 4344822 h 5795240"/>
              <a:gd name="connsiteX74-32557" fmla="*/ 10133555 w 12641071"/>
              <a:gd name="connsiteY74-32558" fmla="*/ 4427096 h 5795240"/>
              <a:gd name="connsiteX75-32559" fmla="*/ 10129312 w 12641071"/>
              <a:gd name="connsiteY75-32560" fmla="*/ 4399289 h 5795240"/>
              <a:gd name="connsiteX76-32561" fmla="*/ 10126797 w 12641071"/>
              <a:gd name="connsiteY76-32562" fmla="*/ 4349498 h 5795240"/>
              <a:gd name="connsiteX77-32563" fmla="*/ 10126796 w 12641071"/>
              <a:gd name="connsiteY77-32564" fmla="*/ 4349498 h 5795240"/>
              <a:gd name="connsiteX78-32565" fmla="*/ 10129311 w 12641071"/>
              <a:gd name="connsiteY78-32566" fmla="*/ 4399289 h 5795240"/>
              <a:gd name="connsiteX79-32567" fmla="*/ 10133554 w 12641071"/>
              <a:gd name="connsiteY79-32568" fmla="*/ 4427096 h 5795240"/>
              <a:gd name="connsiteX80-32569" fmla="*/ 10130656 w 12641071"/>
              <a:gd name="connsiteY80-32570" fmla="*/ 4484506 h 5795240"/>
              <a:gd name="connsiteX81-32571" fmla="*/ 8678182 w 12641071"/>
              <a:gd name="connsiteY81-32572" fmla="*/ 5795240 h 5795240"/>
              <a:gd name="connsiteX82-32573" fmla="*/ 7467518 w 12641071"/>
              <a:gd name="connsiteY82-32574" fmla="*/ 5151535 h 5795240"/>
              <a:gd name="connsiteX83-32575" fmla="*/ 7419945 w 12641071"/>
              <a:gd name="connsiteY83-32576" fmla="*/ 5073228 h 5795240"/>
              <a:gd name="connsiteX84-32577" fmla="*/ 7394386 w 12641071"/>
              <a:gd name="connsiteY84-32578" fmla="*/ 5031156 h 5795240"/>
              <a:gd name="connsiteX85-32579" fmla="*/ 7367299 w 12641071"/>
              <a:gd name="connsiteY85-32580" fmla="*/ 4974928 h 5795240"/>
              <a:gd name="connsiteX86-32581" fmla="*/ 7332905 w 12641071"/>
              <a:gd name="connsiteY86-32582" fmla="*/ 4903531 h 5795240"/>
              <a:gd name="connsiteX87-32583" fmla="*/ 7320958 w 12641071"/>
              <a:gd name="connsiteY87-32584" fmla="*/ 4870887 h 5795240"/>
              <a:gd name="connsiteX88-32585" fmla="*/ 7322174 w 12641071"/>
              <a:gd name="connsiteY88-32586" fmla="*/ 4872361 h 5795240"/>
              <a:gd name="connsiteX89-32587" fmla="*/ 7362630 w 12641071"/>
              <a:gd name="connsiteY89-32588" fmla="*/ 4938954 h 5795240"/>
              <a:gd name="connsiteX90-32589" fmla="*/ 7380779 w 12641071"/>
              <a:gd name="connsiteY90-32590" fmla="*/ 4976628 h 5795240"/>
              <a:gd name="connsiteX91-32591" fmla="*/ 7391210 w 12641071"/>
              <a:gd name="connsiteY91-32592" fmla="*/ 4977944 h 5795240"/>
              <a:gd name="connsiteX92-32593" fmla="*/ 7380780 w 12641071"/>
              <a:gd name="connsiteY92-32594" fmla="*/ 4976628 h 5795240"/>
              <a:gd name="connsiteX93-32595" fmla="*/ 7362631 w 12641071"/>
              <a:gd name="connsiteY93-32596" fmla="*/ 4938954 h 5795240"/>
              <a:gd name="connsiteX94-32597" fmla="*/ 7322175 w 12641071"/>
              <a:gd name="connsiteY94-32598" fmla="*/ 4872361 h 5795240"/>
              <a:gd name="connsiteX95-32599" fmla="*/ 7320959 w 12641071"/>
              <a:gd name="connsiteY95-32600" fmla="*/ 4870887 h 5795240"/>
              <a:gd name="connsiteX96-32601" fmla="*/ 7283811 w 12641071"/>
              <a:gd name="connsiteY96-32602" fmla="*/ 4769391 h 5795240"/>
              <a:gd name="connsiteX97-32603" fmla="*/ 7272112 w 12641071"/>
              <a:gd name="connsiteY97-32604" fmla="*/ 4718630 h 5795240"/>
              <a:gd name="connsiteX98-32605" fmla="*/ 7320958 w 12641071"/>
              <a:gd name="connsiteY98-32606" fmla="*/ 4870887 h 5795240"/>
              <a:gd name="connsiteX99-32607" fmla="*/ 7223551 w 12641071"/>
              <a:gd name="connsiteY99-32608" fmla="*/ 4752829 h 5795240"/>
              <a:gd name="connsiteX100-32609" fmla="*/ 6652445 w 12641071"/>
              <a:gd name="connsiteY100-32610" fmla="*/ 4516269 h 5795240"/>
              <a:gd name="connsiteX101-32611" fmla="*/ 6200873 w 12641071"/>
              <a:gd name="connsiteY101-32612" fmla="*/ 4654206 h 5795240"/>
              <a:gd name="connsiteX102-32613" fmla="*/ 6088813 w 12641071"/>
              <a:gd name="connsiteY102-32614" fmla="*/ 4746663 h 5795240"/>
              <a:gd name="connsiteX103-32615" fmla="*/ 6023271 w 12641071"/>
              <a:gd name="connsiteY103-32616" fmla="*/ 4834312 h 5795240"/>
              <a:gd name="connsiteX104-32617" fmla="*/ 5935320 w 12641071"/>
              <a:gd name="connsiteY104-32618" fmla="*/ 4931081 h 5795240"/>
              <a:gd name="connsiteX105-32619" fmla="*/ 4971763 w 12641071"/>
              <a:gd name="connsiteY105-32620" fmla="*/ 5330200 h 5795240"/>
              <a:gd name="connsiteX106-32621" fmla="*/ 3716172 w 12641071"/>
              <a:gd name="connsiteY106-32622" fmla="*/ 4497938 h 5795240"/>
              <a:gd name="connsiteX107-32623" fmla="*/ 3710773 w 12641071"/>
              <a:gd name="connsiteY107-32624" fmla="*/ 4483182 h 5795240"/>
              <a:gd name="connsiteX108-32625" fmla="*/ 3710773 w 12641071"/>
              <a:gd name="connsiteY108-32626" fmla="*/ 4483181 h 5795240"/>
              <a:gd name="connsiteX109-32627" fmla="*/ 3674984 w 12641071"/>
              <a:gd name="connsiteY109-32628" fmla="*/ 4385402 h 5795240"/>
              <a:gd name="connsiteX110-32629" fmla="*/ 3670349 w 12641071"/>
              <a:gd name="connsiteY110-32630" fmla="*/ 4372742 h 5795240"/>
              <a:gd name="connsiteX111-32631" fmla="*/ 3659438 w 12641071"/>
              <a:gd name="connsiteY111-32632" fmla="*/ 4330309 h 5795240"/>
              <a:gd name="connsiteX112-32633" fmla="*/ 3672084 w 12641071"/>
              <a:gd name="connsiteY112-32634" fmla="*/ 4353606 h 5795240"/>
              <a:gd name="connsiteX113-32635" fmla="*/ 3659440 w 12641071"/>
              <a:gd name="connsiteY113-32636" fmla="*/ 4330309 h 5795240"/>
              <a:gd name="connsiteX114-32637" fmla="*/ 3613217 w 12641071"/>
              <a:gd name="connsiteY114-32638" fmla="*/ 4245153 h 5795240"/>
              <a:gd name="connsiteX115-32639" fmla="*/ 3083792 w 12641071"/>
              <a:gd name="connsiteY115-32640" fmla="*/ 3963660 h 5795240"/>
              <a:gd name="connsiteX116-32641" fmla="*/ 2835272 w 12641071"/>
              <a:gd name="connsiteY116-32642" fmla="*/ 4013833 h 5795240"/>
              <a:gd name="connsiteX117-32643" fmla="*/ 2820214 w 12641071"/>
              <a:gd name="connsiteY117-32644" fmla="*/ 4022007 h 5795240"/>
              <a:gd name="connsiteX118-32645" fmla="*/ 2820212 w 12641071"/>
              <a:gd name="connsiteY118-32646" fmla="*/ 4022008 h 5795240"/>
              <a:gd name="connsiteX119-32647" fmla="*/ 2820206 w 12641071"/>
              <a:gd name="connsiteY119-32648" fmla="*/ 4022011 h 5795240"/>
              <a:gd name="connsiteX120-32649" fmla="*/ 2813481 w 12641071"/>
              <a:gd name="connsiteY120-32650" fmla="*/ 4027041 h 5795240"/>
              <a:gd name="connsiteX121-32651" fmla="*/ 2762875 w 12641071"/>
              <a:gd name="connsiteY121-32652" fmla="*/ 4057784 h 5795240"/>
              <a:gd name="connsiteX122-32653" fmla="*/ 2762878 w 12641071"/>
              <a:gd name="connsiteY122-32654" fmla="*/ 4057784 h 5795240"/>
              <a:gd name="connsiteX123-32655" fmla="*/ 2694694 w 12641071"/>
              <a:gd name="connsiteY123-32656" fmla="*/ 4099208 h 5795240"/>
              <a:gd name="connsiteX124-32657" fmla="*/ 2726822 w 12641071"/>
              <a:gd name="connsiteY124-32658" fmla="*/ 4072700 h 5795240"/>
              <a:gd name="connsiteX125-32659" fmla="*/ 2757719 w 12641071"/>
              <a:gd name="connsiteY125-32660" fmla="*/ 4055929 h 5795240"/>
              <a:gd name="connsiteX126-32661" fmla="*/ 2757718 w 12641071"/>
              <a:gd name="connsiteY126-32662" fmla="*/ 4055928 h 5795240"/>
              <a:gd name="connsiteX127-32663" fmla="*/ 2726820 w 12641071"/>
              <a:gd name="connsiteY127-32664" fmla="*/ 4072700 h 5795240"/>
              <a:gd name="connsiteX128-32665" fmla="*/ 2694692 w 12641071"/>
              <a:gd name="connsiteY128-32666" fmla="*/ 4099208 h 5795240"/>
              <a:gd name="connsiteX129-32667" fmla="*/ 2664698 w 12641071"/>
              <a:gd name="connsiteY129-32668" fmla="*/ 4117431 h 5795240"/>
              <a:gd name="connsiteX130-32669" fmla="*/ 1804544 w 12641071"/>
              <a:gd name="connsiteY130-32670" fmla="*/ 4335229 h 5795240"/>
              <a:gd name="connsiteX131-32671" fmla="*/ 0 w 12641071"/>
              <a:gd name="connsiteY131-32672" fmla="*/ 2530685 h 5795240"/>
              <a:gd name="connsiteX132-32673" fmla="*/ 1804544 w 12641071"/>
              <a:gd name="connsiteY132-32674" fmla="*/ 726143 h 5795240"/>
              <a:gd name="connsiteX133-32675" fmla="*/ 3080549 w 12641071"/>
              <a:gd name="connsiteY133-32676" fmla="*/ 1254682 h 5795240"/>
              <a:gd name="connsiteX134-32677" fmla="*/ 3268676 w 12641071"/>
              <a:gd name="connsiteY134-32678" fmla="*/ 1461167 h 5795240"/>
              <a:gd name="connsiteX135-32679" fmla="*/ 3565826 w 12641071"/>
              <a:gd name="connsiteY135-32680" fmla="*/ 1551935 h 5795240"/>
              <a:gd name="connsiteX136-32681" fmla="*/ 4086504 w 12641071"/>
              <a:gd name="connsiteY136-32682" fmla="*/ 1127574 h 5795240"/>
              <a:gd name="connsiteX137-32683" fmla="*/ 4103078 w 12641071"/>
              <a:gd name="connsiteY137-32684" fmla="*/ 1004204 h 5795240"/>
              <a:gd name="connsiteX138-32685" fmla="*/ 5215874 w 12641071"/>
              <a:gd name="connsiteY138-32686" fmla="*/ 0 h 5795240"/>
              <a:gd name="connsiteX0-32687" fmla="*/ 3682364 w 12641071"/>
              <a:gd name="connsiteY0-32688" fmla="*/ 4386723 h 5795240"/>
              <a:gd name="connsiteX1-32689" fmla="*/ 3772428 w 12641071"/>
              <a:gd name="connsiteY1-32690" fmla="*/ 4402840 h 5795240"/>
              <a:gd name="connsiteX2-32691" fmla="*/ 3772428 w 12641071"/>
              <a:gd name="connsiteY2-32692" fmla="*/ 4402840 h 5795240"/>
              <a:gd name="connsiteX3-32693" fmla="*/ 3682364 w 12641071"/>
              <a:gd name="connsiteY3-32694" fmla="*/ 4386723 h 5795240"/>
              <a:gd name="connsiteX4-32695" fmla="*/ 5215874 w 12641071"/>
              <a:gd name="connsiteY4-32696" fmla="*/ 0 h 5795240"/>
              <a:gd name="connsiteX5-32697" fmla="*/ 5927386 w 12641071"/>
              <a:gd name="connsiteY5-32698" fmla="*/ 255427 h 5795240"/>
              <a:gd name="connsiteX6-32699" fmla="*/ 6105193 w 12641071"/>
              <a:gd name="connsiteY6-32700" fmla="*/ 442067 h 5795240"/>
              <a:gd name="connsiteX7-32701" fmla="*/ 6105193 w 12641071"/>
              <a:gd name="connsiteY7-32702" fmla="*/ 442069 h 5795240"/>
              <a:gd name="connsiteX8-32703" fmla="*/ 6141460 w 12641071"/>
              <a:gd name="connsiteY8-32704" fmla="*/ 475027 h 5795240"/>
              <a:gd name="connsiteX9-32705" fmla="*/ 6788665 w 12641071"/>
              <a:gd name="connsiteY9-32706" fmla="*/ 707369 h 5795240"/>
              <a:gd name="connsiteX10-32707" fmla="*/ 7184710 w 12641071"/>
              <a:gd name="connsiteY10-32708" fmla="*/ 627411 h 5795240"/>
              <a:gd name="connsiteX11-32709" fmla="*/ 7314851 w 12641071"/>
              <a:gd name="connsiteY11-32710" fmla="*/ 559537 h 5795240"/>
              <a:gd name="connsiteX12-32711" fmla="*/ 7314853 w 12641071"/>
              <a:gd name="connsiteY12-32712" fmla="*/ 559536 h 5795240"/>
              <a:gd name="connsiteX13-32713" fmla="*/ 7314851 w 12641071"/>
              <a:gd name="connsiteY13-32714" fmla="*/ 559537 h 5795240"/>
              <a:gd name="connsiteX14-32715" fmla="*/ 7391626 w 12641071"/>
              <a:gd name="connsiteY14-32716" fmla="*/ 508114 h 5795240"/>
              <a:gd name="connsiteX15-32717" fmla="*/ 7391631 w 12641071"/>
              <a:gd name="connsiteY15-32718" fmla="*/ 508110 h 5795240"/>
              <a:gd name="connsiteX16-32719" fmla="*/ 7478934 w 12641071"/>
              <a:gd name="connsiteY16-32720" fmla="*/ 466053 h 5795240"/>
              <a:gd name="connsiteX17-32721" fmla="*/ 7897193 w 12641071"/>
              <a:gd name="connsiteY17-32722" fmla="*/ 381611 h 5795240"/>
              <a:gd name="connsiteX18-32723" fmla="*/ 8788216 w 12641071"/>
              <a:gd name="connsiteY18-32724" fmla="*/ 855364 h 5795240"/>
              <a:gd name="connsiteX19-32725" fmla="*/ 8832362 w 12641071"/>
              <a:gd name="connsiteY19-32726" fmla="*/ 928030 h 5795240"/>
              <a:gd name="connsiteX20-32727" fmla="*/ 8832362 w 12641071"/>
              <a:gd name="connsiteY20-32728" fmla="*/ 928033 h 5795240"/>
              <a:gd name="connsiteX21-32729" fmla="*/ 8842040 w 12641071"/>
              <a:gd name="connsiteY21-32730" fmla="*/ 943961 h 5795240"/>
              <a:gd name="connsiteX22-32731" fmla="*/ 8856144 w 12641071"/>
              <a:gd name="connsiteY22-32732" fmla="*/ 973241 h 5795240"/>
              <a:gd name="connsiteX23-32733" fmla="*/ 8856145 w 12641071"/>
              <a:gd name="connsiteY23-32734" fmla="*/ 973241 h 5795240"/>
              <a:gd name="connsiteX24-32735" fmla="*/ 8878117 w 12641071"/>
              <a:gd name="connsiteY24-32736" fmla="*/ 1018851 h 5795240"/>
              <a:gd name="connsiteX25-32737" fmla="*/ 8877719 w 12641071"/>
              <a:gd name="connsiteY25-32738" fmla="*/ 1018369 h 5795240"/>
              <a:gd name="connsiteX26-32739" fmla="*/ 8853250 w 12641071"/>
              <a:gd name="connsiteY26-32740" fmla="*/ 973288 h 5795240"/>
              <a:gd name="connsiteX27-32741" fmla="*/ 8853249 w 12641071"/>
              <a:gd name="connsiteY27-32742" fmla="*/ 973288 h 5795240"/>
              <a:gd name="connsiteX28-32743" fmla="*/ 8853248 w 12641071"/>
              <a:gd name="connsiteY28-32744" fmla="*/ 973287 h 5795240"/>
              <a:gd name="connsiteX29-32745" fmla="*/ 8849677 w 12641071"/>
              <a:gd name="connsiteY29-32746" fmla="*/ 973341 h 5795240"/>
              <a:gd name="connsiteX30-32747" fmla="*/ 8641543 w 12641071"/>
              <a:gd name="connsiteY30-32748" fmla="*/ 916577 h 5795240"/>
              <a:gd name="connsiteX31-32749" fmla="*/ 8641545 w 12641071"/>
              <a:gd name="connsiteY31-32750" fmla="*/ 916580 h 5795240"/>
              <a:gd name="connsiteX32-32751" fmla="*/ 8849676 w 12641071"/>
              <a:gd name="connsiteY32-32752" fmla="*/ 973343 h 5795240"/>
              <a:gd name="connsiteX33-32753" fmla="*/ 8853248 w 12641071"/>
              <a:gd name="connsiteY33-32754" fmla="*/ 973288 h 5795240"/>
              <a:gd name="connsiteX34-32755" fmla="*/ 8877719 w 12641071"/>
              <a:gd name="connsiteY34-32756" fmla="*/ 1018371 h 5795240"/>
              <a:gd name="connsiteX35-32757" fmla="*/ 8878116 w 12641071"/>
              <a:gd name="connsiteY35-32758" fmla="*/ 1018851 h 5795240"/>
              <a:gd name="connsiteX36-32759" fmla="*/ 8887288 w 12641071"/>
              <a:gd name="connsiteY36-32760" fmla="*/ 1037892 h 5795240"/>
              <a:gd name="connsiteX37-32761" fmla="*/ 8949899 w 12641071"/>
              <a:gd name="connsiteY37-32762" fmla="*/ 1239592 h 5795240"/>
              <a:gd name="connsiteX38-32763" fmla="*/ 8968437 w 12641071"/>
              <a:gd name="connsiteY38-32764" fmla="*/ 1423482 h 5795240"/>
              <a:gd name="connsiteX39-32765" fmla="*/ 8949899 w 12641071"/>
              <a:gd name="connsiteY39-32766" fmla="*/ 1239591 h 5795240"/>
              <a:gd name="connsiteX40-32767" fmla="*/ 8887288 w 12641071"/>
              <a:gd name="connsiteY40-32768" fmla="*/ 1037890 h 5795240"/>
              <a:gd name="connsiteX41-32769" fmla="*/ 8878116 w 12641071"/>
              <a:gd name="connsiteY41-32770" fmla="*/ 1018851 h 5795240"/>
              <a:gd name="connsiteX42-32771" fmla="*/ 8931285 w 12641071"/>
              <a:gd name="connsiteY42-32772" fmla="*/ 1083292 h 5795240"/>
              <a:gd name="connsiteX43-32773" fmla="*/ 9241478 w 12641071"/>
              <a:gd name="connsiteY43-32774" fmla="*/ 1211778 h 5795240"/>
              <a:gd name="connsiteX44-32775" fmla="*/ 9605238 w 12641071"/>
              <a:gd name="connsiteY44-32776" fmla="*/ 1018369 h 5795240"/>
              <a:gd name="connsiteX45-32777" fmla="*/ 9636247 w 12641071"/>
              <a:gd name="connsiteY45-32778" fmla="*/ 961241 h 5795240"/>
              <a:gd name="connsiteX46-32779" fmla="*/ 9641995 w 12641071"/>
              <a:gd name="connsiteY46-32780" fmla="*/ 961152 h 5795240"/>
              <a:gd name="connsiteX47-32781" fmla="*/ 9584939 w 12641071"/>
              <a:gd name="connsiteY47-32782" fmla="*/ 1079594 h 5795240"/>
              <a:gd name="connsiteX48-32783" fmla="*/ 9546257 w 12641071"/>
              <a:gd name="connsiteY48-32784" fmla="*/ 1204206 h 5795240"/>
              <a:gd name="connsiteX49-32785" fmla="*/ 9584939 w 12641071"/>
              <a:gd name="connsiteY49-32786" fmla="*/ 1079596 h 5795240"/>
              <a:gd name="connsiteX50-32787" fmla="*/ 9641995 w 12641071"/>
              <a:gd name="connsiteY50-32788" fmla="*/ 961153 h 5795240"/>
              <a:gd name="connsiteX51-32789" fmla="*/ 9653069 w 12641071"/>
              <a:gd name="connsiteY51-32790" fmla="*/ 960983 h 5795240"/>
              <a:gd name="connsiteX52-32791" fmla="*/ 9801564 w 12641071"/>
              <a:gd name="connsiteY52-32792" fmla="*/ 1196828 h 5795240"/>
              <a:gd name="connsiteX53-32793" fmla="*/ 9801566 w 12641071"/>
              <a:gd name="connsiteY53-32794" fmla="*/ 1196828 h 5795240"/>
              <a:gd name="connsiteX54-32795" fmla="*/ 9653070 w 12641071"/>
              <a:gd name="connsiteY54-32796" fmla="*/ 960982 h 5795240"/>
              <a:gd name="connsiteX55-32797" fmla="*/ 9641996 w 12641071"/>
              <a:gd name="connsiteY55-32798" fmla="*/ 961152 h 5795240"/>
              <a:gd name="connsiteX56-32799" fmla="*/ 9651917 w 12641071"/>
              <a:gd name="connsiteY56-32800" fmla="*/ 940556 h 5795240"/>
              <a:gd name="connsiteX57-32801" fmla="*/ 11050508 w 12641071"/>
              <a:gd name="connsiteY57-32802" fmla="*/ 108150 h 5795240"/>
              <a:gd name="connsiteX58-32803" fmla="*/ 12641071 w 12641071"/>
              <a:gd name="connsiteY58-32804" fmla="*/ 1698711 h 5795240"/>
              <a:gd name="connsiteX59-32805" fmla="*/ 11371062 w 12641071"/>
              <a:gd name="connsiteY59-32806" fmla="*/ 3256960 h 5795240"/>
              <a:gd name="connsiteX60-32807" fmla="*/ 11215953 w 12641071"/>
              <a:gd name="connsiteY60-32808" fmla="*/ 3280632 h 5795240"/>
              <a:gd name="connsiteX61-32809" fmla="*/ 11142318 w 12641071"/>
              <a:gd name="connsiteY61-32810" fmla="*/ 3276914 h 5795240"/>
              <a:gd name="connsiteX62-32811" fmla="*/ 11215952 w 12641071"/>
              <a:gd name="connsiteY62-32812" fmla="*/ 3280632 h 5795240"/>
              <a:gd name="connsiteX63-32813" fmla="*/ 11213133 w 12641071"/>
              <a:gd name="connsiteY63-32814" fmla="*/ 3281062 h 5795240"/>
              <a:gd name="connsiteX64-32815" fmla="*/ 11116921 w 12641071"/>
              <a:gd name="connsiteY64-32816" fmla="*/ 3285921 h 5795240"/>
              <a:gd name="connsiteX65-32817" fmla="*/ 11050507 w 12641071"/>
              <a:gd name="connsiteY65-32818" fmla="*/ 3289274 h 5795240"/>
              <a:gd name="connsiteX66-32819" fmla="*/ 11006292 w 12641071"/>
              <a:gd name="connsiteY66-32820" fmla="*/ 3287041 h 5795240"/>
              <a:gd name="connsiteX67-32821" fmla="*/ 10937101 w 12641071"/>
              <a:gd name="connsiteY67-32822" fmla="*/ 3297601 h 5795240"/>
              <a:gd name="connsiteX68-32823" fmla="*/ 10144740 w 12641071"/>
              <a:gd name="connsiteY68-32824" fmla="*/ 4089962 h 5795240"/>
              <a:gd name="connsiteX69-32825" fmla="*/ 10130374 w 12641071"/>
              <a:gd name="connsiteY69-32826" fmla="*/ 4184101 h 5795240"/>
              <a:gd name="connsiteX70-32827" fmla="*/ 10130375 w 12641071"/>
              <a:gd name="connsiteY70-32828" fmla="*/ 4184103 h 5795240"/>
              <a:gd name="connsiteX71-32829" fmla="*/ 10130656 w 12641071"/>
              <a:gd name="connsiteY71-32830" fmla="*/ 4185950 h 5795240"/>
              <a:gd name="connsiteX72-32831" fmla="*/ 10138194 w 12641071"/>
              <a:gd name="connsiteY72-32832" fmla="*/ 4335228 h 5795240"/>
              <a:gd name="connsiteX73-32833" fmla="*/ 10137710 w 12641071"/>
              <a:gd name="connsiteY73-32834" fmla="*/ 4344822 h 5795240"/>
              <a:gd name="connsiteX74-32835" fmla="*/ 10133555 w 12641071"/>
              <a:gd name="connsiteY74-32836" fmla="*/ 4427096 h 5795240"/>
              <a:gd name="connsiteX75-32837" fmla="*/ 10129312 w 12641071"/>
              <a:gd name="connsiteY75-32838" fmla="*/ 4399289 h 5795240"/>
              <a:gd name="connsiteX76-32839" fmla="*/ 10126797 w 12641071"/>
              <a:gd name="connsiteY76-32840" fmla="*/ 4349498 h 5795240"/>
              <a:gd name="connsiteX77-32841" fmla="*/ 10126796 w 12641071"/>
              <a:gd name="connsiteY77-32842" fmla="*/ 4349498 h 5795240"/>
              <a:gd name="connsiteX78-32843" fmla="*/ 10129311 w 12641071"/>
              <a:gd name="connsiteY78-32844" fmla="*/ 4399289 h 5795240"/>
              <a:gd name="connsiteX79-32845" fmla="*/ 10133554 w 12641071"/>
              <a:gd name="connsiteY79-32846" fmla="*/ 4427096 h 5795240"/>
              <a:gd name="connsiteX80-32847" fmla="*/ 10130656 w 12641071"/>
              <a:gd name="connsiteY80-32848" fmla="*/ 4484506 h 5795240"/>
              <a:gd name="connsiteX81-32849" fmla="*/ 8678182 w 12641071"/>
              <a:gd name="connsiteY81-32850" fmla="*/ 5795240 h 5795240"/>
              <a:gd name="connsiteX82-32851" fmla="*/ 7467518 w 12641071"/>
              <a:gd name="connsiteY82-32852" fmla="*/ 5151535 h 5795240"/>
              <a:gd name="connsiteX83-32853" fmla="*/ 7419945 w 12641071"/>
              <a:gd name="connsiteY83-32854" fmla="*/ 5073228 h 5795240"/>
              <a:gd name="connsiteX84-32855" fmla="*/ 7394386 w 12641071"/>
              <a:gd name="connsiteY84-32856" fmla="*/ 5031156 h 5795240"/>
              <a:gd name="connsiteX85-32857" fmla="*/ 7367299 w 12641071"/>
              <a:gd name="connsiteY85-32858" fmla="*/ 4974928 h 5795240"/>
              <a:gd name="connsiteX86-32859" fmla="*/ 7332905 w 12641071"/>
              <a:gd name="connsiteY86-32860" fmla="*/ 4903531 h 5795240"/>
              <a:gd name="connsiteX87-32861" fmla="*/ 7320958 w 12641071"/>
              <a:gd name="connsiteY87-32862" fmla="*/ 4870887 h 5795240"/>
              <a:gd name="connsiteX88-32863" fmla="*/ 7322174 w 12641071"/>
              <a:gd name="connsiteY88-32864" fmla="*/ 4872361 h 5795240"/>
              <a:gd name="connsiteX89-32865" fmla="*/ 7362630 w 12641071"/>
              <a:gd name="connsiteY89-32866" fmla="*/ 4938954 h 5795240"/>
              <a:gd name="connsiteX90-32867" fmla="*/ 7380779 w 12641071"/>
              <a:gd name="connsiteY90-32868" fmla="*/ 4976628 h 5795240"/>
              <a:gd name="connsiteX91-32869" fmla="*/ 7391210 w 12641071"/>
              <a:gd name="connsiteY91-32870" fmla="*/ 4977944 h 5795240"/>
              <a:gd name="connsiteX92-32871" fmla="*/ 7380780 w 12641071"/>
              <a:gd name="connsiteY92-32872" fmla="*/ 4976628 h 5795240"/>
              <a:gd name="connsiteX93-32873" fmla="*/ 7362631 w 12641071"/>
              <a:gd name="connsiteY93-32874" fmla="*/ 4938954 h 5795240"/>
              <a:gd name="connsiteX94-32875" fmla="*/ 7322175 w 12641071"/>
              <a:gd name="connsiteY94-32876" fmla="*/ 4872361 h 5795240"/>
              <a:gd name="connsiteX95-32877" fmla="*/ 7320959 w 12641071"/>
              <a:gd name="connsiteY95-32878" fmla="*/ 4870887 h 5795240"/>
              <a:gd name="connsiteX96-32879" fmla="*/ 7283811 w 12641071"/>
              <a:gd name="connsiteY96-32880" fmla="*/ 4769391 h 5795240"/>
              <a:gd name="connsiteX97-32881" fmla="*/ 7320958 w 12641071"/>
              <a:gd name="connsiteY97-32882" fmla="*/ 4870887 h 5795240"/>
              <a:gd name="connsiteX98-32883" fmla="*/ 7223551 w 12641071"/>
              <a:gd name="connsiteY98-32884" fmla="*/ 4752829 h 5795240"/>
              <a:gd name="connsiteX99-32885" fmla="*/ 6652445 w 12641071"/>
              <a:gd name="connsiteY99-32886" fmla="*/ 4516269 h 5795240"/>
              <a:gd name="connsiteX100-32887" fmla="*/ 6200873 w 12641071"/>
              <a:gd name="connsiteY100-32888" fmla="*/ 4654206 h 5795240"/>
              <a:gd name="connsiteX101-32889" fmla="*/ 6088813 w 12641071"/>
              <a:gd name="connsiteY101-32890" fmla="*/ 4746663 h 5795240"/>
              <a:gd name="connsiteX102-32891" fmla="*/ 6023271 w 12641071"/>
              <a:gd name="connsiteY102-32892" fmla="*/ 4834312 h 5795240"/>
              <a:gd name="connsiteX103-32893" fmla="*/ 5935320 w 12641071"/>
              <a:gd name="connsiteY103-32894" fmla="*/ 4931081 h 5795240"/>
              <a:gd name="connsiteX104-32895" fmla="*/ 4971763 w 12641071"/>
              <a:gd name="connsiteY104-32896" fmla="*/ 5330200 h 5795240"/>
              <a:gd name="connsiteX105-32897" fmla="*/ 3716172 w 12641071"/>
              <a:gd name="connsiteY105-32898" fmla="*/ 4497938 h 5795240"/>
              <a:gd name="connsiteX106-32899" fmla="*/ 3710773 w 12641071"/>
              <a:gd name="connsiteY106-32900" fmla="*/ 4483182 h 5795240"/>
              <a:gd name="connsiteX107-32901" fmla="*/ 3710773 w 12641071"/>
              <a:gd name="connsiteY107-32902" fmla="*/ 4483181 h 5795240"/>
              <a:gd name="connsiteX108-32903" fmla="*/ 3674984 w 12641071"/>
              <a:gd name="connsiteY108-32904" fmla="*/ 4385402 h 5795240"/>
              <a:gd name="connsiteX109-32905" fmla="*/ 3670349 w 12641071"/>
              <a:gd name="connsiteY109-32906" fmla="*/ 4372742 h 5795240"/>
              <a:gd name="connsiteX110-32907" fmla="*/ 3659438 w 12641071"/>
              <a:gd name="connsiteY110-32908" fmla="*/ 4330309 h 5795240"/>
              <a:gd name="connsiteX111-32909" fmla="*/ 3672084 w 12641071"/>
              <a:gd name="connsiteY111-32910" fmla="*/ 4353606 h 5795240"/>
              <a:gd name="connsiteX112-32911" fmla="*/ 3659440 w 12641071"/>
              <a:gd name="connsiteY112-32912" fmla="*/ 4330309 h 5795240"/>
              <a:gd name="connsiteX113-32913" fmla="*/ 3613217 w 12641071"/>
              <a:gd name="connsiteY113-32914" fmla="*/ 4245153 h 5795240"/>
              <a:gd name="connsiteX114-32915" fmla="*/ 3083792 w 12641071"/>
              <a:gd name="connsiteY114-32916" fmla="*/ 3963660 h 5795240"/>
              <a:gd name="connsiteX115-32917" fmla="*/ 2835272 w 12641071"/>
              <a:gd name="connsiteY115-32918" fmla="*/ 4013833 h 5795240"/>
              <a:gd name="connsiteX116-32919" fmla="*/ 2820214 w 12641071"/>
              <a:gd name="connsiteY116-32920" fmla="*/ 4022007 h 5795240"/>
              <a:gd name="connsiteX117-32921" fmla="*/ 2820212 w 12641071"/>
              <a:gd name="connsiteY117-32922" fmla="*/ 4022008 h 5795240"/>
              <a:gd name="connsiteX118-32923" fmla="*/ 2820206 w 12641071"/>
              <a:gd name="connsiteY118-32924" fmla="*/ 4022011 h 5795240"/>
              <a:gd name="connsiteX119-32925" fmla="*/ 2813481 w 12641071"/>
              <a:gd name="connsiteY119-32926" fmla="*/ 4027041 h 5795240"/>
              <a:gd name="connsiteX120-32927" fmla="*/ 2762875 w 12641071"/>
              <a:gd name="connsiteY120-32928" fmla="*/ 4057784 h 5795240"/>
              <a:gd name="connsiteX121-32929" fmla="*/ 2762878 w 12641071"/>
              <a:gd name="connsiteY121-32930" fmla="*/ 4057784 h 5795240"/>
              <a:gd name="connsiteX122-32931" fmla="*/ 2694694 w 12641071"/>
              <a:gd name="connsiteY122-32932" fmla="*/ 4099208 h 5795240"/>
              <a:gd name="connsiteX123-32933" fmla="*/ 2726822 w 12641071"/>
              <a:gd name="connsiteY123-32934" fmla="*/ 4072700 h 5795240"/>
              <a:gd name="connsiteX124-32935" fmla="*/ 2757719 w 12641071"/>
              <a:gd name="connsiteY124-32936" fmla="*/ 4055929 h 5795240"/>
              <a:gd name="connsiteX125-32937" fmla="*/ 2757718 w 12641071"/>
              <a:gd name="connsiteY125-32938" fmla="*/ 4055928 h 5795240"/>
              <a:gd name="connsiteX126-32939" fmla="*/ 2726820 w 12641071"/>
              <a:gd name="connsiteY126-32940" fmla="*/ 4072700 h 5795240"/>
              <a:gd name="connsiteX127-32941" fmla="*/ 2694692 w 12641071"/>
              <a:gd name="connsiteY127-32942" fmla="*/ 4099208 h 5795240"/>
              <a:gd name="connsiteX128-32943" fmla="*/ 2664698 w 12641071"/>
              <a:gd name="connsiteY128-32944" fmla="*/ 4117431 h 5795240"/>
              <a:gd name="connsiteX129-32945" fmla="*/ 1804544 w 12641071"/>
              <a:gd name="connsiteY129-32946" fmla="*/ 4335229 h 5795240"/>
              <a:gd name="connsiteX130-32947" fmla="*/ 0 w 12641071"/>
              <a:gd name="connsiteY130-32948" fmla="*/ 2530685 h 5795240"/>
              <a:gd name="connsiteX131-32949" fmla="*/ 1804544 w 12641071"/>
              <a:gd name="connsiteY131-32950" fmla="*/ 726143 h 5795240"/>
              <a:gd name="connsiteX132-32951" fmla="*/ 3080549 w 12641071"/>
              <a:gd name="connsiteY132-32952" fmla="*/ 1254682 h 5795240"/>
              <a:gd name="connsiteX133-32953" fmla="*/ 3268676 w 12641071"/>
              <a:gd name="connsiteY133-32954" fmla="*/ 1461167 h 5795240"/>
              <a:gd name="connsiteX134-32955" fmla="*/ 3565826 w 12641071"/>
              <a:gd name="connsiteY134-32956" fmla="*/ 1551935 h 5795240"/>
              <a:gd name="connsiteX135-32957" fmla="*/ 4086504 w 12641071"/>
              <a:gd name="connsiteY135-32958" fmla="*/ 1127574 h 5795240"/>
              <a:gd name="connsiteX136-32959" fmla="*/ 4103078 w 12641071"/>
              <a:gd name="connsiteY136-32960" fmla="*/ 1004204 h 5795240"/>
              <a:gd name="connsiteX137-32961" fmla="*/ 5215874 w 12641071"/>
              <a:gd name="connsiteY137-32962" fmla="*/ 0 h 5795240"/>
              <a:gd name="connsiteX0-32963" fmla="*/ 3682364 w 12641071"/>
              <a:gd name="connsiteY0-32964" fmla="*/ 4386723 h 5795240"/>
              <a:gd name="connsiteX1-32965" fmla="*/ 3772428 w 12641071"/>
              <a:gd name="connsiteY1-32966" fmla="*/ 4402840 h 5795240"/>
              <a:gd name="connsiteX2-32967" fmla="*/ 3772428 w 12641071"/>
              <a:gd name="connsiteY2-32968" fmla="*/ 4402840 h 5795240"/>
              <a:gd name="connsiteX3-32969" fmla="*/ 3682364 w 12641071"/>
              <a:gd name="connsiteY3-32970" fmla="*/ 4386723 h 5795240"/>
              <a:gd name="connsiteX4-32971" fmla="*/ 5215874 w 12641071"/>
              <a:gd name="connsiteY4-32972" fmla="*/ 0 h 5795240"/>
              <a:gd name="connsiteX5-32973" fmla="*/ 5927386 w 12641071"/>
              <a:gd name="connsiteY5-32974" fmla="*/ 255427 h 5795240"/>
              <a:gd name="connsiteX6-32975" fmla="*/ 6105193 w 12641071"/>
              <a:gd name="connsiteY6-32976" fmla="*/ 442067 h 5795240"/>
              <a:gd name="connsiteX7-32977" fmla="*/ 6105193 w 12641071"/>
              <a:gd name="connsiteY7-32978" fmla="*/ 442069 h 5795240"/>
              <a:gd name="connsiteX8-32979" fmla="*/ 6141460 w 12641071"/>
              <a:gd name="connsiteY8-32980" fmla="*/ 475027 h 5795240"/>
              <a:gd name="connsiteX9-32981" fmla="*/ 6788665 w 12641071"/>
              <a:gd name="connsiteY9-32982" fmla="*/ 707369 h 5795240"/>
              <a:gd name="connsiteX10-32983" fmla="*/ 7184710 w 12641071"/>
              <a:gd name="connsiteY10-32984" fmla="*/ 627411 h 5795240"/>
              <a:gd name="connsiteX11-32985" fmla="*/ 7314851 w 12641071"/>
              <a:gd name="connsiteY11-32986" fmla="*/ 559537 h 5795240"/>
              <a:gd name="connsiteX12-32987" fmla="*/ 7314853 w 12641071"/>
              <a:gd name="connsiteY12-32988" fmla="*/ 559536 h 5795240"/>
              <a:gd name="connsiteX13-32989" fmla="*/ 7314851 w 12641071"/>
              <a:gd name="connsiteY13-32990" fmla="*/ 559537 h 5795240"/>
              <a:gd name="connsiteX14-32991" fmla="*/ 7391626 w 12641071"/>
              <a:gd name="connsiteY14-32992" fmla="*/ 508114 h 5795240"/>
              <a:gd name="connsiteX15-32993" fmla="*/ 7391631 w 12641071"/>
              <a:gd name="connsiteY15-32994" fmla="*/ 508110 h 5795240"/>
              <a:gd name="connsiteX16-32995" fmla="*/ 7478934 w 12641071"/>
              <a:gd name="connsiteY16-32996" fmla="*/ 466053 h 5795240"/>
              <a:gd name="connsiteX17-32997" fmla="*/ 7897193 w 12641071"/>
              <a:gd name="connsiteY17-32998" fmla="*/ 381611 h 5795240"/>
              <a:gd name="connsiteX18-32999" fmla="*/ 8788216 w 12641071"/>
              <a:gd name="connsiteY18-33000" fmla="*/ 855364 h 5795240"/>
              <a:gd name="connsiteX19-33001" fmla="*/ 8832362 w 12641071"/>
              <a:gd name="connsiteY19-33002" fmla="*/ 928030 h 5795240"/>
              <a:gd name="connsiteX20-33003" fmla="*/ 8832362 w 12641071"/>
              <a:gd name="connsiteY20-33004" fmla="*/ 928033 h 5795240"/>
              <a:gd name="connsiteX21-33005" fmla="*/ 8842040 w 12641071"/>
              <a:gd name="connsiteY21-33006" fmla="*/ 943961 h 5795240"/>
              <a:gd name="connsiteX22-33007" fmla="*/ 8856144 w 12641071"/>
              <a:gd name="connsiteY22-33008" fmla="*/ 973241 h 5795240"/>
              <a:gd name="connsiteX23-33009" fmla="*/ 8856145 w 12641071"/>
              <a:gd name="connsiteY23-33010" fmla="*/ 973241 h 5795240"/>
              <a:gd name="connsiteX24-33011" fmla="*/ 8878117 w 12641071"/>
              <a:gd name="connsiteY24-33012" fmla="*/ 1018851 h 5795240"/>
              <a:gd name="connsiteX25-33013" fmla="*/ 8877719 w 12641071"/>
              <a:gd name="connsiteY25-33014" fmla="*/ 1018369 h 5795240"/>
              <a:gd name="connsiteX26-33015" fmla="*/ 8853250 w 12641071"/>
              <a:gd name="connsiteY26-33016" fmla="*/ 973288 h 5795240"/>
              <a:gd name="connsiteX27-33017" fmla="*/ 8853249 w 12641071"/>
              <a:gd name="connsiteY27-33018" fmla="*/ 973288 h 5795240"/>
              <a:gd name="connsiteX28-33019" fmla="*/ 8853248 w 12641071"/>
              <a:gd name="connsiteY28-33020" fmla="*/ 973287 h 5795240"/>
              <a:gd name="connsiteX29-33021" fmla="*/ 8849677 w 12641071"/>
              <a:gd name="connsiteY29-33022" fmla="*/ 973341 h 5795240"/>
              <a:gd name="connsiteX30-33023" fmla="*/ 8641543 w 12641071"/>
              <a:gd name="connsiteY30-33024" fmla="*/ 916577 h 5795240"/>
              <a:gd name="connsiteX31-33025" fmla="*/ 8641545 w 12641071"/>
              <a:gd name="connsiteY31-33026" fmla="*/ 916580 h 5795240"/>
              <a:gd name="connsiteX32-33027" fmla="*/ 8849676 w 12641071"/>
              <a:gd name="connsiteY32-33028" fmla="*/ 973343 h 5795240"/>
              <a:gd name="connsiteX33-33029" fmla="*/ 8853248 w 12641071"/>
              <a:gd name="connsiteY33-33030" fmla="*/ 973288 h 5795240"/>
              <a:gd name="connsiteX34-33031" fmla="*/ 8877719 w 12641071"/>
              <a:gd name="connsiteY34-33032" fmla="*/ 1018371 h 5795240"/>
              <a:gd name="connsiteX35-33033" fmla="*/ 8878116 w 12641071"/>
              <a:gd name="connsiteY35-33034" fmla="*/ 1018851 h 5795240"/>
              <a:gd name="connsiteX36-33035" fmla="*/ 8887288 w 12641071"/>
              <a:gd name="connsiteY36-33036" fmla="*/ 1037892 h 5795240"/>
              <a:gd name="connsiteX37-33037" fmla="*/ 8949899 w 12641071"/>
              <a:gd name="connsiteY37-33038" fmla="*/ 1239592 h 5795240"/>
              <a:gd name="connsiteX38-33039" fmla="*/ 8968437 w 12641071"/>
              <a:gd name="connsiteY38-33040" fmla="*/ 1423482 h 5795240"/>
              <a:gd name="connsiteX39-33041" fmla="*/ 8949899 w 12641071"/>
              <a:gd name="connsiteY39-33042" fmla="*/ 1239591 h 5795240"/>
              <a:gd name="connsiteX40-33043" fmla="*/ 8887288 w 12641071"/>
              <a:gd name="connsiteY40-33044" fmla="*/ 1037890 h 5795240"/>
              <a:gd name="connsiteX41-33045" fmla="*/ 8878116 w 12641071"/>
              <a:gd name="connsiteY41-33046" fmla="*/ 1018851 h 5795240"/>
              <a:gd name="connsiteX42-33047" fmla="*/ 8931285 w 12641071"/>
              <a:gd name="connsiteY42-33048" fmla="*/ 1083292 h 5795240"/>
              <a:gd name="connsiteX43-33049" fmla="*/ 9241478 w 12641071"/>
              <a:gd name="connsiteY43-33050" fmla="*/ 1211778 h 5795240"/>
              <a:gd name="connsiteX44-33051" fmla="*/ 9605238 w 12641071"/>
              <a:gd name="connsiteY44-33052" fmla="*/ 1018369 h 5795240"/>
              <a:gd name="connsiteX45-33053" fmla="*/ 9636247 w 12641071"/>
              <a:gd name="connsiteY45-33054" fmla="*/ 961241 h 5795240"/>
              <a:gd name="connsiteX46-33055" fmla="*/ 9641995 w 12641071"/>
              <a:gd name="connsiteY46-33056" fmla="*/ 961152 h 5795240"/>
              <a:gd name="connsiteX47-33057" fmla="*/ 9584939 w 12641071"/>
              <a:gd name="connsiteY47-33058" fmla="*/ 1079594 h 5795240"/>
              <a:gd name="connsiteX48-33059" fmla="*/ 9546257 w 12641071"/>
              <a:gd name="connsiteY48-33060" fmla="*/ 1204206 h 5795240"/>
              <a:gd name="connsiteX49-33061" fmla="*/ 9584939 w 12641071"/>
              <a:gd name="connsiteY49-33062" fmla="*/ 1079596 h 5795240"/>
              <a:gd name="connsiteX50-33063" fmla="*/ 9641995 w 12641071"/>
              <a:gd name="connsiteY50-33064" fmla="*/ 961153 h 5795240"/>
              <a:gd name="connsiteX51-33065" fmla="*/ 9653069 w 12641071"/>
              <a:gd name="connsiteY51-33066" fmla="*/ 960983 h 5795240"/>
              <a:gd name="connsiteX52-33067" fmla="*/ 9801564 w 12641071"/>
              <a:gd name="connsiteY52-33068" fmla="*/ 1196828 h 5795240"/>
              <a:gd name="connsiteX53-33069" fmla="*/ 9801566 w 12641071"/>
              <a:gd name="connsiteY53-33070" fmla="*/ 1196828 h 5795240"/>
              <a:gd name="connsiteX54-33071" fmla="*/ 9653070 w 12641071"/>
              <a:gd name="connsiteY54-33072" fmla="*/ 960982 h 5795240"/>
              <a:gd name="connsiteX55-33073" fmla="*/ 9641996 w 12641071"/>
              <a:gd name="connsiteY55-33074" fmla="*/ 961152 h 5795240"/>
              <a:gd name="connsiteX56-33075" fmla="*/ 9651917 w 12641071"/>
              <a:gd name="connsiteY56-33076" fmla="*/ 940556 h 5795240"/>
              <a:gd name="connsiteX57-33077" fmla="*/ 11050508 w 12641071"/>
              <a:gd name="connsiteY57-33078" fmla="*/ 108150 h 5795240"/>
              <a:gd name="connsiteX58-33079" fmla="*/ 12641071 w 12641071"/>
              <a:gd name="connsiteY58-33080" fmla="*/ 1698711 h 5795240"/>
              <a:gd name="connsiteX59-33081" fmla="*/ 11371062 w 12641071"/>
              <a:gd name="connsiteY59-33082" fmla="*/ 3256960 h 5795240"/>
              <a:gd name="connsiteX60-33083" fmla="*/ 11215953 w 12641071"/>
              <a:gd name="connsiteY60-33084" fmla="*/ 3280632 h 5795240"/>
              <a:gd name="connsiteX61-33085" fmla="*/ 11142318 w 12641071"/>
              <a:gd name="connsiteY61-33086" fmla="*/ 3276914 h 5795240"/>
              <a:gd name="connsiteX62-33087" fmla="*/ 11215952 w 12641071"/>
              <a:gd name="connsiteY62-33088" fmla="*/ 3280632 h 5795240"/>
              <a:gd name="connsiteX63-33089" fmla="*/ 11213133 w 12641071"/>
              <a:gd name="connsiteY63-33090" fmla="*/ 3281062 h 5795240"/>
              <a:gd name="connsiteX64-33091" fmla="*/ 11116921 w 12641071"/>
              <a:gd name="connsiteY64-33092" fmla="*/ 3285921 h 5795240"/>
              <a:gd name="connsiteX65-33093" fmla="*/ 11050507 w 12641071"/>
              <a:gd name="connsiteY65-33094" fmla="*/ 3289274 h 5795240"/>
              <a:gd name="connsiteX66-33095" fmla="*/ 11006292 w 12641071"/>
              <a:gd name="connsiteY66-33096" fmla="*/ 3287041 h 5795240"/>
              <a:gd name="connsiteX67-33097" fmla="*/ 10937101 w 12641071"/>
              <a:gd name="connsiteY67-33098" fmla="*/ 3297601 h 5795240"/>
              <a:gd name="connsiteX68-33099" fmla="*/ 10144740 w 12641071"/>
              <a:gd name="connsiteY68-33100" fmla="*/ 4089962 h 5795240"/>
              <a:gd name="connsiteX69-33101" fmla="*/ 10130374 w 12641071"/>
              <a:gd name="connsiteY69-33102" fmla="*/ 4184101 h 5795240"/>
              <a:gd name="connsiteX70-33103" fmla="*/ 10130375 w 12641071"/>
              <a:gd name="connsiteY70-33104" fmla="*/ 4184103 h 5795240"/>
              <a:gd name="connsiteX71-33105" fmla="*/ 10130656 w 12641071"/>
              <a:gd name="connsiteY71-33106" fmla="*/ 4185950 h 5795240"/>
              <a:gd name="connsiteX72-33107" fmla="*/ 10138194 w 12641071"/>
              <a:gd name="connsiteY72-33108" fmla="*/ 4335228 h 5795240"/>
              <a:gd name="connsiteX73-33109" fmla="*/ 10137710 w 12641071"/>
              <a:gd name="connsiteY73-33110" fmla="*/ 4344822 h 5795240"/>
              <a:gd name="connsiteX74-33111" fmla="*/ 10133555 w 12641071"/>
              <a:gd name="connsiteY74-33112" fmla="*/ 4427096 h 5795240"/>
              <a:gd name="connsiteX75-33113" fmla="*/ 10129312 w 12641071"/>
              <a:gd name="connsiteY75-33114" fmla="*/ 4399289 h 5795240"/>
              <a:gd name="connsiteX76-33115" fmla="*/ 10126797 w 12641071"/>
              <a:gd name="connsiteY76-33116" fmla="*/ 4349498 h 5795240"/>
              <a:gd name="connsiteX77-33117" fmla="*/ 10126796 w 12641071"/>
              <a:gd name="connsiteY77-33118" fmla="*/ 4349498 h 5795240"/>
              <a:gd name="connsiteX78-33119" fmla="*/ 10129311 w 12641071"/>
              <a:gd name="connsiteY78-33120" fmla="*/ 4399289 h 5795240"/>
              <a:gd name="connsiteX79-33121" fmla="*/ 10133554 w 12641071"/>
              <a:gd name="connsiteY79-33122" fmla="*/ 4427096 h 5795240"/>
              <a:gd name="connsiteX80-33123" fmla="*/ 10130656 w 12641071"/>
              <a:gd name="connsiteY80-33124" fmla="*/ 4484506 h 5795240"/>
              <a:gd name="connsiteX81-33125" fmla="*/ 8678182 w 12641071"/>
              <a:gd name="connsiteY81-33126" fmla="*/ 5795240 h 5795240"/>
              <a:gd name="connsiteX82-33127" fmla="*/ 7467518 w 12641071"/>
              <a:gd name="connsiteY82-33128" fmla="*/ 5151535 h 5795240"/>
              <a:gd name="connsiteX83-33129" fmla="*/ 7419945 w 12641071"/>
              <a:gd name="connsiteY83-33130" fmla="*/ 5073228 h 5795240"/>
              <a:gd name="connsiteX84-33131" fmla="*/ 7394386 w 12641071"/>
              <a:gd name="connsiteY84-33132" fmla="*/ 5031156 h 5795240"/>
              <a:gd name="connsiteX85-33133" fmla="*/ 7367299 w 12641071"/>
              <a:gd name="connsiteY85-33134" fmla="*/ 4974928 h 5795240"/>
              <a:gd name="connsiteX86-33135" fmla="*/ 7332905 w 12641071"/>
              <a:gd name="connsiteY86-33136" fmla="*/ 4903531 h 5795240"/>
              <a:gd name="connsiteX87-33137" fmla="*/ 7320958 w 12641071"/>
              <a:gd name="connsiteY87-33138" fmla="*/ 4870887 h 5795240"/>
              <a:gd name="connsiteX88-33139" fmla="*/ 7322174 w 12641071"/>
              <a:gd name="connsiteY88-33140" fmla="*/ 4872361 h 5795240"/>
              <a:gd name="connsiteX89-33141" fmla="*/ 7362630 w 12641071"/>
              <a:gd name="connsiteY89-33142" fmla="*/ 4938954 h 5795240"/>
              <a:gd name="connsiteX90-33143" fmla="*/ 7380779 w 12641071"/>
              <a:gd name="connsiteY90-33144" fmla="*/ 4976628 h 5795240"/>
              <a:gd name="connsiteX91-33145" fmla="*/ 7391210 w 12641071"/>
              <a:gd name="connsiteY91-33146" fmla="*/ 4977944 h 5795240"/>
              <a:gd name="connsiteX92-33147" fmla="*/ 7380780 w 12641071"/>
              <a:gd name="connsiteY92-33148" fmla="*/ 4976628 h 5795240"/>
              <a:gd name="connsiteX93-33149" fmla="*/ 7362631 w 12641071"/>
              <a:gd name="connsiteY93-33150" fmla="*/ 4938954 h 5795240"/>
              <a:gd name="connsiteX94-33151" fmla="*/ 7322175 w 12641071"/>
              <a:gd name="connsiteY94-33152" fmla="*/ 4872361 h 5795240"/>
              <a:gd name="connsiteX95-33153" fmla="*/ 7320959 w 12641071"/>
              <a:gd name="connsiteY95-33154" fmla="*/ 4870887 h 5795240"/>
              <a:gd name="connsiteX96-33155" fmla="*/ 7320958 w 12641071"/>
              <a:gd name="connsiteY96-33156" fmla="*/ 4870887 h 5795240"/>
              <a:gd name="connsiteX97-33157" fmla="*/ 7223551 w 12641071"/>
              <a:gd name="connsiteY97-33158" fmla="*/ 4752829 h 5795240"/>
              <a:gd name="connsiteX98-33159" fmla="*/ 6652445 w 12641071"/>
              <a:gd name="connsiteY98-33160" fmla="*/ 4516269 h 5795240"/>
              <a:gd name="connsiteX99-33161" fmla="*/ 6200873 w 12641071"/>
              <a:gd name="connsiteY99-33162" fmla="*/ 4654206 h 5795240"/>
              <a:gd name="connsiteX100-33163" fmla="*/ 6088813 w 12641071"/>
              <a:gd name="connsiteY100-33164" fmla="*/ 4746663 h 5795240"/>
              <a:gd name="connsiteX101-33165" fmla="*/ 6023271 w 12641071"/>
              <a:gd name="connsiteY101-33166" fmla="*/ 4834312 h 5795240"/>
              <a:gd name="connsiteX102-33167" fmla="*/ 5935320 w 12641071"/>
              <a:gd name="connsiteY102-33168" fmla="*/ 4931081 h 5795240"/>
              <a:gd name="connsiteX103-33169" fmla="*/ 4971763 w 12641071"/>
              <a:gd name="connsiteY103-33170" fmla="*/ 5330200 h 5795240"/>
              <a:gd name="connsiteX104-33171" fmla="*/ 3716172 w 12641071"/>
              <a:gd name="connsiteY104-33172" fmla="*/ 4497938 h 5795240"/>
              <a:gd name="connsiteX105-33173" fmla="*/ 3710773 w 12641071"/>
              <a:gd name="connsiteY105-33174" fmla="*/ 4483182 h 5795240"/>
              <a:gd name="connsiteX106-33175" fmla="*/ 3710773 w 12641071"/>
              <a:gd name="connsiteY106-33176" fmla="*/ 4483181 h 5795240"/>
              <a:gd name="connsiteX107-33177" fmla="*/ 3674984 w 12641071"/>
              <a:gd name="connsiteY107-33178" fmla="*/ 4385402 h 5795240"/>
              <a:gd name="connsiteX108-33179" fmla="*/ 3670349 w 12641071"/>
              <a:gd name="connsiteY108-33180" fmla="*/ 4372742 h 5795240"/>
              <a:gd name="connsiteX109-33181" fmla="*/ 3659438 w 12641071"/>
              <a:gd name="connsiteY109-33182" fmla="*/ 4330309 h 5795240"/>
              <a:gd name="connsiteX110-33183" fmla="*/ 3672084 w 12641071"/>
              <a:gd name="connsiteY110-33184" fmla="*/ 4353606 h 5795240"/>
              <a:gd name="connsiteX111-33185" fmla="*/ 3659440 w 12641071"/>
              <a:gd name="connsiteY111-33186" fmla="*/ 4330309 h 5795240"/>
              <a:gd name="connsiteX112-33187" fmla="*/ 3613217 w 12641071"/>
              <a:gd name="connsiteY112-33188" fmla="*/ 4245153 h 5795240"/>
              <a:gd name="connsiteX113-33189" fmla="*/ 3083792 w 12641071"/>
              <a:gd name="connsiteY113-33190" fmla="*/ 3963660 h 5795240"/>
              <a:gd name="connsiteX114-33191" fmla="*/ 2835272 w 12641071"/>
              <a:gd name="connsiteY114-33192" fmla="*/ 4013833 h 5795240"/>
              <a:gd name="connsiteX115-33193" fmla="*/ 2820214 w 12641071"/>
              <a:gd name="connsiteY115-33194" fmla="*/ 4022007 h 5795240"/>
              <a:gd name="connsiteX116-33195" fmla="*/ 2820212 w 12641071"/>
              <a:gd name="connsiteY116-33196" fmla="*/ 4022008 h 5795240"/>
              <a:gd name="connsiteX117-33197" fmla="*/ 2820206 w 12641071"/>
              <a:gd name="connsiteY117-33198" fmla="*/ 4022011 h 5795240"/>
              <a:gd name="connsiteX118-33199" fmla="*/ 2813481 w 12641071"/>
              <a:gd name="connsiteY118-33200" fmla="*/ 4027041 h 5795240"/>
              <a:gd name="connsiteX119-33201" fmla="*/ 2762875 w 12641071"/>
              <a:gd name="connsiteY119-33202" fmla="*/ 4057784 h 5795240"/>
              <a:gd name="connsiteX120-33203" fmla="*/ 2762878 w 12641071"/>
              <a:gd name="connsiteY120-33204" fmla="*/ 4057784 h 5795240"/>
              <a:gd name="connsiteX121-33205" fmla="*/ 2694694 w 12641071"/>
              <a:gd name="connsiteY121-33206" fmla="*/ 4099208 h 5795240"/>
              <a:gd name="connsiteX122-33207" fmla="*/ 2726822 w 12641071"/>
              <a:gd name="connsiteY122-33208" fmla="*/ 4072700 h 5795240"/>
              <a:gd name="connsiteX123-33209" fmla="*/ 2757719 w 12641071"/>
              <a:gd name="connsiteY123-33210" fmla="*/ 4055929 h 5795240"/>
              <a:gd name="connsiteX124-33211" fmla="*/ 2757718 w 12641071"/>
              <a:gd name="connsiteY124-33212" fmla="*/ 4055928 h 5795240"/>
              <a:gd name="connsiteX125-33213" fmla="*/ 2726820 w 12641071"/>
              <a:gd name="connsiteY125-33214" fmla="*/ 4072700 h 5795240"/>
              <a:gd name="connsiteX126-33215" fmla="*/ 2694692 w 12641071"/>
              <a:gd name="connsiteY126-33216" fmla="*/ 4099208 h 5795240"/>
              <a:gd name="connsiteX127-33217" fmla="*/ 2664698 w 12641071"/>
              <a:gd name="connsiteY127-33218" fmla="*/ 4117431 h 5795240"/>
              <a:gd name="connsiteX128-33219" fmla="*/ 1804544 w 12641071"/>
              <a:gd name="connsiteY128-33220" fmla="*/ 4335229 h 5795240"/>
              <a:gd name="connsiteX129-33221" fmla="*/ 0 w 12641071"/>
              <a:gd name="connsiteY129-33222" fmla="*/ 2530685 h 5795240"/>
              <a:gd name="connsiteX130-33223" fmla="*/ 1804544 w 12641071"/>
              <a:gd name="connsiteY130-33224" fmla="*/ 726143 h 5795240"/>
              <a:gd name="connsiteX131-33225" fmla="*/ 3080549 w 12641071"/>
              <a:gd name="connsiteY131-33226" fmla="*/ 1254682 h 5795240"/>
              <a:gd name="connsiteX132-33227" fmla="*/ 3268676 w 12641071"/>
              <a:gd name="connsiteY132-33228" fmla="*/ 1461167 h 5795240"/>
              <a:gd name="connsiteX133-33229" fmla="*/ 3565826 w 12641071"/>
              <a:gd name="connsiteY133-33230" fmla="*/ 1551935 h 5795240"/>
              <a:gd name="connsiteX134-33231" fmla="*/ 4086504 w 12641071"/>
              <a:gd name="connsiteY134-33232" fmla="*/ 1127574 h 5795240"/>
              <a:gd name="connsiteX135-33233" fmla="*/ 4103078 w 12641071"/>
              <a:gd name="connsiteY135-33234" fmla="*/ 1004204 h 5795240"/>
              <a:gd name="connsiteX136-33235" fmla="*/ 5215874 w 12641071"/>
              <a:gd name="connsiteY136-33236" fmla="*/ 0 h 5795240"/>
              <a:gd name="connsiteX0-33237" fmla="*/ 3682364 w 12641071"/>
              <a:gd name="connsiteY0-33238" fmla="*/ 4386723 h 5795240"/>
              <a:gd name="connsiteX1-33239" fmla="*/ 3772428 w 12641071"/>
              <a:gd name="connsiteY1-33240" fmla="*/ 4402840 h 5795240"/>
              <a:gd name="connsiteX2-33241" fmla="*/ 3772428 w 12641071"/>
              <a:gd name="connsiteY2-33242" fmla="*/ 4402840 h 5795240"/>
              <a:gd name="connsiteX3-33243" fmla="*/ 3682364 w 12641071"/>
              <a:gd name="connsiteY3-33244" fmla="*/ 4386723 h 5795240"/>
              <a:gd name="connsiteX4-33245" fmla="*/ 5215874 w 12641071"/>
              <a:gd name="connsiteY4-33246" fmla="*/ 0 h 5795240"/>
              <a:gd name="connsiteX5-33247" fmla="*/ 5927386 w 12641071"/>
              <a:gd name="connsiteY5-33248" fmla="*/ 255427 h 5795240"/>
              <a:gd name="connsiteX6-33249" fmla="*/ 6105193 w 12641071"/>
              <a:gd name="connsiteY6-33250" fmla="*/ 442067 h 5795240"/>
              <a:gd name="connsiteX7-33251" fmla="*/ 6105193 w 12641071"/>
              <a:gd name="connsiteY7-33252" fmla="*/ 442069 h 5795240"/>
              <a:gd name="connsiteX8-33253" fmla="*/ 6141460 w 12641071"/>
              <a:gd name="connsiteY8-33254" fmla="*/ 475027 h 5795240"/>
              <a:gd name="connsiteX9-33255" fmla="*/ 6788665 w 12641071"/>
              <a:gd name="connsiteY9-33256" fmla="*/ 707369 h 5795240"/>
              <a:gd name="connsiteX10-33257" fmla="*/ 7184710 w 12641071"/>
              <a:gd name="connsiteY10-33258" fmla="*/ 627411 h 5795240"/>
              <a:gd name="connsiteX11-33259" fmla="*/ 7314851 w 12641071"/>
              <a:gd name="connsiteY11-33260" fmla="*/ 559537 h 5795240"/>
              <a:gd name="connsiteX12-33261" fmla="*/ 7314853 w 12641071"/>
              <a:gd name="connsiteY12-33262" fmla="*/ 559536 h 5795240"/>
              <a:gd name="connsiteX13-33263" fmla="*/ 7314851 w 12641071"/>
              <a:gd name="connsiteY13-33264" fmla="*/ 559537 h 5795240"/>
              <a:gd name="connsiteX14-33265" fmla="*/ 7391626 w 12641071"/>
              <a:gd name="connsiteY14-33266" fmla="*/ 508114 h 5795240"/>
              <a:gd name="connsiteX15-33267" fmla="*/ 7391631 w 12641071"/>
              <a:gd name="connsiteY15-33268" fmla="*/ 508110 h 5795240"/>
              <a:gd name="connsiteX16-33269" fmla="*/ 7478934 w 12641071"/>
              <a:gd name="connsiteY16-33270" fmla="*/ 466053 h 5795240"/>
              <a:gd name="connsiteX17-33271" fmla="*/ 7897193 w 12641071"/>
              <a:gd name="connsiteY17-33272" fmla="*/ 381611 h 5795240"/>
              <a:gd name="connsiteX18-33273" fmla="*/ 8788216 w 12641071"/>
              <a:gd name="connsiteY18-33274" fmla="*/ 855364 h 5795240"/>
              <a:gd name="connsiteX19-33275" fmla="*/ 8832362 w 12641071"/>
              <a:gd name="connsiteY19-33276" fmla="*/ 928030 h 5795240"/>
              <a:gd name="connsiteX20-33277" fmla="*/ 8832362 w 12641071"/>
              <a:gd name="connsiteY20-33278" fmla="*/ 928033 h 5795240"/>
              <a:gd name="connsiteX21-33279" fmla="*/ 8842040 w 12641071"/>
              <a:gd name="connsiteY21-33280" fmla="*/ 943961 h 5795240"/>
              <a:gd name="connsiteX22-33281" fmla="*/ 8856144 w 12641071"/>
              <a:gd name="connsiteY22-33282" fmla="*/ 973241 h 5795240"/>
              <a:gd name="connsiteX23-33283" fmla="*/ 8856145 w 12641071"/>
              <a:gd name="connsiteY23-33284" fmla="*/ 973241 h 5795240"/>
              <a:gd name="connsiteX24-33285" fmla="*/ 8878117 w 12641071"/>
              <a:gd name="connsiteY24-33286" fmla="*/ 1018851 h 5795240"/>
              <a:gd name="connsiteX25-33287" fmla="*/ 8877719 w 12641071"/>
              <a:gd name="connsiteY25-33288" fmla="*/ 1018369 h 5795240"/>
              <a:gd name="connsiteX26-33289" fmla="*/ 8853250 w 12641071"/>
              <a:gd name="connsiteY26-33290" fmla="*/ 973288 h 5795240"/>
              <a:gd name="connsiteX27-33291" fmla="*/ 8853249 w 12641071"/>
              <a:gd name="connsiteY27-33292" fmla="*/ 973288 h 5795240"/>
              <a:gd name="connsiteX28-33293" fmla="*/ 8853248 w 12641071"/>
              <a:gd name="connsiteY28-33294" fmla="*/ 973287 h 5795240"/>
              <a:gd name="connsiteX29-33295" fmla="*/ 8849677 w 12641071"/>
              <a:gd name="connsiteY29-33296" fmla="*/ 973341 h 5795240"/>
              <a:gd name="connsiteX30-33297" fmla="*/ 8641543 w 12641071"/>
              <a:gd name="connsiteY30-33298" fmla="*/ 916577 h 5795240"/>
              <a:gd name="connsiteX31-33299" fmla="*/ 8641545 w 12641071"/>
              <a:gd name="connsiteY31-33300" fmla="*/ 916580 h 5795240"/>
              <a:gd name="connsiteX32-33301" fmla="*/ 8849676 w 12641071"/>
              <a:gd name="connsiteY32-33302" fmla="*/ 973343 h 5795240"/>
              <a:gd name="connsiteX33-33303" fmla="*/ 8853248 w 12641071"/>
              <a:gd name="connsiteY33-33304" fmla="*/ 973288 h 5795240"/>
              <a:gd name="connsiteX34-33305" fmla="*/ 8877719 w 12641071"/>
              <a:gd name="connsiteY34-33306" fmla="*/ 1018371 h 5795240"/>
              <a:gd name="connsiteX35-33307" fmla="*/ 8878116 w 12641071"/>
              <a:gd name="connsiteY35-33308" fmla="*/ 1018851 h 5795240"/>
              <a:gd name="connsiteX36-33309" fmla="*/ 8887288 w 12641071"/>
              <a:gd name="connsiteY36-33310" fmla="*/ 1037892 h 5795240"/>
              <a:gd name="connsiteX37-33311" fmla="*/ 8949899 w 12641071"/>
              <a:gd name="connsiteY37-33312" fmla="*/ 1239592 h 5795240"/>
              <a:gd name="connsiteX38-33313" fmla="*/ 8968437 w 12641071"/>
              <a:gd name="connsiteY38-33314" fmla="*/ 1423482 h 5795240"/>
              <a:gd name="connsiteX39-33315" fmla="*/ 8949899 w 12641071"/>
              <a:gd name="connsiteY39-33316" fmla="*/ 1239591 h 5795240"/>
              <a:gd name="connsiteX40-33317" fmla="*/ 8887288 w 12641071"/>
              <a:gd name="connsiteY40-33318" fmla="*/ 1037890 h 5795240"/>
              <a:gd name="connsiteX41-33319" fmla="*/ 8878116 w 12641071"/>
              <a:gd name="connsiteY41-33320" fmla="*/ 1018851 h 5795240"/>
              <a:gd name="connsiteX42-33321" fmla="*/ 8931285 w 12641071"/>
              <a:gd name="connsiteY42-33322" fmla="*/ 1083292 h 5795240"/>
              <a:gd name="connsiteX43-33323" fmla="*/ 9241478 w 12641071"/>
              <a:gd name="connsiteY43-33324" fmla="*/ 1211778 h 5795240"/>
              <a:gd name="connsiteX44-33325" fmla="*/ 9605238 w 12641071"/>
              <a:gd name="connsiteY44-33326" fmla="*/ 1018369 h 5795240"/>
              <a:gd name="connsiteX45-33327" fmla="*/ 9636247 w 12641071"/>
              <a:gd name="connsiteY45-33328" fmla="*/ 961241 h 5795240"/>
              <a:gd name="connsiteX46-33329" fmla="*/ 9641995 w 12641071"/>
              <a:gd name="connsiteY46-33330" fmla="*/ 961152 h 5795240"/>
              <a:gd name="connsiteX47-33331" fmla="*/ 9584939 w 12641071"/>
              <a:gd name="connsiteY47-33332" fmla="*/ 1079594 h 5795240"/>
              <a:gd name="connsiteX48-33333" fmla="*/ 9546257 w 12641071"/>
              <a:gd name="connsiteY48-33334" fmla="*/ 1204206 h 5795240"/>
              <a:gd name="connsiteX49-33335" fmla="*/ 9584939 w 12641071"/>
              <a:gd name="connsiteY49-33336" fmla="*/ 1079596 h 5795240"/>
              <a:gd name="connsiteX50-33337" fmla="*/ 9641995 w 12641071"/>
              <a:gd name="connsiteY50-33338" fmla="*/ 961153 h 5795240"/>
              <a:gd name="connsiteX51-33339" fmla="*/ 9653069 w 12641071"/>
              <a:gd name="connsiteY51-33340" fmla="*/ 960983 h 5795240"/>
              <a:gd name="connsiteX52-33341" fmla="*/ 9801564 w 12641071"/>
              <a:gd name="connsiteY52-33342" fmla="*/ 1196828 h 5795240"/>
              <a:gd name="connsiteX53-33343" fmla="*/ 9801566 w 12641071"/>
              <a:gd name="connsiteY53-33344" fmla="*/ 1196828 h 5795240"/>
              <a:gd name="connsiteX54-33345" fmla="*/ 9653070 w 12641071"/>
              <a:gd name="connsiteY54-33346" fmla="*/ 960982 h 5795240"/>
              <a:gd name="connsiteX55-33347" fmla="*/ 9641996 w 12641071"/>
              <a:gd name="connsiteY55-33348" fmla="*/ 961152 h 5795240"/>
              <a:gd name="connsiteX56-33349" fmla="*/ 9651917 w 12641071"/>
              <a:gd name="connsiteY56-33350" fmla="*/ 940556 h 5795240"/>
              <a:gd name="connsiteX57-33351" fmla="*/ 11050508 w 12641071"/>
              <a:gd name="connsiteY57-33352" fmla="*/ 108150 h 5795240"/>
              <a:gd name="connsiteX58-33353" fmla="*/ 12641071 w 12641071"/>
              <a:gd name="connsiteY58-33354" fmla="*/ 1698711 h 5795240"/>
              <a:gd name="connsiteX59-33355" fmla="*/ 11371062 w 12641071"/>
              <a:gd name="connsiteY59-33356" fmla="*/ 3256960 h 5795240"/>
              <a:gd name="connsiteX60-33357" fmla="*/ 11215953 w 12641071"/>
              <a:gd name="connsiteY60-33358" fmla="*/ 3280632 h 5795240"/>
              <a:gd name="connsiteX61-33359" fmla="*/ 11142318 w 12641071"/>
              <a:gd name="connsiteY61-33360" fmla="*/ 3276914 h 5795240"/>
              <a:gd name="connsiteX62-33361" fmla="*/ 11215952 w 12641071"/>
              <a:gd name="connsiteY62-33362" fmla="*/ 3280632 h 5795240"/>
              <a:gd name="connsiteX63-33363" fmla="*/ 11213133 w 12641071"/>
              <a:gd name="connsiteY63-33364" fmla="*/ 3281062 h 5795240"/>
              <a:gd name="connsiteX64-33365" fmla="*/ 11116921 w 12641071"/>
              <a:gd name="connsiteY64-33366" fmla="*/ 3285921 h 5795240"/>
              <a:gd name="connsiteX65-33367" fmla="*/ 11050507 w 12641071"/>
              <a:gd name="connsiteY65-33368" fmla="*/ 3289274 h 5795240"/>
              <a:gd name="connsiteX66-33369" fmla="*/ 11006292 w 12641071"/>
              <a:gd name="connsiteY66-33370" fmla="*/ 3287041 h 5795240"/>
              <a:gd name="connsiteX67-33371" fmla="*/ 10937101 w 12641071"/>
              <a:gd name="connsiteY67-33372" fmla="*/ 3297601 h 5795240"/>
              <a:gd name="connsiteX68-33373" fmla="*/ 10144740 w 12641071"/>
              <a:gd name="connsiteY68-33374" fmla="*/ 4089962 h 5795240"/>
              <a:gd name="connsiteX69-33375" fmla="*/ 10130374 w 12641071"/>
              <a:gd name="connsiteY69-33376" fmla="*/ 4184101 h 5795240"/>
              <a:gd name="connsiteX70-33377" fmla="*/ 10130375 w 12641071"/>
              <a:gd name="connsiteY70-33378" fmla="*/ 4184103 h 5795240"/>
              <a:gd name="connsiteX71-33379" fmla="*/ 10130656 w 12641071"/>
              <a:gd name="connsiteY71-33380" fmla="*/ 4185950 h 5795240"/>
              <a:gd name="connsiteX72-33381" fmla="*/ 10138194 w 12641071"/>
              <a:gd name="connsiteY72-33382" fmla="*/ 4335228 h 5795240"/>
              <a:gd name="connsiteX73-33383" fmla="*/ 10137710 w 12641071"/>
              <a:gd name="connsiteY73-33384" fmla="*/ 4344822 h 5795240"/>
              <a:gd name="connsiteX74-33385" fmla="*/ 10133555 w 12641071"/>
              <a:gd name="connsiteY74-33386" fmla="*/ 4427096 h 5795240"/>
              <a:gd name="connsiteX75-33387" fmla="*/ 10129312 w 12641071"/>
              <a:gd name="connsiteY75-33388" fmla="*/ 4399289 h 5795240"/>
              <a:gd name="connsiteX76-33389" fmla="*/ 10126797 w 12641071"/>
              <a:gd name="connsiteY76-33390" fmla="*/ 4349498 h 5795240"/>
              <a:gd name="connsiteX77-33391" fmla="*/ 10126796 w 12641071"/>
              <a:gd name="connsiteY77-33392" fmla="*/ 4349498 h 5795240"/>
              <a:gd name="connsiteX78-33393" fmla="*/ 10129311 w 12641071"/>
              <a:gd name="connsiteY78-33394" fmla="*/ 4399289 h 5795240"/>
              <a:gd name="connsiteX79-33395" fmla="*/ 10133554 w 12641071"/>
              <a:gd name="connsiteY79-33396" fmla="*/ 4427096 h 5795240"/>
              <a:gd name="connsiteX80-33397" fmla="*/ 10130656 w 12641071"/>
              <a:gd name="connsiteY80-33398" fmla="*/ 4484506 h 5795240"/>
              <a:gd name="connsiteX81-33399" fmla="*/ 8678182 w 12641071"/>
              <a:gd name="connsiteY81-33400" fmla="*/ 5795240 h 5795240"/>
              <a:gd name="connsiteX82-33401" fmla="*/ 7467518 w 12641071"/>
              <a:gd name="connsiteY82-33402" fmla="*/ 5151535 h 5795240"/>
              <a:gd name="connsiteX83-33403" fmla="*/ 7419945 w 12641071"/>
              <a:gd name="connsiteY83-33404" fmla="*/ 5073228 h 5795240"/>
              <a:gd name="connsiteX84-33405" fmla="*/ 7394386 w 12641071"/>
              <a:gd name="connsiteY84-33406" fmla="*/ 5031156 h 5795240"/>
              <a:gd name="connsiteX85-33407" fmla="*/ 7367299 w 12641071"/>
              <a:gd name="connsiteY85-33408" fmla="*/ 4974928 h 5795240"/>
              <a:gd name="connsiteX86-33409" fmla="*/ 7332905 w 12641071"/>
              <a:gd name="connsiteY86-33410" fmla="*/ 4903531 h 5795240"/>
              <a:gd name="connsiteX87-33411" fmla="*/ 7320958 w 12641071"/>
              <a:gd name="connsiteY87-33412" fmla="*/ 4870887 h 5795240"/>
              <a:gd name="connsiteX88-33413" fmla="*/ 7322174 w 12641071"/>
              <a:gd name="connsiteY88-33414" fmla="*/ 4872361 h 5795240"/>
              <a:gd name="connsiteX89-33415" fmla="*/ 7362630 w 12641071"/>
              <a:gd name="connsiteY89-33416" fmla="*/ 4938954 h 5795240"/>
              <a:gd name="connsiteX90-33417" fmla="*/ 7380779 w 12641071"/>
              <a:gd name="connsiteY90-33418" fmla="*/ 4976628 h 5795240"/>
              <a:gd name="connsiteX91-33419" fmla="*/ 7391210 w 12641071"/>
              <a:gd name="connsiteY91-33420" fmla="*/ 4977944 h 5795240"/>
              <a:gd name="connsiteX92-33421" fmla="*/ 7362631 w 12641071"/>
              <a:gd name="connsiteY92-33422" fmla="*/ 4938954 h 5795240"/>
              <a:gd name="connsiteX93-33423" fmla="*/ 7322175 w 12641071"/>
              <a:gd name="connsiteY93-33424" fmla="*/ 4872361 h 5795240"/>
              <a:gd name="connsiteX94-33425" fmla="*/ 7320959 w 12641071"/>
              <a:gd name="connsiteY94-33426" fmla="*/ 4870887 h 5795240"/>
              <a:gd name="connsiteX95-33427" fmla="*/ 7320958 w 12641071"/>
              <a:gd name="connsiteY95-33428" fmla="*/ 4870887 h 5795240"/>
              <a:gd name="connsiteX96-33429" fmla="*/ 7223551 w 12641071"/>
              <a:gd name="connsiteY96-33430" fmla="*/ 4752829 h 5795240"/>
              <a:gd name="connsiteX97-33431" fmla="*/ 6652445 w 12641071"/>
              <a:gd name="connsiteY97-33432" fmla="*/ 4516269 h 5795240"/>
              <a:gd name="connsiteX98-33433" fmla="*/ 6200873 w 12641071"/>
              <a:gd name="connsiteY98-33434" fmla="*/ 4654206 h 5795240"/>
              <a:gd name="connsiteX99-33435" fmla="*/ 6088813 w 12641071"/>
              <a:gd name="connsiteY99-33436" fmla="*/ 4746663 h 5795240"/>
              <a:gd name="connsiteX100-33437" fmla="*/ 6023271 w 12641071"/>
              <a:gd name="connsiteY100-33438" fmla="*/ 4834312 h 5795240"/>
              <a:gd name="connsiteX101-33439" fmla="*/ 5935320 w 12641071"/>
              <a:gd name="connsiteY101-33440" fmla="*/ 4931081 h 5795240"/>
              <a:gd name="connsiteX102-33441" fmla="*/ 4971763 w 12641071"/>
              <a:gd name="connsiteY102-33442" fmla="*/ 5330200 h 5795240"/>
              <a:gd name="connsiteX103-33443" fmla="*/ 3716172 w 12641071"/>
              <a:gd name="connsiteY103-33444" fmla="*/ 4497938 h 5795240"/>
              <a:gd name="connsiteX104-33445" fmla="*/ 3710773 w 12641071"/>
              <a:gd name="connsiteY104-33446" fmla="*/ 4483182 h 5795240"/>
              <a:gd name="connsiteX105-33447" fmla="*/ 3710773 w 12641071"/>
              <a:gd name="connsiteY105-33448" fmla="*/ 4483181 h 5795240"/>
              <a:gd name="connsiteX106-33449" fmla="*/ 3674984 w 12641071"/>
              <a:gd name="connsiteY106-33450" fmla="*/ 4385402 h 5795240"/>
              <a:gd name="connsiteX107-33451" fmla="*/ 3670349 w 12641071"/>
              <a:gd name="connsiteY107-33452" fmla="*/ 4372742 h 5795240"/>
              <a:gd name="connsiteX108-33453" fmla="*/ 3659438 w 12641071"/>
              <a:gd name="connsiteY108-33454" fmla="*/ 4330309 h 5795240"/>
              <a:gd name="connsiteX109-33455" fmla="*/ 3672084 w 12641071"/>
              <a:gd name="connsiteY109-33456" fmla="*/ 4353606 h 5795240"/>
              <a:gd name="connsiteX110-33457" fmla="*/ 3659440 w 12641071"/>
              <a:gd name="connsiteY110-33458" fmla="*/ 4330309 h 5795240"/>
              <a:gd name="connsiteX111-33459" fmla="*/ 3613217 w 12641071"/>
              <a:gd name="connsiteY111-33460" fmla="*/ 4245153 h 5795240"/>
              <a:gd name="connsiteX112-33461" fmla="*/ 3083792 w 12641071"/>
              <a:gd name="connsiteY112-33462" fmla="*/ 3963660 h 5795240"/>
              <a:gd name="connsiteX113-33463" fmla="*/ 2835272 w 12641071"/>
              <a:gd name="connsiteY113-33464" fmla="*/ 4013833 h 5795240"/>
              <a:gd name="connsiteX114-33465" fmla="*/ 2820214 w 12641071"/>
              <a:gd name="connsiteY114-33466" fmla="*/ 4022007 h 5795240"/>
              <a:gd name="connsiteX115-33467" fmla="*/ 2820212 w 12641071"/>
              <a:gd name="connsiteY115-33468" fmla="*/ 4022008 h 5795240"/>
              <a:gd name="connsiteX116-33469" fmla="*/ 2820206 w 12641071"/>
              <a:gd name="connsiteY116-33470" fmla="*/ 4022011 h 5795240"/>
              <a:gd name="connsiteX117-33471" fmla="*/ 2813481 w 12641071"/>
              <a:gd name="connsiteY117-33472" fmla="*/ 4027041 h 5795240"/>
              <a:gd name="connsiteX118-33473" fmla="*/ 2762875 w 12641071"/>
              <a:gd name="connsiteY118-33474" fmla="*/ 4057784 h 5795240"/>
              <a:gd name="connsiteX119-33475" fmla="*/ 2762878 w 12641071"/>
              <a:gd name="connsiteY119-33476" fmla="*/ 4057784 h 5795240"/>
              <a:gd name="connsiteX120-33477" fmla="*/ 2694694 w 12641071"/>
              <a:gd name="connsiteY120-33478" fmla="*/ 4099208 h 5795240"/>
              <a:gd name="connsiteX121-33479" fmla="*/ 2726822 w 12641071"/>
              <a:gd name="connsiteY121-33480" fmla="*/ 4072700 h 5795240"/>
              <a:gd name="connsiteX122-33481" fmla="*/ 2757719 w 12641071"/>
              <a:gd name="connsiteY122-33482" fmla="*/ 4055929 h 5795240"/>
              <a:gd name="connsiteX123-33483" fmla="*/ 2757718 w 12641071"/>
              <a:gd name="connsiteY123-33484" fmla="*/ 4055928 h 5795240"/>
              <a:gd name="connsiteX124-33485" fmla="*/ 2726820 w 12641071"/>
              <a:gd name="connsiteY124-33486" fmla="*/ 4072700 h 5795240"/>
              <a:gd name="connsiteX125-33487" fmla="*/ 2694692 w 12641071"/>
              <a:gd name="connsiteY125-33488" fmla="*/ 4099208 h 5795240"/>
              <a:gd name="connsiteX126-33489" fmla="*/ 2664698 w 12641071"/>
              <a:gd name="connsiteY126-33490" fmla="*/ 4117431 h 5795240"/>
              <a:gd name="connsiteX127-33491" fmla="*/ 1804544 w 12641071"/>
              <a:gd name="connsiteY127-33492" fmla="*/ 4335229 h 5795240"/>
              <a:gd name="connsiteX128-33493" fmla="*/ 0 w 12641071"/>
              <a:gd name="connsiteY128-33494" fmla="*/ 2530685 h 5795240"/>
              <a:gd name="connsiteX129-33495" fmla="*/ 1804544 w 12641071"/>
              <a:gd name="connsiteY129-33496" fmla="*/ 726143 h 5795240"/>
              <a:gd name="connsiteX130-33497" fmla="*/ 3080549 w 12641071"/>
              <a:gd name="connsiteY130-33498" fmla="*/ 1254682 h 5795240"/>
              <a:gd name="connsiteX131-33499" fmla="*/ 3268676 w 12641071"/>
              <a:gd name="connsiteY131-33500" fmla="*/ 1461167 h 5795240"/>
              <a:gd name="connsiteX132-33501" fmla="*/ 3565826 w 12641071"/>
              <a:gd name="connsiteY132-33502" fmla="*/ 1551935 h 5795240"/>
              <a:gd name="connsiteX133-33503" fmla="*/ 4086504 w 12641071"/>
              <a:gd name="connsiteY133-33504" fmla="*/ 1127574 h 5795240"/>
              <a:gd name="connsiteX134-33505" fmla="*/ 4103078 w 12641071"/>
              <a:gd name="connsiteY134-33506" fmla="*/ 1004204 h 5795240"/>
              <a:gd name="connsiteX135-33507" fmla="*/ 5215874 w 12641071"/>
              <a:gd name="connsiteY135-33508" fmla="*/ 0 h 5795240"/>
              <a:gd name="connsiteX0-33509" fmla="*/ 3682364 w 12641071"/>
              <a:gd name="connsiteY0-33510" fmla="*/ 4386723 h 5795240"/>
              <a:gd name="connsiteX1-33511" fmla="*/ 3772428 w 12641071"/>
              <a:gd name="connsiteY1-33512" fmla="*/ 4402840 h 5795240"/>
              <a:gd name="connsiteX2-33513" fmla="*/ 3772428 w 12641071"/>
              <a:gd name="connsiteY2-33514" fmla="*/ 4402840 h 5795240"/>
              <a:gd name="connsiteX3-33515" fmla="*/ 3682364 w 12641071"/>
              <a:gd name="connsiteY3-33516" fmla="*/ 4386723 h 5795240"/>
              <a:gd name="connsiteX4-33517" fmla="*/ 5215874 w 12641071"/>
              <a:gd name="connsiteY4-33518" fmla="*/ 0 h 5795240"/>
              <a:gd name="connsiteX5-33519" fmla="*/ 5927386 w 12641071"/>
              <a:gd name="connsiteY5-33520" fmla="*/ 255427 h 5795240"/>
              <a:gd name="connsiteX6-33521" fmla="*/ 6105193 w 12641071"/>
              <a:gd name="connsiteY6-33522" fmla="*/ 442067 h 5795240"/>
              <a:gd name="connsiteX7-33523" fmla="*/ 6105193 w 12641071"/>
              <a:gd name="connsiteY7-33524" fmla="*/ 442069 h 5795240"/>
              <a:gd name="connsiteX8-33525" fmla="*/ 6141460 w 12641071"/>
              <a:gd name="connsiteY8-33526" fmla="*/ 475027 h 5795240"/>
              <a:gd name="connsiteX9-33527" fmla="*/ 6788665 w 12641071"/>
              <a:gd name="connsiteY9-33528" fmla="*/ 707369 h 5795240"/>
              <a:gd name="connsiteX10-33529" fmla="*/ 7184710 w 12641071"/>
              <a:gd name="connsiteY10-33530" fmla="*/ 627411 h 5795240"/>
              <a:gd name="connsiteX11-33531" fmla="*/ 7314851 w 12641071"/>
              <a:gd name="connsiteY11-33532" fmla="*/ 559537 h 5795240"/>
              <a:gd name="connsiteX12-33533" fmla="*/ 7314853 w 12641071"/>
              <a:gd name="connsiteY12-33534" fmla="*/ 559536 h 5795240"/>
              <a:gd name="connsiteX13-33535" fmla="*/ 7314851 w 12641071"/>
              <a:gd name="connsiteY13-33536" fmla="*/ 559537 h 5795240"/>
              <a:gd name="connsiteX14-33537" fmla="*/ 7391626 w 12641071"/>
              <a:gd name="connsiteY14-33538" fmla="*/ 508114 h 5795240"/>
              <a:gd name="connsiteX15-33539" fmla="*/ 7391631 w 12641071"/>
              <a:gd name="connsiteY15-33540" fmla="*/ 508110 h 5795240"/>
              <a:gd name="connsiteX16-33541" fmla="*/ 7478934 w 12641071"/>
              <a:gd name="connsiteY16-33542" fmla="*/ 466053 h 5795240"/>
              <a:gd name="connsiteX17-33543" fmla="*/ 7897193 w 12641071"/>
              <a:gd name="connsiteY17-33544" fmla="*/ 381611 h 5795240"/>
              <a:gd name="connsiteX18-33545" fmla="*/ 8788216 w 12641071"/>
              <a:gd name="connsiteY18-33546" fmla="*/ 855364 h 5795240"/>
              <a:gd name="connsiteX19-33547" fmla="*/ 8832362 w 12641071"/>
              <a:gd name="connsiteY19-33548" fmla="*/ 928030 h 5795240"/>
              <a:gd name="connsiteX20-33549" fmla="*/ 8832362 w 12641071"/>
              <a:gd name="connsiteY20-33550" fmla="*/ 928033 h 5795240"/>
              <a:gd name="connsiteX21-33551" fmla="*/ 8842040 w 12641071"/>
              <a:gd name="connsiteY21-33552" fmla="*/ 943961 h 5795240"/>
              <a:gd name="connsiteX22-33553" fmla="*/ 8856144 w 12641071"/>
              <a:gd name="connsiteY22-33554" fmla="*/ 973241 h 5795240"/>
              <a:gd name="connsiteX23-33555" fmla="*/ 8856145 w 12641071"/>
              <a:gd name="connsiteY23-33556" fmla="*/ 973241 h 5795240"/>
              <a:gd name="connsiteX24-33557" fmla="*/ 8878117 w 12641071"/>
              <a:gd name="connsiteY24-33558" fmla="*/ 1018851 h 5795240"/>
              <a:gd name="connsiteX25-33559" fmla="*/ 8877719 w 12641071"/>
              <a:gd name="connsiteY25-33560" fmla="*/ 1018369 h 5795240"/>
              <a:gd name="connsiteX26-33561" fmla="*/ 8853250 w 12641071"/>
              <a:gd name="connsiteY26-33562" fmla="*/ 973288 h 5795240"/>
              <a:gd name="connsiteX27-33563" fmla="*/ 8853249 w 12641071"/>
              <a:gd name="connsiteY27-33564" fmla="*/ 973288 h 5795240"/>
              <a:gd name="connsiteX28-33565" fmla="*/ 8853248 w 12641071"/>
              <a:gd name="connsiteY28-33566" fmla="*/ 973287 h 5795240"/>
              <a:gd name="connsiteX29-33567" fmla="*/ 8849677 w 12641071"/>
              <a:gd name="connsiteY29-33568" fmla="*/ 973341 h 5795240"/>
              <a:gd name="connsiteX30-33569" fmla="*/ 8641543 w 12641071"/>
              <a:gd name="connsiteY30-33570" fmla="*/ 916577 h 5795240"/>
              <a:gd name="connsiteX31-33571" fmla="*/ 8641545 w 12641071"/>
              <a:gd name="connsiteY31-33572" fmla="*/ 916580 h 5795240"/>
              <a:gd name="connsiteX32-33573" fmla="*/ 8849676 w 12641071"/>
              <a:gd name="connsiteY32-33574" fmla="*/ 973343 h 5795240"/>
              <a:gd name="connsiteX33-33575" fmla="*/ 8853248 w 12641071"/>
              <a:gd name="connsiteY33-33576" fmla="*/ 973288 h 5795240"/>
              <a:gd name="connsiteX34-33577" fmla="*/ 8877719 w 12641071"/>
              <a:gd name="connsiteY34-33578" fmla="*/ 1018371 h 5795240"/>
              <a:gd name="connsiteX35-33579" fmla="*/ 8878116 w 12641071"/>
              <a:gd name="connsiteY35-33580" fmla="*/ 1018851 h 5795240"/>
              <a:gd name="connsiteX36-33581" fmla="*/ 8887288 w 12641071"/>
              <a:gd name="connsiteY36-33582" fmla="*/ 1037892 h 5795240"/>
              <a:gd name="connsiteX37-33583" fmla="*/ 8949899 w 12641071"/>
              <a:gd name="connsiteY37-33584" fmla="*/ 1239592 h 5795240"/>
              <a:gd name="connsiteX38-33585" fmla="*/ 8968437 w 12641071"/>
              <a:gd name="connsiteY38-33586" fmla="*/ 1423482 h 5795240"/>
              <a:gd name="connsiteX39-33587" fmla="*/ 8949899 w 12641071"/>
              <a:gd name="connsiteY39-33588" fmla="*/ 1239591 h 5795240"/>
              <a:gd name="connsiteX40-33589" fmla="*/ 8887288 w 12641071"/>
              <a:gd name="connsiteY40-33590" fmla="*/ 1037890 h 5795240"/>
              <a:gd name="connsiteX41-33591" fmla="*/ 8878116 w 12641071"/>
              <a:gd name="connsiteY41-33592" fmla="*/ 1018851 h 5795240"/>
              <a:gd name="connsiteX42-33593" fmla="*/ 8931285 w 12641071"/>
              <a:gd name="connsiteY42-33594" fmla="*/ 1083292 h 5795240"/>
              <a:gd name="connsiteX43-33595" fmla="*/ 9241478 w 12641071"/>
              <a:gd name="connsiteY43-33596" fmla="*/ 1211778 h 5795240"/>
              <a:gd name="connsiteX44-33597" fmla="*/ 9605238 w 12641071"/>
              <a:gd name="connsiteY44-33598" fmla="*/ 1018369 h 5795240"/>
              <a:gd name="connsiteX45-33599" fmla="*/ 9636247 w 12641071"/>
              <a:gd name="connsiteY45-33600" fmla="*/ 961241 h 5795240"/>
              <a:gd name="connsiteX46-33601" fmla="*/ 9641995 w 12641071"/>
              <a:gd name="connsiteY46-33602" fmla="*/ 961152 h 5795240"/>
              <a:gd name="connsiteX47-33603" fmla="*/ 9584939 w 12641071"/>
              <a:gd name="connsiteY47-33604" fmla="*/ 1079594 h 5795240"/>
              <a:gd name="connsiteX48-33605" fmla="*/ 9546257 w 12641071"/>
              <a:gd name="connsiteY48-33606" fmla="*/ 1204206 h 5795240"/>
              <a:gd name="connsiteX49-33607" fmla="*/ 9584939 w 12641071"/>
              <a:gd name="connsiteY49-33608" fmla="*/ 1079596 h 5795240"/>
              <a:gd name="connsiteX50-33609" fmla="*/ 9641995 w 12641071"/>
              <a:gd name="connsiteY50-33610" fmla="*/ 961153 h 5795240"/>
              <a:gd name="connsiteX51-33611" fmla="*/ 9653069 w 12641071"/>
              <a:gd name="connsiteY51-33612" fmla="*/ 960983 h 5795240"/>
              <a:gd name="connsiteX52-33613" fmla="*/ 9801564 w 12641071"/>
              <a:gd name="connsiteY52-33614" fmla="*/ 1196828 h 5795240"/>
              <a:gd name="connsiteX53-33615" fmla="*/ 9801566 w 12641071"/>
              <a:gd name="connsiteY53-33616" fmla="*/ 1196828 h 5795240"/>
              <a:gd name="connsiteX54-33617" fmla="*/ 9653070 w 12641071"/>
              <a:gd name="connsiteY54-33618" fmla="*/ 960982 h 5795240"/>
              <a:gd name="connsiteX55-33619" fmla="*/ 9641996 w 12641071"/>
              <a:gd name="connsiteY55-33620" fmla="*/ 961152 h 5795240"/>
              <a:gd name="connsiteX56-33621" fmla="*/ 9651917 w 12641071"/>
              <a:gd name="connsiteY56-33622" fmla="*/ 940556 h 5795240"/>
              <a:gd name="connsiteX57-33623" fmla="*/ 11050508 w 12641071"/>
              <a:gd name="connsiteY57-33624" fmla="*/ 108150 h 5795240"/>
              <a:gd name="connsiteX58-33625" fmla="*/ 12641071 w 12641071"/>
              <a:gd name="connsiteY58-33626" fmla="*/ 1698711 h 5795240"/>
              <a:gd name="connsiteX59-33627" fmla="*/ 11371062 w 12641071"/>
              <a:gd name="connsiteY59-33628" fmla="*/ 3256960 h 5795240"/>
              <a:gd name="connsiteX60-33629" fmla="*/ 11215953 w 12641071"/>
              <a:gd name="connsiteY60-33630" fmla="*/ 3280632 h 5795240"/>
              <a:gd name="connsiteX61-33631" fmla="*/ 11142318 w 12641071"/>
              <a:gd name="connsiteY61-33632" fmla="*/ 3276914 h 5795240"/>
              <a:gd name="connsiteX62-33633" fmla="*/ 11215952 w 12641071"/>
              <a:gd name="connsiteY62-33634" fmla="*/ 3280632 h 5795240"/>
              <a:gd name="connsiteX63-33635" fmla="*/ 11213133 w 12641071"/>
              <a:gd name="connsiteY63-33636" fmla="*/ 3281062 h 5795240"/>
              <a:gd name="connsiteX64-33637" fmla="*/ 11116921 w 12641071"/>
              <a:gd name="connsiteY64-33638" fmla="*/ 3285921 h 5795240"/>
              <a:gd name="connsiteX65-33639" fmla="*/ 11050507 w 12641071"/>
              <a:gd name="connsiteY65-33640" fmla="*/ 3289274 h 5795240"/>
              <a:gd name="connsiteX66-33641" fmla="*/ 11006292 w 12641071"/>
              <a:gd name="connsiteY66-33642" fmla="*/ 3287041 h 5795240"/>
              <a:gd name="connsiteX67-33643" fmla="*/ 10937101 w 12641071"/>
              <a:gd name="connsiteY67-33644" fmla="*/ 3297601 h 5795240"/>
              <a:gd name="connsiteX68-33645" fmla="*/ 10144740 w 12641071"/>
              <a:gd name="connsiteY68-33646" fmla="*/ 4089962 h 5795240"/>
              <a:gd name="connsiteX69-33647" fmla="*/ 10130374 w 12641071"/>
              <a:gd name="connsiteY69-33648" fmla="*/ 4184101 h 5795240"/>
              <a:gd name="connsiteX70-33649" fmla="*/ 10130375 w 12641071"/>
              <a:gd name="connsiteY70-33650" fmla="*/ 4184103 h 5795240"/>
              <a:gd name="connsiteX71-33651" fmla="*/ 10130656 w 12641071"/>
              <a:gd name="connsiteY71-33652" fmla="*/ 4185950 h 5795240"/>
              <a:gd name="connsiteX72-33653" fmla="*/ 10138194 w 12641071"/>
              <a:gd name="connsiteY72-33654" fmla="*/ 4335228 h 5795240"/>
              <a:gd name="connsiteX73-33655" fmla="*/ 10137710 w 12641071"/>
              <a:gd name="connsiteY73-33656" fmla="*/ 4344822 h 5795240"/>
              <a:gd name="connsiteX74-33657" fmla="*/ 10133555 w 12641071"/>
              <a:gd name="connsiteY74-33658" fmla="*/ 4427096 h 5795240"/>
              <a:gd name="connsiteX75-33659" fmla="*/ 10129312 w 12641071"/>
              <a:gd name="connsiteY75-33660" fmla="*/ 4399289 h 5795240"/>
              <a:gd name="connsiteX76-33661" fmla="*/ 10126797 w 12641071"/>
              <a:gd name="connsiteY76-33662" fmla="*/ 4349498 h 5795240"/>
              <a:gd name="connsiteX77-33663" fmla="*/ 10126796 w 12641071"/>
              <a:gd name="connsiteY77-33664" fmla="*/ 4349498 h 5795240"/>
              <a:gd name="connsiteX78-33665" fmla="*/ 10129311 w 12641071"/>
              <a:gd name="connsiteY78-33666" fmla="*/ 4399289 h 5795240"/>
              <a:gd name="connsiteX79-33667" fmla="*/ 10133554 w 12641071"/>
              <a:gd name="connsiteY79-33668" fmla="*/ 4427096 h 5795240"/>
              <a:gd name="connsiteX80-33669" fmla="*/ 10130656 w 12641071"/>
              <a:gd name="connsiteY80-33670" fmla="*/ 4484506 h 5795240"/>
              <a:gd name="connsiteX81-33671" fmla="*/ 8678182 w 12641071"/>
              <a:gd name="connsiteY81-33672" fmla="*/ 5795240 h 5795240"/>
              <a:gd name="connsiteX82-33673" fmla="*/ 7467518 w 12641071"/>
              <a:gd name="connsiteY82-33674" fmla="*/ 5151535 h 5795240"/>
              <a:gd name="connsiteX83-33675" fmla="*/ 7419945 w 12641071"/>
              <a:gd name="connsiteY83-33676" fmla="*/ 5073228 h 5795240"/>
              <a:gd name="connsiteX84-33677" fmla="*/ 7394386 w 12641071"/>
              <a:gd name="connsiteY84-33678" fmla="*/ 5031156 h 5795240"/>
              <a:gd name="connsiteX85-33679" fmla="*/ 7367299 w 12641071"/>
              <a:gd name="connsiteY85-33680" fmla="*/ 4974928 h 5795240"/>
              <a:gd name="connsiteX86-33681" fmla="*/ 7332905 w 12641071"/>
              <a:gd name="connsiteY86-33682" fmla="*/ 4903531 h 5795240"/>
              <a:gd name="connsiteX87-33683" fmla="*/ 7320958 w 12641071"/>
              <a:gd name="connsiteY87-33684" fmla="*/ 4870887 h 5795240"/>
              <a:gd name="connsiteX88-33685" fmla="*/ 7322174 w 12641071"/>
              <a:gd name="connsiteY88-33686" fmla="*/ 4872361 h 5795240"/>
              <a:gd name="connsiteX89-33687" fmla="*/ 7362630 w 12641071"/>
              <a:gd name="connsiteY89-33688" fmla="*/ 4938954 h 5795240"/>
              <a:gd name="connsiteX90-33689" fmla="*/ 7380779 w 12641071"/>
              <a:gd name="connsiteY90-33690" fmla="*/ 4976628 h 5795240"/>
              <a:gd name="connsiteX91-33691" fmla="*/ 7362631 w 12641071"/>
              <a:gd name="connsiteY91-33692" fmla="*/ 4938954 h 5795240"/>
              <a:gd name="connsiteX92-33693" fmla="*/ 7322175 w 12641071"/>
              <a:gd name="connsiteY92-33694" fmla="*/ 4872361 h 5795240"/>
              <a:gd name="connsiteX93-33695" fmla="*/ 7320959 w 12641071"/>
              <a:gd name="connsiteY93-33696" fmla="*/ 4870887 h 5795240"/>
              <a:gd name="connsiteX94-33697" fmla="*/ 7320958 w 12641071"/>
              <a:gd name="connsiteY94-33698" fmla="*/ 4870887 h 5795240"/>
              <a:gd name="connsiteX95-33699" fmla="*/ 7223551 w 12641071"/>
              <a:gd name="connsiteY95-33700" fmla="*/ 4752829 h 5795240"/>
              <a:gd name="connsiteX96-33701" fmla="*/ 6652445 w 12641071"/>
              <a:gd name="connsiteY96-33702" fmla="*/ 4516269 h 5795240"/>
              <a:gd name="connsiteX97-33703" fmla="*/ 6200873 w 12641071"/>
              <a:gd name="connsiteY97-33704" fmla="*/ 4654206 h 5795240"/>
              <a:gd name="connsiteX98-33705" fmla="*/ 6088813 w 12641071"/>
              <a:gd name="connsiteY98-33706" fmla="*/ 4746663 h 5795240"/>
              <a:gd name="connsiteX99-33707" fmla="*/ 6023271 w 12641071"/>
              <a:gd name="connsiteY99-33708" fmla="*/ 4834312 h 5795240"/>
              <a:gd name="connsiteX100-33709" fmla="*/ 5935320 w 12641071"/>
              <a:gd name="connsiteY100-33710" fmla="*/ 4931081 h 5795240"/>
              <a:gd name="connsiteX101-33711" fmla="*/ 4971763 w 12641071"/>
              <a:gd name="connsiteY101-33712" fmla="*/ 5330200 h 5795240"/>
              <a:gd name="connsiteX102-33713" fmla="*/ 3716172 w 12641071"/>
              <a:gd name="connsiteY102-33714" fmla="*/ 4497938 h 5795240"/>
              <a:gd name="connsiteX103-33715" fmla="*/ 3710773 w 12641071"/>
              <a:gd name="connsiteY103-33716" fmla="*/ 4483182 h 5795240"/>
              <a:gd name="connsiteX104-33717" fmla="*/ 3710773 w 12641071"/>
              <a:gd name="connsiteY104-33718" fmla="*/ 4483181 h 5795240"/>
              <a:gd name="connsiteX105-33719" fmla="*/ 3674984 w 12641071"/>
              <a:gd name="connsiteY105-33720" fmla="*/ 4385402 h 5795240"/>
              <a:gd name="connsiteX106-33721" fmla="*/ 3670349 w 12641071"/>
              <a:gd name="connsiteY106-33722" fmla="*/ 4372742 h 5795240"/>
              <a:gd name="connsiteX107-33723" fmla="*/ 3659438 w 12641071"/>
              <a:gd name="connsiteY107-33724" fmla="*/ 4330309 h 5795240"/>
              <a:gd name="connsiteX108-33725" fmla="*/ 3672084 w 12641071"/>
              <a:gd name="connsiteY108-33726" fmla="*/ 4353606 h 5795240"/>
              <a:gd name="connsiteX109-33727" fmla="*/ 3659440 w 12641071"/>
              <a:gd name="connsiteY109-33728" fmla="*/ 4330309 h 5795240"/>
              <a:gd name="connsiteX110-33729" fmla="*/ 3613217 w 12641071"/>
              <a:gd name="connsiteY110-33730" fmla="*/ 4245153 h 5795240"/>
              <a:gd name="connsiteX111-33731" fmla="*/ 3083792 w 12641071"/>
              <a:gd name="connsiteY111-33732" fmla="*/ 3963660 h 5795240"/>
              <a:gd name="connsiteX112-33733" fmla="*/ 2835272 w 12641071"/>
              <a:gd name="connsiteY112-33734" fmla="*/ 4013833 h 5795240"/>
              <a:gd name="connsiteX113-33735" fmla="*/ 2820214 w 12641071"/>
              <a:gd name="connsiteY113-33736" fmla="*/ 4022007 h 5795240"/>
              <a:gd name="connsiteX114-33737" fmla="*/ 2820212 w 12641071"/>
              <a:gd name="connsiteY114-33738" fmla="*/ 4022008 h 5795240"/>
              <a:gd name="connsiteX115-33739" fmla="*/ 2820206 w 12641071"/>
              <a:gd name="connsiteY115-33740" fmla="*/ 4022011 h 5795240"/>
              <a:gd name="connsiteX116-33741" fmla="*/ 2813481 w 12641071"/>
              <a:gd name="connsiteY116-33742" fmla="*/ 4027041 h 5795240"/>
              <a:gd name="connsiteX117-33743" fmla="*/ 2762875 w 12641071"/>
              <a:gd name="connsiteY117-33744" fmla="*/ 4057784 h 5795240"/>
              <a:gd name="connsiteX118-33745" fmla="*/ 2762878 w 12641071"/>
              <a:gd name="connsiteY118-33746" fmla="*/ 4057784 h 5795240"/>
              <a:gd name="connsiteX119-33747" fmla="*/ 2694694 w 12641071"/>
              <a:gd name="connsiteY119-33748" fmla="*/ 4099208 h 5795240"/>
              <a:gd name="connsiteX120-33749" fmla="*/ 2726822 w 12641071"/>
              <a:gd name="connsiteY120-33750" fmla="*/ 4072700 h 5795240"/>
              <a:gd name="connsiteX121-33751" fmla="*/ 2757719 w 12641071"/>
              <a:gd name="connsiteY121-33752" fmla="*/ 4055929 h 5795240"/>
              <a:gd name="connsiteX122-33753" fmla="*/ 2757718 w 12641071"/>
              <a:gd name="connsiteY122-33754" fmla="*/ 4055928 h 5795240"/>
              <a:gd name="connsiteX123-33755" fmla="*/ 2726820 w 12641071"/>
              <a:gd name="connsiteY123-33756" fmla="*/ 4072700 h 5795240"/>
              <a:gd name="connsiteX124-33757" fmla="*/ 2694692 w 12641071"/>
              <a:gd name="connsiteY124-33758" fmla="*/ 4099208 h 5795240"/>
              <a:gd name="connsiteX125-33759" fmla="*/ 2664698 w 12641071"/>
              <a:gd name="connsiteY125-33760" fmla="*/ 4117431 h 5795240"/>
              <a:gd name="connsiteX126-33761" fmla="*/ 1804544 w 12641071"/>
              <a:gd name="connsiteY126-33762" fmla="*/ 4335229 h 5795240"/>
              <a:gd name="connsiteX127-33763" fmla="*/ 0 w 12641071"/>
              <a:gd name="connsiteY127-33764" fmla="*/ 2530685 h 5795240"/>
              <a:gd name="connsiteX128-33765" fmla="*/ 1804544 w 12641071"/>
              <a:gd name="connsiteY128-33766" fmla="*/ 726143 h 5795240"/>
              <a:gd name="connsiteX129-33767" fmla="*/ 3080549 w 12641071"/>
              <a:gd name="connsiteY129-33768" fmla="*/ 1254682 h 5795240"/>
              <a:gd name="connsiteX130-33769" fmla="*/ 3268676 w 12641071"/>
              <a:gd name="connsiteY130-33770" fmla="*/ 1461167 h 5795240"/>
              <a:gd name="connsiteX131-33771" fmla="*/ 3565826 w 12641071"/>
              <a:gd name="connsiteY131-33772" fmla="*/ 1551935 h 5795240"/>
              <a:gd name="connsiteX132-33773" fmla="*/ 4086504 w 12641071"/>
              <a:gd name="connsiteY132-33774" fmla="*/ 1127574 h 5795240"/>
              <a:gd name="connsiteX133-33775" fmla="*/ 4103078 w 12641071"/>
              <a:gd name="connsiteY133-33776" fmla="*/ 1004204 h 5795240"/>
              <a:gd name="connsiteX134-33777" fmla="*/ 5215874 w 12641071"/>
              <a:gd name="connsiteY134-33778" fmla="*/ 0 h 5795240"/>
              <a:gd name="connsiteX0-33779" fmla="*/ 3682364 w 12641071"/>
              <a:gd name="connsiteY0-33780" fmla="*/ 4386723 h 5795240"/>
              <a:gd name="connsiteX1-33781" fmla="*/ 3772428 w 12641071"/>
              <a:gd name="connsiteY1-33782" fmla="*/ 4402840 h 5795240"/>
              <a:gd name="connsiteX2-33783" fmla="*/ 3772428 w 12641071"/>
              <a:gd name="connsiteY2-33784" fmla="*/ 4402840 h 5795240"/>
              <a:gd name="connsiteX3-33785" fmla="*/ 3682364 w 12641071"/>
              <a:gd name="connsiteY3-33786" fmla="*/ 4386723 h 5795240"/>
              <a:gd name="connsiteX4-33787" fmla="*/ 5215874 w 12641071"/>
              <a:gd name="connsiteY4-33788" fmla="*/ 0 h 5795240"/>
              <a:gd name="connsiteX5-33789" fmla="*/ 5927386 w 12641071"/>
              <a:gd name="connsiteY5-33790" fmla="*/ 255427 h 5795240"/>
              <a:gd name="connsiteX6-33791" fmla="*/ 6105193 w 12641071"/>
              <a:gd name="connsiteY6-33792" fmla="*/ 442067 h 5795240"/>
              <a:gd name="connsiteX7-33793" fmla="*/ 6105193 w 12641071"/>
              <a:gd name="connsiteY7-33794" fmla="*/ 442069 h 5795240"/>
              <a:gd name="connsiteX8-33795" fmla="*/ 6141460 w 12641071"/>
              <a:gd name="connsiteY8-33796" fmla="*/ 475027 h 5795240"/>
              <a:gd name="connsiteX9-33797" fmla="*/ 6788665 w 12641071"/>
              <a:gd name="connsiteY9-33798" fmla="*/ 707369 h 5795240"/>
              <a:gd name="connsiteX10-33799" fmla="*/ 7184710 w 12641071"/>
              <a:gd name="connsiteY10-33800" fmla="*/ 627411 h 5795240"/>
              <a:gd name="connsiteX11-33801" fmla="*/ 7314851 w 12641071"/>
              <a:gd name="connsiteY11-33802" fmla="*/ 559537 h 5795240"/>
              <a:gd name="connsiteX12-33803" fmla="*/ 7314853 w 12641071"/>
              <a:gd name="connsiteY12-33804" fmla="*/ 559536 h 5795240"/>
              <a:gd name="connsiteX13-33805" fmla="*/ 7314851 w 12641071"/>
              <a:gd name="connsiteY13-33806" fmla="*/ 559537 h 5795240"/>
              <a:gd name="connsiteX14-33807" fmla="*/ 7391626 w 12641071"/>
              <a:gd name="connsiteY14-33808" fmla="*/ 508114 h 5795240"/>
              <a:gd name="connsiteX15-33809" fmla="*/ 7391631 w 12641071"/>
              <a:gd name="connsiteY15-33810" fmla="*/ 508110 h 5795240"/>
              <a:gd name="connsiteX16-33811" fmla="*/ 7478934 w 12641071"/>
              <a:gd name="connsiteY16-33812" fmla="*/ 466053 h 5795240"/>
              <a:gd name="connsiteX17-33813" fmla="*/ 7897193 w 12641071"/>
              <a:gd name="connsiteY17-33814" fmla="*/ 381611 h 5795240"/>
              <a:gd name="connsiteX18-33815" fmla="*/ 8788216 w 12641071"/>
              <a:gd name="connsiteY18-33816" fmla="*/ 855364 h 5795240"/>
              <a:gd name="connsiteX19-33817" fmla="*/ 8832362 w 12641071"/>
              <a:gd name="connsiteY19-33818" fmla="*/ 928030 h 5795240"/>
              <a:gd name="connsiteX20-33819" fmla="*/ 8832362 w 12641071"/>
              <a:gd name="connsiteY20-33820" fmla="*/ 928033 h 5795240"/>
              <a:gd name="connsiteX21-33821" fmla="*/ 8842040 w 12641071"/>
              <a:gd name="connsiteY21-33822" fmla="*/ 943961 h 5795240"/>
              <a:gd name="connsiteX22-33823" fmla="*/ 8856144 w 12641071"/>
              <a:gd name="connsiteY22-33824" fmla="*/ 973241 h 5795240"/>
              <a:gd name="connsiteX23-33825" fmla="*/ 8856145 w 12641071"/>
              <a:gd name="connsiteY23-33826" fmla="*/ 973241 h 5795240"/>
              <a:gd name="connsiteX24-33827" fmla="*/ 8878117 w 12641071"/>
              <a:gd name="connsiteY24-33828" fmla="*/ 1018851 h 5795240"/>
              <a:gd name="connsiteX25-33829" fmla="*/ 8877719 w 12641071"/>
              <a:gd name="connsiteY25-33830" fmla="*/ 1018369 h 5795240"/>
              <a:gd name="connsiteX26-33831" fmla="*/ 8853250 w 12641071"/>
              <a:gd name="connsiteY26-33832" fmla="*/ 973288 h 5795240"/>
              <a:gd name="connsiteX27-33833" fmla="*/ 8853249 w 12641071"/>
              <a:gd name="connsiteY27-33834" fmla="*/ 973288 h 5795240"/>
              <a:gd name="connsiteX28-33835" fmla="*/ 8853248 w 12641071"/>
              <a:gd name="connsiteY28-33836" fmla="*/ 973287 h 5795240"/>
              <a:gd name="connsiteX29-33837" fmla="*/ 8849677 w 12641071"/>
              <a:gd name="connsiteY29-33838" fmla="*/ 973341 h 5795240"/>
              <a:gd name="connsiteX30-33839" fmla="*/ 8641543 w 12641071"/>
              <a:gd name="connsiteY30-33840" fmla="*/ 916577 h 5795240"/>
              <a:gd name="connsiteX31-33841" fmla="*/ 8641545 w 12641071"/>
              <a:gd name="connsiteY31-33842" fmla="*/ 916580 h 5795240"/>
              <a:gd name="connsiteX32-33843" fmla="*/ 8849676 w 12641071"/>
              <a:gd name="connsiteY32-33844" fmla="*/ 973343 h 5795240"/>
              <a:gd name="connsiteX33-33845" fmla="*/ 8853248 w 12641071"/>
              <a:gd name="connsiteY33-33846" fmla="*/ 973288 h 5795240"/>
              <a:gd name="connsiteX34-33847" fmla="*/ 8877719 w 12641071"/>
              <a:gd name="connsiteY34-33848" fmla="*/ 1018371 h 5795240"/>
              <a:gd name="connsiteX35-33849" fmla="*/ 8878116 w 12641071"/>
              <a:gd name="connsiteY35-33850" fmla="*/ 1018851 h 5795240"/>
              <a:gd name="connsiteX36-33851" fmla="*/ 8887288 w 12641071"/>
              <a:gd name="connsiteY36-33852" fmla="*/ 1037892 h 5795240"/>
              <a:gd name="connsiteX37-33853" fmla="*/ 8949899 w 12641071"/>
              <a:gd name="connsiteY37-33854" fmla="*/ 1239592 h 5795240"/>
              <a:gd name="connsiteX38-33855" fmla="*/ 8968437 w 12641071"/>
              <a:gd name="connsiteY38-33856" fmla="*/ 1423482 h 5795240"/>
              <a:gd name="connsiteX39-33857" fmla="*/ 8949899 w 12641071"/>
              <a:gd name="connsiteY39-33858" fmla="*/ 1239591 h 5795240"/>
              <a:gd name="connsiteX40-33859" fmla="*/ 8887288 w 12641071"/>
              <a:gd name="connsiteY40-33860" fmla="*/ 1037890 h 5795240"/>
              <a:gd name="connsiteX41-33861" fmla="*/ 8878116 w 12641071"/>
              <a:gd name="connsiteY41-33862" fmla="*/ 1018851 h 5795240"/>
              <a:gd name="connsiteX42-33863" fmla="*/ 8931285 w 12641071"/>
              <a:gd name="connsiteY42-33864" fmla="*/ 1083292 h 5795240"/>
              <a:gd name="connsiteX43-33865" fmla="*/ 9241478 w 12641071"/>
              <a:gd name="connsiteY43-33866" fmla="*/ 1211778 h 5795240"/>
              <a:gd name="connsiteX44-33867" fmla="*/ 9605238 w 12641071"/>
              <a:gd name="connsiteY44-33868" fmla="*/ 1018369 h 5795240"/>
              <a:gd name="connsiteX45-33869" fmla="*/ 9636247 w 12641071"/>
              <a:gd name="connsiteY45-33870" fmla="*/ 961241 h 5795240"/>
              <a:gd name="connsiteX46-33871" fmla="*/ 9641995 w 12641071"/>
              <a:gd name="connsiteY46-33872" fmla="*/ 961152 h 5795240"/>
              <a:gd name="connsiteX47-33873" fmla="*/ 9584939 w 12641071"/>
              <a:gd name="connsiteY47-33874" fmla="*/ 1079594 h 5795240"/>
              <a:gd name="connsiteX48-33875" fmla="*/ 9546257 w 12641071"/>
              <a:gd name="connsiteY48-33876" fmla="*/ 1204206 h 5795240"/>
              <a:gd name="connsiteX49-33877" fmla="*/ 9584939 w 12641071"/>
              <a:gd name="connsiteY49-33878" fmla="*/ 1079596 h 5795240"/>
              <a:gd name="connsiteX50-33879" fmla="*/ 9641995 w 12641071"/>
              <a:gd name="connsiteY50-33880" fmla="*/ 961153 h 5795240"/>
              <a:gd name="connsiteX51-33881" fmla="*/ 9653069 w 12641071"/>
              <a:gd name="connsiteY51-33882" fmla="*/ 960983 h 5795240"/>
              <a:gd name="connsiteX52-33883" fmla="*/ 9801564 w 12641071"/>
              <a:gd name="connsiteY52-33884" fmla="*/ 1196828 h 5795240"/>
              <a:gd name="connsiteX53-33885" fmla="*/ 9801566 w 12641071"/>
              <a:gd name="connsiteY53-33886" fmla="*/ 1196828 h 5795240"/>
              <a:gd name="connsiteX54-33887" fmla="*/ 9653070 w 12641071"/>
              <a:gd name="connsiteY54-33888" fmla="*/ 960982 h 5795240"/>
              <a:gd name="connsiteX55-33889" fmla="*/ 9641996 w 12641071"/>
              <a:gd name="connsiteY55-33890" fmla="*/ 961152 h 5795240"/>
              <a:gd name="connsiteX56-33891" fmla="*/ 9651917 w 12641071"/>
              <a:gd name="connsiteY56-33892" fmla="*/ 940556 h 5795240"/>
              <a:gd name="connsiteX57-33893" fmla="*/ 11050508 w 12641071"/>
              <a:gd name="connsiteY57-33894" fmla="*/ 108150 h 5795240"/>
              <a:gd name="connsiteX58-33895" fmla="*/ 12641071 w 12641071"/>
              <a:gd name="connsiteY58-33896" fmla="*/ 1698711 h 5795240"/>
              <a:gd name="connsiteX59-33897" fmla="*/ 11371062 w 12641071"/>
              <a:gd name="connsiteY59-33898" fmla="*/ 3256960 h 5795240"/>
              <a:gd name="connsiteX60-33899" fmla="*/ 11215953 w 12641071"/>
              <a:gd name="connsiteY60-33900" fmla="*/ 3280632 h 5795240"/>
              <a:gd name="connsiteX61-33901" fmla="*/ 11142318 w 12641071"/>
              <a:gd name="connsiteY61-33902" fmla="*/ 3276914 h 5795240"/>
              <a:gd name="connsiteX62-33903" fmla="*/ 11215952 w 12641071"/>
              <a:gd name="connsiteY62-33904" fmla="*/ 3280632 h 5795240"/>
              <a:gd name="connsiteX63-33905" fmla="*/ 11213133 w 12641071"/>
              <a:gd name="connsiteY63-33906" fmla="*/ 3281062 h 5795240"/>
              <a:gd name="connsiteX64-33907" fmla="*/ 11116921 w 12641071"/>
              <a:gd name="connsiteY64-33908" fmla="*/ 3285921 h 5795240"/>
              <a:gd name="connsiteX65-33909" fmla="*/ 11050507 w 12641071"/>
              <a:gd name="connsiteY65-33910" fmla="*/ 3289274 h 5795240"/>
              <a:gd name="connsiteX66-33911" fmla="*/ 11006292 w 12641071"/>
              <a:gd name="connsiteY66-33912" fmla="*/ 3287041 h 5795240"/>
              <a:gd name="connsiteX67-33913" fmla="*/ 10937101 w 12641071"/>
              <a:gd name="connsiteY67-33914" fmla="*/ 3297601 h 5795240"/>
              <a:gd name="connsiteX68-33915" fmla="*/ 10144740 w 12641071"/>
              <a:gd name="connsiteY68-33916" fmla="*/ 4089962 h 5795240"/>
              <a:gd name="connsiteX69-33917" fmla="*/ 10130374 w 12641071"/>
              <a:gd name="connsiteY69-33918" fmla="*/ 4184101 h 5795240"/>
              <a:gd name="connsiteX70-33919" fmla="*/ 10130375 w 12641071"/>
              <a:gd name="connsiteY70-33920" fmla="*/ 4184103 h 5795240"/>
              <a:gd name="connsiteX71-33921" fmla="*/ 10130656 w 12641071"/>
              <a:gd name="connsiteY71-33922" fmla="*/ 4185950 h 5795240"/>
              <a:gd name="connsiteX72-33923" fmla="*/ 10138194 w 12641071"/>
              <a:gd name="connsiteY72-33924" fmla="*/ 4335228 h 5795240"/>
              <a:gd name="connsiteX73-33925" fmla="*/ 10137710 w 12641071"/>
              <a:gd name="connsiteY73-33926" fmla="*/ 4344822 h 5795240"/>
              <a:gd name="connsiteX74-33927" fmla="*/ 10133555 w 12641071"/>
              <a:gd name="connsiteY74-33928" fmla="*/ 4427096 h 5795240"/>
              <a:gd name="connsiteX75-33929" fmla="*/ 10129312 w 12641071"/>
              <a:gd name="connsiteY75-33930" fmla="*/ 4399289 h 5795240"/>
              <a:gd name="connsiteX76-33931" fmla="*/ 10126797 w 12641071"/>
              <a:gd name="connsiteY76-33932" fmla="*/ 4349498 h 5795240"/>
              <a:gd name="connsiteX77-33933" fmla="*/ 10126796 w 12641071"/>
              <a:gd name="connsiteY77-33934" fmla="*/ 4349498 h 5795240"/>
              <a:gd name="connsiteX78-33935" fmla="*/ 10129311 w 12641071"/>
              <a:gd name="connsiteY78-33936" fmla="*/ 4399289 h 5795240"/>
              <a:gd name="connsiteX79-33937" fmla="*/ 10133554 w 12641071"/>
              <a:gd name="connsiteY79-33938" fmla="*/ 4427096 h 5795240"/>
              <a:gd name="connsiteX80-33939" fmla="*/ 10130656 w 12641071"/>
              <a:gd name="connsiteY80-33940" fmla="*/ 4484506 h 5795240"/>
              <a:gd name="connsiteX81-33941" fmla="*/ 8678182 w 12641071"/>
              <a:gd name="connsiteY81-33942" fmla="*/ 5795240 h 5795240"/>
              <a:gd name="connsiteX82-33943" fmla="*/ 7467518 w 12641071"/>
              <a:gd name="connsiteY82-33944" fmla="*/ 5151535 h 5795240"/>
              <a:gd name="connsiteX83-33945" fmla="*/ 7419945 w 12641071"/>
              <a:gd name="connsiteY83-33946" fmla="*/ 5073228 h 5795240"/>
              <a:gd name="connsiteX84-33947" fmla="*/ 7394386 w 12641071"/>
              <a:gd name="connsiteY84-33948" fmla="*/ 5031156 h 5795240"/>
              <a:gd name="connsiteX85-33949" fmla="*/ 7367299 w 12641071"/>
              <a:gd name="connsiteY85-33950" fmla="*/ 4974928 h 5795240"/>
              <a:gd name="connsiteX86-33951" fmla="*/ 7332905 w 12641071"/>
              <a:gd name="connsiteY86-33952" fmla="*/ 4903531 h 5795240"/>
              <a:gd name="connsiteX87-33953" fmla="*/ 7320958 w 12641071"/>
              <a:gd name="connsiteY87-33954" fmla="*/ 4870887 h 5795240"/>
              <a:gd name="connsiteX88-33955" fmla="*/ 7322174 w 12641071"/>
              <a:gd name="connsiteY88-33956" fmla="*/ 4872361 h 5795240"/>
              <a:gd name="connsiteX89-33957" fmla="*/ 7362630 w 12641071"/>
              <a:gd name="connsiteY89-33958" fmla="*/ 4938954 h 5795240"/>
              <a:gd name="connsiteX90-33959" fmla="*/ 7380779 w 12641071"/>
              <a:gd name="connsiteY90-33960" fmla="*/ 4976628 h 5795240"/>
              <a:gd name="connsiteX91-33961" fmla="*/ 7322175 w 12641071"/>
              <a:gd name="connsiteY91-33962" fmla="*/ 4872361 h 5795240"/>
              <a:gd name="connsiteX92-33963" fmla="*/ 7320959 w 12641071"/>
              <a:gd name="connsiteY92-33964" fmla="*/ 4870887 h 5795240"/>
              <a:gd name="connsiteX93-33965" fmla="*/ 7320958 w 12641071"/>
              <a:gd name="connsiteY93-33966" fmla="*/ 4870887 h 5795240"/>
              <a:gd name="connsiteX94-33967" fmla="*/ 7223551 w 12641071"/>
              <a:gd name="connsiteY94-33968" fmla="*/ 4752829 h 5795240"/>
              <a:gd name="connsiteX95-33969" fmla="*/ 6652445 w 12641071"/>
              <a:gd name="connsiteY95-33970" fmla="*/ 4516269 h 5795240"/>
              <a:gd name="connsiteX96-33971" fmla="*/ 6200873 w 12641071"/>
              <a:gd name="connsiteY96-33972" fmla="*/ 4654206 h 5795240"/>
              <a:gd name="connsiteX97-33973" fmla="*/ 6088813 w 12641071"/>
              <a:gd name="connsiteY97-33974" fmla="*/ 4746663 h 5795240"/>
              <a:gd name="connsiteX98-33975" fmla="*/ 6023271 w 12641071"/>
              <a:gd name="connsiteY98-33976" fmla="*/ 4834312 h 5795240"/>
              <a:gd name="connsiteX99-33977" fmla="*/ 5935320 w 12641071"/>
              <a:gd name="connsiteY99-33978" fmla="*/ 4931081 h 5795240"/>
              <a:gd name="connsiteX100-33979" fmla="*/ 4971763 w 12641071"/>
              <a:gd name="connsiteY100-33980" fmla="*/ 5330200 h 5795240"/>
              <a:gd name="connsiteX101-33981" fmla="*/ 3716172 w 12641071"/>
              <a:gd name="connsiteY101-33982" fmla="*/ 4497938 h 5795240"/>
              <a:gd name="connsiteX102-33983" fmla="*/ 3710773 w 12641071"/>
              <a:gd name="connsiteY102-33984" fmla="*/ 4483182 h 5795240"/>
              <a:gd name="connsiteX103-33985" fmla="*/ 3710773 w 12641071"/>
              <a:gd name="connsiteY103-33986" fmla="*/ 4483181 h 5795240"/>
              <a:gd name="connsiteX104-33987" fmla="*/ 3674984 w 12641071"/>
              <a:gd name="connsiteY104-33988" fmla="*/ 4385402 h 5795240"/>
              <a:gd name="connsiteX105-33989" fmla="*/ 3670349 w 12641071"/>
              <a:gd name="connsiteY105-33990" fmla="*/ 4372742 h 5795240"/>
              <a:gd name="connsiteX106-33991" fmla="*/ 3659438 w 12641071"/>
              <a:gd name="connsiteY106-33992" fmla="*/ 4330309 h 5795240"/>
              <a:gd name="connsiteX107-33993" fmla="*/ 3672084 w 12641071"/>
              <a:gd name="connsiteY107-33994" fmla="*/ 4353606 h 5795240"/>
              <a:gd name="connsiteX108-33995" fmla="*/ 3659440 w 12641071"/>
              <a:gd name="connsiteY108-33996" fmla="*/ 4330309 h 5795240"/>
              <a:gd name="connsiteX109-33997" fmla="*/ 3613217 w 12641071"/>
              <a:gd name="connsiteY109-33998" fmla="*/ 4245153 h 5795240"/>
              <a:gd name="connsiteX110-33999" fmla="*/ 3083792 w 12641071"/>
              <a:gd name="connsiteY110-34000" fmla="*/ 3963660 h 5795240"/>
              <a:gd name="connsiteX111-34001" fmla="*/ 2835272 w 12641071"/>
              <a:gd name="connsiteY111-34002" fmla="*/ 4013833 h 5795240"/>
              <a:gd name="connsiteX112-34003" fmla="*/ 2820214 w 12641071"/>
              <a:gd name="connsiteY112-34004" fmla="*/ 4022007 h 5795240"/>
              <a:gd name="connsiteX113-34005" fmla="*/ 2820212 w 12641071"/>
              <a:gd name="connsiteY113-34006" fmla="*/ 4022008 h 5795240"/>
              <a:gd name="connsiteX114-34007" fmla="*/ 2820206 w 12641071"/>
              <a:gd name="connsiteY114-34008" fmla="*/ 4022011 h 5795240"/>
              <a:gd name="connsiteX115-34009" fmla="*/ 2813481 w 12641071"/>
              <a:gd name="connsiteY115-34010" fmla="*/ 4027041 h 5795240"/>
              <a:gd name="connsiteX116-34011" fmla="*/ 2762875 w 12641071"/>
              <a:gd name="connsiteY116-34012" fmla="*/ 4057784 h 5795240"/>
              <a:gd name="connsiteX117-34013" fmla="*/ 2762878 w 12641071"/>
              <a:gd name="connsiteY117-34014" fmla="*/ 4057784 h 5795240"/>
              <a:gd name="connsiteX118-34015" fmla="*/ 2694694 w 12641071"/>
              <a:gd name="connsiteY118-34016" fmla="*/ 4099208 h 5795240"/>
              <a:gd name="connsiteX119-34017" fmla="*/ 2726822 w 12641071"/>
              <a:gd name="connsiteY119-34018" fmla="*/ 4072700 h 5795240"/>
              <a:gd name="connsiteX120-34019" fmla="*/ 2757719 w 12641071"/>
              <a:gd name="connsiteY120-34020" fmla="*/ 4055929 h 5795240"/>
              <a:gd name="connsiteX121-34021" fmla="*/ 2757718 w 12641071"/>
              <a:gd name="connsiteY121-34022" fmla="*/ 4055928 h 5795240"/>
              <a:gd name="connsiteX122-34023" fmla="*/ 2726820 w 12641071"/>
              <a:gd name="connsiteY122-34024" fmla="*/ 4072700 h 5795240"/>
              <a:gd name="connsiteX123-34025" fmla="*/ 2694692 w 12641071"/>
              <a:gd name="connsiteY123-34026" fmla="*/ 4099208 h 5795240"/>
              <a:gd name="connsiteX124-34027" fmla="*/ 2664698 w 12641071"/>
              <a:gd name="connsiteY124-34028" fmla="*/ 4117431 h 5795240"/>
              <a:gd name="connsiteX125-34029" fmla="*/ 1804544 w 12641071"/>
              <a:gd name="connsiteY125-34030" fmla="*/ 4335229 h 5795240"/>
              <a:gd name="connsiteX126-34031" fmla="*/ 0 w 12641071"/>
              <a:gd name="connsiteY126-34032" fmla="*/ 2530685 h 5795240"/>
              <a:gd name="connsiteX127-34033" fmla="*/ 1804544 w 12641071"/>
              <a:gd name="connsiteY127-34034" fmla="*/ 726143 h 5795240"/>
              <a:gd name="connsiteX128-34035" fmla="*/ 3080549 w 12641071"/>
              <a:gd name="connsiteY128-34036" fmla="*/ 1254682 h 5795240"/>
              <a:gd name="connsiteX129-34037" fmla="*/ 3268676 w 12641071"/>
              <a:gd name="connsiteY129-34038" fmla="*/ 1461167 h 5795240"/>
              <a:gd name="connsiteX130-34039" fmla="*/ 3565826 w 12641071"/>
              <a:gd name="connsiteY130-34040" fmla="*/ 1551935 h 5795240"/>
              <a:gd name="connsiteX131-34041" fmla="*/ 4086504 w 12641071"/>
              <a:gd name="connsiteY131-34042" fmla="*/ 1127574 h 5795240"/>
              <a:gd name="connsiteX132-34043" fmla="*/ 4103078 w 12641071"/>
              <a:gd name="connsiteY132-34044" fmla="*/ 1004204 h 5795240"/>
              <a:gd name="connsiteX133-34045" fmla="*/ 5215874 w 12641071"/>
              <a:gd name="connsiteY133-34046" fmla="*/ 0 h 5795240"/>
              <a:gd name="connsiteX0-34047" fmla="*/ 3682364 w 12641071"/>
              <a:gd name="connsiteY0-34048" fmla="*/ 4386723 h 5795240"/>
              <a:gd name="connsiteX1-34049" fmla="*/ 3772428 w 12641071"/>
              <a:gd name="connsiteY1-34050" fmla="*/ 4402840 h 5795240"/>
              <a:gd name="connsiteX2-34051" fmla="*/ 3772428 w 12641071"/>
              <a:gd name="connsiteY2-34052" fmla="*/ 4402840 h 5795240"/>
              <a:gd name="connsiteX3-34053" fmla="*/ 3682364 w 12641071"/>
              <a:gd name="connsiteY3-34054" fmla="*/ 4386723 h 5795240"/>
              <a:gd name="connsiteX4-34055" fmla="*/ 5215874 w 12641071"/>
              <a:gd name="connsiteY4-34056" fmla="*/ 0 h 5795240"/>
              <a:gd name="connsiteX5-34057" fmla="*/ 5927386 w 12641071"/>
              <a:gd name="connsiteY5-34058" fmla="*/ 255427 h 5795240"/>
              <a:gd name="connsiteX6-34059" fmla="*/ 6105193 w 12641071"/>
              <a:gd name="connsiteY6-34060" fmla="*/ 442067 h 5795240"/>
              <a:gd name="connsiteX7-34061" fmla="*/ 6105193 w 12641071"/>
              <a:gd name="connsiteY7-34062" fmla="*/ 442069 h 5795240"/>
              <a:gd name="connsiteX8-34063" fmla="*/ 6141460 w 12641071"/>
              <a:gd name="connsiteY8-34064" fmla="*/ 475027 h 5795240"/>
              <a:gd name="connsiteX9-34065" fmla="*/ 6788665 w 12641071"/>
              <a:gd name="connsiteY9-34066" fmla="*/ 707369 h 5795240"/>
              <a:gd name="connsiteX10-34067" fmla="*/ 7184710 w 12641071"/>
              <a:gd name="connsiteY10-34068" fmla="*/ 627411 h 5795240"/>
              <a:gd name="connsiteX11-34069" fmla="*/ 7314851 w 12641071"/>
              <a:gd name="connsiteY11-34070" fmla="*/ 559537 h 5795240"/>
              <a:gd name="connsiteX12-34071" fmla="*/ 7314853 w 12641071"/>
              <a:gd name="connsiteY12-34072" fmla="*/ 559536 h 5795240"/>
              <a:gd name="connsiteX13-34073" fmla="*/ 7314851 w 12641071"/>
              <a:gd name="connsiteY13-34074" fmla="*/ 559537 h 5795240"/>
              <a:gd name="connsiteX14-34075" fmla="*/ 7391626 w 12641071"/>
              <a:gd name="connsiteY14-34076" fmla="*/ 508114 h 5795240"/>
              <a:gd name="connsiteX15-34077" fmla="*/ 7391631 w 12641071"/>
              <a:gd name="connsiteY15-34078" fmla="*/ 508110 h 5795240"/>
              <a:gd name="connsiteX16-34079" fmla="*/ 7478934 w 12641071"/>
              <a:gd name="connsiteY16-34080" fmla="*/ 466053 h 5795240"/>
              <a:gd name="connsiteX17-34081" fmla="*/ 7897193 w 12641071"/>
              <a:gd name="connsiteY17-34082" fmla="*/ 381611 h 5795240"/>
              <a:gd name="connsiteX18-34083" fmla="*/ 8788216 w 12641071"/>
              <a:gd name="connsiteY18-34084" fmla="*/ 855364 h 5795240"/>
              <a:gd name="connsiteX19-34085" fmla="*/ 8832362 w 12641071"/>
              <a:gd name="connsiteY19-34086" fmla="*/ 928030 h 5795240"/>
              <a:gd name="connsiteX20-34087" fmla="*/ 8832362 w 12641071"/>
              <a:gd name="connsiteY20-34088" fmla="*/ 928033 h 5795240"/>
              <a:gd name="connsiteX21-34089" fmla="*/ 8842040 w 12641071"/>
              <a:gd name="connsiteY21-34090" fmla="*/ 943961 h 5795240"/>
              <a:gd name="connsiteX22-34091" fmla="*/ 8856144 w 12641071"/>
              <a:gd name="connsiteY22-34092" fmla="*/ 973241 h 5795240"/>
              <a:gd name="connsiteX23-34093" fmla="*/ 8856145 w 12641071"/>
              <a:gd name="connsiteY23-34094" fmla="*/ 973241 h 5795240"/>
              <a:gd name="connsiteX24-34095" fmla="*/ 8878117 w 12641071"/>
              <a:gd name="connsiteY24-34096" fmla="*/ 1018851 h 5795240"/>
              <a:gd name="connsiteX25-34097" fmla="*/ 8877719 w 12641071"/>
              <a:gd name="connsiteY25-34098" fmla="*/ 1018369 h 5795240"/>
              <a:gd name="connsiteX26-34099" fmla="*/ 8853250 w 12641071"/>
              <a:gd name="connsiteY26-34100" fmla="*/ 973288 h 5795240"/>
              <a:gd name="connsiteX27-34101" fmla="*/ 8853249 w 12641071"/>
              <a:gd name="connsiteY27-34102" fmla="*/ 973288 h 5795240"/>
              <a:gd name="connsiteX28-34103" fmla="*/ 8853248 w 12641071"/>
              <a:gd name="connsiteY28-34104" fmla="*/ 973287 h 5795240"/>
              <a:gd name="connsiteX29-34105" fmla="*/ 8849677 w 12641071"/>
              <a:gd name="connsiteY29-34106" fmla="*/ 973341 h 5795240"/>
              <a:gd name="connsiteX30-34107" fmla="*/ 8641543 w 12641071"/>
              <a:gd name="connsiteY30-34108" fmla="*/ 916577 h 5795240"/>
              <a:gd name="connsiteX31-34109" fmla="*/ 8641545 w 12641071"/>
              <a:gd name="connsiteY31-34110" fmla="*/ 916580 h 5795240"/>
              <a:gd name="connsiteX32-34111" fmla="*/ 8849676 w 12641071"/>
              <a:gd name="connsiteY32-34112" fmla="*/ 973343 h 5795240"/>
              <a:gd name="connsiteX33-34113" fmla="*/ 8853248 w 12641071"/>
              <a:gd name="connsiteY33-34114" fmla="*/ 973288 h 5795240"/>
              <a:gd name="connsiteX34-34115" fmla="*/ 8877719 w 12641071"/>
              <a:gd name="connsiteY34-34116" fmla="*/ 1018371 h 5795240"/>
              <a:gd name="connsiteX35-34117" fmla="*/ 8878116 w 12641071"/>
              <a:gd name="connsiteY35-34118" fmla="*/ 1018851 h 5795240"/>
              <a:gd name="connsiteX36-34119" fmla="*/ 8887288 w 12641071"/>
              <a:gd name="connsiteY36-34120" fmla="*/ 1037892 h 5795240"/>
              <a:gd name="connsiteX37-34121" fmla="*/ 8949899 w 12641071"/>
              <a:gd name="connsiteY37-34122" fmla="*/ 1239592 h 5795240"/>
              <a:gd name="connsiteX38-34123" fmla="*/ 8968437 w 12641071"/>
              <a:gd name="connsiteY38-34124" fmla="*/ 1423482 h 5795240"/>
              <a:gd name="connsiteX39-34125" fmla="*/ 8949899 w 12641071"/>
              <a:gd name="connsiteY39-34126" fmla="*/ 1239591 h 5795240"/>
              <a:gd name="connsiteX40-34127" fmla="*/ 8887288 w 12641071"/>
              <a:gd name="connsiteY40-34128" fmla="*/ 1037890 h 5795240"/>
              <a:gd name="connsiteX41-34129" fmla="*/ 8878116 w 12641071"/>
              <a:gd name="connsiteY41-34130" fmla="*/ 1018851 h 5795240"/>
              <a:gd name="connsiteX42-34131" fmla="*/ 8931285 w 12641071"/>
              <a:gd name="connsiteY42-34132" fmla="*/ 1083292 h 5795240"/>
              <a:gd name="connsiteX43-34133" fmla="*/ 9241478 w 12641071"/>
              <a:gd name="connsiteY43-34134" fmla="*/ 1211778 h 5795240"/>
              <a:gd name="connsiteX44-34135" fmla="*/ 9605238 w 12641071"/>
              <a:gd name="connsiteY44-34136" fmla="*/ 1018369 h 5795240"/>
              <a:gd name="connsiteX45-34137" fmla="*/ 9636247 w 12641071"/>
              <a:gd name="connsiteY45-34138" fmla="*/ 961241 h 5795240"/>
              <a:gd name="connsiteX46-34139" fmla="*/ 9641995 w 12641071"/>
              <a:gd name="connsiteY46-34140" fmla="*/ 961152 h 5795240"/>
              <a:gd name="connsiteX47-34141" fmla="*/ 9584939 w 12641071"/>
              <a:gd name="connsiteY47-34142" fmla="*/ 1079594 h 5795240"/>
              <a:gd name="connsiteX48-34143" fmla="*/ 9546257 w 12641071"/>
              <a:gd name="connsiteY48-34144" fmla="*/ 1204206 h 5795240"/>
              <a:gd name="connsiteX49-34145" fmla="*/ 9584939 w 12641071"/>
              <a:gd name="connsiteY49-34146" fmla="*/ 1079596 h 5795240"/>
              <a:gd name="connsiteX50-34147" fmla="*/ 9641995 w 12641071"/>
              <a:gd name="connsiteY50-34148" fmla="*/ 961153 h 5795240"/>
              <a:gd name="connsiteX51-34149" fmla="*/ 9653069 w 12641071"/>
              <a:gd name="connsiteY51-34150" fmla="*/ 960983 h 5795240"/>
              <a:gd name="connsiteX52-34151" fmla="*/ 9801564 w 12641071"/>
              <a:gd name="connsiteY52-34152" fmla="*/ 1196828 h 5795240"/>
              <a:gd name="connsiteX53-34153" fmla="*/ 9801566 w 12641071"/>
              <a:gd name="connsiteY53-34154" fmla="*/ 1196828 h 5795240"/>
              <a:gd name="connsiteX54-34155" fmla="*/ 9653070 w 12641071"/>
              <a:gd name="connsiteY54-34156" fmla="*/ 960982 h 5795240"/>
              <a:gd name="connsiteX55-34157" fmla="*/ 9641996 w 12641071"/>
              <a:gd name="connsiteY55-34158" fmla="*/ 961152 h 5795240"/>
              <a:gd name="connsiteX56-34159" fmla="*/ 9651917 w 12641071"/>
              <a:gd name="connsiteY56-34160" fmla="*/ 940556 h 5795240"/>
              <a:gd name="connsiteX57-34161" fmla="*/ 11050508 w 12641071"/>
              <a:gd name="connsiteY57-34162" fmla="*/ 108150 h 5795240"/>
              <a:gd name="connsiteX58-34163" fmla="*/ 12641071 w 12641071"/>
              <a:gd name="connsiteY58-34164" fmla="*/ 1698711 h 5795240"/>
              <a:gd name="connsiteX59-34165" fmla="*/ 11371062 w 12641071"/>
              <a:gd name="connsiteY59-34166" fmla="*/ 3256960 h 5795240"/>
              <a:gd name="connsiteX60-34167" fmla="*/ 11215953 w 12641071"/>
              <a:gd name="connsiteY60-34168" fmla="*/ 3280632 h 5795240"/>
              <a:gd name="connsiteX61-34169" fmla="*/ 11142318 w 12641071"/>
              <a:gd name="connsiteY61-34170" fmla="*/ 3276914 h 5795240"/>
              <a:gd name="connsiteX62-34171" fmla="*/ 11215952 w 12641071"/>
              <a:gd name="connsiteY62-34172" fmla="*/ 3280632 h 5795240"/>
              <a:gd name="connsiteX63-34173" fmla="*/ 11213133 w 12641071"/>
              <a:gd name="connsiteY63-34174" fmla="*/ 3281062 h 5795240"/>
              <a:gd name="connsiteX64-34175" fmla="*/ 11116921 w 12641071"/>
              <a:gd name="connsiteY64-34176" fmla="*/ 3285921 h 5795240"/>
              <a:gd name="connsiteX65-34177" fmla="*/ 11050507 w 12641071"/>
              <a:gd name="connsiteY65-34178" fmla="*/ 3289274 h 5795240"/>
              <a:gd name="connsiteX66-34179" fmla="*/ 11006292 w 12641071"/>
              <a:gd name="connsiteY66-34180" fmla="*/ 3287041 h 5795240"/>
              <a:gd name="connsiteX67-34181" fmla="*/ 10937101 w 12641071"/>
              <a:gd name="connsiteY67-34182" fmla="*/ 3297601 h 5795240"/>
              <a:gd name="connsiteX68-34183" fmla="*/ 10144740 w 12641071"/>
              <a:gd name="connsiteY68-34184" fmla="*/ 4089962 h 5795240"/>
              <a:gd name="connsiteX69-34185" fmla="*/ 10130374 w 12641071"/>
              <a:gd name="connsiteY69-34186" fmla="*/ 4184101 h 5795240"/>
              <a:gd name="connsiteX70-34187" fmla="*/ 10130375 w 12641071"/>
              <a:gd name="connsiteY70-34188" fmla="*/ 4184103 h 5795240"/>
              <a:gd name="connsiteX71-34189" fmla="*/ 10130656 w 12641071"/>
              <a:gd name="connsiteY71-34190" fmla="*/ 4185950 h 5795240"/>
              <a:gd name="connsiteX72-34191" fmla="*/ 10138194 w 12641071"/>
              <a:gd name="connsiteY72-34192" fmla="*/ 4335228 h 5795240"/>
              <a:gd name="connsiteX73-34193" fmla="*/ 10137710 w 12641071"/>
              <a:gd name="connsiteY73-34194" fmla="*/ 4344822 h 5795240"/>
              <a:gd name="connsiteX74-34195" fmla="*/ 10133555 w 12641071"/>
              <a:gd name="connsiteY74-34196" fmla="*/ 4427096 h 5795240"/>
              <a:gd name="connsiteX75-34197" fmla="*/ 10129312 w 12641071"/>
              <a:gd name="connsiteY75-34198" fmla="*/ 4399289 h 5795240"/>
              <a:gd name="connsiteX76-34199" fmla="*/ 10126797 w 12641071"/>
              <a:gd name="connsiteY76-34200" fmla="*/ 4349498 h 5795240"/>
              <a:gd name="connsiteX77-34201" fmla="*/ 10126796 w 12641071"/>
              <a:gd name="connsiteY77-34202" fmla="*/ 4349498 h 5795240"/>
              <a:gd name="connsiteX78-34203" fmla="*/ 10129311 w 12641071"/>
              <a:gd name="connsiteY78-34204" fmla="*/ 4399289 h 5795240"/>
              <a:gd name="connsiteX79-34205" fmla="*/ 10133554 w 12641071"/>
              <a:gd name="connsiteY79-34206" fmla="*/ 4427096 h 5795240"/>
              <a:gd name="connsiteX80-34207" fmla="*/ 10130656 w 12641071"/>
              <a:gd name="connsiteY80-34208" fmla="*/ 4484506 h 5795240"/>
              <a:gd name="connsiteX81-34209" fmla="*/ 8678182 w 12641071"/>
              <a:gd name="connsiteY81-34210" fmla="*/ 5795240 h 5795240"/>
              <a:gd name="connsiteX82-34211" fmla="*/ 7467518 w 12641071"/>
              <a:gd name="connsiteY82-34212" fmla="*/ 5151535 h 5795240"/>
              <a:gd name="connsiteX83-34213" fmla="*/ 7419945 w 12641071"/>
              <a:gd name="connsiteY83-34214" fmla="*/ 5073228 h 5795240"/>
              <a:gd name="connsiteX84-34215" fmla="*/ 7394386 w 12641071"/>
              <a:gd name="connsiteY84-34216" fmla="*/ 5031156 h 5795240"/>
              <a:gd name="connsiteX85-34217" fmla="*/ 7367299 w 12641071"/>
              <a:gd name="connsiteY85-34218" fmla="*/ 4974928 h 5795240"/>
              <a:gd name="connsiteX86-34219" fmla="*/ 7332905 w 12641071"/>
              <a:gd name="connsiteY86-34220" fmla="*/ 4903531 h 5795240"/>
              <a:gd name="connsiteX87-34221" fmla="*/ 7320958 w 12641071"/>
              <a:gd name="connsiteY87-34222" fmla="*/ 4870887 h 5795240"/>
              <a:gd name="connsiteX88-34223" fmla="*/ 7322174 w 12641071"/>
              <a:gd name="connsiteY88-34224" fmla="*/ 4872361 h 5795240"/>
              <a:gd name="connsiteX89-34225" fmla="*/ 7362630 w 12641071"/>
              <a:gd name="connsiteY89-34226" fmla="*/ 4938954 h 5795240"/>
              <a:gd name="connsiteX90-34227" fmla="*/ 7322175 w 12641071"/>
              <a:gd name="connsiteY90-34228" fmla="*/ 4872361 h 5795240"/>
              <a:gd name="connsiteX91-34229" fmla="*/ 7320959 w 12641071"/>
              <a:gd name="connsiteY91-34230" fmla="*/ 4870887 h 5795240"/>
              <a:gd name="connsiteX92-34231" fmla="*/ 7320958 w 12641071"/>
              <a:gd name="connsiteY92-34232" fmla="*/ 4870887 h 5795240"/>
              <a:gd name="connsiteX93-34233" fmla="*/ 7223551 w 12641071"/>
              <a:gd name="connsiteY93-34234" fmla="*/ 4752829 h 5795240"/>
              <a:gd name="connsiteX94-34235" fmla="*/ 6652445 w 12641071"/>
              <a:gd name="connsiteY94-34236" fmla="*/ 4516269 h 5795240"/>
              <a:gd name="connsiteX95-34237" fmla="*/ 6200873 w 12641071"/>
              <a:gd name="connsiteY95-34238" fmla="*/ 4654206 h 5795240"/>
              <a:gd name="connsiteX96-34239" fmla="*/ 6088813 w 12641071"/>
              <a:gd name="connsiteY96-34240" fmla="*/ 4746663 h 5795240"/>
              <a:gd name="connsiteX97-34241" fmla="*/ 6023271 w 12641071"/>
              <a:gd name="connsiteY97-34242" fmla="*/ 4834312 h 5795240"/>
              <a:gd name="connsiteX98-34243" fmla="*/ 5935320 w 12641071"/>
              <a:gd name="connsiteY98-34244" fmla="*/ 4931081 h 5795240"/>
              <a:gd name="connsiteX99-34245" fmla="*/ 4971763 w 12641071"/>
              <a:gd name="connsiteY99-34246" fmla="*/ 5330200 h 5795240"/>
              <a:gd name="connsiteX100-34247" fmla="*/ 3716172 w 12641071"/>
              <a:gd name="connsiteY100-34248" fmla="*/ 4497938 h 5795240"/>
              <a:gd name="connsiteX101-34249" fmla="*/ 3710773 w 12641071"/>
              <a:gd name="connsiteY101-34250" fmla="*/ 4483182 h 5795240"/>
              <a:gd name="connsiteX102-34251" fmla="*/ 3710773 w 12641071"/>
              <a:gd name="connsiteY102-34252" fmla="*/ 4483181 h 5795240"/>
              <a:gd name="connsiteX103-34253" fmla="*/ 3674984 w 12641071"/>
              <a:gd name="connsiteY103-34254" fmla="*/ 4385402 h 5795240"/>
              <a:gd name="connsiteX104-34255" fmla="*/ 3670349 w 12641071"/>
              <a:gd name="connsiteY104-34256" fmla="*/ 4372742 h 5795240"/>
              <a:gd name="connsiteX105-34257" fmla="*/ 3659438 w 12641071"/>
              <a:gd name="connsiteY105-34258" fmla="*/ 4330309 h 5795240"/>
              <a:gd name="connsiteX106-34259" fmla="*/ 3672084 w 12641071"/>
              <a:gd name="connsiteY106-34260" fmla="*/ 4353606 h 5795240"/>
              <a:gd name="connsiteX107-34261" fmla="*/ 3659440 w 12641071"/>
              <a:gd name="connsiteY107-34262" fmla="*/ 4330309 h 5795240"/>
              <a:gd name="connsiteX108-34263" fmla="*/ 3613217 w 12641071"/>
              <a:gd name="connsiteY108-34264" fmla="*/ 4245153 h 5795240"/>
              <a:gd name="connsiteX109-34265" fmla="*/ 3083792 w 12641071"/>
              <a:gd name="connsiteY109-34266" fmla="*/ 3963660 h 5795240"/>
              <a:gd name="connsiteX110-34267" fmla="*/ 2835272 w 12641071"/>
              <a:gd name="connsiteY110-34268" fmla="*/ 4013833 h 5795240"/>
              <a:gd name="connsiteX111-34269" fmla="*/ 2820214 w 12641071"/>
              <a:gd name="connsiteY111-34270" fmla="*/ 4022007 h 5795240"/>
              <a:gd name="connsiteX112-34271" fmla="*/ 2820212 w 12641071"/>
              <a:gd name="connsiteY112-34272" fmla="*/ 4022008 h 5795240"/>
              <a:gd name="connsiteX113-34273" fmla="*/ 2820206 w 12641071"/>
              <a:gd name="connsiteY113-34274" fmla="*/ 4022011 h 5795240"/>
              <a:gd name="connsiteX114-34275" fmla="*/ 2813481 w 12641071"/>
              <a:gd name="connsiteY114-34276" fmla="*/ 4027041 h 5795240"/>
              <a:gd name="connsiteX115-34277" fmla="*/ 2762875 w 12641071"/>
              <a:gd name="connsiteY115-34278" fmla="*/ 4057784 h 5795240"/>
              <a:gd name="connsiteX116-34279" fmla="*/ 2762878 w 12641071"/>
              <a:gd name="connsiteY116-34280" fmla="*/ 4057784 h 5795240"/>
              <a:gd name="connsiteX117-34281" fmla="*/ 2694694 w 12641071"/>
              <a:gd name="connsiteY117-34282" fmla="*/ 4099208 h 5795240"/>
              <a:gd name="connsiteX118-34283" fmla="*/ 2726822 w 12641071"/>
              <a:gd name="connsiteY118-34284" fmla="*/ 4072700 h 5795240"/>
              <a:gd name="connsiteX119-34285" fmla="*/ 2757719 w 12641071"/>
              <a:gd name="connsiteY119-34286" fmla="*/ 4055929 h 5795240"/>
              <a:gd name="connsiteX120-34287" fmla="*/ 2757718 w 12641071"/>
              <a:gd name="connsiteY120-34288" fmla="*/ 4055928 h 5795240"/>
              <a:gd name="connsiteX121-34289" fmla="*/ 2726820 w 12641071"/>
              <a:gd name="connsiteY121-34290" fmla="*/ 4072700 h 5795240"/>
              <a:gd name="connsiteX122-34291" fmla="*/ 2694692 w 12641071"/>
              <a:gd name="connsiteY122-34292" fmla="*/ 4099208 h 5795240"/>
              <a:gd name="connsiteX123-34293" fmla="*/ 2664698 w 12641071"/>
              <a:gd name="connsiteY123-34294" fmla="*/ 4117431 h 5795240"/>
              <a:gd name="connsiteX124-34295" fmla="*/ 1804544 w 12641071"/>
              <a:gd name="connsiteY124-34296" fmla="*/ 4335229 h 5795240"/>
              <a:gd name="connsiteX125-34297" fmla="*/ 0 w 12641071"/>
              <a:gd name="connsiteY125-34298" fmla="*/ 2530685 h 5795240"/>
              <a:gd name="connsiteX126-34299" fmla="*/ 1804544 w 12641071"/>
              <a:gd name="connsiteY126-34300" fmla="*/ 726143 h 5795240"/>
              <a:gd name="connsiteX127-34301" fmla="*/ 3080549 w 12641071"/>
              <a:gd name="connsiteY127-34302" fmla="*/ 1254682 h 5795240"/>
              <a:gd name="connsiteX128-34303" fmla="*/ 3268676 w 12641071"/>
              <a:gd name="connsiteY128-34304" fmla="*/ 1461167 h 5795240"/>
              <a:gd name="connsiteX129-34305" fmla="*/ 3565826 w 12641071"/>
              <a:gd name="connsiteY129-34306" fmla="*/ 1551935 h 5795240"/>
              <a:gd name="connsiteX130-34307" fmla="*/ 4086504 w 12641071"/>
              <a:gd name="connsiteY130-34308" fmla="*/ 1127574 h 5795240"/>
              <a:gd name="connsiteX131-34309" fmla="*/ 4103078 w 12641071"/>
              <a:gd name="connsiteY131-34310" fmla="*/ 1004204 h 5795240"/>
              <a:gd name="connsiteX132-34311" fmla="*/ 5215874 w 12641071"/>
              <a:gd name="connsiteY132-34312" fmla="*/ 0 h 5795240"/>
              <a:gd name="connsiteX0-34313" fmla="*/ 3682364 w 12641071"/>
              <a:gd name="connsiteY0-34314" fmla="*/ 4386723 h 5795240"/>
              <a:gd name="connsiteX1-34315" fmla="*/ 3772428 w 12641071"/>
              <a:gd name="connsiteY1-34316" fmla="*/ 4402840 h 5795240"/>
              <a:gd name="connsiteX2-34317" fmla="*/ 3772428 w 12641071"/>
              <a:gd name="connsiteY2-34318" fmla="*/ 4402840 h 5795240"/>
              <a:gd name="connsiteX3-34319" fmla="*/ 3682364 w 12641071"/>
              <a:gd name="connsiteY3-34320" fmla="*/ 4386723 h 5795240"/>
              <a:gd name="connsiteX4-34321" fmla="*/ 5215874 w 12641071"/>
              <a:gd name="connsiteY4-34322" fmla="*/ 0 h 5795240"/>
              <a:gd name="connsiteX5-34323" fmla="*/ 5927386 w 12641071"/>
              <a:gd name="connsiteY5-34324" fmla="*/ 255427 h 5795240"/>
              <a:gd name="connsiteX6-34325" fmla="*/ 6105193 w 12641071"/>
              <a:gd name="connsiteY6-34326" fmla="*/ 442067 h 5795240"/>
              <a:gd name="connsiteX7-34327" fmla="*/ 6105193 w 12641071"/>
              <a:gd name="connsiteY7-34328" fmla="*/ 442069 h 5795240"/>
              <a:gd name="connsiteX8-34329" fmla="*/ 6141460 w 12641071"/>
              <a:gd name="connsiteY8-34330" fmla="*/ 475027 h 5795240"/>
              <a:gd name="connsiteX9-34331" fmla="*/ 6788665 w 12641071"/>
              <a:gd name="connsiteY9-34332" fmla="*/ 707369 h 5795240"/>
              <a:gd name="connsiteX10-34333" fmla="*/ 7184710 w 12641071"/>
              <a:gd name="connsiteY10-34334" fmla="*/ 627411 h 5795240"/>
              <a:gd name="connsiteX11-34335" fmla="*/ 7314851 w 12641071"/>
              <a:gd name="connsiteY11-34336" fmla="*/ 559537 h 5795240"/>
              <a:gd name="connsiteX12-34337" fmla="*/ 7314853 w 12641071"/>
              <a:gd name="connsiteY12-34338" fmla="*/ 559536 h 5795240"/>
              <a:gd name="connsiteX13-34339" fmla="*/ 7314851 w 12641071"/>
              <a:gd name="connsiteY13-34340" fmla="*/ 559537 h 5795240"/>
              <a:gd name="connsiteX14-34341" fmla="*/ 7391626 w 12641071"/>
              <a:gd name="connsiteY14-34342" fmla="*/ 508114 h 5795240"/>
              <a:gd name="connsiteX15-34343" fmla="*/ 7391631 w 12641071"/>
              <a:gd name="connsiteY15-34344" fmla="*/ 508110 h 5795240"/>
              <a:gd name="connsiteX16-34345" fmla="*/ 7478934 w 12641071"/>
              <a:gd name="connsiteY16-34346" fmla="*/ 466053 h 5795240"/>
              <a:gd name="connsiteX17-34347" fmla="*/ 7897193 w 12641071"/>
              <a:gd name="connsiteY17-34348" fmla="*/ 381611 h 5795240"/>
              <a:gd name="connsiteX18-34349" fmla="*/ 8788216 w 12641071"/>
              <a:gd name="connsiteY18-34350" fmla="*/ 855364 h 5795240"/>
              <a:gd name="connsiteX19-34351" fmla="*/ 8832362 w 12641071"/>
              <a:gd name="connsiteY19-34352" fmla="*/ 928030 h 5795240"/>
              <a:gd name="connsiteX20-34353" fmla="*/ 8832362 w 12641071"/>
              <a:gd name="connsiteY20-34354" fmla="*/ 928033 h 5795240"/>
              <a:gd name="connsiteX21-34355" fmla="*/ 8842040 w 12641071"/>
              <a:gd name="connsiteY21-34356" fmla="*/ 943961 h 5795240"/>
              <a:gd name="connsiteX22-34357" fmla="*/ 8856144 w 12641071"/>
              <a:gd name="connsiteY22-34358" fmla="*/ 973241 h 5795240"/>
              <a:gd name="connsiteX23-34359" fmla="*/ 8856145 w 12641071"/>
              <a:gd name="connsiteY23-34360" fmla="*/ 973241 h 5795240"/>
              <a:gd name="connsiteX24-34361" fmla="*/ 8878117 w 12641071"/>
              <a:gd name="connsiteY24-34362" fmla="*/ 1018851 h 5795240"/>
              <a:gd name="connsiteX25-34363" fmla="*/ 8877719 w 12641071"/>
              <a:gd name="connsiteY25-34364" fmla="*/ 1018369 h 5795240"/>
              <a:gd name="connsiteX26-34365" fmla="*/ 8853250 w 12641071"/>
              <a:gd name="connsiteY26-34366" fmla="*/ 973288 h 5795240"/>
              <a:gd name="connsiteX27-34367" fmla="*/ 8853249 w 12641071"/>
              <a:gd name="connsiteY27-34368" fmla="*/ 973288 h 5795240"/>
              <a:gd name="connsiteX28-34369" fmla="*/ 8853248 w 12641071"/>
              <a:gd name="connsiteY28-34370" fmla="*/ 973287 h 5795240"/>
              <a:gd name="connsiteX29-34371" fmla="*/ 8849677 w 12641071"/>
              <a:gd name="connsiteY29-34372" fmla="*/ 973341 h 5795240"/>
              <a:gd name="connsiteX30-34373" fmla="*/ 8641543 w 12641071"/>
              <a:gd name="connsiteY30-34374" fmla="*/ 916577 h 5795240"/>
              <a:gd name="connsiteX31-34375" fmla="*/ 8641545 w 12641071"/>
              <a:gd name="connsiteY31-34376" fmla="*/ 916580 h 5795240"/>
              <a:gd name="connsiteX32-34377" fmla="*/ 8849676 w 12641071"/>
              <a:gd name="connsiteY32-34378" fmla="*/ 973343 h 5795240"/>
              <a:gd name="connsiteX33-34379" fmla="*/ 8853248 w 12641071"/>
              <a:gd name="connsiteY33-34380" fmla="*/ 973288 h 5795240"/>
              <a:gd name="connsiteX34-34381" fmla="*/ 8877719 w 12641071"/>
              <a:gd name="connsiteY34-34382" fmla="*/ 1018371 h 5795240"/>
              <a:gd name="connsiteX35-34383" fmla="*/ 8878116 w 12641071"/>
              <a:gd name="connsiteY35-34384" fmla="*/ 1018851 h 5795240"/>
              <a:gd name="connsiteX36-34385" fmla="*/ 8887288 w 12641071"/>
              <a:gd name="connsiteY36-34386" fmla="*/ 1037892 h 5795240"/>
              <a:gd name="connsiteX37-34387" fmla="*/ 8949899 w 12641071"/>
              <a:gd name="connsiteY37-34388" fmla="*/ 1239592 h 5795240"/>
              <a:gd name="connsiteX38-34389" fmla="*/ 8968437 w 12641071"/>
              <a:gd name="connsiteY38-34390" fmla="*/ 1423482 h 5795240"/>
              <a:gd name="connsiteX39-34391" fmla="*/ 8949899 w 12641071"/>
              <a:gd name="connsiteY39-34392" fmla="*/ 1239591 h 5795240"/>
              <a:gd name="connsiteX40-34393" fmla="*/ 8887288 w 12641071"/>
              <a:gd name="connsiteY40-34394" fmla="*/ 1037890 h 5795240"/>
              <a:gd name="connsiteX41-34395" fmla="*/ 8878116 w 12641071"/>
              <a:gd name="connsiteY41-34396" fmla="*/ 1018851 h 5795240"/>
              <a:gd name="connsiteX42-34397" fmla="*/ 8931285 w 12641071"/>
              <a:gd name="connsiteY42-34398" fmla="*/ 1083292 h 5795240"/>
              <a:gd name="connsiteX43-34399" fmla="*/ 9241478 w 12641071"/>
              <a:gd name="connsiteY43-34400" fmla="*/ 1211778 h 5795240"/>
              <a:gd name="connsiteX44-34401" fmla="*/ 9605238 w 12641071"/>
              <a:gd name="connsiteY44-34402" fmla="*/ 1018369 h 5795240"/>
              <a:gd name="connsiteX45-34403" fmla="*/ 9636247 w 12641071"/>
              <a:gd name="connsiteY45-34404" fmla="*/ 961241 h 5795240"/>
              <a:gd name="connsiteX46-34405" fmla="*/ 9641995 w 12641071"/>
              <a:gd name="connsiteY46-34406" fmla="*/ 961152 h 5795240"/>
              <a:gd name="connsiteX47-34407" fmla="*/ 9584939 w 12641071"/>
              <a:gd name="connsiteY47-34408" fmla="*/ 1079594 h 5795240"/>
              <a:gd name="connsiteX48-34409" fmla="*/ 9546257 w 12641071"/>
              <a:gd name="connsiteY48-34410" fmla="*/ 1204206 h 5795240"/>
              <a:gd name="connsiteX49-34411" fmla="*/ 9584939 w 12641071"/>
              <a:gd name="connsiteY49-34412" fmla="*/ 1079596 h 5795240"/>
              <a:gd name="connsiteX50-34413" fmla="*/ 9641995 w 12641071"/>
              <a:gd name="connsiteY50-34414" fmla="*/ 961153 h 5795240"/>
              <a:gd name="connsiteX51-34415" fmla="*/ 9653069 w 12641071"/>
              <a:gd name="connsiteY51-34416" fmla="*/ 960983 h 5795240"/>
              <a:gd name="connsiteX52-34417" fmla="*/ 9801564 w 12641071"/>
              <a:gd name="connsiteY52-34418" fmla="*/ 1196828 h 5795240"/>
              <a:gd name="connsiteX53-34419" fmla="*/ 9801566 w 12641071"/>
              <a:gd name="connsiteY53-34420" fmla="*/ 1196828 h 5795240"/>
              <a:gd name="connsiteX54-34421" fmla="*/ 9653070 w 12641071"/>
              <a:gd name="connsiteY54-34422" fmla="*/ 960982 h 5795240"/>
              <a:gd name="connsiteX55-34423" fmla="*/ 9641996 w 12641071"/>
              <a:gd name="connsiteY55-34424" fmla="*/ 961152 h 5795240"/>
              <a:gd name="connsiteX56-34425" fmla="*/ 9651917 w 12641071"/>
              <a:gd name="connsiteY56-34426" fmla="*/ 940556 h 5795240"/>
              <a:gd name="connsiteX57-34427" fmla="*/ 11050508 w 12641071"/>
              <a:gd name="connsiteY57-34428" fmla="*/ 108150 h 5795240"/>
              <a:gd name="connsiteX58-34429" fmla="*/ 12641071 w 12641071"/>
              <a:gd name="connsiteY58-34430" fmla="*/ 1698711 h 5795240"/>
              <a:gd name="connsiteX59-34431" fmla="*/ 11371062 w 12641071"/>
              <a:gd name="connsiteY59-34432" fmla="*/ 3256960 h 5795240"/>
              <a:gd name="connsiteX60-34433" fmla="*/ 11215953 w 12641071"/>
              <a:gd name="connsiteY60-34434" fmla="*/ 3280632 h 5795240"/>
              <a:gd name="connsiteX61-34435" fmla="*/ 11142318 w 12641071"/>
              <a:gd name="connsiteY61-34436" fmla="*/ 3276914 h 5795240"/>
              <a:gd name="connsiteX62-34437" fmla="*/ 11215952 w 12641071"/>
              <a:gd name="connsiteY62-34438" fmla="*/ 3280632 h 5795240"/>
              <a:gd name="connsiteX63-34439" fmla="*/ 11213133 w 12641071"/>
              <a:gd name="connsiteY63-34440" fmla="*/ 3281062 h 5795240"/>
              <a:gd name="connsiteX64-34441" fmla="*/ 11116921 w 12641071"/>
              <a:gd name="connsiteY64-34442" fmla="*/ 3285921 h 5795240"/>
              <a:gd name="connsiteX65-34443" fmla="*/ 11050507 w 12641071"/>
              <a:gd name="connsiteY65-34444" fmla="*/ 3289274 h 5795240"/>
              <a:gd name="connsiteX66-34445" fmla="*/ 11006292 w 12641071"/>
              <a:gd name="connsiteY66-34446" fmla="*/ 3287041 h 5795240"/>
              <a:gd name="connsiteX67-34447" fmla="*/ 10937101 w 12641071"/>
              <a:gd name="connsiteY67-34448" fmla="*/ 3297601 h 5795240"/>
              <a:gd name="connsiteX68-34449" fmla="*/ 10144740 w 12641071"/>
              <a:gd name="connsiteY68-34450" fmla="*/ 4089962 h 5795240"/>
              <a:gd name="connsiteX69-34451" fmla="*/ 10130374 w 12641071"/>
              <a:gd name="connsiteY69-34452" fmla="*/ 4184101 h 5795240"/>
              <a:gd name="connsiteX70-34453" fmla="*/ 10130375 w 12641071"/>
              <a:gd name="connsiteY70-34454" fmla="*/ 4184103 h 5795240"/>
              <a:gd name="connsiteX71-34455" fmla="*/ 10130656 w 12641071"/>
              <a:gd name="connsiteY71-34456" fmla="*/ 4185950 h 5795240"/>
              <a:gd name="connsiteX72-34457" fmla="*/ 10138194 w 12641071"/>
              <a:gd name="connsiteY72-34458" fmla="*/ 4335228 h 5795240"/>
              <a:gd name="connsiteX73-34459" fmla="*/ 10137710 w 12641071"/>
              <a:gd name="connsiteY73-34460" fmla="*/ 4344822 h 5795240"/>
              <a:gd name="connsiteX74-34461" fmla="*/ 10133555 w 12641071"/>
              <a:gd name="connsiteY74-34462" fmla="*/ 4427096 h 5795240"/>
              <a:gd name="connsiteX75-34463" fmla="*/ 10129312 w 12641071"/>
              <a:gd name="connsiteY75-34464" fmla="*/ 4399289 h 5795240"/>
              <a:gd name="connsiteX76-34465" fmla="*/ 10126797 w 12641071"/>
              <a:gd name="connsiteY76-34466" fmla="*/ 4349498 h 5795240"/>
              <a:gd name="connsiteX77-34467" fmla="*/ 10126796 w 12641071"/>
              <a:gd name="connsiteY77-34468" fmla="*/ 4349498 h 5795240"/>
              <a:gd name="connsiteX78-34469" fmla="*/ 10129311 w 12641071"/>
              <a:gd name="connsiteY78-34470" fmla="*/ 4399289 h 5795240"/>
              <a:gd name="connsiteX79-34471" fmla="*/ 10133554 w 12641071"/>
              <a:gd name="connsiteY79-34472" fmla="*/ 4427096 h 5795240"/>
              <a:gd name="connsiteX80-34473" fmla="*/ 10130656 w 12641071"/>
              <a:gd name="connsiteY80-34474" fmla="*/ 4484506 h 5795240"/>
              <a:gd name="connsiteX81-34475" fmla="*/ 8678182 w 12641071"/>
              <a:gd name="connsiteY81-34476" fmla="*/ 5795240 h 5795240"/>
              <a:gd name="connsiteX82-34477" fmla="*/ 7467518 w 12641071"/>
              <a:gd name="connsiteY82-34478" fmla="*/ 5151535 h 5795240"/>
              <a:gd name="connsiteX83-34479" fmla="*/ 7419945 w 12641071"/>
              <a:gd name="connsiteY83-34480" fmla="*/ 5073228 h 5795240"/>
              <a:gd name="connsiteX84-34481" fmla="*/ 7394386 w 12641071"/>
              <a:gd name="connsiteY84-34482" fmla="*/ 5031156 h 5795240"/>
              <a:gd name="connsiteX85-34483" fmla="*/ 7367299 w 12641071"/>
              <a:gd name="connsiteY85-34484" fmla="*/ 4974928 h 5795240"/>
              <a:gd name="connsiteX86-34485" fmla="*/ 7332905 w 12641071"/>
              <a:gd name="connsiteY86-34486" fmla="*/ 4903531 h 5795240"/>
              <a:gd name="connsiteX87-34487" fmla="*/ 7320958 w 12641071"/>
              <a:gd name="connsiteY87-34488" fmla="*/ 4870887 h 5795240"/>
              <a:gd name="connsiteX88-34489" fmla="*/ 7322174 w 12641071"/>
              <a:gd name="connsiteY88-34490" fmla="*/ 4872361 h 5795240"/>
              <a:gd name="connsiteX89-34491" fmla="*/ 7322175 w 12641071"/>
              <a:gd name="connsiteY89-34492" fmla="*/ 4872361 h 5795240"/>
              <a:gd name="connsiteX90-34493" fmla="*/ 7320959 w 12641071"/>
              <a:gd name="connsiteY90-34494" fmla="*/ 4870887 h 5795240"/>
              <a:gd name="connsiteX91-34495" fmla="*/ 7320958 w 12641071"/>
              <a:gd name="connsiteY91-34496" fmla="*/ 4870887 h 5795240"/>
              <a:gd name="connsiteX92-34497" fmla="*/ 7223551 w 12641071"/>
              <a:gd name="connsiteY92-34498" fmla="*/ 4752829 h 5795240"/>
              <a:gd name="connsiteX93-34499" fmla="*/ 6652445 w 12641071"/>
              <a:gd name="connsiteY93-34500" fmla="*/ 4516269 h 5795240"/>
              <a:gd name="connsiteX94-34501" fmla="*/ 6200873 w 12641071"/>
              <a:gd name="connsiteY94-34502" fmla="*/ 4654206 h 5795240"/>
              <a:gd name="connsiteX95-34503" fmla="*/ 6088813 w 12641071"/>
              <a:gd name="connsiteY95-34504" fmla="*/ 4746663 h 5795240"/>
              <a:gd name="connsiteX96-34505" fmla="*/ 6023271 w 12641071"/>
              <a:gd name="connsiteY96-34506" fmla="*/ 4834312 h 5795240"/>
              <a:gd name="connsiteX97-34507" fmla="*/ 5935320 w 12641071"/>
              <a:gd name="connsiteY97-34508" fmla="*/ 4931081 h 5795240"/>
              <a:gd name="connsiteX98-34509" fmla="*/ 4971763 w 12641071"/>
              <a:gd name="connsiteY98-34510" fmla="*/ 5330200 h 5795240"/>
              <a:gd name="connsiteX99-34511" fmla="*/ 3716172 w 12641071"/>
              <a:gd name="connsiteY99-34512" fmla="*/ 4497938 h 5795240"/>
              <a:gd name="connsiteX100-34513" fmla="*/ 3710773 w 12641071"/>
              <a:gd name="connsiteY100-34514" fmla="*/ 4483182 h 5795240"/>
              <a:gd name="connsiteX101-34515" fmla="*/ 3710773 w 12641071"/>
              <a:gd name="connsiteY101-34516" fmla="*/ 4483181 h 5795240"/>
              <a:gd name="connsiteX102-34517" fmla="*/ 3674984 w 12641071"/>
              <a:gd name="connsiteY102-34518" fmla="*/ 4385402 h 5795240"/>
              <a:gd name="connsiteX103-34519" fmla="*/ 3670349 w 12641071"/>
              <a:gd name="connsiteY103-34520" fmla="*/ 4372742 h 5795240"/>
              <a:gd name="connsiteX104-34521" fmla="*/ 3659438 w 12641071"/>
              <a:gd name="connsiteY104-34522" fmla="*/ 4330309 h 5795240"/>
              <a:gd name="connsiteX105-34523" fmla="*/ 3672084 w 12641071"/>
              <a:gd name="connsiteY105-34524" fmla="*/ 4353606 h 5795240"/>
              <a:gd name="connsiteX106-34525" fmla="*/ 3659440 w 12641071"/>
              <a:gd name="connsiteY106-34526" fmla="*/ 4330309 h 5795240"/>
              <a:gd name="connsiteX107-34527" fmla="*/ 3613217 w 12641071"/>
              <a:gd name="connsiteY107-34528" fmla="*/ 4245153 h 5795240"/>
              <a:gd name="connsiteX108-34529" fmla="*/ 3083792 w 12641071"/>
              <a:gd name="connsiteY108-34530" fmla="*/ 3963660 h 5795240"/>
              <a:gd name="connsiteX109-34531" fmla="*/ 2835272 w 12641071"/>
              <a:gd name="connsiteY109-34532" fmla="*/ 4013833 h 5795240"/>
              <a:gd name="connsiteX110-34533" fmla="*/ 2820214 w 12641071"/>
              <a:gd name="connsiteY110-34534" fmla="*/ 4022007 h 5795240"/>
              <a:gd name="connsiteX111-34535" fmla="*/ 2820212 w 12641071"/>
              <a:gd name="connsiteY111-34536" fmla="*/ 4022008 h 5795240"/>
              <a:gd name="connsiteX112-34537" fmla="*/ 2820206 w 12641071"/>
              <a:gd name="connsiteY112-34538" fmla="*/ 4022011 h 5795240"/>
              <a:gd name="connsiteX113-34539" fmla="*/ 2813481 w 12641071"/>
              <a:gd name="connsiteY113-34540" fmla="*/ 4027041 h 5795240"/>
              <a:gd name="connsiteX114-34541" fmla="*/ 2762875 w 12641071"/>
              <a:gd name="connsiteY114-34542" fmla="*/ 4057784 h 5795240"/>
              <a:gd name="connsiteX115-34543" fmla="*/ 2762878 w 12641071"/>
              <a:gd name="connsiteY115-34544" fmla="*/ 4057784 h 5795240"/>
              <a:gd name="connsiteX116-34545" fmla="*/ 2694694 w 12641071"/>
              <a:gd name="connsiteY116-34546" fmla="*/ 4099208 h 5795240"/>
              <a:gd name="connsiteX117-34547" fmla="*/ 2726822 w 12641071"/>
              <a:gd name="connsiteY117-34548" fmla="*/ 4072700 h 5795240"/>
              <a:gd name="connsiteX118-34549" fmla="*/ 2757719 w 12641071"/>
              <a:gd name="connsiteY118-34550" fmla="*/ 4055929 h 5795240"/>
              <a:gd name="connsiteX119-34551" fmla="*/ 2757718 w 12641071"/>
              <a:gd name="connsiteY119-34552" fmla="*/ 4055928 h 5795240"/>
              <a:gd name="connsiteX120-34553" fmla="*/ 2726820 w 12641071"/>
              <a:gd name="connsiteY120-34554" fmla="*/ 4072700 h 5795240"/>
              <a:gd name="connsiteX121-34555" fmla="*/ 2694692 w 12641071"/>
              <a:gd name="connsiteY121-34556" fmla="*/ 4099208 h 5795240"/>
              <a:gd name="connsiteX122-34557" fmla="*/ 2664698 w 12641071"/>
              <a:gd name="connsiteY122-34558" fmla="*/ 4117431 h 5795240"/>
              <a:gd name="connsiteX123-34559" fmla="*/ 1804544 w 12641071"/>
              <a:gd name="connsiteY123-34560" fmla="*/ 4335229 h 5795240"/>
              <a:gd name="connsiteX124-34561" fmla="*/ 0 w 12641071"/>
              <a:gd name="connsiteY124-34562" fmla="*/ 2530685 h 5795240"/>
              <a:gd name="connsiteX125-34563" fmla="*/ 1804544 w 12641071"/>
              <a:gd name="connsiteY125-34564" fmla="*/ 726143 h 5795240"/>
              <a:gd name="connsiteX126-34565" fmla="*/ 3080549 w 12641071"/>
              <a:gd name="connsiteY126-34566" fmla="*/ 1254682 h 5795240"/>
              <a:gd name="connsiteX127-34567" fmla="*/ 3268676 w 12641071"/>
              <a:gd name="connsiteY127-34568" fmla="*/ 1461167 h 5795240"/>
              <a:gd name="connsiteX128-34569" fmla="*/ 3565826 w 12641071"/>
              <a:gd name="connsiteY128-34570" fmla="*/ 1551935 h 5795240"/>
              <a:gd name="connsiteX129-34571" fmla="*/ 4086504 w 12641071"/>
              <a:gd name="connsiteY129-34572" fmla="*/ 1127574 h 5795240"/>
              <a:gd name="connsiteX130-34573" fmla="*/ 4103078 w 12641071"/>
              <a:gd name="connsiteY130-34574" fmla="*/ 1004204 h 5795240"/>
              <a:gd name="connsiteX131-34575" fmla="*/ 5215874 w 12641071"/>
              <a:gd name="connsiteY131-34576" fmla="*/ 0 h 5795240"/>
              <a:gd name="connsiteX0-34577" fmla="*/ 3682364 w 12641071"/>
              <a:gd name="connsiteY0-34578" fmla="*/ 4386723 h 5795240"/>
              <a:gd name="connsiteX1-34579" fmla="*/ 3772428 w 12641071"/>
              <a:gd name="connsiteY1-34580" fmla="*/ 4402840 h 5795240"/>
              <a:gd name="connsiteX2-34581" fmla="*/ 3772428 w 12641071"/>
              <a:gd name="connsiteY2-34582" fmla="*/ 4402840 h 5795240"/>
              <a:gd name="connsiteX3-34583" fmla="*/ 3682364 w 12641071"/>
              <a:gd name="connsiteY3-34584" fmla="*/ 4386723 h 5795240"/>
              <a:gd name="connsiteX4-34585" fmla="*/ 5215874 w 12641071"/>
              <a:gd name="connsiteY4-34586" fmla="*/ 0 h 5795240"/>
              <a:gd name="connsiteX5-34587" fmla="*/ 5927386 w 12641071"/>
              <a:gd name="connsiteY5-34588" fmla="*/ 255427 h 5795240"/>
              <a:gd name="connsiteX6-34589" fmla="*/ 6105193 w 12641071"/>
              <a:gd name="connsiteY6-34590" fmla="*/ 442067 h 5795240"/>
              <a:gd name="connsiteX7-34591" fmla="*/ 6105193 w 12641071"/>
              <a:gd name="connsiteY7-34592" fmla="*/ 442069 h 5795240"/>
              <a:gd name="connsiteX8-34593" fmla="*/ 6141460 w 12641071"/>
              <a:gd name="connsiteY8-34594" fmla="*/ 475027 h 5795240"/>
              <a:gd name="connsiteX9-34595" fmla="*/ 6788665 w 12641071"/>
              <a:gd name="connsiteY9-34596" fmla="*/ 707369 h 5795240"/>
              <a:gd name="connsiteX10-34597" fmla="*/ 7184710 w 12641071"/>
              <a:gd name="connsiteY10-34598" fmla="*/ 627411 h 5795240"/>
              <a:gd name="connsiteX11-34599" fmla="*/ 7314851 w 12641071"/>
              <a:gd name="connsiteY11-34600" fmla="*/ 559537 h 5795240"/>
              <a:gd name="connsiteX12-34601" fmla="*/ 7314853 w 12641071"/>
              <a:gd name="connsiteY12-34602" fmla="*/ 559536 h 5795240"/>
              <a:gd name="connsiteX13-34603" fmla="*/ 7314851 w 12641071"/>
              <a:gd name="connsiteY13-34604" fmla="*/ 559537 h 5795240"/>
              <a:gd name="connsiteX14-34605" fmla="*/ 7391626 w 12641071"/>
              <a:gd name="connsiteY14-34606" fmla="*/ 508114 h 5795240"/>
              <a:gd name="connsiteX15-34607" fmla="*/ 7391631 w 12641071"/>
              <a:gd name="connsiteY15-34608" fmla="*/ 508110 h 5795240"/>
              <a:gd name="connsiteX16-34609" fmla="*/ 7478934 w 12641071"/>
              <a:gd name="connsiteY16-34610" fmla="*/ 466053 h 5795240"/>
              <a:gd name="connsiteX17-34611" fmla="*/ 7897193 w 12641071"/>
              <a:gd name="connsiteY17-34612" fmla="*/ 381611 h 5795240"/>
              <a:gd name="connsiteX18-34613" fmla="*/ 8788216 w 12641071"/>
              <a:gd name="connsiteY18-34614" fmla="*/ 855364 h 5795240"/>
              <a:gd name="connsiteX19-34615" fmla="*/ 8832362 w 12641071"/>
              <a:gd name="connsiteY19-34616" fmla="*/ 928030 h 5795240"/>
              <a:gd name="connsiteX20-34617" fmla="*/ 8832362 w 12641071"/>
              <a:gd name="connsiteY20-34618" fmla="*/ 928033 h 5795240"/>
              <a:gd name="connsiteX21-34619" fmla="*/ 8842040 w 12641071"/>
              <a:gd name="connsiteY21-34620" fmla="*/ 943961 h 5795240"/>
              <a:gd name="connsiteX22-34621" fmla="*/ 8856144 w 12641071"/>
              <a:gd name="connsiteY22-34622" fmla="*/ 973241 h 5795240"/>
              <a:gd name="connsiteX23-34623" fmla="*/ 8856145 w 12641071"/>
              <a:gd name="connsiteY23-34624" fmla="*/ 973241 h 5795240"/>
              <a:gd name="connsiteX24-34625" fmla="*/ 8878117 w 12641071"/>
              <a:gd name="connsiteY24-34626" fmla="*/ 1018851 h 5795240"/>
              <a:gd name="connsiteX25-34627" fmla="*/ 8877719 w 12641071"/>
              <a:gd name="connsiteY25-34628" fmla="*/ 1018369 h 5795240"/>
              <a:gd name="connsiteX26-34629" fmla="*/ 8853250 w 12641071"/>
              <a:gd name="connsiteY26-34630" fmla="*/ 973288 h 5795240"/>
              <a:gd name="connsiteX27-34631" fmla="*/ 8853249 w 12641071"/>
              <a:gd name="connsiteY27-34632" fmla="*/ 973288 h 5795240"/>
              <a:gd name="connsiteX28-34633" fmla="*/ 8853248 w 12641071"/>
              <a:gd name="connsiteY28-34634" fmla="*/ 973287 h 5795240"/>
              <a:gd name="connsiteX29-34635" fmla="*/ 8849677 w 12641071"/>
              <a:gd name="connsiteY29-34636" fmla="*/ 973341 h 5795240"/>
              <a:gd name="connsiteX30-34637" fmla="*/ 8641543 w 12641071"/>
              <a:gd name="connsiteY30-34638" fmla="*/ 916577 h 5795240"/>
              <a:gd name="connsiteX31-34639" fmla="*/ 8641545 w 12641071"/>
              <a:gd name="connsiteY31-34640" fmla="*/ 916580 h 5795240"/>
              <a:gd name="connsiteX32-34641" fmla="*/ 8849676 w 12641071"/>
              <a:gd name="connsiteY32-34642" fmla="*/ 973343 h 5795240"/>
              <a:gd name="connsiteX33-34643" fmla="*/ 8853248 w 12641071"/>
              <a:gd name="connsiteY33-34644" fmla="*/ 973288 h 5795240"/>
              <a:gd name="connsiteX34-34645" fmla="*/ 8877719 w 12641071"/>
              <a:gd name="connsiteY34-34646" fmla="*/ 1018371 h 5795240"/>
              <a:gd name="connsiteX35-34647" fmla="*/ 8878116 w 12641071"/>
              <a:gd name="connsiteY35-34648" fmla="*/ 1018851 h 5795240"/>
              <a:gd name="connsiteX36-34649" fmla="*/ 8887288 w 12641071"/>
              <a:gd name="connsiteY36-34650" fmla="*/ 1037892 h 5795240"/>
              <a:gd name="connsiteX37-34651" fmla="*/ 8949899 w 12641071"/>
              <a:gd name="connsiteY37-34652" fmla="*/ 1239592 h 5795240"/>
              <a:gd name="connsiteX38-34653" fmla="*/ 8968437 w 12641071"/>
              <a:gd name="connsiteY38-34654" fmla="*/ 1423482 h 5795240"/>
              <a:gd name="connsiteX39-34655" fmla="*/ 8949899 w 12641071"/>
              <a:gd name="connsiteY39-34656" fmla="*/ 1239591 h 5795240"/>
              <a:gd name="connsiteX40-34657" fmla="*/ 8887288 w 12641071"/>
              <a:gd name="connsiteY40-34658" fmla="*/ 1037890 h 5795240"/>
              <a:gd name="connsiteX41-34659" fmla="*/ 8878116 w 12641071"/>
              <a:gd name="connsiteY41-34660" fmla="*/ 1018851 h 5795240"/>
              <a:gd name="connsiteX42-34661" fmla="*/ 8931285 w 12641071"/>
              <a:gd name="connsiteY42-34662" fmla="*/ 1083292 h 5795240"/>
              <a:gd name="connsiteX43-34663" fmla="*/ 9241478 w 12641071"/>
              <a:gd name="connsiteY43-34664" fmla="*/ 1211778 h 5795240"/>
              <a:gd name="connsiteX44-34665" fmla="*/ 9605238 w 12641071"/>
              <a:gd name="connsiteY44-34666" fmla="*/ 1018369 h 5795240"/>
              <a:gd name="connsiteX45-34667" fmla="*/ 9636247 w 12641071"/>
              <a:gd name="connsiteY45-34668" fmla="*/ 961241 h 5795240"/>
              <a:gd name="connsiteX46-34669" fmla="*/ 9641995 w 12641071"/>
              <a:gd name="connsiteY46-34670" fmla="*/ 961152 h 5795240"/>
              <a:gd name="connsiteX47-34671" fmla="*/ 9584939 w 12641071"/>
              <a:gd name="connsiteY47-34672" fmla="*/ 1079594 h 5795240"/>
              <a:gd name="connsiteX48-34673" fmla="*/ 9546257 w 12641071"/>
              <a:gd name="connsiteY48-34674" fmla="*/ 1204206 h 5795240"/>
              <a:gd name="connsiteX49-34675" fmla="*/ 9584939 w 12641071"/>
              <a:gd name="connsiteY49-34676" fmla="*/ 1079596 h 5795240"/>
              <a:gd name="connsiteX50-34677" fmla="*/ 9641995 w 12641071"/>
              <a:gd name="connsiteY50-34678" fmla="*/ 961153 h 5795240"/>
              <a:gd name="connsiteX51-34679" fmla="*/ 9653069 w 12641071"/>
              <a:gd name="connsiteY51-34680" fmla="*/ 960983 h 5795240"/>
              <a:gd name="connsiteX52-34681" fmla="*/ 9801564 w 12641071"/>
              <a:gd name="connsiteY52-34682" fmla="*/ 1196828 h 5795240"/>
              <a:gd name="connsiteX53-34683" fmla="*/ 9801566 w 12641071"/>
              <a:gd name="connsiteY53-34684" fmla="*/ 1196828 h 5795240"/>
              <a:gd name="connsiteX54-34685" fmla="*/ 9653070 w 12641071"/>
              <a:gd name="connsiteY54-34686" fmla="*/ 960982 h 5795240"/>
              <a:gd name="connsiteX55-34687" fmla="*/ 9641996 w 12641071"/>
              <a:gd name="connsiteY55-34688" fmla="*/ 961152 h 5795240"/>
              <a:gd name="connsiteX56-34689" fmla="*/ 9651917 w 12641071"/>
              <a:gd name="connsiteY56-34690" fmla="*/ 940556 h 5795240"/>
              <a:gd name="connsiteX57-34691" fmla="*/ 11050508 w 12641071"/>
              <a:gd name="connsiteY57-34692" fmla="*/ 108150 h 5795240"/>
              <a:gd name="connsiteX58-34693" fmla="*/ 12641071 w 12641071"/>
              <a:gd name="connsiteY58-34694" fmla="*/ 1698711 h 5795240"/>
              <a:gd name="connsiteX59-34695" fmla="*/ 11371062 w 12641071"/>
              <a:gd name="connsiteY59-34696" fmla="*/ 3256960 h 5795240"/>
              <a:gd name="connsiteX60-34697" fmla="*/ 11215953 w 12641071"/>
              <a:gd name="connsiteY60-34698" fmla="*/ 3280632 h 5795240"/>
              <a:gd name="connsiteX61-34699" fmla="*/ 11142318 w 12641071"/>
              <a:gd name="connsiteY61-34700" fmla="*/ 3276914 h 5795240"/>
              <a:gd name="connsiteX62-34701" fmla="*/ 11215952 w 12641071"/>
              <a:gd name="connsiteY62-34702" fmla="*/ 3280632 h 5795240"/>
              <a:gd name="connsiteX63-34703" fmla="*/ 11213133 w 12641071"/>
              <a:gd name="connsiteY63-34704" fmla="*/ 3281062 h 5795240"/>
              <a:gd name="connsiteX64-34705" fmla="*/ 11116921 w 12641071"/>
              <a:gd name="connsiteY64-34706" fmla="*/ 3285921 h 5795240"/>
              <a:gd name="connsiteX65-34707" fmla="*/ 11050507 w 12641071"/>
              <a:gd name="connsiteY65-34708" fmla="*/ 3289274 h 5795240"/>
              <a:gd name="connsiteX66-34709" fmla="*/ 11006292 w 12641071"/>
              <a:gd name="connsiteY66-34710" fmla="*/ 3287041 h 5795240"/>
              <a:gd name="connsiteX67-34711" fmla="*/ 10937101 w 12641071"/>
              <a:gd name="connsiteY67-34712" fmla="*/ 3297601 h 5795240"/>
              <a:gd name="connsiteX68-34713" fmla="*/ 10144740 w 12641071"/>
              <a:gd name="connsiteY68-34714" fmla="*/ 4089962 h 5795240"/>
              <a:gd name="connsiteX69-34715" fmla="*/ 10130374 w 12641071"/>
              <a:gd name="connsiteY69-34716" fmla="*/ 4184101 h 5795240"/>
              <a:gd name="connsiteX70-34717" fmla="*/ 10130375 w 12641071"/>
              <a:gd name="connsiteY70-34718" fmla="*/ 4184103 h 5795240"/>
              <a:gd name="connsiteX71-34719" fmla="*/ 10130656 w 12641071"/>
              <a:gd name="connsiteY71-34720" fmla="*/ 4185950 h 5795240"/>
              <a:gd name="connsiteX72-34721" fmla="*/ 10138194 w 12641071"/>
              <a:gd name="connsiteY72-34722" fmla="*/ 4335228 h 5795240"/>
              <a:gd name="connsiteX73-34723" fmla="*/ 10137710 w 12641071"/>
              <a:gd name="connsiteY73-34724" fmla="*/ 4344822 h 5795240"/>
              <a:gd name="connsiteX74-34725" fmla="*/ 10133555 w 12641071"/>
              <a:gd name="connsiteY74-34726" fmla="*/ 4427096 h 5795240"/>
              <a:gd name="connsiteX75-34727" fmla="*/ 10129312 w 12641071"/>
              <a:gd name="connsiteY75-34728" fmla="*/ 4399289 h 5795240"/>
              <a:gd name="connsiteX76-34729" fmla="*/ 10126797 w 12641071"/>
              <a:gd name="connsiteY76-34730" fmla="*/ 4349498 h 5795240"/>
              <a:gd name="connsiteX77-34731" fmla="*/ 10126796 w 12641071"/>
              <a:gd name="connsiteY77-34732" fmla="*/ 4349498 h 5795240"/>
              <a:gd name="connsiteX78-34733" fmla="*/ 10129311 w 12641071"/>
              <a:gd name="connsiteY78-34734" fmla="*/ 4399289 h 5795240"/>
              <a:gd name="connsiteX79-34735" fmla="*/ 10133554 w 12641071"/>
              <a:gd name="connsiteY79-34736" fmla="*/ 4427096 h 5795240"/>
              <a:gd name="connsiteX80-34737" fmla="*/ 10130656 w 12641071"/>
              <a:gd name="connsiteY80-34738" fmla="*/ 4484506 h 5795240"/>
              <a:gd name="connsiteX81-34739" fmla="*/ 8678182 w 12641071"/>
              <a:gd name="connsiteY81-34740" fmla="*/ 5795240 h 5795240"/>
              <a:gd name="connsiteX82-34741" fmla="*/ 7467518 w 12641071"/>
              <a:gd name="connsiteY82-34742" fmla="*/ 5151535 h 5795240"/>
              <a:gd name="connsiteX83-34743" fmla="*/ 7419945 w 12641071"/>
              <a:gd name="connsiteY83-34744" fmla="*/ 5073228 h 5795240"/>
              <a:gd name="connsiteX84-34745" fmla="*/ 7394386 w 12641071"/>
              <a:gd name="connsiteY84-34746" fmla="*/ 5031156 h 5795240"/>
              <a:gd name="connsiteX85-34747" fmla="*/ 7367299 w 12641071"/>
              <a:gd name="connsiteY85-34748" fmla="*/ 4974928 h 5795240"/>
              <a:gd name="connsiteX86-34749" fmla="*/ 7332905 w 12641071"/>
              <a:gd name="connsiteY86-34750" fmla="*/ 4903531 h 5795240"/>
              <a:gd name="connsiteX87-34751" fmla="*/ 7320958 w 12641071"/>
              <a:gd name="connsiteY87-34752" fmla="*/ 4870887 h 5795240"/>
              <a:gd name="connsiteX88-34753" fmla="*/ 7322174 w 12641071"/>
              <a:gd name="connsiteY88-34754" fmla="*/ 4872361 h 5795240"/>
              <a:gd name="connsiteX89-34755" fmla="*/ 7322175 w 12641071"/>
              <a:gd name="connsiteY89-34756" fmla="*/ 4872361 h 5795240"/>
              <a:gd name="connsiteX90-34757" fmla="*/ 7320959 w 12641071"/>
              <a:gd name="connsiteY90-34758" fmla="*/ 4870887 h 5795240"/>
              <a:gd name="connsiteX91-34759" fmla="*/ 7223551 w 12641071"/>
              <a:gd name="connsiteY91-34760" fmla="*/ 4752829 h 5795240"/>
              <a:gd name="connsiteX92-34761" fmla="*/ 6652445 w 12641071"/>
              <a:gd name="connsiteY92-34762" fmla="*/ 4516269 h 5795240"/>
              <a:gd name="connsiteX93-34763" fmla="*/ 6200873 w 12641071"/>
              <a:gd name="connsiteY93-34764" fmla="*/ 4654206 h 5795240"/>
              <a:gd name="connsiteX94-34765" fmla="*/ 6088813 w 12641071"/>
              <a:gd name="connsiteY94-34766" fmla="*/ 4746663 h 5795240"/>
              <a:gd name="connsiteX95-34767" fmla="*/ 6023271 w 12641071"/>
              <a:gd name="connsiteY95-34768" fmla="*/ 4834312 h 5795240"/>
              <a:gd name="connsiteX96-34769" fmla="*/ 5935320 w 12641071"/>
              <a:gd name="connsiteY96-34770" fmla="*/ 4931081 h 5795240"/>
              <a:gd name="connsiteX97-34771" fmla="*/ 4971763 w 12641071"/>
              <a:gd name="connsiteY97-34772" fmla="*/ 5330200 h 5795240"/>
              <a:gd name="connsiteX98-34773" fmla="*/ 3716172 w 12641071"/>
              <a:gd name="connsiteY98-34774" fmla="*/ 4497938 h 5795240"/>
              <a:gd name="connsiteX99-34775" fmla="*/ 3710773 w 12641071"/>
              <a:gd name="connsiteY99-34776" fmla="*/ 4483182 h 5795240"/>
              <a:gd name="connsiteX100-34777" fmla="*/ 3710773 w 12641071"/>
              <a:gd name="connsiteY100-34778" fmla="*/ 4483181 h 5795240"/>
              <a:gd name="connsiteX101-34779" fmla="*/ 3674984 w 12641071"/>
              <a:gd name="connsiteY101-34780" fmla="*/ 4385402 h 5795240"/>
              <a:gd name="connsiteX102-34781" fmla="*/ 3670349 w 12641071"/>
              <a:gd name="connsiteY102-34782" fmla="*/ 4372742 h 5795240"/>
              <a:gd name="connsiteX103-34783" fmla="*/ 3659438 w 12641071"/>
              <a:gd name="connsiteY103-34784" fmla="*/ 4330309 h 5795240"/>
              <a:gd name="connsiteX104-34785" fmla="*/ 3672084 w 12641071"/>
              <a:gd name="connsiteY104-34786" fmla="*/ 4353606 h 5795240"/>
              <a:gd name="connsiteX105-34787" fmla="*/ 3659440 w 12641071"/>
              <a:gd name="connsiteY105-34788" fmla="*/ 4330309 h 5795240"/>
              <a:gd name="connsiteX106-34789" fmla="*/ 3613217 w 12641071"/>
              <a:gd name="connsiteY106-34790" fmla="*/ 4245153 h 5795240"/>
              <a:gd name="connsiteX107-34791" fmla="*/ 3083792 w 12641071"/>
              <a:gd name="connsiteY107-34792" fmla="*/ 3963660 h 5795240"/>
              <a:gd name="connsiteX108-34793" fmla="*/ 2835272 w 12641071"/>
              <a:gd name="connsiteY108-34794" fmla="*/ 4013833 h 5795240"/>
              <a:gd name="connsiteX109-34795" fmla="*/ 2820214 w 12641071"/>
              <a:gd name="connsiteY109-34796" fmla="*/ 4022007 h 5795240"/>
              <a:gd name="connsiteX110-34797" fmla="*/ 2820212 w 12641071"/>
              <a:gd name="connsiteY110-34798" fmla="*/ 4022008 h 5795240"/>
              <a:gd name="connsiteX111-34799" fmla="*/ 2820206 w 12641071"/>
              <a:gd name="connsiteY111-34800" fmla="*/ 4022011 h 5795240"/>
              <a:gd name="connsiteX112-34801" fmla="*/ 2813481 w 12641071"/>
              <a:gd name="connsiteY112-34802" fmla="*/ 4027041 h 5795240"/>
              <a:gd name="connsiteX113-34803" fmla="*/ 2762875 w 12641071"/>
              <a:gd name="connsiteY113-34804" fmla="*/ 4057784 h 5795240"/>
              <a:gd name="connsiteX114-34805" fmla="*/ 2762878 w 12641071"/>
              <a:gd name="connsiteY114-34806" fmla="*/ 4057784 h 5795240"/>
              <a:gd name="connsiteX115-34807" fmla="*/ 2694694 w 12641071"/>
              <a:gd name="connsiteY115-34808" fmla="*/ 4099208 h 5795240"/>
              <a:gd name="connsiteX116-34809" fmla="*/ 2726822 w 12641071"/>
              <a:gd name="connsiteY116-34810" fmla="*/ 4072700 h 5795240"/>
              <a:gd name="connsiteX117-34811" fmla="*/ 2757719 w 12641071"/>
              <a:gd name="connsiteY117-34812" fmla="*/ 4055929 h 5795240"/>
              <a:gd name="connsiteX118-34813" fmla="*/ 2757718 w 12641071"/>
              <a:gd name="connsiteY118-34814" fmla="*/ 4055928 h 5795240"/>
              <a:gd name="connsiteX119-34815" fmla="*/ 2726820 w 12641071"/>
              <a:gd name="connsiteY119-34816" fmla="*/ 4072700 h 5795240"/>
              <a:gd name="connsiteX120-34817" fmla="*/ 2694692 w 12641071"/>
              <a:gd name="connsiteY120-34818" fmla="*/ 4099208 h 5795240"/>
              <a:gd name="connsiteX121-34819" fmla="*/ 2664698 w 12641071"/>
              <a:gd name="connsiteY121-34820" fmla="*/ 4117431 h 5795240"/>
              <a:gd name="connsiteX122-34821" fmla="*/ 1804544 w 12641071"/>
              <a:gd name="connsiteY122-34822" fmla="*/ 4335229 h 5795240"/>
              <a:gd name="connsiteX123-34823" fmla="*/ 0 w 12641071"/>
              <a:gd name="connsiteY123-34824" fmla="*/ 2530685 h 5795240"/>
              <a:gd name="connsiteX124-34825" fmla="*/ 1804544 w 12641071"/>
              <a:gd name="connsiteY124-34826" fmla="*/ 726143 h 5795240"/>
              <a:gd name="connsiteX125-34827" fmla="*/ 3080549 w 12641071"/>
              <a:gd name="connsiteY125-34828" fmla="*/ 1254682 h 5795240"/>
              <a:gd name="connsiteX126-34829" fmla="*/ 3268676 w 12641071"/>
              <a:gd name="connsiteY126-34830" fmla="*/ 1461167 h 5795240"/>
              <a:gd name="connsiteX127-34831" fmla="*/ 3565826 w 12641071"/>
              <a:gd name="connsiteY127-34832" fmla="*/ 1551935 h 5795240"/>
              <a:gd name="connsiteX128-34833" fmla="*/ 4086504 w 12641071"/>
              <a:gd name="connsiteY128-34834" fmla="*/ 1127574 h 5795240"/>
              <a:gd name="connsiteX129-34835" fmla="*/ 4103078 w 12641071"/>
              <a:gd name="connsiteY129-34836" fmla="*/ 1004204 h 5795240"/>
              <a:gd name="connsiteX130-34837" fmla="*/ 5215874 w 12641071"/>
              <a:gd name="connsiteY130-34838" fmla="*/ 0 h 5795240"/>
              <a:gd name="connsiteX0-34839" fmla="*/ 3682364 w 12641071"/>
              <a:gd name="connsiteY0-34840" fmla="*/ 4386723 h 5795240"/>
              <a:gd name="connsiteX1-34841" fmla="*/ 3772428 w 12641071"/>
              <a:gd name="connsiteY1-34842" fmla="*/ 4402840 h 5795240"/>
              <a:gd name="connsiteX2-34843" fmla="*/ 3772428 w 12641071"/>
              <a:gd name="connsiteY2-34844" fmla="*/ 4402840 h 5795240"/>
              <a:gd name="connsiteX3-34845" fmla="*/ 3682364 w 12641071"/>
              <a:gd name="connsiteY3-34846" fmla="*/ 4386723 h 5795240"/>
              <a:gd name="connsiteX4-34847" fmla="*/ 5215874 w 12641071"/>
              <a:gd name="connsiteY4-34848" fmla="*/ 0 h 5795240"/>
              <a:gd name="connsiteX5-34849" fmla="*/ 5927386 w 12641071"/>
              <a:gd name="connsiteY5-34850" fmla="*/ 255427 h 5795240"/>
              <a:gd name="connsiteX6-34851" fmla="*/ 6105193 w 12641071"/>
              <a:gd name="connsiteY6-34852" fmla="*/ 442067 h 5795240"/>
              <a:gd name="connsiteX7-34853" fmla="*/ 6105193 w 12641071"/>
              <a:gd name="connsiteY7-34854" fmla="*/ 442069 h 5795240"/>
              <a:gd name="connsiteX8-34855" fmla="*/ 6141460 w 12641071"/>
              <a:gd name="connsiteY8-34856" fmla="*/ 475027 h 5795240"/>
              <a:gd name="connsiteX9-34857" fmla="*/ 6788665 w 12641071"/>
              <a:gd name="connsiteY9-34858" fmla="*/ 707369 h 5795240"/>
              <a:gd name="connsiteX10-34859" fmla="*/ 7184710 w 12641071"/>
              <a:gd name="connsiteY10-34860" fmla="*/ 627411 h 5795240"/>
              <a:gd name="connsiteX11-34861" fmla="*/ 7314851 w 12641071"/>
              <a:gd name="connsiteY11-34862" fmla="*/ 559537 h 5795240"/>
              <a:gd name="connsiteX12-34863" fmla="*/ 7314853 w 12641071"/>
              <a:gd name="connsiteY12-34864" fmla="*/ 559536 h 5795240"/>
              <a:gd name="connsiteX13-34865" fmla="*/ 7314851 w 12641071"/>
              <a:gd name="connsiteY13-34866" fmla="*/ 559537 h 5795240"/>
              <a:gd name="connsiteX14-34867" fmla="*/ 7391626 w 12641071"/>
              <a:gd name="connsiteY14-34868" fmla="*/ 508114 h 5795240"/>
              <a:gd name="connsiteX15-34869" fmla="*/ 7391631 w 12641071"/>
              <a:gd name="connsiteY15-34870" fmla="*/ 508110 h 5795240"/>
              <a:gd name="connsiteX16-34871" fmla="*/ 7478934 w 12641071"/>
              <a:gd name="connsiteY16-34872" fmla="*/ 466053 h 5795240"/>
              <a:gd name="connsiteX17-34873" fmla="*/ 7897193 w 12641071"/>
              <a:gd name="connsiteY17-34874" fmla="*/ 381611 h 5795240"/>
              <a:gd name="connsiteX18-34875" fmla="*/ 8788216 w 12641071"/>
              <a:gd name="connsiteY18-34876" fmla="*/ 855364 h 5795240"/>
              <a:gd name="connsiteX19-34877" fmla="*/ 8832362 w 12641071"/>
              <a:gd name="connsiteY19-34878" fmla="*/ 928030 h 5795240"/>
              <a:gd name="connsiteX20-34879" fmla="*/ 8832362 w 12641071"/>
              <a:gd name="connsiteY20-34880" fmla="*/ 928033 h 5795240"/>
              <a:gd name="connsiteX21-34881" fmla="*/ 8842040 w 12641071"/>
              <a:gd name="connsiteY21-34882" fmla="*/ 943961 h 5795240"/>
              <a:gd name="connsiteX22-34883" fmla="*/ 8856144 w 12641071"/>
              <a:gd name="connsiteY22-34884" fmla="*/ 973241 h 5795240"/>
              <a:gd name="connsiteX23-34885" fmla="*/ 8856145 w 12641071"/>
              <a:gd name="connsiteY23-34886" fmla="*/ 973241 h 5795240"/>
              <a:gd name="connsiteX24-34887" fmla="*/ 8878117 w 12641071"/>
              <a:gd name="connsiteY24-34888" fmla="*/ 1018851 h 5795240"/>
              <a:gd name="connsiteX25-34889" fmla="*/ 8877719 w 12641071"/>
              <a:gd name="connsiteY25-34890" fmla="*/ 1018369 h 5795240"/>
              <a:gd name="connsiteX26-34891" fmla="*/ 8853250 w 12641071"/>
              <a:gd name="connsiteY26-34892" fmla="*/ 973288 h 5795240"/>
              <a:gd name="connsiteX27-34893" fmla="*/ 8853249 w 12641071"/>
              <a:gd name="connsiteY27-34894" fmla="*/ 973288 h 5795240"/>
              <a:gd name="connsiteX28-34895" fmla="*/ 8853248 w 12641071"/>
              <a:gd name="connsiteY28-34896" fmla="*/ 973287 h 5795240"/>
              <a:gd name="connsiteX29-34897" fmla="*/ 8849677 w 12641071"/>
              <a:gd name="connsiteY29-34898" fmla="*/ 973341 h 5795240"/>
              <a:gd name="connsiteX30-34899" fmla="*/ 8641543 w 12641071"/>
              <a:gd name="connsiteY30-34900" fmla="*/ 916577 h 5795240"/>
              <a:gd name="connsiteX31-34901" fmla="*/ 8641545 w 12641071"/>
              <a:gd name="connsiteY31-34902" fmla="*/ 916580 h 5795240"/>
              <a:gd name="connsiteX32-34903" fmla="*/ 8849676 w 12641071"/>
              <a:gd name="connsiteY32-34904" fmla="*/ 973343 h 5795240"/>
              <a:gd name="connsiteX33-34905" fmla="*/ 8853248 w 12641071"/>
              <a:gd name="connsiteY33-34906" fmla="*/ 973288 h 5795240"/>
              <a:gd name="connsiteX34-34907" fmla="*/ 8877719 w 12641071"/>
              <a:gd name="connsiteY34-34908" fmla="*/ 1018371 h 5795240"/>
              <a:gd name="connsiteX35-34909" fmla="*/ 8878116 w 12641071"/>
              <a:gd name="connsiteY35-34910" fmla="*/ 1018851 h 5795240"/>
              <a:gd name="connsiteX36-34911" fmla="*/ 8887288 w 12641071"/>
              <a:gd name="connsiteY36-34912" fmla="*/ 1037892 h 5795240"/>
              <a:gd name="connsiteX37-34913" fmla="*/ 8949899 w 12641071"/>
              <a:gd name="connsiteY37-34914" fmla="*/ 1239592 h 5795240"/>
              <a:gd name="connsiteX38-34915" fmla="*/ 8968437 w 12641071"/>
              <a:gd name="connsiteY38-34916" fmla="*/ 1423482 h 5795240"/>
              <a:gd name="connsiteX39-34917" fmla="*/ 8949899 w 12641071"/>
              <a:gd name="connsiteY39-34918" fmla="*/ 1239591 h 5795240"/>
              <a:gd name="connsiteX40-34919" fmla="*/ 8887288 w 12641071"/>
              <a:gd name="connsiteY40-34920" fmla="*/ 1037890 h 5795240"/>
              <a:gd name="connsiteX41-34921" fmla="*/ 8878116 w 12641071"/>
              <a:gd name="connsiteY41-34922" fmla="*/ 1018851 h 5795240"/>
              <a:gd name="connsiteX42-34923" fmla="*/ 8931285 w 12641071"/>
              <a:gd name="connsiteY42-34924" fmla="*/ 1083292 h 5795240"/>
              <a:gd name="connsiteX43-34925" fmla="*/ 9241478 w 12641071"/>
              <a:gd name="connsiteY43-34926" fmla="*/ 1211778 h 5795240"/>
              <a:gd name="connsiteX44-34927" fmla="*/ 9605238 w 12641071"/>
              <a:gd name="connsiteY44-34928" fmla="*/ 1018369 h 5795240"/>
              <a:gd name="connsiteX45-34929" fmla="*/ 9636247 w 12641071"/>
              <a:gd name="connsiteY45-34930" fmla="*/ 961241 h 5795240"/>
              <a:gd name="connsiteX46-34931" fmla="*/ 9641995 w 12641071"/>
              <a:gd name="connsiteY46-34932" fmla="*/ 961152 h 5795240"/>
              <a:gd name="connsiteX47-34933" fmla="*/ 9584939 w 12641071"/>
              <a:gd name="connsiteY47-34934" fmla="*/ 1079594 h 5795240"/>
              <a:gd name="connsiteX48-34935" fmla="*/ 9546257 w 12641071"/>
              <a:gd name="connsiteY48-34936" fmla="*/ 1204206 h 5795240"/>
              <a:gd name="connsiteX49-34937" fmla="*/ 9584939 w 12641071"/>
              <a:gd name="connsiteY49-34938" fmla="*/ 1079596 h 5795240"/>
              <a:gd name="connsiteX50-34939" fmla="*/ 9641995 w 12641071"/>
              <a:gd name="connsiteY50-34940" fmla="*/ 961153 h 5795240"/>
              <a:gd name="connsiteX51-34941" fmla="*/ 9653069 w 12641071"/>
              <a:gd name="connsiteY51-34942" fmla="*/ 960983 h 5795240"/>
              <a:gd name="connsiteX52-34943" fmla="*/ 9801564 w 12641071"/>
              <a:gd name="connsiteY52-34944" fmla="*/ 1196828 h 5795240"/>
              <a:gd name="connsiteX53-34945" fmla="*/ 9801566 w 12641071"/>
              <a:gd name="connsiteY53-34946" fmla="*/ 1196828 h 5795240"/>
              <a:gd name="connsiteX54-34947" fmla="*/ 9653070 w 12641071"/>
              <a:gd name="connsiteY54-34948" fmla="*/ 960982 h 5795240"/>
              <a:gd name="connsiteX55-34949" fmla="*/ 9641996 w 12641071"/>
              <a:gd name="connsiteY55-34950" fmla="*/ 961152 h 5795240"/>
              <a:gd name="connsiteX56-34951" fmla="*/ 9651917 w 12641071"/>
              <a:gd name="connsiteY56-34952" fmla="*/ 940556 h 5795240"/>
              <a:gd name="connsiteX57-34953" fmla="*/ 11050508 w 12641071"/>
              <a:gd name="connsiteY57-34954" fmla="*/ 108150 h 5795240"/>
              <a:gd name="connsiteX58-34955" fmla="*/ 12641071 w 12641071"/>
              <a:gd name="connsiteY58-34956" fmla="*/ 1698711 h 5795240"/>
              <a:gd name="connsiteX59-34957" fmla="*/ 11371062 w 12641071"/>
              <a:gd name="connsiteY59-34958" fmla="*/ 3256960 h 5795240"/>
              <a:gd name="connsiteX60-34959" fmla="*/ 11215953 w 12641071"/>
              <a:gd name="connsiteY60-34960" fmla="*/ 3280632 h 5795240"/>
              <a:gd name="connsiteX61-34961" fmla="*/ 11142318 w 12641071"/>
              <a:gd name="connsiteY61-34962" fmla="*/ 3276914 h 5795240"/>
              <a:gd name="connsiteX62-34963" fmla="*/ 11215952 w 12641071"/>
              <a:gd name="connsiteY62-34964" fmla="*/ 3280632 h 5795240"/>
              <a:gd name="connsiteX63-34965" fmla="*/ 11213133 w 12641071"/>
              <a:gd name="connsiteY63-34966" fmla="*/ 3281062 h 5795240"/>
              <a:gd name="connsiteX64-34967" fmla="*/ 11116921 w 12641071"/>
              <a:gd name="connsiteY64-34968" fmla="*/ 3285921 h 5795240"/>
              <a:gd name="connsiteX65-34969" fmla="*/ 11050507 w 12641071"/>
              <a:gd name="connsiteY65-34970" fmla="*/ 3289274 h 5795240"/>
              <a:gd name="connsiteX66-34971" fmla="*/ 11006292 w 12641071"/>
              <a:gd name="connsiteY66-34972" fmla="*/ 3287041 h 5795240"/>
              <a:gd name="connsiteX67-34973" fmla="*/ 10937101 w 12641071"/>
              <a:gd name="connsiteY67-34974" fmla="*/ 3297601 h 5795240"/>
              <a:gd name="connsiteX68-34975" fmla="*/ 10144740 w 12641071"/>
              <a:gd name="connsiteY68-34976" fmla="*/ 4089962 h 5795240"/>
              <a:gd name="connsiteX69-34977" fmla="*/ 10130374 w 12641071"/>
              <a:gd name="connsiteY69-34978" fmla="*/ 4184101 h 5795240"/>
              <a:gd name="connsiteX70-34979" fmla="*/ 10130375 w 12641071"/>
              <a:gd name="connsiteY70-34980" fmla="*/ 4184103 h 5795240"/>
              <a:gd name="connsiteX71-34981" fmla="*/ 10130656 w 12641071"/>
              <a:gd name="connsiteY71-34982" fmla="*/ 4185950 h 5795240"/>
              <a:gd name="connsiteX72-34983" fmla="*/ 10138194 w 12641071"/>
              <a:gd name="connsiteY72-34984" fmla="*/ 4335228 h 5795240"/>
              <a:gd name="connsiteX73-34985" fmla="*/ 10137710 w 12641071"/>
              <a:gd name="connsiteY73-34986" fmla="*/ 4344822 h 5795240"/>
              <a:gd name="connsiteX74-34987" fmla="*/ 10133555 w 12641071"/>
              <a:gd name="connsiteY74-34988" fmla="*/ 4427096 h 5795240"/>
              <a:gd name="connsiteX75-34989" fmla="*/ 10129312 w 12641071"/>
              <a:gd name="connsiteY75-34990" fmla="*/ 4399289 h 5795240"/>
              <a:gd name="connsiteX76-34991" fmla="*/ 10126797 w 12641071"/>
              <a:gd name="connsiteY76-34992" fmla="*/ 4349498 h 5795240"/>
              <a:gd name="connsiteX77-34993" fmla="*/ 10126796 w 12641071"/>
              <a:gd name="connsiteY77-34994" fmla="*/ 4349498 h 5795240"/>
              <a:gd name="connsiteX78-34995" fmla="*/ 10129311 w 12641071"/>
              <a:gd name="connsiteY78-34996" fmla="*/ 4399289 h 5795240"/>
              <a:gd name="connsiteX79-34997" fmla="*/ 10133554 w 12641071"/>
              <a:gd name="connsiteY79-34998" fmla="*/ 4427096 h 5795240"/>
              <a:gd name="connsiteX80-34999" fmla="*/ 10130656 w 12641071"/>
              <a:gd name="connsiteY80-35000" fmla="*/ 4484506 h 5795240"/>
              <a:gd name="connsiteX81-35001" fmla="*/ 8678182 w 12641071"/>
              <a:gd name="connsiteY81-35002" fmla="*/ 5795240 h 5795240"/>
              <a:gd name="connsiteX82-35003" fmla="*/ 7467518 w 12641071"/>
              <a:gd name="connsiteY82-35004" fmla="*/ 5151535 h 5795240"/>
              <a:gd name="connsiteX83-35005" fmla="*/ 7419945 w 12641071"/>
              <a:gd name="connsiteY83-35006" fmla="*/ 5073228 h 5795240"/>
              <a:gd name="connsiteX84-35007" fmla="*/ 7394386 w 12641071"/>
              <a:gd name="connsiteY84-35008" fmla="*/ 5031156 h 5795240"/>
              <a:gd name="connsiteX85-35009" fmla="*/ 7367299 w 12641071"/>
              <a:gd name="connsiteY85-35010" fmla="*/ 4974928 h 5795240"/>
              <a:gd name="connsiteX86-35011" fmla="*/ 7332905 w 12641071"/>
              <a:gd name="connsiteY86-35012" fmla="*/ 4903531 h 5795240"/>
              <a:gd name="connsiteX87-35013" fmla="*/ 7320958 w 12641071"/>
              <a:gd name="connsiteY87-35014" fmla="*/ 4870887 h 5795240"/>
              <a:gd name="connsiteX88-35015" fmla="*/ 7322174 w 12641071"/>
              <a:gd name="connsiteY88-35016" fmla="*/ 4872361 h 5795240"/>
              <a:gd name="connsiteX89-35017" fmla="*/ 7322175 w 12641071"/>
              <a:gd name="connsiteY89-35018" fmla="*/ 4872361 h 5795240"/>
              <a:gd name="connsiteX90-35019" fmla="*/ 7223551 w 12641071"/>
              <a:gd name="connsiteY90-35020" fmla="*/ 4752829 h 5795240"/>
              <a:gd name="connsiteX91-35021" fmla="*/ 6652445 w 12641071"/>
              <a:gd name="connsiteY91-35022" fmla="*/ 4516269 h 5795240"/>
              <a:gd name="connsiteX92-35023" fmla="*/ 6200873 w 12641071"/>
              <a:gd name="connsiteY92-35024" fmla="*/ 4654206 h 5795240"/>
              <a:gd name="connsiteX93-35025" fmla="*/ 6088813 w 12641071"/>
              <a:gd name="connsiteY93-35026" fmla="*/ 4746663 h 5795240"/>
              <a:gd name="connsiteX94-35027" fmla="*/ 6023271 w 12641071"/>
              <a:gd name="connsiteY94-35028" fmla="*/ 4834312 h 5795240"/>
              <a:gd name="connsiteX95-35029" fmla="*/ 5935320 w 12641071"/>
              <a:gd name="connsiteY95-35030" fmla="*/ 4931081 h 5795240"/>
              <a:gd name="connsiteX96-35031" fmla="*/ 4971763 w 12641071"/>
              <a:gd name="connsiteY96-35032" fmla="*/ 5330200 h 5795240"/>
              <a:gd name="connsiteX97-35033" fmla="*/ 3716172 w 12641071"/>
              <a:gd name="connsiteY97-35034" fmla="*/ 4497938 h 5795240"/>
              <a:gd name="connsiteX98-35035" fmla="*/ 3710773 w 12641071"/>
              <a:gd name="connsiteY98-35036" fmla="*/ 4483182 h 5795240"/>
              <a:gd name="connsiteX99-35037" fmla="*/ 3710773 w 12641071"/>
              <a:gd name="connsiteY99-35038" fmla="*/ 4483181 h 5795240"/>
              <a:gd name="connsiteX100-35039" fmla="*/ 3674984 w 12641071"/>
              <a:gd name="connsiteY100-35040" fmla="*/ 4385402 h 5795240"/>
              <a:gd name="connsiteX101-35041" fmla="*/ 3670349 w 12641071"/>
              <a:gd name="connsiteY101-35042" fmla="*/ 4372742 h 5795240"/>
              <a:gd name="connsiteX102-35043" fmla="*/ 3659438 w 12641071"/>
              <a:gd name="connsiteY102-35044" fmla="*/ 4330309 h 5795240"/>
              <a:gd name="connsiteX103-35045" fmla="*/ 3672084 w 12641071"/>
              <a:gd name="connsiteY103-35046" fmla="*/ 4353606 h 5795240"/>
              <a:gd name="connsiteX104-35047" fmla="*/ 3659440 w 12641071"/>
              <a:gd name="connsiteY104-35048" fmla="*/ 4330309 h 5795240"/>
              <a:gd name="connsiteX105-35049" fmla="*/ 3613217 w 12641071"/>
              <a:gd name="connsiteY105-35050" fmla="*/ 4245153 h 5795240"/>
              <a:gd name="connsiteX106-35051" fmla="*/ 3083792 w 12641071"/>
              <a:gd name="connsiteY106-35052" fmla="*/ 3963660 h 5795240"/>
              <a:gd name="connsiteX107-35053" fmla="*/ 2835272 w 12641071"/>
              <a:gd name="connsiteY107-35054" fmla="*/ 4013833 h 5795240"/>
              <a:gd name="connsiteX108-35055" fmla="*/ 2820214 w 12641071"/>
              <a:gd name="connsiteY108-35056" fmla="*/ 4022007 h 5795240"/>
              <a:gd name="connsiteX109-35057" fmla="*/ 2820212 w 12641071"/>
              <a:gd name="connsiteY109-35058" fmla="*/ 4022008 h 5795240"/>
              <a:gd name="connsiteX110-35059" fmla="*/ 2820206 w 12641071"/>
              <a:gd name="connsiteY110-35060" fmla="*/ 4022011 h 5795240"/>
              <a:gd name="connsiteX111-35061" fmla="*/ 2813481 w 12641071"/>
              <a:gd name="connsiteY111-35062" fmla="*/ 4027041 h 5795240"/>
              <a:gd name="connsiteX112-35063" fmla="*/ 2762875 w 12641071"/>
              <a:gd name="connsiteY112-35064" fmla="*/ 4057784 h 5795240"/>
              <a:gd name="connsiteX113-35065" fmla="*/ 2762878 w 12641071"/>
              <a:gd name="connsiteY113-35066" fmla="*/ 4057784 h 5795240"/>
              <a:gd name="connsiteX114-35067" fmla="*/ 2694694 w 12641071"/>
              <a:gd name="connsiteY114-35068" fmla="*/ 4099208 h 5795240"/>
              <a:gd name="connsiteX115-35069" fmla="*/ 2726822 w 12641071"/>
              <a:gd name="connsiteY115-35070" fmla="*/ 4072700 h 5795240"/>
              <a:gd name="connsiteX116-35071" fmla="*/ 2757719 w 12641071"/>
              <a:gd name="connsiteY116-35072" fmla="*/ 4055929 h 5795240"/>
              <a:gd name="connsiteX117-35073" fmla="*/ 2757718 w 12641071"/>
              <a:gd name="connsiteY117-35074" fmla="*/ 4055928 h 5795240"/>
              <a:gd name="connsiteX118-35075" fmla="*/ 2726820 w 12641071"/>
              <a:gd name="connsiteY118-35076" fmla="*/ 4072700 h 5795240"/>
              <a:gd name="connsiteX119-35077" fmla="*/ 2694692 w 12641071"/>
              <a:gd name="connsiteY119-35078" fmla="*/ 4099208 h 5795240"/>
              <a:gd name="connsiteX120-35079" fmla="*/ 2664698 w 12641071"/>
              <a:gd name="connsiteY120-35080" fmla="*/ 4117431 h 5795240"/>
              <a:gd name="connsiteX121-35081" fmla="*/ 1804544 w 12641071"/>
              <a:gd name="connsiteY121-35082" fmla="*/ 4335229 h 5795240"/>
              <a:gd name="connsiteX122-35083" fmla="*/ 0 w 12641071"/>
              <a:gd name="connsiteY122-35084" fmla="*/ 2530685 h 5795240"/>
              <a:gd name="connsiteX123-35085" fmla="*/ 1804544 w 12641071"/>
              <a:gd name="connsiteY123-35086" fmla="*/ 726143 h 5795240"/>
              <a:gd name="connsiteX124-35087" fmla="*/ 3080549 w 12641071"/>
              <a:gd name="connsiteY124-35088" fmla="*/ 1254682 h 5795240"/>
              <a:gd name="connsiteX125-35089" fmla="*/ 3268676 w 12641071"/>
              <a:gd name="connsiteY125-35090" fmla="*/ 1461167 h 5795240"/>
              <a:gd name="connsiteX126-35091" fmla="*/ 3565826 w 12641071"/>
              <a:gd name="connsiteY126-35092" fmla="*/ 1551935 h 5795240"/>
              <a:gd name="connsiteX127-35093" fmla="*/ 4086504 w 12641071"/>
              <a:gd name="connsiteY127-35094" fmla="*/ 1127574 h 5795240"/>
              <a:gd name="connsiteX128-35095" fmla="*/ 4103078 w 12641071"/>
              <a:gd name="connsiteY128-35096" fmla="*/ 1004204 h 5795240"/>
              <a:gd name="connsiteX129-35097" fmla="*/ 5215874 w 12641071"/>
              <a:gd name="connsiteY129-35098" fmla="*/ 0 h 5795240"/>
              <a:gd name="connsiteX0-35099" fmla="*/ 3682364 w 12641071"/>
              <a:gd name="connsiteY0-35100" fmla="*/ 4386723 h 5795240"/>
              <a:gd name="connsiteX1-35101" fmla="*/ 3772428 w 12641071"/>
              <a:gd name="connsiteY1-35102" fmla="*/ 4402840 h 5795240"/>
              <a:gd name="connsiteX2-35103" fmla="*/ 3772428 w 12641071"/>
              <a:gd name="connsiteY2-35104" fmla="*/ 4402840 h 5795240"/>
              <a:gd name="connsiteX3-35105" fmla="*/ 3682364 w 12641071"/>
              <a:gd name="connsiteY3-35106" fmla="*/ 4386723 h 5795240"/>
              <a:gd name="connsiteX4-35107" fmla="*/ 5215874 w 12641071"/>
              <a:gd name="connsiteY4-35108" fmla="*/ 0 h 5795240"/>
              <a:gd name="connsiteX5-35109" fmla="*/ 5927386 w 12641071"/>
              <a:gd name="connsiteY5-35110" fmla="*/ 255427 h 5795240"/>
              <a:gd name="connsiteX6-35111" fmla="*/ 6105193 w 12641071"/>
              <a:gd name="connsiteY6-35112" fmla="*/ 442067 h 5795240"/>
              <a:gd name="connsiteX7-35113" fmla="*/ 6105193 w 12641071"/>
              <a:gd name="connsiteY7-35114" fmla="*/ 442069 h 5795240"/>
              <a:gd name="connsiteX8-35115" fmla="*/ 6141460 w 12641071"/>
              <a:gd name="connsiteY8-35116" fmla="*/ 475027 h 5795240"/>
              <a:gd name="connsiteX9-35117" fmla="*/ 6788665 w 12641071"/>
              <a:gd name="connsiteY9-35118" fmla="*/ 707369 h 5795240"/>
              <a:gd name="connsiteX10-35119" fmla="*/ 7184710 w 12641071"/>
              <a:gd name="connsiteY10-35120" fmla="*/ 627411 h 5795240"/>
              <a:gd name="connsiteX11-35121" fmla="*/ 7314851 w 12641071"/>
              <a:gd name="connsiteY11-35122" fmla="*/ 559537 h 5795240"/>
              <a:gd name="connsiteX12-35123" fmla="*/ 7314853 w 12641071"/>
              <a:gd name="connsiteY12-35124" fmla="*/ 559536 h 5795240"/>
              <a:gd name="connsiteX13-35125" fmla="*/ 7314851 w 12641071"/>
              <a:gd name="connsiteY13-35126" fmla="*/ 559537 h 5795240"/>
              <a:gd name="connsiteX14-35127" fmla="*/ 7391626 w 12641071"/>
              <a:gd name="connsiteY14-35128" fmla="*/ 508114 h 5795240"/>
              <a:gd name="connsiteX15-35129" fmla="*/ 7391631 w 12641071"/>
              <a:gd name="connsiteY15-35130" fmla="*/ 508110 h 5795240"/>
              <a:gd name="connsiteX16-35131" fmla="*/ 7478934 w 12641071"/>
              <a:gd name="connsiteY16-35132" fmla="*/ 466053 h 5795240"/>
              <a:gd name="connsiteX17-35133" fmla="*/ 7897193 w 12641071"/>
              <a:gd name="connsiteY17-35134" fmla="*/ 381611 h 5795240"/>
              <a:gd name="connsiteX18-35135" fmla="*/ 8788216 w 12641071"/>
              <a:gd name="connsiteY18-35136" fmla="*/ 855364 h 5795240"/>
              <a:gd name="connsiteX19-35137" fmla="*/ 8832362 w 12641071"/>
              <a:gd name="connsiteY19-35138" fmla="*/ 928030 h 5795240"/>
              <a:gd name="connsiteX20-35139" fmla="*/ 8832362 w 12641071"/>
              <a:gd name="connsiteY20-35140" fmla="*/ 928033 h 5795240"/>
              <a:gd name="connsiteX21-35141" fmla="*/ 8842040 w 12641071"/>
              <a:gd name="connsiteY21-35142" fmla="*/ 943961 h 5795240"/>
              <a:gd name="connsiteX22-35143" fmla="*/ 8856144 w 12641071"/>
              <a:gd name="connsiteY22-35144" fmla="*/ 973241 h 5795240"/>
              <a:gd name="connsiteX23-35145" fmla="*/ 8856145 w 12641071"/>
              <a:gd name="connsiteY23-35146" fmla="*/ 973241 h 5795240"/>
              <a:gd name="connsiteX24-35147" fmla="*/ 8878117 w 12641071"/>
              <a:gd name="connsiteY24-35148" fmla="*/ 1018851 h 5795240"/>
              <a:gd name="connsiteX25-35149" fmla="*/ 8877719 w 12641071"/>
              <a:gd name="connsiteY25-35150" fmla="*/ 1018369 h 5795240"/>
              <a:gd name="connsiteX26-35151" fmla="*/ 8853250 w 12641071"/>
              <a:gd name="connsiteY26-35152" fmla="*/ 973288 h 5795240"/>
              <a:gd name="connsiteX27-35153" fmla="*/ 8853249 w 12641071"/>
              <a:gd name="connsiteY27-35154" fmla="*/ 973288 h 5795240"/>
              <a:gd name="connsiteX28-35155" fmla="*/ 8853248 w 12641071"/>
              <a:gd name="connsiteY28-35156" fmla="*/ 973287 h 5795240"/>
              <a:gd name="connsiteX29-35157" fmla="*/ 8849677 w 12641071"/>
              <a:gd name="connsiteY29-35158" fmla="*/ 973341 h 5795240"/>
              <a:gd name="connsiteX30-35159" fmla="*/ 8641543 w 12641071"/>
              <a:gd name="connsiteY30-35160" fmla="*/ 916577 h 5795240"/>
              <a:gd name="connsiteX31-35161" fmla="*/ 8641545 w 12641071"/>
              <a:gd name="connsiteY31-35162" fmla="*/ 916580 h 5795240"/>
              <a:gd name="connsiteX32-35163" fmla="*/ 8849676 w 12641071"/>
              <a:gd name="connsiteY32-35164" fmla="*/ 973343 h 5795240"/>
              <a:gd name="connsiteX33-35165" fmla="*/ 8853248 w 12641071"/>
              <a:gd name="connsiteY33-35166" fmla="*/ 973288 h 5795240"/>
              <a:gd name="connsiteX34-35167" fmla="*/ 8877719 w 12641071"/>
              <a:gd name="connsiteY34-35168" fmla="*/ 1018371 h 5795240"/>
              <a:gd name="connsiteX35-35169" fmla="*/ 8878116 w 12641071"/>
              <a:gd name="connsiteY35-35170" fmla="*/ 1018851 h 5795240"/>
              <a:gd name="connsiteX36-35171" fmla="*/ 8887288 w 12641071"/>
              <a:gd name="connsiteY36-35172" fmla="*/ 1037892 h 5795240"/>
              <a:gd name="connsiteX37-35173" fmla="*/ 8949899 w 12641071"/>
              <a:gd name="connsiteY37-35174" fmla="*/ 1239592 h 5795240"/>
              <a:gd name="connsiteX38-35175" fmla="*/ 8968437 w 12641071"/>
              <a:gd name="connsiteY38-35176" fmla="*/ 1423482 h 5795240"/>
              <a:gd name="connsiteX39-35177" fmla="*/ 8949899 w 12641071"/>
              <a:gd name="connsiteY39-35178" fmla="*/ 1239591 h 5795240"/>
              <a:gd name="connsiteX40-35179" fmla="*/ 8887288 w 12641071"/>
              <a:gd name="connsiteY40-35180" fmla="*/ 1037890 h 5795240"/>
              <a:gd name="connsiteX41-35181" fmla="*/ 8878116 w 12641071"/>
              <a:gd name="connsiteY41-35182" fmla="*/ 1018851 h 5795240"/>
              <a:gd name="connsiteX42-35183" fmla="*/ 8931285 w 12641071"/>
              <a:gd name="connsiteY42-35184" fmla="*/ 1083292 h 5795240"/>
              <a:gd name="connsiteX43-35185" fmla="*/ 9241478 w 12641071"/>
              <a:gd name="connsiteY43-35186" fmla="*/ 1211778 h 5795240"/>
              <a:gd name="connsiteX44-35187" fmla="*/ 9605238 w 12641071"/>
              <a:gd name="connsiteY44-35188" fmla="*/ 1018369 h 5795240"/>
              <a:gd name="connsiteX45-35189" fmla="*/ 9636247 w 12641071"/>
              <a:gd name="connsiteY45-35190" fmla="*/ 961241 h 5795240"/>
              <a:gd name="connsiteX46-35191" fmla="*/ 9641995 w 12641071"/>
              <a:gd name="connsiteY46-35192" fmla="*/ 961152 h 5795240"/>
              <a:gd name="connsiteX47-35193" fmla="*/ 9584939 w 12641071"/>
              <a:gd name="connsiteY47-35194" fmla="*/ 1079594 h 5795240"/>
              <a:gd name="connsiteX48-35195" fmla="*/ 9546257 w 12641071"/>
              <a:gd name="connsiteY48-35196" fmla="*/ 1204206 h 5795240"/>
              <a:gd name="connsiteX49-35197" fmla="*/ 9584939 w 12641071"/>
              <a:gd name="connsiteY49-35198" fmla="*/ 1079596 h 5795240"/>
              <a:gd name="connsiteX50-35199" fmla="*/ 9641995 w 12641071"/>
              <a:gd name="connsiteY50-35200" fmla="*/ 961153 h 5795240"/>
              <a:gd name="connsiteX51-35201" fmla="*/ 9653069 w 12641071"/>
              <a:gd name="connsiteY51-35202" fmla="*/ 960983 h 5795240"/>
              <a:gd name="connsiteX52-35203" fmla="*/ 9801564 w 12641071"/>
              <a:gd name="connsiteY52-35204" fmla="*/ 1196828 h 5795240"/>
              <a:gd name="connsiteX53-35205" fmla="*/ 9801566 w 12641071"/>
              <a:gd name="connsiteY53-35206" fmla="*/ 1196828 h 5795240"/>
              <a:gd name="connsiteX54-35207" fmla="*/ 9653070 w 12641071"/>
              <a:gd name="connsiteY54-35208" fmla="*/ 960982 h 5795240"/>
              <a:gd name="connsiteX55-35209" fmla="*/ 9641996 w 12641071"/>
              <a:gd name="connsiteY55-35210" fmla="*/ 961152 h 5795240"/>
              <a:gd name="connsiteX56-35211" fmla="*/ 9651917 w 12641071"/>
              <a:gd name="connsiteY56-35212" fmla="*/ 940556 h 5795240"/>
              <a:gd name="connsiteX57-35213" fmla="*/ 11050508 w 12641071"/>
              <a:gd name="connsiteY57-35214" fmla="*/ 108150 h 5795240"/>
              <a:gd name="connsiteX58-35215" fmla="*/ 12641071 w 12641071"/>
              <a:gd name="connsiteY58-35216" fmla="*/ 1698711 h 5795240"/>
              <a:gd name="connsiteX59-35217" fmla="*/ 11371062 w 12641071"/>
              <a:gd name="connsiteY59-35218" fmla="*/ 3256960 h 5795240"/>
              <a:gd name="connsiteX60-35219" fmla="*/ 11215953 w 12641071"/>
              <a:gd name="connsiteY60-35220" fmla="*/ 3280632 h 5795240"/>
              <a:gd name="connsiteX61-35221" fmla="*/ 11142318 w 12641071"/>
              <a:gd name="connsiteY61-35222" fmla="*/ 3276914 h 5795240"/>
              <a:gd name="connsiteX62-35223" fmla="*/ 11215952 w 12641071"/>
              <a:gd name="connsiteY62-35224" fmla="*/ 3280632 h 5795240"/>
              <a:gd name="connsiteX63-35225" fmla="*/ 11213133 w 12641071"/>
              <a:gd name="connsiteY63-35226" fmla="*/ 3281062 h 5795240"/>
              <a:gd name="connsiteX64-35227" fmla="*/ 11116921 w 12641071"/>
              <a:gd name="connsiteY64-35228" fmla="*/ 3285921 h 5795240"/>
              <a:gd name="connsiteX65-35229" fmla="*/ 11050507 w 12641071"/>
              <a:gd name="connsiteY65-35230" fmla="*/ 3289274 h 5795240"/>
              <a:gd name="connsiteX66-35231" fmla="*/ 11006292 w 12641071"/>
              <a:gd name="connsiteY66-35232" fmla="*/ 3287041 h 5795240"/>
              <a:gd name="connsiteX67-35233" fmla="*/ 10937101 w 12641071"/>
              <a:gd name="connsiteY67-35234" fmla="*/ 3297601 h 5795240"/>
              <a:gd name="connsiteX68-35235" fmla="*/ 10144740 w 12641071"/>
              <a:gd name="connsiteY68-35236" fmla="*/ 4089962 h 5795240"/>
              <a:gd name="connsiteX69-35237" fmla="*/ 10130374 w 12641071"/>
              <a:gd name="connsiteY69-35238" fmla="*/ 4184101 h 5795240"/>
              <a:gd name="connsiteX70-35239" fmla="*/ 10130375 w 12641071"/>
              <a:gd name="connsiteY70-35240" fmla="*/ 4184103 h 5795240"/>
              <a:gd name="connsiteX71-35241" fmla="*/ 10130656 w 12641071"/>
              <a:gd name="connsiteY71-35242" fmla="*/ 4185950 h 5795240"/>
              <a:gd name="connsiteX72-35243" fmla="*/ 10138194 w 12641071"/>
              <a:gd name="connsiteY72-35244" fmla="*/ 4335228 h 5795240"/>
              <a:gd name="connsiteX73-35245" fmla="*/ 10137710 w 12641071"/>
              <a:gd name="connsiteY73-35246" fmla="*/ 4344822 h 5795240"/>
              <a:gd name="connsiteX74-35247" fmla="*/ 10133555 w 12641071"/>
              <a:gd name="connsiteY74-35248" fmla="*/ 4427096 h 5795240"/>
              <a:gd name="connsiteX75-35249" fmla="*/ 10129312 w 12641071"/>
              <a:gd name="connsiteY75-35250" fmla="*/ 4399289 h 5795240"/>
              <a:gd name="connsiteX76-35251" fmla="*/ 10126797 w 12641071"/>
              <a:gd name="connsiteY76-35252" fmla="*/ 4349498 h 5795240"/>
              <a:gd name="connsiteX77-35253" fmla="*/ 10126796 w 12641071"/>
              <a:gd name="connsiteY77-35254" fmla="*/ 4349498 h 5795240"/>
              <a:gd name="connsiteX78-35255" fmla="*/ 10129311 w 12641071"/>
              <a:gd name="connsiteY78-35256" fmla="*/ 4399289 h 5795240"/>
              <a:gd name="connsiteX79-35257" fmla="*/ 10133554 w 12641071"/>
              <a:gd name="connsiteY79-35258" fmla="*/ 4427096 h 5795240"/>
              <a:gd name="connsiteX80-35259" fmla="*/ 10130656 w 12641071"/>
              <a:gd name="connsiteY80-35260" fmla="*/ 4484506 h 5795240"/>
              <a:gd name="connsiteX81-35261" fmla="*/ 8678182 w 12641071"/>
              <a:gd name="connsiteY81-35262" fmla="*/ 5795240 h 5795240"/>
              <a:gd name="connsiteX82-35263" fmla="*/ 7467518 w 12641071"/>
              <a:gd name="connsiteY82-35264" fmla="*/ 5151535 h 5795240"/>
              <a:gd name="connsiteX83-35265" fmla="*/ 7419945 w 12641071"/>
              <a:gd name="connsiteY83-35266" fmla="*/ 5073228 h 5795240"/>
              <a:gd name="connsiteX84-35267" fmla="*/ 7394386 w 12641071"/>
              <a:gd name="connsiteY84-35268" fmla="*/ 5031156 h 5795240"/>
              <a:gd name="connsiteX85-35269" fmla="*/ 7367299 w 12641071"/>
              <a:gd name="connsiteY85-35270" fmla="*/ 4974928 h 5795240"/>
              <a:gd name="connsiteX86-35271" fmla="*/ 7320958 w 12641071"/>
              <a:gd name="connsiteY86-35272" fmla="*/ 4870887 h 5795240"/>
              <a:gd name="connsiteX87-35273" fmla="*/ 7322174 w 12641071"/>
              <a:gd name="connsiteY87-35274" fmla="*/ 4872361 h 5795240"/>
              <a:gd name="connsiteX88-35275" fmla="*/ 7322175 w 12641071"/>
              <a:gd name="connsiteY88-35276" fmla="*/ 4872361 h 5795240"/>
              <a:gd name="connsiteX89-35277" fmla="*/ 7223551 w 12641071"/>
              <a:gd name="connsiteY89-35278" fmla="*/ 4752829 h 5795240"/>
              <a:gd name="connsiteX90-35279" fmla="*/ 6652445 w 12641071"/>
              <a:gd name="connsiteY90-35280" fmla="*/ 4516269 h 5795240"/>
              <a:gd name="connsiteX91-35281" fmla="*/ 6200873 w 12641071"/>
              <a:gd name="connsiteY91-35282" fmla="*/ 4654206 h 5795240"/>
              <a:gd name="connsiteX92-35283" fmla="*/ 6088813 w 12641071"/>
              <a:gd name="connsiteY92-35284" fmla="*/ 4746663 h 5795240"/>
              <a:gd name="connsiteX93-35285" fmla="*/ 6023271 w 12641071"/>
              <a:gd name="connsiteY93-35286" fmla="*/ 4834312 h 5795240"/>
              <a:gd name="connsiteX94-35287" fmla="*/ 5935320 w 12641071"/>
              <a:gd name="connsiteY94-35288" fmla="*/ 4931081 h 5795240"/>
              <a:gd name="connsiteX95-35289" fmla="*/ 4971763 w 12641071"/>
              <a:gd name="connsiteY95-35290" fmla="*/ 5330200 h 5795240"/>
              <a:gd name="connsiteX96-35291" fmla="*/ 3716172 w 12641071"/>
              <a:gd name="connsiteY96-35292" fmla="*/ 4497938 h 5795240"/>
              <a:gd name="connsiteX97-35293" fmla="*/ 3710773 w 12641071"/>
              <a:gd name="connsiteY97-35294" fmla="*/ 4483182 h 5795240"/>
              <a:gd name="connsiteX98-35295" fmla="*/ 3710773 w 12641071"/>
              <a:gd name="connsiteY98-35296" fmla="*/ 4483181 h 5795240"/>
              <a:gd name="connsiteX99-35297" fmla="*/ 3674984 w 12641071"/>
              <a:gd name="connsiteY99-35298" fmla="*/ 4385402 h 5795240"/>
              <a:gd name="connsiteX100-35299" fmla="*/ 3670349 w 12641071"/>
              <a:gd name="connsiteY100-35300" fmla="*/ 4372742 h 5795240"/>
              <a:gd name="connsiteX101-35301" fmla="*/ 3659438 w 12641071"/>
              <a:gd name="connsiteY101-35302" fmla="*/ 4330309 h 5795240"/>
              <a:gd name="connsiteX102-35303" fmla="*/ 3672084 w 12641071"/>
              <a:gd name="connsiteY102-35304" fmla="*/ 4353606 h 5795240"/>
              <a:gd name="connsiteX103-35305" fmla="*/ 3659440 w 12641071"/>
              <a:gd name="connsiteY103-35306" fmla="*/ 4330309 h 5795240"/>
              <a:gd name="connsiteX104-35307" fmla="*/ 3613217 w 12641071"/>
              <a:gd name="connsiteY104-35308" fmla="*/ 4245153 h 5795240"/>
              <a:gd name="connsiteX105-35309" fmla="*/ 3083792 w 12641071"/>
              <a:gd name="connsiteY105-35310" fmla="*/ 3963660 h 5795240"/>
              <a:gd name="connsiteX106-35311" fmla="*/ 2835272 w 12641071"/>
              <a:gd name="connsiteY106-35312" fmla="*/ 4013833 h 5795240"/>
              <a:gd name="connsiteX107-35313" fmla="*/ 2820214 w 12641071"/>
              <a:gd name="connsiteY107-35314" fmla="*/ 4022007 h 5795240"/>
              <a:gd name="connsiteX108-35315" fmla="*/ 2820212 w 12641071"/>
              <a:gd name="connsiteY108-35316" fmla="*/ 4022008 h 5795240"/>
              <a:gd name="connsiteX109-35317" fmla="*/ 2820206 w 12641071"/>
              <a:gd name="connsiteY109-35318" fmla="*/ 4022011 h 5795240"/>
              <a:gd name="connsiteX110-35319" fmla="*/ 2813481 w 12641071"/>
              <a:gd name="connsiteY110-35320" fmla="*/ 4027041 h 5795240"/>
              <a:gd name="connsiteX111-35321" fmla="*/ 2762875 w 12641071"/>
              <a:gd name="connsiteY111-35322" fmla="*/ 4057784 h 5795240"/>
              <a:gd name="connsiteX112-35323" fmla="*/ 2762878 w 12641071"/>
              <a:gd name="connsiteY112-35324" fmla="*/ 4057784 h 5795240"/>
              <a:gd name="connsiteX113-35325" fmla="*/ 2694694 w 12641071"/>
              <a:gd name="connsiteY113-35326" fmla="*/ 4099208 h 5795240"/>
              <a:gd name="connsiteX114-35327" fmla="*/ 2726822 w 12641071"/>
              <a:gd name="connsiteY114-35328" fmla="*/ 4072700 h 5795240"/>
              <a:gd name="connsiteX115-35329" fmla="*/ 2757719 w 12641071"/>
              <a:gd name="connsiteY115-35330" fmla="*/ 4055929 h 5795240"/>
              <a:gd name="connsiteX116-35331" fmla="*/ 2757718 w 12641071"/>
              <a:gd name="connsiteY116-35332" fmla="*/ 4055928 h 5795240"/>
              <a:gd name="connsiteX117-35333" fmla="*/ 2726820 w 12641071"/>
              <a:gd name="connsiteY117-35334" fmla="*/ 4072700 h 5795240"/>
              <a:gd name="connsiteX118-35335" fmla="*/ 2694692 w 12641071"/>
              <a:gd name="connsiteY118-35336" fmla="*/ 4099208 h 5795240"/>
              <a:gd name="connsiteX119-35337" fmla="*/ 2664698 w 12641071"/>
              <a:gd name="connsiteY119-35338" fmla="*/ 4117431 h 5795240"/>
              <a:gd name="connsiteX120-35339" fmla="*/ 1804544 w 12641071"/>
              <a:gd name="connsiteY120-35340" fmla="*/ 4335229 h 5795240"/>
              <a:gd name="connsiteX121-35341" fmla="*/ 0 w 12641071"/>
              <a:gd name="connsiteY121-35342" fmla="*/ 2530685 h 5795240"/>
              <a:gd name="connsiteX122-35343" fmla="*/ 1804544 w 12641071"/>
              <a:gd name="connsiteY122-35344" fmla="*/ 726143 h 5795240"/>
              <a:gd name="connsiteX123-35345" fmla="*/ 3080549 w 12641071"/>
              <a:gd name="connsiteY123-35346" fmla="*/ 1254682 h 5795240"/>
              <a:gd name="connsiteX124-35347" fmla="*/ 3268676 w 12641071"/>
              <a:gd name="connsiteY124-35348" fmla="*/ 1461167 h 5795240"/>
              <a:gd name="connsiteX125-35349" fmla="*/ 3565826 w 12641071"/>
              <a:gd name="connsiteY125-35350" fmla="*/ 1551935 h 5795240"/>
              <a:gd name="connsiteX126-35351" fmla="*/ 4086504 w 12641071"/>
              <a:gd name="connsiteY126-35352" fmla="*/ 1127574 h 5795240"/>
              <a:gd name="connsiteX127-35353" fmla="*/ 4103078 w 12641071"/>
              <a:gd name="connsiteY127-35354" fmla="*/ 1004204 h 5795240"/>
              <a:gd name="connsiteX128-35355" fmla="*/ 5215874 w 12641071"/>
              <a:gd name="connsiteY128-35356" fmla="*/ 0 h 5795240"/>
              <a:gd name="connsiteX0-35357" fmla="*/ 3682364 w 12641071"/>
              <a:gd name="connsiteY0-35358" fmla="*/ 4386723 h 5795240"/>
              <a:gd name="connsiteX1-35359" fmla="*/ 3772428 w 12641071"/>
              <a:gd name="connsiteY1-35360" fmla="*/ 4402840 h 5795240"/>
              <a:gd name="connsiteX2-35361" fmla="*/ 3772428 w 12641071"/>
              <a:gd name="connsiteY2-35362" fmla="*/ 4402840 h 5795240"/>
              <a:gd name="connsiteX3-35363" fmla="*/ 3682364 w 12641071"/>
              <a:gd name="connsiteY3-35364" fmla="*/ 4386723 h 5795240"/>
              <a:gd name="connsiteX4-35365" fmla="*/ 5215874 w 12641071"/>
              <a:gd name="connsiteY4-35366" fmla="*/ 0 h 5795240"/>
              <a:gd name="connsiteX5-35367" fmla="*/ 5927386 w 12641071"/>
              <a:gd name="connsiteY5-35368" fmla="*/ 255427 h 5795240"/>
              <a:gd name="connsiteX6-35369" fmla="*/ 6105193 w 12641071"/>
              <a:gd name="connsiteY6-35370" fmla="*/ 442067 h 5795240"/>
              <a:gd name="connsiteX7-35371" fmla="*/ 6105193 w 12641071"/>
              <a:gd name="connsiteY7-35372" fmla="*/ 442069 h 5795240"/>
              <a:gd name="connsiteX8-35373" fmla="*/ 6141460 w 12641071"/>
              <a:gd name="connsiteY8-35374" fmla="*/ 475027 h 5795240"/>
              <a:gd name="connsiteX9-35375" fmla="*/ 6788665 w 12641071"/>
              <a:gd name="connsiteY9-35376" fmla="*/ 707369 h 5795240"/>
              <a:gd name="connsiteX10-35377" fmla="*/ 7184710 w 12641071"/>
              <a:gd name="connsiteY10-35378" fmla="*/ 627411 h 5795240"/>
              <a:gd name="connsiteX11-35379" fmla="*/ 7314851 w 12641071"/>
              <a:gd name="connsiteY11-35380" fmla="*/ 559537 h 5795240"/>
              <a:gd name="connsiteX12-35381" fmla="*/ 7314853 w 12641071"/>
              <a:gd name="connsiteY12-35382" fmla="*/ 559536 h 5795240"/>
              <a:gd name="connsiteX13-35383" fmla="*/ 7314851 w 12641071"/>
              <a:gd name="connsiteY13-35384" fmla="*/ 559537 h 5795240"/>
              <a:gd name="connsiteX14-35385" fmla="*/ 7391626 w 12641071"/>
              <a:gd name="connsiteY14-35386" fmla="*/ 508114 h 5795240"/>
              <a:gd name="connsiteX15-35387" fmla="*/ 7391631 w 12641071"/>
              <a:gd name="connsiteY15-35388" fmla="*/ 508110 h 5795240"/>
              <a:gd name="connsiteX16-35389" fmla="*/ 7478934 w 12641071"/>
              <a:gd name="connsiteY16-35390" fmla="*/ 466053 h 5795240"/>
              <a:gd name="connsiteX17-35391" fmla="*/ 7897193 w 12641071"/>
              <a:gd name="connsiteY17-35392" fmla="*/ 381611 h 5795240"/>
              <a:gd name="connsiteX18-35393" fmla="*/ 8788216 w 12641071"/>
              <a:gd name="connsiteY18-35394" fmla="*/ 855364 h 5795240"/>
              <a:gd name="connsiteX19-35395" fmla="*/ 8832362 w 12641071"/>
              <a:gd name="connsiteY19-35396" fmla="*/ 928030 h 5795240"/>
              <a:gd name="connsiteX20-35397" fmla="*/ 8832362 w 12641071"/>
              <a:gd name="connsiteY20-35398" fmla="*/ 928033 h 5795240"/>
              <a:gd name="connsiteX21-35399" fmla="*/ 8842040 w 12641071"/>
              <a:gd name="connsiteY21-35400" fmla="*/ 943961 h 5795240"/>
              <a:gd name="connsiteX22-35401" fmla="*/ 8856144 w 12641071"/>
              <a:gd name="connsiteY22-35402" fmla="*/ 973241 h 5795240"/>
              <a:gd name="connsiteX23-35403" fmla="*/ 8856145 w 12641071"/>
              <a:gd name="connsiteY23-35404" fmla="*/ 973241 h 5795240"/>
              <a:gd name="connsiteX24-35405" fmla="*/ 8878117 w 12641071"/>
              <a:gd name="connsiteY24-35406" fmla="*/ 1018851 h 5795240"/>
              <a:gd name="connsiteX25-35407" fmla="*/ 8877719 w 12641071"/>
              <a:gd name="connsiteY25-35408" fmla="*/ 1018369 h 5795240"/>
              <a:gd name="connsiteX26-35409" fmla="*/ 8853250 w 12641071"/>
              <a:gd name="connsiteY26-35410" fmla="*/ 973288 h 5795240"/>
              <a:gd name="connsiteX27-35411" fmla="*/ 8853249 w 12641071"/>
              <a:gd name="connsiteY27-35412" fmla="*/ 973288 h 5795240"/>
              <a:gd name="connsiteX28-35413" fmla="*/ 8853248 w 12641071"/>
              <a:gd name="connsiteY28-35414" fmla="*/ 973287 h 5795240"/>
              <a:gd name="connsiteX29-35415" fmla="*/ 8849677 w 12641071"/>
              <a:gd name="connsiteY29-35416" fmla="*/ 973341 h 5795240"/>
              <a:gd name="connsiteX30-35417" fmla="*/ 8641543 w 12641071"/>
              <a:gd name="connsiteY30-35418" fmla="*/ 916577 h 5795240"/>
              <a:gd name="connsiteX31-35419" fmla="*/ 8641545 w 12641071"/>
              <a:gd name="connsiteY31-35420" fmla="*/ 916580 h 5795240"/>
              <a:gd name="connsiteX32-35421" fmla="*/ 8849676 w 12641071"/>
              <a:gd name="connsiteY32-35422" fmla="*/ 973343 h 5795240"/>
              <a:gd name="connsiteX33-35423" fmla="*/ 8853248 w 12641071"/>
              <a:gd name="connsiteY33-35424" fmla="*/ 973288 h 5795240"/>
              <a:gd name="connsiteX34-35425" fmla="*/ 8877719 w 12641071"/>
              <a:gd name="connsiteY34-35426" fmla="*/ 1018371 h 5795240"/>
              <a:gd name="connsiteX35-35427" fmla="*/ 8878116 w 12641071"/>
              <a:gd name="connsiteY35-35428" fmla="*/ 1018851 h 5795240"/>
              <a:gd name="connsiteX36-35429" fmla="*/ 8887288 w 12641071"/>
              <a:gd name="connsiteY36-35430" fmla="*/ 1037892 h 5795240"/>
              <a:gd name="connsiteX37-35431" fmla="*/ 8949899 w 12641071"/>
              <a:gd name="connsiteY37-35432" fmla="*/ 1239592 h 5795240"/>
              <a:gd name="connsiteX38-35433" fmla="*/ 8968437 w 12641071"/>
              <a:gd name="connsiteY38-35434" fmla="*/ 1423482 h 5795240"/>
              <a:gd name="connsiteX39-35435" fmla="*/ 8949899 w 12641071"/>
              <a:gd name="connsiteY39-35436" fmla="*/ 1239591 h 5795240"/>
              <a:gd name="connsiteX40-35437" fmla="*/ 8887288 w 12641071"/>
              <a:gd name="connsiteY40-35438" fmla="*/ 1037890 h 5795240"/>
              <a:gd name="connsiteX41-35439" fmla="*/ 8878116 w 12641071"/>
              <a:gd name="connsiteY41-35440" fmla="*/ 1018851 h 5795240"/>
              <a:gd name="connsiteX42-35441" fmla="*/ 8931285 w 12641071"/>
              <a:gd name="connsiteY42-35442" fmla="*/ 1083292 h 5795240"/>
              <a:gd name="connsiteX43-35443" fmla="*/ 9241478 w 12641071"/>
              <a:gd name="connsiteY43-35444" fmla="*/ 1211778 h 5795240"/>
              <a:gd name="connsiteX44-35445" fmla="*/ 9605238 w 12641071"/>
              <a:gd name="connsiteY44-35446" fmla="*/ 1018369 h 5795240"/>
              <a:gd name="connsiteX45-35447" fmla="*/ 9636247 w 12641071"/>
              <a:gd name="connsiteY45-35448" fmla="*/ 961241 h 5795240"/>
              <a:gd name="connsiteX46-35449" fmla="*/ 9641995 w 12641071"/>
              <a:gd name="connsiteY46-35450" fmla="*/ 961152 h 5795240"/>
              <a:gd name="connsiteX47-35451" fmla="*/ 9584939 w 12641071"/>
              <a:gd name="connsiteY47-35452" fmla="*/ 1079594 h 5795240"/>
              <a:gd name="connsiteX48-35453" fmla="*/ 9546257 w 12641071"/>
              <a:gd name="connsiteY48-35454" fmla="*/ 1204206 h 5795240"/>
              <a:gd name="connsiteX49-35455" fmla="*/ 9584939 w 12641071"/>
              <a:gd name="connsiteY49-35456" fmla="*/ 1079596 h 5795240"/>
              <a:gd name="connsiteX50-35457" fmla="*/ 9641995 w 12641071"/>
              <a:gd name="connsiteY50-35458" fmla="*/ 961153 h 5795240"/>
              <a:gd name="connsiteX51-35459" fmla="*/ 9653069 w 12641071"/>
              <a:gd name="connsiteY51-35460" fmla="*/ 960983 h 5795240"/>
              <a:gd name="connsiteX52-35461" fmla="*/ 9801564 w 12641071"/>
              <a:gd name="connsiteY52-35462" fmla="*/ 1196828 h 5795240"/>
              <a:gd name="connsiteX53-35463" fmla="*/ 9801566 w 12641071"/>
              <a:gd name="connsiteY53-35464" fmla="*/ 1196828 h 5795240"/>
              <a:gd name="connsiteX54-35465" fmla="*/ 9653070 w 12641071"/>
              <a:gd name="connsiteY54-35466" fmla="*/ 960982 h 5795240"/>
              <a:gd name="connsiteX55-35467" fmla="*/ 9641996 w 12641071"/>
              <a:gd name="connsiteY55-35468" fmla="*/ 961152 h 5795240"/>
              <a:gd name="connsiteX56-35469" fmla="*/ 9651917 w 12641071"/>
              <a:gd name="connsiteY56-35470" fmla="*/ 940556 h 5795240"/>
              <a:gd name="connsiteX57-35471" fmla="*/ 11050508 w 12641071"/>
              <a:gd name="connsiteY57-35472" fmla="*/ 108150 h 5795240"/>
              <a:gd name="connsiteX58-35473" fmla="*/ 12641071 w 12641071"/>
              <a:gd name="connsiteY58-35474" fmla="*/ 1698711 h 5795240"/>
              <a:gd name="connsiteX59-35475" fmla="*/ 11371062 w 12641071"/>
              <a:gd name="connsiteY59-35476" fmla="*/ 3256960 h 5795240"/>
              <a:gd name="connsiteX60-35477" fmla="*/ 11215953 w 12641071"/>
              <a:gd name="connsiteY60-35478" fmla="*/ 3280632 h 5795240"/>
              <a:gd name="connsiteX61-35479" fmla="*/ 11142318 w 12641071"/>
              <a:gd name="connsiteY61-35480" fmla="*/ 3276914 h 5795240"/>
              <a:gd name="connsiteX62-35481" fmla="*/ 11215952 w 12641071"/>
              <a:gd name="connsiteY62-35482" fmla="*/ 3280632 h 5795240"/>
              <a:gd name="connsiteX63-35483" fmla="*/ 11213133 w 12641071"/>
              <a:gd name="connsiteY63-35484" fmla="*/ 3281062 h 5795240"/>
              <a:gd name="connsiteX64-35485" fmla="*/ 11116921 w 12641071"/>
              <a:gd name="connsiteY64-35486" fmla="*/ 3285921 h 5795240"/>
              <a:gd name="connsiteX65-35487" fmla="*/ 11050507 w 12641071"/>
              <a:gd name="connsiteY65-35488" fmla="*/ 3289274 h 5795240"/>
              <a:gd name="connsiteX66-35489" fmla="*/ 11006292 w 12641071"/>
              <a:gd name="connsiteY66-35490" fmla="*/ 3287041 h 5795240"/>
              <a:gd name="connsiteX67-35491" fmla="*/ 10937101 w 12641071"/>
              <a:gd name="connsiteY67-35492" fmla="*/ 3297601 h 5795240"/>
              <a:gd name="connsiteX68-35493" fmla="*/ 10144740 w 12641071"/>
              <a:gd name="connsiteY68-35494" fmla="*/ 4089962 h 5795240"/>
              <a:gd name="connsiteX69-35495" fmla="*/ 10130374 w 12641071"/>
              <a:gd name="connsiteY69-35496" fmla="*/ 4184101 h 5795240"/>
              <a:gd name="connsiteX70-35497" fmla="*/ 10130375 w 12641071"/>
              <a:gd name="connsiteY70-35498" fmla="*/ 4184103 h 5795240"/>
              <a:gd name="connsiteX71-35499" fmla="*/ 10130656 w 12641071"/>
              <a:gd name="connsiteY71-35500" fmla="*/ 4185950 h 5795240"/>
              <a:gd name="connsiteX72-35501" fmla="*/ 10138194 w 12641071"/>
              <a:gd name="connsiteY72-35502" fmla="*/ 4335228 h 5795240"/>
              <a:gd name="connsiteX73-35503" fmla="*/ 10137710 w 12641071"/>
              <a:gd name="connsiteY73-35504" fmla="*/ 4344822 h 5795240"/>
              <a:gd name="connsiteX74-35505" fmla="*/ 10133555 w 12641071"/>
              <a:gd name="connsiteY74-35506" fmla="*/ 4427096 h 5795240"/>
              <a:gd name="connsiteX75-35507" fmla="*/ 10129312 w 12641071"/>
              <a:gd name="connsiteY75-35508" fmla="*/ 4399289 h 5795240"/>
              <a:gd name="connsiteX76-35509" fmla="*/ 10126797 w 12641071"/>
              <a:gd name="connsiteY76-35510" fmla="*/ 4349498 h 5795240"/>
              <a:gd name="connsiteX77-35511" fmla="*/ 10126796 w 12641071"/>
              <a:gd name="connsiteY77-35512" fmla="*/ 4349498 h 5795240"/>
              <a:gd name="connsiteX78-35513" fmla="*/ 10129311 w 12641071"/>
              <a:gd name="connsiteY78-35514" fmla="*/ 4399289 h 5795240"/>
              <a:gd name="connsiteX79-35515" fmla="*/ 10133554 w 12641071"/>
              <a:gd name="connsiteY79-35516" fmla="*/ 4427096 h 5795240"/>
              <a:gd name="connsiteX80-35517" fmla="*/ 10130656 w 12641071"/>
              <a:gd name="connsiteY80-35518" fmla="*/ 4484506 h 5795240"/>
              <a:gd name="connsiteX81-35519" fmla="*/ 8678182 w 12641071"/>
              <a:gd name="connsiteY81-35520" fmla="*/ 5795240 h 5795240"/>
              <a:gd name="connsiteX82-35521" fmla="*/ 7467518 w 12641071"/>
              <a:gd name="connsiteY82-35522" fmla="*/ 5151535 h 5795240"/>
              <a:gd name="connsiteX83-35523" fmla="*/ 7419945 w 12641071"/>
              <a:gd name="connsiteY83-35524" fmla="*/ 5073228 h 5795240"/>
              <a:gd name="connsiteX84-35525" fmla="*/ 7367299 w 12641071"/>
              <a:gd name="connsiteY84-35526" fmla="*/ 4974928 h 5795240"/>
              <a:gd name="connsiteX85-35527" fmla="*/ 7320958 w 12641071"/>
              <a:gd name="connsiteY85-35528" fmla="*/ 4870887 h 5795240"/>
              <a:gd name="connsiteX86-35529" fmla="*/ 7322174 w 12641071"/>
              <a:gd name="connsiteY86-35530" fmla="*/ 4872361 h 5795240"/>
              <a:gd name="connsiteX87-35531" fmla="*/ 7322175 w 12641071"/>
              <a:gd name="connsiteY87-35532" fmla="*/ 4872361 h 5795240"/>
              <a:gd name="connsiteX88-35533" fmla="*/ 7223551 w 12641071"/>
              <a:gd name="connsiteY88-35534" fmla="*/ 4752829 h 5795240"/>
              <a:gd name="connsiteX89-35535" fmla="*/ 6652445 w 12641071"/>
              <a:gd name="connsiteY89-35536" fmla="*/ 4516269 h 5795240"/>
              <a:gd name="connsiteX90-35537" fmla="*/ 6200873 w 12641071"/>
              <a:gd name="connsiteY90-35538" fmla="*/ 4654206 h 5795240"/>
              <a:gd name="connsiteX91-35539" fmla="*/ 6088813 w 12641071"/>
              <a:gd name="connsiteY91-35540" fmla="*/ 4746663 h 5795240"/>
              <a:gd name="connsiteX92-35541" fmla="*/ 6023271 w 12641071"/>
              <a:gd name="connsiteY92-35542" fmla="*/ 4834312 h 5795240"/>
              <a:gd name="connsiteX93-35543" fmla="*/ 5935320 w 12641071"/>
              <a:gd name="connsiteY93-35544" fmla="*/ 4931081 h 5795240"/>
              <a:gd name="connsiteX94-35545" fmla="*/ 4971763 w 12641071"/>
              <a:gd name="connsiteY94-35546" fmla="*/ 5330200 h 5795240"/>
              <a:gd name="connsiteX95-35547" fmla="*/ 3716172 w 12641071"/>
              <a:gd name="connsiteY95-35548" fmla="*/ 4497938 h 5795240"/>
              <a:gd name="connsiteX96-35549" fmla="*/ 3710773 w 12641071"/>
              <a:gd name="connsiteY96-35550" fmla="*/ 4483182 h 5795240"/>
              <a:gd name="connsiteX97-35551" fmla="*/ 3710773 w 12641071"/>
              <a:gd name="connsiteY97-35552" fmla="*/ 4483181 h 5795240"/>
              <a:gd name="connsiteX98-35553" fmla="*/ 3674984 w 12641071"/>
              <a:gd name="connsiteY98-35554" fmla="*/ 4385402 h 5795240"/>
              <a:gd name="connsiteX99-35555" fmla="*/ 3670349 w 12641071"/>
              <a:gd name="connsiteY99-35556" fmla="*/ 4372742 h 5795240"/>
              <a:gd name="connsiteX100-35557" fmla="*/ 3659438 w 12641071"/>
              <a:gd name="connsiteY100-35558" fmla="*/ 4330309 h 5795240"/>
              <a:gd name="connsiteX101-35559" fmla="*/ 3672084 w 12641071"/>
              <a:gd name="connsiteY101-35560" fmla="*/ 4353606 h 5795240"/>
              <a:gd name="connsiteX102-35561" fmla="*/ 3659440 w 12641071"/>
              <a:gd name="connsiteY102-35562" fmla="*/ 4330309 h 5795240"/>
              <a:gd name="connsiteX103-35563" fmla="*/ 3613217 w 12641071"/>
              <a:gd name="connsiteY103-35564" fmla="*/ 4245153 h 5795240"/>
              <a:gd name="connsiteX104-35565" fmla="*/ 3083792 w 12641071"/>
              <a:gd name="connsiteY104-35566" fmla="*/ 3963660 h 5795240"/>
              <a:gd name="connsiteX105-35567" fmla="*/ 2835272 w 12641071"/>
              <a:gd name="connsiteY105-35568" fmla="*/ 4013833 h 5795240"/>
              <a:gd name="connsiteX106-35569" fmla="*/ 2820214 w 12641071"/>
              <a:gd name="connsiteY106-35570" fmla="*/ 4022007 h 5795240"/>
              <a:gd name="connsiteX107-35571" fmla="*/ 2820212 w 12641071"/>
              <a:gd name="connsiteY107-35572" fmla="*/ 4022008 h 5795240"/>
              <a:gd name="connsiteX108-35573" fmla="*/ 2820206 w 12641071"/>
              <a:gd name="connsiteY108-35574" fmla="*/ 4022011 h 5795240"/>
              <a:gd name="connsiteX109-35575" fmla="*/ 2813481 w 12641071"/>
              <a:gd name="connsiteY109-35576" fmla="*/ 4027041 h 5795240"/>
              <a:gd name="connsiteX110-35577" fmla="*/ 2762875 w 12641071"/>
              <a:gd name="connsiteY110-35578" fmla="*/ 4057784 h 5795240"/>
              <a:gd name="connsiteX111-35579" fmla="*/ 2762878 w 12641071"/>
              <a:gd name="connsiteY111-35580" fmla="*/ 4057784 h 5795240"/>
              <a:gd name="connsiteX112-35581" fmla="*/ 2694694 w 12641071"/>
              <a:gd name="connsiteY112-35582" fmla="*/ 4099208 h 5795240"/>
              <a:gd name="connsiteX113-35583" fmla="*/ 2726822 w 12641071"/>
              <a:gd name="connsiteY113-35584" fmla="*/ 4072700 h 5795240"/>
              <a:gd name="connsiteX114-35585" fmla="*/ 2757719 w 12641071"/>
              <a:gd name="connsiteY114-35586" fmla="*/ 4055929 h 5795240"/>
              <a:gd name="connsiteX115-35587" fmla="*/ 2757718 w 12641071"/>
              <a:gd name="connsiteY115-35588" fmla="*/ 4055928 h 5795240"/>
              <a:gd name="connsiteX116-35589" fmla="*/ 2726820 w 12641071"/>
              <a:gd name="connsiteY116-35590" fmla="*/ 4072700 h 5795240"/>
              <a:gd name="connsiteX117-35591" fmla="*/ 2694692 w 12641071"/>
              <a:gd name="connsiteY117-35592" fmla="*/ 4099208 h 5795240"/>
              <a:gd name="connsiteX118-35593" fmla="*/ 2664698 w 12641071"/>
              <a:gd name="connsiteY118-35594" fmla="*/ 4117431 h 5795240"/>
              <a:gd name="connsiteX119-35595" fmla="*/ 1804544 w 12641071"/>
              <a:gd name="connsiteY119-35596" fmla="*/ 4335229 h 5795240"/>
              <a:gd name="connsiteX120-35597" fmla="*/ 0 w 12641071"/>
              <a:gd name="connsiteY120-35598" fmla="*/ 2530685 h 5795240"/>
              <a:gd name="connsiteX121-35599" fmla="*/ 1804544 w 12641071"/>
              <a:gd name="connsiteY121-35600" fmla="*/ 726143 h 5795240"/>
              <a:gd name="connsiteX122-35601" fmla="*/ 3080549 w 12641071"/>
              <a:gd name="connsiteY122-35602" fmla="*/ 1254682 h 5795240"/>
              <a:gd name="connsiteX123-35603" fmla="*/ 3268676 w 12641071"/>
              <a:gd name="connsiteY123-35604" fmla="*/ 1461167 h 5795240"/>
              <a:gd name="connsiteX124-35605" fmla="*/ 3565826 w 12641071"/>
              <a:gd name="connsiteY124-35606" fmla="*/ 1551935 h 5795240"/>
              <a:gd name="connsiteX125-35607" fmla="*/ 4086504 w 12641071"/>
              <a:gd name="connsiteY125-35608" fmla="*/ 1127574 h 5795240"/>
              <a:gd name="connsiteX126-35609" fmla="*/ 4103078 w 12641071"/>
              <a:gd name="connsiteY126-35610" fmla="*/ 1004204 h 5795240"/>
              <a:gd name="connsiteX127-35611" fmla="*/ 5215874 w 12641071"/>
              <a:gd name="connsiteY127-35612" fmla="*/ 0 h 5795240"/>
              <a:gd name="connsiteX0-35613" fmla="*/ 3682364 w 12641071"/>
              <a:gd name="connsiteY0-35614" fmla="*/ 4386723 h 5795240"/>
              <a:gd name="connsiteX1-35615" fmla="*/ 3772428 w 12641071"/>
              <a:gd name="connsiteY1-35616" fmla="*/ 4402840 h 5795240"/>
              <a:gd name="connsiteX2-35617" fmla="*/ 3682364 w 12641071"/>
              <a:gd name="connsiteY2-35618" fmla="*/ 4386723 h 5795240"/>
              <a:gd name="connsiteX3-35619" fmla="*/ 5215874 w 12641071"/>
              <a:gd name="connsiteY3-35620" fmla="*/ 0 h 5795240"/>
              <a:gd name="connsiteX4-35621" fmla="*/ 5927386 w 12641071"/>
              <a:gd name="connsiteY4-35622" fmla="*/ 255427 h 5795240"/>
              <a:gd name="connsiteX5-35623" fmla="*/ 6105193 w 12641071"/>
              <a:gd name="connsiteY5-35624" fmla="*/ 442067 h 5795240"/>
              <a:gd name="connsiteX6-35625" fmla="*/ 6105193 w 12641071"/>
              <a:gd name="connsiteY6-35626" fmla="*/ 442069 h 5795240"/>
              <a:gd name="connsiteX7-35627" fmla="*/ 6141460 w 12641071"/>
              <a:gd name="connsiteY7-35628" fmla="*/ 475027 h 5795240"/>
              <a:gd name="connsiteX8-35629" fmla="*/ 6788665 w 12641071"/>
              <a:gd name="connsiteY8-35630" fmla="*/ 707369 h 5795240"/>
              <a:gd name="connsiteX9-35631" fmla="*/ 7184710 w 12641071"/>
              <a:gd name="connsiteY9-35632" fmla="*/ 627411 h 5795240"/>
              <a:gd name="connsiteX10-35633" fmla="*/ 7314851 w 12641071"/>
              <a:gd name="connsiteY10-35634" fmla="*/ 559537 h 5795240"/>
              <a:gd name="connsiteX11-35635" fmla="*/ 7314853 w 12641071"/>
              <a:gd name="connsiteY11-35636" fmla="*/ 559536 h 5795240"/>
              <a:gd name="connsiteX12-35637" fmla="*/ 7314851 w 12641071"/>
              <a:gd name="connsiteY12-35638" fmla="*/ 559537 h 5795240"/>
              <a:gd name="connsiteX13-35639" fmla="*/ 7391626 w 12641071"/>
              <a:gd name="connsiteY13-35640" fmla="*/ 508114 h 5795240"/>
              <a:gd name="connsiteX14-35641" fmla="*/ 7391631 w 12641071"/>
              <a:gd name="connsiteY14-35642" fmla="*/ 508110 h 5795240"/>
              <a:gd name="connsiteX15-35643" fmla="*/ 7478934 w 12641071"/>
              <a:gd name="connsiteY15-35644" fmla="*/ 466053 h 5795240"/>
              <a:gd name="connsiteX16-35645" fmla="*/ 7897193 w 12641071"/>
              <a:gd name="connsiteY16-35646" fmla="*/ 381611 h 5795240"/>
              <a:gd name="connsiteX17-35647" fmla="*/ 8788216 w 12641071"/>
              <a:gd name="connsiteY17-35648" fmla="*/ 855364 h 5795240"/>
              <a:gd name="connsiteX18-35649" fmla="*/ 8832362 w 12641071"/>
              <a:gd name="connsiteY18-35650" fmla="*/ 928030 h 5795240"/>
              <a:gd name="connsiteX19-35651" fmla="*/ 8832362 w 12641071"/>
              <a:gd name="connsiteY19-35652" fmla="*/ 928033 h 5795240"/>
              <a:gd name="connsiteX20-35653" fmla="*/ 8842040 w 12641071"/>
              <a:gd name="connsiteY20-35654" fmla="*/ 943961 h 5795240"/>
              <a:gd name="connsiteX21-35655" fmla="*/ 8856144 w 12641071"/>
              <a:gd name="connsiteY21-35656" fmla="*/ 973241 h 5795240"/>
              <a:gd name="connsiteX22-35657" fmla="*/ 8856145 w 12641071"/>
              <a:gd name="connsiteY22-35658" fmla="*/ 973241 h 5795240"/>
              <a:gd name="connsiteX23-35659" fmla="*/ 8878117 w 12641071"/>
              <a:gd name="connsiteY23-35660" fmla="*/ 1018851 h 5795240"/>
              <a:gd name="connsiteX24-35661" fmla="*/ 8877719 w 12641071"/>
              <a:gd name="connsiteY24-35662" fmla="*/ 1018369 h 5795240"/>
              <a:gd name="connsiteX25-35663" fmla="*/ 8853250 w 12641071"/>
              <a:gd name="connsiteY25-35664" fmla="*/ 973288 h 5795240"/>
              <a:gd name="connsiteX26-35665" fmla="*/ 8853249 w 12641071"/>
              <a:gd name="connsiteY26-35666" fmla="*/ 973288 h 5795240"/>
              <a:gd name="connsiteX27-35667" fmla="*/ 8853248 w 12641071"/>
              <a:gd name="connsiteY27-35668" fmla="*/ 973287 h 5795240"/>
              <a:gd name="connsiteX28-35669" fmla="*/ 8849677 w 12641071"/>
              <a:gd name="connsiteY28-35670" fmla="*/ 973341 h 5795240"/>
              <a:gd name="connsiteX29-35671" fmla="*/ 8641543 w 12641071"/>
              <a:gd name="connsiteY29-35672" fmla="*/ 916577 h 5795240"/>
              <a:gd name="connsiteX30-35673" fmla="*/ 8641545 w 12641071"/>
              <a:gd name="connsiteY30-35674" fmla="*/ 916580 h 5795240"/>
              <a:gd name="connsiteX31-35675" fmla="*/ 8849676 w 12641071"/>
              <a:gd name="connsiteY31-35676" fmla="*/ 973343 h 5795240"/>
              <a:gd name="connsiteX32-35677" fmla="*/ 8853248 w 12641071"/>
              <a:gd name="connsiteY32-35678" fmla="*/ 973288 h 5795240"/>
              <a:gd name="connsiteX33-35679" fmla="*/ 8877719 w 12641071"/>
              <a:gd name="connsiteY33-35680" fmla="*/ 1018371 h 5795240"/>
              <a:gd name="connsiteX34-35681" fmla="*/ 8878116 w 12641071"/>
              <a:gd name="connsiteY34-35682" fmla="*/ 1018851 h 5795240"/>
              <a:gd name="connsiteX35-35683" fmla="*/ 8887288 w 12641071"/>
              <a:gd name="connsiteY35-35684" fmla="*/ 1037892 h 5795240"/>
              <a:gd name="connsiteX36-35685" fmla="*/ 8949899 w 12641071"/>
              <a:gd name="connsiteY36-35686" fmla="*/ 1239592 h 5795240"/>
              <a:gd name="connsiteX37-35687" fmla="*/ 8968437 w 12641071"/>
              <a:gd name="connsiteY37-35688" fmla="*/ 1423482 h 5795240"/>
              <a:gd name="connsiteX38-35689" fmla="*/ 8949899 w 12641071"/>
              <a:gd name="connsiteY38-35690" fmla="*/ 1239591 h 5795240"/>
              <a:gd name="connsiteX39-35691" fmla="*/ 8887288 w 12641071"/>
              <a:gd name="connsiteY39-35692" fmla="*/ 1037890 h 5795240"/>
              <a:gd name="connsiteX40-35693" fmla="*/ 8878116 w 12641071"/>
              <a:gd name="connsiteY40-35694" fmla="*/ 1018851 h 5795240"/>
              <a:gd name="connsiteX41-35695" fmla="*/ 8931285 w 12641071"/>
              <a:gd name="connsiteY41-35696" fmla="*/ 1083292 h 5795240"/>
              <a:gd name="connsiteX42-35697" fmla="*/ 9241478 w 12641071"/>
              <a:gd name="connsiteY42-35698" fmla="*/ 1211778 h 5795240"/>
              <a:gd name="connsiteX43-35699" fmla="*/ 9605238 w 12641071"/>
              <a:gd name="connsiteY43-35700" fmla="*/ 1018369 h 5795240"/>
              <a:gd name="connsiteX44-35701" fmla="*/ 9636247 w 12641071"/>
              <a:gd name="connsiteY44-35702" fmla="*/ 961241 h 5795240"/>
              <a:gd name="connsiteX45-35703" fmla="*/ 9641995 w 12641071"/>
              <a:gd name="connsiteY45-35704" fmla="*/ 961152 h 5795240"/>
              <a:gd name="connsiteX46-35705" fmla="*/ 9584939 w 12641071"/>
              <a:gd name="connsiteY46-35706" fmla="*/ 1079594 h 5795240"/>
              <a:gd name="connsiteX47-35707" fmla="*/ 9546257 w 12641071"/>
              <a:gd name="connsiteY47-35708" fmla="*/ 1204206 h 5795240"/>
              <a:gd name="connsiteX48-35709" fmla="*/ 9584939 w 12641071"/>
              <a:gd name="connsiteY48-35710" fmla="*/ 1079596 h 5795240"/>
              <a:gd name="connsiteX49-35711" fmla="*/ 9641995 w 12641071"/>
              <a:gd name="connsiteY49-35712" fmla="*/ 961153 h 5795240"/>
              <a:gd name="connsiteX50-35713" fmla="*/ 9653069 w 12641071"/>
              <a:gd name="connsiteY50-35714" fmla="*/ 960983 h 5795240"/>
              <a:gd name="connsiteX51-35715" fmla="*/ 9801564 w 12641071"/>
              <a:gd name="connsiteY51-35716" fmla="*/ 1196828 h 5795240"/>
              <a:gd name="connsiteX52-35717" fmla="*/ 9801566 w 12641071"/>
              <a:gd name="connsiteY52-35718" fmla="*/ 1196828 h 5795240"/>
              <a:gd name="connsiteX53-35719" fmla="*/ 9653070 w 12641071"/>
              <a:gd name="connsiteY53-35720" fmla="*/ 960982 h 5795240"/>
              <a:gd name="connsiteX54-35721" fmla="*/ 9641996 w 12641071"/>
              <a:gd name="connsiteY54-35722" fmla="*/ 961152 h 5795240"/>
              <a:gd name="connsiteX55-35723" fmla="*/ 9651917 w 12641071"/>
              <a:gd name="connsiteY55-35724" fmla="*/ 940556 h 5795240"/>
              <a:gd name="connsiteX56-35725" fmla="*/ 11050508 w 12641071"/>
              <a:gd name="connsiteY56-35726" fmla="*/ 108150 h 5795240"/>
              <a:gd name="connsiteX57-35727" fmla="*/ 12641071 w 12641071"/>
              <a:gd name="connsiteY57-35728" fmla="*/ 1698711 h 5795240"/>
              <a:gd name="connsiteX58-35729" fmla="*/ 11371062 w 12641071"/>
              <a:gd name="connsiteY58-35730" fmla="*/ 3256960 h 5795240"/>
              <a:gd name="connsiteX59-35731" fmla="*/ 11215953 w 12641071"/>
              <a:gd name="connsiteY59-35732" fmla="*/ 3280632 h 5795240"/>
              <a:gd name="connsiteX60-35733" fmla="*/ 11142318 w 12641071"/>
              <a:gd name="connsiteY60-35734" fmla="*/ 3276914 h 5795240"/>
              <a:gd name="connsiteX61-35735" fmla="*/ 11215952 w 12641071"/>
              <a:gd name="connsiteY61-35736" fmla="*/ 3280632 h 5795240"/>
              <a:gd name="connsiteX62-35737" fmla="*/ 11213133 w 12641071"/>
              <a:gd name="connsiteY62-35738" fmla="*/ 3281062 h 5795240"/>
              <a:gd name="connsiteX63-35739" fmla="*/ 11116921 w 12641071"/>
              <a:gd name="connsiteY63-35740" fmla="*/ 3285921 h 5795240"/>
              <a:gd name="connsiteX64-35741" fmla="*/ 11050507 w 12641071"/>
              <a:gd name="connsiteY64-35742" fmla="*/ 3289274 h 5795240"/>
              <a:gd name="connsiteX65-35743" fmla="*/ 11006292 w 12641071"/>
              <a:gd name="connsiteY65-35744" fmla="*/ 3287041 h 5795240"/>
              <a:gd name="connsiteX66-35745" fmla="*/ 10937101 w 12641071"/>
              <a:gd name="connsiteY66-35746" fmla="*/ 3297601 h 5795240"/>
              <a:gd name="connsiteX67-35747" fmla="*/ 10144740 w 12641071"/>
              <a:gd name="connsiteY67-35748" fmla="*/ 4089962 h 5795240"/>
              <a:gd name="connsiteX68-35749" fmla="*/ 10130374 w 12641071"/>
              <a:gd name="connsiteY68-35750" fmla="*/ 4184101 h 5795240"/>
              <a:gd name="connsiteX69-35751" fmla="*/ 10130375 w 12641071"/>
              <a:gd name="connsiteY69-35752" fmla="*/ 4184103 h 5795240"/>
              <a:gd name="connsiteX70-35753" fmla="*/ 10130656 w 12641071"/>
              <a:gd name="connsiteY70-35754" fmla="*/ 4185950 h 5795240"/>
              <a:gd name="connsiteX71-35755" fmla="*/ 10138194 w 12641071"/>
              <a:gd name="connsiteY71-35756" fmla="*/ 4335228 h 5795240"/>
              <a:gd name="connsiteX72-35757" fmla="*/ 10137710 w 12641071"/>
              <a:gd name="connsiteY72-35758" fmla="*/ 4344822 h 5795240"/>
              <a:gd name="connsiteX73-35759" fmla="*/ 10133555 w 12641071"/>
              <a:gd name="connsiteY73-35760" fmla="*/ 4427096 h 5795240"/>
              <a:gd name="connsiteX74-35761" fmla="*/ 10129312 w 12641071"/>
              <a:gd name="connsiteY74-35762" fmla="*/ 4399289 h 5795240"/>
              <a:gd name="connsiteX75-35763" fmla="*/ 10126797 w 12641071"/>
              <a:gd name="connsiteY75-35764" fmla="*/ 4349498 h 5795240"/>
              <a:gd name="connsiteX76-35765" fmla="*/ 10126796 w 12641071"/>
              <a:gd name="connsiteY76-35766" fmla="*/ 4349498 h 5795240"/>
              <a:gd name="connsiteX77-35767" fmla="*/ 10129311 w 12641071"/>
              <a:gd name="connsiteY77-35768" fmla="*/ 4399289 h 5795240"/>
              <a:gd name="connsiteX78-35769" fmla="*/ 10133554 w 12641071"/>
              <a:gd name="connsiteY78-35770" fmla="*/ 4427096 h 5795240"/>
              <a:gd name="connsiteX79-35771" fmla="*/ 10130656 w 12641071"/>
              <a:gd name="connsiteY79-35772" fmla="*/ 4484506 h 5795240"/>
              <a:gd name="connsiteX80-35773" fmla="*/ 8678182 w 12641071"/>
              <a:gd name="connsiteY80-35774" fmla="*/ 5795240 h 5795240"/>
              <a:gd name="connsiteX81-35775" fmla="*/ 7467518 w 12641071"/>
              <a:gd name="connsiteY81-35776" fmla="*/ 5151535 h 5795240"/>
              <a:gd name="connsiteX82-35777" fmla="*/ 7419945 w 12641071"/>
              <a:gd name="connsiteY82-35778" fmla="*/ 5073228 h 5795240"/>
              <a:gd name="connsiteX83-35779" fmla="*/ 7367299 w 12641071"/>
              <a:gd name="connsiteY83-35780" fmla="*/ 4974928 h 5795240"/>
              <a:gd name="connsiteX84-35781" fmla="*/ 7320958 w 12641071"/>
              <a:gd name="connsiteY84-35782" fmla="*/ 4870887 h 5795240"/>
              <a:gd name="connsiteX85-35783" fmla="*/ 7322174 w 12641071"/>
              <a:gd name="connsiteY85-35784" fmla="*/ 4872361 h 5795240"/>
              <a:gd name="connsiteX86-35785" fmla="*/ 7322175 w 12641071"/>
              <a:gd name="connsiteY86-35786" fmla="*/ 4872361 h 5795240"/>
              <a:gd name="connsiteX87-35787" fmla="*/ 7223551 w 12641071"/>
              <a:gd name="connsiteY87-35788" fmla="*/ 4752829 h 5795240"/>
              <a:gd name="connsiteX88-35789" fmla="*/ 6652445 w 12641071"/>
              <a:gd name="connsiteY88-35790" fmla="*/ 4516269 h 5795240"/>
              <a:gd name="connsiteX89-35791" fmla="*/ 6200873 w 12641071"/>
              <a:gd name="connsiteY89-35792" fmla="*/ 4654206 h 5795240"/>
              <a:gd name="connsiteX90-35793" fmla="*/ 6088813 w 12641071"/>
              <a:gd name="connsiteY90-35794" fmla="*/ 4746663 h 5795240"/>
              <a:gd name="connsiteX91-35795" fmla="*/ 6023271 w 12641071"/>
              <a:gd name="connsiteY91-35796" fmla="*/ 4834312 h 5795240"/>
              <a:gd name="connsiteX92-35797" fmla="*/ 5935320 w 12641071"/>
              <a:gd name="connsiteY92-35798" fmla="*/ 4931081 h 5795240"/>
              <a:gd name="connsiteX93-35799" fmla="*/ 4971763 w 12641071"/>
              <a:gd name="connsiteY93-35800" fmla="*/ 5330200 h 5795240"/>
              <a:gd name="connsiteX94-35801" fmla="*/ 3716172 w 12641071"/>
              <a:gd name="connsiteY94-35802" fmla="*/ 4497938 h 5795240"/>
              <a:gd name="connsiteX95-35803" fmla="*/ 3710773 w 12641071"/>
              <a:gd name="connsiteY95-35804" fmla="*/ 4483182 h 5795240"/>
              <a:gd name="connsiteX96-35805" fmla="*/ 3710773 w 12641071"/>
              <a:gd name="connsiteY96-35806" fmla="*/ 4483181 h 5795240"/>
              <a:gd name="connsiteX97-35807" fmla="*/ 3674984 w 12641071"/>
              <a:gd name="connsiteY97-35808" fmla="*/ 4385402 h 5795240"/>
              <a:gd name="connsiteX98-35809" fmla="*/ 3670349 w 12641071"/>
              <a:gd name="connsiteY98-35810" fmla="*/ 4372742 h 5795240"/>
              <a:gd name="connsiteX99-35811" fmla="*/ 3659438 w 12641071"/>
              <a:gd name="connsiteY99-35812" fmla="*/ 4330309 h 5795240"/>
              <a:gd name="connsiteX100-35813" fmla="*/ 3672084 w 12641071"/>
              <a:gd name="connsiteY100-35814" fmla="*/ 4353606 h 5795240"/>
              <a:gd name="connsiteX101-35815" fmla="*/ 3659440 w 12641071"/>
              <a:gd name="connsiteY101-35816" fmla="*/ 4330309 h 5795240"/>
              <a:gd name="connsiteX102-35817" fmla="*/ 3613217 w 12641071"/>
              <a:gd name="connsiteY102-35818" fmla="*/ 4245153 h 5795240"/>
              <a:gd name="connsiteX103-35819" fmla="*/ 3083792 w 12641071"/>
              <a:gd name="connsiteY103-35820" fmla="*/ 3963660 h 5795240"/>
              <a:gd name="connsiteX104-35821" fmla="*/ 2835272 w 12641071"/>
              <a:gd name="connsiteY104-35822" fmla="*/ 4013833 h 5795240"/>
              <a:gd name="connsiteX105-35823" fmla="*/ 2820214 w 12641071"/>
              <a:gd name="connsiteY105-35824" fmla="*/ 4022007 h 5795240"/>
              <a:gd name="connsiteX106-35825" fmla="*/ 2820212 w 12641071"/>
              <a:gd name="connsiteY106-35826" fmla="*/ 4022008 h 5795240"/>
              <a:gd name="connsiteX107-35827" fmla="*/ 2820206 w 12641071"/>
              <a:gd name="connsiteY107-35828" fmla="*/ 4022011 h 5795240"/>
              <a:gd name="connsiteX108-35829" fmla="*/ 2813481 w 12641071"/>
              <a:gd name="connsiteY108-35830" fmla="*/ 4027041 h 5795240"/>
              <a:gd name="connsiteX109-35831" fmla="*/ 2762875 w 12641071"/>
              <a:gd name="connsiteY109-35832" fmla="*/ 4057784 h 5795240"/>
              <a:gd name="connsiteX110-35833" fmla="*/ 2762878 w 12641071"/>
              <a:gd name="connsiteY110-35834" fmla="*/ 4057784 h 5795240"/>
              <a:gd name="connsiteX111-35835" fmla="*/ 2694694 w 12641071"/>
              <a:gd name="connsiteY111-35836" fmla="*/ 4099208 h 5795240"/>
              <a:gd name="connsiteX112-35837" fmla="*/ 2726822 w 12641071"/>
              <a:gd name="connsiteY112-35838" fmla="*/ 4072700 h 5795240"/>
              <a:gd name="connsiteX113-35839" fmla="*/ 2757719 w 12641071"/>
              <a:gd name="connsiteY113-35840" fmla="*/ 4055929 h 5795240"/>
              <a:gd name="connsiteX114-35841" fmla="*/ 2757718 w 12641071"/>
              <a:gd name="connsiteY114-35842" fmla="*/ 4055928 h 5795240"/>
              <a:gd name="connsiteX115-35843" fmla="*/ 2726820 w 12641071"/>
              <a:gd name="connsiteY115-35844" fmla="*/ 4072700 h 5795240"/>
              <a:gd name="connsiteX116-35845" fmla="*/ 2694692 w 12641071"/>
              <a:gd name="connsiteY116-35846" fmla="*/ 4099208 h 5795240"/>
              <a:gd name="connsiteX117-35847" fmla="*/ 2664698 w 12641071"/>
              <a:gd name="connsiteY117-35848" fmla="*/ 4117431 h 5795240"/>
              <a:gd name="connsiteX118-35849" fmla="*/ 1804544 w 12641071"/>
              <a:gd name="connsiteY118-35850" fmla="*/ 4335229 h 5795240"/>
              <a:gd name="connsiteX119-35851" fmla="*/ 0 w 12641071"/>
              <a:gd name="connsiteY119-35852" fmla="*/ 2530685 h 5795240"/>
              <a:gd name="connsiteX120-35853" fmla="*/ 1804544 w 12641071"/>
              <a:gd name="connsiteY120-35854" fmla="*/ 726143 h 5795240"/>
              <a:gd name="connsiteX121-35855" fmla="*/ 3080549 w 12641071"/>
              <a:gd name="connsiteY121-35856" fmla="*/ 1254682 h 5795240"/>
              <a:gd name="connsiteX122-35857" fmla="*/ 3268676 w 12641071"/>
              <a:gd name="connsiteY122-35858" fmla="*/ 1461167 h 5795240"/>
              <a:gd name="connsiteX123-35859" fmla="*/ 3565826 w 12641071"/>
              <a:gd name="connsiteY123-35860" fmla="*/ 1551935 h 5795240"/>
              <a:gd name="connsiteX124-35861" fmla="*/ 4086504 w 12641071"/>
              <a:gd name="connsiteY124-35862" fmla="*/ 1127574 h 5795240"/>
              <a:gd name="connsiteX125-35863" fmla="*/ 4103078 w 12641071"/>
              <a:gd name="connsiteY125-35864" fmla="*/ 1004204 h 5795240"/>
              <a:gd name="connsiteX126-35865" fmla="*/ 5215874 w 12641071"/>
              <a:gd name="connsiteY126-35866" fmla="*/ 0 h 5795240"/>
              <a:gd name="connsiteX0-35867" fmla="*/ 3682364 w 12641071"/>
              <a:gd name="connsiteY0-35868" fmla="*/ 4386723 h 5795240"/>
              <a:gd name="connsiteX1-35869" fmla="*/ 3772428 w 12641071"/>
              <a:gd name="connsiteY1-35870" fmla="*/ 4402840 h 5795240"/>
              <a:gd name="connsiteX2-35871" fmla="*/ 3682364 w 12641071"/>
              <a:gd name="connsiteY2-35872" fmla="*/ 4386723 h 5795240"/>
              <a:gd name="connsiteX3-35873" fmla="*/ 5215874 w 12641071"/>
              <a:gd name="connsiteY3-35874" fmla="*/ 0 h 5795240"/>
              <a:gd name="connsiteX4-35875" fmla="*/ 5927386 w 12641071"/>
              <a:gd name="connsiteY4-35876" fmla="*/ 255427 h 5795240"/>
              <a:gd name="connsiteX5-35877" fmla="*/ 6105193 w 12641071"/>
              <a:gd name="connsiteY5-35878" fmla="*/ 442067 h 5795240"/>
              <a:gd name="connsiteX6-35879" fmla="*/ 6105193 w 12641071"/>
              <a:gd name="connsiteY6-35880" fmla="*/ 442069 h 5795240"/>
              <a:gd name="connsiteX7-35881" fmla="*/ 6141460 w 12641071"/>
              <a:gd name="connsiteY7-35882" fmla="*/ 475027 h 5795240"/>
              <a:gd name="connsiteX8-35883" fmla="*/ 6788665 w 12641071"/>
              <a:gd name="connsiteY8-35884" fmla="*/ 707369 h 5795240"/>
              <a:gd name="connsiteX9-35885" fmla="*/ 7184710 w 12641071"/>
              <a:gd name="connsiteY9-35886" fmla="*/ 627411 h 5795240"/>
              <a:gd name="connsiteX10-35887" fmla="*/ 7314851 w 12641071"/>
              <a:gd name="connsiteY10-35888" fmla="*/ 559537 h 5795240"/>
              <a:gd name="connsiteX11-35889" fmla="*/ 7314853 w 12641071"/>
              <a:gd name="connsiteY11-35890" fmla="*/ 559536 h 5795240"/>
              <a:gd name="connsiteX12-35891" fmla="*/ 7314851 w 12641071"/>
              <a:gd name="connsiteY12-35892" fmla="*/ 559537 h 5795240"/>
              <a:gd name="connsiteX13-35893" fmla="*/ 7391626 w 12641071"/>
              <a:gd name="connsiteY13-35894" fmla="*/ 508114 h 5795240"/>
              <a:gd name="connsiteX14-35895" fmla="*/ 7391631 w 12641071"/>
              <a:gd name="connsiteY14-35896" fmla="*/ 508110 h 5795240"/>
              <a:gd name="connsiteX15-35897" fmla="*/ 7478934 w 12641071"/>
              <a:gd name="connsiteY15-35898" fmla="*/ 466053 h 5795240"/>
              <a:gd name="connsiteX16-35899" fmla="*/ 7897193 w 12641071"/>
              <a:gd name="connsiteY16-35900" fmla="*/ 381611 h 5795240"/>
              <a:gd name="connsiteX17-35901" fmla="*/ 8788216 w 12641071"/>
              <a:gd name="connsiteY17-35902" fmla="*/ 855364 h 5795240"/>
              <a:gd name="connsiteX18-35903" fmla="*/ 8832362 w 12641071"/>
              <a:gd name="connsiteY18-35904" fmla="*/ 928030 h 5795240"/>
              <a:gd name="connsiteX19-35905" fmla="*/ 8832362 w 12641071"/>
              <a:gd name="connsiteY19-35906" fmla="*/ 928033 h 5795240"/>
              <a:gd name="connsiteX20-35907" fmla="*/ 8842040 w 12641071"/>
              <a:gd name="connsiteY20-35908" fmla="*/ 943961 h 5795240"/>
              <a:gd name="connsiteX21-35909" fmla="*/ 8856144 w 12641071"/>
              <a:gd name="connsiteY21-35910" fmla="*/ 973241 h 5795240"/>
              <a:gd name="connsiteX22-35911" fmla="*/ 8856145 w 12641071"/>
              <a:gd name="connsiteY22-35912" fmla="*/ 973241 h 5795240"/>
              <a:gd name="connsiteX23-35913" fmla="*/ 8878117 w 12641071"/>
              <a:gd name="connsiteY23-35914" fmla="*/ 1018851 h 5795240"/>
              <a:gd name="connsiteX24-35915" fmla="*/ 8877719 w 12641071"/>
              <a:gd name="connsiteY24-35916" fmla="*/ 1018369 h 5795240"/>
              <a:gd name="connsiteX25-35917" fmla="*/ 8853250 w 12641071"/>
              <a:gd name="connsiteY25-35918" fmla="*/ 973288 h 5795240"/>
              <a:gd name="connsiteX26-35919" fmla="*/ 8853249 w 12641071"/>
              <a:gd name="connsiteY26-35920" fmla="*/ 973288 h 5795240"/>
              <a:gd name="connsiteX27-35921" fmla="*/ 8853248 w 12641071"/>
              <a:gd name="connsiteY27-35922" fmla="*/ 973287 h 5795240"/>
              <a:gd name="connsiteX28-35923" fmla="*/ 8849677 w 12641071"/>
              <a:gd name="connsiteY28-35924" fmla="*/ 973341 h 5795240"/>
              <a:gd name="connsiteX29-35925" fmla="*/ 8641543 w 12641071"/>
              <a:gd name="connsiteY29-35926" fmla="*/ 916577 h 5795240"/>
              <a:gd name="connsiteX30-35927" fmla="*/ 8641545 w 12641071"/>
              <a:gd name="connsiteY30-35928" fmla="*/ 916580 h 5795240"/>
              <a:gd name="connsiteX31-35929" fmla="*/ 8849676 w 12641071"/>
              <a:gd name="connsiteY31-35930" fmla="*/ 973343 h 5795240"/>
              <a:gd name="connsiteX32-35931" fmla="*/ 8853248 w 12641071"/>
              <a:gd name="connsiteY32-35932" fmla="*/ 973288 h 5795240"/>
              <a:gd name="connsiteX33-35933" fmla="*/ 8877719 w 12641071"/>
              <a:gd name="connsiteY33-35934" fmla="*/ 1018371 h 5795240"/>
              <a:gd name="connsiteX34-35935" fmla="*/ 8878116 w 12641071"/>
              <a:gd name="connsiteY34-35936" fmla="*/ 1018851 h 5795240"/>
              <a:gd name="connsiteX35-35937" fmla="*/ 8887288 w 12641071"/>
              <a:gd name="connsiteY35-35938" fmla="*/ 1037892 h 5795240"/>
              <a:gd name="connsiteX36-35939" fmla="*/ 8949899 w 12641071"/>
              <a:gd name="connsiteY36-35940" fmla="*/ 1239592 h 5795240"/>
              <a:gd name="connsiteX37-35941" fmla="*/ 8968437 w 12641071"/>
              <a:gd name="connsiteY37-35942" fmla="*/ 1423482 h 5795240"/>
              <a:gd name="connsiteX38-35943" fmla="*/ 8949899 w 12641071"/>
              <a:gd name="connsiteY38-35944" fmla="*/ 1239591 h 5795240"/>
              <a:gd name="connsiteX39-35945" fmla="*/ 8887288 w 12641071"/>
              <a:gd name="connsiteY39-35946" fmla="*/ 1037890 h 5795240"/>
              <a:gd name="connsiteX40-35947" fmla="*/ 8878116 w 12641071"/>
              <a:gd name="connsiteY40-35948" fmla="*/ 1018851 h 5795240"/>
              <a:gd name="connsiteX41-35949" fmla="*/ 8931285 w 12641071"/>
              <a:gd name="connsiteY41-35950" fmla="*/ 1083292 h 5795240"/>
              <a:gd name="connsiteX42-35951" fmla="*/ 9241478 w 12641071"/>
              <a:gd name="connsiteY42-35952" fmla="*/ 1211778 h 5795240"/>
              <a:gd name="connsiteX43-35953" fmla="*/ 9605238 w 12641071"/>
              <a:gd name="connsiteY43-35954" fmla="*/ 1018369 h 5795240"/>
              <a:gd name="connsiteX44-35955" fmla="*/ 9636247 w 12641071"/>
              <a:gd name="connsiteY44-35956" fmla="*/ 961241 h 5795240"/>
              <a:gd name="connsiteX45-35957" fmla="*/ 9641995 w 12641071"/>
              <a:gd name="connsiteY45-35958" fmla="*/ 961152 h 5795240"/>
              <a:gd name="connsiteX46-35959" fmla="*/ 9584939 w 12641071"/>
              <a:gd name="connsiteY46-35960" fmla="*/ 1079594 h 5795240"/>
              <a:gd name="connsiteX47-35961" fmla="*/ 9546257 w 12641071"/>
              <a:gd name="connsiteY47-35962" fmla="*/ 1204206 h 5795240"/>
              <a:gd name="connsiteX48-35963" fmla="*/ 9584939 w 12641071"/>
              <a:gd name="connsiteY48-35964" fmla="*/ 1079596 h 5795240"/>
              <a:gd name="connsiteX49-35965" fmla="*/ 9641995 w 12641071"/>
              <a:gd name="connsiteY49-35966" fmla="*/ 961153 h 5795240"/>
              <a:gd name="connsiteX50-35967" fmla="*/ 9653069 w 12641071"/>
              <a:gd name="connsiteY50-35968" fmla="*/ 960983 h 5795240"/>
              <a:gd name="connsiteX51-35969" fmla="*/ 9801564 w 12641071"/>
              <a:gd name="connsiteY51-35970" fmla="*/ 1196828 h 5795240"/>
              <a:gd name="connsiteX52-35971" fmla="*/ 9801566 w 12641071"/>
              <a:gd name="connsiteY52-35972" fmla="*/ 1196828 h 5795240"/>
              <a:gd name="connsiteX53-35973" fmla="*/ 9653070 w 12641071"/>
              <a:gd name="connsiteY53-35974" fmla="*/ 960982 h 5795240"/>
              <a:gd name="connsiteX54-35975" fmla="*/ 9641996 w 12641071"/>
              <a:gd name="connsiteY54-35976" fmla="*/ 961152 h 5795240"/>
              <a:gd name="connsiteX55-35977" fmla="*/ 9651917 w 12641071"/>
              <a:gd name="connsiteY55-35978" fmla="*/ 940556 h 5795240"/>
              <a:gd name="connsiteX56-35979" fmla="*/ 11050508 w 12641071"/>
              <a:gd name="connsiteY56-35980" fmla="*/ 108150 h 5795240"/>
              <a:gd name="connsiteX57-35981" fmla="*/ 12641071 w 12641071"/>
              <a:gd name="connsiteY57-35982" fmla="*/ 1698711 h 5795240"/>
              <a:gd name="connsiteX58-35983" fmla="*/ 11371062 w 12641071"/>
              <a:gd name="connsiteY58-35984" fmla="*/ 3256960 h 5795240"/>
              <a:gd name="connsiteX59-35985" fmla="*/ 11215953 w 12641071"/>
              <a:gd name="connsiteY59-35986" fmla="*/ 3280632 h 5795240"/>
              <a:gd name="connsiteX60-35987" fmla="*/ 11142318 w 12641071"/>
              <a:gd name="connsiteY60-35988" fmla="*/ 3276914 h 5795240"/>
              <a:gd name="connsiteX61-35989" fmla="*/ 11215952 w 12641071"/>
              <a:gd name="connsiteY61-35990" fmla="*/ 3280632 h 5795240"/>
              <a:gd name="connsiteX62-35991" fmla="*/ 11213133 w 12641071"/>
              <a:gd name="connsiteY62-35992" fmla="*/ 3281062 h 5795240"/>
              <a:gd name="connsiteX63-35993" fmla="*/ 11116921 w 12641071"/>
              <a:gd name="connsiteY63-35994" fmla="*/ 3285921 h 5795240"/>
              <a:gd name="connsiteX64-35995" fmla="*/ 11050507 w 12641071"/>
              <a:gd name="connsiteY64-35996" fmla="*/ 3289274 h 5795240"/>
              <a:gd name="connsiteX65-35997" fmla="*/ 11006292 w 12641071"/>
              <a:gd name="connsiteY65-35998" fmla="*/ 3287041 h 5795240"/>
              <a:gd name="connsiteX66-35999" fmla="*/ 10937101 w 12641071"/>
              <a:gd name="connsiteY66-36000" fmla="*/ 3297601 h 5795240"/>
              <a:gd name="connsiteX67-36001" fmla="*/ 10144740 w 12641071"/>
              <a:gd name="connsiteY67-36002" fmla="*/ 4089962 h 5795240"/>
              <a:gd name="connsiteX68-36003" fmla="*/ 10130374 w 12641071"/>
              <a:gd name="connsiteY68-36004" fmla="*/ 4184101 h 5795240"/>
              <a:gd name="connsiteX69-36005" fmla="*/ 10130375 w 12641071"/>
              <a:gd name="connsiteY69-36006" fmla="*/ 4184103 h 5795240"/>
              <a:gd name="connsiteX70-36007" fmla="*/ 10130656 w 12641071"/>
              <a:gd name="connsiteY70-36008" fmla="*/ 4185950 h 5795240"/>
              <a:gd name="connsiteX71-36009" fmla="*/ 10138194 w 12641071"/>
              <a:gd name="connsiteY71-36010" fmla="*/ 4335228 h 5795240"/>
              <a:gd name="connsiteX72-36011" fmla="*/ 10137710 w 12641071"/>
              <a:gd name="connsiteY72-36012" fmla="*/ 4344822 h 5795240"/>
              <a:gd name="connsiteX73-36013" fmla="*/ 10133555 w 12641071"/>
              <a:gd name="connsiteY73-36014" fmla="*/ 4427096 h 5795240"/>
              <a:gd name="connsiteX74-36015" fmla="*/ 10129312 w 12641071"/>
              <a:gd name="connsiteY74-36016" fmla="*/ 4399289 h 5795240"/>
              <a:gd name="connsiteX75-36017" fmla="*/ 10126797 w 12641071"/>
              <a:gd name="connsiteY75-36018" fmla="*/ 4349498 h 5795240"/>
              <a:gd name="connsiteX76-36019" fmla="*/ 10126796 w 12641071"/>
              <a:gd name="connsiteY76-36020" fmla="*/ 4349498 h 5795240"/>
              <a:gd name="connsiteX77-36021" fmla="*/ 10129311 w 12641071"/>
              <a:gd name="connsiteY77-36022" fmla="*/ 4399289 h 5795240"/>
              <a:gd name="connsiteX78-36023" fmla="*/ 10133554 w 12641071"/>
              <a:gd name="connsiteY78-36024" fmla="*/ 4427096 h 5795240"/>
              <a:gd name="connsiteX79-36025" fmla="*/ 10130656 w 12641071"/>
              <a:gd name="connsiteY79-36026" fmla="*/ 4484506 h 5795240"/>
              <a:gd name="connsiteX80-36027" fmla="*/ 8678182 w 12641071"/>
              <a:gd name="connsiteY80-36028" fmla="*/ 5795240 h 5795240"/>
              <a:gd name="connsiteX81-36029" fmla="*/ 7467518 w 12641071"/>
              <a:gd name="connsiteY81-36030" fmla="*/ 5151535 h 5795240"/>
              <a:gd name="connsiteX82-36031" fmla="*/ 7419945 w 12641071"/>
              <a:gd name="connsiteY82-36032" fmla="*/ 5073228 h 5795240"/>
              <a:gd name="connsiteX83-36033" fmla="*/ 7367299 w 12641071"/>
              <a:gd name="connsiteY83-36034" fmla="*/ 4974928 h 5795240"/>
              <a:gd name="connsiteX84-36035" fmla="*/ 7320958 w 12641071"/>
              <a:gd name="connsiteY84-36036" fmla="*/ 4870887 h 5795240"/>
              <a:gd name="connsiteX85-36037" fmla="*/ 7322174 w 12641071"/>
              <a:gd name="connsiteY85-36038" fmla="*/ 4872361 h 5795240"/>
              <a:gd name="connsiteX86-36039" fmla="*/ 7322175 w 12641071"/>
              <a:gd name="connsiteY86-36040" fmla="*/ 4872361 h 5795240"/>
              <a:gd name="connsiteX87-36041" fmla="*/ 7223551 w 12641071"/>
              <a:gd name="connsiteY87-36042" fmla="*/ 4752829 h 5795240"/>
              <a:gd name="connsiteX88-36043" fmla="*/ 6652445 w 12641071"/>
              <a:gd name="connsiteY88-36044" fmla="*/ 4516269 h 5795240"/>
              <a:gd name="connsiteX89-36045" fmla="*/ 6200873 w 12641071"/>
              <a:gd name="connsiteY89-36046" fmla="*/ 4654206 h 5795240"/>
              <a:gd name="connsiteX90-36047" fmla="*/ 6088813 w 12641071"/>
              <a:gd name="connsiteY90-36048" fmla="*/ 4746663 h 5795240"/>
              <a:gd name="connsiteX91-36049" fmla="*/ 6023271 w 12641071"/>
              <a:gd name="connsiteY91-36050" fmla="*/ 4834312 h 5795240"/>
              <a:gd name="connsiteX92-36051" fmla="*/ 5935320 w 12641071"/>
              <a:gd name="connsiteY92-36052" fmla="*/ 4931081 h 5795240"/>
              <a:gd name="connsiteX93-36053" fmla="*/ 4971763 w 12641071"/>
              <a:gd name="connsiteY93-36054" fmla="*/ 5330200 h 5795240"/>
              <a:gd name="connsiteX94-36055" fmla="*/ 3716172 w 12641071"/>
              <a:gd name="connsiteY94-36056" fmla="*/ 4497938 h 5795240"/>
              <a:gd name="connsiteX95-36057" fmla="*/ 3710773 w 12641071"/>
              <a:gd name="connsiteY95-36058" fmla="*/ 4483182 h 5795240"/>
              <a:gd name="connsiteX96-36059" fmla="*/ 3710773 w 12641071"/>
              <a:gd name="connsiteY96-36060" fmla="*/ 4483181 h 5795240"/>
              <a:gd name="connsiteX97-36061" fmla="*/ 3674984 w 12641071"/>
              <a:gd name="connsiteY97-36062" fmla="*/ 4385402 h 5795240"/>
              <a:gd name="connsiteX98-36063" fmla="*/ 3659438 w 12641071"/>
              <a:gd name="connsiteY98-36064" fmla="*/ 4330309 h 5795240"/>
              <a:gd name="connsiteX99-36065" fmla="*/ 3672084 w 12641071"/>
              <a:gd name="connsiteY99-36066" fmla="*/ 4353606 h 5795240"/>
              <a:gd name="connsiteX100-36067" fmla="*/ 3659440 w 12641071"/>
              <a:gd name="connsiteY100-36068" fmla="*/ 4330309 h 5795240"/>
              <a:gd name="connsiteX101-36069" fmla="*/ 3613217 w 12641071"/>
              <a:gd name="connsiteY101-36070" fmla="*/ 4245153 h 5795240"/>
              <a:gd name="connsiteX102-36071" fmla="*/ 3083792 w 12641071"/>
              <a:gd name="connsiteY102-36072" fmla="*/ 3963660 h 5795240"/>
              <a:gd name="connsiteX103-36073" fmla="*/ 2835272 w 12641071"/>
              <a:gd name="connsiteY103-36074" fmla="*/ 4013833 h 5795240"/>
              <a:gd name="connsiteX104-36075" fmla="*/ 2820214 w 12641071"/>
              <a:gd name="connsiteY104-36076" fmla="*/ 4022007 h 5795240"/>
              <a:gd name="connsiteX105-36077" fmla="*/ 2820212 w 12641071"/>
              <a:gd name="connsiteY105-36078" fmla="*/ 4022008 h 5795240"/>
              <a:gd name="connsiteX106-36079" fmla="*/ 2820206 w 12641071"/>
              <a:gd name="connsiteY106-36080" fmla="*/ 4022011 h 5795240"/>
              <a:gd name="connsiteX107-36081" fmla="*/ 2813481 w 12641071"/>
              <a:gd name="connsiteY107-36082" fmla="*/ 4027041 h 5795240"/>
              <a:gd name="connsiteX108-36083" fmla="*/ 2762875 w 12641071"/>
              <a:gd name="connsiteY108-36084" fmla="*/ 4057784 h 5795240"/>
              <a:gd name="connsiteX109-36085" fmla="*/ 2762878 w 12641071"/>
              <a:gd name="connsiteY109-36086" fmla="*/ 4057784 h 5795240"/>
              <a:gd name="connsiteX110-36087" fmla="*/ 2694694 w 12641071"/>
              <a:gd name="connsiteY110-36088" fmla="*/ 4099208 h 5795240"/>
              <a:gd name="connsiteX111-36089" fmla="*/ 2726822 w 12641071"/>
              <a:gd name="connsiteY111-36090" fmla="*/ 4072700 h 5795240"/>
              <a:gd name="connsiteX112-36091" fmla="*/ 2757719 w 12641071"/>
              <a:gd name="connsiteY112-36092" fmla="*/ 4055929 h 5795240"/>
              <a:gd name="connsiteX113-36093" fmla="*/ 2757718 w 12641071"/>
              <a:gd name="connsiteY113-36094" fmla="*/ 4055928 h 5795240"/>
              <a:gd name="connsiteX114-36095" fmla="*/ 2726820 w 12641071"/>
              <a:gd name="connsiteY114-36096" fmla="*/ 4072700 h 5795240"/>
              <a:gd name="connsiteX115-36097" fmla="*/ 2694692 w 12641071"/>
              <a:gd name="connsiteY115-36098" fmla="*/ 4099208 h 5795240"/>
              <a:gd name="connsiteX116-36099" fmla="*/ 2664698 w 12641071"/>
              <a:gd name="connsiteY116-36100" fmla="*/ 4117431 h 5795240"/>
              <a:gd name="connsiteX117-36101" fmla="*/ 1804544 w 12641071"/>
              <a:gd name="connsiteY117-36102" fmla="*/ 4335229 h 5795240"/>
              <a:gd name="connsiteX118-36103" fmla="*/ 0 w 12641071"/>
              <a:gd name="connsiteY118-36104" fmla="*/ 2530685 h 5795240"/>
              <a:gd name="connsiteX119-36105" fmla="*/ 1804544 w 12641071"/>
              <a:gd name="connsiteY119-36106" fmla="*/ 726143 h 5795240"/>
              <a:gd name="connsiteX120-36107" fmla="*/ 3080549 w 12641071"/>
              <a:gd name="connsiteY120-36108" fmla="*/ 1254682 h 5795240"/>
              <a:gd name="connsiteX121-36109" fmla="*/ 3268676 w 12641071"/>
              <a:gd name="connsiteY121-36110" fmla="*/ 1461167 h 5795240"/>
              <a:gd name="connsiteX122-36111" fmla="*/ 3565826 w 12641071"/>
              <a:gd name="connsiteY122-36112" fmla="*/ 1551935 h 5795240"/>
              <a:gd name="connsiteX123-36113" fmla="*/ 4086504 w 12641071"/>
              <a:gd name="connsiteY123-36114" fmla="*/ 1127574 h 5795240"/>
              <a:gd name="connsiteX124-36115" fmla="*/ 4103078 w 12641071"/>
              <a:gd name="connsiteY124-36116" fmla="*/ 1004204 h 5795240"/>
              <a:gd name="connsiteX125-36117" fmla="*/ 5215874 w 12641071"/>
              <a:gd name="connsiteY125-36118" fmla="*/ 0 h 5795240"/>
              <a:gd name="connsiteX0-36119" fmla="*/ 5215874 w 12641071"/>
              <a:gd name="connsiteY0-36120" fmla="*/ 0 h 5795240"/>
              <a:gd name="connsiteX1-36121" fmla="*/ 5927386 w 12641071"/>
              <a:gd name="connsiteY1-36122" fmla="*/ 255427 h 5795240"/>
              <a:gd name="connsiteX2-36123" fmla="*/ 6105193 w 12641071"/>
              <a:gd name="connsiteY2-36124" fmla="*/ 442067 h 5795240"/>
              <a:gd name="connsiteX3-36125" fmla="*/ 6105193 w 12641071"/>
              <a:gd name="connsiteY3-36126" fmla="*/ 442069 h 5795240"/>
              <a:gd name="connsiteX4-36127" fmla="*/ 6141460 w 12641071"/>
              <a:gd name="connsiteY4-36128" fmla="*/ 475027 h 5795240"/>
              <a:gd name="connsiteX5-36129" fmla="*/ 6788665 w 12641071"/>
              <a:gd name="connsiteY5-36130" fmla="*/ 707369 h 5795240"/>
              <a:gd name="connsiteX6-36131" fmla="*/ 7184710 w 12641071"/>
              <a:gd name="connsiteY6-36132" fmla="*/ 627411 h 5795240"/>
              <a:gd name="connsiteX7-36133" fmla="*/ 7314851 w 12641071"/>
              <a:gd name="connsiteY7-36134" fmla="*/ 559537 h 5795240"/>
              <a:gd name="connsiteX8-36135" fmla="*/ 7314853 w 12641071"/>
              <a:gd name="connsiteY8-36136" fmla="*/ 559536 h 5795240"/>
              <a:gd name="connsiteX9-36137" fmla="*/ 7314851 w 12641071"/>
              <a:gd name="connsiteY9-36138" fmla="*/ 559537 h 5795240"/>
              <a:gd name="connsiteX10-36139" fmla="*/ 7391626 w 12641071"/>
              <a:gd name="connsiteY10-36140" fmla="*/ 508114 h 5795240"/>
              <a:gd name="connsiteX11-36141" fmla="*/ 7391631 w 12641071"/>
              <a:gd name="connsiteY11-36142" fmla="*/ 508110 h 5795240"/>
              <a:gd name="connsiteX12-36143" fmla="*/ 7478934 w 12641071"/>
              <a:gd name="connsiteY12-36144" fmla="*/ 466053 h 5795240"/>
              <a:gd name="connsiteX13-36145" fmla="*/ 7897193 w 12641071"/>
              <a:gd name="connsiteY13-36146" fmla="*/ 381611 h 5795240"/>
              <a:gd name="connsiteX14-36147" fmla="*/ 8788216 w 12641071"/>
              <a:gd name="connsiteY14-36148" fmla="*/ 855364 h 5795240"/>
              <a:gd name="connsiteX15-36149" fmla="*/ 8832362 w 12641071"/>
              <a:gd name="connsiteY15-36150" fmla="*/ 928030 h 5795240"/>
              <a:gd name="connsiteX16-36151" fmla="*/ 8832362 w 12641071"/>
              <a:gd name="connsiteY16-36152" fmla="*/ 928033 h 5795240"/>
              <a:gd name="connsiteX17-36153" fmla="*/ 8842040 w 12641071"/>
              <a:gd name="connsiteY17-36154" fmla="*/ 943961 h 5795240"/>
              <a:gd name="connsiteX18-36155" fmla="*/ 8856144 w 12641071"/>
              <a:gd name="connsiteY18-36156" fmla="*/ 973241 h 5795240"/>
              <a:gd name="connsiteX19-36157" fmla="*/ 8856145 w 12641071"/>
              <a:gd name="connsiteY19-36158" fmla="*/ 973241 h 5795240"/>
              <a:gd name="connsiteX20-36159" fmla="*/ 8878117 w 12641071"/>
              <a:gd name="connsiteY20-36160" fmla="*/ 1018851 h 5795240"/>
              <a:gd name="connsiteX21-36161" fmla="*/ 8877719 w 12641071"/>
              <a:gd name="connsiteY21-36162" fmla="*/ 1018369 h 5795240"/>
              <a:gd name="connsiteX22-36163" fmla="*/ 8853250 w 12641071"/>
              <a:gd name="connsiteY22-36164" fmla="*/ 973288 h 5795240"/>
              <a:gd name="connsiteX23-36165" fmla="*/ 8853249 w 12641071"/>
              <a:gd name="connsiteY23-36166" fmla="*/ 973288 h 5795240"/>
              <a:gd name="connsiteX24-36167" fmla="*/ 8853248 w 12641071"/>
              <a:gd name="connsiteY24-36168" fmla="*/ 973287 h 5795240"/>
              <a:gd name="connsiteX25-36169" fmla="*/ 8849677 w 12641071"/>
              <a:gd name="connsiteY25-36170" fmla="*/ 973341 h 5795240"/>
              <a:gd name="connsiteX26-36171" fmla="*/ 8641543 w 12641071"/>
              <a:gd name="connsiteY26-36172" fmla="*/ 916577 h 5795240"/>
              <a:gd name="connsiteX27-36173" fmla="*/ 8641545 w 12641071"/>
              <a:gd name="connsiteY27-36174" fmla="*/ 916580 h 5795240"/>
              <a:gd name="connsiteX28-36175" fmla="*/ 8849676 w 12641071"/>
              <a:gd name="connsiteY28-36176" fmla="*/ 973343 h 5795240"/>
              <a:gd name="connsiteX29-36177" fmla="*/ 8853248 w 12641071"/>
              <a:gd name="connsiteY29-36178" fmla="*/ 973288 h 5795240"/>
              <a:gd name="connsiteX30-36179" fmla="*/ 8877719 w 12641071"/>
              <a:gd name="connsiteY30-36180" fmla="*/ 1018371 h 5795240"/>
              <a:gd name="connsiteX31-36181" fmla="*/ 8878116 w 12641071"/>
              <a:gd name="connsiteY31-36182" fmla="*/ 1018851 h 5795240"/>
              <a:gd name="connsiteX32-36183" fmla="*/ 8887288 w 12641071"/>
              <a:gd name="connsiteY32-36184" fmla="*/ 1037892 h 5795240"/>
              <a:gd name="connsiteX33-36185" fmla="*/ 8949899 w 12641071"/>
              <a:gd name="connsiteY33-36186" fmla="*/ 1239592 h 5795240"/>
              <a:gd name="connsiteX34-36187" fmla="*/ 8968437 w 12641071"/>
              <a:gd name="connsiteY34-36188" fmla="*/ 1423482 h 5795240"/>
              <a:gd name="connsiteX35-36189" fmla="*/ 8949899 w 12641071"/>
              <a:gd name="connsiteY35-36190" fmla="*/ 1239591 h 5795240"/>
              <a:gd name="connsiteX36-36191" fmla="*/ 8887288 w 12641071"/>
              <a:gd name="connsiteY36-36192" fmla="*/ 1037890 h 5795240"/>
              <a:gd name="connsiteX37-36193" fmla="*/ 8878116 w 12641071"/>
              <a:gd name="connsiteY37-36194" fmla="*/ 1018851 h 5795240"/>
              <a:gd name="connsiteX38-36195" fmla="*/ 8931285 w 12641071"/>
              <a:gd name="connsiteY38-36196" fmla="*/ 1083292 h 5795240"/>
              <a:gd name="connsiteX39-36197" fmla="*/ 9241478 w 12641071"/>
              <a:gd name="connsiteY39-36198" fmla="*/ 1211778 h 5795240"/>
              <a:gd name="connsiteX40-36199" fmla="*/ 9605238 w 12641071"/>
              <a:gd name="connsiteY40-36200" fmla="*/ 1018369 h 5795240"/>
              <a:gd name="connsiteX41-36201" fmla="*/ 9636247 w 12641071"/>
              <a:gd name="connsiteY41-36202" fmla="*/ 961241 h 5795240"/>
              <a:gd name="connsiteX42-36203" fmla="*/ 9641995 w 12641071"/>
              <a:gd name="connsiteY42-36204" fmla="*/ 961152 h 5795240"/>
              <a:gd name="connsiteX43-36205" fmla="*/ 9584939 w 12641071"/>
              <a:gd name="connsiteY43-36206" fmla="*/ 1079594 h 5795240"/>
              <a:gd name="connsiteX44-36207" fmla="*/ 9546257 w 12641071"/>
              <a:gd name="connsiteY44-36208" fmla="*/ 1204206 h 5795240"/>
              <a:gd name="connsiteX45-36209" fmla="*/ 9584939 w 12641071"/>
              <a:gd name="connsiteY45-36210" fmla="*/ 1079596 h 5795240"/>
              <a:gd name="connsiteX46-36211" fmla="*/ 9641995 w 12641071"/>
              <a:gd name="connsiteY46-36212" fmla="*/ 961153 h 5795240"/>
              <a:gd name="connsiteX47-36213" fmla="*/ 9653069 w 12641071"/>
              <a:gd name="connsiteY47-36214" fmla="*/ 960983 h 5795240"/>
              <a:gd name="connsiteX48-36215" fmla="*/ 9801564 w 12641071"/>
              <a:gd name="connsiteY48-36216" fmla="*/ 1196828 h 5795240"/>
              <a:gd name="connsiteX49-36217" fmla="*/ 9801566 w 12641071"/>
              <a:gd name="connsiteY49-36218" fmla="*/ 1196828 h 5795240"/>
              <a:gd name="connsiteX50-36219" fmla="*/ 9653070 w 12641071"/>
              <a:gd name="connsiteY50-36220" fmla="*/ 960982 h 5795240"/>
              <a:gd name="connsiteX51-36221" fmla="*/ 9641996 w 12641071"/>
              <a:gd name="connsiteY51-36222" fmla="*/ 961152 h 5795240"/>
              <a:gd name="connsiteX52-36223" fmla="*/ 9651917 w 12641071"/>
              <a:gd name="connsiteY52-36224" fmla="*/ 940556 h 5795240"/>
              <a:gd name="connsiteX53-36225" fmla="*/ 11050508 w 12641071"/>
              <a:gd name="connsiteY53-36226" fmla="*/ 108150 h 5795240"/>
              <a:gd name="connsiteX54-36227" fmla="*/ 12641071 w 12641071"/>
              <a:gd name="connsiteY54-36228" fmla="*/ 1698711 h 5795240"/>
              <a:gd name="connsiteX55-36229" fmla="*/ 11371062 w 12641071"/>
              <a:gd name="connsiteY55-36230" fmla="*/ 3256960 h 5795240"/>
              <a:gd name="connsiteX56-36231" fmla="*/ 11215953 w 12641071"/>
              <a:gd name="connsiteY56-36232" fmla="*/ 3280632 h 5795240"/>
              <a:gd name="connsiteX57-36233" fmla="*/ 11142318 w 12641071"/>
              <a:gd name="connsiteY57-36234" fmla="*/ 3276914 h 5795240"/>
              <a:gd name="connsiteX58-36235" fmla="*/ 11215952 w 12641071"/>
              <a:gd name="connsiteY58-36236" fmla="*/ 3280632 h 5795240"/>
              <a:gd name="connsiteX59-36237" fmla="*/ 11213133 w 12641071"/>
              <a:gd name="connsiteY59-36238" fmla="*/ 3281062 h 5795240"/>
              <a:gd name="connsiteX60-36239" fmla="*/ 11116921 w 12641071"/>
              <a:gd name="connsiteY60-36240" fmla="*/ 3285921 h 5795240"/>
              <a:gd name="connsiteX61-36241" fmla="*/ 11050507 w 12641071"/>
              <a:gd name="connsiteY61-36242" fmla="*/ 3289274 h 5795240"/>
              <a:gd name="connsiteX62-36243" fmla="*/ 11006292 w 12641071"/>
              <a:gd name="connsiteY62-36244" fmla="*/ 3287041 h 5795240"/>
              <a:gd name="connsiteX63-36245" fmla="*/ 10937101 w 12641071"/>
              <a:gd name="connsiteY63-36246" fmla="*/ 3297601 h 5795240"/>
              <a:gd name="connsiteX64-36247" fmla="*/ 10144740 w 12641071"/>
              <a:gd name="connsiteY64-36248" fmla="*/ 4089962 h 5795240"/>
              <a:gd name="connsiteX65-36249" fmla="*/ 10130374 w 12641071"/>
              <a:gd name="connsiteY65-36250" fmla="*/ 4184101 h 5795240"/>
              <a:gd name="connsiteX66-36251" fmla="*/ 10130375 w 12641071"/>
              <a:gd name="connsiteY66-36252" fmla="*/ 4184103 h 5795240"/>
              <a:gd name="connsiteX67-36253" fmla="*/ 10130656 w 12641071"/>
              <a:gd name="connsiteY67-36254" fmla="*/ 4185950 h 5795240"/>
              <a:gd name="connsiteX68-36255" fmla="*/ 10138194 w 12641071"/>
              <a:gd name="connsiteY68-36256" fmla="*/ 4335228 h 5795240"/>
              <a:gd name="connsiteX69-36257" fmla="*/ 10137710 w 12641071"/>
              <a:gd name="connsiteY69-36258" fmla="*/ 4344822 h 5795240"/>
              <a:gd name="connsiteX70-36259" fmla="*/ 10133555 w 12641071"/>
              <a:gd name="connsiteY70-36260" fmla="*/ 4427096 h 5795240"/>
              <a:gd name="connsiteX71-36261" fmla="*/ 10129312 w 12641071"/>
              <a:gd name="connsiteY71-36262" fmla="*/ 4399289 h 5795240"/>
              <a:gd name="connsiteX72-36263" fmla="*/ 10126797 w 12641071"/>
              <a:gd name="connsiteY72-36264" fmla="*/ 4349498 h 5795240"/>
              <a:gd name="connsiteX73-36265" fmla="*/ 10126796 w 12641071"/>
              <a:gd name="connsiteY73-36266" fmla="*/ 4349498 h 5795240"/>
              <a:gd name="connsiteX74-36267" fmla="*/ 10129311 w 12641071"/>
              <a:gd name="connsiteY74-36268" fmla="*/ 4399289 h 5795240"/>
              <a:gd name="connsiteX75-36269" fmla="*/ 10133554 w 12641071"/>
              <a:gd name="connsiteY75-36270" fmla="*/ 4427096 h 5795240"/>
              <a:gd name="connsiteX76-36271" fmla="*/ 10130656 w 12641071"/>
              <a:gd name="connsiteY76-36272" fmla="*/ 4484506 h 5795240"/>
              <a:gd name="connsiteX77-36273" fmla="*/ 8678182 w 12641071"/>
              <a:gd name="connsiteY77-36274" fmla="*/ 5795240 h 5795240"/>
              <a:gd name="connsiteX78-36275" fmla="*/ 7467518 w 12641071"/>
              <a:gd name="connsiteY78-36276" fmla="*/ 5151535 h 5795240"/>
              <a:gd name="connsiteX79-36277" fmla="*/ 7419945 w 12641071"/>
              <a:gd name="connsiteY79-36278" fmla="*/ 5073228 h 5795240"/>
              <a:gd name="connsiteX80-36279" fmla="*/ 7367299 w 12641071"/>
              <a:gd name="connsiteY80-36280" fmla="*/ 4974928 h 5795240"/>
              <a:gd name="connsiteX81-36281" fmla="*/ 7320958 w 12641071"/>
              <a:gd name="connsiteY81-36282" fmla="*/ 4870887 h 5795240"/>
              <a:gd name="connsiteX82-36283" fmla="*/ 7322174 w 12641071"/>
              <a:gd name="connsiteY82-36284" fmla="*/ 4872361 h 5795240"/>
              <a:gd name="connsiteX83-36285" fmla="*/ 7322175 w 12641071"/>
              <a:gd name="connsiteY83-36286" fmla="*/ 4872361 h 5795240"/>
              <a:gd name="connsiteX84-36287" fmla="*/ 7223551 w 12641071"/>
              <a:gd name="connsiteY84-36288" fmla="*/ 4752829 h 5795240"/>
              <a:gd name="connsiteX85-36289" fmla="*/ 6652445 w 12641071"/>
              <a:gd name="connsiteY85-36290" fmla="*/ 4516269 h 5795240"/>
              <a:gd name="connsiteX86-36291" fmla="*/ 6200873 w 12641071"/>
              <a:gd name="connsiteY86-36292" fmla="*/ 4654206 h 5795240"/>
              <a:gd name="connsiteX87-36293" fmla="*/ 6088813 w 12641071"/>
              <a:gd name="connsiteY87-36294" fmla="*/ 4746663 h 5795240"/>
              <a:gd name="connsiteX88-36295" fmla="*/ 6023271 w 12641071"/>
              <a:gd name="connsiteY88-36296" fmla="*/ 4834312 h 5795240"/>
              <a:gd name="connsiteX89-36297" fmla="*/ 5935320 w 12641071"/>
              <a:gd name="connsiteY89-36298" fmla="*/ 4931081 h 5795240"/>
              <a:gd name="connsiteX90-36299" fmla="*/ 4971763 w 12641071"/>
              <a:gd name="connsiteY90-36300" fmla="*/ 5330200 h 5795240"/>
              <a:gd name="connsiteX91-36301" fmla="*/ 3716172 w 12641071"/>
              <a:gd name="connsiteY91-36302" fmla="*/ 4497938 h 5795240"/>
              <a:gd name="connsiteX92-36303" fmla="*/ 3710773 w 12641071"/>
              <a:gd name="connsiteY92-36304" fmla="*/ 4483182 h 5795240"/>
              <a:gd name="connsiteX93-36305" fmla="*/ 3710773 w 12641071"/>
              <a:gd name="connsiteY93-36306" fmla="*/ 4483181 h 5795240"/>
              <a:gd name="connsiteX94-36307" fmla="*/ 3674984 w 12641071"/>
              <a:gd name="connsiteY94-36308" fmla="*/ 4385402 h 5795240"/>
              <a:gd name="connsiteX95-36309" fmla="*/ 3659438 w 12641071"/>
              <a:gd name="connsiteY95-36310" fmla="*/ 4330309 h 5795240"/>
              <a:gd name="connsiteX96-36311" fmla="*/ 3672084 w 12641071"/>
              <a:gd name="connsiteY96-36312" fmla="*/ 4353606 h 5795240"/>
              <a:gd name="connsiteX97-36313" fmla="*/ 3659440 w 12641071"/>
              <a:gd name="connsiteY97-36314" fmla="*/ 4330309 h 5795240"/>
              <a:gd name="connsiteX98-36315" fmla="*/ 3613217 w 12641071"/>
              <a:gd name="connsiteY98-36316" fmla="*/ 4245153 h 5795240"/>
              <a:gd name="connsiteX99-36317" fmla="*/ 3083792 w 12641071"/>
              <a:gd name="connsiteY99-36318" fmla="*/ 3963660 h 5795240"/>
              <a:gd name="connsiteX100-36319" fmla="*/ 2835272 w 12641071"/>
              <a:gd name="connsiteY100-36320" fmla="*/ 4013833 h 5795240"/>
              <a:gd name="connsiteX101-36321" fmla="*/ 2820214 w 12641071"/>
              <a:gd name="connsiteY101-36322" fmla="*/ 4022007 h 5795240"/>
              <a:gd name="connsiteX102-36323" fmla="*/ 2820212 w 12641071"/>
              <a:gd name="connsiteY102-36324" fmla="*/ 4022008 h 5795240"/>
              <a:gd name="connsiteX103-36325" fmla="*/ 2820206 w 12641071"/>
              <a:gd name="connsiteY103-36326" fmla="*/ 4022011 h 5795240"/>
              <a:gd name="connsiteX104-36327" fmla="*/ 2813481 w 12641071"/>
              <a:gd name="connsiteY104-36328" fmla="*/ 4027041 h 5795240"/>
              <a:gd name="connsiteX105-36329" fmla="*/ 2762875 w 12641071"/>
              <a:gd name="connsiteY105-36330" fmla="*/ 4057784 h 5795240"/>
              <a:gd name="connsiteX106-36331" fmla="*/ 2762878 w 12641071"/>
              <a:gd name="connsiteY106-36332" fmla="*/ 4057784 h 5795240"/>
              <a:gd name="connsiteX107-36333" fmla="*/ 2694694 w 12641071"/>
              <a:gd name="connsiteY107-36334" fmla="*/ 4099208 h 5795240"/>
              <a:gd name="connsiteX108-36335" fmla="*/ 2726822 w 12641071"/>
              <a:gd name="connsiteY108-36336" fmla="*/ 4072700 h 5795240"/>
              <a:gd name="connsiteX109-36337" fmla="*/ 2757719 w 12641071"/>
              <a:gd name="connsiteY109-36338" fmla="*/ 4055929 h 5795240"/>
              <a:gd name="connsiteX110-36339" fmla="*/ 2757718 w 12641071"/>
              <a:gd name="connsiteY110-36340" fmla="*/ 4055928 h 5795240"/>
              <a:gd name="connsiteX111-36341" fmla="*/ 2726820 w 12641071"/>
              <a:gd name="connsiteY111-36342" fmla="*/ 4072700 h 5795240"/>
              <a:gd name="connsiteX112-36343" fmla="*/ 2694692 w 12641071"/>
              <a:gd name="connsiteY112-36344" fmla="*/ 4099208 h 5795240"/>
              <a:gd name="connsiteX113-36345" fmla="*/ 2664698 w 12641071"/>
              <a:gd name="connsiteY113-36346" fmla="*/ 4117431 h 5795240"/>
              <a:gd name="connsiteX114-36347" fmla="*/ 1804544 w 12641071"/>
              <a:gd name="connsiteY114-36348" fmla="*/ 4335229 h 5795240"/>
              <a:gd name="connsiteX115-36349" fmla="*/ 0 w 12641071"/>
              <a:gd name="connsiteY115-36350" fmla="*/ 2530685 h 5795240"/>
              <a:gd name="connsiteX116-36351" fmla="*/ 1804544 w 12641071"/>
              <a:gd name="connsiteY116-36352" fmla="*/ 726143 h 5795240"/>
              <a:gd name="connsiteX117-36353" fmla="*/ 3080549 w 12641071"/>
              <a:gd name="connsiteY117-36354" fmla="*/ 1254682 h 5795240"/>
              <a:gd name="connsiteX118-36355" fmla="*/ 3268676 w 12641071"/>
              <a:gd name="connsiteY118-36356" fmla="*/ 1461167 h 5795240"/>
              <a:gd name="connsiteX119-36357" fmla="*/ 3565826 w 12641071"/>
              <a:gd name="connsiteY119-36358" fmla="*/ 1551935 h 5795240"/>
              <a:gd name="connsiteX120-36359" fmla="*/ 4086504 w 12641071"/>
              <a:gd name="connsiteY120-36360" fmla="*/ 1127574 h 5795240"/>
              <a:gd name="connsiteX121-36361" fmla="*/ 4103078 w 12641071"/>
              <a:gd name="connsiteY121-36362" fmla="*/ 1004204 h 5795240"/>
              <a:gd name="connsiteX122-36363" fmla="*/ 5215874 w 12641071"/>
              <a:gd name="connsiteY122-36364" fmla="*/ 0 h 5795240"/>
              <a:gd name="connsiteX0-36365" fmla="*/ 5215874 w 12641071"/>
              <a:gd name="connsiteY0-36366" fmla="*/ 0 h 5795240"/>
              <a:gd name="connsiteX1-36367" fmla="*/ 5927386 w 12641071"/>
              <a:gd name="connsiteY1-36368" fmla="*/ 255427 h 5795240"/>
              <a:gd name="connsiteX2-36369" fmla="*/ 6105193 w 12641071"/>
              <a:gd name="connsiteY2-36370" fmla="*/ 442067 h 5795240"/>
              <a:gd name="connsiteX3-36371" fmla="*/ 6105193 w 12641071"/>
              <a:gd name="connsiteY3-36372" fmla="*/ 442069 h 5795240"/>
              <a:gd name="connsiteX4-36373" fmla="*/ 6141460 w 12641071"/>
              <a:gd name="connsiteY4-36374" fmla="*/ 475027 h 5795240"/>
              <a:gd name="connsiteX5-36375" fmla="*/ 6788665 w 12641071"/>
              <a:gd name="connsiteY5-36376" fmla="*/ 707369 h 5795240"/>
              <a:gd name="connsiteX6-36377" fmla="*/ 7184710 w 12641071"/>
              <a:gd name="connsiteY6-36378" fmla="*/ 627411 h 5795240"/>
              <a:gd name="connsiteX7-36379" fmla="*/ 7314851 w 12641071"/>
              <a:gd name="connsiteY7-36380" fmla="*/ 559537 h 5795240"/>
              <a:gd name="connsiteX8-36381" fmla="*/ 7314853 w 12641071"/>
              <a:gd name="connsiteY8-36382" fmla="*/ 559536 h 5795240"/>
              <a:gd name="connsiteX9-36383" fmla="*/ 7314851 w 12641071"/>
              <a:gd name="connsiteY9-36384" fmla="*/ 559537 h 5795240"/>
              <a:gd name="connsiteX10-36385" fmla="*/ 7391626 w 12641071"/>
              <a:gd name="connsiteY10-36386" fmla="*/ 508114 h 5795240"/>
              <a:gd name="connsiteX11-36387" fmla="*/ 7391631 w 12641071"/>
              <a:gd name="connsiteY11-36388" fmla="*/ 508110 h 5795240"/>
              <a:gd name="connsiteX12-36389" fmla="*/ 7478934 w 12641071"/>
              <a:gd name="connsiteY12-36390" fmla="*/ 466053 h 5795240"/>
              <a:gd name="connsiteX13-36391" fmla="*/ 7897193 w 12641071"/>
              <a:gd name="connsiteY13-36392" fmla="*/ 381611 h 5795240"/>
              <a:gd name="connsiteX14-36393" fmla="*/ 8788216 w 12641071"/>
              <a:gd name="connsiteY14-36394" fmla="*/ 855364 h 5795240"/>
              <a:gd name="connsiteX15-36395" fmla="*/ 8832362 w 12641071"/>
              <a:gd name="connsiteY15-36396" fmla="*/ 928030 h 5795240"/>
              <a:gd name="connsiteX16-36397" fmla="*/ 8832362 w 12641071"/>
              <a:gd name="connsiteY16-36398" fmla="*/ 928033 h 5795240"/>
              <a:gd name="connsiteX17-36399" fmla="*/ 8842040 w 12641071"/>
              <a:gd name="connsiteY17-36400" fmla="*/ 943961 h 5795240"/>
              <a:gd name="connsiteX18-36401" fmla="*/ 8856144 w 12641071"/>
              <a:gd name="connsiteY18-36402" fmla="*/ 973241 h 5795240"/>
              <a:gd name="connsiteX19-36403" fmla="*/ 8856145 w 12641071"/>
              <a:gd name="connsiteY19-36404" fmla="*/ 973241 h 5795240"/>
              <a:gd name="connsiteX20-36405" fmla="*/ 8878117 w 12641071"/>
              <a:gd name="connsiteY20-36406" fmla="*/ 1018851 h 5795240"/>
              <a:gd name="connsiteX21-36407" fmla="*/ 8877719 w 12641071"/>
              <a:gd name="connsiteY21-36408" fmla="*/ 1018369 h 5795240"/>
              <a:gd name="connsiteX22-36409" fmla="*/ 8853250 w 12641071"/>
              <a:gd name="connsiteY22-36410" fmla="*/ 973288 h 5795240"/>
              <a:gd name="connsiteX23-36411" fmla="*/ 8853249 w 12641071"/>
              <a:gd name="connsiteY23-36412" fmla="*/ 973288 h 5795240"/>
              <a:gd name="connsiteX24-36413" fmla="*/ 8853248 w 12641071"/>
              <a:gd name="connsiteY24-36414" fmla="*/ 973287 h 5795240"/>
              <a:gd name="connsiteX25-36415" fmla="*/ 8849677 w 12641071"/>
              <a:gd name="connsiteY25-36416" fmla="*/ 973341 h 5795240"/>
              <a:gd name="connsiteX26-36417" fmla="*/ 8641543 w 12641071"/>
              <a:gd name="connsiteY26-36418" fmla="*/ 916577 h 5795240"/>
              <a:gd name="connsiteX27-36419" fmla="*/ 8641545 w 12641071"/>
              <a:gd name="connsiteY27-36420" fmla="*/ 916580 h 5795240"/>
              <a:gd name="connsiteX28-36421" fmla="*/ 8849676 w 12641071"/>
              <a:gd name="connsiteY28-36422" fmla="*/ 973343 h 5795240"/>
              <a:gd name="connsiteX29-36423" fmla="*/ 8853248 w 12641071"/>
              <a:gd name="connsiteY29-36424" fmla="*/ 973288 h 5795240"/>
              <a:gd name="connsiteX30-36425" fmla="*/ 8877719 w 12641071"/>
              <a:gd name="connsiteY30-36426" fmla="*/ 1018371 h 5795240"/>
              <a:gd name="connsiteX31-36427" fmla="*/ 8878116 w 12641071"/>
              <a:gd name="connsiteY31-36428" fmla="*/ 1018851 h 5795240"/>
              <a:gd name="connsiteX32-36429" fmla="*/ 8887288 w 12641071"/>
              <a:gd name="connsiteY32-36430" fmla="*/ 1037892 h 5795240"/>
              <a:gd name="connsiteX33-36431" fmla="*/ 8949899 w 12641071"/>
              <a:gd name="connsiteY33-36432" fmla="*/ 1239592 h 5795240"/>
              <a:gd name="connsiteX34-36433" fmla="*/ 8968437 w 12641071"/>
              <a:gd name="connsiteY34-36434" fmla="*/ 1423482 h 5795240"/>
              <a:gd name="connsiteX35-36435" fmla="*/ 8949899 w 12641071"/>
              <a:gd name="connsiteY35-36436" fmla="*/ 1239591 h 5795240"/>
              <a:gd name="connsiteX36-36437" fmla="*/ 8887288 w 12641071"/>
              <a:gd name="connsiteY36-36438" fmla="*/ 1037890 h 5795240"/>
              <a:gd name="connsiteX37-36439" fmla="*/ 8878116 w 12641071"/>
              <a:gd name="connsiteY37-36440" fmla="*/ 1018851 h 5795240"/>
              <a:gd name="connsiteX38-36441" fmla="*/ 8931285 w 12641071"/>
              <a:gd name="connsiteY38-36442" fmla="*/ 1083292 h 5795240"/>
              <a:gd name="connsiteX39-36443" fmla="*/ 9241478 w 12641071"/>
              <a:gd name="connsiteY39-36444" fmla="*/ 1211778 h 5795240"/>
              <a:gd name="connsiteX40-36445" fmla="*/ 9605238 w 12641071"/>
              <a:gd name="connsiteY40-36446" fmla="*/ 1018369 h 5795240"/>
              <a:gd name="connsiteX41-36447" fmla="*/ 9636247 w 12641071"/>
              <a:gd name="connsiteY41-36448" fmla="*/ 961241 h 5795240"/>
              <a:gd name="connsiteX42-36449" fmla="*/ 9641995 w 12641071"/>
              <a:gd name="connsiteY42-36450" fmla="*/ 961152 h 5795240"/>
              <a:gd name="connsiteX43-36451" fmla="*/ 9584939 w 12641071"/>
              <a:gd name="connsiteY43-36452" fmla="*/ 1079594 h 5795240"/>
              <a:gd name="connsiteX44-36453" fmla="*/ 9546257 w 12641071"/>
              <a:gd name="connsiteY44-36454" fmla="*/ 1204206 h 5795240"/>
              <a:gd name="connsiteX45-36455" fmla="*/ 9584939 w 12641071"/>
              <a:gd name="connsiteY45-36456" fmla="*/ 1079596 h 5795240"/>
              <a:gd name="connsiteX46-36457" fmla="*/ 9641995 w 12641071"/>
              <a:gd name="connsiteY46-36458" fmla="*/ 961153 h 5795240"/>
              <a:gd name="connsiteX47-36459" fmla="*/ 9653069 w 12641071"/>
              <a:gd name="connsiteY47-36460" fmla="*/ 960983 h 5795240"/>
              <a:gd name="connsiteX48-36461" fmla="*/ 9801564 w 12641071"/>
              <a:gd name="connsiteY48-36462" fmla="*/ 1196828 h 5795240"/>
              <a:gd name="connsiteX49-36463" fmla="*/ 9801566 w 12641071"/>
              <a:gd name="connsiteY49-36464" fmla="*/ 1196828 h 5795240"/>
              <a:gd name="connsiteX50-36465" fmla="*/ 9653070 w 12641071"/>
              <a:gd name="connsiteY50-36466" fmla="*/ 960982 h 5795240"/>
              <a:gd name="connsiteX51-36467" fmla="*/ 9641996 w 12641071"/>
              <a:gd name="connsiteY51-36468" fmla="*/ 961152 h 5795240"/>
              <a:gd name="connsiteX52-36469" fmla="*/ 9651917 w 12641071"/>
              <a:gd name="connsiteY52-36470" fmla="*/ 940556 h 5795240"/>
              <a:gd name="connsiteX53-36471" fmla="*/ 11050508 w 12641071"/>
              <a:gd name="connsiteY53-36472" fmla="*/ 108150 h 5795240"/>
              <a:gd name="connsiteX54-36473" fmla="*/ 12641071 w 12641071"/>
              <a:gd name="connsiteY54-36474" fmla="*/ 1698711 h 5795240"/>
              <a:gd name="connsiteX55-36475" fmla="*/ 11371062 w 12641071"/>
              <a:gd name="connsiteY55-36476" fmla="*/ 3256960 h 5795240"/>
              <a:gd name="connsiteX56-36477" fmla="*/ 11215953 w 12641071"/>
              <a:gd name="connsiteY56-36478" fmla="*/ 3280632 h 5795240"/>
              <a:gd name="connsiteX57-36479" fmla="*/ 11142318 w 12641071"/>
              <a:gd name="connsiteY57-36480" fmla="*/ 3276914 h 5795240"/>
              <a:gd name="connsiteX58-36481" fmla="*/ 11215952 w 12641071"/>
              <a:gd name="connsiteY58-36482" fmla="*/ 3280632 h 5795240"/>
              <a:gd name="connsiteX59-36483" fmla="*/ 11213133 w 12641071"/>
              <a:gd name="connsiteY59-36484" fmla="*/ 3281062 h 5795240"/>
              <a:gd name="connsiteX60-36485" fmla="*/ 11116921 w 12641071"/>
              <a:gd name="connsiteY60-36486" fmla="*/ 3285921 h 5795240"/>
              <a:gd name="connsiteX61-36487" fmla="*/ 11050507 w 12641071"/>
              <a:gd name="connsiteY61-36488" fmla="*/ 3289274 h 5795240"/>
              <a:gd name="connsiteX62-36489" fmla="*/ 11006292 w 12641071"/>
              <a:gd name="connsiteY62-36490" fmla="*/ 3287041 h 5795240"/>
              <a:gd name="connsiteX63-36491" fmla="*/ 10937101 w 12641071"/>
              <a:gd name="connsiteY63-36492" fmla="*/ 3297601 h 5795240"/>
              <a:gd name="connsiteX64-36493" fmla="*/ 10144740 w 12641071"/>
              <a:gd name="connsiteY64-36494" fmla="*/ 4089962 h 5795240"/>
              <a:gd name="connsiteX65-36495" fmla="*/ 10130374 w 12641071"/>
              <a:gd name="connsiteY65-36496" fmla="*/ 4184101 h 5795240"/>
              <a:gd name="connsiteX66-36497" fmla="*/ 10130375 w 12641071"/>
              <a:gd name="connsiteY66-36498" fmla="*/ 4184103 h 5795240"/>
              <a:gd name="connsiteX67-36499" fmla="*/ 10130656 w 12641071"/>
              <a:gd name="connsiteY67-36500" fmla="*/ 4185950 h 5795240"/>
              <a:gd name="connsiteX68-36501" fmla="*/ 10138194 w 12641071"/>
              <a:gd name="connsiteY68-36502" fmla="*/ 4335228 h 5795240"/>
              <a:gd name="connsiteX69-36503" fmla="*/ 10137710 w 12641071"/>
              <a:gd name="connsiteY69-36504" fmla="*/ 4344822 h 5795240"/>
              <a:gd name="connsiteX70-36505" fmla="*/ 10133555 w 12641071"/>
              <a:gd name="connsiteY70-36506" fmla="*/ 4427096 h 5795240"/>
              <a:gd name="connsiteX71-36507" fmla="*/ 10129312 w 12641071"/>
              <a:gd name="connsiteY71-36508" fmla="*/ 4399289 h 5795240"/>
              <a:gd name="connsiteX72-36509" fmla="*/ 10126797 w 12641071"/>
              <a:gd name="connsiteY72-36510" fmla="*/ 4349498 h 5795240"/>
              <a:gd name="connsiteX73-36511" fmla="*/ 10126796 w 12641071"/>
              <a:gd name="connsiteY73-36512" fmla="*/ 4349498 h 5795240"/>
              <a:gd name="connsiteX74-36513" fmla="*/ 10129311 w 12641071"/>
              <a:gd name="connsiteY74-36514" fmla="*/ 4399289 h 5795240"/>
              <a:gd name="connsiteX75-36515" fmla="*/ 10133554 w 12641071"/>
              <a:gd name="connsiteY75-36516" fmla="*/ 4427096 h 5795240"/>
              <a:gd name="connsiteX76-36517" fmla="*/ 10130656 w 12641071"/>
              <a:gd name="connsiteY76-36518" fmla="*/ 4484506 h 5795240"/>
              <a:gd name="connsiteX77-36519" fmla="*/ 8678182 w 12641071"/>
              <a:gd name="connsiteY77-36520" fmla="*/ 5795240 h 5795240"/>
              <a:gd name="connsiteX78-36521" fmla="*/ 7467518 w 12641071"/>
              <a:gd name="connsiteY78-36522" fmla="*/ 5151535 h 5795240"/>
              <a:gd name="connsiteX79-36523" fmla="*/ 7419945 w 12641071"/>
              <a:gd name="connsiteY79-36524" fmla="*/ 5073228 h 5795240"/>
              <a:gd name="connsiteX80-36525" fmla="*/ 7367299 w 12641071"/>
              <a:gd name="connsiteY80-36526" fmla="*/ 4974928 h 5795240"/>
              <a:gd name="connsiteX81-36527" fmla="*/ 7320958 w 12641071"/>
              <a:gd name="connsiteY81-36528" fmla="*/ 4870887 h 5795240"/>
              <a:gd name="connsiteX82-36529" fmla="*/ 7322174 w 12641071"/>
              <a:gd name="connsiteY82-36530" fmla="*/ 4872361 h 5795240"/>
              <a:gd name="connsiteX83-36531" fmla="*/ 7322175 w 12641071"/>
              <a:gd name="connsiteY83-36532" fmla="*/ 4872361 h 5795240"/>
              <a:gd name="connsiteX84-36533" fmla="*/ 7223551 w 12641071"/>
              <a:gd name="connsiteY84-36534" fmla="*/ 4752829 h 5795240"/>
              <a:gd name="connsiteX85-36535" fmla="*/ 6652445 w 12641071"/>
              <a:gd name="connsiteY85-36536" fmla="*/ 4516269 h 5795240"/>
              <a:gd name="connsiteX86-36537" fmla="*/ 6200873 w 12641071"/>
              <a:gd name="connsiteY86-36538" fmla="*/ 4654206 h 5795240"/>
              <a:gd name="connsiteX87-36539" fmla="*/ 6088813 w 12641071"/>
              <a:gd name="connsiteY87-36540" fmla="*/ 4746663 h 5795240"/>
              <a:gd name="connsiteX88-36541" fmla="*/ 6023271 w 12641071"/>
              <a:gd name="connsiteY88-36542" fmla="*/ 4834312 h 5795240"/>
              <a:gd name="connsiteX89-36543" fmla="*/ 5935320 w 12641071"/>
              <a:gd name="connsiteY89-36544" fmla="*/ 4931081 h 5795240"/>
              <a:gd name="connsiteX90-36545" fmla="*/ 4971763 w 12641071"/>
              <a:gd name="connsiteY90-36546" fmla="*/ 5330200 h 5795240"/>
              <a:gd name="connsiteX91-36547" fmla="*/ 3716172 w 12641071"/>
              <a:gd name="connsiteY91-36548" fmla="*/ 4497938 h 5795240"/>
              <a:gd name="connsiteX92-36549" fmla="*/ 3710773 w 12641071"/>
              <a:gd name="connsiteY92-36550" fmla="*/ 4483182 h 5795240"/>
              <a:gd name="connsiteX93-36551" fmla="*/ 3710773 w 12641071"/>
              <a:gd name="connsiteY93-36552" fmla="*/ 4483181 h 5795240"/>
              <a:gd name="connsiteX94-36553" fmla="*/ 3659438 w 12641071"/>
              <a:gd name="connsiteY94-36554" fmla="*/ 4330309 h 5795240"/>
              <a:gd name="connsiteX95-36555" fmla="*/ 3672084 w 12641071"/>
              <a:gd name="connsiteY95-36556" fmla="*/ 4353606 h 5795240"/>
              <a:gd name="connsiteX96-36557" fmla="*/ 3659440 w 12641071"/>
              <a:gd name="connsiteY96-36558" fmla="*/ 4330309 h 5795240"/>
              <a:gd name="connsiteX97-36559" fmla="*/ 3613217 w 12641071"/>
              <a:gd name="connsiteY97-36560" fmla="*/ 4245153 h 5795240"/>
              <a:gd name="connsiteX98-36561" fmla="*/ 3083792 w 12641071"/>
              <a:gd name="connsiteY98-36562" fmla="*/ 3963660 h 5795240"/>
              <a:gd name="connsiteX99-36563" fmla="*/ 2835272 w 12641071"/>
              <a:gd name="connsiteY99-36564" fmla="*/ 4013833 h 5795240"/>
              <a:gd name="connsiteX100-36565" fmla="*/ 2820214 w 12641071"/>
              <a:gd name="connsiteY100-36566" fmla="*/ 4022007 h 5795240"/>
              <a:gd name="connsiteX101-36567" fmla="*/ 2820212 w 12641071"/>
              <a:gd name="connsiteY101-36568" fmla="*/ 4022008 h 5795240"/>
              <a:gd name="connsiteX102-36569" fmla="*/ 2820206 w 12641071"/>
              <a:gd name="connsiteY102-36570" fmla="*/ 4022011 h 5795240"/>
              <a:gd name="connsiteX103-36571" fmla="*/ 2813481 w 12641071"/>
              <a:gd name="connsiteY103-36572" fmla="*/ 4027041 h 5795240"/>
              <a:gd name="connsiteX104-36573" fmla="*/ 2762875 w 12641071"/>
              <a:gd name="connsiteY104-36574" fmla="*/ 4057784 h 5795240"/>
              <a:gd name="connsiteX105-36575" fmla="*/ 2762878 w 12641071"/>
              <a:gd name="connsiteY105-36576" fmla="*/ 4057784 h 5795240"/>
              <a:gd name="connsiteX106-36577" fmla="*/ 2694694 w 12641071"/>
              <a:gd name="connsiteY106-36578" fmla="*/ 4099208 h 5795240"/>
              <a:gd name="connsiteX107-36579" fmla="*/ 2726822 w 12641071"/>
              <a:gd name="connsiteY107-36580" fmla="*/ 4072700 h 5795240"/>
              <a:gd name="connsiteX108-36581" fmla="*/ 2757719 w 12641071"/>
              <a:gd name="connsiteY108-36582" fmla="*/ 4055929 h 5795240"/>
              <a:gd name="connsiteX109-36583" fmla="*/ 2757718 w 12641071"/>
              <a:gd name="connsiteY109-36584" fmla="*/ 4055928 h 5795240"/>
              <a:gd name="connsiteX110-36585" fmla="*/ 2726820 w 12641071"/>
              <a:gd name="connsiteY110-36586" fmla="*/ 4072700 h 5795240"/>
              <a:gd name="connsiteX111-36587" fmla="*/ 2694692 w 12641071"/>
              <a:gd name="connsiteY111-36588" fmla="*/ 4099208 h 5795240"/>
              <a:gd name="connsiteX112-36589" fmla="*/ 2664698 w 12641071"/>
              <a:gd name="connsiteY112-36590" fmla="*/ 4117431 h 5795240"/>
              <a:gd name="connsiteX113-36591" fmla="*/ 1804544 w 12641071"/>
              <a:gd name="connsiteY113-36592" fmla="*/ 4335229 h 5795240"/>
              <a:gd name="connsiteX114-36593" fmla="*/ 0 w 12641071"/>
              <a:gd name="connsiteY114-36594" fmla="*/ 2530685 h 5795240"/>
              <a:gd name="connsiteX115-36595" fmla="*/ 1804544 w 12641071"/>
              <a:gd name="connsiteY115-36596" fmla="*/ 726143 h 5795240"/>
              <a:gd name="connsiteX116-36597" fmla="*/ 3080549 w 12641071"/>
              <a:gd name="connsiteY116-36598" fmla="*/ 1254682 h 5795240"/>
              <a:gd name="connsiteX117-36599" fmla="*/ 3268676 w 12641071"/>
              <a:gd name="connsiteY117-36600" fmla="*/ 1461167 h 5795240"/>
              <a:gd name="connsiteX118-36601" fmla="*/ 3565826 w 12641071"/>
              <a:gd name="connsiteY118-36602" fmla="*/ 1551935 h 5795240"/>
              <a:gd name="connsiteX119-36603" fmla="*/ 4086504 w 12641071"/>
              <a:gd name="connsiteY119-36604" fmla="*/ 1127574 h 5795240"/>
              <a:gd name="connsiteX120-36605" fmla="*/ 4103078 w 12641071"/>
              <a:gd name="connsiteY120-36606" fmla="*/ 1004204 h 5795240"/>
              <a:gd name="connsiteX121-36607" fmla="*/ 5215874 w 12641071"/>
              <a:gd name="connsiteY121-36608" fmla="*/ 0 h 5795240"/>
              <a:gd name="connsiteX0-36609" fmla="*/ 5215874 w 12641071"/>
              <a:gd name="connsiteY0-36610" fmla="*/ 0 h 5795240"/>
              <a:gd name="connsiteX1-36611" fmla="*/ 5927386 w 12641071"/>
              <a:gd name="connsiteY1-36612" fmla="*/ 255427 h 5795240"/>
              <a:gd name="connsiteX2-36613" fmla="*/ 6105193 w 12641071"/>
              <a:gd name="connsiteY2-36614" fmla="*/ 442067 h 5795240"/>
              <a:gd name="connsiteX3-36615" fmla="*/ 6105193 w 12641071"/>
              <a:gd name="connsiteY3-36616" fmla="*/ 442069 h 5795240"/>
              <a:gd name="connsiteX4-36617" fmla="*/ 6141460 w 12641071"/>
              <a:gd name="connsiteY4-36618" fmla="*/ 475027 h 5795240"/>
              <a:gd name="connsiteX5-36619" fmla="*/ 6788665 w 12641071"/>
              <a:gd name="connsiteY5-36620" fmla="*/ 707369 h 5795240"/>
              <a:gd name="connsiteX6-36621" fmla="*/ 7184710 w 12641071"/>
              <a:gd name="connsiteY6-36622" fmla="*/ 627411 h 5795240"/>
              <a:gd name="connsiteX7-36623" fmla="*/ 7314851 w 12641071"/>
              <a:gd name="connsiteY7-36624" fmla="*/ 559537 h 5795240"/>
              <a:gd name="connsiteX8-36625" fmla="*/ 7314853 w 12641071"/>
              <a:gd name="connsiteY8-36626" fmla="*/ 559536 h 5795240"/>
              <a:gd name="connsiteX9-36627" fmla="*/ 7314851 w 12641071"/>
              <a:gd name="connsiteY9-36628" fmla="*/ 559537 h 5795240"/>
              <a:gd name="connsiteX10-36629" fmla="*/ 7391626 w 12641071"/>
              <a:gd name="connsiteY10-36630" fmla="*/ 508114 h 5795240"/>
              <a:gd name="connsiteX11-36631" fmla="*/ 7391631 w 12641071"/>
              <a:gd name="connsiteY11-36632" fmla="*/ 508110 h 5795240"/>
              <a:gd name="connsiteX12-36633" fmla="*/ 7478934 w 12641071"/>
              <a:gd name="connsiteY12-36634" fmla="*/ 466053 h 5795240"/>
              <a:gd name="connsiteX13-36635" fmla="*/ 7897193 w 12641071"/>
              <a:gd name="connsiteY13-36636" fmla="*/ 381611 h 5795240"/>
              <a:gd name="connsiteX14-36637" fmla="*/ 8788216 w 12641071"/>
              <a:gd name="connsiteY14-36638" fmla="*/ 855364 h 5795240"/>
              <a:gd name="connsiteX15-36639" fmla="*/ 8832362 w 12641071"/>
              <a:gd name="connsiteY15-36640" fmla="*/ 928030 h 5795240"/>
              <a:gd name="connsiteX16-36641" fmla="*/ 8832362 w 12641071"/>
              <a:gd name="connsiteY16-36642" fmla="*/ 928033 h 5795240"/>
              <a:gd name="connsiteX17-36643" fmla="*/ 8842040 w 12641071"/>
              <a:gd name="connsiteY17-36644" fmla="*/ 943961 h 5795240"/>
              <a:gd name="connsiteX18-36645" fmla="*/ 8856144 w 12641071"/>
              <a:gd name="connsiteY18-36646" fmla="*/ 973241 h 5795240"/>
              <a:gd name="connsiteX19-36647" fmla="*/ 8856145 w 12641071"/>
              <a:gd name="connsiteY19-36648" fmla="*/ 973241 h 5795240"/>
              <a:gd name="connsiteX20-36649" fmla="*/ 8878117 w 12641071"/>
              <a:gd name="connsiteY20-36650" fmla="*/ 1018851 h 5795240"/>
              <a:gd name="connsiteX21-36651" fmla="*/ 8877719 w 12641071"/>
              <a:gd name="connsiteY21-36652" fmla="*/ 1018369 h 5795240"/>
              <a:gd name="connsiteX22-36653" fmla="*/ 8853250 w 12641071"/>
              <a:gd name="connsiteY22-36654" fmla="*/ 973288 h 5795240"/>
              <a:gd name="connsiteX23-36655" fmla="*/ 8853249 w 12641071"/>
              <a:gd name="connsiteY23-36656" fmla="*/ 973288 h 5795240"/>
              <a:gd name="connsiteX24-36657" fmla="*/ 8853248 w 12641071"/>
              <a:gd name="connsiteY24-36658" fmla="*/ 973287 h 5795240"/>
              <a:gd name="connsiteX25-36659" fmla="*/ 8849677 w 12641071"/>
              <a:gd name="connsiteY25-36660" fmla="*/ 973341 h 5795240"/>
              <a:gd name="connsiteX26-36661" fmla="*/ 8641543 w 12641071"/>
              <a:gd name="connsiteY26-36662" fmla="*/ 916577 h 5795240"/>
              <a:gd name="connsiteX27-36663" fmla="*/ 8641545 w 12641071"/>
              <a:gd name="connsiteY27-36664" fmla="*/ 916580 h 5795240"/>
              <a:gd name="connsiteX28-36665" fmla="*/ 8849676 w 12641071"/>
              <a:gd name="connsiteY28-36666" fmla="*/ 973343 h 5795240"/>
              <a:gd name="connsiteX29-36667" fmla="*/ 8853248 w 12641071"/>
              <a:gd name="connsiteY29-36668" fmla="*/ 973288 h 5795240"/>
              <a:gd name="connsiteX30-36669" fmla="*/ 8877719 w 12641071"/>
              <a:gd name="connsiteY30-36670" fmla="*/ 1018371 h 5795240"/>
              <a:gd name="connsiteX31-36671" fmla="*/ 8878116 w 12641071"/>
              <a:gd name="connsiteY31-36672" fmla="*/ 1018851 h 5795240"/>
              <a:gd name="connsiteX32-36673" fmla="*/ 8887288 w 12641071"/>
              <a:gd name="connsiteY32-36674" fmla="*/ 1037892 h 5795240"/>
              <a:gd name="connsiteX33-36675" fmla="*/ 8949899 w 12641071"/>
              <a:gd name="connsiteY33-36676" fmla="*/ 1239592 h 5795240"/>
              <a:gd name="connsiteX34-36677" fmla="*/ 8968437 w 12641071"/>
              <a:gd name="connsiteY34-36678" fmla="*/ 1423482 h 5795240"/>
              <a:gd name="connsiteX35-36679" fmla="*/ 8949899 w 12641071"/>
              <a:gd name="connsiteY35-36680" fmla="*/ 1239591 h 5795240"/>
              <a:gd name="connsiteX36-36681" fmla="*/ 8887288 w 12641071"/>
              <a:gd name="connsiteY36-36682" fmla="*/ 1037890 h 5795240"/>
              <a:gd name="connsiteX37-36683" fmla="*/ 8878116 w 12641071"/>
              <a:gd name="connsiteY37-36684" fmla="*/ 1018851 h 5795240"/>
              <a:gd name="connsiteX38-36685" fmla="*/ 8931285 w 12641071"/>
              <a:gd name="connsiteY38-36686" fmla="*/ 1083292 h 5795240"/>
              <a:gd name="connsiteX39-36687" fmla="*/ 9241478 w 12641071"/>
              <a:gd name="connsiteY39-36688" fmla="*/ 1211778 h 5795240"/>
              <a:gd name="connsiteX40-36689" fmla="*/ 9605238 w 12641071"/>
              <a:gd name="connsiteY40-36690" fmla="*/ 1018369 h 5795240"/>
              <a:gd name="connsiteX41-36691" fmla="*/ 9636247 w 12641071"/>
              <a:gd name="connsiteY41-36692" fmla="*/ 961241 h 5795240"/>
              <a:gd name="connsiteX42-36693" fmla="*/ 9641995 w 12641071"/>
              <a:gd name="connsiteY42-36694" fmla="*/ 961152 h 5795240"/>
              <a:gd name="connsiteX43-36695" fmla="*/ 9584939 w 12641071"/>
              <a:gd name="connsiteY43-36696" fmla="*/ 1079594 h 5795240"/>
              <a:gd name="connsiteX44-36697" fmla="*/ 9546257 w 12641071"/>
              <a:gd name="connsiteY44-36698" fmla="*/ 1204206 h 5795240"/>
              <a:gd name="connsiteX45-36699" fmla="*/ 9584939 w 12641071"/>
              <a:gd name="connsiteY45-36700" fmla="*/ 1079596 h 5795240"/>
              <a:gd name="connsiteX46-36701" fmla="*/ 9641995 w 12641071"/>
              <a:gd name="connsiteY46-36702" fmla="*/ 961153 h 5795240"/>
              <a:gd name="connsiteX47-36703" fmla="*/ 9653069 w 12641071"/>
              <a:gd name="connsiteY47-36704" fmla="*/ 960983 h 5795240"/>
              <a:gd name="connsiteX48-36705" fmla="*/ 9801564 w 12641071"/>
              <a:gd name="connsiteY48-36706" fmla="*/ 1196828 h 5795240"/>
              <a:gd name="connsiteX49-36707" fmla="*/ 9801566 w 12641071"/>
              <a:gd name="connsiteY49-36708" fmla="*/ 1196828 h 5795240"/>
              <a:gd name="connsiteX50-36709" fmla="*/ 9653070 w 12641071"/>
              <a:gd name="connsiteY50-36710" fmla="*/ 960982 h 5795240"/>
              <a:gd name="connsiteX51-36711" fmla="*/ 9641996 w 12641071"/>
              <a:gd name="connsiteY51-36712" fmla="*/ 961152 h 5795240"/>
              <a:gd name="connsiteX52-36713" fmla="*/ 9651917 w 12641071"/>
              <a:gd name="connsiteY52-36714" fmla="*/ 940556 h 5795240"/>
              <a:gd name="connsiteX53-36715" fmla="*/ 11050508 w 12641071"/>
              <a:gd name="connsiteY53-36716" fmla="*/ 108150 h 5795240"/>
              <a:gd name="connsiteX54-36717" fmla="*/ 12641071 w 12641071"/>
              <a:gd name="connsiteY54-36718" fmla="*/ 1698711 h 5795240"/>
              <a:gd name="connsiteX55-36719" fmla="*/ 11371062 w 12641071"/>
              <a:gd name="connsiteY55-36720" fmla="*/ 3256960 h 5795240"/>
              <a:gd name="connsiteX56-36721" fmla="*/ 11215953 w 12641071"/>
              <a:gd name="connsiteY56-36722" fmla="*/ 3280632 h 5795240"/>
              <a:gd name="connsiteX57-36723" fmla="*/ 11142318 w 12641071"/>
              <a:gd name="connsiteY57-36724" fmla="*/ 3276914 h 5795240"/>
              <a:gd name="connsiteX58-36725" fmla="*/ 11215952 w 12641071"/>
              <a:gd name="connsiteY58-36726" fmla="*/ 3280632 h 5795240"/>
              <a:gd name="connsiteX59-36727" fmla="*/ 11213133 w 12641071"/>
              <a:gd name="connsiteY59-36728" fmla="*/ 3281062 h 5795240"/>
              <a:gd name="connsiteX60-36729" fmla="*/ 11116921 w 12641071"/>
              <a:gd name="connsiteY60-36730" fmla="*/ 3285921 h 5795240"/>
              <a:gd name="connsiteX61-36731" fmla="*/ 11050507 w 12641071"/>
              <a:gd name="connsiteY61-36732" fmla="*/ 3289274 h 5795240"/>
              <a:gd name="connsiteX62-36733" fmla="*/ 11006292 w 12641071"/>
              <a:gd name="connsiteY62-36734" fmla="*/ 3287041 h 5795240"/>
              <a:gd name="connsiteX63-36735" fmla="*/ 10937101 w 12641071"/>
              <a:gd name="connsiteY63-36736" fmla="*/ 3297601 h 5795240"/>
              <a:gd name="connsiteX64-36737" fmla="*/ 10144740 w 12641071"/>
              <a:gd name="connsiteY64-36738" fmla="*/ 4089962 h 5795240"/>
              <a:gd name="connsiteX65-36739" fmla="*/ 10130374 w 12641071"/>
              <a:gd name="connsiteY65-36740" fmla="*/ 4184101 h 5795240"/>
              <a:gd name="connsiteX66-36741" fmla="*/ 10130375 w 12641071"/>
              <a:gd name="connsiteY66-36742" fmla="*/ 4184103 h 5795240"/>
              <a:gd name="connsiteX67-36743" fmla="*/ 10130656 w 12641071"/>
              <a:gd name="connsiteY67-36744" fmla="*/ 4185950 h 5795240"/>
              <a:gd name="connsiteX68-36745" fmla="*/ 10138194 w 12641071"/>
              <a:gd name="connsiteY68-36746" fmla="*/ 4335228 h 5795240"/>
              <a:gd name="connsiteX69-36747" fmla="*/ 10137710 w 12641071"/>
              <a:gd name="connsiteY69-36748" fmla="*/ 4344822 h 5795240"/>
              <a:gd name="connsiteX70-36749" fmla="*/ 10133555 w 12641071"/>
              <a:gd name="connsiteY70-36750" fmla="*/ 4427096 h 5795240"/>
              <a:gd name="connsiteX71-36751" fmla="*/ 10129312 w 12641071"/>
              <a:gd name="connsiteY71-36752" fmla="*/ 4399289 h 5795240"/>
              <a:gd name="connsiteX72-36753" fmla="*/ 10126797 w 12641071"/>
              <a:gd name="connsiteY72-36754" fmla="*/ 4349498 h 5795240"/>
              <a:gd name="connsiteX73-36755" fmla="*/ 10126796 w 12641071"/>
              <a:gd name="connsiteY73-36756" fmla="*/ 4349498 h 5795240"/>
              <a:gd name="connsiteX74-36757" fmla="*/ 10129311 w 12641071"/>
              <a:gd name="connsiteY74-36758" fmla="*/ 4399289 h 5795240"/>
              <a:gd name="connsiteX75-36759" fmla="*/ 10133554 w 12641071"/>
              <a:gd name="connsiteY75-36760" fmla="*/ 4427096 h 5795240"/>
              <a:gd name="connsiteX76-36761" fmla="*/ 10130656 w 12641071"/>
              <a:gd name="connsiteY76-36762" fmla="*/ 4484506 h 5795240"/>
              <a:gd name="connsiteX77-36763" fmla="*/ 8678182 w 12641071"/>
              <a:gd name="connsiteY77-36764" fmla="*/ 5795240 h 5795240"/>
              <a:gd name="connsiteX78-36765" fmla="*/ 7467518 w 12641071"/>
              <a:gd name="connsiteY78-36766" fmla="*/ 5151535 h 5795240"/>
              <a:gd name="connsiteX79-36767" fmla="*/ 7419945 w 12641071"/>
              <a:gd name="connsiteY79-36768" fmla="*/ 5073228 h 5795240"/>
              <a:gd name="connsiteX80-36769" fmla="*/ 7367299 w 12641071"/>
              <a:gd name="connsiteY80-36770" fmla="*/ 4974928 h 5795240"/>
              <a:gd name="connsiteX81-36771" fmla="*/ 7320958 w 12641071"/>
              <a:gd name="connsiteY81-36772" fmla="*/ 4870887 h 5795240"/>
              <a:gd name="connsiteX82-36773" fmla="*/ 7322174 w 12641071"/>
              <a:gd name="connsiteY82-36774" fmla="*/ 4872361 h 5795240"/>
              <a:gd name="connsiteX83-36775" fmla="*/ 7322175 w 12641071"/>
              <a:gd name="connsiteY83-36776" fmla="*/ 4872361 h 5795240"/>
              <a:gd name="connsiteX84-36777" fmla="*/ 7223551 w 12641071"/>
              <a:gd name="connsiteY84-36778" fmla="*/ 4752829 h 5795240"/>
              <a:gd name="connsiteX85-36779" fmla="*/ 6652445 w 12641071"/>
              <a:gd name="connsiteY85-36780" fmla="*/ 4516269 h 5795240"/>
              <a:gd name="connsiteX86-36781" fmla="*/ 6200873 w 12641071"/>
              <a:gd name="connsiteY86-36782" fmla="*/ 4654206 h 5795240"/>
              <a:gd name="connsiteX87-36783" fmla="*/ 6088813 w 12641071"/>
              <a:gd name="connsiteY87-36784" fmla="*/ 4746663 h 5795240"/>
              <a:gd name="connsiteX88-36785" fmla="*/ 6023271 w 12641071"/>
              <a:gd name="connsiteY88-36786" fmla="*/ 4834312 h 5795240"/>
              <a:gd name="connsiteX89-36787" fmla="*/ 5935320 w 12641071"/>
              <a:gd name="connsiteY89-36788" fmla="*/ 4931081 h 5795240"/>
              <a:gd name="connsiteX90-36789" fmla="*/ 4971763 w 12641071"/>
              <a:gd name="connsiteY90-36790" fmla="*/ 5330200 h 5795240"/>
              <a:gd name="connsiteX91-36791" fmla="*/ 3716172 w 12641071"/>
              <a:gd name="connsiteY91-36792" fmla="*/ 4497938 h 5795240"/>
              <a:gd name="connsiteX92-36793" fmla="*/ 3710773 w 12641071"/>
              <a:gd name="connsiteY92-36794" fmla="*/ 4483182 h 5795240"/>
              <a:gd name="connsiteX93-36795" fmla="*/ 3710773 w 12641071"/>
              <a:gd name="connsiteY93-36796" fmla="*/ 4483181 h 5795240"/>
              <a:gd name="connsiteX94-36797" fmla="*/ 3659438 w 12641071"/>
              <a:gd name="connsiteY94-36798" fmla="*/ 4330309 h 5795240"/>
              <a:gd name="connsiteX95-36799" fmla="*/ 3659440 w 12641071"/>
              <a:gd name="connsiteY95-36800" fmla="*/ 4330309 h 5795240"/>
              <a:gd name="connsiteX96-36801" fmla="*/ 3613217 w 12641071"/>
              <a:gd name="connsiteY96-36802" fmla="*/ 4245153 h 5795240"/>
              <a:gd name="connsiteX97-36803" fmla="*/ 3083792 w 12641071"/>
              <a:gd name="connsiteY97-36804" fmla="*/ 3963660 h 5795240"/>
              <a:gd name="connsiteX98-36805" fmla="*/ 2835272 w 12641071"/>
              <a:gd name="connsiteY98-36806" fmla="*/ 4013833 h 5795240"/>
              <a:gd name="connsiteX99-36807" fmla="*/ 2820214 w 12641071"/>
              <a:gd name="connsiteY99-36808" fmla="*/ 4022007 h 5795240"/>
              <a:gd name="connsiteX100-36809" fmla="*/ 2820212 w 12641071"/>
              <a:gd name="connsiteY100-36810" fmla="*/ 4022008 h 5795240"/>
              <a:gd name="connsiteX101-36811" fmla="*/ 2820206 w 12641071"/>
              <a:gd name="connsiteY101-36812" fmla="*/ 4022011 h 5795240"/>
              <a:gd name="connsiteX102-36813" fmla="*/ 2813481 w 12641071"/>
              <a:gd name="connsiteY102-36814" fmla="*/ 4027041 h 5795240"/>
              <a:gd name="connsiteX103-36815" fmla="*/ 2762875 w 12641071"/>
              <a:gd name="connsiteY103-36816" fmla="*/ 4057784 h 5795240"/>
              <a:gd name="connsiteX104-36817" fmla="*/ 2762878 w 12641071"/>
              <a:gd name="connsiteY104-36818" fmla="*/ 4057784 h 5795240"/>
              <a:gd name="connsiteX105-36819" fmla="*/ 2694694 w 12641071"/>
              <a:gd name="connsiteY105-36820" fmla="*/ 4099208 h 5795240"/>
              <a:gd name="connsiteX106-36821" fmla="*/ 2726822 w 12641071"/>
              <a:gd name="connsiteY106-36822" fmla="*/ 4072700 h 5795240"/>
              <a:gd name="connsiteX107-36823" fmla="*/ 2757719 w 12641071"/>
              <a:gd name="connsiteY107-36824" fmla="*/ 4055929 h 5795240"/>
              <a:gd name="connsiteX108-36825" fmla="*/ 2757718 w 12641071"/>
              <a:gd name="connsiteY108-36826" fmla="*/ 4055928 h 5795240"/>
              <a:gd name="connsiteX109-36827" fmla="*/ 2726820 w 12641071"/>
              <a:gd name="connsiteY109-36828" fmla="*/ 4072700 h 5795240"/>
              <a:gd name="connsiteX110-36829" fmla="*/ 2694692 w 12641071"/>
              <a:gd name="connsiteY110-36830" fmla="*/ 4099208 h 5795240"/>
              <a:gd name="connsiteX111-36831" fmla="*/ 2664698 w 12641071"/>
              <a:gd name="connsiteY111-36832" fmla="*/ 4117431 h 5795240"/>
              <a:gd name="connsiteX112-36833" fmla="*/ 1804544 w 12641071"/>
              <a:gd name="connsiteY112-36834" fmla="*/ 4335229 h 5795240"/>
              <a:gd name="connsiteX113-36835" fmla="*/ 0 w 12641071"/>
              <a:gd name="connsiteY113-36836" fmla="*/ 2530685 h 5795240"/>
              <a:gd name="connsiteX114-36837" fmla="*/ 1804544 w 12641071"/>
              <a:gd name="connsiteY114-36838" fmla="*/ 726143 h 5795240"/>
              <a:gd name="connsiteX115-36839" fmla="*/ 3080549 w 12641071"/>
              <a:gd name="connsiteY115-36840" fmla="*/ 1254682 h 5795240"/>
              <a:gd name="connsiteX116-36841" fmla="*/ 3268676 w 12641071"/>
              <a:gd name="connsiteY116-36842" fmla="*/ 1461167 h 5795240"/>
              <a:gd name="connsiteX117-36843" fmla="*/ 3565826 w 12641071"/>
              <a:gd name="connsiteY117-36844" fmla="*/ 1551935 h 5795240"/>
              <a:gd name="connsiteX118-36845" fmla="*/ 4086504 w 12641071"/>
              <a:gd name="connsiteY118-36846" fmla="*/ 1127574 h 5795240"/>
              <a:gd name="connsiteX119-36847" fmla="*/ 4103078 w 12641071"/>
              <a:gd name="connsiteY119-36848" fmla="*/ 1004204 h 5795240"/>
              <a:gd name="connsiteX120-36849" fmla="*/ 5215874 w 12641071"/>
              <a:gd name="connsiteY120-36850" fmla="*/ 0 h 5795240"/>
              <a:gd name="connsiteX0-36851" fmla="*/ 5215874 w 12641071"/>
              <a:gd name="connsiteY0-36852" fmla="*/ 0 h 5795240"/>
              <a:gd name="connsiteX1-36853" fmla="*/ 5927386 w 12641071"/>
              <a:gd name="connsiteY1-36854" fmla="*/ 255427 h 5795240"/>
              <a:gd name="connsiteX2-36855" fmla="*/ 6105193 w 12641071"/>
              <a:gd name="connsiteY2-36856" fmla="*/ 442067 h 5795240"/>
              <a:gd name="connsiteX3-36857" fmla="*/ 6105193 w 12641071"/>
              <a:gd name="connsiteY3-36858" fmla="*/ 442069 h 5795240"/>
              <a:gd name="connsiteX4-36859" fmla="*/ 6141460 w 12641071"/>
              <a:gd name="connsiteY4-36860" fmla="*/ 475027 h 5795240"/>
              <a:gd name="connsiteX5-36861" fmla="*/ 6788665 w 12641071"/>
              <a:gd name="connsiteY5-36862" fmla="*/ 707369 h 5795240"/>
              <a:gd name="connsiteX6-36863" fmla="*/ 7184710 w 12641071"/>
              <a:gd name="connsiteY6-36864" fmla="*/ 627411 h 5795240"/>
              <a:gd name="connsiteX7-36865" fmla="*/ 7314851 w 12641071"/>
              <a:gd name="connsiteY7-36866" fmla="*/ 559537 h 5795240"/>
              <a:gd name="connsiteX8-36867" fmla="*/ 7314853 w 12641071"/>
              <a:gd name="connsiteY8-36868" fmla="*/ 559536 h 5795240"/>
              <a:gd name="connsiteX9-36869" fmla="*/ 7314851 w 12641071"/>
              <a:gd name="connsiteY9-36870" fmla="*/ 559537 h 5795240"/>
              <a:gd name="connsiteX10-36871" fmla="*/ 7391626 w 12641071"/>
              <a:gd name="connsiteY10-36872" fmla="*/ 508114 h 5795240"/>
              <a:gd name="connsiteX11-36873" fmla="*/ 7391631 w 12641071"/>
              <a:gd name="connsiteY11-36874" fmla="*/ 508110 h 5795240"/>
              <a:gd name="connsiteX12-36875" fmla="*/ 7478934 w 12641071"/>
              <a:gd name="connsiteY12-36876" fmla="*/ 466053 h 5795240"/>
              <a:gd name="connsiteX13-36877" fmla="*/ 7897193 w 12641071"/>
              <a:gd name="connsiteY13-36878" fmla="*/ 381611 h 5795240"/>
              <a:gd name="connsiteX14-36879" fmla="*/ 8788216 w 12641071"/>
              <a:gd name="connsiteY14-36880" fmla="*/ 855364 h 5795240"/>
              <a:gd name="connsiteX15-36881" fmla="*/ 8832362 w 12641071"/>
              <a:gd name="connsiteY15-36882" fmla="*/ 928030 h 5795240"/>
              <a:gd name="connsiteX16-36883" fmla="*/ 8832362 w 12641071"/>
              <a:gd name="connsiteY16-36884" fmla="*/ 928033 h 5795240"/>
              <a:gd name="connsiteX17-36885" fmla="*/ 8842040 w 12641071"/>
              <a:gd name="connsiteY17-36886" fmla="*/ 943961 h 5795240"/>
              <a:gd name="connsiteX18-36887" fmla="*/ 8856144 w 12641071"/>
              <a:gd name="connsiteY18-36888" fmla="*/ 973241 h 5795240"/>
              <a:gd name="connsiteX19-36889" fmla="*/ 8856145 w 12641071"/>
              <a:gd name="connsiteY19-36890" fmla="*/ 973241 h 5795240"/>
              <a:gd name="connsiteX20-36891" fmla="*/ 8878117 w 12641071"/>
              <a:gd name="connsiteY20-36892" fmla="*/ 1018851 h 5795240"/>
              <a:gd name="connsiteX21-36893" fmla="*/ 8877719 w 12641071"/>
              <a:gd name="connsiteY21-36894" fmla="*/ 1018369 h 5795240"/>
              <a:gd name="connsiteX22-36895" fmla="*/ 8853250 w 12641071"/>
              <a:gd name="connsiteY22-36896" fmla="*/ 973288 h 5795240"/>
              <a:gd name="connsiteX23-36897" fmla="*/ 8853249 w 12641071"/>
              <a:gd name="connsiteY23-36898" fmla="*/ 973288 h 5795240"/>
              <a:gd name="connsiteX24-36899" fmla="*/ 8853248 w 12641071"/>
              <a:gd name="connsiteY24-36900" fmla="*/ 973287 h 5795240"/>
              <a:gd name="connsiteX25-36901" fmla="*/ 8849677 w 12641071"/>
              <a:gd name="connsiteY25-36902" fmla="*/ 973341 h 5795240"/>
              <a:gd name="connsiteX26-36903" fmla="*/ 8641543 w 12641071"/>
              <a:gd name="connsiteY26-36904" fmla="*/ 916577 h 5795240"/>
              <a:gd name="connsiteX27-36905" fmla="*/ 8641545 w 12641071"/>
              <a:gd name="connsiteY27-36906" fmla="*/ 916580 h 5795240"/>
              <a:gd name="connsiteX28-36907" fmla="*/ 8849676 w 12641071"/>
              <a:gd name="connsiteY28-36908" fmla="*/ 973343 h 5795240"/>
              <a:gd name="connsiteX29-36909" fmla="*/ 8853248 w 12641071"/>
              <a:gd name="connsiteY29-36910" fmla="*/ 973288 h 5795240"/>
              <a:gd name="connsiteX30-36911" fmla="*/ 8877719 w 12641071"/>
              <a:gd name="connsiteY30-36912" fmla="*/ 1018371 h 5795240"/>
              <a:gd name="connsiteX31-36913" fmla="*/ 8878116 w 12641071"/>
              <a:gd name="connsiteY31-36914" fmla="*/ 1018851 h 5795240"/>
              <a:gd name="connsiteX32-36915" fmla="*/ 8887288 w 12641071"/>
              <a:gd name="connsiteY32-36916" fmla="*/ 1037892 h 5795240"/>
              <a:gd name="connsiteX33-36917" fmla="*/ 8949899 w 12641071"/>
              <a:gd name="connsiteY33-36918" fmla="*/ 1239592 h 5795240"/>
              <a:gd name="connsiteX34-36919" fmla="*/ 8968437 w 12641071"/>
              <a:gd name="connsiteY34-36920" fmla="*/ 1423482 h 5795240"/>
              <a:gd name="connsiteX35-36921" fmla="*/ 8949899 w 12641071"/>
              <a:gd name="connsiteY35-36922" fmla="*/ 1239591 h 5795240"/>
              <a:gd name="connsiteX36-36923" fmla="*/ 8887288 w 12641071"/>
              <a:gd name="connsiteY36-36924" fmla="*/ 1037890 h 5795240"/>
              <a:gd name="connsiteX37-36925" fmla="*/ 8878116 w 12641071"/>
              <a:gd name="connsiteY37-36926" fmla="*/ 1018851 h 5795240"/>
              <a:gd name="connsiteX38-36927" fmla="*/ 8931285 w 12641071"/>
              <a:gd name="connsiteY38-36928" fmla="*/ 1083292 h 5795240"/>
              <a:gd name="connsiteX39-36929" fmla="*/ 9241478 w 12641071"/>
              <a:gd name="connsiteY39-36930" fmla="*/ 1211778 h 5795240"/>
              <a:gd name="connsiteX40-36931" fmla="*/ 9605238 w 12641071"/>
              <a:gd name="connsiteY40-36932" fmla="*/ 1018369 h 5795240"/>
              <a:gd name="connsiteX41-36933" fmla="*/ 9636247 w 12641071"/>
              <a:gd name="connsiteY41-36934" fmla="*/ 961241 h 5795240"/>
              <a:gd name="connsiteX42-36935" fmla="*/ 9641995 w 12641071"/>
              <a:gd name="connsiteY42-36936" fmla="*/ 961152 h 5795240"/>
              <a:gd name="connsiteX43-36937" fmla="*/ 9584939 w 12641071"/>
              <a:gd name="connsiteY43-36938" fmla="*/ 1079594 h 5795240"/>
              <a:gd name="connsiteX44-36939" fmla="*/ 9546257 w 12641071"/>
              <a:gd name="connsiteY44-36940" fmla="*/ 1204206 h 5795240"/>
              <a:gd name="connsiteX45-36941" fmla="*/ 9584939 w 12641071"/>
              <a:gd name="connsiteY45-36942" fmla="*/ 1079596 h 5795240"/>
              <a:gd name="connsiteX46-36943" fmla="*/ 9641995 w 12641071"/>
              <a:gd name="connsiteY46-36944" fmla="*/ 961153 h 5795240"/>
              <a:gd name="connsiteX47-36945" fmla="*/ 9653069 w 12641071"/>
              <a:gd name="connsiteY47-36946" fmla="*/ 960983 h 5795240"/>
              <a:gd name="connsiteX48-36947" fmla="*/ 9801564 w 12641071"/>
              <a:gd name="connsiteY48-36948" fmla="*/ 1196828 h 5795240"/>
              <a:gd name="connsiteX49-36949" fmla="*/ 9801566 w 12641071"/>
              <a:gd name="connsiteY49-36950" fmla="*/ 1196828 h 5795240"/>
              <a:gd name="connsiteX50-36951" fmla="*/ 9653070 w 12641071"/>
              <a:gd name="connsiteY50-36952" fmla="*/ 960982 h 5795240"/>
              <a:gd name="connsiteX51-36953" fmla="*/ 9641996 w 12641071"/>
              <a:gd name="connsiteY51-36954" fmla="*/ 961152 h 5795240"/>
              <a:gd name="connsiteX52-36955" fmla="*/ 9651917 w 12641071"/>
              <a:gd name="connsiteY52-36956" fmla="*/ 940556 h 5795240"/>
              <a:gd name="connsiteX53-36957" fmla="*/ 11050508 w 12641071"/>
              <a:gd name="connsiteY53-36958" fmla="*/ 108150 h 5795240"/>
              <a:gd name="connsiteX54-36959" fmla="*/ 12641071 w 12641071"/>
              <a:gd name="connsiteY54-36960" fmla="*/ 1698711 h 5795240"/>
              <a:gd name="connsiteX55-36961" fmla="*/ 11371062 w 12641071"/>
              <a:gd name="connsiteY55-36962" fmla="*/ 3256960 h 5795240"/>
              <a:gd name="connsiteX56-36963" fmla="*/ 11215953 w 12641071"/>
              <a:gd name="connsiteY56-36964" fmla="*/ 3280632 h 5795240"/>
              <a:gd name="connsiteX57-36965" fmla="*/ 11142318 w 12641071"/>
              <a:gd name="connsiteY57-36966" fmla="*/ 3276914 h 5795240"/>
              <a:gd name="connsiteX58-36967" fmla="*/ 11215952 w 12641071"/>
              <a:gd name="connsiteY58-36968" fmla="*/ 3280632 h 5795240"/>
              <a:gd name="connsiteX59-36969" fmla="*/ 11213133 w 12641071"/>
              <a:gd name="connsiteY59-36970" fmla="*/ 3281062 h 5795240"/>
              <a:gd name="connsiteX60-36971" fmla="*/ 11116921 w 12641071"/>
              <a:gd name="connsiteY60-36972" fmla="*/ 3285921 h 5795240"/>
              <a:gd name="connsiteX61-36973" fmla="*/ 11050507 w 12641071"/>
              <a:gd name="connsiteY61-36974" fmla="*/ 3289274 h 5795240"/>
              <a:gd name="connsiteX62-36975" fmla="*/ 11006292 w 12641071"/>
              <a:gd name="connsiteY62-36976" fmla="*/ 3287041 h 5795240"/>
              <a:gd name="connsiteX63-36977" fmla="*/ 10937101 w 12641071"/>
              <a:gd name="connsiteY63-36978" fmla="*/ 3297601 h 5795240"/>
              <a:gd name="connsiteX64-36979" fmla="*/ 10144740 w 12641071"/>
              <a:gd name="connsiteY64-36980" fmla="*/ 4089962 h 5795240"/>
              <a:gd name="connsiteX65-36981" fmla="*/ 10130374 w 12641071"/>
              <a:gd name="connsiteY65-36982" fmla="*/ 4184101 h 5795240"/>
              <a:gd name="connsiteX66-36983" fmla="*/ 10130375 w 12641071"/>
              <a:gd name="connsiteY66-36984" fmla="*/ 4184103 h 5795240"/>
              <a:gd name="connsiteX67-36985" fmla="*/ 10130656 w 12641071"/>
              <a:gd name="connsiteY67-36986" fmla="*/ 4185950 h 5795240"/>
              <a:gd name="connsiteX68-36987" fmla="*/ 10138194 w 12641071"/>
              <a:gd name="connsiteY68-36988" fmla="*/ 4335228 h 5795240"/>
              <a:gd name="connsiteX69-36989" fmla="*/ 10137710 w 12641071"/>
              <a:gd name="connsiteY69-36990" fmla="*/ 4344822 h 5795240"/>
              <a:gd name="connsiteX70-36991" fmla="*/ 10133555 w 12641071"/>
              <a:gd name="connsiteY70-36992" fmla="*/ 4427096 h 5795240"/>
              <a:gd name="connsiteX71-36993" fmla="*/ 10129312 w 12641071"/>
              <a:gd name="connsiteY71-36994" fmla="*/ 4399289 h 5795240"/>
              <a:gd name="connsiteX72-36995" fmla="*/ 10126797 w 12641071"/>
              <a:gd name="connsiteY72-36996" fmla="*/ 4349498 h 5795240"/>
              <a:gd name="connsiteX73-36997" fmla="*/ 10126796 w 12641071"/>
              <a:gd name="connsiteY73-36998" fmla="*/ 4349498 h 5795240"/>
              <a:gd name="connsiteX74-36999" fmla="*/ 10129311 w 12641071"/>
              <a:gd name="connsiteY74-37000" fmla="*/ 4399289 h 5795240"/>
              <a:gd name="connsiteX75-37001" fmla="*/ 10133554 w 12641071"/>
              <a:gd name="connsiteY75-37002" fmla="*/ 4427096 h 5795240"/>
              <a:gd name="connsiteX76-37003" fmla="*/ 10130656 w 12641071"/>
              <a:gd name="connsiteY76-37004" fmla="*/ 4484506 h 5795240"/>
              <a:gd name="connsiteX77-37005" fmla="*/ 8678182 w 12641071"/>
              <a:gd name="connsiteY77-37006" fmla="*/ 5795240 h 5795240"/>
              <a:gd name="connsiteX78-37007" fmla="*/ 7467518 w 12641071"/>
              <a:gd name="connsiteY78-37008" fmla="*/ 5151535 h 5795240"/>
              <a:gd name="connsiteX79-37009" fmla="*/ 7419945 w 12641071"/>
              <a:gd name="connsiteY79-37010" fmla="*/ 5073228 h 5795240"/>
              <a:gd name="connsiteX80-37011" fmla="*/ 7367299 w 12641071"/>
              <a:gd name="connsiteY80-37012" fmla="*/ 4974928 h 5795240"/>
              <a:gd name="connsiteX81-37013" fmla="*/ 7320958 w 12641071"/>
              <a:gd name="connsiteY81-37014" fmla="*/ 4870887 h 5795240"/>
              <a:gd name="connsiteX82-37015" fmla="*/ 7322174 w 12641071"/>
              <a:gd name="connsiteY82-37016" fmla="*/ 4872361 h 5795240"/>
              <a:gd name="connsiteX83-37017" fmla="*/ 7322175 w 12641071"/>
              <a:gd name="connsiteY83-37018" fmla="*/ 4872361 h 5795240"/>
              <a:gd name="connsiteX84-37019" fmla="*/ 7223551 w 12641071"/>
              <a:gd name="connsiteY84-37020" fmla="*/ 4752829 h 5795240"/>
              <a:gd name="connsiteX85-37021" fmla="*/ 6652445 w 12641071"/>
              <a:gd name="connsiteY85-37022" fmla="*/ 4516269 h 5795240"/>
              <a:gd name="connsiteX86-37023" fmla="*/ 6200873 w 12641071"/>
              <a:gd name="connsiteY86-37024" fmla="*/ 4654206 h 5795240"/>
              <a:gd name="connsiteX87-37025" fmla="*/ 6088813 w 12641071"/>
              <a:gd name="connsiteY87-37026" fmla="*/ 4746663 h 5795240"/>
              <a:gd name="connsiteX88-37027" fmla="*/ 6023271 w 12641071"/>
              <a:gd name="connsiteY88-37028" fmla="*/ 4834312 h 5795240"/>
              <a:gd name="connsiteX89-37029" fmla="*/ 5935320 w 12641071"/>
              <a:gd name="connsiteY89-37030" fmla="*/ 4931081 h 5795240"/>
              <a:gd name="connsiteX90-37031" fmla="*/ 4971763 w 12641071"/>
              <a:gd name="connsiteY90-37032" fmla="*/ 5330200 h 5795240"/>
              <a:gd name="connsiteX91-37033" fmla="*/ 3716172 w 12641071"/>
              <a:gd name="connsiteY91-37034" fmla="*/ 4497938 h 5795240"/>
              <a:gd name="connsiteX92-37035" fmla="*/ 3710773 w 12641071"/>
              <a:gd name="connsiteY92-37036" fmla="*/ 4483182 h 5795240"/>
              <a:gd name="connsiteX93-37037" fmla="*/ 3659438 w 12641071"/>
              <a:gd name="connsiteY93-37038" fmla="*/ 4330309 h 5795240"/>
              <a:gd name="connsiteX94-37039" fmla="*/ 3659440 w 12641071"/>
              <a:gd name="connsiteY94-37040" fmla="*/ 4330309 h 5795240"/>
              <a:gd name="connsiteX95-37041" fmla="*/ 3613217 w 12641071"/>
              <a:gd name="connsiteY95-37042" fmla="*/ 4245153 h 5795240"/>
              <a:gd name="connsiteX96-37043" fmla="*/ 3083792 w 12641071"/>
              <a:gd name="connsiteY96-37044" fmla="*/ 3963660 h 5795240"/>
              <a:gd name="connsiteX97-37045" fmla="*/ 2835272 w 12641071"/>
              <a:gd name="connsiteY97-37046" fmla="*/ 4013833 h 5795240"/>
              <a:gd name="connsiteX98-37047" fmla="*/ 2820214 w 12641071"/>
              <a:gd name="connsiteY98-37048" fmla="*/ 4022007 h 5795240"/>
              <a:gd name="connsiteX99-37049" fmla="*/ 2820212 w 12641071"/>
              <a:gd name="connsiteY99-37050" fmla="*/ 4022008 h 5795240"/>
              <a:gd name="connsiteX100-37051" fmla="*/ 2820206 w 12641071"/>
              <a:gd name="connsiteY100-37052" fmla="*/ 4022011 h 5795240"/>
              <a:gd name="connsiteX101-37053" fmla="*/ 2813481 w 12641071"/>
              <a:gd name="connsiteY101-37054" fmla="*/ 4027041 h 5795240"/>
              <a:gd name="connsiteX102-37055" fmla="*/ 2762875 w 12641071"/>
              <a:gd name="connsiteY102-37056" fmla="*/ 4057784 h 5795240"/>
              <a:gd name="connsiteX103-37057" fmla="*/ 2762878 w 12641071"/>
              <a:gd name="connsiteY103-37058" fmla="*/ 4057784 h 5795240"/>
              <a:gd name="connsiteX104-37059" fmla="*/ 2694694 w 12641071"/>
              <a:gd name="connsiteY104-37060" fmla="*/ 4099208 h 5795240"/>
              <a:gd name="connsiteX105-37061" fmla="*/ 2726822 w 12641071"/>
              <a:gd name="connsiteY105-37062" fmla="*/ 4072700 h 5795240"/>
              <a:gd name="connsiteX106-37063" fmla="*/ 2757719 w 12641071"/>
              <a:gd name="connsiteY106-37064" fmla="*/ 4055929 h 5795240"/>
              <a:gd name="connsiteX107-37065" fmla="*/ 2757718 w 12641071"/>
              <a:gd name="connsiteY107-37066" fmla="*/ 4055928 h 5795240"/>
              <a:gd name="connsiteX108-37067" fmla="*/ 2726820 w 12641071"/>
              <a:gd name="connsiteY108-37068" fmla="*/ 4072700 h 5795240"/>
              <a:gd name="connsiteX109-37069" fmla="*/ 2694692 w 12641071"/>
              <a:gd name="connsiteY109-37070" fmla="*/ 4099208 h 5795240"/>
              <a:gd name="connsiteX110-37071" fmla="*/ 2664698 w 12641071"/>
              <a:gd name="connsiteY110-37072" fmla="*/ 4117431 h 5795240"/>
              <a:gd name="connsiteX111-37073" fmla="*/ 1804544 w 12641071"/>
              <a:gd name="connsiteY111-37074" fmla="*/ 4335229 h 5795240"/>
              <a:gd name="connsiteX112-37075" fmla="*/ 0 w 12641071"/>
              <a:gd name="connsiteY112-37076" fmla="*/ 2530685 h 5795240"/>
              <a:gd name="connsiteX113-37077" fmla="*/ 1804544 w 12641071"/>
              <a:gd name="connsiteY113-37078" fmla="*/ 726143 h 5795240"/>
              <a:gd name="connsiteX114-37079" fmla="*/ 3080549 w 12641071"/>
              <a:gd name="connsiteY114-37080" fmla="*/ 1254682 h 5795240"/>
              <a:gd name="connsiteX115-37081" fmla="*/ 3268676 w 12641071"/>
              <a:gd name="connsiteY115-37082" fmla="*/ 1461167 h 5795240"/>
              <a:gd name="connsiteX116-37083" fmla="*/ 3565826 w 12641071"/>
              <a:gd name="connsiteY116-37084" fmla="*/ 1551935 h 5795240"/>
              <a:gd name="connsiteX117-37085" fmla="*/ 4086504 w 12641071"/>
              <a:gd name="connsiteY117-37086" fmla="*/ 1127574 h 5795240"/>
              <a:gd name="connsiteX118-37087" fmla="*/ 4103078 w 12641071"/>
              <a:gd name="connsiteY118-37088" fmla="*/ 1004204 h 5795240"/>
              <a:gd name="connsiteX119-37089" fmla="*/ 5215874 w 12641071"/>
              <a:gd name="connsiteY119-37090" fmla="*/ 0 h 5795240"/>
              <a:gd name="connsiteX0-37091" fmla="*/ 5215874 w 12641071"/>
              <a:gd name="connsiteY0-37092" fmla="*/ 0 h 5795240"/>
              <a:gd name="connsiteX1-37093" fmla="*/ 5927386 w 12641071"/>
              <a:gd name="connsiteY1-37094" fmla="*/ 255427 h 5795240"/>
              <a:gd name="connsiteX2-37095" fmla="*/ 6105193 w 12641071"/>
              <a:gd name="connsiteY2-37096" fmla="*/ 442067 h 5795240"/>
              <a:gd name="connsiteX3-37097" fmla="*/ 6105193 w 12641071"/>
              <a:gd name="connsiteY3-37098" fmla="*/ 442069 h 5795240"/>
              <a:gd name="connsiteX4-37099" fmla="*/ 6141460 w 12641071"/>
              <a:gd name="connsiteY4-37100" fmla="*/ 475027 h 5795240"/>
              <a:gd name="connsiteX5-37101" fmla="*/ 6788665 w 12641071"/>
              <a:gd name="connsiteY5-37102" fmla="*/ 707369 h 5795240"/>
              <a:gd name="connsiteX6-37103" fmla="*/ 7184710 w 12641071"/>
              <a:gd name="connsiteY6-37104" fmla="*/ 627411 h 5795240"/>
              <a:gd name="connsiteX7-37105" fmla="*/ 7314851 w 12641071"/>
              <a:gd name="connsiteY7-37106" fmla="*/ 559537 h 5795240"/>
              <a:gd name="connsiteX8-37107" fmla="*/ 7314853 w 12641071"/>
              <a:gd name="connsiteY8-37108" fmla="*/ 559536 h 5795240"/>
              <a:gd name="connsiteX9-37109" fmla="*/ 7314851 w 12641071"/>
              <a:gd name="connsiteY9-37110" fmla="*/ 559537 h 5795240"/>
              <a:gd name="connsiteX10-37111" fmla="*/ 7391626 w 12641071"/>
              <a:gd name="connsiteY10-37112" fmla="*/ 508114 h 5795240"/>
              <a:gd name="connsiteX11-37113" fmla="*/ 7391631 w 12641071"/>
              <a:gd name="connsiteY11-37114" fmla="*/ 508110 h 5795240"/>
              <a:gd name="connsiteX12-37115" fmla="*/ 7478934 w 12641071"/>
              <a:gd name="connsiteY12-37116" fmla="*/ 466053 h 5795240"/>
              <a:gd name="connsiteX13-37117" fmla="*/ 7897193 w 12641071"/>
              <a:gd name="connsiteY13-37118" fmla="*/ 381611 h 5795240"/>
              <a:gd name="connsiteX14-37119" fmla="*/ 8788216 w 12641071"/>
              <a:gd name="connsiteY14-37120" fmla="*/ 855364 h 5795240"/>
              <a:gd name="connsiteX15-37121" fmla="*/ 8832362 w 12641071"/>
              <a:gd name="connsiteY15-37122" fmla="*/ 928030 h 5795240"/>
              <a:gd name="connsiteX16-37123" fmla="*/ 8832362 w 12641071"/>
              <a:gd name="connsiteY16-37124" fmla="*/ 928033 h 5795240"/>
              <a:gd name="connsiteX17-37125" fmla="*/ 8842040 w 12641071"/>
              <a:gd name="connsiteY17-37126" fmla="*/ 943961 h 5795240"/>
              <a:gd name="connsiteX18-37127" fmla="*/ 8856144 w 12641071"/>
              <a:gd name="connsiteY18-37128" fmla="*/ 973241 h 5795240"/>
              <a:gd name="connsiteX19-37129" fmla="*/ 8856145 w 12641071"/>
              <a:gd name="connsiteY19-37130" fmla="*/ 973241 h 5795240"/>
              <a:gd name="connsiteX20-37131" fmla="*/ 8878117 w 12641071"/>
              <a:gd name="connsiteY20-37132" fmla="*/ 1018851 h 5795240"/>
              <a:gd name="connsiteX21-37133" fmla="*/ 8877719 w 12641071"/>
              <a:gd name="connsiteY21-37134" fmla="*/ 1018369 h 5795240"/>
              <a:gd name="connsiteX22-37135" fmla="*/ 8853250 w 12641071"/>
              <a:gd name="connsiteY22-37136" fmla="*/ 973288 h 5795240"/>
              <a:gd name="connsiteX23-37137" fmla="*/ 8853249 w 12641071"/>
              <a:gd name="connsiteY23-37138" fmla="*/ 973288 h 5795240"/>
              <a:gd name="connsiteX24-37139" fmla="*/ 8853248 w 12641071"/>
              <a:gd name="connsiteY24-37140" fmla="*/ 973287 h 5795240"/>
              <a:gd name="connsiteX25-37141" fmla="*/ 8849677 w 12641071"/>
              <a:gd name="connsiteY25-37142" fmla="*/ 973341 h 5795240"/>
              <a:gd name="connsiteX26-37143" fmla="*/ 8641543 w 12641071"/>
              <a:gd name="connsiteY26-37144" fmla="*/ 916577 h 5795240"/>
              <a:gd name="connsiteX27-37145" fmla="*/ 8641545 w 12641071"/>
              <a:gd name="connsiteY27-37146" fmla="*/ 916580 h 5795240"/>
              <a:gd name="connsiteX28-37147" fmla="*/ 8849676 w 12641071"/>
              <a:gd name="connsiteY28-37148" fmla="*/ 973343 h 5795240"/>
              <a:gd name="connsiteX29-37149" fmla="*/ 8853248 w 12641071"/>
              <a:gd name="connsiteY29-37150" fmla="*/ 973288 h 5795240"/>
              <a:gd name="connsiteX30-37151" fmla="*/ 8877719 w 12641071"/>
              <a:gd name="connsiteY30-37152" fmla="*/ 1018371 h 5795240"/>
              <a:gd name="connsiteX31-37153" fmla="*/ 8878116 w 12641071"/>
              <a:gd name="connsiteY31-37154" fmla="*/ 1018851 h 5795240"/>
              <a:gd name="connsiteX32-37155" fmla="*/ 8887288 w 12641071"/>
              <a:gd name="connsiteY32-37156" fmla="*/ 1037892 h 5795240"/>
              <a:gd name="connsiteX33-37157" fmla="*/ 8949899 w 12641071"/>
              <a:gd name="connsiteY33-37158" fmla="*/ 1239592 h 5795240"/>
              <a:gd name="connsiteX34-37159" fmla="*/ 8968437 w 12641071"/>
              <a:gd name="connsiteY34-37160" fmla="*/ 1423482 h 5795240"/>
              <a:gd name="connsiteX35-37161" fmla="*/ 8949899 w 12641071"/>
              <a:gd name="connsiteY35-37162" fmla="*/ 1239591 h 5795240"/>
              <a:gd name="connsiteX36-37163" fmla="*/ 8887288 w 12641071"/>
              <a:gd name="connsiteY36-37164" fmla="*/ 1037890 h 5795240"/>
              <a:gd name="connsiteX37-37165" fmla="*/ 8878116 w 12641071"/>
              <a:gd name="connsiteY37-37166" fmla="*/ 1018851 h 5795240"/>
              <a:gd name="connsiteX38-37167" fmla="*/ 8931285 w 12641071"/>
              <a:gd name="connsiteY38-37168" fmla="*/ 1083292 h 5795240"/>
              <a:gd name="connsiteX39-37169" fmla="*/ 9241478 w 12641071"/>
              <a:gd name="connsiteY39-37170" fmla="*/ 1211778 h 5795240"/>
              <a:gd name="connsiteX40-37171" fmla="*/ 9605238 w 12641071"/>
              <a:gd name="connsiteY40-37172" fmla="*/ 1018369 h 5795240"/>
              <a:gd name="connsiteX41-37173" fmla="*/ 9636247 w 12641071"/>
              <a:gd name="connsiteY41-37174" fmla="*/ 961241 h 5795240"/>
              <a:gd name="connsiteX42-37175" fmla="*/ 9641995 w 12641071"/>
              <a:gd name="connsiteY42-37176" fmla="*/ 961152 h 5795240"/>
              <a:gd name="connsiteX43-37177" fmla="*/ 9584939 w 12641071"/>
              <a:gd name="connsiteY43-37178" fmla="*/ 1079594 h 5795240"/>
              <a:gd name="connsiteX44-37179" fmla="*/ 9546257 w 12641071"/>
              <a:gd name="connsiteY44-37180" fmla="*/ 1204206 h 5795240"/>
              <a:gd name="connsiteX45-37181" fmla="*/ 9584939 w 12641071"/>
              <a:gd name="connsiteY45-37182" fmla="*/ 1079596 h 5795240"/>
              <a:gd name="connsiteX46-37183" fmla="*/ 9641995 w 12641071"/>
              <a:gd name="connsiteY46-37184" fmla="*/ 961153 h 5795240"/>
              <a:gd name="connsiteX47-37185" fmla="*/ 9653069 w 12641071"/>
              <a:gd name="connsiteY47-37186" fmla="*/ 960983 h 5795240"/>
              <a:gd name="connsiteX48-37187" fmla="*/ 9801564 w 12641071"/>
              <a:gd name="connsiteY48-37188" fmla="*/ 1196828 h 5795240"/>
              <a:gd name="connsiteX49-37189" fmla="*/ 9801566 w 12641071"/>
              <a:gd name="connsiteY49-37190" fmla="*/ 1196828 h 5795240"/>
              <a:gd name="connsiteX50-37191" fmla="*/ 9653070 w 12641071"/>
              <a:gd name="connsiteY50-37192" fmla="*/ 960982 h 5795240"/>
              <a:gd name="connsiteX51-37193" fmla="*/ 9641996 w 12641071"/>
              <a:gd name="connsiteY51-37194" fmla="*/ 961152 h 5795240"/>
              <a:gd name="connsiteX52-37195" fmla="*/ 9651917 w 12641071"/>
              <a:gd name="connsiteY52-37196" fmla="*/ 940556 h 5795240"/>
              <a:gd name="connsiteX53-37197" fmla="*/ 11050508 w 12641071"/>
              <a:gd name="connsiteY53-37198" fmla="*/ 108150 h 5795240"/>
              <a:gd name="connsiteX54-37199" fmla="*/ 12641071 w 12641071"/>
              <a:gd name="connsiteY54-37200" fmla="*/ 1698711 h 5795240"/>
              <a:gd name="connsiteX55-37201" fmla="*/ 11371062 w 12641071"/>
              <a:gd name="connsiteY55-37202" fmla="*/ 3256960 h 5795240"/>
              <a:gd name="connsiteX56-37203" fmla="*/ 11215953 w 12641071"/>
              <a:gd name="connsiteY56-37204" fmla="*/ 3280632 h 5795240"/>
              <a:gd name="connsiteX57-37205" fmla="*/ 11142318 w 12641071"/>
              <a:gd name="connsiteY57-37206" fmla="*/ 3276914 h 5795240"/>
              <a:gd name="connsiteX58-37207" fmla="*/ 11215952 w 12641071"/>
              <a:gd name="connsiteY58-37208" fmla="*/ 3280632 h 5795240"/>
              <a:gd name="connsiteX59-37209" fmla="*/ 11213133 w 12641071"/>
              <a:gd name="connsiteY59-37210" fmla="*/ 3281062 h 5795240"/>
              <a:gd name="connsiteX60-37211" fmla="*/ 11116921 w 12641071"/>
              <a:gd name="connsiteY60-37212" fmla="*/ 3285921 h 5795240"/>
              <a:gd name="connsiteX61-37213" fmla="*/ 11050507 w 12641071"/>
              <a:gd name="connsiteY61-37214" fmla="*/ 3289274 h 5795240"/>
              <a:gd name="connsiteX62-37215" fmla="*/ 11006292 w 12641071"/>
              <a:gd name="connsiteY62-37216" fmla="*/ 3287041 h 5795240"/>
              <a:gd name="connsiteX63-37217" fmla="*/ 10937101 w 12641071"/>
              <a:gd name="connsiteY63-37218" fmla="*/ 3297601 h 5795240"/>
              <a:gd name="connsiteX64-37219" fmla="*/ 10144740 w 12641071"/>
              <a:gd name="connsiteY64-37220" fmla="*/ 4089962 h 5795240"/>
              <a:gd name="connsiteX65-37221" fmla="*/ 10130374 w 12641071"/>
              <a:gd name="connsiteY65-37222" fmla="*/ 4184101 h 5795240"/>
              <a:gd name="connsiteX66-37223" fmla="*/ 10130375 w 12641071"/>
              <a:gd name="connsiteY66-37224" fmla="*/ 4184103 h 5795240"/>
              <a:gd name="connsiteX67-37225" fmla="*/ 10130656 w 12641071"/>
              <a:gd name="connsiteY67-37226" fmla="*/ 4185950 h 5795240"/>
              <a:gd name="connsiteX68-37227" fmla="*/ 10138194 w 12641071"/>
              <a:gd name="connsiteY68-37228" fmla="*/ 4335228 h 5795240"/>
              <a:gd name="connsiteX69-37229" fmla="*/ 10137710 w 12641071"/>
              <a:gd name="connsiteY69-37230" fmla="*/ 4344822 h 5795240"/>
              <a:gd name="connsiteX70-37231" fmla="*/ 10133555 w 12641071"/>
              <a:gd name="connsiteY70-37232" fmla="*/ 4427096 h 5795240"/>
              <a:gd name="connsiteX71-37233" fmla="*/ 10129312 w 12641071"/>
              <a:gd name="connsiteY71-37234" fmla="*/ 4399289 h 5795240"/>
              <a:gd name="connsiteX72-37235" fmla="*/ 10126797 w 12641071"/>
              <a:gd name="connsiteY72-37236" fmla="*/ 4349498 h 5795240"/>
              <a:gd name="connsiteX73-37237" fmla="*/ 10126796 w 12641071"/>
              <a:gd name="connsiteY73-37238" fmla="*/ 4349498 h 5795240"/>
              <a:gd name="connsiteX74-37239" fmla="*/ 10129311 w 12641071"/>
              <a:gd name="connsiteY74-37240" fmla="*/ 4399289 h 5795240"/>
              <a:gd name="connsiteX75-37241" fmla="*/ 10133554 w 12641071"/>
              <a:gd name="connsiteY75-37242" fmla="*/ 4427096 h 5795240"/>
              <a:gd name="connsiteX76-37243" fmla="*/ 10130656 w 12641071"/>
              <a:gd name="connsiteY76-37244" fmla="*/ 4484506 h 5795240"/>
              <a:gd name="connsiteX77-37245" fmla="*/ 8678182 w 12641071"/>
              <a:gd name="connsiteY77-37246" fmla="*/ 5795240 h 5795240"/>
              <a:gd name="connsiteX78-37247" fmla="*/ 7467518 w 12641071"/>
              <a:gd name="connsiteY78-37248" fmla="*/ 5151535 h 5795240"/>
              <a:gd name="connsiteX79-37249" fmla="*/ 7419945 w 12641071"/>
              <a:gd name="connsiteY79-37250" fmla="*/ 5073228 h 5795240"/>
              <a:gd name="connsiteX80-37251" fmla="*/ 7367299 w 12641071"/>
              <a:gd name="connsiteY80-37252" fmla="*/ 4974928 h 5795240"/>
              <a:gd name="connsiteX81-37253" fmla="*/ 7320958 w 12641071"/>
              <a:gd name="connsiteY81-37254" fmla="*/ 4870887 h 5795240"/>
              <a:gd name="connsiteX82-37255" fmla="*/ 7322174 w 12641071"/>
              <a:gd name="connsiteY82-37256" fmla="*/ 4872361 h 5795240"/>
              <a:gd name="connsiteX83-37257" fmla="*/ 7322175 w 12641071"/>
              <a:gd name="connsiteY83-37258" fmla="*/ 4872361 h 5795240"/>
              <a:gd name="connsiteX84-37259" fmla="*/ 7223551 w 12641071"/>
              <a:gd name="connsiteY84-37260" fmla="*/ 4752829 h 5795240"/>
              <a:gd name="connsiteX85-37261" fmla="*/ 6652445 w 12641071"/>
              <a:gd name="connsiteY85-37262" fmla="*/ 4516269 h 5795240"/>
              <a:gd name="connsiteX86-37263" fmla="*/ 6200873 w 12641071"/>
              <a:gd name="connsiteY86-37264" fmla="*/ 4654206 h 5795240"/>
              <a:gd name="connsiteX87-37265" fmla="*/ 6088813 w 12641071"/>
              <a:gd name="connsiteY87-37266" fmla="*/ 4746663 h 5795240"/>
              <a:gd name="connsiteX88-37267" fmla="*/ 6023271 w 12641071"/>
              <a:gd name="connsiteY88-37268" fmla="*/ 4834312 h 5795240"/>
              <a:gd name="connsiteX89-37269" fmla="*/ 5935320 w 12641071"/>
              <a:gd name="connsiteY89-37270" fmla="*/ 4931081 h 5795240"/>
              <a:gd name="connsiteX90-37271" fmla="*/ 4971763 w 12641071"/>
              <a:gd name="connsiteY90-37272" fmla="*/ 5330200 h 5795240"/>
              <a:gd name="connsiteX91-37273" fmla="*/ 3716172 w 12641071"/>
              <a:gd name="connsiteY91-37274" fmla="*/ 4497938 h 5795240"/>
              <a:gd name="connsiteX92-37275" fmla="*/ 3659438 w 12641071"/>
              <a:gd name="connsiteY92-37276" fmla="*/ 4330309 h 5795240"/>
              <a:gd name="connsiteX93-37277" fmla="*/ 3659440 w 12641071"/>
              <a:gd name="connsiteY93-37278" fmla="*/ 4330309 h 5795240"/>
              <a:gd name="connsiteX94-37279" fmla="*/ 3613217 w 12641071"/>
              <a:gd name="connsiteY94-37280" fmla="*/ 4245153 h 5795240"/>
              <a:gd name="connsiteX95-37281" fmla="*/ 3083792 w 12641071"/>
              <a:gd name="connsiteY95-37282" fmla="*/ 3963660 h 5795240"/>
              <a:gd name="connsiteX96-37283" fmla="*/ 2835272 w 12641071"/>
              <a:gd name="connsiteY96-37284" fmla="*/ 4013833 h 5795240"/>
              <a:gd name="connsiteX97-37285" fmla="*/ 2820214 w 12641071"/>
              <a:gd name="connsiteY97-37286" fmla="*/ 4022007 h 5795240"/>
              <a:gd name="connsiteX98-37287" fmla="*/ 2820212 w 12641071"/>
              <a:gd name="connsiteY98-37288" fmla="*/ 4022008 h 5795240"/>
              <a:gd name="connsiteX99-37289" fmla="*/ 2820206 w 12641071"/>
              <a:gd name="connsiteY99-37290" fmla="*/ 4022011 h 5795240"/>
              <a:gd name="connsiteX100-37291" fmla="*/ 2813481 w 12641071"/>
              <a:gd name="connsiteY100-37292" fmla="*/ 4027041 h 5795240"/>
              <a:gd name="connsiteX101-37293" fmla="*/ 2762875 w 12641071"/>
              <a:gd name="connsiteY101-37294" fmla="*/ 4057784 h 5795240"/>
              <a:gd name="connsiteX102-37295" fmla="*/ 2762878 w 12641071"/>
              <a:gd name="connsiteY102-37296" fmla="*/ 4057784 h 5795240"/>
              <a:gd name="connsiteX103-37297" fmla="*/ 2694694 w 12641071"/>
              <a:gd name="connsiteY103-37298" fmla="*/ 4099208 h 5795240"/>
              <a:gd name="connsiteX104-37299" fmla="*/ 2726822 w 12641071"/>
              <a:gd name="connsiteY104-37300" fmla="*/ 4072700 h 5795240"/>
              <a:gd name="connsiteX105-37301" fmla="*/ 2757719 w 12641071"/>
              <a:gd name="connsiteY105-37302" fmla="*/ 4055929 h 5795240"/>
              <a:gd name="connsiteX106-37303" fmla="*/ 2757718 w 12641071"/>
              <a:gd name="connsiteY106-37304" fmla="*/ 4055928 h 5795240"/>
              <a:gd name="connsiteX107-37305" fmla="*/ 2726820 w 12641071"/>
              <a:gd name="connsiteY107-37306" fmla="*/ 4072700 h 5795240"/>
              <a:gd name="connsiteX108-37307" fmla="*/ 2694692 w 12641071"/>
              <a:gd name="connsiteY108-37308" fmla="*/ 4099208 h 5795240"/>
              <a:gd name="connsiteX109-37309" fmla="*/ 2664698 w 12641071"/>
              <a:gd name="connsiteY109-37310" fmla="*/ 4117431 h 5795240"/>
              <a:gd name="connsiteX110-37311" fmla="*/ 1804544 w 12641071"/>
              <a:gd name="connsiteY110-37312" fmla="*/ 4335229 h 5795240"/>
              <a:gd name="connsiteX111-37313" fmla="*/ 0 w 12641071"/>
              <a:gd name="connsiteY111-37314" fmla="*/ 2530685 h 5795240"/>
              <a:gd name="connsiteX112-37315" fmla="*/ 1804544 w 12641071"/>
              <a:gd name="connsiteY112-37316" fmla="*/ 726143 h 5795240"/>
              <a:gd name="connsiteX113-37317" fmla="*/ 3080549 w 12641071"/>
              <a:gd name="connsiteY113-37318" fmla="*/ 1254682 h 5795240"/>
              <a:gd name="connsiteX114-37319" fmla="*/ 3268676 w 12641071"/>
              <a:gd name="connsiteY114-37320" fmla="*/ 1461167 h 5795240"/>
              <a:gd name="connsiteX115-37321" fmla="*/ 3565826 w 12641071"/>
              <a:gd name="connsiteY115-37322" fmla="*/ 1551935 h 5795240"/>
              <a:gd name="connsiteX116-37323" fmla="*/ 4086504 w 12641071"/>
              <a:gd name="connsiteY116-37324" fmla="*/ 1127574 h 5795240"/>
              <a:gd name="connsiteX117-37325" fmla="*/ 4103078 w 12641071"/>
              <a:gd name="connsiteY117-37326" fmla="*/ 1004204 h 5795240"/>
              <a:gd name="connsiteX118-37327" fmla="*/ 5215874 w 12641071"/>
              <a:gd name="connsiteY118-37328" fmla="*/ 0 h 5795240"/>
              <a:gd name="connsiteX0-37329" fmla="*/ 5215874 w 12641071"/>
              <a:gd name="connsiteY0-37330" fmla="*/ 0 h 5795240"/>
              <a:gd name="connsiteX1-37331" fmla="*/ 5927386 w 12641071"/>
              <a:gd name="connsiteY1-37332" fmla="*/ 255427 h 5795240"/>
              <a:gd name="connsiteX2-37333" fmla="*/ 6105193 w 12641071"/>
              <a:gd name="connsiteY2-37334" fmla="*/ 442067 h 5795240"/>
              <a:gd name="connsiteX3-37335" fmla="*/ 6105193 w 12641071"/>
              <a:gd name="connsiteY3-37336" fmla="*/ 442069 h 5795240"/>
              <a:gd name="connsiteX4-37337" fmla="*/ 6141460 w 12641071"/>
              <a:gd name="connsiteY4-37338" fmla="*/ 475027 h 5795240"/>
              <a:gd name="connsiteX5-37339" fmla="*/ 6788665 w 12641071"/>
              <a:gd name="connsiteY5-37340" fmla="*/ 707369 h 5795240"/>
              <a:gd name="connsiteX6-37341" fmla="*/ 7184710 w 12641071"/>
              <a:gd name="connsiteY6-37342" fmla="*/ 627411 h 5795240"/>
              <a:gd name="connsiteX7-37343" fmla="*/ 7314851 w 12641071"/>
              <a:gd name="connsiteY7-37344" fmla="*/ 559537 h 5795240"/>
              <a:gd name="connsiteX8-37345" fmla="*/ 7314853 w 12641071"/>
              <a:gd name="connsiteY8-37346" fmla="*/ 559536 h 5795240"/>
              <a:gd name="connsiteX9-37347" fmla="*/ 7314851 w 12641071"/>
              <a:gd name="connsiteY9-37348" fmla="*/ 559537 h 5795240"/>
              <a:gd name="connsiteX10-37349" fmla="*/ 7391626 w 12641071"/>
              <a:gd name="connsiteY10-37350" fmla="*/ 508114 h 5795240"/>
              <a:gd name="connsiteX11-37351" fmla="*/ 7391631 w 12641071"/>
              <a:gd name="connsiteY11-37352" fmla="*/ 508110 h 5795240"/>
              <a:gd name="connsiteX12-37353" fmla="*/ 7478934 w 12641071"/>
              <a:gd name="connsiteY12-37354" fmla="*/ 466053 h 5795240"/>
              <a:gd name="connsiteX13-37355" fmla="*/ 7897193 w 12641071"/>
              <a:gd name="connsiteY13-37356" fmla="*/ 381611 h 5795240"/>
              <a:gd name="connsiteX14-37357" fmla="*/ 8788216 w 12641071"/>
              <a:gd name="connsiteY14-37358" fmla="*/ 855364 h 5795240"/>
              <a:gd name="connsiteX15-37359" fmla="*/ 8832362 w 12641071"/>
              <a:gd name="connsiteY15-37360" fmla="*/ 928030 h 5795240"/>
              <a:gd name="connsiteX16-37361" fmla="*/ 8832362 w 12641071"/>
              <a:gd name="connsiteY16-37362" fmla="*/ 928033 h 5795240"/>
              <a:gd name="connsiteX17-37363" fmla="*/ 8842040 w 12641071"/>
              <a:gd name="connsiteY17-37364" fmla="*/ 943961 h 5795240"/>
              <a:gd name="connsiteX18-37365" fmla="*/ 8856144 w 12641071"/>
              <a:gd name="connsiteY18-37366" fmla="*/ 973241 h 5795240"/>
              <a:gd name="connsiteX19-37367" fmla="*/ 8856145 w 12641071"/>
              <a:gd name="connsiteY19-37368" fmla="*/ 973241 h 5795240"/>
              <a:gd name="connsiteX20-37369" fmla="*/ 8878117 w 12641071"/>
              <a:gd name="connsiteY20-37370" fmla="*/ 1018851 h 5795240"/>
              <a:gd name="connsiteX21-37371" fmla="*/ 8877719 w 12641071"/>
              <a:gd name="connsiteY21-37372" fmla="*/ 1018369 h 5795240"/>
              <a:gd name="connsiteX22-37373" fmla="*/ 8853250 w 12641071"/>
              <a:gd name="connsiteY22-37374" fmla="*/ 973288 h 5795240"/>
              <a:gd name="connsiteX23-37375" fmla="*/ 8853249 w 12641071"/>
              <a:gd name="connsiteY23-37376" fmla="*/ 973288 h 5795240"/>
              <a:gd name="connsiteX24-37377" fmla="*/ 8853248 w 12641071"/>
              <a:gd name="connsiteY24-37378" fmla="*/ 973287 h 5795240"/>
              <a:gd name="connsiteX25-37379" fmla="*/ 8849677 w 12641071"/>
              <a:gd name="connsiteY25-37380" fmla="*/ 973341 h 5795240"/>
              <a:gd name="connsiteX26-37381" fmla="*/ 8641543 w 12641071"/>
              <a:gd name="connsiteY26-37382" fmla="*/ 916577 h 5795240"/>
              <a:gd name="connsiteX27-37383" fmla="*/ 8641545 w 12641071"/>
              <a:gd name="connsiteY27-37384" fmla="*/ 916580 h 5795240"/>
              <a:gd name="connsiteX28-37385" fmla="*/ 8849676 w 12641071"/>
              <a:gd name="connsiteY28-37386" fmla="*/ 973343 h 5795240"/>
              <a:gd name="connsiteX29-37387" fmla="*/ 8853248 w 12641071"/>
              <a:gd name="connsiteY29-37388" fmla="*/ 973288 h 5795240"/>
              <a:gd name="connsiteX30-37389" fmla="*/ 8877719 w 12641071"/>
              <a:gd name="connsiteY30-37390" fmla="*/ 1018371 h 5795240"/>
              <a:gd name="connsiteX31-37391" fmla="*/ 8878116 w 12641071"/>
              <a:gd name="connsiteY31-37392" fmla="*/ 1018851 h 5795240"/>
              <a:gd name="connsiteX32-37393" fmla="*/ 8887288 w 12641071"/>
              <a:gd name="connsiteY32-37394" fmla="*/ 1037892 h 5795240"/>
              <a:gd name="connsiteX33-37395" fmla="*/ 8949899 w 12641071"/>
              <a:gd name="connsiteY33-37396" fmla="*/ 1239592 h 5795240"/>
              <a:gd name="connsiteX34-37397" fmla="*/ 8968437 w 12641071"/>
              <a:gd name="connsiteY34-37398" fmla="*/ 1423482 h 5795240"/>
              <a:gd name="connsiteX35-37399" fmla="*/ 8949899 w 12641071"/>
              <a:gd name="connsiteY35-37400" fmla="*/ 1239591 h 5795240"/>
              <a:gd name="connsiteX36-37401" fmla="*/ 8887288 w 12641071"/>
              <a:gd name="connsiteY36-37402" fmla="*/ 1037890 h 5795240"/>
              <a:gd name="connsiteX37-37403" fmla="*/ 8878116 w 12641071"/>
              <a:gd name="connsiteY37-37404" fmla="*/ 1018851 h 5795240"/>
              <a:gd name="connsiteX38-37405" fmla="*/ 8931285 w 12641071"/>
              <a:gd name="connsiteY38-37406" fmla="*/ 1083292 h 5795240"/>
              <a:gd name="connsiteX39-37407" fmla="*/ 9241478 w 12641071"/>
              <a:gd name="connsiteY39-37408" fmla="*/ 1211778 h 5795240"/>
              <a:gd name="connsiteX40-37409" fmla="*/ 9605238 w 12641071"/>
              <a:gd name="connsiteY40-37410" fmla="*/ 1018369 h 5795240"/>
              <a:gd name="connsiteX41-37411" fmla="*/ 9636247 w 12641071"/>
              <a:gd name="connsiteY41-37412" fmla="*/ 961241 h 5795240"/>
              <a:gd name="connsiteX42-37413" fmla="*/ 9641995 w 12641071"/>
              <a:gd name="connsiteY42-37414" fmla="*/ 961152 h 5795240"/>
              <a:gd name="connsiteX43-37415" fmla="*/ 9584939 w 12641071"/>
              <a:gd name="connsiteY43-37416" fmla="*/ 1079594 h 5795240"/>
              <a:gd name="connsiteX44-37417" fmla="*/ 9546257 w 12641071"/>
              <a:gd name="connsiteY44-37418" fmla="*/ 1204206 h 5795240"/>
              <a:gd name="connsiteX45-37419" fmla="*/ 9584939 w 12641071"/>
              <a:gd name="connsiteY45-37420" fmla="*/ 1079596 h 5795240"/>
              <a:gd name="connsiteX46-37421" fmla="*/ 9641995 w 12641071"/>
              <a:gd name="connsiteY46-37422" fmla="*/ 961153 h 5795240"/>
              <a:gd name="connsiteX47-37423" fmla="*/ 9653069 w 12641071"/>
              <a:gd name="connsiteY47-37424" fmla="*/ 960983 h 5795240"/>
              <a:gd name="connsiteX48-37425" fmla="*/ 9801564 w 12641071"/>
              <a:gd name="connsiteY48-37426" fmla="*/ 1196828 h 5795240"/>
              <a:gd name="connsiteX49-37427" fmla="*/ 9801566 w 12641071"/>
              <a:gd name="connsiteY49-37428" fmla="*/ 1196828 h 5795240"/>
              <a:gd name="connsiteX50-37429" fmla="*/ 9653070 w 12641071"/>
              <a:gd name="connsiteY50-37430" fmla="*/ 960982 h 5795240"/>
              <a:gd name="connsiteX51-37431" fmla="*/ 9641996 w 12641071"/>
              <a:gd name="connsiteY51-37432" fmla="*/ 961152 h 5795240"/>
              <a:gd name="connsiteX52-37433" fmla="*/ 9651917 w 12641071"/>
              <a:gd name="connsiteY52-37434" fmla="*/ 940556 h 5795240"/>
              <a:gd name="connsiteX53-37435" fmla="*/ 11050508 w 12641071"/>
              <a:gd name="connsiteY53-37436" fmla="*/ 108150 h 5795240"/>
              <a:gd name="connsiteX54-37437" fmla="*/ 12641071 w 12641071"/>
              <a:gd name="connsiteY54-37438" fmla="*/ 1698711 h 5795240"/>
              <a:gd name="connsiteX55-37439" fmla="*/ 11371062 w 12641071"/>
              <a:gd name="connsiteY55-37440" fmla="*/ 3256960 h 5795240"/>
              <a:gd name="connsiteX56-37441" fmla="*/ 11215953 w 12641071"/>
              <a:gd name="connsiteY56-37442" fmla="*/ 3280632 h 5795240"/>
              <a:gd name="connsiteX57-37443" fmla="*/ 11142318 w 12641071"/>
              <a:gd name="connsiteY57-37444" fmla="*/ 3276914 h 5795240"/>
              <a:gd name="connsiteX58-37445" fmla="*/ 11215952 w 12641071"/>
              <a:gd name="connsiteY58-37446" fmla="*/ 3280632 h 5795240"/>
              <a:gd name="connsiteX59-37447" fmla="*/ 11213133 w 12641071"/>
              <a:gd name="connsiteY59-37448" fmla="*/ 3281062 h 5795240"/>
              <a:gd name="connsiteX60-37449" fmla="*/ 11116921 w 12641071"/>
              <a:gd name="connsiteY60-37450" fmla="*/ 3285921 h 5795240"/>
              <a:gd name="connsiteX61-37451" fmla="*/ 11050507 w 12641071"/>
              <a:gd name="connsiteY61-37452" fmla="*/ 3289274 h 5795240"/>
              <a:gd name="connsiteX62-37453" fmla="*/ 11006292 w 12641071"/>
              <a:gd name="connsiteY62-37454" fmla="*/ 3287041 h 5795240"/>
              <a:gd name="connsiteX63-37455" fmla="*/ 10937101 w 12641071"/>
              <a:gd name="connsiteY63-37456" fmla="*/ 3297601 h 5795240"/>
              <a:gd name="connsiteX64-37457" fmla="*/ 10144740 w 12641071"/>
              <a:gd name="connsiteY64-37458" fmla="*/ 4089962 h 5795240"/>
              <a:gd name="connsiteX65-37459" fmla="*/ 10130374 w 12641071"/>
              <a:gd name="connsiteY65-37460" fmla="*/ 4184101 h 5795240"/>
              <a:gd name="connsiteX66-37461" fmla="*/ 10130375 w 12641071"/>
              <a:gd name="connsiteY66-37462" fmla="*/ 4184103 h 5795240"/>
              <a:gd name="connsiteX67-37463" fmla="*/ 10130656 w 12641071"/>
              <a:gd name="connsiteY67-37464" fmla="*/ 4185950 h 5795240"/>
              <a:gd name="connsiteX68-37465" fmla="*/ 10138194 w 12641071"/>
              <a:gd name="connsiteY68-37466" fmla="*/ 4335228 h 5795240"/>
              <a:gd name="connsiteX69-37467" fmla="*/ 10137710 w 12641071"/>
              <a:gd name="connsiteY69-37468" fmla="*/ 4344822 h 5795240"/>
              <a:gd name="connsiteX70-37469" fmla="*/ 10133555 w 12641071"/>
              <a:gd name="connsiteY70-37470" fmla="*/ 4427096 h 5795240"/>
              <a:gd name="connsiteX71-37471" fmla="*/ 10129312 w 12641071"/>
              <a:gd name="connsiteY71-37472" fmla="*/ 4399289 h 5795240"/>
              <a:gd name="connsiteX72-37473" fmla="*/ 10126797 w 12641071"/>
              <a:gd name="connsiteY72-37474" fmla="*/ 4349498 h 5795240"/>
              <a:gd name="connsiteX73-37475" fmla="*/ 10126796 w 12641071"/>
              <a:gd name="connsiteY73-37476" fmla="*/ 4349498 h 5795240"/>
              <a:gd name="connsiteX74-37477" fmla="*/ 10129311 w 12641071"/>
              <a:gd name="connsiteY74-37478" fmla="*/ 4399289 h 5795240"/>
              <a:gd name="connsiteX75-37479" fmla="*/ 10133554 w 12641071"/>
              <a:gd name="connsiteY75-37480" fmla="*/ 4427096 h 5795240"/>
              <a:gd name="connsiteX76-37481" fmla="*/ 10130656 w 12641071"/>
              <a:gd name="connsiteY76-37482" fmla="*/ 4484506 h 5795240"/>
              <a:gd name="connsiteX77-37483" fmla="*/ 8678182 w 12641071"/>
              <a:gd name="connsiteY77-37484" fmla="*/ 5795240 h 5795240"/>
              <a:gd name="connsiteX78-37485" fmla="*/ 7467518 w 12641071"/>
              <a:gd name="connsiteY78-37486" fmla="*/ 5151535 h 5795240"/>
              <a:gd name="connsiteX79-37487" fmla="*/ 7419945 w 12641071"/>
              <a:gd name="connsiteY79-37488" fmla="*/ 5073228 h 5795240"/>
              <a:gd name="connsiteX80-37489" fmla="*/ 7367299 w 12641071"/>
              <a:gd name="connsiteY80-37490" fmla="*/ 4974928 h 5795240"/>
              <a:gd name="connsiteX81-37491" fmla="*/ 7320958 w 12641071"/>
              <a:gd name="connsiteY81-37492" fmla="*/ 4870887 h 5795240"/>
              <a:gd name="connsiteX82-37493" fmla="*/ 7322174 w 12641071"/>
              <a:gd name="connsiteY82-37494" fmla="*/ 4872361 h 5795240"/>
              <a:gd name="connsiteX83-37495" fmla="*/ 7322175 w 12641071"/>
              <a:gd name="connsiteY83-37496" fmla="*/ 4872361 h 5795240"/>
              <a:gd name="connsiteX84-37497" fmla="*/ 7223551 w 12641071"/>
              <a:gd name="connsiteY84-37498" fmla="*/ 4752829 h 5795240"/>
              <a:gd name="connsiteX85-37499" fmla="*/ 6652445 w 12641071"/>
              <a:gd name="connsiteY85-37500" fmla="*/ 4516269 h 5795240"/>
              <a:gd name="connsiteX86-37501" fmla="*/ 6200873 w 12641071"/>
              <a:gd name="connsiteY86-37502" fmla="*/ 4654206 h 5795240"/>
              <a:gd name="connsiteX87-37503" fmla="*/ 6088813 w 12641071"/>
              <a:gd name="connsiteY87-37504" fmla="*/ 4746663 h 5795240"/>
              <a:gd name="connsiteX88-37505" fmla="*/ 6023271 w 12641071"/>
              <a:gd name="connsiteY88-37506" fmla="*/ 4834312 h 5795240"/>
              <a:gd name="connsiteX89-37507" fmla="*/ 5935320 w 12641071"/>
              <a:gd name="connsiteY89-37508" fmla="*/ 4931081 h 5795240"/>
              <a:gd name="connsiteX90-37509" fmla="*/ 4971763 w 12641071"/>
              <a:gd name="connsiteY90-37510" fmla="*/ 5330200 h 5795240"/>
              <a:gd name="connsiteX91-37511" fmla="*/ 3716172 w 12641071"/>
              <a:gd name="connsiteY91-37512" fmla="*/ 4497938 h 5795240"/>
              <a:gd name="connsiteX92-37513" fmla="*/ 3659438 w 12641071"/>
              <a:gd name="connsiteY92-37514" fmla="*/ 4330309 h 5795240"/>
              <a:gd name="connsiteX93-37515" fmla="*/ 3659440 w 12641071"/>
              <a:gd name="connsiteY93-37516" fmla="*/ 4330309 h 5795240"/>
              <a:gd name="connsiteX94-37517" fmla="*/ 3613217 w 12641071"/>
              <a:gd name="connsiteY94-37518" fmla="*/ 4245153 h 5795240"/>
              <a:gd name="connsiteX95-37519" fmla="*/ 3083792 w 12641071"/>
              <a:gd name="connsiteY95-37520" fmla="*/ 3963660 h 5795240"/>
              <a:gd name="connsiteX96-37521" fmla="*/ 2835272 w 12641071"/>
              <a:gd name="connsiteY96-37522" fmla="*/ 4013833 h 5795240"/>
              <a:gd name="connsiteX97-37523" fmla="*/ 2820214 w 12641071"/>
              <a:gd name="connsiteY97-37524" fmla="*/ 4022007 h 5795240"/>
              <a:gd name="connsiteX98-37525" fmla="*/ 2820212 w 12641071"/>
              <a:gd name="connsiteY98-37526" fmla="*/ 4022008 h 5795240"/>
              <a:gd name="connsiteX99-37527" fmla="*/ 2820206 w 12641071"/>
              <a:gd name="connsiteY99-37528" fmla="*/ 4022011 h 5795240"/>
              <a:gd name="connsiteX100-37529" fmla="*/ 2762875 w 12641071"/>
              <a:gd name="connsiteY100-37530" fmla="*/ 4057784 h 5795240"/>
              <a:gd name="connsiteX101-37531" fmla="*/ 2762878 w 12641071"/>
              <a:gd name="connsiteY101-37532" fmla="*/ 4057784 h 5795240"/>
              <a:gd name="connsiteX102-37533" fmla="*/ 2694694 w 12641071"/>
              <a:gd name="connsiteY102-37534" fmla="*/ 4099208 h 5795240"/>
              <a:gd name="connsiteX103-37535" fmla="*/ 2726822 w 12641071"/>
              <a:gd name="connsiteY103-37536" fmla="*/ 4072700 h 5795240"/>
              <a:gd name="connsiteX104-37537" fmla="*/ 2757719 w 12641071"/>
              <a:gd name="connsiteY104-37538" fmla="*/ 4055929 h 5795240"/>
              <a:gd name="connsiteX105-37539" fmla="*/ 2757718 w 12641071"/>
              <a:gd name="connsiteY105-37540" fmla="*/ 4055928 h 5795240"/>
              <a:gd name="connsiteX106-37541" fmla="*/ 2726820 w 12641071"/>
              <a:gd name="connsiteY106-37542" fmla="*/ 4072700 h 5795240"/>
              <a:gd name="connsiteX107-37543" fmla="*/ 2694692 w 12641071"/>
              <a:gd name="connsiteY107-37544" fmla="*/ 4099208 h 5795240"/>
              <a:gd name="connsiteX108-37545" fmla="*/ 2664698 w 12641071"/>
              <a:gd name="connsiteY108-37546" fmla="*/ 4117431 h 5795240"/>
              <a:gd name="connsiteX109-37547" fmla="*/ 1804544 w 12641071"/>
              <a:gd name="connsiteY109-37548" fmla="*/ 4335229 h 5795240"/>
              <a:gd name="connsiteX110-37549" fmla="*/ 0 w 12641071"/>
              <a:gd name="connsiteY110-37550" fmla="*/ 2530685 h 5795240"/>
              <a:gd name="connsiteX111-37551" fmla="*/ 1804544 w 12641071"/>
              <a:gd name="connsiteY111-37552" fmla="*/ 726143 h 5795240"/>
              <a:gd name="connsiteX112-37553" fmla="*/ 3080549 w 12641071"/>
              <a:gd name="connsiteY112-37554" fmla="*/ 1254682 h 5795240"/>
              <a:gd name="connsiteX113-37555" fmla="*/ 3268676 w 12641071"/>
              <a:gd name="connsiteY113-37556" fmla="*/ 1461167 h 5795240"/>
              <a:gd name="connsiteX114-37557" fmla="*/ 3565826 w 12641071"/>
              <a:gd name="connsiteY114-37558" fmla="*/ 1551935 h 5795240"/>
              <a:gd name="connsiteX115-37559" fmla="*/ 4086504 w 12641071"/>
              <a:gd name="connsiteY115-37560" fmla="*/ 1127574 h 5795240"/>
              <a:gd name="connsiteX116-37561" fmla="*/ 4103078 w 12641071"/>
              <a:gd name="connsiteY116-37562" fmla="*/ 1004204 h 5795240"/>
              <a:gd name="connsiteX117-37563" fmla="*/ 5215874 w 12641071"/>
              <a:gd name="connsiteY117-37564" fmla="*/ 0 h 5795240"/>
              <a:gd name="connsiteX0-37565" fmla="*/ 5215874 w 12641071"/>
              <a:gd name="connsiteY0-37566" fmla="*/ 0 h 5795240"/>
              <a:gd name="connsiteX1-37567" fmla="*/ 5927386 w 12641071"/>
              <a:gd name="connsiteY1-37568" fmla="*/ 255427 h 5795240"/>
              <a:gd name="connsiteX2-37569" fmla="*/ 6105193 w 12641071"/>
              <a:gd name="connsiteY2-37570" fmla="*/ 442067 h 5795240"/>
              <a:gd name="connsiteX3-37571" fmla="*/ 6105193 w 12641071"/>
              <a:gd name="connsiteY3-37572" fmla="*/ 442069 h 5795240"/>
              <a:gd name="connsiteX4-37573" fmla="*/ 6141460 w 12641071"/>
              <a:gd name="connsiteY4-37574" fmla="*/ 475027 h 5795240"/>
              <a:gd name="connsiteX5-37575" fmla="*/ 6788665 w 12641071"/>
              <a:gd name="connsiteY5-37576" fmla="*/ 707369 h 5795240"/>
              <a:gd name="connsiteX6-37577" fmla="*/ 7184710 w 12641071"/>
              <a:gd name="connsiteY6-37578" fmla="*/ 627411 h 5795240"/>
              <a:gd name="connsiteX7-37579" fmla="*/ 7314851 w 12641071"/>
              <a:gd name="connsiteY7-37580" fmla="*/ 559537 h 5795240"/>
              <a:gd name="connsiteX8-37581" fmla="*/ 7314853 w 12641071"/>
              <a:gd name="connsiteY8-37582" fmla="*/ 559536 h 5795240"/>
              <a:gd name="connsiteX9-37583" fmla="*/ 7314851 w 12641071"/>
              <a:gd name="connsiteY9-37584" fmla="*/ 559537 h 5795240"/>
              <a:gd name="connsiteX10-37585" fmla="*/ 7391626 w 12641071"/>
              <a:gd name="connsiteY10-37586" fmla="*/ 508114 h 5795240"/>
              <a:gd name="connsiteX11-37587" fmla="*/ 7391631 w 12641071"/>
              <a:gd name="connsiteY11-37588" fmla="*/ 508110 h 5795240"/>
              <a:gd name="connsiteX12-37589" fmla="*/ 7478934 w 12641071"/>
              <a:gd name="connsiteY12-37590" fmla="*/ 466053 h 5795240"/>
              <a:gd name="connsiteX13-37591" fmla="*/ 7897193 w 12641071"/>
              <a:gd name="connsiteY13-37592" fmla="*/ 381611 h 5795240"/>
              <a:gd name="connsiteX14-37593" fmla="*/ 8788216 w 12641071"/>
              <a:gd name="connsiteY14-37594" fmla="*/ 855364 h 5795240"/>
              <a:gd name="connsiteX15-37595" fmla="*/ 8832362 w 12641071"/>
              <a:gd name="connsiteY15-37596" fmla="*/ 928030 h 5795240"/>
              <a:gd name="connsiteX16-37597" fmla="*/ 8832362 w 12641071"/>
              <a:gd name="connsiteY16-37598" fmla="*/ 928033 h 5795240"/>
              <a:gd name="connsiteX17-37599" fmla="*/ 8842040 w 12641071"/>
              <a:gd name="connsiteY17-37600" fmla="*/ 943961 h 5795240"/>
              <a:gd name="connsiteX18-37601" fmla="*/ 8856144 w 12641071"/>
              <a:gd name="connsiteY18-37602" fmla="*/ 973241 h 5795240"/>
              <a:gd name="connsiteX19-37603" fmla="*/ 8856145 w 12641071"/>
              <a:gd name="connsiteY19-37604" fmla="*/ 973241 h 5795240"/>
              <a:gd name="connsiteX20-37605" fmla="*/ 8878117 w 12641071"/>
              <a:gd name="connsiteY20-37606" fmla="*/ 1018851 h 5795240"/>
              <a:gd name="connsiteX21-37607" fmla="*/ 8877719 w 12641071"/>
              <a:gd name="connsiteY21-37608" fmla="*/ 1018369 h 5795240"/>
              <a:gd name="connsiteX22-37609" fmla="*/ 8853250 w 12641071"/>
              <a:gd name="connsiteY22-37610" fmla="*/ 973288 h 5795240"/>
              <a:gd name="connsiteX23-37611" fmla="*/ 8853249 w 12641071"/>
              <a:gd name="connsiteY23-37612" fmla="*/ 973288 h 5795240"/>
              <a:gd name="connsiteX24-37613" fmla="*/ 8853248 w 12641071"/>
              <a:gd name="connsiteY24-37614" fmla="*/ 973287 h 5795240"/>
              <a:gd name="connsiteX25-37615" fmla="*/ 8849677 w 12641071"/>
              <a:gd name="connsiteY25-37616" fmla="*/ 973341 h 5795240"/>
              <a:gd name="connsiteX26-37617" fmla="*/ 8641543 w 12641071"/>
              <a:gd name="connsiteY26-37618" fmla="*/ 916577 h 5795240"/>
              <a:gd name="connsiteX27-37619" fmla="*/ 8641545 w 12641071"/>
              <a:gd name="connsiteY27-37620" fmla="*/ 916580 h 5795240"/>
              <a:gd name="connsiteX28-37621" fmla="*/ 8849676 w 12641071"/>
              <a:gd name="connsiteY28-37622" fmla="*/ 973343 h 5795240"/>
              <a:gd name="connsiteX29-37623" fmla="*/ 8853248 w 12641071"/>
              <a:gd name="connsiteY29-37624" fmla="*/ 973288 h 5795240"/>
              <a:gd name="connsiteX30-37625" fmla="*/ 8877719 w 12641071"/>
              <a:gd name="connsiteY30-37626" fmla="*/ 1018371 h 5795240"/>
              <a:gd name="connsiteX31-37627" fmla="*/ 8878116 w 12641071"/>
              <a:gd name="connsiteY31-37628" fmla="*/ 1018851 h 5795240"/>
              <a:gd name="connsiteX32-37629" fmla="*/ 8887288 w 12641071"/>
              <a:gd name="connsiteY32-37630" fmla="*/ 1037892 h 5795240"/>
              <a:gd name="connsiteX33-37631" fmla="*/ 8949899 w 12641071"/>
              <a:gd name="connsiteY33-37632" fmla="*/ 1239592 h 5795240"/>
              <a:gd name="connsiteX34-37633" fmla="*/ 8968437 w 12641071"/>
              <a:gd name="connsiteY34-37634" fmla="*/ 1423482 h 5795240"/>
              <a:gd name="connsiteX35-37635" fmla="*/ 8949899 w 12641071"/>
              <a:gd name="connsiteY35-37636" fmla="*/ 1239591 h 5795240"/>
              <a:gd name="connsiteX36-37637" fmla="*/ 8887288 w 12641071"/>
              <a:gd name="connsiteY36-37638" fmla="*/ 1037890 h 5795240"/>
              <a:gd name="connsiteX37-37639" fmla="*/ 8878116 w 12641071"/>
              <a:gd name="connsiteY37-37640" fmla="*/ 1018851 h 5795240"/>
              <a:gd name="connsiteX38-37641" fmla="*/ 8931285 w 12641071"/>
              <a:gd name="connsiteY38-37642" fmla="*/ 1083292 h 5795240"/>
              <a:gd name="connsiteX39-37643" fmla="*/ 9241478 w 12641071"/>
              <a:gd name="connsiteY39-37644" fmla="*/ 1211778 h 5795240"/>
              <a:gd name="connsiteX40-37645" fmla="*/ 9605238 w 12641071"/>
              <a:gd name="connsiteY40-37646" fmla="*/ 1018369 h 5795240"/>
              <a:gd name="connsiteX41-37647" fmla="*/ 9636247 w 12641071"/>
              <a:gd name="connsiteY41-37648" fmla="*/ 961241 h 5795240"/>
              <a:gd name="connsiteX42-37649" fmla="*/ 9641995 w 12641071"/>
              <a:gd name="connsiteY42-37650" fmla="*/ 961152 h 5795240"/>
              <a:gd name="connsiteX43-37651" fmla="*/ 9584939 w 12641071"/>
              <a:gd name="connsiteY43-37652" fmla="*/ 1079594 h 5795240"/>
              <a:gd name="connsiteX44-37653" fmla="*/ 9546257 w 12641071"/>
              <a:gd name="connsiteY44-37654" fmla="*/ 1204206 h 5795240"/>
              <a:gd name="connsiteX45-37655" fmla="*/ 9584939 w 12641071"/>
              <a:gd name="connsiteY45-37656" fmla="*/ 1079596 h 5795240"/>
              <a:gd name="connsiteX46-37657" fmla="*/ 9641995 w 12641071"/>
              <a:gd name="connsiteY46-37658" fmla="*/ 961153 h 5795240"/>
              <a:gd name="connsiteX47-37659" fmla="*/ 9653069 w 12641071"/>
              <a:gd name="connsiteY47-37660" fmla="*/ 960983 h 5795240"/>
              <a:gd name="connsiteX48-37661" fmla="*/ 9801564 w 12641071"/>
              <a:gd name="connsiteY48-37662" fmla="*/ 1196828 h 5795240"/>
              <a:gd name="connsiteX49-37663" fmla="*/ 9801566 w 12641071"/>
              <a:gd name="connsiteY49-37664" fmla="*/ 1196828 h 5795240"/>
              <a:gd name="connsiteX50-37665" fmla="*/ 9653070 w 12641071"/>
              <a:gd name="connsiteY50-37666" fmla="*/ 960982 h 5795240"/>
              <a:gd name="connsiteX51-37667" fmla="*/ 9641996 w 12641071"/>
              <a:gd name="connsiteY51-37668" fmla="*/ 961152 h 5795240"/>
              <a:gd name="connsiteX52-37669" fmla="*/ 9651917 w 12641071"/>
              <a:gd name="connsiteY52-37670" fmla="*/ 940556 h 5795240"/>
              <a:gd name="connsiteX53-37671" fmla="*/ 11050508 w 12641071"/>
              <a:gd name="connsiteY53-37672" fmla="*/ 108150 h 5795240"/>
              <a:gd name="connsiteX54-37673" fmla="*/ 12641071 w 12641071"/>
              <a:gd name="connsiteY54-37674" fmla="*/ 1698711 h 5795240"/>
              <a:gd name="connsiteX55-37675" fmla="*/ 11371062 w 12641071"/>
              <a:gd name="connsiteY55-37676" fmla="*/ 3256960 h 5795240"/>
              <a:gd name="connsiteX56-37677" fmla="*/ 11215953 w 12641071"/>
              <a:gd name="connsiteY56-37678" fmla="*/ 3280632 h 5795240"/>
              <a:gd name="connsiteX57-37679" fmla="*/ 11142318 w 12641071"/>
              <a:gd name="connsiteY57-37680" fmla="*/ 3276914 h 5795240"/>
              <a:gd name="connsiteX58-37681" fmla="*/ 11215952 w 12641071"/>
              <a:gd name="connsiteY58-37682" fmla="*/ 3280632 h 5795240"/>
              <a:gd name="connsiteX59-37683" fmla="*/ 11213133 w 12641071"/>
              <a:gd name="connsiteY59-37684" fmla="*/ 3281062 h 5795240"/>
              <a:gd name="connsiteX60-37685" fmla="*/ 11116921 w 12641071"/>
              <a:gd name="connsiteY60-37686" fmla="*/ 3285921 h 5795240"/>
              <a:gd name="connsiteX61-37687" fmla="*/ 11050507 w 12641071"/>
              <a:gd name="connsiteY61-37688" fmla="*/ 3289274 h 5795240"/>
              <a:gd name="connsiteX62-37689" fmla="*/ 11006292 w 12641071"/>
              <a:gd name="connsiteY62-37690" fmla="*/ 3287041 h 5795240"/>
              <a:gd name="connsiteX63-37691" fmla="*/ 10937101 w 12641071"/>
              <a:gd name="connsiteY63-37692" fmla="*/ 3297601 h 5795240"/>
              <a:gd name="connsiteX64-37693" fmla="*/ 10144740 w 12641071"/>
              <a:gd name="connsiteY64-37694" fmla="*/ 4089962 h 5795240"/>
              <a:gd name="connsiteX65-37695" fmla="*/ 10130374 w 12641071"/>
              <a:gd name="connsiteY65-37696" fmla="*/ 4184101 h 5795240"/>
              <a:gd name="connsiteX66-37697" fmla="*/ 10130375 w 12641071"/>
              <a:gd name="connsiteY66-37698" fmla="*/ 4184103 h 5795240"/>
              <a:gd name="connsiteX67-37699" fmla="*/ 10130656 w 12641071"/>
              <a:gd name="connsiteY67-37700" fmla="*/ 4185950 h 5795240"/>
              <a:gd name="connsiteX68-37701" fmla="*/ 10138194 w 12641071"/>
              <a:gd name="connsiteY68-37702" fmla="*/ 4335228 h 5795240"/>
              <a:gd name="connsiteX69-37703" fmla="*/ 10137710 w 12641071"/>
              <a:gd name="connsiteY69-37704" fmla="*/ 4344822 h 5795240"/>
              <a:gd name="connsiteX70-37705" fmla="*/ 10133555 w 12641071"/>
              <a:gd name="connsiteY70-37706" fmla="*/ 4427096 h 5795240"/>
              <a:gd name="connsiteX71-37707" fmla="*/ 10129312 w 12641071"/>
              <a:gd name="connsiteY71-37708" fmla="*/ 4399289 h 5795240"/>
              <a:gd name="connsiteX72-37709" fmla="*/ 10126797 w 12641071"/>
              <a:gd name="connsiteY72-37710" fmla="*/ 4349498 h 5795240"/>
              <a:gd name="connsiteX73-37711" fmla="*/ 10126796 w 12641071"/>
              <a:gd name="connsiteY73-37712" fmla="*/ 4349498 h 5795240"/>
              <a:gd name="connsiteX74-37713" fmla="*/ 10129311 w 12641071"/>
              <a:gd name="connsiteY74-37714" fmla="*/ 4399289 h 5795240"/>
              <a:gd name="connsiteX75-37715" fmla="*/ 10133554 w 12641071"/>
              <a:gd name="connsiteY75-37716" fmla="*/ 4427096 h 5795240"/>
              <a:gd name="connsiteX76-37717" fmla="*/ 10130656 w 12641071"/>
              <a:gd name="connsiteY76-37718" fmla="*/ 4484506 h 5795240"/>
              <a:gd name="connsiteX77-37719" fmla="*/ 8678182 w 12641071"/>
              <a:gd name="connsiteY77-37720" fmla="*/ 5795240 h 5795240"/>
              <a:gd name="connsiteX78-37721" fmla="*/ 7467518 w 12641071"/>
              <a:gd name="connsiteY78-37722" fmla="*/ 5151535 h 5795240"/>
              <a:gd name="connsiteX79-37723" fmla="*/ 7419945 w 12641071"/>
              <a:gd name="connsiteY79-37724" fmla="*/ 5073228 h 5795240"/>
              <a:gd name="connsiteX80-37725" fmla="*/ 7367299 w 12641071"/>
              <a:gd name="connsiteY80-37726" fmla="*/ 4974928 h 5795240"/>
              <a:gd name="connsiteX81-37727" fmla="*/ 7320958 w 12641071"/>
              <a:gd name="connsiteY81-37728" fmla="*/ 4870887 h 5795240"/>
              <a:gd name="connsiteX82-37729" fmla="*/ 7322174 w 12641071"/>
              <a:gd name="connsiteY82-37730" fmla="*/ 4872361 h 5795240"/>
              <a:gd name="connsiteX83-37731" fmla="*/ 7322175 w 12641071"/>
              <a:gd name="connsiteY83-37732" fmla="*/ 4872361 h 5795240"/>
              <a:gd name="connsiteX84-37733" fmla="*/ 7223551 w 12641071"/>
              <a:gd name="connsiteY84-37734" fmla="*/ 4752829 h 5795240"/>
              <a:gd name="connsiteX85-37735" fmla="*/ 6652445 w 12641071"/>
              <a:gd name="connsiteY85-37736" fmla="*/ 4516269 h 5795240"/>
              <a:gd name="connsiteX86-37737" fmla="*/ 6200873 w 12641071"/>
              <a:gd name="connsiteY86-37738" fmla="*/ 4654206 h 5795240"/>
              <a:gd name="connsiteX87-37739" fmla="*/ 6088813 w 12641071"/>
              <a:gd name="connsiteY87-37740" fmla="*/ 4746663 h 5795240"/>
              <a:gd name="connsiteX88-37741" fmla="*/ 6023271 w 12641071"/>
              <a:gd name="connsiteY88-37742" fmla="*/ 4834312 h 5795240"/>
              <a:gd name="connsiteX89-37743" fmla="*/ 5935320 w 12641071"/>
              <a:gd name="connsiteY89-37744" fmla="*/ 4931081 h 5795240"/>
              <a:gd name="connsiteX90-37745" fmla="*/ 4971763 w 12641071"/>
              <a:gd name="connsiteY90-37746" fmla="*/ 5330200 h 5795240"/>
              <a:gd name="connsiteX91-37747" fmla="*/ 3716172 w 12641071"/>
              <a:gd name="connsiteY91-37748" fmla="*/ 4497938 h 5795240"/>
              <a:gd name="connsiteX92-37749" fmla="*/ 3659438 w 12641071"/>
              <a:gd name="connsiteY92-37750" fmla="*/ 4330309 h 5795240"/>
              <a:gd name="connsiteX93-37751" fmla="*/ 3659440 w 12641071"/>
              <a:gd name="connsiteY93-37752" fmla="*/ 4330309 h 5795240"/>
              <a:gd name="connsiteX94-37753" fmla="*/ 3613217 w 12641071"/>
              <a:gd name="connsiteY94-37754" fmla="*/ 4245153 h 5795240"/>
              <a:gd name="connsiteX95-37755" fmla="*/ 3083792 w 12641071"/>
              <a:gd name="connsiteY95-37756" fmla="*/ 3963660 h 5795240"/>
              <a:gd name="connsiteX96-37757" fmla="*/ 2835272 w 12641071"/>
              <a:gd name="connsiteY96-37758" fmla="*/ 4013833 h 5795240"/>
              <a:gd name="connsiteX97-37759" fmla="*/ 2820214 w 12641071"/>
              <a:gd name="connsiteY97-37760" fmla="*/ 4022007 h 5795240"/>
              <a:gd name="connsiteX98-37761" fmla="*/ 2820212 w 12641071"/>
              <a:gd name="connsiteY98-37762" fmla="*/ 4022008 h 5795240"/>
              <a:gd name="connsiteX99-37763" fmla="*/ 2762875 w 12641071"/>
              <a:gd name="connsiteY99-37764" fmla="*/ 4057784 h 5795240"/>
              <a:gd name="connsiteX100-37765" fmla="*/ 2762878 w 12641071"/>
              <a:gd name="connsiteY100-37766" fmla="*/ 4057784 h 5795240"/>
              <a:gd name="connsiteX101-37767" fmla="*/ 2694694 w 12641071"/>
              <a:gd name="connsiteY101-37768" fmla="*/ 4099208 h 5795240"/>
              <a:gd name="connsiteX102-37769" fmla="*/ 2726822 w 12641071"/>
              <a:gd name="connsiteY102-37770" fmla="*/ 4072700 h 5795240"/>
              <a:gd name="connsiteX103-37771" fmla="*/ 2757719 w 12641071"/>
              <a:gd name="connsiteY103-37772" fmla="*/ 4055929 h 5795240"/>
              <a:gd name="connsiteX104-37773" fmla="*/ 2757718 w 12641071"/>
              <a:gd name="connsiteY104-37774" fmla="*/ 4055928 h 5795240"/>
              <a:gd name="connsiteX105-37775" fmla="*/ 2726820 w 12641071"/>
              <a:gd name="connsiteY105-37776" fmla="*/ 4072700 h 5795240"/>
              <a:gd name="connsiteX106-37777" fmla="*/ 2694692 w 12641071"/>
              <a:gd name="connsiteY106-37778" fmla="*/ 4099208 h 5795240"/>
              <a:gd name="connsiteX107-37779" fmla="*/ 2664698 w 12641071"/>
              <a:gd name="connsiteY107-37780" fmla="*/ 4117431 h 5795240"/>
              <a:gd name="connsiteX108-37781" fmla="*/ 1804544 w 12641071"/>
              <a:gd name="connsiteY108-37782" fmla="*/ 4335229 h 5795240"/>
              <a:gd name="connsiteX109-37783" fmla="*/ 0 w 12641071"/>
              <a:gd name="connsiteY109-37784" fmla="*/ 2530685 h 5795240"/>
              <a:gd name="connsiteX110-37785" fmla="*/ 1804544 w 12641071"/>
              <a:gd name="connsiteY110-37786" fmla="*/ 726143 h 5795240"/>
              <a:gd name="connsiteX111-37787" fmla="*/ 3080549 w 12641071"/>
              <a:gd name="connsiteY111-37788" fmla="*/ 1254682 h 5795240"/>
              <a:gd name="connsiteX112-37789" fmla="*/ 3268676 w 12641071"/>
              <a:gd name="connsiteY112-37790" fmla="*/ 1461167 h 5795240"/>
              <a:gd name="connsiteX113-37791" fmla="*/ 3565826 w 12641071"/>
              <a:gd name="connsiteY113-37792" fmla="*/ 1551935 h 5795240"/>
              <a:gd name="connsiteX114-37793" fmla="*/ 4086504 w 12641071"/>
              <a:gd name="connsiteY114-37794" fmla="*/ 1127574 h 5795240"/>
              <a:gd name="connsiteX115-37795" fmla="*/ 4103078 w 12641071"/>
              <a:gd name="connsiteY115-37796" fmla="*/ 1004204 h 5795240"/>
              <a:gd name="connsiteX116-37797" fmla="*/ 5215874 w 12641071"/>
              <a:gd name="connsiteY116-37798" fmla="*/ 0 h 5795240"/>
              <a:gd name="connsiteX0-37799" fmla="*/ 5215874 w 12641071"/>
              <a:gd name="connsiteY0-37800" fmla="*/ 0 h 5795240"/>
              <a:gd name="connsiteX1-37801" fmla="*/ 5927386 w 12641071"/>
              <a:gd name="connsiteY1-37802" fmla="*/ 255427 h 5795240"/>
              <a:gd name="connsiteX2-37803" fmla="*/ 6105193 w 12641071"/>
              <a:gd name="connsiteY2-37804" fmla="*/ 442067 h 5795240"/>
              <a:gd name="connsiteX3-37805" fmla="*/ 6105193 w 12641071"/>
              <a:gd name="connsiteY3-37806" fmla="*/ 442069 h 5795240"/>
              <a:gd name="connsiteX4-37807" fmla="*/ 6141460 w 12641071"/>
              <a:gd name="connsiteY4-37808" fmla="*/ 475027 h 5795240"/>
              <a:gd name="connsiteX5-37809" fmla="*/ 6788665 w 12641071"/>
              <a:gd name="connsiteY5-37810" fmla="*/ 707369 h 5795240"/>
              <a:gd name="connsiteX6-37811" fmla="*/ 7184710 w 12641071"/>
              <a:gd name="connsiteY6-37812" fmla="*/ 627411 h 5795240"/>
              <a:gd name="connsiteX7-37813" fmla="*/ 7314851 w 12641071"/>
              <a:gd name="connsiteY7-37814" fmla="*/ 559537 h 5795240"/>
              <a:gd name="connsiteX8-37815" fmla="*/ 7314853 w 12641071"/>
              <a:gd name="connsiteY8-37816" fmla="*/ 559536 h 5795240"/>
              <a:gd name="connsiteX9-37817" fmla="*/ 7314851 w 12641071"/>
              <a:gd name="connsiteY9-37818" fmla="*/ 559537 h 5795240"/>
              <a:gd name="connsiteX10-37819" fmla="*/ 7391626 w 12641071"/>
              <a:gd name="connsiteY10-37820" fmla="*/ 508114 h 5795240"/>
              <a:gd name="connsiteX11-37821" fmla="*/ 7391631 w 12641071"/>
              <a:gd name="connsiteY11-37822" fmla="*/ 508110 h 5795240"/>
              <a:gd name="connsiteX12-37823" fmla="*/ 7478934 w 12641071"/>
              <a:gd name="connsiteY12-37824" fmla="*/ 466053 h 5795240"/>
              <a:gd name="connsiteX13-37825" fmla="*/ 7897193 w 12641071"/>
              <a:gd name="connsiteY13-37826" fmla="*/ 381611 h 5795240"/>
              <a:gd name="connsiteX14-37827" fmla="*/ 8788216 w 12641071"/>
              <a:gd name="connsiteY14-37828" fmla="*/ 855364 h 5795240"/>
              <a:gd name="connsiteX15-37829" fmla="*/ 8832362 w 12641071"/>
              <a:gd name="connsiteY15-37830" fmla="*/ 928030 h 5795240"/>
              <a:gd name="connsiteX16-37831" fmla="*/ 8832362 w 12641071"/>
              <a:gd name="connsiteY16-37832" fmla="*/ 928033 h 5795240"/>
              <a:gd name="connsiteX17-37833" fmla="*/ 8842040 w 12641071"/>
              <a:gd name="connsiteY17-37834" fmla="*/ 943961 h 5795240"/>
              <a:gd name="connsiteX18-37835" fmla="*/ 8856144 w 12641071"/>
              <a:gd name="connsiteY18-37836" fmla="*/ 973241 h 5795240"/>
              <a:gd name="connsiteX19-37837" fmla="*/ 8856145 w 12641071"/>
              <a:gd name="connsiteY19-37838" fmla="*/ 973241 h 5795240"/>
              <a:gd name="connsiteX20-37839" fmla="*/ 8878117 w 12641071"/>
              <a:gd name="connsiteY20-37840" fmla="*/ 1018851 h 5795240"/>
              <a:gd name="connsiteX21-37841" fmla="*/ 8877719 w 12641071"/>
              <a:gd name="connsiteY21-37842" fmla="*/ 1018369 h 5795240"/>
              <a:gd name="connsiteX22-37843" fmla="*/ 8853250 w 12641071"/>
              <a:gd name="connsiteY22-37844" fmla="*/ 973288 h 5795240"/>
              <a:gd name="connsiteX23-37845" fmla="*/ 8853249 w 12641071"/>
              <a:gd name="connsiteY23-37846" fmla="*/ 973288 h 5795240"/>
              <a:gd name="connsiteX24-37847" fmla="*/ 8853248 w 12641071"/>
              <a:gd name="connsiteY24-37848" fmla="*/ 973287 h 5795240"/>
              <a:gd name="connsiteX25-37849" fmla="*/ 8849677 w 12641071"/>
              <a:gd name="connsiteY25-37850" fmla="*/ 973341 h 5795240"/>
              <a:gd name="connsiteX26-37851" fmla="*/ 8641543 w 12641071"/>
              <a:gd name="connsiteY26-37852" fmla="*/ 916577 h 5795240"/>
              <a:gd name="connsiteX27-37853" fmla="*/ 8641545 w 12641071"/>
              <a:gd name="connsiteY27-37854" fmla="*/ 916580 h 5795240"/>
              <a:gd name="connsiteX28-37855" fmla="*/ 8849676 w 12641071"/>
              <a:gd name="connsiteY28-37856" fmla="*/ 973343 h 5795240"/>
              <a:gd name="connsiteX29-37857" fmla="*/ 8853248 w 12641071"/>
              <a:gd name="connsiteY29-37858" fmla="*/ 973288 h 5795240"/>
              <a:gd name="connsiteX30-37859" fmla="*/ 8877719 w 12641071"/>
              <a:gd name="connsiteY30-37860" fmla="*/ 1018371 h 5795240"/>
              <a:gd name="connsiteX31-37861" fmla="*/ 8878116 w 12641071"/>
              <a:gd name="connsiteY31-37862" fmla="*/ 1018851 h 5795240"/>
              <a:gd name="connsiteX32-37863" fmla="*/ 8887288 w 12641071"/>
              <a:gd name="connsiteY32-37864" fmla="*/ 1037892 h 5795240"/>
              <a:gd name="connsiteX33-37865" fmla="*/ 8949899 w 12641071"/>
              <a:gd name="connsiteY33-37866" fmla="*/ 1239592 h 5795240"/>
              <a:gd name="connsiteX34-37867" fmla="*/ 8968437 w 12641071"/>
              <a:gd name="connsiteY34-37868" fmla="*/ 1423482 h 5795240"/>
              <a:gd name="connsiteX35-37869" fmla="*/ 8949899 w 12641071"/>
              <a:gd name="connsiteY35-37870" fmla="*/ 1239591 h 5795240"/>
              <a:gd name="connsiteX36-37871" fmla="*/ 8887288 w 12641071"/>
              <a:gd name="connsiteY36-37872" fmla="*/ 1037890 h 5795240"/>
              <a:gd name="connsiteX37-37873" fmla="*/ 8878116 w 12641071"/>
              <a:gd name="connsiteY37-37874" fmla="*/ 1018851 h 5795240"/>
              <a:gd name="connsiteX38-37875" fmla="*/ 8931285 w 12641071"/>
              <a:gd name="connsiteY38-37876" fmla="*/ 1083292 h 5795240"/>
              <a:gd name="connsiteX39-37877" fmla="*/ 9241478 w 12641071"/>
              <a:gd name="connsiteY39-37878" fmla="*/ 1211778 h 5795240"/>
              <a:gd name="connsiteX40-37879" fmla="*/ 9605238 w 12641071"/>
              <a:gd name="connsiteY40-37880" fmla="*/ 1018369 h 5795240"/>
              <a:gd name="connsiteX41-37881" fmla="*/ 9636247 w 12641071"/>
              <a:gd name="connsiteY41-37882" fmla="*/ 961241 h 5795240"/>
              <a:gd name="connsiteX42-37883" fmla="*/ 9641995 w 12641071"/>
              <a:gd name="connsiteY42-37884" fmla="*/ 961152 h 5795240"/>
              <a:gd name="connsiteX43-37885" fmla="*/ 9584939 w 12641071"/>
              <a:gd name="connsiteY43-37886" fmla="*/ 1079594 h 5795240"/>
              <a:gd name="connsiteX44-37887" fmla="*/ 9546257 w 12641071"/>
              <a:gd name="connsiteY44-37888" fmla="*/ 1204206 h 5795240"/>
              <a:gd name="connsiteX45-37889" fmla="*/ 9584939 w 12641071"/>
              <a:gd name="connsiteY45-37890" fmla="*/ 1079596 h 5795240"/>
              <a:gd name="connsiteX46-37891" fmla="*/ 9641995 w 12641071"/>
              <a:gd name="connsiteY46-37892" fmla="*/ 961153 h 5795240"/>
              <a:gd name="connsiteX47-37893" fmla="*/ 9653069 w 12641071"/>
              <a:gd name="connsiteY47-37894" fmla="*/ 960983 h 5795240"/>
              <a:gd name="connsiteX48-37895" fmla="*/ 9801564 w 12641071"/>
              <a:gd name="connsiteY48-37896" fmla="*/ 1196828 h 5795240"/>
              <a:gd name="connsiteX49-37897" fmla="*/ 9801566 w 12641071"/>
              <a:gd name="connsiteY49-37898" fmla="*/ 1196828 h 5795240"/>
              <a:gd name="connsiteX50-37899" fmla="*/ 9653070 w 12641071"/>
              <a:gd name="connsiteY50-37900" fmla="*/ 960982 h 5795240"/>
              <a:gd name="connsiteX51-37901" fmla="*/ 9641996 w 12641071"/>
              <a:gd name="connsiteY51-37902" fmla="*/ 961152 h 5795240"/>
              <a:gd name="connsiteX52-37903" fmla="*/ 9651917 w 12641071"/>
              <a:gd name="connsiteY52-37904" fmla="*/ 940556 h 5795240"/>
              <a:gd name="connsiteX53-37905" fmla="*/ 11050508 w 12641071"/>
              <a:gd name="connsiteY53-37906" fmla="*/ 108150 h 5795240"/>
              <a:gd name="connsiteX54-37907" fmla="*/ 12641071 w 12641071"/>
              <a:gd name="connsiteY54-37908" fmla="*/ 1698711 h 5795240"/>
              <a:gd name="connsiteX55-37909" fmla="*/ 11371062 w 12641071"/>
              <a:gd name="connsiteY55-37910" fmla="*/ 3256960 h 5795240"/>
              <a:gd name="connsiteX56-37911" fmla="*/ 11215953 w 12641071"/>
              <a:gd name="connsiteY56-37912" fmla="*/ 3280632 h 5795240"/>
              <a:gd name="connsiteX57-37913" fmla="*/ 11142318 w 12641071"/>
              <a:gd name="connsiteY57-37914" fmla="*/ 3276914 h 5795240"/>
              <a:gd name="connsiteX58-37915" fmla="*/ 11215952 w 12641071"/>
              <a:gd name="connsiteY58-37916" fmla="*/ 3280632 h 5795240"/>
              <a:gd name="connsiteX59-37917" fmla="*/ 11213133 w 12641071"/>
              <a:gd name="connsiteY59-37918" fmla="*/ 3281062 h 5795240"/>
              <a:gd name="connsiteX60-37919" fmla="*/ 11116921 w 12641071"/>
              <a:gd name="connsiteY60-37920" fmla="*/ 3285921 h 5795240"/>
              <a:gd name="connsiteX61-37921" fmla="*/ 11050507 w 12641071"/>
              <a:gd name="connsiteY61-37922" fmla="*/ 3289274 h 5795240"/>
              <a:gd name="connsiteX62-37923" fmla="*/ 11006292 w 12641071"/>
              <a:gd name="connsiteY62-37924" fmla="*/ 3287041 h 5795240"/>
              <a:gd name="connsiteX63-37925" fmla="*/ 10937101 w 12641071"/>
              <a:gd name="connsiteY63-37926" fmla="*/ 3297601 h 5795240"/>
              <a:gd name="connsiteX64-37927" fmla="*/ 10144740 w 12641071"/>
              <a:gd name="connsiteY64-37928" fmla="*/ 4089962 h 5795240"/>
              <a:gd name="connsiteX65-37929" fmla="*/ 10130374 w 12641071"/>
              <a:gd name="connsiteY65-37930" fmla="*/ 4184101 h 5795240"/>
              <a:gd name="connsiteX66-37931" fmla="*/ 10130375 w 12641071"/>
              <a:gd name="connsiteY66-37932" fmla="*/ 4184103 h 5795240"/>
              <a:gd name="connsiteX67-37933" fmla="*/ 10130656 w 12641071"/>
              <a:gd name="connsiteY67-37934" fmla="*/ 4185950 h 5795240"/>
              <a:gd name="connsiteX68-37935" fmla="*/ 10138194 w 12641071"/>
              <a:gd name="connsiteY68-37936" fmla="*/ 4335228 h 5795240"/>
              <a:gd name="connsiteX69-37937" fmla="*/ 10137710 w 12641071"/>
              <a:gd name="connsiteY69-37938" fmla="*/ 4344822 h 5795240"/>
              <a:gd name="connsiteX70-37939" fmla="*/ 10133555 w 12641071"/>
              <a:gd name="connsiteY70-37940" fmla="*/ 4427096 h 5795240"/>
              <a:gd name="connsiteX71-37941" fmla="*/ 10129312 w 12641071"/>
              <a:gd name="connsiteY71-37942" fmla="*/ 4399289 h 5795240"/>
              <a:gd name="connsiteX72-37943" fmla="*/ 10126797 w 12641071"/>
              <a:gd name="connsiteY72-37944" fmla="*/ 4349498 h 5795240"/>
              <a:gd name="connsiteX73-37945" fmla="*/ 10126796 w 12641071"/>
              <a:gd name="connsiteY73-37946" fmla="*/ 4349498 h 5795240"/>
              <a:gd name="connsiteX74-37947" fmla="*/ 10129311 w 12641071"/>
              <a:gd name="connsiteY74-37948" fmla="*/ 4399289 h 5795240"/>
              <a:gd name="connsiteX75-37949" fmla="*/ 10133554 w 12641071"/>
              <a:gd name="connsiteY75-37950" fmla="*/ 4427096 h 5795240"/>
              <a:gd name="connsiteX76-37951" fmla="*/ 10130656 w 12641071"/>
              <a:gd name="connsiteY76-37952" fmla="*/ 4484506 h 5795240"/>
              <a:gd name="connsiteX77-37953" fmla="*/ 8678182 w 12641071"/>
              <a:gd name="connsiteY77-37954" fmla="*/ 5795240 h 5795240"/>
              <a:gd name="connsiteX78-37955" fmla="*/ 7467518 w 12641071"/>
              <a:gd name="connsiteY78-37956" fmla="*/ 5151535 h 5795240"/>
              <a:gd name="connsiteX79-37957" fmla="*/ 7419945 w 12641071"/>
              <a:gd name="connsiteY79-37958" fmla="*/ 5073228 h 5795240"/>
              <a:gd name="connsiteX80-37959" fmla="*/ 7367299 w 12641071"/>
              <a:gd name="connsiteY80-37960" fmla="*/ 4974928 h 5795240"/>
              <a:gd name="connsiteX81-37961" fmla="*/ 7320958 w 12641071"/>
              <a:gd name="connsiteY81-37962" fmla="*/ 4870887 h 5795240"/>
              <a:gd name="connsiteX82-37963" fmla="*/ 7322174 w 12641071"/>
              <a:gd name="connsiteY82-37964" fmla="*/ 4872361 h 5795240"/>
              <a:gd name="connsiteX83-37965" fmla="*/ 7322175 w 12641071"/>
              <a:gd name="connsiteY83-37966" fmla="*/ 4872361 h 5795240"/>
              <a:gd name="connsiteX84-37967" fmla="*/ 7223551 w 12641071"/>
              <a:gd name="connsiteY84-37968" fmla="*/ 4752829 h 5795240"/>
              <a:gd name="connsiteX85-37969" fmla="*/ 6652445 w 12641071"/>
              <a:gd name="connsiteY85-37970" fmla="*/ 4516269 h 5795240"/>
              <a:gd name="connsiteX86-37971" fmla="*/ 6200873 w 12641071"/>
              <a:gd name="connsiteY86-37972" fmla="*/ 4654206 h 5795240"/>
              <a:gd name="connsiteX87-37973" fmla="*/ 6088813 w 12641071"/>
              <a:gd name="connsiteY87-37974" fmla="*/ 4746663 h 5795240"/>
              <a:gd name="connsiteX88-37975" fmla="*/ 6023271 w 12641071"/>
              <a:gd name="connsiteY88-37976" fmla="*/ 4834312 h 5795240"/>
              <a:gd name="connsiteX89-37977" fmla="*/ 5935320 w 12641071"/>
              <a:gd name="connsiteY89-37978" fmla="*/ 4931081 h 5795240"/>
              <a:gd name="connsiteX90-37979" fmla="*/ 4971763 w 12641071"/>
              <a:gd name="connsiteY90-37980" fmla="*/ 5330200 h 5795240"/>
              <a:gd name="connsiteX91-37981" fmla="*/ 3716172 w 12641071"/>
              <a:gd name="connsiteY91-37982" fmla="*/ 4497938 h 5795240"/>
              <a:gd name="connsiteX92-37983" fmla="*/ 3659438 w 12641071"/>
              <a:gd name="connsiteY92-37984" fmla="*/ 4330309 h 5795240"/>
              <a:gd name="connsiteX93-37985" fmla="*/ 3659440 w 12641071"/>
              <a:gd name="connsiteY93-37986" fmla="*/ 4330309 h 5795240"/>
              <a:gd name="connsiteX94-37987" fmla="*/ 3613217 w 12641071"/>
              <a:gd name="connsiteY94-37988" fmla="*/ 4245153 h 5795240"/>
              <a:gd name="connsiteX95-37989" fmla="*/ 3083792 w 12641071"/>
              <a:gd name="connsiteY95-37990" fmla="*/ 3963660 h 5795240"/>
              <a:gd name="connsiteX96-37991" fmla="*/ 2835272 w 12641071"/>
              <a:gd name="connsiteY96-37992" fmla="*/ 4013833 h 5795240"/>
              <a:gd name="connsiteX97-37993" fmla="*/ 2820214 w 12641071"/>
              <a:gd name="connsiteY97-37994" fmla="*/ 4022007 h 5795240"/>
              <a:gd name="connsiteX98-37995" fmla="*/ 2820212 w 12641071"/>
              <a:gd name="connsiteY98-37996" fmla="*/ 4022008 h 5795240"/>
              <a:gd name="connsiteX99-37997" fmla="*/ 2762875 w 12641071"/>
              <a:gd name="connsiteY99-37998" fmla="*/ 4057784 h 5795240"/>
              <a:gd name="connsiteX100-37999" fmla="*/ 2762878 w 12641071"/>
              <a:gd name="connsiteY100-38000" fmla="*/ 4057784 h 5795240"/>
              <a:gd name="connsiteX101-38001" fmla="*/ 2694694 w 12641071"/>
              <a:gd name="connsiteY101-38002" fmla="*/ 4099208 h 5795240"/>
              <a:gd name="connsiteX102-38003" fmla="*/ 2726822 w 12641071"/>
              <a:gd name="connsiteY102-38004" fmla="*/ 4072700 h 5795240"/>
              <a:gd name="connsiteX103-38005" fmla="*/ 2757719 w 12641071"/>
              <a:gd name="connsiteY103-38006" fmla="*/ 4055929 h 5795240"/>
              <a:gd name="connsiteX104-38007" fmla="*/ 2726820 w 12641071"/>
              <a:gd name="connsiteY104-38008" fmla="*/ 4072700 h 5795240"/>
              <a:gd name="connsiteX105-38009" fmla="*/ 2694692 w 12641071"/>
              <a:gd name="connsiteY105-38010" fmla="*/ 4099208 h 5795240"/>
              <a:gd name="connsiteX106-38011" fmla="*/ 2664698 w 12641071"/>
              <a:gd name="connsiteY106-38012" fmla="*/ 4117431 h 5795240"/>
              <a:gd name="connsiteX107-38013" fmla="*/ 1804544 w 12641071"/>
              <a:gd name="connsiteY107-38014" fmla="*/ 4335229 h 5795240"/>
              <a:gd name="connsiteX108-38015" fmla="*/ 0 w 12641071"/>
              <a:gd name="connsiteY108-38016" fmla="*/ 2530685 h 5795240"/>
              <a:gd name="connsiteX109-38017" fmla="*/ 1804544 w 12641071"/>
              <a:gd name="connsiteY109-38018" fmla="*/ 726143 h 5795240"/>
              <a:gd name="connsiteX110-38019" fmla="*/ 3080549 w 12641071"/>
              <a:gd name="connsiteY110-38020" fmla="*/ 1254682 h 5795240"/>
              <a:gd name="connsiteX111-38021" fmla="*/ 3268676 w 12641071"/>
              <a:gd name="connsiteY111-38022" fmla="*/ 1461167 h 5795240"/>
              <a:gd name="connsiteX112-38023" fmla="*/ 3565826 w 12641071"/>
              <a:gd name="connsiteY112-38024" fmla="*/ 1551935 h 5795240"/>
              <a:gd name="connsiteX113-38025" fmla="*/ 4086504 w 12641071"/>
              <a:gd name="connsiteY113-38026" fmla="*/ 1127574 h 5795240"/>
              <a:gd name="connsiteX114-38027" fmla="*/ 4103078 w 12641071"/>
              <a:gd name="connsiteY114-38028" fmla="*/ 1004204 h 5795240"/>
              <a:gd name="connsiteX115-38029" fmla="*/ 5215874 w 12641071"/>
              <a:gd name="connsiteY115-38030" fmla="*/ 0 h 5795240"/>
              <a:gd name="connsiteX0-38031" fmla="*/ 5215874 w 12641071"/>
              <a:gd name="connsiteY0-38032" fmla="*/ 0 h 5795240"/>
              <a:gd name="connsiteX1-38033" fmla="*/ 5927386 w 12641071"/>
              <a:gd name="connsiteY1-38034" fmla="*/ 255427 h 5795240"/>
              <a:gd name="connsiteX2-38035" fmla="*/ 6105193 w 12641071"/>
              <a:gd name="connsiteY2-38036" fmla="*/ 442067 h 5795240"/>
              <a:gd name="connsiteX3-38037" fmla="*/ 6105193 w 12641071"/>
              <a:gd name="connsiteY3-38038" fmla="*/ 442069 h 5795240"/>
              <a:gd name="connsiteX4-38039" fmla="*/ 6141460 w 12641071"/>
              <a:gd name="connsiteY4-38040" fmla="*/ 475027 h 5795240"/>
              <a:gd name="connsiteX5-38041" fmla="*/ 6788665 w 12641071"/>
              <a:gd name="connsiteY5-38042" fmla="*/ 707369 h 5795240"/>
              <a:gd name="connsiteX6-38043" fmla="*/ 7184710 w 12641071"/>
              <a:gd name="connsiteY6-38044" fmla="*/ 627411 h 5795240"/>
              <a:gd name="connsiteX7-38045" fmla="*/ 7314851 w 12641071"/>
              <a:gd name="connsiteY7-38046" fmla="*/ 559537 h 5795240"/>
              <a:gd name="connsiteX8-38047" fmla="*/ 7314853 w 12641071"/>
              <a:gd name="connsiteY8-38048" fmla="*/ 559536 h 5795240"/>
              <a:gd name="connsiteX9-38049" fmla="*/ 7314851 w 12641071"/>
              <a:gd name="connsiteY9-38050" fmla="*/ 559537 h 5795240"/>
              <a:gd name="connsiteX10-38051" fmla="*/ 7391626 w 12641071"/>
              <a:gd name="connsiteY10-38052" fmla="*/ 508114 h 5795240"/>
              <a:gd name="connsiteX11-38053" fmla="*/ 7391631 w 12641071"/>
              <a:gd name="connsiteY11-38054" fmla="*/ 508110 h 5795240"/>
              <a:gd name="connsiteX12-38055" fmla="*/ 7478934 w 12641071"/>
              <a:gd name="connsiteY12-38056" fmla="*/ 466053 h 5795240"/>
              <a:gd name="connsiteX13-38057" fmla="*/ 7897193 w 12641071"/>
              <a:gd name="connsiteY13-38058" fmla="*/ 381611 h 5795240"/>
              <a:gd name="connsiteX14-38059" fmla="*/ 8788216 w 12641071"/>
              <a:gd name="connsiteY14-38060" fmla="*/ 855364 h 5795240"/>
              <a:gd name="connsiteX15-38061" fmla="*/ 8832362 w 12641071"/>
              <a:gd name="connsiteY15-38062" fmla="*/ 928030 h 5795240"/>
              <a:gd name="connsiteX16-38063" fmla="*/ 8832362 w 12641071"/>
              <a:gd name="connsiteY16-38064" fmla="*/ 928033 h 5795240"/>
              <a:gd name="connsiteX17-38065" fmla="*/ 8842040 w 12641071"/>
              <a:gd name="connsiteY17-38066" fmla="*/ 943961 h 5795240"/>
              <a:gd name="connsiteX18-38067" fmla="*/ 8856144 w 12641071"/>
              <a:gd name="connsiteY18-38068" fmla="*/ 973241 h 5795240"/>
              <a:gd name="connsiteX19-38069" fmla="*/ 8856145 w 12641071"/>
              <a:gd name="connsiteY19-38070" fmla="*/ 973241 h 5795240"/>
              <a:gd name="connsiteX20-38071" fmla="*/ 8878117 w 12641071"/>
              <a:gd name="connsiteY20-38072" fmla="*/ 1018851 h 5795240"/>
              <a:gd name="connsiteX21-38073" fmla="*/ 8877719 w 12641071"/>
              <a:gd name="connsiteY21-38074" fmla="*/ 1018369 h 5795240"/>
              <a:gd name="connsiteX22-38075" fmla="*/ 8853250 w 12641071"/>
              <a:gd name="connsiteY22-38076" fmla="*/ 973288 h 5795240"/>
              <a:gd name="connsiteX23-38077" fmla="*/ 8853249 w 12641071"/>
              <a:gd name="connsiteY23-38078" fmla="*/ 973288 h 5795240"/>
              <a:gd name="connsiteX24-38079" fmla="*/ 8853248 w 12641071"/>
              <a:gd name="connsiteY24-38080" fmla="*/ 973287 h 5795240"/>
              <a:gd name="connsiteX25-38081" fmla="*/ 8849677 w 12641071"/>
              <a:gd name="connsiteY25-38082" fmla="*/ 973341 h 5795240"/>
              <a:gd name="connsiteX26-38083" fmla="*/ 8641543 w 12641071"/>
              <a:gd name="connsiteY26-38084" fmla="*/ 916577 h 5795240"/>
              <a:gd name="connsiteX27-38085" fmla="*/ 8641545 w 12641071"/>
              <a:gd name="connsiteY27-38086" fmla="*/ 916580 h 5795240"/>
              <a:gd name="connsiteX28-38087" fmla="*/ 8849676 w 12641071"/>
              <a:gd name="connsiteY28-38088" fmla="*/ 973343 h 5795240"/>
              <a:gd name="connsiteX29-38089" fmla="*/ 8853248 w 12641071"/>
              <a:gd name="connsiteY29-38090" fmla="*/ 973288 h 5795240"/>
              <a:gd name="connsiteX30-38091" fmla="*/ 8877719 w 12641071"/>
              <a:gd name="connsiteY30-38092" fmla="*/ 1018371 h 5795240"/>
              <a:gd name="connsiteX31-38093" fmla="*/ 8878116 w 12641071"/>
              <a:gd name="connsiteY31-38094" fmla="*/ 1018851 h 5795240"/>
              <a:gd name="connsiteX32-38095" fmla="*/ 8887288 w 12641071"/>
              <a:gd name="connsiteY32-38096" fmla="*/ 1037892 h 5795240"/>
              <a:gd name="connsiteX33-38097" fmla="*/ 8949899 w 12641071"/>
              <a:gd name="connsiteY33-38098" fmla="*/ 1239592 h 5795240"/>
              <a:gd name="connsiteX34-38099" fmla="*/ 8968437 w 12641071"/>
              <a:gd name="connsiteY34-38100" fmla="*/ 1423482 h 5795240"/>
              <a:gd name="connsiteX35-38101" fmla="*/ 8949899 w 12641071"/>
              <a:gd name="connsiteY35-38102" fmla="*/ 1239591 h 5795240"/>
              <a:gd name="connsiteX36-38103" fmla="*/ 8887288 w 12641071"/>
              <a:gd name="connsiteY36-38104" fmla="*/ 1037890 h 5795240"/>
              <a:gd name="connsiteX37-38105" fmla="*/ 8878116 w 12641071"/>
              <a:gd name="connsiteY37-38106" fmla="*/ 1018851 h 5795240"/>
              <a:gd name="connsiteX38-38107" fmla="*/ 8931285 w 12641071"/>
              <a:gd name="connsiteY38-38108" fmla="*/ 1083292 h 5795240"/>
              <a:gd name="connsiteX39-38109" fmla="*/ 9241478 w 12641071"/>
              <a:gd name="connsiteY39-38110" fmla="*/ 1211778 h 5795240"/>
              <a:gd name="connsiteX40-38111" fmla="*/ 9605238 w 12641071"/>
              <a:gd name="connsiteY40-38112" fmla="*/ 1018369 h 5795240"/>
              <a:gd name="connsiteX41-38113" fmla="*/ 9636247 w 12641071"/>
              <a:gd name="connsiteY41-38114" fmla="*/ 961241 h 5795240"/>
              <a:gd name="connsiteX42-38115" fmla="*/ 9641995 w 12641071"/>
              <a:gd name="connsiteY42-38116" fmla="*/ 961152 h 5795240"/>
              <a:gd name="connsiteX43-38117" fmla="*/ 9584939 w 12641071"/>
              <a:gd name="connsiteY43-38118" fmla="*/ 1079594 h 5795240"/>
              <a:gd name="connsiteX44-38119" fmla="*/ 9546257 w 12641071"/>
              <a:gd name="connsiteY44-38120" fmla="*/ 1204206 h 5795240"/>
              <a:gd name="connsiteX45-38121" fmla="*/ 9584939 w 12641071"/>
              <a:gd name="connsiteY45-38122" fmla="*/ 1079596 h 5795240"/>
              <a:gd name="connsiteX46-38123" fmla="*/ 9641995 w 12641071"/>
              <a:gd name="connsiteY46-38124" fmla="*/ 961153 h 5795240"/>
              <a:gd name="connsiteX47-38125" fmla="*/ 9653069 w 12641071"/>
              <a:gd name="connsiteY47-38126" fmla="*/ 960983 h 5795240"/>
              <a:gd name="connsiteX48-38127" fmla="*/ 9801564 w 12641071"/>
              <a:gd name="connsiteY48-38128" fmla="*/ 1196828 h 5795240"/>
              <a:gd name="connsiteX49-38129" fmla="*/ 9801566 w 12641071"/>
              <a:gd name="connsiteY49-38130" fmla="*/ 1196828 h 5795240"/>
              <a:gd name="connsiteX50-38131" fmla="*/ 9653070 w 12641071"/>
              <a:gd name="connsiteY50-38132" fmla="*/ 960982 h 5795240"/>
              <a:gd name="connsiteX51-38133" fmla="*/ 9641996 w 12641071"/>
              <a:gd name="connsiteY51-38134" fmla="*/ 961152 h 5795240"/>
              <a:gd name="connsiteX52-38135" fmla="*/ 9651917 w 12641071"/>
              <a:gd name="connsiteY52-38136" fmla="*/ 940556 h 5795240"/>
              <a:gd name="connsiteX53-38137" fmla="*/ 11050508 w 12641071"/>
              <a:gd name="connsiteY53-38138" fmla="*/ 108150 h 5795240"/>
              <a:gd name="connsiteX54-38139" fmla="*/ 12641071 w 12641071"/>
              <a:gd name="connsiteY54-38140" fmla="*/ 1698711 h 5795240"/>
              <a:gd name="connsiteX55-38141" fmla="*/ 11371062 w 12641071"/>
              <a:gd name="connsiteY55-38142" fmla="*/ 3256960 h 5795240"/>
              <a:gd name="connsiteX56-38143" fmla="*/ 11215953 w 12641071"/>
              <a:gd name="connsiteY56-38144" fmla="*/ 3280632 h 5795240"/>
              <a:gd name="connsiteX57-38145" fmla="*/ 11142318 w 12641071"/>
              <a:gd name="connsiteY57-38146" fmla="*/ 3276914 h 5795240"/>
              <a:gd name="connsiteX58-38147" fmla="*/ 11215952 w 12641071"/>
              <a:gd name="connsiteY58-38148" fmla="*/ 3280632 h 5795240"/>
              <a:gd name="connsiteX59-38149" fmla="*/ 11213133 w 12641071"/>
              <a:gd name="connsiteY59-38150" fmla="*/ 3281062 h 5795240"/>
              <a:gd name="connsiteX60-38151" fmla="*/ 11116921 w 12641071"/>
              <a:gd name="connsiteY60-38152" fmla="*/ 3285921 h 5795240"/>
              <a:gd name="connsiteX61-38153" fmla="*/ 11050507 w 12641071"/>
              <a:gd name="connsiteY61-38154" fmla="*/ 3289274 h 5795240"/>
              <a:gd name="connsiteX62-38155" fmla="*/ 11006292 w 12641071"/>
              <a:gd name="connsiteY62-38156" fmla="*/ 3287041 h 5795240"/>
              <a:gd name="connsiteX63-38157" fmla="*/ 10937101 w 12641071"/>
              <a:gd name="connsiteY63-38158" fmla="*/ 3297601 h 5795240"/>
              <a:gd name="connsiteX64-38159" fmla="*/ 10144740 w 12641071"/>
              <a:gd name="connsiteY64-38160" fmla="*/ 4089962 h 5795240"/>
              <a:gd name="connsiteX65-38161" fmla="*/ 10130374 w 12641071"/>
              <a:gd name="connsiteY65-38162" fmla="*/ 4184101 h 5795240"/>
              <a:gd name="connsiteX66-38163" fmla="*/ 10130375 w 12641071"/>
              <a:gd name="connsiteY66-38164" fmla="*/ 4184103 h 5795240"/>
              <a:gd name="connsiteX67-38165" fmla="*/ 10130656 w 12641071"/>
              <a:gd name="connsiteY67-38166" fmla="*/ 4185950 h 5795240"/>
              <a:gd name="connsiteX68-38167" fmla="*/ 10138194 w 12641071"/>
              <a:gd name="connsiteY68-38168" fmla="*/ 4335228 h 5795240"/>
              <a:gd name="connsiteX69-38169" fmla="*/ 10137710 w 12641071"/>
              <a:gd name="connsiteY69-38170" fmla="*/ 4344822 h 5795240"/>
              <a:gd name="connsiteX70-38171" fmla="*/ 10133555 w 12641071"/>
              <a:gd name="connsiteY70-38172" fmla="*/ 4427096 h 5795240"/>
              <a:gd name="connsiteX71-38173" fmla="*/ 10129312 w 12641071"/>
              <a:gd name="connsiteY71-38174" fmla="*/ 4399289 h 5795240"/>
              <a:gd name="connsiteX72-38175" fmla="*/ 10126797 w 12641071"/>
              <a:gd name="connsiteY72-38176" fmla="*/ 4349498 h 5795240"/>
              <a:gd name="connsiteX73-38177" fmla="*/ 10126796 w 12641071"/>
              <a:gd name="connsiteY73-38178" fmla="*/ 4349498 h 5795240"/>
              <a:gd name="connsiteX74-38179" fmla="*/ 10129311 w 12641071"/>
              <a:gd name="connsiteY74-38180" fmla="*/ 4399289 h 5795240"/>
              <a:gd name="connsiteX75-38181" fmla="*/ 10133554 w 12641071"/>
              <a:gd name="connsiteY75-38182" fmla="*/ 4427096 h 5795240"/>
              <a:gd name="connsiteX76-38183" fmla="*/ 10130656 w 12641071"/>
              <a:gd name="connsiteY76-38184" fmla="*/ 4484506 h 5795240"/>
              <a:gd name="connsiteX77-38185" fmla="*/ 8678182 w 12641071"/>
              <a:gd name="connsiteY77-38186" fmla="*/ 5795240 h 5795240"/>
              <a:gd name="connsiteX78-38187" fmla="*/ 7467518 w 12641071"/>
              <a:gd name="connsiteY78-38188" fmla="*/ 5151535 h 5795240"/>
              <a:gd name="connsiteX79-38189" fmla="*/ 7419945 w 12641071"/>
              <a:gd name="connsiteY79-38190" fmla="*/ 5073228 h 5795240"/>
              <a:gd name="connsiteX80-38191" fmla="*/ 7367299 w 12641071"/>
              <a:gd name="connsiteY80-38192" fmla="*/ 4974928 h 5795240"/>
              <a:gd name="connsiteX81-38193" fmla="*/ 7320958 w 12641071"/>
              <a:gd name="connsiteY81-38194" fmla="*/ 4870887 h 5795240"/>
              <a:gd name="connsiteX82-38195" fmla="*/ 7322174 w 12641071"/>
              <a:gd name="connsiteY82-38196" fmla="*/ 4872361 h 5795240"/>
              <a:gd name="connsiteX83-38197" fmla="*/ 7322175 w 12641071"/>
              <a:gd name="connsiteY83-38198" fmla="*/ 4872361 h 5795240"/>
              <a:gd name="connsiteX84-38199" fmla="*/ 7223551 w 12641071"/>
              <a:gd name="connsiteY84-38200" fmla="*/ 4752829 h 5795240"/>
              <a:gd name="connsiteX85-38201" fmla="*/ 6652445 w 12641071"/>
              <a:gd name="connsiteY85-38202" fmla="*/ 4516269 h 5795240"/>
              <a:gd name="connsiteX86-38203" fmla="*/ 6200873 w 12641071"/>
              <a:gd name="connsiteY86-38204" fmla="*/ 4654206 h 5795240"/>
              <a:gd name="connsiteX87-38205" fmla="*/ 6088813 w 12641071"/>
              <a:gd name="connsiteY87-38206" fmla="*/ 4746663 h 5795240"/>
              <a:gd name="connsiteX88-38207" fmla="*/ 6023271 w 12641071"/>
              <a:gd name="connsiteY88-38208" fmla="*/ 4834312 h 5795240"/>
              <a:gd name="connsiteX89-38209" fmla="*/ 5935320 w 12641071"/>
              <a:gd name="connsiteY89-38210" fmla="*/ 4931081 h 5795240"/>
              <a:gd name="connsiteX90-38211" fmla="*/ 4971763 w 12641071"/>
              <a:gd name="connsiteY90-38212" fmla="*/ 5330200 h 5795240"/>
              <a:gd name="connsiteX91-38213" fmla="*/ 3716172 w 12641071"/>
              <a:gd name="connsiteY91-38214" fmla="*/ 4497938 h 5795240"/>
              <a:gd name="connsiteX92-38215" fmla="*/ 3659438 w 12641071"/>
              <a:gd name="connsiteY92-38216" fmla="*/ 4330309 h 5795240"/>
              <a:gd name="connsiteX93-38217" fmla="*/ 3659440 w 12641071"/>
              <a:gd name="connsiteY93-38218" fmla="*/ 4330309 h 5795240"/>
              <a:gd name="connsiteX94-38219" fmla="*/ 3613217 w 12641071"/>
              <a:gd name="connsiteY94-38220" fmla="*/ 4245153 h 5795240"/>
              <a:gd name="connsiteX95-38221" fmla="*/ 3083792 w 12641071"/>
              <a:gd name="connsiteY95-38222" fmla="*/ 3963660 h 5795240"/>
              <a:gd name="connsiteX96-38223" fmla="*/ 2835272 w 12641071"/>
              <a:gd name="connsiteY96-38224" fmla="*/ 4013833 h 5795240"/>
              <a:gd name="connsiteX97-38225" fmla="*/ 2820214 w 12641071"/>
              <a:gd name="connsiteY97-38226" fmla="*/ 4022007 h 5795240"/>
              <a:gd name="connsiteX98-38227" fmla="*/ 2762875 w 12641071"/>
              <a:gd name="connsiteY98-38228" fmla="*/ 4057784 h 5795240"/>
              <a:gd name="connsiteX99-38229" fmla="*/ 2762878 w 12641071"/>
              <a:gd name="connsiteY99-38230" fmla="*/ 4057784 h 5795240"/>
              <a:gd name="connsiteX100-38231" fmla="*/ 2694694 w 12641071"/>
              <a:gd name="connsiteY100-38232" fmla="*/ 4099208 h 5795240"/>
              <a:gd name="connsiteX101-38233" fmla="*/ 2726822 w 12641071"/>
              <a:gd name="connsiteY101-38234" fmla="*/ 4072700 h 5795240"/>
              <a:gd name="connsiteX102-38235" fmla="*/ 2757719 w 12641071"/>
              <a:gd name="connsiteY102-38236" fmla="*/ 4055929 h 5795240"/>
              <a:gd name="connsiteX103-38237" fmla="*/ 2726820 w 12641071"/>
              <a:gd name="connsiteY103-38238" fmla="*/ 4072700 h 5795240"/>
              <a:gd name="connsiteX104-38239" fmla="*/ 2694692 w 12641071"/>
              <a:gd name="connsiteY104-38240" fmla="*/ 4099208 h 5795240"/>
              <a:gd name="connsiteX105-38241" fmla="*/ 2664698 w 12641071"/>
              <a:gd name="connsiteY105-38242" fmla="*/ 4117431 h 5795240"/>
              <a:gd name="connsiteX106-38243" fmla="*/ 1804544 w 12641071"/>
              <a:gd name="connsiteY106-38244" fmla="*/ 4335229 h 5795240"/>
              <a:gd name="connsiteX107-38245" fmla="*/ 0 w 12641071"/>
              <a:gd name="connsiteY107-38246" fmla="*/ 2530685 h 5795240"/>
              <a:gd name="connsiteX108-38247" fmla="*/ 1804544 w 12641071"/>
              <a:gd name="connsiteY108-38248" fmla="*/ 726143 h 5795240"/>
              <a:gd name="connsiteX109-38249" fmla="*/ 3080549 w 12641071"/>
              <a:gd name="connsiteY109-38250" fmla="*/ 1254682 h 5795240"/>
              <a:gd name="connsiteX110-38251" fmla="*/ 3268676 w 12641071"/>
              <a:gd name="connsiteY110-38252" fmla="*/ 1461167 h 5795240"/>
              <a:gd name="connsiteX111-38253" fmla="*/ 3565826 w 12641071"/>
              <a:gd name="connsiteY111-38254" fmla="*/ 1551935 h 5795240"/>
              <a:gd name="connsiteX112-38255" fmla="*/ 4086504 w 12641071"/>
              <a:gd name="connsiteY112-38256" fmla="*/ 1127574 h 5795240"/>
              <a:gd name="connsiteX113-38257" fmla="*/ 4103078 w 12641071"/>
              <a:gd name="connsiteY113-38258" fmla="*/ 1004204 h 5795240"/>
              <a:gd name="connsiteX114-38259" fmla="*/ 5215874 w 12641071"/>
              <a:gd name="connsiteY114-38260" fmla="*/ 0 h 5795240"/>
              <a:gd name="connsiteX0-38261" fmla="*/ 5215874 w 12641071"/>
              <a:gd name="connsiteY0-38262" fmla="*/ 0 h 5795240"/>
              <a:gd name="connsiteX1-38263" fmla="*/ 5927386 w 12641071"/>
              <a:gd name="connsiteY1-38264" fmla="*/ 255427 h 5795240"/>
              <a:gd name="connsiteX2-38265" fmla="*/ 6105193 w 12641071"/>
              <a:gd name="connsiteY2-38266" fmla="*/ 442067 h 5795240"/>
              <a:gd name="connsiteX3-38267" fmla="*/ 6105193 w 12641071"/>
              <a:gd name="connsiteY3-38268" fmla="*/ 442069 h 5795240"/>
              <a:gd name="connsiteX4-38269" fmla="*/ 6141460 w 12641071"/>
              <a:gd name="connsiteY4-38270" fmla="*/ 475027 h 5795240"/>
              <a:gd name="connsiteX5-38271" fmla="*/ 6788665 w 12641071"/>
              <a:gd name="connsiteY5-38272" fmla="*/ 707369 h 5795240"/>
              <a:gd name="connsiteX6-38273" fmla="*/ 7184710 w 12641071"/>
              <a:gd name="connsiteY6-38274" fmla="*/ 627411 h 5795240"/>
              <a:gd name="connsiteX7-38275" fmla="*/ 7314851 w 12641071"/>
              <a:gd name="connsiteY7-38276" fmla="*/ 559537 h 5795240"/>
              <a:gd name="connsiteX8-38277" fmla="*/ 7314853 w 12641071"/>
              <a:gd name="connsiteY8-38278" fmla="*/ 559536 h 5795240"/>
              <a:gd name="connsiteX9-38279" fmla="*/ 7314851 w 12641071"/>
              <a:gd name="connsiteY9-38280" fmla="*/ 559537 h 5795240"/>
              <a:gd name="connsiteX10-38281" fmla="*/ 7391626 w 12641071"/>
              <a:gd name="connsiteY10-38282" fmla="*/ 508114 h 5795240"/>
              <a:gd name="connsiteX11-38283" fmla="*/ 7391631 w 12641071"/>
              <a:gd name="connsiteY11-38284" fmla="*/ 508110 h 5795240"/>
              <a:gd name="connsiteX12-38285" fmla="*/ 7478934 w 12641071"/>
              <a:gd name="connsiteY12-38286" fmla="*/ 466053 h 5795240"/>
              <a:gd name="connsiteX13-38287" fmla="*/ 7897193 w 12641071"/>
              <a:gd name="connsiteY13-38288" fmla="*/ 381611 h 5795240"/>
              <a:gd name="connsiteX14-38289" fmla="*/ 8788216 w 12641071"/>
              <a:gd name="connsiteY14-38290" fmla="*/ 855364 h 5795240"/>
              <a:gd name="connsiteX15-38291" fmla="*/ 8832362 w 12641071"/>
              <a:gd name="connsiteY15-38292" fmla="*/ 928030 h 5795240"/>
              <a:gd name="connsiteX16-38293" fmla="*/ 8832362 w 12641071"/>
              <a:gd name="connsiteY16-38294" fmla="*/ 928033 h 5795240"/>
              <a:gd name="connsiteX17-38295" fmla="*/ 8842040 w 12641071"/>
              <a:gd name="connsiteY17-38296" fmla="*/ 943961 h 5795240"/>
              <a:gd name="connsiteX18-38297" fmla="*/ 8856144 w 12641071"/>
              <a:gd name="connsiteY18-38298" fmla="*/ 973241 h 5795240"/>
              <a:gd name="connsiteX19-38299" fmla="*/ 8856145 w 12641071"/>
              <a:gd name="connsiteY19-38300" fmla="*/ 973241 h 5795240"/>
              <a:gd name="connsiteX20-38301" fmla="*/ 8878117 w 12641071"/>
              <a:gd name="connsiteY20-38302" fmla="*/ 1018851 h 5795240"/>
              <a:gd name="connsiteX21-38303" fmla="*/ 8877719 w 12641071"/>
              <a:gd name="connsiteY21-38304" fmla="*/ 1018369 h 5795240"/>
              <a:gd name="connsiteX22-38305" fmla="*/ 8853250 w 12641071"/>
              <a:gd name="connsiteY22-38306" fmla="*/ 973288 h 5795240"/>
              <a:gd name="connsiteX23-38307" fmla="*/ 8853249 w 12641071"/>
              <a:gd name="connsiteY23-38308" fmla="*/ 973288 h 5795240"/>
              <a:gd name="connsiteX24-38309" fmla="*/ 8853248 w 12641071"/>
              <a:gd name="connsiteY24-38310" fmla="*/ 973287 h 5795240"/>
              <a:gd name="connsiteX25-38311" fmla="*/ 8849677 w 12641071"/>
              <a:gd name="connsiteY25-38312" fmla="*/ 973341 h 5795240"/>
              <a:gd name="connsiteX26-38313" fmla="*/ 8641543 w 12641071"/>
              <a:gd name="connsiteY26-38314" fmla="*/ 916577 h 5795240"/>
              <a:gd name="connsiteX27-38315" fmla="*/ 8641545 w 12641071"/>
              <a:gd name="connsiteY27-38316" fmla="*/ 916580 h 5795240"/>
              <a:gd name="connsiteX28-38317" fmla="*/ 8849676 w 12641071"/>
              <a:gd name="connsiteY28-38318" fmla="*/ 973343 h 5795240"/>
              <a:gd name="connsiteX29-38319" fmla="*/ 8853248 w 12641071"/>
              <a:gd name="connsiteY29-38320" fmla="*/ 973288 h 5795240"/>
              <a:gd name="connsiteX30-38321" fmla="*/ 8877719 w 12641071"/>
              <a:gd name="connsiteY30-38322" fmla="*/ 1018371 h 5795240"/>
              <a:gd name="connsiteX31-38323" fmla="*/ 8878116 w 12641071"/>
              <a:gd name="connsiteY31-38324" fmla="*/ 1018851 h 5795240"/>
              <a:gd name="connsiteX32-38325" fmla="*/ 8887288 w 12641071"/>
              <a:gd name="connsiteY32-38326" fmla="*/ 1037892 h 5795240"/>
              <a:gd name="connsiteX33-38327" fmla="*/ 8949899 w 12641071"/>
              <a:gd name="connsiteY33-38328" fmla="*/ 1239592 h 5795240"/>
              <a:gd name="connsiteX34-38329" fmla="*/ 8968437 w 12641071"/>
              <a:gd name="connsiteY34-38330" fmla="*/ 1423482 h 5795240"/>
              <a:gd name="connsiteX35-38331" fmla="*/ 8949899 w 12641071"/>
              <a:gd name="connsiteY35-38332" fmla="*/ 1239591 h 5795240"/>
              <a:gd name="connsiteX36-38333" fmla="*/ 8887288 w 12641071"/>
              <a:gd name="connsiteY36-38334" fmla="*/ 1037890 h 5795240"/>
              <a:gd name="connsiteX37-38335" fmla="*/ 8878116 w 12641071"/>
              <a:gd name="connsiteY37-38336" fmla="*/ 1018851 h 5795240"/>
              <a:gd name="connsiteX38-38337" fmla="*/ 8931285 w 12641071"/>
              <a:gd name="connsiteY38-38338" fmla="*/ 1083292 h 5795240"/>
              <a:gd name="connsiteX39-38339" fmla="*/ 9241478 w 12641071"/>
              <a:gd name="connsiteY39-38340" fmla="*/ 1211778 h 5795240"/>
              <a:gd name="connsiteX40-38341" fmla="*/ 9605238 w 12641071"/>
              <a:gd name="connsiteY40-38342" fmla="*/ 1018369 h 5795240"/>
              <a:gd name="connsiteX41-38343" fmla="*/ 9636247 w 12641071"/>
              <a:gd name="connsiteY41-38344" fmla="*/ 961241 h 5795240"/>
              <a:gd name="connsiteX42-38345" fmla="*/ 9641995 w 12641071"/>
              <a:gd name="connsiteY42-38346" fmla="*/ 961152 h 5795240"/>
              <a:gd name="connsiteX43-38347" fmla="*/ 9584939 w 12641071"/>
              <a:gd name="connsiteY43-38348" fmla="*/ 1079594 h 5795240"/>
              <a:gd name="connsiteX44-38349" fmla="*/ 9546257 w 12641071"/>
              <a:gd name="connsiteY44-38350" fmla="*/ 1204206 h 5795240"/>
              <a:gd name="connsiteX45-38351" fmla="*/ 9584939 w 12641071"/>
              <a:gd name="connsiteY45-38352" fmla="*/ 1079596 h 5795240"/>
              <a:gd name="connsiteX46-38353" fmla="*/ 9641995 w 12641071"/>
              <a:gd name="connsiteY46-38354" fmla="*/ 961153 h 5795240"/>
              <a:gd name="connsiteX47-38355" fmla="*/ 9653069 w 12641071"/>
              <a:gd name="connsiteY47-38356" fmla="*/ 960983 h 5795240"/>
              <a:gd name="connsiteX48-38357" fmla="*/ 9801564 w 12641071"/>
              <a:gd name="connsiteY48-38358" fmla="*/ 1196828 h 5795240"/>
              <a:gd name="connsiteX49-38359" fmla="*/ 9801566 w 12641071"/>
              <a:gd name="connsiteY49-38360" fmla="*/ 1196828 h 5795240"/>
              <a:gd name="connsiteX50-38361" fmla="*/ 9653070 w 12641071"/>
              <a:gd name="connsiteY50-38362" fmla="*/ 960982 h 5795240"/>
              <a:gd name="connsiteX51-38363" fmla="*/ 9641996 w 12641071"/>
              <a:gd name="connsiteY51-38364" fmla="*/ 961152 h 5795240"/>
              <a:gd name="connsiteX52-38365" fmla="*/ 9651917 w 12641071"/>
              <a:gd name="connsiteY52-38366" fmla="*/ 940556 h 5795240"/>
              <a:gd name="connsiteX53-38367" fmla="*/ 11050508 w 12641071"/>
              <a:gd name="connsiteY53-38368" fmla="*/ 108150 h 5795240"/>
              <a:gd name="connsiteX54-38369" fmla="*/ 12641071 w 12641071"/>
              <a:gd name="connsiteY54-38370" fmla="*/ 1698711 h 5795240"/>
              <a:gd name="connsiteX55-38371" fmla="*/ 11371062 w 12641071"/>
              <a:gd name="connsiteY55-38372" fmla="*/ 3256960 h 5795240"/>
              <a:gd name="connsiteX56-38373" fmla="*/ 11215953 w 12641071"/>
              <a:gd name="connsiteY56-38374" fmla="*/ 3280632 h 5795240"/>
              <a:gd name="connsiteX57-38375" fmla="*/ 11142318 w 12641071"/>
              <a:gd name="connsiteY57-38376" fmla="*/ 3276914 h 5795240"/>
              <a:gd name="connsiteX58-38377" fmla="*/ 11215952 w 12641071"/>
              <a:gd name="connsiteY58-38378" fmla="*/ 3280632 h 5795240"/>
              <a:gd name="connsiteX59-38379" fmla="*/ 11213133 w 12641071"/>
              <a:gd name="connsiteY59-38380" fmla="*/ 3281062 h 5795240"/>
              <a:gd name="connsiteX60-38381" fmla="*/ 11116921 w 12641071"/>
              <a:gd name="connsiteY60-38382" fmla="*/ 3285921 h 5795240"/>
              <a:gd name="connsiteX61-38383" fmla="*/ 11050507 w 12641071"/>
              <a:gd name="connsiteY61-38384" fmla="*/ 3289274 h 5795240"/>
              <a:gd name="connsiteX62-38385" fmla="*/ 11006292 w 12641071"/>
              <a:gd name="connsiteY62-38386" fmla="*/ 3287041 h 5795240"/>
              <a:gd name="connsiteX63-38387" fmla="*/ 10937101 w 12641071"/>
              <a:gd name="connsiteY63-38388" fmla="*/ 3297601 h 5795240"/>
              <a:gd name="connsiteX64-38389" fmla="*/ 10144740 w 12641071"/>
              <a:gd name="connsiteY64-38390" fmla="*/ 4089962 h 5795240"/>
              <a:gd name="connsiteX65-38391" fmla="*/ 10130374 w 12641071"/>
              <a:gd name="connsiteY65-38392" fmla="*/ 4184101 h 5795240"/>
              <a:gd name="connsiteX66-38393" fmla="*/ 10130375 w 12641071"/>
              <a:gd name="connsiteY66-38394" fmla="*/ 4184103 h 5795240"/>
              <a:gd name="connsiteX67-38395" fmla="*/ 10130656 w 12641071"/>
              <a:gd name="connsiteY67-38396" fmla="*/ 4185950 h 5795240"/>
              <a:gd name="connsiteX68-38397" fmla="*/ 10138194 w 12641071"/>
              <a:gd name="connsiteY68-38398" fmla="*/ 4335228 h 5795240"/>
              <a:gd name="connsiteX69-38399" fmla="*/ 10137710 w 12641071"/>
              <a:gd name="connsiteY69-38400" fmla="*/ 4344822 h 5795240"/>
              <a:gd name="connsiteX70-38401" fmla="*/ 10133555 w 12641071"/>
              <a:gd name="connsiteY70-38402" fmla="*/ 4427096 h 5795240"/>
              <a:gd name="connsiteX71-38403" fmla="*/ 10129312 w 12641071"/>
              <a:gd name="connsiteY71-38404" fmla="*/ 4399289 h 5795240"/>
              <a:gd name="connsiteX72-38405" fmla="*/ 10126797 w 12641071"/>
              <a:gd name="connsiteY72-38406" fmla="*/ 4349498 h 5795240"/>
              <a:gd name="connsiteX73-38407" fmla="*/ 10126796 w 12641071"/>
              <a:gd name="connsiteY73-38408" fmla="*/ 4349498 h 5795240"/>
              <a:gd name="connsiteX74-38409" fmla="*/ 10129311 w 12641071"/>
              <a:gd name="connsiteY74-38410" fmla="*/ 4399289 h 5795240"/>
              <a:gd name="connsiteX75-38411" fmla="*/ 10133554 w 12641071"/>
              <a:gd name="connsiteY75-38412" fmla="*/ 4427096 h 5795240"/>
              <a:gd name="connsiteX76-38413" fmla="*/ 10130656 w 12641071"/>
              <a:gd name="connsiteY76-38414" fmla="*/ 4484506 h 5795240"/>
              <a:gd name="connsiteX77-38415" fmla="*/ 8678182 w 12641071"/>
              <a:gd name="connsiteY77-38416" fmla="*/ 5795240 h 5795240"/>
              <a:gd name="connsiteX78-38417" fmla="*/ 7467518 w 12641071"/>
              <a:gd name="connsiteY78-38418" fmla="*/ 5151535 h 5795240"/>
              <a:gd name="connsiteX79-38419" fmla="*/ 7419945 w 12641071"/>
              <a:gd name="connsiteY79-38420" fmla="*/ 5073228 h 5795240"/>
              <a:gd name="connsiteX80-38421" fmla="*/ 7367299 w 12641071"/>
              <a:gd name="connsiteY80-38422" fmla="*/ 4974928 h 5795240"/>
              <a:gd name="connsiteX81-38423" fmla="*/ 7320958 w 12641071"/>
              <a:gd name="connsiteY81-38424" fmla="*/ 4870887 h 5795240"/>
              <a:gd name="connsiteX82-38425" fmla="*/ 7322174 w 12641071"/>
              <a:gd name="connsiteY82-38426" fmla="*/ 4872361 h 5795240"/>
              <a:gd name="connsiteX83-38427" fmla="*/ 7322175 w 12641071"/>
              <a:gd name="connsiteY83-38428" fmla="*/ 4872361 h 5795240"/>
              <a:gd name="connsiteX84-38429" fmla="*/ 7223551 w 12641071"/>
              <a:gd name="connsiteY84-38430" fmla="*/ 4752829 h 5795240"/>
              <a:gd name="connsiteX85-38431" fmla="*/ 6652445 w 12641071"/>
              <a:gd name="connsiteY85-38432" fmla="*/ 4516269 h 5795240"/>
              <a:gd name="connsiteX86-38433" fmla="*/ 6200873 w 12641071"/>
              <a:gd name="connsiteY86-38434" fmla="*/ 4654206 h 5795240"/>
              <a:gd name="connsiteX87-38435" fmla="*/ 6088813 w 12641071"/>
              <a:gd name="connsiteY87-38436" fmla="*/ 4746663 h 5795240"/>
              <a:gd name="connsiteX88-38437" fmla="*/ 6023271 w 12641071"/>
              <a:gd name="connsiteY88-38438" fmla="*/ 4834312 h 5795240"/>
              <a:gd name="connsiteX89-38439" fmla="*/ 5935320 w 12641071"/>
              <a:gd name="connsiteY89-38440" fmla="*/ 4931081 h 5795240"/>
              <a:gd name="connsiteX90-38441" fmla="*/ 4971763 w 12641071"/>
              <a:gd name="connsiteY90-38442" fmla="*/ 5330200 h 5795240"/>
              <a:gd name="connsiteX91-38443" fmla="*/ 3716172 w 12641071"/>
              <a:gd name="connsiteY91-38444" fmla="*/ 4497938 h 5795240"/>
              <a:gd name="connsiteX92-38445" fmla="*/ 3659438 w 12641071"/>
              <a:gd name="connsiteY92-38446" fmla="*/ 4330309 h 5795240"/>
              <a:gd name="connsiteX93-38447" fmla="*/ 3659440 w 12641071"/>
              <a:gd name="connsiteY93-38448" fmla="*/ 4330309 h 5795240"/>
              <a:gd name="connsiteX94-38449" fmla="*/ 3613217 w 12641071"/>
              <a:gd name="connsiteY94-38450" fmla="*/ 4245153 h 5795240"/>
              <a:gd name="connsiteX95-38451" fmla="*/ 3083792 w 12641071"/>
              <a:gd name="connsiteY95-38452" fmla="*/ 3963660 h 5795240"/>
              <a:gd name="connsiteX96-38453" fmla="*/ 2835272 w 12641071"/>
              <a:gd name="connsiteY96-38454" fmla="*/ 4013833 h 5795240"/>
              <a:gd name="connsiteX97-38455" fmla="*/ 2762875 w 12641071"/>
              <a:gd name="connsiteY97-38456" fmla="*/ 4057784 h 5795240"/>
              <a:gd name="connsiteX98-38457" fmla="*/ 2762878 w 12641071"/>
              <a:gd name="connsiteY98-38458" fmla="*/ 4057784 h 5795240"/>
              <a:gd name="connsiteX99-38459" fmla="*/ 2694694 w 12641071"/>
              <a:gd name="connsiteY99-38460" fmla="*/ 4099208 h 5795240"/>
              <a:gd name="connsiteX100-38461" fmla="*/ 2726822 w 12641071"/>
              <a:gd name="connsiteY100-38462" fmla="*/ 4072700 h 5795240"/>
              <a:gd name="connsiteX101-38463" fmla="*/ 2757719 w 12641071"/>
              <a:gd name="connsiteY101-38464" fmla="*/ 4055929 h 5795240"/>
              <a:gd name="connsiteX102-38465" fmla="*/ 2726820 w 12641071"/>
              <a:gd name="connsiteY102-38466" fmla="*/ 4072700 h 5795240"/>
              <a:gd name="connsiteX103-38467" fmla="*/ 2694692 w 12641071"/>
              <a:gd name="connsiteY103-38468" fmla="*/ 4099208 h 5795240"/>
              <a:gd name="connsiteX104-38469" fmla="*/ 2664698 w 12641071"/>
              <a:gd name="connsiteY104-38470" fmla="*/ 4117431 h 5795240"/>
              <a:gd name="connsiteX105-38471" fmla="*/ 1804544 w 12641071"/>
              <a:gd name="connsiteY105-38472" fmla="*/ 4335229 h 5795240"/>
              <a:gd name="connsiteX106-38473" fmla="*/ 0 w 12641071"/>
              <a:gd name="connsiteY106-38474" fmla="*/ 2530685 h 5795240"/>
              <a:gd name="connsiteX107-38475" fmla="*/ 1804544 w 12641071"/>
              <a:gd name="connsiteY107-38476" fmla="*/ 726143 h 5795240"/>
              <a:gd name="connsiteX108-38477" fmla="*/ 3080549 w 12641071"/>
              <a:gd name="connsiteY108-38478" fmla="*/ 1254682 h 5795240"/>
              <a:gd name="connsiteX109-38479" fmla="*/ 3268676 w 12641071"/>
              <a:gd name="connsiteY109-38480" fmla="*/ 1461167 h 5795240"/>
              <a:gd name="connsiteX110-38481" fmla="*/ 3565826 w 12641071"/>
              <a:gd name="connsiteY110-38482" fmla="*/ 1551935 h 5795240"/>
              <a:gd name="connsiteX111-38483" fmla="*/ 4086504 w 12641071"/>
              <a:gd name="connsiteY111-38484" fmla="*/ 1127574 h 5795240"/>
              <a:gd name="connsiteX112-38485" fmla="*/ 4103078 w 12641071"/>
              <a:gd name="connsiteY112-38486" fmla="*/ 1004204 h 5795240"/>
              <a:gd name="connsiteX113-38487" fmla="*/ 5215874 w 12641071"/>
              <a:gd name="connsiteY113-38488" fmla="*/ 0 h 5795240"/>
              <a:gd name="connsiteX0-38489" fmla="*/ 5215874 w 12641071"/>
              <a:gd name="connsiteY0-38490" fmla="*/ 0 h 5795240"/>
              <a:gd name="connsiteX1-38491" fmla="*/ 5927386 w 12641071"/>
              <a:gd name="connsiteY1-38492" fmla="*/ 255427 h 5795240"/>
              <a:gd name="connsiteX2-38493" fmla="*/ 6105193 w 12641071"/>
              <a:gd name="connsiteY2-38494" fmla="*/ 442067 h 5795240"/>
              <a:gd name="connsiteX3-38495" fmla="*/ 6105193 w 12641071"/>
              <a:gd name="connsiteY3-38496" fmla="*/ 442069 h 5795240"/>
              <a:gd name="connsiteX4-38497" fmla="*/ 6141460 w 12641071"/>
              <a:gd name="connsiteY4-38498" fmla="*/ 475027 h 5795240"/>
              <a:gd name="connsiteX5-38499" fmla="*/ 6788665 w 12641071"/>
              <a:gd name="connsiteY5-38500" fmla="*/ 707369 h 5795240"/>
              <a:gd name="connsiteX6-38501" fmla="*/ 7184710 w 12641071"/>
              <a:gd name="connsiteY6-38502" fmla="*/ 627411 h 5795240"/>
              <a:gd name="connsiteX7-38503" fmla="*/ 7314851 w 12641071"/>
              <a:gd name="connsiteY7-38504" fmla="*/ 559537 h 5795240"/>
              <a:gd name="connsiteX8-38505" fmla="*/ 7314853 w 12641071"/>
              <a:gd name="connsiteY8-38506" fmla="*/ 559536 h 5795240"/>
              <a:gd name="connsiteX9-38507" fmla="*/ 7314851 w 12641071"/>
              <a:gd name="connsiteY9-38508" fmla="*/ 559537 h 5795240"/>
              <a:gd name="connsiteX10-38509" fmla="*/ 7391626 w 12641071"/>
              <a:gd name="connsiteY10-38510" fmla="*/ 508114 h 5795240"/>
              <a:gd name="connsiteX11-38511" fmla="*/ 7391631 w 12641071"/>
              <a:gd name="connsiteY11-38512" fmla="*/ 508110 h 5795240"/>
              <a:gd name="connsiteX12-38513" fmla="*/ 7478934 w 12641071"/>
              <a:gd name="connsiteY12-38514" fmla="*/ 466053 h 5795240"/>
              <a:gd name="connsiteX13-38515" fmla="*/ 7897193 w 12641071"/>
              <a:gd name="connsiteY13-38516" fmla="*/ 381611 h 5795240"/>
              <a:gd name="connsiteX14-38517" fmla="*/ 8788216 w 12641071"/>
              <a:gd name="connsiteY14-38518" fmla="*/ 855364 h 5795240"/>
              <a:gd name="connsiteX15-38519" fmla="*/ 8832362 w 12641071"/>
              <a:gd name="connsiteY15-38520" fmla="*/ 928030 h 5795240"/>
              <a:gd name="connsiteX16-38521" fmla="*/ 8832362 w 12641071"/>
              <a:gd name="connsiteY16-38522" fmla="*/ 928033 h 5795240"/>
              <a:gd name="connsiteX17-38523" fmla="*/ 8842040 w 12641071"/>
              <a:gd name="connsiteY17-38524" fmla="*/ 943961 h 5795240"/>
              <a:gd name="connsiteX18-38525" fmla="*/ 8856144 w 12641071"/>
              <a:gd name="connsiteY18-38526" fmla="*/ 973241 h 5795240"/>
              <a:gd name="connsiteX19-38527" fmla="*/ 8856145 w 12641071"/>
              <a:gd name="connsiteY19-38528" fmla="*/ 973241 h 5795240"/>
              <a:gd name="connsiteX20-38529" fmla="*/ 8878117 w 12641071"/>
              <a:gd name="connsiteY20-38530" fmla="*/ 1018851 h 5795240"/>
              <a:gd name="connsiteX21-38531" fmla="*/ 8877719 w 12641071"/>
              <a:gd name="connsiteY21-38532" fmla="*/ 1018369 h 5795240"/>
              <a:gd name="connsiteX22-38533" fmla="*/ 8853250 w 12641071"/>
              <a:gd name="connsiteY22-38534" fmla="*/ 973288 h 5795240"/>
              <a:gd name="connsiteX23-38535" fmla="*/ 8853249 w 12641071"/>
              <a:gd name="connsiteY23-38536" fmla="*/ 973288 h 5795240"/>
              <a:gd name="connsiteX24-38537" fmla="*/ 8853248 w 12641071"/>
              <a:gd name="connsiteY24-38538" fmla="*/ 973287 h 5795240"/>
              <a:gd name="connsiteX25-38539" fmla="*/ 8849677 w 12641071"/>
              <a:gd name="connsiteY25-38540" fmla="*/ 973341 h 5795240"/>
              <a:gd name="connsiteX26-38541" fmla="*/ 8641543 w 12641071"/>
              <a:gd name="connsiteY26-38542" fmla="*/ 916577 h 5795240"/>
              <a:gd name="connsiteX27-38543" fmla="*/ 8641545 w 12641071"/>
              <a:gd name="connsiteY27-38544" fmla="*/ 916580 h 5795240"/>
              <a:gd name="connsiteX28-38545" fmla="*/ 8849676 w 12641071"/>
              <a:gd name="connsiteY28-38546" fmla="*/ 973343 h 5795240"/>
              <a:gd name="connsiteX29-38547" fmla="*/ 8853248 w 12641071"/>
              <a:gd name="connsiteY29-38548" fmla="*/ 973288 h 5795240"/>
              <a:gd name="connsiteX30-38549" fmla="*/ 8877719 w 12641071"/>
              <a:gd name="connsiteY30-38550" fmla="*/ 1018371 h 5795240"/>
              <a:gd name="connsiteX31-38551" fmla="*/ 8878116 w 12641071"/>
              <a:gd name="connsiteY31-38552" fmla="*/ 1018851 h 5795240"/>
              <a:gd name="connsiteX32-38553" fmla="*/ 8887288 w 12641071"/>
              <a:gd name="connsiteY32-38554" fmla="*/ 1037892 h 5795240"/>
              <a:gd name="connsiteX33-38555" fmla="*/ 8949899 w 12641071"/>
              <a:gd name="connsiteY33-38556" fmla="*/ 1239592 h 5795240"/>
              <a:gd name="connsiteX34-38557" fmla="*/ 8968437 w 12641071"/>
              <a:gd name="connsiteY34-38558" fmla="*/ 1423482 h 5795240"/>
              <a:gd name="connsiteX35-38559" fmla="*/ 8949899 w 12641071"/>
              <a:gd name="connsiteY35-38560" fmla="*/ 1239591 h 5795240"/>
              <a:gd name="connsiteX36-38561" fmla="*/ 8887288 w 12641071"/>
              <a:gd name="connsiteY36-38562" fmla="*/ 1037890 h 5795240"/>
              <a:gd name="connsiteX37-38563" fmla="*/ 8878116 w 12641071"/>
              <a:gd name="connsiteY37-38564" fmla="*/ 1018851 h 5795240"/>
              <a:gd name="connsiteX38-38565" fmla="*/ 8931285 w 12641071"/>
              <a:gd name="connsiteY38-38566" fmla="*/ 1083292 h 5795240"/>
              <a:gd name="connsiteX39-38567" fmla="*/ 9241478 w 12641071"/>
              <a:gd name="connsiteY39-38568" fmla="*/ 1211778 h 5795240"/>
              <a:gd name="connsiteX40-38569" fmla="*/ 9605238 w 12641071"/>
              <a:gd name="connsiteY40-38570" fmla="*/ 1018369 h 5795240"/>
              <a:gd name="connsiteX41-38571" fmla="*/ 9636247 w 12641071"/>
              <a:gd name="connsiteY41-38572" fmla="*/ 961241 h 5795240"/>
              <a:gd name="connsiteX42-38573" fmla="*/ 9641995 w 12641071"/>
              <a:gd name="connsiteY42-38574" fmla="*/ 961152 h 5795240"/>
              <a:gd name="connsiteX43-38575" fmla="*/ 9584939 w 12641071"/>
              <a:gd name="connsiteY43-38576" fmla="*/ 1079594 h 5795240"/>
              <a:gd name="connsiteX44-38577" fmla="*/ 9546257 w 12641071"/>
              <a:gd name="connsiteY44-38578" fmla="*/ 1204206 h 5795240"/>
              <a:gd name="connsiteX45-38579" fmla="*/ 9584939 w 12641071"/>
              <a:gd name="connsiteY45-38580" fmla="*/ 1079596 h 5795240"/>
              <a:gd name="connsiteX46-38581" fmla="*/ 9641995 w 12641071"/>
              <a:gd name="connsiteY46-38582" fmla="*/ 961153 h 5795240"/>
              <a:gd name="connsiteX47-38583" fmla="*/ 9653069 w 12641071"/>
              <a:gd name="connsiteY47-38584" fmla="*/ 960983 h 5795240"/>
              <a:gd name="connsiteX48-38585" fmla="*/ 9801564 w 12641071"/>
              <a:gd name="connsiteY48-38586" fmla="*/ 1196828 h 5795240"/>
              <a:gd name="connsiteX49-38587" fmla="*/ 9801566 w 12641071"/>
              <a:gd name="connsiteY49-38588" fmla="*/ 1196828 h 5795240"/>
              <a:gd name="connsiteX50-38589" fmla="*/ 9653070 w 12641071"/>
              <a:gd name="connsiteY50-38590" fmla="*/ 960982 h 5795240"/>
              <a:gd name="connsiteX51-38591" fmla="*/ 9641996 w 12641071"/>
              <a:gd name="connsiteY51-38592" fmla="*/ 961152 h 5795240"/>
              <a:gd name="connsiteX52-38593" fmla="*/ 9651917 w 12641071"/>
              <a:gd name="connsiteY52-38594" fmla="*/ 940556 h 5795240"/>
              <a:gd name="connsiteX53-38595" fmla="*/ 11050508 w 12641071"/>
              <a:gd name="connsiteY53-38596" fmla="*/ 108150 h 5795240"/>
              <a:gd name="connsiteX54-38597" fmla="*/ 12641071 w 12641071"/>
              <a:gd name="connsiteY54-38598" fmla="*/ 1698711 h 5795240"/>
              <a:gd name="connsiteX55-38599" fmla="*/ 11371062 w 12641071"/>
              <a:gd name="connsiteY55-38600" fmla="*/ 3256960 h 5795240"/>
              <a:gd name="connsiteX56-38601" fmla="*/ 11215953 w 12641071"/>
              <a:gd name="connsiteY56-38602" fmla="*/ 3280632 h 5795240"/>
              <a:gd name="connsiteX57-38603" fmla="*/ 11142318 w 12641071"/>
              <a:gd name="connsiteY57-38604" fmla="*/ 3276914 h 5795240"/>
              <a:gd name="connsiteX58-38605" fmla="*/ 11215952 w 12641071"/>
              <a:gd name="connsiteY58-38606" fmla="*/ 3280632 h 5795240"/>
              <a:gd name="connsiteX59-38607" fmla="*/ 11213133 w 12641071"/>
              <a:gd name="connsiteY59-38608" fmla="*/ 3281062 h 5795240"/>
              <a:gd name="connsiteX60-38609" fmla="*/ 11116921 w 12641071"/>
              <a:gd name="connsiteY60-38610" fmla="*/ 3285921 h 5795240"/>
              <a:gd name="connsiteX61-38611" fmla="*/ 11050507 w 12641071"/>
              <a:gd name="connsiteY61-38612" fmla="*/ 3289274 h 5795240"/>
              <a:gd name="connsiteX62-38613" fmla="*/ 11006292 w 12641071"/>
              <a:gd name="connsiteY62-38614" fmla="*/ 3287041 h 5795240"/>
              <a:gd name="connsiteX63-38615" fmla="*/ 10937101 w 12641071"/>
              <a:gd name="connsiteY63-38616" fmla="*/ 3297601 h 5795240"/>
              <a:gd name="connsiteX64-38617" fmla="*/ 10144740 w 12641071"/>
              <a:gd name="connsiteY64-38618" fmla="*/ 4089962 h 5795240"/>
              <a:gd name="connsiteX65-38619" fmla="*/ 10130374 w 12641071"/>
              <a:gd name="connsiteY65-38620" fmla="*/ 4184101 h 5795240"/>
              <a:gd name="connsiteX66-38621" fmla="*/ 10130375 w 12641071"/>
              <a:gd name="connsiteY66-38622" fmla="*/ 4184103 h 5795240"/>
              <a:gd name="connsiteX67-38623" fmla="*/ 10130656 w 12641071"/>
              <a:gd name="connsiteY67-38624" fmla="*/ 4185950 h 5795240"/>
              <a:gd name="connsiteX68-38625" fmla="*/ 10138194 w 12641071"/>
              <a:gd name="connsiteY68-38626" fmla="*/ 4335228 h 5795240"/>
              <a:gd name="connsiteX69-38627" fmla="*/ 10137710 w 12641071"/>
              <a:gd name="connsiteY69-38628" fmla="*/ 4344822 h 5795240"/>
              <a:gd name="connsiteX70-38629" fmla="*/ 10133555 w 12641071"/>
              <a:gd name="connsiteY70-38630" fmla="*/ 4427096 h 5795240"/>
              <a:gd name="connsiteX71-38631" fmla="*/ 10129312 w 12641071"/>
              <a:gd name="connsiteY71-38632" fmla="*/ 4399289 h 5795240"/>
              <a:gd name="connsiteX72-38633" fmla="*/ 10126797 w 12641071"/>
              <a:gd name="connsiteY72-38634" fmla="*/ 4349498 h 5795240"/>
              <a:gd name="connsiteX73-38635" fmla="*/ 10126796 w 12641071"/>
              <a:gd name="connsiteY73-38636" fmla="*/ 4349498 h 5795240"/>
              <a:gd name="connsiteX74-38637" fmla="*/ 10129311 w 12641071"/>
              <a:gd name="connsiteY74-38638" fmla="*/ 4399289 h 5795240"/>
              <a:gd name="connsiteX75-38639" fmla="*/ 10133554 w 12641071"/>
              <a:gd name="connsiteY75-38640" fmla="*/ 4427096 h 5795240"/>
              <a:gd name="connsiteX76-38641" fmla="*/ 10130656 w 12641071"/>
              <a:gd name="connsiteY76-38642" fmla="*/ 4484506 h 5795240"/>
              <a:gd name="connsiteX77-38643" fmla="*/ 8678182 w 12641071"/>
              <a:gd name="connsiteY77-38644" fmla="*/ 5795240 h 5795240"/>
              <a:gd name="connsiteX78-38645" fmla="*/ 7467518 w 12641071"/>
              <a:gd name="connsiteY78-38646" fmla="*/ 5151535 h 5795240"/>
              <a:gd name="connsiteX79-38647" fmla="*/ 7419945 w 12641071"/>
              <a:gd name="connsiteY79-38648" fmla="*/ 5073228 h 5795240"/>
              <a:gd name="connsiteX80-38649" fmla="*/ 7367299 w 12641071"/>
              <a:gd name="connsiteY80-38650" fmla="*/ 4974928 h 5795240"/>
              <a:gd name="connsiteX81-38651" fmla="*/ 7320958 w 12641071"/>
              <a:gd name="connsiteY81-38652" fmla="*/ 4870887 h 5795240"/>
              <a:gd name="connsiteX82-38653" fmla="*/ 7322174 w 12641071"/>
              <a:gd name="connsiteY82-38654" fmla="*/ 4872361 h 5795240"/>
              <a:gd name="connsiteX83-38655" fmla="*/ 7322175 w 12641071"/>
              <a:gd name="connsiteY83-38656" fmla="*/ 4872361 h 5795240"/>
              <a:gd name="connsiteX84-38657" fmla="*/ 7223551 w 12641071"/>
              <a:gd name="connsiteY84-38658" fmla="*/ 4752829 h 5795240"/>
              <a:gd name="connsiteX85-38659" fmla="*/ 6652445 w 12641071"/>
              <a:gd name="connsiteY85-38660" fmla="*/ 4516269 h 5795240"/>
              <a:gd name="connsiteX86-38661" fmla="*/ 6200873 w 12641071"/>
              <a:gd name="connsiteY86-38662" fmla="*/ 4654206 h 5795240"/>
              <a:gd name="connsiteX87-38663" fmla="*/ 6088813 w 12641071"/>
              <a:gd name="connsiteY87-38664" fmla="*/ 4746663 h 5795240"/>
              <a:gd name="connsiteX88-38665" fmla="*/ 6023271 w 12641071"/>
              <a:gd name="connsiteY88-38666" fmla="*/ 4834312 h 5795240"/>
              <a:gd name="connsiteX89-38667" fmla="*/ 5935320 w 12641071"/>
              <a:gd name="connsiteY89-38668" fmla="*/ 4931081 h 5795240"/>
              <a:gd name="connsiteX90-38669" fmla="*/ 4971763 w 12641071"/>
              <a:gd name="connsiteY90-38670" fmla="*/ 5330200 h 5795240"/>
              <a:gd name="connsiteX91-38671" fmla="*/ 3716172 w 12641071"/>
              <a:gd name="connsiteY91-38672" fmla="*/ 4497938 h 5795240"/>
              <a:gd name="connsiteX92-38673" fmla="*/ 3659438 w 12641071"/>
              <a:gd name="connsiteY92-38674" fmla="*/ 4330309 h 5795240"/>
              <a:gd name="connsiteX93-38675" fmla="*/ 3659440 w 12641071"/>
              <a:gd name="connsiteY93-38676" fmla="*/ 4330309 h 5795240"/>
              <a:gd name="connsiteX94-38677" fmla="*/ 3613217 w 12641071"/>
              <a:gd name="connsiteY94-38678" fmla="*/ 4245153 h 5795240"/>
              <a:gd name="connsiteX95-38679" fmla="*/ 3083792 w 12641071"/>
              <a:gd name="connsiteY95-38680" fmla="*/ 3963660 h 5795240"/>
              <a:gd name="connsiteX96-38681" fmla="*/ 2835272 w 12641071"/>
              <a:gd name="connsiteY96-38682" fmla="*/ 4013833 h 5795240"/>
              <a:gd name="connsiteX97-38683" fmla="*/ 2762875 w 12641071"/>
              <a:gd name="connsiteY97-38684" fmla="*/ 4057784 h 5795240"/>
              <a:gd name="connsiteX98-38685" fmla="*/ 2762878 w 12641071"/>
              <a:gd name="connsiteY98-38686" fmla="*/ 4057784 h 5795240"/>
              <a:gd name="connsiteX99-38687" fmla="*/ 2694694 w 12641071"/>
              <a:gd name="connsiteY99-38688" fmla="*/ 4099208 h 5795240"/>
              <a:gd name="connsiteX100-38689" fmla="*/ 2726822 w 12641071"/>
              <a:gd name="connsiteY100-38690" fmla="*/ 4072700 h 5795240"/>
              <a:gd name="connsiteX101-38691" fmla="*/ 2757719 w 12641071"/>
              <a:gd name="connsiteY101-38692" fmla="*/ 4055929 h 5795240"/>
              <a:gd name="connsiteX102-38693" fmla="*/ 2694692 w 12641071"/>
              <a:gd name="connsiteY102-38694" fmla="*/ 4099208 h 5795240"/>
              <a:gd name="connsiteX103-38695" fmla="*/ 2664698 w 12641071"/>
              <a:gd name="connsiteY103-38696" fmla="*/ 4117431 h 5795240"/>
              <a:gd name="connsiteX104-38697" fmla="*/ 1804544 w 12641071"/>
              <a:gd name="connsiteY104-38698" fmla="*/ 4335229 h 5795240"/>
              <a:gd name="connsiteX105-38699" fmla="*/ 0 w 12641071"/>
              <a:gd name="connsiteY105-38700" fmla="*/ 2530685 h 5795240"/>
              <a:gd name="connsiteX106-38701" fmla="*/ 1804544 w 12641071"/>
              <a:gd name="connsiteY106-38702" fmla="*/ 726143 h 5795240"/>
              <a:gd name="connsiteX107-38703" fmla="*/ 3080549 w 12641071"/>
              <a:gd name="connsiteY107-38704" fmla="*/ 1254682 h 5795240"/>
              <a:gd name="connsiteX108-38705" fmla="*/ 3268676 w 12641071"/>
              <a:gd name="connsiteY108-38706" fmla="*/ 1461167 h 5795240"/>
              <a:gd name="connsiteX109-38707" fmla="*/ 3565826 w 12641071"/>
              <a:gd name="connsiteY109-38708" fmla="*/ 1551935 h 5795240"/>
              <a:gd name="connsiteX110-38709" fmla="*/ 4086504 w 12641071"/>
              <a:gd name="connsiteY110-38710" fmla="*/ 1127574 h 5795240"/>
              <a:gd name="connsiteX111-38711" fmla="*/ 4103078 w 12641071"/>
              <a:gd name="connsiteY111-38712" fmla="*/ 1004204 h 5795240"/>
              <a:gd name="connsiteX112-38713" fmla="*/ 5215874 w 12641071"/>
              <a:gd name="connsiteY112-38714" fmla="*/ 0 h 5795240"/>
              <a:gd name="connsiteX0-38715" fmla="*/ 5215874 w 12641071"/>
              <a:gd name="connsiteY0-38716" fmla="*/ 0 h 5795240"/>
              <a:gd name="connsiteX1-38717" fmla="*/ 5927386 w 12641071"/>
              <a:gd name="connsiteY1-38718" fmla="*/ 255427 h 5795240"/>
              <a:gd name="connsiteX2-38719" fmla="*/ 6105193 w 12641071"/>
              <a:gd name="connsiteY2-38720" fmla="*/ 442067 h 5795240"/>
              <a:gd name="connsiteX3-38721" fmla="*/ 6105193 w 12641071"/>
              <a:gd name="connsiteY3-38722" fmla="*/ 442069 h 5795240"/>
              <a:gd name="connsiteX4-38723" fmla="*/ 6141460 w 12641071"/>
              <a:gd name="connsiteY4-38724" fmla="*/ 475027 h 5795240"/>
              <a:gd name="connsiteX5-38725" fmla="*/ 6788665 w 12641071"/>
              <a:gd name="connsiteY5-38726" fmla="*/ 707369 h 5795240"/>
              <a:gd name="connsiteX6-38727" fmla="*/ 7184710 w 12641071"/>
              <a:gd name="connsiteY6-38728" fmla="*/ 627411 h 5795240"/>
              <a:gd name="connsiteX7-38729" fmla="*/ 7314851 w 12641071"/>
              <a:gd name="connsiteY7-38730" fmla="*/ 559537 h 5795240"/>
              <a:gd name="connsiteX8-38731" fmla="*/ 7314853 w 12641071"/>
              <a:gd name="connsiteY8-38732" fmla="*/ 559536 h 5795240"/>
              <a:gd name="connsiteX9-38733" fmla="*/ 7314851 w 12641071"/>
              <a:gd name="connsiteY9-38734" fmla="*/ 559537 h 5795240"/>
              <a:gd name="connsiteX10-38735" fmla="*/ 7391626 w 12641071"/>
              <a:gd name="connsiteY10-38736" fmla="*/ 508114 h 5795240"/>
              <a:gd name="connsiteX11-38737" fmla="*/ 7391631 w 12641071"/>
              <a:gd name="connsiteY11-38738" fmla="*/ 508110 h 5795240"/>
              <a:gd name="connsiteX12-38739" fmla="*/ 7478934 w 12641071"/>
              <a:gd name="connsiteY12-38740" fmla="*/ 466053 h 5795240"/>
              <a:gd name="connsiteX13-38741" fmla="*/ 7897193 w 12641071"/>
              <a:gd name="connsiteY13-38742" fmla="*/ 381611 h 5795240"/>
              <a:gd name="connsiteX14-38743" fmla="*/ 8788216 w 12641071"/>
              <a:gd name="connsiteY14-38744" fmla="*/ 855364 h 5795240"/>
              <a:gd name="connsiteX15-38745" fmla="*/ 8832362 w 12641071"/>
              <a:gd name="connsiteY15-38746" fmla="*/ 928030 h 5795240"/>
              <a:gd name="connsiteX16-38747" fmla="*/ 8832362 w 12641071"/>
              <a:gd name="connsiteY16-38748" fmla="*/ 928033 h 5795240"/>
              <a:gd name="connsiteX17-38749" fmla="*/ 8842040 w 12641071"/>
              <a:gd name="connsiteY17-38750" fmla="*/ 943961 h 5795240"/>
              <a:gd name="connsiteX18-38751" fmla="*/ 8856144 w 12641071"/>
              <a:gd name="connsiteY18-38752" fmla="*/ 973241 h 5795240"/>
              <a:gd name="connsiteX19-38753" fmla="*/ 8856145 w 12641071"/>
              <a:gd name="connsiteY19-38754" fmla="*/ 973241 h 5795240"/>
              <a:gd name="connsiteX20-38755" fmla="*/ 8878117 w 12641071"/>
              <a:gd name="connsiteY20-38756" fmla="*/ 1018851 h 5795240"/>
              <a:gd name="connsiteX21-38757" fmla="*/ 8877719 w 12641071"/>
              <a:gd name="connsiteY21-38758" fmla="*/ 1018369 h 5795240"/>
              <a:gd name="connsiteX22-38759" fmla="*/ 8853250 w 12641071"/>
              <a:gd name="connsiteY22-38760" fmla="*/ 973288 h 5795240"/>
              <a:gd name="connsiteX23-38761" fmla="*/ 8853249 w 12641071"/>
              <a:gd name="connsiteY23-38762" fmla="*/ 973288 h 5795240"/>
              <a:gd name="connsiteX24-38763" fmla="*/ 8853248 w 12641071"/>
              <a:gd name="connsiteY24-38764" fmla="*/ 973287 h 5795240"/>
              <a:gd name="connsiteX25-38765" fmla="*/ 8849677 w 12641071"/>
              <a:gd name="connsiteY25-38766" fmla="*/ 973341 h 5795240"/>
              <a:gd name="connsiteX26-38767" fmla="*/ 8641543 w 12641071"/>
              <a:gd name="connsiteY26-38768" fmla="*/ 916577 h 5795240"/>
              <a:gd name="connsiteX27-38769" fmla="*/ 8641545 w 12641071"/>
              <a:gd name="connsiteY27-38770" fmla="*/ 916580 h 5795240"/>
              <a:gd name="connsiteX28-38771" fmla="*/ 8849676 w 12641071"/>
              <a:gd name="connsiteY28-38772" fmla="*/ 973343 h 5795240"/>
              <a:gd name="connsiteX29-38773" fmla="*/ 8853248 w 12641071"/>
              <a:gd name="connsiteY29-38774" fmla="*/ 973288 h 5795240"/>
              <a:gd name="connsiteX30-38775" fmla="*/ 8877719 w 12641071"/>
              <a:gd name="connsiteY30-38776" fmla="*/ 1018371 h 5795240"/>
              <a:gd name="connsiteX31-38777" fmla="*/ 8878116 w 12641071"/>
              <a:gd name="connsiteY31-38778" fmla="*/ 1018851 h 5795240"/>
              <a:gd name="connsiteX32-38779" fmla="*/ 8887288 w 12641071"/>
              <a:gd name="connsiteY32-38780" fmla="*/ 1037892 h 5795240"/>
              <a:gd name="connsiteX33-38781" fmla="*/ 8949899 w 12641071"/>
              <a:gd name="connsiteY33-38782" fmla="*/ 1239592 h 5795240"/>
              <a:gd name="connsiteX34-38783" fmla="*/ 8968437 w 12641071"/>
              <a:gd name="connsiteY34-38784" fmla="*/ 1423482 h 5795240"/>
              <a:gd name="connsiteX35-38785" fmla="*/ 8949899 w 12641071"/>
              <a:gd name="connsiteY35-38786" fmla="*/ 1239591 h 5795240"/>
              <a:gd name="connsiteX36-38787" fmla="*/ 8887288 w 12641071"/>
              <a:gd name="connsiteY36-38788" fmla="*/ 1037890 h 5795240"/>
              <a:gd name="connsiteX37-38789" fmla="*/ 8878116 w 12641071"/>
              <a:gd name="connsiteY37-38790" fmla="*/ 1018851 h 5795240"/>
              <a:gd name="connsiteX38-38791" fmla="*/ 8931285 w 12641071"/>
              <a:gd name="connsiteY38-38792" fmla="*/ 1083292 h 5795240"/>
              <a:gd name="connsiteX39-38793" fmla="*/ 9241478 w 12641071"/>
              <a:gd name="connsiteY39-38794" fmla="*/ 1211778 h 5795240"/>
              <a:gd name="connsiteX40-38795" fmla="*/ 9605238 w 12641071"/>
              <a:gd name="connsiteY40-38796" fmla="*/ 1018369 h 5795240"/>
              <a:gd name="connsiteX41-38797" fmla="*/ 9636247 w 12641071"/>
              <a:gd name="connsiteY41-38798" fmla="*/ 961241 h 5795240"/>
              <a:gd name="connsiteX42-38799" fmla="*/ 9641995 w 12641071"/>
              <a:gd name="connsiteY42-38800" fmla="*/ 961152 h 5795240"/>
              <a:gd name="connsiteX43-38801" fmla="*/ 9584939 w 12641071"/>
              <a:gd name="connsiteY43-38802" fmla="*/ 1079594 h 5795240"/>
              <a:gd name="connsiteX44-38803" fmla="*/ 9546257 w 12641071"/>
              <a:gd name="connsiteY44-38804" fmla="*/ 1204206 h 5795240"/>
              <a:gd name="connsiteX45-38805" fmla="*/ 9584939 w 12641071"/>
              <a:gd name="connsiteY45-38806" fmla="*/ 1079596 h 5795240"/>
              <a:gd name="connsiteX46-38807" fmla="*/ 9641995 w 12641071"/>
              <a:gd name="connsiteY46-38808" fmla="*/ 961153 h 5795240"/>
              <a:gd name="connsiteX47-38809" fmla="*/ 9653069 w 12641071"/>
              <a:gd name="connsiteY47-38810" fmla="*/ 960983 h 5795240"/>
              <a:gd name="connsiteX48-38811" fmla="*/ 9801564 w 12641071"/>
              <a:gd name="connsiteY48-38812" fmla="*/ 1196828 h 5795240"/>
              <a:gd name="connsiteX49-38813" fmla="*/ 9801566 w 12641071"/>
              <a:gd name="connsiteY49-38814" fmla="*/ 1196828 h 5795240"/>
              <a:gd name="connsiteX50-38815" fmla="*/ 9653070 w 12641071"/>
              <a:gd name="connsiteY50-38816" fmla="*/ 960982 h 5795240"/>
              <a:gd name="connsiteX51-38817" fmla="*/ 9641996 w 12641071"/>
              <a:gd name="connsiteY51-38818" fmla="*/ 961152 h 5795240"/>
              <a:gd name="connsiteX52-38819" fmla="*/ 9651917 w 12641071"/>
              <a:gd name="connsiteY52-38820" fmla="*/ 940556 h 5795240"/>
              <a:gd name="connsiteX53-38821" fmla="*/ 11050508 w 12641071"/>
              <a:gd name="connsiteY53-38822" fmla="*/ 108150 h 5795240"/>
              <a:gd name="connsiteX54-38823" fmla="*/ 12641071 w 12641071"/>
              <a:gd name="connsiteY54-38824" fmla="*/ 1698711 h 5795240"/>
              <a:gd name="connsiteX55-38825" fmla="*/ 11371062 w 12641071"/>
              <a:gd name="connsiteY55-38826" fmla="*/ 3256960 h 5795240"/>
              <a:gd name="connsiteX56-38827" fmla="*/ 11215953 w 12641071"/>
              <a:gd name="connsiteY56-38828" fmla="*/ 3280632 h 5795240"/>
              <a:gd name="connsiteX57-38829" fmla="*/ 11142318 w 12641071"/>
              <a:gd name="connsiteY57-38830" fmla="*/ 3276914 h 5795240"/>
              <a:gd name="connsiteX58-38831" fmla="*/ 11215952 w 12641071"/>
              <a:gd name="connsiteY58-38832" fmla="*/ 3280632 h 5795240"/>
              <a:gd name="connsiteX59-38833" fmla="*/ 11213133 w 12641071"/>
              <a:gd name="connsiteY59-38834" fmla="*/ 3281062 h 5795240"/>
              <a:gd name="connsiteX60-38835" fmla="*/ 11116921 w 12641071"/>
              <a:gd name="connsiteY60-38836" fmla="*/ 3285921 h 5795240"/>
              <a:gd name="connsiteX61-38837" fmla="*/ 11050507 w 12641071"/>
              <a:gd name="connsiteY61-38838" fmla="*/ 3289274 h 5795240"/>
              <a:gd name="connsiteX62-38839" fmla="*/ 11006292 w 12641071"/>
              <a:gd name="connsiteY62-38840" fmla="*/ 3287041 h 5795240"/>
              <a:gd name="connsiteX63-38841" fmla="*/ 10937101 w 12641071"/>
              <a:gd name="connsiteY63-38842" fmla="*/ 3297601 h 5795240"/>
              <a:gd name="connsiteX64-38843" fmla="*/ 10144740 w 12641071"/>
              <a:gd name="connsiteY64-38844" fmla="*/ 4089962 h 5795240"/>
              <a:gd name="connsiteX65-38845" fmla="*/ 10130374 w 12641071"/>
              <a:gd name="connsiteY65-38846" fmla="*/ 4184101 h 5795240"/>
              <a:gd name="connsiteX66-38847" fmla="*/ 10130375 w 12641071"/>
              <a:gd name="connsiteY66-38848" fmla="*/ 4184103 h 5795240"/>
              <a:gd name="connsiteX67-38849" fmla="*/ 10130656 w 12641071"/>
              <a:gd name="connsiteY67-38850" fmla="*/ 4185950 h 5795240"/>
              <a:gd name="connsiteX68-38851" fmla="*/ 10138194 w 12641071"/>
              <a:gd name="connsiteY68-38852" fmla="*/ 4335228 h 5795240"/>
              <a:gd name="connsiteX69-38853" fmla="*/ 10137710 w 12641071"/>
              <a:gd name="connsiteY69-38854" fmla="*/ 4344822 h 5795240"/>
              <a:gd name="connsiteX70-38855" fmla="*/ 10133555 w 12641071"/>
              <a:gd name="connsiteY70-38856" fmla="*/ 4427096 h 5795240"/>
              <a:gd name="connsiteX71-38857" fmla="*/ 10129312 w 12641071"/>
              <a:gd name="connsiteY71-38858" fmla="*/ 4399289 h 5795240"/>
              <a:gd name="connsiteX72-38859" fmla="*/ 10126797 w 12641071"/>
              <a:gd name="connsiteY72-38860" fmla="*/ 4349498 h 5795240"/>
              <a:gd name="connsiteX73-38861" fmla="*/ 10126796 w 12641071"/>
              <a:gd name="connsiteY73-38862" fmla="*/ 4349498 h 5795240"/>
              <a:gd name="connsiteX74-38863" fmla="*/ 10129311 w 12641071"/>
              <a:gd name="connsiteY74-38864" fmla="*/ 4399289 h 5795240"/>
              <a:gd name="connsiteX75-38865" fmla="*/ 10133554 w 12641071"/>
              <a:gd name="connsiteY75-38866" fmla="*/ 4427096 h 5795240"/>
              <a:gd name="connsiteX76-38867" fmla="*/ 10130656 w 12641071"/>
              <a:gd name="connsiteY76-38868" fmla="*/ 4484506 h 5795240"/>
              <a:gd name="connsiteX77-38869" fmla="*/ 8678182 w 12641071"/>
              <a:gd name="connsiteY77-38870" fmla="*/ 5795240 h 5795240"/>
              <a:gd name="connsiteX78-38871" fmla="*/ 7467518 w 12641071"/>
              <a:gd name="connsiteY78-38872" fmla="*/ 5151535 h 5795240"/>
              <a:gd name="connsiteX79-38873" fmla="*/ 7419945 w 12641071"/>
              <a:gd name="connsiteY79-38874" fmla="*/ 5073228 h 5795240"/>
              <a:gd name="connsiteX80-38875" fmla="*/ 7367299 w 12641071"/>
              <a:gd name="connsiteY80-38876" fmla="*/ 4974928 h 5795240"/>
              <a:gd name="connsiteX81-38877" fmla="*/ 7320958 w 12641071"/>
              <a:gd name="connsiteY81-38878" fmla="*/ 4870887 h 5795240"/>
              <a:gd name="connsiteX82-38879" fmla="*/ 7322174 w 12641071"/>
              <a:gd name="connsiteY82-38880" fmla="*/ 4872361 h 5795240"/>
              <a:gd name="connsiteX83-38881" fmla="*/ 7322175 w 12641071"/>
              <a:gd name="connsiteY83-38882" fmla="*/ 4872361 h 5795240"/>
              <a:gd name="connsiteX84-38883" fmla="*/ 7223551 w 12641071"/>
              <a:gd name="connsiteY84-38884" fmla="*/ 4752829 h 5795240"/>
              <a:gd name="connsiteX85-38885" fmla="*/ 6652445 w 12641071"/>
              <a:gd name="connsiteY85-38886" fmla="*/ 4516269 h 5795240"/>
              <a:gd name="connsiteX86-38887" fmla="*/ 6200873 w 12641071"/>
              <a:gd name="connsiteY86-38888" fmla="*/ 4654206 h 5795240"/>
              <a:gd name="connsiteX87-38889" fmla="*/ 6088813 w 12641071"/>
              <a:gd name="connsiteY87-38890" fmla="*/ 4746663 h 5795240"/>
              <a:gd name="connsiteX88-38891" fmla="*/ 6023271 w 12641071"/>
              <a:gd name="connsiteY88-38892" fmla="*/ 4834312 h 5795240"/>
              <a:gd name="connsiteX89-38893" fmla="*/ 5935320 w 12641071"/>
              <a:gd name="connsiteY89-38894" fmla="*/ 4931081 h 5795240"/>
              <a:gd name="connsiteX90-38895" fmla="*/ 4971763 w 12641071"/>
              <a:gd name="connsiteY90-38896" fmla="*/ 5330200 h 5795240"/>
              <a:gd name="connsiteX91-38897" fmla="*/ 3716172 w 12641071"/>
              <a:gd name="connsiteY91-38898" fmla="*/ 4497938 h 5795240"/>
              <a:gd name="connsiteX92-38899" fmla="*/ 3659438 w 12641071"/>
              <a:gd name="connsiteY92-38900" fmla="*/ 4330309 h 5795240"/>
              <a:gd name="connsiteX93-38901" fmla="*/ 3659440 w 12641071"/>
              <a:gd name="connsiteY93-38902" fmla="*/ 4330309 h 5795240"/>
              <a:gd name="connsiteX94-38903" fmla="*/ 3613217 w 12641071"/>
              <a:gd name="connsiteY94-38904" fmla="*/ 4245153 h 5795240"/>
              <a:gd name="connsiteX95-38905" fmla="*/ 3083792 w 12641071"/>
              <a:gd name="connsiteY95-38906" fmla="*/ 3963660 h 5795240"/>
              <a:gd name="connsiteX96-38907" fmla="*/ 2835272 w 12641071"/>
              <a:gd name="connsiteY96-38908" fmla="*/ 4013833 h 5795240"/>
              <a:gd name="connsiteX97-38909" fmla="*/ 2762875 w 12641071"/>
              <a:gd name="connsiteY97-38910" fmla="*/ 4057784 h 5795240"/>
              <a:gd name="connsiteX98-38911" fmla="*/ 2762878 w 12641071"/>
              <a:gd name="connsiteY98-38912" fmla="*/ 4057784 h 5795240"/>
              <a:gd name="connsiteX99-38913" fmla="*/ 2694694 w 12641071"/>
              <a:gd name="connsiteY99-38914" fmla="*/ 4099208 h 5795240"/>
              <a:gd name="connsiteX100-38915" fmla="*/ 2726822 w 12641071"/>
              <a:gd name="connsiteY100-38916" fmla="*/ 4072700 h 5795240"/>
              <a:gd name="connsiteX101-38917" fmla="*/ 2694692 w 12641071"/>
              <a:gd name="connsiteY101-38918" fmla="*/ 4099208 h 5795240"/>
              <a:gd name="connsiteX102-38919" fmla="*/ 2664698 w 12641071"/>
              <a:gd name="connsiteY102-38920" fmla="*/ 4117431 h 5795240"/>
              <a:gd name="connsiteX103-38921" fmla="*/ 1804544 w 12641071"/>
              <a:gd name="connsiteY103-38922" fmla="*/ 4335229 h 5795240"/>
              <a:gd name="connsiteX104-38923" fmla="*/ 0 w 12641071"/>
              <a:gd name="connsiteY104-38924" fmla="*/ 2530685 h 5795240"/>
              <a:gd name="connsiteX105-38925" fmla="*/ 1804544 w 12641071"/>
              <a:gd name="connsiteY105-38926" fmla="*/ 726143 h 5795240"/>
              <a:gd name="connsiteX106-38927" fmla="*/ 3080549 w 12641071"/>
              <a:gd name="connsiteY106-38928" fmla="*/ 1254682 h 5795240"/>
              <a:gd name="connsiteX107-38929" fmla="*/ 3268676 w 12641071"/>
              <a:gd name="connsiteY107-38930" fmla="*/ 1461167 h 5795240"/>
              <a:gd name="connsiteX108-38931" fmla="*/ 3565826 w 12641071"/>
              <a:gd name="connsiteY108-38932" fmla="*/ 1551935 h 5795240"/>
              <a:gd name="connsiteX109-38933" fmla="*/ 4086504 w 12641071"/>
              <a:gd name="connsiteY109-38934" fmla="*/ 1127574 h 5795240"/>
              <a:gd name="connsiteX110-38935" fmla="*/ 4103078 w 12641071"/>
              <a:gd name="connsiteY110-38936" fmla="*/ 1004204 h 5795240"/>
              <a:gd name="connsiteX111-38937" fmla="*/ 5215874 w 12641071"/>
              <a:gd name="connsiteY111-38938" fmla="*/ 0 h 5795240"/>
              <a:gd name="connsiteX0-38939" fmla="*/ 5215874 w 12641071"/>
              <a:gd name="connsiteY0-38940" fmla="*/ 0 h 5795240"/>
              <a:gd name="connsiteX1-38941" fmla="*/ 5927386 w 12641071"/>
              <a:gd name="connsiteY1-38942" fmla="*/ 255427 h 5795240"/>
              <a:gd name="connsiteX2-38943" fmla="*/ 6105193 w 12641071"/>
              <a:gd name="connsiteY2-38944" fmla="*/ 442067 h 5795240"/>
              <a:gd name="connsiteX3-38945" fmla="*/ 6105193 w 12641071"/>
              <a:gd name="connsiteY3-38946" fmla="*/ 442069 h 5795240"/>
              <a:gd name="connsiteX4-38947" fmla="*/ 6141460 w 12641071"/>
              <a:gd name="connsiteY4-38948" fmla="*/ 475027 h 5795240"/>
              <a:gd name="connsiteX5-38949" fmla="*/ 6788665 w 12641071"/>
              <a:gd name="connsiteY5-38950" fmla="*/ 707369 h 5795240"/>
              <a:gd name="connsiteX6-38951" fmla="*/ 7184710 w 12641071"/>
              <a:gd name="connsiteY6-38952" fmla="*/ 627411 h 5795240"/>
              <a:gd name="connsiteX7-38953" fmla="*/ 7314851 w 12641071"/>
              <a:gd name="connsiteY7-38954" fmla="*/ 559537 h 5795240"/>
              <a:gd name="connsiteX8-38955" fmla="*/ 7314853 w 12641071"/>
              <a:gd name="connsiteY8-38956" fmla="*/ 559536 h 5795240"/>
              <a:gd name="connsiteX9-38957" fmla="*/ 7314851 w 12641071"/>
              <a:gd name="connsiteY9-38958" fmla="*/ 559537 h 5795240"/>
              <a:gd name="connsiteX10-38959" fmla="*/ 7391626 w 12641071"/>
              <a:gd name="connsiteY10-38960" fmla="*/ 508114 h 5795240"/>
              <a:gd name="connsiteX11-38961" fmla="*/ 7391631 w 12641071"/>
              <a:gd name="connsiteY11-38962" fmla="*/ 508110 h 5795240"/>
              <a:gd name="connsiteX12-38963" fmla="*/ 7478934 w 12641071"/>
              <a:gd name="connsiteY12-38964" fmla="*/ 466053 h 5795240"/>
              <a:gd name="connsiteX13-38965" fmla="*/ 7897193 w 12641071"/>
              <a:gd name="connsiteY13-38966" fmla="*/ 381611 h 5795240"/>
              <a:gd name="connsiteX14-38967" fmla="*/ 8788216 w 12641071"/>
              <a:gd name="connsiteY14-38968" fmla="*/ 855364 h 5795240"/>
              <a:gd name="connsiteX15-38969" fmla="*/ 8832362 w 12641071"/>
              <a:gd name="connsiteY15-38970" fmla="*/ 928030 h 5795240"/>
              <a:gd name="connsiteX16-38971" fmla="*/ 8832362 w 12641071"/>
              <a:gd name="connsiteY16-38972" fmla="*/ 928033 h 5795240"/>
              <a:gd name="connsiteX17-38973" fmla="*/ 8842040 w 12641071"/>
              <a:gd name="connsiteY17-38974" fmla="*/ 943961 h 5795240"/>
              <a:gd name="connsiteX18-38975" fmla="*/ 8856144 w 12641071"/>
              <a:gd name="connsiteY18-38976" fmla="*/ 973241 h 5795240"/>
              <a:gd name="connsiteX19-38977" fmla="*/ 8856145 w 12641071"/>
              <a:gd name="connsiteY19-38978" fmla="*/ 973241 h 5795240"/>
              <a:gd name="connsiteX20-38979" fmla="*/ 8878117 w 12641071"/>
              <a:gd name="connsiteY20-38980" fmla="*/ 1018851 h 5795240"/>
              <a:gd name="connsiteX21-38981" fmla="*/ 8877719 w 12641071"/>
              <a:gd name="connsiteY21-38982" fmla="*/ 1018369 h 5795240"/>
              <a:gd name="connsiteX22-38983" fmla="*/ 8853250 w 12641071"/>
              <a:gd name="connsiteY22-38984" fmla="*/ 973288 h 5795240"/>
              <a:gd name="connsiteX23-38985" fmla="*/ 8853249 w 12641071"/>
              <a:gd name="connsiteY23-38986" fmla="*/ 973288 h 5795240"/>
              <a:gd name="connsiteX24-38987" fmla="*/ 8853248 w 12641071"/>
              <a:gd name="connsiteY24-38988" fmla="*/ 973287 h 5795240"/>
              <a:gd name="connsiteX25-38989" fmla="*/ 8849677 w 12641071"/>
              <a:gd name="connsiteY25-38990" fmla="*/ 973341 h 5795240"/>
              <a:gd name="connsiteX26-38991" fmla="*/ 8641543 w 12641071"/>
              <a:gd name="connsiteY26-38992" fmla="*/ 916577 h 5795240"/>
              <a:gd name="connsiteX27-38993" fmla="*/ 8641545 w 12641071"/>
              <a:gd name="connsiteY27-38994" fmla="*/ 916580 h 5795240"/>
              <a:gd name="connsiteX28-38995" fmla="*/ 8849676 w 12641071"/>
              <a:gd name="connsiteY28-38996" fmla="*/ 973343 h 5795240"/>
              <a:gd name="connsiteX29-38997" fmla="*/ 8853248 w 12641071"/>
              <a:gd name="connsiteY29-38998" fmla="*/ 973288 h 5795240"/>
              <a:gd name="connsiteX30-38999" fmla="*/ 8877719 w 12641071"/>
              <a:gd name="connsiteY30-39000" fmla="*/ 1018371 h 5795240"/>
              <a:gd name="connsiteX31-39001" fmla="*/ 8878116 w 12641071"/>
              <a:gd name="connsiteY31-39002" fmla="*/ 1018851 h 5795240"/>
              <a:gd name="connsiteX32-39003" fmla="*/ 8887288 w 12641071"/>
              <a:gd name="connsiteY32-39004" fmla="*/ 1037892 h 5795240"/>
              <a:gd name="connsiteX33-39005" fmla="*/ 8949899 w 12641071"/>
              <a:gd name="connsiteY33-39006" fmla="*/ 1239592 h 5795240"/>
              <a:gd name="connsiteX34-39007" fmla="*/ 8968437 w 12641071"/>
              <a:gd name="connsiteY34-39008" fmla="*/ 1423482 h 5795240"/>
              <a:gd name="connsiteX35-39009" fmla="*/ 8949899 w 12641071"/>
              <a:gd name="connsiteY35-39010" fmla="*/ 1239591 h 5795240"/>
              <a:gd name="connsiteX36-39011" fmla="*/ 8887288 w 12641071"/>
              <a:gd name="connsiteY36-39012" fmla="*/ 1037890 h 5795240"/>
              <a:gd name="connsiteX37-39013" fmla="*/ 8878116 w 12641071"/>
              <a:gd name="connsiteY37-39014" fmla="*/ 1018851 h 5795240"/>
              <a:gd name="connsiteX38-39015" fmla="*/ 8931285 w 12641071"/>
              <a:gd name="connsiteY38-39016" fmla="*/ 1083292 h 5795240"/>
              <a:gd name="connsiteX39-39017" fmla="*/ 9241478 w 12641071"/>
              <a:gd name="connsiteY39-39018" fmla="*/ 1211778 h 5795240"/>
              <a:gd name="connsiteX40-39019" fmla="*/ 9605238 w 12641071"/>
              <a:gd name="connsiteY40-39020" fmla="*/ 1018369 h 5795240"/>
              <a:gd name="connsiteX41-39021" fmla="*/ 9636247 w 12641071"/>
              <a:gd name="connsiteY41-39022" fmla="*/ 961241 h 5795240"/>
              <a:gd name="connsiteX42-39023" fmla="*/ 9641995 w 12641071"/>
              <a:gd name="connsiteY42-39024" fmla="*/ 961152 h 5795240"/>
              <a:gd name="connsiteX43-39025" fmla="*/ 9584939 w 12641071"/>
              <a:gd name="connsiteY43-39026" fmla="*/ 1079594 h 5795240"/>
              <a:gd name="connsiteX44-39027" fmla="*/ 9546257 w 12641071"/>
              <a:gd name="connsiteY44-39028" fmla="*/ 1204206 h 5795240"/>
              <a:gd name="connsiteX45-39029" fmla="*/ 9584939 w 12641071"/>
              <a:gd name="connsiteY45-39030" fmla="*/ 1079596 h 5795240"/>
              <a:gd name="connsiteX46-39031" fmla="*/ 9641995 w 12641071"/>
              <a:gd name="connsiteY46-39032" fmla="*/ 961153 h 5795240"/>
              <a:gd name="connsiteX47-39033" fmla="*/ 9653069 w 12641071"/>
              <a:gd name="connsiteY47-39034" fmla="*/ 960983 h 5795240"/>
              <a:gd name="connsiteX48-39035" fmla="*/ 9801564 w 12641071"/>
              <a:gd name="connsiteY48-39036" fmla="*/ 1196828 h 5795240"/>
              <a:gd name="connsiteX49-39037" fmla="*/ 9801566 w 12641071"/>
              <a:gd name="connsiteY49-39038" fmla="*/ 1196828 h 5795240"/>
              <a:gd name="connsiteX50-39039" fmla="*/ 9653070 w 12641071"/>
              <a:gd name="connsiteY50-39040" fmla="*/ 960982 h 5795240"/>
              <a:gd name="connsiteX51-39041" fmla="*/ 9641996 w 12641071"/>
              <a:gd name="connsiteY51-39042" fmla="*/ 961152 h 5795240"/>
              <a:gd name="connsiteX52-39043" fmla="*/ 9651917 w 12641071"/>
              <a:gd name="connsiteY52-39044" fmla="*/ 940556 h 5795240"/>
              <a:gd name="connsiteX53-39045" fmla="*/ 11050508 w 12641071"/>
              <a:gd name="connsiteY53-39046" fmla="*/ 108150 h 5795240"/>
              <a:gd name="connsiteX54-39047" fmla="*/ 12641071 w 12641071"/>
              <a:gd name="connsiteY54-39048" fmla="*/ 1698711 h 5795240"/>
              <a:gd name="connsiteX55-39049" fmla="*/ 11371062 w 12641071"/>
              <a:gd name="connsiteY55-39050" fmla="*/ 3256960 h 5795240"/>
              <a:gd name="connsiteX56-39051" fmla="*/ 11215953 w 12641071"/>
              <a:gd name="connsiteY56-39052" fmla="*/ 3280632 h 5795240"/>
              <a:gd name="connsiteX57-39053" fmla="*/ 11142318 w 12641071"/>
              <a:gd name="connsiteY57-39054" fmla="*/ 3276914 h 5795240"/>
              <a:gd name="connsiteX58-39055" fmla="*/ 11215952 w 12641071"/>
              <a:gd name="connsiteY58-39056" fmla="*/ 3280632 h 5795240"/>
              <a:gd name="connsiteX59-39057" fmla="*/ 11213133 w 12641071"/>
              <a:gd name="connsiteY59-39058" fmla="*/ 3281062 h 5795240"/>
              <a:gd name="connsiteX60-39059" fmla="*/ 11116921 w 12641071"/>
              <a:gd name="connsiteY60-39060" fmla="*/ 3285921 h 5795240"/>
              <a:gd name="connsiteX61-39061" fmla="*/ 11050507 w 12641071"/>
              <a:gd name="connsiteY61-39062" fmla="*/ 3289274 h 5795240"/>
              <a:gd name="connsiteX62-39063" fmla="*/ 11006292 w 12641071"/>
              <a:gd name="connsiteY62-39064" fmla="*/ 3287041 h 5795240"/>
              <a:gd name="connsiteX63-39065" fmla="*/ 10937101 w 12641071"/>
              <a:gd name="connsiteY63-39066" fmla="*/ 3297601 h 5795240"/>
              <a:gd name="connsiteX64-39067" fmla="*/ 10144740 w 12641071"/>
              <a:gd name="connsiteY64-39068" fmla="*/ 4089962 h 5795240"/>
              <a:gd name="connsiteX65-39069" fmla="*/ 10130374 w 12641071"/>
              <a:gd name="connsiteY65-39070" fmla="*/ 4184101 h 5795240"/>
              <a:gd name="connsiteX66-39071" fmla="*/ 10130375 w 12641071"/>
              <a:gd name="connsiteY66-39072" fmla="*/ 4184103 h 5795240"/>
              <a:gd name="connsiteX67-39073" fmla="*/ 10130656 w 12641071"/>
              <a:gd name="connsiteY67-39074" fmla="*/ 4185950 h 5795240"/>
              <a:gd name="connsiteX68-39075" fmla="*/ 10138194 w 12641071"/>
              <a:gd name="connsiteY68-39076" fmla="*/ 4335228 h 5795240"/>
              <a:gd name="connsiteX69-39077" fmla="*/ 10137710 w 12641071"/>
              <a:gd name="connsiteY69-39078" fmla="*/ 4344822 h 5795240"/>
              <a:gd name="connsiteX70-39079" fmla="*/ 10133555 w 12641071"/>
              <a:gd name="connsiteY70-39080" fmla="*/ 4427096 h 5795240"/>
              <a:gd name="connsiteX71-39081" fmla="*/ 10129312 w 12641071"/>
              <a:gd name="connsiteY71-39082" fmla="*/ 4399289 h 5795240"/>
              <a:gd name="connsiteX72-39083" fmla="*/ 10126797 w 12641071"/>
              <a:gd name="connsiteY72-39084" fmla="*/ 4349498 h 5795240"/>
              <a:gd name="connsiteX73-39085" fmla="*/ 10126796 w 12641071"/>
              <a:gd name="connsiteY73-39086" fmla="*/ 4349498 h 5795240"/>
              <a:gd name="connsiteX74-39087" fmla="*/ 10129311 w 12641071"/>
              <a:gd name="connsiteY74-39088" fmla="*/ 4399289 h 5795240"/>
              <a:gd name="connsiteX75-39089" fmla="*/ 10133554 w 12641071"/>
              <a:gd name="connsiteY75-39090" fmla="*/ 4427096 h 5795240"/>
              <a:gd name="connsiteX76-39091" fmla="*/ 10130656 w 12641071"/>
              <a:gd name="connsiteY76-39092" fmla="*/ 4484506 h 5795240"/>
              <a:gd name="connsiteX77-39093" fmla="*/ 8678182 w 12641071"/>
              <a:gd name="connsiteY77-39094" fmla="*/ 5795240 h 5795240"/>
              <a:gd name="connsiteX78-39095" fmla="*/ 7467518 w 12641071"/>
              <a:gd name="connsiteY78-39096" fmla="*/ 5151535 h 5795240"/>
              <a:gd name="connsiteX79-39097" fmla="*/ 7419945 w 12641071"/>
              <a:gd name="connsiteY79-39098" fmla="*/ 5073228 h 5795240"/>
              <a:gd name="connsiteX80-39099" fmla="*/ 7367299 w 12641071"/>
              <a:gd name="connsiteY80-39100" fmla="*/ 4974928 h 5795240"/>
              <a:gd name="connsiteX81-39101" fmla="*/ 7320958 w 12641071"/>
              <a:gd name="connsiteY81-39102" fmla="*/ 4870887 h 5795240"/>
              <a:gd name="connsiteX82-39103" fmla="*/ 7322174 w 12641071"/>
              <a:gd name="connsiteY82-39104" fmla="*/ 4872361 h 5795240"/>
              <a:gd name="connsiteX83-39105" fmla="*/ 7322175 w 12641071"/>
              <a:gd name="connsiteY83-39106" fmla="*/ 4872361 h 5795240"/>
              <a:gd name="connsiteX84-39107" fmla="*/ 7223551 w 12641071"/>
              <a:gd name="connsiteY84-39108" fmla="*/ 4752829 h 5795240"/>
              <a:gd name="connsiteX85-39109" fmla="*/ 6652445 w 12641071"/>
              <a:gd name="connsiteY85-39110" fmla="*/ 4516269 h 5795240"/>
              <a:gd name="connsiteX86-39111" fmla="*/ 6200873 w 12641071"/>
              <a:gd name="connsiteY86-39112" fmla="*/ 4654206 h 5795240"/>
              <a:gd name="connsiteX87-39113" fmla="*/ 6088813 w 12641071"/>
              <a:gd name="connsiteY87-39114" fmla="*/ 4746663 h 5795240"/>
              <a:gd name="connsiteX88-39115" fmla="*/ 6023271 w 12641071"/>
              <a:gd name="connsiteY88-39116" fmla="*/ 4834312 h 5795240"/>
              <a:gd name="connsiteX89-39117" fmla="*/ 5935320 w 12641071"/>
              <a:gd name="connsiteY89-39118" fmla="*/ 4931081 h 5795240"/>
              <a:gd name="connsiteX90-39119" fmla="*/ 4971763 w 12641071"/>
              <a:gd name="connsiteY90-39120" fmla="*/ 5330200 h 5795240"/>
              <a:gd name="connsiteX91-39121" fmla="*/ 3716172 w 12641071"/>
              <a:gd name="connsiteY91-39122" fmla="*/ 4497938 h 5795240"/>
              <a:gd name="connsiteX92-39123" fmla="*/ 3659438 w 12641071"/>
              <a:gd name="connsiteY92-39124" fmla="*/ 4330309 h 5795240"/>
              <a:gd name="connsiteX93-39125" fmla="*/ 3659440 w 12641071"/>
              <a:gd name="connsiteY93-39126" fmla="*/ 4330309 h 5795240"/>
              <a:gd name="connsiteX94-39127" fmla="*/ 3613217 w 12641071"/>
              <a:gd name="connsiteY94-39128" fmla="*/ 4245153 h 5795240"/>
              <a:gd name="connsiteX95-39129" fmla="*/ 3083792 w 12641071"/>
              <a:gd name="connsiteY95-39130" fmla="*/ 3963660 h 5795240"/>
              <a:gd name="connsiteX96-39131" fmla="*/ 2835272 w 12641071"/>
              <a:gd name="connsiteY96-39132" fmla="*/ 4013833 h 5795240"/>
              <a:gd name="connsiteX97-39133" fmla="*/ 2762875 w 12641071"/>
              <a:gd name="connsiteY97-39134" fmla="*/ 4057784 h 5795240"/>
              <a:gd name="connsiteX98-39135" fmla="*/ 2694694 w 12641071"/>
              <a:gd name="connsiteY98-39136" fmla="*/ 4099208 h 5795240"/>
              <a:gd name="connsiteX99-39137" fmla="*/ 2726822 w 12641071"/>
              <a:gd name="connsiteY99-39138" fmla="*/ 4072700 h 5795240"/>
              <a:gd name="connsiteX100-39139" fmla="*/ 2694692 w 12641071"/>
              <a:gd name="connsiteY100-39140" fmla="*/ 4099208 h 5795240"/>
              <a:gd name="connsiteX101-39141" fmla="*/ 2664698 w 12641071"/>
              <a:gd name="connsiteY101-39142" fmla="*/ 4117431 h 5795240"/>
              <a:gd name="connsiteX102-39143" fmla="*/ 1804544 w 12641071"/>
              <a:gd name="connsiteY102-39144" fmla="*/ 4335229 h 5795240"/>
              <a:gd name="connsiteX103-39145" fmla="*/ 0 w 12641071"/>
              <a:gd name="connsiteY103-39146" fmla="*/ 2530685 h 5795240"/>
              <a:gd name="connsiteX104-39147" fmla="*/ 1804544 w 12641071"/>
              <a:gd name="connsiteY104-39148" fmla="*/ 726143 h 5795240"/>
              <a:gd name="connsiteX105-39149" fmla="*/ 3080549 w 12641071"/>
              <a:gd name="connsiteY105-39150" fmla="*/ 1254682 h 5795240"/>
              <a:gd name="connsiteX106-39151" fmla="*/ 3268676 w 12641071"/>
              <a:gd name="connsiteY106-39152" fmla="*/ 1461167 h 5795240"/>
              <a:gd name="connsiteX107-39153" fmla="*/ 3565826 w 12641071"/>
              <a:gd name="connsiteY107-39154" fmla="*/ 1551935 h 5795240"/>
              <a:gd name="connsiteX108-39155" fmla="*/ 4086504 w 12641071"/>
              <a:gd name="connsiteY108-39156" fmla="*/ 1127574 h 5795240"/>
              <a:gd name="connsiteX109-39157" fmla="*/ 4103078 w 12641071"/>
              <a:gd name="connsiteY109-39158" fmla="*/ 1004204 h 5795240"/>
              <a:gd name="connsiteX110-39159" fmla="*/ 5215874 w 12641071"/>
              <a:gd name="connsiteY110-39160" fmla="*/ 0 h 5795240"/>
              <a:gd name="connsiteX0-39161" fmla="*/ 5215874 w 12641071"/>
              <a:gd name="connsiteY0-39162" fmla="*/ 0 h 5795240"/>
              <a:gd name="connsiteX1-39163" fmla="*/ 5927386 w 12641071"/>
              <a:gd name="connsiteY1-39164" fmla="*/ 255427 h 5795240"/>
              <a:gd name="connsiteX2-39165" fmla="*/ 6105193 w 12641071"/>
              <a:gd name="connsiteY2-39166" fmla="*/ 442067 h 5795240"/>
              <a:gd name="connsiteX3-39167" fmla="*/ 6105193 w 12641071"/>
              <a:gd name="connsiteY3-39168" fmla="*/ 442069 h 5795240"/>
              <a:gd name="connsiteX4-39169" fmla="*/ 6141460 w 12641071"/>
              <a:gd name="connsiteY4-39170" fmla="*/ 475027 h 5795240"/>
              <a:gd name="connsiteX5-39171" fmla="*/ 6788665 w 12641071"/>
              <a:gd name="connsiteY5-39172" fmla="*/ 707369 h 5795240"/>
              <a:gd name="connsiteX6-39173" fmla="*/ 7184710 w 12641071"/>
              <a:gd name="connsiteY6-39174" fmla="*/ 627411 h 5795240"/>
              <a:gd name="connsiteX7-39175" fmla="*/ 7314851 w 12641071"/>
              <a:gd name="connsiteY7-39176" fmla="*/ 559537 h 5795240"/>
              <a:gd name="connsiteX8-39177" fmla="*/ 7314853 w 12641071"/>
              <a:gd name="connsiteY8-39178" fmla="*/ 559536 h 5795240"/>
              <a:gd name="connsiteX9-39179" fmla="*/ 7314851 w 12641071"/>
              <a:gd name="connsiteY9-39180" fmla="*/ 559537 h 5795240"/>
              <a:gd name="connsiteX10-39181" fmla="*/ 7391626 w 12641071"/>
              <a:gd name="connsiteY10-39182" fmla="*/ 508114 h 5795240"/>
              <a:gd name="connsiteX11-39183" fmla="*/ 7391631 w 12641071"/>
              <a:gd name="connsiteY11-39184" fmla="*/ 508110 h 5795240"/>
              <a:gd name="connsiteX12-39185" fmla="*/ 7478934 w 12641071"/>
              <a:gd name="connsiteY12-39186" fmla="*/ 466053 h 5795240"/>
              <a:gd name="connsiteX13-39187" fmla="*/ 7897193 w 12641071"/>
              <a:gd name="connsiteY13-39188" fmla="*/ 381611 h 5795240"/>
              <a:gd name="connsiteX14-39189" fmla="*/ 8788216 w 12641071"/>
              <a:gd name="connsiteY14-39190" fmla="*/ 855364 h 5795240"/>
              <a:gd name="connsiteX15-39191" fmla="*/ 8832362 w 12641071"/>
              <a:gd name="connsiteY15-39192" fmla="*/ 928030 h 5795240"/>
              <a:gd name="connsiteX16-39193" fmla="*/ 8832362 w 12641071"/>
              <a:gd name="connsiteY16-39194" fmla="*/ 928033 h 5795240"/>
              <a:gd name="connsiteX17-39195" fmla="*/ 8842040 w 12641071"/>
              <a:gd name="connsiteY17-39196" fmla="*/ 943961 h 5795240"/>
              <a:gd name="connsiteX18-39197" fmla="*/ 8856144 w 12641071"/>
              <a:gd name="connsiteY18-39198" fmla="*/ 973241 h 5795240"/>
              <a:gd name="connsiteX19-39199" fmla="*/ 8856145 w 12641071"/>
              <a:gd name="connsiteY19-39200" fmla="*/ 973241 h 5795240"/>
              <a:gd name="connsiteX20-39201" fmla="*/ 8878117 w 12641071"/>
              <a:gd name="connsiteY20-39202" fmla="*/ 1018851 h 5795240"/>
              <a:gd name="connsiteX21-39203" fmla="*/ 8877719 w 12641071"/>
              <a:gd name="connsiteY21-39204" fmla="*/ 1018369 h 5795240"/>
              <a:gd name="connsiteX22-39205" fmla="*/ 8853250 w 12641071"/>
              <a:gd name="connsiteY22-39206" fmla="*/ 973288 h 5795240"/>
              <a:gd name="connsiteX23-39207" fmla="*/ 8853249 w 12641071"/>
              <a:gd name="connsiteY23-39208" fmla="*/ 973288 h 5795240"/>
              <a:gd name="connsiteX24-39209" fmla="*/ 8853248 w 12641071"/>
              <a:gd name="connsiteY24-39210" fmla="*/ 973287 h 5795240"/>
              <a:gd name="connsiteX25-39211" fmla="*/ 8849677 w 12641071"/>
              <a:gd name="connsiteY25-39212" fmla="*/ 973341 h 5795240"/>
              <a:gd name="connsiteX26-39213" fmla="*/ 8641543 w 12641071"/>
              <a:gd name="connsiteY26-39214" fmla="*/ 916577 h 5795240"/>
              <a:gd name="connsiteX27-39215" fmla="*/ 8641545 w 12641071"/>
              <a:gd name="connsiteY27-39216" fmla="*/ 916580 h 5795240"/>
              <a:gd name="connsiteX28-39217" fmla="*/ 8849676 w 12641071"/>
              <a:gd name="connsiteY28-39218" fmla="*/ 973343 h 5795240"/>
              <a:gd name="connsiteX29-39219" fmla="*/ 8853248 w 12641071"/>
              <a:gd name="connsiteY29-39220" fmla="*/ 973288 h 5795240"/>
              <a:gd name="connsiteX30-39221" fmla="*/ 8877719 w 12641071"/>
              <a:gd name="connsiteY30-39222" fmla="*/ 1018371 h 5795240"/>
              <a:gd name="connsiteX31-39223" fmla="*/ 8878116 w 12641071"/>
              <a:gd name="connsiteY31-39224" fmla="*/ 1018851 h 5795240"/>
              <a:gd name="connsiteX32-39225" fmla="*/ 8887288 w 12641071"/>
              <a:gd name="connsiteY32-39226" fmla="*/ 1037892 h 5795240"/>
              <a:gd name="connsiteX33-39227" fmla="*/ 8949899 w 12641071"/>
              <a:gd name="connsiteY33-39228" fmla="*/ 1239592 h 5795240"/>
              <a:gd name="connsiteX34-39229" fmla="*/ 8968437 w 12641071"/>
              <a:gd name="connsiteY34-39230" fmla="*/ 1423482 h 5795240"/>
              <a:gd name="connsiteX35-39231" fmla="*/ 8949899 w 12641071"/>
              <a:gd name="connsiteY35-39232" fmla="*/ 1239591 h 5795240"/>
              <a:gd name="connsiteX36-39233" fmla="*/ 8887288 w 12641071"/>
              <a:gd name="connsiteY36-39234" fmla="*/ 1037890 h 5795240"/>
              <a:gd name="connsiteX37-39235" fmla="*/ 8878116 w 12641071"/>
              <a:gd name="connsiteY37-39236" fmla="*/ 1018851 h 5795240"/>
              <a:gd name="connsiteX38-39237" fmla="*/ 8931285 w 12641071"/>
              <a:gd name="connsiteY38-39238" fmla="*/ 1083292 h 5795240"/>
              <a:gd name="connsiteX39-39239" fmla="*/ 9241478 w 12641071"/>
              <a:gd name="connsiteY39-39240" fmla="*/ 1211778 h 5795240"/>
              <a:gd name="connsiteX40-39241" fmla="*/ 9605238 w 12641071"/>
              <a:gd name="connsiteY40-39242" fmla="*/ 1018369 h 5795240"/>
              <a:gd name="connsiteX41-39243" fmla="*/ 9636247 w 12641071"/>
              <a:gd name="connsiteY41-39244" fmla="*/ 961241 h 5795240"/>
              <a:gd name="connsiteX42-39245" fmla="*/ 9641995 w 12641071"/>
              <a:gd name="connsiteY42-39246" fmla="*/ 961152 h 5795240"/>
              <a:gd name="connsiteX43-39247" fmla="*/ 9584939 w 12641071"/>
              <a:gd name="connsiteY43-39248" fmla="*/ 1079594 h 5795240"/>
              <a:gd name="connsiteX44-39249" fmla="*/ 9546257 w 12641071"/>
              <a:gd name="connsiteY44-39250" fmla="*/ 1204206 h 5795240"/>
              <a:gd name="connsiteX45-39251" fmla="*/ 9584939 w 12641071"/>
              <a:gd name="connsiteY45-39252" fmla="*/ 1079596 h 5795240"/>
              <a:gd name="connsiteX46-39253" fmla="*/ 9641995 w 12641071"/>
              <a:gd name="connsiteY46-39254" fmla="*/ 961153 h 5795240"/>
              <a:gd name="connsiteX47-39255" fmla="*/ 9653069 w 12641071"/>
              <a:gd name="connsiteY47-39256" fmla="*/ 960983 h 5795240"/>
              <a:gd name="connsiteX48-39257" fmla="*/ 9801564 w 12641071"/>
              <a:gd name="connsiteY48-39258" fmla="*/ 1196828 h 5795240"/>
              <a:gd name="connsiteX49-39259" fmla="*/ 9801566 w 12641071"/>
              <a:gd name="connsiteY49-39260" fmla="*/ 1196828 h 5795240"/>
              <a:gd name="connsiteX50-39261" fmla="*/ 9653070 w 12641071"/>
              <a:gd name="connsiteY50-39262" fmla="*/ 960982 h 5795240"/>
              <a:gd name="connsiteX51-39263" fmla="*/ 9641996 w 12641071"/>
              <a:gd name="connsiteY51-39264" fmla="*/ 961152 h 5795240"/>
              <a:gd name="connsiteX52-39265" fmla="*/ 9651917 w 12641071"/>
              <a:gd name="connsiteY52-39266" fmla="*/ 940556 h 5795240"/>
              <a:gd name="connsiteX53-39267" fmla="*/ 11050508 w 12641071"/>
              <a:gd name="connsiteY53-39268" fmla="*/ 108150 h 5795240"/>
              <a:gd name="connsiteX54-39269" fmla="*/ 12641071 w 12641071"/>
              <a:gd name="connsiteY54-39270" fmla="*/ 1698711 h 5795240"/>
              <a:gd name="connsiteX55-39271" fmla="*/ 11371062 w 12641071"/>
              <a:gd name="connsiteY55-39272" fmla="*/ 3256960 h 5795240"/>
              <a:gd name="connsiteX56-39273" fmla="*/ 11215953 w 12641071"/>
              <a:gd name="connsiteY56-39274" fmla="*/ 3280632 h 5795240"/>
              <a:gd name="connsiteX57-39275" fmla="*/ 11142318 w 12641071"/>
              <a:gd name="connsiteY57-39276" fmla="*/ 3276914 h 5795240"/>
              <a:gd name="connsiteX58-39277" fmla="*/ 11215952 w 12641071"/>
              <a:gd name="connsiteY58-39278" fmla="*/ 3280632 h 5795240"/>
              <a:gd name="connsiteX59-39279" fmla="*/ 11213133 w 12641071"/>
              <a:gd name="connsiteY59-39280" fmla="*/ 3281062 h 5795240"/>
              <a:gd name="connsiteX60-39281" fmla="*/ 11116921 w 12641071"/>
              <a:gd name="connsiteY60-39282" fmla="*/ 3285921 h 5795240"/>
              <a:gd name="connsiteX61-39283" fmla="*/ 11050507 w 12641071"/>
              <a:gd name="connsiteY61-39284" fmla="*/ 3289274 h 5795240"/>
              <a:gd name="connsiteX62-39285" fmla="*/ 11006292 w 12641071"/>
              <a:gd name="connsiteY62-39286" fmla="*/ 3287041 h 5795240"/>
              <a:gd name="connsiteX63-39287" fmla="*/ 10937101 w 12641071"/>
              <a:gd name="connsiteY63-39288" fmla="*/ 3297601 h 5795240"/>
              <a:gd name="connsiteX64-39289" fmla="*/ 10144740 w 12641071"/>
              <a:gd name="connsiteY64-39290" fmla="*/ 4089962 h 5795240"/>
              <a:gd name="connsiteX65-39291" fmla="*/ 10130374 w 12641071"/>
              <a:gd name="connsiteY65-39292" fmla="*/ 4184101 h 5795240"/>
              <a:gd name="connsiteX66-39293" fmla="*/ 10130375 w 12641071"/>
              <a:gd name="connsiteY66-39294" fmla="*/ 4184103 h 5795240"/>
              <a:gd name="connsiteX67-39295" fmla="*/ 10130656 w 12641071"/>
              <a:gd name="connsiteY67-39296" fmla="*/ 4185950 h 5795240"/>
              <a:gd name="connsiteX68-39297" fmla="*/ 10138194 w 12641071"/>
              <a:gd name="connsiteY68-39298" fmla="*/ 4335228 h 5795240"/>
              <a:gd name="connsiteX69-39299" fmla="*/ 10137710 w 12641071"/>
              <a:gd name="connsiteY69-39300" fmla="*/ 4344822 h 5795240"/>
              <a:gd name="connsiteX70-39301" fmla="*/ 10133555 w 12641071"/>
              <a:gd name="connsiteY70-39302" fmla="*/ 4427096 h 5795240"/>
              <a:gd name="connsiteX71-39303" fmla="*/ 10129312 w 12641071"/>
              <a:gd name="connsiteY71-39304" fmla="*/ 4399289 h 5795240"/>
              <a:gd name="connsiteX72-39305" fmla="*/ 10126797 w 12641071"/>
              <a:gd name="connsiteY72-39306" fmla="*/ 4349498 h 5795240"/>
              <a:gd name="connsiteX73-39307" fmla="*/ 10126796 w 12641071"/>
              <a:gd name="connsiteY73-39308" fmla="*/ 4349498 h 5795240"/>
              <a:gd name="connsiteX74-39309" fmla="*/ 10129311 w 12641071"/>
              <a:gd name="connsiteY74-39310" fmla="*/ 4399289 h 5795240"/>
              <a:gd name="connsiteX75-39311" fmla="*/ 10133554 w 12641071"/>
              <a:gd name="connsiteY75-39312" fmla="*/ 4427096 h 5795240"/>
              <a:gd name="connsiteX76-39313" fmla="*/ 10130656 w 12641071"/>
              <a:gd name="connsiteY76-39314" fmla="*/ 4484506 h 5795240"/>
              <a:gd name="connsiteX77-39315" fmla="*/ 8678182 w 12641071"/>
              <a:gd name="connsiteY77-39316" fmla="*/ 5795240 h 5795240"/>
              <a:gd name="connsiteX78-39317" fmla="*/ 7467518 w 12641071"/>
              <a:gd name="connsiteY78-39318" fmla="*/ 5151535 h 5795240"/>
              <a:gd name="connsiteX79-39319" fmla="*/ 7419945 w 12641071"/>
              <a:gd name="connsiteY79-39320" fmla="*/ 5073228 h 5795240"/>
              <a:gd name="connsiteX80-39321" fmla="*/ 7367299 w 12641071"/>
              <a:gd name="connsiteY80-39322" fmla="*/ 4974928 h 5795240"/>
              <a:gd name="connsiteX81-39323" fmla="*/ 7320958 w 12641071"/>
              <a:gd name="connsiteY81-39324" fmla="*/ 4870887 h 5795240"/>
              <a:gd name="connsiteX82-39325" fmla="*/ 7322174 w 12641071"/>
              <a:gd name="connsiteY82-39326" fmla="*/ 4872361 h 5795240"/>
              <a:gd name="connsiteX83-39327" fmla="*/ 7322175 w 12641071"/>
              <a:gd name="connsiteY83-39328" fmla="*/ 4872361 h 5795240"/>
              <a:gd name="connsiteX84-39329" fmla="*/ 7223551 w 12641071"/>
              <a:gd name="connsiteY84-39330" fmla="*/ 4752829 h 5795240"/>
              <a:gd name="connsiteX85-39331" fmla="*/ 6652445 w 12641071"/>
              <a:gd name="connsiteY85-39332" fmla="*/ 4516269 h 5795240"/>
              <a:gd name="connsiteX86-39333" fmla="*/ 6200873 w 12641071"/>
              <a:gd name="connsiteY86-39334" fmla="*/ 4654206 h 5795240"/>
              <a:gd name="connsiteX87-39335" fmla="*/ 6088813 w 12641071"/>
              <a:gd name="connsiteY87-39336" fmla="*/ 4746663 h 5795240"/>
              <a:gd name="connsiteX88-39337" fmla="*/ 6023271 w 12641071"/>
              <a:gd name="connsiteY88-39338" fmla="*/ 4834312 h 5795240"/>
              <a:gd name="connsiteX89-39339" fmla="*/ 5935320 w 12641071"/>
              <a:gd name="connsiteY89-39340" fmla="*/ 4931081 h 5795240"/>
              <a:gd name="connsiteX90-39341" fmla="*/ 4971763 w 12641071"/>
              <a:gd name="connsiteY90-39342" fmla="*/ 5330200 h 5795240"/>
              <a:gd name="connsiteX91-39343" fmla="*/ 3716172 w 12641071"/>
              <a:gd name="connsiteY91-39344" fmla="*/ 4497938 h 5795240"/>
              <a:gd name="connsiteX92-39345" fmla="*/ 3659438 w 12641071"/>
              <a:gd name="connsiteY92-39346" fmla="*/ 4330309 h 5795240"/>
              <a:gd name="connsiteX93-39347" fmla="*/ 3659440 w 12641071"/>
              <a:gd name="connsiteY93-39348" fmla="*/ 4330309 h 5795240"/>
              <a:gd name="connsiteX94-39349" fmla="*/ 3613217 w 12641071"/>
              <a:gd name="connsiteY94-39350" fmla="*/ 4245153 h 5795240"/>
              <a:gd name="connsiteX95-39351" fmla="*/ 3083792 w 12641071"/>
              <a:gd name="connsiteY95-39352" fmla="*/ 3963660 h 5795240"/>
              <a:gd name="connsiteX96-39353" fmla="*/ 2835272 w 12641071"/>
              <a:gd name="connsiteY96-39354" fmla="*/ 4013833 h 5795240"/>
              <a:gd name="connsiteX97-39355" fmla="*/ 2762875 w 12641071"/>
              <a:gd name="connsiteY97-39356" fmla="*/ 4057784 h 5795240"/>
              <a:gd name="connsiteX98-39357" fmla="*/ 2694694 w 12641071"/>
              <a:gd name="connsiteY98-39358" fmla="*/ 4099208 h 5795240"/>
              <a:gd name="connsiteX99-39359" fmla="*/ 2694692 w 12641071"/>
              <a:gd name="connsiteY99-39360" fmla="*/ 4099208 h 5795240"/>
              <a:gd name="connsiteX100-39361" fmla="*/ 2664698 w 12641071"/>
              <a:gd name="connsiteY100-39362" fmla="*/ 4117431 h 5795240"/>
              <a:gd name="connsiteX101-39363" fmla="*/ 1804544 w 12641071"/>
              <a:gd name="connsiteY101-39364" fmla="*/ 4335229 h 5795240"/>
              <a:gd name="connsiteX102-39365" fmla="*/ 0 w 12641071"/>
              <a:gd name="connsiteY102-39366" fmla="*/ 2530685 h 5795240"/>
              <a:gd name="connsiteX103-39367" fmla="*/ 1804544 w 12641071"/>
              <a:gd name="connsiteY103-39368" fmla="*/ 726143 h 5795240"/>
              <a:gd name="connsiteX104-39369" fmla="*/ 3080549 w 12641071"/>
              <a:gd name="connsiteY104-39370" fmla="*/ 1254682 h 5795240"/>
              <a:gd name="connsiteX105-39371" fmla="*/ 3268676 w 12641071"/>
              <a:gd name="connsiteY105-39372" fmla="*/ 1461167 h 5795240"/>
              <a:gd name="connsiteX106-39373" fmla="*/ 3565826 w 12641071"/>
              <a:gd name="connsiteY106-39374" fmla="*/ 1551935 h 5795240"/>
              <a:gd name="connsiteX107-39375" fmla="*/ 4086504 w 12641071"/>
              <a:gd name="connsiteY107-39376" fmla="*/ 1127574 h 5795240"/>
              <a:gd name="connsiteX108-39377" fmla="*/ 4103078 w 12641071"/>
              <a:gd name="connsiteY108-39378" fmla="*/ 1004204 h 5795240"/>
              <a:gd name="connsiteX109-39379" fmla="*/ 5215874 w 12641071"/>
              <a:gd name="connsiteY109-39380" fmla="*/ 0 h 5795240"/>
              <a:gd name="connsiteX0-39381" fmla="*/ 5215874 w 12641071"/>
              <a:gd name="connsiteY0-39382" fmla="*/ 0 h 5795240"/>
              <a:gd name="connsiteX1-39383" fmla="*/ 5927386 w 12641071"/>
              <a:gd name="connsiteY1-39384" fmla="*/ 255427 h 5795240"/>
              <a:gd name="connsiteX2-39385" fmla="*/ 6105193 w 12641071"/>
              <a:gd name="connsiteY2-39386" fmla="*/ 442067 h 5795240"/>
              <a:gd name="connsiteX3-39387" fmla="*/ 6105193 w 12641071"/>
              <a:gd name="connsiteY3-39388" fmla="*/ 442069 h 5795240"/>
              <a:gd name="connsiteX4-39389" fmla="*/ 6141460 w 12641071"/>
              <a:gd name="connsiteY4-39390" fmla="*/ 475027 h 5795240"/>
              <a:gd name="connsiteX5-39391" fmla="*/ 6788665 w 12641071"/>
              <a:gd name="connsiteY5-39392" fmla="*/ 707369 h 5795240"/>
              <a:gd name="connsiteX6-39393" fmla="*/ 7184710 w 12641071"/>
              <a:gd name="connsiteY6-39394" fmla="*/ 627411 h 5795240"/>
              <a:gd name="connsiteX7-39395" fmla="*/ 7314851 w 12641071"/>
              <a:gd name="connsiteY7-39396" fmla="*/ 559537 h 5795240"/>
              <a:gd name="connsiteX8-39397" fmla="*/ 7314853 w 12641071"/>
              <a:gd name="connsiteY8-39398" fmla="*/ 559536 h 5795240"/>
              <a:gd name="connsiteX9-39399" fmla="*/ 7314851 w 12641071"/>
              <a:gd name="connsiteY9-39400" fmla="*/ 559537 h 5795240"/>
              <a:gd name="connsiteX10-39401" fmla="*/ 7391626 w 12641071"/>
              <a:gd name="connsiteY10-39402" fmla="*/ 508114 h 5795240"/>
              <a:gd name="connsiteX11-39403" fmla="*/ 7391631 w 12641071"/>
              <a:gd name="connsiteY11-39404" fmla="*/ 508110 h 5795240"/>
              <a:gd name="connsiteX12-39405" fmla="*/ 7478934 w 12641071"/>
              <a:gd name="connsiteY12-39406" fmla="*/ 466053 h 5795240"/>
              <a:gd name="connsiteX13-39407" fmla="*/ 7897193 w 12641071"/>
              <a:gd name="connsiteY13-39408" fmla="*/ 381611 h 5795240"/>
              <a:gd name="connsiteX14-39409" fmla="*/ 8788216 w 12641071"/>
              <a:gd name="connsiteY14-39410" fmla="*/ 855364 h 5795240"/>
              <a:gd name="connsiteX15-39411" fmla="*/ 8832362 w 12641071"/>
              <a:gd name="connsiteY15-39412" fmla="*/ 928030 h 5795240"/>
              <a:gd name="connsiteX16-39413" fmla="*/ 8832362 w 12641071"/>
              <a:gd name="connsiteY16-39414" fmla="*/ 928033 h 5795240"/>
              <a:gd name="connsiteX17-39415" fmla="*/ 8842040 w 12641071"/>
              <a:gd name="connsiteY17-39416" fmla="*/ 943961 h 5795240"/>
              <a:gd name="connsiteX18-39417" fmla="*/ 8856144 w 12641071"/>
              <a:gd name="connsiteY18-39418" fmla="*/ 973241 h 5795240"/>
              <a:gd name="connsiteX19-39419" fmla="*/ 8856145 w 12641071"/>
              <a:gd name="connsiteY19-39420" fmla="*/ 973241 h 5795240"/>
              <a:gd name="connsiteX20-39421" fmla="*/ 8878117 w 12641071"/>
              <a:gd name="connsiteY20-39422" fmla="*/ 1018851 h 5795240"/>
              <a:gd name="connsiteX21-39423" fmla="*/ 8877719 w 12641071"/>
              <a:gd name="connsiteY21-39424" fmla="*/ 1018369 h 5795240"/>
              <a:gd name="connsiteX22-39425" fmla="*/ 8853250 w 12641071"/>
              <a:gd name="connsiteY22-39426" fmla="*/ 973288 h 5795240"/>
              <a:gd name="connsiteX23-39427" fmla="*/ 8853249 w 12641071"/>
              <a:gd name="connsiteY23-39428" fmla="*/ 973288 h 5795240"/>
              <a:gd name="connsiteX24-39429" fmla="*/ 8853248 w 12641071"/>
              <a:gd name="connsiteY24-39430" fmla="*/ 973287 h 5795240"/>
              <a:gd name="connsiteX25-39431" fmla="*/ 8849677 w 12641071"/>
              <a:gd name="connsiteY25-39432" fmla="*/ 973341 h 5795240"/>
              <a:gd name="connsiteX26-39433" fmla="*/ 8641543 w 12641071"/>
              <a:gd name="connsiteY26-39434" fmla="*/ 916577 h 5795240"/>
              <a:gd name="connsiteX27-39435" fmla="*/ 8641545 w 12641071"/>
              <a:gd name="connsiteY27-39436" fmla="*/ 916580 h 5795240"/>
              <a:gd name="connsiteX28-39437" fmla="*/ 8849676 w 12641071"/>
              <a:gd name="connsiteY28-39438" fmla="*/ 973343 h 5795240"/>
              <a:gd name="connsiteX29-39439" fmla="*/ 8853248 w 12641071"/>
              <a:gd name="connsiteY29-39440" fmla="*/ 973288 h 5795240"/>
              <a:gd name="connsiteX30-39441" fmla="*/ 8877719 w 12641071"/>
              <a:gd name="connsiteY30-39442" fmla="*/ 1018371 h 5795240"/>
              <a:gd name="connsiteX31-39443" fmla="*/ 8878116 w 12641071"/>
              <a:gd name="connsiteY31-39444" fmla="*/ 1018851 h 5795240"/>
              <a:gd name="connsiteX32-39445" fmla="*/ 8887288 w 12641071"/>
              <a:gd name="connsiteY32-39446" fmla="*/ 1037892 h 5795240"/>
              <a:gd name="connsiteX33-39447" fmla="*/ 8949899 w 12641071"/>
              <a:gd name="connsiteY33-39448" fmla="*/ 1239592 h 5795240"/>
              <a:gd name="connsiteX34-39449" fmla="*/ 8968437 w 12641071"/>
              <a:gd name="connsiteY34-39450" fmla="*/ 1423482 h 5795240"/>
              <a:gd name="connsiteX35-39451" fmla="*/ 8949899 w 12641071"/>
              <a:gd name="connsiteY35-39452" fmla="*/ 1239591 h 5795240"/>
              <a:gd name="connsiteX36-39453" fmla="*/ 8887288 w 12641071"/>
              <a:gd name="connsiteY36-39454" fmla="*/ 1037890 h 5795240"/>
              <a:gd name="connsiteX37-39455" fmla="*/ 8878116 w 12641071"/>
              <a:gd name="connsiteY37-39456" fmla="*/ 1018851 h 5795240"/>
              <a:gd name="connsiteX38-39457" fmla="*/ 8931285 w 12641071"/>
              <a:gd name="connsiteY38-39458" fmla="*/ 1083292 h 5795240"/>
              <a:gd name="connsiteX39-39459" fmla="*/ 9241478 w 12641071"/>
              <a:gd name="connsiteY39-39460" fmla="*/ 1211778 h 5795240"/>
              <a:gd name="connsiteX40-39461" fmla="*/ 9605238 w 12641071"/>
              <a:gd name="connsiteY40-39462" fmla="*/ 1018369 h 5795240"/>
              <a:gd name="connsiteX41-39463" fmla="*/ 9636247 w 12641071"/>
              <a:gd name="connsiteY41-39464" fmla="*/ 961241 h 5795240"/>
              <a:gd name="connsiteX42-39465" fmla="*/ 9641995 w 12641071"/>
              <a:gd name="connsiteY42-39466" fmla="*/ 961152 h 5795240"/>
              <a:gd name="connsiteX43-39467" fmla="*/ 9584939 w 12641071"/>
              <a:gd name="connsiteY43-39468" fmla="*/ 1079594 h 5795240"/>
              <a:gd name="connsiteX44-39469" fmla="*/ 9546257 w 12641071"/>
              <a:gd name="connsiteY44-39470" fmla="*/ 1204206 h 5795240"/>
              <a:gd name="connsiteX45-39471" fmla="*/ 9584939 w 12641071"/>
              <a:gd name="connsiteY45-39472" fmla="*/ 1079596 h 5795240"/>
              <a:gd name="connsiteX46-39473" fmla="*/ 9641995 w 12641071"/>
              <a:gd name="connsiteY46-39474" fmla="*/ 961153 h 5795240"/>
              <a:gd name="connsiteX47-39475" fmla="*/ 9653069 w 12641071"/>
              <a:gd name="connsiteY47-39476" fmla="*/ 960983 h 5795240"/>
              <a:gd name="connsiteX48-39477" fmla="*/ 9801564 w 12641071"/>
              <a:gd name="connsiteY48-39478" fmla="*/ 1196828 h 5795240"/>
              <a:gd name="connsiteX49-39479" fmla="*/ 9801566 w 12641071"/>
              <a:gd name="connsiteY49-39480" fmla="*/ 1196828 h 5795240"/>
              <a:gd name="connsiteX50-39481" fmla="*/ 9653070 w 12641071"/>
              <a:gd name="connsiteY50-39482" fmla="*/ 960982 h 5795240"/>
              <a:gd name="connsiteX51-39483" fmla="*/ 9641996 w 12641071"/>
              <a:gd name="connsiteY51-39484" fmla="*/ 961152 h 5795240"/>
              <a:gd name="connsiteX52-39485" fmla="*/ 9651917 w 12641071"/>
              <a:gd name="connsiteY52-39486" fmla="*/ 940556 h 5795240"/>
              <a:gd name="connsiteX53-39487" fmla="*/ 11050508 w 12641071"/>
              <a:gd name="connsiteY53-39488" fmla="*/ 108150 h 5795240"/>
              <a:gd name="connsiteX54-39489" fmla="*/ 12641071 w 12641071"/>
              <a:gd name="connsiteY54-39490" fmla="*/ 1698711 h 5795240"/>
              <a:gd name="connsiteX55-39491" fmla="*/ 11371062 w 12641071"/>
              <a:gd name="connsiteY55-39492" fmla="*/ 3256960 h 5795240"/>
              <a:gd name="connsiteX56-39493" fmla="*/ 11215953 w 12641071"/>
              <a:gd name="connsiteY56-39494" fmla="*/ 3280632 h 5795240"/>
              <a:gd name="connsiteX57-39495" fmla="*/ 11142318 w 12641071"/>
              <a:gd name="connsiteY57-39496" fmla="*/ 3276914 h 5795240"/>
              <a:gd name="connsiteX58-39497" fmla="*/ 11215952 w 12641071"/>
              <a:gd name="connsiteY58-39498" fmla="*/ 3280632 h 5795240"/>
              <a:gd name="connsiteX59-39499" fmla="*/ 11213133 w 12641071"/>
              <a:gd name="connsiteY59-39500" fmla="*/ 3281062 h 5795240"/>
              <a:gd name="connsiteX60-39501" fmla="*/ 11116921 w 12641071"/>
              <a:gd name="connsiteY60-39502" fmla="*/ 3285921 h 5795240"/>
              <a:gd name="connsiteX61-39503" fmla="*/ 11050507 w 12641071"/>
              <a:gd name="connsiteY61-39504" fmla="*/ 3289274 h 5795240"/>
              <a:gd name="connsiteX62-39505" fmla="*/ 11006292 w 12641071"/>
              <a:gd name="connsiteY62-39506" fmla="*/ 3287041 h 5795240"/>
              <a:gd name="connsiteX63-39507" fmla="*/ 10937101 w 12641071"/>
              <a:gd name="connsiteY63-39508" fmla="*/ 3297601 h 5795240"/>
              <a:gd name="connsiteX64-39509" fmla="*/ 10144740 w 12641071"/>
              <a:gd name="connsiteY64-39510" fmla="*/ 4089962 h 5795240"/>
              <a:gd name="connsiteX65-39511" fmla="*/ 10130374 w 12641071"/>
              <a:gd name="connsiteY65-39512" fmla="*/ 4184101 h 5795240"/>
              <a:gd name="connsiteX66-39513" fmla="*/ 10130375 w 12641071"/>
              <a:gd name="connsiteY66-39514" fmla="*/ 4184103 h 5795240"/>
              <a:gd name="connsiteX67-39515" fmla="*/ 10130656 w 12641071"/>
              <a:gd name="connsiteY67-39516" fmla="*/ 4185950 h 5795240"/>
              <a:gd name="connsiteX68-39517" fmla="*/ 10138194 w 12641071"/>
              <a:gd name="connsiteY68-39518" fmla="*/ 4335228 h 5795240"/>
              <a:gd name="connsiteX69-39519" fmla="*/ 10137710 w 12641071"/>
              <a:gd name="connsiteY69-39520" fmla="*/ 4344822 h 5795240"/>
              <a:gd name="connsiteX70-39521" fmla="*/ 10133555 w 12641071"/>
              <a:gd name="connsiteY70-39522" fmla="*/ 4427096 h 5795240"/>
              <a:gd name="connsiteX71-39523" fmla="*/ 10129312 w 12641071"/>
              <a:gd name="connsiteY71-39524" fmla="*/ 4399289 h 5795240"/>
              <a:gd name="connsiteX72-39525" fmla="*/ 10126797 w 12641071"/>
              <a:gd name="connsiteY72-39526" fmla="*/ 4349498 h 5795240"/>
              <a:gd name="connsiteX73-39527" fmla="*/ 10126796 w 12641071"/>
              <a:gd name="connsiteY73-39528" fmla="*/ 4349498 h 5795240"/>
              <a:gd name="connsiteX74-39529" fmla="*/ 10129311 w 12641071"/>
              <a:gd name="connsiteY74-39530" fmla="*/ 4399289 h 5795240"/>
              <a:gd name="connsiteX75-39531" fmla="*/ 10133554 w 12641071"/>
              <a:gd name="connsiteY75-39532" fmla="*/ 4427096 h 5795240"/>
              <a:gd name="connsiteX76-39533" fmla="*/ 10130656 w 12641071"/>
              <a:gd name="connsiteY76-39534" fmla="*/ 4484506 h 5795240"/>
              <a:gd name="connsiteX77-39535" fmla="*/ 8678182 w 12641071"/>
              <a:gd name="connsiteY77-39536" fmla="*/ 5795240 h 5795240"/>
              <a:gd name="connsiteX78-39537" fmla="*/ 7467518 w 12641071"/>
              <a:gd name="connsiteY78-39538" fmla="*/ 5151535 h 5795240"/>
              <a:gd name="connsiteX79-39539" fmla="*/ 7419945 w 12641071"/>
              <a:gd name="connsiteY79-39540" fmla="*/ 5073228 h 5795240"/>
              <a:gd name="connsiteX80-39541" fmla="*/ 7367299 w 12641071"/>
              <a:gd name="connsiteY80-39542" fmla="*/ 4974928 h 5795240"/>
              <a:gd name="connsiteX81-39543" fmla="*/ 7320958 w 12641071"/>
              <a:gd name="connsiteY81-39544" fmla="*/ 4870887 h 5795240"/>
              <a:gd name="connsiteX82-39545" fmla="*/ 7322174 w 12641071"/>
              <a:gd name="connsiteY82-39546" fmla="*/ 4872361 h 5795240"/>
              <a:gd name="connsiteX83-39547" fmla="*/ 7322175 w 12641071"/>
              <a:gd name="connsiteY83-39548" fmla="*/ 4872361 h 5795240"/>
              <a:gd name="connsiteX84-39549" fmla="*/ 7223551 w 12641071"/>
              <a:gd name="connsiteY84-39550" fmla="*/ 4752829 h 5795240"/>
              <a:gd name="connsiteX85-39551" fmla="*/ 6652445 w 12641071"/>
              <a:gd name="connsiteY85-39552" fmla="*/ 4516269 h 5795240"/>
              <a:gd name="connsiteX86-39553" fmla="*/ 6200873 w 12641071"/>
              <a:gd name="connsiteY86-39554" fmla="*/ 4654206 h 5795240"/>
              <a:gd name="connsiteX87-39555" fmla="*/ 6088813 w 12641071"/>
              <a:gd name="connsiteY87-39556" fmla="*/ 4746663 h 5795240"/>
              <a:gd name="connsiteX88-39557" fmla="*/ 6023271 w 12641071"/>
              <a:gd name="connsiteY88-39558" fmla="*/ 4834312 h 5795240"/>
              <a:gd name="connsiteX89-39559" fmla="*/ 5935320 w 12641071"/>
              <a:gd name="connsiteY89-39560" fmla="*/ 4931081 h 5795240"/>
              <a:gd name="connsiteX90-39561" fmla="*/ 4971763 w 12641071"/>
              <a:gd name="connsiteY90-39562" fmla="*/ 5330200 h 5795240"/>
              <a:gd name="connsiteX91-39563" fmla="*/ 3716172 w 12641071"/>
              <a:gd name="connsiteY91-39564" fmla="*/ 4497938 h 5795240"/>
              <a:gd name="connsiteX92-39565" fmla="*/ 3659438 w 12641071"/>
              <a:gd name="connsiteY92-39566" fmla="*/ 4330309 h 5795240"/>
              <a:gd name="connsiteX93-39567" fmla="*/ 3659440 w 12641071"/>
              <a:gd name="connsiteY93-39568" fmla="*/ 4330309 h 5795240"/>
              <a:gd name="connsiteX94-39569" fmla="*/ 3613217 w 12641071"/>
              <a:gd name="connsiteY94-39570" fmla="*/ 4245153 h 5795240"/>
              <a:gd name="connsiteX95-39571" fmla="*/ 3083792 w 12641071"/>
              <a:gd name="connsiteY95-39572" fmla="*/ 3963660 h 5795240"/>
              <a:gd name="connsiteX96-39573" fmla="*/ 2835272 w 12641071"/>
              <a:gd name="connsiteY96-39574" fmla="*/ 4013833 h 5795240"/>
              <a:gd name="connsiteX97-39575" fmla="*/ 2762875 w 12641071"/>
              <a:gd name="connsiteY97-39576" fmla="*/ 4057784 h 5795240"/>
              <a:gd name="connsiteX98-39577" fmla="*/ 2694694 w 12641071"/>
              <a:gd name="connsiteY98-39578" fmla="*/ 4099208 h 5795240"/>
              <a:gd name="connsiteX99-39579" fmla="*/ 2664698 w 12641071"/>
              <a:gd name="connsiteY99-39580" fmla="*/ 4117431 h 5795240"/>
              <a:gd name="connsiteX100-39581" fmla="*/ 1804544 w 12641071"/>
              <a:gd name="connsiteY100-39582" fmla="*/ 4335229 h 5795240"/>
              <a:gd name="connsiteX101-39583" fmla="*/ 0 w 12641071"/>
              <a:gd name="connsiteY101-39584" fmla="*/ 2530685 h 5795240"/>
              <a:gd name="connsiteX102-39585" fmla="*/ 1804544 w 12641071"/>
              <a:gd name="connsiteY102-39586" fmla="*/ 726143 h 5795240"/>
              <a:gd name="connsiteX103-39587" fmla="*/ 3080549 w 12641071"/>
              <a:gd name="connsiteY103-39588" fmla="*/ 1254682 h 5795240"/>
              <a:gd name="connsiteX104-39589" fmla="*/ 3268676 w 12641071"/>
              <a:gd name="connsiteY104-39590" fmla="*/ 1461167 h 5795240"/>
              <a:gd name="connsiteX105-39591" fmla="*/ 3565826 w 12641071"/>
              <a:gd name="connsiteY105-39592" fmla="*/ 1551935 h 5795240"/>
              <a:gd name="connsiteX106-39593" fmla="*/ 4086504 w 12641071"/>
              <a:gd name="connsiteY106-39594" fmla="*/ 1127574 h 5795240"/>
              <a:gd name="connsiteX107-39595" fmla="*/ 4103078 w 12641071"/>
              <a:gd name="connsiteY107-39596" fmla="*/ 1004204 h 5795240"/>
              <a:gd name="connsiteX108-39597" fmla="*/ 5215874 w 12641071"/>
              <a:gd name="connsiteY108-39598" fmla="*/ 0 h 5795240"/>
              <a:gd name="connsiteX0-39599" fmla="*/ 5215874 w 12641071"/>
              <a:gd name="connsiteY0-39600" fmla="*/ 0 h 5795240"/>
              <a:gd name="connsiteX1-39601" fmla="*/ 5927386 w 12641071"/>
              <a:gd name="connsiteY1-39602" fmla="*/ 255427 h 5795240"/>
              <a:gd name="connsiteX2-39603" fmla="*/ 6105193 w 12641071"/>
              <a:gd name="connsiteY2-39604" fmla="*/ 442067 h 5795240"/>
              <a:gd name="connsiteX3-39605" fmla="*/ 6105193 w 12641071"/>
              <a:gd name="connsiteY3-39606" fmla="*/ 442069 h 5795240"/>
              <a:gd name="connsiteX4-39607" fmla="*/ 6141460 w 12641071"/>
              <a:gd name="connsiteY4-39608" fmla="*/ 475027 h 5795240"/>
              <a:gd name="connsiteX5-39609" fmla="*/ 6788665 w 12641071"/>
              <a:gd name="connsiteY5-39610" fmla="*/ 707369 h 5795240"/>
              <a:gd name="connsiteX6-39611" fmla="*/ 7184710 w 12641071"/>
              <a:gd name="connsiteY6-39612" fmla="*/ 627411 h 5795240"/>
              <a:gd name="connsiteX7-39613" fmla="*/ 7314851 w 12641071"/>
              <a:gd name="connsiteY7-39614" fmla="*/ 559537 h 5795240"/>
              <a:gd name="connsiteX8-39615" fmla="*/ 7314853 w 12641071"/>
              <a:gd name="connsiteY8-39616" fmla="*/ 559536 h 5795240"/>
              <a:gd name="connsiteX9-39617" fmla="*/ 7314851 w 12641071"/>
              <a:gd name="connsiteY9-39618" fmla="*/ 559537 h 5795240"/>
              <a:gd name="connsiteX10-39619" fmla="*/ 7391626 w 12641071"/>
              <a:gd name="connsiteY10-39620" fmla="*/ 508114 h 5795240"/>
              <a:gd name="connsiteX11-39621" fmla="*/ 7391631 w 12641071"/>
              <a:gd name="connsiteY11-39622" fmla="*/ 508110 h 5795240"/>
              <a:gd name="connsiteX12-39623" fmla="*/ 7478934 w 12641071"/>
              <a:gd name="connsiteY12-39624" fmla="*/ 466053 h 5795240"/>
              <a:gd name="connsiteX13-39625" fmla="*/ 7897193 w 12641071"/>
              <a:gd name="connsiteY13-39626" fmla="*/ 381611 h 5795240"/>
              <a:gd name="connsiteX14-39627" fmla="*/ 8788216 w 12641071"/>
              <a:gd name="connsiteY14-39628" fmla="*/ 855364 h 5795240"/>
              <a:gd name="connsiteX15-39629" fmla="*/ 8832362 w 12641071"/>
              <a:gd name="connsiteY15-39630" fmla="*/ 928030 h 5795240"/>
              <a:gd name="connsiteX16-39631" fmla="*/ 8832362 w 12641071"/>
              <a:gd name="connsiteY16-39632" fmla="*/ 928033 h 5795240"/>
              <a:gd name="connsiteX17-39633" fmla="*/ 8842040 w 12641071"/>
              <a:gd name="connsiteY17-39634" fmla="*/ 943961 h 5795240"/>
              <a:gd name="connsiteX18-39635" fmla="*/ 8856144 w 12641071"/>
              <a:gd name="connsiteY18-39636" fmla="*/ 973241 h 5795240"/>
              <a:gd name="connsiteX19-39637" fmla="*/ 8856145 w 12641071"/>
              <a:gd name="connsiteY19-39638" fmla="*/ 973241 h 5795240"/>
              <a:gd name="connsiteX20-39639" fmla="*/ 8878117 w 12641071"/>
              <a:gd name="connsiteY20-39640" fmla="*/ 1018851 h 5795240"/>
              <a:gd name="connsiteX21-39641" fmla="*/ 8877719 w 12641071"/>
              <a:gd name="connsiteY21-39642" fmla="*/ 1018369 h 5795240"/>
              <a:gd name="connsiteX22-39643" fmla="*/ 8853250 w 12641071"/>
              <a:gd name="connsiteY22-39644" fmla="*/ 973288 h 5795240"/>
              <a:gd name="connsiteX23-39645" fmla="*/ 8853249 w 12641071"/>
              <a:gd name="connsiteY23-39646" fmla="*/ 973288 h 5795240"/>
              <a:gd name="connsiteX24-39647" fmla="*/ 8853248 w 12641071"/>
              <a:gd name="connsiteY24-39648" fmla="*/ 973287 h 5795240"/>
              <a:gd name="connsiteX25-39649" fmla="*/ 8849677 w 12641071"/>
              <a:gd name="connsiteY25-39650" fmla="*/ 973341 h 5795240"/>
              <a:gd name="connsiteX26-39651" fmla="*/ 8641543 w 12641071"/>
              <a:gd name="connsiteY26-39652" fmla="*/ 916577 h 5795240"/>
              <a:gd name="connsiteX27-39653" fmla="*/ 8641545 w 12641071"/>
              <a:gd name="connsiteY27-39654" fmla="*/ 916580 h 5795240"/>
              <a:gd name="connsiteX28-39655" fmla="*/ 8849676 w 12641071"/>
              <a:gd name="connsiteY28-39656" fmla="*/ 973343 h 5795240"/>
              <a:gd name="connsiteX29-39657" fmla="*/ 8853248 w 12641071"/>
              <a:gd name="connsiteY29-39658" fmla="*/ 973288 h 5795240"/>
              <a:gd name="connsiteX30-39659" fmla="*/ 8877719 w 12641071"/>
              <a:gd name="connsiteY30-39660" fmla="*/ 1018371 h 5795240"/>
              <a:gd name="connsiteX31-39661" fmla="*/ 8878116 w 12641071"/>
              <a:gd name="connsiteY31-39662" fmla="*/ 1018851 h 5795240"/>
              <a:gd name="connsiteX32-39663" fmla="*/ 8887288 w 12641071"/>
              <a:gd name="connsiteY32-39664" fmla="*/ 1037892 h 5795240"/>
              <a:gd name="connsiteX33-39665" fmla="*/ 8949899 w 12641071"/>
              <a:gd name="connsiteY33-39666" fmla="*/ 1239592 h 5795240"/>
              <a:gd name="connsiteX34-39667" fmla="*/ 8968437 w 12641071"/>
              <a:gd name="connsiteY34-39668" fmla="*/ 1423482 h 5795240"/>
              <a:gd name="connsiteX35-39669" fmla="*/ 8949899 w 12641071"/>
              <a:gd name="connsiteY35-39670" fmla="*/ 1239591 h 5795240"/>
              <a:gd name="connsiteX36-39671" fmla="*/ 8887288 w 12641071"/>
              <a:gd name="connsiteY36-39672" fmla="*/ 1037890 h 5795240"/>
              <a:gd name="connsiteX37-39673" fmla="*/ 8878116 w 12641071"/>
              <a:gd name="connsiteY37-39674" fmla="*/ 1018851 h 5795240"/>
              <a:gd name="connsiteX38-39675" fmla="*/ 8931285 w 12641071"/>
              <a:gd name="connsiteY38-39676" fmla="*/ 1083292 h 5795240"/>
              <a:gd name="connsiteX39-39677" fmla="*/ 9241478 w 12641071"/>
              <a:gd name="connsiteY39-39678" fmla="*/ 1211778 h 5795240"/>
              <a:gd name="connsiteX40-39679" fmla="*/ 9605238 w 12641071"/>
              <a:gd name="connsiteY40-39680" fmla="*/ 1018369 h 5795240"/>
              <a:gd name="connsiteX41-39681" fmla="*/ 9636247 w 12641071"/>
              <a:gd name="connsiteY41-39682" fmla="*/ 961241 h 5795240"/>
              <a:gd name="connsiteX42-39683" fmla="*/ 9641995 w 12641071"/>
              <a:gd name="connsiteY42-39684" fmla="*/ 961152 h 5795240"/>
              <a:gd name="connsiteX43-39685" fmla="*/ 9584939 w 12641071"/>
              <a:gd name="connsiteY43-39686" fmla="*/ 1079594 h 5795240"/>
              <a:gd name="connsiteX44-39687" fmla="*/ 9546257 w 12641071"/>
              <a:gd name="connsiteY44-39688" fmla="*/ 1204206 h 5795240"/>
              <a:gd name="connsiteX45-39689" fmla="*/ 9584939 w 12641071"/>
              <a:gd name="connsiteY45-39690" fmla="*/ 1079596 h 5795240"/>
              <a:gd name="connsiteX46-39691" fmla="*/ 9641995 w 12641071"/>
              <a:gd name="connsiteY46-39692" fmla="*/ 961153 h 5795240"/>
              <a:gd name="connsiteX47-39693" fmla="*/ 9653069 w 12641071"/>
              <a:gd name="connsiteY47-39694" fmla="*/ 960983 h 5795240"/>
              <a:gd name="connsiteX48-39695" fmla="*/ 9801564 w 12641071"/>
              <a:gd name="connsiteY48-39696" fmla="*/ 1196828 h 5795240"/>
              <a:gd name="connsiteX49-39697" fmla="*/ 9801566 w 12641071"/>
              <a:gd name="connsiteY49-39698" fmla="*/ 1196828 h 5795240"/>
              <a:gd name="connsiteX50-39699" fmla="*/ 9653070 w 12641071"/>
              <a:gd name="connsiteY50-39700" fmla="*/ 960982 h 5795240"/>
              <a:gd name="connsiteX51-39701" fmla="*/ 9641996 w 12641071"/>
              <a:gd name="connsiteY51-39702" fmla="*/ 961152 h 5795240"/>
              <a:gd name="connsiteX52-39703" fmla="*/ 9651917 w 12641071"/>
              <a:gd name="connsiteY52-39704" fmla="*/ 940556 h 5795240"/>
              <a:gd name="connsiteX53-39705" fmla="*/ 11050508 w 12641071"/>
              <a:gd name="connsiteY53-39706" fmla="*/ 108150 h 5795240"/>
              <a:gd name="connsiteX54-39707" fmla="*/ 12641071 w 12641071"/>
              <a:gd name="connsiteY54-39708" fmla="*/ 1698711 h 5795240"/>
              <a:gd name="connsiteX55-39709" fmla="*/ 11371062 w 12641071"/>
              <a:gd name="connsiteY55-39710" fmla="*/ 3256960 h 5795240"/>
              <a:gd name="connsiteX56-39711" fmla="*/ 11215953 w 12641071"/>
              <a:gd name="connsiteY56-39712" fmla="*/ 3280632 h 5795240"/>
              <a:gd name="connsiteX57-39713" fmla="*/ 11142318 w 12641071"/>
              <a:gd name="connsiteY57-39714" fmla="*/ 3276914 h 5795240"/>
              <a:gd name="connsiteX58-39715" fmla="*/ 11215952 w 12641071"/>
              <a:gd name="connsiteY58-39716" fmla="*/ 3280632 h 5795240"/>
              <a:gd name="connsiteX59-39717" fmla="*/ 11213133 w 12641071"/>
              <a:gd name="connsiteY59-39718" fmla="*/ 3281062 h 5795240"/>
              <a:gd name="connsiteX60-39719" fmla="*/ 11116921 w 12641071"/>
              <a:gd name="connsiteY60-39720" fmla="*/ 3285921 h 5795240"/>
              <a:gd name="connsiteX61-39721" fmla="*/ 11050507 w 12641071"/>
              <a:gd name="connsiteY61-39722" fmla="*/ 3289274 h 5795240"/>
              <a:gd name="connsiteX62-39723" fmla="*/ 11006292 w 12641071"/>
              <a:gd name="connsiteY62-39724" fmla="*/ 3287041 h 5795240"/>
              <a:gd name="connsiteX63-39725" fmla="*/ 10937101 w 12641071"/>
              <a:gd name="connsiteY63-39726" fmla="*/ 3297601 h 5795240"/>
              <a:gd name="connsiteX64-39727" fmla="*/ 10144740 w 12641071"/>
              <a:gd name="connsiteY64-39728" fmla="*/ 4089962 h 5795240"/>
              <a:gd name="connsiteX65-39729" fmla="*/ 10130374 w 12641071"/>
              <a:gd name="connsiteY65-39730" fmla="*/ 4184101 h 5795240"/>
              <a:gd name="connsiteX66-39731" fmla="*/ 10130375 w 12641071"/>
              <a:gd name="connsiteY66-39732" fmla="*/ 4184103 h 5795240"/>
              <a:gd name="connsiteX67-39733" fmla="*/ 10130656 w 12641071"/>
              <a:gd name="connsiteY67-39734" fmla="*/ 4185950 h 5795240"/>
              <a:gd name="connsiteX68-39735" fmla="*/ 10138194 w 12641071"/>
              <a:gd name="connsiteY68-39736" fmla="*/ 4335228 h 5795240"/>
              <a:gd name="connsiteX69-39737" fmla="*/ 10137710 w 12641071"/>
              <a:gd name="connsiteY69-39738" fmla="*/ 4344822 h 5795240"/>
              <a:gd name="connsiteX70-39739" fmla="*/ 10133555 w 12641071"/>
              <a:gd name="connsiteY70-39740" fmla="*/ 4427096 h 5795240"/>
              <a:gd name="connsiteX71-39741" fmla="*/ 10129312 w 12641071"/>
              <a:gd name="connsiteY71-39742" fmla="*/ 4399289 h 5795240"/>
              <a:gd name="connsiteX72-39743" fmla="*/ 10126797 w 12641071"/>
              <a:gd name="connsiteY72-39744" fmla="*/ 4349498 h 5795240"/>
              <a:gd name="connsiteX73-39745" fmla="*/ 10126796 w 12641071"/>
              <a:gd name="connsiteY73-39746" fmla="*/ 4349498 h 5795240"/>
              <a:gd name="connsiteX74-39747" fmla="*/ 10129311 w 12641071"/>
              <a:gd name="connsiteY74-39748" fmla="*/ 4399289 h 5795240"/>
              <a:gd name="connsiteX75-39749" fmla="*/ 10133554 w 12641071"/>
              <a:gd name="connsiteY75-39750" fmla="*/ 4427096 h 5795240"/>
              <a:gd name="connsiteX76-39751" fmla="*/ 10130656 w 12641071"/>
              <a:gd name="connsiteY76-39752" fmla="*/ 4484506 h 5795240"/>
              <a:gd name="connsiteX77-39753" fmla="*/ 8678182 w 12641071"/>
              <a:gd name="connsiteY77-39754" fmla="*/ 5795240 h 5795240"/>
              <a:gd name="connsiteX78-39755" fmla="*/ 7467518 w 12641071"/>
              <a:gd name="connsiteY78-39756" fmla="*/ 5151535 h 5795240"/>
              <a:gd name="connsiteX79-39757" fmla="*/ 7419945 w 12641071"/>
              <a:gd name="connsiteY79-39758" fmla="*/ 5073228 h 5795240"/>
              <a:gd name="connsiteX80-39759" fmla="*/ 7367299 w 12641071"/>
              <a:gd name="connsiteY80-39760" fmla="*/ 4974928 h 5795240"/>
              <a:gd name="connsiteX81-39761" fmla="*/ 7320958 w 12641071"/>
              <a:gd name="connsiteY81-39762" fmla="*/ 4870887 h 5795240"/>
              <a:gd name="connsiteX82-39763" fmla="*/ 7322174 w 12641071"/>
              <a:gd name="connsiteY82-39764" fmla="*/ 4872361 h 5795240"/>
              <a:gd name="connsiteX83-39765" fmla="*/ 7322175 w 12641071"/>
              <a:gd name="connsiteY83-39766" fmla="*/ 4872361 h 5795240"/>
              <a:gd name="connsiteX84-39767" fmla="*/ 7223551 w 12641071"/>
              <a:gd name="connsiteY84-39768" fmla="*/ 4752829 h 5795240"/>
              <a:gd name="connsiteX85-39769" fmla="*/ 6652445 w 12641071"/>
              <a:gd name="connsiteY85-39770" fmla="*/ 4516269 h 5795240"/>
              <a:gd name="connsiteX86-39771" fmla="*/ 6200873 w 12641071"/>
              <a:gd name="connsiteY86-39772" fmla="*/ 4654206 h 5795240"/>
              <a:gd name="connsiteX87-39773" fmla="*/ 6088813 w 12641071"/>
              <a:gd name="connsiteY87-39774" fmla="*/ 4746663 h 5795240"/>
              <a:gd name="connsiteX88-39775" fmla="*/ 6023271 w 12641071"/>
              <a:gd name="connsiteY88-39776" fmla="*/ 4834312 h 5795240"/>
              <a:gd name="connsiteX89-39777" fmla="*/ 5935320 w 12641071"/>
              <a:gd name="connsiteY89-39778" fmla="*/ 4931081 h 5795240"/>
              <a:gd name="connsiteX90-39779" fmla="*/ 4971763 w 12641071"/>
              <a:gd name="connsiteY90-39780" fmla="*/ 5330200 h 5795240"/>
              <a:gd name="connsiteX91-39781" fmla="*/ 3716172 w 12641071"/>
              <a:gd name="connsiteY91-39782" fmla="*/ 4497938 h 5795240"/>
              <a:gd name="connsiteX92-39783" fmla="*/ 3659438 w 12641071"/>
              <a:gd name="connsiteY92-39784" fmla="*/ 4330309 h 5795240"/>
              <a:gd name="connsiteX93-39785" fmla="*/ 3659440 w 12641071"/>
              <a:gd name="connsiteY93-39786" fmla="*/ 4330309 h 5795240"/>
              <a:gd name="connsiteX94-39787" fmla="*/ 3613217 w 12641071"/>
              <a:gd name="connsiteY94-39788" fmla="*/ 4245153 h 5795240"/>
              <a:gd name="connsiteX95-39789" fmla="*/ 3083792 w 12641071"/>
              <a:gd name="connsiteY95-39790" fmla="*/ 3963660 h 5795240"/>
              <a:gd name="connsiteX96-39791" fmla="*/ 2835272 w 12641071"/>
              <a:gd name="connsiteY96-39792" fmla="*/ 4013833 h 5795240"/>
              <a:gd name="connsiteX97-39793" fmla="*/ 2762875 w 12641071"/>
              <a:gd name="connsiteY97-39794" fmla="*/ 4057784 h 5795240"/>
              <a:gd name="connsiteX98-39795" fmla="*/ 2664698 w 12641071"/>
              <a:gd name="connsiteY98-39796" fmla="*/ 4117431 h 5795240"/>
              <a:gd name="connsiteX99-39797" fmla="*/ 1804544 w 12641071"/>
              <a:gd name="connsiteY99-39798" fmla="*/ 4335229 h 5795240"/>
              <a:gd name="connsiteX100-39799" fmla="*/ 0 w 12641071"/>
              <a:gd name="connsiteY100-39800" fmla="*/ 2530685 h 5795240"/>
              <a:gd name="connsiteX101-39801" fmla="*/ 1804544 w 12641071"/>
              <a:gd name="connsiteY101-39802" fmla="*/ 726143 h 5795240"/>
              <a:gd name="connsiteX102-39803" fmla="*/ 3080549 w 12641071"/>
              <a:gd name="connsiteY102-39804" fmla="*/ 1254682 h 5795240"/>
              <a:gd name="connsiteX103-39805" fmla="*/ 3268676 w 12641071"/>
              <a:gd name="connsiteY103-39806" fmla="*/ 1461167 h 5795240"/>
              <a:gd name="connsiteX104-39807" fmla="*/ 3565826 w 12641071"/>
              <a:gd name="connsiteY104-39808" fmla="*/ 1551935 h 5795240"/>
              <a:gd name="connsiteX105-39809" fmla="*/ 4086504 w 12641071"/>
              <a:gd name="connsiteY105-39810" fmla="*/ 1127574 h 5795240"/>
              <a:gd name="connsiteX106-39811" fmla="*/ 4103078 w 12641071"/>
              <a:gd name="connsiteY106-39812" fmla="*/ 1004204 h 5795240"/>
              <a:gd name="connsiteX107-39813" fmla="*/ 5215874 w 12641071"/>
              <a:gd name="connsiteY107-39814" fmla="*/ 0 h 5795240"/>
              <a:gd name="connsiteX0-39815" fmla="*/ 5215874 w 12641071"/>
              <a:gd name="connsiteY0-39816" fmla="*/ 0 h 5795240"/>
              <a:gd name="connsiteX1-39817" fmla="*/ 5927386 w 12641071"/>
              <a:gd name="connsiteY1-39818" fmla="*/ 255427 h 5795240"/>
              <a:gd name="connsiteX2-39819" fmla="*/ 6105193 w 12641071"/>
              <a:gd name="connsiteY2-39820" fmla="*/ 442067 h 5795240"/>
              <a:gd name="connsiteX3-39821" fmla="*/ 6105193 w 12641071"/>
              <a:gd name="connsiteY3-39822" fmla="*/ 442069 h 5795240"/>
              <a:gd name="connsiteX4-39823" fmla="*/ 6141460 w 12641071"/>
              <a:gd name="connsiteY4-39824" fmla="*/ 475027 h 5795240"/>
              <a:gd name="connsiteX5-39825" fmla="*/ 6788665 w 12641071"/>
              <a:gd name="connsiteY5-39826" fmla="*/ 707369 h 5795240"/>
              <a:gd name="connsiteX6-39827" fmla="*/ 7184710 w 12641071"/>
              <a:gd name="connsiteY6-39828" fmla="*/ 627411 h 5795240"/>
              <a:gd name="connsiteX7-39829" fmla="*/ 7314851 w 12641071"/>
              <a:gd name="connsiteY7-39830" fmla="*/ 559537 h 5795240"/>
              <a:gd name="connsiteX8-39831" fmla="*/ 7314853 w 12641071"/>
              <a:gd name="connsiteY8-39832" fmla="*/ 559536 h 5795240"/>
              <a:gd name="connsiteX9-39833" fmla="*/ 7314851 w 12641071"/>
              <a:gd name="connsiteY9-39834" fmla="*/ 559537 h 5795240"/>
              <a:gd name="connsiteX10-39835" fmla="*/ 7391626 w 12641071"/>
              <a:gd name="connsiteY10-39836" fmla="*/ 508114 h 5795240"/>
              <a:gd name="connsiteX11-39837" fmla="*/ 7391631 w 12641071"/>
              <a:gd name="connsiteY11-39838" fmla="*/ 508110 h 5795240"/>
              <a:gd name="connsiteX12-39839" fmla="*/ 7478934 w 12641071"/>
              <a:gd name="connsiteY12-39840" fmla="*/ 466053 h 5795240"/>
              <a:gd name="connsiteX13-39841" fmla="*/ 7897193 w 12641071"/>
              <a:gd name="connsiteY13-39842" fmla="*/ 381611 h 5795240"/>
              <a:gd name="connsiteX14-39843" fmla="*/ 8788216 w 12641071"/>
              <a:gd name="connsiteY14-39844" fmla="*/ 855364 h 5795240"/>
              <a:gd name="connsiteX15-39845" fmla="*/ 8832362 w 12641071"/>
              <a:gd name="connsiteY15-39846" fmla="*/ 928030 h 5795240"/>
              <a:gd name="connsiteX16-39847" fmla="*/ 8832362 w 12641071"/>
              <a:gd name="connsiteY16-39848" fmla="*/ 928033 h 5795240"/>
              <a:gd name="connsiteX17-39849" fmla="*/ 8842040 w 12641071"/>
              <a:gd name="connsiteY17-39850" fmla="*/ 943961 h 5795240"/>
              <a:gd name="connsiteX18-39851" fmla="*/ 8856144 w 12641071"/>
              <a:gd name="connsiteY18-39852" fmla="*/ 973241 h 5795240"/>
              <a:gd name="connsiteX19-39853" fmla="*/ 8856145 w 12641071"/>
              <a:gd name="connsiteY19-39854" fmla="*/ 973241 h 5795240"/>
              <a:gd name="connsiteX20-39855" fmla="*/ 8878117 w 12641071"/>
              <a:gd name="connsiteY20-39856" fmla="*/ 1018851 h 5795240"/>
              <a:gd name="connsiteX21-39857" fmla="*/ 8877719 w 12641071"/>
              <a:gd name="connsiteY21-39858" fmla="*/ 1018369 h 5795240"/>
              <a:gd name="connsiteX22-39859" fmla="*/ 8853250 w 12641071"/>
              <a:gd name="connsiteY22-39860" fmla="*/ 973288 h 5795240"/>
              <a:gd name="connsiteX23-39861" fmla="*/ 8853249 w 12641071"/>
              <a:gd name="connsiteY23-39862" fmla="*/ 973288 h 5795240"/>
              <a:gd name="connsiteX24-39863" fmla="*/ 8853248 w 12641071"/>
              <a:gd name="connsiteY24-39864" fmla="*/ 973287 h 5795240"/>
              <a:gd name="connsiteX25-39865" fmla="*/ 8849677 w 12641071"/>
              <a:gd name="connsiteY25-39866" fmla="*/ 973341 h 5795240"/>
              <a:gd name="connsiteX26-39867" fmla="*/ 8641543 w 12641071"/>
              <a:gd name="connsiteY26-39868" fmla="*/ 916577 h 5795240"/>
              <a:gd name="connsiteX27-39869" fmla="*/ 8641545 w 12641071"/>
              <a:gd name="connsiteY27-39870" fmla="*/ 916580 h 5795240"/>
              <a:gd name="connsiteX28-39871" fmla="*/ 8849676 w 12641071"/>
              <a:gd name="connsiteY28-39872" fmla="*/ 973343 h 5795240"/>
              <a:gd name="connsiteX29-39873" fmla="*/ 8853248 w 12641071"/>
              <a:gd name="connsiteY29-39874" fmla="*/ 973288 h 5795240"/>
              <a:gd name="connsiteX30-39875" fmla="*/ 8877719 w 12641071"/>
              <a:gd name="connsiteY30-39876" fmla="*/ 1018371 h 5795240"/>
              <a:gd name="connsiteX31-39877" fmla="*/ 8878116 w 12641071"/>
              <a:gd name="connsiteY31-39878" fmla="*/ 1018851 h 5795240"/>
              <a:gd name="connsiteX32-39879" fmla="*/ 8887288 w 12641071"/>
              <a:gd name="connsiteY32-39880" fmla="*/ 1037892 h 5795240"/>
              <a:gd name="connsiteX33-39881" fmla="*/ 8949899 w 12641071"/>
              <a:gd name="connsiteY33-39882" fmla="*/ 1239592 h 5795240"/>
              <a:gd name="connsiteX34-39883" fmla="*/ 8949899 w 12641071"/>
              <a:gd name="connsiteY34-39884" fmla="*/ 1239591 h 5795240"/>
              <a:gd name="connsiteX35-39885" fmla="*/ 8887288 w 12641071"/>
              <a:gd name="connsiteY35-39886" fmla="*/ 1037890 h 5795240"/>
              <a:gd name="connsiteX36-39887" fmla="*/ 8878116 w 12641071"/>
              <a:gd name="connsiteY36-39888" fmla="*/ 1018851 h 5795240"/>
              <a:gd name="connsiteX37-39889" fmla="*/ 8931285 w 12641071"/>
              <a:gd name="connsiteY37-39890" fmla="*/ 1083292 h 5795240"/>
              <a:gd name="connsiteX38-39891" fmla="*/ 9241478 w 12641071"/>
              <a:gd name="connsiteY38-39892" fmla="*/ 1211778 h 5795240"/>
              <a:gd name="connsiteX39-39893" fmla="*/ 9605238 w 12641071"/>
              <a:gd name="connsiteY39-39894" fmla="*/ 1018369 h 5795240"/>
              <a:gd name="connsiteX40-39895" fmla="*/ 9636247 w 12641071"/>
              <a:gd name="connsiteY40-39896" fmla="*/ 961241 h 5795240"/>
              <a:gd name="connsiteX41-39897" fmla="*/ 9641995 w 12641071"/>
              <a:gd name="connsiteY41-39898" fmla="*/ 961152 h 5795240"/>
              <a:gd name="connsiteX42-39899" fmla="*/ 9584939 w 12641071"/>
              <a:gd name="connsiteY42-39900" fmla="*/ 1079594 h 5795240"/>
              <a:gd name="connsiteX43-39901" fmla="*/ 9546257 w 12641071"/>
              <a:gd name="connsiteY43-39902" fmla="*/ 1204206 h 5795240"/>
              <a:gd name="connsiteX44-39903" fmla="*/ 9584939 w 12641071"/>
              <a:gd name="connsiteY44-39904" fmla="*/ 1079596 h 5795240"/>
              <a:gd name="connsiteX45-39905" fmla="*/ 9641995 w 12641071"/>
              <a:gd name="connsiteY45-39906" fmla="*/ 961153 h 5795240"/>
              <a:gd name="connsiteX46-39907" fmla="*/ 9653069 w 12641071"/>
              <a:gd name="connsiteY46-39908" fmla="*/ 960983 h 5795240"/>
              <a:gd name="connsiteX47-39909" fmla="*/ 9801564 w 12641071"/>
              <a:gd name="connsiteY47-39910" fmla="*/ 1196828 h 5795240"/>
              <a:gd name="connsiteX48-39911" fmla="*/ 9801566 w 12641071"/>
              <a:gd name="connsiteY48-39912" fmla="*/ 1196828 h 5795240"/>
              <a:gd name="connsiteX49-39913" fmla="*/ 9653070 w 12641071"/>
              <a:gd name="connsiteY49-39914" fmla="*/ 960982 h 5795240"/>
              <a:gd name="connsiteX50-39915" fmla="*/ 9641996 w 12641071"/>
              <a:gd name="connsiteY50-39916" fmla="*/ 961152 h 5795240"/>
              <a:gd name="connsiteX51-39917" fmla="*/ 9651917 w 12641071"/>
              <a:gd name="connsiteY51-39918" fmla="*/ 940556 h 5795240"/>
              <a:gd name="connsiteX52-39919" fmla="*/ 11050508 w 12641071"/>
              <a:gd name="connsiteY52-39920" fmla="*/ 108150 h 5795240"/>
              <a:gd name="connsiteX53-39921" fmla="*/ 12641071 w 12641071"/>
              <a:gd name="connsiteY53-39922" fmla="*/ 1698711 h 5795240"/>
              <a:gd name="connsiteX54-39923" fmla="*/ 11371062 w 12641071"/>
              <a:gd name="connsiteY54-39924" fmla="*/ 3256960 h 5795240"/>
              <a:gd name="connsiteX55-39925" fmla="*/ 11215953 w 12641071"/>
              <a:gd name="connsiteY55-39926" fmla="*/ 3280632 h 5795240"/>
              <a:gd name="connsiteX56-39927" fmla="*/ 11142318 w 12641071"/>
              <a:gd name="connsiteY56-39928" fmla="*/ 3276914 h 5795240"/>
              <a:gd name="connsiteX57-39929" fmla="*/ 11215952 w 12641071"/>
              <a:gd name="connsiteY57-39930" fmla="*/ 3280632 h 5795240"/>
              <a:gd name="connsiteX58-39931" fmla="*/ 11213133 w 12641071"/>
              <a:gd name="connsiteY58-39932" fmla="*/ 3281062 h 5795240"/>
              <a:gd name="connsiteX59-39933" fmla="*/ 11116921 w 12641071"/>
              <a:gd name="connsiteY59-39934" fmla="*/ 3285921 h 5795240"/>
              <a:gd name="connsiteX60-39935" fmla="*/ 11050507 w 12641071"/>
              <a:gd name="connsiteY60-39936" fmla="*/ 3289274 h 5795240"/>
              <a:gd name="connsiteX61-39937" fmla="*/ 11006292 w 12641071"/>
              <a:gd name="connsiteY61-39938" fmla="*/ 3287041 h 5795240"/>
              <a:gd name="connsiteX62-39939" fmla="*/ 10937101 w 12641071"/>
              <a:gd name="connsiteY62-39940" fmla="*/ 3297601 h 5795240"/>
              <a:gd name="connsiteX63-39941" fmla="*/ 10144740 w 12641071"/>
              <a:gd name="connsiteY63-39942" fmla="*/ 4089962 h 5795240"/>
              <a:gd name="connsiteX64-39943" fmla="*/ 10130374 w 12641071"/>
              <a:gd name="connsiteY64-39944" fmla="*/ 4184101 h 5795240"/>
              <a:gd name="connsiteX65-39945" fmla="*/ 10130375 w 12641071"/>
              <a:gd name="connsiteY65-39946" fmla="*/ 4184103 h 5795240"/>
              <a:gd name="connsiteX66-39947" fmla="*/ 10130656 w 12641071"/>
              <a:gd name="connsiteY66-39948" fmla="*/ 4185950 h 5795240"/>
              <a:gd name="connsiteX67-39949" fmla="*/ 10138194 w 12641071"/>
              <a:gd name="connsiteY67-39950" fmla="*/ 4335228 h 5795240"/>
              <a:gd name="connsiteX68-39951" fmla="*/ 10137710 w 12641071"/>
              <a:gd name="connsiteY68-39952" fmla="*/ 4344822 h 5795240"/>
              <a:gd name="connsiteX69-39953" fmla="*/ 10133555 w 12641071"/>
              <a:gd name="connsiteY69-39954" fmla="*/ 4427096 h 5795240"/>
              <a:gd name="connsiteX70-39955" fmla="*/ 10129312 w 12641071"/>
              <a:gd name="connsiteY70-39956" fmla="*/ 4399289 h 5795240"/>
              <a:gd name="connsiteX71-39957" fmla="*/ 10126797 w 12641071"/>
              <a:gd name="connsiteY71-39958" fmla="*/ 4349498 h 5795240"/>
              <a:gd name="connsiteX72-39959" fmla="*/ 10126796 w 12641071"/>
              <a:gd name="connsiteY72-39960" fmla="*/ 4349498 h 5795240"/>
              <a:gd name="connsiteX73-39961" fmla="*/ 10129311 w 12641071"/>
              <a:gd name="connsiteY73-39962" fmla="*/ 4399289 h 5795240"/>
              <a:gd name="connsiteX74-39963" fmla="*/ 10133554 w 12641071"/>
              <a:gd name="connsiteY74-39964" fmla="*/ 4427096 h 5795240"/>
              <a:gd name="connsiteX75-39965" fmla="*/ 10130656 w 12641071"/>
              <a:gd name="connsiteY75-39966" fmla="*/ 4484506 h 5795240"/>
              <a:gd name="connsiteX76-39967" fmla="*/ 8678182 w 12641071"/>
              <a:gd name="connsiteY76-39968" fmla="*/ 5795240 h 5795240"/>
              <a:gd name="connsiteX77-39969" fmla="*/ 7467518 w 12641071"/>
              <a:gd name="connsiteY77-39970" fmla="*/ 5151535 h 5795240"/>
              <a:gd name="connsiteX78-39971" fmla="*/ 7419945 w 12641071"/>
              <a:gd name="connsiteY78-39972" fmla="*/ 5073228 h 5795240"/>
              <a:gd name="connsiteX79-39973" fmla="*/ 7367299 w 12641071"/>
              <a:gd name="connsiteY79-39974" fmla="*/ 4974928 h 5795240"/>
              <a:gd name="connsiteX80-39975" fmla="*/ 7320958 w 12641071"/>
              <a:gd name="connsiteY80-39976" fmla="*/ 4870887 h 5795240"/>
              <a:gd name="connsiteX81-39977" fmla="*/ 7322174 w 12641071"/>
              <a:gd name="connsiteY81-39978" fmla="*/ 4872361 h 5795240"/>
              <a:gd name="connsiteX82-39979" fmla="*/ 7322175 w 12641071"/>
              <a:gd name="connsiteY82-39980" fmla="*/ 4872361 h 5795240"/>
              <a:gd name="connsiteX83-39981" fmla="*/ 7223551 w 12641071"/>
              <a:gd name="connsiteY83-39982" fmla="*/ 4752829 h 5795240"/>
              <a:gd name="connsiteX84-39983" fmla="*/ 6652445 w 12641071"/>
              <a:gd name="connsiteY84-39984" fmla="*/ 4516269 h 5795240"/>
              <a:gd name="connsiteX85-39985" fmla="*/ 6200873 w 12641071"/>
              <a:gd name="connsiteY85-39986" fmla="*/ 4654206 h 5795240"/>
              <a:gd name="connsiteX86-39987" fmla="*/ 6088813 w 12641071"/>
              <a:gd name="connsiteY86-39988" fmla="*/ 4746663 h 5795240"/>
              <a:gd name="connsiteX87-39989" fmla="*/ 6023271 w 12641071"/>
              <a:gd name="connsiteY87-39990" fmla="*/ 4834312 h 5795240"/>
              <a:gd name="connsiteX88-39991" fmla="*/ 5935320 w 12641071"/>
              <a:gd name="connsiteY88-39992" fmla="*/ 4931081 h 5795240"/>
              <a:gd name="connsiteX89-39993" fmla="*/ 4971763 w 12641071"/>
              <a:gd name="connsiteY89-39994" fmla="*/ 5330200 h 5795240"/>
              <a:gd name="connsiteX90-39995" fmla="*/ 3716172 w 12641071"/>
              <a:gd name="connsiteY90-39996" fmla="*/ 4497938 h 5795240"/>
              <a:gd name="connsiteX91-39997" fmla="*/ 3659438 w 12641071"/>
              <a:gd name="connsiteY91-39998" fmla="*/ 4330309 h 5795240"/>
              <a:gd name="connsiteX92-39999" fmla="*/ 3659440 w 12641071"/>
              <a:gd name="connsiteY92-40000" fmla="*/ 4330309 h 5795240"/>
              <a:gd name="connsiteX93-40001" fmla="*/ 3613217 w 12641071"/>
              <a:gd name="connsiteY93-40002" fmla="*/ 4245153 h 5795240"/>
              <a:gd name="connsiteX94-40003" fmla="*/ 3083792 w 12641071"/>
              <a:gd name="connsiteY94-40004" fmla="*/ 3963660 h 5795240"/>
              <a:gd name="connsiteX95-40005" fmla="*/ 2835272 w 12641071"/>
              <a:gd name="connsiteY95-40006" fmla="*/ 4013833 h 5795240"/>
              <a:gd name="connsiteX96-40007" fmla="*/ 2762875 w 12641071"/>
              <a:gd name="connsiteY96-40008" fmla="*/ 4057784 h 5795240"/>
              <a:gd name="connsiteX97-40009" fmla="*/ 2664698 w 12641071"/>
              <a:gd name="connsiteY97-40010" fmla="*/ 4117431 h 5795240"/>
              <a:gd name="connsiteX98-40011" fmla="*/ 1804544 w 12641071"/>
              <a:gd name="connsiteY98-40012" fmla="*/ 4335229 h 5795240"/>
              <a:gd name="connsiteX99-40013" fmla="*/ 0 w 12641071"/>
              <a:gd name="connsiteY99-40014" fmla="*/ 2530685 h 5795240"/>
              <a:gd name="connsiteX100-40015" fmla="*/ 1804544 w 12641071"/>
              <a:gd name="connsiteY100-40016" fmla="*/ 726143 h 5795240"/>
              <a:gd name="connsiteX101-40017" fmla="*/ 3080549 w 12641071"/>
              <a:gd name="connsiteY101-40018" fmla="*/ 1254682 h 5795240"/>
              <a:gd name="connsiteX102-40019" fmla="*/ 3268676 w 12641071"/>
              <a:gd name="connsiteY102-40020" fmla="*/ 1461167 h 5795240"/>
              <a:gd name="connsiteX103-40021" fmla="*/ 3565826 w 12641071"/>
              <a:gd name="connsiteY103-40022" fmla="*/ 1551935 h 5795240"/>
              <a:gd name="connsiteX104-40023" fmla="*/ 4086504 w 12641071"/>
              <a:gd name="connsiteY104-40024" fmla="*/ 1127574 h 5795240"/>
              <a:gd name="connsiteX105-40025" fmla="*/ 4103078 w 12641071"/>
              <a:gd name="connsiteY105-40026" fmla="*/ 1004204 h 5795240"/>
              <a:gd name="connsiteX106-40027" fmla="*/ 5215874 w 12641071"/>
              <a:gd name="connsiteY106-40028" fmla="*/ 0 h 5795240"/>
              <a:gd name="connsiteX0-40029" fmla="*/ 5215874 w 12641071"/>
              <a:gd name="connsiteY0-40030" fmla="*/ 0 h 5795240"/>
              <a:gd name="connsiteX1-40031" fmla="*/ 5927386 w 12641071"/>
              <a:gd name="connsiteY1-40032" fmla="*/ 255427 h 5795240"/>
              <a:gd name="connsiteX2-40033" fmla="*/ 6105193 w 12641071"/>
              <a:gd name="connsiteY2-40034" fmla="*/ 442067 h 5795240"/>
              <a:gd name="connsiteX3-40035" fmla="*/ 6105193 w 12641071"/>
              <a:gd name="connsiteY3-40036" fmla="*/ 442069 h 5795240"/>
              <a:gd name="connsiteX4-40037" fmla="*/ 6141460 w 12641071"/>
              <a:gd name="connsiteY4-40038" fmla="*/ 475027 h 5795240"/>
              <a:gd name="connsiteX5-40039" fmla="*/ 6788665 w 12641071"/>
              <a:gd name="connsiteY5-40040" fmla="*/ 707369 h 5795240"/>
              <a:gd name="connsiteX6-40041" fmla="*/ 7184710 w 12641071"/>
              <a:gd name="connsiteY6-40042" fmla="*/ 627411 h 5795240"/>
              <a:gd name="connsiteX7-40043" fmla="*/ 7314851 w 12641071"/>
              <a:gd name="connsiteY7-40044" fmla="*/ 559537 h 5795240"/>
              <a:gd name="connsiteX8-40045" fmla="*/ 7314853 w 12641071"/>
              <a:gd name="connsiteY8-40046" fmla="*/ 559536 h 5795240"/>
              <a:gd name="connsiteX9-40047" fmla="*/ 7314851 w 12641071"/>
              <a:gd name="connsiteY9-40048" fmla="*/ 559537 h 5795240"/>
              <a:gd name="connsiteX10-40049" fmla="*/ 7391626 w 12641071"/>
              <a:gd name="connsiteY10-40050" fmla="*/ 508114 h 5795240"/>
              <a:gd name="connsiteX11-40051" fmla="*/ 7391631 w 12641071"/>
              <a:gd name="connsiteY11-40052" fmla="*/ 508110 h 5795240"/>
              <a:gd name="connsiteX12-40053" fmla="*/ 7478934 w 12641071"/>
              <a:gd name="connsiteY12-40054" fmla="*/ 466053 h 5795240"/>
              <a:gd name="connsiteX13-40055" fmla="*/ 7897193 w 12641071"/>
              <a:gd name="connsiteY13-40056" fmla="*/ 381611 h 5795240"/>
              <a:gd name="connsiteX14-40057" fmla="*/ 8788216 w 12641071"/>
              <a:gd name="connsiteY14-40058" fmla="*/ 855364 h 5795240"/>
              <a:gd name="connsiteX15-40059" fmla="*/ 8832362 w 12641071"/>
              <a:gd name="connsiteY15-40060" fmla="*/ 928030 h 5795240"/>
              <a:gd name="connsiteX16-40061" fmla="*/ 8832362 w 12641071"/>
              <a:gd name="connsiteY16-40062" fmla="*/ 928033 h 5795240"/>
              <a:gd name="connsiteX17-40063" fmla="*/ 8842040 w 12641071"/>
              <a:gd name="connsiteY17-40064" fmla="*/ 943961 h 5795240"/>
              <a:gd name="connsiteX18-40065" fmla="*/ 8856144 w 12641071"/>
              <a:gd name="connsiteY18-40066" fmla="*/ 973241 h 5795240"/>
              <a:gd name="connsiteX19-40067" fmla="*/ 8856145 w 12641071"/>
              <a:gd name="connsiteY19-40068" fmla="*/ 973241 h 5795240"/>
              <a:gd name="connsiteX20-40069" fmla="*/ 8878117 w 12641071"/>
              <a:gd name="connsiteY20-40070" fmla="*/ 1018851 h 5795240"/>
              <a:gd name="connsiteX21-40071" fmla="*/ 8877719 w 12641071"/>
              <a:gd name="connsiteY21-40072" fmla="*/ 1018369 h 5795240"/>
              <a:gd name="connsiteX22-40073" fmla="*/ 8853250 w 12641071"/>
              <a:gd name="connsiteY22-40074" fmla="*/ 973288 h 5795240"/>
              <a:gd name="connsiteX23-40075" fmla="*/ 8853249 w 12641071"/>
              <a:gd name="connsiteY23-40076" fmla="*/ 973288 h 5795240"/>
              <a:gd name="connsiteX24-40077" fmla="*/ 8853248 w 12641071"/>
              <a:gd name="connsiteY24-40078" fmla="*/ 973287 h 5795240"/>
              <a:gd name="connsiteX25-40079" fmla="*/ 8849677 w 12641071"/>
              <a:gd name="connsiteY25-40080" fmla="*/ 973341 h 5795240"/>
              <a:gd name="connsiteX26-40081" fmla="*/ 8641543 w 12641071"/>
              <a:gd name="connsiteY26-40082" fmla="*/ 916577 h 5795240"/>
              <a:gd name="connsiteX27-40083" fmla="*/ 8641545 w 12641071"/>
              <a:gd name="connsiteY27-40084" fmla="*/ 916580 h 5795240"/>
              <a:gd name="connsiteX28-40085" fmla="*/ 8849676 w 12641071"/>
              <a:gd name="connsiteY28-40086" fmla="*/ 973343 h 5795240"/>
              <a:gd name="connsiteX29-40087" fmla="*/ 8853248 w 12641071"/>
              <a:gd name="connsiteY29-40088" fmla="*/ 973288 h 5795240"/>
              <a:gd name="connsiteX30-40089" fmla="*/ 8877719 w 12641071"/>
              <a:gd name="connsiteY30-40090" fmla="*/ 1018371 h 5795240"/>
              <a:gd name="connsiteX31-40091" fmla="*/ 8878116 w 12641071"/>
              <a:gd name="connsiteY31-40092" fmla="*/ 1018851 h 5795240"/>
              <a:gd name="connsiteX32-40093" fmla="*/ 8887288 w 12641071"/>
              <a:gd name="connsiteY32-40094" fmla="*/ 1037892 h 5795240"/>
              <a:gd name="connsiteX33-40095" fmla="*/ 8949899 w 12641071"/>
              <a:gd name="connsiteY33-40096" fmla="*/ 1239592 h 5795240"/>
              <a:gd name="connsiteX34-40097" fmla="*/ 8887288 w 12641071"/>
              <a:gd name="connsiteY34-40098" fmla="*/ 1037890 h 5795240"/>
              <a:gd name="connsiteX35-40099" fmla="*/ 8878116 w 12641071"/>
              <a:gd name="connsiteY35-40100" fmla="*/ 1018851 h 5795240"/>
              <a:gd name="connsiteX36-40101" fmla="*/ 8931285 w 12641071"/>
              <a:gd name="connsiteY36-40102" fmla="*/ 1083292 h 5795240"/>
              <a:gd name="connsiteX37-40103" fmla="*/ 9241478 w 12641071"/>
              <a:gd name="connsiteY37-40104" fmla="*/ 1211778 h 5795240"/>
              <a:gd name="connsiteX38-40105" fmla="*/ 9605238 w 12641071"/>
              <a:gd name="connsiteY38-40106" fmla="*/ 1018369 h 5795240"/>
              <a:gd name="connsiteX39-40107" fmla="*/ 9636247 w 12641071"/>
              <a:gd name="connsiteY39-40108" fmla="*/ 961241 h 5795240"/>
              <a:gd name="connsiteX40-40109" fmla="*/ 9641995 w 12641071"/>
              <a:gd name="connsiteY40-40110" fmla="*/ 961152 h 5795240"/>
              <a:gd name="connsiteX41-40111" fmla="*/ 9584939 w 12641071"/>
              <a:gd name="connsiteY41-40112" fmla="*/ 1079594 h 5795240"/>
              <a:gd name="connsiteX42-40113" fmla="*/ 9546257 w 12641071"/>
              <a:gd name="connsiteY42-40114" fmla="*/ 1204206 h 5795240"/>
              <a:gd name="connsiteX43-40115" fmla="*/ 9584939 w 12641071"/>
              <a:gd name="connsiteY43-40116" fmla="*/ 1079596 h 5795240"/>
              <a:gd name="connsiteX44-40117" fmla="*/ 9641995 w 12641071"/>
              <a:gd name="connsiteY44-40118" fmla="*/ 961153 h 5795240"/>
              <a:gd name="connsiteX45-40119" fmla="*/ 9653069 w 12641071"/>
              <a:gd name="connsiteY45-40120" fmla="*/ 960983 h 5795240"/>
              <a:gd name="connsiteX46-40121" fmla="*/ 9801564 w 12641071"/>
              <a:gd name="connsiteY46-40122" fmla="*/ 1196828 h 5795240"/>
              <a:gd name="connsiteX47-40123" fmla="*/ 9801566 w 12641071"/>
              <a:gd name="connsiteY47-40124" fmla="*/ 1196828 h 5795240"/>
              <a:gd name="connsiteX48-40125" fmla="*/ 9653070 w 12641071"/>
              <a:gd name="connsiteY48-40126" fmla="*/ 960982 h 5795240"/>
              <a:gd name="connsiteX49-40127" fmla="*/ 9641996 w 12641071"/>
              <a:gd name="connsiteY49-40128" fmla="*/ 961152 h 5795240"/>
              <a:gd name="connsiteX50-40129" fmla="*/ 9651917 w 12641071"/>
              <a:gd name="connsiteY50-40130" fmla="*/ 940556 h 5795240"/>
              <a:gd name="connsiteX51-40131" fmla="*/ 11050508 w 12641071"/>
              <a:gd name="connsiteY51-40132" fmla="*/ 108150 h 5795240"/>
              <a:gd name="connsiteX52-40133" fmla="*/ 12641071 w 12641071"/>
              <a:gd name="connsiteY52-40134" fmla="*/ 1698711 h 5795240"/>
              <a:gd name="connsiteX53-40135" fmla="*/ 11371062 w 12641071"/>
              <a:gd name="connsiteY53-40136" fmla="*/ 3256960 h 5795240"/>
              <a:gd name="connsiteX54-40137" fmla="*/ 11215953 w 12641071"/>
              <a:gd name="connsiteY54-40138" fmla="*/ 3280632 h 5795240"/>
              <a:gd name="connsiteX55-40139" fmla="*/ 11142318 w 12641071"/>
              <a:gd name="connsiteY55-40140" fmla="*/ 3276914 h 5795240"/>
              <a:gd name="connsiteX56-40141" fmla="*/ 11215952 w 12641071"/>
              <a:gd name="connsiteY56-40142" fmla="*/ 3280632 h 5795240"/>
              <a:gd name="connsiteX57-40143" fmla="*/ 11213133 w 12641071"/>
              <a:gd name="connsiteY57-40144" fmla="*/ 3281062 h 5795240"/>
              <a:gd name="connsiteX58-40145" fmla="*/ 11116921 w 12641071"/>
              <a:gd name="connsiteY58-40146" fmla="*/ 3285921 h 5795240"/>
              <a:gd name="connsiteX59-40147" fmla="*/ 11050507 w 12641071"/>
              <a:gd name="connsiteY59-40148" fmla="*/ 3289274 h 5795240"/>
              <a:gd name="connsiteX60-40149" fmla="*/ 11006292 w 12641071"/>
              <a:gd name="connsiteY60-40150" fmla="*/ 3287041 h 5795240"/>
              <a:gd name="connsiteX61-40151" fmla="*/ 10937101 w 12641071"/>
              <a:gd name="connsiteY61-40152" fmla="*/ 3297601 h 5795240"/>
              <a:gd name="connsiteX62-40153" fmla="*/ 10144740 w 12641071"/>
              <a:gd name="connsiteY62-40154" fmla="*/ 4089962 h 5795240"/>
              <a:gd name="connsiteX63-40155" fmla="*/ 10130374 w 12641071"/>
              <a:gd name="connsiteY63-40156" fmla="*/ 4184101 h 5795240"/>
              <a:gd name="connsiteX64-40157" fmla="*/ 10130375 w 12641071"/>
              <a:gd name="connsiteY64-40158" fmla="*/ 4184103 h 5795240"/>
              <a:gd name="connsiteX65-40159" fmla="*/ 10130656 w 12641071"/>
              <a:gd name="connsiteY65-40160" fmla="*/ 4185950 h 5795240"/>
              <a:gd name="connsiteX66-40161" fmla="*/ 10138194 w 12641071"/>
              <a:gd name="connsiteY66-40162" fmla="*/ 4335228 h 5795240"/>
              <a:gd name="connsiteX67-40163" fmla="*/ 10137710 w 12641071"/>
              <a:gd name="connsiteY67-40164" fmla="*/ 4344822 h 5795240"/>
              <a:gd name="connsiteX68-40165" fmla="*/ 10133555 w 12641071"/>
              <a:gd name="connsiteY68-40166" fmla="*/ 4427096 h 5795240"/>
              <a:gd name="connsiteX69-40167" fmla="*/ 10129312 w 12641071"/>
              <a:gd name="connsiteY69-40168" fmla="*/ 4399289 h 5795240"/>
              <a:gd name="connsiteX70-40169" fmla="*/ 10126797 w 12641071"/>
              <a:gd name="connsiteY70-40170" fmla="*/ 4349498 h 5795240"/>
              <a:gd name="connsiteX71-40171" fmla="*/ 10126796 w 12641071"/>
              <a:gd name="connsiteY71-40172" fmla="*/ 4349498 h 5795240"/>
              <a:gd name="connsiteX72-40173" fmla="*/ 10129311 w 12641071"/>
              <a:gd name="connsiteY72-40174" fmla="*/ 4399289 h 5795240"/>
              <a:gd name="connsiteX73-40175" fmla="*/ 10133554 w 12641071"/>
              <a:gd name="connsiteY73-40176" fmla="*/ 4427096 h 5795240"/>
              <a:gd name="connsiteX74-40177" fmla="*/ 10130656 w 12641071"/>
              <a:gd name="connsiteY74-40178" fmla="*/ 4484506 h 5795240"/>
              <a:gd name="connsiteX75-40179" fmla="*/ 8678182 w 12641071"/>
              <a:gd name="connsiteY75-40180" fmla="*/ 5795240 h 5795240"/>
              <a:gd name="connsiteX76-40181" fmla="*/ 7467518 w 12641071"/>
              <a:gd name="connsiteY76-40182" fmla="*/ 5151535 h 5795240"/>
              <a:gd name="connsiteX77-40183" fmla="*/ 7419945 w 12641071"/>
              <a:gd name="connsiteY77-40184" fmla="*/ 5073228 h 5795240"/>
              <a:gd name="connsiteX78-40185" fmla="*/ 7367299 w 12641071"/>
              <a:gd name="connsiteY78-40186" fmla="*/ 4974928 h 5795240"/>
              <a:gd name="connsiteX79-40187" fmla="*/ 7320958 w 12641071"/>
              <a:gd name="connsiteY79-40188" fmla="*/ 4870887 h 5795240"/>
              <a:gd name="connsiteX80-40189" fmla="*/ 7322174 w 12641071"/>
              <a:gd name="connsiteY80-40190" fmla="*/ 4872361 h 5795240"/>
              <a:gd name="connsiteX81-40191" fmla="*/ 7322175 w 12641071"/>
              <a:gd name="connsiteY81-40192" fmla="*/ 4872361 h 5795240"/>
              <a:gd name="connsiteX82-40193" fmla="*/ 7223551 w 12641071"/>
              <a:gd name="connsiteY82-40194" fmla="*/ 4752829 h 5795240"/>
              <a:gd name="connsiteX83-40195" fmla="*/ 6652445 w 12641071"/>
              <a:gd name="connsiteY83-40196" fmla="*/ 4516269 h 5795240"/>
              <a:gd name="connsiteX84-40197" fmla="*/ 6200873 w 12641071"/>
              <a:gd name="connsiteY84-40198" fmla="*/ 4654206 h 5795240"/>
              <a:gd name="connsiteX85-40199" fmla="*/ 6088813 w 12641071"/>
              <a:gd name="connsiteY85-40200" fmla="*/ 4746663 h 5795240"/>
              <a:gd name="connsiteX86-40201" fmla="*/ 6023271 w 12641071"/>
              <a:gd name="connsiteY86-40202" fmla="*/ 4834312 h 5795240"/>
              <a:gd name="connsiteX87-40203" fmla="*/ 5935320 w 12641071"/>
              <a:gd name="connsiteY87-40204" fmla="*/ 4931081 h 5795240"/>
              <a:gd name="connsiteX88-40205" fmla="*/ 4971763 w 12641071"/>
              <a:gd name="connsiteY88-40206" fmla="*/ 5330200 h 5795240"/>
              <a:gd name="connsiteX89-40207" fmla="*/ 3716172 w 12641071"/>
              <a:gd name="connsiteY89-40208" fmla="*/ 4497938 h 5795240"/>
              <a:gd name="connsiteX90-40209" fmla="*/ 3659438 w 12641071"/>
              <a:gd name="connsiteY90-40210" fmla="*/ 4330309 h 5795240"/>
              <a:gd name="connsiteX91-40211" fmla="*/ 3659440 w 12641071"/>
              <a:gd name="connsiteY91-40212" fmla="*/ 4330309 h 5795240"/>
              <a:gd name="connsiteX92-40213" fmla="*/ 3613217 w 12641071"/>
              <a:gd name="connsiteY92-40214" fmla="*/ 4245153 h 5795240"/>
              <a:gd name="connsiteX93-40215" fmla="*/ 3083792 w 12641071"/>
              <a:gd name="connsiteY93-40216" fmla="*/ 3963660 h 5795240"/>
              <a:gd name="connsiteX94-40217" fmla="*/ 2835272 w 12641071"/>
              <a:gd name="connsiteY94-40218" fmla="*/ 4013833 h 5795240"/>
              <a:gd name="connsiteX95-40219" fmla="*/ 2762875 w 12641071"/>
              <a:gd name="connsiteY95-40220" fmla="*/ 4057784 h 5795240"/>
              <a:gd name="connsiteX96-40221" fmla="*/ 2664698 w 12641071"/>
              <a:gd name="connsiteY96-40222" fmla="*/ 4117431 h 5795240"/>
              <a:gd name="connsiteX97-40223" fmla="*/ 1804544 w 12641071"/>
              <a:gd name="connsiteY97-40224" fmla="*/ 4335229 h 5795240"/>
              <a:gd name="connsiteX98-40225" fmla="*/ 0 w 12641071"/>
              <a:gd name="connsiteY98-40226" fmla="*/ 2530685 h 5795240"/>
              <a:gd name="connsiteX99-40227" fmla="*/ 1804544 w 12641071"/>
              <a:gd name="connsiteY99-40228" fmla="*/ 726143 h 5795240"/>
              <a:gd name="connsiteX100-40229" fmla="*/ 3080549 w 12641071"/>
              <a:gd name="connsiteY100-40230" fmla="*/ 1254682 h 5795240"/>
              <a:gd name="connsiteX101-40231" fmla="*/ 3268676 w 12641071"/>
              <a:gd name="connsiteY101-40232" fmla="*/ 1461167 h 5795240"/>
              <a:gd name="connsiteX102-40233" fmla="*/ 3565826 w 12641071"/>
              <a:gd name="connsiteY102-40234" fmla="*/ 1551935 h 5795240"/>
              <a:gd name="connsiteX103-40235" fmla="*/ 4086504 w 12641071"/>
              <a:gd name="connsiteY103-40236" fmla="*/ 1127574 h 5795240"/>
              <a:gd name="connsiteX104-40237" fmla="*/ 4103078 w 12641071"/>
              <a:gd name="connsiteY104-40238" fmla="*/ 1004204 h 5795240"/>
              <a:gd name="connsiteX105-40239" fmla="*/ 5215874 w 12641071"/>
              <a:gd name="connsiteY105-40240" fmla="*/ 0 h 5795240"/>
              <a:gd name="connsiteX0-40241" fmla="*/ 5215874 w 12641071"/>
              <a:gd name="connsiteY0-40242" fmla="*/ 0 h 5795240"/>
              <a:gd name="connsiteX1-40243" fmla="*/ 5927386 w 12641071"/>
              <a:gd name="connsiteY1-40244" fmla="*/ 255427 h 5795240"/>
              <a:gd name="connsiteX2-40245" fmla="*/ 6105193 w 12641071"/>
              <a:gd name="connsiteY2-40246" fmla="*/ 442067 h 5795240"/>
              <a:gd name="connsiteX3-40247" fmla="*/ 6105193 w 12641071"/>
              <a:gd name="connsiteY3-40248" fmla="*/ 442069 h 5795240"/>
              <a:gd name="connsiteX4-40249" fmla="*/ 6141460 w 12641071"/>
              <a:gd name="connsiteY4-40250" fmla="*/ 475027 h 5795240"/>
              <a:gd name="connsiteX5-40251" fmla="*/ 6788665 w 12641071"/>
              <a:gd name="connsiteY5-40252" fmla="*/ 707369 h 5795240"/>
              <a:gd name="connsiteX6-40253" fmla="*/ 7184710 w 12641071"/>
              <a:gd name="connsiteY6-40254" fmla="*/ 627411 h 5795240"/>
              <a:gd name="connsiteX7-40255" fmla="*/ 7314851 w 12641071"/>
              <a:gd name="connsiteY7-40256" fmla="*/ 559537 h 5795240"/>
              <a:gd name="connsiteX8-40257" fmla="*/ 7314853 w 12641071"/>
              <a:gd name="connsiteY8-40258" fmla="*/ 559536 h 5795240"/>
              <a:gd name="connsiteX9-40259" fmla="*/ 7314851 w 12641071"/>
              <a:gd name="connsiteY9-40260" fmla="*/ 559537 h 5795240"/>
              <a:gd name="connsiteX10-40261" fmla="*/ 7391626 w 12641071"/>
              <a:gd name="connsiteY10-40262" fmla="*/ 508114 h 5795240"/>
              <a:gd name="connsiteX11-40263" fmla="*/ 7391631 w 12641071"/>
              <a:gd name="connsiteY11-40264" fmla="*/ 508110 h 5795240"/>
              <a:gd name="connsiteX12-40265" fmla="*/ 7478934 w 12641071"/>
              <a:gd name="connsiteY12-40266" fmla="*/ 466053 h 5795240"/>
              <a:gd name="connsiteX13-40267" fmla="*/ 7897193 w 12641071"/>
              <a:gd name="connsiteY13-40268" fmla="*/ 381611 h 5795240"/>
              <a:gd name="connsiteX14-40269" fmla="*/ 8788216 w 12641071"/>
              <a:gd name="connsiteY14-40270" fmla="*/ 855364 h 5795240"/>
              <a:gd name="connsiteX15-40271" fmla="*/ 8832362 w 12641071"/>
              <a:gd name="connsiteY15-40272" fmla="*/ 928030 h 5795240"/>
              <a:gd name="connsiteX16-40273" fmla="*/ 8832362 w 12641071"/>
              <a:gd name="connsiteY16-40274" fmla="*/ 928033 h 5795240"/>
              <a:gd name="connsiteX17-40275" fmla="*/ 8842040 w 12641071"/>
              <a:gd name="connsiteY17-40276" fmla="*/ 943961 h 5795240"/>
              <a:gd name="connsiteX18-40277" fmla="*/ 8856144 w 12641071"/>
              <a:gd name="connsiteY18-40278" fmla="*/ 973241 h 5795240"/>
              <a:gd name="connsiteX19-40279" fmla="*/ 8856145 w 12641071"/>
              <a:gd name="connsiteY19-40280" fmla="*/ 973241 h 5795240"/>
              <a:gd name="connsiteX20-40281" fmla="*/ 8878117 w 12641071"/>
              <a:gd name="connsiteY20-40282" fmla="*/ 1018851 h 5795240"/>
              <a:gd name="connsiteX21-40283" fmla="*/ 8877719 w 12641071"/>
              <a:gd name="connsiteY21-40284" fmla="*/ 1018369 h 5795240"/>
              <a:gd name="connsiteX22-40285" fmla="*/ 8853250 w 12641071"/>
              <a:gd name="connsiteY22-40286" fmla="*/ 973288 h 5795240"/>
              <a:gd name="connsiteX23-40287" fmla="*/ 8853249 w 12641071"/>
              <a:gd name="connsiteY23-40288" fmla="*/ 973288 h 5795240"/>
              <a:gd name="connsiteX24-40289" fmla="*/ 8853248 w 12641071"/>
              <a:gd name="connsiteY24-40290" fmla="*/ 973287 h 5795240"/>
              <a:gd name="connsiteX25-40291" fmla="*/ 8849677 w 12641071"/>
              <a:gd name="connsiteY25-40292" fmla="*/ 973341 h 5795240"/>
              <a:gd name="connsiteX26-40293" fmla="*/ 8641543 w 12641071"/>
              <a:gd name="connsiteY26-40294" fmla="*/ 916577 h 5795240"/>
              <a:gd name="connsiteX27-40295" fmla="*/ 8849676 w 12641071"/>
              <a:gd name="connsiteY27-40296" fmla="*/ 973343 h 5795240"/>
              <a:gd name="connsiteX28-40297" fmla="*/ 8853248 w 12641071"/>
              <a:gd name="connsiteY28-40298" fmla="*/ 973288 h 5795240"/>
              <a:gd name="connsiteX29-40299" fmla="*/ 8877719 w 12641071"/>
              <a:gd name="connsiteY29-40300" fmla="*/ 1018371 h 5795240"/>
              <a:gd name="connsiteX30-40301" fmla="*/ 8878116 w 12641071"/>
              <a:gd name="connsiteY30-40302" fmla="*/ 1018851 h 5795240"/>
              <a:gd name="connsiteX31-40303" fmla="*/ 8887288 w 12641071"/>
              <a:gd name="connsiteY31-40304" fmla="*/ 1037892 h 5795240"/>
              <a:gd name="connsiteX32-40305" fmla="*/ 8949899 w 12641071"/>
              <a:gd name="connsiteY32-40306" fmla="*/ 1239592 h 5795240"/>
              <a:gd name="connsiteX33-40307" fmla="*/ 8887288 w 12641071"/>
              <a:gd name="connsiteY33-40308" fmla="*/ 1037890 h 5795240"/>
              <a:gd name="connsiteX34-40309" fmla="*/ 8878116 w 12641071"/>
              <a:gd name="connsiteY34-40310" fmla="*/ 1018851 h 5795240"/>
              <a:gd name="connsiteX35-40311" fmla="*/ 8931285 w 12641071"/>
              <a:gd name="connsiteY35-40312" fmla="*/ 1083292 h 5795240"/>
              <a:gd name="connsiteX36-40313" fmla="*/ 9241478 w 12641071"/>
              <a:gd name="connsiteY36-40314" fmla="*/ 1211778 h 5795240"/>
              <a:gd name="connsiteX37-40315" fmla="*/ 9605238 w 12641071"/>
              <a:gd name="connsiteY37-40316" fmla="*/ 1018369 h 5795240"/>
              <a:gd name="connsiteX38-40317" fmla="*/ 9636247 w 12641071"/>
              <a:gd name="connsiteY38-40318" fmla="*/ 961241 h 5795240"/>
              <a:gd name="connsiteX39-40319" fmla="*/ 9641995 w 12641071"/>
              <a:gd name="connsiteY39-40320" fmla="*/ 961152 h 5795240"/>
              <a:gd name="connsiteX40-40321" fmla="*/ 9584939 w 12641071"/>
              <a:gd name="connsiteY40-40322" fmla="*/ 1079594 h 5795240"/>
              <a:gd name="connsiteX41-40323" fmla="*/ 9546257 w 12641071"/>
              <a:gd name="connsiteY41-40324" fmla="*/ 1204206 h 5795240"/>
              <a:gd name="connsiteX42-40325" fmla="*/ 9584939 w 12641071"/>
              <a:gd name="connsiteY42-40326" fmla="*/ 1079596 h 5795240"/>
              <a:gd name="connsiteX43-40327" fmla="*/ 9641995 w 12641071"/>
              <a:gd name="connsiteY43-40328" fmla="*/ 961153 h 5795240"/>
              <a:gd name="connsiteX44-40329" fmla="*/ 9653069 w 12641071"/>
              <a:gd name="connsiteY44-40330" fmla="*/ 960983 h 5795240"/>
              <a:gd name="connsiteX45-40331" fmla="*/ 9801564 w 12641071"/>
              <a:gd name="connsiteY45-40332" fmla="*/ 1196828 h 5795240"/>
              <a:gd name="connsiteX46-40333" fmla="*/ 9801566 w 12641071"/>
              <a:gd name="connsiteY46-40334" fmla="*/ 1196828 h 5795240"/>
              <a:gd name="connsiteX47-40335" fmla="*/ 9653070 w 12641071"/>
              <a:gd name="connsiteY47-40336" fmla="*/ 960982 h 5795240"/>
              <a:gd name="connsiteX48-40337" fmla="*/ 9641996 w 12641071"/>
              <a:gd name="connsiteY48-40338" fmla="*/ 961152 h 5795240"/>
              <a:gd name="connsiteX49-40339" fmla="*/ 9651917 w 12641071"/>
              <a:gd name="connsiteY49-40340" fmla="*/ 940556 h 5795240"/>
              <a:gd name="connsiteX50-40341" fmla="*/ 11050508 w 12641071"/>
              <a:gd name="connsiteY50-40342" fmla="*/ 108150 h 5795240"/>
              <a:gd name="connsiteX51-40343" fmla="*/ 12641071 w 12641071"/>
              <a:gd name="connsiteY51-40344" fmla="*/ 1698711 h 5795240"/>
              <a:gd name="connsiteX52-40345" fmla="*/ 11371062 w 12641071"/>
              <a:gd name="connsiteY52-40346" fmla="*/ 3256960 h 5795240"/>
              <a:gd name="connsiteX53-40347" fmla="*/ 11215953 w 12641071"/>
              <a:gd name="connsiteY53-40348" fmla="*/ 3280632 h 5795240"/>
              <a:gd name="connsiteX54-40349" fmla="*/ 11142318 w 12641071"/>
              <a:gd name="connsiteY54-40350" fmla="*/ 3276914 h 5795240"/>
              <a:gd name="connsiteX55-40351" fmla="*/ 11215952 w 12641071"/>
              <a:gd name="connsiteY55-40352" fmla="*/ 3280632 h 5795240"/>
              <a:gd name="connsiteX56-40353" fmla="*/ 11213133 w 12641071"/>
              <a:gd name="connsiteY56-40354" fmla="*/ 3281062 h 5795240"/>
              <a:gd name="connsiteX57-40355" fmla="*/ 11116921 w 12641071"/>
              <a:gd name="connsiteY57-40356" fmla="*/ 3285921 h 5795240"/>
              <a:gd name="connsiteX58-40357" fmla="*/ 11050507 w 12641071"/>
              <a:gd name="connsiteY58-40358" fmla="*/ 3289274 h 5795240"/>
              <a:gd name="connsiteX59-40359" fmla="*/ 11006292 w 12641071"/>
              <a:gd name="connsiteY59-40360" fmla="*/ 3287041 h 5795240"/>
              <a:gd name="connsiteX60-40361" fmla="*/ 10937101 w 12641071"/>
              <a:gd name="connsiteY60-40362" fmla="*/ 3297601 h 5795240"/>
              <a:gd name="connsiteX61-40363" fmla="*/ 10144740 w 12641071"/>
              <a:gd name="connsiteY61-40364" fmla="*/ 4089962 h 5795240"/>
              <a:gd name="connsiteX62-40365" fmla="*/ 10130374 w 12641071"/>
              <a:gd name="connsiteY62-40366" fmla="*/ 4184101 h 5795240"/>
              <a:gd name="connsiteX63-40367" fmla="*/ 10130375 w 12641071"/>
              <a:gd name="connsiteY63-40368" fmla="*/ 4184103 h 5795240"/>
              <a:gd name="connsiteX64-40369" fmla="*/ 10130656 w 12641071"/>
              <a:gd name="connsiteY64-40370" fmla="*/ 4185950 h 5795240"/>
              <a:gd name="connsiteX65-40371" fmla="*/ 10138194 w 12641071"/>
              <a:gd name="connsiteY65-40372" fmla="*/ 4335228 h 5795240"/>
              <a:gd name="connsiteX66-40373" fmla="*/ 10137710 w 12641071"/>
              <a:gd name="connsiteY66-40374" fmla="*/ 4344822 h 5795240"/>
              <a:gd name="connsiteX67-40375" fmla="*/ 10133555 w 12641071"/>
              <a:gd name="connsiteY67-40376" fmla="*/ 4427096 h 5795240"/>
              <a:gd name="connsiteX68-40377" fmla="*/ 10129312 w 12641071"/>
              <a:gd name="connsiteY68-40378" fmla="*/ 4399289 h 5795240"/>
              <a:gd name="connsiteX69-40379" fmla="*/ 10126797 w 12641071"/>
              <a:gd name="connsiteY69-40380" fmla="*/ 4349498 h 5795240"/>
              <a:gd name="connsiteX70-40381" fmla="*/ 10126796 w 12641071"/>
              <a:gd name="connsiteY70-40382" fmla="*/ 4349498 h 5795240"/>
              <a:gd name="connsiteX71-40383" fmla="*/ 10129311 w 12641071"/>
              <a:gd name="connsiteY71-40384" fmla="*/ 4399289 h 5795240"/>
              <a:gd name="connsiteX72-40385" fmla="*/ 10133554 w 12641071"/>
              <a:gd name="connsiteY72-40386" fmla="*/ 4427096 h 5795240"/>
              <a:gd name="connsiteX73-40387" fmla="*/ 10130656 w 12641071"/>
              <a:gd name="connsiteY73-40388" fmla="*/ 4484506 h 5795240"/>
              <a:gd name="connsiteX74-40389" fmla="*/ 8678182 w 12641071"/>
              <a:gd name="connsiteY74-40390" fmla="*/ 5795240 h 5795240"/>
              <a:gd name="connsiteX75-40391" fmla="*/ 7467518 w 12641071"/>
              <a:gd name="connsiteY75-40392" fmla="*/ 5151535 h 5795240"/>
              <a:gd name="connsiteX76-40393" fmla="*/ 7419945 w 12641071"/>
              <a:gd name="connsiteY76-40394" fmla="*/ 5073228 h 5795240"/>
              <a:gd name="connsiteX77-40395" fmla="*/ 7367299 w 12641071"/>
              <a:gd name="connsiteY77-40396" fmla="*/ 4974928 h 5795240"/>
              <a:gd name="connsiteX78-40397" fmla="*/ 7320958 w 12641071"/>
              <a:gd name="connsiteY78-40398" fmla="*/ 4870887 h 5795240"/>
              <a:gd name="connsiteX79-40399" fmla="*/ 7322174 w 12641071"/>
              <a:gd name="connsiteY79-40400" fmla="*/ 4872361 h 5795240"/>
              <a:gd name="connsiteX80-40401" fmla="*/ 7322175 w 12641071"/>
              <a:gd name="connsiteY80-40402" fmla="*/ 4872361 h 5795240"/>
              <a:gd name="connsiteX81-40403" fmla="*/ 7223551 w 12641071"/>
              <a:gd name="connsiteY81-40404" fmla="*/ 4752829 h 5795240"/>
              <a:gd name="connsiteX82-40405" fmla="*/ 6652445 w 12641071"/>
              <a:gd name="connsiteY82-40406" fmla="*/ 4516269 h 5795240"/>
              <a:gd name="connsiteX83-40407" fmla="*/ 6200873 w 12641071"/>
              <a:gd name="connsiteY83-40408" fmla="*/ 4654206 h 5795240"/>
              <a:gd name="connsiteX84-40409" fmla="*/ 6088813 w 12641071"/>
              <a:gd name="connsiteY84-40410" fmla="*/ 4746663 h 5795240"/>
              <a:gd name="connsiteX85-40411" fmla="*/ 6023271 w 12641071"/>
              <a:gd name="connsiteY85-40412" fmla="*/ 4834312 h 5795240"/>
              <a:gd name="connsiteX86-40413" fmla="*/ 5935320 w 12641071"/>
              <a:gd name="connsiteY86-40414" fmla="*/ 4931081 h 5795240"/>
              <a:gd name="connsiteX87-40415" fmla="*/ 4971763 w 12641071"/>
              <a:gd name="connsiteY87-40416" fmla="*/ 5330200 h 5795240"/>
              <a:gd name="connsiteX88-40417" fmla="*/ 3716172 w 12641071"/>
              <a:gd name="connsiteY88-40418" fmla="*/ 4497938 h 5795240"/>
              <a:gd name="connsiteX89-40419" fmla="*/ 3659438 w 12641071"/>
              <a:gd name="connsiteY89-40420" fmla="*/ 4330309 h 5795240"/>
              <a:gd name="connsiteX90-40421" fmla="*/ 3659440 w 12641071"/>
              <a:gd name="connsiteY90-40422" fmla="*/ 4330309 h 5795240"/>
              <a:gd name="connsiteX91-40423" fmla="*/ 3613217 w 12641071"/>
              <a:gd name="connsiteY91-40424" fmla="*/ 4245153 h 5795240"/>
              <a:gd name="connsiteX92-40425" fmla="*/ 3083792 w 12641071"/>
              <a:gd name="connsiteY92-40426" fmla="*/ 3963660 h 5795240"/>
              <a:gd name="connsiteX93-40427" fmla="*/ 2835272 w 12641071"/>
              <a:gd name="connsiteY93-40428" fmla="*/ 4013833 h 5795240"/>
              <a:gd name="connsiteX94-40429" fmla="*/ 2762875 w 12641071"/>
              <a:gd name="connsiteY94-40430" fmla="*/ 4057784 h 5795240"/>
              <a:gd name="connsiteX95-40431" fmla="*/ 2664698 w 12641071"/>
              <a:gd name="connsiteY95-40432" fmla="*/ 4117431 h 5795240"/>
              <a:gd name="connsiteX96-40433" fmla="*/ 1804544 w 12641071"/>
              <a:gd name="connsiteY96-40434" fmla="*/ 4335229 h 5795240"/>
              <a:gd name="connsiteX97-40435" fmla="*/ 0 w 12641071"/>
              <a:gd name="connsiteY97-40436" fmla="*/ 2530685 h 5795240"/>
              <a:gd name="connsiteX98-40437" fmla="*/ 1804544 w 12641071"/>
              <a:gd name="connsiteY98-40438" fmla="*/ 726143 h 5795240"/>
              <a:gd name="connsiteX99-40439" fmla="*/ 3080549 w 12641071"/>
              <a:gd name="connsiteY99-40440" fmla="*/ 1254682 h 5795240"/>
              <a:gd name="connsiteX100-40441" fmla="*/ 3268676 w 12641071"/>
              <a:gd name="connsiteY100-40442" fmla="*/ 1461167 h 5795240"/>
              <a:gd name="connsiteX101-40443" fmla="*/ 3565826 w 12641071"/>
              <a:gd name="connsiteY101-40444" fmla="*/ 1551935 h 5795240"/>
              <a:gd name="connsiteX102-40445" fmla="*/ 4086504 w 12641071"/>
              <a:gd name="connsiteY102-40446" fmla="*/ 1127574 h 5795240"/>
              <a:gd name="connsiteX103-40447" fmla="*/ 4103078 w 12641071"/>
              <a:gd name="connsiteY103-40448" fmla="*/ 1004204 h 5795240"/>
              <a:gd name="connsiteX104-40449" fmla="*/ 5215874 w 12641071"/>
              <a:gd name="connsiteY104-40450" fmla="*/ 0 h 5795240"/>
              <a:gd name="connsiteX0-40451" fmla="*/ 5215874 w 12641071"/>
              <a:gd name="connsiteY0-40452" fmla="*/ 0 h 5795240"/>
              <a:gd name="connsiteX1-40453" fmla="*/ 5927386 w 12641071"/>
              <a:gd name="connsiteY1-40454" fmla="*/ 255427 h 5795240"/>
              <a:gd name="connsiteX2-40455" fmla="*/ 6105193 w 12641071"/>
              <a:gd name="connsiteY2-40456" fmla="*/ 442067 h 5795240"/>
              <a:gd name="connsiteX3-40457" fmla="*/ 6105193 w 12641071"/>
              <a:gd name="connsiteY3-40458" fmla="*/ 442069 h 5795240"/>
              <a:gd name="connsiteX4-40459" fmla="*/ 6141460 w 12641071"/>
              <a:gd name="connsiteY4-40460" fmla="*/ 475027 h 5795240"/>
              <a:gd name="connsiteX5-40461" fmla="*/ 6788665 w 12641071"/>
              <a:gd name="connsiteY5-40462" fmla="*/ 707369 h 5795240"/>
              <a:gd name="connsiteX6-40463" fmla="*/ 7184710 w 12641071"/>
              <a:gd name="connsiteY6-40464" fmla="*/ 627411 h 5795240"/>
              <a:gd name="connsiteX7-40465" fmla="*/ 7314851 w 12641071"/>
              <a:gd name="connsiteY7-40466" fmla="*/ 559537 h 5795240"/>
              <a:gd name="connsiteX8-40467" fmla="*/ 7314853 w 12641071"/>
              <a:gd name="connsiteY8-40468" fmla="*/ 559536 h 5795240"/>
              <a:gd name="connsiteX9-40469" fmla="*/ 7314851 w 12641071"/>
              <a:gd name="connsiteY9-40470" fmla="*/ 559537 h 5795240"/>
              <a:gd name="connsiteX10-40471" fmla="*/ 7391626 w 12641071"/>
              <a:gd name="connsiteY10-40472" fmla="*/ 508114 h 5795240"/>
              <a:gd name="connsiteX11-40473" fmla="*/ 7391631 w 12641071"/>
              <a:gd name="connsiteY11-40474" fmla="*/ 508110 h 5795240"/>
              <a:gd name="connsiteX12-40475" fmla="*/ 7478934 w 12641071"/>
              <a:gd name="connsiteY12-40476" fmla="*/ 466053 h 5795240"/>
              <a:gd name="connsiteX13-40477" fmla="*/ 7897193 w 12641071"/>
              <a:gd name="connsiteY13-40478" fmla="*/ 381611 h 5795240"/>
              <a:gd name="connsiteX14-40479" fmla="*/ 8788216 w 12641071"/>
              <a:gd name="connsiteY14-40480" fmla="*/ 855364 h 5795240"/>
              <a:gd name="connsiteX15-40481" fmla="*/ 8832362 w 12641071"/>
              <a:gd name="connsiteY15-40482" fmla="*/ 928030 h 5795240"/>
              <a:gd name="connsiteX16-40483" fmla="*/ 8832362 w 12641071"/>
              <a:gd name="connsiteY16-40484" fmla="*/ 928033 h 5795240"/>
              <a:gd name="connsiteX17-40485" fmla="*/ 8842040 w 12641071"/>
              <a:gd name="connsiteY17-40486" fmla="*/ 943961 h 5795240"/>
              <a:gd name="connsiteX18-40487" fmla="*/ 8856144 w 12641071"/>
              <a:gd name="connsiteY18-40488" fmla="*/ 973241 h 5795240"/>
              <a:gd name="connsiteX19-40489" fmla="*/ 8856145 w 12641071"/>
              <a:gd name="connsiteY19-40490" fmla="*/ 973241 h 5795240"/>
              <a:gd name="connsiteX20-40491" fmla="*/ 8878117 w 12641071"/>
              <a:gd name="connsiteY20-40492" fmla="*/ 1018851 h 5795240"/>
              <a:gd name="connsiteX21-40493" fmla="*/ 8877719 w 12641071"/>
              <a:gd name="connsiteY21-40494" fmla="*/ 1018369 h 5795240"/>
              <a:gd name="connsiteX22-40495" fmla="*/ 8853250 w 12641071"/>
              <a:gd name="connsiteY22-40496" fmla="*/ 973288 h 5795240"/>
              <a:gd name="connsiteX23-40497" fmla="*/ 8853249 w 12641071"/>
              <a:gd name="connsiteY23-40498" fmla="*/ 973288 h 5795240"/>
              <a:gd name="connsiteX24-40499" fmla="*/ 8853248 w 12641071"/>
              <a:gd name="connsiteY24-40500" fmla="*/ 973287 h 5795240"/>
              <a:gd name="connsiteX25-40501" fmla="*/ 8849677 w 12641071"/>
              <a:gd name="connsiteY25-40502" fmla="*/ 973341 h 5795240"/>
              <a:gd name="connsiteX26-40503" fmla="*/ 8641543 w 12641071"/>
              <a:gd name="connsiteY26-40504" fmla="*/ 916577 h 5795240"/>
              <a:gd name="connsiteX27-40505" fmla="*/ 8849676 w 12641071"/>
              <a:gd name="connsiteY27-40506" fmla="*/ 973343 h 5795240"/>
              <a:gd name="connsiteX28-40507" fmla="*/ 8853248 w 12641071"/>
              <a:gd name="connsiteY28-40508" fmla="*/ 973288 h 5795240"/>
              <a:gd name="connsiteX29-40509" fmla="*/ 8877719 w 12641071"/>
              <a:gd name="connsiteY29-40510" fmla="*/ 1018371 h 5795240"/>
              <a:gd name="connsiteX30-40511" fmla="*/ 8878116 w 12641071"/>
              <a:gd name="connsiteY30-40512" fmla="*/ 1018851 h 5795240"/>
              <a:gd name="connsiteX31-40513" fmla="*/ 8887288 w 12641071"/>
              <a:gd name="connsiteY31-40514" fmla="*/ 1037892 h 5795240"/>
              <a:gd name="connsiteX32-40515" fmla="*/ 8887288 w 12641071"/>
              <a:gd name="connsiteY32-40516" fmla="*/ 1037890 h 5795240"/>
              <a:gd name="connsiteX33-40517" fmla="*/ 8878116 w 12641071"/>
              <a:gd name="connsiteY33-40518" fmla="*/ 1018851 h 5795240"/>
              <a:gd name="connsiteX34-40519" fmla="*/ 8931285 w 12641071"/>
              <a:gd name="connsiteY34-40520" fmla="*/ 1083292 h 5795240"/>
              <a:gd name="connsiteX35-40521" fmla="*/ 9241478 w 12641071"/>
              <a:gd name="connsiteY35-40522" fmla="*/ 1211778 h 5795240"/>
              <a:gd name="connsiteX36-40523" fmla="*/ 9605238 w 12641071"/>
              <a:gd name="connsiteY36-40524" fmla="*/ 1018369 h 5795240"/>
              <a:gd name="connsiteX37-40525" fmla="*/ 9636247 w 12641071"/>
              <a:gd name="connsiteY37-40526" fmla="*/ 961241 h 5795240"/>
              <a:gd name="connsiteX38-40527" fmla="*/ 9641995 w 12641071"/>
              <a:gd name="connsiteY38-40528" fmla="*/ 961152 h 5795240"/>
              <a:gd name="connsiteX39-40529" fmla="*/ 9584939 w 12641071"/>
              <a:gd name="connsiteY39-40530" fmla="*/ 1079594 h 5795240"/>
              <a:gd name="connsiteX40-40531" fmla="*/ 9546257 w 12641071"/>
              <a:gd name="connsiteY40-40532" fmla="*/ 1204206 h 5795240"/>
              <a:gd name="connsiteX41-40533" fmla="*/ 9584939 w 12641071"/>
              <a:gd name="connsiteY41-40534" fmla="*/ 1079596 h 5795240"/>
              <a:gd name="connsiteX42-40535" fmla="*/ 9641995 w 12641071"/>
              <a:gd name="connsiteY42-40536" fmla="*/ 961153 h 5795240"/>
              <a:gd name="connsiteX43-40537" fmla="*/ 9653069 w 12641071"/>
              <a:gd name="connsiteY43-40538" fmla="*/ 960983 h 5795240"/>
              <a:gd name="connsiteX44-40539" fmla="*/ 9801564 w 12641071"/>
              <a:gd name="connsiteY44-40540" fmla="*/ 1196828 h 5795240"/>
              <a:gd name="connsiteX45-40541" fmla="*/ 9801566 w 12641071"/>
              <a:gd name="connsiteY45-40542" fmla="*/ 1196828 h 5795240"/>
              <a:gd name="connsiteX46-40543" fmla="*/ 9653070 w 12641071"/>
              <a:gd name="connsiteY46-40544" fmla="*/ 960982 h 5795240"/>
              <a:gd name="connsiteX47-40545" fmla="*/ 9641996 w 12641071"/>
              <a:gd name="connsiteY47-40546" fmla="*/ 961152 h 5795240"/>
              <a:gd name="connsiteX48-40547" fmla="*/ 9651917 w 12641071"/>
              <a:gd name="connsiteY48-40548" fmla="*/ 940556 h 5795240"/>
              <a:gd name="connsiteX49-40549" fmla="*/ 11050508 w 12641071"/>
              <a:gd name="connsiteY49-40550" fmla="*/ 108150 h 5795240"/>
              <a:gd name="connsiteX50-40551" fmla="*/ 12641071 w 12641071"/>
              <a:gd name="connsiteY50-40552" fmla="*/ 1698711 h 5795240"/>
              <a:gd name="connsiteX51-40553" fmla="*/ 11371062 w 12641071"/>
              <a:gd name="connsiteY51-40554" fmla="*/ 3256960 h 5795240"/>
              <a:gd name="connsiteX52-40555" fmla="*/ 11215953 w 12641071"/>
              <a:gd name="connsiteY52-40556" fmla="*/ 3280632 h 5795240"/>
              <a:gd name="connsiteX53-40557" fmla="*/ 11142318 w 12641071"/>
              <a:gd name="connsiteY53-40558" fmla="*/ 3276914 h 5795240"/>
              <a:gd name="connsiteX54-40559" fmla="*/ 11215952 w 12641071"/>
              <a:gd name="connsiteY54-40560" fmla="*/ 3280632 h 5795240"/>
              <a:gd name="connsiteX55-40561" fmla="*/ 11213133 w 12641071"/>
              <a:gd name="connsiteY55-40562" fmla="*/ 3281062 h 5795240"/>
              <a:gd name="connsiteX56-40563" fmla="*/ 11116921 w 12641071"/>
              <a:gd name="connsiteY56-40564" fmla="*/ 3285921 h 5795240"/>
              <a:gd name="connsiteX57-40565" fmla="*/ 11050507 w 12641071"/>
              <a:gd name="connsiteY57-40566" fmla="*/ 3289274 h 5795240"/>
              <a:gd name="connsiteX58-40567" fmla="*/ 11006292 w 12641071"/>
              <a:gd name="connsiteY58-40568" fmla="*/ 3287041 h 5795240"/>
              <a:gd name="connsiteX59-40569" fmla="*/ 10937101 w 12641071"/>
              <a:gd name="connsiteY59-40570" fmla="*/ 3297601 h 5795240"/>
              <a:gd name="connsiteX60-40571" fmla="*/ 10144740 w 12641071"/>
              <a:gd name="connsiteY60-40572" fmla="*/ 4089962 h 5795240"/>
              <a:gd name="connsiteX61-40573" fmla="*/ 10130374 w 12641071"/>
              <a:gd name="connsiteY61-40574" fmla="*/ 4184101 h 5795240"/>
              <a:gd name="connsiteX62-40575" fmla="*/ 10130375 w 12641071"/>
              <a:gd name="connsiteY62-40576" fmla="*/ 4184103 h 5795240"/>
              <a:gd name="connsiteX63-40577" fmla="*/ 10130656 w 12641071"/>
              <a:gd name="connsiteY63-40578" fmla="*/ 4185950 h 5795240"/>
              <a:gd name="connsiteX64-40579" fmla="*/ 10138194 w 12641071"/>
              <a:gd name="connsiteY64-40580" fmla="*/ 4335228 h 5795240"/>
              <a:gd name="connsiteX65-40581" fmla="*/ 10137710 w 12641071"/>
              <a:gd name="connsiteY65-40582" fmla="*/ 4344822 h 5795240"/>
              <a:gd name="connsiteX66-40583" fmla="*/ 10133555 w 12641071"/>
              <a:gd name="connsiteY66-40584" fmla="*/ 4427096 h 5795240"/>
              <a:gd name="connsiteX67-40585" fmla="*/ 10129312 w 12641071"/>
              <a:gd name="connsiteY67-40586" fmla="*/ 4399289 h 5795240"/>
              <a:gd name="connsiteX68-40587" fmla="*/ 10126797 w 12641071"/>
              <a:gd name="connsiteY68-40588" fmla="*/ 4349498 h 5795240"/>
              <a:gd name="connsiteX69-40589" fmla="*/ 10126796 w 12641071"/>
              <a:gd name="connsiteY69-40590" fmla="*/ 4349498 h 5795240"/>
              <a:gd name="connsiteX70-40591" fmla="*/ 10129311 w 12641071"/>
              <a:gd name="connsiteY70-40592" fmla="*/ 4399289 h 5795240"/>
              <a:gd name="connsiteX71-40593" fmla="*/ 10133554 w 12641071"/>
              <a:gd name="connsiteY71-40594" fmla="*/ 4427096 h 5795240"/>
              <a:gd name="connsiteX72-40595" fmla="*/ 10130656 w 12641071"/>
              <a:gd name="connsiteY72-40596" fmla="*/ 4484506 h 5795240"/>
              <a:gd name="connsiteX73-40597" fmla="*/ 8678182 w 12641071"/>
              <a:gd name="connsiteY73-40598" fmla="*/ 5795240 h 5795240"/>
              <a:gd name="connsiteX74-40599" fmla="*/ 7467518 w 12641071"/>
              <a:gd name="connsiteY74-40600" fmla="*/ 5151535 h 5795240"/>
              <a:gd name="connsiteX75-40601" fmla="*/ 7419945 w 12641071"/>
              <a:gd name="connsiteY75-40602" fmla="*/ 5073228 h 5795240"/>
              <a:gd name="connsiteX76-40603" fmla="*/ 7367299 w 12641071"/>
              <a:gd name="connsiteY76-40604" fmla="*/ 4974928 h 5795240"/>
              <a:gd name="connsiteX77-40605" fmla="*/ 7320958 w 12641071"/>
              <a:gd name="connsiteY77-40606" fmla="*/ 4870887 h 5795240"/>
              <a:gd name="connsiteX78-40607" fmla="*/ 7322174 w 12641071"/>
              <a:gd name="connsiteY78-40608" fmla="*/ 4872361 h 5795240"/>
              <a:gd name="connsiteX79-40609" fmla="*/ 7322175 w 12641071"/>
              <a:gd name="connsiteY79-40610" fmla="*/ 4872361 h 5795240"/>
              <a:gd name="connsiteX80-40611" fmla="*/ 7223551 w 12641071"/>
              <a:gd name="connsiteY80-40612" fmla="*/ 4752829 h 5795240"/>
              <a:gd name="connsiteX81-40613" fmla="*/ 6652445 w 12641071"/>
              <a:gd name="connsiteY81-40614" fmla="*/ 4516269 h 5795240"/>
              <a:gd name="connsiteX82-40615" fmla="*/ 6200873 w 12641071"/>
              <a:gd name="connsiteY82-40616" fmla="*/ 4654206 h 5795240"/>
              <a:gd name="connsiteX83-40617" fmla="*/ 6088813 w 12641071"/>
              <a:gd name="connsiteY83-40618" fmla="*/ 4746663 h 5795240"/>
              <a:gd name="connsiteX84-40619" fmla="*/ 6023271 w 12641071"/>
              <a:gd name="connsiteY84-40620" fmla="*/ 4834312 h 5795240"/>
              <a:gd name="connsiteX85-40621" fmla="*/ 5935320 w 12641071"/>
              <a:gd name="connsiteY85-40622" fmla="*/ 4931081 h 5795240"/>
              <a:gd name="connsiteX86-40623" fmla="*/ 4971763 w 12641071"/>
              <a:gd name="connsiteY86-40624" fmla="*/ 5330200 h 5795240"/>
              <a:gd name="connsiteX87-40625" fmla="*/ 3716172 w 12641071"/>
              <a:gd name="connsiteY87-40626" fmla="*/ 4497938 h 5795240"/>
              <a:gd name="connsiteX88-40627" fmla="*/ 3659438 w 12641071"/>
              <a:gd name="connsiteY88-40628" fmla="*/ 4330309 h 5795240"/>
              <a:gd name="connsiteX89-40629" fmla="*/ 3659440 w 12641071"/>
              <a:gd name="connsiteY89-40630" fmla="*/ 4330309 h 5795240"/>
              <a:gd name="connsiteX90-40631" fmla="*/ 3613217 w 12641071"/>
              <a:gd name="connsiteY90-40632" fmla="*/ 4245153 h 5795240"/>
              <a:gd name="connsiteX91-40633" fmla="*/ 3083792 w 12641071"/>
              <a:gd name="connsiteY91-40634" fmla="*/ 3963660 h 5795240"/>
              <a:gd name="connsiteX92-40635" fmla="*/ 2835272 w 12641071"/>
              <a:gd name="connsiteY92-40636" fmla="*/ 4013833 h 5795240"/>
              <a:gd name="connsiteX93-40637" fmla="*/ 2762875 w 12641071"/>
              <a:gd name="connsiteY93-40638" fmla="*/ 4057784 h 5795240"/>
              <a:gd name="connsiteX94-40639" fmla="*/ 2664698 w 12641071"/>
              <a:gd name="connsiteY94-40640" fmla="*/ 4117431 h 5795240"/>
              <a:gd name="connsiteX95-40641" fmla="*/ 1804544 w 12641071"/>
              <a:gd name="connsiteY95-40642" fmla="*/ 4335229 h 5795240"/>
              <a:gd name="connsiteX96-40643" fmla="*/ 0 w 12641071"/>
              <a:gd name="connsiteY96-40644" fmla="*/ 2530685 h 5795240"/>
              <a:gd name="connsiteX97-40645" fmla="*/ 1804544 w 12641071"/>
              <a:gd name="connsiteY97-40646" fmla="*/ 726143 h 5795240"/>
              <a:gd name="connsiteX98-40647" fmla="*/ 3080549 w 12641071"/>
              <a:gd name="connsiteY98-40648" fmla="*/ 1254682 h 5795240"/>
              <a:gd name="connsiteX99-40649" fmla="*/ 3268676 w 12641071"/>
              <a:gd name="connsiteY99-40650" fmla="*/ 1461167 h 5795240"/>
              <a:gd name="connsiteX100-40651" fmla="*/ 3565826 w 12641071"/>
              <a:gd name="connsiteY100-40652" fmla="*/ 1551935 h 5795240"/>
              <a:gd name="connsiteX101-40653" fmla="*/ 4086504 w 12641071"/>
              <a:gd name="connsiteY101-40654" fmla="*/ 1127574 h 5795240"/>
              <a:gd name="connsiteX102-40655" fmla="*/ 4103078 w 12641071"/>
              <a:gd name="connsiteY102-40656" fmla="*/ 1004204 h 5795240"/>
              <a:gd name="connsiteX103-40657" fmla="*/ 5215874 w 12641071"/>
              <a:gd name="connsiteY103-40658" fmla="*/ 0 h 5795240"/>
              <a:gd name="connsiteX0-40659" fmla="*/ 5215874 w 12641071"/>
              <a:gd name="connsiteY0-40660" fmla="*/ 0 h 5795240"/>
              <a:gd name="connsiteX1-40661" fmla="*/ 5927386 w 12641071"/>
              <a:gd name="connsiteY1-40662" fmla="*/ 255427 h 5795240"/>
              <a:gd name="connsiteX2-40663" fmla="*/ 6105193 w 12641071"/>
              <a:gd name="connsiteY2-40664" fmla="*/ 442067 h 5795240"/>
              <a:gd name="connsiteX3-40665" fmla="*/ 6105193 w 12641071"/>
              <a:gd name="connsiteY3-40666" fmla="*/ 442069 h 5795240"/>
              <a:gd name="connsiteX4-40667" fmla="*/ 6141460 w 12641071"/>
              <a:gd name="connsiteY4-40668" fmla="*/ 475027 h 5795240"/>
              <a:gd name="connsiteX5-40669" fmla="*/ 6788665 w 12641071"/>
              <a:gd name="connsiteY5-40670" fmla="*/ 707369 h 5795240"/>
              <a:gd name="connsiteX6-40671" fmla="*/ 7184710 w 12641071"/>
              <a:gd name="connsiteY6-40672" fmla="*/ 627411 h 5795240"/>
              <a:gd name="connsiteX7-40673" fmla="*/ 7314851 w 12641071"/>
              <a:gd name="connsiteY7-40674" fmla="*/ 559537 h 5795240"/>
              <a:gd name="connsiteX8-40675" fmla="*/ 7314853 w 12641071"/>
              <a:gd name="connsiteY8-40676" fmla="*/ 559536 h 5795240"/>
              <a:gd name="connsiteX9-40677" fmla="*/ 7314851 w 12641071"/>
              <a:gd name="connsiteY9-40678" fmla="*/ 559537 h 5795240"/>
              <a:gd name="connsiteX10-40679" fmla="*/ 7391626 w 12641071"/>
              <a:gd name="connsiteY10-40680" fmla="*/ 508114 h 5795240"/>
              <a:gd name="connsiteX11-40681" fmla="*/ 7391631 w 12641071"/>
              <a:gd name="connsiteY11-40682" fmla="*/ 508110 h 5795240"/>
              <a:gd name="connsiteX12-40683" fmla="*/ 7478934 w 12641071"/>
              <a:gd name="connsiteY12-40684" fmla="*/ 466053 h 5795240"/>
              <a:gd name="connsiteX13-40685" fmla="*/ 7897193 w 12641071"/>
              <a:gd name="connsiteY13-40686" fmla="*/ 381611 h 5795240"/>
              <a:gd name="connsiteX14-40687" fmla="*/ 8788216 w 12641071"/>
              <a:gd name="connsiteY14-40688" fmla="*/ 855364 h 5795240"/>
              <a:gd name="connsiteX15-40689" fmla="*/ 8832362 w 12641071"/>
              <a:gd name="connsiteY15-40690" fmla="*/ 928030 h 5795240"/>
              <a:gd name="connsiteX16-40691" fmla="*/ 8832362 w 12641071"/>
              <a:gd name="connsiteY16-40692" fmla="*/ 928033 h 5795240"/>
              <a:gd name="connsiteX17-40693" fmla="*/ 8842040 w 12641071"/>
              <a:gd name="connsiteY17-40694" fmla="*/ 943961 h 5795240"/>
              <a:gd name="connsiteX18-40695" fmla="*/ 8856144 w 12641071"/>
              <a:gd name="connsiteY18-40696" fmla="*/ 973241 h 5795240"/>
              <a:gd name="connsiteX19-40697" fmla="*/ 8856145 w 12641071"/>
              <a:gd name="connsiteY19-40698" fmla="*/ 973241 h 5795240"/>
              <a:gd name="connsiteX20-40699" fmla="*/ 8878117 w 12641071"/>
              <a:gd name="connsiteY20-40700" fmla="*/ 1018851 h 5795240"/>
              <a:gd name="connsiteX21-40701" fmla="*/ 8877719 w 12641071"/>
              <a:gd name="connsiteY21-40702" fmla="*/ 1018369 h 5795240"/>
              <a:gd name="connsiteX22-40703" fmla="*/ 8853250 w 12641071"/>
              <a:gd name="connsiteY22-40704" fmla="*/ 973288 h 5795240"/>
              <a:gd name="connsiteX23-40705" fmla="*/ 8853249 w 12641071"/>
              <a:gd name="connsiteY23-40706" fmla="*/ 973288 h 5795240"/>
              <a:gd name="connsiteX24-40707" fmla="*/ 8853248 w 12641071"/>
              <a:gd name="connsiteY24-40708" fmla="*/ 973287 h 5795240"/>
              <a:gd name="connsiteX25-40709" fmla="*/ 8849677 w 12641071"/>
              <a:gd name="connsiteY25-40710" fmla="*/ 973341 h 5795240"/>
              <a:gd name="connsiteX26-40711" fmla="*/ 8849676 w 12641071"/>
              <a:gd name="connsiteY26-40712" fmla="*/ 973343 h 5795240"/>
              <a:gd name="connsiteX27-40713" fmla="*/ 8853248 w 12641071"/>
              <a:gd name="connsiteY27-40714" fmla="*/ 973288 h 5795240"/>
              <a:gd name="connsiteX28-40715" fmla="*/ 8877719 w 12641071"/>
              <a:gd name="connsiteY28-40716" fmla="*/ 1018371 h 5795240"/>
              <a:gd name="connsiteX29-40717" fmla="*/ 8878116 w 12641071"/>
              <a:gd name="connsiteY29-40718" fmla="*/ 1018851 h 5795240"/>
              <a:gd name="connsiteX30-40719" fmla="*/ 8887288 w 12641071"/>
              <a:gd name="connsiteY30-40720" fmla="*/ 1037892 h 5795240"/>
              <a:gd name="connsiteX31-40721" fmla="*/ 8887288 w 12641071"/>
              <a:gd name="connsiteY31-40722" fmla="*/ 1037890 h 5795240"/>
              <a:gd name="connsiteX32-40723" fmla="*/ 8878116 w 12641071"/>
              <a:gd name="connsiteY32-40724" fmla="*/ 1018851 h 5795240"/>
              <a:gd name="connsiteX33-40725" fmla="*/ 8931285 w 12641071"/>
              <a:gd name="connsiteY33-40726" fmla="*/ 1083292 h 5795240"/>
              <a:gd name="connsiteX34-40727" fmla="*/ 9241478 w 12641071"/>
              <a:gd name="connsiteY34-40728" fmla="*/ 1211778 h 5795240"/>
              <a:gd name="connsiteX35-40729" fmla="*/ 9605238 w 12641071"/>
              <a:gd name="connsiteY35-40730" fmla="*/ 1018369 h 5795240"/>
              <a:gd name="connsiteX36-40731" fmla="*/ 9636247 w 12641071"/>
              <a:gd name="connsiteY36-40732" fmla="*/ 961241 h 5795240"/>
              <a:gd name="connsiteX37-40733" fmla="*/ 9641995 w 12641071"/>
              <a:gd name="connsiteY37-40734" fmla="*/ 961152 h 5795240"/>
              <a:gd name="connsiteX38-40735" fmla="*/ 9584939 w 12641071"/>
              <a:gd name="connsiteY38-40736" fmla="*/ 1079594 h 5795240"/>
              <a:gd name="connsiteX39-40737" fmla="*/ 9546257 w 12641071"/>
              <a:gd name="connsiteY39-40738" fmla="*/ 1204206 h 5795240"/>
              <a:gd name="connsiteX40-40739" fmla="*/ 9584939 w 12641071"/>
              <a:gd name="connsiteY40-40740" fmla="*/ 1079596 h 5795240"/>
              <a:gd name="connsiteX41-40741" fmla="*/ 9641995 w 12641071"/>
              <a:gd name="connsiteY41-40742" fmla="*/ 961153 h 5795240"/>
              <a:gd name="connsiteX42-40743" fmla="*/ 9653069 w 12641071"/>
              <a:gd name="connsiteY42-40744" fmla="*/ 960983 h 5795240"/>
              <a:gd name="connsiteX43-40745" fmla="*/ 9801564 w 12641071"/>
              <a:gd name="connsiteY43-40746" fmla="*/ 1196828 h 5795240"/>
              <a:gd name="connsiteX44-40747" fmla="*/ 9801566 w 12641071"/>
              <a:gd name="connsiteY44-40748" fmla="*/ 1196828 h 5795240"/>
              <a:gd name="connsiteX45-40749" fmla="*/ 9653070 w 12641071"/>
              <a:gd name="connsiteY45-40750" fmla="*/ 960982 h 5795240"/>
              <a:gd name="connsiteX46-40751" fmla="*/ 9641996 w 12641071"/>
              <a:gd name="connsiteY46-40752" fmla="*/ 961152 h 5795240"/>
              <a:gd name="connsiteX47-40753" fmla="*/ 9651917 w 12641071"/>
              <a:gd name="connsiteY47-40754" fmla="*/ 940556 h 5795240"/>
              <a:gd name="connsiteX48-40755" fmla="*/ 11050508 w 12641071"/>
              <a:gd name="connsiteY48-40756" fmla="*/ 108150 h 5795240"/>
              <a:gd name="connsiteX49-40757" fmla="*/ 12641071 w 12641071"/>
              <a:gd name="connsiteY49-40758" fmla="*/ 1698711 h 5795240"/>
              <a:gd name="connsiteX50-40759" fmla="*/ 11371062 w 12641071"/>
              <a:gd name="connsiteY50-40760" fmla="*/ 3256960 h 5795240"/>
              <a:gd name="connsiteX51-40761" fmla="*/ 11215953 w 12641071"/>
              <a:gd name="connsiteY51-40762" fmla="*/ 3280632 h 5795240"/>
              <a:gd name="connsiteX52-40763" fmla="*/ 11142318 w 12641071"/>
              <a:gd name="connsiteY52-40764" fmla="*/ 3276914 h 5795240"/>
              <a:gd name="connsiteX53-40765" fmla="*/ 11215952 w 12641071"/>
              <a:gd name="connsiteY53-40766" fmla="*/ 3280632 h 5795240"/>
              <a:gd name="connsiteX54-40767" fmla="*/ 11213133 w 12641071"/>
              <a:gd name="connsiteY54-40768" fmla="*/ 3281062 h 5795240"/>
              <a:gd name="connsiteX55-40769" fmla="*/ 11116921 w 12641071"/>
              <a:gd name="connsiteY55-40770" fmla="*/ 3285921 h 5795240"/>
              <a:gd name="connsiteX56-40771" fmla="*/ 11050507 w 12641071"/>
              <a:gd name="connsiteY56-40772" fmla="*/ 3289274 h 5795240"/>
              <a:gd name="connsiteX57-40773" fmla="*/ 11006292 w 12641071"/>
              <a:gd name="connsiteY57-40774" fmla="*/ 3287041 h 5795240"/>
              <a:gd name="connsiteX58-40775" fmla="*/ 10937101 w 12641071"/>
              <a:gd name="connsiteY58-40776" fmla="*/ 3297601 h 5795240"/>
              <a:gd name="connsiteX59-40777" fmla="*/ 10144740 w 12641071"/>
              <a:gd name="connsiteY59-40778" fmla="*/ 4089962 h 5795240"/>
              <a:gd name="connsiteX60-40779" fmla="*/ 10130374 w 12641071"/>
              <a:gd name="connsiteY60-40780" fmla="*/ 4184101 h 5795240"/>
              <a:gd name="connsiteX61-40781" fmla="*/ 10130375 w 12641071"/>
              <a:gd name="connsiteY61-40782" fmla="*/ 4184103 h 5795240"/>
              <a:gd name="connsiteX62-40783" fmla="*/ 10130656 w 12641071"/>
              <a:gd name="connsiteY62-40784" fmla="*/ 4185950 h 5795240"/>
              <a:gd name="connsiteX63-40785" fmla="*/ 10138194 w 12641071"/>
              <a:gd name="connsiteY63-40786" fmla="*/ 4335228 h 5795240"/>
              <a:gd name="connsiteX64-40787" fmla="*/ 10137710 w 12641071"/>
              <a:gd name="connsiteY64-40788" fmla="*/ 4344822 h 5795240"/>
              <a:gd name="connsiteX65-40789" fmla="*/ 10133555 w 12641071"/>
              <a:gd name="connsiteY65-40790" fmla="*/ 4427096 h 5795240"/>
              <a:gd name="connsiteX66-40791" fmla="*/ 10129312 w 12641071"/>
              <a:gd name="connsiteY66-40792" fmla="*/ 4399289 h 5795240"/>
              <a:gd name="connsiteX67-40793" fmla="*/ 10126797 w 12641071"/>
              <a:gd name="connsiteY67-40794" fmla="*/ 4349498 h 5795240"/>
              <a:gd name="connsiteX68-40795" fmla="*/ 10126796 w 12641071"/>
              <a:gd name="connsiteY68-40796" fmla="*/ 4349498 h 5795240"/>
              <a:gd name="connsiteX69-40797" fmla="*/ 10129311 w 12641071"/>
              <a:gd name="connsiteY69-40798" fmla="*/ 4399289 h 5795240"/>
              <a:gd name="connsiteX70-40799" fmla="*/ 10133554 w 12641071"/>
              <a:gd name="connsiteY70-40800" fmla="*/ 4427096 h 5795240"/>
              <a:gd name="connsiteX71-40801" fmla="*/ 10130656 w 12641071"/>
              <a:gd name="connsiteY71-40802" fmla="*/ 4484506 h 5795240"/>
              <a:gd name="connsiteX72-40803" fmla="*/ 8678182 w 12641071"/>
              <a:gd name="connsiteY72-40804" fmla="*/ 5795240 h 5795240"/>
              <a:gd name="connsiteX73-40805" fmla="*/ 7467518 w 12641071"/>
              <a:gd name="connsiteY73-40806" fmla="*/ 5151535 h 5795240"/>
              <a:gd name="connsiteX74-40807" fmla="*/ 7419945 w 12641071"/>
              <a:gd name="connsiteY74-40808" fmla="*/ 5073228 h 5795240"/>
              <a:gd name="connsiteX75-40809" fmla="*/ 7367299 w 12641071"/>
              <a:gd name="connsiteY75-40810" fmla="*/ 4974928 h 5795240"/>
              <a:gd name="connsiteX76-40811" fmla="*/ 7320958 w 12641071"/>
              <a:gd name="connsiteY76-40812" fmla="*/ 4870887 h 5795240"/>
              <a:gd name="connsiteX77-40813" fmla="*/ 7322174 w 12641071"/>
              <a:gd name="connsiteY77-40814" fmla="*/ 4872361 h 5795240"/>
              <a:gd name="connsiteX78-40815" fmla="*/ 7322175 w 12641071"/>
              <a:gd name="connsiteY78-40816" fmla="*/ 4872361 h 5795240"/>
              <a:gd name="connsiteX79-40817" fmla="*/ 7223551 w 12641071"/>
              <a:gd name="connsiteY79-40818" fmla="*/ 4752829 h 5795240"/>
              <a:gd name="connsiteX80-40819" fmla="*/ 6652445 w 12641071"/>
              <a:gd name="connsiteY80-40820" fmla="*/ 4516269 h 5795240"/>
              <a:gd name="connsiteX81-40821" fmla="*/ 6200873 w 12641071"/>
              <a:gd name="connsiteY81-40822" fmla="*/ 4654206 h 5795240"/>
              <a:gd name="connsiteX82-40823" fmla="*/ 6088813 w 12641071"/>
              <a:gd name="connsiteY82-40824" fmla="*/ 4746663 h 5795240"/>
              <a:gd name="connsiteX83-40825" fmla="*/ 6023271 w 12641071"/>
              <a:gd name="connsiteY83-40826" fmla="*/ 4834312 h 5795240"/>
              <a:gd name="connsiteX84-40827" fmla="*/ 5935320 w 12641071"/>
              <a:gd name="connsiteY84-40828" fmla="*/ 4931081 h 5795240"/>
              <a:gd name="connsiteX85-40829" fmla="*/ 4971763 w 12641071"/>
              <a:gd name="connsiteY85-40830" fmla="*/ 5330200 h 5795240"/>
              <a:gd name="connsiteX86-40831" fmla="*/ 3716172 w 12641071"/>
              <a:gd name="connsiteY86-40832" fmla="*/ 4497938 h 5795240"/>
              <a:gd name="connsiteX87-40833" fmla="*/ 3659438 w 12641071"/>
              <a:gd name="connsiteY87-40834" fmla="*/ 4330309 h 5795240"/>
              <a:gd name="connsiteX88-40835" fmla="*/ 3659440 w 12641071"/>
              <a:gd name="connsiteY88-40836" fmla="*/ 4330309 h 5795240"/>
              <a:gd name="connsiteX89-40837" fmla="*/ 3613217 w 12641071"/>
              <a:gd name="connsiteY89-40838" fmla="*/ 4245153 h 5795240"/>
              <a:gd name="connsiteX90-40839" fmla="*/ 3083792 w 12641071"/>
              <a:gd name="connsiteY90-40840" fmla="*/ 3963660 h 5795240"/>
              <a:gd name="connsiteX91-40841" fmla="*/ 2835272 w 12641071"/>
              <a:gd name="connsiteY91-40842" fmla="*/ 4013833 h 5795240"/>
              <a:gd name="connsiteX92-40843" fmla="*/ 2762875 w 12641071"/>
              <a:gd name="connsiteY92-40844" fmla="*/ 4057784 h 5795240"/>
              <a:gd name="connsiteX93-40845" fmla="*/ 2664698 w 12641071"/>
              <a:gd name="connsiteY93-40846" fmla="*/ 4117431 h 5795240"/>
              <a:gd name="connsiteX94-40847" fmla="*/ 1804544 w 12641071"/>
              <a:gd name="connsiteY94-40848" fmla="*/ 4335229 h 5795240"/>
              <a:gd name="connsiteX95-40849" fmla="*/ 0 w 12641071"/>
              <a:gd name="connsiteY95-40850" fmla="*/ 2530685 h 5795240"/>
              <a:gd name="connsiteX96-40851" fmla="*/ 1804544 w 12641071"/>
              <a:gd name="connsiteY96-40852" fmla="*/ 726143 h 5795240"/>
              <a:gd name="connsiteX97-40853" fmla="*/ 3080549 w 12641071"/>
              <a:gd name="connsiteY97-40854" fmla="*/ 1254682 h 5795240"/>
              <a:gd name="connsiteX98-40855" fmla="*/ 3268676 w 12641071"/>
              <a:gd name="connsiteY98-40856" fmla="*/ 1461167 h 5795240"/>
              <a:gd name="connsiteX99-40857" fmla="*/ 3565826 w 12641071"/>
              <a:gd name="connsiteY99-40858" fmla="*/ 1551935 h 5795240"/>
              <a:gd name="connsiteX100-40859" fmla="*/ 4086504 w 12641071"/>
              <a:gd name="connsiteY100-40860" fmla="*/ 1127574 h 5795240"/>
              <a:gd name="connsiteX101-40861" fmla="*/ 4103078 w 12641071"/>
              <a:gd name="connsiteY101-40862" fmla="*/ 1004204 h 5795240"/>
              <a:gd name="connsiteX102-40863" fmla="*/ 5215874 w 12641071"/>
              <a:gd name="connsiteY102-40864" fmla="*/ 0 h 5795240"/>
              <a:gd name="connsiteX0-40865" fmla="*/ 5215874 w 12641071"/>
              <a:gd name="connsiteY0-40866" fmla="*/ 0 h 5795240"/>
              <a:gd name="connsiteX1-40867" fmla="*/ 5927386 w 12641071"/>
              <a:gd name="connsiteY1-40868" fmla="*/ 255427 h 5795240"/>
              <a:gd name="connsiteX2-40869" fmla="*/ 6105193 w 12641071"/>
              <a:gd name="connsiteY2-40870" fmla="*/ 442067 h 5795240"/>
              <a:gd name="connsiteX3-40871" fmla="*/ 6105193 w 12641071"/>
              <a:gd name="connsiteY3-40872" fmla="*/ 442069 h 5795240"/>
              <a:gd name="connsiteX4-40873" fmla="*/ 6141460 w 12641071"/>
              <a:gd name="connsiteY4-40874" fmla="*/ 475027 h 5795240"/>
              <a:gd name="connsiteX5-40875" fmla="*/ 6788665 w 12641071"/>
              <a:gd name="connsiteY5-40876" fmla="*/ 707369 h 5795240"/>
              <a:gd name="connsiteX6-40877" fmla="*/ 7184710 w 12641071"/>
              <a:gd name="connsiteY6-40878" fmla="*/ 627411 h 5795240"/>
              <a:gd name="connsiteX7-40879" fmla="*/ 7314851 w 12641071"/>
              <a:gd name="connsiteY7-40880" fmla="*/ 559537 h 5795240"/>
              <a:gd name="connsiteX8-40881" fmla="*/ 7314853 w 12641071"/>
              <a:gd name="connsiteY8-40882" fmla="*/ 559536 h 5795240"/>
              <a:gd name="connsiteX9-40883" fmla="*/ 7314851 w 12641071"/>
              <a:gd name="connsiteY9-40884" fmla="*/ 559537 h 5795240"/>
              <a:gd name="connsiteX10-40885" fmla="*/ 7391626 w 12641071"/>
              <a:gd name="connsiteY10-40886" fmla="*/ 508114 h 5795240"/>
              <a:gd name="connsiteX11-40887" fmla="*/ 7391631 w 12641071"/>
              <a:gd name="connsiteY11-40888" fmla="*/ 508110 h 5795240"/>
              <a:gd name="connsiteX12-40889" fmla="*/ 7478934 w 12641071"/>
              <a:gd name="connsiteY12-40890" fmla="*/ 466053 h 5795240"/>
              <a:gd name="connsiteX13-40891" fmla="*/ 7897193 w 12641071"/>
              <a:gd name="connsiteY13-40892" fmla="*/ 381611 h 5795240"/>
              <a:gd name="connsiteX14-40893" fmla="*/ 8788216 w 12641071"/>
              <a:gd name="connsiteY14-40894" fmla="*/ 855364 h 5795240"/>
              <a:gd name="connsiteX15-40895" fmla="*/ 8832362 w 12641071"/>
              <a:gd name="connsiteY15-40896" fmla="*/ 928030 h 5795240"/>
              <a:gd name="connsiteX16-40897" fmla="*/ 8832362 w 12641071"/>
              <a:gd name="connsiteY16-40898" fmla="*/ 928033 h 5795240"/>
              <a:gd name="connsiteX17-40899" fmla="*/ 8842040 w 12641071"/>
              <a:gd name="connsiteY17-40900" fmla="*/ 943961 h 5795240"/>
              <a:gd name="connsiteX18-40901" fmla="*/ 8856144 w 12641071"/>
              <a:gd name="connsiteY18-40902" fmla="*/ 973241 h 5795240"/>
              <a:gd name="connsiteX19-40903" fmla="*/ 8856145 w 12641071"/>
              <a:gd name="connsiteY19-40904" fmla="*/ 973241 h 5795240"/>
              <a:gd name="connsiteX20-40905" fmla="*/ 8878117 w 12641071"/>
              <a:gd name="connsiteY20-40906" fmla="*/ 1018851 h 5795240"/>
              <a:gd name="connsiteX21-40907" fmla="*/ 8877719 w 12641071"/>
              <a:gd name="connsiteY21-40908" fmla="*/ 1018369 h 5795240"/>
              <a:gd name="connsiteX22-40909" fmla="*/ 8853250 w 12641071"/>
              <a:gd name="connsiteY22-40910" fmla="*/ 973288 h 5795240"/>
              <a:gd name="connsiteX23-40911" fmla="*/ 8853249 w 12641071"/>
              <a:gd name="connsiteY23-40912" fmla="*/ 973288 h 5795240"/>
              <a:gd name="connsiteX24-40913" fmla="*/ 8853248 w 12641071"/>
              <a:gd name="connsiteY24-40914" fmla="*/ 973287 h 5795240"/>
              <a:gd name="connsiteX25-40915" fmla="*/ 8849677 w 12641071"/>
              <a:gd name="connsiteY25-40916" fmla="*/ 973341 h 5795240"/>
              <a:gd name="connsiteX26-40917" fmla="*/ 8849676 w 12641071"/>
              <a:gd name="connsiteY26-40918" fmla="*/ 973343 h 5795240"/>
              <a:gd name="connsiteX27-40919" fmla="*/ 8853248 w 12641071"/>
              <a:gd name="connsiteY27-40920" fmla="*/ 973288 h 5795240"/>
              <a:gd name="connsiteX28-40921" fmla="*/ 8877719 w 12641071"/>
              <a:gd name="connsiteY28-40922" fmla="*/ 1018371 h 5795240"/>
              <a:gd name="connsiteX29-40923" fmla="*/ 8878116 w 12641071"/>
              <a:gd name="connsiteY29-40924" fmla="*/ 1018851 h 5795240"/>
              <a:gd name="connsiteX30-40925" fmla="*/ 8887288 w 12641071"/>
              <a:gd name="connsiteY30-40926" fmla="*/ 1037892 h 5795240"/>
              <a:gd name="connsiteX31-40927" fmla="*/ 8887288 w 12641071"/>
              <a:gd name="connsiteY31-40928" fmla="*/ 1037890 h 5795240"/>
              <a:gd name="connsiteX32-40929" fmla="*/ 8931285 w 12641071"/>
              <a:gd name="connsiteY32-40930" fmla="*/ 1083292 h 5795240"/>
              <a:gd name="connsiteX33-40931" fmla="*/ 9241478 w 12641071"/>
              <a:gd name="connsiteY33-40932" fmla="*/ 1211778 h 5795240"/>
              <a:gd name="connsiteX34-40933" fmla="*/ 9605238 w 12641071"/>
              <a:gd name="connsiteY34-40934" fmla="*/ 1018369 h 5795240"/>
              <a:gd name="connsiteX35-40935" fmla="*/ 9636247 w 12641071"/>
              <a:gd name="connsiteY35-40936" fmla="*/ 961241 h 5795240"/>
              <a:gd name="connsiteX36-40937" fmla="*/ 9641995 w 12641071"/>
              <a:gd name="connsiteY36-40938" fmla="*/ 961152 h 5795240"/>
              <a:gd name="connsiteX37-40939" fmla="*/ 9584939 w 12641071"/>
              <a:gd name="connsiteY37-40940" fmla="*/ 1079594 h 5795240"/>
              <a:gd name="connsiteX38-40941" fmla="*/ 9546257 w 12641071"/>
              <a:gd name="connsiteY38-40942" fmla="*/ 1204206 h 5795240"/>
              <a:gd name="connsiteX39-40943" fmla="*/ 9584939 w 12641071"/>
              <a:gd name="connsiteY39-40944" fmla="*/ 1079596 h 5795240"/>
              <a:gd name="connsiteX40-40945" fmla="*/ 9641995 w 12641071"/>
              <a:gd name="connsiteY40-40946" fmla="*/ 961153 h 5795240"/>
              <a:gd name="connsiteX41-40947" fmla="*/ 9653069 w 12641071"/>
              <a:gd name="connsiteY41-40948" fmla="*/ 960983 h 5795240"/>
              <a:gd name="connsiteX42-40949" fmla="*/ 9801564 w 12641071"/>
              <a:gd name="connsiteY42-40950" fmla="*/ 1196828 h 5795240"/>
              <a:gd name="connsiteX43-40951" fmla="*/ 9801566 w 12641071"/>
              <a:gd name="connsiteY43-40952" fmla="*/ 1196828 h 5795240"/>
              <a:gd name="connsiteX44-40953" fmla="*/ 9653070 w 12641071"/>
              <a:gd name="connsiteY44-40954" fmla="*/ 960982 h 5795240"/>
              <a:gd name="connsiteX45-40955" fmla="*/ 9641996 w 12641071"/>
              <a:gd name="connsiteY45-40956" fmla="*/ 961152 h 5795240"/>
              <a:gd name="connsiteX46-40957" fmla="*/ 9651917 w 12641071"/>
              <a:gd name="connsiteY46-40958" fmla="*/ 940556 h 5795240"/>
              <a:gd name="connsiteX47-40959" fmla="*/ 11050508 w 12641071"/>
              <a:gd name="connsiteY47-40960" fmla="*/ 108150 h 5795240"/>
              <a:gd name="connsiteX48-40961" fmla="*/ 12641071 w 12641071"/>
              <a:gd name="connsiteY48-40962" fmla="*/ 1698711 h 5795240"/>
              <a:gd name="connsiteX49-40963" fmla="*/ 11371062 w 12641071"/>
              <a:gd name="connsiteY49-40964" fmla="*/ 3256960 h 5795240"/>
              <a:gd name="connsiteX50-40965" fmla="*/ 11215953 w 12641071"/>
              <a:gd name="connsiteY50-40966" fmla="*/ 3280632 h 5795240"/>
              <a:gd name="connsiteX51-40967" fmla="*/ 11142318 w 12641071"/>
              <a:gd name="connsiteY51-40968" fmla="*/ 3276914 h 5795240"/>
              <a:gd name="connsiteX52-40969" fmla="*/ 11215952 w 12641071"/>
              <a:gd name="connsiteY52-40970" fmla="*/ 3280632 h 5795240"/>
              <a:gd name="connsiteX53-40971" fmla="*/ 11213133 w 12641071"/>
              <a:gd name="connsiteY53-40972" fmla="*/ 3281062 h 5795240"/>
              <a:gd name="connsiteX54-40973" fmla="*/ 11116921 w 12641071"/>
              <a:gd name="connsiteY54-40974" fmla="*/ 3285921 h 5795240"/>
              <a:gd name="connsiteX55-40975" fmla="*/ 11050507 w 12641071"/>
              <a:gd name="connsiteY55-40976" fmla="*/ 3289274 h 5795240"/>
              <a:gd name="connsiteX56-40977" fmla="*/ 11006292 w 12641071"/>
              <a:gd name="connsiteY56-40978" fmla="*/ 3287041 h 5795240"/>
              <a:gd name="connsiteX57-40979" fmla="*/ 10937101 w 12641071"/>
              <a:gd name="connsiteY57-40980" fmla="*/ 3297601 h 5795240"/>
              <a:gd name="connsiteX58-40981" fmla="*/ 10144740 w 12641071"/>
              <a:gd name="connsiteY58-40982" fmla="*/ 4089962 h 5795240"/>
              <a:gd name="connsiteX59-40983" fmla="*/ 10130374 w 12641071"/>
              <a:gd name="connsiteY59-40984" fmla="*/ 4184101 h 5795240"/>
              <a:gd name="connsiteX60-40985" fmla="*/ 10130375 w 12641071"/>
              <a:gd name="connsiteY60-40986" fmla="*/ 4184103 h 5795240"/>
              <a:gd name="connsiteX61-40987" fmla="*/ 10130656 w 12641071"/>
              <a:gd name="connsiteY61-40988" fmla="*/ 4185950 h 5795240"/>
              <a:gd name="connsiteX62-40989" fmla="*/ 10138194 w 12641071"/>
              <a:gd name="connsiteY62-40990" fmla="*/ 4335228 h 5795240"/>
              <a:gd name="connsiteX63-40991" fmla="*/ 10137710 w 12641071"/>
              <a:gd name="connsiteY63-40992" fmla="*/ 4344822 h 5795240"/>
              <a:gd name="connsiteX64-40993" fmla="*/ 10133555 w 12641071"/>
              <a:gd name="connsiteY64-40994" fmla="*/ 4427096 h 5795240"/>
              <a:gd name="connsiteX65-40995" fmla="*/ 10129312 w 12641071"/>
              <a:gd name="connsiteY65-40996" fmla="*/ 4399289 h 5795240"/>
              <a:gd name="connsiteX66-40997" fmla="*/ 10126797 w 12641071"/>
              <a:gd name="connsiteY66-40998" fmla="*/ 4349498 h 5795240"/>
              <a:gd name="connsiteX67-40999" fmla="*/ 10126796 w 12641071"/>
              <a:gd name="connsiteY67-41000" fmla="*/ 4349498 h 5795240"/>
              <a:gd name="connsiteX68-41001" fmla="*/ 10129311 w 12641071"/>
              <a:gd name="connsiteY68-41002" fmla="*/ 4399289 h 5795240"/>
              <a:gd name="connsiteX69-41003" fmla="*/ 10133554 w 12641071"/>
              <a:gd name="connsiteY69-41004" fmla="*/ 4427096 h 5795240"/>
              <a:gd name="connsiteX70-41005" fmla="*/ 10130656 w 12641071"/>
              <a:gd name="connsiteY70-41006" fmla="*/ 4484506 h 5795240"/>
              <a:gd name="connsiteX71-41007" fmla="*/ 8678182 w 12641071"/>
              <a:gd name="connsiteY71-41008" fmla="*/ 5795240 h 5795240"/>
              <a:gd name="connsiteX72-41009" fmla="*/ 7467518 w 12641071"/>
              <a:gd name="connsiteY72-41010" fmla="*/ 5151535 h 5795240"/>
              <a:gd name="connsiteX73-41011" fmla="*/ 7419945 w 12641071"/>
              <a:gd name="connsiteY73-41012" fmla="*/ 5073228 h 5795240"/>
              <a:gd name="connsiteX74-41013" fmla="*/ 7367299 w 12641071"/>
              <a:gd name="connsiteY74-41014" fmla="*/ 4974928 h 5795240"/>
              <a:gd name="connsiteX75-41015" fmla="*/ 7320958 w 12641071"/>
              <a:gd name="connsiteY75-41016" fmla="*/ 4870887 h 5795240"/>
              <a:gd name="connsiteX76-41017" fmla="*/ 7322174 w 12641071"/>
              <a:gd name="connsiteY76-41018" fmla="*/ 4872361 h 5795240"/>
              <a:gd name="connsiteX77-41019" fmla="*/ 7322175 w 12641071"/>
              <a:gd name="connsiteY77-41020" fmla="*/ 4872361 h 5795240"/>
              <a:gd name="connsiteX78-41021" fmla="*/ 7223551 w 12641071"/>
              <a:gd name="connsiteY78-41022" fmla="*/ 4752829 h 5795240"/>
              <a:gd name="connsiteX79-41023" fmla="*/ 6652445 w 12641071"/>
              <a:gd name="connsiteY79-41024" fmla="*/ 4516269 h 5795240"/>
              <a:gd name="connsiteX80-41025" fmla="*/ 6200873 w 12641071"/>
              <a:gd name="connsiteY80-41026" fmla="*/ 4654206 h 5795240"/>
              <a:gd name="connsiteX81-41027" fmla="*/ 6088813 w 12641071"/>
              <a:gd name="connsiteY81-41028" fmla="*/ 4746663 h 5795240"/>
              <a:gd name="connsiteX82-41029" fmla="*/ 6023271 w 12641071"/>
              <a:gd name="connsiteY82-41030" fmla="*/ 4834312 h 5795240"/>
              <a:gd name="connsiteX83-41031" fmla="*/ 5935320 w 12641071"/>
              <a:gd name="connsiteY83-41032" fmla="*/ 4931081 h 5795240"/>
              <a:gd name="connsiteX84-41033" fmla="*/ 4971763 w 12641071"/>
              <a:gd name="connsiteY84-41034" fmla="*/ 5330200 h 5795240"/>
              <a:gd name="connsiteX85-41035" fmla="*/ 3716172 w 12641071"/>
              <a:gd name="connsiteY85-41036" fmla="*/ 4497938 h 5795240"/>
              <a:gd name="connsiteX86-41037" fmla="*/ 3659438 w 12641071"/>
              <a:gd name="connsiteY86-41038" fmla="*/ 4330309 h 5795240"/>
              <a:gd name="connsiteX87-41039" fmla="*/ 3659440 w 12641071"/>
              <a:gd name="connsiteY87-41040" fmla="*/ 4330309 h 5795240"/>
              <a:gd name="connsiteX88-41041" fmla="*/ 3613217 w 12641071"/>
              <a:gd name="connsiteY88-41042" fmla="*/ 4245153 h 5795240"/>
              <a:gd name="connsiteX89-41043" fmla="*/ 3083792 w 12641071"/>
              <a:gd name="connsiteY89-41044" fmla="*/ 3963660 h 5795240"/>
              <a:gd name="connsiteX90-41045" fmla="*/ 2835272 w 12641071"/>
              <a:gd name="connsiteY90-41046" fmla="*/ 4013833 h 5795240"/>
              <a:gd name="connsiteX91-41047" fmla="*/ 2762875 w 12641071"/>
              <a:gd name="connsiteY91-41048" fmla="*/ 4057784 h 5795240"/>
              <a:gd name="connsiteX92-41049" fmla="*/ 2664698 w 12641071"/>
              <a:gd name="connsiteY92-41050" fmla="*/ 4117431 h 5795240"/>
              <a:gd name="connsiteX93-41051" fmla="*/ 1804544 w 12641071"/>
              <a:gd name="connsiteY93-41052" fmla="*/ 4335229 h 5795240"/>
              <a:gd name="connsiteX94-41053" fmla="*/ 0 w 12641071"/>
              <a:gd name="connsiteY94-41054" fmla="*/ 2530685 h 5795240"/>
              <a:gd name="connsiteX95-41055" fmla="*/ 1804544 w 12641071"/>
              <a:gd name="connsiteY95-41056" fmla="*/ 726143 h 5795240"/>
              <a:gd name="connsiteX96-41057" fmla="*/ 3080549 w 12641071"/>
              <a:gd name="connsiteY96-41058" fmla="*/ 1254682 h 5795240"/>
              <a:gd name="connsiteX97-41059" fmla="*/ 3268676 w 12641071"/>
              <a:gd name="connsiteY97-41060" fmla="*/ 1461167 h 5795240"/>
              <a:gd name="connsiteX98-41061" fmla="*/ 3565826 w 12641071"/>
              <a:gd name="connsiteY98-41062" fmla="*/ 1551935 h 5795240"/>
              <a:gd name="connsiteX99-41063" fmla="*/ 4086504 w 12641071"/>
              <a:gd name="connsiteY99-41064" fmla="*/ 1127574 h 5795240"/>
              <a:gd name="connsiteX100-41065" fmla="*/ 4103078 w 12641071"/>
              <a:gd name="connsiteY100-41066" fmla="*/ 1004204 h 5795240"/>
              <a:gd name="connsiteX101-41067" fmla="*/ 5215874 w 12641071"/>
              <a:gd name="connsiteY101-41068" fmla="*/ 0 h 5795240"/>
              <a:gd name="connsiteX0-41069" fmla="*/ 5215874 w 12641071"/>
              <a:gd name="connsiteY0-41070" fmla="*/ 0 h 5795240"/>
              <a:gd name="connsiteX1-41071" fmla="*/ 5927386 w 12641071"/>
              <a:gd name="connsiteY1-41072" fmla="*/ 255427 h 5795240"/>
              <a:gd name="connsiteX2-41073" fmla="*/ 6105193 w 12641071"/>
              <a:gd name="connsiteY2-41074" fmla="*/ 442067 h 5795240"/>
              <a:gd name="connsiteX3-41075" fmla="*/ 6105193 w 12641071"/>
              <a:gd name="connsiteY3-41076" fmla="*/ 442069 h 5795240"/>
              <a:gd name="connsiteX4-41077" fmla="*/ 6141460 w 12641071"/>
              <a:gd name="connsiteY4-41078" fmla="*/ 475027 h 5795240"/>
              <a:gd name="connsiteX5-41079" fmla="*/ 6788665 w 12641071"/>
              <a:gd name="connsiteY5-41080" fmla="*/ 707369 h 5795240"/>
              <a:gd name="connsiteX6-41081" fmla="*/ 7184710 w 12641071"/>
              <a:gd name="connsiteY6-41082" fmla="*/ 627411 h 5795240"/>
              <a:gd name="connsiteX7-41083" fmla="*/ 7314851 w 12641071"/>
              <a:gd name="connsiteY7-41084" fmla="*/ 559537 h 5795240"/>
              <a:gd name="connsiteX8-41085" fmla="*/ 7314853 w 12641071"/>
              <a:gd name="connsiteY8-41086" fmla="*/ 559536 h 5795240"/>
              <a:gd name="connsiteX9-41087" fmla="*/ 7314851 w 12641071"/>
              <a:gd name="connsiteY9-41088" fmla="*/ 559537 h 5795240"/>
              <a:gd name="connsiteX10-41089" fmla="*/ 7391626 w 12641071"/>
              <a:gd name="connsiteY10-41090" fmla="*/ 508114 h 5795240"/>
              <a:gd name="connsiteX11-41091" fmla="*/ 7391631 w 12641071"/>
              <a:gd name="connsiteY11-41092" fmla="*/ 508110 h 5795240"/>
              <a:gd name="connsiteX12-41093" fmla="*/ 7478934 w 12641071"/>
              <a:gd name="connsiteY12-41094" fmla="*/ 466053 h 5795240"/>
              <a:gd name="connsiteX13-41095" fmla="*/ 7897193 w 12641071"/>
              <a:gd name="connsiteY13-41096" fmla="*/ 381611 h 5795240"/>
              <a:gd name="connsiteX14-41097" fmla="*/ 8788216 w 12641071"/>
              <a:gd name="connsiteY14-41098" fmla="*/ 855364 h 5795240"/>
              <a:gd name="connsiteX15-41099" fmla="*/ 8832362 w 12641071"/>
              <a:gd name="connsiteY15-41100" fmla="*/ 928030 h 5795240"/>
              <a:gd name="connsiteX16-41101" fmla="*/ 8832362 w 12641071"/>
              <a:gd name="connsiteY16-41102" fmla="*/ 928033 h 5795240"/>
              <a:gd name="connsiteX17-41103" fmla="*/ 8842040 w 12641071"/>
              <a:gd name="connsiteY17-41104" fmla="*/ 943961 h 5795240"/>
              <a:gd name="connsiteX18-41105" fmla="*/ 8856144 w 12641071"/>
              <a:gd name="connsiteY18-41106" fmla="*/ 973241 h 5795240"/>
              <a:gd name="connsiteX19-41107" fmla="*/ 8856145 w 12641071"/>
              <a:gd name="connsiteY19-41108" fmla="*/ 973241 h 5795240"/>
              <a:gd name="connsiteX20-41109" fmla="*/ 8878117 w 12641071"/>
              <a:gd name="connsiteY20-41110" fmla="*/ 1018851 h 5795240"/>
              <a:gd name="connsiteX21-41111" fmla="*/ 8877719 w 12641071"/>
              <a:gd name="connsiteY21-41112" fmla="*/ 1018369 h 5795240"/>
              <a:gd name="connsiteX22-41113" fmla="*/ 8853250 w 12641071"/>
              <a:gd name="connsiteY22-41114" fmla="*/ 973288 h 5795240"/>
              <a:gd name="connsiteX23-41115" fmla="*/ 8853249 w 12641071"/>
              <a:gd name="connsiteY23-41116" fmla="*/ 973288 h 5795240"/>
              <a:gd name="connsiteX24-41117" fmla="*/ 8853248 w 12641071"/>
              <a:gd name="connsiteY24-41118" fmla="*/ 973287 h 5795240"/>
              <a:gd name="connsiteX25-41119" fmla="*/ 8849677 w 12641071"/>
              <a:gd name="connsiteY25-41120" fmla="*/ 973341 h 5795240"/>
              <a:gd name="connsiteX26-41121" fmla="*/ 8849676 w 12641071"/>
              <a:gd name="connsiteY26-41122" fmla="*/ 973343 h 5795240"/>
              <a:gd name="connsiteX27-41123" fmla="*/ 8877719 w 12641071"/>
              <a:gd name="connsiteY27-41124" fmla="*/ 1018371 h 5795240"/>
              <a:gd name="connsiteX28-41125" fmla="*/ 8878116 w 12641071"/>
              <a:gd name="connsiteY28-41126" fmla="*/ 1018851 h 5795240"/>
              <a:gd name="connsiteX29-41127" fmla="*/ 8887288 w 12641071"/>
              <a:gd name="connsiteY29-41128" fmla="*/ 1037892 h 5795240"/>
              <a:gd name="connsiteX30-41129" fmla="*/ 8887288 w 12641071"/>
              <a:gd name="connsiteY30-41130" fmla="*/ 1037890 h 5795240"/>
              <a:gd name="connsiteX31-41131" fmla="*/ 8931285 w 12641071"/>
              <a:gd name="connsiteY31-41132" fmla="*/ 1083292 h 5795240"/>
              <a:gd name="connsiteX32-41133" fmla="*/ 9241478 w 12641071"/>
              <a:gd name="connsiteY32-41134" fmla="*/ 1211778 h 5795240"/>
              <a:gd name="connsiteX33-41135" fmla="*/ 9605238 w 12641071"/>
              <a:gd name="connsiteY33-41136" fmla="*/ 1018369 h 5795240"/>
              <a:gd name="connsiteX34-41137" fmla="*/ 9636247 w 12641071"/>
              <a:gd name="connsiteY34-41138" fmla="*/ 961241 h 5795240"/>
              <a:gd name="connsiteX35-41139" fmla="*/ 9641995 w 12641071"/>
              <a:gd name="connsiteY35-41140" fmla="*/ 961152 h 5795240"/>
              <a:gd name="connsiteX36-41141" fmla="*/ 9584939 w 12641071"/>
              <a:gd name="connsiteY36-41142" fmla="*/ 1079594 h 5795240"/>
              <a:gd name="connsiteX37-41143" fmla="*/ 9546257 w 12641071"/>
              <a:gd name="connsiteY37-41144" fmla="*/ 1204206 h 5795240"/>
              <a:gd name="connsiteX38-41145" fmla="*/ 9584939 w 12641071"/>
              <a:gd name="connsiteY38-41146" fmla="*/ 1079596 h 5795240"/>
              <a:gd name="connsiteX39-41147" fmla="*/ 9641995 w 12641071"/>
              <a:gd name="connsiteY39-41148" fmla="*/ 961153 h 5795240"/>
              <a:gd name="connsiteX40-41149" fmla="*/ 9653069 w 12641071"/>
              <a:gd name="connsiteY40-41150" fmla="*/ 960983 h 5795240"/>
              <a:gd name="connsiteX41-41151" fmla="*/ 9801564 w 12641071"/>
              <a:gd name="connsiteY41-41152" fmla="*/ 1196828 h 5795240"/>
              <a:gd name="connsiteX42-41153" fmla="*/ 9801566 w 12641071"/>
              <a:gd name="connsiteY42-41154" fmla="*/ 1196828 h 5795240"/>
              <a:gd name="connsiteX43-41155" fmla="*/ 9653070 w 12641071"/>
              <a:gd name="connsiteY43-41156" fmla="*/ 960982 h 5795240"/>
              <a:gd name="connsiteX44-41157" fmla="*/ 9641996 w 12641071"/>
              <a:gd name="connsiteY44-41158" fmla="*/ 961152 h 5795240"/>
              <a:gd name="connsiteX45-41159" fmla="*/ 9651917 w 12641071"/>
              <a:gd name="connsiteY45-41160" fmla="*/ 940556 h 5795240"/>
              <a:gd name="connsiteX46-41161" fmla="*/ 11050508 w 12641071"/>
              <a:gd name="connsiteY46-41162" fmla="*/ 108150 h 5795240"/>
              <a:gd name="connsiteX47-41163" fmla="*/ 12641071 w 12641071"/>
              <a:gd name="connsiteY47-41164" fmla="*/ 1698711 h 5795240"/>
              <a:gd name="connsiteX48-41165" fmla="*/ 11371062 w 12641071"/>
              <a:gd name="connsiteY48-41166" fmla="*/ 3256960 h 5795240"/>
              <a:gd name="connsiteX49-41167" fmla="*/ 11215953 w 12641071"/>
              <a:gd name="connsiteY49-41168" fmla="*/ 3280632 h 5795240"/>
              <a:gd name="connsiteX50-41169" fmla="*/ 11142318 w 12641071"/>
              <a:gd name="connsiteY50-41170" fmla="*/ 3276914 h 5795240"/>
              <a:gd name="connsiteX51-41171" fmla="*/ 11215952 w 12641071"/>
              <a:gd name="connsiteY51-41172" fmla="*/ 3280632 h 5795240"/>
              <a:gd name="connsiteX52-41173" fmla="*/ 11213133 w 12641071"/>
              <a:gd name="connsiteY52-41174" fmla="*/ 3281062 h 5795240"/>
              <a:gd name="connsiteX53-41175" fmla="*/ 11116921 w 12641071"/>
              <a:gd name="connsiteY53-41176" fmla="*/ 3285921 h 5795240"/>
              <a:gd name="connsiteX54-41177" fmla="*/ 11050507 w 12641071"/>
              <a:gd name="connsiteY54-41178" fmla="*/ 3289274 h 5795240"/>
              <a:gd name="connsiteX55-41179" fmla="*/ 11006292 w 12641071"/>
              <a:gd name="connsiteY55-41180" fmla="*/ 3287041 h 5795240"/>
              <a:gd name="connsiteX56-41181" fmla="*/ 10937101 w 12641071"/>
              <a:gd name="connsiteY56-41182" fmla="*/ 3297601 h 5795240"/>
              <a:gd name="connsiteX57-41183" fmla="*/ 10144740 w 12641071"/>
              <a:gd name="connsiteY57-41184" fmla="*/ 4089962 h 5795240"/>
              <a:gd name="connsiteX58-41185" fmla="*/ 10130374 w 12641071"/>
              <a:gd name="connsiteY58-41186" fmla="*/ 4184101 h 5795240"/>
              <a:gd name="connsiteX59-41187" fmla="*/ 10130375 w 12641071"/>
              <a:gd name="connsiteY59-41188" fmla="*/ 4184103 h 5795240"/>
              <a:gd name="connsiteX60-41189" fmla="*/ 10130656 w 12641071"/>
              <a:gd name="connsiteY60-41190" fmla="*/ 4185950 h 5795240"/>
              <a:gd name="connsiteX61-41191" fmla="*/ 10138194 w 12641071"/>
              <a:gd name="connsiteY61-41192" fmla="*/ 4335228 h 5795240"/>
              <a:gd name="connsiteX62-41193" fmla="*/ 10137710 w 12641071"/>
              <a:gd name="connsiteY62-41194" fmla="*/ 4344822 h 5795240"/>
              <a:gd name="connsiteX63-41195" fmla="*/ 10133555 w 12641071"/>
              <a:gd name="connsiteY63-41196" fmla="*/ 4427096 h 5795240"/>
              <a:gd name="connsiteX64-41197" fmla="*/ 10129312 w 12641071"/>
              <a:gd name="connsiteY64-41198" fmla="*/ 4399289 h 5795240"/>
              <a:gd name="connsiteX65-41199" fmla="*/ 10126797 w 12641071"/>
              <a:gd name="connsiteY65-41200" fmla="*/ 4349498 h 5795240"/>
              <a:gd name="connsiteX66-41201" fmla="*/ 10126796 w 12641071"/>
              <a:gd name="connsiteY66-41202" fmla="*/ 4349498 h 5795240"/>
              <a:gd name="connsiteX67-41203" fmla="*/ 10129311 w 12641071"/>
              <a:gd name="connsiteY67-41204" fmla="*/ 4399289 h 5795240"/>
              <a:gd name="connsiteX68-41205" fmla="*/ 10133554 w 12641071"/>
              <a:gd name="connsiteY68-41206" fmla="*/ 4427096 h 5795240"/>
              <a:gd name="connsiteX69-41207" fmla="*/ 10130656 w 12641071"/>
              <a:gd name="connsiteY69-41208" fmla="*/ 4484506 h 5795240"/>
              <a:gd name="connsiteX70-41209" fmla="*/ 8678182 w 12641071"/>
              <a:gd name="connsiteY70-41210" fmla="*/ 5795240 h 5795240"/>
              <a:gd name="connsiteX71-41211" fmla="*/ 7467518 w 12641071"/>
              <a:gd name="connsiteY71-41212" fmla="*/ 5151535 h 5795240"/>
              <a:gd name="connsiteX72-41213" fmla="*/ 7419945 w 12641071"/>
              <a:gd name="connsiteY72-41214" fmla="*/ 5073228 h 5795240"/>
              <a:gd name="connsiteX73-41215" fmla="*/ 7367299 w 12641071"/>
              <a:gd name="connsiteY73-41216" fmla="*/ 4974928 h 5795240"/>
              <a:gd name="connsiteX74-41217" fmla="*/ 7320958 w 12641071"/>
              <a:gd name="connsiteY74-41218" fmla="*/ 4870887 h 5795240"/>
              <a:gd name="connsiteX75-41219" fmla="*/ 7322174 w 12641071"/>
              <a:gd name="connsiteY75-41220" fmla="*/ 4872361 h 5795240"/>
              <a:gd name="connsiteX76-41221" fmla="*/ 7322175 w 12641071"/>
              <a:gd name="connsiteY76-41222" fmla="*/ 4872361 h 5795240"/>
              <a:gd name="connsiteX77-41223" fmla="*/ 7223551 w 12641071"/>
              <a:gd name="connsiteY77-41224" fmla="*/ 4752829 h 5795240"/>
              <a:gd name="connsiteX78-41225" fmla="*/ 6652445 w 12641071"/>
              <a:gd name="connsiteY78-41226" fmla="*/ 4516269 h 5795240"/>
              <a:gd name="connsiteX79-41227" fmla="*/ 6200873 w 12641071"/>
              <a:gd name="connsiteY79-41228" fmla="*/ 4654206 h 5795240"/>
              <a:gd name="connsiteX80-41229" fmla="*/ 6088813 w 12641071"/>
              <a:gd name="connsiteY80-41230" fmla="*/ 4746663 h 5795240"/>
              <a:gd name="connsiteX81-41231" fmla="*/ 6023271 w 12641071"/>
              <a:gd name="connsiteY81-41232" fmla="*/ 4834312 h 5795240"/>
              <a:gd name="connsiteX82-41233" fmla="*/ 5935320 w 12641071"/>
              <a:gd name="connsiteY82-41234" fmla="*/ 4931081 h 5795240"/>
              <a:gd name="connsiteX83-41235" fmla="*/ 4971763 w 12641071"/>
              <a:gd name="connsiteY83-41236" fmla="*/ 5330200 h 5795240"/>
              <a:gd name="connsiteX84-41237" fmla="*/ 3716172 w 12641071"/>
              <a:gd name="connsiteY84-41238" fmla="*/ 4497938 h 5795240"/>
              <a:gd name="connsiteX85-41239" fmla="*/ 3659438 w 12641071"/>
              <a:gd name="connsiteY85-41240" fmla="*/ 4330309 h 5795240"/>
              <a:gd name="connsiteX86-41241" fmla="*/ 3659440 w 12641071"/>
              <a:gd name="connsiteY86-41242" fmla="*/ 4330309 h 5795240"/>
              <a:gd name="connsiteX87-41243" fmla="*/ 3613217 w 12641071"/>
              <a:gd name="connsiteY87-41244" fmla="*/ 4245153 h 5795240"/>
              <a:gd name="connsiteX88-41245" fmla="*/ 3083792 w 12641071"/>
              <a:gd name="connsiteY88-41246" fmla="*/ 3963660 h 5795240"/>
              <a:gd name="connsiteX89-41247" fmla="*/ 2835272 w 12641071"/>
              <a:gd name="connsiteY89-41248" fmla="*/ 4013833 h 5795240"/>
              <a:gd name="connsiteX90-41249" fmla="*/ 2762875 w 12641071"/>
              <a:gd name="connsiteY90-41250" fmla="*/ 4057784 h 5795240"/>
              <a:gd name="connsiteX91-41251" fmla="*/ 2664698 w 12641071"/>
              <a:gd name="connsiteY91-41252" fmla="*/ 4117431 h 5795240"/>
              <a:gd name="connsiteX92-41253" fmla="*/ 1804544 w 12641071"/>
              <a:gd name="connsiteY92-41254" fmla="*/ 4335229 h 5795240"/>
              <a:gd name="connsiteX93-41255" fmla="*/ 0 w 12641071"/>
              <a:gd name="connsiteY93-41256" fmla="*/ 2530685 h 5795240"/>
              <a:gd name="connsiteX94-41257" fmla="*/ 1804544 w 12641071"/>
              <a:gd name="connsiteY94-41258" fmla="*/ 726143 h 5795240"/>
              <a:gd name="connsiteX95-41259" fmla="*/ 3080549 w 12641071"/>
              <a:gd name="connsiteY95-41260" fmla="*/ 1254682 h 5795240"/>
              <a:gd name="connsiteX96-41261" fmla="*/ 3268676 w 12641071"/>
              <a:gd name="connsiteY96-41262" fmla="*/ 1461167 h 5795240"/>
              <a:gd name="connsiteX97-41263" fmla="*/ 3565826 w 12641071"/>
              <a:gd name="connsiteY97-41264" fmla="*/ 1551935 h 5795240"/>
              <a:gd name="connsiteX98-41265" fmla="*/ 4086504 w 12641071"/>
              <a:gd name="connsiteY98-41266" fmla="*/ 1127574 h 5795240"/>
              <a:gd name="connsiteX99-41267" fmla="*/ 4103078 w 12641071"/>
              <a:gd name="connsiteY99-41268" fmla="*/ 1004204 h 5795240"/>
              <a:gd name="connsiteX100-41269" fmla="*/ 5215874 w 12641071"/>
              <a:gd name="connsiteY100-41270" fmla="*/ 0 h 5795240"/>
              <a:gd name="connsiteX0-41271" fmla="*/ 5215874 w 12641071"/>
              <a:gd name="connsiteY0-41272" fmla="*/ 0 h 5795240"/>
              <a:gd name="connsiteX1-41273" fmla="*/ 5927386 w 12641071"/>
              <a:gd name="connsiteY1-41274" fmla="*/ 255427 h 5795240"/>
              <a:gd name="connsiteX2-41275" fmla="*/ 6105193 w 12641071"/>
              <a:gd name="connsiteY2-41276" fmla="*/ 442067 h 5795240"/>
              <a:gd name="connsiteX3-41277" fmla="*/ 6105193 w 12641071"/>
              <a:gd name="connsiteY3-41278" fmla="*/ 442069 h 5795240"/>
              <a:gd name="connsiteX4-41279" fmla="*/ 6141460 w 12641071"/>
              <a:gd name="connsiteY4-41280" fmla="*/ 475027 h 5795240"/>
              <a:gd name="connsiteX5-41281" fmla="*/ 6788665 w 12641071"/>
              <a:gd name="connsiteY5-41282" fmla="*/ 707369 h 5795240"/>
              <a:gd name="connsiteX6-41283" fmla="*/ 7184710 w 12641071"/>
              <a:gd name="connsiteY6-41284" fmla="*/ 627411 h 5795240"/>
              <a:gd name="connsiteX7-41285" fmla="*/ 7314851 w 12641071"/>
              <a:gd name="connsiteY7-41286" fmla="*/ 559537 h 5795240"/>
              <a:gd name="connsiteX8-41287" fmla="*/ 7314853 w 12641071"/>
              <a:gd name="connsiteY8-41288" fmla="*/ 559536 h 5795240"/>
              <a:gd name="connsiteX9-41289" fmla="*/ 7314851 w 12641071"/>
              <a:gd name="connsiteY9-41290" fmla="*/ 559537 h 5795240"/>
              <a:gd name="connsiteX10-41291" fmla="*/ 7391626 w 12641071"/>
              <a:gd name="connsiteY10-41292" fmla="*/ 508114 h 5795240"/>
              <a:gd name="connsiteX11-41293" fmla="*/ 7391631 w 12641071"/>
              <a:gd name="connsiteY11-41294" fmla="*/ 508110 h 5795240"/>
              <a:gd name="connsiteX12-41295" fmla="*/ 7478934 w 12641071"/>
              <a:gd name="connsiteY12-41296" fmla="*/ 466053 h 5795240"/>
              <a:gd name="connsiteX13-41297" fmla="*/ 7897193 w 12641071"/>
              <a:gd name="connsiteY13-41298" fmla="*/ 381611 h 5795240"/>
              <a:gd name="connsiteX14-41299" fmla="*/ 8788216 w 12641071"/>
              <a:gd name="connsiteY14-41300" fmla="*/ 855364 h 5795240"/>
              <a:gd name="connsiteX15-41301" fmla="*/ 8832362 w 12641071"/>
              <a:gd name="connsiteY15-41302" fmla="*/ 928030 h 5795240"/>
              <a:gd name="connsiteX16-41303" fmla="*/ 8832362 w 12641071"/>
              <a:gd name="connsiteY16-41304" fmla="*/ 928033 h 5795240"/>
              <a:gd name="connsiteX17-41305" fmla="*/ 8842040 w 12641071"/>
              <a:gd name="connsiteY17-41306" fmla="*/ 943961 h 5795240"/>
              <a:gd name="connsiteX18-41307" fmla="*/ 8856144 w 12641071"/>
              <a:gd name="connsiteY18-41308" fmla="*/ 973241 h 5795240"/>
              <a:gd name="connsiteX19-41309" fmla="*/ 8856145 w 12641071"/>
              <a:gd name="connsiteY19-41310" fmla="*/ 973241 h 5795240"/>
              <a:gd name="connsiteX20-41311" fmla="*/ 8878117 w 12641071"/>
              <a:gd name="connsiteY20-41312" fmla="*/ 1018851 h 5795240"/>
              <a:gd name="connsiteX21-41313" fmla="*/ 8877719 w 12641071"/>
              <a:gd name="connsiteY21-41314" fmla="*/ 1018369 h 5795240"/>
              <a:gd name="connsiteX22-41315" fmla="*/ 8853250 w 12641071"/>
              <a:gd name="connsiteY22-41316" fmla="*/ 973288 h 5795240"/>
              <a:gd name="connsiteX23-41317" fmla="*/ 8853249 w 12641071"/>
              <a:gd name="connsiteY23-41318" fmla="*/ 973288 h 5795240"/>
              <a:gd name="connsiteX24-41319" fmla="*/ 8853248 w 12641071"/>
              <a:gd name="connsiteY24-41320" fmla="*/ 973287 h 5795240"/>
              <a:gd name="connsiteX25-41321" fmla="*/ 8849677 w 12641071"/>
              <a:gd name="connsiteY25-41322" fmla="*/ 973341 h 5795240"/>
              <a:gd name="connsiteX26-41323" fmla="*/ 8849676 w 12641071"/>
              <a:gd name="connsiteY26-41324" fmla="*/ 973343 h 5795240"/>
              <a:gd name="connsiteX27-41325" fmla="*/ 8877719 w 12641071"/>
              <a:gd name="connsiteY27-41326" fmla="*/ 1018371 h 5795240"/>
              <a:gd name="connsiteX28-41327" fmla="*/ 8878116 w 12641071"/>
              <a:gd name="connsiteY28-41328" fmla="*/ 1018851 h 5795240"/>
              <a:gd name="connsiteX29-41329" fmla="*/ 8887288 w 12641071"/>
              <a:gd name="connsiteY29-41330" fmla="*/ 1037892 h 5795240"/>
              <a:gd name="connsiteX30-41331" fmla="*/ 8931285 w 12641071"/>
              <a:gd name="connsiteY30-41332" fmla="*/ 1083292 h 5795240"/>
              <a:gd name="connsiteX31-41333" fmla="*/ 9241478 w 12641071"/>
              <a:gd name="connsiteY31-41334" fmla="*/ 1211778 h 5795240"/>
              <a:gd name="connsiteX32-41335" fmla="*/ 9605238 w 12641071"/>
              <a:gd name="connsiteY32-41336" fmla="*/ 1018369 h 5795240"/>
              <a:gd name="connsiteX33-41337" fmla="*/ 9636247 w 12641071"/>
              <a:gd name="connsiteY33-41338" fmla="*/ 961241 h 5795240"/>
              <a:gd name="connsiteX34-41339" fmla="*/ 9641995 w 12641071"/>
              <a:gd name="connsiteY34-41340" fmla="*/ 961152 h 5795240"/>
              <a:gd name="connsiteX35-41341" fmla="*/ 9584939 w 12641071"/>
              <a:gd name="connsiteY35-41342" fmla="*/ 1079594 h 5795240"/>
              <a:gd name="connsiteX36-41343" fmla="*/ 9546257 w 12641071"/>
              <a:gd name="connsiteY36-41344" fmla="*/ 1204206 h 5795240"/>
              <a:gd name="connsiteX37-41345" fmla="*/ 9584939 w 12641071"/>
              <a:gd name="connsiteY37-41346" fmla="*/ 1079596 h 5795240"/>
              <a:gd name="connsiteX38-41347" fmla="*/ 9641995 w 12641071"/>
              <a:gd name="connsiteY38-41348" fmla="*/ 961153 h 5795240"/>
              <a:gd name="connsiteX39-41349" fmla="*/ 9653069 w 12641071"/>
              <a:gd name="connsiteY39-41350" fmla="*/ 960983 h 5795240"/>
              <a:gd name="connsiteX40-41351" fmla="*/ 9801564 w 12641071"/>
              <a:gd name="connsiteY40-41352" fmla="*/ 1196828 h 5795240"/>
              <a:gd name="connsiteX41-41353" fmla="*/ 9801566 w 12641071"/>
              <a:gd name="connsiteY41-41354" fmla="*/ 1196828 h 5795240"/>
              <a:gd name="connsiteX42-41355" fmla="*/ 9653070 w 12641071"/>
              <a:gd name="connsiteY42-41356" fmla="*/ 960982 h 5795240"/>
              <a:gd name="connsiteX43-41357" fmla="*/ 9641996 w 12641071"/>
              <a:gd name="connsiteY43-41358" fmla="*/ 961152 h 5795240"/>
              <a:gd name="connsiteX44-41359" fmla="*/ 9651917 w 12641071"/>
              <a:gd name="connsiteY44-41360" fmla="*/ 940556 h 5795240"/>
              <a:gd name="connsiteX45-41361" fmla="*/ 11050508 w 12641071"/>
              <a:gd name="connsiteY45-41362" fmla="*/ 108150 h 5795240"/>
              <a:gd name="connsiteX46-41363" fmla="*/ 12641071 w 12641071"/>
              <a:gd name="connsiteY46-41364" fmla="*/ 1698711 h 5795240"/>
              <a:gd name="connsiteX47-41365" fmla="*/ 11371062 w 12641071"/>
              <a:gd name="connsiteY47-41366" fmla="*/ 3256960 h 5795240"/>
              <a:gd name="connsiteX48-41367" fmla="*/ 11215953 w 12641071"/>
              <a:gd name="connsiteY48-41368" fmla="*/ 3280632 h 5795240"/>
              <a:gd name="connsiteX49-41369" fmla="*/ 11142318 w 12641071"/>
              <a:gd name="connsiteY49-41370" fmla="*/ 3276914 h 5795240"/>
              <a:gd name="connsiteX50-41371" fmla="*/ 11215952 w 12641071"/>
              <a:gd name="connsiteY50-41372" fmla="*/ 3280632 h 5795240"/>
              <a:gd name="connsiteX51-41373" fmla="*/ 11213133 w 12641071"/>
              <a:gd name="connsiteY51-41374" fmla="*/ 3281062 h 5795240"/>
              <a:gd name="connsiteX52-41375" fmla="*/ 11116921 w 12641071"/>
              <a:gd name="connsiteY52-41376" fmla="*/ 3285921 h 5795240"/>
              <a:gd name="connsiteX53-41377" fmla="*/ 11050507 w 12641071"/>
              <a:gd name="connsiteY53-41378" fmla="*/ 3289274 h 5795240"/>
              <a:gd name="connsiteX54-41379" fmla="*/ 11006292 w 12641071"/>
              <a:gd name="connsiteY54-41380" fmla="*/ 3287041 h 5795240"/>
              <a:gd name="connsiteX55-41381" fmla="*/ 10937101 w 12641071"/>
              <a:gd name="connsiteY55-41382" fmla="*/ 3297601 h 5795240"/>
              <a:gd name="connsiteX56-41383" fmla="*/ 10144740 w 12641071"/>
              <a:gd name="connsiteY56-41384" fmla="*/ 4089962 h 5795240"/>
              <a:gd name="connsiteX57-41385" fmla="*/ 10130374 w 12641071"/>
              <a:gd name="connsiteY57-41386" fmla="*/ 4184101 h 5795240"/>
              <a:gd name="connsiteX58-41387" fmla="*/ 10130375 w 12641071"/>
              <a:gd name="connsiteY58-41388" fmla="*/ 4184103 h 5795240"/>
              <a:gd name="connsiteX59-41389" fmla="*/ 10130656 w 12641071"/>
              <a:gd name="connsiteY59-41390" fmla="*/ 4185950 h 5795240"/>
              <a:gd name="connsiteX60-41391" fmla="*/ 10138194 w 12641071"/>
              <a:gd name="connsiteY60-41392" fmla="*/ 4335228 h 5795240"/>
              <a:gd name="connsiteX61-41393" fmla="*/ 10137710 w 12641071"/>
              <a:gd name="connsiteY61-41394" fmla="*/ 4344822 h 5795240"/>
              <a:gd name="connsiteX62-41395" fmla="*/ 10133555 w 12641071"/>
              <a:gd name="connsiteY62-41396" fmla="*/ 4427096 h 5795240"/>
              <a:gd name="connsiteX63-41397" fmla="*/ 10129312 w 12641071"/>
              <a:gd name="connsiteY63-41398" fmla="*/ 4399289 h 5795240"/>
              <a:gd name="connsiteX64-41399" fmla="*/ 10126797 w 12641071"/>
              <a:gd name="connsiteY64-41400" fmla="*/ 4349498 h 5795240"/>
              <a:gd name="connsiteX65-41401" fmla="*/ 10126796 w 12641071"/>
              <a:gd name="connsiteY65-41402" fmla="*/ 4349498 h 5795240"/>
              <a:gd name="connsiteX66-41403" fmla="*/ 10129311 w 12641071"/>
              <a:gd name="connsiteY66-41404" fmla="*/ 4399289 h 5795240"/>
              <a:gd name="connsiteX67-41405" fmla="*/ 10133554 w 12641071"/>
              <a:gd name="connsiteY67-41406" fmla="*/ 4427096 h 5795240"/>
              <a:gd name="connsiteX68-41407" fmla="*/ 10130656 w 12641071"/>
              <a:gd name="connsiteY68-41408" fmla="*/ 4484506 h 5795240"/>
              <a:gd name="connsiteX69-41409" fmla="*/ 8678182 w 12641071"/>
              <a:gd name="connsiteY69-41410" fmla="*/ 5795240 h 5795240"/>
              <a:gd name="connsiteX70-41411" fmla="*/ 7467518 w 12641071"/>
              <a:gd name="connsiteY70-41412" fmla="*/ 5151535 h 5795240"/>
              <a:gd name="connsiteX71-41413" fmla="*/ 7419945 w 12641071"/>
              <a:gd name="connsiteY71-41414" fmla="*/ 5073228 h 5795240"/>
              <a:gd name="connsiteX72-41415" fmla="*/ 7367299 w 12641071"/>
              <a:gd name="connsiteY72-41416" fmla="*/ 4974928 h 5795240"/>
              <a:gd name="connsiteX73-41417" fmla="*/ 7320958 w 12641071"/>
              <a:gd name="connsiteY73-41418" fmla="*/ 4870887 h 5795240"/>
              <a:gd name="connsiteX74-41419" fmla="*/ 7322174 w 12641071"/>
              <a:gd name="connsiteY74-41420" fmla="*/ 4872361 h 5795240"/>
              <a:gd name="connsiteX75-41421" fmla="*/ 7322175 w 12641071"/>
              <a:gd name="connsiteY75-41422" fmla="*/ 4872361 h 5795240"/>
              <a:gd name="connsiteX76-41423" fmla="*/ 7223551 w 12641071"/>
              <a:gd name="connsiteY76-41424" fmla="*/ 4752829 h 5795240"/>
              <a:gd name="connsiteX77-41425" fmla="*/ 6652445 w 12641071"/>
              <a:gd name="connsiteY77-41426" fmla="*/ 4516269 h 5795240"/>
              <a:gd name="connsiteX78-41427" fmla="*/ 6200873 w 12641071"/>
              <a:gd name="connsiteY78-41428" fmla="*/ 4654206 h 5795240"/>
              <a:gd name="connsiteX79-41429" fmla="*/ 6088813 w 12641071"/>
              <a:gd name="connsiteY79-41430" fmla="*/ 4746663 h 5795240"/>
              <a:gd name="connsiteX80-41431" fmla="*/ 6023271 w 12641071"/>
              <a:gd name="connsiteY80-41432" fmla="*/ 4834312 h 5795240"/>
              <a:gd name="connsiteX81-41433" fmla="*/ 5935320 w 12641071"/>
              <a:gd name="connsiteY81-41434" fmla="*/ 4931081 h 5795240"/>
              <a:gd name="connsiteX82-41435" fmla="*/ 4971763 w 12641071"/>
              <a:gd name="connsiteY82-41436" fmla="*/ 5330200 h 5795240"/>
              <a:gd name="connsiteX83-41437" fmla="*/ 3716172 w 12641071"/>
              <a:gd name="connsiteY83-41438" fmla="*/ 4497938 h 5795240"/>
              <a:gd name="connsiteX84-41439" fmla="*/ 3659438 w 12641071"/>
              <a:gd name="connsiteY84-41440" fmla="*/ 4330309 h 5795240"/>
              <a:gd name="connsiteX85-41441" fmla="*/ 3659440 w 12641071"/>
              <a:gd name="connsiteY85-41442" fmla="*/ 4330309 h 5795240"/>
              <a:gd name="connsiteX86-41443" fmla="*/ 3613217 w 12641071"/>
              <a:gd name="connsiteY86-41444" fmla="*/ 4245153 h 5795240"/>
              <a:gd name="connsiteX87-41445" fmla="*/ 3083792 w 12641071"/>
              <a:gd name="connsiteY87-41446" fmla="*/ 3963660 h 5795240"/>
              <a:gd name="connsiteX88-41447" fmla="*/ 2835272 w 12641071"/>
              <a:gd name="connsiteY88-41448" fmla="*/ 4013833 h 5795240"/>
              <a:gd name="connsiteX89-41449" fmla="*/ 2762875 w 12641071"/>
              <a:gd name="connsiteY89-41450" fmla="*/ 4057784 h 5795240"/>
              <a:gd name="connsiteX90-41451" fmla="*/ 2664698 w 12641071"/>
              <a:gd name="connsiteY90-41452" fmla="*/ 4117431 h 5795240"/>
              <a:gd name="connsiteX91-41453" fmla="*/ 1804544 w 12641071"/>
              <a:gd name="connsiteY91-41454" fmla="*/ 4335229 h 5795240"/>
              <a:gd name="connsiteX92-41455" fmla="*/ 0 w 12641071"/>
              <a:gd name="connsiteY92-41456" fmla="*/ 2530685 h 5795240"/>
              <a:gd name="connsiteX93-41457" fmla="*/ 1804544 w 12641071"/>
              <a:gd name="connsiteY93-41458" fmla="*/ 726143 h 5795240"/>
              <a:gd name="connsiteX94-41459" fmla="*/ 3080549 w 12641071"/>
              <a:gd name="connsiteY94-41460" fmla="*/ 1254682 h 5795240"/>
              <a:gd name="connsiteX95-41461" fmla="*/ 3268676 w 12641071"/>
              <a:gd name="connsiteY95-41462" fmla="*/ 1461167 h 5795240"/>
              <a:gd name="connsiteX96-41463" fmla="*/ 3565826 w 12641071"/>
              <a:gd name="connsiteY96-41464" fmla="*/ 1551935 h 5795240"/>
              <a:gd name="connsiteX97-41465" fmla="*/ 4086504 w 12641071"/>
              <a:gd name="connsiteY97-41466" fmla="*/ 1127574 h 5795240"/>
              <a:gd name="connsiteX98-41467" fmla="*/ 4103078 w 12641071"/>
              <a:gd name="connsiteY98-41468" fmla="*/ 1004204 h 5795240"/>
              <a:gd name="connsiteX99-41469" fmla="*/ 5215874 w 12641071"/>
              <a:gd name="connsiteY99-41470" fmla="*/ 0 h 5795240"/>
              <a:gd name="connsiteX0-41471" fmla="*/ 5215874 w 12641071"/>
              <a:gd name="connsiteY0-41472" fmla="*/ 0 h 5795240"/>
              <a:gd name="connsiteX1-41473" fmla="*/ 5927386 w 12641071"/>
              <a:gd name="connsiteY1-41474" fmla="*/ 255427 h 5795240"/>
              <a:gd name="connsiteX2-41475" fmla="*/ 6105193 w 12641071"/>
              <a:gd name="connsiteY2-41476" fmla="*/ 442067 h 5795240"/>
              <a:gd name="connsiteX3-41477" fmla="*/ 6105193 w 12641071"/>
              <a:gd name="connsiteY3-41478" fmla="*/ 442069 h 5795240"/>
              <a:gd name="connsiteX4-41479" fmla="*/ 6141460 w 12641071"/>
              <a:gd name="connsiteY4-41480" fmla="*/ 475027 h 5795240"/>
              <a:gd name="connsiteX5-41481" fmla="*/ 6788665 w 12641071"/>
              <a:gd name="connsiteY5-41482" fmla="*/ 707369 h 5795240"/>
              <a:gd name="connsiteX6-41483" fmla="*/ 7184710 w 12641071"/>
              <a:gd name="connsiteY6-41484" fmla="*/ 627411 h 5795240"/>
              <a:gd name="connsiteX7-41485" fmla="*/ 7314851 w 12641071"/>
              <a:gd name="connsiteY7-41486" fmla="*/ 559537 h 5795240"/>
              <a:gd name="connsiteX8-41487" fmla="*/ 7314853 w 12641071"/>
              <a:gd name="connsiteY8-41488" fmla="*/ 559536 h 5795240"/>
              <a:gd name="connsiteX9-41489" fmla="*/ 7314851 w 12641071"/>
              <a:gd name="connsiteY9-41490" fmla="*/ 559537 h 5795240"/>
              <a:gd name="connsiteX10-41491" fmla="*/ 7391626 w 12641071"/>
              <a:gd name="connsiteY10-41492" fmla="*/ 508114 h 5795240"/>
              <a:gd name="connsiteX11-41493" fmla="*/ 7391631 w 12641071"/>
              <a:gd name="connsiteY11-41494" fmla="*/ 508110 h 5795240"/>
              <a:gd name="connsiteX12-41495" fmla="*/ 7478934 w 12641071"/>
              <a:gd name="connsiteY12-41496" fmla="*/ 466053 h 5795240"/>
              <a:gd name="connsiteX13-41497" fmla="*/ 7897193 w 12641071"/>
              <a:gd name="connsiteY13-41498" fmla="*/ 381611 h 5795240"/>
              <a:gd name="connsiteX14-41499" fmla="*/ 8788216 w 12641071"/>
              <a:gd name="connsiteY14-41500" fmla="*/ 855364 h 5795240"/>
              <a:gd name="connsiteX15-41501" fmla="*/ 8832362 w 12641071"/>
              <a:gd name="connsiteY15-41502" fmla="*/ 928030 h 5795240"/>
              <a:gd name="connsiteX16-41503" fmla="*/ 8832362 w 12641071"/>
              <a:gd name="connsiteY16-41504" fmla="*/ 928033 h 5795240"/>
              <a:gd name="connsiteX17-41505" fmla="*/ 8842040 w 12641071"/>
              <a:gd name="connsiteY17-41506" fmla="*/ 943961 h 5795240"/>
              <a:gd name="connsiteX18-41507" fmla="*/ 8856144 w 12641071"/>
              <a:gd name="connsiteY18-41508" fmla="*/ 973241 h 5795240"/>
              <a:gd name="connsiteX19-41509" fmla="*/ 8856145 w 12641071"/>
              <a:gd name="connsiteY19-41510" fmla="*/ 973241 h 5795240"/>
              <a:gd name="connsiteX20-41511" fmla="*/ 8878117 w 12641071"/>
              <a:gd name="connsiteY20-41512" fmla="*/ 1018851 h 5795240"/>
              <a:gd name="connsiteX21-41513" fmla="*/ 8877719 w 12641071"/>
              <a:gd name="connsiteY21-41514" fmla="*/ 1018369 h 5795240"/>
              <a:gd name="connsiteX22-41515" fmla="*/ 8853250 w 12641071"/>
              <a:gd name="connsiteY22-41516" fmla="*/ 973288 h 5795240"/>
              <a:gd name="connsiteX23-41517" fmla="*/ 8853249 w 12641071"/>
              <a:gd name="connsiteY23-41518" fmla="*/ 973288 h 5795240"/>
              <a:gd name="connsiteX24-41519" fmla="*/ 8853248 w 12641071"/>
              <a:gd name="connsiteY24-41520" fmla="*/ 973287 h 5795240"/>
              <a:gd name="connsiteX25-41521" fmla="*/ 8849677 w 12641071"/>
              <a:gd name="connsiteY25-41522" fmla="*/ 973341 h 5795240"/>
              <a:gd name="connsiteX26-41523" fmla="*/ 8877719 w 12641071"/>
              <a:gd name="connsiteY26-41524" fmla="*/ 1018371 h 5795240"/>
              <a:gd name="connsiteX27-41525" fmla="*/ 8878116 w 12641071"/>
              <a:gd name="connsiteY27-41526" fmla="*/ 1018851 h 5795240"/>
              <a:gd name="connsiteX28-41527" fmla="*/ 8887288 w 12641071"/>
              <a:gd name="connsiteY28-41528" fmla="*/ 1037892 h 5795240"/>
              <a:gd name="connsiteX29-41529" fmla="*/ 8931285 w 12641071"/>
              <a:gd name="connsiteY29-41530" fmla="*/ 1083292 h 5795240"/>
              <a:gd name="connsiteX30-41531" fmla="*/ 9241478 w 12641071"/>
              <a:gd name="connsiteY30-41532" fmla="*/ 1211778 h 5795240"/>
              <a:gd name="connsiteX31-41533" fmla="*/ 9605238 w 12641071"/>
              <a:gd name="connsiteY31-41534" fmla="*/ 1018369 h 5795240"/>
              <a:gd name="connsiteX32-41535" fmla="*/ 9636247 w 12641071"/>
              <a:gd name="connsiteY32-41536" fmla="*/ 961241 h 5795240"/>
              <a:gd name="connsiteX33-41537" fmla="*/ 9641995 w 12641071"/>
              <a:gd name="connsiteY33-41538" fmla="*/ 961152 h 5795240"/>
              <a:gd name="connsiteX34-41539" fmla="*/ 9584939 w 12641071"/>
              <a:gd name="connsiteY34-41540" fmla="*/ 1079594 h 5795240"/>
              <a:gd name="connsiteX35-41541" fmla="*/ 9546257 w 12641071"/>
              <a:gd name="connsiteY35-41542" fmla="*/ 1204206 h 5795240"/>
              <a:gd name="connsiteX36-41543" fmla="*/ 9584939 w 12641071"/>
              <a:gd name="connsiteY36-41544" fmla="*/ 1079596 h 5795240"/>
              <a:gd name="connsiteX37-41545" fmla="*/ 9641995 w 12641071"/>
              <a:gd name="connsiteY37-41546" fmla="*/ 961153 h 5795240"/>
              <a:gd name="connsiteX38-41547" fmla="*/ 9653069 w 12641071"/>
              <a:gd name="connsiteY38-41548" fmla="*/ 960983 h 5795240"/>
              <a:gd name="connsiteX39-41549" fmla="*/ 9801564 w 12641071"/>
              <a:gd name="connsiteY39-41550" fmla="*/ 1196828 h 5795240"/>
              <a:gd name="connsiteX40-41551" fmla="*/ 9801566 w 12641071"/>
              <a:gd name="connsiteY40-41552" fmla="*/ 1196828 h 5795240"/>
              <a:gd name="connsiteX41-41553" fmla="*/ 9653070 w 12641071"/>
              <a:gd name="connsiteY41-41554" fmla="*/ 960982 h 5795240"/>
              <a:gd name="connsiteX42-41555" fmla="*/ 9641996 w 12641071"/>
              <a:gd name="connsiteY42-41556" fmla="*/ 961152 h 5795240"/>
              <a:gd name="connsiteX43-41557" fmla="*/ 9651917 w 12641071"/>
              <a:gd name="connsiteY43-41558" fmla="*/ 940556 h 5795240"/>
              <a:gd name="connsiteX44-41559" fmla="*/ 11050508 w 12641071"/>
              <a:gd name="connsiteY44-41560" fmla="*/ 108150 h 5795240"/>
              <a:gd name="connsiteX45-41561" fmla="*/ 12641071 w 12641071"/>
              <a:gd name="connsiteY45-41562" fmla="*/ 1698711 h 5795240"/>
              <a:gd name="connsiteX46-41563" fmla="*/ 11371062 w 12641071"/>
              <a:gd name="connsiteY46-41564" fmla="*/ 3256960 h 5795240"/>
              <a:gd name="connsiteX47-41565" fmla="*/ 11215953 w 12641071"/>
              <a:gd name="connsiteY47-41566" fmla="*/ 3280632 h 5795240"/>
              <a:gd name="connsiteX48-41567" fmla="*/ 11142318 w 12641071"/>
              <a:gd name="connsiteY48-41568" fmla="*/ 3276914 h 5795240"/>
              <a:gd name="connsiteX49-41569" fmla="*/ 11215952 w 12641071"/>
              <a:gd name="connsiteY49-41570" fmla="*/ 3280632 h 5795240"/>
              <a:gd name="connsiteX50-41571" fmla="*/ 11213133 w 12641071"/>
              <a:gd name="connsiteY50-41572" fmla="*/ 3281062 h 5795240"/>
              <a:gd name="connsiteX51-41573" fmla="*/ 11116921 w 12641071"/>
              <a:gd name="connsiteY51-41574" fmla="*/ 3285921 h 5795240"/>
              <a:gd name="connsiteX52-41575" fmla="*/ 11050507 w 12641071"/>
              <a:gd name="connsiteY52-41576" fmla="*/ 3289274 h 5795240"/>
              <a:gd name="connsiteX53-41577" fmla="*/ 11006292 w 12641071"/>
              <a:gd name="connsiteY53-41578" fmla="*/ 3287041 h 5795240"/>
              <a:gd name="connsiteX54-41579" fmla="*/ 10937101 w 12641071"/>
              <a:gd name="connsiteY54-41580" fmla="*/ 3297601 h 5795240"/>
              <a:gd name="connsiteX55-41581" fmla="*/ 10144740 w 12641071"/>
              <a:gd name="connsiteY55-41582" fmla="*/ 4089962 h 5795240"/>
              <a:gd name="connsiteX56-41583" fmla="*/ 10130374 w 12641071"/>
              <a:gd name="connsiteY56-41584" fmla="*/ 4184101 h 5795240"/>
              <a:gd name="connsiteX57-41585" fmla="*/ 10130375 w 12641071"/>
              <a:gd name="connsiteY57-41586" fmla="*/ 4184103 h 5795240"/>
              <a:gd name="connsiteX58-41587" fmla="*/ 10130656 w 12641071"/>
              <a:gd name="connsiteY58-41588" fmla="*/ 4185950 h 5795240"/>
              <a:gd name="connsiteX59-41589" fmla="*/ 10138194 w 12641071"/>
              <a:gd name="connsiteY59-41590" fmla="*/ 4335228 h 5795240"/>
              <a:gd name="connsiteX60-41591" fmla="*/ 10137710 w 12641071"/>
              <a:gd name="connsiteY60-41592" fmla="*/ 4344822 h 5795240"/>
              <a:gd name="connsiteX61-41593" fmla="*/ 10133555 w 12641071"/>
              <a:gd name="connsiteY61-41594" fmla="*/ 4427096 h 5795240"/>
              <a:gd name="connsiteX62-41595" fmla="*/ 10129312 w 12641071"/>
              <a:gd name="connsiteY62-41596" fmla="*/ 4399289 h 5795240"/>
              <a:gd name="connsiteX63-41597" fmla="*/ 10126797 w 12641071"/>
              <a:gd name="connsiteY63-41598" fmla="*/ 4349498 h 5795240"/>
              <a:gd name="connsiteX64-41599" fmla="*/ 10126796 w 12641071"/>
              <a:gd name="connsiteY64-41600" fmla="*/ 4349498 h 5795240"/>
              <a:gd name="connsiteX65-41601" fmla="*/ 10129311 w 12641071"/>
              <a:gd name="connsiteY65-41602" fmla="*/ 4399289 h 5795240"/>
              <a:gd name="connsiteX66-41603" fmla="*/ 10133554 w 12641071"/>
              <a:gd name="connsiteY66-41604" fmla="*/ 4427096 h 5795240"/>
              <a:gd name="connsiteX67-41605" fmla="*/ 10130656 w 12641071"/>
              <a:gd name="connsiteY67-41606" fmla="*/ 4484506 h 5795240"/>
              <a:gd name="connsiteX68-41607" fmla="*/ 8678182 w 12641071"/>
              <a:gd name="connsiteY68-41608" fmla="*/ 5795240 h 5795240"/>
              <a:gd name="connsiteX69-41609" fmla="*/ 7467518 w 12641071"/>
              <a:gd name="connsiteY69-41610" fmla="*/ 5151535 h 5795240"/>
              <a:gd name="connsiteX70-41611" fmla="*/ 7419945 w 12641071"/>
              <a:gd name="connsiteY70-41612" fmla="*/ 5073228 h 5795240"/>
              <a:gd name="connsiteX71-41613" fmla="*/ 7367299 w 12641071"/>
              <a:gd name="connsiteY71-41614" fmla="*/ 4974928 h 5795240"/>
              <a:gd name="connsiteX72-41615" fmla="*/ 7320958 w 12641071"/>
              <a:gd name="connsiteY72-41616" fmla="*/ 4870887 h 5795240"/>
              <a:gd name="connsiteX73-41617" fmla="*/ 7322174 w 12641071"/>
              <a:gd name="connsiteY73-41618" fmla="*/ 4872361 h 5795240"/>
              <a:gd name="connsiteX74-41619" fmla="*/ 7322175 w 12641071"/>
              <a:gd name="connsiteY74-41620" fmla="*/ 4872361 h 5795240"/>
              <a:gd name="connsiteX75-41621" fmla="*/ 7223551 w 12641071"/>
              <a:gd name="connsiteY75-41622" fmla="*/ 4752829 h 5795240"/>
              <a:gd name="connsiteX76-41623" fmla="*/ 6652445 w 12641071"/>
              <a:gd name="connsiteY76-41624" fmla="*/ 4516269 h 5795240"/>
              <a:gd name="connsiteX77-41625" fmla="*/ 6200873 w 12641071"/>
              <a:gd name="connsiteY77-41626" fmla="*/ 4654206 h 5795240"/>
              <a:gd name="connsiteX78-41627" fmla="*/ 6088813 w 12641071"/>
              <a:gd name="connsiteY78-41628" fmla="*/ 4746663 h 5795240"/>
              <a:gd name="connsiteX79-41629" fmla="*/ 6023271 w 12641071"/>
              <a:gd name="connsiteY79-41630" fmla="*/ 4834312 h 5795240"/>
              <a:gd name="connsiteX80-41631" fmla="*/ 5935320 w 12641071"/>
              <a:gd name="connsiteY80-41632" fmla="*/ 4931081 h 5795240"/>
              <a:gd name="connsiteX81-41633" fmla="*/ 4971763 w 12641071"/>
              <a:gd name="connsiteY81-41634" fmla="*/ 5330200 h 5795240"/>
              <a:gd name="connsiteX82-41635" fmla="*/ 3716172 w 12641071"/>
              <a:gd name="connsiteY82-41636" fmla="*/ 4497938 h 5795240"/>
              <a:gd name="connsiteX83-41637" fmla="*/ 3659438 w 12641071"/>
              <a:gd name="connsiteY83-41638" fmla="*/ 4330309 h 5795240"/>
              <a:gd name="connsiteX84-41639" fmla="*/ 3659440 w 12641071"/>
              <a:gd name="connsiteY84-41640" fmla="*/ 4330309 h 5795240"/>
              <a:gd name="connsiteX85-41641" fmla="*/ 3613217 w 12641071"/>
              <a:gd name="connsiteY85-41642" fmla="*/ 4245153 h 5795240"/>
              <a:gd name="connsiteX86-41643" fmla="*/ 3083792 w 12641071"/>
              <a:gd name="connsiteY86-41644" fmla="*/ 3963660 h 5795240"/>
              <a:gd name="connsiteX87-41645" fmla="*/ 2835272 w 12641071"/>
              <a:gd name="connsiteY87-41646" fmla="*/ 4013833 h 5795240"/>
              <a:gd name="connsiteX88-41647" fmla="*/ 2762875 w 12641071"/>
              <a:gd name="connsiteY88-41648" fmla="*/ 4057784 h 5795240"/>
              <a:gd name="connsiteX89-41649" fmla="*/ 2664698 w 12641071"/>
              <a:gd name="connsiteY89-41650" fmla="*/ 4117431 h 5795240"/>
              <a:gd name="connsiteX90-41651" fmla="*/ 1804544 w 12641071"/>
              <a:gd name="connsiteY90-41652" fmla="*/ 4335229 h 5795240"/>
              <a:gd name="connsiteX91-41653" fmla="*/ 0 w 12641071"/>
              <a:gd name="connsiteY91-41654" fmla="*/ 2530685 h 5795240"/>
              <a:gd name="connsiteX92-41655" fmla="*/ 1804544 w 12641071"/>
              <a:gd name="connsiteY92-41656" fmla="*/ 726143 h 5795240"/>
              <a:gd name="connsiteX93-41657" fmla="*/ 3080549 w 12641071"/>
              <a:gd name="connsiteY93-41658" fmla="*/ 1254682 h 5795240"/>
              <a:gd name="connsiteX94-41659" fmla="*/ 3268676 w 12641071"/>
              <a:gd name="connsiteY94-41660" fmla="*/ 1461167 h 5795240"/>
              <a:gd name="connsiteX95-41661" fmla="*/ 3565826 w 12641071"/>
              <a:gd name="connsiteY95-41662" fmla="*/ 1551935 h 5795240"/>
              <a:gd name="connsiteX96-41663" fmla="*/ 4086504 w 12641071"/>
              <a:gd name="connsiteY96-41664" fmla="*/ 1127574 h 5795240"/>
              <a:gd name="connsiteX97-41665" fmla="*/ 4103078 w 12641071"/>
              <a:gd name="connsiteY97-41666" fmla="*/ 1004204 h 5795240"/>
              <a:gd name="connsiteX98-41667" fmla="*/ 5215874 w 12641071"/>
              <a:gd name="connsiteY98-41668" fmla="*/ 0 h 5795240"/>
              <a:gd name="connsiteX0-41669" fmla="*/ 5215874 w 12641071"/>
              <a:gd name="connsiteY0-41670" fmla="*/ 0 h 5795240"/>
              <a:gd name="connsiteX1-41671" fmla="*/ 5927386 w 12641071"/>
              <a:gd name="connsiteY1-41672" fmla="*/ 255427 h 5795240"/>
              <a:gd name="connsiteX2-41673" fmla="*/ 6105193 w 12641071"/>
              <a:gd name="connsiteY2-41674" fmla="*/ 442067 h 5795240"/>
              <a:gd name="connsiteX3-41675" fmla="*/ 6105193 w 12641071"/>
              <a:gd name="connsiteY3-41676" fmla="*/ 442069 h 5795240"/>
              <a:gd name="connsiteX4-41677" fmla="*/ 6141460 w 12641071"/>
              <a:gd name="connsiteY4-41678" fmla="*/ 475027 h 5795240"/>
              <a:gd name="connsiteX5-41679" fmla="*/ 6788665 w 12641071"/>
              <a:gd name="connsiteY5-41680" fmla="*/ 707369 h 5795240"/>
              <a:gd name="connsiteX6-41681" fmla="*/ 7184710 w 12641071"/>
              <a:gd name="connsiteY6-41682" fmla="*/ 627411 h 5795240"/>
              <a:gd name="connsiteX7-41683" fmla="*/ 7314851 w 12641071"/>
              <a:gd name="connsiteY7-41684" fmla="*/ 559537 h 5795240"/>
              <a:gd name="connsiteX8-41685" fmla="*/ 7314853 w 12641071"/>
              <a:gd name="connsiteY8-41686" fmla="*/ 559536 h 5795240"/>
              <a:gd name="connsiteX9-41687" fmla="*/ 7314851 w 12641071"/>
              <a:gd name="connsiteY9-41688" fmla="*/ 559537 h 5795240"/>
              <a:gd name="connsiteX10-41689" fmla="*/ 7391626 w 12641071"/>
              <a:gd name="connsiteY10-41690" fmla="*/ 508114 h 5795240"/>
              <a:gd name="connsiteX11-41691" fmla="*/ 7391631 w 12641071"/>
              <a:gd name="connsiteY11-41692" fmla="*/ 508110 h 5795240"/>
              <a:gd name="connsiteX12-41693" fmla="*/ 7478934 w 12641071"/>
              <a:gd name="connsiteY12-41694" fmla="*/ 466053 h 5795240"/>
              <a:gd name="connsiteX13-41695" fmla="*/ 7897193 w 12641071"/>
              <a:gd name="connsiteY13-41696" fmla="*/ 381611 h 5795240"/>
              <a:gd name="connsiteX14-41697" fmla="*/ 8788216 w 12641071"/>
              <a:gd name="connsiteY14-41698" fmla="*/ 855364 h 5795240"/>
              <a:gd name="connsiteX15-41699" fmla="*/ 8832362 w 12641071"/>
              <a:gd name="connsiteY15-41700" fmla="*/ 928030 h 5795240"/>
              <a:gd name="connsiteX16-41701" fmla="*/ 8832362 w 12641071"/>
              <a:gd name="connsiteY16-41702" fmla="*/ 928033 h 5795240"/>
              <a:gd name="connsiteX17-41703" fmla="*/ 8842040 w 12641071"/>
              <a:gd name="connsiteY17-41704" fmla="*/ 943961 h 5795240"/>
              <a:gd name="connsiteX18-41705" fmla="*/ 8856144 w 12641071"/>
              <a:gd name="connsiteY18-41706" fmla="*/ 973241 h 5795240"/>
              <a:gd name="connsiteX19-41707" fmla="*/ 8856145 w 12641071"/>
              <a:gd name="connsiteY19-41708" fmla="*/ 973241 h 5795240"/>
              <a:gd name="connsiteX20-41709" fmla="*/ 8878117 w 12641071"/>
              <a:gd name="connsiteY20-41710" fmla="*/ 1018851 h 5795240"/>
              <a:gd name="connsiteX21-41711" fmla="*/ 8877719 w 12641071"/>
              <a:gd name="connsiteY21-41712" fmla="*/ 1018369 h 5795240"/>
              <a:gd name="connsiteX22-41713" fmla="*/ 8853250 w 12641071"/>
              <a:gd name="connsiteY22-41714" fmla="*/ 973288 h 5795240"/>
              <a:gd name="connsiteX23-41715" fmla="*/ 8853249 w 12641071"/>
              <a:gd name="connsiteY23-41716" fmla="*/ 973288 h 5795240"/>
              <a:gd name="connsiteX24-41717" fmla="*/ 8853248 w 12641071"/>
              <a:gd name="connsiteY24-41718" fmla="*/ 973287 h 5795240"/>
              <a:gd name="connsiteX25-41719" fmla="*/ 8877719 w 12641071"/>
              <a:gd name="connsiteY25-41720" fmla="*/ 1018371 h 5795240"/>
              <a:gd name="connsiteX26-41721" fmla="*/ 8878116 w 12641071"/>
              <a:gd name="connsiteY26-41722" fmla="*/ 1018851 h 5795240"/>
              <a:gd name="connsiteX27-41723" fmla="*/ 8887288 w 12641071"/>
              <a:gd name="connsiteY27-41724" fmla="*/ 1037892 h 5795240"/>
              <a:gd name="connsiteX28-41725" fmla="*/ 8931285 w 12641071"/>
              <a:gd name="connsiteY28-41726" fmla="*/ 1083292 h 5795240"/>
              <a:gd name="connsiteX29-41727" fmla="*/ 9241478 w 12641071"/>
              <a:gd name="connsiteY29-41728" fmla="*/ 1211778 h 5795240"/>
              <a:gd name="connsiteX30-41729" fmla="*/ 9605238 w 12641071"/>
              <a:gd name="connsiteY30-41730" fmla="*/ 1018369 h 5795240"/>
              <a:gd name="connsiteX31-41731" fmla="*/ 9636247 w 12641071"/>
              <a:gd name="connsiteY31-41732" fmla="*/ 961241 h 5795240"/>
              <a:gd name="connsiteX32-41733" fmla="*/ 9641995 w 12641071"/>
              <a:gd name="connsiteY32-41734" fmla="*/ 961152 h 5795240"/>
              <a:gd name="connsiteX33-41735" fmla="*/ 9584939 w 12641071"/>
              <a:gd name="connsiteY33-41736" fmla="*/ 1079594 h 5795240"/>
              <a:gd name="connsiteX34-41737" fmla="*/ 9546257 w 12641071"/>
              <a:gd name="connsiteY34-41738" fmla="*/ 1204206 h 5795240"/>
              <a:gd name="connsiteX35-41739" fmla="*/ 9584939 w 12641071"/>
              <a:gd name="connsiteY35-41740" fmla="*/ 1079596 h 5795240"/>
              <a:gd name="connsiteX36-41741" fmla="*/ 9641995 w 12641071"/>
              <a:gd name="connsiteY36-41742" fmla="*/ 961153 h 5795240"/>
              <a:gd name="connsiteX37-41743" fmla="*/ 9653069 w 12641071"/>
              <a:gd name="connsiteY37-41744" fmla="*/ 960983 h 5795240"/>
              <a:gd name="connsiteX38-41745" fmla="*/ 9801564 w 12641071"/>
              <a:gd name="connsiteY38-41746" fmla="*/ 1196828 h 5795240"/>
              <a:gd name="connsiteX39-41747" fmla="*/ 9801566 w 12641071"/>
              <a:gd name="connsiteY39-41748" fmla="*/ 1196828 h 5795240"/>
              <a:gd name="connsiteX40-41749" fmla="*/ 9653070 w 12641071"/>
              <a:gd name="connsiteY40-41750" fmla="*/ 960982 h 5795240"/>
              <a:gd name="connsiteX41-41751" fmla="*/ 9641996 w 12641071"/>
              <a:gd name="connsiteY41-41752" fmla="*/ 961152 h 5795240"/>
              <a:gd name="connsiteX42-41753" fmla="*/ 9651917 w 12641071"/>
              <a:gd name="connsiteY42-41754" fmla="*/ 940556 h 5795240"/>
              <a:gd name="connsiteX43-41755" fmla="*/ 11050508 w 12641071"/>
              <a:gd name="connsiteY43-41756" fmla="*/ 108150 h 5795240"/>
              <a:gd name="connsiteX44-41757" fmla="*/ 12641071 w 12641071"/>
              <a:gd name="connsiteY44-41758" fmla="*/ 1698711 h 5795240"/>
              <a:gd name="connsiteX45-41759" fmla="*/ 11371062 w 12641071"/>
              <a:gd name="connsiteY45-41760" fmla="*/ 3256960 h 5795240"/>
              <a:gd name="connsiteX46-41761" fmla="*/ 11215953 w 12641071"/>
              <a:gd name="connsiteY46-41762" fmla="*/ 3280632 h 5795240"/>
              <a:gd name="connsiteX47-41763" fmla="*/ 11142318 w 12641071"/>
              <a:gd name="connsiteY47-41764" fmla="*/ 3276914 h 5795240"/>
              <a:gd name="connsiteX48-41765" fmla="*/ 11215952 w 12641071"/>
              <a:gd name="connsiteY48-41766" fmla="*/ 3280632 h 5795240"/>
              <a:gd name="connsiteX49-41767" fmla="*/ 11213133 w 12641071"/>
              <a:gd name="connsiteY49-41768" fmla="*/ 3281062 h 5795240"/>
              <a:gd name="connsiteX50-41769" fmla="*/ 11116921 w 12641071"/>
              <a:gd name="connsiteY50-41770" fmla="*/ 3285921 h 5795240"/>
              <a:gd name="connsiteX51-41771" fmla="*/ 11050507 w 12641071"/>
              <a:gd name="connsiteY51-41772" fmla="*/ 3289274 h 5795240"/>
              <a:gd name="connsiteX52-41773" fmla="*/ 11006292 w 12641071"/>
              <a:gd name="connsiteY52-41774" fmla="*/ 3287041 h 5795240"/>
              <a:gd name="connsiteX53-41775" fmla="*/ 10937101 w 12641071"/>
              <a:gd name="connsiteY53-41776" fmla="*/ 3297601 h 5795240"/>
              <a:gd name="connsiteX54-41777" fmla="*/ 10144740 w 12641071"/>
              <a:gd name="connsiteY54-41778" fmla="*/ 4089962 h 5795240"/>
              <a:gd name="connsiteX55-41779" fmla="*/ 10130374 w 12641071"/>
              <a:gd name="connsiteY55-41780" fmla="*/ 4184101 h 5795240"/>
              <a:gd name="connsiteX56-41781" fmla="*/ 10130375 w 12641071"/>
              <a:gd name="connsiteY56-41782" fmla="*/ 4184103 h 5795240"/>
              <a:gd name="connsiteX57-41783" fmla="*/ 10130656 w 12641071"/>
              <a:gd name="connsiteY57-41784" fmla="*/ 4185950 h 5795240"/>
              <a:gd name="connsiteX58-41785" fmla="*/ 10138194 w 12641071"/>
              <a:gd name="connsiteY58-41786" fmla="*/ 4335228 h 5795240"/>
              <a:gd name="connsiteX59-41787" fmla="*/ 10137710 w 12641071"/>
              <a:gd name="connsiteY59-41788" fmla="*/ 4344822 h 5795240"/>
              <a:gd name="connsiteX60-41789" fmla="*/ 10133555 w 12641071"/>
              <a:gd name="connsiteY60-41790" fmla="*/ 4427096 h 5795240"/>
              <a:gd name="connsiteX61-41791" fmla="*/ 10129312 w 12641071"/>
              <a:gd name="connsiteY61-41792" fmla="*/ 4399289 h 5795240"/>
              <a:gd name="connsiteX62-41793" fmla="*/ 10126797 w 12641071"/>
              <a:gd name="connsiteY62-41794" fmla="*/ 4349498 h 5795240"/>
              <a:gd name="connsiteX63-41795" fmla="*/ 10126796 w 12641071"/>
              <a:gd name="connsiteY63-41796" fmla="*/ 4349498 h 5795240"/>
              <a:gd name="connsiteX64-41797" fmla="*/ 10129311 w 12641071"/>
              <a:gd name="connsiteY64-41798" fmla="*/ 4399289 h 5795240"/>
              <a:gd name="connsiteX65-41799" fmla="*/ 10133554 w 12641071"/>
              <a:gd name="connsiteY65-41800" fmla="*/ 4427096 h 5795240"/>
              <a:gd name="connsiteX66-41801" fmla="*/ 10130656 w 12641071"/>
              <a:gd name="connsiteY66-41802" fmla="*/ 4484506 h 5795240"/>
              <a:gd name="connsiteX67-41803" fmla="*/ 8678182 w 12641071"/>
              <a:gd name="connsiteY67-41804" fmla="*/ 5795240 h 5795240"/>
              <a:gd name="connsiteX68-41805" fmla="*/ 7467518 w 12641071"/>
              <a:gd name="connsiteY68-41806" fmla="*/ 5151535 h 5795240"/>
              <a:gd name="connsiteX69-41807" fmla="*/ 7419945 w 12641071"/>
              <a:gd name="connsiteY69-41808" fmla="*/ 5073228 h 5795240"/>
              <a:gd name="connsiteX70-41809" fmla="*/ 7367299 w 12641071"/>
              <a:gd name="connsiteY70-41810" fmla="*/ 4974928 h 5795240"/>
              <a:gd name="connsiteX71-41811" fmla="*/ 7320958 w 12641071"/>
              <a:gd name="connsiteY71-41812" fmla="*/ 4870887 h 5795240"/>
              <a:gd name="connsiteX72-41813" fmla="*/ 7322174 w 12641071"/>
              <a:gd name="connsiteY72-41814" fmla="*/ 4872361 h 5795240"/>
              <a:gd name="connsiteX73-41815" fmla="*/ 7322175 w 12641071"/>
              <a:gd name="connsiteY73-41816" fmla="*/ 4872361 h 5795240"/>
              <a:gd name="connsiteX74-41817" fmla="*/ 7223551 w 12641071"/>
              <a:gd name="connsiteY74-41818" fmla="*/ 4752829 h 5795240"/>
              <a:gd name="connsiteX75-41819" fmla="*/ 6652445 w 12641071"/>
              <a:gd name="connsiteY75-41820" fmla="*/ 4516269 h 5795240"/>
              <a:gd name="connsiteX76-41821" fmla="*/ 6200873 w 12641071"/>
              <a:gd name="connsiteY76-41822" fmla="*/ 4654206 h 5795240"/>
              <a:gd name="connsiteX77-41823" fmla="*/ 6088813 w 12641071"/>
              <a:gd name="connsiteY77-41824" fmla="*/ 4746663 h 5795240"/>
              <a:gd name="connsiteX78-41825" fmla="*/ 6023271 w 12641071"/>
              <a:gd name="connsiteY78-41826" fmla="*/ 4834312 h 5795240"/>
              <a:gd name="connsiteX79-41827" fmla="*/ 5935320 w 12641071"/>
              <a:gd name="connsiteY79-41828" fmla="*/ 4931081 h 5795240"/>
              <a:gd name="connsiteX80-41829" fmla="*/ 4971763 w 12641071"/>
              <a:gd name="connsiteY80-41830" fmla="*/ 5330200 h 5795240"/>
              <a:gd name="connsiteX81-41831" fmla="*/ 3716172 w 12641071"/>
              <a:gd name="connsiteY81-41832" fmla="*/ 4497938 h 5795240"/>
              <a:gd name="connsiteX82-41833" fmla="*/ 3659438 w 12641071"/>
              <a:gd name="connsiteY82-41834" fmla="*/ 4330309 h 5795240"/>
              <a:gd name="connsiteX83-41835" fmla="*/ 3659440 w 12641071"/>
              <a:gd name="connsiteY83-41836" fmla="*/ 4330309 h 5795240"/>
              <a:gd name="connsiteX84-41837" fmla="*/ 3613217 w 12641071"/>
              <a:gd name="connsiteY84-41838" fmla="*/ 4245153 h 5795240"/>
              <a:gd name="connsiteX85-41839" fmla="*/ 3083792 w 12641071"/>
              <a:gd name="connsiteY85-41840" fmla="*/ 3963660 h 5795240"/>
              <a:gd name="connsiteX86-41841" fmla="*/ 2835272 w 12641071"/>
              <a:gd name="connsiteY86-41842" fmla="*/ 4013833 h 5795240"/>
              <a:gd name="connsiteX87-41843" fmla="*/ 2762875 w 12641071"/>
              <a:gd name="connsiteY87-41844" fmla="*/ 4057784 h 5795240"/>
              <a:gd name="connsiteX88-41845" fmla="*/ 2664698 w 12641071"/>
              <a:gd name="connsiteY88-41846" fmla="*/ 4117431 h 5795240"/>
              <a:gd name="connsiteX89-41847" fmla="*/ 1804544 w 12641071"/>
              <a:gd name="connsiteY89-41848" fmla="*/ 4335229 h 5795240"/>
              <a:gd name="connsiteX90-41849" fmla="*/ 0 w 12641071"/>
              <a:gd name="connsiteY90-41850" fmla="*/ 2530685 h 5795240"/>
              <a:gd name="connsiteX91-41851" fmla="*/ 1804544 w 12641071"/>
              <a:gd name="connsiteY91-41852" fmla="*/ 726143 h 5795240"/>
              <a:gd name="connsiteX92-41853" fmla="*/ 3080549 w 12641071"/>
              <a:gd name="connsiteY92-41854" fmla="*/ 1254682 h 5795240"/>
              <a:gd name="connsiteX93-41855" fmla="*/ 3268676 w 12641071"/>
              <a:gd name="connsiteY93-41856" fmla="*/ 1461167 h 5795240"/>
              <a:gd name="connsiteX94-41857" fmla="*/ 3565826 w 12641071"/>
              <a:gd name="connsiteY94-41858" fmla="*/ 1551935 h 5795240"/>
              <a:gd name="connsiteX95-41859" fmla="*/ 4086504 w 12641071"/>
              <a:gd name="connsiteY95-41860" fmla="*/ 1127574 h 5795240"/>
              <a:gd name="connsiteX96-41861" fmla="*/ 4103078 w 12641071"/>
              <a:gd name="connsiteY96-41862" fmla="*/ 1004204 h 5795240"/>
              <a:gd name="connsiteX97-41863" fmla="*/ 5215874 w 12641071"/>
              <a:gd name="connsiteY97-41864" fmla="*/ 0 h 5795240"/>
              <a:gd name="connsiteX0-41865" fmla="*/ 5215874 w 12641071"/>
              <a:gd name="connsiteY0-41866" fmla="*/ 0 h 5795240"/>
              <a:gd name="connsiteX1-41867" fmla="*/ 5927386 w 12641071"/>
              <a:gd name="connsiteY1-41868" fmla="*/ 255427 h 5795240"/>
              <a:gd name="connsiteX2-41869" fmla="*/ 6105193 w 12641071"/>
              <a:gd name="connsiteY2-41870" fmla="*/ 442067 h 5795240"/>
              <a:gd name="connsiteX3-41871" fmla="*/ 6105193 w 12641071"/>
              <a:gd name="connsiteY3-41872" fmla="*/ 442069 h 5795240"/>
              <a:gd name="connsiteX4-41873" fmla="*/ 6141460 w 12641071"/>
              <a:gd name="connsiteY4-41874" fmla="*/ 475027 h 5795240"/>
              <a:gd name="connsiteX5-41875" fmla="*/ 6788665 w 12641071"/>
              <a:gd name="connsiteY5-41876" fmla="*/ 707369 h 5795240"/>
              <a:gd name="connsiteX6-41877" fmla="*/ 7184710 w 12641071"/>
              <a:gd name="connsiteY6-41878" fmla="*/ 627411 h 5795240"/>
              <a:gd name="connsiteX7-41879" fmla="*/ 7314851 w 12641071"/>
              <a:gd name="connsiteY7-41880" fmla="*/ 559537 h 5795240"/>
              <a:gd name="connsiteX8-41881" fmla="*/ 7314853 w 12641071"/>
              <a:gd name="connsiteY8-41882" fmla="*/ 559536 h 5795240"/>
              <a:gd name="connsiteX9-41883" fmla="*/ 7314851 w 12641071"/>
              <a:gd name="connsiteY9-41884" fmla="*/ 559537 h 5795240"/>
              <a:gd name="connsiteX10-41885" fmla="*/ 7391626 w 12641071"/>
              <a:gd name="connsiteY10-41886" fmla="*/ 508114 h 5795240"/>
              <a:gd name="connsiteX11-41887" fmla="*/ 7391631 w 12641071"/>
              <a:gd name="connsiteY11-41888" fmla="*/ 508110 h 5795240"/>
              <a:gd name="connsiteX12-41889" fmla="*/ 7478934 w 12641071"/>
              <a:gd name="connsiteY12-41890" fmla="*/ 466053 h 5795240"/>
              <a:gd name="connsiteX13-41891" fmla="*/ 7897193 w 12641071"/>
              <a:gd name="connsiteY13-41892" fmla="*/ 381611 h 5795240"/>
              <a:gd name="connsiteX14-41893" fmla="*/ 8788216 w 12641071"/>
              <a:gd name="connsiteY14-41894" fmla="*/ 855364 h 5795240"/>
              <a:gd name="connsiteX15-41895" fmla="*/ 8832362 w 12641071"/>
              <a:gd name="connsiteY15-41896" fmla="*/ 928030 h 5795240"/>
              <a:gd name="connsiteX16-41897" fmla="*/ 8832362 w 12641071"/>
              <a:gd name="connsiteY16-41898" fmla="*/ 928033 h 5795240"/>
              <a:gd name="connsiteX17-41899" fmla="*/ 8842040 w 12641071"/>
              <a:gd name="connsiteY17-41900" fmla="*/ 943961 h 5795240"/>
              <a:gd name="connsiteX18-41901" fmla="*/ 8856144 w 12641071"/>
              <a:gd name="connsiteY18-41902" fmla="*/ 973241 h 5795240"/>
              <a:gd name="connsiteX19-41903" fmla="*/ 8856145 w 12641071"/>
              <a:gd name="connsiteY19-41904" fmla="*/ 973241 h 5795240"/>
              <a:gd name="connsiteX20-41905" fmla="*/ 8878117 w 12641071"/>
              <a:gd name="connsiteY20-41906" fmla="*/ 1018851 h 5795240"/>
              <a:gd name="connsiteX21-41907" fmla="*/ 8877719 w 12641071"/>
              <a:gd name="connsiteY21-41908" fmla="*/ 1018369 h 5795240"/>
              <a:gd name="connsiteX22-41909" fmla="*/ 8853250 w 12641071"/>
              <a:gd name="connsiteY22-41910" fmla="*/ 973288 h 5795240"/>
              <a:gd name="connsiteX23-41911" fmla="*/ 8853249 w 12641071"/>
              <a:gd name="connsiteY23-41912" fmla="*/ 973288 h 5795240"/>
              <a:gd name="connsiteX24-41913" fmla="*/ 8853248 w 12641071"/>
              <a:gd name="connsiteY24-41914" fmla="*/ 973287 h 5795240"/>
              <a:gd name="connsiteX25-41915" fmla="*/ 8877719 w 12641071"/>
              <a:gd name="connsiteY25-41916" fmla="*/ 1018371 h 5795240"/>
              <a:gd name="connsiteX26-41917" fmla="*/ 8878116 w 12641071"/>
              <a:gd name="connsiteY26-41918" fmla="*/ 1018851 h 5795240"/>
              <a:gd name="connsiteX27-41919" fmla="*/ 8931285 w 12641071"/>
              <a:gd name="connsiteY27-41920" fmla="*/ 1083292 h 5795240"/>
              <a:gd name="connsiteX28-41921" fmla="*/ 9241478 w 12641071"/>
              <a:gd name="connsiteY28-41922" fmla="*/ 1211778 h 5795240"/>
              <a:gd name="connsiteX29-41923" fmla="*/ 9605238 w 12641071"/>
              <a:gd name="connsiteY29-41924" fmla="*/ 1018369 h 5795240"/>
              <a:gd name="connsiteX30-41925" fmla="*/ 9636247 w 12641071"/>
              <a:gd name="connsiteY30-41926" fmla="*/ 961241 h 5795240"/>
              <a:gd name="connsiteX31-41927" fmla="*/ 9641995 w 12641071"/>
              <a:gd name="connsiteY31-41928" fmla="*/ 961152 h 5795240"/>
              <a:gd name="connsiteX32-41929" fmla="*/ 9584939 w 12641071"/>
              <a:gd name="connsiteY32-41930" fmla="*/ 1079594 h 5795240"/>
              <a:gd name="connsiteX33-41931" fmla="*/ 9546257 w 12641071"/>
              <a:gd name="connsiteY33-41932" fmla="*/ 1204206 h 5795240"/>
              <a:gd name="connsiteX34-41933" fmla="*/ 9584939 w 12641071"/>
              <a:gd name="connsiteY34-41934" fmla="*/ 1079596 h 5795240"/>
              <a:gd name="connsiteX35-41935" fmla="*/ 9641995 w 12641071"/>
              <a:gd name="connsiteY35-41936" fmla="*/ 961153 h 5795240"/>
              <a:gd name="connsiteX36-41937" fmla="*/ 9653069 w 12641071"/>
              <a:gd name="connsiteY36-41938" fmla="*/ 960983 h 5795240"/>
              <a:gd name="connsiteX37-41939" fmla="*/ 9801564 w 12641071"/>
              <a:gd name="connsiteY37-41940" fmla="*/ 1196828 h 5795240"/>
              <a:gd name="connsiteX38-41941" fmla="*/ 9801566 w 12641071"/>
              <a:gd name="connsiteY38-41942" fmla="*/ 1196828 h 5795240"/>
              <a:gd name="connsiteX39-41943" fmla="*/ 9653070 w 12641071"/>
              <a:gd name="connsiteY39-41944" fmla="*/ 960982 h 5795240"/>
              <a:gd name="connsiteX40-41945" fmla="*/ 9641996 w 12641071"/>
              <a:gd name="connsiteY40-41946" fmla="*/ 961152 h 5795240"/>
              <a:gd name="connsiteX41-41947" fmla="*/ 9651917 w 12641071"/>
              <a:gd name="connsiteY41-41948" fmla="*/ 940556 h 5795240"/>
              <a:gd name="connsiteX42-41949" fmla="*/ 11050508 w 12641071"/>
              <a:gd name="connsiteY42-41950" fmla="*/ 108150 h 5795240"/>
              <a:gd name="connsiteX43-41951" fmla="*/ 12641071 w 12641071"/>
              <a:gd name="connsiteY43-41952" fmla="*/ 1698711 h 5795240"/>
              <a:gd name="connsiteX44-41953" fmla="*/ 11371062 w 12641071"/>
              <a:gd name="connsiteY44-41954" fmla="*/ 3256960 h 5795240"/>
              <a:gd name="connsiteX45-41955" fmla="*/ 11215953 w 12641071"/>
              <a:gd name="connsiteY45-41956" fmla="*/ 3280632 h 5795240"/>
              <a:gd name="connsiteX46-41957" fmla="*/ 11142318 w 12641071"/>
              <a:gd name="connsiteY46-41958" fmla="*/ 3276914 h 5795240"/>
              <a:gd name="connsiteX47-41959" fmla="*/ 11215952 w 12641071"/>
              <a:gd name="connsiteY47-41960" fmla="*/ 3280632 h 5795240"/>
              <a:gd name="connsiteX48-41961" fmla="*/ 11213133 w 12641071"/>
              <a:gd name="connsiteY48-41962" fmla="*/ 3281062 h 5795240"/>
              <a:gd name="connsiteX49-41963" fmla="*/ 11116921 w 12641071"/>
              <a:gd name="connsiteY49-41964" fmla="*/ 3285921 h 5795240"/>
              <a:gd name="connsiteX50-41965" fmla="*/ 11050507 w 12641071"/>
              <a:gd name="connsiteY50-41966" fmla="*/ 3289274 h 5795240"/>
              <a:gd name="connsiteX51-41967" fmla="*/ 11006292 w 12641071"/>
              <a:gd name="connsiteY51-41968" fmla="*/ 3287041 h 5795240"/>
              <a:gd name="connsiteX52-41969" fmla="*/ 10937101 w 12641071"/>
              <a:gd name="connsiteY52-41970" fmla="*/ 3297601 h 5795240"/>
              <a:gd name="connsiteX53-41971" fmla="*/ 10144740 w 12641071"/>
              <a:gd name="connsiteY53-41972" fmla="*/ 4089962 h 5795240"/>
              <a:gd name="connsiteX54-41973" fmla="*/ 10130374 w 12641071"/>
              <a:gd name="connsiteY54-41974" fmla="*/ 4184101 h 5795240"/>
              <a:gd name="connsiteX55-41975" fmla="*/ 10130375 w 12641071"/>
              <a:gd name="connsiteY55-41976" fmla="*/ 4184103 h 5795240"/>
              <a:gd name="connsiteX56-41977" fmla="*/ 10130656 w 12641071"/>
              <a:gd name="connsiteY56-41978" fmla="*/ 4185950 h 5795240"/>
              <a:gd name="connsiteX57-41979" fmla="*/ 10138194 w 12641071"/>
              <a:gd name="connsiteY57-41980" fmla="*/ 4335228 h 5795240"/>
              <a:gd name="connsiteX58-41981" fmla="*/ 10137710 w 12641071"/>
              <a:gd name="connsiteY58-41982" fmla="*/ 4344822 h 5795240"/>
              <a:gd name="connsiteX59-41983" fmla="*/ 10133555 w 12641071"/>
              <a:gd name="connsiteY59-41984" fmla="*/ 4427096 h 5795240"/>
              <a:gd name="connsiteX60-41985" fmla="*/ 10129312 w 12641071"/>
              <a:gd name="connsiteY60-41986" fmla="*/ 4399289 h 5795240"/>
              <a:gd name="connsiteX61-41987" fmla="*/ 10126797 w 12641071"/>
              <a:gd name="connsiteY61-41988" fmla="*/ 4349498 h 5795240"/>
              <a:gd name="connsiteX62-41989" fmla="*/ 10126796 w 12641071"/>
              <a:gd name="connsiteY62-41990" fmla="*/ 4349498 h 5795240"/>
              <a:gd name="connsiteX63-41991" fmla="*/ 10129311 w 12641071"/>
              <a:gd name="connsiteY63-41992" fmla="*/ 4399289 h 5795240"/>
              <a:gd name="connsiteX64-41993" fmla="*/ 10133554 w 12641071"/>
              <a:gd name="connsiteY64-41994" fmla="*/ 4427096 h 5795240"/>
              <a:gd name="connsiteX65-41995" fmla="*/ 10130656 w 12641071"/>
              <a:gd name="connsiteY65-41996" fmla="*/ 4484506 h 5795240"/>
              <a:gd name="connsiteX66-41997" fmla="*/ 8678182 w 12641071"/>
              <a:gd name="connsiteY66-41998" fmla="*/ 5795240 h 5795240"/>
              <a:gd name="connsiteX67-41999" fmla="*/ 7467518 w 12641071"/>
              <a:gd name="connsiteY67-42000" fmla="*/ 5151535 h 5795240"/>
              <a:gd name="connsiteX68-42001" fmla="*/ 7419945 w 12641071"/>
              <a:gd name="connsiteY68-42002" fmla="*/ 5073228 h 5795240"/>
              <a:gd name="connsiteX69-42003" fmla="*/ 7367299 w 12641071"/>
              <a:gd name="connsiteY69-42004" fmla="*/ 4974928 h 5795240"/>
              <a:gd name="connsiteX70-42005" fmla="*/ 7320958 w 12641071"/>
              <a:gd name="connsiteY70-42006" fmla="*/ 4870887 h 5795240"/>
              <a:gd name="connsiteX71-42007" fmla="*/ 7322174 w 12641071"/>
              <a:gd name="connsiteY71-42008" fmla="*/ 4872361 h 5795240"/>
              <a:gd name="connsiteX72-42009" fmla="*/ 7322175 w 12641071"/>
              <a:gd name="connsiteY72-42010" fmla="*/ 4872361 h 5795240"/>
              <a:gd name="connsiteX73-42011" fmla="*/ 7223551 w 12641071"/>
              <a:gd name="connsiteY73-42012" fmla="*/ 4752829 h 5795240"/>
              <a:gd name="connsiteX74-42013" fmla="*/ 6652445 w 12641071"/>
              <a:gd name="connsiteY74-42014" fmla="*/ 4516269 h 5795240"/>
              <a:gd name="connsiteX75-42015" fmla="*/ 6200873 w 12641071"/>
              <a:gd name="connsiteY75-42016" fmla="*/ 4654206 h 5795240"/>
              <a:gd name="connsiteX76-42017" fmla="*/ 6088813 w 12641071"/>
              <a:gd name="connsiteY76-42018" fmla="*/ 4746663 h 5795240"/>
              <a:gd name="connsiteX77-42019" fmla="*/ 6023271 w 12641071"/>
              <a:gd name="connsiteY77-42020" fmla="*/ 4834312 h 5795240"/>
              <a:gd name="connsiteX78-42021" fmla="*/ 5935320 w 12641071"/>
              <a:gd name="connsiteY78-42022" fmla="*/ 4931081 h 5795240"/>
              <a:gd name="connsiteX79-42023" fmla="*/ 4971763 w 12641071"/>
              <a:gd name="connsiteY79-42024" fmla="*/ 5330200 h 5795240"/>
              <a:gd name="connsiteX80-42025" fmla="*/ 3716172 w 12641071"/>
              <a:gd name="connsiteY80-42026" fmla="*/ 4497938 h 5795240"/>
              <a:gd name="connsiteX81-42027" fmla="*/ 3659438 w 12641071"/>
              <a:gd name="connsiteY81-42028" fmla="*/ 4330309 h 5795240"/>
              <a:gd name="connsiteX82-42029" fmla="*/ 3659440 w 12641071"/>
              <a:gd name="connsiteY82-42030" fmla="*/ 4330309 h 5795240"/>
              <a:gd name="connsiteX83-42031" fmla="*/ 3613217 w 12641071"/>
              <a:gd name="connsiteY83-42032" fmla="*/ 4245153 h 5795240"/>
              <a:gd name="connsiteX84-42033" fmla="*/ 3083792 w 12641071"/>
              <a:gd name="connsiteY84-42034" fmla="*/ 3963660 h 5795240"/>
              <a:gd name="connsiteX85-42035" fmla="*/ 2835272 w 12641071"/>
              <a:gd name="connsiteY85-42036" fmla="*/ 4013833 h 5795240"/>
              <a:gd name="connsiteX86-42037" fmla="*/ 2762875 w 12641071"/>
              <a:gd name="connsiteY86-42038" fmla="*/ 4057784 h 5795240"/>
              <a:gd name="connsiteX87-42039" fmla="*/ 2664698 w 12641071"/>
              <a:gd name="connsiteY87-42040" fmla="*/ 4117431 h 5795240"/>
              <a:gd name="connsiteX88-42041" fmla="*/ 1804544 w 12641071"/>
              <a:gd name="connsiteY88-42042" fmla="*/ 4335229 h 5795240"/>
              <a:gd name="connsiteX89-42043" fmla="*/ 0 w 12641071"/>
              <a:gd name="connsiteY89-42044" fmla="*/ 2530685 h 5795240"/>
              <a:gd name="connsiteX90-42045" fmla="*/ 1804544 w 12641071"/>
              <a:gd name="connsiteY90-42046" fmla="*/ 726143 h 5795240"/>
              <a:gd name="connsiteX91-42047" fmla="*/ 3080549 w 12641071"/>
              <a:gd name="connsiteY91-42048" fmla="*/ 1254682 h 5795240"/>
              <a:gd name="connsiteX92-42049" fmla="*/ 3268676 w 12641071"/>
              <a:gd name="connsiteY92-42050" fmla="*/ 1461167 h 5795240"/>
              <a:gd name="connsiteX93-42051" fmla="*/ 3565826 w 12641071"/>
              <a:gd name="connsiteY93-42052" fmla="*/ 1551935 h 5795240"/>
              <a:gd name="connsiteX94-42053" fmla="*/ 4086504 w 12641071"/>
              <a:gd name="connsiteY94-42054" fmla="*/ 1127574 h 5795240"/>
              <a:gd name="connsiteX95-42055" fmla="*/ 4103078 w 12641071"/>
              <a:gd name="connsiteY95-42056" fmla="*/ 1004204 h 5795240"/>
              <a:gd name="connsiteX96-42057" fmla="*/ 5215874 w 12641071"/>
              <a:gd name="connsiteY96-42058" fmla="*/ 0 h 5795240"/>
              <a:gd name="connsiteX0-42059" fmla="*/ 5215874 w 12641071"/>
              <a:gd name="connsiteY0-42060" fmla="*/ 0 h 5795240"/>
              <a:gd name="connsiteX1-42061" fmla="*/ 5927386 w 12641071"/>
              <a:gd name="connsiteY1-42062" fmla="*/ 255427 h 5795240"/>
              <a:gd name="connsiteX2-42063" fmla="*/ 6105193 w 12641071"/>
              <a:gd name="connsiteY2-42064" fmla="*/ 442067 h 5795240"/>
              <a:gd name="connsiteX3-42065" fmla="*/ 6105193 w 12641071"/>
              <a:gd name="connsiteY3-42066" fmla="*/ 442069 h 5795240"/>
              <a:gd name="connsiteX4-42067" fmla="*/ 6141460 w 12641071"/>
              <a:gd name="connsiteY4-42068" fmla="*/ 475027 h 5795240"/>
              <a:gd name="connsiteX5-42069" fmla="*/ 6788665 w 12641071"/>
              <a:gd name="connsiteY5-42070" fmla="*/ 707369 h 5795240"/>
              <a:gd name="connsiteX6-42071" fmla="*/ 7184710 w 12641071"/>
              <a:gd name="connsiteY6-42072" fmla="*/ 627411 h 5795240"/>
              <a:gd name="connsiteX7-42073" fmla="*/ 7314851 w 12641071"/>
              <a:gd name="connsiteY7-42074" fmla="*/ 559537 h 5795240"/>
              <a:gd name="connsiteX8-42075" fmla="*/ 7314853 w 12641071"/>
              <a:gd name="connsiteY8-42076" fmla="*/ 559536 h 5795240"/>
              <a:gd name="connsiteX9-42077" fmla="*/ 7314851 w 12641071"/>
              <a:gd name="connsiteY9-42078" fmla="*/ 559537 h 5795240"/>
              <a:gd name="connsiteX10-42079" fmla="*/ 7391626 w 12641071"/>
              <a:gd name="connsiteY10-42080" fmla="*/ 508114 h 5795240"/>
              <a:gd name="connsiteX11-42081" fmla="*/ 7391631 w 12641071"/>
              <a:gd name="connsiteY11-42082" fmla="*/ 508110 h 5795240"/>
              <a:gd name="connsiteX12-42083" fmla="*/ 7478934 w 12641071"/>
              <a:gd name="connsiteY12-42084" fmla="*/ 466053 h 5795240"/>
              <a:gd name="connsiteX13-42085" fmla="*/ 7897193 w 12641071"/>
              <a:gd name="connsiteY13-42086" fmla="*/ 381611 h 5795240"/>
              <a:gd name="connsiteX14-42087" fmla="*/ 8788216 w 12641071"/>
              <a:gd name="connsiteY14-42088" fmla="*/ 855364 h 5795240"/>
              <a:gd name="connsiteX15-42089" fmla="*/ 8832362 w 12641071"/>
              <a:gd name="connsiteY15-42090" fmla="*/ 928030 h 5795240"/>
              <a:gd name="connsiteX16-42091" fmla="*/ 8832362 w 12641071"/>
              <a:gd name="connsiteY16-42092" fmla="*/ 928033 h 5795240"/>
              <a:gd name="connsiteX17-42093" fmla="*/ 8842040 w 12641071"/>
              <a:gd name="connsiteY17-42094" fmla="*/ 943961 h 5795240"/>
              <a:gd name="connsiteX18-42095" fmla="*/ 8856144 w 12641071"/>
              <a:gd name="connsiteY18-42096" fmla="*/ 973241 h 5795240"/>
              <a:gd name="connsiteX19-42097" fmla="*/ 8856145 w 12641071"/>
              <a:gd name="connsiteY19-42098" fmla="*/ 973241 h 5795240"/>
              <a:gd name="connsiteX20-42099" fmla="*/ 8878117 w 12641071"/>
              <a:gd name="connsiteY20-42100" fmla="*/ 1018851 h 5795240"/>
              <a:gd name="connsiteX21-42101" fmla="*/ 8877719 w 12641071"/>
              <a:gd name="connsiteY21-42102" fmla="*/ 1018369 h 5795240"/>
              <a:gd name="connsiteX22-42103" fmla="*/ 8853250 w 12641071"/>
              <a:gd name="connsiteY22-42104" fmla="*/ 973288 h 5795240"/>
              <a:gd name="connsiteX23-42105" fmla="*/ 8853249 w 12641071"/>
              <a:gd name="connsiteY23-42106" fmla="*/ 973288 h 5795240"/>
              <a:gd name="connsiteX24-42107" fmla="*/ 8877719 w 12641071"/>
              <a:gd name="connsiteY24-42108" fmla="*/ 1018371 h 5795240"/>
              <a:gd name="connsiteX25-42109" fmla="*/ 8878116 w 12641071"/>
              <a:gd name="connsiteY25-42110" fmla="*/ 1018851 h 5795240"/>
              <a:gd name="connsiteX26-42111" fmla="*/ 8931285 w 12641071"/>
              <a:gd name="connsiteY26-42112" fmla="*/ 1083292 h 5795240"/>
              <a:gd name="connsiteX27-42113" fmla="*/ 9241478 w 12641071"/>
              <a:gd name="connsiteY27-42114" fmla="*/ 1211778 h 5795240"/>
              <a:gd name="connsiteX28-42115" fmla="*/ 9605238 w 12641071"/>
              <a:gd name="connsiteY28-42116" fmla="*/ 1018369 h 5795240"/>
              <a:gd name="connsiteX29-42117" fmla="*/ 9636247 w 12641071"/>
              <a:gd name="connsiteY29-42118" fmla="*/ 961241 h 5795240"/>
              <a:gd name="connsiteX30-42119" fmla="*/ 9641995 w 12641071"/>
              <a:gd name="connsiteY30-42120" fmla="*/ 961152 h 5795240"/>
              <a:gd name="connsiteX31-42121" fmla="*/ 9584939 w 12641071"/>
              <a:gd name="connsiteY31-42122" fmla="*/ 1079594 h 5795240"/>
              <a:gd name="connsiteX32-42123" fmla="*/ 9546257 w 12641071"/>
              <a:gd name="connsiteY32-42124" fmla="*/ 1204206 h 5795240"/>
              <a:gd name="connsiteX33-42125" fmla="*/ 9584939 w 12641071"/>
              <a:gd name="connsiteY33-42126" fmla="*/ 1079596 h 5795240"/>
              <a:gd name="connsiteX34-42127" fmla="*/ 9641995 w 12641071"/>
              <a:gd name="connsiteY34-42128" fmla="*/ 961153 h 5795240"/>
              <a:gd name="connsiteX35-42129" fmla="*/ 9653069 w 12641071"/>
              <a:gd name="connsiteY35-42130" fmla="*/ 960983 h 5795240"/>
              <a:gd name="connsiteX36-42131" fmla="*/ 9801564 w 12641071"/>
              <a:gd name="connsiteY36-42132" fmla="*/ 1196828 h 5795240"/>
              <a:gd name="connsiteX37-42133" fmla="*/ 9801566 w 12641071"/>
              <a:gd name="connsiteY37-42134" fmla="*/ 1196828 h 5795240"/>
              <a:gd name="connsiteX38-42135" fmla="*/ 9653070 w 12641071"/>
              <a:gd name="connsiteY38-42136" fmla="*/ 960982 h 5795240"/>
              <a:gd name="connsiteX39-42137" fmla="*/ 9641996 w 12641071"/>
              <a:gd name="connsiteY39-42138" fmla="*/ 961152 h 5795240"/>
              <a:gd name="connsiteX40-42139" fmla="*/ 9651917 w 12641071"/>
              <a:gd name="connsiteY40-42140" fmla="*/ 940556 h 5795240"/>
              <a:gd name="connsiteX41-42141" fmla="*/ 11050508 w 12641071"/>
              <a:gd name="connsiteY41-42142" fmla="*/ 108150 h 5795240"/>
              <a:gd name="connsiteX42-42143" fmla="*/ 12641071 w 12641071"/>
              <a:gd name="connsiteY42-42144" fmla="*/ 1698711 h 5795240"/>
              <a:gd name="connsiteX43-42145" fmla="*/ 11371062 w 12641071"/>
              <a:gd name="connsiteY43-42146" fmla="*/ 3256960 h 5795240"/>
              <a:gd name="connsiteX44-42147" fmla="*/ 11215953 w 12641071"/>
              <a:gd name="connsiteY44-42148" fmla="*/ 3280632 h 5795240"/>
              <a:gd name="connsiteX45-42149" fmla="*/ 11142318 w 12641071"/>
              <a:gd name="connsiteY45-42150" fmla="*/ 3276914 h 5795240"/>
              <a:gd name="connsiteX46-42151" fmla="*/ 11215952 w 12641071"/>
              <a:gd name="connsiteY46-42152" fmla="*/ 3280632 h 5795240"/>
              <a:gd name="connsiteX47-42153" fmla="*/ 11213133 w 12641071"/>
              <a:gd name="connsiteY47-42154" fmla="*/ 3281062 h 5795240"/>
              <a:gd name="connsiteX48-42155" fmla="*/ 11116921 w 12641071"/>
              <a:gd name="connsiteY48-42156" fmla="*/ 3285921 h 5795240"/>
              <a:gd name="connsiteX49-42157" fmla="*/ 11050507 w 12641071"/>
              <a:gd name="connsiteY49-42158" fmla="*/ 3289274 h 5795240"/>
              <a:gd name="connsiteX50-42159" fmla="*/ 11006292 w 12641071"/>
              <a:gd name="connsiteY50-42160" fmla="*/ 3287041 h 5795240"/>
              <a:gd name="connsiteX51-42161" fmla="*/ 10937101 w 12641071"/>
              <a:gd name="connsiteY51-42162" fmla="*/ 3297601 h 5795240"/>
              <a:gd name="connsiteX52-42163" fmla="*/ 10144740 w 12641071"/>
              <a:gd name="connsiteY52-42164" fmla="*/ 4089962 h 5795240"/>
              <a:gd name="connsiteX53-42165" fmla="*/ 10130374 w 12641071"/>
              <a:gd name="connsiteY53-42166" fmla="*/ 4184101 h 5795240"/>
              <a:gd name="connsiteX54-42167" fmla="*/ 10130375 w 12641071"/>
              <a:gd name="connsiteY54-42168" fmla="*/ 4184103 h 5795240"/>
              <a:gd name="connsiteX55-42169" fmla="*/ 10130656 w 12641071"/>
              <a:gd name="connsiteY55-42170" fmla="*/ 4185950 h 5795240"/>
              <a:gd name="connsiteX56-42171" fmla="*/ 10138194 w 12641071"/>
              <a:gd name="connsiteY56-42172" fmla="*/ 4335228 h 5795240"/>
              <a:gd name="connsiteX57-42173" fmla="*/ 10137710 w 12641071"/>
              <a:gd name="connsiteY57-42174" fmla="*/ 4344822 h 5795240"/>
              <a:gd name="connsiteX58-42175" fmla="*/ 10133555 w 12641071"/>
              <a:gd name="connsiteY58-42176" fmla="*/ 4427096 h 5795240"/>
              <a:gd name="connsiteX59-42177" fmla="*/ 10129312 w 12641071"/>
              <a:gd name="connsiteY59-42178" fmla="*/ 4399289 h 5795240"/>
              <a:gd name="connsiteX60-42179" fmla="*/ 10126797 w 12641071"/>
              <a:gd name="connsiteY60-42180" fmla="*/ 4349498 h 5795240"/>
              <a:gd name="connsiteX61-42181" fmla="*/ 10126796 w 12641071"/>
              <a:gd name="connsiteY61-42182" fmla="*/ 4349498 h 5795240"/>
              <a:gd name="connsiteX62-42183" fmla="*/ 10129311 w 12641071"/>
              <a:gd name="connsiteY62-42184" fmla="*/ 4399289 h 5795240"/>
              <a:gd name="connsiteX63-42185" fmla="*/ 10133554 w 12641071"/>
              <a:gd name="connsiteY63-42186" fmla="*/ 4427096 h 5795240"/>
              <a:gd name="connsiteX64-42187" fmla="*/ 10130656 w 12641071"/>
              <a:gd name="connsiteY64-42188" fmla="*/ 4484506 h 5795240"/>
              <a:gd name="connsiteX65-42189" fmla="*/ 8678182 w 12641071"/>
              <a:gd name="connsiteY65-42190" fmla="*/ 5795240 h 5795240"/>
              <a:gd name="connsiteX66-42191" fmla="*/ 7467518 w 12641071"/>
              <a:gd name="connsiteY66-42192" fmla="*/ 5151535 h 5795240"/>
              <a:gd name="connsiteX67-42193" fmla="*/ 7419945 w 12641071"/>
              <a:gd name="connsiteY67-42194" fmla="*/ 5073228 h 5795240"/>
              <a:gd name="connsiteX68-42195" fmla="*/ 7367299 w 12641071"/>
              <a:gd name="connsiteY68-42196" fmla="*/ 4974928 h 5795240"/>
              <a:gd name="connsiteX69-42197" fmla="*/ 7320958 w 12641071"/>
              <a:gd name="connsiteY69-42198" fmla="*/ 4870887 h 5795240"/>
              <a:gd name="connsiteX70-42199" fmla="*/ 7322174 w 12641071"/>
              <a:gd name="connsiteY70-42200" fmla="*/ 4872361 h 5795240"/>
              <a:gd name="connsiteX71-42201" fmla="*/ 7322175 w 12641071"/>
              <a:gd name="connsiteY71-42202" fmla="*/ 4872361 h 5795240"/>
              <a:gd name="connsiteX72-42203" fmla="*/ 7223551 w 12641071"/>
              <a:gd name="connsiteY72-42204" fmla="*/ 4752829 h 5795240"/>
              <a:gd name="connsiteX73-42205" fmla="*/ 6652445 w 12641071"/>
              <a:gd name="connsiteY73-42206" fmla="*/ 4516269 h 5795240"/>
              <a:gd name="connsiteX74-42207" fmla="*/ 6200873 w 12641071"/>
              <a:gd name="connsiteY74-42208" fmla="*/ 4654206 h 5795240"/>
              <a:gd name="connsiteX75-42209" fmla="*/ 6088813 w 12641071"/>
              <a:gd name="connsiteY75-42210" fmla="*/ 4746663 h 5795240"/>
              <a:gd name="connsiteX76-42211" fmla="*/ 6023271 w 12641071"/>
              <a:gd name="connsiteY76-42212" fmla="*/ 4834312 h 5795240"/>
              <a:gd name="connsiteX77-42213" fmla="*/ 5935320 w 12641071"/>
              <a:gd name="connsiteY77-42214" fmla="*/ 4931081 h 5795240"/>
              <a:gd name="connsiteX78-42215" fmla="*/ 4971763 w 12641071"/>
              <a:gd name="connsiteY78-42216" fmla="*/ 5330200 h 5795240"/>
              <a:gd name="connsiteX79-42217" fmla="*/ 3716172 w 12641071"/>
              <a:gd name="connsiteY79-42218" fmla="*/ 4497938 h 5795240"/>
              <a:gd name="connsiteX80-42219" fmla="*/ 3659438 w 12641071"/>
              <a:gd name="connsiteY80-42220" fmla="*/ 4330309 h 5795240"/>
              <a:gd name="connsiteX81-42221" fmla="*/ 3659440 w 12641071"/>
              <a:gd name="connsiteY81-42222" fmla="*/ 4330309 h 5795240"/>
              <a:gd name="connsiteX82-42223" fmla="*/ 3613217 w 12641071"/>
              <a:gd name="connsiteY82-42224" fmla="*/ 4245153 h 5795240"/>
              <a:gd name="connsiteX83-42225" fmla="*/ 3083792 w 12641071"/>
              <a:gd name="connsiteY83-42226" fmla="*/ 3963660 h 5795240"/>
              <a:gd name="connsiteX84-42227" fmla="*/ 2835272 w 12641071"/>
              <a:gd name="connsiteY84-42228" fmla="*/ 4013833 h 5795240"/>
              <a:gd name="connsiteX85-42229" fmla="*/ 2762875 w 12641071"/>
              <a:gd name="connsiteY85-42230" fmla="*/ 4057784 h 5795240"/>
              <a:gd name="connsiteX86-42231" fmla="*/ 2664698 w 12641071"/>
              <a:gd name="connsiteY86-42232" fmla="*/ 4117431 h 5795240"/>
              <a:gd name="connsiteX87-42233" fmla="*/ 1804544 w 12641071"/>
              <a:gd name="connsiteY87-42234" fmla="*/ 4335229 h 5795240"/>
              <a:gd name="connsiteX88-42235" fmla="*/ 0 w 12641071"/>
              <a:gd name="connsiteY88-42236" fmla="*/ 2530685 h 5795240"/>
              <a:gd name="connsiteX89-42237" fmla="*/ 1804544 w 12641071"/>
              <a:gd name="connsiteY89-42238" fmla="*/ 726143 h 5795240"/>
              <a:gd name="connsiteX90-42239" fmla="*/ 3080549 w 12641071"/>
              <a:gd name="connsiteY90-42240" fmla="*/ 1254682 h 5795240"/>
              <a:gd name="connsiteX91-42241" fmla="*/ 3268676 w 12641071"/>
              <a:gd name="connsiteY91-42242" fmla="*/ 1461167 h 5795240"/>
              <a:gd name="connsiteX92-42243" fmla="*/ 3565826 w 12641071"/>
              <a:gd name="connsiteY92-42244" fmla="*/ 1551935 h 5795240"/>
              <a:gd name="connsiteX93-42245" fmla="*/ 4086504 w 12641071"/>
              <a:gd name="connsiteY93-42246" fmla="*/ 1127574 h 5795240"/>
              <a:gd name="connsiteX94-42247" fmla="*/ 4103078 w 12641071"/>
              <a:gd name="connsiteY94-42248" fmla="*/ 1004204 h 5795240"/>
              <a:gd name="connsiteX95-42249" fmla="*/ 5215874 w 12641071"/>
              <a:gd name="connsiteY95-42250" fmla="*/ 0 h 5795240"/>
              <a:gd name="connsiteX0-42251" fmla="*/ 5215874 w 12641071"/>
              <a:gd name="connsiteY0-42252" fmla="*/ 0 h 5795240"/>
              <a:gd name="connsiteX1-42253" fmla="*/ 5927386 w 12641071"/>
              <a:gd name="connsiteY1-42254" fmla="*/ 255427 h 5795240"/>
              <a:gd name="connsiteX2-42255" fmla="*/ 6105193 w 12641071"/>
              <a:gd name="connsiteY2-42256" fmla="*/ 442067 h 5795240"/>
              <a:gd name="connsiteX3-42257" fmla="*/ 6105193 w 12641071"/>
              <a:gd name="connsiteY3-42258" fmla="*/ 442069 h 5795240"/>
              <a:gd name="connsiteX4-42259" fmla="*/ 6141460 w 12641071"/>
              <a:gd name="connsiteY4-42260" fmla="*/ 475027 h 5795240"/>
              <a:gd name="connsiteX5-42261" fmla="*/ 6788665 w 12641071"/>
              <a:gd name="connsiteY5-42262" fmla="*/ 707369 h 5795240"/>
              <a:gd name="connsiteX6-42263" fmla="*/ 7184710 w 12641071"/>
              <a:gd name="connsiteY6-42264" fmla="*/ 627411 h 5795240"/>
              <a:gd name="connsiteX7-42265" fmla="*/ 7314851 w 12641071"/>
              <a:gd name="connsiteY7-42266" fmla="*/ 559537 h 5795240"/>
              <a:gd name="connsiteX8-42267" fmla="*/ 7314853 w 12641071"/>
              <a:gd name="connsiteY8-42268" fmla="*/ 559536 h 5795240"/>
              <a:gd name="connsiteX9-42269" fmla="*/ 7314851 w 12641071"/>
              <a:gd name="connsiteY9-42270" fmla="*/ 559537 h 5795240"/>
              <a:gd name="connsiteX10-42271" fmla="*/ 7391626 w 12641071"/>
              <a:gd name="connsiteY10-42272" fmla="*/ 508114 h 5795240"/>
              <a:gd name="connsiteX11-42273" fmla="*/ 7391631 w 12641071"/>
              <a:gd name="connsiteY11-42274" fmla="*/ 508110 h 5795240"/>
              <a:gd name="connsiteX12-42275" fmla="*/ 7478934 w 12641071"/>
              <a:gd name="connsiteY12-42276" fmla="*/ 466053 h 5795240"/>
              <a:gd name="connsiteX13-42277" fmla="*/ 7897193 w 12641071"/>
              <a:gd name="connsiteY13-42278" fmla="*/ 381611 h 5795240"/>
              <a:gd name="connsiteX14-42279" fmla="*/ 8788216 w 12641071"/>
              <a:gd name="connsiteY14-42280" fmla="*/ 855364 h 5795240"/>
              <a:gd name="connsiteX15-42281" fmla="*/ 8832362 w 12641071"/>
              <a:gd name="connsiteY15-42282" fmla="*/ 928030 h 5795240"/>
              <a:gd name="connsiteX16-42283" fmla="*/ 8832362 w 12641071"/>
              <a:gd name="connsiteY16-42284" fmla="*/ 928033 h 5795240"/>
              <a:gd name="connsiteX17-42285" fmla="*/ 8842040 w 12641071"/>
              <a:gd name="connsiteY17-42286" fmla="*/ 943961 h 5795240"/>
              <a:gd name="connsiteX18-42287" fmla="*/ 8856144 w 12641071"/>
              <a:gd name="connsiteY18-42288" fmla="*/ 973241 h 5795240"/>
              <a:gd name="connsiteX19-42289" fmla="*/ 8856145 w 12641071"/>
              <a:gd name="connsiteY19-42290" fmla="*/ 973241 h 5795240"/>
              <a:gd name="connsiteX20-42291" fmla="*/ 8878117 w 12641071"/>
              <a:gd name="connsiteY20-42292" fmla="*/ 1018851 h 5795240"/>
              <a:gd name="connsiteX21-42293" fmla="*/ 8877719 w 12641071"/>
              <a:gd name="connsiteY21-42294" fmla="*/ 1018369 h 5795240"/>
              <a:gd name="connsiteX22-42295" fmla="*/ 8853250 w 12641071"/>
              <a:gd name="connsiteY22-42296" fmla="*/ 973288 h 5795240"/>
              <a:gd name="connsiteX23-42297" fmla="*/ 8877719 w 12641071"/>
              <a:gd name="connsiteY23-42298" fmla="*/ 1018371 h 5795240"/>
              <a:gd name="connsiteX24-42299" fmla="*/ 8878116 w 12641071"/>
              <a:gd name="connsiteY24-42300" fmla="*/ 1018851 h 5795240"/>
              <a:gd name="connsiteX25-42301" fmla="*/ 8931285 w 12641071"/>
              <a:gd name="connsiteY25-42302" fmla="*/ 1083292 h 5795240"/>
              <a:gd name="connsiteX26-42303" fmla="*/ 9241478 w 12641071"/>
              <a:gd name="connsiteY26-42304" fmla="*/ 1211778 h 5795240"/>
              <a:gd name="connsiteX27-42305" fmla="*/ 9605238 w 12641071"/>
              <a:gd name="connsiteY27-42306" fmla="*/ 1018369 h 5795240"/>
              <a:gd name="connsiteX28-42307" fmla="*/ 9636247 w 12641071"/>
              <a:gd name="connsiteY28-42308" fmla="*/ 961241 h 5795240"/>
              <a:gd name="connsiteX29-42309" fmla="*/ 9641995 w 12641071"/>
              <a:gd name="connsiteY29-42310" fmla="*/ 961152 h 5795240"/>
              <a:gd name="connsiteX30-42311" fmla="*/ 9584939 w 12641071"/>
              <a:gd name="connsiteY30-42312" fmla="*/ 1079594 h 5795240"/>
              <a:gd name="connsiteX31-42313" fmla="*/ 9546257 w 12641071"/>
              <a:gd name="connsiteY31-42314" fmla="*/ 1204206 h 5795240"/>
              <a:gd name="connsiteX32-42315" fmla="*/ 9584939 w 12641071"/>
              <a:gd name="connsiteY32-42316" fmla="*/ 1079596 h 5795240"/>
              <a:gd name="connsiteX33-42317" fmla="*/ 9641995 w 12641071"/>
              <a:gd name="connsiteY33-42318" fmla="*/ 961153 h 5795240"/>
              <a:gd name="connsiteX34-42319" fmla="*/ 9653069 w 12641071"/>
              <a:gd name="connsiteY34-42320" fmla="*/ 960983 h 5795240"/>
              <a:gd name="connsiteX35-42321" fmla="*/ 9801564 w 12641071"/>
              <a:gd name="connsiteY35-42322" fmla="*/ 1196828 h 5795240"/>
              <a:gd name="connsiteX36-42323" fmla="*/ 9801566 w 12641071"/>
              <a:gd name="connsiteY36-42324" fmla="*/ 1196828 h 5795240"/>
              <a:gd name="connsiteX37-42325" fmla="*/ 9653070 w 12641071"/>
              <a:gd name="connsiteY37-42326" fmla="*/ 960982 h 5795240"/>
              <a:gd name="connsiteX38-42327" fmla="*/ 9641996 w 12641071"/>
              <a:gd name="connsiteY38-42328" fmla="*/ 961152 h 5795240"/>
              <a:gd name="connsiteX39-42329" fmla="*/ 9651917 w 12641071"/>
              <a:gd name="connsiteY39-42330" fmla="*/ 940556 h 5795240"/>
              <a:gd name="connsiteX40-42331" fmla="*/ 11050508 w 12641071"/>
              <a:gd name="connsiteY40-42332" fmla="*/ 108150 h 5795240"/>
              <a:gd name="connsiteX41-42333" fmla="*/ 12641071 w 12641071"/>
              <a:gd name="connsiteY41-42334" fmla="*/ 1698711 h 5795240"/>
              <a:gd name="connsiteX42-42335" fmla="*/ 11371062 w 12641071"/>
              <a:gd name="connsiteY42-42336" fmla="*/ 3256960 h 5795240"/>
              <a:gd name="connsiteX43-42337" fmla="*/ 11215953 w 12641071"/>
              <a:gd name="connsiteY43-42338" fmla="*/ 3280632 h 5795240"/>
              <a:gd name="connsiteX44-42339" fmla="*/ 11142318 w 12641071"/>
              <a:gd name="connsiteY44-42340" fmla="*/ 3276914 h 5795240"/>
              <a:gd name="connsiteX45-42341" fmla="*/ 11215952 w 12641071"/>
              <a:gd name="connsiteY45-42342" fmla="*/ 3280632 h 5795240"/>
              <a:gd name="connsiteX46-42343" fmla="*/ 11213133 w 12641071"/>
              <a:gd name="connsiteY46-42344" fmla="*/ 3281062 h 5795240"/>
              <a:gd name="connsiteX47-42345" fmla="*/ 11116921 w 12641071"/>
              <a:gd name="connsiteY47-42346" fmla="*/ 3285921 h 5795240"/>
              <a:gd name="connsiteX48-42347" fmla="*/ 11050507 w 12641071"/>
              <a:gd name="connsiteY48-42348" fmla="*/ 3289274 h 5795240"/>
              <a:gd name="connsiteX49-42349" fmla="*/ 11006292 w 12641071"/>
              <a:gd name="connsiteY49-42350" fmla="*/ 3287041 h 5795240"/>
              <a:gd name="connsiteX50-42351" fmla="*/ 10937101 w 12641071"/>
              <a:gd name="connsiteY50-42352" fmla="*/ 3297601 h 5795240"/>
              <a:gd name="connsiteX51-42353" fmla="*/ 10144740 w 12641071"/>
              <a:gd name="connsiteY51-42354" fmla="*/ 4089962 h 5795240"/>
              <a:gd name="connsiteX52-42355" fmla="*/ 10130374 w 12641071"/>
              <a:gd name="connsiteY52-42356" fmla="*/ 4184101 h 5795240"/>
              <a:gd name="connsiteX53-42357" fmla="*/ 10130375 w 12641071"/>
              <a:gd name="connsiteY53-42358" fmla="*/ 4184103 h 5795240"/>
              <a:gd name="connsiteX54-42359" fmla="*/ 10130656 w 12641071"/>
              <a:gd name="connsiteY54-42360" fmla="*/ 4185950 h 5795240"/>
              <a:gd name="connsiteX55-42361" fmla="*/ 10138194 w 12641071"/>
              <a:gd name="connsiteY55-42362" fmla="*/ 4335228 h 5795240"/>
              <a:gd name="connsiteX56-42363" fmla="*/ 10137710 w 12641071"/>
              <a:gd name="connsiteY56-42364" fmla="*/ 4344822 h 5795240"/>
              <a:gd name="connsiteX57-42365" fmla="*/ 10133555 w 12641071"/>
              <a:gd name="connsiteY57-42366" fmla="*/ 4427096 h 5795240"/>
              <a:gd name="connsiteX58-42367" fmla="*/ 10129312 w 12641071"/>
              <a:gd name="connsiteY58-42368" fmla="*/ 4399289 h 5795240"/>
              <a:gd name="connsiteX59-42369" fmla="*/ 10126797 w 12641071"/>
              <a:gd name="connsiteY59-42370" fmla="*/ 4349498 h 5795240"/>
              <a:gd name="connsiteX60-42371" fmla="*/ 10126796 w 12641071"/>
              <a:gd name="connsiteY60-42372" fmla="*/ 4349498 h 5795240"/>
              <a:gd name="connsiteX61-42373" fmla="*/ 10129311 w 12641071"/>
              <a:gd name="connsiteY61-42374" fmla="*/ 4399289 h 5795240"/>
              <a:gd name="connsiteX62-42375" fmla="*/ 10133554 w 12641071"/>
              <a:gd name="connsiteY62-42376" fmla="*/ 4427096 h 5795240"/>
              <a:gd name="connsiteX63-42377" fmla="*/ 10130656 w 12641071"/>
              <a:gd name="connsiteY63-42378" fmla="*/ 4484506 h 5795240"/>
              <a:gd name="connsiteX64-42379" fmla="*/ 8678182 w 12641071"/>
              <a:gd name="connsiteY64-42380" fmla="*/ 5795240 h 5795240"/>
              <a:gd name="connsiteX65-42381" fmla="*/ 7467518 w 12641071"/>
              <a:gd name="connsiteY65-42382" fmla="*/ 5151535 h 5795240"/>
              <a:gd name="connsiteX66-42383" fmla="*/ 7419945 w 12641071"/>
              <a:gd name="connsiteY66-42384" fmla="*/ 5073228 h 5795240"/>
              <a:gd name="connsiteX67-42385" fmla="*/ 7367299 w 12641071"/>
              <a:gd name="connsiteY67-42386" fmla="*/ 4974928 h 5795240"/>
              <a:gd name="connsiteX68-42387" fmla="*/ 7320958 w 12641071"/>
              <a:gd name="connsiteY68-42388" fmla="*/ 4870887 h 5795240"/>
              <a:gd name="connsiteX69-42389" fmla="*/ 7322174 w 12641071"/>
              <a:gd name="connsiteY69-42390" fmla="*/ 4872361 h 5795240"/>
              <a:gd name="connsiteX70-42391" fmla="*/ 7322175 w 12641071"/>
              <a:gd name="connsiteY70-42392" fmla="*/ 4872361 h 5795240"/>
              <a:gd name="connsiteX71-42393" fmla="*/ 7223551 w 12641071"/>
              <a:gd name="connsiteY71-42394" fmla="*/ 4752829 h 5795240"/>
              <a:gd name="connsiteX72-42395" fmla="*/ 6652445 w 12641071"/>
              <a:gd name="connsiteY72-42396" fmla="*/ 4516269 h 5795240"/>
              <a:gd name="connsiteX73-42397" fmla="*/ 6200873 w 12641071"/>
              <a:gd name="connsiteY73-42398" fmla="*/ 4654206 h 5795240"/>
              <a:gd name="connsiteX74-42399" fmla="*/ 6088813 w 12641071"/>
              <a:gd name="connsiteY74-42400" fmla="*/ 4746663 h 5795240"/>
              <a:gd name="connsiteX75-42401" fmla="*/ 6023271 w 12641071"/>
              <a:gd name="connsiteY75-42402" fmla="*/ 4834312 h 5795240"/>
              <a:gd name="connsiteX76-42403" fmla="*/ 5935320 w 12641071"/>
              <a:gd name="connsiteY76-42404" fmla="*/ 4931081 h 5795240"/>
              <a:gd name="connsiteX77-42405" fmla="*/ 4971763 w 12641071"/>
              <a:gd name="connsiteY77-42406" fmla="*/ 5330200 h 5795240"/>
              <a:gd name="connsiteX78-42407" fmla="*/ 3716172 w 12641071"/>
              <a:gd name="connsiteY78-42408" fmla="*/ 4497938 h 5795240"/>
              <a:gd name="connsiteX79-42409" fmla="*/ 3659438 w 12641071"/>
              <a:gd name="connsiteY79-42410" fmla="*/ 4330309 h 5795240"/>
              <a:gd name="connsiteX80-42411" fmla="*/ 3659440 w 12641071"/>
              <a:gd name="connsiteY80-42412" fmla="*/ 4330309 h 5795240"/>
              <a:gd name="connsiteX81-42413" fmla="*/ 3613217 w 12641071"/>
              <a:gd name="connsiteY81-42414" fmla="*/ 4245153 h 5795240"/>
              <a:gd name="connsiteX82-42415" fmla="*/ 3083792 w 12641071"/>
              <a:gd name="connsiteY82-42416" fmla="*/ 3963660 h 5795240"/>
              <a:gd name="connsiteX83-42417" fmla="*/ 2835272 w 12641071"/>
              <a:gd name="connsiteY83-42418" fmla="*/ 4013833 h 5795240"/>
              <a:gd name="connsiteX84-42419" fmla="*/ 2762875 w 12641071"/>
              <a:gd name="connsiteY84-42420" fmla="*/ 4057784 h 5795240"/>
              <a:gd name="connsiteX85-42421" fmla="*/ 2664698 w 12641071"/>
              <a:gd name="connsiteY85-42422" fmla="*/ 4117431 h 5795240"/>
              <a:gd name="connsiteX86-42423" fmla="*/ 1804544 w 12641071"/>
              <a:gd name="connsiteY86-42424" fmla="*/ 4335229 h 5795240"/>
              <a:gd name="connsiteX87-42425" fmla="*/ 0 w 12641071"/>
              <a:gd name="connsiteY87-42426" fmla="*/ 2530685 h 5795240"/>
              <a:gd name="connsiteX88-42427" fmla="*/ 1804544 w 12641071"/>
              <a:gd name="connsiteY88-42428" fmla="*/ 726143 h 5795240"/>
              <a:gd name="connsiteX89-42429" fmla="*/ 3080549 w 12641071"/>
              <a:gd name="connsiteY89-42430" fmla="*/ 1254682 h 5795240"/>
              <a:gd name="connsiteX90-42431" fmla="*/ 3268676 w 12641071"/>
              <a:gd name="connsiteY90-42432" fmla="*/ 1461167 h 5795240"/>
              <a:gd name="connsiteX91-42433" fmla="*/ 3565826 w 12641071"/>
              <a:gd name="connsiteY91-42434" fmla="*/ 1551935 h 5795240"/>
              <a:gd name="connsiteX92-42435" fmla="*/ 4086504 w 12641071"/>
              <a:gd name="connsiteY92-42436" fmla="*/ 1127574 h 5795240"/>
              <a:gd name="connsiteX93-42437" fmla="*/ 4103078 w 12641071"/>
              <a:gd name="connsiteY93-42438" fmla="*/ 1004204 h 5795240"/>
              <a:gd name="connsiteX94-42439" fmla="*/ 5215874 w 12641071"/>
              <a:gd name="connsiteY94-42440" fmla="*/ 0 h 5795240"/>
              <a:gd name="connsiteX0-42441" fmla="*/ 5215874 w 12641071"/>
              <a:gd name="connsiteY0-42442" fmla="*/ 0 h 5795240"/>
              <a:gd name="connsiteX1-42443" fmla="*/ 5927386 w 12641071"/>
              <a:gd name="connsiteY1-42444" fmla="*/ 255427 h 5795240"/>
              <a:gd name="connsiteX2-42445" fmla="*/ 6105193 w 12641071"/>
              <a:gd name="connsiteY2-42446" fmla="*/ 442067 h 5795240"/>
              <a:gd name="connsiteX3-42447" fmla="*/ 6105193 w 12641071"/>
              <a:gd name="connsiteY3-42448" fmla="*/ 442069 h 5795240"/>
              <a:gd name="connsiteX4-42449" fmla="*/ 6141460 w 12641071"/>
              <a:gd name="connsiteY4-42450" fmla="*/ 475027 h 5795240"/>
              <a:gd name="connsiteX5-42451" fmla="*/ 6788665 w 12641071"/>
              <a:gd name="connsiteY5-42452" fmla="*/ 707369 h 5795240"/>
              <a:gd name="connsiteX6-42453" fmla="*/ 7184710 w 12641071"/>
              <a:gd name="connsiteY6-42454" fmla="*/ 627411 h 5795240"/>
              <a:gd name="connsiteX7-42455" fmla="*/ 7314851 w 12641071"/>
              <a:gd name="connsiteY7-42456" fmla="*/ 559537 h 5795240"/>
              <a:gd name="connsiteX8-42457" fmla="*/ 7314853 w 12641071"/>
              <a:gd name="connsiteY8-42458" fmla="*/ 559536 h 5795240"/>
              <a:gd name="connsiteX9-42459" fmla="*/ 7314851 w 12641071"/>
              <a:gd name="connsiteY9-42460" fmla="*/ 559537 h 5795240"/>
              <a:gd name="connsiteX10-42461" fmla="*/ 7391626 w 12641071"/>
              <a:gd name="connsiteY10-42462" fmla="*/ 508114 h 5795240"/>
              <a:gd name="connsiteX11-42463" fmla="*/ 7391631 w 12641071"/>
              <a:gd name="connsiteY11-42464" fmla="*/ 508110 h 5795240"/>
              <a:gd name="connsiteX12-42465" fmla="*/ 7478934 w 12641071"/>
              <a:gd name="connsiteY12-42466" fmla="*/ 466053 h 5795240"/>
              <a:gd name="connsiteX13-42467" fmla="*/ 7897193 w 12641071"/>
              <a:gd name="connsiteY13-42468" fmla="*/ 381611 h 5795240"/>
              <a:gd name="connsiteX14-42469" fmla="*/ 8788216 w 12641071"/>
              <a:gd name="connsiteY14-42470" fmla="*/ 855364 h 5795240"/>
              <a:gd name="connsiteX15-42471" fmla="*/ 8832362 w 12641071"/>
              <a:gd name="connsiteY15-42472" fmla="*/ 928030 h 5795240"/>
              <a:gd name="connsiteX16-42473" fmla="*/ 8832362 w 12641071"/>
              <a:gd name="connsiteY16-42474" fmla="*/ 928033 h 5795240"/>
              <a:gd name="connsiteX17-42475" fmla="*/ 8842040 w 12641071"/>
              <a:gd name="connsiteY17-42476" fmla="*/ 943961 h 5795240"/>
              <a:gd name="connsiteX18-42477" fmla="*/ 8856144 w 12641071"/>
              <a:gd name="connsiteY18-42478" fmla="*/ 973241 h 5795240"/>
              <a:gd name="connsiteX19-42479" fmla="*/ 8856145 w 12641071"/>
              <a:gd name="connsiteY19-42480" fmla="*/ 973241 h 5795240"/>
              <a:gd name="connsiteX20-42481" fmla="*/ 8878117 w 12641071"/>
              <a:gd name="connsiteY20-42482" fmla="*/ 1018851 h 5795240"/>
              <a:gd name="connsiteX21-42483" fmla="*/ 8877719 w 12641071"/>
              <a:gd name="connsiteY21-42484" fmla="*/ 1018369 h 5795240"/>
              <a:gd name="connsiteX22-42485" fmla="*/ 8877719 w 12641071"/>
              <a:gd name="connsiteY22-42486" fmla="*/ 1018371 h 5795240"/>
              <a:gd name="connsiteX23-42487" fmla="*/ 8878116 w 12641071"/>
              <a:gd name="connsiteY23-42488" fmla="*/ 1018851 h 5795240"/>
              <a:gd name="connsiteX24-42489" fmla="*/ 8931285 w 12641071"/>
              <a:gd name="connsiteY24-42490" fmla="*/ 1083292 h 5795240"/>
              <a:gd name="connsiteX25-42491" fmla="*/ 9241478 w 12641071"/>
              <a:gd name="connsiteY25-42492" fmla="*/ 1211778 h 5795240"/>
              <a:gd name="connsiteX26-42493" fmla="*/ 9605238 w 12641071"/>
              <a:gd name="connsiteY26-42494" fmla="*/ 1018369 h 5795240"/>
              <a:gd name="connsiteX27-42495" fmla="*/ 9636247 w 12641071"/>
              <a:gd name="connsiteY27-42496" fmla="*/ 961241 h 5795240"/>
              <a:gd name="connsiteX28-42497" fmla="*/ 9641995 w 12641071"/>
              <a:gd name="connsiteY28-42498" fmla="*/ 961152 h 5795240"/>
              <a:gd name="connsiteX29-42499" fmla="*/ 9584939 w 12641071"/>
              <a:gd name="connsiteY29-42500" fmla="*/ 1079594 h 5795240"/>
              <a:gd name="connsiteX30-42501" fmla="*/ 9546257 w 12641071"/>
              <a:gd name="connsiteY30-42502" fmla="*/ 1204206 h 5795240"/>
              <a:gd name="connsiteX31-42503" fmla="*/ 9584939 w 12641071"/>
              <a:gd name="connsiteY31-42504" fmla="*/ 1079596 h 5795240"/>
              <a:gd name="connsiteX32-42505" fmla="*/ 9641995 w 12641071"/>
              <a:gd name="connsiteY32-42506" fmla="*/ 961153 h 5795240"/>
              <a:gd name="connsiteX33-42507" fmla="*/ 9653069 w 12641071"/>
              <a:gd name="connsiteY33-42508" fmla="*/ 960983 h 5795240"/>
              <a:gd name="connsiteX34-42509" fmla="*/ 9801564 w 12641071"/>
              <a:gd name="connsiteY34-42510" fmla="*/ 1196828 h 5795240"/>
              <a:gd name="connsiteX35-42511" fmla="*/ 9801566 w 12641071"/>
              <a:gd name="connsiteY35-42512" fmla="*/ 1196828 h 5795240"/>
              <a:gd name="connsiteX36-42513" fmla="*/ 9653070 w 12641071"/>
              <a:gd name="connsiteY36-42514" fmla="*/ 960982 h 5795240"/>
              <a:gd name="connsiteX37-42515" fmla="*/ 9641996 w 12641071"/>
              <a:gd name="connsiteY37-42516" fmla="*/ 961152 h 5795240"/>
              <a:gd name="connsiteX38-42517" fmla="*/ 9651917 w 12641071"/>
              <a:gd name="connsiteY38-42518" fmla="*/ 940556 h 5795240"/>
              <a:gd name="connsiteX39-42519" fmla="*/ 11050508 w 12641071"/>
              <a:gd name="connsiteY39-42520" fmla="*/ 108150 h 5795240"/>
              <a:gd name="connsiteX40-42521" fmla="*/ 12641071 w 12641071"/>
              <a:gd name="connsiteY40-42522" fmla="*/ 1698711 h 5795240"/>
              <a:gd name="connsiteX41-42523" fmla="*/ 11371062 w 12641071"/>
              <a:gd name="connsiteY41-42524" fmla="*/ 3256960 h 5795240"/>
              <a:gd name="connsiteX42-42525" fmla="*/ 11215953 w 12641071"/>
              <a:gd name="connsiteY42-42526" fmla="*/ 3280632 h 5795240"/>
              <a:gd name="connsiteX43-42527" fmla="*/ 11142318 w 12641071"/>
              <a:gd name="connsiteY43-42528" fmla="*/ 3276914 h 5795240"/>
              <a:gd name="connsiteX44-42529" fmla="*/ 11215952 w 12641071"/>
              <a:gd name="connsiteY44-42530" fmla="*/ 3280632 h 5795240"/>
              <a:gd name="connsiteX45-42531" fmla="*/ 11213133 w 12641071"/>
              <a:gd name="connsiteY45-42532" fmla="*/ 3281062 h 5795240"/>
              <a:gd name="connsiteX46-42533" fmla="*/ 11116921 w 12641071"/>
              <a:gd name="connsiteY46-42534" fmla="*/ 3285921 h 5795240"/>
              <a:gd name="connsiteX47-42535" fmla="*/ 11050507 w 12641071"/>
              <a:gd name="connsiteY47-42536" fmla="*/ 3289274 h 5795240"/>
              <a:gd name="connsiteX48-42537" fmla="*/ 11006292 w 12641071"/>
              <a:gd name="connsiteY48-42538" fmla="*/ 3287041 h 5795240"/>
              <a:gd name="connsiteX49-42539" fmla="*/ 10937101 w 12641071"/>
              <a:gd name="connsiteY49-42540" fmla="*/ 3297601 h 5795240"/>
              <a:gd name="connsiteX50-42541" fmla="*/ 10144740 w 12641071"/>
              <a:gd name="connsiteY50-42542" fmla="*/ 4089962 h 5795240"/>
              <a:gd name="connsiteX51-42543" fmla="*/ 10130374 w 12641071"/>
              <a:gd name="connsiteY51-42544" fmla="*/ 4184101 h 5795240"/>
              <a:gd name="connsiteX52-42545" fmla="*/ 10130375 w 12641071"/>
              <a:gd name="connsiteY52-42546" fmla="*/ 4184103 h 5795240"/>
              <a:gd name="connsiteX53-42547" fmla="*/ 10130656 w 12641071"/>
              <a:gd name="connsiteY53-42548" fmla="*/ 4185950 h 5795240"/>
              <a:gd name="connsiteX54-42549" fmla="*/ 10138194 w 12641071"/>
              <a:gd name="connsiteY54-42550" fmla="*/ 4335228 h 5795240"/>
              <a:gd name="connsiteX55-42551" fmla="*/ 10137710 w 12641071"/>
              <a:gd name="connsiteY55-42552" fmla="*/ 4344822 h 5795240"/>
              <a:gd name="connsiteX56-42553" fmla="*/ 10133555 w 12641071"/>
              <a:gd name="connsiteY56-42554" fmla="*/ 4427096 h 5795240"/>
              <a:gd name="connsiteX57-42555" fmla="*/ 10129312 w 12641071"/>
              <a:gd name="connsiteY57-42556" fmla="*/ 4399289 h 5795240"/>
              <a:gd name="connsiteX58-42557" fmla="*/ 10126797 w 12641071"/>
              <a:gd name="connsiteY58-42558" fmla="*/ 4349498 h 5795240"/>
              <a:gd name="connsiteX59-42559" fmla="*/ 10126796 w 12641071"/>
              <a:gd name="connsiteY59-42560" fmla="*/ 4349498 h 5795240"/>
              <a:gd name="connsiteX60-42561" fmla="*/ 10129311 w 12641071"/>
              <a:gd name="connsiteY60-42562" fmla="*/ 4399289 h 5795240"/>
              <a:gd name="connsiteX61-42563" fmla="*/ 10133554 w 12641071"/>
              <a:gd name="connsiteY61-42564" fmla="*/ 4427096 h 5795240"/>
              <a:gd name="connsiteX62-42565" fmla="*/ 10130656 w 12641071"/>
              <a:gd name="connsiteY62-42566" fmla="*/ 4484506 h 5795240"/>
              <a:gd name="connsiteX63-42567" fmla="*/ 8678182 w 12641071"/>
              <a:gd name="connsiteY63-42568" fmla="*/ 5795240 h 5795240"/>
              <a:gd name="connsiteX64-42569" fmla="*/ 7467518 w 12641071"/>
              <a:gd name="connsiteY64-42570" fmla="*/ 5151535 h 5795240"/>
              <a:gd name="connsiteX65-42571" fmla="*/ 7419945 w 12641071"/>
              <a:gd name="connsiteY65-42572" fmla="*/ 5073228 h 5795240"/>
              <a:gd name="connsiteX66-42573" fmla="*/ 7367299 w 12641071"/>
              <a:gd name="connsiteY66-42574" fmla="*/ 4974928 h 5795240"/>
              <a:gd name="connsiteX67-42575" fmla="*/ 7320958 w 12641071"/>
              <a:gd name="connsiteY67-42576" fmla="*/ 4870887 h 5795240"/>
              <a:gd name="connsiteX68-42577" fmla="*/ 7322174 w 12641071"/>
              <a:gd name="connsiteY68-42578" fmla="*/ 4872361 h 5795240"/>
              <a:gd name="connsiteX69-42579" fmla="*/ 7322175 w 12641071"/>
              <a:gd name="connsiteY69-42580" fmla="*/ 4872361 h 5795240"/>
              <a:gd name="connsiteX70-42581" fmla="*/ 7223551 w 12641071"/>
              <a:gd name="connsiteY70-42582" fmla="*/ 4752829 h 5795240"/>
              <a:gd name="connsiteX71-42583" fmla="*/ 6652445 w 12641071"/>
              <a:gd name="connsiteY71-42584" fmla="*/ 4516269 h 5795240"/>
              <a:gd name="connsiteX72-42585" fmla="*/ 6200873 w 12641071"/>
              <a:gd name="connsiteY72-42586" fmla="*/ 4654206 h 5795240"/>
              <a:gd name="connsiteX73-42587" fmla="*/ 6088813 w 12641071"/>
              <a:gd name="connsiteY73-42588" fmla="*/ 4746663 h 5795240"/>
              <a:gd name="connsiteX74-42589" fmla="*/ 6023271 w 12641071"/>
              <a:gd name="connsiteY74-42590" fmla="*/ 4834312 h 5795240"/>
              <a:gd name="connsiteX75-42591" fmla="*/ 5935320 w 12641071"/>
              <a:gd name="connsiteY75-42592" fmla="*/ 4931081 h 5795240"/>
              <a:gd name="connsiteX76-42593" fmla="*/ 4971763 w 12641071"/>
              <a:gd name="connsiteY76-42594" fmla="*/ 5330200 h 5795240"/>
              <a:gd name="connsiteX77-42595" fmla="*/ 3716172 w 12641071"/>
              <a:gd name="connsiteY77-42596" fmla="*/ 4497938 h 5795240"/>
              <a:gd name="connsiteX78-42597" fmla="*/ 3659438 w 12641071"/>
              <a:gd name="connsiteY78-42598" fmla="*/ 4330309 h 5795240"/>
              <a:gd name="connsiteX79-42599" fmla="*/ 3659440 w 12641071"/>
              <a:gd name="connsiteY79-42600" fmla="*/ 4330309 h 5795240"/>
              <a:gd name="connsiteX80-42601" fmla="*/ 3613217 w 12641071"/>
              <a:gd name="connsiteY80-42602" fmla="*/ 4245153 h 5795240"/>
              <a:gd name="connsiteX81-42603" fmla="*/ 3083792 w 12641071"/>
              <a:gd name="connsiteY81-42604" fmla="*/ 3963660 h 5795240"/>
              <a:gd name="connsiteX82-42605" fmla="*/ 2835272 w 12641071"/>
              <a:gd name="connsiteY82-42606" fmla="*/ 4013833 h 5795240"/>
              <a:gd name="connsiteX83-42607" fmla="*/ 2762875 w 12641071"/>
              <a:gd name="connsiteY83-42608" fmla="*/ 4057784 h 5795240"/>
              <a:gd name="connsiteX84-42609" fmla="*/ 2664698 w 12641071"/>
              <a:gd name="connsiteY84-42610" fmla="*/ 4117431 h 5795240"/>
              <a:gd name="connsiteX85-42611" fmla="*/ 1804544 w 12641071"/>
              <a:gd name="connsiteY85-42612" fmla="*/ 4335229 h 5795240"/>
              <a:gd name="connsiteX86-42613" fmla="*/ 0 w 12641071"/>
              <a:gd name="connsiteY86-42614" fmla="*/ 2530685 h 5795240"/>
              <a:gd name="connsiteX87-42615" fmla="*/ 1804544 w 12641071"/>
              <a:gd name="connsiteY87-42616" fmla="*/ 726143 h 5795240"/>
              <a:gd name="connsiteX88-42617" fmla="*/ 3080549 w 12641071"/>
              <a:gd name="connsiteY88-42618" fmla="*/ 1254682 h 5795240"/>
              <a:gd name="connsiteX89-42619" fmla="*/ 3268676 w 12641071"/>
              <a:gd name="connsiteY89-42620" fmla="*/ 1461167 h 5795240"/>
              <a:gd name="connsiteX90-42621" fmla="*/ 3565826 w 12641071"/>
              <a:gd name="connsiteY90-42622" fmla="*/ 1551935 h 5795240"/>
              <a:gd name="connsiteX91-42623" fmla="*/ 4086504 w 12641071"/>
              <a:gd name="connsiteY91-42624" fmla="*/ 1127574 h 5795240"/>
              <a:gd name="connsiteX92-42625" fmla="*/ 4103078 w 12641071"/>
              <a:gd name="connsiteY92-42626" fmla="*/ 1004204 h 5795240"/>
              <a:gd name="connsiteX93-42627" fmla="*/ 5215874 w 12641071"/>
              <a:gd name="connsiteY93-42628" fmla="*/ 0 h 5795240"/>
              <a:gd name="connsiteX0-42629" fmla="*/ 5215874 w 12641071"/>
              <a:gd name="connsiteY0-42630" fmla="*/ 0 h 5795240"/>
              <a:gd name="connsiteX1-42631" fmla="*/ 5927386 w 12641071"/>
              <a:gd name="connsiteY1-42632" fmla="*/ 255427 h 5795240"/>
              <a:gd name="connsiteX2-42633" fmla="*/ 6105193 w 12641071"/>
              <a:gd name="connsiteY2-42634" fmla="*/ 442067 h 5795240"/>
              <a:gd name="connsiteX3-42635" fmla="*/ 6105193 w 12641071"/>
              <a:gd name="connsiteY3-42636" fmla="*/ 442069 h 5795240"/>
              <a:gd name="connsiteX4-42637" fmla="*/ 6141460 w 12641071"/>
              <a:gd name="connsiteY4-42638" fmla="*/ 475027 h 5795240"/>
              <a:gd name="connsiteX5-42639" fmla="*/ 6788665 w 12641071"/>
              <a:gd name="connsiteY5-42640" fmla="*/ 707369 h 5795240"/>
              <a:gd name="connsiteX6-42641" fmla="*/ 7184710 w 12641071"/>
              <a:gd name="connsiteY6-42642" fmla="*/ 627411 h 5795240"/>
              <a:gd name="connsiteX7-42643" fmla="*/ 7314851 w 12641071"/>
              <a:gd name="connsiteY7-42644" fmla="*/ 559537 h 5795240"/>
              <a:gd name="connsiteX8-42645" fmla="*/ 7314853 w 12641071"/>
              <a:gd name="connsiteY8-42646" fmla="*/ 559536 h 5795240"/>
              <a:gd name="connsiteX9-42647" fmla="*/ 7314851 w 12641071"/>
              <a:gd name="connsiteY9-42648" fmla="*/ 559537 h 5795240"/>
              <a:gd name="connsiteX10-42649" fmla="*/ 7391626 w 12641071"/>
              <a:gd name="connsiteY10-42650" fmla="*/ 508114 h 5795240"/>
              <a:gd name="connsiteX11-42651" fmla="*/ 7391631 w 12641071"/>
              <a:gd name="connsiteY11-42652" fmla="*/ 508110 h 5795240"/>
              <a:gd name="connsiteX12-42653" fmla="*/ 7478934 w 12641071"/>
              <a:gd name="connsiteY12-42654" fmla="*/ 466053 h 5795240"/>
              <a:gd name="connsiteX13-42655" fmla="*/ 7897193 w 12641071"/>
              <a:gd name="connsiteY13-42656" fmla="*/ 381611 h 5795240"/>
              <a:gd name="connsiteX14-42657" fmla="*/ 8788216 w 12641071"/>
              <a:gd name="connsiteY14-42658" fmla="*/ 855364 h 5795240"/>
              <a:gd name="connsiteX15-42659" fmla="*/ 8832362 w 12641071"/>
              <a:gd name="connsiteY15-42660" fmla="*/ 928030 h 5795240"/>
              <a:gd name="connsiteX16-42661" fmla="*/ 8832362 w 12641071"/>
              <a:gd name="connsiteY16-42662" fmla="*/ 928033 h 5795240"/>
              <a:gd name="connsiteX17-42663" fmla="*/ 8842040 w 12641071"/>
              <a:gd name="connsiteY17-42664" fmla="*/ 943961 h 5795240"/>
              <a:gd name="connsiteX18-42665" fmla="*/ 8856144 w 12641071"/>
              <a:gd name="connsiteY18-42666" fmla="*/ 973241 h 5795240"/>
              <a:gd name="connsiteX19-42667" fmla="*/ 8878117 w 12641071"/>
              <a:gd name="connsiteY19-42668" fmla="*/ 1018851 h 5795240"/>
              <a:gd name="connsiteX20-42669" fmla="*/ 8877719 w 12641071"/>
              <a:gd name="connsiteY20-42670" fmla="*/ 1018369 h 5795240"/>
              <a:gd name="connsiteX21-42671" fmla="*/ 8877719 w 12641071"/>
              <a:gd name="connsiteY21-42672" fmla="*/ 1018371 h 5795240"/>
              <a:gd name="connsiteX22-42673" fmla="*/ 8878116 w 12641071"/>
              <a:gd name="connsiteY22-42674" fmla="*/ 1018851 h 5795240"/>
              <a:gd name="connsiteX23-42675" fmla="*/ 8931285 w 12641071"/>
              <a:gd name="connsiteY23-42676" fmla="*/ 1083292 h 5795240"/>
              <a:gd name="connsiteX24-42677" fmla="*/ 9241478 w 12641071"/>
              <a:gd name="connsiteY24-42678" fmla="*/ 1211778 h 5795240"/>
              <a:gd name="connsiteX25-42679" fmla="*/ 9605238 w 12641071"/>
              <a:gd name="connsiteY25-42680" fmla="*/ 1018369 h 5795240"/>
              <a:gd name="connsiteX26-42681" fmla="*/ 9636247 w 12641071"/>
              <a:gd name="connsiteY26-42682" fmla="*/ 961241 h 5795240"/>
              <a:gd name="connsiteX27-42683" fmla="*/ 9641995 w 12641071"/>
              <a:gd name="connsiteY27-42684" fmla="*/ 961152 h 5795240"/>
              <a:gd name="connsiteX28-42685" fmla="*/ 9584939 w 12641071"/>
              <a:gd name="connsiteY28-42686" fmla="*/ 1079594 h 5795240"/>
              <a:gd name="connsiteX29-42687" fmla="*/ 9546257 w 12641071"/>
              <a:gd name="connsiteY29-42688" fmla="*/ 1204206 h 5795240"/>
              <a:gd name="connsiteX30-42689" fmla="*/ 9584939 w 12641071"/>
              <a:gd name="connsiteY30-42690" fmla="*/ 1079596 h 5795240"/>
              <a:gd name="connsiteX31-42691" fmla="*/ 9641995 w 12641071"/>
              <a:gd name="connsiteY31-42692" fmla="*/ 961153 h 5795240"/>
              <a:gd name="connsiteX32-42693" fmla="*/ 9653069 w 12641071"/>
              <a:gd name="connsiteY32-42694" fmla="*/ 960983 h 5795240"/>
              <a:gd name="connsiteX33-42695" fmla="*/ 9801564 w 12641071"/>
              <a:gd name="connsiteY33-42696" fmla="*/ 1196828 h 5795240"/>
              <a:gd name="connsiteX34-42697" fmla="*/ 9801566 w 12641071"/>
              <a:gd name="connsiteY34-42698" fmla="*/ 1196828 h 5795240"/>
              <a:gd name="connsiteX35-42699" fmla="*/ 9653070 w 12641071"/>
              <a:gd name="connsiteY35-42700" fmla="*/ 960982 h 5795240"/>
              <a:gd name="connsiteX36-42701" fmla="*/ 9641996 w 12641071"/>
              <a:gd name="connsiteY36-42702" fmla="*/ 961152 h 5795240"/>
              <a:gd name="connsiteX37-42703" fmla="*/ 9651917 w 12641071"/>
              <a:gd name="connsiteY37-42704" fmla="*/ 940556 h 5795240"/>
              <a:gd name="connsiteX38-42705" fmla="*/ 11050508 w 12641071"/>
              <a:gd name="connsiteY38-42706" fmla="*/ 108150 h 5795240"/>
              <a:gd name="connsiteX39-42707" fmla="*/ 12641071 w 12641071"/>
              <a:gd name="connsiteY39-42708" fmla="*/ 1698711 h 5795240"/>
              <a:gd name="connsiteX40-42709" fmla="*/ 11371062 w 12641071"/>
              <a:gd name="connsiteY40-42710" fmla="*/ 3256960 h 5795240"/>
              <a:gd name="connsiteX41-42711" fmla="*/ 11215953 w 12641071"/>
              <a:gd name="connsiteY41-42712" fmla="*/ 3280632 h 5795240"/>
              <a:gd name="connsiteX42-42713" fmla="*/ 11142318 w 12641071"/>
              <a:gd name="connsiteY42-42714" fmla="*/ 3276914 h 5795240"/>
              <a:gd name="connsiteX43-42715" fmla="*/ 11215952 w 12641071"/>
              <a:gd name="connsiteY43-42716" fmla="*/ 3280632 h 5795240"/>
              <a:gd name="connsiteX44-42717" fmla="*/ 11213133 w 12641071"/>
              <a:gd name="connsiteY44-42718" fmla="*/ 3281062 h 5795240"/>
              <a:gd name="connsiteX45-42719" fmla="*/ 11116921 w 12641071"/>
              <a:gd name="connsiteY45-42720" fmla="*/ 3285921 h 5795240"/>
              <a:gd name="connsiteX46-42721" fmla="*/ 11050507 w 12641071"/>
              <a:gd name="connsiteY46-42722" fmla="*/ 3289274 h 5795240"/>
              <a:gd name="connsiteX47-42723" fmla="*/ 11006292 w 12641071"/>
              <a:gd name="connsiteY47-42724" fmla="*/ 3287041 h 5795240"/>
              <a:gd name="connsiteX48-42725" fmla="*/ 10937101 w 12641071"/>
              <a:gd name="connsiteY48-42726" fmla="*/ 3297601 h 5795240"/>
              <a:gd name="connsiteX49-42727" fmla="*/ 10144740 w 12641071"/>
              <a:gd name="connsiteY49-42728" fmla="*/ 4089962 h 5795240"/>
              <a:gd name="connsiteX50-42729" fmla="*/ 10130374 w 12641071"/>
              <a:gd name="connsiteY50-42730" fmla="*/ 4184101 h 5795240"/>
              <a:gd name="connsiteX51-42731" fmla="*/ 10130375 w 12641071"/>
              <a:gd name="connsiteY51-42732" fmla="*/ 4184103 h 5795240"/>
              <a:gd name="connsiteX52-42733" fmla="*/ 10130656 w 12641071"/>
              <a:gd name="connsiteY52-42734" fmla="*/ 4185950 h 5795240"/>
              <a:gd name="connsiteX53-42735" fmla="*/ 10138194 w 12641071"/>
              <a:gd name="connsiteY53-42736" fmla="*/ 4335228 h 5795240"/>
              <a:gd name="connsiteX54-42737" fmla="*/ 10137710 w 12641071"/>
              <a:gd name="connsiteY54-42738" fmla="*/ 4344822 h 5795240"/>
              <a:gd name="connsiteX55-42739" fmla="*/ 10133555 w 12641071"/>
              <a:gd name="connsiteY55-42740" fmla="*/ 4427096 h 5795240"/>
              <a:gd name="connsiteX56-42741" fmla="*/ 10129312 w 12641071"/>
              <a:gd name="connsiteY56-42742" fmla="*/ 4399289 h 5795240"/>
              <a:gd name="connsiteX57-42743" fmla="*/ 10126797 w 12641071"/>
              <a:gd name="connsiteY57-42744" fmla="*/ 4349498 h 5795240"/>
              <a:gd name="connsiteX58-42745" fmla="*/ 10126796 w 12641071"/>
              <a:gd name="connsiteY58-42746" fmla="*/ 4349498 h 5795240"/>
              <a:gd name="connsiteX59-42747" fmla="*/ 10129311 w 12641071"/>
              <a:gd name="connsiteY59-42748" fmla="*/ 4399289 h 5795240"/>
              <a:gd name="connsiteX60-42749" fmla="*/ 10133554 w 12641071"/>
              <a:gd name="connsiteY60-42750" fmla="*/ 4427096 h 5795240"/>
              <a:gd name="connsiteX61-42751" fmla="*/ 10130656 w 12641071"/>
              <a:gd name="connsiteY61-42752" fmla="*/ 4484506 h 5795240"/>
              <a:gd name="connsiteX62-42753" fmla="*/ 8678182 w 12641071"/>
              <a:gd name="connsiteY62-42754" fmla="*/ 5795240 h 5795240"/>
              <a:gd name="connsiteX63-42755" fmla="*/ 7467518 w 12641071"/>
              <a:gd name="connsiteY63-42756" fmla="*/ 5151535 h 5795240"/>
              <a:gd name="connsiteX64-42757" fmla="*/ 7419945 w 12641071"/>
              <a:gd name="connsiteY64-42758" fmla="*/ 5073228 h 5795240"/>
              <a:gd name="connsiteX65-42759" fmla="*/ 7367299 w 12641071"/>
              <a:gd name="connsiteY65-42760" fmla="*/ 4974928 h 5795240"/>
              <a:gd name="connsiteX66-42761" fmla="*/ 7320958 w 12641071"/>
              <a:gd name="connsiteY66-42762" fmla="*/ 4870887 h 5795240"/>
              <a:gd name="connsiteX67-42763" fmla="*/ 7322174 w 12641071"/>
              <a:gd name="connsiteY67-42764" fmla="*/ 4872361 h 5795240"/>
              <a:gd name="connsiteX68-42765" fmla="*/ 7322175 w 12641071"/>
              <a:gd name="connsiteY68-42766" fmla="*/ 4872361 h 5795240"/>
              <a:gd name="connsiteX69-42767" fmla="*/ 7223551 w 12641071"/>
              <a:gd name="connsiteY69-42768" fmla="*/ 4752829 h 5795240"/>
              <a:gd name="connsiteX70-42769" fmla="*/ 6652445 w 12641071"/>
              <a:gd name="connsiteY70-42770" fmla="*/ 4516269 h 5795240"/>
              <a:gd name="connsiteX71-42771" fmla="*/ 6200873 w 12641071"/>
              <a:gd name="connsiteY71-42772" fmla="*/ 4654206 h 5795240"/>
              <a:gd name="connsiteX72-42773" fmla="*/ 6088813 w 12641071"/>
              <a:gd name="connsiteY72-42774" fmla="*/ 4746663 h 5795240"/>
              <a:gd name="connsiteX73-42775" fmla="*/ 6023271 w 12641071"/>
              <a:gd name="connsiteY73-42776" fmla="*/ 4834312 h 5795240"/>
              <a:gd name="connsiteX74-42777" fmla="*/ 5935320 w 12641071"/>
              <a:gd name="connsiteY74-42778" fmla="*/ 4931081 h 5795240"/>
              <a:gd name="connsiteX75-42779" fmla="*/ 4971763 w 12641071"/>
              <a:gd name="connsiteY75-42780" fmla="*/ 5330200 h 5795240"/>
              <a:gd name="connsiteX76-42781" fmla="*/ 3716172 w 12641071"/>
              <a:gd name="connsiteY76-42782" fmla="*/ 4497938 h 5795240"/>
              <a:gd name="connsiteX77-42783" fmla="*/ 3659438 w 12641071"/>
              <a:gd name="connsiteY77-42784" fmla="*/ 4330309 h 5795240"/>
              <a:gd name="connsiteX78-42785" fmla="*/ 3659440 w 12641071"/>
              <a:gd name="connsiteY78-42786" fmla="*/ 4330309 h 5795240"/>
              <a:gd name="connsiteX79-42787" fmla="*/ 3613217 w 12641071"/>
              <a:gd name="connsiteY79-42788" fmla="*/ 4245153 h 5795240"/>
              <a:gd name="connsiteX80-42789" fmla="*/ 3083792 w 12641071"/>
              <a:gd name="connsiteY80-42790" fmla="*/ 3963660 h 5795240"/>
              <a:gd name="connsiteX81-42791" fmla="*/ 2835272 w 12641071"/>
              <a:gd name="connsiteY81-42792" fmla="*/ 4013833 h 5795240"/>
              <a:gd name="connsiteX82-42793" fmla="*/ 2762875 w 12641071"/>
              <a:gd name="connsiteY82-42794" fmla="*/ 4057784 h 5795240"/>
              <a:gd name="connsiteX83-42795" fmla="*/ 2664698 w 12641071"/>
              <a:gd name="connsiteY83-42796" fmla="*/ 4117431 h 5795240"/>
              <a:gd name="connsiteX84-42797" fmla="*/ 1804544 w 12641071"/>
              <a:gd name="connsiteY84-42798" fmla="*/ 4335229 h 5795240"/>
              <a:gd name="connsiteX85-42799" fmla="*/ 0 w 12641071"/>
              <a:gd name="connsiteY85-42800" fmla="*/ 2530685 h 5795240"/>
              <a:gd name="connsiteX86-42801" fmla="*/ 1804544 w 12641071"/>
              <a:gd name="connsiteY86-42802" fmla="*/ 726143 h 5795240"/>
              <a:gd name="connsiteX87-42803" fmla="*/ 3080549 w 12641071"/>
              <a:gd name="connsiteY87-42804" fmla="*/ 1254682 h 5795240"/>
              <a:gd name="connsiteX88-42805" fmla="*/ 3268676 w 12641071"/>
              <a:gd name="connsiteY88-42806" fmla="*/ 1461167 h 5795240"/>
              <a:gd name="connsiteX89-42807" fmla="*/ 3565826 w 12641071"/>
              <a:gd name="connsiteY89-42808" fmla="*/ 1551935 h 5795240"/>
              <a:gd name="connsiteX90-42809" fmla="*/ 4086504 w 12641071"/>
              <a:gd name="connsiteY90-42810" fmla="*/ 1127574 h 5795240"/>
              <a:gd name="connsiteX91-42811" fmla="*/ 4103078 w 12641071"/>
              <a:gd name="connsiteY91-42812" fmla="*/ 1004204 h 5795240"/>
              <a:gd name="connsiteX92-42813" fmla="*/ 5215874 w 12641071"/>
              <a:gd name="connsiteY92-42814" fmla="*/ 0 h 5795240"/>
              <a:gd name="connsiteX0-42815" fmla="*/ 5215874 w 12641071"/>
              <a:gd name="connsiteY0-42816" fmla="*/ 0 h 5795240"/>
              <a:gd name="connsiteX1-42817" fmla="*/ 5927386 w 12641071"/>
              <a:gd name="connsiteY1-42818" fmla="*/ 255427 h 5795240"/>
              <a:gd name="connsiteX2-42819" fmla="*/ 6105193 w 12641071"/>
              <a:gd name="connsiteY2-42820" fmla="*/ 442067 h 5795240"/>
              <a:gd name="connsiteX3-42821" fmla="*/ 6105193 w 12641071"/>
              <a:gd name="connsiteY3-42822" fmla="*/ 442069 h 5795240"/>
              <a:gd name="connsiteX4-42823" fmla="*/ 6141460 w 12641071"/>
              <a:gd name="connsiteY4-42824" fmla="*/ 475027 h 5795240"/>
              <a:gd name="connsiteX5-42825" fmla="*/ 6788665 w 12641071"/>
              <a:gd name="connsiteY5-42826" fmla="*/ 707369 h 5795240"/>
              <a:gd name="connsiteX6-42827" fmla="*/ 7184710 w 12641071"/>
              <a:gd name="connsiteY6-42828" fmla="*/ 627411 h 5795240"/>
              <a:gd name="connsiteX7-42829" fmla="*/ 7314851 w 12641071"/>
              <a:gd name="connsiteY7-42830" fmla="*/ 559537 h 5795240"/>
              <a:gd name="connsiteX8-42831" fmla="*/ 7314853 w 12641071"/>
              <a:gd name="connsiteY8-42832" fmla="*/ 559536 h 5795240"/>
              <a:gd name="connsiteX9-42833" fmla="*/ 7314851 w 12641071"/>
              <a:gd name="connsiteY9-42834" fmla="*/ 559537 h 5795240"/>
              <a:gd name="connsiteX10-42835" fmla="*/ 7391626 w 12641071"/>
              <a:gd name="connsiteY10-42836" fmla="*/ 508114 h 5795240"/>
              <a:gd name="connsiteX11-42837" fmla="*/ 7391631 w 12641071"/>
              <a:gd name="connsiteY11-42838" fmla="*/ 508110 h 5795240"/>
              <a:gd name="connsiteX12-42839" fmla="*/ 7478934 w 12641071"/>
              <a:gd name="connsiteY12-42840" fmla="*/ 466053 h 5795240"/>
              <a:gd name="connsiteX13-42841" fmla="*/ 7897193 w 12641071"/>
              <a:gd name="connsiteY13-42842" fmla="*/ 381611 h 5795240"/>
              <a:gd name="connsiteX14-42843" fmla="*/ 8788216 w 12641071"/>
              <a:gd name="connsiteY14-42844" fmla="*/ 855364 h 5795240"/>
              <a:gd name="connsiteX15-42845" fmla="*/ 8832362 w 12641071"/>
              <a:gd name="connsiteY15-42846" fmla="*/ 928030 h 5795240"/>
              <a:gd name="connsiteX16-42847" fmla="*/ 8832362 w 12641071"/>
              <a:gd name="connsiteY16-42848" fmla="*/ 928033 h 5795240"/>
              <a:gd name="connsiteX17-42849" fmla="*/ 8856144 w 12641071"/>
              <a:gd name="connsiteY17-42850" fmla="*/ 973241 h 5795240"/>
              <a:gd name="connsiteX18-42851" fmla="*/ 8878117 w 12641071"/>
              <a:gd name="connsiteY18-42852" fmla="*/ 1018851 h 5795240"/>
              <a:gd name="connsiteX19-42853" fmla="*/ 8877719 w 12641071"/>
              <a:gd name="connsiteY19-42854" fmla="*/ 1018369 h 5795240"/>
              <a:gd name="connsiteX20-42855" fmla="*/ 8877719 w 12641071"/>
              <a:gd name="connsiteY20-42856" fmla="*/ 1018371 h 5795240"/>
              <a:gd name="connsiteX21-42857" fmla="*/ 8878116 w 12641071"/>
              <a:gd name="connsiteY21-42858" fmla="*/ 1018851 h 5795240"/>
              <a:gd name="connsiteX22-42859" fmla="*/ 8931285 w 12641071"/>
              <a:gd name="connsiteY22-42860" fmla="*/ 1083292 h 5795240"/>
              <a:gd name="connsiteX23-42861" fmla="*/ 9241478 w 12641071"/>
              <a:gd name="connsiteY23-42862" fmla="*/ 1211778 h 5795240"/>
              <a:gd name="connsiteX24-42863" fmla="*/ 9605238 w 12641071"/>
              <a:gd name="connsiteY24-42864" fmla="*/ 1018369 h 5795240"/>
              <a:gd name="connsiteX25-42865" fmla="*/ 9636247 w 12641071"/>
              <a:gd name="connsiteY25-42866" fmla="*/ 961241 h 5795240"/>
              <a:gd name="connsiteX26-42867" fmla="*/ 9641995 w 12641071"/>
              <a:gd name="connsiteY26-42868" fmla="*/ 961152 h 5795240"/>
              <a:gd name="connsiteX27-42869" fmla="*/ 9584939 w 12641071"/>
              <a:gd name="connsiteY27-42870" fmla="*/ 1079594 h 5795240"/>
              <a:gd name="connsiteX28-42871" fmla="*/ 9546257 w 12641071"/>
              <a:gd name="connsiteY28-42872" fmla="*/ 1204206 h 5795240"/>
              <a:gd name="connsiteX29-42873" fmla="*/ 9584939 w 12641071"/>
              <a:gd name="connsiteY29-42874" fmla="*/ 1079596 h 5795240"/>
              <a:gd name="connsiteX30-42875" fmla="*/ 9641995 w 12641071"/>
              <a:gd name="connsiteY30-42876" fmla="*/ 961153 h 5795240"/>
              <a:gd name="connsiteX31-42877" fmla="*/ 9653069 w 12641071"/>
              <a:gd name="connsiteY31-42878" fmla="*/ 960983 h 5795240"/>
              <a:gd name="connsiteX32-42879" fmla="*/ 9801564 w 12641071"/>
              <a:gd name="connsiteY32-42880" fmla="*/ 1196828 h 5795240"/>
              <a:gd name="connsiteX33-42881" fmla="*/ 9801566 w 12641071"/>
              <a:gd name="connsiteY33-42882" fmla="*/ 1196828 h 5795240"/>
              <a:gd name="connsiteX34-42883" fmla="*/ 9653070 w 12641071"/>
              <a:gd name="connsiteY34-42884" fmla="*/ 960982 h 5795240"/>
              <a:gd name="connsiteX35-42885" fmla="*/ 9641996 w 12641071"/>
              <a:gd name="connsiteY35-42886" fmla="*/ 961152 h 5795240"/>
              <a:gd name="connsiteX36-42887" fmla="*/ 9651917 w 12641071"/>
              <a:gd name="connsiteY36-42888" fmla="*/ 940556 h 5795240"/>
              <a:gd name="connsiteX37-42889" fmla="*/ 11050508 w 12641071"/>
              <a:gd name="connsiteY37-42890" fmla="*/ 108150 h 5795240"/>
              <a:gd name="connsiteX38-42891" fmla="*/ 12641071 w 12641071"/>
              <a:gd name="connsiteY38-42892" fmla="*/ 1698711 h 5795240"/>
              <a:gd name="connsiteX39-42893" fmla="*/ 11371062 w 12641071"/>
              <a:gd name="connsiteY39-42894" fmla="*/ 3256960 h 5795240"/>
              <a:gd name="connsiteX40-42895" fmla="*/ 11215953 w 12641071"/>
              <a:gd name="connsiteY40-42896" fmla="*/ 3280632 h 5795240"/>
              <a:gd name="connsiteX41-42897" fmla="*/ 11142318 w 12641071"/>
              <a:gd name="connsiteY41-42898" fmla="*/ 3276914 h 5795240"/>
              <a:gd name="connsiteX42-42899" fmla="*/ 11215952 w 12641071"/>
              <a:gd name="connsiteY42-42900" fmla="*/ 3280632 h 5795240"/>
              <a:gd name="connsiteX43-42901" fmla="*/ 11213133 w 12641071"/>
              <a:gd name="connsiteY43-42902" fmla="*/ 3281062 h 5795240"/>
              <a:gd name="connsiteX44-42903" fmla="*/ 11116921 w 12641071"/>
              <a:gd name="connsiteY44-42904" fmla="*/ 3285921 h 5795240"/>
              <a:gd name="connsiteX45-42905" fmla="*/ 11050507 w 12641071"/>
              <a:gd name="connsiteY45-42906" fmla="*/ 3289274 h 5795240"/>
              <a:gd name="connsiteX46-42907" fmla="*/ 11006292 w 12641071"/>
              <a:gd name="connsiteY46-42908" fmla="*/ 3287041 h 5795240"/>
              <a:gd name="connsiteX47-42909" fmla="*/ 10937101 w 12641071"/>
              <a:gd name="connsiteY47-42910" fmla="*/ 3297601 h 5795240"/>
              <a:gd name="connsiteX48-42911" fmla="*/ 10144740 w 12641071"/>
              <a:gd name="connsiteY48-42912" fmla="*/ 4089962 h 5795240"/>
              <a:gd name="connsiteX49-42913" fmla="*/ 10130374 w 12641071"/>
              <a:gd name="connsiteY49-42914" fmla="*/ 4184101 h 5795240"/>
              <a:gd name="connsiteX50-42915" fmla="*/ 10130375 w 12641071"/>
              <a:gd name="connsiteY50-42916" fmla="*/ 4184103 h 5795240"/>
              <a:gd name="connsiteX51-42917" fmla="*/ 10130656 w 12641071"/>
              <a:gd name="connsiteY51-42918" fmla="*/ 4185950 h 5795240"/>
              <a:gd name="connsiteX52-42919" fmla="*/ 10138194 w 12641071"/>
              <a:gd name="connsiteY52-42920" fmla="*/ 4335228 h 5795240"/>
              <a:gd name="connsiteX53-42921" fmla="*/ 10137710 w 12641071"/>
              <a:gd name="connsiteY53-42922" fmla="*/ 4344822 h 5795240"/>
              <a:gd name="connsiteX54-42923" fmla="*/ 10133555 w 12641071"/>
              <a:gd name="connsiteY54-42924" fmla="*/ 4427096 h 5795240"/>
              <a:gd name="connsiteX55-42925" fmla="*/ 10129312 w 12641071"/>
              <a:gd name="connsiteY55-42926" fmla="*/ 4399289 h 5795240"/>
              <a:gd name="connsiteX56-42927" fmla="*/ 10126797 w 12641071"/>
              <a:gd name="connsiteY56-42928" fmla="*/ 4349498 h 5795240"/>
              <a:gd name="connsiteX57-42929" fmla="*/ 10126796 w 12641071"/>
              <a:gd name="connsiteY57-42930" fmla="*/ 4349498 h 5795240"/>
              <a:gd name="connsiteX58-42931" fmla="*/ 10129311 w 12641071"/>
              <a:gd name="connsiteY58-42932" fmla="*/ 4399289 h 5795240"/>
              <a:gd name="connsiteX59-42933" fmla="*/ 10133554 w 12641071"/>
              <a:gd name="connsiteY59-42934" fmla="*/ 4427096 h 5795240"/>
              <a:gd name="connsiteX60-42935" fmla="*/ 10130656 w 12641071"/>
              <a:gd name="connsiteY60-42936" fmla="*/ 4484506 h 5795240"/>
              <a:gd name="connsiteX61-42937" fmla="*/ 8678182 w 12641071"/>
              <a:gd name="connsiteY61-42938" fmla="*/ 5795240 h 5795240"/>
              <a:gd name="connsiteX62-42939" fmla="*/ 7467518 w 12641071"/>
              <a:gd name="connsiteY62-42940" fmla="*/ 5151535 h 5795240"/>
              <a:gd name="connsiteX63-42941" fmla="*/ 7419945 w 12641071"/>
              <a:gd name="connsiteY63-42942" fmla="*/ 5073228 h 5795240"/>
              <a:gd name="connsiteX64-42943" fmla="*/ 7367299 w 12641071"/>
              <a:gd name="connsiteY64-42944" fmla="*/ 4974928 h 5795240"/>
              <a:gd name="connsiteX65-42945" fmla="*/ 7320958 w 12641071"/>
              <a:gd name="connsiteY65-42946" fmla="*/ 4870887 h 5795240"/>
              <a:gd name="connsiteX66-42947" fmla="*/ 7322174 w 12641071"/>
              <a:gd name="connsiteY66-42948" fmla="*/ 4872361 h 5795240"/>
              <a:gd name="connsiteX67-42949" fmla="*/ 7322175 w 12641071"/>
              <a:gd name="connsiteY67-42950" fmla="*/ 4872361 h 5795240"/>
              <a:gd name="connsiteX68-42951" fmla="*/ 7223551 w 12641071"/>
              <a:gd name="connsiteY68-42952" fmla="*/ 4752829 h 5795240"/>
              <a:gd name="connsiteX69-42953" fmla="*/ 6652445 w 12641071"/>
              <a:gd name="connsiteY69-42954" fmla="*/ 4516269 h 5795240"/>
              <a:gd name="connsiteX70-42955" fmla="*/ 6200873 w 12641071"/>
              <a:gd name="connsiteY70-42956" fmla="*/ 4654206 h 5795240"/>
              <a:gd name="connsiteX71-42957" fmla="*/ 6088813 w 12641071"/>
              <a:gd name="connsiteY71-42958" fmla="*/ 4746663 h 5795240"/>
              <a:gd name="connsiteX72-42959" fmla="*/ 6023271 w 12641071"/>
              <a:gd name="connsiteY72-42960" fmla="*/ 4834312 h 5795240"/>
              <a:gd name="connsiteX73-42961" fmla="*/ 5935320 w 12641071"/>
              <a:gd name="connsiteY73-42962" fmla="*/ 4931081 h 5795240"/>
              <a:gd name="connsiteX74-42963" fmla="*/ 4971763 w 12641071"/>
              <a:gd name="connsiteY74-42964" fmla="*/ 5330200 h 5795240"/>
              <a:gd name="connsiteX75-42965" fmla="*/ 3716172 w 12641071"/>
              <a:gd name="connsiteY75-42966" fmla="*/ 4497938 h 5795240"/>
              <a:gd name="connsiteX76-42967" fmla="*/ 3659438 w 12641071"/>
              <a:gd name="connsiteY76-42968" fmla="*/ 4330309 h 5795240"/>
              <a:gd name="connsiteX77-42969" fmla="*/ 3659440 w 12641071"/>
              <a:gd name="connsiteY77-42970" fmla="*/ 4330309 h 5795240"/>
              <a:gd name="connsiteX78-42971" fmla="*/ 3613217 w 12641071"/>
              <a:gd name="connsiteY78-42972" fmla="*/ 4245153 h 5795240"/>
              <a:gd name="connsiteX79-42973" fmla="*/ 3083792 w 12641071"/>
              <a:gd name="connsiteY79-42974" fmla="*/ 3963660 h 5795240"/>
              <a:gd name="connsiteX80-42975" fmla="*/ 2835272 w 12641071"/>
              <a:gd name="connsiteY80-42976" fmla="*/ 4013833 h 5795240"/>
              <a:gd name="connsiteX81-42977" fmla="*/ 2762875 w 12641071"/>
              <a:gd name="connsiteY81-42978" fmla="*/ 4057784 h 5795240"/>
              <a:gd name="connsiteX82-42979" fmla="*/ 2664698 w 12641071"/>
              <a:gd name="connsiteY82-42980" fmla="*/ 4117431 h 5795240"/>
              <a:gd name="connsiteX83-42981" fmla="*/ 1804544 w 12641071"/>
              <a:gd name="connsiteY83-42982" fmla="*/ 4335229 h 5795240"/>
              <a:gd name="connsiteX84-42983" fmla="*/ 0 w 12641071"/>
              <a:gd name="connsiteY84-42984" fmla="*/ 2530685 h 5795240"/>
              <a:gd name="connsiteX85-42985" fmla="*/ 1804544 w 12641071"/>
              <a:gd name="connsiteY85-42986" fmla="*/ 726143 h 5795240"/>
              <a:gd name="connsiteX86-42987" fmla="*/ 3080549 w 12641071"/>
              <a:gd name="connsiteY86-42988" fmla="*/ 1254682 h 5795240"/>
              <a:gd name="connsiteX87-42989" fmla="*/ 3268676 w 12641071"/>
              <a:gd name="connsiteY87-42990" fmla="*/ 1461167 h 5795240"/>
              <a:gd name="connsiteX88-42991" fmla="*/ 3565826 w 12641071"/>
              <a:gd name="connsiteY88-42992" fmla="*/ 1551935 h 5795240"/>
              <a:gd name="connsiteX89-42993" fmla="*/ 4086504 w 12641071"/>
              <a:gd name="connsiteY89-42994" fmla="*/ 1127574 h 5795240"/>
              <a:gd name="connsiteX90-42995" fmla="*/ 4103078 w 12641071"/>
              <a:gd name="connsiteY90-42996" fmla="*/ 1004204 h 5795240"/>
              <a:gd name="connsiteX91-42997" fmla="*/ 5215874 w 12641071"/>
              <a:gd name="connsiteY91-42998" fmla="*/ 0 h 5795240"/>
              <a:gd name="connsiteX0-42999" fmla="*/ 5215874 w 12641071"/>
              <a:gd name="connsiteY0-43000" fmla="*/ 0 h 5795240"/>
              <a:gd name="connsiteX1-43001" fmla="*/ 5927386 w 12641071"/>
              <a:gd name="connsiteY1-43002" fmla="*/ 255427 h 5795240"/>
              <a:gd name="connsiteX2-43003" fmla="*/ 6105193 w 12641071"/>
              <a:gd name="connsiteY2-43004" fmla="*/ 442067 h 5795240"/>
              <a:gd name="connsiteX3-43005" fmla="*/ 6105193 w 12641071"/>
              <a:gd name="connsiteY3-43006" fmla="*/ 442069 h 5795240"/>
              <a:gd name="connsiteX4-43007" fmla="*/ 6141460 w 12641071"/>
              <a:gd name="connsiteY4-43008" fmla="*/ 475027 h 5795240"/>
              <a:gd name="connsiteX5-43009" fmla="*/ 6788665 w 12641071"/>
              <a:gd name="connsiteY5-43010" fmla="*/ 707369 h 5795240"/>
              <a:gd name="connsiteX6-43011" fmla="*/ 7184710 w 12641071"/>
              <a:gd name="connsiteY6-43012" fmla="*/ 627411 h 5795240"/>
              <a:gd name="connsiteX7-43013" fmla="*/ 7314851 w 12641071"/>
              <a:gd name="connsiteY7-43014" fmla="*/ 559537 h 5795240"/>
              <a:gd name="connsiteX8-43015" fmla="*/ 7314853 w 12641071"/>
              <a:gd name="connsiteY8-43016" fmla="*/ 559536 h 5795240"/>
              <a:gd name="connsiteX9-43017" fmla="*/ 7314851 w 12641071"/>
              <a:gd name="connsiteY9-43018" fmla="*/ 559537 h 5795240"/>
              <a:gd name="connsiteX10-43019" fmla="*/ 7391626 w 12641071"/>
              <a:gd name="connsiteY10-43020" fmla="*/ 508114 h 5795240"/>
              <a:gd name="connsiteX11-43021" fmla="*/ 7391631 w 12641071"/>
              <a:gd name="connsiteY11-43022" fmla="*/ 508110 h 5795240"/>
              <a:gd name="connsiteX12-43023" fmla="*/ 7478934 w 12641071"/>
              <a:gd name="connsiteY12-43024" fmla="*/ 466053 h 5795240"/>
              <a:gd name="connsiteX13-43025" fmla="*/ 7897193 w 12641071"/>
              <a:gd name="connsiteY13-43026" fmla="*/ 381611 h 5795240"/>
              <a:gd name="connsiteX14-43027" fmla="*/ 8788216 w 12641071"/>
              <a:gd name="connsiteY14-43028" fmla="*/ 855364 h 5795240"/>
              <a:gd name="connsiteX15-43029" fmla="*/ 8832362 w 12641071"/>
              <a:gd name="connsiteY15-43030" fmla="*/ 928030 h 5795240"/>
              <a:gd name="connsiteX16-43031" fmla="*/ 8832362 w 12641071"/>
              <a:gd name="connsiteY16-43032" fmla="*/ 928033 h 5795240"/>
              <a:gd name="connsiteX17-43033" fmla="*/ 8878117 w 12641071"/>
              <a:gd name="connsiteY17-43034" fmla="*/ 1018851 h 5795240"/>
              <a:gd name="connsiteX18-43035" fmla="*/ 8877719 w 12641071"/>
              <a:gd name="connsiteY18-43036" fmla="*/ 1018369 h 5795240"/>
              <a:gd name="connsiteX19-43037" fmla="*/ 8877719 w 12641071"/>
              <a:gd name="connsiteY19-43038" fmla="*/ 1018371 h 5795240"/>
              <a:gd name="connsiteX20-43039" fmla="*/ 8878116 w 12641071"/>
              <a:gd name="connsiteY20-43040" fmla="*/ 1018851 h 5795240"/>
              <a:gd name="connsiteX21-43041" fmla="*/ 8931285 w 12641071"/>
              <a:gd name="connsiteY21-43042" fmla="*/ 1083292 h 5795240"/>
              <a:gd name="connsiteX22-43043" fmla="*/ 9241478 w 12641071"/>
              <a:gd name="connsiteY22-43044" fmla="*/ 1211778 h 5795240"/>
              <a:gd name="connsiteX23-43045" fmla="*/ 9605238 w 12641071"/>
              <a:gd name="connsiteY23-43046" fmla="*/ 1018369 h 5795240"/>
              <a:gd name="connsiteX24-43047" fmla="*/ 9636247 w 12641071"/>
              <a:gd name="connsiteY24-43048" fmla="*/ 961241 h 5795240"/>
              <a:gd name="connsiteX25-43049" fmla="*/ 9641995 w 12641071"/>
              <a:gd name="connsiteY25-43050" fmla="*/ 961152 h 5795240"/>
              <a:gd name="connsiteX26-43051" fmla="*/ 9584939 w 12641071"/>
              <a:gd name="connsiteY26-43052" fmla="*/ 1079594 h 5795240"/>
              <a:gd name="connsiteX27-43053" fmla="*/ 9546257 w 12641071"/>
              <a:gd name="connsiteY27-43054" fmla="*/ 1204206 h 5795240"/>
              <a:gd name="connsiteX28-43055" fmla="*/ 9584939 w 12641071"/>
              <a:gd name="connsiteY28-43056" fmla="*/ 1079596 h 5795240"/>
              <a:gd name="connsiteX29-43057" fmla="*/ 9641995 w 12641071"/>
              <a:gd name="connsiteY29-43058" fmla="*/ 961153 h 5795240"/>
              <a:gd name="connsiteX30-43059" fmla="*/ 9653069 w 12641071"/>
              <a:gd name="connsiteY30-43060" fmla="*/ 960983 h 5795240"/>
              <a:gd name="connsiteX31-43061" fmla="*/ 9801564 w 12641071"/>
              <a:gd name="connsiteY31-43062" fmla="*/ 1196828 h 5795240"/>
              <a:gd name="connsiteX32-43063" fmla="*/ 9801566 w 12641071"/>
              <a:gd name="connsiteY32-43064" fmla="*/ 1196828 h 5795240"/>
              <a:gd name="connsiteX33-43065" fmla="*/ 9653070 w 12641071"/>
              <a:gd name="connsiteY33-43066" fmla="*/ 960982 h 5795240"/>
              <a:gd name="connsiteX34-43067" fmla="*/ 9641996 w 12641071"/>
              <a:gd name="connsiteY34-43068" fmla="*/ 961152 h 5795240"/>
              <a:gd name="connsiteX35-43069" fmla="*/ 9651917 w 12641071"/>
              <a:gd name="connsiteY35-43070" fmla="*/ 940556 h 5795240"/>
              <a:gd name="connsiteX36-43071" fmla="*/ 11050508 w 12641071"/>
              <a:gd name="connsiteY36-43072" fmla="*/ 108150 h 5795240"/>
              <a:gd name="connsiteX37-43073" fmla="*/ 12641071 w 12641071"/>
              <a:gd name="connsiteY37-43074" fmla="*/ 1698711 h 5795240"/>
              <a:gd name="connsiteX38-43075" fmla="*/ 11371062 w 12641071"/>
              <a:gd name="connsiteY38-43076" fmla="*/ 3256960 h 5795240"/>
              <a:gd name="connsiteX39-43077" fmla="*/ 11215953 w 12641071"/>
              <a:gd name="connsiteY39-43078" fmla="*/ 3280632 h 5795240"/>
              <a:gd name="connsiteX40-43079" fmla="*/ 11142318 w 12641071"/>
              <a:gd name="connsiteY40-43080" fmla="*/ 3276914 h 5795240"/>
              <a:gd name="connsiteX41-43081" fmla="*/ 11215952 w 12641071"/>
              <a:gd name="connsiteY41-43082" fmla="*/ 3280632 h 5795240"/>
              <a:gd name="connsiteX42-43083" fmla="*/ 11213133 w 12641071"/>
              <a:gd name="connsiteY42-43084" fmla="*/ 3281062 h 5795240"/>
              <a:gd name="connsiteX43-43085" fmla="*/ 11116921 w 12641071"/>
              <a:gd name="connsiteY43-43086" fmla="*/ 3285921 h 5795240"/>
              <a:gd name="connsiteX44-43087" fmla="*/ 11050507 w 12641071"/>
              <a:gd name="connsiteY44-43088" fmla="*/ 3289274 h 5795240"/>
              <a:gd name="connsiteX45-43089" fmla="*/ 11006292 w 12641071"/>
              <a:gd name="connsiteY45-43090" fmla="*/ 3287041 h 5795240"/>
              <a:gd name="connsiteX46-43091" fmla="*/ 10937101 w 12641071"/>
              <a:gd name="connsiteY46-43092" fmla="*/ 3297601 h 5795240"/>
              <a:gd name="connsiteX47-43093" fmla="*/ 10144740 w 12641071"/>
              <a:gd name="connsiteY47-43094" fmla="*/ 4089962 h 5795240"/>
              <a:gd name="connsiteX48-43095" fmla="*/ 10130374 w 12641071"/>
              <a:gd name="connsiteY48-43096" fmla="*/ 4184101 h 5795240"/>
              <a:gd name="connsiteX49-43097" fmla="*/ 10130375 w 12641071"/>
              <a:gd name="connsiteY49-43098" fmla="*/ 4184103 h 5795240"/>
              <a:gd name="connsiteX50-43099" fmla="*/ 10130656 w 12641071"/>
              <a:gd name="connsiteY50-43100" fmla="*/ 4185950 h 5795240"/>
              <a:gd name="connsiteX51-43101" fmla="*/ 10138194 w 12641071"/>
              <a:gd name="connsiteY51-43102" fmla="*/ 4335228 h 5795240"/>
              <a:gd name="connsiteX52-43103" fmla="*/ 10137710 w 12641071"/>
              <a:gd name="connsiteY52-43104" fmla="*/ 4344822 h 5795240"/>
              <a:gd name="connsiteX53-43105" fmla="*/ 10133555 w 12641071"/>
              <a:gd name="connsiteY53-43106" fmla="*/ 4427096 h 5795240"/>
              <a:gd name="connsiteX54-43107" fmla="*/ 10129312 w 12641071"/>
              <a:gd name="connsiteY54-43108" fmla="*/ 4399289 h 5795240"/>
              <a:gd name="connsiteX55-43109" fmla="*/ 10126797 w 12641071"/>
              <a:gd name="connsiteY55-43110" fmla="*/ 4349498 h 5795240"/>
              <a:gd name="connsiteX56-43111" fmla="*/ 10126796 w 12641071"/>
              <a:gd name="connsiteY56-43112" fmla="*/ 4349498 h 5795240"/>
              <a:gd name="connsiteX57-43113" fmla="*/ 10129311 w 12641071"/>
              <a:gd name="connsiteY57-43114" fmla="*/ 4399289 h 5795240"/>
              <a:gd name="connsiteX58-43115" fmla="*/ 10133554 w 12641071"/>
              <a:gd name="connsiteY58-43116" fmla="*/ 4427096 h 5795240"/>
              <a:gd name="connsiteX59-43117" fmla="*/ 10130656 w 12641071"/>
              <a:gd name="connsiteY59-43118" fmla="*/ 4484506 h 5795240"/>
              <a:gd name="connsiteX60-43119" fmla="*/ 8678182 w 12641071"/>
              <a:gd name="connsiteY60-43120" fmla="*/ 5795240 h 5795240"/>
              <a:gd name="connsiteX61-43121" fmla="*/ 7467518 w 12641071"/>
              <a:gd name="connsiteY61-43122" fmla="*/ 5151535 h 5795240"/>
              <a:gd name="connsiteX62-43123" fmla="*/ 7419945 w 12641071"/>
              <a:gd name="connsiteY62-43124" fmla="*/ 5073228 h 5795240"/>
              <a:gd name="connsiteX63-43125" fmla="*/ 7367299 w 12641071"/>
              <a:gd name="connsiteY63-43126" fmla="*/ 4974928 h 5795240"/>
              <a:gd name="connsiteX64-43127" fmla="*/ 7320958 w 12641071"/>
              <a:gd name="connsiteY64-43128" fmla="*/ 4870887 h 5795240"/>
              <a:gd name="connsiteX65-43129" fmla="*/ 7322174 w 12641071"/>
              <a:gd name="connsiteY65-43130" fmla="*/ 4872361 h 5795240"/>
              <a:gd name="connsiteX66-43131" fmla="*/ 7322175 w 12641071"/>
              <a:gd name="connsiteY66-43132" fmla="*/ 4872361 h 5795240"/>
              <a:gd name="connsiteX67-43133" fmla="*/ 7223551 w 12641071"/>
              <a:gd name="connsiteY67-43134" fmla="*/ 4752829 h 5795240"/>
              <a:gd name="connsiteX68-43135" fmla="*/ 6652445 w 12641071"/>
              <a:gd name="connsiteY68-43136" fmla="*/ 4516269 h 5795240"/>
              <a:gd name="connsiteX69-43137" fmla="*/ 6200873 w 12641071"/>
              <a:gd name="connsiteY69-43138" fmla="*/ 4654206 h 5795240"/>
              <a:gd name="connsiteX70-43139" fmla="*/ 6088813 w 12641071"/>
              <a:gd name="connsiteY70-43140" fmla="*/ 4746663 h 5795240"/>
              <a:gd name="connsiteX71-43141" fmla="*/ 6023271 w 12641071"/>
              <a:gd name="connsiteY71-43142" fmla="*/ 4834312 h 5795240"/>
              <a:gd name="connsiteX72-43143" fmla="*/ 5935320 w 12641071"/>
              <a:gd name="connsiteY72-43144" fmla="*/ 4931081 h 5795240"/>
              <a:gd name="connsiteX73-43145" fmla="*/ 4971763 w 12641071"/>
              <a:gd name="connsiteY73-43146" fmla="*/ 5330200 h 5795240"/>
              <a:gd name="connsiteX74-43147" fmla="*/ 3716172 w 12641071"/>
              <a:gd name="connsiteY74-43148" fmla="*/ 4497938 h 5795240"/>
              <a:gd name="connsiteX75-43149" fmla="*/ 3659438 w 12641071"/>
              <a:gd name="connsiteY75-43150" fmla="*/ 4330309 h 5795240"/>
              <a:gd name="connsiteX76-43151" fmla="*/ 3659440 w 12641071"/>
              <a:gd name="connsiteY76-43152" fmla="*/ 4330309 h 5795240"/>
              <a:gd name="connsiteX77-43153" fmla="*/ 3613217 w 12641071"/>
              <a:gd name="connsiteY77-43154" fmla="*/ 4245153 h 5795240"/>
              <a:gd name="connsiteX78-43155" fmla="*/ 3083792 w 12641071"/>
              <a:gd name="connsiteY78-43156" fmla="*/ 3963660 h 5795240"/>
              <a:gd name="connsiteX79-43157" fmla="*/ 2835272 w 12641071"/>
              <a:gd name="connsiteY79-43158" fmla="*/ 4013833 h 5795240"/>
              <a:gd name="connsiteX80-43159" fmla="*/ 2762875 w 12641071"/>
              <a:gd name="connsiteY80-43160" fmla="*/ 4057784 h 5795240"/>
              <a:gd name="connsiteX81-43161" fmla="*/ 2664698 w 12641071"/>
              <a:gd name="connsiteY81-43162" fmla="*/ 4117431 h 5795240"/>
              <a:gd name="connsiteX82-43163" fmla="*/ 1804544 w 12641071"/>
              <a:gd name="connsiteY82-43164" fmla="*/ 4335229 h 5795240"/>
              <a:gd name="connsiteX83-43165" fmla="*/ 0 w 12641071"/>
              <a:gd name="connsiteY83-43166" fmla="*/ 2530685 h 5795240"/>
              <a:gd name="connsiteX84-43167" fmla="*/ 1804544 w 12641071"/>
              <a:gd name="connsiteY84-43168" fmla="*/ 726143 h 5795240"/>
              <a:gd name="connsiteX85-43169" fmla="*/ 3080549 w 12641071"/>
              <a:gd name="connsiteY85-43170" fmla="*/ 1254682 h 5795240"/>
              <a:gd name="connsiteX86-43171" fmla="*/ 3268676 w 12641071"/>
              <a:gd name="connsiteY86-43172" fmla="*/ 1461167 h 5795240"/>
              <a:gd name="connsiteX87-43173" fmla="*/ 3565826 w 12641071"/>
              <a:gd name="connsiteY87-43174" fmla="*/ 1551935 h 5795240"/>
              <a:gd name="connsiteX88-43175" fmla="*/ 4086504 w 12641071"/>
              <a:gd name="connsiteY88-43176" fmla="*/ 1127574 h 5795240"/>
              <a:gd name="connsiteX89-43177" fmla="*/ 4103078 w 12641071"/>
              <a:gd name="connsiteY89-43178" fmla="*/ 1004204 h 5795240"/>
              <a:gd name="connsiteX90-43179" fmla="*/ 5215874 w 12641071"/>
              <a:gd name="connsiteY90-43180" fmla="*/ 0 h 5795240"/>
              <a:gd name="connsiteX0-43181" fmla="*/ 5215874 w 12641071"/>
              <a:gd name="connsiteY0-43182" fmla="*/ 0 h 5795240"/>
              <a:gd name="connsiteX1-43183" fmla="*/ 5927386 w 12641071"/>
              <a:gd name="connsiteY1-43184" fmla="*/ 255427 h 5795240"/>
              <a:gd name="connsiteX2-43185" fmla="*/ 6105193 w 12641071"/>
              <a:gd name="connsiteY2-43186" fmla="*/ 442067 h 5795240"/>
              <a:gd name="connsiteX3-43187" fmla="*/ 6105193 w 12641071"/>
              <a:gd name="connsiteY3-43188" fmla="*/ 442069 h 5795240"/>
              <a:gd name="connsiteX4-43189" fmla="*/ 6141460 w 12641071"/>
              <a:gd name="connsiteY4-43190" fmla="*/ 475027 h 5795240"/>
              <a:gd name="connsiteX5-43191" fmla="*/ 6788665 w 12641071"/>
              <a:gd name="connsiteY5-43192" fmla="*/ 707369 h 5795240"/>
              <a:gd name="connsiteX6-43193" fmla="*/ 7184710 w 12641071"/>
              <a:gd name="connsiteY6-43194" fmla="*/ 627411 h 5795240"/>
              <a:gd name="connsiteX7-43195" fmla="*/ 7314851 w 12641071"/>
              <a:gd name="connsiteY7-43196" fmla="*/ 559537 h 5795240"/>
              <a:gd name="connsiteX8-43197" fmla="*/ 7314853 w 12641071"/>
              <a:gd name="connsiteY8-43198" fmla="*/ 559536 h 5795240"/>
              <a:gd name="connsiteX9-43199" fmla="*/ 7314851 w 12641071"/>
              <a:gd name="connsiteY9-43200" fmla="*/ 559537 h 5795240"/>
              <a:gd name="connsiteX10-43201" fmla="*/ 7391626 w 12641071"/>
              <a:gd name="connsiteY10-43202" fmla="*/ 508114 h 5795240"/>
              <a:gd name="connsiteX11-43203" fmla="*/ 7391631 w 12641071"/>
              <a:gd name="connsiteY11-43204" fmla="*/ 508110 h 5795240"/>
              <a:gd name="connsiteX12-43205" fmla="*/ 7478934 w 12641071"/>
              <a:gd name="connsiteY12-43206" fmla="*/ 466053 h 5795240"/>
              <a:gd name="connsiteX13-43207" fmla="*/ 7897193 w 12641071"/>
              <a:gd name="connsiteY13-43208" fmla="*/ 381611 h 5795240"/>
              <a:gd name="connsiteX14-43209" fmla="*/ 8788216 w 12641071"/>
              <a:gd name="connsiteY14-43210" fmla="*/ 855364 h 5795240"/>
              <a:gd name="connsiteX15-43211" fmla="*/ 8832362 w 12641071"/>
              <a:gd name="connsiteY15-43212" fmla="*/ 928030 h 5795240"/>
              <a:gd name="connsiteX16-43213" fmla="*/ 8832362 w 12641071"/>
              <a:gd name="connsiteY16-43214" fmla="*/ 928033 h 5795240"/>
              <a:gd name="connsiteX17-43215" fmla="*/ 8878117 w 12641071"/>
              <a:gd name="connsiteY17-43216" fmla="*/ 1018851 h 5795240"/>
              <a:gd name="connsiteX18-43217" fmla="*/ 8877719 w 12641071"/>
              <a:gd name="connsiteY18-43218" fmla="*/ 1018369 h 5795240"/>
              <a:gd name="connsiteX19-43219" fmla="*/ 8877719 w 12641071"/>
              <a:gd name="connsiteY19-43220" fmla="*/ 1018371 h 5795240"/>
              <a:gd name="connsiteX20-43221" fmla="*/ 8878116 w 12641071"/>
              <a:gd name="connsiteY20-43222" fmla="*/ 1018851 h 5795240"/>
              <a:gd name="connsiteX21-43223" fmla="*/ 8931285 w 12641071"/>
              <a:gd name="connsiteY21-43224" fmla="*/ 1083292 h 5795240"/>
              <a:gd name="connsiteX22-43225" fmla="*/ 9241478 w 12641071"/>
              <a:gd name="connsiteY22-43226" fmla="*/ 1211778 h 5795240"/>
              <a:gd name="connsiteX23-43227" fmla="*/ 9605238 w 12641071"/>
              <a:gd name="connsiteY23-43228" fmla="*/ 1018369 h 5795240"/>
              <a:gd name="connsiteX24-43229" fmla="*/ 9636247 w 12641071"/>
              <a:gd name="connsiteY24-43230" fmla="*/ 961241 h 5795240"/>
              <a:gd name="connsiteX25-43231" fmla="*/ 9641995 w 12641071"/>
              <a:gd name="connsiteY25-43232" fmla="*/ 961152 h 5795240"/>
              <a:gd name="connsiteX26-43233" fmla="*/ 9584939 w 12641071"/>
              <a:gd name="connsiteY26-43234" fmla="*/ 1079594 h 5795240"/>
              <a:gd name="connsiteX27-43235" fmla="*/ 9584939 w 12641071"/>
              <a:gd name="connsiteY27-43236" fmla="*/ 1079596 h 5795240"/>
              <a:gd name="connsiteX28-43237" fmla="*/ 9641995 w 12641071"/>
              <a:gd name="connsiteY28-43238" fmla="*/ 961153 h 5795240"/>
              <a:gd name="connsiteX29-43239" fmla="*/ 9653069 w 12641071"/>
              <a:gd name="connsiteY29-43240" fmla="*/ 960983 h 5795240"/>
              <a:gd name="connsiteX30-43241" fmla="*/ 9801564 w 12641071"/>
              <a:gd name="connsiteY30-43242" fmla="*/ 1196828 h 5795240"/>
              <a:gd name="connsiteX31-43243" fmla="*/ 9801566 w 12641071"/>
              <a:gd name="connsiteY31-43244" fmla="*/ 1196828 h 5795240"/>
              <a:gd name="connsiteX32-43245" fmla="*/ 9653070 w 12641071"/>
              <a:gd name="connsiteY32-43246" fmla="*/ 960982 h 5795240"/>
              <a:gd name="connsiteX33-43247" fmla="*/ 9641996 w 12641071"/>
              <a:gd name="connsiteY33-43248" fmla="*/ 961152 h 5795240"/>
              <a:gd name="connsiteX34-43249" fmla="*/ 9651917 w 12641071"/>
              <a:gd name="connsiteY34-43250" fmla="*/ 940556 h 5795240"/>
              <a:gd name="connsiteX35-43251" fmla="*/ 11050508 w 12641071"/>
              <a:gd name="connsiteY35-43252" fmla="*/ 108150 h 5795240"/>
              <a:gd name="connsiteX36-43253" fmla="*/ 12641071 w 12641071"/>
              <a:gd name="connsiteY36-43254" fmla="*/ 1698711 h 5795240"/>
              <a:gd name="connsiteX37-43255" fmla="*/ 11371062 w 12641071"/>
              <a:gd name="connsiteY37-43256" fmla="*/ 3256960 h 5795240"/>
              <a:gd name="connsiteX38-43257" fmla="*/ 11215953 w 12641071"/>
              <a:gd name="connsiteY38-43258" fmla="*/ 3280632 h 5795240"/>
              <a:gd name="connsiteX39-43259" fmla="*/ 11142318 w 12641071"/>
              <a:gd name="connsiteY39-43260" fmla="*/ 3276914 h 5795240"/>
              <a:gd name="connsiteX40-43261" fmla="*/ 11215952 w 12641071"/>
              <a:gd name="connsiteY40-43262" fmla="*/ 3280632 h 5795240"/>
              <a:gd name="connsiteX41-43263" fmla="*/ 11213133 w 12641071"/>
              <a:gd name="connsiteY41-43264" fmla="*/ 3281062 h 5795240"/>
              <a:gd name="connsiteX42-43265" fmla="*/ 11116921 w 12641071"/>
              <a:gd name="connsiteY42-43266" fmla="*/ 3285921 h 5795240"/>
              <a:gd name="connsiteX43-43267" fmla="*/ 11050507 w 12641071"/>
              <a:gd name="connsiteY43-43268" fmla="*/ 3289274 h 5795240"/>
              <a:gd name="connsiteX44-43269" fmla="*/ 11006292 w 12641071"/>
              <a:gd name="connsiteY44-43270" fmla="*/ 3287041 h 5795240"/>
              <a:gd name="connsiteX45-43271" fmla="*/ 10937101 w 12641071"/>
              <a:gd name="connsiteY45-43272" fmla="*/ 3297601 h 5795240"/>
              <a:gd name="connsiteX46-43273" fmla="*/ 10144740 w 12641071"/>
              <a:gd name="connsiteY46-43274" fmla="*/ 4089962 h 5795240"/>
              <a:gd name="connsiteX47-43275" fmla="*/ 10130374 w 12641071"/>
              <a:gd name="connsiteY47-43276" fmla="*/ 4184101 h 5795240"/>
              <a:gd name="connsiteX48-43277" fmla="*/ 10130375 w 12641071"/>
              <a:gd name="connsiteY48-43278" fmla="*/ 4184103 h 5795240"/>
              <a:gd name="connsiteX49-43279" fmla="*/ 10130656 w 12641071"/>
              <a:gd name="connsiteY49-43280" fmla="*/ 4185950 h 5795240"/>
              <a:gd name="connsiteX50-43281" fmla="*/ 10138194 w 12641071"/>
              <a:gd name="connsiteY50-43282" fmla="*/ 4335228 h 5795240"/>
              <a:gd name="connsiteX51-43283" fmla="*/ 10137710 w 12641071"/>
              <a:gd name="connsiteY51-43284" fmla="*/ 4344822 h 5795240"/>
              <a:gd name="connsiteX52-43285" fmla="*/ 10133555 w 12641071"/>
              <a:gd name="connsiteY52-43286" fmla="*/ 4427096 h 5795240"/>
              <a:gd name="connsiteX53-43287" fmla="*/ 10129312 w 12641071"/>
              <a:gd name="connsiteY53-43288" fmla="*/ 4399289 h 5795240"/>
              <a:gd name="connsiteX54-43289" fmla="*/ 10126797 w 12641071"/>
              <a:gd name="connsiteY54-43290" fmla="*/ 4349498 h 5795240"/>
              <a:gd name="connsiteX55-43291" fmla="*/ 10126796 w 12641071"/>
              <a:gd name="connsiteY55-43292" fmla="*/ 4349498 h 5795240"/>
              <a:gd name="connsiteX56-43293" fmla="*/ 10129311 w 12641071"/>
              <a:gd name="connsiteY56-43294" fmla="*/ 4399289 h 5795240"/>
              <a:gd name="connsiteX57-43295" fmla="*/ 10133554 w 12641071"/>
              <a:gd name="connsiteY57-43296" fmla="*/ 4427096 h 5795240"/>
              <a:gd name="connsiteX58-43297" fmla="*/ 10130656 w 12641071"/>
              <a:gd name="connsiteY58-43298" fmla="*/ 4484506 h 5795240"/>
              <a:gd name="connsiteX59-43299" fmla="*/ 8678182 w 12641071"/>
              <a:gd name="connsiteY59-43300" fmla="*/ 5795240 h 5795240"/>
              <a:gd name="connsiteX60-43301" fmla="*/ 7467518 w 12641071"/>
              <a:gd name="connsiteY60-43302" fmla="*/ 5151535 h 5795240"/>
              <a:gd name="connsiteX61-43303" fmla="*/ 7419945 w 12641071"/>
              <a:gd name="connsiteY61-43304" fmla="*/ 5073228 h 5795240"/>
              <a:gd name="connsiteX62-43305" fmla="*/ 7367299 w 12641071"/>
              <a:gd name="connsiteY62-43306" fmla="*/ 4974928 h 5795240"/>
              <a:gd name="connsiteX63-43307" fmla="*/ 7320958 w 12641071"/>
              <a:gd name="connsiteY63-43308" fmla="*/ 4870887 h 5795240"/>
              <a:gd name="connsiteX64-43309" fmla="*/ 7322174 w 12641071"/>
              <a:gd name="connsiteY64-43310" fmla="*/ 4872361 h 5795240"/>
              <a:gd name="connsiteX65-43311" fmla="*/ 7322175 w 12641071"/>
              <a:gd name="connsiteY65-43312" fmla="*/ 4872361 h 5795240"/>
              <a:gd name="connsiteX66-43313" fmla="*/ 7223551 w 12641071"/>
              <a:gd name="connsiteY66-43314" fmla="*/ 4752829 h 5795240"/>
              <a:gd name="connsiteX67-43315" fmla="*/ 6652445 w 12641071"/>
              <a:gd name="connsiteY67-43316" fmla="*/ 4516269 h 5795240"/>
              <a:gd name="connsiteX68-43317" fmla="*/ 6200873 w 12641071"/>
              <a:gd name="connsiteY68-43318" fmla="*/ 4654206 h 5795240"/>
              <a:gd name="connsiteX69-43319" fmla="*/ 6088813 w 12641071"/>
              <a:gd name="connsiteY69-43320" fmla="*/ 4746663 h 5795240"/>
              <a:gd name="connsiteX70-43321" fmla="*/ 6023271 w 12641071"/>
              <a:gd name="connsiteY70-43322" fmla="*/ 4834312 h 5795240"/>
              <a:gd name="connsiteX71-43323" fmla="*/ 5935320 w 12641071"/>
              <a:gd name="connsiteY71-43324" fmla="*/ 4931081 h 5795240"/>
              <a:gd name="connsiteX72-43325" fmla="*/ 4971763 w 12641071"/>
              <a:gd name="connsiteY72-43326" fmla="*/ 5330200 h 5795240"/>
              <a:gd name="connsiteX73-43327" fmla="*/ 3716172 w 12641071"/>
              <a:gd name="connsiteY73-43328" fmla="*/ 4497938 h 5795240"/>
              <a:gd name="connsiteX74-43329" fmla="*/ 3659438 w 12641071"/>
              <a:gd name="connsiteY74-43330" fmla="*/ 4330309 h 5795240"/>
              <a:gd name="connsiteX75-43331" fmla="*/ 3659440 w 12641071"/>
              <a:gd name="connsiteY75-43332" fmla="*/ 4330309 h 5795240"/>
              <a:gd name="connsiteX76-43333" fmla="*/ 3613217 w 12641071"/>
              <a:gd name="connsiteY76-43334" fmla="*/ 4245153 h 5795240"/>
              <a:gd name="connsiteX77-43335" fmla="*/ 3083792 w 12641071"/>
              <a:gd name="connsiteY77-43336" fmla="*/ 3963660 h 5795240"/>
              <a:gd name="connsiteX78-43337" fmla="*/ 2835272 w 12641071"/>
              <a:gd name="connsiteY78-43338" fmla="*/ 4013833 h 5795240"/>
              <a:gd name="connsiteX79-43339" fmla="*/ 2762875 w 12641071"/>
              <a:gd name="connsiteY79-43340" fmla="*/ 4057784 h 5795240"/>
              <a:gd name="connsiteX80-43341" fmla="*/ 2664698 w 12641071"/>
              <a:gd name="connsiteY80-43342" fmla="*/ 4117431 h 5795240"/>
              <a:gd name="connsiteX81-43343" fmla="*/ 1804544 w 12641071"/>
              <a:gd name="connsiteY81-43344" fmla="*/ 4335229 h 5795240"/>
              <a:gd name="connsiteX82-43345" fmla="*/ 0 w 12641071"/>
              <a:gd name="connsiteY82-43346" fmla="*/ 2530685 h 5795240"/>
              <a:gd name="connsiteX83-43347" fmla="*/ 1804544 w 12641071"/>
              <a:gd name="connsiteY83-43348" fmla="*/ 726143 h 5795240"/>
              <a:gd name="connsiteX84-43349" fmla="*/ 3080549 w 12641071"/>
              <a:gd name="connsiteY84-43350" fmla="*/ 1254682 h 5795240"/>
              <a:gd name="connsiteX85-43351" fmla="*/ 3268676 w 12641071"/>
              <a:gd name="connsiteY85-43352" fmla="*/ 1461167 h 5795240"/>
              <a:gd name="connsiteX86-43353" fmla="*/ 3565826 w 12641071"/>
              <a:gd name="connsiteY86-43354" fmla="*/ 1551935 h 5795240"/>
              <a:gd name="connsiteX87-43355" fmla="*/ 4086504 w 12641071"/>
              <a:gd name="connsiteY87-43356" fmla="*/ 1127574 h 5795240"/>
              <a:gd name="connsiteX88-43357" fmla="*/ 4103078 w 12641071"/>
              <a:gd name="connsiteY88-43358" fmla="*/ 1004204 h 5795240"/>
              <a:gd name="connsiteX89-43359" fmla="*/ 5215874 w 12641071"/>
              <a:gd name="connsiteY89-43360" fmla="*/ 0 h 5795240"/>
              <a:gd name="connsiteX0-43361" fmla="*/ 5215874 w 12641071"/>
              <a:gd name="connsiteY0-43362" fmla="*/ 0 h 5795240"/>
              <a:gd name="connsiteX1-43363" fmla="*/ 5927386 w 12641071"/>
              <a:gd name="connsiteY1-43364" fmla="*/ 255427 h 5795240"/>
              <a:gd name="connsiteX2-43365" fmla="*/ 6105193 w 12641071"/>
              <a:gd name="connsiteY2-43366" fmla="*/ 442067 h 5795240"/>
              <a:gd name="connsiteX3-43367" fmla="*/ 6105193 w 12641071"/>
              <a:gd name="connsiteY3-43368" fmla="*/ 442069 h 5795240"/>
              <a:gd name="connsiteX4-43369" fmla="*/ 6141460 w 12641071"/>
              <a:gd name="connsiteY4-43370" fmla="*/ 475027 h 5795240"/>
              <a:gd name="connsiteX5-43371" fmla="*/ 6788665 w 12641071"/>
              <a:gd name="connsiteY5-43372" fmla="*/ 707369 h 5795240"/>
              <a:gd name="connsiteX6-43373" fmla="*/ 7184710 w 12641071"/>
              <a:gd name="connsiteY6-43374" fmla="*/ 627411 h 5795240"/>
              <a:gd name="connsiteX7-43375" fmla="*/ 7314851 w 12641071"/>
              <a:gd name="connsiteY7-43376" fmla="*/ 559537 h 5795240"/>
              <a:gd name="connsiteX8-43377" fmla="*/ 7314853 w 12641071"/>
              <a:gd name="connsiteY8-43378" fmla="*/ 559536 h 5795240"/>
              <a:gd name="connsiteX9-43379" fmla="*/ 7314851 w 12641071"/>
              <a:gd name="connsiteY9-43380" fmla="*/ 559537 h 5795240"/>
              <a:gd name="connsiteX10-43381" fmla="*/ 7391626 w 12641071"/>
              <a:gd name="connsiteY10-43382" fmla="*/ 508114 h 5795240"/>
              <a:gd name="connsiteX11-43383" fmla="*/ 7391631 w 12641071"/>
              <a:gd name="connsiteY11-43384" fmla="*/ 508110 h 5795240"/>
              <a:gd name="connsiteX12-43385" fmla="*/ 7478934 w 12641071"/>
              <a:gd name="connsiteY12-43386" fmla="*/ 466053 h 5795240"/>
              <a:gd name="connsiteX13-43387" fmla="*/ 7897193 w 12641071"/>
              <a:gd name="connsiteY13-43388" fmla="*/ 381611 h 5795240"/>
              <a:gd name="connsiteX14-43389" fmla="*/ 8788216 w 12641071"/>
              <a:gd name="connsiteY14-43390" fmla="*/ 855364 h 5795240"/>
              <a:gd name="connsiteX15-43391" fmla="*/ 8832362 w 12641071"/>
              <a:gd name="connsiteY15-43392" fmla="*/ 928030 h 5795240"/>
              <a:gd name="connsiteX16-43393" fmla="*/ 8832362 w 12641071"/>
              <a:gd name="connsiteY16-43394" fmla="*/ 928033 h 5795240"/>
              <a:gd name="connsiteX17-43395" fmla="*/ 8878117 w 12641071"/>
              <a:gd name="connsiteY17-43396" fmla="*/ 1018851 h 5795240"/>
              <a:gd name="connsiteX18-43397" fmla="*/ 8877719 w 12641071"/>
              <a:gd name="connsiteY18-43398" fmla="*/ 1018369 h 5795240"/>
              <a:gd name="connsiteX19-43399" fmla="*/ 8877719 w 12641071"/>
              <a:gd name="connsiteY19-43400" fmla="*/ 1018371 h 5795240"/>
              <a:gd name="connsiteX20-43401" fmla="*/ 8878116 w 12641071"/>
              <a:gd name="connsiteY20-43402" fmla="*/ 1018851 h 5795240"/>
              <a:gd name="connsiteX21-43403" fmla="*/ 8931285 w 12641071"/>
              <a:gd name="connsiteY21-43404" fmla="*/ 1083292 h 5795240"/>
              <a:gd name="connsiteX22-43405" fmla="*/ 9241478 w 12641071"/>
              <a:gd name="connsiteY22-43406" fmla="*/ 1211778 h 5795240"/>
              <a:gd name="connsiteX23-43407" fmla="*/ 9605238 w 12641071"/>
              <a:gd name="connsiteY23-43408" fmla="*/ 1018369 h 5795240"/>
              <a:gd name="connsiteX24-43409" fmla="*/ 9636247 w 12641071"/>
              <a:gd name="connsiteY24-43410" fmla="*/ 961241 h 5795240"/>
              <a:gd name="connsiteX25-43411" fmla="*/ 9641995 w 12641071"/>
              <a:gd name="connsiteY25-43412" fmla="*/ 961152 h 5795240"/>
              <a:gd name="connsiteX26-43413" fmla="*/ 9584939 w 12641071"/>
              <a:gd name="connsiteY26-43414" fmla="*/ 1079594 h 5795240"/>
              <a:gd name="connsiteX27-43415" fmla="*/ 9584939 w 12641071"/>
              <a:gd name="connsiteY27-43416" fmla="*/ 1079596 h 5795240"/>
              <a:gd name="connsiteX28-43417" fmla="*/ 9641995 w 12641071"/>
              <a:gd name="connsiteY28-43418" fmla="*/ 961153 h 5795240"/>
              <a:gd name="connsiteX29-43419" fmla="*/ 9653069 w 12641071"/>
              <a:gd name="connsiteY29-43420" fmla="*/ 960983 h 5795240"/>
              <a:gd name="connsiteX30-43421" fmla="*/ 9801564 w 12641071"/>
              <a:gd name="connsiteY30-43422" fmla="*/ 1196828 h 5795240"/>
              <a:gd name="connsiteX31-43423" fmla="*/ 9653070 w 12641071"/>
              <a:gd name="connsiteY31-43424" fmla="*/ 960982 h 5795240"/>
              <a:gd name="connsiteX32-43425" fmla="*/ 9641996 w 12641071"/>
              <a:gd name="connsiteY32-43426" fmla="*/ 961152 h 5795240"/>
              <a:gd name="connsiteX33-43427" fmla="*/ 9651917 w 12641071"/>
              <a:gd name="connsiteY33-43428" fmla="*/ 940556 h 5795240"/>
              <a:gd name="connsiteX34-43429" fmla="*/ 11050508 w 12641071"/>
              <a:gd name="connsiteY34-43430" fmla="*/ 108150 h 5795240"/>
              <a:gd name="connsiteX35-43431" fmla="*/ 12641071 w 12641071"/>
              <a:gd name="connsiteY35-43432" fmla="*/ 1698711 h 5795240"/>
              <a:gd name="connsiteX36-43433" fmla="*/ 11371062 w 12641071"/>
              <a:gd name="connsiteY36-43434" fmla="*/ 3256960 h 5795240"/>
              <a:gd name="connsiteX37-43435" fmla="*/ 11215953 w 12641071"/>
              <a:gd name="connsiteY37-43436" fmla="*/ 3280632 h 5795240"/>
              <a:gd name="connsiteX38-43437" fmla="*/ 11142318 w 12641071"/>
              <a:gd name="connsiteY38-43438" fmla="*/ 3276914 h 5795240"/>
              <a:gd name="connsiteX39-43439" fmla="*/ 11215952 w 12641071"/>
              <a:gd name="connsiteY39-43440" fmla="*/ 3280632 h 5795240"/>
              <a:gd name="connsiteX40-43441" fmla="*/ 11213133 w 12641071"/>
              <a:gd name="connsiteY40-43442" fmla="*/ 3281062 h 5795240"/>
              <a:gd name="connsiteX41-43443" fmla="*/ 11116921 w 12641071"/>
              <a:gd name="connsiteY41-43444" fmla="*/ 3285921 h 5795240"/>
              <a:gd name="connsiteX42-43445" fmla="*/ 11050507 w 12641071"/>
              <a:gd name="connsiteY42-43446" fmla="*/ 3289274 h 5795240"/>
              <a:gd name="connsiteX43-43447" fmla="*/ 11006292 w 12641071"/>
              <a:gd name="connsiteY43-43448" fmla="*/ 3287041 h 5795240"/>
              <a:gd name="connsiteX44-43449" fmla="*/ 10937101 w 12641071"/>
              <a:gd name="connsiteY44-43450" fmla="*/ 3297601 h 5795240"/>
              <a:gd name="connsiteX45-43451" fmla="*/ 10144740 w 12641071"/>
              <a:gd name="connsiteY45-43452" fmla="*/ 4089962 h 5795240"/>
              <a:gd name="connsiteX46-43453" fmla="*/ 10130374 w 12641071"/>
              <a:gd name="connsiteY46-43454" fmla="*/ 4184101 h 5795240"/>
              <a:gd name="connsiteX47-43455" fmla="*/ 10130375 w 12641071"/>
              <a:gd name="connsiteY47-43456" fmla="*/ 4184103 h 5795240"/>
              <a:gd name="connsiteX48-43457" fmla="*/ 10130656 w 12641071"/>
              <a:gd name="connsiteY48-43458" fmla="*/ 4185950 h 5795240"/>
              <a:gd name="connsiteX49-43459" fmla="*/ 10138194 w 12641071"/>
              <a:gd name="connsiteY49-43460" fmla="*/ 4335228 h 5795240"/>
              <a:gd name="connsiteX50-43461" fmla="*/ 10137710 w 12641071"/>
              <a:gd name="connsiteY50-43462" fmla="*/ 4344822 h 5795240"/>
              <a:gd name="connsiteX51-43463" fmla="*/ 10133555 w 12641071"/>
              <a:gd name="connsiteY51-43464" fmla="*/ 4427096 h 5795240"/>
              <a:gd name="connsiteX52-43465" fmla="*/ 10129312 w 12641071"/>
              <a:gd name="connsiteY52-43466" fmla="*/ 4399289 h 5795240"/>
              <a:gd name="connsiteX53-43467" fmla="*/ 10126797 w 12641071"/>
              <a:gd name="connsiteY53-43468" fmla="*/ 4349498 h 5795240"/>
              <a:gd name="connsiteX54-43469" fmla="*/ 10126796 w 12641071"/>
              <a:gd name="connsiteY54-43470" fmla="*/ 4349498 h 5795240"/>
              <a:gd name="connsiteX55-43471" fmla="*/ 10129311 w 12641071"/>
              <a:gd name="connsiteY55-43472" fmla="*/ 4399289 h 5795240"/>
              <a:gd name="connsiteX56-43473" fmla="*/ 10133554 w 12641071"/>
              <a:gd name="connsiteY56-43474" fmla="*/ 4427096 h 5795240"/>
              <a:gd name="connsiteX57-43475" fmla="*/ 10130656 w 12641071"/>
              <a:gd name="connsiteY57-43476" fmla="*/ 4484506 h 5795240"/>
              <a:gd name="connsiteX58-43477" fmla="*/ 8678182 w 12641071"/>
              <a:gd name="connsiteY58-43478" fmla="*/ 5795240 h 5795240"/>
              <a:gd name="connsiteX59-43479" fmla="*/ 7467518 w 12641071"/>
              <a:gd name="connsiteY59-43480" fmla="*/ 5151535 h 5795240"/>
              <a:gd name="connsiteX60-43481" fmla="*/ 7419945 w 12641071"/>
              <a:gd name="connsiteY60-43482" fmla="*/ 5073228 h 5795240"/>
              <a:gd name="connsiteX61-43483" fmla="*/ 7367299 w 12641071"/>
              <a:gd name="connsiteY61-43484" fmla="*/ 4974928 h 5795240"/>
              <a:gd name="connsiteX62-43485" fmla="*/ 7320958 w 12641071"/>
              <a:gd name="connsiteY62-43486" fmla="*/ 4870887 h 5795240"/>
              <a:gd name="connsiteX63-43487" fmla="*/ 7322174 w 12641071"/>
              <a:gd name="connsiteY63-43488" fmla="*/ 4872361 h 5795240"/>
              <a:gd name="connsiteX64-43489" fmla="*/ 7322175 w 12641071"/>
              <a:gd name="connsiteY64-43490" fmla="*/ 4872361 h 5795240"/>
              <a:gd name="connsiteX65-43491" fmla="*/ 7223551 w 12641071"/>
              <a:gd name="connsiteY65-43492" fmla="*/ 4752829 h 5795240"/>
              <a:gd name="connsiteX66-43493" fmla="*/ 6652445 w 12641071"/>
              <a:gd name="connsiteY66-43494" fmla="*/ 4516269 h 5795240"/>
              <a:gd name="connsiteX67-43495" fmla="*/ 6200873 w 12641071"/>
              <a:gd name="connsiteY67-43496" fmla="*/ 4654206 h 5795240"/>
              <a:gd name="connsiteX68-43497" fmla="*/ 6088813 w 12641071"/>
              <a:gd name="connsiteY68-43498" fmla="*/ 4746663 h 5795240"/>
              <a:gd name="connsiteX69-43499" fmla="*/ 6023271 w 12641071"/>
              <a:gd name="connsiteY69-43500" fmla="*/ 4834312 h 5795240"/>
              <a:gd name="connsiteX70-43501" fmla="*/ 5935320 w 12641071"/>
              <a:gd name="connsiteY70-43502" fmla="*/ 4931081 h 5795240"/>
              <a:gd name="connsiteX71-43503" fmla="*/ 4971763 w 12641071"/>
              <a:gd name="connsiteY71-43504" fmla="*/ 5330200 h 5795240"/>
              <a:gd name="connsiteX72-43505" fmla="*/ 3716172 w 12641071"/>
              <a:gd name="connsiteY72-43506" fmla="*/ 4497938 h 5795240"/>
              <a:gd name="connsiteX73-43507" fmla="*/ 3659438 w 12641071"/>
              <a:gd name="connsiteY73-43508" fmla="*/ 4330309 h 5795240"/>
              <a:gd name="connsiteX74-43509" fmla="*/ 3659440 w 12641071"/>
              <a:gd name="connsiteY74-43510" fmla="*/ 4330309 h 5795240"/>
              <a:gd name="connsiteX75-43511" fmla="*/ 3613217 w 12641071"/>
              <a:gd name="connsiteY75-43512" fmla="*/ 4245153 h 5795240"/>
              <a:gd name="connsiteX76-43513" fmla="*/ 3083792 w 12641071"/>
              <a:gd name="connsiteY76-43514" fmla="*/ 3963660 h 5795240"/>
              <a:gd name="connsiteX77-43515" fmla="*/ 2835272 w 12641071"/>
              <a:gd name="connsiteY77-43516" fmla="*/ 4013833 h 5795240"/>
              <a:gd name="connsiteX78-43517" fmla="*/ 2762875 w 12641071"/>
              <a:gd name="connsiteY78-43518" fmla="*/ 4057784 h 5795240"/>
              <a:gd name="connsiteX79-43519" fmla="*/ 2664698 w 12641071"/>
              <a:gd name="connsiteY79-43520" fmla="*/ 4117431 h 5795240"/>
              <a:gd name="connsiteX80-43521" fmla="*/ 1804544 w 12641071"/>
              <a:gd name="connsiteY80-43522" fmla="*/ 4335229 h 5795240"/>
              <a:gd name="connsiteX81-43523" fmla="*/ 0 w 12641071"/>
              <a:gd name="connsiteY81-43524" fmla="*/ 2530685 h 5795240"/>
              <a:gd name="connsiteX82-43525" fmla="*/ 1804544 w 12641071"/>
              <a:gd name="connsiteY82-43526" fmla="*/ 726143 h 5795240"/>
              <a:gd name="connsiteX83-43527" fmla="*/ 3080549 w 12641071"/>
              <a:gd name="connsiteY83-43528" fmla="*/ 1254682 h 5795240"/>
              <a:gd name="connsiteX84-43529" fmla="*/ 3268676 w 12641071"/>
              <a:gd name="connsiteY84-43530" fmla="*/ 1461167 h 5795240"/>
              <a:gd name="connsiteX85-43531" fmla="*/ 3565826 w 12641071"/>
              <a:gd name="connsiteY85-43532" fmla="*/ 1551935 h 5795240"/>
              <a:gd name="connsiteX86-43533" fmla="*/ 4086504 w 12641071"/>
              <a:gd name="connsiteY86-43534" fmla="*/ 1127574 h 5795240"/>
              <a:gd name="connsiteX87-43535" fmla="*/ 4103078 w 12641071"/>
              <a:gd name="connsiteY87-43536" fmla="*/ 1004204 h 5795240"/>
              <a:gd name="connsiteX88-43537" fmla="*/ 5215874 w 12641071"/>
              <a:gd name="connsiteY88-43538" fmla="*/ 0 h 5795240"/>
              <a:gd name="connsiteX0-43539" fmla="*/ 5215874 w 12641071"/>
              <a:gd name="connsiteY0-43540" fmla="*/ 0 h 5795240"/>
              <a:gd name="connsiteX1-43541" fmla="*/ 5927386 w 12641071"/>
              <a:gd name="connsiteY1-43542" fmla="*/ 255427 h 5795240"/>
              <a:gd name="connsiteX2-43543" fmla="*/ 6105193 w 12641071"/>
              <a:gd name="connsiteY2-43544" fmla="*/ 442067 h 5795240"/>
              <a:gd name="connsiteX3-43545" fmla="*/ 6105193 w 12641071"/>
              <a:gd name="connsiteY3-43546" fmla="*/ 442069 h 5795240"/>
              <a:gd name="connsiteX4-43547" fmla="*/ 6141460 w 12641071"/>
              <a:gd name="connsiteY4-43548" fmla="*/ 475027 h 5795240"/>
              <a:gd name="connsiteX5-43549" fmla="*/ 6788665 w 12641071"/>
              <a:gd name="connsiteY5-43550" fmla="*/ 707369 h 5795240"/>
              <a:gd name="connsiteX6-43551" fmla="*/ 7184710 w 12641071"/>
              <a:gd name="connsiteY6-43552" fmla="*/ 627411 h 5795240"/>
              <a:gd name="connsiteX7-43553" fmla="*/ 7314851 w 12641071"/>
              <a:gd name="connsiteY7-43554" fmla="*/ 559537 h 5795240"/>
              <a:gd name="connsiteX8-43555" fmla="*/ 7314853 w 12641071"/>
              <a:gd name="connsiteY8-43556" fmla="*/ 559536 h 5795240"/>
              <a:gd name="connsiteX9-43557" fmla="*/ 7314851 w 12641071"/>
              <a:gd name="connsiteY9-43558" fmla="*/ 559537 h 5795240"/>
              <a:gd name="connsiteX10-43559" fmla="*/ 7391626 w 12641071"/>
              <a:gd name="connsiteY10-43560" fmla="*/ 508114 h 5795240"/>
              <a:gd name="connsiteX11-43561" fmla="*/ 7391631 w 12641071"/>
              <a:gd name="connsiteY11-43562" fmla="*/ 508110 h 5795240"/>
              <a:gd name="connsiteX12-43563" fmla="*/ 7478934 w 12641071"/>
              <a:gd name="connsiteY12-43564" fmla="*/ 466053 h 5795240"/>
              <a:gd name="connsiteX13-43565" fmla="*/ 7897193 w 12641071"/>
              <a:gd name="connsiteY13-43566" fmla="*/ 381611 h 5795240"/>
              <a:gd name="connsiteX14-43567" fmla="*/ 8788216 w 12641071"/>
              <a:gd name="connsiteY14-43568" fmla="*/ 855364 h 5795240"/>
              <a:gd name="connsiteX15-43569" fmla="*/ 8832362 w 12641071"/>
              <a:gd name="connsiteY15-43570" fmla="*/ 928030 h 5795240"/>
              <a:gd name="connsiteX16-43571" fmla="*/ 8832362 w 12641071"/>
              <a:gd name="connsiteY16-43572" fmla="*/ 928033 h 5795240"/>
              <a:gd name="connsiteX17-43573" fmla="*/ 8878117 w 12641071"/>
              <a:gd name="connsiteY17-43574" fmla="*/ 1018851 h 5795240"/>
              <a:gd name="connsiteX18-43575" fmla="*/ 8877719 w 12641071"/>
              <a:gd name="connsiteY18-43576" fmla="*/ 1018369 h 5795240"/>
              <a:gd name="connsiteX19-43577" fmla="*/ 8877719 w 12641071"/>
              <a:gd name="connsiteY19-43578" fmla="*/ 1018371 h 5795240"/>
              <a:gd name="connsiteX20-43579" fmla="*/ 8878116 w 12641071"/>
              <a:gd name="connsiteY20-43580" fmla="*/ 1018851 h 5795240"/>
              <a:gd name="connsiteX21-43581" fmla="*/ 8931285 w 12641071"/>
              <a:gd name="connsiteY21-43582" fmla="*/ 1083292 h 5795240"/>
              <a:gd name="connsiteX22-43583" fmla="*/ 9241478 w 12641071"/>
              <a:gd name="connsiteY22-43584" fmla="*/ 1211778 h 5795240"/>
              <a:gd name="connsiteX23-43585" fmla="*/ 9605238 w 12641071"/>
              <a:gd name="connsiteY23-43586" fmla="*/ 1018369 h 5795240"/>
              <a:gd name="connsiteX24-43587" fmla="*/ 9636247 w 12641071"/>
              <a:gd name="connsiteY24-43588" fmla="*/ 961241 h 5795240"/>
              <a:gd name="connsiteX25-43589" fmla="*/ 9641995 w 12641071"/>
              <a:gd name="connsiteY25-43590" fmla="*/ 961152 h 5795240"/>
              <a:gd name="connsiteX26-43591" fmla="*/ 9584939 w 12641071"/>
              <a:gd name="connsiteY26-43592" fmla="*/ 1079594 h 5795240"/>
              <a:gd name="connsiteX27-43593" fmla="*/ 9641995 w 12641071"/>
              <a:gd name="connsiteY27-43594" fmla="*/ 961153 h 5795240"/>
              <a:gd name="connsiteX28-43595" fmla="*/ 9653069 w 12641071"/>
              <a:gd name="connsiteY28-43596" fmla="*/ 960983 h 5795240"/>
              <a:gd name="connsiteX29-43597" fmla="*/ 9801564 w 12641071"/>
              <a:gd name="connsiteY29-43598" fmla="*/ 1196828 h 5795240"/>
              <a:gd name="connsiteX30-43599" fmla="*/ 9653070 w 12641071"/>
              <a:gd name="connsiteY30-43600" fmla="*/ 960982 h 5795240"/>
              <a:gd name="connsiteX31-43601" fmla="*/ 9641996 w 12641071"/>
              <a:gd name="connsiteY31-43602" fmla="*/ 961152 h 5795240"/>
              <a:gd name="connsiteX32-43603" fmla="*/ 9651917 w 12641071"/>
              <a:gd name="connsiteY32-43604" fmla="*/ 940556 h 5795240"/>
              <a:gd name="connsiteX33-43605" fmla="*/ 11050508 w 12641071"/>
              <a:gd name="connsiteY33-43606" fmla="*/ 108150 h 5795240"/>
              <a:gd name="connsiteX34-43607" fmla="*/ 12641071 w 12641071"/>
              <a:gd name="connsiteY34-43608" fmla="*/ 1698711 h 5795240"/>
              <a:gd name="connsiteX35-43609" fmla="*/ 11371062 w 12641071"/>
              <a:gd name="connsiteY35-43610" fmla="*/ 3256960 h 5795240"/>
              <a:gd name="connsiteX36-43611" fmla="*/ 11215953 w 12641071"/>
              <a:gd name="connsiteY36-43612" fmla="*/ 3280632 h 5795240"/>
              <a:gd name="connsiteX37-43613" fmla="*/ 11142318 w 12641071"/>
              <a:gd name="connsiteY37-43614" fmla="*/ 3276914 h 5795240"/>
              <a:gd name="connsiteX38-43615" fmla="*/ 11215952 w 12641071"/>
              <a:gd name="connsiteY38-43616" fmla="*/ 3280632 h 5795240"/>
              <a:gd name="connsiteX39-43617" fmla="*/ 11213133 w 12641071"/>
              <a:gd name="connsiteY39-43618" fmla="*/ 3281062 h 5795240"/>
              <a:gd name="connsiteX40-43619" fmla="*/ 11116921 w 12641071"/>
              <a:gd name="connsiteY40-43620" fmla="*/ 3285921 h 5795240"/>
              <a:gd name="connsiteX41-43621" fmla="*/ 11050507 w 12641071"/>
              <a:gd name="connsiteY41-43622" fmla="*/ 3289274 h 5795240"/>
              <a:gd name="connsiteX42-43623" fmla="*/ 11006292 w 12641071"/>
              <a:gd name="connsiteY42-43624" fmla="*/ 3287041 h 5795240"/>
              <a:gd name="connsiteX43-43625" fmla="*/ 10937101 w 12641071"/>
              <a:gd name="connsiteY43-43626" fmla="*/ 3297601 h 5795240"/>
              <a:gd name="connsiteX44-43627" fmla="*/ 10144740 w 12641071"/>
              <a:gd name="connsiteY44-43628" fmla="*/ 4089962 h 5795240"/>
              <a:gd name="connsiteX45-43629" fmla="*/ 10130374 w 12641071"/>
              <a:gd name="connsiteY45-43630" fmla="*/ 4184101 h 5795240"/>
              <a:gd name="connsiteX46-43631" fmla="*/ 10130375 w 12641071"/>
              <a:gd name="connsiteY46-43632" fmla="*/ 4184103 h 5795240"/>
              <a:gd name="connsiteX47-43633" fmla="*/ 10130656 w 12641071"/>
              <a:gd name="connsiteY47-43634" fmla="*/ 4185950 h 5795240"/>
              <a:gd name="connsiteX48-43635" fmla="*/ 10138194 w 12641071"/>
              <a:gd name="connsiteY48-43636" fmla="*/ 4335228 h 5795240"/>
              <a:gd name="connsiteX49-43637" fmla="*/ 10137710 w 12641071"/>
              <a:gd name="connsiteY49-43638" fmla="*/ 4344822 h 5795240"/>
              <a:gd name="connsiteX50-43639" fmla="*/ 10133555 w 12641071"/>
              <a:gd name="connsiteY50-43640" fmla="*/ 4427096 h 5795240"/>
              <a:gd name="connsiteX51-43641" fmla="*/ 10129312 w 12641071"/>
              <a:gd name="connsiteY51-43642" fmla="*/ 4399289 h 5795240"/>
              <a:gd name="connsiteX52-43643" fmla="*/ 10126797 w 12641071"/>
              <a:gd name="connsiteY52-43644" fmla="*/ 4349498 h 5795240"/>
              <a:gd name="connsiteX53-43645" fmla="*/ 10126796 w 12641071"/>
              <a:gd name="connsiteY53-43646" fmla="*/ 4349498 h 5795240"/>
              <a:gd name="connsiteX54-43647" fmla="*/ 10129311 w 12641071"/>
              <a:gd name="connsiteY54-43648" fmla="*/ 4399289 h 5795240"/>
              <a:gd name="connsiteX55-43649" fmla="*/ 10133554 w 12641071"/>
              <a:gd name="connsiteY55-43650" fmla="*/ 4427096 h 5795240"/>
              <a:gd name="connsiteX56-43651" fmla="*/ 10130656 w 12641071"/>
              <a:gd name="connsiteY56-43652" fmla="*/ 4484506 h 5795240"/>
              <a:gd name="connsiteX57-43653" fmla="*/ 8678182 w 12641071"/>
              <a:gd name="connsiteY57-43654" fmla="*/ 5795240 h 5795240"/>
              <a:gd name="connsiteX58-43655" fmla="*/ 7467518 w 12641071"/>
              <a:gd name="connsiteY58-43656" fmla="*/ 5151535 h 5795240"/>
              <a:gd name="connsiteX59-43657" fmla="*/ 7419945 w 12641071"/>
              <a:gd name="connsiteY59-43658" fmla="*/ 5073228 h 5795240"/>
              <a:gd name="connsiteX60-43659" fmla="*/ 7367299 w 12641071"/>
              <a:gd name="connsiteY60-43660" fmla="*/ 4974928 h 5795240"/>
              <a:gd name="connsiteX61-43661" fmla="*/ 7320958 w 12641071"/>
              <a:gd name="connsiteY61-43662" fmla="*/ 4870887 h 5795240"/>
              <a:gd name="connsiteX62-43663" fmla="*/ 7322174 w 12641071"/>
              <a:gd name="connsiteY62-43664" fmla="*/ 4872361 h 5795240"/>
              <a:gd name="connsiteX63-43665" fmla="*/ 7322175 w 12641071"/>
              <a:gd name="connsiteY63-43666" fmla="*/ 4872361 h 5795240"/>
              <a:gd name="connsiteX64-43667" fmla="*/ 7223551 w 12641071"/>
              <a:gd name="connsiteY64-43668" fmla="*/ 4752829 h 5795240"/>
              <a:gd name="connsiteX65-43669" fmla="*/ 6652445 w 12641071"/>
              <a:gd name="connsiteY65-43670" fmla="*/ 4516269 h 5795240"/>
              <a:gd name="connsiteX66-43671" fmla="*/ 6200873 w 12641071"/>
              <a:gd name="connsiteY66-43672" fmla="*/ 4654206 h 5795240"/>
              <a:gd name="connsiteX67-43673" fmla="*/ 6088813 w 12641071"/>
              <a:gd name="connsiteY67-43674" fmla="*/ 4746663 h 5795240"/>
              <a:gd name="connsiteX68-43675" fmla="*/ 6023271 w 12641071"/>
              <a:gd name="connsiteY68-43676" fmla="*/ 4834312 h 5795240"/>
              <a:gd name="connsiteX69-43677" fmla="*/ 5935320 w 12641071"/>
              <a:gd name="connsiteY69-43678" fmla="*/ 4931081 h 5795240"/>
              <a:gd name="connsiteX70-43679" fmla="*/ 4971763 w 12641071"/>
              <a:gd name="connsiteY70-43680" fmla="*/ 5330200 h 5795240"/>
              <a:gd name="connsiteX71-43681" fmla="*/ 3716172 w 12641071"/>
              <a:gd name="connsiteY71-43682" fmla="*/ 4497938 h 5795240"/>
              <a:gd name="connsiteX72-43683" fmla="*/ 3659438 w 12641071"/>
              <a:gd name="connsiteY72-43684" fmla="*/ 4330309 h 5795240"/>
              <a:gd name="connsiteX73-43685" fmla="*/ 3659440 w 12641071"/>
              <a:gd name="connsiteY73-43686" fmla="*/ 4330309 h 5795240"/>
              <a:gd name="connsiteX74-43687" fmla="*/ 3613217 w 12641071"/>
              <a:gd name="connsiteY74-43688" fmla="*/ 4245153 h 5795240"/>
              <a:gd name="connsiteX75-43689" fmla="*/ 3083792 w 12641071"/>
              <a:gd name="connsiteY75-43690" fmla="*/ 3963660 h 5795240"/>
              <a:gd name="connsiteX76-43691" fmla="*/ 2835272 w 12641071"/>
              <a:gd name="connsiteY76-43692" fmla="*/ 4013833 h 5795240"/>
              <a:gd name="connsiteX77-43693" fmla="*/ 2762875 w 12641071"/>
              <a:gd name="connsiteY77-43694" fmla="*/ 4057784 h 5795240"/>
              <a:gd name="connsiteX78-43695" fmla="*/ 2664698 w 12641071"/>
              <a:gd name="connsiteY78-43696" fmla="*/ 4117431 h 5795240"/>
              <a:gd name="connsiteX79-43697" fmla="*/ 1804544 w 12641071"/>
              <a:gd name="connsiteY79-43698" fmla="*/ 4335229 h 5795240"/>
              <a:gd name="connsiteX80-43699" fmla="*/ 0 w 12641071"/>
              <a:gd name="connsiteY80-43700" fmla="*/ 2530685 h 5795240"/>
              <a:gd name="connsiteX81-43701" fmla="*/ 1804544 w 12641071"/>
              <a:gd name="connsiteY81-43702" fmla="*/ 726143 h 5795240"/>
              <a:gd name="connsiteX82-43703" fmla="*/ 3080549 w 12641071"/>
              <a:gd name="connsiteY82-43704" fmla="*/ 1254682 h 5795240"/>
              <a:gd name="connsiteX83-43705" fmla="*/ 3268676 w 12641071"/>
              <a:gd name="connsiteY83-43706" fmla="*/ 1461167 h 5795240"/>
              <a:gd name="connsiteX84-43707" fmla="*/ 3565826 w 12641071"/>
              <a:gd name="connsiteY84-43708" fmla="*/ 1551935 h 5795240"/>
              <a:gd name="connsiteX85-43709" fmla="*/ 4086504 w 12641071"/>
              <a:gd name="connsiteY85-43710" fmla="*/ 1127574 h 5795240"/>
              <a:gd name="connsiteX86-43711" fmla="*/ 4103078 w 12641071"/>
              <a:gd name="connsiteY86-43712" fmla="*/ 1004204 h 5795240"/>
              <a:gd name="connsiteX87-43713" fmla="*/ 5215874 w 12641071"/>
              <a:gd name="connsiteY87-43714" fmla="*/ 0 h 5795240"/>
              <a:gd name="connsiteX0-43715" fmla="*/ 5215874 w 12641071"/>
              <a:gd name="connsiteY0-43716" fmla="*/ 0 h 5795240"/>
              <a:gd name="connsiteX1-43717" fmla="*/ 5927386 w 12641071"/>
              <a:gd name="connsiteY1-43718" fmla="*/ 255427 h 5795240"/>
              <a:gd name="connsiteX2-43719" fmla="*/ 6105193 w 12641071"/>
              <a:gd name="connsiteY2-43720" fmla="*/ 442067 h 5795240"/>
              <a:gd name="connsiteX3-43721" fmla="*/ 6105193 w 12641071"/>
              <a:gd name="connsiteY3-43722" fmla="*/ 442069 h 5795240"/>
              <a:gd name="connsiteX4-43723" fmla="*/ 6141460 w 12641071"/>
              <a:gd name="connsiteY4-43724" fmla="*/ 475027 h 5795240"/>
              <a:gd name="connsiteX5-43725" fmla="*/ 6788665 w 12641071"/>
              <a:gd name="connsiteY5-43726" fmla="*/ 707369 h 5795240"/>
              <a:gd name="connsiteX6-43727" fmla="*/ 7184710 w 12641071"/>
              <a:gd name="connsiteY6-43728" fmla="*/ 627411 h 5795240"/>
              <a:gd name="connsiteX7-43729" fmla="*/ 7314851 w 12641071"/>
              <a:gd name="connsiteY7-43730" fmla="*/ 559537 h 5795240"/>
              <a:gd name="connsiteX8-43731" fmla="*/ 7314853 w 12641071"/>
              <a:gd name="connsiteY8-43732" fmla="*/ 559536 h 5795240"/>
              <a:gd name="connsiteX9-43733" fmla="*/ 7314851 w 12641071"/>
              <a:gd name="connsiteY9-43734" fmla="*/ 559537 h 5795240"/>
              <a:gd name="connsiteX10-43735" fmla="*/ 7391626 w 12641071"/>
              <a:gd name="connsiteY10-43736" fmla="*/ 508114 h 5795240"/>
              <a:gd name="connsiteX11-43737" fmla="*/ 7391631 w 12641071"/>
              <a:gd name="connsiteY11-43738" fmla="*/ 508110 h 5795240"/>
              <a:gd name="connsiteX12-43739" fmla="*/ 7478934 w 12641071"/>
              <a:gd name="connsiteY12-43740" fmla="*/ 466053 h 5795240"/>
              <a:gd name="connsiteX13-43741" fmla="*/ 7897193 w 12641071"/>
              <a:gd name="connsiteY13-43742" fmla="*/ 381611 h 5795240"/>
              <a:gd name="connsiteX14-43743" fmla="*/ 8788216 w 12641071"/>
              <a:gd name="connsiteY14-43744" fmla="*/ 855364 h 5795240"/>
              <a:gd name="connsiteX15-43745" fmla="*/ 8832362 w 12641071"/>
              <a:gd name="connsiteY15-43746" fmla="*/ 928030 h 5795240"/>
              <a:gd name="connsiteX16-43747" fmla="*/ 8832362 w 12641071"/>
              <a:gd name="connsiteY16-43748" fmla="*/ 928033 h 5795240"/>
              <a:gd name="connsiteX17-43749" fmla="*/ 8878117 w 12641071"/>
              <a:gd name="connsiteY17-43750" fmla="*/ 1018851 h 5795240"/>
              <a:gd name="connsiteX18-43751" fmla="*/ 8877719 w 12641071"/>
              <a:gd name="connsiteY18-43752" fmla="*/ 1018369 h 5795240"/>
              <a:gd name="connsiteX19-43753" fmla="*/ 8877719 w 12641071"/>
              <a:gd name="connsiteY19-43754" fmla="*/ 1018371 h 5795240"/>
              <a:gd name="connsiteX20-43755" fmla="*/ 8878116 w 12641071"/>
              <a:gd name="connsiteY20-43756" fmla="*/ 1018851 h 5795240"/>
              <a:gd name="connsiteX21-43757" fmla="*/ 8931285 w 12641071"/>
              <a:gd name="connsiteY21-43758" fmla="*/ 1083292 h 5795240"/>
              <a:gd name="connsiteX22-43759" fmla="*/ 9241478 w 12641071"/>
              <a:gd name="connsiteY22-43760" fmla="*/ 1211778 h 5795240"/>
              <a:gd name="connsiteX23-43761" fmla="*/ 9605238 w 12641071"/>
              <a:gd name="connsiteY23-43762" fmla="*/ 1018369 h 5795240"/>
              <a:gd name="connsiteX24-43763" fmla="*/ 9636247 w 12641071"/>
              <a:gd name="connsiteY24-43764" fmla="*/ 961241 h 5795240"/>
              <a:gd name="connsiteX25-43765" fmla="*/ 9641995 w 12641071"/>
              <a:gd name="connsiteY25-43766" fmla="*/ 961152 h 5795240"/>
              <a:gd name="connsiteX26-43767" fmla="*/ 9584939 w 12641071"/>
              <a:gd name="connsiteY26-43768" fmla="*/ 1079594 h 5795240"/>
              <a:gd name="connsiteX27-43769" fmla="*/ 9641995 w 12641071"/>
              <a:gd name="connsiteY27-43770" fmla="*/ 961153 h 5795240"/>
              <a:gd name="connsiteX28-43771" fmla="*/ 9653069 w 12641071"/>
              <a:gd name="connsiteY28-43772" fmla="*/ 960983 h 5795240"/>
              <a:gd name="connsiteX29-43773" fmla="*/ 9653070 w 12641071"/>
              <a:gd name="connsiteY29-43774" fmla="*/ 960982 h 5795240"/>
              <a:gd name="connsiteX30-43775" fmla="*/ 9641996 w 12641071"/>
              <a:gd name="connsiteY30-43776" fmla="*/ 961152 h 5795240"/>
              <a:gd name="connsiteX31-43777" fmla="*/ 9651917 w 12641071"/>
              <a:gd name="connsiteY31-43778" fmla="*/ 940556 h 5795240"/>
              <a:gd name="connsiteX32-43779" fmla="*/ 11050508 w 12641071"/>
              <a:gd name="connsiteY32-43780" fmla="*/ 108150 h 5795240"/>
              <a:gd name="connsiteX33-43781" fmla="*/ 12641071 w 12641071"/>
              <a:gd name="connsiteY33-43782" fmla="*/ 1698711 h 5795240"/>
              <a:gd name="connsiteX34-43783" fmla="*/ 11371062 w 12641071"/>
              <a:gd name="connsiteY34-43784" fmla="*/ 3256960 h 5795240"/>
              <a:gd name="connsiteX35-43785" fmla="*/ 11215953 w 12641071"/>
              <a:gd name="connsiteY35-43786" fmla="*/ 3280632 h 5795240"/>
              <a:gd name="connsiteX36-43787" fmla="*/ 11142318 w 12641071"/>
              <a:gd name="connsiteY36-43788" fmla="*/ 3276914 h 5795240"/>
              <a:gd name="connsiteX37-43789" fmla="*/ 11215952 w 12641071"/>
              <a:gd name="connsiteY37-43790" fmla="*/ 3280632 h 5795240"/>
              <a:gd name="connsiteX38-43791" fmla="*/ 11213133 w 12641071"/>
              <a:gd name="connsiteY38-43792" fmla="*/ 3281062 h 5795240"/>
              <a:gd name="connsiteX39-43793" fmla="*/ 11116921 w 12641071"/>
              <a:gd name="connsiteY39-43794" fmla="*/ 3285921 h 5795240"/>
              <a:gd name="connsiteX40-43795" fmla="*/ 11050507 w 12641071"/>
              <a:gd name="connsiteY40-43796" fmla="*/ 3289274 h 5795240"/>
              <a:gd name="connsiteX41-43797" fmla="*/ 11006292 w 12641071"/>
              <a:gd name="connsiteY41-43798" fmla="*/ 3287041 h 5795240"/>
              <a:gd name="connsiteX42-43799" fmla="*/ 10937101 w 12641071"/>
              <a:gd name="connsiteY42-43800" fmla="*/ 3297601 h 5795240"/>
              <a:gd name="connsiteX43-43801" fmla="*/ 10144740 w 12641071"/>
              <a:gd name="connsiteY43-43802" fmla="*/ 4089962 h 5795240"/>
              <a:gd name="connsiteX44-43803" fmla="*/ 10130374 w 12641071"/>
              <a:gd name="connsiteY44-43804" fmla="*/ 4184101 h 5795240"/>
              <a:gd name="connsiteX45-43805" fmla="*/ 10130375 w 12641071"/>
              <a:gd name="connsiteY45-43806" fmla="*/ 4184103 h 5795240"/>
              <a:gd name="connsiteX46-43807" fmla="*/ 10130656 w 12641071"/>
              <a:gd name="connsiteY46-43808" fmla="*/ 4185950 h 5795240"/>
              <a:gd name="connsiteX47-43809" fmla="*/ 10138194 w 12641071"/>
              <a:gd name="connsiteY47-43810" fmla="*/ 4335228 h 5795240"/>
              <a:gd name="connsiteX48-43811" fmla="*/ 10137710 w 12641071"/>
              <a:gd name="connsiteY48-43812" fmla="*/ 4344822 h 5795240"/>
              <a:gd name="connsiteX49-43813" fmla="*/ 10133555 w 12641071"/>
              <a:gd name="connsiteY49-43814" fmla="*/ 4427096 h 5795240"/>
              <a:gd name="connsiteX50-43815" fmla="*/ 10129312 w 12641071"/>
              <a:gd name="connsiteY50-43816" fmla="*/ 4399289 h 5795240"/>
              <a:gd name="connsiteX51-43817" fmla="*/ 10126797 w 12641071"/>
              <a:gd name="connsiteY51-43818" fmla="*/ 4349498 h 5795240"/>
              <a:gd name="connsiteX52-43819" fmla="*/ 10126796 w 12641071"/>
              <a:gd name="connsiteY52-43820" fmla="*/ 4349498 h 5795240"/>
              <a:gd name="connsiteX53-43821" fmla="*/ 10129311 w 12641071"/>
              <a:gd name="connsiteY53-43822" fmla="*/ 4399289 h 5795240"/>
              <a:gd name="connsiteX54-43823" fmla="*/ 10133554 w 12641071"/>
              <a:gd name="connsiteY54-43824" fmla="*/ 4427096 h 5795240"/>
              <a:gd name="connsiteX55-43825" fmla="*/ 10130656 w 12641071"/>
              <a:gd name="connsiteY55-43826" fmla="*/ 4484506 h 5795240"/>
              <a:gd name="connsiteX56-43827" fmla="*/ 8678182 w 12641071"/>
              <a:gd name="connsiteY56-43828" fmla="*/ 5795240 h 5795240"/>
              <a:gd name="connsiteX57-43829" fmla="*/ 7467518 w 12641071"/>
              <a:gd name="connsiteY57-43830" fmla="*/ 5151535 h 5795240"/>
              <a:gd name="connsiteX58-43831" fmla="*/ 7419945 w 12641071"/>
              <a:gd name="connsiteY58-43832" fmla="*/ 5073228 h 5795240"/>
              <a:gd name="connsiteX59-43833" fmla="*/ 7367299 w 12641071"/>
              <a:gd name="connsiteY59-43834" fmla="*/ 4974928 h 5795240"/>
              <a:gd name="connsiteX60-43835" fmla="*/ 7320958 w 12641071"/>
              <a:gd name="connsiteY60-43836" fmla="*/ 4870887 h 5795240"/>
              <a:gd name="connsiteX61-43837" fmla="*/ 7322174 w 12641071"/>
              <a:gd name="connsiteY61-43838" fmla="*/ 4872361 h 5795240"/>
              <a:gd name="connsiteX62-43839" fmla="*/ 7322175 w 12641071"/>
              <a:gd name="connsiteY62-43840" fmla="*/ 4872361 h 5795240"/>
              <a:gd name="connsiteX63-43841" fmla="*/ 7223551 w 12641071"/>
              <a:gd name="connsiteY63-43842" fmla="*/ 4752829 h 5795240"/>
              <a:gd name="connsiteX64-43843" fmla="*/ 6652445 w 12641071"/>
              <a:gd name="connsiteY64-43844" fmla="*/ 4516269 h 5795240"/>
              <a:gd name="connsiteX65-43845" fmla="*/ 6200873 w 12641071"/>
              <a:gd name="connsiteY65-43846" fmla="*/ 4654206 h 5795240"/>
              <a:gd name="connsiteX66-43847" fmla="*/ 6088813 w 12641071"/>
              <a:gd name="connsiteY66-43848" fmla="*/ 4746663 h 5795240"/>
              <a:gd name="connsiteX67-43849" fmla="*/ 6023271 w 12641071"/>
              <a:gd name="connsiteY67-43850" fmla="*/ 4834312 h 5795240"/>
              <a:gd name="connsiteX68-43851" fmla="*/ 5935320 w 12641071"/>
              <a:gd name="connsiteY68-43852" fmla="*/ 4931081 h 5795240"/>
              <a:gd name="connsiteX69-43853" fmla="*/ 4971763 w 12641071"/>
              <a:gd name="connsiteY69-43854" fmla="*/ 5330200 h 5795240"/>
              <a:gd name="connsiteX70-43855" fmla="*/ 3716172 w 12641071"/>
              <a:gd name="connsiteY70-43856" fmla="*/ 4497938 h 5795240"/>
              <a:gd name="connsiteX71-43857" fmla="*/ 3659438 w 12641071"/>
              <a:gd name="connsiteY71-43858" fmla="*/ 4330309 h 5795240"/>
              <a:gd name="connsiteX72-43859" fmla="*/ 3659440 w 12641071"/>
              <a:gd name="connsiteY72-43860" fmla="*/ 4330309 h 5795240"/>
              <a:gd name="connsiteX73-43861" fmla="*/ 3613217 w 12641071"/>
              <a:gd name="connsiteY73-43862" fmla="*/ 4245153 h 5795240"/>
              <a:gd name="connsiteX74-43863" fmla="*/ 3083792 w 12641071"/>
              <a:gd name="connsiteY74-43864" fmla="*/ 3963660 h 5795240"/>
              <a:gd name="connsiteX75-43865" fmla="*/ 2835272 w 12641071"/>
              <a:gd name="connsiteY75-43866" fmla="*/ 4013833 h 5795240"/>
              <a:gd name="connsiteX76-43867" fmla="*/ 2762875 w 12641071"/>
              <a:gd name="connsiteY76-43868" fmla="*/ 4057784 h 5795240"/>
              <a:gd name="connsiteX77-43869" fmla="*/ 2664698 w 12641071"/>
              <a:gd name="connsiteY77-43870" fmla="*/ 4117431 h 5795240"/>
              <a:gd name="connsiteX78-43871" fmla="*/ 1804544 w 12641071"/>
              <a:gd name="connsiteY78-43872" fmla="*/ 4335229 h 5795240"/>
              <a:gd name="connsiteX79-43873" fmla="*/ 0 w 12641071"/>
              <a:gd name="connsiteY79-43874" fmla="*/ 2530685 h 5795240"/>
              <a:gd name="connsiteX80-43875" fmla="*/ 1804544 w 12641071"/>
              <a:gd name="connsiteY80-43876" fmla="*/ 726143 h 5795240"/>
              <a:gd name="connsiteX81-43877" fmla="*/ 3080549 w 12641071"/>
              <a:gd name="connsiteY81-43878" fmla="*/ 1254682 h 5795240"/>
              <a:gd name="connsiteX82-43879" fmla="*/ 3268676 w 12641071"/>
              <a:gd name="connsiteY82-43880" fmla="*/ 1461167 h 5795240"/>
              <a:gd name="connsiteX83-43881" fmla="*/ 3565826 w 12641071"/>
              <a:gd name="connsiteY83-43882" fmla="*/ 1551935 h 5795240"/>
              <a:gd name="connsiteX84-43883" fmla="*/ 4086504 w 12641071"/>
              <a:gd name="connsiteY84-43884" fmla="*/ 1127574 h 5795240"/>
              <a:gd name="connsiteX85-43885" fmla="*/ 4103078 w 12641071"/>
              <a:gd name="connsiteY85-43886" fmla="*/ 1004204 h 5795240"/>
              <a:gd name="connsiteX86-43887" fmla="*/ 5215874 w 12641071"/>
              <a:gd name="connsiteY86-43888" fmla="*/ 0 h 5795240"/>
              <a:gd name="connsiteX0-43889" fmla="*/ 5215874 w 12641071"/>
              <a:gd name="connsiteY0-43890" fmla="*/ 0 h 5795240"/>
              <a:gd name="connsiteX1-43891" fmla="*/ 5927386 w 12641071"/>
              <a:gd name="connsiteY1-43892" fmla="*/ 255427 h 5795240"/>
              <a:gd name="connsiteX2-43893" fmla="*/ 6105193 w 12641071"/>
              <a:gd name="connsiteY2-43894" fmla="*/ 442067 h 5795240"/>
              <a:gd name="connsiteX3-43895" fmla="*/ 6105193 w 12641071"/>
              <a:gd name="connsiteY3-43896" fmla="*/ 442069 h 5795240"/>
              <a:gd name="connsiteX4-43897" fmla="*/ 6141460 w 12641071"/>
              <a:gd name="connsiteY4-43898" fmla="*/ 475027 h 5795240"/>
              <a:gd name="connsiteX5-43899" fmla="*/ 6788665 w 12641071"/>
              <a:gd name="connsiteY5-43900" fmla="*/ 707369 h 5795240"/>
              <a:gd name="connsiteX6-43901" fmla="*/ 7184710 w 12641071"/>
              <a:gd name="connsiteY6-43902" fmla="*/ 627411 h 5795240"/>
              <a:gd name="connsiteX7-43903" fmla="*/ 7314851 w 12641071"/>
              <a:gd name="connsiteY7-43904" fmla="*/ 559537 h 5795240"/>
              <a:gd name="connsiteX8-43905" fmla="*/ 7314853 w 12641071"/>
              <a:gd name="connsiteY8-43906" fmla="*/ 559536 h 5795240"/>
              <a:gd name="connsiteX9-43907" fmla="*/ 7314851 w 12641071"/>
              <a:gd name="connsiteY9-43908" fmla="*/ 559537 h 5795240"/>
              <a:gd name="connsiteX10-43909" fmla="*/ 7391626 w 12641071"/>
              <a:gd name="connsiteY10-43910" fmla="*/ 508114 h 5795240"/>
              <a:gd name="connsiteX11-43911" fmla="*/ 7391631 w 12641071"/>
              <a:gd name="connsiteY11-43912" fmla="*/ 508110 h 5795240"/>
              <a:gd name="connsiteX12-43913" fmla="*/ 7478934 w 12641071"/>
              <a:gd name="connsiteY12-43914" fmla="*/ 466053 h 5795240"/>
              <a:gd name="connsiteX13-43915" fmla="*/ 7897193 w 12641071"/>
              <a:gd name="connsiteY13-43916" fmla="*/ 381611 h 5795240"/>
              <a:gd name="connsiteX14-43917" fmla="*/ 8788216 w 12641071"/>
              <a:gd name="connsiteY14-43918" fmla="*/ 855364 h 5795240"/>
              <a:gd name="connsiteX15-43919" fmla="*/ 8832362 w 12641071"/>
              <a:gd name="connsiteY15-43920" fmla="*/ 928030 h 5795240"/>
              <a:gd name="connsiteX16-43921" fmla="*/ 8832362 w 12641071"/>
              <a:gd name="connsiteY16-43922" fmla="*/ 928033 h 5795240"/>
              <a:gd name="connsiteX17-43923" fmla="*/ 8878117 w 12641071"/>
              <a:gd name="connsiteY17-43924" fmla="*/ 1018851 h 5795240"/>
              <a:gd name="connsiteX18-43925" fmla="*/ 8877719 w 12641071"/>
              <a:gd name="connsiteY18-43926" fmla="*/ 1018369 h 5795240"/>
              <a:gd name="connsiteX19-43927" fmla="*/ 8877719 w 12641071"/>
              <a:gd name="connsiteY19-43928" fmla="*/ 1018371 h 5795240"/>
              <a:gd name="connsiteX20-43929" fmla="*/ 8878116 w 12641071"/>
              <a:gd name="connsiteY20-43930" fmla="*/ 1018851 h 5795240"/>
              <a:gd name="connsiteX21-43931" fmla="*/ 8931285 w 12641071"/>
              <a:gd name="connsiteY21-43932" fmla="*/ 1083292 h 5795240"/>
              <a:gd name="connsiteX22-43933" fmla="*/ 9241478 w 12641071"/>
              <a:gd name="connsiteY22-43934" fmla="*/ 1211778 h 5795240"/>
              <a:gd name="connsiteX23-43935" fmla="*/ 9605238 w 12641071"/>
              <a:gd name="connsiteY23-43936" fmla="*/ 1018369 h 5795240"/>
              <a:gd name="connsiteX24-43937" fmla="*/ 9636247 w 12641071"/>
              <a:gd name="connsiteY24-43938" fmla="*/ 961241 h 5795240"/>
              <a:gd name="connsiteX25-43939" fmla="*/ 9641995 w 12641071"/>
              <a:gd name="connsiteY25-43940" fmla="*/ 961152 h 5795240"/>
              <a:gd name="connsiteX26-43941" fmla="*/ 9641995 w 12641071"/>
              <a:gd name="connsiteY26-43942" fmla="*/ 961153 h 5795240"/>
              <a:gd name="connsiteX27-43943" fmla="*/ 9653069 w 12641071"/>
              <a:gd name="connsiteY27-43944" fmla="*/ 960983 h 5795240"/>
              <a:gd name="connsiteX28-43945" fmla="*/ 9653070 w 12641071"/>
              <a:gd name="connsiteY28-43946" fmla="*/ 960982 h 5795240"/>
              <a:gd name="connsiteX29-43947" fmla="*/ 9641996 w 12641071"/>
              <a:gd name="connsiteY29-43948" fmla="*/ 961152 h 5795240"/>
              <a:gd name="connsiteX30-43949" fmla="*/ 9651917 w 12641071"/>
              <a:gd name="connsiteY30-43950" fmla="*/ 940556 h 5795240"/>
              <a:gd name="connsiteX31-43951" fmla="*/ 11050508 w 12641071"/>
              <a:gd name="connsiteY31-43952" fmla="*/ 108150 h 5795240"/>
              <a:gd name="connsiteX32-43953" fmla="*/ 12641071 w 12641071"/>
              <a:gd name="connsiteY32-43954" fmla="*/ 1698711 h 5795240"/>
              <a:gd name="connsiteX33-43955" fmla="*/ 11371062 w 12641071"/>
              <a:gd name="connsiteY33-43956" fmla="*/ 3256960 h 5795240"/>
              <a:gd name="connsiteX34-43957" fmla="*/ 11215953 w 12641071"/>
              <a:gd name="connsiteY34-43958" fmla="*/ 3280632 h 5795240"/>
              <a:gd name="connsiteX35-43959" fmla="*/ 11142318 w 12641071"/>
              <a:gd name="connsiteY35-43960" fmla="*/ 3276914 h 5795240"/>
              <a:gd name="connsiteX36-43961" fmla="*/ 11215952 w 12641071"/>
              <a:gd name="connsiteY36-43962" fmla="*/ 3280632 h 5795240"/>
              <a:gd name="connsiteX37-43963" fmla="*/ 11213133 w 12641071"/>
              <a:gd name="connsiteY37-43964" fmla="*/ 3281062 h 5795240"/>
              <a:gd name="connsiteX38-43965" fmla="*/ 11116921 w 12641071"/>
              <a:gd name="connsiteY38-43966" fmla="*/ 3285921 h 5795240"/>
              <a:gd name="connsiteX39-43967" fmla="*/ 11050507 w 12641071"/>
              <a:gd name="connsiteY39-43968" fmla="*/ 3289274 h 5795240"/>
              <a:gd name="connsiteX40-43969" fmla="*/ 11006292 w 12641071"/>
              <a:gd name="connsiteY40-43970" fmla="*/ 3287041 h 5795240"/>
              <a:gd name="connsiteX41-43971" fmla="*/ 10937101 w 12641071"/>
              <a:gd name="connsiteY41-43972" fmla="*/ 3297601 h 5795240"/>
              <a:gd name="connsiteX42-43973" fmla="*/ 10144740 w 12641071"/>
              <a:gd name="connsiteY42-43974" fmla="*/ 4089962 h 5795240"/>
              <a:gd name="connsiteX43-43975" fmla="*/ 10130374 w 12641071"/>
              <a:gd name="connsiteY43-43976" fmla="*/ 4184101 h 5795240"/>
              <a:gd name="connsiteX44-43977" fmla="*/ 10130375 w 12641071"/>
              <a:gd name="connsiteY44-43978" fmla="*/ 4184103 h 5795240"/>
              <a:gd name="connsiteX45-43979" fmla="*/ 10130656 w 12641071"/>
              <a:gd name="connsiteY45-43980" fmla="*/ 4185950 h 5795240"/>
              <a:gd name="connsiteX46-43981" fmla="*/ 10138194 w 12641071"/>
              <a:gd name="connsiteY46-43982" fmla="*/ 4335228 h 5795240"/>
              <a:gd name="connsiteX47-43983" fmla="*/ 10137710 w 12641071"/>
              <a:gd name="connsiteY47-43984" fmla="*/ 4344822 h 5795240"/>
              <a:gd name="connsiteX48-43985" fmla="*/ 10133555 w 12641071"/>
              <a:gd name="connsiteY48-43986" fmla="*/ 4427096 h 5795240"/>
              <a:gd name="connsiteX49-43987" fmla="*/ 10129312 w 12641071"/>
              <a:gd name="connsiteY49-43988" fmla="*/ 4399289 h 5795240"/>
              <a:gd name="connsiteX50-43989" fmla="*/ 10126797 w 12641071"/>
              <a:gd name="connsiteY50-43990" fmla="*/ 4349498 h 5795240"/>
              <a:gd name="connsiteX51-43991" fmla="*/ 10126796 w 12641071"/>
              <a:gd name="connsiteY51-43992" fmla="*/ 4349498 h 5795240"/>
              <a:gd name="connsiteX52-43993" fmla="*/ 10129311 w 12641071"/>
              <a:gd name="connsiteY52-43994" fmla="*/ 4399289 h 5795240"/>
              <a:gd name="connsiteX53-43995" fmla="*/ 10133554 w 12641071"/>
              <a:gd name="connsiteY53-43996" fmla="*/ 4427096 h 5795240"/>
              <a:gd name="connsiteX54-43997" fmla="*/ 10130656 w 12641071"/>
              <a:gd name="connsiteY54-43998" fmla="*/ 4484506 h 5795240"/>
              <a:gd name="connsiteX55-43999" fmla="*/ 8678182 w 12641071"/>
              <a:gd name="connsiteY55-44000" fmla="*/ 5795240 h 5795240"/>
              <a:gd name="connsiteX56-44001" fmla="*/ 7467518 w 12641071"/>
              <a:gd name="connsiteY56-44002" fmla="*/ 5151535 h 5795240"/>
              <a:gd name="connsiteX57-44003" fmla="*/ 7419945 w 12641071"/>
              <a:gd name="connsiteY57-44004" fmla="*/ 5073228 h 5795240"/>
              <a:gd name="connsiteX58-44005" fmla="*/ 7367299 w 12641071"/>
              <a:gd name="connsiteY58-44006" fmla="*/ 4974928 h 5795240"/>
              <a:gd name="connsiteX59-44007" fmla="*/ 7320958 w 12641071"/>
              <a:gd name="connsiteY59-44008" fmla="*/ 4870887 h 5795240"/>
              <a:gd name="connsiteX60-44009" fmla="*/ 7322174 w 12641071"/>
              <a:gd name="connsiteY60-44010" fmla="*/ 4872361 h 5795240"/>
              <a:gd name="connsiteX61-44011" fmla="*/ 7322175 w 12641071"/>
              <a:gd name="connsiteY61-44012" fmla="*/ 4872361 h 5795240"/>
              <a:gd name="connsiteX62-44013" fmla="*/ 7223551 w 12641071"/>
              <a:gd name="connsiteY62-44014" fmla="*/ 4752829 h 5795240"/>
              <a:gd name="connsiteX63-44015" fmla="*/ 6652445 w 12641071"/>
              <a:gd name="connsiteY63-44016" fmla="*/ 4516269 h 5795240"/>
              <a:gd name="connsiteX64-44017" fmla="*/ 6200873 w 12641071"/>
              <a:gd name="connsiteY64-44018" fmla="*/ 4654206 h 5795240"/>
              <a:gd name="connsiteX65-44019" fmla="*/ 6088813 w 12641071"/>
              <a:gd name="connsiteY65-44020" fmla="*/ 4746663 h 5795240"/>
              <a:gd name="connsiteX66-44021" fmla="*/ 6023271 w 12641071"/>
              <a:gd name="connsiteY66-44022" fmla="*/ 4834312 h 5795240"/>
              <a:gd name="connsiteX67-44023" fmla="*/ 5935320 w 12641071"/>
              <a:gd name="connsiteY67-44024" fmla="*/ 4931081 h 5795240"/>
              <a:gd name="connsiteX68-44025" fmla="*/ 4971763 w 12641071"/>
              <a:gd name="connsiteY68-44026" fmla="*/ 5330200 h 5795240"/>
              <a:gd name="connsiteX69-44027" fmla="*/ 3716172 w 12641071"/>
              <a:gd name="connsiteY69-44028" fmla="*/ 4497938 h 5795240"/>
              <a:gd name="connsiteX70-44029" fmla="*/ 3659438 w 12641071"/>
              <a:gd name="connsiteY70-44030" fmla="*/ 4330309 h 5795240"/>
              <a:gd name="connsiteX71-44031" fmla="*/ 3659440 w 12641071"/>
              <a:gd name="connsiteY71-44032" fmla="*/ 4330309 h 5795240"/>
              <a:gd name="connsiteX72-44033" fmla="*/ 3613217 w 12641071"/>
              <a:gd name="connsiteY72-44034" fmla="*/ 4245153 h 5795240"/>
              <a:gd name="connsiteX73-44035" fmla="*/ 3083792 w 12641071"/>
              <a:gd name="connsiteY73-44036" fmla="*/ 3963660 h 5795240"/>
              <a:gd name="connsiteX74-44037" fmla="*/ 2835272 w 12641071"/>
              <a:gd name="connsiteY74-44038" fmla="*/ 4013833 h 5795240"/>
              <a:gd name="connsiteX75-44039" fmla="*/ 2762875 w 12641071"/>
              <a:gd name="connsiteY75-44040" fmla="*/ 4057784 h 5795240"/>
              <a:gd name="connsiteX76-44041" fmla="*/ 2664698 w 12641071"/>
              <a:gd name="connsiteY76-44042" fmla="*/ 4117431 h 5795240"/>
              <a:gd name="connsiteX77-44043" fmla="*/ 1804544 w 12641071"/>
              <a:gd name="connsiteY77-44044" fmla="*/ 4335229 h 5795240"/>
              <a:gd name="connsiteX78-44045" fmla="*/ 0 w 12641071"/>
              <a:gd name="connsiteY78-44046" fmla="*/ 2530685 h 5795240"/>
              <a:gd name="connsiteX79-44047" fmla="*/ 1804544 w 12641071"/>
              <a:gd name="connsiteY79-44048" fmla="*/ 726143 h 5795240"/>
              <a:gd name="connsiteX80-44049" fmla="*/ 3080549 w 12641071"/>
              <a:gd name="connsiteY80-44050" fmla="*/ 1254682 h 5795240"/>
              <a:gd name="connsiteX81-44051" fmla="*/ 3268676 w 12641071"/>
              <a:gd name="connsiteY81-44052" fmla="*/ 1461167 h 5795240"/>
              <a:gd name="connsiteX82-44053" fmla="*/ 3565826 w 12641071"/>
              <a:gd name="connsiteY82-44054" fmla="*/ 1551935 h 5795240"/>
              <a:gd name="connsiteX83-44055" fmla="*/ 4086504 w 12641071"/>
              <a:gd name="connsiteY83-44056" fmla="*/ 1127574 h 5795240"/>
              <a:gd name="connsiteX84-44057" fmla="*/ 4103078 w 12641071"/>
              <a:gd name="connsiteY84-44058" fmla="*/ 1004204 h 5795240"/>
              <a:gd name="connsiteX85-44059" fmla="*/ 5215874 w 12641071"/>
              <a:gd name="connsiteY85-44060" fmla="*/ 0 h 5795240"/>
              <a:gd name="connsiteX0-44061" fmla="*/ 5215874 w 12641071"/>
              <a:gd name="connsiteY0-44062" fmla="*/ 0 h 5795240"/>
              <a:gd name="connsiteX1-44063" fmla="*/ 5927386 w 12641071"/>
              <a:gd name="connsiteY1-44064" fmla="*/ 255427 h 5795240"/>
              <a:gd name="connsiteX2-44065" fmla="*/ 6105193 w 12641071"/>
              <a:gd name="connsiteY2-44066" fmla="*/ 442067 h 5795240"/>
              <a:gd name="connsiteX3-44067" fmla="*/ 6105193 w 12641071"/>
              <a:gd name="connsiteY3-44068" fmla="*/ 442069 h 5795240"/>
              <a:gd name="connsiteX4-44069" fmla="*/ 6141460 w 12641071"/>
              <a:gd name="connsiteY4-44070" fmla="*/ 475027 h 5795240"/>
              <a:gd name="connsiteX5-44071" fmla="*/ 6788665 w 12641071"/>
              <a:gd name="connsiteY5-44072" fmla="*/ 707369 h 5795240"/>
              <a:gd name="connsiteX6-44073" fmla="*/ 7184710 w 12641071"/>
              <a:gd name="connsiteY6-44074" fmla="*/ 627411 h 5795240"/>
              <a:gd name="connsiteX7-44075" fmla="*/ 7314851 w 12641071"/>
              <a:gd name="connsiteY7-44076" fmla="*/ 559537 h 5795240"/>
              <a:gd name="connsiteX8-44077" fmla="*/ 7314853 w 12641071"/>
              <a:gd name="connsiteY8-44078" fmla="*/ 559536 h 5795240"/>
              <a:gd name="connsiteX9-44079" fmla="*/ 7314851 w 12641071"/>
              <a:gd name="connsiteY9-44080" fmla="*/ 559537 h 5795240"/>
              <a:gd name="connsiteX10-44081" fmla="*/ 7391626 w 12641071"/>
              <a:gd name="connsiteY10-44082" fmla="*/ 508114 h 5795240"/>
              <a:gd name="connsiteX11-44083" fmla="*/ 7391631 w 12641071"/>
              <a:gd name="connsiteY11-44084" fmla="*/ 508110 h 5795240"/>
              <a:gd name="connsiteX12-44085" fmla="*/ 7478934 w 12641071"/>
              <a:gd name="connsiteY12-44086" fmla="*/ 466053 h 5795240"/>
              <a:gd name="connsiteX13-44087" fmla="*/ 7897193 w 12641071"/>
              <a:gd name="connsiteY13-44088" fmla="*/ 381611 h 5795240"/>
              <a:gd name="connsiteX14-44089" fmla="*/ 8788216 w 12641071"/>
              <a:gd name="connsiteY14-44090" fmla="*/ 855364 h 5795240"/>
              <a:gd name="connsiteX15-44091" fmla="*/ 8832362 w 12641071"/>
              <a:gd name="connsiteY15-44092" fmla="*/ 928030 h 5795240"/>
              <a:gd name="connsiteX16-44093" fmla="*/ 8832362 w 12641071"/>
              <a:gd name="connsiteY16-44094" fmla="*/ 928033 h 5795240"/>
              <a:gd name="connsiteX17-44095" fmla="*/ 8878117 w 12641071"/>
              <a:gd name="connsiteY17-44096" fmla="*/ 1018851 h 5795240"/>
              <a:gd name="connsiteX18-44097" fmla="*/ 8877719 w 12641071"/>
              <a:gd name="connsiteY18-44098" fmla="*/ 1018369 h 5795240"/>
              <a:gd name="connsiteX19-44099" fmla="*/ 8877719 w 12641071"/>
              <a:gd name="connsiteY19-44100" fmla="*/ 1018371 h 5795240"/>
              <a:gd name="connsiteX20-44101" fmla="*/ 8878116 w 12641071"/>
              <a:gd name="connsiteY20-44102" fmla="*/ 1018851 h 5795240"/>
              <a:gd name="connsiteX21-44103" fmla="*/ 8931285 w 12641071"/>
              <a:gd name="connsiteY21-44104" fmla="*/ 1083292 h 5795240"/>
              <a:gd name="connsiteX22-44105" fmla="*/ 9241478 w 12641071"/>
              <a:gd name="connsiteY22-44106" fmla="*/ 1211778 h 5795240"/>
              <a:gd name="connsiteX23-44107" fmla="*/ 9605238 w 12641071"/>
              <a:gd name="connsiteY23-44108" fmla="*/ 1018369 h 5795240"/>
              <a:gd name="connsiteX24-44109" fmla="*/ 9636247 w 12641071"/>
              <a:gd name="connsiteY24-44110" fmla="*/ 961241 h 5795240"/>
              <a:gd name="connsiteX25-44111" fmla="*/ 9641995 w 12641071"/>
              <a:gd name="connsiteY25-44112" fmla="*/ 961152 h 5795240"/>
              <a:gd name="connsiteX26-44113" fmla="*/ 9641995 w 12641071"/>
              <a:gd name="connsiteY26-44114" fmla="*/ 961153 h 5795240"/>
              <a:gd name="connsiteX27-44115" fmla="*/ 9653069 w 12641071"/>
              <a:gd name="connsiteY27-44116" fmla="*/ 960983 h 5795240"/>
              <a:gd name="connsiteX28-44117" fmla="*/ 9653070 w 12641071"/>
              <a:gd name="connsiteY28-44118" fmla="*/ 960982 h 5795240"/>
              <a:gd name="connsiteX29-44119" fmla="*/ 9651917 w 12641071"/>
              <a:gd name="connsiteY29-44120" fmla="*/ 940556 h 5795240"/>
              <a:gd name="connsiteX30-44121" fmla="*/ 11050508 w 12641071"/>
              <a:gd name="connsiteY30-44122" fmla="*/ 108150 h 5795240"/>
              <a:gd name="connsiteX31-44123" fmla="*/ 12641071 w 12641071"/>
              <a:gd name="connsiteY31-44124" fmla="*/ 1698711 h 5795240"/>
              <a:gd name="connsiteX32-44125" fmla="*/ 11371062 w 12641071"/>
              <a:gd name="connsiteY32-44126" fmla="*/ 3256960 h 5795240"/>
              <a:gd name="connsiteX33-44127" fmla="*/ 11215953 w 12641071"/>
              <a:gd name="connsiteY33-44128" fmla="*/ 3280632 h 5795240"/>
              <a:gd name="connsiteX34-44129" fmla="*/ 11142318 w 12641071"/>
              <a:gd name="connsiteY34-44130" fmla="*/ 3276914 h 5795240"/>
              <a:gd name="connsiteX35-44131" fmla="*/ 11215952 w 12641071"/>
              <a:gd name="connsiteY35-44132" fmla="*/ 3280632 h 5795240"/>
              <a:gd name="connsiteX36-44133" fmla="*/ 11213133 w 12641071"/>
              <a:gd name="connsiteY36-44134" fmla="*/ 3281062 h 5795240"/>
              <a:gd name="connsiteX37-44135" fmla="*/ 11116921 w 12641071"/>
              <a:gd name="connsiteY37-44136" fmla="*/ 3285921 h 5795240"/>
              <a:gd name="connsiteX38-44137" fmla="*/ 11050507 w 12641071"/>
              <a:gd name="connsiteY38-44138" fmla="*/ 3289274 h 5795240"/>
              <a:gd name="connsiteX39-44139" fmla="*/ 11006292 w 12641071"/>
              <a:gd name="connsiteY39-44140" fmla="*/ 3287041 h 5795240"/>
              <a:gd name="connsiteX40-44141" fmla="*/ 10937101 w 12641071"/>
              <a:gd name="connsiteY40-44142" fmla="*/ 3297601 h 5795240"/>
              <a:gd name="connsiteX41-44143" fmla="*/ 10144740 w 12641071"/>
              <a:gd name="connsiteY41-44144" fmla="*/ 4089962 h 5795240"/>
              <a:gd name="connsiteX42-44145" fmla="*/ 10130374 w 12641071"/>
              <a:gd name="connsiteY42-44146" fmla="*/ 4184101 h 5795240"/>
              <a:gd name="connsiteX43-44147" fmla="*/ 10130375 w 12641071"/>
              <a:gd name="connsiteY43-44148" fmla="*/ 4184103 h 5795240"/>
              <a:gd name="connsiteX44-44149" fmla="*/ 10130656 w 12641071"/>
              <a:gd name="connsiteY44-44150" fmla="*/ 4185950 h 5795240"/>
              <a:gd name="connsiteX45-44151" fmla="*/ 10138194 w 12641071"/>
              <a:gd name="connsiteY45-44152" fmla="*/ 4335228 h 5795240"/>
              <a:gd name="connsiteX46-44153" fmla="*/ 10137710 w 12641071"/>
              <a:gd name="connsiteY46-44154" fmla="*/ 4344822 h 5795240"/>
              <a:gd name="connsiteX47-44155" fmla="*/ 10133555 w 12641071"/>
              <a:gd name="connsiteY47-44156" fmla="*/ 4427096 h 5795240"/>
              <a:gd name="connsiteX48-44157" fmla="*/ 10129312 w 12641071"/>
              <a:gd name="connsiteY48-44158" fmla="*/ 4399289 h 5795240"/>
              <a:gd name="connsiteX49-44159" fmla="*/ 10126797 w 12641071"/>
              <a:gd name="connsiteY49-44160" fmla="*/ 4349498 h 5795240"/>
              <a:gd name="connsiteX50-44161" fmla="*/ 10126796 w 12641071"/>
              <a:gd name="connsiteY50-44162" fmla="*/ 4349498 h 5795240"/>
              <a:gd name="connsiteX51-44163" fmla="*/ 10129311 w 12641071"/>
              <a:gd name="connsiteY51-44164" fmla="*/ 4399289 h 5795240"/>
              <a:gd name="connsiteX52-44165" fmla="*/ 10133554 w 12641071"/>
              <a:gd name="connsiteY52-44166" fmla="*/ 4427096 h 5795240"/>
              <a:gd name="connsiteX53-44167" fmla="*/ 10130656 w 12641071"/>
              <a:gd name="connsiteY53-44168" fmla="*/ 4484506 h 5795240"/>
              <a:gd name="connsiteX54-44169" fmla="*/ 8678182 w 12641071"/>
              <a:gd name="connsiteY54-44170" fmla="*/ 5795240 h 5795240"/>
              <a:gd name="connsiteX55-44171" fmla="*/ 7467518 w 12641071"/>
              <a:gd name="connsiteY55-44172" fmla="*/ 5151535 h 5795240"/>
              <a:gd name="connsiteX56-44173" fmla="*/ 7419945 w 12641071"/>
              <a:gd name="connsiteY56-44174" fmla="*/ 5073228 h 5795240"/>
              <a:gd name="connsiteX57-44175" fmla="*/ 7367299 w 12641071"/>
              <a:gd name="connsiteY57-44176" fmla="*/ 4974928 h 5795240"/>
              <a:gd name="connsiteX58-44177" fmla="*/ 7320958 w 12641071"/>
              <a:gd name="connsiteY58-44178" fmla="*/ 4870887 h 5795240"/>
              <a:gd name="connsiteX59-44179" fmla="*/ 7322174 w 12641071"/>
              <a:gd name="connsiteY59-44180" fmla="*/ 4872361 h 5795240"/>
              <a:gd name="connsiteX60-44181" fmla="*/ 7322175 w 12641071"/>
              <a:gd name="connsiteY60-44182" fmla="*/ 4872361 h 5795240"/>
              <a:gd name="connsiteX61-44183" fmla="*/ 7223551 w 12641071"/>
              <a:gd name="connsiteY61-44184" fmla="*/ 4752829 h 5795240"/>
              <a:gd name="connsiteX62-44185" fmla="*/ 6652445 w 12641071"/>
              <a:gd name="connsiteY62-44186" fmla="*/ 4516269 h 5795240"/>
              <a:gd name="connsiteX63-44187" fmla="*/ 6200873 w 12641071"/>
              <a:gd name="connsiteY63-44188" fmla="*/ 4654206 h 5795240"/>
              <a:gd name="connsiteX64-44189" fmla="*/ 6088813 w 12641071"/>
              <a:gd name="connsiteY64-44190" fmla="*/ 4746663 h 5795240"/>
              <a:gd name="connsiteX65-44191" fmla="*/ 6023271 w 12641071"/>
              <a:gd name="connsiteY65-44192" fmla="*/ 4834312 h 5795240"/>
              <a:gd name="connsiteX66-44193" fmla="*/ 5935320 w 12641071"/>
              <a:gd name="connsiteY66-44194" fmla="*/ 4931081 h 5795240"/>
              <a:gd name="connsiteX67-44195" fmla="*/ 4971763 w 12641071"/>
              <a:gd name="connsiteY67-44196" fmla="*/ 5330200 h 5795240"/>
              <a:gd name="connsiteX68-44197" fmla="*/ 3716172 w 12641071"/>
              <a:gd name="connsiteY68-44198" fmla="*/ 4497938 h 5795240"/>
              <a:gd name="connsiteX69-44199" fmla="*/ 3659438 w 12641071"/>
              <a:gd name="connsiteY69-44200" fmla="*/ 4330309 h 5795240"/>
              <a:gd name="connsiteX70-44201" fmla="*/ 3659440 w 12641071"/>
              <a:gd name="connsiteY70-44202" fmla="*/ 4330309 h 5795240"/>
              <a:gd name="connsiteX71-44203" fmla="*/ 3613217 w 12641071"/>
              <a:gd name="connsiteY71-44204" fmla="*/ 4245153 h 5795240"/>
              <a:gd name="connsiteX72-44205" fmla="*/ 3083792 w 12641071"/>
              <a:gd name="connsiteY72-44206" fmla="*/ 3963660 h 5795240"/>
              <a:gd name="connsiteX73-44207" fmla="*/ 2835272 w 12641071"/>
              <a:gd name="connsiteY73-44208" fmla="*/ 4013833 h 5795240"/>
              <a:gd name="connsiteX74-44209" fmla="*/ 2762875 w 12641071"/>
              <a:gd name="connsiteY74-44210" fmla="*/ 4057784 h 5795240"/>
              <a:gd name="connsiteX75-44211" fmla="*/ 2664698 w 12641071"/>
              <a:gd name="connsiteY75-44212" fmla="*/ 4117431 h 5795240"/>
              <a:gd name="connsiteX76-44213" fmla="*/ 1804544 w 12641071"/>
              <a:gd name="connsiteY76-44214" fmla="*/ 4335229 h 5795240"/>
              <a:gd name="connsiteX77-44215" fmla="*/ 0 w 12641071"/>
              <a:gd name="connsiteY77-44216" fmla="*/ 2530685 h 5795240"/>
              <a:gd name="connsiteX78-44217" fmla="*/ 1804544 w 12641071"/>
              <a:gd name="connsiteY78-44218" fmla="*/ 726143 h 5795240"/>
              <a:gd name="connsiteX79-44219" fmla="*/ 3080549 w 12641071"/>
              <a:gd name="connsiteY79-44220" fmla="*/ 1254682 h 5795240"/>
              <a:gd name="connsiteX80-44221" fmla="*/ 3268676 w 12641071"/>
              <a:gd name="connsiteY80-44222" fmla="*/ 1461167 h 5795240"/>
              <a:gd name="connsiteX81-44223" fmla="*/ 3565826 w 12641071"/>
              <a:gd name="connsiteY81-44224" fmla="*/ 1551935 h 5795240"/>
              <a:gd name="connsiteX82-44225" fmla="*/ 4086504 w 12641071"/>
              <a:gd name="connsiteY82-44226" fmla="*/ 1127574 h 5795240"/>
              <a:gd name="connsiteX83-44227" fmla="*/ 4103078 w 12641071"/>
              <a:gd name="connsiteY83-44228" fmla="*/ 1004204 h 5795240"/>
              <a:gd name="connsiteX84-44229" fmla="*/ 5215874 w 12641071"/>
              <a:gd name="connsiteY84-44230" fmla="*/ 0 h 5795240"/>
              <a:gd name="connsiteX0-44231" fmla="*/ 5215874 w 12641071"/>
              <a:gd name="connsiteY0-44232" fmla="*/ 0 h 5795240"/>
              <a:gd name="connsiteX1-44233" fmla="*/ 5927386 w 12641071"/>
              <a:gd name="connsiteY1-44234" fmla="*/ 255427 h 5795240"/>
              <a:gd name="connsiteX2-44235" fmla="*/ 6105193 w 12641071"/>
              <a:gd name="connsiteY2-44236" fmla="*/ 442067 h 5795240"/>
              <a:gd name="connsiteX3-44237" fmla="*/ 6105193 w 12641071"/>
              <a:gd name="connsiteY3-44238" fmla="*/ 442069 h 5795240"/>
              <a:gd name="connsiteX4-44239" fmla="*/ 6141460 w 12641071"/>
              <a:gd name="connsiteY4-44240" fmla="*/ 475027 h 5795240"/>
              <a:gd name="connsiteX5-44241" fmla="*/ 6788665 w 12641071"/>
              <a:gd name="connsiteY5-44242" fmla="*/ 707369 h 5795240"/>
              <a:gd name="connsiteX6-44243" fmla="*/ 7184710 w 12641071"/>
              <a:gd name="connsiteY6-44244" fmla="*/ 627411 h 5795240"/>
              <a:gd name="connsiteX7-44245" fmla="*/ 7314851 w 12641071"/>
              <a:gd name="connsiteY7-44246" fmla="*/ 559537 h 5795240"/>
              <a:gd name="connsiteX8-44247" fmla="*/ 7314853 w 12641071"/>
              <a:gd name="connsiteY8-44248" fmla="*/ 559536 h 5795240"/>
              <a:gd name="connsiteX9-44249" fmla="*/ 7314851 w 12641071"/>
              <a:gd name="connsiteY9-44250" fmla="*/ 559537 h 5795240"/>
              <a:gd name="connsiteX10-44251" fmla="*/ 7391626 w 12641071"/>
              <a:gd name="connsiteY10-44252" fmla="*/ 508114 h 5795240"/>
              <a:gd name="connsiteX11-44253" fmla="*/ 7391631 w 12641071"/>
              <a:gd name="connsiteY11-44254" fmla="*/ 508110 h 5795240"/>
              <a:gd name="connsiteX12-44255" fmla="*/ 7478934 w 12641071"/>
              <a:gd name="connsiteY12-44256" fmla="*/ 466053 h 5795240"/>
              <a:gd name="connsiteX13-44257" fmla="*/ 7897193 w 12641071"/>
              <a:gd name="connsiteY13-44258" fmla="*/ 381611 h 5795240"/>
              <a:gd name="connsiteX14-44259" fmla="*/ 8788216 w 12641071"/>
              <a:gd name="connsiteY14-44260" fmla="*/ 855364 h 5795240"/>
              <a:gd name="connsiteX15-44261" fmla="*/ 8832362 w 12641071"/>
              <a:gd name="connsiteY15-44262" fmla="*/ 928030 h 5795240"/>
              <a:gd name="connsiteX16-44263" fmla="*/ 8832362 w 12641071"/>
              <a:gd name="connsiteY16-44264" fmla="*/ 928033 h 5795240"/>
              <a:gd name="connsiteX17-44265" fmla="*/ 8878117 w 12641071"/>
              <a:gd name="connsiteY17-44266" fmla="*/ 1018851 h 5795240"/>
              <a:gd name="connsiteX18-44267" fmla="*/ 8877719 w 12641071"/>
              <a:gd name="connsiteY18-44268" fmla="*/ 1018369 h 5795240"/>
              <a:gd name="connsiteX19-44269" fmla="*/ 8877719 w 12641071"/>
              <a:gd name="connsiteY19-44270" fmla="*/ 1018371 h 5795240"/>
              <a:gd name="connsiteX20-44271" fmla="*/ 8878116 w 12641071"/>
              <a:gd name="connsiteY20-44272" fmla="*/ 1018851 h 5795240"/>
              <a:gd name="connsiteX21-44273" fmla="*/ 8931285 w 12641071"/>
              <a:gd name="connsiteY21-44274" fmla="*/ 1083292 h 5795240"/>
              <a:gd name="connsiteX22-44275" fmla="*/ 9241478 w 12641071"/>
              <a:gd name="connsiteY22-44276" fmla="*/ 1211778 h 5795240"/>
              <a:gd name="connsiteX23-44277" fmla="*/ 9605238 w 12641071"/>
              <a:gd name="connsiteY23-44278" fmla="*/ 1018369 h 5795240"/>
              <a:gd name="connsiteX24-44279" fmla="*/ 9636247 w 12641071"/>
              <a:gd name="connsiteY24-44280" fmla="*/ 961241 h 5795240"/>
              <a:gd name="connsiteX25-44281" fmla="*/ 9641995 w 12641071"/>
              <a:gd name="connsiteY25-44282" fmla="*/ 961152 h 5795240"/>
              <a:gd name="connsiteX26-44283" fmla="*/ 9641995 w 12641071"/>
              <a:gd name="connsiteY26-44284" fmla="*/ 961153 h 5795240"/>
              <a:gd name="connsiteX27-44285" fmla="*/ 9653069 w 12641071"/>
              <a:gd name="connsiteY27-44286" fmla="*/ 960983 h 5795240"/>
              <a:gd name="connsiteX28-44287" fmla="*/ 9651917 w 12641071"/>
              <a:gd name="connsiteY28-44288" fmla="*/ 940556 h 5795240"/>
              <a:gd name="connsiteX29-44289" fmla="*/ 11050508 w 12641071"/>
              <a:gd name="connsiteY29-44290" fmla="*/ 108150 h 5795240"/>
              <a:gd name="connsiteX30-44291" fmla="*/ 12641071 w 12641071"/>
              <a:gd name="connsiteY30-44292" fmla="*/ 1698711 h 5795240"/>
              <a:gd name="connsiteX31-44293" fmla="*/ 11371062 w 12641071"/>
              <a:gd name="connsiteY31-44294" fmla="*/ 3256960 h 5795240"/>
              <a:gd name="connsiteX32-44295" fmla="*/ 11215953 w 12641071"/>
              <a:gd name="connsiteY32-44296" fmla="*/ 3280632 h 5795240"/>
              <a:gd name="connsiteX33-44297" fmla="*/ 11142318 w 12641071"/>
              <a:gd name="connsiteY33-44298" fmla="*/ 3276914 h 5795240"/>
              <a:gd name="connsiteX34-44299" fmla="*/ 11215952 w 12641071"/>
              <a:gd name="connsiteY34-44300" fmla="*/ 3280632 h 5795240"/>
              <a:gd name="connsiteX35-44301" fmla="*/ 11213133 w 12641071"/>
              <a:gd name="connsiteY35-44302" fmla="*/ 3281062 h 5795240"/>
              <a:gd name="connsiteX36-44303" fmla="*/ 11116921 w 12641071"/>
              <a:gd name="connsiteY36-44304" fmla="*/ 3285921 h 5795240"/>
              <a:gd name="connsiteX37-44305" fmla="*/ 11050507 w 12641071"/>
              <a:gd name="connsiteY37-44306" fmla="*/ 3289274 h 5795240"/>
              <a:gd name="connsiteX38-44307" fmla="*/ 11006292 w 12641071"/>
              <a:gd name="connsiteY38-44308" fmla="*/ 3287041 h 5795240"/>
              <a:gd name="connsiteX39-44309" fmla="*/ 10937101 w 12641071"/>
              <a:gd name="connsiteY39-44310" fmla="*/ 3297601 h 5795240"/>
              <a:gd name="connsiteX40-44311" fmla="*/ 10144740 w 12641071"/>
              <a:gd name="connsiteY40-44312" fmla="*/ 4089962 h 5795240"/>
              <a:gd name="connsiteX41-44313" fmla="*/ 10130374 w 12641071"/>
              <a:gd name="connsiteY41-44314" fmla="*/ 4184101 h 5795240"/>
              <a:gd name="connsiteX42-44315" fmla="*/ 10130375 w 12641071"/>
              <a:gd name="connsiteY42-44316" fmla="*/ 4184103 h 5795240"/>
              <a:gd name="connsiteX43-44317" fmla="*/ 10130656 w 12641071"/>
              <a:gd name="connsiteY43-44318" fmla="*/ 4185950 h 5795240"/>
              <a:gd name="connsiteX44-44319" fmla="*/ 10138194 w 12641071"/>
              <a:gd name="connsiteY44-44320" fmla="*/ 4335228 h 5795240"/>
              <a:gd name="connsiteX45-44321" fmla="*/ 10137710 w 12641071"/>
              <a:gd name="connsiteY45-44322" fmla="*/ 4344822 h 5795240"/>
              <a:gd name="connsiteX46-44323" fmla="*/ 10133555 w 12641071"/>
              <a:gd name="connsiteY46-44324" fmla="*/ 4427096 h 5795240"/>
              <a:gd name="connsiteX47-44325" fmla="*/ 10129312 w 12641071"/>
              <a:gd name="connsiteY47-44326" fmla="*/ 4399289 h 5795240"/>
              <a:gd name="connsiteX48-44327" fmla="*/ 10126797 w 12641071"/>
              <a:gd name="connsiteY48-44328" fmla="*/ 4349498 h 5795240"/>
              <a:gd name="connsiteX49-44329" fmla="*/ 10126796 w 12641071"/>
              <a:gd name="connsiteY49-44330" fmla="*/ 4349498 h 5795240"/>
              <a:gd name="connsiteX50-44331" fmla="*/ 10129311 w 12641071"/>
              <a:gd name="connsiteY50-44332" fmla="*/ 4399289 h 5795240"/>
              <a:gd name="connsiteX51-44333" fmla="*/ 10133554 w 12641071"/>
              <a:gd name="connsiteY51-44334" fmla="*/ 4427096 h 5795240"/>
              <a:gd name="connsiteX52-44335" fmla="*/ 10130656 w 12641071"/>
              <a:gd name="connsiteY52-44336" fmla="*/ 4484506 h 5795240"/>
              <a:gd name="connsiteX53-44337" fmla="*/ 8678182 w 12641071"/>
              <a:gd name="connsiteY53-44338" fmla="*/ 5795240 h 5795240"/>
              <a:gd name="connsiteX54-44339" fmla="*/ 7467518 w 12641071"/>
              <a:gd name="connsiteY54-44340" fmla="*/ 5151535 h 5795240"/>
              <a:gd name="connsiteX55-44341" fmla="*/ 7419945 w 12641071"/>
              <a:gd name="connsiteY55-44342" fmla="*/ 5073228 h 5795240"/>
              <a:gd name="connsiteX56-44343" fmla="*/ 7367299 w 12641071"/>
              <a:gd name="connsiteY56-44344" fmla="*/ 4974928 h 5795240"/>
              <a:gd name="connsiteX57-44345" fmla="*/ 7320958 w 12641071"/>
              <a:gd name="connsiteY57-44346" fmla="*/ 4870887 h 5795240"/>
              <a:gd name="connsiteX58-44347" fmla="*/ 7322174 w 12641071"/>
              <a:gd name="connsiteY58-44348" fmla="*/ 4872361 h 5795240"/>
              <a:gd name="connsiteX59-44349" fmla="*/ 7322175 w 12641071"/>
              <a:gd name="connsiteY59-44350" fmla="*/ 4872361 h 5795240"/>
              <a:gd name="connsiteX60-44351" fmla="*/ 7223551 w 12641071"/>
              <a:gd name="connsiteY60-44352" fmla="*/ 4752829 h 5795240"/>
              <a:gd name="connsiteX61-44353" fmla="*/ 6652445 w 12641071"/>
              <a:gd name="connsiteY61-44354" fmla="*/ 4516269 h 5795240"/>
              <a:gd name="connsiteX62-44355" fmla="*/ 6200873 w 12641071"/>
              <a:gd name="connsiteY62-44356" fmla="*/ 4654206 h 5795240"/>
              <a:gd name="connsiteX63-44357" fmla="*/ 6088813 w 12641071"/>
              <a:gd name="connsiteY63-44358" fmla="*/ 4746663 h 5795240"/>
              <a:gd name="connsiteX64-44359" fmla="*/ 6023271 w 12641071"/>
              <a:gd name="connsiteY64-44360" fmla="*/ 4834312 h 5795240"/>
              <a:gd name="connsiteX65-44361" fmla="*/ 5935320 w 12641071"/>
              <a:gd name="connsiteY65-44362" fmla="*/ 4931081 h 5795240"/>
              <a:gd name="connsiteX66-44363" fmla="*/ 4971763 w 12641071"/>
              <a:gd name="connsiteY66-44364" fmla="*/ 5330200 h 5795240"/>
              <a:gd name="connsiteX67-44365" fmla="*/ 3716172 w 12641071"/>
              <a:gd name="connsiteY67-44366" fmla="*/ 4497938 h 5795240"/>
              <a:gd name="connsiteX68-44367" fmla="*/ 3659438 w 12641071"/>
              <a:gd name="connsiteY68-44368" fmla="*/ 4330309 h 5795240"/>
              <a:gd name="connsiteX69-44369" fmla="*/ 3659440 w 12641071"/>
              <a:gd name="connsiteY69-44370" fmla="*/ 4330309 h 5795240"/>
              <a:gd name="connsiteX70-44371" fmla="*/ 3613217 w 12641071"/>
              <a:gd name="connsiteY70-44372" fmla="*/ 4245153 h 5795240"/>
              <a:gd name="connsiteX71-44373" fmla="*/ 3083792 w 12641071"/>
              <a:gd name="connsiteY71-44374" fmla="*/ 3963660 h 5795240"/>
              <a:gd name="connsiteX72-44375" fmla="*/ 2835272 w 12641071"/>
              <a:gd name="connsiteY72-44376" fmla="*/ 4013833 h 5795240"/>
              <a:gd name="connsiteX73-44377" fmla="*/ 2762875 w 12641071"/>
              <a:gd name="connsiteY73-44378" fmla="*/ 4057784 h 5795240"/>
              <a:gd name="connsiteX74-44379" fmla="*/ 2664698 w 12641071"/>
              <a:gd name="connsiteY74-44380" fmla="*/ 4117431 h 5795240"/>
              <a:gd name="connsiteX75-44381" fmla="*/ 1804544 w 12641071"/>
              <a:gd name="connsiteY75-44382" fmla="*/ 4335229 h 5795240"/>
              <a:gd name="connsiteX76-44383" fmla="*/ 0 w 12641071"/>
              <a:gd name="connsiteY76-44384" fmla="*/ 2530685 h 5795240"/>
              <a:gd name="connsiteX77-44385" fmla="*/ 1804544 w 12641071"/>
              <a:gd name="connsiteY77-44386" fmla="*/ 726143 h 5795240"/>
              <a:gd name="connsiteX78-44387" fmla="*/ 3080549 w 12641071"/>
              <a:gd name="connsiteY78-44388" fmla="*/ 1254682 h 5795240"/>
              <a:gd name="connsiteX79-44389" fmla="*/ 3268676 w 12641071"/>
              <a:gd name="connsiteY79-44390" fmla="*/ 1461167 h 5795240"/>
              <a:gd name="connsiteX80-44391" fmla="*/ 3565826 w 12641071"/>
              <a:gd name="connsiteY80-44392" fmla="*/ 1551935 h 5795240"/>
              <a:gd name="connsiteX81-44393" fmla="*/ 4086504 w 12641071"/>
              <a:gd name="connsiteY81-44394" fmla="*/ 1127574 h 5795240"/>
              <a:gd name="connsiteX82-44395" fmla="*/ 4103078 w 12641071"/>
              <a:gd name="connsiteY82-44396" fmla="*/ 1004204 h 5795240"/>
              <a:gd name="connsiteX83-44397" fmla="*/ 5215874 w 12641071"/>
              <a:gd name="connsiteY83-44398" fmla="*/ 0 h 5795240"/>
              <a:gd name="connsiteX0-44399" fmla="*/ 5215874 w 12641071"/>
              <a:gd name="connsiteY0-44400" fmla="*/ 0 h 5795240"/>
              <a:gd name="connsiteX1-44401" fmla="*/ 5927386 w 12641071"/>
              <a:gd name="connsiteY1-44402" fmla="*/ 255427 h 5795240"/>
              <a:gd name="connsiteX2-44403" fmla="*/ 6105193 w 12641071"/>
              <a:gd name="connsiteY2-44404" fmla="*/ 442067 h 5795240"/>
              <a:gd name="connsiteX3-44405" fmla="*/ 6105193 w 12641071"/>
              <a:gd name="connsiteY3-44406" fmla="*/ 442069 h 5795240"/>
              <a:gd name="connsiteX4-44407" fmla="*/ 6141460 w 12641071"/>
              <a:gd name="connsiteY4-44408" fmla="*/ 475027 h 5795240"/>
              <a:gd name="connsiteX5-44409" fmla="*/ 6788665 w 12641071"/>
              <a:gd name="connsiteY5-44410" fmla="*/ 707369 h 5795240"/>
              <a:gd name="connsiteX6-44411" fmla="*/ 7184710 w 12641071"/>
              <a:gd name="connsiteY6-44412" fmla="*/ 627411 h 5795240"/>
              <a:gd name="connsiteX7-44413" fmla="*/ 7314851 w 12641071"/>
              <a:gd name="connsiteY7-44414" fmla="*/ 559537 h 5795240"/>
              <a:gd name="connsiteX8-44415" fmla="*/ 7314853 w 12641071"/>
              <a:gd name="connsiteY8-44416" fmla="*/ 559536 h 5795240"/>
              <a:gd name="connsiteX9-44417" fmla="*/ 7314851 w 12641071"/>
              <a:gd name="connsiteY9-44418" fmla="*/ 559537 h 5795240"/>
              <a:gd name="connsiteX10-44419" fmla="*/ 7391626 w 12641071"/>
              <a:gd name="connsiteY10-44420" fmla="*/ 508114 h 5795240"/>
              <a:gd name="connsiteX11-44421" fmla="*/ 7391631 w 12641071"/>
              <a:gd name="connsiteY11-44422" fmla="*/ 508110 h 5795240"/>
              <a:gd name="connsiteX12-44423" fmla="*/ 7478934 w 12641071"/>
              <a:gd name="connsiteY12-44424" fmla="*/ 466053 h 5795240"/>
              <a:gd name="connsiteX13-44425" fmla="*/ 7897193 w 12641071"/>
              <a:gd name="connsiteY13-44426" fmla="*/ 381611 h 5795240"/>
              <a:gd name="connsiteX14-44427" fmla="*/ 8788216 w 12641071"/>
              <a:gd name="connsiteY14-44428" fmla="*/ 855364 h 5795240"/>
              <a:gd name="connsiteX15-44429" fmla="*/ 8832362 w 12641071"/>
              <a:gd name="connsiteY15-44430" fmla="*/ 928030 h 5795240"/>
              <a:gd name="connsiteX16-44431" fmla="*/ 8832362 w 12641071"/>
              <a:gd name="connsiteY16-44432" fmla="*/ 928033 h 5795240"/>
              <a:gd name="connsiteX17-44433" fmla="*/ 8878117 w 12641071"/>
              <a:gd name="connsiteY17-44434" fmla="*/ 1018851 h 5795240"/>
              <a:gd name="connsiteX18-44435" fmla="*/ 8877719 w 12641071"/>
              <a:gd name="connsiteY18-44436" fmla="*/ 1018369 h 5795240"/>
              <a:gd name="connsiteX19-44437" fmla="*/ 8877719 w 12641071"/>
              <a:gd name="connsiteY19-44438" fmla="*/ 1018371 h 5795240"/>
              <a:gd name="connsiteX20-44439" fmla="*/ 8878116 w 12641071"/>
              <a:gd name="connsiteY20-44440" fmla="*/ 1018851 h 5795240"/>
              <a:gd name="connsiteX21-44441" fmla="*/ 8931285 w 12641071"/>
              <a:gd name="connsiteY21-44442" fmla="*/ 1083292 h 5795240"/>
              <a:gd name="connsiteX22-44443" fmla="*/ 9241478 w 12641071"/>
              <a:gd name="connsiteY22-44444" fmla="*/ 1211778 h 5795240"/>
              <a:gd name="connsiteX23-44445" fmla="*/ 9605238 w 12641071"/>
              <a:gd name="connsiteY23-44446" fmla="*/ 1018369 h 5795240"/>
              <a:gd name="connsiteX24-44447" fmla="*/ 9636247 w 12641071"/>
              <a:gd name="connsiteY24-44448" fmla="*/ 961241 h 5795240"/>
              <a:gd name="connsiteX25-44449" fmla="*/ 9641995 w 12641071"/>
              <a:gd name="connsiteY25-44450" fmla="*/ 961152 h 5795240"/>
              <a:gd name="connsiteX26-44451" fmla="*/ 9641995 w 12641071"/>
              <a:gd name="connsiteY26-44452" fmla="*/ 961153 h 5795240"/>
              <a:gd name="connsiteX27-44453" fmla="*/ 9651917 w 12641071"/>
              <a:gd name="connsiteY27-44454" fmla="*/ 940556 h 5795240"/>
              <a:gd name="connsiteX28-44455" fmla="*/ 11050508 w 12641071"/>
              <a:gd name="connsiteY28-44456" fmla="*/ 108150 h 5795240"/>
              <a:gd name="connsiteX29-44457" fmla="*/ 12641071 w 12641071"/>
              <a:gd name="connsiteY29-44458" fmla="*/ 1698711 h 5795240"/>
              <a:gd name="connsiteX30-44459" fmla="*/ 11371062 w 12641071"/>
              <a:gd name="connsiteY30-44460" fmla="*/ 3256960 h 5795240"/>
              <a:gd name="connsiteX31-44461" fmla="*/ 11215953 w 12641071"/>
              <a:gd name="connsiteY31-44462" fmla="*/ 3280632 h 5795240"/>
              <a:gd name="connsiteX32-44463" fmla="*/ 11142318 w 12641071"/>
              <a:gd name="connsiteY32-44464" fmla="*/ 3276914 h 5795240"/>
              <a:gd name="connsiteX33-44465" fmla="*/ 11215952 w 12641071"/>
              <a:gd name="connsiteY33-44466" fmla="*/ 3280632 h 5795240"/>
              <a:gd name="connsiteX34-44467" fmla="*/ 11213133 w 12641071"/>
              <a:gd name="connsiteY34-44468" fmla="*/ 3281062 h 5795240"/>
              <a:gd name="connsiteX35-44469" fmla="*/ 11116921 w 12641071"/>
              <a:gd name="connsiteY35-44470" fmla="*/ 3285921 h 5795240"/>
              <a:gd name="connsiteX36-44471" fmla="*/ 11050507 w 12641071"/>
              <a:gd name="connsiteY36-44472" fmla="*/ 3289274 h 5795240"/>
              <a:gd name="connsiteX37-44473" fmla="*/ 11006292 w 12641071"/>
              <a:gd name="connsiteY37-44474" fmla="*/ 3287041 h 5795240"/>
              <a:gd name="connsiteX38-44475" fmla="*/ 10937101 w 12641071"/>
              <a:gd name="connsiteY38-44476" fmla="*/ 3297601 h 5795240"/>
              <a:gd name="connsiteX39-44477" fmla="*/ 10144740 w 12641071"/>
              <a:gd name="connsiteY39-44478" fmla="*/ 4089962 h 5795240"/>
              <a:gd name="connsiteX40-44479" fmla="*/ 10130374 w 12641071"/>
              <a:gd name="connsiteY40-44480" fmla="*/ 4184101 h 5795240"/>
              <a:gd name="connsiteX41-44481" fmla="*/ 10130375 w 12641071"/>
              <a:gd name="connsiteY41-44482" fmla="*/ 4184103 h 5795240"/>
              <a:gd name="connsiteX42-44483" fmla="*/ 10130656 w 12641071"/>
              <a:gd name="connsiteY42-44484" fmla="*/ 4185950 h 5795240"/>
              <a:gd name="connsiteX43-44485" fmla="*/ 10138194 w 12641071"/>
              <a:gd name="connsiteY43-44486" fmla="*/ 4335228 h 5795240"/>
              <a:gd name="connsiteX44-44487" fmla="*/ 10137710 w 12641071"/>
              <a:gd name="connsiteY44-44488" fmla="*/ 4344822 h 5795240"/>
              <a:gd name="connsiteX45-44489" fmla="*/ 10133555 w 12641071"/>
              <a:gd name="connsiteY45-44490" fmla="*/ 4427096 h 5795240"/>
              <a:gd name="connsiteX46-44491" fmla="*/ 10129312 w 12641071"/>
              <a:gd name="connsiteY46-44492" fmla="*/ 4399289 h 5795240"/>
              <a:gd name="connsiteX47-44493" fmla="*/ 10126797 w 12641071"/>
              <a:gd name="connsiteY47-44494" fmla="*/ 4349498 h 5795240"/>
              <a:gd name="connsiteX48-44495" fmla="*/ 10126796 w 12641071"/>
              <a:gd name="connsiteY48-44496" fmla="*/ 4349498 h 5795240"/>
              <a:gd name="connsiteX49-44497" fmla="*/ 10129311 w 12641071"/>
              <a:gd name="connsiteY49-44498" fmla="*/ 4399289 h 5795240"/>
              <a:gd name="connsiteX50-44499" fmla="*/ 10133554 w 12641071"/>
              <a:gd name="connsiteY50-44500" fmla="*/ 4427096 h 5795240"/>
              <a:gd name="connsiteX51-44501" fmla="*/ 10130656 w 12641071"/>
              <a:gd name="connsiteY51-44502" fmla="*/ 4484506 h 5795240"/>
              <a:gd name="connsiteX52-44503" fmla="*/ 8678182 w 12641071"/>
              <a:gd name="connsiteY52-44504" fmla="*/ 5795240 h 5795240"/>
              <a:gd name="connsiteX53-44505" fmla="*/ 7467518 w 12641071"/>
              <a:gd name="connsiteY53-44506" fmla="*/ 5151535 h 5795240"/>
              <a:gd name="connsiteX54-44507" fmla="*/ 7419945 w 12641071"/>
              <a:gd name="connsiteY54-44508" fmla="*/ 5073228 h 5795240"/>
              <a:gd name="connsiteX55-44509" fmla="*/ 7367299 w 12641071"/>
              <a:gd name="connsiteY55-44510" fmla="*/ 4974928 h 5795240"/>
              <a:gd name="connsiteX56-44511" fmla="*/ 7320958 w 12641071"/>
              <a:gd name="connsiteY56-44512" fmla="*/ 4870887 h 5795240"/>
              <a:gd name="connsiteX57-44513" fmla="*/ 7322174 w 12641071"/>
              <a:gd name="connsiteY57-44514" fmla="*/ 4872361 h 5795240"/>
              <a:gd name="connsiteX58-44515" fmla="*/ 7322175 w 12641071"/>
              <a:gd name="connsiteY58-44516" fmla="*/ 4872361 h 5795240"/>
              <a:gd name="connsiteX59-44517" fmla="*/ 7223551 w 12641071"/>
              <a:gd name="connsiteY59-44518" fmla="*/ 4752829 h 5795240"/>
              <a:gd name="connsiteX60-44519" fmla="*/ 6652445 w 12641071"/>
              <a:gd name="connsiteY60-44520" fmla="*/ 4516269 h 5795240"/>
              <a:gd name="connsiteX61-44521" fmla="*/ 6200873 w 12641071"/>
              <a:gd name="connsiteY61-44522" fmla="*/ 4654206 h 5795240"/>
              <a:gd name="connsiteX62-44523" fmla="*/ 6088813 w 12641071"/>
              <a:gd name="connsiteY62-44524" fmla="*/ 4746663 h 5795240"/>
              <a:gd name="connsiteX63-44525" fmla="*/ 6023271 w 12641071"/>
              <a:gd name="connsiteY63-44526" fmla="*/ 4834312 h 5795240"/>
              <a:gd name="connsiteX64-44527" fmla="*/ 5935320 w 12641071"/>
              <a:gd name="connsiteY64-44528" fmla="*/ 4931081 h 5795240"/>
              <a:gd name="connsiteX65-44529" fmla="*/ 4971763 w 12641071"/>
              <a:gd name="connsiteY65-44530" fmla="*/ 5330200 h 5795240"/>
              <a:gd name="connsiteX66-44531" fmla="*/ 3716172 w 12641071"/>
              <a:gd name="connsiteY66-44532" fmla="*/ 4497938 h 5795240"/>
              <a:gd name="connsiteX67-44533" fmla="*/ 3659438 w 12641071"/>
              <a:gd name="connsiteY67-44534" fmla="*/ 4330309 h 5795240"/>
              <a:gd name="connsiteX68-44535" fmla="*/ 3659440 w 12641071"/>
              <a:gd name="connsiteY68-44536" fmla="*/ 4330309 h 5795240"/>
              <a:gd name="connsiteX69-44537" fmla="*/ 3613217 w 12641071"/>
              <a:gd name="connsiteY69-44538" fmla="*/ 4245153 h 5795240"/>
              <a:gd name="connsiteX70-44539" fmla="*/ 3083792 w 12641071"/>
              <a:gd name="connsiteY70-44540" fmla="*/ 3963660 h 5795240"/>
              <a:gd name="connsiteX71-44541" fmla="*/ 2835272 w 12641071"/>
              <a:gd name="connsiteY71-44542" fmla="*/ 4013833 h 5795240"/>
              <a:gd name="connsiteX72-44543" fmla="*/ 2762875 w 12641071"/>
              <a:gd name="connsiteY72-44544" fmla="*/ 4057784 h 5795240"/>
              <a:gd name="connsiteX73-44545" fmla="*/ 2664698 w 12641071"/>
              <a:gd name="connsiteY73-44546" fmla="*/ 4117431 h 5795240"/>
              <a:gd name="connsiteX74-44547" fmla="*/ 1804544 w 12641071"/>
              <a:gd name="connsiteY74-44548" fmla="*/ 4335229 h 5795240"/>
              <a:gd name="connsiteX75-44549" fmla="*/ 0 w 12641071"/>
              <a:gd name="connsiteY75-44550" fmla="*/ 2530685 h 5795240"/>
              <a:gd name="connsiteX76-44551" fmla="*/ 1804544 w 12641071"/>
              <a:gd name="connsiteY76-44552" fmla="*/ 726143 h 5795240"/>
              <a:gd name="connsiteX77-44553" fmla="*/ 3080549 w 12641071"/>
              <a:gd name="connsiteY77-44554" fmla="*/ 1254682 h 5795240"/>
              <a:gd name="connsiteX78-44555" fmla="*/ 3268676 w 12641071"/>
              <a:gd name="connsiteY78-44556" fmla="*/ 1461167 h 5795240"/>
              <a:gd name="connsiteX79-44557" fmla="*/ 3565826 w 12641071"/>
              <a:gd name="connsiteY79-44558" fmla="*/ 1551935 h 5795240"/>
              <a:gd name="connsiteX80-44559" fmla="*/ 4086504 w 12641071"/>
              <a:gd name="connsiteY80-44560" fmla="*/ 1127574 h 5795240"/>
              <a:gd name="connsiteX81-44561" fmla="*/ 4103078 w 12641071"/>
              <a:gd name="connsiteY81-44562" fmla="*/ 1004204 h 5795240"/>
              <a:gd name="connsiteX82-44563" fmla="*/ 5215874 w 12641071"/>
              <a:gd name="connsiteY82-44564" fmla="*/ 0 h 5795240"/>
              <a:gd name="connsiteX0-44565" fmla="*/ 5215874 w 12641071"/>
              <a:gd name="connsiteY0-44566" fmla="*/ 0 h 5795240"/>
              <a:gd name="connsiteX1-44567" fmla="*/ 5927386 w 12641071"/>
              <a:gd name="connsiteY1-44568" fmla="*/ 255427 h 5795240"/>
              <a:gd name="connsiteX2-44569" fmla="*/ 6105193 w 12641071"/>
              <a:gd name="connsiteY2-44570" fmla="*/ 442067 h 5795240"/>
              <a:gd name="connsiteX3-44571" fmla="*/ 6105193 w 12641071"/>
              <a:gd name="connsiteY3-44572" fmla="*/ 442069 h 5795240"/>
              <a:gd name="connsiteX4-44573" fmla="*/ 6141460 w 12641071"/>
              <a:gd name="connsiteY4-44574" fmla="*/ 475027 h 5795240"/>
              <a:gd name="connsiteX5-44575" fmla="*/ 6788665 w 12641071"/>
              <a:gd name="connsiteY5-44576" fmla="*/ 707369 h 5795240"/>
              <a:gd name="connsiteX6-44577" fmla="*/ 7184710 w 12641071"/>
              <a:gd name="connsiteY6-44578" fmla="*/ 627411 h 5795240"/>
              <a:gd name="connsiteX7-44579" fmla="*/ 7314851 w 12641071"/>
              <a:gd name="connsiteY7-44580" fmla="*/ 559537 h 5795240"/>
              <a:gd name="connsiteX8-44581" fmla="*/ 7314853 w 12641071"/>
              <a:gd name="connsiteY8-44582" fmla="*/ 559536 h 5795240"/>
              <a:gd name="connsiteX9-44583" fmla="*/ 7314851 w 12641071"/>
              <a:gd name="connsiteY9-44584" fmla="*/ 559537 h 5795240"/>
              <a:gd name="connsiteX10-44585" fmla="*/ 7391626 w 12641071"/>
              <a:gd name="connsiteY10-44586" fmla="*/ 508114 h 5795240"/>
              <a:gd name="connsiteX11-44587" fmla="*/ 7391631 w 12641071"/>
              <a:gd name="connsiteY11-44588" fmla="*/ 508110 h 5795240"/>
              <a:gd name="connsiteX12-44589" fmla="*/ 7478934 w 12641071"/>
              <a:gd name="connsiteY12-44590" fmla="*/ 466053 h 5795240"/>
              <a:gd name="connsiteX13-44591" fmla="*/ 7897193 w 12641071"/>
              <a:gd name="connsiteY13-44592" fmla="*/ 381611 h 5795240"/>
              <a:gd name="connsiteX14-44593" fmla="*/ 8788216 w 12641071"/>
              <a:gd name="connsiteY14-44594" fmla="*/ 855364 h 5795240"/>
              <a:gd name="connsiteX15-44595" fmla="*/ 8832362 w 12641071"/>
              <a:gd name="connsiteY15-44596" fmla="*/ 928030 h 5795240"/>
              <a:gd name="connsiteX16-44597" fmla="*/ 8832362 w 12641071"/>
              <a:gd name="connsiteY16-44598" fmla="*/ 928033 h 5795240"/>
              <a:gd name="connsiteX17-44599" fmla="*/ 8878117 w 12641071"/>
              <a:gd name="connsiteY17-44600" fmla="*/ 1018851 h 5795240"/>
              <a:gd name="connsiteX18-44601" fmla="*/ 8877719 w 12641071"/>
              <a:gd name="connsiteY18-44602" fmla="*/ 1018369 h 5795240"/>
              <a:gd name="connsiteX19-44603" fmla="*/ 8877719 w 12641071"/>
              <a:gd name="connsiteY19-44604" fmla="*/ 1018371 h 5795240"/>
              <a:gd name="connsiteX20-44605" fmla="*/ 8878116 w 12641071"/>
              <a:gd name="connsiteY20-44606" fmla="*/ 1018851 h 5795240"/>
              <a:gd name="connsiteX21-44607" fmla="*/ 8931285 w 12641071"/>
              <a:gd name="connsiteY21-44608" fmla="*/ 1083292 h 5795240"/>
              <a:gd name="connsiteX22-44609" fmla="*/ 9241478 w 12641071"/>
              <a:gd name="connsiteY22-44610" fmla="*/ 1211778 h 5795240"/>
              <a:gd name="connsiteX23-44611" fmla="*/ 9605238 w 12641071"/>
              <a:gd name="connsiteY23-44612" fmla="*/ 1018369 h 5795240"/>
              <a:gd name="connsiteX24-44613" fmla="*/ 9636247 w 12641071"/>
              <a:gd name="connsiteY24-44614" fmla="*/ 961241 h 5795240"/>
              <a:gd name="connsiteX25-44615" fmla="*/ 9641995 w 12641071"/>
              <a:gd name="connsiteY25-44616" fmla="*/ 961152 h 5795240"/>
              <a:gd name="connsiteX26-44617" fmla="*/ 9651917 w 12641071"/>
              <a:gd name="connsiteY26-44618" fmla="*/ 940556 h 5795240"/>
              <a:gd name="connsiteX27-44619" fmla="*/ 11050508 w 12641071"/>
              <a:gd name="connsiteY27-44620" fmla="*/ 108150 h 5795240"/>
              <a:gd name="connsiteX28-44621" fmla="*/ 12641071 w 12641071"/>
              <a:gd name="connsiteY28-44622" fmla="*/ 1698711 h 5795240"/>
              <a:gd name="connsiteX29-44623" fmla="*/ 11371062 w 12641071"/>
              <a:gd name="connsiteY29-44624" fmla="*/ 3256960 h 5795240"/>
              <a:gd name="connsiteX30-44625" fmla="*/ 11215953 w 12641071"/>
              <a:gd name="connsiteY30-44626" fmla="*/ 3280632 h 5795240"/>
              <a:gd name="connsiteX31-44627" fmla="*/ 11142318 w 12641071"/>
              <a:gd name="connsiteY31-44628" fmla="*/ 3276914 h 5795240"/>
              <a:gd name="connsiteX32-44629" fmla="*/ 11215952 w 12641071"/>
              <a:gd name="connsiteY32-44630" fmla="*/ 3280632 h 5795240"/>
              <a:gd name="connsiteX33-44631" fmla="*/ 11213133 w 12641071"/>
              <a:gd name="connsiteY33-44632" fmla="*/ 3281062 h 5795240"/>
              <a:gd name="connsiteX34-44633" fmla="*/ 11116921 w 12641071"/>
              <a:gd name="connsiteY34-44634" fmla="*/ 3285921 h 5795240"/>
              <a:gd name="connsiteX35-44635" fmla="*/ 11050507 w 12641071"/>
              <a:gd name="connsiteY35-44636" fmla="*/ 3289274 h 5795240"/>
              <a:gd name="connsiteX36-44637" fmla="*/ 11006292 w 12641071"/>
              <a:gd name="connsiteY36-44638" fmla="*/ 3287041 h 5795240"/>
              <a:gd name="connsiteX37-44639" fmla="*/ 10937101 w 12641071"/>
              <a:gd name="connsiteY37-44640" fmla="*/ 3297601 h 5795240"/>
              <a:gd name="connsiteX38-44641" fmla="*/ 10144740 w 12641071"/>
              <a:gd name="connsiteY38-44642" fmla="*/ 4089962 h 5795240"/>
              <a:gd name="connsiteX39-44643" fmla="*/ 10130374 w 12641071"/>
              <a:gd name="connsiteY39-44644" fmla="*/ 4184101 h 5795240"/>
              <a:gd name="connsiteX40-44645" fmla="*/ 10130375 w 12641071"/>
              <a:gd name="connsiteY40-44646" fmla="*/ 4184103 h 5795240"/>
              <a:gd name="connsiteX41-44647" fmla="*/ 10130656 w 12641071"/>
              <a:gd name="connsiteY41-44648" fmla="*/ 4185950 h 5795240"/>
              <a:gd name="connsiteX42-44649" fmla="*/ 10138194 w 12641071"/>
              <a:gd name="connsiteY42-44650" fmla="*/ 4335228 h 5795240"/>
              <a:gd name="connsiteX43-44651" fmla="*/ 10137710 w 12641071"/>
              <a:gd name="connsiteY43-44652" fmla="*/ 4344822 h 5795240"/>
              <a:gd name="connsiteX44-44653" fmla="*/ 10133555 w 12641071"/>
              <a:gd name="connsiteY44-44654" fmla="*/ 4427096 h 5795240"/>
              <a:gd name="connsiteX45-44655" fmla="*/ 10129312 w 12641071"/>
              <a:gd name="connsiteY45-44656" fmla="*/ 4399289 h 5795240"/>
              <a:gd name="connsiteX46-44657" fmla="*/ 10126797 w 12641071"/>
              <a:gd name="connsiteY46-44658" fmla="*/ 4349498 h 5795240"/>
              <a:gd name="connsiteX47-44659" fmla="*/ 10126796 w 12641071"/>
              <a:gd name="connsiteY47-44660" fmla="*/ 4349498 h 5795240"/>
              <a:gd name="connsiteX48-44661" fmla="*/ 10129311 w 12641071"/>
              <a:gd name="connsiteY48-44662" fmla="*/ 4399289 h 5795240"/>
              <a:gd name="connsiteX49-44663" fmla="*/ 10133554 w 12641071"/>
              <a:gd name="connsiteY49-44664" fmla="*/ 4427096 h 5795240"/>
              <a:gd name="connsiteX50-44665" fmla="*/ 10130656 w 12641071"/>
              <a:gd name="connsiteY50-44666" fmla="*/ 4484506 h 5795240"/>
              <a:gd name="connsiteX51-44667" fmla="*/ 8678182 w 12641071"/>
              <a:gd name="connsiteY51-44668" fmla="*/ 5795240 h 5795240"/>
              <a:gd name="connsiteX52-44669" fmla="*/ 7467518 w 12641071"/>
              <a:gd name="connsiteY52-44670" fmla="*/ 5151535 h 5795240"/>
              <a:gd name="connsiteX53-44671" fmla="*/ 7419945 w 12641071"/>
              <a:gd name="connsiteY53-44672" fmla="*/ 5073228 h 5795240"/>
              <a:gd name="connsiteX54-44673" fmla="*/ 7367299 w 12641071"/>
              <a:gd name="connsiteY54-44674" fmla="*/ 4974928 h 5795240"/>
              <a:gd name="connsiteX55-44675" fmla="*/ 7320958 w 12641071"/>
              <a:gd name="connsiteY55-44676" fmla="*/ 4870887 h 5795240"/>
              <a:gd name="connsiteX56-44677" fmla="*/ 7322174 w 12641071"/>
              <a:gd name="connsiteY56-44678" fmla="*/ 4872361 h 5795240"/>
              <a:gd name="connsiteX57-44679" fmla="*/ 7322175 w 12641071"/>
              <a:gd name="connsiteY57-44680" fmla="*/ 4872361 h 5795240"/>
              <a:gd name="connsiteX58-44681" fmla="*/ 7223551 w 12641071"/>
              <a:gd name="connsiteY58-44682" fmla="*/ 4752829 h 5795240"/>
              <a:gd name="connsiteX59-44683" fmla="*/ 6652445 w 12641071"/>
              <a:gd name="connsiteY59-44684" fmla="*/ 4516269 h 5795240"/>
              <a:gd name="connsiteX60-44685" fmla="*/ 6200873 w 12641071"/>
              <a:gd name="connsiteY60-44686" fmla="*/ 4654206 h 5795240"/>
              <a:gd name="connsiteX61-44687" fmla="*/ 6088813 w 12641071"/>
              <a:gd name="connsiteY61-44688" fmla="*/ 4746663 h 5795240"/>
              <a:gd name="connsiteX62-44689" fmla="*/ 6023271 w 12641071"/>
              <a:gd name="connsiteY62-44690" fmla="*/ 4834312 h 5795240"/>
              <a:gd name="connsiteX63-44691" fmla="*/ 5935320 w 12641071"/>
              <a:gd name="connsiteY63-44692" fmla="*/ 4931081 h 5795240"/>
              <a:gd name="connsiteX64-44693" fmla="*/ 4971763 w 12641071"/>
              <a:gd name="connsiteY64-44694" fmla="*/ 5330200 h 5795240"/>
              <a:gd name="connsiteX65-44695" fmla="*/ 3716172 w 12641071"/>
              <a:gd name="connsiteY65-44696" fmla="*/ 4497938 h 5795240"/>
              <a:gd name="connsiteX66-44697" fmla="*/ 3659438 w 12641071"/>
              <a:gd name="connsiteY66-44698" fmla="*/ 4330309 h 5795240"/>
              <a:gd name="connsiteX67-44699" fmla="*/ 3659440 w 12641071"/>
              <a:gd name="connsiteY67-44700" fmla="*/ 4330309 h 5795240"/>
              <a:gd name="connsiteX68-44701" fmla="*/ 3613217 w 12641071"/>
              <a:gd name="connsiteY68-44702" fmla="*/ 4245153 h 5795240"/>
              <a:gd name="connsiteX69-44703" fmla="*/ 3083792 w 12641071"/>
              <a:gd name="connsiteY69-44704" fmla="*/ 3963660 h 5795240"/>
              <a:gd name="connsiteX70-44705" fmla="*/ 2835272 w 12641071"/>
              <a:gd name="connsiteY70-44706" fmla="*/ 4013833 h 5795240"/>
              <a:gd name="connsiteX71-44707" fmla="*/ 2762875 w 12641071"/>
              <a:gd name="connsiteY71-44708" fmla="*/ 4057784 h 5795240"/>
              <a:gd name="connsiteX72-44709" fmla="*/ 2664698 w 12641071"/>
              <a:gd name="connsiteY72-44710" fmla="*/ 4117431 h 5795240"/>
              <a:gd name="connsiteX73-44711" fmla="*/ 1804544 w 12641071"/>
              <a:gd name="connsiteY73-44712" fmla="*/ 4335229 h 5795240"/>
              <a:gd name="connsiteX74-44713" fmla="*/ 0 w 12641071"/>
              <a:gd name="connsiteY74-44714" fmla="*/ 2530685 h 5795240"/>
              <a:gd name="connsiteX75-44715" fmla="*/ 1804544 w 12641071"/>
              <a:gd name="connsiteY75-44716" fmla="*/ 726143 h 5795240"/>
              <a:gd name="connsiteX76-44717" fmla="*/ 3080549 w 12641071"/>
              <a:gd name="connsiteY76-44718" fmla="*/ 1254682 h 5795240"/>
              <a:gd name="connsiteX77-44719" fmla="*/ 3268676 w 12641071"/>
              <a:gd name="connsiteY77-44720" fmla="*/ 1461167 h 5795240"/>
              <a:gd name="connsiteX78-44721" fmla="*/ 3565826 w 12641071"/>
              <a:gd name="connsiteY78-44722" fmla="*/ 1551935 h 5795240"/>
              <a:gd name="connsiteX79-44723" fmla="*/ 4086504 w 12641071"/>
              <a:gd name="connsiteY79-44724" fmla="*/ 1127574 h 5795240"/>
              <a:gd name="connsiteX80-44725" fmla="*/ 4103078 w 12641071"/>
              <a:gd name="connsiteY80-44726" fmla="*/ 1004204 h 5795240"/>
              <a:gd name="connsiteX81-44727" fmla="*/ 5215874 w 12641071"/>
              <a:gd name="connsiteY81-44728" fmla="*/ 0 h 5795240"/>
              <a:gd name="connsiteX0-44729" fmla="*/ 5215874 w 12641071"/>
              <a:gd name="connsiteY0-44730" fmla="*/ 0 h 5795240"/>
              <a:gd name="connsiteX1-44731" fmla="*/ 5927386 w 12641071"/>
              <a:gd name="connsiteY1-44732" fmla="*/ 255427 h 5795240"/>
              <a:gd name="connsiteX2-44733" fmla="*/ 6105193 w 12641071"/>
              <a:gd name="connsiteY2-44734" fmla="*/ 442067 h 5795240"/>
              <a:gd name="connsiteX3-44735" fmla="*/ 6105193 w 12641071"/>
              <a:gd name="connsiteY3-44736" fmla="*/ 442069 h 5795240"/>
              <a:gd name="connsiteX4-44737" fmla="*/ 6141460 w 12641071"/>
              <a:gd name="connsiteY4-44738" fmla="*/ 475027 h 5795240"/>
              <a:gd name="connsiteX5-44739" fmla="*/ 6788665 w 12641071"/>
              <a:gd name="connsiteY5-44740" fmla="*/ 707369 h 5795240"/>
              <a:gd name="connsiteX6-44741" fmla="*/ 7184710 w 12641071"/>
              <a:gd name="connsiteY6-44742" fmla="*/ 627411 h 5795240"/>
              <a:gd name="connsiteX7-44743" fmla="*/ 7314851 w 12641071"/>
              <a:gd name="connsiteY7-44744" fmla="*/ 559537 h 5795240"/>
              <a:gd name="connsiteX8-44745" fmla="*/ 7314853 w 12641071"/>
              <a:gd name="connsiteY8-44746" fmla="*/ 559536 h 5795240"/>
              <a:gd name="connsiteX9-44747" fmla="*/ 7314851 w 12641071"/>
              <a:gd name="connsiteY9-44748" fmla="*/ 559537 h 5795240"/>
              <a:gd name="connsiteX10-44749" fmla="*/ 7391626 w 12641071"/>
              <a:gd name="connsiteY10-44750" fmla="*/ 508114 h 5795240"/>
              <a:gd name="connsiteX11-44751" fmla="*/ 7391631 w 12641071"/>
              <a:gd name="connsiteY11-44752" fmla="*/ 508110 h 5795240"/>
              <a:gd name="connsiteX12-44753" fmla="*/ 7478934 w 12641071"/>
              <a:gd name="connsiteY12-44754" fmla="*/ 466053 h 5795240"/>
              <a:gd name="connsiteX13-44755" fmla="*/ 7897193 w 12641071"/>
              <a:gd name="connsiteY13-44756" fmla="*/ 381611 h 5795240"/>
              <a:gd name="connsiteX14-44757" fmla="*/ 8788216 w 12641071"/>
              <a:gd name="connsiteY14-44758" fmla="*/ 855364 h 5795240"/>
              <a:gd name="connsiteX15-44759" fmla="*/ 8832362 w 12641071"/>
              <a:gd name="connsiteY15-44760" fmla="*/ 928030 h 5795240"/>
              <a:gd name="connsiteX16-44761" fmla="*/ 8832362 w 12641071"/>
              <a:gd name="connsiteY16-44762" fmla="*/ 928033 h 5795240"/>
              <a:gd name="connsiteX17-44763" fmla="*/ 8878117 w 12641071"/>
              <a:gd name="connsiteY17-44764" fmla="*/ 1018851 h 5795240"/>
              <a:gd name="connsiteX18-44765" fmla="*/ 8877719 w 12641071"/>
              <a:gd name="connsiteY18-44766" fmla="*/ 1018369 h 5795240"/>
              <a:gd name="connsiteX19-44767" fmla="*/ 8877719 w 12641071"/>
              <a:gd name="connsiteY19-44768" fmla="*/ 1018371 h 5795240"/>
              <a:gd name="connsiteX20-44769" fmla="*/ 8878116 w 12641071"/>
              <a:gd name="connsiteY20-44770" fmla="*/ 1018851 h 5795240"/>
              <a:gd name="connsiteX21-44771" fmla="*/ 8931285 w 12641071"/>
              <a:gd name="connsiteY21-44772" fmla="*/ 1083292 h 5795240"/>
              <a:gd name="connsiteX22-44773" fmla="*/ 9241478 w 12641071"/>
              <a:gd name="connsiteY22-44774" fmla="*/ 1211778 h 5795240"/>
              <a:gd name="connsiteX23-44775" fmla="*/ 9605238 w 12641071"/>
              <a:gd name="connsiteY23-44776" fmla="*/ 1018369 h 5795240"/>
              <a:gd name="connsiteX24-44777" fmla="*/ 9636247 w 12641071"/>
              <a:gd name="connsiteY24-44778" fmla="*/ 961241 h 5795240"/>
              <a:gd name="connsiteX25-44779" fmla="*/ 9651917 w 12641071"/>
              <a:gd name="connsiteY25-44780" fmla="*/ 940556 h 5795240"/>
              <a:gd name="connsiteX26-44781" fmla="*/ 11050508 w 12641071"/>
              <a:gd name="connsiteY26-44782" fmla="*/ 108150 h 5795240"/>
              <a:gd name="connsiteX27-44783" fmla="*/ 12641071 w 12641071"/>
              <a:gd name="connsiteY27-44784" fmla="*/ 1698711 h 5795240"/>
              <a:gd name="connsiteX28-44785" fmla="*/ 11371062 w 12641071"/>
              <a:gd name="connsiteY28-44786" fmla="*/ 3256960 h 5795240"/>
              <a:gd name="connsiteX29-44787" fmla="*/ 11215953 w 12641071"/>
              <a:gd name="connsiteY29-44788" fmla="*/ 3280632 h 5795240"/>
              <a:gd name="connsiteX30-44789" fmla="*/ 11142318 w 12641071"/>
              <a:gd name="connsiteY30-44790" fmla="*/ 3276914 h 5795240"/>
              <a:gd name="connsiteX31-44791" fmla="*/ 11215952 w 12641071"/>
              <a:gd name="connsiteY31-44792" fmla="*/ 3280632 h 5795240"/>
              <a:gd name="connsiteX32-44793" fmla="*/ 11213133 w 12641071"/>
              <a:gd name="connsiteY32-44794" fmla="*/ 3281062 h 5795240"/>
              <a:gd name="connsiteX33-44795" fmla="*/ 11116921 w 12641071"/>
              <a:gd name="connsiteY33-44796" fmla="*/ 3285921 h 5795240"/>
              <a:gd name="connsiteX34-44797" fmla="*/ 11050507 w 12641071"/>
              <a:gd name="connsiteY34-44798" fmla="*/ 3289274 h 5795240"/>
              <a:gd name="connsiteX35-44799" fmla="*/ 11006292 w 12641071"/>
              <a:gd name="connsiteY35-44800" fmla="*/ 3287041 h 5795240"/>
              <a:gd name="connsiteX36-44801" fmla="*/ 10937101 w 12641071"/>
              <a:gd name="connsiteY36-44802" fmla="*/ 3297601 h 5795240"/>
              <a:gd name="connsiteX37-44803" fmla="*/ 10144740 w 12641071"/>
              <a:gd name="connsiteY37-44804" fmla="*/ 4089962 h 5795240"/>
              <a:gd name="connsiteX38-44805" fmla="*/ 10130374 w 12641071"/>
              <a:gd name="connsiteY38-44806" fmla="*/ 4184101 h 5795240"/>
              <a:gd name="connsiteX39-44807" fmla="*/ 10130375 w 12641071"/>
              <a:gd name="connsiteY39-44808" fmla="*/ 4184103 h 5795240"/>
              <a:gd name="connsiteX40-44809" fmla="*/ 10130656 w 12641071"/>
              <a:gd name="connsiteY40-44810" fmla="*/ 4185950 h 5795240"/>
              <a:gd name="connsiteX41-44811" fmla="*/ 10138194 w 12641071"/>
              <a:gd name="connsiteY41-44812" fmla="*/ 4335228 h 5795240"/>
              <a:gd name="connsiteX42-44813" fmla="*/ 10137710 w 12641071"/>
              <a:gd name="connsiteY42-44814" fmla="*/ 4344822 h 5795240"/>
              <a:gd name="connsiteX43-44815" fmla="*/ 10133555 w 12641071"/>
              <a:gd name="connsiteY43-44816" fmla="*/ 4427096 h 5795240"/>
              <a:gd name="connsiteX44-44817" fmla="*/ 10129312 w 12641071"/>
              <a:gd name="connsiteY44-44818" fmla="*/ 4399289 h 5795240"/>
              <a:gd name="connsiteX45-44819" fmla="*/ 10126797 w 12641071"/>
              <a:gd name="connsiteY45-44820" fmla="*/ 4349498 h 5795240"/>
              <a:gd name="connsiteX46-44821" fmla="*/ 10126796 w 12641071"/>
              <a:gd name="connsiteY46-44822" fmla="*/ 4349498 h 5795240"/>
              <a:gd name="connsiteX47-44823" fmla="*/ 10129311 w 12641071"/>
              <a:gd name="connsiteY47-44824" fmla="*/ 4399289 h 5795240"/>
              <a:gd name="connsiteX48-44825" fmla="*/ 10133554 w 12641071"/>
              <a:gd name="connsiteY48-44826" fmla="*/ 4427096 h 5795240"/>
              <a:gd name="connsiteX49-44827" fmla="*/ 10130656 w 12641071"/>
              <a:gd name="connsiteY49-44828" fmla="*/ 4484506 h 5795240"/>
              <a:gd name="connsiteX50-44829" fmla="*/ 8678182 w 12641071"/>
              <a:gd name="connsiteY50-44830" fmla="*/ 5795240 h 5795240"/>
              <a:gd name="connsiteX51-44831" fmla="*/ 7467518 w 12641071"/>
              <a:gd name="connsiteY51-44832" fmla="*/ 5151535 h 5795240"/>
              <a:gd name="connsiteX52-44833" fmla="*/ 7419945 w 12641071"/>
              <a:gd name="connsiteY52-44834" fmla="*/ 5073228 h 5795240"/>
              <a:gd name="connsiteX53-44835" fmla="*/ 7367299 w 12641071"/>
              <a:gd name="connsiteY53-44836" fmla="*/ 4974928 h 5795240"/>
              <a:gd name="connsiteX54-44837" fmla="*/ 7320958 w 12641071"/>
              <a:gd name="connsiteY54-44838" fmla="*/ 4870887 h 5795240"/>
              <a:gd name="connsiteX55-44839" fmla="*/ 7322174 w 12641071"/>
              <a:gd name="connsiteY55-44840" fmla="*/ 4872361 h 5795240"/>
              <a:gd name="connsiteX56-44841" fmla="*/ 7322175 w 12641071"/>
              <a:gd name="connsiteY56-44842" fmla="*/ 4872361 h 5795240"/>
              <a:gd name="connsiteX57-44843" fmla="*/ 7223551 w 12641071"/>
              <a:gd name="connsiteY57-44844" fmla="*/ 4752829 h 5795240"/>
              <a:gd name="connsiteX58-44845" fmla="*/ 6652445 w 12641071"/>
              <a:gd name="connsiteY58-44846" fmla="*/ 4516269 h 5795240"/>
              <a:gd name="connsiteX59-44847" fmla="*/ 6200873 w 12641071"/>
              <a:gd name="connsiteY59-44848" fmla="*/ 4654206 h 5795240"/>
              <a:gd name="connsiteX60-44849" fmla="*/ 6088813 w 12641071"/>
              <a:gd name="connsiteY60-44850" fmla="*/ 4746663 h 5795240"/>
              <a:gd name="connsiteX61-44851" fmla="*/ 6023271 w 12641071"/>
              <a:gd name="connsiteY61-44852" fmla="*/ 4834312 h 5795240"/>
              <a:gd name="connsiteX62-44853" fmla="*/ 5935320 w 12641071"/>
              <a:gd name="connsiteY62-44854" fmla="*/ 4931081 h 5795240"/>
              <a:gd name="connsiteX63-44855" fmla="*/ 4971763 w 12641071"/>
              <a:gd name="connsiteY63-44856" fmla="*/ 5330200 h 5795240"/>
              <a:gd name="connsiteX64-44857" fmla="*/ 3716172 w 12641071"/>
              <a:gd name="connsiteY64-44858" fmla="*/ 4497938 h 5795240"/>
              <a:gd name="connsiteX65-44859" fmla="*/ 3659438 w 12641071"/>
              <a:gd name="connsiteY65-44860" fmla="*/ 4330309 h 5795240"/>
              <a:gd name="connsiteX66-44861" fmla="*/ 3659440 w 12641071"/>
              <a:gd name="connsiteY66-44862" fmla="*/ 4330309 h 5795240"/>
              <a:gd name="connsiteX67-44863" fmla="*/ 3613217 w 12641071"/>
              <a:gd name="connsiteY67-44864" fmla="*/ 4245153 h 5795240"/>
              <a:gd name="connsiteX68-44865" fmla="*/ 3083792 w 12641071"/>
              <a:gd name="connsiteY68-44866" fmla="*/ 3963660 h 5795240"/>
              <a:gd name="connsiteX69-44867" fmla="*/ 2835272 w 12641071"/>
              <a:gd name="connsiteY69-44868" fmla="*/ 4013833 h 5795240"/>
              <a:gd name="connsiteX70-44869" fmla="*/ 2762875 w 12641071"/>
              <a:gd name="connsiteY70-44870" fmla="*/ 4057784 h 5795240"/>
              <a:gd name="connsiteX71-44871" fmla="*/ 2664698 w 12641071"/>
              <a:gd name="connsiteY71-44872" fmla="*/ 4117431 h 5795240"/>
              <a:gd name="connsiteX72-44873" fmla="*/ 1804544 w 12641071"/>
              <a:gd name="connsiteY72-44874" fmla="*/ 4335229 h 5795240"/>
              <a:gd name="connsiteX73-44875" fmla="*/ 0 w 12641071"/>
              <a:gd name="connsiteY73-44876" fmla="*/ 2530685 h 5795240"/>
              <a:gd name="connsiteX74-44877" fmla="*/ 1804544 w 12641071"/>
              <a:gd name="connsiteY74-44878" fmla="*/ 726143 h 5795240"/>
              <a:gd name="connsiteX75-44879" fmla="*/ 3080549 w 12641071"/>
              <a:gd name="connsiteY75-44880" fmla="*/ 1254682 h 5795240"/>
              <a:gd name="connsiteX76-44881" fmla="*/ 3268676 w 12641071"/>
              <a:gd name="connsiteY76-44882" fmla="*/ 1461167 h 5795240"/>
              <a:gd name="connsiteX77-44883" fmla="*/ 3565826 w 12641071"/>
              <a:gd name="connsiteY77-44884" fmla="*/ 1551935 h 5795240"/>
              <a:gd name="connsiteX78-44885" fmla="*/ 4086504 w 12641071"/>
              <a:gd name="connsiteY78-44886" fmla="*/ 1127574 h 5795240"/>
              <a:gd name="connsiteX79-44887" fmla="*/ 4103078 w 12641071"/>
              <a:gd name="connsiteY79-44888" fmla="*/ 1004204 h 5795240"/>
              <a:gd name="connsiteX80-44889" fmla="*/ 5215874 w 12641071"/>
              <a:gd name="connsiteY80-44890" fmla="*/ 0 h 5795240"/>
              <a:gd name="connsiteX0-44891" fmla="*/ 5215874 w 12641071"/>
              <a:gd name="connsiteY0-44892" fmla="*/ 0 h 5795240"/>
              <a:gd name="connsiteX1-44893" fmla="*/ 5927386 w 12641071"/>
              <a:gd name="connsiteY1-44894" fmla="*/ 255427 h 5795240"/>
              <a:gd name="connsiteX2-44895" fmla="*/ 6105193 w 12641071"/>
              <a:gd name="connsiteY2-44896" fmla="*/ 442067 h 5795240"/>
              <a:gd name="connsiteX3-44897" fmla="*/ 6105193 w 12641071"/>
              <a:gd name="connsiteY3-44898" fmla="*/ 442069 h 5795240"/>
              <a:gd name="connsiteX4-44899" fmla="*/ 6141460 w 12641071"/>
              <a:gd name="connsiteY4-44900" fmla="*/ 475027 h 5795240"/>
              <a:gd name="connsiteX5-44901" fmla="*/ 6788665 w 12641071"/>
              <a:gd name="connsiteY5-44902" fmla="*/ 707369 h 5795240"/>
              <a:gd name="connsiteX6-44903" fmla="*/ 7184710 w 12641071"/>
              <a:gd name="connsiteY6-44904" fmla="*/ 627411 h 5795240"/>
              <a:gd name="connsiteX7-44905" fmla="*/ 7314851 w 12641071"/>
              <a:gd name="connsiteY7-44906" fmla="*/ 559537 h 5795240"/>
              <a:gd name="connsiteX8-44907" fmla="*/ 7314853 w 12641071"/>
              <a:gd name="connsiteY8-44908" fmla="*/ 559536 h 5795240"/>
              <a:gd name="connsiteX9-44909" fmla="*/ 7314851 w 12641071"/>
              <a:gd name="connsiteY9-44910" fmla="*/ 559537 h 5795240"/>
              <a:gd name="connsiteX10-44911" fmla="*/ 7391626 w 12641071"/>
              <a:gd name="connsiteY10-44912" fmla="*/ 508114 h 5795240"/>
              <a:gd name="connsiteX11-44913" fmla="*/ 7391631 w 12641071"/>
              <a:gd name="connsiteY11-44914" fmla="*/ 508110 h 5795240"/>
              <a:gd name="connsiteX12-44915" fmla="*/ 7478934 w 12641071"/>
              <a:gd name="connsiteY12-44916" fmla="*/ 466053 h 5795240"/>
              <a:gd name="connsiteX13-44917" fmla="*/ 7897193 w 12641071"/>
              <a:gd name="connsiteY13-44918" fmla="*/ 381611 h 5795240"/>
              <a:gd name="connsiteX14-44919" fmla="*/ 8788216 w 12641071"/>
              <a:gd name="connsiteY14-44920" fmla="*/ 855364 h 5795240"/>
              <a:gd name="connsiteX15-44921" fmla="*/ 8832362 w 12641071"/>
              <a:gd name="connsiteY15-44922" fmla="*/ 928030 h 5795240"/>
              <a:gd name="connsiteX16-44923" fmla="*/ 8832362 w 12641071"/>
              <a:gd name="connsiteY16-44924" fmla="*/ 928033 h 5795240"/>
              <a:gd name="connsiteX17-44925" fmla="*/ 8878117 w 12641071"/>
              <a:gd name="connsiteY17-44926" fmla="*/ 1018851 h 5795240"/>
              <a:gd name="connsiteX18-44927" fmla="*/ 8877719 w 12641071"/>
              <a:gd name="connsiteY18-44928" fmla="*/ 1018369 h 5795240"/>
              <a:gd name="connsiteX19-44929" fmla="*/ 8877719 w 12641071"/>
              <a:gd name="connsiteY19-44930" fmla="*/ 1018371 h 5795240"/>
              <a:gd name="connsiteX20-44931" fmla="*/ 8878116 w 12641071"/>
              <a:gd name="connsiteY20-44932" fmla="*/ 1018851 h 5795240"/>
              <a:gd name="connsiteX21-44933" fmla="*/ 8931285 w 12641071"/>
              <a:gd name="connsiteY21-44934" fmla="*/ 1083292 h 5795240"/>
              <a:gd name="connsiteX22-44935" fmla="*/ 9241478 w 12641071"/>
              <a:gd name="connsiteY22-44936" fmla="*/ 1211778 h 5795240"/>
              <a:gd name="connsiteX23-44937" fmla="*/ 9605238 w 12641071"/>
              <a:gd name="connsiteY23-44938" fmla="*/ 1018369 h 5795240"/>
              <a:gd name="connsiteX24-44939" fmla="*/ 9651917 w 12641071"/>
              <a:gd name="connsiteY24-44940" fmla="*/ 940556 h 5795240"/>
              <a:gd name="connsiteX25-44941" fmla="*/ 11050508 w 12641071"/>
              <a:gd name="connsiteY25-44942" fmla="*/ 108150 h 5795240"/>
              <a:gd name="connsiteX26-44943" fmla="*/ 12641071 w 12641071"/>
              <a:gd name="connsiteY26-44944" fmla="*/ 1698711 h 5795240"/>
              <a:gd name="connsiteX27-44945" fmla="*/ 11371062 w 12641071"/>
              <a:gd name="connsiteY27-44946" fmla="*/ 3256960 h 5795240"/>
              <a:gd name="connsiteX28-44947" fmla="*/ 11215953 w 12641071"/>
              <a:gd name="connsiteY28-44948" fmla="*/ 3280632 h 5795240"/>
              <a:gd name="connsiteX29-44949" fmla="*/ 11142318 w 12641071"/>
              <a:gd name="connsiteY29-44950" fmla="*/ 3276914 h 5795240"/>
              <a:gd name="connsiteX30-44951" fmla="*/ 11215952 w 12641071"/>
              <a:gd name="connsiteY30-44952" fmla="*/ 3280632 h 5795240"/>
              <a:gd name="connsiteX31-44953" fmla="*/ 11213133 w 12641071"/>
              <a:gd name="connsiteY31-44954" fmla="*/ 3281062 h 5795240"/>
              <a:gd name="connsiteX32-44955" fmla="*/ 11116921 w 12641071"/>
              <a:gd name="connsiteY32-44956" fmla="*/ 3285921 h 5795240"/>
              <a:gd name="connsiteX33-44957" fmla="*/ 11050507 w 12641071"/>
              <a:gd name="connsiteY33-44958" fmla="*/ 3289274 h 5795240"/>
              <a:gd name="connsiteX34-44959" fmla="*/ 11006292 w 12641071"/>
              <a:gd name="connsiteY34-44960" fmla="*/ 3287041 h 5795240"/>
              <a:gd name="connsiteX35-44961" fmla="*/ 10937101 w 12641071"/>
              <a:gd name="connsiteY35-44962" fmla="*/ 3297601 h 5795240"/>
              <a:gd name="connsiteX36-44963" fmla="*/ 10144740 w 12641071"/>
              <a:gd name="connsiteY36-44964" fmla="*/ 4089962 h 5795240"/>
              <a:gd name="connsiteX37-44965" fmla="*/ 10130374 w 12641071"/>
              <a:gd name="connsiteY37-44966" fmla="*/ 4184101 h 5795240"/>
              <a:gd name="connsiteX38-44967" fmla="*/ 10130375 w 12641071"/>
              <a:gd name="connsiteY38-44968" fmla="*/ 4184103 h 5795240"/>
              <a:gd name="connsiteX39-44969" fmla="*/ 10130656 w 12641071"/>
              <a:gd name="connsiteY39-44970" fmla="*/ 4185950 h 5795240"/>
              <a:gd name="connsiteX40-44971" fmla="*/ 10138194 w 12641071"/>
              <a:gd name="connsiteY40-44972" fmla="*/ 4335228 h 5795240"/>
              <a:gd name="connsiteX41-44973" fmla="*/ 10137710 w 12641071"/>
              <a:gd name="connsiteY41-44974" fmla="*/ 4344822 h 5795240"/>
              <a:gd name="connsiteX42-44975" fmla="*/ 10133555 w 12641071"/>
              <a:gd name="connsiteY42-44976" fmla="*/ 4427096 h 5795240"/>
              <a:gd name="connsiteX43-44977" fmla="*/ 10129312 w 12641071"/>
              <a:gd name="connsiteY43-44978" fmla="*/ 4399289 h 5795240"/>
              <a:gd name="connsiteX44-44979" fmla="*/ 10126797 w 12641071"/>
              <a:gd name="connsiteY44-44980" fmla="*/ 4349498 h 5795240"/>
              <a:gd name="connsiteX45-44981" fmla="*/ 10126796 w 12641071"/>
              <a:gd name="connsiteY45-44982" fmla="*/ 4349498 h 5795240"/>
              <a:gd name="connsiteX46-44983" fmla="*/ 10129311 w 12641071"/>
              <a:gd name="connsiteY46-44984" fmla="*/ 4399289 h 5795240"/>
              <a:gd name="connsiteX47-44985" fmla="*/ 10133554 w 12641071"/>
              <a:gd name="connsiteY47-44986" fmla="*/ 4427096 h 5795240"/>
              <a:gd name="connsiteX48-44987" fmla="*/ 10130656 w 12641071"/>
              <a:gd name="connsiteY48-44988" fmla="*/ 4484506 h 5795240"/>
              <a:gd name="connsiteX49-44989" fmla="*/ 8678182 w 12641071"/>
              <a:gd name="connsiteY49-44990" fmla="*/ 5795240 h 5795240"/>
              <a:gd name="connsiteX50-44991" fmla="*/ 7467518 w 12641071"/>
              <a:gd name="connsiteY50-44992" fmla="*/ 5151535 h 5795240"/>
              <a:gd name="connsiteX51-44993" fmla="*/ 7419945 w 12641071"/>
              <a:gd name="connsiteY51-44994" fmla="*/ 5073228 h 5795240"/>
              <a:gd name="connsiteX52-44995" fmla="*/ 7367299 w 12641071"/>
              <a:gd name="connsiteY52-44996" fmla="*/ 4974928 h 5795240"/>
              <a:gd name="connsiteX53-44997" fmla="*/ 7320958 w 12641071"/>
              <a:gd name="connsiteY53-44998" fmla="*/ 4870887 h 5795240"/>
              <a:gd name="connsiteX54-44999" fmla="*/ 7322174 w 12641071"/>
              <a:gd name="connsiteY54-45000" fmla="*/ 4872361 h 5795240"/>
              <a:gd name="connsiteX55-45001" fmla="*/ 7322175 w 12641071"/>
              <a:gd name="connsiteY55-45002" fmla="*/ 4872361 h 5795240"/>
              <a:gd name="connsiteX56-45003" fmla="*/ 7223551 w 12641071"/>
              <a:gd name="connsiteY56-45004" fmla="*/ 4752829 h 5795240"/>
              <a:gd name="connsiteX57-45005" fmla="*/ 6652445 w 12641071"/>
              <a:gd name="connsiteY57-45006" fmla="*/ 4516269 h 5795240"/>
              <a:gd name="connsiteX58-45007" fmla="*/ 6200873 w 12641071"/>
              <a:gd name="connsiteY58-45008" fmla="*/ 4654206 h 5795240"/>
              <a:gd name="connsiteX59-45009" fmla="*/ 6088813 w 12641071"/>
              <a:gd name="connsiteY59-45010" fmla="*/ 4746663 h 5795240"/>
              <a:gd name="connsiteX60-45011" fmla="*/ 6023271 w 12641071"/>
              <a:gd name="connsiteY60-45012" fmla="*/ 4834312 h 5795240"/>
              <a:gd name="connsiteX61-45013" fmla="*/ 5935320 w 12641071"/>
              <a:gd name="connsiteY61-45014" fmla="*/ 4931081 h 5795240"/>
              <a:gd name="connsiteX62-45015" fmla="*/ 4971763 w 12641071"/>
              <a:gd name="connsiteY62-45016" fmla="*/ 5330200 h 5795240"/>
              <a:gd name="connsiteX63-45017" fmla="*/ 3716172 w 12641071"/>
              <a:gd name="connsiteY63-45018" fmla="*/ 4497938 h 5795240"/>
              <a:gd name="connsiteX64-45019" fmla="*/ 3659438 w 12641071"/>
              <a:gd name="connsiteY64-45020" fmla="*/ 4330309 h 5795240"/>
              <a:gd name="connsiteX65-45021" fmla="*/ 3659440 w 12641071"/>
              <a:gd name="connsiteY65-45022" fmla="*/ 4330309 h 5795240"/>
              <a:gd name="connsiteX66-45023" fmla="*/ 3613217 w 12641071"/>
              <a:gd name="connsiteY66-45024" fmla="*/ 4245153 h 5795240"/>
              <a:gd name="connsiteX67-45025" fmla="*/ 3083792 w 12641071"/>
              <a:gd name="connsiteY67-45026" fmla="*/ 3963660 h 5795240"/>
              <a:gd name="connsiteX68-45027" fmla="*/ 2835272 w 12641071"/>
              <a:gd name="connsiteY68-45028" fmla="*/ 4013833 h 5795240"/>
              <a:gd name="connsiteX69-45029" fmla="*/ 2762875 w 12641071"/>
              <a:gd name="connsiteY69-45030" fmla="*/ 4057784 h 5795240"/>
              <a:gd name="connsiteX70-45031" fmla="*/ 2664698 w 12641071"/>
              <a:gd name="connsiteY70-45032" fmla="*/ 4117431 h 5795240"/>
              <a:gd name="connsiteX71-45033" fmla="*/ 1804544 w 12641071"/>
              <a:gd name="connsiteY71-45034" fmla="*/ 4335229 h 5795240"/>
              <a:gd name="connsiteX72-45035" fmla="*/ 0 w 12641071"/>
              <a:gd name="connsiteY72-45036" fmla="*/ 2530685 h 5795240"/>
              <a:gd name="connsiteX73-45037" fmla="*/ 1804544 w 12641071"/>
              <a:gd name="connsiteY73-45038" fmla="*/ 726143 h 5795240"/>
              <a:gd name="connsiteX74-45039" fmla="*/ 3080549 w 12641071"/>
              <a:gd name="connsiteY74-45040" fmla="*/ 1254682 h 5795240"/>
              <a:gd name="connsiteX75-45041" fmla="*/ 3268676 w 12641071"/>
              <a:gd name="connsiteY75-45042" fmla="*/ 1461167 h 5795240"/>
              <a:gd name="connsiteX76-45043" fmla="*/ 3565826 w 12641071"/>
              <a:gd name="connsiteY76-45044" fmla="*/ 1551935 h 5795240"/>
              <a:gd name="connsiteX77-45045" fmla="*/ 4086504 w 12641071"/>
              <a:gd name="connsiteY77-45046" fmla="*/ 1127574 h 5795240"/>
              <a:gd name="connsiteX78-45047" fmla="*/ 4103078 w 12641071"/>
              <a:gd name="connsiteY78-45048" fmla="*/ 1004204 h 5795240"/>
              <a:gd name="connsiteX79-45049" fmla="*/ 5215874 w 12641071"/>
              <a:gd name="connsiteY79-45050" fmla="*/ 0 h 5795240"/>
              <a:gd name="connsiteX0-45051" fmla="*/ 5215874 w 12641071"/>
              <a:gd name="connsiteY0-45052" fmla="*/ 0 h 5795240"/>
              <a:gd name="connsiteX1-45053" fmla="*/ 5927386 w 12641071"/>
              <a:gd name="connsiteY1-45054" fmla="*/ 255427 h 5795240"/>
              <a:gd name="connsiteX2-45055" fmla="*/ 6105193 w 12641071"/>
              <a:gd name="connsiteY2-45056" fmla="*/ 442067 h 5795240"/>
              <a:gd name="connsiteX3-45057" fmla="*/ 6141460 w 12641071"/>
              <a:gd name="connsiteY3-45058" fmla="*/ 475027 h 5795240"/>
              <a:gd name="connsiteX4-45059" fmla="*/ 6788665 w 12641071"/>
              <a:gd name="connsiteY4-45060" fmla="*/ 707369 h 5795240"/>
              <a:gd name="connsiteX5-45061" fmla="*/ 7184710 w 12641071"/>
              <a:gd name="connsiteY5-45062" fmla="*/ 627411 h 5795240"/>
              <a:gd name="connsiteX6-45063" fmla="*/ 7314851 w 12641071"/>
              <a:gd name="connsiteY6-45064" fmla="*/ 559537 h 5795240"/>
              <a:gd name="connsiteX7-45065" fmla="*/ 7314853 w 12641071"/>
              <a:gd name="connsiteY7-45066" fmla="*/ 559536 h 5795240"/>
              <a:gd name="connsiteX8-45067" fmla="*/ 7314851 w 12641071"/>
              <a:gd name="connsiteY8-45068" fmla="*/ 559537 h 5795240"/>
              <a:gd name="connsiteX9-45069" fmla="*/ 7391626 w 12641071"/>
              <a:gd name="connsiteY9-45070" fmla="*/ 508114 h 5795240"/>
              <a:gd name="connsiteX10-45071" fmla="*/ 7391631 w 12641071"/>
              <a:gd name="connsiteY10-45072" fmla="*/ 508110 h 5795240"/>
              <a:gd name="connsiteX11-45073" fmla="*/ 7478934 w 12641071"/>
              <a:gd name="connsiteY11-45074" fmla="*/ 466053 h 5795240"/>
              <a:gd name="connsiteX12-45075" fmla="*/ 7897193 w 12641071"/>
              <a:gd name="connsiteY12-45076" fmla="*/ 381611 h 5795240"/>
              <a:gd name="connsiteX13-45077" fmla="*/ 8788216 w 12641071"/>
              <a:gd name="connsiteY13-45078" fmla="*/ 855364 h 5795240"/>
              <a:gd name="connsiteX14-45079" fmla="*/ 8832362 w 12641071"/>
              <a:gd name="connsiteY14-45080" fmla="*/ 928030 h 5795240"/>
              <a:gd name="connsiteX15-45081" fmla="*/ 8832362 w 12641071"/>
              <a:gd name="connsiteY15-45082" fmla="*/ 928033 h 5795240"/>
              <a:gd name="connsiteX16-45083" fmla="*/ 8878117 w 12641071"/>
              <a:gd name="connsiteY16-45084" fmla="*/ 1018851 h 5795240"/>
              <a:gd name="connsiteX17-45085" fmla="*/ 8877719 w 12641071"/>
              <a:gd name="connsiteY17-45086" fmla="*/ 1018369 h 5795240"/>
              <a:gd name="connsiteX18-45087" fmla="*/ 8877719 w 12641071"/>
              <a:gd name="connsiteY18-45088" fmla="*/ 1018371 h 5795240"/>
              <a:gd name="connsiteX19-45089" fmla="*/ 8878116 w 12641071"/>
              <a:gd name="connsiteY19-45090" fmla="*/ 1018851 h 5795240"/>
              <a:gd name="connsiteX20-45091" fmla="*/ 8931285 w 12641071"/>
              <a:gd name="connsiteY20-45092" fmla="*/ 1083292 h 5795240"/>
              <a:gd name="connsiteX21-45093" fmla="*/ 9241478 w 12641071"/>
              <a:gd name="connsiteY21-45094" fmla="*/ 1211778 h 5795240"/>
              <a:gd name="connsiteX22-45095" fmla="*/ 9605238 w 12641071"/>
              <a:gd name="connsiteY22-45096" fmla="*/ 1018369 h 5795240"/>
              <a:gd name="connsiteX23-45097" fmla="*/ 9651917 w 12641071"/>
              <a:gd name="connsiteY23-45098" fmla="*/ 940556 h 5795240"/>
              <a:gd name="connsiteX24-45099" fmla="*/ 11050508 w 12641071"/>
              <a:gd name="connsiteY24-45100" fmla="*/ 108150 h 5795240"/>
              <a:gd name="connsiteX25-45101" fmla="*/ 12641071 w 12641071"/>
              <a:gd name="connsiteY25-45102" fmla="*/ 1698711 h 5795240"/>
              <a:gd name="connsiteX26-45103" fmla="*/ 11371062 w 12641071"/>
              <a:gd name="connsiteY26-45104" fmla="*/ 3256960 h 5795240"/>
              <a:gd name="connsiteX27-45105" fmla="*/ 11215953 w 12641071"/>
              <a:gd name="connsiteY27-45106" fmla="*/ 3280632 h 5795240"/>
              <a:gd name="connsiteX28-45107" fmla="*/ 11142318 w 12641071"/>
              <a:gd name="connsiteY28-45108" fmla="*/ 3276914 h 5795240"/>
              <a:gd name="connsiteX29-45109" fmla="*/ 11215952 w 12641071"/>
              <a:gd name="connsiteY29-45110" fmla="*/ 3280632 h 5795240"/>
              <a:gd name="connsiteX30-45111" fmla="*/ 11213133 w 12641071"/>
              <a:gd name="connsiteY30-45112" fmla="*/ 3281062 h 5795240"/>
              <a:gd name="connsiteX31-45113" fmla="*/ 11116921 w 12641071"/>
              <a:gd name="connsiteY31-45114" fmla="*/ 3285921 h 5795240"/>
              <a:gd name="connsiteX32-45115" fmla="*/ 11050507 w 12641071"/>
              <a:gd name="connsiteY32-45116" fmla="*/ 3289274 h 5795240"/>
              <a:gd name="connsiteX33-45117" fmla="*/ 11006292 w 12641071"/>
              <a:gd name="connsiteY33-45118" fmla="*/ 3287041 h 5795240"/>
              <a:gd name="connsiteX34-45119" fmla="*/ 10937101 w 12641071"/>
              <a:gd name="connsiteY34-45120" fmla="*/ 3297601 h 5795240"/>
              <a:gd name="connsiteX35-45121" fmla="*/ 10144740 w 12641071"/>
              <a:gd name="connsiteY35-45122" fmla="*/ 4089962 h 5795240"/>
              <a:gd name="connsiteX36-45123" fmla="*/ 10130374 w 12641071"/>
              <a:gd name="connsiteY36-45124" fmla="*/ 4184101 h 5795240"/>
              <a:gd name="connsiteX37-45125" fmla="*/ 10130375 w 12641071"/>
              <a:gd name="connsiteY37-45126" fmla="*/ 4184103 h 5795240"/>
              <a:gd name="connsiteX38-45127" fmla="*/ 10130656 w 12641071"/>
              <a:gd name="connsiteY38-45128" fmla="*/ 4185950 h 5795240"/>
              <a:gd name="connsiteX39-45129" fmla="*/ 10138194 w 12641071"/>
              <a:gd name="connsiteY39-45130" fmla="*/ 4335228 h 5795240"/>
              <a:gd name="connsiteX40-45131" fmla="*/ 10137710 w 12641071"/>
              <a:gd name="connsiteY40-45132" fmla="*/ 4344822 h 5795240"/>
              <a:gd name="connsiteX41-45133" fmla="*/ 10133555 w 12641071"/>
              <a:gd name="connsiteY41-45134" fmla="*/ 4427096 h 5795240"/>
              <a:gd name="connsiteX42-45135" fmla="*/ 10129312 w 12641071"/>
              <a:gd name="connsiteY42-45136" fmla="*/ 4399289 h 5795240"/>
              <a:gd name="connsiteX43-45137" fmla="*/ 10126797 w 12641071"/>
              <a:gd name="connsiteY43-45138" fmla="*/ 4349498 h 5795240"/>
              <a:gd name="connsiteX44-45139" fmla="*/ 10126796 w 12641071"/>
              <a:gd name="connsiteY44-45140" fmla="*/ 4349498 h 5795240"/>
              <a:gd name="connsiteX45-45141" fmla="*/ 10129311 w 12641071"/>
              <a:gd name="connsiteY45-45142" fmla="*/ 4399289 h 5795240"/>
              <a:gd name="connsiteX46-45143" fmla="*/ 10133554 w 12641071"/>
              <a:gd name="connsiteY46-45144" fmla="*/ 4427096 h 5795240"/>
              <a:gd name="connsiteX47-45145" fmla="*/ 10130656 w 12641071"/>
              <a:gd name="connsiteY47-45146" fmla="*/ 4484506 h 5795240"/>
              <a:gd name="connsiteX48-45147" fmla="*/ 8678182 w 12641071"/>
              <a:gd name="connsiteY48-45148" fmla="*/ 5795240 h 5795240"/>
              <a:gd name="connsiteX49-45149" fmla="*/ 7467518 w 12641071"/>
              <a:gd name="connsiteY49-45150" fmla="*/ 5151535 h 5795240"/>
              <a:gd name="connsiteX50-45151" fmla="*/ 7419945 w 12641071"/>
              <a:gd name="connsiteY50-45152" fmla="*/ 5073228 h 5795240"/>
              <a:gd name="connsiteX51-45153" fmla="*/ 7367299 w 12641071"/>
              <a:gd name="connsiteY51-45154" fmla="*/ 4974928 h 5795240"/>
              <a:gd name="connsiteX52-45155" fmla="*/ 7320958 w 12641071"/>
              <a:gd name="connsiteY52-45156" fmla="*/ 4870887 h 5795240"/>
              <a:gd name="connsiteX53-45157" fmla="*/ 7322174 w 12641071"/>
              <a:gd name="connsiteY53-45158" fmla="*/ 4872361 h 5795240"/>
              <a:gd name="connsiteX54-45159" fmla="*/ 7322175 w 12641071"/>
              <a:gd name="connsiteY54-45160" fmla="*/ 4872361 h 5795240"/>
              <a:gd name="connsiteX55-45161" fmla="*/ 7223551 w 12641071"/>
              <a:gd name="connsiteY55-45162" fmla="*/ 4752829 h 5795240"/>
              <a:gd name="connsiteX56-45163" fmla="*/ 6652445 w 12641071"/>
              <a:gd name="connsiteY56-45164" fmla="*/ 4516269 h 5795240"/>
              <a:gd name="connsiteX57-45165" fmla="*/ 6200873 w 12641071"/>
              <a:gd name="connsiteY57-45166" fmla="*/ 4654206 h 5795240"/>
              <a:gd name="connsiteX58-45167" fmla="*/ 6088813 w 12641071"/>
              <a:gd name="connsiteY58-45168" fmla="*/ 4746663 h 5795240"/>
              <a:gd name="connsiteX59-45169" fmla="*/ 6023271 w 12641071"/>
              <a:gd name="connsiteY59-45170" fmla="*/ 4834312 h 5795240"/>
              <a:gd name="connsiteX60-45171" fmla="*/ 5935320 w 12641071"/>
              <a:gd name="connsiteY60-45172" fmla="*/ 4931081 h 5795240"/>
              <a:gd name="connsiteX61-45173" fmla="*/ 4971763 w 12641071"/>
              <a:gd name="connsiteY61-45174" fmla="*/ 5330200 h 5795240"/>
              <a:gd name="connsiteX62-45175" fmla="*/ 3716172 w 12641071"/>
              <a:gd name="connsiteY62-45176" fmla="*/ 4497938 h 5795240"/>
              <a:gd name="connsiteX63-45177" fmla="*/ 3659438 w 12641071"/>
              <a:gd name="connsiteY63-45178" fmla="*/ 4330309 h 5795240"/>
              <a:gd name="connsiteX64-45179" fmla="*/ 3659440 w 12641071"/>
              <a:gd name="connsiteY64-45180" fmla="*/ 4330309 h 5795240"/>
              <a:gd name="connsiteX65-45181" fmla="*/ 3613217 w 12641071"/>
              <a:gd name="connsiteY65-45182" fmla="*/ 4245153 h 5795240"/>
              <a:gd name="connsiteX66-45183" fmla="*/ 3083792 w 12641071"/>
              <a:gd name="connsiteY66-45184" fmla="*/ 3963660 h 5795240"/>
              <a:gd name="connsiteX67-45185" fmla="*/ 2835272 w 12641071"/>
              <a:gd name="connsiteY67-45186" fmla="*/ 4013833 h 5795240"/>
              <a:gd name="connsiteX68-45187" fmla="*/ 2762875 w 12641071"/>
              <a:gd name="connsiteY68-45188" fmla="*/ 4057784 h 5795240"/>
              <a:gd name="connsiteX69-45189" fmla="*/ 2664698 w 12641071"/>
              <a:gd name="connsiteY69-45190" fmla="*/ 4117431 h 5795240"/>
              <a:gd name="connsiteX70-45191" fmla="*/ 1804544 w 12641071"/>
              <a:gd name="connsiteY70-45192" fmla="*/ 4335229 h 5795240"/>
              <a:gd name="connsiteX71-45193" fmla="*/ 0 w 12641071"/>
              <a:gd name="connsiteY71-45194" fmla="*/ 2530685 h 5795240"/>
              <a:gd name="connsiteX72-45195" fmla="*/ 1804544 w 12641071"/>
              <a:gd name="connsiteY72-45196" fmla="*/ 726143 h 5795240"/>
              <a:gd name="connsiteX73-45197" fmla="*/ 3080549 w 12641071"/>
              <a:gd name="connsiteY73-45198" fmla="*/ 1254682 h 5795240"/>
              <a:gd name="connsiteX74-45199" fmla="*/ 3268676 w 12641071"/>
              <a:gd name="connsiteY74-45200" fmla="*/ 1461167 h 5795240"/>
              <a:gd name="connsiteX75-45201" fmla="*/ 3565826 w 12641071"/>
              <a:gd name="connsiteY75-45202" fmla="*/ 1551935 h 5795240"/>
              <a:gd name="connsiteX76-45203" fmla="*/ 4086504 w 12641071"/>
              <a:gd name="connsiteY76-45204" fmla="*/ 1127574 h 5795240"/>
              <a:gd name="connsiteX77-45205" fmla="*/ 4103078 w 12641071"/>
              <a:gd name="connsiteY77-45206" fmla="*/ 1004204 h 5795240"/>
              <a:gd name="connsiteX78-45207" fmla="*/ 5215874 w 12641071"/>
              <a:gd name="connsiteY78-45208" fmla="*/ 0 h 5795240"/>
              <a:gd name="connsiteX0-45209" fmla="*/ 5215874 w 12641071"/>
              <a:gd name="connsiteY0-45210" fmla="*/ 0 h 5795240"/>
              <a:gd name="connsiteX1-45211" fmla="*/ 5927386 w 12641071"/>
              <a:gd name="connsiteY1-45212" fmla="*/ 255427 h 5795240"/>
              <a:gd name="connsiteX2-45213" fmla="*/ 6141460 w 12641071"/>
              <a:gd name="connsiteY2-45214" fmla="*/ 475027 h 5795240"/>
              <a:gd name="connsiteX3-45215" fmla="*/ 6788665 w 12641071"/>
              <a:gd name="connsiteY3-45216" fmla="*/ 707369 h 5795240"/>
              <a:gd name="connsiteX4-45217" fmla="*/ 7184710 w 12641071"/>
              <a:gd name="connsiteY4-45218" fmla="*/ 627411 h 5795240"/>
              <a:gd name="connsiteX5-45219" fmla="*/ 7314851 w 12641071"/>
              <a:gd name="connsiteY5-45220" fmla="*/ 559537 h 5795240"/>
              <a:gd name="connsiteX6-45221" fmla="*/ 7314853 w 12641071"/>
              <a:gd name="connsiteY6-45222" fmla="*/ 559536 h 5795240"/>
              <a:gd name="connsiteX7-45223" fmla="*/ 7314851 w 12641071"/>
              <a:gd name="connsiteY7-45224" fmla="*/ 559537 h 5795240"/>
              <a:gd name="connsiteX8-45225" fmla="*/ 7391626 w 12641071"/>
              <a:gd name="connsiteY8-45226" fmla="*/ 508114 h 5795240"/>
              <a:gd name="connsiteX9-45227" fmla="*/ 7391631 w 12641071"/>
              <a:gd name="connsiteY9-45228" fmla="*/ 508110 h 5795240"/>
              <a:gd name="connsiteX10-45229" fmla="*/ 7478934 w 12641071"/>
              <a:gd name="connsiteY10-45230" fmla="*/ 466053 h 5795240"/>
              <a:gd name="connsiteX11-45231" fmla="*/ 7897193 w 12641071"/>
              <a:gd name="connsiteY11-45232" fmla="*/ 381611 h 5795240"/>
              <a:gd name="connsiteX12-45233" fmla="*/ 8788216 w 12641071"/>
              <a:gd name="connsiteY12-45234" fmla="*/ 855364 h 5795240"/>
              <a:gd name="connsiteX13-45235" fmla="*/ 8832362 w 12641071"/>
              <a:gd name="connsiteY13-45236" fmla="*/ 928030 h 5795240"/>
              <a:gd name="connsiteX14-45237" fmla="*/ 8832362 w 12641071"/>
              <a:gd name="connsiteY14-45238" fmla="*/ 928033 h 5795240"/>
              <a:gd name="connsiteX15-45239" fmla="*/ 8878117 w 12641071"/>
              <a:gd name="connsiteY15-45240" fmla="*/ 1018851 h 5795240"/>
              <a:gd name="connsiteX16-45241" fmla="*/ 8877719 w 12641071"/>
              <a:gd name="connsiteY16-45242" fmla="*/ 1018369 h 5795240"/>
              <a:gd name="connsiteX17-45243" fmla="*/ 8877719 w 12641071"/>
              <a:gd name="connsiteY17-45244" fmla="*/ 1018371 h 5795240"/>
              <a:gd name="connsiteX18-45245" fmla="*/ 8878116 w 12641071"/>
              <a:gd name="connsiteY18-45246" fmla="*/ 1018851 h 5795240"/>
              <a:gd name="connsiteX19-45247" fmla="*/ 8931285 w 12641071"/>
              <a:gd name="connsiteY19-45248" fmla="*/ 1083292 h 5795240"/>
              <a:gd name="connsiteX20-45249" fmla="*/ 9241478 w 12641071"/>
              <a:gd name="connsiteY20-45250" fmla="*/ 1211778 h 5795240"/>
              <a:gd name="connsiteX21-45251" fmla="*/ 9605238 w 12641071"/>
              <a:gd name="connsiteY21-45252" fmla="*/ 1018369 h 5795240"/>
              <a:gd name="connsiteX22-45253" fmla="*/ 9651917 w 12641071"/>
              <a:gd name="connsiteY22-45254" fmla="*/ 940556 h 5795240"/>
              <a:gd name="connsiteX23-45255" fmla="*/ 11050508 w 12641071"/>
              <a:gd name="connsiteY23-45256" fmla="*/ 108150 h 5795240"/>
              <a:gd name="connsiteX24-45257" fmla="*/ 12641071 w 12641071"/>
              <a:gd name="connsiteY24-45258" fmla="*/ 1698711 h 5795240"/>
              <a:gd name="connsiteX25-45259" fmla="*/ 11371062 w 12641071"/>
              <a:gd name="connsiteY25-45260" fmla="*/ 3256960 h 5795240"/>
              <a:gd name="connsiteX26-45261" fmla="*/ 11215953 w 12641071"/>
              <a:gd name="connsiteY26-45262" fmla="*/ 3280632 h 5795240"/>
              <a:gd name="connsiteX27-45263" fmla="*/ 11142318 w 12641071"/>
              <a:gd name="connsiteY27-45264" fmla="*/ 3276914 h 5795240"/>
              <a:gd name="connsiteX28-45265" fmla="*/ 11215952 w 12641071"/>
              <a:gd name="connsiteY28-45266" fmla="*/ 3280632 h 5795240"/>
              <a:gd name="connsiteX29-45267" fmla="*/ 11213133 w 12641071"/>
              <a:gd name="connsiteY29-45268" fmla="*/ 3281062 h 5795240"/>
              <a:gd name="connsiteX30-45269" fmla="*/ 11116921 w 12641071"/>
              <a:gd name="connsiteY30-45270" fmla="*/ 3285921 h 5795240"/>
              <a:gd name="connsiteX31-45271" fmla="*/ 11050507 w 12641071"/>
              <a:gd name="connsiteY31-45272" fmla="*/ 3289274 h 5795240"/>
              <a:gd name="connsiteX32-45273" fmla="*/ 11006292 w 12641071"/>
              <a:gd name="connsiteY32-45274" fmla="*/ 3287041 h 5795240"/>
              <a:gd name="connsiteX33-45275" fmla="*/ 10937101 w 12641071"/>
              <a:gd name="connsiteY33-45276" fmla="*/ 3297601 h 5795240"/>
              <a:gd name="connsiteX34-45277" fmla="*/ 10144740 w 12641071"/>
              <a:gd name="connsiteY34-45278" fmla="*/ 4089962 h 5795240"/>
              <a:gd name="connsiteX35-45279" fmla="*/ 10130374 w 12641071"/>
              <a:gd name="connsiteY35-45280" fmla="*/ 4184101 h 5795240"/>
              <a:gd name="connsiteX36-45281" fmla="*/ 10130375 w 12641071"/>
              <a:gd name="connsiteY36-45282" fmla="*/ 4184103 h 5795240"/>
              <a:gd name="connsiteX37-45283" fmla="*/ 10130656 w 12641071"/>
              <a:gd name="connsiteY37-45284" fmla="*/ 4185950 h 5795240"/>
              <a:gd name="connsiteX38-45285" fmla="*/ 10138194 w 12641071"/>
              <a:gd name="connsiteY38-45286" fmla="*/ 4335228 h 5795240"/>
              <a:gd name="connsiteX39-45287" fmla="*/ 10137710 w 12641071"/>
              <a:gd name="connsiteY39-45288" fmla="*/ 4344822 h 5795240"/>
              <a:gd name="connsiteX40-45289" fmla="*/ 10133555 w 12641071"/>
              <a:gd name="connsiteY40-45290" fmla="*/ 4427096 h 5795240"/>
              <a:gd name="connsiteX41-45291" fmla="*/ 10129312 w 12641071"/>
              <a:gd name="connsiteY41-45292" fmla="*/ 4399289 h 5795240"/>
              <a:gd name="connsiteX42-45293" fmla="*/ 10126797 w 12641071"/>
              <a:gd name="connsiteY42-45294" fmla="*/ 4349498 h 5795240"/>
              <a:gd name="connsiteX43-45295" fmla="*/ 10126796 w 12641071"/>
              <a:gd name="connsiteY43-45296" fmla="*/ 4349498 h 5795240"/>
              <a:gd name="connsiteX44-45297" fmla="*/ 10129311 w 12641071"/>
              <a:gd name="connsiteY44-45298" fmla="*/ 4399289 h 5795240"/>
              <a:gd name="connsiteX45-45299" fmla="*/ 10133554 w 12641071"/>
              <a:gd name="connsiteY45-45300" fmla="*/ 4427096 h 5795240"/>
              <a:gd name="connsiteX46-45301" fmla="*/ 10130656 w 12641071"/>
              <a:gd name="connsiteY46-45302" fmla="*/ 4484506 h 5795240"/>
              <a:gd name="connsiteX47-45303" fmla="*/ 8678182 w 12641071"/>
              <a:gd name="connsiteY47-45304" fmla="*/ 5795240 h 5795240"/>
              <a:gd name="connsiteX48-45305" fmla="*/ 7467518 w 12641071"/>
              <a:gd name="connsiteY48-45306" fmla="*/ 5151535 h 5795240"/>
              <a:gd name="connsiteX49-45307" fmla="*/ 7419945 w 12641071"/>
              <a:gd name="connsiteY49-45308" fmla="*/ 5073228 h 5795240"/>
              <a:gd name="connsiteX50-45309" fmla="*/ 7367299 w 12641071"/>
              <a:gd name="connsiteY50-45310" fmla="*/ 4974928 h 5795240"/>
              <a:gd name="connsiteX51-45311" fmla="*/ 7320958 w 12641071"/>
              <a:gd name="connsiteY51-45312" fmla="*/ 4870887 h 5795240"/>
              <a:gd name="connsiteX52-45313" fmla="*/ 7322174 w 12641071"/>
              <a:gd name="connsiteY52-45314" fmla="*/ 4872361 h 5795240"/>
              <a:gd name="connsiteX53-45315" fmla="*/ 7322175 w 12641071"/>
              <a:gd name="connsiteY53-45316" fmla="*/ 4872361 h 5795240"/>
              <a:gd name="connsiteX54-45317" fmla="*/ 7223551 w 12641071"/>
              <a:gd name="connsiteY54-45318" fmla="*/ 4752829 h 5795240"/>
              <a:gd name="connsiteX55-45319" fmla="*/ 6652445 w 12641071"/>
              <a:gd name="connsiteY55-45320" fmla="*/ 4516269 h 5795240"/>
              <a:gd name="connsiteX56-45321" fmla="*/ 6200873 w 12641071"/>
              <a:gd name="connsiteY56-45322" fmla="*/ 4654206 h 5795240"/>
              <a:gd name="connsiteX57-45323" fmla="*/ 6088813 w 12641071"/>
              <a:gd name="connsiteY57-45324" fmla="*/ 4746663 h 5795240"/>
              <a:gd name="connsiteX58-45325" fmla="*/ 6023271 w 12641071"/>
              <a:gd name="connsiteY58-45326" fmla="*/ 4834312 h 5795240"/>
              <a:gd name="connsiteX59-45327" fmla="*/ 5935320 w 12641071"/>
              <a:gd name="connsiteY59-45328" fmla="*/ 4931081 h 5795240"/>
              <a:gd name="connsiteX60-45329" fmla="*/ 4971763 w 12641071"/>
              <a:gd name="connsiteY60-45330" fmla="*/ 5330200 h 5795240"/>
              <a:gd name="connsiteX61-45331" fmla="*/ 3716172 w 12641071"/>
              <a:gd name="connsiteY61-45332" fmla="*/ 4497938 h 5795240"/>
              <a:gd name="connsiteX62-45333" fmla="*/ 3659438 w 12641071"/>
              <a:gd name="connsiteY62-45334" fmla="*/ 4330309 h 5795240"/>
              <a:gd name="connsiteX63-45335" fmla="*/ 3659440 w 12641071"/>
              <a:gd name="connsiteY63-45336" fmla="*/ 4330309 h 5795240"/>
              <a:gd name="connsiteX64-45337" fmla="*/ 3613217 w 12641071"/>
              <a:gd name="connsiteY64-45338" fmla="*/ 4245153 h 5795240"/>
              <a:gd name="connsiteX65-45339" fmla="*/ 3083792 w 12641071"/>
              <a:gd name="connsiteY65-45340" fmla="*/ 3963660 h 5795240"/>
              <a:gd name="connsiteX66-45341" fmla="*/ 2835272 w 12641071"/>
              <a:gd name="connsiteY66-45342" fmla="*/ 4013833 h 5795240"/>
              <a:gd name="connsiteX67-45343" fmla="*/ 2762875 w 12641071"/>
              <a:gd name="connsiteY67-45344" fmla="*/ 4057784 h 5795240"/>
              <a:gd name="connsiteX68-45345" fmla="*/ 2664698 w 12641071"/>
              <a:gd name="connsiteY68-45346" fmla="*/ 4117431 h 5795240"/>
              <a:gd name="connsiteX69-45347" fmla="*/ 1804544 w 12641071"/>
              <a:gd name="connsiteY69-45348" fmla="*/ 4335229 h 5795240"/>
              <a:gd name="connsiteX70-45349" fmla="*/ 0 w 12641071"/>
              <a:gd name="connsiteY70-45350" fmla="*/ 2530685 h 5795240"/>
              <a:gd name="connsiteX71-45351" fmla="*/ 1804544 w 12641071"/>
              <a:gd name="connsiteY71-45352" fmla="*/ 726143 h 5795240"/>
              <a:gd name="connsiteX72-45353" fmla="*/ 3080549 w 12641071"/>
              <a:gd name="connsiteY72-45354" fmla="*/ 1254682 h 5795240"/>
              <a:gd name="connsiteX73-45355" fmla="*/ 3268676 w 12641071"/>
              <a:gd name="connsiteY73-45356" fmla="*/ 1461167 h 5795240"/>
              <a:gd name="connsiteX74-45357" fmla="*/ 3565826 w 12641071"/>
              <a:gd name="connsiteY74-45358" fmla="*/ 1551935 h 5795240"/>
              <a:gd name="connsiteX75-45359" fmla="*/ 4086504 w 12641071"/>
              <a:gd name="connsiteY75-45360" fmla="*/ 1127574 h 5795240"/>
              <a:gd name="connsiteX76-45361" fmla="*/ 4103078 w 12641071"/>
              <a:gd name="connsiteY76-45362" fmla="*/ 1004204 h 5795240"/>
              <a:gd name="connsiteX77-45363" fmla="*/ 5215874 w 12641071"/>
              <a:gd name="connsiteY77-45364" fmla="*/ 0 h 5795240"/>
              <a:gd name="connsiteX0-45365" fmla="*/ 5215874 w 12641071"/>
              <a:gd name="connsiteY0-45366" fmla="*/ 0 h 5795240"/>
              <a:gd name="connsiteX1-45367" fmla="*/ 5927386 w 12641071"/>
              <a:gd name="connsiteY1-45368" fmla="*/ 255427 h 5795240"/>
              <a:gd name="connsiteX2-45369" fmla="*/ 6141460 w 12641071"/>
              <a:gd name="connsiteY2-45370" fmla="*/ 475027 h 5795240"/>
              <a:gd name="connsiteX3-45371" fmla="*/ 6788665 w 12641071"/>
              <a:gd name="connsiteY3-45372" fmla="*/ 707369 h 5795240"/>
              <a:gd name="connsiteX4-45373" fmla="*/ 7184710 w 12641071"/>
              <a:gd name="connsiteY4-45374" fmla="*/ 627411 h 5795240"/>
              <a:gd name="connsiteX5-45375" fmla="*/ 7314851 w 12641071"/>
              <a:gd name="connsiteY5-45376" fmla="*/ 559537 h 5795240"/>
              <a:gd name="connsiteX6-45377" fmla="*/ 7314853 w 12641071"/>
              <a:gd name="connsiteY6-45378" fmla="*/ 559536 h 5795240"/>
              <a:gd name="connsiteX7-45379" fmla="*/ 7314851 w 12641071"/>
              <a:gd name="connsiteY7-45380" fmla="*/ 559537 h 5795240"/>
              <a:gd name="connsiteX8-45381" fmla="*/ 7391626 w 12641071"/>
              <a:gd name="connsiteY8-45382" fmla="*/ 508114 h 5795240"/>
              <a:gd name="connsiteX9-45383" fmla="*/ 7391631 w 12641071"/>
              <a:gd name="connsiteY9-45384" fmla="*/ 508110 h 5795240"/>
              <a:gd name="connsiteX10-45385" fmla="*/ 7478934 w 12641071"/>
              <a:gd name="connsiteY10-45386" fmla="*/ 466053 h 5795240"/>
              <a:gd name="connsiteX11-45387" fmla="*/ 7897193 w 12641071"/>
              <a:gd name="connsiteY11-45388" fmla="*/ 381611 h 5795240"/>
              <a:gd name="connsiteX12-45389" fmla="*/ 8788216 w 12641071"/>
              <a:gd name="connsiteY12-45390" fmla="*/ 855364 h 5795240"/>
              <a:gd name="connsiteX13-45391" fmla="*/ 8832362 w 12641071"/>
              <a:gd name="connsiteY13-45392" fmla="*/ 928030 h 5795240"/>
              <a:gd name="connsiteX14-45393" fmla="*/ 8832362 w 12641071"/>
              <a:gd name="connsiteY14-45394" fmla="*/ 928033 h 5795240"/>
              <a:gd name="connsiteX15-45395" fmla="*/ 8878117 w 12641071"/>
              <a:gd name="connsiteY15-45396" fmla="*/ 1018851 h 5795240"/>
              <a:gd name="connsiteX16-45397" fmla="*/ 8877719 w 12641071"/>
              <a:gd name="connsiteY16-45398" fmla="*/ 1018369 h 5795240"/>
              <a:gd name="connsiteX17-45399" fmla="*/ 8877719 w 12641071"/>
              <a:gd name="connsiteY17-45400" fmla="*/ 1018371 h 5795240"/>
              <a:gd name="connsiteX18-45401" fmla="*/ 8878116 w 12641071"/>
              <a:gd name="connsiteY18-45402" fmla="*/ 1018851 h 5795240"/>
              <a:gd name="connsiteX19-45403" fmla="*/ 8931285 w 12641071"/>
              <a:gd name="connsiteY19-45404" fmla="*/ 1083292 h 5795240"/>
              <a:gd name="connsiteX20-45405" fmla="*/ 9241478 w 12641071"/>
              <a:gd name="connsiteY20-45406" fmla="*/ 1211778 h 5795240"/>
              <a:gd name="connsiteX21-45407" fmla="*/ 9605238 w 12641071"/>
              <a:gd name="connsiteY21-45408" fmla="*/ 1018369 h 5795240"/>
              <a:gd name="connsiteX22-45409" fmla="*/ 9651917 w 12641071"/>
              <a:gd name="connsiteY22-45410" fmla="*/ 940556 h 5795240"/>
              <a:gd name="connsiteX23-45411" fmla="*/ 11050508 w 12641071"/>
              <a:gd name="connsiteY23-45412" fmla="*/ 108150 h 5795240"/>
              <a:gd name="connsiteX24-45413" fmla="*/ 12641071 w 12641071"/>
              <a:gd name="connsiteY24-45414" fmla="*/ 1698711 h 5795240"/>
              <a:gd name="connsiteX25-45415" fmla="*/ 11371062 w 12641071"/>
              <a:gd name="connsiteY25-45416" fmla="*/ 3256960 h 5795240"/>
              <a:gd name="connsiteX26-45417" fmla="*/ 11215953 w 12641071"/>
              <a:gd name="connsiteY26-45418" fmla="*/ 3280632 h 5795240"/>
              <a:gd name="connsiteX27-45419" fmla="*/ 11142318 w 12641071"/>
              <a:gd name="connsiteY27-45420" fmla="*/ 3276914 h 5795240"/>
              <a:gd name="connsiteX28-45421" fmla="*/ 11215952 w 12641071"/>
              <a:gd name="connsiteY28-45422" fmla="*/ 3280632 h 5795240"/>
              <a:gd name="connsiteX29-45423" fmla="*/ 11213133 w 12641071"/>
              <a:gd name="connsiteY29-45424" fmla="*/ 3281062 h 5795240"/>
              <a:gd name="connsiteX30-45425" fmla="*/ 11116921 w 12641071"/>
              <a:gd name="connsiteY30-45426" fmla="*/ 3285921 h 5795240"/>
              <a:gd name="connsiteX31-45427" fmla="*/ 11050507 w 12641071"/>
              <a:gd name="connsiteY31-45428" fmla="*/ 3289274 h 5795240"/>
              <a:gd name="connsiteX32-45429" fmla="*/ 11006292 w 12641071"/>
              <a:gd name="connsiteY32-45430" fmla="*/ 3287041 h 5795240"/>
              <a:gd name="connsiteX33-45431" fmla="*/ 10937101 w 12641071"/>
              <a:gd name="connsiteY33-45432" fmla="*/ 3297601 h 5795240"/>
              <a:gd name="connsiteX34-45433" fmla="*/ 10144740 w 12641071"/>
              <a:gd name="connsiteY34-45434" fmla="*/ 4089962 h 5795240"/>
              <a:gd name="connsiteX35-45435" fmla="*/ 10130374 w 12641071"/>
              <a:gd name="connsiteY35-45436" fmla="*/ 4184101 h 5795240"/>
              <a:gd name="connsiteX36-45437" fmla="*/ 10130375 w 12641071"/>
              <a:gd name="connsiteY36-45438" fmla="*/ 4184103 h 5795240"/>
              <a:gd name="connsiteX37-45439" fmla="*/ 10130656 w 12641071"/>
              <a:gd name="connsiteY37-45440" fmla="*/ 4185950 h 5795240"/>
              <a:gd name="connsiteX38-45441" fmla="*/ 10138194 w 12641071"/>
              <a:gd name="connsiteY38-45442" fmla="*/ 4335228 h 5795240"/>
              <a:gd name="connsiteX39-45443" fmla="*/ 10137710 w 12641071"/>
              <a:gd name="connsiteY39-45444" fmla="*/ 4344822 h 5795240"/>
              <a:gd name="connsiteX40-45445" fmla="*/ 10133555 w 12641071"/>
              <a:gd name="connsiteY40-45446" fmla="*/ 4427096 h 5795240"/>
              <a:gd name="connsiteX41-45447" fmla="*/ 10129312 w 12641071"/>
              <a:gd name="connsiteY41-45448" fmla="*/ 4399289 h 5795240"/>
              <a:gd name="connsiteX42-45449" fmla="*/ 10126797 w 12641071"/>
              <a:gd name="connsiteY42-45450" fmla="*/ 4349498 h 5795240"/>
              <a:gd name="connsiteX43-45451" fmla="*/ 10129311 w 12641071"/>
              <a:gd name="connsiteY43-45452" fmla="*/ 4399289 h 5795240"/>
              <a:gd name="connsiteX44-45453" fmla="*/ 10133554 w 12641071"/>
              <a:gd name="connsiteY44-45454" fmla="*/ 4427096 h 5795240"/>
              <a:gd name="connsiteX45-45455" fmla="*/ 10130656 w 12641071"/>
              <a:gd name="connsiteY45-45456" fmla="*/ 4484506 h 5795240"/>
              <a:gd name="connsiteX46-45457" fmla="*/ 8678182 w 12641071"/>
              <a:gd name="connsiteY46-45458" fmla="*/ 5795240 h 5795240"/>
              <a:gd name="connsiteX47-45459" fmla="*/ 7467518 w 12641071"/>
              <a:gd name="connsiteY47-45460" fmla="*/ 5151535 h 5795240"/>
              <a:gd name="connsiteX48-45461" fmla="*/ 7419945 w 12641071"/>
              <a:gd name="connsiteY48-45462" fmla="*/ 5073228 h 5795240"/>
              <a:gd name="connsiteX49-45463" fmla="*/ 7367299 w 12641071"/>
              <a:gd name="connsiteY49-45464" fmla="*/ 4974928 h 5795240"/>
              <a:gd name="connsiteX50-45465" fmla="*/ 7320958 w 12641071"/>
              <a:gd name="connsiteY50-45466" fmla="*/ 4870887 h 5795240"/>
              <a:gd name="connsiteX51-45467" fmla="*/ 7322174 w 12641071"/>
              <a:gd name="connsiteY51-45468" fmla="*/ 4872361 h 5795240"/>
              <a:gd name="connsiteX52-45469" fmla="*/ 7322175 w 12641071"/>
              <a:gd name="connsiteY52-45470" fmla="*/ 4872361 h 5795240"/>
              <a:gd name="connsiteX53-45471" fmla="*/ 7223551 w 12641071"/>
              <a:gd name="connsiteY53-45472" fmla="*/ 4752829 h 5795240"/>
              <a:gd name="connsiteX54-45473" fmla="*/ 6652445 w 12641071"/>
              <a:gd name="connsiteY54-45474" fmla="*/ 4516269 h 5795240"/>
              <a:gd name="connsiteX55-45475" fmla="*/ 6200873 w 12641071"/>
              <a:gd name="connsiteY55-45476" fmla="*/ 4654206 h 5795240"/>
              <a:gd name="connsiteX56-45477" fmla="*/ 6088813 w 12641071"/>
              <a:gd name="connsiteY56-45478" fmla="*/ 4746663 h 5795240"/>
              <a:gd name="connsiteX57-45479" fmla="*/ 6023271 w 12641071"/>
              <a:gd name="connsiteY57-45480" fmla="*/ 4834312 h 5795240"/>
              <a:gd name="connsiteX58-45481" fmla="*/ 5935320 w 12641071"/>
              <a:gd name="connsiteY58-45482" fmla="*/ 4931081 h 5795240"/>
              <a:gd name="connsiteX59-45483" fmla="*/ 4971763 w 12641071"/>
              <a:gd name="connsiteY59-45484" fmla="*/ 5330200 h 5795240"/>
              <a:gd name="connsiteX60-45485" fmla="*/ 3716172 w 12641071"/>
              <a:gd name="connsiteY60-45486" fmla="*/ 4497938 h 5795240"/>
              <a:gd name="connsiteX61-45487" fmla="*/ 3659438 w 12641071"/>
              <a:gd name="connsiteY61-45488" fmla="*/ 4330309 h 5795240"/>
              <a:gd name="connsiteX62-45489" fmla="*/ 3659440 w 12641071"/>
              <a:gd name="connsiteY62-45490" fmla="*/ 4330309 h 5795240"/>
              <a:gd name="connsiteX63-45491" fmla="*/ 3613217 w 12641071"/>
              <a:gd name="connsiteY63-45492" fmla="*/ 4245153 h 5795240"/>
              <a:gd name="connsiteX64-45493" fmla="*/ 3083792 w 12641071"/>
              <a:gd name="connsiteY64-45494" fmla="*/ 3963660 h 5795240"/>
              <a:gd name="connsiteX65-45495" fmla="*/ 2835272 w 12641071"/>
              <a:gd name="connsiteY65-45496" fmla="*/ 4013833 h 5795240"/>
              <a:gd name="connsiteX66-45497" fmla="*/ 2762875 w 12641071"/>
              <a:gd name="connsiteY66-45498" fmla="*/ 4057784 h 5795240"/>
              <a:gd name="connsiteX67-45499" fmla="*/ 2664698 w 12641071"/>
              <a:gd name="connsiteY67-45500" fmla="*/ 4117431 h 5795240"/>
              <a:gd name="connsiteX68-45501" fmla="*/ 1804544 w 12641071"/>
              <a:gd name="connsiteY68-45502" fmla="*/ 4335229 h 5795240"/>
              <a:gd name="connsiteX69-45503" fmla="*/ 0 w 12641071"/>
              <a:gd name="connsiteY69-45504" fmla="*/ 2530685 h 5795240"/>
              <a:gd name="connsiteX70-45505" fmla="*/ 1804544 w 12641071"/>
              <a:gd name="connsiteY70-45506" fmla="*/ 726143 h 5795240"/>
              <a:gd name="connsiteX71-45507" fmla="*/ 3080549 w 12641071"/>
              <a:gd name="connsiteY71-45508" fmla="*/ 1254682 h 5795240"/>
              <a:gd name="connsiteX72-45509" fmla="*/ 3268676 w 12641071"/>
              <a:gd name="connsiteY72-45510" fmla="*/ 1461167 h 5795240"/>
              <a:gd name="connsiteX73-45511" fmla="*/ 3565826 w 12641071"/>
              <a:gd name="connsiteY73-45512" fmla="*/ 1551935 h 5795240"/>
              <a:gd name="connsiteX74-45513" fmla="*/ 4086504 w 12641071"/>
              <a:gd name="connsiteY74-45514" fmla="*/ 1127574 h 5795240"/>
              <a:gd name="connsiteX75-45515" fmla="*/ 4103078 w 12641071"/>
              <a:gd name="connsiteY75-45516" fmla="*/ 1004204 h 5795240"/>
              <a:gd name="connsiteX76-45517" fmla="*/ 5215874 w 12641071"/>
              <a:gd name="connsiteY76-45518" fmla="*/ 0 h 5795240"/>
              <a:gd name="connsiteX0-45519" fmla="*/ 5215874 w 12641071"/>
              <a:gd name="connsiteY0-45520" fmla="*/ 0 h 5795240"/>
              <a:gd name="connsiteX1-45521" fmla="*/ 5927386 w 12641071"/>
              <a:gd name="connsiteY1-45522" fmla="*/ 255427 h 5795240"/>
              <a:gd name="connsiteX2-45523" fmla="*/ 6141460 w 12641071"/>
              <a:gd name="connsiteY2-45524" fmla="*/ 475027 h 5795240"/>
              <a:gd name="connsiteX3-45525" fmla="*/ 6788665 w 12641071"/>
              <a:gd name="connsiteY3-45526" fmla="*/ 707369 h 5795240"/>
              <a:gd name="connsiteX4-45527" fmla="*/ 7184710 w 12641071"/>
              <a:gd name="connsiteY4-45528" fmla="*/ 627411 h 5795240"/>
              <a:gd name="connsiteX5-45529" fmla="*/ 7314851 w 12641071"/>
              <a:gd name="connsiteY5-45530" fmla="*/ 559537 h 5795240"/>
              <a:gd name="connsiteX6-45531" fmla="*/ 7314853 w 12641071"/>
              <a:gd name="connsiteY6-45532" fmla="*/ 559536 h 5795240"/>
              <a:gd name="connsiteX7-45533" fmla="*/ 7314851 w 12641071"/>
              <a:gd name="connsiteY7-45534" fmla="*/ 559537 h 5795240"/>
              <a:gd name="connsiteX8-45535" fmla="*/ 7391626 w 12641071"/>
              <a:gd name="connsiteY8-45536" fmla="*/ 508114 h 5795240"/>
              <a:gd name="connsiteX9-45537" fmla="*/ 7391631 w 12641071"/>
              <a:gd name="connsiteY9-45538" fmla="*/ 508110 h 5795240"/>
              <a:gd name="connsiteX10-45539" fmla="*/ 7478934 w 12641071"/>
              <a:gd name="connsiteY10-45540" fmla="*/ 466053 h 5795240"/>
              <a:gd name="connsiteX11-45541" fmla="*/ 7897193 w 12641071"/>
              <a:gd name="connsiteY11-45542" fmla="*/ 381611 h 5795240"/>
              <a:gd name="connsiteX12-45543" fmla="*/ 8788216 w 12641071"/>
              <a:gd name="connsiteY12-45544" fmla="*/ 855364 h 5795240"/>
              <a:gd name="connsiteX13-45545" fmla="*/ 8832362 w 12641071"/>
              <a:gd name="connsiteY13-45546" fmla="*/ 928030 h 5795240"/>
              <a:gd name="connsiteX14-45547" fmla="*/ 8832362 w 12641071"/>
              <a:gd name="connsiteY14-45548" fmla="*/ 928033 h 5795240"/>
              <a:gd name="connsiteX15-45549" fmla="*/ 8878117 w 12641071"/>
              <a:gd name="connsiteY15-45550" fmla="*/ 1018851 h 5795240"/>
              <a:gd name="connsiteX16-45551" fmla="*/ 8877719 w 12641071"/>
              <a:gd name="connsiteY16-45552" fmla="*/ 1018369 h 5795240"/>
              <a:gd name="connsiteX17-45553" fmla="*/ 8877719 w 12641071"/>
              <a:gd name="connsiteY17-45554" fmla="*/ 1018371 h 5795240"/>
              <a:gd name="connsiteX18-45555" fmla="*/ 8878116 w 12641071"/>
              <a:gd name="connsiteY18-45556" fmla="*/ 1018851 h 5795240"/>
              <a:gd name="connsiteX19-45557" fmla="*/ 8931285 w 12641071"/>
              <a:gd name="connsiteY19-45558" fmla="*/ 1083292 h 5795240"/>
              <a:gd name="connsiteX20-45559" fmla="*/ 9241478 w 12641071"/>
              <a:gd name="connsiteY20-45560" fmla="*/ 1211778 h 5795240"/>
              <a:gd name="connsiteX21-45561" fmla="*/ 9605238 w 12641071"/>
              <a:gd name="connsiteY21-45562" fmla="*/ 1018369 h 5795240"/>
              <a:gd name="connsiteX22-45563" fmla="*/ 9651917 w 12641071"/>
              <a:gd name="connsiteY22-45564" fmla="*/ 940556 h 5795240"/>
              <a:gd name="connsiteX23-45565" fmla="*/ 11050508 w 12641071"/>
              <a:gd name="connsiteY23-45566" fmla="*/ 108150 h 5795240"/>
              <a:gd name="connsiteX24-45567" fmla="*/ 12641071 w 12641071"/>
              <a:gd name="connsiteY24-45568" fmla="*/ 1698711 h 5795240"/>
              <a:gd name="connsiteX25-45569" fmla="*/ 11371062 w 12641071"/>
              <a:gd name="connsiteY25-45570" fmla="*/ 3256960 h 5795240"/>
              <a:gd name="connsiteX26-45571" fmla="*/ 11215953 w 12641071"/>
              <a:gd name="connsiteY26-45572" fmla="*/ 3280632 h 5795240"/>
              <a:gd name="connsiteX27-45573" fmla="*/ 11142318 w 12641071"/>
              <a:gd name="connsiteY27-45574" fmla="*/ 3276914 h 5795240"/>
              <a:gd name="connsiteX28-45575" fmla="*/ 11215952 w 12641071"/>
              <a:gd name="connsiteY28-45576" fmla="*/ 3280632 h 5795240"/>
              <a:gd name="connsiteX29-45577" fmla="*/ 11213133 w 12641071"/>
              <a:gd name="connsiteY29-45578" fmla="*/ 3281062 h 5795240"/>
              <a:gd name="connsiteX30-45579" fmla="*/ 11116921 w 12641071"/>
              <a:gd name="connsiteY30-45580" fmla="*/ 3285921 h 5795240"/>
              <a:gd name="connsiteX31-45581" fmla="*/ 11050507 w 12641071"/>
              <a:gd name="connsiteY31-45582" fmla="*/ 3289274 h 5795240"/>
              <a:gd name="connsiteX32-45583" fmla="*/ 11006292 w 12641071"/>
              <a:gd name="connsiteY32-45584" fmla="*/ 3287041 h 5795240"/>
              <a:gd name="connsiteX33-45585" fmla="*/ 10937101 w 12641071"/>
              <a:gd name="connsiteY33-45586" fmla="*/ 3297601 h 5795240"/>
              <a:gd name="connsiteX34-45587" fmla="*/ 10144740 w 12641071"/>
              <a:gd name="connsiteY34-45588" fmla="*/ 4089962 h 5795240"/>
              <a:gd name="connsiteX35-45589" fmla="*/ 10130374 w 12641071"/>
              <a:gd name="connsiteY35-45590" fmla="*/ 4184101 h 5795240"/>
              <a:gd name="connsiteX36-45591" fmla="*/ 10130375 w 12641071"/>
              <a:gd name="connsiteY36-45592" fmla="*/ 4184103 h 5795240"/>
              <a:gd name="connsiteX37-45593" fmla="*/ 10130656 w 12641071"/>
              <a:gd name="connsiteY37-45594" fmla="*/ 4185950 h 5795240"/>
              <a:gd name="connsiteX38-45595" fmla="*/ 10138194 w 12641071"/>
              <a:gd name="connsiteY38-45596" fmla="*/ 4335228 h 5795240"/>
              <a:gd name="connsiteX39-45597" fmla="*/ 10137710 w 12641071"/>
              <a:gd name="connsiteY39-45598" fmla="*/ 4344822 h 5795240"/>
              <a:gd name="connsiteX40-45599" fmla="*/ 10133555 w 12641071"/>
              <a:gd name="connsiteY40-45600" fmla="*/ 4427096 h 5795240"/>
              <a:gd name="connsiteX41-45601" fmla="*/ 10129312 w 12641071"/>
              <a:gd name="connsiteY41-45602" fmla="*/ 4399289 h 5795240"/>
              <a:gd name="connsiteX42-45603" fmla="*/ 10129311 w 12641071"/>
              <a:gd name="connsiteY42-45604" fmla="*/ 4399289 h 5795240"/>
              <a:gd name="connsiteX43-45605" fmla="*/ 10133554 w 12641071"/>
              <a:gd name="connsiteY43-45606" fmla="*/ 4427096 h 5795240"/>
              <a:gd name="connsiteX44-45607" fmla="*/ 10130656 w 12641071"/>
              <a:gd name="connsiteY44-45608" fmla="*/ 4484506 h 5795240"/>
              <a:gd name="connsiteX45-45609" fmla="*/ 8678182 w 12641071"/>
              <a:gd name="connsiteY45-45610" fmla="*/ 5795240 h 5795240"/>
              <a:gd name="connsiteX46-45611" fmla="*/ 7467518 w 12641071"/>
              <a:gd name="connsiteY46-45612" fmla="*/ 5151535 h 5795240"/>
              <a:gd name="connsiteX47-45613" fmla="*/ 7419945 w 12641071"/>
              <a:gd name="connsiteY47-45614" fmla="*/ 5073228 h 5795240"/>
              <a:gd name="connsiteX48-45615" fmla="*/ 7367299 w 12641071"/>
              <a:gd name="connsiteY48-45616" fmla="*/ 4974928 h 5795240"/>
              <a:gd name="connsiteX49-45617" fmla="*/ 7320958 w 12641071"/>
              <a:gd name="connsiteY49-45618" fmla="*/ 4870887 h 5795240"/>
              <a:gd name="connsiteX50-45619" fmla="*/ 7322174 w 12641071"/>
              <a:gd name="connsiteY50-45620" fmla="*/ 4872361 h 5795240"/>
              <a:gd name="connsiteX51-45621" fmla="*/ 7322175 w 12641071"/>
              <a:gd name="connsiteY51-45622" fmla="*/ 4872361 h 5795240"/>
              <a:gd name="connsiteX52-45623" fmla="*/ 7223551 w 12641071"/>
              <a:gd name="connsiteY52-45624" fmla="*/ 4752829 h 5795240"/>
              <a:gd name="connsiteX53-45625" fmla="*/ 6652445 w 12641071"/>
              <a:gd name="connsiteY53-45626" fmla="*/ 4516269 h 5795240"/>
              <a:gd name="connsiteX54-45627" fmla="*/ 6200873 w 12641071"/>
              <a:gd name="connsiteY54-45628" fmla="*/ 4654206 h 5795240"/>
              <a:gd name="connsiteX55-45629" fmla="*/ 6088813 w 12641071"/>
              <a:gd name="connsiteY55-45630" fmla="*/ 4746663 h 5795240"/>
              <a:gd name="connsiteX56-45631" fmla="*/ 6023271 w 12641071"/>
              <a:gd name="connsiteY56-45632" fmla="*/ 4834312 h 5795240"/>
              <a:gd name="connsiteX57-45633" fmla="*/ 5935320 w 12641071"/>
              <a:gd name="connsiteY57-45634" fmla="*/ 4931081 h 5795240"/>
              <a:gd name="connsiteX58-45635" fmla="*/ 4971763 w 12641071"/>
              <a:gd name="connsiteY58-45636" fmla="*/ 5330200 h 5795240"/>
              <a:gd name="connsiteX59-45637" fmla="*/ 3716172 w 12641071"/>
              <a:gd name="connsiteY59-45638" fmla="*/ 4497938 h 5795240"/>
              <a:gd name="connsiteX60-45639" fmla="*/ 3659438 w 12641071"/>
              <a:gd name="connsiteY60-45640" fmla="*/ 4330309 h 5795240"/>
              <a:gd name="connsiteX61-45641" fmla="*/ 3659440 w 12641071"/>
              <a:gd name="connsiteY61-45642" fmla="*/ 4330309 h 5795240"/>
              <a:gd name="connsiteX62-45643" fmla="*/ 3613217 w 12641071"/>
              <a:gd name="connsiteY62-45644" fmla="*/ 4245153 h 5795240"/>
              <a:gd name="connsiteX63-45645" fmla="*/ 3083792 w 12641071"/>
              <a:gd name="connsiteY63-45646" fmla="*/ 3963660 h 5795240"/>
              <a:gd name="connsiteX64-45647" fmla="*/ 2835272 w 12641071"/>
              <a:gd name="connsiteY64-45648" fmla="*/ 4013833 h 5795240"/>
              <a:gd name="connsiteX65-45649" fmla="*/ 2762875 w 12641071"/>
              <a:gd name="connsiteY65-45650" fmla="*/ 4057784 h 5795240"/>
              <a:gd name="connsiteX66-45651" fmla="*/ 2664698 w 12641071"/>
              <a:gd name="connsiteY66-45652" fmla="*/ 4117431 h 5795240"/>
              <a:gd name="connsiteX67-45653" fmla="*/ 1804544 w 12641071"/>
              <a:gd name="connsiteY67-45654" fmla="*/ 4335229 h 5795240"/>
              <a:gd name="connsiteX68-45655" fmla="*/ 0 w 12641071"/>
              <a:gd name="connsiteY68-45656" fmla="*/ 2530685 h 5795240"/>
              <a:gd name="connsiteX69-45657" fmla="*/ 1804544 w 12641071"/>
              <a:gd name="connsiteY69-45658" fmla="*/ 726143 h 5795240"/>
              <a:gd name="connsiteX70-45659" fmla="*/ 3080549 w 12641071"/>
              <a:gd name="connsiteY70-45660" fmla="*/ 1254682 h 5795240"/>
              <a:gd name="connsiteX71-45661" fmla="*/ 3268676 w 12641071"/>
              <a:gd name="connsiteY71-45662" fmla="*/ 1461167 h 5795240"/>
              <a:gd name="connsiteX72-45663" fmla="*/ 3565826 w 12641071"/>
              <a:gd name="connsiteY72-45664" fmla="*/ 1551935 h 5795240"/>
              <a:gd name="connsiteX73-45665" fmla="*/ 4086504 w 12641071"/>
              <a:gd name="connsiteY73-45666" fmla="*/ 1127574 h 5795240"/>
              <a:gd name="connsiteX74-45667" fmla="*/ 4103078 w 12641071"/>
              <a:gd name="connsiteY74-45668" fmla="*/ 1004204 h 5795240"/>
              <a:gd name="connsiteX75-45669" fmla="*/ 5215874 w 12641071"/>
              <a:gd name="connsiteY75-45670" fmla="*/ 0 h 5795240"/>
              <a:gd name="connsiteX0-45671" fmla="*/ 5215874 w 12641071"/>
              <a:gd name="connsiteY0-45672" fmla="*/ 0 h 5795240"/>
              <a:gd name="connsiteX1-45673" fmla="*/ 5927386 w 12641071"/>
              <a:gd name="connsiteY1-45674" fmla="*/ 255427 h 5795240"/>
              <a:gd name="connsiteX2-45675" fmla="*/ 6141460 w 12641071"/>
              <a:gd name="connsiteY2-45676" fmla="*/ 475027 h 5795240"/>
              <a:gd name="connsiteX3-45677" fmla="*/ 6788665 w 12641071"/>
              <a:gd name="connsiteY3-45678" fmla="*/ 707369 h 5795240"/>
              <a:gd name="connsiteX4-45679" fmla="*/ 7184710 w 12641071"/>
              <a:gd name="connsiteY4-45680" fmla="*/ 627411 h 5795240"/>
              <a:gd name="connsiteX5-45681" fmla="*/ 7314851 w 12641071"/>
              <a:gd name="connsiteY5-45682" fmla="*/ 559537 h 5795240"/>
              <a:gd name="connsiteX6-45683" fmla="*/ 7314853 w 12641071"/>
              <a:gd name="connsiteY6-45684" fmla="*/ 559536 h 5795240"/>
              <a:gd name="connsiteX7-45685" fmla="*/ 7314851 w 12641071"/>
              <a:gd name="connsiteY7-45686" fmla="*/ 559537 h 5795240"/>
              <a:gd name="connsiteX8-45687" fmla="*/ 7391626 w 12641071"/>
              <a:gd name="connsiteY8-45688" fmla="*/ 508114 h 5795240"/>
              <a:gd name="connsiteX9-45689" fmla="*/ 7391631 w 12641071"/>
              <a:gd name="connsiteY9-45690" fmla="*/ 508110 h 5795240"/>
              <a:gd name="connsiteX10-45691" fmla="*/ 7478934 w 12641071"/>
              <a:gd name="connsiteY10-45692" fmla="*/ 466053 h 5795240"/>
              <a:gd name="connsiteX11-45693" fmla="*/ 7897193 w 12641071"/>
              <a:gd name="connsiteY11-45694" fmla="*/ 381611 h 5795240"/>
              <a:gd name="connsiteX12-45695" fmla="*/ 8788216 w 12641071"/>
              <a:gd name="connsiteY12-45696" fmla="*/ 855364 h 5795240"/>
              <a:gd name="connsiteX13-45697" fmla="*/ 8832362 w 12641071"/>
              <a:gd name="connsiteY13-45698" fmla="*/ 928030 h 5795240"/>
              <a:gd name="connsiteX14-45699" fmla="*/ 8832362 w 12641071"/>
              <a:gd name="connsiteY14-45700" fmla="*/ 928033 h 5795240"/>
              <a:gd name="connsiteX15-45701" fmla="*/ 8878117 w 12641071"/>
              <a:gd name="connsiteY15-45702" fmla="*/ 1018851 h 5795240"/>
              <a:gd name="connsiteX16-45703" fmla="*/ 8877719 w 12641071"/>
              <a:gd name="connsiteY16-45704" fmla="*/ 1018369 h 5795240"/>
              <a:gd name="connsiteX17-45705" fmla="*/ 8877719 w 12641071"/>
              <a:gd name="connsiteY17-45706" fmla="*/ 1018371 h 5795240"/>
              <a:gd name="connsiteX18-45707" fmla="*/ 8878116 w 12641071"/>
              <a:gd name="connsiteY18-45708" fmla="*/ 1018851 h 5795240"/>
              <a:gd name="connsiteX19-45709" fmla="*/ 8931285 w 12641071"/>
              <a:gd name="connsiteY19-45710" fmla="*/ 1083292 h 5795240"/>
              <a:gd name="connsiteX20-45711" fmla="*/ 9241478 w 12641071"/>
              <a:gd name="connsiteY20-45712" fmla="*/ 1211778 h 5795240"/>
              <a:gd name="connsiteX21-45713" fmla="*/ 9605238 w 12641071"/>
              <a:gd name="connsiteY21-45714" fmla="*/ 1018369 h 5795240"/>
              <a:gd name="connsiteX22-45715" fmla="*/ 9651917 w 12641071"/>
              <a:gd name="connsiteY22-45716" fmla="*/ 940556 h 5795240"/>
              <a:gd name="connsiteX23-45717" fmla="*/ 11050508 w 12641071"/>
              <a:gd name="connsiteY23-45718" fmla="*/ 108150 h 5795240"/>
              <a:gd name="connsiteX24-45719" fmla="*/ 12641071 w 12641071"/>
              <a:gd name="connsiteY24-45720" fmla="*/ 1698711 h 5795240"/>
              <a:gd name="connsiteX25-45721" fmla="*/ 11371062 w 12641071"/>
              <a:gd name="connsiteY25-45722" fmla="*/ 3256960 h 5795240"/>
              <a:gd name="connsiteX26-45723" fmla="*/ 11215953 w 12641071"/>
              <a:gd name="connsiteY26-45724" fmla="*/ 3280632 h 5795240"/>
              <a:gd name="connsiteX27-45725" fmla="*/ 11142318 w 12641071"/>
              <a:gd name="connsiteY27-45726" fmla="*/ 3276914 h 5795240"/>
              <a:gd name="connsiteX28-45727" fmla="*/ 11215952 w 12641071"/>
              <a:gd name="connsiteY28-45728" fmla="*/ 3280632 h 5795240"/>
              <a:gd name="connsiteX29-45729" fmla="*/ 11213133 w 12641071"/>
              <a:gd name="connsiteY29-45730" fmla="*/ 3281062 h 5795240"/>
              <a:gd name="connsiteX30-45731" fmla="*/ 11116921 w 12641071"/>
              <a:gd name="connsiteY30-45732" fmla="*/ 3285921 h 5795240"/>
              <a:gd name="connsiteX31-45733" fmla="*/ 11050507 w 12641071"/>
              <a:gd name="connsiteY31-45734" fmla="*/ 3289274 h 5795240"/>
              <a:gd name="connsiteX32-45735" fmla="*/ 11006292 w 12641071"/>
              <a:gd name="connsiteY32-45736" fmla="*/ 3287041 h 5795240"/>
              <a:gd name="connsiteX33-45737" fmla="*/ 10937101 w 12641071"/>
              <a:gd name="connsiteY33-45738" fmla="*/ 3297601 h 5795240"/>
              <a:gd name="connsiteX34-45739" fmla="*/ 10144740 w 12641071"/>
              <a:gd name="connsiteY34-45740" fmla="*/ 4089962 h 5795240"/>
              <a:gd name="connsiteX35-45741" fmla="*/ 10130374 w 12641071"/>
              <a:gd name="connsiteY35-45742" fmla="*/ 4184101 h 5795240"/>
              <a:gd name="connsiteX36-45743" fmla="*/ 10130375 w 12641071"/>
              <a:gd name="connsiteY36-45744" fmla="*/ 4184103 h 5795240"/>
              <a:gd name="connsiteX37-45745" fmla="*/ 10130656 w 12641071"/>
              <a:gd name="connsiteY37-45746" fmla="*/ 4185950 h 5795240"/>
              <a:gd name="connsiteX38-45747" fmla="*/ 10138194 w 12641071"/>
              <a:gd name="connsiteY38-45748" fmla="*/ 4335228 h 5795240"/>
              <a:gd name="connsiteX39-45749" fmla="*/ 10137710 w 12641071"/>
              <a:gd name="connsiteY39-45750" fmla="*/ 4344822 h 5795240"/>
              <a:gd name="connsiteX40-45751" fmla="*/ 10133555 w 12641071"/>
              <a:gd name="connsiteY40-45752" fmla="*/ 4427096 h 5795240"/>
              <a:gd name="connsiteX41-45753" fmla="*/ 10129312 w 12641071"/>
              <a:gd name="connsiteY41-45754" fmla="*/ 4399289 h 5795240"/>
              <a:gd name="connsiteX42-45755" fmla="*/ 10133554 w 12641071"/>
              <a:gd name="connsiteY42-45756" fmla="*/ 4427096 h 5795240"/>
              <a:gd name="connsiteX43-45757" fmla="*/ 10130656 w 12641071"/>
              <a:gd name="connsiteY43-45758" fmla="*/ 4484506 h 5795240"/>
              <a:gd name="connsiteX44-45759" fmla="*/ 8678182 w 12641071"/>
              <a:gd name="connsiteY44-45760" fmla="*/ 5795240 h 5795240"/>
              <a:gd name="connsiteX45-45761" fmla="*/ 7467518 w 12641071"/>
              <a:gd name="connsiteY45-45762" fmla="*/ 5151535 h 5795240"/>
              <a:gd name="connsiteX46-45763" fmla="*/ 7419945 w 12641071"/>
              <a:gd name="connsiteY46-45764" fmla="*/ 5073228 h 5795240"/>
              <a:gd name="connsiteX47-45765" fmla="*/ 7367299 w 12641071"/>
              <a:gd name="connsiteY47-45766" fmla="*/ 4974928 h 5795240"/>
              <a:gd name="connsiteX48-45767" fmla="*/ 7320958 w 12641071"/>
              <a:gd name="connsiteY48-45768" fmla="*/ 4870887 h 5795240"/>
              <a:gd name="connsiteX49-45769" fmla="*/ 7322174 w 12641071"/>
              <a:gd name="connsiteY49-45770" fmla="*/ 4872361 h 5795240"/>
              <a:gd name="connsiteX50-45771" fmla="*/ 7322175 w 12641071"/>
              <a:gd name="connsiteY50-45772" fmla="*/ 4872361 h 5795240"/>
              <a:gd name="connsiteX51-45773" fmla="*/ 7223551 w 12641071"/>
              <a:gd name="connsiteY51-45774" fmla="*/ 4752829 h 5795240"/>
              <a:gd name="connsiteX52-45775" fmla="*/ 6652445 w 12641071"/>
              <a:gd name="connsiteY52-45776" fmla="*/ 4516269 h 5795240"/>
              <a:gd name="connsiteX53-45777" fmla="*/ 6200873 w 12641071"/>
              <a:gd name="connsiteY53-45778" fmla="*/ 4654206 h 5795240"/>
              <a:gd name="connsiteX54-45779" fmla="*/ 6088813 w 12641071"/>
              <a:gd name="connsiteY54-45780" fmla="*/ 4746663 h 5795240"/>
              <a:gd name="connsiteX55-45781" fmla="*/ 6023271 w 12641071"/>
              <a:gd name="connsiteY55-45782" fmla="*/ 4834312 h 5795240"/>
              <a:gd name="connsiteX56-45783" fmla="*/ 5935320 w 12641071"/>
              <a:gd name="connsiteY56-45784" fmla="*/ 4931081 h 5795240"/>
              <a:gd name="connsiteX57-45785" fmla="*/ 4971763 w 12641071"/>
              <a:gd name="connsiteY57-45786" fmla="*/ 5330200 h 5795240"/>
              <a:gd name="connsiteX58-45787" fmla="*/ 3716172 w 12641071"/>
              <a:gd name="connsiteY58-45788" fmla="*/ 4497938 h 5795240"/>
              <a:gd name="connsiteX59-45789" fmla="*/ 3659438 w 12641071"/>
              <a:gd name="connsiteY59-45790" fmla="*/ 4330309 h 5795240"/>
              <a:gd name="connsiteX60-45791" fmla="*/ 3659440 w 12641071"/>
              <a:gd name="connsiteY60-45792" fmla="*/ 4330309 h 5795240"/>
              <a:gd name="connsiteX61-45793" fmla="*/ 3613217 w 12641071"/>
              <a:gd name="connsiteY61-45794" fmla="*/ 4245153 h 5795240"/>
              <a:gd name="connsiteX62-45795" fmla="*/ 3083792 w 12641071"/>
              <a:gd name="connsiteY62-45796" fmla="*/ 3963660 h 5795240"/>
              <a:gd name="connsiteX63-45797" fmla="*/ 2835272 w 12641071"/>
              <a:gd name="connsiteY63-45798" fmla="*/ 4013833 h 5795240"/>
              <a:gd name="connsiteX64-45799" fmla="*/ 2762875 w 12641071"/>
              <a:gd name="connsiteY64-45800" fmla="*/ 4057784 h 5795240"/>
              <a:gd name="connsiteX65-45801" fmla="*/ 2664698 w 12641071"/>
              <a:gd name="connsiteY65-45802" fmla="*/ 4117431 h 5795240"/>
              <a:gd name="connsiteX66-45803" fmla="*/ 1804544 w 12641071"/>
              <a:gd name="connsiteY66-45804" fmla="*/ 4335229 h 5795240"/>
              <a:gd name="connsiteX67-45805" fmla="*/ 0 w 12641071"/>
              <a:gd name="connsiteY67-45806" fmla="*/ 2530685 h 5795240"/>
              <a:gd name="connsiteX68-45807" fmla="*/ 1804544 w 12641071"/>
              <a:gd name="connsiteY68-45808" fmla="*/ 726143 h 5795240"/>
              <a:gd name="connsiteX69-45809" fmla="*/ 3080549 w 12641071"/>
              <a:gd name="connsiteY69-45810" fmla="*/ 1254682 h 5795240"/>
              <a:gd name="connsiteX70-45811" fmla="*/ 3268676 w 12641071"/>
              <a:gd name="connsiteY70-45812" fmla="*/ 1461167 h 5795240"/>
              <a:gd name="connsiteX71-45813" fmla="*/ 3565826 w 12641071"/>
              <a:gd name="connsiteY71-45814" fmla="*/ 1551935 h 5795240"/>
              <a:gd name="connsiteX72-45815" fmla="*/ 4086504 w 12641071"/>
              <a:gd name="connsiteY72-45816" fmla="*/ 1127574 h 5795240"/>
              <a:gd name="connsiteX73-45817" fmla="*/ 4103078 w 12641071"/>
              <a:gd name="connsiteY73-45818" fmla="*/ 1004204 h 5795240"/>
              <a:gd name="connsiteX74-45819" fmla="*/ 5215874 w 12641071"/>
              <a:gd name="connsiteY74-45820" fmla="*/ 0 h 5795240"/>
              <a:gd name="connsiteX0-45821" fmla="*/ 5215874 w 12641071"/>
              <a:gd name="connsiteY0-45822" fmla="*/ 0 h 5795240"/>
              <a:gd name="connsiteX1-45823" fmla="*/ 5927386 w 12641071"/>
              <a:gd name="connsiteY1-45824" fmla="*/ 255427 h 5795240"/>
              <a:gd name="connsiteX2-45825" fmla="*/ 6141460 w 12641071"/>
              <a:gd name="connsiteY2-45826" fmla="*/ 475027 h 5795240"/>
              <a:gd name="connsiteX3-45827" fmla="*/ 6788665 w 12641071"/>
              <a:gd name="connsiteY3-45828" fmla="*/ 707369 h 5795240"/>
              <a:gd name="connsiteX4-45829" fmla="*/ 7184710 w 12641071"/>
              <a:gd name="connsiteY4-45830" fmla="*/ 627411 h 5795240"/>
              <a:gd name="connsiteX5-45831" fmla="*/ 7314851 w 12641071"/>
              <a:gd name="connsiteY5-45832" fmla="*/ 559537 h 5795240"/>
              <a:gd name="connsiteX6-45833" fmla="*/ 7314853 w 12641071"/>
              <a:gd name="connsiteY6-45834" fmla="*/ 559536 h 5795240"/>
              <a:gd name="connsiteX7-45835" fmla="*/ 7314851 w 12641071"/>
              <a:gd name="connsiteY7-45836" fmla="*/ 559537 h 5795240"/>
              <a:gd name="connsiteX8-45837" fmla="*/ 7391626 w 12641071"/>
              <a:gd name="connsiteY8-45838" fmla="*/ 508114 h 5795240"/>
              <a:gd name="connsiteX9-45839" fmla="*/ 7391631 w 12641071"/>
              <a:gd name="connsiteY9-45840" fmla="*/ 508110 h 5795240"/>
              <a:gd name="connsiteX10-45841" fmla="*/ 7478934 w 12641071"/>
              <a:gd name="connsiteY10-45842" fmla="*/ 466053 h 5795240"/>
              <a:gd name="connsiteX11-45843" fmla="*/ 7897193 w 12641071"/>
              <a:gd name="connsiteY11-45844" fmla="*/ 381611 h 5795240"/>
              <a:gd name="connsiteX12-45845" fmla="*/ 8788216 w 12641071"/>
              <a:gd name="connsiteY12-45846" fmla="*/ 855364 h 5795240"/>
              <a:gd name="connsiteX13-45847" fmla="*/ 8832362 w 12641071"/>
              <a:gd name="connsiteY13-45848" fmla="*/ 928030 h 5795240"/>
              <a:gd name="connsiteX14-45849" fmla="*/ 8832362 w 12641071"/>
              <a:gd name="connsiteY14-45850" fmla="*/ 928033 h 5795240"/>
              <a:gd name="connsiteX15-45851" fmla="*/ 8878117 w 12641071"/>
              <a:gd name="connsiteY15-45852" fmla="*/ 1018851 h 5795240"/>
              <a:gd name="connsiteX16-45853" fmla="*/ 8877719 w 12641071"/>
              <a:gd name="connsiteY16-45854" fmla="*/ 1018369 h 5795240"/>
              <a:gd name="connsiteX17-45855" fmla="*/ 8877719 w 12641071"/>
              <a:gd name="connsiteY17-45856" fmla="*/ 1018371 h 5795240"/>
              <a:gd name="connsiteX18-45857" fmla="*/ 8878116 w 12641071"/>
              <a:gd name="connsiteY18-45858" fmla="*/ 1018851 h 5795240"/>
              <a:gd name="connsiteX19-45859" fmla="*/ 8931285 w 12641071"/>
              <a:gd name="connsiteY19-45860" fmla="*/ 1083292 h 5795240"/>
              <a:gd name="connsiteX20-45861" fmla="*/ 9241478 w 12641071"/>
              <a:gd name="connsiteY20-45862" fmla="*/ 1211778 h 5795240"/>
              <a:gd name="connsiteX21-45863" fmla="*/ 9605238 w 12641071"/>
              <a:gd name="connsiteY21-45864" fmla="*/ 1018369 h 5795240"/>
              <a:gd name="connsiteX22-45865" fmla="*/ 9651917 w 12641071"/>
              <a:gd name="connsiteY22-45866" fmla="*/ 940556 h 5795240"/>
              <a:gd name="connsiteX23-45867" fmla="*/ 11050508 w 12641071"/>
              <a:gd name="connsiteY23-45868" fmla="*/ 108150 h 5795240"/>
              <a:gd name="connsiteX24-45869" fmla="*/ 12641071 w 12641071"/>
              <a:gd name="connsiteY24-45870" fmla="*/ 1698711 h 5795240"/>
              <a:gd name="connsiteX25-45871" fmla="*/ 11371062 w 12641071"/>
              <a:gd name="connsiteY25-45872" fmla="*/ 3256960 h 5795240"/>
              <a:gd name="connsiteX26-45873" fmla="*/ 11215953 w 12641071"/>
              <a:gd name="connsiteY26-45874" fmla="*/ 3280632 h 5795240"/>
              <a:gd name="connsiteX27-45875" fmla="*/ 11142318 w 12641071"/>
              <a:gd name="connsiteY27-45876" fmla="*/ 3276914 h 5795240"/>
              <a:gd name="connsiteX28-45877" fmla="*/ 11215952 w 12641071"/>
              <a:gd name="connsiteY28-45878" fmla="*/ 3280632 h 5795240"/>
              <a:gd name="connsiteX29-45879" fmla="*/ 11213133 w 12641071"/>
              <a:gd name="connsiteY29-45880" fmla="*/ 3281062 h 5795240"/>
              <a:gd name="connsiteX30-45881" fmla="*/ 11116921 w 12641071"/>
              <a:gd name="connsiteY30-45882" fmla="*/ 3285921 h 5795240"/>
              <a:gd name="connsiteX31-45883" fmla="*/ 11050507 w 12641071"/>
              <a:gd name="connsiteY31-45884" fmla="*/ 3289274 h 5795240"/>
              <a:gd name="connsiteX32-45885" fmla="*/ 11006292 w 12641071"/>
              <a:gd name="connsiteY32-45886" fmla="*/ 3287041 h 5795240"/>
              <a:gd name="connsiteX33-45887" fmla="*/ 10937101 w 12641071"/>
              <a:gd name="connsiteY33-45888" fmla="*/ 3297601 h 5795240"/>
              <a:gd name="connsiteX34-45889" fmla="*/ 10144740 w 12641071"/>
              <a:gd name="connsiteY34-45890" fmla="*/ 4089962 h 5795240"/>
              <a:gd name="connsiteX35-45891" fmla="*/ 10130374 w 12641071"/>
              <a:gd name="connsiteY35-45892" fmla="*/ 4184101 h 5795240"/>
              <a:gd name="connsiteX36-45893" fmla="*/ 10130375 w 12641071"/>
              <a:gd name="connsiteY36-45894" fmla="*/ 4184103 h 5795240"/>
              <a:gd name="connsiteX37-45895" fmla="*/ 10130656 w 12641071"/>
              <a:gd name="connsiteY37-45896" fmla="*/ 4185950 h 5795240"/>
              <a:gd name="connsiteX38-45897" fmla="*/ 10138194 w 12641071"/>
              <a:gd name="connsiteY38-45898" fmla="*/ 4335228 h 5795240"/>
              <a:gd name="connsiteX39-45899" fmla="*/ 10137710 w 12641071"/>
              <a:gd name="connsiteY39-45900" fmla="*/ 4344822 h 5795240"/>
              <a:gd name="connsiteX40-45901" fmla="*/ 10133555 w 12641071"/>
              <a:gd name="connsiteY40-45902" fmla="*/ 4427096 h 5795240"/>
              <a:gd name="connsiteX41-45903" fmla="*/ 10133554 w 12641071"/>
              <a:gd name="connsiteY41-45904" fmla="*/ 4427096 h 5795240"/>
              <a:gd name="connsiteX42-45905" fmla="*/ 10130656 w 12641071"/>
              <a:gd name="connsiteY42-45906" fmla="*/ 4484506 h 5795240"/>
              <a:gd name="connsiteX43-45907" fmla="*/ 8678182 w 12641071"/>
              <a:gd name="connsiteY43-45908" fmla="*/ 5795240 h 5795240"/>
              <a:gd name="connsiteX44-45909" fmla="*/ 7467518 w 12641071"/>
              <a:gd name="connsiteY44-45910" fmla="*/ 5151535 h 5795240"/>
              <a:gd name="connsiteX45-45911" fmla="*/ 7419945 w 12641071"/>
              <a:gd name="connsiteY45-45912" fmla="*/ 5073228 h 5795240"/>
              <a:gd name="connsiteX46-45913" fmla="*/ 7367299 w 12641071"/>
              <a:gd name="connsiteY46-45914" fmla="*/ 4974928 h 5795240"/>
              <a:gd name="connsiteX47-45915" fmla="*/ 7320958 w 12641071"/>
              <a:gd name="connsiteY47-45916" fmla="*/ 4870887 h 5795240"/>
              <a:gd name="connsiteX48-45917" fmla="*/ 7322174 w 12641071"/>
              <a:gd name="connsiteY48-45918" fmla="*/ 4872361 h 5795240"/>
              <a:gd name="connsiteX49-45919" fmla="*/ 7322175 w 12641071"/>
              <a:gd name="connsiteY49-45920" fmla="*/ 4872361 h 5795240"/>
              <a:gd name="connsiteX50-45921" fmla="*/ 7223551 w 12641071"/>
              <a:gd name="connsiteY50-45922" fmla="*/ 4752829 h 5795240"/>
              <a:gd name="connsiteX51-45923" fmla="*/ 6652445 w 12641071"/>
              <a:gd name="connsiteY51-45924" fmla="*/ 4516269 h 5795240"/>
              <a:gd name="connsiteX52-45925" fmla="*/ 6200873 w 12641071"/>
              <a:gd name="connsiteY52-45926" fmla="*/ 4654206 h 5795240"/>
              <a:gd name="connsiteX53-45927" fmla="*/ 6088813 w 12641071"/>
              <a:gd name="connsiteY53-45928" fmla="*/ 4746663 h 5795240"/>
              <a:gd name="connsiteX54-45929" fmla="*/ 6023271 w 12641071"/>
              <a:gd name="connsiteY54-45930" fmla="*/ 4834312 h 5795240"/>
              <a:gd name="connsiteX55-45931" fmla="*/ 5935320 w 12641071"/>
              <a:gd name="connsiteY55-45932" fmla="*/ 4931081 h 5795240"/>
              <a:gd name="connsiteX56-45933" fmla="*/ 4971763 w 12641071"/>
              <a:gd name="connsiteY56-45934" fmla="*/ 5330200 h 5795240"/>
              <a:gd name="connsiteX57-45935" fmla="*/ 3716172 w 12641071"/>
              <a:gd name="connsiteY57-45936" fmla="*/ 4497938 h 5795240"/>
              <a:gd name="connsiteX58-45937" fmla="*/ 3659438 w 12641071"/>
              <a:gd name="connsiteY58-45938" fmla="*/ 4330309 h 5795240"/>
              <a:gd name="connsiteX59-45939" fmla="*/ 3659440 w 12641071"/>
              <a:gd name="connsiteY59-45940" fmla="*/ 4330309 h 5795240"/>
              <a:gd name="connsiteX60-45941" fmla="*/ 3613217 w 12641071"/>
              <a:gd name="connsiteY60-45942" fmla="*/ 4245153 h 5795240"/>
              <a:gd name="connsiteX61-45943" fmla="*/ 3083792 w 12641071"/>
              <a:gd name="connsiteY61-45944" fmla="*/ 3963660 h 5795240"/>
              <a:gd name="connsiteX62-45945" fmla="*/ 2835272 w 12641071"/>
              <a:gd name="connsiteY62-45946" fmla="*/ 4013833 h 5795240"/>
              <a:gd name="connsiteX63-45947" fmla="*/ 2762875 w 12641071"/>
              <a:gd name="connsiteY63-45948" fmla="*/ 4057784 h 5795240"/>
              <a:gd name="connsiteX64-45949" fmla="*/ 2664698 w 12641071"/>
              <a:gd name="connsiteY64-45950" fmla="*/ 4117431 h 5795240"/>
              <a:gd name="connsiteX65-45951" fmla="*/ 1804544 w 12641071"/>
              <a:gd name="connsiteY65-45952" fmla="*/ 4335229 h 5795240"/>
              <a:gd name="connsiteX66-45953" fmla="*/ 0 w 12641071"/>
              <a:gd name="connsiteY66-45954" fmla="*/ 2530685 h 5795240"/>
              <a:gd name="connsiteX67-45955" fmla="*/ 1804544 w 12641071"/>
              <a:gd name="connsiteY67-45956" fmla="*/ 726143 h 5795240"/>
              <a:gd name="connsiteX68-45957" fmla="*/ 3080549 w 12641071"/>
              <a:gd name="connsiteY68-45958" fmla="*/ 1254682 h 5795240"/>
              <a:gd name="connsiteX69-45959" fmla="*/ 3268676 w 12641071"/>
              <a:gd name="connsiteY69-45960" fmla="*/ 1461167 h 5795240"/>
              <a:gd name="connsiteX70-45961" fmla="*/ 3565826 w 12641071"/>
              <a:gd name="connsiteY70-45962" fmla="*/ 1551935 h 5795240"/>
              <a:gd name="connsiteX71-45963" fmla="*/ 4086504 w 12641071"/>
              <a:gd name="connsiteY71-45964" fmla="*/ 1127574 h 5795240"/>
              <a:gd name="connsiteX72-45965" fmla="*/ 4103078 w 12641071"/>
              <a:gd name="connsiteY72-45966" fmla="*/ 1004204 h 5795240"/>
              <a:gd name="connsiteX73-45967" fmla="*/ 5215874 w 12641071"/>
              <a:gd name="connsiteY73-45968" fmla="*/ 0 h 5795240"/>
              <a:gd name="connsiteX0-45969" fmla="*/ 5215874 w 12641071"/>
              <a:gd name="connsiteY0-45970" fmla="*/ 0 h 5795240"/>
              <a:gd name="connsiteX1-45971" fmla="*/ 5927386 w 12641071"/>
              <a:gd name="connsiteY1-45972" fmla="*/ 255427 h 5795240"/>
              <a:gd name="connsiteX2-45973" fmla="*/ 6141460 w 12641071"/>
              <a:gd name="connsiteY2-45974" fmla="*/ 475027 h 5795240"/>
              <a:gd name="connsiteX3-45975" fmla="*/ 6788665 w 12641071"/>
              <a:gd name="connsiteY3-45976" fmla="*/ 707369 h 5795240"/>
              <a:gd name="connsiteX4-45977" fmla="*/ 7184710 w 12641071"/>
              <a:gd name="connsiteY4-45978" fmla="*/ 627411 h 5795240"/>
              <a:gd name="connsiteX5-45979" fmla="*/ 7314851 w 12641071"/>
              <a:gd name="connsiteY5-45980" fmla="*/ 559537 h 5795240"/>
              <a:gd name="connsiteX6-45981" fmla="*/ 7314853 w 12641071"/>
              <a:gd name="connsiteY6-45982" fmla="*/ 559536 h 5795240"/>
              <a:gd name="connsiteX7-45983" fmla="*/ 7314851 w 12641071"/>
              <a:gd name="connsiteY7-45984" fmla="*/ 559537 h 5795240"/>
              <a:gd name="connsiteX8-45985" fmla="*/ 7391626 w 12641071"/>
              <a:gd name="connsiteY8-45986" fmla="*/ 508114 h 5795240"/>
              <a:gd name="connsiteX9-45987" fmla="*/ 7391631 w 12641071"/>
              <a:gd name="connsiteY9-45988" fmla="*/ 508110 h 5795240"/>
              <a:gd name="connsiteX10-45989" fmla="*/ 7478934 w 12641071"/>
              <a:gd name="connsiteY10-45990" fmla="*/ 466053 h 5795240"/>
              <a:gd name="connsiteX11-45991" fmla="*/ 7897193 w 12641071"/>
              <a:gd name="connsiteY11-45992" fmla="*/ 381611 h 5795240"/>
              <a:gd name="connsiteX12-45993" fmla="*/ 8788216 w 12641071"/>
              <a:gd name="connsiteY12-45994" fmla="*/ 855364 h 5795240"/>
              <a:gd name="connsiteX13-45995" fmla="*/ 8832362 w 12641071"/>
              <a:gd name="connsiteY13-45996" fmla="*/ 928030 h 5795240"/>
              <a:gd name="connsiteX14-45997" fmla="*/ 8832362 w 12641071"/>
              <a:gd name="connsiteY14-45998" fmla="*/ 928033 h 5795240"/>
              <a:gd name="connsiteX15-45999" fmla="*/ 8878117 w 12641071"/>
              <a:gd name="connsiteY15-46000" fmla="*/ 1018851 h 5795240"/>
              <a:gd name="connsiteX16-46001" fmla="*/ 8877719 w 12641071"/>
              <a:gd name="connsiteY16-46002" fmla="*/ 1018369 h 5795240"/>
              <a:gd name="connsiteX17-46003" fmla="*/ 8877719 w 12641071"/>
              <a:gd name="connsiteY17-46004" fmla="*/ 1018371 h 5795240"/>
              <a:gd name="connsiteX18-46005" fmla="*/ 8878116 w 12641071"/>
              <a:gd name="connsiteY18-46006" fmla="*/ 1018851 h 5795240"/>
              <a:gd name="connsiteX19-46007" fmla="*/ 8931285 w 12641071"/>
              <a:gd name="connsiteY19-46008" fmla="*/ 1083292 h 5795240"/>
              <a:gd name="connsiteX20-46009" fmla="*/ 9241478 w 12641071"/>
              <a:gd name="connsiteY20-46010" fmla="*/ 1211778 h 5795240"/>
              <a:gd name="connsiteX21-46011" fmla="*/ 9605238 w 12641071"/>
              <a:gd name="connsiteY21-46012" fmla="*/ 1018369 h 5795240"/>
              <a:gd name="connsiteX22-46013" fmla="*/ 9651917 w 12641071"/>
              <a:gd name="connsiteY22-46014" fmla="*/ 940556 h 5795240"/>
              <a:gd name="connsiteX23-46015" fmla="*/ 11050508 w 12641071"/>
              <a:gd name="connsiteY23-46016" fmla="*/ 108150 h 5795240"/>
              <a:gd name="connsiteX24-46017" fmla="*/ 12641071 w 12641071"/>
              <a:gd name="connsiteY24-46018" fmla="*/ 1698711 h 5795240"/>
              <a:gd name="connsiteX25-46019" fmla="*/ 11371062 w 12641071"/>
              <a:gd name="connsiteY25-46020" fmla="*/ 3256960 h 5795240"/>
              <a:gd name="connsiteX26-46021" fmla="*/ 11215953 w 12641071"/>
              <a:gd name="connsiteY26-46022" fmla="*/ 3280632 h 5795240"/>
              <a:gd name="connsiteX27-46023" fmla="*/ 11142318 w 12641071"/>
              <a:gd name="connsiteY27-46024" fmla="*/ 3276914 h 5795240"/>
              <a:gd name="connsiteX28-46025" fmla="*/ 11215952 w 12641071"/>
              <a:gd name="connsiteY28-46026" fmla="*/ 3280632 h 5795240"/>
              <a:gd name="connsiteX29-46027" fmla="*/ 11213133 w 12641071"/>
              <a:gd name="connsiteY29-46028" fmla="*/ 3281062 h 5795240"/>
              <a:gd name="connsiteX30-46029" fmla="*/ 11116921 w 12641071"/>
              <a:gd name="connsiteY30-46030" fmla="*/ 3285921 h 5795240"/>
              <a:gd name="connsiteX31-46031" fmla="*/ 11050507 w 12641071"/>
              <a:gd name="connsiteY31-46032" fmla="*/ 3289274 h 5795240"/>
              <a:gd name="connsiteX32-46033" fmla="*/ 11006292 w 12641071"/>
              <a:gd name="connsiteY32-46034" fmla="*/ 3287041 h 5795240"/>
              <a:gd name="connsiteX33-46035" fmla="*/ 10937101 w 12641071"/>
              <a:gd name="connsiteY33-46036" fmla="*/ 3297601 h 5795240"/>
              <a:gd name="connsiteX34-46037" fmla="*/ 10144740 w 12641071"/>
              <a:gd name="connsiteY34-46038" fmla="*/ 4089962 h 5795240"/>
              <a:gd name="connsiteX35-46039" fmla="*/ 10130374 w 12641071"/>
              <a:gd name="connsiteY35-46040" fmla="*/ 4184101 h 5795240"/>
              <a:gd name="connsiteX36-46041" fmla="*/ 10130375 w 12641071"/>
              <a:gd name="connsiteY36-46042" fmla="*/ 4184103 h 5795240"/>
              <a:gd name="connsiteX37-46043" fmla="*/ 10130656 w 12641071"/>
              <a:gd name="connsiteY37-46044" fmla="*/ 4185950 h 5795240"/>
              <a:gd name="connsiteX38-46045" fmla="*/ 10138194 w 12641071"/>
              <a:gd name="connsiteY38-46046" fmla="*/ 4335228 h 5795240"/>
              <a:gd name="connsiteX39-46047" fmla="*/ 10133555 w 12641071"/>
              <a:gd name="connsiteY39-46048" fmla="*/ 4427096 h 5795240"/>
              <a:gd name="connsiteX40-46049" fmla="*/ 10133554 w 12641071"/>
              <a:gd name="connsiteY40-46050" fmla="*/ 4427096 h 5795240"/>
              <a:gd name="connsiteX41-46051" fmla="*/ 10130656 w 12641071"/>
              <a:gd name="connsiteY41-46052" fmla="*/ 4484506 h 5795240"/>
              <a:gd name="connsiteX42-46053" fmla="*/ 8678182 w 12641071"/>
              <a:gd name="connsiteY42-46054" fmla="*/ 5795240 h 5795240"/>
              <a:gd name="connsiteX43-46055" fmla="*/ 7467518 w 12641071"/>
              <a:gd name="connsiteY43-46056" fmla="*/ 5151535 h 5795240"/>
              <a:gd name="connsiteX44-46057" fmla="*/ 7419945 w 12641071"/>
              <a:gd name="connsiteY44-46058" fmla="*/ 5073228 h 5795240"/>
              <a:gd name="connsiteX45-46059" fmla="*/ 7367299 w 12641071"/>
              <a:gd name="connsiteY45-46060" fmla="*/ 4974928 h 5795240"/>
              <a:gd name="connsiteX46-46061" fmla="*/ 7320958 w 12641071"/>
              <a:gd name="connsiteY46-46062" fmla="*/ 4870887 h 5795240"/>
              <a:gd name="connsiteX47-46063" fmla="*/ 7322174 w 12641071"/>
              <a:gd name="connsiteY47-46064" fmla="*/ 4872361 h 5795240"/>
              <a:gd name="connsiteX48-46065" fmla="*/ 7322175 w 12641071"/>
              <a:gd name="connsiteY48-46066" fmla="*/ 4872361 h 5795240"/>
              <a:gd name="connsiteX49-46067" fmla="*/ 7223551 w 12641071"/>
              <a:gd name="connsiteY49-46068" fmla="*/ 4752829 h 5795240"/>
              <a:gd name="connsiteX50-46069" fmla="*/ 6652445 w 12641071"/>
              <a:gd name="connsiteY50-46070" fmla="*/ 4516269 h 5795240"/>
              <a:gd name="connsiteX51-46071" fmla="*/ 6200873 w 12641071"/>
              <a:gd name="connsiteY51-46072" fmla="*/ 4654206 h 5795240"/>
              <a:gd name="connsiteX52-46073" fmla="*/ 6088813 w 12641071"/>
              <a:gd name="connsiteY52-46074" fmla="*/ 4746663 h 5795240"/>
              <a:gd name="connsiteX53-46075" fmla="*/ 6023271 w 12641071"/>
              <a:gd name="connsiteY53-46076" fmla="*/ 4834312 h 5795240"/>
              <a:gd name="connsiteX54-46077" fmla="*/ 5935320 w 12641071"/>
              <a:gd name="connsiteY54-46078" fmla="*/ 4931081 h 5795240"/>
              <a:gd name="connsiteX55-46079" fmla="*/ 4971763 w 12641071"/>
              <a:gd name="connsiteY55-46080" fmla="*/ 5330200 h 5795240"/>
              <a:gd name="connsiteX56-46081" fmla="*/ 3716172 w 12641071"/>
              <a:gd name="connsiteY56-46082" fmla="*/ 4497938 h 5795240"/>
              <a:gd name="connsiteX57-46083" fmla="*/ 3659438 w 12641071"/>
              <a:gd name="connsiteY57-46084" fmla="*/ 4330309 h 5795240"/>
              <a:gd name="connsiteX58-46085" fmla="*/ 3659440 w 12641071"/>
              <a:gd name="connsiteY58-46086" fmla="*/ 4330309 h 5795240"/>
              <a:gd name="connsiteX59-46087" fmla="*/ 3613217 w 12641071"/>
              <a:gd name="connsiteY59-46088" fmla="*/ 4245153 h 5795240"/>
              <a:gd name="connsiteX60-46089" fmla="*/ 3083792 w 12641071"/>
              <a:gd name="connsiteY60-46090" fmla="*/ 3963660 h 5795240"/>
              <a:gd name="connsiteX61-46091" fmla="*/ 2835272 w 12641071"/>
              <a:gd name="connsiteY61-46092" fmla="*/ 4013833 h 5795240"/>
              <a:gd name="connsiteX62-46093" fmla="*/ 2762875 w 12641071"/>
              <a:gd name="connsiteY62-46094" fmla="*/ 4057784 h 5795240"/>
              <a:gd name="connsiteX63-46095" fmla="*/ 2664698 w 12641071"/>
              <a:gd name="connsiteY63-46096" fmla="*/ 4117431 h 5795240"/>
              <a:gd name="connsiteX64-46097" fmla="*/ 1804544 w 12641071"/>
              <a:gd name="connsiteY64-46098" fmla="*/ 4335229 h 5795240"/>
              <a:gd name="connsiteX65-46099" fmla="*/ 0 w 12641071"/>
              <a:gd name="connsiteY65-46100" fmla="*/ 2530685 h 5795240"/>
              <a:gd name="connsiteX66-46101" fmla="*/ 1804544 w 12641071"/>
              <a:gd name="connsiteY66-46102" fmla="*/ 726143 h 5795240"/>
              <a:gd name="connsiteX67-46103" fmla="*/ 3080549 w 12641071"/>
              <a:gd name="connsiteY67-46104" fmla="*/ 1254682 h 5795240"/>
              <a:gd name="connsiteX68-46105" fmla="*/ 3268676 w 12641071"/>
              <a:gd name="connsiteY68-46106" fmla="*/ 1461167 h 5795240"/>
              <a:gd name="connsiteX69-46107" fmla="*/ 3565826 w 12641071"/>
              <a:gd name="connsiteY69-46108" fmla="*/ 1551935 h 5795240"/>
              <a:gd name="connsiteX70-46109" fmla="*/ 4086504 w 12641071"/>
              <a:gd name="connsiteY70-46110" fmla="*/ 1127574 h 5795240"/>
              <a:gd name="connsiteX71-46111" fmla="*/ 4103078 w 12641071"/>
              <a:gd name="connsiteY71-46112" fmla="*/ 1004204 h 5795240"/>
              <a:gd name="connsiteX72-46113" fmla="*/ 5215874 w 12641071"/>
              <a:gd name="connsiteY72-46114" fmla="*/ 0 h 5795240"/>
              <a:gd name="connsiteX0-46115" fmla="*/ 5215874 w 12641071"/>
              <a:gd name="connsiteY0-46116" fmla="*/ 0 h 5795240"/>
              <a:gd name="connsiteX1-46117" fmla="*/ 5927386 w 12641071"/>
              <a:gd name="connsiteY1-46118" fmla="*/ 255427 h 5795240"/>
              <a:gd name="connsiteX2-46119" fmla="*/ 6141460 w 12641071"/>
              <a:gd name="connsiteY2-46120" fmla="*/ 475027 h 5795240"/>
              <a:gd name="connsiteX3-46121" fmla="*/ 6788665 w 12641071"/>
              <a:gd name="connsiteY3-46122" fmla="*/ 707369 h 5795240"/>
              <a:gd name="connsiteX4-46123" fmla="*/ 7184710 w 12641071"/>
              <a:gd name="connsiteY4-46124" fmla="*/ 627411 h 5795240"/>
              <a:gd name="connsiteX5-46125" fmla="*/ 7314851 w 12641071"/>
              <a:gd name="connsiteY5-46126" fmla="*/ 559537 h 5795240"/>
              <a:gd name="connsiteX6-46127" fmla="*/ 7314853 w 12641071"/>
              <a:gd name="connsiteY6-46128" fmla="*/ 559536 h 5795240"/>
              <a:gd name="connsiteX7-46129" fmla="*/ 7314851 w 12641071"/>
              <a:gd name="connsiteY7-46130" fmla="*/ 559537 h 5795240"/>
              <a:gd name="connsiteX8-46131" fmla="*/ 7391626 w 12641071"/>
              <a:gd name="connsiteY8-46132" fmla="*/ 508114 h 5795240"/>
              <a:gd name="connsiteX9-46133" fmla="*/ 7391631 w 12641071"/>
              <a:gd name="connsiteY9-46134" fmla="*/ 508110 h 5795240"/>
              <a:gd name="connsiteX10-46135" fmla="*/ 7478934 w 12641071"/>
              <a:gd name="connsiteY10-46136" fmla="*/ 466053 h 5795240"/>
              <a:gd name="connsiteX11-46137" fmla="*/ 7897193 w 12641071"/>
              <a:gd name="connsiteY11-46138" fmla="*/ 381611 h 5795240"/>
              <a:gd name="connsiteX12-46139" fmla="*/ 8788216 w 12641071"/>
              <a:gd name="connsiteY12-46140" fmla="*/ 855364 h 5795240"/>
              <a:gd name="connsiteX13-46141" fmla="*/ 8832362 w 12641071"/>
              <a:gd name="connsiteY13-46142" fmla="*/ 928030 h 5795240"/>
              <a:gd name="connsiteX14-46143" fmla="*/ 8832362 w 12641071"/>
              <a:gd name="connsiteY14-46144" fmla="*/ 928033 h 5795240"/>
              <a:gd name="connsiteX15-46145" fmla="*/ 8878117 w 12641071"/>
              <a:gd name="connsiteY15-46146" fmla="*/ 1018851 h 5795240"/>
              <a:gd name="connsiteX16-46147" fmla="*/ 8877719 w 12641071"/>
              <a:gd name="connsiteY16-46148" fmla="*/ 1018369 h 5795240"/>
              <a:gd name="connsiteX17-46149" fmla="*/ 8877719 w 12641071"/>
              <a:gd name="connsiteY17-46150" fmla="*/ 1018371 h 5795240"/>
              <a:gd name="connsiteX18-46151" fmla="*/ 8878116 w 12641071"/>
              <a:gd name="connsiteY18-46152" fmla="*/ 1018851 h 5795240"/>
              <a:gd name="connsiteX19-46153" fmla="*/ 8931285 w 12641071"/>
              <a:gd name="connsiteY19-46154" fmla="*/ 1083292 h 5795240"/>
              <a:gd name="connsiteX20-46155" fmla="*/ 9241478 w 12641071"/>
              <a:gd name="connsiteY20-46156" fmla="*/ 1211778 h 5795240"/>
              <a:gd name="connsiteX21-46157" fmla="*/ 9605238 w 12641071"/>
              <a:gd name="connsiteY21-46158" fmla="*/ 1018369 h 5795240"/>
              <a:gd name="connsiteX22-46159" fmla="*/ 9651917 w 12641071"/>
              <a:gd name="connsiteY22-46160" fmla="*/ 940556 h 5795240"/>
              <a:gd name="connsiteX23-46161" fmla="*/ 11050508 w 12641071"/>
              <a:gd name="connsiteY23-46162" fmla="*/ 108150 h 5795240"/>
              <a:gd name="connsiteX24-46163" fmla="*/ 12641071 w 12641071"/>
              <a:gd name="connsiteY24-46164" fmla="*/ 1698711 h 5795240"/>
              <a:gd name="connsiteX25-46165" fmla="*/ 11371062 w 12641071"/>
              <a:gd name="connsiteY25-46166" fmla="*/ 3256960 h 5795240"/>
              <a:gd name="connsiteX26-46167" fmla="*/ 11215953 w 12641071"/>
              <a:gd name="connsiteY26-46168" fmla="*/ 3280632 h 5795240"/>
              <a:gd name="connsiteX27-46169" fmla="*/ 11142318 w 12641071"/>
              <a:gd name="connsiteY27-46170" fmla="*/ 3276914 h 5795240"/>
              <a:gd name="connsiteX28-46171" fmla="*/ 11215952 w 12641071"/>
              <a:gd name="connsiteY28-46172" fmla="*/ 3280632 h 5795240"/>
              <a:gd name="connsiteX29-46173" fmla="*/ 11213133 w 12641071"/>
              <a:gd name="connsiteY29-46174" fmla="*/ 3281062 h 5795240"/>
              <a:gd name="connsiteX30-46175" fmla="*/ 11116921 w 12641071"/>
              <a:gd name="connsiteY30-46176" fmla="*/ 3285921 h 5795240"/>
              <a:gd name="connsiteX31-46177" fmla="*/ 11050507 w 12641071"/>
              <a:gd name="connsiteY31-46178" fmla="*/ 3289274 h 5795240"/>
              <a:gd name="connsiteX32-46179" fmla="*/ 11006292 w 12641071"/>
              <a:gd name="connsiteY32-46180" fmla="*/ 3287041 h 5795240"/>
              <a:gd name="connsiteX33-46181" fmla="*/ 10937101 w 12641071"/>
              <a:gd name="connsiteY33-46182" fmla="*/ 3297601 h 5795240"/>
              <a:gd name="connsiteX34-46183" fmla="*/ 10144740 w 12641071"/>
              <a:gd name="connsiteY34-46184" fmla="*/ 4089962 h 5795240"/>
              <a:gd name="connsiteX35-46185" fmla="*/ 10130374 w 12641071"/>
              <a:gd name="connsiteY35-46186" fmla="*/ 4184101 h 5795240"/>
              <a:gd name="connsiteX36-46187" fmla="*/ 10130375 w 12641071"/>
              <a:gd name="connsiteY36-46188" fmla="*/ 4184103 h 5795240"/>
              <a:gd name="connsiteX37-46189" fmla="*/ 10130656 w 12641071"/>
              <a:gd name="connsiteY37-46190" fmla="*/ 4185950 h 5795240"/>
              <a:gd name="connsiteX38-46191" fmla="*/ 10133555 w 12641071"/>
              <a:gd name="connsiteY38-46192" fmla="*/ 4427096 h 5795240"/>
              <a:gd name="connsiteX39-46193" fmla="*/ 10133554 w 12641071"/>
              <a:gd name="connsiteY39-46194" fmla="*/ 4427096 h 5795240"/>
              <a:gd name="connsiteX40-46195" fmla="*/ 10130656 w 12641071"/>
              <a:gd name="connsiteY40-46196" fmla="*/ 4484506 h 5795240"/>
              <a:gd name="connsiteX41-46197" fmla="*/ 8678182 w 12641071"/>
              <a:gd name="connsiteY41-46198" fmla="*/ 5795240 h 5795240"/>
              <a:gd name="connsiteX42-46199" fmla="*/ 7467518 w 12641071"/>
              <a:gd name="connsiteY42-46200" fmla="*/ 5151535 h 5795240"/>
              <a:gd name="connsiteX43-46201" fmla="*/ 7419945 w 12641071"/>
              <a:gd name="connsiteY43-46202" fmla="*/ 5073228 h 5795240"/>
              <a:gd name="connsiteX44-46203" fmla="*/ 7367299 w 12641071"/>
              <a:gd name="connsiteY44-46204" fmla="*/ 4974928 h 5795240"/>
              <a:gd name="connsiteX45-46205" fmla="*/ 7320958 w 12641071"/>
              <a:gd name="connsiteY45-46206" fmla="*/ 4870887 h 5795240"/>
              <a:gd name="connsiteX46-46207" fmla="*/ 7322174 w 12641071"/>
              <a:gd name="connsiteY46-46208" fmla="*/ 4872361 h 5795240"/>
              <a:gd name="connsiteX47-46209" fmla="*/ 7322175 w 12641071"/>
              <a:gd name="connsiteY47-46210" fmla="*/ 4872361 h 5795240"/>
              <a:gd name="connsiteX48-46211" fmla="*/ 7223551 w 12641071"/>
              <a:gd name="connsiteY48-46212" fmla="*/ 4752829 h 5795240"/>
              <a:gd name="connsiteX49-46213" fmla="*/ 6652445 w 12641071"/>
              <a:gd name="connsiteY49-46214" fmla="*/ 4516269 h 5795240"/>
              <a:gd name="connsiteX50-46215" fmla="*/ 6200873 w 12641071"/>
              <a:gd name="connsiteY50-46216" fmla="*/ 4654206 h 5795240"/>
              <a:gd name="connsiteX51-46217" fmla="*/ 6088813 w 12641071"/>
              <a:gd name="connsiteY51-46218" fmla="*/ 4746663 h 5795240"/>
              <a:gd name="connsiteX52-46219" fmla="*/ 6023271 w 12641071"/>
              <a:gd name="connsiteY52-46220" fmla="*/ 4834312 h 5795240"/>
              <a:gd name="connsiteX53-46221" fmla="*/ 5935320 w 12641071"/>
              <a:gd name="connsiteY53-46222" fmla="*/ 4931081 h 5795240"/>
              <a:gd name="connsiteX54-46223" fmla="*/ 4971763 w 12641071"/>
              <a:gd name="connsiteY54-46224" fmla="*/ 5330200 h 5795240"/>
              <a:gd name="connsiteX55-46225" fmla="*/ 3716172 w 12641071"/>
              <a:gd name="connsiteY55-46226" fmla="*/ 4497938 h 5795240"/>
              <a:gd name="connsiteX56-46227" fmla="*/ 3659438 w 12641071"/>
              <a:gd name="connsiteY56-46228" fmla="*/ 4330309 h 5795240"/>
              <a:gd name="connsiteX57-46229" fmla="*/ 3659440 w 12641071"/>
              <a:gd name="connsiteY57-46230" fmla="*/ 4330309 h 5795240"/>
              <a:gd name="connsiteX58-46231" fmla="*/ 3613217 w 12641071"/>
              <a:gd name="connsiteY58-46232" fmla="*/ 4245153 h 5795240"/>
              <a:gd name="connsiteX59-46233" fmla="*/ 3083792 w 12641071"/>
              <a:gd name="connsiteY59-46234" fmla="*/ 3963660 h 5795240"/>
              <a:gd name="connsiteX60-46235" fmla="*/ 2835272 w 12641071"/>
              <a:gd name="connsiteY60-46236" fmla="*/ 4013833 h 5795240"/>
              <a:gd name="connsiteX61-46237" fmla="*/ 2762875 w 12641071"/>
              <a:gd name="connsiteY61-46238" fmla="*/ 4057784 h 5795240"/>
              <a:gd name="connsiteX62-46239" fmla="*/ 2664698 w 12641071"/>
              <a:gd name="connsiteY62-46240" fmla="*/ 4117431 h 5795240"/>
              <a:gd name="connsiteX63-46241" fmla="*/ 1804544 w 12641071"/>
              <a:gd name="connsiteY63-46242" fmla="*/ 4335229 h 5795240"/>
              <a:gd name="connsiteX64-46243" fmla="*/ 0 w 12641071"/>
              <a:gd name="connsiteY64-46244" fmla="*/ 2530685 h 5795240"/>
              <a:gd name="connsiteX65-46245" fmla="*/ 1804544 w 12641071"/>
              <a:gd name="connsiteY65-46246" fmla="*/ 726143 h 5795240"/>
              <a:gd name="connsiteX66-46247" fmla="*/ 3080549 w 12641071"/>
              <a:gd name="connsiteY66-46248" fmla="*/ 1254682 h 5795240"/>
              <a:gd name="connsiteX67-46249" fmla="*/ 3268676 w 12641071"/>
              <a:gd name="connsiteY67-46250" fmla="*/ 1461167 h 5795240"/>
              <a:gd name="connsiteX68-46251" fmla="*/ 3565826 w 12641071"/>
              <a:gd name="connsiteY68-46252" fmla="*/ 1551935 h 5795240"/>
              <a:gd name="connsiteX69-46253" fmla="*/ 4086504 w 12641071"/>
              <a:gd name="connsiteY69-46254" fmla="*/ 1127574 h 5795240"/>
              <a:gd name="connsiteX70-46255" fmla="*/ 4103078 w 12641071"/>
              <a:gd name="connsiteY70-46256" fmla="*/ 1004204 h 5795240"/>
              <a:gd name="connsiteX71-46257" fmla="*/ 5215874 w 12641071"/>
              <a:gd name="connsiteY71-46258" fmla="*/ 0 h 5795240"/>
              <a:gd name="connsiteX0-46259" fmla="*/ 5215874 w 12641071"/>
              <a:gd name="connsiteY0-46260" fmla="*/ 0 h 5795240"/>
              <a:gd name="connsiteX1-46261" fmla="*/ 5927386 w 12641071"/>
              <a:gd name="connsiteY1-46262" fmla="*/ 255427 h 5795240"/>
              <a:gd name="connsiteX2-46263" fmla="*/ 6141460 w 12641071"/>
              <a:gd name="connsiteY2-46264" fmla="*/ 475027 h 5795240"/>
              <a:gd name="connsiteX3-46265" fmla="*/ 6788665 w 12641071"/>
              <a:gd name="connsiteY3-46266" fmla="*/ 707369 h 5795240"/>
              <a:gd name="connsiteX4-46267" fmla="*/ 7184710 w 12641071"/>
              <a:gd name="connsiteY4-46268" fmla="*/ 627411 h 5795240"/>
              <a:gd name="connsiteX5-46269" fmla="*/ 7314851 w 12641071"/>
              <a:gd name="connsiteY5-46270" fmla="*/ 559537 h 5795240"/>
              <a:gd name="connsiteX6-46271" fmla="*/ 7314853 w 12641071"/>
              <a:gd name="connsiteY6-46272" fmla="*/ 559536 h 5795240"/>
              <a:gd name="connsiteX7-46273" fmla="*/ 7314851 w 12641071"/>
              <a:gd name="connsiteY7-46274" fmla="*/ 559537 h 5795240"/>
              <a:gd name="connsiteX8-46275" fmla="*/ 7391626 w 12641071"/>
              <a:gd name="connsiteY8-46276" fmla="*/ 508114 h 5795240"/>
              <a:gd name="connsiteX9-46277" fmla="*/ 7391631 w 12641071"/>
              <a:gd name="connsiteY9-46278" fmla="*/ 508110 h 5795240"/>
              <a:gd name="connsiteX10-46279" fmla="*/ 7478934 w 12641071"/>
              <a:gd name="connsiteY10-46280" fmla="*/ 466053 h 5795240"/>
              <a:gd name="connsiteX11-46281" fmla="*/ 7897193 w 12641071"/>
              <a:gd name="connsiteY11-46282" fmla="*/ 381611 h 5795240"/>
              <a:gd name="connsiteX12-46283" fmla="*/ 8788216 w 12641071"/>
              <a:gd name="connsiteY12-46284" fmla="*/ 855364 h 5795240"/>
              <a:gd name="connsiteX13-46285" fmla="*/ 8832362 w 12641071"/>
              <a:gd name="connsiteY13-46286" fmla="*/ 928030 h 5795240"/>
              <a:gd name="connsiteX14-46287" fmla="*/ 8832362 w 12641071"/>
              <a:gd name="connsiteY14-46288" fmla="*/ 928033 h 5795240"/>
              <a:gd name="connsiteX15-46289" fmla="*/ 8878117 w 12641071"/>
              <a:gd name="connsiteY15-46290" fmla="*/ 1018851 h 5795240"/>
              <a:gd name="connsiteX16-46291" fmla="*/ 8877719 w 12641071"/>
              <a:gd name="connsiteY16-46292" fmla="*/ 1018369 h 5795240"/>
              <a:gd name="connsiteX17-46293" fmla="*/ 8877719 w 12641071"/>
              <a:gd name="connsiteY17-46294" fmla="*/ 1018371 h 5795240"/>
              <a:gd name="connsiteX18-46295" fmla="*/ 8878116 w 12641071"/>
              <a:gd name="connsiteY18-46296" fmla="*/ 1018851 h 5795240"/>
              <a:gd name="connsiteX19-46297" fmla="*/ 8931285 w 12641071"/>
              <a:gd name="connsiteY19-46298" fmla="*/ 1083292 h 5795240"/>
              <a:gd name="connsiteX20-46299" fmla="*/ 9241478 w 12641071"/>
              <a:gd name="connsiteY20-46300" fmla="*/ 1211778 h 5795240"/>
              <a:gd name="connsiteX21-46301" fmla="*/ 9605238 w 12641071"/>
              <a:gd name="connsiteY21-46302" fmla="*/ 1018369 h 5795240"/>
              <a:gd name="connsiteX22-46303" fmla="*/ 9651917 w 12641071"/>
              <a:gd name="connsiteY22-46304" fmla="*/ 940556 h 5795240"/>
              <a:gd name="connsiteX23-46305" fmla="*/ 11050508 w 12641071"/>
              <a:gd name="connsiteY23-46306" fmla="*/ 108150 h 5795240"/>
              <a:gd name="connsiteX24-46307" fmla="*/ 12641071 w 12641071"/>
              <a:gd name="connsiteY24-46308" fmla="*/ 1698711 h 5795240"/>
              <a:gd name="connsiteX25-46309" fmla="*/ 11371062 w 12641071"/>
              <a:gd name="connsiteY25-46310" fmla="*/ 3256960 h 5795240"/>
              <a:gd name="connsiteX26-46311" fmla="*/ 11215953 w 12641071"/>
              <a:gd name="connsiteY26-46312" fmla="*/ 3280632 h 5795240"/>
              <a:gd name="connsiteX27-46313" fmla="*/ 11142318 w 12641071"/>
              <a:gd name="connsiteY27-46314" fmla="*/ 3276914 h 5795240"/>
              <a:gd name="connsiteX28-46315" fmla="*/ 11215952 w 12641071"/>
              <a:gd name="connsiteY28-46316" fmla="*/ 3280632 h 5795240"/>
              <a:gd name="connsiteX29-46317" fmla="*/ 11213133 w 12641071"/>
              <a:gd name="connsiteY29-46318" fmla="*/ 3281062 h 5795240"/>
              <a:gd name="connsiteX30-46319" fmla="*/ 11050507 w 12641071"/>
              <a:gd name="connsiteY30-46320" fmla="*/ 3289274 h 5795240"/>
              <a:gd name="connsiteX31-46321" fmla="*/ 11006292 w 12641071"/>
              <a:gd name="connsiteY31-46322" fmla="*/ 3287041 h 5795240"/>
              <a:gd name="connsiteX32-46323" fmla="*/ 10937101 w 12641071"/>
              <a:gd name="connsiteY32-46324" fmla="*/ 3297601 h 5795240"/>
              <a:gd name="connsiteX33-46325" fmla="*/ 10144740 w 12641071"/>
              <a:gd name="connsiteY33-46326" fmla="*/ 4089962 h 5795240"/>
              <a:gd name="connsiteX34-46327" fmla="*/ 10130374 w 12641071"/>
              <a:gd name="connsiteY34-46328" fmla="*/ 4184101 h 5795240"/>
              <a:gd name="connsiteX35-46329" fmla="*/ 10130375 w 12641071"/>
              <a:gd name="connsiteY35-46330" fmla="*/ 4184103 h 5795240"/>
              <a:gd name="connsiteX36-46331" fmla="*/ 10130656 w 12641071"/>
              <a:gd name="connsiteY36-46332" fmla="*/ 4185950 h 5795240"/>
              <a:gd name="connsiteX37-46333" fmla="*/ 10133555 w 12641071"/>
              <a:gd name="connsiteY37-46334" fmla="*/ 4427096 h 5795240"/>
              <a:gd name="connsiteX38-46335" fmla="*/ 10133554 w 12641071"/>
              <a:gd name="connsiteY38-46336" fmla="*/ 4427096 h 5795240"/>
              <a:gd name="connsiteX39-46337" fmla="*/ 10130656 w 12641071"/>
              <a:gd name="connsiteY39-46338" fmla="*/ 4484506 h 5795240"/>
              <a:gd name="connsiteX40-46339" fmla="*/ 8678182 w 12641071"/>
              <a:gd name="connsiteY40-46340" fmla="*/ 5795240 h 5795240"/>
              <a:gd name="connsiteX41-46341" fmla="*/ 7467518 w 12641071"/>
              <a:gd name="connsiteY41-46342" fmla="*/ 5151535 h 5795240"/>
              <a:gd name="connsiteX42-46343" fmla="*/ 7419945 w 12641071"/>
              <a:gd name="connsiteY42-46344" fmla="*/ 5073228 h 5795240"/>
              <a:gd name="connsiteX43-46345" fmla="*/ 7367299 w 12641071"/>
              <a:gd name="connsiteY43-46346" fmla="*/ 4974928 h 5795240"/>
              <a:gd name="connsiteX44-46347" fmla="*/ 7320958 w 12641071"/>
              <a:gd name="connsiteY44-46348" fmla="*/ 4870887 h 5795240"/>
              <a:gd name="connsiteX45-46349" fmla="*/ 7322174 w 12641071"/>
              <a:gd name="connsiteY45-46350" fmla="*/ 4872361 h 5795240"/>
              <a:gd name="connsiteX46-46351" fmla="*/ 7322175 w 12641071"/>
              <a:gd name="connsiteY46-46352" fmla="*/ 4872361 h 5795240"/>
              <a:gd name="connsiteX47-46353" fmla="*/ 7223551 w 12641071"/>
              <a:gd name="connsiteY47-46354" fmla="*/ 4752829 h 5795240"/>
              <a:gd name="connsiteX48-46355" fmla="*/ 6652445 w 12641071"/>
              <a:gd name="connsiteY48-46356" fmla="*/ 4516269 h 5795240"/>
              <a:gd name="connsiteX49-46357" fmla="*/ 6200873 w 12641071"/>
              <a:gd name="connsiteY49-46358" fmla="*/ 4654206 h 5795240"/>
              <a:gd name="connsiteX50-46359" fmla="*/ 6088813 w 12641071"/>
              <a:gd name="connsiteY50-46360" fmla="*/ 4746663 h 5795240"/>
              <a:gd name="connsiteX51-46361" fmla="*/ 6023271 w 12641071"/>
              <a:gd name="connsiteY51-46362" fmla="*/ 4834312 h 5795240"/>
              <a:gd name="connsiteX52-46363" fmla="*/ 5935320 w 12641071"/>
              <a:gd name="connsiteY52-46364" fmla="*/ 4931081 h 5795240"/>
              <a:gd name="connsiteX53-46365" fmla="*/ 4971763 w 12641071"/>
              <a:gd name="connsiteY53-46366" fmla="*/ 5330200 h 5795240"/>
              <a:gd name="connsiteX54-46367" fmla="*/ 3716172 w 12641071"/>
              <a:gd name="connsiteY54-46368" fmla="*/ 4497938 h 5795240"/>
              <a:gd name="connsiteX55-46369" fmla="*/ 3659438 w 12641071"/>
              <a:gd name="connsiteY55-46370" fmla="*/ 4330309 h 5795240"/>
              <a:gd name="connsiteX56-46371" fmla="*/ 3659440 w 12641071"/>
              <a:gd name="connsiteY56-46372" fmla="*/ 4330309 h 5795240"/>
              <a:gd name="connsiteX57-46373" fmla="*/ 3613217 w 12641071"/>
              <a:gd name="connsiteY57-46374" fmla="*/ 4245153 h 5795240"/>
              <a:gd name="connsiteX58-46375" fmla="*/ 3083792 w 12641071"/>
              <a:gd name="connsiteY58-46376" fmla="*/ 3963660 h 5795240"/>
              <a:gd name="connsiteX59-46377" fmla="*/ 2835272 w 12641071"/>
              <a:gd name="connsiteY59-46378" fmla="*/ 4013833 h 5795240"/>
              <a:gd name="connsiteX60-46379" fmla="*/ 2762875 w 12641071"/>
              <a:gd name="connsiteY60-46380" fmla="*/ 4057784 h 5795240"/>
              <a:gd name="connsiteX61-46381" fmla="*/ 2664698 w 12641071"/>
              <a:gd name="connsiteY61-46382" fmla="*/ 4117431 h 5795240"/>
              <a:gd name="connsiteX62-46383" fmla="*/ 1804544 w 12641071"/>
              <a:gd name="connsiteY62-46384" fmla="*/ 4335229 h 5795240"/>
              <a:gd name="connsiteX63-46385" fmla="*/ 0 w 12641071"/>
              <a:gd name="connsiteY63-46386" fmla="*/ 2530685 h 5795240"/>
              <a:gd name="connsiteX64-46387" fmla="*/ 1804544 w 12641071"/>
              <a:gd name="connsiteY64-46388" fmla="*/ 726143 h 5795240"/>
              <a:gd name="connsiteX65-46389" fmla="*/ 3080549 w 12641071"/>
              <a:gd name="connsiteY65-46390" fmla="*/ 1254682 h 5795240"/>
              <a:gd name="connsiteX66-46391" fmla="*/ 3268676 w 12641071"/>
              <a:gd name="connsiteY66-46392" fmla="*/ 1461167 h 5795240"/>
              <a:gd name="connsiteX67-46393" fmla="*/ 3565826 w 12641071"/>
              <a:gd name="connsiteY67-46394" fmla="*/ 1551935 h 5795240"/>
              <a:gd name="connsiteX68-46395" fmla="*/ 4086504 w 12641071"/>
              <a:gd name="connsiteY68-46396" fmla="*/ 1127574 h 5795240"/>
              <a:gd name="connsiteX69-46397" fmla="*/ 4103078 w 12641071"/>
              <a:gd name="connsiteY69-46398" fmla="*/ 1004204 h 5795240"/>
              <a:gd name="connsiteX70-46399" fmla="*/ 5215874 w 12641071"/>
              <a:gd name="connsiteY70-46400" fmla="*/ 0 h 5795240"/>
              <a:gd name="connsiteX0-46401" fmla="*/ 5215874 w 12641071"/>
              <a:gd name="connsiteY0-46402" fmla="*/ 0 h 5795240"/>
              <a:gd name="connsiteX1-46403" fmla="*/ 5927386 w 12641071"/>
              <a:gd name="connsiteY1-46404" fmla="*/ 255427 h 5795240"/>
              <a:gd name="connsiteX2-46405" fmla="*/ 6141460 w 12641071"/>
              <a:gd name="connsiteY2-46406" fmla="*/ 475027 h 5795240"/>
              <a:gd name="connsiteX3-46407" fmla="*/ 6788665 w 12641071"/>
              <a:gd name="connsiteY3-46408" fmla="*/ 707369 h 5795240"/>
              <a:gd name="connsiteX4-46409" fmla="*/ 7184710 w 12641071"/>
              <a:gd name="connsiteY4-46410" fmla="*/ 627411 h 5795240"/>
              <a:gd name="connsiteX5-46411" fmla="*/ 7314851 w 12641071"/>
              <a:gd name="connsiteY5-46412" fmla="*/ 559537 h 5795240"/>
              <a:gd name="connsiteX6-46413" fmla="*/ 7314853 w 12641071"/>
              <a:gd name="connsiteY6-46414" fmla="*/ 559536 h 5795240"/>
              <a:gd name="connsiteX7-46415" fmla="*/ 7314851 w 12641071"/>
              <a:gd name="connsiteY7-46416" fmla="*/ 559537 h 5795240"/>
              <a:gd name="connsiteX8-46417" fmla="*/ 7391626 w 12641071"/>
              <a:gd name="connsiteY8-46418" fmla="*/ 508114 h 5795240"/>
              <a:gd name="connsiteX9-46419" fmla="*/ 7391631 w 12641071"/>
              <a:gd name="connsiteY9-46420" fmla="*/ 508110 h 5795240"/>
              <a:gd name="connsiteX10-46421" fmla="*/ 7478934 w 12641071"/>
              <a:gd name="connsiteY10-46422" fmla="*/ 466053 h 5795240"/>
              <a:gd name="connsiteX11-46423" fmla="*/ 7897193 w 12641071"/>
              <a:gd name="connsiteY11-46424" fmla="*/ 381611 h 5795240"/>
              <a:gd name="connsiteX12-46425" fmla="*/ 8788216 w 12641071"/>
              <a:gd name="connsiteY12-46426" fmla="*/ 855364 h 5795240"/>
              <a:gd name="connsiteX13-46427" fmla="*/ 8832362 w 12641071"/>
              <a:gd name="connsiteY13-46428" fmla="*/ 928030 h 5795240"/>
              <a:gd name="connsiteX14-46429" fmla="*/ 8832362 w 12641071"/>
              <a:gd name="connsiteY14-46430" fmla="*/ 928033 h 5795240"/>
              <a:gd name="connsiteX15-46431" fmla="*/ 8878117 w 12641071"/>
              <a:gd name="connsiteY15-46432" fmla="*/ 1018851 h 5795240"/>
              <a:gd name="connsiteX16-46433" fmla="*/ 8877719 w 12641071"/>
              <a:gd name="connsiteY16-46434" fmla="*/ 1018369 h 5795240"/>
              <a:gd name="connsiteX17-46435" fmla="*/ 8877719 w 12641071"/>
              <a:gd name="connsiteY17-46436" fmla="*/ 1018371 h 5795240"/>
              <a:gd name="connsiteX18-46437" fmla="*/ 8878116 w 12641071"/>
              <a:gd name="connsiteY18-46438" fmla="*/ 1018851 h 5795240"/>
              <a:gd name="connsiteX19-46439" fmla="*/ 8931285 w 12641071"/>
              <a:gd name="connsiteY19-46440" fmla="*/ 1083292 h 5795240"/>
              <a:gd name="connsiteX20-46441" fmla="*/ 9241478 w 12641071"/>
              <a:gd name="connsiteY20-46442" fmla="*/ 1211778 h 5795240"/>
              <a:gd name="connsiteX21-46443" fmla="*/ 9605238 w 12641071"/>
              <a:gd name="connsiteY21-46444" fmla="*/ 1018369 h 5795240"/>
              <a:gd name="connsiteX22-46445" fmla="*/ 9651917 w 12641071"/>
              <a:gd name="connsiteY22-46446" fmla="*/ 940556 h 5795240"/>
              <a:gd name="connsiteX23-46447" fmla="*/ 11050508 w 12641071"/>
              <a:gd name="connsiteY23-46448" fmla="*/ 108150 h 5795240"/>
              <a:gd name="connsiteX24-46449" fmla="*/ 12641071 w 12641071"/>
              <a:gd name="connsiteY24-46450" fmla="*/ 1698711 h 5795240"/>
              <a:gd name="connsiteX25-46451" fmla="*/ 11371062 w 12641071"/>
              <a:gd name="connsiteY25-46452" fmla="*/ 3256960 h 5795240"/>
              <a:gd name="connsiteX26-46453" fmla="*/ 11215953 w 12641071"/>
              <a:gd name="connsiteY26-46454" fmla="*/ 3280632 h 5795240"/>
              <a:gd name="connsiteX27-46455" fmla="*/ 11215952 w 12641071"/>
              <a:gd name="connsiteY27-46456" fmla="*/ 3280632 h 5795240"/>
              <a:gd name="connsiteX28-46457" fmla="*/ 11213133 w 12641071"/>
              <a:gd name="connsiteY28-46458" fmla="*/ 3281062 h 5795240"/>
              <a:gd name="connsiteX29-46459" fmla="*/ 11050507 w 12641071"/>
              <a:gd name="connsiteY29-46460" fmla="*/ 3289274 h 5795240"/>
              <a:gd name="connsiteX30-46461" fmla="*/ 11006292 w 12641071"/>
              <a:gd name="connsiteY30-46462" fmla="*/ 3287041 h 5795240"/>
              <a:gd name="connsiteX31-46463" fmla="*/ 10937101 w 12641071"/>
              <a:gd name="connsiteY31-46464" fmla="*/ 3297601 h 5795240"/>
              <a:gd name="connsiteX32-46465" fmla="*/ 10144740 w 12641071"/>
              <a:gd name="connsiteY32-46466" fmla="*/ 4089962 h 5795240"/>
              <a:gd name="connsiteX33-46467" fmla="*/ 10130374 w 12641071"/>
              <a:gd name="connsiteY33-46468" fmla="*/ 4184101 h 5795240"/>
              <a:gd name="connsiteX34-46469" fmla="*/ 10130375 w 12641071"/>
              <a:gd name="connsiteY34-46470" fmla="*/ 4184103 h 5795240"/>
              <a:gd name="connsiteX35-46471" fmla="*/ 10130656 w 12641071"/>
              <a:gd name="connsiteY35-46472" fmla="*/ 4185950 h 5795240"/>
              <a:gd name="connsiteX36-46473" fmla="*/ 10133555 w 12641071"/>
              <a:gd name="connsiteY36-46474" fmla="*/ 4427096 h 5795240"/>
              <a:gd name="connsiteX37-46475" fmla="*/ 10133554 w 12641071"/>
              <a:gd name="connsiteY37-46476" fmla="*/ 4427096 h 5795240"/>
              <a:gd name="connsiteX38-46477" fmla="*/ 10130656 w 12641071"/>
              <a:gd name="connsiteY38-46478" fmla="*/ 4484506 h 5795240"/>
              <a:gd name="connsiteX39-46479" fmla="*/ 8678182 w 12641071"/>
              <a:gd name="connsiteY39-46480" fmla="*/ 5795240 h 5795240"/>
              <a:gd name="connsiteX40-46481" fmla="*/ 7467518 w 12641071"/>
              <a:gd name="connsiteY40-46482" fmla="*/ 5151535 h 5795240"/>
              <a:gd name="connsiteX41-46483" fmla="*/ 7419945 w 12641071"/>
              <a:gd name="connsiteY41-46484" fmla="*/ 5073228 h 5795240"/>
              <a:gd name="connsiteX42-46485" fmla="*/ 7367299 w 12641071"/>
              <a:gd name="connsiteY42-46486" fmla="*/ 4974928 h 5795240"/>
              <a:gd name="connsiteX43-46487" fmla="*/ 7320958 w 12641071"/>
              <a:gd name="connsiteY43-46488" fmla="*/ 4870887 h 5795240"/>
              <a:gd name="connsiteX44-46489" fmla="*/ 7322174 w 12641071"/>
              <a:gd name="connsiteY44-46490" fmla="*/ 4872361 h 5795240"/>
              <a:gd name="connsiteX45-46491" fmla="*/ 7322175 w 12641071"/>
              <a:gd name="connsiteY45-46492" fmla="*/ 4872361 h 5795240"/>
              <a:gd name="connsiteX46-46493" fmla="*/ 7223551 w 12641071"/>
              <a:gd name="connsiteY46-46494" fmla="*/ 4752829 h 5795240"/>
              <a:gd name="connsiteX47-46495" fmla="*/ 6652445 w 12641071"/>
              <a:gd name="connsiteY47-46496" fmla="*/ 4516269 h 5795240"/>
              <a:gd name="connsiteX48-46497" fmla="*/ 6200873 w 12641071"/>
              <a:gd name="connsiteY48-46498" fmla="*/ 4654206 h 5795240"/>
              <a:gd name="connsiteX49-46499" fmla="*/ 6088813 w 12641071"/>
              <a:gd name="connsiteY49-46500" fmla="*/ 4746663 h 5795240"/>
              <a:gd name="connsiteX50-46501" fmla="*/ 6023271 w 12641071"/>
              <a:gd name="connsiteY50-46502" fmla="*/ 4834312 h 5795240"/>
              <a:gd name="connsiteX51-46503" fmla="*/ 5935320 w 12641071"/>
              <a:gd name="connsiteY51-46504" fmla="*/ 4931081 h 5795240"/>
              <a:gd name="connsiteX52-46505" fmla="*/ 4971763 w 12641071"/>
              <a:gd name="connsiteY52-46506" fmla="*/ 5330200 h 5795240"/>
              <a:gd name="connsiteX53-46507" fmla="*/ 3716172 w 12641071"/>
              <a:gd name="connsiteY53-46508" fmla="*/ 4497938 h 5795240"/>
              <a:gd name="connsiteX54-46509" fmla="*/ 3659438 w 12641071"/>
              <a:gd name="connsiteY54-46510" fmla="*/ 4330309 h 5795240"/>
              <a:gd name="connsiteX55-46511" fmla="*/ 3659440 w 12641071"/>
              <a:gd name="connsiteY55-46512" fmla="*/ 4330309 h 5795240"/>
              <a:gd name="connsiteX56-46513" fmla="*/ 3613217 w 12641071"/>
              <a:gd name="connsiteY56-46514" fmla="*/ 4245153 h 5795240"/>
              <a:gd name="connsiteX57-46515" fmla="*/ 3083792 w 12641071"/>
              <a:gd name="connsiteY57-46516" fmla="*/ 3963660 h 5795240"/>
              <a:gd name="connsiteX58-46517" fmla="*/ 2835272 w 12641071"/>
              <a:gd name="connsiteY58-46518" fmla="*/ 4013833 h 5795240"/>
              <a:gd name="connsiteX59-46519" fmla="*/ 2762875 w 12641071"/>
              <a:gd name="connsiteY59-46520" fmla="*/ 4057784 h 5795240"/>
              <a:gd name="connsiteX60-46521" fmla="*/ 2664698 w 12641071"/>
              <a:gd name="connsiteY60-46522" fmla="*/ 4117431 h 5795240"/>
              <a:gd name="connsiteX61-46523" fmla="*/ 1804544 w 12641071"/>
              <a:gd name="connsiteY61-46524" fmla="*/ 4335229 h 5795240"/>
              <a:gd name="connsiteX62-46525" fmla="*/ 0 w 12641071"/>
              <a:gd name="connsiteY62-46526" fmla="*/ 2530685 h 5795240"/>
              <a:gd name="connsiteX63-46527" fmla="*/ 1804544 w 12641071"/>
              <a:gd name="connsiteY63-46528" fmla="*/ 726143 h 5795240"/>
              <a:gd name="connsiteX64-46529" fmla="*/ 3080549 w 12641071"/>
              <a:gd name="connsiteY64-46530" fmla="*/ 1254682 h 5795240"/>
              <a:gd name="connsiteX65-46531" fmla="*/ 3268676 w 12641071"/>
              <a:gd name="connsiteY65-46532" fmla="*/ 1461167 h 5795240"/>
              <a:gd name="connsiteX66-46533" fmla="*/ 3565826 w 12641071"/>
              <a:gd name="connsiteY66-46534" fmla="*/ 1551935 h 5795240"/>
              <a:gd name="connsiteX67-46535" fmla="*/ 4086504 w 12641071"/>
              <a:gd name="connsiteY67-46536" fmla="*/ 1127574 h 5795240"/>
              <a:gd name="connsiteX68-46537" fmla="*/ 4103078 w 12641071"/>
              <a:gd name="connsiteY68-46538" fmla="*/ 1004204 h 5795240"/>
              <a:gd name="connsiteX69-46539" fmla="*/ 5215874 w 12641071"/>
              <a:gd name="connsiteY69-46540" fmla="*/ 0 h 5795240"/>
              <a:gd name="connsiteX0-46541" fmla="*/ 5215874 w 12641071"/>
              <a:gd name="connsiteY0-46542" fmla="*/ 0 h 5795240"/>
              <a:gd name="connsiteX1-46543" fmla="*/ 5927386 w 12641071"/>
              <a:gd name="connsiteY1-46544" fmla="*/ 255427 h 5795240"/>
              <a:gd name="connsiteX2-46545" fmla="*/ 6141460 w 12641071"/>
              <a:gd name="connsiteY2-46546" fmla="*/ 475027 h 5795240"/>
              <a:gd name="connsiteX3-46547" fmla="*/ 6788665 w 12641071"/>
              <a:gd name="connsiteY3-46548" fmla="*/ 707369 h 5795240"/>
              <a:gd name="connsiteX4-46549" fmla="*/ 7184710 w 12641071"/>
              <a:gd name="connsiteY4-46550" fmla="*/ 627411 h 5795240"/>
              <a:gd name="connsiteX5-46551" fmla="*/ 7314851 w 12641071"/>
              <a:gd name="connsiteY5-46552" fmla="*/ 559537 h 5795240"/>
              <a:gd name="connsiteX6-46553" fmla="*/ 7314853 w 12641071"/>
              <a:gd name="connsiteY6-46554" fmla="*/ 559536 h 5795240"/>
              <a:gd name="connsiteX7-46555" fmla="*/ 7314851 w 12641071"/>
              <a:gd name="connsiteY7-46556" fmla="*/ 559537 h 5795240"/>
              <a:gd name="connsiteX8-46557" fmla="*/ 7391626 w 12641071"/>
              <a:gd name="connsiteY8-46558" fmla="*/ 508114 h 5795240"/>
              <a:gd name="connsiteX9-46559" fmla="*/ 7391631 w 12641071"/>
              <a:gd name="connsiteY9-46560" fmla="*/ 508110 h 5795240"/>
              <a:gd name="connsiteX10-46561" fmla="*/ 7478934 w 12641071"/>
              <a:gd name="connsiteY10-46562" fmla="*/ 466053 h 5795240"/>
              <a:gd name="connsiteX11-46563" fmla="*/ 7897193 w 12641071"/>
              <a:gd name="connsiteY11-46564" fmla="*/ 381611 h 5795240"/>
              <a:gd name="connsiteX12-46565" fmla="*/ 8788216 w 12641071"/>
              <a:gd name="connsiteY12-46566" fmla="*/ 855364 h 5795240"/>
              <a:gd name="connsiteX13-46567" fmla="*/ 8832362 w 12641071"/>
              <a:gd name="connsiteY13-46568" fmla="*/ 928030 h 5795240"/>
              <a:gd name="connsiteX14-46569" fmla="*/ 8832362 w 12641071"/>
              <a:gd name="connsiteY14-46570" fmla="*/ 928033 h 5795240"/>
              <a:gd name="connsiteX15-46571" fmla="*/ 8878117 w 12641071"/>
              <a:gd name="connsiteY15-46572" fmla="*/ 1018851 h 5795240"/>
              <a:gd name="connsiteX16-46573" fmla="*/ 8877719 w 12641071"/>
              <a:gd name="connsiteY16-46574" fmla="*/ 1018369 h 5795240"/>
              <a:gd name="connsiteX17-46575" fmla="*/ 8877719 w 12641071"/>
              <a:gd name="connsiteY17-46576" fmla="*/ 1018371 h 5795240"/>
              <a:gd name="connsiteX18-46577" fmla="*/ 8878116 w 12641071"/>
              <a:gd name="connsiteY18-46578" fmla="*/ 1018851 h 5795240"/>
              <a:gd name="connsiteX19-46579" fmla="*/ 8931285 w 12641071"/>
              <a:gd name="connsiteY19-46580" fmla="*/ 1083292 h 5795240"/>
              <a:gd name="connsiteX20-46581" fmla="*/ 9241478 w 12641071"/>
              <a:gd name="connsiteY20-46582" fmla="*/ 1211778 h 5795240"/>
              <a:gd name="connsiteX21-46583" fmla="*/ 9605238 w 12641071"/>
              <a:gd name="connsiteY21-46584" fmla="*/ 1018369 h 5795240"/>
              <a:gd name="connsiteX22-46585" fmla="*/ 9651917 w 12641071"/>
              <a:gd name="connsiteY22-46586" fmla="*/ 940556 h 5795240"/>
              <a:gd name="connsiteX23-46587" fmla="*/ 11050508 w 12641071"/>
              <a:gd name="connsiteY23-46588" fmla="*/ 108150 h 5795240"/>
              <a:gd name="connsiteX24-46589" fmla="*/ 12641071 w 12641071"/>
              <a:gd name="connsiteY24-46590" fmla="*/ 1698711 h 5795240"/>
              <a:gd name="connsiteX25-46591" fmla="*/ 11371062 w 12641071"/>
              <a:gd name="connsiteY25-46592" fmla="*/ 3256960 h 5795240"/>
              <a:gd name="connsiteX26-46593" fmla="*/ 11215953 w 12641071"/>
              <a:gd name="connsiteY26-46594" fmla="*/ 3280632 h 5795240"/>
              <a:gd name="connsiteX27-46595" fmla="*/ 11215952 w 12641071"/>
              <a:gd name="connsiteY27-46596" fmla="*/ 3280632 h 5795240"/>
              <a:gd name="connsiteX28-46597" fmla="*/ 11213133 w 12641071"/>
              <a:gd name="connsiteY28-46598" fmla="*/ 3281062 h 5795240"/>
              <a:gd name="connsiteX29-46599" fmla="*/ 11050507 w 12641071"/>
              <a:gd name="connsiteY29-46600" fmla="*/ 3289274 h 5795240"/>
              <a:gd name="connsiteX30-46601" fmla="*/ 10937101 w 12641071"/>
              <a:gd name="connsiteY30-46602" fmla="*/ 3297601 h 5795240"/>
              <a:gd name="connsiteX31-46603" fmla="*/ 10144740 w 12641071"/>
              <a:gd name="connsiteY31-46604" fmla="*/ 4089962 h 5795240"/>
              <a:gd name="connsiteX32-46605" fmla="*/ 10130374 w 12641071"/>
              <a:gd name="connsiteY32-46606" fmla="*/ 4184101 h 5795240"/>
              <a:gd name="connsiteX33-46607" fmla="*/ 10130375 w 12641071"/>
              <a:gd name="connsiteY33-46608" fmla="*/ 4184103 h 5795240"/>
              <a:gd name="connsiteX34-46609" fmla="*/ 10130656 w 12641071"/>
              <a:gd name="connsiteY34-46610" fmla="*/ 4185950 h 5795240"/>
              <a:gd name="connsiteX35-46611" fmla="*/ 10133555 w 12641071"/>
              <a:gd name="connsiteY35-46612" fmla="*/ 4427096 h 5795240"/>
              <a:gd name="connsiteX36-46613" fmla="*/ 10133554 w 12641071"/>
              <a:gd name="connsiteY36-46614" fmla="*/ 4427096 h 5795240"/>
              <a:gd name="connsiteX37-46615" fmla="*/ 10130656 w 12641071"/>
              <a:gd name="connsiteY37-46616" fmla="*/ 4484506 h 5795240"/>
              <a:gd name="connsiteX38-46617" fmla="*/ 8678182 w 12641071"/>
              <a:gd name="connsiteY38-46618" fmla="*/ 5795240 h 5795240"/>
              <a:gd name="connsiteX39-46619" fmla="*/ 7467518 w 12641071"/>
              <a:gd name="connsiteY39-46620" fmla="*/ 5151535 h 5795240"/>
              <a:gd name="connsiteX40-46621" fmla="*/ 7419945 w 12641071"/>
              <a:gd name="connsiteY40-46622" fmla="*/ 5073228 h 5795240"/>
              <a:gd name="connsiteX41-46623" fmla="*/ 7367299 w 12641071"/>
              <a:gd name="connsiteY41-46624" fmla="*/ 4974928 h 5795240"/>
              <a:gd name="connsiteX42-46625" fmla="*/ 7320958 w 12641071"/>
              <a:gd name="connsiteY42-46626" fmla="*/ 4870887 h 5795240"/>
              <a:gd name="connsiteX43-46627" fmla="*/ 7322174 w 12641071"/>
              <a:gd name="connsiteY43-46628" fmla="*/ 4872361 h 5795240"/>
              <a:gd name="connsiteX44-46629" fmla="*/ 7322175 w 12641071"/>
              <a:gd name="connsiteY44-46630" fmla="*/ 4872361 h 5795240"/>
              <a:gd name="connsiteX45-46631" fmla="*/ 7223551 w 12641071"/>
              <a:gd name="connsiteY45-46632" fmla="*/ 4752829 h 5795240"/>
              <a:gd name="connsiteX46-46633" fmla="*/ 6652445 w 12641071"/>
              <a:gd name="connsiteY46-46634" fmla="*/ 4516269 h 5795240"/>
              <a:gd name="connsiteX47-46635" fmla="*/ 6200873 w 12641071"/>
              <a:gd name="connsiteY47-46636" fmla="*/ 4654206 h 5795240"/>
              <a:gd name="connsiteX48-46637" fmla="*/ 6088813 w 12641071"/>
              <a:gd name="connsiteY48-46638" fmla="*/ 4746663 h 5795240"/>
              <a:gd name="connsiteX49-46639" fmla="*/ 6023271 w 12641071"/>
              <a:gd name="connsiteY49-46640" fmla="*/ 4834312 h 5795240"/>
              <a:gd name="connsiteX50-46641" fmla="*/ 5935320 w 12641071"/>
              <a:gd name="connsiteY50-46642" fmla="*/ 4931081 h 5795240"/>
              <a:gd name="connsiteX51-46643" fmla="*/ 4971763 w 12641071"/>
              <a:gd name="connsiteY51-46644" fmla="*/ 5330200 h 5795240"/>
              <a:gd name="connsiteX52-46645" fmla="*/ 3716172 w 12641071"/>
              <a:gd name="connsiteY52-46646" fmla="*/ 4497938 h 5795240"/>
              <a:gd name="connsiteX53-46647" fmla="*/ 3659438 w 12641071"/>
              <a:gd name="connsiteY53-46648" fmla="*/ 4330309 h 5795240"/>
              <a:gd name="connsiteX54-46649" fmla="*/ 3659440 w 12641071"/>
              <a:gd name="connsiteY54-46650" fmla="*/ 4330309 h 5795240"/>
              <a:gd name="connsiteX55-46651" fmla="*/ 3613217 w 12641071"/>
              <a:gd name="connsiteY55-46652" fmla="*/ 4245153 h 5795240"/>
              <a:gd name="connsiteX56-46653" fmla="*/ 3083792 w 12641071"/>
              <a:gd name="connsiteY56-46654" fmla="*/ 3963660 h 5795240"/>
              <a:gd name="connsiteX57-46655" fmla="*/ 2835272 w 12641071"/>
              <a:gd name="connsiteY57-46656" fmla="*/ 4013833 h 5795240"/>
              <a:gd name="connsiteX58-46657" fmla="*/ 2762875 w 12641071"/>
              <a:gd name="connsiteY58-46658" fmla="*/ 4057784 h 5795240"/>
              <a:gd name="connsiteX59-46659" fmla="*/ 2664698 w 12641071"/>
              <a:gd name="connsiteY59-46660" fmla="*/ 4117431 h 5795240"/>
              <a:gd name="connsiteX60-46661" fmla="*/ 1804544 w 12641071"/>
              <a:gd name="connsiteY60-46662" fmla="*/ 4335229 h 5795240"/>
              <a:gd name="connsiteX61-46663" fmla="*/ 0 w 12641071"/>
              <a:gd name="connsiteY61-46664" fmla="*/ 2530685 h 5795240"/>
              <a:gd name="connsiteX62-46665" fmla="*/ 1804544 w 12641071"/>
              <a:gd name="connsiteY62-46666" fmla="*/ 726143 h 5795240"/>
              <a:gd name="connsiteX63-46667" fmla="*/ 3080549 w 12641071"/>
              <a:gd name="connsiteY63-46668" fmla="*/ 1254682 h 5795240"/>
              <a:gd name="connsiteX64-46669" fmla="*/ 3268676 w 12641071"/>
              <a:gd name="connsiteY64-46670" fmla="*/ 1461167 h 5795240"/>
              <a:gd name="connsiteX65-46671" fmla="*/ 3565826 w 12641071"/>
              <a:gd name="connsiteY65-46672" fmla="*/ 1551935 h 5795240"/>
              <a:gd name="connsiteX66-46673" fmla="*/ 4086504 w 12641071"/>
              <a:gd name="connsiteY66-46674" fmla="*/ 1127574 h 5795240"/>
              <a:gd name="connsiteX67-46675" fmla="*/ 4103078 w 12641071"/>
              <a:gd name="connsiteY67-46676" fmla="*/ 1004204 h 5795240"/>
              <a:gd name="connsiteX68-46677" fmla="*/ 5215874 w 12641071"/>
              <a:gd name="connsiteY68-46678" fmla="*/ 0 h 579524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Lst>
            <a:rect l="l" t="t" r="r" b="b"/>
            <a:pathLst>
              <a:path w="12641071" h="5795240">
                <a:moveTo>
                  <a:pt x="5215874" y="0"/>
                </a:moveTo>
                <a:cubicBezTo>
                  <a:pt x="5486146" y="0"/>
                  <a:pt x="5734032" y="95857"/>
                  <a:pt x="5927386" y="255427"/>
                </a:cubicBezTo>
                <a:lnTo>
                  <a:pt x="6141460" y="475027"/>
                </a:lnTo>
                <a:cubicBezTo>
                  <a:pt x="6317338" y="620176"/>
                  <a:pt x="6542819" y="707369"/>
                  <a:pt x="6788665" y="707369"/>
                </a:cubicBezTo>
                <a:cubicBezTo>
                  <a:pt x="6929148" y="707369"/>
                  <a:pt x="7062982" y="678897"/>
                  <a:pt x="7184710" y="627411"/>
                </a:cubicBezTo>
                <a:lnTo>
                  <a:pt x="7314851" y="559537"/>
                </a:lnTo>
                <a:cubicBezTo>
                  <a:pt x="7314852" y="559537"/>
                  <a:pt x="7314852" y="559536"/>
                  <a:pt x="7314853" y="559536"/>
                </a:cubicBezTo>
                <a:cubicBezTo>
                  <a:pt x="7308306" y="558548"/>
                  <a:pt x="7314852" y="559537"/>
                  <a:pt x="7314851" y="559537"/>
                </a:cubicBezTo>
                <a:lnTo>
                  <a:pt x="7391626" y="508114"/>
                </a:lnTo>
                <a:cubicBezTo>
                  <a:pt x="7391628" y="508113"/>
                  <a:pt x="7391629" y="508111"/>
                  <a:pt x="7391631" y="508110"/>
                </a:cubicBezTo>
                <a:lnTo>
                  <a:pt x="7478934" y="466053"/>
                </a:lnTo>
                <a:cubicBezTo>
                  <a:pt x="7607490" y="411679"/>
                  <a:pt x="7748830" y="381611"/>
                  <a:pt x="7897193" y="381611"/>
                </a:cubicBezTo>
                <a:cubicBezTo>
                  <a:pt x="8268100" y="381611"/>
                  <a:pt x="8595114" y="569536"/>
                  <a:pt x="8788216" y="855364"/>
                </a:cubicBezTo>
                <a:lnTo>
                  <a:pt x="8832362" y="928030"/>
                </a:lnTo>
                <a:lnTo>
                  <a:pt x="8832362" y="928033"/>
                </a:lnTo>
                <a:lnTo>
                  <a:pt x="8878117" y="1018851"/>
                </a:lnTo>
                <a:lnTo>
                  <a:pt x="8877719" y="1018369"/>
                </a:lnTo>
                <a:lnTo>
                  <a:pt x="8877719" y="1018371"/>
                </a:lnTo>
                <a:lnTo>
                  <a:pt x="8878116" y="1018851"/>
                </a:lnTo>
                <a:lnTo>
                  <a:pt x="8931285" y="1083292"/>
                </a:lnTo>
                <a:cubicBezTo>
                  <a:pt x="9010670" y="1162678"/>
                  <a:pt x="9120340" y="1211778"/>
                  <a:pt x="9241478" y="1211778"/>
                </a:cubicBezTo>
                <a:cubicBezTo>
                  <a:pt x="9392900" y="1211778"/>
                  <a:pt x="9526404" y="1135058"/>
                  <a:pt x="9605238" y="1018369"/>
                </a:cubicBezTo>
                <a:lnTo>
                  <a:pt x="9651917" y="940556"/>
                </a:lnTo>
                <a:cubicBezTo>
                  <a:pt x="9921262" y="444738"/>
                  <a:pt x="10446578" y="108150"/>
                  <a:pt x="11050508" y="108150"/>
                </a:cubicBezTo>
                <a:cubicBezTo>
                  <a:pt x="11928951" y="108150"/>
                  <a:pt x="12641071" y="820270"/>
                  <a:pt x="12641071" y="1698711"/>
                </a:cubicBezTo>
                <a:cubicBezTo>
                  <a:pt x="12641071" y="2467349"/>
                  <a:pt x="12095854" y="3108646"/>
                  <a:pt x="11371062" y="3256960"/>
                </a:cubicBezTo>
                <a:lnTo>
                  <a:pt x="11215953" y="3280632"/>
                </a:lnTo>
                <a:lnTo>
                  <a:pt x="11215952" y="3280632"/>
                </a:lnTo>
                <a:lnTo>
                  <a:pt x="11213133" y="3281062"/>
                </a:lnTo>
                <a:lnTo>
                  <a:pt x="11050507" y="3289274"/>
                </a:lnTo>
                <a:lnTo>
                  <a:pt x="10937101" y="3297601"/>
                </a:lnTo>
                <a:cubicBezTo>
                  <a:pt x="10539382" y="3378987"/>
                  <a:pt x="10226126" y="3692243"/>
                  <a:pt x="10144740" y="4089962"/>
                </a:cubicBezTo>
                <a:lnTo>
                  <a:pt x="10130374" y="4184101"/>
                </a:lnTo>
                <a:cubicBezTo>
                  <a:pt x="10130374" y="4184102"/>
                  <a:pt x="10130375" y="4184102"/>
                  <a:pt x="10130375" y="4184103"/>
                </a:cubicBezTo>
                <a:cubicBezTo>
                  <a:pt x="10130469" y="4184719"/>
                  <a:pt x="10130562" y="4185334"/>
                  <a:pt x="10130656" y="4185950"/>
                </a:cubicBezTo>
                <a:cubicBezTo>
                  <a:pt x="10131186" y="4226449"/>
                  <a:pt x="10133072" y="4386905"/>
                  <a:pt x="10133555" y="4427096"/>
                </a:cubicBezTo>
                <a:lnTo>
                  <a:pt x="10133554" y="4427096"/>
                </a:lnTo>
                <a:lnTo>
                  <a:pt x="10130656" y="4484506"/>
                </a:lnTo>
                <a:cubicBezTo>
                  <a:pt x="10055889" y="5220726"/>
                  <a:pt x="9434127" y="5795240"/>
                  <a:pt x="8678182" y="5795240"/>
                </a:cubicBezTo>
                <a:cubicBezTo>
                  <a:pt x="8174218" y="5795240"/>
                  <a:pt x="7729892" y="5539900"/>
                  <a:pt x="7467518" y="5151535"/>
                </a:cubicBezTo>
                <a:lnTo>
                  <a:pt x="7419945" y="5073228"/>
                </a:lnTo>
                <a:lnTo>
                  <a:pt x="7367299" y="4974928"/>
                </a:lnTo>
                <a:lnTo>
                  <a:pt x="7320958" y="4870887"/>
                </a:lnTo>
                <a:lnTo>
                  <a:pt x="7322174" y="4872361"/>
                </a:lnTo>
                <a:cubicBezTo>
                  <a:pt x="7322377" y="4872607"/>
                  <a:pt x="7322377" y="4872607"/>
                  <a:pt x="7322175" y="4872361"/>
                </a:cubicBezTo>
                <a:lnTo>
                  <a:pt x="7223551" y="4752829"/>
                </a:lnTo>
                <a:cubicBezTo>
                  <a:pt x="7077392" y="4606671"/>
                  <a:pt x="6875476" y="4516269"/>
                  <a:pt x="6652445" y="4516269"/>
                </a:cubicBezTo>
                <a:cubicBezTo>
                  <a:pt x="6485171" y="4516269"/>
                  <a:pt x="6329775" y="4567120"/>
                  <a:pt x="6200873" y="4654206"/>
                </a:cubicBezTo>
                <a:lnTo>
                  <a:pt x="6088813" y="4746663"/>
                </a:lnTo>
                <a:lnTo>
                  <a:pt x="6023271" y="4834312"/>
                </a:lnTo>
                <a:lnTo>
                  <a:pt x="5935320" y="4931081"/>
                </a:lnTo>
                <a:cubicBezTo>
                  <a:pt x="5688725" y="5177678"/>
                  <a:pt x="5348056" y="5330200"/>
                  <a:pt x="4971763" y="5330200"/>
                </a:cubicBezTo>
                <a:cubicBezTo>
                  <a:pt x="4407324" y="5330200"/>
                  <a:pt x="3923037" y="4987024"/>
                  <a:pt x="3716172" y="4497938"/>
                </a:cubicBezTo>
                <a:lnTo>
                  <a:pt x="3659438" y="4330309"/>
                </a:lnTo>
                <a:lnTo>
                  <a:pt x="3659440" y="4330309"/>
                </a:lnTo>
                <a:lnTo>
                  <a:pt x="3613217" y="4245153"/>
                </a:lnTo>
                <a:cubicBezTo>
                  <a:pt x="3498480" y="4075321"/>
                  <a:pt x="3304177" y="3963660"/>
                  <a:pt x="3083792" y="3963660"/>
                </a:cubicBezTo>
                <a:cubicBezTo>
                  <a:pt x="2995639" y="3963660"/>
                  <a:pt x="2911657" y="3981526"/>
                  <a:pt x="2835272" y="4013833"/>
                </a:cubicBezTo>
                <a:lnTo>
                  <a:pt x="2762875" y="4057784"/>
                </a:lnTo>
                <a:lnTo>
                  <a:pt x="2664698" y="4117431"/>
                </a:lnTo>
                <a:cubicBezTo>
                  <a:pt x="2409006" y="4256331"/>
                  <a:pt x="2115988" y="4335229"/>
                  <a:pt x="1804544" y="4335229"/>
                </a:cubicBezTo>
                <a:cubicBezTo>
                  <a:pt x="807922" y="4335229"/>
                  <a:pt x="0" y="3527307"/>
                  <a:pt x="0" y="2530685"/>
                </a:cubicBezTo>
                <a:cubicBezTo>
                  <a:pt x="0" y="1534064"/>
                  <a:pt x="807922" y="726143"/>
                  <a:pt x="1804544" y="726143"/>
                </a:cubicBezTo>
                <a:cubicBezTo>
                  <a:pt x="2302855" y="726143"/>
                  <a:pt x="2753992" y="928124"/>
                  <a:pt x="3080549" y="1254682"/>
                </a:cubicBezTo>
                <a:lnTo>
                  <a:pt x="3268676" y="1461167"/>
                </a:lnTo>
                <a:cubicBezTo>
                  <a:pt x="3353499" y="1518473"/>
                  <a:pt x="3455756" y="1551935"/>
                  <a:pt x="3565826" y="1551935"/>
                </a:cubicBezTo>
                <a:cubicBezTo>
                  <a:pt x="3822661" y="1551935"/>
                  <a:pt x="4036946" y="1369756"/>
                  <a:pt x="4086504" y="1127574"/>
                </a:cubicBezTo>
                <a:lnTo>
                  <a:pt x="4103078" y="1004204"/>
                </a:lnTo>
                <a:cubicBezTo>
                  <a:pt x="4160359" y="440156"/>
                  <a:pt x="4636712" y="0"/>
                  <a:pt x="5215874"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圆角 80"/>
          <p:cNvSpPr/>
          <p:nvPr/>
        </p:nvSpPr>
        <p:spPr>
          <a:xfrm>
            <a:off x="438252" y="272947"/>
            <a:ext cx="432605" cy="432605"/>
          </a:xfrm>
          <a:prstGeom prst="roundRect">
            <a:avLst>
              <a:gd name="adj" fmla="val 50000"/>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84" name="任意多边形: 形状 83"/>
          <p:cNvSpPr/>
          <p:nvPr/>
        </p:nvSpPr>
        <p:spPr>
          <a:xfrm rot="17251020">
            <a:off x="7916425" y="4637108"/>
            <a:ext cx="1230089" cy="1312254"/>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84"/>
          <p:cNvSpPr/>
          <p:nvPr/>
        </p:nvSpPr>
        <p:spPr>
          <a:xfrm>
            <a:off x="620713" y="5906762"/>
            <a:ext cx="438686" cy="492073"/>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6" name="文本框 85"/>
          <p:cNvSpPr txBox="1"/>
          <p:nvPr/>
        </p:nvSpPr>
        <p:spPr>
          <a:xfrm>
            <a:off x="1166898" y="5982646"/>
            <a:ext cx="1569660" cy="369332"/>
          </a:xfrm>
          <a:prstGeom prst="rect">
            <a:avLst/>
          </a:prstGeom>
          <a:noFill/>
        </p:spPr>
        <p:txBody>
          <a:bodyPr wrap="none" rtlCol="0">
            <a:spAutoFit/>
            <a:scene3d>
              <a:camera prst="orthographicFront"/>
              <a:lightRig rig="threePt" dir="t"/>
            </a:scene3d>
            <a:sp3d contourW="12700"/>
          </a:bodyPr>
          <a:lstStyle/>
          <a:p>
            <a:r>
              <a:rPr lang="zh-CN" altLang="en-US" dirty="0">
                <a:solidFill>
                  <a:schemeClr val="tx1">
                    <a:lumMod val="65000"/>
                    <a:lumOff val="35000"/>
                  </a:schemeClr>
                </a:solidFill>
              </a:rPr>
              <a:t>汇报人：</a:t>
            </a:r>
            <a:r>
              <a:rPr lang="en-US" altLang="zh-CN" dirty="0">
                <a:solidFill>
                  <a:schemeClr val="tx1">
                    <a:lumMod val="65000"/>
                    <a:lumOff val="35000"/>
                  </a:schemeClr>
                </a:solidFill>
              </a:rPr>
              <a:t>XXX</a:t>
            </a:r>
            <a:endParaRPr lang="zh-CN" altLang="en-US" dirty="0">
              <a:solidFill>
                <a:schemeClr val="tx1">
                  <a:lumMod val="65000"/>
                  <a:lumOff val="35000"/>
                </a:schemeClr>
              </a:solidFill>
            </a:endParaRPr>
          </a:p>
        </p:txBody>
      </p:sp>
      <p:sp>
        <p:nvSpPr>
          <p:cNvPr id="79" name="文本框 78"/>
          <p:cNvSpPr txBox="1"/>
          <p:nvPr/>
        </p:nvSpPr>
        <p:spPr>
          <a:xfrm>
            <a:off x="5694174" y="3499681"/>
            <a:ext cx="3852338" cy="646331"/>
          </a:xfrm>
          <a:prstGeom prst="rect">
            <a:avLst/>
          </a:prstGeom>
          <a:noFill/>
        </p:spPr>
        <p:txBody>
          <a:bodyPr wrap="none" rtlCol="0">
            <a:spAutoFit/>
            <a:scene3d>
              <a:camera prst="orthographicFront"/>
              <a:lightRig rig="threePt" dir="t"/>
            </a:scene3d>
            <a:sp3d contourW="12700"/>
          </a:bodyPr>
          <a:lstStyle/>
          <a:p>
            <a:pPr algn="r"/>
            <a:r>
              <a:rPr lang="zh-CN" altLang="en-US" sz="3600" b="1" dirty="0">
                <a:solidFill>
                  <a:schemeClr val="bg1"/>
                </a:solidFill>
                <a:effectLst>
                  <a:outerShdw blurRad="101600" dist="38100" dir="2700000" algn="tl">
                    <a:srgbClr val="000000">
                      <a:alpha val="68000"/>
                    </a:srgbClr>
                  </a:outerShdw>
                </a:effectLst>
              </a:rPr>
              <a:t>西北大学</a:t>
            </a:r>
            <a:r>
              <a:rPr lang="en-US" altLang="zh-CN" sz="3600" b="1" dirty="0">
                <a:solidFill>
                  <a:schemeClr val="bg1"/>
                </a:solidFill>
                <a:effectLst>
                  <a:outerShdw blurRad="101600" dist="38100" dir="2700000" algn="tl">
                    <a:srgbClr val="000000">
                      <a:alpha val="68000"/>
                    </a:srgbClr>
                  </a:outerShdw>
                </a:effectLst>
              </a:rPr>
              <a:t>PPT</a:t>
            </a:r>
            <a:r>
              <a:rPr lang="zh-CN" altLang="en-US" sz="3600" b="1" dirty="0">
                <a:solidFill>
                  <a:schemeClr val="bg1"/>
                </a:solidFill>
                <a:effectLst>
                  <a:outerShdw blurRad="101600" dist="38100" dir="2700000" algn="tl">
                    <a:srgbClr val="000000">
                      <a:alpha val="68000"/>
                    </a:srgbClr>
                  </a:outerShdw>
                </a:effectLst>
              </a:rPr>
              <a:t>模版</a:t>
            </a:r>
            <a:endParaRPr lang="zh-CN" altLang="en-US" sz="3600" b="1" dirty="0">
              <a:solidFill>
                <a:schemeClr val="bg1"/>
              </a:solidFill>
              <a:effectLst>
                <a:outerShdw blurRad="101600" dist="38100" dir="2700000" algn="tl">
                  <a:srgbClr val="000000">
                    <a:alpha val="68000"/>
                  </a:srgbClr>
                </a:outerShdw>
              </a:effectLst>
            </a:endParaRPr>
          </a:p>
        </p:txBody>
      </p:sp>
      <p:sp>
        <p:nvSpPr>
          <p:cNvPr id="80" name="文本框 79"/>
          <p:cNvSpPr txBox="1"/>
          <p:nvPr/>
        </p:nvSpPr>
        <p:spPr>
          <a:xfrm>
            <a:off x="3052427" y="2277680"/>
            <a:ext cx="6494085" cy="1200329"/>
          </a:xfrm>
          <a:prstGeom prst="rect">
            <a:avLst/>
          </a:prstGeom>
          <a:noFill/>
        </p:spPr>
        <p:txBody>
          <a:bodyPr wrap="none" rtlCol="0">
            <a:spAutoFit/>
            <a:scene3d>
              <a:camera prst="orthographicFront"/>
              <a:lightRig rig="threePt" dir="t"/>
            </a:scene3d>
            <a:sp3d contourW="12700"/>
          </a:bodyPr>
          <a:lstStyle/>
          <a:p>
            <a:pPr algn="r"/>
            <a:r>
              <a:rPr lang="en-US" altLang="zh-CN" sz="7200" b="1" dirty="0">
                <a:solidFill>
                  <a:schemeClr val="bg1"/>
                </a:solidFill>
                <a:effectLst>
                  <a:outerShdw blurRad="101600" dist="38100" dir="2700000" algn="tl">
                    <a:srgbClr val="000000">
                      <a:alpha val="68000"/>
                    </a:srgbClr>
                  </a:outerShdw>
                </a:effectLst>
              </a:rPr>
              <a:t>POWERPOINT</a:t>
            </a:r>
            <a:endParaRPr lang="zh-CN" altLang="en-US" sz="7200" b="1" dirty="0">
              <a:solidFill>
                <a:schemeClr val="bg1"/>
              </a:solidFill>
              <a:effectLst>
                <a:outerShdw blurRad="101600" dist="38100" dir="2700000" algn="tl">
                  <a:srgbClr val="000000">
                    <a:alpha val="68000"/>
                  </a:srgbClr>
                </a:outerShdw>
              </a:effectLst>
            </a:endParaRPr>
          </a:p>
        </p:txBody>
      </p:sp>
      <p:sp>
        <p:nvSpPr>
          <p:cNvPr id="119" name="任意多边形: 形状 118"/>
          <p:cNvSpPr/>
          <p:nvPr/>
        </p:nvSpPr>
        <p:spPr>
          <a:xfrm rot="19821781">
            <a:off x="4267539" y="1247107"/>
            <a:ext cx="1192451" cy="526290"/>
          </a:xfrm>
          <a:custGeom>
            <a:avLst/>
            <a:gdLst>
              <a:gd name="connsiteX0" fmla="*/ 2860535 w 7300686"/>
              <a:gd name="connsiteY0" fmla="*/ 2612714 h 3222172"/>
              <a:gd name="connsiteX1" fmla="*/ 2871532 w 7300686"/>
              <a:gd name="connsiteY1" fmla="*/ 2612813 h 3222172"/>
              <a:gd name="connsiteX2" fmla="*/ 2854277 w 7300686"/>
              <a:gd name="connsiteY2" fmla="*/ 2635887 h 3222172"/>
              <a:gd name="connsiteX3" fmla="*/ 2798189 w 7300686"/>
              <a:gd name="connsiteY3" fmla="*/ 2697601 h 3222172"/>
              <a:gd name="connsiteX4" fmla="*/ 2803082 w 7300686"/>
              <a:gd name="connsiteY4" fmla="*/ 2689547 h 3222172"/>
              <a:gd name="connsiteX5" fmla="*/ 2836782 w 7300686"/>
              <a:gd name="connsiteY5" fmla="*/ 2047247 h 3222172"/>
              <a:gd name="connsiteX6" fmla="*/ 2836781 w 7300686"/>
              <a:gd name="connsiteY6" fmla="*/ 2047248 h 3222172"/>
              <a:gd name="connsiteX7" fmla="*/ 2844799 w 7300686"/>
              <a:gd name="connsiteY7" fmla="*/ 2612571 h 3222172"/>
              <a:gd name="connsiteX8" fmla="*/ 2844800 w 7300686"/>
              <a:gd name="connsiteY8" fmla="*/ 2612571 h 3222172"/>
              <a:gd name="connsiteX9" fmla="*/ 2815814 w 7300686"/>
              <a:gd name="connsiteY9" fmla="*/ 569064 h 3222172"/>
              <a:gd name="connsiteX10" fmla="*/ 2822078 w 7300686"/>
              <a:gd name="connsiteY10" fmla="*/ 1010705 h 3222172"/>
              <a:gd name="connsiteX11" fmla="*/ 2822080 w 7300686"/>
              <a:gd name="connsiteY11" fmla="*/ 1010705 h 3222172"/>
              <a:gd name="connsiteX12" fmla="*/ 2815816 w 7300686"/>
              <a:gd name="connsiteY12" fmla="*/ 569065 h 3222172"/>
              <a:gd name="connsiteX13" fmla="*/ 2815814 w 7300686"/>
              <a:gd name="connsiteY13" fmla="*/ 569064 h 3222172"/>
              <a:gd name="connsiteX14" fmla="*/ 1611085 w 7300686"/>
              <a:gd name="connsiteY14" fmla="*/ 0 h 3222172"/>
              <a:gd name="connsiteX15" fmla="*/ 2750295 w 7300686"/>
              <a:gd name="connsiteY15" fmla="*/ 471876 h 3222172"/>
              <a:gd name="connsiteX16" fmla="*/ 2754413 w 7300686"/>
              <a:gd name="connsiteY16" fmla="*/ 476407 h 3222172"/>
              <a:gd name="connsiteX17" fmla="*/ 2754415 w 7300686"/>
              <a:gd name="connsiteY17" fmla="*/ 476410 h 3222172"/>
              <a:gd name="connsiteX18" fmla="*/ 2836385 w 7300686"/>
              <a:gd name="connsiteY18" fmla="*/ 566601 h 3222172"/>
              <a:gd name="connsiteX19" fmla="*/ 2854277 w 7300686"/>
              <a:gd name="connsiteY19" fmla="*/ 586287 h 3222172"/>
              <a:gd name="connsiteX20" fmla="*/ 2947023 w 7300686"/>
              <a:gd name="connsiteY20" fmla="*/ 710314 h 3222172"/>
              <a:gd name="connsiteX21" fmla="*/ 2953092 w 7300686"/>
              <a:gd name="connsiteY21" fmla="*/ 720303 h 3222172"/>
              <a:gd name="connsiteX22" fmla="*/ 2953095 w 7300686"/>
              <a:gd name="connsiteY22" fmla="*/ 720306 h 3222172"/>
              <a:gd name="connsiteX23" fmla="*/ 2953097 w 7300686"/>
              <a:gd name="connsiteY23" fmla="*/ 720309 h 3222172"/>
              <a:gd name="connsiteX24" fmla="*/ 2987582 w 7300686"/>
              <a:gd name="connsiteY24" fmla="*/ 751652 h 3222172"/>
              <a:gd name="connsiteX25" fmla="*/ 3643085 w 7300686"/>
              <a:gd name="connsiteY25" fmla="*/ 986971 h 3222172"/>
              <a:gd name="connsiteX26" fmla="*/ 4371768 w 7300686"/>
              <a:gd name="connsiteY26" fmla="*/ 685140 h 3222172"/>
              <a:gd name="connsiteX27" fmla="*/ 4375824 w 7300686"/>
              <a:gd name="connsiteY27" fmla="*/ 680678 h 3222172"/>
              <a:gd name="connsiteX28" fmla="*/ 4353662 w 7300686"/>
              <a:gd name="connsiteY28" fmla="*/ 710314 h 3222172"/>
              <a:gd name="connsiteX29" fmla="*/ 4351934 w 7300686"/>
              <a:gd name="connsiteY29" fmla="*/ 963222 h 3222172"/>
              <a:gd name="connsiteX30" fmla="*/ 4351786 w 7300686"/>
              <a:gd name="connsiteY30" fmla="*/ 1029618 h 3222172"/>
              <a:gd name="connsiteX31" fmla="*/ 4352582 w 7300686"/>
              <a:gd name="connsiteY31" fmla="*/ 1029483 h 3222172"/>
              <a:gd name="connsiteX32" fmla="*/ 4353663 w 7300686"/>
              <a:gd name="connsiteY32" fmla="*/ 710314 h 3222172"/>
              <a:gd name="connsiteX33" fmla="*/ 4375825 w 7300686"/>
              <a:gd name="connsiteY33" fmla="*/ 680678 h 3222172"/>
              <a:gd name="connsiteX34" fmla="*/ 4438281 w 7300686"/>
              <a:gd name="connsiteY34" fmla="*/ 611960 h 3222172"/>
              <a:gd name="connsiteX35" fmla="*/ 4440631 w 7300686"/>
              <a:gd name="connsiteY35" fmla="*/ 608818 h 3222172"/>
              <a:gd name="connsiteX36" fmla="*/ 4470399 w 7300686"/>
              <a:gd name="connsiteY36" fmla="*/ 609601 h 3222172"/>
              <a:gd name="connsiteX37" fmla="*/ 4470399 w 7300686"/>
              <a:gd name="connsiteY37" fmla="*/ 609600 h 3222172"/>
              <a:gd name="connsiteX38" fmla="*/ 4440631 w 7300686"/>
              <a:gd name="connsiteY38" fmla="*/ 608817 h 3222172"/>
              <a:gd name="connsiteX39" fmla="*/ 4440630 w 7300686"/>
              <a:gd name="connsiteY39" fmla="*/ 608818 h 3222172"/>
              <a:gd name="connsiteX40" fmla="*/ 4438280 w 7300686"/>
              <a:gd name="connsiteY40" fmla="*/ 611960 h 3222172"/>
              <a:gd name="connsiteX41" fmla="*/ 4375824 w 7300686"/>
              <a:gd name="connsiteY41" fmla="*/ 680678 h 3222172"/>
              <a:gd name="connsiteX42" fmla="*/ 4429774 w 7300686"/>
              <a:gd name="connsiteY42" fmla="*/ 608532 h 3222172"/>
              <a:gd name="connsiteX43" fmla="*/ 4446408 w 7300686"/>
              <a:gd name="connsiteY43" fmla="*/ 586287 h 3222172"/>
              <a:gd name="connsiteX44" fmla="*/ 4502492 w 7300686"/>
              <a:gd name="connsiteY44" fmla="*/ 524579 h 3222172"/>
              <a:gd name="connsiteX45" fmla="*/ 4502494 w 7300686"/>
              <a:gd name="connsiteY45" fmla="*/ 524576 h 3222172"/>
              <a:gd name="connsiteX46" fmla="*/ 4550390 w 7300686"/>
              <a:gd name="connsiteY46" fmla="*/ 471876 h 3222172"/>
              <a:gd name="connsiteX47" fmla="*/ 5689600 w 7300686"/>
              <a:gd name="connsiteY47" fmla="*/ 0 h 3222172"/>
              <a:gd name="connsiteX48" fmla="*/ 7300686 w 7300686"/>
              <a:gd name="connsiteY48" fmla="*/ 1611086 h 3222172"/>
              <a:gd name="connsiteX49" fmla="*/ 5689600 w 7300686"/>
              <a:gd name="connsiteY49" fmla="*/ 3222172 h 3222172"/>
              <a:gd name="connsiteX50" fmla="*/ 4550390 w 7300686"/>
              <a:gd name="connsiteY50" fmla="*/ 2750296 h 3222172"/>
              <a:gd name="connsiteX51" fmla="*/ 4546269 w 7300686"/>
              <a:gd name="connsiteY51" fmla="*/ 2745761 h 3222172"/>
              <a:gd name="connsiteX52" fmla="*/ 4353663 w 7300686"/>
              <a:gd name="connsiteY52" fmla="*/ 2511860 h 3222172"/>
              <a:gd name="connsiteX53" fmla="*/ 4347594 w 7300686"/>
              <a:gd name="connsiteY53" fmla="*/ 2501871 h 3222172"/>
              <a:gd name="connsiteX54" fmla="*/ 4347594 w 7300686"/>
              <a:gd name="connsiteY54" fmla="*/ 2501801 h 3222172"/>
              <a:gd name="connsiteX55" fmla="*/ 4348724 w 7300686"/>
              <a:gd name="connsiteY55" fmla="*/ 2436740 h 3222172"/>
              <a:gd name="connsiteX56" fmla="*/ 4350732 w 7300686"/>
              <a:gd name="connsiteY56" fmla="*/ 2140860 h 3222172"/>
              <a:gd name="connsiteX57" fmla="*/ 4350746 w 7300686"/>
              <a:gd name="connsiteY57" fmla="*/ 2135227 h 3222172"/>
              <a:gd name="connsiteX58" fmla="*/ 4348837 w 7300686"/>
              <a:gd name="connsiteY58" fmla="*/ 2134901 h 3222172"/>
              <a:gd name="connsiteX59" fmla="*/ 4347594 w 7300686"/>
              <a:gd name="connsiteY59" fmla="*/ 2501801 h 3222172"/>
              <a:gd name="connsiteX60" fmla="*/ 4347593 w 7300686"/>
              <a:gd name="connsiteY60" fmla="*/ 2501871 h 3222172"/>
              <a:gd name="connsiteX61" fmla="*/ 4313102 w 7300686"/>
              <a:gd name="connsiteY61" fmla="*/ 2470522 h 3222172"/>
              <a:gd name="connsiteX62" fmla="*/ 3657599 w 7300686"/>
              <a:gd name="connsiteY62" fmla="*/ 2235203 h 3222172"/>
              <a:gd name="connsiteX63" fmla="*/ 2928916 w 7300686"/>
              <a:gd name="connsiteY63" fmla="*/ 2537034 h 3222172"/>
              <a:gd name="connsiteX64" fmla="*/ 2924875 w 7300686"/>
              <a:gd name="connsiteY64" fmla="*/ 2541480 h 3222172"/>
              <a:gd name="connsiteX65" fmla="*/ 2924868 w 7300686"/>
              <a:gd name="connsiteY65" fmla="*/ 2541490 h 3222172"/>
              <a:gd name="connsiteX66" fmla="*/ 2871533 w 7300686"/>
              <a:gd name="connsiteY66" fmla="*/ 2612813 h 3222172"/>
              <a:gd name="connsiteX67" fmla="*/ 2860537 w 7300686"/>
              <a:gd name="connsiteY67" fmla="*/ 2612714 h 3222172"/>
              <a:gd name="connsiteX68" fmla="*/ 2860535 w 7300686"/>
              <a:gd name="connsiteY68" fmla="*/ 2612714 h 3222172"/>
              <a:gd name="connsiteX69" fmla="*/ 2803082 w 7300686"/>
              <a:gd name="connsiteY69" fmla="*/ 2689546 h 3222172"/>
              <a:gd name="connsiteX70" fmla="*/ 2798189 w 7300686"/>
              <a:gd name="connsiteY70" fmla="*/ 2697600 h 3222172"/>
              <a:gd name="connsiteX71" fmla="*/ 2750295 w 7300686"/>
              <a:gd name="connsiteY71" fmla="*/ 2750296 h 3222172"/>
              <a:gd name="connsiteX72" fmla="*/ 1611085 w 7300686"/>
              <a:gd name="connsiteY72" fmla="*/ 3222172 h 3222172"/>
              <a:gd name="connsiteX73" fmla="*/ 0 w 7300686"/>
              <a:gd name="connsiteY73" fmla="*/ 1611086 h 3222172"/>
              <a:gd name="connsiteX74" fmla="*/ 1611085 w 7300686"/>
              <a:gd name="connsiteY74" fmla="*/ 0 h 3222172"/>
              <a:gd name="connsiteX0-1" fmla="*/ 2860535 w 7300686"/>
              <a:gd name="connsiteY0-2" fmla="*/ 2612714 h 3222172"/>
              <a:gd name="connsiteX1-3" fmla="*/ 2871532 w 7300686"/>
              <a:gd name="connsiteY1-4" fmla="*/ 2612813 h 3222172"/>
              <a:gd name="connsiteX2-5" fmla="*/ 2854277 w 7300686"/>
              <a:gd name="connsiteY2-6" fmla="*/ 2635887 h 3222172"/>
              <a:gd name="connsiteX3-7" fmla="*/ 2798189 w 7300686"/>
              <a:gd name="connsiteY3-8" fmla="*/ 2697601 h 3222172"/>
              <a:gd name="connsiteX4-9" fmla="*/ 2803082 w 7300686"/>
              <a:gd name="connsiteY4-10" fmla="*/ 2689547 h 3222172"/>
              <a:gd name="connsiteX5-11" fmla="*/ 2860535 w 7300686"/>
              <a:gd name="connsiteY5-12" fmla="*/ 2612714 h 3222172"/>
              <a:gd name="connsiteX6-13" fmla="*/ 2836782 w 7300686"/>
              <a:gd name="connsiteY6-14" fmla="*/ 2047247 h 3222172"/>
              <a:gd name="connsiteX7-15" fmla="*/ 2836781 w 7300686"/>
              <a:gd name="connsiteY7-16" fmla="*/ 2047248 h 3222172"/>
              <a:gd name="connsiteX8-17" fmla="*/ 2844799 w 7300686"/>
              <a:gd name="connsiteY8-18" fmla="*/ 2612571 h 3222172"/>
              <a:gd name="connsiteX9-19" fmla="*/ 2844800 w 7300686"/>
              <a:gd name="connsiteY9-20" fmla="*/ 2612571 h 3222172"/>
              <a:gd name="connsiteX10-21" fmla="*/ 2836782 w 7300686"/>
              <a:gd name="connsiteY10-22" fmla="*/ 2047247 h 3222172"/>
              <a:gd name="connsiteX11-23" fmla="*/ 2815814 w 7300686"/>
              <a:gd name="connsiteY11-24" fmla="*/ 569064 h 3222172"/>
              <a:gd name="connsiteX12-25" fmla="*/ 2822078 w 7300686"/>
              <a:gd name="connsiteY12-26" fmla="*/ 1010705 h 3222172"/>
              <a:gd name="connsiteX13-27" fmla="*/ 2815816 w 7300686"/>
              <a:gd name="connsiteY13-28" fmla="*/ 569065 h 3222172"/>
              <a:gd name="connsiteX14-29" fmla="*/ 2815814 w 7300686"/>
              <a:gd name="connsiteY14-30" fmla="*/ 569064 h 3222172"/>
              <a:gd name="connsiteX15-31" fmla="*/ 1611085 w 7300686"/>
              <a:gd name="connsiteY15-32" fmla="*/ 0 h 3222172"/>
              <a:gd name="connsiteX16-33" fmla="*/ 2750295 w 7300686"/>
              <a:gd name="connsiteY16-34" fmla="*/ 471876 h 3222172"/>
              <a:gd name="connsiteX17-35" fmla="*/ 2754413 w 7300686"/>
              <a:gd name="connsiteY17-36" fmla="*/ 476407 h 3222172"/>
              <a:gd name="connsiteX18-37" fmla="*/ 2754415 w 7300686"/>
              <a:gd name="connsiteY18-38" fmla="*/ 476410 h 3222172"/>
              <a:gd name="connsiteX19-39" fmla="*/ 2836385 w 7300686"/>
              <a:gd name="connsiteY19-40" fmla="*/ 566601 h 3222172"/>
              <a:gd name="connsiteX20-41" fmla="*/ 2854277 w 7300686"/>
              <a:gd name="connsiteY20-42" fmla="*/ 586287 h 3222172"/>
              <a:gd name="connsiteX21-43" fmla="*/ 2947023 w 7300686"/>
              <a:gd name="connsiteY21-44" fmla="*/ 710314 h 3222172"/>
              <a:gd name="connsiteX22-45" fmla="*/ 2953092 w 7300686"/>
              <a:gd name="connsiteY22-46" fmla="*/ 720303 h 3222172"/>
              <a:gd name="connsiteX23-47" fmla="*/ 2953095 w 7300686"/>
              <a:gd name="connsiteY23-48" fmla="*/ 720306 h 3222172"/>
              <a:gd name="connsiteX24-49" fmla="*/ 2953097 w 7300686"/>
              <a:gd name="connsiteY24-50" fmla="*/ 720309 h 3222172"/>
              <a:gd name="connsiteX25-51" fmla="*/ 2987582 w 7300686"/>
              <a:gd name="connsiteY25-52" fmla="*/ 751652 h 3222172"/>
              <a:gd name="connsiteX26-53" fmla="*/ 3643085 w 7300686"/>
              <a:gd name="connsiteY26-54" fmla="*/ 986971 h 3222172"/>
              <a:gd name="connsiteX27-55" fmla="*/ 4371768 w 7300686"/>
              <a:gd name="connsiteY27-56" fmla="*/ 685140 h 3222172"/>
              <a:gd name="connsiteX28-57" fmla="*/ 4375824 w 7300686"/>
              <a:gd name="connsiteY28-58" fmla="*/ 680678 h 3222172"/>
              <a:gd name="connsiteX29-59" fmla="*/ 4353662 w 7300686"/>
              <a:gd name="connsiteY29-60" fmla="*/ 710314 h 3222172"/>
              <a:gd name="connsiteX30-61" fmla="*/ 4351934 w 7300686"/>
              <a:gd name="connsiteY30-62" fmla="*/ 963222 h 3222172"/>
              <a:gd name="connsiteX31-63" fmla="*/ 4351786 w 7300686"/>
              <a:gd name="connsiteY31-64" fmla="*/ 1029618 h 3222172"/>
              <a:gd name="connsiteX32-65" fmla="*/ 4352582 w 7300686"/>
              <a:gd name="connsiteY32-66" fmla="*/ 1029483 h 3222172"/>
              <a:gd name="connsiteX33-67" fmla="*/ 4353663 w 7300686"/>
              <a:gd name="connsiteY33-68" fmla="*/ 710314 h 3222172"/>
              <a:gd name="connsiteX34-69" fmla="*/ 4375825 w 7300686"/>
              <a:gd name="connsiteY34-70" fmla="*/ 680678 h 3222172"/>
              <a:gd name="connsiteX35-71" fmla="*/ 4438281 w 7300686"/>
              <a:gd name="connsiteY35-72" fmla="*/ 611960 h 3222172"/>
              <a:gd name="connsiteX36-73" fmla="*/ 4440631 w 7300686"/>
              <a:gd name="connsiteY36-74" fmla="*/ 608818 h 3222172"/>
              <a:gd name="connsiteX37-75" fmla="*/ 4470399 w 7300686"/>
              <a:gd name="connsiteY37-76" fmla="*/ 609601 h 3222172"/>
              <a:gd name="connsiteX38-77" fmla="*/ 4470399 w 7300686"/>
              <a:gd name="connsiteY38-78" fmla="*/ 609600 h 3222172"/>
              <a:gd name="connsiteX39-79" fmla="*/ 4440631 w 7300686"/>
              <a:gd name="connsiteY39-80" fmla="*/ 608817 h 3222172"/>
              <a:gd name="connsiteX40-81" fmla="*/ 4440630 w 7300686"/>
              <a:gd name="connsiteY40-82" fmla="*/ 608818 h 3222172"/>
              <a:gd name="connsiteX41-83" fmla="*/ 4438280 w 7300686"/>
              <a:gd name="connsiteY41-84" fmla="*/ 611960 h 3222172"/>
              <a:gd name="connsiteX42-85" fmla="*/ 4375824 w 7300686"/>
              <a:gd name="connsiteY42-86" fmla="*/ 680678 h 3222172"/>
              <a:gd name="connsiteX43-87" fmla="*/ 4429774 w 7300686"/>
              <a:gd name="connsiteY43-88" fmla="*/ 608532 h 3222172"/>
              <a:gd name="connsiteX44-89" fmla="*/ 4446408 w 7300686"/>
              <a:gd name="connsiteY44-90" fmla="*/ 586287 h 3222172"/>
              <a:gd name="connsiteX45-91" fmla="*/ 4502492 w 7300686"/>
              <a:gd name="connsiteY45-92" fmla="*/ 524579 h 3222172"/>
              <a:gd name="connsiteX46-93" fmla="*/ 4502494 w 7300686"/>
              <a:gd name="connsiteY46-94" fmla="*/ 524576 h 3222172"/>
              <a:gd name="connsiteX47-95" fmla="*/ 4550390 w 7300686"/>
              <a:gd name="connsiteY47-96" fmla="*/ 471876 h 3222172"/>
              <a:gd name="connsiteX48-97" fmla="*/ 5689600 w 7300686"/>
              <a:gd name="connsiteY48-98" fmla="*/ 0 h 3222172"/>
              <a:gd name="connsiteX49-99" fmla="*/ 7300686 w 7300686"/>
              <a:gd name="connsiteY49-100" fmla="*/ 1611086 h 3222172"/>
              <a:gd name="connsiteX50-101" fmla="*/ 5689600 w 7300686"/>
              <a:gd name="connsiteY50-102" fmla="*/ 3222172 h 3222172"/>
              <a:gd name="connsiteX51-103" fmla="*/ 4550390 w 7300686"/>
              <a:gd name="connsiteY51-104" fmla="*/ 2750296 h 3222172"/>
              <a:gd name="connsiteX52-105" fmla="*/ 4546269 w 7300686"/>
              <a:gd name="connsiteY52-106" fmla="*/ 2745761 h 3222172"/>
              <a:gd name="connsiteX53-107" fmla="*/ 4353663 w 7300686"/>
              <a:gd name="connsiteY53-108" fmla="*/ 2511860 h 3222172"/>
              <a:gd name="connsiteX54-109" fmla="*/ 4347594 w 7300686"/>
              <a:gd name="connsiteY54-110" fmla="*/ 2501871 h 3222172"/>
              <a:gd name="connsiteX55-111" fmla="*/ 4347594 w 7300686"/>
              <a:gd name="connsiteY55-112" fmla="*/ 2501801 h 3222172"/>
              <a:gd name="connsiteX56-113" fmla="*/ 4348724 w 7300686"/>
              <a:gd name="connsiteY56-114" fmla="*/ 2436740 h 3222172"/>
              <a:gd name="connsiteX57-115" fmla="*/ 4350732 w 7300686"/>
              <a:gd name="connsiteY57-116" fmla="*/ 2140860 h 3222172"/>
              <a:gd name="connsiteX58-117" fmla="*/ 4350746 w 7300686"/>
              <a:gd name="connsiteY58-118" fmla="*/ 2135227 h 3222172"/>
              <a:gd name="connsiteX59-119" fmla="*/ 4348837 w 7300686"/>
              <a:gd name="connsiteY59-120" fmla="*/ 2134901 h 3222172"/>
              <a:gd name="connsiteX60-121" fmla="*/ 4347594 w 7300686"/>
              <a:gd name="connsiteY60-122" fmla="*/ 2501801 h 3222172"/>
              <a:gd name="connsiteX61-123" fmla="*/ 4347593 w 7300686"/>
              <a:gd name="connsiteY61-124" fmla="*/ 2501871 h 3222172"/>
              <a:gd name="connsiteX62-125" fmla="*/ 4313102 w 7300686"/>
              <a:gd name="connsiteY62-126" fmla="*/ 2470522 h 3222172"/>
              <a:gd name="connsiteX63-127" fmla="*/ 3657599 w 7300686"/>
              <a:gd name="connsiteY63-128" fmla="*/ 2235203 h 3222172"/>
              <a:gd name="connsiteX64-129" fmla="*/ 2928916 w 7300686"/>
              <a:gd name="connsiteY64-130" fmla="*/ 2537034 h 3222172"/>
              <a:gd name="connsiteX65-131" fmla="*/ 2924875 w 7300686"/>
              <a:gd name="connsiteY65-132" fmla="*/ 2541480 h 3222172"/>
              <a:gd name="connsiteX66-133" fmla="*/ 2924868 w 7300686"/>
              <a:gd name="connsiteY66-134" fmla="*/ 2541490 h 3222172"/>
              <a:gd name="connsiteX67-135" fmla="*/ 2871533 w 7300686"/>
              <a:gd name="connsiteY67-136" fmla="*/ 2612813 h 3222172"/>
              <a:gd name="connsiteX68-137" fmla="*/ 2860537 w 7300686"/>
              <a:gd name="connsiteY68-138" fmla="*/ 2612714 h 3222172"/>
              <a:gd name="connsiteX69-139" fmla="*/ 2860535 w 7300686"/>
              <a:gd name="connsiteY69-140" fmla="*/ 2612714 h 3222172"/>
              <a:gd name="connsiteX70-141" fmla="*/ 2803082 w 7300686"/>
              <a:gd name="connsiteY70-142" fmla="*/ 2689546 h 3222172"/>
              <a:gd name="connsiteX71-143" fmla="*/ 2798189 w 7300686"/>
              <a:gd name="connsiteY71-144" fmla="*/ 2697600 h 3222172"/>
              <a:gd name="connsiteX72-145" fmla="*/ 2750295 w 7300686"/>
              <a:gd name="connsiteY72-146" fmla="*/ 2750296 h 3222172"/>
              <a:gd name="connsiteX73-147" fmla="*/ 1611085 w 7300686"/>
              <a:gd name="connsiteY73-148" fmla="*/ 3222172 h 3222172"/>
              <a:gd name="connsiteX74-149" fmla="*/ 0 w 7300686"/>
              <a:gd name="connsiteY74-150" fmla="*/ 1611086 h 3222172"/>
              <a:gd name="connsiteX75" fmla="*/ 1611085 w 7300686"/>
              <a:gd name="connsiteY75" fmla="*/ 0 h 3222172"/>
              <a:gd name="connsiteX0-151" fmla="*/ 2860535 w 7300686"/>
              <a:gd name="connsiteY0-152" fmla="*/ 2612714 h 3222172"/>
              <a:gd name="connsiteX1-153" fmla="*/ 2871532 w 7300686"/>
              <a:gd name="connsiteY1-154" fmla="*/ 2612813 h 3222172"/>
              <a:gd name="connsiteX2-155" fmla="*/ 2854277 w 7300686"/>
              <a:gd name="connsiteY2-156" fmla="*/ 2635887 h 3222172"/>
              <a:gd name="connsiteX3-157" fmla="*/ 2798189 w 7300686"/>
              <a:gd name="connsiteY3-158" fmla="*/ 2697601 h 3222172"/>
              <a:gd name="connsiteX4-159" fmla="*/ 2803082 w 7300686"/>
              <a:gd name="connsiteY4-160" fmla="*/ 2689547 h 3222172"/>
              <a:gd name="connsiteX5-161" fmla="*/ 2860535 w 7300686"/>
              <a:gd name="connsiteY5-162" fmla="*/ 2612714 h 3222172"/>
              <a:gd name="connsiteX6-163" fmla="*/ 2836782 w 7300686"/>
              <a:gd name="connsiteY6-164" fmla="*/ 2047247 h 3222172"/>
              <a:gd name="connsiteX7-165" fmla="*/ 2836781 w 7300686"/>
              <a:gd name="connsiteY7-166" fmla="*/ 2047248 h 3222172"/>
              <a:gd name="connsiteX8-167" fmla="*/ 2844799 w 7300686"/>
              <a:gd name="connsiteY8-168" fmla="*/ 2612571 h 3222172"/>
              <a:gd name="connsiteX9-169" fmla="*/ 2844800 w 7300686"/>
              <a:gd name="connsiteY9-170" fmla="*/ 2612571 h 3222172"/>
              <a:gd name="connsiteX10-171" fmla="*/ 2836782 w 7300686"/>
              <a:gd name="connsiteY10-172" fmla="*/ 2047247 h 3222172"/>
              <a:gd name="connsiteX11-173" fmla="*/ 2815814 w 7300686"/>
              <a:gd name="connsiteY11-174" fmla="*/ 569064 h 3222172"/>
              <a:gd name="connsiteX12-175" fmla="*/ 2815816 w 7300686"/>
              <a:gd name="connsiteY12-176" fmla="*/ 569065 h 3222172"/>
              <a:gd name="connsiteX13-177" fmla="*/ 2815814 w 7300686"/>
              <a:gd name="connsiteY13-178" fmla="*/ 569064 h 3222172"/>
              <a:gd name="connsiteX14-179" fmla="*/ 1611085 w 7300686"/>
              <a:gd name="connsiteY14-180" fmla="*/ 0 h 3222172"/>
              <a:gd name="connsiteX15-181" fmla="*/ 2750295 w 7300686"/>
              <a:gd name="connsiteY15-182" fmla="*/ 471876 h 3222172"/>
              <a:gd name="connsiteX16-183" fmla="*/ 2754413 w 7300686"/>
              <a:gd name="connsiteY16-184" fmla="*/ 476407 h 3222172"/>
              <a:gd name="connsiteX17-185" fmla="*/ 2754415 w 7300686"/>
              <a:gd name="connsiteY17-186" fmla="*/ 476410 h 3222172"/>
              <a:gd name="connsiteX18-187" fmla="*/ 2836385 w 7300686"/>
              <a:gd name="connsiteY18-188" fmla="*/ 566601 h 3222172"/>
              <a:gd name="connsiteX19-189" fmla="*/ 2854277 w 7300686"/>
              <a:gd name="connsiteY19-190" fmla="*/ 586287 h 3222172"/>
              <a:gd name="connsiteX20-191" fmla="*/ 2947023 w 7300686"/>
              <a:gd name="connsiteY20-192" fmla="*/ 710314 h 3222172"/>
              <a:gd name="connsiteX21-193" fmla="*/ 2953092 w 7300686"/>
              <a:gd name="connsiteY21-194" fmla="*/ 720303 h 3222172"/>
              <a:gd name="connsiteX22-195" fmla="*/ 2953095 w 7300686"/>
              <a:gd name="connsiteY22-196" fmla="*/ 720306 h 3222172"/>
              <a:gd name="connsiteX23-197" fmla="*/ 2953097 w 7300686"/>
              <a:gd name="connsiteY23-198" fmla="*/ 720309 h 3222172"/>
              <a:gd name="connsiteX24-199" fmla="*/ 2987582 w 7300686"/>
              <a:gd name="connsiteY24-200" fmla="*/ 751652 h 3222172"/>
              <a:gd name="connsiteX25-201" fmla="*/ 3643085 w 7300686"/>
              <a:gd name="connsiteY25-202" fmla="*/ 986971 h 3222172"/>
              <a:gd name="connsiteX26-203" fmla="*/ 4371768 w 7300686"/>
              <a:gd name="connsiteY26-204" fmla="*/ 685140 h 3222172"/>
              <a:gd name="connsiteX27-205" fmla="*/ 4375824 w 7300686"/>
              <a:gd name="connsiteY27-206" fmla="*/ 680678 h 3222172"/>
              <a:gd name="connsiteX28-207" fmla="*/ 4353662 w 7300686"/>
              <a:gd name="connsiteY28-208" fmla="*/ 710314 h 3222172"/>
              <a:gd name="connsiteX29-209" fmla="*/ 4351934 w 7300686"/>
              <a:gd name="connsiteY29-210" fmla="*/ 963222 h 3222172"/>
              <a:gd name="connsiteX30-211" fmla="*/ 4351786 w 7300686"/>
              <a:gd name="connsiteY30-212" fmla="*/ 1029618 h 3222172"/>
              <a:gd name="connsiteX31-213" fmla="*/ 4352582 w 7300686"/>
              <a:gd name="connsiteY31-214" fmla="*/ 1029483 h 3222172"/>
              <a:gd name="connsiteX32-215" fmla="*/ 4353663 w 7300686"/>
              <a:gd name="connsiteY32-216" fmla="*/ 710314 h 3222172"/>
              <a:gd name="connsiteX33-217" fmla="*/ 4375825 w 7300686"/>
              <a:gd name="connsiteY33-218" fmla="*/ 680678 h 3222172"/>
              <a:gd name="connsiteX34-219" fmla="*/ 4438281 w 7300686"/>
              <a:gd name="connsiteY34-220" fmla="*/ 611960 h 3222172"/>
              <a:gd name="connsiteX35-221" fmla="*/ 4440631 w 7300686"/>
              <a:gd name="connsiteY35-222" fmla="*/ 608818 h 3222172"/>
              <a:gd name="connsiteX36-223" fmla="*/ 4470399 w 7300686"/>
              <a:gd name="connsiteY36-224" fmla="*/ 609601 h 3222172"/>
              <a:gd name="connsiteX37-225" fmla="*/ 4470399 w 7300686"/>
              <a:gd name="connsiteY37-226" fmla="*/ 609600 h 3222172"/>
              <a:gd name="connsiteX38-227" fmla="*/ 4440631 w 7300686"/>
              <a:gd name="connsiteY38-228" fmla="*/ 608817 h 3222172"/>
              <a:gd name="connsiteX39-229" fmla="*/ 4440630 w 7300686"/>
              <a:gd name="connsiteY39-230" fmla="*/ 608818 h 3222172"/>
              <a:gd name="connsiteX40-231" fmla="*/ 4438280 w 7300686"/>
              <a:gd name="connsiteY40-232" fmla="*/ 611960 h 3222172"/>
              <a:gd name="connsiteX41-233" fmla="*/ 4375824 w 7300686"/>
              <a:gd name="connsiteY41-234" fmla="*/ 680678 h 3222172"/>
              <a:gd name="connsiteX42-235" fmla="*/ 4429774 w 7300686"/>
              <a:gd name="connsiteY42-236" fmla="*/ 608532 h 3222172"/>
              <a:gd name="connsiteX43-237" fmla="*/ 4446408 w 7300686"/>
              <a:gd name="connsiteY43-238" fmla="*/ 586287 h 3222172"/>
              <a:gd name="connsiteX44-239" fmla="*/ 4502492 w 7300686"/>
              <a:gd name="connsiteY44-240" fmla="*/ 524579 h 3222172"/>
              <a:gd name="connsiteX45-241" fmla="*/ 4502494 w 7300686"/>
              <a:gd name="connsiteY45-242" fmla="*/ 524576 h 3222172"/>
              <a:gd name="connsiteX46-243" fmla="*/ 4550390 w 7300686"/>
              <a:gd name="connsiteY46-244" fmla="*/ 471876 h 3222172"/>
              <a:gd name="connsiteX47-245" fmla="*/ 5689600 w 7300686"/>
              <a:gd name="connsiteY47-246" fmla="*/ 0 h 3222172"/>
              <a:gd name="connsiteX48-247" fmla="*/ 7300686 w 7300686"/>
              <a:gd name="connsiteY48-248" fmla="*/ 1611086 h 3222172"/>
              <a:gd name="connsiteX49-249" fmla="*/ 5689600 w 7300686"/>
              <a:gd name="connsiteY49-250" fmla="*/ 3222172 h 3222172"/>
              <a:gd name="connsiteX50-251" fmla="*/ 4550390 w 7300686"/>
              <a:gd name="connsiteY50-252" fmla="*/ 2750296 h 3222172"/>
              <a:gd name="connsiteX51-253" fmla="*/ 4546269 w 7300686"/>
              <a:gd name="connsiteY51-254" fmla="*/ 2745761 h 3222172"/>
              <a:gd name="connsiteX52-255" fmla="*/ 4353663 w 7300686"/>
              <a:gd name="connsiteY52-256" fmla="*/ 2511860 h 3222172"/>
              <a:gd name="connsiteX53-257" fmla="*/ 4347594 w 7300686"/>
              <a:gd name="connsiteY53-258" fmla="*/ 2501871 h 3222172"/>
              <a:gd name="connsiteX54-259" fmla="*/ 4347594 w 7300686"/>
              <a:gd name="connsiteY54-260" fmla="*/ 2501801 h 3222172"/>
              <a:gd name="connsiteX55-261" fmla="*/ 4348724 w 7300686"/>
              <a:gd name="connsiteY55-262" fmla="*/ 2436740 h 3222172"/>
              <a:gd name="connsiteX56-263" fmla="*/ 4350732 w 7300686"/>
              <a:gd name="connsiteY56-264" fmla="*/ 2140860 h 3222172"/>
              <a:gd name="connsiteX57-265" fmla="*/ 4350746 w 7300686"/>
              <a:gd name="connsiteY57-266" fmla="*/ 2135227 h 3222172"/>
              <a:gd name="connsiteX58-267" fmla="*/ 4348837 w 7300686"/>
              <a:gd name="connsiteY58-268" fmla="*/ 2134901 h 3222172"/>
              <a:gd name="connsiteX59-269" fmla="*/ 4347594 w 7300686"/>
              <a:gd name="connsiteY59-270" fmla="*/ 2501801 h 3222172"/>
              <a:gd name="connsiteX60-271" fmla="*/ 4347593 w 7300686"/>
              <a:gd name="connsiteY60-272" fmla="*/ 2501871 h 3222172"/>
              <a:gd name="connsiteX61-273" fmla="*/ 4313102 w 7300686"/>
              <a:gd name="connsiteY61-274" fmla="*/ 2470522 h 3222172"/>
              <a:gd name="connsiteX62-275" fmla="*/ 3657599 w 7300686"/>
              <a:gd name="connsiteY62-276" fmla="*/ 2235203 h 3222172"/>
              <a:gd name="connsiteX63-277" fmla="*/ 2928916 w 7300686"/>
              <a:gd name="connsiteY63-278" fmla="*/ 2537034 h 3222172"/>
              <a:gd name="connsiteX64-279" fmla="*/ 2924875 w 7300686"/>
              <a:gd name="connsiteY64-280" fmla="*/ 2541480 h 3222172"/>
              <a:gd name="connsiteX65-281" fmla="*/ 2924868 w 7300686"/>
              <a:gd name="connsiteY65-282" fmla="*/ 2541490 h 3222172"/>
              <a:gd name="connsiteX66-283" fmla="*/ 2871533 w 7300686"/>
              <a:gd name="connsiteY66-284" fmla="*/ 2612813 h 3222172"/>
              <a:gd name="connsiteX67-285" fmla="*/ 2860537 w 7300686"/>
              <a:gd name="connsiteY67-286" fmla="*/ 2612714 h 3222172"/>
              <a:gd name="connsiteX68-287" fmla="*/ 2860535 w 7300686"/>
              <a:gd name="connsiteY68-288" fmla="*/ 2612714 h 3222172"/>
              <a:gd name="connsiteX69-289" fmla="*/ 2803082 w 7300686"/>
              <a:gd name="connsiteY69-290" fmla="*/ 2689546 h 3222172"/>
              <a:gd name="connsiteX70-291" fmla="*/ 2798189 w 7300686"/>
              <a:gd name="connsiteY70-292" fmla="*/ 2697600 h 3222172"/>
              <a:gd name="connsiteX71-293" fmla="*/ 2750295 w 7300686"/>
              <a:gd name="connsiteY71-294" fmla="*/ 2750296 h 3222172"/>
              <a:gd name="connsiteX72-295" fmla="*/ 1611085 w 7300686"/>
              <a:gd name="connsiteY72-296" fmla="*/ 3222172 h 3222172"/>
              <a:gd name="connsiteX73-297" fmla="*/ 0 w 7300686"/>
              <a:gd name="connsiteY73-298" fmla="*/ 1611086 h 3222172"/>
              <a:gd name="connsiteX74-299" fmla="*/ 1611085 w 7300686"/>
              <a:gd name="connsiteY74-300" fmla="*/ 0 h 3222172"/>
              <a:gd name="connsiteX0-301" fmla="*/ 2860535 w 7300686"/>
              <a:gd name="connsiteY0-302" fmla="*/ 2612714 h 3222172"/>
              <a:gd name="connsiteX1-303" fmla="*/ 2871532 w 7300686"/>
              <a:gd name="connsiteY1-304" fmla="*/ 2612813 h 3222172"/>
              <a:gd name="connsiteX2-305" fmla="*/ 2854277 w 7300686"/>
              <a:gd name="connsiteY2-306" fmla="*/ 2635887 h 3222172"/>
              <a:gd name="connsiteX3-307" fmla="*/ 2798189 w 7300686"/>
              <a:gd name="connsiteY3-308" fmla="*/ 2697601 h 3222172"/>
              <a:gd name="connsiteX4-309" fmla="*/ 2803082 w 7300686"/>
              <a:gd name="connsiteY4-310" fmla="*/ 2689547 h 3222172"/>
              <a:gd name="connsiteX5-311" fmla="*/ 2860535 w 7300686"/>
              <a:gd name="connsiteY5-312" fmla="*/ 2612714 h 3222172"/>
              <a:gd name="connsiteX6-313" fmla="*/ 2836782 w 7300686"/>
              <a:gd name="connsiteY6-314" fmla="*/ 2047247 h 3222172"/>
              <a:gd name="connsiteX7-315" fmla="*/ 2836781 w 7300686"/>
              <a:gd name="connsiteY7-316" fmla="*/ 2047248 h 3222172"/>
              <a:gd name="connsiteX8-317" fmla="*/ 2844799 w 7300686"/>
              <a:gd name="connsiteY8-318" fmla="*/ 2612571 h 3222172"/>
              <a:gd name="connsiteX9-319" fmla="*/ 2844800 w 7300686"/>
              <a:gd name="connsiteY9-320" fmla="*/ 2612571 h 3222172"/>
              <a:gd name="connsiteX10-321" fmla="*/ 2836782 w 7300686"/>
              <a:gd name="connsiteY10-322" fmla="*/ 2047247 h 3222172"/>
              <a:gd name="connsiteX11-323" fmla="*/ 2815814 w 7300686"/>
              <a:gd name="connsiteY11-324" fmla="*/ 569064 h 3222172"/>
              <a:gd name="connsiteX12-325" fmla="*/ 2815816 w 7300686"/>
              <a:gd name="connsiteY12-326" fmla="*/ 569065 h 3222172"/>
              <a:gd name="connsiteX13-327" fmla="*/ 2815814 w 7300686"/>
              <a:gd name="connsiteY13-328" fmla="*/ 569064 h 3222172"/>
              <a:gd name="connsiteX14-329" fmla="*/ 1611085 w 7300686"/>
              <a:gd name="connsiteY14-330" fmla="*/ 0 h 3222172"/>
              <a:gd name="connsiteX15-331" fmla="*/ 2750295 w 7300686"/>
              <a:gd name="connsiteY15-332" fmla="*/ 471876 h 3222172"/>
              <a:gd name="connsiteX16-333" fmla="*/ 2754413 w 7300686"/>
              <a:gd name="connsiteY16-334" fmla="*/ 476407 h 3222172"/>
              <a:gd name="connsiteX17-335" fmla="*/ 2754415 w 7300686"/>
              <a:gd name="connsiteY17-336" fmla="*/ 476410 h 3222172"/>
              <a:gd name="connsiteX18-337" fmla="*/ 2854277 w 7300686"/>
              <a:gd name="connsiteY18-338" fmla="*/ 586287 h 3222172"/>
              <a:gd name="connsiteX19-339" fmla="*/ 2947023 w 7300686"/>
              <a:gd name="connsiteY19-340" fmla="*/ 710314 h 3222172"/>
              <a:gd name="connsiteX20-341" fmla="*/ 2953092 w 7300686"/>
              <a:gd name="connsiteY20-342" fmla="*/ 720303 h 3222172"/>
              <a:gd name="connsiteX21-343" fmla="*/ 2953095 w 7300686"/>
              <a:gd name="connsiteY21-344" fmla="*/ 720306 h 3222172"/>
              <a:gd name="connsiteX22-345" fmla="*/ 2953097 w 7300686"/>
              <a:gd name="connsiteY22-346" fmla="*/ 720309 h 3222172"/>
              <a:gd name="connsiteX23-347" fmla="*/ 2987582 w 7300686"/>
              <a:gd name="connsiteY23-348" fmla="*/ 751652 h 3222172"/>
              <a:gd name="connsiteX24-349" fmla="*/ 3643085 w 7300686"/>
              <a:gd name="connsiteY24-350" fmla="*/ 986971 h 3222172"/>
              <a:gd name="connsiteX25-351" fmla="*/ 4371768 w 7300686"/>
              <a:gd name="connsiteY25-352" fmla="*/ 685140 h 3222172"/>
              <a:gd name="connsiteX26-353" fmla="*/ 4375824 w 7300686"/>
              <a:gd name="connsiteY26-354" fmla="*/ 680678 h 3222172"/>
              <a:gd name="connsiteX27-355" fmla="*/ 4353662 w 7300686"/>
              <a:gd name="connsiteY27-356" fmla="*/ 710314 h 3222172"/>
              <a:gd name="connsiteX28-357" fmla="*/ 4351934 w 7300686"/>
              <a:gd name="connsiteY28-358" fmla="*/ 963222 h 3222172"/>
              <a:gd name="connsiteX29-359" fmla="*/ 4351786 w 7300686"/>
              <a:gd name="connsiteY29-360" fmla="*/ 1029618 h 3222172"/>
              <a:gd name="connsiteX30-361" fmla="*/ 4352582 w 7300686"/>
              <a:gd name="connsiteY30-362" fmla="*/ 1029483 h 3222172"/>
              <a:gd name="connsiteX31-363" fmla="*/ 4353663 w 7300686"/>
              <a:gd name="connsiteY31-364" fmla="*/ 710314 h 3222172"/>
              <a:gd name="connsiteX32-365" fmla="*/ 4375825 w 7300686"/>
              <a:gd name="connsiteY32-366" fmla="*/ 680678 h 3222172"/>
              <a:gd name="connsiteX33-367" fmla="*/ 4438281 w 7300686"/>
              <a:gd name="connsiteY33-368" fmla="*/ 611960 h 3222172"/>
              <a:gd name="connsiteX34-369" fmla="*/ 4440631 w 7300686"/>
              <a:gd name="connsiteY34-370" fmla="*/ 608818 h 3222172"/>
              <a:gd name="connsiteX35-371" fmla="*/ 4470399 w 7300686"/>
              <a:gd name="connsiteY35-372" fmla="*/ 609601 h 3222172"/>
              <a:gd name="connsiteX36-373" fmla="*/ 4470399 w 7300686"/>
              <a:gd name="connsiteY36-374" fmla="*/ 609600 h 3222172"/>
              <a:gd name="connsiteX37-375" fmla="*/ 4440631 w 7300686"/>
              <a:gd name="connsiteY37-376" fmla="*/ 608817 h 3222172"/>
              <a:gd name="connsiteX38-377" fmla="*/ 4440630 w 7300686"/>
              <a:gd name="connsiteY38-378" fmla="*/ 608818 h 3222172"/>
              <a:gd name="connsiteX39-379" fmla="*/ 4438280 w 7300686"/>
              <a:gd name="connsiteY39-380" fmla="*/ 611960 h 3222172"/>
              <a:gd name="connsiteX40-381" fmla="*/ 4375824 w 7300686"/>
              <a:gd name="connsiteY40-382" fmla="*/ 680678 h 3222172"/>
              <a:gd name="connsiteX41-383" fmla="*/ 4429774 w 7300686"/>
              <a:gd name="connsiteY41-384" fmla="*/ 608532 h 3222172"/>
              <a:gd name="connsiteX42-385" fmla="*/ 4446408 w 7300686"/>
              <a:gd name="connsiteY42-386" fmla="*/ 586287 h 3222172"/>
              <a:gd name="connsiteX43-387" fmla="*/ 4502492 w 7300686"/>
              <a:gd name="connsiteY43-388" fmla="*/ 524579 h 3222172"/>
              <a:gd name="connsiteX44-389" fmla="*/ 4502494 w 7300686"/>
              <a:gd name="connsiteY44-390" fmla="*/ 524576 h 3222172"/>
              <a:gd name="connsiteX45-391" fmla="*/ 4550390 w 7300686"/>
              <a:gd name="connsiteY45-392" fmla="*/ 471876 h 3222172"/>
              <a:gd name="connsiteX46-393" fmla="*/ 5689600 w 7300686"/>
              <a:gd name="connsiteY46-394" fmla="*/ 0 h 3222172"/>
              <a:gd name="connsiteX47-395" fmla="*/ 7300686 w 7300686"/>
              <a:gd name="connsiteY47-396" fmla="*/ 1611086 h 3222172"/>
              <a:gd name="connsiteX48-397" fmla="*/ 5689600 w 7300686"/>
              <a:gd name="connsiteY48-398" fmla="*/ 3222172 h 3222172"/>
              <a:gd name="connsiteX49-399" fmla="*/ 4550390 w 7300686"/>
              <a:gd name="connsiteY49-400" fmla="*/ 2750296 h 3222172"/>
              <a:gd name="connsiteX50-401" fmla="*/ 4546269 w 7300686"/>
              <a:gd name="connsiteY50-402" fmla="*/ 2745761 h 3222172"/>
              <a:gd name="connsiteX51-403" fmla="*/ 4353663 w 7300686"/>
              <a:gd name="connsiteY51-404" fmla="*/ 2511860 h 3222172"/>
              <a:gd name="connsiteX52-405" fmla="*/ 4347594 w 7300686"/>
              <a:gd name="connsiteY52-406" fmla="*/ 2501871 h 3222172"/>
              <a:gd name="connsiteX53-407" fmla="*/ 4347594 w 7300686"/>
              <a:gd name="connsiteY53-408" fmla="*/ 2501801 h 3222172"/>
              <a:gd name="connsiteX54-409" fmla="*/ 4348724 w 7300686"/>
              <a:gd name="connsiteY54-410" fmla="*/ 2436740 h 3222172"/>
              <a:gd name="connsiteX55-411" fmla="*/ 4350732 w 7300686"/>
              <a:gd name="connsiteY55-412" fmla="*/ 2140860 h 3222172"/>
              <a:gd name="connsiteX56-413" fmla="*/ 4350746 w 7300686"/>
              <a:gd name="connsiteY56-414" fmla="*/ 2135227 h 3222172"/>
              <a:gd name="connsiteX57-415" fmla="*/ 4348837 w 7300686"/>
              <a:gd name="connsiteY57-416" fmla="*/ 2134901 h 3222172"/>
              <a:gd name="connsiteX58-417" fmla="*/ 4347594 w 7300686"/>
              <a:gd name="connsiteY58-418" fmla="*/ 2501801 h 3222172"/>
              <a:gd name="connsiteX59-419" fmla="*/ 4347593 w 7300686"/>
              <a:gd name="connsiteY59-420" fmla="*/ 2501871 h 3222172"/>
              <a:gd name="connsiteX60-421" fmla="*/ 4313102 w 7300686"/>
              <a:gd name="connsiteY60-422" fmla="*/ 2470522 h 3222172"/>
              <a:gd name="connsiteX61-423" fmla="*/ 3657599 w 7300686"/>
              <a:gd name="connsiteY61-424" fmla="*/ 2235203 h 3222172"/>
              <a:gd name="connsiteX62-425" fmla="*/ 2928916 w 7300686"/>
              <a:gd name="connsiteY62-426" fmla="*/ 2537034 h 3222172"/>
              <a:gd name="connsiteX63-427" fmla="*/ 2924875 w 7300686"/>
              <a:gd name="connsiteY63-428" fmla="*/ 2541480 h 3222172"/>
              <a:gd name="connsiteX64-429" fmla="*/ 2924868 w 7300686"/>
              <a:gd name="connsiteY64-430" fmla="*/ 2541490 h 3222172"/>
              <a:gd name="connsiteX65-431" fmla="*/ 2871533 w 7300686"/>
              <a:gd name="connsiteY65-432" fmla="*/ 2612813 h 3222172"/>
              <a:gd name="connsiteX66-433" fmla="*/ 2860537 w 7300686"/>
              <a:gd name="connsiteY66-434" fmla="*/ 2612714 h 3222172"/>
              <a:gd name="connsiteX67-435" fmla="*/ 2860535 w 7300686"/>
              <a:gd name="connsiteY67-436" fmla="*/ 2612714 h 3222172"/>
              <a:gd name="connsiteX68-437" fmla="*/ 2803082 w 7300686"/>
              <a:gd name="connsiteY68-438" fmla="*/ 2689546 h 3222172"/>
              <a:gd name="connsiteX69-439" fmla="*/ 2798189 w 7300686"/>
              <a:gd name="connsiteY69-440" fmla="*/ 2697600 h 3222172"/>
              <a:gd name="connsiteX70-441" fmla="*/ 2750295 w 7300686"/>
              <a:gd name="connsiteY70-442" fmla="*/ 2750296 h 3222172"/>
              <a:gd name="connsiteX71-443" fmla="*/ 1611085 w 7300686"/>
              <a:gd name="connsiteY71-444" fmla="*/ 3222172 h 3222172"/>
              <a:gd name="connsiteX72-445" fmla="*/ 0 w 7300686"/>
              <a:gd name="connsiteY72-446" fmla="*/ 1611086 h 3222172"/>
              <a:gd name="connsiteX73-447" fmla="*/ 1611085 w 7300686"/>
              <a:gd name="connsiteY73-448" fmla="*/ 0 h 3222172"/>
              <a:gd name="connsiteX0-449" fmla="*/ 2860535 w 7300686"/>
              <a:gd name="connsiteY0-450" fmla="*/ 2612714 h 3222172"/>
              <a:gd name="connsiteX1-451" fmla="*/ 2871532 w 7300686"/>
              <a:gd name="connsiteY1-452" fmla="*/ 2612813 h 3222172"/>
              <a:gd name="connsiteX2-453" fmla="*/ 2854277 w 7300686"/>
              <a:gd name="connsiteY2-454" fmla="*/ 2635887 h 3222172"/>
              <a:gd name="connsiteX3-455" fmla="*/ 2798189 w 7300686"/>
              <a:gd name="connsiteY3-456" fmla="*/ 2697601 h 3222172"/>
              <a:gd name="connsiteX4-457" fmla="*/ 2803082 w 7300686"/>
              <a:gd name="connsiteY4-458" fmla="*/ 2689547 h 3222172"/>
              <a:gd name="connsiteX5-459" fmla="*/ 2860535 w 7300686"/>
              <a:gd name="connsiteY5-460" fmla="*/ 2612714 h 3222172"/>
              <a:gd name="connsiteX6-461" fmla="*/ 2836782 w 7300686"/>
              <a:gd name="connsiteY6-462" fmla="*/ 2047247 h 3222172"/>
              <a:gd name="connsiteX7-463" fmla="*/ 2836781 w 7300686"/>
              <a:gd name="connsiteY7-464" fmla="*/ 2047248 h 3222172"/>
              <a:gd name="connsiteX8-465" fmla="*/ 2844799 w 7300686"/>
              <a:gd name="connsiteY8-466" fmla="*/ 2612571 h 3222172"/>
              <a:gd name="connsiteX9-467" fmla="*/ 2844800 w 7300686"/>
              <a:gd name="connsiteY9-468" fmla="*/ 2612571 h 3222172"/>
              <a:gd name="connsiteX10-469" fmla="*/ 2836782 w 7300686"/>
              <a:gd name="connsiteY10-470" fmla="*/ 2047247 h 3222172"/>
              <a:gd name="connsiteX11-471" fmla="*/ 1611085 w 7300686"/>
              <a:gd name="connsiteY11-472" fmla="*/ 0 h 3222172"/>
              <a:gd name="connsiteX12-473" fmla="*/ 2750295 w 7300686"/>
              <a:gd name="connsiteY12-474" fmla="*/ 471876 h 3222172"/>
              <a:gd name="connsiteX13-475" fmla="*/ 2754413 w 7300686"/>
              <a:gd name="connsiteY13-476" fmla="*/ 476407 h 3222172"/>
              <a:gd name="connsiteX14-477" fmla="*/ 2754415 w 7300686"/>
              <a:gd name="connsiteY14-478" fmla="*/ 476410 h 3222172"/>
              <a:gd name="connsiteX15-479" fmla="*/ 2854277 w 7300686"/>
              <a:gd name="connsiteY15-480" fmla="*/ 586287 h 3222172"/>
              <a:gd name="connsiteX16-481" fmla="*/ 2947023 w 7300686"/>
              <a:gd name="connsiteY16-482" fmla="*/ 710314 h 3222172"/>
              <a:gd name="connsiteX17-483" fmla="*/ 2953092 w 7300686"/>
              <a:gd name="connsiteY17-484" fmla="*/ 720303 h 3222172"/>
              <a:gd name="connsiteX18-485" fmla="*/ 2953095 w 7300686"/>
              <a:gd name="connsiteY18-486" fmla="*/ 720306 h 3222172"/>
              <a:gd name="connsiteX19-487" fmla="*/ 2953097 w 7300686"/>
              <a:gd name="connsiteY19-488" fmla="*/ 720309 h 3222172"/>
              <a:gd name="connsiteX20-489" fmla="*/ 2987582 w 7300686"/>
              <a:gd name="connsiteY20-490" fmla="*/ 751652 h 3222172"/>
              <a:gd name="connsiteX21-491" fmla="*/ 3643085 w 7300686"/>
              <a:gd name="connsiteY21-492" fmla="*/ 986971 h 3222172"/>
              <a:gd name="connsiteX22-493" fmla="*/ 4371768 w 7300686"/>
              <a:gd name="connsiteY22-494" fmla="*/ 685140 h 3222172"/>
              <a:gd name="connsiteX23-495" fmla="*/ 4375824 w 7300686"/>
              <a:gd name="connsiteY23-496" fmla="*/ 680678 h 3222172"/>
              <a:gd name="connsiteX24-497" fmla="*/ 4353662 w 7300686"/>
              <a:gd name="connsiteY24-498" fmla="*/ 710314 h 3222172"/>
              <a:gd name="connsiteX25-499" fmla="*/ 4351934 w 7300686"/>
              <a:gd name="connsiteY25-500" fmla="*/ 963222 h 3222172"/>
              <a:gd name="connsiteX26-501" fmla="*/ 4351786 w 7300686"/>
              <a:gd name="connsiteY26-502" fmla="*/ 1029618 h 3222172"/>
              <a:gd name="connsiteX27-503" fmla="*/ 4352582 w 7300686"/>
              <a:gd name="connsiteY27-504" fmla="*/ 1029483 h 3222172"/>
              <a:gd name="connsiteX28-505" fmla="*/ 4353663 w 7300686"/>
              <a:gd name="connsiteY28-506" fmla="*/ 710314 h 3222172"/>
              <a:gd name="connsiteX29-507" fmla="*/ 4375825 w 7300686"/>
              <a:gd name="connsiteY29-508" fmla="*/ 680678 h 3222172"/>
              <a:gd name="connsiteX30-509" fmla="*/ 4438281 w 7300686"/>
              <a:gd name="connsiteY30-510" fmla="*/ 611960 h 3222172"/>
              <a:gd name="connsiteX31-511" fmla="*/ 4440631 w 7300686"/>
              <a:gd name="connsiteY31-512" fmla="*/ 608818 h 3222172"/>
              <a:gd name="connsiteX32-513" fmla="*/ 4470399 w 7300686"/>
              <a:gd name="connsiteY32-514" fmla="*/ 609601 h 3222172"/>
              <a:gd name="connsiteX33-515" fmla="*/ 4470399 w 7300686"/>
              <a:gd name="connsiteY33-516" fmla="*/ 609600 h 3222172"/>
              <a:gd name="connsiteX34-517" fmla="*/ 4440631 w 7300686"/>
              <a:gd name="connsiteY34-518" fmla="*/ 608817 h 3222172"/>
              <a:gd name="connsiteX35-519" fmla="*/ 4440630 w 7300686"/>
              <a:gd name="connsiteY35-520" fmla="*/ 608818 h 3222172"/>
              <a:gd name="connsiteX36-521" fmla="*/ 4438280 w 7300686"/>
              <a:gd name="connsiteY36-522" fmla="*/ 611960 h 3222172"/>
              <a:gd name="connsiteX37-523" fmla="*/ 4375824 w 7300686"/>
              <a:gd name="connsiteY37-524" fmla="*/ 680678 h 3222172"/>
              <a:gd name="connsiteX38-525" fmla="*/ 4429774 w 7300686"/>
              <a:gd name="connsiteY38-526" fmla="*/ 608532 h 3222172"/>
              <a:gd name="connsiteX39-527" fmla="*/ 4446408 w 7300686"/>
              <a:gd name="connsiteY39-528" fmla="*/ 586287 h 3222172"/>
              <a:gd name="connsiteX40-529" fmla="*/ 4502492 w 7300686"/>
              <a:gd name="connsiteY40-530" fmla="*/ 524579 h 3222172"/>
              <a:gd name="connsiteX41-531" fmla="*/ 4502494 w 7300686"/>
              <a:gd name="connsiteY41-532" fmla="*/ 524576 h 3222172"/>
              <a:gd name="connsiteX42-533" fmla="*/ 4550390 w 7300686"/>
              <a:gd name="connsiteY42-534" fmla="*/ 471876 h 3222172"/>
              <a:gd name="connsiteX43-535" fmla="*/ 5689600 w 7300686"/>
              <a:gd name="connsiteY43-536" fmla="*/ 0 h 3222172"/>
              <a:gd name="connsiteX44-537" fmla="*/ 7300686 w 7300686"/>
              <a:gd name="connsiteY44-538" fmla="*/ 1611086 h 3222172"/>
              <a:gd name="connsiteX45-539" fmla="*/ 5689600 w 7300686"/>
              <a:gd name="connsiteY45-540" fmla="*/ 3222172 h 3222172"/>
              <a:gd name="connsiteX46-541" fmla="*/ 4550390 w 7300686"/>
              <a:gd name="connsiteY46-542" fmla="*/ 2750296 h 3222172"/>
              <a:gd name="connsiteX47-543" fmla="*/ 4546269 w 7300686"/>
              <a:gd name="connsiteY47-544" fmla="*/ 2745761 h 3222172"/>
              <a:gd name="connsiteX48-545" fmla="*/ 4353663 w 7300686"/>
              <a:gd name="connsiteY48-546" fmla="*/ 2511860 h 3222172"/>
              <a:gd name="connsiteX49-547" fmla="*/ 4347594 w 7300686"/>
              <a:gd name="connsiteY49-548" fmla="*/ 2501871 h 3222172"/>
              <a:gd name="connsiteX50-549" fmla="*/ 4347594 w 7300686"/>
              <a:gd name="connsiteY50-550" fmla="*/ 2501801 h 3222172"/>
              <a:gd name="connsiteX51-551" fmla="*/ 4348724 w 7300686"/>
              <a:gd name="connsiteY51-552" fmla="*/ 2436740 h 3222172"/>
              <a:gd name="connsiteX52-553" fmla="*/ 4350732 w 7300686"/>
              <a:gd name="connsiteY52-554" fmla="*/ 2140860 h 3222172"/>
              <a:gd name="connsiteX53-555" fmla="*/ 4350746 w 7300686"/>
              <a:gd name="connsiteY53-556" fmla="*/ 2135227 h 3222172"/>
              <a:gd name="connsiteX54-557" fmla="*/ 4348837 w 7300686"/>
              <a:gd name="connsiteY54-558" fmla="*/ 2134901 h 3222172"/>
              <a:gd name="connsiteX55-559" fmla="*/ 4347594 w 7300686"/>
              <a:gd name="connsiteY55-560" fmla="*/ 2501801 h 3222172"/>
              <a:gd name="connsiteX56-561" fmla="*/ 4347593 w 7300686"/>
              <a:gd name="connsiteY56-562" fmla="*/ 2501871 h 3222172"/>
              <a:gd name="connsiteX57-563" fmla="*/ 4313102 w 7300686"/>
              <a:gd name="connsiteY57-564" fmla="*/ 2470522 h 3222172"/>
              <a:gd name="connsiteX58-565" fmla="*/ 3657599 w 7300686"/>
              <a:gd name="connsiteY58-566" fmla="*/ 2235203 h 3222172"/>
              <a:gd name="connsiteX59-567" fmla="*/ 2928916 w 7300686"/>
              <a:gd name="connsiteY59-568" fmla="*/ 2537034 h 3222172"/>
              <a:gd name="connsiteX60-569" fmla="*/ 2924875 w 7300686"/>
              <a:gd name="connsiteY60-570" fmla="*/ 2541480 h 3222172"/>
              <a:gd name="connsiteX61-571" fmla="*/ 2924868 w 7300686"/>
              <a:gd name="connsiteY61-572" fmla="*/ 2541490 h 3222172"/>
              <a:gd name="connsiteX62-573" fmla="*/ 2871533 w 7300686"/>
              <a:gd name="connsiteY62-574" fmla="*/ 2612813 h 3222172"/>
              <a:gd name="connsiteX63-575" fmla="*/ 2860537 w 7300686"/>
              <a:gd name="connsiteY63-576" fmla="*/ 2612714 h 3222172"/>
              <a:gd name="connsiteX64-577" fmla="*/ 2860535 w 7300686"/>
              <a:gd name="connsiteY64-578" fmla="*/ 2612714 h 3222172"/>
              <a:gd name="connsiteX65-579" fmla="*/ 2803082 w 7300686"/>
              <a:gd name="connsiteY65-580" fmla="*/ 2689546 h 3222172"/>
              <a:gd name="connsiteX66-581" fmla="*/ 2798189 w 7300686"/>
              <a:gd name="connsiteY66-582" fmla="*/ 2697600 h 3222172"/>
              <a:gd name="connsiteX67-583" fmla="*/ 2750295 w 7300686"/>
              <a:gd name="connsiteY67-584" fmla="*/ 2750296 h 3222172"/>
              <a:gd name="connsiteX68-585" fmla="*/ 1611085 w 7300686"/>
              <a:gd name="connsiteY68-586" fmla="*/ 3222172 h 3222172"/>
              <a:gd name="connsiteX69-587" fmla="*/ 0 w 7300686"/>
              <a:gd name="connsiteY69-588" fmla="*/ 1611086 h 3222172"/>
              <a:gd name="connsiteX70-589" fmla="*/ 1611085 w 7300686"/>
              <a:gd name="connsiteY70-590" fmla="*/ 0 h 3222172"/>
              <a:gd name="connsiteX0-591" fmla="*/ 2860535 w 7300686"/>
              <a:gd name="connsiteY0-592" fmla="*/ 2612714 h 3222172"/>
              <a:gd name="connsiteX1-593" fmla="*/ 2871532 w 7300686"/>
              <a:gd name="connsiteY1-594" fmla="*/ 2612813 h 3222172"/>
              <a:gd name="connsiteX2-595" fmla="*/ 2854277 w 7300686"/>
              <a:gd name="connsiteY2-596" fmla="*/ 2635887 h 3222172"/>
              <a:gd name="connsiteX3-597" fmla="*/ 2798189 w 7300686"/>
              <a:gd name="connsiteY3-598" fmla="*/ 2697601 h 3222172"/>
              <a:gd name="connsiteX4-599" fmla="*/ 2803082 w 7300686"/>
              <a:gd name="connsiteY4-600" fmla="*/ 2689547 h 3222172"/>
              <a:gd name="connsiteX5-601" fmla="*/ 2860535 w 7300686"/>
              <a:gd name="connsiteY5-602" fmla="*/ 2612714 h 3222172"/>
              <a:gd name="connsiteX6-603" fmla="*/ 2836782 w 7300686"/>
              <a:gd name="connsiteY6-604" fmla="*/ 2047247 h 3222172"/>
              <a:gd name="connsiteX7-605" fmla="*/ 2836781 w 7300686"/>
              <a:gd name="connsiteY7-606" fmla="*/ 2047248 h 3222172"/>
              <a:gd name="connsiteX8-607" fmla="*/ 2844799 w 7300686"/>
              <a:gd name="connsiteY8-608" fmla="*/ 2612571 h 3222172"/>
              <a:gd name="connsiteX9-609" fmla="*/ 2844800 w 7300686"/>
              <a:gd name="connsiteY9-610" fmla="*/ 2612571 h 3222172"/>
              <a:gd name="connsiteX10-611" fmla="*/ 2836782 w 7300686"/>
              <a:gd name="connsiteY10-612" fmla="*/ 2047247 h 3222172"/>
              <a:gd name="connsiteX11-613" fmla="*/ 1611085 w 7300686"/>
              <a:gd name="connsiteY11-614" fmla="*/ 0 h 3222172"/>
              <a:gd name="connsiteX12-615" fmla="*/ 2750295 w 7300686"/>
              <a:gd name="connsiteY12-616" fmla="*/ 471876 h 3222172"/>
              <a:gd name="connsiteX13-617" fmla="*/ 2754413 w 7300686"/>
              <a:gd name="connsiteY13-618" fmla="*/ 476407 h 3222172"/>
              <a:gd name="connsiteX14-619" fmla="*/ 2754415 w 7300686"/>
              <a:gd name="connsiteY14-620" fmla="*/ 476410 h 3222172"/>
              <a:gd name="connsiteX15-621" fmla="*/ 2854277 w 7300686"/>
              <a:gd name="connsiteY15-622" fmla="*/ 586287 h 3222172"/>
              <a:gd name="connsiteX16-623" fmla="*/ 2947023 w 7300686"/>
              <a:gd name="connsiteY16-624" fmla="*/ 710314 h 3222172"/>
              <a:gd name="connsiteX17-625" fmla="*/ 2953092 w 7300686"/>
              <a:gd name="connsiteY17-626" fmla="*/ 720303 h 3222172"/>
              <a:gd name="connsiteX18-627" fmla="*/ 2953095 w 7300686"/>
              <a:gd name="connsiteY18-628" fmla="*/ 720306 h 3222172"/>
              <a:gd name="connsiteX19-629" fmla="*/ 2987582 w 7300686"/>
              <a:gd name="connsiteY19-630" fmla="*/ 751652 h 3222172"/>
              <a:gd name="connsiteX20-631" fmla="*/ 3643085 w 7300686"/>
              <a:gd name="connsiteY20-632" fmla="*/ 986971 h 3222172"/>
              <a:gd name="connsiteX21-633" fmla="*/ 4371768 w 7300686"/>
              <a:gd name="connsiteY21-634" fmla="*/ 685140 h 3222172"/>
              <a:gd name="connsiteX22-635" fmla="*/ 4375824 w 7300686"/>
              <a:gd name="connsiteY22-636" fmla="*/ 680678 h 3222172"/>
              <a:gd name="connsiteX23-637" fmla="*/ 4353662 w 7300686"/>
              <a:gd name="connsiteY23-638" fmla="*/ 710314 h 3222172"/>
              <a:gd name="connsiteX24-639" fmla="*/ 4351934 w 7300686"/>
              <a:gd name="connsiteY24-640" fmla="*/ 963222 h 3222172"/>
              <a:gd name="connsiteX25-641" fmla="*/ 4351786 w 7300686"/>
              <a:gd name="connsiteY25-642" fmla="*/ 1029618 h 3222172"/>
              <a:gd name="connsiteX26-643" fmla="*/ 4352582 w 7300686"/>
              <a:gd name="connsiteY26-644" fmla="*/ 1029483 h 3222172"/>
              <a:gd name="connsiteX27-645" fmla="*/ 4353663 w 7300686"/>
              <a:gd name="connsiteY27-646" fmla="*/ 710314 h 3222172"/>
              <a:gd name="connsiteX28-647" fmla="*/ 4375825 w 7300686"/>
              <a:gd name="connsiteY28-648" fmla="*/ 680678 h 3222172"/>
              <a:gd name="connsiteX29-649" fmla="*/ 4438281 w 7300686"/>
              <a:gd name="connsiteY29-650" fmla="*/ 611960 h 3222172"/>
              <a:gd name="connsiteX30-651" fmla="*/ 4440631 w 7300686"/>
              <a:gd name="connsiteY30-652" fmla="*/ 608818 h 3222172"/>
              <a:gd name="connsiteX31-653" fmla="*/ 4470399 w 7300686"/>
              <a:gd name="connsiteY31-654" fmla="*/ 609601 h 3222172"/>
              <a:gd name="connsiteX32-655" fmla="*/ 4470399 w 7300686"/>
              <a:gd name="connsiteY32-656" fmla="*/ 609600 h 3222172"/>
              <a:gd name="connsiteX33-657" fmla="*/ 4440631 w 7300686"/>
              <a:gd name="connsiteY33-658" fmla="*/ 608817 h 3222172"/>
              <a:gd name="connsiteX34-659" fmla="*/ 4440630 w 7300686"/>
              <a:gd name="connsiteY34-660" fmla="*/ 608818 h 3222172"/>
              <a:gd name="connsiteX35-661" fmla="*/ 4438280 w 7300686"/>
              <a:gd name="connsiteY35-662" fmla="*/ 611960 h 3222172"/>
              <a:gd name="connsiteX36-663" fmla="*/ 4375824 w 7300686"/>
              <a:gd name="connsiteY36-664" fmla="*/ 680678 h 3222172"/>
              <a:gd name="connsiteX37-665" fmla="*/ 4429774 w 7300686"/>
              <a:gd name="connsiteY37-666" fmla="*/ 608532 h 3222172"/>
              <a:gd name="connsiteX38-667" fmla="*/ 4446408 w 7300686"/>
              <a:gd name="connsiteY38-668" fmla="*/ 586287 h 3222172"/>
              <a:gd name="connsiteX39-669" fmla="*/ 4502492 w 7300686"/>
              <a:gd name="connsiteY39-670" fmla="*/ 524579 h 3222172"/>
              <a:gd name="connsiteX40-671" fmla="*/ 4502494 w 7300686"/>
              <a:gd name="connsiteY40-672" fmla="*/ 524576 h 3222172"/>
              <a:gd name="connsiteX41-673" fmla="*/ 4550390 w 7300686"/>
              <a:gd name="connsiteY41-674" fmla="*/ 471876 h 3222172"/>
              <a:gd name="connsiteX42-675" fmla="*/ 5689600 w 7300686"/>
              <a:gd name="connsiteY42-676" fmla="*/ 0 h 3222172"/>
              <a:gd name="connsiteX43-677" fmla="*/ 7300686 w 7300686"/>
              <a:gd name="connsiteY43-678" fmla="*/ 1611086 h 3222172"/>
              <a:gd name="connsiteX44-679" fmla="*/ 5689600 w 7300686"/>
              <a:gd name="connsiteY44-680" fmla="*/ 3222172 h 3222172"/>
              <a:gd name="connsiteX45-681" fmla="*/ 4550390 w 7300686"/>
              <a:gd name="connsiteY45-682" fmla="*/ 2750296 h 3222172"/>
              <a:gd name="connsiteX46-683" fmla="*/ 4546269 w 7300686"/>
              <a:gd name="connsiteY46-684" fmla="*/ 2745761 h 3222172"/>
              <a:gd name="connsiteX47-685" fmla="*/ 4353663 w 7300686"/>
              <a:gd name="connsiteY47-686" fmla="*/ 2511860 h 3222172"/>
              <a:gd name="connsiteX48-687" fmla="*/ 4347594 w 7300686"/>
              <a:gd name="connsiteY48-688" fmla="*/ 2501871 h 3222172"/>
              <a:gd name="connsiteX49-689" fmla="*/ 4347594 w 7300686"/>
              <a:gd name="connsiteY49-690" fmla="*/ 2501801 h 3222172"/>
              <a:gd name="connsiteX50-691" fmla="*/ 4348724 w 7300686"/>
              <a:gd name="connsiteY50-692" fmla="*/ 2436740 h 3222172"/>
              <a:gd name="connsiteX51-693" fmla="*/ 4350732 w 7300686"/>
              <a:gd name="connsiteY51-694" fmla="*/ 2140860 h 3222172"/>
              <a:gd name="connsiteX52-695" fmla="*/ 4350746 w 7300686"/>
              <a:gd name="connsiteY52-696" fmla="*/ 2135227 h 3222172"/>
              <a:gd name="connsiteX53-697" fmla="*/ 4348837 w 7300686"/>
              <a:gd name="connsiteY53-698" fmla="*/ 2134901 h 3222172"/>
              <a:gd name="connsiteX54-699" fmla="*/ 4347594 w 7300686"/>
              <a:gd name="connsiteY54-700" fmla="*/ 2501801 h 3222172"/>
              <a:gd name="connsiteX55-701" fmla="*/ 4347593 w 7300686"/>
              <a:gd name="connsiteY55-702" fmla="*/ 2501871 h 3222172"/>
              <a:gd name="connsiteX56-703" fmla="*/ 4313102 w 7300686"/>
              <a:gd name="connsiteY56-704" fmla="*/ 2470522 h 3222172"/>
              <a:gd name="connsiteX57-705" fmla="*/ 3657599 w 7300686"/>
              <a:gd name="connsiteY57-706" fmla="*/ 2235203 h 3222172"/>
              <a:gd name="connsiteX58-707" fmla="*/ 2928916 w 7300686"/>
              <a:gd name="connsiteY58-708" fmla="*/ 2537034 h 3222172"/>
              <a:gd name="connsiteX59-709" fmla="*/ 2924875 w 7300686"/>
              <a:gd name="connsiteY59-710" fmla="*/ 2541480 h 3222172"/>
              <a:gd name="connsiteX60-711" fmla="*/ 2924868 w 7300686"/>
              <a:gd name="connsiteY60-712" fmla="*/ 2541490 h 3222172"/>
              <a:gd name="connsiteX61-713" fmla="*/ 2871533 w 7300686"/>
              <a:gd name="connsiteY61-714" fmla="*/ 2612813 h 3222172"/>
              <a:gd name="connsiteX62-715" fmla="*/ 2860537 w 7300686"/>
              <a:gd name="connsiteY62-716" fmla="*/ 2612714 h 3222172"/>
              <a:gd name="connsiteX63-717" fmla="*/ 2860535 w 7300686"/>
              <a:gd name="connsiteY63-718" fmla="*/ 2612714 h 3222172"/>
              <a:gd name="connsiteX64-719" fmla="*/ 2803082 w 7300686"/>
              <a:gd name="connsiteY64-720" fmla="*/ 2689546 h 3222172"/>
              <a:gd name="connsiteX65-721" fmla="*/ 2798189 w 7300686"/>
              <a:gd name="connsiteY65-722" fmla="*/ 2697600 h 3222172"/>
              <a:gd name="connsiteX66-723" fmla="*/ 2750295 w 7300686"/>
              <a:gd name="connsiteY66-724" fmla="*/ 2750296 h 3222172"/>
              <a:gd name="connsiteX67-725" fmla="*/ 1611085 w 7300686"/>
              <a:gd name="connsiteY67-726" fmla="*/ 3222172 h 3222172"/>
              <a:gd name="connsiteX68-727" fmla="*/ 0 w 7300686"/>
              <a:gd name="connsiteY68-728" fmla="*/ 1611086 h 3222172"/>
              <a:gd name="connsiteX69-729" fmla="*/ 1611085 w 7300686"/>
              <a:gd name="connsiteY69-730" fmla="*/ 0 h 3222172"/>
              <a:gd name="connsiteX0-731" fmla="*/ 2860535 w 7300686"/>
              <a:gd name="connsiteY0-732" fmla="*/ 2612714 h 3222172"/>
              <a:gd name="connsiteX1-733" fmla="*/ 2871532 w 7300686"/>
              <a:gd name="connsiteY1-734" fmla="*/ 2612813 h 3222172"/>
              <a:gd name="connsiteX2-735" fmla="*/ 2854277 w 7300686"/>
              <a:gd name="connsiteY2-736" fmla="*/ 2635887 h 3222172"/>
              <a:gd name="connsiteX3-737" fmla="*/ 2798189 w 7300686"/>
              <a:gd name="connsiteY3-738" fmla="*/ 2697601 h 3222172"/>
              <a:gd name="connsiteX4-739" fmla="*/ 2803082 w 7300686"/>
              <a:gd name="connsiteY4-740" fmla="*/ 2689547 h 3222172"/>
              <a:gd name="connsiteX5-741" fmla="*/ 2860535 w 7300686"/>
              <a:gd name="connsiteY5-742" fmla="*/ 2612714 h 3222172"/>
              <a:gd name="connsiteX6-743" fmla="*/ 2836782 w 7300686"/>
              <a:gd name="connsiteY6-744" fmla="*/ 2047247 h 3222172"/>
              <a:gd name="connsiteX7-745" fmla="*/ 2836781 w 7300686"/>
              <a:gd name="connsiteY7-746" fmla="*/ 2047248 h 3222172"/>
              <a:gd name="connsiteX8-747" fmla="*/ 2844799 w 7300686"/>
              <a:gd name="connsiteY8-748" fmla="*/ 2612571 h 3222172"/>
              <a:gd name="connsiteX9-749" fmla="*/ 2844800 w 7300686"/>
              <a:gd name="connsiteY9-750" fmla="*/ 2612571 h 3222172"/>
              <a:gd name="connsiteX10-751" fmla="*/ 2836782 w 7300686"/>
              <a:gd name="connsiteY10-752" fmla="*/ 2047247 h 3222172"/>
              <a:gd name="connsiteX11-753" fmla="*/ 1611085 w 7300686"/>
              <a:gd name="connsiteY11-754" fmla="*/ 0 h 3222172"/>
              <a:gd name="connsiteX12-755" fmla="*/ 2750295 w 7300686"/>
              <a:gd name="connsiteY12-756" fmla="*/ 471876 h 3222172"/>
              <a:gd name="connsiteX13-757" fmla="*/ 2754413 w 7300686"/>
              <a:gd name="connsiteY13-758" fmla="*/ 476407 h 3222172"/>
              <a:gd name="connsiteX14-759" fmla="*/ 2754415 w 7300686"/>
              <a:gd name="connsiteY14-760" fmla="*/ 476410 h 3222172"/>
              <a:gd name="connsiteX15-761" fmla="*/ 2854277 w 7300686"/>
              <a:gd name="connsiteY15-762" fmla="*/ 586287 h 3222172"/>
              <a:gd name="connsiteX16-763" fmla="*/ 2947023 w 7300686"/>
              <a:gd name="connsiteY16-764" fmla="*/ 710314 h 3222172"/>
              <a:gd name="connsiteX17-765" fmla="*/ 2953092 w 7300686"/>
              <a:gd name="connsiteY17-766" fmla="*/ 720303 h 3222172"/>
              <a:gd name="connsiteX18-767" fmla="*/ 2987582 w 7300686"/>
              <a:gd name="connsiteY18-768" fmla="*/ 751652 h 3222172"/>
              <a:gd name="connsiteX19-769" fmla="*/ 3643085 w 7300686"/>
              <a:gd name="connsiteY19-770" fmla="*/ 986971 h 3222172"/>
              <a:gd name="connsiteX20-771" fmla="*/ 4371768 w 7300686"/>
              <a:gd name="connsiteY20-772" fmla="*/ 685140 h 3222172"/>
              <a:gd name="connsiteX21-773" fmla="*/ 4375824 w 7300686"/>
              <a:gd name="connsiteY21-774" fmla="*/ 680678 h 3222172"/>
              <a:gd name="connsiteX22-775" fmla="*/ 4353662 w 7300686"/>
              <a:gd name="connsiteY22-776" fmla="*/ 710314 h 3222172"/>
              <a:gd name="connsiteX23-777" fmla="*/ 4351934 w 7300686"/>
              <a:gd name="connsiteY23-778" fmla="*/ 963222 h 3222172"/>
              <a:gd name="connsiteX24-779" fmla="*/ 4351786 w 7300686"/>
              <a:gd name="connsiteY24-780" fmla="*/ 1029618 h 3222172"/>
              <a:gd name="connsiteX25-781" fmla="*/ 4352582 w 7300686"/>
              <a:gd name="connsiteY25-782" fmla="*/ 1029483 h 3222172"/>
              <a:gd name="connsiteX26-783" fmla="*/ 4353663 w 7300686"/>
              <a:gd name="connsiteY26-784" fmla="*/ 710314 h 3222172"/>
              <a:gd name="connsiteX27-785" fmla="*/ 4375825 w 7300686"/>
              <a:gd name="connsiteY27-786" fmla="*/ 680678 h 3222172"/>
              <a:gd name="connsiteX28-787" fmla="*/ 4438281 w 7300686"/>
              <a:gd name="connsiteY28-788" fmla="*/ 611960 h 3222172"/>
              <a:gd name="connsiteX29-789" fmla="*/ 4440631 w 7300686"/>
              <a:gd name="connsiteY29-790" fmla="*/ 608818 h 3222172"/>
              <a:gd name="connsiteX30-791" fmla="*/ 4470399 w 7300686"/>
              <a:gd name="connsiteY30-792" fmla="*/ 609601 h 3222172"/>
              <a:gd name="connsiteX31-793" fmla="*/ 4470399 w 7300686"/>
              <a:gd name="connsiteY31-794" fmla="*/ 609600 h 3222172"/>
              <a:gd name="connsiteX32-795" fmla="*/ 4440631 w 7300686"/>
              <a:gd name="connsiteY32-796" fmla="*/ 608817 h 3222172"/>
              <a:gd name="connsiteX33-797" fmla="*/ 4440630 w 7300686"/>
              <a:gd name="connsiteY33-798" fmla="*/ 608818 h 3222172"/>
              <a:gd name="connsiteX34-799" fmla="*/ 4438280 w 7300686"/>
              <a:gd name="connsiteY34-800" fmla="*/ 611960 h 3222172"/>
              <a:gd name="connsiteX35-801" fmla="*/ 4375824 w 7300686"/>
              <a:gd name="connsiteY35-802" fmla="*/ 680678 h 3222172"/>
              <a:gd name="connsiteX36-803" fmla="*/ 4429774 w 7300686"/>
              <a:gd name="connsiteY36-804" fmla="*/ 608532 h 3222172"/>
              <a:gd name="connsiteX37-805" fmla="*/ 4446408 w 7300686"/>
              <a:gd name="connsiteY37-806" fmla="*/ 586287 h 3222172"/>
              <a:gd name="connsiteX38-807" fmla="*/ 4502492 w 7300686"/>
              <a:gd name="connsiteY38-808" fmla="*/ 524579 h 3222172"/>
              <a:gd name="connsiteX39-809" fmla="*/ 4502494 w 7300686"/>
              <a:gd name="connsiteY39-810" fmla="*/ 524576 h 3222172"/>
              <a:gd name="connsiteX40-811" fmla="*/ 4550390 w 7300686"/>
              <a:gd name="connsiteY40-812" fmla="*/ 471876 h 3222172"/>
              <a:gd name="connsiteX41-813" fmla="*/ 5689600 w 7300686"/>
              <a:gd name="connsiteY41-814" fmla="*/ 0 h 3222172"/>
              <a:gd name="connsiteX42-815" fmla="*/ 7300686 w 7300686"/>
              <a:gd name="connsiteY42-816" fmla="*/ 1611086 h 3222172"/>
              <a:gd name="connsiteX43-817" fmla="*/ 5689600 w 7300686"/>
              <a:gd name="connsiteY43-818" fmla="*/ 3222172 h 3222172"/>
              <a:gd name="connsiteX44-819" fmla="*/ 4550390 w 7300686"/>
              <a:gd name="connsiteY44-820" fmla="*/ 2750296 h 3222172"/>
              <a:gd name="connsiteX45-821" fmla="*/ 4546269 w 7300686"/>
              <a:gd name="connsiteY45-822" fmla="*/ 2745761 h 3222172"/>
              <a:gd name="connsiteX46-823" fmla="*/ 4353663 w 7300686"/>
              <a:gd name="connsiteY46-824" fmla="*/ 2511860 h 3222172"/>
              <a:gd name="connsiteX47-825" fmla="*/ 4347594 w 7300686"/>
              <a:gd name="connsiteY47-826" fmla="*/ 2501871 h 3222172"/>
              <a:gd name="connsiteX48-827" fmla="*/ 4347594 w 7300686"/>
              <a:gd name="connsiteY48-828" fmla="*/ 2501801 h 3222172"/>
              <a:gd name="connsiteX49-829" fmla="*/ 4348724 w 7300686"/>
              <a:gd name="connsiteY49-830" fmla="*/ 2436740 h 3222172"/>
              <a:gd name="connsiteX50-831" fmla="*/ 4350732 w 7300686"/>
              <a:gd name="connsiteY50-832" fmla="*/ 2140860 h 3222172"/>
              <a:gd name="connsiteX51-833" fmla="*/ 4350746 w 7300686"/>
              <a:gd name="connsiteY51-834" fmla="*/ 2135227 h 3222172"/>
              <a:gd name="connsiteX52-835" fmla="*/ 4348837 w 7300686"/>
              <a:gd name="connsiteY52-836" fmla="*/ 2134901 h 3222172"/>
              <a:gd name="connsiteX53-837" fmla="*/ 4347594 w 7300686"/>
              <a:gd name="connsiteY53-838" fmla="*/ 2501801 h 3222172"/>
              <a:gd name="connsiteX54-839" fmla="*/ 4347593 w 7300686"/>
              <a:gd name="connsiteY54-840" fmla="*/ 2501871 h 3222172"/>
              <a:gd name="connsiteX55-841" fmla="*/ 4313102 w 7300686"/>
              <a:gd name="connsiteY55-842" fmla="*/ 2470522 h 3222172"/>
              <a:gd name="connsiteX56-843" fmla="*/ 3657599 w 7300686"/>
              <a:gd name="connsiteY56-844" fmla="*/ 2235203 h 3222172"/>
              <a:gd name="connsiteX57-845" fmla="*/ 2928916 w 7300686"/>
              <a:gd name="connsiteY57-846" fmla="*/ 2537034 h 3222172"/>
              <a:gd name="connsiteX58-847" fmla="*/ 2924875 w 7300686"/>
              <a:gd name="connsiteY58-848" fmla="*/ 2541480 h 3222172"/>
              <a:gd name="connsiteX59-849" fmla="*/ 2924868 w 7300686"/>
              <a:gd name="connsiteY59-850" fmla="*/ 2541490 h 3222172"/>
              <a:gd name="connsiteX60-851" fmla="*/ 2871533 w 7300686"/>
              <a:gd name="connsiteY60-852" fmla="*/ 2612813 h 3222172"/>
              <a:gd name="connsiteX61-853" fmla="*/ 2860537 w 7300686"/>
              <a:gd name="connsiteY61-854" fmla="*/ 2612714 h 3222172"/>
              <a:gd name="connsiteX62-855" fmla="*/ 2860535 w 7300686"/>
              <a:gd name="connsiteY62-856" fmla="*/ 2612714 h 3222172"/>
              <a:gd name="connsiteX63-857" fmla="*/ 2803082 w 7300686"/>
              <a:gd name="connsiteY63-858" fmla="*/ 2689546 h 3222172"/>
              <a:gd name="connsiteX64-859" fmla="*/ 2798189 w 7300686"/>
              <a:gd name="connsiteY64-860" fmla="*/ 2697600 h 3222172"/>
              <a:gd name="connsiteX65-861" fmla="*/ 2750295 w 7300686"/>
              <a:gd name="connsiteY65-862" fmla="*/ 2750296 h 3222172"/>
              <a:gd name="connsiteX66-863" fmla="*/ 1611085 w 7300686"/>
              <a:gd name="connsiteY66-864" fmla="*/ 3222172 h 3222172"/>
              <a:gd name="connsiteX67-865" fmla="*/ 0 w 7300686"/>
              <a:gd name="connsiteY67-866" fmla="*/ 1611086 h 3222172"/>
              <a:gd name="connsiteX68-867" fmla="*/ 1611085 w 7300686"/>
              <a:gd name="connsiteY68-868" fmla="*/ 0 h 3222172"/>
              <a:gd name="connsiteX0-869" fmla="*/ 2860535 w 7300686"/>
              <a:gd name="connsiteY0-870" fmla="*/ 2612714 h 3222172"/>
              <a:gd name="connsiteX1-871" fmla="*/ 2871532 w 7300686"/>
              <a:gd name="connsiteY1-872" fmla="*/ 2612813 h 3222172"/>
              <a:gd name="connsiteX2-873" fmla="*/ 2854277 w 7300686"/>
              <a:gd name="connsiteY2-874" fmla="*/ 2635887 h 3222172"/>
              <a:gd name="connsiteX3-875" fmla="*/ 2798189 w 7300686"/>
              <a:gd name="connsiteY3-876" fmla="*/ 2697601 h 3222172"/>
              <a:gd name="connsiteX4-877" fmla="*/ 2803082 w 7300686"/>
              <a:gd name="connsiteY4-878" fmla="*/ 2689547 h 3222172"/>
              <a:gd name="connsiteX5-879" fmla="*/ 2860535 w 7300686"/>
              <a:gd name="connsiteY5-880" fmla="*/ 2612714 h 3222172"/>
              <a:gd name="connsiteX6-881" fmla="*/ 2836782 w 7300686"/>
              <a:gd name="connsiteY6-882" fmla="*/ 2047247 h 3222172"/>
              <a:gd name="connsiteX7-883" fmla="*/ 2836781 w 7300686"/>
              <a:gd name="connsiteY7-884" fmla="*/ 2047248 h 3222172"/>
              <a:gd name="connsiteX8-885" fmla="*/ 2844799 w 7300686"/>
              <a:gd name="connsiteY8-886" fmla="*/ 2612571 h 3222172"/>
              <a:gd name="connsiteX9-887" fmla="*/ 2844800 w 7300686"/>
              <a:gd name="connsiteY9-888" fmla="*/ 2612571 h 3222172"/>
              <a:gd name="connsiteX10-889" fmla="*/ 2836782 w 7300686"/>
              <a:gd name="connsiteY10-890" fmla="*/ 2047247 h 3222172"/>
              <a:gd name="connsiteX11-891" fmla="*/ 1611085 w 7300686"/>
              <a:gd name="connsiteY11-892" fmla="*/ 0 h 3222172"/>
              <a:gd name="connsiteX12-893" fmla="*/ 2750295 w 7300686"/>
              <a:gd name="connsiteY12-894" fmla="*/ 471876 h 3222172"/>
              <a:gd name="connsiteX13-895" fmla="*/ 2754413 w 7300686"/>
              <a:gd name="connsiteY13-896" fmla="*/ 476407 h 3222172"/>
              <a:gd name="connsiteX14-897" fmla="*/ 2754415 w 7300686"/>
              <a:gd name="connsiteY14-898" fmla="*/ 476410 h 3222172"/>
              <a:gd name="connsiteX15-899" fmla="*/ 2854277 w 7300686"/>
              <a:gd name="connsiteY15-900" fmla="*/ 586287 h 3222172"/>
              <a:gd name="connsiteX16-901" fmla="*/ 2947023 w 7300686"/>
              <a:gd name="connsiteY16-902" fmla="*/ 710314 h 3222172"/>
              <a:gd name="connsiteX17-903" fmla="*/ 2987582 w 7300686"/>
              <a:gd name="connsiteY17-904" fmla="*/ 751652 h 3222172"/>
              <a:gd name="connsiteX18-905" fmla="*/ 3643085 w 7300686"/>
              <a:gd name="connsiteY18-906" fmla="*/ 986971 h 3222172"/>
              <a:gd name="connsiteX19-907" fmla="*/ 4371768 w 7300686"/>
              <a:gd name="connsiteY19-908" fmla="*/ 685140 h 3222172"/>
              <a:gd name="connsiteX20-909" fmla="*/ 4375824 w 7300686"/>
              <a:gd name="connsiteY20-910" fmla="*/ 680678 h 3222172"/>
              <a:gd name="connsiteX21-911" fmla="*/ 4353662 w 7300686"/>
              <a:gd name="connsiteY21-912" fmla="*/ 710314 h 3222172"/>
              <a:gd name="connsiteX22-913" fmla="*/ 4351934 w 7300686"/>
              <a:gd name="connsiteY22-914" fmla="*/ 963222 h 3222172"/>
              <a:gd name="connsiteX23-915" fmla="*/ 4351786 w 7300686"/>
              <a:gd name="connsiteY23-916" fmla="*/ 1029618 h 3222172"/>
              <a:gd name="connsiteX24-917" fmla="*/ 4352582 w 7300686"/>
              <a:gd name="connsiteY24-918" fmla="*/ 1029483 h 3222172"/>
              <a:gd name="connsiteX25-919" fmla="*/ 4353663 w 7300686"/>
              <a:gd name="connsiteY25-920" fmla="*/ 710314 h 3222172"/>
              <a:gd name="connsiteX26-921" fmla="*/ 4375825 w 7300686"/>
              <a:gd name="connsiteY26-922" fmla="*/ 680678 h 3222172"/>
              <a:gd name="connsiteX27-923" fmla="*/ 4438281 w 7300686"/>
              <a:gd name="connsiteY27-924" fmla="*/ 611960 h 3222172"/>
              <a:gd name="connsiteX28-925" fmla="*/ 4440631 w 7300686"/>
              <a:gd name="connsiteY28-926" fmla="*/ 608818 h 3222172"/>
              <a:gd name="connsiteX29-927" fmla="*/ 4470399 w 7300686"/>
              <a:gd name="connsiteY29-928" fmla="*/ 609601 h 3222172"/>
              <a:gd name="connsiteX30-929" fmla="*/ 4470399 w 7300686"/>
              <a:gd name="connsiteY30-930" fmla="*/ 609600 h 3222172"/>
              <a:gd name="connsiteX31-931" fmla="*/ 4440631 w 7300686"/>
              <a:gd name="connsiteY31-932" fmla="*/ 608817 h 3222172"/>
              <a:gd name="connsiteX32-933" fmla="*/ 4440630 w 7300686"/>
              <a:gd name="connsiteY32-934" fmla="*/ 608818 h 3222172"/>
              <a:gd name="connsiteX33-935" fmla="*/ 4438280 w 7300686"/>
              <a:gd name="connsiteY33-936" fmla="*/ 611960 h 3222172"/>
              <a:gd name="connsiteX34-937" fmla="*/ 4375824 w 7300686"/>
              <a:gd name="connsiteY34-938" fmla="*/ 680678 h 3222172"/>
              <a:gd name="connsiteX35-939" fmla="*/ 4429774 w 7300686"/>
              <a:gd name="connsiteY35-940" fmla="*/ 608532 h 3222172"/>
              <a:gd name="connsiteX36-941" fmla="*/ 4446408 w 7300686"/>
              <a:gd name="connsiteY36-942" fmla="*/ 586287 h 3222172"/>
              <a:gd name="connsiteX37-943" fmla="*/ 4502492 w 7300686"/>
              <a:gd name="connsiteY37-944" fmla="*/ 524579 h 3222172"/>
              <a:gd name="connsiteX38-945" fmla="*/ 4502494 w 7300686"/>
              <a:gd name="connsiteY38-946" fmla="*/ 524576 h 3222172"/>
              <a:gd name="connsiteX39-947" fmla="*/ 4550390 w 7300686"/>
              <a:gd name="connsiteY39-948" fmla="*/ 471876 h 3222172"/>
              <a:gd name="connsiteX40-949" fmla="*/ 5689600 w 7300686"/>
              <a:gd name="connsiteY40-950" fmla="*/ 0 h 3222172"/>
              <a:gd name="connsiteX41-951" fmla="*/ 7300686 w 7300686"/>
              <a:gd name="connsiteY41-952" fmla="*/ 1611086 h 3222172"/>
              <a:gd name="connsiteX42-953" fmla="*/ 5689600 w 7300686"/>
              <a:gd name="connsiteY42-954" fmla="*/ 3222172 h 3222172"/>
              <a:gd name="connsiteX43-955" fmla="*/ 4550390 w 7300686"/>
              <a:gd name="connsiteY43-956" fmla="*/ 2750296 h 3222172"/>
              <a:gd name="connsiteX44-957" fmla="*/ 4546269 w 7300686"/>
              <a:gd name="connsiteY44-958" fmla="*/ 2745761 h 3222172"/>
              <a:gd name="connsiteX45-959" fmla="*/ 4353663 w 7300686"/>
              <a:gd name="connsiteY45-960" fmla="*/ 2511860 h 3222172"/>
              <a:gd name="connsiteX46-961" fmla="*/ 4347594 w 7300686"/>
              <a:gd name="connsiteY46-962" fmla="*/ 2501871 h 3222172"/>
              <a:gd name="connsiteX47-963" fmla="*/ 4347594 w 7300686"/>
              <a:gd name="connsiteY47-964" fmla="*/ 2501801 h 3222172"/>
              <a:gd name="connsiteX48-965" fmla="*/ 4348724 w 7300686"/>
              <a:gd name="connsiteY48-966" fmla="*/ 2436740 h 3222172"/>
              <a:gd name="connsiteX49-967" fmla="*/ 4350732 w 7300686"/>
              <a:gd name="connsiteY49-968" fmla="*/ 2140860 h 3222172"/>
              <a:gd name="connsiteX50-969" fmla="*/ 4350746 w 7300686"/>
              <a:gd name="connsiteY50-970" fmla="*/ 2135227 h 3222172"/>
              <a:gd name="connsiteX51-971" fmla="*/ 4348837 w 7300686"/>
              <a:gd name="connsiteY51-972" fmla="*/ 2134901 h 3222172"/>
              <a:gd name="connsiteX52-973" fmla="*/ 4347594 w 7300686"/>
              <a:gd name="connsiteY52-974" fmla="*/ 2501801 h 3222172"/>
              <a:gd name="connsiteX53-975" fmla="*/ 4347593 w 7300686"/>
              <a:gd name="connsiteY53-976" fmla="*/ 2501871 h 3222172"/>
              <a:gd name="connsiteX54-977" fmla="*/ 4313102 w 7300686"/>
              <a:gd name="connsiteY54-978" fmla="*/ 2470522 h 3222172"/>
              <a:gd name="connsiteX55-979" fmla="*/ 3657599 w 7300686"/>
              <a:gd name="connsiteY55-980" fmla="*/ 2235203 h 3222172"/>
              <a:gd name="connsiteX56-981" fmla="*/ 2928916 w 7300686"/>
              <a:gd name="connsiteY56-982" fmla="*/ 2537034 h 3222172"/>
              <a:gd name="connsiteX57-983" fmla="*/ 2924875 w 7300686"/>
              <a:gd name="connsiteY57-984" fmla="*/ 2541480 h 3222172"/>
              <a:gd name="connsiteX58-985" fmla="*/ 2924868 w 7300686"/>
              <a:gd name="connsiteY58-986" fmla="*/ 2541490 h 3222172"/>
              <a:gd name="connsiteX59-987" fmla="*/ 2871533 w 7300686"/>
              <a:gd name="connsiteY59-988" fmla="*/ 2612813 h 3222172"/>
              <a:gd name="connsiteX60-989" fmla="*/ 2860537 w 7300686"/>
              <a:gd name="connsiteY60-990" fmla="*/ 2612714 h 3222172"/>
              <a:gd name="connsiteX61-991" fmla="*/ 2860535 w 7300686"/>
              <a:gd name="connsiteY61-992" fmla="*/ 2612714 h 3222172"/>
              <a:gd name="connsiteX62-993" fmla="*/ 2803082 w 7300686"/>
              <a:gd name="connsiteY62-994" fmla="*/ 2689546 h 3222172"/>
              <a:gd name="connsiteX63-995" fmla="*/ 2798189 w 7300686"/>
              <a:gd name="connsiteY63-996" fmla="*/ 2697600 h 3222172"/>
              <a:gd name="connsiteX64-997" fmla="*/ 2750295 w 7300686"/>
              <a:gd name="connsiteY64-998" fmla="*/ 2750296 h 3222172"/>
              <a:gd name="connsiteX65-999" fmla="*/ 1611085 w 7300686"/>
              <a:gd name="connsiteY65-1000" fmla="*/ 3222172 h 3222172"/>
              <a:gd name="connsiteX66-1001" fmla="*/ 0 w 7300686"/>
              <a:gd name="connsiteY66-1002" fmla="*/ 1611086 h 3222172"/>
              <a:gd name="connsiteX67-1003" fmla="*/ 1611085 w 7300686"/>
              <a:gd name="connsiteY67-1004" fmla="*/ 0 h 3222172"/>
              <a:gd name="connsiteX0-1005" fmla="*/ 2860535 w 7300686"/>
              <a:gd name="connsiteY0-1006" fmla="*/ 2612714 h 3222172"/>
              <a:gd name="connsiteX1-1007" fmla="*/ 2871532 w 7300686"/>
              <a:gd name="connsiteY1-1008" fmla="*/ 2612813 h 3222172"/>
              <a:gd name="connsiteX2-1009" fmla="*/ 2854277 w 7300686"/>
              <a:gd name="connsiteY2-1010" fmla="*/ 2635887 h 3222172"/>
              <a:gd name="connsiteX3-1011" fmla="*/ 2798189 w 7300686"/>
              <a:gd name="connsiteY3-1012" fmla="*/ 2697601 h 3222172"/>
              <a:gd name="connsiteX4-1013" fmla="*/ 2803082 w 7300686"/>
              <a:gd name="connsiteY4-1014" fmla="*/ 2689547 h 3222172"/>
              <a:gd name="connsiteX5-1015" fmla="*/ 2860535 w 7300686"/>
              <a:gd name="connsiteY5-1016" fmla="*/ 2612714 h 3222172"/>
              <a:gd name="connsiteX6-1017" fmla="*/ 2836782 w 7300686"/>
              <a:gd name="connsiteY6-1018" fmla="*/ 2047247 h 3222172"/>
              <a:gd name="connsiteX7-1019" fmla="*/ 2836781 w 7300686"/>
              <a:gd name="connsiteY7-1020" fmla="*/ 2047248 h 3222172"/>
              <a:gd name="connsiteX8-1021" fmla="*/ 2844799 w 7300686"/>
              <a:gd name="connsiteY8-1022" fmla="*/ 2612571 h 3222172"/>
              <a:gd name="connsiteX9-1023" fmla="*/ 2844800 w 7300686"/>
              <a:gd name="connsiteY9-1024" fmla="*/ 2612571 h 3222172"/>
              <a:gd name="connsiteX10-1025" fmla="*/ 2836782 w 7300686"/>
              <a:gd name="connsiteY10-1026" fmla="*/ 2047247 h 3222172"/>
              <a:gd name="connsiteX11-1027" fmla="*/ 1611085 w 7300686"/>
              <a:gd name="connsiteY11-1028" fmla="*/ 0 h 3222172"/>
              <a:gd name="connsiteX12-1029" fmla="*/ 2750295 w 7300686"/>
              <a:gd name="connsiteY12-1030" fmla="*/ 471876 h 3222172"/>
              <a:gd name="connsiteX13-1031" fmla="*/ 2754413 w 7300686"/>
              <a:gd name="connsiteY13-1032" fmla="*/ 476407 h 3222172"/>
              <a:gd name="connsiteX14-1033" fmla="*/ 2754415 w 7300686"/>
              <a:gd name="connsiteY14-1034" fmla="*/ 476410 h 3222172"/>
              <a:gd name="connsiteX15-1035" fmla="*/ 2854277 w 7300686"/>
              <a:gd name="connsiteY15-1036" fmla="*/ 586287 h 3222172"/>
              <a:gd name="connsiteX16-1037" fmla="*/ 2987582 w 7300686"/>
              <a:gd name="connsiteY16-1038" fmla="*/ 751652 h 3222172"/>
              <a:gd name="connsiteX17-1039" fmla="*/ 3643085 w 7300686"/>
              <a:gd name="connsiteY17-1040" fmla="*/ 986971 h 3222172"/>
              <a:gd name="connsiteX18-1041" fmla="*/ 4371768 w 7300686"/>
              <a:gd name="connsiteY18-1042" fmla="*/ 685140 h 3222172"/>
              <a:gd name="connsiteX19-1043" fmla="*/ 4375824 w 7300686"/>
              <a:gd name="connsiteY19-1044" fmla="*/ 680678 h 3222172"/>
              <a:gd name="connsiteX20-1045" fmla="*/ 4353662 w 7300686"/>
              <a:gd name="connsiteY20-1046" fmla="*/ 710314 h 3222172"/>
              <a:gd name="connsiteX21-1047" fmla="*/ 4351934 w 7300686"/>
              <a:gd name="connsiteY21-1048" fmla="*/ 963222 h 3222172"/>
              <a:gd name="connsiteX22-1049" fmla="*/ 4351786 w 7300686"/>
              <a:gd name="connsiteY22-1050" fmla="*/ 1029618 h 3222172"/>
              <a:gd name="connsiteX23-1051" fmla="*/ 4352582 w 7300686"/>
              <a:gd name="connsiteY23-1052" fmla="*/ 1029483 h 3222172"/>
              <a:gd name="connsiteX24-1053" fmla="*/ 4353663 w 7300686"/>
              <a:gd name="connsiteY24-1054" fmla="*/ 710314 h 3222172"/>
              <a:gd name="connsiteX25-1055" fmla="*/ 4375825 w 7300686"/>
              <a:gd name="connsiteY25-1056" fmla="*/ 680678 h 3222172"/>
              <a:gd name="connsiteX26-1057" fmla="*/ 4438281 w 7300686"/>
              <a:gd name="connsiteY26-1058" fmla="*/ 611960 h 3222172"/>
              <a:gd name="connsiteX27-1059" fmla="*/ 4440631 w 7300686"/>
              <a:gd name="connsiteY27-1060" fmla="*/ 608818 h 3222172"/>
              <a:gd name="connsiteX28-1061" fmla="*/ 4470399 w 7300686"/>
              <a:gd name="connsiteY28-1062" fmla="*/ 609601 h 3222172"/>
              <a:gd name="connsiteX29-1063" fmla="*/ 4470399 w 7300686"/>
              <a:gd name="connsiteY29-1064" fmla="*/ 609600 h 3222172"/>
              <a:gd name="connsiteX30-1065" fmla="*/ 4440631 w 7300686"/>
              <a:gd name="connsiteY30-1066" fmla="*/ 608817 h 3222172"/>
              <a:gd name="connsiteX31-1067" fmla="*/ 4440630 w 7300686"/>
              <a:gd name="connsiteY31-1068" fmla="*/ 608818 h 3222172"/>
              <a:gd name="connsiteX32-1069" fmla="*/ 4438280 w 7300686"/>
              <a:gd name="connsiteY32-1070" fmla="*/ 611960 h 3222172"/>
              <a:gd name="connsiteX33-1071" fmla="*/ 4375824 w 7300686"/>
              <a:gd name="connsiteY33-1072" fmla="*/ 680678 h 3222172"/>
              <a:gd name="connsiteX34-1073" fmla="*/ 4429774 w 7300686"/>
              <a:gd name="connsiteY34-1074" fmla="*/ 608532 h 3222172"/>
              <a:gd name="connsiteX35-1075" fmla="*/ 4446408 w 7300686"/>
              <a:gd name="connsiteY35-1076" fmla="*/ 586287 h 3222172"/>
              <a:gd name="connsiteX36-1077" fmla="*/ 4502492 w 7300686"/>
              <a:gd name="connsiteY36-1078" fmla="*/ 524579 h 3222172"/>
              <a:gd name="connsiteX37-1079" fmla="*/ 4502494 w 7300686"/>
              <a:gd name="connsiteY37-1080" fmla="*/ 524576 h 3222172"/>
              <a:gd name="connsiteX38-1081" fmla="*/ 4550390 w 7300686"/>
              <a:gd name="connsiteY38-1082" fmla="*/ 471876 h 3222172"/>
              <a:gd name="connsiteX39-1083" fmla="*/ 5689600 w 7300686"/>
              <a:gd name="connsiteY39-1084" fmla="*/ 0 h 3222172"/>
              <a:gd name="connsiteX40-1085" fmla="*/ 7300686 w 7300686"/>
              <a:gd name="connsiteY40-1086" fmla="*/ 1611086 h 3222172"/>
              <a:gd name="connsiteX41-1087" fmla="*/ 5689600 w 7300686"/>
              <a:gd name="connsiteY41-1088" fmla="*/ 3222172 h 3222172"/>
              <a:gd name="connsiteX42-1089" fmla="*/ 4550390 w 7300686"/>
              <a:gd name="connsiteY42-1090" fmla="*/ 2750296 h 3222172"/>
              <a:gd name="connsiteX43-1091" fmla="*/ 4546269 w 7300686"/>
              <a:gd name="connsiteY43-1092" fmla="*/ 2745761 h 3222172"/>
              <a:gd name="connsiteX44-1093" fmla="*/ 4353663 w 7300686"/>
              <a:gd name="connsiteY44-1094" fmla="*/ 2511860 h 3222172"/>
              <a:gd name="connsiteX45-1095" fmla="*/ 4347594 w 7300686"/>
              <a:gd name="connsiteY45-1096" fmla="*/ 2501871 h 3222172"/>
              <a:gd name="connsiteX46-1097" fmla="*/ 4347594 w 7300686"/>
              <a:gd name="connsiteY46-1098" fmla="*/ 2501801 h 3222172"/>
              <a:gd name="connsiteX47-1099" fmla="*/ 4348724 w 7300686"/>
              <a:gd name="connsiteY47-1100" fmla="*/ 2436740 h 3222172"/>
              <a:gd name="connsiteX48-1101" fmla="*/ 4350732 w 7300686"/>
              <a:gd name="connsiteY48-1102" fmla="*/ 2140860 h 3222172"/>
              <a:gd name="connsiteX49-1103" fmla="*/ 4350746 w 7300686"/>
              <a:gd name="connsiteY49-1104" fmla="*/ 2135227 h 3222172"/>
              <a:gd name="connsiteX50-1105" fmla="*/ 4348837 w 7300686"/>
              <a:gd name="connsiteY50-1106" fmla="*/ 2134901 h 3222172"/>
              <a:gd name="connsiteX51-1107" fmla="*/ 4347594 w 7300686"/>
              <a:gd name="connsiteY51-1108" fmla="*/ 2501801 h 3222172"/>
              <a:gd name="connsiteX52-1109" fmla="*/ 4347593 w 7300686"/>
              <a:gd name="connsiteY52-1110" fmla="*/ 2501871 h 3222172"/>
              <a:gd name="connsiteX53-1111" fmla="*/ 4313102 w 7300686"/>
              <a:gd name="connsiteY53-1112" fmla="*/ 2470522 h 3222172"/>
              <a:gd name="connsiteX54-1113" fmla="*/ 3657599 w 7300686"/>
              <a:gd name="connsiteY54-1114" fmla="*/ 2235203 h 3222172"/>
              <a:gd name="connsiteX55-1115" fmla="*/ 2928916 w 7300686"/>
              <a:gd name="connsiteY55-1116" fmla="*/ 2537034 h 3222172"/>
              <a:gd name="connsiteX56-1117" fmla="*/ 2924875 w 7300686"/>
              <a:gd name="connsiteY56-1118" fmla="*/ 2541480 h 3222172"/>
              <a:gd name="connsiteX57-1119" fmla="*/ 2924868 w 7300686"/>
              <a:gd name="connsiteY57-1120" fmla="*/ 2541490 h 3222172"/>
              <a:gd name="connsiteX58-1121" fmla="*/ 2871533 w 7300686"/>
              <a:gd name="connsiteY58-1122" fmla="*/ 2612813 h 3222172"/>
              <a:gd name="connsiteX59-1123" fmla="*/ 2860537 w 7300686"/>
              <a:gd name="connsiteY59-1124" fmla="*/ 2612714 h 3222172"/>
              <a:gd name="connsiteX60-1125" fmla="*/ 2860535 w 7300686"/>
              <a:gd name="connsiteY60-1126" fmla="*/ 2612714 h 3222172"/>
              <a:gd name="connsiteX61-1127" fmla="*/ 2803082 w 7300686"/>
              <a:gd name="connsiteY61-1128" fmla="*/ 2689546 h 3222172"/>
              <a:gd name="connsiteX62-1129" fmla="*/ 2798189 w 7300686"/>
              <a:gd name="connsiteY62-1130" fmla="*/ 2697600 h 3222172"/>
              <a:gd name="connsiteX63-1131" fmla="*/ 2750295 w 7300686"/>
              <a:gd name="connsiteY63-1132" fmla="*/ 2750296 h 3222172"/>
              <a:gd name="connsiteX64-1133" fmla="*/ 1611085 w 7300686"/>
              <a:gd name="connsiteY64-1134" fmla="*/ 3222172 h 3222172"/>
              <a:gd name="connsiteX65-1135" fmla="*/ 0 w 7300686"/>
              <a:gd name="connsiteY65-1136" fmla="*/ 1611086 h 3222172"/>
              <a:gd name="connsiteX66-1137" fmla="*/ 1611085 w 7300686"/>
              <a:gd name="connsiteY66-1138" fmla="*/ 0 h 3222172"/>
              <a:gd name="connsiteX0-1139" fmla="*/ 2860535 w 7300686"/>
              <a:gd name="connsiteY0-1140" fmla="*/ 2612714 h 3222172"/>
              <a:gd name="connsiteX1-1141" fmla="*/ 2871532 w 7300686"/>
              <a:gd name="connsiteY1-1142" fmla="*/ 2612813 h 3222172"/>
              <a:gd name="connsiteX2-1143" fmla="*/ 2854277 w 7300686"/>
              <a:gd name="connsiteY2-1144" fmla="*/ 2635887 h 3222172"/>
              <a:gd name="connsiteX3-1145" fmla="*/ 2798189 w 7300686"/>
              <a:gd name="connsiteY3-1146" fmla="*/ 2697601 h 3222172"/>
              <a:gd name="connsiteX4-1147" fmla="*/ 2803082 w 7300686"/>
              <a:gd name="connsiteY4-1148" fmla="*/ 2689547 h 3222172"/>
              <a:gd name="connsiteX5-1149" fmla="*/ 2860535 w 7300686"/>
              <a:gd name="connsiteY5-1150" fmla="*/ 2612714 h 3222172"/>
              <a:gd name="connsiteX6-1151" fmla="*/ 2836782 w 7300686"/>
              <a:gd name="connsiteY6-1152" fmla="*/ 2047247 h 3222172"/>
              <a:gd name="connsiteX7-1153" fmla="*/ 2836781 w 7300686"/>
              <a:gd name="connsiteY7-1154" fmla="*/ 2047248 h 3222172"/>
              <a:gd name="connsiteX8-1155" fmla="*/ 2844799 w 7300686"/>
              <a:gd name="connsiteY8-1156" fmla="*/ 2612571 h 3222172"/>
              <a:gd name="connsiteX9-1157" fmla="*/ 2844800 w 7300686"/>
              <a:gd name="connsiteY9-1158" fmla="*/ 2612571 h 3222172"/>
              <a:gd name="connsiteX10-1159" fmla="*/ 2836782 w 7300686"/>
              <a:gd name="connsiteY10-1160" fmla="*/ 2047247 h 3222172"/>
              <a:gd name="connsiteX11-1161" fmla="*/ 1611085 w 7300686"/>
              <a:gd name="connsiteY11-1162" fmla="*/ 0 h 3222172"/>
              <a:gd name="connsiteX12-1163" fmla="*/ 2750295 w 7300686"/>
              <a:gd name="connsiteY12-1164" fmla="*/ 471876 h 3222172"/>
              <a:gd name="connsiteX13-1165" fmla="*/ 2754413 w 7300686"/>
              <a:gd name="connsiteY13-1166" fmla="*/ 476407 h 3222172"/>
              <a:gd name="connsiteX14-1167" fmla="*/ 2754415 w 7300686"/>
              <a:gd name="connsiteY14-1168" fmla="*/ 476410 h 3222172"/>
              <a:gd name="connsiteX15-1169" fmla="*/ 2987582 w 7300686"/>
              <a:gd name="connsiteY15-1170" fmla="*/ 751652 h 3222172"/>
              <a:gd name="connsiteX16-1171" fmla="*/ 3643085 w 7300686"/>
              <a:gd name="connsiteY16-1172" fmla="*/ 986971 h 3222172"/>
              <a:gd name="connsiteX17-1173" fmla="*/ 4371768 w 7300686"/>
              <a:gd name="connsiteY17-1174" fmla="*/ 685140 h 3222172"/>
              <a:gd name="connsiteX18-1175" fmla="*/ 4375824 w 7300686"/>
              <a:gd name="connsiteY18-1176" fmla="*/ 680678 h 3222172"/>
              <a:gd name="connsiteX19-1177" fmla="*/ 4353662 w 7300686"/>
              <a:gd name="connsiteY19-1178" fmla="*/ 710314 h 3222172"/>
              <a:gd name="connsiteX20-1179" fmla="*/ 4351934 w 7300686"/>
              <a:gd name="connsiteY20-1180" fmla="*/ 963222 h 3222172"/>
              <a:gd name="connsiteX21-1181" fmla="*/ 4351786 w 7300686"/>
              <a:gd name="connsiteY21-1182" fmla="*/ 1029618 h 3222172"/>
              <a:gd name="connsiteX22-1183" fmla="*/ 4352582 w 7300686"/>
              <a:gd name="connsiteY22-1184" fmla="*/ 1029483 h 3222172"/>
              <a:gd name="connsiteX23-1185" fmla="*/ 4353663 w 7300686"/>
              <a:gd name="connsiteY23-1186" fmla="*/ 710314 h 3222172"/>
              <a:gd name="connsiteX24-1187" fmla="*/ 4375825 w 7300686"/>
              <a:gd name="connsiteY24-1188" fmla="*/ 680678 h 3222172"/>
              <a:gd name="connsiteX25-1189" fmla="*/ 4438281 w 7300686"/>
              <a:gd name="connsiteY25-1190" fmla="*/ 611960 h 3222172"/>
              <a:gd name="connsiteX26-1191" fmla="*/ 4440631 w 7300686"/>
              <a:gd name="connsiteY26-1192" fmla="*/ 608818 h 3222172"/>
              <a:gd name="connsiteX27-1193" fmla="*/ 4470399 w 7300686"/>
              <a:gd name="connsiteY27-1194" fmla="*/ 609601 h 3222172"/>
              <a:gd name="connsiteX28-1195" fmla="*/ 4470399 w 7300686"/>
              <a:gd name="connsiteY28-1196" fmla="*/ 609600 h 3222172"/>
              <a:gd name="connsiteX29-1197" fmla="*/ 4440631 w 7300686"/>
              <a:gd name="connsiteY29-1198" fmla="*/ 608817 h 3222172"/>
              <a:gd name="connsiteX30-1199" fmla="*/ 4440630 w 7300686"/>
              <a:gd name="connsiteY30-1200" fmla="*/ 608818 h 3222172"/>
              <a:gd name="connsiteX31-1201" fmla="*/ 4438280 w 7300686"/>
              <a:gd name="connsiteY31-1202" fmla="*/ 611960 h 3222172"/>
              <a:gd name="connsiteX32-1203" fmla="*/ 4375824 w 7300686"/>
              <a:gd name="connsiteY32-1204" fmla="*/ 680678 h 3222172"/>
              <a:gd name="connsiteX33-1205" fmla="*/ 4429774 w 7300686"/>
              <a:gd name="connsiteY33-1206" fmla="*/ 608532 h 3222172"/>
              <a:gd name="connsiteX34-1207" fmla="*/ 4446408 w 7300686"/>
              <a:gd name="connsiteY34-1208" fmla="*/ 586287 h 3222172"/>
              <a:gd name="connsiteX35-1209" fmla="*/ 4502492 w 7300686"/>
              <a:gd name="connsiteY35-1210" fmla="*/ 524579 h 3222172"/>
              <a:gd name="connsiteX36-1211" fmla="*/ 4502494 w 7300686"/>
              <a:gd name="connsiteY36-1212" fmla="*/ 524576 h 3222172"/>
              <a:gd name="connsiteX37-1213" fmla="*/ 4550390 w 7300686"/>
              <a:gd name="connsiteY37-1214" fmla="*/ 471876 h 3222172"/>
              <a:gd name="connsiteX38-1215" fmla="*/ 5689600 w 7300686"/>
              <a:gd name="connsiteY38-1216" fmla="*/ 0 h 3222172"/>
              <a:gd name="connsiteX39-1217" fmla="*/ 7300686 w 7300686"/>
              <a:gd name="connsiteY39-1218" fmla="*/ 1611086 h 3222172"/>
              <a:gd name="connsiteX40-1219" fmla="*/ 5689600 w 7300686"/>
              <a:gd name="connsiteY40-1220" fmla="*/ 3222172 h 3222172"/>
              <a:gd name="connsiteX41-1221" fmla="*/ 4550390 w 7300686"/>
              <a:gd name="connsiteY41-1222" fmla="*/ 2750296 h 3222172"/>
              <a:gd name="connsiteX42-1223" fmla="*/ 4546269 w 7300686"/>
              <a:gd name="connsiteY42-1224" fmla="*/ 2745761 h 3222172"/>
              <a:gd name="connsiteX43-1225" fmla="*/ 4353663 w 7300686"/>
              <a:gd name="connsiteY43-1226" fmla="*/ 2511860 h 3222172"/>
              <a:gd name="connsiteX44-1227" fmla="*/ 4347594 w 7300686"/>
              <a:gd name="connsiteY44-1228" fmla="*/ 2501871 h 3222172"/>
              <a:gd name="connsiteX45-1229" fmla="*/ 4347594 w 7300686"/>
              <a:gd name="connsiteY45-1230" fmla="*/ 2501801 h 3222172"/>
              <a:gd name="connsiteX46-1231" fmla="*/ 4348724 w 7300686"/>
              <a:gd name="connsiteY46-1232" fmla="*/ 2436740 h 3222172"/>
              <a:gd name="connsiteX47-1233" fmla="*/ 4350732 w 7300686"/>
              <a:gd name="connsiteY47-1234" fmla="*/ 2140860 h 3222172"/>
              <a:gd name="connsiteX48-1235" fmla="*/ 4350746 w 7300686"/>
              <a:gd name="connsiteY48-1236" fmla="*/ 2135227 h 3222172"/>
              <a:gd name="connsiteX49-1237" fmla="*/ 4348837 w 7300686"/>
              <a:gd name="connsiteY49-1238" fmla="*/ 2134901 h 3222172"/>
              <a:gd name="connsiteX50-1239" fmla="*/ 4347594 w 7300686"/>
              <a:gd name="connsiteY50-1240" fmla="*/ 2501801 h 3222172"/>
              <a:gd name="connsiteX51-1241" fmla="*/ 4347593 w 7300686"/>
              <a:gd name="connsiteY51-1242" fmla="*/ 2501871 h 3222172"/>
              <a:gd name="connsiteX52-1243" fmla="*/ 4313102 w 7300686"/>
              <a:gd name="connsiteY52-1244" fmla="*/ 2470522 h 3222172"/>
              <a:gd name="connsiteX53-1245" fmla="*/ 3657599 w 7300686"/>
              <a:gd name="connsiteY53-1246" fmla="*/ 2235203 h 3222172"/>
              <a:gd name="connsiteX54-1247" fmla="*/ 2928916 w 7300686"/>
              <a:gd name="connsiteY54-1248" fmla="*/ 2537034 h 3222172"/>
              <a:gd name="connsiteX55-1249" fmla="*/ 2924875 w 7300686"/>
              <a:gd name="connsiteY55-1250" fmla="*/ 2541480 h 3222172"/>
              <a:gd name="connsiteX56-1251" fmla="*/ 2924868 w 7300686"/>
              <a:gd name="connsiteY56-1252" fmla="*/ 2541490 h 3222172"/>
              <a:gd name="connsiteX57-1253" fmla="*/ 2871533 w 7300686"/>
              <a:gd name="connsiteY57-1254" fmla="*/ 2612813 h 3222172"/>
              <a:gd name="connsiteX58-1255" fmla="*/ 2860537 w 7300686"/>
              <a:gd name="connsiteY58-1256" fmla="*/ 2612714 h 3222172"/>
              <a:gd name="connsiteX59-1257" fmla="*/ 2860535 w 7300686"/>
              <a:gd name="connsiteY59-1258" fmla="*/ 2612714 h 3222172"/>
              <a:gd name="connsiteX60-1259" fmla="*/ 2803082 w 7300686"/>
              <a:gd name="connsiteY60-1260" fmla="*/ 2689546 h 3222172"/>
              <a:gd name="connsiteX61-1261" fmla="*/ 2798189 w 7300686"/>
              <a:gd name="connsiteY61-1262" fmla="*/ 2697600 h 3222172"/>
              <a:gd name="connsiteX62-1263" fmla="*/ 2750295 w 7300686"/>
              <a:gd name="connsiteY62-1264" fmla="*/ 2750296 h 3222172"/>
              <a:gd name="connsiteX63-1265" fmla="*/ 1611085 w 7300686"/>
              <a:gd name="connsiteY63-1266" fmla="*/ 3222172 h 3222172"/>
              <a:gd name="connsiteX64-1267" fmla="*/ 0 w 7300686"/>
              <a:gd name="connsiteY64-1268" fmla="*/ 1611086 h 3222172"/>
              <a:gd name="connsiteX65-1269" fmla="*/ 1611085 w 7300686"/>
              <a:gd name="connsiteY65-1270" fmla="*/ 0 h 3222172"/>
              <a:gd name="connsiteX0-1271" fmla="*/ 2860535 w 7300686"/>
              <a:gd name="connsiteY0-1272" fmla="*/ 2612714 h 3222172"/>
              <a:gd name="connsiteX1-1273" fmla="*/ 2871532 w 7300686"/>
              <a:gd name="connsiteY1-1274" fmla="*/ 2612813 h 3222172"/>
              <a:gd name="connsiteX2-1275" fmla="*/ 2854277 w 7300686"/>
              <a:gd name="connsiteY2-1276" fmla="*/ 2635887 h 3222172"/>
              <a:gd name="connsiteX3-1277" fmla="*/ 2798189 w 7300686"/>
              <a:gd name="connsiteY3-1278" fmla="*/ 2697601 h 3222172"/>
              <a:gd name="connsiteX4-1279" fmla="*/ 2803082 w 7300686"/>
              <a:gd name="connsiteY4-1280" fmla="*/ 2689547 h 3222172"/>
              <a:gd name="connsiteX5-1281" fmla="*/ 2860535 w 7300686"/>
              <a:gd name="connsiteY5-1282" fmla="*/ 2612714 h 3222172"/>
              <a:gd name="connsiteX6-1283" fmla="*/ 2836782 w 7300686"/>
              <a:gd name="connsiteY6-1284" fmla="*/ 2047247 h 3222172"/>
              <a:gd name="connsiteX7-1285" fmla="*/ 2836781 w 7300686"/>
              <a:gd name="connsiteY7-1286" fmla="*/ 2047248 h 3222172"/>
              <a:gd name="connsiteX8-1287" fmla="*/ 2844799 w 7300686"/>
              <a:gd name="connsiteY8-1288" fmla="*/ 2612571 h 3222172"/>
              <a:gd name="connsiteX9-1289" fmla="*/ 2844800 w 7300686"/>
              <a:gd name="connsiteY9-1290" fmla="*/ 2612571 h 3222172"/>
              <a:gd name="connsiteX10-1291" fmla="*/ 2836782 w 7300686"/>
              <a:gd name="connsiteY10-1292" fmla="*/ 2047247 h 3222172"/>
              <a:gd name="connsiteX11-1293" fmla="*/ 1611085 w 7300686"/>
              <a:gd name="connsiteY11-1294" fmla="*/ 0 h 3222172"/>
              <a:gd name="connsiteX12-1295" fmla="*/ 2750295 w 7300686"/>
              <a:gd name="connsiteY12-1296" fmla="*/ 471876 h 3222172"/>
              <a:gd name="connsiteX13-1297" fmla="*/ 2754413 w 7300686"/>
              <a:gd name="connsiteY13-1298" fmla="*/ 476407 h 3222172"/>
              <a:gd name="connsiteX14-1299" fmla="*/ 2754415 w 7300686"/>
              <a:gd name="connsiteY14-1300" fmla="*/ 476410 h 3222172"/>
              <a:gd name="connsiteX15-1301" fmla="*/ 2987582 w 7300686"/>
              <a:gd name="connsiteY15-1302" fmla="*/ 751652 h 3222172"/>
              <a:gd name="connsiteX16-1303" fmla="*/ 3643085 w 7300686"/>
              <a:gd name="connsiteY16-1304" fmla="*/ 986971 h 3222172"/>
              <a:gd name="connsiteX17-1305" fmla="*/ 4371768 w 7300686"/>
              <a:gd name="connsiteY17-1306" fmla="*/ 685140 h 3222172"/>
              <a:gd name="connsiteX18-1307" fmla="*/ 4375824 w 7300686"/>
              <a:gd name="connsiteY18-1308" fmla="*/ 680678 h 3222172"/>
              <a:gd name="connsiteX19-1309" fmla="*/ 4353662 w 7300686"/>
              <a:gd name="connsiteY19-1310" fmla="*/ 710314 h 3222172"/>
              <a:gd name="connsiteX20-1311" fmla="*/ 4351934 w 7300686"/>
              <a:gd name="connsiteY20-1312" fmla="*/ 963222 h 3222172"/>
              <a:gd name="connsiteX21-1313" fmla="*/ 4351786 w 7300686"/>
              <a:gd name="connsiteY21-1314" fmla="*/ 1029618 h 3222172"/>
              <a:gd name="connsiteX22-1315" fmla="*/ 4353663 w 7300686"/>
              <a:gd name="connsiteY22-1316" fmla="*/ 710314 h 3222172"/>
              <a:gd name="connsiteX23-1317" fmla="*/ 4375825 w 7300686"/>
              <a:gd name="connsiteY23-1318" fmla="*/ 680678 h 3222172"/>
              <a:gd name="connsiteX24-1319" fmla="*/ 4438281 w 7300686"/>
              <a:gd name="connsiteY24-1320" fmla="*/ 611960 h 3222172"/>
              <a:gd name="connsiteX25-1321" fmla="*/ 4440631 w 7300686"/>
              <a:gd name="connsiteY25-1322" fmla="*/ 608818 h 3222172"/>
              <a:gd name="connsiteX26-1323" fmla="*/ 4470399 w 7300686"/>
              <a:gd name="connsiteY26-1324" fmla="*/ 609601 h 3222172"/>
              <a:gd name="connsiteX27-1325" fmla="*/ 4470399 w 7300686"/>
              <a:gd name="connsiteY27-1326" fmla="*/ 609600 h 3222172"/>
              <a:gd name="connsiteX28-1327" fmla="*/ 4440631 w 7300686"/>
              <a:gd name="connsiteY28-1328" fmla="*/ 608817 h 3222172"/>
              <a:gd name="connsiteX29-1329" fmla="*/ 4440630 w 7300686"/>
              <a:gd name="connsiteY29-1330" fmla="*/ 608818 h 3222172"/>
              <a:gd name="connsiteX30-1331" fmla="*/ 4438280 w 7300686"/>
              <a:gd name="connsiteY30-1332" fmla="*/ 611960 h 3222172"/>
              <a:gd name="connsiteX31-1333" fmla="*/ 4375824 w 7300686"/>
              <a:gd name="connsiteY31-1334" fmla="*/ 680678 h 3222172"/>
              <a:gd name="connsiteX32-1335" fmla="*/ 4429774 w 7300686"/>
              <a:gd name="connsiteY32-1336" fmla="*/ 608532 h 3222172"/>
              <a:gd name="connsiteX33-1337" fmla="*/ 4446408 w 7300686"/>
              <a:gd name="connsiteY33-1338" fmla="*/ 586287 h 3222172"/>
              <a:gd name="connsiteX34-1339" fmla="*/ 4502492 w 7300686"/>
              <a:gd name="connsiteY34-1340" fmla="*/ 524579 h 3222172"/>
              <a:gd name="connsiteX35-1341" fmla="*/ 4502494 w 7300686"/>
              <a:gd name="connsiteY35-1342" fmla="*/ 524576 h 3222172"/>
              <a:gd name="connsiteX36-1343" fmla="*/ 4550390 w 7300686"/>
              <a:gd name="connsiteY36-1344" fmla="*/ 471876 h 3222172"/>
              <a:gd name="connsiteX37-1345" fmla="*/ 5689600 w 7300686"/>
              <a:gd name="connsiteY37-1346" fmla="*/ 0 h 3222172"/>
              <a:gd name="connsiteX38-1347" fmla="*/ 7300686 w 7300686"/>
              <a:gd name="connsiteY38-1348" fmla="*/ 1611086 h 3222172"/>
              <a:gd name="connsiteX39-1349" fmla="*/ 5689600 w 7300686"/>
              <a:gd name="connsiteY39-1350" fmla="*/ 3222172 h 3222172"/>
              <a:gd name="connsiteX40-1351" fmla="*/ 4550390 w 7300686"/>
              <a:gd name="connsiteY40-1352" fmla="*/ 2750296 h 3222172"/>
              <a:gd name="connsiteX41-1353" fmla="*/ 4546269 w 7300686"/>
              <a:gd name="connsiteY41-1354" fmla="*/ 2745761 h 3222172"/>
              <a:gd name="connsiteX42-1355" fmla="*/ 4353663 w 7300686"/>
              <a:gd name="connsiteY42-1356" fmla="*/ 2511860 h 3222172"/>
              <a:gd name="connsiteX43-1357" fmla="*/ 4347594 w 7300686"/>
              <a:gd name="connsiteY43-1358" fmla="*/ 2501871 h 3222172"/>
              <a:gd name="connsiteX44-1359" fmla="*/ 4347594 w 7300686"/>
              <a:gd name="connsiteY44-1360" fmla="*/ 2501801 h 3222172"/>
              <a:gd name="connsiteX45-1361" fmla="*/ 4348724 w 7300686"/>
              <a:gd name="connsiteY45-1362" fmla="*/ 2436740 h 3222172"/>
              <a:gd name="connsiteX46-1363" fmla="*/ 4350732 w 7300686"/>
              <a:gd name="connsiteY46-1364" fmla="*/ 2140860 h 3222172"/>
              <a:gd name="connsiteX47-1365" fmla="*/ 4350746 w 7300686"/>
              <a:gd name="connsiteY47-1366" fmla="*/ 2135227 h 3222172"/>
              <a:gd name="connsiteX48-1367" fmla="*/ 4348837 w 7300686"/>
              <a:gd name="connsiteY48-1368" fmla="*/ 2134901 h 3222172"/>
              <a:gd name="connsiteX49-1369" fmla="*/ 4347594 w 7300686"/>
              <a:gd name="connsiteY49-1370" fmla="*/ 2501801 h 3222172"/>
              <a:gd name="connsiteX50-1371" fmla="*/ 4347593 w 7300686"/>
              <a:gd name="connsiteY50-1372" fmla="*/ 2501871 h 3222172"/>
              <a:gd name="connsiteX51-1373" fmla="*/ 4313102 w 7300686"/>
              <a:gd name="connsiteY51-1374" fmla="*/ 2470522 h 3222172"/>
              <a:gd name="connsiteX52-1375" fmla="*/ 3657599 w 7300686"/>
              <a:gd name="connsiteY52-1376" fmla="*/ 2235203 h 3222172"/>
              <a:gd name="connsiteX53-1377" fmla="*/ 2928916 w 7300686"/>
              <a:gd name="connsiteY53-1378" fmla="*/ 2537034 h 3222172"/>
              <a:gd name="connsiteX54-1379" fmla="*/ 2924875 w 7300686"/>
              <a:gd name="connsiteY54-1380" fmla="*/ 2541480 h 3222172"/>
              <a:gd name="connsiteX55-1381" fmla="*/ 2924868 w 7300686"/>
              <a:gd name="connsiteY55-1382" fmla="*/ 2541490 h 3222172"/>
              <a:gd name="connsiteX56-1383" fmla="*/ 2871533 w 7300686"/>
              <a:gd name="connsiteY56-1384" fmla="*/ 2612813 h 3222172"/>
              <a:gd name="connsiteX57-1385" fmla="*/ 2860537 w 7300686"/>
              <a:gd name="connsiteY57-1386" fmla="*/ 2612714 h 3222172"/>
              <a:gd name="connsiteX58-1387" fmla="*/ 2860535 w 7300686"/>
              <a:gd name="connsiteY58-1388" fmla="*/ 2612714 h 3222172"/>
              <a:gd name="connsiteX59-1389" fmla="*/ 2803082 w 7300686"/>
              <a:gd name="connsiteY59-1390" fmla="*/ 2689546 h 3222172"/>
              <a:gd name="connsiteX60-1391" fmla="*/ 2798189 w 7300686"/>
              <a:gd name="connsiteY60-1392" fmla="*/ 2697600 h 3222172"/>
              <a:gd name="connsiteX61-1393" fmla="*/ 2750295 w 7300686"/>
              <a:gd name="connsiteY61-1394" fmla="*/ 2750296 h 3222172"/>
              <a:gd name="connsiteX62-1395" fmla="*/ 1611085 w 7300686"/>
              <a:gd name="connsiteY62-1396" fmla="*/ 3222172 h 3222172"/>
              <a:gd name="connsiteX63-1397" fmla="*/ 0 w 7300686"/>
              <a:gd name="connsiteY63-1398" fmla="*/ 1611086 h 3222172"/>
              <a:gd name="connsiteX64-1399" fmla="*/ 1611085 w 7300686"/>
              <a:gd name="connsiteY64-1400" fmla="*/ 0 h 3222172"/>
              <a:gd name="connsiteX0-1401" fmla="*/ 2860535 w 7300686"/>
              <a:gd name="connsiteY0-1402" fmla="*/ 2612714 h 3222172"/>
              <a:gd name="connsiteX1-1403" fmla="*/ 2871532 w 7300686"/>
              <a:gd name="connsiteY1-1404" fmla="*/ 2612813 h 3222172"/>
              <a:gd name="connsiteX2-1405" fmla="*/ 2854277 w 7300686"/>
              <a:gd name="connsiteY2-1406" fmla="*/ 2635887 h 3222172"/>
              <a:gd name="connsiteX3-1407" fmla="*/ 2798189 w 7300686"/>
              <a:gd name="connsiteY3-1408" fmla="*/ 2697601 h 3222172"/>
              <a:gd name="connsiteX4-1409" fmla="*/ 2803082 w 7300686"/>
              <a:gd name="connsiteY4-1410" fmla="*/ 2689547 h 3222172"/>
              <a:gd name="connsiteX5-1411" fmla="*/ 2860535 w 7300686"/>
              <a:gd name="connsiteY5-1412" fmla="*/ 2612714 h 3222172"/>
              <a:gd name="connsiteX6-1413" fmla="*/ 2836782 w 7300686"/>
              <a:gd name="connsiteY6-1414" fmla="*/ 2047247 h 3222172"/>
              <a:gd name="connsiteX7-1415" fmla="*/ 2836781 w 7300686"/>
              <a:gd name="connsiteY7-1416" fmla="*/ 2047248 h 3222172"/>
              <a:gd name="connsiteX8-1417" fmla="*/ 2844799 w 7300686"/>
              <a:gd name="connsiteY8-1418" fmla="*/ 2612571 h 3222172"/>
              <a:gd name="connsiteX9-1419" fmla="*/ 2844800 w 7300686"/>
              <a:gd name="connsiteY9-1420" fmla="*/ 2612571 h 3222172"/>
              <a:gd name="connsiteX10-1421" fmla="*/ 2836782 w 7300686"/>
              <a:gd name="connsiteY10-1422" fmla="*/ 2047247 h 3222172"/>
              <a:gd name="connsiteX11-1423" fmla="*/ 1611085 w 7300686"/>
              <a:gd name="connsiteY11-1424" fmla="*/ 0 h 3222172"/>
              <a:gd name="connsiteX12-1425" fmla="*/ 2750295 w 7300686"/>
              <a:gd name="connsiteY12-1426" fmla="*/ 471876 h 3222172"/>
              <a:gd name="connsiteX13-1427" fmla="*/ 2754413 w 7300686"/>
              <a:gd name="connsiteY13-1428" fmla="*/ 476407 h 3222172"/>
              <a:gd name="connsiteX14-1429" fmla="*/ 2754415 w 7300686"/>
              <a:gd name="connsiteY14-1430" fmla="*/ 476410 h 3222172"/>
              <a:gd name="connsiteX15-1431" fmla="*/ 2987582 w 7300686"/>
              <a:gd name="connsiteY15-1432" fmla="*/ 751652 h 3222172"/>
              <a:gd name="connsiteX16-1433" fmla="*/ 3643085 w 7300686"/>
              <a:gd name="connsiteY16-1434" fmla="*/ 986971 h 3222172"/>
              <a:gd name="connsiteX17-1435" fmla="*/ 4371768 w 7300686"/>
              <a:gd name="connsiteY17-1436" fmla="*/ 685140 h 3222172"/>
              <a:gd name="connsiteX18-1437" fmla="*/ 4375824 w 7300686"/>
              <a:gd name="connsiteY18-1438" fmla="*/ 680678 h 3222172"/>
              <a:gd name="connsiteX19-1439" fmla="*/ 4353662 w 7300686"/>
              <a:gd name="connsiteY19-1440" fmla="*/ 710314 h 3222172"/>
              <a:gd name="connsiteX20-1441" fmla="*/ 4351934 w 7300686"/>
              <a:gd name="connsiteY20-1442" fmla="*/ 963222 h 3222172"/>
              <a:gd name="connsiteX21-1443" fmla="*/ 4353663 w 7300686"/>
              <a:gd name="connsiteY21-1444" fmla="*/ 710314 h 3222172"/>
              <a:gd name="connsiteX22-1445" fmla="*/ 4375825 w 7300686"/>
              <a:gd name="connsiteY22-1446" fmla="*/ 680678 h 3222172"/>
              <a:gd name="connsiteX23-1447" fmla="*/ 4438281 w 7300686"/>
              <a:gd name="connsiteY23-1448" fmla="*/ 611960 h 3222172"/>
              <a:gd name="connsiteX24-1449" fmla="*/ 4440631 w 7300686"/>
              <a:gd name="connsiteY24-1450" fmla="*/ 608818 h 3222172"/>
              <a:gd name="connsiteX25-1451" fmla="*/ 4470399 w 7300686"/>
              <a:gd name="connsiteY25-1452" fmla="*/ 609601 h 3222172"/>
              <a:gd name="connsiteX26-1453" fmla="*/ 4470399 w 7300686"/>
              <a:gd name="connsiteY26-1454" fmla="*/ 609600 h 3222172"/>
              <a:gd name="connsiteX27-1455" fmla="*/ 4440631 w 7300686"/>
              <a:gd name="connsiteY27-1456" fmla="*/ 608817 h 3222172"/>
              <a:gd name="connsiteX28-1457" fmla="*/ 4440630 w 7300686"/>
              <a:gd name="connsiteY28-1458" fmla="*/ 608818 h 3222172"/>
              <a:gd name="connsiteX29-1459" fmla="*/ 4438280 w 7300686"/>
              <a:gd name="connsiteY29-1460" fmla="*/ 611960 h 3222172"/>
              <a:gd name="connsiteX30-1461" fmla="*/ 4375824 w 7300686"/>
              <a:gd name="connsiteY30-1462" fmla="*/ 680678 h 3222172"/>
              <a:gd name="connsiteX31-1463" fmla="*/ 4429774 w 7300686"/>
              <a:gd name="connsiteY31-1464" fmla="*/ 608532 h 3222172"/>
              <a:gd name="connsiteX32-1465" fmla="*/ 4446408 w 7300686"/>
              <a:gd name="connsiteY32-1466" fmla="*/ 586287 h 3222172"/>
              <a:gd name="connsiteX33-1467" fmla="*/ 4502492 w 7300686"/>
              <a:gd name="connsiteY33-1468" fmla="*/ 524579 h 3222172"/>
              <a:gd name="connsiteX34-1469" fmla="*/ 4502494 w 7300686"/>
              <a:gd name="connsiteY34-1470" fmla="*/ 524576 h 3222172"/>
              <a:gd name="connsiteX35-1471" fmla="*/ 4550390 w 7300686"/>
              <a:gd name="connsiteY35-1472" fmla="*/ 471876 h 3222172"/>
              <a:gd name="connsiteX36-1473" fmla="*/ 5689600 w 7300686"/>
              <a:gd name="connsiteY36-1474" fmla="*/ 0 h 3222172"/>
              <a:gd name="connsiteX37-1475" fmla="*/ 7300686 w 7300686"/>
              <a:gd name="connsiteY37-1476" fmla="*/ 1611086 h 3222172"/>
              <a:gd name="connsiteX38-1477" fmla="*/ 5689600 w 7300686"/>
              <a:gd name="connsiteY38-1478" fmla="*/ 3222172 h 3222172"/>
              <a:gd name="connsiteX39-1479" fmla="*/ 4550390 w 7300686"/>
              <a:gd name="connsiteY39-1480" fmla="*/ 2750296 h 3222172"/>
              <a:gd name="connsiteX40-1481" fmla="*/ 4546269 w 7300686"/>
              <a:gd name="connsiteY40-1482" fmla="*/ 2745761 h 3222172"/>
              <a:gd name="connsiteX41-1483" fmla="*/ 4353663 w 7300686"/>
              <a:gd name="connsiteY41-1484" fmla="*/ 2511860 h 3222172"/>
              <a:gd name="connsiteX42-1485" fmla="*/ 4347594 w 7300686"/>
              <a:gd name="connsiteY42-1486" fmla="*/ 2501871 h 3222172"/>
              <a:gd name="connsiteX43-1487" fmla="*/ 4347594 w 7300686"/>
              <a:gd name="connsiteY43-1488" fmla="*/ 2501801 h 3222172"/>
              <a:gd name="connsiteX44-1489" fmla="*/ 4348724 w 7300686"/>
              <a:gd name="connsiteY44-1490" fmla="*/ 2436740 h 3222172"/>
              <a:gd name="connsiteX45-1491" fmla="*/ 4350732 w 7300686"/>
              <a:gd name="connsiteY45-1492" fmla="*/ 2140860 h 3222172"/>
              <a:gd name="connsiteX46-1493" fmla="*/ 4350746 w 7300686"/>
              <a:gd name="connsiteY46-1494" fmla="*/ 2135227 h 3222172"/>
              <a:gd name="connsiteX47-1495" fmla="*/ 4348837 w 7300686"/>
              <a:gd name="connsiteY47-1496" fmla="*/ 2134901 h 3222172"/>
              <a:gd name="connsiteX48-1497" fmla="*/ 4347594 w 7300686"/>
              <a:gd name="connsiteY48-1498" fmla="*/ 2501801 h 3222172"/>
              <a:gd name="connsiteX49-1499" fmla="*/ 4347593 w 7300686"/>
              <a:gd name="connsiteY49-1500" fmla="*/ 2501871 h 3222172"/>
              <a:gd name="connsiteX50-1501" fmla="*/ 4313102 w 7300686"/>
              <a:gd name="connsiteY50-1502" fmla="*/ 2470522 h 3222172"/>
              <a:gd name="connsiteX51-1503" fmla="*/ 3657599 w 7300686"/>
              <a:gd name="connsiteY51-1504" fmla="*/ 2235203 h 3222172"/>
              <a:gd name="connsiteX52-1505" fmla="*/ 2928916 w 7300686"/>
              <a:gd name="connsiteY52-1506" fmla="*/ 2537034 h 3222172"/>
              <a:gd name="connsiteX53-1507" fmla="*/ 2924875 w 7300686"/>
              <a:gd name="connsiteY53-1508" fmla="*/ 2541480 h 3222172"/>
              <a:gd name="connsiteX54-1509" fmla="*/ 2924868 w 7300686"/>
              <a:gd name="connsiteY54-1510" fmla="*/ 2541490 h 3222172"/>
              <a:gd name="connsiteX55-1511" fmla="*/ 2871533 w 7300686"/>
              <a:gd name="connsiteY55-1512" fmla="*/ 2612813 h 3222172"/>
              <a:gd name="connsiteX56-1513" fmla="*/ 2860537 w 7300686"/>
              <a:gd name="connsiteY56-1514" fmla="*/ 2612714 h 3222172"/>
              <a:gd name="connsiteX57-1515" fmla="*/ 2860535 w 7300686"/>
              <a:gd name="connsiteY57-1516" fmla="*/ 2612714 h 3222172"/>
              <a:gd name="connsiteX58-1517" fmla="*/ 2803082 w 7300686"/>
              <a:gd name="connsiteY58-1518" fmla="*/ 2689546 h 3222172"/>
              <a:gd name="connsiteX59-1519" fmla="*/ 2798189 w 7300686"/>
              <a:gd name="connsiteY59-1520" fmla="*/ 2697600 h 3222172"/>
              <a:gd name="connsiteX60-1521" fmla="*/ 2750295 w 7300686"/>
              <a:gd name="connsiteY60-1522" fmla="*/ 2750296 h 3222172"/>
              <a:gd name="connsiteX61-1523" fmla="*/ 1611085 w 7300686"/>
              <a:gd name="connsiteY61-1524" fmla="*/ 3222172 h 3222172"/>
              <a:gd name="connsiteX62-1525" fmla="*/ 0 w 7300686"/>
              <a:gd name="connsiteY62-1526" fmla="*/ 1611086 h 3222172"/>
              <a:gd name="connsiteX63-1527" fmla="*/ 1611085 w 7300686"/>
              <a:gd name="connsiteY63-1528" fmla="*/ 0 h 3222172"/>
              <a:gd name="connsiteX0-1529" fmla="*/ 2860535 w 7300686"/>
              <a:gd name="connsiteY0-1530" fmla="*/ 2612714 h 3222172"/>
              <a:gd name="connsiteX1-1531" fmla="*/ 2871532 w 7300686"/>
              <a:gd name="connsiteY1-1532" fmla="*/ 2612813 h 3222172"/>
              <a:gd name="connsiteX2-1533" fmla="*/ 2854277 w 7300686"/>
              <a:gd name="connsiteY2-1534" fmla="*/ 2635887 h 3222172"/>
              <a:gd name="connsiteX3-1535" fmla="*/ 2798189 w 7300686"/>
              <a:gd name="connsiteY3-1536" fmla="*/ 2697601 h 3222172"/>
              <a:gd name="connsiteX4-1537" fmla="*/ 2803082 w 7300686"/>
              <a:gd name="connsiteY4-1538" fmla="*/ 2689547 h 3222172"/>
              <a:gd name="connsiteX5-1539" fmla="*/ 2860535 w 7300686"/>
              <a:gd name="connsiteY5-1540" fmla="*/ 2612714 h 3222172"/>
              <a:gd name="connsiteX6-1541" fmla="*/ 2836782 w 7300686"/>
              <a:gd name="connsiteY6-1542" fmla="*/ 2047247 h 3222172"/>
              <a:gd name="connsiteX7-1543" fmla="*/ 2836781 w 7300686"/>
              <a:gd name="connsiteY7-1544" fmla="*/ 2047248 h 3222172"/>
              <a:gd name="connsiteX8-1545" fmla="*/ 2844799 w 7300686"/>
              <a:gd name="connsiteY8-1546" fmla="*/ 2612571 h 3222172"/>
              <a:gd name="connsiteX9-1547" fmla="*/ 2844800 w 7300686"/>
              <a:gd name="connsiteY9-1548" fmla="*/ 2612571 h 3222172"/>
              <a:gd name="connsiteX10-1549" fmla="*/ 2836782 w 7300686"/>
              <a:gd name="connsiteY10-1550" fmla="*/ 2047247 h 3222172"/>
              <a:gd name="connsiteX11-1551" fmla="*/ 1611085 w 7300686"/>
              <a:gd name="connsiteY11-1552" fmla="*/ 0 h 3222172"/>
              <a:gd name="connsiteX12-1553" fmla="*/ 2750295 w 7300686"/>
              <a:gd name="connsiteY12-1554" fmla="*/ 471876 h 3222172"/>
              <a:gd name="connsiteX13-1555" fmla="*/ 2754413 w 7300686"/>
              <a:gd name="connsiteY13-1556" fmla="*/ 476407 h 3222172"/>
              <a:gd name="connsiteX14-1557" fmla="*/ 2754415 w 7300686"/>
              <a:gd name="connsiteY14-1558" fmla="*/ 476410 h 3222172"/>
              <a:gd name="connsiteX15-1559" fmla="*/ 2987582 w 7300686"/>
              <a:gd name="connsiteY15-1560" fmla="*/ 751652 h 3222172"/>
              <a:gd name="connsiteX16-1561" fmla="*/ 3643085 w 7300686"/>
              <a:gd name="connsiteY16-1562" fmla="*/ 986971 h 3222172"/>
              <a:gd name="connsiteX17-1563" fmla="*/ 4371768 w 7300686"/>
              <a:gd name="connsiteY17-1564" fmla="*/ 685140 h 3222172"/>
              <a:gd name="connsiteX18-1565" fmla="*/ 4375824 w 7300686"/>
              <a:gd name="connsiteY18-1566" fmla="*/ 680678 h 3222172"/>
              <a:gd name="connsiteX19-1567" fmla="*/ 4353662 w 7300686"/>
              <a:gd name="connsiteY19-1568" fmla="*/ 710314 h 3222172"/>
              <a:gd name="connsiteX20-1569" fmla="*/ 4353663 w 7300686"/>
              <a:gd name="connsiteY20-1570" fmla="*/ 710314 h 3222172"/>
              <a:gd name="connsiteX21-1571" fmla="*/ 4375825 w 7300686"/>
              <a:gd name="connsiteY21-1572" fmla="*/ 680678 h 3222172"/>
              <a:gd name="connsiteX22-1573" fmla="*/ 4438281 w 7300686"/>
              <a:gd name="connsiteY22-1574" fmla="*/ 611960 h 3222172"/>
              <a:gd name="connsiteX23-1575" fmla="*/ 4440631 w 7300686"/>
              <a:gd name="connsiteY23-1576" fmla="*/ 608818 h 3222172"/>
              <a:gd name="connsiteX24-1577" fmla="*/ 4470399 w 7300686"/>
              <a:gd name="connsiteY24-1578" fmla="*/ 609601 h 3222172"/>
              <a:gd name="connsiteX25-1579" fmla="*/ 4470399 w 7300686"/>
              <a:gd name="connsiteY25-1580" fmla="*/ 609600 h 3222172"/>
              <a:gd name="connsiteX26-1581" fmla="*/ 4440631 w 7300686"/>
              <a:gd name="connsiteY26-1582" fmla="*/ 608817 h 3222172"/>
              <a:gd name="connsiteX27-1583" fmla="*/ 4440630 w 7300686"/>
              <a:gd name="connsiteY27-1584" fmla="*/ 608818 h 3222172"/>
              <a:gd name="connsiteX28-1585" fmla="*/ 4438280 w 7300686"/>
              <a:gd name="connsiteY28-1586" fmla="*/ 611960 h 3222172"/>
              <a:gd name="connsiteX29-1587" fmla="*/ 4375824 w 7300686"/>
              <a:gd name="connsiteY29-1588" fmla="*/ 680678 h 3222172"/>
              <a:gd name="connsiteX30-1589" fmla="*/ 4429774 w 7300686"/>
              <a:gd name="connsiteY30-1590" fmla="*/ 608532 h 3222172"/>
              <a:gd name="connsiteX31-1591" fmla="*/ 4446408 w 7300686"/>
              <a:gd name="connsiteY31-1592" fmla="*/ 586287 h 3222172"/>
              <a:gd name="connsiteX32-1593" fmla="*/ 4502492 w 7300686"/>
              <a:gd name="connsiteY32-1594" fmla="*/ 524579 h 3222172"/>
              <a:gd name="connsiteX33-1595" fmla="*/ 4502494 w 7300686"/>
              <a:gd name="connsiteY33-1596" fmla="*/ 524576 h 3222172"/>
              <a:gd name="connsiteX34-1597" fmla="*/ 4550390 w 7300686"/>
              <a:gd name="connsiteY34-1598" fmla="*/ 471876 h 3222172"/>
              <a:gd name="connsiteX35-1599" fmla="*/ 5689600 w 7300686"/>
              <a:gd name="connsiteY35-1600" fmla="*/ 0 h 3222172"/>
              <a:gd name="connsiteX36-1601" fmla="*/ 7300686 w 7300686"/>
              <a:gd name="connsiteY36-1602" fmla="*/ 1611086 h 3222172"/>
              <a:gd name="connsiteX37-1603" fmla="*/ 5689600 w 7300686"/>
              <a:gd name="connsiteY37-1604" fmla="*/ 3222172 h 3222172"/>
              <a:gd name="connsiteX38-1605" fmla="*/ 4550390 w 7300686"/>
              <a:gd name="connsiteY38-1606" fmla="*/ 2750296 h 3222172"/>
              <a:gd name="connsiteX39-1607" fmla="*/ 4546269 w 7300686"/>
              <a:gd name="connsiteY39-1608" fmla="*/ 2745761 h 3222172"/>
              <a:gd name="connsiteX40-1609" fmla="*/ 4353663 w 7300686"/>
              <a:gd name="connsiteY40-1610" fmla="*/ 2511860 h 3222172"/>
              <a:gd name="connsiteX41-1611" fmla="*/ 4347594 w 7300686"/>
              <a:gd name="connsiteY41-1612" fmla="*/ 2501871 h 3222172"/>
              <a:gd name="connsiteX42-1613" fmla="*/ 4347594 w 7300686"/>
              <a:gd name="connsiteY42-1614" fmla="*/ 2501801 h 3222172"/>
              <a:gd name="connsiteX43-1615" fmla="*/ 4348724 w 7300686"/>
              <a:gd name="connsiteY43-1616" fmla="*/ 2436740 h 3222172"/>
              <a:gd name="connsiteX44-1617" fmla="*/ 4350732 w 7300686"/>
              <a:gd name="connsiteY44-1618" fmla="*/ 2140860 h 3222172"/>
              <a:gd name="connsiteX45-1619" fmla="*/ 4350746 w 7300686"/>
              <a:gd name="connsiteY45-1620" fmla="*/ 2135227 h 3222172"/>
              <a:gd name="connsiteX46-1621" fmla="*/ 4348837 w 7300686"/>
              <a:gd name="connsiteY46-1622" fmla="*/ 2134901 h 3222172"/>
              <a:gd name="connsiteX47-1623" fmla="*/ 4347594 w 7300686"/>
              <a:gd name="connsiteY47-1624" fmla="*/ 2501801 h 3222172"/>
              <a:gd name="connsiteX48-1625" fmla="*/ 4347593 w 7300686"/>
              <a:gd name="connsiteY48-1626" fmla="*/ 2501871 h 3222172"/>
              <a:gd name="connsiteX49-1627" fmla="*/ 4313102 w 7300686"/>
              <a:gd name="connsiteY49-1628" fmla="*/ 2470522 h 3222172"/>
              <a:gd name="connsiteX50-1629" fmla="*/ 3657599 w 7300686"/>
              <a:gd name="connsiteY50-1630" fmla="*/ 2235203 h 3222172"/>
              <a:gd name="connsiteX51-1631" fmla="*/ 2928916 w 7300686"/>
              <a:gd name="connsiteY51-1632" fmla="*/ 2537034 h 3222172"/>
              <a:gd name="connsiteX52-1633" fmla="*/ 2924875 w 7300686"/>
              <a:gd name="connsiteY52-1634" fmla="*/ 2541480 h 3222172"/>
              <a:gd name="connsiteX53-1635" fmla="*/ 2924868 w 7300686"/>
              <a:gd name="connsiteY53-1636" fmla="*/ 2541490 h 3222172"/>
              <a:gd name="connsiteX54-1637" fmla="*/ 2871533 w 7300686"/>
              <a:gd name="connsiteY54-1638" fmla="*/ 2612813 h 3222172"/>
              <a:gd name="connsiteX55-1639" fmla="*/ 2860537 w 7300686"/>
              <a:gd name="connsiteY55-1640" fmla="*/ 2612714 h 3222172"/>
              <a:gd name="connsiteX56-1641" fmla="*/ 2860535 w 7300686"/>
              <a:gd name="connsiteY56-1642" fmla="*/ 2612714 h 3222172"/>
              <a:gd name="connsiteX57-1643" fmla="*/ 2803082 w 7300686"/>
              <a:gd name="connsiteY57-1644" fmla="*/ 2689546 h 3222172"/>
              <a:gd name="connsiteX58-1645" fmla="*/ 2798189 w 7300686"/>
              <a:gd name="connsiteY58-1646" fmla="*/ 2697600 h 3222172"/>
              <a:gd name="connsiteX59-1647" fmla="*/ 2750295 w 7300686"/>
              <a:gd name="connsiteY59-1648" fmla="*/ 2750296 h 3222172"/>
              <a:gd name="connsiteX60-1649" fmla="*/ 1611085 w 7300686"/>
              <a:gd name="connsiteY60-1650" fmla="*/ 3222172 h 3222172"/>
              <a:gd name="connsiteX61-1651" fmla="*/ 0 w 7300686"/>
              <a:gd name="connsiteY61-1652" fmla="*/ 1611086 h 3222172"/>
              <a:gd name="connsiteX62-1653" fmla="*/ 1611085 w 7300686"/>
              <a:gd name="connsiteY62-1654" fmla="*/ 0 h 3222172"/>
              <a:gd name="connsiteX0-1655" fmla="*/ 2860535 w 7300686"/>
              <a:gd name="connsiteY0-1656" fmla="*/ 2612714 h 3222172"/>
              <a:gd name="connsiteX1-1657" fmla="*/ 2871532 w 7300686"/>
              <a:gd name="connsiteY1-1658" fmla="*/ 2612813 h 3222172"/>
              <a:gd name="connsiteX2-1659" fmla="*/ 2854277 w 7300686"/>
              <a:gd name="connsiteY2-1660" fmla="*/ 2635887 h 3222172"/>
              <a:gd name="connsiteX3-1661" fmla="*/ 2798189 w 7300686"/>
              <a:gd name="connsiteY3-1662" fmla="*/ 2697601 h 3222172"/>
              <a:gd name="connsiteX4-1663" fmla="*/ 2803082 w 7300686"/>
              <a:gd name="connsiteY4-1664" fmla="*/ 2689547 h 3222172"/>
              <a:gd name="connsiteX5-1665" fmla="*/ 2860535 w 7300686"/>
              <a:gd name="connsiteY5-1666" fmla="*/ 2612714 h 3222172"/>
              <a:gd name="connsiteX6-1667" fmla="*/ 2836782 w 7300686"/>
              <a:gd name="connsiteY6-1668" fmla="*/ 2047247 h 3222172"/>
              <a:gd name="connsiteX7-1669" fmla="*/ 2836781 w 7300686"/>
              <a:gd name="connsiteY7-1670" fmla="*/ 2047248 h 3222172"/>
              <a:gd name="connsiteX8-1671" fmla="*/ 2844799 w 7300686"/>
              <a:gd name="connsiteY8-1672" fmla="*/ 2612571 h 3222172"/>
              <a:gd name="connsiteX9-1673" fmla="*/ 2844800 w 7300686"/>
              <a:gd name="connsiteY9-1674" fmla="*/ 2612571 h 3222172"/>
              <a:gd name="connsiteX10-1675" fmla="*/ 2836782 w 7300686"/>
              <a:gd name="connsiteY10-1676" fmla="*/ 2047247 h 3222172"/>
              <a:gd name="connsiteX11-1677" fmla="*/ 1611085 w 7300686"/>
              <a:gd name="connsiteY11-1678" fmla="*/ 0 h 3222172"/>
              <a:gd name="connsiteX12-1679" fmla="*/ 2750295 w 7300686"/>
              <a:gd name="connsiteY12-1680" fmla="*/ 471876 h 3222172"/>
              <a:gd name="connsiteX13-1681" fmla="*/ 2754413 w 7300686"/>
              <a:gd name="connsiteY13-1682" fmla="*/ 476407 h 3222172"/>
              <a:gd name="connsiteX14-1683" fmla="*/ 2754415 w 7300686"/>
              <a:gd name="connsiteY14-1684" fmla="*/ 476410 h 3222172"/>
              <a:gd name="connsiteX15-1685" fmla="*/ 2987582 w 7300686"/>
              <a:gd name="connsiteY15-1686" fmla="*/ 751652 h 3222172"/>
              <a:gd name="connsiteX16-1687" fmla="*/ 3643085 w 7300686"/>
              <a:gd name="connsiteY16-1688" fmla="*/ 986971 h 3222172"/>
              <a:gd name="connsiteX17-1689" fmla="*/ 4371768 w 7300686"/>
              <a:gd name="connsiteY17-1690" fmla="*/ 685140 h 3222172"/>
              <a:gd name="connsiteX18-1691" fmla="*/ 4375824 w 7300686"/>
              <a:gd name="connsiteY18-1692" fmla="*/ 680678 h 3222172"/>
              <a:gd name="connsiteX19-1693" fmla="*/ 4353662 w 7300686"/>
              <a:gd name="connsiteY19-1694" fmla="*/ 710314 h 3222172"/>
              <a:gd name="connsiteX20-1695" fmla="*/ 4353663 w 7300686"/>
              <a:gd name="connsiteY20-1696" fmla="*/ 710314 h 3222172"/>
              <a:gd name="connsiteX21-1697" fmla="*/ 4375825 w 7300686"/>
              <a:gd name="connsiteY21-1698" fmla="*/ 680678 h 3222172"/>
              <a:gd name="connsiteX22-1699" fmla="*/ 4438281 w 7300686"/>
              <a:gd name="connsiteY22-1700" fmla="*/ 611960 h 3222172"/>
              <a:gd name="connsiteX23-1701" fmla="*/ 4440631 w 7300686"/>
              <a:gd name="connsiteY23-1702" fmla="*/ 608818 h 3222172"/>
              <a:gd name="connsiteX24-1703" fmla="*/ 4470399 w 7300686"/>
              <a:gd name="connsiteY24-1704" fmla="*/ 609601 h 3222172"/>
              <a:gd name="connsiteX25-1705" fmla="*/ 4470399 w 7300686"/>
              <a:gd name="connsiteY25-1706" fmla="*/ 609600 h 3222172"/>
              <a:gd name="connsiteX26-1707" fmla="*/ 4440631 w 7300686"/>
              <a:gd name="connsiteY26-1708" fmla="*/ 608817 h 3222172"/>
              <a:gd name="connsiteX27-1709" fmla="*/ 4440630 w 7300686"/>
              <a:gd name="connsiteY27-1710" fmla="*/ 608818 h 3222172"/>
              <a:gd name="connsiteX28-1711" fmla="*/ 4438280 w 7300686"/>
              <a:gd name="connsiteY28-1712" fmla="*/ 611960 h 3222172"/>
              <a:gd name="connsiteX29-1713" fmla="*/ 4375824 w 7300686"/>
              <a:gd name="connsiteY29-1714" fmla="*/ 680678 h 3222172"/>
              <a:gd name="connsiteX30-1715" fmla="*/ 4429774 w 7300686"/>
              <a:gd name="connsiteY30-1716" fmla="*/ 608532 h 3222172"/>
              <a:gd name="connsiteX31-1717" fmla="*/ 4502492 w 7300686"/>
              <a:gd name="connsiteY31-1718" fmla="*/ 524579 h 3222172"/>
              <a:gd name="connsiteX32-1719" fmla="*/ 4502494 w 7300686"/>
              <a:gd name="connsiteY32-1720" fmla="*/ 524576 h 3222172"/>
              <a:gd name="connsiteX33-1721" fmla="*/ 4550390 w 7300686"/>
              <a:gd name="connsiteY33-1722" fmla="*/ 471876 h 3222172"/>
              <a:gd name="connsiteX34-1723" fmla="*/ 5689600 w 7300686"/>
              <a:gd name="connsiteY34-1724" fmla="*/ 0 h 3222172"/>
              <a:gd name="connsiteX35-1725" fmla="*/ 7300686 w 7300686"/>
              <a:gd name="connsiteY35-1726" fmla="*/ 1611086 h 3222172"/>
              <a:gd name="connsiteX36-1727" fmla="*/ 5689600 w 7300686"/>
              <a:gd name="connsiteY36-1728" fmla="*/ 3222172 h 3222172"/>
              <a:gd name="connsiteX37-1729" fmla="*/ 4550390 w 7300686"/>
              <a:gd name="connsiteY37-1730" fmla="*/ 2750296 h 3222172"/>
              <a:gd name="connsiteX38-1731" fmla="*/ 4546269 w 7300686"/>
              <a:gd name="connsiteY38-1732" fmla="*/ 2745761 h 3222172"/>
              <a:gd name="connsiteX39-1733" fmla="*/ 4353663 w 7300686"/>
              <a:gd name="connsiteY39-1734" fmla="*/ 2511860 h 3222172"/>
              <a:gd name="connsiteX40-1735" fmla="*/ 4347594 w 7300686"/>
              <a:gd name="connsiteY40-1736" fmla="*/ 2501871 h 3222172"/>
              <a:gd name="connsiteX41-1737" fmla="*/ 4347594 w 7300686"/>
              <a:gd name="connsiteY41-1738" fmla="*/ 2501801 h 3222172"/>
              <a:gd name="connsiteX42-1739" fmla="*/ 4348724 w 7300686"/>
              <a:gd name="connsiteY42-1740" fmla="*/ 2436740 h 3222172"/>
              <a:gd name="connsiteX43-1741" fmla="*/ 4350732 w 7300686"/>
              <a:gd name="connsiteY43-1742" fmla="*/ 2140860 h 3222172"/>
              <a:gd name="connsiteX44-1743" fmla="*/ 4350746 w 7300686"/>
              <a:gd name="connsiteY44-1744" fmla="*/ 2135227 h 3222172"/>
              <a:gd name="connsiteX45-1745" fmla="*/ 4348837 w 7300686"/>
              <a:gd name="connsiteY45-1746" fmla="*/ 2134901 h 3222172"/>
              <a:gd name="connsiteX46-1747" fmla="*/ 4347594 w 7300686"/>
              <a:gd name="connsiteY46-1748" fmla="*/ 2501801 h 3222172"/>
              <a:gd name="connsiteX47-1749" fmla="*/ 4347593 w 7300686"/>
              <a:gd name="connsiteY47-1750" fmla="*/ 2501871 h 3222172"/>
              <a:gd name="connsiteX48-1751" fmla="*/ 4313102 w 7300686"/>
              <a:gd name="connsiteY48-1752" fmla="*/ 2470522 h 3222172"/>
              <a:gd name="connsiteX49-1753" fmla="*/ 3657599 w 7300686"/>
              <a:gd name="connsiteY49-1754" fmla="*/ 2235203 h 3222172"/>
              <a:gd name="connsiteX50-1755" fmla="*/ 2928916 w 7300686"/>
              <a:gd name="connsiteY50-1756" fmla="*/ 2537034 h 3222172"/>
              <a:gd name="connsiteX51-1757" fmla="*/ 2924875 w 7300686"/>
              <a:gd name="connsiteY51-1758" fmla="*/ 2541480 h 3222172"/>
              <a:gd name="connsiteX52-1759" fmla="*/ 2924868 w 7300686"/>
              <a:gd name="connsiteY52-1760" fmla="*/ 2541490 h 3222172"/>
              <a:gd name="connsiteX53-1761" fmla="*/ 2871533 w 7300686"/>
              <a:gd name="connsiteY53-1762" fmla="*/ 2612813 h 3222172"/>
              <a:gd name="connsiteX54-1763" fmla="*/ 2860537 w 7300686"/>
              <a:gd name="connsiteY54-1764" fmla="*/ 2612714 h 3222172"/>
              <a:gd name="connsiteX55-1765" fmla="*/ 2860535 w 7300686"/>
              <a:gd name="connsiteY55-1766" fmla="*/ 2612714 h 3222172"/>
              <a:gd name="connsiteX56-1767" fmla="*/ 2803082 w 7300686"/>
              <a:gd name="connsiteY56-1768" fmla="*/ 2689546 h 3222172"/>
              <a:gd name="connsiteX57-1769" fmla="*/ 2798189 w 7300686"/>
              <a:gd name="connsiteY57-1770" fmla="*/ 2697600 h 3222172"/>
              <a:gd name="connsiteX58-1771" fmla="*/ 2750295 w 7300686"/>
              <a:gd name="connsiteY58-1772" fmla="*/ 2750296 h 3222172"/>
              <a:gd name="connsiteX59-1773" fmla="*/ 1611085 w 7300686"/>
              <a:gd name="connsiteY59-1774" fmla="*/ 3222172 h 3222172"/>
              <a:gd name="connsiteX60-1775" fmla="*/ 0 w 7300686"/>
              <a:gd name="connsiteY60-1776" fmla="*/ 1611086 h 3222172"/>
              <a:gd name="connsiteX61-1777" fmla="*/ 1611085 w 7300686"/>
              <a:gd name="connsiteY61-1778" fmla="*/ 0 h 3222172"/>
              <a:gd name="connsiteX0-1779" fmla="*/ 2860535 w 7300686"/>
              <a:gd name="connsiteY0-1780" fmla="*/ 2612714 h 3222172"/>
              <a:gd name="connsiteX1-1781" fmla="*/ 2871532 w 7300686"/>
              <a:gd name="connsiteY1-1782" fmla="*/ 2612813 h 3222172"/>
              <a:gd name="connsiteX2-1783" fmla="*/ 2854277 w 7300686"/>
              <a:gd name="connsiteY2-1784" fmla="*/ 2635887 h 3222172"/>
              <a:gd name="connsiteX3-1785" fmla="*/ 2798189 w 7300686"/>
              <a:gd name="connsiteY3-1786" fmla="*/ 2697601 h 3222172"/>
              <a:gd name="connsiteX4-1787" fmla="*/ 2803082 w 7300686"/>
              <a:gd name="connsiteY4-1788" fmla="*/ 2689547 h 3222172"/>
              <a:gd name="connsiteX5-1789" fmla="*/ 2860535 w 7300686"/>
              <a:gd name="connsiteY5-1790" fmla="*/ 2612714 h 3222172"/>
              <a:gd name="connsiteX6-1791" fmla="*/ 2836782 w 7300686"/>
              <a:gd name="connsiteY6-1792" fmla="*/ 2047247 h 3222172"/>
              <a:gd name="connsiteX7-1793" fmla="*/ 2836781 w 7300686"/>
              <a:gd name="connsiteY7-1794" fmla="*/ 2047248 h 3222172"/>
              <a:gd name="connsiteX8-1795" fmla="*/ 2844799 w 7300686"/>
              <a:gd name="connsiteY8-1796" fmla="*/ 2612571 h 3222172"/>
              <a:gd name="connsiteX9-1797" fmla="*/ 2844800 w 7300686"/>
              <a:gd name="connsiteY9-1798" fmla="*/ 2612571 h 3222172"/>
              <a:gd name="connsiteX10-1799" fmla="*/ 2836782 w 7300686"/>
              <a:gd name="connsiteY10-1800" fmla="*/ 2047247 h 3222172"/>
              <a:gd name="connsiteX11-1801" fmla="*/ 1611085 w 7300686"/>
              <a:gd name="connsiteY11-1802" fmla="*/ 0 h 3222172"/>
              <a:gd name="connsiteX12-1803" fmla="*/ 2750295 w 7300686"/>
              <a:gd name="connsiteY12-1804" fmla="*/ 471876 h 3222172"/>
              <a:gd name="connsiteX13-1805" fmla="*/ 2754413 w 7300686"/>
              <a:gd name="connsiteY13-1806" fmla="*/ 476407 h 3222172"/>
              <a:gd name="connsiteX14-1807" fmla="*/ 2754415 w 7300686"/>
              <a:gd name="connsiteY14-1808" fmla="*/ 476410 h 3222172"/>
              <a:gd name="connsiteX15-1809" fmla="*/ 2987582 w 7300686"/>
              <a:gd name="connsiteY15-1810" fmla="*/ 751652 h 3222172"/>
              <a:gd name="connsiteX16-1811" fmla="*/ 3643085 w 7300686"/>
              <a:gd name="connsiteY16-1812" fmla="*/ 986971 h 3222172"/>
              <a:gd name="connsiteX17-1813" fmla="*/ 4371768 w 7300686"/>
              <a:gd name="connsiteY17-1814" fmla="*/ 685140 h 3222172"/>
              <a:gd name="connsiteX18-1815" fmla="*/ 4375824 w 7300686"/>
              <a:gd name="connsiteY18-1816" fmla="*/ 680678 h 3222172"/>
              <a:gd name="connsiteX19-1817" fmla="*/ 4353662 w 7300686"/>
              <a:gd name="connsiteY19-1818" fmla="*/ 710314 h 3222172"/>
              <a:gd name="connsiteX20-1819" fmla="*/ 4353663 w 7300686"/>
              <a:gd name="connsiteY20-1820" fmla="*/ 710314 h 3222172"/>
              <a:gd name="connsiteX21-1821" fmla="*/ 4375825 w 7300686"/>
              <a:gd name="connsiteY21-1822" fmla="*/ 680678 h 3222172"/>
              <a:gd name="connsiteX22-1823" fmla="*/ 4438281 w 7300686"/>
              <a:gd name="connsiteY22-1824" fmla="*/ 611960 h 3222172"/>
              <a:gd name="connsiteX23-1825" fmla="*/ 4440631 w 7300686"/>
              <a:gd name="connsiteY23-1826" fmla="*/ 608818 h 3222172"/>
              <a:gd name="connsiteX24-1827" fmla="*/ 4470399 w 7300686"/>
              <a:gd name="connsiteY24-1828" fmla="*/ 609601 h 3222172"/>
              <a:gd name="connsiteX25-1829" fmla="*/ 4440631 w 7300686"/>
              <a:gd name="connsiteY25-1830" fmla="*/ 608817 h 3222172"/>
              <a:gd name="connsiteX26-1831" fmla="*/ 4440630 w 7300686"/>
              <a:gd name="connsiteY26-1832" fmla="*/ 608818 h 3222172"/>
              <a:gd name="connsiteX27-1833" fmla="*/ 4438280 w 7300686"/>
              <a:gd name="connsiteY27-1834" fmla="*/ 611960 h 3222172"/>
              <a:gd name="connsiteX28-1835" fmla="*/ 4375824 w 7300686"/>
              <a:gd name="connsiteY28-1836" fmla="*/ 680678 h 3222172"/>
              <a:gd name="connsiteX29-1837" fmla="*/ 4429774 w 7300686"/>
              <a:gd name="connsiteY29-1838" fmla="*/ 608532 h 3222172"/>
              <a:gd name="connsiteX30-1839" fmla="*/ 4502492 w 7300686"/>
              <a:gd name="connsiteY30-1840" fmla="*/ 524579 h 3222172"/>
              <a:gd name="connsiteX31-1841" fmla="*/ 4502494 w 7300686"/>
              <a:gd name="connsiteY31-1842" fmla="*/ 524576 h 3222172"/>
              <a:gd name="connsiteX32-1843" fmla="*/ 4550390 w 7300686"/>
              <a:gd name="connsiteY32-1844" fmla="*/ 471876 h 3222172"/>
              <a:gd name="connsiteX33-1845" fmla="*/ 5689600 w 7300686"/>
              <a:gd name="connsiteY33-1846" fmla="*/ 0 h 3222172"/>
              <a:gd name="connsiteX34-1847" fmla="*/ 7300686 w 7300686"/>
              <a:gd name="connsiteY34-1848" fmla="*/ 1611086 h 3222172"/>
              <a:gd name="connsiteX35-1849" fmla="*/ 5689600 w 7300686"/>
              <a:gd name="connsiteY35-1850" fmla="*/ 3222172 h 3222172"/>
              <a:gd name="connsiteX36-1851" fmla="*/ 4550390 w 7300686"/>
              <a:gd name="connsiteY36-1852" fmla="*/ 2750296 h 3222172"/>
              <a:gd name="connsiteX37-1853" fmla="*/ 4546269 w 7300686"/>
              <a:gd name="connsiteY37-1854" fmla="*/ 2745761 h 3222172"/>
              <a:gd name="connsiteX38-1855" fmla="*/ 4353663 w 7300686"/>
              <a:gd name="connsiteY38-1856" fmla="*/ 2511860 h 3222172"/>
              <a:gd name="connsiteX39-1857" fmla="*/ 4347594 w 7300686"/>
              <a:gd name="connsiteY39-1858" fmla="*/ 2501871 h 3222172"/>
              <a:gd name="connsiteX40-1859" fmla="*/ 4347594 w 7300686"/>
              <a:gd name="connsiteY40-1860" fmla="*/ 2501801 h 3222172"/>
              <a:gd name="connsiteX41-1861" fmla="*/ 4348724 w 7300686"/>
              <a:gd name="connsiteY41-1862" fmla="*/ 2436740 h 3222172"/>
              <a:gd name="connsiteX42-1863" fmla="*/ 4350732 w 7300686"/>
              <a:gd name="connsiteY42-1864" fmla="*/ 2140860 h 3222172"/>
              <a:gd name="connsiteX43-1865" fmla="*/ 4350746 w 7300686"/>
              <a:gd name="connsiteY43-1866" fmla="*/ 2135227 h 3222172"/>
              <a:gd name="connsiteX44-1867" fmla="*/ 4348837 w 7300686"/>
              <a:gd name="connsiteY44-1868" fmla="*/ 2134901 h 3222172"/>
              <a:gd name="connsiteX45-1869" fmla="*/ 4347594 w 7300686"/>
              <a:gd name="connsiteY45-1870" fmla="*/ 2501801 h 3222172"/>
              <a:gd name="connsiteX46-1871" fmla="*/ 4347593 w 7300686"/>
              <a:gd name="connsiteY46-1872" fmla="*/ 2501871 h 3222172"/>
              <a:gd name="connsiteX47-1873" fmla="*/ 4313102 w 7300686"/>
              <a:gd name="connsiteY47-1874" fmla="*/ 2470522 h 3222172"/>
              <a:gd name="connsiteX48-1875" fmla="*/ 3657599 w 7300686"/>
              <a:gd name="connsiteY48-1876" fmla="*/ 2235203 h 3222172"/>
              <a:gd name="connsiteX49-1877" fmla="*/ 2928916 w 7300686"/>
              <a:gd name="connsiteY49-1878" fmla="*/ 2537034 h 3222172"/>
              <a:gd name="connsiteX50-1879" fmla="*/ 2924875 w 7300686"/>
              <a:gd name="connsiteY50-1880" fmla="*/ 2541480 h 3222172"/>
              <a:gd name="connsiteX51-1881" fmla="*/ 2924868 w 7300686"/>
              <a:gd name="connsiteY51-1882" fmla="*/ 2541490 h 3222172"/>
              <a:gd name="connsiteX52-1883" fmla="*/ 2871533 w 7300686"/>
              <a:gd name="connsiteY52-1884" fmla="*/ 2612813 h 3222172"/>
              <a:gd name="connsiteX53-1885" fmla="*/ 2860537 w 7300686"/>
              <a:gd name="connsiteY53-1886" fmla="*/ 2612714 h 3222172"/>
              <a:gd name="connsiteX54-1887" fmla="*/ 2860535 w 7300686"/>
              <a:gd name="connsiteY54-1888" fmla="*/ 2612714 h 3222172"/>
              <a:gd name="connsiteX55-1889" fmla="*/ 2803082 w 7300686"/>
              <a:gd name="connsiteY55-1890" fmla="*/ 2689546 h 3222172"/>
              <a:gd name="connsiteX56-1891" fmla="*/ 2798189 w 7300686"/>
              <a:gd name="connsiteY56-1892" fmla="*/ 2697600 h 3222172"/>
              <a:gd name="connsiteX57-1893" fmla="*/ 2750295 w 7300686"/>
              <a:gd name="connsiteY57-1894" fmla="*/ 2750296 h 3222172"/>
              <a:gd name="connsiteX58-1895" fmla="*/ 1611085 w 7300686"/>
              <a:gd name="connsiteY58-1896" fmla="*/ 3222172 h 3222172"/>
              <a:gd name="connsiteX59-1897" fmla="*/ 0 w 7300686"/>
              <a:gd name="connsiteY59-1898" fmla="*/ 1611086 h 3222172"/>
              <a:gd name="connsiteX60-1899" fmla="*/ 1611085 w 7300686"/>
              <a:gd name="connsiteY60-1900" fmla="*/ 0 h 3222172"/>
              <a:gd name="connsiteX0-1901" fmla="*/ 2860535 w 7300686"/>
              <a:gd name="connsiteY0-1902" fmla="*/ 2612714 h 3222172"/>
              <a:gd name="connsiteX1-1903" fmla="*/ 2871532 w 7300686"/>
              <a:gd name="connsiteY1-1904" fmla="*/ 2612813 h 3222172"/>
              <a:gd name="connsiteX2-1905" fmla="*/ 2854277 w 7300686"/>
              <a:gd name="connsiteY2-1906" fmla="*/ 2635887 h 3222172"/>
              <a:gd name="connsiteX3-1907" fmla="*/ 2798189 w 7300686"/>
              <a:gd name="connsiteY3-1908" fmla="*/ 2697601 h 3222172"/>
              <a:gd name="connsiteX4-1909" fmla="*/ 2803082 w 7300686"/>
              <a:gd name="connsiteY4-1910" fmla="*/ 2689547 h 3222172"/>
              <a:gd name="connsiteX5-1911" fmla="*/ 2860535 w 7300686"/>
              <a:gd name="connsiteY5-1912" fmla="*/ 2612714 h 3222172"/>
              <a:gd name="connsiteX6-1913" fmla="*/ 2836782 w 7300686"/>
              <a:gd name="connsiteY6-1914" fmla="*/ 2047247 h 3222172"/>
              <a:gd name="connsiteX7-1915" fmla="*/ 2836781 w 7300686"/>
              <a:gd name="connsiteY7-1916" fmla="*/ 2047248 h 3222172"/>
              <a:gd name="connsiteX8-1917" fmla="*/ 2844799 w 7300686"/>
              <a:gd name="connsiteY8-1918" fmla="*/ 2612571 h 3222172"/>
              <a:gd name="connsiteX9-1919" fmla="*/ 2844800 w 7300686"/>
              <a:gd name="connsiteY9-1920" fmla="*/ 2612571 h 3222172"/>
              <a:gd name="connsiteX10-1921" fmla="*/ 2836782 w 7300686"/>
              <a:gd name="connsiteY10-1922" fmla="*/ 2047247 h 3222172"/>
              <a:gd name="connsiteX11-1923" fmla="*/ 1611085 w 7300686"/>
              <a:gd name="connsiteY11-1924" fmla="*/ 0 h 3222172"/>
              <a:gd name="connsiteX12-1925" fmla="*/ 2750295 w 7300686"/>
              <a:gd name="connsiteY12-1926" fmla="*/ 471876 h 3222172"/>
              <a:gd name="connsiteX13-1927" fmla="*/ 2754413 w 7300686"/>
              <a:gd name="connsiteY13-1928" fmla="*/ 476407 h 3222172"/>
              <a:gd name="connsiteX14-1929" fmla="*/ 2754415 w 7300686"/>
              <a:gd name="connsiteY14-1930" fmla="*/ 476410 h 3222172"/>
              <a:gd name="connsiteX15-1931" fmla="*/ 2987582 w 7300686"/>
              <a:gd name="connsiteY15-1932" fmla="*/ 751652 h 3222172"/>
              <a:gd name="connsiteX16-1933" fmla="*/ 3643085 w 7300686"/>
              <a:gd name="connsiteY16-1934" fmla="*/ 986971 h 3222172"/>
              <a:gd name="connsiteX17-1935" fmla="*/ 4371768 w 7300686"/>
              <a:gd name="connsiteY17-1936" fmla="*/ 685140 h 3222172"/>
              <a:gd name="connsiteX18-1937" fmla="*/ 4375824 w 7300686"/>
              <a:gd name="connsiteY18-1938" fmla="*/ 680678 h 3222172"/>
              <a:gd name="connsiteX19-1939" fmla="*/ 4353662 w 7300686"/>
              <a:gd name="connsiteY19-1940" fmla="*/ 710314 h 3222172"/>
              <a:gd name="connsiteX20-1941" fmla="*/ 4353663 w 7300686"/>
              <a:gd name="connsiteY20-1942" fmla="*/ 710314 h 3222172"/>
              <a:gd name="connsiteX21-1943" fmla="*/ 4375825 w 7300686"/>
              <a:gd name="connsiteY21-1944" fmla="*/ 680678 h 3222172"/>
              <a:gd name="connsiteX22-1945" fmla="*/ 4438281 w 7300686"/>
              <a:gd name="connsiteY22-1946" fmla="*/ 611960 h 3222172"/>
              <a:gd name="connsiteX23-1947" fmla="*/ 4440631 w 7300686"/>
              <a:gd name="connsiteY23-1948" fmla="*/ 608818 h 3222172"/>
              <a:gd name="connsiteX24-1949" fmla="*/ 4470399 w 7300686"/>
              <a:gd name="connsiteY24-1950" fmla="*/ 609601 h 3222172"/>
              <a:gd name="connsiteX25-1951" fmla="*/ 4440631 w 7300686"/>
              <a:gd name="connsiteY25-1952" fmla="*/ 608817 h 3222172"/>
              <a:gd name="connsiteX26-1953" fmla="*/ 4440630 w 7300686"/>
              <a:gd name="connsiteY26-1954" fmla="*/ 608818 h 3222172"/>
              <a:gd name="connsiteX27-1955" fmla="*/ 4375824 w 7300686"/>
              <a:gd name="connsiteY27-1956" fmla="*/ 680678 h 3222172"/>
              <a:gd name="connsiteX28-1957" fmla="*/ 4429774 w 7300686"/>
              <a:gd name="connsiteY28-1958" fmla="*/ 608532 h 3222172"/>
              <a:gd name="connsiteX29-1959" fmla="*/ 4502492 w 7300686"/>
              <a:gd name="connsiteY29-1960" fmla="*/ 524579 h 3222172"/>
              <a:gd name="connsiteX30-1961" fmla="*/ 4502494 w 7300686"/>
              <a:gd name="connsiteY30-1962" fmla="*/ 524576 h 3222172"/>
              <a:gd name="connsiteX31-1963" fmla="*/ 4550390 w 7300686"/>
              <a:gd name="connsiteY31-1964" fmla="*/ 471876 h 3222172"/>
              <a:gd name="connsiteX32-1965" fmla="*/ 5689600 w 7300686"/>
              <a:gd name="connsiteY32-1966" fmla="*/ 0 h 3222172"/>
              <a:gd name="connsiteX33-1967" fmla="*/ 7300686 w 7300686"/>
              <a:gd name="connsiteY33-1968" fmla="*/ 1611086 h 3222172"/>
              <a:gd name="connsiteX34-1969" fmla="*/ 5689600 w 7300686"/>
              <a:gd name="connsiteY34-1970" fmla="*/ 3222172 h 3222172"/>
              <a:gd name="connsiteX35-1971" fmla="*/ 4550390 w 7300686"/>
              <a:gd name="connsiteY35-1972" fmla="*/ 2750296 h 3222172"/>
              <a:gd name="connsiteX36-1973" fmla="*/ 4546269 w 7300686"/>
              <a:gd name="connsiteY36-1974" fmla="*/ 2745761 h 3222172"/>
              <a:gd name="connsiteX37-1975" fmla="*/ 4353663 w 7300686"/>
              <a:gd name="connsiteY37-1976" fmla="*/ 2511860 h 3222172"/>
              <a:gd name="connsiteX38-1977" fmla="*/ 4347594 w 7300686"/>
              <a:gd name="connsiteY38-1978" fmla="*/ 2501871 h 3222172"/>
              <a:gd name="connsiteX39-1979" fmla="*/ 4347594 w 7300686"/>
              <a:gd name="connsiteY39-1980" fmla="*/ 2501801 h 3222172"/>
              <a:gd name="connsiteX40-1981" fmla="*/ 4348724 w 7300686"/>
              <a:gd name="connsiteY40-1982" fmla="*/ 2436740 h 3222172"/>
              <a:gd name="connsiteX41-1983" fmla="*/ 4350732 w 7300686"/>
              <a:gd name="connsiteY41-1984" fmla="*/ 2140860 h 3222172"/>
              <a:gd name="connsiteX42-1985" fmla="*/ 4350746 w 7300686"/>
              <a:gd name="connsiteY42-1986" fmla="*/ 2135227 h 3222172"/>
              <a:gd name="connsiteX43-1987" fmla="*/ 4348837 w 7300686"/>
              <a:gd name="connsiteY43-1988" fmla="*/ 2134901 h 3222172"/>
              <a:gd name="connsiteX44-1989" fmla="*/ 4347594 w 7300686"/>
              <a:gd name="connsiteY44-1990" fmla="*/ 2501801 h 3222172"/>
              <a:gd name="connsiteX45-1991" fmla="*/ 4347593 w 7300686"/>
              <a:gd name="connsiteY45-1992" fmla="*/ 2501871 h 3222172"/>
              <a:gd name="connsiteX46-1993" fmla="*/ 4313102 w 7300686"/>
              <a:gd name="connsiteY46-1994" fmla="*/ 2470522 h 3222172"/>
              <a:gd name="connsiteX47-1995" fmla="*/ 3657599 w 7300686"/>
              <a:gd name="connsiteY47-1996" fmla="*/ 2235203 h 3222172"/>
              <a:gd name="connsiteX48-1997" fmla="*/ 2928916 w 7300686"/>
              <a:gd name="connsiteY48-1998" fmla="*/ 2537034 h 3222172"/>
              <a:gd name="connsiteX49-1999" fmla="*/ 2924875 w 7300686"/>
              <a:gd name="connsiteY49-2000" fmla="*/ 2541480 h 3222172"/>
              <a:gd name="connsiteX50-2001" fmla="*/ 2924868 w 7300686"/>
              <a:gd name="connsiteY50-2002" fmla="*/ 2541490 h 3222172"/>
              <a:gd name="connsiteX51-2003" fmla="*/ 2871533 w 7300686"/>
              <a:gd name="connsiteY51-2004" fmla="*/ 2612813 h 3222172"/>
              <a:gd name="connsiteX52-2005" fmla="*/ 2860537 w 7300686"/>
              <a:gd name="connsiteY52-2006" fmla="*/ 2612714 h 3222172"/>
              <a:gd name="connsiteX53-2007" fmla="*/ 2860535 w 7300686"/>
              <a:gd name="connsiteY53-2008" fmla="*/ 2612714 h 3222172"/>
              <a:gd name="connsiteX54-2009" fmla="*/ 2803082 w 7300686"/>
              <a:gd name="connsiteY54-2010" fmla="*/ 2689546 h 3222172"/>
              <a:gd name="connsiteX55-2011" fmla="*/ 2798189 w 7300686"/>
              <a:gd name="connsiteY55-2012" fmla="*/ 2697600 h 3222172"/>
              <a:gd name="connsiteX56-2013" fmla="*/ 2750295 w 7300686"/>
              <a:gd name="connsiteY56-2014" fmla="*/ 2750296 h 3222172"/>
              <a:gd name="connsiteX57-2015" fmla="*/ 1611085 w 7300686"/>
              <a:gd name="connsiteY57-2016" fmla="*/ 3222172 h 3222172"/>
              <a:gd name="connsiteX58-2017" fmla="*/ 0 w 7300686"/>
              <a:gd name="connsiteY58-2018" fmla="*/ 1611086 h 3222172"/>
              <a:gd name="connsiteX59-2019" fmla="*/ 1611085 w 7300686"/>
              <a:gd name="connsiteY59-2020" fmla="*/ 0 h 3222172"/>
              <a:gd name="connsiteX0-2021" fmla="*/ 2860535 w 7300686"/>
              <a:gd name="connsiteY0-2022" fmla="*/ 2612714 h 3222172"/>
              <a:gd name="connsiteX1-2023" fmla="*/ 2871532 w 7300686"/>
              <a:gd name="connsiteY1-2024" fmla="*/ 2612813 h 3222172"/>
              <a:gd name="connsiteX2-2025" fmla="*/ 2854277 w 7300686"/>
              <a:gd name="connsiteY2-2026" fmla="*/ 2635887 h 3222172"/>
              <a:gd name="connsiteX3-2027" fmla="*/ 2798189 w 7300686"/>
              <a:gd name="connsiteY3-2028" fmla="*/ 2697601 h 3222172"/>
              <a:gd name="connsiteX4-2029" fmla="*/ 2803082 w 7300686"/>
              <a:gd name="connsiteY4-2030" fmla="*/ 2689547 h 3222172"/>
              <a:gd name="connsiteX5-2031" fmla="*/ 2860535 w 7300686"/>
              <a:gd name="connsiteY5-2032" fmla="*/ 2612714 h 3222172"/>
              <a:gd name="connsiteX6-2033" fmla="*/ 2836782 w 7300686"/>
              <a:gd name="connsiteY6-2034" fmla="*/ 2047247 h 3222172"/>
              <a:gd name="connsiteX7-2035" fmla="*/ 2836781 w 7300686"/>
              <a:gd name="connsiteY7-2036" fmla="*/ 2047248 h 3222172"/>
              <a:gd name="connsiteX8-2037" fmla="*/ 2844799 w 7300686"/>
              <a:gd name="connsiteY8-2038" fmla="*/ 2612571 h 3222172"/>
              <a:gd name="connsiteX9-2039" fmla="*/ 2844800 w 7300686"/>
              <a:gd name="connsiteY9-2040" fmla="*/ 2612571 h 3222172"/>
              <a:gd name="connsiteX10-2041" fmla="*/ 2836782 w 7300686"/>
              <a:gd name="connsiteY10-2042" fmla="*/ 2047247 h 3222172"/>
              <a:gd name="connsiteX11-2043" fmla="*/ 1611085 w 7300686"/>
              <a:gd name="connsiteY11-2044" fmla="*/ 0 h 3222172"/>
              <a:gd name="connsiteX12-2045" fmla="*/ 2750295 w 7300686"/>
              <a:gd name="connsiteY12-2046" fmla="*/ 471876 h 3222172"/>
              <a:gd name="connsiteX13-2047" fmla="*/ 2754413 w 7300686"/>
              <a:gd name="connsiteY13-2048" fmla="*/ 476407 h 3222172"/>
              <a:gd name="connsiteX14-2049" fmla="*/ 2754415 w 7300686"/>
              <a:gd name="connsiteY14-2050" fmla="*/ 476410 h 3222172"/>
              <a:gd name="connsiteX15-2051" fmla="*/ 2987582 w 7300686"/>
              <a:gd name="connsiteY15-2052" fmla="*/ 751652 h 3222172"/>
              <a:gd name="connsiteX16-2053" fmla="*/ 3643085 w 7300686"/>
              <a:gd name="connsiteY16-2054" fmla="*/ 986971 h 3222172"/>
              <a:gd name="connsiteX17-2055" fmla="*/ 4371768 w 7300686"/>
              <a:gd name="connsiteY17-2056" fmla="*/ 685140 h 3222172"/>
              <a:gd name="connsiteX18-2057" fmla="*/ 4375824 w 7300686"/>
              <a:gd name="connsiteY18-2058" fmla="*/ 680678 h 3222172"/>
              <a:gd name="connsiteX19-2059" fmla="*/ 4353662 w 7300686"/>
              <a:gd name="connsiteY19-2060" fmla="*/ 710314 h 3222172"/>
              <a:gd name="connsiteX20-2061" fmla="*/ 4353663 w 7300686"/>
              <a:gd name="connsiteY20-2062" fmla="*/ 710314 h 3222172"/>
              <a:gd name="connsiteX21-2063" fmla="*/ 4375825 w 7300686"/>
              <a:gd name="connsiteY21-2064" fmla="*/ 680678 h 3222172"/>
              <a:gd name="connsiteX22-2065" fmla="*/ 4438281 w 7300686"/>
              <a:gd name="connsiteY22-2066" fmla="*/ 611960 h 3222172"/>
              <a:gd name="connsiteX23-2067" fmla="*/ 4440631 w 7300686"/>
              <a:gd name="connsiteY23-2068" fmla="*/ 608818 h 3222172"/>
              <a:gd name="connsiteX24-2069" fmla="*/ 4440631 w 7300686"/>
              <a:gd name="connsiteY24-2070" fmla="*/ 608817 h 3222172"/>
              <a:gd name="connsiteX25-2071" fmla="*/ 4440630 w 7300686"/>
              <a:gd name="connsiteY25-2072" fmla="*/ 608818 h 3222172"/>
              <a:gd name="connsiteX26-2073" fmla="*/ 4375824 w 7300686"/>
              <a:gd name="connsiteY26-2074" fmla="*/ 680678 h 3222172"/>
              <a:gd name="connsiteX27-2075" fmla="*/ 4429774 w 7300686"/>
              <a:gd name="connsiteY27-2076" fmla="*/ 608532 h 3222172"/>
              <a:gd name="connsiteX28-2077" fmla="*/ 4502492 w 7300686"/>
              <a:gd name="connsiteY28-2078" fmla="*/ 524579 h 3222172"/>
              <a:gd name="connsiteX29-2079" fmla="*/ 4502494 w 7300686"/>
              <a:gd name="connsiteY29-2080" fmla="*/ 524576 h 3222172"/>
              <a:gd name="connsiteX30-2081" fmla="*/ 4550390 w 7300686"/>
              <a:gd name="connsiteY30-2082" fmla="*/ 471876 h 3222172"/>
              <a:gd name="connsiteX31-2083" fmla="*/ 5689600 w 7300686"/>
              <a:gd name="connsiteY31-2084" fmla="*/ 0 h 3222172"/>
              <a:gd name="connsiteX32-2085" fmla="*/ 7300686 w 7300686"/>
              <a:gd name="connsiteY32-2086" fmla="*/ 1611086 h 3222172"/>
              <a:gd name="connsiteX33-2087" fmla="*/ 5689600 w 7300686"/>
              <a:gd name="connsiteY33-2088" fmla="*/ 3222172 h 3222172"/>
              <a:gd name="connsiteX34-2089" fmla="*/ 4550390 w 7300686"/>
              <a:gd name="connsiteY34-2090" fmla="*/ 2750296 h 3222172"/>
              <a:gd name="connsiteX35-2091" fmla="*/ 4546269 w 7300686"/>
              <a:gd name="connsiteY35-2092" fmla="*/ 2745761 h 3222172"/>
              <a:gd name="connsiteX36-2093" fmla="*/ 4353663 w 7300686"/>
              <a:gd name="connsiteY36-2094" fmla="*/ 2511860 h 3222172"/>
              <a:gd name="connsiteX37-2095" fmla="*/ 4347594 w 7300686"/>
              <a:gd name="connsiteY37-2096" fmla="*/ 2501871 h 3222172"/>
              <a:gd name="connsiteX38-2097" fmla="*/ 4347594 w 7300686"/>
              <a:gd name="connsiteY38-2098" fmla="*/ 2501801 h 3222172"/>
              <a:gd name="connsiteX39-2099" fmla="*/ 4348724 w 7300686"/>
              <a:gd name="connsiteY39-2100" fmla="*/ 2436740 h 3222172"/>
              <a:gd name="connsiteX40-2101" fmla="*/ 4350732 w 7300686"/>
              <a:gd name="connsiteY40-2102" fmla="*/ 2140860 h 3222172"/>
              <a:gd name="connsiteX41-2103" fmla="*/ 4350746 w 7300686"/>
              <a:gd name="connsiteY41-2104" fmla="*/ 2135227 h 3222172"/>
              <a:gd name="connsiteX42-2105" fmla="*/ 4348837 w 7300686"/>
              <a:gd name="connsiteY42-2106" fmla="*/ 2134901 h 3222172"/>
              <a:gd name="connsiteX43-2107" fmla="*/ 4347594 w 7300686"/>
              <a:gd name="connsiteY43-2108" fmla="*/ 2501801 h 3222172"/>
              <a:gd name="connsiteX44-2109" fmla="*/ 4347593 w 7300686"/>
              <a:gd name="connsiteY44-2110" fmla="*/ 2501871 h 3222172"/>
              <a:gd name="connsiteX45-2111" fmla="*/ 4313102 w 7300686"/>
              <a:gd name="connsiteY45-2112" fmla="*/ 2470522 h 3222172"/>
              <a:gd name="connsiteX46-2113" fmla="*/ 3657599 w 7300686"/>
              <a:gd name="connsiteY46-2114" fmla="*/ 2235203 h 3222172"/>
              <a:gd name="connsiteX47-2115" fmla="*/ 2928916 w 7300686"/>
              <a:gd name="connsiteY47-2116" fmla="*/ 2537034 h 3222172"/>
              <a:gd name="connsiteX48-2117" fmla="*/ 2924875 w 7300686"/>
              <a:gd name="connsiteY48-2118" fmla="*/ 2541480 h 3222172"/>
              <a:gd name="connsiteX49-2119" fmla="*/ 2924868 w 7300686"/>
              <a:gd name="connsiteY49-2120" fmla="*/ 2541490 h 3222172"/>
              <a:gd name="connsiteX50-2121" fmla="*/ 2871533 w 7300686"/>
              <a:gd name="connsiteY50-2122" fmla="*/ 2612813 h 3222172"/>
              <a:gd name="connsiteX51-2123" fmla="*/ 2860537 w 7300686"/>
              <a:gd name="connsiteY51-2124" fmla="*/ 2612714 h 3222172"/>
              <a:gd name="connsiteX52-2125" fmla="*/ 2860535 w 7300686"/>
              <a:gd name="connsiteY52-2126" fmla="*/ 2612714 h 3222172"/>
              <a:gd name="connsiteX53-2127" fmla="*/ 2803082 w 7300686"/>
              <a:gd name="connsiteY53-2128" fmla="*/ 2689546 h 3222172"/>
              <a:gd name="connsiteX54-2129" fmla="*/ 2798189 w 7300686"/>
              <a:gd name="connsiteY54-2130" fmla="*/ 2697600 h 3222172"/>
              <a:gd name="connsiteX55-2131" fmla="*/ 2750295 w 7300686"/>
              <a:gd name="connsiteY55-2132" fmla="*/ 2750296 h 3222172"/>
              <a:gd name="connsiteX56-2133" fmla="*/ 1611085 w 7300686"/>
              <a:gd name="connsiteY56-2134" fmla="*/ 3222172 h 3222172"/>
              <a:gd name="connsiteX57-2135" fmla="*/ 0 w 7300686"/>
              <a:gd name="connsiteY57-2136" fmla="*/ 1611086 h 3222172"/>
              <a:gd name="connsiteX58-2137" fmla="*/ 1611085 w 7300686"/>
              <a:gd name="connsiteY58-2138" fmla="*/ 0 h 3222172"/>
              <a:gd name="connsiteX0-2139" fmla="*/ 2860535 w 7300686"/>
              <a:gd name="connsiteY0-2140" fmla="*/ 2612714 h 3222172"/>
              <a:gd name="connsiteX1-2141" fmla="*/ 2871532 w 7300686"/>
              <a:gd name="connsiteY1-2142" fmla="*/ 2612813 h 3222172"/>
              <a:gd name="connsiteX2-2143" fmla="*/ 2854277 w 7300686"/>
              <a:gd name="connsiteY2-2144" fmla="*/ 2635887 h 3222172"/>
              <a:gd name="connsiteX3-2145" fmla="*/ 2798189 w 7300686"/>
              <a:gd name="connsiteY3-2146" fmla="*/ 2697601 h 3222172"/>
              <a:gd name="connsiteX4-2147" fmla="*/ 2803082 w 7300686"/>
              <a:gd name="connsiteY4-2148" fmla="*/ 2689547 h 3222172"/>
              <a:gd name="connsiteX5-2149" fmla="*/ 2860535 w 7300686"/>
              <a:gd name="connsiteY5-2150" fmla="*/ 2612714 h 3222172"/>
              <a:gd name="connsiteX6-2151" fmla="*/ 2836782 w 7300686"/>
              <a:gd name="connsiteY6-2152" fmla="*/ 2047247 h 3222172"/>
              <a:gd name="connsiteX7-2153" fmla="*/ 2836781 w 7300686"/>
              <a:gd name="connsiteY7-2154" fmla="*/ 2047248 h 3222172"/>
              <a:gd name="connsiteX8-2155" fmla="*/ 2844799 w 7300686"/>
              <a:gd name="connsiteY8-2156" fmla="*/ 2612571 h 3222172"/>
              <a:gd name="connsiteX9-2157" fmla="*/ 2844800 w 7300686"/>
              <a:gd name="connsiteY9-2158" fmla="*/ 2612571 h 3222172"/>
              <a:gd name="connsiteX10-2159" fmla="*/ 2836782 w 7300686"/>
              <a:gd name="connsiteY10-2160" fmla="*/ 2047247 h 3222172"/>
              <a:gd name="connsiteX11-2161" fmla="*/ 1611085 w 7300686"/>
              <a:gd name="connsiteY11-2162" fmla="*/ 0 h 3222172"/>
              <a:gd name="connsiteX12-2163" fmla="*/ 2750295 w 7300686"/>
              <a:gd name="connsiteY12-2164" fmla="*/ 471876 h 3222172"/>
              <a:gd name="connsiteX13-2165" fmla="*/ 2754413 w 7300686"/>
              <a:gd name="connsiteY13-2166" fmla="*/ 476407 h 3222172"/>
              <a:gd name="connsiteX14-2167" fmla="*/ 2754415 w 7300686"/>
              <a:gd name="connsiteY14-2168" fmla="*/ 476410 h 3222172"/>
              <a:gd name="connsiteX15-2169" fmla="*/ 2987582 w 7300686"/>
              <a:gd name="connsiteY15-2170" fmla="*/ 751652 h 3222172"/>
              <a:gd name="connsiteX16-2171" fmla="*/ 3643085 w 7300686"/>
              <a:gd name="connsiteY16-2172" fmla="*/ 986971 h 3222172"/>
              <a:gd name="connsiteX17-2173" fmla="*/ 4371768 w 7300686"/>
              <a:gd name="connsiteY17-2174" fmla="*/ 685140 h 3222172"/>
              <a:gd name="connsiteX18-2175" fmla="*/ 4375824 w 7300686"/>
              <a:gd name="connsiteY18-2176" fmla="*/ 680678 h 3222172"/>
              <a:gd name="connsiteX19-2177" fmla="*/ 4353662 w 7300686"/>
              <a:gd name="connsiteY19-2178" fmla="*/ 710314 h 3222172"/>
              <a:gd name="connsiteX20-2179" fmla="*/ 4353663 w 7300686"/>
              <a:gd name="connsiteY20-2180" fmla="*/ 710314 h 3222172"/>
              <a:gd name="connsiteX21-2181" fmla="*/ 4375825 w 7300686"/>
              <a:gd name="connsiteY21-2182" fmla="*/ 680678 h 3222172"/>
              <a:gd name="connsiteX22-2183" fmla="*/ 4438281 w 7300686"/>
              <a:gd name="connsiteY22-2184" fmla="*/ 611960 h 3222172"/>
              <a:gd name="connsiteX23-2185" fmla="*/ 4440631 w 7300686"/>
              <a:gd name="connsiteY23-2186" fmla="*/ 608818 h 3222172"/>
              <a:gd name="connsiteX24-2187" fmla="*/ 4440631 w 7300686"/>
              <a:gd name="connsiteY24-2188" fmla="*/ 608817 h 3222172"/>
              <a:gd name="connsiteX25-2189" fmla="*/ 4440630 w 7300686"/>
              <a:gd name="connsiteY25-2190" fmla="*/ 608818 h 3222172"/>
              <a:gd name="connsiteX26-2191" fmla="*/ 4375824 w 7300686"/>
              <a:gd name="connsiteY26-2192" fmla="*/ 680678 h 3222172"/>
              <a:gd name="connsiteX27-2193" fmla="*/ 4502492 w 7300686"/>
              <a:gd name="connsiteY27-2194" fmla="*/ 524579 h 3222172"/>
              <a:gd name="connsiteX28-2195" fmla="*/ 4502494 w 7300686"/>
              <a:gd name="connsiteY28-2196" fmla="*/ 524576 h 3222172"/>
              <a:gd name="connsiteX29-2197" fmla="*/ 4550390 w 7300686"/>
              <a:gd name="connsiteY29-2198" fmla="*/ 471876 h 3222172"/>
              <a:gd name="connsiteX30-2199" fmla="*/ 5689600 w 7300686"/>
              <a:gd name="connsiteY30-2200" fmla="*/ 0 h 3222172"/>
              <a:gd name="connsiteX31-2201" fmla="*/ 7300686 w 7300686"/>
              <a:gd name="connsiteY31-2202" fmla="*/ 1611086 h 3222172"/>
              <a:gd name="connsiteX32-2203" fmla="*/ 5689600 w 7300686"/>
              <a:gd name="connsiteY32-2204" fmla="*/ 3222172 h 3222172"/>
              <a:gd name="connsiteX33-2205" fmla="*/ 4550390 w 7300686"/>
              <a:gd name="connsiteY33-2206" fmla="*/ 2750296 h 3222172"/>
              <a:gd name="connsiteX34-2207" fmla="*/ 4546269 w 7300686"/>
              <a:gd name="connsiteY34-2208" fmla="*/ 2745761 h 3222172"/>
              <a:gd name="connsiteX35-2209" fmla="*/ 4353663 w 7300686"/>
              <a:gd name="connsiteY35-2210" fmla="*/ 2511860 h 3222172"/>
              <a:gd name="connsiteX36-2211" fmla="*/ 4347594 w 7300686"/>
              <a:gd name="connsiteY36-2212" fmla="*/ 2501871 h 3222172"/>
              <a:gd name="connsiteX37-2213" fmla="*/ 4347594 w 7300686"/>
              <a:gd name="connsiteY37-2214" fmla="*/ 2501801 h 3222172"/>
              <a:gd name="connsiteX38-2215" fmla="*/ 4348724 w 7300686"/>
              <a:gd name="connsiteY38-2216" fmla="*/ 2436740 h 3222172"/>
              <a:gd name="connsiteX39-2217" fmla="*/ 4350732 w 7300686"/>
              <a:gd name="connsiteY39-2218" fmla="*/ 2140860 h 3222172"/>
              <a:gd name="connsiteX40-2219" fmla="*/ 4350746 w 7300686"/>
              <a:gd name="connsiteY40-2220" fmla="*/ 2135227 h 3222172"/>
              <a:gd name="connsiteX41-2221" fmla="*/ 4348837 w 7300686"/>
              <a:gd name="connsiteY41-2222" fmla="*/ 2134901 h 3222172"/>
              <a:gd name="connsiteX42-2223" fmla="*/ 4347594 w 7300686"/>
              <a:gd name="connsiteY42-2224" fmla="*/ 2501801 h 3222172"/>
              <a:gd name="connsiteX43-2225" fmla="*/ 4347593 w 7300686"/>
              <a:gd name="connsiteY43-2226" fmla="*/ 2501871 h 3222172"/>
              <a:gd name="connsiteX44-2227" fmla="*/ 4313102 w 7300686"/>
              <a:gd name="connsiteY44-2228" fmla="*/ 2470522 h 3222172"/>
              <a:gd name="connsiteX45-2229" fmla="*/ 3657599 w 7300686"/>
              <a:gd name="connsiteY45-2230" fmla="*/ 2235203 h 3222172"/>
              <a:gd name="connsiteX46-2231" fmla="*/ 2928916 w 7300686"/>
              <a:gd name="connsiteY46-2232" fmla="*/ 2537034 h 3222172"/>
              <a:gd name="connsiteX47-2233" fmla="*/ 2924875 w 7300686"/>
              <a:gd name="connsiteY47-2234" fmla="*/ 2541480 h 3222172"/>
              <a:gd name="connsiteX48-2235" fmla="*/ 2924868 w 7300686"/>
              <a:gd name="connsiteY48-2236" fmla="*/ 2541490 h 3222172"/>
              <a:gd name="connsiteX49-2237" fmla="*/ 2871533 w 7300686"/>
              <a:gd name="connsiteY49-2238" fmla="*/ 2612813 h 3222172"/>
              <a:gd name="connsiteX50-2239" fmla="*/ 2860537 w 7300686"/>
              <a:gd name="connsiteY50-2240" fmla="*/ 2612714 h 3222172"/>
              <a:gd name="connsiteX51-2241" fmla="*/ 2860535 w 7300686"/>
              <a:gd name="connsiteY51-2242" fmla="*/ 2612714 h 3222172"/>
              <a:gd name="connsiteX52-2243" fmla="*/ 2803082 w 7300686"/>
              <a:gd name="connsiteY52-2244" fmla="*/ 2689546 h 3222172"/>
              <a:gd name="connsiteX53-2245" fmla="*/ 2798189 w 7300686"/>
              <a:gd name="connsiteY53-2246" fmla="*/ 2697600 h 3222172"/>
              <a:gd name="connsiteX54-2247" fmla="*/ 2750295 w 7300686"/>
              <a:gd name="connsiteY54-2248" fmla="*/ 2750296 h 3222172"/>
              <a:gd name="connsiteX55-2249" fmla="*/ 1611085 w 7300686"/>
              <a:gd name="connsiteY55-2250" fmla="*/ 3222172 h 3222172"/>
              <a:gd name="connsiteX56-2251" fmla="*/ 0 w 7300686"/>
              <a:gd name="connsiteY56-2252" fmla="*/ 1611086 h 3222172"/>
              <a:gd name="connsiteX57-2253" fmla="*/ 1611085 w 7300686"/>
              <a:gd name="connsiteY57-2254" fmla="*/ 0 h 3222172"/>
              <a:gd name="connsiteX0-2255" fmla="*/ 2860535 w 7300686"/>
              <a:gd name="connsiteY0-2256" fmla="*/ 2612714 h 3222172"/>
              <a:gd name="connsiteX1-2257" fmla="*/ 2871532 w 7300686"/>
              <a:gd name="connsiteY1-2258" fmla="*/ 2612813 h 3222172"/>
              <a:gd name="connsiteX2-2259" fmla="*/ 2854277 w 7300686"/>
              <a:gd name="connsiteY2-2260" fmla="*/ 2635887 h 3222172"/>
              <a:gd name="connsiteX3-2261" fmla="*/ 2798189 w 7300686"/>
              <a:gd name="connsiteY3-2262" fmla="*/ 2697601 h 3222172"/>
              <a:gd name="connsiteX4-2263" fmla="*/ 2803082 w 7300686"/>
              <a:gd name="connsiteY4-2264" fmla="*/ 2689547 h 3222172"/>
              <a:gd name="connsiteX5-2265" fmla="*/ 2860535 w 7300686"/>
              <a:gd name="connsiteY5-2266" fmla="*/ 2612714 h 3222172"/>
              <a:gd name="connsiteX6-2267" fmla="*/ 2836782 w 7300686"/>
              <a:gd name="connsiteY6-2268" fmla="*/ 2047247 h 3222172"/>
              <a:gd name="connsiteX7-2269" fmla="*/ 2836781 w 7300686"/>
              <a:gd name="connsiteY7-2270" fmla="*/ 2047248 h 3222172"/>
              <a:gd name="connsiteX8-2271" fmla="*/ 2844799 w 7300686"/>
              <a:gd name="connsiteY8-2272" fmla="*/ 2612571 h 3222172"/>
              <a:gd name="connsiteX9-2273" fmla="*/ 2844800 w 7300686"/>
              <a:gd name="connsiteY9-2274" fmla="*/ 2612571 h 3222172"/>
              <a:gd name="connsiteX10-2275" fmla="*/ 2836782 w 7300686"/>
              <a:gd name="connsiteY10-2276" fmla="*/ 2047247 h 3222172"/>
              <a:gd name="connsiteX11-2277" fmla="*/ 1611085 w 7300686"/>
              <a:gd name="connsiteY11-2278" fmla="*/ 0 h 3222172"/>
              <a:gd name="connsiteX12-2279" fmla="*/ 2750295 w 7300686"/>
              <a:gd name="connsiteY12-2280" fmla="*/ 471876 h 3222172"/>
              <a:gd name="connsiteX13-2281" fmla="*/ 2754413 w 7300686"/>
              <a:gd name="connsiteY13-2282" fmla="*/ 476407 h 3222172"/>
              <a:gd name="connsiteX14-2283" fmla="*/ 2754415 w 7300686"/>
              <a:gd name="connsiteY14-2284" fmla="*/ 476410 h 3222172"/>
              <a:gd name="connsiteX15-2285" fmla="*/ 2987582 w 7300686"/>
              <a:gd name="connsiteY15-2286" fmla="*/ 751652 h 3222172"/>
              <a:gd name="connsiteX16-2287" fmla="*/ 3643085 w 7300686"/>
              <a:gd name="connsiteY16-2288" fmla="*/ 986971 h 3222172"/>
              <a:gd name="connsiteX17-2289" fmla="*/ 4371768 w 7300686"/>
              <a:gd name="connsiteY17-2290" fmla="*/ 685140 h 3222172"/>
              <a:gd name="connsiteX18-2291" fmla="*/ 4375824 w 7300686"/>
              <a:gd name="connsiteY18-2292" fmla="*/ 680678 h 3222172"/>
              <a:gd name="connsiteX19-2293" fmla="*/ 4353662 w 7300686"/>
              <a:gd name="connsiteY19-2294" fmla="*/ 710314 h 3222172"/>
              <a:gd name="connsiteX20-2295" fmla="*/ 4353663 w 7300686"/>
              <a:gd name="connsiteY20-2296" fmla="*/ 710314 h 3222172"/>
              <a:gd name="connsiteX21-2297" fmla="*/ 4375825 w 7300686"/>
              <a:gd name="connsiteY21-2298" fmla="*/ 680678 h 3222172"/>
              <a:gd name="connsiteX22-2299" fmla="*/ 4438281 w 7300686"/>
              <a:gd name="connsiteY22-2300" fmla="*/ 611960 h 3222172"/>
              <a:gd name="connsiteX23-2301" fmla="*/ 4440631 w 7300686"/>
              <a:gd name="connsiteY23-2302" fmla="*/ 608818 h 3222172"/>
              <a:gd name="connsiteX24-2303" fmla="*/ 4440631 w 7300686"/>
              <a:gd name="connsiteY24-2304" fmla="*/ 608817 h 3222172"/>
              <a:gd name="connsiteX25-2305" fmla="*/ 4375824 w 7300686"/>
              <a:gd name="connsiteY25-2306" fmla="*/ 680678 h 3222172"/>
              <a:gd name="connsiteX26-2307" fmla="*/ 4502492 w 7300686"/>
              <a:gd name="connsiteY26-2308" fmla="*/ 524579 h 3222172"/>
              <a:gd name="connsiteX27-2309" fmla="*/ 4502494 w 7300686"/>
              <a:gd name="connsiteY27-2310" fmla="*/ 524576 h 3222172"/>
              <a:gd name="connsiteX28-2311" fmla="*/ 4550390 w 7300686"/>
              <a:gd name="connsiteY28-2312" fmla="*/ 471876 h 3222172"/>
              <a:gd name="connsiteX29-2313" fmla="*/ 5689600 w 7300686"/>
              <a:gd name="connsiteY29-2314" fmla="*/ 0 h 3222172"/>
              <a:gd name="connsiteX30-2315" fmla="*/ 7300686 w 7300686"/>
              <a:gd name="connsiteY30-2316" fmla="*/ 1611086 h 3222172"/>
              <a:gd name="connsiteX31-2317" fmla="*/ 5689600 w 7300686"/>
              <a:gd name="connsiteY31-2318" fmla="*/ 3222172 h 3222172"/>
              <a:gd name="connsiteX32-2319" fmla="*/ 4550390 w 7300686"/>
              <a:gd name="connsiteY32-2320" fmla="*/ 2750296 h 3222172"/>
              <a:gd name="connsiteX33-2321" fmla="*/ 4546269 w 7300686"/>
              <a:gd name="connsiteY33-2322" fmla="*/ 2745761 h 3222172"/>
              <a:gd name="connsiteX34-2323" fmla="*/ 4353663 w 7300686"/>
              <a:gd name="connsiteY34-2324" fmla="*/ 2511860 h 3222172"/>
              <a:gd name="connsiteX35-2325" fmla="*/ 4347594 w 7300686"/>
              <a:gd name="connsiteY35-2326" fmla="*/ 2501871 h 3222172"/>
              <a:gd name="connsiteX36-2327" fmla="*/ 4347594 w 7300686"/>
              <a:gd name="connsiteY36-2328" fmla="*/ 2501801 h 3222172"/>
              <a:gd name="connsiteX37-2329" fmla="*/ 4348724 w 7300686"/>
              <a:gd name="connsiteY37-2330" fmla="*/ 2436740 h 3222172"/>
              <a:gd name="connsiteX38-2331" fmla="*/ 4350732 w 7300686"/>
              <a:gd name="connsiteY38-2332" fmla="*/ 2140860 h 3222172"/>
              <a:gd name="connsiteX39-2333" fmla="*/ 4350746 w 7300686"/>
              <a:gd name="connsiteY39-2334" fmla="*/ 2135227 h 3222172"/>
              <a:gd name="connsiteX40-2335" fmla="*/ 4348837 w 7300686"/>
              <a:gd name="connsiteY40-2336" fmla="*/ 2134901 h 3222172"/>
              <a:gd name="connsiteX41-2337" fmla="*/ 4347594 w 7300686"/>
              <a:gd name="connsiteY41-2338" fmla="*/ 2501801 h 3222172"/>
              <a:gd name="connsiteX42-2339" fmla="*/ 4347593 w 7300686"/>
              <a:gd name="connsiteY42-2340" fmla="*/ 2501871 h 3222172"/>
              <a:gd name="connsiteX43-2341" fmla="*/ 4313102 w 7300686"/>
              <a:gd name="connsiteY43-2342" fmla="*/ 2470522 h 3222172"/>
              <a:gd name="connsiteX44-2343" fmla="*/ 3657599 w 7300686"/>
              <a:gd name="connsiteY44-2344" fmla="*/ 2235203 h 3222172"/>
              <a:gd name="connsiteX45-2345" fmla="*/ 2928916 w 7300686"/>
              <a:gd name="connsiteY45-2346" fmla="*/ 2537034 h 3222172"/>
              <a:gd name="connsiteX46-2347" fmla="*/ 2924875 w 7300686"/>
              <a:gd name="connsiteY46-2348" fmla="*/ 2541480 h 3222172"/>
              <a:gd name="connsiteX47-2349" fmla="*/ 2924868 w 7300686"/>
              <a:gd name="connsiteY47-2350" fmla="*/ 2541490 h 3222172"/>
              <a:gd name="connsiteX48-2351" fmla="*/ 2871533 w 7300686"/>
              <a:gd name="connsiteY48-2352" fmla="*/ 2612813 h 3222172"/>
              <a:gd name="connsiteX49-2353" fmla="*/ 2860537 w 7300686"/>
              <a:gd name="connsiteY49-2354" fmla="*/ 2612714 h 3222172"/>
              <a:gd name="connsiteX50-2355" fmla="*/ 2860535 w 7300686"/>
              <a:gd name="connsiteY50-2356" fmla="*/ 2612714 h 3222172"/>
              <a:gd name="connsiteX51-2357" fmla="*/ 2803082 w 7300686"/>
              <a:gd name="connsiteY51-2358" fmla="*/ 2689546 h 3222172"/>
              <a:gd name="connsiteX52-2359" fmla="*/ 2798189 w 7300686"/>
              <a:gd name="connsiteY52-2360" fmla="*/ 2697600 h 3222172"/>
              <a:gd name="connsiteX53-2361" fmla="*/ 2750295 w 7300686"/>
              <a:gd name="connsiteY53-2362" fmla="*/ 2750296 h 3222172"/>
              <a:gd name="connsiteX54-2363" fmla="*/ 1611085 w 7300686"/>
              <a:gd name="connsiteY54-2364" fmla="*/ 3222172 h 3222172"/>
              <a:gd name="connsiteX55-2365" fmla="*/ 0 w 7300686"/>
              <a:gd name="connsiteY55-2366" fmla="*/ 1611086 h 3222172"/>
              <a:gd name="connsiteX56-2367" fmla="*/ 1611085 w 7300686"/>
              <a:gd name="connsiteY56-2368" fmla="*/ 0 h 3222172"/>
              <a:gd name="connsiteX0-2369" fmla="*/ 2860535 w 7300686"/>
              <a:gd name="connsiteY0-2370" fmla="*/ 2612714 h 3222172"/>
              <a:gd name="connsiteX1-2371" fmla="*/ 2871532 w 7300686"/>
              <a:gd name="connsiteY1-2372" fmla="*/ 2612813 h 3222172"/>
              <a:gd name="connsiteX2-2373" fmla="*/ 2854277 w 7300686"/>
              <a:gd name="connsiteY2-2374" fmla="*/ 2635887 h 3222172"/>
              <a:gd name="connsiteX3-2375" fmla="*/ 2798189 w 7300686"/>
              <a:gd name="connsiteY3-2376" fmla="*/ 2697601 h 3222172"/>
              <a:gd name="connsiteX4-2377" fmla="*/ 2803082 w 7300686"/>
              <a:gd name="connsiteY4-2378" fmla="*/ 2689547 h 3222172"/>
              <a:gd name="connsiteX5-2379" fmla="*/ 2860535 w 7300686"/>
              <a:gd name="connsiteY5-2380" fmla="*/ 2612714 h 3222172"/>
              <a:gd name="connsiteX6-2381" fmla="*/ 2836782 w 7300686"/>
              <a:gd name="connsiteY6-2382" fmla="*/ 2047247 h 3222172"/>
              <a:gd name="connsiteX7-2383" fmla="*/ 2836781 w 7300686"/>
              <a:gd name="connsiteY7-2384" fmla="*/ 2047248 h 3222172"/>
              <a:gd name="connsiteX8-2385" fmla="*/ 2844799 w 7300686"/>
              <a:gd name="connsiteY8-2386" fmla="*/ 2612571 h 3222172"/>
              <a:gd name="connsiteX9-2387" fmla="*/ 2844800 w 7300686"/>
              <a:gd name="connsiteY9-2388" fmla="*/ 2612571 h 3222172"/>
              <a:gd name="connsiteX10-2389" fmla="*/ 2836782 w 7300686"/>
              <a:gd name="connsiteY10-2390" fmla="*/ 2047247 h 3222172"/>
              <a:gd name="connsiteX11-2391" fmla="*/ 1611085 w 7300686"/>
              <a:gd name="connsiteY11-2392" fmla="*/ 0 h 3222172"/>
              <a:gd name="connsiteX12-2393" fmla="*/ 2750295 w 7300686"/>
              <a:gd name="connsiteY12-2394" fmla="*/ 471876 h 3222172"/>
              <a:gd name="connsiteX13-2395" fmla="*/ 2754413 w 7300686"/>
              <a:gd name="connsiteY13-2396" fmla="*/ 476407 h 3222172"/>
              <a:gd name="connsiteX14-2397" fmla="*/ 2754415 w 7300686"/>
              <a:gd name="connsiteY14-2398" fmla="*/ 476410 h 3222172"/>
              <a:gd name="connsiteX15-2399" fmla="*/ 2987582 w 7300686"/>
              <a:gd name="connsiteY15-2400" fmla="*/ 751652 h 3222172"/>
              <a:gd name="connsiteX16-2401" fmla="*/ 3643085 w 7300686"/>
              <a:gd name="connsiteY16-2402" fmla="*/ 986971 h 3222172"/>
              <a:gd name="connsiteX17-2403" fmla="*/ 4371768 w 7300686"/>
              <a:gd name="connsiteY17-2404" fmla="*/ 685140 h 3222172"/>
              <a:gd name="connsiteX18-2405" fmla="*/ 4375824 w 7300686"/>
              <a:gd name="connsiteY18-2406" fmla="*/ 680678 h 3222172"/>
              <a:gd name="connsiteX19-2407" fmla="*/ 4353662 w 7300686"/>
              <a:gd name="connsiteY19-2408" fmla="*/ 710314 h 3222172"/>
              <a:gd name="connsiteX20-2409" fmla="*/ 4353663 w 7300686"/>
              <a:gd name="connsiteY20-2410" fmla="*/ 710314 h 3222172"/>
              <a:gd name="connsiteX21-2411" fmla="*/ 4375825 w 7300686"/>
              <a:gd name="connsiteY21-2412" fmla="*/ 680678 h 3222172"/>
              <a:gd name="connsiteX22-2413" fmla="*/ 4438281 w 7300686"/>
              <a:gd name="connsiteY22-2414" fmla="*/ 611960 h 3222172"/>
              <a:gd name="connsiteX23-2415" fmla="*/ 4440631 w 7300686"/>
              <a:gd name="connsiteY23-2416" fmla="*/ 608818 h 3222172"/>
              <a:gd name="connsiteX24-2417" fmla="*/ 4440631 w 7300686"/>
              <a:gd name="connsiteY24-2418" fmla="*/ 608817 h 3222172"/>
              <a:gd name="connsiteX25-2419" fmla="*/ 4502492 w 7300686"/>
              <a:gd name="connsiteY25-2420" fmla="*/ 524579 h 3222172"/>
              <a:gd name="connsiteX26-2421" fmla="*/ 4502494 w 7300686"/>
              <a:gd name="connsiteY26-2422" fmla="*/ 524576 h 3222172"/>
              <a:gd name="connsiteX27-2423" fmla="*/ 4550390 w 7300686"/>
              <a:gd name="connsiteY27-2424" fmla="*/ 471876 h 3222172"/>
              <a:gd name="connsiteX28-2425" fmla="*/ 5689600 w 7300686"/>
              <a:gd name="connsiteY28-2426" fmla="*/ 0 h 3222172"/>
              <a:gd name="connsiteX29-2427" fmla="*/ 7300686 w 7300686"/>
              <a:gd name="connsiteY29-2428" fmla="*/ 1611086 h 3222172"/>
              <a:gd name="connsiteX30-2429" fmla="*/ 5689600 w 7300686"/>
              <a:gd name="connsiteY30-2430" fmla="*/ 3222172 h 3222172"/>
              <a:gd name="connsiteX31-2431" fmla="*/ 4550390 w 7300686"/>
              <a:gd name="connsiteY31-2432" fmla="*/ 2750296 h 3222172"/>
              <a:gd name="connsiteX32-2433" fmla="*/ 4546269 w 7300686"/>
              <a:gd name="connsiteY32-2434" fmla="*/ 2745761 h 3222172"/>
              <a:gd name="connsiteX33-2435" fmla="*/ 4353663 w 7300686"/>
              <a:gd name="connsiteY33-2436" fmla="*/ 2511860 h 3222172"/>
              <a:gd name="connsiteX34-2437" fmla="*/ 4347594 w 7300686"/>
              <a:gd name="connsiteY34-2438" fmla="*/ 2501871 h 3222172"/>
              <a:gd name="connsiteX35-2439" fmla="*/ 4347594 w 7300686"/>
              <a:gd name="connsiteY35-2440" fmla="*/ 2501801 h 3222172"/>
              <a:gd name="connsiteX36-2441" fmla="*/ 4348724 w 7300686"/>
              <a:gd name="connsiteY36-2442" fmla="*/ 2436740 h 3222172"/>
              <a:gd name="connsiteX37-2443" fmla="*/ 4350732 w 7300686"/>
              <a:gd name="connsiteY37-2444" fmla="*/ 2140860 h 3222172"/>
              <a:gd name="connsiteX38-2445" fmla="*/ 4350746 w 7300686"/>
              <a:gd name="connsiteY38-2446" fmla="*/ 2135227 h 3222172"/>
              <a:gd name="connsiteX39-2447" fmla="*/ 4348837 w 7300686"/>
              <a:gd name="connsiteY39-2448" fmla="*/ 2134901 h 3222172"/>
              <a:gd name="connsiteX40-2449" fmla="*/ 4347594 w 7300686"/>
              <a:gd name="connsiteY40-2450" fmla="*/ 2501801 h 3222172"/>
              <a:gd name="connsiteX41-2451" fmla="*/ 4347593 w 7300686"/>
              <a:gd name="connsiteY41-2452" fmla="*/ 2501871 h 3222172"/>
              <a:gd name="connsiteX42-2453" fmla="*/ 4313102 w 7300686"/>
              <a:gd name="connsiteY42-2454" fmla="*/ 2470522 h 3222172"/>
              <a:gd name="connsiteX43-2455" fmla="*/ 3657599 w 7300686"/>
              <a:gd name="connsiteY43-2456" fmla="*/ 2235203 h 3222172"/>
              <a:gd name="connsiteX44-2457" fmla="*/ 2928916 w 7300686"/>
              <a:gd name="connsiteY44-2458" fmla="*/ 2537034 h 3222172"/>
              <a:gd name="connsiteX45-2459" fmla="*/ 2924875 w 7300686"/>
              <a:gd name="connsiteY45-2460" fmla="*/ 2541480 h 3222172"/>
              <a:gd name="connsiteX46-2461" fmla="*/ 2924868 w 7300686"/>
              <a:gd name="connsiteY46-2462" fmla="*/ 2541490 h 3222172"/>
              <a:gd name="connsiteX47-2463" fmla="*/ 2871533 w 7300686"/>
              <a:gd name="connsiteY47-2464" fmla="*/ 2612813 h 3222172"/>
              <a:gd name="connsiteX48-2465" fmla="*/ 2860537 w 7300686"/>
              <a:gd name="connsiteY48-2466" fmla="*/ 2612714 h 3222172"/>
              <a:gd name="connsiteX49-2467" fmla="*/ 2860535 w 7300686"/>
              <a:gd name="connsiteY49-2468" fmla="*/ 2612714 h 3222172"/>
              <a:gd name="connsiteX50-2469" fmla="*/ 2803082 w 7300686"/>
              <a:gd name="connsiteY50-2470" fmla="*/ 2689546 h 3222172"/>
              <a:gd name="connsiteX51-2471" fmla="*/ 2798189 w 7300686"/>
              <a:gd name="connsiteY51-2472" fmla="*/ 2697600 h 3222172"/>
              <a:gd name="connsiteX52-2473" fmla="*/ 2750295 w 7300686"/>
              <a:gd name="connsiteY52-2474" fmla="*/ 2750296 h 3222172"/>
              <a:gd name="connsiteX53-2475" fmla="*/ 1611085 w 7300686"/>
              <a:gd name="connsiteY53-2476" fmla="*/ 3222172 h 3222172"/>
              <a:gd name="connsiteX54-2477" fmla="*/ 0 w 7300686"/>
              <a:gd name="connsiteY54-2478" fmla="*/ 1611086 h 3222172"/>
              <a:gd name="connsiteX55-2479" fmla="*/ 1611085 w 7300686"/>
              <a:gd name="connsiteY55-2480" fmla="*/ 0 h 3222172"/>
              <a:gd name="connsiteX0-2481" fmla="*/ 2860535 w 7300686"/>
              <a:gd name="connsiteY0-2482" fmla="*/ 2612714 h 3222172"/>
              <a:gd name="connsiteX1-2483" fmla="*/ 2871532 w 7300686"/>
              <a:gd name="connsiteY1-2484" fmla="*/ 2612813 h 3222172"/>
              <a:gd name="connsiteX2-2485" fmla="*/ 2854277 w 7300686"/>
              <a:gd name="connsiteY2-2486" fmla="*/ 2635887 h 3222172"/>
              <a:gd name="connsiteX3-2487" fmla="*/ 2798189 w 7300686"/>
              <a:gd name="connsiteY3-2488" fmla="*/ 2697601 h 3222172"/>
              <a:gd name="connsiteX4-2489" fmla="*/ 2803082 w 7300686"/>
              <a:gd name="connsiteY4-2490" fmla="*/ 2689547 h 3222172"/>
              <a:gd name="connsiteX5-2491" fmla="*/ 2860535 w 7300686"/>
              <a:gd name="connsiteY5-2492" fmla="*/ 2612714 h 3222172"/>
              <a:gd name="connsiteX6-2493" fmla="*/ 2836782 w 7300686"/>
              <a:gd name="connsiteY6-2494" fmla="*/ 2047247 h 3222172"/>
              <a:gd name="connsiteX7-2495" fmla="*/ 2836781 w 7300686"/>
              <a:gd name="connsiteY7-2496" fmla="*/ 2047248 h 3222172"/>
              <a:gd name="connsiteX8-2497" fmla="*/ 2844799 w 7300686"/>
              <a:gd name="connsiteY8-2498" fmla="*/ 2612571 h 3222172"/>
              <a:gd name="connsiteX9-2499" fmla="*/ 2844800 w 7300686"/>
              <a:gd name="connsiteY9-2500" fmla="*/ 2612571 h 3222172"/>
              <a:gd name="connsiteX10-2501" fmla="*/ 2836782 w 7300686"/>
              <a:gd name="connsiteY10-2502" fmla="*/ 2047247 h 3222172"/>
              <a:gd name="connsiteX11-2503" fmla="*/ 1611085 w 7300686"/>
              <a:gd name="connsiteY11-2504" fmla="*/ 0 h 3222172"/>
              <a:gd name="connsiteX12-2505" fmla="*/ 2750295 w 7300686"/>
              <a:gd name="connsiteY12-2506" fmla="*/ 471876 h 3222172"/>
              <a:gd name="connsiteX13-2507" fmla="*/ 2754413 w 7300686"/>
              <a:gd name="connsiteY13-2508" fmla="*/ 476407 h 3222172"/>
              <a:gd name="connsiteX14-2509" fmla="*/ 2754415 w 7300686"/>
              <a:gd name="connsiteY14-2510" fmla="*/ 476410 h 3222172"/>
              <a:gd name="connsiteX15-2511" fmla="*/ 2987582 w 7300686"/>
              <a:gd name="connsiteY15-2512" fmla="*/ 751652 h 3222172"/>
              <a:gd name="connsiteX16-2513" fmla="*/ 3643085 w 7300686"/>
              <a:gd name="connsiteY16-2514" fmla="*/ 986971 h 3222172"/>
              <a:gd name="connsiteX17-2515" fmla="*/ 4371768 w 7300686"/>
              <a:gd name="connsiteY17-2516" fmla="*/ 685140 h 3222172"/>
              <a:gd name="connsiteX18-2517" fmla="*/ 4375824 w 7300686"/>
              <a:gd name="connsiteY18-2518" fmla="*/ 680678 h 3222172"/>
              <a:gd name="connsiteX19-2519" fmla="*/ 4353662 w 7300686"/>
              <a:gd name="connsiteY19-2520" fmla="*/ 710314 h 3222172"/>
              <a:gd name="connsiteX20-2521" fmla="*/ 4353663 w 7300686"/>
              <a:gd name="connsiteY20-2522" fmla="*/ 710314 h 3222172"/>
              <a:gd name="connsiteX21-2523" fmla="*/ 4438281 w 7300686"/>
              <a:gd name="connsiteY21-2524" fmla="*/ 611960 h 3222172"/>
              <a:gd name="connsiteX22-2525" fmla="*/ 4440631 w 7300686"/>
              <a:gd name="connsiteY22-2526" fmla="*/ 608818 h 3222172"/>
              <a:gd name="connsiteX23-2527" fmla="*/ 4440631 w 7300686"/>
              <a:gd name="connsiteY23-2528" fmla="*/ 608817 h 3222172"/>
              <a:gd name="connsiteX24-2529" fmla="*/ 4502492 w 7300686"/>
              <a:gd name="connsiteY24-2530" fmla="*/ 524579 h 3222172"/>
              <a:gd name="connsiteX25-2531" fmla="*/ 4502494 w 7300686"/>
              <a:gd name="connsiteY25-2532" fmla="*/ 524576 h 3222172"/>
              <a:gd name="connsiteX26-2533" fmla="*/ 4550390 w 7300686"/>
              <a:gd name="connsiteY26-2534" fmla="*/ 471876 h 3222172"/>
              <a:gd name="connsiteX27-2535" fmla="*/ 5689600 w 7300686"/>
              <a:gd name="connsiteY27-2536" fmla="*/ 0 h 3222172"/>
              <a:gd name="connsiteX28-2537" fmla="*/ 7300686 w 7300686"/>
              <a:gd name="connsiteY28-2538" fmla="*/ 1611086 h 3222172"/>
              <a:gd name="connsiteX29-2539" fmla="*/ 5689600 w 7300686"/>
              <a:gd name="connsiteY29-2540" fmla="*/ 3222172 h 3222172"/>
              <a:gd name="connsiteX30-2541" fmla="*/ 4550390 w 7300686"/>
              <a:gd name="connsiteY30-2542" fmla="*/ 2750296 h 3222172"/>
              <a:gd name="connsiteX31-2543" fmla="*/ 4546269 w 7300686"/>
              <a:gd name="connsiteY31-2544" fmla="*/ 2745761 h 3222172"/>
              <a:gd name="connsiteX32-2545" fmla="*/ 4353663 w 7300686"/>
              <a:gd name="connsiteY32-2546" fmla="*/ 2511860 h 3222172"/>
              <a:gd name="connsiteX33-2547" fmla="*/ 4347594 w 7300686"/>
              <a:gd name="connsiteY33-2548" fmla="*/ 2501871 h 3222172"/>
              <a:gd name="connsiteX34-2549" fmla="*/ 4347594 w 7300686"/>
              <a:gd name="connsiteY34-2550" fmla="*/ 2501801 h 3222172"/>
              <a:gd name="connsiteX35-2551" fmla="*/ 4348724 w 7300686"/>
              <a:gd name="connsiteY35-2552" fmla="*/ 2436740 h 3222172"/>
              <a:gd name="connsiteX36-2553" fmla="*/ 4350732 w 7300686"/>
              <a:gd name="connsiteY36-2554" fmla="*/ 2140860 h 3222172"/>
              <a:gd name="connsiteX37-2555" fmla="*/ 4350746 w 7300686"/>
              <a:gd name="connsiteY37-2556" fmla="*/ 2135227 h 3222172"/>
              <a:gd name="connsiteX38-2557" fmla="*/ 4348837 w 7300686"/>
              <a:gd name="connsiteY38-2558" fmla="*/ 2134901 h 3222172"/>
              <a:gd name="connsiteX39-2559" fmla="*/ 4347594 w 7300686"/>
              <a:gd name="connsiteY39-2560" fmla="*/ 2501801 h 3222172"/>
              <a:gd name="connsiteX40-2561" fmla="*/ 4347593 w 7300686"/>
              <a:gd name="connsiteY40-2562" fmla="*/ 2501871 h 3222172"/>
              <a:gd name="connsiteX41-2563" fmla="*/ 4313102 w 7300686"/>
              <a:gd name="connsiteY41-2564" fmla="*/ 2470522 h 3222172"/>
              <a:gd name="connsiteX42-2565" fmla="*/ 3657599 w 7300686"/>
              <a:gd name="connsiteY42-2566" fmla="*/ 2235203 h 3222172"/>
              <a:gd name="connsiteX43-2567" fmla="*/ 2928916 w 7300686"/>
              <a:gd name="connsiteY43-2568" fmla="*/ 2537034 h 3222172"/>
              <a:gd name="connsiteX44-2569" fmla="*/ 2924875 w 7300686"/>
              <a:gd name="connsiteY44-2570" fmla="*/ 2541480 h 3222172"/>
              <a:gd name="connsiteX45-2571" fmla="*/ 2924868 w 7300686"/>
              <a:gd name="connsiteY45-2572" fmla="*/ 2541490 h 3222172"/>
              <a:gd name="connsiteX46-2573" fmla="*/ 2871533 w 7300686"/>
              <a:gd name="connsiteY46-2574" fmla="*/ 2612813 h 3222172"/>
              <a:gd name="connsiteX47-2575" fmla="*/ 2860537 w 7300686"/>
              <a:gd name="connsiteY47-2576" fmla="*/ 2612714 h 3222172"/>
              <a:gd name="connsiteX48-2577" fmla="*/ 2860535 w 7300686"/>
              <a:gd name="connsiteY48-2578" fmla="*/ 2612714 h 3222172"/>
              <a:gd name="connsiteX49-2579" fmla="*/ 2803082 w 7300686"/>
              <a:gd name="connsiteY49-2580" fmla="*/ 2689546 h 3222172"/>
              <a:gd name="connsiteX50-2581" fmla="*/ 2798189 w 7300686"/>
              <a:gd name="connsiteY50-2582" fmla="*/ 2697600 h 3222172"/>
              <a:gd name="connsiteX51-2583" fmla="*/ 2750295 w 7300686"/>
              <a:gd name="connsiteY51-2584" fmla="*/ 2750296 h 3222172"/>
              <a:gd name="connsiteX52-2585" fmla="*/ 1611085 w 7300686"/>
              <a:gd name="connsiteY52-2586" fmla="*/ 3222172 h 3222172"/>
              <a:gd name="connsiteX53-2587" fmla="*/ 0 w 7300686"/>
              <a:gd name="connsiteY53-2588" fmla="*/ 1611086 h 3222172"/>
              <a:gd name="connsiteX54-2589" fmla="*/ 1611085 w 7300686"/>
              <a:gd name="connsiteY54-2590" fmla="*/ 0 h 3222172"/>
              <a:gd name="connsiteX0-2591" fmla="*/ 2860535 w 7300686"/>
              <a:gd name="connsiteY0-2592" fmla="*/ 2612714 h 3222172"/>
              <a:gd name="connsiteX1-2593" fmla="*/ 2871532 w 7300686"/>
              <a:gd name="connsiteY1-2594" fmla="*/ 2612813 h 3222172"/>
              <a:gd name="connsiteX2-2595" fmla="*/ 2854277 w 7300686"/>
              <a:gd name="connsiteY2-2596" fmla="*/ 2635887 h 3222172"/>
              <a:gd name="connsiteX3-2597" fmla="*/ 2798189 w 7300686"/>
              <a:gd name="connsiteY3-2598" fmla="*/ 2697601 h 3222172"/>
              <a:gd name="connsiteX4-2599" fmla="*/ 2803082 w 7300686"/>
              <a:gd name="connsiteY4-2600" fmla="*/ 2689547 h 3222172"/>
              <a:gd name="connsiteX5-2601" fmla="*/ 2860535 w 7300686"/>
              <a:gd name="connsiteY5-2602" fmla="*/ 2612714 h 3222172"/>
              <a:gd name="connsiteX6-2603" fmla="*/ 2836782 w 7300686"/>
              <a:gd name="connsiteY6-2604" fmla="*/ 2047247 h 3222172"/>
              <a:gd name="connsiteX7-2605" fmla="*/ 2836781 w 7300686"/>
              <a:gd name="connsiteY7-2606" fmla="*/ 2047248 h 3222172"/>
              <a:gd name="connsiteX8-2607" fmla="*/ 2844799 w 7300686"/>
              <a:gd name="connsiteY8-2608" fmla="*/ 2612571 h 3222172"/>
              <a:gd name="connsiteX9-2609" fmla="*/ 2844800 w 7300686"/>
              <a:gd name="connsiteY9-2610" fmla="*/ 2612571 h 3222172"/>
              <a:gd name="connsiteX10-2611" fmla="*/ 2836782 w 7300686"/>
              <a:gd name="connsiteY10-2612" fmla="*/ 2047247 h 3222172"/>
              <a:gd name="connsiteX11-2613" fmla="*/ 1611085 w 7300686"/>
              <a:gd name="connsiteY11-2614" fmla="*/ 0 h 3222172"/>
              <a:gd name="connsiteX12-2615" fmla="*/ 2750295 w 7300686"/>
              <a:gd name="connsiteY12-2616" fmla="*/ 471876 h 3222172"/>
              <a:gd name="connsiteX13-2617" fmla="*/ 2754413 w 7300686"/>
              <a:gd name="connsiteY13-2618" fmla="*/ 476407 h 3222172"/>
              <a:gd name="connsiteX14-2619" fmla="*/ 2754415 w 7300686"/>
              <a:gd name="connsiteY14-2620" fmla="*/ 476410 h 3222172"/>
              <a:gd name="connsiteX15-2621" fmla="*/ 2987582 w 7300686"/>
              <a:gd name="connsiteY15-2622" fmla="*/ 751652 h 3222172"/>
              <a:gd name="connsiteX16-2623" fmla="*/ 3643085 w 7300686"/>
              <a:gd name="connsiteY16-2624" fmla="*/ 986971 h 3222172"/>
              <a:gd name="connsiteX17-2625" fmla="*/ 4371768 w 7300686"/>
              <a:gd name="connsiteY17-2626" fmla="*/ 685140 h 3222172"/>
              <a:gd name="connsiteX18-2627" fmla="*/ 4375824 w 7300686"/>
              <a:gd name="connsiteY18-2628" fmla="*/ 680678 h 3222172"/>
              <a:gd name="connsiteX19-2629" fmla="*/ 4353662 w 7300686"/>
              <a:gd name="connsiteY19-2630" fmla="*/ 710314 h 3222172"/>
              <a:gd name="connsiteX20-2631" fmla="*/ 4438281 w 7300686"/>
              <a:gd name="connsiteY20-2632" fmla="*/ 611960 h 3222172"/>
              <a:gd name="connsiteX21-2633" fmla="*/ 4440631 w 7300686"/>
              <a:gd name="connsiteY21-2634" fmla="*/ 608818 h 3222172"/>
              <a:gd name="connsiteX22-2635" fmla="*/ 4440631 w 7300686"/>
              <a:gd name="connsiteY22-2636" fmla="*/ 608817 h 3222172"/>
              <a:gd name="connsiteX23-2637" fmla="*/ 4502492 w 7300686"/>
              <a:gd name="connsiteY23-2638" fmla="*/ 524579 h 3222172"/>
              <a:gd name="connsiteX24-2639" fmla="*/ 4502494 w 7300686"/>
              <a:gd name="connsiteY24-2640" fmla="*/ 524576 h 3222172"/>
              <a:gd name="connsiteX25-2641" fmla="*/ 4550390 w 7300686"/>
              <a:gd name="connsiteY25-2642" fmla="*/ 471876 h 3222172"/>
              <a:gd name="connsiteX26-2643" fmla="*/ 5689600 w 7300686"/>
              <a:gd name="connsiteY26-2644" fmla="*/ 0 h 3222172"/>
              <a:gd name="connsiteX27-2645" fmla="*/ 7300686 w 7300686"/>
              <a:gd name="connsiteY27-2646" fmla="*/ 1611086 h 3222172"/>
              <a:gd name="connsiteX28-2647" fmla="*/ 5689600 w 7300686"/>
              <a:gd name="connsiteY28-2648" fmla="*/ 3222172 h 3222172"/>
              <a:gd name="connsiteX29-2649" fmla="*/ 4550390 w 7300686"/>
              <a:gd name="connsiteY29-2650" fmla="*/ 2750296 h 3222172"/>
              <a:gd name="connsiteX30-2651" fmla="*/ 4546269 w 7300686"/>
              <a:gd name="connsiteY30-2652" fmla="*/ 2745761 h 3222172"/>
              <a:gd name="connsiteX31-2653" fmla="*/ 4353663 w 7300686"/>
              <a:gd name="connsiteY31-2654" fmla="*/ 2511860 h 3222172"/>
              <a:gd name="connsiteX32-2655" fmla="*/ 4347594 w 7300686"/>
              <a:gd name="connsiteY32-2656" fmla="*/ 2501871 h 3222172"/>
              <a:gd name="connsiteX33-2657" fmla="*/ 4347594 w 7300686"/>
              <a:gd name="connsiteY33-2658" fmla="*/ 2501801 h 3222172"/>
              <a:gd name="connsiteX34-2659" fmla="*/ 4348724 w 7300686"/>
              <a:gd name="connsiteY34-2660" fmla="*/ 2436740 h 3222172"/>
              <a:gd name="connsiteX35-2661" fmla="*/ 4350732 w 7300686"/>
              <a:gd name="connsiteY35-2662" fmla="*/ 2140860 h 3222172"/>
              <a:gd name="connsiteX36-2663" fmla="*/ 4350746 w 7300686"/>
              <a:gd name="connsiteY36-2664" fmla="*/ 2135227 h 3222172"/>
              <a:gd name="connsiteX37-2665" fmla="*/ 4348837 w 7300686"/>
              <a:gd name="connsiteY37-2666" fmla="*/ 2134901 h 3222172"/>
              <a:gd name="connsiteX38-2667" fmla="*/ 4347594 w 7300686"/>
              <a:gd name="connsiteY38-2668" fmla="*/ 2501801 h 3222172"/>
              <a:gd name="connsiteX39-2669" fmla="*/ 4347593 w 7300686"/>
              <a:gd name="connsiteY39-2670" fmla="*/ 2501871 h 3222172"/>
              <a:gd name="connsiteX40-2671" fmla="*/ 4313102 w 7300686"/>
              <a:gd name="connsiteY40-2672" fmla="*/ 2470522 h 3222172"/>
              <a:gd name="connsiteX41-2673" fmla="*/ 3657599 w 7300686"/>
              <a:gd name="connsiteY41-2674" fmla="*/ 2235203 h 3222172"/>
              <a:gd name="connsiteX42-2675" fmla="*/ 2928916 w 7300686"/>
              <a:gd name="connsiteY42-2676" fmla="*/ 2537034 h 3222172"/>
              <a:gd name="connsiteX43-2677" fmla="*/ 2924875 w 7300686"/>
              <a:gd name="connsiteY43-2678" fmla="*/ 2541480 h 3222172"/>
              <a:gd name="connsiteX44-2679" fmla="*/ 2924868 w 7300686"/>
              <a:gd name="connsiteY44-2680" fmla="*/ 2541490 h 3222172"/>
              <a:gd name="connsiteX45-2681" fmla="*/ 2871533 w 7300686"/>
              <a:gd name="connsiteY45-2682" fmla="*/ 2612813 h 3222172"/>
              <a:gd name="connsiteX46-2683" fmla="*/ 2860537 w 7300686"/>
              <a:gd name="connsiteY46-2684" fmla="*/ 2612714 h 3222172"/>
              <a:gd name="connsiteX47-2685" fmla="*/ 2860535 w 7300686"/>
              <a:gd name="connsiteY47-2686" fmla="*/ 2612714 h 3222172"/>
              <a:gd name="connsiteX48-2687" fmla="*/ 2803082 w 7300686"/>
              <a:gd name="connsiteY48-2688" fmla="*/ 2689546 h 3222172"/>
              <a:gd name="connsiteX49-2689" fmla="*/ 2798189 w 7300686"/>
              <a:gd name="connsiteY49-2690" fmla="*/ 2697600 h 3222172"/>
              <a:gd name="connsiteX50-2691" fmla="*/ 2750295 w 7300686"/>
              <a:gd name="connsiteY50-2692" fmla="*/ 2750296 h 3222172"/>
              <a:gd name="connsiteX51-2693" fmla="*/ 1611085 w 7300686"/>
              <a:gd name="connsiteY51-2694" fmla="*/ 3222172 h 3222172"/>
              <a:gd name="connsiteX52-2695" fmla="*/ 0 w 7300686"/>
              <a:gd name="connsiteY52-2696" fmla="*/ 1611086 h 3222172"/>
              <a:gd name="connsiteX53-2697" fmla="*/ 1611085 w 7300686"/>
              <a:gd name="connsiteY53-2698" fmla="*/ 0 h 3222172"/>
              <a:gd name="connsiteX0-2699" fmla="*/ 2860535 w 7300686"/>
              <a:gd name="connsiteY0-2700" fmla="*/ 2612714 h 3222172"/>
              <a:gd name="connsiteX1-2701" fmla="*/ 2871532 w 7300686"/>
              <a:gd name="connsiteY1-2702" fmla="*/ 2612813 h 3222172"/>
              <a:gd name="connsiteX2-2703" fmla="*/ 2854277 w 7300686"/>
              <a:gd name="connsiteY2-2704" fmla="*/ 2635887 h 3222172"/>
              <a:gd name="connsiteX3-2705" fmla="*/ 2798189 w 7300686"/>
              <a:gd name="connsiteY3-2706" fmla="*/ 2697601 h 3222172"/>
              <a:gd name="connsiteX4-2707" fmla="*/ 2803082 w 7300686"/>
              <a:gd name="connsiteY4-2708" fmla="*/ 2689547 h 3222172"/>
              <a:gd name="connsiteX5-2709" fmla="*/ 2860535 w 7300686"/>
              <a:gd name="connsiteY5-2710" fmla="*/ 2612714 h 3222172"/>
              <a:gd name="connsiteX6-2711" fmla="*/ 2836782 w 7300686"/>
              <a:gd name="connsiteY6-2712" fmla="*/ 2047247 h 3222172"/>
              <a:gd name="connsiteX7-2713" fmla="*/ 2836781 w 7300686"/>
              <a:gd name="connsiteY7-2714" fmla="*/ 2047248 h 3222172"/>
              <a:gd name="connsiteX8-2715" fmla="*/ 2844799 w 7300686"/>
              <a:gd name="connsiteY8-2716" fmla="*/ 2612571 h 3222172"/>
              <a:gd name="connsiteX9-2717" fmla="*/ 2844800 w 7300686"/>
              <a:gd name="connsiteY9-2718" fmla="*/ 2612571 h 3222172"/>
              <a:gd name="connsiteX10-2719" fmla="*/ 2836782 w 7300686"/>
              <a:gd name="connsiteY10-2720" fmla="*/ 2047247 h 3222172"/>
              <a:gd name="connsiteX11-2721" fmla="*/ 1611085 w 7300686"/>
              <a:gd name="connsiteY11-2722" fmla="*/ 0 h 3222172"/>
              <a:gd name="connsiteX12-2723" fmla="*/ 2750295 w 7300686"/>
              <a:gd name="connsiteY12-2724" fmla="*/ 471876 h 3222172"/>
              <a:gd name="connsiteX13-2725" fmla="*/ 2754413 w 7300686"/>
              <a:gd name="connsiteY13-2726" fmla="*/ 476407 h 3222172"/>
              <a:gd name="connsiteX14-2727" fmla="*/ 2754415 w 7300686"/>
              <a:gd name="connsiteY14-2728" fmla="*/ 476410 h 3222172"/>
              <a:gd name="connsiteX15-2729" fmla="*/ 2987582 w 7300686"/>
              <a:gd name="connsiteY15-2730" fmla="*/ 751652 h 3222172"/>
              <a:gd name="connsiteX16-2731" fmla="*/ 3643085 w 7300686"/>
              <a:gd name="connsiteY16-2732" fmla="*/ 986971 h 3222172"/>
              <a:gd name="connsiteX17-2733" fmla="*/ 4371768 w 7300686"/>
              <a:gd name="connsiteY17-2734" fmla="*/ 685140 h 3222172"/>
              <a:gd name="connsiteX18-2735" fmla="*/ 4375824 w 7300686"/>
              <a:gd name="connsiteY18-2736" fmla="*/ 680678 h 3222172"/>
              <a:gd name="connsiteX19-2737" fmla="*/ 4438281 w 7300686"/>
              <a:gd name="connsiteY19-2738" fmla="*/ 611960 h 3222172"/>
              <a:gd name="connsiteX20-2739" fmla="*/ 4440631 w 7300686"/>
              <a:gd name="connsiteY20-2740" fmla="*/ 608818 h 3222172"/>
              <a:gd name="connsiteX21-2741" fmla="*/ 4440631 w 7300686"/>
              <a:gd name="connsiteY21-2742" fmla="*/ 608817 h 3222172"/>
              <a:gd name="connsiteX22-2743" fmla="*/ 4502492 w 7300686"/>
              <a:gd name="connsiteY22-2744" fmla="*/ 524579 h 3222172"/>
              <a:gd name="connsiteX23-2745" fmla="*/ 4502494 w 7300686"/>
              <a:gd name="connsiteY23-2746" fmla="*/ 524576 h 3222172"/>
              <a:gd name="connsiteX24-2747" fmla="*/ 4550390 w 7300686"/>
              <a:gd name="connsiteY24-2748" fmla="*/ 471876 h 3222172"/>
              <a:gd name="connsiteX25-2749" fmla="*/ 5689600 w 7300686"/>
              <a:gd name="connsiteY25-2750" fmla="*/ 0 h 3222172"/>
              <a:gd name="connsiteX26-2751" fmla="*/ 7300686 w 7300686"/>
              <a:gd name="connsiteY26-2752" fmla="*/ 1611086 h 3222172"/>
              <a:gd name="connsiteX27-2753" fmla="*/ 5689600 w 7300686"/>
              <a:gd name="connsiteY27-2754" fmla="*/ 3222172 h 3222172"/>
              <a:gd name="connsiteX28-2755" fmla="*/ 4550390 w 7300686"/>
              <a:gd name="connsiteY28-2756" fmla="*/ 2750296 h 3222172"/>
              <a:gd name="connsiteX29-2757" fmla="*/ 4546269 w 7300686"/>
              <a:gd name="connsiteY29-2758" fmla="*/ 2745761 h 3222172"/>
              <a:gd name="connsiteX30-2759" fmla="*/ 4353663 w 7300686"/>
              <a:gd name="connsiteY30-2760" fmla="*/ 2511860 h 3222172"/>
              <a:gd name="connsiteX31-2761" fmla="*/ 4347594 w 7300686"/>
              <a:gd name="connsiteY31-2762" fmla="*/ 2501871 h 3222172"/>
              <a:gd name="connsiteX32-2763" fmla="*/ 4347594 w 7300686"/>
              <a:gd name="connsiteY32-2764" fmla="*/ 2501801 h 3222172"/>
              <a:gd name="connsiteX33-2765" fmla="*/ 4348724 w 7300686"/>
              <a:gd name="connsiteY33-2766" fmla="*/ 2436740 h 3222172"/>
              <a:gd name="connsiteX34-2767" fmla="*/ 4350732 w 7300686"/>
              <a:gd name="connsiteY34-2768" fmla="*/ 2140860 h 3222172"/>
              <a:gd name="connsiteX35-2769" fmla="*/ 4350746 w 7300686"/>
              <a:gd name="connsiteY35-2770" fmla="*/ 2135227 h 3222172"/>
              <a:gd name="connsiteX36-2771" fmla="*/ 4348837 w 7300686"/>
              <a:gd name="connsiteY36-2772" fmla="*/ 2134901 h 3222172"/>
              <a:gd name="connsiteX37-2773" fmla="*/ 4347594 w 7300686"/>
              <a:gd name="connsiteY37-2774" fmla="*/ 2501801 h 3222172"/>
              <a:gd name="connsiteX38-2775" fmla="*/ 4347593 w 7300686"/>
              <a:gd name="connsiteY38-2776" fmla="*/ 2501871 h 3222172"/>
              <a:gd name="connsiteX39-2777" fmla="*/ 4313102 w 7300686"/>
              <a:gd name="connsiteY39-2778" fmla="*/ 2470522 h 3222172"/>
              <a:gd name="connsiteX40-2779" fmla="*/ 3657599 w 7300686"/>
              <a:gd name="connsiteY40-2780" fmla="*/ 2235203 h 3222172"/>
              <a:gd name="connsiteX41-2781" fmla="*/ 2928916 w 7300686"/>
              <a:gd name="connsiteY41-2782" fmla="*/ 2537034 h 3222172"/>
              <a:gd name="connsiteX42-2783" fmla="*/ 2924875 w 7300686"/>
              <a:gd name="connsiteY42-2784" fmla="*/ 2541480 h 3222172"/>
              <a:gd name="connsiteX43-2785" fmla="*/ 2924868 w 7300686"/>
              <a:gd name="connsiteY43-2786" fmla="*/ 2541490 h 3222172"/>
              <a:gd name="connsiteX44-2787" fmla="*/ 2871533 w 7300686"/>
              <a:gd name="connsiteY44-2788" fmla="*/ 2612813 h 3222172"/>
              <a:gd name="connsiteX45-2789" fmla="*/ 2860537 w 7300686"/>
              <a:gd name="connsiteY45-2790" fmla="*/ 2612714 h 3222172"/>
              <a:gd name="connsiteX46-2791" fmla="*/ 2860535 w 7300686"/>
              <a:gd name="connsiteY46-2792" fmla="*/ 2612714 h 3222172"/>
              <a:gd name="connsiteX47-2793" fmla="*/ 2803082 w 7300686"/>
              <a:gd name="connsiteY47-2794" fmla="*/ 2689546 h 3222172"/>
              <a:gd name="connsiteX48-2795" fmla="*/ 2798189 w 7300686"/>
              <a:gd name="connsiteY48-2796" fmla="*/ 2697600 h 3222172"/>
              <a:gd name="connsiteX49-2797" fmla="*/ 2750295 w 7300686"/>
              <a:gd name="connsiteY49-2798" fmla="*/ 2750296 h 3222172"/>
              <a:gd name="connsiteX50-2799" fmla="*/ 1611085 w 7300686"/>
              <a:gd name="connsiteY50-2800" fmla="*/ 3222172 h 3222172"/>
              <a:gd name="connsiteX51-2801" fmla="*/ 0 w 7300686"/>
              <a:gd name="connsiteY51-2802" fmla="*/ 1611086 h 3222172"/>
              <a:gd name="connsiteX52-2803" fmla="*/ 1611085 w 7300686"/>
              <a:gd name="connsiteY52-2804" fmla="*/ 0 h 3222172"/>
              <a:gd name="connsiteX0-2805" fmla="*/ 2860535 w 7300686"/>
              <a:gd name="connsiteY0-2806" fmla="*/ 2612714 h 3222172"/>
              <a:gd name="connsiteX1-2807" fmla="*/ 2871532 w 7300686"/>
              <a:gd name="connsiteY1-2808" fmla="*/ 2612813 h 3222172"/>
              <a:gd name="connsiteX2-2809" fmla="*/ 2854277 w 7300686"/>
              <a:gd name="connsiteY2-2810" fmla="*/ 2635887 h 3222172"/>
              <a:gd name="connsiteX3-2811" fmla="*/ 2798189 w 7300686"/>
              <a:gd name="connsiteY3-2812" fmla="*/ 2697601 h 3222172"/>
              <a:gd name="connsiteX4-2813" fmla="*/ 2803082 w 7300686"/>
              <a:gd name="connsiteY4-2814" fmla="*/ 2689547 h 3222172"/>
              <a:gd name="connsiteX5-2815" fmla="*/ 2860535 w 7300686"/>
              <a:gd name="connsiteY5-2816" fmla="*/ 2612714 h 3222172"/>
              <a:gd name="connsiteX6-2817" fmla="*/ 2836782 w 7300686"/>
              <a:gd name="connsiteY6-2818" fmla="*/ 2047247 h 3222172"/>
              <a:gd name="connsiteX7-2819" fmla="*/ 2836781 w 7300686"/>
              <a:gd name="connsiteY7-2820" fmla="*/ 2047248 h 3222172"/>
              <a:gd name="connsiteX8-2821" fmla="*/ 2844799 w 7300686"/>
              <a:gd name="connsiteY8-2822" fmla="*/ 2612571 h 3222172"/>
              <a:gd name="connsiteX9-2823" fmla="*/ 2844800 w 7300686"/>
              <a:gd name="connsiteY9-2824" fmla="*/ 2612571 h 3222172"/>
              <a:gd name="connsiteX10-2825" fmla="*/ 2836782 w 7300686"/>
              <a:gd name="connsiteY10-2826" fmla="*/ 2047247 h 3222172"/>
              <a:gd name="connsiteX11-2827" fmla="*/ 1611085 w 7300686"/>
              <a:gd name="connsiteY11-2828" fmla="*/ 0 h 3222172"/>
              <a:gd name="connsiteX12-2829" fmla="*/ 2750295 w 7300686"/>
              <a:gd name="connsiteY12-2830" fmla="*/ 471876 h 3222172"/>
              <a:gd name="connsiteX13-2831" fmla="*/ 2754413 w 7300686"/>
              <a:gd name="connsiteY13-2832" fmla="*/ 476407 h 3222172"/>
              <a:gd name="connsiteX14-2833" fmla="*/ 2754415 w 7300686"/>
              <a:gd name="connsiteY14-2834" fmla="*/ 476410 h 3222172"/>
              <a:gd name="connsiteX15-2835" fmla="*/ 2987582 w 7300686"/>
              <a:gd name="connsiteY15-2836" fmla="*/ 751652 h 3222172"/>
              <a:gd name="connsiteX16-2837" fmla="*/ 3643085 w 7300686"/>
              <a:gd name="connsiteY16-2838" fmla="*/ 986971 h 3222172"/>
              <a:gd name="connsiteX17-2839" fmla="*/ 4371768 w 7300686"/>
              <a:gd name="connsiteY17-2840" fmla="*/ 685140 h 3222172"/>
              <a:gd name="connsiteX18-2841" fmla="*/ 4375824 w 7300686"/>
              <a:gd name="connsiteY18-2842" fmla="*/ 680678 h 3222172"/>
              <a:gd name="connsiteX19-2843" fmla="*/ 4438281 w 7300686"/>
              <a:gd name="connsiteY19-2844" fmla="*/ 611960 h 3222172"/>
              <a:gd name="connsiteX20-2845" fmla="*/ 4440631 w 7300686"/>
              <a:gd name="connsiteY20-2846" fmla="*/ 608818 h 3222172"/>
              <a:gd name="connsiteX21-2847" fmla="*/ 4502492 w 7300686"/>
              <a:gd name="connsiteY21-2848" fmla="*/ 524579 h 3222172"/>
              <a:gd name="connsiteX22-2849" fmla="*/ 4502494 w 7300686"/>
              <a:gd name="connsiteY22-2850" fmla="*/ 524576 h 3222172"/>
              <a:gd name="connsiteX23-2851" fmla="*/ 4550390 w 7300686"/>
              <a:gd name="connsiteY23-2852" fmla="*/ 471876 h 3222172"/>
              <a:gd name="connsiteX24-2853" fmla="*/ 5689600 w 7300686"/>
              <a:gd name="connsiteY24-2854" fmla="*/ 0 h 3222172"/>
              <a:gd name="connsiteX25-2855" fmla="*/ 7300686 w 7300686"/>
              <a:gd name="connsiteY25-2856" fmla="*/ 1611086 h 3222172"/>
              <a:gd name="connsiteX26-2857" fmla="*/ 5689600 w 7300686"/>
              <a:gd name="connsiteY26-2858" fmla="*/ 3222172 h 3222172"/>
              <a:gd name="connsiteX27-2859" fmla="*/ 4550390 w 7300686"/>
              <a:gd name="connsiteY27-2860" fmla="*/ 2750296 h 3222172"/>
              <a:gd name="connsiteX28-2861" fmla="*/ 4546269 w 7300686"/>
              <a:gd name="connsiteY28-2862" fmla="*/ 2745761 h 3222172"/>
              <a:gd name="connsiteX29-2863" fmla="*/ 4353663 w 7300686"/>
              <a:gd name="connsiteY29-2864" fmla="*/ 2511860 h 3222172"/>
              <a:gd name="connsiteX30-2865" fmla="*/ 4347594 w 7300686"/>
              <a:gd name="connsiteY30-2866" fmla="*/ 2501871 h 3222172"/>
              <a:gd name="connsiteX31-2867" fmla="*/ 4347594 w 7300686"/>
              <a:gd name="connsiteY31-2868" fmla="*/ 2501801 h 3222172"/>
              <a:gd name="connsiteX32-2869" fmla="*/ 4348724 w 7300686"/>
              <a:gd name="connsiteY32-2870" fmla="*/ 2436740 h 3222172"/>
              <a:gd name="connsiteX33-2871" fmla="*/ 4350732 w 7300686"/>
              <a:gd name="connsiteY33-2872" fmla="*/ 2140860 h 3222172"/>
              <a:gd name="connsiteX34-2873" fmla="*/ 4350746 w 7300686"/>
              <a:gd name="connsiteY34-2874" fmla="*/ 2135227 h 3222172"/>
              <a:gd name="connsiteX35-2875" fmla="*/ 4348837 w 7300686"/>
              <a:gd name="connsiteY35-2876" fmla="*/ 2134901 h 3222172"/>
              <a:gd name="connsiteX36-2877" fmla="*/ 4347594 w 7300686"/>
              <a:gd name="connsiteY36-2878" fmla="*/ 2501801 h 3222172"/>
              <a:gd name="connsiteX37-2879" fmla="*/ 4347593 w 7300686"/>
              <a:gd name="connsiteY37-2880" fmla="*/ 2501871 h 3222172"/>
              <a:gd name="connsiteX38-2881" fmla="*/ 4313102 w 7300686"/>
              <a:gd name="connsiteY38-2882" fmla="*/ 2470522 h 3222172"/>
              <a:gd name="connsiteX39-2883" fmla="*/ 3657599 w 7300686"/>
              <a:gd name="connsiteY39-2884" fmla="*/ 2235203 h 3222172"/>
              <a:gd name="connsiteX40-2885" fmla="*/ 2928916 w 7300686"/>
              <a:gd name="connsiteY40-2886" fmla="*/ 2537034 h 3222172"/>
              <a:gd name="connsiteX41-2887" fmla="*/ 2924875 w 7300686"/>
              <a:gd name="connsiteY41-2888" fmla="*/ 2541480 h 3222172"/>
              <a:gd name="connsiteX42-2889" fmla="*/ 2924868 w 7300686"/>
              <a:gd name="connsiteY42-2890" fmla="*/ 2541490 h 3222172"/>
              <a:gd name="connsiteX43-2891" fmla="*/ 2871533 w 7300686"/>
              <a:gd name="connsiteY43-2892" fmla="*/ 2612813 h 3222172"/>
              <a:gd name="connsiteX44-2893" fmla="*/ 2860537 w 7300686"/>
              <a:gd name="connsiteY44-2894" fmla="*/ 2612714 h 3222172"/>
              <a:gd name="connsiteX45-2895" fmla="*/ 2860535 w 7300686"/>
              <a:gd name="connsiteY45-2896" fmla="*/ 2612714 h 3222172"/>
              <a:gd name="connsiteX46-2897" fmla="*/ 2803082 w 7300686"/>
              <a:gd name="connsiteY46-2898" fmla="*/ 2689546 h 3222172"/>
              <a:gd name="connsiteX47-2899" fmla="*/ 2798189 w 7300686"/>
              <a:gd name="connsiteY47-2900" fmla="*/ 2697600 h 3222172"/>
              <a:gd name="connsiteX48-2901" fmla="*/ 2750295 w 7300686"/>
              <a:gd name="connsiteY48-2902" fmla="*/ 2750296 h 3222172"/>
              <a:gd name="connsiteX49-2903" fmla="*/ 1611085 w 7300686"/>
              <a:gd name="connsiteY49-2904" fmla="*/ 3222172 h 3222172"/>
              <a:gd name="connsiteX50-2905" fmla="*/ 0 w 7300686"/>
              <a:gd name="connsiteY50-2906" fmla="*/ 1611086 h 3222172"/>
              <a:gd name="connsiteX51-2907" fmla="*/ 1611085 w 7300686"/>
              <a:gd name="connsiteY51-2908" fmla="*/ 0 h 3222172"/>
              <a:gd name="connsiteX0-2909" fmla="*/ 2860535 w 7300686"/>
              <a:gd name="connsiteY0-2910" fmla="*/ 2612714 h 3222172"/>
              <a:gd name="connsiteX1-2911" fmla="*/ 2871532 w 7300686"/>
              <a:gd name="connsiteY1-2912" fmla="*/ 2612813 h 3222172"/>
              <a:gd name="connsiteX2-2913" fmla="*/ 2854277 w 7300686"/>
              <a:gd name="connsiteY2-2914" fmla="*/ 2635887 h 3222172"/>
              <a:gd name="connsiteX3-2915" fmla="*/ 2798189 w 7300686"/>
              <a:gd name="connsiteY3-2916" fmla="*/ 2697601 h 3222172"/>
              <a:gd name="connsiteX4-2917" fmla="*/ 2803082 w 7300686"/>
              <a:gd name="connsiteY4-2918" fmla="*/ 2689547 h 3222172"/>
              <a:gd name="connsiteX5-2919" fmla="*/ 2860535 w 7300686"/>
              <a:gd name="connsiteY5-2920" fmla="*/ 2612714 h 3222172"/>
              <a:gd name="connsiteX6-2921" fmla="*/ 2836782 w 7300686"/>
              <a:gd name="connsiteY6-2922" fmla="*/ 2047247 h 3222172"/>
              <a:gd name="connsiteX7-2923" fmla="*/ 2836781 w 7300686"/>
              <a:gd name="connsiteY7-2924" fmla="*/ 2047248 h 3222172"/>
              <a:gd name="connsiteX8-2925" fmla="*/ 2844799 w 7300686"/>
              <a:gd name="connsiteY8-2926" fmla="*/ 2612571 h 3222172"/>
              <a:gd name="connsiteX9-2927" fmla="*/ 2844800 w 7300686"/>
              <a:gd name="connsiteY9-2928" fmla="*/ 2612571 h 3222172"/>
              <a:gd name="connsiteX10-2929" fmla="*/ 2836782 w 7300686"/>
              <a:gd name="connsiteY10-2930" fmla="*/ 2047247 h 3222172"/>
              <a:gd name="connsiteX11-2931" fmla="*/ 1611085 w 7300686"/>
              <a:gd name="connsiteY11-2932" fmla="*/ 0 h 3222172"/>
              <a:gd name="connsiteX12-2933" fmla="*/ 2750295 w 7300686"/>
              <a:gd name="connsiteY12-2934" fmla="*/ 471876 h 3222172"/>
              <a:gd name="connsiteX13-2935" fmla="*/ 2754413 w 7300686"/>
              <a:gd name="connsiteY13-2936" fmla="*/ 476407 h 3222172"/>
              <a:gd name="connsiteX14-2937" fmla="*/ 2754415 w 7300686"/>
              <a:gd name="connsiteY14-2938" fmla="*/ 476410 h 3222172"/>
              <a:gd name="connsiteX15-2939" fmla="*/ 2987582 w 7300686"/>
              <a:gd name="connsiteY15-2940" fmla="*/ 751652 h 3222172"/>
              <a:gd name="connsiteX16-2941" fmla="*/ 3643085 w 7300686"/>
              <a:gd name="connsiteY16-2942" fmla="*/ 986971 h 3222172"/>
              <a:gd name="connsiteX17-2943" fmla="*/ 4371768 w 7300686"/>
              <a:gd name="connsiteY17-2944" fmla="*/ 685140 h 3222172"/>
              <a:gd name="connsiteX18-2945" fmla="*/ 4375824 w 7300686"/>
              <a:gd name="connsiteY18-2946" fmla="*/ 680678 h 3222172"/>
              <a:gd name="connsiteX19-2947" fmla="*/ 4438281 w 7300686"/>
              <a:gd name="connsiteY19-2948" fmla="*/ 611960 h 3222172"/>
              <a:gd name="connsiteX20-2949" fmla="*/ 4502492 w 7300686"/>
              <a:gd name="connsiteY20-2950" fmla="*/ 524579 h 3222172"/>
              <a:gd name="connsiteX21-2951" fmla="*/ 4502494 w 7300686"/>
              <a:gd name="connsiteY21-2952" fmla="*/ 524576 h 3222172"/>
              <a:gd name="connsiteX22-2953" fmla="*/ 4550390 w 7300686"/>
              <a:gd name="connsiteY22-2954" fmla="*/ 471876 h 3222172"/>
              <a:gd name="connsiteX23-2955" fmla="*/ 5689600 w 7300686"/>
              <a:gd name="connsiteY23-2956" fmla="*/ 0 h 3222172"/>
              <a:gd name="connsiteX24-2957" fmla="*/ 7300686 w 7300686"/>
              <a:gd name="connsiteY24-2958" fmla="*/ 1611086 h 3222172"/>
              <a:gd name="connsiteX25-2959" fmla="*/ 5689600 w 7300686"/>
              <a:gd name="connsiteY25-2960" fmla="*/ 3222172 h 3222172"/>
              <a:gd name="connsiteX26-2961" fmla="*/ 4550390 w 7300686"/>
              <a:gd name="connsiteY26-2962" fmla="*/ 2750296 h 3222172"/>
              <a:gd name="connsiteX27-2963" fmla="*/ 4546269 w 7300686"/>
              <a:gd name="connsiteY27-2964" fmla="*/ 2745761 h 3222172"/>
              <a:gd name="connsiteX28-2965" fmla="*/ 4353663 w 7300686"/>
              <a:gd name="connsiteY28-2966" fmla="*/ 2511860 h 3222172"/>
              <a:gd name="connsiteX29-2967" fmla="*/ 4347594 w 7300686"/>
              <a:gd name="connsiteY29-2968" fmla="*/ 2501871 h 3222172"/>
              <a:gd name="connsiteX30-2969" fmla="*/ 4347594 w 7300686"/>
              <a:gd name="connsiteY30-2970" fmla="*/ 2501801 h 3222172"/>
              <a:gd name="connsiteX31-2971" fmla="*/ 4348724 w 7300686"/>
              <a:gd name="connsiteY31-2972" fmla="*/ 2436740 h 3222172"/>
              <a:gd name="connsiteX32-2973" fmla="*/ 4350732 w 7300686"/>
              <a:gd name="connsiteY32-2974" fmla="*/ 2140860 h 3222172"/>
              <a:gd name="connsiteX33-2975" fmla="*/ 4350746 w 7300686"/>
              <a:gd name="connsiteY33-2976" fmla="*/ 2135227 h 3222172"/>
              <a:gd name="connsiteX34-2977" fmla="*/ 4348837 w 7300686"/>
              <a:gd name="connsiteY34-2978" fmla="*/ 2134901 h 3222172"/>
              <a:gd name="connsiteX35-2979" fmla="*/ 4347594 w 7300686"/>
              <a:gd name="connsiteY35-2980" fmla="*/ 2501801 h 3222172"/>
              <a:gd name="connsiteX36-2981" fmla="*/ 4347593 w 7300686"/>
              <a:gd name="connsiteY36-2982" fmla="*/ 2501871 h 3222172"/>
              <a:gd name="connsiteX37-2983" fmla="*/ 4313102 w 7300686"/>
              <a:gd name="connsiteY37-2984" fmla="*/ 2470522 h 3222172"/>
              <a:gd name="connsiteX38-2985" fmla="*/ 3657599 w 7300686"/>
              <a:gd name="connsiteY38-2986" fmla="*/ 2235203 h 3222172"/>
              <a:gd name="connsiteX39-2987" fmla="*/ 2928916 w 7300686"/>
              <a:gd name="connsiteY39-2988" fmla="*/ 2537034 h 3222172"/>
              <a:gd name="connsiteX40-2989" fmla="*/ 2924875 w 7300686"/>
              <a:gd name="connsiteY40-2990" fmla="*/ 2541480 h 3222172"/>
              <a:gd name="connsiteX41-2991" fmla="*/ 2924868 w 7300686"/>
              <a:gd name="connsiteY41-2992" fmla="*/ 2541490 h 3222172"/>
              <a:gd name="connsiteX42-2993" fmla="*/ 2871533 w 7300686"/>
              <a:gd name="connsiteY42-2994" fmla="*/ 2612813 h 3222172"/>
              <a:gd name="connsiteX43-2995" fmla="*/ 2860537 w 7300686"/>
              <a:gd name="connsiteY43-2996" fmla="*/ 2612714 h 3222172"/>
              <a:gd name="connsiteX44-2997" fmla="*/ 2860535 w 7300686"/>
              <a:gd name="connsiteY44-2998" fmla="*/ 2612714 h 3222172"/>
              <a:gd name="connsiteX45-2999" fmla="*/ 2803082 w 7300686"/>
              <a:gd name="connsiteY45-3000" fmla="*/ 2689546 h 3222172"/>
              <a:gd name="connsiteX46-3001" fmla="*/ 2798189 w 7300686"/>
              <a:gd name="connsiteY46-3002" fmla="*/ 2697600 h 3222172"/>
              <a:gd name="connsiteX47-3003" fmla="*/ 2750295 w 7300686"/>
              <a:gd name="connsiteY47-3004" fmla="*/ 2750296 h 3222172"/>
              <a:gd name="connsiteX48-3005" fmla="*/ 1611085 w 7300686"/>
              <a:gd name="connsiteY48-3006" fmla="*/ 3222172 h 3222172"/>
              <a:gd name="connsiteX49-3007" fmla="*/ 0 w 7300686"/>
              <a:gd name="connsiteY49-3008" fmla="*/ 1611086 h 3222172"/>
              <a:gd name="connsiteX50-3009" fmla="*/ 1611085 w 7300686"/>
              <a:gd name="connsiteY50-3010" fmla="*/ 0 h 3222172"/>
              <a:gd name="connsiteX0-3011" fmla="*/ 2860535 w 7300686"/>
              <a:gd name="connsiteY0-3012" fmla="*/ 2612714 h 3222172"/>
              <a:gd name="connsiteX1-3013" fmla="*/ 2871532 w 7300686"/>
              <a:gd name="connsiteY1-3014" fmla="*/ 2612813 h 3222172"/>
              <a:gd name="connsiteX2-3015" fmla="*/ 2854277 w 7300686"/>
              <a:gd name="connsiteY2-3016" fmla="*/ 2635887 h 3222172"/>
              <a:gd name="connsiteX3-3017" fmla="*/ 2798189 w 7300686"/>
              <a:gd name="connsiteY3-3018" fmla="*/ 2697601 h 3222172"/>
              <a:gd name="connsiteX4-3019" fmla="*/ 2803082 w 7300686"/>
              <a:gd name="connsiteY4-3020" fmla="*/ 2689547 h 3222172"/>
              <a:gd name="connsiteX5-3021" fmla="*/ 2860535 w 7300686"/>
              <a:gd name="connsiteY5-3022" fmla="*/ 2612714 h 3222172"/>
              <a:gd name="connsiteX6-3023" fmla="*/ 2836782 w 7300686"/>
              <a:gd name="connsiteY6-3024" fmla="*/ 2047247 h 3222172"/>
              <a:gd name="connsiteX7-3025" fmla="*/ 2836781 w 7300686"/>
              <a:gd name="connsiteY7-3026" fmla="*/ 2047248 h 3222172"/>
              <a:gd name="connsiteX8-3027" fmla="*/ 2844799 w 7300686"/>
              <a:gd name="connsiteY8-3028" fmla="*/ 2612571 h 3222172"/>
              <a:gd name="connsiteX9-3029" fmla="*/ 2844800 w 7300686"/>
              <a:gd name="connsiteY9-3030" fmla="*/ 2612571 h 3222172"/>
              <a:gd name="connsiteX10-3031" fmla="*/ 2836782 w 7300686"/>
              <a:gd name="connsiteY10-3032" fmla="*/ 2047247 h 3222172"/>
              <a:gd name="connsiteX11-3033" fmla="*/ 1611085 w 7300686"/>
              <a:gd name="connsiteY11-3034" fmla="*/ 0 h 3222172"/>
              <a:gd name="connsiteX12-3035" fmla="*/ 2750295 w 7300686"/>
              <a:gd name="connsiteY12-3036" fmla="*/ 471876 h 3222172"/>
              <a:gd name="connsiteX13-3037" fmla="*/ 2754413 w 7300686"/>
              <a:gd name="connsiteY13-3038" fmla="*/ 476407 h 3222172"/>
              <a:gd name="connsiteX14-3039" fmla="*/ 2754415 w 7300686"/>
              <a:gd name="connsiteY14-3040" fmla="*/ 476410 h 3222172"/>
              <a:gd name="connsiteX15-3041" fmla="*/ 2987582 w 7300686"/>
              <a:gd name="connsiteY15-3042" fmla="*/ 751652 h 3222172"/>
              <a:gd name="connsiteX16-3043" fmla="*/ 3643085 w 7300686"/>
              <a:gd name="connsiteY16-3044" fmla="*/ 986971 h 3222172"/>
              <a:gd name="connsiteX17-3045" fmla="*/ 4371768 w 7300686"/>
              <a:gd name="connsiteY17-3046" fmla="*/ 685140 h 3222172"/>
              <a:gd name="connsiteX18-3047" fmla="*/ 4438281 w 7300686"/>
              <a:gd name="connsiteY18-3048" fmla="*/ 611960 h 3222172"/>
              <a:gd name="connsiteX19-3049" fmla="*/ 4502492 w 7300686"/>
              <a:gd name="connsiteY19-3050" fmla="*/ 524579 h 3222172"/>
              <a:gd name="connsiteX20-3051" fmla="*/ 4502494 w 7300686"/>
              <a:gd name="connsiteY20-3052" fmla="*/ 524576 h 3222172"/>
              <a:gd name="connsiteX21-3053" fmla="*/ 4550390 w 7300686"/>
              <a:gd name="connsiteY21-3054" fmla="*/ 471876 h 3222172"/>
              <a:gd name="connsiteX22-3055" fmla="*/ 5689600 w 7300686"/>
              <a:gd name="connsiteY22-3056" fmla="*/ 0 h 3222172"/>
              <a:gd name="connsiteX23-3057" fmla="*/ 7300686 w 7300686"/>
              <a:gd name="connsiteY23-3058" fmla="*/ 1611086 h 3222172"/>
              <a:gd name="connsiteX24-3059" fmla="*/ 5689600 w 7300686"/>
              <a:gd name="connsiteY24-3060" fmla="*/ 3222172 h 3222172"/>
              <a:gd name="connsiteX25-3061" fmla="*/ 4550390 w 7300686"/>
              <a:gd name="connsiteY25-3062" fmla="*/ 2750296 h 3222172"/>
              <a:gd name="connsiteX26-3063" fmla="*/ 4546269 w 7300686"/>
              <a:gd name="connsiteY26-3064" fmla="*/ 2745761 h 3222172"/>
              <a:gd name="connsiteX27-3065" fmla="*/ 4353663 w 7300686"/>
              <a:gd name="connsiteY27-3066" fmla="*/ 2511860 h 3222172"/>
              <a:gd name="connsiteX28-3067" fmla="*/ 4347594 w 7300686"/>
              <a:gd name="connsiteY28-3068" fmla="*/ 2501871 h 3222172"/>
              <a:gd name="connsiteX29-3069" fmla="*/ 4347594 w 7300686"/>
              <a:gd name="connsiteY29-3070" fmla="*/ 2501801 h 3222172"/>
              <a:gd name="connsiteX30-3071" fmla="*/ 4348724 w 7300686"/>
              <a:gd name="connsiteY30-3072" fmla="*/ 2436740 h 3222172"/>
              <a:gd name="connsiteX31-3073" fmla="*/ 4350732 w 7300686"/>
              <a:gd name="connsiteY31-3074" fmla="*/ 2140860 h 3222172"/>
              <a:gd name="connsiteX32-3075" fmla="*/ 4350746 w 7300686"/>
              <a:gd name="connsiteY32-3076" fmla="*/ 2135227 h 3222172"/>
              <a:gd name="connsiteX33-3077" fmla="*/ 4348837 w 7300686"/>
              <a:gd name="connsiteY33-3078" fmla="*/ 2134901 h 3222172"/>
              <a:gd name="connsiteX34-3079" fmla="*/ 4347594 w 7300686"/>
              <a:gd name="connsiteY34-3080" fmla="*/ 2501801 h 3222172"/>
              <a:gd name="connsiteX35-3081" fmla="*/ 4347593 w 7300686"/>
              <a:gd name="connsiteY35-3082" fmla="*/ 2501871 h 3222172"/>
              <a:gd name="connsiteX36-3083" fmla="*/ 4313102 w 7300686"/>
              <a:gd name="connsiteY36-3084" fmla="*/ 2470522 h 3222172"/>
              <a:gd name="connsiteX37-3085" fmla="*/ 3657599 w 7300686"/>
              <a:gd name="connsiteY37-3086" fmla="*/ 2235203 h 3222172"/>
              <a:gd name="connsiteX38-3087" fmla="*/ 2928916 w 7300686"/>
              <a:gd name="connsiteY38-3088" fmla="*/ 2537034 h 3222172"/>
              <a:gd name="connsiteX39-3089" fmla="*/ 2924875 w 7300686"/>
              <a:gd name="connsiteY39-3090" fmla="*/ 2541480 h 3222172"/>
              <a:gd name="connsiteX40-3091" fmla="*/ 2924868 w 7300686"/>
              <a:gd name="connsiteY40-3092" fmla="*/ 2541490 h 3222172"/>
              <a:gd name="connsiteX41-3093" fmla="*/ 2871533 w 7300686"/>
              <a:gd name="connsiteY41-3094" fmla="*/ 2612813 h 3222172"/>
              <a:gd name="connsiteX42-3095" fmla="*/ 2860537 w 7300686"/>
              <a:gd name="connsiteY42-3096" fmla="*/ 2612714 h 3222172"/>
              <a:gd name="connsiteX43-3097" fmla="*/ 2860535 w 7300686"/>
              <a:gd name="connsiteY43-3098" fmla="*/ 2612714 h 3222172"/>
              <a:gd name="connsiteX44-3099" fmla="*/ 2803082 w 7300686"/>
              <a:gd name="connsiteY44-3100" fmla="*/ 2689546 h 3222172"/>
              <a:gd name="connsiteX45-3101" fmla="*/ 2798189 w 7300686"/>
              <a:gd name="connsiteY45-3102" fmla="*/ 2697600 h 3222172"/>
              <a:gd name="connsiteX46-3103" fmla="*/ 2750295 w 7300686"/>
              <a:gd name="connsiteY46-3104" fmla="*/ 2750296 h 3222172"/>
              <a:gd name="connsiteX47-3105" fmla="*/ 1611085 w 7300686"/>
              <a:gd name="connsiteY47-3106" fmla="*/ 3222172 h 3222172"/>
              <a:gd name="connsiteX48-3107" fmla="*/ 0 w 7300686"/>
              <a:gd name="connsiteY48-3108" fmla="*/ 1611086 h 3222172"/>
              <a:gd name="connsiteX49-3109" fmla="*/ 1611085 w 7300686"/>
              <a:gd name="connsiteY49-3110" fmla="*/ 0 h 3222172"/>
              <a:gd name="connsiteX0-3111" fmla="*/ 2860535 w 7300686"/>
              <a:gd name="connsiteY0-3112" fmla="*/ 2612714 h 3222172"/>
              <a:gd name="connsiteX1-3113" fmla="*/ 2871532 w 7300686"/>
              <a:gd name="connsiteY1-3114" fmla="*/ 2612813 h 3222172"/>
              <a:gd name="connsiteX2-3115" fmla="*/ 2854277 w 7300686"/>
              <a:gd name="connsiteY2-3116" fmla="*/ 2635887 h 3222172"/>
              <a:gd name="connsiteX3-3117" fmla="*/ 2798189 w 7300686"/>
              <a:gd name="connsiteY3-3118" fmla="*/ 2697601 h 3222172"/>
              <a:gd name="connsiteX4-3119" fmla="*/ 2803082 w 7300686"/>
              <a:gd name="connsiteY4-3120" fmla="*/ 2689547 h 3222172"/>
              <a:gd name="connsiteX5-3121" fmla="*/ 2860535 w 7300686"/>
              <a:gd name="connsiteY5-3122" fmla="*/ 2612714 h 3222172"/>
              <a:gd name="connsiteX6-3123" fmla="*/ 2836782 w 7300686"/>
              <a:gd name="connsiteY6-3124" fmla="*/ 2047247 h 3222172"/>
              <a:gd name="connsiteX7-3125" fmla="*/ 2836781 w 7300686"/>
              <a:gd name="connsiteY7-3126" fmla="*/ 2047248 h 3222172"/>
              <a:gd name="connsiteX8-3127" fmla="*/ 2844799 w 7300686"/>
              <a:gd name="connsiteY8-3128" fmla="*/ 2612571 h 3222172"/>
              <a:gd name="connsiteX9-3129" fmla="*/ 2844800 w 7300686"/>
              <a:gd name="connsiteY9-3130" fmla="*/ 2612571 h 3222172"/>
              <a:gd name="connsiteX10-3131" fmla="*/ 2836782 w 7300686"/>
              <a:gd name="connsiteY10-3132" fmla="*/ 2047247 h 3222172"/>
              <a:gd name="connsiteX11-3133" fmla="*/ 1611085 w 7300686"/>
              <a:gd name="connsiteY11-3134" fmla="*/ 0 h 3222172"/>
              <a:gd name="connsiteX12-3135" fmla="*/ 2750295 w 7300686"/>
              <a:gd name="connsiteY12-3136" fmla="*/ 471876 h 3222172"/>
              <a:gd name="connsiteX13-3137" fmla="*/ 2754413 w 7300686"/>
              <a:gd name="connsiteY13-3138" fmla="*/ 476407 h 3222172"/>
              <a:gd name="connsiteX14-3139" fmla="*/ 2754415 w 7300686"/>
              <a:gd name="connsiteY14-3140" fmla="*/ 476410 h 3222172"/>
              <a:gd name="connsiteX15-3141" fmla="*/ 2987582 w 7300686"/>
              <a:gd name="connsiteY15-3142" fmla="*/ 751652 h 3222172"/>
              <a:gd name="connsiteX16-3143" fmla="*/ 3643085 w 7300686"/>
              <a:gd name="connsiteY16-3144" fmla="*/ 986971 h 3222172"/>
              <a:gd name="connsiteX17-3145" fmla="*/ 4371768 w 7300686"/>
              <a:gd name="connsiteY17-3146" fmla="*/ 685140 h 3222172"/>
              <a:gd name="connsiteX18-3147" fmla="*/ 4438281 w 7300686"/>
              <a:gd name="connsiteY18-3148" fmla="*/ 611960 h 3222172"/>
              <a:gd name="connsiteX19-3149" fmla="*/ 4502492 w 7300686"/>
              <a:gd name="connsiteY19-3150" fmla="*/ 524579 h 3222172"/>
              <a:gd name="connsiteX20-3151" fmla="*/ 4502494 w 7300686"/>
              <a:gd name="connsiteY20-3152" fmla="*/ 524576 h 3222172"/>
              <a:gd name="connsiteX21-3153" fmla="*/ 4550390 w 7300686"/>
              <a:gd name="connsiteY21-3154" fmla="*/ 471876 h 3222172"/>
              <a:gd name="connsiteX22-3155" fmla="*/ 5689600 w 7300686"/>
              <a:gd name="connsiteY22-3156" fmla="*/ 0 h 3222172"/>
              <a:gd name="connsiteX23-3157" fmla="*/ 7300686 w 7300686"/>
              <a:gd name="connsiteY23-3158" fmla="*/ 1611086 h 3222172"/>
              <a:gd name="connsiteX24-3159" fmla="*/ 5689600 w 7300686"/>
              <a:gd name="connsiteY24-3160" fmla="*/ 3222172 h 3222172"/>
              <a:gd name="connsiteX25-3161" fmla="*/ 4550390 w 7300686"/>
              <a:gd name="connsiteY25-3162" fmla="*/ 2750296 h 3222172"/>
              <a:gd name="connsiteX26-3163" fmla="*/ 4546269 w 7300686"/>
              <a:gd name="connsiteY26-3164" fmla="*/ 2745761 h 3222172"/>
              <a:gd name="connsiteX27-3165" fmla="*/ 4353663 w 7300686"/>
              <a:gd name="connsiteY27-3166" fmla="*/ 2511860 h 3222172"/>
              <a:gd name="connsiteX28-3167" fmla="*/ 4347594 w 7300686"/>
              <a:gd name="connsiteY28-3168" fmla="*/ 2501871 h 3222172"/>
              <a:gd name="connsiteX29-3169" fmla="*/ 4347594 w 7300686"/>
              <a:gd name="connsiteY29-3170" fmla="*/ 2501801 h 3222172"/>
              <a:gd name="connsiteX30-3171" fmla="*/ 4348724 w 7300686"/>
              <a:gd name="connsiteY30-3172" fmla="*/ 2436740 h 3222172"/>
              <a:gd name="connsiteX31-3173" fmla="*/ 4350732 w 7300686"/>
              <a:gd name="connsiteY31-3174" fmla="*/ 2140860 h 3222172"/>
              <a:gd name="connsiteX32-3175" fmla="*/ 4350746 w 7300686"/>
              <a:gd name="connsiteY32-3176" fmla="*/ 2135227 h 3222172"/>
              <a:gd name="connsiteX33-3177" fmla="*/ 4348837 w 7300686"/>
              <a:gd name="connsiteY33-3178" fmla="*/ 2134901 h 3222172"/>
              <a:gd name="connsiteX34-3179" fmla="*/ 4347594 w 7300686"/>
              <a:gd name="connsiteY34-3180" fmla="*/ 2501801 h 3222172"/>
              <a:gd name="connsiteX35-3181" fmla="*/ 4347593 w 7300686"/>
              <a:gd name="connsiteY35-3182" fmla="*/ 2501871 h 3222172"/>
              <a:gd name="connsiteX36-3183" fmla="*/ 4313102 w 7300686"/>
              <a:gd name="connsiteY36-3184" fmla="*/ 2470522 h 3222172"/>
              <a:gd name="connsiteX37-3185" fmla="*/ 3657599 w 7300686"/>
              <a:gd name="connsiteY37-3186" fmla="*/ 2235203 h 3222172"/>
              <a:gd name="connsiteX38-3187" fmla="*/ 2928916 w 7300686"/>
              <a:gd name="connsiteY38-3188" fmla="*/ 2537034 h 3222172"/>
              <a:gd name="connsiteX39-3189" fmla="*/ 2924875 w 7300686"/>
              <a:gd name="connsiteY39-3190" fmla="*/ 2541480 h 3222172"/>
              <a:gd name="connsiteX40-3191" fmla="*/ 2924868 w 7300686"/>
              <a:gd name="connsiteY40-3192" fmla="*/ 2541490 h 3222172"/>
              <a:gd name="connsiteX41-3193" fmla="*/ 2871533 w 7300686"/>
              <a:gd name="connsiteY41-3194" fmla="*/ 2612813 h 3222172"/>
              <a:gd name="connsiteX42-3195" fmla="*/ 2860537 w 7300686"/>
              <a:gd name="connsiteY42-3196" fmla="*/ 2612714 h 3222172"/>
              <a:gd name="connsiteX43-3197" fmla="*/ 2860535 w 7300686"/>
              <a:gd name="connsiteY43-3198" fmla="*/ 2612714 h 3222172"/>
              <a:gd name="connsiteX44-3199" fmla="*/ 2803082 w 7300686"/>
              <a:gd name="connsiteY44-3200" fmla="*/ 2689546 h 3222172"/>
              <a:gd name="connsiteX45-3201" fmla="*/ 2798189 w 7300686"/>
              <a:gd name="connsiteY45-3202" fmla="*/ 2697600 h 3222172"/>
              <a:gd name="connsiteX46-3203" fmla="*/ 2750295 w 7300686"/>
              <a:gd name="connsiteY46-3204" fmla="*/ 2750296 h 3222172"/>
              <a:gd name="connsiteX47-3205" fmla="*/ 1611085 w 7300686"/>
              <a:gd name="connsiteY47-3206" fmla="*/ 3222172 h 3222172"/>
              <a:gd name="connsiteX48-3207" fmla="*/ 0 w 7300686"/>
              <a:gd name="connsiteY48-3208" fmla="*/ 1611086 h 3222172"/>
              <a:gd name="connsiteX49-3209" fmla="*/ 1611085 w 7300686"/>
              <a:gd name="connsiteY49-3210" fmla="*/ 0 h 3222172"/>
              <a:gd name="connsiteX0-3211" fmla="*/ 2860535 w 7300686"/>
              <a:gd name="connsiteY0-3212" fmla="*/ 2612714 h 3222172"/>
              <a:gd name="connsiteX1-3213" fmla="*/ 2871532 w 7300686"/>
              <a:gd name="connsiteY1-3214" fmla="*/ 2612813 h 3222172"/>
              <a:gd name="connsiteX2-3215" fmla="*/ 2854277 w 7300686"/>
              <a:gd name="connsiteY2-3216" fmla="*/ 2635887 h 3222172"/>
              <a:gd name="connsiteX3-3217" fmla="*/ 2798189 w 7300686"/>
              <a:gd name="connsiteY3-3218" fmla="*/ 2697601 h 3222172"/>
              <a:gd name="connsiteX4-3219" fmla="*/ 2803082 w 7300686"/>
              <a:gd name="connsiteY4-3220" fmla="*/ 2689547 h 3222172"/>
              <a:gd name="connsiteX5-3221" fmla="*/ 2860535 w 7300686"/>
              <a:gd name="connsiteY5-3222" fmla="*/ 2612714 h 3222172"/>
              <a:gd name="connsiteX6-3223" fmla="*/ 2844800 w 7300686"/>
              <a:gd name="connsiteY6-3224" fmla="*/ 2612571 h 3222172"/>
              <a:gd name="connsiteX7-3225" fmla="*/ 2836781 w 7300686"/>
              <a:gd name="connsiteY7-3226" fmla="*/ 2047248 h 3222172"/>
              <a:gd name="connsiteX8-3227" fmla="*/ 2844799 w 7300686"/>
              <a:gd name="connsiteY8-3228" fmla="*/ 2612571 h 3222172"/>
              <a:gd name="connsiteX9-3229" fmla="*/ 2844800 w 7300686"/>
              <a:gd name="connsiteY9-3230" fmla="*/ 2612571 h 3222172"/>
              <a:gd name="connsiteX10-3231" fmla="*/ 1611085 w 7300686"/>
              <a:gd name="connsiteY10-3232" fmla="*/ 0 h 3222172"/>
              <a:gd name="connsiteX11-3233" fmla="*/ 2750295 w 7300686"/>
              <a:gd name="connsiteY11-3234" fmla="*/ 471876 h 3222172"/>
              <a:gd name="connsiteX12-3235" fmla="*/ 2754413 w 7300686"/>
              <a:gd name="connsiteY12-3236" fmla="*/ 476407 h 3222172"/>
              <a:gd name="connsiteX13-3237" fmla="*/ 2754415 w 7300686"/>
              <a:gd name="connsiteY13-3238" fmla="*/ 476410 h 3222172"/>
              <a:gd name="connsiteX14-3239" fmla="*/ 2987582 w 7300686"/>
              <a:gd name="connsiteY14-3240" fmla="*/ 751652 h 3222172"/>
              <a:gd name="connsiteX15-3241" fmla="*/ 3643085 w 7300686"/>
              <a:gd name="connsiteY15-3242" fmla="*/ 986971 h 3222172"/>
              <a:gd name="connsiteX16-3243" fmla="*/ 4371768 w 7300686"/>
              <a:gd name="connsiteY16-3244" fmla="*/ 685140 h 3222172"/>
              <a:gd name="connsiteX17-3245" fmla="*/ 4438281 w 7300686"/>
              <a:gd name="connsiteY17-3246" fmla="*/ 611960 h 3222172"/>
              <a:gd name="connsiteX18-3247" fmla="*/ 4502492 w 7300686"/>
              <a:gd name="connsiteY18-3248" fmla="*/ 524579 h 3222172"/>
              <a:gd name="connsiteX19-3249" fmla="*/ 4502494 w 7300686"/>
              <a:gd name="connsiteY19-3250" fmla="*/ 524576 h 3222172"/>
              <a:gd name="connsiteX20-3251" fmla="*/ 4550390 w 7300686"/>
              <a:gd name="connsiteY20-3252" fmla="*/ 471876 h 3222172"/>
              <a:gd name="connsiteX21-3253" fmla="*/ 5689600 w 7300686"/>
              <a:gd name="connsiteY21-3254" fmla="*/ 0 h 3222172"/>
              <a:gd name="connsiteX22-3255" fmla="*/ 7300686 w 7300686"/>
              <a:gd name="connsiteY22-3256" fmla="*/ 1611086 h 3222172"/>
              <a:gd name="connsiteX23-3257" fmla="*/ 5689600 w 7300686"/>
              <a:gd name="connsiteY23-3258" fmla="*/ 3222172 h 3222172"/>
              <a:gd name="connsiteX24-3259" fmla="*/ 4550390 w 7300686"/>
              <a:gd name="connsiteY24-3260" fmla="*/ 2750296 h 3222172"/>
              <a:gd name="connsiteX25-3261" fmla="*/ 4546269 w 7300686"/>
              <a:gd name="connsiteY25-3262" fmla="*/ 2745761 h 3222172"/>
              <a:gd name="connsiteX26-3263" fmla="*/ 4353663 w 7300686"/>
              <a:gd name="connsiteY26-3264" fmla="*/ 2511860 h 3222172"/>
              <a:gd name="connsiteX27-3265" fmla="*/ 4347594 w 7300686"/>
              <a:gd name="connsiteY27-3266" fmla="*/ 2501871 h 3222172"/>
              <a:gd name="connsiteX28-3267" fmla="*/ 4347594 w 7300686"/>
              <a:gd name="connsiteY28-3268" fmla="*/ 2501801 h 3222172"/>
              <a:gd name="connsiteX29-3269" fmla="*/ 4348724 w 7300686"/>
              <a:gd name="connsiteY29-3270" fmla="*/ 2436740 h 3222172"/>
              <a:gd name="connsiteX30-3271" fmla="*/ 4350732 w 7300686"/>
              <a:gd name="connsiteY30-3272" fmla="*/ 2140860 h 3222172"/>
              <a:gd name="connsiteX31-3273" fmla="*/ 4350746 w 7300686"/>
              <a:gd name="connsiteY31-3274" fmla="*/ 2135227 h 3222172"/>
              <a:gd name="connsiteX32-3275" fmla="*/ 4348837 w 7300686"/>
              <a:gd name="connsiteY32-3276" fmla="*/ 2134901 h 3222172"/>
              <a:gd name="connsiteX33-3277" fmla="*/ 4347594 w 7300686"/>
              <a:gd name="connsiteY33-3278" fmla="*/ 2501801 h 3222172"/>
              <a:gd name="connsiteX34-3279" fmla="*/ 4347593 w 7300686"/>
              <a:gd name="connsiteY34-3280" fmla="*/ 2501871 h 3222172"/>
              <a:gd name="connsiteX35-3281" fmla="*/ 4313102 w 7300686"/>
              <a:gd name="connsiteY35-3282" fmla="*/ 2470522 h 3222172"/>
              <a:gd name="connsiteX36-3283" fmla="*/ 3657599 w 7300686"/>
              <a:gd name="connsiteY36-3284" fmla="*/ 2235203 h 3222172"/>
              <a:gd name="connsiteX37-3285" fmla="*/ 2928916 w 7300686"/>
              <a:gd name="connsiteY37-3286" fmla="*/ 2537034 h 3222172"/>
              <a:gd name="connsiteX38-3287" fmla="*/ 2924875 w 7300686"/>
              <a:gd name="connsiteY38-3288" fmla="*/ 2541480 h 3222172"/>
              <a:gd name="connsiteX39-3289" fmla="*/ 2924868 w 7300686"/>
              <a:gd name="connsiteY39-3290" fmla="*/ 2541490 h 3222172"/>
              <a:gd name="connsiteX40-3291" fmla="*/ 2871533 w 7300686"/>
              <a:gd name="connsiteY40-3292" fmla="*/ 2612813 h 3222172"/>
              <a:gd name="connsiteX41-3293" fmla="*/ 2860537 w 7300686"/>
              <a:gd name="connsiteY41-3294" fmla="*/ 2612714 h 3222172"/>
              <a:gd name="connsiteX42-3295" fmla="*/ 2860535 w 7300686"/>
              <a:gd name="connsiteY42-3296" fmla="*/ 2612714 h 3222172"/>
              <a:gd name="connsiteX43-3297" fmla="*/ 2803082 w 7300686"/>
              <a:gd name="connsiteY43-3298" fmla="*/ 2689546 h 3222172"/>
              <a:gd name="connsiteX44-3299" fmla="*/ 2798189 w 7300686"/>
              <a:gd name="connsiteY44-3300" fmla="*/ 2697600 h 3222172"/>
              <a:gd name="connsiteX45-3301" fmla="*/ 2750295 w 7300686"/>
              <a:gd name="connsiteY45-3302" fmla="*/ 2750296 h 3222172"/>
              <a:gd name="connsiteX46-3303" fmla="*/ 1611085 w 7300686"/>
              <a:gd name="connsiteY46-3304" fmla="*/ 3222172 h 3222172"/>
              <a:gd name="connsiteX47-3305" fmla="*/ 0 w 7300686"/>
              <a:gd name="connsiteY47-3306" fmla="*/ 1611086 h 3222172"/>
              <a:gd name="connsiteX48-3307" fmla="*/ 1611085 w 7300686"/>
              <a:gd name="connsiteY48-3308" fmla="*/ 0 h 3222172"/>
              <a:gd name="connsiteX0-3309" fmla="*/ 2860535 w 7300686"/>
              <a:gd name="connsiteY0-3310" fmla="*/ 2612714 h 3222172"/>
              <a:gd name="connsiteX1-3311" fmla="*/ 2871532 w 7300686"/>
              <a:gd name="connsiteY1-3312" fmla="*/ 2612813 h 3222172"/>
              <a:gd name="connsiteX2-3313" fmla="*/ 2854277 w 7300686"/>
              <a:gd name="connsiteY2-3314" fmla="*/ 2635887 h 3222172"/>
              <a:gd name="connsiteX3-3315" fmla="*/ 2798189 w 7300686"/>
              <a:gd name="connsiteY3-3316" fmla="*/ 2697601 h 3222172"/>
              <a:gd name="connsiteX4-3317" fmla="*/ 2803082 w 7300686"/>
              <a:gd name="connsiteY4-3318" fmla="*/ 2689547 h 3222172"/>
              <a:gd name="connsiteX5-3319" fmla="*/ 2860535 w 7300686"/>
              <a:gd name="connsiteY5-3320" fmla="*/ 2612714 h 3222172"/>
              <a:gd name="connsiteX6-3321" fmla="*/ 2844800 w 7300686"/>
              <a:gd name="connsiteY6-3322" fmla="*/ 2612571 h 3222172"/>
              <a:gd name="connsiteX7-3323" fmla="*/ 2844799 w 7300686"/>
              <a:gd name="connsiteY7-3324" fmla="*/ 2612571 h 3222172"/>
              <a:gd name="connsiteX8-3325" fmla="*/ 2844800 w 7300686"/>
              <a:gd name="connsiteY8-3326" fmla="*/ 2612571 h 3222172"/>
              <a:gd name="connsiteX9-3327" fmla="*/ 1611085 w 7300686"/>
              <a:gd name="connsiteY9-3328" fmla="*/ 0 h 3222172"/>
              <a:gd name="connsiteX10-3329" fmla="*/ 2750295 w 7300686"/>
              <a:gd name="connsiteY10-3330" fmla="*/ 471876 h 3222172"/>
              <a:gd name="connsiteX11-3331" fmla="*/ 2754413 w 7300686"/>
              <a:gd name="connsiteY11-3332" fmla="*/ 476407 h 3222172"/>
              <a:gd name="connsiteX12-3333" fmla="*/ 2754415 w 7300686"/>
              <a:gd name="connsiteY12-3334" fmla="*/ 476410 h 3222172"/>
              <a:gd name="connsiteX13-3335" fmla="*/ 2987582 w 7300686"/>
              <a:gd name="connsiteY13-3336" fmla="*/ 751652 h 3222172"/>
              <a:gd name="connsiteX14-3337" fmla="*/ 3643085 w 7300686"/>
              <a:gd name="connsiteY14-3338" fmla="*/ 986971 h 3222172"/>
              <a:gd name="connsiteX15-3339" fmla="*/ 4371768 w 7300686"/>
              <a:gd name="connsiteY15-3340" fmla="*/ 685140 h 3222172"/>
              <a:gd name="connsiteX16-3341" fmla="*/ 4438281 w 7300686"/>
              <a:gd name="connsiteY16-3342" fmla="*/ 611960 h 3222172"/>
              <a:gd name="connsiteX17-3343" fmla="*/ 4502492 w 7300686"/>
              <a:gd name="connsiteY17-3344" fmla="*/ 524579 h 3222172"/>
              <a:gd name="connsiteX18-3345" fmla="*/ 4502494 w 7300686"/>
              <a:gd name="connsiteY18-3346" fmla="*/ 524576 h 3222172"/>
              <a:gd name="connsiteX19-3347" fmla="*/ 4550390 w 7300686"/>
              <a:gd name="connsiteY19-3348" fmla="*/ 471876 h 3222172"/>
              <a:gd name="connsiteX20-3349" fmla="*/ 5689600 w 7300686"/>
              <a:gd name="connsiteY20-3350" fmla="*/ 0 h 3222172"/>
              <a:gd name="connsiteX21-3351" fmla="*/ 7300686 w 7300686"/>
              <a:gd name="connsiteY21-3352" fmla="*/ 1611086 h 3222172"/>
              <a:gd name="connsiteX22-3353" fmla="*/ 5689600 w 7300686"/>
              <a:gd name="connsiteY22-3354" fmla="*/ 3222172 h 3222172"/>
              <a:gd name="connsiteX23-3355" fmla="*/ 4550390 w 7300686"/>
              <a:gd name="connsiteY23-3356" fmla="*/ 2750296 h 3222172"/>
              <a:gd name="connsiteX24-3357" fmla="*/ 4546269 w 7300686"/>
              <a:gd name="connsiteY24-3358" fmla="*/ 2745761 h 3222172"/>
              <a:gd name="connsiteX25-3359" fmla="*/ 4353663 w 7300686"/>
              <a:gd name="connsiteY25-3360" fmla="*/ 2511860 h 3222172"/>
              <a:gd name="connsiteX26-3361" fmla="*/ 4347594 w 7300686"/>
              <a:gd name="connsiteY26-3362" fmla="*/ 2501871 h 3222172"/>
              <a:gd name="connsiteX27-3363" fmla="*/ 4347594 w 7300686"/>
              <a:gd name="connsiteY27-3364" fmla="*/ 2501801 h 3222172"/>
              <a:gd name="connsiteX28-3365" fmla="*/ 4348724 w 7300686"/>
              <a:gd name="connsiteY28-3366" fmla="*/ 2436740 h 3222172"/>
              <a:gd name="connsiteX29-3367" fmla="*/ 4350732 w 7300686"/>
              <a:gd name="connsiteY29-3368" fmla="*/ 2140860 h 3222172"/>
              <a:gd name="connsiteX30-3369" fmla="*/ 4350746 w 7300686"/>
              <a:gd name="connsiteY30-3370" fmla="*/ 2135227 h 3222172"/>
              <a:gd name="connsiteX31-3371" fmla="*/ 4348837 w 7300686"/>
              <a:gd name="connsiteY31-3372" fmla="*/ 2134901 h 3222172"/>
              <a:gd name="connsiteX32-3373" fmla="*/ 4347594 w 7300686"/>
              <a:gd name="connsiteY32-3374" fmla="*/ 2501801 h 3222172"/>
              <a:gd name="connsiteX33-3375" fmla="*/ 4347593 w 7300686"/>
              <a:gd name="connsiteY33-3376" fmla="*/ 2501871 h 3222172"/>
              <a:gd name="connsiteX34-3377" fmla="*/ 4313102 w 7300686"/>
              <a:gd name="connsiteY34-3378" fmla="*/ 2470522 h 3222172"/>
              <a:gd name="connsiteX35-3379" fmla="*/ 3657599 w 7300686"/>
              <a:gd name="connsiteY35-3380" fmla="*/ 2235203 h 3222172"/>
              <a:gd name="connsiteX36-3381" fmla="*/ 2928916 w 7300686"/>
              <a:gd name="connsiteY36-3382" fmla="*/ 2537034 h 3222172"/>
              <a:gd name="connsiteX37-3383" fmla="*/ 2924875 w 7300686"/>
              <a:gd name="connsiteY37-3384" fmla="*/ 2541480 h 3222172"/>
              <a:gd name="connsiteX38-3385" fmla="*/ 2924868 w 7300686"/>
              <a:gd name="connsiteY38-3386" fmla="*/ 2541490 h 3222172"/>
              <a:gd name="connsiteX39-3387" fmla="*/ 2871533 w 7300686"/>
              <a:gd name="connsiteY39-3388" fmla="*/ 2612813 h 3222172"/>
              <a:gd name="connsiteX40-3389" fmla="*/ 2860537 w 7300686"/>
              <a:gd name="connsiteY40-3390" fmla="*/ 2612714 h 3222172"/>
              <a:gd name="connsiteX41-3391" fmla="*/ 2860535 w 7300686"/>
              <a:gd name="connsiteY41-3392" fmla="*/ 2612714 h 3222172"/>
              <a:gd name="connsiteX42-3393" fmla="*/ 2803082 w 7300686"/>
              <a:gd name="connsiteY42-3394" fmla="*/ 2689546 h 3222172"/>
              <a:gd name="connsiteX43-3395" fmla="*/ 2798189 w 7300686"/>
              <a:gd name="connsiteY43-3396" fmla="*/ 2697600 h 3222172"/>
              <a:gd name="connsiteX44-3397" fmla="*/ 2750295 w 7300686"/>
              <a:gd name="connsiteY44-3398" fmla="*/ 2750296 h 3222172"/>
              <a:gd name="connsiteX45-3399" fmla="*/ 1611085 w 7300686"/>
              <a:gd name="connsiteY45-3400" fmla="*/ 3222172 h 3222172"/>
              <a:gd name="connsiteX46-3401" fmla="*/ 0 w 7300686"/>
              <a:gd name="connsiteY46-3402" fmla="*/ 1611086 h 3222172"/>
              <a:gd name="connsiteX47-3403" fmla="*/ 1611085 w 7300686"/>
              <a:gd name="connsiteY47-3404" fmla="*/ 0 h 3222172"/>
              <a:gd name="connsiteX0-3405" fmla="*/ 2860535 w 7300686"/>
              <a:gd name="connsiteY0-3406" fmla="*/ 2612714 h 3222172"/>
              <a:gd name="connsiteX1-3407" fmla="*/ 2871532 w 7300686"/>
              <a:gd name="connsiteY1-3408" fmla="*/ 2612813 h 3222172"/>
              <a:gd name="connsiteX2-3409" fmla="*/ 2854277 w 7300686"/>
              <a:gd name="connsiteY2-3410" fmla="*/ 2635887 h 3222172"/>
              <a:gd name="connsiteX3-3411" fmla="*/ 2798189 w 7300686"/>
              <a:gd name="connsiteY3-3412" fmla="*/ 2697601 h 3222172"/>
              <a:gd name="connsiteX4-3413" fmla="*/ 2803082 w 7300686"/>
              <a:gd name="connsiteY4-3414" fmla="*/ 2689547 h 3222172"/>
              <a:gd name="connsiteX5-3415" fmla="*/ 2860535 w 7300686"/>
              <a:gd name="connsiteY5-3416" fmla="*/ 2612714 h 3222172"/>
              <a:gd name="connsiteX6-3417" fmla="*/ 2844800 w 7300686"/>
              <a:gd name="connsiteY6-3418" fmla="*/ 2612571 h 3222172"/>
              <a:gd name="connsiteX7-3419" fmla="*/ 2844799 w 7300686"/>
              <a:gd name="connsiteY7-3420" fmla="*/ 2612571 h 3222172"/>
              <a:gd name="connsiteX8-3421" fmla="*/ 2844800 w 7300686"/>
              <a:gd name="connsiteY8-3422" fmla="*/ 2612571 h 3222172"/>
              <a:gd name="connsiteX9-3423" fmla="*/ 1611085 w 7300686"/>
              <a:gd name="connsiteY9-3424" fmla="*/ 0 h 3222172"/>
              <a:gd name="connsiteX10-3425" fmla="*/ 2750295 w 7300686"/>
              <a:gd name="connsiteY10-3426" fmla="*/ 471876 h 3222172"/>
              <a:gd name="connsiteX11-3427" fmla="*/ 2754413 w 7300686"/>
              <a:gd name="connsiteY11-3428" fmla="*/ 476407 h 3222172"/>
              <a:gd name="connsiteX12-3429" fmla="*/ 2754415 w 7300686"/>
              <a:gd name="connsiteY12-3430" fmla="*/ 476410 h 3222172"/>
              <a:gd name="connsiteX13-3431" fmla="*/ 2987582 w 7300686"/>
              <a:gd name="connsiteY13-3432" fmla="*/ 751652 h 3222172"/>
              <a:gd name="connsiteX14-3433" fmla="*/ 3643085 w 7300686"/>
              <a:gd name="connsiteY14-3434" fmla="*/ 986971 h 3222172"/>
              <a:gd name="connsiteX15-3435" fmla="*/ 4371768 w 7300686"/>
              <a:gd name="connsiteY15-3436" fmla="*/ 685140 h 3222172"/>
              <a:gd name="connsiteX16-3437" fmla="*/ 4438281 w 7300686"/>
              <a:gd name="connsiteY16-3438" fmla="*/ 611960 h 3222172"/>
              <a:gd name="connsiteX17-3439" fmla="*/ 4502492 w 7300686"/>
              <a:gd name="connsiteY17-3440" fmla="*/ 524579 h 3222172"/>
              <a:gd name="connsiteX18-3441" fmla="*/ 4502494 w 7300686"/>
              <a:gd name="connsiteY18-3442" fmla="*/ 524576 h 3222172"/>
              <a:gd name="connsiteX19-3443" fmla="*/ 4550390 w 7300686"/>
              <a:gd name="connsiteY19-3444" fmla="*/ 471876 h 3222172"/>
              <a:gd name="connsiteX20-3445" fmla="*/ 5689600 w 7300686"/>
              <a:gd name="connsiteY20-3446" fmla="*/ 0 h 3222172"/>
              <a:gd name="connsiteX21-3447" fmla="*/ 7300686 w 7300686"/>
              <a:gd name="connsiteY21-3448" fmla="*/ 1611086 h 3222172"/>
              <a:gd name="connsiteX22-3449" fmla="*/ 5689600 w 7300686"/>
              <a:gd name="connsiteY22-3450" fmla="*/ 3222172 h 3222172"/>
              <a:gd name="connsiteX23-3451" fmla="*/ 4550390 w 7300686"/>
              <a:gd name="connsiteY23-3452" fmla="*/ 2750296 h 3222172"/>
              <a:gd name="connsiteX24-3453" fmla="*/ 4546269 w 7300686"/>
              <a:gd name="connsiteY24-3454" fmla="*/ 2745761 h 3222172"/>
              <a:gd name="connsiteX25-3455" fmla="*/ 4353663 w 7300686"/>
              <a:gd name="connsiteY25-3456" fmla="*/ 2511860 h 3222172"/>
              <a:gd name="connsiteX26-3457" fmla="*/ 4347594 w 7300686"/>
              <a:gd name="connsiteY26-3458" fmla="*/ 2501871 h 3222172"/>
              <a:gd name="connsiteX27-3459" fmla="*/ 4347594 w 7300686"/>
              <a:gd name="connsiteY27-3460" fmla="*/ 2501801 h 3222172"/>
              <a:gd name="connsiteX28-3461" fmla="*/ 4348724 w 7300686"/>
              <a:gd name="connsiteY28-3462" fmla="*/ 2436740 h 3222172"/>
              <a:gd name="connsiteX29-3463" fmla="*/ 4350732 w 7300686"/>
              <a:gd name="connsiteY29-3464" fmla="*/ 2140860 h 3222172"/>
              <a:gd name="connsiteX30-3465" fmla="*/ 4350746 w 7300686"/>
              <a:gd name="connsiteY30-3466" fmla="*/ 2135227 h 3222172"/>
              <a:gd name="connsiteX31-3467" fmla="*/ 4348837 w 7300686"/>
              <a:gd name="connsiteY31-3468" fmla="*/ 2134901 h 3222172"/>
              <a:gd name="connsiteX32-3469" fmla="*/ 4347594 w 7300686"/>
              <a:gd name="connsiteY32-3470" fmla="*/ 2501801 h 3222172"/>
              <a:gd name="connsiteX33-3471" fmla="*/ 4347593 w 7300686"/>
              <a:gd name="connsiteY33-3472" fmla="*/ 2501871 h 3222172"/>
              <a:gd name="connsiteX34-3473" fmla="*/ 4313102 w 7300686"/>
              <a:gd name="connsiteY34-3474" fmla="*/ 2470522 h 3222172"/>
              <a:gd name="connsiteX35-3475" fmla="*/ 3657599 w 7300686"/>
              <a:gd name="connsiteY35-3476" fmla="*/ 2235203 h 3222172"/>
              <a:gd name="connsiteX36-3477" fmla="*/ 2928916 w 7300686"/>
              <a:gd name="connsiteY36-3478" fmla="*/ 2537034 h 3222172"/>
              <a:gd name="connsiteX37-3479" fmla="*/ 2924875 w 7300686"/>
              <a:gd name="connsiteY37-3480" fmla="*/ 2541480 h 3222172"/>
              <a:gd name="connsiteX38-3481" fmla="*/ 2924868 w 7300686"/>
              <a:gd name="connsiteY38-3482" fmla="*/ 2541490 h 3222172"/>
              <a:gd name="connsiteX39-3483" fmla="*/ 2871533 w 7300686"/>
              <a:gd name="connsiteY39-3484" fmla="*/ 2612813 h 3222172"/>
              <a:gd name="connsiteX40-3485" fmla="*/ 2860537 w 7300686"/>
              <a:gd name="connsiteY40-3486" fmla="*/ 2612714 h 3222172"/>
              <a:gd name="connsiteX41-3487" fmla="*/ 2803082 w 7300686"/>
              <a:gd name="connsiteY41-3488" fmla="*/ 2689546 h 3222172"/>
              <a:gd name="connsiteX42-3489" fmla="*/ 2798189 w 7300686"/>
              <a:gd name="connsiteY42-3490" fmla="*/ 2697600 h 3222172"/>
              <a:gd name="connsiteX43-3491" fmla="*/ 2750295 w 7300686"/>
              <a:gd name="connsiteY43-3492" fmla="*/ 2750296 h 3222172"/>
              <a:gd name="connsiteX44-3493" fmla="*/ 1611085 w 7300686"/>
              <a:gd name="connsiteY44-3494" fmla="*/ 3222172 h 3222172"/>
              <a:gd name="connsiteX45-3495" fmla="*/ 0 w 7300686"/>
              <a:gd name="connsiteY45-3496" fmla="*/ 1611086 h 3222172"/>
              <a:gd name="connsiteX46-3497" fmla="*/ 1611085 w 7300686"/>
              <a:gd name="connsiteY46-3498" fmla="*/ 0 h 3222172"/>
              <a:gd name="connsiteX0-3499" fmla="*/ 2860535 w 7300686"/>
              <a:gd name="connsiteY0-3500" fmla="*/ 2612714 h 3222172"/>
              <a:gd name="connsiteX1-3501" fmla="*/ 2871532 w 7300686"/>
              <a:gd name="connsiteY1-3502" fmla="*/ 2612813 h 3222172"/>
              <a:gd name="connsiteX2-3503" fmla="*/ 2854277 w 7300686"/>
              <a:gd name="connsiteY2-3504" fmla="*/ 2635887 h 3222172"/>
              <a:gd name="connsiteX3-3505" fmla="*/ 2798189 w 7300686"/>
              <a:gd name="connsiteY3-3506" fmla="*/ 2697601 h 3222172"/>
              <a:gd name="connsiteX4-3507" fmla="*/ 2803082 w 7300686"/>
              <a:gd name="connsiteY4-3508" fmla="*/ 2689547 h 3222172"/>
              <a:gd name="connsiteX5-3509" fmla="*/ 2860535 w 7300686"/>
              <a:gd name="connsiteY5-3510" fmla="*/ 2612714 h 3222172"/>
              <a:gd name="connsiteX6-3511" fmla="*/ 2844800 w 7300686"/>
              <a:gd name="connsiteY6-3512" fmla="*/ 2612571 h 3222172"/>
              <a:gd name="connsiteX7-3513" fmla="*/ 2844799 w 7300686"/>
              <a:gd name="connsiteY7-3514" fmla="*/ 2612571 h 3222172"/>
              <a:gd name="connsiteX8-3515" fmla="*/ 2844800 w 7300686"/>
              <a:gd name="connsiteY8-3516" fmla="*/ 2612571 h 3222172"/>
              <a:gd name="connsiteX9-3517" fmla="*/ 1611085 w 7300686"/>
              <a:gd name="connsiteY9-3518" fmla="*/ 0 h 3222172"/>
              <a:gd name="connsiteX10-3519" fmla="*/ 2750295 w 7300686"/>
              <a:gd name="connsiteY10-3520" fmla="*/ 471876 h 3222172"/>
              <a:gd name="connsiteX11-3521" fmla="*/ 2754413 w 7300686"/>
              <a:gd name="connsiteY11-3522" fmla="*/ 476407 h 3222172"/>
              <a:gd name="connsiteX12-3523" fmla="*/ 2754415 w 7300686"/>
              <a:gd name="connsiteY12-3524" fmla="*/ 476410 h 3222172"/>
              <a:gd name="connsiteX13-3525" fmla="*/ 2987582 w 7300686"/>
              <a:gd name="connsiteY13-3526" fmla="*/ 751652 h 3222172"/>
              <a:gd name="connsiteX14-3527" fmla="*/ 3643085 w 7300686"/>
              <a:gd name="connsiteY14-3528" fmla="*/ 986971 h 3222172"/>
              <a:gd name="connsiteX15-3529" fmla="*/ 4371768 w 7300686"/>
              <a:gd name="connsiteY15-3530" fmla="*/ 685140 h 3222172"/>
              <a:gd name="connsiteX16-3531" fmla="*/ 4438281 w 7300686"/>
              <a:gd name="connsiteY16-3532" fmla="*/ 611960 h 3222172"/>
              <a:gd name="connsiteX17-3533" fmla="*/ 4502492 w 7300686"/>
              <a:gd name="connsiteY17-3534" fmla="*/ 524579 h 3222172"/>
              <a:gd name="connsiteX18-3535" fmla="*/ 4502494 w 7300686"/>
              <a:gd name="connsiteY18-3536" fmla="*/ 524576 h 3222172"/>
              <a:gd name="connsiteX19-3537" fmla="*/ 4550390 w 7300686"/>
              <a:gd name="connsiteY19-3538" fmla="*/ 471876 h 3222172"/>
              <a:gd name="connsiteX20-3539" fmla="*/ 5689600 w 7300686"/>
              <a:gd name="connsiteY20-3540" fmla="*/ 0 h 3222172"/>
              <a:gd name="connsiteX21-3541" fmla="*/ 7300686 w 7300686"/>
              <a:gd name="connsiteY21-3542" fmla="*/ 1611086 h 3222172"/>
              <a:gd name="connsiteX22-3543" fmla="*/ 5689600 w 7300686"/>
              <a:gd name="connsiteY22-3544" fmla="*/ 3222172 h 3222172"/>
              <a:gd name="connsiteX23-3545" fmla="*/ 4550390 w 7300686"/>
              <a:gd name="connsiteY23-3546" fmla="*/ 2750296 h 3222172"/>
              <a:gd name="connsiteX24-3547" fmla="*/ 4546269 w 7300686"/>
              <a:gd name="connsiteY24-3548" fmla="*/ 2745761 h 3222172"/>
              <a:gd name="connsiteX25-3549" fmla="*/ 4353663 w 7300686"/>
              <a:gd name="connsiteY25-3550" fmla="*/ 2511860 h 3222172"/>
              <a:gd name="connsiteX26-3551" fmla="*/ 4347594 w 7300686"/>
              <a:gd name="connsiteY26-3552" fmla="*/ 2501871 h 3222172"/>
              <a:gd name="connsiteX27-3553" fmla="*/ 4347594 w 7300686"/>
              <a:gd name="connsiteY27-3554" fmla="*/ 2501801 h 3222172"/>
              <a:gd name="connsiteX28-3555" fmla="*/ 4348724 w 7300686"/>
              <a:gd name="connsiteY28-3556" fmla="*/ 2436740 h 3222172"/>
              <a:gd name="connsiteX29-3557" fmla="*/ 4350732 w 7300686"/>
              <a:gd name="connsiteY29-3558" fmla="*/ 2140860 h 3222172"/>
              <a:gd name="connsiteX30-3559" fmla="*/ 4350746 w 7300686"/>
              <a:gd name="connsiteY30-3560" fmla="*/ 2135227 h 3222172"/>
              <a:gd name="connsiteX31-3561" fmla="*/ 4348837 w 7300686"/>
              <a:gd name="connsiteY31-3562" fmla="*/ 2134901 h 3222172"/>
              <a:gd name="connsiteX32-3563" fmla="*/ 4347594 w 7300686"/>
              <a:gd name="connsiteY32-3564" fmla="*/ 2501801 h 3222172"/>
              <a:gd name="connsiteX33-3565" fmla="*/ 4347593 w 7300686"/>
              <a:gd name="connsiteY33-3566" fmla="*/ 2501871 h 3222172"/>
              <a:gd name="connsiteX34-3567" fmla="*/ 4313102 w 7300686"/>
              <a:gd name="connsiteY34-3568" fmla="*/ 2470522 h 3222172"/>
              <a:gd name="connsiteX35-3569" fmla="*/ 3657599 w 7300686"/>
              <a:gd name="connsiteY35-3570" fmla="*/ 2235203 h 3222172"/>
              <a:gd name="connsiteX36-3571" fmla="*/ 2928916 w 7300686"/>
              <a:gd name="connsiteY36-3572" fmla="*/ 2537034 h 3222172"/>
              <a:gd name="connsiteX37-3573" fmla="*/ 2924875 w 7300686"/>
              <a:gd name="connsiteY37-3574" fmla="*/ 2541480 h 3222172"/>
              <a:gd name="connsiteX38-3575" fmla="*/ 2924868 w 7300686"/>
              <a:gd name="connsiteY38-3576" fmla="*/ 2541490 h 3222172"/>
              <a:gd name="connsiteX39-3577" fmla="*/ 2871533 w 7300686"/>
              <a:gd name="connsiteY39-3578" fmla="*/ 2612813 h 3222172"/>
              <a:gd name="connsiteX40-3579" fmla="*/ 2803082 w 7300686"/>
              <a:gd name="connsiteY40-3580" fmla="*/ 2689546 h 3222172"/>
              <a:gd name="connsiteX41-3581" fmla="*/ 2798189 w 7300686"/>
              <a:gd name="connsiteY41-3582" fmla="*/ 2697600 h 3222172"/>
              <a:gd name="connsiteX42-3583" fmla="*/ 2750295 w 7300686"/>
              <a:gd name="connsiteY42-3584" fmla="*/ 2750296 h 3222172"/>
              <a:gd name="connsiteX43-3585" fmla="*/ 1611085 w 7300686"/>
              <a:gd name="connsiteY43-3586" fmla="*/ 3222172 h 3222172"/>
              <a:gd name="connsiteX44-3587" fmla="*/ 0 w 7300686"/>
              <a:gd name="connsiteY44-3588" fmla="*/ 1611086 h 3222172"/>
              <a:gd name="connsiteX45-3589" fmla="*/ 1611085 w 7300686"/>
              <a:gd name="connsiteY45-3590" fmla="*/ 0 h 3222172"/>
              <a:gd name="connsiteX0-3591" fmla="*/ 2860535 w 7300686"/>
              <a:gd name="connsiteY0-3592" fmla="*/ 2612714 h 3222172"/>
              <a:gd name="connsiteX1-3593" fmla="*/ 2871532 w 7300686"/>
              <a:gd name="connsiteY1-3594" fmla="*/ 2612813 h 3222172"/>
              <a:gd name="connsiteX2-3595" fmla="*/ 2854277 w 7300686"/>
              <a:gd name="connsiteY2-3596" fmla="*/ 2635887 h 3222172"/>
              <a:gd name="connsiteX3-3597" fmla="*/ 2798189 w 7300686"/>
              <a:gd name="connsiteY3-3598" fmla="*/ 2697601 h 3222172"/>
              <a:gd name="connsiteX4-3599" fmla="*/ 2803082 w 7300686"/>
              <a:gd name="connsiteY4-3600" fmla="*/ 2689547 h 3222172"/>
              <a:gd name="connsiteX5-3601" fmla="*/ 2860535 w 7300686"/>
              <a:gd name="connsiteY5-3602" fmla="*/ 2612714 h 3222172"/>
              <a:gd name="connsiteX6-3603" fmla="*/ 2844800 w 7300686"/>
              <a:gd name="connsiteY6-3604" fmla="*/ 2612571 h 3222172"/>
              <a:gd name="connsiteX7-3605" fmla="*/ 2844799 w 7300686"/>
              <a:gd name="connsiteY7-3606" fmla="*/ 2612571 h 3222172"/>
              <a:gd name="connsiteX8-3607" fmla="*/ 2844800 w 7300686"/>
              <a:gd name="connsiteY8-3608" fmla="*/ 2612571 h 3222172"/>
              <a:gd name="connsiteX9-3609" fmla="*/ 1611085 w 7300686"/>
              <a:gd name="connsiteY9-3610" fmla="*/ 0 h 3222172"/>
              <a:gd name="connsiteX10-3611" fmla="*/ 2750295 w 7300686"/>
              <a:gd name="connsiteY10-3612" fmla="*/ 471876 h 3222172"/>
              <a:gd name="connsiteX11-3613" fmla="*/ 2754413 w 7300686"/>
              <a:gd name="connsiteY11-3614" fmla="*/ 476407 h 3222172"/>
              <a:gd name="connsiteX12-3615" fmla="*/ 2754415 w 7300686"/>
              <a:gd name="connsiteY12-3616" fmla="*/ 476410 h 3222172"/>
              <a:gd name="connsiteX13-3617" fmla="*/ 2987582 w 7300686"/>
              <a:gd name="connsiteY13-3618" fmla="*/ 751652 h 3222172"/>
              <a:gd name="connsiteX14-3619" fmla="*/ 3643085 w 7300686"/>
              <a:gd name="connsiteY14-3620" fmla="*/ 986971 h 3222172"/>
              <a:gd name="connsiteX15-3621" fmla="*/ 4371768 w 7300686"/>
              <a:gd name="connsiteY15-3622" fmla="*/ 685140 h 3222172"/>
              <a:gd name="connsiteX16-3623" fmla="*/ 4438281 w 7300686"/>
              <a:gd name="connsiteY16-3624" fmla="*/ 611960 h 3222172"/>
              <a:gd name="connsiteX17-3625" fmla="*/ 4502492 w 7300686"/>
              <a:gd name="connsiteY17-3626" fmla="*/ 524579 h 3222172"/>
              <a:gd name="connsiteX18-3627" fmla="*/ 4502494 w 7300686"/>
              <a:gd name="connsiteY18-3628" fmla="*/ 524576 h 3222172"/>
              <a:gd name="connsiteX19-3629" fmla="*/ 4550390 w 7300686"/>
              <a:gd name="connsiteY19-3630" fmla="*/ 471876 h 3222172"/>
              <a:gd name="connsiteX20-3631" fmla="*/ 5689600 w 7300686"/>
              <a:gd name="connsiteY20-3632" fmla="*/ 0 h 3222172"/>
              <a:gd name="connsiteX21-3633" fmla="*/ 7300686 w 7300686"/>
              <a:gd name="connsiteY21-3634" fmla="*/ 1611086 h 3222172"/>
              <a:gd name="connsiteX22-3635" fmla="*/ 5689600 w 7300686"/>
              <a:gd name="connsiteY22-3636" fmla="*/ 3222172 h 3222172"/>
              <a:gd name="connsiteX23-3637" fmla="*/ 4550390 w 7300686"/>
              <a:gd name="connsiteY23-3638" fmla="*/ 2750296 h 3222172"/>
              <a:gd name="connsiteX24-3639" fmla="*/ 4546269 w 7300686"/>
              <a:gd name="connsiteY24-3640" fmla="*/ 2745761 h 3222172"/>
              <a:gd name="connsiteX25-3641" fmla="*/ 4353663 w 7300686"/>
              <a:gd name="connsiteY25-3642" fmla="*/ 2511860 h 3222172"/>
              <a:gd name="connsiteX26-3643" fmla="*/ 4347594 w 7300686"/>
              <a:gd name="connsiteY26-3644" fmla="*/ 2501871 h 3222172"/>
              <a:gd name="connsiteX27-3645" fmla="*/ 4347594 w 7300686"/>
              <a:gd name="connsiteY27-3646" fmla="*/ 2501801 h 3222172"/>
              <a:gd name="connsiteX28-3647" fmla="*/ 4348724 w 7300686"/>
              <a:gd name="connsiteY28-3648" fmla="*/ 2436740 h 3222172"/>
              <a:gd name="connsiteX29-3649" fmla="*/ 4350732 w 7300686"/>
              <a:gd name="connsiteY29-3650" fmla="*/ 2140860 h 3222172"/>
              <a:gd name="connsiteX30-3651" fmla="*/ 4350746 w 7300686"/>
              <a:gd name="connsiteY30-3652" fmla="*/ 2135227 h 3222172"/>
              <a:gd name="connsiteX31-3653" fmla="*/ 4348837 w 7300686"/>
              <a:gd name="connsiteY31-3654" fmla="*/ 2134901 h 3222172"/>
              <a:gd name="connsiteX32-3655" fmla="*/ 4347594 w 7300686"/>
              <a:gd name="connsiteY32-3656" fmla="*/ 2501801 h 3222172"/>
              <a:gd name="connsiteX33-3657" fmla="*/ 4347593 w 7300686"/>
              <a:gd name="connsiteY33-3658" fmla="*/ 2501871 h 3222172"/>
              <a:gd name="connsiteX34-3659" fmla="*/ 4313102 w 7300686"/>
              <a:gd name="connsiteY34-3660" fmla="*/ 2470522 h 3222172"/>
              <a:gd name="connsiteX35-3661" fmla="*/ 3657599 w 7300686"/>
              <a:gd name="connsiteY35-3662" fmla="*/ 2235203 h 3222172"/>
              <a:gd name="connsiteX36-3663" fmla="*/ 2928916 w 7300686"/>
              <a:gd name="connsiteY36-3664" fmla="*/ 2537034 h 3222172"/>
              <a:gd name="connsiteX37-3665" fmla="*/ 2924875 w 7300686"/>
              <a:gd name="connsiteY37-3666" fmla="*/ 2541480 h 3222172"/>
              <a:gd name="connsiteX38-3667" fmla="*/ 2924868 w 7300686"/>
              <a:gd name="connsiteY38-3668" fmla="*/ 2541490 h 3222172"/>
              <a:gd name="connsiteX39-3669" fmla="*/ 2803082 w 7300686"/>
              <a:gd name="connsiteY39-3670" fmla="*/ 2689546 h 3222172"/>
              <a:gd name="connsiteX40-3671" fmla="*/ 2798189 w 7300686"/>
              <a:gd name="connsiteY40-3672" fmla="*/ 2697600 h 3222172"/>
              <a:gd name="connsiteX41-3673" fmla="*/ 2750295 w 7300686"/>
              <a:gd name="connsiteY41-3674" fmla="*/ 2750296 h 3222172"/>
              <a:gd name="connsiteX42-3675" fmla="*/ 1611085 w 7300686"/>
              <a:gd name="connsiteY42-3676" fmla="*/ 3222172 h 3222172"/>
              <a:gd name="connsiteX43-3677" fmla="*/ 0 w 7300686"/>
              <a:gd name="connsiteY43-3678" fmla="*/ 1611086 h 3222172"/>
              <a:gd name="connsiteX44-3679" fmla="*/ 1611085 w 7300686"/>
              <a:gd name="connsiteY44-3680" fmla="*/ 0 h 3222172"/>
              <a:gd name="connsiteX0-3681" fmla="*/ 2860535 w 7300686"/>
              <a:gd name="connsiteY0-3682" fmla="*/ 2612714 h 3222172"/>
              <a:gd name="connsiteX1-3683" fmla="*/ 2871532 w 7300686"/>
              <a:gd name="connsiteY1-3684" fmla="*/ 2612813 h 3222172"/>
              <a:gd name="connsiteX2-3685" fmla="*/ 2854277 w 7300686"/>
              <a:gd name="connsiteY2-3686" fmla="*/ 2635887 h 3222172"/>
              <a:gd name="connsiteX3-3687" fmla="*/ 2798189 w 7300686"/>
              <a:gd name="connsiteY3-3688" fmla="*/ 2697601 h 3222172"/>
              <a:gd name="connsiteX4-3689" fmla="*/ 2803082 w 7300686"/>
              <a:gd name="connsiteY4-3690" fmla="*/ 2689547 h 3222172"/>
              <a:gd name="connsiteX5-3691" fmla="*/ 2860535 w 7300686"/>
              <a:gd name="connsiteY5-3692" fmla="*/ 2612714 h 3222172"/>
              <a:gd name="connsiteX6-3693" fmla="*/ 1611085 w 7300686"/>
              <a:gd name="connsiteY6-3694" fmla="*/ 0 h 3222172"/>
              <a:gd name="connsiteX7-3695" fmla="*/ 2750295 w 7300686"/>
              <a:gd name="connsiteY7-3696" fmla="*/ 471876 h 3222172"/>
              <a:gd name="connsiteX8-3697" fmla="*/ 2754413 w 7300686"/>
              <a:gd name="connsiteY8-3698" fmla="*/ 476407 h 3222172"/>
              <a:gd name="connsiteX9-3699" fmla="*/ 2754415 w 7300686"/>
              <a:gd name="connsiteY9-3700" fmla="*/ 476410 h 3222172"/>
              <a:gd name="connsiteX10-3701" fmla="*/ 2987582 w 7300686"/>
              <a:gd name="connsiteY10-3702" fmla="*/ 751652 h 3222172"/>
              <a:gd name="connsiteX11-3703" fmla="*/ 3643085 w 7300686"/>
              <a:gd name="connsiteY11-3704" fmla="*/ 986971 h 3222172"/>
              <a:gd name="connsiteX12-3705" fmla="*/ 4371768 w 7300686"/>
              <a:gd name="connsiteY12-3706" fmla="*/ 685140 h 3222172"/>
              <a:gd name="connsiteX13-3707" fmla="*/ 4438281 w 7300686"/>
              <a:gd name="connsiteY13-3708" fmla="*/ 611960 h 3222172"/>
              <a:gd name="connsiteX14-3709" fmla="*/ 4502492 w 7300686"/>
              <a:gd name="connsiteY14-3710" fmla="*/ 524579 h 3222172"/>
              <a:gd name="connsiteX15-3711" fmla="*/ 4502494 w 7300686"/>
              <a:gd name="connsiteY15-3712" fmla="*/ 524576 h 3222172"/>
              <a:gd name="connsiteX16-3713" fmla="*/ 4550390 w 7300686"/>
              <a:gd name="connsiteY16-3714" fmla="*/ 471876 h 3222172"/>
              <a:gd name="connsiteX17-3715" fmla="*/ 5689600 w 7300686"/>
              <a:gd name="connsiteY17-3716" fmla="*/ 0 h 3222172"/>
              <a:gd name="connsiteX18-3717" fmla="*/ 7300686 w 7300686"/>
              <a:gd name="connsiteY18-3718" fmla="*/ 1611086 h 3222172"/>
              <a:gd name="connsiteX19-3719" fmla="*/ 5689600 w 7300686"/>
              <a:gd name="connsiteY19-3720" fmla="*/ 3222172 h 3222172"/>
              <a:gd name="connsiteX20-3721" fmla="*/ 4550390 w 7300686"/>
              <a:gd name="connsiteY20-3722" fmla="*/ 2750296 h 3222172"/>
              <a:gd name="connsiteX21-3723" fmla="*/ 4546269 w 7300686"/>
              <a:gd name="connsiteY21-3724" fmla="*/ 2745761 h 3222172"/>
              <a:gd name="connsiteX22-3725" fmla="*/ 4353663 w 7300686"/>
              <a:gd name="connsiteY22-3726" fmla="*/ 2511860 h 3222172"/>
              <a:gd name="connsiteX23-3727" fmla="*/ 4347594 w 7300686"/>
              <a:gd name="connsiteY23-3728" fmla="*/ 2501871 h 3222172"/>
              <a:gd name="connsiteX24-3729" fmla="*/ 4347594 w 7300686"/>
              <a:gd name="connsiteY24-3730" fmla="*/ 2501801 h 3222172"/>
              <a:gd name="connsiteX25-3731" fmla="*/ 4348724 w 7300686"/>
              <a:gd name="connsiteY25-3732" fmla="*/ 2436740 h 3222172"/>
              <a:gd name="connsiteX26-3733" fmla="*/ 4350732 w 7300686"/>
              <a:gd name="connsiteY26-3734" fmla="*/ 2140860 h 3222172"/>
              <a:gd name="connsiteX27-3735" fmla="*/ 4350746 w 7300686"/>
              <a:gd name="connsiteY27-3736" fmla="*/ 2135227 h 3222172"/>
              <a:gd name="connsiteX28-3737" fmla="*/ 4348837 w 7300686"/>
              <a:gd name="connsiteY28-3738" fmla="*/ 2134901 h 3222172"/>
              <a:gd name="connsiteX29-3739" fmla="*/ 4347594 w 7300686"/>
              <a:gd name="connsiteY29-3740" fmla="*/ 2501801 h 3222172"/>
              <a:gd name="connsiteX30-3741" fmla="*/ 4347593 w 7300686"/>
              <a:gd name="connsiteY30-3742" fmla="*/ 2501871 h 3222172"/>
              <a:gd name="connsiteX31-3743" fmla="*/ 4313102 w 7300686"/>
              <a:gd name="connsiteY31-3744" fmla="*/ 2470522 h 3222172"/>
              <a:gd name="connsiteX32-3745" fmla="*/ 3657599 w 7300686"/>
              <a:gd name="connsiteY32-3746" fmla="*/ 2235203 h 3222172"/>
              <a:gd name="connsiteX33-3747" fmla="*/ 2928916 w 7300686"/>
              <a:gd name="connsiteY33-3748" fmla="*/ 2537034 h 3222172"/>
              <a:gd name="connsiteX34-3749" fmla="*/ 2924875 w 7300686"/>
              <a:gd name="connsiteY34-3750" fmla="*/ 2541480 h 3222172"/>
              <a:gd name="connsiteX35-3751" fmla="*/ 2924868 w 7300686"/>
              <a:gd name="connsiteY35-3752" fmla="*/ 2541490 h 3222172"/>
              <a:gd name="connsiteX36-3753" fmla="*/ 2803082 w 7300686"/>
              <a:gd name="connsiteY36-3754" fmla="*/ 2689546 h 3222172"/>
              <a:gd name="connsiteX37-3755" fmla="*/ 2798189 w 7300686"/>
              <a:gd name="connsiteY37-3756" fmla="*/ 2697600 h 3222172"/>
              <a:gd name="connsiteX38-3757" fmla="*/ 2750295 w 7300686"/>
              <a:gd name="connsiteY38-3758" fmla="*/ 2750296 h 3222172"/>
              <a:gd name="connsiteX39-3759" fmla="*/ 1611085 w 7300686"/>
              <a:gd name="connsiteY39-3760" fmla="*/ 3222172 h 3222172"/>
              <a:gd name="connsiteX40-3761" fmla="*/ 0 w 7300686"/>
              <a:gd name="connsiteY40-3762" fmla="*/ 1611086 h 3222172"/>
              <a:gd name="connsiteX41-3763" fmla="*/ 1611085 w 7300686"/>
              <a:gd name="connsiteY41-3764" fmla="*/ 0 h 3222172"/>
              <a:gd name="connsiteX0-3765" fmla="*/ 2803082 w 7300686"/>
              <a:gd name="connsiteY0-3766" fmla="*/ 2689547 h 3222172"/>
              <a:gd name="connsiteX1-3767" fmla="*/ 2871532 w 7300686"/>
              <a:gd name="connsiteY1-3768" fmla="*/ 2612813 h 3222172"/>
              <a:gd name="connsiteX2-3769" fmla="*/ 2854277 w 7300686"/>
              <a:gd name="connsiteY2-3770" fmla="*/ 2635887 h 3222172"/>
              <a:gd name="connsiteX3-3771" fmla="*/ 2798189 w 7300686"/>
              <a:gd name="connsiteY3-3772" fmla="*/ 2697601 h 3222172"/>
              <a:gd name="connsiteX4-3773" fmla="*/ 2803082 w 7300686"/>
              <a:gd name="connsiteY4-3774" fmla="*/ 2689547 h 3222172"/>
              <a:gd name="connsiteX5-3775" fmla="*/ 1611085 w 7300686"/>
              <a:gd name="connsiteY5-3776" fmla="*/ 0 h 3222172"/>
              <a:gd name="connsiteX6-3777" fmla="*/ 2750295 w 7300686"/>
              <a:gd name="connsiteY6-3778" fmla="*/ 471876 h 3222172"/>
              <a:gd name="connsiteX7-3779" fmla="*/ 2754413 w 7300686"/>
              <a:gd name="connsiteY7-3780" fmla="*/ 476407 h 3222172"/>
              <a:gd name="connsiteX8-3781" fmla="*/ 2754415 w 7300686"/>
              <a:gd name="connsiteY8-3782" fmla="*/ 476410 h 3222172"/>
              <a:gd name="connsiteX9-3783" fmla="*/ 2987582 w 7300686"/>
              <a:gd name="connsiteY9-3784" fmla="*/ 751652 h 3222172"/>
              <a:gd name="connsiteX10-3785" fmla="*/ 3643085 w 7300686"/>
              <a:gd name="connsiteY10-3786" fmla="*/ 986971 h 3222172"/>
              <a:gd name="connsiteX11-3787" fmla="*/ 4371768 w 7300686"/>
              <a:gd name="connsiteY11-3788" fmla="*/ 685140 h 3222172"/>
              <a:gd name="connsiteX12-3789" fmla="*/ 4438281 w 7300686"/>
              <a:gd name="connsiteY12-3790" fmla="*/ 611960 h 3222172"/>
              <a:gd name="connsiteX13-3791" fmla="*/ 4502492 w 7300686"/>
              <a:gd name="connsiteY13-3792" fmla="*/ 524579 h 3222172"/>
              <a:gd name="connsiteX14-3793" fmla="*/ 4502494 w 7300686"/>
              <a:gd name="connsiteY14-3794" fmla="*/ 524576 h 3222172"/>
              <a:gd name="connsiteX15-3795" fmla="*/ 4550390 w 7300686"/>
              <a:gd name="connsiteY15-3796" fmla="*/ 471876 h 3222172"/>
              <a:gd name="connsiteX16-3797" fmla="*/ 5689600 w 7300686"/>
              <a:gd name="connsiteY16-3798" fmla="*/ 0 h 3222172"/>
              <a:gd name="connsiteX17-3799" fmla="*/ 7300686 w 7300686"/>
              <a:gd name="connsiteY17-3800" fmla="*/ 1611086 h 3222172"/>
              <a:gd name="connsiteX18-3801" fmla="*/ 5689600 w 7300686"/>
              <a:gd name="connsiteY18-3802" fmla="*/ 3222172 h 3222172"/>
              <a:gd name="connsiteX19-3803" fmla="*/ 4550390 w 7300686"/>
              <a:gd name="connsiteY19-3804" fmla="*/ 2750296 h 3222172"/>
              <a:gd name="connsiteX20-3805" fmla="*/ 4546269 w 7300686"/>
              <a:gd name="connsiteY20-3806" fmla="*/ 2745761 h 3222172"/>
              <a:gd name="connsiteX21-3807" fmla="*/ 4353663 w 7300686"/>
              <a:gd name="connsiteY21-3808" fmla="*/ 2511860 h 3222172"/>
              <a:gd name="connsiteX22-3809" fmla="*/ 4347594 w 7300686"/>
              <a:gd name="connsiteY22-3810" fmla="*/ 2501871 h 3222172"/>
              <a:gd name="connsiteX23-3811" fmla="*/ 4347594 w 7300686"/>
              <a:gd name="connsiteY23-3812" fmla="*/ 2501801 h 3222172"/>
              <a:gd name="connsiteX24-3813" fmla="*/ 4348724 w 7300686"/>
              <a:gd name="connsiteY24-3814" fmla="*/ 2436740 h 3222172"/>
              <a:gd name="connsiteX25-3815" fmla="*/ 4350732 w 7300686"/>
              <a:gd name="connsiteY25-3816" fmla="*/ 2140860 h 3222172"/>
              <a:gd name="connsiteX26-3817" fmla="*/ 4350746 w 7300686"/>
              <a:gd name="connsiteY26-3818" fmla="*/ 2135227 h 3222172"/>
              <a:gd name="connsiteX27-3819" fmla="*/ 4348837 w 7300686"/>
              <a:gd name="connsiteY27-3820" fmla="*/ 2134901 h 3222172"/>
              <a:gd name="connsiteX28-3821" fmla="*/ 4347594 w 7300686"/>
              <a:gd name="connsiteY28-3822" fmla="*/ 2501801 h 3222172"/>
              <a:gd name="connsiteX29-3823" fmla="*/ 4347593 w 7300686"/>
              <a:gd name="connsiteY29-3824" fmla="*/ 2501871 h 3222172"/>
              <a:gd name="connsiteX30-3825" fmla="*/ 4313102 w 7300686"/>
              <a:gd name="connsiteY30-3826" fmla="*/ 2470522 h 3222172"/>
              <a:gd name="connsiteX31-3827" fmla="*/ 3657599 w 7300686"/>
              <a:gd name="connsiteY31-3828" fmla="*/ 2235203 h 3222172"/>
              <a:gd name="connsiteX32-3829" fmla="*/ 2928916 w 7300686"/>
              <a:gd name="connsiteY32-3830" fmla="*/ 2537034 h 3222172"/>
              <a:gd name="connsiteX33-3831" fmla="*/ 2924875 w 7300686"/>
              <a:gd name="connsiteY33-3832" fmla="*/ 2541480 h 3222172"/>
              <a:gd name="connsiteX34-3833" fmla="*/ 2924868 w 7300686"/>
              <a:gd name="connsiteY34-3834" fmla="*/ 2541490 h 3222172"/>
              <a:gd name="connsiteX35-3835" fmla="*/ 2803082 w 7300686"/>
              <a:gd name="connsiteY35-3836" fmla="*/ 2689546 h 3222172"/>
              <a:gd name="connsiteX36-3837" fmla="*/ 2798189 w 7300686"/>
              <a:gd name="connsiteY36-3838" fmla="*/ 2697600 h 3222172"/>
              <a:gd name="connsiteX37-3839" fmla="*/ 2750295 w 7300686"/>
              <a:gd name="connsiteY37-3840" fmla="*/ 2750296 h 3222172"/>
              <a:gd name="connsiteX38-3841" fmla="*/ 1611085 w 7300686"/>
              <a:gd name="connsiteY38-3842" fmla="*/ 3222172 h 3222172"/>
              <a:gd name="connsiteX39-3843" fmla="*/ 0 w 7300686"/>
              <a:gd name="connsiteY39-3844" fmla="*/ 1611086 h 3222172"/>
              <a:gd name="connsiteX40-3845" fmla="*/ 1611085 w 7300686"/>
              <a:gd name="connsiteY40-3846" fmla="*/ 0 h 3222172"/>
              <a:gd name="connsiteX0-3847" fmla="*/ 2803082 w 7300686"/>
              <a:gd name="connsiteY0-3848" fmla="*/ 2689547 h 3222172"/>
              <a:gd name="connsiteX1-3849" fmla="*/ 2871532 w 7300686"/>
              <a:gd name="connsiteY1-3850" fmla="*/ 2612813 h 3222172"/>
              <a:gd name="connsiteX2-3851" fmla="*/ 2854277 w 7300686"/>
              <a:gd name="connsiteY2-3852" fmla="*/ 2635887 h 3222172"/>
              <a:gd name="connsiteX3-3853" fmla="*/ 2798189 w 7300686"/>
              <a:gd name="connsiteY3-3854" fmla="*/ 2697601 h 3222172"/>
              <a:gd name="connsiteX4-3855" fmla="*/ 2803082 w 7300686"/>
              <a:gd name="connsiteY4-3856" fmla="*/ 2689547 h 3222172"/>
              <a:gd name="connsiteX5-3857" fmla="*/ 1611085 w 7300686"/>
              <a:gd name="connsiteY5-3858" fmla="*/ 0 h 3222172"/>
              <a:gd name="connsiteX6-3859" fmla="*/ 2750295 w 7300686"/>
              <a:gd name="connsiteY6-3860" fmla="*/ 471876 h 3222172"/>
              <a:gd name="connsiteX7-3861" fmla="*/ 2754413 w 7300686"/>
              <a:gd name="connsiteY7-3862" fmla="*/ 476407 h 3222172"/>
              <a:gd name="connsiteX8-3863" fmla="*/ 2754415 w 7300686"/>
              <a:gd name="connsiteY8-3864" fmla="*/ 476410 h 3222172"/>
              <a:gd name="connsiteX9-3865" fmla="*/ 2987582 w 7300686"/>
              <a:gd name="connsiteY9-3866" fmla="*/ 751652 h 3222172"/>
              <a:gd name="connsiteX10-3867" fmla="*/ 3643085 w 7300686"/>
              <a:gd name="connsiteY10-3868" fmla="*/ 986971 h 3222172"/>
              <a:gd name="connsiteX11-3869" fmla="*/ 4371768 w 7300686"/>
              <a:gd name="connsiteY11-3870" fmla="*/ 685140 h 3222172"/>
              <a:gd name="connsiteX12-3871" fmla="*/ 4438281 w 7300686"/>
              <a:gd name="connsiteY12-3872" fmla="*/ 611960 h 3222172"/>
              <a:gd name="connsiteX13-3873" fmla="*/ 4502492 w 7300686"/>
              <a:gd name="connsiteY13-3874" fmla="*/ 524579 h 3222172"/>
              <a:gd name="connsiteX14-3875" fmla="*/ 4502494 w 7300686"/>
              <a:gd name="connsiteY14-3876" fmla="*/ 524576 h 3222172"/>
              <a:gd name="connsiteX15-3877" fmla="*/ 4550390 w 7300686"/>
              <a:gd name="connsiteY15-3878" fmla="*/ 471876 h 3222172"/>
              <a:gd name="connsiteX16-3879" fmla="*/ 5689600 w 7300686"/>
              <a:gd name="connsiteY16-3880" fmla="*/ 0 h 3222172"/>
              <a:gd name="connsiteX17-3881" fmla="*/ 7300686 w 7300686"/>
              <a:gd name="connsiteY17-3882" fmla="*/ 1611086 h 3222172"/>
              <a:gd name="connsiteX18-3883" fmla="*/ 5689600 w 7300686"/>
              <a:gd name="connsiteY18-3884" fmla="*/ 3222172 h 3222172"/>
              <a:gd name="connsiteX19-3885" fmla="*/ 4550390 w 7300686"/>
              <a:gd name="connsiteY19-3886" fmla="*/ 2750296 h 3222172"/>
              <a:gd name="connsiteX20-3887" fmla="*/ 4546269 w 7300686"/>
              <a:gd name="connsiteY20-3888" fmla="*/ 2745761 h 3222172"/>
              <a:gd name="connsiteX21-3889" fmla="*/ 4353663 w 7300686"/>
              <a:gd name="connsiteY21-3890" fmla="*/ 2511860 h 3222172"/>
              <a:gd name="connsiteX22-3891" fmla="*/ 4347594 w 7300686"/>
              <a:gd name="connsiteY22-3892" fmla="*/ 2501871 h 3222172"/>
              <a:gd name="connsiteX23-3893" fmla="*/ 4347594 w 7300686"/>
              <a:gd name="connsiteY23-3894" fmla="*/ 2501801 h 3222172"/>
              <a:gd name="connsiteX24-3895" fmla="*/ 4348724 w 7300686"/>
              <a:gd name="connsiteY24-3896" fmla="*/ 2436740 h 3222172"/>
              <a:gd name="connsiteX25-3897" fmla="*/ 4350732 w 7300686"/>
              <a:gd name="connsiteY25-3898" fmla="*/ 2140860 h 3222172"/>
              <a:gd name="connsiteX26-3899" fmla="*/ 4350746 w 7300686"/>
              <a:gd name="connsiteY26-3900" fmla="*/ 2135227 h 3222172"/>
              <a:gd name="connsiteX27-3901" fmla="*/ 4348837 w 7300686"/>
              <a:gd name="connsiteY27-3902" fmla="*/ 2134901 h 3222172"/>
              <a:gd name="connsiteX28-3903" fmla="*/ 4347594 w 7300686"/>
              <a:gd name="connsiteY28-3904" fmla="*/ 2501801 h 3222172"/>
              <a:gd name="connsiteX29-3905" fmla="*/ 4347593 w 7300686"/>
              <a:gd name="connsiteY29-3906" fmla="*/ 2501871 h 3222172"/>
              <a:gd name="connsiteX30-3907" fmla="*/ 4313102 w 7300686"/>
              <a:gd name="connsiteY30-3908" fmla="*/ 2470522 h 3222172"/>
              <a:gd name="connsiteX31-3909" fmla="*/ 3657599 w 7300686"/>
              <a:gd name="connsiteY31-3910" fmla="*/ 2235203 h 3222172"/>
              <a:gd name="connsiteX32-3911" fmla="*/ 2928916 w 7300686"/>
              <a:gd name="connsiteY32-3912" fmla="*/ 2537034 h 3222172"/>
              <a:gd name="connsiteX33-3913" fmla="*/ 2924875 w 7300686"/>
              <a:gd name="connsiteY33-3914" fmla="*/ 2541480 h 3222172"/>
              <a:gd name="connsiteX34-3915" fmla="*/ 2924868 w 7300686"/>
              <a:gd name="connsiteY34-3916" fmla="*/ 2541490 h 3222172"/>
              <a:gd name="connsiteX35-3917" fmla="*/ 2803082 w 7300686"/>
              <a:gd name="connsiteY35-3918" fmla="*/ 2689546 h 3222172"/>
              <a:gd name="connsiteX36-3919" fmla="*/ 2750295 w 7300686"/>
              <a:gd name="connsiteY36-3920" fmla="*/ 2750296 h 3222172"/>
              <a:gd name="connsiteX37-3921" fmla="*/ 1611085 w 7300686"/>
              <a:gd name="connsiteY37-3922" fmla="*/ 3222172 h 3222172"/>
              <a:gd name="connsiteX38-3923" fmla="*/ 0 w 7300686"/>
              <a:gd name="connsiteY38-3924" fmla="*/ 1611086 h 3222172"/>
              <a:gd name="connsiteX39-3925" fmla="*/ 1611085 w 7300686"/>
              <a:gd name="connsiteY39-3926" fmla="*/ 0 h 3222172"/>
              <a:gd name="connsiteX0-3927" fmla="*/ 2803082 w 7300686"/>
              <a:gd name="connsiteY0-3928" fmla="*/ 2689547 h 3222172"/>
              <a:gd name="connsiteX1-3929" fmla="*/ 2871532 w 7300686"/>
              <a:gd name="connsiteY1-3930" fmla="*/ 2612813 h 3222172"/>
              <a:gd name="connsiteX2-3931" fmla="*/ 2854277 w 7300686"/>
              <a:gd name="connsiteY2-3932" fmla="*/ 2635887 h 3222172"/>
              <a:gd name="connsiteX3-3933" fmla="*/ 2798189 w 7300686"/>
              <a:gd name="connsiteY3-3934" fmla="*/ 2697601 h 3222172"/>
              <a:gd name="connsiteX4-3935" fmla="*/ 2803082 w 7300686"/>
              <a:gd name="connsiteY4-3936" fmla="*/ 2689547 h 3222172"/>
              <a:gd name="connsiteX5-3937" fmla="*/ 1611085 w 7300686"/>
              <a:gd name="connsiteY5-3938" fmla="*/ 0 h 3222172"/>
              <a:gd name="connsiteX6-3939" fmla="*/ 2750295 w 7300686"/>
              <a:gd name="connsiteY6-3940" fmla="*/ 471876 h 3222172"/>
              <a:gd name="connsiteX7-3941" fmla="*/ 2754413 w 7300686"/>
              <a:gd name="connsiteY7-3942" fmla="*/ 476407 h 3222172"/>
              <a:gd name="connsiteX8-3943" fmla="*/ 2754415 w 7300686"/>
              <a:gd name="connsiteY8-3944" fmla="*/ 476410 h 3222172"/>
              <a:gd name="connsiteX9-3945" fmla="*/ 2987582 w 7300686"/>
              <a:gd name="connsiteY9-3946" fmla="*/ 751652 h 3222172"/>
              <a:gd name="connsiteX10-3947" fmla="*/ 3643085 w 7300686"/>
              <a:gd name="connsiteY10-3948" fmla="*/ 986971 h 3222172"/>
              <a:gd name="connsiteX11-3949" fmla="*/ 4371768 w 7300686"/>
              <a:gd name="connsiteY11-3950" fmla="*/ 685140 h 3222172"/>
              <a:gd name="connsiteX12-3951" fmla="*/ 4438281 w 7300686"/>
              <a:gd name="connsiteY12-3952" fmla="*/ 611960 h 3222172"/>
              <a:gd name="connsiteX13-3953" fmla="*/ 4502492 w 7300686"/>
              <a:gd name="connsiteY13-3954" fmla="*/ 524579 h 3222172"/>
              <a:gd name="connsiteX14-3955" fmla="*/ 4502494 w 7300686"/>
              <a:gd name="connsiteY14-3956" fmla="*/ 524576 h 3222172"/>
              <a:gd name="connsiteX15-3957" fmla="*/ 4550390 w 7300686"/>
              <a:gd name="connsiteY15-3958" fmla="*/ 471876 h 3222172"/>
              <a:gd name="connsiteX16-3959" fmla="*/ 5689600 w 7300686"/>
              <a:gd name="connsiteY16-3960" fmla="*/ 0 h 3222172"/>
              <a:gd name="connsiteX17-3961" fmla="*/ 7300686 w 7300686"/>
              <a:gd name="connsiteY17-3962" fmla="*/ 1611086 h 3222172"/>
              <a:gd name="connsiteX18-3963" fmla="*/ 5689600 w 7300686"/>
              <a:gd name="connsiteY18-3964" fmla="*/ 3222172 h 3222172"/>
              <a:gd name="connsiteX19-3965" fmla="*/ 4550390 w 7300686"/>
              <a:gd name="connsiteY19-3966" fmla="*/ 2750296 h 3222172"/>
              <a:gd name="connsiteX20-3967" fmla="*/ 4546269 w 7300686"/>
              <a:gd name="connsiteY20-3968" fmla="*/ 2745761 h 3222172"/>
              <a:gd name="connsiteX21-3969" fmla="*/ 4353663 w 7300686"/>
              <a:gd name="connsiteY21-3970" fmla="*/ 2511860 h 3222172"/>
              <a:gd name="connsiteX22-3971" fmla="*/ 4347594 w 7300686"/>
              <a:gd name="connsiteY22-3972" fmla="*/ 2501871 h 3222172"/>
              <a:gd name="connsiteX23-3973" fmla="*/ 4347594 w 7300686"/>
              <a:gd name="connsiteY23-3974" fmla="*/ 2501801 h 3222172"/>
              <a:gd name="connsiteX24-3975" fmla="*/ 4348724 w 7300686"/>
              <a:gd name="connsiteY24-3976" fmla="*/ 2436740 h 3222172"/>
              <a:gd name="connsiteX25-3977" fmla="*/ 4350732 w 7300686"/>
              <a:gd name="connsiteY25-3978" fmla="*/ 2140860 h 3222172"/>
              <a:gd name="connsiteX26-3979" fmla="*/ 4350746 w 7300686"/>
              <a:gd name="connsiteY26-3980" fmla="*/ 2135227 h 3222172"/>
              <a:gd name="connsiteX27-3981" fmla="*/ 4348837 w 7300686"/>
              <a:gd name="connsiteY27-3982" fmla="*/ 2134901 h 3222172"/>
              <a:gd name="connsiteX28-3983" fmla="*/ 4347594 w 7300686"/>
              <a:gd name="connsiteY28-3984" fmla="*/ 2501801 h 3222172"/>
              <a:gd name="connsiteX29-3985" fmla="*/ 4347593 w 7300686"/>
              <a:gd name="connsiteY29-3986" fmla="*/ 2501871 h 3222172"/>
              <a:gd name="connsiteX30-3987" fmla="*/ 4313102 w 7300686"/>
              <a:gd name="connsiteY30-3988" fmla="*/ 2470522 h 3222172"/>
              <a:gd name="connsiteX31-3989" fmla="*/ 3657599 w 7300686"/>
              <a:gd name="connsiteY31-3990" fmla="*/ 2235203 h 3222172"/>
              <a:gd name="connsiteX32-3991" fmla="*/ 2928916 w 7300686"/>
              <a:gd name="connsiteY32-3992" fmla="*/ 2537034 h 3222172"/>
              <a:gd name="connsiteX33-3993" fmla="*/ 2924875 w 7300686"/>
              <a:gd name="connsiteY33-3994" fmla="*/ 2541480 h 3222172"/>
              <a:gd name="connsiteX34-3995" fmla="*/ 2924868 w 7300686"/>
              <a:gd name="connsiteY34-3996" fmla="*/ 2541490 h 3222172"/>
              <a:gd name="connsiteX35-3997" fmla="*/ 2750295 w 7300686"/>
              <a:gd name="connsiteY35-3998" fmla="*/ 2750296 h 3222172"/>
              <a:gd name="connsiteX36-3999" fmla="*/ 1611085 w 7300686"/>
              <a:gd name="connsiteY36-4000" fmla="*/ 3222172 h 3222172"/>
              <a:gd name="connsiteX37-4001" fmla="*/ 0 w 7300686"/>
              <a:gd name="connsiteY37-4002" fmla="*/ 1611086 h 3222172"/>
              <a:gd name="connsiteX38-4003" fmla="*/ 1611085 w 7300686"/>
              <a:gd name="connsiteY38-4004" fmla="*/ 0 h 3222172"/>
              <a:gd name="connsiteX0-4005" fmla="*/ 2798189 w 7300686"/>
              <a:gd name="connsiteY0-4006" fmla="*/ 2697601 h 3222172"/>
              <a:gd name="connsiteX1-4007" fmla="*/ 2871532 w 7300686"/>
              <a:gd name="connsiteY1-4008" fmla="*/ 2612813 h 3222172"/>
              <a:gd name="connsiteX2-4009" fmla="*/ 2854277 w 7300686"/>
              <a:gd name="connsiteY2-4010" fmla="*/ 2635887 h 3222172"/>
              <a:gd name="connsiteX3-4011" fmla="*/ 2798189 w 7300686"/>
              <a:gd name="connsiteY3-4012" fmla="*/ 2697601 h 3222172"/>
              <a:gd name="connsiteX4-4013" fmla="*/ 1611085 w 7300686"/>
              <a:gd name="connsiteY4-4014" fmla="*/ 0 h 3222172"/>
              <a:gd name="connsiteX5-4015" fmla="*/ 2750295 w 7300686"/>
              <a:gd name="connsiteY5-4016" fmla="*/ 471876 h 3222172"/>
              <a:gd name="connsiteX6-4017" fmla="*/ 2754413 w 7300686"/>
              <a:gd name="connsiteY6-4018" fmla="*/ 476407 h 3222172"/>
              <a:gd name="connsiteX7-4019" fmla="*/ 2754415 w 7300686"/>
              <a:gd name="connsiteY7-4020" fmla="*/ 476410 h 3222172"/>
              <a:gd name="connsiteX8-4021" fmla="*/ 2987582 w 7300686"/>
              <a:gd name="connsiteY8-4022" fmla="*/ 751652 h 3222172"/>
              <a:gd name="connsiteX9-4023" fmla="*/ 3643085 w 7300686"/>
              <a:gd name="connsiteY9-4024" fmla="*/ 986971 h 3222172"/>
              <a:gd name="connsiteX10-4025" fmla="*/ 4371768 w 7300686"/>
              <a:gd name="connsiteY10-4026" fmla="*/ 685140 h 3222172"/>
              <a:gd name="connsiteX11-4027" fmla="*/ 4438281 w 7300686"/>
              <a:gd name="connsiteY11-4028" fmla="*/ 611960 h 3222172"/>
              <a:gd name="connsiteX12-4029" fmla="*/ 4502492 w 7300686"/>
              <a:gd name="connsiteY12-4030" fmla="*/ 524579 h 3222172"/>
              <a:gd name="connsiteX13-4031" fmla="*/ 4502494 w 7300686"/>
              <a:gd name="connsiteY13-4032" fmla="*/ 524576 h 3222172"/>
              <a:gd name="connsiteX14-4033" fmla="*/ 4550390 w 7300686"/>
              <a:gd name="connsiteY14-4034" fmla="*/ 471876 h 3222172"/>
              <a:gd name="connsiteX15-4035" fmla="*/ 5689600 w 7300686"/>
              <a:gd name="connsiteY15-4036" fmla="*/ 0 h 3222172"/>
              <a:gd name="connsiteX16-4037" fmla="*/ 7300686 w 7300686"/>
              <a:gd name="connsiteY16-4038" fmla="*/ 1611086 h 3222172"/>
              <a:gd name="connsiteX17-4039" fmla="*/ 5689600 w 7300686"/>
              <a:gd name="connsiteY17-4040" fmla="*/ 3222172 h 3222172"/>
              <a:gd name="connsiteX18-4041" fmla="*/ 4550390 w 7300686"/>
              <a:gd name="connsiteY18-4042" fmla="*/ 2750296 h 3222172"/>
              <a:gd name="connsiteX19-4043" fmla="*/ 4546269 w 7300686"/>
              <a:gd name="connsiteY19-4044" fmla="*/ 2745761 h 3222172"/>
              <a:gd name="connsiteX20-4045" fmla="*/ 4353663 w 7300686"/>
              <a:gd name="connsiteY20-4046" fmla="*/ 2511860 h 3222172"/>
              <a:gd name="connsiteX21-4047" fmla="*/ 4347594 w 7300686"/>
              <a:gd name="connsiteY21-4048" fmla="*/ 2501871 h 3222172"/>
              <a:gd name="connsiteX22-4049" fmla="*/ 4347594 w 7300686"/>
              <a:gd name="connsiteY22-4050" fmla="*/ 2501801 h 3222172"/>
              <a:gd name="connsiteX23-4051" fmla="*/ 4348724 w 7300686"/>
              <a:gd name="connsiteY23-4052" fmla="*/ 2436740 h 3222172"/>
              <a:gd name="connsiteX24-4053" fmla="*/ 4350732 w 7300686"/>
              <a:gd name="connsiteY24-4054" fmla="*/ 2140860 h 3222172"/>
              <a:gd name="connsiteX25-4055" fmla="*/ 4350746 w 7300686"/>
              <a:gd name="connsiteY25-4056" fmla="*/ 2135227 h 3222172"/>
              <a:gd name="connsiteX26-4057" fmla="*/ 4348837 w 7300686"/>
              <a:gd name="connsiteY26-4058" fmla="*/ 2134901 h 3222172"/>
              <a:gd name="connsiteX27-4059" fmla="*/ 4347594 w 7300686"/>
              <a:gd name="connsiteY27-4060" fmla="*/ 2501801 h 3222172"/>
              <a:gd name="connsiteX28-4061" fmla="*/ 4347593 w 7300686"/>
              <a:gd name="connsiteY28-4062" fmla="*/ 2501871 h 3222172"/>
              <a:gd name="connsiteX29-4063" fmla="*/ 4313102 w 7300686"/>
              <a:gd name="connsiteY29-4064" fmla="*/ 2470522 h 3222172"/>
              <a:gd name="connsiteX30-4065" fmla="*/ 3657599 w 7300686"/>
              <a:gd name="connsiteY30-4066" fmla="*/ 2235203 h 3222172"/>
              <a:gd name="connsiteX31-4067" fmla="*/ 2928916 w 7300686"/>
              <a:gd name="connsiteY31-4068" fmla="*/ 2537034 h 3222172"/>
              <a:gd name="connsiteX32-4069" fmla="*/ 2924875 w 7300686"/>
              <a:gd name="connsiteY32-4070" fmla="*/ 2541480 h 3222172"/>
              <a:gd name="connsiteX33-4071" fmla="*/ 2924868 w 7300686"/>
              <a:gd name="connsiteY33-4072" fmla="*/ 2541490 h 3222172"/>
              <a:gd name="connsiteX34-4073" fmla="*/ 2750295 w 7300686"/>
              <a:gd name="connsiteY34-4074" fmla="*/ 2750296 h 3222172"/>
              <a:gd name="connsiteX35-4075" fmla="*/ 1611085 w 7300686"/>
              <a:gd name="connsiteY35-4076" fmla="*/ 3222172 h 3222172"/>
              <a:gd name="connsiteX36-4077" fmla="*/ 0 w 7300686"/>
              <a:gd name="connsiteY36-4078" fmla="*/ 1611086 h 3222172"/>
              <a:gd name="connsiteX37-4079" fmla="*/ 1611085 w 7300686"/>
              <a:gd name="connsiteY37-4080" fmla="*/ 0 h 3222172"/>
              <a:gd name="connsiteX0-4081" fmla="*/ 2854277 w 7300686"/>
              <a:gd name="connsiteY0-4082" fmla="*/ 2635887 h 3222172"/>
              <a:gd name="connsiteX1-4083" fmla="*/ 2871532 w 7300686"/>
              <a:gd name="connsiteY1-4084" fmla="*/ 2612813 h 3222172"/>
              <a:gd name="connsiteX2-4085" fmla="*/ 2854277 w 7300686"/>
              <a:gd name="connsiteY2-4086" fmla="*/ 2635887 h 3222172"/>
              <a:gd name="connsiteX3-4087" fmla="*/ 1611085 w 7300686"/>
              <a:gd name="connsiteY3-4088" fmla="*/ 0 h 3222172"/>
              <a:gd name="connsiteX4-4089" fmla="*/ 2750295 w 7300686"/>
              <a:gd name="connsiteY4-4090" fmla="*/ 471876 h 3222172"/>
              <a:gd name="connsiteX5-4091" fmla="*/ 2754413 w 7300686"/>
              <a:gd name="connsiteY5-4092" fmla="*/ 476407 h 3222172"/>
              <a:gd name="connsiteX6-4093" fmla="*/ 2754415 w 7300686"/>
              <a:gd name="connsiteY6-4094" fmla="*/ 476410 h 3222172"/>
              <a:gd name="connsiteX7-4095" fmla="*/ 2987582 w 7300686"/>
              <a:gd name="connsiteY7-4096" fmla="*/ 751652 h 3222172"/>
              <a:gd name="connsiteX8-4097" fmla="*/ 3643085 w 7300686"/>
              <a:gd name="connsiteY8-4098" fmla="*/ 986971 h 3222172"/>
              <a:gd name="connsiteX9-4099" fmla="*/ 4371768 w 7300686"/>
              <a:gd name="connsiteY9-4100" fmla="*/ 685140 h 3222172"/>
              <a:gd name="connsiteX10-4101" fmla="*/ 4438281 w 7300686"/>
              <a:gd name="connsiteY10-4102" fmla="*/ 611960 h 3222172"/>
              <a:gd name="connsiteX11-4103" fmla="*/ 4502492 w 7300686"/>
              <a:gd name="connsiteY11-4104" fmla="*/ 524579 h 3222172"/>
              <a:gd name="connsiteX12-4105" fmla="*/ 4502494 w 7300686"/>
              <a:gd name="connsiteY12-4106" fmla="*/ 524576 h 3222172"/>
              <a:gd name="connsiteX13-4107" fmla="*/ 4550390 w 7300686"/>
              <a:gd name="connsiteY13-4108" fmla="*/ 471876 h 3222172"/>
              <a:gd name="connsiteX14-4109" fmla="*/ 5689600 w 7300686"/>
              <a:gd name="connsiteY14-4110" fmla="*/ 0 h 3222172"/>
              <a:gd name="connsiteX15-4111" fmla="*/ 7300686 w 7300686"/>
              <a:gd name="connsiteY15-4112" fmla="*/ 1611086 h 3222172"/>
              <a:gd name="connsiteX16-4113" fmla="*/ 5689600 w 7300686"/>
              <a:gd name="connsiteY16-4114" fmla="*/ 3222172 h 3222172"/>
              <a:gd name="connsiteX17-4115" fmla="*/ 4550390 w 7300686"/>
              <a:gd name="connsiteY17-4116" fmla="*/ 2750296 h 3222172"/>
              <a:gd name="connsiteX18-4117" fmla="*/ 4546269 w 7300686"/>
              <a:gd name="connsiteY18-4118" fmla="*/ 2745761 h 3222172"/>
              <a:gd name="connsiteX19-4119" fmla="*/ 4353663 w 7300686"/>
              <a:gd name="connsiteY19-4120" fmla="*/ 2511860 h 3222172"/>
              <a:gd name="connsiteX20-4121" fmla="*/ 4347594 w 7300686"/>
              <a:gd name="connsiteY20-4122" fmla="*/ 2501871 h 3222172"/>
              <a:gd name="connsiteX21-4123" fmla="*/ 4347594 w 7300686"/>
              <a:gd name="connsiteY21-4124" fmla="*/ 2501801 h 3222172"/>
              <a:gd name="connsiteX22-4125" fmla="*/ 4348724 w 7300686"/>
              <a:gd name="connsiteY22-4126" fmla="*/ 2436740 h 3222172"/>
              <a:gd name="connsiteX23-4127" fmla="*/ 4350732 w 7300686"/>
              <a:gd name="connsiteY23-4128" fmla="*/ 2140860 h 3222172"/>
              <a:gd name="connsiteX24-4129" fmla="*/ 4350746 w 7300686"/>
              <a:gd name="connsiteY24-4130" fmla="*/ 2135227 h 3222172"/>
              <a:gd name="connsiteX25-4131" fmla="*/ 4348837 w 7300686"/>
              <a:gd name="connsiteY25-4132" fmla="*/ 2134901 h 3222172"/>
              <a:gd name="connsiteX26-4133" fmla="*/ 4347594 w 7300686"/>
              <a:gd name="connsiteY26-4134" fmla="*/ 2501801 h 3222172"/>
              <a:gd name="connsiteX27-4135" fmla="*/ 4347593 w 7300686"/>
              <a:gd name="connsiteY27-4136" fmla="*/ 2501871 h 3222172"/>
              <a:gd name="connsiteX28-4137" fmla="*/ 4313102 w 7300686"/>
              <a:gd name="connsiteY28-4138" fmla="*/ 2470522 h 3222172"/>
              <a:gd name="connsiteX29-4139" fmla="*/ 3657599 w 7300686"/>
              <a:gd name="connsiteY29-4140" fmla="*/ 2235203 h 3222172"/>
              <a:gd name="connsiteX30-4141" fmla="*/ 2928916 w 7300686"/>
              <a:gd name="connsiteY30-4142" fmla="*/ 2537034 h 3222172"/>
              <a:gd name="connsiteX31-4143" fmla="*/ 2924875 w 7300686"/>
              <a:gd name="connsiteY31-4144" fmla="*/ 2541480 h 3222172"/>
              <a:gd name="connsiteX32-4145" fmla="*/ 2924868 w 7300686"/>
              <a:gd name="connsiteY32-4146" fmla="*/ 2541490 h 3222172"/>
              <a:gd name="connsiteX33-4147" fmla="*/ 2750295 w 7300686"/>
              <a:gd name="connsiteY33-4148" fmla="*/ 2750296 h 3222172"/>
              <a:gd name="connsiteX34-4149" fmla="*/ 1611085 w 7300686"/>
              <a:gd name="connsiteY34-4150" fmla="*/ 3222172 h 3222172"/>
              <a:gd name="connsiteX35-4151" fmla="*/ 0 w 7300686"/>
              <a:gd name="connsiteY35-4152" fmla="*/ 1611086 h 3222172"/>
              <a:gd name="connsiteX36-4153" fmla="*/ 1611085 w 7300686"/>
              <a:gd name="connsiteY36-4154" fmla="*/ 0 h 3222172"/>
              <a:gd name="connsiteX0-4155" fmla="*/ 1611085 w 7300686"/>
              <a:gd name="connsiteY0-4156" fmla="*/ 0 h 3222172"/>
              <a:gd name="connsiteX1-4157" fmla="*/ 2750295 w 7300686"/>
              <a:gd name="connsiteY1-4158" fmla="*/ 471876 h 3222172"/>
              <a:gd name="connsiteX2-4159" fmla="*/ 2754413 w 7300686"/>
              <a:gd name="connsiteY2-4160" fmla="*/ 476407 h 3222172"/>
              <a:gd name="connsiteX3-4161" fmla="*/ 2754415 w 7300686"/>
              <a:gd name="connsiteY3-4162" fmla="*/ 476410 h 3222172"/>
              <a:gd name="connsiteX4-4163" fmla="*/ 2987582 w 7300686"/>
              <a:gd name="connsiteY4-4164" fmla="*/ 751652 h 3222172"/>
              <a:gd name="connsiteX5-4165" fmla="*/ 3643085 w 7300686"/>
              <a:gd name="connsiteY5-4166" fmla="*/ 986971 h 3222172"/>
              <a:gd name="connsiteX6-4167" fmla="*/ 4371768 w 7300686"/>
              <a:gd name="connsiteY6-4168" fmla="*/ 685140 h 3222172"/>
              <a:gd name="connsiteX7-4169" fmla="*/ 4438281 w 7300686"/>
              <a:gd name="connsiteY7-4170" fmla="*/ 611960 h 3222172"/>
              <a:gd name="connsiteX8-4171" fmla="*/ 4502492 w 7300686"/>
              <a:gd name="connsiteY8-4172" fmla="*/ 524579 h 3222172"/>
              <a:gd name="connsiteX9-4173" fmla="*/ 4502494 w 7300686"/>
              <a:gd name="connsiteY9-4174" fmla="*/ 524576 h 3222172"/>
              <a:gd name="connsiteX10-4175" fmla="*/ 4550390 w 7300686"/>
              <a:gd name="connsiteY10-4176" fmla="*/ 471876 h 3222172"/>
              <a:gd name="connsiteX11-4177" fmla="*/ 5689600 w 7300686"/>
              <a:gd name="connsiteY11-4178" fmla="*/ 0 h 3222172"/>
              <a:gd name="connsiteX12-4179" fmla="*/ 7300686 w 7300686"/>
              <a:gd name="connsiteY12-4180" fmla="*/ 1611086 h 3222172"/>
              <a:gd name="connsiteX13-4181" fmla="*/ 5689600 w 7300686"/>
              <a:gd name="connsiteY13-4182" fmla="*/ 3222172 h 3222172"/>
              <a:gd name="connsiteX14-4183" fmla="*/ 4550390 w 7300686"/>
              <a:gd name="connsiteY14-4184" fmla="*/ 2750296 h 3222172"/>
              <a:gd name="connsiteX15-4185" fmla="*/ 4546269 w 7300686"/>
              <a:gd name="connsiteY15-4186" fmla="*/ 2745761 h 3222172"/>
              <a:gd name="connsiteX16-4187" fmla="*/ 4353663 w 7300686"/>
              <a:gd name="connsiteY16-4188" fmla="*/ 2511860 h 3222172"/>
              <a:gd name="connsiteX17-4189" fmla="*/ 4347594 w 7300686"/>
              <a:gd name="connsiteY17-4190" fmla="*/ 2501871 h 3222172"/>
              <a:gd name="connsiteX18-4191" fmla="*/ 4347594 w 7300686"/>
              <a:gd name="connsiteY18-4192" fmla="*/ 2501801 h 3222172"/>
              <a:gd name="connsiteX19-4193" fmla="*/ 4348724 w 7300686"/>
              <a:gd name="connsiteY19-4194" fmla="*/ 2436740 h 3222172"/>
              <a:gd name="connsiteX20-4195" fmla="*/ 4350732 w 7300686"/>
              <a:gd name="connsiteY20-4196" fmla="*/ 2140860 h 3222172"/>
              <a:gd name="connsiteX21-4197" fmla="*/ 4350746 w 7300686"/>
              <a:gd name="connsiteY21-4198" fmla="*/ 2135227 h 3222172"/>
              <a:gd name="connsiteX22-4199" fmla="*/ 4348837 w 7300686"/>
              <a:gd name="connsiteY22-4200" fmla="*/ 2134901 h 3222172"/>
              <a:gd name="connsiteX23-4201" fmla="*/ 4347594 w 7300686"/>
              <a:gd name="connsiteY23-4202" fmla="*/ 2501801 h 3222172"/>
              <a:gd name="connsiteX24-4203" fmla="*/ 4347593 w 7300686"/>
              <a:gd name="connsiteY24-4204" fmla="*/ 2501871 h 3222172"/>
              <a:gd name="connsiteX25-4205" fmla="*/ 4313102 w 7300686"/>
              <a:gd name="connsiteY25-4206" fmla="*/ 2470522 h 3222172"/>
              <a:gd name="connsiteX26-4207" fmla="*/ 3657599 w 7300686"/>
              <a:gd name="connsiteY26-4208" fmla="*/ 2235203 h 3222172"/>
              <a:gd name="connsiteX27-4209" fmla="*/ 2928916 w 7300686"/>
              <a:gd name="connsiteY27-4210" fmla="*/ 2537034 h 3222172"/>
              <a:gd name="connsiteX28-4211" fmla="*/ 2924875 w 7300686"/>
              <a:gd name="connsiteY28-4212" fmla="*/ 2541480 h 3222172"/>
              <a:gd name="connsiteX29-4213" fmla="*/ 2924868 w 7300686"/>
              <a:gd name="connsiteY29-4214" fmla="*/ 2541490 h 3222172"/>
              <a:gd name="connsiteX30-4215" fmla="*/ 2750295 w 7300686"/>
              <a:gd name="connsiteY30-4216" fmla="*/ 2750296 h 3222172"/>
              <a:gd name="connsiteX31-4217" fmla="*/ 1611085 w 7300686"/>
              <a:gd name="connsiteY31-4218" fmla="*/ 3222172 h 3222172"/>
              <a:gd name="connsiteX32-4219" fmla="*/ 0 w 7300686"/>
              <a:gd name="connsiteY32-4220" fmla="*/ 1611086 h 3222172"/>
              <a:gd name="connsiteX33-4221" fmla="*/ 1611085 w 7300686"/>
              <a:gd name="connsiteY33-4222" fmla="*/ 0 h 3222172"/>
              <a:gd name="connsiteX0-4223" fmla="*/ 1611085 w 7300686"/>
              <a:gd name="connsiteY0-4224" fmla="*/ 0 h 3222172"/>
              <a:gd name="connsiteX1-4225" fmla="*/ 2750295 w 7300686"/>
              <a:gd name="connsiteY1-4226" fmla="*/ 471876 h 3222172"/>
              <a:gd name="connsiteX2-4227" fmla="*/ 2754413 w 7300686"/>
              <a:gd name="connsiteY2-4228" fmla="*/ 476407 h 3222172"/>
              <a:gd name="connsiteX3-4229" fmla="*/ 2754415 w 7300686"/>
              <a:gd name="connsiteY3-4230" fmla="*/ 476410 h 3222172"/>
              <a:gd name="connsiteX4-4231" fmla="*/ 2987582 w 7300686"/>
              <a:gd name="connsiteY4-4232" fmla="*/ 751652 h 3222172"/>
              <a:gd name="connsiteX5-4233" fmla="*/ 3643085 w 7300686"/>
              <a:gd name="connsiteY5-4234" fmla="*/ 986971 h 3222172"/>
              <a:gd name="connsiteX6-4235" fmla="*/ 4371768 w 7300686"/>
              <a:gd name="connsiteY6-4236" fmla="*/ 685140 h 3222172"/>
              <a:gd name="connsiteX7-4237" fmla="*/ 4438281 w 7300686"/>
              <a:gd name="connsiteY7-4238" fmla="*/ 611960 h 3222172"/>
              <a:gd name="connsiteX8-4239" fmla="*/ 4502492 w 7300686"/>
              <a:gd name="connsiteY8-4240" fmla="*/ 524579 h 3222172"/>
              <a:gd name="connsiteX9-4241" fmla="*/ 4502494 w 7300686"/>
              <a:gd name="connsiteY9-4242" fmla="*/ 524576 h 3222172"/>
              <a:gd name="connsiteX10-4243" fmla="*/ 4550390 w 7300686"/>
              <a:gd name="connsiteY10-4244" fmla="*/ 471876 h 3222172"/>
              <a:gd name="connsiteX11-4245" fmla="*/ 5689600 w 7300686"/>
              <a:gd name="connsiteY11-4246" fmla="*/ 0 h 3222172"/>
              <a:gd name="connsiteX12-4247" fmla="*/ 7300686 w 7300686"/>
              <a:gd name="connsiteY12-4248" fmla="*/ 1611086 h 3222172"/>
              <a:gd name="connsiteX13-4249" fmla="*/ 5689600 w 7300686"/>
              <a:gd name="connsiteY13-4250" fmla="*/ 3222172 h 3222172"/>
              <a:gd name="connsiteX14-4251" fmla="*/ 4550390 w 7300686"/>
              <a:gd name="connsiteY14-4252" fmla="*/ 2750296 h 3222172"/>
              <a:gd name="connsiteX15-4253" fmla="*/ 4546269 w 7300686"/>
              <a:gd name="connsiteY15-4254" fmla="*/ 2745761 h 3222172"/>
              <a:gd name="connsiteX16-4255" fmla="*/ 4353663 w 7300686"/>
              <a:gd name="connsiteY16-4256" fmla="*/ 2511860 h 3222172"/>
              <a:gd name="connsiteX17-4257" fmla="*/ 4347594 w 7300686"/>
              <a:gd name="connsiteY17-4258" fmla="*/ 2501871 h 3222172"/>
              <a:gd name="connsiteX18-4259" fmla="*/ 4347594 w 7300686"/>
              <a:gd name="connsiteY18-4260" fmla="*/ 2501801 h 3222172"/>
              <a:gd name="connsiteX19-4261" fmla="*/ 4348724 w 7300686"/>
              <a:gd name="connsiteY19-4262" fmla="*/ 2436740 h 3222172"/>
              <a:gd name="connsiteX20-4263" fmla="*/ 4350732 w 7300686"/>
              <a:gd name="connsiteY20-4264" fmla="*/ 2140860 h 3222172"/>
              <a:gd name="connsiteX21-4265" fmla="*/ 4350746 w 7300686"/>
              <a:gd name="connsiteY21-4266" fmla="*/ 2135227 h 3222172"/>
              <a:gd name="connsiteX22-4267" fmla="*/ 4348837 w 7300686"/>
              <a:gd name="connsiteY22-4268" fmla="*/ 2134901 h 3222172"/>
              <a:gd name="connsiteX23-4269" fmla="*/ 4347594 w 7300686"/>
              <a:gd name="connsiteY23-4270" fmla="*/ 2501801 h 3222172"/>
              <a:gd name="connsiteX24-4271" fmla="*/ 4347593 w 7300686"/>
              <a:gd name="connsiteY24-4272" fmla="*/ 2501871 h 3222172"/>
              <a:gd name="connsiteX25-4273" fmla="*/ 4313102 w 7300686"/>
              <a:gd name="connsiteY25-4274" fmla="*/ 2470522 h 3222172"/>
              <a:gd name="connsiteX26-4275" fmla="*/ 3657599 w 7300686"/>
              <a:gd name="connsiteY26-4276" fmla="*/ 2235203 h 3222172"/>
              <a:gd name="connsiteX27-4277" fmla="*/ 2928916 w 7300686"/>
              <a:gd name="connsiteY27-4278" fmla="*/ 2537034 h 3222172"/>
              <a:gd name="connsiteX28-4279" fmla="*/ 2924875 w 7300686"/>
              <a:gd name="connsiteY28-4280" fmla="*/ 2541480 h 3222172"/>
              <a:gd name="connsiteX29-4281" fmla="*/ 2750295 w 7300686"/>
              <a:gd name="connsiteY29-4282" fmla="*/ 2750296 h 3222172"/>
              <a:gd name="connsiteX30-4283" fmla="*/ 1611085 w 7300686"/>
              <a:gd name="connsiteY30-4284" fmla="*/ 3222172 h 3222172"/>
              <a:gd name="connsiteX31-4285" fmla="*/ 0 w 7300686"/>
              <a:gd name="connsiteY31-4286" fmla="*/ 1611086 h 3222172"/>
              <a:gd name="connsiteX32-4287" fmla="*/ 1611085 w 7300686"/>
              <a:gd name="connsiteY32-4288" fmla="*/ 0 h 3222172"/>
              <a:gd name="connsiteX0-4289" fmla="*/ 1611085 w 7300686"/>
              <a:gd name="connsiteY0-4290" fmla="*/ 0 h 3222172"/>
              <a:gd name="connsiteX1-4291" fmla="*/ 2750295 w 7300686"/>
              <a:gd name="connsiteY1-4292" fmla="*/ 471876 h 3222172"/>
              <a:gd name="connsiteX2-4293" fmla="*/ 2754413 w 7300686"/>
              <a:gd name="connsiteY2-4294" fmla="*/ 476407 h 3222172"/>
              <a:gd name="connsiteX3-4295" fmla="*/ 2754415 w 7300686"/>
              <a:gd name="connsiteY3-4296" fmla="*/ 476410 h 3222172"/>
              <a:gd name="connsiteX4-4297" fmla="*/ 2987582 w 7300686"/>
              <a:gd name="connsiteY4-4298" fmla="*/ 751652 h 3222172"/>
              <a:gd name="connsiteX5-4299" fmla="*/ 3643085 w 7300686"/>
              <a:gd name="connsiteY5-4300" fmla="*/ 986971 h 3222172"/>
              <a:gd name="connsiteX6-4301" fmla="*/ 4371768 w 7300686"/>
              <a:gd name="connsiteY6-4302" fmla="*/ 685140 h 3222172"/>
              <a:gd name="connsiteX7-4303" fmla="*/ 4438281 w 7300686"/>
              <a:gd name="connsiteY7-4304" fmla="*/ 611960 h 3222172"/>
              <a:gd name="connsiteX8-4305" fmla="*/ 4502492 w 7300686"/>
              <a:gd name="connsiteY8-4306" fmla="*/ 524579 h 3222172"/>
              <a:gd name="connsiteX9-4307" fmla="*/ 4502494 w 7300686"/>
              <a:gd name="connsiteY9-4308" fmla="*/ 524576 h 3222172"/>
              <a:gd name="connsiteX10-4309" fmla="*/ 4550390 w 7300686"/>
              <a:gd name="connsiteY10-4310" fmla="*/ 471876 h 3222172"/>
              <a:gd name="connsiteX11-4311" fmla="*/ 5689600 w 7300686"/>
              <a:gd name="connsiteY11-4312" fmla="*/ 0 h 3222172"/>
              <a:gd name="connsiteX12-4313" fmla="*/ 7300686 w 7300686"/>
              <a:gd name="connsiteY12-4314" fmla="*/ 1611086 h 3222172"/>
              <a:gd name="connsiteX13-4315" fmla="*/ 5689600 w 7300686"/>
              <a:gd name="connsiteY13-4316" fmla="*/ 3222172 h 3222172"/>
              <a:gd name="connsiteX14-4317" fmla="*/ 4550390 w 7300686"/>
              <a:gd name="connsiteY14-4318" fmla="*/ 2750296 h 3222172"/>
              <a:gd name="connsiteX15-4319" fmla="*/ 4546269 w 7300686"/>
              <a:gd name="connsiteY15-4320" fmla="*/ 2745761 h 3222172"/>
              <a:gd name="connsiteX16-4321" fmla="*/ 4353663 w 7300686"/>
              <a:gd name="connsiteY16-4322" fmla="*/ 2511860 h 3222172"/>
              <a:gd name="connsiteX17-4323" fmla="*/ 4347594 w 7300686"/>
              <a:gd name="connsiteY17-4324" fmla="*/ 2501871 h 3222172"/>
              <a:gd name="connsiteX18-4325" fmla="*/ 4347594 w 7300686"/>
              <a:gd name="connsiteY18-4326" fmla="*/ 2501801 h 3222172"/>
              <a:gd name="connsiteX19-4327" fmla="*/ 4348724 w 7300686"/>
              <a:gd name="connsiteY19-4328" fmla="*/ 2436740 h 3222172"/>
              <a:gd name="connsiteX20-4329" fmla="*/ 4350732 w 7300686"/>
              <a:gd name="connsiteY20-4330" fmla="*/ 2140860 h 3222172"/>
              <a:gd name="connsiteX21-4331" fmla="*/ 4350746 w 7300686"/>
              <a:gd name="connsiteY21-4332" fmla="*/ 2135227 h 3222172"/>
              <a:gd name="connsiteX22-4333" fmla="*/ 4348837 w 7300686"/>
              <a:gd name="connsiteY22-4334" fmla="*/ 2134901 h 3222172"/>
              <a:gd name="connsiteX23-4335" fmla="*/ 4347594 w 7300686"/>
              <a:gd name="connsiteY23-4336" fmla="*/ 2501801 h 3222172"/>
              <a:gd name="connsiteX24-4337" fmla="*/ 4347593 w 7300686"/>
              <a:gd name="connsiteY24-4338" fmla="*/ 2501871 h 3222172"/>
              <a:gd name="connsiteX25-4339" fmla="*/ 4313102 w 7300686"/>
              <a:gd name="connsiteY25-4340" fmla="*/ 2470522 h 3222172"/>
              <a:gd name="connsiteX26-4341" fmla="*/ 3657599 w 7300686"/>
              <a:gd name="connsiteY26-4342" fmla="*/ 2235203 h 3222172"/>
              <a:gd name="connsiteX27-4343" fmla="*/ 2928916 w 7300686"/>
              <a:gd name="connsiteY27-4344" fmla="*/ 2537034 h 3222172"/>
              <a:gd name="connsiteX28-4345" fmla="*/ 2750295 w 7300686"/>
              <a:gd name="connsiteY28-4346" fmla="*/ 2750296 h 3222172"/>
              <a:gd name="connsiteX29-4347" fmla="*/ 1611085 w 7300686"/>
              <a:gd name="connsiteY29-4348" fmla="*/ 3222172 h 3222172"/>
              <a:gd name="connsiteX30-4349" fmla="*/ 0 w 7300686"/>
              <a:gd name="connsiteY30-4350" fmla="*/ 1611086 h 3222172"/>
              <a:gd name="connsiteX31-4351" fmla="*/ 1611085 w 7300686"/>
              <a:gd name="connsiteY31-4352" fmla="*/ 0 h 3222172"/>
              <a:gd name="connsiteX0-4353" fmla="*/ 1611085 w 7300686"/>
              <a:gd name="connsiteY0-4354" fmla="*/ 0 h 3222172"/>
              <a:gd name="connsiteX1-4355" fmla="*/ 2750295 w 7300686"/>
              <a:gd name="connsiteY1-4356" fmla="*/ 471876 h 3222172"/>
              <a:gd name="connsiteX2-4357" fmla="*/ 2754413 w 7300686"/>
              <a:gd name="connsiteY2-4358" fmla="*/ 476407 h 3222172"/>
              <a:gd name="connsiteX3-4359" fmla="*/ 2754415 w 7300686"/>
              <a:gd name="connsiteY3-4360" fmla="*/ 476410 h 3222172"/>
              <a:gd name="connsiteX4-4361" fmla="*/ 2987582 w 7300686"/>
              <a:gd name="connsiteY4-4362" fmla="*/ 751652 h 3222172"/>
              <a:gd name="connsiteX5-4363" fmla="*/ 3643085 w 7300686"/>
              <a:gd name="connsiteY5-4364" fmla="*/ 986971 h 3222172"/>
              <a:gd name="connsiteX6-4365" fmla="*/ 4371768 w 7300686"/>
              <a:gd name="connsiteY6-4366" fmla="*/ 685140 h 3222172"/>
              <a:gd name="connsiteX7-4367" fmla="*/ 4438281 w 7300686"/>
              <a:gd name="connsiteY7-4368" fmla="*/ 611960 h 3222172"/>
              <a:gd name="connsiteX8-4369" fmla="*/ 4502492 w 7300686"/>
              <a:gd name="connsiteY8-4370" fmla="*/ 524579 h 3222172"/>
              <a:gd name="connsiteX9-4371" fmla="*/ 4502494 w 7300686"/>
              <a:gd name="connsiteY9-4372" fmla="*/ 524576 h 3222172"/>
              <a:gd name="connsiteX10-4373" fmla="*/ 4550390 w 7300686"/>
              <a:gd name="connsiteY10-4374" fmla="*/ 471876 h 3222172"/>
              <a:gd name="connsiteX11-4375" fmla="*/ 5689600 w 7300686"/>
              <a:gd name="connsiteY11-4376" fmla="*/ 0 h 3222172"/>
              <a:gd name="connsiteX12-4377" fmla="*/ 7300686 w 7300686"/>
              <a:gd name="connsiteY12-4378" fmla="*/ 1611086 h 3222172"/>
              <a:gd name="connsiteX13-4379" fmla="*/ 5689600 w 7300686"/>
              <a:gd name="connsiteY13-4380" fmla="*/ 3222172 h 3222172"/>
              <a:gd name="connsiteX14-4381" fmla="*/ 4550390 w 7300686"/>
              <a:gd name="connsiteY14-4382" fmla="*/ 2750296 h 3222172"/>
              <a:gd name="connsiteX15-4383" fmla="*/ 4546269 w 7300686"/>
              <a:gd name="connsiteY15-4384" fmla="*/ 2745761 h 3222172"/>
              <a:gd name="connsiteX16-4385" fmla="*/ 4353663 w 7300686"/>
              <a:gd name="connsiteY16-4386" fmla="*/ 2511860 h 3222172"/>
              <a:gd name="connsiteX17-4387" fmla="*/ 4347594 w 7300686"/>
              <a:gd name="connsiteY17-4388" fmla="*/ 2501871 h 3222172"/>
              <a:gd name="connsiteX18-4389" fmla="*/ 4347594 w 7300686"/>
              <a:gd name="connsiteY18-4390" fmla="*/ 2501801 h 3222172"/>
              <a:gd name="connsiteX19-4391" fmla="*/ 4348724 w 7300686"/>
              <a:gd name="connsiteY19-4392" fmla="*/ 2436740 h 3222172"/>
              <a:gd name="connsiteX20-4393" fmla="*/ 4350732 w 7300686"/>
              <a:gd name="connsiteY20-4394" fmla="*/ 2140860 h 3222172"/>
              <a:gd name="connsiteX21-4395" fmla="*/ 4350746 w 7300686"/>
              <a:gd name="connsiteY21-4396" fmla="*/ 2135227 h 3222172"/>
              <a:gd name="connsiteX22-4397" fmla="*/ 4347594 w 7300686"/>
              <a:gd name="connsiteY22-4398" fmla="*/ 2501801 h 3222172"/>
              <a:gd name="connsiteX23-4399" fmla="*/ 4347593 w 7300686"/>
              <a:gd name="connsiteY23-4400" fmla="*/ 2501871 h 3222172"/>
              <a:gd name="connsiteX24-4401" fmla="*/ 4313102 w 7300686"/>
              <a:gd name="connsiteY24-4402" fmla="*/ 2470522 h 3222172"/>
              <a:gd name="connsiteX25-4403" fmla="*/ 3657599 w 7300686"/>
              <a:gd name="connsiteY25-4404" fmla="*/ 2235203 h 3222172"/>
              <a:gd name="connsiteX26-4405" fmla="*/ 2928916 w 7300686"/>
              <a:gd name="connsiteY26-4406" fmla="*/ 2537034 h 3222172"/>
              <a:gd name="connsiteX27-4407" fmla="*/ 2750295 w 7300686"/>
              <a:gd name="connsiteY27-4408" fmla="*/ 2750296 h 3222172"/>
              <a:gd name="connsiteX28-4409" fmla="*/ 1611085 w 7300686"/>
              <a:gd name="connsiteY28-4410" fmla="*/ 3222172 h 3222172"/>
              <a:gd name="connsiteX29-4411" fmla="*/ 0 w 7300686"/>
              <a:gd name="connsiteY29-4412" fmla="*/ 1611086 h 3222172"/>
              <a:gd name="connsiteX30-4413" fmla="*/ 1611085 w 7300686"/>
              <a:gd name="connsiteY30-4414" fmla="*/ 0 h 3222172"/>
              <a:gd name="connsiteX0-4415" fmla="*/ 1611085 w 7300686"/>
              <a:gd name="connsiteY0-4416" fmla="*/ 0 h 3222172"/>
              <a:gd name="connsiteX1-4417" fmla="*/ 2750295 w 7300686"/>
              <a:gd name="connsiteY1-4418" fmla="*/ 471876 h 3222172"/>
              <a:gd name="connsiteX2-4419" fmla="*/ 2754413 w 7300686"/>
              <a:gd name="connsiteY2-4420" fmla="*/ 476407 h 3222172"/>
              <a:gd name="connsiteX3-4421" fmla="*/ 2754415 w 7300686"/>
              <a:gd name="connsiteY3-4422" fmla="*/ 476410 h 3222172"/>
              <a:gd name="connsiteX4-4423" fmla="*/ 2987582 w 7300686"/>
              <a:gd name="connsiteY4-4424" fmla="*/ 751652 h 3222172"/>
              <a:gd name="connsiteX5-4425" fmla="*/ 3643085 w 7300686"/>
              <a:gd name="connsiteY5-4426" fmla="*/ 986971 h 3222172"/>
              <a:gd name="connsiteX6-4427" fmla="*/ 4371768 w 7300686"/>
              <a:gd name="connsiteY6-4428" fmla="*/ 685140 h 3222172"/>
              <a:gd name="connsiteX7-4429" fmla="*/ 4438281 w 7300686"/>
              <a:gd name="connsiteY7-4430" fmla="*/ 611960 h 3222172"/>
              <a:gd name="connsiteX8-4431" fmla="*/ 4502492 w 7300686"/>
              <a:gd name="connsiteY8-4432" fmla="*/ 524579 h 3222172"/>
              <a:gd name="connsiteX9-4433" fmla="*/ 4502494 w 7300686"/>
              <a:gd name="connsiteY9-4434" fmla="*/ 524576 h 3222172"/>
              <a:gd name="connsiteX10-4435" fmla="*/ 4550390 w 7300686"/>
              <a:gd name="connsiteY10-4436" fmla="*/ 471876 h 3222172"/>
              <a:gd name="connsiteX11-4437" fmla="*/ 5689600 w 7300686"/>
              <a:gd name="connsiteY11-4438" fmla="*/ 0 h 3222172"/>
              <a:gd name="connsiteX12-4439" fmla="*/ 7300686 w 7300686"/>
              <a:gd name="connsiteY12-4440" fmla="*/ 1611086 h 3222172"/>
              <a:gd name="connsiteX13-4441" fmla="*/ 5689600 w 7300686"/>
              <a:gd name="connsiteY13-4442" fmla="*/ 3222172 h 3222172"/>
              <a:gd name="connsiteX14-4443" fmla="*/ 4550390 w 7300686"/>
              <a:gd name="connsiteY14-4444" fmla="*/ 2750296 h 3222172"/>
              <a:gd name="connsiteX15-4445" fmla="*/ 4546269 w 7300686"/>
              <a:gd name="connsiteY15-4446" fmla="*/ 2745761 h 3222172"/>
              <a:gd name="connsiteX16-4447" fmla="*/ 4353663 w 7300686"/>
              <a:gd name="connsiteY16-4448" fmla="*/ 2511860 h 3222172"/>
              <a:gd name="connsiteX17-4449" fmla="*/ 4347594 w 7300686"/>
              <a:gd name="connsiteY17-4450" fmla="*/ 2501871 h 3222172"/>
              <a:gd name="connsiteX18-4451" fmla="*/ 4347594 w 7300686"/>
              <a:gd name="connsiteY18-4452" fmla="*/ 2501801 h 3222172"/>
              <a:gd name="connsiteX19-4453" fmla="*/ 4350732 w 7300686"/>
              <a:gd name="connsiteY19-4454" fmla="*/ 2140860 h 3222172"/>
              <a:gd name="connsiteX20-4455" fmla="*/ 4350746 w 7300686"/>
              <a:gd name="connsiteY20-4456" fmla="*/ 2135227 h 3222172"/>
              <a:gd name="connsiteX21-4457" fmla="*/ 4347594 w 7300686"/>
              <a:gd name="connsiteY21-4458" fmla="*/ 2501801 h 3222172"/>
              <a:gd name="connsiteX22-4459" fmla="*/ 4347593 w 7300686"/>
              <a:gd name="connsiteY22-4460" fmla="*/ 2501871 h 3222172"/>
              <a:gd name="connsiteX23-4461" fmla="*/ 4313102 w 7300686"/>
              <a:gd name="connsiteY23-4462" fmla="*/ 2470522 h 3222172"/>
              <a:gd name="connsiteX24-4463" fmla="*/ 3657599 w 7300686"/>
              <a:gd name="connsiteY24-4464" fmla="*/ 2235203 h 3222172"/>
              <a:gd name="connsiteX25-4465" fmla="*/ 2928916 w 7300686"/>
              <a:gd name="connsiteY25-4466" fmla="*/ 2537034 h 3222172"/>
              <a:gd name="connsiteX26-4467" fmla="*/ 2750295 w 7300686"/>
              <a:gd name="connsiteY26-4468" fmla="*/ 2750296 h 3222172"/>
              <a:gd name="connsiteX27-4469" fmla="*/ 1611085 w 7300686"/>
              <a:gd name="connsiteY27-4470" fmla="*/ 3222172 h 3222172"/>
              <a:gd name="connsiteX28-4471" fmla="*/ 0 w 7300686"/>
              <a:gd name="connsiteY28-4472" fmla="*/ 1611086 h 3222172"/>
              <a:gd name="connsiteX29-4473" fmla="*/ 1611085 w 7300686"/>
              <a:gd name="connsiteY29-4474" fmla="*/ 0 h 3222172"/>
              <a:gd name="connsiteX0-4475" fmla="*/ 1611085 w 7300686"/>
              <a:gd name="connsiteY0-4476" fmla="*/ 0 h 3222172"/>
              <a:gd name="connsiteX1-4477" fmla="*/ 2750295 w 7300686"/>
              <a:gd name="connsiteY1-4478" fmla="*/ 471876 h 3222172"/>
              <a:gd name="connsiteX2-4479" fmla="*/ 2754413 w 7300686"/>
              <a:gd name="connsiteY2-4480" fmla="*/ 476407 h 3222172"/>
              <a:gd name="connsiteX3-4481" fmla="*/ 2754415 w 7300686"/>
              <a:gd name="connsiteY3-4482" fmla="*/ 476410 h 3222172"/>
              <a:gd name="connsiteX4-4483" fmla="*/ 2987582 w 7300686"/>
              <a:gd name="connsiteY4-4484" fmla="*/ 751652 h 3222172"/>
              <a:gd name="connsiteX5-4485" fmla="*/ 3643085 w 7300686"/>
              <a:gd name="connsiteY5-4486" fmla="*/ 986971 h 3222172"/>
              <a:gd name="connsiteX6-4487" fmla="*/ 4371768 w 7300686"/>
              <a:gd name="connsiteY6-4488" fmla="*/ 685140 h 3222172"/>
              <a:gd name="connsiteX7-4489" fmla="*/ 4438281 w 7300686"/>
              <a:gd name="connsiteY7-4490" fmla="*/ 611960 h 3222172"/>
              <a:gd name="connsiteX8-4491" fmla="*/ 4502492 w 7300686"/>
              <a:gd name="connsiteY8-4492" fmla="*/ 524579 h 3222172"/>
              <a:gd name="connsiteX9-4493" fmla="*/ 4502494 w 7300686"/>
              <a:gd name="connsiteY9-4494" fmla="*/ 524576 h 3222172"/>
              <a:gd name="connsiteX10-4495" fmla="*/ 4550390 w 7300686"/>
              <a:gd name="connsiteY10-4496" fmla="*/ 471876 h 3222172"/>
              <a:gd name="connsiteX11-4497" fmla="*/ 5689600 w 7300686"/>
              <a:gd name="connsiteY11-4498" fmla="*/ 0 h 3222172"/>
              <a:gd name="connsiteX12-4499" fmla="*/ 7300686 w 7300686"/>
              <a:gd name="connsiteY12-4500" fmla="*/ 1611086 h 3222172"/>
              <a:gd name="connsiteX13-4501" fmla="*/ 5689600 w 7300686"/>
              <a:gd name="connsiteY13-4502" fmla="*/ 3222172 h 3222172"/>
              <a:gd name="connsiteX14-4503" fmla="*/ 4550390 w 7300686"/>
              <a:gd name="connsiteY14-4504" fmla="*/ 2750296 h 3222172"/>
              <a:gd name="connsiteX15-4505" fmla="*/ 4546269 w 7300686"/>
              <a:gd name="connsiteY15-4506" fmla="*/ 2745761 h 3222172"/>
              <a:gd name="connsiteX16-4507" fmla="*/ 4353663 w 7300686"/>
              <a:gd name="connsiteY16-4508" fmla="*/ 2511860 h 3222172"/>
              <a:gd name="connsiteX17-4509" fmla="*/ 4347594 w 7300686"/>
              <a:gd name="connsiteY17-4510" fmla="*/ 2501871 h 3222172"/>
              <a:gd name="connsiteX18-4511" fmla="*/ 4347594 w 7300686"/>
              <a:gd name="connsiteY18-4512" fmla="*/ 2501801 h 3222172"/>
              <a:gd name="connsiteX19-4513" fmla="*/ 4350732 w 7300686"/>
              <a:gd name="connsiteY19-4514" fmla="*/ 2140860 h 3222172"/>
              <a:gd name="connsiteX20-4515" fmla="*/ 4347594 w 7300686"/>
              <a:gd name="connsiteY20-4516" fmla="*/ 2501801 h 3222172"/>
              <a:gd name="connsiteX21-4517" fmla="*/ 4347593 w 7300686"/>
              <a:gd name="connsiteY21-4518" fmla="*/ 2501871 h 3222172"/>
              <a:gd name="connsiteX22-4519" fmla="*/ 4313102 w 7300686"/>
              <a:gd name="connsiteY22-4520" fmla="*/ 2470522 h 3222172"/>
              <a:gd name="connsiteX23-4521" fmla="*/ 3657599 w 7300686"/>
              <a:gd name="connsiteY23-4522" fmla="*/ 2235203 h 3222172"/>
              <a:gd name="connsiteX24-4523" fmla="*/ 2928916 w 7300686"/>
              <a:gd name="connsiteY24-4524" fmla="*/ 2537034 h 3222172"/>
              <a:gd name="connsiteX25-4525" fmla="*/ 2750295 w 7300686"/>
              <a:gd name="connsiteY25-4526" fmla="*/ 2750296 h 3222172"/>
              <a:gd name="connsiteX26-4527" fmla="*/ 1611085 w 7300686"/>
              <a:gd name="connsiteY26-4528" fmla="*/ 3222172 h 3222172"/>
              <a:gd name="connsiteX27-4529" fmla="*/ 0 w 7300686"/>
              <a:gd name="connsiteY27-4530" fmla="*/ 1611086 h 3222172"/>
              <a:gd name="connsiteX28-4531" fmla="*/ 1611085 w 7300686"/>
              <a:gd name="connsiteY28-4532" fmla="*/ 0 h 3222172"/>
              <a:gd name="connsiteX0-4533" fmla="*/ 1611085 w 7300686"/>
              <a:gd name="connsiteY0-4534" fmla="*/ 0 h 3222172"/>
              <a:gd name="connsiteX1-4535" fmla="*/ 2750295 w 7300686"/>
              <a:gd name="connsiteY1-4536" fmla="*/ 471876 h 3222172"/>
              <a:gd name="connsiteX2-4537" fmla="*/ 2754413 w 7300686"/>
              <a:gd name="connsiteY2-4538" fmla="*/ 476407 h 3222172"/>
              <a:gd name="connsiteX3-4539" fmla="*/ 2754415 w 7300686"/>
              <a:gd name="connsiteY3-4540" fmla="*/ 476410 h 3222172"/>
              <a:gd name="connsiteX4-4541" fmla="*/ 2987582 w 7300686"/>
              <a:gd name="connsiteY4-4542" fmla="*/ 751652 h 3222172"/>
              <a:gd name="connsiteX5-4543" fmla="*/ 3643085 w 7300686"/>
              <a:gd name="connsiteY5-4544" fmla="*/ 986971 h 3222172"/>
              <a:gd name="connsiteX6-4545" fmla="*/ 4371768 w 7300686"/>
              <a:gd name="connsiteY6-4546" fmla="*/ 685140 h 3222172"/>
              <a:gd name="connsiteX7-4547" fmla="*/ 4438281 w 7300686"/>
              <a:gd name="connsiteY7-4548" fmla="*/ 611960 h 3222172"/>
              <a:gd name="connsiteX8-4549" fmla="*/ 4502492 w 7300686"/>
              <a:gd name="connsiteY8-4550" fmla="*/ 524579 h 3222172"/>
              <a:gd name="connsiteX9-4551" fmla="*/ 4502494 w 7300686"/>
              <a:gd name="connsiteY9-4552" fmla="*/ 524576 h 3222172"/>
              <a:gd name="connsiteX10-4553" fmla="*/ 4550390 w 7300686"/>
              <a:gd name="connsiteY10-4554" fmla="*/ 471876 h 3222172"/>
              <a:gd name="connsiteX11-4555" fmla="*/ 5689600 w 7300686"/>
              <a:gd name="connsiteY11-4556" fmla="*/ 0 h 3222172"/>
              <a:gd name="connsiteX12-4557" fmla="*/ 7300686 w 7300686"/>
              <a:gd name="connsiteY12-4558" fmla="*/ 1611086 h 3222172"/>
              <a:gd name="connsiteX13-4559" fmla="*/ 5689600 w 7300686"/>
              <a:gd name="connsiteY13-4560" fmla="*/ 3222172 h 3222172"/>
              <a:gd name="connsiteX14-4561" fmla="*/ 4550390 w 7300686"/>
              <a:gd name="connsiteY14-4562" fmla="*/ 2750296 h 3222172"/>
              <a:gd name="connsiteX15-4563" fmla="*/ 4546269 w 7300686"/>
              <a:gd name="connsiteY15-4564" fmla="*/ 2745761 h 3222172"/>
              <a:gd name="connsiteX16-4565" fmla="*/ 4353663 w 7300686"/>
              <a:gd name="connsiteY16-4566" fmla="*/ 2511860 h 3222172"/>
              <a:gd name="connsiteX17-4567" fmla="*/ 4347594 w 7300686"/>
              <a:gd name="connsiteY17-4568" fmla="*/ 2501871 h 3222172"/>
              <a:gd name="connsiteX18-4569" fmla="*/ 4347594 w 7300686"/>
              <a:gd name="connsiteY18-4570" fmla="*/ 2501801 h 3222172"/>
              <a:gd name="connsiteX19-4571" fmla="*/ 4347594 w 7300686"/>
              <a:gd name="connsiteY19-4572" fmla="*/ 2501801 h 3222172"/>
              <a:gd name="connsiteX20-4573" fmla="*/ 4347593 w 7300686"/>
              <a:gd name="connsiteY20-4574" fmla="*/ 2501871 h 3222172"/>
              <a:gd name="connsiteX21-4575" fmla="*/ 4313102 w 7300686"/>
              <a:gd name="connsiteY21-4576" fmla="*/ 2470522 h 3222172"/>
              <a:gd name="connsiteX22-4577" fmla="*/ 3657599 w 7300686"/>
              <a:gd name="connsiteY22-4578" fmla="*/ 2235203 h 3222172"/>
              <a:gd name="connsiteX23-4579" fmla="*/ 2928916 w 7300686"/>
              <a:gd name="connsiteY23-4580" fmla="*/ 2537034 h 3222172"/>
              <a:gd name="connsiteX24-4581" fmla="*/ 2750295 w 7300686"/>
              <a:gd name="connsiteY24-4582" fmla="*/ 2750296 h 3222172"/>
              <a:gd name="connsiteX25-4583" fmla="*/ 1611085 w 7300686"/>
              <a:gd name="connsiteY25-4584" fmla="*/ 3222172 h 3222172"/>
              <a:gd name="connsiteX26-4585" fmla="*/ 0 w 7300686"/>
              <a:gd name="connsiteY26-4586" fmla="*/ 1611086 h 3222172"/>
              <a:gd name="connsiteX27-4587" fmla="*/ 1611085 w 7300686"/>
              <a:gd name="connsiteY27-4588" fmla="*/ 0 h 3222172"/>
              <a:gd name="connsiteX0-4589" fmla="*/ 1611085 w 7300686"/>
              <a:gd name="connsiteY0-4590" fmla="*/ 0 h 3222172"/>
              <a:gd name="connsiteX1-4591" fmla="*/ 2750295 w 7300686"/>
              <a:gd name="connsiteY1-4592" fmla="*/ 471876 h 3222172"/>
              <a:gd name="connsiteX2-4593" fmla="*/ 2754413 w 7300686"/>
              <a:gd name="connsiteY2-4594" fmla="*/ 476407 h 3222172"/>
              <a:gd name="connsiteX3-4595" fmla="*/ 2754415 w 7300686"/>
              <a:gd name="connsiteY3-4596" fmla="*/ 476410 h 3222172"/>
              <a:gd name="connsiteX4-4597" fmla="*/ 2987582 w 7300686"/>
              <a:gd name="connsiteY4-4598" fmla="*/ 751652 h 3222172"/>
              <a:gd name="connsiteX5-4599" fmla="*/ 3643085 w 7300686"/>
              <a:gd name="connsiteY5-4600" fmla="*/ 986971 h 3222172"/>
              <a:gd name="connsiteX6-4601" fmla="*/ 4371768 w 7300686"/>
              <a:gd name="connsiteY6-4602" fmla="*/ 685140 h 3222172"/>
              <a:gd name="connsiteX7-4603" fmla="*/ 4438281 w 7300686"/>
              <a:gd name="connsiteY7-4604" fmla="*/ 611960 h 3222172"/>
              <a:gd name="connsiteX8-4605" fmla="*/ 4502492 w 7300686"/>
              <a:gd name="connsiteY8-4606" fmla="*/ 524579 h 3222172"/>
              <a:gd name="connsiteX9-4607" fmla="*/ 4502494 w 7300686"/>
              <a:gd name="connsiteY9-4608" fmla="*/ 524576 h 3222172"/>
              <a:gd name="connsiteX10-4609" fmla="*/ 4550390 w 7300686"/>
              <a:gd name="connsiteY10-4610" fmla="*/ 471876 h 3222172"/>
              <a:gd name="connsiteX11-4611" fmla="*/ 5689600 w 7300686"/>
              <a:gd name="connsiteY11-4612" fmla="*/ 0 h 3222172"/>
              <a:gd name="connsiteX12-4613" fmla="*/ 7300686 w 7300686"/>
              <a:gd name="connsiteY12-4614" fmla="*/ 1611086 h 3222172"/>
              <a:gd name="connsiteX13-4615" fmla="*/ 5689600 w 7300686"/>
              <a:gd name="connsiteY13-4616" fmla="*/ 3222172 h 3222172"/>
              <a:gd name="connsiteX14-4617" fmla="*/ 4550390 w 7300686"/>
              <a:gd name="connsiteY14-4618" fmla="*/ 2750296 h 3222172"/>
              <a:gd name="connsiteX15-4619" fmla="*/ 4546269 w 7300686"/>
              <a:gd name="connsiteY15-4620" fmla="*/ 2745761 h 3222172"/>
              <a:gd name="connsiteX16-4621" fmla="*/ 4353663 w 7300686"/>
              <a:gd name="connsiteY16-4622" fmla="*/ 2511860 h 3222172"/>
              <a:gd name="connsiteX17-4623" fmla="*/ 4347594 w 7300686"/>
              <a:gd name="connsiteY17-4624" fmla="*/ 2501871 h 3222172"/>
              <a:gd name="connsiteX18-4625" fmla="*/ 4347594 w 7300686"/>
              <a:gd name="connsiteY18-4626" fmla="*/ 2501801 h 3222172"/>
              <a:gd name="connsiteX19-4627" fmla="*/ 4347594 w 7300686"/>
              <a:gd name="connsiteY19-4628" fmla="*/ 2501801 h 3222172"/>
              <a:gd name="connsiteX20-4629" fmla="*/ 4313102 w 7300686"/>
              <a:gd name="connsiteY20-4630" fmla="*/ 2470522 h 3222172"/>
              <a:gd name="connsiteX21-4631" fmla="*/ 3657599 w 7300686"/>
              <a:gd name="connsiteY21-4632" fmla="*/ 2235203 h 3222172"/>
              <a:gd name="connsiteX22-4633" fmla="*/ 2928916 w 7300686"/>
              <a:gd name="connsiteY22-4634" fmla="*/ 2537034 h 3222172"/>
              <a:gd name="connsiteX23-4635" fmla="*/ 2750295 w 7300686"/>
              <a:gd name="connsiteY23-4636" fmla="*/ 2750296 h 3222172"/>
              <a:gd name="connsiteX24-4637" fmla="*/ 1611085 w 7300686"/>
              <a:gd name="connsiteY24-4638" fmla="*/ 3222172 h 3222172"/>
              <a:gd name="connsiteX25-4639" fmla="*/ 0 w 7300686"/>
              <a:gd name="connsiteY25-4640" fmla="*/ 1611086 h 3222172"/>
              <a:gd name="connsiteX26-4641" fmla="*/ 1611085 w 7300686"/>
              <a:gd name="connsiteY26-4642" fmla="*/ 0 h 3222172"/>
              <a:gd name="connsiteX0-4643" fmla="*/ 1611085 w 7300686"/>
              <a:gd name="connsiteY0-4644" fmla="*/ 0 h 3222172"/>
              <a:gd name="connsiteX1-4645" fmla="*/ 2750295 w 7300686"/>
              <a:gd name="connsiteY1-4646" fmla="*/ 471876 h 3222172"/>
              <a:gd name="connsiteX2-4647" fmla="*/ 2754413 w 7300686"/>
              <a:gd name="connsiteY2-4648" fmla="*/ 476407 h 3222172"/>
              <a:gd name="connsiteX3-4649" fmla="*/ 2754415 w 7300686"/>
              <a:gd name="connsiteY3-4650" fmla="*/ 476410 h 3222172"/>
              <a:gd name="connsiteX4-4651" fmla="*/ 2987582 w 7300686"/>
              <a:gd name="connsiteY4-4652" fmla="*/ 751652 h 3222172"/>
              <a:gd name="connsiteX5-4653" fmla="*/ 3643085 w 7300686"/>
              <a:gd name="connsiteY5-4654" fmla="*/ 986971 h 3222172"/>
              <a:gd name="connsiteX6-4655" fmla="*/ 4371768 w 7300686"/>
              <a:gd name="connsiteY6-4656" fmla="*/ 685140 h 3222172"/>
              <a:gd name="connsiteX7-4657" fmla="*/ 4438281 w 7300686"/>
              <a:gd name="connsiteY7-4658" fmla="*/ 611960 h 3222172"/>
              <a:gd name="connsiteX8-4659" fmla="*/ 4502492 w 7300686"/>
              <a:gd name="connsiteY8-4660" fmla="*/ 524579 h 3222172"/>
              <a:gd name="connsiteX9-4661" fmla="*/ 4502494 w 7300686"/>
              <a:gd name="connsiteY9-4662" fmla="*/ 524576 h 3222172"/>
              <a:gd name="connsiteX10-4663" fmla="*/ 4550390 w 7300686"/>
              <a:gd name="connsiteY10-4664" fmla="*/ 471876 h 3222172"/>
              <a:gd name="connsiteX11-4665" fmla="*/ 5689600 w 7300686"/>
              <a:gd name="connsiteY11-4666" fmla="*/ 0 h 3222172"/>
              <a:gd name="connsiteX12-4667" fmla="*/ 7300686 w 7300686"/>
              <a:gd name="connsiteY12-4668" fmla="*/ 1611086 h 3222172"/>
              <a:gd name="connsiteX13-4669" fmla="*/ 5689600 w 7300686"/>
              <a:gd name="connsiteY13-4670" fmla="*/ 3222172 h 3222172"/>
              <a:gd name="connsiteX14-4671" fmla="*/ 4550390 w 7300686"/>
              <a:gd name="connsiteY14-4672" fmla="*/ 2750296 h 3222172"/>
              <a:gd name="connsiteX15-4673" fmla="*/ 4546269 w 7300686"/>
              <a:gd name="connsiteY15-4674" fmla="*/ 2745761 h 3222172"/>
              <a:gd name="connsiteX16-4675" fmla="*/ 4353663 w 7300686"/>
              <a:gd name="connsiteY16-4676" fmla="*/ 2511860 h 3222172"/>
              <a:gd name="connsiteX17-4677" fmla="*/ 4347594 w 7300686"/>
              <a:gd name="connsiteY17-4678" fmla="*/ 2501871 h 3222172"/>
              <a:gd name="connsiteX18-4679" fmla="*/ 4347594 w 7300686"/>
              <a:gd name="connsiteY18-4680" fmla="*/ 2501801 h 3222172"/>
              <a:gd name="connsiteX19-4681" fmla="*/ 4313102 w 7300686"/>
              <a:gd name="connsiteY19-4682" fmla="*/ 2470522 h 3222172"/>
              <a:gd name="connsiteX20-4683" fmla="*/ 3657599 w 7300686"/>
              <a:gd name="connsiteY20-4684" fmla="*/ 2235203 h 3222172"/>
              <a:gd name="connsiteX21-4685" fmla="*/ 2928916 w 7300686"/>
              <a:gd name="connsiteY21-4686" fmla="*/ 2537034 h 3222172"/>
              <a:gd name="connsiteX22-4687" fmla="*/ 2750295 w 7300686"/>
              <a:gd name="connsiteY22-4688" fmla="*/ 2750296 h 3222172"/>
              <a:gd name="connsiteX23-4689" fmla="*/ 1611085 w 7300686"/>
              <a:gd name="connsiteY23-4690" fmla="*/ 3222172 h 3222172"/>
              <a:gd name="connsiteX24-4691" fmla="*/ 0 w 7300686"/>
              <a:gd name="connsiteY24-4692" fmla="*/ 1611086 h 3222172"/>
              <a:gd name="connsiteX25-4693" fmla="*/ 1611085 w 7300686"/>
              <a:gd name="connsiteY25-4694" fmla="*/ 0 h 3222172"/>
              <a:gd name="connsiteX0-4695" fmla="*/ 1611085 w 7300686"/>
              <a:gd name="connsiteY0-4696" fmla="*/ 0 h 3222172"/>
              <a:gd name="connsiteX1-4697" fmla="*/ 2750295 w 7300686"/>
              <a:gd name="connsiteY1-4698" fmla="*/ 471876 h 3222172"/>
              <a:gd name="connsiteX2-4699" fmla="*/ 2754413 w 7300686"/>
              <a:gd name="connsiteY2-4700" fmla="*/ 476407 h 3222172"/>
              <a:gd name="connsiteX3-4701" fmla="*/ 2754415 w 7300686"/>
              <a:gd name="connsiteY3-4702" fmla="*/ 476410 h 3222172"/>
              <a:gd name="connsiteX4-4703" fmla="*/ 2987582 w 7300686"/>
              <a:gd name="connsiteY4-4704" fmla="*/ 751652 h 3222172"/>
              <a:gd name="connsiteX5-4705" fmla="*/ 3643085 w 7300686"/>
              <a:gd name="connsiteY5-4706" fmla="*/ 986971 h 3222172"/>
              <a:gd name="connsiteX6-4707" fmla="*/ 4371768 w 7300686"/>
              <a:gd name="connsiteY6-4708" fmla="*/ 685140 h 3222172"/>
              <a:gd name="connsiteX7-4709" fmla="*/ 4438281 w 7300686"/>
              <a:gd name="connsiteY7-4710" fmla="*/ 611960 h 3222172"/>
              <a:gd name="connsiteX8-4711" fmla="*/ 4502492 w 7300686"/>
              <a:gd name="connsiteY8-4712" fmla="*/ 524579 h 3222172"/>
              <a:gd name="connsiteX9-4713" fmla="*/ 4502494 w 7300686"/>
              <a:gd name="connsiteY9-4714" fmla="*/ 524576 h 3222172"/>
              <a:gd name="connsiteX10-4715" fmla="*/ 4550390 w 7300686"/>
              <a:gd name="connsiteY10-4716" fmla="*/ 471876 h 3222172"/>
              <a:gd name="connsiteX11-4717" fmla="*/ 5689600 w 7300686"/>
              <a:gd name="connsiteY11-4718" fmla="*/ 0 h 3222172"/>
              <a:gd name="connsiteX12-4719" fmla="*/ 7300686 w 7300686"/>
              <a:gd name="connsiteY12-4720" fmla="*/ 1611086 h 3222172"/>
              <a:gd name="connsiteX13-4721" fmla="*/ 5689600 w 7300686"/>
              <a:gd name="connsiteY13-4722" fmla="*/ 3222172 h 3222172"/>
              <a:gd name="connsiteX14-4723" fmla="*/ 4550390 w 7300686"/>
              <a:gd name="connsiteY14-4724" fmla="*/ 2750296 h 3222172"/>
              <a:gd name="connsiteX15-4725" fmla="*/ 4546269 w 7300686"/>
              <a:gd name="connsiteY15-4726" fmla="*/ 2745761 h 3222172"/>
              <a:gd name="connsiteX16-4727" fmla="*/ 4353663 w 7300686"/>
              <a:gd name="connsiteY16-4728" fmla="*/ 2511860 h 3222172"/>
              <a:gd name="connsiteX17-4729" fmla="*/ 4347594 w 7300686"/>
              <a:gd name="connsiteY17-4730" fmla="*/ 2501871 h 3222172"/>
              <a:gd name="connsiteX18-4731" fmla="*/ 4313102 w 7300686"/>
              <a:gd name="connsiteY18-4732" fmla="*/ 2470522 h 3222172"/>
              <a:gd name="connsiteX19-4733" fmla="*/ 3657599 w 7300686"/>
              <a:gd name="connsiteY19-4734" fmla="*/ 2235203 h 3222172"/>
              <a:gd name="connsiteX20-4735" fmla="*/ 2928916 w 7300686"/>
              <a:gd name="connsiteY20-4736" fmla="*/ 2537034 h 3222172"/>
              <a:gd name="connsiteX21-4737" fmla="*/ 2750295 w 7300686"/>
              <a:gd name="connsiteY21-4738" fmla="*/ 2750296 h 3222172"/>
              <a:gd name="connsiteX22-4739" fmla="*/ 1611085 w 7300686"/>
              <a:gd name="connsiteY22-4740" fmla="*/ 3222172 h 3222172"/>
              <a:gd name="connsiteX23-4741" fmla="*/ 0 w 7300686"/>
              <a:gd name="connsiteY23-4742" fmla="*/ 1611086 h 3222172"/>
              <a:gd name="connsiteX24-4743" fmla="*/ 1611085 w 7300686"/>
              <a:gd name="connsiteY24-4744" fmla="*/ 0 h 3222172"/>
              <a:gd name="connsiteX0-4745" fmla="*/ 1611085 w 7300686"/>
              <a:gd name="connsiteY0-4746" fmla="*/ 0 h 3222172"/>
              <a:gd name="connsiteX1-4747" fmla="*/ 2750295 w 7300686"/>
              <a:gd name="connsiteY1-4748" fmla="*/ 471876 h 3222172"/>
              <a:gd name="connsiteX2-4749" fmla="*/ 2754413 w 7300686"/>
              <a:gd name="connsiteY2-4750" fmla="*/ 476407 h 3222172"/>
              <a:gd name="connsiteX3-4751" fmla="*/ 2754415 w 7300686"/>
              <a:gd name="connsiteY3-4752" fmla="*/ 476410 h 3222172"/>
              <a:gd name="connsiteX4-4753" fmla="*/ 2987582 w 7300686"/>
              <a:gd name="connsiteY4-4754" fmla="*/ 751652 h 3222172"/>
              <a:gd name="connsiteX5-4755" fmla="*/ 3643085 w 7300686"/>
              <a:gd name="connsiteY5-4756" fmla="*/ 986971 h 3222172"/>
              <a:gd name="connsiteX6-4757" fmla="*/ 4371768 w 7300686"/>
              <a:gd name="connsiteY6-4758" fmla="*/ 685140 h 3222172"/>
              <a:gd name="connsiteX7-4759" fmla="*/ 4438281 w 7300686"/>
              <a:gd name="connsiteY7-4760" fmla="*/ 611960 h 3222172"/>
              <a:gd name="connsiteX8-4761" fmla="*/ 4502492 w 7300686"/>
              <a:gd name="connsiteY8-4762" fmla="*/ 524579 h 3222172"/>
              <a:gd name="connsiteX9-4763" fmla="*/ 4502494 w 7300686"/>
              <a:gd name="connsiteY9-4764" fmla="*/ 524576 h 3222172"/>
              <a:gd name="connsiteX10-4765" fmla="*/ 4550390 w 7300686"/>
              <a:gd name="connsiteY10-4766" fmla="*/ 471876 h 3222172"/>
              <a:gd name="connsiteX11-4767" fmla="*/ 5689600 w 7300686"/>
              <a:gd name="connsiteY11-4768" fmla="*/ 0 h 3222172"/>
              <a:gd name="connsiteX12-4769" fmla="*/ 7300686 w 7300686"/>
              <a:gd name="connsiteY12-4770" fmla="*/ 1611086 h 3222172"/>
              <a:gd name="connsiteX13-4771" fmla="*/ 5689600 w 7300686"/>
              <a:gd name="connsiteY13-4772" fmla="*/ 3222172 h 3222172"/>
              <a:gd name="connsiteX14-4773" fmla="*/ 4550390 w 7300686"/>
              <a:gd name="connsiteY14-4774" fmla="*/ 2750296 h 3222172"/>
              <a:gd name="connsiteX15-4775" fmla="*/ 4546269 w 7300686"/>
              <a:gd name="connsiteY15-4776" fmla="*/ 2745761 h 3222172"/>
              <a:gd name="connsiteX16-4777" fmla="*/ 4353663 w 7300686"/>
              <a:gd name="connsiteY16-4778" fmla="*/ 2511860 h 3222172"/>
              <a:gd name="connsiteX17-4779" fmla="*/ 4313102 w 7300686"/>
              <a:gd name="connsiteY17-4780" fmla="*/ 2470522 h 3222172"/>
              <a:gd name="connsiteX18-4781" fmla="*/ 3657599 w 7300686"/>
              <a:gd name="connsiteY18-4782" fmla="*/ 2235203 h 3222172"/>
              <a:gd name="connsiteX19-4783" fmla="*/ 2928916 w 7300686"/>
              <a:gd name="connsiteY19-4784" fmla="*/ 2537034 h 3222172"/>
              <a:gd name="connsiteX20-4785" fmla="*/ 2750295 w 7300686"/>
              <a:gd name="connsiteY20-4786" fmla="*/ 2750296 h 3222172"/>
              <a:gd name="connsiteX21-4787" fmla="*/ 1611085 w 7300686"/>
              <a:gd name="connsiteY21-4788" fmla="*/ 3222172 h 3222172"/>
              <a:gd name="connsiteX22-4789" fmla="*/ 0 w 7300686"/>
              <a:gd name="connsiteY22-4790" fmla="*/ 1611086 h 3222172"/>
              <a:gd name="connsiteX23-4791" fmla="*/ 1611085 w 7300686"/>
              <a:gd name="connsiteY23-4792" fmla="*/ 0 h 3222172"/>
              <a:gd name="connsiteX0-4793" fmla="*/ 1611085 w 7300686"/>
              <a:gd name="connsiteY0-4794" fmla="*/ 0 h 3222172"/>
              <a:gd name="connsiteX1-4795" fmla="*/ 2750295 w 7300686"/>
              <a:gd name="connsiteY1-4796" fmla="*/ 471876 h 3222172"/>
              <a:gd name="connsiteX2-4797" fmla="*/ 2754413 w 7300686"/>
              <a:gd name="connsiteY2-4798" fmla="*/ 476407 h 3222172"/>
              <a:gd name="connsiteX3-4799" fmla="*/ 2754415 w 7300686"/>
              <a:gd name="connsiteY3-4800" fmla="*/ 476410 h 3222172"/>
              <a:gd name="connsiteX4-4801" fmla="*/ 2987582 w 7300686"/>
              <a:gd name="connsiteY4-4802" fmla="*/ 751652 h 3222172"/>
              <a:gd name="connsiteX5-4803" fmla="*/ 3643085 w 7300686"/>
              <a:gd name="connsiteY5-4804" fmla="*/ 986971 h 3222172"/>
              <a:gd name="connsiteX6-4805" fmla="*/ 4371768 w 7300686"/>
              <a:gd name="connsiteY6-4806" fmla="*/ 685140 h 3222172"/>
              <a:gd name="connsiteX7-4807" fmla="*/ 4438281 w 7300686"/>
              <a:gd name="connsiteY7-4808" fmla="*/ 611960 h 3222172"/>
              <a:gd name="connsiteX8-4809" fmla="*/ 4502492 w 7300686"/>
              <a:gd name="connsiteY8-4810" fmla="*/ 524579 h 3222172"/>
              <a:gd name="connsiteX9-4811" fmla="*/ 4502494 w 7300686"/>
              <a:gd name="connsiteY9-4812" fmla="*/ 524576 h 3222172"/>
              <a:gd name="connsiteX10-4813" fmla="*/ 4550390 w 7300686"/>
              <a:gd name="connsiteY10-4814" fmla="*/ 471876 h 3222172"/>
              <a:gd name="connsiteX11-4815" fmla="*/ 5689600 w 7300686"/>
              <a:gd name="connsiteY11-4816" fmla="*/ 0 h 3222172"/>
              <a:gd name="connsiteX12-4817" fmla="*/ 7300686 w 7300686"/>
              <a:gd name="connsiteY12-4818" fmla="*/ 1611086 h 3222172"/>
              <a:gd name="connsiteX13-4819" fmla="*/ 5689600 w 7300686"/>
              <a:gd name="connsiteY13-4820" fmla="*/ 3222172 h 3222172"/>
              <a:gd name="connsiteX14-4821" fmla="*/ 4550390 w 7300686"/>
              <a:gd name="connsiteY14-4822" fmla="*/ 2750296 h 3222172"/>
              <a:gd name="connsiteX15-4823" fmla="*/ 4546269 w 7300686"/>
              <a:gd name="connsiteY15-4824" fmla="*/ 2745761 h 3222172"/>
              <a:gd name="connsiteX16-4825" fmla="*/ 4313102 w 7300686"/>
              <a:gd name="connsiteY16-4826" fmla="*/ 2470522 h 3222172"/>
              <a:gd name="connsiteX17-4827" fmla="*/ 3657599 w 7300686"/>
              <a:gd name="connsiteY17-4828" fmla="*/ 2235203 h 3222172"/>
              <a:gd name="connsiteX18-4829" fmla="*/ 2928916 w 7300686"/>
              <a:gd name="connsiteY18-4830" fmla="*/ 2537034 h 3222172"/>
              <a:gd name="connsiteX19-4831" fmla="*/ 2750295 w 7300686"/>
              <a:gd name="connsiteY19-4832" fmla="*/ 2750296 h 3222172"/>
              <a:gd name="connsiteX20-4833" fmla="*/ 1611085 w 7300686"/>
              <a:gd name="connsiteY20-4834" fmla="*/ 3222172 h 3222172"/>
              <a:gd name="connsiteX21-4835" fmla="*/ 0 w 7300686"/>
              <a:gd name="connsiteY21-4836" fmla="*/ 1611086 h 3222172"/>
              <a:gd name="connsiteX22-4837" fmla="*/ 1611085 w 7300686"/>
              <a:gd name="connsiteY22-4838" fmla="*/ 0 h 32221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Lst>
            <a:rect l="l" t="t" r="r" b="b"/>
            <a:pathLst>
              <a:path w="7300686" h="3222172">
                <a:moveTo>
                  <a:pt x="1611085" y="0"/>
                </a:moveTo>
                <a:cubicBezTo>
                  <a:pt x="2055974" y="0"/>
                  <a:pt x="2458745" y="180327"/>
                  <a:pt x="2750295" y="471876"/>
                </a:cubicBezTo>
                <a:lnTo>
                  <a:pt x="2754413" y="476407"/>
                </a:lnTo>
                <a:cubicBezTo>
                  <a:pt x="2754414" y="476408"/>
                  <a:pt x="2754414" y="476409"/>
                  <a:pt x="2754415" y="476410"/>
                </a:cubicBezTo>
                <a:cubicBezTo>
                  <a:pt x="2832137" y="568157"/>
                  <a:pt x="2886047" y="645617"/>
                  <a:pt x="2987582" y="751652"/>
                </a:cubicBezTo>
                <a:cubicBezTo>
                  <a:pt x="3165716" y="898661"/>
                  <a:pt x="3394088" y="986971"/>
                  <a:pt x="3643085" y="986971"/>
                </a:cubicBezTo>
                <a:cubicBezTo>
                  <a:pt x="3927654" y="986971"/>
                  <a:pt x="4185282" y="871627"/>
                  <a:pt x="4371768" y="685140"/>
                </a:cubicBezTo>
                <a:lnTo>
                  <a:pt x="4438281" y="611960"/>
                </a:lnTo>
                <a:lnTo>
                  <a:pt x="4502492" y="524579"/>
                </a:lnTo>
                <a:cubicBezTo>
                  <a:pt x="4502493" y="524578"/>
                  <a:pt x="4502493" y="524577"/>
                  <a:pt x="4502494" y="524576"/>
                </a:cubicBezTo>
                <a:lnTo>
                  <a:pt x="4550390" y="471876"/>
                </a:lnTo>
                <a:cubicBezTo>
                  <a:pt x="4841940" y="180327"/>
                  <a:pt x="5244711" y="0"/>
                  <a:pt x="5689600" y="0"/>
                </a:cubicBezTo>
                <a:cubicBezTo>
                  <a:pt x="6579378" y="0"/>
                  <a:pt x="7300686" y="721308"/>
                  <a:pt x="7300686" y="1611086"/>
                </a:cubicBezTo>
                <a:cubicBezTo>
                  <a:pt x="7300686" y="2500864"/>
                  <a:pt x="6579378" y="3222172"/>
                  <a:pt x="5689600" y="3222172"/>
                </a:cubicBezTo>
                <a:cubicBezTo>
                  <a:pt x="5244711" y="3222172"/>
                  <a:pt x="4841940" y="3041845"/>
                  <a:pt x="4550390" y="2750296"/>
                </a:cubicBezTo>
                <a:lnTo>
                  <a:pt x="4546269" y="2745761"/>
                </a:lnTo>
                <a:lnTo>
                  <a:pt x="4313102" y="2470522"/>
                </a:lnTo>
                <a:cubicBezTo>
                  <a:pt x="4134968" y="2323514"/>
                  <a:pt x="3906597" y="2235203"/>
                  <a:pt x="3657599" y="2235203"/>
                </a:cubicBezTo>
                <a:cubicBezTo>
                  <a:pt x="3373031" y="2235203"/>
                  <a:pt x="3115402" y="2350547"/>
                  <a:pt x="2928916" y="2537034"/>
                </a:cubicBezTo>
                <a:lnTo>
                  <a:pt x="2750295" y="2750296"/>
                </a:lnTo>
                <a:cubicBezTo>
                  <a:pt x="2458745" y="3041845"/>
                  <a:pt x="2055974" y="3222172"/>
                  <a:pt x="1611085" y="3222172"/>
                </a:cubicBezTo>
                <a:cubicBezTo>
                  <a:pt x="721308" y="3222172"/>
                  <a:pt x="0" y="2500864"/>
                  <a:pt x="0" y="1611086"/>
                </a:cubicBezTo>
                <a:cubicBezTo>
                  <a:pt x="0" y="721308"/>
                  <a:pt x="721308" y="0"/>
                  <a:pt x="1611085"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占位符 8"/>
          <p:cNvPicPr>
            <a:picLocks noGrp="1" noChangeAspect="1"/>
          </p:cNvPicPr>
          <p:nvPr>
            <p:ph type="pic" sz="quarter" idx="12"/>
          </p:nvPr>
        </p:nvPicPr>
        <p:blipFill>
          <a:blip r:embed="rId1" cstate="hqprint"/>
          <a:srcRect/>
          <a:stretch>
            <a:fillRect/>
          </a:stretch>
        </p:blipFill>
        <p:spPr>
          <a:xfrm>
            <a:off x="183232" y="1913404"/>
            <a:ext cx="4482648" cy="3007206"/>
          </a:xfrm>
        </p:spPr>
      </p:pic>
      <p:pic>
        <p:nvPicPr>
          <p:cNvPr id="25" name="图片 24"/>
          <p:cNvPicPr>
            <a:picLocks noChangeAspect="1"/>
          </p:cNvPicPr>
          <p:nvPr/>
        </p:nvPicPr>
        <p:blipFill>
          <a:blip r:embed="rId2" cstate="hqprint"/>
          <a:stretch>
            <a:fillRect/>
          </a:stretch>
        </p:blipFill>
        <p:spPr>
          <a:xfrm>
            <a:off x="321525" y="111197"/>
            <a:ext cx="2212953" cy="744105"/>
          </a:xfrm>
          <a:prstGeom prst="rect">
            <a:avLst/>
          </a:prstGeom>
        </p:spPr>
      </p:pic>
      <p:pic>
        <p:nvPicPr>
          <p:cNvPr id="65" name="图片占位符 64"/>
          <p:cNvPicPr>
            <a:picLocks noGrp="1" noChangeAspect="1"/>
          </p:cNvPicPr>
          <p:nvPr>
            <p:ph type="pic" sz="quarter" idx="11"/>
          </p:nvPr>
        </p:nvPicPr>
        <p:blipFill>
          <a:blip r:embed="rId3" cstate="hqprint"/>
          <a:srcRect/>
          <a:stretch>
            <a:fillRect/>
          </a:stretch>
        </p:blipFill>
        <p:spPr/>
      </p:pic>
    </p:spTree>
  </p:cSld>
  <p:clrMapOvr>
    <a:masterClrMapping/>
  </p:clrMapOvr>
  <mc:AlternateContent xmlns:mc="http://schemas.openxmlformats.org/markup-compatibility/2006">
    <mc:Choice xmlns:p14="http://schemas.microsoft.com/office/powerpoint/2010/main" Requires="p14">
      <p:transition spd="med" p14:dur="700" advTm="4000">
        <p:fade/>
      </p:transition>
    </mc:Choice>
    <mc:Fallback>
      <p:transition spd="med"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500"/>
                                        <p:tgtEl>
                                          <p:spTgt spid="7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animEffect transition="in" filter="fade">
                                      <p:cBhvr>
                                        <p:cTn id="11" dur="1000"/>
                                        <p:tgtEl>
                                          <p:spTgt spid="74"/>
                                        </p:tgtEl>
                                      </p:cBhvr>
                                    </p:animEffect>
                                    <p:anim calcmode="lin" valueType="num">
                                      <p:cBhvr>
                                        <p:cTn id="12" dur="1000" fill="hold"/>
                                        <p:tgtEl>
                                          <p:spTgt spid="74"/>
                                        </p:tgtEl>
                                        <p:attrNameLst>
                                          <p:attrName>ppt_x</p:attrName>
                                        </p:attrNameLst>
                                      </p:cBhvr>
                                      <p:tavLst>
                                        <p:tav tm="0">
                                          <p:val>
                                            <p:strVal val="#ppt_x"/>
                                          </p:val>
                                        </p:tav>
                                        <p:tav tm="100000">
                                          <p:val>
                                            <p:strVal val="#ppt_x"/>
                                          </p:val>
                                        </p:tav>
                                      </p:tavLst>
                                    </p:anim>
                                    <p:anim calcmode="lin" valueType="num">
                                      <p:cBhvr>
                                        <p:cTn id="13" dur="1000" fill="hold"/>
                                        <p:tgtEl>
                                          <p:spTgt spid="74"/>
                                        </p:tgtEl>
                                        <p:attrNameLst>
                                          <p:attrName>ppt_y</p:attrName>
                                        </p:attrNameLst>
                                      </p:cBhvr>
                                      <p:tavLst>
                                        <p:tav tm="0">
                                          <p:val>
                                            <p:strVal val="#ppt_y+.1"/>
                                          </p:val>
                                        </p:tav>
                                        <p:tav tm="100000">
                                          <p:val>
                                            <p:strVal val="#ppt_y"/>
                                          </p:val>
                                        </p:tav>
                                      </p:tavLst>
                                    </p:anim>
                                  </p:childTnLst>
                                </p:cTn>
                              </p:par>
                              <p:par>
                                <p:cTn id="14" presetID="47" presetClass="entr" presetSubtype="0" fill="hold" grpId="0" nodeType="withEffect">
                                  <p:stCondLst>
                                    <p:cond delay="0"/>
                                  </p:stCondLst>
                                  <p:childTnLst>
                                    <p:set>
                                      <p:cBhvr>
                                        <p:cTn id="15" dur="1" fill="hold">
                                          <p:stCondLst>
                                            <p:cond delay="0"/>
                                          </p:stCondLst>
                                        </p:cTn>
                                        <p:tgtEl>
                                          <p:spTgt spid="76"/>
                                        </p:tgtEl>
                                        <p:attrNameLst>
                                          <p:attrName>style.visibility</p:attrName>
                                        </p:attrNameLst>
                                      </p:cBhvr>
                                      <p:to>
                                        <p:strVal val="visible"/>
                                      </p:to>
                                    </p:set>
                                    <p:animEffect transition="in" filter="fade">
                                      <p:cBhvr>
                                        <p:cTn id="16" dur="1000"/>
                                        <p:tgtEl>
                                          <p:spTgt spid="76"/>
                                        </p:tgtEl>
                                      </p:cBhvr>
                                    </p:animEffect>
                                    <p:anim calcmode="lin" valueType="num">
                                      <p:cBhvr>
                                        <p:cTn id="17" dur="1000" fill="hold"/>
                                        <p:tgtEl>
                                          <p:spTgt spid="76"/>
                                        </p:tgtEl>
                                        <p:attrNameLst>
                                          <p:attrName>ppt_x</p:attrName>
                                        </p:attrNameLst>
                                      </p:cBhvr>
                                      <p:tavLst>
                                        <p:tav tm="0">
                                          <p:val>
                                            <p:strVal val="#ppt_x"/>
                                          </p:val>
                                        </p:tav>
                                        <p:tav tm="100000">
                                          <p:val>
                                            <p:strVal val="#ppt_x"/>
                                          </p:val>
                                        </p:tav>
                                      </p:tavLst>
                                    </p:anim>
                                    <p:anim calcmode="lin" valueType="num">
                                      <p:cBhvr>
                                        <p:cTn id="18" dur="1000" fill="hold"/>
                                        <p:tgtEl>
                                          <p:spTgt spid="76"/>
                                        </p:tgtEl>
                                        <p:attrNameLst>
                                          <p:attrName>ppt_y</p:attrName>
                                        </p:attrNameLst>
                                      </p:cBhvr>
                                      <p:tavLst>
                                        <p:tav tm="0">
                                          <p:val>
                                            <p:strVal val="#ppt_y-.1"/>
                                          </p:val>
                                        </p:tav>
                                        <p:tav tm="100000">
                                          <p:val>
                                            <p:strVal val="#ppt_y"/>
                                          </p:val>
                                        </p:tav>
                                      </p:tavLst>
                                    </p:anim>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119"/>
                                        </p:tgtEl>
                                        <p:attrNameLst>
                                          <p:attrName>style.visibility</p:attrName>
                                        </p:attrNameLst>
                                      </p:cBhvr>
                                      <p:to>
                                        <p:strVal val="visible"/>
                                      </p:to>
                                    </p:set>
                                    <p:anim calcmode="lin" valueType="num">
                                      <p:cBhvr>
                                        <p:cTn id="22" dur="500" fill="hold"/>
                                        <p:tgtEl>
                                          <p:spTgt spid="119"/>
                                        </p:tgtEl>
                                        <p:attrNameLst>
                                          <p:attrName>ppt_w</p:attrName>
                                        </p:attrNameLst>
                                      </p:cBhvr>
                                      <p:tavLst>
                                        <p:tav tm="0">
                                          <p:val>
                                            <p:fltVal val="0"/>
                                          </p:val>
                                        </p:tav>
                                        <p:tav tm="100000">
                                          <p:val>
                                            <p:strVal val="#ppt_w"/>
                                          </p:val>
                                        </p:tav>
                                      </p:tavLst>
                                    </p:anim>
                                    <p:anim calcmode="lin" valueType="num">
                                      <p:cBhvr>
                                        <p:cTn id="23" dur="500" fill="hold"/>
                                        <p:tgtEl>
                                          <p:spTgt spid="119"/>
                                        </p:tgtEl>
                                        <p:attrNameLst>
                                          <p:attrName>ppt_h</p:attrName>
                                        </p:attrNameLst>
                                      </p:cBhvr>
                                      <p:tavLst>
                                        <p:tav tm="0">
                                          <p:val>
                                            <p:fltVal val="0"/>
                                          </p:val>
                                        </p:tav>
                                        <p:tav tm="100000">
                                          <p:val>
                                            <p:strVal val="#ppt_h"/>
                                          </p:val>
                                        </p:tav>
                                      </p:tavLst>
                                    </p:anim>
                                    <p:animEffect transition="in" filter="fade">
                                      <p:cBhvr>
                                        <p:cTn id="24" dur="500"/>
                                        <p:tgtEl>
                                          <p:spTgt spid="119"/>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84"/>
                                        </p:tgtEl>
                                        <p:attrNameLst>
                                          <p:attrName>style.visibility</p:attrName>
                                        </p:attrNameLst>
                                      </p:cBhvr>
                                      <p:to>
                                        <p:strVal val="visible"/>
                                      </p:to>
                                    </p:set>
                                    <p:anim calcmode="lin" valueType="num">
                                      <p:cBhvr>
                                        <p:cTn id="27" dur="500" fill="hold"/>
                                        <p:tgtEl>
                                          <p:spTgt spid="84"/>
                                        </p:tgtEl>
                                        <p:attrNameLst>
                                          <p:attrName>ppt_w</p:attrName>
                                        </p:attrNameLst>
                                      </p:cBhvr>
                                      <p:tavLst>
                                        <p:tav tm="0">
                                          <p:val>
                                            <p:fltVal val="0"/>
                                          </p:val>
                                        </p:tav>
                                        <p:tav tm="100000">
                                          <p:val>
                                            <p:strVal val="#ppt_w"/>
                                          </p:val>
                                        </p:tav>
                                      </p:tavLst>
                                    </p:anim>
                                    <p:anim calcmode="lin" valueType="num">
                                      <p:cBhvr>
                                        <p:cTn id="28" dur="500" fill="hold"/>
                                        <p:tgtEl>
                                          <p:spTgt spid="84"/>
                                        </p:tgtEl>
                                        <p:attrNameLst>
                                          <p:attrName>ppt_h</p:attrName>
                                        </p:attrNameLst>
                                      </p:cBhvr>
                                      <p:tavLst>
                                        <p:tav tm="0">
                                          <p:val>
                                            <p:fltVal val="0"/>
                                          </p:val>
                                        </p:tav>
                                        <p:tav tm="100000">
                                          <p:val>
                                            <p:strVal val="#ppt_h"/>
                                          </p:val>
                                        </p:tav>
                                      </p:tavLst>
                                    </p:anim>
                                    <p:animEffect transition="in" filter="fade">
                                      <p:cBhvr>
                                        <p:cTn id="29" dur="500"/>
                                        <p:tgtEl>
                                          <p:spTgt spid="84"/>
                                        </p:tgtEl>
                                      </p:cBhvr>
                                    </p:animEffect>
                                  </p:childTnLst>
                                </p:cTn>
                              </p:par>
                            </p:childTnLst>
                          </p:cTn>
                        </p:par>
                        <p:par>
                          <p:cTn id="30" fill="hold">
                            <p:stCondLst>
                              <p:cond delay="2000"/>
                            </p:stCondLst>
                            <p:childTnLst>
                              <p:par>
                                <p:cTn id="31" presetID="22" presetClass="entr" presetSubtype="8" fill="hold" grpId="0" nodeType="afterEffect" nodePh="1">
                                  <p:stCondLst>
                                    <p:cond delay="0"/>
                                  </p:stCondLst>
                                  <p:endCondLst>
                                    <p:cond evt="begin" delay="0">
                                      <p:tn val="31"/>
                                    </p:cond>
                                  </p:endCondLst>
                                  <p:childTnLst>
                                    <p:set>
                                      <p:cBhvr>
                                        <p:cTn id="32" dur="1" fill="hold">
                                          <p:stCondLst>
                                            <p:cond delay="0"/>
                                          </p:stCondLst>
                                        </p:cTn>
                                        <p:tgtEl>
                                          <p:spTgt spid="80"/>
                                        </p:tgtEl>
                                        <p:attrNameLst>
                                          <p:attrName>style.visibility</p:attrName>
                                        </p:attrNameLst>
                                      </p:cBhvr>
                                      <p:to>
                                        <p:strVal val="visible"/>
                                      </p:to>
                                    </p:set>
                                    <p:animEffect transition="in" filter="wipe(left)">
                                      <p:cBhvr>
                                        <p:cTn id="33" dur="1000"/>
                                        <p:tgtEl>
                                          <p:spTgt spid="80"/>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500"/>
                                        <p:tgtEl>
                                          <p:spTgt spid="79"/>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20"/>
                                        </p:tgtEl>
                                        <p:attrNameLst>
                                          <p:attrName>style.visibility</p:attrName>
                                        </p:attrNameLst>
                                      </p:cBhvr>
                                      <p:to>
                                        <p:strVal val="visible"/>
                                      </p:to>
                                    </p:set>
                                    <p:anim calcmode="lin" valueType="num">
                                      <p:cBhvr>
                                        <p:cTn id="41" dur="500" fill="hold"/>
                                        <p:tgtEl>
                                          <p:spTgt spid="120"/>
                                        </p:tgtEl>
                                        <p:attrNameLst>
                                          <p:attrName>ppt_w</p:attrName>
                                        </p:attrNameLst>
                                      </p:cBhvr>
                                      <p:tavLst>
                                        <p:tav tm="0">
                                          <p:val>
                                            <p:fltVal val="0"/>
                                          </p:val>
                                        </p:tav>
                                        <p:tav tm="100000">
                                          <p:val>
                                            <p:strVal val="#ppt_w"/>
                                          </p:val>
                                        </p:tav>
                                      </p:tavLst>
                                    </p:anim>
                                    <p:anim calcmode="lin" valueType="num">
                                      <p:cBhvr>
                                        <p:cTn id="42" dur="500" fill="hold"/>
                                        <p:tgtEl>
                                          <p:spTgt spid="120"/>
                                        </p:tgtEl>
                                        <p:attrNameLst>
                                          <p:attrName>ppt_h</p:attrName>
                                        </p:attrNameLst>
                                      </p:cBhvr>
                                      <p:tavLst>
                                        <p:tav tm="0">
                                          <p:val>
                                            <p:fltVal val="0"/>
                                          </p:val>
                                        </p:tav>
                                        <p:tav tm="100000">
                                          <p:val>
                                            <p:strVal val="#ppt_h"/>
                                          </p:val>
                                        </p:tav>
                                      </p:tavLst>
                                    </p:anim>
                                    <p:animEffect transition="in" filter="fade">
                                      <p:cBhvr>
                                        <p:cTn id="43" dur="500"/>
                                        <p:tgtEl>
                                          <p:spTgt spid="120"/>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86"/>
                                        </p:tgtEl>
                                        <p:attrNameLst>
                                          <p:attrName>style.visibility</p:attrName>
                                        </p:attrNameLst>
                                      </p:cBhvr>
                                      <p:to>
                                        <p:strVal val="visible"/>
                                      </p:to>
                                    </p:set>
                                    <p:animEffect transition="in" filter="wipe(left)">
                                      <p:cBhvr>
                                        <p:cTn id="47"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4" grpId="0" animBg="1"/>
      <p:bldP spid="73" grpId="0" animBg="1"/>
      <p:bldP spid="84" grpId="0" animBg="1"/>
      <p:bldP spid="120" grpId="0" animBg="1"/>
      <p:bldP spid="86" grpId="0"/>
      <p:bldP spid="79" grpId="0"/>
      <p:bldP spid="80" grpId="0"/>
      <p:bldP spid="11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5" name="组合 34"/>
          <p:cNvGrpSpPr/>
          <p:nvPr/>
        </p:nvGrpSpPr>
        <p:grpSpPr>
          <a:xfrm>
            <a:off x="4325258" y="2239721"/>
            <a:ext cx="3541485" cy="3388208"/>
            <a:chOff x="4325256" y="2239721"/>
            <a:chExt cx="3541485" cy="3388208"/>
          </a:xfrm>
        </p:grpSpPr>
        <p:grpSp>
          <p:nvGrpSpPr>
            <p:cNvPr id="36" name="组合 35"/>
            <p:cNvGrpSpPr/>
            <p:nvPr/>
          </p:nvGrpSpPr>
          <p:grpSpPr>
            <a:xfrm>
              <a:off x="4325256" y="2239721"/>
              <a:ext cx="3541485" cy="3388208"/>
              <a:chOff x="3802741" y="1770742"/>
              <a:chExt cx="3185888" cy="3048001"/>
            </a:xfrm>
          </p:grpSpPr>
          <p:sp>
            <p:nvSpPr>
              <p:cNvPr id="43" name="矩形: 圆角 42"/>
              <p:cNvSpPr/>
              <p:nvPr/>
            </p:nvSpPr>
            <p:spPr>
              <a:xfrm>
                <a:off x="3802741" y="1770742"/>
                <a:ext cx="1291773" cy="1291773"/>
              </a:xfrm>
              <a:prstGeom prst="round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4" name="矩形: 圆角 43"/>
              <p:cNvSpPr/>
              <p:nvPr/>
            </p:nvSpPr>
            <p:spPr>
              <a:xfrm>
                <a:off x="5696856" y="1770742"/>
                <a:ext cx="1291773" cy="1291773"/>
              </a:xfrm>
              <a:prstGeom prst="roundRect">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5" name="矩形: 圆角 44"/>
              <p:cNvSpPr/>
              <p:nvPr/>
            </p:nvSpPr>
            <p:spPr>
              <a:xfrm>
                <a:off x="3802741" y="3526970"/>
                <a:ext cx="1291773" cy="1291773"/>
              </a:xfrm>
              <a:prstGeom prst="roundRect">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6" name="矩形: 圆角 45"/>
              <p:cNvSpPr/>
              <p:nvPr/>
            </p:nvSpPr>
            <p:spPr>
              <a:xfrm>
                <a:off x="5696856" y="3526970"/>
                <a:ext cx="1291773" cy="1291773"/>
              </a:xfrm>
              <a:prstGeom prst="round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37" name="椭圆 36"/>
            <p:cNvSpPr/>
            <p:nvPr/>
          </p:nvSpPr>
          <p:spPr>
            <a:xfrm>
              <a:off x="5283200" y="3121025"/>
              <a:ext cx="1625600" cy="16256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8" name="椭圆 7"/>
            <p:cNvSpPr/>
            <p:nvPr/>
          </p:nvSpPr>
          <p:spPr>
            <a:xfrm>
              <a:off x="5776161" y="3606330"/>
              <a:ext cx="625093" cy="654990"/>
            </a:xfrm>
            <a:custGeom>
              <a:avLst/>
              <a:gdLst>
                <a:gd name="connsiteX0" fmla="*/ 75115 w 321487"/>
                <a:gd name="connsiteY0" fmla="*/ 204009 h 336863"/>
                <a:gd name="connsiteX1" fmla="*/ 94628 w 321487"/>
                <a:gd name="connsiteY1" fmla="*/ 207993 h 336863"/>
                <a:gd name="connsiteX2" fmla="*/ 114472 w 321487"/>
                <a:gd name="connsiteY2" fmla="*/ 225257 h 336863"/>
                <a:gd name="connsiteX3" fmla="*/ 156805 w 321487"/>
                <a:gd name="connsiteY3" fmla="*/ 239866 h 336863"/>
                <a:gd name="connsiteX4" fmla="*/ 170035 w 321487"/>
                <a:gd name="connsiteY4" fmla="*/ 239866 h 336863"/>
                <a:gd name="connsiteX5" fmla="*/ 212368 w 321487"/>
                <a:gd name="connsiteY5" fmla="*/ 225257 h 336863"/>
                <a:gd name="connsiteX6" fmla="*/ 230889 w 321487"/>
                <a:gd name="connsiteY6" fmla="*/ 207993 h 336863"/>
                <a:gd name="connsiteX7" fmla="*/ 269254 w 321487"/>
                <a:gd name="connsiteY7" fmla="*/ 215961 h 336863"/>
                <a:gd name="connsiteX8" fmla="*/ 310264 w 321487"/>
                <a:gd name="connsiteY8" fmla="*/ 286346 h 336863"/>
                <a:gd name="connsiteX9" fmla="*/ 316879 w 321487"/>
                <a:gd name="connsiteY9" fmla="*/ 302282 h 336863"/>
                <a:gd name="connsiteX10" fmla="*/ 319524 w 321487"/>
                <a:gd name="connsiteY10" fmla="*/ 327514 h 336863"/>
                <a:gd name="connsiteX11" fmla="*/ 295712 w 321487"/>
                <a:gd name="connsiteY11" fmla="*/ 336810 h 336863"/>
                <a:gd name="connsiteX12" fmla="*/ 28482 w 321487"/>
                <a:gd name="connsiteY12" fmla="*/ 336810 h 336863"/>
                <a:gd name="connsiteX13" fmla="*/ 2024 w 321487"/>
                <a:gd name="connsiteY13" fmla="*/ 327514 h 336863"/>
                <a:gd name="connsiteX14" fmla="*/ 3347 w 321487"/>
                <a:gd name="connsiteY14" fmla="*/ 302282 h 336863"/>
                <a:gd name="connsiteX15" fmla="*/ 11284 w 321487"/>
                <a:gd name="connsiteY15" fmla="*/ 286346 h 336863"/>
                <a:gd name="connsiteX16" fmla="*/ 53618 w 321487"/>
                <a:gd name="connsiteY16" fmla="*/ 215961 h 336863"/>
                <a:gd name="connsiteX17" fmla="*/ 75115 w 321487"/>
                <a:gd name="connsiteY17" fmla="*/ 204009 h 336863"/>
                <a:gd name="connsiteX18" fmla="*/ 160774 w 321487"/>
                <a:gd name="connsiteY18" fmla="*/ 0 h 336863"/>
                <a:gd name="connsiteX19" fmla="*/ 245706 w 321487"/>
                <a:gd name="connsiteY19" fmla="*/ 100013 h 336863"/>
                <a:gd name="connsiteX20" fmla="*/ 160774 w 321487"/>
                <a:gd name="connsiteY20" fmla="*/ 200026 h 336863"/>
                <a:gd name="connsiteX21" fmla="*/ 75842 w 321487"/>
                <a:gd name="connsiteY21" fmla="*/ 100013 h 336863"/>
                <a:gd name="connsiteX22" fmla="*/ 160774 w 321487"/>
                <a:gd name="connsiteY22" fmla="*/ 0 h 33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21487" h="336863">
                  <a:moveTo>
                    <a:pt x="75115" y="204009"/>
                  </a:moveTo>
                  <a:cubicBezTo>
                    <a:pt x="82391" y="203345"/>
                    <a:pt x="89337" y="205337"/>
                    <a:pt x="94628" y="207993"/>
                  </a:cubicBezTo>
                  <a:cubicBezTo>
                    <a:pt x="101243" y="211977"/>
                    <a:pt x="109180" y="221273"/>
                    <a:pt x="114472" y="225257"/>
                  </a:cubicBezTo>
                  <a:cubicBezTo>
                    <a:pt x="121087" y="231897"/>
                    <a:pt x="134316" y="239866"/>
                    <a:pt x="156805" y="239866"/>
                  </a:cubicBezTo>
                  <a:cubicBezTo>
                    <a:pt x="170035" y="239866"/>
                    <a:pt x="170035" y="239866"/>
                    <a:pt x="170035" y="239866"/>
                  </a:cubicBezTo>
                  <a:cubicBezTo>
                    <a:pt x="191201" y="239866"/>
                    <a:pt x="204431" y="231897"/>
                    <a:pt x="212368" y="225257"/>
                  </a:cubicBezTo>
                  <a:cubicBezTo>
                    <a:pt x="217660" y="221273"/>
                    <a:pt x="224274" y="210649"/>
                    <a:pt x="230889" y="207993"/>
                  </a:cubicBezTo>
                  <a:cubicBezTo>
                    <a:pt x="241472" y="202681"/>
                    <a:pt x="256024" y="200025"/>
                    <a:pt x="269254" y="215961"/>
                  </a:cubicBezTo>
                  <a:cubicBezTo>
                    <a:pt x="291743" y="241194"/>
                    <a:pt x="310264" y="286346"/>
                    <a:pt x="310264" y="286346"/>
                  </a:cubicBezTo>
                  <a:cubicBezTo>
                    <a:pt x="316879" y="302282"/>
                    <a:pt x="316879" y="302282"/>
                    <a:pt x="316879" y="302282"/>
                  </a:cubicBezTo>
                  <a:cubicBezTo>
                    <a:pt x="320847" y="308922"/>
                    <a:pt x="323493" y="320874"/>
                    <a:pt x="319524" y="327514"/>
                  </a:cubicBezTo>
                  <a:cubicBezTo>
                    <a:pt x="311587" y="338138"/>
                    <a:pt x="295712" y="336810"/>
                    <a:pt x="295712" y="336810"/>
                  </a:cubicBezTo>
                  <a:lnTo>
                    <a:pt x="28482" y="336810"/>
                  </a:lnTo>
                  <a:cubicBezTo>
                    <a:pt x="28482" y="336810"/>
                    <a:pt x="9962" y="338138"/>
                    <a:pt x="2024" y="327514"/>
                  </a:cubicBezTo>
                  <a:cubicBezTo>
                    <a:pt x="-1945" y="320874"/>
                    <a:pt x="701" y="308922"/>
                    <a:pt x="3347" y="302282"/>
                  </a:cubicBezTo>
                  <a:cubicBezTo>
                    <a:pt x="11284" y="286346"/>
                    <a:pt x="11284" y="286346"/>
                    <a:pt x="11284" y="286346"/>
                  </a:cubicBezTo>
                  <a:cubicBezTo>
                    <a:pt x="11284" y="286346"/>
                    <a:pt x="31128" y="241194"/>
                    <a:pt x="53618" y="215961"/>
                  </a:cubicBezTo>
                  <a:cubicBezTo>
                    <a:pt x="60233" y="207993"/>
                    <a:pt x="67839" y="204673"/>
                    <a:pt x="75115" y="204009"/>
                  </a:cubicBezTo>
                  <a:close/>
                  <a:moveTo>
                    <a:pt x="160774" y="0"/>
                  </a:moveTo>
                  <a:cubicBezTo>
                    <a:pt x="207681" y="0"/>
                    <a:pt x="245706" y="44777"/>
                    <a:pt x="245706" y="100013"/>
                  </a:cubicBezTo>
                  <a:cubicBezTo>
                    <a:pt x="245706" y="155249"/>
                    <a:pt x="207681" y="200026"/>
                    <a:pt x="160774" y="200026"/>
                  </a:cubicBezTo>
                  <a:cubicBezTo>
                    <a:pt x="113867" y="200026"/>
                    <a:pt x="75842" y="155249"/>
                    <a:pt x="75842" y="100013"/>
                  </a:cubicBezTo>
                  <a:cubicBezTo>
                    <a:pt x="75842" y="44777"/>
                    <a:pt x="113867" y="0"/>
                    <a:pt x="160774"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9" name="椭圆 8"/>
            <p:cNvSpPr/>
            <p:nvPr/>
          </p:nvSpPr>
          <p:spPr>
            <a:xfrm>
              <a:off x="4757539" y="2670629"/>
              <a:ext cx="571392" cy="574140"/>
            </a:xfrm>
            <a:custGeom>
              <a:avLst/>
              <a:gdLst>
                <a:gd name="connsiteX0" fmla="*/ 104237 w 330200"/>
                <a:gd name="connsiteY0" fmla="*/ 80507 h 331788"/>
                <a:gd name="connsiteX1" fmla="*/ 112148 w 330200"/>
                <a:gd name="connsiteY1" fmla="*/ 84551 h 331788"/>
                <a:gd name="connsiteX2" fmla="*/ 163809 w 330200"/>
                <a:gd name="connsiteY2" fmla="*/ 154423 h 331788"/>
                <a:gd name="connsiteX3" fmla="*/ 166392 w 330200"/>
                <a:gd name="connsiteY3" fmla="*/ 154423 h 331788"/>
                <a:gd name="connsiteX4" fmla="*/ 219344 w 330200"/>
                <a:gd name="connsiteY4" fmla="*/ 84551 h 331788"/>
                <a:gd name="connsiteX5" fmla="*/ 234842 w 330200"/>
                <a:gd name="connsiteY5" fmla="*/ 83257 h 331788"/>
                <a:gd name="connsiteX6" fmla="*/ 237425 w 330200"/>
                <a:gd name="connsiteY6" fmla="*/ 98784 h 331788"/>
                <a:gd name="connsiteX7" fmla="*/ 194805 w 330200"/>
                <a:gd name="connsiteY7" fmla="*/ 154423 h 331788"/>
                <a:gd name="connsiteX8" fmla="*/ 216761 w 330200"/>
                <a:gd name="connsiteY8" fmla="*/ 154423 h 331788"/>
                <a:gd name="connsiteX9" fmla="*/ 228385 w 330200"/>
                <a:gd name="connsiteY9" fmla="*/ 166068 h 331788"/>
                <a:gd name="connsiteX10" fmla="*/ 216761 w 330200"/>
                <a:gd name="connsiteY10" fmla="*/ 177714 h 331788"/>
                <a:gd name="connsiteX11" fmla="*/ 178015 w 330200"/>
                <a:gd name="connsiteY11" fmla="*/ 177714 h 331788"/>
                <a:gd name="connsiteX12" fmla="*/ 176724 w 330200"/>
                <a:gd name="connsiteY12" fmla="*/ 179007 h 331788"/>
                <a:gd name="connsiteX13" fmla="*/ 176724 w 330200"/>
                <a:gd name="connsiteY13" fmla="*/ 194535 h 331788"/>
                <a:gd name="connsiteX14" fmla="*/ 216761 w 330200"/>
                <a:gd name="connsiteY14" fmla="*/ 194535 h 331788"/>
                <a:gd name="connsiteX15" fmla="*/ 228385 w 330200"/>
                <a:gd name="connsiteY15" fmla="*/ 206180 h 331788"/>
                <a:gd name="connsiteX16" fmla="*/ 216761 w 330200"/>
                <a:gd name="connsiteY16" fmla="*/ 217825 h 331788"/>
                <a:gd name="connsiteX17" fmla="*/ 176724 w 330200"/>
                <a:gd name="connsiteY17" fmla="*/ 217825 h 331788"/>
                <a:gd name="connsiteX18" fmla="*/ 176724 w 330200"/>
                <a:gd name="connsiteY18" fmla="*/ 257937 h 331788"/>
                <a:gd name="connsiteX19" fmla="*/ 165100 w 330200"/>
                <a:gd name="connsiteY19" fmla="*/ 268288 h 331788"/>
                <a:gd name="connsiteX20" fmla="*/ 153476 w 330200"/>
                <a:gd name="connsiteY20" fmla="*/ 257937 h 331788"/>
                <a:gd name="connsiteX21" fmla="*/ 153476 w 330200"/>
                <a:gd name="connsiteY21" fmla="*/ 217825 h 331788"/>
                <a:gd name="connsiteX22" fmla="*/ 113439 w 330200"/>
                <a:gd name="connsiteY22" fmla="*/ 217825 h 331788"/>
                <a:gd name="connsiteX23" fmla="*/ 101815 w 330200"/>
                <a:gd name="connsiteY23" fmla="*/ 206180 h 331788"/>
                <a:gd name="connsiteX24" fmla="*/ 113439 w 330200"/>
                <a:gd name="connsiteY24" fmla="*/ 194535 h 331788"/>
                <a:gd name="connsiteX25" fmla="*/ 153476 w 330200"/>
                <a:gd name="connsiteY25" fmla="*/ 194535 h 331788"/>
                <a:gd name="connsiteX26" fmla="*/ 153476 w 330200"/>
                <a:gd name="connsiteY26" fmla="*/ 179007 h 331788"/>
                <a:gd name="connsiteX27" fmla="*/ 152185 w 330200"/>
                <a:gd name="connsiteY27" fmla="*/ 177714 h 331788"/>
                <a:gd name="connsiteX28" fmla="*/ 113439 w 330200"/>
                <a:gd name="connsiteY28" fmla="*/ 177714 h 331788"/>
                <a:gd name="connsiteX29" fmla="*/ 101815 w 330200"/>
                <a:gd name="connsiteY29" fmla="*/ 166068 h 331788"/>
                <a:gd name="connsiteX30" fmla="*/ 113439 w 330200"/>
                <a:gd name="connsiteY30" fmla="*/ 154423 h 331788"/>
                <a:gd name="connsiteX31" fmla="*/ 135395 w 330200"/>
                <a:gd name="connsiteY31" fmla="*/ 154423 h 331788"/>
                <a:gd name="connsiteX32" fmla="*/ 92775 w 330200"/>
                <a:gd name="connsiteY32" fmla="*/ 98784 h 331788"/>
                <a:gd name="connsiteX33" fmla="*/ 95358 w 330200"/>
                <a:gd name="connsiteY33" fmla="*/ 83257 h 331788"/>
                <a:gd name="connsiteX34" fmla="*/ 104237 w 330200"/>
                <a:gd name="connsiteY34" fmla="*/ 80507 h 331788"/>
                <a:gd name="connsiteX35" fmla="*/ 165100 w 330200"/>
                <a:gd name="connsiteY35" fmla="*/ 26988 h 331788"/>
                <a:gd name="connsiteX36" fmla="*/ 26987 w 330200"/>
                <a:gd name="connsiteY36" fmla="*/ 165101 h 331788"/>
                <a:gd name="connsiteX37" fmla="*/ 165100 w 330200"/>
                <a:gd name="connsiteY37" fmla="*/ 303214 h 331788"/>
                <a:gd name="connsiteX38" fmla="*/ 303213 w 330200"/>
                <a:gd name="connsiteY38" fmla="*/ 165101 h 331788"/>
                <a:gd name="connsiteX39" fmla="*/ 165100 w 330200"/>
                <a:gd name="connsiteY39" fmla="*/ 26988 h 331788"/>
                <a:gd name="connsiteX40" fmla="*/ 165100 w 330200"/>
                <a:gd name="connsiteY40" fmla="*/ 0 h 331788"/>
                <a:gd name="connsiteX41" fmla="*/ 330200 w 330200"/>
                <a:gd name="connsiteY41" fmla="*/ 165894 h 331788"/>
                <a:gd name="connsiteX42" fmla="*/ 165100 w 330200"/>
                <a:gd name="connsiteY42" fmla="*/ 331788 h 331788"/>
                <a:gd name="connsiteX43" fmla="*/ 0 w 330200"/>
                <a:gd name="connsiteY43" fmla="*/ 165894 h 331788"/>
                <a:gd name="connsiteX44" fmla="*/ 165100 w 330200"/>
                <a:gd name="connsiteY44"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30200" h="331788">
                  <a:moveTo>
                    <a:pt x="104237" y="80507"/>
                  </a:moveTo>
                  <a:cubicBezTo>
                    <a:pt x="107304" y="80669"/>
                    <a:pt x="110210" y="81963"/>
                    <a:pt x="112148" y="84551"/>
                  </a:cubicBezTo>
                  <a:cubicBezTo>
                    <a:pt x="163809" y="154423"/>
                    <a:pt x="163809" y="154423"/>
                    <a:pt x="163809" y="154423"/>
                  </a:cubicBezTo>
                  <a:cubicBezTo>
                    <a:pt x="166392" y="154423"/>
                    <a:pt x="166392" y="154423"/>
                    <a:pt x="166392" y="154423"/>
                  </a:cubicBezTo>
                  <a:cubicBezTo>
                    <a:pt x="219344" y="84551"/>
                    <a:pt x="219344" y="84551"/>
                    <a:pt x="219344" y="84551"/>
                  </a:cubicBezTo>
                  <a:cubicBezTo>
                    <a:pt x="221927" y="79375"/>
                    <a:pt x="229676" y="79375"/>
                    <a:pt x="234842" y="83257"/>
                  </a:cubicBezTo>
                  <a:cubicBezTo>
                    <a:pt x="240009" y="85845"/>
                    <a:pt x="241300" y="93608"/>
                    <a:pt x="237425" y="98784"/>
                  </a:cubicBezTo>
                  <a:cubicBezTo>
                    <a:pt x="194805" y="154423"/>
                    <a:pt x="194805" y="154423"/>
                    <a:pt x="194805" y="154423"/>
                  </a:cubicBezTo>
                  <a:cubicBezTo>
                    <a:pt x="216761" y="154423"/>
                    <a:pt x="216761" y="154423"/>
                    <a:pt x="216761" y="154423"/>
                  </a:cubicBezTo>
                  <a:cubicBezTo>
                    <a:pt x="223219" y="154423"/>
                    <a:pt x="228385" y="159599"/>
                    <a:pt x="228385" y="166068"/>
                  </a:cubicBezTo>
                  <a:cubicBezTo>
                    <a:pt x="228385" y="172538"/>
                    <a:pt x="223219" y="177714"/>
                    <a:pt x="216761" y="177714"/>
                  </a:cubicBezTo>
                  <a:cubicBezTo>
                    <a:pt x="178015" y="177714"/>
                    <a:pt x="178015" y="177714"/>
                    <a:pt x="178015" y="177714"/>
                  </a:cubicBezTo>
                  <a:cubicBezTo>
                    <a:pt x="176724" y="179007"/>
                    <a:pt x="176724" y="179007"/>
                    <a:pt x="176724" y="179007"/>
                  </a:cubicBezTo>
                  <a:cubicBezTo>
                    <a:pt x="176724" y="194535"/>
                    <a:pt x="176724" y="194535"/>
                    <a:pt x="176724" y="194535"/>
                  </a:cubicBezTo>
                  <a:cubicBezTo>
                    <a:pt x="216761" y="194535"/>
                    <a:pt x="216761" y="194535"/>
                    <a:pt x="216761" y="194535"/>
                  </a:cubicBezTo>
                  <a:cubicBezTo>
                    <a:pt x="223219" y="194535"/>
                    <a:pt x="228385" y="199710"/>
                    <a:pt x="228385" y="206180"/>
                  </a:cubicBezTo>
                  <a:cubicBezTo>
                    <a:pt x="228385" y="212649"/>
                    <a:pt x="223219" y="217825"/>
                    <a:pt x="216761" y="217825"/>
                  </a:cubicBezTo>
                  <a:cubicBezTo>
                    <a:pt x="176724" y="217825"/>
                    <a:pt x="176724" y="217825"/>
                    <a:pt x="176724" y="217825"/>
                  </a:cubicBezTo>
                  <a:cubicBezTo>
                    <a:pt x="176724" y="257937"/>
                    <a:pt x="176724" y="257937"/>
                    <a:pt x="176724" y="257937"/>
                  </a:cubicBezTo>
                  <a:cubicBezTo>
                    <a:pt x="176724" y="264406"/>
                    <a:pt x="171558" y="268288"/>
                    <a:pt x="165100" y="268288"/>
                  </a:cubicBezTo>
                  <a:cubicBezTo>
                    <a:pt x="158642" y="268288"/>
                    <a:pt x="153476" y="264406"/>
                    <a:pt x="153476" y="257937"/>
                  </a:cubicBezTo>
                  <a:cubicBezTo>
                    <a:pt x="153476" y="217825"/>
                    <a:pt x="153476" y="217825"/>
                    <a:pt x="153476" y="217825"/>
                  </a:cubicBezTo>
                  <a:cubicBezTo>
                    <a:pt x="113439" y="217825"/>
                    <a:pt x="113439" y="217825"/>
                    <a:pt x="113439" y="217825"/>
                  </a:cubicBezTo>
                  <a:cubicBezTo>
                    <a:pt x="106981" y="217825"/>
                    <a:pt x="101815" y="212649"/>
                    <a:pt x="101815" y="206180"/>
                  </a:cubicBezTo>
                  <a:cubicBezTo>
                    <a:pt x="101815" y="199710"/>
                    <a:pt x="106981" y="194535"/>
                    <a:pt x="113439" y="194535"/>
                  </a:cubicBezTo>
                  <a:cubicBezTo>
                    <a:pt x="153476" y="194535"/>
                    <a:pt x="153476" y="194535"/>
                    <a:pt x="153476" y="194535"/>
                  </a:cubicBezTo>
                  <a:cubicBezTo>
                    <a:pt x="153476" y="179007"/>
                    <a:pt x="153476" y="179007"/>
                    <a:pt x="153476" y="179007"/>
                  </a:cubicBezTo>
                  <a:cubicBezTo>
                    <a:pt x="152185" y="177714"/>
                    <a:pt x="152185" y="177714"/>
                    <a:pt x="152185" y="177714"/>
                  </a:cubicBezTo>
                  <a:cubicBezTo>
                    <a:pt x="113439" y="177714"/>
                    <a:pt x="113439" y="177714"/>
                    <a:pt x="113439" y="177714"/>
                  </a:cubicBezTo>
                  <a:cubicBezTo>
                    <a:pt x="106981" y="177714"/>
                    <a:pt x="101815" y="172538"/>
                    <a:pt x="101815" y="166068"/>
                  </a:cubicBezTo>
                  <a:cubicBezTo>
                    <a:pt x="101815" y="159599"/>
                    <a:pt x="106981" y="154423"/>
                    <a:pt x="113439" y="154423"/>
                  </a:cubicBezTo>
                  <a:cubicBezTo>
                    <a:pt x="135395" y="154423"/>
                    <a:pt x="135395" y="154423"/>
                    <a:pt x="135395" y="154423"/>
                  </a:cubicBezTo>
                  <a:cubicBezTo>
                    <a:pt x="92775" y="98784"/>
                    <a:pt x="92775" y="98784"/>
                    <a:pt x="92775" y="98784"/>
                  </a:cubicBezTo>
                  <a:cubicBezTo>
                    <a:pt x="88900" y="93608"/>
                    <a:pt x="90192" y="85845"/>
                    <a:pt x="95358" y="83257"/>
                  </a:cubicBezTo>
                  <a:cubicBezTo>
                    <a:pt x="97941" y="81316"/>
                    <a:pt x="101170" y="80346"/>
                    <a:pt x="104237" y="80507"/>
                  </a:cubicBezTo>
                  <a:close/>
                  <a:moveTo>
                    <a:pt x="165100" y="26988"/>
                  </a:moveTo>
                  <a:cubicBezTo>
                    <a:pt x="88822" y="26988"/>
                    <a:pt x="26987" y="88823"/>
                    <a:pt x="26987" y="165101"/>
                  </a:cubicBezTo>
                  <a:cubicBezTo>
                    <a:pt x="26987" y="241379"/>
                    <a:pt x="88822" y="303214"/>
                    <a:pt x="165100" y="303214"/>
                  </a:cubicBezTo>
                  <a:cubicBezTo>
                    <a:pt x="241378" y="303214"/>
                    <a:pt x="303213" y="241379"/>
                    <a:pt x="303213" y="165101"/>
                  </a:cubicBezTo>
                  <a:cubicBezTo>
                    <a:pt x="303213" y="88823"/>
                    <a:pt x="241378" y="26988"/>
                    <a:pt x="165100" y="26988"/>
                  </a:cubicBezTo>
                  <a:close/>
                  <a:moveTo>
                    <a:pt x="165100" y="0"/>
                  </a:moveTo>
                  <a:cubicBezTo>
                    <a:pt x="256282" y="0"/>
                    <a:pt x="330200" y="74273"/>
                    <a:pt x="330200" y="165894"/>
                  </a:cubicBezTo>
                  <a:cubicBezTo>
                    <a:pt x="330200" y="257515"/>
                    <a:pt x="256282" y="331788"/>
                    <a:pt x="165100" y="331788"/>
                  </a:cubicBezTo>
                  <a:cubicBezTo>
                    <a:pt x="73918" y="331788"/>
                    <a:pt x="0" y="257515"/>
                    <a:pt x="0" y="165894"/>
                  </a:cubicBezTo>
                  <a:cubicBezTo>
                    <a:pt x="0" y="74273"/>
                    <a:pt x="73918" y="0"/>
                    <a:pt x="1651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0" name="椭圆 11"/>
            <p:cNvSpPr/>
            <p:nvPr/>
          </p:nvSpPr>
          <p:spPr>
            <a:xfrm>
              <a:off x="6857310" y="2670629"/>
              <a:ext cx="574140" cy="574140"/>
            </a:xfrm>
            <a:custGeom>
              <a:avLst/>
              <a:gdLst>
                <a:gd name="connsiteX0" fmla="*/ 102452 w 338138"/>
                <a:gd name="connsiteY0" fmla="*/ 116974 h 338138"/>
                <a:gd name="connsiteX1" fmla="*/ 158700 w 338138"/>
                <a:gd name="connsiteY1" fmla="*/ 150395 h 338138"/>
                <a:gd name="connsiteX2" fmla="*/ 169165 w 338138"/>
                <a:gd name="connsiteY2" fmla="*/ 147721 h 338138"/>
                <a:gd name="connsiteX3" fmla="*/ 183554 w 338138"/>
                <a:gd name="connsiteY3" fmla="*/ 154406 h 338138"/>
                <a:gd name="connsiteX4" fmla="*/ 238495 w 338138"/>
                <a:gd name="connsiteY4" fmla="*/ 122321 h 338138"/>
                <a:gd name="connsiteX5" fmla="*/ 246343 w 338138"/>
                <a:gd name="connsiteY5" fmla="*/ 123658 h 338138"/>
                <a:gd name="connsiteX6" fmla="*/ 243727 w 338138"/>
                <a:gd name="connsiteY6" fmla="*/ 130342 h 338138"/>
                <a:gd name="connsiteX7" fmla="*/ 188787 w 338138"/>
                <a:gd name="connsiteY7" fmla="*/ 163763 h 338138"/>
                <a:gd name="connsiteX8" fmla="*/ 190095 w 338138"/>
                <a:gd name="connsiteY8" fmla="*/ 169111 h 338138"/>
                <a:gd name="connsiteX9" fmla="*/ 169165 w 338138"/>
                <a:gd name="connsiteY9" fmla="*/ 190500 h 338138"/>
                <a:gd name="connsiteX10" fmla="*/ 148235 w 338138"/>
                <a:gd name="connsiteY10" fmla="*/ 169111 h 338138"/>
                <a:gd name="connsiteX11" fmla="*/ 91987 w 338138"/>
                <a:gd name="connsiteY11" fmla="*/ 135690 h 338138"/>
                <a:gd name="connsiteX12" fmla="*/ 88063 w 338138"/>
                <a:gd name="connsiteY12" fmla="*/ 120984 h 338138"/>
                <a:gd name="connsiteX13" fmla="*/ 102452 w 338138"/>
                <a:gd name="connsiteY13" fmla="*/ 116974 h 338138"/>
                <a:gd name="connsiteX14" fmla="*/ 159317 w 338138"/>
                <a:gd name="connsiteY14" fmla="*/ 22225 h 338138"/>
                <a:gd name="connsiteX15" fmla="*/ 22225 w 338138"/>
                <a:gd name="connsiteY15" fmla="*/ 158580 h 338138"/>
                <a:gd name="connsiteX16" fmla="*/ 43316 w 338138"/>
                <a:gd name="connsiteY16" fmla="*/ 158580 h 338138"/>
                <a:gd name="connsiteX17" fmla="*/ 43316 w 338138"/>
                <a:gd name="connsiteY17" fmla="*/ 179558 h 338138"/>
                <a:gd name="connsiteX18" fmla="*/ 22225 w 338138"/>
                <a:gd name="connsiteY18" fmla="*/ 179558 h 338138"/>
                <a:gd name="connsiteX19" fmla="*/ 159317 w 338138"/>
                <a:gd name="connsiteY19" fmla="*/ 315913 h 338138"/>
                <a:gd name="connsiteX20" fmla="*/ 159317 w 338138"/>
                <a:gd name="connsiteY20" fmla="*/ 294936 h 338138"/>
                <a:gd name="connsiteX21" fmla="*/ 180408 w 338138"/>
                <a:gd name="connsiteY21" fmla="*/ 294936 h 338138"/>
                <a:gd name="connsiteX22" fmla="*/ 180408 w 338138"/>
                <a:gd name="connsiteY22" fmla="*/ 315913 h 338138"/>
                <a:gd name="connsiteX23" fmla="*/ 317500 w 338138"/>
                <a:gd name="connsiteY23" fmla="*/ 179558 h 338138"/>
                <a:gd name="connsiteX24" fmla="*/ 296409 w 338138"/>
                <a:gd name="connsiteY24" fmla="*/ 179558 h 338138"/>
                <a:gd name="connsiteX25" fmla="*/ 296409 w 338138"/>
                <a:gd name="connsiteY25" fmla="*/ 158580 h 338138"/>
                <a:gd name="connsiteX26" fmla="*/ 317500 w 338138"/>
                <a:gd name="connsiteY26" fmla="*/ 158580 h 338138"/>
                <a:gd name="connsiteX27" fmla="*/ 180408 w 338138"/>
                <a:gd name="connsiteY27" fmla="*/ 22225 h 338138"/>
                <a:gd name="connsiteX28" fmla="*/ 180408 w 338138"/>
                <a:gd name="connsiteY28" fmla="*/ 43202 h 338138"/>
                <a:gd name="connsiteX29" fmla="*/ 159317 w 338138"/>
                <a:gd name="connsiteY29" fmla="*/ 43202 h 338138"/>
                <a:gd name="connsiteX30" fmla="*/ 159317 w 338138"/>
                <a:gd name="connsiteY30" fmla="*/ 22225 h 338138"/>
                <a:gd name="connsiteX31" fmla="*/ 169069 w 338138"/>
                <a:gd name="connsiteY31" fmla="*/ 0 h 338138"/>
                <a:gd name="connsiteX32" fmla="*/ 338138 w 338138"/>
                <a:gd name="connsiteY32" fmla="*/ 169069 h 338138"/>
                <a:gd name="connsiteX33" fmla="*/ 169069 w 338138"/>
                <a:gd name="connsiteY33" fmla="*/ 338138 h 338138"/>
                <a:gd name="connsiteX34" fmla="*/ 0 w 338138"/>
                <a:gd name="connsiteY34" fmla="*/ 169069 h 338138"/>
                <a:gd name="connsiteX35" fmla="*/ 169069 w 338138"/>
                <a:gd name="connsiteY3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138" h="338138">
                  <a:moveTo>
                    <a:pt x="102452" y="116974"/>
                  </a:moveTo>
                  <a:cubicBezTo>
                    <a:pt x="158700" y="150395"/>
                    <a:pt x="158700" y="150395"/>
                    <a:pt x="158700" y="150395"/>
                  </a:cubicBezTo>
                  <a:cubicBezTo>
                    <a:pt x="162624" y="149058"/>
                    <a:pt x="165241" y="147721"/>
                    <a:pt x="169165" y="147721"/>
                  </a:cubicBezTo>
                  <a:cubicBezTo>
                    <a:pt x="174397" y="147721"/>
                    <a:pt x="179630" y="150395"/>
                    <a:pt x="183554" y="154406"/>
                  </a:cubicBezTo>
                  <a:cubicBezTo>
                    <a:pt x="238495" y="122321"/>
                    <a:pt x="238495" y="122321"/>
                    <a:pt x="238495" y="122321"/>
                  </a:cubicBezTo>
                  <a:cubicBezTo>
                    <a:pt x="241111" y="119648"/>
                    <a:pt x="245035" y="120984"/>
                    <a:pt x="246343" y="123658"/>
                  </a:cubicBezTo>
                  <a:cubicBezTo>
                    <a:pt x="247651" y="126332"/>
                    <a:pt x="246343" y="129006"/>
                    <a:pt x="243727" y="130342"/>
                  </a:cubicBezTo>
                  <a:cubicBezTo>
                    <a:pt x="188787" y="163763"/>
                    <a:pt x="188787" y="163763"/>
                    <a:pt x="188787" y="163763"/>
                  </a:cubicBezTo>
                  <a:cubicBezTo>
                    <a:pt x="190095" y="165100"/>
                    <a:pt x="190095" y="167774"/>
                    <a:pt x="190095" y="169111"/>
                  </a:cubicBezTo>
                  <a:cubicBezTo>
                    <a:pt x="190095" y="181142"/>
                    <a:pt x="180938" y="190500"/>
                    <a:pt x="169165" y="190500"/>
                  </a:cubicBezTo>
                  <a:cubicBezTo>
                    <a:pt x="157392" y="190500"/>
                    <a:pt x="148235" y="181142"/>
                    <a:pt x="148235" y="169111"/>
                  </a:cubicBezTo>
                  <a:cubicBezTo>
                    <a:pt x="91987" y="135690"/>
                    <a:pt x="91987" y="135690"/>
                    <a:pt x="91987" y="135690"/>
                  </a:cubicBezTo>
                  <a:cubicBezTo>
                    <a:pt x="86754" y="133016"/>
                    <a:pt x="84138" y="126332"/>
                    <a:pt x="88063" y="120984"/>
                  </a:cubicBezTo>
                  <a:cubicBezTo>
                    <a:pt x="90679" y="115637"/>
                    <a:pt x="97219" y="114300"/>
                    <a:pt x="102452" y="116974"/>
                  </a:cubicBezTo>
                  <a:close/>
                  <a:moveTo>
                    <a:pt x="159317" y="22225"/>
                  </a:moveTo>
                  <a:cubicBezTo>
                    <a:pt x="86817" y="27469"/>
                    <a:pt x="27498" y="86469"/>
                    <a:pt x="22225" y="158580"/>
                  </a:cubicBezTo>
                  <a:cubicBezTo>
                    <a:pt x="22225" y="158580"/>
                    <a:pt x="22225" y="158580"/>
                    <a:pt x="43316" y="158580"/>
                  </a:cubicBezTo>
                  <a:cubicBezTo>
                    <a:pt x="43316" y="158580"/>
                    <a:pt x="43316" y="158580"/>
                    <a:pt x="43316" y="179558"/>
                  </a:cubicBezTo>
                  <a:cubicBezTo>
                    <a:pt x="43316" y="179558"/>
                    <a:pt x="43316" y="179558"/>
                    <a:pt x="22225" y="179558"/>
                  </a:cubicBezTo>
                  <a:cubicBezTo>
                    <a:pt x="27498" y="251669"/>
                    <a:pt x="86817" y="310669"/>
                    <a:pt x="159317" y="315913"/>
                  </a:cubicBezTo>
                  <a:cubicBezTo>
                    <a:pt x="159317" y="315913"/>
                    <a:pt x="159317" y="315913"/>
                    <a:pt x="159317" y="294936"/>
                  </a:cubicBezTo>
                  <a:cubicBezTo>
                    <a:pt x="159317" y="294936"/>
                    <a:pt x="159317" y="294936"/>
                    <a:pt x="180408" y="294936"/>
                  </a:cubicBezTo>
                  <a:cubicBezTo>
                    <a:pt x="180408" y="294936"/>
                    <a:pt x="180408" y="294936"/>
                    <a:pt x="180408" y="315913"/>
                  </a:cubicBezTo>
                  <a:cubicBezTo>
                    <a:pt x="252909" y="310669"/>
                    <a:pt x="312227" y="251669"/>
                    <a:pt x="317500" y="179558"/>
                  </a:cubicBezTo>
                  <a:cubicBezTo>
                    <a:pt x="317500" y="179558"/>
                    <a:pt x="317500" y="179558"/>
                    <a:pt x="296409" y="179558"/>
                  </a:cubicBezTo>
                  <a:cubicBezTo>
                    <a:pt x="296409" y="179558"/>
                    <a:pt x="296409" y="179558"/>
                    <a:pt x="296409" y="158580"/>
                  </a:cubicBezTo>
                  <a:cubicBezTo>
                    <a:pt x="296409" y="158580"/>
                    <a:pt x="296409" y="158580"/>
                    <a:pt x="317500" y="158580"/>
                  </a:cubicBezTo>
                  <a:cubicBezTo>
                    <a:pt x="312227" y="86469"/>
                    <a:pt x="252909" y="27469"/>
                    <a:pt x="180408" y="22225"/>
                  </a:cubicBezTo>
                  <a:cubicBezTo>
                    <a:pt x="180408" y="22225"/>
                    <a:pt x="180408" y="22225"/>
                    <a:pt x="180408" y="43202"/>
                  </a:cubicBezTo>
                  <a:cubicBezTo>
                    <a:pt x="180408" y="43202"/>
                    <a:pt x="180408" y="43202"/>
                    <a:pt x="159317" y="43202"/>
                  </a:cubicBezTo>
                  <a:cubicBezTo>
                    <a:pt x="159317" y="43202"/>
                    <a:pt x="159317" y="43202"/>
                    <a:pt x="159317" y="22225"/>
                  </a:cubicBezTo>
                  <a:close/>
                  <a:moveTo>
                    <a:pt x="169069" y="0"/>
                  </a:moveTo>
                  <a:cubicBezTo>
                    <a:pt x="262443" y="0"/>
                    <a:pt x="338138" y="75695"/>
                    <a:pt x="338138" y="169069"/>
                  </a:cubicBezTo>
                  <a:cubicBezTo>
                    <a:pt x="338138" y="262443"/>
                    <a:pt x="262443" y="338138"/>
                    <a:pt x="169069" y="338138"/>
                  </a:cubicBezTo>
                  <a:cubicBezTo>
                    <a:pt x="75695" y="338138"/>
                    <a:pt x="0" y="262443"/>
                    <a:pt x="0" y="169069"/>
                  </a:cubicBezTo>
                  <a:cubicBezTo>
                    <a:pt x="0" y="75695"/>
                    <a:pt x="75695" y="0"/>
                    <a:pt x="169069"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1" name="椭圆 13"/>
            <p:cNvSpPr/>
            <p:nvPr/>
          </p:nvSpPr>
          <p:spPr>
            <a:xfrm>
              <a:off x="4857723" y="4702208"/>
              <a:ext cx="371024" cy="574140"/>
            </a:xfrm>
            <a:custGeom>
              <a:avLst/>
              <a:gdLst>
                <a:gd name="connsiteX0" fmla="*/ 143066 w 217488"/>
                <a:gd name="connsiteY0" fmla="*/ 166133 h 336550"/>
                <a:gd name="connsiteX1" fmla="*/ 156401 w 217488"/>
                <a:gd name="connsiteY1" fmla="*/ 167443 h 336550"/>
                <a:gd name="connsiteX2" fmla="*/ 179071 w 217488"/>
                <a:gd name="connsiteY2" fmla="*/ 239498 h 336550"/>
                <a:gd name="connsiteX3" fmla="*/ 133732 w 217488"/>
                <a:gd name="connsiteY3" fmla="*/ 297141 h 336550"/>
                <a:gd name="connsiteX4" fmla="*/ 129731 w 217488"/>
                <a:gd name="connsiteY4" fmla="*/ 298451 h 336550"/>
                <a:gd name="connsiteX5" fmla="*/ 121730 w 217488"/>
                <a:gd name="connsiteY5" fmla="*/ 293211 h 336550"/>
                <a:gd name="connsiteX6" fmla="*/ 124397 w 217488"/>
                <a:gd name="connsiteY6" fmla="*/ 281420 h 336550"/>
                <a:gd name="connsiteX7" fmla="*/ 161735 w 217488"/>
                <a:gd name="connsiteY7" fmla="*/ 236878 h 336550"/>
                <a:gd name="connsiteX8" fmla="*/ 156401 w 217488"/>
                <a:gd name="connsiteY8" fmla="*/ 204126 h 336550"/>
                <a:gd name="connsiteX9" fmla="*/ 151067 w 217488"/>
                <a:gd name="connsiteY9" fmla="*/ 191025 h 336550"/>
                <a:gd name="connsiteX10" fmla="*/ 141733 w 217488"/>
                <a:gd name="connsiteY10" fmla="*/ 179234 h 336550"/>
                <a:gd name="connsiteX11" fmla="*/ 143066 w 217488"/>
                <a:gd name="connsiteY11" fmla="*/ 166133 h 336550"/>
                <a:gd name="connsiteX12" fmla="*/ 108744 w 217488"/>
                <a:gd name="connsiteY12" fmla="*/ 26988 h 336550"/>
                <a:gd name="connsiteX13" fmla="*/ 52026 w 217488"/>
                <a:gd name="connsiteY13" fmla="*/ 132725 h 336550"/>
                <a:gd name="connsiteX14" fmla="*/ 28283 w 217488"/>
                <a:gd name="connsiteY14" fmla="*/ 189560 h 336550"/>
                <a:gd name="connsiteX15" fmla="*/ 19050 w 217488"/>
                <a:gd name="connsiteY15" fmla="*/ 229211 h 336550"/>
                <a:gd name="connsiteX16" fmla="*/ 30921 w 217488"/>
                <a:gd name="connsiteY16" fmla="*/ 274150 h 336550"/>
                <a:gd name="connsiteX17" fmla="*/ 63897 w 217488"/>
                <a:gd name="connsiteY17" fmla="*/ 307193 h 336550"/>
                <a:gd name="connsiteX18" fmla="*/ 108744 w 217488"/>
                <a:gd name="connsiteY18" fmla="*/ 319088 h 336550"/>
                <a:gd name="connsiteX19" fmla="*/ 153591 w 217488"/>
                <a:gd name="connsiteY19" fmla="*/ 307193 h 336550"/>
                <a:gd name="connsiteX20" fmla="*/ 186567 w 217488"/>
                <a:gd name="connsiteY20" fmla="*/ 274150 h 336550"/>
                <a:gd name="connsiteX21" fmla="*/ 198438 w 217488"/>
                <a:gd name="connsiteY21" fmla="*/ 229211 h 336550"/>
                <a:gd name="connsiteX22" fmla="*/ 189205 w 217488"/>
                <a:gd name="connsiteY22" fmla="*/ 189560 h 336550"/>
                <a:gd name="connsiteX23" fmla="*/ 165462 w 217488"/>
                <a:gd name="connsiteY23" fmla="*/ 132725 h 336550"/>
                <a:gd name="connsiteX24" fmla="*/ 108744 w 217488"/>
                <a:gd name="connsiteY24" fmla="*/ 26988 h 336550"/>
                <a:gd name="connsiteX25" fmla="*/ 108744 w 217488"/>
                <a:gd name="connsiteY25" fmla="*/ 0 h 336550"/>
                <a:gd name="connsiteX26" fmla="*/ 116701 w 217488"/>
                <a:gd name="connsiteY26" fmla="*/ 3944 h 336550"/>
                <a:gd name="connsiteX27" fmla="*/ 217488 w 217488"/>
                <a:gd name="connsiteY27" fmla="*/ 228749 h 336550"/>
                <a:gd name="connsiteX28" fmla="*/ 202901 w 217488"/>
                <a:gd name="connsiteY28" fmla="*/ 282650 h 336550"/>
                <a:gd name="connsiteX29" fmla="*/ 163116 w 217488"/>
                <a:gd name="connsiteY29" fmla="*/ 322089 h 336550"/>
                <a:gd name="connsiteX30" fmla="*/ 108744 w 217488"/>
                <a:gd name="connsiteY30" fmla="*/ 336550 h 336550"/>
                <a:gd name="connsiteX31" fmla="*/ 54372 w 217488"/>
                <a:gd name="connsiteY31" fmla="*/ 322089 h 336550"/>
                <a:gd name="connsiteX32" fmla="*/ 14587 w 217488"/>
                <a:gd name="connsiteY32" fmla="*/ 282650 h 336550"/>
                <a:gd name="connsiteX33" fmla="*/ 0 w 217488"/>
                <a:gd name="connsiteY33" fmla="*/ 228749 h 336550"/>
                <a:gd name="connsiteX34" fmla="*/ 100787 w 217488"/>
                <a:gd name="connsiteY34" fmla="*/ 3944 h 336550"/>
                <a:gd name="connsiteX35" fmla="*/ 108744 w 217488"/>
                <a:gd name="connsiteY3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7488" h="336550">
                  <a:moveTo>
                    <a:pt x="143066" y="166133"/>
                  </a:moveTo>
                  <a:cubicBezTo>
                    <a:pt x="147067" y="163513"/>
                    <a:pt x="152401" y="163513"/>
                    <a:pt x="156401" y="167443"/>
                  </a:cubicBezTo>
                  <a:cubicBezTo>
                    <a:pt x="157735" y="168754"/>
                    <a:pt x="185738" y="202816"/>
                    <a:pt x="179071" y="239498"/>
                  </a:cubicBezTo>
                  <a:cubicBezTo>
                    <a:pt x="176404" y="263079"/>
                    <a:pt x="160402" y="281420"/>
                    <a:pt x="133732" y="297141"/>
                  </a:cubicBezTo>
                  <a:cubicBezTo>
                    <a:pt x="132398" y="297141"/>
                    <a:pt x="131065" y="298451"/>
                    <a:pt x="129731" y="298451"/>
                  </a:cubicBezTo>
                  <a:cubicBezTo>
                    <a:pt x="125731" y="298451"/>
                    <a:pt x="123064" y="295831"/>
                    <a:pt x="121730" y="293211"/>
                  </a:cubicBezTo>
                  <a:cubicBezTo>
                    <a:pt x="119063" y="289281"/>
                    <a:pt x="120397" y="284040"/>
                    <a:pt x="124397" y="281420"/>
                  </a:cubicBezTo>
                  <a:cubicBezTo>
                    <a:pt x="145733" y="268319"/>
                    <a:pt x="157735" y="253909"/>
                    <a:pt x="161735" y="236878"/>
                  </a:cubicBezTo>
                  <a:cubicBezTo>
                    <a:pt x="163069" y="225087"/>
                    <a:pt x="160402" y="213296"/>
                    <a:pt x="156401" y="204126"/>
                  </a:cubicBezTo>
                  <a:cubicBezTo>
                    <a:pt x="155068" y="198885"/>
                    <a:pt x="153734" y="194955"/>
                    <a:pt x="151067" y="191025"/>
                  </a:cubicBezTo>
                  <a:cubicBezTo>
                    <a:pt x="145733" y="183164"/>
                    <a:pt x="143066" y="180544"/>
                    <a:pt x="141733" y="179234"/>
                  </a:cubicBezTo>
                  <a:cubicBezTo>
                    <a:pt x="139066" y="175304"/>
                    <a:pt x="139066" y="168754"/>
                    <a:pt x="143066" y="166133"/>
                  </a:cubicBezTo>
                  <a:close/>
                  <a:moveTo>
                    <a:pt x="108744" y="26988"/>
                  </a:moveTo>
                  <a:cubicBezTo>
                    <a:pt x="90277" y="57387"/>
                    <a:pt x="71811" y="91752"/>
                    <a:pt x="52026" y="132725"/>
                  </a:cubicBezTo>
                  <a:cubicBezTo>
                    <a:pt x="42792" y="152551"/>
                    <a:pt x="34878" y="172377"/>
                    <a:pt x="28283" y="189560"/>
                  </a:cubicBezTo>
                  <a:cubicBezTo>
                    <a:pt x="21688" y="206742"/>
                    <a:pt x="19050" y="219959"/>
                    <a:pt x="19050" y="229211"/>
                  </a:cubicBezTo>
                  <a:cubicBezTo>
                    <a:pt x="19050" y="245072"/>
                    <a:pt x="23007" y="260933"/>
                    <a:pt x="30921" y="274150"/>
                  </a:cubicBezTo>
                  <a:cubicBezTo>
                    <a:pt x="38835" y="288689"/>
                    <a:pt x="49388" y="299262"/>
                    <a:pt x="63897" y="307193"/>
                  </a:cubicBezTo>
                  <a:cubicBezTo>
                    <a:pt x="77087" y="315123"/>
                    <a:pt x="92916" y="319088"/>
                    <a:pt x="108744" y="319088"/>
                  </a:cubicBezTo>
                  <a:cubicBezTo>
                    <a:pt x="124572" y="319088"/>
                    <a:pt x="140401" y="315123"/>
                    <a:pt x="153591" y="307193"/>
                  </a:cubicBezTo>
                  <a:cubicBezTo>
                    <a:pt x="168100" y="299262"/>
                    <a:pt x="178653" y="288689"/>
                    <a:pt x="186567" y="274150"/>
                  </a:cubicBezTo>
                  <a:cubicBezTo>
                    <a:pt x="194481" y="260933"/>
                    <a:pt x="198438" y="245072"/>
                    <a:pt x="198438" y="229211"/>
                  </a:cubicBezTo>
                  <a:cubicBezTo>
                    <a:pt x="198438" y="219959"/>
                    <a:pt x="195800" y="206742"/>
                    <a:pt x="189205" y="189560"/>
                  </a:cubicBezTo>
                  <a:cubicBezTo>
                    <a:pt x="182610" y="172377"/>
                    <a:pt x="174696" y="152551"/>
                    <a:pt x="165462" y="132725"/>
                  </a:cubicBezTo>
                  <a:cubicBezTo>
                    <a:pt x="145677" y="91752"/>
                    <a:pt x="127211" y="57387"/>
                    <a:pt x="108744" y="26988"/>
                  </a:cubicBezTo>
                  <a:close/>
                  <a:moveTo>
                    <a:pt x="108744" y="0"/>
                  </a:moveTo>
                  <a:cubicBezTo>
                    <a:pt x="112722" y="0"/>
                    <a:pt x="115375" y="1314"/>
                    <a:pt x="116701" y="3944"/>
                  </a:cubicBezTo>
                  <a:cubicBezTo>
                    <a:pt x="184334" y="119633"/>
                    <a:pt x="217488" y="194568"/>
                    <a:pt x="217488" y="228749"/>
                  </a:cubicBezTo>
                  <a:cubicBezTo>
                    <a:pt x="217488" y="248469"/>
                    <a:pt x="212184" y="265559"/>
                    <a:pt x="202901" y="282650"/>
                  </a:cubicBezTo>
                  <a:cubicBezTo>
                    <a:pt x="193617" y="299740"/>
                    <a:pt x="180356" y="312887"/>
                    <a:pt x="163116" y="322089"/>
                  </a:cubicBezTo>
                  <a:cubicBezTo>
                    <a:pt x="147202" y="331292"/>
                    <a:pt x="128636" y="336550"/>
                    <a:pt x="108744" y="336550"/>
                  </a:cubicBezTo>
                  <a:cubicBezTo>
                    <a:pt x="88852" y="336550"/>
                    <a:pt x="70286" y="331292"/>
                    <a:pt x="54372" y="322089"/>
                  </a:cubicBezTo>
                  <a:cubicBezTo>
                    <a:pt x="37132" y="312887"/>
                    <a:pt x="23871" y="299740"/>
                    <a:pt x="14587" y="282650"/>
                  </a:cubicBezTo>
                  <a:cubicBezTo>
                    <a:pt x="3978" y="266874"/>
                    <a:pt x="0" y="248469"/>
                    <a:pt x="0" y="228749"/>
                  </a:cubicBezTo>
                  <a:cubicBezTo>
                    <a:pt x="0" y="194568"/>
                    <a:pt x="33154" y="119633"/>
                    <a:pt x="100787" y="3944"/>
                  </a:cubicBezTo>
                  <a:cubicBezTo>
                    <a:pt x="102113" y="1314"/>
                    <a:pt x="104765" y="0"/>
                    <a:pt x="108744"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2" name="椭圆 15"/>
            <p:cNvSpPr/>
            <p:nvPr/>
          </p:nvSpPr>
          <p:spPr>
            <a:xfrm>
              <a:off x="6857310" y="4712481"/>
              <a:ext cx="574140" cy="553594"/>
            </a:xfrm>
            <a:custGeom>
              <a:avLst/>
              <a:gdLst>
                <a:gd name="connsiteX0" fmla="*/ 174005 w 338138"/>
                <a:gd name="connsiteY0" fmla="*/ 18121 h 326038"/>
                <a:gd name="connsiteX1" fmla="*/ 160013 w 338138"/>
                <a:gd name="connsiteY1" fmla="*/ 19109 h 326038"/>
                <a:gd name="connsiteX2" fmla="*/ 160013 w 338138"/>
                <a:gd name="connsiteY2" fmla="*/ 70472 h 326038"/>
                <a:gd name="connsiteX3" fmla="*/ 92851 w 338138"/>
                <a:gd name="connsiteY3" fmla="*/ 149491 h 326038"/>
                <a:gd name="connsiteX4" fmla="*/ 88900 w 338138"/>
                <a:gd name="connsiteY4" fmla="*/ 149491 h 326038"/>
                <a:gd name="connsiteX5" fmla="*/ 88900 w 338138"/>
                <a:gd name="connsiteY5" fmla="*/ 279872 h 326038"/>
                <a:gd name="connsiteX6" fmla="*/ 119189 w 338138"/>
                <a:gd name="connsiteY6" fmla="*/ 310163 h 326038"/>
                <a:gd name="connsiteX7" fmla="*/ 262731 w 338138"/>
                <a:gd name="connsiteY7" fmla="*/ 310163 h 326038"/>
                <a:gd name="connsiteX8" fmla="*/ 300922 w 338138"/>
                <a:gd name="connsiteY8" fmla="*/ 278555 h 326038"/>
                <a:gd name="connsiteX9" fmla="*/ 320675 w 338138"/>
                <a:gd name="connsiteY9" fmla="*/ 157393 h 326038"/>
                <a:gd name="connsiteX10" fmla="*/ 320675 w 338138"/>
                <a:gd name="connsiteY10" fmla="*/ 156076 h 326038"/>
                <a:gd name="connsiteX11" fmla="*/ 290386 w 338138"/>
                <a:gd name="connsiteY11" fmla="*/ 127102 h 326038"/>
                <a:gd name="connsiteX12" fmla="*/ 210055 w 338138"/>
                <a:gd name="connsiteY12" fmla="*/ 127102 h 326038"/>
                <a:gd name="connsiteX13" fmla="*/ 200837 w 338138"/>
                <a:gd name="connsiteY13" fmla="*/ 117883 h 326038"/>
                <a:gd name="connsiteX14" fmla="*/ 200837 w 338138"/>
                <a:gd name="connsiteY14" fmla="*/ 57302 h 326038"/>
                <a:gd name="connsiteX15" fmla="*/ 188985 w 338138"/>
                <a:gd name="connsiteY15" fmla="*/ 23060 h 326038"/>
                <a:gd name="connsiteX16" fmla="*/ 174005 w 338138"/>
                <a:gd name="connsiteY16" fmla="*/ 18121 h 326038"/>
                <a:gd name="connsiteX17" fmla="*/ 166923 w 338138"/>
                <a:gd name="connsiteY17" fmla="*/ 10 h 326038"/>
                <a:gd name="connsiteX18" fmla="*/ 199449 w 338138"/>
                <a:gd name="connsiteY18" fmla="*/ 8733 h 326038"/>
                <a:gd name="connsiteX19" fmla="*/ 217941 w 338138"/>
                <a:gd name="connsiteY19" fmla="*/ 56131 h 326038"/>
                <a:gd name="connsiteX20" fmla="*/ 217941 w 338138"/>
                <a:gd name="connsiteY20" fmla="*/ 108796 h 326038"/>
                <a:gd name="connsiteX21" fmla="*/ 290588 w 338138"/>
                <a:gd name="connsiteY21" fmla="*/ 108796 h 326038"/>
                <a:gd name="connsiteX22" fmla="*/ 338138 w 338138"/>
                <a:gd name="connsiteY22" fmla="*/ 154878 h 326038"/>
                <a:gd name="connsiteX23" fmla="*/ 338138 w 338138"/>
                <a:gd name="connsiteY23" fmla="*/ 157511 h 326038"/>
                <a:gd name="connsiteX24" fmla="*/ 338138 w 338138"/>
                <a:gd name="connsiteY24" fmla="*/ 158828 h 326038"/>
                <a:gd name="connsiteX25" fmla="*/ 318325 w 338138"/>
                <a:gd name="connsiteY25" fmla="*/ 279956 h 326038"/>
                <a:gd name="connsiteX26" fmla="*/ 262850 w 338138"/>
                <a:gd name="connsiteY26" fmla="*/ 326038 h 326038"/>
                <a:gd name="connsiteX27" fmla="*/ 118877 w 338138"/>
                <a:gd name="connsiteY27" fmla="*/ 326038 h 326038"/>
                <a:gd name="connsiteX28" fmla="*/ 71326 w 338138"/>
                <a:gd name="connsiteY28" fmla="*/ 278640 h 326038"/>
                <a:gd name="connsiteX29" fmla="*/ 71326 w 338138"/>
                <a:gd name="connsiteY29" fmla="*/ 144345 h 326038"/>
                <a:gd name="connsiteX30" fmla="*/ 63401 w 338138"/>
                <a:gd name="connsiteY30" fmla="*/ 136445 h 326038"/>
                <a:gd name="connsiteX31" fmla="*/ 23775 w 338138"/>
                <a:gd name="connsiteY31" fmla="*/ 136445 h 326038"/>
                <a:gd name="connsiteX32" fmla="*/ 17171 w 338138"/>
                <a:gd name="connsiteY32" fmla="*/ 144345 h 326038"/>
                <a:gd name="connsiteX33" fmla="*/ 17171 w 338138"/>
                <a:gd name="connsiteY33" fmla="*/ 286540 h 326038"/>
                <a:gd name="connsiteX34" fmla="*/ 23775 w 338138"/>
                <a:gd name="connsiteY34" fmla="*/ 294439 h 326038"/>
                <a:gd name="connsiteX35" fmla="*/ 47550 w 338138"/>
                <a:gd name="connsiteY35" fmla="*/ 294439 h 326038"/>
                <a:gd name="connsiteX36" fmla="*/ 55476 w 338138"/>
                <a:gd name="connsiteY36" fmla="*/ 302339 h 326038"/>
                <a:gd name="connsiteX37" fmla="*/ 47550 w 338138"/>
                <a:gd name="connsiteY37" fmla="*/ 311555 h 326038"/>
                <a:gd name="connsiteX38" fmla="*/ 23775 w 338138"/>
                <a:gd name="connsiteY38" fmla="*/ 311555 h 326038"/>
                <a:gd name="connsiteX39" fmla="*/ 0 w 338138"/>
                <a:gd name="connsiteY39" fmla="*/ 286540 h 326038"/>
                <a:gd name="connsiteX40" fmla="*/ 0 w 338138"/>
                <a:gd name="connsiteY40" fmla="*/ 144345 h 326038"/>
                <a:gd name="connsiteX41" fmla="*/ 23775 w 338138"/>
                <a:gd name="connsiteY41" fmla="*/ 119329 h 326038"/>
                <a:gd name="connsiteX42" fmla="*/ 63401 w 338138"/>
                <a:gd name="connsiteY42" fmla="*/ 119329 h 326038"/>
                <a:gd name="connsiteX43" fmla="*/ 85855 w 338138"/>
                <a:gd name="connsiteY43" fmla="*/ 132495 h 326038"/>
                <a:gd name="connsiteX44" fmla="*/ 87176 w 338138"/>
                <a:gd name="connsiteY44" fmla="*/ 132495 h 326038"/>
                <a:gd name="connsiteX45" fmla="*/ 143973 w 338138"/>
                <a:gd name="connsiteY45" fmla="*/ 69297 h 326038"/>
                <a:gd name="connsiteX46" fmla="*/ 143973 w 338138"/>
                <a:gd name="connsiteY46" fmla="*/ 11366 h 326038"/>
                <a:gd name="connsiteX47" fmla="*/ 149256 w 338138"/>
                <a:gd name="connsiteY47" fmla="*/ 2150 h 326038"/>
                <a:gd name="connsiteX48" fmla="*/ 166923 w 338138"/>
                <a:gd name="connsiteY48" fmla="*/ 10 h 326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38138" h="326038">
                  <a:moveTo>
                    <a:pt x="174005" y="18121"/>
                  </a:moveTo>
                  <a:cubicBezTo>
                    <a:pt x="168902" y="17792"/>
                    <a:pt x="163964" y="18451"/>
                    <a:pt x="160013" y="19109"/>
                  </a:cubicBezTo>
                  <a:cubicBezTo>
                    <a:pt x="160013" y="19109"/>
                    <a:pt x="160013" y="19109"/>
                    <a:pt x="160013" y="70472"/>
                  </a:cubicBezTo>
                  <a:cubicBezTo>
                    <a:pt x="160013" y="129736"/>
                    <a:pt x="95485" y="149491"/>
                    <a:pt x="92851" y="149491"/>
                  </a:cubicBezTo>
                  <a:cubicBezTo>
                    <a:pt x="91534" y="149491"/>
                    <a:pt x="90217" y="149491"/>
                    <a:pt x="88900" y="149491"/>
                  </a:cubicBezTo>
                  <a:cubicBezTo>
                    <a:pt x="88900" y="149491"/>
                    <a:pt x="88900" y="149491"/>
                    <a:pt x="88900" y="279872"/>
                  </a:cubicBezTo>
                  <a:cubicBezTo>
                    <a:pt x="88900" y="296993"/>
                    <a:pt x="102069" y="310163"/>
                    <a:pt x="119189" y="310163"/>
                  </a:cubicBezTo>
                  <a:cubicBezTo>
                    <a:pt x="119189" y="310163"/>
                    <a:pt x="119189" y="310163"/>
                    <a:pt x="262731" y="310163"/>
                  </a:cubicBezTo>
                  <a:cubicBezTo>
                    <a:pt x="286436" y="310163"/>
                    <a:pt x="299605" y="299627"/>
                    <a:pt x="300922" y="278555"/>
                  </a:cubicBezTo>
                  <a:cubicBezTo>
                    <a:pt x="300922" y="278555"/>
                    <a:pt x="300922" y="278555"/>
                    <a:pt x="320675" y="157393"/>
                  </a:cubicBezTo>
                  <a:cubicBezTo>
                    <a:pt x="320675" y="157393"/>
                    <a:pt x="320675" y="157393"/>
                    <a:pt x="320675" y="156076"/>
                  </a:cubicBezTo>
                  <a:cubicBezTo>
                    <a:pt x="320675" y="140272"/>
                    <a:pt x="307506" y="127102"/>
                    <a:pt x="290386" y="127102"/>
                  </a:cubicBezTo>
                  <a:cubicBezTo>
                    <a:pt x="290386" y="127102"/>
                    <a:pt x="290386" y="127102"/>
                    <a:pt x="210055" y="127102"/>
                  </a:cubicBezTo>
                  <a:cubicBezTo>
                    <a:pt x="204788" y="127102"/>
                    <a:pt x="200837" y="123151"/>
                    <a:pt x="200837" y="117883"/>
                  </a:cubicBezTo>
                  <a:cubicBezTo>
                    <a:pt x="200837" y="117883"/>
                    <a:pt x="200837" y="117883"/>
                    <a:pt x="200837" y="57302"/>
                  </a:cubicBezTo>
                  <a:cubicBezTo>
                    <a:pt x="200837" y="40181"/>
                    <a:pt x="196886" y="29645"/>
                    <a:pt x="188985" y="23060"/>
                  </a:cubicBezTo>
                  <a:cubicBezTo>
                    <a:pt x="184376" y="19768"/>
                    <a:pt x="179108" y="18451"/>
                    <a:pt x="174005" y="18121"/>
                  </a:cubicBezTo>
                  <a:close/>
                  <a:moveTo>
                    <a:pt x="166923" y="10"/>
                  </a:moveTo>
                  <a:cubicBezTo>
                    <a:pt x="176664" y="-154"/>
                    <a:pt x="188882" y="1491"/>
                    <a:pt x="199449" y="8733"/>
                  </a:cubicBezTo>
                  <a:cubicBezTo>
                    <a:pt x="211336" y="17949"/>
                    <a:pt x="217941" y="33749"/>
                    <a:pt x="217941" y="56131"/>
                  </a:cubicBezTo>
                  <a:cubicBezTo>
                    <a:pt x="217941" y="56131"/>
                    <a:pt x="217941" y="56131"/>
                    <a:pt x="217941" y="108796"/>
                  </a:cubicBezTo>
                  <a:cubicBezTo>
                    <a:pt x="217941" y="108796"/>
                    <a:pt x="217941" y="108796"/>
                    <a:pt x="290588" y="108796"/>
                  </a:cubicBezTo>
                  <a:cubicBezTo>
                    <a:pt x="317005" y="108796"/>
                    <a:pt x="338138" y="129862"/>
                    <a:pt x="338138" y="154878"/>
                  </a:cubicBezTo>
                  <a:cubicBezTo>
                    <a:pt x="338138" y="154878"/>
                    <a:pt x="338138" y="154878"/>
                    <a:pt x="338138" y="157511"/>
                  </a:cubicBezTo>
                  <a:cubicBezTo>
                    <a:pt x="338138" y="157511"/>
                    <a:pt x="338138" y="157511"/>
                    <a:pt x="338138" y="158828"/>
                  </a:cubicBezTo>
                  <a:cubicBezTo>
                    <a:pt x="338138" y="158828"/>
                    <a:pt x="338138" y="158828"/>
                    <a:pt x="318325" y="279956"/>
                  </a:cubicBezTo>
                  <a:cubicBezTo>
                    <a:pt x="314363" y="308922"/>
                    <a:pt x="294550" y="326038"/>
                    <a:pt x="262850" y="326038"/>
                  </a:cubicBezTo>
                  <a:cubicBezTo>
                    <a:pt x="262850" y="326038"/>
                    <a:pt x="262850" y="326038"/>
                    <a:pt x="118877" y="326038"/>
                  </a:cubicBezTo>
                  <a:cubicBezTo>
                    <a:pt x="92460" y="326038"/>
                    <a:pt x="71326" y="304972"/>
                    <a:pt x="71326" y="278640"/>
                  </a:cubicBezTo>
                  <a:cubicBezTo>
                    <a:pt x="71326" y="278640"/>
                    <a:pt x="71326" y="278640"/>
                    <a:pt x="71326" y="144345"/>
                  </a:cubicBezTo>
                  <a:cubicBezTo>
                    <a:pt x="71326" y="139078"/>
                    <a:pt x="67363" y="136445"/>
                    <a:pt x="63401" y="136445"/>
                  </a:cubicBezTo>
                  <a:cubicBezTo>
                    <a:pt x="63401" y="136445"/>
                    <a:pt x="63401" y="136445"/>
                    <a:pt x="23775" y="136445"/>
                  </a:cubicBezTo>
                  <a:cubicBezTo>
                    <a:pt x="19813" y="136445"/>
                    <a:pt x="17171" y="139078"/>
                    <a:pt x="17171" y="144345"/>
                  </a:cubicBezTo>
                  <a:cubicBezTo>
                    <a:pt x="17171" y="144345"/>
                    <a:pt x="17171" y="144345"/>
                    <a:pt x="17171" y="286540"/>
                  </a:cubicBezTo>
                  <a:cubicBezTo>
                    <a:pt x="17171" y="290489"/>
                    <a:pt x="19813" y="294439"/>
                    <a:pt x="23775" y="294439"/>
                  </a:cubicBezTo>
                  <a:cubicBezTo>
                    <a:pt x="23775" y="294439"/>
                    <a:pt x="23775" y="294439"/>
                    <a:pt x="47550" y="294439"/>
                  </a:cubicBezTo>
                  <a:cubicBezTo>
                    <a:pt x="51513" y="294439"/>
                    <a:pt x="55476" y="298389"/>
                    <a:pt x="55476" y="302339"/>
                  </a:cubicBezTo>
                  <a:cubicBezTo>
                    <a:pt x="55476" y="307605"/>
                    <a:pt x="51513" y="311555"/>
                    <a:pt x="47550" y="311555"/>
                  </a:cubicBezTo>
                  <a:cubicBezTo>
                    <a:pt x="47550" y="311555"/>
                    <a:pt x="47550" y="311555"/>
                    <a:pt x="23775" y="311555"/>
                  </a:cubicBezTo>
                  <a:cubicBezTo>
                    <a:pt x="10567" y="311555"/>
                    <a:pt x="0" y="299706"/>
                    <a:pt x="0" y="286540"/>
                  </a:cubicBezTo>
                  <a:cubicBezTo>
                    <a:pt x="0" y="286540"/>
                    <a:pt x="0" y="286540"/>
                    <a:pt x="0" y="144345"/>
                  </a:cubicBezTo>
                  <a:cubicBezTo>
                    <a:pt x="0" y="129862"/>
                    <a:pt x="10567" y="119329"/>
                    <a:pt x="23775" y="119329"/>
                  </a:cubicBezTo>
                  <a:cubicBezTo>
                    <a:pt x="23775" y="119329"/>
                    <a:pt x="23775" y="119329"/>
                    <a:pt x="63401" y="119329"/>
                  </a:cubicBezTo>
                  <a:cubicBezTo>
                    <a:pt x="72647" y="119329"/>
                    <a:pt x="81893" y="124595"/>
                    <a:pt x="85855" y="132495"/>
                  </a:cubicBezTo>
                  <a:cubicBezTo>
                    <a:pt x="85855" y="132495"/>
                    <a:pt x="87176" y="132495"/>
                    <a:pt x="87176" y="132495"/>
                  </a:cubicBezTo>
                  <a:cubicBezTo>
                    <a:pt x="89818" y="131179"/>
                    <a:pt x="143973" y="115379"/>
                    <a:pt x="143973" y="69297"/>
                  </a:cubicBezTo>
                  <a:cubicBezTo>
                    <a:pt x="143973" y="69297"/>
                    <a:pt x="143973" y="69297"/>
                    <a:pt x="143973" y="11366"/>
                  </a:cubicBezTo>
                  <a:cubicBezTo>
                    <a:pt x="143973" y="7416"/>
                    <a:pt x="146615" y="3466"/>
                    <a:pt x="149256" y="2150"/>
                  </a:cubicBezTo>
                  <a:cubicBezTo>
                    <a:pt x="149917" y="2150"/>
                    <a:pt x="157182" y="175"/>
                    <a:pt x="166923" y="1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7" name="组合 16"/>
          <p:cNvGrpSpPr/>
          <p:nvPr/>
        </p:nvGrpSpPr>
        <p:grpSpPr>
          <a:xfrm>
            <a:off x="1447800" y="2218156"/>
            <a:ext cx="2591181" cy="681175"/>
            <a:chOff x="7575152" y="1678126"/>
            <a:chExt cx="2591181" cy="681175"/>
          </a:xfrm>
        </p:grpSpPr>
        <p:sp>
          <p:nvSpPr>
            <p:cNvPr id="18" name="矩形 17"/>
            <p:cNvSpPr/>
            <p:nvPr/>
          </p:nvSpPr>
          <p:spPr>
            <a:xfrm>
              <a:off x="7575152" y="2030750"/>
              <a:ext cx="2591181" cy="328551"/>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19" name="矩形 18"/>
            <p:cNvSpPr/>
            <p:nvPr/>
          </p:nvSpPr>
          <p:spPr>
            <a:xfrm>
              <a:off x="7924359" y="1678126"/>
              <a:ext cx="2241974" cy="401264"/>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0" name="组合 19"/>
          <p:cNvGrpSpPr/>
          <p:nvPr/>
        </p:nvGrpSpPr>
        <p:grpSpPr>
          <a:xfrm>
            <a:off x="1447800" y="4170408"/>
            <a:ext cx="2591181" cy="681175"/>
            <a:chOff x="7575152" y="1678126"/>
            <a:chExt cx="2591181" cy="681175"/>
          </a:xfrm>
        </p:grpSpPr>
        <p:sp>
          <p:nvSpPr>
            <p:cNvPr id="21" name="矩形 20"/>
            <p:cNvSpPr/>
            <p:nvPr/>
          </p:nvSpPr>
          <p:spPr>
            <a:xfrm>
              <a:off x="7575152" y="2030750"/>
              <a:ext cx="2591181" cy="328551"/>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22" name="矩形 21"/>
            <p:cNvSpPr/>
            <p:nvPr/>
          </p:nvSpPr>
          <p:spPr>
            <a:xfrm>
              <a:off x="7924359" y="1678126"/>
              <a:ext cx="2241974" cy="401264"/>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3" name="组合 22"/>
          <p:cNvGrpSpPr/>
          <p:nvPr/>
        </p:nvGrpSpPr>
        <p:grpSpPr>
          <a:xfrm>
            <a:off x="8166100" y="2218156"/>
            <a:ext cx="2591181" cy="681175"/>
            <a:chOff x="7575152" y="1678126"/>
            <a:chExt cx="2591181" cy="681175"/>
          </a:xfrm>
        </p:grpSpPr>
        <p:sp>
          <p:nvSpPr>
            <p:cNvPr id="24" name="矩形 23"/>
            <p:cNvSpPr/>
            <p:nvPr/>
          </p:nvSpPr>
          <p:spPr>
            <a:xfrm>
              <a:off x="7575152" y="2030750"/>
              <a:ext cx="2591181"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25" name="矩形 24"/>
            <p:cNvSpPr/>
            <p:nvPr/>
          </p:nvSpPr>
          <p:spPr>
            <a:xfrm>
              <a:off x="7575152" y="1678126"/>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6" name="组合 25"/>
          <p:cNvGrpSpPr/>
          <p:nvPr/>
        </p:nvGrpSpPr>
        <p:grpSpPr>
          <a:xfrm>
            <a:off x="8166100" y="4170408"/>
            <a:ext cx="2591181" cy="681175"/>
            <a:chOff x="7575152" y="1678126"/>
            <a:chExt cx="2591181" cy="681175"/>
          </a:xfrm>
        </p:grpSpPr>
        <p:sp>
          <p:nvSpPr>
            <p:cNvPr id="27" name="矩形 26"/>
            <p:cNvSpPr/>
            <p:nvPr/>
          </p:nvSpPr>
          <p:spPr>
            <a:xfrm>
              <a:off x="7575152" y="2030750"/>
              <a:ext cx="2591181"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28" name="矩形 27"/>
            <p:cNvSpPr/>
            <p:nvPr/>
          </p:nvSpPr>
          <p:spPr>
            <a:xfrm>
              <a:off x="7575152" y="1678126"/>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29" name="文本框 28"/>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30" name="矩形 29"/>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31" name="图片 30"/>
          <p:cNvPicPr>
            <a:picLocks noChangeAspect="1"/>
          </p:cNvPicPr>
          <p:nvPr/>
        </p:nvPicPr>
        <p:blipFill>
          <a:blip r:embed="rId1"/>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ppt_w</p:attrName>
                                        </p:attrNameLst>
                                      </p:cBhvr>
                                      <p:tavLst>
                                        <p:tav tm="0">
                                          <p:val>
                                            <p:fltVal val="0"/>
                                          </p:val>
                                        </p:tav>
                                        <p:tav tm="100000">
                                          <p:val>
                                            <p:strVal val="#ppt_w"/>
                                          </p:val>
                                        </p:tav>
                                      </p:tavLst>
                                    </p:anim>
                                    <p:anim calcmode="lin" valueType="num">
                                      <p:cBhvr>
                                        <p:cTn id="8" dur="500" fill="hold"/>
                                        <p:tgtEl>
                                          <p:spTgt spid="35"/>
                                        </p:tgtEl>
                                        <p:attrNameLst>
                                          <p:attrName>ppt_h</p:attrName>
                                        </p:attrNameLst>
                                      </p:cBhvr>
                                      <p:tavLst>
                                        <p:tav tm="0">
                                          <p:val>
                                            <p:fltVal val="0"/>
                                          </p:val>
                                        </p:tav>
                                        <p:tav tm="100000">
                                          <p:val>
                                            <p:strVal val="#ppt_h"/>
                                          </p:val>
                                        </p:tav>
                                      </p:tavLst>
                                    </p:anim>
                                    <p:animEffect transition="in" filter="fade">
                                      <p:cBhvr>
                                        <p:cTn id="9" dur="500"/>
                                        <p:tgtEl>
                                          <p:spTgt spid="35"/>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fill="hold"/>
                                        <p:tgtEl>
                                          <p:spTgt spid="20"/>
                                        </p:tgtEl>
                                        <p:attrNameLst>
                                          <p:attrName>ppt_x</p:attrName>
                                        </p:attrNameLst>
                                      </p:cBhvr>
                                      <p:tavLst>
                                        <p:tav tm="0">
                                          <p:val>
                                            <p:strVal val="#ppt_x"/>
                                          </p:val>
                                        </p:tav>
                                        <p:tav tm="100000">
                                          <p:val>
                                            <p:strVal val="#ppt_x"/>
                                          </p:val>
                                        </p:tav>
                                      </p:tavLst>
                                    </p:anim>
                                    <p:anim calcmode="lin" valueType="num">
                                      <p:cBhvr additive="base">
                                        <p:cTn id="18" dur="500" fill="hold"/>
                                        <p:tgtEl>
                                          <p:spTgt spid="2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additive="base">
                                        <p:cTn id="21" dur="500" fill="hold"/>
                                        <p:tgtEl>
                                          <p:spTgt spid="23"/>
                                        </p:tgtEl>
                                        <p:attrNameLst>
                                          <p:attrName>ppt_x</p:attrName>
                                        </p:attrNameLst>
                                      </p:cBhvr>
                                      <p:tavLst>
                                        <p:tav tm="0">
                                          <p:val>
                                            <p:strVal val="#ppt_x"/>
                                          </p:val>
                                        </p:tav>
                                        <p:tav tm="100000">
                                          <p:val>
                                            <p:strVal val="#ppt_x"/>
                                          </p:val>
                                        </p:tav>
                                      </p:tavLst>
                                    </p:anim>
                                    <p:anim calcmode="lin" valueType="num">
                                      <p:cBhvr additive="base">
                                        <p:cTn id="22" dur="500" fill="hold"/>
                                        <p:tgtEl>
                                          <p:spTgt spid="23"/>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500" fill="hold"/>
                                        <p:tgtEl>
                                          <p:spTgt spid="26"/>
                                        </p:tgtEl>
                                        <p:attrNameLst>
                                          <p:attrName>ppt_x</p:attrName>
                                        </p:attrNameLst>
                                      </p:cBhvr>
                                      <p:tavLst>
                                        <p:tav tm="0">
                                          <p:val>
                                            <p:strVal val="#ppt_x"/>
                                          </p:val>
                                        </p:tav>
                                        <p:tav tm="100000">
                                          <p:val>
                                            <p:strVal val="#ppt_x"/>
                                          </p:val>
                                        </p:tav>
                                      </p:tavLst>
                                    </p:anim>
                                    <p:anim calcmode="lin" valueType="num">
                                      <p:cBhvr additive="base">
                                        <p:cTn id="2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40" name="组合 39"/>
          <p:cNvGrpSpPr/>
          <p:nvPr/>
        </p:nvGrpSpPr>
        <p:grpSpPr>
          <a:xfrm>
            <a:off x="874713" y="1848757"/>
            <a:ext cx="1143000" cy="1143000"/>
            <a:chOff x="1319052" y="1848757"/>
            <a:chExt cx="1143000" cy="1143000"/>
          </a:xfrm>
        </p:grpSpPr>
        <p:sp>
          <p:nvSpPr>
            <p:cNvPr id="41" name="矩形: 圆角 40"/>
            <p:cNvSpPr/>
            <p:nvPr/>
          </p:nvSpPr>
          <p:spPr>
            <a:xfrm>
              <a:off x="1319052" y="1848757"/>
              <a:ext cx="1143000" cy="1143000"/>
            </a:xfrm>
            <a:prstGeom prst="round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2" name="椭圆 21"/>
            <p:cNvSpPr/>
            <p:nvPr/>
          </p:nvSpPr>
          <p:spPr>
            <a:xfrm>
              <a:off x="1658011" y="2180774"/>
              <a:ext cx="465082" cy="478966"/>
            </a:xfrm>
            <a:custGeom>
              <a:avLst/>
              <a:gdLst>
                <a:gd name="connsiteX0" fmla="*/ 140277 w 319088"/>
                <a:gd name="connsiteY0" fmla="*/ 225425 h 328613"/>
                <a:gd name="connsiteX1" fmla="*/ 101311 w 319088"/>
                <a:gd name="connsiteY1" fmla="*/ 229351 h 328613"/>
                <a:gd name="connsiteX2" fmla="*/ 100012 w 319088"/>
                <a:gd name="connsiteY2" fmla="*/ 230660 h 328613"/>
                <a:gd name="connsiteX3" fmla="*/ 100012 w 319088"/>
                <a:gd name="connsiteY3" fmla="*/ 319646 h 328613"/>
                <a:gd name="connsiteX4" fmla="*/ 100012 w 319088"/>
                <a:gd name="connsiteY4" fmla="*/ 322263 h 328613"/>
                <a:gd name="connsiteX5" fmla="*/ 101311 w 319088"/>
                <a:gd name="connsiteY5" fmla="*/ 322263 h 328613"/>
                <a:gd name="connsiteX6" fmla="*/ 102610 w 319088"/>
                <a:gd name="connsiteY6" fmla="*/ 322263 h 328613"/>
                <a:gd name="connsiteX7" fmla="*/ 140277 w 319088"/>
                <a:gd name="connsiteY7" fmla="*/ 311794 h 328613"/>
                <a:gd name="connsiteX8" fmla="*/ 142875 w 319088"/>
                <a:gd name="connsiteY8" fmla="*/ 310485 h 328613"/>
                <a:gd name="connsiteX9" fmla="*/ 142875 w 319088"/>
                <a:gd name="connsiteY9" fmla="*/ 228042 h 328613"/>
                <a:gd name="connsiteX10" fmla="*/ 141576 w 319088"/>
                <a:gd name="connsiteY10" fmla="*/ 226734 h 328613"/>
                <a:gd name="connsiteX11" fmla="*/ 140277 w 319088"/>
                <a:gd name="connsiteY11" fmla="*/ 225425 h 328613"/>
                <a:gd name="connsiteX12" fmla="*/ 49212 w 319088"/>
                <a:gd name="connsiteY12" fmla="*/ 223838 h 328613"/>
                <a:gd name="connsiteX13" fmla="*/ 49212 w 319088"/>
                <a:gd name="connsiteY13" fmla="*/ 226378 h 328613"/>
                <a:gd name="connsiteX14" fmla="*/ 49212 w 319088"/>
                <a:gd name="connsiteY14" fmla="*/ 263208 h 328613"/>
                <a:gd name="connsiteX15" fmla="*/ 50497 w 319088"/>
                <a:gd name="connsiteY15" fmla="*/ 265748 h 328613"/>
                <a:gd name="connsiteX16" fmla="*/ 74915 w 319088"/>
                <a:gd name="connsiteY16" fmla="*/ 274638 h 328613"/>
                <a:gd name="connsiteX17" fmla="*/ 76200 w 319088"/>
                <a:gd name="connsiteY17" fmla="*/ 273368 h 328613"/>
                <a:gd name="connsiteX18" fmla="*/ 76200 w 319088"/>
                <a:gd name="connsiteY18" fmla="*/ 272098 h 328613"/>
                <a:gd name="connsiteX19" fmla="*/ 76200 w 319088"/>
                <a:gd name="connsiteY19" fmla="*/ 230188 h 328613"/>
                <a:gd name="connsiteX20" fmla="*/ 74915 w 319088"/>
                <a:gd name="connsiteY20" fmla="*/ 228918 h 328613"/>
                <a:gd name="connsiteX21" fmla="*/ 50497 w 319088"/>
                <a:gd name="connsiteY21" fmla="*/ 223838 h 328613"/>
                <a:gd name="connsiteX22" fmla="*/ 49212 w 319088"/>
                <a:gd name="connsiteY22" fmla="*/ 223838 h 328613"/>
                <a:gd name="connsiteX23" fmla="*/ 189206 w 319088"/>
                <a:gd name="connsiteY23" fmla="*/ 222250 h 328613"/>
                <a:gd name="connsiteX24" fmla="*/ 156868 w 319088"/>
                <a:gd name="connsiteY24" fmla="*/ 224848 h 328613"/>
                <a:gd name="connsiteX25" fmla="*/ 155575 w 319088"/>
                <a:gd name="connsiteY25" fmla="*/ 226147 h 328613"/>
                <a:gd name="connsiteX26" fmla="*/ 155575 w 319088"/>
                <a:gd name="connsiteY26" fmla="*/ 305377 h 328613"/>
                <a:gd name="connsiteX27" fmla="*/ 156868 w 319088"/>
                <a:gd name="connsiteY27" fmla="*/ 307975 h 328613"/>
                <a:gd name="connsiteX28" fmla="*/ 158162 w 319088"/>
                <a:gd name="connsiteY28" fmla="*/ 307975 h 328613"/>
                <a:gd name="connsiteX29" fmla="*/ 189206 w 319088"/>
                <a:gd name="connsiteY29" fmla="*/ 300182 h 328613"/>
                <a:gd name="connsiteX30" fmla="*/ 190500 w 319088"/>
                <a:gd name="connsiteY30" fmla="*/ 297584 h 328613"/>
                <a:gd name="connsiteX31" fmla="*/ 190500 w 319088"/>
                <a:gd name="connsiteY31" fmla="*/ 223549 h 328613"/>
                <a:gd name="connsiteX32" fmla="*/ 190500 w 319088"/>
                <a:gd name="connsiteY32" fmla="*/ 222250 h 328613"/>
                <a:gd name="connsiteX33" fmla="*/ 189206 w 319088"/>
                <a:gd name="connsiteY33" fmla="*/ 222250 h 328613"/>
                <a:gd name="connsiteX34" fmla="*/ 12700 w 319088"/>
                <a:gd name="connsiteY34" fmla="*/ 217488 h 328613"/>
                <a:gd name="connsiteX35" fmla="*/ 12700 w 319088"/>
                <a:gd name="connsiteY35" fmla="*/ 218778 h 328613"/>
                <a:gd name="connsiteX36" fmla="*/ 12700 w 319088"/>
                <a:gd name="connsiteY36" fmla="*/ 251024 h 328613"/>
                <a:gd name="connsiteX37" fmla="*/ 13970 w 319088"/>
                <a:gd name="connsiteY37" fmla="*/ 252314 h 328613"/>
                <a:gd name="connsiteX38" fmla="*/ 29210 w 319088"/>
                <a:gd name="connsiteY38" fmla="*/ 258763 h 328613"/>
                <a:gd name="connsiteX39" fmla="*/ 30480 w 319088"/>
                <a:gd name="connsiteY39" fmla="*/ 258763 h 328613"/>
                <a:gd name="connsiteX40" fmla="*/ 31750 w 319088"/>
                <a:gd name="connsiteY40" fmla="*/ 258763 h 328613"/>
                <a:gd name="connsiteX41" fmla="*/ 31750 w 319088"/>
                <a:gd name="connsiteY41" fmla="*/ 257473 h 328613"/>
                <a:gd name="connsiteX42" fmla="*/ 31750 w 319088"/>
                <a:gd name="connsiteY42" fmla="*/ 222647 h 328613"/>
                <a:gd name="connsiteX43" fmla="*/ 30480 w 319088"/>
                <a:gd name="connsiteY43" fmla="*/ 220068 h 328613"/>
                <a:gd name="connsiteX44" fmla="*/ 13970 w 319088"/>
                <a:gd name="connsiteY44" fmla="*/ 217488 h 328613"/>
                <a:gd name="connsiteX45" fmla="*/ 12700 w 319088"/>
                <a:gd name="connsiteY45" fmla="*/ 217488 h 328613"/>
                <a:gd name="connsiteX46" fmla="*/ 280105 w 319088"/>
                <a:gd name="connsiteY46" fmla="*/ 214313 h 328613"/>
                <a:gd name="connsiteX47" fmla="*/ 261584 w 319088"/>
                <a:gd name="connsiteY47" fmla="*/ 215595 h 328613"/>
                <a:gd name="connsiteX48" fmla="*/ 260350 w 319088"/>
                <a:gd name="connsiteY48" fmla="*/ 216877 h 328613"/>
                <a:gd name="connsiteX49" fmla="*/ 260350 w 319088"/>
                <a:gd name="connsiteY49" fmla="*/ 278424 h 328613"/>
                <a:gd name="connsiteX50" fmla="*/ 260350 w 319088"/>
                <a:gd name="connsiteY50" fmla="*/ 279706 h 328613"/>
                <a:gd name="connsiteX51" fmla="*/ 261584 w 319088"/>
                <a:gd name="connsiteY51" fmla="*/ 280988 h 328613"/>
                <a:gd name="connsiteX52" fmla="*/ 262819 w 319088"/>
                <a:gd name="connsiteY52" fmla="*/ 280988 h 328613"/>
                <a:gd name="connsiteX53" fmla="*/ 280105 w 319088"/>
                <a:gd name="connsiteY53" fmla="*/ 275859 h 328613"/>
                <a:gd name="connsiteX54" fmla="*/ 282575 w 319088"/>
                <a:gd name="connsiteY54" fmla="*/ 273295 h 328613"/>
                <a:gd name="connsiteX55" fmla="*/ 282575 w 319088"/>
                <a:gd name="connsiteY55" fmla="*/ 215595 h 328613"/>
                <a:gd name="connsiteX56" fmla="*/ 281340 w 319088"/>
                <a:gd name="connsiteY56" fmla="*/ 214313 h 328613"/>
                <a:gd name="connsiteX57" fmla="*/ 280105 w 319088"/>
                <a:gd name="connsiteY57" fmla="*/ 214313 h 328613"/>
                <a:gd name="connsiteX58" fmla="*/ 306983 w 319088"/>
                <a:gd name="connsiteY58" fmla="*/ 211138 h 328613"/>
                <a:gd name="connsiteX59" fmla="*/ 290215 w 319088"/>
                <a:gd name="connsiteY59" fmla="*/ 212428 h 328613"/>
                <a:gd name="connsiteX60" fmla="*/ 288925 w 319088"/>
                <a:gd name="connsiteY60" fmla="*/ 215008 h 328613"/>
                <a:gd name="connsiteX61" fmla="*/ 288925 w 319088"/>
                <a:gd name="connsiteY61" fmla="*/ 271761 h 328613"/>
                <a:gd name="connsiteX62" fmla="*/ 288925 w 319088"/>
                <a:gd name="connsiteY62" fmla="*/ 273051 h 328613"/>
                <a:gd name="connsiteX63" fmla="*/ 290215 w 319088"/>
                <a:gd name="connsiteY63" fmla="*/ 273051 h 328613"/>
                <a:gd name="connsiteX64" fmla="*/ 308273 w 319088"/>
                <a:gd name="connsiteY64" fmla="*/ 269181 h 328613"/>
                <a:gd name="connsiteX65" fmla="*/ 309563 w 319088"/>
                <a:gd name="connsiteY65" fmla="*/ 266602 h 328613"/>
                <a:gd name="connsiteX66" fmla="*/ 308273 w 319088"/>
                <a:gd name="connsiteY66" fmla="*/ 212428 h 328613"/>
                <a:gd name="connsiteX67" fmla="*/ 308273 w 319088"/>
                <a:gd name="connsiteY67" fmla="*/ 211138 h 328613"/>
                <a:gd name="connsiteX68" fmla="*/ 306983 w 319088"/>
                <a:gd name="connsiteY68" fmla="*/ 211138 h 328613"/>
                <a:gd name="connsiteX69" fmla="*/ 290195 w 319088"/>
                <a:gd name="connsiteY69" fmla="*/ 169863 h 328613"/>
                <a:gd name="connsiteX70" fmla="*/ 288925 w 319088"/>
                <a:gd name="connsiteY70" fmla="*/ 171196 h 328613"/>
                <a:gd name="connsiteX71" fmla="*/ 288925 w 319088"/>
                <a:gd name="connsiteY71" fmla="*/ 172530 h 328613"/>
                <a:gd name="connsiteX72" fmla="*/ 288925 w 319088"/>
                <a:gd name="connsiteY72" fmla="*/ 201867 h 328613"/>
                <a:gd name="connsiteX73" fmla="*/ 288925 w 319088"/>
                <a:gd name="connsiteY73" fmla="*/ 203201 h 328613"/>
                <a:gd name="connsiteX74" fmla="*/ 290195 w 319088"/>
                <a:gd name="connsiteY74" fmla="*/ 203201 h 328613"/>
                <a:gd name="connsiteX75" fmla="*/ 306705 w 319088"/>
                <a:gd name="connsiteY75" fmla="*/ 201867 h 328613"/>
                <a:gd name="connsiteX76" fmla="*/ 307975 w 319088"/>
                <a:gd name="connsiteY76" fmla="*/ 200534 h 328613"/>
                <a:gd name="connsiteX77" fmla="*/ 307975 w 319088"/>
                <a:gd name="connsiteY77" fmla="*/ 172530 h 328613"/>
                <a:gd name="connsiteX78" fmla="*/ 306705 w 319088"/>
                <a:gd name="connsiteY78" fmla="*/ 171196 h 328613"/>
                <a:gd name="connsiteX79" fmla="*/ 290195 w 319088"/>
                <a:gd name="connsiteY79" fmla="*/ 169863 h 328613"/>
                <a:gd name="connsiteX80" fmla="*/ 261584 w 319088"/>
                <a:gd name="connsiteY80" fmla="*/ 168275 h 328613"/>
                <a:gd name="connsiteX81" fmla="*/ 260350 w 319088"/>
                <a:gd name="connsiteY81" fmla="*/ 169568 h 328613"/>
                <a:gd name="connsiteX82" fmla="*/ 260350 w 319088"/>
                <a:gd name="connsiteY82" fmla="*/ 170862 h 328613"/>
                <a:gd name="connsiteX83" fmla="*/ 260350 w 319088"/>
                <a:gd name="connsiteY83" fmla="*/ 201906 h 328613"/>
                <a:gd name="connsiteX84" fmla="*/ 260350 w 319088"/>
                <a:gd name="connsiteY84" fmla="*/ 203200 h 328613"/>
                <a:gd name="connsiteX85" fmla="*/ 261584 w 319088"/>
                <a:gd name="connsiteY85" fmla="*/ 203200 h 328613"/>
                <a:gd name="connsiteX86" fmla="*/ 280105 w 319088"/>
                <a:gd name="connsiteY86" fmla="*/ 201906 h 328613"/>
                <a:gd name="connsiteX87" fmla="*/ 282575 w 319088"/>
                <a:gd name="connsiteY87" fmla="*/ 200613 h 328613"/>
                <a:gd name="connsiteX88" fmla="*/ 282575 w 319088"/>
                <a:gd name="connsiteY88" fmla="*/ 170862 h 328613"/>
                <a:gd name="connsiteX89" fmla="*/ 280105 w 319088"/>
                <a:gd name="connsiteY89" fmla="*/ 169568 h 328613"/>
                <a:gd name="connsiteX90" fmla="*/ 261584 w 319088"/>
                <a:gd name="connsiteY90" fmla="*/ 168275 h 328613"/>
                <a:gd name="connsiteX91" fmla="*/ 214024 w 319088"/>
                <a:gd name="connsiteY91" fmla="*/ 168275 h 328613"/>
                <a:gd name="connsiteX92" fmla="*/ 212725 w 319088"/>
                <a:gd name="connsiteY92" fmla="*/ 169567 h 328613"/>
                <a:gd name="connsiteX93" fmla="*/ 212725 w 319088"/>
                <a:gd name="connsiteY93" fmla="*/ 222546 h 328613"/>
                <a:gd name="connsiteX94" fmla="*/ 214024 w 319088"/>
                <a:gd name="connsiteY94" fmla="*/ 223838 h 328613"/>
                <a:gd name="connsiteX95" fmla="*/ 215322 w 319088"/>
                <a:gd name="connsiteY95" fmla="*/ 223838 h 328613"/>
                <a:gd name="connsiteX96" fmla="*/ 240001 w 319088"/>
                <a:gd name="connsiteY96" fmla="*/ 221254 h 328613"/>
                <a:gd name="connsiteX97" fmla="*/ 241300 w 319088"/>
                <a:gd name="connsiteY97" fmla="*/ 219962 h 328613"/>
                <a:gd name="connsiteX98" fmla="*/ 241300 w 319088"/>
                <a:gd name="connsiteY98" fmla="*/ 170859 h 328613"/>
                <a:gd name="connsiteX99" fmla="*/ 240001 w 319088"/>
                <a:gd name="connsiteY99" fmla="*/ 169567 h 328613"/>
                <a:gd name="connsiteX100" fmla="*/ 215322 w 319088"/>
                <a:gd name="connsiteY100" fmla="*/ 168275 h 328613"/>
                <a:gd name="connsiteX101" fmla="*/ 214024 w 319088"/>
                <a:gd name="connsiteY101" fmla="*/ 168275 h 328613"/>
                <a:gd name="connsiteX102" fmla="*/ 30480 w 319088"/>
                <a:gd name="connsiteY102" fmla="*/ 168275 h 328613"/>
                <a:gd name="connsiteX103" fmla="*/ 13970 w 319088"/>
                <a:gd name="connsiteY103" fmla="*/ 169545 h 328613"/>
                <a:gd name="connsiteX104" fmla="*/ 12700 w 319088"/>
                <a:gd name="connsiteY104" fmla="*/ 170815 h 328613"/>
                <a:gd name="connsiteX105" fmla="*/ 12700 w 319088"/>
                <a:gd name="connsiteY105" fmla="*/ 202565 h 328613"/>
                <a:gd name="connsiteX106" fmla="*/ 13970 w 319088"/>
                <a:gd name="connsiteY106" fmla="*/ 203835 h 328613"/>
                <a:gd name="connsiteX107" fmla="*/ 30480 w 319088"/>
                <a:gd name="connsiteY107" fmla="*/ 206375 h 328613"/>
                <a:gd name="connsiteX108" fmla="*/ 31750 w 319088"/>
                <a:gd name="connsiteY108" fmla="*/ 205105 h 328613"/>
                <a:gd name="connsiteX109" fmla="*/ 31750 w 319088"/>
                <a:gd name="connsiteY109" fmla="*/ 203835 h 328613"/>
                <a:gd name="connsiteX110" fmla="*/ 31750 w 319088"/>
                <a:gd name="connsiteY110" fmla="*/ 169545 h 328613"/>
                <a:gd name="connsiteX111" fmla="*/ 31750 w 319088"/>
                <a:gd name="connsiteY111" fmla="*/ 168275 h 328613"/>
                <a:gd name="connsiteX112" fmla="*/ 30480 w 319088"/>
                <a:gd name="connsiteY112" fmla="*/ 168275 h 328613"/>
                <a:gd name="connsiteX113" fmla="*/ 158162 w 319088"/>
                <a:gd name="connsiteY113" fmla="*/ 165100 h 328613"/>
                <a:gd name="connsiteX114" fmla="*/ 156868 w 319088"/>
                <a:gd name="connsiteY114" fmla="*/ 166407 h 328613"/>
                <a:gd name="connsiteX115" fmla="*/ 155575 w 319088"/>
                <a:gd name="connsiteY115" fmla="*/ 167715 h 328613"/>
                <a:gd name="connsiteX116" fmla="*/ 155575 w 319088"/>
                <a:gd name="connsiteY116" fmla="*/ 206935 h 328613"/>
                <a:gd name="connsiteX117" fmla="*/ 156868 w 319088"/>
                <a:gd name="connsiteY117" fmla="*/ 208243 h 328613"/>
                <a:gd name="connsiteX118" fmla="*/ 158162 w 319088"/>
                <a:gd name="connsiteY118" fmla="*/ 209550 h 328613"/>
                <a:gd name="connsiteX119" fmla="*/ 189206 w 319088"/>
                <a:gd name="connsiteY119" fmla="*/ 208243 h 328613"/>
                <a:gd name="connsiteX120" fmla="*/ 190500 w 319088"/>
                <a:gd name="connsiteY120" fmla="*/ 205628 h 328613"/>
                <a:gd name="connsiteX121" fmla="*/ 190500 w 319088"/>
                <a:gd name="connsiteY121" fmla="*/ 169022 h 328613"/>
                <a:gd name="connsiteX122" fmla="*/ 189206 w 319088"/>
                <a:gd name="connsiteY122" fmla="*/ 166407 h 328613"/>
                <a:gd name="connsiteX123" fmla="*/ 158162 w 319088"/>
                <a:gd name="connsiteY123" fmla="*/ 165100 h 328613"/>
                <a:gd name="connsiteX124" fmla="*/ 100012 w 319088"/>
                <a:gd name="connsiteY124" fmla="*/ 163513 h 328613"/>
                <a:gd name="connsiteX125" fmla="*/ 100012 w 319088"/>
                <a:gd name="connsiteY125" fmla="*/ 164800 h 328613"/>
                <a:gd name="connsiteX126" fmla="*/ 100012 w 319088"/>
                <a:gd name="connsiteY126" fmla="*/ 208564 h 328613"/>
                <a:gd name="connsiteX127" fmla="*/ 100012 w 319088"/>
                <a:gd name="connsiteY127" fmla="*/ 209851 h 328613"/>
                <a:gd name="connsiteX128" fmla="*/ 101311 w 319088"/>
                <a:gd name="connsiteY128" fmla="*/ 211138 h 328613"/>
                <a:gd name="connsiteX129" fmla="*/ 140277 w 319088"/>
                <a:gd name="connsiteY129" fmla="*/ 208564 h 328613"/>
                <a:gd name="connsiteX130" fmla="*/ 142875 w 319088"/>
                <a:gd name="connsiteY130" fmla="*/ 207276 h 328613"/>
                <a:gd name="connsiteX131" fmla="*/ 142875 w 319088"/>
                <a:gd name="connsiteY131" fmla="*/ 166087 h 328613"/>
                <a:gd name="connsiteX132" fmla="*/ 140277 w 319088"/>
                <a:gd name="connsiteY132" fmla="*/ 164800 h 328613"/>
                <a:gd name="connsiteX133" fmla="*/ 101311 w 319088"/>
                <a:gd name="connsiteY133" fmla="*/ 163513 h 328613"/>
                <a:gd name="connsiteX134" fmla="*/ 100012 w 319088"/>
                <a:gd name="connsiteY134" fmla="*/ 163513 h 328613"/>
                <a:gd name="connsiteX135" fmla="*/ 74915 w 319088"/>
                <a:gd name="connsiteY135" fmla="*/ 163513 h 328613"/>
                <a:gd name="connsiteX136" fmla="*/ 50497 w 319088"/>
                <a:gd name="connsiteY136" fmla="*/ 166159 h 328613"/>
                <a:gd name="connsiteX137" fmla="*/ 49212 w 319088"/>
                <a:gd name="connsiteY137" fmla="*/ 167482 h 328613"/>
                <a:gd name="connsiteX138" fmla="*/ 49212 w 319088"/>
                <a:gd name="connsiteY138" fmla="*/ 207169 h 328613"/>
                <a:gd name="connsiteX139" fmla="*/ 50497 w 319088"/>
                <a:gd name="connsiteY139" fmla="*/ 208492 h 328613"/>
                <a:gd name="connsiteX140" fmla="*/ 74915 w 319088"/>
                <a:gd name="connsiteY140" fmla="*/ 211138 h 328613"/>
                <a:gd name="connsiteX141" fmla="*/ 76200 w 319088"/>
                <a:gd name="connsiteY141" fmla="*/ 211138 h 328613"/>
                <a:gd name="connsiteX142" fmla="*/ 76200 w 319088"/>
                <a:gd name="connsiteY142" fmla="*/ 209815 h 328613"/>
                <a:gd name="connsiteX143" fmla="*/ 76200 w 319088"/>
                <a:gd name="connsiteY143" fmla="*/ 164836 h 328613"/>
                <a:gd name="connsiteX144" fmla="*/ 76200 w 319088"/>
                <a:gd name="connsiteY144" fmla="*/ 163513 h 328613"/>
                <a:gd name="connsiteX145" fmla="*/ 74915 w 319088"/>
                <a:gd name="connsiteY145" fmla="*/ 163513 h 328613"/>
                <a:gd name="connsiteX146" fmla="*/ 288925 w 319088"/>
                <a:gd name="connsiteY146" fmla="*/ 127000 h 328613"/>
                <a:gd name="connsiteX147" fmla="*/ 288925 w 319088"/>
                <a:gd name="connsiteY147" fmla="*/ 129687 h 328613"/>
                <a:gd name="connsiteX148" fmla="*/ 288925 w 319088"/>
                <a:gd name="connsiteY148" fmla="*/ 159238 h 328613"/>
                <a:gd name="connsiteX149" fmla="*/ 290195 w 319088"/>
                <a:gd name="connsiteY149" fmla="*/ 160582 h 328613"/>
                <a:gd name="connsiteX150" fmla="*/ 306705 w 319088"/>
                <a:gd name="connsiteY150" fmla="*/ 161925 h 328613"/>
                <a:gd name="connsiteX151" fmla="*/ 307975 w 319088"/>
                <a:gd name="connsiteY151" fmla="*/ 161925 h 328613"/>
                <a:gd name="connsiteX152" fmla="*/ 307975 w 319088"/>
                <a:gd name="connsiteY152" fmla="*/ 160582 h 328613"/>
                <a:gd name="connsiteX153" fmla="*/ 307975 w 319088"/>
                <a:gd name="connsiteY153" fmla="*/ 132373 h 328613"/>
                <a:gd name="connsiteX154" fmla="*/ 306705 w 319088"/>
                <a:gd name="connsiteY154" fmla="*/ 129687 h 328613"/>
                <a:gd name="connsiteX155" fmla="*/ 290195 w 319088"/>
                <a:gd name="connsiteY155" fmla="*/ 127000 h 328613"/>
                <a:gd name="connsiteX156" fmla="*/ 288925 w 319088"/>
                <a:gd name="connsiteY156" fmla="*/ 127000 h 328613"/>
                <a:gd name="connsiteX157" fmla="*/ 260350 w 319088"/>
                <a:gd name="connsiteY157" fmla="*/ 123542 h 328613"/>
                <a:gd name="connsiteX158" fmla="*/ 260350 w 319088"/>
                <a:gd name="connsiteY158" fmla="*/ 124846 h 328613"/>
                <a:gd name="connsiteX159" fmla="*/ 260350 w 319088"/>
                <a:gd name="connsiteY159" fmla="*/ 156143 h 328613"/>
                <a:gd name="connsiteX160" fmla="*/ 261584 w 319088"/>
                <a:gd name="connsiteY160" fmla="*/ 157447 h 328613"/>
                <a:gd name="connsiteX161" fmla="*/ 280105 w 319088"/>
                <a:gd name="connsiteY161" fmla="*/ 158751 h 328613"/>
                <a:gd name="connsiteX162" fmla="*/ 281340 w 319088"/>
                <a:gd name="connsiteY162" fmla="*/ 158751 h 328613"/>
                <a:gd name="connsiteX163" fmla="*/ 282575 w 319088"/>
                <a:gd name="connsiteY163" fmla="*/ 157447 h 328613"/>
                <a:gd name="connsiteX164" fmla="*/ 282575 w 319088"/>
                <a:gd name="connsiteY164" fmla="*/ 127454 h 328613"/>
                <a:gd name="connsiteX165" fmla="*/ 280105 w 319088"/>
                <a:gd name="connsiteY165" fmla="*/ 126150 h 328613"/>
                <a:gd name="connsiteX166" fmla="*/ 261584 w 319088"/>
                <a:gd name="connsiteY166" fmla="*/ 123542 h 328613"/>
                <a:gd name="connsiteX167" fmla="*/ 260350 w 319088"/>
                <a:gd name="connsiteY167" fmla="*/ 123542 h 328613"/>
                <a:gd name="connsiteX168" fmla="*/ 29210 w 319088"/>
                <a:gd name="connsiteY168" fmla="*/ 115590 h 328613"/>
                <a:gd name="connsiteX169" fmla="*/ 13970 w 319088"/>
                <a:gd name="connsiteY169" fmla="*/ 120749 h 328613"/>
                <a:gd name="connsiteX170" fmla="*/ 12700 w 319088"/>
                <a:gd name="connsiteY170" fmla="*/ 122039 h 328613"/>
                <a:gd name="connsiteX171" fmla="*/ 12700 w 319088"/>
                <a:gd name="connsiteY171" fmla="*/ 154285 h 328613"/>
                <a:gd name="connsiteX172" fmla="*/ 12700 w 319088"/>
                <a:gd name="connsiteY172" fmla="*/ 155575 h 328613"/>
                <a:gd name="connsiteX173" fmla="*/ 13970 w 319088"/>
                <a:gd name="connsiteY173" fmla="*/ 155575 h 328613"/>
                <a:gd name="connsiteX174" fmla="*/ 30480 w 319088"/>
                <a:gd name="connsiteY174" fmla="*/ 152995 h 328613"/>
                <a:gd name="connsiteX175" fmla="*/ 31750 w 319088"/>
                <a:gd name="connsiteY175" fmla="*/ 151705 h 328613"/>
                <a:gd name="connsiteX176" fmla="*/ 31750 w 319088"/>
                <a:gd name="connsiteY176" fmla="*/ 116880 h 328613"/>
                <a:gd name="connsiteX177" fmla="*/ 31750 w 319088"/>
                <a:gd name="connsiteY177" fmla="*/ 115590 h 328613"/>
                <a:gd name="connsiteX178" fmla="*/ 29210 w 319088"/>
                <a:gd name="connsiteY178" fmla="*/ 115590 h 328613"/>
                <a:gd name="connsiteX179" fmla="*/ 158162 w 319088"/>
                <a:gd name="connsiteY179" fmla="*/ 104775 h 328613"/>
                <a:gd name="connsiteX180" fmla="*/ 156868 w 319088"/>
                <a:gd name="connsiteY180" fmla="*/ 106098 h 328613"/>
                <a:gd name="connsiteX181" fmla="*/ 155575 w 319088"/>
                <a:gd name="connsiteY181" fmla="*/ 107421 h 328613"/>
                <a:gd name="connsiteX182" fmla="*/ 155575 w 319088"/>
                <a:gd name="connsiteY182" fmla="*/ 147108 h 328613"/>
                <a:gd name="connsiteX183" fmla="*/ 156868 w 319088"/>
                <a:gd name="connsiteY183" fmla="*/ 149754 h 328613"/>
                <a:gd name="connsiteX184" fmla="*/ 189206 w 319088"/>
                <a:gd name="connsiteY184" fmla="*/ 152400 h 328613"/>
                <a:gd name="connsiteX185" fmla="*/ 190500 w 319088"/>
                <a:gd name="connsiteY185" fmla="*/ 151077 h 328613"/>
                <a:gd name="connsiteX186" fmla="*/ 190500 w 319088"/>
                <a:gd name="connsiteY186" fmla="*/ 149754 h 328613"/>
                <a:gd name="connsiteX187" fmla="*/ 190500 w 319088"/>
                <a:gd name="connsiteY187" fmla="*/ 112712 h 328613"/>
                <a:gd name="connsiteX188" fmla="*/ 189206 w 319088"/>
                <a:gd name="connsiteY188" fmla="*/ 110067 h 328613"/>
                <a:gd name="connsiteX189" fmla="*/ 158162 w 319088"/>
                <a:gd name="connsiteY189" fmla="*/ 104775 h 328613"/>
                <a:gd name="connsiteX190" fmla="*/ 74915 w 319088"/>
                <a:gd name="connsiteY190" fmla="*/ 99735 h 328613"/>
                <a:gd name="connsiteX191" fmla="*/ 50497 w 319088"/>
                <a:gd name="connsiteY191" fmla="*/ 107593 h 328613"/>
                <a:gd name="connsiteX192" fmla="*/ 49212 w 319088"/>
                <a:gd name="connsiteY192" fmla="*/ 110212 h 328613"/>
                <a:gd name="connsiteX193" fmla="*/ 49212 w 319088"/>
                <a:gd name="connsiteY193" fmla="*/ 148194 h 328613"/>
                <a:gd name="connsiteX194" fmla="*/ 49212 w 319088"/>
                <a:gd name="connsiteY194" fmla="*/ 149503 h 328613"/>
                <a:gd name="connsiteX195" fmla="*/ 50497 w 319088"/>
                <a:gd name="connsiteY195" fmla="*/ 150813 h 328613"/>
                <a:gd name="connsiteX196" fmla="*/ 74915 w 319088"/>
                <a:gd name="connsiteY196" fmla="*/ 145574 h 328613"/>
                <a:gd name="connsiteX197" fmla="*/ 76200 w 319088"/>
                <a:gd name="connsiteY197" fmla="*/ 144264 h 328613"/>
                <a:gd name="connsiteX198" fmla="*/ 76200 w 319088"/>
                <a:gd name="connsiteY198" fmla="*/ 101044 h 328613"/>
                <a:gd name="connsiteX199" fmla="*/ 76200 w 319088"/>
                <a:gd name="connsiteY199" fmla="*/ 99735 h 328613"/>
                <a:gd name="connsiteX200" fmla="*/ 74915 w 319088"/>
                <a:gd name="connsiteY200" fmla="*/ 99735 h 328613"/>
                <a:gd name="connsiteX201" fmla="*/ 215322 w 319088"/>
                <a:gd name="connsiteY201" fmla="*/ 98425 h 328613"/>
                <a:gd name="connsiteX202" fmla="*/ 214024 w 319088"/>
                <a:gd name="connsiteY202" fmla="*/ 99695 h 328613"/>
                <a:gd name="connsiteX203" fmla="*/ 212725 w 319088"/>
                <a:gd name="connsiteY203" fmla="*/ 100965 h 328613"/>
                <a:gd name="connsiteX204" fmla="*/ 212725 w 319088"/>
                <a:gd name="connsiteY204" fmla="*/ 151765 h 328613"/>
                <a:gd name="connsiteX205" fmla="*/ 215322 w 319088"/>
                <a:gd name="connsiteY205" fmla="*/ 153035 h 328613"/>
                <a:gd name="connsiteX206" fmla="*/ 238702 w 319088"/>
                <a:gd name="connsiteY206" fmla="*/ 155575 h 328613"/>
                <a:gd name="connsiteX207" fmla="*/ 240001 w 319088"/>
                <a:gd name="connsiteY207" fmla="*/ 155575 h 328613"/>
                <a:gd name="connsiteX208" fmla="*/ 241300 w 319088"/>
                <a:gd name="connsiteY208" fmla="*/ 155575 h 328613"/>
                <a:gd name="connsiteX209" fmla="*/ 241300 w 319088"/>
                <a:gd name="connsiteY209" fmla="*/ 153035 h 328613"/>
                <a:gd name="connsiteX210" fmla="*/ 241300 w 319088"/>
                <a:gd name="connsiteY210" fmla="*/ 106045 h 328613"/>
                <a:gd name="connsiteX211" fmla="*/ 240001 w 319088"/>
                <a:gd name="connsiteY211" fmla="*/ 103505 h 328613"/>
                <a:gd name="connsiteX212" fmla="*/ 215322 w 319088"/>
                <a:gd name="connsiteY212" fmla="*/ 98425 h 328613"/>
                <a:gd name="connsiteX213" fmla="*/ 101311 w 319088"/>
                <a:gd name="connsiteY213" fmla="*/ 96838 h 328613"/>
                <a:gd name="connsiteX214" fmla="*/ 100012 w 319088"/>
                <a:gd name="connsiteY214" fmla="*/ 98108 h 328613"/>
                <a:gd name="connsiteX215" fmla="*/ 100012 w 319088"/>
                <a:gd name="connsiteY215" fmla="*/ 99378 h 328613"/>
                <a:gd name="connsiteX216" fmla="*/ 100012 w 319088"/>
                <a:gd name="connsiteY216" fmla="*/ 142558 h 328613"/>
                <a:gd name="connsiteX217" fmla="*/ 101311 w 319088"/>
                <a:gd name="connsiteY217" fmla="*/ 143828 h 328613"/>
                <a:gd name="connsiteX218" fmla="*/ 140277 w 319088"/>
                <a:gd name="connsiteY218" fmla="*/ 147638 h 328613"/>
                <a:gd name="connsiteX219" fmla="*/ 141576 w 319088"/>
                <a:gd name="connsiteY219" fmla="*/ 146368 h 328613"/>
                <a:gd name="connsiteX220" fmla="*/ 142875 w 319088"/>
                <a:gd name="connsiteY220" fmla="*/ 145098 h 328613"/>
                <a:gd name="connsiteX221" fmla="*/ 142875 w 319088"/>
                <a:gd name="connsiteY221" fmla="*/ 105728 h 328613"/>
                <a:gd name="connsiteX222" fmla="*/ 140277 w 319088"/>
                <a:gd name="connsiteY222" fmla="*/ 103188 h 328613"/>
                <a:gd name="connsiteX223" fmla="*/ 101311 w 319088"/>
                <a:gd name="connsiteY223" fmla="*/ 96838 h 328613"/>
                <a:gd name="connsiteX224" fmla="*/ 288925 w 319088"/>
                <a:gd name="connsiteY224" fmla="*/ 84138 h 328613"/>
                <a:gd name="connsiteX225" fmla="*/ 288925 w 319088"/>
                <a:gd name="connsiteY225" fmla="*/ 85442 h 328613"/>
                <a:gd name="connsiteX226" fmla="*/ 288925 w 319088"/>
                <a:gd name="connsiteY226" fmla="*/ 115435 h 328613"/>
                <a:gd name="connsiteX227" fmla="*/ 290195 w 319088"/>
                <a:gd name="connsiteY227" fmla="*/ 116739 h 328613"/>
                <a:gd name="connsiteX228" fmla="*/ 305435 w 319088"/>
                <a:gd name="connsiteY228" fmla="*/ 120651 h 328613"/>
                <a:gd name="connsiteX229" fmla="*/ 306705 w 319088"/>
                <a:gd name="connsiteY229" fmla="*/ 120651 h 328613"/>
                <a:gd name="connsiteX230" fmla="*/ 307975 w 319088"/>
                <a:gd name="connsiteY230" fmla="*/ 119347 h 328613"/>
                <a:gd name="connsiteX231" fmla="*/ 307975 w 319088"/>
                <a:gd name="connsiteY231" fmla="*/ 118043 h 328613"/>
                <a:gd name="connsiteX232" fmla="*/ 307975 w 319088"/>
                <a:gd name="connsiteY232" fmla="*/ 90658 h 328613"/>
                <a:gd name="connsiteX233" fmla="*/ 306705 w 319088"/>
                <a:gd name="connsiteY233" fmla="*/ 89354 h 328613"/>
                <a:gd name="connsiteX234" fmla="*/ 290195 w 319088"/>
                <a:gd name="connsiteY234" fmla="*/ 84138 h 328613"/>
                <a:gd name="connsiteX235" fmla="*/ 288925 w 319088"/>
                <a:gd name="connsiteY235" fmla="*/ 84138 h 328613"/>
                <a:gd name="connsiteX236" fmla="*/ 260350 w 319088"/>
                <a:gd name="connsiteY236" fmla="*/ 77788 h 328613"/>
                <a:gd name="connsiteX237" fmla="*/ 260350 w 319088"/>
                <a:gd name="connsiteY237" fmla="*/ 79058 h 328613"/>
                <a:gd name="connsiteX238" fmla="*/ 260350 w 319088"/>
                <a:gd name="connsiteY238" fmla="*/ 109538 h 328613"/>
                <a:gd name="connsiteX239" fmla="*/ 261584 w 319088"/>
                <a:gd name="connsiteY239" fmla="*/ 110808 h 328613"/>
                <a:gd name="connsiteX240" fmla="*/ 280105 w 319088"/>
                <a:gd name="connsiteY240" fmla="*/ 115888 h 328613"/>
                <a:gd name="connsiteX241" fmla="*/ 281340 w 319088"/>
                <a:gd name="connsiteY241" fmla="*/ 114618 h 328613"/>
                <a:gd name="connsiteX242" fmla="*/ 282575 w 319088"/>
                <a:gd name="connsiteY242" fmla="*/ 113348 h 328613"/>
                <a:gd name="connsiteX243" fmla="*/ 282575 w 319088"/>
                <a:gd name="connsiteY243" fmla="*/ 85408 h 328613"/>
                <a:gd name="connsiteX244" fmla="*/ 281340 w 319088"/>
                <a:gd name="connsiteY244" fmla="*/ 82868 h 328613"/>
                <a:gd name="connsiteX245" fmla="*/ 262819 w 319088"/>
                <a:gd name="connsiteY245" fmla="*/ 77788 h 328613"/>
                <a:gd name="connsiteX246" fmla="*/ 260350 w 319088"/>
                <a:gd name="connsiteY246" fmla="*/ 77788 h 328613"/>
                <a:gd name="connsiteX247" fmla="*/ 29210 w 319088"/>
                <a:gd name="connsiteY247" fmla="*/ 63500 h 328613"/>
                <a:gd name="connsiteX248" fmla="*/ 12700 w 319088"/>
                <a:gd name="connsiteY248" fmla="*/ 73731 h 328613"/>
                <a:gd name="connsiteX249" fmla="*/ 12700 w 319088"/>
                <a:gd name="connsiteY249" fmla="*/ 75009 h 328613"/>
                <a:gd name="connsiteX250" fmla="*/ 12700 w 319088"/>
                <a:gd name="connsiteY250" fmla="*/ 106980 h 328613"/>
                <a:gd name="connsiteX251" fmla="*/ 12700 w 319088"/>
                <a:gd name="connsiteY251" fmla="*/ 108259 h 328613"/>
                <a:gd name="connsiteX252" fmla="*/ 13970 w 319088"/>
                <a:gd name="connsiteY252" fmla="*/ 109538 h 328613"/>
                <a:gd name="connsiteX253" fmla="*/ 15240 w 319088"/>
                <a:gd name="connsiteY253" fmla="*/ 108259 h 328613"/>
                <a:gd name="connsiteX254" fmla="*/ 31750 w 319088"/>
                <a:gd name="connsiteY254" fmla="*/ 101865 h 328613"/>
                <a:gd name="connsiteX255" fmla="*/ 31750 w 319088"/>
                <a:gd name="connsiteY255" fmla="*/ 99307 h 328613"/>
                <a:gd name="connsiteX256" fmla="*/ 31750 w 319088"/>
                <a:gd name="connsiteY256" fmla="*/ 66058 h 328613"/>
                <a:gd name="connsiteX257" fmla="*/ 31750 w 319088"/>
                <a:gd name="connsiteY257" fmla="*/ 63500 h 328613"/>
                <a:gd name="connsiteX258" fmla="*/ 29210 w 319088"/>
                <a:gd name="connsiteY258" fmla="*/ 63500 h 328613"/>
                <a:gd name="connsiteX259" fmla="*/ 156868 w 319088"/>
                <a:gd name="connsiteY259" fmla="*/ 47625 h 328613"/>
                <a:gd name="connsiteX260" fmla="*/ 155575 w 319088"/>
                <a:gd name="connsiteY260" fmla="*/ 48920 h 328613"/>
                <a:gd name="connsiteX261" fmla="*/ 155575 w 319088"/>
                <a:gd name="connsiteY261" fmla="*/ 89067 h 328613"/>
                <a:gd name="connsiteX262" fmla="*/ 156868 w 319088"/>
                <a:gd name="connsiteY262" fmla="*/ 90363 h 328613"/>
                <a:gd name="connsiteX263" fmla="*/ 187913 w 319088"/>
                <a:gd name="connsiteY263" fmla="*/ 96838 h 328613"/>
                <a:gd name="connsiteX264" fmla="*/ 189206 w 319088"/>
                <a:gd name="connsiteY264" fmla="*/ 96838 h 328613"/>
                <a:gd name="connsiteX265" fmla="*/ 190500 w 319088"/>
                <a:gd name="connsiteY265" fmla="*/ 96838 h 328613"/>
                <a:gd name="connsiteX266" fmla="*/ 190500 w 319088"/>
                <a:gd name="connsiteY266" fmla="*/ 95543 h 328613"/>
                <a:gd name="connsiteX267" fmla="*/ 190500 w 319088"/>
                <a:gd name="connsiteY267" fmla="*/ 57986 h 328613"/>
                <a:gd name="connsiteX268" fmla="*/ 189206 w 319088"/>
                <a:gd name="connsiteY268" fmla="*/ 56691 h 328613"/>
                <a:gd name="connsiteX269" fmla="*/ 158162 w 319088"/>
                <a:gd name="connsiteY269" fmla="*/ 47625 h 328613"/>
                <a:gd name="connsiteX270" fmla="*/ 156868 w 319088"/>
                <a:gd name="connsiteY270" fmla="*/ 47625 h 328613"/>
                <a:gd name="connsiteX271" fmla="*/ 73629 w 319088"/>
                <a:gd name="connsiteY271" fmla="*/ 34925 h 328613"/>
                <a:gd name="connsiteX272" fmla="*/ 49212 w 319088"/>
                <a:gd name="connsiteY272" fmla="*/ 50511 h 328613"/>
                <a:gd name="connsiteX273" fmla="*/ 49212 w 319088"/>
                <a:gd name="connsiteY273" fmla="*/ 51810 h 328613"/>
                <a:gd name="connsiteX274" fmla="*/ 49212 w 319088"/>
                <a:gd name="connsiteY274" fmla="*/ 90776 h 328613"/>
                <a:gd name="connsiteX275" fmla="*/ 49212 w 319088"/>
                <a:gd name="connsiteY275" fmla="*/ 92075 h 328613"/>
                <a:gd name="connsiteX276" fmla="*/ 50497 w 319088"/>
                <a:gd name="connsiteY276" fmla="*/ 92075 h 328613"/>
                <a:gd name="connsiteX277" fmla="*/ 51782 w 319088"/>
                <a:gd name="connsiteY277" fmla="*/ 92075 h 328613"/>
                <a:gd name="connsiteX278" fmla="*/ 76200 w 319088"/>
                <a:gd name="connsiteY278" fmla="*/ 81684 h 328613"/>
                <a:gd name="connsiteX279" fmla="*/ 76200 w 319088"/>
                <a:gd name="connsiteY279" fmla="*/ 79086 h 328613"/>
                <a:gd name="connsiteX280" fmla="*/ 76200 w 319088"/>
                <a:gd name="connsiteY280" fmla="*/ 36224 h 328613"/>
                <a:gd name="connsiteX281" fmla="*/ 76200 w 319088"/>
                <a:gd name="connsiteY281" fmla="*/ 34925 h 328613"/>
                <a:gd name="connsiteX282" fmla="*/ 73629 w 319088"/>
                <a:gd name="connsiteY282" fmla="*/ 34925 h 328613"/>
                <a:gd name="connsiteX283" fmla="*/ 100012 w 319088"/>
                <a:gd name="connsiteY283" fmla="*/ 30163 h 328613"/>
                <a:gd name="connsiteX284" fmla="*/ 100012 w 319088"/>
                <a:gd name="connsiteY284" fmla="*/ 32747 h 328613"/>
                <a:gd name="connsiteX285" fmla="*/ 100012 w 319088"/>
                <a:gd name="connsiteY285" fmla="*/ 76681 h 328613"/>
                <a:gd name="connsiteX286" fmla="*/ 101311 w 319088"/>
                <a:gd name="connsiteY286" fmla="*/ 77973 h 328613"/>
                <a:gd name="connsiteX287" fmla="*/ 140277 w 319088"/>
                <a:gd name="connsiteY287" fmla="*/ 85726 h 328613"/>
                <a:gd name="connsiteX288" fmla="*/ 141576 w 319088"/>
                <a:gd name="connsiteY288" fmla="*/ 85726 h 328613"/>
                <a:gd name="connsiteX289" fmla="*/ 142875 w 319088"/>
                <a:gd name="connsiteY289" fmla="*/ 84434 h 328613"/>
                <a:gd name="connsiteX290" fmla="*/ 142875 w 319088"/>
                <a:gd name="connsiteY290" fmla="*/ 43085 h 328613"/>
                <a:gd name="connsiteX291" fmla="*/ 141576 w 319088"/>
                <a:gd name="connsiteY291" fmla="*/ 41792 h 328613"/>
                <a:gd name="connsiteX292" fmla="*/ 102610 w 319088"/>
                <a:gd name="connsiteY292" fmla="*/ 30163 h 328613"/>
                <a:gd name="connsiteX293" fmla="*/ 100012 w 319088"/>
                <a:gd name="connsiteY293" fmla="*/ 30163 h 328613"/>
                <a:gd name="connsiteX294" fmla="*/ 87846 w 319088"/>
                <a:gd name="connsiteY294" fmla="*/ 0 h 328613"/>
                <a:gd name="connsiteX295" fmla="*/ 90430 w 319088"/>
                <a:gd name="connsiteY295" fmla="*/ 0 h 328613"/>
                <a:gd name="connsiteX296" fmla="*/ 204113 w 319088"/>
                <a:gd name="connsiteY296" fmla="*/ 37667 h 328613"/>
                <a:gd name="connsiteX297" fmla="*/ 207988 w 319088"/>
                <a:gd name="connsiteY297" fmla="*/ 42863 h 328613"/>
                <a:gd name="connsiteX298" fmla="*/ 207988 w 319088"/>
                <a:gd name="connsiteY298" fmla="*/ 70139 h 328613"/>
                <a:gd name="connsiteX299" fmla="*/ 248036 w 319088"/>
                <a:gd name="connsiteY299" fmla="*/ 54552 h 328613"/>
                <a:gd name="connsiteX300" fmla="*/ 250619 w 319088"/>
                <a:gd name="connsiteY300" fmla="*/ 53253 h 328613"/>
                <a:gd name="connsiteX301" fmla="*/ 251911 w 319088"/>
                <a:gd name="connsiteY301" fmla="*/ 53253 h 328613"/>
                <a:gd name="connsiteX302" fmla="*/ 315213 w 319088"/>
                <a:gd name="connsiteY302" fmla="*/ 74035 h 328613"/>
                <a:gd name="connsiteX303" fmla="*/ 319088 w 319088"/>
                <a:gd name="connsiteY303" fmla="*/ 80530 h 328613"/>
                <a:gd name="connsiteX304" fmla="*/ 319088 w 319088"/>
                <a:gd name="connsiteY304" fmla="*/ 266267 h 328613"/>
                <a:gd name="connsiteX305" fmla="*/ 315213 w 319088"/>
                <a:gd name="connsiteY305" fmla="*/ 271463 h 328613"/>
                <a:gd name="connsiteX306" fmla="*/ 251911 w 319088"/>
                <a:gd name="connsiteY306" fmla="*/ 287049 h 328613"/>
                <a:gd name="connsiteX307" fmla="*/ 204113 w 319088"/>
                <a:gd name="connsiteY307" fmla="*/ 300038 h 328613"/>
                <a:gd name="connsiteX308" fmla="*/ 89138 w 319088"/>
                <a:gd name="connsiteY308" fmla="*/ 328613 h 328613"/>
                <a:gd name="connsiteX309" fmla="*/ 87846 w 319088"/>
                <a:gd name="connsiteY309" fmla="*/ 328613 h 328613"/>
                <a:gd name="connsiteX310" fmla="*/ 85262 w 319088"/>
                <a:gd name="connsiteY310" fmla="*/ 328613 h 328613"/>
                <a:gd name="connsiteX311" fmla="*/ 2583 w 319088"/>
                <a:gd name="connsiteY311" fmla="*/ 281854 h 328613"/>
                <a:gd name="connsiteX312" fmla="*/ 0 w 319088"/>
                <a:gd name="connsiteY312" fmla="*/ 277957 h 328613"/>
                <a:gd name="connsiteX313" fmla="*/ 0 w 319088"/>
                <a:gd name="connsiteY313" fmla="*/ 64943 h 328613"/>
                <a:gd name="connsiteX314" fmla="*/ 1292 w 319088"/>
                <a:gd name="connsiteY314" fmla="*/ 61047 h 328613"/>
                <a:gd name="connsiteX315" fmla="*/ 85262 w 319088"/>
                <a:gd name="connsiteY315" fmla="*/ 1299 h 328613"/>
                <a:gd name="connsiteX316" fmla="*/ 87846 w 319088"/>
                <a:gd name="connsiteY316"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Lst>
              <a:rect l="l" t="t" r="r" b="b"/>
              <a:pathLst>
                <a:path w="319088" h="328613">
                  <a:moveTo>
                    <a:pt x="140277" y="225425"/>
                  </a:moveTo>
                  <a:cubicBezTo>
                    <a:pt x="140277" y="225425"/>
                    <a:pt x="140277" y="225425"/>
                    <a:pt x="101311" y="229351"/>
                  </a:cubicBezTo>
                  <a:cubicBezTo>
                    <a:pt x="100012" y="229351"/>
                    <a:pt x="100012" y="229351"/>
                    <a:pt x="100012" y="230660"/>
                  </a:cubicBezTo>
                  <a:cubicBezTo>
                    <a:pt x="100012" y="230660"/>
                    <a:pt x="100012" y="230660"/>
                    <a:pt x="100012" y="319646"/>
                  </a:cubicBezTo>
                  <a:cubicBezTo>
                    <a:pt x="100012" y="320954"/>
                    <a:pt x="100012" y="320954"/>
                    <a:pt x="100012" y="322263"/>
                  </a:cubicBezTo>
                  <a:cubicBezTo>
                    <a:pt x="101311" y="322263"/>
                    <a:pt x="101311" y="322263"/>
                    <a:pt x="101311" y="322263"/>
                  </a:cubicBezTo>
                  <a:cubicBezTo>
                    <a:pt x="101311" y="322263"/>
                    <a:pt x="101311" y="322263"/>
                    <a:pt x="102610" y="322263"/>
                  </a:cubicBezTo>
                  <a:cubicBezTo>
                    <a:pt x="102610" y="322263"/>
                    <a:pt x="102610" y="322263"/>
                    <a:pt x="140277" y="311794"/>
                  </a:cubicBezTo>
                  <a:cubicBezTo>
                    <a:pt x="141576" y="311794"/>
                    <a:pt x="142875" y="311794"/>
                    <a:pt x="142875" y="310485"/>
                  </a:cubicBezTo>
                  <a:lnTo>
                    <a:pt x="142875" y="228042"/>
                  </a:lnTo>
                  <a:cubicBezTo>
                    <a:pt x="142875" y="226734"/>
                    <a:pt x="141576" y="226734"/>
                    <a:pt x="141576" y="226734"/>
                  </a:cubicBezTo>
                  <a:cubicBezTo>
                    <a:pt x="141576" y="225425"/>
                    <a:pt x="140277" y="225425"/>
                    <a:pt x="140277" y="225425"/>
                  </a:cubicBezTo>
                  <a:close/>
                  <a:moveTo>
                    <a:pt x="49212" y="223838"/>
                  </a:moveTo>
                  <a:cubicBezTo>
                    <a:pt x="49212" y="225108"/>
                    <a:pt x="49212" y="225108"/>
                    <a:pt x="49212" y="226378"/>
                  </a:cubicBezTo>
                  <a:cubicBezTo>
                    <a:pt x="49212" y="226378"/>
                    <a:pt x="49212" y="226378"/>
                    <a:pt x="49212" y="263208"/>
                  </a:cubicBezTo>
                  <a:cubicBezTo>
                    <a:pt x="49212" y="264478"/>
                    <a:pt x="49212" y="264478"/>
                    <a:pt x="50497" y="265748"/>
                  </a:cubicBezTo>
                  <a:cubicBezTo>
                    <a:pt x="50497" y="265748"/>
                    <a:pt x="50497" y="265748"/>
                    <a:pt x="74915" y="274638"/>
                  </a:cubicBezTo>
                  <a:cubicBezTo>
                    <a:pt x="74915" y="274638"/>
                    <a:pt x="76200" y="274638"/>
                    <a:pt x="76200" y="273368"/>
                  </a:cubicBezTo>
                  <a:cubicBezTo>
                    <a:pt x="76200" y="273368"/>
                    <a:pt x="76200" y="273368"/>
                    <a:pt x="76200" y="272098"/>
                  </a:cubicBezTo>
                  <a:lnTo>
                    <a:pt x="76200" y="230188"/>
                  </a:lnTo>
                  <a:cubicBezTo>
                    <a:pt x="76200" y="228918"/>
                    <a:pt x="76200" y="228918"/>
                    <a:pt x="74915" y="228918"/>
                  </a:cubicBezTo>
                  <a:cubicBezTo>
                    <a:pt x="74915" y="228918"/>
                    <a:pt x="74915" y="228918"/>
                    <a:pt x="50497" y="223838"/>
                  </a:cubicBezTo>
                  <a:cubicBezTo>
                    <a:pt x="50497" y="223838"/>
                    <a:pt x="50497" y="223838"/>
                    <a:pt x="49212" y="223838"/>
                  </a:cubicBezTo>
                  <a:close/>
                  <a:moveTo>
                    <a:pt x="189206" y="222250"/>
                  </a:moveTo>
                  <a:cubicBezTo>
                    <a:pt x="189206" y="222250"/>
                    <a:pt x="189206" y="222250"/>
                    <a:pt x="156868" y="224848"/>
                  </a:cubicBezTo>
                  <a:cubicBezTo>
                    <a:pt x="156868" y="224848"/>
                    <a:pt x="155575" y="226147"/>
                    <a:pt x="155575" y="226147"/>
                  </a:cubicBezTo>
                  <a:cubicBezTo>
                    <a:pt x="155575" y="226147"/>
                    <a:pt x="155575" y="226147"/>
                    <a:pt x="155575" y="305377"/>
                  </a:cubicBezTo>
                  <a:cubicBezTo>
                    <a:pt x="155575" y="306676"/>
                    <a:pt x="155575" y="306676"/>
                    <a:pt x="156868" y="307975"/>
                  </a:cubicBezTo>
                  <a:cubicBezTo>
                    <a:pt x="156868" y="307975"/>
                    <a:pt x="156868" y="307975"/>
                    <a:pt x="158162" y="307975"/>
                  </a:cubicBezTo>
                  <a:cubicBezTo>
                    <a:pt x="158162" y="307975"/>
                    <a:pt x="158162" y="307975"/>
                    <a:pt x="189206" y="300182"/>
                  </a:cubicBezTo>
                  <a:cubicBezTo>
                    <a:pt x="190500" y="300182"/>
                    <a:pt x="190500" y="298883"/>
                    <a:pt x="190500" y="297584"/>
                  </a:cubicBezTo>
                  <a:lnTo>
                    <a:pt x="190500" y="223549"/>
                  </a:lnTo>
                  <a:cubicBezTo>
                    <a:pt x="190500" y="223549"/>
                    <a:pt x="190500" y="223549"/>
                    <a:pt x="190500" y="222250"/>
                  </a:cubicBezTo>
                  <a:cubicBezTo>
                    <a:pt x="189206" y="222250"/>
                    <a:pt x="189206" y="222250"/>
                    <a:pt x="189206" y="222250"/>
                  </a:cubicBezTo>
                  <a:close/>
                  <a:moveTo>
                    <a:pt x="12700" y="217488"/>
                  </a:moveTo>
                  <a:cubicBezTo>
                    <a:pt x="12700" y="217488"/>
                    <a:pt x="12700" y="218778"/>
                    <a:pt x="12700" y="218778"/>
                  </a:cubicBezTo>
                  <a:cubicBezTo>
                    <a:pt x="12700" y="218778"/>
                    <a:pt x="12700" y="218778"/>
                    <a:pt x="12700" y="251024"/>
                  </a:cubicBezTo>
                  <a:cubicBezTo>
                    <a:pt x="12700" y="252314"/>
                    <a:pt x="12700" y="252314"/>
                    <a:pt x="13970" y="252314"/>
                  </a:cubicBezTo>
                  <a:cubicBezTo>
                    <a:pt x="13970" y="252314"/>
                    <a:pt x="13970" y="252314"/>
                    <a:pt x="29210" y="258763"/>
                  </a:cubicBezTo>
                  <a:cubicBezTo>
                    <a:pt x="30480" y="258763"/>
                    <a:pt x="30480" y="258763"/>
                    <a:pt x="30480" y="258763"/>
                  </a:cubicBezTo>
                  <a:cubicBezTo>
                    <a:pt x="30480" y="258763"/>
                    <a:pt x="31750" y="258763"/>
                    <a:pt x="31750" y="258763"/>
                  </a:cubicBezTo>
                  <a:cubicBezTo>
                    <a:pt x="31750" y="258763"/>
                    <a:pt x="31750" y="257473"/>
                    <a:pt x="31750" y="257473"/>
                  </a:cubicBezTo>
                  <a:lnTo>
                    <a:pt x="31750" y="222647"/>
                  </a:lnTo>
                  <a:cubicBezTo>
                    <a:pt x="31750" y="221358"/>
                    <a:pt x="31750" y="220068"/>
                    <a:pt x="30480" y="220068"/>
                  </a:cubicBezTo>
                  <a:cubicBezTo>
                    <a:pt x="30480" y="220068"/>
                    <a:pt x="30480" y="220068"/>
                    <a:pt x="13970" y="217488"/>
                  </a:cubicBezTo>
                  <a:cubicBezTo>
                    <a:pt x="13970" y="217488"/>
                    <a:pt x="13970" y="217488"/>
                    <a:pt x="12700" y="217488"/>
                  </a:cubicBezTo>
                  <a:close/>
                  <a:moveTo>
                    <a:pt x="280105" y="214313"/>
                  </a:moveTo>
                  <a:cubicBezTo>
                    <a:pt x="280105" y="214313"/>
                    <a:pt x="280105" y="214313"/>
                    <a:pt x="261584" y="215595"/>
                  </a:cubicBezTo>
                  <a:cubicBezTo>
                    <a:pt x="260350" y="215595"/>
                    <a:pt x="260350" y="216877"/>
                    <a:pt x="260350" y="216877"/>
                  </a:cubicBezTo>
                  <a:cubicBezTo>
                    <a:pt x="260350" y="216877"/>
                    <a:pt x="260350" y="216877"/>
                    <a:pt x="260350" y="278424"/>
                  </a:cubicBezTo>
                  <a:cubicBezTo>
                    <a:pt x="260350" y="279706"/>
                    <a:pt x="260350" y="279706"/>
                    <a:pt x="260350" y="279706"/>
                  </a:cubicBezTo>
                  <a:cubicBezTo>
                    <a:pt x="261584" y="279706"/>
                    <a:pt x="261584" y="280988"/>
                    <a:pt x="261584" y="280988"/>
                  </a:cubicBezTo>
                  <a:cubicBezTo>
                    <a:pt x="261584" y="280988"/>
                    <a:pt x="261584" y="280988"/>
                    <a:pt x="262819" y="280988"/>
                  </a:cubicBezTo>
                  <a:cubicBezTo>
                    <a:pt x="262819" y="280988"/>
                    <a:pt x="262819" y="280988"/>
                    <a:pt x="280105" y="275859"/>
                  </a:cubicBezTo>
                  <a:cubicBezTo>
                    <a:pt x="281340" y="275859"/>
                    <a:pt x="282575" y="274577"/>
                    <a:pt x="282575" y="273295"/>
                  </a:cubicBezTo>
                  <a:lnTo>
                    <a:pt x="282575" y="215595"/>
                  </a:lnTo>
                  <a:cubicBezTo>
                    <a:pt x="282575" y="215595"/>
                    <a:pt x="281340" y="214313"/>
                    <a:pt x="281340" y="214313"/>
                  </a:cubicBezTo>
                  <a:cubicBezTo>
                    <a:pt x="281340" y="214313"/>
                    <a:pt x="280105" y="214313"/>
                    <a:pt x="280105" y="214313"/>
                  </a:cubicBezTo>
                  <a:close/>
                  <a:moveTo>
                    <a:pt x="306983" y="211138"/>
                  </a:moveTo>
                  <a:cubicBezTo>
                    <a:pt x="306983" y="211138"/>
                    <a:pt x="306983" y="211138"/>
                    <a:pt x="290215" y="212428"/>
                  </a:cubicBezTo>
                  <a:cubicBezTo>
                    <a:pt x="288925" y="212428"/>
                    <a:pt x="288925" y="213718"/>
                    <a:pt x="288925" y="215008"/>
                  </a:cubicBezTo>
                  <a:cubicBezTo>
                    <a:pt x="288925" y="215008"/>
                    <a:pt x="288925" y="215008"/>
                    <a:pt x="288925" y="271761"/>
                  </a:cubicBezTo>
                  <a:cubicBezTo>
                    <a:pt x="288925" y="271761"/>
                    <a:pt x="288925" y="273051"/>
                    <a:pt x="288925" y="273051"/>
                  </a:cubicBezTo>
                  <a:cubicBezTo>
                    <a:pt x="288925" y="273051"/>
                    <a:pt x="290215" y="273051"/>
                    <a:pt x="290215" y="273051"/>
                  </a:cubicBezTo>
                  <a:cubicBezTo>
                    <a:pt x="290215" y="273051"/>
                    <a:pt x="290215" y="273051"/>
                    <a:pt x="308273" y="269181"/>
                  </a:cubicBezTo>
                  <a:cubicBezTo>
                    <a:pt x="308273" y="269181"/>
                    <a:pt x="309563" y="267892"/>
                    <a:pt x="309563" y="266602"/>
                  </a:cubicBezTo>
                  <a:cubicBezTo>
                    <a:pt x="309563" y="266602"/>
                    <a:pt x="309563" y="266602"/>
                    <a:pt x="308273" y="212428"/>
                  </a:cubicBezTo>
                  <a:cubicBezTo>
                    <a:pt x="308273" y="212428"/>
                    <a:pt x="308273" y="212428"/>
                    <a:pt x="308273" y="211138"/>
                  </a:cubicBezTo>
                  <a:cubicBezTo>
                    <a:pt x="306983" y="211138"/>
                    <a:pt x="306983" y="211138"/>
                    <a:pt x="306983" y="211138"/>
                  </a:cubicBezTo>
                  <a:close/>
                  <a:moveTo>
                    <a:pt x="290195" y="169863"/>
                  </a:moveTo>
                  <a:cubicBezTo>
                    <a:pt x="290195" y="169863"/>
                    <a:pt x="288925" y="169863"/>
                    <a:pt x="288925" y="171196"/>
                  </a:cubicBezTo>
                  <a:cubicBezTo>
                    <a:pt x="288925" y="171196"/>
                    <a:pt x="288925" y="171196"/>
                    <a:pt x="288925" y="172530"/>
                  </a:cubicBezTo>
                  <a:lnTo>
                    <a:pt x="288925" y="201867"/>
                  </a:lnTo>
                  <a:cubicBezTo>
                    <a:pt x="288925" y="201867"/>
                    <a:pt x="288925" y="201867"/>
                    <a:pt x="288925" y="203201"/>
                  </a:cubicBezTo>
                  <a:cubicBezTo>
                    <a:pt x="288925" y="203201"/>
                    <a:pt x="290195" y="203201"/>
                    <a:pt x="290195" y="203201"/>
                  </a:cubicBezTo>
                  <a:cubicBezTo>
                    <a:pt x="290195" y="203201"/>
                    <a:pt x="290195" y="203201"/>
                    <a:pt x="306705" y="201867"/>
                  </a:cubicBezTo>
                  <a:cubicBezTo>
                    <a:pt x="307975" y="201867"/>
                    <a:pt x="307975" y="201867"/>
                    <a:pt x="307975" y="200534"/>
                  </a:cubicBezTo>
                  <a:cubicBezTo>
                    <a:pt x="307975" y="200534"/>
                    <a:pt x="307975" y="200534"/>
                    <a:pt x="307975" y="172530"/>
                  </a:cubicBezTo>
                  <a:cubicBezTo>
                    <a:pt x="307975" y="171196"/>
                    <a:pt x="307975" y="171196"/>
                    <a:pt x="306705" y="171196"/>
                  </a:cubicBezTo>
                  <a:cubicBezTo>
                    <a:pt x="306705" y="171196"/>
                    <a:pt x="306705" y="171196"/>
                    <a:pt x="290195" y="169863"/>
                  </a:cubicBezTo>
                  <a:close/>
                  <a:moveTo>
                    <a:pt x="261584" y="168275"/>
                  </a:moveTo>
                  <a:cubicBezTo>
                    <a:pt x="261584" y="168275"/>
                    <a:pt x="260350" y="168275"/>
                    <a:pt x="260350" y="169568"/>
                  </a:cubicBezTo>
                  <a:cubicBezTo>
                    <a:pt x="260350" y="169568"/>
                    <a:pt x="260350" y="169568"/>
                    <a:pt x="260350" y="170862"/>
                  </a:cubicBezTo>
                  <a:cubicBezTo>
                    <a:pt x="260350" y="170862"/>
                    <a:pt x="260350" y="170862"/>
                    <a:pt x="260350" y="201906"/>
                  </a:cubicBezTo>
                  <a:cubicBezTo>
                    <a:pt x="260350" y="201906"/>
                    <a:pt x="260350" y="201906"/>
                    <a:pt x="260350" y="203200"/>
                  </a:cubicBezTo>
                  <a:cubicBezTo>
                    <a:pt x="260350" y="203200"/>
                    <a:pt x="261584" y="203200"/>
                    <a:pt x="261584" y="203200"/>
                  </a:cubicBezTo>
                  <a:cubicBezTo>
                    <a:pt x="261584" y="203200"/>
                    <a:pt x="261584" y="203200"/>
                    <a:pt x="280105" y="201906"/>
                  </a:cubicBezTo>
                  <a:cubicBezTo>
                    <a:pt x="281340" y="201906"/>
                    <a:pt x="282575" y="201906"/>
                    <a:pt x="282575" y="200613"/>
                  </a:cubicBezTo>
                  <a:lnTo>
                    <a:pt x="282575" y="170862"/>
                  </a:lnTo>
                  <a:cubicBezTo>
                    <a:pt x="282575" y="170862"/>
                    <a:pt x="281340" y="169568"/>
                    <a:pt x="280105" y="169568"/>
                  </a:cubicBezTo>
                  <a:cubicBezTo>
                    <a:pt x="280105" y="169568"/>
                    <a:pt x="280105" y="169568"/>
                    <a:pt x="261584" y="168275"/>
                  </a:cubicBezTo>
                  <a:close/>
                  <a:moveTo>
                    <a:pt x="214024" y="168275"/>
                  </a:moveTo>
                  <a:cubicBezTo>
                    <a:pt x="214024" y="169567"/>
                    <a:pt x="212725" y="169567"/>
                    <a:pt x="212725" y="169567"/>
                  </a:cubicBezTo>
                  <a:cubicBezTo>
                    <a:pt x="212725" y="169567"/>
                    <a:pt x="212725" y="169567"/>
                    <a:pt x="212725" y="222546"/>
                  </a:cubicBezTo>
                  <a:cubicBezTo>
                    <a:pt x="212725" y="222546"/>
                    <a:pt x="214024" y="222546"/>
                    <a:pt x="214024" y="223838"/>
                  </a:cubicBezTo>
                  <a:cubicBezTo>
                    <a:pt x="214024" y="223838"/>
                    <a:pt x="214024" y="223838"/>
                    <a:pt x="215322" y="223838"/>
                  </a:cubicBezTo>
                  <a:cubicBezTo>
                    <a:pt x="215322" y="223838"/>
                    <a:pt x="215322" y="223838"/>
                    <a:pt x="240001" y="221254"/>
                  </a:cubicBezTo>
                  <a:cubicBezTo>
                    <a:pt x="240001" y="221254"/>
                    <a:pt x="241300" y="221254"/>
                    <a:pt x="241300" y="219962"/>
                  </a:cubicBezTo>
                  <a:lnTo>
                    <a:pt x="241300" y="170859"/>
                  </a:lnTo>
                  <a:cubicBezTo>
                    <a:pt x="241300" y="169567"/>
                    <a:pt x="240001" y="169567"/>
                    <a:pt x="240001" y="169567"/>
                  </a:cubicBezTo>
                  <a:cubicBezTo>
                    <a:pt x="240001" y="169567"/>
                    <a:pt x="240001" y="169567"/>
                    <a:pt x="215322" y="168275"/>
                  </a:cubicBezTo>
                  <a:cubicBezTo>
                    <a:pt x="214024" y="168275"/>
                    <a:pt x="214024" y="168275"/>
                    <a:pt x="214024" y="168275"/>
                  </a:cubicBezTo>
                  <a:close/>
                  <a:moveTo>
                    <a:pt x="30480" y="168275"/>
                  </a:moveTo>
                  <a:cubicBezTo>
                    <a:pt x="30480" y="168275"/>
                    <a:pt x="30480" y="168275"/>
                    <a:pt x="13970" y="169545"/>
                  </a:cubicBezTo>
                  <a:cubicBezTo>
                    <a:pt x="12700" y="169545"/>
                    <a:pt x="12700" y="170815"/>
                    <a:pt x="12700" y="170815"/>
                  </a:cubicBezTo>
                  <a:cubicBezTo>
                    <a:pt x="12700" y="170815"/>
                    <a:pt x="12700" y="170815"/>
                    <a:pt x="12700" y="202565"/>
                  </a:cubicBezTo>
                  <a:cubicBezTo>
                    <a:pt x="12700" y="203835"/>
                    <a:pt x="12700" y="203835"/>
                    <a:pt x="13970" y="203835"/>
                  </a:cubicBezTo>
                  <a:cubicBezTo>
                    <a:pt x="13970" y="203835"/>
                    <a:pt x="13970" y="203835"/>
                    <a:pt x="30480" y="206375"/>
                  </a:cubicBezTo>
                  <a:cubicBezTo>
                    <a:pt x="30480" y="206375"/>
                    <a:pt x="31750" y="206375"/>
                    <a:pt x="31750" y="205105"/>
                  </a:cubicBezTo>
                  <a:cubicBezTo>
                    <a:pt x="31750" y="205105"/>
                    <a:pt x="31750" y="205105"/>
                    <a:pt x="31750" y="203835"/>
                  </a:cubicBezTo>
                  <a:lnTo>
                    <a:pt x="31750" y="169545"/>
                  </a:lnTo>
                  <a:cubicBezTo>
                    <a:pt x="31750" y="169545"/>
                    <a:pt x="31750" y="169545"/>
                    <a:pt x="31750" y="168275"/>
                  </a:cubicBezTo>
                  <a:cubicBezTo>
                    <a:pt x="31750" y="168275"/>
                    <a:pt x="30480" y="168275"/>
                    <a:pt x="30480" y="168275"/>
                  </a:cubicBezTo>
                  <a:close/>
                  <a:moveTo>
                    <a:pt x="158162" y="165100"/>
                  </a:moveTo>
                  <a:cubicBezTo>
                    <a:pt x="156868" y="165100"/>
                    <a:pt x="156868" y="165100"/>
                    <a:pt x="156868" y="166407"/>
                  </a:cubicBezTo>
                  <a:cubicBezTo>
                    <a:pt x="155575" y="166407"/>
                    <a:pt x="155575" y="166407"/>
                    <a:pt x="155575" y="167715"/>
                  </a:cubicBezTo>
                  <a:cubicBezTo>
                    <a:pt x="155575" y="167715"/>
                    <a:pt x="155575" y="167715"/>
                    <a:pt x="155575" y="206935"/>
                  </a:cubicBezTo>
                  <a:cubicBezTo>
                    <a:pt x="155575" y="208243"/>
                    <a:pt x="155575" y="208243"/>
                    <a:pt x="156868" y="208243"/>
                  </a:cubicBezTo>
                  <a:cubicBezTo>
                    <a:pt x="156868" y="208243"/>
                    <a:pt x="156868" y="209550"/>
                    <a:pt x="158162" y="209550"/>
                  </a:cubicBezTo>
                  <a:cubicBezTo>
                    <a:pt x="158162" y="209550"/>
                    <a:pt x="158162" y="209550"/>
                    <a:pt x="189206" y="208243"/>
                  </a:cubicBezTo>
                  <a:cubicBezTo>
                    <a:pt x="190500" y="208243"/>
                    <a:pt x="190500" y="206935"/>
                    <a:pt x="190500" y="205628"/>
                  </a:cubicBezTo>
                  <a:lnTo>
                    <a:pt x="190500" y="169022"/>
                  </a:lnTo>
                  <a:cubicBezTo>
                    <a:pt x="190500" y="167715"/>
                    <a:pt x="189206" y="166407"/>
                    <a:pt x="189206" y="166407"/>
                  </a:cubicBezTo>
                  <a:cubicBezTo>
                    <a:pt x="189206" y="166407"/>
                    <a:pt x="189206" y="166407"/>
                    <a:pt x="158162" y="165100"/>
                  </a:cubicBezTo>
                  <a:close/>
                  <a:moveTo>
                    <a:pt x="100012" y="163513"/>
                  </a:moveTo>
                  <a:cubicBezTo>
                    <a:pt x="100012" y="163513"/>
                    <a:pt x="100012" y="164800"/>
                    <a:pt x="100012" y="164800"/>
                  </a:cubicBezTo>
                  <a:cubicBezTo>
                    <a:pt x="100012" y="164800"/>
                    <a:pt x="100012" y="164800"/>
                    <a:pt x="100012" y="208564"/>
                  </a:cubicBezTo>
                  <a:cubicBezTo>
                    <a:pt x="100012" y="209851"/>
                    <a:pt x="100012" y="209851"/>
                    <a:pt x="100012" y="209851"/>
                  </a:cubicBezTo>
                  <a:cubicBezTo>
                    <a:pt x="100012" y="209851"/>
                    <a:pt x="101311" y="211138"/>
                    <a:pt x="101311" y="211138"/>
                  </a:cubicBezTo>
                  <a:cubicBezTo>
                    <a:pt x="101311" y="211138"/>
                    <a:pt x="101311" y="211138"/>
                    <a:pt x="140277" y="208564"/>
                  </a:cubicBezTo>
                  <a:cubicBezTo>
                    <a:pt x="141576" y="208564"/>
                    <a:pt x="142875" y="208564"/>
                    <a:pt x="142875" y="207276"/>
                  </a:cubicBezTo>
                  <a:lnTo>
                    <a:pt x="142875" y="166087"/>
                  </a:lnTo>
                  <a:cubicBezTo>
                    <a:pt x="142875" y="164800"/>
                    <a:pt x="141576" y="164800"/>
                    <a:pt x="140277" y="164800"/>
                  </a:cubicBezTo>
                  <a:cubicBezTo>
                    <a:pt x="140277" y="164800"/>
                    <a:pt x="140277" y="164800"/>
                    <a:pt x="101311" y="163513"/>
                  </a:cubicBezTo>
                  <a:cubicBezTo>
                    <a:pt x="101311" y="163513"/>
                    <a:pt x="100012" y="163513"/>
                    <a:pt x="100012" y="163513"/>
                  </a:cubicBezTo>
                  <a:close/>
                  <a:moveTo>
                    <a:pt x="74915" y="163513"/>
                  </a:moveTo>
                  <a:cubicBezTo>
                    <a:pt x="74915" y="163513"/>
                    <a:pt x="74915" y="163513"/>
                    <a:pt x="50497" y="166159"/>
                  </a:cubicBezTo>
                  <a:cubicBezTo>
                    <a:pt x="49212" y="166159"/>
                    <a:pt x="49212" y="166159"/>
                    <a:pt x="49212" y="167482"/>
                  </a:cubicBezTo>
                  <a:cubicBezTo>
                    <a:pt x="49212" y="167482"/>
                    <a:pt x="49212" y="167482"/>
                    <a:pt x="49212" y="207169"/>
                  </a:cubicBezTo>
                  <a:cubicBezTo>
                    <a:pt x="49212" y="207169"/>
                    <a:pt x="49212" y="208492"/>
                    <a:pt x="50497" y="208492"/>
                  </a:cubicBezTo>
                  <a:cubicBezTo>
                    <a:pt x="50497" y="208492"/>
                    <a:pt x="50497" y="208492"/>
                    <a:pt x="74915" y="211138"/>
                  </a:cubicBezTo>
                  <a:cubicBezTo>
                    <a:pt x="74915" y="211138"/>
                    <a:pt x="76200" y="211138"/>
                    <a:pt x="76200" y="211138"/>
                  </a:cubicBezTo>
                  <a:cubicBezTo>
                    <a:pt x="76200" y="209815"/>
                    <a:pt x="76200" y="209815"/>
                    <a:pt x="76200" y="209815"/>
                  </a:cubicBezTo>
                  <a:lnTo>
                    <a:pt x="76200" y="164836"/>
                  </a:lnTo>
                  <a:cubicBezTo>
                    <a:pt x="76200" y="164836"/>
                    <a:pt x="76200" y="164836"/>
                    <a:pt x="76200" y="163513"/>
                  </a:cubicBezTo>
                  <a:cubicBezTo>
                    <a:pt x="76200" y="163513"/>
                    <a:pt x="74915" y="163513"/>
                    <a:pt x="74915" y="163513"/>
                  </a:cubicBezTo>
                  <a:close/>
                  <a:moveTo>
                    <a:pt x="288925" y="127000"/>
                  </a:moveTo>
                  <a:cubicBezTo>
                    <a:pt x="288925" y="128343"/>
                    <a:pt x="288925" y="128343"/>
                    <a:pt x="288925" y="129687"/>
                  </a:cubicBezTo>
                  <a:lnTo>
                    <a:pt x="288925" y="159238"/>
                  </a:lnTo>
                  <a:cubicBezTo>
                    <a:pt x="288925" y="159238"/>
                    <a:pt x="288925" y="160582"/>
                    <a:pt x="290195" y="160582"/>
                  </a:cubicBezTo>
                  <a:cubicBezTo>
                    <a:pt x="290195" y="160582"/>
                    <a:pt x="290195" y="160582"/>
                    <a:pt x="306705" y="161925"/>
                  </a:cubicBezTo>
                  <a:cubicBezTo>
                    <a:pt x="306705" y="161925"/>
                    <a:pt x="307975" y="161925"/>
                    <a:pt x="307975" y="161925"/>
                  </a:cubicBezTo>
                  <a:cubicBezTo>
                    <a:pt x="307975" y="160582"/>
                    <a:pt x="307975" y="160582"/>
                    <a:pt x="307975" y="160582"/>
                  </a:cubicBezTo>
                  <a:cubicBezTo>
                    <a:pt x="307975" y="160582"/>
                    <a:pt x="307975" y="160582"/>
                    <a:pt x="307975" y="132373"/>
                  </a:cubicBezTo>
                  <a:cubicBezTo>
                    <a:pt x="307975" y="131030"/>
                    <a:pt x="307975" y="129687"/>
                    <a:pt x="306705" y="129687"/>
                  </a:cubicBezTo>
                  <a:cubicBezTo>
                    <a:pt x="306705" y="129687"/>
                    <a:pt x="306705" y="129687"/>
                    <a:pt x="290195" y="127000"/>
                  </a:cubicBezTo>
                  <a:cubicBezTo>
                    <a:pt x="290195" y="127000"/>
                    <a:pt x="288925" y="127000"/>
                    <a:pt x="288925" y="127000"/>
                  </a:cubicBezTo>
                  <a:close/>
                  <a:moveTo>
                    <a:pt x="260350" y="123542"/>
                  </a:moveTo>
                  <a:cubicBezTo>
                    <a:pt x="260350" y="123542"/>
                    <a:pt x="260350" y="124846"/>
                    <a:pt x="260350" y="124846"/>
                  </a:cubicBezTo>
                  <a:cubicBezTo>
                    <a:pt x="260350" y="124846"/>
                    <a:pt x="260350" y="124846"/>
                    <a:pt x="260350" y="156143"/>
                  </a:cubicBezTo>
                  <a:cubicBezTo>
                    <a:pt x="260350" y="157447"/>
                    <a:pt x="260350" y="157447"/>
                    <a:pt x="261584" y="157447"/>
                  </a:cubicBezTo>
                  <a:cubicBezTo>
                    <a:pt x="261584" y="157447"/>
                    <a:pt x="261584" y="157447"/>
                    <a:pt x="280105" y="158751"/>
                  </a:cubicBezTo>
                  <a:cubicBezTo>
                    <a:pt x="280105" y="158751"/>
                    <a:pt x="281340" y="158751"/>
                    <a:pt x="281340" y="158751"/>
                  </a:cubicBezTo>
                  <a:cubicBezTo>
                    <a:pt x="281340" y="158751"/>
                    <a:pt x="282575" y="157447"/>
                    <a:pt x="282575" y="157447"/>
                  </a:cubicBezTo>
                  <a:lnTo>
                    <a:pt x="282575" y="127454"/>
                  </a:lnTo>
                  <a:cubicBezTo>
                    <a:pt x="282575" y="127454"/>
                    <a:pt x="281340" y="126150"/>
                    <a:pt x="280105" y="126150"/>
                  </a:cubicBezTo>
                  <a:cubicBezTo>
                    <a:pt x="280105" y="126150"/>
                    <a:pt x="280105" y="126150"/>
                    <a:pt x="261584" y="123542"/>
                  </a:cubicBezTo>
                  <a:cubicBezTo>
                    <a:pt x="261584" y="122238"/>
                    <a:pt x="261584" y="123542"/>
                    <a:pt x="260350" y="123542"/>
                  </a:cubicBezTo>
                  <a:close/>
                  <a:moveTo>
                    <a:pt x="29210" y="115590"/>
                  </a:moveTo>
                  <a:cubicBezTo>
                    <a:pt x="29210" y="115590"/>
                    <a:pt x="29210" y="115590"/>
                    <a:pt x="13970" y="120749"/>
                  </a:cubicBezTo>
                  <a:cubicBezTo>
                    <a:pt x="12700" y="120749"/>
                    <a:pt x="12700" y="122039"/>
                    <a:pt x="12700" y="122039"/>
                  </a:cubicBezTo>
                  <a:cubicBezTo>
                    <a:pt x="12700" y="122039"/>
                    <a:pt x="12700" y="122039"/>
                    <a:pt x="12700" y="154285"/>
                  </a:cubicBezTo>
                  <a:cubicBezTo>
                    <a:pt x="12700" y="154285"/>
                    <a:pt x="12700" y="155575"/>
                    <a:pt x="12700" y="155575"/>
                  </a:cubicBezTo>
                  <a:cubicBezTo>
                    <a:pt x="13970" y="155575"/>
                    <a:pt x="13970" y="155575"/>
                    <a:pt x="13970" y="155575"/>
                  </a:cubicBezTo>
                  <a:cubicBezTo>
                    <a:pt x="13970" y="155575"/>
                    <a:pt x="13970" y="155575"/>
                    <a:pt x="30480" y="152995"/>
                  </a:cubicBezTo>
                  <a:cubicBezTo>
                    <a:pt x="31750" y="152995"/>
                    <a:pt x="31750" y="152995"/>
                    <a:pt x="31750" y="151705"/>
                  </a:cubicBezTo>
                  <a:lnTo>
                    <a:pt x="31750" y="116880"/>
                  </a:lnTo>
                  <a:cubicBezTo>
                    <a:pt x="31750" y="115590"/>
                    <a:pt x="31750" y="115590"/>
                    <a:pt x="31750" y="115590"/>
                  </a:cubicBezTo>
                  <a:cubicBezTo>
                    <a:pt x="30480" y="114300"/>
                    <a:pt x="30480" y="114300"/>
                    <a:pt x="29210" y="115590"/>
                  </a:cubicBezTo>
                  <a:close/>
                  <a:moveTo>
                    <a:pt x="158162" y="104775"/>
                  </a:moveTo>
                  <a:cubicBezTo>
                    <a:pt x="156868" y="104775"/>
                    <a:pt x="156868" y="104775"/>
                    <a:pt x="156868" y="106098"/>
                  </a:cubicBezTo>
                  <a:cubicBezTo>
                    <a:pt x="155575" y="106098"/>
                    <a:pt x="155575" y="106098"/>
                    <a:pt x="155575" y="107421"/>
                  </a:cubicBezTo>
                  <a:cubicBezTo>
                    <a:pt x="155575" y="107421"/>
                    <a:pt x="155575" y="107421"/>
                    <a:pt x="155575" y="147108"/>
                  </a:cubicBezTo>
                  <a:cubicBezTo>
                    <a:pt x="155575" y="148431"/>
                    <a:pt x="156868" y="149754"/>
                    <a:pt x="156868" y="149754"/>
                  </a:cubicBezTo>
                  <a:cubicBezTo>
                    <a:pt x="156868" y="149754"/>
                    <a:pt x="156868" y="149754"/>
                    <a:pt x="189206" y="152400"/>
                  </a:cubicBezTo>
                  <a:cubicBezTo>
                    <a:pt x="189206" y="152400"/>
                    <a:pt x="189206" y="152400"/>
                    <a:pt x="190500" y="151077"/>
                  </a:cubicBezTo>
                  <a:cubicBezTo>
                    <a:pt x="190500" y="151077"/>
                    <a:pt x="190500" y="151077"/>
                    <a:pt x="190500" y="149754"/>
                  </a:cubicBezTo>
                  <a:lnTo>
                    <a:pt x="190500" y="112712"/>
                  </a:lnTo>
                  <a:cubicBezTo>
                    <a:pt x="190500" y="111390"/>
                    <a:pt x="190500" y="110067"/>
                    <a:pt x="189206" y="110067"/>
                  </a:cubicBezTo>
                  <a:cubicBezTo>
                    <a:pt x="189206" y="110067"/>
                    <a:pt x="189206" y="110067"/>
                    <a:pt x="158162" y="104775"/>
                  </a:cubicBezTo>
                  <a:close/>
                  <a:moveTo>
                    <a:pt x="74915" y="99735"/>
                  </a:moveTo>
                  <a:cubicBezTo>
                    <a:pt x="74915" y="99735"/>
                    <a:pt x="74915" y="99735"/>
                    <a:pt x="50497" y="107593"/>
                  </a:cubicBezTo>
                  <a:cubicBezTo>
                    <a:pt x="49212" y="107593"/>
                    <a:pt x="49212" y="108903"/>
                    <a:pt x="49212" y="110212"/>
                  </a:cubicBezTo>
                  <a:cubicBezTo>
                    <a:pt x="49212" y="110212"/>
                    <a:pt x="49212" y="110212"/>
                    <a:pt x="49212" y="148194"/>
                  </a:cubicBezTo>
                  <a:cubicBezTo>
                    <a:pt x="49212" y="149503"/>
                    <a:pt x="49212" y="149503"/>
                    <a:pt x="49212" y="149503"/>
                  </a:cubicBezTo>
                  <a:cubicBezTo>
                    <a:pt x="50497" y="150813"/>
                    <a:pt x="50497" y="150813"/>
                    <a:pt x="50497" y="150813"/>
                  </a:cubicBezTo>
                  <a:cubicBezTo>
                    <a:pt x="50497" y="150813"/>
                    <a:pt x="50497" y="150813"/>
                    <a:pt x="74915" y="145574"/>
                  </a:cubicBezTo>
                  <a:cubicBezTo>
                    <a:pt x="76200" y="145574"/>
                    <a:pt x="76200" y="145574"/>
                    <a:pt x="76200" y="144264"/>
                  </a:cubicBezTo>
                  <a:cubicBezTo>
                    <a:pt x="76200" y="144264"/>
                    <a:pt x="76200" y="144264"/>
                    <a:pt x="76200" y="101044"/>
                  </a:cubicBezTo>
                  <a:cubicBezTo>
                    <a:pt x="76200" y="99735"/>
                    <a:pt x="76200" y="99735"/>
                    <a:pt x="76200" y="99735"/>
                  </a:cubicBezTo>
                  <a:cubicBezTo>
                    <a:pt x="74915" y="98425"/>
                    <a:pt x="74915" y="98425"/>
                    <a:pt x="74915" y="99735"/>
                  </a:cubicBezTo>
                  <a:close/>
                  <a:moveTo>
                    <a:pt x="215322" y="98425"/>
                  </a:moveTo>
                  <a:cubicBezTo>
                    <a:pt x="215322" y="98425"/>
                    <a:pt x="214024" y="98425"/>
                    <a:pt x="214024" y="99695"/>
                  </a:cubicBezTo>
                  <a:cubicBezTo>
                    <a:pt x="214024" y="99695"/>
                    <a:pt x="212725" y="99695"/>
                    <a:pt x="212725" y="100965"/>
                  </a:cubicBezTo>
                  <a:cubicBezTo>
                    <a:pt x="212725" y="100965"/>
                    <a:pt x="212725" y="100965"/>
                    <a:pt x="212725" y="151765"/>
                  </a:cubicBezTo>
                  <a:cubicBezTo>
                    <a:pt x="212725" y="153035"/>
                    <a:pt x="214024" y="153035"/>
                    <a:pt x="215322" y="153035"/>
                  </a:cubicBezTo>
                  <a:cubicBezTo>
                    <a:pt x="215322" y="153035"/>
                    <a:pt x="215322" y="153035"/>
                    <a:pt x="238702" y="155575"/>
                  </a:cubicBezTo>
                  <a:cubicBezTo>
                    <a:pt x="238702" y="155575"/>
                    <a:pt x="238702" y="155575"/>
                    <a:pt x="240001" y="155575"/>
                  </a:cubicBezTo>
                  <a:cubicBezTo>
                    <a:pt x="240001" y="155575"/>
                    <a:pt x="240001" y="155575"/>
                    <a:pt x="241300" y="155575"/>
                  </a:cubicBezTo>
                  <a:cubicBezTo>
                    <a:pt x="241300" y="154305"/>
                    <a:pt x="241300" y="154305"/>
                    <a:pt x="241300" y="153035"/>
                  </a:cubicBezTo>
                  <a:lnTo>
                    <a:pt x="241300" y="106045"/>
                  </a:lnTo>
                  <a:cubicBezTo>
                    <a:pt x="241300" y="104775"/>
                    <a:pt x="241300" y="103505"/>
                    <a:pt x="240001" y="103505"/>
                  </a:cubicBezTo>
                  <a:cubicBezTo>
                    <a:pt x="240001" y="103505"/>
                    <a:pt x="240001" y="103505"/>
                    <a:pt x="215322" y="98425"/>
                  </a:cubicBezTo>
                  <a:close/>
                  <a:moveTo>
                    <a:pt x="101311" y="96838"/>
                  </a:moveTo>
                  <a:cubicBezTo>
                    <a:pt x="101311" y="96838"/>
                    <a:pt x="101311" y="96838"/>
                    <a:pt x="100012" y="98108"/>
                  </a:cubicBezTo>
                  <a:cubicBezTo>
                    <a:pt x="100012" y="98108"/>
                    <a:pt x="100012" y="98108"/>
                    <a:pt x="100012" y="99378"/>
                  </a:cubicBezTo>
                  <a:cubicBezTo>
                    <a:pt x="100012" y="99378"/>
                    <a:pt x="100012" y="99378"/>
                    <a:pt x="100012" y="142558"/>
                  </a:cubicBezTo>
                  <a:cubicBezTo>
                    <a:pt x="100012" y="143828"/>
                    <a:pt x="100012" y="143828"/>
                    <a:pt x="101311" y="143828"/>
                  </a:cubicBezTo>
                  <a:cubicBezTo>
                    <a:pt x="101311" y="143828"/>
                    <a:pt x="101311" y="143828"/>
                    <a:pt x="140277" y="147638"/>
                  </a:cubicBezTo>
                  <a:cubicBezTo>
                    <a:pt x="141576" y="147638"/>
                    <a:pt x="141576" y="147638"/>
                    <a:pt x="141576" y="146368"/>
                  </a:cubicBezTo>
                  <a:cubicBezTo>
                    <a:pt x="141576" y="146368"/>
                    <a:pt x="142875" y="146368"/>
                    <a:pt x="142875" y="145098"/>
                  </a:cubicBezTo>
                  <a:lnTo>
                    <a:pt x="142875" y="105728"/>
                  </a:lnTo>
                  <a:cubicBezTo>
                    <a:pt x="142875" y="104458"/>
                    <a:pt x="141576" y="103188"/>
                    <a:pt x="140277" y="103188"/>
                  </a:cubicBezTo>
                  <a:cubicBezTo>
                    <a:pt x="140277" y="103188"/>
                    <a:pt x="140277" y="103188"/>
                    <a:pt x="101311" y="96838"/>
                  </a:cubicBezTo>
                  <a:close/>
                  <a:moveTo>
                    <a:pt x="288925" y="84138"/>
                  </a:moveTo>
                  <a:cubicBezTo>
                    <a:pt x="288925" y="85442"/>
                    <a:pt x="288925" y="85442"/>
                    <a:pt x="288925" y="85442"/>
                  </a:cubicBezTo>
                  <a:lnTo>
                    <a:pt x="288925" y="115435"/>
                  </a:lnTo>
                  <a:cubicBezTo>
                    <a:pt x="288925" y="115435"/>
                    <a:pt x="288925" y="116739"/>
                    <a:pt x="290195" y="116739"/>
                  </a:cubicBezTo>
                  <a:cubicBezTo>
                    <a:pt x="290195" y="116739"/>
                    <a:pt x="290195" y="116739"/>
                    <a:pt x="305435" y="120651"/>
                  </a:cubicBezTo>
                  <a:cubicBezTo>
                    <a:pt x="306705" y="120651"/>
                    <a:pt x="306705" y="120651"/>
                    <a:pt x="306705" y="120651"/>
                  </a:cubicBezTo>
                  <a:cubicBezTo>
                    <a:pt x="306705" y="120651"/>
                    <a:pt x="306705" y="119347"/>
                    <a:pt x="307975" y="119347"/>
                  </a:cubicBezTo>
                  <a:cubicBezTo>
                    <a:pt x="307975" y="119347"/>
                    <a:pt x="307975" y="119347"/>
                    <a:pt x="307975" y="118043"/>
                  </a:cubicBezTo>
                  <a:cubicBezTo>
                    <a:pt x="307975" y="118043"/>
                    <a:pt x="307975" y="118043"/>
                    <a:pt x="307975" y="90658"/>
                  </a:cubicBezTo>
                  <a:cubicBezTo>
                    <a:pt x="307975" y="90658"/>
                    <a:pt x="307975" y="89354"/>
                    <a:pt x="306705" y="89354"/>
                  </a:cubicBezTo>
                  <a:cubicBezTo>
                    <a:pt x="306705" y="89354"/>
                    <a:pt x="306705" y="89354"/>
                    <a:pt x="290195" y="84138"/>
                  </a:cubicBezTo>
                  <a:cubicBezTo>
                    <a:pt x="290195" y="84138"/>
                    <a:pt x="288925" y="84138"/>
                    <a:pt x="288925" y="84138"/>
                  </a:cubicBezTo>
                  <a:close/>
                  <a:moveTo>
                    <a:pt x="260350" y="77788"/>
                  </a:moveTo>
                  <a:cubicBezTo>
                    <a:pt x="260350" y="77788"/>
                    <a:pt x="260350" y="79058"/>
                    <a:pt x="260350" y="79058"/>
                  </a:cubicBezTo>
                  <a:cubicBezTo>
                    <a:pt x="260350" y="79058"/>
                    <a:pt x="260350" y="79058"/>
                    <a:pt x="260350" y="109538"/>
                  </a:cubicBezTo>
                  <a:cubicBezTo>
                    <a:pt x="260350" y="110808"/>
                    <a:pt x="260350" y="110808"/>
                    <a:pt x="261584" y="110808"/>
                  </a:cubicBezTo>
                  <a:cubicBezTo>
                    <a:pt x="261584" y="110808"/>
                    <a:pt x="261584" y="110808"/>
                    <a:pt x="280105" y="115888"/>
                  </a:cubicBezTo>
                  <a:cubicBezTo>
                    <a:pt x="280105" y="115888"/>
                    <a:pt x="281340" y="114618"/>
                    <a:pt x="281340" y="114618"/>
                  </a:cubicBezTo>
                  <a:cubicBezTo>
                    <a:pt x="281340" y="114618"/>
                    <a:pt x="282575" y="114618"/>
                    <a:pt x="282575" y="113348"/>
                  </a:cubicBezTo>
                  <a:cubicBezTo>
                    <a:pt x="282575" y="113348"/>
                    <a:pt x="282575" y="113348"/>
                    <a:pt x="282575" y="85408"/>
                  </a:cubicBezTo>
                  <a:cubicBezTo>
                    <a:pt x="282575" y="84138"/>
                    <a:pt x="281340" y="82868"/>
                    <a:pt x="281340" y="82868"/>
                  </a:cubicBezTo>
                  <a:cubicBezTo>
                    <a:pt x="281340" y="82868"/>
                    <a:pt x="281340" y="82868"/>
                    <a:pt x="262819" y="77788"/>
                  </a:cubicBezTo>
                  <a:cubicBezTo>
                    <a:pt x="261584" y="77788"/>
                    <a:pt x="261584" y="77788"/>
                    <a:pt x="260350" y="77788"/>
                  </a:cubicBezTo>
                  <a:close/>
                  <a:moveTo>
                    <a:pt x="29210" y="63500"/>
                  </a:moveTo>
                  <a:cubicBezTo>
                    <a:pt x="29210" y="63500"/>
                    <a:pt x="29210" y="63500"/>
                    <a:pt x="12700" y="73731"/>
                  </a:cubicBezTo>
                  <a:cubicBezTo>
                    <a:pt x="12700" y="73731"/>
                    <a:pt x="12700" y="75009"/>
                    <a:pt x="12700" y="75009"/>
                  </a:cubicBezTo>
                  <a:cubicBezTo>
                    <a:pt x="12700" y="75009"/>
                    <a:pt x="12700" y="75009"/>
                    <a:pt x="12700" y="106980"/>
                  </a:cubicBezTo>
                  <a:cubicBezTo>
                    <a:pt x="12700" y="108259"/>
                    <a:pt x="12700" y="108259"/>
                    <a:pt x="12700" y="108259"/>
                  </a:cubicBezTo>
                  <a:cubicBezTo>
                    <a:pt x="13970" y="108259"/>
                    <a:pt x="13970" y="109538"/>
                    <a:pt x="13970" y="109538"/>
                  </a:cubicBezTo>
                  <a:cubicBezTo>
                    <a:pt x="13970" y="109538"/>
                    <a:pt x="15240" y="108259"/>
                    <a:pt x="15240" y="108259"/>
                  </a:cubicBezTo>
                  <a:cubicBezTo>
                    <a:pt x="15240" y="108259"/>
                    <a:pt x="15240" y="108259"/>
                    <a:pt x="31750" y="101865"/>
                  </a:cubicBezTo>
                  <a:cubicBezTo>
                    <a:pt x="31750" y="101865"/>
                    <a:pt x="31750" y="100586"/>
                    <a:pt x="31750" y="99307"/>
                  </a:cubicBezTo>
                  <a:lnTo>
                    <a:pt x="31750" y="66058"/>
                  </a:lnTo>
                  <a:cubicBezTo>
                    <a:pt x="31750" y="64779"/>
                    <a:pt x="31750" y="64779"/>
                    <a:pt x="31750" y="63500"/>
                  </a:cubicBezTo>
                  <a:cubicBezTo>
                    <a:pt x="30480" y="63500"/>
                    <a:pt x="30480" y="63500"/>
                    <a:pt x="29210" y="63500"/>
                  </a:cubicBezTo>
                  <a:close/>
                  <a:moveTo>
                    <a:pt x="156868" y="47625"/>
                  </a:moveTo>
                  <a:cubicBezTo>
                    <a:pt x="155575" y="47625"/>
                    <a:pt x="155575" y="48920"/>
                    <a:pt x="155575" y="48920"/>
                  </a:cubicBezTo>
                  <a:cubicBezTo>
                    <a:pt x="155575" y="48920"/>
                    <a:pt x="155575" y="48920"/>
                    <a:pt x="155575" y="89067"/>
                  </a:cubicBezTo>
                  <a:cubicBezTo>
                    <a:pt x="155575" y="89067"/>
                    <a:pt x="156868" y="90363"/>
                    <a:pt x="156868" y="90363"/>
                  </a:cubicBezTo>
                  <a:cubicBezTo>
                    <a:pt x="156868" y="90363"/>
                    <a:pt x="156868" y="90363"/>
                    <a:pt x="187913" y="96838"/>
                  </a:cubicBezTo>
                  <a:cubicBezTo>
                    <a:pt x="187913" y="96838"/>
                    <a:pt x="189206" y="96838"/>
                    <a:pt x="189206" y="96838"/>
                  </a:cubicBezTo>
                  <a:cubicBezTo>
                    <a:pt x="189206" y="96838"/>
                    <a:pt x="189206" y="96838"/>
                    <a:pt x="190500" y="96838"/>
                  </a:cubicBezTo>
                  <a:cubicBezTo>
                    <a:pt x="190500" y="95543"/>
                    <a:pt x="190500" y="95543"/>
                    <a:pt x="190500" y="95543"/>
                  </a:cubicBezTo>
                  <a:cubicBezTo>
                    <a:pt x="190500" y="95543"/>
                    <a:pt x="190500" y="95543"/>
                    <a:pt x="190500" y="57986"/>
                  </a:cubicBezTo>
                  <a:cubicBezTo>
                    <a:pt x="190500" y="56691"/>
                    <a:pt x="190500" y="56691"/>
                    <a:pt x="189206" y="56691"/>
                  </a:cubicBezTo>
                  <a:cubicBezTo>
                    <a:pt x="189206" y="56691"/>
                    <a:pt x="189206" y="56691"/>
                    <a:pt x="158162" y="47625"/>
                  </a:cubicBezTo>
                  <a:cubicBezTo>
                    <a:pt x="156868" y="47625"/>
                    <a:pt x="156868" y="47625"/>
                    <a:pt x="156868" y="47625"/>
                  </a:cubicBezTo>
                  <a:close/>
                  <a:moveTo>
                    <a:pt x="73629" y="34925"/>
                  </a:moveTo>
                  <a:cubicBezTo>
                    <a:pt x="73629" y="34925"/>
                    <a:pt x="73629" y="34925"/>
                    <a:pt x="49212" y="50511"/>
                  </a:cubicBezTo>
                  <a:cubicBezTo>
                    <a:pt x="49212" y="50511"/>
                    <a:pt x="49212" y="50511"/>
                    <a:pt x="49212" y="51810"/>
                  </a:cubicBezTo>
                  <a:cubicBezTo>
                    <a:pt x="49212" y="51810"/>
                    <a:pt x="49212" y="51810"/>
                    <a:pt x="49212" y="90776"/>
                  </a:cubicBezTo>
                  <a:cubicBezTo>
                    <a:pt x="49212" y="90776"/>
                    <a:pt x="49212" y="92075"/>
                    <a:pt x="49212" y="92075"/>
                  </a:cubicBezTo>
                  <a:cubicBezTo>
                    <a:pt x="50497" y="92075"/>
                    <a:pt x="50497" y="92075"/>
                    <a:pt x="50497" y="92075"/>
                  </a:cubicBezTo>
                  <a:cubicBezTo>
                    <a:pt x="50497" y="92075"/>
                    <a:pt x="51782" y="92075"/>
                    <a:pt x="51782" y="92075"/>
                  </a:cubicBezTo>
                  <a:cubicBezTo>
                    <a:pt x="51782" y="92075"/>
                    <a:pt x="51782" y="92075"/>
                    <a:pt x="76200" y="81684"/>
                  </a:cubicBezTo>
                  <a:cubicBezTo>
                    <a:pt x="76200" y="80385"/>
                    <a:pt x="76200" y="80385"/>
                    <a:pt x="76200" y="79086"/>
                  </a:cubicBezTo>
                  <a:lnTo>
                    <a:pt x="76200" y="36224"/>
                  </a:lnTo>
                  <a:cubicBezTo>
                    <a:pt x="76200" y="36224"/>
                    <a:pt x="76200" y="34925"/>
                    <a:pt x="76200" y="34925"/>
                  </a:cubicBezTo>
                  <a:cubicBezTo>
                    <a:pt x="74915" y="34925"/>
                    <a:pt x="74915" y="34925"/>
                    <a:pt x="73629" y="34925"/>
                  </a:cubicBezTo>
                  <a:close/>
                  <a:moveTo>
                    <a:pt x="100012" y="30163"/>
                  </a:moveTo>
                  <a:cubicBezTo>
                    <a:pt x="100012" y="31455"/>
                    <a:pt x="100012" y="31455"/>
                    <a:pt x="100012" y="32747"/>
                  </a:cubicBezTo>
                  <a:cubicBezTo>
                    <a:pt x="100012" y="32747"/>
                    <a:pt x="100012" y="32747"/>
                    <a:pt x="100012" y="76681"/>
                  </a:cubicBezTo>
                  <a:cubicBezTo>
                    <a:pt x="100012" y="76681"/>
                    <a:pt x="100012" y="77973"/>
                    <a:pt x="101311" y="77973"/>
                  </a:cubicBezTo>
                  <a:cubicBezTo>
                    <a:pt x="101311" y="77973"/>
                    <a:pt x="101311" y="77973"/>
                    <a:pt x="140277" y="85726"/>
                  </a:cubicBezTo>
                  <a:cubicBezTo>
                    <a:pt x="140277" y="85726"/>
                    <a:pt x="141576" y="85726"/>
                    <a:pt x="141576" y="85726"/>
                  </a:cubicBezTo>
                  <a:cubicBezTo>
                    <a:pt x="141576" y="85726"/>
                    <a:pt x="142875" y="84434"/>
                    <a:pt x="142875" y="84434"/>
                  </a:cubicBezTo>
                  <a:lnTo>
                    <a:pt x="142875" y="43085"/>
                  </a:lnTo>
                  <a:cubicBezTo>
                    <a:pt x="142875" y="43085"/>
                    <a:pt x="141576" y="41792"/>
                    <a:pt x="141576" y="41792"/>
                  </a:cubicBezTo>
                  <a:cubicBezTo>
                    <a:pt x="141576" y="41792"/>
                    <a:pt x="141576" y="41792"/>
                    <a:pt x="102610" y="30163"/>
                  </a:cubicBezTo>
                  <a:cubicBezTo>
                    <a:pt x="101311" y="30163"/>
                    <a:pt x="101311" y="30163"/>
                    <a:pt x="100012" y="30163"/>
                  </a:cubicBezTo>
                  <a:close/>
                  <a:moveTo>
                    <a:pt x="87846" y="0"/>
                  </a:moveTo>
                  <a:cubicBezTo>
                    <a:pt x="89138" y="0"/>
                    <a:pt x="90430" y="0"/>
                    <a:pt x="90430" y="0"/>
                  </a:cubicBezTo>
                  <a:cubicBezTo>
                    <a:pt x="90430" y="0"/>
                    <a:pt x="90430" y="0"/>
                    <a:pt x="204113" y="37667"/>
                  </a:cubicBezTo>
                  <a:cubicBezTo>
                    <a:pt x="206696" y="38966"/>
                    <a:pt x="207988" y="40265"/>
                    <a:pt x="207988" y="42863"/>
                  </a:cubicBezTo>
                  <a:cubicBezTo>
                    <a:pt x="207988" y="42863"/>
                    <a:pt x="207988" y="42863"/>
                    <a:pt x="207988" y="70139"/>
                  </a:cubicBezTo>
                  <a:cubicBezTo>
                    <a:pt x="207988" y="70139"/>
                    <a:pt x="207988" y="70139"/>
                    <a:pt x="248036" y="54552"/>
                  </a:cubicBezTo>
                  <a:cubicBezTo>
                    <a:pt x="248036" y="54552"/>
                    <a:pt x="249328" y="53253"/>
                    <a:pt x="250619" y="53253"/>
                  </a:cubicBezTo>
                  <a:cubicBezTo>
                    <a:pt x="251911" y="53253"/>
                    <a:pt x="251911" y="53253"/>
                    <a:pt x="251911" y="53253"/>
                  </a:cubicBezTo>
                  <a:cubicBezTo>
                    <a:pt x="251911" y="53253"/>
                    <a:pt x="251911" y="53253"/>
                    <a:pt x="315213" y="74035"/>
                  </a:cubicBezTo>
                  <a:cubicBezTo>
                    <a:pt x="317796" y="75334"/>
                    <a:pt x="319088" y="77932"/>
                    <a:pt x="319088" y="80530"/>
                  </a:cubicBezTo>
                  <a:cubicBezTo>
                    <a:pt x="319088" y="80530"/>
                    <a:pt x="319088" y="80530"/>
                    <a:pt x="319088" y="266267"/>
                  </a:cubicBezTo>
                  <a:cubicBezTo>
                    <a:pt x="319088" y="268865"/>
                    <a:pt x="317796" y="271463"/>
                    <a:pt x="315213" y="271463"/>
                  </a:cubicBezTo>
                  <a:cubicBezTo>
                    <a:pt x="315213" y="271463"/>
                    <a:pt x="315213" y="271463"/>
                    <a:pt x="251911" y="287049"/>
                  </a:cubicBezTo>
                  <a:cubicBezTo>
                    <a:pt x="251911" y="287049"/>
                    <a:pt x="251911" y="287049"/>
                    <a:pt x="204113" y="300038"/>
                  </a:cubicBezTo>
                  <a:cubicBezTo>
                    <a:pt x="204113" y="300038"/>
                    <a:pt x="204113" y="300038"/>
                    <a:pt x="89138" y="328613"/>
                  </a:cubicBezTo>
                  <a:cubicBezTo>
                    <a:pt x="89138" y="328613"/>
                    <a:pt x="89138" y="328613"/>
                    <a:pt x="87846" y="328613"/>
                  </a:cubicBezTo>
                  <a:cubicBezTo>
                    <a:pt x="86554" y="328613"/>
                    <a:pt x="85262" y="328613"/>
                    <a:pt x="85262" y="328613"/>
                  </a:cubicBezTo>
                  <a:cubicBezTo>
                    <a:pt x="85262" y="328613"/>
                    <a:pt x="85262" y="328613"/>
                    <a:pt x="2583" y="281854"/>
                  </a:cubicBezTo>
                  <a:cubicBezTo>
                    <a:pt x="0" y="281854"/>
                    <a:pt x="0" y="279256"/>
                    <a:pt x="0" y="277957"/>
                  </a:cubicBezTo>
                  <a:cubicBezTo>
                    <a:pt x="0" y="277957"/>
                    <a:pt x="0" y="277957"/>
                    <a:pt x="0" y="64943"/>
                  </a:cubicBezTo>
                  <a:cubicBezTo>
                    <a:pt x="0" y="63644"/>
                    <a:pt x="0" y="62346"/>
                    <a:pt x="1292" y="61047"/>
                  </a:cubicBezTo>
                  <a:cubicBezTo>
                    <a:pt x="1292" y="61047"/>
                    <a:pt x="1292" y="61047"/>
                    <a:pt x="85262" y="1299"/>
                  </a:cubicBezTo>
                  <a:cubicBezTo>
                    <a:pt x="85262" y="1299"/>
                    <a:pt x="86554" y="0"/>
                    <a:pt x="8784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3" name="组合 42"/>
          <p:cNvGrpSpPr/>
          <p:nvPr/>
        </p:nvGrpSpPr>
        <p:grpSpPr>
          <a:xfrm>
            <a:off x="874713" y="3411084"/>
            <a:ext cx="1143000" cy="1143000"/>
            <a:chOff x="1319052" y="1848757"/>
            <a:chExt cx="1143000" cy="1143000"/>
          </a:xfrm>
        </p:grpSpPr>
        <p:sp>
          <p:nvSpPr>
            <p:cNvPr id="44" name="矩形: 圆角 43"/>
            <p:cNvSpPr/>
            <p:nvPr/>
          </p:nvSpPr>
          <p:spPr>
            <a:xfrm>
              <a:off x="1319052" y="1848757"/>
              <a:ext cx="1143000" cy="1143000"/>
            </a:xfrm>
            <a:prstGeom prst="roundRect">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5" name="椭圆 24"/>
            <p:cNvSpPr/>
            <p:nvPr/>
          </p:nvSpPr>
          <p:spPr>
            <a:xfrm>
              <a:off x="1741015" y="2180774"/>
              <a:ext cx="299073" cy="478966"/>
            </a:xfrm>
            <a:custGeom>
              <a:avLst/>
              <a:gdLst>
                <a:gd name="connsiteX0" fmla="*/ 105569 w 211138"/>
                <a:gd name="connsiteY0" fmla="*/ 50801 h 338138"/>
                <a:gd name="connsiteX1" fmla="*/ 49212 w 211138"/>
                <a:gd name="connsiteY1" fmla="*/ 107158 h 338138"/>
                <a:gd name="connsiteX2" fmla="*/ 105569 w 211138"/>
                <a:gd name="connsiteY2" fmla="*/ 163515 h 338138"/>
                <a:gd name="connsiteX3" fmla="*/ 161926 w 211138"/>
                <a:gd name="connsiteY3" fmla="*/ 107158 h 338138"/>
                <a:gd name="connsiteX4" fmla="*/ 105569 w 211138"/>
                <a:gd name="connsiteY4" fmla="*/ 50801 h 338138"/>
                <a:gd name="connsiteX5" fmla="*/ 105569 w 211138"/>
                <a:gd name="connsiteY5" fmla="*/ 0 h 338138"/>
                <a:gd name="connsiteX6" fmla="*/ 211138 w 211138"/>
                <a:gd name="connsiteY6" fmla="*/ 105668 h 338138"/>
                <a:gd name="connsiteX7" fmla="*/ 105569 w 211138"/>
                <a:gd name="connsiteY7" fmla="*/ 338138 h 338138"/>
                <a:gd name="connsiteX8" fmla="*/ 0 w 211138"/>
                <a:gd name="connsiteY8" fmla="*/ 105668 h 338138"/>
                <a:gd name="connsiteX9" fmla="*/ 105569 w 211138"/>
                <a:gd name="connsiteY9"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1138" h="338138">
                  <a:moveTo>
                    <a:pt x="105569" y="50801"/>
                  </a:moveTo>
                  <a:cubicBezTo>
                    <a:pt x="74444" y="50801"/>
                    <a:pt x="49212" y="76033"/>
                    <a:pt x="49212" y="107158"/>
                  </a:cubicBezTo>
                  <a:cubicBezTo>
                    <a:pt x="49212" y="138283"/>
                    <a:pt x="74444" y="163515"/>
                    <a:pt x="105569" y="163515"/>
                  </a:cubicBezTo>
                  <a:cubicBezTo>
                    <a:pt x="136694" y="163515"/>
                    <a:pt x="161926" y="138283"/>
                    <a:pt x="161926" y="107158"/>
                  </a:cubicBezTo>
                  <a:cubicBezTo>
                    <a:pt x="161926" y="76033"/>
                    <a:pt x="136694" y="50801"/>
                    <a:pt x="105569" y="50801"/>
                  </a:cubicBezTo>
                  <a:close/>
                  <a:moveTo>
                    <a:pt x="105569" y="0"/>
                  </a:moveTo>
                  <a:cubicBezTo>
                    <a:pt x="163632" y="0"/>
                    <a:pt x="211138" y="47551"/>
                    <a:pt x="211138" y="105668"/>
                  </a:cubicBezTo>
                  <a:cubicBezTo>
                    <a:pt x="211138" y="206053"/>
                    <a:pt x="105569" y="338138"/>
                    <a:pt x="105569" y="338138"/>
                  </a:cubicBezTo>
                  <a:cubicBezTo>
                    <a:pt x="105569" y="338138"/>
                    <a:pt x="0" y="206053"/>
                    <a:pt x="0" y="105668"/>
                  </a:cubicBezTo>
                  <a:cubicBezTo>
                    <a:pt x="0" y="47551"/>
                    <a:pt x="47506" y="0"/>
                    <a:pt x="1055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6" name="组合 45"/>
          <p:cNvGrpSpPr/>
          <p:nvPr/>
        </p:nvGrpSpPr>
        <p:grpSpPr>
          <a:xfrm>
            <a:off x="874713" y="4973410"/>
            <a:ext cx="1143000" cy="1143000"/>
            <a:chOff x="1319052" y="1848757"/>
            <a:chExt cx="1143000" cy="1143000"/>
          </a:xfrm>
        </p:grpSpPr>
        <p:sp>
          <p:nvSpPr>
            <p:cNvPr id="47" name="矩形: 圆角 46"/>
            <p:cNvSpPr/>
            <p:nvPr/>
          </p:nvSpPr>
          <p:spPr>
            <a:xfrm>
              <a:off x="1319052" y="1848757"/>
              <a:ext cx="1143000" cy="114300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8" name="椭圆 27"/>
            <p:cNvSpPr/>
            <p:nvPr/>
          </p:nvSpPr>
          <p:spPr>
            <a:xfrm>
              <a:off x="1651069" y="2180774"/>
              <a:ext cx="478966" cy="478966"/>
            </a:xfrm>
            <a:custGeom>
              <a:avLst/>
              <a:gdLst>
                <a:gd name="connsiteX0" fmla="*/ 15554 w 331788"/>
                <a:gd name="connsiteY0" fmla="*/ 301625 h 331788"/>
                <a:gd name="connsiteX1" fmla="*/ 127029 w 331788"/>
                <a:gd name="connsiteY1" fmla="*/ 301625 h 331788"/>
                <a:gd name="connsiteX2" fmla="*/ 141288 w 331788"/>
                <a:gd name="connsiteY2" fmla="*/ 316051 h 331788"/>
                <a:gd name="connsiteX3" fmla="*/ 127029 w 331788"/>
                <a:gd name="connsiteY3" fmla="*/ 331788 h 331788"/>
                <a:gd name="connsiteX4" fmla="*/ 15554 w 331788"/>
                <a:gd name="connsiteY4" fmla="*/ 331788 h 331788"/>
                <a:gd name="connsiteX5" fmla="*/ 0 w 331788"/>
                <a:gd name="connsiteY5" fmla="*/ 316051 h 331788"/>
                <a:gd name="connsiteX6" fmla="*/ 15554 w 331788"/>
                <a:gd name="connsiteY6" fmla="*/ 301625 h 331788"/>
                <a:gd name="connsiteX7" fmla="*/ 15554 w 331788"/>
                <a:gd name="connsiteY7" fmla="*/ 263525 h 331788"/>
                <a:gd name="connsiteX8" fmla="*/ 95920 w 331788"/>
                <a:gd name="connsiteY8" fmla="*/ 263525 h 331788"/>
                <a:gd name="connsiteX9" fmla="*/ 141288 w 331788"/>
                <a:gd name="connsiteY9" fmla="*/ 283634 h 331788"/>
                <a:gd name="connsiteX10" fmla="*/ 127029 w 331788"/>
                <a:gd name="connsiteY10" fmla="*/ 293688 h 331788"/>
                <a:gd name="connsiteX11" fmla="*/ 15554 w 331788"/>
                <a:gd name="connsiteY11" fmla="*/ 293688 h 331788"/>
                <a:gd name="connsiteX12" fmla="*/ 0 w 331788"/>
                <a:gd name="connsiteY12" fmla="*/ 278607 h 331788"/>
                <a:gd name="connsiteX13" fmla="*/ 15554 w 331788"/>
                <a:gd name="connsiteY13" fmla="*/ 263525 h 331788"/>
                <a:gd name="connsiteX14" fmla="*/ 270156 w 331788"/>
                <a:gd name="connsiteY14" fmla="*/ 228600 h 331788"/>
                <a:gd name="connsiteX15" fmla="*/ 316380 w 331788"/>
                <a:gd name="connsiteY15" fmla="*/ 228600 h 331788"/>
                <a:gd name="connsiteX16" fmla="*/ 331788 w 331788"/>
                <a:gd name="connsiteY16" fmla="*/ 244337 h 331788"/>
                <a:gd name="connsiteX17" fmla="*/ 316380 w 331788"/>
                <a:gd name="connsiteY17" fmla="*/ 258763 h 331788"/>
                <a:gd name="connsiteX18" fmla="*/ 244475 w 331788"/>
                <a:gd name="connsiteY18" fmla="*/ 258763 h 331788"/>
                <a:gd name="connsiteX19" fmla="*/ 270156 w 331788"/>
                <a:gd name="connsiteY19" fmla="*/ 228600 h 331788"/>
                <a:gd name="connsiteX20" fmla="*/ 15586 w 331788"/>
                <a:gd name="connsiteY20" fmla="*/ 225425 h 331788"/>
                <a:gd name="connsiteX21" fmla="*/ 61046 w 331788"/>
                <a:gd name="connsiteY21" fmla="*/ 225425 h 331788"/>
                <a:gd name="connsiteX22" fmla="*/ 85725 w 331788"/>
                <a:gd name="connsiteY22" fmla="*/ 255588 h 331788"/>
                <a:gd name="connsiteX23" fmla="*/ 15586 w 331788"/>
                <a:gd name="connsiteY23" fmla="*/ 255588 h 331788"/>
                <a:gd name="connsiteX24" fmla="*/ 0 w 331788"/>
                <a:gd name="connsiteY24" fmla="*/ 241162 h 331788"/>
                <a:gd name="connsiteX25" fmla="*/ 15586 w 331788"/>
                <a:gd name="connsiteY25" fmla="*/ 225425 h 331788"/>
                <a:gd name="connsiteX26" fmla="*/ 283493 w 331788"/>
                <a:gd name="connsiteY26" fmla="*/ 190500 h 331788"/>
                <a:gd name="connsiteX27" fmla="*/ 316125 w 331788"/>
                <a:gd name="connsiteY27" fmla="*/ 190500 h 331788"/>
                <a:gd name="connsiteX28" fmla="*/ 331788 w 331788"/>
                <a:gd name="connsiteY28" fmla="*/ 204926 h 331788"/>
                <a:gd name="connsiteX29" fmla="*/ 316125 w 331788"/>
                <a:gd name="connsiteY29" fmla="*/ 220663 h 331788"/>
                <a:gd name="connsiteX30" fmla="*/ 273050 w 331788"/>
                <a:gd name="connsiteY30" fmla="*/ 220663 h 331788"/>
                <a:gd name="connsiteX31" fmla="*/ 283493 w 331788"/>
                <a:gd name="connsiteY31" fmla="*/ 190500 h 331788"/>
                <a:gd name="connsiteX32" fmla="*/ 15586 w 331788"/>
                <a:gd name="connsiteY32" fmla="*/ 188912 h 331788"/>
                <a:gd name="connsiteX33" fmla="*/ 46759 w 331788"/>
                <a:gd name="connsiteY33" fmla="*/ 188912 h 331788"/>
                <a:gd name="connsiteX34" fmla="*/ 57150 w 331788"/>
                <a:gd name="connsiteY34" fmla="*/ 217487 h 331788"/>
                <a:gd name="connsiteX35" fmla="*/ 15586 w 331788"/>
                <a:gd name="connsiteY35" fmla="*/ 217487 h 331788"/>
                <a:gd name="connsiteX36" fmla="*/ 0 w 331788"/>
                <a:gd name="connsiteY36" fmla="*/ 202578 h 331788"/>
                <a:gd name="connsiteX37" fmla="*/ 15586 w 331788"/>
                <a:gd name="connsiteY37" fmla="*/ 188912 h 331788"/>
                <a:gd name="connsiteX38" fmla="*/ 169863 w 331788"/>
                <a:gd name="connsiteY38" fmla="*/ 174625 h 331788"/>
                <a:gd name="connsiteX39" fmla="*/ 169863 w 331788"/>
                <a:gd name="connsiteY39" fmla="*/ 201613 h 331788"/>
                <a:gd name="connsiteX40" fmla="*/ 187326 w 331788"/>
                <a:gd name="connsiteY40" fmla="*/ 188762 h 331788"/>
                <a:gd name="connsiteX41" fmla="*/ 169863 w 331788"/>
                <a:gd name="connsiteY41" fmla="*/ 174625 h 331788"/>
                <a:gd name="connsiteX42" fmla="*/ 285750 w 331788"/>
                <a:gd name="connsiteY42" fmla="*/ 152400 h 331788"/>
                <a:gd name="connsiteX43" fmla="*/ 316442 w 331788"/>
                <a:gd name="connsiteY43" fmla="*/ 152400 h 331788"/>
                <a:gd name="connsiteX44" fmla="*/ 331788 w 331788"/>
                <a:gd name="connsiteY44" fmla="*/ 167481 h 331788"/>
                <a:gd name="connsiteX45" fmla="*/ 316442 w 331788"/>
                <a:gd name="connsiteY45" fmla="*/ 182563 h 331788"/>
                <a:gd name="connsiteX46" fmla="*/ 285750 w 331788"/>
                <a:gd name="connsiteY46" fmla="*/ 182563 h 331788"/>
                <a:gd name="connsiteX47" fmla="*/ 287029 w 331788"/>
                <a:gd name="connsiteY47" fmla="*/ 166225 h 331788"/>
                <a:gd name="connsiteX48" fmla="*/ 285750 w 331788"/>
                <a:gd name="connsiteY48" fmla="*/ 152400 h 331788"/>
                <a:gd name="connsiteX49" fmla="*/ 15875 w 331788"/>
                <a:gd name="connsiteY49" fmla="*/ 149225 h 331788"/>
                <a:gd name="connsiteX50" fmla="*/ 47625 w 331788"/>
                <a:gd name="connsiteY50" fmla="*/ 149225 h 331788"/>
                <a:gd name="connsiteX51" fmla="*/ 46302 w 331788"/>
                <a:gd name="connsiteY51" fmla="*/ 166423 h 331788"/>
                <a:gd name="connsiteX52" fmla="*/ 47625 w 331788"/>
                <a:gd name="connsiteY52" fmla="*/ 180975 h 331788"/>
                <a:gd name="connsiteX53" fmla="*/ 15875 w 331788"/>
                <a:gd name="connsiteY53" fmla="*/ 180975 h 331788"/>
                <a:gd name="connsiteX54" fmla="*/ 0 w 331788"/>
                <a:gd name="connsiteY54" fmla="*/ 165100 h 331788"/>
                <a:gd name="connsiteX55" fmla="*/ 15875 w 331788"/>
                <a:gd name="connsiteY55" fmla="*/ 149225 h 331788"/>
                <a:gd name="connsiteX56" fmla="*/ 161925 w 331788"/>
                <a:gd name="connsiteY56" fmla="*/ 130175 h 331788"/>
                <a:gd name="connsiteX57" fmla="*/ 146050 w 331788"/>
                <a:gd name="connsiteY57" fmla="*/ 141455 h 331788"/>
                <a:gd name="connsiteX58" fmla="*/ 161925 w 331788"/>
                <a:gd name="connsiteY58" fmla="*/ 153988 h 331788"/>
                <a:gd name="connsiteX59" fmla="*/ 274638 w 331788"/>
                <a:gd name="connsiteY59" fmla="*/ 114300 h 331788"/>
                <a:gd name="connsiteX60" fmla="*/ 316202 w 331788"/>
                <a:gd name="connsiteY60" fmla="*/ 114300 h 331788"/>
                <a:gd name="connsiteX61" fmla="*/ 331788 w 331788"/>
                <a:gd name="connsiteY61" fmla="*/ 130037 h 331788"/>
                <a:gd name="connsiteX62" fmla="*/ 316202 w 331788"/>
                <a:gd name="connsiteY62" fmla="*/ 144463 h 331788"/>
                <a:gd name="connsiteX63" fmla="*/ 283730 w 331788"/>
                <a:gd name="connsiteY63" fmla="*/ 144463 h 331788"/>
                <a:gd name="connsiteX64" fmla="*/ 274638 w 331788"/>
                <a:gd name="connsiteY64" fmla="*/ 114300 h 331788"/>
                <a:gd name="connsiteX65" fmla="*/ 15663 w 331788"/>
                <a:gd name="connsiteY65" fmla="*/ 111125 h 331788"/>
                <a:gd name="connsiteX66" fmla="*/ 58738 w 331788"/>
                <a:gd name="connsiteY66" fmla="*/ 111125 h 331788"/>
                <a:gd name="connsiteX67" fmla="*/ 48295 w 331788"/>
                <a:gd name="connsiteY67" fmla="*/ 141288 h 331788"/>
                <a:gd name="connsiteX68" fmla="*/ 15663 w 331788"/>
                <a:gd name="connsiteY68" fmla="*/ 141288 h 331788"/>
                <a:gd name="connsiteX69" fmla="*/ 0 w 331788"/>
                <a:gd name="connsiteY69" fmla="*/ 126862 h 331788"/>
                <a:gd name="connsiteX70" fmla="*/ 15663 w 331788"/>
                <a:gd name="connsiteY70" fmla="*/ 111125 h 331788"/>
                <a:gd name="connsiteX71" fmla="*/ 165894 w 331788"/>
                <a:gd name="connsiteY71" fmla="*/ 104775 h 331788"/>
                <a:gd name="connsiteX72" fmla="*/ 169783 w 331788"/>
                <a:gd name="connsiteY72" fmla="*/ 109934 h 331788"/>
                <a:gd name="connsiteX73" fmla="*/ 169783 w 331788"/>
                <a:gd name="connsiteY73" fmla="*/ 116383 h 331788"/>
                <a:gd name="connsiteX74" fmla="*/ 203492 w 331788"/>
                <a:gd name="connsiteY74" fmla="*/ 137021 h 331788"/>
                <a:gd name="connsiteX75" fmla="*/ 194417 w 331788"/>
                <a:gd name="connsiteY75" fmla="*/ 146050 h 331788"/>
                <a:gd name="connsiteX76" fmla="*/ 169783 w 331788"/>
                <a:gd name="connsiteY76" fmla="*/ 130572 h 331788"/>
                <a:gd name="connsiteX77" fmla="*/ 169783 w 331788"/>
                <a:gd name="connsiteY77" fmla="*/ 156369 h 331788"/>
                <a:gd name="connsiteX78" fmla="*/ 204788 w 331788"/>
                <a:gd name="connsiteY78" fmla="*/ 187325 h 331788"/>
                <a:gd name="connsiteX79" fmla="*/ 169783 w 331788"/>
                <a:gd name="connsiteY79" fmla="*/ 215702 h 331788"/>
                <a:gd name="connsiteX80" fmla="*/ 169783 w 331788"/>
                <a:gd name="connsiteY80" fmla="*/ 223441 h 331788"/>
                <a:gd name="connsiteX81" fmla="*/ 165894 w 331788"/>
                <a:gd name="connsiteY81" fmla="*/ 228600 h 331788"/>
                <a:gd name="connsiteX82" fmla="*/ 162004 w 331788"/>
                <a:gd name="connsiteY82" fmla="*/ 223441 h 331788"/>
                <a:gd name="connsiteX83" fmla="*/ 162004 w 331788"/>
                <a:gd name="connsiteY83" fmla="*/ 215702 h 331788"/>
                <a:gd name="connsiteX84" fmla="*/ 127000 w 331788"/>
                <a:gd name="connsiteY84" fmla="*/ 189905 h 331788"/>
                <a:gd name="connsiteX85" fmla="*/ 136075 w 331788"/>
                <a:gd name="connsiteY85" fmla="*/ 182166 h 331788"/>
                <a:gd name="connsiteX86" fmla="*/ 162004 w 331788"/>
                <a:gd name="connsiteY86" fmla="*/ 201513 h 331788"/>
                <a:gd name="connsiteX87" fmla="*/ 162004 w 331788"/>
                <a:gd name="connsiteY87" fmla="*/ 173137 h 331788"/>
                <a:gd name="connsiteX88" fmla="*/ 129593 w 331788"/>
                <a:gd name="connsiteY88" fmla="*/ 144760 h 331788"/>
                <a:gd name="connsiteX89" fmla="*/ 162004 w 331788"/>
                <a:gd name="connsiteY89" fmla="*/ 116383 h 331788"/>
                <a:gd name="connsiteX90" fmla="*/ 162004 w 331788"/>
                <a:gd name="connsiteY90" fmla="*/ 109934 h 331788"/>
                <a:gd name="connsiteX91" fmla="*/ 165894 w 331788"/>
                <a:gd name="connsiteY91" fmla="*/ 104775 h 331788"/>
                <a:gd name="connsiteX92" fmla="*/ 165895 w 331788"/>
                <a:gd name="connsiteY92" fmla="*/ 90487 h 331788"/>
                <a:gd name="connsiteX93" fmla="*/ 90488 w 331788"/>
                <a:gd name="connsiteY93" fmla="*/ 165894 h 331788"/>
                <a:gd name="connsiteX94" fmla="*/ 165895 w 331788"/>
                <a:gd name="connsiteY94" fmla="*/ 241301 h 331788"/>
                <a:gd name="connsiteX95" fmla="*/ 241302 w 331788"/>
                <a:gd name="connsiteY95" fmla="*/ 165894 h 331788"/>
                <a:gd name="connsiteX96" fmla="*/ 165895 w 331788"/>
                <a:gd name="connsiteY96" fmla="*/ 90487 h 331788"/>
                <a:gd name="connsiteX97" fmla="*/ 246063 w 331788"/>
                <a:gd name="connsiteY97" fmla="*/ 76200 h 331788"/>
                <a:gd name="connsiteX98" fmla="*/ 316202 w 331788"/>
                <a:gd name="connsiteY98" fmla="*/ 76200 h 331788"/>
                <a:gd name="connsiteX99" fmla="*/ 331788 w 331788"/>
                <a:gd name="connsiteY99" fmla="*/ 90626 h 331788"/>
                <a:gd name="connsiteX100" fmla="*/ 316202 w 331788"/>
                <a:gd name="connsiteY100" fmla="*/ 106363 h 331788"/>
                <a:gd name="connsiteX101" fmla="*/ 270742 w 331788"/>
                <a:gd name="connsiteY101" fmla="*/ 106363 h 331788"/>
                <a:gd name="connsiteX102" fmla="*/ 246063 w 331788"/>
                <a:gd name="connsiteY102" fmla="*/ 76200 h 331788"/>
                <a:gd name="connsiteX103" fmla="*/ 15688 w 331788"/>
                <a:gd name="connsiteY103" fmla="*/ 74612 h 331788"/>
                <a:gd name="connsiteX104" fmla="*/ 88900 w 331788"/>
                <a:gd name="connsiteY104" fmla="*/ 74612 h 331788"/>
                <a:gd name="connsiteX105" fmla="*/ 62753 w 331788"/>
                <a:gd name="connsiteY105" fmla="*/ 104775 h 331788"/>
                <a:gd name="connsiteX106" fmla="*/ 15688 w 331788"/>
                <a:gd name="connsiteY106" fmla="*/ 104775 h 331788"/>
                <a:gd name="connsiteX107" fmla="*/ 0 w 331788"/>
                <a:gd name="connsiteY107" fmla="*/ 89038 h 331788"/>
                <a:gd name="connsiteX108" fmla="*/ 15688 w 331788"/>
                <a:gd name="connsiteY108" fmla="*/ 74612 h 331788"/>
                <a:gd name="connsiteX109" fmla="*/ 166688 w 331788"/>
                <a:gd name="connsiteY109" fmla="*/ 61912 h 331788"/>
                <a:gd name="connsiteX110" fmla="*/ 271463 w 331788"/>
                <a:gd name="connsiteY110" fmla="*/ 166687 h 331788"/>
                <a:gd name="connsiteX111" fmla="*/ 166688 w 331788"/>
                <a:gd name="connsiteY111" fmla="*/ 271462 h 331788"/>
                <a:gd name="connsiteX112" fmla="*/ 61913 w 331788"/>
                <a:gd name="connsiteY112" fmla="*/ 166687 h 331788"/>
                <a:gd name="connsiteX113" fmla="*/ 166688 w 331788"/>
                <a:gd name="connsiteY113" fmla="*/ 61912 h 331788"/>
                <a:gd name="connsiteX114" fmla="*/ 204759 w 331788"/>
                <a:gd name="connsiteY114" fmla="*/ 38100 h 331788"/>
                <a:gd name="connsiteX115" fmla="*/ 316234 w 331788"/>
                <a:gd name="connsiteY115" fmla="*/ 38100 h 331788"/>
                <a:gd name="connsiteX116" fmla="*/ 331788 w 331788"/>
                <a:gd name="connsiteY116" fmla="*/ 53975 h 331788"/>
                <a:gd name="connsiteX117" fmla="*/ 316234 w 331788"/>
                <a:gd name="connsiteY117" fmla="*/ 69850 h 331788"/>
                <a:gd name="connsiteX118" fmla="*/ 235868 w 331788"/>
                <a:gd name="connsiteY118" fmla="*/ 69850 h 331788"/>
                <a:gd name="connsiteX119" fmla="*/ 190500 w 331788"/>
                <a:gd name="connsiteY119" fmla="*/ 48683 h 331788"/>
                <a:gd name="connsiteX120" fmla="*/ 204759 w 331788"/>
                <a:gd name="connsiteY120" fmla="*/ 38100 h 331788"/>
                <a:gd name="connsiteX121" fmla="*/ 204759 w 331788"/>
                <a:gd name="connsiteY121" fmla="*/ 0 h 331788"/>
                <a:gd name="connsiteX122" fmla="*/ 316234 w 331788"/>
                <a:gd name="connsiteY122" fmla="*/ 0 h 331788"/>
                <a:gd name="connsiteX123" fmla="*/ 331788 w 331788"/>
                <a:gd name="connsiteY123" fmla="*/ 15737 h 331788"/>
                <a:gd name="connsiteX124" fmla="*/ 316234 w 331788"/>
                <a:gd name="connsiteY124" fmla="*/ 30163 h 331788"/>
                <a:gd name="connsiteX125" fmla="*/ 204759 w 331788"/>
                <a:gd name="connsiteY125" fmla="*/ 30163 h 331788"/>
                <a:gd name="connsiteX126" fmla="*/ 190500 w 331788"/>
                <a:gd name="connsiteY126" fmla="*/ 15737 h 331788"/>
                <a:gd name="connsiteX127" fmla="*/ 204759 w 331788"/>
                <a:gd name="connsiteY127"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331788" h="331788">
                  <a:moveTo>
                    <a:pt x="15554" y="301625"/>
                  </a:moveTo>
                  <a:cubicBezTo>
                    <a:pt x="15554" y="301625"/>
                    <a:pt x="15554" y="301625"/>
                    <a:pt x="127029" y="301625"/>
                  </a:cubicBezTo>
                  <a:cubicBezTo>
                    <a:pt x="134807" y="301625"/>
                    <a:pt x="141288" y="308182"/>
                    <a:pt x="141288" y="316051"/>
                  </a:cubicBezTo>
                  <a:cubicBezTo>
                    <a:pt x="141288" y="325231"/>
                    <a:pt x="134807" y="331788"/>
                    <a:pt x="127029" y="331788"/>
                  </a:cubicBezTo>
                  <a:cubicBezTo>
                    <a:pt x="127029" y="331788"/>
                    <a:pt x="127029" y="331788"/>
                    <a:pt x="15554" y="331788"/>
                  </a:cubicBezTo>
                  <a:cubicBezTo>
                    <a:pt x="6481" y="331788"/>
                    <a:pt x="0" y="325231"/>
                    <a:pt x="0" y="316051"/>
                  </a:cubicBezTo>
                  <a:cubicBezTo>
                    <a:pt x="0" y="308182"/>
                    <a:pt x="6481" y="301625"/>
                    <a:pt x="15554" y="301625"/>
                  </a:cubicBezTo>
                  <a:close/>
                  <a:moveTo>
                    <a:pt x="15554" y="263525"/>
                  </a:moveTo>
                  <a:cubicBezTo>
                    <a:pt x="15554" y="263525"/>
                    <a:pt x="15554" y="263525"/>
                    <a:pt x="95920" y="263525"/>
                  </a:cubicBezTo>
                  <a:cubicBezTo>
                    <a:pt x="108882" y="273579"/>
                    <a:pt x="124437" y="279863"/>
                    <a:pt x="141288" y="283634"/>
                  </a:cubicBezTo>
                  <a:cubicBezTo>
                    <a:pt x="138695" y="288661"/>
                    <a:pt x="133510" y="293688"/>
                    <a:pt x="127029" y="293688"/>
                  </a:cubicBezTo>
                  <a:cubicBezTo>
                    <a:pt x="127029" y="293688"/>
                    <a:pt x="127029" y="293688"/>
                    <a:pt x="15554" y="293688"/>
                  </a:cubicBezTo>
                  <a:cubicBezTo>
                    <a:pt x="6481" y="293688"/>
                    <a:pt x="0" y="286147"/>
                    <a:pt x="0" y="278607"/>
                  </a:cubicBezTo>
                  <a:cubicBezTo>
                    <a:pt x="0" y="271066"/>
                    <a:pt x="6481" y="263525"/>
                    <a:pt x="15554" y="263525"/>
                  </a:cubicBezTo>
                  <a:close/>
                  <a:moveTo>
                    <a:pt x="270156" y="228600"/>
                  </a:moveTo>
                  <a:cubicBezTo>
                    <a:pt x="270156" y="228600"/>
                    <a:pt x="270156" y="228600"/>
                    <a:pt x="316380" y="228600"/>
                  </a:cubicBezTo>
                  <a:cubicBezTo>
                    <a:pt x="325368" y="228600"/>
                    <a:pt x="331788" y="235157"/>
                    <a:pt x="331788" y="244337"/>
                  </a:cubicBezTo>
                  <a:cubicBezTo>
                    <a:pt x="331788" y="252206"/>
                    <a:pt x="325368" y="258763"/>
                    <a:pt x="316380" y="258763"/>
                  </a:cubicBezTo>
                  <a:cubicBezTo>
                    <a:pt x="316380" y="258763"/>
                    <a:pt x="316380" y="258763"/>
                    <a:pt x="244475" y="258763"/>
                  </a:cubicBezTo>
                  <a:cubicBezTo>
                    <a:pt x="254747" y="250895"/>
                    <a:pt x="262451" y="240403"/>
                    <a:pt x="270156" y="228600"/>
                  </a:cubicBezTo>
                  <a:close/>
                  <a:moveTo>
                    <a:pt x="15586" y="225425"/>
                  </a:moveTo>
                  <a:cubicBezTo>
                    <a:pt x="15586" y="225425"/>
                    <a:pt x="15586" y="225425"/>
                    <a:pt x="61046" y="225425"/>
                  </a:cubicBezTo>
                  <a:cubicBezTo>
                    <a:pt x="67541" y="237228"/>
                    <a:pt x="76633" y="247720"/>
                    <a:pt x="85725" y="255588"/>
                  </a:cubicBezTo>
                  <a:cubicBezTo>
                    <a:pt x="85725" y="255588"/>
                    <a:pt x="85725" y="255588"/>
                    <a:pt x="15586" y="255588"/>
                  </a:cubicBezTo>
                  <a:cubicBezTo>
                    <a:pt x="6494" y="255588"/>
                    <a:pt x="0" y="249031"/>
                    <a:pt x="0" y="241162"/>
                  </a:cubicBezTo>
                  <a:cubicBezTo>
                    <a:pt x="0" y="231982"/>
                    <a:pt x="6494" y="225425"/>
                    <a:pt x="15586" y="225425"/>
                  </a:cubicBezTo>
                  <a:close/>
                  <a:moveTo>
                    <a:pt x="283493" y="190500"/>
                  </a:moveTo>
                  <a:cubicBezTo>
                    <a:pt x="283493" y="190500"/>
                    <a:pt x="283493" y="190500"/>
                    <a:pt x="316125" y="190500"/>
                  </a:cubicBezTo>
                  <a:cubicBezTo>
                    <a:pt x="325262" y="190500"/>
                    <a:pt x="331788" y="197057"/>
                    <a:pt x="331788" y="204926"/>
                  </a:cubicBezTo>
                  <a:cubicBezTo>
                    <a:pt x="331788" y="214106"/>
                    <a:pt x="325262" y="220663"/>
                    <a:pt x="316125" y="220663"/>
                  </a:cubicBezTo>
                  <a:cubicBezTo>
                    <a:pt x="316125" y="220663"/>
                    <a:pt x="316125" y="220663"/>
                    <a:pt x="273050" y="220663"/>
                  </a:cubicBezTo>
                  <a:cubicBezTo>
                    <a:pt x="278271" y="211483"/>
                    <a:pt x="282187" y="200992"/>
                    <a:pt x="283493" y="190500"/>
                  </a:cubicBezTo>
                  <a:close/>
                  <a:moveTo>
                    <a:pt x="15586" y="188912"/>
                  </a:moveTo>
                  <a:cubicBezTo>
                    <a:pt x="15586" y="188912"/>
                    <a:pt x="15586" y="188912"/>
                    <a:pt x="46759" y="188912"/>
                  </a:cubicBezTo>
                  <a:cubicBezTo>
                    <a:pt x="49357" y="198851"/>
                    <a:pt x="53253" y="208790"/>
                    <a:pt x="57150" y="217487"/>
                  </a:cubicBezTo>
                  <a:cubicBezTo>
                    <a:pt x="57150" y="217487"/>
                    <a:pt x="57150" y="217487"/>
                    <a:pt x="15586" y="217487"/>
                  </a:cubicBezTo>
                  <a:cubicBezTo>
                    <a:pt x="6494" y="217487"/>
                    <a:pt x="0" y="211275"/>
                    <a:pt x="0" y="202578"/>
                  </a:cubicBezTo>
                  <a:cubicBezTo>
                    <a:pt x="0" y="195124"/>
                    <a:pt x="6494" y="188912"/>
                    <a:pt x="15586" y="188912"/>
                  </a:cubicBezTo>
                  <a:close/>
                  <a:moveTo>
                    <a:pt x="169863" y="174625"/>
                  </a:moveTo>
                  <a:cubicBezTo>
                    <a:pt x="169863" y="174625"/>
                    <a:pt x="169863" y="174625"/>
                    <a:pt x="169863" y="201613"/>
                  </a:cubicBezTo>
                  <a:cubicBezTo>
                    <a:pt x="179266" y="201613"/>
                    <a:pt x="187326" y="197758"/>
                    <a:pt x="187326" y="188762"/>
                  </a:cubicBezTo>
                  <a:cubicBezTo>
                    <a:pt x="187326" y="178481"/>
                    <a:pt x="177923" y="175910"/>
                    <a:pt x="169863" y="174625"/>
                  </a:cubicBezTo>
                  <a:close/>
                  <a:moveTo>
                    <a:pt x="285750" y="152400"/>
                  </a:moveTo>
                  <a:cubicBezTo>
                    <a:pt x="285750" y="152400"/>
                    <a:pt x="285750" y="152400"/>
                    <a:pt x="316442" y="152400"/>
                  </a:cubicBezTo>
                  <a:cubicBezTo>
                    <a:pt x="325394" y="152400"/>
                    <a:pt x="331788" y="159941"/>
                    <a:pt x="331788" y="167481"/>
                  </a:cubicBezTo>
                  <a:cubicBezTo>
                    <a:pt x="331788" y="175022"/>
                    <a:pt x="325394" y="182563"/>
                    <a:pt x="316442" y="182563"/>
                  </a:cubicBezTo>
                  <a:cubicBezTo>
                    <a:pt x="316442" y="182563"/>
                    <a:pt x="316442" y="182563"/>
                    <a:pt x="285750" y="182563"/>
                  </a:cubicBezTo>
                  <a:cubicBezTo>
                    <a:pt x="287029" y="176279"/>
                    <a:pt x="287029" y="171252"/>
                    <a:pt x="287029" y="166225"/>
                  </a:cubicBezTo>
                  <a:cubicBezTo>
                    <a:pt x="287029" y="161197"/>
                    <a:pt x="287029" y="157427"/>
                    <a:pt x="285750" y="152400"/>
                  </a:cubicBezTo>
                  <a:close/>
                  <a:moveTo>
                    <a:pt x="15875" y="149225"/>
                  </a:moveTo>
                  <a:cubicBezTo>
                    <a:pt x="15875" y="149225"/>
                    <a:pt x="15875" y="149225"/>
                    <a:pt x="47625" y="149225"/>
                  </a:cubicBezTo>
                  <a:cubicBezTo>
                    <a:pt x="46302" y="155839"/>
                    <a:pt x="46302" y="161131"/>
                    <a:pt x="46302" y="166423"/>
                  </a:cubicBezTo>
                  <a:cubicBezTo>
                    <a:pt x="46302" y="171714"/>
                    <a:pt x="46302" y="175683"/>
                    <a:pt x="47625" y="180975"/>
                  </a:cubicBezTo>
                  <a:cubicBezTo>
                    <a:pt x="47625" y="180975"/>
                    <a:pt x="47625" y="180975"/>
                    <a:pt x="15875" y="180975"/>
                  </a:cubicBezTo>
                  <a:cubicBezTo>
                    <a:pt x="6614" y="180975"/>
                    <a:pt x="0" y="173037"/>
                    <a:pt x="0" y="165100"/>
                  </a:cubicBezTo>
                  <a:cubicBezTo>
                    <a:pt x="0" y="157162"/>
                    <a:pt x="6614" y="149225"/>
                    <a:pt x="15875" y="149225"/>
                  </a:cubicBezTo>
                  <a:close/>
                  <a:moveTo>
                    <a:pt x="161925" y="130175"/>
                  </a:moveTo>
                  <a:cubicBezTo>
                    <a:pt x="152664" y="130175"/>
                    <a:pt x="146050" y="135188"/>
                    <a:pt x="146050" y="141455"/>
                  </a:cubicBezTo>
                  <a:cubicBezTo>
                    <a:pt x="146050" y="147721"/>
                    <a:pt x="151341" y="151481"/>
                    <a:pt x="161925" y="153988"/>
                  </a:cubicBezTo>
                  <a:close/>
                  <a:moveTo>
                    <a:pt x="274638" y="114300"/>
                  </a:moveTo>
                  <a:cubicBezTo>
                    <a:pt x="274638" y="114300"/>
                    <a:pt x="274638" y="114300"/>
                    <a:pt x="316202" y="114300"/>
                  </a:cubicBezTo>
                  <a:cubicBezTo>
                    <a:pt x="325294" y="114300"/>
                    <a:pt x="331788" y="120857"/>
                    <a:pt x="331788" y="130037"/>
                  </a:cubicBezTo>
                  <a:cubicBezTo>
                    <a:pt x="331788" y="137906"/>
                    <a:pt x="325294" y="144463"/>
                    <a:pt x="316202" y="144463"/>
                  </a:cubicBezTo>
                  <a:cubicBezTo>
                    <a:pt x="316202" y="144463"/>
                    <a:pt x="316202" y="144463"/>
                    <a:pt x="283730" y="144463"/>
                  </a:cubicBezTo>
                  <a:cubicBezTo>
                    <a:pt x="282431" y="133971"/>
                    <a:pt x="278535" y="123480"/>
                    <a:pt x="274638" y="114300"/>
                  </a:cubicBezTo>
                  <a:close/>
                  <a:moveTo>
                    <a:pt x="15663" y="111125"/>
                  </a:moveTo>
                  <a:cubicBezTo>
                    <a:pt x="15663" y="111125"/>
                    <a:pt x="15663" y="111125"/>
                    <a:pt x="58738" y="111125"/>
                  </a:cubicBezTo>
                  <a:cubicBezTo>
                    <a:pt x="53517" y="120305"/>
                    <a:pt x="49601" y="130796"/>
                    <a:pt x="48295" y="141288"/>
                  </a:cubicBezTo>
                  <a:cubicBezTo>
                    <a:pt x="48295" y="141288"/>
                    <a:pt x="48295" y="141288"/>
                    <a:pt x="15663" y="141288"/>
                  </a:cubicBezTo>
                  <a:cubicBezTo>
                    <a:pt x="6526" y="141288"/>
                    <a:pt x="0" y="134731"/>
                    <a:pt x="0" y="126862"/>
                  </a:cubicBezTo>
                  <a:cubicBezTo>
                    <a:pt x="0" y="117682"/>
                    <a:pt x="6526" y="111125"/>
                    <a:pt x="15663" y="111125"/>
                  </a:cubicBezTo>
                  <a:close/>
                  <a:moveTo>
                    <a:pt x="165894" y="104775"/>
                  </a:moveTo>
                  <a:cubicBezTo>
                    <a:pt x="168487" y="104775"/>
                    <a:pt x="169783" y="107355"/>
                    <a:pt x="169783" y="109934"/>
                  </a:cubicBezTo>
                  <a:cubicBezTo>
                    <a:pt x="169783" y="109934"/>
                    <a:pt x="169783" y="109934"/>
                    <a:pt x="169783" y="116383"/>
                  </a:cubicBezTo>
                  <a:cubicBezTo>
                    <a:pt x="181452" y="116383"/>
                    <a:pt x="203492" y="124123"/>
                    <a:pt x="203492" y="137021"/>
                  </a:cubicBezTo>
                  <a:cubicBezTo>
                    <a:pt x="203492" y="142180"/>
                    <a:pt x="198306" y="146050"/>
                    <a:pt x="194417" y="146050"/>
                  </a:cubicBezTo>
                  <a:cubicBezTo>
                    <a:pt x="185341" y="146050"/>
                    <a:pt x="185341" y="130572"/>
                    <a:pt x="169783" y="130572"/>
                  </a:cubicBezTo>
                  <a:cubicBezTo>
                    <a:pt x="169783" y="130572"/>
                    <a:pt x="169783" y="130572"/>
                    <a:pt x="169783" y="156369"/>
                  </a:cubicBezTo>
                  <a:cubicBezTo>
                    <a:pt x="187934" y="160238"/>
                    <a:pt x="204788" y="165398"/>
                    <a:pt x="204788" y="187325"/>
                  </a:cubicBezTo>
                  <a:cubicBezTo>
                    <a:pt x="204788" y="205383"/>
                    <a:pt x="190527" y="214412"/>
                    <a:pt x="169783" y="215702"/>
                  </a:cubicBezTo>
                  <a:cubicBezTo>
                    <a:pt x="169783" y="215702"/>
                    <a:pt x="169783" y="215702"/>
                    <a:pt x="169783" y="223441"/>
                  </a:cubicBezTo>
                  <a:cubicBezTo>
                    <a:pt x="169783" y="226020"/>
                    <a:pt x="168487" y="228600"/>
                    <a:pt x="165894" y="228600"/>
                  </a:cubicBezTo>
                  <a:cubicBezTo>
                    <a:pt x="163301" y="228600"/>
                    <a:pt x="162004" y="226020"/>
                    <a:pt x="162004" y="223441"/>
                  </a:cubicBezTo>
                  <a:cubicBezTo>
                    <a:pt x="162004" y="223441"/>
                    <a:pt x="162004" y="223441"/>
                    <a:pt x="162004" y="215702"/>
                  </a:cubicBezTo>
                  <a:cubicBezTo>
                    <a:pt x="138668" y="214412"/>
                    <a:pt x="127000" y="201513"/>
                    <a:pt x="127000" y="189905"/>
                  </a:cubicBezTo>
                  <a:cubicBezTo>
                    <a:pt x="127000" y="184745"/>
                    <a:pt x="130889" y="182166"/>
                    <a:pt x="136075" y="182166"/>
                  </a:cubicBezTo>
                  <a:cubicBezTo>
                    <a:pt x="151633" y="182166"/>
                    <a:pt x="138668" y="200224"/>
                    <a:pt x="162004" y="201513"/>
                  </a:cubicBezTo>
                  <a:cubicBezTo>
                    <a:pt x="162004" y="201513"/>
                    <a:pt x="162004" y="201513"/>
                    <a:pt x="162004" y="173137"/>
                  </a:cubicBezTo>
                  <a:cubicBezTo>
                    <a:pt x="141261" y="169267"/>
                    <a:pt x="129593" y="160238"/>
                    <a:pt x="129593" y="144760"/>
                  </a:cubicBezTo>
                  <a:cubicBezTo>
                    <a:pt x="129593" y="126702"/>
                    <a:pt x="145150" y="117673"/>
                    <a:pt x="162004" y="116383"/>
                  </a:cubicBezTo>
                  <a:cubicBezTo>
                    <a:pt x="162004" y="116383"/>
                    <a:pt x="162004" y="116383"/>
                    <a:pt x="162004" y="109934"/>
                  </a:cubicBezTo>
                  <a:cubicBezTo>
                    <a:pt x="162004" y="107355"/>
                    <a:pt x="163301" y="104775"/>
                    <a:pt x="165894" y="104775"/>
                  </a:cubicBezTo>
                  <a:close/>
                  <a:moveTo>
                    <a:pt x="165895" y="90487"/>
                  </a:moveTo>
                  <a:cubicBezTo>
                    <a:pt x="124249" y="90487"/>
                    <a:pt x="90488" y="124248"/>
                    <a:pt x="90488" y="165894"/>
                  </a:cubicBezTo>
                  <a:cubicBezTo>
                    <a:pt x="90488" y="207540"/>
                    <a:pt x="124249" y="241301"/>
                    <a:pt x="165895" y="241301"/>
                  </a:cubicBezTo>
                  <a:cubicBezTo>
                    <a:pt x="207541" y="241301"/>
                    <a:pt x="241302" y="207540"/>
                    <a:pt x="241302" y="165894"/>
                  </a:cubicBezTo>
                  <a:cubicBezTo>
                    <a:pt x="241302" y="124248"/>
                    <a:pt x="207541" y="90487"/>
                    <a:pt x="165895" y="90487"/>
                  </a:cubicBezTo>
                  <a:close/>
                  <a:moveTo>
                    <a:pt x="246063" y="76200"/>
                  </a:moveTo>
                  <a:cubicBezTo>
                    <a:pt x="246063" y="76200"/>
                    <a:pt x="246063" y="76200"/>
                    <a:pt x="316202" y="76200"/>
                  </a:cubicBezTo>
                  <a:cubicBezTo>
                    <a:pt x="325294" y="76200"/>
                    <a:pt x="331788" y="82757"/>
                    <a:pt x="331788" y="90626"/>
                  </a:cubicBezTo>
                  <a:cubicBezTo>
                    <a:pt x="331788" y="99806"/>
                    <a:pt x="325294" y="106363"/>
                    <a:pt x="316202" y="106363"/>
                  </a:cubicBezTo>
                  <a:cubicBezTo>
                    <a:pt x="316202" y="106363"/>
                    <a:pt x="316202" y="106363"/>
                    <a:pt x="270742" y="106363"/>
                  </a:cubicBezTo>
                  <a:cubicBezTo>
                    <a:pt x="264247" y="94560"/>
                    <a:pt x="255155" y="84068"/>
                    <a:pt x="246063" y="76200"/>
                  </a:cubicBezTo>
                  <a:close/>
                  <a:moveTo>
                    <a:pt x="15688" y="74612"/>
                  </a:moveTo>
                  <a:cubicBezTo>
                    <a:pt x="15688" y="74612"/>
                    <a:pt x="15688" y="74612"/>
                    <a:pt x="88900" y="74612"/>
                  </a:cubicBezTo>
                  <a:cubicBezTo>
                    <a:pt x="78441" y="82480"/>
                    <a:pt x="70597" y="92972"/>
                    <a:pt x="62753" y="104775"/>
                  </a:cubicBezTo>
                  <a:cubicBezTo>
                    <a:pt x="62753" y="104775"/>
                    <a:pt x="62753" y="104775"/>
                    <a:pt x="15688" y="104775"/>
                  </a:cubicBezTo>
                  <a:cubicBezTo>
                    <a:pt x="6537" y="104775"/>
                    <a:pt x="0" y="98218"/>
                    <a:pt x="0" y="89038"/>
                  </a:cubicBezTo>
                  <a:cubicBezTo>
                    <a:pt x="0" y="81169"/>
                    <a:pt x="6537" y="74612"/>
                    <a:pt x="15688" y="74612"/>
                  </a:cubicBezTo>
                  <a:close/>
                  <a:moveTo>
                    <a:pt x="166688" y="61912"/>
                  </a:moveTo>
                  <a:cubicBezTo>
                    <a:pt x="224554" y="61912"/>
                    <a:pt x="271463" y="108821"/>
                    <a:pt x="271463" y="166687"/>
                  </a:cubicBezTo>
                  <a:cubicBezTo>
                    <a:pt x="271463" y="224553"/>
                    <a:pt x="224554" y="271462"/>
                    <a:pt x="166688" y="271462"/>
                  </a:cubicBezTo>
                  <a:cubicBezTo>
                    <a:pt x="108822" y="271462"/>
                    <a:pt x="61913" y="224553"/>
                    <a:pt x="61913" y="166687"/>
                  </a:cubicBezTo>
                  <a:cubicBezTo>
                    <a:pt x="61913" y="108821"/>
                    <a:pt x="108822" y="61912"/>
                    <a:pt x="166688" y="61912"/>
                  </a:cubicBezTo>
                  <a:close/>
                  <a:moveTo>
                    <a:pt x="204759" y="38100"/>
                  </a:moveTo>
                  <a:cubicBezTo>
                    <a:pt x="204759" y="38100"/>
                    <a:pt x="204759" y="38100"/>
                    <a:pt x="316234" y="38100"/>
                  </a:cubicBezTo>
                  <a:cubicBezTo>
                    <a:pt x="325307" y="38100"/>
                    <a:pt x="331788" y="46037"/>
                    <a:pt x="331788" y="53975"/>
                  </a:cubicBezTo>
                  <a:cubicBezTo>
                    <a:pt x="331788" y="61912"/>
                    <a:pt x="325307" y="69850"/>
                    <a:pt x="316234" y="69850"/>
                  </a:cubicBezTo>
                  <a:cubicBezTo>
                    <a:pt x="316234" y="69850"/>
                    <a:pt x="316234" y="69850"/>
                    <a:pt x="235868" y="69850"/>
                  </a:cubicBezTo>
                  <a:cubicBezTo>
                    <a:pt x="222906" y="59267"/>
                    <a:pt x="207351" y="52652"/>
                    <a:pt x="190500" y="48683"/>
                  </a:cubicBezTo>
                  <a:cubicBezTo>
                    <a:pt x="193093" y="43392"/>
                    <a:pt x="198278" y="38100"/>
                    <a:pt x="204759" y="38100"/>
                  </a:cubicBezTo>
                  <a:close/>
                  <a:moveTo>
                    <a:pt x="204759" y="0"/>
                  </a:moveTo>
                  <a:cubicBezTo>
                    <a:pt x="204759" y="0"/>
                    <a:pt x="204759" y="0"/>
                    <a:pt x="316234" y="0"/>
                  </a:cubicBezTo>
                  <a:cubicBezTo>
                    <a:pt x="325307" y="0"/>
                    <a:pt x="331788" y="6557"/>
                    <a:pt x="331788" y="15737"/>
                  </a:cubicBezTo>
                  <a:cubicBezTo>
                    <a:pt x="331788" y="23606"/>
                    <a:pt x="325307" y="30163"/>
                    <a:pt x="316234" y="30163"/>
                  </a:cubicBezTo>
                  <a:cubicBezTo>
                    <a:pt x="316234" y="30163"/>
                    <a:pt x="316234" y="30163"/>
                    <a:pt x="204759" y="30163"/>
                  </a:cubicBezTo>
                  <a:cubicBezTo>
                    <a:pt x="196981" y="30163"/>
                    <a:pt x="190500" y="23606"/>
                    <a:pt x="190500" y="15737"/>
                  </a:cubicBezTo>
                  <a:cubicBezTo>
                    <a:pt x="190500" y="6557"/>
                    <a:pt x="196981" y="0"/>
                    <a:pt x="20475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aphicFrame>
        <p:nvGraphicFramePr>
          <p:cNvPr id="8" name="图表 7"/>
          <p:cNvGraphicFramePr/>
          <p:nvPr/>
        </p:nvGraphicFramePr>
        <p:xfrm>
          <a:off x="6096000" y="1640681"/>
          <a:ext cx="5221288" cy="4683805"/>
        </p:xfrm>
        <a:graphic>
          <a:graphicData uri="http://schemas.openxmlformats.org/drawingml/2006/chart">
            <c:chart xmlns:c="http://schemas.openxmlformats.org/drawingml/2006/chart" xmlns:r="http://schemas.openxmlformats.org/officeDocument/2006/relationships" r:id="rId1"/>
          </a:graphicData>
        </a:graphic>
      </p:graphicFrame>
      <p:grpSp>
        <p:nvGrpSpPr>
          <p:cNvPr id="29" name="组合 28"/>
          <p:cNvGrpSpPr/>
          <p:nvPr/>
        </p:nvGrpSpPr>
        <p:grpSpPr>
          <a:xfrm>
            <a:off x="2183721" y="1813722"/>
            <a:ext cx="3746270" cy="681175"/>
            <a:chOff x="7692478" y="1678126"/>
            <a:chExt cx="3746270" cy="681175"/>
          </a:xfrm>
        </p:grpSpPr>
        <p:sp>
          <p:nvSpPr>
            <p:cNvPr id="30" name="矩形 29"/>
            <p:cNvSpPr/>
            <p:nvPr/>
          </p:nvSpPr>
          <p:spPr>
            <a:xfrm>
              <a:off x="7692478" y="2030750"/>
              <a:ext cx="3746270"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31" name="矩形 30"/>
            <p:cNvSpPr/>
            <p:nvPr/>
          </p:nvSpPr>
          <p:spPr>
            <a:xfrm>
              <a:off x="7692478" y="1678126"/>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32" name="组合 31"/>
          <p:cNvGrpSpPr/>
          <p:nvPr/>
        </p:nvGrpSpPr>
        <p:grpSpPr>
          <a:xfrm>
            <a:off x="2183721" y="3372306"/>
            <a:ext cx="3746270" cy="681175"/>
            <a:chOff x="7692478" y="1678126"/>
            <a:chExt cx="3746270" cy="681175"/>
          </a:xfrm>
        </p:grpSpPr>
        <p:sp>
          <p:nvSpPr>
            <p:cNvPr id="33" name="矩形 32"/>
            <p:cNvSpPr/>
            <p:nvPr/>
          </p:nvSpPr>
          <p:spPr>
            <a:xfrm>
              <a:off x="7692478" y="2030750"/>
              <a:ext cx="3746270"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34" name="矩形 33"/>
            <p:cNvSpPr/>
            <p:nvPr/>
          </p:nvSpPr>
          <p:spPr>
            <a:xfrm>
              <a:off x="7692478" y="1678126"/>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35" name="组合 34"/>
          <p:cNvGrpSpPr/>
          <p:nvPr/>
        </p:nvGrpSpPr>
        <p:grpSpPr>
          <a:xfrm>
            <a:off x="2183721" y="4934633"/>
            <a:ext cx="3746270" cy="681175"/>
            <a:chOff x="7692478" y="1678126"/>
            <a:chExt cx="3746270" cy="681175"/>
          </a:xfrm>
        </p:grpSpPr>
        <p:sp>
          <p:nvSpPr>
            <p:cNvPr id="36" name="矩形 35"/>
            <p:cNvSpPr/>
            <p:nvPr/>
          </p:nvSpPr>
          <p:spPr>
            <a:xfrm>
              <a:off x="7692478" y="2030750"/>
              <a:ext cx="3746270"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37" name="矩形 36"/>
            <p:cNvSpPr/>
            <p:nvPr/>
          </p:nvSpPr>
          <p:spPr>
            <a:xfrm>
              <a:off x="7692478" y="1678126"/>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38" name="文本框 37"/>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39" name="矩形 38"/>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25" name="图片 24"/>
          <p:cNvPicPr>
            <a:picLocks noChangeAspect="1"/>
          </p:cNvPicPr>
          <p:nvPr/>
        </p:nvPicPr>
        <p:blipFill>
          <a:blip r:embed="rId2"/>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fltVal val="0"/>
                                          </p:val>
                                        </p:tav>
                                        <p:tav tm="100000">
                                          <p:val>
                                            <p:strVal val="#ppt_w"/>
                                          </p:val>
                                        </p:tav>
                                      </p:tavLst>
                                    </p:anim>
                                    <p:anim calcmode="lin" valueType="num">
                                      <p:cBhvr>
                                        <p:cTn id="8" dur="500" fill="hold"/>
                                        <p:tgtEl>
                                          <p:spTgt spid="40"/>
                                        </p:tgtEl>
                                        <p:attrNameLst>
                                          <p:attrName>ppt_h</p:attrName>
                                        </p:attrNameLst>
                                      </p:cBhvr>
                                      <p:tavLst>
                                        <p:tav tm="0">
                                          <p:val>
                                            <p:fltVal val="0"/>
                                          </p:val>
                                        </p:tav>
                                        <p:tav tm="100000">
                                          <p:val>
                                            <p:strVal val="#ppt_h"/>
                                          </p:val>
                                        </p:tav>
                                      </p:tavLst>
                                    </p:anim>
                                    <p:animEffect transition="in" filter="fade">
                                      <p:cBhvr>
                                        <p:cTn id="9" dur="500"/>
                                        <p:tgtEl>
                                          <p:spTgt spid="40"/>
                                        </p:tgtEl>
                                      </p:cBhvr>
                                    </p:animEffect>
                                  </p:childTnLst>
                                </p:cTn>
                              </p:par>
                              <p:par>
                                <p:cTn id="10" presetID="53" presetClass="entr" presetSubtype="16" fill="hold" nodeType="withEffect">
                                  <p:stCondLst>
                                    <p:cond delay="0"/>
                                  </p:stCondLst>
                                  <p:childTnLst>
                                    <p:set>
                                      <p:cBhvr>
                                        <p:cTn id="11" dur="1" fill="hold">
                                          <p:stCondLst>
                                            <p:cond delay="0"/>
                                          </p:stCondLst>
                                        </p:cTn>
                                        <p:tgtEl>
                                          <p:spTgt spid="43"/>
                                        </p:tgtEl>
                                        <p:attrNameLst>
                                          <p:attrName>style.visibility</p:attrName>
                                        </p:attrNameLst>
                                      </p:cBhvr>
                                      <p:to>
                                        <p:strVal val="visible"/>
                                      </p:to>
                                    </p:set>
                                    <p:anim calcmode="lin" valueType="num">
                                      <p:cBhvr>
                                        <p:cTn id="12" dur="500" fill="hold"/>
                                        <p:tgtEl>
                                          <p:spTgt spid="43"/>
                                        </p:tgtEl>
                                        <p:attrNameLst>
                                          <p:attrName>ppt_w</p:attrName>
                                        </p:attrNameLst>
                                      </p:cBhvr>
                                      <p:tavLst>
                                        <p:tav tm="0">
                                          <p:val>
                                            <p:fltVal val="0"/>
                                          </p:val>
                                        </p:tav>
                                        <p:tav tm="100000">
                                          <p:val>
                                            <p:strVal val="#ppt_w"/>
                                          </p:val>
                                        </p:tav>
                                      </p:tavLst>
                                    </p:anim>
                                    <p:anim calcmode="lin" valueType="num">
                                      <p:cBhvr>
                                        <p:cTn id="13" dur="500" fill="hold"/>
                                        <p:tgtEl>
                                          <p:spTgt spid="43"/>
                                        </p:tgtEl>
                                        <p:attrNameLst>
                                          <p:attrName>ppt_h</p:attrName>
                                        </p:attrNameLst>
                                      </p:cBhvr>
                                      <p:tavLst>
                                        <p:tav tm="0">
                                          <p:val>
                                            <p:fltVal val="0"/>
                                          </p:val>
                                        </p:tav>
                                        <p:tav tm="100000">
                                          <p:val>
                                            <p:strVal val="#ppt_h"/>
                                          </p:val>
                                        </p:tav>
                                      </p:tavLst>
                                    </p:anim>
                                    <p:animEffect transition="in" filter="fade">
                                      <p:cBhvr>
                                        <p:cTn id="14" dur="500"/>
                                        <p:tgtEl>
                                          <p:spTgt spid="43"/>
                                        </p:tgtEl>
                                      </p:cBhvr>
                                    </p:animEffect>
                                  </p:childTnLst>
                                </p:cTn>
                              </p:par>
                              <p:par>
                                <p:cTn id="15" presetID="53" presetClass="entr" presetSubtype="16"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childTnLst>
                          </p:cTn>
                        </p:par>
                        <p:par>
                          <p:cTn id="20" fill="hold">
                            <p:stCondLst>
                              <p:cond delay="500"/>
                            </p:stCondLst>
                            <p:childTnLst>
                              <p:par>
                                <p:cTn id="21" presetID="22" presetClass="entr" presetSubtype="8"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wipe(left)">
                                      <p:cBhvr>
                                        <p:cTn id="23" dur="500"/>
                                        <p:tgtEl>
                                          <p:spTgt spid="29"/>
                                        </p:tgtEl>
                                      </p:cBhvr>
                                    </p:animEffect>
                                  </p:childTnLst>
                                </p:cTn>
                              </p:par>
                            </p:childTnLst>
                          </p:cTn>
                        </p:par>
                        <p:par>
                          <p:cTn id="24" fill="hold">
                            <p:stCondLst>
                              <p:cond delay="1000"/>
                            </p:stCondLst>
                            <p:childTnLst>
                              <p:par>
                                <p:cTn id="25" presetID="22" presetClass="entr" presetSubtype="8" fill="hold" nodeType="after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left)">
                                      <p:cBhvr>
                                        <p:cTn id="27" dur="500"/>
                                        <p:tgtEl>
                                          <p:spTgt spid="32"/>
                                        </p:tgtEl>
                                      </p:cBhvr>
                                    </p:animEffect>
                                  </p:childTnLst>
                                </p:cTn>
                              </p:par>
                            </p:childTnLst>
                          </p:cTn>
                        </p:par>
                        <p:par>
                          <p:cTn id="28" fill="hold">
                            <p:stCondLst>
                              <p:cond delay="1500"/>
                            </p:stCondLst>
                            <p:childTnLst>
                              <p:par>
                                <p:cTn id="29" presetID="22" presetClass="entr" presetSubtype="8" fill="hold" nodeType="after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wipe(left)">
                                      <p:cBhvr>
                                        <p:cTn id="31" dur="500"/>
                                        <p:tgtEl>
                                          <p:spTgt spid="35"/>
                                        </p:tgtEl>
                                      </p:cBhvr>
                                    </p:animEffect>
                                  </p:childTnLst>
                                </p:cTn>
                              </p:par>
                            </p:childTnLst>
                          </p:cTn>
                        </p:par>
                        <p:par>
                          <p:cTn id="32" fill="hold">
                            <p:stCondLst>
                              <p:cond delay="2000"/>
                            </p:stCondLst>
                            <p:childTnLst>
                              <p:par>
                                <p:cTn id="33" presetID="22" presetClass="entr" presetSubtype="8"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4" name="组合 3"/>
          <p:cNvGrpSpPr/>
          <p:nvPr/>
        </p:nvGrpSpPr>
        <p:grpSpPr>
          <a:xfrm>
            <a:off x="4133082" y="2194771"/>
            <a:ext cx="3925836" cy="3384342"/>
            <a:chOff x="3590122" y="1268760"/>
            <a:chExt cx="5011756" cy="4320480"/>
          </a:xfrm>
        </p:grpSpPr>
        <p:sp>
          <p:nvSpPr>
            <p:cNvPr id="5" name="任意多边形: 形状 4"/>
            <p:cNvSpPr/>
            <p:nvPr/>
          </p:nvSpPr>
          <p:spPr>
            <a:xfrm>
              <a:off x="5327470" y="2166862"/>
              <a:ext cx="1994611" cy="1267873"/>
            </a:xfrm>
            <a:custGeom>
              <a:avLst/>
              <a:gdLst>
                <a:gd name="connsiteX0" fmla="*/ 1680519 w 1680519"/>
                <a:gd name="connsiteY0" fmla="*/ 1081216 h 1081216"/>
                <a:gd name="connsiteX1" fmla="*/ 0 w 1680519"/>
                <a:gd name="connsiteY1" fmla="*/ 376881 h 1081216"/>
                <a:gd name="connsiteX2" fmla="*/ 222422 w 1680519"/>
                <a:gd name="connsiteY2" fmla="*/ 0 h 1081216"/>
                <a:gd name="connsiteX3" fmla="*/ 1383957 w 1680519"/>
                <a:gd name="connsiteY3" fmla="*/ 574589 h 1081216"/>
                <a:gd name="connsiteX4" fmla="*/ 1680519 w 1680519"/>
                <a:gd name="connsiteY4" fmla="*/ 1081216 h 1081216"/>
                <a:gd name="connsiteX0-1" fmla="*/ 1680519 w 1680519"/>
                <a:gd name="connsiteY0-2" fmla="*/ 1043116 h 1043116"/>
                <a:gd name="connsiteX1-3" fmla="*/ 0 w 1680519"/>
                <a:gd name="connsiteY1-4" fmla="*/ 338781 h 1043116"/>
                <a:gd name="connsiteX2-5" fmla="*/ 298622 w 1680519"/>
                <a:gd name="connsiteY2-6" fmla="*/ 0 h 1043116"/>
                <a:gd name="connsiteX3-7" fmla="*/ 1383957 w 1680519"/>
                <a:gd name="connsiteY3-8" fmla="*/ 536489 h 1043116"/>
                <a:gd name="connsiteX4-9" fmla="*/ 1680519 w 1680519"/>
                <a:gd name="connsiteY4-10" fmla="*/ 1043116 h 1043116"/>
                <a:gd name="connsiteX0-11" fmla="*/ 1680519 w 1680519"/>
                <a:gd name="connsiteY0-12" fmla="*/ 1043116 h 1043116"/>
                <a:gd name="connsiteX1-13" fmla="*/ 0 w 1680519"/>
                <a:gd name="connsiteY1-14" fmla="*/ 338781 h 1043116"/>
                <a:gd name="connsiteX2-15" fmla="*/ 298622 w 1680519"/>
                <a:gd name="connsiteY2-16" fmla="*/ 0 h 1043116"/>
                <a:gd name="connsiteX3-17" fmla="*/ 1383957 w 1680519"/>
                <a:gd name="connsiteY3-18" fmla="*/ 536489 h 1043116"/>
                <a:gd name="connsiteX4-19" fmla="*/ 1680519 w 1680519"/>
                <a:gd name="connsiteY4-20" fmla="*/ 1043116 h 1043116"/>
                <a:gd name="connsiteX0-21" fmla="*/ 1680519 w 1680519"/>
                <a:gd name="connsiteY0-22" fmla="*/ 1055816 h 1055816"/>
                <a:gd name="connsiteX1-23" fmla="*/ 0 w 1680519"/>
                <a:gd name="connsiteY1-24" fmla="*/ 351481 h 1055816"/>
                <a:gd name="connsiteX2-25" fmla="*/ 279572 w 1680519"/>
                <a:gd name="connsiteY2-26" fmla="*/ 0 h 1055816"/>
                <a:gd name="connsiteX3-27" fmla="*/ 1383957 w 1680519"/>
                <a:gd name="connsiteY3-28" fmla="*/ 549189 h 1055816"/>
                <a:gd name="connsiteX4-29" fmla="*/ 1680519 w 1680519"/>
                <a:gd name="connsiteY4-30" fmla="*/ 1055816 h 1055816"/>
                <a:gd name="connsiteX0-31" fmla="*/ 1680519 w 1680519"/>
                <a:gd name="connsiteY0-32" fmla="*/ 1055816 h 1055816"/>
                <a:gd name="connsiteX1-33" fmla="*/ 0 w 1680519"/>
                <a:gd name="connsiteY1-34" fmla="*/ 351481 h 1055816"/>
                <a:gd name="connsiteX2-35" fmla="*/ 279572 w 1680519"/>
                <a:gd name="connsiteY2-36" fmla="*/ 0 h 1055816"/>
                <a:gd name="connsiteX3-37" fmla="*/ 1383957 w 1680519"/>
                <a:gd name="connsiteY3-38" fmla="*/ 549189 h 1055816"/>
                <a:gd name="connsiteX4-39" fmla="*/ 1680519 w 1680519"/>
                <a:gd name="connsiteY4-40" fmla="*/ 1055816 h 1055816"/>
                <a:gd name="connsiteX0-41" fmla="*/ 1690044 w 1690044"/>
                <a:gd name="connsiteY0-42" fmla="*/ 1055816 h 1055816"/>
                <a:gd name="connsiteX1-43" fmla="*/ 0 w 1690044"/>
                <a:gd name="connsiteY1-44" fmla="*/ 351481 h 1055816"/>
                <a:gd name="connsiteX2-45" fmla="*/ 289097 w 1690044"/>
                <a:gd name="connsiteY2-46" fmla="*/ 0 h 1055816"/>
                <a:gd name="connsiteX3-47" fmla="*/ 1393482 w 1690044"/>
                <a:gd name="connsiteY3-48" fmla="*/ 549189 h 1055816"/>
                <a:gd name="connsiteX4-49" fmla="*/ 1690044 w 1690044"/>
                <a:gd name="connsiteY4-50" fmla="*/ 1055816 h 1055816"/>
                <a:gd name="connsiteX0-51" fmla="*/ 1690044 w 1690044"/>
                <a:gd name="connsiteY0-52" fmla="*/ 1055816 h 1055816"/>
                <a:gd name="connsiteX1-53" fmla="*/ 0 w 1690044"/>
                <a:gd name="connsiteY1-54" fmla="*/ 351481 h 1055816"/>
                <a:gd name="connsiteX2-55" fmla="*/ 289097 w 1690044"/>
                <a:gd name="connsiteY2-56" fmla="*/ 0 h 1055816"/>
                <a:gd name="connsiteX3-57" fmla="*/ 1393482 w 1690044"/>
                <a:gd name="connsiteY3-58" fmla="*/ 549189 h 1055816"/>
                <a:gd name="connsiteX4-59" fmla="*/ 1690044 w 1690044"/>
                <a:gd name="connsiteY4-60" fmla="*/ 1055816 h 1055816"/>
                <a:gd name="connsiteX0-61" fmla="*/ 1670994 w 1670994"/>
                <a:gd name="connsiteY0-62" fmla="*/ 1062166 h 1062166"/>
                <a:gd name="connsiteX1-63" fmla="*/ 0 w 1670994"/>
                <a:gd name="connsiteY1-64" fmla="*/ 351481 h 1062166"/>
                <a:gd name="connsiteX2-65" fmla="*/ 289097 w 1670994"/>
                <a:gd name="connsiteY2-66" fmla="*/ 0 h 1062166"/>
                <a:gd name="connsiteX3-67" fmla="*/ 1393482 w 1670994"/>
                <a:gd name="connsiteY3-68" fmla="*/ 549189 h 1062166"/>
                <a:gd name="connsiteX4-69" fmla="*/ 1670994 w 1670994"/>
                <a:gd name="connsiteY4-70" fmla="*/ 1062166 h 1062166"/>
                <a:gd name="connsiteX0-71" fmla="*/ 1670994 w 1670994"/>
                <a:gd name="connsiteY0-72" fmla="*/ 1062166 h 1062166"/>
                <a:gd name="connsiteX1-73" fmla="*/ 0 w 1670994"/>
                <a:gd name="connsiteY1-74" fmla="*/ 351481 h 1062166"/>
                <a:gd name="connsiteX2-75" fmla="*/ 289097 w 1670994"/>
                <a:gd name="connsiteY2-76" fmla="*/ 0 h 1062166"/>
                <a:gd name="connsiteX3-77" fmla="*/ 1393482 w 1670994"/>
                <a:gd name="connsiteY3-78" fmla="*/ 549189 h 1062166"/>
                <a:gd name="connsiteX4-79" fmla="*/ 1670994 w 1670994"/>
                <a:gd name="connsiteY4-80" fmla="*/ 1062166 h 1062166"/>
                <a:gd name="connsiteX0-81" fmla="*/ 1670994 w 1670994"/>
                <a:gd name="connsiteY0-82" fmla="*/ 1062166 h 1062166"/>
                <a:gd name="connsiteX1-83" fmla="*/ 0 w 1670994"/>
                <a:gd name="connsiteY1-84" fmla="*/ 351481 h 1062166"/>
                <a:gd name="connsiteX2-85" fmla="*/ 289097 w 1670994"/>
                <a:gd name="connsiteY2-86" fmla="*/ 0 h 1062166"/>
                <a:gd name="connsiteX3-87" fmla="*/ 1399832 w 1670994"/>
                <a:gd name="connsiteY3-88" fmla="*/ 552364 h 1062166"/>
                <a:gd name="connsiteX4-89" fmla="*/ 1670994 w 1670994"/>
                <a:gd name="connsiteY4-90" fmla="*/ 1062166 h 106216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670994" h="1062166">
                  <a:moveTo>
                    <a:pt x="1670994" y="1062166"/>
                  </a:moveTo>
                  <a:lnTo>
                    <a:pt x="0" y="351481"/>
                  </a:lnTo>
                  <a:cubicBezTo>
                    <a:pt x="143991" y="254429"/>
                    <a:pt x="227656" y="157377"/>
                    <a:pt x="289097" y="0"/>
                  </a:cubicBezTo>
                  <a:lnTo>
                    <a:pt x="1399832" y="552364"/>
                  </a:lnTo>
                  <a:cubicBezTo>
                    <a:pt x="1498686" y="721240"/>
                    <a:pt x="1489590" y="899640"/>
                    <a:pt x="1670994" y="1062166"/>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 name="任意多边形: 形状 5"/>
            <p:cNvSpPr/>
            <p:nvPr/>
          </p:nvSpPr>
          <p:spPr>
            <a:xfrm>
              <a:off x="5327981" y="1268760"/>
              <a:ext cx="1536039" cy="1324171"/>
            </a:xfrm>
            <a:custGeom>
              <a:avLst/>
              <a:gdLst>
                <a:gd name="connsiteX0" fmla="*/ 643411 w 1286823"/>
                <a:gd name="connsiteY0" fmla="*/ 0 h 1109330"/>
                <a:gd name="connsiteX1" fmla="*/ 1286823 w 1286823"/>
                <a:gd name="connsiteY1" fmla="*/ 1109330 h 1109330"/>
                <a:gd name="connsiteX2" fmla="*/ 0 w 1286823"/>
                <a:gd name="connsiteY2" fmla="*/ 1109330 h 1109330"/>
                <a:gd name="connsiteX3" fmla="*/ 643411 w 1286823"/>
                <a:gd name="connsiteY3" fmla="*/ 0 h 1109330"/>
                <a:gd name="connsiteX0-1" fmla="*/ 643411 w 1286823"/>
                <a:gd name="connsiteY0-2" fmla="*/ 0 h 1109330"/>
                <a:gd name="connsiteX1-3" fmla="*/ 1286823 w 1286823"/>
                <a:gd name="connsiteY1-4" fmla="*/ 1109330 h 1109330"/>
                <a:gd name="connsiteX2-5" fmla="*/ 0 w 1286823"/>
                <a:gd name="connsiteY2-6" fmla="*/ 1109330 h 1109330"/>
                <a:gd name="connsiteX3-7" fmla="*/ 643411 w 1286823"/>
                <a:gd name="connsiteY3-8" fmla="*/ 0 h 1109330"/>
                <a:gd name="connsiteX0-9" fmla="*/ 643411 w 1286823"/>
                <a:gd name="connsiteY0-10" fmla="*/ 0 h 1109330"/>
                <a:gd name="connsiteX1-11" fmla="*/ 1286823 w 1286823"/>
                <a:gd name="connsiteY1-12" fmla="*/ 1109330 h 1109330"/>
                <a:gd name="connsiteX2-13" fmla="*/ 0 w 1286823"/>
                <a:gd name="connsiteY2-14" fmla="*/ 1109330 h 1109330"/>
                <a:gd name="connsiteX3-15" fmla="*/ 643411 w 1286823"/>
                <a:gd name="connsiteY3-16" fmla="*/ 0 h 1109330"/>
              </a:gdLst>
              <a:ahLst/>
              <a:cxnLst>
                <a:cxn ang="0">
                  <a:pos x="connsiteX0-1" y="connsiteY0-2"/>
                </a:cxn>
                <a:cxn ang="0">
                  <a:pos x="connsiteX1-3" y="connsiteY1-4"/>
                </a:cxn>
                <a:cxn ang="0">
                  <a:pos x="connsiteX2-5" y="connsiteY2-6"/>
                </a:cxn>
                <a:cxn ang="0">
                  <a:pos x="connsiteX3-7" y="connsiteY3-8"/>
                </a:cxn>
              </a:cxnLst>
              <a:rect l="l" t="t" r="r" b="b"/>
              <a:pathLst>
                <a:path w="1286823" h="1109330">
                  <a:moveTo>
                    <a:pt x="643411" y="0"/>
                  </a:moveTo>
                  <a:cubicBezTo>
                    <a:pt x="857882" y="369777"/>
                    <a:pt x="966026" y="813981"/>
                    <a:pt x="1286823" y="1109330"/>
                  </a:cubicBezTo>
                  <a:lnTo>
                    <a:pt x="0" y="1109330"/>
                  </a:lnTo>
                  <a:cubicBezTo>
                    <a:pt x="320796" y="867144"/>
                    <a:pt x="428941" y="369777"/>
                    <a:pt x="643411"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7" name="任意多边形: 形状 6"/>
            <p:cNvSpPr/>
            <p:nvPr/>
          </p:nvSpPr>
          <p:spPr>
            <a:xfrm>
              <a:off x="4844720" y="2822412"/>
              <a:ext cx="2994222" cy="1467612"/>
            </a:xfrm>
            <a:custGeom>
              <a:avLst/>
              <a:gdLst>
                <a:gd name="connsiteX0" fmla="*/ 2508422 w 2508422"/>
                <a:gd name="connsiteY0" fmla="*/ 1229498 h 1229498"/>
                <a:gd name="connsiteX1" fmla="*/ 0 w 2508422"/>
                <a:gd name="connsiteY1" fmla="*/ 512806 h 1229498"/>
                <a:gd name="connsiteX2" fmla="*/ 296562 w 2508422"/>
                <a:gd name="connsiteY2" fmla="*/ 0 h 1229498"/>
                <a:gd name="connsiteX3" fmla="*/ 2211860 w 2508422"/>
                <a:gd name="connsiteY3" fmla="*/ 710514 h 1229498"/>
                <a:gd name="connsiteX4" fmla="*/ 2508422 w 2508422"/>
                <a:gd name="connsiteY4" fmla="*/ 1229498 h 1229498"/>
                <a:gd name="connsiteX0-1" fmla="*/ 2508422 w 2508422"/>
                <a:gd name="connsiteY0-2" fmla="*/ 1229498 h 1229498"/>
                <a:gd name="connsiteX1-3" fmla="*/ 0 w 2508422"/>
                <a:gd name="connsiteY1-4" fmla="*/ 512806 h 1229498"/>
                <a:gd name="connsiteX2-5" fmla="*/ 296562 w 2508422"/>
                <a:gd name="connsiteY2-6" fmla="*/ 0 h 1229498"/>
                <a:gd name="connsiteX3-7" fmla="*/ 2211860 w 2508422"/>
                <a:gd name="connsiteY3-8" fmla="*/ 710514 h 1229498"/>
                <a:gd name="connsiteX4-9" fmla="*/ 2508422 w 2508422"/>
                <a:gd name="connsiteY4-10" fmla="*/ 1229498 h 1229498"/>
                <a:gd name="connsiteX0-11" fmla="*/ 2508422 w 2508422"/>
                <a:gd name="connsiteY0-12" fmla="*/ 1229498 h 1229498"/>
                <a:gd name="connsiteX1-13" fmla="*/ 0 w 2508422"/>
                <a:gd name="connsiteY1-14" fmla="*/ 512806 h 1229498"/>
                <a:gd name="connsiteX2-15" fmla="*/ 296562 w 2508422"/>
                <a:gd name="connsiteY2-16" fmla="*/ 0 h 1229498"/>
                <a:gd name="connsiteX3-17" fmla="*/ 2211860 w 2508422"/>
                <a:gd name="connsiteY3-18" fmla="*/ 710514 h 1229498"/>
                <a:gd name="connsiteX4-19" fmla="*/ 2508422 w 2508422"/>
                <a:gd name="connsiteY4-20" fmla="*/ 1229498 h 12294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508422" h="1229498">
                  <a:moveTo>
                    <a:pt x="2508422" y="1229498"/>
                  </a:moveTo>
                  <a:lnTo>
                    <a:pt x="0" y="512806"/>
                  </a:lnTo>
                  <a:cubicBezTo>
                    <a:pt x="232204" y="392671"/>
                    <a:pt x="197708" y="170935"/>
                    <a:pt x="296562" y="0"/>
                  </a:cubicBezTo>
                  <a:lnTo>
                    <a:pt x="2211860" y="710514"/>
                  </a:lnTo>
                  <a:cubicBezTo>
                    <a:pt x="2310714" y="883509"/>
                    <a:pt x="2333368" y="1100953"/>
                    <a:pt x="2508422" y="1229498"/>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8" name="任意多边形: 形状 7"/>
            <p:cNvSpPr/>
            <p:nvPr/>
          </p:nvSpPr>
          <p:spPr>
            <a:xfrm>
              <a:off x="4835393" y="2815037"/>
              <a:ext cx="2521214" cy="627184"/>
            </a:xfrm>
            <a:custGeom>
              <a:avLst/>
              <a:gdLst>
                <a:gd name="connsiteX0" fmla="*/ 304747 w 2112158"/>
                <a:gd name="connsiteY0" fmla="*/ 0 h 525426"/>
                <a:gd name="connsiteX1" fmla="*/ 1807411 w 2112158"/>
                <a:gd name="connsiteY1" fmla="*/ 0 h 525426"/>
                <a:gd name="connsiteX2" fmla="*/ 2112158 w 2112158"/>
                <a:gd name="connsiteY2" fmla="*/ 525426 h 525426"/>
                <a:gd name="connsiteX3" fmla="*/ 0 w 2112158"/>
                <a:gd name="connsiteY3" fmla="*/ 525426 h 525426"/>
                <a:gd name="connsiteX4" fmla="*/ 304747 w 2112158"/>
                <a:gd name="connsiteY4" fmla="*/ 0 h 525426"/>
                <a:gd name="connsiteX0-1" fmla="*/ 304747 w 2112158"/>
                <a:gd name="connsiteY0-2" fmla="*/ 0 h 525426"/>
                <a:gd name="connsiteX1-3" fmla="*/ 1807411 w 2112158"/>
                <a:gd name="connsiteY1-4" fmla="*/ 0 h 525426"/>
                <a:gd name="connsiteX2-5" fmla="*/ 2112158 w 2112158"/>
                <a:gd name="connsiteY2-6" fmla="*/ 525426 h 525426"/>
                <a:gd name="connsiteX3-7" fmla="*/ 0 w 2112158"/>
                <a:gd name="connsiteY3-8" fmla="*/ 525426 h 525426"/>
                <a:gd name="connsiteX4-9" fmla="*/ 304747 w 2112158"/>
                <a:gd name="connsiteY4-10" fmla="*/ 0 h 525426"/>
                <a:gd name="connsiteX0-11" fmla="*/ 304747 w 2112158"/>
                <a:gd name="connsiteY0-12" fmla="*/ 0 h 525426"/>
                <a:gd name="connsiteX1-13" fmla="*/ 1807411 w 2112158"/>
                <a:gd name="connsiteY1-14" fmla="*/ 0 h 525426"/>
                <a:gd name="connsiteX2-15" fmla="*/ 2112158 w 2112158"/>
                <a:gd name="connsiteY2-16" fmla="*/ 525426 h 525426"/>
                <a:gd name="connsiteX3-17" fmla="*/ 0 w 2112158"/>
                <a:gd name="connsiteY3-18" fmla="*/ 525426 h 525426"/>
                <a:gd name="connsiteX4-19" fmla="*/ 304747 w 2112158"/>
                <a:gd name="connsiteY4-20" fmla="*/ 0 h 525426"/>
                <a:gd name="connsiteX0-21" fmla="*/ 304747 w 2112158"/>
                <a:gd name="connsiteY0-22" fmla="*/ 0 h 525426"/>
                <a:gd name="connsiteX1-23" fmla="*/ 1807411 w 2112158"/>
                <a:gd name="connsiteY1-24" fmla="*/ 0 h 525426"/>
                <a:gd name="connsiteX2-25" fmla="*/ 2112158 w 2112158"/>
                <a:gd name="connsiteY2-26" fmla="*/ 525426 h 525426"/>
                <a:gd name="connsiteX3-27" fmla="*/ 0 w 2112158"/>
                <a:gd name="connsiteY3-28" fmla="*/ 525426 h 525426"/>
                <a:gd name="connsiteX4-29" fmla="*/ 304747 w 2112158"/>
                <a:gd name="connsiteY4-30" fmla="*/ 0 h 525426"/>
                <a:gd name="connsiteX0-31" fmla="*/ 304747 w 2112158"/>
                <a:gd name="connsiteY0-32" fmla="*/ 0 h 525426"/>
                <a:gd name="connsiteX1-33" fmla="*/ 1807411 w 2112158"/>
                <a:gd name="connsiteY1-34" fmla="*/ 0 h 525426"/>
                <a:gd name="connsiteX2-35" fmla="*/ 2112158 w 2112158"/>
                <a:gd name="connsiteY2-36" fmla="*/ 525426 h 525426"/>
                <a:gd name="connsiteX3-37" fmla="*/ 0 w 2112158"/>
                <a:gd name="connsiteY3-38" fmla="*/ 525426 h 525426"/>
                <a:gd name="connsiteX4-39" fmla="*/ 304747 w 2112158"/>
                <a:gd name="connsiteY4-40" fmla="*/ 0 h 52542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12158" h="525426">
                  <a:moveTo>
                    <a:pt x="304747" y="0"/>
                  </a:moveTo>
                  <a:cubicBezTo>
                    <a:pt x="816268" y="85060"/>
                    <a:pt x="1306523" y="0"/>
                    <a:pt x="1807411" y="0"/>
                  </a:cubicBezTo>
                  <a:cubicBezTo>
                    <a:pt x="1908993" y="175142"/>
                    <a:pt x="1914883" y="392814"/>
                    <a:pt x="2112158" y="525426"/>
                  </a:cubicBezTo>
                  <a:lnTo>
                    <a:pt x="0" y="525426"/>
                  </a:lnTo>
                  <a:cubicBezTo>
                    <a:pt x="239805" y="382181"/>
                    <a:pt x="203165" y="175142"/>
                    <a:pt x="304747"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9" name="任意多边形: 形状 8"/>
            <p:cNvSpPr/>
            <p:nvPr/>
          </p:nvSpPr>
          <p:spPr>
            <a:xfrm>
              <a:off x="4335850" y="3670529"/>
              <a:ext cx="4247959" cy="1902732"/>
            </a:xfrm>
            <a:custGeom>
              <a:avLst/>
              <a:gdLst>
                <a:gd name="connsiteX0" fmla="*/ 3558746 w 3558746"/>
                <a:gd name="connsiteY0" fmla="*/ 1594022 h 1594022"/>
                <a:gd name="connsiteX1" fmla="*/ 0 w 3558746"/>
                <a:gd name="connsiteY1" fmla="*/ 525162 h 1594022"/>
                <a:gd name="connsiteX2" fmla="*/ 308919 w 3558746"/>
                <a:gd name="connsiteY2" fmla="*/ 0 h 1594022"/>
                <a:gd name="connsiteX3" fmla="*/ 3052119 w 3558746"/>
                <a:gd name="connsiteY3" fmla="*/ 716692 h 1594022"/>
                <a:gd name="connsiteX4" fmla="*/ 3558746 w 3558746"/>
                <a:gd name="connsiteY4" fmla="*/ 1594022 h 1594022"/>
                <a:gd name="connsiteX0-1" fmla="*/ 3558746 w 3558746"/>
                <a:gd name="connsiteY0-2" fmla="*/ 1594022 h 1594022"/>
                <a:gd name="connsiteX1-3" fmla="*/ 0 w 3558746"/>
                <a:gd name="connsiteY1-4" fmla="*/ 525162 h 1594022"/>
                <a:gd name="connsiteX2-5" fmla="*/ 308919 w 3558746"/>
                <a:gd name="connsiteY2-6" fmla="*/ 0 h 1594022"/>
                <a:gd name="connsiteX3-7" fmla="*/ 3052119 w 3558746"/>
                <a:gd name="connsiteY3-8" fmla="*/ 716692 h 1594022"/>
                <a:gd name="connsiteX4-9" fmla="*/ 3558746 w 3558746"/>
                <a:gd name="connsiteY4-10" fmla="*/ 1594022 h 1594022"/>
                <a:gd name="connsiteX0-11" fmla="*/ 3558746 w 3558746"/>
                <a:gd name="connsiteY0-12" fmla="*/ 1594022 h 1594022"/>
                <a:gd name="connsiteX1-13" fmla="*/ 0 w 3558746"/>
                <a:gd name="connsiteY1-14" fmla="*/ 525162 h 1594022"/>
                <a:gd name="connsiteX2-15" fmla="*/ 308919 w 3558746"/>
                <a:gd name="connsiteY2-16" fmla="*/ 0 h 1594022"/>
                <a:gd name="connsiteX3-17" fmla="*/ 3052119 w 3558746"/>
                <a:gd name="connsiteY3-18" fmla="*/ 716692 h 1594022"/>
                <a:gd name="connsiteX4-19" fmla="*/ 3558746 w 3558746"/>
                <a:gd name="connsiteY4-20" fmla="*/ 1594022 h 1594022"/>
                <a:gd name="connsiteX0-21" fmla="*/ 3558746 w 3558746"/>
                <a:gd name="connsiteY0-22" fmla="*/ 1594022 h 1594022"/>
                <a:gd name="connsiteX1-23" fmla="*/ 0 w 3558746"/>
                <a:gd name="connsiteY1-24" fmla="*/ 525162 h 1594022"/>
                <a:gd name="connsiteX2-25" fmla="*/ 308919 w 3558746"/>
                <a:gd name="connsiteY2-26" fmla="*/ 0 h 1594022"/>
                <a:gd name="connsiteX3-27" fmla="*/ 3052119 w 3558746"/>
                <a:gd name="connsiteY3-28" fmla="*/ 716692 h 1594022"/>
                <a:gd name="connsiteX4-29" fmla="*/ 3558746 w 3558746"/>
                <a:gd name="connsiteY4-30" fmla="*/ 1594022 h 1594022"/>
                <a:gd name="connsiteX0-31" fmla="*/ 3558746 w 3558746"/>
                <a:gd name="connsiteY0-32" fmla="*/ 1594022 h 1594022"/>
                <a:gd name="connsiteX1-33" fmla="*/ 0 w 3558746"/>
                <a:gd name="connsiteY1-34" fmla="*/ 525162 h 1594022"/>
                <a:gd name="connsiteX2-35" fmla="*/ 327969 w 3558746"/>
                <a:gd name="connsiteY2-36" fmla="*/ 0 h 1594022"/>
                <a:gd name="connsiteX3-37" fmla="*/ 3052119 w 3558746"/>
                <a:gd name="connsiteY3-38" fmla="*/ 716692 h 1594022"/>
                <a:gd name="connsiteX4-39" fmla="*/ 3558746 w 3558746"/>
                <a:gd name="connsiteY4-40" fmla="*/ 1594022 h 15940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558746" h="1594022">
                  <a:moveTo>
                    <a:pt x="3558746" y="1594022"/>
                  </a:moveTo>
                  <a:lnTo>
                    <a:pt x="0" y="525162"/>
                  </a:lnTo>
                  <a:cubicBezTo>
                    <a:pt x="128373" y="350108"/>
                    <a:pt x="301196" y="219504"/>
                    <a:pt x="327969" y="0"/>
                  </a:cubicBezTo>
                  <a:lnTo>
                    <a:pt x="3052119" y="716692"/>
                  </a:lnTo>
                  <a:lnTo>
                    <a:pt x="3558746" y="1594022"/>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0" name="任意多边形: 形状 9"/>
            <p:cNvSpPr/>
            <p:nvPr/>
          </p:nvSpPr>
          <p:spPr>
            <a:xfrm>
              <a:off x="4339124" y="3628452"/>
              <a:ext cx="3513752" cy="669405"/>
            </a:xfrm>
            <a:custGeom>
              <a:avLst/>
              <a:gdLst>
                <a:gd name="connsiteX0" fmla="*/ 307831 w 2943661"/>
                <a:gd name="connsiteY0" fmla="*/ 0 h 530743"/>
                <a:gd name="connsiteX1" fmla="*/ 2635830 w 2943661"/>
                <a:gd name="connsiteY1" fmla="*/ 0 h 530743"/>
                <a:gd name="connsiteX2" fmla="*/ 2943661 w 2943661"/>
                <a:gd name="connsiteY2" fmla="*/ 530743 h 530743"/>
                <a:gd name="connsiteX3" fmla="*/ 0 w 2943661"/>
                <a:gd name="connsiteY3" fmla="*/ 530743 h 530743"/>
                <a:gd name="connsiteX4" fmla="*/ 307831 w 2943661"/>
                <a:gd name="connsiteY4" fmla="*/ 0 h 530743"/>
                <a:gd name="connsiteX0-1" fmla="*/ 307831 w 2943661"/>
                <a:gd name="connsiteY0-2" fmla="*/ 0 h 530743"/>
                <a:gd name="connsiteX1-3" fmla="*/ 2635830 w 2943661"/>
                <a:gd name="connsiteY1-4" fmla="*/ 0 h 530743"/>
                <a:gd name="connsiteX2-5" fmla="*/ 2943661 w 2943661"/>
                <a:gd name="connsiteY2-6" fmla="*/ 530743 h 530743"/>
                <a:gd name="connsiteX3-7" fmla="*/ 0 w 2943661"/>
                <a:gd name="connsiteY3-8" fmla="*/ 530743 h 530743"/>
                <a:gd name="connsiteX4-9" fmla="*/ 307831 w 2943661"/>
                <a:gd name="connsiteY4-10" fmla="*/ 0 h 530743"/>
                <a:gd name="connsiteX0-11" fmla="*/ 307831 w 2943661"/>
                <a:gd name="connsiteY0-12" fmla="*/ 0 h 530743"/>
                <a:gd name="connsiteX1-13" fmla="*/ 2635830 w 2943661"/>
                <a:gd name="connsiteY1-14" fmla="*/ 0 h 530743"/>
                <a:gd name="connsiteX2-15" fmla="*/ 2943661 w 2943661"/>
                <a:gd name="connsiteY2-16" fmla="*/ 530743 h 530743"/>
                <a:gd name="connsiteX3-17" fmla="*/ 0 w 2943661"/>
                <a:gd name="connsiteY3-18" fmla="*/ 530743 h 530743"/>
                <a:gd name="connsiteX4-19" fmla="*/ 307831 w 2943661"/>
                <a:gd name="connsiteY4-20" fmla="*/ 0 h 530743"/>
                <a:gd name="connsiteX0-21" fmla="*/ 307831 w 2943661"/>
                <a:gd name="connsiteY0-22" fmla="*/ 42530 h 573273"/>
                <a:gd name="connsiteX1-23" fmla="*/ 2635830 w 2943661"/>
                <a:gd name="connsiteY1-24" fmla="*/ 42530 h 573273"/>
                <a:gd name="connsiteX2-25" fmla="*/ 2943661 w 2943661"/>
                <a:gd name="connsiteY2-26" fmla="*/ 573273 h 573273"/>
                <a:gd name="connsiteX3-27" fmla="*/ 0 w 2943661"/>
                <a:gd name="connsiteY3-28" fmla="*/ 573273 h 573273"/>
                <a:gd name="connsiteX4-29" fmla="*/ 307831 w 2943661"/>
                <a:gd name="connsiteY4-30" fmla="*/ 42530 h 573273"/>
                <a:gd name="connsiteX0-31" fmla="*/ 307831 w 2943661"/>
                <a:gd name="connsiteY0-32" fmla="*/ 30054 h 560797"/>
                <a:gd name="connsiteX1-33" fmla="*/ 2635830 w 2943661"/>
                <a:gd name="connsiteY1-34" fmla="*/ 30054 h 560797"/>
                <a:gd name="connsiteX2-35" fmla="*/ 2943661 w 2943661"/>
                <a:gd name="connsiteY2-36" fmla="*/ 560797 h 560797"/>
                <a:gd name="connsiteX3-37" fmla="*/ 0 w 2943661"/>
                <a:gd name="connsiteY3-38" fmla="*/ 560797 h 560797"/>
                <a:gd name="connsiteX4-39" fmla="*/ 307831 w 2943661"/>
                <a:gd name="connsiteY4-40" fmla="*/ 30054 h 560797"/>
                <a:gd name="connsiteX0-41" fmla="*/ 307831 w 2943661"/>
                <a:gd name="connsiteY0-42" fmla="*/ 30054 h 560797"/>
                <a:gd name="connsiteX1-43" fmla="*/ 2635830 w 2943661"/>
                <a:gd name="connsiteY1-44" fmla="*/ 30054 h 560797"/>
                <a:gd name="connsiteX2-45" fmla="*/ 2943661 w 2943661"/>
                <a:gd name="connsiteY2-46" fmla="*/ 560797 h 560797"/>
                <a:gd name="connsiteX3-47" fmla="*/ 0 w 2943661"/>
                <a:gd name="connsiteY3-48" fmla="*/ 560797 h 560797"/>
                <a:gd name="connsiteX4-49" fmla="*/ 307831 w 2943661"/>
                <a:gd name="connsiteY4-50" fmla="*/ 30054 h 56079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43661" h="560797">
                  <a:moveTo>
                    <a:pt x="307831" y="30054"/>
                  </a:moveTo>
                  <a:cubicBezTo>
                    <a:pt x="1073198" y="104482"/>
                    <a:pt x="1817300" y="-65639"/>
                    <a:pt x="2635830" y="30054"/>
                  </a:cubicBezTo>
                  <a:cubicBezTo>
                    <a:pt x="2738440" y="206968"/>
                    <a:pt x="2755991" y="405148"/>
                    <a:pt x="2943661" y="560797"/>
                  </a:cubicBezTo>
                  <a:cubicBezTo>
                    <a:pt x="1973073" y="475737"/>
                    <a:pt x="981220" y="560797"/>
                    <a:pt x="0" y="560797"/>
                  </a:cubicBezTo>
                  <a:cubicBezTo>
                    <a:pt x="102610" y="383883"/>
                    <a:pt x="269017" y="228233"/>
                    <a:pt x="307831" y="30054"/>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1" name="任意多边形: 形状 10"/>
            <p:cNvSpPr/>
            <p:nvPr/>
          </p:nvSpPr>
          <p:spPr>
            <a:xfrm>
              <a:off x="3590122" y="4455711"/>
              <a:ext cx="5011756" cy="1133529"/>
            </a:xfrm>
            <a:custGeom>
              <a:avLst/>
              <a:gdLst>
                <a:gd name="connsiteX0" fmla="*/ 519559 w 4198620"/>
                <a:gd name="connsiteY0" fmla="*/ 0 h 895791"/>
                <a:gd name="connsiteX1" fmla="*/ 3679061 w 4198620"/>
                <a:gd name="connsiteY1" fmla="*/ 0 h 895791"/>
                <a:gd name="connsiteX2" fmla="*/ 4198620 w 4198620"/>
                <a:gd name="connsiteY2" fmla="*/ 895791 h 895791"/>
                <a:gd name="connsiteX3" fmla="*/ 0 w 4198620"/>
                <a:gd name="connsiteY3" fmla="*/ 895791 h 895791"/>
                <a:gd name="connsiteX4" fmla="*/ 519559 w 4198620"/>
                <a:gd name="connsiteY4" fmla="*/ 0 h 895791"/>
                <a:gd name="connsiteX0-1" fmla="*/ 519559 w 4198620"/>
                <a:gd name="connsiteY0-2" fmla="*/ 0 h 895791"/>
                <a:gd name="connsiteX1-3" fmla="*/ 3679061 w 4198620"/>
                <a:gd name="connsiteY1-4" fmla="*/ 0 h 895791"/>
                <a:gd name="connsiteX2-5" fmla="*/ 4198620 w 4198620"/>
                <a:gd name="connsiteY2-6" fmla="*/ 895791 h 895791"/>
                <a:gd name="connsiteX3-7" fmla="*/ 0 w 4198620"/>
                <a:gd name="connsiteY3-8" fmla="*/ 895791 h 895791"/>
                <a:gd name="connsiteX4-9" fmla="*/ 519559 w 4198620"/>
                <a:gd name="connsiteY4-10" fmla="*/ 0 h 895791"/>
                <a:gd name="connsiteX0-11" fmla="*/ 519559 w 4198620"/>
                <a:gd name="connsiteY0-12" fmla="*/ 70883 h 966674"/>
                <a:gd name="connsiteX1-13" fmla="*/ 3679061 w 4198620"/>
                <a:gd name="connsiteY1-14" fmla="*/ 70883 h 966674"/>
                <a:gd name="connsiteX2-15" fmla="*/ 4198620 w 4198620"/>
                <a:gd name="connsiteY2-16" fmla="*/ 966674 h 966674"/>
                <a:gd name="connsiteX3-17" fmla="*/ 0 w 4198620"/>
                <a:gd name="connsiteY3-18" fmla="*/ 966674 h 966674"/>
                <a:gd name="connsiteX4-19" fmla="*/ 519559 w 4198620"/>
                <a:gd name="connsiteY4-20" fmla="*/ 70883 h 966674"/>
                <a:gd name="connsiteX0-21" fmla="*/ 519559 w 4198620"/>
                <a:gd name="connsiteY0-22" fmla="*/ 53828 h 949619"/>
                <a:gd name="connsiteX1-23" fmla="*/ 3679061 w 4198620"/>
                <a:gd name="connsiteY1-24" fmla="*/ 53828 h 949619"/>
                <a:gd name="connsiteX2-25" fmla="*/ 4198620 w 4198620"/>
                <a:gd name="connsiteY2-26" fmla="*/ 949619 h 949619"/>
                <a:gd name="connsiteX3-27" fmla="*/ 0 w 4198620"/>
                <a:gd name="connsiteY3-28" fmla="*/ 949619 h 949619"/>
                <a:gd name="connsiteX4-29" fmla="*/ 519559 w 4198620"/>
                <a:gd name="connsiteY4-30" fmla="*/ 53828 h 949619"/>
                <a:gd name="connsiteX0-31" fmla="*/ 519559 w 4198620"/>
                <a:gd name="connsiteY0-32" fmla="*/ 53828 h 949619"/>
                <a:gd name="connsiteX1-33" fmla="*/ 3679061 w 4198620"/>
                <a:gd name="connsiteY1-34" fmla="*/ 53828 h 949619"/>
                <a:gd name="connsiteX2-35" fmla="*/ 4198620 w 4198620"/>
                <a:gd name="connsiteY2-36" fmla="*/ 949619 h 949619"/>
                <a:gd name="connsiteX3-37" fmla="*/ 0 w 4198620"/>
                <a:gd name="connsiteY3-38" fmla="*/ 949619 h 949619"/>
                <a:gd name="connsiteX4-39" fmla="*/ 519559 w 4198620"/>
                <a:gd name="connsiteY4-40" fmla="*/ 53828 h 94961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198620" h="949619">
                  <a:moveTo>
                    <a:pt x="519559" y="53828"/>
                  </a:moveTo>
                  <a:cubicBezTo>
                    <a:pt x="1572726" y="149521"/>
                    <a:pt x="2604629" y="-105660"/>
                    <a:pt x="3679061" y="53828"/>
                  </a:cubicBezTo>
                  <a:lnTo>
                    <a:pt x="4198620" y="949619"/>
                  </a:lnTo>
                  <a:cubicBezTo>
                    <a:pt x="2777814" y="747600"/>
                    <a:pt x="1399540" y="949619"/>
                    <a:pt x="0" y="949619"/>
                  </a:cubicBezTo>
                  <a:cubicBezTo>
                    <a:pt x="258246" y="672287"/>
                    <a:pt x="346373" y="352425"/>
                    <a:pt x="519559" y="53828"/>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grpSp>
        <p:nvGrpSpPr>
          <p:cNvPr id="18" name="组合 17"/>
          <p:cNvGrpSpPr/>
          <p:nvPr/>
        </p:nvGrpSpPr>
        <p:grpSpPr>
          <a:xfrm>
            <a:off x="1592094" y="2207471"/>
            <a:ext cx="2598907" cy="681175"/>
            <a:chOff x="7692478" y="1678126"/>
            <a:chExt cx="2598907" cy="681175"/>
          </a:xfrm>
        </p:grpSpPr>
        <p:sp>
          <p:nvSpPr>
            <p:cNvPr id="19" name="矩形 18"/>
            <p:cNvSpPr/>
            <p:nvPr/>
          </p:nvSpPr>
          <p:spPr>
            <a:xfrm>
              <a:off x="7692479" y="2030750"/>
              <a:ext cx="259890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20" name="矩形 19"/>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sp>
        <p:nvSpPr>
          <p:cNvPr id="2" name="椭圆 1"/>
          <p:cNvSpPr/>
          <p:nvPr/>
        </p:nvSpPr>
        <p:spPr>
          <a:xfrm>
            <a:off x="874713" y="2379764"/>
            <a:ext cx="617436" cy="617436"/>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1592094" y="3393774"/>
            <a:ext cx="2598907" cy="681175"/>
            <a:chOff x="7692478" y="1678126"/>
            <a:chExt cx="2598907" cy="681175"/>
          </a:xfrm>
        </p:grpSpPr>
        <p:sp>
          <p:nvSpPr>
            <p:cNvPr id="24" name="矩形 23"/>
            <p:cNvSpPr/>
            <p:nvPr/>
          </p:nvSpPr>
          <p:spPr>
            <a:xfrm>
              <a:off x="7692479" y="2030750"/>
              <a:ext cx="259890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25" name="矩形 24"/>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sp>
        <p:nvSpPr>
          <p:cNvPr id="23" name="椭圆 22"/>
          <p:cNvSpPr/>
          <p:nvPr/>
        </p:nvSpPr>
        <p:spPr>
          <a:xfrm>
            <a:off x="874713" y="3566067"/>
            <a:ext cx="617436" cy="617436"/>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p:cNvGrpSpPr/>
          <p:nvPr/>
        </p:nvGrpSpPr>
        <p:grpSpPr>
          <a:xfrm>
            <a:off x="1592094" y="4580076"/>
            <a:ext cx="2598907" cy="681175"/>
            <a:chOff x="7692478" y="1678126"/>
            <a:chExt cx="2598907" cy="681175"/>
          </a:xfrm>
        </p:grpSpPr>
        <p:sp>
          <p:nvSpPr>
            <p:cNvPr id="29" name="矩形 28"/>
            <p:cNvSpPr/>
            <p:nvPr/>
          </p:nvSpPr>
          <p:spPr>
            <a:xfrm>
              <a:off x="7692479" y="2030750"/>
              <a:ext cx="259890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30" name="矩形 29"/>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sp>
        <p:nvSpPr>
          <p:cNvPr id="28" name="椭圆 27"/>
          <p:cNvSpPr/>
          <p:nvPr/>
        </p:nvSpPr>
        <p:spPr>
          <a:xfrm>
            <a:off x="874713" y="4752369"/>
            <a:ext cx="617436" cy="617436"/>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2" name="组合 31"/>
          <p:cNvGrpSpPr/>
          <p:nvPr/>
        </p:nvGrpSpPr>
        <p:grpSpPr>
          <a:xfrm>
            <a:off x="8058919" y="2207471"/>
            <a:ext cx="2598906" cy="681175"/>
            <a:chOff x="7692479" y="1678126"/>
            <a:chExt cx="2598906" cy="681175"/>
          </a:xfrm>
        </p:grpSpPr>
        <p:sp>
          <p:nvSpPr>
            <p:cNvPr id="34" name="矩形 33"/>
            <p:cNvSpPr/>
            <p:nvPr/>
          </p:nvSpPr>
          <p:spPr>
            <a:xfrm>
              <a:off x="7692479" y="2030750"/>
              <a:ext cx="2598906" cy="328551"/>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35" name="矩形 34"/>
            <p:cNvSpPr/>
            <p:nvPr/>
          </p:nvSpPr>
          <p:spPr>
            <a:xfrm>
              <a:off x="8049411" y="1678126"/>
              <a:ext cx="2241974" cy="401264"/>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sp>
        <p:nvSpPr>
          <p:cNvPr id="33" name="椭圆 32"/>
          <p:cNvSpPr/>
          <p:nvPr/>
        </p:nvSpPr>
        <p:spPr>
          <a:xfrm>
            <a:off x="10695925" y="2379764"/>
            <a:ext cx="617436" cy="617436"/>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组合 36"/>
          <p:cNvGrpSpPr/>
          <p:nvPr/>
        </p:nvGrpSpPr>
        <p:grpSpPr>
          <a:xfrm>
            <a:off x="8058919" y="3393774"/>
            <a:ext cx="2598906" cy="681175"/>
            <a:chOff x="7692479" y="1678126"/>
            <a:chExt cx="2598906" cy="681175"/>
          </a:xfrm>
        </p:grpSpPr>
        <p:sp>
          <p:nvSpPr>
            <p:cNvPr id="39" name="矩形 38"/>
            <p:cNvSpPr/>
            <p:nvPr/>
          </p:nvSpPr>
          <p:spPr>
            <a:xfrm>
              <a:off x="7692479" y="2030750"/>
              <a:ext cx="2598906" cy="328551"/>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40" name="矩形 39"/>
            <p:cNvSpPr/>
            <p:nvPr/>
          </p:nvSpPr>
          <p:spPr>
            <a:xfrm>
              <a:off x="8049411" y="1678126"/>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sp>
        <p:nvSpPr>
          <p:cNvPr id="38" name="椭圆 37"/>
          <p:cNvSpPr/>
          <p:nvPr/>
        </p:nvSpPr>
        <p:spPr>
          <a:xfrm>
            <a:off x="10695925" y="3566067"/>
            <a:ext cx="617436" cy="617436"/>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8058919" y="4580076"/>
            <a:ext cx="2598906" cy="681175"/>
            <a:chOff x="7692479" y="1678126"/>
            <a:chExt cx="2598906" cy="681175"/>
          </a:xfrm>
        </p:grpSpPr>
        <p:sp>
          <p:nvSpPr>
            <p:cNvPr id="44" name="矩形 43"/>
            <p:cNvSpPr/>
            <p:nvPr/>
          </p:nvSpPr>
          <p:spPr>
            <a:xfrm>
              <a:off x="7692479" y="2030750"/>
              <a:ext cx="2598906" cy="328551"/>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45" name="矩形 44"/>
            <p:cNvSpPr/>
            <p:nvPr/>
          </p:nvSpPr>
          <p:spPr>
            <a:xfrm>
              <a:off x="8049411" y="1678126"/>
              <a:ext cx="2241974" cy="401264"/>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sp>
        <p:nvSpPr>
          <p:cNvPr id="43" name="椭圆 42"/>
          <p:cNvSpPr/>
          <p:nvPr/>
        </p:nvSpPr>
        <p:spPr>
          <a:xfrm>
            <a:off x="10695925" y="4752369"/>
            <a:ext cx="617436" cy="617436"/>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45"/>
          <p:cNvSpPr/>
          <p:nvPr/>
        </p:nvSpPr>
        <p:spPr>
          <a:xfrm>
            <a:off x="1058971" y="2560698"/>
            <a:ext cx="256774" cy="255569"/>
          </a:xfrm>
          <a:custGeom>
            <a:avLst/>
            <a:gdLst>
              <a:gd name="connsiteX0" fmla="*/ 315609 w 338137"/>
              <a:gd name="connsiteY0" fmla="*/ 185737 h 336550"/>
              <a:gd name="connsiteX1" fmla="*/ 338137 w 338137"/>
              <a:gd name="connsiteY1" fmla="*/ 185737 h 336550"/>
              <a:gd name="connsiteX2" fmla="*/ 185737 w 338137"/>
              <a:gd name="connsiteY2" fmla="*/ 336550 h 336550"/>
              <a:gd name="connsiteX3" fmla="*/ 185737 w 338137"/>
              <a:gd name="connsiteY3" fmla="*/ 314256 h 336550"/>
              <a:gd name="connsiteX4" fmla="*/ 315609 w 338137"/>
              <a:gd name="connsiteY4" fmla="*/ 185737 h 336550"/>
              <a:gd name="connsiteX5" fmla="*/ 249042 w 338137"/>
              <a:gd name="connsiteY5" fmla="*/ 185737 h 336550"/>
              <a:gd name="connsiteX6" fmla="*/ 271462 w 338137"/>
              <a:gd name="connsiteY6" fmla="*/ 185737 h 336550"/>
              <a:gd name="connsiteX7" fmla="*/ 185737 w 338137"/>
              <a:gd name="connsiteY7" fmla="*/ 269875 h 336550"/>
              <a:gd name="connsiteX8" fmla="*/ 185737 w 338137"/>
              <a:gd name="connsiteY8" fmla="*/ 247870 h 336550"/>
              <a:gd name="connsiteX9" fmla="*/ 249042 w 338137"/>
              <a:gd name="connsiteY9" fmla="*/ 185737 h 336550"/>
              <a:gd name="connsiteX10" fmla="*/ 66675 w 338137"/>
              <a:gd name="connsiteY10" fmla="*/ 185737 h 336550"/>
              <a:gd name="connsiteX11" fmla="*/ 89095 w 338137"/>
              <a:gd name="connsiteY11" fmla="*/ 185737 h 336550"/>
              <a:gd name="connsiteX12" fmla="*/ 152400 w 338137"/>
              <a:gd name="connsiteY12" fmla="*/ 247870 h 336550"/>
              <a:gd name="connsiteX13" fmla="*/ 152400 w 338137"/>
              <a:gd name="connsiteY13" fmla="*/ 269875 h 336550"/>
              <a:gd name="connsiteX14" fmla="*/ 66675 w 338137"/>
              <a:gd name="connsiteY14" fmla="*/ 185737 h 336550"/>
              <a:gd name="connsiteX15" fmla="*/ 0 w 338137"/>
              <a:gd name="connsiteY15" fmla="*/ 185737 h 336550"/>
              <a:gd name="connsiteX16" fmla="*/ 22528 w 338137"/>
              <a:gd name="connsiteY16" fmla="*/ 185737 h 336550"/>
              <a:gd name="connsiteX17" fmla="*/ 152400 w 338137"/>
              <a:gd name="connsiteY17" fmla="*/ 314256 h 336550"/>
              <a:gd name="connsiteX18" fmla="*/ 152400 w 338137"/>
              <a:gd name="connsiteY18" fmla="*/ 336550 h 336550"/>
              <a:gd name="connsiteX19" fmla="*/ 0 w 338137"/>
              <a:gd name="connsiteY19" fmla="*/ 185737 h 336550"/>
              <a:gd name="connsiteX20" fmla="*/ 169069 w 338137"/>
              <a:gd name="connsiteY20" fmla="*/ 127000 h 336550"/>
              <a:gd name="connsiteX21" fmla="*/ 186045 w 338137"/>
              <a:gd name="connsiteY21" fmla="*/ 130918 h 336550"/>
              <a:gd name="connsiteX22" fmla="*/ 205633 w 338137"/>
              <a:gd name="connsiteY22" fmla="*/ 150506 h 336550"/>
              <a:gd name="connsiteX23" fmla="*/ 209550 w 338137"/>
              <a:gd name="connsiteY23" fmla="*/ 167482 h 336550"/>
              <a:gd name="connsiteX24" fmla="*/ 205633 w 338137"/>
              <a:gd name="connsiteY24" fmla="*/ 184458 h 336550"/>
              <a:gd name="connsiteX25" fmla="*/ 186045 w 338137"/>
              <a:gd name="connsiteY25" fmla="*/ 204046 h 336550"/>
              <a:gd name="connsiteX26" fmla="*/ 169069 w 338137"/>
              <a:gd name="connsiteY26" fmla="*/ 207963 h 336550"/>
              <a:gd name="connsiteX27" fmla="*/ 152093 w 338137"/>
              <a:gd name="connsiteY27" fmla="*/ 204046 h 336550"/>
              <a:gd name="connsiteX28" fmla="*/ 132505 w 338137"/>
              <a:gd name="connsiteY28" fmla="*/ 184458 h 336550"/>
              <a:gd name="connsiteX29" fmla="*/ 128587 w 338137"/>
              <a:gd name="connsiteY29" fmla="*/ 167482 h 336550"/>
              <a:gd name="connsiteX30" fmla="*/ 132505 w 338137"/>
              <a:gd name="connsiteY30" fmla="*/ 150506 h 336550"/>
              <a:gd name="connsiteX31" fmla="*/ 152093 w 338137"/>
              <a:gd name="connsiteY31" fmla="*/ 130918 h 336550"/>
              <a:gd name="connsiteX32" fmla="*/ 169069 w 338137"/>
              <a:gd name="connsiteY32" fmla="*/ 127000 h 336550"/>
              <a:gd name="connsiteX33" fmla="*/ 185737 w 338137"/>
              <a:gd name="connsiteY33" fmla="*/ 65087 h 336550"/>
              <a:gd name="connsiteX34" fmla="*/ 271462 w 338137"/>
              <a:gd name="connsiteY34" fmla="*/ 150812 h 336550"/>
              <a:gd name="connsiteX35" fmla="*/ 249042 w 338137"/>
              <a:gd name="connsiteY35" fmla="*/ 150812 h 336550"/>
              <a:gd name="connsiteX36" fmla="*/ 185737 w 338137"/>
              <a:gd name="connsiteY36" fmla="*/ 87507 h 336550"/>
              <a:gd name="connsiteX37" fmla="*/ 185737 w 338137"/>
              <a:gd name="connsiteY37" fmla="*/ 65087 h 336550"/>
              <a:gd name="connsiteX38" fmla="*/ 152400 w 338137"/>
              <a:gd name="connsiteY38" fmla="*/ 65087 h 336550"/>
              <a:gd name="connsiteX39" fmla="*/ 152400 w 338137"/>
              <a:gd name="connsiteY39" fmla="*/ 87507 h 336550"/>
              <a:gd name="connsiteX40" fmla="*/ 89095 w 338137"/>
              <a:gd name="connsiteY40" fmla="*/ 150812 h 336550"/>
              <a:gd name="connsiteX41" fmla="*/ 66675 w 338137"/>
              <a:gd name="connsiteY41" fmla="*/ 150812 h 336550"/>
              <a:gd name="connsiteX42" fmla="*/ 152400 w 338137"/>
              <a:gd name="connsiteY42" fmla="*/ 65087 h 336550"/>
              <a:gd name="connsiteX43" fmla="*/ 185737 w 338137"/>
              <a:gd name="connsiteY43" fmla="*/ 0 h 336550"/>
              <a:gd name="connsiteX44" fmla="*/ 338137 w 338137"/>
              <a:gd name="connsiteY44" fmla="*/ 150813 h 336550"/>
              <a:gd name="connsiteX45" fmla="*/ 315609 w 338137"/>
              <a:gd name="connsiteY45" fmla="*/ 150813 h 336550"/>
              <a:gd name="connsiteX46" fmla="*/ 185737 w 338137"/>
              <a:gd name="connsiteY46" fmla="*/ 22294 h 336550"/>
              <a:gd name="connsiteX47" fmla="*/ 185737 w 338137"/>
              <a:gd name="connsiteY47" fmla="*/ 0 h 336550"/>
              <a:gd name="connsiteX48" fmla="*/ 152400 w 338137"/>
              <a:gd name="connsiteY48" fmla="*/ 0 h 336550"/>
              <a:gd name="connsiteX49" fmla="*/ 152400 w 338137"/>
              <a:gd name="connsiteY49" fmla="*/ 22294 h 336550"/>
              <a:gd name="connsiteX50" fmla="*/ 22528 w 338137"/>
              <a:gd name="connsiteY50" fmla="*/ 150813 h 336550"/>
              <a:gd name="connsiteX51" fmla="*/ 0 w 338137"/>
              <a:gd name="connsiteY51" fmla="*/ 150813 h 336550"/>
              <a:gd name="connsiteX52" fmla="*/ 152400 w 338137"/>
              <a:gd name="connsiteY52"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38137" h="336550">
                <a:moveTo>
                  <a:pt x="315609" y="185737"/>
                </a:moveTo>
                <a:cubicBezTo>
                  <a:pt x="315609" y="185737"/>
                  <a:pt x="315609" y="185737"/>
                  <a:pt x="338137" y="185737"/>
                </a:cubicBezTo>
                <a:cubicBezTo>
                  <a:pt x="330186" y="265734"/>
                  <a:pt x="266576" y="328682"/>
                  <a:pt x="185737" y="336550"/>
                </a:cubicBezTo>
                <a:cubicBezTo>
                  <a:pt x="185737" y="336550"/>
                  <a:pt x="185737" y="336550"/>
                  <a:pt x="185737" y="314256"/>
                </a:cubicBezTo>
                <a:cubicBezTo>
                  <a:pt x="253323" y="306388"/>
                  <a:pt x="307657" y="252620"/>
                  <a:pt x="315609" y="185737"/>
                </a:cubicBezTo>
                <a:close/>
                <a:moveTo>
                  <a:pt x="249042" y="185737"/>
                </a:moveTo>
                <a:cubicBezTo>
                  <a:pt x="249042" y="185737"/>
                  <a:pt x="249042" y="185737"/>
                  <a:pt x="271462" y="185737"/>
                </a:cubicBezTo>
                <a:cubicBezTo>
                  <a:pt x="264868" y="228453"/>
                  <a:pt x="229259" y="263403"/>
                  <a:pt x="185737" y="269875"/>
                </a:cubicBezTo>
                <a:cubicBezTo>
                  <a:pt x="185737" y="269875"/>
                  <a:pt x="185737" y="269875"/>
                  <a:pt x="185737" y="247870"/>
                </a:cubicBezTo>
                <a:cubicBezTo>
                  <a:pt x="217390" y="241398"/>
                  <a:pt x="242448" y="216804"/>
                  <a:pt x="249042" y="185737"/>
                </a:cubicBezTo>
                <a:close/>
                <a:moveTo>
                  <a:pt x="66675" y="185737"/>
                </a:moveTo>
                <a:cubicBezTo>
                  <a:pt x="66675" y="185737"/>
                  <a:pt x="66675" y="185737"/>
                  <a:pt x="89095" y="185737"/>
                </a:cubicBezTo>
                <a:cubicBezTo>
                  <a:pt x="95689" y="216804"/>
                  <a:pt x="120747" y="241398"/>
                  <a:pt x="152400" y="247870"/>
                </a:cubicBezTo>
                <a:cubicBezTo>
                  <a:pt x="152400" y="247870"/>
                  <a:pt x="152400" y="247870"/>
                  <a:pt x="152400" y="269875"/>
                </a:cubicBezTo>
                <a:cubicBezTo>
                  <a:pt x="108878" y="263403"/>
                  <a:pt x="73269" y="228453"/>
                  <a:pt x="66675" y="185737"/>
                </a:cubicBezTo>
                <a:close/>
                <a:moveTo>
                  <a:pt x="0" y="185737"/>
                </a:moveTo>
                <a:cubicBezTo>
                  <a:pt x="0" y="185737"/>
                  <a:pt x="0" y="185737"/>
                  <a:pt x="22528" y="185737"/>
                </a:cubicBezTo>
                <a:cubicBezTo>
                  <a:pt x="30480" y="252620"/>
                  <a:pt x="84814" y="306388"/>
                  <a:pt x="152400" y="314256"/>
                </a:cubicBezTo>
                <a:cubicBezTo>
                  <a:pt x="152400" y="314256"/>
                  <a:pt x="152400" y="314256"/>
                  <a:pt x="152400" y="336550"/>
                </a:cubicBezTo>
                <a:cubicBezTo>
                  <a:pt x="71561" y="328682"/>
                  <a:pt x="7951" y="265734"/>
                  <a:pt x="0" y="185737"/>
                </a:cubicBezTo>
                <a:close/>
                <a:moveTo>
                  <a:pt x="169069" y="127000"/>
                </a:moveTo>
                <a:cubicBezTo>
                  <a:pt x="175598" y="127000"/>
                  <a:pt x="180821" y="128306"/>
                  <a:pt x="186045" y="130918"/>
                </a:cubicBezTo>
                <a:cubicBezTo>
                  <a:pt x="195186" y="134835"/>
                  <a:pt x="201715" y="141365"/>
                  <a:pt x="205633" y="150506"/>
                </a:cubicBezTo>
                <a:cubicBezTo>
                  <a:pt x="208244" y="155729"/>
                  <a:pt x="209550" y="160952"/>
                  <a:pt x="209550" y="167482"/>
                </a:cubicBezTo>
                <a:cubicBezTo>
                  <a:pt x="209550" y="174011"/>
                  <a:pt x="208244" y="179234"/>
                  <a:pt x="205633" y="184458"/>
                </a:cubicBezTo>
                <a:cubicBezTo>
                  <a:pt x="201715" y="193599"/>
                  <a:pt x="195186" y="200128"/>
                  <a:pt x="186045" y="204046"/>
                </a:cubicBezTo>
                <a:cubicBezTo>
                  <a:pt x="180821" y="206657"/>
                  <a:pt x="175598" y="207963"/>
                  <a:pt x="169069" y="207963"/>
                </a:cubicBezTo>
                <a:cubicBezTo>
                  <a:pt x="162539" y="207963"/>
                  <a:pt x="157316" y="206657"/>
                  <a:pt x="152093" y="204046"/>
                </a:cubicBezTo>
                <a:cubicBezTo>
                  <a:pt x="142952" y="200128"/>
                  <a:pt x="136422" y="193599"/>
                  <a:pt x="132505" y="184458"/>
                </a:cubicBezTo>
                <a:cubicBezTo>
                  <a:pt x="129893" y="179234"/>
                  <a:pt x="128587" y="174011"/>
                  <a:pt x="128587" y="167482"/>
                </a:cubicBezTo>
                <a:cubicBezTo>
                  <a:pt x="128587" y="160952"/>
                  <a:pt x="129893" y="155729"/>
                  <a:pt x="132505" y="150506"/>
                </a:cubicBezTo>
                <a:cubicBezTo>
                  <a:pt x="136422" y="141365"/>
                  <a:pt x="142952" y="134835"/>
                  <a:pt x="152093" y="130918"/>
                </a:cubicBezTo>
                <a:cubicBezTo>
                  <a:pt x="157316" y="128306"/>
                  <a:pt x="162539" y="127000"/>
                  <a:pt x="169069" y="127000"/>
                </a:cubicBezTo>
                <a:close/>
                <a:moveTo>
                  <a:pt x="185737" y="65087"/>
                </a:moveTo>
                <a:cubicBezTo>
                  <a:pt x="229259" y="71681"/>
                  <a:pt x="264868" y="107290"/>
                  <a:pt x="271462" y="150812"/>
                </a:cubicBezTo>
                <a:cubicBezTo>
                  <a:pt x="271462" y="150812"/>
                  <a:pt x="271462" y="150812"/>
                  <a:pt x="249042" y="150812"/>
                </a:cubicBezTo>
                <a:cubicBezTo>
                  <a:pt x="242448" y="119159"/>
                  <a:pt x="217390" y="94101"/>
                  <a:pt x="185737" y="87507"/>
                </a:cubicBezTo>
                <a:cubicBezTo>
                  <a:pt x="185737" y="87507"/>
                  <a:pt x="185737" y="87507"/>
                  <a:pt x="185737" y="65087"/>
                </a:cubicBezTo>
                <a:close/>
                <a:moveTo>
                  <a:pt x="152400" y="65087"/>
                </a:moveTo>
                <a:cubicBezTo>
                  <a:pt x="152400" y="65087"/>
                  <a:pt x="152400" y="65087"/>
                  <a:pt x="152400" y="87507"/>
                </a:cubicBezTo>
                <a:cubicBezTo>
                  <a:pt x="120747" y="94101"/>
                  <a:pt x="95689" y="119159"/>
                  <a:pt x="89095" y="150812"/>
                </a:cubicBezTo>
                <a:lnTo>
                  <a:pt x="66675" y="150812"/>
                </a:lnTo>
                <a:cubicBezTo>
                  <a:pt x="73269" y="107290"/>
                  <a:pt x="108878" y="71681"/>
                  <a:pt x="152400" y="65087"/>
                </a:cubicBezTo>
                <a:close/>
                <a:moveTo>
                  <a:pt x="185737" y="0"/>
                </a:moveTo>
                <a:cubicBezTo>
                  <a:pt x="266576" y="7868"/>
                  <a:pt x="330186" y="70816"/>
                  <a:pt x="338137" y="150813"/>
                </a:cubicBezTo>
                <a:cubicBezTo>
                  <a:pt x="338137" y="150813"/>
                  <a:pt x="338137" y="150813"/>
                  <a:pt x="315609" y="150813"/>
                </a:cubicBezTo>
                <a:cubicBezTo>
                  <a:pt x="307657" y="83930"/>
                  <a:pt x="253323" y="30162"/>
                  <a:pt x="185737" y="22294"/>
                </a:cubicBezTo>
                <a:cubicBezTo>
                  <a:pt x="185737" y="22294"/>
                  <a:pt x="185737" y="22294"/>
                  <a:pt x="185737" y="0"/>
                </a:cubicBezTo>
                <a:close/>
                <a:moveTo>
                  <a:pt x="152400" y="0"/>
                </a:moveTo>
                <a:cubicBezTo>
                  <a:pt x="152400" y="0"/>
                  <a:pt x="152400" y="0"/>
                  <a:pt x="152400" y="22294"/>
                </a:cubicBezTo>
                <a:cubicBezTo>
                  <a:pt x="84814" y="30162"/>
                  <a:pt x="30480" y="83930"/>
                  <a:pt x="22528" y="150813"/>
                </a:cubicBezTo>
                <a:cubicBezTo>
                  <a:pt x="22528" y="150813"/>
                  <a:pt x="22528" y="150813"/>
                  <a:pt x="0" y="150813"/>
                </a:cubicBezTo>
                <a:cubicBezTo>
                  <a:pt x="7951" y="70816"/>
                  <a:pt x="71561" y="7868"/>
                  <a:pt x="1524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5" name="椭圆 46"/>
          <p:cNvSpPr/>
          <p:nvPr/>
        </p:nvSpPr>
        <p:spPr>
          <a:xfrm>
            <a:off x="1058971" y="3780153"/>
            <a:ext cx="256774" cy="189265"/>
          </a:xfrm>
          <a:custGeom>
            <a:avLst/>
            <a:gdLst>
              <a:gd name="connsiteX0" fmla="*/ 9246 w 338138"/>
              <a:gd name="connsiteY0" fmla="*/ 217488 h 249238"/>
              <a:gd name="connsiteX1" fmla="*/ 328892 w 338138"/>
              <a:gd name="connsiteY1" fmla="*/ 217488 h 249238"/>
              <a:gd name="connsiteX2" fmla="*/ 338138 w 338138"/>
              <a:gd name="connsiteY2" fmla="*/ 226378 h 249238"/>
              <a:gd name="connsiteX3" fmla="*/ 314363 w 338138"/>
              <a:gd name="connsiteY3" fmla="*/ 249238 h 249238"/>
              <a:gd name="connsiteX4" fmla="*/ 23775 w 338138"/>
              <a:gd name="connsiteY4" fmla="*/ 249238 h 249238"/>
              <a:gd name="connsiteX5" fmla="*/ 0 w 338138"/>
              <a:gd name="connsiteY5" fmla="*/ 226378 h 249238"/>
              <a:gd name="connsiteX6" fmla="*/ 9246 w 338138"/>
              <a:gd name="connsiteY6" fmla="*/ 217488 h 249238"/>
              <a:gd name="connsiteX7" fmla="*/ 145024 w 338138"/>
              <a:gd name="connsiteY7" fmla="*/ 157163 h 249238"/>
              <a:gd name="connsiteX8" fmla="*/ 264809 w 338138"/>
              <a:gd name="connsiteY8" fmla="*/ 157163 h 249238"/>
              <a:gd name="connsiteX9" fmla="*/ 271463 w 338138"/>
              <a:gd name="connsiteY9" fmla="*/ 163337 h 249238"/>
              <a:gd name="connsiteX10" fmla="*/ 264809 w 338138"/>
              <a:gd name="connsiteY10" fmla="*/ 168276 h 249238"/>
              <a:gd name="connsiteX11" fmla="*/ 145024 w 338138"/>
              <a:gd name="connsiteY11" fmla="*/ 168276 h 249238"/>
              <a:gd name="connsiteX12" fmla="*/ 139700 w 338138"/>
              <a:gd name="connsiteY12" fmla="*/ 163337 h 249238"/>
              <a:gd name="connsiteX13" fmla="*/ 145024 w 338138"/>
              <a:gd name="connsiteY13" fmla="*/ 157163 h 249238"/>
              <a:gd name="connsiteX14" fmla="*/ 145024 w 338138"/>
              <a:gd name="connsiteY14" fmla="*/ 133350 h 249238"/>
              <a:gd name="connsiteX15" fmla="*/ 264809 w 338138"/>
              <a:gd name="connsiteY15" fmla="*/ 133350 h 249238"/>
              <a:gd name="connsiteX16" fmla="*/ 271463 w 338138"/>
              <a:gd name="connsiteY16" fmla="*/ 139524 h 249238"/>
              <a:gd name="connsiteX17" fmla="*/ 264809 w 338138"/>
              <a:gd name="connsiteY17" fmla="*/ 144463 h 249238"/>
              <a:gd name="connsiteX18" fmla="*/ 145024 w 338138"/>
              <a:gd name="connsiteY18" fmla="*/ 144463 h 249238"/>
              <a:gd name="connsiteX19" fmla="*/ 139700 w 338138"/>
              <a:gd name="connsiteY19" fmla="*/ 139524 h 249238"/>
              <a:gd name="connsiteX20" fmla="*/ 145024 w 338138"/>
              <a:gd name="connsiteY20" fmla="*/ 133350 h 249238"/>
              <a:gd name="connsiteX21" fmla="*/ 145024 w 338138"/>
              <a:gd name="connsiteY21" fmla="*/ 111125 h 249238"/>
              <a:gd name="connsiteX22" fmla="*/ 264809 w 338138"/>
              <a:gd name="connsiteY22" fmla="*/ 111125 h 249238"/>
              <a:gd name="connsiteX23" fmla="*/ 271463 w 338138"/>
              <a:gd name="connsiteY23" fmla="*/ 116064 h 249238"/>
              <a:gd name="connsiteX24" fmla="*/ 264809 w 338138"/>
              <a:gd name="connsiteY24" fmla="*/ 122238 h 249238"/>
              <a:gd name="connsiteX25" fmla="*/ 145024 w 338138"/>
              <a:gd name="connsiteY25" fmla="*/ 122238 h 249238"/>
              <a:gd name="connsiteX26" fmla="*/ 139700 w 338138"/>
              <a:gd name="connsiteY26" fmla="*/ 116064 h 249238"/>
              <a:gd name="connsiteX27" fmla="*/ 145024 w 338138"/>
              <a:gd name="connsiteY27" fmla="*/ 111125 h 249238"/>
              <a:gd name="connsiteX28" fmla="*/ 74723 w 338138"/>
              <a:gd name="connsiteY28" fmla="*/ 111125 h 249238"/>
              <a:gd name="connsiteX29" fmla="*/ 117364 w 338138"/>
              <a:gd name="connsiteY29" fmla="*/ 111125 h 249238"/>
              <a:gd name="connsiteX30" fmla="*/ 123825 w 338138"/>
              <a:gd name="connsiteY30" fmla="*/ 116321 h 249238"/>
              <a:gd name="connsiteX31" fmla="*/ 123825 w 338138"/>
              <a:gd name="connsiteY31" fmla="*/ 163080 h 249238"/>
              <a:gd name="connsiteX32" fmla="*/ 117364 w 338138"/>
              <a:gd name="connsiteY32" fmla="*/ 168275 h 249238"/>
              <a:gd name="connsiteX33" fmla="*/ 74723 w 338138"/>
              <a:gd name="connsiteY33" fmla="*/ 168275 h 249238"/>
              <a:gd name="connsiteX34" fmla="*/ 68262 w 338138"/>
              <a:gd name="connsiteY34" fmla="*/ 163080 h 249238"/>
              <a:gd name="connsiteX35" fmla="*/ 68262 w 338138"/>
              <a:gd name="connsiteY35" fmla="*/ 116321 h 249238"/>
              <a:gd name="connsiteX36" fmla="*/ 74723 w 338138"/>
              <a:gd name="connsiteY36" fmla="*/ 111125 h 249238"/>
              <a:gd name="connsiteX37" fmla="*/ 74860 w 338138"/>
              <a:gd name="connsiteY37" fmla="*/ 85725 h 249238"/>
              <a:gd name="connsiteX38" fmla="*/ 163265 w 338138"/>
              <a:gd name="connsiteY38" fmla="*/ 85725 h 249238"/>
              <a:gd name="connsiteX39" fmla="*/ 169862 w 338138"/>
              <a:gd name="connsiteY39" fmla="*/ 91899 h 249238"/>
              <a:gd name="connsiteX40" fmla="*/ 163265 w 338138"/>
              <a:gd name="connsiteY40" fmla="*/ 96838 h 249238"/>
              <a:gd name="connsiteX41" fmla="*/ 74860 w 338138"/>
              <a:gd name="connsiteY41" fmla="*/ 96838 h 249238"/>
              <a:gd name="connsiteX42" fmla="*/ 68262 w 338138"/>
              <a:gd name="connsiteY42" fmla="*/ 91899 h 249238"/>
              <a:gd name="connsiteX43" fmla="*/ 74860 w 338138"/>
              <a:gd name="connsiteY43" fmla="*/ 85725 h 249238"/>
              <a:gd name="connsiteX44" fmla="*/ 74860 w 338138"/>
              <a:gd name="connsiteY44" fmla="*/ 63500 h 249238"/>
              <a:gd name="connsiteX45" fmla="*/ 163265 w 338138"/>
              <a:gd name="connsiteY45" fmla="*/ 63500 h 249238"/>
              <a:gd name="connsiteX46" fmla="*/ 169862 w 338138"/>
              <a:gd name="connsiteY46" fmla="*/ 68262 h 249238"/>
              <a:gd name="connsiteX47" fmla="*/ 163265 w 338138"/>
              <a:gd name="connsiteY47" fmla="*/ 73025 h 249238"/>
              <a:gd name="connsiteX48" fmla="*/ 74860 w 338138"/>
              <a:gd name="connsiteY48" fmla="*/ 73025 h 249238"/>
              <a:gd name="connsiteX49" fmla="*/ 68262 w 338138"/>
              <a:gd name="connsiteY49" fmla="*/ 68262 h 249238"/>
              <a:gd name="connsiteX50" fmla="*/ 74860 w 338138"/>
              <a:gd name="connsiteY50" fmla="*/ 63500 h 249238"/>
              <a:gd name="connsiteX51" fmla="*/ 193675 w 338138"/>
              <a:gd name="connsiteY51" fmla="*/ 50800 h 249238"/>
              <a:gd name="connsiteX52" fmla="*/ 193675 w 338138"/>
              <a:gd name="connsiteY52" fmla="*/ 85725 h 249238"/>
              <a:gd name="connsiteX53" fmla="*/ 257175 w 338138"/>
              <a:gd name="connsiteY53" fmla="*/ 85725 h 249238"/>
              <a:gd name="connsiteX54" fmla="*/ 257175 w 338138"/>
              <a:gd name="connsiteY54" fmla="*/ 50800 h 249238"/>
              <a:gd name="connsiteX55" fmla="*/ 187610 w 338138"/>
              <a:gd name="connsiteY55" fmla="*/ 39688 h 249238"/>
              <a:gd name="connsiteX56" fmla="*/ 263241 w 338138"/>
              <a:gd name="connsiteY56" fmla="*/ 39688 h 249238"/>
              <a:gd name="connsiteX57" fmla="*/ 269875 w 338138"/>
              <a:gd name="connsiteY57" fmla="*/ 44883 h 249238"/>
              <a:gd name="connsiteX58" fmla="*/ 269875 w 338138"/>
              <a:gd name="connsiteY58" fmla="*/ 91642 h 249238"/>
              <a:gd name="connsiteX59" fmla="*/ 263241 w 338138"/>
              <a:gd name="connsiteY59" fmla="*/ 96838 h 249238"/>
              <a:gd name="connsiteX60" fmla="*/ 187610 w 338138"/>
              <a:gd name="connsiteY60" fmla="*/ 96838 h 249238"/>
              <a:gd name="connsiteX61" fmla="*/ 180975 w 338138"/>
              <a:gd name="connsiteY61" fmla="*/ 91642 h 249238"/>
              <a:gd name="connsiteX62" fmla="*/ 180975 w 338138"/>
              <a:gd name="connsiteY62" fmla="*/ 44883 h 249238"/>
              <a:gd name="connsiteX63" fmla="*/ 187610 w 338138"/>
              <a:gd name="connsiteY63" fmla="*/ 39688 h 249238"/>
              <a:gd name="connsiteX64" fmla="*/ 74860 w 338138"/>
              <a:gd name="connsiteY64" fmla="*/ 39688 h 249238"/>
              <a:gd name="connsiteX65" fmla="*/ 163265 w 338138"/>
              <a:gd name="connsiteY65" fmla="*/ 39688 h 249238"/>
              <a:gd name="connsiteX66" fmla="*/ 169862 w 338138"/>
              <a:gd name="connsiteY66" fmla="*/ 44627 h 249238"/>
              <a:gd name="connsiteX67" fmla="*/ 163265 w 338138"/>
              <a:gd name="connsiteY67" fmla="*/ 50801 h 249238"/>
              <a:gd name="connsiteX68" fmla="*/ 74860 w 338138"/>
              <a:gd name="connsiteY68" fmla="*/ 50801 h 249238"/>
              <a:gd name="connsiteX69" fmla="*/ 68262 w 338138"/>
              <a:gd name="connsiteY69" fmla="*/ 44627 h 249238"/>
              <a:gd name="connsiteX70" fmla="*/ 74860 w 338138"/>
              <a:gd name="connsiteY70" fmla="*/ 39688 h 249238"/>
              <a:gd name="connsiteX71" fmla="*/ 53428 w 338138"/>
              <a:gd name="connsiteY71" fmla="*/ 22225 h 249238"/>
              <a:gd name="connsiteX72" fmla="*/ 50800 w 338138"/>
              <a:gd name="connsiteY72" fmla="*/ 24858 h 249238"/>
              <a:gd name="connsiteX73" fmla="*/ 50800 w 338138"/>
              <a:gd name="connsiteY73" fmla="*/ 182834 h 249238"/>
              <a:gd name="connsiteX74" fmla="*/ 53428 w 338138"/>
              <a:gd name="connsiteY74" fmla="*/ 184150 h 249238"/>
              <a:gd name="connsiteX75" fmla="*/ 284710 w 338138"/>
              <a:gd name="connsiteY75" fmla="*/ 184150 h 249238"/>
              <a:gd name="connsiteX76" fmla="*/ 287338 w 338138"/>
              <a:gd name="connsiteY76" fmla="*/ 182834 h 249238"/>
              <a:gd name="connsiteX77" fmla="*/ 287338 w 338138"/>
              <a:gd name="connsiteY77" fmla="*/ 24858 h 249238"/>
              <a:gd name="connsiteX78" fmla="*/ 284710 w 338138"/>
              <a:gd name="connsiteY78" fmla="*/ 22225 h 249238"/>
              <a:gd name="connsiteX79" fmla="*/ 53428 w 338138"/>
              <a:gd name="connsiteY79" fmla="*/ 22225 h 249238"/>
              <a:gd name="connsiteX80" fmla="*/ 53273 w 338138"/>
              <a:gd name="connsiteY80" fmla="*/ 0 h 249238"/>
              <a:gd name="connsiteX81" fmla="*/ 284590 w 338138"/>
              <a:gd name="connsiteY81" fmla="*/ 0 h 249238"/>
              <a:gd name="connsiteX82" fmla="*/ 309562 w 338138"/>
              <a:gd name="connsiteY82" fmla="*/ 25008 h 249238"/>
              <a:gd name="connsiteX83" fmla="*/ 309562 w 338138"/>
              <a:gd name="connsiteY83" fmla="*/ 182955 h 249238"/>
              <a:gd name="connsiteX84" fmla="*/ 284590 w 338138"/>
              <a:gd name="connsiteY84" fmla="*/ 207963 h 249238"/>
              <a:gd name="connsiteX85" fmla="*/ 53273 w 338138"/>
              <a:gd name="connsiteY85" fmla="*/ 207963 h 249238"/>
              <a:gd name="connsiteX86" fmla="*/ 26987 w 338138"/>
              <a:gd name="connsiteY86" fmla="*/ 182955 h 249238"/>
              <a:gd name="connsiteX87" fmla="*/ 26987 w 338138"/>
              <a:gd name="connsiteY87" fmla="*/ 25008 h 249238"/>
              <a:gd name="connsiteX88" fmla="*/ 53273 w 338138"/>
              <a:gd name="connsiteY88" fmla="*/ 0 h 24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338138" h="249238">
                <a:moveTo>
                  <a:pt x="9246" y="217488"/>
                </a:moveTo>
                <a:cubicBezTo>
                  <a:pt x="9246" y="217488"/>
                  <a:pt x="9246" y="217488"/>
                  <a:pt x="328892" y="217488"/>
                </a:cubicBezTo>
                <a:cubicBezTo>
                  <a:pt x="334176" y="217488"/>
                  <a:pt x="338138" y="221298"/>
                  <a:pt x="338138" y="226378"/>
                </a:cubicBezTo>
                <a:cubicBezTo>
                  <a:pt x="338138" y="239078"/>
                  <a:pt x="327571" y="249238"/>
                  <a:pt x="314363" y="249238"/>
                </a:cubicBezTo>
                <a:cubicBezTo>
                  <a:pt x="314363" y="249238"/>
                  <a:pt x="314363" y="249238"/>
                  <a:pt x="23775" y="249238"/>
                </a:cubicBezTo>
                <a:cubicBezTo>
                  <a:pt x="10567" y="249238"/>
                  <a:pt x="0" y="239078"/>
                  <a:pt x="0" y="226378"/>
                </a:cubicBezTo>
                <a:cubicBezTo>
                  <a:pt x="0" y="221298"/>
                  <a:pt x="3962" y="217488"/>
                  <a:pt x="9246" y="217488"/>
                </a:cubicBezTo>
                <a:close/>
                <a:moveTo>
                  <a:pt x="145024" y="157163"/>
                </a:moveTo>
                <a:cubicBezTo>
                  <a:pt x="145024" y="157163"/>
                  <a:pt x="145024" y="157163"/>
                  <a:pt x="264809" y="157163"/>
                </a:cubicBezTo>
                <a:cubicBezTo>
                  <a:pt x="268801" y="157163"/>
                  <a:pt x="271463" y="159633"/>
                  <a:pt x="271463" y="163337"/>
                </a:cubicBezTo>
                <a:cubicBezTo>
                  <a:pt x="271463" y="165807"/>
                  <a:pt x="268801" y="168276"/>
                  <a:pt x="264809" y="168276"/>
                </a:cubicBezTo>
                <a:cubicBezTo>
                  <a:pt x="264809" y="168276"/>
                  <a:pt x="264809" y="168276"/>
                  <a:pt x="145024" y="168276"/>
                </a:cubicBezTo>
                <a:cubicBezTo>
                  <a:pt x="142362" y="168276"/>
                  <a:pt x="139700" y="165807"/>
                  <a:pt x="139700" y="163337"/>
                </a:cubicBezTo>
                <a:cubicBezTo>
                  <a:pt x="139700" y="159633"/>
                  <a:pt x="142362" y="157163"/>
                  <a:pt x="145024" y="157163"/>
                </a:cubicBezTo>
                <a:close/>
                <a:moveTo>
                  <a:pt x="145024" y="133350"/>
                </a:moveTo>
                <a:cubicBezTo>
                  <a:pt x="145024" y="133350"/>
                  <a:pt x="145024" y="133350"/>
                  <a:pt x="264809" y="133350"/>
                </a:cubicBezTo>
                <a:cubicBezTo>
                  <a:pt x="268801" y="133350"/>
                  <a:pt x="271463" y="135820"/>
                  <a:pt x="271463" y="139524"/>
                </a:cubicBezTo>
                <a:cubicBezTo>
                  <a:pt x="271463" y="141994"/>
                  <a:pt x="268801" y="144463"/>
                  <a:pt x="264809" y="144463"/>
                </a:cubicBezTo>
                <a:cubicBezTo>
                  <a:pt x="264809" y="144463"/>
                  <a:pt x="264809" y="144463"/>
                  <a:pt x="145024" y="144463"/>
                </a:cubicBezTo>
                <a:cubicBezTo>
                  <a:pt x="142362" y="144463"/>
                  <a:pt x="139700" y="141994"/>
                  <a:pt x="139700" y="139524"/>
                </a:cubicBezTo>
                <a:cubicBezTo>
                  <a:pt x="139700" y="135820"/>
                  <a:pt x="142362" y="133350"/>
                  <a:pt x="145024" y="133350"/>
                </a:cubicBezTo>
                <a:close/>
                <a:moveTo>
                  <a:pt x="145024" y="111125"/>
                </a:moveTo>
                <a:cubicBezTo>
                  <a:pt x="145024" y="111125"/>
                  <a:pt x="145024" y="111125"/>
                  <a:pt x="264809" y="111125"/>
                </a:cubicBezTo>
                <a:cubicBezTo>
                  <a:pt x="268801" y="111125"/>
                  <a:pt x="271463" y="113595"/>
                  <a:pt x="271463" y="116064"/>
                </a:cubicBezTo>
                <a:cubicBezTo>
                  <a:pt x="271463" y="119769"/>
                  <a:pt x="268801" y="122238"/>
                  <a:pt x="264809" y="122238"/>
                </a:cubicBezTo>
                <a:cubicBezTo>
                  <a:pt x="264809" y="122238"/>
                  <a:pt x="264809" y="122238"/>
                  <a:pt x="145024" y="122238"/>
                </a:cubicBezTo>
                <a:cubicBezTo>
                  <a:pt x="142362" y="122238"/>
                  <a:pt x="139700" y="119769"/>
                  <a:pt x="139700" y="116064"/>
                </a:cubicBezTo>
                <a:cubicBezTo>
                  <a:pt x="139700" y="113595"/>
                  <a:pt x="142362" y="111125"/>
                  <a:pt x="145024" y="111125"/>
                </a:cubicBezTo>
                <a:close/>
                <a:moveTo>
                  <a:pt x="74723" y="111125"/>
                </a:moveTo>
                <a:cubicBezTo>
                  <a:pt x="74723" y="111125"/>
                  <a:pt x="74723" y="111125"/>
                  <a:pt x="117364" y="111125"/>
                </a:cubicBezTo>
                <a:cubicBezTo>
                  <a:pt x="121241" y="111125"/>
                  <a:pt x="123825" y="113723"/>
                  <a:pt x="123825" y="116321"/>
                </a:cubicBezTo>
                <a:cubicBezTo>
                  <a:pt x="123825" y="116321"/>
                  <a:pt x="123825" y="116321"/>
                  <a:pt x="123825" y="163080"/>
                </a:cubicBezTo>
                <a:cubicBezTo>
                  <a:pt x="123825" y="165678"/>
                  <a:pt x="121241" y="168275"/>
                  <a:pt x="117364" y="168275"/>
                </a:cubicBezTo>
                <a:cubicBezTo>
                  <a:pt x="117364" y="168275"/>
                  <a:pt x="117364" y="168275"/>
                  <a:pt x="74723" y="168275"/>
                </a:cubicBezTo>
                <a:cubicBezTo>
                  <a:pt x="70847" y="168275"/>
                  <a:pt x="68262" y="165678"/>
                  <a:pt x="68262" y="163080"/>
                </a:cubicBezTo>
                <a:cubicBezTo>
                  <a:pt x="68262" y="163080"/>
                  <a:pt x="68262" y="163080"/>
                  <a:pt x="68262" y="116321"/>
                </a:cubicBezTo>
                <a:cubicBezTo>
                  <a:pt x="68262" y="113723"/>
                  <a:pt x="70847" y="111125"/>
                  <a:pt x="74723" y="111125"/>
                </a:cubicBezTo>
                <a:close/>
                <a:moveTo>
                  <a:pt x="74860" y="85725"/>
                </a:moveTo>
                <a:cubicBezTo>
                  <a:pt x="74860" y="85725"/>
                  <a:pt x="74860" y="85725"/>
                  <a:pt x="163265" y="85725"/>
                </a:cubicBezTo>
                <a:cubicBezTo>
                  <a:pt x="167223" y="85725"/>
                  <a:pt x="169862" y="88194"/>
                  <a:pt x="169862" y="91899"/>
                </a:cubicBezTo>
                <a:cubicBezTo>
                  <a:pt x="169862" y="94368"/>
                  <a:pt x="167223" y="96838"/>
                  <a:pt x="163265" y="96838"/>
                </a:cubicBezTo>
                <a:cubicBezTo>
                  <a:pt x="163265" y="96838"/>
                  <a:pt x="163265" y="96838"/>
                  <a:pt x="74860" y="96838"/>
                </a:cubicBezTo>
                <a:cubicBezTo>
                  <a:pt x="70901" y="96838"/>
                  <a:pt x="68262" y="94368"/>
                  <a:pt x="68262" y="91899"/>
                </a:cubicBezTo>
                <a:cubicBezTo>
                  <a:pt x="68262" y="88194"/>
                  <a:pt x="70901" y="85725"/>
                  <a:pt x="74860" y="85725"/>
                </a:cubicBezTo>
                <a:close/>
                <a:moveTo>
                  <a:pt x="74860" y="63500"/>
                </a:moveTo>
                <a:cubicBezTo>
                  <a:pt x="74860" y="63500"/>
                  <a:pt x="74860" y="63500"/>
                  <a:pt x="163265" y="63500"/>
                </a:cubicBezTo>
                <a:cubicBezTo>
                  <a:pt x="167223" y="63500"/>
                  <a:pt x="169862" y="64690"/>
                  <a:pt x="169862" y="68262"/>
                </a:cubicBezTo>
                <a:cubicBezTo>
                  <a:pt x="169862" y="70644"/>
                  <a:pt x="167223" y="73025"/>
                  <a:pt x="163265" y="73025"/>
                </a:cubicBezTo>
                <a:cubicBezTo>
                  <a:pt x="163265" y="73025"/>
                  <a:pt x="163265" y="73025"/>
                  <a:pt x="74860" y="73025"/>
                </a:cubicBezTo>
                <a:cubicBezTo>
                  <a:pt x="70901" y="73025"/>
                  <a:pt x="68262" y="70644"/>
                  <a:pt x="68262" y="68262"/>
                </a:cubicBezTo>
                <a:cubicBezTo>
                  <a:pt x="68262" y="64690"/>
                  <a:pt x="70901" y="63500"/>
                  <a:pt x="74860" y="63500"/>
                </a:cubicBezTo>
                <a:close/>
                <a:moveTo>
                  <a:pt x="193675" y="50800"/>
                </a:moveTo>
                <a:lnTo>
                  <a:pt x="193675" y="85725"/>
                </a:lnTo>
                <a:lnTo>
                  <a:pt x="257175" y="85725"/>
                </a:lnTo>
                <a:lnTo>
                  <a:pt x="257175" y="50800"/>
                </a:lnTo>
                <a:close/>
                <a:moveTo>
                  <a:pt x="187610" y="39688"/>
                </a:moveTo>
                <a:cubicBezTo>
                  <a:pt x="187610" y="39688"/>
                  <a:pt x="187610" y="39688"/>
                  <a:pt x="263241" y="39688"/>
                </a:cubicBezTo>
                <a:cubicBezTo>
                  <a:pt x="267222" y="39688"/>
                  <a:pt x="269875" y="42285"/>
                  <a:pt x="269875" y="44883"/>
                </a:cubicBezTo>
                <a:cubicBezTo>
                  <a:pt x="269875" y="44883"/>
                  <a:pt x="269875" y="44883"/>
                  <a:pt x="269875" y="91642"/>
                </a:cubicBezTo>
                <a:cubicBezTo>
                  <a:pt x="269875" y="94240"/>
                  <a:pt x="267222" y="96838"/>
                  <a:pt x="263241" y="96838"/>
                </a:cubicBezTo>
                <a:cubicBezTo>
                  <a:pt x="263241" y="96838"/>
                  <a:pt x="263241" y="96838"/>
                  <a:pt x="187610" y="96838"/>
                </a:cubicBezTo>
                <a:cubicBezTo>
                  <a:pt x="183629" y="96838"/>
                  <a:pt x="180975" y="94240"/>
                  <a:pt x="180975" y="91642"/>
                </a:cubicBezTo>
                <a:cubicBezTo>
                  <a:pt x="180975" y="91642"/>
                  <a:pt x="180975" y="91642"/>
                  <a:pt x="180975" y="44883"/>
                </a:cubicBezTo>
                <a:cubicBezTo>
                  <a:pt x="180975" y="42285"/>
                  <a:pt x="183629" y="39688"/>
                  <a:pt x="187610" y="39688"/>
                </a:cubicBezTo>
                <a:close/>
                <a:moveTo>
                  <a:pt x="74860" y="39688"/>
                </a:moveTo>
                <a:cubicBezTo>
                  <a:pt x="74860" y="39688"/>
                  <a:pt x="74860" y="39688"/>
                  <a:pt x="163265" y="39688"/>
                </a:cubicBezTo>
                <a:cubicBezTo>
                  <a:pt x="167223" y="39688"/>
                  <a:pt x="169862" y="42157"/>
                  <a:pt x="169862" y="44627"/>
                </a:cubicBezTo>
                <a:cubicBezTo>
                  <a:pt x="169862" y="48331"/>
                  <a:pt x="167223" y="50801"/>
                  <a:pt x="163265" y="50801"/>
                </a:cubicBezTo>
                <a:cubicBezTo>
                  <a:pt x="163265" y="50801"/>
                  <a:pt x="163265" y="50801"/>
                  <a:pt x="74860" y="50801"/>
                </a:cubicBezTo>
                <a:cubicBezTo>
                  <a:pt x="70901" y="50801"/>
                  <a:pt x="68262" y="48331"/>
                  <a:pt x="68262" y="44627"/>
                </a:cubicBezTo>
                <a:cubicBezTo>
                  <a:pt x="68262" y="42157"/>
                  <a:pt x="70901" y="39688"/>
                  <a:pt x="74860" y="39688"/>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273" y="0"/>
                </a:moveTo>
                <a:cubicBezTo>
                  <a:pt x="53273" y="0"/>
                  <a:pt x="53273" y="0"/>
                  <a:pt x="284590" y="0"/>
                </a:cubicBezTo>
                <a:cubicBezTo>
                  <a:pt x="299048" y="0"/>
                  <a:pt x="309562" y="10530"/>
                  <a:pt x="309562" y="25008"/>
                </a:cubicBezTo>
                <a:cubicBezTo>
                  <a:pt x="309562" y="25008"/>
                  <a:pt x="309562" y="25008"/>
                  <a:pt x="309562" y="182955"/>
                </a:cubicBezTo>
                <a:cubicBezTo>
                  <a:pt x="309562" y="196117"/>
                  <a:pt x="299048" y="207963"/>
                  <a:pt x="284590" y="207963"/>
                </a:cubicBezTo>
                <a:cubicBezTo>
                  <a:pt x="284590" y="207963"/>
                  <a:pt x="284590" y="207963"/>
                  <a:pt x="53273" y="207963"/>
                </a:cubicBezTo>
                <a:cubicBezTo>
                  <a:pt x="38815" y="207963"/>
                  <a:pt x="26987" y="196117"/>
                  <a:pt x="26987" y="182955"/>
                </a:cubicBezTo>
                <a:cubicBezTo>
                  <a:pt x="26987" y="182955"/>
                  <a:pt x="26987" y="182955"/>
                  <a:pt x="26987" y="25008"/>
                </a:cubicBezTo>
                <a:cubicBezTo>
                  <a:pt x="26987" y="10530"/>
                  <a:pt x="38815" y="0"/>
                  <a:pt x="5327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6" name="椭圆 47"/>
          <p:cNvSpPr/>
          <p:nvPr/>
        </p:nvSpPr>
        <p:spPr>
          <a:xfrm>
            <a:off x="1063886" y="4932700"/>
            <a:ext cx="246945" cy="256774"/>
          </a:xfrm>
          <a:custGeom>
            <a:avLst/>
            <a:gdLst>
              <a:gd name="connsiteX0" fmla="*/ 19050 w 319088"/>
              <a:gd name="connsiteY0" fmla="*/ 260350 h 331788"/>
              <a:gd name="connsiteX1" fmla="*/ 237763 w 319088"/>
              <a:gd name="connsiteY1" fmla="*/ 260350 h 331788"/>
              <a:gd name="connsiteX2" fmla="*/ 251999 w 319088"/>
              <a:gd name="connsiteY2" fmla="*/ 265642 h 331788"/>
              <a:gd name="connsiteX3" fmla="*/ 257175 w 319088"/>
              <a:gd name="connsiteY3" fmla="*/ 280194 h 331788"/>
              <a:gd name="connsiteX4" fmla="*/ 236469 w 319088"/>
              <a:gd name="connsiteY4" fmla="*/ 300038 h 331788"/>
              <a:gd name="connsiteX5" fmla="*/ 19050 w 319088"/>
              <a:gd name="connsiteY5" fmla="*/ 300038 h 331788"/>
              <a:gd name="connsiteX6" fmla="*/ 19050 w 319088"/>
              <a:gd name="connsiteY6" fmla="*/ 260350 h 331788"/>
              <a:gd name="connsiteX7" fmla="*/ 9078 w 319088"/>
              <a:gd name="connsiteY7" fmla="*/ 228600 h 331788"/>
              <a:gd name="connsiteX8" fmla="*/ 239933 w 319088"/>
              <a:gd name="connsiteY8" fmla="*/ 228600 h 331788"/>
              <a:gd name="connsiteX9" fmla="*/ 290513 w 319088"/>
              <a:gd name="connsiteY9" fmla="*/ 280194 h 331788"/>
              <a:gd name="connsiteX10" fmla="*/ 237339 w 319088"/>
              <a:gd name="connsiteY10" fmla="*/ 331788 h 331788"/>
              <a:gd name="connsiteX11" fmla="*/ 9078 w 319088"/>
              <a:gd name="connsiteY11" fmla="*/ 331788 h 331788"/>
              <a:gd name="connsiteX12" fmla="*/ 0 w 319088"/>
              <a:gd name="connsiteY12" fmla="*/ 322759 h 331788"/>
              <a:gd name="connsiteX13" fmla="*/ 0 w 319088"/>
              <a:gd name="connsiteY13" fmla="*/ 318890 h 331788"/>
              <a:gd name="connsiteX14" fmla="*/ 9078 w 319088"/>
              <a:gd name="connsiteY14" fmla="*/ 311151 h 331788"/>
              <a:gd name="connsiteX15" fmla="*/ 237339 w 319088"/>
              <a:gd name="connsiteY15" fmla="*/ 311151 h 331788"/>
              <a:gd name="connsiteX16" fmla="*/ 261981 w 319088"/>
              <a:gd name="connsiteY16" fmla="*/ 299542 h 331788"/>
              <a:gd name="connsiteX17" fmla="*/ 268465 w 319088"/>
              <a:gd name="connsiteY17" fmla="*/ 280194 h 331788"/>
              <a:gd name="connsiteX18" fmla="*/ 261981 w 319088"/>
              <a:gd name="connsiteY18" fmla="*/ 262136 h 331788"/>
              <a:gd name="connsiteX19" fmla="*/ 238636 w 319088"/>
              <a:gd name="connsiteY19" fmla="*/ 250528 h 331788"/>
              <a:gd name="connsiteX20" fmla="*/ 9078 w 319088"/>
              <a:gd name="connsiteY20" fmla="*/ 250528 h 331788"/>
              <a:gd name="connsiteX21" fmla="*/ 0 w 319088"/>
              <a:gd name="connsiteY21" fmla="*/ 241499 h 331788"/>
              <a:gd name="connsiteX22" fmla="*/ 0 w 319088"/>
              <a:gd name="connsiteY22" fmla="*/ 237629 h 331788"/>
              <a:gd name="connsiteX23" fmla="*/ 9078 w 319088"/>
              <a:gd name="connsiteY23" fmla="*/ 228600 h 331788"/>
              <a:gd name="connsiteX24" fmla="*/ 79737 w 319088"/>
              <a:gd name="connsiteY24" fmla="*/ 146050 h 331788"/>
              <a:gd name="connsiteX25" fmla="*/ 298450 w 319088"/>
              <a:gd name="connsiteY25" fmla="*/ 146050 h 331788"/>
              <a:gd name="connsiteX26" fmla="*/ 298450 w 319088"/>
              <a:gd name="connsiteY26" fmla="*/ 187325 h 331788"/>
              <a:gd name="connsiteX27" fmla="*/ 81032 w 319088"/>
              <a:gd name="connsiteY27" fmla="*/ 187325 h 331788"/>
              <a:gd name="connsiteX28" fmla="*/ 60325 w 319088"/>
              <a:gd name="connsiteY28" fmla="*/ 167353 h 331788"/>
              <a:gd name="connsiteX29" fmla="*/ 65502 w 319088"/>
              <a:gd name="connsiteY29" fmla="*/ 152707 h 331788"/>
              <a:gd name="connsiteX30" fmla="*/ 79737 w 319088"/>
              <a:gd name="connsiteY30" fmla="*/ 146050 h 331788"/>
              <a:gd name="connsiteX31" fmla="*/ 80452 w 319088"/>
              <a:gd name="connsiteY31" fmla="*/ 115887 h 331788"/>
              <a:gd name="connsiteX32" fmla="*/ 310010 w 319088"/>
              <a:gd name="connsiteY32" fmla="*/ 115887 h 331788"/>
              <a:gd name="connsiteX33" fmla="*/ 319088 w 319088"/>
              <a:gd name="connsiteY33" fmla="*/ 124890 h 331788"/>
              <a:gd name="connsiteX34" fmla="*/ 319088 w 319088"/>
              <a:gd name="connsiteY34" fmla="*/ 127462 h 331788"/>
              <a:gd name="connsiteX35" fmla="*/ 310010 w 319088"/>
              <a:gd name="connsiteY35" fmla="*/ 136464 h 331788"/>
              <a:gd name="connsiteX36" fmla="*/ 80452 w 319088"/>
              <a:gd name="connsiteY36" fmla="*/ 136464 h 331788"/>
              <a:gd name="connsiteX37" fmla="*/ 57108 w 319088"/>
              <a:gd name="connsiteY37" fmla="*/ 148039 h 331788"/>
              <a:gd name="connsiteX38" fmla="*/ 50623 w 319088"/>
              <a:gd name="connsiteY38" fmla="*/ 167330 h 331788"/>
              <a:gd name="connsiteX39" fmla="*/ 57108 w 319088"/>
              <a:gd name="connsiteY39" fmla="*/ 185335 h 331788"/>
              <a:gd name="connsiteX40" fmla="*/ 81749 w 319088"/>
              <a:gd name="connsiteY40" fmla="*/ 196910 h 331788"/>
              <a:gd name="connsiteX41" fmla="*/ 310010 w 319088"/>
              <a:gd name="connsiteY41" fmla="*/ 196910 h 331788"/>
              <a:gd name="connsiteX42" fmla="*/ 319088 w 319088"/>
              <a:gd name="connsiteY42" fmla="*/ 205912 h 331788"/>
              <a:gd name="connsiteX43" fmla="*/ 319088 w 319088"/>
              <a:gd name="connsiteY43" fmla="*/ 208485 h 331788"/>
              <a:gd name="connsiteX44" fmla="*/ 310010 w 319088"/>
              <a:gd name="connsiteY44" fmla="*/ 217487 h 331788"/>
              <a:gd name="connsiteX45" fmla="*/ 79156 w 319088"/>
              <a:gd name="connsiteY45" fmla="*/ 217487 h 331788"/>
              <a:gd name="connsiteX46" fmla="*/ 28575 w 319088"/>
              <a:gd name="connsiteY46" fmla="*/ 167330 h 331788"/>
              <a:gd name="connsiteX47" fmla="*/ 80452 w 319088"/>
              <a:gd name="connsiteY47" fmla="*/ 115887 h 331788"/>
              <a:gd name="connsiteX48" fmla="*/ 38100 w 319088"/>
              <a:gd name="connsiteY48" fmla="*/ 33337 h 331788"/>
              <a:gd name="connsiteX49" fmla="*/ 256813 w 319088"/>
              <a:gd name="connsiteY49" fmla="*/ 33337 h 331788"/>
              <a:gd name="connsiteX50" fmla="*/ 271049 w 319088"/>
              <a:gd name="connsiteY50" fmla="*/ 38417 h 331788"/>
              <a:gd name="connsiteX51" fmla="*/ 276225 w 319088"/>
              <a:gd name="connsiteY51" fmla="*/ 52387 h 331788"/>
              <a:gd name="connsiteX52" fmla="*/ 256813 w 319088"/>
              <a:gd name="connsiteY52" fmla="*/ 71437 h 331788"/>
              <a:gd name="connsiteX53" fmla="*/ 38100 w 319088"/>
              <a:gd name="connsiteY53" fmla="*/ 71437 h 331788"/>
              <a:gd name="connsiteX54" fmla="*/ 38100 w 319088"/>
              <a:gd name="connsiteY54" fmla="*/ 33337 h 331788"/>
              <a:gd name="connsiteX55" fmla="*/ 26824 w 319088"/>
              <a:gd name="connsiteY55" fmla="*/ 0 h 331788"/>
              <a:gd name="connsiteX56" fmla="*/ 256150 w 319088"/>
              <a:gd name="connsiteY56" fmla="*/ 0 h 331788"/>
              <a:gd name="connsiteX57" fmla="*/ 307975 w 319088"/>
              <a:gd name="connsiteY57" fmla="*/ 52388 h 331788"/>
              <a:gd name="connsiteX58" fmla="*/ 256150 w 319088"/>
              <a:gd name="connsiteY58" fmla="*/ 104775 h 331788"/>
              <a:gd name="connsiteX59" fmla="*/ 26824 w 319088"/>
              <a:gd name="connsiteY59" fmla="*/ 104775 h 331788"/>
              <a:gd name="connsiteX60" fmla="*/ 19050 w 319088"/>
              <a:gd name="connsiteY60" fmla="*/ 95607 h 331788"/>
              <a:gd name="connsiteX61" fmla="*/ 19050 w 319088"/>
              <a:gd name="connsiteY61" fmla="*/ 91678 h 331788"/>
              <a:gd name="connsiteX62" fmla="*/ 26824 w 319088"/>
              <a:gd name="connsiteY62" fmla="*/ 82510 h 331788"/>
              <a:gd name="connsiteX63" fmla="*/ 256150 w 319088"/>
              <a:gd name="connsiteY63" fmla="*/ 82510 h 331788"/>
              <a:gd name="connsiteX64" fmla="*/ 280767 w 319088"/>
              <a:gd name="connsiteY64" fmla="*/ 70723 h 331788"/>
              <a:gd name="connsiteX65" fmla="*/ 287245 w 319088"/>
              <a:gd name="connsiteY65" fmla="*/ 52388 h 331788"/>
              <a:gd name="connsiteX66" fmla="*/ 280767 w 319088"/>
              <a:gd name="connsiteY66" fmla="*/ 32742 h 331788"/>
              <a:gd name="connsiteX67" fmla="*/ 256150 w 319088"/>
              <a:gd name="connsiteY67" fmla="*/ 20955 h 331788"/>
              <a:gd name="connsiteX68" fmla="*/ 26824 w 319088"/>
              <a:gd name="connsiteY68" fmla="*/ 20955 h 331788"/>
              <a:gd name="connsiteX69" fmla="*/ 19050 w 319088"/>
              <a:gd name="connsiteY69" fmla="*/ 13097 h 331788"/>
              <a:gd name="connsiteX70" fmla="*/ 19050 w 319088"/>
              <a:gd name="connsiteY70" fmla="*/ 9168 h 331788"/>
              <a:gd name="connsiteX71" fmla="*/ 26824 w 319088"/>
              <a:gd name="connsiteY71"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19088" h="331788">
                <a:moveTo>
                  <a:pt x="19050" y="260350"/>
                </a:moveTo>
                <a:cubicBezTo>
                  <a:pt x="19050" y="260350"/>
                  <a:pt x="19050" y="260350"/>
                  <a:pt x="237763" y="260350"/>
                </a:cubicBezTo>
                <a:cubicBezTo>
                  <a:pt x="242939" y="260350"/>
                  <a:pt x="248116" y="262996"/>
                  <a:pt x="251999" y="265642"/>
                </a:cubicBezTo>
                <a:cubicBezTo>
                  <a:pt x="254587" y="269611"/>
                  <a:pt x="257175" y="274902"/>
                  <a:pt x="257175" y="280194"/>
                </a:cubicBezTo>
                <a:cubicBezTo>
                  <a:pt x="257175" y="292101"/>
                  <a:pt x="248116" y="300038"/>
                  <a:pt x="236469" y="300038"/>
                </a:cubicBezTo>
                <a:cubicBezTo>
                  <a:pt x="236469" y="300038"/>
                  <a:pt x="236469" y="300038"/>
                  <a:pt x="19050" y="300038"/>
                </a:cubicBezTo>
                <a:cubicBezTo>
                  <a:pt x="19050" y="300038"/>
                  <a:pt x="19050" y="300038"/>
                  <a:pt x="19050" y="260350"/>
                </a:cubicBezTo>
                <a:close/>
                <a:moveTo>
                  <a:pt x="9078" y="228600"/>
                </a:moveTo>
                <a:cubicBezTo>
                  <a:pt x="9078" y="228600"/>
                  <a:pt x="9078" y="228600"/>
                  <a:pt x="239933" y="228600"/>
                </a:cubicBezTo>
                <a:cubicBezTo>
                  <a:pt x="267168" y="229890"/>
                  <a:pt x="290513" y="253107"/>
                  <a:pt x="290513" y="280194"/>
                </a:cubicBezTo>
                <a:cubicBezTo>
                  <a:pt x="289216" y="308571"/>
                  <a:pt x="265871" y="331788"/>
                  <a:pt x="237339" y="331788"/>
                </a:cubicBezTo>
                <a:cubicBezTo>
                  <a:pt x="237339" y="331788"/>
                  <a:pt x="237339" y="331788"/>
                  <a:pt x="9078" y="331788"/>
                </a:cubicBezTo>
                <a:cubicBezTo>
                  <a:pt x="3891" y="331788"/>
                  <a:pt x="0" y="327919"/>
                  <a:pt x="0" y="322759"/>
                </a:cubicBezTo>
                <a:cubicBezTo>
                  <a:pt x="0" y="322759"/>
                  <a:pt x="0" y="322759"/>
                  <a:pt x="0" y="318890"/>
                </a:cubicBezTo>
                <a:cubicBezTo>
                  <a:pt x="0" y="315020"/>
                  <a:pt x="3891" y="311151"/>
                  <a:pt x="9078" y="311151"/>
                </a:cubicBezTo>
                <a:cubicBezTo>
                  <a:pt x="9078" y="311151"/>
                  <a:pt x="9078" y="311151"/>
                  <a:pt x="237339" y="311151"/>
                </a:cubicBezTo>
                <a:cubicBezTo>
                  <a:pt x="247714" y="311151"/>
                  <a:pt x="256793" y="305991"/>
                  <a:pt x="261981" y="299542"/>
                </a:cubicBezTo>
                <a:cubicBezTo>
                  <a:pt x="265871" y="294382"/>
                  <a:pt x="268465" y="287933"/>
                  <a:pt x="268465" y="280194"/>
                </a:cubicBezTo>
                <a:cubicBezTo>
                  <a:pt x="268465" y="273745"/>
                  <a:pt x="265871" y="267296"/>
                  <a:pt x="261981" y="262136"/>
                </a:cubicBezTo>
                <a:cubicBezTo>
                  <a:pt x="256793" y="254397"/>
                  <a:pt x="247714" y="250528"/>
                  <a:pt x="238636" y="250528"/>
                </a:cubicBezTo>
                <a:cubicBezTo>
                  <a:pt x="238636" y="250528"/>
                  <a:pt x="238636" y="250528"/>
                  <a:pt x="9078" y="250528"/>
                </a:cubicBezTo>
                <a:cubicBezTo>
                  <a:pt x="3891" y="250528"/>
                  <a:pt x="0" y="246658"/>
                  <a:pt x="0" y="241499"/>
                </a:cubicBezTo>
                <a:cubicBezTo>
                  <a:pt x="0" y="241499"/>
                  <a:pt x="0" y="241499"/>
                  <a:pt x="0" y="237629"/>
                </a:cubicBezTo>
                <a:cubicBezTo>
                  <a:pt x="0" y="232470"/>
                  <a:pt x="3891" y="228600"/>
                  <a:pt x="9078" y="228600"/>
                </a:cubicBezTo>
                <a:close/>
                <a:moveTo>
                  <a:pt x="79737" y="146050"/>
                </a:moveTo>
                <a:cubicBezTo>
                  <a:pt x="79737" y="146050"/>
                  <a:pt x="79737" y="146050"/>
                  <a:pt x="298450" y="146050"/>
                </a:cubicBezTo>
                <a:cubicBezTo>
                  <a:pt x="298450" y="146050"/>
                  <a:pt x="298450" y="146050"/>
                  <a:pt x="298450" y="187325"/>
                </a:cubicBezTo>
                <a:cubicBezTo>
                  <a:pt x="298450" y="187325"/>
                  <a:pt x="298450" y="187325"/>
                  <a:pt x="81032" y="187325"/>
                </a:cubicBezTo>
                <a:cubicBezTo>
                  <a:pt x="69384" y="187325"/>
                  <a:pt x="60325" y="178005"/>
                  <a:pt x="60325" y="167353"/>
                </a:cubicBezTo>
                <a:cubicBezTo>
                  <a:pt x="60325" y="160696"/>
                  <a:pt x="62913" y="156702"/>
                  <a:pt x="65502" y="152707"/>
                </a:cubicBezTo>
                <a:cubicBezTo>
                  <a:pt x="69384" y="148713"/>
                  <a:pt x="74561" y="146050"/>
                  <a:pt x="79737" y="146050"/>
                </a:cubicBezTo>
                <a:close/>
                <a:moveTo>
                  <a:pt x="80452" y="115887"/>
                </a:moveTo>
                <a:cubicBezTo>
                  <a:pt x="80452" y="115887"/>
                  <a:pt x="80452" y="115887"/>
                  <a:pt x="310010" y="115887"/>
                </a:cubicBezTo>
                <a:cubicBezTo>
                  <a:pt x="315197" y="115887"/>
                  <a:pt x="319088" y="119745"/>
                  <a:pt x="319088" y="124890"/>
                </a:cubicBezTo>
                <a:cubicBezTo>
                  <a:pt x="319088" y="124890"/>
                  <a:pt x="319088" y="124890"/>
                  <a:pt x="319088" y="127462"/>
                </a:cubicBezTo>
                <a:cubicBezTo>
                  <a:pt x="319088" y="132606"/>
                  <a:pt x="315197" y="136464"/>
                  <a:pt x="310010" y="136464"/>
                </a:cubicBezTo>
                <a:cubicBezTo>
                  <a:pt x="310010" y="136464"/>
                  <a:pt x="310010" y="136464"/>
                  <a:pt x="80452" y="136464"/>
                </a:cubicBezTo>
                <a:cubicBezTo>
                  <a:pt x="71374" y="136464"/>
                  <a:pt x="62295" y="141609"/>
                  <a:pt x="57108" y="148039"/>
                </a:cubicBezTo>
                <a:cubicBezTo>
                  <a:pt x="53217" y="153183"/>
                  <a:pt x="50623" y="159614"/>
                  <a:pt x="50623" y="167330"/>
                </a:cubicBezTo>
                <a:cubicBezTo>
                  <a:pt x="50623" y="173761"/>
                  <a:pt x="53217" y="180191"/>
                  <a:pt x="57108" y="185335"/>
                </a:cubicBezTo>
                <a:cubicBezTo>
                  <a:pt x="62295" y="191766"/>
                  <a:pt x="71374" y="196910"/>
                  <a:pt x="81749" y="196910"/>
                </a:cubicBezTo>
                <a:cubicBezTo>
                  <a:pt x="81749" y="196910"/>
                  <a:pt x="81749" y="196910"/>
                  <a:pt x="310010" y="196910"/>
                </a:cubicBezTo>
                <a:cubicBezTo>
                  <a:pt x="315197" y="196910"/>
                  <a:pt x="319088" y="200768"/>
                  <a:pt x="319088" y="205912"/>
                </a:cubicBezTo>
                <a:cubicBezTo>
                  <a:pt x="319088" y="205912"/>
                  <a:pt x="319088" y="205912"/>
                  <a:pt x="319088" y="208485"/>
                </a:cubicBezTo>
                <a:cubicBezTo>
                  <a:pt x="319088" y="213629"/>
                  <a:pt x="315197" y="217487"/>
                  <a:pt x="310010" y="217487"/>
                </a:cubicBezTo>
                <a:cubicBezTo>
                  <a:pt x="310010" y="217487"/>
                  <a:pt x="80452" y="217487"/>
                  <a:pt x="79156" y="217487"/>
                </a:cubicBezTo>
                <a:cubicBezTo>
                  <a:pt x="51920" y="217487"/>
                  <a:pt x="29872" y="194338"/>
                  <a:pt x="28575" y="167330"/>
                </a:cubicBezTo>
                <a:cubicBezTo>
                  <a:pt x="28575" y="139036"/>
                  <a:pt x="51920" y="115887"/>
                  <a:pt x="80452" y="115887"/>
                </a:cubicBezTo>
                <a:close/>
                <a:moveTo>
                  <a:pt x="38100" y="33337"/>
                </a:moveTo>
                <a:cubicBezTo>
                  <a:pt x="38100" y="33337"/>
                  <a:pt x="38100" y="33337"/>
                  <a:pt x="256813" y="33337"/>
                </a:cubicBezTo>
                <a:cubicBezTo>
                  <a:pt x="261989" y="33337"/>
                  <a:pt x="267166" y="34607"/>
                  <a:pt x="271049" y="38417"/>
                </a:cubicBezTo>
                <a:cubicBezTo>
                  <a:pt x="274931" y="42227"/>
                  <a:pt x="276225" y="47307"/>
                  <a:pt x="276225" y="52387"/>
                </a:cubicBezTo>
                <a:cubicBezTo>
                  <a:pt x="276225" y="62547"/>
                  <a:pt x="267166" y="71437"/>
                  <a:pt x="256813" y="71437"/>
                </a:cubicBezTo>
                <a:cubicBezTo>
                  <a:pt x="256813" y="71437"/>
                  <a:pt x="256813" y="71437"/>
                  <a:pt x="38100" y="71437"/>
                </a:cubicBezTo>
                <a:cubicBezTo>
                  <a:pt x="38100" y="71437"/>
                  <a:pt x="38100" y="71437"/>
                  <a:pt x="38100" y="33337"/>
                </a:cubicBezTo>
                <a:close/>
                <a:moveTo>
                  <a:pt x="26824" y="0"/>
                </a:moveTo>
                <a:cubicBezTo>
                  <a:pt x="26824" y="0"/>
                  <a:pt x="26824" y="0"/>
                  <a:pt x="256150" y="0"/>
                </a:cubicBezTo>
                <a:cubicBezTo>
                  <a:pt x="284654" y="0"/>
                  <a:pt x="307975" y="23575"/>
                  <a:pt x="307975" y="52388"/>
                </a:cubicBezTo>
                <a:cubicBezTo>
                  <a:pt x="307975" y="81201"/>
                  <a:pt x="284654" y="104775"/>
                  <a:pt x="256150" y="104775"/>
                </a:cubicBezTo>
                <a:cubicBezTo>
                  <a:pt x="256150" y="104775"/>
                  <a:pt x="256150" y="104775"/>
                  <a:pt x="26824" y="104775"/>
                </a:cubicBezTo>
                <a:cubicBezTo>
                  <a:pt x="22937" y="104775"/>
                  <a:pt x="19050" y="100846"/>
                  <a:pt x="19050" y="95607"/>
                </a:cubicBezTo>
                <a:cubicBezTo>
                  <a:pt x="19050" y="95607"/>
                  <a:pt x="19050" y="95607"/>
                  <a:pt x="19050" y="91678"/>
                </a:cubicBezTo>
                <a:cubicBezTo>
                  <a:pt x="19050" y="86440"/>
                  <a:pt x="22937" y="82510"/>
                  <a:pt x="26824" y="82510"/>
                </a:cubicBezTo>
                <a:lnTo>
                  <a:pt x="256150" y="82510"/>
                </a:lnTo>
                <a:cubicBezTo>
                  <a:pt x="265219" y="82510"/>
                  <a:pt x="274289" y="78581"/>
                  <a:pt x="280767" y="70723"/>
                </a:cubicBezTo>
                <a:cubicBezTo>
                  <a:pt x="284654" y="65485"/>
                  <a:pt x="287245" y="58936"/>
                  <a:pt x="287245" y="52388"/>
                </a:cubicBezTo>
                <a:cubicBezTo>
                  <a:pt x="287245" y="45839"/>
                  <a:pt x="284654" y="37981"/>
                  <a:pt x="280767" y="32742"/>
                </a:cubicBezTo>
                <a:cubicBezTo>
                  <a:pt x="274289" y="26194"/>
                  <a:pt x="266515" y="20955"/>
                  <a:pt x="256150" y="20955"/>
                </a:cubicBezTo>
                <a:cubicBezTo>
                  <a:pt x="256150" y="20955"/>
                  <a:pt x="256150" y="20955"/>
                  <a:pt x="26824" y="20955"/>
                </a:cubicBezTo>
                <a:cubicBezTo>
                  <a:pt x="22937" y="20955"/>
                  <a:pt x="19050" y="17026"/>
                  <a:pt x="19050" y="13097"/>
                </a:cubicBezTo>
                <a:cubicBezTo>
                  <a:pt x="19050" y="13097"/>
                  <a:pt x="19050" y="13097"/>
                  <a:pt x="19050" y="9168"/>
                </a:cubicBezTo>
                <a:cubicBezTo>
                  <a:pt x="19050" y="3929"/>
                  <a:pt x="22937" y="0"/>
                  <a:pt x="2682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7" name="椭圆 48"/>
          <p:cNvSpPr/>
          <p:nvPr/>
        </p:nvSpPr>
        <p:spPr>
          <a:xfrm>
            <a:off x="10886381" y="2560095"/>
            <a:ext cx="244378" cy="256774"/>
          </a:xfrm>
          <a:custGeom>
            <a:avLst/>
            <a:gdLst>
              <a:gd name="connsiteX0" fmla="*/ 285615 w 319962"/>
              <a:gd name="connsiteY0" fmla="*/ 237539 h 336192"/>
              <a:gd name="connsiteX1" fmla="*/ 283007 w 319962"/>
              <a:gd name="connsiteY1" fmla="*/ 238832 h 336192"/>
              <a:gd name="connsiteX2" fmla="*/ 260838 w 319962"/>
              <a:gd name="connsiteY2" fmla="*/ 242713 h 336192"/>
              <a:gd name="connsiteX3" fmla="*/ 269967 w 319962"/>
              <a:gd name="connsiteY3" fmla="*/ 267290 h 336192"/>
              <a:gd name="connsiteX4" fmla="*/ 272575 w 319962"/>
              <a:gd name="connsiteY4" fmla="*/ 269877 h 336192"/>
              <a:gd name="connsiteX5" fmla="*/ 290831 w 319962"/>
              <a:gd name="connsiteY5" fmla="*/ 267290 h 336192"/>
              <a:gd name="connsiteX6" fmla="*/ 285615 w 319962"/>
              <a:gd name="connsiteY6" fmla="*/ 237539 h 336192"/>
              <a:gd name="connsiteX7" fmla="*/ 129100 w 319962"/>
              <a:gd name="connsiteY7" fmla="*/ 185173 h 336192"/>
              <a:gd name="connsiteX8" fmla="*/ 142165 w 319962"/>
              <a:gd name="connsiteY8" fmla="*/ 198335 h 336192"/>
              <a:gd name="connsiteX9" fmla="*/ 143472 w 319962"/>
              <a:gd name="connsiteY9" fmla="*/ 208864 h 336192"/>
              <a:gd name="connsiteX10" fmla="*/ 112115 w 319962"/>
              <a:gd name="connsiteY10" fmla="*/ 244399 h 336192"/>
              <a:gd name="connsiteX11" fmla="*/ 110808 w 319962"/>
              <a:gd name="connsiteY11" fmla="*/ 244399 h 336192"/>
              <a:gd name="connsiteX12" fmla="*/ 59854 w 319962"/>
              <a:gd name="connsiteY12" fmla="*/ 333897 h 336192"/>
              <a:gd name="connsiteX13" fmla="*/ 44175 w 319962"/>
              <a:gd name="connsiteY13" fmla="*/ 331264 h 336192"/>
              <a:gd name="connsiteX14" fmla="*/ 3673 w 319962"/>
              <a:gd name="connsiteY14" fmla="*/ 291780 h 336192"/>
              <a:gd name="connsiteX15" fmla="*/ 2366 w 319962"/>
              <a:gd name="connsiteY15" fmla="*/ 278619 h 336192"/>
              <a:gd name="connsiteX16" fmla="*/ 66386 w 319962"/>
              <a:gd name="connsiteY16" fmla="*/ 220709 h 336192"/>
              <a:gd name="connsiteX17" fmla="*/ 88597 w 319962"/>
              <a:gd name="connsiteY17" fmla="*/ 218077 h 336192"/>
              <a:gd name="connsiteX18" fmla="*/ 117341 w 319962"/>
              <a:gd name="connsiteY18" fmla="*/ 189122 h 336192"/>
              <a:gd name="connsiteX19" fmla="*/ 121261 w 319962"/>
              <a:gd name="connsiteY19" fmla="*/ 187806 h 336192"/>
              <a:gd name="connsiteX20" fmla="*/ 129100 w 319962"/>
              <a:gd name="connsiteY20" fmla="*/ 185173 h 336192"/>
              <a:gd name="connsiteX21" fmla="*/ 292873 w 319962"/>
              <a:gd name="connsiteY21" fmla="*/ 20088 h 336192"/>
              <a:gd name="connsiteX22" fmla="*/ 316541 w 319962"/>
              <a:gd name="connsiteY22" fmla="*/ 35072 h 336192"/>
              <a:gd name="connsiteX23" fmla="*/ 296818 w 319962"/>
              <a:gd name="connsiteY23" fmla="*/ 90398 h 336192"/>
              <a:gd name="connsiteX24" fmla="*/ 242907 w 319962"/>
              <a:gd name="connsiteY24" fmla="*/ 136503 h 336192"/>
              <a:gd name="connsiteX25" fmla="*/ 238962 w 319962"/>
              <a:gd name="connsiteY25" fmla="*/ 137820 h 336192"/>
              <a:gd name="connsiteX26" fmla="*/ 219239 w 319962"/>
              <a:gd name="connsiteY26" fmla="*/ 125965 h 336192"/>
              <a:gd name="connsiteX27" fmla="*/ 199515 w 319962"/>
              <a:gd name="connsiteY27" fmla="*/ 106205 h 336192"/>
              <a:gd name="connsiteX28" fmla="*/ 198200 w 319962"/>
              <a:gd name="connsiteY28" fmla="*/ 100936 h 336192"/>
              <a:gd name="connsiteX29" fmla="*/ 198200 w 319962"/>
              <a:gd name="connsiteY29" fmla="*/ 93032 h 336192"/>
              <a:gd name="connsiteX30" fmla="*/ 265260 w 319962"/>
              <a:gd name="connsiteY30" fmla="*/ 29803 h 336192"/>
              <a:gd name="connsiteX31" fmla="*/ 292873 w 319962"/>
              <a:gd name="connsiteY31" fmla="*/ 20088 h 336192"/>
              <a:gd name="connsiteX32" fmla="*/ 73137 w 319962"/>
              <a:gd name="connsiteY32" fmla="*/ 2747 h 336192"/>
              <a:gd name="connsiteX33" fmla="*/ 151992 w 319962"/>
              <a:gd name="connsiteY33" fmla="*/ 86697 h 336192"/>
              <a:gd name="connsiteX34" fmla="*/ 286045 w 319962"/>
              <a:gd name="connsiteY34" fmla="*/ 207374 h 336192"/>
              <a:gd name="connsiteX35" fmla="*/ 301816 w 319962"/>
              <a:gd name="connsiteY35" fmla="*/ 278206 h 336192"/>
              <a:gd name="connsiteX36" fmla="*/ 245303 w 319962"/>
              <a:gd name="connsiteY36" fmla="*/ 276895 h 336192"/>
              <a:gd name="connsiteX37" fmla="*/ 109936 w 319962"/>
              <a:gd name="connsiteY37" fmla="*/ 133918 h 336192"/>
              <a:gd name="connsiteX38" fmla="*/ 33710 w 319962"/>
              <a:gd name="connsiteY38" fmla="*/ 127360 h 336192"/>
              <a:gd name="connsiteX39" fmla="*/ 27139 w 319962"/>
              <a:gd name="connsiteY39" fmla="*/ 56528 h 336192"/>
              <a:gd name="connsiteX40" fmla="*/ 28453 w 319962"/>
              <a:gd name="connsiteY40" fmla="*/ 56528 h 336192"/>
              <a:gd name="connsiteX41" fmla="*/ 37653 w 319962"/>
              <a:gd name="connsiteY41" fmla="*/ 52593 h 336192"/>
              <a:gd name="connsiteX42" fmla="*/ 59995 w 319962"/>
              <a:gd name="connsiteY42" fmla="*/ 68333 h 336192"/>
              <a:gd name="connsiteX43" fmla="*/ 74452 w 319962"/>
              <a:gd name="connsiteY43" fmla="*/ 81450 h 336192"/>
              <a:gd name="connsiteX44" fmla="*/ 79709 w 319962"/>
              <a:gd name="connsiteY44" fmla="*/ 78827 h 336192"/>
              <a:gd name="connsiteX45" fmla="*/ 84966 w 319962"/>
              <a:gd name="connsiteY45" fmla="*/ 74892 h 336192"/>
              <a:gd name="connsiteX46" fmla="*/ 92851 w 319962"/>
              <a:gd name="connsiteY46" fmla="*/ 67021 h 336192"/>
              <a:gd name="connsiteX47" fmla="*/ 102051 w 319962"/>
              <a:gd name="connsiteY47" fmla="*/ 59151 h 336192"/>
              <a:gd name="connsiteX48" fmla="*/ 63938 w 319962"/>
              <a:gd name="connsiteY48" fmla="*/ 25047 h 336192"/>
              <a:gd name="connsiteX49" fmla="*/ 66566 w 319962"/>
              <a:gd name="connsiteY49" fmla="*/ 11929 h 336192"/>
              <a:gd name="connsiteX50" fmla="*/ 73137 w 319962"/>
              <a:gd name="connsiteY50" fmla="*/ 2747 h 3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19962" h="336192">
                <a:moveTo>
                  <a:pt x="285615" y="237539"/>
                </a:moveTo>
                <a:cubicBezTo>
                  <a:pt x="284311" y="237539"/>
                  <a:pt x="284311" y="238832"/>
                  <a:pt x="283007" y="238832"/>
                </a:cubicBezTo>
                <a:cubicBezTo>
                  <a:pt x="275183" y="237539"/>
                  <a:pt x="266055" y="236245"/>
                  <a:pt x="260838" y="242713"/>
                </a:cubicBezTo>
                <a:cubicBezTo>
                  <a:pt x="255622" y="250474"/>
                  <a:pt x="262142" y="264703"/>
                  <a:pt x="269967" y="267290"/>
                </a:cubicBezTo>
                <a:cubicBezTo>
                  <a:pt x="271271" y="267290"/>
                  <a:pt x="272575" y="268583"/>
                  <a:pt x="272575" y="269877"/>
                </a:cubicBezTo>
                <a:cubicBezTo>
                  <a:pt x="279095" y="271170"/>
                  <a:pt x="285615" y="271170"/>
                  <a:pt x="290831" y="267290"/>
                </a:cubicBezTo>
                <a:cubicBezTo>
                  <a:pt x="292135" y="256941"/>
                  <a:pt x="289527" y="247887"/>
                  <a:pt x="285615" y="237539"/>
                </a:cubicBezTo>
                <a:close/>
                <a:moveTo>
                  <a:pt x="129100" y="185173"/>
                </a:moveTo>
                <a:cubicBezTo>
                  <a:pt x="133019" y="189122"/>
                  <a:pt x="138246" y="194386"/>
                  <a:pt x="142165" y="198335"/>
                </a:cubicBezTo>
                <a:cubicBezTo>
                  <a:pt x="144778" y="200967"/>
                  <a:pt x="146085" y="204915"/>
                  <a:pt x="143472" y="208864"/>
                </a:cubicBezTo>
                <a:cubicBezTo>
                  <a:pt x="134326" y="220709"/>
                  <a:pt x="123874" y="233870"/>
                  <a:pt x="112115" y="244399"/>
                </a:cubicBezTo>
                <a:cubicBezTo>
                  <a:pt x="112115" y="244399"/>
                  <a:pt x="110808" y="244399"/>
                  <a:pt x="110808" y="244399"/>
                </a:cubicBezTo>
                <a:cubicBezTo>
                  <a:pt x="121261" y="282567"/>
                  <a:pt x="83371" y="310206"/>
                  <a:pt x="59854" y="333897"/>
                </a:cubicBezTo>
                <a:cubicBezTo>
                  <a:pt x="54628" y="337845"/>
                  <a:pt x="46788" y="336529"/>
                  <a:pt x="44175" y="331264"/>
                </a:cubicBezTo>
                <a:cubicBezTo>
                  <a:pt x="33723" y="315471"/>
                  <a:pt x="20658" y="302309"/>
                  <a:pt x="3673" y="291780"/>
                </a:cubicBezTo>
                <a:cubicBezTo>
                  <a:pt x="-247" y="289148"/>
                  <a:pt x="-1553" y="282567"/>
                  <a:pt x="2366" y="278619"/>
                </a:cubicBezTo>
                <a:cubicBezTo>
                  <a:pt x="23271" y="260193"/>
                  <a:pt x="42869" y="237819"/>
                  <a:pt x="66386" y="220709"/>
                </a:cubicBezTo>
                <a:cubicBezTo>
                  <a:pt x="66386" y="211496"/>
                  <a:pt x="79452" y="214128"/>
                  <a:pt x="88597" y="218077"/>
                </a:cubicBezTo>
                <a:cubicBezTo>
                  <a:pt x="96437" y="207548"/>
                  <a:pt x="108195" y="197018"/>
                  <a:pt x="117341" y="189122"/>
                </a:cubicBezTo>
                <a:cubicBezTo>
                  <a:pt x="118648" y="187806"/>
                  <a:pt x="119954" y="187806"/>
                  <a:pt x="121261" y="187806"/>
                </a:cubicBezTo>
                <a:cubicBezTo>
                  <a:pt x="122567" y="185173"/>
                  <a:pt x="125180" y="183857"/>
                  <a:pt x="129100" y="185173"/>
                </a:cubicBezTo>
                <a:close/>
                <a:moveTo>
                  <a:pt x="292873" y="20088"/>
                </a:moveTo>
                <a:cubicBezTo>
                  <a:pt x="302406" y="20252"/>
                  <a:pt x="311282" y="24533"/>
                  <a:pt x="316541" y="35072"/>
                </a:cubicBezTo>
                <a:cubicBezTo>
                  <a:pt x="327060" y="56148"/>
                  <a:pt x="311281" y="75908"/>
                  <a:pt x="296818" y="90398"/>
                </a:cubicBezTo>
                <a:cubicBezTo>
                  <a:pt x="281039" y="106205"/>
                  <a:pt x="267890" y="133868"/>
                  <a:pt x="242907" y="136503"/>
                </a:cubicBezTo>
                <a:cubicBezTo>
                  <a:pt x="241592" y="136503"/>
                  <a:pt x="240277" y="137820"/>
                  <a:pt x="238962" y="137820"/>
                </a:cubicBezTo>
                <a:cubicBezTo>
                  <a:pt x="229758" y="137820"/>
                  <a:pt x="224498" y="132551"/>
                  <a:pt x="219239" y="125965"/>
                </a:cubicBezTo>
                <a:cubicBezTo>
                  <a:pt x="212664" y="119378"/>
                  <a:pt x="204775" y="114109"/>
                  <a:pt x="199515" y="106205"/>
                </a:cubicBezTo>
                <a:cubicBezTo>
                  <a:pt x="196885" y="104888"/>
                  <a:pt x="196885" y="102253"/>
                  <a:pt x="198200" y="100936"/>
                </a:cubicBezTo>
                <a:cubicBezTo>
                  <a:pt x="196885" y="98302"/>
                  <a:pt x="196885" y="95667"/>
                  <a:pt x="198200" y="93032"/>
                </a:cubicBezTo>
                <a:cubicBezTo>
                  <a:pt x="215294" y="70638"/>
                  <a:pt x="241592" y="46927"/>
                  <a:pt x="265260" y="29803"/>
                </a:cubicBezTo>
                <a:cubicBezTo>
                  <a:pt x="273150" y="23875"/>
                  <a:pt x="283340" y="19923"/>
                  <a:pt x="292873" y="20088"/>
                </a:cubicBezTo>
                <a:close/>
                <a:moveTo>
                  <a:pt x="73137" y="2747"/>
                </a:moveTo>
                <a:cubicBezTo>
                  <a:pt x="127021" y="-12993"/>
                  <a:pt x="162506" y="42099"/>
                  <a:pt x="151992" y="86697"/>
                </a:cubicBezTo>
                <a:cubicBezTo>
                  <a:pt x="197991" y="123425"/>
                  <a:pt x="242675" y="166711"/>
                  <a:pt x="286045" y="207374"/>
                </a:cubicBezTo>
                <a:cubicBezTo>
                  <a:pt x="305759" y="225738"/>
                  <a:pt x="325472" y="255907"/>
                  <a:pt x="301816" y="278206"/>
                </a:cubicBezTo>
                <a:cubicBezTo>
                  <a:pt x="289988" y="296570"/>
                  <a:pt x="262389" y="290012"/>
                  <a:pt x="245303" y="276895"/>
                </a:cubicBezTo>
                <a:cubicBezTo>
                  <a:pt x="195362" y="238855"/>
                  <a:pt x="149363" y="183763"/>
                  <a:pt x="109936" y="133918"/>
                </a:cubicBezTo>
                <a:cubicBezTo>
                  <a:pt x="84966" y="143100"/>
                  <a:pt x="53424" y="140477"/>
                  <a:pt x="33710" y="127360"/>
                </a:cubicBezTo>
                <a:cubicBezTo>
                  <a:pt x="12682" y="114243"/>
                  <a:pt x="4797" y="72268"/>
                  <a:pt x="27139" y="56528"/>
                </a:cubicBezTo>
                <a:cubicBezTo>
                  <a:pt x="27139" y="56528"/>
                  <a:pt x="27139" y="56528"/>
                  <a:pt x="28453" y="56528"/>
                </a:cubicBezTo>
                <a:cubicBezTo>
                  <a:pt x="29767" y="52593"/>
                  <a:pt x="33710" y="51281"/>
                  <a:pt x="37653" y="52593"/>
                </a:cubicBezTo>
                <a:cubicBezTo>
                  <a:pt x="45538" y="57839"/>
                  <a:pt x="52109" y="63086"/>
                  <a:pt x="59995" y="68333"/>
                </a:cubicBezTo>
                <a:cubicBezTo>
                  <a:pt x="62623" y="70956"/>
                  <a:pt x="71823" y="80138"/>
                  <a:pt x="74452" y="81450"/>
                </a:cubicBezTo>
                <a:cubicBezTo>
                  <a:pt x="75766" y="85385"/>
                  <a:pt x="77080" y="84073"/>
                  <a:pt x="79709" y="78827"/>
                </a:cubicBezTo>
                <a:cubicBezTo>
                  <a:pt x="79709" y="78827"/>
                  <a:pt x="79709" y="78827"/>
                  <a:pt x="84966" y="74892"/>
                </a:cubicBezTo>
                <a:cubicBezTo>
                  <a:pt x="87594" y="72268"/>
                  <a:pt x="90222" y="69645"/>
                  <a:pt x="92851" y="67021"/>
                </a:cubicBezTo>
                <a:cubicBezTo>
                  <a:pt x="96794" y="64398"/>
                  <a:pt x="99422" y="61774"/>
                  <a:pt x="102051" y="59151"/>
                </a:cubicBezTo>
                <a:cubicBezTo>
                  <a:pt x="88908" y="48657"/>
                  <a:pt x="73137" y="38164"/>
                  <a:pt x="63938" y="25047"/>
                </a:cubicBezTo>
                <a:cubicBezTo>
                  <a:pt x="61309" y="19800"/>
                  <a:pt x="62623" y="15865"/>
                  <a:pt x="66566" y="11929"/>
                </a:cubicBezTo>
                <a:cubicBezTo>
                  <a:pt x="66566" y="7994"/>
                  <a:pt x="69195" y="4059"/>
                  <a:pt x="73137" y="274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8" name="椭圆 49"/>
          <p:cNvSpPr/>
          <p:nvPr/>
        </p:nvSpPr>
        <p:spPr>
          <a:xfrm>
            <a:off x="10880183" y="3746398"/>
            <a:ext cx="256774" cy="256774"/>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9" name="椭圆 50"/>
          <p:cNvSpPr/>
          <p:nvPr/>
        </p:nvSpPr>
        <p:spPr>
          <a:xfrm>
            <a:off x="10880183" y="4933303"/>
            <a:ext cx="256774" cy="255568"/>
          </a:xfrm>
          <a:custGeom>
            <a:avLst/>
            <a:gdLst>
              <a:gd name="connsiteX0" fmla="*/ 75248 w 338138"/>
              <a:gd name="connsiteY0" fmla="*/ 171450 h 336550"/>
              <a:gd name="connsiteX1" fmla="*/ 72708 w 338138"/>
              <a:gd name="connsiteY1" fmla="*/ 177403 h 336550"/>
              <a:gd name="connsiteX2" fmla="*/ 80328 w 338138"/>
              <a:gd name="connsiteY2" fmla="*/ 180975 h 336550"/>
              <a:gd name="connsiteX3" fmla="*/ 84138 w 338138"/>
              <a:gd name="connsiteY3" fmla="*/ 178594 h 336550"/>
              <a:gd name="connsiteX4" fmla="*/ 81598 w 338138"/>
              <a:gd name="connsiteY4" fmla="*/ 173831 h 336550"/>
              <a:gd name="connsiteX5" fmla="*/ 76518 w 338138"/>
              <a:gd name="connsiteY5" fmla="*/ 171450 h 336550"/>
              <a:gd name="connsiteX6" fmla="*/ 75248 w 338138"/>
              <a:gd name="connsiteY6" fmla="*/ 171450 h 336550"/>
              <a:gd name="connsiteX7" fmla="*/ 46038 w 338138"/>
              <a:gd name="connsiteY7" fmla="*/ 158750 h 336550"/>
              <a:gd name="connsiteX8" fmla="*/ 55761 w 338138"/>
              <a:gd name="connsiteY8" fmla="*/ 164395 h 336550"/>
              <a:gd name="connsiteX9" fmla="*/ 57150 w 338138"/>
              <a:gd name="connsiteY9" fmla="*/ 164395 h 336550"/>
              <a:gd name="connsiteX10" fmla="*/ 66874 w 338138"/>
              <a:gd name="connsiteY10" fmla="*/ 171450 h 336550"/>
              <a:gd name="connsiteX11" fmla="*/ 68263 w 338138"/>
              <a:gd name="connsiteY11" fmla="*/ 168628 h 336550"/>
              <a:gd name="connsiteX12" fmla="*/ 65485 w 338138"/>
              <a:gd name="connsiteY12" fmla="*/ 165806 h 336550"/>
              <a:gd name="connsiteX13" fmla="*/ 62359 w 338138"/>
              <a:gd name="connsiteY13" fmla="*/ 162454 h 336550"/>
              <a:gd name="connsiteX14" fmla="*/ 57150 w 338138"/>
              <a:gd name="connsiteY14" fmla="*/ 164395 h 336550"/>
              <a:gd name="connsiteX15" fmla="*/ 52983 w 338138"/>
              <a:gd name="connsiteY15" fmla="*/ 158750 h 336550"/>
              <a:gd name="connsiteX16" fmla="*/ 46038 w 338138"/>
              <a:gd name="connsiteY16" fmla="*/ 158750 h 336550"/>
              <a:gd name="connsiteX17" fmla="*/ 296334 w 338138"/>
              <a:gd name="connsiteY17" fmla="*/ 109538 h 336550"/>
              <a:gd name="connsiteX18" fmla="*/ 272522 w 338138"/>
              <a:gd name="connsiteY18" fmla="*/ 118735 h 336550"/>
              <a:gd name="connsiteX19" fmla="*/ 272522 w 338138"/>
              <a:gd name="connsiteY19" fmla="*/ 120049 h 336550"/>
              <a:gd name="connsiteX20" fmla="*/ 272522 w 338138"/>
              <a:gd name="connsiteY20" fmla="*/ 121362 h 336550"/>
              <a:gd name="connsiteX21" fmla="*/ 271199 w 338138"/>
              <a:gd name="connsiteY21" fmla="*/ 122676 h 336550"/>
              <a:gd name="connsiteX22" fmla="*/ 269876 w 338138"/>
              <a:gd name="connsiteY22" fmla="*/ 122676 h 336550"/>
              <a:gd name="connsiteX23" fmla="*/ 268553 w 338138"/>
              <a:gd name="connsiteY23" fmla="*/ 122676 h 336550"/>
              <a:gd name="connsiteX24" fmla="*/ 246063 w 338138"/>
              <a:gd name="connsiteY24" fmla="*/ 164718 h 336550"/>
              <a:gd name="connsiteX25" fmla="*/ 250032 w 338138"/>
              <a:gd name="connsiteY25" fmla="*/ 168659 h 336550"/>
              <a:gd name="connsiteX26" fmla="*/ 250032 w 338138"/>
              <a:gd name="connsiteY26" fmla="*/ 190993 h 336550"/>
              <a:gd name="connsiteX27" fmla="*/ 277813 w 338138"/>
              <a:gd name="connsiteY27" fmla="*/ 212014 h 336550"/>
              <a:gd name="connsiteX28" fmla="*/ 280459 w 338138"/>
              <a:gd name="connsiteY28" fmla="*/ 208073 h 336550"/>
              <a:gd name="connsiteX29" fmla="*/ 298980 w 338138"/>
              <a:gd name="connsiteY29" fmla="*/ 202818 h 336550"/>
              <a:gd name="connsiteX30" fmla="*/ 316178 w 338138"/>
              <a:gd name="connsiteY30" fmla="*/ 223838 h 336550"/>
              <a:gd name="connsiteX31" fmla="*/ 325438 w 338138"/>
              <a:gd name="connsiteY31" fmla="*/ 168659 h 336550"/>
              <a:gd name="connsiteX32" fmla="*/ 314855 w 338138"/>
              <a:gd name="connsiteY32" fmla="*/ 110852 h 336550"/>
              <a:gd name="connsiteX33" fmla="*/ 312209 w 338138"/>
              <a:gd name="connsiteY33" fmla="*/ 112166 h 336550"/>
              <a:gd name="connsiteX34" fmla="*/ 310886 w 338138"/>
              <a:gd name="connsiteY34" fmla="*/ 118735 h 336550"/>
              <a:gd name="connsiteX35" fmla="*/ 296334 w 338138"/>
              <a:gd name="connsiteY35" fmla="*/ 109538 h 336550"/>
              <a:gd name="connsiteX36" fmla="*/ 147638 w 338138"/>
              <a:gd name="connsiteY36" fmla="*/ 101600 h 336550"/>
              <a:gd name="connsiteX37" fmla="*/ 152174 w 338138"/>
              <a:gd name="connsiteY37" fmla="*/ 109538 h 336550"/>
              <a:gd name="connsiteX38" fmla="*/ 155576 w 338138"/>
              <a:gd name="connsiteY38" fmla="*/ 103187 h 336550"/>
              <a:gd name="connsiteX39" fmla="*/ 84455 w 338138"/>
              <a:gd name="connsiteY39" fmla="*/ 93067 h 336550"/>
              <a:gd name="connsiteX40" fmla="*/ 92393 w 338138"/>
              <a:gd name="connsiteY40" fmla="*/ 94721 h 336550"/>
              <a:gd name="connsiteX41" fmla="*/ 100013 w 338138"/>
              <a:gd name="connsiteY41" fmla="*/ 107950 h 336550"/>
              <a:gd name="connsiteX42" fmla="*/ 83503 w 338138"/>
              <a:gd name="connsiteY42" fmla="*/ 114565 h 336550"/>
              <a:gd name="connsiteX43" fmla="*/ 86043 w 338138"/>
              <a:gd name="connsiteY43" fmla="*/ 106627 h 336550"/>
              <a:gd name="connsiteX44" fmla="*/ 89853 w 338138"/>
              <a:gd name="connsiteY44" fmla="*/ 103981 h 336550"/>
              <a:gd name="connsiteX45" fmla="*/ 88583 w 338138"/>
              <a:gd name="connsiteY45" fmla="*/ 103981 h 336550"/>
              <a:gd name="connsiteX46" fmla="*/ 84773 w 338138"/>
              <a:gd name="connsiteY46" fmla="*/ 105304 h 336550"/>
              <a:gd name="connsiteX47" fmla="*/ 79693 w 338138"/>
              <a:gd name="connsiteY47" fmla="*/ 109273 h 336550"/>
              <a:gd name="connsiteX48" fmla="*/ 74613 w 338138"/>
              <a:gd name="connsiteY48" fmla="*/ 113242 h 336550"/>
              <a:gd name="connsiteX49" fmla="*/ 84773 w 338138"/>
              <a:gd name="connsiteY49" fmla="*/ 101335 h 336550"/>
              <a:gd name="connsiteX50" fmla="*/ 78423 w 338138"/>
              <a:gd name="connsiteY50" fmla="*/ 97367 h 336550"/>
              <a:gd name="connsiteX51" fmla="*/ 84455 w 338138"/>
              <a:gd name="connsiteY51" fmla="*/ 93067 h 336550"/>
              <a:gd name="connsiteX52" fmla="*/ 265113 w 338138"/>
              <a:gd name="connsiteY52" fmla="*/ 77788 h 336550"/>
              <a:gd name="connsiteX53" fmla="*/ 265113 w 338138"/>
              <a:gd name="connsiteY53" fmla="*/ 81598 h 336550"/>
              <a:gd name="connsiteX54" fmla="*/ 261938 w 338138"/>
              <a:gd name="connsiteY54" fmla="*/ 84138 h 336550"/>
              <a:gd name="connsiteX55" fmla="*/ 265113 w 338138"/>
              <a:gd name="connsiteY55" fmla="*/ 77788 h 336550"/>
              <a:gd name="connsiteX56" fmla="*/ 249873 w 338138"/>
              <a:gd name="connsiteY56" fmla="*/ 73025 h 336550"/>
              <a:gd name="connsiteX57" fmla="*/ 246063 w 338138"/>
              <a:gd name="connsiteY57" fmla="*/ 78669 h 336550"/>
              <a:gd name="connsiteX58" fmla="*/ 247333 w 338138"/>
              <a:gd name="connsiteY58" fmla="*/ 78669 h 336550"/>
              <a:gd name="connsiteX59" fmla="*/ 247333 w 338138"/>
              <a:gd name="connsiteY59" fmla="*/ 80080 h 336550"/>
              <a:gd name="connsiteX60" fmla="*/ 247333 w 338138"/>
              <a:gd name="connsiteY60" fmla="*/ 81491 h 336550"/>
              <a:gd name="connsiteX61" fmla="*/ 248603 w 338138"/>
              <a:gd name="connsiteY61" fmla="*/ 82903 h 336550"/>
              <a:gd name="connsiteX62" fmla="*/ 248603 w 338138"/>
              <a:gd name="connsiteY62" fmla="*/ 84314 h 336550"/>
              <a:gd name="connsiteX63" fmla="*/ 249873 w 338138"/>
              <a:gd name="connsiteY63" fmla="*/ 85725 h 336550"/>
              <a:gd name="connsiteX64" fmla="*/ 252413 w 338138"/>
              <a:gd name="connsiteY64" fmla="*/ 80080 h 336550"/>
              <a:gd name="connsiteX65" fmla="*/ 222427 w 338138"/>
              <a:gd name="connsiteY65" fmla="*/ 57150 h 336550"/>
              <a:gd name="connsiteX66" fmla="*/ 217488 w 338138"/>
              <a:gd name="connsiteY66" fmla="*/ 58737 h 336550"/>
              <a:gd name="connsiteX67" fmla="*/ 221192 w 338138"/>
              <a:gd name="connsiteY67" fmla="*/ 61913 h 336550"/>
              <a:gd name="connsiteX68" fmla="*/ 228601 w 338138"/>
              <a:gd name="connsiteY68" fmla="*/ 57150 h 336550"/>
              <a:gd name="connsiteX69" fmla="*/ 222427 w 338138"/>
              <a:gd name="connsiteY69" fmla="*/ 57150 h 336550"/>
              <a:gd name="connsiteX70" fmla="*/ 261938 w 338138"/>
              <a:gd name="connsiteY70" fmla="*/ 50536 h 336550"/>
              <a:gd name="connsiteX71" fmla="*/ 262997 w 338138"/>
              <a:gd name="connsiteY71" fmla="*/ 53182 h 336550"/>
              <a:gd name="connsiteX72" fmla="*/ 265113 w 338138"/>
              <a:gd name="connsiteY72" fmla="*/ 57151 h 336550"/>
              <a:gd name="connsiteX73" fmla="*/ 261938 w 338138"/>
              <a:gd name="connsiteY73" fmla="*/ 50536 h 336550"/>
              <a:gd name="connsiteX74" fmla="*/ 149309 w 338138"/>
              <a:gd name="connsiteY74" fmla="*/ 44450 h 336550"/>
              <a:gd name="connsiteX75" fmla="*/ 143961 w 338138"/>
              <a:gd name="connsiteY75" fmla="*/ 47149 h 336550"/>
              <a:gd name="connsiteX76" fmla="*/ 146635 w 338138"/>
              <a:gd name="connsiteY76" fmla="*/ 51197 h 336550"/>
              <a:gd name="connsiteX77" fmla="*/ 154656 w 338138"/>
              <a:gd name="connsiteY77" fmla="*/ 53896 h 336550"/>
              <a:gd name="connsiteX78" fmla="*/ 147972 w 338138"/>
              <a:gd name="connsiteY78" fmla="*/ 63341 h 336550"/>
              <a:gd name="connsiteX79" fmla="*/ 141288 w 338138"/>
              <a:gd name="connsiteY79" fmla="*/ 64691 h 336550"/>
              <a:gd name="connsiteX80" fmla="*/ 147972 w 338138"/>
              <a:gd name="connsiteY80" fmla="*/ 66040 h 336550"/>
              <a:gd name="connsiteX81" fmla="*/ 151982 w 338138"/>
              <a:gd name="connsiteY81" fmla="*/ 71438 h 336550"/>
              <a:gd name="connsiteX82" fmla="*/ 164014 w 338138"/>
              <a:gd name="connsiteY82" fmla="*/ 66040 h 336550"/>
              <a:gd name="connsiteX83" fmla="*/ 166688 w 338138"/>
              <a:gd name="connsiteY83" fmla="*/ 60643 h 336550"/>
              <a:gd name="connsiteX84" fmla="*/ 164014 w 338138"/>
              <a:gd name="connsiteY84" fmla="*/ 55245 h 336550"/>
              <a:gd name="connsiteX85" fmla="*/ 161340 w 338138"/>
              <a:gd name="connsiteY85" fmla="*/ 49847 h 336550"/>
              <a:gd name="connsiteX86" fmla="*/ 158667 w 338138"/>
              <a:gd name="connsiteY86" fmla="*/ 49847 h 336550"/>
              <a:gd name="connsiteX87" fmla="*/ 154656 w 338138"/>
              <a:gd name="connsiteY87" fmla="*/ 48498 h 336550"/>
              <a:gd name="connsiteX88" fmla="*/ 153319 w 338138"/>
              <a:gd name="connsiteY88" fmla="*/ 45799 h 336550"/>
              <a:gd name="connsiteX89" fmla="*/ 149309 w 338138"/>
              <a:gd name="connsiteY89" fmla="*/ 48498 h 336550"/>
              <a:gd name="connsiteX90" fmla="*/ 149309 w 338138"/>
              <a:gd name="connsiteY90" fmla="*/ 44450 h 336550"/>
              <a:gd name="connsiteX91" fmla="*/ 121016 w 338138"/>
              <a:gd name="connsiteY91" fmla="*/ 38100 h 336550"/>
              <a:gd name="connsiteX92" fmla="*/ 118330 w 338138"/>
              <a:gd name="connsiteY92" fmla="*/ 41996 h 336550"/>
              <a:gd name="connsiteX93" fmla="*/ 118330 w 338138"/>
              <a:gd name="connsiteY93" fmla="*/ 44594 h 336550"/>
              <a:gd name="connsiteX94" fmla="*/ 118330 w 338138"/>
              <a:gd name="connsiteY94" fmla="*/ 47192 h 336550"/>
              <a:gd name="connsiteX95" fmla="*/ 114300 w 338138"/>
              <a:gd name="connsiteY95" fmla="*/ 47192 h 336550"/>
              <a:gd name="connsiteX96" fmla="*/ 131763 w 338138"/>
              <a:gd name="connsiteY96" fmla="*/ 45893 h 336550"/>
              <a:gd name="connsiteX97" fmla="*/ 131763 w 338138"/>
              <a:gd name="connsiteY97" fmla="*/ 44594 h 336550"/>
              <a:gd name="connsiteX98" fmla="*/ 127733 w 338138"/>
              <a:gd name="connsiteY98" fmla="*/ 41996 h 336550"/>
              <a:gd name="connsiteX99" fmla="*/ 125046 w 338138"/>
              <a:gd name="connsiteY99" fmla="*/ 43295 h 336550"/>
              <a:gd name="connsiteX100" fmla="*/ 122360 w 338138"/>
              <a:gd name="connsiteY100" fmla="*/ 40698 h 336550"/>
              <a:gd name="connsiteX101" fmla="*/ 121016 w 338138"/>
              <a:gd name="connsiteY101" fmla="*/ 38100 h 336550"/>
              <a:gd name="connsiteX102" fmla="*/ 144463 w 338138"/>
              <a:gd name="connsiteY102" fmla="*/ 34925 h 336550"/>
              <a:gd name="connsiteX103" fmla="*/ 141287 w 338138"/>
              <a:gd name="connsiteY103" fmla="*/ 36116 h 336550"/>
              <a:gd name="connsiteX104" fmla="*/ 139700 w 338138"/>
              <a:gd name="connsiteY104" fmla="*/ 39688 h 336550"/>
              <a:gd name="connsiteX105" fmla="*/ 144463 w 338138"/>
              <a:gd name="connsiteY105" fmla="*/ 37306 h 336550"/>
              <a:gd name="connsiteX106" fmla="*/ 144463 w 338138"/>
              <a:gd name="connsiteY106" fmla="*/ 34925 h 336550"/>
              <a:gd name="connsiteX107" fmla="*/ 89343 w 338138"/>
              <a:gd name="connsiteY107" fmla="*/ 34925 h 336550"/>
              <a:gd name="connsiteX108" fmla="*/ 64325 w 338138"/>
              <a:gd name="connsiteY108" fmla="*/ 53360 h 336550"/>
              <a:gd name="connsiteX109" fmla="*/ 68275 w 338138"/>
              <a:gd name="connsiteY109" fmla="*/ 53360 h 336550"/>
              <a:gd name="connsiteX110" fmla="*/ 43257 w 338138"/>
              <a:gd name="connsiteY110" fmla="*/ 77063 h 336550"/>
              <a:gd name="connsiteX111" fmla="*/ 14288 w 338138"/>
              <a:gd name="connsiteY111" fmla="*/ 161340 h 336550"/>
              <a:gd name="connsiteX112" fmla="*/ 51157 w 338138"/>
              <a:gd name="connsiteY112" fmla="*/ 207429 h 336550"/>
              <a:gd name="connsiteX113" fmla="*/ 59058 w 338138"/>
              <a:gd name="connsiteY113" fmla="*/ 248250 h 336550"/>
              <a:gd name="connsiteX114" fmla="*/ 60375 w 338138"/>
              <a:gd name="connsiteY114" fmla="*/ 256151 h 336550"/>
              <a:gd name="connsiteX115" fmla="*/ 88027 w 338138"/>
              <a:gd name="connsiteY115" fmla="*/ 274587 h 336550"/>
              <a:gd name="connsiteX116" fmla="*/ 114362 w 338138"/>
              <a:gd name="connsiteY116" fmla="*/ 314091 h 336550"/>
              <a:gd name="connsiteX117" fmla="*/ 138064 w 338138"/>
              <a:gd name="connsiteY117" fmla="*/ 320675 h 336550"/>
              <a:gd name="connsiteX118" fmla="*/ 138064 w 338138"/>
              <a:gd name="connsiteY118" fmla="*/ 316725 h 336550"/>
              <a:gd name="connsiteX119" fmla="*/ 132797 w 338138"/>
              <a:gd name="connsiteY119" fmla="*/ 315408 h 336550"/>
              <a:gd name="connsiteX120" fmla="*/ 142014 w 338138"/>
              <a:gd name="connsiteY120" fmla="*/ 315408 h 336550"/>
              <a:gd name="connsiteX121" fmla="*/ 140697 w 338138"/>
              <a:gd name="connsiteY121" fmla="*/ 311457 h 336550"/>
              <a:gd name="connsiteX122" fmla="*/ 151232 w 338138"/>
              <a:gd name="connsiteY122" fmla="*/ 307507 h 336550"/>
              <a:gd name="connsiteX123" fmla="*/ 153865 w 338138"/>
              <a:gd name="connsiteY123" fmla="*/ 308824 h 336550"/>
              <a:gd name="connsiteX124" fmla="*/ 156499 w 338138"/>
              <a:gd name="connsiteY124" fmla="*/ 306190 h 336550"/>
              <a:gd name="connsiteX125" fmla="*/ 155182 w 338138"/>
              <a:gd name="connsiteY125" fmla="*/ 294339 h 336550"/>
              <a:gd name="connsiteX126" fmla="*/ 172300 w 338138"/>
              <a:gd name="connsiteY126" fmla="*/ 275903 h 336550"/>
              <a:gd name="connsiteX127" fmla="*/ 184151 w 338138"/>
              <a:gd name="connsiteY127" fmla="*/ 254834 h 336550"/>
              <a:gd name="connsiteX128" fmla="*/ 184151 w 338138"/>
              <a:gd name="connsiteY128" fmla="*/ 252201 h 336550"/>
              <a:gd name="connsiteX129" fmla="*/ 142014 w 338138"/>
              <a:gd name="connsiteY129" fmla="*/ 236399 h 336550"/>
              <a:gd name="connsiteX130" fmla="*/ 130163 w 338138"/>
              <a:gd name="connsiteY130" fmla="*/ 241666 h 336550"/>
              <a:gd name="connsiteX131" fmla="*/ 126213 w 338138"/>
              <a:gd name="connsiteY131" fmla="*/ 237716 h 336550"/>
              <a:gd name="connsiteX132" fmla="*/ 130163 w 338138"/>
              <a:gd name="connsiteY132" fmla="*/ 233765 h 336550"/>
              <a:gd name="connsiteX133" fmla="*/ 116996 w 338138"/>
              <a:gd name="connsiteY133" fmla="*/ 220597 h 336550"/>
              <a:gd name="connsiteX134" fmla="*/ 105145 w 338138"/>
              <a:gd name="connsiteY134" fmla="*/ 211379 h 336550"/>
              <a:gd name="connsiteX135" fmla="*/ 102511 w 338138"/>
              <a:gd name="connsiteY135" fmla="*/ 208746 h 336550"/>
              <a:gd name="connsiteX136" fmla="*/ 81443 w 338138"/>
              <a:gd name="connsiteY136" fmla="*/ 198211 h 336550"/>
              <a:gd name="connsiteX137" fmla="*/ 77493 w 338138"/>
              <a:gd name="connsiteY137" fmla="*/ 198211 h 336550"/>
              <a:gd name="connsiteX138" fmla="*/ 66958 w 338138"/>
              <a:gd name="connsiteY138" fmla="*/ 191627 h 336550"/>
              <a:gd name="connsiteX139" fmla="*/ 45890 w 338138"/>
              <a:gd name="connsiteY139" fmla="*/ 187676 h 336550"/>
              <a:gd name="connsiteX140" fmla="*/ 35356 w 338138"/>
              <a:gd name="connsiteY140" fmla="*/ 177142 h 336550"/>
              <a:gd name="connsiteX141" fmla="*/ 34039 w 338138"/>
              <a:gd name="connsiteY141" fmla="*/ 174508 h 336550"/>
              <a:gd name="connsiteX142" fmla="*/ 35356 w 338138"/>
              <a:gd name="connsiteY142" fmla="*/ 165290 h 336550"/>
              <a:gd name="connsiteX143" fmla="*/ 39306 w 338138"/>
              <a:gd name="connsiteY143" fmla="*/ 158706 h 336550"/>
              <a:gd name="connsiteX144" fmla="*/ 30089 w 338138"/>
              <a:gd name="connsiteY144" fmla="*/ 163974 h 336550"/>
              <a:gd name="connsiteX145" fmla="*/ 26139 w 338138"/>
              <a:gd name="connsiteY145" fmla="*/ 161340 h 336550"/>
              <a:gd name="connsiteX146" fmla="*/ 24822 w 338138"/>
              <a:gd name="connsiteY146" fmla="*/ 144221 h 336550"/>
              <a:gd name="connsiteX147" fmla="*/ 32722 w 338138"/>
              <a:gd name="connsiteY147" fmla="*/ 132370 h 336550"/>
              <a:gd name="connsiteX148" fmla="*/ 48524 w 338138"/>
              <a:gd name="connsiteY148" fmla="*/ 137637 h 336550"/>
              <a:gd name="connsiteX149" fmla="*/ 53791 w 338138"/>
              <a:gd name="connsiteY149" fmla="*/ 133687 h 336550"/>
              <a:gd name="connsiteX150" fmla="*/ 55108 w 338138"/>
              <a:gd name="connsiteY150" fmla="*/ 138954 h 336550"/>
              <a:gd name="connsiteX151" fmla="*/ 60375 w 338138"/>
              <a:gd name="connsiteY151" fmla="*/ 137637 h 336550"/>
              <a:gd name="connsiteX152" fmla="*/ 60375 w 338138"/>
              <a:gd name="connsiteY152" fmla="*/ 157390 h 336550"/>
              <a:gd name="connsiteX153" fmla="*/ 68275 w 338138"/>
              <a:gd name="connsiteY153" fmla="*/ 152122 h 336550"/>
              <a:gd name="connsiteX154" fmla="*/ 65642 w 338138"/>
              <a:gd name="connsiteY154" fmla="*/ 146855 h 336550"/>
              <a:gd name="connsiteX155" fmla="*/ 70909 w 338138"/>
              <a:gd name="connsiteY155" fmla="*/ 136320 h 336550"/>
              <a:gd name="connsiteX156" fmla="*/ 69592 w 338138"/>
              <a:gd name="connsiteY156" fmla="*/ 140271 h 336550"/>
              <a:gd name="connsiteX157" fmla="*/ 80126 w 338138"/>
              <a:gd name="connsiteY157" fmla="*/ 135004 h 336550"/>
              <a:gd name="connsiteX158" fmla="*/ 86710 w 338138"/>
              <a:gd name="connsiteY158" fmla="*/ 136320 h 336550"/>
              <a:gd name="connsiteX159" fmla="*/ 97244 w 338138"/>
              <a:gd name="connsiteY159" fmla="*/ 124469 h 336550"/>
              <a:gd name="connsiteX160" fmla="*/ 140697 w 338138"/>
              <a:gd name="connsiteY160" fmla="*/ 111301 h 336550"/>
              <a:gd name="connsiteX161" fmla="*/ 135430 w 338138"/>
              <a:gd name="connsiteY161" fmla="*/ 108667 h 336550"/>
              <a:gd name="connsiteX162" fmla="*/ 139381 w 338138"/>
              <a:gd name="connsiteY162" fmla="*/ 103399 h 336550"/>
              <a:gd name="connsiteX163" fmla="*/ 124896 w 338138"/>
              <a:gd name="connsiteY163" fmla="*/ 106033 h 336550"/>
              <a:gd name="connsiteX164" fmla="*/ 149915 w 338138"/>
              <a:gd name="connsiteY164" fmla="*/ 100766 h 336550"/>
              <a:gd name="connsiteX165" fmla="*/ 164399 w 338138"/>
              <a:gd name="connsiteY165" fmla="*/ 91548 h 336550"/>
              <a:gd name="connsiteX166" fmla="*/ 156499 w 338138"/>
              <a:gd name="connsiteY166" fmla="*/ 94182 h 336550"/>
              <a:gd name="connsiteX167" fmla="*/ 157815 w 338138"/>
              <a:gd name="connsiteY167" fmla="*/ 88914 h 336550"/>
              <a:gd name="connsiteX168" fmla="*/ 155182 w 338138"/>
              <a:gd name="connsiteY168" fmla="*/ 83647 h 336550"/>
              <a:gd name="connsiteX169" fmla="*/ 157815 w 338138"/>
              <a:gd name="connsiteY169" fmla="*/ 79697 h 336550"/>
              <a:gd name="connsiteX170" fmla="*/ 147281 w 338138"/>
              <a:gd name="connsiteY170" fmla="*/ 78380 h 336550"/>
              <a:gd name="connsiteX171" fmla="*/ 139381 w 338138"/>
              <a:gd name="connsiteY171" fmla="*/ 69162 h 336550"/>
              <a:gd name="connsiteX172" fmla="*/ 139381 w 338138"/>
              <a:gd name="connsiteY172" fmla="*/ 74429 h 336550"/>
              <a:gd name="connsiteX173" fmla="*/ 134114 w 338138"/>
              <a:gd name="connsiteY173" fmla="*/ 74429 h 336550"/>
              <a:gd name="connsiteX174" fmla="*/ 113045 w 338138"/>
              <a:gd name="connsiteY174" fmla="*/ 94182 h 336550"/>
              <a:gd name="connsiteX175" fmla="*/ 106461 w 338138"/>
              <a:gd name="connsiteY175" fmla="*/ 74429 h 336550"/>
              <a:gd name="connsiteX176" fmla="*/ 114362 w 338138"/>
              <a:gd name="connsiteY176" fmla="*/ 71796 h 336550"/>
              <a:gd name="connsiteX177" fmla="*/ 119629 w 338138"/>
              <a:gd name="connsiteY177" fmla="*/ 69162 h 336550"/>
              <a:gd name="connsiteX178" fmla="*/ 142014 w 338138"/>
              <a:gd name="connsiteY178" fmla="*/ 61261 h 336550"/>
              <a:gd name="connsiteX179" fmla="*/ 145965 w 338138"/>
              <a:gd name="connsiteY179" fmla="*/ 57311 h 336550"/>
              <a:gd name="connsiteX180" fmla="*/ 145965 w 338138"/>
              <a:gd name="connsiteY180" fmla="*/ 53360 h 336550"/>
              <a:gd name="connsiteX181" fmla="*/ 139381 w 338138"/>
              <a:gd name="connsiteY181" fmla="*/ 55994 h 336550"/>
              <a:gd name="connsiteX182" fmla="*/ 138064 w 338138"/>
              <a:gd name="connsiteY182" fmla="*/ 44142 h 336550"/>
              <a:gd name="connsiteX183" fmla="*/ 123579 w 338138"/>
              <a:gd name="connsiteY183" fmla="*/ 55994 h 336550"/>
              <a:gd name="connsiteX184" fmla="*/ 123579 w 338138"/>
              <a:gd name="connsiteY184" fmla="*/ 54677 h 336550"/>
              <a:gd name="connsiteX185" fmla="*/ 116996 w 338138"/>
              <a:gd name="connsiteY185" fmla="*/ 53360 h 336550"/>
              <a:gd name="connsiteX186" fmla="*/ 111729 w 338138"/>
              <a:gd name="connsiteY186" fmla="*/ 54677 h 336550"/>
              <a:gd name="connsiteX187" fmla="*/ 113045 w 338138"/>
              <a:gd name="connsiteY187" fmla="*/ 53360 h 336550"/>
              <a:gd name="connsiteX188" fmla="*/ 109095 w 338138"/>
              <a:gd name="connsiteY188" fmla="*/ 53360 h 336550"/>
              <a:gd name="connsiteX189" fmla="*/ 109095 w 338138"/>
              <a:gd name="connsiteY189" fmla="*/ 49410 h 336550"/>
              <a:gd name="connsiteX190" fmla="*/ 93294 w 338138"/>
              <a:gd name="connsiteY190" fmla="*/ 54677 h 336550"/>
              <a:gd name="connsiteX191" fmla="*/ 107778 w 338138"/>
              <a:gd name="connsiteY191" fmla="*/ 49410 h 336550"/>
              <a:gd name="connsiteX192" fmla="*/ 103828 w 338138"/>
              <a:gd name="connsiteY192" fmla="*/ 48093 h 336550"/>
              <a:gd name="connsiteX193" fmla="*/ 105145 w 338138"/>
              <a:gd name="connsiteY193" fmla="*/ 45459 h 336550"/>
              <a:gd name="connsiteX194" fmla="*/ 101194 w 338138"/>
              <a:gd name="connsiteY194" fmla="*/ 44142 h 336550"/>
              <a:gd name="connsiteX195" fmla="*/ 93294 w 338138"/>
              <a:gd name="connsiteY195" fmla="*/ 44142 h 336550"/>
              <a:gd name="connsiteX196" fmla="*/ 97244 w 338138"/>
              <a:gd name="connsiteY196" fmla="*/ 38875 h 336550"/>
              <a:gd name="connsiteX197" fmla="*/ 88027 w 338138"/>
              <a:gd name="connsiteY197" fmla="*/ 40192 h 336550"/>
              <a:gd name="connsiteX198" fmla="*/ 89343 w 338138"/>
              <a:gd name="connsiteY198" fmla="*/ 37558 h 336550"/>
              <a:gd name="connsiteX199" fmla="*/ 88027 w 338138"/>
              <a:gd name="connsiteY199" fmla="*/ 36242 h 336550"/>
              <a:gd name="connsiteX200" fmla="*/ 89343 w 338138"/>
              <a:gd name="connsiteY200" fmla="*/ 34925 h 336550"/>
              <a:gd name="connsiteX201" fmla="*/ 131057 w 338138"/>
              <a:gd name="connsiteY201" fmla="*/ 33338 h 336550"/>
              <a:gd name="connsiteX202" fmla="*/ 125413 w 338138"/>
              <a:gd name="connsiteY202" fmla="*/ 35984 h 336550"/>
              <a:gd name="connsiteX203" fmla="*/ 131057 w 338138"/>
              <a:gd name="connsiteY203" fmla="*/ 37307 h 336550"/>
              <a:gd name="connsiteX204" fmla="*/ 128235 w 338138"/>
              <a:gd name="connsiteY204" fmla="*/ 38630 h 336550"/>
              <a:gd name="connsiteX205" fmla="*/ 132468 w 338138"/>
              <a:gd name="connsiteY205" fmla="*/ 41276 h 336550"/>
              <a:gd name="connsiteX206" fmla="*/ 135291 w 338138"/>
              <a:gd name="connsiteY206" fmla="*/ 41276 h 336550"/>
              <a:gd name="connsiteX207" fmla="*/ 138113 w 338138"/>
              <a:gd name="connsiteY207" fmla="*/ 38630 h 336550"/>
              <a:gd name="connsiteX208" fmla="*/ 133879 w 338138"/>
              <a:gd name="connsiteY208" fmla="*/ 39953 h 336550"/>
              <a:gd name="connsiteX209" fmla="*/ 133879 w 338138"/>
              <a:gd name="connsiteY209" fmla="*/ 37307 h 336550"/>
              <a:gd name="connsiteX210" fmla="*/ 135291 w 338138"/>
              <a:gd name="connsiteY210" fmla="*/ 34661 h 336550"/>
              <a:gd name="connsiteX211" fmla="*/ 131057 w 338138"/>
              <a:gd name="connsiteY211" fmla="*/ 34661 h 336550"/>
              <a:gd name="connsiteX212" fmla="*/ 131057 w 338138"/>
              <a:gd name="connsiteY212" fmla="*/ 33338 h 336550"/>
              <a:gd name="connsiteX213" fmla="*/ 242094 w 338138"/>
              <a:gd name="connsiteY213" fmla="*/ 31750 h 336550"/>
              <a:gd name="connsiteX214" fmla="*/ 238125 w 338138"/>
              <a:gd name="connsiteY214" fmla="*/ 34387 h 336550"/>
              <a:gd name="connsiteX215" fmla="*/ 250032 w 338138"/>
              <a:gd name="connsiteY215" fmla="*/ 48895 h 336550"/>
              <a:gd name="connsiteX216" fmla="*/ 256646 w 338138"/>
              <a:gd name="connsiteY216" fmla="*/ 59446 h 336550"/>
              <a:gd name="connsiteX217" fmla="*/ 257969 w 338138"/>
              <a:gd name="connsiteY217" fmla="*/ 58127 h 336550"/>
              <a:gd name="connsiteX218" fmla="*/ 255323 w 338138"/>
              <a:gd name="connsiteY218" fmla="*/ 52851 h 336550"/>
              <a:gd name="connsiteX219" fmla="*/ 259292 w 338138"/>
              <a:gd name="connsiteY219" fmla="*/ 56808 h 336550"/>
              <a:gd name="connsiteX220" fmla="*/ 260615 w 338138"/>
              <a:gd name="connsiteY220" fmla="*/ 58127 h 336550"/>
              <a:gd name="connsiteX221" fmla="*/ 261938 w 338138"/>
              <a:gd name="connsiteY221" fmla="*/ 58127 h 336550"/>
              <a:gd name="connsiteX222" fmla="*/ 254000 w 338138"/>
              <a:gd name="connsiteY222" fmla="*/ 42301 h 336550"/>
              <a:gd name="connsiteX223" fmla="*/ 256646 w 338138"/>
              <a:gd name="connsiteY223" fmla="*/ 42301 h 336550"/>
              <a:gd name="connsiteX224" fmla="*/ 261938 w 338138"/>
              <a:gd name="connsiteY224" fmla="*/ 48895 h 336550"/>
              <a:gd name="connsiteX225" fmla="*/ 264584 w 338138"/>
              <a:gd name="connsiteY225" fmla="*/ 48895 h 336550"/>
              <a:gd name="connsiteX226" fmla="*/ 266420 w 338138"/>
              <a:gd name="connsiteY226" fmla="*/ 47979 h 336550"/>
              <a:gd name="connsiteX227" fmla="*/ 267977 w 338138"/>
              <a:gd name="connsiteY227" fmla="*/ 49120 h 336550"/>
              <a:gd name="connsiteX228" fmla="*/ 274175 w 338138"/>
              <a:gd name="connsiteY228" fmla="*/ 61919 h 336550"/>
              <a:gd name="connsiteX229" fmla="*/ 275167 w 338138"/>
              <a:gd name="connsiteY229" fmla="*/ 67359 h 336550"/>
              <a:gd name="connsiteX230" fmla="*/ 271198 w 338138"/>
              <a:gd name="connsiteY230" fmla="*/ 64721 h 336550"/>
              <a:gd name="connsiteX231" fmla="*/ 269875 w 338138"/>
              <a:gd name="connsiteY231" fmla="*/ 68677 h 336550"/>
              <a:gd name="connsiteX232" fmla="*/ 263261 w 338138"/>
              <a:gd name="connsiteY232" fmla="*/ 62083 h 336550"/>
              <a:gd name="connsiteX233" fmla="*/ 267230 w 338138"/>
              <a:gd name="connsiteY233" fmla="*/ 68677 h 336550"/>
              <a:gd name="connsiteX234" fmla="*/ 265907 w 338138"/>
              <a:gd name="connsiteY234" fmla="*/ 71315 h 336550"/>
              <a:gd name="connsiteX235" fmla="*/ 265907 w 338138"/>
              <a:gd name="connsiteY235" fmla="*/ 76591 h 336550"/>
              <a:gd name="connsiteX236" fmla="*/ 256646 w 338138"/>
              <a:gd name="connsiteY236" fmla="*/ 72634 h 336550"/>
              <a:gd name="connsiteX237" fmla="*/ 255323 w 338138"/>
              <a:gd name="connsiteY237" fmla="*/ 71315 h 336550"/>
              <a:gd name="connsiteX238" fmla="*/ 254000 w 338138"/>
              <a:gd name="connsiteY238" fmla="*/ 69996 h 336550"/>
              <a:gd name="connsiteX239" fmla="*/ 252677 w 338138"/>
              <a:gd name="connsiteY239" fmla="*/ 68677 h 336550"/>
              <a:gd name="connsiteX240" fmla="*/ 252677 w 338138"/>
              <a:gd name="connsiteY240" fmla="*/ 67359 h 336550"/>
              <a:gd name="connsiteX241" fmla="*/ 251355 w 338138"/>
              <a:gd name="connsiteY241" fmla="*/ 67359 h 336550"/>
              <a:gd name="connsiteX242" fmla="*/ 251355 w 338138"/>
              <a:gd name="connsiteY242" fmla="*/ 66040 h 336550"/>
              <a:gd name="connsiteX243" fmla="*/ 248709 w 338138"/>
              <a:gd name="connsiteY243" fmla="*/ 68677 h 336550"/>
              <a:gd name="connsiteX244" fmla="*/ 256646 w 338138"/>
              <a:gd name="connsiteY244" fmla="*/ 76591 h 336550"/>
              <a:gd name="connsiteX245" fmla="*/ 256646 w 338138"/>
              <a:gd name="connsiteY245" fmla="*/ 81866 h 336550"/>
              <a:gd name="connsiteX246" fmla="*/ 259292 w 338138"/>
              <a:gd name="connsiteY246" fmla="*/ 84504 h 336550"/>
              <a:gd name="connsiteX247" fmla="*/ 259292 w 338138"/>
              <a:gd name="connsiteY247" fmla="*/ 85822 h 336550"/>
              <a:gd name="connsiteX248" fmla="*/ 268553 w 338138"/>
              <a:gd name="connsiteY248" fmla="*/ 96373 h 336550"/>
              <a:gd name="connsiteX249" fmla="*/ 255323 w 338138"/>
              <a:gd name="connsiteY249" fmla="*/ 99011 h 336550"/>
              <a:gd name="connsiteX250" fmla="*/ 261938 w 338138"/>
              <a:gd name="connsiteY250" fmla="*/ 112200 h 336550"/>
              <a:gd name="connsiteX251" fmla="*/ 260615 w 338138"/>
              <a:gd name="connsiteY251" fmla="*/ 112200 h 336550"/>
              <a:gd name="connsiteX252" fmla="*/ 260615 w 338138"/>
              <a:gd name="connsiteY252" fmla="*/ 113519 h 336550"/>
              <a:gd name="connsiteX253" fmla="*/ 261938 w 338138"/>
              <a:gd name="connsiteY253" fmla="*/ 114838 h 336550"/>
              <a:gd name="connsiteX254" fmla="*/ 261938 w 338138"/>
              <a:gd name="connsiteY254" fmla="*/ 116156 h 336550"/>
              <a:gd name="connsiteX255" fmla="*/ 261938 w 338138"/>
              <a:gd name="connsiteY255" fmla="*/ 117475 h 336550"/>
              <a:gd name="connsiteX256" fmla="*/ 279136 w 338138"/>
              <a:gd name="connsiteY256" fmla="*/ 110881 h 336550"/>
              <a:gd name="connsiteX257" fmla="*/ 275167 w 338138"/>
              <a:gd name="connsiteY257" fmla="*/ 104286 h 336550"/>
              <a:gd name="connsiteX258" fmla="*/ 280459 w 338138"/>
              <a:gd name="connsiteY258" fmla="*/ 91098 h 336550"/>
              <a:gd name="connsiteX259" fmla="*/ 284428 w 338138"/>
              <a:gd name="connsiteY259" fmla="*/ 89779 h 336550"/>
              <a:gd name="connsiteX260" fmla="*/ 292034 w 338138"/>
              <a:gd name="connsiteY260" fmla="*/ 97033 h 336550"/>
              <a:gd name="connsiteX261" fmla="*/ 296839 w 338138"/>
              <a:gd name="connsiteY261" fmla="*/ 96469 h 336550"/>
              <a:gd name="connsiteX262" fmla="*/ 300303 w 338138"/>
              <a:gd name="connsiteY262" fmla="*/ 101649 h 336550"/>
              <a:gd name="connsiteX263" fmla="*/ 297657 w 338138"/>
              <a:gd name="connsiteY263" fmla="*/ 96373 h 336550"/>
              <a:gd name="connsiteX264" fmla="*/ 296839 w 338138"/>
              <a:gd name="connsiteY264" fmla="*/ 96469 h 336550"/>
              <a:gd name="connsiteX265" fmla="*/ 292365 w 338138"/>
              <a:gd name="connsiteY265" fmla="*/ 89779 h 336550"/>
              <a:gd name="connsiteX266" fmla="*/ 292365 w 338138"/>
              <a:gd name="connsiteY266" fmla="*/ 91098 h 336550"/>
              <a:gd name="connsiteX267" fmla="*/ 288396 w 338138"/>
              <a:gd name="connsiteY267" fmla="*/ 88460 h 336550"/>
              <a:gd name="connsiteX268" fmla="*/ 289719 w 338138"/>
              <a:gd name="connsiteY268" fmla="*/ 87141 h 336550"/>
              <a:gd name="connsiteX269" fmla="*/ 308240 w 338138"/>
              <a:gd name="connsiteY269" fmla="*/ 100330 h 336550"/>
              <a:gd name="connsiteX270" fmla="*/ 308240 w 338138"/>
              <a:gd name="connsiteY270" fmla="*/ 97692 h 336550"/>
              <a:gd name="connsiteX271" fmla="*/ 308240 w 338138"/>
              <a:gd name="connsiteY271" fmla="*/ 96373 h 336550"/>
              <a:gd name="connsiteX272" fmla="*/ 302949 w 338138"/>
              <a:gd name="connsiteY272" fmla="*/ 88460 h 336550"/>
              <a:gd name="connsiteX273" fmla="*/ 278474 w 338138"/>
              <a:gd name="connsiteY273" fmla="*/ 56808 h 336550"/>
              <a:gd name="connsiteX274" fmla="*/ 267977 w 338138"/>
              <a:gd name="connsiteY274" fmla="*/ 49120 h 336550"/>
              <a:gd name="connsiteX275" fmla="*/ 267230 w 338138"/>
              <a:gd name="connsiteY275" fmla="*/ 47576 h 336550"/>
              <a:gd name="connsiteX276" fmla="*/ 266420 w 338138"/>
              <a:gd name="connsiteY276" fmla="*/ 47979 h 336550"/>
              <a:gd name="connsiteX277" fmla="*/ 246062 w 338138"/>
              <a:gd name="connsiteY277" fmla="*/ 33069 h 336550"/>
              <a:gd name="connsiteX278" fmla="*/ 242094 w 338138"/>
              <a:gd name="connsiteY278" fmla="*/ 31750 h 336550"/>
              <a:gd name="connsiteX279" fmla="*/ 173336 w 338138"/>
              <a:gd name="connsiteY279" fmla="*/ 26988 h 336550"/>
              <a:gd name="connsiteX280" fmla="*/ 172046 w 338138"/>
              <a:gd name="connsiteY280" fmla="*/ 28287 h 336550"/>
              <a:gd name="connsiteX281" fmla="*/ 166887 w 338138"/>
              <a:gd name="connsiteY281" fmla="*/ 28287 h 336550"/>
              <a:gd name="connsiteX282" fmla="*/ 163017 w 338138"/>
              <a:gd name="connsiteY282" fmla="*/ 28287 h 336550"/>
              <a:gd name="connsiteX283" fmla="*/ 165597 w 338138"/>
              <a:gd name="connsiteY283" fmla="*/ 33482 h 336550"/>
              <a:gd name="connsiteX284" fmla="*/ 153988 w 338138"/>
              <a:gd name="connsiteY284" fmla="*/ 39977 h 336550"/>
              <a:gd name="connsiteX285" fmla="*/ 156568 w 338138"/>
              <a:gd name="connsiteY285" fmla="*/ 41276 h 336550"/>
              <a:gd name="connsiteX286" fmla="*/ 164307 w 338138"/>
              <a:gd name="connsiteY286" fmla="*/ 37379 h 336550"/>
              <a:gd name="connsiteX287" fmla="*/ 166887 w 338138"/>
              <a:gd name="connsiteY287" fmla="*/ 38678 h 336550"/>
              <a:gd name="connsiteX288" fmla="*/ 169466 w 338138"/>
              <a:gd name="connsiteY288" fmla="*/ 34781 h 336550"/>
              <a:gd name="connsiteX289" fmla="*/ 174626 w 338138"/>
              <a:gd name="connsiteY289" fmla="*/ 29586 h 336550"/>
              <a:gd name="connsiteX290" fmla="*/ 173336 w 338138"/>
              <a:gd name="connsiteY290" fmla="*/ 26988 h 336550"/>
              <a:gd name="connsiteX291" fmla="*/ 147638 w 338138"/>
              <a:gd name="connsiteY291" fmla="*/ 26988 h 336550"/>
              <a:gd name="connsiteX292" fmla="*/ 139700 w 338138"/>
              <a:gd name="connsiteY292" fmla="*/ 31751 h 336550"/>
              <a:gd name="connsiteX293" fmla="*/ 144992 w 338138"/>
              <a:gd name="connsiteY293" fmla="*/ 30163 h 336550"/>
              <a:gd name="connsiteX294" fmla="*/ 144992 w 338138"/>
              <a:gd name="connsiteY294" fmla="*/ 31751 h 336550"/>
              <a:gd name="connsiteX295" fmla="*/ 146315 w 338138"/>
              <a:gd name="connsiteY295" fmla="*/ 30163 h 336550"/>
              <a:gd name="connsiteX296" fmla="*/ 147638 w 338138"/>
              <a:gd name="connsiteY296" fmla="*/ 26988 h 336550"/>
              <a:gd name="connsiteX297" fmla="*/ 195455 w 338138"/>
              <a:gd name="connsiteY297" fmla="*/ 23813 h 336550"/>
              <a:gd name="connsiteX298" fmla="*/ 194108 w 338138"/>
              <a:gd name="connsiteY298" fmla="*/ 25136 h 336550"/>
              <a:gd name="connsiteX299" fmla="*/ 192761 w 338138"/>
              <a:gd name="connsiteY299" fmla="*/ 25136 h 336550"/>
              <a:gd name="connsiteX300" fmla="*/ 191414 w 338138"/>
              <a:gd name="connsiteY300" fmla="*/ 25136 h 336550"/>
              <a:gd name="connsiteX301" fmla="*/ 190067 w 338138"/>
              <a:gd name="connsiteY301" fmla="*/ 29104 h 336550"/>
              <a:gd name="connsiteX302" fmla="*/ 187373 w 338138"/>
              <a:gd name="connsiteY302" fmla="*/ 27782 h 336550"/>
              <a:gd name="connsiteX303" fmla="*/ 184679 w 338138"/>
              <a:gd name="connsiteY303" fmla="*/ 27782 h 336550"/>
              <a:gd name="connsiteX304" fmla="*/ 179292 w 338138"/>
              <a:gd name="connsiteY304" fmla="*/ 26459 h 336550"/>
              <a:gd name="connsiteX305" fmla="*/ 179292 w 338138"/>
              <a:gd name="connsiteY305" fmla="*/ 29104 h 336550"/>
              <a:gd name="connsiteX306" fmla="*/ 176598 w 338138"/>
              <a:gd name="connsiteY306" fmla="*/ 27782 h 336550"/>
              <a:gd name="connsiteX307" fmla="*/ 169863 w 338138"/>
              <a:gd name="connsiteY307" fmla="*/ 37042 h 336550"/>
              <a:gd name="connsiteX308" fmla="*/ 173904 w 338138"/>
              <a:gd name="connsiteY308" fmla="*/ 38365 h 336550"/>
              <a:gd name="connsiteX309" fmla="*/ 179292 w 338138"/>
              <a:gd name="connsiteY309" fmla="*/ 44979 h 336550"/>
              <a:gd name="connsiteX310" fmla="*/ 179292 w 338138"/>
              <a:gd name="connsiteY310" fmla="*/ 48948 h 336550"/>
              <a:gd name="connsiteX311" fmla="*/ 181985 w 338138"/>
              <a:gd name="connsiteY311" fmla="*/ 52917 h 336550"/>
              <a:gd name="connsiteX312" fmla="*/ 179292 w 338138"/>
              <a:gd name="connsiteY312" fmla="*/ 59532 h 336550"/>
              <a:gd name="connsiteX313" fmla="*/ 177945 w 338138"/>
              <a:gd name="connsiteY313" fmla="*/ 60854 h 336550"/>
              <a:gd name="connsiteX314" fmla="*/ 180639 w 338138"/>
              <a:gd name="connsiteY314" fmla="*/ 68792 h 336550"/>
              <a:gd name="connsiteX315" fmla="*/ 187373 w 338138"/>
              <a:gd name="connsiteY315" fmla="*/ 71438 h 336550"/>
              <a:gd name="connsiteX316" fmla="*/ 188720 w 338138"/>
              <a:gd name="connsiteY316" fmla="*/ 67469 h 336550"/>
              <a:gd name="connsiteX317" fmla="*/ 214313 w 338138"/>
              <a:gd name="connsiteY317" fmla="*/ 50271 h 336550"/>
              <a:gd name="connsiteX318" fmla="*/ 208925 w 338138"/>
              <a:gd name="connsiteY318" fmla="*/ 47625 h 336550"/>
              <a:gd name="connsiteX319" fmla="*/ 214313 w 338138"/>
              <a:gd name="connsiteY319" fmla="*/ 46302 h 336550"/>
              <a:gd name="connsiteX320" fmla="*/ 210272 w 338138"/>
              <a:gd name="connsiteY320" fmla="*/ 41011 h 336550"/>
              <a:gd name="connsiteX321" fmla="*/ 214313 w 338138"/>
              <a:gd name="connsiteY321" fmla="*/ 42334 h 336550"/>
              <a:gd name="connsiteX322" fmla="*/ 212966 w 338138"/>
              <a:gd name="connsiteY322" fmla="*/ 38365 h 336550"/>
              <a:gd name="connsiteX323" fmla="*/ 204884 w 338138"/>
              <a:gd name="connsiteY323" fmla="*/ 26459 h 336550"/>
              <a:gd name="connsiteX324" fmla="*/ 199496 w 338138"/>
              <a:gd name="connsiteY324" fmla="*/ 27782 h 336550"/>
              <a:gd name="connsiteX325" fmla="*/ 198149 w 338138"/>
              <a:gd name="connsiteY325" fmla="*/ 26459 h 336550"/>
              <a:gd name="connsiteX326" fmla="*/ 200843 w 338138"/>
              <a:gd name="connsiteY326" fmla="*/ 25136 h 336550"/>
              <a:gd name="connsiteX327" fmla="*/ 196802 w 338138"/>
              <a:gd name="connsiteY327" fmla="*/ 23813 h 336550"/>
              <a:gd name="connsiteX328" fmla="*/ 195455 w 338138"/>
              <a:gd name="connsiteY328" fmla="*/ 23813 h 336550"/>
              <a:gd name="connsiteX329" fmla="*/ 169069 w 338138"/>
              <a:gd name="connsiteY329" fmla="*/ 0 h 336550"/>
              <a:gd name="connsiteX330" fmla="*/ 338138 w 338138"/>
              <a:gd name="connsiteY330" fmla="*/ 168275 h 336550"/>
              <a:gd name="connsiteX331" fmla="*/ 169069 w 338138"/>
              <a:gd name="connsiteY331" fmla="*/ 336550 h 336550"/>
              <a:gd name="connsiteX332" fmla="*/ 0 w 338138"/>
              <a:gd name="connsiteY332" fmla="*/ 168275 h 336550"/>
              <a:gd name="connsiteX333" fmla="*/ 169069 w 338138"/>
              <a:gd name="connsiteY333"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338138" h="336550">
                <a:moveTo>
                  <a:pt x="75248" y="171450"/>
                </a:moveTo>
                <a:cubicBezTo>
                  <a:pt x="72708" y="172641"/>
                  <a:pt x="71438" y="172641"/>
                  <a:pt x="72708" y="177403"/>
                </a:cubicBezTo>
                <a:cubicBezTo>
                  <a:pt x="76518" y="176213"/>
                  <a:pt x="76518" y="176213"/>
                  <a:pt x="80328" y="180975"/>
                </a:cubicBezTo>
                <a:cubicBezTo>
                  <a:pt x="84138" y="178594"/>
                  <a:pt x="84138" y="178594"/>
                  <a:pt x="84138" y="178594"/>
                </a:cubicBezTo>
                <a:lnTo>
                  <a:pt x="81598" y="173831"/>
                </a:lnTo>
                <a:cubicBezTo>
                  <a:pt x="76518" y="171450"/>
                  <a:pt x="76518" y="171450"/>
                  <a:pt x="76518" y="171450"/>
                </a:cubicBezTo>
                <a:cubicBezTo>
                  <a:pt x="75248" y="171450"/>
                  <a:pt x="75248" y="171450"/>
                  <a:pt x="75248" y="171450"/>
                </a:cubicBezTo>
                <a:close/>
                <a:moveTo>
                  <a:pt x="46038" y="158750"/>
                </a:moveTo>
                <a:cubicBezTo>
                  <a:pt x="47427" y="160161"/>
                  <a:pt x="48816" y="162984"/>
                  <a:pt x="55761" y="164395"/>
                </a:cubicBezTo>
                <a:cubicBezTo>
                  <a:pt x="57150" y="164395"/>
                  <a:pt x="57150" y="164395"/>
                  <a:pt x="57150" y="164395"/>
                </a:cubicBezTo>
                <a:cubicBezTo>
                  <a:pt x="59928" y="170039"/>
                  <a:pt x="59928" y="170039"/>
                  <a:pt x="66874" y="171450"/>
                </a:cubicBezTo>
                <a:cubicBezTo>
                  <a:pt x="68263" y="168628"/>
                  <a:pt x="68263" y="168628"/>
                  <a:pt x="68263" y="168628"/>
                </a:cubicBezTo>
                <a:cubicBezTo>
                  <a:pt x="68263" y="168628"/>
                  <a:pt x="66874" y="168628"/>
                  <a:pt x="65485" y="165806"/>
                </a:cubicBezTo>
                <a:cubicBezTo>
                  <a:pt x="64096" y="163689"/>
                  <a:pt x="63401" y="162631"/>
                  <a:pt x="62359" y="162454"/>
                </a:cubicBezTo>
                <a:cubicBezTo>
                  <a:pt x="61318" y="162278"/>
                  <a:pt x="59929" y="162984"/>
                  <a:pt x="57150" y="164395"/>
                </a:cubicBezTo>
                <a:cubicBezTo>
                  <a:pt x="57150" y="162984"/>
                  <a:pt x="57150" y="158750"/>
                  <a:pt x="52983" y="158750"/>
                </a:cubicBezTo>
                <a:cubicBezTo>
                  <a:pt x="50205" y="158750"/>
                  <a:pt x="48816" y="158750"/>
                  <a:pt x="46038" y="158750"/>
                </a:cubicBezTo>
                <a:close/>
                <a:moveTo>
                  <a:pt x="296334" y="109538"/>
                </a:moveTo>
                <a:cubicBezTo>
                  <a:pt x="292365" y="110852"/>
                  <a:pt x="284428" y="116107"/>
                  <a:pt x="272522" y="118735"/>
                </a:cubicBezTo>
                <a:cubicBezTo>
                  <a:pt x="272522" y="120049"/>
                  <a:pt x="272522" y="120049"/>
                  <a:pt x="272522" y="120049"/>
                </a:cubicBezTo>
                <a:cubicBezTo>
                  <a:pt x="272522" y="120049"/>
                  <a:pt x="272522" y="121362"/>
                  <a:pt x="272522" y="121362"/>
                </a:cubicBezTo>
                <a:cubicBezTo>
                  <a:pt x="271199" y="122676"/>
                  <a:pt x="271199" y="122676"/>
                  <a:pt x="271199" y="122676"/>
                </a:cubicBezTo>
                <a:cubicBezTo>
                  <a:pt x="269876" y="122676"/>
                  <a:pt x="269876" y="122676"/>
                  <a:pt x="269876" y="122676"/>
                </a:cubicBezTo>
                <a:cubicBezTo>
                  <a:pt x="268553" y="122676"/>
                  <a:pt x="268553" y="122676"/>
                  <a:pt x="268553" y="122676"/>
                </a:cubicBezTo>
                <a:cubicBezTo>
                  <a:pt x="264584" y="134500"/>
                  <a:pt x="259292" y="146324"/>
                  <a:pt x="246063" y="164718"/>
                </a:cubicBezTo>
                <a:cubicBezTo>
                  <a:pt x="250032" y="168659"/>
                  <a:pt x="250032" y="168659"/>
                  <a:pt x="250032" y="168659"/>
                </a:cubicBezTo>
                <a:cubicBezTo>
                  <a:pt x="252678" y="185738"/>
                  <a:pt x="252678" y="185738"/>
                  <a:pt x="250032" y="190993"/>
                </a:cubicBezTo>
                <a:cubicBezTo>
                  <a:pt x="272522" y="210700"/>
                  <a:pt x="272522" y="210700"/>
                  <a:pt x="277813" y="212014"/>
                </a:cubicBezTo>
                <a:cubicBezTo>
                  <a:pt x="277813" y="210700"/>
                  <a:pt x="279136" y="209387"/>
                  <a:pt x="280459" y="208073"/>
                </a:cubicBezTo>
                <a:cubicBezTo>
                  <a:pt x="287074" y="205445"/>
                  <a:pt x="293688" y="204131"/>
                  <a:pt x="298980" y="202818"/>
                </a:cubicBezTo>
                <a:cubicBezTo>
                  <a:pt x="316178" y="197562"/>
                  <a:pt x="317501" y="196249"/>
                  <a:pt x="316178" y="223838"/>
                </a:cubicBezTo>
                <a:cubicBezTo>
                  <a:pt x="322792" y="206759"/>
                  <a:pt x="325438" y="188366"/>
                  <a:pt x="325438" y="168659"/>
                </a:cubicBezTo>
                <a:cubicBezTo>
                  <a:pt x="325438" y="148952"/>
                  <a:pt x="321469" y="129245"/>
                  <a:pt x="314855" y="110852"/>
                </a:cubicBezTo>
                <a:cubicBezTo>
                  <a:pt x="313532" y="112166"/>
                  <a:pt x="312209" y="112166"/>
                  <a:pt x="312209" y="112166"/>
                </a:cubicBezTo>
                <a:cubicBezTo>
                  <a:pt x="312209" y="114793"/>
                  <a:pt x="312209" y="116107"/>
                  <a:pt x="310886" y="118735"/>
                </a:cubicBezTo>
                <a:cubicBezTo>
                  <a:pt x="305594" y="118735"/>
                  <a:pt x="296334" y="109538"/>
                  <a:pt x="296334" y="109538"/>
                </a:cubicBezTo>
                <a:close/>
                <a:moveTo>
                  <a:pt x="147638" y="101600"/>
                </a:moveTo>
                <a:cubicBezTo>
                  <a:pt x="147638" y="101600"/>
                  <a:pt x="152174" y="106363"/>
                  <a:pt x="152174" y="109538"/>
                </a:cubicBezTo>
                <a:cubicBezTo>
                  <a:pt x="155576" y="103187"/>
                  <a:pt x="155576" y="103187"/>
                  <a:pt x="155576" y="103187"/>
                </a:cubicBezTo>
                <a:close/>
                <a:moveTo>
                  <a:pt x="84455" y="93067"/>
                </a:moveTo>
                <a:cubicBezTo>
                  <a:pt x="86360" y="92736"/>
                  <a:pt x="88583" y="93398"/>
                  <a:pt x="92393" y="94721"/>
                </a:cubicBezTo>
                <a:cubicBezTo>
                  <a:pt x="93663" y="101335"/>
                  <a:pt x="94933" y="105304"/>
                  <a:pt x="100013" y="107950"/>
                </a:cubicBezTo>
                <a:cubicBezTo>
                  <a:pt x="93663" y="109273"/>
                  <a:pt x="89853" y="115888"/>
                  <a:pt x="83503" y="114565"/>
                </a:cubicBezTo>
                <a:cubicBezTo>
                  <a:pt x="83503" y="111919"/>
                  <a:pt x="86043" y="110596"/>
                  <a:pt x="86043" y="106627"/>
                </a:cubicBezTo>
                <a:cubicBezTo>
                  <a:pt x="89853" y="103981"/>
                  <a:pt x="89853" y="103981"/>
                  <a:pt x="89853" y="103981"/>
                </a:cubicBezTo>
                <a:cubicBezTo>
                  <a:pt x="88583" y="103981"/>
                  <a:pt x="88583" y="103981"/>
                  <a:pt x="88583" y="103981"/>
                </a:cubicBezTo>
                <a:cubicBezTo>
                  <a:pt x="87313" y="103981"/>
                  <a:pt x="86043" y="103981"/>
                  <a:pt x="84773" y="105304"/>
                </a:cubicBezTo>
                <a:cubicBezTo>
                  <a:pt x="84773" y="105304"/>
                  <a:pt x="82233" y="106627"/>
                  <a:pt x="79693" y="109273"/>
                </a:cubicBezTo>
                <a:cubicBezTo>
                  <a:pt x="78423" y="110596"/>
                  <a:pt x="77153" y="111919"/>
                  <a:pt x="74613" y="113242"/>
                </a:cubicBezTo>
                <a:cubicBezTo>
                  <a:pt x="75883" y="109273"/>
                  <a:pt x="77153" y="105304"/>
                  <a:pt x="84773" y="101335"/>
                </a:cubicBezTo>
                <a:cubicBezTo>
                  <a:pt x="82233" y="100012"/>
                  <a:pt x="80963" y="97367"/>
                  <a:pt x="78423" y="97367"/>
                </a:cubicBezTo>
                <a:cubicBezTo>
                  <a:pt x="80963" y="94721"/>
                  <a:pt x="82550" y="93398"/>
                  <a:pt x="84455" y="93067"/>
                </a:cubicBezTo>
                <a:close/>
                <a:moveTo>
                  <a:pt x="265113" y="77788"/>
                </a:moveTo>
                <a:cubicBezTo>
                  <a:pt x="265113" y="77788"/>
                  <a:pt x="265113" y="77788"/>
                  <a:pt x="265113" y="81598"/>
                </a:cubicBezTo>
                <a:cubicBezTo>
                  <a:pt x="265113" y="81598"/>
                  <a:pt x="265113" y="81598"/>
                  <a:pt x="261938" y="84138"/>
                </a:cubicBezTo>
                <a:cubicBezTo>
                  <a:pt x="261938" y="81598"/>
                  <a:pt x="264055" y="80328"/>
                  <a:pt x="265113" y="77788"/>
                </a:cubicBezTo>
                <a:close/>
                <a:moveTo>
                  <a:pt x="249873" y="73025"/>
                </a:moveTo>
                <a:cubicBezTo>
                  <a:pt x="248603" y="74436"/>
                  <a:pt x="247333" y="75847"/>
                  <a:pt x="246063" y="78669"/>
                </a:cubicBezTo>
                <a:cubicBezTo>
                  <a:pt x="247333" y="78669"/>
                  <a:pt x="247333" y="78669"/>
                  <a:pt x="247333" y="78669"/>
                </a:cubicBezTo>
                <a:cubicBezTo>
                  <a:pt x="247333" y="80080"/>
                  <a:pt x="247333" y="80080"/>
                  <a:pt x="247333" y="80080"/>
                </a:cubicBezTo>
                <a:cubicBezTo>
                  <a:pt x="247333" y="81491"/>
                  <a:pt x="247333" y="81491"/>
                  <a:pt x="247333" y="81491"/>
                </a:cubicBezTo>
                <a:cubicBezTo>
                  <a:pt x="248603" y="82903"/>
                  <a:pt x="248603" y="82903"/>
                  <a:pt x="248603" y="82903"/>
                </a:cubicBezTo>
                <a:cubicBezTo>
                  <a:pt x="248603" y="84314"/>
                  <a:pt x="248603" y="84314"/>
                  <a:pt x="248603" y="84314"/>
                </a:cubicBezTo>
                <a:cubicBezTo>
                  <a:pt x="249873" y="85725"/>
                  <a:pt x="249873" y="85725"/>
                  <a:pt x="249873" y="85725"/>
                </a:cubicBezTo>
                <a:cubicBezTo>
                  <a:pt x="249873" y="81491"/>
                  <a:pt x="251143" y="80080"/>
                  <a:pt x="252413" y="80080"/>
                </a:cubicBezTo>
                <a:close/>
                <a:moveTo>
                  <a:pt x="222427" y="57150"/>
                </a:moveTo>
                <a:cubicBezTo>
                  <a:pt x="219957" y="57150"/>
                  <a:pt x="218723" y="58737"/>
                  <a:pt x="217488" y="58737"/>
                </a:cubicBezTo>
                <a:cubicBezTo>
                  <a:pt x="218723" y="60325"/>
                  <a:pt x="219957" y="61913"/>
                  <a:pt x="221192" y="61913"/>
                </a:cubicBezTo>
                <a:cubicBezTo>
                  <a:pt x="228601" y="60325"/>
                  <a:pt x="228601" y="58737"/>
                  <a:pt x="228601" y="57150"/>
                </a:cubicBezTo>
                <a:cubicBezTo>
                  <a:pt x="226131" y="57150"/>
                  <a:pt x="223662" y="57150"/>
                  <a:pt x="222427" y="57150"/>
                </a:cubicBezTo>
                <a:close/>
                <a:moveTo>
                  <a:pt x="261938" y="50536"/>
                </a:moveTo>
                <a:cubicBezTo>
                  <a:pt x="261938" y="50536"/>
                  <a:pt x="261938" y="51859"/>
                  <a:pt x="262997" y="53182"/>
                </a:cubicBezTo>
                <a:cubicBezTo>
                  <a:pt x="265113" y="55828"/>
                  <a:pt x="265113" y="57151"/>
                  <a:pt x="265113" y="57151"/>
                </a:cubicBezTo>
                <a:cubicBezTo>
                  <a:pt x="265113" y="57151"/>
                  <a:pt x="264055" y="53182"/>
                  <a:pt x="261938" y="50536"/>
                </a:cubicBezTo>
                <a:close/>
                <a:moveTo>
                  <a:pt x="149309" y="44450"/>
                </a:moveTo>
                <a:cubicBezTo>
                  <a:pt x="146635" y="45799"/>
                  <a:pt x="146635" y="45799"/>
                  <a:pt x="143961" y="47149"/>
                </a:cubicBezTo>
                <a:cubicBezTo>
                  <a:pt x="143961" y="47149"/>
                  <a:pt x="143961" y="47149"/>
                  <a:pt x="146635" y="51197"/>
                </a:cubicBezTo>
                <a:cubicBezTo>
                  <a:pt x="149309" y="49847"/>
                  <a:pt x="154656" y="51197"/>
                  <a:pt x="154656" y="53896"/>
                </a:cubicBezTo>
                <a:cubicBezTo>
                  <a:pt x="151982" y="57944"/>
                  <a:pt x="150646" y="60643"/>
                  <a:pt x="147972" y="63341"/>
                </a:cubicBezTo>
                <a:cubicBezTo>
                  <a:pt x="145298" y="63341"/>
                  <a:pt x="143961" y="64691"/>
                  <a:pt x="141288" y="64691"/>
                </a:cubicBezTo>
                <a:cubicBezTo>
                  <a:pt x="143961" y="64691"/>
                  <a:pt x="146635" y="64691"/>
                  <a:pt x="147972" y="66040"/>
                </a:cubicBezTo>
                <a:cubicBezTo>
                  <a:pt x="151982" y="71438"/>
                  <a:pt x="151982" y="71438"/>
                  <a:pt x="151982" y="71438"/>
                </a:cubicBezTo>
                <a:cubicBezTo>
                  <a:pt x="157330" y="60643"/>
                  <a:pt x="160004" y="61992"/>
                  <a:pt x="164014" y="66040"/>
                </a:cubicBezTo>
                <a:cubicBezTo>
                  <a:pt x="165351" y="64691"/>
                  <a:pt x="166688" y="63341"/>
                  <a:pt x="166688" y="60643"/>
                </a:cubicBezTo>
                <a:cubicBezTo>
                  <a:pt x="164014" y="60643"/>
                  <a:pt x="164014" y="56594"/>
                  <a:pt x="164014" y="55245"/>
                </a:cubicBezTo>
                <a:cubicBezTo>
                  <a:pt x="162677" y="53896"/>
                  <a:pt x="161340" y="52546"/>
                  <a:pt x="161340" y="49847"/>
                </a:cubicBezTo>
                <a:cubicBezTo>
                  <a:pt x="161340" y="49847"/>
                  <a:pt x="160004" y="49847"/>
                  <a:pt x="158667" y="49847"/>
                </a:cubicBezTo>
                <a:cubicBezTo>
                  <a:pt x="155993" y="48498"/>
                  <a:pt x="154656" y="48498"/>
                  <a:pt x="154656" y="48498"/>
                </a:cubicBezTo>
                <a:cubicBezTo>
                  <a:pt x="153319" y="47149"/>
                  <a:pt x="153319" y="45799"/>
                  <a:pt x="153319" y="45799"/>
                </a:cubicBezTo>
                <a:cubicBezTo>
                  <a:pt x="151982" y="45799"/>
                  <a:pt x="150646" y="47149"/>
                  <a:pt x="149309" y="48498"/>
                </a:cubicBezTo>
                <a:cubicBezTo>
                  <a:pt x="149309" y="48498"/>
                  <a:pt x="149309" y="47149"/>
                  <a:pt x="149309" y="44450"/>
                </a:cubicBezTo>
                <a:close/>
                <a:moveTo>
                  <a:pt x="121016" y="38100"/>
                </a:moveTo>
                <a:cubicBezTo>
                  <a:pt x="121016" y="39399"/>
                  <a:pt x="118330" y="40698"/>
                  <a:pt x="118330" y="41996"/>
                </a:cubicBezTo>
                <a:cubicBezTo>
                  <a:pt x="118330" y="43295"/>
                  <a:pt x="119673" y="44594"/>
                  <a:pt x="118330" y="44594"/>
                </a:cubicBezTo>
                <a:cubicBezTo>
                  <a:pt x="118330" y="45893"/>
                  <a:pt x="118330" y="45893"/>
                  <a:pt x="118330" y="47192"/>
                </a:cubicBezTo>
                <a:cubicBezTo>
                  <a:pt x="118330" y="47192"/>
                  <a:pt x="115643" y="47192"/>
                  <a:pt x="114300" y="47192"/>
                </a:cubicBezTo>
                <a:cubicBezTo>
                  <a:pt x="116986" y="51089"/>
                  <a:pt x="123703" y="52388"/>
                  <a:pt x="131763" y="45893"/>
                </a:cubicBezTo>
                <a:cubicBezTo>
                  <a:pt x="131763" y="44594"/>
                  <a:pt x="131763" y="44594"/>
                  <a:pt x="131763" y="44594"/>
                </a:cubicBezTo>
                <a:cubicBezTo>
                  <a:pt x="129076" y="44594"/>
                  <a:pt x="129076" y="43295"/>
                  <a:pt x="127733" y="41996"/>
                </a:cubicBezTo>
                <a:cubicBezTo>
                  <a:pt x="127733" y="41996"/>
                  <a:pt x="126390" y="43295"/>
                  <a:pt x="125046" y="43295"/>
                </a:cubicBezTo>
                <a:cubicBezTo>
                  <a:pt x="123703" y="43295"/>
                  <a:pt x="122360" y="41996"/>
                  <a:pt x="122360" y="40698"/>
                </a:cubicBezTo>
                <a:cubicBezTo>
                  <a:pt x="122360" y="39399"/>
                  <a:pt x="122360" y="39399"/>
                  <a:pt x="121016" y="38100"/>
                </a:cubicBezTo>
                <a:close/>
                <a:moveTo>
                  <a:pt x="144463" y="34925"/>
                </a:moveTo>
                <a:cubicBezTo>
                  <a:pt x="142875" y="36116"/>
                  <a:pt x="141287" y="36116"/>
                  <a:pt x="141287" y="36116"/>
                </a:cubicBezTo>
                <a:cubicBezTo>
                  <a:pt x="141287" y="37306"/>
                  <a:pt x="139700" y="38497"/>
                  <a:pt x="139700" y="39688"/>
                </a:cubicBezTo>
                <a:cubicBezTo>
                  <a:pt x="139700" y="39688"/>
                  <a:pt x="141287" y="39688"/>
                  <a:pt x="144463" y="37306"/>
                </a:cubicBezTo>
                <a:cubicBezTo>
                  <a:pt x="144463" y="37306"/>
                  <a:pt x="144463" y="36116"/>
                  <a:pt x="144463" y="34925"/>
                </a:cubicBezTo>
                <a:close/>
                <a:moveTo>
                  <a:pt x="89343" y="34925"/>
                </a:moveTo>
                <a:cubicBezTo>
                  <a:pt x="80126" y="40192"/>
                  <a:pt x="72226" y="45459"/>
                  <a:pt x="64325" y="53360"/>
                </a:cubicBezTo>
                <a:cubicBezTo>
                  <a:pt x="65642" y="53360"/>
                  <a:pt x="68275" y="53360"/>
                  <a:pt x="68275" y="53360"/>
                </a:cubicBezTo>
                <a:cubicBezTo>
                  <a:pt x="57741" y="63895"/>
                  <a:pt x="49840" y="71796"/>
                  <a:pt x="43257" y="77063"/>
                </a:cubicBezTo>
                <a:cubicBezTo>
                  <a:pt x="26139" y="100766"/>
                  <a:pt x="15605" y="129736"/>
                  <a:pt x="14288" y="161340"/>
                </a:cubicBezTo>
                <a:cubicBezTo>
                  <a:pt x="39306" y="177142"/>
                  <a:pt x="51157" y="207429"/>
                  <a:pt x="51157" y="207429"/>
                </a:cubicBezTo>
                <a:cubicBezTo>
                  <a:pt x="34039" y="235082"/>
                  <a:pt x="48524" y="242983"/>
                  <a:pt x="59058" y="248250"/>
                </a:cubicBezTo>
                <a:cubicBezTo>
                  <a:pt x="59058" y="250884"/>
                  <a:pt x="60375" y="253517"/>
                  <a:pt x="60375" y="256151"/>
                </a:cubicBezTo>
                <a:cubicBezTo>
                  <a:pt x="64325" y="260102"/>
                  <a:pt x="77493" y="270636"/>
                  <a:pt x="88027" y="274587"/>
                </a:cubicBezTo>
                <a:cubicBezTo>
                  <a:pt x="91977" y="290388"/>
                  <a:pt x="99878" y="303557"/>
                  <a:pt x="114362" y="314091"/>
                </a:cubicBezTo>
                <a:cubicBezTo>
                  <a:pt x="122263" y="316725"/>
                  <a:pt x="130163" y="319358"/>
                  <a:pt x="138064" y="320675"/>
                </a:cubicBezTo>
                <a:cubicBezTo>
                  <a:pt x="136747" y="319358"/>
                  <a:pt x="136747" y="318042"/>
                  <a:pt x="138064" y="316725"/>
                </a:cubicBezTo>
                <a:cubicBezTo>
                  <a:pt x="132797" y="315408"/>
                  <a:pt x="132797" y="315408"/>
                  <a:pt x="132797" y="315408"/>
                </a:cubicBezTo>
                <a:cubicBezTo>
                  <a:pt x="136747" y="315408"/>
                  <a:pt x="138064" y="314091"/>
                  <a:pt x="142014" y="315408"/>
                </a:cubicBezTo>
                <a:cubicBezTo>
                  <a:pt x="142014" y="314091"/>
                  <a:pt x="140697" y="312774"/>
                  <a:pt x="140697" y="311457"/>
                </a:cubicBezTo>
                <a:cubicBezTo>
                  <a:pt x="143331" y="310141"/>
                  <a:pt x="147281" y="310141"/>
                  <a:pt x="151232" y="307507"/>
                </a:cubicBezTo>
                <a:cubicBezTo>
                  <a:pt x="151232" y="307507"/>
                  <a:pt x="152548" y="307507"/>
                  <a:pt x="153865" y="308824"/>
                </a:cubicBezTo>
                <a:cubicBezTo>
                  <a:pt x="156499" y="306190"/>
                  <a:pt x="156499" y="306190"/>
                  <a:pt x="156499" y="306190"/>
                </a:cubicBezTo>
                <a:cubicBezTo>
                  <a:pt x="156499" y="298289"/>
                  <a:pt x="156499" y="298289"/>
                  <a:pt x="155182" y="294339"/>
                </a:cubicBezTo>
                <a:cubicBezTo>
                  <a:pt x="174933" y="282487"/>
                  <a:pt x="174933" y="282487"/>
                  <a:pt x="172300" y="275903"/>
                </a:cubicBezTo>
                <a:cubicBezTo>
                  <a:pt x="184151" y="262735"/>
                  <a:pt x="184151" y="262735"/>
                  <a:pt x="184151" y="254834"/>
                </a:cubicBezTo>
                <a:cubicBezTo>
                  <a:pt x="184151" y="254834"/>
                  <a:pt x="184151" y="253517"/>
                  <a:pt x="184151" y="252201"/>
                </a:cubicBezTo>
                <a:cubicBezTo>
                  <a:pt x="184151" y="252201"/>
                  <a:pt x="157815" y="250884"/>
                  <a:pt x="142014" y="236399"/>
                </a:cubicBezTo>
                <a:cubicBezTo>
                  <a:pt x="139381" y="236399"/>
                  <a:pt x="136747" y="236399"/>
                  <a:pt x="130163" y="241666"/>
                </a:cubicBezTo>
                <a:cubicBezTo>
                  <a:pt x="128847" y="240349"/>
                  <a:pt x="127530" y="239032"/>
                  <a:pt x="126213" y="237716"/>
                </a:cubicBezTo>
                <a:cubicBezTo>
                  <a:pt x="130163" y="233765"/>
                  <a:pt x="130163" y="233765"/>
                  <a:pt x="130163" y="233765"/>
                </a:cubicBezTo>
                <a:cubicBezTo>
                  <a:pt x="123579" y="221914"/>
                  <a:pt x="122263" y="221914"/>
                  <a:pt x="116996" y="220597"/>
                </a:cubicBezTo>
                <a:cubicBezTo>
                  <a:pt x="107778" y="219280"/>
                  <a:pt x="107778" y="219280"/>
                  <a:pt x="105145" y="211379"/>
                </a:cubicBezTo>
                <a:cubicBezTo>
                  <a:pt x="102511" y="208746"/>
                  <a:pt x="102511" y="208746"/>
                  <a:pt x="102511" y="208746"/>
                </a:cubicBezTo>
                <a:cubicBezTo>
                  <a:pt x="97244" y="203478"/>
                  <a:pt x="89343" y="200845"/>
                  <a:pt x="81443" y="198211"/>
                </a:cubicBezTo>
                <a:cubicBezTo>
                  <a:pt x="77493" y="198211"/>
                  <a:pt x="77493" y="198211"/>
                  <a:pt x="77493" y="198211"/>
                </a:cubicBezTo>
                <a:cubicBezTo>
                  <a:pt x="72226" y="195577"/>
                  <a:pt x="70909" y="194260"/>
                  <a:pt x="66958" y="191627"/>
                </a:cubicBezTo>
                <a:cubicBezTo>
                  <a:pt x="60375" y="196894"/>
                  <a:pt x="57741" y="196894"/>
                  <a:pt x="45890" y="187676"/>
                </a:cubicBezTo>
                <a:cubicBezTo>
                  <a:pt x="45890" y="186360"/>
                  <a:pt x="41940" y="181092"/>
                  <a:pt x="35356" y="177142"/>
                </a:cubicBezTo>
                <a:cubicBezTo>
                  <a:pt x="34039" y="174508"/>
                  <a:pt x="34039" y="174508"/>
                  <a:pt x="34039" y="174508"/>
                </a:cubicBezTo>
                <a:cubicBezTo>
                  <a:pt x="34039" y="170558"/>
                  <a:pt x="34039" y="167924"/>
                  <a:pt x="35356" y="165290"/>
                </a:cubicBezTo>
                <a:cubicBezTo>
                  <a:pt x="37990" y="162657"/>
                  <a:pt x="37990" y="161340"/>
                  <a:pt x="39306" y="158706"/>
                </a:cubicBezTo>
                <a:cubicBezTo>
                  <a:pt x="35356" y="158706"/>
                  <a:pt x="34039" y="160023"/>
                  <a:pt x="30089" y="163974"/>
                </a:cubicBezTo>
                <a:cubicBezTo>
                  <a:pt x="28772" y="162657"/>
                  <a:pt x="27455" y="162657"/>
                  <a:pt x="26139" y="161340"/>
                </a:cubicBezTo>
                <a:cubicBezTo>
                  <a:pt x="24822" y="160023"/>
                  <a:pt x="23505" y="152122"/>
                  <a:pt x="24822" y="144221"/>
                </a:cubicBezTo>
                <a:cubicBezTo>
                  <a:pt x="27455" y="142905"/>
                  <a:pt x="27455" y="142905"/>
                  <a:pt x="32722" y="132370"/>
                </a:cubicBezTo>
                <a:cubicBezTo>
                  <a:pt x="43257" y="132370"/>
                  <a:pt x="43257" y="132370"/>
                  <a:pt x="48524" y="137637"/>
                </a:cubicBezTo>
                <a:cubicBezTo>
                  <a:pt x="49840" y="136320"/>
                  <a:pt x="52474" y="135004"/>
                  <a:pt x="53791" y="133687"/>
                </a:cubicBezTo>
                <a:cubicBezTo>
                  <a:pt x="55108" y="138954"/>
                  <a:pt x="55108" y="138954"/>
                  <a:pt x="55108" y="138954"/>
                </a:cubicBezTo>
                <a:cubicBezTo>
                  <a:pt x="57741" y="138954"/>
                  <a:pt x="57741" y="138954"/>
                  <a:pt x="60375" y="137637"/>
                </a:cubicBezTo>
                <a:cubicBezTo>
                  <a:pt x="59058" y="144221"/>
                  <a:pt x="60375" y="150805"/>
                  <a:pt x="60375" y="157390"/>
                </a:cubicBezTo>
                <a:cubicBezTo>
                  <a:pt x="63008" y="156073"/>
                  <a:pt x="65642" y="153439"/>
                  <a:pt x="68275" y="152122"/>
                </a:cubicBezTo>
                <a:cubicBezTo>
                  <a:pt x="65642" y="146855"/>
                  <a:pt x="65642" y="146855"/>
                  <a:pt x="65642" y="146855"/>
                </a:cubicBezTo>
                <a:cubicBezTo>
                  <a:pt x="66958" y="142905"/>
                  <a:pt x="66958" y="141588"/>
                  <a:pt x="70909" y="136320"/>
                </a:cubicBezTo>
                <a:cubicBezTo>
                  <a:pt x="69592" y="137637"/>
                  <a:pt x="69592" y="138954"/>
                  <a:pt x="69592" y="140271"/>
                </a:cubicBezTo>
                <a:cubicBezTo>
                  <a:pt x="72226" y="137637"/>
                  <a:pt x="76176" y="137637"/>
                  <a:pt x="80126" y="135004"/>
                </a:cubicBezTo>
                <a:cubicBezTo>
                  <a:pt x="82760" y="135004"/>
                  <a:pt x="85393" y="135004"/>
                  <a:pt x="86710" y="136320"/>
                </a:cubicBezTo>
                <a:cubicBezTo>
                  <a:pt x="94611" y="127103"/>
                  <a:pt x="94611" y="127103"/>
                  <a:pt x="97244" y="124469"/>
                </a:cubicBezTo>
                <a:cubicBezTo>
                  <a:pt x="109095" y="119202"/>
                  <a:pt x="109095" y="119202"/>
                  <a:pt x="140697" y="111301"/>
                </a:cubicBezTo>
                <a:cubicBezTo>
                  <a:pt x="136747" y="111301"/>
                  <a:pt x="136747" y="111301"/>
                  <a:pt x="135430" y="108667"/>
                </a:cubicBezTo>
                <a:cubicBezTo>
                  <a:pt x="136747" y="107350"/>
                  <a:pt x="138064" y="104716"/>
                  <a:pt x="139381" y="103399"/>
                </a:cubicBezTo>
                <a:cubicBezTo>
                  <a:pt x="138064" y="103399"/>
                  <a:pt x="138064" y="103399"/>
                  <a:pt x="124896" y="106033"/>
                </a:cubicBezTo>
                <a:cubicBezTo>
                  <a:pt x="131480" y="100766"/>
                  <a:pt x="138064" y="100766"/>
                  <a:pt x="149915" y="100766"/>
                </a:cubicBezTo>
                <a:cubicBezTo>
                  <a:pt x="152548" y="100766"/>
                  <a:pt x="152548" y="100766"/>
                  <a:pt x="164399" y="91548"/>
                </a:cubicBezTo>
                <a:cubicBezTo>
                  <a:pt x="161766" y="91548"/>
                  <a:pt x="160449" y="91548"/>
                  <a:pt x="156499" y="94182"/>
                </a:cubicBezTo>
                <a:cubicBezTo>
                  <a:pt x="156499" y="91548"/>
                  <a:pt x="156499" y="91548"/>
                  <a:pt x="157815" y="88914"/>
                </a:cubicBezTo>
                <a:cubicBezTo>
                  <a:pt x="156499" y="87598"/>
                  <a:pt x="156499" y="84964"/>
                  <a:pt x="155182" y="83647"/>
                </a:cubicBezTo>
                <a:cubicBezTo>
                  <a:pt x="156499" y="82330"/>
                  <a:pt x="156499" y="82330"/>
                  <a:pt x="157815" y="79697"/>
                </a:cubicBezTo>
                <a:cubicBezTo>
                  <a:pt x="153865" y="77063"/>
                  <a:pt x="151232" y="77063"/>
                  <a:pt x="147281" y="78380"/>
                </a:cubicBezTo>
                <a:cubicBezTo>
                  <a:pt x="142014" y="70479"/>
                  <a:pt x="142014" y="70479"/>
                  <a:pt x="139381" y="69162"/>
                </a:cubicBezTo>
                <a:cubicBezTo>
                  <a:pt x="139381" y="70479"/>
                  <a:pt x="139381" y="73113"/>
                  <a:pt x="139381" y="74429"/>
                </a:cubicBezTo>
                <a:cubicBezTo>
                  <a:pt x="136747" y="74429"/>
                  <a:pt x="135430" y="74429"/>
                  <a:pt x="134114" y="74429"/>
                </a:cubicBezTo>
                <a:cubicBezTo>
                  <a:pt x="127530" y="81013"/>
                  <a:pt x="119629" y="87598"/>
                  <a:pt x="113045" y="94182"/>
                </a:cubicBezTo>
                <a:cubicBezTo>
                  <a:pt x="109095" y="90231"/>
                  <a:pt x="107778" y="78380"/>
                  <a:pt x="106461" y="74429"/>
                </a:cubicBezTo>
                <a:cubicBezTo>
                  <a:pt x="109095" y="73113"/>
                  <a:pt x="111729" y="71796"/>
                  <a:pt x="114362" y="71796"/>
                </a:cubicBezTo>
                <a:cubicBezTo>
                  <a:pt x="119629" y="69162"/>
                  <a:pt x="119629" y="69162"/>
                  <a:pt x="119629" y="69162"/>
                </a:cubicBezTo>
                <a:cubicBezTo>
                  <a:pt x="135430" y="58628"/>
                  <a:pt x="135430" y="58628"/>
                  <a:pt x="142014" y="61261"/>
                </a:cubicBezTo>
                <a:cubicBezTo>
                  <a:pt x="143331" y="59944"/>
                  <a:pt x="144648" y="58628"/>
                  <a:pt x="145965" y="57311"/>
                </a:cubicBezTo>
                <a:cubicBezTo>
                  <a:pt x="145965" y="53360"/>
                  <a:pt x="145965" y="53360"/>
                  <a:pt x="145965" y="53360"/>
                </a:cubicBezTo>
                <a:cubicBezTo>
                  <a:pt x="142014" y="54677"/>
                  <a:pt x="140697" y="55994"/>
                  <a:pt x="139381" y="55994"/>
                </a:cubicBezTo>
                <a:cubicBezTo>
                  <a:pt x="136747" y="52043"/>
                  <a:pt x="138064" y="48093"/>
                  <a:pt x="138064" y="44142"/>
                </a:cubicBezTo>
                <a:cubicBezTo>
                  <a:pt x="131480" y="55994"/>
                  <a:pt x="131480" y="55994"/>
                  <a:pt x="123579" y="55994"/>
                </a:cubicBezTo>
                <a:cubicBezTo>
                  <a:pt x="123579" y="55994"/>
                  <a:pt x="123579" y="54677"/>
                  <a:pt x="123579" y="54677"/>
                </a:cubicBezTo>
                <a:cubicBezTo>
                  <a:pt x="119629" y="54677"/>
                  <a:pt x="119629" y="54677"/>
                  <a:pt x="116996" y="53360"/>
                </a:cubicBezTo>
                <a:cubicBezTo>
                  <a:pt x="115679" y="53360"/>
                  <a:pt x="113045" y="54677"/>
                  <a:pt x="111729" y="54677"/>
                </a:cubicBezTo>
                <a:cubicBezTo>
                  <a:pt x="111729" y="54677"/>
                  <a:pt x="111729" y="54677"/>
                  <a:pt x="113045" y="53360"/>
                </a:cubicBezTo>
                <a:cubicBezTo>
                  <a:pt x="111729" y="53360"/>
                  <a:pt x="110412" y="53360"/>
                  <a:pt x="109095" y="53360"/>
                </a:cubicBezTo>
                <a:cubicBezTo>
                  <a:pt x="109095" y="52043"/>
                  <a:pt x="109095" y="50727"/>
                  <a:pt x="109095" y="49410"/>
                </a:cubicBezTo>
                <a:cubicBezTo>
                  <a:pt x="94611" y="55994"/>
                  <a:pt x="94611" y="55994"/>
                  <a:pt x="93294" y="54677"/>
                </a:cubicBezTo>
                <a:cubicBezTo>
                  <a:pt x="99878" y="53360"/>
                  <a:pt x="99878" y="52043"/>
                  <a:pt x="107778" y="49410"/>
                </a:cubicBezTo>
                <a:cubicBezTo>
                  <a:pt x="106461" y="49410"/>
                  <a:pt x="105145" y="48093"/>
                  <a:pt x="103828" y="48093"/>
                </a:cubicBezTo>
                <a:cubicBezTo>
                  <a:pt x="105145" y="45459"/>
                  <a:pt x="105145" y="45459"/>
                  <a:pt x="105145" y="45459"/>
                </a:cubicBezTo>
                <a:cubicBezTo>
                  <a:pt x="103828" y="44142"/>
                  <a:pt x="102511" y="44142"/>
                  <a:pt x="101194" y="44142"/>
                </a:cubicBezTo>
                <a:cubicBezTo>
                  <a:pt x="97244" y="45459"/>
                  <a:pt x="95927" y="45459"/>
                  <a:pt x="93294" y="44142"/>
                </a:cubicBezTo>
                <a:cubicBezTo>
                  <a:pt x="94611" y="42826"/>
                  <a:pt x="95927" y="40192"/>
                  <a:pt x="97244" y="38875"/>
                </a:cubicBezTo>
                <a:cubicBezTo>
                  <a:pt x="94611" y="38875"/>
                  <a:pt x="93294" y="38875"/>
                  <a:pt x="88027" y="40192"/>
                </a:cubicBezTo>
                <a:cubicBezTo>
                  <a:pt x="88027" y="38875"/>
                  <a:pt x="89343" y="37558"/>
                  <a:pt x="89343" y="37558"/>
                </a:cubicBezTo>
                <a:cubicBezTo>
                  <a:pt x="89343" y="36242"/>
                  <a:pt x="88027" y="36242"/>
                  <a:pt x="88027" y="36242"/>
                </a:cubicBezTo>
                <a:cubicBezTo>
                  <a:pt x="88027" y="36242"/>
                  <a:pt x="89343" y="34925"/>
                  <a:pt x="89343" y="34925"/>
                </a:cubicBezTo>
                <a:close/>
                <a:moveTo>
                  <a:pt x="131057" y="33338"/>
                </a:moveTo>
                <a:cubicBezTo>
                  <a:pt x="128235" y="34661"/>
                  <a:pt x="126824" y="34661"/>
                  <a:pt x="125413" y="35984"/>
                </a:cubicBezTo>
                <a:cubicBezTo>
                  <a:pt x="131057" y="35984"/>
                  <a:pt x="131057" y="35984"/>
                  <a:pt x="131057" y="37307"/>
                </a:cubicBezTo>
                <a:cubicBezTo>
                  <a:pt x="129646" y="37307"/>
                  <a:pt x="128235" y="38630"/>
                  <a:pt x="128235" y="38630"/>
                </a:cubicBezTo>
                <a:cubicBezTo>
                  <a:pt x="129646" y="38630"/>
                  <a:pt x="129646" y="41276"/>
                  <a:pt x="132468" y="41276"/>
                </a:cubicBezTo>
                <a:cubicBezTo>
                  <a:pt x="132468" y="41276"/>
                  <a:pt x="133879" y="41276"/>
                  <a:pt x="135291" y="41276"/>
                </a:cubicBezTo>
                <a:cubicBezTo>
                  <a:pt x="135291" y="39953"/>
                  <a:pt x="136702" y="39953"/>
                  <a:pt x="138113" y="38630"/>
                </a:cubicBezTo>
                <a:cubicBezTo>
                  <a:pt x="136702" y="38630"/>
                  <a:pt x="135291" y="38630"/>
                  <a:pt x="133879" y="39953"/>
                </a:cubicBezTo>
                <a:cubicBezTo>
                  <a:pt x="133879" y="38630"/>
                  <a:pt x="133879" y="37307"/>
                  <a:pt x="133879" y="37307"/>
                </a:cubicBezTo>
                <a:cubicBezTo>
                  <a:pt x="133879" y="35984"/>
                  <a:pt x="133879" y="35984"/>
                  <a:pt x="135291" y="34661"/>
                </a:cubicBezTo>
                <a:cubicBezTo>
                  <a:pt x="133879" y="34661"/>
                  <a:pt x="132468" y="34661"/>
                  <a:pt x="131057" y="34661"/>
                </a:cubicBezTo>
                <a:cubicBezTo>
                  <a:pt x="131057" y="34661"/>
                  <a:pt x="131057" y="33338"/>
                  <a:pt x="131057" y="33338"/>
                </a:cubicBezTo>
                <a:close/>
                <a:moveTo>
                  <a:pt x="242094" y="31750"/>
                </a:moveTo>
                <a:cubicBezTo>
                  <a:pt x="240771" y="33069"/>
                  <a:pt x="240771" y="33069"/>
                  <a:pt x="238125" y="34387"/>
                </a:cubicBezTo>
                <a:cubicBezTo>
                  <a:pt x="246062" y="42301"/>
                  <a:pt x="246062" y="42301"/>
                  <a:pt x="250032" y="48895"/>
                </a:cubicBezTo>
                <a:cubicBezTo>
                  <a:pt x="248709" y="52851"/>
                  <a:pt x="248709" y="52851"/>
                  <a:pt x="256646" y="59446"/>
                </a:cubicBezTo>
                <a:cubicBezTo>
                  <a:pt x="257969" y="59446"/>
                  <a:pt x="257969" y="59446"/>
                  <a:pt x="257969" y="58127"/>
                </a:cubicBezTo>
                <a:cubicBezTo>
                  <a:pt x="257969" y="56808"/>
                  <a:pt x="257969" y="56808"/>
                  <a:pt x="255323" y="52851"/>
                </a:cubicBezTo>
                <a:cubicBezTo>
                  <a:pt x="259292" y="56808"/>
                  <a:pt x="259292" y="56808"/>
                  <a:pt x="259292" y="56808"/>
                </a:cubicBezTo>
                <a:cubicBezTo>
                  <a:pt x="260615" y="58127"/>
                  <a:pt x="260615" y="58127"/>
                  <a:pt x="260615" y="58127"/>
                </a:cubicBezTo>
                <a:cubicBezTo>
                  <a:pt x="261938" y="58127"/>
                  <a:pt x="261938" y="58127"/>
                  <a:pt x="261938" y="58127"/>
                </a:cubicBezTo>
                <a:cubicBezTo>
                  <a:pt x="263261" y="54170"/>
                  <a:pt x="263261" y="54170"/>
                  <a:pt x="254000" y="42301"/>
                </a:cubicBezTo>
                <a:cubicBezTo>
                  <a:pt x="256646" y="42301"/>
                  <a:pt x="256646" y="42301"/>
                  <a:pt x="256646" y="42301"/>
                </a:cubicBezTo>
                <a:cubicBezTo>
                  <a:pt x="261938" y="48895"/>
                  <a:pt x="261938" y="48895"/>
                  <a:pt x="261938" y="48895"/>
                </a:cubicBezTo>
                <a:cubicBezTo>
                  <a:pt x="263261" y="48895"/>
                  <a:pt x="264584" y="48895"/>
                  <a:pt x="264584" y="48895"/>
                </a:cubicBezTo>
                <a:lnTo>
                  <a:pt x="266420" y="47979"/>
                </a:lnTo>
                <a:lnTo>
                  <a:pt x="267977" y="49120"/>
                </a:lnTo>
                <a:lnTo>
                  <a:pt x="274175" y="61919"/>
                </a:lnTo>
                <a:cubicBezTo>
                  <a:pt x="275167" y="64391"/>
                  <a:pt x="275167" y="65381"/>
                  <a:pt x="275167" y="67359"/>
                </a:cubicBezTo>
                <a:cubicBezTo>
                  <a:pt x="273844" y="66040"/>
                  <a:pt x="273844" y="66040"/>
                  <a:pt x="271198" y="64721"/>
                </a:cubicBezTo>
                <a:cubicBezTo>
                  <a:pt x="271198" y="66040"/>
                  <a:pt x="269875" y="67359"/>
                  <a:pt x="269875" y="68677"/>
                </a:cubicBezTo>
                <a:cubicBezTo>
                  <a:pt x="268553" y="67359"/>
                  <a:pt x="267230" y="67359"/>
                  <a:pt x="263261" y="62083"/>
                </a:cubicBezTo>
                <a:cubicBezTo>
                  <a:pt x="263261" y="63402"/>
                  <a:pt x="263261" y="63402"/>
                  <a:pt x="267230" y="68677"/>
                </a:cubicBezTo>
                <a:cubicBezTo>
                  <a:pt x="267230" y="69996"/>
                  <a:pt x="265907" y="71315"/>
                  <a:pt x="265907" y="71315"/>
                </a:cubicBezTo>
                <a:cubicBezTo>
                  <a:pt x="265907" y="72634"/>
                  <a:pt x="265907" y="75272"/>
                  <a:pt x="265907" y="76591"/>
                </a:cubicBezTo>
                <a:cubicBezTo>
                  <a:pt x="259292" y="73953"/>
                  <a:pt x="259292" y="73953"/>
                  <a:pt x="256646" y="72634"/>
                </a:cubicBezTo>
                <a:cubicBezTo>
                  <a:pt x="255323" y="72634"/>
                  <a:pt x="255323" y="71315"/>
                  <a:pt x="255323" y="71315"/>
                </a:cubicBezTo>
                <a:cubicBezTo>
                  <a:pt x="254000" y="69996"/>
                  <a:pt x="254000" y="69996"/>
                  <a:pt x="254000" y="69996"/>
                </a:cubicBezTo>
                <a:cubicBezTo>
                  <a:pt x="252677" y="68677"/>
                  <a:pt x="252677" y="68677"/>
                  <a:pt x="252677" y="68677"/>
                </a:cubicBezTo>
                <a:cubicBezTo>
                  <a:pt x="252677" y="67359"/>
                  <a:pt x="252677" y="67359"/>
                  <a:pt x="252677" y="67359"/>
                </a:cubicBezTo>
                <a:cubicBezTo>
                  <a:pt x="251355" y="67359"/>
                  <a:pt x="251355" y="67359"/>
                  <a:pt x="251355" y="67359"/>
                </a:cubicBezTo>
                <a:cubicBezTo>
                  <a:pt x="251355" y="66040"/>
                  <a:pt x="251355" y="66040"/>
                  <a:pt x="251355" y="66040"/>
                </a:cubicBezTo>
                <a:cubicBezTo>
                  <a:pt x="250032" y="66040"/>
                  <a:pt x="250032" y="67359"/>
                  <a:pt x="248709" y="68677"/>
                </a:cubicBezTo>
                <a:cubicBezTo>
                  <a:pt x="248709" y="69996"/>
                  <a:pt x="250032" y="71315"/>
                  <a:pt x="256646" y="76591"/>
                </a:cubicBezTo>
                <a:cubicBezTo>
                  <a:pt x="256646" y="77909"/>
                  <a:pt x="256646" y="80547"/>
                  <a:pt x="256646" y="81866"/>
                </a:cubicBezTo>
                <a:cubicBezTo>
                  <a:pt x="257969" y="83185"/>
                  <a:pt x="259292" y="83185"/>
                  <a:pt x="259292" y="84504"/>
                </a:cubicBezTo>
                <a:cubicBezTo>
                  <a:pt x="259292" y="85822"/>
                  <a:pt x="259292" y="85822"/>
                  <a:pt x="259292" y="85822"/>
                </a:cubicBezTo>
                <a:cubicBezTo>
                  <a:pt x="261938" y="85822"/>
                  <a:pt x="261938" y="85822"/>
                  <a:pt x="268553" y="96373"/>
                </a:cubicBezTo>
                <a:cubicBezTo>
                  <a:pt x="268553" y="97692"/>
                  <a:pt x="267230" y="97692"/>
                  <a:pt x="255323" y="99011"/>
                </a:cubicBezTo>
                <a:cubicBezTo>
                  <a:pt x="256646" y="102967"/>
                  <a:pt x="259292" y="106924"/>
                  <a:pt x="261938" y="112200"/>
                </a:cubicBezTo>
                <a:cubicBezTo>
                  <a:pt x="260615" y="112200"/>
                  <a:pt x="260615" y="112200"/>
                  <a:pt x="260615" y="112200"/>
                </a:cubicBezTo>
                <a:cubicBezTo>
                  <a:pt x="260615" y="113519"/>
                  <a:pt x="260615" y="113519"/>
                  <a:pt x="260615" y="113519"/>
                </a:cubicBezTo>
                <a:cubicBezTo>
                  <a:pt x="261938" y="114838"/>
                  <a:pt x="261938" y="114838"/>
                  <a:pt x="261938" y="114838"/>
                </a:cubicBezTo>
                <a:cubicBezTo>
                  <a:pt x="261938" y="116156"/>
                  <a:pt x="261938" y="116156"/>
                  <a:pt x="261938" y="116156"/>
                </a:cubicBezTo>
                <a:cubicBezTo>
                  <a:pt x="261938" y="117475"/>
                  <a:pt x="261938" y="117475"/>
                  <a:pt x="261938" y="117475"/>
                </a:cubicBezTo>
                <a:cubicBezTo>
                  <a:pt x="272521" y="113519"/>
                  <a:pt x="273844" y="113519"/>
                  <a:pt x="279136" y="110881"/>
                </a:cubicBezTo>
                <a:cubicBezTo>
                  <a:pt x="277813" y="108243"/>
                  <a:pt x="276490" y="106924"/>
                  <a:pt x="275167" y="104286"/>
                </a:cubicBezTo>
                <a:cubicBezTo>
                  <a:pt x="279136" y="100330"/>
                  <a:pt x="277813" y="95054"/>
                  <a:pt x="280459" y="91098"/>
                </a:cubicBezTo>
                <a:cubicBezTo>
                  <a:pt x="281782" y="91098"/>
                  <a:pt x="283105" y="89779"/>
                  <a:pt x="284428" y="89779"/>
                </a:cubicBezTo>
                <a:cubicBezTo>
                  <a:pt x="288397" y="93736"/>
                  <a:pt x="290381" y="96044"/>
                  <a:pt x="292034" y="97033"/>
                </a:cubicBezTo>
                <a:lnTo>
                  <a:pt x="296839" y="96469"/>
                </a:lnTo>
                <a:lnTo>
                  <a:pt x="300303" y="101649"/>
                </a:lnTo>
                <a:cubicBezTo>
                  <a:pt x="298980" y="99011"/>
                  <a:pt x="298980" y="99011"/>
                  <a:pt x="297657" y="96373"/>
                </a:cubicBezTo>
                <a:lnTo>
                  <a:pt x="296839" y="96469"/>
                </a:lnTo>
                <a:lnTo>
                  <a:pt x="292365" y="89779"/>
                </a:lnTo>
                <a:cubicBezTo>
                  <a:pt x="292365" y="89779"/>
                  <a:pt x="292365" y="91098"/>
                  <a:pt x="292365" y="91098"/>
                </a:cubicBezTo>
                <a:cubicBezTo>
                  <a:pt x="291042" y="91098"/>
                  <a:pt x="291042" y="91098"/>
                  <a:pt x="288396" y="88460"/>
                </a:cubicBezTo>
                <a:cubicBezTo>
                  <a:pt x="288396" y="88460"/>
                  <a:pt x="288396" y="87141"/>
                  <a:pt x="289719" y="87141"/>
                </a:cubicBezTo>
                <a:cubicBezTo>
                  <a:pt x="292365" y="87141"/>
                  <a:pt x="292365" y="87141"/>
                  <a:pt x="308240" y="100330"/>
                </a:cubicBezTo>
                <a:cubicBezTo>
                  <a:pt x="309563" y="99011"/>
                  <a:pt x="308240" y="97692"/>
                  <a:pt x="308240" y="97692"/>
                </a:cubicBezTo>
                <a:cubicBezTo>
                  <a:pt x="308240" y="96373"/>
                  <a:pt x="308240" y="96373"/>
                  <a:pt x="308240" y="96373"/>
                </a:cubicBezTo>
                <a:cubicBezTo>
                  <a:pt x="306917" y="93736"/>
                  <a:pt x="304272" y="91098"/>
                  <a:pt x="302949" y="88460"/>
                </a:cubicBezTo>
                <a:cubicBezTo>
                  <a:pt x="296334" y="76591"/>
                  <a:pt x="288066" y="66040"/>
                  <a:pt x="278474" y="56808"/>
                </a:cubicBezTo>
                <a:lnTo>
                  <a:pt x="267977" y="49120"/>
                </a:lnTo>
                <a:lnTo>
                  <a:pt x="267230" y="47576"/>
                </a:lnTo>
                <a:lnTo>
                  <a:pt x="266420" y="47979"/>
                </a:lnTo>
                <a:lnTo>
                  <a:pt x="246062" y="33069"/>
                </a:lnTo>
                <a:cubicBezTo>
                  <a:pt x="244739" y="33069"/>
                  <a:pt x="243416" y="31750"/>
                  <a:pt x="242094" y="31750"/>
                </a:cubicBezTo>
                <a:close/>
                <a:moveTo>
                  <a:pt x="173336" y="26988"/>
                </a:moveTo>
                <a:cubicBezTo>
                  <a:pt x="173336" y="26988"/>
                  <a:pt x="173336" y="26988"/>
                  <a:pt x="172046" y="28287"/>
                </a:cubicBezTo>
                <a:cubicBezTo>
                  <a:pt x="170756" y="26988"/>
                  <a:pt x="169466" y="28287"/>
                  <a:pt x="166887" y="28287"/>
                </a:cubicBezTo>
                <a:cubicBezTo>
                  <a:pt x="164307" y="28287"/>
                  <a:pt x="164307" y="28287"/>
                  <a:pt x="163017" y="28287"/>
                </a:cubicBezTo>
                <a:cubicBezTo>
                  <a:pt x="163017" y="30884"/>
                  <a:pt x="164307" y="30884"/>
                  <a:pt x="165597" y="33482"/>
                </a:cubicBezTo>
                <a:cubicBezTo>
                  <a:pt x="159147" y="38678"/>
                  <a:pt x="157857" y="39977"/>
                  <a:pt x="153988" y="39977"/>
                </a:cubicBezTo>
                <a:cubicBezTo>
                  <a:pt x="153988" y="39977"/>
                  <a:pt x="155278" y="39977"/>
                  <a:pt x="156568" y="41276"/>
                </a:cubicBezTo>
                <a:cubicBezTo>
                  <a:pt x="161727" y="38678"/>
                  <a:pt x="163017" y="38678"/>
                  <a:pt x="164307" y="37379"/>
                </a:cubicBezTo>
                <a:cubicBezTo>
                  <a:pt x="164307" y="37379"/>
                  <a:pt x="165597" y="37379"/>
                  <a:pt x="166887" y="38678"/>
                </a:cubicBezTo>
                <a:cubicBezTo>
                  <a:pt x="166887" y="37379"/>
                  <a:pt x="168176" y="36080"/>
                  <a:pt x="169466" y="34781"/>
                </a:cubicBezTo>
                <a:cubicBezTo>
                  <a:pt x="172046" y="34781"/>
                  <a:pt x="173336" y="33482"/>
                  <a:pt x="174626" y="29586"/>
                </a:cubicBezTo>
                <a:cubicBezTo>
                  <a:pt x="174626" y="28287"/>
                  <a:pt x="173336" y="26988"/>
                  <a:pt x="173336" y="26988"/>
                </a:cubicBezTo>
                <a:close/>
                <a:moveTo>
                  <a:pt x="147638" y="26988"/>
                </a:moveTo>
                <a:cubicBezTo>
                  <a:pt x="141023" y="31751"/>
                  <a:pt x="141023" y="31751"/>
                  <a:pt x="139700" y="31751"/>
                </a:cubicBezTo>
                <a:cubicBezTo>
                  <a:pt x="143669" y="31751"/>
                  <a:pt x="143669" y="31751"/>
                  <a:pt x="144992" y="30163"/>
                </a:cubicBezTo>
                <a:cubicBezTo>
                  <a:pt x="143669" y="31751"/>
                  <a:pt x="143669" y="31751"/>
                  <a:pt x="144992" y="31751"/>
                </a:cubicBezTo>
                <a:cubicBezTo>
                  <a:pt x="144992" y="31751"/>
                  <a:pt x="144992" y="31751"/>
                  <a:pt x="146315" y="30163"/>
                </a:cubicBezTo>
                <a:cubicBezTo>
                  <a:pt x="147638" y="30163"/>
                  <a:pt x="147638" y="30163"/>
                  <a:pt x="147638" y="26988"/>
                </a:cubicBezTo>
                <a:close/>
                <a:moveTo>
                  <a:pt x="195455" y="23813"/>
                </a:moveTo>
                <a:cubicBezTo>
                  <a:pt x="195455" y="25136"/>
                  <a:pt x="194108" y="25136"/>
                  <a:pt x="194108" y="25136"/>
                </a:cubicBezTo>
                <a:cubicBezTo>
                  <a:pt x="192761" y="25136"/>
                  <a:pt x="192761" y="25136"/>
                  <a:pt x="192761" y="25136"/>
                </a:cubicBezTo>
                <a:cubicBezTo>
                  <a:pt x="192761" y="25136"/>
                  <a:pt x="191414" y="25136"/>
                  <a:pt x="191414" y="25136"/>
                </a:cubicBezTo>
                <a:cubicBezTo>
                  <a:pt x="190067" y="26459"/>
                  <a:pt x="190067" y="27782"/>
                  <a:pt x="190067" y="29104"/>
                </a:cubicBezTo>
                <a:cubicBezTo>
                  <a:pt x="190067" y="29104"/>
                  <a:pt x="188720" y="27782"/>
                  <a:pt x="187373" y="27782"/>
                </a:cubicBezTo>
                <a:cubicBezTo>
                  <a:pt x="186026" y="27782"/>
                  <a:pt x="184679" y="27782"/>
                  <a:pt x="184679" y="27782"/>
                </a:cubicBezTo>
                <a:cubicBezTo>
                  <a:pt x="183332" y="27782"/>
                  <a:pt x="181985" y="26459"/>
                  <a:pt x="179292" y="26459"/>
                </a:cubicBezTo>
                <a:cubicBezTo>
                  <a:pt x="179292" y="26459"/>
                  <a:pt x="179292" y="29104"/>
                  <a:pt x="179292" y="29104"/>
                </a:cubicBezTo>
                <a:cubicBezTo>
                  <a:pt x="179292" y="29104"/>
                  <a:pt x="177945" y="29104"/>
                  <a:pt x="176598" y="27782"/>
                </a:cubicBezTo>
                <a:cubicBezTo>
                  <a:pt x="175251" y="31750"/>
                  <a:pt x="172557" y="33073"/>
                  <a:pt x="169863" y="37042"/>
                </a:cubicBezTo>
                <a:cubicBezTo>
                  <a:pt x="171210" y="37042"/>
                  <a:pt x="173904" y="38365"/>
                  <a:pt x="173904" y="38365"/>
                </a:cubicBezTo>
                <a:cubicBezTo>
                  <a:pt x="176598" y="39688"/>
                  <a:pt x="177945" y="43657"/>
                  <a:pt x="179292" y="44979"/>
                </a:cubicBezTo>
                <a:cubicBezTo>
                  <a:pt x="179292" y="46302"/>
                  <a:pt x="179292" y="47625"/>
                  <a:pt x="179292" y="48948"/>
                </a:cubicBezTo>
                <a:cubicBezTo>
                  <a:pt x="180639" y="50271"/>
                  <a:pt x="180639" y="51594"/>
                  <a:pt x="181985" y="52917"/>
                </a:cubicBezTo>
                <a:cubicBezTo>
                  <a:pt x="180639" y="55563"/>
                  <a:pt x="179292" y="56886"/>
                  <a:pt x="179292" y="59532"/>
                </a:cubicBezTo>
                <a:cubicBezTo>
                  <a:pt x="177945" y="60854"/>
                  <a:pt x="177945" y="60854"/>
                  <a:pt x="177945" y="60854"/>
                </a:cubicBezTo>
                <a:cubicBezTo>
                  <a:pt x="177945" y="63500"/>
                  <a:pt x="180639" y="64823"/>
                  <a:pt x="180639" y="68792"/>
                </a:cubicBezTo>
                <a:cubicBezTo>
                  <a:pt x="183332" y="68792"/>
                  <a:pt x="184679" y="71438"/>
                  <a:pt x="187373" y="71438"/>
                </a:cubicBezTo>
                <a:cubicBezTo>
                  <a:pt x="190067" y="71438"/>
                  <a:pt x="190067" y="70115"/>
                  <a:pt x="188720" y="67469"/>
                </a:cubicBezTo>
                <a:cubicBezTo>
                  <a:pt x="192761" y="67469"/>
                  <a:pt x="204884" y="60854"/>
                  <a:pt x="214313" y="50271"/>
                </a:cubicBezTo>
                <a:cubicBezTo>
                  <a:pt x="212966" y="50271"/>
                  <a:pt x="208925" y="47625"/>
                  <a:pt x="208925" y="47625"/>
                </a:cubicBezTo>
                <a:cubicBezTo>
                  <a:pt x="208925" y="46302"/>
                  <a:pt x="210272" y="46302"/>
                  <a:pt x="214313" y="46302"/>
                </a:cubicBezTo>
                <a:cubicBezTo>
                  <a:pt x="212966" y="44979"/>
                  <a:pt x="211619" y="42334"/>
                  <a:pt x="210272" y="41011"/>
                </a:cubicBezTo>
                <a:cubicBezTo>
                  <a:pt x="211619" y="41011"/>
                  <a:pt x="211619" y="41011"/>
                  <a:pt x="214313" y="42334"/>
                </a:cubicBezTo>
                <a:cubicBezTo>
                  <a:pt x="212966" y="41011"/>
                  <a:pt x="212966" y="39688"/>
                  <a:pt x="212966" y="38365"/>
                </a:cubicBezTo>
                <a:cubicBezTo>
                  <a:pt x="206231" y="33073"/>
                  <a:pt x="204884" y="26459"/>
                  <a:pt x="204884" y="26459"/>
                </a:cubicBezTo>
                <a:cubicBezTo>
                  <a:pt x="202190" y="29104"/>
                  <a:pt x="200843" y="29104"/>
                  <a:pt x="199496" y="27782"/>
                </a:cubicBezTo>
                <a:cubicBezTo>
                  <a:pt x="199496" y="27782"/>
                  <a:pt x="198149" y="26459"/>
                  <a:pt x="198149" y="26459"/>
                </a:cubicBezTo>
                <a:cubicBezTo>
                  <a:pt x="198149" y="26459"/>
                  <a:pt x="199496" y="26459"/>
                  <a:pt x="200843" y="25136"/>
                </a:cubicBezTo>
                <a:cubicBezTo>
                  <a:pt x="196802" y="23813"/>
                  <a:pt x="196802" y="23813"/>
                  <a:pt x="196802" y="23813"/>
                </a:cubicBezTo>
                <a:cubicBezTo>
                  <a:pt x="195455" y="23813"/>
                  <a:pt x="195455" y="23813"/>
                  <a:pt x="195455" y="23813"/>
                </a:cubicBezTo>
                <a:close/>
                <a:moveTo>
                  <a:pt x="169069" y="0"/>
                </a:moveTo>
                <a:cubicBezTo>
                  <a:pt x="262443" y="0"/>
                  <a:pt x="338138" y="75339"/>
                  <a:pt x="338138" y="168275"/>
                </a:cubicBezTo>
                <a:cubicBezTo>
                  <a:pt x="338138" y="261211"/>
                  <a:pt x="262443" y="336550"/>
                  <a:pt x="169069" y="336550"/>
                </a:cubicBezTo>
                <a:cubicBezTo>
                  <a:pt x="75695" y="336550"/>
                  <a:pt x="0" y="261211"/>
                  <a:pt x="0" y="168275"/>
                </a:cubicBezTo>
                <a:cubicBezTo>
                  <a:pt x="0" y="75339"/>
                  <a:pt x="75695" y="0"/>
                  <a:pt x="1690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2" name="文本框 51"/>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53" name="矩形 52"/>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46" name="图片 45"/>
          <p:cNvPicPr>
            <a:picLocks noChangeAspect="1"/>
          </p:cNvPicPr>
          <p:nvPr/>
        </p:nvPicPr>
        <p:blipFill>
          <a:blip r:embed="rId1"/>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ppt_x"/>
                                          </p:val>
                                        </p:tav>
                                        <p:tav tm="100000">
                                          <p:val>
                                            <p:strVal val="#ppt_x"/>
                                          </p:val>
                                        </p:tav>
                                      </p:tavLst>
                                    </p:anim>
                                    <p:anim calcmode="lin" valueType="num">
                                      <p:cBhvr additive="base">
                                        <p:cTn id="14" dur="500" fill="hold"/>
                                        <p:tgtEl>
                                          <p:spTgt spid="18"/>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ppt_x"/>
                                          </p:val>
                                        </p:tav>
                                        <p:tav tm="100000">
                                          <p:val>
                                            <p:strVal val="#ppt_x"/>
                                          </p:val>
                                        </p:tav>
                                      </p:tavLst>
                                    </p:anim>
                                    <p:anim calcmode="lin" valueType="num">
                                      <p:cBhvr additive="base">
                                        <p:cTn id="22" dur="500" fill="hold"/>
                                        <p:tgtEl>
                                          <p:spTgt spid="22"/>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500" fill="hold"/>
                                        <p:tgtEl>
                                          <p:spTgt spid="23"/>
                                        </p:tgtEl>
                                        <p:attrNameLst>
                                          <p:attrName>ppt_x</p:attrName>
                                        </p:attrNameLst>
                                      </p:cBhvr>
                                      <p:tavLst>
                                        <p:tav tm="0">
                                          <p:val>
                                            <p:strVal val="#ppt_x"/>
                                          </p:val>
                                        </p:tav>
                                        <p:tav tm="100000">
                                          <p:val>
                                            <p:strVal val="#ppt_x"/>
                                          </p:val>
                                        </p:tav>
                                      </p:tavLst>
                                    </p:anim>
                                    <p:anim calcmode="lin" valueType="num">
                                      <p:cBhvr additive="base">
                                        <p:cTn id="26" dur="500" fill="hold"/>
                                        <p:tgtEl>
                                          <p:spTgt spid="23"/>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additive="base">
                                        <p:cTn id="29" dur="500" fill="hold"/>
                                        <p:tgtEl>
                                          <p:spTgt spid="27"/>
                                        </p:tgtEl>
                                        <p:attrNameLst>
                                          <p:attrName>ppt_x</p:attrName>
                                        </p:attrNameLst>
                                      </p:cBhvr>
                                      <p:tavLst>
                                        <p:tav tm="0">
                                          <p:val>
                                            <p:strVal val="#ppt_x"/>
                                          </p:val>
                                        </p:tav>
                                        <p:tav tm="100000">
                                          <p:val>
                                            <p:strVal val="#ppt_x"/>
                                          </p:val>
                                        </p:tav>
                                      </p:tavLst>
                                    </p:anim>
                                    <p:anim calcmode="lin" valueType="num">
                                      <p:cBhvr additive="base">
                                        <p:cTn id="30" dur="500" fill="hold"/>
                                        <p:tgtEl>
                                          <p:spTgt spid="27"/>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additive="base">
                                        <p:cTn id="33" dur="500" fill="hold"/>
                                        <p:tgtEl>
                                          <p:spTgt spid="28"/>
                                        </p:tgtEl>
                                        <p:attrNameLst>
                                          <p:attrName>ppt_x</p:attrName>
                                        </p:attrNameLst>
                                      </p:cBhvr>
                                      <p:tavLst>
                                        <p:tav tm="0">
                                          <p:val>
                                            <p:strVal val="#ppt_x"/>
                                          </p:val>
                                        </p:tav>
                                        <p:tav tm="100000">
                                          <p:val>
                                            <p:strVal val="#ppt_x"/>
                                          </p:val>
                                        </p:tav>
                                      </p:tavLst>
                                    </p:anim>
                                    <p:anim calcmode="lin" valueType="num">
                                      <p:cBhvr additive="base">
                                        <p:cTn id="34" dur="500" fill="hold"/>
                                        <p:tgtEl>
                                          <p:spTgt spid="28"/>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54"/>
                                        </p:tgtEl>
                                        <p:attrNameLst>
                                          <p:attrName>style.visibility</p:attrName>
                                        </p:attrNameLst>
                                      </p:cBhvr>
                                      <p:to>
                                        <p:strVal val="visible"/>
                                      </p:to>
                                    </p:set>
                                    <p:anim calcmode="lin" valueType="num">
                                      <p:cBhvr additive="base">
                                        <p:cTn id="37" dur="500" fill="hold"/>
                                        <p:tgtEl>
                                          <p:spTgt spid="54"/>
                                        </p:tgtEl>
                                        <p:attrNameLst>
                                          <p:attrName>ppt_x</p:attrName>
                                        </p:attrNameLst>
                                      </p:cBhvr>
                                      <p:tavLst>
                                        <p:tav tm="0">
                                          <p:val>
                                            <p:strVal val="#ppt_x"/>
                                          </p:val>
                                        </p:tav>
                                        <p:tav tm="100000">
                                          <p:val>
                                            <p:strVal val="#ppt_x"/>
                                          </p:val>
                                        </p:tav>
                                      </p:tavLst>
                                    </p:anim>
                                    <p:anim calcmode="lin" valueType="num">
                                      <p:cBhvr additive="base">
                                        <p:cTn id="38" dur="500" fill="hold"/>
                                        <p:tgtEl>
                                          <p:spTgt spid="54"/>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55"/>
                                        </p:tgtEl>
                                        <p:attrNameLst>
                                          <p:attrName>style.visibility</p:attrName>
                                        </p:attrNameLst>
                                      </p:cBhvr>
                                      <p:to>
                                        <p:strVal val="visible"/>
                                      </p:to>
                                    </p:set>
                                    <p:anim calcmode="lin" valueType="num">
                                      <p:cBhvr additive="base">
                                        <p:cTn id="41" dur="500" fill="hold"/>
                                        <p:tgtEl>
                                          <p:spTgt spid="55"/>
                                        </p:tgtEl>
                                        <p:attrNameLst>
                                          <p:attrName>ppt_x</p:attrName>
                                        </p:attrNameLst>
                                      </p:cBhvr>
                                      <p:tavLst>
                                        <p:tav tm="0">
                                          <p:val>
                                            <p:strVal val="#ppt_x"/>
                                          </p:val>
                                        </p:tav>
                                        <p:tav tm="100000">
                                          <p:val>
                                            <p:strVal val="#ppt_x"/>
                                          </p:val>
                                        </p:tav>
                                      </p:tavLst>
                                    </p:anim>
                                    <p:anim calcmode="lin" valueType="num">
                                      <p:cBhvr additive="base">
                                        <p:cTn id="42" dur="500" fill="hold"/>
                                        <p:tgtEl>
                                          <p:spTgt spid="55"/>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56"/>
                                        </p:tgtEl>
                                        <p:attrNameLst>
                                          <p:attrName>style.visibility</p:attrName>
                                        </p:attrNameLst>
                                      </p:cBhvr>
                                      <p:to>
                                        <p:strVal val="visible"/>
                                      </p:to>
                                    </p:set>
                                    <p:anim calcmode="lin" valueType="num">
                                      <p:cBhvr additive="base">
                                        <p:cTn id="45" dur="500" fill="hold"/>
                                        <p:tgtEl>
                                          <p:spTgt spid="56"/>
                                        </p:tgtEl>
                                        <p:attrNameLst>
                                          <p:attrName>ppt_x</p:attrName>
                                        </p:attrNameLst>
                                      </p:cBhvr>
                                      <p:tavLst>
                                        <p:tav tm="0">
                                          <p:val>
                                            <p:strVal val="#ppt_x"/>
                                          </p:val>
                                        </p:tav>
                                        <p:tav tm="100000">
                                          <p:val>
                                            <p:strVal val="#ppt_x"/>
                                          </p:val>
                                        </p:tav>
                                      </p:tavLst>
                                    </p:anim>
                                    <p:anim calcmode="lin" valueType="num">
                                      <p:cBhvr additive="base">
                                        <p:cTn id="46" dur="500" fill="hold"/>
                                        <p:tgtEl>
                                          <p:spTgt spid="56"/>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32"/>
                                        </p:tgtEl>
                                        <p:attrNameLst>
                                          <p:attrName>style.visibility</p:attrName>
                                        </p:attrNameLst>
                                      </p:cBhvr>
                                      <p:to>
                                        <p:strVal val="visible"/>
                                      </p:to>
                                    </p:set>
                                    <p:anim calcmode="lin" valueType="num">
                                      <p:cBhvr additive="base">
                                        <p:cTn id="49" dur="500" fill="hold"/>
                                        <p:tgtEl>
                                          <p:spTgt spid="32"/>
                                        </p:tgtEl>
                                        <p:attrNameLst>
                                          <p:attrName>ppt_x</p:attrName>
                                        </p:attrNameLst>
                                      </p:cBhvr>
                                      <p:tavLst>
                                        <p:tav tm="0">
                                          <p:val>
                                            <p:strVal val="#ppt_x"/>
                                          </p:val>
                                        </p:tav>
                                        <p:tav tm="100000">
                                          <p:val>
                                            <p:strVal val="#ppt_x"/>
                                          </p:val>
                                        </p:tav>
                                      </p:tavLst>
                                    </p:anim>
                                    <p:anim calcmode="lin" valueType="num">
                                      <p:cBhvr additive="base">
                                        <p:cTn id="50" dur="500" fill="hold"/>
                                        <p:tgtEl>
                                          <p:spTgt spid="32"/>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anim calcmode="lin" valueType="num">
                                      <p:cBhvr additive="base">
                                        <p:cTn id="53" dur="500" fill="hold"/>
                                        <p:tgtEl>
                                          <p:spTgt spid="33"/>
                                        </p:tgtEl>
                                        <p:attrNameLst>
                                          <p:attrName>ppt_x</p:attrName>
                                        </p:attrNameLst>
                                      </p:cBhvr>
                                      <p:tavLst>
                                        <p:tav tm="0">
                                          <p:val>
                                            <p:strVal val="#ppt_x"/>
                                          </p:val>
                                        </p:tav>
                                        <p:tav tm="100000">
                                          <p:val>
                                            <p:strVal val="#ppt_x"/>
                                          </p:val>
                                        </p:tav>
                                      </p:tavLst>
                                    </p:anim>
                                    <p:anim calcmode="lin" valueType="num">
                                      <p:cBhvr additive="base">
                                        <p:cTn id="54" dur="500" fill="hold"/>
                                        <p:tgtEl>
                                          <p:spTgt spid="33"/>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37"/>
                                        </p:tgtEl>
                                        <p:attrNameLst>
                                          <p:attrName>style.visibility</p:attrName>
                                        </p:attrNameLst>
                                      </p:cBhvr>
                                      <p:to>
                                        <p:strVal val="visible"/>
                                      </p:to>
                                    </p:set>
                                    <p:anim calcmode="lin" valueType="num">
                                      <p:cBhvr additive="base">
                                        <p:cTn id="57" dur="500" fill="hold"/>
                                        <p:tgtEl>
                                          <p:spTgt spid="37"/>
                                        </p:tgtEl>
                                        <p:attrNameLst>
                                          <p:attrName>ppt_x</p:attrName>
                                        </p:attrNameLst>
                                      </p:cBhvr>
                                      <p:tavLst>
                                        <p:tav tm="0">
                                          <p:val>
                                            <p:strVal val="#ppt_x"/>
                                          </p:val>
                                        </p:tav>
                                        <p:tav tm="100000">
                                          <p:val>
                                            <p:strVal val="#ppt_x"/>
                                          </p:val>
                                        </p:tav>
                                      </p:tavLst>
                                    </p:anim>
                                    <p:anim calcmode="lin" valueType="num">
                                      <p:cBhvr additive="base">
                                        <p:cTn id="58" dur="500" fill="hold"/>
                                        <p:tgtEl>
                                          <p:spTgt spid="37"/>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38"/>
                                        </p:tgtEl>
                                        <p:attrNameLst>
                                          <p:attrName>style.visibility</p:attrName>
                                        </p:attrNameLst>
                                      </p:cBhvr>
                                      <p:to>
                                        <p:strVal val="visible"/>
                                      </p:to>
                                    </p:set>
                                    <p:anim calcmode="lin" valueType="num">
                                      <p:cBhvr additive="base">
                                        <p:cTn id="61" dur="500" fill="hold"/>
                                        <p:tgtEl>
                                          <p:spTgt spid="38"/>
                                        </p:tgtEl>
                                        <p:attrNameLst>
                                          <p:attrName>ppt_x</p:attrName>
                                        </p:attrNameLst>
                                      </p:cBhvr>
                                      <p:tavLst>
                                        <p:tav tm="0">
                                          <p:val>
                                            <p:strVal val="#ppt_x"/>
                                          </p:val>
                                        </p:tav>
                                        <p:tav tm="100000">
                                          <p:val>
                                            <p:strVal val="#ppt_x"/>
                                          </p:val>
                                        </p:tav>
                                      </p:tavLst>
                                    </p:anim>
                                    <p:anim calcmode="lin" valueType="num">
                                      <p:cBhvr additive="base">
                                        <p:cTn id="62" dur="500" fill="hold"/>
                                        <p:tgtEl>
                                          <p:spTgt spid="38"/>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0"/>
                                  </p:stCondLst>
                                  <p:childTnLst>
                                    <p:set>
                                      <p:cBhvr>
                                        <p:cTn id="64" dur="1" fill="hold">
                                          <p:stCondLst>
                                            <p:cond delay="0"/>
                                          </p:stCondLst>
                                        </p:cTn>
                                        <p:tgtEl>
                                          <p:spTgt spid="42"/>
                                        </p:tgtEl>
                                        <p:attrNameLst>
                                          <p:attrName>style.visibility</p:attrName>
                                        </p:attrNameLst>
                                      </p:cBhvr>
                                      <p:to>
                                        <p:strVal val="visible"/>
                                      </p:to>
                                    </p:set>
                                    <p:anim calcmode="lin" valueType="num">
                                      <p:cBhvr additive="base">
                                        <p:cTn id="65" dur="500" fill="hold"/>
                                        <p:tgtEl>
                                          <p:spTgt spid="42"/>
                                        </p:tgtEl>
                                        <p:attrNameLst>
                                          <p:attrName>ppt_x</p:attrName>
                                        </p:attrNameLst>
                                      </p:cBhvr>
                                      <p:tavLst>
                                        <p:tav tm="0">
                                          <p:val>
                                            <p:strVal val="#ppt_x"/>
                                          </p:val>
                                        </p:tav>
                                        <p:tav tm="100000">
                                          <p:val>
                                            <p:strVal val="#ppt_x"/>
                                          </p:val>
                                        </p:tav>
                                      </p:tavLst>
                                    </p:anim>
                                    <p:anim calcmode="lin" valueType="num">
                                      <p:cBhvr additive="base">
                                        <p:cTn id="66" dur="500" fill="hold"/>
                                        <p:tgtEl>
                                          <p:spTgt spid="42"/>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43"/>
                                        </p:tgtEl>
                                        <p:attrNameLst>
                                          <p:attrName>style.visibility</p:attrName>
                                        </p:attrNameLst>
                                      </p:cBhvr>
                                      <p:to>
                                        <p:strVal val="visible"/>
                                      </p:to>
                                    </p:set>
                                    <p:anim calcmode="lin" valueType="num">
                                      <p:cBhvr additive="base">
                                        <p:cTn id="69" dur="500" fill="hold"/>
                                        <p:tgtEl>
                                          <p:spTgt spid="43"/>
                                        </p:tgtEl>
                                        <p:attrNameLst>
                                          <p:attrName>ppt_x</p:attrName>
                                        </p:attrNameLst>
                                      </p:cBhvr>
                                      <p:tavLst>
                                        <p:tav tm="0">
                                          <p:val>
                                            <p:strVal val="#ppt_x"/>
                                          </p:val>
                                        </p:tav>
                                        <p:tav tm="100000">
                                          <p:val>
                                            <p:strVal val="#ppt_x"/>
                                          </p:val>
                                        </p:tav>
                                      </p:tavLst>
                                    </p:anim>
                                    <p:anim calcmode="lin" valueType="num">
                                      <p:cBhvr additive="base">
                                        <p:cTn id="70" dur="500" fill="hold"/>
                                        <p:tgtEl>
                                          <p:spTgt spid="43"/>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57"/>
                                        </p:tgtEl>
                                        <p:attrNameLst>
                                          <p:attrName>style.visibility</p:attrName>
                                        </p:attrNameLst>
                                      </p:cBhvr>
                                      <p:to>
                                        <p:strVal val="visible"/>
                                      </p:to>
                                    </p:set>
                                    <p:anim calcmode="lin" valueType="num">
                                      <p:cBhvr additive="base">
                                        <p:cTn id="73" dur="500" fill="hold"/>
                                        <p:tgtEl>
                                          <p:spTgt spid="57"/>
                                        </p:tgtEl>
                                        <p:attrNameLst>
                                          <p:attrName>ppt_x</p:attrName>
                                        </p:attrNameLst>
                                      </p:cBhvr>
                                      <p:tavLst>
                                        <p:tav tm="0">
                                          <p:val>
                                            <p:strVal val="#ppt_x"/>
                                          </p:val>
                                        </p:tav>
                                        <p:tav tm="100000">
                                          <p:val>
                                            <p:strVal val="#ppt_x"/>
                                          </p:val>
                                        </p:tav>
                                      </p:tavLst>
                                    </p:anim>
                                    <p:anim calcmode="lin" valueType="num">
                                      <p:cBhvr additive="base">
                                        <p:cTn id="74" dur="500" fill="hold"/>
                                        <p:tgtEl>
                                          <p:spTgt spid="57"/>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58"/>
                                        </p:tgtEl>
                                        <p:attrNameLst>
                                          <p:attrName>style.visibility</p:attrName>
                                        </p:attrNameLst>
                                      </p:cBhvr>
                                      <p:to>
                                        <p:strVal val="visible"/>
                                      </p:to>
                                    </p:set>
                                    <p:anim calcmode="lin" valueType="num">
                                      <p:cBhvr additive="base">
                                        <p:cTn id="77" dur="500" fill="hold"/>
                                        <p:tgtEl>
                                          <p:spTgt spid="58"/>
                                        </p:tgtEl>
                                        <p:attrNameLst>
                                          <p:attrName>ppt_x</p:attrName>
                                        </p:attrNameLst>
                                      </p:cBhvr>
                                      <p:tavLst>
                                        <p:tav tm="0">
                                          <p:val>
                                            <p:strVal val="#ppt_x"/>
                                          </p:val>
                                        </p:tav>
                                        <p:tav tm="100000">
                                          <p:val>
                                            <p:strVal val="#ppt_x"/>
                                          </p:val>
                                        </p:tav>
                                      </p:tavLst>
                                    </p:anim>
                                    <p:anim calcmode="lin" valueType="num">
                                      <p:cBhvr additive="base">
                                        <p:cTn id="78" dur="500" fill="hold"/>
                                        <p:tgtEl>
                                          <p:spTgt spid="58"/>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59"/>
                                        </p:tgtEl>
                                        <p:attrNameLst>
                                          <p:attrName>style.visibility</p:attrName>
                                        </p:attrNameLst>
                                      </p:cBhvr>
                                      <p:to>
                                        <p:strVal val="visible"/>
                                      </p:to>
                                    </p:set>
                                    <p:anim calcmode="lin" valueType="num">
                                      <p:cBhvr additive="base">
                                        <p:cTn id="81" dur="500" fill="hold"/>
                                        <p:tgtEl>
                                          <p:spTgt spid="59"/>
                                        </p:tgtEl>
                                        <p:attrNameLst>
                                          <p:attrName>ppt_x</p:attrName>
                                        </p:attrNameLst>
                                      </p:cBhvr>
                                      <p:tavLst>
                                        <p:tav tm="0">
                                          <p:val>
                                            <p:strVal val="#ppt_x"/>
                                          </p:val>
                                        </p:tav>
                                        <p:tav tm="100000">
                                          <p:val>
                                            <p:strVal val="#ppt_x"/>
                                          </p:val>
                                        </p:tav>
                                      </p:tavLst>
                                    </p:anim>
                                    <p:anim calcmode="lin" valueType="num">
                                      <p:cBhvr additive="base">
                                        <p:cTn id="82" dur="500" fill="hold"/>
                                        <p:tgtEl>
                                          <p:spTgt spid="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3" grpId="0" animBg="1"/>
      <p:bldP spid="28" grpId="0" animBg="1"/>
      <p:bldP spid="33" grpId="0" animBg="1"/>
      <p:bldP spid="38" grpId="0" animBg="1"/>
      <p:bldP spid="43" grpId="0" animBg="1"/>
      <p:bldP spid="54" grpId="0" animBg="1"/>
      <p:bldP spid="55" grpId="0" animBg="1"/>
      <p:bldP spid="56" grpId="0" animBg="1"/>
      <p:bldP spid="57" grpId="0" animBg="1"/>
      <p:bldP spid="58" grpId="0" animBg="1"/>
      <p:bldP spid="5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2"/>
          <p:cNvCxnSpPr/>
          <p:nvPr/>
        </p:nvCxnSpPr>
        <p:spPr>
          <a:xfrm>
            <a:off x="2193975" y="5574626"/>
            <a:ext cx="147600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3"/>
          <p:cNvCxnSpPr/>
          <p:nvPr/>
        </p:nvCxnSpPr>
        <p:spPr>
          <a:xfrm>
            <a:off x="3758000" y="5574626"/>
            <a:ext cx="147600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4"/>
          <p:cNvCxnSpPr/>
          <p:nvPr/>
        </p:nvCxnSpPr>
        <p:spPr>
          <a:xfrm>
            <a:off x="5336681" y="5574626"/>
            <a:ext cx="147600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5"/>
          <p:cNvCxnSpPr/>
          <p:nvPr/>
        </p:nvCxnSpPr>
        <p:spPr>
          <a:xfrm>
            <a:off x="6900706" y="5574626"/>
            <a:ext cx="147600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6"/>
          <p:cNvCxnSpPr/>
          <p:nvPr/>
        </p:nvCxnSpPr>
        <p:spPr>
          <a:xfrm rot="10800000">
            <a:off x="10064486" y="5574627"/>
            <a:ext cx="118800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7"/>
          <p:cNvCxnSpPr/>
          <p:nvPr/>
        </p:nvCxnSpPr>
        <p:spPr>
          <a:xfrm rot="10800000">
            <a:off x="8479161" y="5574626"/>
            <a:ext cx="147600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8"/>
          <p:cNvCxnSpPr/>
          <p:nvPr/>
        </p:nvCxnSpPr>
        <p:spPr>
          <a:xfrm rot="10800000">
            <a:off x="915230" y="5574626"/>
            <a:ext cx="1188000" cy="0"/>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TextBox 11"/>
          <p:cNvSpPr txBox="1"/>
          <p:nvPr/>
        </p:nvSpPr>
        <p:spPr>
          <a:xfrm>
            <a:off x="9749584" y="5673365"/>
            <a:ext cx="524503" cy="276999"/>
          </a:xfrm>
          <a:prstGeom prst="rect">
            <a:avLst/>
          </a:prstGeom>
          <a:noFill/>
        </p:spPr>
        <p:txBody>
          <a:bodyPr wrap="none">
            <a:normAutofit/>
          </a:bodyPr>
          <a:lstStyle/>
          <a:p>
            <a:r>
              <a:rPr lang="id-ID" sz="1200" b="1">
                <a:solidFill>
                  <a:srgbClr val="515151"/>
                </a:solidFill>
              </a:rPr>
              <a:t>2017</a:t>
            </a:r>
            <a:endParaRPr lang="id-ID" sz="1200" b="1">
              <a:solidFill>
                <a:srgbClr val="515151"/>
              </a:solidFill>
            </a:endParaRPr>
          </a:p>
        </p:txBody>
      </p:sp>
      <p:sp>
        <p:nvSpPr>
          <p:cNvPr id="14" name="TextBox 12"/>
          <p:cNvSpPr txBox="1"/>
          <p:nvPr/>
        </p:nvSpPr>
        <p:spPr>
          <a:xfrm>
            <a:off x="8166934" y="5673365"/>
            <a:ext cx="524503" cy="276999"/>
          </a:xfrm>
          <a:prstGeom prst="rect">
            <a:avLst/>
          </a:prstGeom>
          <a:noFill/>
        </p:spPr>
        <p:txBody>
          <a:bodyPr wrap="none">
            <a:normAutofit/>
          </a:bodyPr>
          <a:lstStyle/>
          <a:p>
            <a:r>
              <a:rPr lang="id-ID" sz="1200" b="1">
                <a:solidFill>
                  <a:srgbClr val="515151"/>
                </a:solidFill>
              </a:rPr>
              <a:t>2016</a:t>
            </a:r>
            <a:endParaRPr lang="id-ID" sz="1200" b="1">
              <a:solidFill>
                <a:srgbClr val="515151"/>
              </a:solidFill>
            </a:endParaRPr>
          </a:p>
        </p:txBody>
      </p:sp>
      <p:sp>
        <p:nvSpPr>
          <p:cNvPr id="15" name="TextBox 13"/>
          <p:cNvSpPr txBox="1"/>
          <p:nvPr/>
        </p:nvSpPr>
        <p:spPr>
          <a:xfrm>
            <a:off x="6612957" y="5663840"/>
            <a:ext cx="524503" cy="276999"/>
          </a:xfrm>
          <a:prstGeom prst="rect">
            <a:avLst/>
          </a:prstGeom>
          <a:noFill/>
        </p:spPr>
        <p:txBody>
          <a:bodyPr wrap="none">
            <a:normAutofit/>
          </a:bodyPr>
          <a:lstStyle/>
          <a:p>
            <a:r>
              <a:rPr lang="id-ID" sz="1200" b="1">
                <a:solidFill>
                  <a:srgbClr val="515151"/>
                </a:solidFill>
              </a:rPr>
              <a:t>2015</a:t>
            </a:r>
            <a:endParaRPr lang="id-ID" sz="1200" b="1">
              <a:solidFill>
                <a:srgbClr val="515151"/>
              </a:solidFill>
            </a:endParaRPr>
          </a:p>
        </p:txBody>
      </p:sp>
      <p:sp>
        <p:nvSpPr>
          <p:cNvPr id="16" name="TextBox 14"/>
          <p:cNvSpPr txBox="1"/>
          <p:nvPr/>
        </p:nvSpPr>
        <p:spPr>
          <a:xfrm>
            <a:off x="5049357" y="5673365"/>
            <a:ext cx="524503" cy="276999"/>
          </a:xfrm>
          <a:prstGeom prst="rect">
            <a:avLst/>
          </a:prstGeom>
          <a:noFill/>
        </p:spPr>
        <p:txBody>
          <a:bodyPr wrap="none">
            <a:normAutofit/>
          </a:bodyPr>
          <a:lstStyle/>
          <a:p>
            <a:r>
              <a:rPr lang="id-ID" sz="1200" b="1">
                <a:solidFill>
                  <a:srgbClr val="515151"/>
                </a:solidFill>
              </a:rPr>
              <a:t>2014</a:t>
            </a:r>
            <a:endParaRPr lang="id-ID" sz="1200" b="1">
              <a:solidFill>
                <a:srgbClr val="515151"/>
              </a:solidFill>
            </a:endParaRPr>
          </a:p>
        </p:txBody>
      </p:sp>
      <p:sp>
        <p:nvSpPr>
          <p:cNvPr id="17" name="TextBox 15"/>
          <p:cNvSpPr txBox="1"/>
          <p:nvPr/>
        </p:nvSpPr>
        <p:spPr>
          <a:xfrm>
            <a:off x="3459476" y="5673365"/>
            <a:ext cx="524503" cy="276999"/>
          </a:xfrm>
          <a:prstGeom prst="rect">
            <a:avLst/>
          </a:prstGeom>
          <a:noFill/>
        </p:spPr>
        <p:txBody>
          <a:bodyPr wrap="none">
            <a:normAutofit/>
          </a:bodyPr>
          <a:lstStyle/>
          <a:p>
            <a:r>
              <a:rPr lang="id-ID" sz="1200" b="1">
                <a:solidFill>
                  <a:srgbClr val="515151"/>
                </a:solidFill>
              </a:rPr>
              <a:t>2013</a:t>
            </a:r>
            <a:endParaRPr lang="id-ID" sz="1200" b="1">
              <a:solidFill>
                <a:srgbClr val="515151"/>
              </a:solidFill>
            </a:endParaRPr>
          </a:p>
        </p:txBody>
      </p:sp>
      <p:sp>
        <p:nvSpPr>
          <p:cNvPr id="18" name="TextBox 16"/>
          <p:cNvSpPr txBox="1"/>
          <p:nvPr/>
        </p:nvSpPr>
        <p:spPr>
          <a:xfrm>
            <a:off x="1886392" y="5673365"/>
            <a:ext cx="524503" cy="276999"/>
          </a:xfrm>
          <a:prstGeom prst="rect">
            <a:avLst/>
          </a:prstGeom>
          <a:noFill/>
        </p:spPr>
        <p:txBody>
          <a:bodyPr wrap="none">
            <a:normAutofit/>
          </a:bodyPr>
          <a:lstStyle/>
          <a:p>
            <a:r>
              <a:rPr lang="id-ID" sz="1200" b="1" dirty="0">
                <a:solidFill>
                  <a:srgbClr val="515151"/>
                </a:solidFill>
              </a:rPr>
              <a:t>2012</a:t>
            </a:r>
            <a:endParaRPr lang="id-ID" sz="1200" b="1" dirty="0">
              <a:solidFill>
                <a:srgbClr val="515151"/>
              </a:solidFill>
            </a:endParaRPr>
          </a:p>
        </p:txBody>
      </p:sp>
      <p:sp>
        <p:nvSpPr>
          <p:cNvPr id="19" name="Oval 17"/>
          <p:cNvSpPr/>
          <p:nvPr/>
        </p:nvSpPr>
        <p:spPr>
          <a:xfrm>
            <a:off x="2105864" y="5520626"/>
            <a:ext cx="108000" cy="108000"/>
          </a:xfrm>
          <a:prstGeom prst="ellipse">
            <a:avLst/>
          </a:prstGeom>
          <a:solidFill>
            <a:srgbClr val="FEB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0" name="Oval 18"/>
          <p:cNvSpPr/>
          <p:nvPr/>
        </p:nvSpPr>
        <p:spPr>
          <a:xfrm>
            <a:off x="3666124" y="5520626"/>
            <a:ext cx="108000" cy="108000"/>
          </a:xfrm>
          <a:prstGeom prst="ellipse">
            <a:avLst/>
          </a:prstGeom>
          <a:solidFill>
            <a:srgbClr val="FEB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1" name="Oval 19"/>
          <p:cNvSpPr/>
          <p:nvPr/>
        </p:nvSpPr>
        <p:spPr>
          <a:xfrm>
            <a:off x="5241578" y="5520626"/>
            <a:ext cx="108000" cy="108000"/>
          </a:xfrm>
          <a:prstGeom prst="ellipse">
            <a:avLst/>
          </a:prstGeom>
          <a:solidFill>
            <a:srgbClr val="FEB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2" name="Oval 20"/>
          <p:cNvSpPr/>
          <p:nvPr/>
        </p:nvSpPr>
        <p:spPr>
          <a:xfrm>
            <a:off x="6813193" y="5520626"/>
            <a:ext cx="108000" cy="108000"/>
          </a:xfrm>
          <a:prstGeom prst="ellipse">
            <a:avLst/>
          </a:prstGeom>
          <a:solidFill>
            <a:srgbClr val="FEB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3" name="Oval 21"/>
          <p:cNvSpPr/>
          <p:nvPr/>
        </p:nvSpPr>
        <p:spPr>
          <a:xfrm>
            <a:off x="8361270" y="5520626"/>
            <a:ext cx="108000" cy="108000"/>
          </a:xfrm>
          <a:prstGeom prst="ellipse">
            <a:avLst/>
          </a:prstGeom>
          <a:solidFill>
            <a:srgbClr val="FEB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4" name="Oval 22"/>
          <p:cNvSpPr/>
          <p:nvPr/>
        </p:nvSpPr>
        <p:spPr>
          <a:xfrm rot="10800000">
            <a:off x="9950622" y="5520627"/>
            <a:ext cx="108000" cy="108000"/>
          </a:xfrm>
          <a:prstGeom prst="ellipse">
            <a:avLst/>
          </a:prstGeom>
          <a:solidFill>
            <a:srgbClr val="FEBF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cxnSp>
        <p:nvCxnSpPr>
          <p:cNvPr id="25" name="Straight Connector 23"/>
          <p:cNvCxnSpPr/>
          <p:nvPr/>
        </p:nvCxnSpPr>
        <p:spPr>
          <a:xfrm flipV="1">
            <a:off x="2159864" y="5099952"/>
            <a:ext cx="0" cy="360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26" name="Straight Connector 24"/>
          <p:cNvCxnSpPr/>
          <p:nvPr/>
        </p:nvCxnSpPr>
        <p:spPr>
          <a:xfrm flipV="1">
            <a:off x="2159864" y="3856249"/>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27" name="Group 25"/>
          <p:cNvGrpSpPr/>
          <p:nvPr/>
        </p:nvGrpSpPr>
        <p:grpSpPr>
          <a:xfrm>
            <a:off x="1895475" y="3271152"/>
            <a:ext cx="540000" cy="540000"/>
            <a:chOff x="1895475" y="3190875"/>
            <a:chExt cx="540000" cy="540000"/>
          </a:xfrm>
        </p:grpSpPr>
        <p:sp>
          <p:nvSpPr>
            <p:cNvPr id="75" name="Oval 73"/>
            <p:cNvSpPr/>
            <p:nvPr/>
          </p:nvSpPr>
          <p:spPr>
            <a:xfrm>
              <a:off x="1895475" y="3190875"/>
              <a:ext cx="540000" cy="540000"/>
            </a:xfrm>
            <a:prstGeom prst="ellipse">
              <a:avLst/>
            </a:prstGeom>
            <a:solidFill>
              <a:srgbClr val="FEBF00"/>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76" name="Freeform: Shape 74"/>
            <p:cNvSpPr/>
            <p:nvPr/>
          </p:nvSpPr>
          <p:spPr bwMode="auto">
            <a:xfrm>
              <a:off x="2000853" y="3295413"/>
              <a:ext cx="329244" cy="330924"/>
            </a:xfrm>
            <a:custGeom>
              <a:avLst/>
              <a:gdLst>
                <a:gd name="T0" fmla="*/ 234 w 246"/>
                <a:gd name="T1" fmla="*/ 13 h 247"/>
                <a:gd name="T2" fmla="*/ 175 w 246"/>
                <a:gd name="T3" fmla="*/ 35 h 247"/>
                <a:gd name="T4" fmla="*/ 153 w 246"/>
                <a:gd name="T5" fmla="*/ 60 h 247"/>
                <a:gd name="T6" fmla="*/ 24 w 246"/>
                <a:gd name="T7" fmla="*/ 36 h 247"/>
                <a:gd name="T8" fmla="*/ 5 w 246"/>
                <a:gd name="T9" fmla="*/ 55 h 247"/>
                <a:gd name="T10" fmla="*/ 107 w 246"/>
                <a:gd name="T11" fmla="*/ 109 h 247"/>
                <a:gd name="T12" fmla="*/ 65 w 246"/>
                <a:gd name="T13" fmla="*/ 159 h 247"/>
                <a:gd name="T14" fmla="*/ 54 w 246"/>
                <a:gd name="T15" fmla="*/ 172 h 247"/>
                <a:gd name="T16" fmla="*/ 12 w 246"/>
                <a:gd name="T17" fmla="*/ 161 h 247"/>
                <a:gd name="T18" fmla="*/ 0 w 246"/>
                <a:gd name="T19" fmla="*/ 173 h 247"/>
                <a:gd name="T20" fmla="*/ 47 w 246"/>
                <a:gd name="T21" fmla="*/ 200 h 247"/>
                <a:gd name="T22" fmla="*/ 74 w 246"/>
                <a:gd name="T23" fmla="*/ 247 h 247"/>
                <a:gd name="T24" fmla="*/ 86 w 246"/>
                <a:gd name="T25" fmla="*/ 235 h 247"/>
                <a:gd name="T26" fmla="*/ 75 w 246"/>
                <a:gd name="T27" fmla="*/ 193 h 247"/>
                <a:gd name="T28" fmla="*/ 88 w 246"/>
                <a:gd name="T29" fmla="*/ 182 h 247"/>
                <a:gd name="T30" fmla="*/ 138 w 246"/>
                <a:gd name="T31" fmla="*/ 140 h 247"/>
                <a:gd name="T32" fmla="*/ 192 w 246"/>
                <a:gd name="T33" fmla="*/ 242 h 247"/>
                <a:gd name="T34" fmla="*/ 211 w 246"/>
                <a:gd name="T35" fmla="*/ 223 h 247"/>
                <a:gd name="T36" fmla="*/ 187 w 246"/>
                <a:gd name="T37" fmla="*/ 94 h 247"/>
                <a:gd name="T38" fmla="*/ 212 w 246"/>
                <a:gd name="T39" fmla="*/ 72 h 247"/>
                <a:gd name="T40" fmla="*/ 234 w 246"/>
                <a:gd name="T41" fmla="*/ 13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247">
                  <a:moveTo>
                    <a:pt x="234" y="13"/>
                  </a:moveTo>
                  <a:cubicBezTo>
                    <a:pt x="221" y="0"/>
                    <a:pt x="196" y="11"/>
                    <a:pt x="175" y="35"/>
                  </a:cubicBezTo>
                  <a:cubicBezTo>
                    <a:pt x="153" y="60"/>
                    <a:pt x="153" y="60"/>
                    <a:pt x="153" y="60"/>
                  </a:cubicBezTo>
                  <a:cubicBezTo>
                    <a:pt x="24" y="36"/>
                    <a:pt x="24" y="36"/>
                    <a:pt x="24" y="36"/>
                  </a:cubicBezTo>
                  <a:cubicBezTo>
                    <a:pt x="5" y="55"/>
                    <a:pt x="5" y="55"/>
                    <a:pt x="5" y="55"/>
                  </a:cubicBezTo>
                  <a:cubicBezTo>
                    <a:pt x="107" y="109"/>
                    <a:pt x="107" y="109"/>
                    <a:pt x="107" y="109"/>
                  </a:cubicBezTo>
                  <a:cubicBezTo>
                    <a:pt x="65" y="159"/>
                    <a:pt x="65" y="159"/>
                    <a:pt x="65" y="159"/>
                  </a:cubicBezTo>
                  <a:cubicBezTo>
                    <a:pt x="61" y="164"/>
                    <a:pt x="57" y="168"/>
                    <a:pt x="54" y="172"/>
                  </a:cubicBezTo>
                  <a:cubicBezTo>
                    <a:pt x="12" y="161"/>
                    <a:pt x="12" y="161"/>
                    <a:pt x="12" y="161"/>
                  </a:cubicBezTo>
                  <a:cubicBezTo>
                    <a:pt x="0" y="173"/>
                    <a:pt x="0" y="173"/>
                    <a:pt x="0" y="173"/>
                  </a:cubicBezTo>
                  <a:cubicBezTo>
                    <a:pt x="47" y="200"/>
                    <a:pt x="47" y="200"/>
                    <a:pt x="47" y="200"/>
                  </a:cubicBezTo>
                  <a:cubicBezTo>
                    <a:pt x="74" y="247"/>
                    <a:pt x="74" y="247"/>
                    <a:pt x="74" y="247"/>
                  </a:cubicBezTo>
                  <a:cubicBezTo>
                    <a:pt x="86" y="235"/>
                    <a:pt x="86" y="235"/>
                    <a:pt x="86" y="235"/>
                  </a:cubicBezTo>
                  <a:cubicBezTo>
                    <a:pt x="75" y="193"/>
                    <a:pt x="75" y="193"/>
                    <a:pt x="75" y="193"/>
                  </a:cubicBezTo>
                  <a:cubicBezTo>
                    <a:pt x="79" y="190"/>
                    <a:pt x="83" y="186"/>
                    <a:pt x="88" y="182"/>
                  </a:cubicBezTo>
                  <a:cubicBezTo>
                    <a:pt x="138" y="140"/>
                    <a:pt x="138" y="140"/>
                    <a:pt x="138" y="140"/>
                  </a:cubicBezTo>
                  <a:cubicBezTo>
                    <a:pt x="192" y="242"/>
                    <a:pt x="192" y="242"/>
                    <a:pt x="192" y="242"/>
                  </a:cubicBezTo>
                  <a:cubicBezTo>
                    <a:pt x="211" y="223"/>
                    <a:pt x="211" y="223"/>
                    <a:pt x="211" y="223"/>
                  </a:cubicBezTo>
                  <a:cubicBezTo>
                    <a:pt x="187" y="94"/>
                    <a:pt x="187" y="94"/>
                    <a:pt x="187" y="94"/>
                  </a:cubicBezTo>
                  <a:cubicBezTo>
                    <a:pt x="212" y="72"/>
                    <a:pt x="212" y="72"/>
                    <a:pt x="212" y="72"/>
                  </a:cubicBezTo>
                  <a:cubicBezTo>
                    <a:pt x="236" y="51"/>
                    <a:pt x="246" y="25"/>
                    <a:pt x="234" y="13"/>
                  </a:cubicBezTo>
                  <a:close/>
                </a:path>
              </a:pathLst>
            </a:custGeom>
            <a:solidFill>
              <a:schemeClr val="bg1"/>
            </a:solidFill>
            <a:ln>
              <a:noFill/>
            </a:ln>
          </p:spPr>
          <p:txBody>
            <a:bodyPr anchor="ctr"/>
            <a:lstStyle/>
            <a:p>
              <a:pPr algn="ctr"/>
            </a:p>
          </p:txBody>
        </p:sp>
      </p:grpSp>
      <p:cxnSp>
        <p:nvCxnSpPr>
          <p:cNvPr id="30" name="Straight Connector 28"/>
          <p:cNvCxnSpPr/>
          <p:nvPr/>
        </p:nvCxnSpPr>
        <p:spPr>
          <a:xfrm flipV="1">
            <a:off x="3730063" y="3814077"/>
            <a:ext cx="0" cy="165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29"/>
          <p:cNvCxnSpPr/>
          <p:nvPr/>
        </p:nvCxnSpPr>
        <p:spPr>
          <a:xfrm flipV="1">
            <a:off x="3720124" y="2560849"/>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32" name="Group 30"/>
          <p:cNvGrpSpPr/>
          <p:nvPr/>
        </p:nvGrpSpPr>
        <p:grpSpPr>
          <a:xfrm>
            <a:off x="3460063" y="1971700"/>
            <a:ext cx="540000" cy="540000"/>
            <a:chOff x="3450124" y="2009775"/>
            <a:chExt cx="540000" cy="540000"/>
          </a:xfrm>
        </p:grpSpPr>
        <p:sp>
          <p:nvSpPr>
            <p:cNvPr id="65" name="Oval 63"/>
            <p:cNvSpPr/>
            <p:nvPr/>
          </p:nvSpPr>
          <p:spPr>
            <a:xfrm>
              <a:off x="3450124" y="2009775"/>
              <a:ext cx="540000" cy="540000"/>
            </a:xfrm>
            <a:prstGeom prst="ellipse">
              <a:avLst/>
            </a:prstGeom>
            <a:solidFill>
              <a:srgbClr val="FEBF00"/>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nvGrpSpPr>
            <p:cNvPr id="66" name="Group 64"/>
            <p:cNvGrpSpPr/>
            <p:nvPr/>
          </p:nvGrpSpPr>
          <p:grpSpPr>
            <a:xfrm>
              <a:off x="3567882" y="2071853"/>
              <a:ext cx="304483" cy="415884"/>
              <a:chOff x="5772150" y="2981325"/>
              <a:chExt cx="650875" cy="889001"/>
            </a:xfrm>
            <a:solidFill>
              <a:schemeClr val="bg1"/>
            </a:solidFill>
          </p:grpSpPr>
          <p:sp>
            <p:nvSpPr>
              <p:cNvPr id="67" name="Rectangle 65"/>
              <p:cNvSpPr/>
              <p:nvPr/>
            </p:nvSpPr>
            <p:spPr bwMode="auto">
              <a:xfrm>
                <a:off x="5875338" y="3159125"/>
                <a:ext cx="14605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68" name="Rectangle 66"/>
              <p:cNvSpPr/>
              <p:nvPr/>
            </p:nvSpPr>
            <p:spPr bwMode="auto">
              <a:xfrm>
                <a:off x="5875338" y="3375025"/>
                <a:ext cx="368300"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69" name="Rectangle 67"/>
              <p:cNvSpPr/>
              <p:nvPr/>
            </p:nvSpPr>
            <p:spPr bwMode="auto">
              <a:xfrm>
                <a:off x="5875338" y="3470275"/>
                <a:ext cx="36830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70" name="Rectangle 68"/>
              <p:cNvSpPr/>
              <p:nvPr/>
            </p:nvSpPr>
            <p:spPr bwMode="auto">
              <a:xfrm>
                <a:off x="5875338" y="3565525"/>
                <a:ext cx="2063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71" name="Freeform: Shape 69"/>
              <p:cNvSpPr/>
              <p:nvPr/>
            </p:nvSpPr>
            <p:spPr bwMode="auto">
              <a:xfrm>
                <a:off x="5772150" y="2981325"/>
                <a:ext cx="650875" cy="835025"/>
              </a:xfrm>
              <a:custGeom>
                <a:avLst/>
                <a:gdLst>
                  <a:gd name="T0" fmla="*/ 87 w 170"/>
                  <a:gd name="T1" fmla="*/ 0 h 220"/>
                  <a:gd name="T2" fmla="*/ 34 w 170"/>
                  <a:gd name="T3" fmla="*/ 0 h 220"/>
                  <a:gd name="T4" fmla="*/ 0 w 170"/>
                  <a:gd name="T5" fmla="*/ 34 h 220"/>
                  <a:gd name="T6" fmla="*/ 0 w 170"/>
                  <a:gd name="T7" fmla="*/ 185 h 220"/>
                  <a:gd name="T8" fmla="*/ 34 w 170"/>
                  <a:gd name="T9" fmla="*/ 220 h 220"/>
                  <a:gd name="T10" fmla="*/ 91 w 170"/>
                  <a:gd name="T11" fmla="*/ 220 h 220"/>
                  <a:gd name="T12" fmla="*/ 91 w 170"/>
                  <a:gd name="T13" fmla="*/ 203 h 220"/>
                  <a:gd name="T14" fmla="*/ 34 w 170"/>
                  <a:gd name="T15" fmla="*/ 203 h 220"/>
                  <a:gd name="T16" fmla="*/ 16 w 170"/>
                  <a:gd name="T17" fmla="*/ 185 h 220"/>
                  <a:gd name="T18" fmla="*/ 16 w 170"/>
                  <a:gd name="T19" fmla="*/ 34 h 220"/>
                  <a:gd name="T20" fmla="*/ 34 w 170"/>
                  <a:gd name="T21" fmla="*/ 16 h 220"/>
                  <a:gd name="T22" fmla="*/ 79 w 170"/>
                  <a:gd name="T23" fmla="*/ 16 h 220"/>
                  <a:gd name="T24" fmla="*/ 79 w 170"/>
                  <a:gd name="T25" fmla="*/ 67 h 220"/>
                  <a:gd name="T26" fmla="*/ 105 w 170"/>
                  <a:gd name="T27" fmla="*/ 93 h 220"/>
                  <a:gd name="T28" fmla="*/ 154 w 170"/>
                  <a:gd name="T29" fmla="*/ 93 h 220"/>
                  <a:gd name="T30" fmla="*/ 154 w 170"/>
                  <a:gd name="T31" fmla="*/ 185 h 220"/>
                  <a:gd name="T32" fmla="*/ 143 w 170"/>
                  <a:gd name="T33" fmla="*/ 202 h 220"/>
                  <a:gd name="T34" fmla="*/ 143 w 170"/>
                  <a:gd name="T35" fmla="*/ 219 h 220"/>
                  <a:gd name="T36" fmla="*/ 170 w 170"/>
                  <a:gd name="T37" fmla="*/ 185 h 220"/>
                  <a:gd name="T38" fmla="*/ 170 w 170"/>
                  <a:gd name="T39" fmla="*/ 83 h 220"/>
                  <a:gd name="T40" fmla="*/ 87 w 170"/>
                  <a:gd name="T41"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0" h="220">
                    <a:moveTo>
                      <a:pt x="87" y="0"/>
                    </a:moveTo>
                    <a:cubicBezTo>
                      <a:pt x="34" y="0"/>
                      <a:pt x="34" y="0"/>
                      <a:pt x="34" y="0"/>
                    </a:cubicBezTo>
                    <a:cubicBezTo>
                      <a:pt x="15" y="0"/>
                      <a:pt x="0" y="15"/>
                      <a:pt x="0" y="34"/>
                    </a:cubicBezTo>
                    <a:cubicBezTo>
                      <a:pt x="0" y="185"/>
                      <a:pt x="0" y="185"/>
                      <a:pt x="0" y="185"/>
                    </a:cubicBezTo>
                    <a:cubicBezTo>
                      <a:pt x="0" y="204"/>
                      <a:pt x="15" y="220"/>
                      <a:pt x="34" y="220"/>
                    </a:cubicBezTo>
                    <a:cubicBezTo>
                      <a:pt x="91" y="220"/>
                      <a:pt x="91" y="220"/>
                      <a:pt x="91" y="220"/>
                    </a:cubicBezTo>
                    <a:cubicBezTo>
                      <a:pt x="91" y="203"/>
                      <a:pt x="91" y="203"/>
                      <a:pt x="91" y="203"/>
                    </a:cubicBezTo>
                    <a:cubicBezTo>
                      <a:pt x="34" y="203"/>
                      <a:pt x="34" y="203"/>
                      <a:pt x="34" y="203"/>
                    </a:cubicBezTo>
                    <a:cubicBezTo>
                      <a:pt x="24" y="203"/>
                      <a:pt x="16" y="195"/>
                      <a:pt x="16" y="185"/>
                    </a:cubicBezTo>
                    <a:cubicBezTo>
                      <a:pt x="16" y="34"/>
                      <a:pt x="16" y="34"/>
                      <a:pt x="16" y="34"/>
                    </a:cubicBezTo>
                    <a:cubicBezTo>
                      <a:pt x="16" y="24"/>
                      <a:pt x="24" y="16"/>
                      <a:pt x="34" y="16"/>
                    </a:cubicBezTo>
                    <a:cubicBezTo>
                      <a:pt x="79" y="16"/>
                      <a:pt x="79" y="16"/>
                      <a:pt x="79" y="16"/>
                    </a:cubicBezTo>
                    <a:cubicBezTo>
                      <a:pt x="79" y="67"/>
                      <a:pt x="79" y="67"/>
                      <a:pt x="79" y="67"/>
                    </a:cubicBezTo>
                    <a:cubicBezTo>
                      <a:pt x="79" y="81"/>
                      <a:pt x="90" y="93"/>
                      <a:pt x="105" y="93"/>
                    </a:cubicBezTo>
                    <a:cubicBezTo>
                      <a:pt x="154" y="93"/>
                      <a:pt x="154" y="93"/>
                      <a:pt x="154" y="93"/>
                    </a:cubicBezTo>
                    <a:cubicBezTo>
                      <a:pt x="154" y="185"/>
                      <a:pt x="154" y="185"/>
                      <a:pt x="154" y="185"/>
                    </a:cubicBezTo>
                    <a:cubicBezTo>
                      <a:pt x="154" y="193"/>
                      <a:pt x="149" y="199"/>
                      <a:pt x="143" y="202"/>
                    </a:cubicBezTo>
                    <a:cubicBezTo>
                      <a:pt x="143" y="219"/>
                      <a:pt x="143" y="219"/>
                      <a:pt x="143" y="219"/>
                    </a:cubicBezTo>
                    <a:cubicBezTo>
                      <a:pt x="158" y="216"/>
                      <a:pt x="170" y="202"/>
                      <a:pt x="170" y="185"/>
                    </a:cubicBezTo>
                    <a:cubicBezTo>
                      <a:pt x="170" y="83"/>
                      <a:pt x="170" y="83"/>
                      <a:pt x="170" y="83"/>
                    </a:cubicBezTo>
                    <a:lnTo>
                      <a:pt x="8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Freeform: Shape 70"/>
              <p:cNvSpPr/>
              <p:nvPr/>
            </p:nvSpPr>
            <p:spPr bwMode="auto">
              <a:xfrm>
                <a:off x="6154738" y="3744913"/>
                <a:ext cx="130175" cy="125413"/>
              </a:xfrm>
              <a:custGeom>
                <a:avLst/>
                <a:gdLst>
                  <a:gd name="T0" fmla="*/ 32 w 34"/>
                  <a:gd name="T1" fmla="*/ 0 h 33"/>
                  <a:gd name="T2" fmla="*/ 31 w 34"/>
                  <a:gd name="T3" fmla="*/ 2 h 33"/>
                  <a:gd name="T4" fmla="*/ 26 w 34"/>
                  <a:gd name="T5" fmla="*/ 7 h 33"/>
                  <a:gd name="T6" fmla="*/ 24 w 34"/>
                  <a:gd name="T7" fmla="*/ 8 h 33"/>
                  <a:gd name="T8" fmla="*/ 19 w 34"/>
                  <a:gd name="T9" fmla="*/ 6 h 33"/>
                  <a:gd name="T10" fmla="*/ 17 w 34"/>
                  <a:gd name="T11" fmla="*/ 5 h 33"/>
                  <a:gd name="T12" fmla="*/ 16 w 34"/>
                  <a:gd name="T13" fmla="*/ 6 h 33"/>
                  <a:gd name="T14" fmla="*/ 10 w 34"/>
                  <a:gd name="T15" fmla="*/ 8 h 33"/>
                  <a:gd name="T16" fmla="*/ 10 w 34"/>
                  <a:gd name="T17" fmla="*/ 8 h 33"/>
                  <a:gd name="T18" fmla="*/ 8 w 34"/>
                  <a:gd name="T19" fmla="*/ 7 h 33"/>
                  <a:gd name="T20" fmla="*/ 3 w 34"/>
                  <a:gd name="T21" fmla="*/ 2 h 33"/>
                  <a:gd name="T22" fmla="*/ 2 w 34"/>
                  <a:gd name="T23" fmla="*/ 0 h 33"/>
                  <a:gd name="T24" fmla="*/ 1 w 34"/>
                  <a:gd name="T25" fmla="*/ 0 h 33"/>
                  <a:gd name="T26" fmla="*/ 0 w 34"/>
                  <a:gd name="T27" fmla="*/ 0 h 33"/>
                  <a:gd name="T28" fmla="*/ 0 w 34"/>
                  <a:gd name="T29" fmla="*/ 33 h 33"/>
                  <a:gd name="T30" fmla="*/ 17 w 34"/>
                  <a:gd name="T31" fmla="*/ 21 h 33"/>
                  <a:gd name="T32" fmla="*/ 34 w 34"/>
                  <a:gd name="T33" fmla="*/ 33 h 33"/>
                  <a:gd name="T34" fmla="*/ 34 w 34"/>
                  <a:gd name="T35" fmla="*/ 0 h 33"/>
                  <a:gd name="T36" fmla="*/ 34 w 34"/>
                  <a:gd name="T37" fmla="*/ 0 h 33"/>
                  <a:gd name="T38" fmla="*/ 32 w 34"/>
                  <a:gd name="T3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3">
                    <a:moveTo>
                      <a:pt x="32" y="0"/>
                    </a:moveTo>
                    <a:cubicBezTo>
                      <a:pt x="32" y="1"/>
                      <a:pt x="31" y="1"/>
                      <a:pt x="31" y="2"/>
                    </a:cubicBezTo>
                    <a:cubicBezTo>
                      <a:pt x="30" y="4"/>
                      <a:pt x="29" y="6"/>
                      <a:pt x="26" y="7"/>
                    </a:cubicBezTo>
                    <a:cubicBezTo>
                      <a:pt x="25" y="7"/>
                      <a:pt x="25" y="8"/>
                      <a:pt x="24" y="8"/>
                    </a:cubicBezTo>
                    <a:cubicBezTo>
                      <a:pt x="22" y="8"/>
                      <a:pt x="20" y="7"/>
                      <a:pt x="19" y="6"/>
                    </a:cubicBezTo>
                    <a:cubicBezTo>
                      <a:pt x="18" y="6"/>
                      <a:pt x="17" y="5"/>
                      <a:pt x="17" y="5"/>
                    </a:cubicBezTo>
                    <a:cubicBezTo>
                      <a:pt x="17" y="5"/>
                      <a:pt x="16" y="6"/>
                      <a:pt x="16" y="6"/>
                    </a:cubicBezTo>
                    <a:cubicBezTo>
                      <a:pt x="14" y="7"/>
                      <a:pt x="12" y="8"/>
                      <a:pt x="10" y="8"/>
                    </a:cubicBezTo>
                    <a:cubicBezTo>
                      <a:pt x="10" y="8"/>
                      <a:pt x="10" y="8"/>
                      <a:pt x="10" y="8"/>
                    </a:cubicBezTo>
                    <a:cubicBezTo>
                      <a:pt x="9" y="8"/>
                      <a:pt x="9" y="7"/>
                      <a:pt x="8" y="7"/>
                    </a:cubicBezTo>
                    <a:cubicBezTo>
                      <a:pt x="5" y="6"/>
                      <a:pt x="4" y="4"/>
                      <a:pt x="3" y="2"/>
                    </a:cubicBezTo>
                    <a:cubicBezTo>
                      <a:pt x="3" y="1"/>
                      <a:pt x="2" y="1"/>
                      <a:pt x="2" y="0"/>
                    </a:cubicBezTo>
                    <a:cubicBezTo>
                      <a:pt x="2" y="0"/>
                      <a:pt x="1" y="0"/>
                      <a:pt x="1" y="0"/>
                    </a:cubicBezTo>
                    <a:cubicBezTo>
                      <a:pt x="1" y="0"/>
                      <a:pt x="0" y="0"/>
                      <a:pt x="0" y="0"/>
                    </a:cubicBezTo>
                    <a:cubicBezTo>
                      <a:pt x="0" y="33"/>
                      <a:pt x="0" y="33"/>
                      <a:pt x="0" y="33"/>
                    </a:cubicBezTo>
                    <a:cubicBezTo>
                      <a:pt x="17" y="21"/>
                      <a:pt x="17" y="21"/>
                      <a:pt x="17" y="21"/>
                    </a:cubicBezTo>
                    <a:cubicBezTo>
                      <a:pt x="34" y="33"/>
                      <a:pt x="34" y="33"/>
                      <a:pt x="34" y="33"/>
                    </a:cubicBezTo>
                    <a:cubicBezTo>
                      <a:pt x="34" y="0"/>
                      <a:pt x="34" y="0"/>
                      <a:pt x="34" y="0"/>
                    </a:cubicBezTo>
                    <a:cubicBezTo>
                      <a:pt x="34" y="0"/>
                      <a:pt x="34" y="0"/>
                      <a:pt x="34" y="0"/>
                    </a:cubicBezTo>
                    <a:cubicBezTo>
                      <a:pt x="33" y="0"/>
                      <a:pt x="32" y="0"/>
                      <a:pt x="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Oval 71"/>
              <p:cNvSpPr/>
              <p:nvPr/>
            </p:nvSpPr>
            <p:spPr bwMode="auto">
              <a:xfrm>
                <a:off x="6178550" y="3625850"/>
                <a:ext cx="84138" cy="809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Freeform: Shape 72"/>
              <p:cNvSpPr/>
              <p:nvPr/>
            </p:nvSpPr>
            <p:spPr bwMode="auto">
              <a:xfrm>
                <a:off x="6127750" y="3573463"/>
                <a:ext cx="187325" cy="185738"/>
              </a:xfrm>
              <a:custGeom>
                <a:avLst/>
                <a:gdLst>
                  <a:gd name="T0" fmla="*/ 44 w 49"/>
                  <a:gd name="T1" fmla="*/ 18 h 49"/>
                  <a:gd name="T2" fmla="*/ 44 w 49"/>
                  <a:gd name="T3" fmla="*/ 10 h 49"/>
                  <a:gd name="T4" fmla="*/ 36 w 49"/>
                  <a:gd name="T5" fmla="*/ 7 h 49"/>
                  <a:gd name="T6" fmla="*/ 32 w 49"/>
                  <a:gd name="T7" fmla="*/ 1 h 49"/>
                  <a:gd name="T8" fmla="*/ 24 w 49"/>
                  <a:gd name="T9" fmla="*/ 3 h 49"/>
                  <a:gd name="T10" fmla="*/ 16 w 49"/>
                  <a:gd name="T11" fmla="*/ 1 h 49"/>
                  <a:gd name="T12" fmla="*/ 12 w 49"/>
                  <a:gd name="T13" fmla="*/ 7 h 49"/>
                  <a:gd name="T14" fmla="*/ 4 w 49"/>
                  <a:gd name="T15" fmla="*/ 10 h 49"/>
                  <a:gd name="T16" fmla="*/ 4 w 49"/>
                  <a:gd name="T17" fmla="*/ 18 h 49"/>
                  <a:gd name="T18" fmla="*/ 0 w 49"/>
                  <a:gd name="T19" fmla="*/ 24 h 49"/>
                  <a:gd name="T20" fmla="*/ 4 w 49"/>
                  <a:gd name="T21" fmla="*/ 31 h 49"/>
                  <a:gd name="T22" fmla="*/ 4 w 49"/>
                  <a:gd name="T23" fmla="*/ 39 h 49"/>
                  <a:gd name="T24" fmla="*/ 12 w 49"/>
                  <a:gd name="T25" fmla="*/ 41 h 49"/>
                  <a:gd name="T26" fmla="*/ 16 w 49"/>
                  <a:gd name="T27" fmla="*/ 48 h 49"/>
                  <a:gd name="T28" fmla="*/ 24 w 49"/>
                  <a:gd name="T29" fmla="*/ 45 h 49"/>
                  <a:gd name="T30" fmla="*/ 32 w 49"/>
                  <a:gd name="T31" fmla="*/ 48 h 49"/>
                  <a:gd name="T32" fmla="*/ 36 w 49"/>
                  <a:gd name="T33" fmla="*/ 41 h 49"/>
                  <a:gd name="T34" fmla="*/ 44 w 49"/>
                  <a:gd name="T35" fmla="*/ 39 h 49"/>
                  <a:gd name="T36" fmla="*/ 44 w 49"/>
                  <a:gd name="T37" fmla="*/ 31 h 49"/>
                  <a:gd name="T38" fmla="*/ 49 w 49"/>
                  <a:gd name="T39" fmla="*/ 24 h 49"/>
                  <a:gd name="T40" fmla="*/ 44 w 49"/>
                  <a:gd name="T41" fmla="*/ 18 h 49"/>
                  <a:gd name="T42" fmla="*/ 24 w 49"/>
                  <a:gd name="T43" fmla="*/ 37 h 49"/>
                  <a:gd name="T44" fmla="*/ 11 w 49"/>
                  <a:gd name="T45" fmla="*/ 24 h 49"/>
                  <a:gd name="T46" fmla="*/ 24 w 49"/>
                  <a:gd name="T47" fmla="*/ 12 h 49"/>
                  <a:gd name="T48" fmla="*/ 37 w 49"/>
                  <a:gd name="T49" fmla="*/ 24 h 49"/>
                  <a:gd name="T50" fmla="*/ 24 w 49"/>
                  <a:gd name="T51"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49">
                    <a:moveTo>
                      <a:pt x="44" y="18"/>
                    </a:moveTo>
                    <a:cubicBezTo>
                      <a:pt x="43" y="16"/>
                      <a:pt x="45" y="12"/>
                      <a:pt x="44" y="10"/>
                    </a:cubicBezTo>
                    <a:cubicBezTo>
                      <a:pt x="42" y="8"/>
                      <a:pt x="38" y="9"/>
                      <a:pt x="36" y="7"/>
                    </a:cubicBezTo>
                    <a:cubicBezTo>
                      <a:pt x="34" y="6"/>
                      <a:pt x="34" y="2"/>
                      <a:pt x="32" y="1"/>
                    </a:cubicBezTo>
                    <a:cubicBezTo>
                      <a:pt x="29" y="0"/>
                      <a:pt x="27" y="3"/>
                      <a:pt x="24" y="3"/>
                    </a:cubicBezTo>
                    <a:cubicBezTo>
                      <a:pt x="22" y="3"/>
                      <a:pt x="19" y="0"/>
                      <a:pt x="16" y="1"/>
                    </a:cubicBezTo>
                    <a:cubicBezTo>
                      <a:pt x="14" y="2"/>
                      <a:pt x="14" y="6"/>
                      <a:pt x="12" y="7"/>
                    </a:cubicBezTo>
                    <a:cubicBezTo>
                      <a:pt x="10" y="9"/>
                      <a:pt x="6" y="8"/>
                      <a:pt x="4" y="10"/>
                    </a:cubicBezTo>
                    <a:cubicBezTo>
                      <a:pt x="3" y="12"/>
                      <a:pt x="5" y="16"/>
                      <a:pt x="4" y="18"/>
                    </a:cubicBezTo>
                    <a:cubicBezTo>
                      <a:pt x="3" y="20"/>
                      <a:pt x="0" y="22"/>
                      <a:pt x="0" y="24"/>
                    </a:cubicBezTo>
                    <a:cubicBezTo>
                      <a:pt x="0" y="27"/>
                      <a:pt x="3" y="29"/>
                      <a:pt x="4" y="31"/>
                    </a:cubicBezTo>
                    <a:cubicBezTo>
                      <a:pt x="5" y="33"/>
                      <a:pt x="3" y="37"/>
                      <a:pt x="4" y="39"/>
                    </a:cubicBezTo>
                    <a:cubicBezTo>
                      <a:pt x="6" y="41"/>
                      <a:pt x="10" y="40"/>
                      <a:pt x="12" y="41"/>
                    </a:cubicBezTo>
                    <a:cubicBezTo>
                      <a:pt x="14" y="43"/>
                      <a:pt x="14" y="47"/>
                      <a:pt x="16" y="48"/>
                    </a:cubicBezTo>
                    <a:cubicBezTo>
                      <a:pt x="19" y="49"/>
                      <a:pt x="22" y="45"/>
                      <a:pt x="24" y="45"/>
                    </a:cubicBezTo>
                    <a:cubicBezTo>
                      <a:pt x="27" y="45"/>
                      <a:pt x="29" y="49"/>
                      <a:pt x="32" y="48"/>
                    </a:cubicBezTo>
                    <a:cubicBezTo>
                      <a:pt x="34" y="47"/>
                      <a:pt x="34" y="43"/>
                      <a:pt x="36" y="41"/>
                    </a:cubicBezTo>
                    <a:cubicBezTo>
                      <a:pt x="38" y="40"/>
                      <a:pt x="42" y="41"/>
                      <a:pt x="44" y="39"/>
                    </a:cubicBezTo>
                    <a:cubicBezTo>
                      <a:pt x="45" y="37"/>
                      <a:pt x="43" y="33"/>
                      <a:pt x="44" y="31"/>
                    </a:cubicBezTo>
                    <a:cubicBezTo>
                      <a:pt x="45" y="29"/>
                      <a:pt x="49" y="27"/>
                      <a:pt x="49" y="24"/>
                    </a:cubicBezTo>
                    <a:cubicBezTo>
                      <a:pt x="49" y="22"/>
                      <a:pt x="45" y="20"/>
                      <a:pt x="44" y="18"/>
                    </a:cubicBezTo>
                    <a:close/>
                    <a:moveTo>
                      <a:pt x="24" y="37"/>
                    </a:moveTo>
                    <a:cubicBezTo>
                      <a:pt x="17" y="37"/>
                      <a:pt x="11" y="32"/>
                      <a:pt x="11" y="24"/>
                    </a:cubicBezTo>
                    <a:cubicBezTo>
                      <a:pt x="11" y="17"/>
                      <a:pt x="17" y="12"/>
                      <a:pt x="24" y="12"/>
                    </a:cubicBezTo>
                    <a:cubicBezTo>
                      <a:pt x="31" y="12"/>
                      <a:pt x="37" y="17"/>
                      <a:pt x="37" y="24"/>
                    </a:cubicBezTo>
                    <a:cubicBezTo>
                      <a:pt x="37" y="32"/>
                      <a:pt x="31" y="37"/>
                      <a:pt x="24"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cxnSp>
        <p:nvCxnSpPr>
          <p:cNvPr id="35" name="Straight Connector 33"/>
          <p:cNvCxnSpPr/>
          <p:nvPr/>
        </p:nvCxnSpPr>
        <p:spPr>
          <a:xfrm flipV="1">
            <a:off x="5304118" y="5078853"/>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36" name="Straight Connector 34"/>
          <p:cNvCxnSpPr/>
          <p:nvPr/>
        </p:nvCxnSpPr>
        <p:spPr>
          <a:xfrm flipV="1">
            <a:off x="5304118" y="3894784"/>
            <a:ext cx="0" cy="324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7"/>
          <p:cNvCxnSpPr/>
          <p:nvPr/>
        </p:nvCxnSpPr>
        <p:spPr>
          <a:xfrm flipV="1">
            <a:off x="6864378" y="3991758"/>
            <a:ext cx="0" cy="147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8"/>
          <p:cNvCxnSpPr/>
          <p:nvPr/>
        </p:nvCxnSpPr>
        <p:spPr>
          <a:xfrm flipV="1">
            <a:off x="6864378" y="2738530"/>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41" name="Group 39"/>
          <p:cNvGrpSpPr/>
          <p:nvPr/>
        </p:nvGrpSpPr>
        <p:grpSpPr>
          <a:xfrm>
            <a:off x="5039729" y="3289809"/>
            <a:ext cx="540000" cy="540000"/>
            <a:chOff x="5039729" y="3314307"/>
            <a:chExt cx="540000" cy="540000"/>
          </a:xfrm>
        </p:grpSpPr>
        <p:sp>
          <p:nvSpPr>
            <p:cNvPr id="63" name="Oval 61"/>
            <p:cNvSpPr/>
            <p:nvPr/>
          </p:nvSpPr>
          <p:spPr>
            <a:xfrm>
              <a:off x="5039729" y="3314307"/>
              <a:ext cx="540000" cy="540000"/>
            </a:xfrm>
            <a:prstGeom prst="ellipse">
              <a:avLst/>
            </a:prstGeom>
            <a:solidFill>
              <a:srgbClr val="FEBF00"/>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4" name="Freeform: Shape 62"/>
            <p:cNvSpPr/>
            <p:nvPr/>
          </p:nvSpPr>
          <p:spPr bwMode="auto">
            <a:xfrm>
              <a:off x="5142973" y="3395648"/>
              <a:ext cx="333512" cy="377319"/>
            </a:xfrm>
            <a:custGeom>
              <a:avLst/>
              <a:gdLst>
                <a:gd name="T0" fmla="*/ 182 w 193"/>
                <a:gd name="T1" fmla="*/ 147 h 219"/>
                <a:gd name="T2" fmla="*/ 175 w 193"/>
                <a:gd name="T3" fmla="*/ 150 h 219"/>
                <a:gd name="T4" fmla="*/ 146 w 193"/>
                <a:gd name="T5" fmla="*/ 110 h 219"/>
                <a:gd name="T6" fmla="*/ 175 w 193"/>
                <a:gd name="T7" fmla="*/ 70 h 219"/>
                <a:gd name="T8" fmla="*/ 182 w 193"/>
                <a:gd name="T9" fmla="*/ 72 h 219"/>
                <a:gd name="T10" fmla="*/ 193 w 193"/>
                <a:gd name="T11" fmla="*/ 60 h 219"/>
                <a:gd name="T12" fmla="*/ 182 w 193"/>
                <a:gd name="T13" fmla="*/ 49 h 219"/>
                <a:gd name="T14" fmla="*/ 170 w 193"/>
                <a:gd name="T15" fmla="*/ 60 h 219"/>
                <a:gd name="T16" fmla="*/ 170 w 193"/>
                <a:gd name="T17" fmla="*/ 62 h 219"/>
                <a:gd name="T18" fmla="*/ 121 w 193"/>
                <a:gd name="T19" fmla="*/ 67 h 219"/>
                <a:gd name="T20" fmla="*/ 101 w 193"/>
                <a:gd name="T21" fmla="*/ 22 h 219"/>
                <a:gd name="T22" fmla="*/ 108 w 193"/>
                <a:gd name="T23" fmla="*/ 12 h 219"/>
                <a:gd name="T24" fmla="*/ 97 w 193"/>
                <a:gd name="T25" fmla="*/ 0 h 219"/>
                <a:gd name="T26" fmla="*/ 85 w 193"/>
                <a:gd name="T27" fmla="*/ 12 h 219"/>
                <a:gd name="T28" fmla="*/ 92 w 193"/>
                <a:gd name="T29" fmla="*/ 22 h 219"/>
                <a:gd name="T30" fmla="*/ 72 w 193"/>
                <a:gd name="T31" fmla="*/ 67 h 219"/>
                <a:gd name="T32" fmla="*/ 23 w 193"/>
                <a:gd name="T33" fmla="*/ 62 h 219"/>
                <a:gd name="T34" fmla="*/ 23 w 193"/>
                <a:gd name="T35" fmla="*/ 60 h 219"/>
                <a:gd name="T36" fmla="*/ 12 w 193"/>
                <a:gd name="T37" fmla="*/ 49 h 219"/>
                <a:gd name="T38" fmla="*/ 0 w 193"/>
                <a:gd name="T39" fmla="*/ 60 h 219"/>
                <a:gd name="T40" fmla="*/ 12 w 193"/>
                <a:gd name="T41" fmla="*/ 72 h 219"/>
                <a:gd name="T42" fmla="*/ 18 w 193"/>
                <a:gd name="T43" fmla="*/ 70 h 219"/>
                <a:gd name="T44" fmla="*/ 48 w 193"/>
                <a:gd name="T45" fmla="*/ 110 h 219"/>
                <a:gd name="T46" fmla="*/ 19 w 193"/>
                <a:gd name="T47" fmla="*/ 150 h 219"/>
                <a:gd name="T48" fmla="*/ 12 w 193"/>
                <a:gd name="T49" fmla="*/ 147 h 219"/>
                <a:gd name="T50" fmla="*/ 0 w 193"/>
                <a:gd name="T51" fmla="*/ 159 h 219"/>
                <a:gd name="T52" fmla="*/ 12 w 193"/>
                <a:gd name="T53" fmla="*/ 170 h 219"/>
                <a:gd name="T54" fmla="*/ 23 w 193"/>
                <a:gd name="T55" fmla="*/ 159 h 219"/>
                <a:gd name="T56" fmla="*/ 23 w 193"/>
                <a:gd name="T57" fmla="*/ 158 h 219"/>
                <a:gd name="T58" fmla="*/ 72 w 193"/>
                <a:gd name="T59" fmla="*/ 152 h 219"/>
                <a:gd name="T60" fmla="*/ 92 w 193"/>
                <a:gd name="T61" fmla="*/ 197 h 219"/>
                <a:gd name="T62" fmla="*/ 85 w 193"/>
                <a:gd name="T63" fmla="*/ 208 h 219"/>
                <a:gd name="T64" fmla="*/ 97 w 193"/>
                <a:gd name="T65" fmla="*/ 219 h 219"/>
                <a:gd name="T66" fmla="*/ 108 w 193"/>
                <a:gd name="T67" fmla="*/ 208 h 219"/>
                <a:gd name="T68" fmla="*/ 101 w 193"/>
                <a:gd name="T69" fmla="*/ 197 h 219"/>
                <a:gd name="T70" fmla="*/ 121 w 193"/>
                <a:gd name="T71" fmla="*/ 152 h 219"/>
                <a:gd name="T72" fmla="*/ 170 w 193"/>
                <a:gd name="T73" fmla="*/ 158 h 219"/>
                <a:gd name="T74" fmla="*/ 170 w 193"/>
                <a:gd name="T75" fmla="*/ 159 h 219"/>
                <a:gd name="T76" fmla="*/ 182 w 193"/>
                <a:gd name="T77" fmla="*/ 170 h 219"/>
                <a:gd name="T78" fmla="*/ 193 w 193"/>
                <a:gd name="T79" fmla="*/ 159 h 219"/>
                <a:gd name="T80" fmla="*/ 182 w 193"/>
                <a:gd name="T81" fmla="*/ 14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 h="219">
                  <a:moveTo>
                    <a:pt x="182" y="147"/>
                  </a:moveTo>
                  <a:cubicBezTo>
                    <a:pt x="179" y="147"/>
                    <a:pt x="177" y="148"/>
                    <a:pt x="175" y="150"/>
                  </a:cubicBezTo>
                  <a:cubicBezTo>
                    <a:pt x="146" y="110"/>
                    <a:pt x="146" y="110"/>
                    <a:pt x="146" y="110"/>
                  </a:cubicBezTo>
                  <a:cubicBezTo>
                    <a:pt x="175" y="70"/>
                    <a:pt x="175" y="70"/>
                    <a:pt x="175" y="70"/>
                  </a:cubicBezTo>
                  <a:cubicBezTo>
                    <a:pt x="177" y="71"/>
                    <a:pt x="179" y="72"/>
                    <a:pt x="182" y="72"/>
                  </a:cubicBezTo>
                  <a:cubicBezTo>
                    <a:pt x="188" y="72"/>
                    <a:pt x="193" y="67"/>
                    <a:pt x="193" y="60"/>
                  </a:cubicBezTo>
                  <a:cubicBezTo>
                    <a:pt x="193" y="54"/>
                    <a:pt x="188" y="49"/>
                    <a:pt x="182" y="49"/>
                  </a:cubicBezTo>
                  <a:cubicBezTo>
                    <a:pt x="175" y="49"/>
                    <a:pt x="170" y="54"/>
                    <a:pt x="170" y="60"/>
                  </a:cubicBezTo>
                  <a:cubicBezTo>
                    <a:pt x="170" y="61"/>
                    <a:pt x="170" y="61"/>
                    <a:pt x="170" y="62"/>
                  </a:cubicBezTo>
                  <a:cubicBezTo>
                    <a:pt x="121" y="67"/>
                    <a:pt x="121" y="67"/>
                    <a:pt x="121" y="67"/>
                  </a:cubicBezTo>
                  <a:cubicBezTo>
                    <a:pt x="101" y="22"/>
                    <a:pt x="101" y="22"/>
                    <a:pt x="101" y="22"/>
                  </a:cubicBezTo>
                  <a:cubicBezTo>
                    <a:pt x="105" y="20"/>
                    <a:pt x="108" y="16"/>
                    <a:pt x="108" y="12"/>
                  </a:cubicBezTo>
                  <a:cubicBezTo>
                    <a:pt x="108" y="5"/>
                    <a:pt x="103" y="0"/>
                    <a:pt x="97" y="0"/>
                  </a:cubicBezTo>
                  <a:cubicBezTo>
                    <a:pt x="90" y="0"/>
                    <a:pt x="85" y="5"/>
                    <a:pt x="85" y="12"/>
                  </a:cubicBezTo>
                  <a:cubicBezTo>
                    <a:pt x="85" y="16"/>
                    <a:pt x="88" y="20"/>
                    <a:pt x="92" y="22"/>
                  </a:cubicBezTo>
                  <a:cubicBezTo>
                    <a:pt x="72" y="67"/>
                    <a:pt x="72" y="67"/>
                    <a:pt x="72" y="67"/>
                  </a:cubicBezTo>
                  <a:cubicBezTo>
                    <a:pt x="23" y="62"/>
                    <a:pt x="23" y="62"/>
                    <a:pt x="23" y="62"/>
                  </a:cubicBezTo>
                  <a:cubicBezTo>
                    <a:pt x="23" y="61"/>
                    <a:pt x="23" y="61"/>
                    <a:pt x="23" y="60"/>
                  </a:cubicBezTo>
                  <a:cubicBezTo>
                    <a:pt x="23" y="54"/>
                    <a:pt x="18" y="49"/>
                    <a:pt x="12" y="49"/>
                  </a:cubicBezTo>
                  <a:cubicBezTo>
                    <a:pt x="5" y="49"/>
                    <a:pt x="0" y="54"/>
                    <a:pt x="0" y="60"/>
                  </a:cubicBezTo>
                  <a:cubicBezTo>
                    <a:pt x="0" y="67"/>
                    <a:pt x="5" y="72"/>
                    <a:pt x="12" y="72"/>
                  </a:cubicBezTo>
                  <a:cubicBezTo>
                    <a:pt x="14" y="72"/>
                    <a:pt x="16" y="71"/>
                    <a:pt x="18" y="70"/>
                  </a:cubicBezTo>
                  <a:cubicBezTo>
                    <a:pt x="48" y="110"/>
                    <a:pt x="48" y="110"/>
                    <a:pt x="48" y="110"/>
                  </a:cubicBezTo>
                  <a:cubicBezTo>
                    <a:pt x="19" y="150"/>
                    <a:pt x="19" y="150"/>
                    <a:pt x="19" y="150"/>
                  </a:cubicBezTo>
                  <a:cubicBezTo>
                    <a:pt x="17" y="148"/>
                    <a:pt x="14" y="147"/>
                    <a:pt x="12" y="147"/>
                  </a:cubicBezTo>
                  <a:cubicBezTo>
                    <a:pt x="5" y="147"/>
                    <a:pt x="0" y="152"/>
                    <a:pt x="0" y="159"/>
                  </a:cubicBezTo>
                  <a:cubicBezTo>
                    <a:pt x="0" y="165"/>
                    <a:pt x="5" y="170"/>
                    <a:pt x="12" y="170"/>
                  </a:cubicBezTo>
                  <a:cubicBezTo>
                    <a:pt x="18" y="170"/>
                    <a:pt x="23" y="165"/>
                    <a:pt x="23" y="159"/>
                  </a:cubicBezTo>
                  <a:cubicBezTo>
                    <a:pt x="23" y="158"/>
                    <a:pt x="23" y="158"/>
                    <a:pt x="23" y="158"/>
                  </a:cubicBezTo>
                  <a:cubicBezTo>
                    <a:pt x="72" y="152"/>
                    <a:pt x="72" y="152"/>
                    <a:pt x="72" y="152"/>
                  </a:cubicBezTo>
                  <a:cubicBezTo>
                    <a:pt x="92" y="197"/>
                    <a:pt x="92" y="197"/>
                    <a:pt x="92" y="197"/>
                  </a:cubicBezTo>
                  <a:cubicBezTo>
                    <a:pt x="88" y="199"/>
                    <a:pt x="85" y="203"/>
                    <a:pt x="85" y="208"/>
                  </a:cubicBezTo>
                  <a:cubicBezTo>
                    <a:pt x="85" y="214"/>
                    <a:pt x="90" y="219"/>
                    <a:pt x="97" y="219"/>
                  </a:cubicBezTo>
                  <a:cubicBezTo>
                    <a:pt x="103" y="219"/>
                    <a:pt x="108" y="214"/>
                    <a:pt x="108" y="208"/>
                  </a:cubicBezTo>
                  <a:cubicBezTo>
                    <a:pt x="108" y="203"/>
                    <a:pt x="105" y="199"/>
                    <a:pt x="101" y="197"/>
                  </a:cubicBezTo>
                  <a:cubicBezTo>
                    <a:pt x="121" y="152"/>
                    <a:pt x="121" y="152"/>
                    <a:pt x="121" y="152"/>
                  </a:cubicBezTo>
                  <a:cubicBezTo>
                    <a:pt x="170" y="158"/>
                    <a:pt x="170" y="158"/>
                    <a:pt x="170" y="158"/>
                  </a:cubicBezTo>
                  <a:cubicBezTo>
                    <a:pt x="170" y="158"/>
                    <a:pt x="170" y="158"/>
                    <a:pt x="170" y="159"/>
                  </a:cubicBezTo>
                  <a:cubicBezTo>
                    <a:pt x="170" y="165"/>
                    <a:pt x="175" y="170"/>
                    <a:pt x="182" y="170"/>
                  </a:cubicBezTo>
                  <a:cubicBezTo>
                    <a:pt x="188" y="170"/>
                    <a:pt x="193" y="165"/>
                    <a:pt x="193" y="159"/>
                  </a:cubicBezTo>
                  <a:cubicBezTo>
                    <a:pt x="193" y="152"/>
                    <a:pt x="188" y="147"/>
                    <a:pt x="182" y="147"/>
                  </a:cubicBezTo>
                  <a:close/>
                </a:path>
              </a:pathLst>
            </a:custGeom>
            <a:solidFill>
              <a:schemeClr val="bg1"/>
            </a:solidFill>
            <a:ln>
              <a:noFill/>
            </a:ln>
          </p:spPr>
          <p:txBody>
            <a:bodyPr anchor="ctr"/>
            <a:lstStyle/>
            <a:p>
              <a:pPr algn="ctr"/>
            </a:p>
          </p:txBody>
        </p:sp>
      </p:grpSp>
      <p:grpSp>
        <p:nvGrpSpPr>
          <p:cNvPr id="42" name="Group 40"/>
          <p:cNvGrpSpPr/>
          <p:nvPr/>
        </p:nvGrpSpPr>
        <p:grpSpPr>
          <a:xfrm>
            <a:off x="6594378" y="2153433"/>
            <a:ext cx="540000" cy="540000"/>
            <a:chOff x="6594378" y="2177931"/>
            <a:chExt cx="540000" cy="540000"/>
          </a:xfrm>
        </p:grpSpPr>
        <p:sp>
          <p:nvSpPr>
            <p:cNvPr id="59" name="Oval 57"/>
            <p:cNvSpPr/>
            <p:nvPr/>
          </p:nvSpPr>
          <p:spPr>
            <a:xfrm>
              <a:off x="6594378" y="2177931"/>
              <a:ext cx="540000" cy="540000"/>
            </a:xfrm>
            <a:prstGeom prst="ellipse">
              <a:avLst/>
            </a:prstGeom>
            <a:solidFill>
              <a:srgbClr val="FEBF00"/>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nvGrpSpPr>
            <p:cNvPr id="60" name="Group 58"/>
            <p:cNvGrpSpPr/>
            <p:nvPr/>
          </p:nvGrpSpPr>
          <p:grpSpPr>
            <a:xfrm>
              <a:off x="6675953" y="2239847"/>
              <a:ext cx="371937" cy="351888"/>
              <a:chOff x="8493125" y="2289175"/>
              <a:chExt cx="854075" cy="808038"/>
            </a:xfrm>
            <a:solidFill>
              <a:schemeClr val="bg1"/>
            </a:solidFill>
          </p:grpSpPr>
          <p:sp>
            <p:nvSpPr>
              <p:cNvPr id="61" name="Freeform: Shape 59"/>
              <p:cNvSpPr/>
              <p:nvPr/>
            </p:nvSpPr>
            <p:spPr bwMode="auto">
              <a:xfrm>
                <a:off x="8493125" y="2762250"/>
                <a:ext cx="854075" cy="334963"/>
              </a:xfrm>
              <a:custGeom>
                <a:avLst/>
                <a:gdLst>
                  <a:gd name="T0" fmla="*/ 517 w 538"/>
                  <a:gd name="T1" fmla="*/ 57 h 211"/>
                  <a:gd name="T2" fmla="*/ 335 w 538"/>
                  <a:gd name="T3" fmla="*/ 0 h 211"/>
                  <a:gd name="T4" fmla="*/ 299 w 538"/>
                  <a:gd name="T5" fmla="*/ 161 h 211"/>
                  <a:gd name="T6" fmla="*/ 278 w 538"/>
                  <a:gd name="T7" fmla="*/ 33 h 211"/>
                  <a:gd name="T8" fmla="*/ 287 w 538"/>
                  <a:gd name="T9" fmla="*/ 24 h 211"/>
                  <a:gd name="T10" fmla="*/ 304 w 538"/>
                  <a:gd name="T11" fmla="*/ 5 h 211"/>
                  <a:gd name="T12" fmla="*/ 235 w 538"/>
                  <a:gd name="T13" fmla="*/ 5 h 211"/>
                  <a:gd name="T14" fmla="*/ 251 w 538"/>
                  <a:gd name="T15" fmla="*/ 24 h 211"/>
                  <a:gd name="T16" fmla="*/ 261 w 538"/>
                  <a:gd name="T17" fmla="*/ 33 h 211"/>
                  <a:gd name="T18" fmla="*/ 239 w 538"/>
                  <a:gd name="T19" fmla="*/ 161 h 211"/>
                  <a:gd name="T20" fmla="*/ 204 w 538"/>
                  <a:gd name="T21" fmla="*/ 0 h 211"/>
                  <a:gd name="T22" fmla="*/ 20 w 538"/>
                  <a:gd name="T23" fmla="*/ 57 h 211"/>
                  <a:gd name="T24" fmla="*/ 0 w 538"/>
                  <a:gd name="T25" fmla="*/ 211 h 211"/>
                  <a:gd name="T26" fmla="*/ 538 w 538"/>
                  <a:gd name="T27" fmla="*/ 211 h 211"/>
                  <a:gd name="T28" fmla="*/ 517 w 538"/>
                  <a:gd name="T29" fmla="*/ 57 h 211"/>
                  <a:gd name="T30" fmla="*/ 459 w 538"/>
                  <a:gd name="T31" fmla="*/ 156 h 211"/>
                  <a:gd name="T32" fmla="*/ 366 w 538"/>
                  <a:gd name="T33" fmla="*/ 156 h 211"/>
                  <a:gd name="T34" fmla="*/ 366 w 538"/>
                  <a:gd name="T35" fmla="*/ 129 h 211"/>
                  <a:gd name="T36" fmla="*/ 412 w 538"/>
                  <a:gd name="T37" fmla="*/ 122 h 211"/>
                  <a:gd name="T38" fmla="*/ 459 w 538"/>
                  <a:gd name="T39" fmla="*/ 129 h 211"/>
                  <a:gd name="T40" fmla="*/ 459 w 538"/>
                  <a:gd name="T41" fmla="*/ 15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8" h="211">
                    <a:moveTo>
                      <a:pt x="517" y="57"/>
                    </a:moveTo>
                    <a:lnTo>
                      <a:pt x="335" y="0"/>
                    </a:lnTo>
                    <a:lnTo>
                      <a:pt x="299" y="161"/>
                    </a:lnTo>
                    <a:lnTo>
                      <a:pt x="278" y="33"/>
                    </a:lnTo>
                    <a:lnTo>
                      <a:pt x="287" y="24"/>
                    </a:lnTo>
                    <a:lnTo>
                      <a:pt x="304" y="5"/>
                    </a:lnTo>
                    <a:lnTo>
                      <a:pt x="235" y="5"/>
                    </a:lnTo>
                    <a:lnTo>
                      <a:pt x="251" y="24"/>
                    </a:lnTo>
                    <a:lnTo>
                      <a:pt x="261" y="33"/>
                    </a:lnTo>
                    <a:lnTo>
                      <a:pt x="239" y="161"/>
                    </a:lnTo>
                    <a:lnTo>
                      <a:pt x="204" y="0"/>
                    </a:lnTo>
                    <a:lnTo>
                      <a:pt x="20" y="57"/>
                    </a:lnTo>
                    <a:lnTo>
                      <a:pt x="0" y="211"/>
                    </a:lnTo>
                    <a:lnTo>
                      <a:pt x="538" y="211"/>
                    </a:lnTo>
                    <a:lnTo>
                      <a:pt x="517" y="57"/>
                    </a:lnTo>
                    <a:close/>
                    <a:moveTo>
                      <a:pt x="459" y="156"/>
                    </a:moveTo>
                    <a:lnTo>
                      <a:pt x="366" y="156"/>
                    </a:lnTo>
                    <a:lnTo>
                      <a:pt x="366" y="129"/>
                    </a:lnTo>
                    <a:lnTo>
                      <a:pt x="412" y="122"/>
                    </a:lnTo>
                    <a:lnTo>
                      <a:pt x="459" y="129"/>
                    </a:lnTo>
                    <a:lnTo>
                      <a:pt x="459" y="1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Oval 60"/>
              <p:cNvSpPr/>
              <p:nvPr/>
            </p:nvSpPr>
            <p:spPr bwMode="auto">
              <a:xfrm>
                <a:off x="8729663" y="2289175"/>
                <a:ext cx="382588" cy="4270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cxnSp>
        <p:nvCxnSpPr>
          <p:cNvPr id="45" name="Straight Connector 43"/>
          <p:cNvCxnSpPr/>
          <p:nvPr/>
        </p:nvCxnSpPr>
        <p:spPr>
          <a:xfrm flipV="1">
            <a:off x="8422738" y="5075577"/>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4"/>
          <p:cNvCxnSpPr/>
          <p:nvPr/>
        </p:nvCxnSpPr>
        <p:spPr>
          <a:xfrm flipV="1">
            <a:off x="8422738" y="3831874"/>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49" name="Straight Connector 47"/>
          <p:cNvCxnSpPr/>
          <p:nvPr/>
        </p:nvCxnSpPr>
        <p:spPr>
          <a:xfrm flipV="1">
            <a:off x="10002876" y="3799641"/>
            <a:ext cx="0" cy="165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50" name="Straight Connector 48"/>
          <p:cNvCxnSpPr/>
          <p:nvPr/>
        </p:nvCxnSpPr>
        <p:spPr>
          <a:xfrm flipV="1">
            <a:off x="10002876" y="2546413"/>
            <a:ext cx="0" cy="396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51" name="Group 49"/>
          <p:cNvGrpSpPr/>
          <p:nvPr/>
        </p:nvGrpSpPr>
        <p:grpSpPr>
          <a:xfrm>
            <a:off x="8158349" y="3246777"/>
            <a:ext cx="540000" cy="540000"/>
            <a:chOff x="8158349" y="3271275"/>
            <a:chExt cx="540000" cy="540000"/>
          </a:xfrm>
        </p:grpSpPr>
        <p:sp>
          <p:nvSpPr>
            <p:cNvPr id="55" name="Oval 53"/>
            <p:cNvSpPr/>
            <p:nvPr/>
          </p:nvSpPr>
          <p:spPr>
            <a:xfrm>
              <a:off x="8158349" y="3271275"/>
              <a:ext cx="540000" cy="540000"/>
            </a:xfrm>
            <a:prstGeom prst="ellipse">
              <a:avLst/>
            </a:prstGeom>
            <a:solidFill>
              <a:srgbClr val="FEBF00"/>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nvGrpSpPr>
            <p:cNvPr id="56" name="Group 54"/>
            <p:cNvGrpSpPr/>
            <p:nvPr/>
          </p:nvGrpSpPr>
          <p:grpSpPr>
            <a:xfrm>
              <a:off x="8252383" y="3379975"/>
              <a:ext cx="351933" cy="322606"/>
              <a:chOff x="7816850" y="1350963"/>
              <a:chExt cx="895350" cy="820737"/>
            </a:xfrm>
            <a:solidFill>
              <a:schemeClr val="bg1"/>
            </a:solidFill>
          </p:grpSpPr>
          <p:sp>
            <p:nvSpPr>
              <p:cNvPr id="57" name="Freeform: Shape 55"/>
              <p:cNvSpPr/>
              <p:nvPr/>
            </p:nvSpPr>
            <p:spPr bwMode="auto">
              <a:xfrm>
                <a:off x="7850188" y="1792288"/>
                <a:ext cx="828675" cy="379412"/>
              </a:xfrm>
              <a:custGeom>
                <a:avLst/>
                <a:gdLst>
                  <a:gd name="T0" fmla="*/ 119 w 218"/>
                  <a:gd name="T1" fmla="*/ 26 h 100"/>
                  <a:gd name="T2" fmla="*/ 99 w 218"/>
                  <a:gd name="T3" fmla="*/ 26 h 100"/>
                  <a:gd name="T4" fmla="*/ 73 w 218"/>
                  <a:gd name="T5" fmla="*/ 0 h 100"/>
                  <a:gd name="T6" fmla="*/ 0 w 218"/>
                  <a:gd name="T7" fmla="*/ 0 h 100"/>
                  <a:gd name="T8" fmla="*/ 0 w 218"/>
                  <a:gd name="T9" fmla="*/ 70 h 100"/>
                  <a:gd name="T10" fmla="*/ 29 w 218"/>
                  <a:gd name="T11" fmla="*/ 100 h 100"/>
                  <a:gd name="T12" fmla="*/ 189 w 218"/>
                  <a:gd name="T13" fmla="*/ 100 h 100"/>
                  <a:gd name="T14" fmla="*/ 218 w 218"/>
                  <a:gd name="T15" fmla="*/ 70 h 100"/>
                  <a:gd name="T16" fmla="*/ 218 w 218"/>
                  <a:gd name="T17" fmla="*/ 0 h 100"/>
                  <a:gd name="T18" fmla="*/ 145 w 218"/>
                  <a:gd name="T19" fmla="*/ 0 h 100"/>
                  <a:gd name="T20" fmla="*/ 119 w 218"/>
                  <a:gd name="T21" fmla="*/ 2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100">
                    <a:moveTo>
                      <a:pt x="119" y="26"/>
                    </a:moveTo>
                    <a:cubicBezTo>
                      <a:pt x="99" y="26"/>
                      <a:pt x="99" y="26"/>
                      <a:pt x="99" y="26"/>
                    </a:cubicBezTo>
                    <a:cubicBezTo>
                      <a:pt x="85" y="26"/>
                      <a:pt x="73" y="14"/>
                      <a:pt x="73" y="0"/>
                    </a:cubicBezTo>
                    <a:cubicBezTo>
                      <a:pt x="0" y="0"/>
                      <a:pt x="0" y="0"/>
                      <a:pt x="0" y="0"/>
                    </a:cubicBezTo>
                    <a:cubicBezTo>
                      <a:pt x="0" y="70"/>
                      <a:pt x="0" y="70"/>
                      <a:pt x="0" y="70"/>
                    </a:cubicBezTo>
                    <a:cubicBezTo>
                      <a:pt x="0" y="86"/>
                      <a:pt x="13" y="100"/>
                      <a:pt x="29" y="100"/>
                    </a:cubicBezTo>
                    <a:cubicBezTo>
                      <a:pt x="189" y="100"/>
                      <a:pt x="189" y="100"/>
                      <a:pt x="189" y="100"/>
                    </a:cubicBezTo>
                    <a:cubicBezTo>
                      <a:pt x="205" y="100"/>
                      <a:pt x="218" y="86"/>
                      <a:pt x="218" y="70"/>
                    </a:cubicBezTo>
                    <a:cubicBezTo>
                      <a:pt x="218" y="0"/>
                      <a:pt x="218" y="0"/>
                      <a:pt x="218" y="0"/>
                    </a:cubicBezTo>
                    <a:cubicBezTo>
                      <a:pt x="145" y="0"/>
                      <a:pt x="145" y="0"/>
                      <a:pt x="145" y="0"/>
                    </a:cubicBezTo>
                    <a:cubicBezTo>
                      <a:pt x="145" y="14"/>
                      <a:pt x="133" y="26"/>
                      <a:pt x="119"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Freeform: Shape 56"/>
              <p:cNvSpPr/>
              <p:nvPr/>
            </p:nvSpPr>
            <p:spPr bwMode="auto">
              <a:xfrm>
                <a:off x="7816850" y="1350963"/>
                <a:ext cx="895350" cy="498475"/>
              </a:xfrm>
              <a:custGeom>
                <a:avLst/>
                <a:gdLst>
                  <a:gd name="T0" fmla="*/ 204 w 236"/>
                  <a:gd name="T1" fmla="*/ 44 h 131"/>
                  <a:gd name="T2" fmla="*/ 163 w 236"/>
                  <a:gd name="T3" fmla="*/ 44 h 131"/>
                  <a:gd name="T4" fmla="*/ 163 w 236"/>
                  <a:gd name="T5" fmla="*/ 30 h 131"/>
                  <a:gd name="T6" fmla="*/ 133 w 236"/>
                  <a:gd name="T7" fmla="*/ 0 h 131"/>
                  <a:gd name="T8" fmla="*/ 103 w 236"/>
                  <a:gd name="T9" fmla="*/ 0 h 131"/>
                  <a:gd name="T10" fmla="*/ 73 w 236"/>
                  <a:gd name="T11" fmla="*/ 30 h 131"/>
                  <a:gd name="T12" fmla="*/ 73 w 236"/>
                  <a:gd name="T13" fmla="*/ 44 h 131"/>
                  <a:gd name="T14" fmla="*/ 32 w 236"/>
                  <a:gd name="T15" fmla="*/ 44 h 131"/>
                  <a:gd name="T16" fmla="*/ 0 w 236"/>
                  <a:gd name="T17" fmla="*/ 75 h 131"/>
                  <a:gd name="T18" fmla="*/ 0 w 236"/>
                  <a:gd name="T19" fmla="*/ 106 h 131"/>
                  <a:gd name="T20" fmla="*/ 92 w 236"/>
                  <a:gd name="T21" fmla="*/ 106 h 131"/>
                  <a:gd name="T22" fmla="*/ 92 w 236"/>
                  <a:gd name="T23" fmla="*/ 115 h 131"/>
                  <a:gd name="T24" fmla="*/ 108 w 236"/>
                  <a:gd name="T25" fmla="*/ 131 h 131"/>
                  <a:gd name="T26" fmla="*/ 128 w 236"/>
                  <a:gd name="T27" fmla="*/ 131 h 131"/>
                  <a:gd name="T28" fmla="*/ 144 w 236"/>
                  <a:gd name="T29" fmla="*/ 115 h 131"/>
                  <a:gd name="T30" fmla="*/ 144 w 236"/>
                  <a:gd name="T31" fmla="*/ 106 h 131"/>
                  <a:gd name="T32" fmla="*/ 236 w 236"/>
                  <a:gd name="T33" fmla="*/ 106 h 131"/>
                  <a:gd name="T34" fmla="*/ 236 w 236"/>
                  <a:gd name="T35" fmla="*/ 75 h 131"/>
                  <a:gd name="T36" fmla="*/ 204 w 236"/>
                  <a:gd name="T37" fmla="*/ 44 h 131"/>
                  <a:gd name="T38" fmla="*/ 92 w 236"/>
                  <a:gd name="T39" fmla="*/ 30 h 131"/>
                  <a:gd name="T40" fmla="*/ 103 w 236"/>
                  <a:gd name="T41" fmla="*/ 19 h 131"/>
                  <a:gd name="T42" fmla="*/ 133 w 236"/>
                  <a:gd name="T43" fmla="*/ 19 h 131"/>
                  <a:gd name="T44" fmla="*/ 144 w 236"/>
                  <a:gd name="T45" fmla="*/ 30 h 131"/>
                  <a:gd name="T46" fmla="*/ 144 w 236"/>
                  <a:gd name="T47" fmla="*/ 44 h 131"/>
                  <a:gd name="T48" fmla="*/ 92 w 236"/>
                  <a:gd name="T49" fmla="*/ 44 h 131"/>
                  <a:gd name="T50" fmla="*/ 92 w 236"/>
                  <a:gd name="T51" fmla="*/ 3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131">
                    <a:moveTo>
                      <a:pt x="204" y="44"/>
                    </a:moveTo>
                    <a:cubicBezTo>
                      <a:pt x="163" y="44"/>
                      <a:pt x="163" y="44"/>
                      <a:pt x="163" y="44"/>
                    </a:cubicBezTo>
                    <a:cubicBezTo>
                      <a:pt x="163" y="30"/>
                      <a:pt x="163" y="30"/>
                      <a:pt x="163" y="30"/>
                    </a:cubicBezTo>
                    <a:cubicBezTo>
                      <a:pt x="163" y="14"/>
                      <a:pt x="150" y="0"/>
                      <a:pt x="133" y="0"/>
                    </a:cubicBezTo>
                    <a:cubicBezTo>
                      <a:pt x="103" y="0"/>
                      <a:pt x="103" y="0"/>
                      <a:pt x="103" y="0"/>
                    </a:cubicBezTo>
                    <a:cubicBezTo>
                      <a:pt x="86" y="0"/>
                      <a:pt x="73" y="14"/>
                      <a:pt x="73" y="30"/>
                    </a:cubicBezTo>
                    <a:cubicBezTo>
                      <a:pt x="73" y="44"/>
                      <a:pt x="73" y="44"/>
                      <a:pt x="73" y="44"/>
                    </a:cubicBezTo>
                    <a:cubicBezTo>
                      <a:pt x="32" y="44"/>
                      <a:pt x="32" y="44"/>
                      <a:pt x="32" y="44"/>
                    </a:cubicBezTo>
                    <a:cubicBezTo>
                      <a:pt x="15" y="44"/>
                      <a:pt x="0" y="58"/>
                      <a:pt x="0" y="75"/>
                    </a:cubicBezTo>
                    <a:cubicBezTo>
                      <a:pt x="0" y="106"/>
                      <a:pt x="0" y="106"/>
                      <a:pt x="0" y="106"/>
                    </a:cubicBezTo>
                    <a:cubicBezTo>
                      <a:pt x="92" y="106"/>
                      <a:pt x="92" y="106"/>
                      <a:pt x="92" y="106"/>
                    </a:cubicBezTo>
                    <a:cubicBezTo>
                      <a:pt x="92" y="115"/>
                      <a:pt x="92" y="115"/>
                      <a:pt x="92" y="115"/>
                    </a:cubicBezTo>
                    <a:cubicBezTo>
                      <a:pt x="92" y="124"/>
                      <a:pt x="99" y="131"/>
                      <a:pt x="108" y="131"/>
                    </a:cubicBezTo>
                    <a:cubicBezTo>
                      <a:pt x="128" y="131"/>
                      <a:pt x="128" y="131"/>
                      <a:pt x="128" y="131"/>
                    </a:cubicBezTo>
                    <a:cubicBezTo>
                      <a:pt x="137" y="131"/>
                      <a:pt x="144" y="124"/>
                      <a:pt x="144" y="115"/>
                    </a:cubicBezTo>
                    <a:cubicBezTo>
                      <a:pt x="144" y="106"/>
                      <a:pt x="144" y="106"/>
                      <a:pt x="144" y="106"/>
                    </a:cubicBezTo>
                    <a:cubicBezTo>
                      <a:pt x="236" y="106"/>
                      <a:pt x="236" y="106"/>
                      <a:pt x="236" y="106"/>
                    </a:cubicBezTo>
                    <a:cubicBezTo>
                      <a:pt x="236" y="75"/>
                      <a:pt x="236" y="75"/>
                      <a:pt x="236" y="75"/>
                    </a:cubicBezTo>
                    <a:cubicBezTo>
                      <a:pt x="236" y="58"/>
                      <a:pt x="221" y="44"/>
                      <a:pt x="204" y="44"/>
                    </a:cubicBezTo>
                    <a:close/>
                    <a:moveTo>
                      <a:pt x="92" y="30"/>
                    </a:moveTo>
                    <a:cubicBezTo>
                      <a:pt x="92" y="24"/>
                      <a:pt x="97" y="19"/>
                      <a:pt x="103" y="19"/>
                    </a:cubicBezTo>
                    <a:cubicBezTo>
                      <a:pt x="133" y="19"/>
                      <a:pt x="133" y="19"/>
                      <a:pt x="133" y="19"/>
                    </a:cubicBezTo>
                    <a:cubicBezTo>
                      <a:pt x="139" y="19"/>
                      <a:pt x="144" y="24"/>
                      <a:pt x="144" y="30"/>
                    </a:cubicBezTo>
                    <a:cubicBezTo>
                      <a:pt x="144" y="44"/>
                      <a:pt x="144" y="44"/>
                      <a:pt x="144" y="44"/>
                    </a:cubicBezTo>
                    <a:cubicBezTo>
                      <a:pt x="92" y="44"/>
                      <a:pt x="92" y="44"/>
                      <a:pt x="92" y="44"/>
                    </a:cubicBezTo>
                    <a:lnTo>
                      <a:pt x="92"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grpSp>
        <p:nvGrpSpPr>
          <p:cNvPr id="52" name="Group 50"/>
          <p:cNvGrpSpPr/>
          <p:nvPr/>
        </p:nvGrpSpPr>
        <p:grpSpPr>
          <a:xfrm>
            <a:off x="9732876" y="2001072"/>
            <a:ext cx="540000" cy="540000"/>
            <a:chOff x="9732876" y="1985814"/>
            <a:chExt cx="540000" cy="540000"/>
          </a:xfrm>
        </p:grpSpPr>
        <p:sp>
          <p:nvSpPr>
            <p:cNvPr id="53" name="Oval 51"/>
            <p:cNvSpPr/>
            <p:nvPr/>
          </p:nvSpPr>
          <p:spPr>
            <a:xfrm>
              <a:off x="9732876" y="1985814"/>
              <a:ext cx="540000" cy="540000"/>
            </a:xfrm>
            <a:prstGeom prst="ellipse">
              <a:avLst/>
            </a:prstGeom>
            <a:solidFill>
              <a:srgbClr val="FEBF00"/>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4" name="Freeform: Shape 52"/>
            <p:cNvSpPr/>
            <p:nvPr/>
          </p:nvSpPr>
          <p:spPr bwMode="auto">
            <a:xfrm>
              <a:off x="9842613" y="2095551"/>
              <a:ext cx="320527" cy="320527"/>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p:spPr>
          <p:txBody>
            <a:bodyPr anchor="ctr"/>
            <a:lstStyle/>
            <a:p>
              <a:pPr algn="ctr"/>
            </a:p>
          </p:txBody>
        </p:sp>
      </p:grpSp>
      <p:sp>
        <p:nvSpPr>
          <p:cNvPr id="77" name="任意多边形: 形状 76"/>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78" name="任意多边形: 形状 77"/>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79" name="组合 78"/>
          <p:cNvGrpSpPr/>
          <p:nvPr/>
        </p:nvGrpSpPr>
        <p:grpSpPr>
          <a:xfrm>
            <a:off x="942022" y="4210957"/>
            <a:ext cx="2473855" cy="652147"/>
            <a:chOff x="7692478" y="1678126"/>
            <a:chExt cx="2473855" cy="652147"/>
          </a:xfrm>
        </p:grpSpPr>
        <p:sp>
          <p:nvSpPr>
            <p:cNvPr id="80" name="矩形 79"/>
            <p:cNvSpPr/>
            <p:nvPr/>
          </p:nvSpPr>
          <p:spPr>
            <a:xfrm>
              <a:off x="7692478" y="2001722"/>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81" name="矩形 80"/>
            <p:cNvSpPr/>
            <p:nvPr/>
          </p:nvSpPr>
          <p:spPr>
            <a:xfrm>
              <a:off x="7808418" y="167812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grpSp>
        <p:nvGrpSpPr>
          <p:cNvPr id="82" name="组合 81"/>
          <p:cNvGrpSpPr/>
          <p:nvPr/>
        </p:nvGrpSpPr>
        <p:grpSpPr>
          <a:xfrm>
            <a:off x="2493134" y="2947083"/>
            <a:ext cx="2473855" cy="652147"/>
            <a:chOff x="7692478" y="1678126"/>
            <a:chExt cx="2473855" cy="652147"/>
          </a:xfrm>
        </p:grpSpPr>
        <p:sp>
          <p:nvSpPr>
            <p:cNvPr id="83" name="矩形 82"/>
            <p:cNvSpPr/>
            <p:nvPr/>
          </p:nvSpPr>
          <p:spPr>
            <a:xfrm>
              <a:off x="7692478" y="2001722"/>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84" name="矩形 83"/>
            <p:cNvSpPr/>
            <p:nvPr/>
          </p:nvSpPr>
          <p:spPr>
            <a:xfrm>
              <a:off x="7808418" y="167812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grpSp>
        <p:nvGrpSpPr>
          <p:cNvPr id="85" name="组合 84"/>
          <p:cNvGrpSpPr/>
          <p:nvPr/>
        </p:nvGrpSpPr>
        <p:grpSpPr>
          <a:xfrm>
            <a:off x="4070725" y="4150214"/>
            <a:ext cx="2473855" cy="652147"/>
            <a:chOff x="7692478" y="1678126"/>
            <a:chExt cx="2473855" cy="652147"/>
          </a:xfrm>
        </p:grpSpPr>
        <p:sp>
          <p:nvSpPr>
            <p:cNvPr id="86" name="矩形 85"/>
            <p:cNvSpPr/>
            <p:nvPr/>
          </p:nvSpPr>
          <p:spPr>
            <a:xfrm>
              <a:off x="7692478" y="2001722"/>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87" name="矩形 86"/>
            <p:cNvSpPr/>
            <p:nvPr/>
          </p:nvSpPr>
          <p:spPr>
            <a:xfrm>
              <a:off x="7808418" y="167812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grpSp>
        <p:nvGrpSpPr>
          <p:cNvPr id="88" name="组合 87"/>
          <p:cNvGrpSpPr/>
          <p:nvPr/>
        </p:nvGrpSpPr>
        <p:grpSpPr>
          <a:xfrm>
            <a:off x="7201505" y="4195981"/>
            <a:ext cx="2473855" cy="652147"/>
            <a:chOff x="7692478" y="1678126"/>
            <a:chExt cx="2473855" cy="652147"/>
          </a:xfrm>
        </p:grpSpPr>
        <p:sp>
          <p:nvSpPr>
            <p:cNvPr id="89" name="矩形 88"/>
            <p:cNvSpPr/>
            <p:nvPr/>
          </p:nvSpPr>
          <p:spPr>
            <a:xfrm>
              <a:off x="7692478" y="2001722"/>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90" name="矩形 89"/>
            <p:cNvSpPr/>
            <p:nvPr/>
          </p:nvSpPr>
          <p:spPr>
            <a:xfrm>
              <a:off x="7808418" y="167812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grpSp>
        <p:nvGrpSpPr>
          <p:cNvPr id="91" name="组合 90"/>
          <p:cNvGrpSpPr/>
          <p:nvPr/>
        </p:nvGrpSpPr>
        <p:grpSpPr>
          <a:xfrm>
            <a:off x="8790623" y="2905137"/>
            <a:ext cx="2473855" cy="652147"/>
            <a:chOff x="7692478" y="1678126"/>
            <a:chExt cx="2473855" cy="652147"/>
          </a:xfrm>
        </p:grpSpPr>
        <p:sp>
          <p:nvSpPr>
            <p:cNvPr id="92" name="矩形 91"/>
            <p:cNvSpPr/>
            <p:nvPr/>
          </p:nvSpPr>
          <p:spPr>
            <a:xfrm>
              <a:off x="7692478" y="2001722"/>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93" name="矩形 92"/>
            <p:cNvSpPr/>
            <p:nvPr/>
          </p:nvSpPr>
          <p:spPr>
            <a:xfrm>
              <a:off x="7808418" y="167812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grpSp>
        <p:nvGrpSpPr>
          <p:cNvPr id="94" name="组合 93"/>
          <p:cNvGrpSpPr/>
          <p:nvPr/>
        </p:nvGrpSpPr>
        <p:grpSpPr>
          <a:xfrm>
            <a:off x="5637785" y="3093287"/>
            <a:ext cx="2473855" cy="652147"/>
            <a:chOff x="7692478" y="1678126"/>
            <a:chExt cx="2473855" cy="652147"/>
          </a:xfrm>
        </p:grpSpPr>
        <p:sp>
          <p:nvSpPr>
            <p:cNvPr id="95" name="矩形 94"/>
            <p:cNvSpPr/>
            <p:nvPr/>
          </p:nvSpPr>
          <p:spPr>
            <a:xfrm>
              <a:off x="7692478" y="2001722"/>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96" name="矩形 95"/>
            <p:cNvSpPr/>
            <p:nvPr/>
          </p:nvSpPr>
          <p:spPr>
            <a:xfrm>
              <a:off x="7808418" y="167812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文字添加</a:t>
              </a:r>
              <a:endParaRPr lang="zh-CN" altLang="en-US" b="1" dirty="0">
                <a:solidFill>
                  <a:schemeClr val="tx1">
                    <a:lumMod val="65000"/>
                    <a:lumOff val="35000"/>
                  </a:schemeClr>
                </a:solidFill>
              </a:endParaRPr>
            </a:p>
          </p:txBody>
        </p:sp>
      </p:grpSp>
      <p:sp>
        <p:nvSpPr>
          <p:cNvPr id="97" name="文本框 96"/>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98" name="矩形 97"/>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99" name="图片 98"/>
          <p:cNvPicPr>
            <a:picLocks noChangeAspect="1"/>
          </p:cNvPicPr>
          <p:nvPr/>
        </p:nvPicPr>
        <p:blipFill>
          <a:blip r:embed="rId1"/>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1000"/>
                                        <p:tgtEl>
                                          <p:spTgt spid="10"/>
                                        </p:tgtEl>
                                      </p:cBhvr>
                                    </p:animEffect>
                                    <p:anim calcmode="lin" valueType="num">
                                      <p:cBhvr>
                                        <p:cTn id="38" dur="1000" fill="hold"/>
                                        <p:tgtEl>
                                          <p:spTgt spid="10"/>
                                        </p:tgtEl>
                                        <p:attrNameLst>
                                          <p:attrName>ppt_x</p:attrName>
                                        </p:attrNameLst>
                                      </p:cBhvr>
                                      <p:tavLst>
                                        <p:tav tm="0">
                                          <p:val>
                                            <p:strVal val="#ppt_x"/>
                                          </p:val>
                                        </p:tav>
                                        <p:tav tm="100000">
                                          <p:val>
                                            <p:strVal val="#ppt_x"/>
                                          </p:val>
                                        </p:tav>
                                      </p:tavLst>
                                    </p:anim>
                                    <p:anim calcmode="lin" valueType="num">
                                      <p:cBhvr>
                                        <p:cTn id="39" dur="1000" fill="hold"/>
                                        <p:tgtEl>
                                          <p:spTgt spid="1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1000"/>
                                        <p:tgtEl>
                                          <p:spTgt spid="14"/>
                                        </p:tgtEl>
                                      </p:cBhvr>
                                    </p:animEffect>
                                    <p:anim calcmode="lin" valueType="num">
                                      <p:cBhvr>
                                        <p:cTn id="48" dur="1000" fill="hold"/>
                                        <p:tgtEl>
                                          <p:spTgt spid="14"/>
                                        </p:tgtEl>
                                        <p:attrNameLst>
                                          <p:attrName>ppt_x</p:attrName>
                                        </p:attrNameLst>
                                      </p:cBhvr>
                                      <p:tavLst>
                                        <p:tav tm="0">
                                          <p:val>
                                            <p:strVal val="#ppt_x"/>
                                          </p:val>
                                        </p:tav>
                                        <p:tav tm="100000">
                                          <p:val>
                                            <p:strVal val="#ppt_x"/>
                                          </p:val>
                                        </p:tav>
                                      </p:tavLst>
                                    </p:anim>
                                    <p:anim calcmode="lin" valueType="num">
                                      <p:cBhvr>
                                        <p:cTn id="49" dur="1000" fill="hold"/>
                                        <p:tgtEl>
                                          <p:spTgt spid="14"/>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1000"/>
                                        <p:tgtEl>
                                          <p:spTgt spid="15"/>
                                        </p:tgtEl>
                                      </p:cBhvr>
                                    </p:animEffect>
                                    <p:anim calcmode="lin" valueType="num">
                                      <p:cBhvr>
                                        <p:cTn id="53" dur="1000" fill="hold"/>
                                        <p:tgtEl>
                                          <p:spTgt spid="15"/>
                                        </p:tgtEl>
                                        <p:attrNameLst>
                                          <p:attrName>ppt_x</p:attrName>
                                        </p:attrNameLst>
                                      </p:cBhvr>
                                      <p:tavLst>
                                        <p:tav tm="0">
                                          <p:val>
                                            <p:strVal val="#ppt_x"/>
                                          </p:val>
                                        </p:tav>
                                        <p:tav tm="100000">
                                          <p:val>
                                            <p:strVal val="#ppt_x"/>
                                          </p:val>
                                        </p:tav>
                                      </p:tavLst>
                                    </p:anim>
                                    <p:anim calcmode="lin" valueType="num">
                                      <p:cBhvr>
                                        <p:cTn id="54" dur="1000" fill="hold"/>
                                        <p:tgtEl>
                                          <p:spTgt spid="1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1000"/>
                                        <p:tgtEl>
                                          <p:spTgt spid="16"/>
                                        </p:tgtEl>
                                      </p:cBhvr>
                                    </p:animEffect>
                                    <p:anim calcmode="lin" valueType="num">
                                      <p:cBhvr>
                                        <p:cTn id="58" dur="1000" fill="hold"/>
                                        <p:tgtEl>
                                          <p:spTgt spid="16"/>
                                        </p:tgtEl>
                                        <p:attrNameLst>
                                          <p:attrName>ppt_x</p:attrName>
                                        </p:attrNameLst>
                                      </p:cBhvr>
                                      <p:tavLst>
                                        <p:tav tm="0">
                                          <p:val>
                                            <p:strVal val="#ppt_x"/>
                                          </p:val>
                                        </p:tav>
                                        <p:tav tm="100000">
                                          <p:val>
                                            <p:strVal val="#ppt_x"/>
                                          </p:val>
                                        </p:tav>
                                      </p:tavLst>
                                    </p:anim>
                                    <p:anim calcmode="lin" valueType="num">
                                      <p:cBhvr>
                                        <p:cTn id="59" dur="1000" fill="hold"/>
                                        <p:tgtEl>
                                          <p:spTgt spid="16"/>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1000"/>
                                        <p:tgtEl>
                                          <p:spTgt spid="17"/>
                                        </p:tgtEl>
                                      </p:cBhvr>
                                    </p:animEffect>
                                    <p:anim calcmode="lin" valueType="num">
                                      <p:cBhvr>
                                        <p:cTn id="63" dur="1000" fill="hold"/>
                                        <p:tgtEl>
                                          <p:spTgt spid="17"/>
                                        </p:tgtEl>
                                        <p:attrNameLst>
                                          <p:attrName>ppt_x</p:attrName>
                                        </p:attrNameLst>
                                      </p:cBhvr>
                                      <p:tavLst>
                                        <p:tav tm="0">
                                          <p:val>
                                            <p:strVal val="#ppt_x"/>
                                          </p:val>
                                        </p:tav>
                                        <p:tav tm="100000">
                                          <p:val>
                                            <p:strVal val="#ppt_x"/>
                                          </p:val>
                                        </p:tav>
                                      </p:tavLst>
                                    </p:anim>
                                    <p:anim calcmode="lin" valueType="num">
                                      <p:cBhvr>
                                        <p:cTn id="64" dur="1000" fill="hold"/>
                                        <p:tgtEl>
                                          <p:spTgt spid="17"/>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1000"/>
                                        <p:tgtEl>
                                          <p:spTgt spid="18"/>
                                        </p:tgtEl>
                                      </p:cBhvr>
                                    </p:animEffect>
                                    <p:anim calcmode="lin" valueType="num">
                                      <p:cBhvr>
                                        <p:cTn id="68" dur="1000" fill="hold"/>
                                        <p:tgtEl>
                                          <p:spTgt spid="18"/>
                                        </p:tgtEl>
                                        <p:attrNameLst>
                                          <p:attrName>ppt_x</p:attrName>
                                        </p:attrNameLst>
                                      </p:cBhvr>
                                      <p:tavLst>
                                        <p:tav tm="0">
                                          <p:val>
                                            <p:strVal val="#ppt_x"/>
                                          </p:val>
                                        </p:tav>
                                        <p:tav tm="100000">
                                          <p:val>
                                            <p:strVal val="#ppt_x"/>
                                          </p:val>
                                        </p:tav>
                                      </p:tavLst>
                                    </p:anim>
                                    <p:anim calcmode="lin" valueType="num">
                                      <p:cBhvr>
                                        <p:cTn id="69" dur="1000" fill="hold"/>
                                        <p:tgtEl>
                                          <p:spTgt spid="18"/>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9"/>
                                        </p:tgtEl>
                                        <p:attrNameLst>
                                          <p:attrName>style.visibility</p:attrName>
                                        </p:attrNameLst>
                                      </p:cBhvr>
                                      <p:to>
                                        <p:strVal val="visible"/>
                                      </p:to>
                                    </p:set>
                                    <p:animEffect transition="in" filter="fade">
                                      <p:cBhvr>
                                        <p:cTn id="72" dur="1000"/>
                                        <p:tgtEl>
                                          <p:spTgt spid="19"/>
                                        </p:tgtEl>
                                      </p:cBhvr>
                                    </p:animEffect>
                                    <p:anim calcmode="lin" valueType="num">
                                      <p:cBhvr>
                                        <p:cTn id="73" dur="1000" fill="hold"/>
                                        <p:tgtEl>
                                          <p:spTgt spid="19"/>
                                        </p:tgtEl>
                                        <p:attrNameLst>
                                          <p:attrName>ppt_x</p:attrName>
                                        </p:attrNameLst>
                                      </p:cBhvr>
                                      <p:tavLst>
                                        <p:tav tm="0">
                                          <p:val>
                                            <p:strVal val="#ppt_x"/>
                                          </p:val>
                                        </p:tav>
                                        <p:tav tm="100000">
                                          <p:val>
                                            <p:strVal val="#ppt_x"/>
                                          </p:val>
                                        </p:tav>
                                      </p:tavLst>
                                    </p:anim>
                                    <p:anim calcmode="lin" valueType="num">
                                      <p:cBhvr>
                                        <p:cTn id="74" dur="1000" fill="hold"/>
                                        <p:tgtEl>
                                          <p:spTgt spid="19"/>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fade">
                                      <p:cBhvr>
                                        <p:cTn id="77" dur="1000"/>
                                        <p:tgtEl>
                                          <p:spTgt spid="20"/>
                                        </p:tgtEl>
                                      </p:cBhvr>
                                    </p:animEffect>
                                    <p:anim calcmode="lin" valueType="num">
                                      <p:cBhvr>
                                        <p:cTn id="78" dur="1000" fill="hold"/>
                                        <p:tgtEl>
                                          <p:spTgt spid="20"/>
                                        </p:tgtEl>
                                        <p:attrNameLst>
                                          <p:attrName>ppt_x</p:attrName>
                                        </p:attrNameLst>
                                      </p:cBhvr>
                                      <p:tavLst>
                                        <p:tav tm="0">
                                          <p:val>
                                            <p:strVal val="#ppt_x"/>
                                          </p:val>
                                        </p:tav>
                                        <p:tav tm="100000">
                                          <p:val>
                                            <p:strVal val="#ppt_x"/>
                                          </p:val>
                                        </p:tav>
                                      </p:tavLst>
                                    </p:anim>
                                    <p:anim calcmode="lin" valueType="num">
                                      <p:cBhvr>
                                        <p:cTn id="79" dur="1000" fill="hold"/>
                                        <p:tgtEl>
                                          <p:spTgt spid="20"/>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21"/>
                                        </p:tgtEl>
                                        <p:attrNameLst>
                                          <p:attrName>style.visibility</p:attrName>
                                        </p:attrNameLst>
                                      </p:cBhvr>
                                      <p:to>
                                        <p:strVal val="visible"/>
                                      </p:to>
                                    </p:set>
                                    <p:animEffect transition="in" filter="fade">
                                      <p:cBhvr>
                                        <p:cTn id="82" dur="1000"/>
                                        <p:tgtEl>
                                          <p:spTgt spid="21"/>
                                        </p:tgtEl>
                                      </p:cBhvr>
                                    </p:animEffect>
                                    <p:anim calcmode="lin" valueType="num">
                                      <p:cBhvr>
                                        <p:cTn id="83" dur="1000" fill="hold"/>
                                        <p:tgtEl>
                                          <p:spTgt spid="21"/>
                                        </p:tgtEl>
                                        <p:attrNameLst>
                                          <p:attrName>ppt_x</p:attrName>
                                        </p:attrNameLst>
                                      </p:cBhvr>
                                      <p:tavLst>
                                        <p:tav tm="0">
                                          <p:val>
                                            <p:strVal val="#ppt_x"/>
                                          </p:val>
                                        </p:tav>
                                        <p:tav tm="100000">
                                          <p:val>
                                            <p:strVal val="#ppt_x"/>
                                          </p:val>
                                        </p:tav>
                                      </p:tavLst>
                                    </p:anim>
                                    <p:anim calcmode="lin" valueType="num">
                                      <p:cBhvr>
                                        <p:cTn id="84" dur="1000" fill="hold"/>
                                        <p:tgtEl>
                                          <p:spTgt spid="21"/>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22"/>
                                        </p:tgtEl>
                                        <p:attrNameLst>
                                          <p:attrName>style.visibility</p:attrName>
                                        </p:attrNameLst>
                                      </p:cBhvr>
                                      <p:to>
                                        <p:strVal val="visible"/>
                                      </p:to>
                                    </p:set>
                                    <p:animEffect transition="in" filter="fade">
                                      <p:cBhvr>
                                        <p:cTn id="87" dur="1000"/>
                                        <p:tgtEl>
                                          <p:spTgt spid="22"/>
                                        </p:tgtEl>
                                      </p:cBhvr>
                                    </p:animEffect>
                                    <p:anim calcmode="lin" valueType="num">
                                      <p:cBhvr>
                                        <p:cTn id="88" dur="1000" fill="hold"/>
                                        <p:tgtEl>
                                          <p:spTgt spid="22"/>
                                        </p:tgtEl>
                                        <p:attrNameLst>
                                          <p:attrName>ppt_x</p:attrName>
                                        </p:attrNameLst>
                                      </p:cBhvr>
                                      <p:tavLst>
                                        <p:tav tm="0">
                                          <p:val>
                                            <p:strVal val="#ppt_x"/>
                                          </p:val>
                                        </p:tav>
                                        <p:tav tm="100000">
                                          <p:val>
                                            <p:strVal val="#ppt_x"/>
                                          </p:val>
                                        </p:tav>
                                      </p:tavLst>
                                    </p:anim>
                                    <p:anim calcmode="lin" valueType="num">
                                      <p:cBhvr>
                                        <p:cTn id="89" dur="1000" fill="hold"/>
                                        <p:tgtEl>
                                          <p:spTgt spid="22"/>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23"/>
                                        </p:tgtEl>
                                        <p:attrNameLst>
                                          <p:attrName>style.visibility</p:attrName>
                                        </p:attrNameLst>
                                      </p:cBhvr>
                                      <p:to>
                                        <p:strVal val="visible"/>
                                      </p:to>
                                    </p:set>
                                    <p:animEffect transition="in" filter="fade">
                                      <p:cBhvr>
                                        <p:cTn id="92" dur="1000"/>
                                        <p:tgtEl>
                                          <p:spTgt spid="23"/>
                                        </p:tgtEl>
                                      </p:cBhvr>
                                    </p:animEffect>
                                    <p:anim calcmode="lin" valueType="num">
                                      <p:cBhvr>
                                        <p:cTn id="93" dur="1000" fill="hold"/>
                                        <p:tgtEl>
                                          <p:spTgt spid="23"/>
                                        </p:tgtEl>
                                        <p:attrNameLst>
                                          <p:attrName>ppt_x</p:attrName>
                                        </p:attrNameLst>
                                      </p:cBhvr>
                                      <p:tavLst>
                                        <p:tav tm="0">
                                          <p:val>
                                            <p:strVal val="#ppt_x"/>
                                          </p:val>
                                        </p:tav>
                                        <p:tav tm="100000">
                                          <p:val>
                                            <p:strVal val="#ppt_x"/>
                                          </p:val>
                                        </p:tav>
                                      </p:tavLst>
                                    </p:anim>
                                    <p:anim calcmode="lin" valueType="num">
                                      <p:cBhvr>
                                        <p:cTn id="94" dur="1000" fill="hold"/>
                                        <p:tgtEl>
                                          <p:spTgt spid="23"/>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24"/>
                                        </p:tgtEl>
                                        <p:attrNameLst>
                                          <p:attrName>style.visibility</p:attrName>
                                        </p:attrNameLst>
                                      </p:cBhvr>
                                      <p:to>
                                        <p:strVal val="visible"/>
                                      </p:to>
                                    </p:set>
                                    <p:animEffect transition="in" filter="fade">
                                      <p:cBhvr>
                                        <p:cTn id="97" dur="1000"/>
                                        <p:tgtEl>
                                          <p:spTgt spid="24"/>
                                        </p:tgtEl>
                                      </p:cBhvr>
                                    </p:animEffect>
                                    <p:anim calcmode="lin" valueType="num">
                                      <p:cBhvr>
                                        <p:cTn id="98" dur="1000" fill="hold"/>
                                        <p:tgtEl>
                                          <p:spTgt spid="24"/>
                                        </p:tgtEl>
                                        <p:attrNameLst>
                                          <p:attrName>ppt_x</p:attrName>
                                        </p:attrNameLst>
                                      </p:cBhvr>
                                      <p:tavLst>
                                        <p:tav tm="0">
                                          <p:val>
                                            <p:strVal val="#ppt_x"/>
                                          </p:val>
                                        </p:tav>
                                        <p:tav tm="100000">
                                          <p:val>
                                            <p:strVal val="#ppt_x"/>
                                          </p:val>
                                        </p:tav>
                                      </p:tavLst>
                                    </p:anim>
                                    <p:anim calcmode="lin" valueType="num">
                                      <p:cBhvr>
                                        <p:cTn id="99" dur="1000" fill="hold"/>
                                        <p:tgtEl>
                                          <p:spTgt spid="24"/>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25"/>
                                        </p:tgtEl>
                                        <p:attrNameLst>
                                          <p:attrName>style.visibility</p:attrName>
                                        </p:attrNameLst>
                                      </p:cBhvr>
                                      <p:to>
                                        <p:strVal val="visible"/>
                                      </p:to>
                                    </p:set>
                                    <p:animEffect transition="in" filter="fade">
                                      <p:cBhvr>
                                        <p:cTn id="102" dur="1000"/>
                                        <p:tgtEl>
                                          <p:spTgt spid="25"/>
                                        </p:tgtEl>
                                      </p:cBhvr>
                                    </p:animEffect>
                                    <p:anim calcmode="lin" valueType="num">
                                      <p:cBhvr>
                                        <p:cTn id="103" dur="1000" fill="hold"/>
                                        <p:tgtEl>
                                          <p:spTgt spid="25"/>
                                        </p:tgtEl>
                                        <p:attrNameLst>
                                          <p:attrName>ppt_x</p:attrName>
                                        </p:attrNameLst>
                                      </p:cBhvr>
                                      <p:tavLst>
                                        <p:tav tm="0">
                                          <p:val>
                                            <p:strVal val="#ppt_x"/>
                                          </p:val>
                                        </p:tav>
                                        <p:tav tm="100000">
                                          <p:val>
                                            <p:strVal val="#ppt_x"/>
                                          </p:val>
                                        </p:tav>
                                      </p:tavLst>
                                    </p:anim>
                                    <p:anim calcmode="lin" valueType="num">
                                      <p:cBhvr>
                                        <p:cTn id="104" dur="1000" fill="hold"/>
                                        <p:tgtEl>
                                          <p:spTgt spid="25"/>
                                        </p:tgtEl>
                                        <p:attrNameLst>
                                          <p:attrName>ppt_y</p:attrName>
                                        </p:attrNameLst>
                                      </p:cBhvr>
                                      <p:tavLst>
                                        <p:tav tm="0">
                                          <p:val>
                                            <p:strVal val="#ppt_y+.1"/>
                                          </p:val>
                                        </p:tav>
                                        <p:tav tm="100000">
                                          <p:val>
                                            <p:strVal val="#ppt_y"/>
                                          </p:val>
                                        </p:tav>
                                      </p:tavLst>
                                    </p:anim>
                                  </p:childTnLst>
                                </p:cTn>
                              </p:par>
                              <p:par>
                                <p:cTn id="105" presetID="42" presetClass="entr" presetSubtype="0" fill="hold" nodeType="withEffect">
                                  <p:stCondLst>
                                    <p:cond delay="0"/>
                                  </p:stCondLst>
                                  <p:childTnLst>
                                    <p:set>
                                      <p:cBhvr>
                                        <p:cTn id="106" dur="1" fill="hold">
                                          <p:stCondLst>
                                            <p:cond delay="0"/>
                                          </p:stCondLst>
                                        </p:cTn>
                                        <p:tgtEl>
                                          <p:spTgt spid="26"/>
                                        </p:tgtEl>
                                        <p:attrNameLst>
                                          <p:attrName>style.visibility</p:attrName>
                                        </p:attrNameLst>
                                      </p:cBhvr>
                                      <p:to>
                                        <p:strVal val="visible"/>
                                      </p:to>
                                    </p:set>
                                    <p:animEffect transition="in" filter="fade">
                                      <p:cBhvr>
                                        <p:cTn id="107" dur="1000"/>
                                        <p:tgtEl>
                                          <p:spTgt spid="26"/>
                                        </p:tgtEl>
                                      </p:cBhvr>
                                    </p:animEffect>
                                    <p:anim calcmode="lin" valueType="num">
                                      <p:cBhvr>
                                        <p:cTn id="108" dur="1000" fill="hold"/>
                                        <p:tgtEl>
                                          <p:spTgt spid="26"/>
                                        </p:tgtEl>
                                        <p:attrNameLst>
                                          <p:attrName>ppt_x</p:attrName>
                                        </p:attrNameLst>
                                      </p:cBhvr>
                                      <p:tavLst>
                                        <p:tav tm="0">
                                          <p:val>
                                            <p:strVal val="#ppt_x"/>
                                          </p:val>
                                        </p:tav>
                                        <p:tav tm="100000">
                                          <p:val>
                                            <p:strVal val="#ppt_x"/>
                                          </p:val>
                                        </p:tav>
                                      </p:tavLst>
                                    </p:anim>
                                    <p:anim calcmode="lin" valueType="num">
                                      <p:cBhvr>
                                        <p:cTn id="109" dur="1000" fill="hold"/>
                                        <p:tgtEl>
                                          <p:spTgt spid="26"/>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27"/>
                                        </p:tgtEl>
                                        <p:attrNameLst>
                                          <p:attrName>style.visibility</p:attrName>
                                        </p:attrNameLst>
                                      </p:cBhvr>
                                      <p:to>
                                        <p:strVal val="visible"/>
                                      </p:to>
                                    </p:set>
                                    <p:animEffect transition="in" filter="fade">
                                      <p:cBhvr>
                                        <p:cTn id="112" dur="1000"/>
                                        <p:tgtEl>
                                          <p:spTgt spid="27"/>
                                        </p:tgtEl>
                                      </p:cBhvr>
                                    </p:animEffect>
                                    <p:anim calcmode="lin" valueType="num">
                                      <p:cBhvr>
                                        <p:cTn id="113" dur="1000" fill="hold"/>
                                        <p:tgtEl>
                                          <p:spTgt spid="27"/>
                                        </p:tgtEl>
                                        <p:attrNameLst>
                                          <p:attrName>ppt_x</p:attrName>
                                        </p:attrNameLst>
                                      </p:cBhvr>
                                      <p:tavLst>
                                        <p:tav tm="0">
                                          <p:val>
                                            <p:strVal val="#ppt_x"/>
                                          </p:val>
                                        </p:tav>
                                        <p:tav tm="100000">
                                          <p:val>
                                            <p:strVal val="#ppt_x"/>
                                          </p:val>
                                        </p:tav>
                                      </p:tavLst>
                                    </p:anim>
                                    <p:anim calcmode="lin" valueType="num">
                                      <p:cBhvr>
                                        <p:cTn id="114" dur="1000" fill="hold"/>
                                        <p:tgtEl>
                                          <p:spTgt spid="27"/>
                                        </p:tgtEl>
                                        <p:attrNameLst>
                                          <p:attrName>ppt_y</p:attrName>
                                        </p:attrNameLst>
                                      </p:cBhvr>
                                      <p:tavLst>
                                        <p:tav tm="0">
                                          <p:val>
                                            <p:strVal val="#ppt_y+.1"/>
                                          </p:val>
                                        </p:tav>
                                        <p:tav tm="100000">
                                          <p:val>
                                            <p:strVal val="#ppt_y"/>
                                          </p:val>
                                        </p:tav>
                                      </p:tavLst>
                                    </p:anim>
                                  </p:childTnLst>
                                </p:cTn>
                              </p:par>
                              <p:par>
                                <p:cTn id="115" presetID="42" presetClass="entr" presetSubtype="0" fill="hold" nodeType="withEffect">
                                  <p:stCondLst>
                                    <p:cond delay="0"/>
                                  </p:stCondLst>
                                  <p:childTnLst>
                                    <p:set>
                                      <p:cBhvr>
                                        <p:cTn id="116" dur="1" fill="hold">
                                          <p:stCondLst>
                                            <p:cond delay="0"/>
                                          </p:stCondLst>
                                        </p:cTn>
                                        <p:tgtEl>
                                          <p:spTgt spid="30"/>
                                        </p:tgtEl>
                                        <p:attrNameLst>
                                          <p:attrName>style.visibility</p:attrName>
                                        </p:attrNameLst>
                                      </p:cBhvr>
                                      <p:to>
                                        <p:strVal val="visible"/>
                                      </p:to>
                                    </p:set>
                                    <p:animEffect transition="in" filter="fade">
                                      <p:cBhvr>
                                        <p:cTn id="117" dur="1000"/>
                                        <p:tgtEl>
                                          <p:spTgt spid="30"/>
                                        </p:tgtEl>
                                      </p:cBhvr>
                                    </p:animEffect>
                                    <p:anim calcmode="lin" valueType="num">
                                      <p:cBhvr>
                                        <p:cTn id="118" dur="1000" fill="hold"/>
                                        <p:tgtEl>
                                          <p:spTgt spid="30"/>
                                        </p:tgtEl>
                                        <p:attrNameLst>
                                          <p:attrName>ppt_x</p:attrName>
                                        </p:attrNameLst>
                                      </p:cBhvr>
                                      <p:tavLst>
                                        <p:tav tm="0">
                                          <p:val>
                                            <p:strVal val="#ppt_x"/>
                                          </p:val>
                                        </p:tav>
                                        <p:tav tm="100000">
                                          <p:val>
                                            <p:strVal val="#ppt_x"/>
                                          </p:val>
                                        </p:tav>
                                      </p:tavLst>
                                    </p:anim>
                                    <p:anim calcmode="lin" valueType="num">
                                      <p:cBhvr>
                                        <p:cTn id="119" dur="1000" fill="hold"/>
                                        <p:tgtEl>
                                          <p:spTgt spid="30"/>
                                        </p:tgtEl>
                                        <p:attrNameLst>
                                          <p:attrName>ppt_y</p:attrName>
                                        </p:attrNameLst>
                                      </p:cBhvr>
                                      <p:tavLst>
                                        <p:tav tm="0">
                                          <p:val>
                                            <p:strVal val="#ppt_y+.1"/>
                                          </p:val>
                                        </p:tav>
                                        <p:tav tm="100000">
                                          <p:val>
                                            <p:strVal val="#ppt_y"/>
                                          </p:val>
                                        </p:tav>
                                      </p:tavLst>
                                    </p:anim>
                                  </p:childTnLst>
                                </p:cTn>
                              </p:par>
                              <p:par>
                                <p:cTn id="120" presetID="42" presetClass="entr" presetSubtype="0" fill="hold" nodeType="withEffect">
                                  <p:stCondLst>
                                    <p:cond delay="0"/>
                                  </p:stCondLst>
                                  <p:childTnLst>
                                    <p:set>
                                      <p:cBhvr>
                                        <p:cTn id="121" dur="1" fill="hold">
                                          <p:stCondLst>
                                            <p:cond delay="0"/>
                                          </p:stCondLst>
                                        </p:cTn>
                                        <p:tgtEl>
                                          <p:spTgt spid="31"/>
                                        </p:tgtEl>
                                        <p:attrNameLst>
                                          <p:attrName>style.visibility</p:attrName>
                                        </p:attrNameLst>
                                      </p:cBhvr>
                                      <p:to>
                                        <p:strVal val="visible"/>
                                      </p:to>
                                    </p:set>
                                    <p:animEffect transition="in" filter="fade">
                                      <p:cBhvr>
                                        <p:cTn id="122" dur="1000"/>
                                        <p:tgtEl>
                                          <p:spTgt spid="31"/>
                                        </p:tgtEl>
                                      </p:cBhvr>
                                    </p:animEffect>
                                    <p:anim calcmode="lin" valueType="num">
                                      <p:cBhvr>
                                        <p:cTn id="123" dur="1000" fill="hold"/>
                                        <p:tgtEl>
                                          <p:spTgt spid="31"/>
                                        </p:tgtEl>
                                        <p:attrNameLst>
                                          <p:attrName>ppt_x</p:attrName>
                                        </p:attrNameLst>
                                      </p:cBhvr>
                                      <p:tavLst>
                                        <p:tav tm="0">
                                          <p:val>
                                            <p:strVal val="#ppt_x"/>
                                          </p:val>
                                        </p:tav>
                                        <p:tav tm="100000">
                                          <p:val>
                                            <p:strVal val="#ppt_x"/>
                                          </p:val>
                                        </p:tav>
                                      </p:tavLst>
                                    </p:anim>
                                    <p:anim calcmode="lin" valueType="num">
                                      <p:cBhvr>
                                        <p:cTn id="124" dur="1000" fill="hold"/>
                                        <p:tgtEl>
                                          <p:spTgt spid="31"/>
                                        </p:tgtEl>
                                        <p:attrNameLst>
                                          <p:attrName>ppt_y</p:attrName>
                                        </p:attrNameLst>
                                      </p:cBhvr>
                                      <p:tavLst>
                                        <p:tav tm="0">
                                          <p:val>
                                            <p:strVal val="#ppt_y+.1"/>
                                          </p:val>
                                        </p:tav>
                                        <p:tav tm="100000">
                                          <p:val>
                                            <p:strVal val="#ppt_y"/>
                                          </p:val>
                                        </p:tav>
                                      </p:tavLst>
                                    </p:anim>
                                  </p:childTnLst>
                                </p:cTn>
                              </p:par>
                              <p:par>
                                <p:cTn id="125" presetID="42" presetClass="entr" presetSubtype="0" fill="hold" nodeType="withEffect">
                                  <p:stCondLst>
                                    <p:cond delay="0"/>
                                  </p:stCondLst>
                                  <p:childTnLst>
                                    <p:set>
                                      <p:cBhvr>
                                        <p:cTn id="126" dur="1" fill="hold">
                                          <p:stCondLst>
                                            <p:cond delay="0"/>
                                          </p:stCondLst>
                                        </p:cTn>
                                        <p:tgtEl>
                                          <p:spTgt spid="32"/>
                                        </p:tgtEl>
                                        <p:attrNameLst>
                                          <p:attrName>style.visibility</p:attrName>
                                        </p:attrNameLst>
                                      </p:cBhvr>
                                      <p:to>
                                        <p:strVal val="visible"/>
                                      </p:to>
                                    </p:set>
                                    <p:animEffect transition="in" filter="fade">
                                      <p:cBhvr>
                                        <p:cTn id="127" dur="1000"/>
                                        <p:tgtEl>
                                          <p:spTgt spid="32"/>
                                        </p:tgtEl>
                                      </p:cBhvr>
                                    </p:animEffect>
                                    <p:anim calcmode="lin" valueType="num">
                                      <p:cBhvr>
                                        <p:cTn id="128" dur="1000" fill="hold"/>
                                        <p:tgtEl>
                                          <p:spTgt spid="32"/>
                                        </p:tgtEl>
                                        <p:attrNameLst>
                                          <p:attrName>ppt_x</p:attrName>
                                        </p:attrNameLst>
                                      </p:cBhvr>
                                      <p:tavLst>
                                        <p:tav tm="0">
                                          <p:val>
                                            <p:strVal val="#ppt_x"/>
                                          </p:val>
                                        </p:tav>
                                        <p:tav tm="100000">
                                          <p:val>
                                            <p:strVal val="#ppt_x"/>
                                          </p:val>
                                        </p:tav>
                                      </p:tavLst>
                                    </p:anim>
                                    <p:anim calcmode="lin" valueType="num">
                                      <p:cBhvr>
                                        <p:cTn id="129" dur="1000" fill="hold"/>
                                        <p:tgtEl>
                                          <p:spTgt spid="32"/>
                                        </p:tgtEl>
                                        <p:attrNameLst>
                                          <p:attrName>ppt_y</p:attrName>
                                        </p:attrNameLst>
                                      </p:cBhvr>
                                      <p:tavLst>
                                        <p:tav tm="0">
                                          <p:val>
                                            <p:strVal val="#ppt_y+.1"/>
                                          </p:val>
                                        </p:tav>
                                        <p:tav tm="100000">
                                          <p:val>
                                            <p:strVal val="#ppt_y"/>
                                          </p:val>
                                        </p:tav>
                                      </p:tavLst>
                                    </p:anim>
                                  </p:childTnLst>
                                </p:cTn>
                              </p:par>
                              <p:par>
                                <p:cTn id="130" presetID="42" presetClass="entr" presetSubtype="0" fill="hold" nodeType="withEffect">
                                  <p:stCondLst>
                                    <p:cond delay="0"/>
                                  </p:stCondLst>
                                  <p:childTnLst>
                                    <p:set>
                                      <p:cBhvr>
                                        <p:cTn id="131" dur="1" fill="hold">
                                          <p:stCondLst>
                                            <p:cond delay="0"/>
                                          </p:stCondLst>
                                        </p:cTn>
                                        <p:tgtEl>
                                          <p:spTgt spid="35"/>
                                        </p:tgtEl>
                                        <p:attrNameLst>
                                          <p:attrName>style.visibility</p:attrName>
                                        </p:attrNameLst>
                                      </p:cBhvr>
                                      <p:to>
                                        <p:strVal val="visible"/>
                                      </p:to>
                                    </p:set>
                                    <p:animEffect transition="in" filter="fade">
                                      <p:cBhvr>
                                        <p:cTn id="132" dur="1000"/>
                                        <p:tgtEl>
                                          <p:spTgt spid="35"/>
                                        </p:tgtEl>
                                      </p:cBhvr>
                                    </p:animEffect>
                                    <p:anim calcmode="lin" valueType="num">
                                      <p:cBhvr>
                                        <p:cTn id="133" dur="1000" fill="hold"/>
                                        <p:tgtEl>
                                          <p:spTgt spid="35"/>
                                        </p:tgtEl>
                                        <p:attrNameLst>
                                          <p:attrName>ppt_x</p:attrName>
                                        </p:attrNameLst>
                                      </p:cBhvr>
                                      <p:tavLst>
                                        <p:tav tm="0">
                                          <p:val>
                                            <p:strVal val="#ppt_x"/>
                                          </p:val>
                                        </p:tav>
                                        <p:tav tm="100000">
                                          <p:val>
                                            <p:strVal val="#ppt_x"/>
                                          </p:val>
                                        </p:tav>
                                      </p:tavLst>
                                    </p:anim>
                                    <p:anim calcmode="lin" valueType="num">
                                      <p:cBhvr>
                                        <p:cTn id="134" dur="1000" fill="hold"/>
                                        <p:tgtEl>
                                          <p:spTgt spid="35"/>
                                        </p:tgtEl>
                                        <p:attrNameLst>
                                          <p:attrName>ppt_y</p:attrName>
                                        </p:attrNameLst>
                                      </p:cBhvr>
                                      <p:tavLst>
                                        <p:tav tm="0">
                                          <p:val>
                                            <p:strVal val="#ppt_y+.1"/>
                                          </p:val>
                                        </p:tav>
                                        <p:tav tm="100000">
                                          <p:val>
                                            <p:strVal val="#ppt_y"/>
                                          </p:val>
                                        </p:tav>
                                      </p:tavLst>
                                    </p:anim>
                                  </p:childTnLst>
                                </p:cTn>
                              </p:par>
                              <p:par>
                                <p:cTn id="135" presetID="42" presetClass="entr" presetSubtype="0" fill="hold" nodeType="withEffect">
                                  <p:stCondLst>
                                    <p:cond delay="0"/>
                                  </p:stCondLst>
                                  <p:childTnLst>
                                    <p:set>
                                      <p:cBhvr>
                                        <p:cTn id="136" dur="1" fill="hold">
                                          <p:stCondLst>
                                            <p:cond delay="0"/>
                                          </p:stCondLst>
                                        </p:cTn>
                                        <p:tgtEl>
                                          <p:spTgt spid="36"/>
                                        </p:tgtEl>
                                        <p:attrNameLst>
                                          <p:attrName>style.visibility</p:attrName>
                                        </p:attrNameLst>
                                      </p:cBhvr>
                                      <p:to>
                                        <p:strVal val="visible"/>
                                      </p:to>
                                    </p:set>
                                    <p:animEffect transition="in" filter="fade">
                                      <p:cBhvr>
                                        <p:cTn id="137" dur="1000"/>
                                        <p:tgtEl>
                                          <p:spTgt spid="36"/>
                                        </p:tgtEl>
                                      </p:cBhvr>
                                    </p:animEffect>
                                    <p:anim calcmode="lin" valueType="num">
                                      <p:cBhvr>
                                        <p:cTn id="138" dur="1000" fill="hold"/>
                                        <p:tgtEl>
                                          <p:spTgt spid="36"/>
                                        </p:tgtEl>
                                        <p:attrNameLst>
                                          <p:attrName>ppt_x</p:attrName>
                                        </p:attrNameLst>
                                      </p:cBhvr>
                                      <p:tavLst>
                                        <p:tav tm="0">
                                          <p:val>
                                            <p:strVal val="#ppt_x"/>
                                          </p:val>
                                        </p:tav>
                                        <p:tav tm="100000">
                                          <p:val>
                                            <p:strVal val="#ppt_x"/>
                                          </p:val>
                                        </p:tav>
                                      </p:tavLst>
                                    </p:anim>
                                    <p:anim calcmode="lin" valueType="num">
                                      <p:cBhvr>
                                        <p:cTn id="139" dur="1000" fill="hold"/>
                                        <p:tgtEl>
                                          <p:spTgt spid="36"/>
                                        </p:tgtEl>
                                        <p:attrNameLst>
                                          <p:attrName>ppt_y</p:attrName>
                                        </p:attrNameLst>
                                      </p:cBhvr>
                                      <p:tavLst>
                                        <p:tav tm="0">
                                          <p:val>
                                            <p:strVal val="#ppt_y+.1"/>
                                          </p:val>
                                        </p:tav>
                                        <p:tav tm="100000">
                                          <p:val>
                                            <p:strVal val="#ppt_y"/>
                                          </p:val>
                                        </p:tav>
                                      </p:tavLst>
                                    </p:anim>
                                  </p:childTnLst>
                                </p:cTn>
                              </p:par>
                              <p:par>
                                <p:cTn id="140" presetID="42" presetClass="entr" presetSubtype="0" fill="hold" nodeType="withEffect">
                                  <p:stCondLst>
                                    <p:cond delay="0"/>
                                  </p:stCondLst>
                                  <p:childTnLst>
                                    <p:set>
                                      <p:cBhvr>
                                        <p:cTn id="141" dur="1" fill="hold">
                                          <p:stCondLst>
                                            <p:cond delay="0"/>
                                          </p:stCondLst>
                                        </p:cTn>
                                        <p:tgtEl>
                                          <p:spTgt spid="39"/>
                                        </p:tgtEl>
                                        <p:attrNameLst>
                                          <p:attrName>style.visibility</p:attrName>
                                        </p:attrNameLst>
                                      </p:cBhvr>
                                      <p:to>
                                        <p:strVal val="visible"/>
                                      </p:to>
                                    </p:set>
                                    <p:animEffect transition="in" filter="fade">
                                      <p:cBhvr>
                                        <p:cTn id="142" dur="1000"/>
                                        <p:tgtEl>
                                          <p:spTgt spid="39"/>
                                        </p:tgtEl>
                                      </p:cBhvr>
                                    </p:animEffect>
                                    <p:anim calcmode="lin" valueType="num">
                                      <p:cBhvr>
                                        <p:cTn id="143" dur="1000" fill="hold"/>
                                        <p:tgtEl>
                                          <p:spTgt spid="39"/>
                                        </p:tgtEl>
                                        <p:attrNameLst>
                                          <p:attrName>ppt_x</p:attrName>
                                        </p:attrNameLst>
                                      </p:cBhvr>
                                      <p:tavLst>
                                        <p:tav tm="0">
                                          <p:val>
                                            <p:strVal val="#ppt_x"/>
                                          </p:val>
                                        </p:tav>
                                        <p:tav tm="100000">
                                          <p:val>
                                            <p:strVal val="#ppt_x"/>
                                          </p:val>
                                        </p:tav>
                                      </p:tavLst>
                                    </p:anim>
                                    <p:anim calcmode="lin" valueType="num">
                                      <p:cBhvr>
                                        <p:cTn id="144" dur="1000" fill="hold"/>
                                        <p:tgtEl>
                                          <p:spTgt spid="39"/>
                                        </p:tgtEl>
                                        <p:attrNameLst>
                                          <p:attrName>ppt_y</p:attrName>
                                        </p:attrNameLst>
                                      </p:cBhvr>
                                      <p:tavLst>
                                        <p:tav tm="0">
                                          <p:val>
                                            <p:strVal val="#ppt_y+.1"/>
                                          </p:val>
                                        </p:tav>
                                        <p:tav tm="100000">
                                          <p:val>
                                            <p:strVal val="#ppt_y"/>
                                          </p:val>
                                        </p:tav>
                                      </p:tavLst>
                                    </p:anim>
                                  </p:childTnLst>
                                </p:cTn>
                              </p:par>
                              <p:par>
                                <p:cTn id="145" presetID="42" presetClass="entr" presetSubtype="0" fill="hold" nodeType="withEffect">
                                  <p:stCondLst>
                                    <p:cond delay="0"/>
                                  </p:stCondLst>
                                  <p:childTnLst>
                                    <p:set>
                                      <p:cBhvr>
                                        <p:cTn id="146" dur="1" fill="hold">
                                          <p:stCondLst>
                                            <p:cond delay="0"/>
                                          </p:stCondLst>
                                        </p:cTn>
                                        <p:tgtEl>
                                          <p:spTgt spid="40"/>
                                        </p:tgtEl>
                                        <p:attrNameLst>
                                          <p:attrName>style.visibility</p:attrName>
                                        </p:attrNameLst>
                                      </p:cBhvr>
                                      <p:to>
                                        <p:strVal val="visible"/>
                                      </p:to>
                                    </p:set>
                                    <p:animEffect transition="in" filter="fade">
                                      <p:cBhvr>
                                        <p:cTn id="147" dur="1000"/>
                                        <p:tgtEl>
                                          <p:spTgt spid="40"/>
                                        </p:tgtEl>
                                      </p:cBhvr>
                                    </p:animEffect>
                                    <p:anim calcmode="lin" valueType="num">
                                      <p:cBhvr>
                                        <p:cTn id="148" dur="1000" fill="hold"/>
                                        <p:tgtEl>
                                          <p:spTgt spid="40"/>
                                        </p:tgtEl>
                                        <p:attrNameLst>
                                          <p:attrName>ppt_x</p:attrName>
                                        </p:attrNameLst>
                                      </p:cBhvr>
                                      <p:tavLst>
                                        <p:tav tm="0">
                                          <p:val>
                                            <p:strVal val="#ppt_x"/>
                                          </p:val>
                                        </p:tav>
                                        <p:tav tm="100000">
                                          <p:val>
                                            <p:strVal val="#ppt_x"/>
                                          </p:val>
                                        </p:tav>
                                      </p:tavLst>
                                    </p:anim>
                                    <p:anim calcmode="lin" valueType="num">
                                      <p:cBhvr>
                                        <p:cTn id="149" dur="1000" fill="hold"/>
                                        <p:tgtEl>
                                          <p:spTgt spid="40"/>
                                        </p:tgtEl>
                                        <p:attrNameLst>
                                          <p:attrName>ppt_y</p:attrName>
                                        </p:attrNameLst>
                                      </p:cBhvr>
                                      <p:tavLst>
                                        <p:tav tm="0">
                                          <p:val>
                                            <p:strVal val="#ppt_y+.1"/>
                                          </p:val>
                                        </p:tav>
                                        <p:tav tm="100000">
                                          <p:val>
                                            <p:strVal val="#ppt_y"/>
                                          </p:val>
                                        </p:tav>
                                      </p:tavLst>
                                    </p:anim>
                                  </p:childTnLst>
                                </p:cTn>
                              </p:par>
                              <p:par>
                                <p:cTn id="150" presetID="42" presetClass="entr" presetSubtype="0" fill="hold" nodeType="withEffect">
                                  <p:stCondLst>
                                    <p:cond delay="0"/>
                                  </p:stCondLst>
                                  <p:childTnLst>
                                    <p:set>
                                      <p:cBhvr>
                                        <p:cTn id="151" dur="1" fill="hold">
                                          <p:stCondLst>
                                            <p:cond delay="0"/>
                                          </p:stCondLst>
                                        </p:cTn>
                                        <p:tgtEl>
                                          <p:spTgt spid="41"/>
                                        </p:tgtEl>
                                        <p:attrNameLst>
                                          <p:attrName>style.visibility</p:attrName>
                                        </p:attrNameLst>
                                      </p:cBhvr>
                                      <p:to>
                                        <p:strVal val="visible"/>
                                      </p:to>
                                    </p:set>
                                    <p:animEffect transition="in" filter="fade">
                                      <p:cBhvr>
                                        <p:cTn id="152" dur="1000"/>
                                        <p:tgtEl>
                                          <p:spTgt spid="41"/>
                                        </p:tgtEl>
                                      </p:cBhvr>
                                    </p:animEffect>
                                    <p:anim calcmode="lin" valueType="num">
                                      <p:cBhvr>
                                        <p:cTn id="153" dur="1000" fill="hold"/>
                                        <p:tgtEl>
                                          <p:spTgt spid="41"/>
                                        </p:tgtEl>
                                        <p:attrNameLst>
                                          <p:attrName>ppt_x</p:attrName>
                                        </p:attrNameLst>
                                      </p:cBhvr>
                                      <p:tavLst>
                                        <p:tav tm="0">
                                          <p:val>
                                            <p:strVal val="#ppt_x"/>
                                          </p:val>
                                        </p:tav>
                                        <p:tav tm="100000">
                                          <p:val>
                                            <p:strVal val="#ppt_x"/>
                                          </p:val>
                                        </p:tav>
                                      </p:tavLst>
                                    </p:anim>
                                    <p:anim calcmode="lin" valueType="num">
                                      <p:cBhvr>
                                        <p:cTn id="154" dur="1000" fill="hold"/>
                                        <p:tgtEl>
                                          <p:spTgt spid="41"/>
                                        </p:tgtEl>
                                        <p:attrNameLst>
                                          <p:attrName>ppt_y</p:attrName>
                                        </p:attrNameLst>
                                      </p:cBhvr>
                                      <p:tavLst>
                                        <p:tav tm="0">
                                          <p:val>
                                            <p:strVal val="#ppt_y+.1"/>
                                          </p:val>
                                        </p:tav>
                                        <p:tav tm="100000">
                                          <p:val>
                                            <p:strVal val="#ppt_y"/>
                                          </p:val>
                                        </p:tav>
                                      </p:tavLst>
                                    </p:anim>
                                  </p:childTnLst>
                                </p:cTn>
                              </p:par>
                              <p:par>
                                <p:cTn id="155" presetID="42" presetClass="entr" presetSubtype="0" fill="hold" nodeType="withEffect">
                                  <p:stCondLst>
                                    <p:cond delay="0"/>
                                  </p:stCondLst>
                                  <p:childTnLst>
                                    <p:set>
                                      <p:cBhvr>
                                        <p:cTn id="156" dur="1" fill="hold">
                                          <p:stCondLst>
                                            <p:cond delay="0"/>
                                          </p:stCondLst>
                                        </p:cTn>
                                        <p:tgtEl>
                                          <p:spTgt spid="42"/>
                                        </p:tgtEl>
                                        <p:attrNameLst>
                                          <p:attrName>style.visibility</p:attrName>
                                        </p:attrNameLst>
                                      </p:cBhvr>
                                      <p:to>
                                        <p:strVal val="visible"/>
                                      </p:to>
                                    </p:set>
                                    <p:animEffect transition="in" filter="fade">
                                      <p:cBhvr>
                                        <p:cTn id="157" dur="1000"/>
                                        <p:tgtEl>
                                          <p:spTgt spid="42"/>
                                        </p:tgtEl>
                                      </p:cBhvr>
                                    </p:animEffect>
                                    <p:anim calcmode="lin" valueType="num">
                                      <p:cBhvr>
                                        <p:cTn id="158" dur="1000" fill="hold"/>
                                        <p:tgtEl>
                                          <p:spTgt spid="42"/>
                                        </p:tgtEl>
                                        <p:attrNameLst>
                                          <p:attrName>ppt_x</p:attrName>
                                        </p:attrNameLst>
                                      </p:cBhvr>
                                      <p:tavLst>
                                        <p:tav tm="0">
                                          <p:val>
                                            <p:strVal val="#ppt_x"/>
                                          </p:val>
                                        </p:tav>
                                        <p:tav tm="100000">
                                          <p:val>
                                            <p:strVal val="#ppt_x"/>
                                          </p:val>
                                        </p:tav>
                                      </p:tavLst>
                                    </p:anim>
                                    <p:anim calcmode="lin" valueType="num">
                                      <p:cBhvr>
                                        <p:cTn id="159" dur="1000" fill="hold"/>
                                        <p:tgtEl>
                                          <p:spTgt spid="42"/>
                                        </p:tgtEl>
                                        <p:attrNameLst>
                                          <p:attrName>ppt_y</p:attrName>
                                        </p:attrNameLst>
                                      </p:cBhvr>
                                      <p:tavLst>
                                        <p:tav tm="0">
                                          <p:val>
                                            <p:strVal val="#ppt_y+.1"/>
                                          </p:val>
                                        </p:tav>
                                        <p:tav tm="100000">
                                          <p:val>
                                            <p:strVal val="#ppt_y"/>
                                          </p:val>
                                        </p:tav>
                                      </p:tavLst>
                                    </p:anim>
                                  </p:childTnLst>
                                </p:cTn>
                              </p:par>
                              <p:par>
                                <p:cTn id="160" presetID="42" presetClass="entr" presetSubtype="0" fill="hold" nodeType="withEffect">
                                  <p:stCondLst>
                                    <p:cond delay="0"/>
                                  </p:stCondLst>
                                  <p:childTnLst>
                                    <p:set>
                                      <p:cBhvr>
                                        <p:cTn id="161" dur="1" fill="hold">
                                          <p:stCondLst>
                                            <p:cond delay="0"/>
                                          </p:stCondLst>
                                        </p:cTn>
                                        <p:tgtEl>
                                          <p:spTgt spid="45"/>
                                        </p:tgtEl>
                                        <p:attrNameLst>
                                          <p:attrName>style.visibility</p:attrName>
                                        </p:attrNameLst>
                                      </p:cBhvr>
                                      <p:to>
                                        <p:strVal val="visible"/>
                                      </p:to>
                                    </p:set>
                                    <p:animEffect transition="in" filter="fade">
                                      <p:cBhvr>
                                        <p:cTn id="162" dur="1000"/>
                                        <p:tgtEl>
                                          <p:spTgt spid="45"/>
                                        </p:tgtEl>
                                      </p:cBhvr>
                                    </p:animEffect>
                                    <p:anim calcmode="lin" valueType="num">
                                      <p:cBhvr>
                                        <p:cTn id="163" dur="1000" fill="hold"/>
                                        <p:tgtEl>
                                          <p:spTgt spid="45"/>
                                        </p:tgtEl>
                                        <p:attrNameLst>
                                          <p:attrName>ppt_x</p:attrName>
                                        </p:attrNameLst>
                                      </p:cBhvr>
                                      <p:tavLst>
                                        <p:tav tm="0">
                                          <p:val>
                                            <p:strVal val="#ppt_x"/>
                                          </p:val>
                                        </p:tav>
                                        <p:tav tm="100000">
                                          <p:val>
                                            <p:strVal val="#ppt_x"/>
                                          </p:val>
                                        </p:tav>
                                      </p:tavLst>
                                    </p:anim>
                                    <p:anim calcmode="lin" valueType="num">
                                      <p:cBhvr>
                                        <p:cTn id="164" dur="1000" fill="hold"/>
                                        <p:tgtEl>
                                          <p:spTgt spid="45"/>
                                        </p:tgtEl>
                                        <p:attrNameLst>
                                          <p:attrName>ppt_y</p:attrName>
                                        </p:attrNameLst>
                                      </p:cBhvr>
                                      <p:tavLst>
                                        <p:tav tm="0">
                                          <p:val>
                                            <p:strVal val="#ppt_y+.1"/>
                                          </p:val>
                                        </p:tav>
                                        <p:tav tm="100000">
                                          <p:val>
                                            <p:strVal val="#ppt_y"/>
                                          </p:val>
                                        </p:tav>
                                      </p:tavLst>
                                    </p:anim>
                                  </p:childTnLst>
                                </p:cTn>
                              </p:par>
                              <p:par>
                                <p:cTn id="165" presetID="42" presetClass="entr" presetSubtype="0" fill="hold" nodeType="withEffect">
                                  <p:stCondLst>
                                    <p:cond delay="0"/>
                                  </p:stCondLst>
                                  <p:childTnLst>
                                    <p:set>
                                      <p:cBhvr>
                                        <p:cTn id="166" dur="1" fill="hold">
                                          <p:stCondLst>
                                            <p:cond delay="0"/>
                                          </p:stCondLst>
                                        </p:cTn>
                                        <p:tgtEl>
                                          <p:spTgt spid="46"/>
                                        </p:tgtEl>
                                        <p:attrNameLst>
                                          <p:attrName>style.visibility</p:attrName>
                                        </p:attrNameLst>
                                      </p:cBhvr>
                                      <p:to>
                                        <p:strVal val="visible"/>
                                      </p:to>
                                    </p:set>
                                    <p:animEffect transition="in" filter="fade">
                                      <p:cBhvr>
                                        <p:cTn id="167" dur="1000"/>
                                        <p:tgtEl>
                                          <p:spTgt spid="46"/>
                                        </p:tgtEl>
                                      </p:cBhvr>
                                    </p:animEffect>
                                    <p:anim calcmode="lin" valueType="num">
                                      <p:cBhvr>
                                        <p:cTn id="168" dur="1000" fill="hold"/>
                                        <p:tgtEl>
                                          <p:spTgt spid="46"/>
                                        </p:tgtEl>
                                        <p:attrNameLst>
                                          <p:attrName>ppt_x</p:attrName>
                                        </p:attrNameLst>
                                      </p:cBhvr>
                                      <p:tavLst>
                                        <p:tav tm="0">
                                          <p:val>
                                            <p:strVal val="#ppt_x"/>
                                          </p:val>
                                        </p:tav>
                                        <p:tav tm="100000">
                                          <p:val>
                                            <p:strVal val="#ppt_x"/>
                                          </p:val>
                                        </p:tav>
                                      </p:tavLst>
                                    </p:anim>
                                    <p:anim calcmode="lin" valueType="num">
                                      <p:cBhvr>
                                        <p:cTn id="169" dur="1000" fill="hold"/>
                                        <p:tgtEl>
                                          <p:spTgt spid="46"/>
                                        </p:tgtEl>
                                        <p:attrNameLst>
                                          <p:attrName>ppt_y</p:attrName>
                                        </p:attrNameLst>
                                      </p:cBhvr>
                                      <p:tavLst>
                                        <p:tav tm="0">
                                          <p:val>
                                            <p:strVal val="#ppt_y+.1"/>
                                          </p:val>
                                        </p:tav>
                                        <p:tav tm="100000">
                                          <p:val>
                                            <p:strVal val="#ppt_y"/>
                                          </p:val>
                                        </p:tav>
                                      </p:tavLst>
                                    </p:anim>
                                  </p:childTnLst>
                                </p:cTn>
                              </p:par>
                              <p:par>
                                <p:cTn id="170" presetID="42" presetClass="entr" presetSubtype="0" fill="hold" nodeType="withEffect">
                                  <p:stCondLst>
                                    <p:cond delay="0"/>
                                  </p:stCondLst>
                                  <p:childTnLst>
                                    <p:set>
                                      <p:cBhvr>
                                        <p:cTn id="171" dur="1" fill="hold">
                                          <p:stCondLst>
                                            <p:cond delay="0"/>
                                          </p:stCondLst>
                                        </p:cTn>
                                        <p:tgtEl>
                                          <p:spTgt spid="49"/>
                                        </p:tgtEl>
                                        <p:attrNameLst>
                                          <p:attrName>style.visibility</p:attrName>
                                        </p:attrNameLst>
                                      </p:cBhvr>
                                      <p:to>
                                        <p:strVal val="visible"/>
                                      </p:to>
                                    </p:set>
                                    <p:animEffect transition="in" filter="fade">
                                      <p:cBhvr>
                                        <p:cTn id="172" dur="1000"/>
                                        <p:tgtEl>
                                          <p:spTgt spid="49"/>
                                        </p:tgtEl>
                                      </p:cBhvr>
                                    </p:animEffect>
                                    <p:anim calcmode="lin" valueType="num">
                                      <p:cBhvr>
                                        <p:cTn id="173" dur="1000" fill="hold"/>
                                        <p:tgtEl>
                                          <p:spTgt spid="49"/>
                                        </p:tgtEl>
                                        <p:attrNameLst>
                                          <p:attrName>ppt_x</p:attrName>
                                        </p:attrNameLst>
                                      </p:cBhvr>
                                      <p:tavLst>
                                        <p:tav tm="0">
                                          <p:val>
                                            <p:strVal val="#ppt_x"/>
                                          </p:val>
                                        </p:tav>
                                        <p:tav tm="100000">
                                          <p:val>
                                            <p:strVal val="#ppt_x"/>
                                          </p:val>
                                        </p:tav>
                                      </p:tavLst>
                                    </p:anim>
                                    <p:anim calcmode="lin" valueType="num">
                                      <p:cBhvr>
                                        <p:cTn id="174" dur="1000" fill="hold"/>
                                        <p:tgtEl>
                                          <p:spTgt spid="49"/>
                                        </p:tgtEl>
                                        <p:attrNameLst>
                                          <p:attrName>ppt_y</p:attrName>
                                        </p:attrNameLst>
                                      </p:cBhvr>
                                      <p:tavLst>
                                        <p:tav tm="0">
                                          <p:val>
                                            <p:strVal val="#ppt_y+.1"/>
                                          </p:val>
                                        </p:tav>
                                        <p:tav tm="100000">
                                          <p:val>
                                            <p:strVal val="#ppt_y"/>
                                          </p:val>
                                        </p:tav>
                                      </p:tavLst>
                                    </p:anim>
                                  </p:childTnLst>
                                </p:cTn>
                              </p:par>
                              <p:par>
                                <p:cTn id="175" presetID="42" presetClass="entr" presetSubtype="0" fill="hold" nodeType="withEffect">
                                  <p:stCondLst>
                                    <p:cond delay="0"/>
                                  </p:stCondLst>
                                  <p:childTnLst>
                                    <p:set>
                                      <p:cBhvr>
                                        <p:cTn id="176" dur="1" fill="hold">
                                          <p:stCondLst>
                                            <p:cond delay="0"/>
                                          </p:stCondLst>
                                        </p:cTn>
                                        <p:tgtEl>
                                          <p:spTgt spid="50"/>
                                        </p:tgtEl>
                                        <p:attrNameLst>
                                          <p:attrName>style.visibility</p:attrName>
                                        </p:attrNameLst>
                                      </p:cBhvr>
                                      <p:to>
                                        <p:strVal val="visible"/>
                                      </p:to>
                                    </p:set>
                                    <p:animEffect transition="in" filter="fade">
                                      <p:cBhvr>
                                        <p:cTn id="177" dur="1000"/>
                                        <p:tgtEl>
                                          <p:spTgt spid="50"/>
                                        </p:tgtEl>
                                      </p:cBhvr>
                                    </p:animEffect>
                                    <p:anim calcmode="lin" valueType="num">
                                      <p:cBhvr>
                                        <p:cTn id="178" dur="1000" fill="hold"/>
                                        <p:tgtEl>
                                          <p:spTgt spid="50"/>
                                        </p:tgtEl>
                                        <p:attrNameLst>
                                          <p:attrName>ppt_x</p:attrName>
                                        </p:attrNameLst>
                                      </p:cBhvr>
                                      <p:tavLst>
                                        <p:tav tm="0">
                                          <p:val>
                                            <p:strVal val="#ppt_x"/>
                                          </p:val>
                                        </p:tav>
                                        <p:tav tm="100000">
                                          <p:val>
                                            <p:strVal val="#ppt_x"/>
                                          </p:val>
                                        </p:tav>
                                      </p:tavLst>
                                    </p:anim>
                                    <p:anim calcmode="lin" valueType="num">
                                      <p:cBhvr>
                                        <p:cTn id="179" dur="1000" fill="hold"/>
                                        <p:tgtEl>
                                          <p:spTgt spid="50"/>
                                        </p:tgtEl>
                                        <p:attrNameLst>
                                          <p:attrName>ppt_y</p:attrName>
                                        </p:attrNameLst>
                                      </p:cBhvr>
                                      <p:tavLst>
                                        <p:tav tm="0">
                                          <p:val>
                                            <p:strVal val="#ppt_y+.1"/>
                                          </p:val>
                                        </p:tav>
                                        <p:tav tm="100000">
                                          <p:val>
                                            <p:strVal val="#ppt_y"/>
                                          </p:val>
                                        </p:tav>
                                      </p:tavLst>
                                    </p:anim>
                                  </p:childTnLst>
                                </p:cTn>
                              </p:par>
                              <p:par>
                                <p:cTn id="180" presetID="42" presetClass="entr" presetSubtype="0" fill="hold" nodeType="withEffect">
                                  <p:stCondLst>
                                    <p:cond delay="0"/>
                                  </p:stCondLst>
                                  <p:childTnLst>
                                    <p:set>
                                      <p:cBhvr>
                                        <p:cTn id="181" dur="1" fill="hold">
                                          <p:stCondLst>
                                            <p:cond delay="0"/>
                                          </p:stCondLst>
                                        </p:cTn>
                                        <p:tgtEl>
                                          <p:spTgt spid="51"/>
                                        </p:tgtEl>
                                        <p:attrNameLst>
                                          <p:attrName>style.visibility</p:attrName>
                                        </p:attrNameLst>
                                      </p:cBhvr>
                                      <p:to>
                                        <p:strVal val="visible"/>
                                      </p:to>
                                    </p:set>
                                    <p:animEffect transition="in" filter="fade">
                                      <p:cBhvr>
                                        <p:cTn id="182" dur="1000"/>
                                        <p:tgtEl>
                                          <p:spTgt spid="51"/>
                                        </p:tgtEl>
                                      </p:cBhvr>
                                    </p:animEffect>
                                    <p:anim calcmode="lin" valueType="num">
                                      <p:cBhvr>
                                        <p:cTn id="183" dur="1000" fill="hold"/>
                                        <p:tgtEl>
                                          <p:spTgt spid="51"/>
                                        </p:tgtEl>
                                        <p:attrNameLst>
                                          <p:attrName>ppt_x</p:attrName>
                                        </p:attrNameLst>
                                      </p:cBhvr>
                                      <p:tavLst>
                                        <p:tav tm="0">
                                          <p:val>
                                            <p:strVal val="#ppt_x"/>
                                          </p:val>
                                        </p:tav>
                                        <p:tav tm="100000">
                                          <p:val>
                                            <p:strVal val="#ppt_x"/>
                                          </p:val>
                                        </p:tav>
                                      </p:tavLst>
                                    </p:anim>
                                    <p:anim calcmode="lin" valueType="num">
                                      <p:cBhvr>
                                        <p:cTn id="184" dur="1000" fill="hold"/>
                                        <p:tgtEl>
                                          <p:spTgt spid="51"/>
                                        </p:tgtEl>
                                        <p:attrNameLst>
                                          <p:attrName>ppt_y</p:attrName>
                                        </p:attrNameLst>
                                      </p:cBhvr>
                                      <p:tavLst>
                                        <p:tav tm="0">
                                          <p:val>
                                            <p:strVal val="#ppt_y+.1"/>
                                          </p:val>
                                        </p:tav>
                                        <p:tav tm="100000">
                                          <p:val>
                                            <p:strVal val="#ppt_y"/>
                                          </p:val>
                                        </p:tav>
                                      </p:tavLst>
                                    </p:anim>
                                  </p:childTnLst>
                                </p:cTn>
                              </p:par>
                              <p:par>
                                <p:cTn id="185" presetID="42" presetClass="entr" presetSubtype="0" fill="hold" nodeType="withEffect">
                                  <p:stCondLst>
                                    <p:cond delay="0"/>
                                  </p:stCondLst>
                                  <p:childTnLst>
                                    <p:set>
                                      <p:cBhvr>
                                        <p:cTn id="186" dur="1" fill="hold">
                                          <p:stCondLst>
                                            <p:cond delay="0"/>
                                          </p:stCondLst>
                                        </p:cTn>
                                        <p:tgtEl>
                                          <p:spTgt spid="52"/>
                                        </p:tgtEl>
                                        <p:attrNameLst>
                                          <p:attrName>style.visibility</p:attrName>
                                        </p:attrNameLst>
                                      </p:cBhvr>
                                      <p:to>
                                        <p:strVal val="visible"/>
                                      </p:to>
                                    </p:set>
                                    <p:animEffect transition="in" filter="fade">
                                      <p:cBhvr>
                                        <p:cTn id="187" dur="1000"/>
                                        <p:tgtEl>
                                          <p:spTgt spid="52"/>
                                        </p:tgtEl>
                                      </p:cBhvr>
                                    </p:animEffect>
                                    <p:anim calcmode="lin" valueType="num">
                                      <p:cBhvr>
                                        <p:cTn id="188" dur="1000" fill="hold"/>
                                        <p:tgtEl>
                                          <p:spTgt spid="52"/>
                                        </p:tgtEl>
                                        <p:attrNameLst>
                                          <p:attrName>ppt_x</p:attrName>
                                        </p:attrNameLst>
                                      </p:cBhvr>
                                      <p:tavLst>
                                        <p:tav tm="0">
                                          <p:val>
                                            <p:strVal val="#ppt_x"/>
                                          </p:val>
                                        </p:tav>
                                        <p:tav tm="100000">
                                          <p:val>
                                            <p:strVal val="#ppt_x"/>
                                          </p:val>
                                        </p:tav>
                                      </p:tavLst>
                                    </p:anim>
                                    <p:anim calcmode="lin" valueType="num">
                                      <p:cBhvr>
                                        <p:cTn id="189" dur="1000" fill="hold"/>
                                        <p:tgtEl>
                                          <p:spTgt spid="52"/>
                                        </p:tgtEl>
                                        <p:attrNameLst>
                                          <p:attrName>ppt_y</p:attrName>
                                        </p:attrNameLst>
                                      </p:cBhvr>
                                      <p:tavLst>
                                        <p:tav tm="0">
                                          <p:val>
                                            <p:strVal val="#ppt_y+.1"/>
                                          </p:val>
                                        </p:tav>
                                        <p:tav tm="100000">
                                          <p:val>
                                            <p:strVal val="#ppt_y"/>
                                          </p:val>
                                        </p:tav>
                                      </p:tavLst>
                                    </p:anim>
                                  </p:childTnLst>
                                </p:cTn>
                              </p:par>
                              <p:par>
                                <p:cTn id="190" presetID="42" presetClass="entr" presetSubtype="0" fill="hold" nodeType="withEffect">
                                  <p:stCondLst>
                                    <p:cond delay="0"/>
                                  </p:stCondLst>
                                  <p:childTnLst>
                                    <p:set>
                                      <p:cBhvr>
                                        <p:cTn id="191" dur="1" fill="hold">
                                          <p:stCondLst>
                                            <p:cond delay="0"/>
                                          </p:stCondLst>
                                        </p:cTn>
                                        <p:tgtEl>
                                          <p:spTgt spid="79"/>
                                        </p:tgtEl>
                                        <p:attrNameLst>
                                          <p:attrName>style.visibility</p:attrName>
                                        </p:attrNameLst>
                                      </p:cBhvr>
                                      <p:to>
                                        <p:strVal val="visible"/>
                                      </p:to>
                                    </p:set>
                                    <p:animEffect transition="in" filter="fade">
                                      <p:cBhvr>
                                        <p:cTn id="192" dur="1000"/>
                                        <p:tgtEl>
                                          <p:spTgt spid="79"/>
                                        </p:tgtEl>
                                      </p:cBhvr>
                                    </p:animEffect>
                                    <p:anim calcmode="lin" valueType="num">
                                      <p:cBhvr>
                                        <p:cTn id="193" dur="1000" fill="hold"/>
                                        <p:tgtEl>
                                          <p:spTgt spid="79"/>
                                        </p:tgtEl>
                                        <p:attrNameLst>
                                          <p:attrName>ppt_x</p:attrName>
                                        </p:attrNameLst>
                                      </p:cBhvr>
                                      <p:tavLst>
                                        <p:tav tm="0">
                                          <p:val>
                                            <p:strVal val="#ppt_x"/>
                                          </p:val>
                                        </p:tav>
                                        <p:tav tm="100000">
                                          <p:val>
                                            <p:strVal val="#ppt_x"/>
                                          </p:val>
                                        </p:tav>
                                      </p:tavLst>
                                    </p:anim>
                                    <p:anim calcmode="lin" valueType="num">
                                      <p:cBhvr>
                                        <p:cTn id="194" dur="1000" fill="hold"/>
                                        <p:tgtEl>
                                          <p:spTgt spid="79"/>
                                        </p:tgtEl>
                                        <p:attrNameLst>
                                          <p:attrName>ppt_y</p:attrName>
                                        </p:attrNameLst>
                                      </p:cBhvr>
                                      <p:tavLst>
                                        <p:tav tm="0">
                                          <p:val>
                                            <p:strVal val="#ppt_y+.1"/>
                                          </p:val>
                                        </p:tav>
                                        <p:tav tm="100000">
                                          <p:val>
                                            <p:strVal val="#ppt_y"/>
                                          </p:val>
                                        </p:tav>
                                      </p:tavLst>
                                    </p:anim>
                                  </p:childTnLst>
                                </p:cTn>
                              </p:par>
                              <p:par>
                                <p:cTn id="195" presetID="42" presetClass="entr" presetSubtype="0" fill="hold" nodeType="withEffect">
                                  <p:stCondLst>
                                    <p:cond delay="0"/>
                                  </p:stCondLst>
                                  <p:childTnLst>
                                    <p:set>
                                      <p:cBhvr>
                                        <p:cTn id="196" dur="1" fill="hold">
                                          <p:stCondLst>
                                            <p:cond delay="0"/>
                                          </p:stCondLst>
                                        </p:cTn>
                                        <p:tgtEl>
                                          <p:spTgt spid="82"/>
                                        </p:tgtEl>
                                        <p:attrNameLst>
                                          <p:attrName>style.visibility</p:attrName>
                                        </p:attrNameLst>
                                      </p:cBhvr>
                                      <p:to>
                                        <p:strVal val="visible"/>
                                      </p:to>
                                    </p:set>
                                    <p:animEffect transition="in" filter="fade">
                                      <p:cBhvr>
                                        <p:cTn id="197" dur="1000"/>
                                        <p:tgtEl>
                                          <p:spTgt spid="82"/>
                                        </p:tgtEl>
                                      </p:cBhvr>
                                    </p:animEffect>
                                    <p:anim calcmode="lin" valueType="num">
                                      <p:cBhvr>
                                        <p:cTn id="198" dur="1000" fill="hold"/>
                                        <p:tgtEl>
                                          <p:spTgt spid="82"/>
                                        </p:tgtEl>
                                        <p:attrNameLst>
                                          <p:attrName>ppt_x</p:attrName>
                                        </p:attrNameLst>
                                      </p:cBhvr>
                                      <p:tavLst>
                                        <p:tav tm="0">
                                          <p:val>
                                            <p:strVal val="#ppt_x"/>
                                          </p:val>
                                        </p:tav>
                                        <p:tav tm="100000">
                                          <p:val>
                                            <p:strVal val="#ppt_x"/>
                                          </p:val>
                                        </p:tav>
                                      </p:tavLst>
                                    </p:anim>
                                    <p:anim calcmode="lin" valueType="num">
                                      <p:cBhvr>
                                        <p:cTn id="199" dur="1000" fill="hold"/>
                                        <p:tgtEl>
                                          <p:spTgt spid="82"/>
                                        </p:tgtEl>
                                        <p:attrNameLst>
                                          <p:attrName>ppt_y</p:attrName>
                                        </p:attrNameLst>
                                      </p:cBhvr>
                                      <p:tavLst>
                                        <p:tav tm="0">
                                          <p:val>
                                            <p:strVal val="#ppt_y+.1"/>
                                          </p:val>
                                        </p:tav>
                                        <p:tav tm="100000">
                                          <p:val>
                                            <p:strVal val="#ppt_y"/>
                                          </p:val>
                                        </p:tav>
                                      </p:tavLst>
                                    </p:anim>
                                  </p:childTnLst>
                                </p:cTn>
                              </p:par>
                              <p:par>
                                <p:cTn id="200" presetID="42" presetClass="entr" presetSubtype="0" fill="hold" nodeType="withEffect">
                                  <p:stCondLst>
                                    <p:cond delay="0"/>
                                  </p:stCondLst>
                                  <p:childTnLst>
                                    <p:set>
                                      <p:cBhvr>
                                        <p:cTn id="201" dur="1" fill="hold">
                                          <p:stCondLst>
                                            <p:cond delay="0"/>
                                          </p:stCondLst>
                                        </p:cTn>
                                        <p:tgtEl>
                                          <p:spTgt spid="85"/>
                                        </p:tgtEl>
                                        <p:attrNameLst>
                                          <p:attrName>style.visibility</p:attrName>
                                        </p:attrNameLst>
                                      </p:cBhvr>
                                      <p:to>
                                        <p:strVal val="visible"/>
                                      </p:to>
                                    </p:set>
                                    <p:animEffect transition="in" filter="fade">
                                      <p:cBhvr>
                                        <p:cTn id="202" dur="1000"/>
                                        <p:tgtEl>
                                          <p:spTgt spid="85"/>
                                        </p:tgtEl>
                                      </p:cBhvr>
                                    </p:animEffect>
                                    <p:anim calcmode="lin" valueType="num">
                                      <p:cBhvr>
                                        <p:cTn id="203" dur="1000" fill="hold"/>
                                        <p:tgtEl>
                                          <p:spTgt spid="85"/>
                                        </p:tgtEl>
                                        <p:attrNameLst>
                                          <p:attrName>ppt_x</p:attrName>
                                        </p:attrNameLst>
                                      </p:cBhvr>
                                      <p:tavLst>
                                        <p:tav tm="0">
                                          <p:val>
                                            <p:strVal val="#ppt_x"/>
                                          </p:val>
                                        </p:tav>
                                        <p:tav tm="100000">
                                          <p:val>
                                            <p:strVal val="#ppt_x"/>
                                          </p:val>
                                        </p:tav>
                                      </p:tavLst>
                                    </p:anim>
                                    <p:anim calcmode="lin" valueType="num">
                                      <p:cBhvr>
                                        <p:cTn id="204" dur="1000" fill="hold"/>
                                        <p:tgtEl>
                                          <p:spTgt spid="85"/>
                                        </p:tgtEl>
                                        <p:attrNameLst>
                                          <p:attrName>ppt_y</p:attrName>
                                        </p:attrNameLst>
                                      </p:cBhvr>
                                      <p:tavLst>
                                        <p:tav tm="0">
                                          <p:val>
                                            <p:strVal val="#ppt_y+.1"/>
                                          </p:val>
                                        </p:tav>
                                        <p:tav tm="100000">
                                          <p:val>
                                            <p:strVal val="#ppt_y"/>
                                          </p:val>
                                        </p:tav>
                                      </p:tavLst>
                                    </p:anim>
                                  </p:childTnLst>
                                </p:cTn>
                              </p:par>
                              <p:par>
                                <p:cTn id="205" presetID="42" presetClass="entr" presetSubtype="0" fill="hold" nodeType="withEffect">
                                  <p:stCondLst>
                                    <p:cond delay="0"/>
                                  </p:stCondLst>
                                  <p:childTnLst>
                                    <p:set>
                                      <p:cBhvr>
                                        <p:cTn id="206" dur="1" fill="hold">
                                          <p:stCondLst>
                                            <p:cond delay="0"/>
                                          </p:stCondLst>
                                        </p:cTn>
                                        <p:tgtEl>
                                          <p:spTgt spid="88"/>
                                        </p:tgtEl>
                                        <p:attrNameLst>
                                          <p:attrName>style.visibility</p:attrName>
                                        </p:attrNameLst>
                                      </p:cBhvr>
                                      <p:to>
                                        <p:strVal val="visible"/>
                                      </p:to>
                                    </p:set>
                                    <p:animEffect transition="in" filter="fade">
                                      <p:cBhvr>
                                        <p:cTn id="207" dur="1000"/>
                                        <p:tgtEl>
                                          <p:spTgt spid="88"/>
                                        </p:tgtEl>
                                      </p:cBhvr>
                                    </p:animEffect>
                                    <p:anim calcmode="lin" valueType="num">
                                      <p:cBhvr>
                                        <p:cTn id="208" dur="1000" fill="hold"/>
                                        <p:tgtEl>
                                          <p:spTgt spid="88"/>
                                        </p:tgtEl>
                                        <p:attrNameLst>
                                          <p:attrName>ppt_x</p:attrName>
                                        </p:attrNameLst>
                                      </p:cBhvr>
                                      <p:tavLst>
                                        <p:tav tm="0">
                                          <p:val>
                                            <p:strVal val="#ppt_x"/>
                                          </p:val>
                                        </p:tav>
                                        <p:tav tm="100000">
                                          <p:val>
                                            <p:strVal val="#ppt_x"/>
                                          </p:val>
                                        </p:tav>
                                      </p:tavLst>
                                    </p:anim>
                                    <p:anim calcmode="lin" valueType="num">
                                      <p:cBhvr>
                                        <p:cTn id="209" dur="1000" fill="hold"/>
                                        <p:tgtEl>
                                          <p:spTgt spid="88"/>
                                        </p:tgtEl>
                                        <p:attrNameLst>
                                          <p:attrName>ppt_y</p:attrName>
                                        </p:attrNameLst>
                                      </p:cBhvr>
                                      <p:tavLst>
                                        <p:tav tm="0">
                                          <p:val>
                                            <p:strVal val="#ppt_y+.1"/>
                                          </p:val>
                                        </p:tav>
                                        <p:tav tm="100000">
                                          <p:val>
                                            <p:strVal val="#ppt_y"/>
                                          </p:val>
                                        </p:tav>
                                      </p:tavLst>
                                    </p:anim>
                                  </p:childTnLst>
                                </p:cTn>
                              </p:par>
                              <p:par>
                                <p:cTn id="210" presetID="42" presetClass="entr" presetSubtype="0" fill="hold" nodeType="withEffect">
                                  <p:stCondLst>
                                    <p:cond delay="0"/>
                                  </p:stCondLst>
                                  <p:childTnLst>
                                    <p:set>
                                      <p:cBhvr>
                                        <p:cTn id="211" dur="1" fill="hold">
                                          <p:stCondLst>
                                            <p:cond delay="0"/>
                                          </p:stCondLst>
                                        </p:cTn>
                                        <p:tgtEl>
                                          <p:spTgt spid="91"/>
                                        </p:tgtEl>
                                        <p:attrNameLst>
                                          <p:attrName>style.visibility</p:attrName>
                                        </p:attrNameLst>
                                      </p:cBhvr>
                                      <p:to>
                                        <p:strVal val="visible"/>
                                      </p:to>
                                    </p:set>
                                    <p:animEffect transition="in" filter="fade">
                                      <p:cBhvr>
                                        <p:cTn id="212" dur="1000"/>
                                        <p:tgtEl>
                                          <p:spTgt spid="91"/>
                                        </p:tgtEl>
                                      </p:cBhvr>
                                    </p:animEffect>
                                    <p:anim calcmode="lin" valueType="num">
                                      <p:cBhvr>
                                        <p:cTn id="213" dur="1000" fill="hold"/>
                                        <p:tgtEl>
                                          <p:spTgt spid="91"/>
                                        </p:tgtEl>
                                        <p:attrNameLst>
                                          <p:attrName>ppt_x</p:attrName>
                                        </p:attrNameLst>
                                      </p:cBhvr>
                                      <p:tavLst>
                                        <p:tav tm="0">
                                          <p:val>
                                            <p:strVal val="#ppt_x"/>
                                          </p:val>
                                        </p:tav>
                                        <p:tav tm="100000">
                                          <p:val>
                                            <p:strVal val="#ppt_x"/>
                                          </p:val>
                                        </p:tav>
                                      </p:tavLst>
                                    </p:anim>
                                    <p:anim calcmode="lin" valueType="num">
                                      <p:cBhvr>
                                        <p:cTn id="214" dur="1000" fill="hold"/>
                                        <p:tgtEl>
                                          <p:spTgt spid="91"/>
                                        </p:tgtEl>
                                        <p:attrNameLst>
                                          <p:attrName>ppt_y</p:attrName>
                                        </p:attrNameLst>
                                      </p:cBhvr>
                                      <p:tavLst>
                                        <p:tav tm="0">
                                          <p:val>
                                            <p:strVal val="#ppt_y+.1"/>
                                          </p:val>
                                        </p:tav>
                                        <p:tav tm="100000">
                                          <p:val>
                                            <p:strVal val="#ppt_y"/>
                                          </p:val>
                                        </p:tav>
                                      </p:tavLst>
                                    </p:anim>
                                  </p:childTnLst>
                                </p:cTn>
                              </p:par>
                              <p:par>
                                <p:cTn id="215" presetID="42" presetClass="entr" presetSubtype="0" fill="hold" nodeType="withEffect">
                                  <p:stCondLst>
                                    <p:cond delay="0"/>
                                  </p:stCondLst>
                                  <p:childTnLst>
                                    <p:set>
                                      <p:cBhvr>
                                        <p:cTn id="216" dur="1" fill="hold">
                                          <p:stCondLst>
                                            <p:cond delay="0"/>
                                          </p:stCondLst>
                                        </p:cTn>
                                        <p:tgtEl>
                                          <p:spTgt spid="94"/>
                                        </p:tgtEl>
                                        <p:attrNameLst>
                                          <p:attrName>style.visibility</p:attrName>
                                        </p:attrNameLst>
                                      </p:cBhvr>
                                      <p:to>
                                        <p:strVal val="visible"/>
                                      </p:to>
                                    </p:set>
                                    <p:animEffect transition="in" filter="fade">
                                      <p:cBhvr>
                                        <p:cTn id="217" dur="1000"/>
                                        <p:tgtEl>
                                          <p:spTgt spid="94"/>
                                        </p:tgtEl>
                                      </p:cBhvr>
                                    </p:animEffect>
                                    <p:anim calcmode="lin" valueType="num">
                                      <p:cBhvr>
                                        <p:cTn id="218" dur="1000" fill="hold"/>
                                        <p:tgtEl>
                                          <p:spTgt spid="94"/>
                                        </p:tgtEl>
                                        <p:attrNameLst>
                                          <p:attrName>ppt_x</p:attrName>
                                        </p:attrNameLst>
                                      </p:cBhvr>
                                      <p:tavLst>
                                        <p:tav tm="0">
                                          <p:val>
                                            <p:strVal val="#ppt_x"/>
                                          </p:val>
                                        </p:tav>
                                        <p:tav tm="100000">
                                          <p:val>
                                            <p:strVal val="#ppt_x"/>
                                          </p:val>
                                        </p:tav>
                                      </p:tavLst>
                                    </p:anim>
                                    <p:anim calcmode="lin" valueType="num">
                                      <p:cBhvr>
                                        <p:cTn id="219" dur="1000" fill="hold"/>
                                        <p:tgtEl>
                                          <p:spTgt spid="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P spid="19" grpId="0" animBg="1"/>
      <p:bldP spid="20" grpId="0" animBg="1"/>
      <p:bldP spid="21" grpId="0" animBg="1"/>
      <p:bldP spid="22" grpId="0" animBg="1"/>
      <p:bldP spid="23" grpId="0" animBg="1"/>
      <p:bldP spid="2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椭圆 56"/>
          <p:cNvSpPr/>
          <p:nvPr/>
        </p:nvSpPr>
        <p:spPr>
          <a:xfrm>
            <a:off x="7344713" y="1112062"/>
            <a:ext cx="444255" cy="444255"/>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4" name="任意多边形: 形状 53"/>
          <p:cNvSpPr/>
          <p:nvPr/>
        </p:nvSpPr>
        <p:spPr>
          <a:xfrm>
            <a:off x="914402" y="1112062"/>
            <a:ext cx="10248896" cy="4050166"/>
          </a:xfrm>
          <a:custGeom>
            <a:avLst/>
            <a:gdLst>
              <a:gd name="connsiteX0" fmla="*/ 11209760 w 15811497"/>
              <a:gd name="connsiteY0" fmla="*/ 5180760 h 6248398"/>
              <a:gd name="connsiteX1" fmla="*/ 11210150 w 15811497"/>
              <a:gd name="connsiteY1" fmla="*/ 5180948 h 6248398"/>
              <a:gd name="connsiteX2" fmla="*/ 11313815 w 15811497"/>
              <a:gd name="connsiteY2" fmla="*/ 5243926 h 6248398"/>
              <a:gd name="connsiteX3" fmla="*/ 11369911 w 15811497"/>
              <a:gd name="connsiteY3" fmla="*/ 5285874 h 6248398"/>
              <a:gd name="connsiteX4" fmla="*/ 11410606 w 15811497"/>
              <a:gd name="connsiteY4" fmla="*/ 5316305 h 6248398"/>
              <a:gd name="connsiteX5" fmla="*/ 11499892 w 15811497"/>
              <a:gd name="connsiteY5" fmla="*/ 5397454 h 6248398"/>
              <a:gd name="connsiteX6" fmla="*/ 11528781 w 15811497"/>
              <a:gd name="connsiteY6" fmla="*/ 5429240 h 6248398"/>
              <a:gd name="connsiteX7" fmla="*/ 11504846 w 15811497"/>
              <a:gd name="connsiteY7" fmla="*/ 5414699 h 6248398"/>
              <a:gd name="connsiteX8" fmla="*/ 11371717 w 15811497"/>
              <a:gd name="connsiteY8" fmla="*/ 5315148 h 6248398"/>
              <a:gd name="connsiteX9" fmla="*/ 11292198 w 15811497"/>
              <a:gd name="connsiteY9" fmla="*/ 5255685 h 6248398"/>
              <a:gd name="connsiteX10" fmla="*/ 4892179 w 15811497"/>
              <a:gd name="connsiteY10" fmla="*/ 4842491 h 6248398"/>
              <a:gd name="connsiteX11" fmla="*/ 4892178 w 15811497"/>
              <a:gd name="connsiteY11" fmla="*/ 4842492 h 6248398"/>
              <a:gd name="connsiteX12" fmla="*/ 4885192 w 15811497"/>
              <a:gd name="connsiteY12" fmla="*/ 4851834 h 6248398"/>
              <a:gd name="connsiteX13" fmla="*/ 8767766 w 15811497"/>
              <a:gd name="connsiteY13" fmla="*/ 853515 h 6248398"/>
              <a:gd name="connsiteX14" fmla="*/ 8782572 w 15811497"/>
              <a:gd name="connsiteY14" fmla="*/ 884251 h 6248398"/>
              <a:gd name="connsiteX15" fmla="*/ 8812281 w 15811497"/>
              <a:gd name="connsiteY15" fmla="*/ 965420 h 6248398"/>
              <a:gd name="connsiteX16" fmla="*/ 8831257 w 15811497"/>
              <a:gd name="connsiteY16" fmla="*/ 1017268 h 6248398"/>
              <a:gd name="connsiteX17" fmla="*/ 8860452 w 15811497"/>
              <a:gd name="connsiteY17" fmla="*/ 1130811 h 6248398"/>
              <a:gd name="connsiteX18" fmla="*/ 8839383 w 15811497"/>
              <a:gd name="connsiteY18" fmla="*/ 1087075 h 6248398"/>
              <a:gd name="connsiteX19" fmla="*/ 8798546 w 15811497"/>
              <a:gd name="connsiteY19" fmla="*/ 975498 h 6248398"/>
              <a:gd name="connsiteX20" fmla="*/ 8795375 w 15811497"/>
              <a:gd name="connsiteY20" fmla="*/ 963167 h 6248398"/>
              <a:gd name="connsiteX21" fmla="*/ 8768620 w 15811497"/>
              <a:gd name="connsiteY21" fmla="*/ 859114 h 6248398"/>
              <a:gd name="connsiteX22" fmla="*/ 7448548 w 15811497"/>
              <a:gd name="connsiteY22" fmla="*/ 0 h 6248398"/>
              <a:gd name="connsiteX23" fmla="*/ 8721604 w 15811497"/>
              <a:gd name="connsiteY23" fmla="*/ 757692 h 6248398"/>
              <a:gd name="connsiteX24" fmla="*/ 8767765 w 15811497"/>
              <a:gd name="connsiteY24" fmla="*/ 853515 h 6248398"/>
              <a:gd name="connsiteX25" fmla="*/ 8768619 w 15811497"/>
              <a:gd name="connsiteY25" fmla="*/ 859114 h 6248398"/>
              <a:gd name="connsiteX26" fmla="*/ 8795374 w 15811497"/>
              <a:gd name="connsiteY26" fmla="*/ 963167 h 6248398"/>
              <a:gd name="connsiteX27" fmla="*/ 8798545 w 15811497"/>
              <a:gd name="connsiteY27" fmla="*/ 975499 h 6248398"/>
              <a:gd name="connsiteX28" fmla="*/ 8839382 w 15811497"/>
              <a:gd name="connsiteY28" fmla="*/ 1087076 h 6248398"/>
              <a:gd name="connsiteX29" fmla="*/ 8860451 w 15811497"/>
              <a:gd name="connsiteY29" fmla="*/ 1130812 h 6248398"/>
              <a:gd name="connsiteX30" fmla="*/ 8866932 w 15811497"/>
              <a:gd name="connsiteY30" fmla="*/ 1156018 h 6248398"/>
              <a:gd name="connsiteX31" fmla="*/ 8896346 w 15811497"/>
              <a:gd name="connsiteY31" fmla="*/ 1447799 h 6248398"/>
              <a:gd name="connsiteX32" fmla="*/ 8866932 w 15811497"/>
              <a:gd name="connsiteY32" fmla="*/ 1156017 h 6248398"/>
              <a:gd name="connsiteX33" fmla="*/ 8860451 w 15811497"/>
              <a:gd name="connsiteY33" fmla="*/ 1130810 h 6248398"/>
              <a:gd name="connsiteX34" fmla="*/ 8890522 w 15811497"/>
              <a:gd name="connsiteY34" fmla="*/ 1193234 h 6248398"/>
              <a:gd name="connsiteX35" fmla="*/ 9958384 w 15811497"/>
              <a:gd name="connsiteY35" fmla="*/ 1828798 h 6248398"/>
              <a:gd name="connsiteX36" fmla="*/ 10895504 w 15811497"/>
              <a:gd name="connsiteY36" fmla="*/ 1386857 h 6248398"/>
              <a:gd name="connsiteX37" fmla="*/ 10927290 w 15811497"/>
              <a:gd name="connsiteY37" fmla="*/ 1344350 h 6248398"/>
              <a:gd name="connsiteX38" fmla="*/ 10936907 w 15811497"/>
              <a:gd name="connsiteY38" fmla="*/ 1346082 h 6248398"/>
              <a:gd name="connsiteX39" fmla="*/ 10917759 w 15811497"/>
              <a:gd name="connsiteY39" fmla="*/ 1367151 h 6248398"/>
              <a:gd name="connsiteX40" fmla="*/ 10545015 w 15811497"/>
              <a:gd name="connsiteY40" fmla="*/ 1956940 h 6248398"/>
              <a:gd name="connsiteX41" fmla="*/ 10521911 w 15811497"/>
              <a:gd name="connsiteY41" fmla="*/ 2012524 h 6248398"/>
              <a:gd name="connsiteX42" fmla="*/ 10521913 w 15811497"/>
              <a:gd name="connsiteY42" fmla="*/ 2012521 h 6248398"/>
              <a:gd name="connsiteX43" fmla="*/ 10545016 w 15811497"/>
              <a:gd name="connsiteY43" fmla="*/ 1956940 h 6248398"/>
              <a:gd name="connsiteX44" fmla="*/ 10917760 w 15811497"/>
              <a:gd name="connsiteY44" fmla="*/ 1367152 h 6248398"/>
              <a:gd name="connsiteX45" fmla="*/ 10936908 w 15811497"/>
              <a:gd name="connsiteY45" fmla="*/ 1346084 h 6248398"/>
              <a:gd name="connsiteX46" fmla="*/ 10972797 w 15811497"/>
              <a:gd name="connsiteY46" fmla="*/ 1352550 h 6248398"/>
              <a:gd name="connsiteX47" fmla="*/ 11002341 w 15811497"/>
              <a:gd name="connsiteY47" fmla="*/ 1645177 h 6248398"/>
              <a:gd name="connsiteX48" fmla="*/ 11002341 w 15811497"/>
              <a:gd name="connsiteY48" fmla="*/ 1645177 h 6248398"/>
              <a:gd name="connsiteX49" fmla="*/ 10972797 w 15811497"/>
              <a:gd name="connsiteY49" fmla="*/ 1352549 h 6248398"/>
              <a:gd name="connsiteX50" fmla="*/ 10936908 w 15811497"/>
              <a:gd name="connsiteY50" fmla="*/ 1346083 h 6248398"/>
              <a:gd name="connsiteX51" fmla="*/ 11096041 w 15811497"/>
              <a:gd name="connsiteY51" fmla="*/ 1170993 h 6248398"/>
              <a:gd name="connsiteX52" fmla="*/ 13049247 w 15811497"/>
              <a:gd name="connsiteY52" fmla="*/ 361949 h 6248398"/>
              <a:gd name="connsiteX53" fmla="*/ 15811497 w 15811497"/>
              <a:gd name="connsiteY53" fmla="*/ 3124198 h 6248398"/>
              <a:gd name="connsiteX54" fmla="*/ 13049247 w 15811497"/>
              <a:gd name="connsiteY54" fmla="*/ 5886448 h 6248398"/>
              <a:gd name="connsiteX55" fmla="*/ 11732594 w 15811497"/>
              <a:gd name="connsiteY55" fmla="*/ 5553059 h 6248398"/>
              <a:gd name="connsiteX56" fmla="*/ 11528782 w 15811497"/>
              <a:gd name="connsiteY56" fmla="*/ 5429240 h 6248398"/>
              <a:gd name="connsiteX57" fmla="*/ 11499893 w 15811497"/>
              <a:gd name="connsiteY57" fmla="*/ 5397454 h 6248398"/>
              <a:gd name="connsiteX58" fmla="*/ 11410607 w 15811497"/>
              <a:gd name="connsiteY58" fmla="*/ 5316305 h 6248398"/>
              <a:gd name="connsiteX59" fmla="*/ 11369912 w 15811497"/>
              <a:gd name="connsiteY59" fmla="*/ 5285874 h 6248398"/>
              <a:gd name="connsiteX60" fmla="*/ 11355656 w 15811497"/>
              <a:gd name="connsiteY60" fmla="*/ 5144675 h 6248398"/>
              <a:gd name="connsiteX61" fmla="*/ 11355656 w 15811497"/>
              <a:gd name="connsiteY61" fmla="*/ 5144675 h 6248398"/>
              <a:gd name="connsiteX62" fmla="*/ 11369912 w 15811497"/>
              <a:gd name="connsiteY62" fmla="*/ 5285874 h 6248398"/>
              <a:gd name="connsiteX63" fmla="*/ 11313816 w 15811497"/>
              <a:gd name="connsiteY63" fmla="*/ 5243926 h 6248398"/>
              <a:gd name="connsiteX64" fmla="*/ 11210151 w 15811497"/>
              <a:gd name="connsiteY64" fmla="*/ 5180948 h 6248398"/>
              <a:gd name="connsiteX65" fmla="*/ 11209761 w 15811497"/>
              <a:gd name="connsiteY65" fmla="*/ 5180760 h 6248398"/>
              <a:gd name="connsiteX66" fmla="*/ 11096041 w 15811497"/>
              <a:gd name="connsiteY66" fmla="*/ 5077404 h 6248398"/>
              <a:gd name="connsiteX67" fmla="*/ 11063094 w 15811497"/>
              <a:gd name="connsiteY67" fmla="*/ 5041153 h 6248398"/>
              <a:gd name="connsiteX68" fmla="*/ 11063091 w 15811497"/>
              <a:gd name="connsiteY68" fmla="*/ 5041152 h 6248398"/>
              <a:gd name="connsiteX69" fmla="*/ 11096040 w 15811497"/>
              <a:gd name="connsiteY69" fmla="*/ 5077404 h 6248398"/>
              <a:gd name="connsiteX70" fmla="*/ 11209760 w 15811497"/>
              <a:gd name="connsiteY70" fmla="*/ 5180760 h 6248398"/>
              <a:gd name="connsiteX71" fmla="*/ 11100244 w 15811497"/>
              <a:gd name="connsiteY71" fmla="*/ 5128004 h 6248398"/>
              <a:gd name="connsiteX72" fmla="*/ 10610846 w 15811497"/>
              <a:gd name="connsiteY72" fmla="*/ 5029199 h 6248398"/>
              <a:gd name="connsiteX73" fmla="*/ 9640652 w 15811497"/>
              <a:gd name="connsiteY73" fmla="*/ 5486739 h 6248398"/>
              <a:gd name="connsiteX74" fmla="*/ 9628722 w 15811497"/>
              <a:gd name="connsiteY74" fmla="*/ 5502693 h 6248398"/>
              <a:gd name="connsiteX75" fmla="*/ 9568273 w 15811497"/>
              <a:gd name="connsiteY75" fmla="*/ 5583530 h 6248398"/>
              <a:gd name="connsiteX76" fmla="*/ 9535504 w 15811497"/>
              <a:gd name="connsiteY76" fmla="*/ 5637470 h 6248398"/>
              <a:gd name="connsiteX77" fmla="*/ 9535505 w 15811497"/>
              <a:gd name="connsiteY77" fmla="*/ 5637470 h 6248398"/>
              <a:gd name="connsiteX78" fmla="*/ 9568273 w 15811497"/>
              <a:gd name="connsiteY78" fmla="*/ 5583531 h 6248398"/>
              <a:gd name="connsiteX79" fmla="*/ 9628722 w 15811497"/>
              <a:gd name="connsiteY79" fmla="*/ 5502694 h 6248398"/>
              <a:gd name="connsiteX80" fmla="*/ 9563485 w 15811497"/>
              <a:gd name="connsiteY80" fmla="*/ 5610078 h 6248398"/>
              <a:gd name="connsiteX81" fmla="*/ 9542221 w 15811497"/>
              <a:gd name="connsiteY81" fmla="*/ 5638514 h 6248398"/>
              <a:gd name="connsiteX82" fmla="*/ 9504352 w 15811497"/>
              <a:gd name="connsiteY82" fmla="*/ 5689156 h 6248398"/>
              <a:gd name="connsiteX83" fmla="*/ 9480140 w 15811497"/>
              <a:gd name="connsiteY83" fmla="*/ 5721533 h 6248398"/>
              <a:gd name="connsiteX84" fmla="*/ 8362947 w 15811497"/>
              <a:gd name="connsiteY84" fmla="*/ 6248398 h 6248398"/>
              <a:gd name="connsiteX85" fmla="*/ 7028922 w 15811497"/>
              <a:gd name="connsiteY85" fmla="*/ 5364147 h 6248398"/>
              <a:gd name="connsiteX86" fmla="*/ 6990513 w 15811497"/>
              <a:gd name="connsiteY86" fmla="*/ 5259205 h 6248398"/>
              <a:gd name="connsiteX87" fmla="*/ 6990512 w 15811497"/>
              <a:gd name="connsiteY87" fmla="*/ 5259199 h 6248398"/>
              <a:gd name="connsiteX88" fmla="*/ 6983676 w 15811497"/>
              <a:gd name="connsiteY88" fmla="*/ 5240519 h 6248398"/>
              <a:gd name="connsiteX89" fmla="*/ 6983673 w 15811497"/>
              <a:gd name="connsiteY89" fmla="*/ 5240519 h 6248398"/>
              <a:gd name="connsiteX90" fmla="*/ 6980236 w 15811497"/>
              <a:gd name="connsiteY90" fmla="*/ 5231130 h 6248398"/>
              <a:gd name="connsiteX91" fmla="*/ 6978859 w 15811497"/>
              <a:gd name="connsiteY91" fmla="*/ 5225774 h 6248398"/>
              <a:gd name="connsiteX92" fmla="*/ 6984291 w 15811497"/>
              <a:gd name="connsiteY92" fmla="*/ 5240614 h 6248398"/>
              <a:gd name="connsiteX93" fmla="*/ 6984292 w 15811497"/>
              <a:gd name="connsiteY93" fmla="*/ 5240614 h 6248398"/>
              <a:gd name="connsiteX94" fmla="*/ 6978860 w 15811497"/>
              <a:gd name="connsiteY94" fmla="*/ 5225773 h 6248398"/>
              <a:gd name="connsiteX95" fmla="*/ 6944562 w 15811497"/>
              <a:gd name="connsiteY95" fmla="*/ 5092380 h 6248398"/>
              <a:gd name="connsiteX96" fmla="*/ 6924183 w 15811497"/>
              <a:gd name="connsiteY96" fmla="*/ 4890225 h 6248398"/>
              <a:gd name="connsiteX97" fmla="*/ 6924182 w 15811497"/>
              <a:gd name="connsiteY97" fmla="*/ 4890225 h 6248398"/>
              <a:gd name="connsiteX98" fmla="*/ 6944561 w 15811497"/>
              <a:gd name="connsiteY98" fmla="*/ 5092380 h 6248398"/>
              <a:gd name="connsiteX99" fmla="*/ 6978860 w 15811497"/>
              <a:gd name="connsiteY99" fmla="*/ 5225773 h 6248398"/>
              <a:gd name="connsiteX100" fmla="*/ 6948299 w 15811497"/>
              <a:gd name="connsiteY100" fmla="*/ 5142273 h 6248398"/>
              <a:gd name="connsiteX101" fmla="*/ 5829297 w 15811497"/>
              <a:gd name="connsiteY101" fmla="*/ 4400549 h 6248398"/>
              <a:gd name="connsiteX102" fmla="*/ 5056802 w 15811497"/>
              <a:gd name="connsiteY102" fmla="*/ 4677867 h 6248398"/>
              <a:gd name="connsiteX103" fmla="*/ 5022517 w 15811497"/>
              <a:gd name="connsiteY103" fmla="*/ 4709027 h 6248398"/>
              <a:gd name="connsiteX104" fmla="*/ 5022515 w 15811497"/>
              <a:gd name="connsiteY104" fmla="*/ 4709029 h 6248398"/>
              <a:gd name="connsiteX105" fmla="*/ 5022510 w 15811497"/>
              <a:gd name="connsiteY105" fmla="*/ 4709033 h 6248398"/>
              <a:gd name="connsiteX106" fmla="*/ 4924198 w 15811497"/>
              <a:gd name="connsiteY106" fmla="*/ 4840507 h 6248398"/>
              <a:gd name="connsiteX107" fmla="*/ 4914898 w 15811497"/>
              <a:gd name="connsiteY107" fmla="*/ 4838698 h 6248398"/>
              <a:gd name="connsiteX108" fmla="*/ 4914898 w 15811497"/>
              <a:gd name="connsiteY108" fmla="*/ 4838699 h 6248398"/>
              <a:gd name="connsiteX109" fmla="*/ 4924199 w 15811497"/>
              <a:gd name="connsiteY109" fmla="*/ 4840508 h 6248398"/>
              <a:gd name="connsiteX110" fmla="*/ 4893736 w 15811497"/>
              <a:gd name="connsiteY110" fmla="*/ 4881247 h 6248398"/>
              <a:gd name="connsiteX111" fmla="*/ 4778482 w 15811497"/>
              <a:gd name="connsiteY111" fmla="*/ 5008058 h 6248398"/>
              <a:gd name="connsiteX112" fmla="*/ 4778482 w 15811497"/>
              <a:gd name="connsiteY112" fmla="*/ 5008057 h 6248398"/>
              <a:gd name="connsiteX113" fmla="*/ 4715455 w 15811497"/>
              <a:gd name="connsiteY113" fmla="*/ 5077404 h 6248398"/>
              <a:gd name="connsiteX114" fmla="*/ 2762249 w 15811497"/>
              <a:gd name="connsiteY114" fmla="*/ 5886448 h 6248398"/>
              <a:gd name="connsiteX115" fmla="*/ 0 w 15811497"/>
              <a:gd name="connsiteY115" fmla="*/ 3124198 h 6248398"/>
              <a:gd name="connsiteX116" fmla="*/ 2762249 w 15811497"/>
              <a:gd name="connsiteY116" fmla="*/ 361949 h 6248398"/>
              <a:gd name="connsiteX117" fmla="*/ 4078902 w 15811497"/>
              <a:gd name="connsiteY117" fmla="*/ 695338 h 6248398"/>
              <a:gd name="connsiteX118" fmla="*/ 4261443 w 15811497"/>
              <a:gd name="connsiteY118" fmla="*/ 806235 h 6248398"/>
              <a:gd name="connsiteX119" fmla="*/ 4261445 w 15811497"/>
              <a:gd name="connsiteY119" fmla="*/ 806236 h 6248398"/>
              <a:gd name="connsiteX120" fmla="*/ 4306650 w 15811497"/>
              <a:gd name="connsiteY120" fmla="*/ 833699 h 6248398"/>
              <a:gd name="connsiteX121" fmla="*/ 4409044 w 15811497"/>
              <a:gd name="connsiteY121" fmla="*/ 910268 h 6248398"/>
              <a:gd name="connsiteX122" fmla="*/ 4409043 w 15811497"/>
              <a:gd name="connsiteY122" fmla="*/ 910268 h 6248398"/>
              <a:gd name="connsiteX123" fmla="*/ 4519295 w 15811497"/>
              <a:gd name="connsiteY123" fmla="*/ 992713 h 6248398"/>
              <a:gd name="connsiteX124" fmla="*/ 4612477 w 15811497"/>
              <a:gd name="connsiteY124" fmla="*/ 1077402 h 6248398"/>
              <a:gd name="connsiteX125" fmla="*/ 4612478 w 15811497"/>
              <a:gd name="connsiteY125" fmla="*/ 1077403 h 6248398"/>
              <a:gd name="connsiteX126" fmla="*/ 4715454 w 15811497"/>
              <a:gd name="connsiteY126" fmla="*/ 1170993 h 6248398"/>
              <a:gd name="connsiteX127" fmla="*/ 4612478 w 15811497"/>
              <a:gd name="connsiteY127" fmla="*/ 1077402 h 6248398"/>
              <a:gd name="connsiteX128" fmla="*/ 4701725 w 15811497"/>
              <a:gd name="connsiteY128" fmla="*/ 1120394 h 6248398"/>
              <a:gd name="connsiteX129" fmla="*/ 5191122 w 15811497"/>
              <a:gd name="connsiteY129" fmla="*/ 1219199 h 6248398"/>
              <a:gd name="connsiteX130" fmla="*/ 6161317 w 15811497"/>
              <a:gd name="connsiteY130" fmla="*/ 761659 h 6248398"/>
              <a:gd name="connsiteX131" fmla="*/ 6224019 w 15811497"/>
              <a:gd name="connsiteY131" fmla="*/ 677808 h 6248398"/>
              <a:gd name="connsiteX132" fmla="*/ 6175489 w 15811497"/>
              <a:gd name="connsiteY132" fmla="*/ 757691 h 6248398"/>
              <a:gd name="connsiteX133" fmla="*/ 6101172 w 15811497"/>
              <a:gd name="connsiteY133" fmla="*/ 916927 h 6248398"/>
              <a:gd name="connsiteX134" fmla="*/ 6074903 w 15811497"/>
              <a:gd name="connsiteY134" fmla="*/ 997895 h 6248398"/>
              <a:gd name="connsiteX135" fmla="*/ 6074904 w 15811497"/>
              <a:gd name="connsiteY135" fmla="*/ 997894 h 6248398"/>
              <a:gd name="connsiteX136" fmla="*/ 6101172 w 15811497"/>
              <a:gd name="connsiteY136" fmla="*/ 916928 h 6248398"/>
              <a:gd name="connsiteX137" fmla="*/ 6175489 w 15811497"/>
              <a:gd name="connsiteY137" fmla="*/ 757692 h 6248398"/>
              <a:gd name="connsiteX138" fmla="*/ 6224020 w 15811497"/>
              <a:gd name="connsiteY138" fmla="*/ 677809 h 6248398"/>
              <a:gd name="connsiteX139" fmla="*/ 6233696 w 15811497"/>
              <a:gd name="connsiteY139" fmla="*/ 664869 h 6248398"/>
              <a:gd name="connsiteX140" fmla="*/ 6252611 w 15811497"/>
              <a:gd name="connsiteY140" fmla="*/ 633734 h 6248398"/>
              <a:gd name="connsiteX141" fmla="*/ 6252610 w 15811497"/>
              <a:gd name="connsiteY141" fmla="*/ 633734 h 6248398"/>
              <a:gd name="connsiteX142" fmla="*/ 6233696 w 15811497"/>
              <a:gd name="connsiteY142" fmla="*/ 664868 h 6248398"/>
              <a:gd name="connsiteX143" fmla="*/ 6224019 w 15811497"/>
              <a:gd name="connsiteY143" fmla="*/ 677808 h 6248398"/>
              <a:gd name="connsiteX144" fmla="*/ 6248008 w 15811497"/>
              <a:gd name="connsiteY144" fmla="*/ 638320 h 6248398"/>
              <a:gd name="connsiteX145" fmla="*/ 6251291 w 15811497"/>
              <a:gd name="connsiteY145" fmla="*/ 633930 h 6248398"/>
              <a:gd name="connsiteX146" fmla="*/ 6251293 w 15811497"/>
              <a:gd name="connsiteY146" fmla="*/ 633929 h 6248398"/>
              <a:gd name="connsiteX147" fmla="*/ 6257683 w 15811497"/>
              <a:gd name="connsiteY147" fmla="*/ 625384 h 6248398"/>
              <a:gd name="connsiteX148" fmla="*/ 6257686 w 15811497"/>
              <a:gd name="connsiteY148" fmla="*/ 625380 h 6248398"/>
              <a:gd name="connsiteX149" fmla="*/ 6331355 w 15811497"/>
              <a:gd name="connsiteY149" fmla="*/ 526865 h 6248398"/>
              <a:gd name="connsiteX150" fmla="*/ 7448548 w 15811497"/>
              <a:gd name="connsiteY150" fmla="*/ 0 h 6248398"/>
              <a:gd name="connsiteX0-1" fmla="*/ 11209760 w 15811497"/>
              <a:gd name="connsiteY0-2" fmla="*/ 5180760 h 6248398"/>
              <a:gd name="connsiteX1-3" fmla="*/ 11210150 w 15811497"/>
              <a:gd name="connsiteY1-4" fmla="*/ 5180948 h 6248398"/>
              <a:gd name="connsiteX2-5" fmla="*/ 11313815 w 15811497"/>
              <a:gd name="connsiteY2-6" fmla="*/ 5243926 h 6248398"/>
              <a:gd name="connsiteX3-7" fmla="*/ 11369911 w 15811497"/>
              <a:gd name="connsiteY3-8" fmla="*/ 5285874 h 6248398"/>
              <a:gd name="connsiteX4-9" fmla="*/ 11410606 w 15811497"/>
              <a:gd name="connsiteY4-10" fmla="*/ 5316305 h 6248398"/>
              <a:gd name="connsiteX5-11" fmla="*/ 11499892 w 15811497"/>
              <a:gd name="connsiteY5-12" fmla="*/ 5397454 h 6248398"/>
              <a:gd name="connsiteX6-13" fmla="*/ 11528781 w 15811497"/>
              <a:gd name="connsiteY6-14" fmla="*/ 5429240 h 6248398"/>
              <a:gd name="connsiteX7-15" fmla="*/ 11504846 w 15811497"/>
              <a:gd name="connsiteY7-16" fmla="*/ 5414699 h 6248398"/>
              <a:gd name="connsiteX8-17" fmla="*/ 11371717 w 15811497"/>
              <a:gd name="connsiteY8-18" fmla="*/ 5315148 h 6248398"/>
              <a:gd name="connsiteX9-19" fmla="*/ 11292198 w 15811497"/>
              <a:gd name="connsiteY9-20" fmla="*/ 5255685 h 6248398"/>
              <a:gd name="connsiteX10-21" fmla="*/ 11209760 w 15811497"/>
              <a:gd name="connsiteY10-22" fmla="*/ 5180760 h 6248398"/>
              <a:gd name="connsiteX11-23" fmla="*/ 4892179 w 15811497"/>
              <a:gd name="connsiteY11-24" fmla="*/ 4842491 h 6248398"/>
              <a:gd name="connsiteX12-25" fmla="*/ 4892178 w 15811497"/>
              <a:gd name="connsiteY12-26" fmla="*/ 4842492 h 6248398"/>
              <a:gd name="connsiteX13-27" fmla="*/ 4885192 w 15811497"/>
              <a:gd name="connsiteY13-28" fmla="*/ 4851834 h 6248398"/>
              <a:gd name="connsiteX14-29" fmla="*/ 4892179 w 15811497"/>
              <a:gd name="connsiteY14-30" fmla="*/ 4842491 h 6248398"/>
              <a:gd name="connsiteX15-31" fmla="*/ 8767766 w 15811497"/>
              <a:gd name="connsiteY15-32" fmla="*/ 853515 h 6248398"/>
              <a:gd name="connsiteX16-33" fmla="*/ 8782572 w 15811497"/>
              <a:gd name="connsiteY16-34" fmla="*/ 884251 h 6248398"/>
              <a:gd name="connsiteX17-35" fmla="*/ 8812281 w 15811497"/>
              <a:gd name="connsiteY17-36" fmla="*/ 965420 h 6248398"/>
              <a:gd name="connsiteX18-37" fmla="*/ 8831257 w 15811497"/>
              <a:gd name="connsiteY18-38" fmla="*/ 1017268 h 6248398"/>
              <a:gd name="connsiteX19-39" fmla="*/ 8860452 w 15811497"/>
              <a:gd name="connsiteY19-40" fmla="*/ 1130811 h 6248398"/>
              <a:gd name="connsiteX20-41" fmla="*/ 8839383 w 15811497"/>
              <a:gd name="connsiteY20-42" fmla="*/ 1087075 h 6248398"/>
              <a:gd name="connsiteX21-43" fmla="*/ 8798546 w 15811497"/>
              <a:gd name="connsiteY21-44" fmla="*/ 975498 h 6248398"/>
              <a:gd name="connsiteX22-45" fmla="*/ 8795375 w 15811497"/>
              <a:gd name="connsiteY22-46" fmla="*/ 963167 h 6248398"/>
              <a:gd name="connsiteX23-47" fmla="*/ 8768620 w 15811497"/>
              <a:gd name="connsiteY23-48" fmla="*/ 859114 h 6248398"/>
              <a:gd name="connsiteX24-49" fmla="*/ 8767766 w 15811497"/>
              <a:gd name="connsiteY24-50" fmla="*/ 853515 h 6248398"/>
              <a:gd name="connsiteX25-51" fmla="*/ 7448548 w 15811497"/>
              <a:gd name="connsiteY25-52" fmla="*/ 0 h 6248398"/>
              <a:gd name="connsiteX26-53" fmla="*/ 8721604 w 15811497"/>
              <a:gd name="connsiteY26-54" fmla="*/ 757692 h 6248398"/>
              <a:gd name="connsiteX27-55" fmla="*/ 8767765 w 15811497"/>
              <a:gd name="connsiteY27-56" fmla="*/ 853515 h 6248398"/>
              <a:gd name="connsiteX28-57" fmla="*/ 8768619 w 15811497"/>
              <a:gd name="connsiteY28-58" fmla="*/ 859114 h 6248398"/>
              <a:gd name="connsiteX29-59" fmla="*/ 8795374 w 15811497"/>
              <a:gd name="connsiteY29-60" fmla="*/ 963167 h 6248398"/>
              <a:gd name="connsiteX30-61" fmla="*/ 8798545 w 15811497"/>
              <a:gd name="connsiteY30-62" fmla="*/ 975499 h 6248398"/>
              <a:gd name="connsiteX31-63" fmla="*/ 8839382 w 15811497"/>
              <a:gd name="connsiteY31-64" fmla="*/ 1087076 h 6248398"/>
              <a:gd name="connsiteX32-65" fmla="*/ 8860451 w 15811497"/>
              <a:gd name="connsiteY32-66" fmla="*/ 1130812 h 6248398"/>
              <a:gd name="connsiteX33-67" fmla="*/ 8866932 w 15811497"/>
              <a:gd name="connsiteY33-68" fmla="*/ 1156018 h 6248398"/>
              <a:gd name="connsiteX34-69" fmla="*/ 8896346 w 15811497"/>
              <a:gd name="connsiteY34-70" fmla="*/ 1447799 h 6248398"/>
              <a:gd name="connsiteX35-71" fmla="*/ 8866932 w 15811497"/>
              <a:gd name="connsiteY35-72" fmla="*/ 1156017 h 6248398"/>
              <a:gd name="connsiteX36-73" fmla="*/ 8860451 w 15811497"/>
              <a:gd name="connsiteY36-74" fmla="*/ 1130810 h 6248398"/>
              <a:gd name="connsiteX37-75" fmla="*/ 8890522 w 15811497"/>
              <a:gd name="connsiteY37-76" fmla="*/ 1193234 h 6248398"/>
              <a:gd name="connsiteX38-77" fmla="*/ 9958384 w 15811497"/>
              <a:gd name="connsiteY38-78" fmla="*/ 1828798 h 6248398"/>
              <a:gd name="connsiteX39-79" fmla="*/ 10895504 w 15811497"/>
              <a:gd name="connsiteY39-80" fmla="*/ 1386857 h 6248398"/>
              <a:gd name="connsiteX40-81" fmla="*/ 10927290 w 15811497"/>
              <a:gd name="connsiteY40-82" fmla="*/ 1344350 h 6248398"/>
              <a:gd name="connsiteX41-83" fmla="*/ 10936907 w 15811497"/>
              <a:gd name="connsiteY41-84" fmla="*/ 1346082 h 6248398"/>
              <a:gd name="connsiteX42-85" fmla="*/ 10917759 w 15811497"/>
              <a:gd name="connsiteY42-86" fmla="*/ 1367151 h 6248398"/>
              <a:gd name="connsiteX43-87" fmla="*/ 10545015 w 15811497"/>
              <a:gd name="connsiteY43-88" fmla="*/ 1956940 h 6248398"/>
              <a:gd name="connsiteX44-89" fmla="*/ 10521911 w 15811497"/>
              <a:gd name="connsiteY44-90" fmla="*/ 2012524 h 6248398"/>
              <a:gd name="connsiteX45-91" fmla="*/ 10521913 w 15811497"/>
              <a:gd name="connsiteY45-92" fmla="*/ 2012521 h 6248398"/>
              <a:gd name="connsiteX46-93" fmla="*/ 10545016 w 15811497"/>
              <a:gd name="connsiteY46-94" fmla="*/ 1956940 h 6248398"/>
              <a:gd name="connsiteX47-95" fmla="*/ 10917760 w 15811497"/>
              <a:gd name="connsiteY47-96" fmla="*/ 1367152 h 6248398"/>
              <a:gd name="connsiteX48-97" fmla="*/ 10936908 w 15811497"/>
              <a:gd name="connsiteY48-98" fmla="*/ 1346084 h 6248398"/>
              <a:gd name="connsiteX49-99" fmla="*/ 10972797 w 15811497"/>
              <a:gd name="connsiteY49-100" fmla="*/ 1352550 h 6248398"/>
              <a:gd name="connsiteX50-101" fmla="*/ 11002341 w 15811497"/>
              <a:gd name="connsiteY50-102" fmla="*/ 1645177 h 6248398"/>
              <a:gd name="connsiteX51-103" fmla="*/ 11002341 w 15811497"/>
              <a:gd name="connsiteY51-104" fmla="*/ 1645177 h 6248398"/>
              <a:gd name="connsiteX52-105" fmla="*/ 10972797 w 15811497"/>
              <a:gd name="connsiteY52-106" fmla="*/ 1352549 h 6248398"/>
              <a:gd name="connsiteX53-107" fmla="*/ 10936908 w 15811497"/>
              <a:gd name="connsiteY53-108" fmla="*/ 1346083 h 6248398"/>
              <a:gd name="connsiteX54-109" fmla="*/ 11096041 w 15811497"/>
              <a:gd name="connsiteY54-110" fmla="*/ 1170993 h 6248398"/>
              <a:gd name="connsiteX55-111" fmla="*/ 13049247 w 15811497"/>
              <a:gd name="connsiteY55-112" fmla="*/ 361949 h 6248398"/>
              <a:gd name="connsiteX56-113" fmla="*/ 15811497 w 15811497"/>
              <a:gd name="connsiteY56-114" fmla="*/ 3124198 h 6248398"/>
              <a:gd name="connsiteX57-115" fmla="*/ 13049247 w 15811497"/>
              <a:gd name="connsiteY57-116" fmla="*/ 5886448 h 6248398"/>
              <a:gd name="connsiteX58-117" fmla="*/ 11732594 w 15811497"/>
              <a:gd name="connsiteY58-118" fmla="*/ 5553059 h 6248398"/>
              <a:gd name="connsiteX59-119" fmla="*/ 11528782 w 15811497"/>
              <a:gd name="connsiteY59-120" fmla="*/ 5429240 h 6248398"/>
              <a:gd name="connsiteX60-121" fmla="*/ 11499893 w 15811497"/>
              <a:gd name="connsiteY60-122" fmla="*/ 5397454 h 6248398"/>
              <a:gd name="connsiteX61-123" fmla="*/ 11410607 w 15811497"/>
              <a:gd name="connsiteY61-124" fmla="*/ 5316305 h 6248398"/>
              <a:gd name="connsiteX62-125" fmla="*/ 11369912 w 15811497"/>
              <a:gd name="connsiteY62-126" fmla="*/ 5285874 h 6248398"/>
              <a:gd name="connsiteX63-127" fmla="*/ 11355656 w 15811497"/>
              <a:gd name="connsiteY63-128" fmla="*/ 5144675 h 6248398"/>
              <a:gd name="connsiteX64-129" fmla="*/ 11355656 w 15811497"/>
              <a:gd name="connsiteY64-130" fmla="*/ 5144675 h 6248398"/>
              <a:gd name="connsiteX65-131" fmla="*/ 11369912 w 15811497"/>
              <a:gd name="connsiteY65-132" fmla="*/ 5285874 h 6248398"/>
              <a:gd name="connsiteX66-133" fmla="*/ 11313816 w 15811497"/>
              <a:gd name="connsiteY66-134" fmla="*/ 5243926 h 6248398"/>
              <a:gd name="connsiteX67-135" fmla="*/ 11210151 w 15811497"/>
              <a:gd name="connsiteY67-136" fmla="*/ 5180948 h 6248398"/>
              <a:gd name="connsiteX68-137" fmla="*/ 11209761 w 15811497"/>
              <a:gd name="connsiteY68-138" fmla="*/ 5180760 h 6248398"/>
              <a:gd name="connsiteX69-139" fmla="*/ 11096041 w 15811497"/>
              <a:gd name="connsiteY69-140" fmla="*/ 5077404 h 6248398"/>
              <a:gd name="connsiteX70-141" fmla="*/ 11063094 w 15811497"/>
              <a:gd name="connsiteY70-142" fmla="*/ 5041153 h 6248398"/>
              <a:gd name="connsiteX71-143" fmla="*/ 11063091 w 15811497"/>
              <a:gd name="connsiteY71-144" fmla="*/ 5041152 h 6248398"/>
              <a:gd name="connsiteX72-145" fmla="*/ 11096040 w 15811497"/>
              <a:gd name="connsiteY72-146" fmla="*/ 5077404 h 6248398"/>
              <a:gd name="connsiteX73-147" fmla="*/ 11209760 w 15811497"/>
              <a:gd name="connsiteY73-148" fmla="*/ 5180760 h 6248398"/>
              <a:gd name="connsiteX74-149" fmla="*/ 11100244 w 15811497"/>
              <a:gd name="connsiteY74-150" fmla="*/ 5128004 h 6248398"/>
              <a:gd name="connsiteX75-151" fmla="*/ 10610846 w 15811497"/>
              <a:gd name="connsiteY75-152" fmla="*/ 5029199 h 6248398"/>
              <a:gd name="connsiteX76-153" fmla="*/ 9640652 w 15811497"/>
              <a:gd name="connsiteY76-154" fmla="*/ 5486739 h 6248398"/>
              <a:gd name="connsiteX77-155" fmla="*/ 9628722 w 15811497"/>
              <a:gd name="connsiteY77-156" fmla="*/ 5502693 h 6248398"/>
              <a:gd name="connsiteX78-157" fmla="*/ 9568273 w 15811497"/>
              <a:gd name="connsiteY78-158" fmla="*/ 5583530 h 6248398"/>
              <a:gd name="connsiteX79-159" fmla="*/ 9535504 w 15811497"/>
              <a:gd name="connsiteY79-160" fmla="*/ 5637470 h 6248398"/>
              <a:gd name="connsiteX80-161" fmla="*/ 9535505 w 15811497"/>
              <a:gd name="connsiteY80-162" fmla="*/ 5637470 h 6248398"/>
              <a:gd name="connsiteX81-163" fmla="*/ 9568273 w 15811497"/>
              <a:gd name="connsiteY81-164" fmla="*/ 5583531 h 6248398"/>
              <a:gd name="connsiteX82-165" fmla="*/ 9628722 w 15811497"/>
              <a:gd name="connsiteY82-166" fmla="*/ 5502694 h 6248398"/>
              <a:gd name="connsiteX83-167" fmla="*/ 9563485 w 15811497"/>
              <a:gd name="connsiteY83-168" fmla="*/ 5610078 h 6248398"/>
              <a:gd name="connsiteX84-169" fmla="*/ 9542221 w 15811497"/>
              <a:gd name="connsiteY84-170" fmla="*/ 5638514 h 6248398"/>
              <a:gd name="connsiteX85-171" fmla="*/ 9504352 w 15811497"/>
              <a:gd name="connsiteY85-172" fmla="*/ 5689156 h 6248398"/>
              <a:gd name="connsiteX86-173" fmla="*/ 9480140 w 15811497"/>
              <a:gd name="connsiteY86-174" fmla="*/ 5721533 h 6248398"/>
              <a:gd name="connsiteX87-175" fmla="*/ 8362947 w 15811497"/>
              <a:gd name="connsiteY87-176" fmla="*/ 6248398 h 6248398"/>
              <a:gd name="connsiteX88-177" fmla="*/ 7028922 w 15811497"/>
              <a:gd name="connsiteY88-178" fmla="*/ 5364147 h 6248398"/>
              <a:gd name="connsiteX89-179" fmla="*/ 6990513 w 15811497"/>
              <a:gd name="connsiteY89-180" fmla="*/ 5259205 h 6248398"/>
              <a:gd name="connsiteX90-181" fmla="*/ 6990512 w 15811497"/>
              <a:gd name="connsiteY90-182" fmla="*/ 5259199 h 6248398"/>
              <a:gd name="connsiteX91-183" fmla="*/ 6983676 w 15811497"/>
              <a:gd name="connsiteY91-184" fmla="*/ 5240519 h 6248398"/>
              <a:gd name="connsiteX92-185" fmla="*/ 6983673 w 15811497"/>
              <a:gd name="connsiteY92-186" fmla="*/ 5240519 h 6248398"/>
              <a:gd name="connsiteX93-187" fmla="*/ 6980236 w 15811497"/>
              <a:gd name="connsiteY93-188" fmla="*/ 5231130 h 6248398"/>
              <a:gd name="connsiteX94-189" fmla="*/ 6978859 w 15811497"/>
              <a:gd name="connsiteY94-190" fmla="*/ 5225774 h 6248398"/>
              <a:gd name="connsiteX95-191" fmla="*/ 6984291 w 15811497"/>
              <a:gd name="connsiteY95-192" fmla="*/ 5240614 h 6248398"/>
              <a:gd name="connsiteX96-193" fmla="*/ 6984292 w 15811497"/>
              <a:gd name="connsiteY96-194" fmla="*/ 5240614 h 6248398"/>
              <a:gd name="connsiteX97-195" fmla="*/ 6978860 w 15811497"/>
              <a:gd name="connsiteY97-196" fmla="*/ 5225773 h 6248398"/>
              <a:gd name="connsiteX98-197" fmla="*/ 6944562 w 15811497"/>
              <a:gd name="connsiteY98-198" fmla="*/ 5092380 h 6248398"/>
              <a:gd name="connsiteX99-199" fmla="*/ 6924183 w 15811497"/>
              <a:gd name="connsiteY99-200" fmla="*/ 4890225 h 6248398"/>
              <a:gd name="connsiteX100-201" fmla="*/ 6924182 w 15811497"/>
              <a:gd name="connsiteY100-202" fmla="*/ 4890225 h 6248398"/>
              <a:gd name="connsiteX101-203" fmla="*/ 6944561 w 15811497"/>
              <a:gd name="connsiteY101-204" fmla="*/ 5092380 h 6248398"/>
              <a:gd name="connsiteX102-205" fmla="*/ 6978860 w 15811497"/>
              <a:gd name="connsiteY102-206" fmla="*/ 5225773 h 6248398"/>
              <a:gd name="connsiteX103-207" fmla="*/ 6948299 w 15811497"/>
              <a:gd name="connsiteY103-208" fmla="*/ 5142273 h 6248398"/>
              <a:gd name="connsiteX104-209" fmla="*/ 5829297 w 15811497"/>
              <a:gd name="connsiteY104-210" fmla="*/ 4400549 h 6248398"/>
              <a:gd name="connsiteX105-211" fmla="*/ 5056802 w 15811497"/>
              <a:gd name="connsiteY105-212" fmla="*/ 4677867 h 6248398"/>
              <a:gd name="connsiteX106-213" fmla="*/ 5022517 w 15811497"/>
              <a:gd name="connsiteY106-214" fmla="*/ 4709027 h 6248398"/>
              <a:gd name="connsiteX107-215" fmla="*/ 5022515 w 15811497"/>
              <a:gd name="connsiteY107-216" fmla="*/ 4709029 h 6248398"/>
              <a:gd name="connsiteX108-217" fmla="*/ 5022510 w 15811497"/>
              <a:gd name="connsiteY108-218" fmla="*/ 4709033 h 6248398"/>
              <a:gd name="connsiteX109-219" fmla="*/ 4924198 w 15811497"/>
              <a:gd name="connsiteY109-220" fmla="*/ 4840507 h 6248398"/>
              <a:gd name="connsiteX110-221" fmla="*/ 4914898 w 15811497"/>
              <a:gd name="connsiteY110-222" fmla="*/ 4838698 h 6248398"/>
              <a:gd name="connsiteX111-223" fmla="*/ 4914898 w 15811497"/>
              <a:gd name="connsiteY111-224" fmla="*/ 4838699 h 6248398"/>
              <a:gd name="connsiteX112-225" fmla="*/ 4924199 w 15811497"/>
              <a:gd name="connsiteY112-226" fmla="*/ 4840508 h 6248398"/>
              <a:gd name="connsiteX113-227" fmla="*/ 4893736 w 15811497"/>
              <a:gd name="connsiteY113-228" fmla="*/ 4881247 h 6248398"/>
              <a:gd name="connsiteX114-229" fmla="*/ 4778482 w 15811497"/>
              <a:gd name="connsiteY114-230" fmla="*/ 5008058 h 6248398"/>
              <a:gd name="connsiteX115-231" fmla="*/ 4778482 w 15811497"/>
              <a:gd name="connsiteY115-232" fmla="*/ 5008057 h 6248398"/>
              <a:gd name="connsiteX116-233" fmla="*/ 4715455 w 15811497"/>
              <a:gd name="connsiteY116-234" fmla="*/ 5077404 h 6248398"/>
              <a:gd name="connsiteX117-235" fmla="*/ 2762249 w 15811497"/>
              <a:gd name="connsiteY117-236" fmla="*/ 5886448 h 6248398"/>
              <a:gd name="connsiteX118-237" fmla="*/ 0 w 15811497"/>
              <a:gd name="connsiteY118-238" fmla="*/ 3124198 h 6248398"/>
              <a:gd name="connsiteX119-239" fmla="*/ 2762249 w 15811497"/>
              <a:gd name="connsiteY119-240" fmla="*/ 361949 h 6248398"/>
              <a:gd name="connsiteX120-241" fmla="*/ 4078902 w 15811497"/>
              <a:gd name="connsiteY120-242" fmla="*/ 695338 h 6248398"/>
              <a:gd name="connsiteX121-243" fmla="*/ 4261443 w 15811497"/>
              <a:gd name="connsiteY121-244" fmla="*/ 806235 h 6248398"/>
              <a:gd name="connsiteX122-245" fmla="*/ 4261445 w 15811497"/>
              <a:gd name="connsiteY122-246" fmla="*/ 806236 h 6248398"/>
              <a:gd name="connsiteX123-247" fmla="*/ 4306650 w 15811497"/>
              <a:gd name="connsiteY123-248" fmla="*/ 833699 h 6248398"/>
              <a:gd name="connsiteX124-249" fmla="*/ 4409044 w 15811497"/>
              <a:gd name="connsiteY124-250" fmla="*/ 910268 h 6248398"/>
              <a:gd name="connsiteX125-251" fmla="*/ 4409043 w 15811497"/>
              <a:gd name="connsiteY125-252" fmla="*/ 910268 h 6248398"/>
              <a:gd name="connsiteX126-253" fmla="*/ 4519295 w 15811497"/>
              <a:gd name="connsiteY126-254" fmla="*/ 992713 h 6248398"/>
              <a:gd name="connsiteX127-255" fmla="*/ 4612477 w 15811497"/>
              <a:gd name="connsiteY127-256" fmla="*/ 1077402 h 6248398"/>
              <a:gd name="connsiteX128-257" fmla="*/ 4612478 w 15811497"/>
              <a:gd name="connsiteY128-258" fmla="*/ 1077403 h 6248398"/>
              <a:gd name="connsiteX129-259" fmla="*/ 4715454 w 15811497"/>
              <a:gd name="connsiteY129-260" fmla="*/ 1170993 h 6248398"/>
              <a:gd name="connsiteX130-261" fmla="*/ 4612478 w 15811497"/>
              <a:gd name="connsiteY130-262" fmla="*/ 1077402 h 6248398"/>
              <a:gd name="connsiteX131-263" fmla="*/ 4701725 w 15811497"/>
              <a:gd name="connsiteY131-264" fmla="*/ 1120394 h 6248398"/>
              <a:gd name="connsiteX132-265" fmla="*/ 5191122 w 15811497"/>
              <a:gd name="connsiteY132-266" fmla="*/ 1219199 h 6248398"/>
              <a:gd name="connsiteX133-267" fmla="*/ 6161317 w 15811497"/>
              <a:gd name="connsiteY133-268" fmla="*/ 761659 h 6248398"/>
              <a:gd name="connsiteX134-269" fmla="*/ 6224019 w 15811497"/>
              <a:gd name="connsiteY134-270" fmla="*/ 677808 h 6248398"/>
              <a:gd name="connsiteX135-271" fmla="*/ 6175489 w 15811497"/>
              <a:gd name="connsiteY135-272" fmla="*/ 757691 h 6248398"/>
              <a:gd name="connsiteX136-273" fmla="*/ 6101172 w 15811497"/>
              <a:gd name="connsiteY136-274" fmla="*/ 916927 h 6248398"/>
              <a:gd name="connsiteX137-275" fmla="*/ 6074903 w 15811497"/>
              <a:gd name="connsiteY137-276" fmla="*/ 997895 h 6248398"/>
              <a:gd name="connsiteX138-277" fmla="*/ 6101172 w 15811497"/>
              <a:gd name="connsiteY138-278" fmla="*/ 916928 h 6248398"/>
              <a:gd name="connsiteX139-279" fmla="*/ 6175489 w 15811497"/>
              <a:gd name="connsiteY139-280" fmla="*/ 757692 h 6248398"/>
              <a:gd name="connsiteX140-281" fmla="*/ 6224020 w 15811497"/>
              <a:gd name="connsiteY140-282" fmla="*/ 677809 h 6248398"/>
              <a:gd name="connsiteX141-283" fmla="*/ 6233696 w 15811497"/>
              <a:gd name="connsiteY141-284" fmla="*/ 664869 h 6248398"/>
              <a:gd name="connsiteX142-285" fmla="*/ 6252611 w 15811497"/>
              <a:gd name="connsiteY142-286" fmla="*/ 633734 h 6248398"/>
              <a:gd name="connsiteX143-287" fmla="*/ 6252610 w 15811497"/>
              <a:gd name="connsiteY143-288" fmla="*/ 633734 h 6248398"/>
              <a:gd name="connsiteX144-289" fmla="*/ 6233696 w 15811497"/>
              <a:gd name="connsiteY144-290" fmla="*/ 664868 h 6248398"/>
              <a:gd name="connsiteX145-291" fmla="*/ 6224019 w 15811497"/>
              <a:gd name="connsiteY145-292" fmla="*/ 677808 h 6248398"/>
              <a:gd name="connsiteX146-293" fmla="*/ 6248008 w 15811497"/>
              <a:gd name="connsiteY146-294" fmla="*/ 638320 h 6248398"/>
              <a:gd name="connsiteX147-295" fmla="*/ 6251291 w 15811497"/>
              <a:gd name="connsiteY147-296" fmla="*/ 633930 h 6248398"/>
              <a:gd name="connsiteX148-297" fmla="*/ 6251293 w 15811497"/>
              <a:gd name="connsiteY148-298" fmla="*/ 633929 h 6248398"/>
              <a:gd name="connsiteX149-299" fmla="*/ 6257683 w 15811497"/>
              <a:gd name="connsiteY149-300" fmla="*/ 625384 h 6248398"/>
              <a:gd name="connsiteX150-301" fmla="*/ 6257686 w 15811497"/>
              <a:gd name="connsiteY150-302" fmla="*/ 625380 h 6248398"/>
              <a:gd name="connsiteX151" fmla="*/ 6331355 w 15811497"/>
              <a:gd name="connsiteY151" fmla="*/ 526865 h 6248398"/>
              <a:gd name="connsiteX152" fmla="*/ 7448548 w 15811497"/>
              <a:gd name="connsiteY152" fmla="*/ 0 h 6248398"/>
              <a:gd name="connsiteX0-303" fmla="*/ 11209760 w 15811497"/>
              <a:gd name="connsiteY0-304" fmla="*/ 5180760 h 6248398"/>
              <a:gd name="connsiteX1-305" fmla="*/ 11210150 w 15811497"/>
              <a:gd name="connsiteY1-306" fmla="*/ 5180948 h 6248398"/>
              <a:gd name="connsiteX2-307" fmla="*/ 11313815 w 15811497"/>
              <a:gd name="connsiteY2-308" fmla="*/ 5243926 h 6248398"/>
              <a:gd name="connsiteX3-309" fmla="*/ 11369911 w 15811497"/>
              <a:gd name="connsiteY3-310" fmla="*/ 5285874 h 6248398"/>
              <a:gd name="connsiteX4-311" fmla="*/ 11410606 w 15811497"/>
              <a:gd name="connsiteY4-312" fmla="*/ 5316305 h 6248398"/>
              <a:gd name="connsiteX5-313" fmla="*/ 11499892 w 15811497"/>
              <a:gd name="connsiteY5-314" fmla="*/ 5397454 h 6248398"/>
              <a:gd name="connsiteX6-315" fmla="*/ 11528781 w 15811497"/>
              <a:gd name="connsiteY6-316" fmla="*/ 5429240 h 6248398"/>
              <a:gd name="connsiteX7-317" fmla="*/ 11504846 w 15811497"/>
              <a:gd name="connsiteY7-318" fmla="*/ 5414699 h 6248398"/>
              <a:gd name="connsiteX8-319" fmla="*/ 11371717 w 15811497"/>
              <a:gd name="connsiteY8-320" fmla="*/ 5315148 h 6248398"/>
              <a:gd name="connsiteX9-321" fmla="*/ 11292198 w 15811497"/>
              <a:gd name="connsiteY9-322" fmla="*/ 5255685 h 6248398"/>
              <a:gd name="connsiteX10-323" fmla="*/ 11209760 w 15811497"/>
              <a:gd name="connsiteY10-324" fmla="*/ 5180760 h 6248398"/>
              <a:gd name="connsiteX11-325" fmla="*/ 4892179 w 15811497"/>
              <a:gd name="connsiteY11-326" fmla="*/ 4842491 h 6248398"/>
              <a:gd name="connsiteX12-327" fmla="*/ 4892178 w 15811497"/>
              <a:gd name="connsiteY12-328" fmla="*/ 4842492 h 6248398"/>
              <a:gd name="connsiteX13-329" fmla="*/ 4885192 w 15811497"/>
              <a:gd name="connsiteY13-330" fmla="*/ 4851834 h 6248398"/>
              <a:gd name="connsiteX14-331" fmla="*/ 4892179 w 15811497"/>
              <a:gd name="connsiteY14-332" fmla="*/ 4842491 h 6248398"/>
              <a:gd name="connsiteX15-333" fmla="*/ 8767766 w 15811497"/>
              <a:gd name="connsiteY15-334" fmla="*/ 853515 h 6248398"/>
              <a:gd name="connsiteX16-335" fmla="*/ 8782572 w 15811497"/>
              <a:gd name="connsiteY16-336" fmla="*/ 884251 h 6248398"/>
              <a:gd name="connsiteX17-337" fmla="*/ 8812281 w 15811497"/>
              <a:gd name="connsiteY17-338" fmla="*/ 965420 h 6248398"/>
              <a:gd name="connsiteX18-339" fmla="*/ 8831257 w 15811497"/>
              <a:gd name="connsiteY18-340" fmla="*/ 1017268 h 6248398"/>
              <a:gd name="connsiteX19-341" fmla="*/ 8860452 w 15811497"/>
              <a:gd name="connsiteY19-342" fmla="*/ 1130811 h 6248398"/>
              <a:gd name="connsiteX20-343" fmla="*/ 8839383 w 15811497"/>
              <a:gd name="connsiteY20-344" fmla="*/ 1087075 h 6248398"/>
              <a:gd name="connsiteX21-345" fmla="*/ 8798546 w 15811497"/>
              <a:gd name="connsiteY21-346" fmla="*/ 975498 h 6248398"/>
              <a:gd name="connsiteX22-347" fmla="*/ 8795375 w 15811497"/>
              <a:gd name="connsiteY22-348" fmla="*/ 963167 h 6248398"/>
              <a:gd name="connsiteX23-349" fmla="*/ 8768620 w 15811497"/>
              <a:gd name="connsiteY23-350" fmla="*/ 859114 h 6248398"/>
              <a:gd name="connsiteX24-351" fmla="*/ 8767766 w 15811497"/>
              <a:gd name="connsiteY24-352" fmla="*/ 853515 h 6248398"/>
              <a:gd name="connsiteX25-353" fmla="*/ 7448548 w 15811497"/>
              <a:gd name="connsiteY25-354" fmla="*/ 0 h 6248398"/>
              <a:gd name="connsiteX26-355" fmla="*/ 8721604 w 15811497"/>
              <a:gd name="connsiteY26-356" fmla="*/ 757692 h 6248398"/>
              <a:gd name="connsiteX27-357" fmla="*/ 8767765 w 15811497"/>
              <a:gd name="connsiteY27-358" fmla="*/ 853515 h 6248398"/>
              <a:gd name="connsiteX28-359" fmla="*/ 8768619 w 15811497"/>
              <a:gd name="connsiteY28-360" fmla="*/ 859114 h 6248398"/>
              <a:gd name="connsiteX29-361" fmla="*/ 8795374 w 15811497"/>
              <a:gd name="connsiteY29-362" fmla="*/ 963167 h 6248398"/>
              <a:gd name="connsiteX30-363" fmla="*/ 8798545 w 15811497"/>
              <a:gd name="connsiteY30-364" fmla="*/ 975499 h 6248398"/>
              <a:gd name="connsiteX31-365" fmla="*/ 8839382 w 15811497"/>
              <a:gd name="connsiteY31-366" fmla="*/ 1087076 h 6248398"/>
              <a:gd name="connsiteX32-367" fmla="*/ 8860451 w 15811497"/>
              <a:gd name="connsiteY32-368" fmla="*/ 1130812 h 6248398"/>
              <a:gd name="connsiteX33-369" fmla="*/ 8866932 w 15811497"/>
              <a:gd name="connsiteY33-370" fmla="*/ 1156018 h 6248398"/>
              <a:gd name="connsiteX34-371" fmla="*/ 8896346 w 15811497"/>
              <a:gd name="connsiteY34-372" fmla="*/ 1447799 h 6248398"/>
              <a:gd name="connsiteX35-373" fmla="*/ 8866932 w 15811497"/>
              <a:gd name="connsiteY35-374" fmla="*/ 1156017 h 6248398"/>
              <a:gd name="connsiteX36-375" fmla="*/ 8860451 w 15811497"/>
              <a:gd name="connsiteY36-376" fmla="*/ 1130810 h 6248398"/>
              <a:gd name="connsiteX37-377" fmla="*/ 8890522 w 15811497"/>
              <a:gd name="connsiteY37-378" fmla="*/ 1193234 h 6248398"/>
              <a:gd name="connsiteX38-379" fmla="*/ 9958384 w 15811497"/>
              <a:gd name="connsiteY38-380" fmla="*/ 1828798 h 6248398"/>
              <a:gd name="connsiteX39-381" fmla="*/ 10895504 w 15811497"/>
              <a:gd name="connsiteY39-382" fmla="*/ 1386857 h 6248398"/>
              <a:gd name="connsiteX40-383" fmla="*/ 10927290 w 15811497"/>
              <a:gd name="connsiteY40-384" fmla="*/ 1344350 h 6248398"/>
              <a:gd name="connsiteX41-385" fmla="*/ 10936907 w 15811497"/>
              <a:gd name="connsiteY41-386" fmla="*/ 1346082 h 6248398"/>
              <a:gd name="connsiteX42-387" fmla="*/ 10917759 w 15811497"/>
              <a:gd name="connsiteY42-388" fmla="*/ 1367151 h 6248398"/>
              <a:gd name="connsiteX43-389" fmla="*/ 10545015 w 15811497"/>
              <a:gd name="connsiteY43-390" fmla="*/ 1956940 h 6248398"/>
              <a:gd name="connsiteX44-391" fmla="*/ 10521911 w 15811497"/>
              <a:gd name="connsiteY44-392" fmla="*/ 2012524 h 6248398"/>
              <a:gd name="connsiteX45-393" fmla="*/ 10521913 w 15811497"/>
              <a:gd name="connsiteY45-394" fmla="*/ 2012521 h 6248398"/>
              <a:gd name="connsiteX46-395" fmla="*/ 10545016 w 15811497"/>
              <a:gd name="connsiteY46-396" fmla="*/ 1956940 h 6248398"/>
              <a:gd name="connsiteX47-397" fmla="*/ 10917760 w 15811497"/>
              <a:gd name="connsiteY47-398" fmla="*/ 1367152 h 6248398"/>
              <a:gd name="connsiteX48-399" fmla="*/ 10936908 w 15811497"/>
              <a:gd name="connsiteY48-400" fmla="*/ 1346084 h 6248398"/>
              <a:gd name="connsiteX49-401" fmla="*/ 10972797 w 15811497"/>
              <a:gd name="connsiteY49-402" fmla="*/ 1352550 h 6248398"/>
              <a:gd name="connsiteX50-403" fmla="*/ 11002341 w 15811497"/>
              <a:gd name="connsiteY50-404" fmla="*/ 1645177 h 6248398"/>
              <a:gd name="connsiteX51-405" fmla="*/ 11002341 w 15811497"/>
              <a:gd name="connsiteY51-406" fmla="*/ 1645177 h 6248398"/>
              <a:gd name="connsiteX52-407" fmla="*/ 10972797 w 15811497"/>
              <a:gd name="connsiteY52-408" fmla="*/ 1352549 h 6248398"/>
              <a:gd name="connsiteX53-409" fmla="*/ 10936908 w 15811497"/>
              <a:gd name="connsiteY53-410" fmla="*/ 1346083 h 6248398"/>
              <a:gd name="connsiteX54-411" fmla="*/ 11096041 w 15811497"/>
              <a:gd name="connsiteY54-412" fmla="*/ 1170993 h 6248398"/>
              <a:gd name="connsiteX55-413" fmla="*/ 13049247 w 15811497"/>
              <a:gd name="connsiteY55-414" fmla="*/ 361949 h 6248398"/>
              <a:gd name="connsiteX56-415" fmla="*/ 15811497 w 15811497"/>
              <a:gd name="connsiteY56-416" fmla="*/ 3124198 h 6248398"/>
              <a:gd name="connsiteX57-417" fmla="*/ 13049247 w 15811497"/>
              <a:gd name="connsiteY57-418" fmla="*/ 5886448 h 6248398"/>
              <a:gd name="connsiteX58-419" fmla="*/ 11732594 w 15811497"/>
              <a:gd name="connsiteY58-420" fmla="*/ 5553059 h 6248398"/>
              <a:gd name="connsiteX59-421" fmla="*/ 11528782 w 15811497"/>
              <a:gd name="connsiteY59-422" fmla="*/ 5429240 h 6248398"/>
              <a:gd name="connsiteX60-423" fmla="*/ 11499893 w 15811497"/>
              <a:gd name="connsiteY60-424" fmla="*/ 5397454 h 6248398"/>
              <a:gd name="connsiteX61-425" fmla="*/ 11410607 w 15811497"/>
              <a:gd name="connsiteY61-426" fmla="*/ 5316305 h 6248398"/>
              <a:gd name="connsiteX62-427" fmla="*/ 11369912 w 15811497"/>
              <a:gd name="connsiteY62-428" fmla="*/ 5285874 h 6248398"/>
              <a:gd name="connsiteX63-429" fmla="*/ 11355656 w 15811497"/>
              <a:gd name="connsiteY63-430" fmla="*/ 5144675 h 6248398"/>
              <a:gd name="connsiteX64-431" fmla="*/ 11355656 w 15811497"/>
              <a:gd name="connsiteY64-432" fmla="*/ 5144675 h 6248398"/>
              <a:gd name="connsiteX65-433" fmla="*/ 11369912 w 15811497"/>
              <a:gd name="connsiteY65-434" fmla="*/ 5285874 h 6248398"/>
              <a:gd name="connsiteX66-435" fmla="*/ 11313816 w 15811497"/>
              <a:gd name="connsiteY66-436" fmla="*/ 5243926 h 6248398"/>
              <a:gd name="connsiteX67-437" fmla="*/ 11210151 w 15811497"/>
              <a:gd name="connsiteY67-438" fmla="*/ 5180948 h 6248398"/>
              <a:gd name="connsiteX68-439" fmla="*/ 11209761 w 15811497"/>
              <a:gd name="connsiteY68-440" fmla="*/ 5180760 h 6248398"/>
              <a:gd name="connsiteX69-441" fmla="*/ 11096041 w 15811497"/>
              <a:gd name="connsiteY69-442" fmla="*/ 5077404 h 6248398"/>
              <a:gd name="connsiteX70-443" fmla="*/ 11063094 w 15811497"/>
              <a:gd name="connsiteY70-444" fmla="*/ 5041153 h 6248398"/>
              <a:gd name="connsiteX71-445" fmla="*/ 11063091 w 15811497"/>
              <a:gd name="connsiteY71-446" fmla="*/ 5041152 h 6248398"/>
              <a:gd name="connsiteX72-447" fmla="*/ 11096040 w 15811497"/>
              <a:gd name="connsiteY72-448" fmla="*/ 5077404 h 6248398"/>
              <a:gd name="connsiteX73-449" fmla="*/ 11209760 w 15811497"/>
              <a:gd name="connsiteY73-450" fmla="*/ 5180760 h 6248398"/>
              <a:gd name="connsiteX74-451" fmla="*/ 11100244 w 15811497"/>
              <a:gd name="connsiteY74-452" fmla="*/ 5128004 h 6248398"/>
              <a:gd name="connsiteX75-453" fmla="*/ 10610846 w 15811497"/>
              <a:gd name="connsiteY75-454" fmla="*/ 5029199 h 6248398"/>
              <a:gd name="connsiteX76-455" fmla="*/ 9640652 w 15811497"/>
              <a:gd name="connsiteY76-456" fmla="*/ 5486739 h 6248398"/>
              <a:gd name="connsiteX77-457" fmla="*/ 9628722 w 15811497"/>
              <a:gd name="connsiteY77-458" fmla="*/ 5502693 h 6248398"/>
              <a:gd name="connsiteX78-459" fmla="*/ 9568273 w 15811497"/>
              <a:gd name="connsiteY78-460" fmla="*/ 5583530 h 6248398"/>
              <a:gd name="connsiteX79-461" fmla="*/ 9535504 w 15811497"/>
              <a:gd name="connsiteY79-462" fmla="*/ 5637470 h 6248398"/>
              <a:gd name="connsiteX80-463" fmla="*/ 9535505 w 15811497"/>
              <a:gd name="connsiteY80-464" fmla="*/ 5637470 h 6248398"/>
              <a:gd name="connsiteX81-465" fmla="*/ 9568273 w 15811497"/>
              <a:gd name="connsiteY81-466" fmla="*/ 5583531 h 6248398"/>
              <a:gd name="connsiteX82-467" fmla="*/ 9628722 w 15811497"/>
              <a:gd name="connsiteY82-468" fmla="*/ 5502694 h 6248398"/>
              <a:gd name="connsiteX83-469" fmla="*/ 9563485 w 15811497"/>
              <a:gd name="connsiteY83-470" fmla="*/ 5610078 h 6248398"/>
              <a:gd name="connsiteX84-471" fmla="*/ 9542221 w 15811497"/>
              <a:gd name="connsiteY84-472" fmla="*/ 5638514 h 6248398"/>
              <a:gd name="connsiteX85-473" fmla="*/ 9504352 w 15811497"/>
              <a:gd name="connsiteY85-474" fmla="*/ 5689156 h 6248398"/>
              <a:gd name="connsiteX86-475" fmla="*/ 9480140 w 15811497"/>
              <a:gd name="connsiteY86-476" fmla="*/ 5721533 h 6248398"/>
              <a:gd name="connsiteX87-477" fmla="*/ 8362947 w 15811497"/>
              <a:gd name="connsiteY87-478" fmla="*/ 6248398 h 6248398"/>
              <a:gd name="connsiteX88-479" fmla="*/ 7028922 w 15811497"/>
              <a:gd name="connsiteY88-480" fmla="*/ 5364147 h 6248398"/>
              <a:gd name="connsiteX89-481" fmla="*/ 6990513 w 15811497"/>
              <a:gd name="connsiteY89-482" fmla="*/ 5259205 h 6248398"/>
              <a:gd name="connsiteX90-483" fmla="*/ 6990512 w 15811497"/>
              <a:gd name="connsiteY90-484" fmla="*/ 5259199 h 6248398"/>
              <a:gd name="connsiteX91-485" fmla="*/ 6983676 w 15811497"/>
              <a:gd name="connsiteY91-486" fmla="*/ 5240519 h 6248398"/>
              <a:gd name="connsiteX92-487" fmla="*/ 6983673 w 15811497"/>
              <a:gd name="connsiteY92-488" fmla="*/ 5240519 h 6248398"/>
              <a:gd name="connsiteX93-489" fmla="*/ 6980236 w 15811497"/>
              <a:gd name="connsiteY93-490" fmla="*/ 5231130 h 6248398"/>
              <a:gd name="connsiteX94-491" fmla="*/ 6978859 w 15811497"/>
              <a:gd name="connsiteY94-492" fmla="*/ 5225774 h 6248398"/>
              <a:gd name="connsiteX95-493" fmla="*/ 6984291 w 15811497"/>
              <a:gd name="connsiteY95-494" fmla="*/ 5240614 h 6248398"/>
              <a:gd name="connsiteX96-495" fmla="*/ 6984292 w 15811497"/>
              <a:gd name="connsiteY96-496" fmla="*/ 5240614 h 6248398"/>
              <a:gd name="connsiteX97-497" fmla="*/ 6978860 w 15811497"/>
              <a:gd name="connsiteY97-498" fmla="*/ 5225773 h 6248398"/>
              <a:gd name="connsiteX98-499" fmla="*/ 6944562 w 15811497"/>
              <a:gd name="connsiteY98-500" fmla="*/ 5092380 h 6248398"/>
              <a:gd name="connsiteX99-501" fmla="*/ 6924183 w 15811497"/>
              <a:gd name="connsiteY99-502" fmla="*/ 4890225 h 6248398"/>
              <a:gd name="connsiteX100-503" fmla="*/ 6924182 w 15811497"/>
              <a:gd name="connsiteY100-504" fmla="*/ 4890225 h 6248398"/>
              <a:gd name="connsiteX101-505" fmla="*/ 6944561 w 15811497"/>
              <a:gd name="connsiteY101-506" fmla="*/ 5092380 h 6248398"/>
              <a:gd name="connsiteX102-507" fmla="*/ 6978860 w 15811497"/>
              <a:gd name="connsiteY102-508" fmla="*/ 5225773 h 6248398"/>
              <a:gd name="connsiteX103-509" fmla="*/ 6948299 w 15811497"/>
              <a:gd name="connsiteY103-510" fmla="*/ 5142273 h 6248398"/>
              <a:gd name="connsiteX104-511" fmla="*/ 5829297 w 15811497"/>
              <a:gd name="connsiteY104-512" fmla="*/ 4400549 h 6248398"/>
              <a:gd name="connsiteX105-513" fmla="*/ 5056802 w 15811497"/>
              <a:gd name="connsiteY105-514" fmla="*/ 4677867 h 6248398"/>
              <a:gd name="connsiteX106-515" fmla="*/ 5022517 w 15811497"/>
              <a:gd name="connsiteY106-516" fmla="*/ 4709027 h 6248398"/>
              <a:gd name="connsiteX107-517" fmla="*/ 5022515 w 15811497"/>
              <a:gd name="connsiteY107-518" fmla="*/ 4709029 h 6248398"/>
              <a:gd name="connsiteX108-519" fmla="*/ 5022510 w 15811497"/>
              <a:gd name="connsiteY108-520" fmla="*/ 4709033 h 6248398"/>
              <a:gd name="connsiteX109-521" fmla="*/ 4924198 w 15811497"/>
              <a:gd name="connsiteY109-522" fmla="*/ 4840507 h 6248398"/>
              <a:gd name="connsiteX110-523" fmla="*/ 4914898 w 15811497"/>
              <a:gd name="connsiteY110-524" fmla="*/ 4838698 h 6248398"/>
              <a:gd name="connsiteX111-525" fmla="*/ 4914898 w 15811497"/>
              <a:gd name="connsiteY111-526" fmla="*/ 4838699 h 6248398"/>
              <a:gd name="connsiteX112-527" fmla="*/ 4924199 w 15811497"/>
              <a:gd name="connsiteY112-528" fmla="*/ 4840508 h 6248398"/>
              <a:gd name="connsiteX113-529" fmla="*/ 4893736 w 15811497"/>
              <a:gd name="connsiteY113-530" fmla="*/ 4881247 h 6248398"/>
              <a:gd name="connsiteX114-531" fmla="*/ 4778482 w 15811497"/>
              <a:gd name="connsiteY114-532" fmla="*/ 5008058 h 6248398"/>
              <a:gd name="connsiteX115-533" fmla="*/ 4778482 w 15811497"/>
              <a:gd name="connsiteY115-534" fmla="*/ 5008057 h 6248398"/>
              <a:gd name="connsiteX116-535" fmla="*/ 4715455 w 15811497"/>
              <a:gd name="connsiteY116-536" fmla="*/ 5077404 h 6248398"/>
              <a:gd name="connsiteX117-537" fmla="*/ 2762249 w 15811497"/>
              <a:gd name="connsiteY117-538" fmla="*/ 5886448 h 6248398"/>
              <a:gd name="connsiteX118-539" fmla="*/ 0 w 15811497"/>
              <a:gd name="connsiteY118-540" fmla="*/ 3124198 h 6248398"/>
              <a:gd name="connsiteX119-541" fmla="*/ 2762249 w 15811497"/>
              <a:gd name="connsiteY119-542" fmla="*/ 361949 h 6248398"/>
              <a:gd name="connsiteX120-543" fmla="*/ 4078902 w 15811497"/>
              <a:gd name="connsiteY120-544" fmla="*/ 695338 h 6248398"/>
              <a:gd name="connsiteX121-545" fmla="*/ 4261443 w 15811497"/>
              <a:gd name="connsiteY121-546" fmla="*/ 806235 h 6248398"/>
              <a:gd name="connsiteX122-547" fmla="*/ 4261445 w 15811497"/>
              <a:gd name="connsiteY122-548" fmla="*/ 806236 h 6248398"/>
              <a:gd name="connsiteX123-549" fmla="*/ 4306650 w 15811497"/>
              <a:gd name="connsiteY123-550" fmla="*/ 833699 h 6248398"/>
              <a:gd name="connsiteX124-551" fmla="*/ 4409044 w 15811497"/>
              <a:gd name="connsiteY124-552" fmla="*/ 910268 h 6248398"/>
              <a:gd name="connsiteX125-553" fmla="*/ 4409043 w 15811497"/>
              <a:gd name="connsiteY125-554" fmla="*/ 910268 h 6248398"/>
              <a:gd name="connsiteX126-555" fmla="*/ 4519295 w 15811497"/>
              <a:gd name="connsiteY126-556" fmla="*/ 992713 h 6248398"/>
              <a:gd name="connsiteX127-557" fmla="*/ 4612477 w 15811497"/>
              <a:gd name="connsiteY127-558" fmla="*/ 1077402 h 6248398"/>
              <a:gd name="connsiteX128-559" fmla="*/ 4612478 w 15811497"/>
              <a:gd name="connsiteY128-560" fmla="*/ 1077403 h 6248398"/>
              <a:gd name="connsiteX129-561" fmla="*/ 4715454 w 15811497"/>
              <a:gd name="connsiteY129-562" fmla="*/ 1170993 h 6248398"/>
              <a:gd name="connsiteX130-563" fmla="*/ 4612478 w 15811497"/>
              <a:gd name="connsiteY130-564" fmla="*/ 1077402 h 6248398"/>
              <a:gd name="connsiteX131-565" fmla="*/ 4701725 w 15811497"/>
              <a:gd name="connsiteY131-566" fmla="*/ 1120394 h 6248398"/>
              <a:gd name="connsiteX132-567" fmla="*/ 5191122 w 15811497"/>
              <a:gd name="connsiteY132-568" fmla="*/ 1219199 h 6248398"/>
              <a:gd name="connsiteX133-569" fmla="*/ 6161317 w 15811497"/>
              <a:gd name="connsiteY133-570" fmla="*/ 761659 h 6248398"/>
              <a:gd name="connsiteX134-571" fmla="*/ 6224019 w 15811497"/>
              <a:gd name="connsiteY134-572" fmla="*/ 677808 h 6248398"/>
              <a:gd name="connsiteX135-573" fmla="*/ 6175489 w 15811497"/>
              <a:gd name="connsiteY135-574" fmla="*/ 757691 h 6248398"/>
              <a:gd name="connsiteX136-575" fmla="*/ 6101172 w 15811497"/>
              <a:gd name="connsiteY136-576" fmla="*/ 916927 h 6248398"/>
              <a:gd name="connsiteX137-577" fmla="*/ 6101172 w 15811497"/>
              <a:gd name="connsiteY137-578" fmla="*/ 916928 h 6248398"/>
              <a:gd name="connsiteX138-579" fmla="*/ 6175489 w 15811497"/>
              <a:gd name="connsiteY138-580" fmla="*/ 757692 h 6248398"/>
              <a:gd name="connsiteX139-581" fmla="*/ 6224020 w 15811497"/>
              <a:gd name="connsiteY139-582" fmla="*/ 677809 h 6248398"/>
              <a:gd name="connsiteX140-583" fmla="*/ 6233696 w 15811497"/>
              <a:gd name="connsiteY140-584" fmla="*/ 664869 h 6248398"/>
              <a:gd name="connsiteX141-585" fmla="*/ 6252611 w 15811497"/>
              <a:gd name="connsiteY141-586" fmla="*/ 633734 h 6248398"/>
              <a:gd name="connsiteX142-587" fmla="*/ 6252610 w 15811497"/>
              <a:gd name="connsiteY142-588" fmla="*/ 633734 h 6248398"/>
              <a:gd name="connsiteX143-589" fmla="*/ 6233696 w 15811497"/>
              <a:gd name="connsiteY143-590" fmla="*/ 664868 h 6248398"/>
              <a:gd name="connsiteX144-591" fmla="*/ 6224019 w 15811497"/>
              <a:gd name="connsiteY144-592" fmla="*/ 677808 h 6248398"/>
              <a:gd name="connsiteX145-593" fmla="*/ 6248008 w 15811497"/>
              <a:gd name="connsiteY145-594" fmla="*/ 638320 h 6248398"/>
              <a:gd name="connsiteX146-595" fmla="*/ 6251291 w 15811497"/>
              <a:gd name="connsiteY146-596" fmla="*/ 633930 h 6248398"/>
              <a:gd name="connsiteX147-597" fmla="*/ 6251293 w 15811497"/>
              <a:gd name="connsiteY147-598" fmla="*/ 633929 h 6248398"/>
              <a:gd name="connsiteX148-599" fmla="*/ 6257683 w 15811497"/>
              <a:gd name="connsiteY148-600" fmla="*/ 625384 h 6248398"/>
              <a:gd name="connsiteX149-601" fmla="*/ 6257686 w 15811497"/>
              <a:gd name="connsiteY149-602" fmla="*/ 625380 h 6248398"/>
              <a:gd name="connsiteX150-603" fmla="*/ 6331355 w 15811497"/>
              <a:gd name="connsiteY150-604" fmla="*/ 526865 h 6248398"/>
              <a:gd name="connsiteX151-605" fmla="*/ 7448548 w 15811497"/>
              <a:gd name="connsiteY151-606" fmla="*/ 0 h 6248398"/>
              <a:gd name="connsiteX0-607" fmla="*/ 11209760 w 15811497"/>
              <a:gd name="connsiteY0-608" fmla="*/ 5180760 h 6248398"/>
              <a:gd name="connsiteX1-609" fmla="*/ 11210150 w 15811497"/>
              <a:gd name="connsiteY1-610" fmla="*/ 5180948 h 6248398"/>
              <a:gd name="connsiteX2-611" fmla="*/ 11313815 w 15811497"/>
              <a:gd name="connsiteY2-612" fmla="*/ 5243926 h 6248398"/>
              <a:gd name="connsiteX3-613" fmla="*/ 11369911 w 15811497"/>
              <a:gd name="connsiteY3-614" fmla="*/ 5285874 h 6248398"/>
              <a:gd name="connsiteX4-615" fmla="*/ 11410606 w 15811497"/>
              <a:gd name="connsiteY4-616" fmla="*/ 5316305 h 6248398"/>
              <a:gd name="connsiteX5-617" fmla="*/ 11499892 w 15811497"/>
              <a:gd name="connsiteY5-618" fmla="*/ 5397454 h 6248398"/>
              <a:gd name="connsiteX6-619" fmla="*/ 11528781 w 15811497"/>
              <a:gd name="connsiteY6-620" fmla="*/ 5429240 h 6248398"/>
              <a:gd name="connsiteX7-621" fmla="*/ 11504846 w 15811497"/>
              <a:gd name="connsiteY7-622" fmla="*/ 5414699 h 6248398"/>
              <a:gd name="connsiteX8-623" fmla="*/ 11371717 w 15811497"/>
              <a:gd name="connsiteY8-624" fmla="*/ 5315148 h 6248398"/>
              <a:gd name="connsiteX9-625" fmla="*/ 11292198 w 15811497"/>
              <a:gd name="connsiteY9-626" fmla="*/ 5255685 h 6248398"/>
              <a:gd name="connsiteX10-627" fmla="*/ 11209760 w 15811497"/>
              <a:gd name="connsiteY10-628" fmla="*/ 5180760 h 6248398"/>
              <a:gd name="connsiteX11-629" fmla="*/ 4892179 w 15811497"/>
              <a:gd name="connsiteY11-630" fmla="*/ 4842491 h 6248398"/>
              <a:gd name="connsiteX12-631" fmla="*/ 4892178 w 15811497"/>
              <a:gd name="connsiteY12-632" fmla="*/ 4842492 h 6248398"/>
              <a:gd name="connsiteX13-633" fmla="*/ 4885192 w 15811497"/>
              <a:gd name="connsiteY13-634" fmla="*/ 4851834 h 6248398"/>
              <a:gd name="connsiteX14-635" fmla="*/ 4892179 w 15811497"/>
              <a:gd name="connsiteY14-636" fmla="*/ 4842491 h 6248398"/>
              <a:gd name="connsiteX15-637" fmla="*/ 8767766 w 15811497"/>
              <a:gd name="connsiteY15-638" fmla="*/ 853515 h 6248398"/>
              <a:gd name="connsiteX16-639" fmla="*/ 8782572 w 15811497"/>
              <a:gd name="connsiteY16-640" fmla="*/ 884251 h 6248398"/>
              <a:gd name="connsiteX17-641" fmla="*/ 8812281 w 15811497"/>
              <a:gd name="connsiteY17-642" fmla="*/ 965420 h 6248398"/>
              <a:gd name="connsiteX18-643" fmla="*/ 8831257 w 15811497"/>
              <a:gd name="connsiteY18-644" fmla="*/ 1017268 h 6248398"/>
              <a:gd name="connsiteX19-645" fmla="*/ 8860452 w 15811497"/>
              <a:gd name="connsiteY19-646" fmla="*/ 1130811 h 6248398"/>
              <a:gd name="connsiteX20-647" fmla="*/ 8839383 w 15811497"/>
              <a:gd name="connsiteY20-648" fmla="*/ 1087075 h 6248398"/>
              <a:gd name="connsiteX21-649" fmla="*/ 8798546 w 15811497"/>
              <a:gd name="connsiteY21-650" fmla="*/ 975498 h 6248398"/>
              <a:gd name="connsiteX22-651" fmla="*/ 8795375 w 15811497"/>
              <a:gd name="connsiteY22-652" fmla="*/ 963167 h 6248398"/>
              <a:gd name="connsiteX23-653" fmla="*/ 8768620 w 15811497"/>
              <a:gd name="connsiteY23-654" fmla="*/ 859114 h 6248398"/>
              <a:gd name="connsiteX24-655" fmla="*/ 8767766 w 15811497"/>
              <a:gd name="connsiteY24-656" fmla="*/ 853515 h 6248398"/>
              <a:gd name="connsiteX25-657" fmla="*/ 7448548 w 15811497"/>
              <a:gd name="connsiteY25-658" fmla="*/ 0 h 6248398"/>
              <a:gd name="connsiteX26-659" fmla="*/ 8721604 w 15811497"/>
              <a:gd name="connsiteY26-660" fmla="*/ 757692 h 6248398"/>
              <a:gd name="connsiteX27-661" fmla="*/ 8767765 w 15811497"/>
              <a:gd name="connsiteY27-662" fmla="*/ 853515 h 6248398"/>
              <a:gd name="connsiteX28-663" fmla="*/ 8768619 w 15811497"/>
              <a:gd name="connsiteY28-664" fmla="*/ 859114 h 6248398"/>
              <a:gd name="connsiteX29-665" fmla="*/ 8795374 w 15811497"/>
              <a:gd name="connsiteY29-666" fmla="*/ 963167 h 6248398"/>
              <a:gd name="connsiteX30-667" fmla="*/ 8798545 w 15811497"/>
              <a:gd name="connsiteY30-668" fmla="*/ 975499 h 6248398"/>
              <a:gd name="connsiteX31-669" fmla="*/ 8839382 w 15811497"/>
              <a:gd name="connsiteY31-670" fmla="*/ 1087076 h 6248398"/>
              <a:gd name="connsiteX32-671" fmla="*/ 8860451 w 15811497"/>
              <a:gd name="connsiteY32-672" fmla="*/ 1130812 h 6248398"/>
              <a:gd name="connsiteX33-673" fmla="*/ 8866932 w 15811497"/>
              <a:gd name="connsiteY33-674" fmla="*/ 1156018 h 6248398"/>
              <a:gd name="connsiteX34-675" fmla="*/ 8896346 w 15811497"/>
              <a:gd name="connsiteY34-676" fmla="*/ 1447799 h 6248398"/>
              <a:gd name="connsiteX35-677" fmla="*/ 8866932 w 15811497"/>
              <a:gd name="connsiteY35-678" fmla="*/ 1156017 h 6248398"/>
              <a:gd name="connsiteX36-679" fmla="*/ 8860451 w 15811497"/>
              <a:gd name="connsiteY36-680" fmla="*/ 1130810 h 6248398"/>
              <a:gd name="connsiteX37-681" fmla="*/ 8890522 w 15811497"/>
              <a:gd name="connsiteY37-682" fmla="*/ 1193234 h 6248398"/>
              <a:gd name="connsiteX38-683" fmla="*/ 9958384 w 15811497"/>
              <a:gd name="connsiteY38-684" fmla="*/ 1828798 h 6248398"/>
              <a:gd name="connsiteX39-685" fmla="*/ 10895504 w 15811497"/>
              <a:gd name="connsiteY39-686" fmla="*/ 1386857 h 6248398"/>
              <a:gd name="connsiteX40-687" fmla="*/ 10927290 w 15811497"/>
              <a:gd name="connsiteY40-688" fmla="*/ 1344350 h 6248398"/>
              <a:gd name="connsiteX41-689" fmla="*/ 10936907 w 15811497"/>
              <a:gd name="connsiteY41-690" fmla="*/ 1346082 h 6248398"/>
              <a:gd name="connsiteX42-691" fmla="*/ 10917759 w 15811497"/>
              <a:gd name="connsiteY42-692" fmla="*/ 1367151 h 6248398"/>
              <a:gd name="connsiteX43-693" fmla="*/ 10545015 w 15811497"/>
              <a:gd name="connsiteY43-694" fmla="*/ 1956940 h 6248398"/>
              <a:gd name="connsiteX44-695" fmla="*/ 10521911 w 15811497"/>
              <a:gd name="connsiteY44-696" fmla="*/ 2012524 h 6248398"/>
              <a:gd name="connsiteX45-697" fmla="*/ 10521913 w 15811497"/>
              <a:gd name="connsiteY45-698" fmla="*/ 2012521 h 6248398"/>
              <a:gd name="connsiteX46-699" fmla="*/ 10545016 w 15811497"/>
              <a:gd name="connsiteY46-700" fmla="*/ 1956940 h 6248398"/>
              <a:gd name="connsiteX47-701" fmla="*/ 10917760 w 15811497"/>
              <a:gd name="connsiteY47-702" fmla="*/ 1367152 h 6248398"/>
              <a:gd name="connsiteX48-703" fmla="*/ 10936908 w 15811497"/>
              <a:gd name="connsiteY48-704" fmla="*/ 1346084 h 6248398"/>
              <a:gd name="connsiteX49-705" fmla="*/ 10972797 w 15811497"/>
              <a:gd name="connsiteY49-706" fmla="*/ 1352550 h 6248398"/>
              <a:gd name="connsiteX50-707" fmla="*/ 11002341 w 15811497"/>
              <a:gd name="connsiteY50-708" fmla="*/ 1645177 h 6248398"/>
              <a:gd name="connsiteX51-709" fmla="*/ 11002341 w 15811497"/>
              <a:gd name="connsiteY51-710" fmla="*/ 1645177 h 6248398"/>
              <a:gd name="connsiteX52-711" fmla="*/ 10972797 w 15811497"/>
              <a:gd name="connsiteY52-712" fmla="*/ 1352549 h 6248398"/>
              <a:gd name="connsiteX53-713" fmla="*/ 10936908 w 15811497"/>
              <a:gd name="connsiteY53-714" fmla="*/ 1346083 h 6248398"/>
              <a:gd name="connsiteX54-715" fmla="*/ 11096041 w 15811497"/>
              <a:gd name="connsiteY54-716" fmla="*/ 1170993 h 6248398"/>
              <a:gd name="connsiteX55-717" fmla="*/ 13049247 w 15811497"/>
              <a:gd name="connsiteY55-718" fmla="*/ 361949 h 6248398"/>
              <a:gd name="connsiteX56-719" fmla="*/ 15811497 w 15811497"/>
              <a:gd name="connsiteY56-720" fmla="*/ 3124198 h 6248398"/>
              <a:gd name="connsiteX57-721" fmla="*/ 13049247 w 15811497"/>
              <a:gd name="connsiteY57-722" fmla="*/ 5886448 h 6248398"/>
              <a:gd name="connsiteX58-723" fmla="*/ 11732594 w 15811497"/>
              <a:gd name="connsiteY58-724" fmla="*/ 5553059 h 6248398"/>
              <a:gd name="connsiteX59-725" fmla="*/ 11528782 w 15811497"/>
              <a:gd name="connsiteY59-726" fmla="*/ 5429240 h 6248398"/>
              <a:gd name="connsiteX60-727" fmla="*/ 11499893 w 15811497"/>
              <a:gd name="connsiteY60-728" fmla="*/ 5397454 h 6248398"/>
              <a:gd name="connsiteX61-729" fmla="*/ 11410607 w 15811497"/>
              <a:gd name="connsiteY61-730" fmla="*/ 5316305 h 6248398"/>
              <a:gd name="connsiteX62-731" fmla="*/ 11369912 w 15811497"/>
              <a:gd name="connsiteY62-732" fmla="*/ 5285874 h 6248398"/>
              <a:gd name="connsiteX63-733" fmla="*/ 11355656 w 15811497"/>
              <a:gd name="connsiteY63-734" fmla="*/ 5144675 h 6248398"/>
              <a:gd name="connsiteX64-735" fmla="*/ 11355656 w 15811497"/>
              <a:gd name="connsiteY64-736" fmla="*/ 5144675 h 6248398"/>
              <a:gd name="connsiteX65-737" fmla="*/ 11369912 w 15811497"/>
              <a:gd name="connsiteY65-738" fmla="*/ 5285874 h 6248398"/>
              <a:gd name="connsiteX66-739" fmla="*/ 11313816 w 15811497"/>
              <a:gd name="connsiteY66-740" fmla="*/ 5243926 h 6248398"/>
              <a:gd name="connsiteX67-741" fmla="*/ 11210151 w 15811497"/>
              <a:gd name="connsiteY67-742" fmla="*/ 5180948 h 6248398"/>
              <a:gd name="connsiteX68-743" fmla="*/ 11209761 w 15811497"/>
              <a:gd name="connsiteY68-744" fmla="*/ 5180760 h 6248398"/>
              <a:gd name="connsiteX69-745" fmla="*/ 11096041 w 15811497"/>
              <a:gd name="connsiteY69-746" fmla="*/ 5077404 h 6248398"/>
              <a:gd name="connsiteX70-747" fmla="*/ 11063094 w 15811497"/>
              <a:gd name="connsiteY70-748" fmla="*/ 5041153 h 6248398"/>
              <a:gd name="connsiteX71-749" fmla="*/ 11063091 w 15811497"/>
              <a:gd name="connsiteY71-750" fmla="*/ 5041152 h 6248398"/>
              <a:gd name="connsiteX72-751" fmla="*/ 11096040 w 15811497"/>
              <a:gd name="connsiteY72-752" fmla="*/ 5077404 h 6248398"/>
              <a:gd name="connsiteX73-753" fmla="*/ 11209760 w 15811497"/>
              <a:gd name="connsiteY73-754" fmla="*/ 5180760 h 6248398"/>
              <a:gd name="connsiteX74-755" fmla="*/ 11100244 w 15811497"/>
              <a:gd name="connsiteY74-756" fmla="*/ 5128004 h 6248398"/>
              <a:gd name="connsiteX75-757" fmla="*/ 10610846 w 15811497"/>
              <a:gd name="connsiteY75-758" fmla="*/ 5029199 h 6248398"/>
              <a:gd name="connsiteX76-759" fmla="*/ 9640652 w 15811497"/>
              <a:gd name="connsiteY76-760" fmla="*/ 5486739 h 6248398"/>
              <a:gd name="connsiteX77-761" fmla="*/ 9628722 w 15811497"/>
              <a:gd name="connsiteY77-762" fmla="*/ 5502693 h 6248398"/>
              <a:gd name="connsiteX78-763" fmla="*/ 9568273 w 15811497"/>
              <a:gd name="connsiteY78-764" fmla="*/ 5583530 h 6248398"/>
              <a:gd name="connsiteX79-765" fmla="*/ 9535504 w 15811497"/>
              <a:gd name="connsiteY79-766" fmla="*/ 5637470 h 6248398"/>
              <a:gd name="connsiteX80-767" fmla="*/ 9535505 w 15811497"/>
              <a:gd name="connsiteY80-768" fmla="*/ 5637470 h 6248398"/>
              <a:gd name="connsiteX81-769" fmla="*/ 9568273 w 15811497"/>
              <a:gd name="connsiteY81-770" fmla="*/ 5583531 h 6248398"/>
              <a:gd name="connsiteX82-771" fmla="*/ 9628722 w 15811497"/>
              <a:gd name="connsiteY82-772" fmla="*/ 5502694 h 6248398"/>
              <a:gd name="connsiteX83-773" fmla="*/ 9563485 w 15811497"/>
              <a:gd name="connsiteY83-774" fmla="*/ 5610078 h 6248398"/>
              <a:gd name="connsiteX84-775" fmla="*/ 9542221 w 15811497"/>
              <a:gd name="connsiteY84-776" fmla="*/ 5638514 h 6248398"/>
              <a:gd name="connsiteX85-777" fmla="*/ 9504352 w 15811497"/>
              <a:gd name="connsiteY85-778" fmla="*/ 5689156 h 6248398"/>
              <a:gd name="connsiteX86-779" fmla="*/ 9480140 w 15811497"/>
              <a:gd name="connsiteY86-780" fmla="*/ 5721533 h 6248398"/>
              <a:gd name="connsiteX87-781" fmla="*/ 8362947 w 15811497"/>
              <a:gd name="connsiteY87-782" fmla="*/ 6248398 h 6248398"/>
              <a:gd name="connsiteX88-783" fmla="*/ 7028922 w 15811497"/>
              <a:gd name="connsiteY88-784" fmla="*/ 5364147 h 6248398"/>
              <a:gd name="connsiteX89-785" fmla="*/ 6990513 w 15811497"/>
              <a:gd name="connsiteY89-786" fmla="*/ 5259205 h 6248398"/>
              <a:gd name="connsiteX90-787" fmla="*/ 6990512 w 15811497"/>
              <a:gd name="connsiteY90-788" fmla="*/ 5259199 h 6248398"/>
              <a:gd name="connsiteX91-789" fmla="*/ 6983676 w 15811497"/>
              <a:gd name="connsiteY91-790" fmla="*/ 5240519 h 6248398"/>
              <a:gd name="connsiteX92-791" fmla="*/ 6983673 w 15811497"/>
              <a:gd name="connsiteY92-792" fmla="*/ 5240519 h 6248398"/>
              <a:gd name="connsiteX93-793" fmla="*/ 6980236 w 15811497"/>
              <a:gd name="connsiteY93-794" fmla="*/ 5231130 h 6248398"/>
              <a:gd name="connsiteX94-795" fmla="*/ 6978859 w 15811497"/>
              <a:gd name="connsiteY94-796" fmla="*/ 5225774 h 6248398"/>
              <a:gd name="connsiteX95-797" fmla="*/ 6984291 w 15811497"/>
              <a:gd name="connsiteY95-798" fmla="*/ 5240614 h 6248398"/>
              <a:gd name="connsiteX96-799" fmla="*/ 6984292 w 15811497"/>
              <a:gd name="connsiteY96-800" fmla="*/ 5240614 h 6248398"/>
              <a:gd name="connsiteX97-801" fmla="*/ 6978860 w 15811497"/>
              <a:gd name="connsiteY97-802" fmla="*/ 5225773 h 6248398"/>
              <a:gd name="connsiteX98-803" fmla="*/ 6944562 w 15811497"/>
              <a:gd name="connsiteY98-804" fmla="*/ 5092380 h 6248398"/>
              <a:gd name="connsiteX99-805" fmla="*/ 6924183 w 15811497"/>
              <a:gd name="connsiteY99-806" fmla="*/ 4890225 h 6248398"/>
              <a:gd name="connsiteX100-807" fmla="*/ 6924182 w 15811497"/>
              <a:gd name="connsiteY100-808" fmla="*/ 4890225 h 6248398"/>
              <a:gd name="connsiteX101-809" fmla="*/ 6944561 w 15811497"/>
              <a:gd name="connsiteY101-810" fmla="*/ 5092380 h 6248398"/>
              <a:gd name="connsiteX102-811" fmla="*/ 6978860 w 15811497"/>
              <a:gd name="connsiteY102-812" fmla="*/ 5225773 h 6248398"/>
              <a:gd name="connsiteX103-813" fmla="*/ 6948299 w 15811497"/>
              <a:gd name="connsiteY103-814" fmla="*/ 5142273 h 6248398"/>
              <a:gd name="connsiteX104-815" fmla="*/ 5829297 w 15811497"/>
              <a:gd name="connsiteY104-816" fmla="*/ 4400549 h 6248398"/>
              <a:gd name="connsiteX105-817" fmla="*/ 5056802 w 15811497"/>
              <a:gd name="connsiteY105-818" fmla="*/ 4677867 h 6248398"/>
              <a:gd name="connsiteX106-819" fmla="*/ 5022517 w 15811497"/>
              <a:gd name="connsiteY106-820" fmla="*/ 4709027 h 6248398"/>
              <a:gd name="connsiteX107-821" fmla="*/ 5022515 w 15811497"/>
              <a:gd name="connsiteY107-822" fmla="*/ 4709029 h 6248398"/>
              <a:gd name="connsiteX108-823" fmla="*/ 5022510 w 15811497"/>
              <a:gd name="connsiteY108-824" fmla="*/ 4709033 h 6248398"/>
              <a:gd name="connsiteX109-825" fmla="*/ 4924198 w 15811497"/>
              <a:gd name="connsiteY109-826" fmla="*/ 4840507 h 6248398"/>
              <a:gd name="connsiteX110-827" fmla="*/ 4914898 w 15811497"/>
              <a:gd name="connsiteY110-828" fmla="*/ 4838698 h 6248398"/>
              <a:gd name="connsiteX111-829" fmla="*/ 4914898 w 15811497"/>
              <a:gd name="connsiteY111-830" fmla="*/ 4838699 h 6248398"/>
              <a:gd name="connsiteX112-831" fmla="*/ 4924199 w 15811497"/>
              <a:gd name="connsiteY112-832" fmla="*/ 4840508 h 6248398"/>
              <a:gd name="connsiteX113-833" fmla="*/ 4893736 w 15811497"/>
              <a:gd name="connsiteY113-834" fmla="*/ 4881247 h 6248398"/>
              <a:gd name="connsiteX114-835" fmla="*/ 4778482 w 15811497"/>
              <a:gd name="connsiteY114-836" fmla="*/ 5008058 h 6248398"/>
              <a:gd name="connsiteX115-837" fmla="*/ 4778482 w 15811497"/>
              <a:gd name="connsiteY115-838" fmla="*/ 5008057 h 6248398"/>
              <a:gd name="connsiteX116-839" fmla="*/ 4715455 w 15811497"/>
              <a:gd name="connsiteY116-840" fmla="*/ 5077404 h 6248398"/>
              <a:gd name="connsiteX117-841" fmla="*/ 2762249 w 15811497"/>
              <a:gd name="connsiteY117-842" fmla="*/ 5886448 h 6248398"/>
              <a:gd name="connsiteX118-843" fmla="*/ 0 w 15811497"/>
              <a:gd name="connsiteY118-844" fmla="*/ 3124198 h 6248398"/>
              <a:gd name="connsiteX119-845" fmla="*/ 2762249 w 15811497"/>
              <a:gd name="connsiteY119-846" fmla="*/ 361949 h 6248398"/>
              <a:gd name="connsiteX120-847" fmla="*/ 4078902 w 15811497"/>
              <a:gd name="connsiteY120-848" fmla="*/ 695338 h 6248398"/>
              <a:gd name="connsiteX121-849" fmla="*/ 4261443 w 15811497"/>
              <a:gd name="connsiteY121-850" fmla="*/ 806235 h 6248398"/>
              <a:gd name="connsiteX122-851" fmla="*/ 4261445 w 15811497"/>
              <a:gd name="connsiteY122-852" fmla="*/ 806236 h 6248398"/>
              <a:gd name="connsiteX123-853" fmla="*/ 4306650 w 15811497"/>
              <a:gd name="connsiteY123-854" fmla="*/ 833699 h 6248398"/>
              <a:gd name="connsiteX124-855" fmla="*/ 4409044 w 15811497"/>
              <a:gd name="connsiteY124-856" fmla="*/ 910268 h 6248398"/>
              <a:gd name="connsiteX125-857" fmla="*/ 4409043 w 15811497"/>
              <a:gd name="connsiteY125-858" fmla="*/ 910268 h 6248398"/>
              <a:gd name="connsiteX126-859" fmla="*/ 4519295 w 15811497"/>
              <a:gd name="connsiteY126-860" fmla="*/ 992713 h 6248398"/>
              <a:gd name="connsiteX127-861" fmla="*/ 4612477 w 15811497"/>
              <a:gd name="connsiteY127-862" fmla="*/ 1077402 h 6248398"/>
              <a:gd name="connsiteX128-863" fmla="*/ 4612478 w 15811497"/>
              <a:gd name="connsiteY128-864" fmla="*/ 1077403 h 6248398"/>
              <a:gd name="connsiteX129-865" fmla="*/ 4715454 w 15811497"/>
              <a:gd name="connsiteY129-866" fmla="*/ 1170993 h 6248398"/>
              <a:gd name="connsiteX130-867" fmla="*/ 4612478 w 15811497"/>
              <a:gd name="connsiteY130-868" fmla="*/ 1077402 h 6248398"/>
              <a:gd name="connsiteX131-869" fmla="*/ 4701725 w 15811497"/>
              <a:gd name="connsiteY131-870" fmla="*/ 1120394 h 6248398"/>
              <a:gd name="connsiteX132-871" fmla="*/ 5191122 w 15811497"/>
              <a:gd name="connsiteY132-872" fmla="*/ 1219199 h 6248398"/>
              <a:gd name="connsiteX133-873" fmla="*/ 6161317 w 15811497"/>
              <a:gd name="connsiteY133-874" fmla="*/ 761659 h 6248398"/>
              <a:gd name="connsiteX134-875" fmla="*/ 6224019 w 15811497"/>
              <a:gd name="connsiteY134-876" fmla="*/ 677808 h 6248398"/>
              <a:gd name="connsiteX135-877" fmla="*/ 6175489 w 15811497"/>
              <a:gd name="connsiteY135-878" fmla="*/ 757691 h 6248398"/>
              <a:gd name="connsiteX136-879" fmla="*/ 6101172 w 15811497"/>
              <a:gd name="connsiteY136-880" fmla="*/ 916927 h 6248398"/>
              <a:gd name="connsiteX137-881" fmla="*/ 6175489 w 15811497"/>
              <a:gd name="connsiteY137-882" fmla="*/ 757692 h 6248398"/>
              <a:gd name="connsiteX138-883" fmla="*/ 6224020 w 15811497"/>
              <a:gd name="connsiteY138-884" fmla="*/ 677809 h 6248398"/>
              <a:gd name="connsiteX139-885" fmla="*/ 6233696 w 15811497"/>
              <a:gd name="connsiteY139-886" fmla="*/ 664869 h 6248398"/>
              <a:gd name="connsiteX140-887" fmla="*/ 6252611 w 15811497"/>
              <a:gd name="connsiteY140-888" fmla="*/ 633734 h 6248398"/>
              <a:gd name="connsiteX141-889" fmla="*/ 6252610 w 15811497"/>
              <a:gd name="connsiteY141-890" fmla="*/ 633734 h 6248398"/>
              <a:gd name="connsiteX142-891" fmla="*/ 6233696 w 15811497"/>
              <a:gd name="connsiteY142-892" fmla="*/ 664868 h 6248398"/>
              <a:gd name="connsiteX143-893" fmla="*/ 6224019 w 15811497"/>
              <a:gd name="connsiteY143-894" fmla="*/ 677808 h 6248398"/>
              <a:gd name="connsiteX144-895" fmla="*/ 6248008 w 15811497"/>
              <a:gd name="connsiteY144-896" fmla="*/ 638320 h 6248398"/>
              <a:gd name="connsiteX145-897" fmla="*/ 6251291 w 15811497"/>
              <a:gd name="connsiteY145-898" fmla="*/ 633930 h 6248398"/>
              <a:gd name="connsiteX146-899" fmla="*/ 6251293 w 15811497"/>
              <a:gd name="connsiteY146-900" fmla="*/ 633929 h 6248398"/>
              <a:gd name="connsiteX147-901" fmla="*/ 6257683 w 15811497"/>
              <a:gd name="connsiteY147-902" fmla="*/ 625384 h 6248398"/>
              <a:gd name="connsiteX148-903" fmla="*/ 6257686 w 15811497"/>
              <a:gd name="connsiteY148-904" fmla="*/ 625380 h 6248398"/>
              <a:gd name="connsiteX149-905" fmla="*/ 6331355 w 15811497"/>
              <a:gd name="connsiteY149-906" fmla="*/ 526865 h 6248398"/>
              <a:gd name="connsiteX150-907" fmla="*/ 7448548 w 15811497"/>
              <a:gd name="connsiteY150-908" fmla="*/ 0 h 6248398"/>
              <a:gd name="connsiteX0-909" fmla="*/ 11209760 w 15811497"/>
              <a:gd name="connsiteY0-910" fmla="*/ 5180760 h 6248398"/>
              <a:gd name="connsiteX1-911" fmla="*/ 11210150 w 15811497"/>
              <a:gd name="connsiteY1-912" fmla="*/ 5180948 h 6248398"/>
              <a:gd name="connsiteX2-913" fmla="*/ 11313815 w 15811497"/>
              <a:gd name="connsiteY2-914" fmla="*/ 5243926 h 6248398"/>
              <a:gd name="connsiteX3-915" fmla="*/ 11369911 w 15811497"/>
              <a:gd name="connsiteY3-916" fmla="*/ 5285874 h 6248398"/>
              <a:gd name="connsiteX4-917" fmla="*/ 11410606 w 15811497"/>
              <a:gd name="connsiteY4-918" fmla="*/ 5316305 h 6248398"/>
              <a:gd name="connsiteX5-919" fmla="*/ 11499892 w 15811497"/>
              <a:gd name="connsiteY5-920" fmla="*/ 5397454 h 6248398"/>
              <a:gd name="connsiteX6-921" fmla="*/ 11528781 w 15811497"/>
              <a:gd name="connsiteY6-922" fmla="*/ 5429240 h 6248398"/>
              <a:gd name="connsiteX7-923" fmla="*/ 11504846 w 15811497"/>
              <a:gd name="connsiteY7-924" fmla="*/ 5414699 h 6248398"/>
              <a:gd name="connsiteX8-925" fmla="*/ 11371717 w 15811497"/>
              <a:gd name="connsiteY8-926" fmla="*/ 5315148 h 6248398"/>
              <a:gd name="connsiteX9-927" fmla="*/ 11292198 w 15811497"/>
              <a:gd name="connsiteY9-928" fmla="*/ 5255685 h 6248398"/>
              <a:gd name="connsiteX10-929" fmla="*/ 11209760 w 15811497"/>
              <a:gd name="connsiteY10-930" fmla="*/ 5180760 h 6248398"/>
              <a:gd name="connsiteX11-931" fmla="*/ 4892179 w 15811497"/>
              <a:gd name="connsiteY11-932" fmla="*/ 4842491 h 6248398"/>
              <a:gd name="connsiteX12-933" fmla="*/ 4892178 w 15811497"/>
              <a:gd name="connsiteY12-934" fmla="*/ 4842492 h 6248398"/>
              <a:gd name="connsiteX13-935" fmla="*/ 4885192 w 15811497"/>
              <a:gd name="connsiteY13-936" fmla="*/ 4851834 h 6248398"/>
              <a:gd name="connsiteX14-937" fmla="*/ 4892179 w 15811497"/>
              <a:gd name="connsiteY14-938" fmla="*/ 4842491 h 6248398"/>
              <a:gd name="connsiteX15-939" fmla="*/ 8767766 w 15811497"/>
              <a:gd name="connsiteY15-940" fmla="*/ 853515 h 6248398"/>
              <a:gd name="connsiteX16-941" fmla="*/ 8782572 w 15811497"/>
              <a:gd name="connsiteY16-942" fmla="*/ 884251 h 6248398"/>
              <a:gd name="connsiteX17-943" fmla="*/ 8812281 w 15811497"/>
              <a:gd name="connsiteY17-944" fmla="*/ 965420 h 6248398"/>
              <a:gd name="connsiteX18-945" fmla="*/ 8831257 w 15811497"/>
              <a:gd name="connsiteY18-946" fmla="*/ 1017268 h 6248398"/>
              <a:gd name="connsiteX19-947" fmla="*/ 8860452 w 15811497"/>
              <a:gd name="connsiteY19-948" fmla="*/ 1130811 h 6248398"/>
              <a:gd name="connsiteX20-949" fmla="*/ 8839383 w 15811497"/>
              <a:gd name="connsiteY20-950" fmla="*/ 1087075 h 6248398"/>
              <a:gd name="connsiteX21-951" fmla="*/ 8798546 w 15811497"/>
              <a:gd name="connsiteY21-952" fmla="*/ 975498 h 6248398"/>
              <a:gd name="connsiteX22-953" fmla="*/ 8795375 w 15811497"/>
              <a:gd name="connsiteY22-954" fmla="*/ 963167 h 6248398"/>
              <a:gd name="connsiteX23-955" fmla="*/ 8768620 w 15811497"/>
              <a:gd name="connsiteY23-956" fmla="*/ 859114 h 6248398"/>
              <a:gd name="connsiteX24-957" fmla="*/ 8767766 w 15811497"/>
              <a:gd name="connsiteY24-958" fmla="*/ 853515 h 6248398"/>
              <a:gd name="connsiteX25-959" fmla="*/ 7448548 w 15811497"/>
              <a:gd name="connsiteY25-960" fmla="*/ 0 h 6248398"/>
              <a:gd name="connsiteX26-961" fmla="*/ 8721604 w 15811497"/>
              <a:gd name="connsiteY26-962" fmla="*/ 757692 h 6248398"/>
              <a:gd name="connsiteX27-963" fmla="*/ 8767765 w 15811497"/>
              <a:gd name="connsiteY27-964" fmla="*/ 853515 h 6248398"/>
              <a:gd name="connsiteX28-965" fmla="*/ 8768619 w 15811497"/>
              <a:gd name="connsiteY28-966" fmla="*/ 859114 h 6248398"/>
              <a:gd name="connsiteX29-967" fmla="*/ 8795374 w 15811497"/>
              <a:gd name="connsiteY29-968" fmla="*/ 963167 h 6248398"/>
              <a:gd name="connsiteX30-969" fmla="*/ 8798545 w 15811497"/>
              <a:gd name="connsiteY30-970" fmla="*/ 975499 h 6248398"/>
              <a:gd name="connsiteX31-971" fmla="*/ 8839382 w 15811497"/>
              <a:gd name="connsiteY31-972" fmla="*/ 1087076 h 6248398"/>
              <a:gd name="connsiteX32-973" fmla="*/ 8860451 w 15811497"/>
              <a:gd name="connsiteY32-974" fmla="*/ 1130812 h 6248398"/>
              <a:gd name="connsiteX33-975" fmla="*/ 8866932 w 15811497"/>
              <a:gd name="connsiteY33-976" fmla="*/ 1156018 h 6248398"/>
              <a:gd name="connsiteX34-977" fmla="*/ 8896346 w 15811497"/>
              <a:gd name="connsiteY34-978" fmla="*/ 1447799 h 6248398"/>
              <a:gd name="connsiteX35-979" fmla="*/ 8866932 w 15811497"/>
              <a:gd name="connsiteY35-980" fmla="*/ 1156017 h 6248398"/>
              <a:gd name="connsiteX36-981" fmla="*/ 8860451 w 15811497"/>
              <a:gd name="connsiteY36-982" fmla="*/ 1130810 h 6248398"/>
              <a:gd name="connsiteX37-983" fmla="*/ 8890522 w 15811497"/>
              <a:gd name="connsiteY37-984" fmla="*/ 1193234 h 6248398"/>
              <a:gd name="connsiteX38-985" fmla="*/ 9958384 w 15811497"/>
              <a:gd name="connsiteY38-986" fmla="*/ 1828798 h 6248398"/>
              <a:gd name="connsiteX39-987" fmla="*/ 10895504 w 15811497"/>
              <a:gd name="connsiteY39-988" fmla="*/ 1386857 h 6248398"/>
              <a:gd name="connsiteX40-989" fmla="*/ 10927290 w 15811497"/>
              <a:gd name="connsiteY40-990" fmla="*/ 1344350 h 6248398"/>
              <a:gd name="connsiteX41-991" fmla="*/ 10936907 w 15811497"/>
              <a:gd name="connsiteY41-992" fmla="*/ 1346082 h 6248398"/>
              <a:gd name="connsiteX42-993" fmla="*/ 10917759 w 15811497"/>
              <a:gd name="connsiteY42-994" fmla="*/ 1367151 h 6248398"/>
              <a:gd name="connsiteX43-995" fmla="*/ 10545015 w 15811497"/>
              <a:gd name="connsiteY43-996" fmla="*/ 1956940 h 6248398"/>
              <a:gd name="connsiteX44-997" fmla="*/ 10521911 w 15811497"/>
              <a:gd name="connsiteY44-998" fmla="*/ 2012524 h 6248398"/>
              <a:gd name="connsiteX45-999" fmla="*/ 10521913 w 15811497"/>
              <a:gd name="connsiteY45-1000" fmla="*/ 2012521 h 6248398"/>
              <a:gd name="connsiteX46-1001" fmla="*/ 10545016 w 15811497"/>
              <a:gd name="connsiteY46-1002" fmla="*/ 1956940 h 6248398"/>
              <a:gd name="connsiteX47-1003" fmla="*/ 10917760 w 15811497"/>
              <a:gd name="connsiteY47-1004" fmla="*/ 1367152 h 6248398"/>
              <a:gd name="connsiteX48-1005" fmla="*/ 10936908 w 15811497"/>
              <a:gd name="connsiteY48-1006" fmla="*/ 1346084 h 6248398"/>
              <a:gd name="connsiteX49-1007" fmla="*/ 10972797 w 15811497"/>
              <a:gd name="connsiteY49-1008" fmla="*/ 1352550 h 6248398"/>
              <a:gd name="connsiteX50-1009" fmla="*/ 11002341 w 15811497"/>
              <a:gd name="connsiteY50-1010" fmla="*/ 1645177 h 6248398"/>
              <a:gd name="connsiteX51-1011" fmla="*/ 11002341 w 15811497"/>
              <a:gd name="connsiteY51-1012" fmla="*/ 1645177 h 6248398"/>
              <a:gd name="connsiteX52-1013" fmla="*/ 10972797 w 15811497"/>
              <a:gd name="connsiteY52-1014" fmla="*/ 1352549 h 6248398"/>
              <a:gd name="connsiteX53-1015" fmla="*/ 10936908 w 15811497"/>
              <a:gd name="connsiteY53-1016" fmla="*/ 1346083 h 6248398"/>
              <a:gd name="connsiteX54-1017" fmla="*/ 11096041 w 15811497"/>
              <a:gd name="connsiteY54-1018" fmla="*/ 1170993 h 6248398"/>
              <a:gd name="connsiteX55-1019" fmla="*/ 13049247 w 15811497"/>
              <a:gd name="connsiteY55-1020" fmla="*/ 361949 h 6248398"/>
              <a:gd name="connsiteX56-1021" fmla="*/ 15811497 w 15811497"/>
              <a:gd name="connsiteY56-1022" fmla="*/ 3124198 h 6248398"/>
              <a:gd name="connsiteX57-1023" fmla="*/ 13049247 w 15811497"/>
              <a:gd name="connsiteY57-1024" fmla="*/ 5886448 h 6248398"/>
              <a:gd name="connsiteX58-1025" fmla="*/ 11732594 w 15811497"/>
              <a:gd name="connsiteY58-1026" fmla="*/ 5553059 h 6248398"/>
              <a:gd name="connsiteX59-1027" fmla="*/ 11528782 w 15811497"/>
              <a:gd name="connsiteY59-1028" fmla="*/ 5429240 h 6248398"/>
              <a:gd name="connsiteX60-1029" fmla="*/ 11499893 w 15811497"/>
              <a:gd name="connsiteY60-1030" fmla="*/ 5397454 h 6248398"/>
              <a:gd name="connsiteX61-1031" fmla="*/ 11410607 w 15811497"/>
              <a:gd name="connsiteY61-1032" fmla="*/ 5316305 h 6248398"/>
              <a:gd name="connsiteX62-1033" fmla="*/ 11369912 w 15811497"/>
              <a:gd name="connsiteY62-1034" fmla="*/ 5285874 h 6248398"/>
              <a:gd name="connsiteX63-1035" fmla="*/ 11355656 w 15811497"/>
              <a:gd name="connsiteY63-1036" fmla="*/ 5144675 h 6248398"/>
              <a:gd name="connsiteX64-1037" fmla="*/ 11355656 w 15811497"/>
              <a:gd name="connsiteY64-1038" fmla="*/ 5144675 h 6248398"/>
              <a:gd name="connsiteX65-1039" fmla="*/ 11369912 w 15811497"/>
              <a:gd name="connsiteY65-1040" fmla="*/ 5285874 h 6248398"/>
              <a:gd name="connsiteX66-1041" fmla="*/ 11313816 w 15811497"/>
              <a:gd name="connsiteY66-1042" fmla="*/ 5243926 h 6248398"/>
              <a:gd name="connsiteX67-1043" fmla="*/ 11210151 w 15811497"/>
              <a:gd name="connsiteY67-1044" fmla="*/ 5180948 h 6248398"/>
              <a:gd name="connsiteX68-1045" fmla="*/ 11209761 w 15811497"/>
              <a:gd name="connsiteY68-1046" fmla="*/ 5180760 h 6248398"/>
              <a:gd name="connsiteX69-1047" fmla="*/ 11096041 w 15811497"/>
              <a:gd name="connsiteY69-1048" fmla="*/ 5077404 h 6248398"/>
              <a:gd name="connsiteX70-1049" fmla="*/ 11063094 w 15811497"/>
              <a:gd name="connsiteY70-1050" fmla="*/ 5041153 h 6248398"/>
              <a:gd name="connsiteX71-1051" fmla="*/ 11063091 w 15811497"/>
              <a:gd name="connsiteY71-1052" fmla="*/ 5041152 h 6248398"/>
              <a:gd name="connsiteX72-1053" fmla="*/ 11096040 w 15811497"/>
              <a:gd name="connsiteY72-1054" fmla="*/ 5077404 h 6248398"/>
              <a:gd name="connsiteX73-1055" fmla="*/ 11209760 w 15811497"/>
              <a:gd name="connsiteY73-1056" fmla="*/ 5180760 h 6248398"/>
              <a:gd name="connsiteX74-1057" fmla="*/ 11100244 w 15811497"/>
              <a:gd name="connsiteY74-1058" fmla="*/ 5128004 h 6248398"/>
              <a:gd name="connsiteX75-1059" fmla="*/ 10610846 w 15811497"/>
              <a:gd name="connsiteY75-1060" fmla="*/ 5029199 h 6248398"/>
              <a:gd name="connsiteX76-1061" fmla="*/ 9640652 w 15811497"/>
              <a:gd name="connsiteY76-1062" fmla="*/ 5486739 h 6248398"/>
              <a:gd name="connsiteX77-1063" fmla="*/ 9628722 w 15811497"/>
              <a:gd name="connsiteY77-1064" fmla="*/ 5502693 h 6248398"/>
              <a:gd name="connsiteX78-1065" fmla="*/ 9568273 w 15811497"/>
              <a:gd name="connsiteY78-1066" fmla="*/ 5583530 h 6248398"/>
              <a:gd name="connsiteX79-1067" fmla="*/ 9535504 w 15811497"/>
              <a:gd name="connsiteY79-1068" fmla="*/ 5637470 h 6248398"/>
              <a:gd name="connsiteX80-1069" fmla="*/ 9535505 w 15811497"/>
              <a:gd name="connsiteY80-1070" fmla="*/ 5637470 h 6248398"/>
              <a:gd name="connsiteX81-1071" fmla="*/ 9568273 w 15811497"/>
              <a:gd name="connsiteY81-1072" fmla="*/ 5583531 h 6248398"/>
              <a:gd name="connsiteX82-1073" fmla="*/ 9628722 w 15811497"/>
              <a:gd name="connsiteY82-1074" fmla="*/ 5502694 h 6248398"/>
              <a:gd name="connsiteX83-1075" fmla="*/ 9563485 w 15811497"/>
              <a:gd name="connsiteY83-1076" fmla="*/ 5610078 h 6248398"/>
              <a:gd name="connsiteX84-1077" fmla="*/ 9542221 w 15811497"/>
              <a:gd name="connsiteY84-1078" fmla="*/ 5638514 h 6248398"/>
              <a:gd name="connsiteX85-1079" fmla="*/ 9504352 w 15811497"/>
              <a:gd name="connsiteY85-1080" fmla="*/ 5689156 h 6248398"/>
              <a:gd name="connsiteX86-1081" fmla="*/ 9480140 w 15811497"/>
              <a:gd name="connsiteY86-1082" fmla="*/ 5721533 h 6248398"/>
              <a:gd name="connsiteX87-1083" fmla="*/ 8362947 w 15811497"/>
              <a:gd name="connsiteY87-1084" fmla="*/ 6248398 h 6248398"/>
              <a:gd name="connsiteX88-1085" fmla="*/ 7028922 w 15811497"/>
              <a:gd name="connsiteY88-1086" fmla="*/ 5364147 h 6248398"/>
              <a:gd name="connsiteX89-1087" fmla="*/ 6990513 w 15811497"/>
              <a:gd name="connsiteY89-1088" fmla="*/ 5259205 h 6248398"/>
              <a:gd name="connsiteX90-1089" fmla="*/ 6990512 w 15811497"/>
              <a:gd name="connsiteY90-1090" fmla="*/ 5259199 h 6248398"/>
              <a:gd name="connsiteX91-1091" fmla="*/ 6983676 w 15811497"/>
              <a:gd name="connsiteY91-1092" fmla="*/ 5240519 h 6248398"/>
              <a:gd name="connsiteX92-1093" fmla="*/ 6983673 w 15811497"/>
              <a:gd name="connsiteY92-1094" fmla="*/ 5240519 h 6248398"/>
              <a:gd name="connsiteX93-1095" fmla="*/ 6980236 w 15811497"/>
              <a:gd name="connsiteY93-1096" fmla="*/ 5231130 h 6248398"/>
              <a:gd name="connsiteX94-1097" fmla="*/ 6978859 w 15811497"/>
              <a:gd name="connsiteY94-1098" fmla="*/ 5225774 h 6248398"/>
              <a:gd name="connsiteX95-1099" fmla="*/ 6984291 w 15811497"/>
              <a:gd name="connsiteY95-1100" fmla="*/ 5240614 h 6248398"/>
              <a:gd name="connsiteX96-1101" fmla="*/ 6984292 w 15811497"/>
              <a:gd name="connsiteY96-1102" fmla="*/ 5240614 h 6248398"/>
              <a:gd name="connsiteX97-1103" fmla="*/ 6978860 w 15811497"/>
              <a:gd name="connsiteY97-1104" fmla="*/ 5225773 h 6248398"/>
              <a:gd name="connsiteX98-1105" fmla="*/ 6944562 w 15811497"/>
              <a:gd name="connsiteY98-1106" fmla="*/ 5092380 h 6248398"/>
              <a:gd name="connsiteX99-1107" fmla="*/ 6924183 w 15811497"/>
              <a:gd name="connsiteY99-1108" fmla="*/ 4890225 h 6248398"/>
              <a:gd name="connsiteX100-1109" fmla="*/ 6924182 w 15811497"/>
              <a:gd name="connsiteY100-1110" fmla="*/ 4890225 h 6248398"/>
              <a:gd name="connsiteX101-1111" fmla="*/ 6944561 w 15811497"/>
              <a:gd name="connsiteY101-1112" fmla="*/ 5092380 h 6248398"/>
              <a:gd name="connsiteX102-1113" fmla="*/ 6978860 w 15811497"/>
              <a:gd name="connsiteY102-1114" fmla="*/ 5225773 h 6248398"/>
              <a:gd name="connsiteX103-1115" fmla="*/ 6948299 w 15811497"/>
              <a:gd name="connsiteY103-1116" fmla="*/ 5142273 h 6248398"/>
              <a:gd name="connsiteX104-1117" fmla="*/ 5829297 w 15811497"/>
              <a:gd name="connsiteY104-1118" fmla="*/ 4400549 h 6248398"/>
              <a:gd name="connsiteX105-1119" fmla="*/ 5056802 w 15811497"/>
              <a:gd name="connsiteY105-1120" fmla="*/ 4677867 h 6248398"/>
              <a:gd name="connsiteX106-1121" fmla="*/ 5022517 w 15811497"/>
              <a:gd name="connsiteY106-1122" fmla="*/ 4709027 h 6248398"/>
              <a:gd name="connsiteX107-1123" fmla="*/ 5022515 w 15811497"/>
              <a:gd name="connsiteY107-1124" fmla="*/ 4709029 h 6248398"/>
              <a:gd name="connsiteX108-1125" fmla="*/ 5022510 w 15811497"/>
              <a:gd name="connsiteY108-1126" fmla="*/ 4709033 h 6248398"/>
              <a:gd name="connsiteX109-1127" fmla="*/ 4924198 w 15811497"/>
              <a:gd name="connsiteY109-1128" fmla="*/ 4840507 h 6248398"/>
              <a:gd name="connsiteX110-1129" fmla="*/ 4914898 w 15811497"/>
              <a:gd name="connsiteY110-1130" fmla="*/ 4838698 h 6248398"/>
              <a:gd name="connsiteX111-1131" fmla="*/ 4914898 w 15811497"/>
              <a:gd name="connsiteY111-1132" fmla="*/ 4838699 h 6248398"/>
              <a:gd name="connsiteX112-1133" fmla="*/ 4924199 w 15811497"/>
              <a:gd name="connsiteY112-1134" fmla="*/ 4840508 h 6248398"/>
              <a:gd name="connsiteX113-1135" fmla="*/ 4893736 w 15811497"/>
              <a:gd name="connsiteY113-1136" fmla="*/ 4881247 h 6248398"/>
              <a:gd name="connsiteX114-1137" fmla="*/ 4778482 w 15811497"/>
              <a:gd name="connsiteY114-1138" fmla="*/ 5008058 h 6248398"/>
              <a:gd name="connsiteX115-1139" fmla="*/ 4778482 w 15811497"/>
              <a:gd name="connsiteY115-1140" fmla="*/ 5008057 h 6248398"/>
              <a:gd name="connsiteX116-1141" fmla="*/ 4715455 w 15811497"/>
              <a:gd name="connsiteY116-1142" fmla="*/ 5077404 h 6248398"/>
              <a:gd name="connsiteX117-1143" fmla="*/ 2762249 w 15811497"/>
              <a:gd name="connsiteY117-1144" fmla="*/ 5886448 h 6248398"/>
              <a:gd name="connsiteX118-1145" fmla="*/ 0 w 15811497"/>
              <a:gd name="connsiteY118-1146" fmla="*/ 3124198 h 6248398"/>
              <a:gd name="connsiteX119-1147" fmla="*/ 2762249 w 15811497"/>
              <a:gd name="connsiteY119-1148" fmla="*/ 361949 h 6248398"/>
              <a:gd name="connsiteX120-1149" fmla="*/ 4078902 w 15811497"/>
              <a:gd name="connsiteY120-1150" fmla="*/ 695338 h 6248398"/>
              <a:gd name="connsiteX121-1151" fmla="*/ 4261443 w 15811497"/>
              <a:gd name="connsiteY121-1152" fmla="*/ 806235 h 6248398"/>
              <a:gd name="connsiteX122-1153" fmla="*/ 4261445 w 15811497"/>
              <a:gd name="connsiteY122-1154" fmla="*/ 806236 h 6248398"/>
              <a:gd name="connsiteX123-1155" fmla="*/ 4306650 w 15811497"/>
              <a:gd name="connsiteY123-1156" fmla="*/ 833699 h 6248398"/>
              <a:gd name="connsiteX124-1157" fmla="*/ 4409044 w 15811497"/>
              <a:gd name="connsiteY124-1158" fmla="*/ 910268 h 6248398"/>
              <a:gd name="connsiteX125-1159" fmla="*/ 4409043 w 15811497"/>
              <a:gd name="connsiteY125-1160" fmla="*/ 910268 h 6248398"/>
              <a:gd name="connsiteX126-1161" fmla="*/ 4519295 w 15811497"/>
              <a:gd name="connsiteY126-1162" fmla="*/ 992713 h 6248398"/>
              <a:gd name="connsiteX127-1163" fmla="*/ 4612477 w 15811497"/>
              <a:gd name="connsiteY127-1164" fmla="*/ 1077402 h 6248398"/>
              <a:gd name="connsiteX128-1165" fmla="*/ 4612478 w 15811497"/>
              <a:gd name="connsiteY128-1166" fmla="*/ 1077403 h 6248398"/>
              <a:gd name="connsiteX129-1167" fmla="*/ 4715454 w 15811497"/>
              <a:gd name="connsiteY129-1168" fmla="*/ 1170993 h 6248398"/>
              <a:gd name="connsiteX130-1169" fmla="*/ 4612478 w 15811497"/>
              <a:gd name="connsiteY130-1170" fmla="*/ 1077402 h 6248398"/>
              <a:gd name="connsiteX131-1171" fmla="*/ 4701725 w 15811497"/>
              <a:gd name="connsiteY131-1172" fmla="*/ 1120394 h 6248398"/>
              <a:gd name="connsiteX132-1173" fmla="*/ 5191122 w 15811497"/>
              <a:gd name="connsiteY132-1174" fmla="*/ 1219199 h 6248398"/>
              <a:gd name="connsiteX133-1175" fmla="*/ 6161317 w 15811497"/>
              <a:gd name="connsiteY133-1176" fmla="*/ 761659 h 6248398"/>
              <a:gd name="connsiteX134-1177" fmla="*/ 6224019 w 15811497"/>
              <a:gd name="connsiteY134-1178" fmla="*/ 677808 h 6248398"/>
              <a:gd name="connsiteX135-1179" fmla="*/ 6175489 w 15811497"/>
              <a:gd name="connsiteY135-1180" fmla="*/ 757691 h 6248398"/>
              <a:gd name="connsiteX136-1181" fmla="*/ 6175489 w 15811497"/>
              <a:gd name="connsiteY136-1182" fmla="*/ 757692 h 6248398"/>
              <a:gd name="connsiteX137-1183" fmla="*/ 6224020 w 15811497"/>
              <a:gd name="connsiteY137-1184" fmla="*/ 677809 h 6248398"/>
              <a:gd name="connsiteX138-1185" fmla="*/ 6233696 w 15811497"/>
              <a:gd name="connsiteY138-1186" fmla="*/ 664869 h 6248398"/>
              <a:gd name="connsiteX139-1187" fmla="*/ 6252611 w 15811497"/>
              <a:gd name="connsiteY139-1188" fmla="*/ 633734 h 6248398"/>
              <a:gd name="connsiteX140-1189" fmla="*/ 6252610 w 15811497"/>
              <a:gd name="connsiteY140-1190" fmla="*/ 633734 h 6248398"/>
              <a:gd name="connsiteX141-1191" fmla="*/ 6233696 w 15811497"/>
              <a:gd name="connsiteY141-1192" fmla="*/ 664868 h 6248398"/>
              <a:gd name="connsiteX142-1193" fmla="*/ 6224019 w 15811497"/>
              <a:gd name="connsiteY142-1194" fmla="*/ 677808 h 6248398"/>
              <a:gd name="connsiteX143-1195" fmla="*/ 6248008 w 15811497"/>
              <a:gd name="connsiteY143-1196" fmla="*/ 638320 h 6248398"/>
              <a:gd name="connsiteX144-1197" fmla="*/ 6251291 w 15811497"/>
              <a:gd name="connsiteY144-1198" fmla="*/ 633930 h 6248398"/>
              <a:gd name="connsiteX145-1199" fmla="*/ 6251293 w 15811497"/>
              <a:gd name="connsiteY145-1200" fmla="*/ 633929 h 6248398"/>
              <a:gd name="connsiteX146-1201" fmla="*/ 6257683 w 15811497"/>
              <a:gd name="connsiteY146-1202" fmla="*/ 625384 h 6248398"/>
              <a:gd name="connsiteX147-1203" fmla="*/ 6257686 w 15811497"/>
              <a:gd name="connsiteY147-1204" fmla="*/ 625380 h 6248398"/>
              <a:gd name="connsiteX148-1205" fmla="*/ 6331355 w 15811497"/>
              <a:gd name="connsiteY148-1206" fmla="*/ 526865 h 6248398"/>
              <a:gd name="connsiteX149-1207" fmla="*/ 7448548 w 15811497"/>
              <a:gd name="connsiteY149-1208" fmla="*/ 0 h 6248398"/>
              <a:gd name="connsiteX0-1209" fmla="*/ 11209760 w 15811497"/>
              <a:gd name="connsiteY0-1210" fmla="*/ 5180760 h 6248398"/>
              <a:gd name="connsiteX1-1211" fmla="*/ 11210150 w 15811497"/>
              <a:gd name="connsiteY1-1212" fmla="*/ 5180948 h 6248398"/>
              <a:gd name="connsiteX2-1213" fmla="*/ 11313815 w 15811497"/>
              <a:gd name="connsiteY2-1214" fmla="*/ 5243926 h 6248398"/>
              <a:gd name="connsiteX3-1215" fmla="*/ 11369911 w 15811497"/>
              <a:gd name="connsiteY3-1216" fmla="*/ 5285874 h 6248398"/>
              <a:gd name="connsiteX4-1217" fmla="*/ 11410606 w 15811497"/>
              <a:gd name="connsiteY4-1218" fmla="*/ 5316305 h 6248398"/>
              <a:gd name="connsiteX5-1219" fmla="*/ 11499892 w 15811497"/>
              <a:gd name="connsiteY5-1220" fmla="*/ 5397454 h 6248398"/>
              <a:gd name="connsiteX6-1221" fmla="*/ 11528781 w 15811497"/>
              <a:gd name="connsiteY6-1222" fmla="*/ 5429240 h 6248398"/>
              <a:gd name="connsiteX7-1223" fmla="*/ 11504846 w 15811497"/>
              <a:gd name="connsiteY7-1224" fmla="*/ 5414699 h 6248398"/>
              <a:gd name="connsiteX8-1225" fmla="*/ 11371717 w 15811497"/>
              <a:gd name="connsiteY8-1226" fmla="*/ 5315148 h 6248398"/>
              <a:gd name="connsiteX9-1227" fmla="*/ 11292198 w 15811497"/>
              <a:gd name="connsiteY9-1228" fmla="*/ 5255685 h 6248398"/>
              <a:gd name="connsiteX10-1229" fmla="*/ 11209760 w 15811497"/>
              <a:gd name="connsiteY10-1230" fmla="*/ 5180760 h 6248398"/>
              <a:gd name="connsiteX11-1231" fmla="*/ 4892179 w 15811497"/>
              <a:gd name="connsiteY11-1232" fmla="*/ 4842491 h 6248398"/>
              <a:gd name="connsiteX12-1233" fmla="*/ 4892178 w 15811497"/>
              <a:gd name="connsiteY12-1234" fmla="*/ 4842492 h 6248398"/>
              <a:gd name="connsiteX13-1235" fmla="*/ 4885192 w 15811497"/>
              <a:gd name="connsiteY13-1236" fmla="*/ 4851834 h 6248398"/>
              <a:gd name="connsiteX14-1237" fmla="*/ 4892179 w 15811497"/>
              <a:gd name="connsiteY14-1238" fmla="*/ 4842491 h 6248398"/>
              <a:gd name="connsiteX15-1239" fmla="*/ 8767766 w 15811497"/>
              <a:gd name="connsiteY15-1240" fmla="*/ 853515 h 6248398"/>
              <a:gd name="connsiteX16-1241" fmla="*/ 8782572 w 15811497"/>
              <a:gd name="connsiteY16-1242" fmla="*/ 884251 h 6248398"/>
              <a:gd name="connsiteX17-1243" fmla="*/ 8812281 w 15811497"/>
              <a:gd name="connsiteY17-1244" fmla="*/ 965420 h 6248398"/>
              <a:gd name="connsiteX18-1245" fmla="*/ 8831257 w 15811497"/>
              <a:gd name="connsiteY18-1246" fmla="*/ 1017268 h 6248398"/>
              <a:gd name="connsiteX19-1247" fmla="*/ 8860452 w 15811497"/>
              <a:gd name="connsiteY19-1248" fmla="*/ 1130811 h 6248398"/>
              <a:gd name="connsiteX20-1249" fmla="*/ 8839383 w 15811497"/>
              <a:gd name="connsiteY20-1250" fmla="*/ 1087075 h 6248398"/>
              <a:gd name="connsiteX21-1251" fmla="*/ 8798546 w 15811497"/>
              <a:gd name="connsiteY21-1252" fmla="*/ 975498 h 6248398"/>
              <a:gd name="connsiteX22-1253" fmla="*/ 8795375 w 15811497"/>
              <a:gd name="connsiteY22-1254" fmla="*/ 963167 h 6248398"/>
              <a:gd name="connsiteX23-1255" fmla="*/ 8768620 w 15811497"/>
              <a:gd name="connsiteY23-1256" fmla="*/ 859114 h 6248398"/>
              <a:gd name="connsiteX24-1257" fmla="*/ 8767766 w 15811497"/>
              <a:gd name="connsiteY24-1258" fmla="*/ 853515 h 6248398"/>
              <a:gd name="connsiteX25-1259" fmla="*/ 7448548 w 15811497"/>
              <a:gd name="connsiteY25-1260" fmla="*/ 0 h 6248398"/>
              <a:gd name="connsiteX26-1261" fmla="*/ 8721604 w 15811497"/>
              <a:gd name="connsiteY26-1262" fmla="*/ 757692 h 6248398"/>
              <a:gd name="connsiteX27-1263" fmla="*/ 8767765 w 15811497"/>
              <a:gd name="connsiteY27-1264" fmla="*/ 853515 h 6248398"/>
              <a:gd name="connsiteX28-1265" fmla="*/ 8768619 w 15811497"/>
              <a:gd name="connsiteY28-1266" fmla="*/ 859114 h 6248398"/>
              <a:gd name="connsiteX29-1267" fmla="*/ 8795374 w 15811497"/>
              <a:gd name="connsiteY29-1268" fmla="*/ 963167 h 6248398"/>
              <a:gd name="connsiteX30-1269" fmla="*/ 8798545 w 15811497"/>
              <a:gd name="connsiteY30-1270" fmla="*/ 975499 h 6248398"/>
              <a:gd name="connsiteX31-1271" fmla="*/ 8839382 w 15811497"/>
              <a:gd name="connsiteY31-1272" fmla="*/ 1087076 h 6248398"/>
              <a:gd name="connsiteX32-1273" fmla="*/ 8860451 w 15811497"/>
              <a:gd name="connsiteY32-1274" fmla="*/ 1130812 h 6248398"/>
              <a:gd name="connsiteX33-1275" fmla="*/ 8866932 w 15811497"/>
              <a:gd name="connsiteY33-1276" fmla="*/ 1156018 h 6248398"/>
              <a:gd name="connsiteX34-1277" fmla="*/ 8896346 w 15811497"/>
              <a:gd name="connsiteY34-1278" fmla="*/ 1447799 h 6248398"/>
              <a:gd name="connsiteX35-1279" fmla="*/ 8866932 w 15811497"/>
              <a:gd name="connsiteY35-1280" fmla="*/ 1156017 h 6248398"/>
              <a:gd name="connsiteX36-1281" fmla="*/ 8860451 w 15811497"/>
              <a:gd name="connsiteY36-1282" fmla="*/ 1130810 h 6248398"/>
              <a:gd name="connsiteX37-1283" fmla="*/ 8890522 w 15811497"/>
              <a:gd name="connsiteY37-1284" fmla="*/ 1193234 h 6248398"/>
              <a:gd name="connsiteX38-1285" fmla="*/ 9958384 w 15811497"/>
              <a:gd name="connsiteY38-1286" fmla="*/ 1828798 h 6248398"/>
              <a:gd name="connsiteX39-1287" fmla="*/ 10895504 w 15811497"/>
              <a:gd name="connsiteY39-1288" fmla="*/ 1386857 h 6248398"/>
              <a:gd name="connsiteX40-1289" fmla="*/ 10927290 w 15811497"/>
              <a:gd name="connsiteY40-1290" fmla="*/ 1344350 h 6248398"/>
              <a:gd name="connsiteX41-1291" fmla="*/ 10936907 w 15811497"/>
              <a:gd name="connsiteY41-1292" fmla="*/ 1346082 h 6248398"/>
              <a:gd name="connsiteX42-1293" fmla="*/ 10917759 w 15811497"/>
              <a:gd name="connsiteY42-1294" fmla="*/ 1367151 h 6248398"/>
              <a:gd name="connsiteX43-1295" fmla="*/ 10545015 w 15811497"/>
              <a:gd name="connsiteY43-1296" fmla="*/ 1956940 h 6248398"/>
              <a:gd name="connsiteX44-1297" fmla="*/ 10521911 w 15811497"/>
              <a:gd name="connsiteY44-1298" fmla="*/ 2012524 h 6248398"/>
              <a:gd name="connsiteX45-1299" fmla="*/ 10521913 w 15811497"/>
              <a:gd name="connsiteY45-1300" fmla="*/ 2012521 h 6248398"/>
              <a:gd name="connsiteX46-1301" fmla="*/ 10545016 w 15811497"/>
              <a:gd name="connsiteY46-1302" fmla="*/ 1956940 h 6248398"/>
              <a:gd name="connsiteX47-1303" fmla="*/ 10917760 w 15811497"/>
              <a:gd name="connsiteY47-1304" fmla="*/ 1367152 h 6248398"/>
              <a:gd name="connsiteX48-1305" fmla="*/ 10936908 w 15811497"/>
              <a:gd name="connsiteY48-1306" fmla="*/ 1346084 h 6248398"/>
              <a:gd name="connsiteX49-1307" fmla="*/ 10972797 w 15811497"/>
              <a:gd name="connsiteY49-1308" fmla="*/ 1352550 h 6248398"/>
              <a:gd name="connsiteX50-1309" fmla="*/ 11002341 w 15811497"/>
              <a:gd name="connsiteY50-1310" fmla="*/ 1645177 h 6248398"/>
              <a:gd name="connsiteX51-1311" fmla="*/ 11002341 w 15811497"/>
              <a:gd name="connsiteY51-1312" fmla="*/ 1645177 h 6248398"/>
              <a:gd name="connsiteX52-1313" fmla="*/ 10972797 w 15811497"/>
              <a:gd name="connsiteY52-1314" fmla="*/ 1352549 h 6248398"/>
              <a:gd name="connsiteX53-1315" fmla="*/ 10936908 w 15811497"/>
              <a:gd name="connsiteY53-1316" fmla="*/ 1346083 h 6248398"/>
              <a:gd name="connsiteX54-1317" fmla="*/ 11096041 w 15811497"/>
              <a:gd name="connsiteY54-1318" fmla="*/ 1170993 h 6248398"/>
              <a:gd name="connsiteX55-1319" fmla="*/ 13049247 w 15811497"/>
              <a:gd name="connsiteY55-1320" fmla="*/ 361949 h 6248398"/>
              <a:gd name="connsiteX56-1321" fmla="*/ 15811497 w 15811497"/>
              <a:gd name="connsiteY56-1322" fmla="*/ 3124198 h 6248398"/>
              <a:gd name="connsiteX57-1323" fmla="*/ 13049247 w 15811497"/>
              <a:gd name="connsiteY57-1324" fmla="*/ 5886448 h 6248398"/>
              <a:gd name="connsiteX58-1325" fmla="*/ 11732594 w 15811497"/>
              <a:gd name="connsiteY58-1326" fmla="*/ 5553059 h 6248398"/>
              <a:gd name="connsiteX59-1327" fmla="*/ 11528782 w 15811497"/>
              <a:gd name="connsiteY59-1328" fmla="*/ 5429240 h 6248398"/>
              <a:gd name="connsiteX60-1329" fmla="*/ 11499893 w 15811497"/>
              <a:gd name="connsiteY60-1330" fmla="*/ 5397454 h 6248398"/>
              <a:gd name="connsiteX61-1331" fmla="*/ 11410607 w 15811497"/>
              <a:gd name="connsiteY61-1332" fmla="*/ 5316305 h 6248398"/>
              <a:gd name="connsiteX62-1333" fmla="*/ 11369912 w 15811497"/>
              <a:gd name="connsiteY62-1334" fmla="*/ 5285874 h 6248398"/>
              <a:gd name="connsiteX63-1335" fmla="*/ 11355656 w 15811497"/>
              <a:gd name="connsiteY63-1336" fmla="*/ 5144675 h 6248398"/>
              <a:gd name="connsiteX64-1337" fmla="*/ 11355656 w 15811497"/>
              <a:gd name="connsiteY64-1338" fmla="*/ 5144675 h 6248398"/>
              <a:gd name="connsiteX65-1339" fmla="*/ 11369912 w 15811497"/>
              <a:gd name="connsiteY65-1340" fmla="*/ 5285874 h 6248398"/>
              <a:gd name="connsiteX66-1341" fmla="*/ 11313816 w 15811497"/>
              <a:gd name="connsiteY66-1342" fmla="*/ 5243926 h 6248398"/>
              <a:gd name="connsiteX67-1343" fmla="*/ 11210151 w 15811497"/>
              <a:gd name="connsiteY67-1344" fmla="*/ 5180948 h 6248398"/>
              <a:gd name="connsiteX68-1345" fmla="*/ 11209761 w 15811497"/>
              <a:gd name="connsiteY68-1346" fmla="*/ 5180760 h 6248398"/>
              <a:gd name="connsiteX69-1347" fmla="*/ 11096041 w 15811497"/>
              <a:gd name="connsiteY69-1348" fmla="*/ 5077404 h 6248398"/>
              <a:gd name="connsiteX70-1349" fmla="*/ 11063094 w 15811497"/>
              <a:gd name="connsiteY70-1350" fmla="*/ 5041153 h 6248398"/>
              <a:gd name="connsiteX71-1351" fmla="*/ 11063091 w 15811497"/>
              <a:gd name="connsiteY71-1352" fmla="*/ 5041152 h 6248398"/>
              <a:gd name="connsiteX72-1353" fmla="*/ 11096040 w 15811497"/>
              <a:gd name="connsiteY72-1354" fmla="*/ 5077404 h 6248398"/>
              <a:gd name="connsiteX73-1355" fmla="*/ 11209760 w 15811497"/>
              <a:gd name="connsiteY73-1356" fmla="*/ 5180760 h 6248398"/>
              <a:gd name="connsiteX74-1357" fmla="*/ 11100244 w 15811497"/>
              <a:gd name="connsiteY74-1358" fmla="*/ 5128004 h 6248398"/>
              <a:gd name="connsiteX75-1359" fmla="*/ 10610846 w 15811497"/>
              <a:gd name="connsiteY75-1360" fmla="*/ 5029199 h 6248398"/>
              <a:gd name="connsiteX76-1361" fmla="*/ 9640652 w 15811497"/>
              <a:gd name="connsiteY76-1362" fmla="*/ 5486739 h 6248398"/>
              <a:gd name="connsiteX77-1363" fmla="*/ 9628722 w 15811497"/>
              <a:gd name="connsiteY77-1364" fmla="*/ 5502693 h 6248398"/>
              <a:gd name="connsiteX78-1365" fmla="*/ 9568273 w 15811497"/>
              <a:gd name="connsiteY78-1366" fmla="*/ 5583530 h 6248398"/>
              <a:gd name="connsiteX79-1367" fmla="*/ 9535504 w 15811497"/>
              <a:gd name="connsiteY79-1368" fmla="*/ 5637470 h 6248398"/>
              <a:gd name="connsiteX80-1369" fmla="*/ 9535505 w 15811497"/>
              <a:gd name="connsiteY80-1370" fmla="*/ 5637470 h 6248398"/>
              <a:gd name="connsiteX81-1371" fmla="*/ 9568273 w 15811497"/>
              <a:gd name="connsiteY81-1372" fmla="*/ 5583531 h 6248398"/>
              <a:gd name="connsiteX82-1373" fmla="*/ 9628722 w 15811497"/>
              <a:gd name="connsiteY82-1374" fmla="*/ 5502694 h 6248398"/>
              <a:gd name="connsiteX83-1375" fmla="*/ 9563485 w 15811497"/>
              <a:gd name="connsiteY83-1376" fmla="*/ 5610078 h 6248398"/>
              <a:gd name="connsiteX84-1377" fmla="*/ 9542221 w 15811497"/>
              <a:gd name="connsiteY84-1378" fmla="*/ 5638514 h 6248398"/>
              <a:gd name="connsiteX85-1379" fmla="*/ 9504352 w 15811497"/>
              <a:gd name="connsiteY85-1380" fmla="*/ 5689156 h 6248398"/>
              <a:gd name="connsiteX86-1381" fmla="*/ 9480140 w 15811497"/>
              <a:gd name="connsiteY86-1382" fmla="*/ 5721533 h 6248398"/>
              <a:gd name="connsiteX87-1383" fmla="*/ 8362947 w 15811497"/>
              <a:gd name="connsiteY87-1384" fmla="*/ 6248398 h 6248398"/>
              <a:gd name="connsiteX88-1385" fmla="*/ 7028922 w 15811497"/>
              <a:gd name="connsiteY88-1386" fmla="*/ 5364147 h 6248398"/>
              <a:gd name="connsiteX89-1387" fmla="*/ 6990513 w 15811497"/>
              <a:gd name="connsiteY89-1388" fmla="*/ 5259205 h 6248398"/>
              <a:gd name="connsiteX90-1389" fmla="*/ 6990512 w 15811497"/>
              <a:gd name="connsiteY90-1390" fmla="*/ 5259199 h 6248398"/>
              <a:gd name="connsiteX91-1391" fmla="*/ 6983676 w 15811497"/>
              <a:gd name="connsiteY91-1392" fmla="*/ 5240519 h 6248398"/>
              <a:gd name="connsiteX92-1393" fmla="*/ 6983673 w 15811497"/>
              <a:gd name="connsiteY92-1394" fmla="*/ 5240519 h 6248398"/>
              <a:gd name="connsiteX93-1395" fmla="*/ 6980236 w 15811497"/>
              <a:gd name="connsiteY93-1396" fmla="*/ 5231130 h 6248398"/>
              <a:gd name="connsiteX94-1397" fmla="*/ 6978859 w 15811497"/>
              <a:gd name="connsiteY94-1398" fmla="*/ 5225774 h 6248398"/>
              <a:gd name="connsiteX95-1399" fmla="*/ 6984291 w 15811497"/>
              <a:gd name="connsiteY95-1400" fmla="*/ 5240614 h 6248398"/>
              <a:gd name="connsiteX96-1401" fmla="*/ 6984292 w 15811497"/>
              <a:gd name="connsiteY96-1402" fmla="*/ 5240614 h 6248398"/>
              <a:gd name="connsiteX97-1403" fmla="*/ 6978860 w 15811497"/>
              <a:gd name="connsiteY97-1404" fmla="*/ 5225773 h 6248398"/>
              <a:gd name="connsiteX98-1405" fmla="*/ 6944562 w 15811497"/>
              <a:gd name="connsiteY98-1406" fmla="*/ 5092380 h 6248398"/>
              <a:gd name="connsiteX99-1407" fmla="*/ 6924183 w 15811497"/>
              <a:gd name="connsiteY99-1408" fmla="*/ 4890225 h 6248398"/>
              <a:gd name="connsiteX100-1409" fmla="*/ 6924182 w 15811497"/>
              <a:gd name="connsiteY100-1410" fmla="*/ 4890225 h 6248398"/>
              <a:gd name="connsiteX101-1411" fmla="*/ 6944561 w 15811497"/>
              <a:gd name="connsiteY101-1412" fmla="*/ 5092380 h 6248398"/>
              <a:gd name="connsiteX102-1413" fmla="*/ 6978860 w 15811497"/>
              <a:gd name="connsiteY102-1414" fmla="*/ 5225773 h 6248398"/>
              <a:gd name="connsiteX103-1415" fmla="*/ 6948299 w 15811497"/>
              <a:gd name="connsiteY103-1416" fmla="*/ 5142273 h 6248398"/>
              <a:gd name="connsiteX104-1417" fmla="*/ 5829297 w 15811497"/>
              <a:gd name="connsiteY104-1418" fmla="*/ 4400549 h 6248398"/>
              <a:gd name="connsiteX105-1419" fmla="*/ 5056802 w 15811497"/>
              <a:gd name="connsiteY105-1420" fmla="*/ 4677867 h 6248398"/>
              <a:gd name="connsiteX106-1421" fmla="*/ 5022517 w 15811497"/>
              <a:gd name="connsiteY106-1422" fmla="*/ 4709027 h 6248398"/>
              <a:gd name="connsiteX107-1423" fmla="*/ 5022515 w 15811497"/>
              <a:gd name="connsiteY107-1424" fmla="*/ 4709029 h 6248398"/>
              <a:gd name="connsiteX108-1425" fmla="*/ 5022510 w 15811497"/>
              <a:gd name="connsiteY108-1426" fmla="*/ 4709033 h 6248398"/>
              <a:gd name="connsiteX109-1427" fmla="*/ 4924198 w 15811497"/>
              <a:gd name="connsiteY109-1428" fmla="*/ 4840507 h 6248398"/>
              <a:gd name="connsiteX110-1429" fmla="*/ 4914898 w 15811497"/>
              <a:gd name="connsiteY110-1430" fmla="*/ 4838698 h 6248398"/>
              <a:gd name="connsiteX111-1431" fmla="*/ 4914898 w 15811497"/>
              <a:gd name="connsiteY111-1432" fmla="*/ 4838699 h 6248398"/>
              <a:gd name="connsiteX112-1433" fmla="*/ 4924199 w 15811497"/>
              <a:gd name="connsiteY112-1434" fmla="*/ 4840508 h 6248398"/>
              <a:gd name="connsiteX113-1435" fmla="*/ 4893736 w 15811497"/>
              <a:gd name="connsiteY113-1436" fmla="*/ 4881247 h 6248398"/>
              <a:gd name="connsiteX114-1437" fmla="*/ 4778482 w 15811497"/>
              <a:gd name="connsiteY114-1438" fmla="*/ 5008058 h 6248398"/>
              <a:gd name="connsiteX115-1439" fmla="*/ 4778482 w 15811497"/>
              <a:gd name="connsiteY115-1440" fmla="*/ 5008057 h 6248398"/>
              <a:gd name="connsiteX116-1441" fmla="*/ 4715455 w 15811497"/>
              <a:gd name="connsiteY116-1442" fmla="*/ 5077404 h 6248398"/>
              <a:gd name="connsiteX117-1443" fmla="*/ 2762249 w 15811497"/>
              <a:gd name="connsiteY117-1444" fmla="*/ 5886448 h 6248398"/>
              <a:gd name="connsiteX118-1445" fmla="*/ 0 w 15811497"/>
              <a:gd name="connsiteY118-1446" fmla="*/ 3124198 h 6248398"/>
              <a:gd name="connsiteX119-1447" fmla="*/ 2762249 w 15811497"/>
              <a:gd name="connsiteY119-1448" fmla="*/ 361949 h 6248398"/>
              <a:gd name="connsiteX120-1449" fmla="*/ 4078902 w 15811497"/>
              <a:gd name="connsiteY120-1450" fmla="*/ 695338 h 6248398"/>
              <a:gd name="connsiteX121-1451" fmla="*/ 4261443 w 15811497"/>
              <a:gd name="connsiteY121-1452" fmla="*/ 806235 h 6248398"/>
              <a:gd name="connsiteX122-1453" fmla="*/ 4261445 w 15811497"/>
              <a:gd name="connsiteY122-1454" fmla="*/ 806236 h 6248398"/>
              <a:gd name="connsiteX123-1455" fmla="*/ 4409044 w 15811497"/>
              <a:gd name="connsiteY123-1456" fmla="*/ 910268 h 6248398"/>
              <a:gd name="connsiteX124-1457" fmla="*/ 4409043 w 15811497"/>
              <a:gd name="connsiteY124-1458" fmla="*/ 910268 h 6248398"/>
              <a:gd name="connsiteX125-1459" fmla="*/ 4519295 w 15811497"/>
              <a:gd name="connsiteY125-1460" fmla="*/ 992713 h 6248398"/>
              <a:gd name="connsiteX126-1461" fmla="*/ 4612477 w 15811497"/>
              <a:gd name="connsiteY126-1462" fmla="*/ 1077402 h 6248398"/>
              <a:gd name="connsiteX127-1463" fmla="*/ 4612478 w 15811497"/>
              <a:gd name="connsiteY127-1464" fmla="*/ 1077403 h 6248398"/>
              <a:gd name="connsiteX128-1465" fmla="*/ 4715454 w 15811497"/>
              <a:gd name="connsiteY128-1466" fmla="*/ 1170993 h 6248398"/>
              <a:gd name="connsiteX129-1467" fmla="*/ 4612478 w 15811497"/>
              <a:gd name="connsiteY129-1468" fmla="*/ 1077402 h 6248398"/>
              <a:gd name="connsiteX130-1469" fmla="*/ 4701725 w 15811497"/>
              <a:gd name="connsiteY130-1470" fmla="*/ 1120394 h 6248398"/>
              <a:gd name="connsiteX131-1471" fmla="*/ 5191122 w 15811497"/>
              <a:gd name="connsiteY131-1472" fmla="*/ 1219199 h 6248398"/>
              <a:gd name="connsiteX132-1473" fmla="*/ 6161317 w 15811497"/>
              <a:gd name="connsiteY132-1474" fmla="*/ 761659 h 6248398"/>
              <a:gd name="connsiteX133-1475" fmla="*/ 6224019 w 15811497"/>
              <a:gd name="connsiteY133-1476" fmla="*/ 677808 h 6248398"/>
              <a:gd name="connsiteX134-1477" fmla="*/ 6175489 w 15811497"/>
              <a:gd name="connsiteY134-1478" fmla="*/ 757691 h 6248398"/>
              <a:gd name="connsiteX135-1479" fmla="*/ 6175489 w 15811497"/>
              <a:gd name="connsiteY135-1480" fmla="*/ 757692 h 6248398"/>
              <a:gd name="connsiteX136-1481" fmla="*/ 6224020 w 15811497"/>
              <a:gd name="connsiteY136-1482" fmla="*/ 677809 h 6248398"/>
              <a:gd name="connsiteX137-1483" fmla="*/ 6233696 w 15811497"/>
              <a:gd name="connsiteY137-1484" fmla="*/ 664869 h 6248398"/>
              <a:gd name="connsiteX138-1485" fmla="*/ 6252611 w 15811497"/>
              <a:gd name="connsiteY138-1486" fmla="*/ 633734 h 6248398"/>
              <a:gd name="connsiteX139-1487" fmla="*/ 6252610 w 15811497"/>
              <a:gd name="connsiteY139-1488" fmla="*/ 633734 h 6248398"/>
              <a:gd name="connsiteX140-1489" fmla="*/ 6233696 w 15811497"/>
              <a:gd name="connsiteY140-1490" fmla="*/ 664868 h 6248398"/>
              <a:gd name="connsiteX141-1491" fmla="*/ 6224019 w 15811497"/>
              <a:gd name="connsiteY141-1492" fmla="*/ 677808 h 6248398"/>
              <a:gd name="connsiteX142-1493" fmla="*/ 6248008 w 15811497"/>
              <a:gd name="connsiteY142-1494" fmla="*/ 638320 h 6248398"/>
              <a:gd name="connsiteX143-1495" fmla="*/ 6251291 w 15811497"/>
              <a:gd name="connsiteY143-1496" fmla="*/ 633930 h 6248398"/>
              <a:gd name="connsiteX144-1497" fmla="*/ 6251293 w 15811497"/>
              <a:gd name="connsiteY144-1498" fmla="*/ 633929 h 6248398"/>
              <a:gd name="connsiteX145-1499" fmla="*/ 6257683 w 15811497"/>
              <a:gd name="connsiteY145-1500" fmla="*/ 625384 h 6248398"/>
              <a:gd name="connsiteX146-1501" fmla="*/ 6257686 w 15811497"/>
              <a:gd name="connsiteY146-1502" fmla="*/ 625380 h 6248398"/>
              <a:gd name="connsiteX147-1503" fmla="*/ 6331355 w 15811497"/>
              <a:gd name="connsiteY147-1504" fmla="*/ 526865 h 6248398"/>
              <a:gd name="connsiteX148-1505" fmla="*/ 7448548 w 15811497"/>
              <a:gd name="connsiteY148-1506" fmla="*/ 0 h 6248398"/>
              <a:gd name="connsiteX0-1507" fmla="*/ 11209760 w 15811497"/>
              <a:gd name="connsiteY0-1508" fmla="*/ 5180760 h 6248398"/>
              <a:gd name="connsiteX1-1509" fmla="*/ 11210150 w 15811497"/>
              <a:gd name="connsiteY1-1510" fmla="*/ 5180948 h 6248398"/>
              <a:gd name="connsiteX2-1511" fmla="*/ 11313815 w 15811497"/>
              <a:gd name="connsiteY2-1512" fmla="*/ 5243926 h 6248398"/>
              <a:gd name="connsiteX3-1513" fmla="*/ 11369911 w 15811497"/>
              <a:gd name="connsiteY3-1514" fmla="*/ 5285874 h 6248398"/>
              <a:gd name="connsiteX4-1515" fmla="*/ 11410606 w 15811497"/>
              <a:gd name="connsiteY4-1516" fmla="*/ 5316305 h 6248398"/>
              <a:gd name="connsiteX5-1517" fmla="*/ 11499892 w 15811497"/>
              <a:gd name="connsiteY5-1518" fmla="*/ 5397454 h 6248398"/>
              <a:gd name="connsiteX6-1519" fmla="*/ 11528781 w 15811497"/>
              <a:gd name="connsiteY6-1520" fmla="*/ 5429240 h 6248398"/>
              <a:gd name="connsiteX7-1521" fmla="*/ 11504846 w 15811497"/>
              <a:gd name="connsiteY7-1522" fmla="*/ 5414699 h 6248398"/>
              <a:gd name="connsiteX8-1523" fmla="*/ 11371717 w 15811497"/>
              <a:gd name="connsiteY8-1524" fmla="*/ 5315148 h 6248398"/>
              <a:gd name="connsiteX9-1525" fmla="*/ 11292198 w 15811497"/>
              <a:gd name="connsiteY9-1526" fmla="*/ 5255685 h 6248398"/>
              <a:gd name="connsiteX10-1527" fmla="*/ 11209760 w 15811497"/>
              <a:gd name="connsiteY10-1528" fmla="*/ 5180760 h 6248398"/>
              <a:gd name="connsiteX11-1529" fmla="*/ 4892179 w 15811497"/>
              <a:gd name="connsiteY11-1530" fmla="*/ 4842491 h 6248398"/>
              <a:gd name="connsiteX12-1531" fmla="*/ 4892178 w 15811497"/>
              <a:gd name="connsiteY12-1532" fmla="*/ 4842492 h 6248398"/>
              <a:gd name="connsiteX13-1533" fmla="*/ 4885192 w 15811497"/>
              <a:gd name="connsiteY13-1534" fmla="*/ 4851834 h 6248398"/>
              <a:gd name="connsiteX14-1535" fmla="*/ 4892179 w 15811497"/>
              <a:gd name="connsiteY14-1536" fmla="*/ 4842491 h 6248398"/>
              <a:gd name="connsiteX15-1537" fmla="*/ 8767766 w 15811497"/>
              <a:gd name="connsiteY15-1538" fmla="*/ 853515 h 6248398"/>
              <a:gd name="connsiteX16-1539" fmla="*/ 8782572 w 15811497"/>
              <a:gd name="connsiteY16-1540" fmla="*/ 884251 h 6248398"/>
              <a:gd name="connsiteX17-1541" fmla="*/ 8812281 w 15811497"/>
              <a:gd name="connsiteY17-1542" fmla="*/ 965420 h 6248398"/>
              <a:gd name="connsiteX18-1543" fmla="*/ 8831257 w 15811497"/>
              <a:gd name="connsiteY18-1544" fmla="*/ 1017268 h 6248398"/>
              <a:gd name="connsiteX19-1545" fmla="*/ 8860452 w 15811497"/>
              <a:gd name="connsiteY19-1546" fmla="*/ 1130811 h 6248398"/>
              <a:gd name="connsiteX20-1547" fmla="*/ 8839383 w 15811497"/>
              <a:gd name="connsiteY20-1548" fmla="*/ 1087075 h 6248398"/>
              <a:gd name="connsiteX21-1549" fmla="*/ 8798546 w 15811497"/>
              <a:gd name="connsiteY21-1550" fmla="*/ 975498 h 6248398"/>
              <a:gd name="connsiteX22-1551" fmla="*/ 8795375 w 15811497"/>
              <a:gd name="connsiteY22-1552" fmla="*/ 963167 h 6248398"/>
              <a:gd name="connsiteX23-1553" fmla="*/ 8768620 w 15811497"/>
              <a:gd name="connsiteY23-1554" fmla="*/ 859114 h 6248398"/>
              <a:gd name="connsiteX24-1555" fmla="*/ 8767766 w 15811497"/>
              <a:gd name="connsiteY24-1556" fmla="*/ 853515 h 6248398"/>
              <a:gd name="connsiteX25-1557" fmla="*/ 7448548 w 15811497"/>
              <a:gd name="connsiteY25-1558" fmla="*/ 0 h 6248398"/>
              <a:gd name="connsiteX26-1559" fmla="*/ 8721604 w 15811497"/>
              <a:gd name="connsiteY26-1560" fmla="*/ 757692 h 6248398"/>
              <a:gd name="connsiteX27-1561" fmla="*/ 8767765 w 15811497"/>
              <a:gd name="connsiteY27-1562" fmla="*/ 853515 h 6248398"/>
              <a:gd name="connsiteX28-1563" fmla="*/ 8768619 w 15811497"/>
              <a:gd name="connsiteY28-1564" fmla="*/ 859114 h 6248398"/>
              <a:gd name="connsiteX29-1565" fmla="*/ 8795374 w 15811497"/>
              <a:gd name="connsiteY29-1566" fmla="*/ 963167 h 6248398"/>
              <a:gd name="connsiteX30-1567" fmla="*/ 8798545 w 15811497"/>
              <a:gd name="connsiteY30-1568" fmla="*/ 975499 h 6248398"/>
              <a:gd name="connsiteX31-1569" fmla="*/ 8839382 w 15811497"/>
              <a:gd name="connsiteY31-1570" fmla="*/ 1087076 h 6248398"/>
              <a:gd name="connsiteX32-1571" fmla="*/ 8860451 w 15811497"/>
              <a:gd name="connsiteY32-1572" fmla="*/ 1130812 h 6248398"/>
              <a:gd name="connsiteX33-1573" fmla="*/ 8866932 w 15811497"/>
              <a:gd name="connsiteY33-1574" fmla="*/ 1156018 h 6248398"/>
              <a:gd name="connsiteX34-1575" fmla="*/ 8896346 w 15811497"/>
              <a:gd name="connsiteY34-1576" fmla="*/ 1447799 h 6248398"/>
              <a:gd name="connsiteX35-1577" fmla="*/ 8866932 w 15811497"/>
              <a:gd name="connsiteY35-1578" fmla="*/ 1156017 h 6248398"/>
              <a:gd name="connsiteX36-1579" fmla="*/ 8860451 w 15811497"/>
              <a:gd name="connsiteY36-1580" fmla="*/ 1130810 h 6248398"/>
              <a:gd name="connsiteX37-1581" fmla="*/ 8890522 w 15811497"/>
              <a:gd name="connsiteY37-1582" fmla="*/ 1193234 h 6248398"/>
              <a:gd name="connsiteX38-1583" fmla="*/ 9958384 w 15811497"/>
              <a:gd name="connsiteY38-1584" fmla="*/ 1828798 h 6248398"/>
              <a:gd name="connsiteX39-1585" fmla="*/ 10895504 w 15811497"/>
              <a:gd name="connsiteY39-1586" fmla="*/ 1386857 h 6248398"/>
              <a:gd name="connsiteX40-1587" fmla="*/ 10927290 w 15811497"/>
              <a:gd name="connsiteY40-1588" fmla="*/ 1344350 h 6248398"/>
              <a:gd name="connsiteX41-1589" fmla="*/ 10936907 w 15811497"/>
              <a:gd name="connsiteY41-1590" fmla="*/ 1346082 h 6248398"/>
              <a:gd name="connsiteX42-1591" fmla="*/ 10917759 w 15811497"/>
              <a:gd name="connsiteY42-1592" fmla="*/ 1367151 h 6248398"/>
              <a:gd name="connsiteX43-1593" fmla="*/ 10545015 w 15811497"/>
              <a:gd name="connsiteY43-1594" fmla="*/ 1956940 h 6248398"/>
              <a:gd name="connsiteX44-1595" fmla="*/ 10521911 w 15811497"/>
              <a:gd name="connsiteY44-1596" fmla="*/ 2012524 h 6248398"/>
              <a:gd name="connsiteX45-1597" fmla="*/ 10521913 w 15811497"/>
              <a:gd name="connsiteY45-1598" fmla="*/ 2012521 h 6248398"/>
              <a:gd name="connsiteX46-1599" fmla="*/ 10545016 w 15811497"/>
              <a:gd name="connsiteY46-1600" fmla="*/ 1956940 h 6248398"/>
              <a:gd name="connsiteX47-1601" fmla="*/ 10917760 w 15811497"/>
              <a:gd name="connsiteY47-1602" fmla="*/ 1367152 h 6248398"/>
              <a:gd name="connsiteX48-1603" fmla="*/ 10936908 w 15811497"/>
              <a:gd name="connsiteY48-1604" fmla="*/ 1346084 h 6248398"/>
              <a:gd name="connsiteX49-1605" fmla="*/ 10972797 w 15811497"/>
              <a:gd name="connsiteY49-1606" fmla="*/ 1352550 h 6248398"/>
              <a:gd name="connsiteX50-1607" fmla="*/ 11002341 w 15811497"/>
              <a:gd name="connsiteY50-1608" fmla="*/ 1645177 h 6248398"/>
              <a:gd name="connsiteX51-1609" fmla="*/ 11002341 w 15811497"/>
              <a:gd name="connsiteY51-1610" fmla="*/ 1645177 h 6248398"/>
              <a:gd name="connsiteX52-1611" fmla="*/ 10972797 w 15811497"/>
              <a:gd name="connsiteY52-1612" fmla="*/ 1352549 h 6248398"/>
              <a:gd name="connsiteX53-1613" fmla="*/ 10936908 w 15811497"/>
              <a:gd name="connsiteY53-1614" fmla="*/ 1346083 h 6248398"/>
              <a:gd name="connsiteX54-1615" fmla="*/ 11096041 w 15811497"/>
              <a:gd name="connsiteY54-1616" fmla="*/ 1170993 h 6248398"/>
              <a:gd name="connsiteX55-1617" fmla="*/ 13049247 w 15811497"/>
              <a:gd name="connsiteY55-1618" fmla="*/ 361949 h 6248398"/>
              <a:gd name="connsiteX56-1619" fmla="*/ 15811497 w 15811497"/>
              <a:gd name="connsiteY56-1620" fmla="*/ 3124198 h 6248398"/>
              <a:gd name="connsiteX57-1621" fmla="*/ 13049247 w 15811497"/>
              <a:gd name="connsiteY57-1622" fmla="*/ 5886448 h 6248398"/>
              <a:gd name="connsiteX58-1623" fmla="*/ 11732594 w 15811497"/>
              <a:gd name="connsiteY58-1624" fmla="*/ 5553059 h 6248398"/>
              <a:gd name="connsiteX59-1625" fmla="*/ 11528782 w 15811497"/>
              <a:gd name="connsiteY59-1626" fmla="*/ 5429240 h 6248398"/>
              <a:gd name="connsiteX60-1627" fmla="*/ 11499893 w 15811497"/>
              <a:gd name="connsiteY60-1628" fmla="*/ 5397454 h 6248398"/>
              <a:gd name="connsiteX61-1629" fmla="*/ 11410607 w 15811497"/>
              <a:gd name="connsiteY61-1630" fmla="*/ 5316305 h 6248398"/>
              <a:gd name="connsiteX62-1631" fmla="*/ 11369912 w 15811497"/>
              <a:gd name="connsiteY62-1632" fmla="*/ 5285874 h 6248398"/>
              <a:gd name="connsiteX63-1633" fmla="*/ 11355656 w 15811497"/>
              <a:gd name="connsiteY63-1634" fmla="*/ 5144675 h 6248398"/>
              <a:gd name="connsiteX64-1635" fmla="*/ 11355656 w 15811497"/>
              <a:gd name="connsiteY64-1636" fmla="*/ 5144675 h 6248398"/>
              <a:gd name="connsiteX65-1637" fmla="*/ 11369912 w 15811497"/>
              <a:gd name="connsiteY65-1638" fmla="*/ 5285874 h 6248398"/>
              <a:gd name="connsiteX66-1639" fmla="*/ 11313816 w 15811497"/>
              <a:gd name="connsiteY66-1640" fmla="*/ 5243926 h 6248398"/>
              <a:gd name="connsiteX67-1641" fmla="*/ 11210151 w 15811497"/>
              <a:gd name="connsiteY67-1642" fmla="*/ 5180948 h 6248398"/>
              <a:gd name="connsiteX68-1643" fmla="*/ 11209761 w 15811497"/>
              <a:gd name="connsiteY68-1644" fmla="*/ 5180760 h 6248398"/>
              <a:gd name="connsiteX69-1645" fmla="*/ 11096041 w 15811497"/>
              <a:gd name="connsiteY69-1646" fmla="*/ 5077404 h 6248398"/>
              <a:gd name="connsiteX70-1647" fmla="*/ 11063094 w 15811497"/>
              <a:gd name="connsiteY70-1648" fmla="*/ 5041153 h 6248398"/>
              <a:gd name="connsiteX71-1649" fmla="*/ 11063091 w 15811497"/>
              <a:gd name="connsiteY71-1650" fmla="*/ 5041152 h 6248398"/>
              <a:gd name="connsiteX72-1651" fmla="*/ 11096040 w 15811497"/>
              <a:gd name="connsiteY72-1652" fmla="*/ 5077404 h 6248398"/>
              <a:gd name="connsiteX73-1653" fmla="*/ 11209760 w 15811497"/>
              <a:gd name="connsiteY73-1654" fmla="*/ 5180760 h 6248398"/>
              <a:gd name="connsiteX74-1655" fmla="*/ 11100244 w 15811497"/>
              <a:gd name="connsiteY74-1656" fmla="*/ 5128004 h 6248398"/>
              <a:gd name="connsiteX75-1657" fmla="*/ 10610846 w 15811497"/>
              <a:gd name="connsiteY75-1658" fmla="*/ 5029199 h 6248398"/>
              <a:gd name="connsiteX76-1659" fmla="*/ 9640652 w 15811497"/>
              <a:gd name="connsiteY76-1660" fmla="*/ 5486739 h 6248398"/>
              <a:gd name="connsiteX77-1661" fmla="*/ 9628722 w 15811497"/>
              <a:gd name="connsiteY77-1662" fmla="*/ 5502693 h 6248398"/>
              <a:gd name="connsiteX78-1663" fmla="*/ 9568273 w 15811497"/>
              <a:gd name="connsiteY78-1664" fmla="*/ 5583530 h 6248398"/>
              <a:gd name="connsiteX79-1665" fmla="*/ 9535504 w 15811497"/>
              <a:gd name="connsiteY79-1666" fmla="*/ 5637470 h 6248398"/>
              <a:gd name="connsiteX80-1667" fmla="*/ 9535505 w 15811497"/>
              <a:gd name="connsiteY80-1668" fmla="*/ 5637470 h 6248398"/>
              <a:gd name="connsiteX81-1669" fmla="*/ 9568273 w 15811497"/>
              <a:gd name="connsiteY81-1670" fmla="*/ 5583531 h 6248398"/>
              <a:gd name="connsiteX82-1671" fmla="*/ 9628722 w 15811497"/>
              <a:gd name="connsiteY82-1672" fmla="*/ 5502694 h 6248398"/>
              <a:gd name="connsiteX83-1673" fmla="*/ 9563485 w 15811497"/>
              <a:gd name="connsiteY83-1674" fmla="*/ 5610078 h 6248398"/>
              <a:gd name="connsiteX84-1675" fmla="*/ 9542221 w 15811497"/>
              <a:gd name="connsiteY84-1676" fmla="*/ 5638514 h 6248398"/>
              <a:gd name="connsiteX85-1677" fmla="*/ 9504352 w 15811497"/>
              <a:gd name="connsiteY85-1678" fmla="*/ 5689156 h 6248398"/>
              <a:gd name="connsiteX86-1679" fmla="*/ 9480140 w 15811497"/>
              <a:gd name="connsiteY86-1680" fmla="*/ 5721533 h 6248398"/>
              <a:gd name="connsiteX87-1681" fmla="*/ 8362947 w 15811497"/>
              <a:gd name="connsiteY87-1682" fmla="*/ 6248398 h 6248398"/>
              <a:gd name="connsiteX88-1683" fmla="*/ 7028922 w 15811497"/>
              <a:gd name="connsiteY88-1684" fmla="*/ 5364147 h 6248398"/>
              <a:gd name="connsiteX89-1685" fmla="*/ 6990513 w 15811497"/>
              <a:gd name="connsiteY89-1686" fmla="*/ 5259205 h 6248398"/>
              <a:gd name="connsiteX90-1687" fmla="*/ 6990512 w 15811497"/>
              <a:gd name="connsiteY90-1688" fmla="*/ 5259199 h 6248398"/>
              <a:gd name="connsiteX91-1689" fmla="*/ 6983676 w 15811497"/>
              <a:gd name="connsiteY91-1690" fmla="*/ 5240519 h 6248398"/>
              <a:gd name="connsiteX92-1691" fmla="*/ 6983673 w 15811497"/>
              <a:gd name="connsiteY92-1692" fmla="*/ 5240519 h 6248398"/>
              <a:gd name="connsiteX93-1693" fmla="*/ 6980236 w 15811497"/>
              <a:gd name="connsiteY93-1694" fmla="*/ 5231130 h 6248398"/>
              <a:gd name="connsiteX94-1695" fmla="*/ 6978859 w 15811497"/>
              <a:gd name="connsiteY94-1696" fmla="*/ 5225774 h 6248398"/>
              <a:gd name="connsiteX95-1697" fmla="*/ 6984291 w 15811497"/>
              <a:gd name="connsiteY95-1698" fmla="*/ 5240614 h 6248398"/>
              <a:gd name="connsiteX96-1699" fmla="*/ 6984292 w 15811497"/>
              <a:gd name="connsiteY96-1700" fmla="*/ 5240614 h 6248398"/>
              <a:gd name="connsiteX97-1701" fmla="*/ 6978860 w 15811497"/>
              <a:gd name="connsiteY97-1702" fmla="*/ 5225773 h 6248398"/>
              <a:gd name="connsiteX98-1703" fmla="*/ 6944562 w 15811497"/>
              <a:gd name="connsiteY98-1704" fmla="*/ 5092380 h 6248398"/>
              <a:gd name="connsiteX99-1705" fmla="*/ 6924183 w 15811497"/>
              <a:gd name="connsiteY99-1706" fmla="*/ 4890225 h 6248398"/>
              <a:gd name="connsiteX100-1707" fmla="*/ 6924182 w 15811497"/>
              <a:gd name="connsiteY100-1708" fmla="*/ 4890225 h 6248398"/>
              <a:gd name="connsiteX101-1709" fmla="*/ 6944561 w 15811497"/>
              <a:gd name="connsiteY101-1710" fmla="*/ 5092380 h 6248398"/>
              <a:gd name="connsiteX102-1711" fmla="*/ 6978860 w 15811497"/>
              <a:gd name="connsiteY102-1712" fmla="*/ 5225773 h 6248398"/>
              <a:gd name="connsiteX103-1713" fmla="*/ 6948299 w 15811497"/>
              <a:gd name="connsiteY103-1714" fmla="*/ 5142273 h 6248398"/>
              <a:gd name="connsiteX104-1715" fmla="*/ 5829297 w 15811497"/>
              <a:gd name="connsiteY104-1716" fmla="*/ 4400549 h 6248398"/>
              <a:gd name="connsiteX105-1717" fmla="*/ 5056802 w 15811497"/>
              <a:gd name="connsiteY105-1718" fmla="*/ 4677867 h 6248398"/>
              <a:gd name="connsiteX106-1719" fmla="*/ 5022517 w 15811497"/>
              <a:gd name="connsiteY106-1720" fmla="*/ 4709027 h 6248398"/>
              <a:gd name="connsiteX107-1721" fmla="*/ 5022515 w 15811497"/>
              <a:gd name="connsiteY107-1722" fmla="*/ 4709029 h 6248398"/>
              <a:gd name="connsiteX108-1723" fmla="*/ 5022510 w 15811497"/>
              <a:gd name="connsiteY108-1724" fmla="*/ 4709033 h 6248398"/>
              <a:gd name="connsiteX109-1725" fmla="*/ 4924198 w 15811497"/>
              <a:gd name="connsiteY109-1726" fmla="*/ 4840507 h 6248398"/>
              <a:gd name="connsiteX110-1727" fmla="*/ 4914898 w 15811497"/>
              <a:gd name="connsiteY110-1728" fmla="*/ 4838698 h 6248398"/>
              <a:gd name="connsiteX111-1729" fmla="*/ 4914898 w 15811497"/>
              <a:gd name="connsiteY111-1730" fmla="*/ 4838699 h 6248398"/>
              <a:gd name="connsiteX112-1731" fmla="*/ 4924199 w 15811497"/>
              <a:gd name="connsiteY112-1732" fmla="*/ 4840508 h 6248398"/>
              <a:gd name="connsiteX113-1733" fmla="*/ 4893736 w 15811497"/>
              <a:gd name="connsiteY113-1734" fmla="*/ 4881247 h 6248398"/>
              <a:gd name="connsiteX114-1735" fmla="*/ 4778482 w 15811497"/>
              <a:gd name="connsiteY114-1736" fmla="*/ 5008058 h 6248398"/>
              <a:gd name="connsiteX115-1737" fmla="*/ 4778482 w 15811497"/>
              <a:gd name="connsiteY115-1738" fmla="*/ 5008057 h 6248398"/>
              <a:gd name="connsiteX116-1739" fmla="*/ 4715455 w 15811497"/>
              <a:gd name="connsiteY116-1740" fmla="*/ 5077404 h 6248398"/>
              <a:gd name="connsiteX117-1741" fmla="*/ 2762249 w 15811497"/>
              <a:gd name="connsiteY117-1742" fmla="*/ 5886448 h 6248398"/>
              <a:gd name="connsiteX118-1743" fmla="*/ 0 w 15811497"/>
              <a:gd name="connsiteY118-1744" fmla="*/ 3124198 h 6248398"/>
              <a:gd name="connsiteX119-1745" fmla="*/ 2762249 w 15811497"/>
              <a:gd name="connsiteY119-1746" fmla="*/ 361949 h 6248398"/>
              <a:gd name="connsiteX120-1747" fmla="*/ 4078902 w 15811497"/>
              <a:gd name="connsiteY120-1748" fmla="*/ 695338 h 6248398"/>
              <a:gd name="connsiteX121-1749" fmla="*/ 4261443 w 15811497"/>
              <a:gd name="connsiteY121-1750" fmla="*/ 806235 h 6248398"/>
              <a:gd name="connsiteX122-1751" fmla="*/ 4409044 w 15811497"/>
              <a:gd name="connsiteY122-1752" fmla="*/ 910268 h 6248398"/>
              <a:gd name="connsiteX123-1753" fmla="*/ 4409043 w 15811497"/>
              <a:gd name="connsiteY123-1754" fmla="*/ 910268 h 6248398"/>
              <a:gd name="connsiteX124-1755" fmla="*/ 4519295 w 15811497"/>
              <a:gd name="connsiteY124-1756" fmla="*/ 992713 h 6248398"/>
              <a:gd name="connsiteX125-1757" fmla="*/ 4612477 w 15811497"/>
              <a:gd name="connsiteY125-1758" fmla="*/ 1077402 h 6248398"/>
              <a:gd name="connsiteX126-1759" fmla="*/ 4612478 w 15811497"/>
              <a:gd name="connsiteY126-1760" fmla="*/ 1077403 h 6248398"/>
              <a:gd name="connsiteX127-1761" fmla="*/ 4715454 w 15811497"/>
              <a:gd name="connsiteY127-1762" fmla="*/ 1170993 h 6248398"/>
              <a:gd name="connsiteX128-1763" fmla="*/ 4612478 w 15811497"/>
              <a:gd name="connsiteY128-1764" fmla="*/ 1077402 h 6248398"/>
              <a:gd name="connsiteX129-1765" fmla="*/ 4701725 w 15811497"/>
              <a:gd name="connsiteY129-1766" fmla="*/ 1120394 h 6248398"/>
              <a:gd name="connsiteX130-1767" fmla="*/ 5191122 w 15811497"/>
              <a:gd name="connsiteY130-1768" fmla="*/ 1219199 h 6248398"/>
              <a:gd name="connsiteX131-1769" fmla="*/ 6161317 w 15811497"/>
              <a:gd name="connsiteY131-1770" fmla="*/ 761659 h 6248398"/>
              <a:gd name="connsiteX132-1771" fmla="*/ 6224019 w 15811497"/>
              <a:gd name="connsiteY132-1772" fmla="*/ 677808 h 6248398"/>
              <a:gd name="connsiteX133-1773" fmla="*/ 6175489 w 15811497"/>
              <a:gd name="connsiteY133-1774" fmla="*/ 757691 h 6248398"/>
              <a:gd name="connsiteX134-1775" fmla="*/ 6175489 w 15811497"/>
              <a:gd name="connsiteY134-1776" fmla="*/ 757692 h 6248398"/>
              <a:gd name="connsiteX135-1777" fmla="*/ 6224020 w 15811497"/>
              <a:gd name="connsiteY135-1778" fmla="*/ 677809 h 6248398"/>
              <a:gd name="connsiteX136-1779" fmla="*/ 6233696 w 15811497"/>
              <a:gd name="connsiteY136-1780" fmla="*/ 664869 h 6248398"/>
              <a:gd name="connsiteX137-1781" fmla="*/ 6252611 w 15811497"/>
              <a:gd name="connsiteY137-1782" fmla="*/ 633734 h 6248398"/>
              <a:gd name="connsiteX138-1783" fmla="*/ 6252610 w 15811497"/>
              <a:gd name="connsiteY138-1784" fmla="*/ 633734 h 6248398"/>
              <a:gd name="connsiteX139-1785" fmla="*/ 6233696 w 15811497"/>
              <a:gd name="connsiteY139-1786" fmla="*/ 664868 h 6248398"/>
              <a:gd name="connsiteX140-1787" fmla="*/ 6224019 w 15811497"/>
              <a:gd name="connsiteY140-1788" fmla="*/ 677808 h 6248398"/>
              <a:gd name="connsiteX141-1789" fmla="*/ 6248008 w 15811497"/>
              <a:gd name="connsiteY141-1790" fmla="*/ 638320 h 6248398"/>
              <a:gd name="connsiteX142-1791" fmla="*/ 6251291 w 15811497"/>
              <a:gd name="connsiteY142-1792" fmla="*/ 633930 h 6248398"/>
              <a:gd name="connsiteX143-1793" fmla="*/ 6251293 w 15811497"/>
              <a:gd name="connsiteY143-1794" fmla="*/ 633929 h 6248398"/>
              <a:gd name="connsiteX144-1795" fmla="*/ 6257683 w 15811497"/>
              <a:gd name="connsiteY144-1796" fmla="*/ 625384 h 6248398"/>
              <a:gd name="connsiteX145-1797" fmla="*/ 6257686 w 15811497"/>
              <a:gd name="connsiteY145-1798" fmla="*/ 625380 h 6248398"/>
              <a:gd name="connsiteX146-1799" fmla="*/ 6331355 w 15811497"/>
              <a:gd name="connsiteY146-1800" fmla="*/ 526865 h 6248398"/>
              <a:gd name="connsiteX147-1801" fmla="*/ 7448548 w 15811497"/>
              <a:gd name="connsiteY147-1802" fmla="*/ 0 h 6248398"/>
              <a:gd name="connsiteX0-1803" fmla="*/ 11209760 w 15811497"/>
              <a:gd name="connsiteY0-1804" fmla="*/ 5180760 h 6248398"/>
              <a:gd name="connsiteX1-1805" fmla="*/ 11210150 w 15811497"/>
              <a:gd name="connsiteY1-1806" fmla="*/ 5180948 h 6248398"/>
              <a:gd name="connsiteX2-1807" fmla="*/ 11313815 w 15811497"/>
              <a:gd name="connsiteY2-1808" fmla="*/ 5243926 h 6248398"/>
              <a:gd name="connsiteX3-1809" fmla="*/ 11369911 w 15811497"/>
              <a:gd name="connsiteY3-1810" fmla="*/ 5285874 h 6248398"/>
              <a:gd name="connsiteX4-1811" fmla="*/ 11410606 w 15811497"/>
              <a:gd name="connsiteY4-1812" fmla="*/ 5316305 h 6248398"/>
              <a:gd name="connsiteX5-1813" fmla="*/ 11499892 w 15811497"/>
              <a:gd name="connsiteY5-1814" fmla="*/ 5397454 h 6248398"/>
              <a:gd name="connsiteX6-1815" fmla="*/ 11528781 w 15811497"/>
              <a:gd name="connsiteY6-1816" fmla="*/ 5429240 h 6248398"/>
              <a:gd name="connsiteX7-1817" fmla="*/ 11504846 w 15811497"/>
              <a:gd name="connsiteY7-1818" fmla="*/ 5414699 h 6248398"/>
              <a:gd name="connsiteX8-1819" fmla="*/ 11371717 w 15811497"/>
              <a:gd name="connsiteY8-1820" fmla="*/ 5315148 h 6248398"/>
              <a:gd name="connsiteX9-1821" fmla="*/ 11292198 w 15811497"/>
              <a:gd name="connsiteY9-1822" fmla="*/ 5255685 h 6248398"/>
              <a:gd name="connsiteX10-1823" fmla="*/ 11209760 w 15811497"/>
              <a:gd name="connsiteY10-1824" fmla="*/ 5180760 h 6248398"/>
              <a:gd name="connsiteX11-1825" fmla="*/ 4892179 w 15811497"/>
              <a:gd name="connsiteY11-1826" fmla="*/ 4842491 h 6248398"/>
              <a:gd name="connsiteX12-1827" fmla="*/ 4892178 w 15811497"/>
              <a:gd name="connsiteY12-1828" fmla="*/ 4842492 h 6248398"/>
              <a:gd name="connsiteX13-1829" fmla="*/ 4885192 w 15811497"/>
              <a:gd name="connsiteY13-1830" fmla="*/ 4851834 h 6248398"/>
              <a:gd name="connsiteX14-1831" fmla="*/ 4892179 w 15811497"/>
              <a:gd name="connsiteY14-1832" fmla="*/ 4842491 h 6248398"/>
              <a:gd name="connsiteX15-1833" fmla="*/ 8767766 w 15811497"/>
              <a:gd name="connsiteY15-1834" fmla="*/ 853515 h 6248398"/>
              <a:gd name="connsiteX16-1835" fmla="*/ 8782572 w 15811497"/>
              <a:gd name="connsiteY16-1836" fmla="*/ 884251 h 6248398"/>
              <a:gd name="connsiteX17-1837" fmla="*/ 8812281 w 15811497"/>
              <a:gd name="connsiteY17-1838" fmla="*/ 965420 h 6248398"/>
              <a:gd name="connsiteX18-1839" fmla="*/ 8831257 w 15811497"/>
              <a:gd name="connsiteY18-1840" fmla="*/ 1017268 h 6248398"/>
              <a:gd name="connsiteX19-1841" fmla="*/ 8860452 w 15811497"/>
              <a:gd name="connsiteY19-1842" fmla="*/ 1130811 h 6248398"/>
              <a:gd name="connsiteX20-1843" fmla="*/ 8839383 w 15811497"/>
              <a:gd name="connsiteY20-1844" fmla="*/ 1087075 h 6248398"/>
              <a:gd name="connsiteX21-1845" fmla="*/ 8798546 w 15811497"/>
              <a:gd name="connsiteY21-1846" fmla="*/ 975498 h 6248398"/>
              <a:gd name="connsiteX22-1847" fmla="*/ 8795375 w 15811497"/>
              <a:gd name="connsiteY22-1848" fmla="*/ 963167 h 6248398"/>
              <a:gd name="connsiteX23-1849" fmla="*/ 8768620 w 15811497"/>
              <a:gd name="connsiteY23-1850" fmla="*/ 859114 h 6248398"/>
              <a:gd name="connsiteX24-1851" fmla="*/ 8767766 w 15811497"/>
              <a:gd name="connsiteY24-1852" fmla="*/ 853515 h 6248398"/>
              <a:gd name="connsiteX25-1853" fmla="*/ 7448548 w 15811497"/>
              <a:gd name="connsiteY25-1854" fmla="*/ 0 h 6248398"/>
              <a:gd name="connsiteX26-1855" fmla="*/ 8721604 w 15811497"/>
              <a:gd name="connsiteY26-1856" fmla="*/ 757692 h 6248398"/>
              <a:gd name="connsiteX27-1857" fmla="*/ 8767765 w 15811497"/>
              <a:gd name="connsiteY27-1858" fmla="*/ 853515 h 6248398"/>
              <a:gd name="connsiteX28-1859" fmla="*/ 8768619 w 15811497"/>
              <a:gd name="connsiteY28-1860" fmla="*/ 859114 h 6248398"/>
              <a:gd name="connsiteX29-1861" fmla="*/ 8795374 w 15811497"/>
              <a:gd name="connsiteY29-1862" fmla="*/ 963167 h 6248398"/>
              <a:gd name="connsiteX30-1863" fmla="*/ 8798545 w 15811497"/>
              <a:gd name="connsiteY30-1864" fmla="*/ 975499 h 6248398"/>
              <a:gd name="connsiteX31-1865" fmla="*/ 8839382 w 15811497"/>
              <a:gd name="connsiteY31-1866" fmla="*/ 1087076 h 6248398"/>
              <a:gd name="connsiteX32-1867" fmla="*/ 8860451 w 15811497"/>
              <a:gd name="connsiteY32-1868" fmla="*/ 1130812 h 6248398"/>
              <a:gd name="connsiteX33-1869" fmla="*/ 8866932 w 15811497"/>
              <a:gd name="connsiteY33-1870" fmla="*/ 1156018 h 6248398"/>
              <a:gd name="connsiteX34-1871" fmla="*/ 8896346 w 15811497"/>
              <a:gd name="connsiteY34-1872" fmla="*/ 1447799 h 6248398"/>
              <a:gd name="connsiteX35-1873" fmla="*/ 8866932 w 15811497"/>
              <a:gd name="connsiteY35-1874" fmla="*/ 1156017 h 6248398"/>
              <a:gd name="connsiteX36-1875" fmla="*/ 8860451 w 15811497"/>
              <a:gd name="connsiteY36-1876" fmla="*/ 1130810 h 6248398"/>
              <a:gd name="connsiteX37-1877" fmla="*/ 8890522 w 15811497"/>
              <a:gd name="connsiteY37-1878" fmla="*/ 1193234 h 6248398"/>
              <a:gd name="connsiteX38-1879" fmla="*/ 9958384 w 15811497"/>
              <a:gd name="connsiteY38-1880" fmla="*/ 1828798 h 6248398"/>
              <a:gd name="connsiteX39-1881" fmla="*/ 10895504 w 15811497"/>
              <a:gd name="connsiteY39-1882" fmla="*/ 1386857 h 6248398"/>
              <a:gd name="connsiteX40-1883" fmla="*/ 10927290 w 15811497"/>
              <a:gd name="connsiteY40-1884" fmla="*/ 1344350 h 6248398"/>
              <a:gd name="connsiteX41-1885" fmla="*/ 10936907 w 15811497"/>
              <a:gd name="connsiteY41-1886" fmla="*/ 1346082 h 6248398"/>
              <a:gd name="connsiteX42-1887" fmla="*/ 10917759 w 15811497"/>
              <a:gd name="connsiteY42-1888" fmla="*/ 1367151 h 6248398"/>
              <a:gd name="connsiteX43-1889" fmla="*/ 10545015 w 15811497"/>
              <a:gd name="connsiteY43-1890" fmla="*/ 1956940 h 6248398"/>
              <a:gd name="connsiteX44-1891" fmla="*/ 10521911 w 15811497"/>
              <a:gd name="connsiteY44-1892" fmla="*/ 2012524 h 6248398"/>
              <a:gd name="connsiteX45-1893" fmla="*/ 10521913 w 15811497"/>
              <a:gd name="connsiteY45-1894" fmla="*/ 2012521 h 6248398"/>
              <a:gd name="connsiteX46-1895" fmla="*/ 10545016 w 15811497"/>
              <a:gd name="connsiteY46-1896" fmla="*/ 1956940 h 6248398"/>
              <a:gd name="connsiteX47-1897" fmla="*/ 10917760 w 15811497"/>
              <a:gd name="connsiteY47-1898" fmla="*/ 1367152 h 6248398"/>
              <a:gd name="connsiteX48-1899" fmla="*/ 10936908 w 15811497"/>
              <a:gd name="connsiteY48-1900" fmla="*/ 1346084 h 6248398"/>
              <a:gd name="connsiteX49-1901" fmla="*/ 10972797 w 15811497"/>
              <a:gd name="connsiteY49-1902" fmla="*/ 1352550 h 6248398"/>
              <a:gd name="connsiteX50-1903" fmla="*/ 11002341 w 15811497"/>
              <a:gd name="connsiteY50-1904" fmla="*/ 1645177 h 6248398"/>
              <a:gd name="connsiteX51-1905" fmla="*/ 11002341 w 15811497"/>
              <a:gd name="connsiteY51-1906" fmla="*/ 1645177 h 6248398"/>
              <a:gd name="connsiteX52-1907" fmla="*/ 10972797 w 15811497"/>
              <a:gd name="connsiteY52-1908" fmla="*/ 1352549 h 6248398"/>
              <a:gd name="connsiteX53-1909" fmla="*/ 10936908 w 15811497"/>
              <a:gd name="connsiteY53-1910" fmla="*/ 1346083 h 6248398"/>
              <a:gd name="connsiteX54-1911" fmla="*/ 11096041 w 15811497"/>
              <a:gd name="connsiteY54-1912" fmla="*/ 1170993 h 6248398"/>
              <a:gd name="connsiteX55-1913" fmla="*/ 13049247 w 15811497"/>
              <a:gd name="connsiteY55-1914" fmla="*/ 361949 h 6248398"/>
              <a:gd name="connsiteX56-1915" fmla="*/ 15811497 w 15811497"/>
              <a:gd name="connsiteY56-1916" fmla="*/ 3124198 h 6248398"/>
              <a:gd name="connsiteX57-1917" fmla="*/ 13049247 w 15811497"/>
              <a:gd name="connsiteY57-1918" fmla="*/ 5886448 h 6248398"/>
              <a:gd name="connsiteX58-1919" fmla="*/ 11732594 w 15811497"/>
              <a:gd name="connsiteY58-1920" fmla="*/ 5553059 h 6248398"/>
              <a:gd name="connsiteX59-1921" fmla="*/ 11528782 w 15811497"/>
              <a:gd name="connsiteY59-1922" fmla="*/ 5429240 h 6248398"/>
              <a:gd name="connsiteX60-1923" fmla="*/ 11499893 w 15811497"/>
              <a:gd name="connsiteY60-1924" fmla="*/ 5397454 h 6248398"/>
              <a:gd name="connsiteX61-1925" fmla="*/ 11410607 w 15811497"/>
              <a:gd name="connsiteY61-1926" fmla="*/ 5316305 h 6248398"/>
              <a:gd name="connsiteX62-1927" fmla="*/ 11369912 w 15811497"/>
              <a:gd name="connsiteY62-1928" fmla="*/ 5285874 h 6248398"/>
              <a:gd name="connsiteX63-1929" fmla="*/ 11355656 w 15811497"/>
              <a:gd name="connsiteY63-1930" fmla="*/ 5144675 h 6248398"/>
              <a:gd name="connsiteX64-1931" fmla="*/ 11355656 w 15811497"/>
              <a:gd name="connsiteY64-1932" fmla="*/ 5144675 h 6248398"/>
              <a:gd name="connsiteX65-1933" fmla="*/ 11369912 w 15811497"/>
              <a:gd name="connsiteY65-1934" fmla="*/ 5285874 h 6248398"/>
              <a:gd name="connsiteX66-1935" fmla="*/ 11313816 w 15811497"/>
              <a:gd name="connsiteY66-1936" fmla="*/ 5243926 h 6248398"/>
              <a:gd name="connsiteX67-1937" fmla="*/ 11210151 w 15811497"/>
              <a:gd name="connsiteY67-1938" fmla="*/ 5180948 h 6248398"/>
              <a:gd name="connsiteX68-1939" fmla="*/ 11209761 w 15811497"/>
              <a:gd name="connsiteY68-1940" fmla="*/ 5180760 h 6248398"/>
              <a:gd name="connsiteX69-1941" fmla="*/ 11096041 w 15811497"/>
              <a:gd name="connsiteY69-1942" fmla="*/ 5077404 h 6248398"/>
              <a:gd name="connsiteX70-1943" fmla="*/ 11063094 w 15811497"/>
              <a:gd name="connsiteY70-1944" fmla="*/ 5041153 h 6248398"/>
              <a:gd name="connsiteX71-1945" fmla="*/ 11063091 w 15811497"/>
              <a:gd name="connsiteY71-1946" fmla="*/ 5041152 h 6248398"/>
              <a:gd name="connsiteX72-1947" fmla="*/ 11096040 w 15811497"/>
              <a:gd name="connsiteY72-1948" fmla="*/ 5077404 h 6248398"/>
              <a:gd name="connsiteX73-1949" fmla="*/ 11209760 w 15811497"/>
              <a:gd name="connsiteY73-1950" fmla="*/ 5180760 h 6248398"/>
              <a:gd name="connsiteX74-1951" fmla="*/ 11100244 w 15811497"/>
              <a:gd name="connsiteY74-1952" fmla="*/ 5128004 h 6248398"/>
              <a:gd name="connsiteX75-1953" fmla="*/ 10610846 w 15811497"/>
              <a:gd name="connsiteY75-1954" fmla="*/ 5029199 h 6248398"/>
              <a:gd name="connsiteX76-1955" fmla="*/ 9640652 w 15811497"/>
              <a:gd name="connsiteY76-1956" fmla="*/ 5486739 h 6248398"/>
              <a:gd name="connsiteX77-1957" fmla="*/ 9628722 w 15811497"/>
              <a:gd name="connsiteY77-1958" fmla="*/ 5502693 h 6248398"/>
              <a:gd name="connsiteX78-1959" fmla="*/ 9568273 w 15811497"/>
              <a:gd name="connsiteY78-1960" fmla="*/ 5583530 h 6248398"/>
              <a:gd name="connsiteX79-1961" fmla="*/ 9535504 w 15811497"/>
              <a:gd name="connsiteY79-1962" fmla="*/ 5637470 h 6248398"/>
              <a:gd name="connsiteX80-1963" fmla="*/ 9535505 w 15811497"/>
              <a:gd name="connsiteY80-1964" fmla="*/ 5637470 h 6248398"/>
              <a:gd name="connsiteX81-1965" fmla="*/ 9568273 w 15811497"/>
              <a:gd name="connsiteY81-1966" fmla="*/ 5583531 h 6248398"/>
              <a:gd name="connsiteX82-1967" fmla="*/ 9628722 w 15811497"/>
              <a:gd name="connsiteY82-1968" fmla="*/ 5502694 h 6248398"/>
              <a:gd name="connsiteX83-1969" fmla="*/ 9563485 w 15811497"/>
              <a:gd name="connsiteY83-1970" fmla="*/ 5610078 h 6248398"/>
              <a:gd name="connsiteX84-1971" fmla="*/ 9542221 w 15811497"/>
              <a:gd name="connsiteY84-1972" fmla="*/ 5638514 h 6248398"/>
              <a:gd name="connsiteX85-1973" fmla="*/ 9504352 w 15811497"/>
              <a:gd name="connsiteY85-1974" fmla="*/ 5689156 h 6248398"/>
              <a:gd name="connsiteX86-1975" fmla="*/ 9480140 w 15811497"/>
              <a:gd name="connsiteY86-1976" fmla="*/ 5721533 h 6248398"/>
              <a:gd name="connsiteX87-1977" fmla="*/ 8362947 w 15811497"/>
              <a:gd name="connsiteY87-1978" fmla="*/ 6248398 h 6248398"/>
              <a:gd name="connsiteX88-1979" fmla="*/ 7028922 w 15811497"/>
              <a:gd name="connsiteY88-1980" fmla="*/ 5364147 h 6248398"/>
              <a:gd name="connsiteX89-1981" fmla="*/ 6990513 w 15811497"/>
              <a:gd name="connsiteY89-1982" fmla="*/ 5259205 h 6248398"/>
              <a:gd name="connsiteX90-1983" fmla="*/ 6990512 w 15811497"/>
              <a:gd name="connsiteY90-1984" fmla="*/ 5259199 h 6248398"/>
              <a:gd name="connsiteX91-1985" fmla="*/ 6983676 w 15811497"/>
              <a:gd name="connsiteY91-1986" fmla="*/ 5240519 h 6248398"/>
              <a:gd name="connsiteX92-1987" fmla="*/ 6983673 w 15811497"/>
              <a:gd name="connsiteY92-1988" fmla="*/ 5240519 h 6248398"/>
              <a:gd name="connsiteX93-1989" fmla="*/ 6980236 w 15811497"/>
              <a:gd name="connsiteY93-1990" fmla="*/ 5231130 h 6248398"/>
              <a:gd name="connsiteX94-1991" fmla="*/ 6978859 w 15811497"/>
              <a:gd name="connsiteY94-1992" fmla="*/ 5225774 h 6248398"/>
              <a:gd name="connsiteX95-1993" fmla="*/ 6984291 w 15811497"/>
              <a:gd name="connsiteY95-1994" fmla="*/ 5240614 h 6248398"/>
              <a:gd name="connsiteX96-1995" fmla="*/ 6984292 w 15811497"/>
              <a:gd name="connsiteY96-1996" fmla="*/ 5240614 h 6248398"/>
              <a:gd name="connsiteX97-1997" fmla="*/ 6978860 w 15811497"/>
              <a:gd name="connsiteY97-1998" fmla="*/ 5225773 h 6248398"/>
              <a:gd name="connsiteX98-1999" fmla="*/ 6944562 w 15811497"/>
              <a:gd name="connsiteY98-2000" fmla="*/ 5092380 h 6248398"/>
              <a:gd name="connsiteX99-2001" fmla="*/ 6924183 w 15811497"/>
              <a:gd name="connsiteY99-2002" fmla="*/ 4890225 h 6248398"/>
              <a:gd name="connsiteX100-2003" fmla="*/ 6924182 w 15811497"/>
              <a:gd name="connsiteY100-2004" fmla="*/ 4890225 h 6248398"/>
              <a:gd name="connsiteX101-2005" fmla="*/ 6944561 w 15811497"/>
              <a:gd name="connsiteY101-2006" fmla="*/ 5092380 h 6248398"/>
              <a:gd name="connsiteX102-2007" fmla="*/ 6978860 w 15811497"/>
              <a:gd name="connsiteY102-2008" fmla="*/ 5225773 h 6248398"/>
              <a:gd name="connsiteX103-2009" fmla="*/ 6948299 w 15811497"/>
              <a:gd name="connsiteY103-2010" fmla="*/ 5142273 h 6248398"/>
              <a:gd name="connsiteX104-2011" fmla="*/ 5829297 w 15811497"/>
              <a:gd name="connsiteY104-2012" fmla="*/ 4400549 h 6248398"/>
              <a:gd name="connsiteX105-2013" fmla="*/ 5056802 w 15811497"/>
              <a:gd name="connsiteY105-2014" fmla="*/ 4677867 h 6248398"/>
              <a:gd name="connsiteX106-2015" fmla="*/ 5022517 w 15811497"/>
              <a:gd name="connsiteY106-2016" fmla="*/ 4709027 h 6248398"/>
              <a:gd name="connsiteX107-2017" fmla="*/ 5022515 w 15811497"/>
              <a:gd name="connsiteY107-2018" fmla="*/ 4709029 h 6248398"/>
              <a:gd name="connsiteX108-2019" fmla="*/ 5022510 w 15811497"/>
              <a:gd name="connsiteY108-2020" fmla="*/ 4709033 h 6248398"/>
              <a:gd name="connsiteX109-2021" fmla="*/ 4924198 w 15811497"/>
              <a:gd name="connsiteY109-2022" fmla="*/ 4840507 h 6248398"/>
              <a:gd name="connsiteX110-2023" fmla="*/ 4914898 w 15811497"/>
              <a:gd name="connsiteY110-2024" fmla="*/ 4838698 h 6248398"/>
              <a:gd name="connsiteX111-2025" fmla="*/ 4914898 w 15811497"/>
              <a:gd name="connsiteY111-2026" fmla="*/ 4838699 h 6248398"/>
              <a:gd name="connsiteX112-2027" fmla="*/ 4924199 w 15811497"/>
              <a:gd name="connsiteY112-2028" fmla="*/ 4840508 h 6248398"/>
              <a:gd name="connsiteX113-2029" fmla="*/ 4893736 w 15811497"/>
              <a:gd name="connsiteY113-2030" fmla="*/ 4881247 h 6248398"/>
              <a:gd name="connsiteX114-2031" fmla="*/ 4778482 w 15811497"/>
              <a:gd name="connsiteY114-2032" fmla="*/ 5008058 h 6248398"/>
              <a:gd name="connsiteX115-2033" fmla="*/ 4778482 w 15811497"/>
              <a:gd name="connsiteY115-2034" fmla="*/ 5008057 h 6248398"/>
              <a:gd name="connsiteX116-2035" fmla="*/ 4715455 w 15811497"/>
              <a:gd name="connsiteY116-2036" fmla="*/ 5077404 h 6248398"/>
              <a:gd name="connsiteX117-2037" fmla="*/ 2762249 w 15811497"/>
              <a:gd name="connsiteY117-2038" fmla="*/ 5886448 h 6248398"/>
              <a:gd name="connsiteX118-2039" fmla="*/ 0 w 15811497"/>
              <a:gd name="connsiteY118-2040" fmla="*/ 3124198 h 6248398"/>
              <a:gd name="connsiteX119-2041" fmla="*/ 2762249 w 15811497"/>
              <a:gd name="connsiteY119-2042" fmla="*/ 361949 h 6248398"/>
              <a:gd name="connsiteX120-2043" fmla="*/ 4078902 w 15811497"/>
              <a:gd name="connsiteY120-2044" fmla="*/ 695338 h 6248398"/>
              <a:gd name="connsiteX121-2045" fmla="*/ 4261443 w 15811497"/>
              <a:gd name="connsiteY121-2046" fmla="*/ 806235 h 6248398"/>
              <a:gd name="connsiteX122-2047" fmla="*/ 4409044 w 15811497"/>
              <a:gd name="connsiteY122-2048" fmla="*/ 910268 h 6248398"/>
              <a:gd name="connsiteX123-2049" fmla="*/ 4409043 w 15811497"/>
              <a:gd name="connsiteY123-2050" fmla="*/ 910268 h 6248398"/>
              <a:gd name="connsiteX124-2051" fmla="*/ 4519295 w 15811497"/>
              <a:gd name="connsiteY124-2052" fmla="*/ 992713 h 6248398"/>
              <a:gd name="connsiteX125-2053" fmla="*/ 4612477 w 15811497"/>
              <a:gd name="connsiteY125-2054" fmla="*/ 1077402 h 6248398"/>
              <a:gd name="connsiteX126-2055" fmla="*/ 4612478 w 15811497"/>
              <a:gd name="connsiteY126-2056" fmla="*/ 1077403 h 6248398"/>
              <a:gd name="connsiteX127-2057" fmla="*/ 4715454 w 15811497"/>
              <a:gd name="connsiteY127-2058" fmla="*/ 1170993 h 6248398"/>
              <a:gd name="connsiteX128-2059" fmla="*/ 4701725 w 15811497"/>
              <a:gd name="connsiteY128-2060" fmla="*/ 1120394 h 6248398"/>
              <a:gd name="connsiteX129-2061" fmla="*/ 5191122 w 15811497"/>
              <a:gd name="connsiteY129-2062" fmla="*/ 1219199 h 6248398"/>
              <a:gd name="connsiteX130-2063" fmla="*/ 6161317 w 15811497"/>
              <a:gd name="connsiteY130-2064" fmla="*/ 761659 h 6248398"/>
              <a:gd name="connsiteX131-2065" fmla="*/ 6224019 w 15811497"/>
              <a:gd name="connsiteY131-2066" fmla="*/ 677808 h 6248398"/>
              <a:gd name="connsiteX132-2067" fmla="*/ 6175489 w 15811497"/>
              <a:gd name="connsiteY132-2068" fmla="*/ 757691 h 6248398"/>
              <a:gd name="connsiteX133-2069" fmla="*/ 6175489 w 15811497"/>
              <a:gd name="connsiteY133-2070" fmla="*/ 757692 h 6248398"/>
              <a:gd name="connsiteX134-2071" fmla="*/ 6224020 w 15811497"/>
              <a:gd name="connsiteY134-2072" fmla="*/ 677809 h 6248398"/>
              <a:gd name="connsiteX135-2073" fmla="*/ 6233696 w 15811497"/>
              <a:gd name="connsiteY135-2074" fmla="*/ 664869 h 6248398"/>
              <a:gd name="connsiteX136-2075" fmla="*/ 6252611 w 15811497"/>
              <a:gd name="connsiteY136-2076" fmla="*/ 633734 h 6248398"/>
              <a:gd name="connsiteX137-2077" fmla="*/ 6252610 w 15811497"/>
              <a:gd name="connsiteY137-2078" fmla="*/ 633734 h 6248398"/>
              <a:gd name="connsiteX138-2079" fmla="*/ 6233696 w 15811497"/>
              <a:gd name="connsiteY138-2080" fmla="*/ 664868 h 6248398"/>
              <a:gd name="connsiteX139-2081" fmla="*/ 6224019 w 15811497"/>
              <a:gd name="connsiteY139-2082" fmla="*/ 677808 h 6248398"/>
              <a:gd name="connsiteX140-2083" fmla="*/ 6248008 w 15811497"/>
              <a:gd name="connsiteY140-2084" fmla="*/ 638320 h 6248398"/>
              <a:gd name="connsiteX141-2085" fmla="*/ 6251291 w 15811497"/>
              <a:gd name="connsiteY141-2086" fmla="*/ 633930 h 6248398"/>
              <a:gd name="connsiteX142-2087" fmla="*/ 6251293 w 15811497"/>
              <a:gd name="connsiteY142-2088" fmla="*/ 633929 h 6248398"/>
              <a:gd name="connsiteX143-2089" fmla="*/ 6257683 w 15811497"/>
              <a:gd name="connsiteY143-2090" fmla="*/ 625384 h 6248398"/>
              <a:gd name="connsiteX144-2091" fmla="*/ 6257686 w 15811497"/>
              <a:gd name="connsiteY144-2092" fmla="*/ 625380 h 6248398"/>
              <a:gd name="connsiteX145-2093" fmla="*/ 6331355 w 15811497"/>
              <a:gd name="connsiteY145-2094" fmla="*/ 526865 h 6248398"/>
              <a:gd name="connsiteX146-2095" fmla="*/ 7448548 w 15811497"/>
              <a:gd name="connsiteY146-2096" fmla="*/ 0 h 6248398"/>
              <a:gd name="connsiteX0-2097" fmla="*/ 11209760 w 15811497"/>
              <a:gd name="connsiteY0-2098" fmla="*/ 5180760 h 6248398"/>
              <a:gd name="connsiteX1-2099" fmla="*/ 11210150 w 15811497"/>
              <a:gd name="connsiteY1-2100" fmla="*/ 5180948 h 6248398"/>
              <a:gd name="connsiteX2-2101" fmla="*/ 11313815 w 15811497"/>
              <a:gd name="connsiteY2-2102" fmla="*/ 5243926 h 6248398"/>
              <a:gd name="connsiteX3-2103" fmla="*/ 11369911 w 15811497"/>
              <a:gd name="connsiteY3-2104" fmla="*/ 5285874 h 6248398"/>
              <a:gd name="connsiteX4-2105" fmla="*/ 11410606 w 15811497"/>
              <a:gd name="connsiteY4-2106" fmla="*/ 5316305 h 6248398"/>
              <a:gd name="connsiteX5-2107" fmla="*/ 11499892 w 15811497"/>
              <a:gd name="connsiteY5-2108" fmla="*/ 5397454 h 6248398"/>
              <a:gd name="connsiteX6-2109" fmla="*/ 11528781 w 15811497"/>
              <a:gd name="connsiteY6-2110" fmla="*/ 5429240 h 6248398"/>
              <a:gd name="connsiteX7-2111" fmla="*/ 11504846 w 15811497"/>
              <a:gd name="connsiteY7-2112" fmla="*/ 5414699 h 6248398"/>
              <a:gd name="connsiteX8-2113" fmla="*/ 11371717 w 15811497"/>
              <a:gd name="connsiteY8-2114" fmla="*/ 5315148 h 6248398"/>
              <a:gd name="connsiteX9-2115" fmla="*/ 11292198 w 15811497"/>
              <a:gd name="connsiteY9-2116" fmla="*/ 5255685 h 6248398"/>
              <a:gd name="connsiteX10-2117" fmla="*/ 11209760 w 15811497"/>
              <a:gd name="connsiteY10-2118" fmla="*/ 5180760 h 6248398"/>
              <a:gd name="connsiteX11-2119" fmla="*/ 4892179 w 15811497"/>
              <a:gd name="connsiteY11-2120" fmla="*/ 4842491 h 6248398"/>
              <a:gd name="connsiteX12-2121" fmla="*/ 4892178 w 15811497"/>
              <a:gd name="connsiteY12-2122" fmla="*/ 4842492 h 6248398"/>
              <a:gd name="connsiteX13-2123" fmla="*/ 4885192 w 15811497"/>
              <a:gd name="connsiteY13-2124" fmla="*/ 4851834 h 6248398"/>
              <a:gd name="connsiteX14-2125" fmla="*/ 4892179 w 15811497"/>
              <a:gd name="connsiteY14-2126" fmla="*/ 4842491 h 6248398"/>
              <a:gd name="connsiteX15-2127" fmla="*/ 8767766 w 15811497"/>
              <a:gd name="connsiteY15-2128" fmla="*/ 853515 h 6248398"/>
              <a:gd name="connsiteX16-2129" fmla="*/ 8782572 w 15811497"/>
              <a:gd name="connsiteY16-2130" fmla="*/ 884251 h 6248398"/>
              <a:gd name="connsiteX17-2131" fmla="*/ 8812281 w 15811497"/>
              <a:gd name="connsiteY17-2132" fmla="*/ 965420 h 6248398"/>
              <a:gd name="connsiteX18-2133" fmla="*/ 8831257 w 15811497"/>
              <a:gd name="connsiteY18-2134" fmla="*/ 1017268 h 6248398"/>
              <a:gd name="connsiteX19-2135" fmla="*/ 8860452 w 15811497"/>
              <a:gd name="connsiteY19-2136" fmla="*/ 1130811 h 6248398"/>
              <a:gd name="connsiteX20-2137" fmla="*/ 8839383 w 15811497"/>
              <a:gd name="connsiteY20-2138" fmla="*/ 1087075 h 6248398"/>
              <a:gd name="connsiteX21-2139" fmla="*/ 8798546 w 15811497"/>
              <a:gd name="connsiteY21-2140" fmla="*/ 975498 h 6248398"/>
              <a:gd name="connsiteX22-2141" fmla="*/ 8795375 w 15811497"/>
              <a:gd name="connsiteY22-2142" fmla="*/ 963167 h 6248398"/>
              <a:gd name="connsiteX23-2143" fmla="*/ 8768620 w 15811497"/>
              <a:gd name="connsiteY23-2144" fmla="*/ 859114 h 6248398"/>
              <a:gd name="connsiteX24-2145" fmla="*/ 8767766 w 15811497"/>
              <a:gd name="connsiteY24-2146" fmla="*/ 853515 h 6248398"/>
              <a:gd name="connsiteX25-2147" fmla="*/ 7448548 w 15811497"/>
              <a:gd name="connsiteY25-2148" fmla="*/ 0 h 6248398"/>
              <a:gd name="connsiteX26-2149" fmla="*/ 8721604 w 15811497"/>
              <a:gd name="connsiteY26-2150" fmla="*/ 757692 h 6248398"/>
              <a:gd name="connsiteX27-2151" fmla="*/ 8767765 w 15811497"/>
              <a:gd name="connsiteY27-2152" fmla="*/ 853515 h 6248398"/>
              <a:gd name="connsiteX28-2153" fmla="*/ 8768619 w 15811497"/>
              <a:gd name="connsiteY28-2154" fmla="*/ 859114 h 6248398"/>
              <a:gd name="connsiteX29-2155" fmla="*/ 8795374 w 15811497"/>
              <a:gd name="connsiteY29-2156" fmla="*/ 963167 h 6248398"/>
              <a:gd name="connsiteX30-2157" fmla="*/ 8798545 w 15811497"/>
              <a:gd name="connsiteY30-2158" fmla="*/ 975499 h 6248398"/>
              <a:gd name="connsiteX31-2159" fmla="*/ 8839382 w 15811497"/>
              <a:gd name="connsiteY31-2160" fmla="*/ 1087076 h 6248398"/>
              <a:gd name="connsiteX32-2161" fmla="*/ 8860451 w 15811497"/>
              <a:gd name="connsiteY32-2162" fmla="*/ 1130812 h 6248398"/>
              <a:gd name="connsiteX33-2163" fmla="*/ 8866932 w 15811497"/>
              <a:gd name="connsiteY33-2164" fmla="*/ 1156018 h 6248398"/>
              <a:gd name="connsiteX34-2165" fmla="*/ 8896346 w 15811497"/>
              <a:gd name="connsiteY34-2166" fmla="*/ 1447799 h 6248398"/>
              <a:gd name="connsiteX35-2167" fmla="*/ 8866932 w 15811497"/>
              <a:gd name="connsiteY35-2168" fmla="*/ 1156017 h 6248398"/>
              <a:gd name="connsiteX36-2169" fmla="*/ 8860451 w 15811497"/>
              <a:gd name="connsiteY36-2170" fmla="*/ 1130810 h 6248398"/>
              <a:gd name="connsiteX37-2171" fmla="*/ 8890522 w 15811497"/>
              <a:gd name="connsiteY37-2172" fmla="*/ 1193234 h 6248398"/>
              <a:gd name="connsiteX38-2173" fmla="*/ 9958384 w 15811497"/>
              <a:gd name="connsiteY38-2174" fmla="*/ 1828798 h 6248398"/>
              <a:gd name="connsiteX39-2175" fmla="*/ 10895504 w 15811497"/>
              <a:gd name="connsiteY39-2176" fmla="*/ 1386857 h 6248398"/>
              <a:gd name="connsiteX40-2177" fmla="*/ 10927290 w 15811497"/>
              <a:gd name="connsiteY40-2178" fmla="*/ 1344350 h 6248398"/>
              <a:gd name="connsiteX41-2179" fmla="*/ 10936907 w 15811497"/>
              <a:gd name="connsiteY41-2180" fmla="*/ 1346082 h 6248398"/>
              <a:gd name="connsiteX42-2181" fmla="*/ 10917759 w 15811497"/>
              <a:gd name="connsiteY42-2182" fmla="*/ 1367151 h 6248398"/>
              <a:gd name="connsiteX43-2183" fmla="*/ 10545015 w 15811497"/>
              <a:gd name="connsiteY43-2184" fmla="*/ 1956940 h 6248398"/>
              <a:gd name="connsiteX44-2185" fmla="*/ 10521911 w 15811497"/>
              <a:gd name="connsiteY44-2186" fmla="*/ 2012524 h 6248398"/>
              <a:gd name="connsiteX45-2187" fmla="*/ 10521913 w 15811497"/>
              <a:gd name="connsiteY45-2188" fmla="*/ 2012521 h 6248398"/>
              <a:gd name="connsiteX46-2189" fmla="*/ 10545016 w 15811497"/>
              <a:gd name="connsiteY46-2190" fmla="*/ 1956940 h 6248398"/>
              <a:gd name="connsiteX47-2191" fmla="*/ 10917760 w 15811497"/>
              <a:gd name="connsiteY47-2192" fmla="*/ 1367152 h 6248398"/>
              <a:gd name="connsiteX48-2193" fmla="*/ 10936908 w 15811497"/>
              <a:gd name="connsiteY48-2194" fmla="*/ 1346084 h 6248398"/>
              <a:gd name="connsiteX49-2195" fmla="*/ 10972797 w 15811497"/>
              <a:gd name="connsiteY49-2196" fmla="*/ 1352550 h 6248398"/>
              <a:gd name="connsiteX50-2197" fmla="*/ 11002341 w 15811497"/>
              <a:gd name="connsiteY50-2198" fmla="*/ 1645177 h 6248398"/>
              <a:gd name="connsiteX51-2199" fmla="*/ 11002341 w 15811497"/>
              <a:gd name="connsiteY51-2200" fmla="*/ 1645177 h 6248398"/>
              <a:gd name="connsiteX52-2201" fmla="*/ 10972797 w 15811497"/>
              <a:gd name="connsiteY52-2202" fmla="*/ 1352549 h 6248398"/>
              <a:gd name="connsiteX53-2203" fmla="*/ 10936908 w 15811497"/>
              <a:gd name="connsiteY53-2204" fmla="*/ 1346083 h 6248398"/>
              <a:gd name="connsiteX54-2205" fmla="*/ 11096041 w 15811497"/>
              <a:gd name="connsiteY54-2206" fmla="*/ 1170993 h 6248398"/>
              <a:gd name="connsiteX55-2207" fmla="*/ 13049247 w 15811497"/>
              <a:gd name="connsiteY55-2208" fmla="*/ 361949 h 6248398"/>
              <a:gd name="connsiteX56-2209" fmla="*/ 15811497 w 15811497"/>
              <a:gd name="connsiteY56-2210" fmla="*/ 3124198 h 6248398"/>
              <a:gd name="connsiteX57-2211" fmla="*/ 13049247 w 15811497"/>
              <a:gd name="connsiteY57-2212" fmla="*/ 5886448 h 6248398"/>
              <a:gd name="connsiteX58-2213" fmla="*/ 11732594 w 15811497"/>
              <a:gd name="connsiteY58-2214" fmla="*/ 5553059 h 6248398"/>
              <a:gd name="connsiteX59-2215" fmla="*/ 11528782 w 15811497"/>
              <a:gd name="connsiteY59-2216" fmla="*/ 5429240 h 6248398"/>
              <a:gd name="connsiteX60-2217" fmla="*/ 11499893 w 15811497"/>
              <a:gd name="connsiteY60-2218" fmla="*/ 5397454 h 6248398"/>
              <a:gd name="connsiteX61-2219" fmla="*/ 11410607 w 15811497"/>
              <a:gd name="connsiteY61-2220" fmla="*/ 5316305 h 6248398"/>
              <a:gd name="connsiteX62-2221" fmla="*/ 11369912 w 15811497"/>
              <a:gd name="connsiteY62-2222" fmla="*/ 5285874 h 6248398"/>
              <a:gd name="connsiteX63-2223" fmla="*/ 11355656 w 15811497"/>
              <a:gd name="connsiteY63-2224" fmla="*/ 5144675 h 6248398"/>
              <a:gd name="connsiteX64-2225" fmla="*/ 11355656 w 15811497"/>
              <a:gd name="connsiteY64-2226" fmla="*/ 5144675 h 6248398"/>
              <a:gd name="connsiteX65-2227" fmla="*/ 11369912 w 15811497"/>
              <a:gd name="connsiteY65-2228" fmla="*/ 5285874 h 6248398"/>
              <a:gd name="connsiteX66-2229" fmla="*/ 11313816 w 15811497"/>
              <a:gd name="connsiteY66-2230" fmla="*/ 5243926 h 6248398"/>
              <a:gd name="connsiteX67-2231" fmla="*/ 11210151 w 15811497"/>
              <a:gd name="connsiteY67-2232" fmla="*/ 5180948 h 6248398"/>
              <a:gd name="connsiteX68-2233" fmla="*/ 11209761 w 15811497"/>
              <a:gd name="connsiteY68-2234" fmla="*/ 5180760 h 6248398"/>
              <a:gd name="connsiteX69-2235" fmla="*/ 11096041 w 15811497"/>
              <a:gd name="connsiteY69-2236" fmla="*/ 5077404 h 6248398"/>
              <a:gd name="connsiteX70-2237" fmla="*/ 11063094 w 15811497"/>
              <a:gd name="connsiteY70-2238" fmla="*/ 5041153 h 6248398"/>
              <a:gd name="connsiteX71-2239" fmla="*/ 11063091 w 15811497"/>
              <a:gd name="connsiteY71-2240" fmla="*/ 5041152 h 6248398"/>
              <a:gd name="connsiteX72-2241" fmla="*/ 11096040 w 15811497"/>
              <a:gd name="connsiteY72-2242" fmla="*/ 5077404 h 6248398"/>
              <a:gd name="connsiteX73-2243" fmla="*/ 11209760 w 15811497"/>
              <a:gd name="connsiteY73-2244" fmla="*/ 5180760 h 6248398"/>
              <a:gd name="connsiteX74-2245" fmla="*/ 11100244 w 15811497"/>
              <a:gd name="connsiteY74-2246" fmla="*/ 5128004 h 6248398"/>
              <a:gd name="connsiteX75-2247" fmla="*/ 10610846 w 15811497"/>
              <a:gd name="connsiteY75-2248" fmla="*/ 5029199 h 6248398"/>
              <a:gd name="connsiteX76-2249" fmla="*/ 9640652 w 15811497"/>
              <a:gd name="connsiteY76-2250" fmla="*/ 5486739 h 6248398"/>
              <a:gd name="connsiteX77-2251" fmla="*/ 9628722 w 15811497"/>
              <a:gd name="connsiteY77-2252" fmla="*/ 5502693 h 6248398"/>
              <a:gd name="connsiteX78-2253" fmla="*/ 9568273 w 15811497"/>
              <a:gd name="connsiteY78-2254" fmla="*/ 5583530 h 6248398"/>
              <a:gd name="connsiteX79-2255" fmla="*/ 9535504 w 15811497"/>
              <a:gd name="connsiteY79-2256" fmla="*/ 5637470 h 6248398"/>
              <a:gd name="connsiteX80-2257" fmla="*/ 9535505 w 15811497"/>
              <a:gd name="connsiteY80-2258" fmla="*/ 5637470 h 6248398"/>
              <a:gd name="connsiteX81-2259" fmla="*/ 9568273 w 15811497"/>
              <a:gd name="connsiteY81-2260" fmla="*/ 5583531 h 6248398"/>
              <a:gd name="connsiteX82-2261" fmla="*/ 9628722 w 15811497"/>
              <a:gd name="connsiteY82-2262" fmla="*/ 5502694 h 6248398"/>
              <a:gd name="connsiteX83-2263" fmla="*/ 9563485 w 15811497"/>
              <a:gd name="connsiteY83-2264" fmla="*/ 5610078 h 6248398"/>
              <a:gd name="connsiteX84-2265" fmla="*/ 9542221 w 15811497"/>
              <a:gd name="connsiteY84-2266" fmla="*/ 5638514 h 6248398"/>
              <a:gd name="connsiteX85-2267" fmla="*/ 9504352 w 15811497"/>
              <a:gd name="connsiteY85-2268" fmla="*/ 5689156 h 6248398"/>
              <a:gd name="connsiteX86-2269" fmla="*/ 9480140 w 15811497"/>
              <a:gd name="connsiteY86-2270" fmla="*/ 5721533 h 6248398"/>
              <a:gd name="connsiteX87-2271" fmla="*/ 8362947 w 15811497"/>
              <a:gd name="connsiteY87-2272" fmla="*/ 6248398 h 6248398"/>
              <a:gd name="connsiteX88-2273" fmla="*/ 7028922 w 15811497"/>
              <a:gd name="connsiteY88-2274" fmla="*/ 5364147 h 6248398"/>
              <a:gd name="connsiteX89-2275" fmla="*/ 6990513 w 15811497"/>
              <a:gd name="connsiteY89-2276" fmla="*/ 5259205 h 6248398"/>
              <a:gd name="connsiteX90-2277" fmla="*/ 6990512 w 15811497"/>
              <a:gd name="connsiteY90-2278" fmla="*/ 5259199 h 6248398"/>
              <a:gd name="connsiteX91-2279" fmla="*/ 6983676 w 15811497"/>
              <a:gd name="connsiteY91-2280" fmla="*/ 5240519 h 6248398"/>
              <a:gd name="connsiteX92-2281" fmla="*/ 6983673 w 15811497"/>
              <a:gd name="connsiteY92-2282" fmla="*/ 5240519 h 6248398"/>
              <a:gd name="connsiteX93-2283" fmla="*/ 6980236 w 15811497"/>
              <a:gd name="connsiteY93-2284" fmla="*/ 5231130 h 6248398"/>
              <a:gd name="connsiteX94-2285" fmla="*/ 6978859 w 15811497"/>
              <a:gd name="connsiteY94-2286" fmla="*/ 5225774 h 6248398"/>
              <a:gd name="connsiteX95-2287" fmla="*/ 6984291 w 15811497"/>
              <a:gd name="connsiteY95-2288" fmla="*/ 5240614 h 6248398"/>
              <a:gd name="connsiteX96-2289" fmla="*/ 6984292 w 15811497"/>
              <a:gd name="connsiteY96-2290" fmla="*/ 5240614 h 6248398"/>
              <a:gd name="connsiteX97-2291" fmla="*/ 6978860 w 15811497"/>
              <a:gd name="connsiteY97-2292" fmla="*/ 5225773 h 6248398"/>
              <a:gd name="connsiteX98-2293" fmla="*/ 6944562 w 15811497"/>
              <a:gd name="connsiteY98-2294" fmla="*/ 5092380 h 6248398"/>
              <a:gd name="connsiteX99-2295" fmla="*/ 6924183 w 15811497"/>
              <a:gd name="connsiteY99-2296" fmla="*/ 4890225 h 6248398"/>
              <a:gd name="connsiteX100-2297" fmla="*/ 6924182 w 15811497"/>
              <a:gd name="connsiteY100-2298" fmla="*/ 4890225 h 6248398"/>
              <a:gd name="connsiteX101-2299" fmla="*/ 6944561 w 15811497"/>
              <a:gd name="connsiteY101-2300" fmla="*/ 5092380 h 6248398"/>
              <a:gd name="connsiteX102-2301" fmla="*/ 6978860 w 15811497"/>
              <a:gd name="connsiteY102-2302" fmla="*/ 5225773 h 6248398"/>
              <a:gd name="connsiteX103-2303" fmla="*/ 6948299 w 15811497"/>
              <a:gd name="connsiteY103-2304" fmla="*/ 5142273 h 6248398"/>
              <a:gd name="connsiteX104-2305" fmla="*/ 5829297 w 15811497"/>
              <a:gd name="connsiteY104-2306" fmla="*/ 4400549 h 6248398"/>
              <a:gd name="connsiteX105-2307" fmla="*/ 5056802 w 15811497"/>
              <a:gd name="connsiteY105-2308" fmla="*/ 4677867 h 6248398"/>
              <a:gd name="connsiteX106-2309" fmla="*/ 5022517 w 15811497"/>
              <a:gd name="connsiteY106-2310" fmla="*/ 4709027 h 6248398"/>
              <a:gd name="connsiteX107-2311" fmla="*/ 5022515 w 15811497"/>
              <a:gd name="connsiteY107-2312" fmla="*/ 4709029 h 6248398"/>
              <a:gd name="connsiteX108-2313" fmla="*/ 5022510 w 15811497"/>
              <a:gd name="connsiteY108-2314" fmla="*/ 4709033 h 6248398"/>
              <a:gd name="connsiteX109-2315" fmla="*/ 4924198 w 15811497"/>
              <a:gd name="connsiteY109-2316" fmla="*/ 4840507 h 6248398"/>
              <a:gd name="connsiteX110-2317" fmla="*/ 4914898 w 15811497"/>
              <a:gd name="connsiteY110-2318" fmla="*/ 4838698 h 6248398"/>
              <a:gd name="connsiteX111-2319" fmla="*/ 4914898 w 15811497"/>
              <a:gd name="connsiteY111-2320" fmla="*/ 4838699 h 6248398"/>
              <a:gd name="connsiteX112-2321" fmla="*/ 4924199 w 15811497"/>
              <a:gd name="connsiteY112-2322" fmla="*/ 4840508 h 6248398"/>
              <a:gd name="connsiteX113-2323" fmla="*/ 4893736 w 15811497"/>
              <a:gd name="connsiteY113-2324" fmla="*/ 4881247 h 6248398"/>
              <a:gd name="connsiteX114-2325" fmla="*/ 4778482 w 15811497"/>
              <a:gd name="connsiteY114-2326" fmla="*/ 5008058 h 6248398"/>
              <a:gd name="connsiteX115-2327" fmla="*/ 4778482 w 15811497"/>
              <a:gd name="connsiteY115-2328" fmla="*/ 5008057 h 6248398"/>
              <a:gd name="connsiteX116-2329" fmla="*/ 4715455 w 15811497"/>
              <a:gd name="connsiteY116-2330" fmla="*/ 5077404 h 6248398"/>
              <a:gd name="connsiteX117-2331" fmla="*/ 2762249 w 15811497"/>
              <a:gd name="connsiteY117-2332" fmla="*/ 5886448 h 6248398"/>
              <a:gd name="connsiteX118-2333" fmla="*/ 0 w 15811497"/>
              <a:gd name="connsiteY118-2334" fmla="*/ 3124198 h 6248398"/>
              <a:gd name="connsiteX119-2335" fmla="*/ 2762249 w 15811497"/>
              <a:gd name="connsiteY119-2336" fmla="*/ 361949 h 6248398"/>
              <a:gd name="connsiteX120-2337" fmla="*/ 4078902 w 15811497"/>
              <a:gd name="connsiteY120-2338" fmla="*/ 695338 h 6248398"/>
              <a:gd name="connsiteX121-2339" fmla="*/ 4261443 w 15811497"/>
              <a:gd name="connsiteY121-2340" fmla="*/ 806235 h 6248398"/>
              <a:gd name="connsiteX122-2341" fmla="*/ 4409044 w 15811497"/>
              <a:gd name="connsiteY122-2342" fmla="*/ 910268 h 6248398"/>
              <a:gd name="connsiteX123-2343" fmla="*/ 4409043 w 15811497"/>
              <a:gd name="connsiteY123-2344" fmla="*/ 910268 h 6248398"/>
              <a:gd name="connsiteX124-2345" fmla="*/ 4612477 w 15811497"/>
              <a:gd name="connsiteY124-2346" fmla="*/ 1077402 h 6248398"/>
              <a:gd name="connsiteX125-2347" fmla="*/ 4612478 w 15811497"/>
              <a:gd name="connsiteY125-2348" fmla="*/ 1077403 h 6248398"/>
              <a:gd name="connsiteX126-2349" fmla="*/ 4715454 w 15811497"/>
              <a:gd name="connsiteY126-2350" fmla="*/ 1170993 h 6248398"/>
              <a:gd name="connsiteX127-2351" fmla="*/ 4701725 w 15811497"/>
              <a:gd name="connsiteY127-2352" fmla="*/ 1120394 h 6248398"/>
              <a:gd name="connsiteX128-2353" fmla="*/ 5191122 w 15811497"/>
              <a:gd name="connsiteY128-2354" fmla="*/ 1219199 h 6248398"/>
              <a:gd name="connsiteX129-2355" fmla="*/ 6161317 w 15811497"/>
              <a:gd name="connsiteY129-2356" fmla="*/ 761659 h 6248398"/>
              <a:gd name="connsiteX130-2357" fmla="*/ 6224019 w 15811497"/>
              <a:gd name="connsiteY130-2358" fmla="*/ 677808 h 6248398"/>
              <a:gd name="connsiteX131-2359" fmla="*/ 6175489 w 15811497"/>
              <a:gd name="connsiteY131-2360" fmla="*/ 757691 h 6248398"/>
              <a:gd name="connsiteX132-2361" fmla="*/ 6175489 w 15811497"/>
              <a:gd name="connsiteY132-2362" fmla="*/ 757692 h 6248398"/>
              <a:gd name="connsiteX133-2363" fmla="*/ 6224020 w 15811497"/>
              <a:gd name="connsiteY133-2364" fmla="*/ 677809 h 6248398"/>
              <a:gd name="connsiteX134-2365" fmla="*/ 6233696 w 15811497"/>
              <a:gd name="connsiteY134-2366" fmla="*/ 664869 h 6248398"/>
              <a:gd name="connsiteX135-2367" fmla="*/ 6252611 w 15811497"/>
              <a:gd name="connsiteY135-2368" fmla="*/ 633734 h 6248398"/>
              <a:gd name="connsiteX136-2369" fmla="*/ 6252610 w 15811497"/>
              <a:gd name="connsiteY136-2370" fmla="*/ 633734 h 6248398"/>
              <a:gd name="connsiteX137-2371" fmla="*/ 6233696 w 15811497"/>
              <a:gd name="connsiteY137-2372" fmla="*/ 664868 h 6248398"/>
              <a:gd name="connsiteX138-2373" fmla="*/ 6224019 w 15811497"/>
              <a:gd name="connsiteY138-2374" fmla="*/ 677808 h 6248398"/>
              <a:gd name="connsiteX139-2375" fmla="*/ 6248008 w 15811497"/>
              <a:gd name="connsiteY139-2376" fmla="*/ 638320 h 6248398"/>
              <a:gd name="connsiteX140-2377" fmla="*/ 6251291 w 15811497"/>
              <a:gd name="connsiteY140-2378" fmla="*/ 633930 h 6248398"/>
              <a:gd name="connsiteX141-2379" fmla="*/ 6251293 w 15811497"/>
              <a:gd name="connsiteY141-2380" fmla="*/ 633929 h 6248398"/>
              <a:gd name="connsiteX142-2381" fmla="*/ 6257683 w 15811497"/>
              <a:gd name="connsiteY142-2382" fmla="*/ 625384 h 6248398"/>
              <a:gd name="connsiteX143-2383" fmla="*/ 6257686 w 15811497"/>
              <a:gd name="connsiteY143-2384" fmla="*/ 625380 h 6248398"/>
              <a:gd name="connsiteX144-2385" fmla="*/ 6331355 w 15811497"/>
              <a:gd name="connsiteY144-2386" fmla="*/ 526865 h 6248398"/>
              <a:gd name="connsiteX145-2387" fmla="*/ 7448548 w 15811497"/>
              <a:gd name="connsiteY145-2388" fmla="*/ 0 h 6248398"/>
              <a:gd name="connsiteX0-2389" fmla="*/ 11209760 w 15811497"/>
              <a:gd name="connsiteY0-2390" fmla="*/ 5180760 h 6248398"/>
              <a:gd name="connsiteX1-2391" fmla="*/ 11210150 w 15811497"/>
              <a:gd name="connsiteY1-2392" fmla="*/ 5180948 h 6248398"/>
              <a:gd name="connsiteX2-2393" fmla="*/ 11313815 w 15811497"/>
              <a:gd name="connsiteY2-2394" fmla="*/ 5243926 h 6248398"/>
              <a:gd name="connsiteX3-2395" fmla="*/ 11369911 w 15811497"/>
              <a:gd name="connsiteY3-2396" fmla="*/ 5285874 h 6248398"/>
              <a:gd name="connsiteX4-2397" fmla="*/ 11410606 w 15811497"/>
              <a:gd name="connsiteY4-2398" fmla="*/ 5316305 h 6248398"/>
              <a:gd name="connsiteX5-2399" fmla="*/ 11499892 w 15811497"/>
              <a:gd name="connsiteY5-2400" fmla="*/ 5397454 h 6248398"/>
              <a:gd name="connsiteX6-2401" fmla="*/ 11528781 w 15811497"/>
              <a:gd name="connsiteY6-2402" fmla="*/ 5429240 h 6248398"/>
              <a:gd name="connsiteX7-2403" fmla="*/ 11504846 w 15811497"/>
              <a:gd name="connsiteY7-2404" fmla="*/ 5414699 h 6248398"/>
              <a:gd name="connsiteX8-2405" fmla="*/ 11371717 w 15811497"/>
              <a:gd name="connsiteY8-2406" fmla="*/ 5315148 h 6248398"/>
              <a:gd name="connsiteX9-2407" fmla="*/ 11292198 w 15811497"/>
              <a:gd name="connsiteY9-2408" fmla="*/ 5255685 h 6248398"/>
              <a:gd name="connsiteX10-2409" fmla="*/ 11209760 w 15811497"/>
              <a:gd name="connsiteY10-2410" fmla="*/ 5180760 h 6248398"/>
              <a:gd name="connsiteX11-2411" fmla="*/ 4892179 w 15811497"/>
              <a:gd name="connsiteY11-2412" fmla="*/ 4842491 h 6248398"/>
              <a:gd name="connsiteX12-2413" fmla="*/ 4892178 w 15811497"/>
              <a:gd name="connsiteY12-2414" fmla="*/ 4842492 h 6248398"/>
              <a:gd name="connsiteX13-2415" fmla="*/ 4885192 w 15811497"/>
              <a:gd name="connsiteY13-2416" fmla="*/ 4851834 h 6248398"/>
              <a:gd name="connsiteX14-2417" fmla="*/ 4892179 w 15811497"/>
              <a:gd name="connsiteY14-2418" fmla="*/ 4842491 h 6248398"/>
              <a:gd name="connsiteX15-2419" fmla="*/ 8767766 w 15811497"/>
              <a:gd name="connsiteY15-2420" fmla="*/ 853515 h 6248398"/>
              <a:gd name="connsiteX16-2421" fmla="*/ 8782572 w 15811497"/>
              <a:gd name="connsiteY16-2422" fmla="*/ 884251 h 6248398"/>
              <a:gd name="connsiteX17-2423" fmla="*/ 8812281 w 15811497"/>
              <a:gd name="connsiteY17-2424" fmla="*/ 965420 h 6248398"/>
              <a:gd name="connsiteX18-2425" fmla="*/ 8831257 w 15811497"/>
              <a:gd name="connsiteY18-2426" fmla="*/ 1017268 h 6248398"/>
              <a:gd name="connsiteX19-2427" fmla="*/ 8860452 w 15811497"/>
              <a:gd name="connsiteY19-2428" fmla="*/ 1130811 h 6248398"/>
              <a:gd name="connsiteX20-2429" fmla="*/ 8839383 w 15811497"/>
              <a:gd name="connsiteY20-2430" fmla="*/ 1087075 h 6248398"/>
              <a:gd name="connsiteX21-2431" fmla="*/ 8798546 w 15811497"/>
              <a:gd name="connsiteY21-2432" fmla="*/ 975498 h 6248398"/>
              <a:gd name="connsiteX22-2433" fmla="*/ 8795375 w 15811497"/>
              <a:gd name="connsiteY22-2434" fmla="*/ 963167 h 6248398"/>
              <a:gd name="connsiteX23-2435" fmla="*/ 8768620 w 15811497"/>
              <a:gd name="connsiteY23-2436" fmla="*/ 859114 h 6248398"/>
              <a:gd name="connsiteX24-2437" fmla="*/ 8767766 w 15811497"/>
              <a:gd name="connsiteY24-2438" fmla="*/ 853515 h 6248398"/>
              <a:gd name="connsiteX25-2439" fmla="*/ 7448548 w 15811497"/>
              <a:gd name="connsiteY25-2440" fmla="*/ 0 h 6248398"/>
              <a:gd name="connsiteX26-2441" fmla="*/ 8721604 w 15811497"/>
              <a:gd name="connsiteY26-2442" fmla="*/ 757692 h 6248398"/>
              <a:gd name="connsiteX27-2443" fmla="*/ 8767765 w 15811497"/>
              <a:gd name="connsiteY27-2444" fmla="*/ 853515 h 6248398"/>
              <a:gd name="connsiteX28-2445" fmla="*/ 8768619 w 15811497"/>
              <a:gd name="connsiteY28-2446" fmla="*/ 859114 h 6248398"/>
              <a:gd name="connsiteX29-2447" fmla="*/ 8795374 w 15811497"/>
              <a:gd name="connsiteY29-2448" fmla="*/ 963167 h 6248398"/>
              <a:gd name="connsiteX30-2449" fmla="*/ 8798545 w 15811497"/>
              <a:gd name="connsiteY30-2450" fmla="*/ 975499 h 6248398"/>
              <a:gd name="connsiteX31-2451" fmla="*/ 8839382 w 15811497"/>
              <a:gd name="connsiteY31-2452" fmla="*/ 1087076 h 6248398"/>
              <a:gd name="connsiteX32-2453" fmla="*/ 8860451 w 15811497"/>
              <a:gd name="connsiteY32-2454" fmla="*/ 1130812 h 6248398"/>
              <a:gd name="connsiteX33-2455" fmla="*/ 8866932 w 15811497"/>
              <a:gd name="connsiteY33-2456" fmla="*/ 1156018 h 6248398"/>
              <a:gd name="connsiteX34-2457" fmla="*/ 8896346 w 15811497"/>
              <a:gd name="connsiteY34-2458" fmla="*/ 1447799 h 6248398"/>
              <a:gd name="connsiteX35-2459" fmla="*/ 8866932 w 15811497"/>
              <a:gd name="connsiteY35-2460" fmla="*/ 1156017 h 6248398"/>
              <a:gd name="connsiteX36-2461" fmla="*/ 8860451 w 15811497"/>
              <a:gd name="connsiteY36-2462" fmla="*/ 1130810 h 6248398"/>
              <a:gd name="connsiteX37-2463" fmla="*/ 8890522 w 15811497"/>
              <a:gd name="connsiteY37-2464" fmla="*/ 1193234 h 6248398"/>
              <a:gd name="connsiteX38-2465" fmla="*/ 9958384 w 15811497"/>
              <a:gd name="connsiteY38-2466" fmla="*/ 1828798 h 6248398"/>
              <a:gd name="connsiteX39-2467" fmla="*/ 10895504 w 15811497"/>
              <a:gd name="connsiteY39-2468" fmla="*/ 1386857 h 6248398"/>
              <a:gd name="connsiteX40-2469" fmla="*/ 10927290 w 15811497"/>
              <a:gd name="connsiteY40-2470" fmla="*/ 1344350 h 6248398"/>
              <a:gd name="connsiteX41-2471" fmla="*/ 10936907 w 15811497"/>
              <a:gd name="connsiteY41-2472" fmla="*/ 1346082 h 6248398"/>
              <a:gd name="connsiteX42-2473" fmla="*/ 10917759 w 15811497"/>
              <a:gd name="connsiteY42-2474" fmla="*/ 1367151 h 6248398"/>
              <a:gd name="connsiteX43-2475" fmla="*/ 10545015 w 15811497"/>
              <a:gd name="connsiteY43-2476" fmla="*/ 1956940 h 6248398"/>
              <a:gd name="connsiteX44-2477" fmla="*/ 10521911 w 15811497"/>
              <a:gd name="connsiteY44-2478" fmla="*/ 2012524 h 6248398"/>
              <a:gd name="connsiteX45-2479" fmla="*/ 10521913 w 15811497"/>
              <a:gd name="connsiteY45-2480" fmla="*/ 2012521 h 6248398"/>
              <a:gd name="connsiteX46-2481" fmla="*/ 10545016 w 15811497"/>
              <a:gd name="connsiteY46-2482" fmla="*/ 1956940 h 6248398"/>
              <a:gd name="connsiteX47-2483" fmla="*/ 10917760 w 15811497"/>
              <a:gd name="connsiteY47-2484" fmla="*/ 1367152 h 6248398"/>
              <a:gd name="connsiteX48-2485" fmla="*/ 10936908 w 15811497"/>
              <a:gd name="connsiteY48-2486" fmla="*/ 1346084 h 6248398"/>
              <a:gd name="connsiteX49-2487" fmla="*/ 10972797 w 15811497"/>
              <a:gd name="connsiteY49-2488" fmla="*/ 1352550 h 6248398"/>
              <a:gd name="connsiteX50-2489" fmla="*/ 11002341 w 15811497"/>
              <a:gd name="connsiteY50-2490" fmla="*/ 1645177 h 6248398"/>
              <a:gd name="connsiteX51-2491" fmla="*/ 11002341 w 15811497"/>
              <a:gd name="connsiteY51-2492" fmla="*/ 1645177 h 6248398"/>
              <a:gd name="connsiteX52-2493" fmla="*/ 10972797 w 15811497"/>
              <a:gd name="connsiteY52-2494" fmla="*/ 1352549 h 6248398"/>
              <a:gd name="connsiteX53-2495" fmla="*/ 10936908 w 15811497"/>
              <a:gd name="connsiteY53-2496" fmla="*/ 1346083 h 6248398"/>
              <a:gd name="connsiteX54-2497" fmla="*/ 11096041 w 15811497"/>
              <a:gd name="connsiteY54-2498" fmla="*/ 1170993 h 6248398"/>
              <a:gd name="connsiteX55-2499" fmla="*/ 13049247 w 15811497"/>
              <a:gd name="connsiteY55-2500" fmla="*/ 361949 h 6248398"/>
              <a:gd name="connsiteX56-2501" fmla="*/ 15811497 w 15811497"/>
              <a:gd name="connsiteY56-2502" fmla="*/ 3124198 h 6248398"/>
              <a:gd name="connsiteX57-2503" fmla="*/ 13049247 w 15811497"/>
              <a:gd name="connsiteY57-2504" fmla="*/ 5886448 h 6248398"/>
              <a:gd name="connsiteX58-2505" fmla="*/ 11732594 w 15811497"/>
              <a:gd name="connsiteY58-2506" fmla="*/ 5553059 h 6248398"/>
              <a:gd name="connsiteX59-2507" fmla="*/ 11528782 w 15811497"/>
              <a:gd name="connsiteY59-2508" fmla="*/ 5429240 h 6248398"/>
              <a:gd name="connsiteX60-2509" fmla="*/ 11499893 w 15811497"/>
              <a:gd name="connsiteY60-2510" fmla="*/ 5397454 h 6248398"/>
              <a:gd name="connsiteX61-2511" fmla="*/ 11410607 w 15811497"/>
              <a:gd name="connsiteY61-2512" fmla="*/ 5316305 h 6248398"/>
              <a:gd name="connsiteX62-2513" fmla="*/ 11369912 w 15811497"/>
              <a:gd name="connsiteY62-2514" fmla="*/ 5285874 h 6248398"/>
              <a:gd name="connsiteX63-2515" fmla="*/ 11355656 w 15811497"/>
              <a:gd name="connsiteY63-2516" fmla="*/ 5144675 h 6248398"/>
              <a:gd name="connsiteX64-2517" fmla="*/ 11355656 w 15811497"/>
              <a:gd name="connsiteY64-2518" fmla="*/ 5144675 h 6248398"/>
              <a:gd name="connsiteX65-2519" fmla="*/ 11369912 w 15811497"/>
              <a:gd name="connsiteY65-2520" fmla="*/ 5285874 h 6248398"/>
              <a:gd name="connsiteX66-2521" fmla="*/ 11313816 w 15811497"/>
              <a:gd name="connsiteY66-2522" fmla="*/ 5243926 h 6248398"/>
              <a:gd name="connsiteX67-2523" fmla="*/ 11210151 w 15811497"/>
              <a:gd name="connsiteY67-2524" fmla="*/ 5180948 h 6248398"/>
              <a:gd name="connsiteX68-2525" fmla="*/ 11209761 w 15811497"/>
              <a:gd name="connsiteY68-2526" fmla="*/ 5180760 h 6248398"/>
              <a:gd name="connsiteX69-2527" fmla="*/ 11096041 w 15811497"/>
              <a:gd name="connsiteY69-2528" fmla="*/ 5077404 h 6248398"/>
              <a:gd name="connsiteX70-2529" fmla="*/ 11063094 w 15811497"/>
              <a:gd name="connsiteY70-2530" fmla="*/ 5041153 h 6248398"/>
              <a:gd name="connsiteX71-2531" fmla="*/ 11063091 w 15811497"/>
              <a:gd name="connsiteY71-2532" fmla="*/ 5041152 h 6248398"/>
              <a:gd name="connsiteX72-2533" fmla="*/ 11096040 w 15811497"/>
              <a:gd name="connsiteY72-2534" fmla="*/ 5077404 h 6248398"/>
              <a:gd name="connsiteX73-2535" fmla="*/ 11209760 w 15811497"/>
              <a:gd name="connsiteY73-2536" fmla="*/ 5180760 h 6248398"/>
              <a:gd name="connsiteX74-2537" fmla="*/ 11100244 w 15811497"/>
              <a:gd name="connsiteY74-2538" fmla="*/ 5128004 h 6248398"/>
              <a:gd name="connsiteX75-2539" fmla="*/ 10610846 w 15811497"/>
              <a:gd name="connsiteY75-2540" fmla="*/ 5029199 h 6248398"/>
              <a:gd name="connsiteX76-2541" fmla="*/ 9640652 w 15811497"/>
              <a:gd name="connsiteY76-2542" fmla="*/ 5486739 h 6248398"/>
              <a:gd name="connsiteX77-2543" fmla="*/ 9628722 w 15811497"/>
              <a:gd name="connsiteY77-2544" fmla="*/ 5502693 h 6248398"/>
              <a:gd name="connsiteX78-2545" fmla="*/ 9568273 w 15811497"/>
              <a:gd name="connsiteY78-2546" fmla="*/ 5583530 h 6248398"/>
              <a:gd name="connsiteX79-2547" fmla="*/ 9535504 w 15811497"/>
              <a:gd name="connsiteY79-2548" fmla="*/ 5637470 h 6248398"/>
              <a:gd name="connsiteX80-2549" fmla="*/ 9535505 w 15811497"/>
              <a:gd name="connsiteY80-2550" fmla="*/ 5637470 h 6248398"/>
              <a:gd name="connsiteX81-2551" fmla="*/ 9568273 w 15811497"/>
              <a:gd name="connsiteY81-2552" fmla="*/ 5583531 h 6248398"/>
              <a:gd name="connsiteX82-2553" fmla="*/ 9628722 w 15811497"/>
              <a:gd name="connsiteY82-2554" fmla="*/ 5502694 h 6248398"/>
              <a:gd name="connsiteX83-2555" fmla="*/ 9563485 w 15811497"/>
              <a:gd name="connsiteY83-2556" fmla="*/ 5610078 h 6248398"/>
              <a:gd name="connsiteX84-2557" fmla="*/ 9542221 w 15811497"/>
              <a:gd name="connsiteY84-2558" fmla="*/ 5638514 h 6248398"/>
              <a:gd name="connsiteX85-2559" fmla="*/ 9504352 w 15811497"/>
              <a:gd name="connsiteY85-2560" fmla="*/ 5689156 h 6248398"/>
              <a:gd name="connsiteX86-2561" fmla="*/ 9480140 w 15811497"/>
              <a:gd name="connsiteY86-2562" fmla="*/ 5721533 h 6248398"/>
              <a:gd name="connsiteX87-2563" fmla="*/ 8362947 w 15811497"/>
              <a:gd name="connsiteY87-2564" fmla="*/ 6248398 h 6248398"/>
              <a:gd name="connsiteX88-2565" fmla="*/ 7028922 w 15811497"/>
              <a:gd name="connsiteY88-2566" fmla="*/ 5364147 h 6248398"/>
              <a:gd name="connsiteX89-2567" fmla="*/ 6990513 w 15811497"/>
              <a:gd name="connsiteY89-2568" fmla="*/ 5259205 h 6248398"/>
              <a:gd name="connsiteX90-2569" fmla="*/ 6990512 w 15811497"/>
              <a:gd name="connsiteY90-2570" fmla="*/ 5259199 h 6248398"/>
              <a:gd name="connsiteX91-2571" fmla="*/ 6983676 w 15811497"/>
              <a:gd name="connsiteY91-2572" fmla="*/ 5240519 h 6248398"/>
              <a:gd name="connsiteX92-2573" fmla="*/ 6983673 w 15811497"/>
              <a:gd name="connsiteY92-2574" fmla="*/ 5240519 h 6248398"/>
              <a:gd name="connsiteX93-2575" fmla="*/ 6980236 w 15811497"/>
              <a:gd name="connsiteY93-2576" fmla="*/ 5231130 h 6248398"/>
              <a:gd name="connsiteX94-2577" fmla="*/ 6978859 w 15811497"/>
              <a:gd name="connsiteY94-2578" fmla="*/ 5225774 h 6248398"/>
              <a:gd name="connsiteX95-2579" fmla="*/ 6984291 w 15811497"/>
              <a:gd name="connsiteY95-2580" fmla="*/ 5240614 h 6248398"/>
              <a:gd name="connsiteX96-2581" fmla="*/ 6984292 w 15811497"/>
              <a:gd name="connsiteY96-2582" fmla="*/ 5240614 h 6248398"/>
              <a:gd name="connsiteX97-2583" fmla="*/ 6978860 w 15811497"/>
              <a:gd name="connsiteY97-2584" fmla="*/ 5225773 h 6248398"/>
              <a:gd name="connsiteX98-2585" fmla="*/ 6944562 w 15811497"/>
              <a:gd name="connsiteY98-2586" fmla="*/ 5092380 h 6248398"/>
              <a:gd name="connsiteX99-2587" fmla="*/ 6924183 w 15811497"/>
              <a:gd name="connsiteY99-2588" fmla="*/ 4890225 h 6248398"/>
              <a:gd name="connsiteX100-2589" fmla="*/ 6924182 w 15811497"/>
              <a:gd name="connsiteY100-2590" fmla="*/ 4890225 h 6248398"/>
              <a:gd name="connsiteX101-2591" fmla="*/ 6944561 w 15811497"/>
              <a:gd name="connsiteY101-2592" fmla="*/ 5092380 h 6248398"/>
              <a:gd name="connsiteX102-2593" fmla="*/ 6978860 w 15811497"/>
              <a:gd name="connsiteY102-2594" fmla="*/ 5225773 h 6248398"/>
              <a:gd name="connsiteX103-2595" fmla="*/ 6948299 w 15811497"/>
              <a:gd name="connsiteY103-2596" fmla="*/ 5142273 h 6248398"/>
              <a:gd name="connsiteX104-2597" fmla="*/ 5829297 w 15811497"/>
              <a:gd name="connsiteY104-2598" fmla="*/ 4400549 h 6248398"/>
              <a:gd name="connsiteX105-2599" fmla="*/ 5056802 w 15811497"/>
              <a:gd name="connsiteY105-2600" fmla="*/ 4677867 h 6248398"/>
              <a:gd name="connsiteX106-2601" fmla="*/ 5022517 w 15811497"/>
              <a:gd name="connsiteY106-2602" fmla="*/ 4709027 h 6248398"/>
              <a:gd name="connsiteX107-2603" fmla="*/ 5022515 w 15811497"/>
              <a:gd name="connsiteY107-2604" fmla="*/ 4709029 h 6248398"/>
              <a:gd name="connsiteX108-2605" fmla="*/ 5022510 w 15811497"/>
              <a:gd name="connsiteY108-2606" fmla="*/ 4709033 h 6248398"/>
              <a:gd name="connsiteX109-2607" fmla="*/ 4924198 w 15811497"/>
              <a:gd name="connsiteY109-2608" fmla="*/ 4840507 h 6248398"/>
              <a:gd name="connsiteX110-2609" fmla="*/ 4914898 w 15811497"/>
              <a:gd name="connsiteY110-2610" fmla="*/ 4838698 h 6248398"/>
              <a:gd name="connsiteX111-2611" fmla="*/ 4914898 w 15811497"/>
              <a:gd name="connsiteY111-2612" fmla="*/ 4838699 h 6248398"/>
              <a:gd name="connsiteX112-2613" fmla="*/ 4924199 w 15811497"/>
              <a:gd name="connsiteY112-2614" fmla="*/ 4840508 h 6248398"/>
              <a:gd name="connsiteX113-2615" fmla="*/ 4893736 w 15811497"/>
              <a:gd name="connsiteY113-2616" fmla="*/ 4881247 h 6248398"/>
              <a:gd name="connsiteX114-2617" fmla="*/ 4778482 w 15811497"/>
              <a:gd name="connsiteY114-2618" fmla="*/ 5008058 h 6248398"/>
              <a:gd name="connsiteX115-2619" fmla="*/ 4778482 w 15811497"/>
              <a:gd name="connsiteY115-2620" fmla="*/ 5008057 h 6248398"/>
              <a:gd name="connsiteX116-2621" fmla="*/ 4715455 w 15811497"/>
              <a:gd name="connsiteY116-2622" fmla="*/ 5077404 h 6248398"/>
              <a:gd name="connsiteX117-2623" fmla="*/ 2762249 w 15811497"/>
              <a:gd name="connsiteY117-2624" fmla="*/ 5886448 h 6248398"/>
              <a:gd name="connsiteX118-2625" fmla="*/ 0 w 15811497"/>
              <a:gd name="connsiteY118-2626" fmla="*/ 3124198 h 6248398"/>
              <a:gd name="connsiteX119-2627" fmla="*/ 2762249 w 15811497"/>
              <a:gd name="connsiteY119-2628" fmla="*/ 361949 h 6248398"/>
              <a:gd name="connsiteX120-2629" fmla="*/ 4078902 w 15811497"/>
              <a:gd name="connsiteY120-2630" fmla="*/ 695338 h 6248398"/>
              <a:gd name="connsiteX121-2631" fmla="*/ 4261443 w 15811497"/>
              <a:gd name="connsiteY121-2632" fmla="*/ 806235 h 6248398"/>
              <a:gd name="connsiteX122-2633" fmla="*/ 4409044 w 15811497"/>
              <a:gd name="connsiteY122-2634" fmla="*/ 910268 h 6248398"/>
              <a:gd name="connsiteX123-2635" fmla="*/ 4612477 w 15811497"/>
              <a:gd name="connsiteY123-2636" fmla="*/ 1077402 h 6248398"/>
              <a:gd name="connsiteX124-2637" fmla="*/ 4612478 w 15811497"/>
              <a:gd name="connsiteY124-2638" fmla="*/ 1077403 h 6248398"/>
              <a:gd name="connsiteX125-2639" fmla="*/ 4715454 w 15811497"/>
              <a:gd name="connsiteY125-2640" fmla="*/ 1170993 h 6248398"/>
              <a:gd name="connsiteX126-2641" fmla="*/ 4701725 w 15811497"/>
              <a:gd name="connsiteY126-2642" fmla="*/ 1120394 h 6248398"/>
              <a:gd name="connsiteX127-2643" fmla="*/ 5191122 w 15811497"/>
              <a:gd name="connsiteY127-2644" fmla="*/ 1219199 h 6248398"/>
              <a:gd name="connsiteX128-2645" fmla="*/ 6161317 w 15811497"/>
              <a:gd name="connsiteY128-2646" fmla="*/ 761659 h 6248398"/>
              <a:gd name="connsiteX129-2647" fmla="*/ 6224019 w 15811497"/>
              <a:gd name="connsiteY129-2648" fmla="*/ 677808 h 6248398"/>
              <a:gd name="connsiteX130-2649" fmla="*/ 6175489 w 15811497"/>
              <a:gd name="connsiteY130-2650" fmla="*/ 757691 h 6248398"/>
              <a:gd name="connsiteX131-2651" fmla="*/ 6175489 w 15811497"/>
              <a:gd name="connsiteY131-2652" fmla="*/ 757692 h 6248398"/>
              <a:gd name="connsiteX132-2653" fmla="*/ 6224020 w 15811497"/>
              <a:gd name="connsiteY132-2654" fmla="*/ 677809 h 6248398"/>
              <a:gd name="connsiteX133-2655" fmla="*/ 6233696 w 15811497"/>
              <a:gd name="connsiteY133-2656" fmla="*/ 664869 h 6248398"/>
              <a:gd name="connsiteX134-2657" fmla="*/ 6252611 w 15811497"/>
              <a:gd name="connsiteY134-2658" fmla="*/ 633734 h 6248398"/>
              <a:gd name="connsiteX135-2659" fmla="*/ 6252610 w 15811497"/>
              <a:gd name="connsiteY135-2660" fmla="*/ 633734 h 6248398"/>
              <a:gd name="connsiteX136-2661" fmla="*/ 6233696 w 15811497"/>
              <a:gd name="connsiteY136-2662" fmla="*/ 664868 h 6248398"/>
              <a:gd name="connsiteX137-2663" fmla="*/ 6224019 w 15811497"/>
              <a:gd name="connsiteY137-2664" fmla="*/ 677808 h 6248398"/>
              <a:gd name="connsiteX138-2665" fmla="*/ 6248008 w 15811497"/>
              <a:gd name="connsiteY138-2666" fmla="*/ 638320 h 6248398"/>
              <a:gd name="connsiteX139-2667" fmla="*/ 6251291 w 15811497"/>
              <a:gd name="connsiteY139-2668" fmla="*/ 633930 h 6248398"/>
              <a:gd name="connsiteX140-2669" fmla="*/ 6251293 w 15811497"/>
              <a:gd name="connsiteY140-2670" fmla="*/ 633929 h 6248398"/>
              <a:gd name="connsiteX141-2671" fmla="*/ 6257683 w 15811497"/>
              <a:gd name="connsiteY141-2672" fmla="*/ 625384 h 6248398"/>
              <a:gd name="connsiteX142-2673" fmla="*/ 6257686 w 15811497"/>
              <a:gd name="connsiteY142-2674" fmla="*/ 625380 h 6248398"/>
              <a:gd name="connsiteX143-2675" fmla="*/ 6331355 w 15811497"/>
              <a:gd name="connsiteY143-2676" fmla="*/ 526865 h 6248398"/>
              <a:gd name="connsiteX144-2677" fmla="*/ 7448548 w 15811497"/>
              <a:gd name="connsiteY144-2678" fmla="*/ 0 h 6248398"/>
              <a:gd name="connsiteX0-2679" fmla="*/ 11209760 w 15811497"/>
              <a:gd name="connsiteY0-2680" fmla="*/ 5180760 h 6248398"/>
              <a:gd name="connsiteX1-2681" fmla="*/ 11210150 w 15811497"/>
              <a:gd name="connsiteY1-2682" fmla="*/ 5180948 h 6248398"/>
              <a:gd name="connsiteX2-2683" fmla="*/ 11313815 w 15811497"/>
              <a:gd name="connsiteY2-2684" fmla="*/ 5243926 h 6248398"/>
              <a:gd name="connsiteX3-2685" fmla="*/ 11369911 w 15811497"/>
              <a:gd name="connsiteY3-2686" fmla="*/ 5285874 h 6248398"/>
              <a:gd name="connsiteX4-2687" fmla="*/ 11410606 w 15811497"/>
              <a:gd name="connsiteY4-2688" fmla="*/ 5316305 h 6248398"/>
              <a:gd name="connsiteX5-2689" fmla="*/ 11499892 w 15811497"/>
              <a:gd name="connsiteY5-2690" fmla="*/ 5397454 h 6248398"/>
              <a:gd name="connsiteX6-2691" fmla="*/ 11528781 w 15811497"/>
              <a:gd name="connsiteY6-2692" fmla="*/ 5429240 h 6248398"/>
              <a:gd name="connsiteX7-2693" fmla="*/ 11504846 w 15811497"/>
              <a:gd name="connsiteY7-2694" fmla="*/ 5414699 h 6248398"/>
              <a:gd name="connsiteX8-2695" fmla="*/ 11371717 w 15811497"/>
              <a:gd name="connsiteY8-2696" fmla="*/ 5315148 h 6248398"/>
              <a:gd name="connsiteX9-2697" fmla="*/ 11292198 w 15811497"/>
              <a:gd name="connsiteY9-2698" fmla="*/ 5255685 h 6248398"/>
              <a:gd name="connsiteX10-2699" fmla="*/ 11209760 w 15811497"/>
              <a:gd name="connsiteY10-2700" fmla="*/ 5180760 h 6248398"/>
              <a:gd name="connsiteX11-2701" fmla="*/ 4892179 w 15811497"/>
              <a:gd name="connsiteY11-2702" fmla="*/ 4842491 h 6248398"/>
              <a:gd name="connsiteX12-2703" fmla="*/ 4892178 w 15811497"/>
              <a:gd name="connsiteY12-2704" fmla="*/ 4842492 h 6248398"/>
              <a:gd name="connsiteX13-2705" fmla="*/ 4885192 w 15811497"/>
              <a:gd name="connsiteY13-2706" fmla="*/ 4851834 h 6248398"/>
              <a:gd name="connsiteX14-2707" fmla="*/ 4892179 w 15811497"/>
              <a:gd name="connsiteY14-2708" fmla="*/ 4842491 h 6248398"/>
              <a:gd name="connsiteX15-2709" fmla="*/ 8767766 w 15811497"/>
              <a:gd name="connsiteY15-2710" fmla="*/ 853515 h 6248398"/>
              <a:gd name="connsiteX16-2711" fmla="*/ 8782572 w 15811497"/>
              <a:gd name="connsiteY16-2712" fmla="*/ 884251 h 6248398"/>
              <a:gd name="connsiteX17-2713" fmla="*/ 8812281 w 15811497"/>
              <a:gd name="connsiteY17-2714" fmla="*/ 965420 h 6248398"/>
              <a:gd name="connsiteX18-2715" fmla="*/ 8831257 w 15811497"/>
              <a:gd name="connsiteY18-2716" fmla="*/ 1017268 h 6248398"/>
              <a:gd name="connsiteX19-2717" fmla="*/ 8860452 w 15811497"/>
              <a:gd name="connsiteY19-2718" fmla="*/ 1130811 h 6248398"/>
              <a:gd name="connsiteX20-2719" fmla="*/ 8839383 w 15811497"/>
              <a:gd name="connsiteY20-2720" fmla="*/ 1087075 h 6248398"/>
              <a:gd name="connsiteX21-2721" fmla="*/ 8798546 w 15811497"/>
              <a:gd name="connsiteY21-2722" fmla="*/ 975498 h 6248398"/>
              <a:gd name="connsiteX22-2723" fmla="*/ 8795375 w 15811497"/>
              <a:gd name="connsiteY22-2724" fmla="*/ 963167 h 6248398"/>
              <a:gd name="connsiteX23-2725" fmla="*/ 8768620 w 15811497"/>
              <a:gd name="connsiteY23-2726" fmla="*/ 859114 h 6248398"/>
              <a:gd name="connsiteX24-2727" fmla="*/ 8767766 w 15811497"/>
              <a:gd name="connsiteY24-2728" fmla="*/ 853515 h 6248398"/>
              <a:gd name="connsiteX25-2729" fmla="*/ 7448548 w 15811497"/>
              <a:gd name="connsiteY25-2730" fmla="*/ 0 h 6248398"/>
              <a:gd name="connsiteX26-2731" fmla="*/ 8721604 w 15811497"/>
              <a:gd name="connsiteY26-2732" fmla="*/ 757692 h 6248398"/>
              <a:gd name="connsiteX27-2733" fmla="*/ 8767765 w 15811497"/>
              <a:gd name="connsiteY27-2734" fmla="*/ 853515 h 6248398"/>
              <a:gd name="connsiteX28-2735" fmla="*/ 8768619 w 15811497"/>
              <a:gd name="connsiteY28-2736" fmla="*/ 859114 h 6248398"/>
              <a:gd name="connsiteX29-2737" fmla="*/ 8795374 w 15811497"/>
              <a:gd name="connsiteY29-2738" fmla="*/ 963167 h 6248398"/>
              <a:gd name="connsiteX30-2739" fmla="*/ 8798545 w 15811497"/>
              <a:gd name="connsiteY30-2740" fmla="*/ 975499 h 6248398"/>
              <a:gd name="connsiteX31-2741" fmla="*/ 8839382 w 15811497"/>
              <a:gd name="connsiteY31-2742" fmla="*/ 1087076 h 6248398"/>
              <a:gd name="connsiteX32-2743" fmla="*/ 8860451 w 15811497"/>
              <a:gd name="connsiteY32-2744" fmla="*/ 1130812 h 6248398"/>
              <a:gd name="connsiteX33-2745" fmla="*/ 8866932 w 15811497"/>
              <a:gd name="connsiteY33-2746" fmla="*/ 1156018 h 6248398"/>
              <a:gd name="connsiteX34-2747" fmla="*/ 8866932 w 15811497"/>
              <a:gd name="connsiteY34-2748" fmla="*/ 1156017 h 6248398"/>
              <a:gd name="connsiteX35-2749" fmla="*/ 8860451 w 15811497"/>
              <a:gd name="connsiteY35-2750" fmla="*/ 1130810 h 6248398"/>
              <a:gd name="connsiteX36-2751" fmla="*/ 8890522 w 15811497"/>
              <a:gd name="connsiteY36-2752" fmla="*/ 1193234 h 6248398"/>
              <a:gd name="connsiteX37-2753" fmla="*/ 9958384 w 15811497"/>
              <a:gd name="connsiteY37-2754" fmla="*/ 1828798 h 6248398"/>
              <a:gd name="connsiteX38-2755" fmla="*/ 10895504 w 15811497"/>
              <a:gd name="connsiteY38-2756" fmla="*/ 1386857 h 6248398"/>
              <a:gd name="connsiteX39-2757" fmla="*/ 10927290 w 15811497"/>
              <a:gd name="connsiteY39-2758" fmla="*/ 1344350 h 6248398"/>
              <a:gd name="connsiteX40-2759" fmla="*/ 10936907 w 15811497"/>
              <a:gd name="connsiteY40-2760" fmla="*/ 1346082 h 6248398"/>
              <a:gd name="connsiteX41-2761" fmla="*/ 10917759 w 15811497"/>
              <a:gd name="connsiteY41-2762" fmla="*/ 1367151 h 6248398"/>
              <a:gd name="connsiteX42-2763" fmla="*/ 10545015 w 15811497"/>
              <a:gd name="connsiteY42-2764" fmla="*/ 1956940 h 6248398"/>
              <a:gd name="connsiteX43-2765" fmla="*/ 10521911 w 15811497"/>
              <a:gd name="connsiteY43-2766" fmla="*/ 2012524 h 6248398"/>
              <a:gd name="connsiteX44-2767" fmla="*/ 10521913 w 15811497"/>
              <a:gd name="connsiteY44-2768" fmla="*/ 2012521 h 6248398"/>
              <a:gd name="connsiteX45-2769" fmla="*/ 10545016 w 15811497"/>
              <a:gd name="connsiteY45-2770" fmla="*/ 1956940 h 6248398"/>
              <a:gd name="connsiteX46-2771" fmla="*/ 10917760 w 15811497"/>
              <a:gd name="connsiteY46-2772" fmla="*/ 1367152 h 6248398"/>
              <a:gd name="connsiteX47-2773" fmla="*/ 10936908 w 15811497"/>
              <a:gd name="connsiteY47-2774" fmla="*/ 1346084 h 6248398"/>
              <a:gd name="connsiteX48-2775" fmla="*/ 10972797 w 15811497"/>
              <a:gd name="connsiteY48-2776" fmla="*/ 1352550 h 6248398"/>
              <a:gd name="connsiteX49-2777" fmla="*/ 11002341 w 15811497"/>
              <a:gd name="connsiteY49-2778" fmla="*/ 1645177 h 6248398"/>
              <a:gd name="connsiteX50-2779" fmla="*/ 11002341 w 15811497"/>
              <a:gd name="connsiteY50-2780" fmla="*/ 1645177 h 6248398"/>
              <a:gd name="connsiteX51-2781" fmla="*/ 10972797 w 15811497"/>
              <a:gd name="connsiteY51-2782" fmla="*/ 1352549 h 6248398"/>
              <a:gd name="connsiteX52-2783" fmla="*/ 10936908 w 15811497"/>
              <a:gd name="connsiteY52-2784" fmla="*/ 1346083 h 6248398"/>
              <a:gd name="connsiteX53-2785" fmla="*/ 11096041 w 15811497"/>
              <a:gd name="connsiteY53-2786" fmla="*/ 1170993 h 6248398"/>
              <a:gd name="connsiteX54-2787" fmla="*/ 13049247 w 15811497"/>
              <a:gd name="connsiteY54-2788" fmla="*/ 361949 h 6248398"/>
              <a:gd name="connsiteX55-2789" fmla="*/ 15811497 w 15811497"/>
              <a:gd name="connsiteY55-2790" fmla="*/ 3124198 h 6248398"/>
              <a:gd name="connsiteX56-2791" fmla="*/ 13049247 w 15811497"/>
              <a:gd name="connsiteY56-2792" fmla="*/ 5886448 h 6248398"/>
              <a:gd name="connsiteX57-2793" fmla="*/ 11732594 w 15811497"/>
              <a:gd name="connsiteY57-2794" fmla="*/ 5553059 h 6248398"/>
              <a:gd name="connsiteX58-2795" fmla="*/ 11528782 w 15811497"/>
              <a:gd name="connsiteY58-2796" fmla="*/ 5429240 h 6248398"/>
              <a:gd name="connsiteX59-2797" fmla="*/ 11499893 w 15811497"/>
              <a:gd name="connsiteY59-2798" fmla="*/ 5397454 h 6248398"/>
              <a:gd name="connsiteX60-2799" fmla="*/ 11410607 w 15811497"/>
              <a:gd name="connsiteY60-2800" fmla="*/ 5316305 h 6248398"/>
              <a:gd name="connsiteX61-2801" fmla="*/ 11369912 w 15811497"/>
              <a:gd name="connsiteY61-2802" fmla="*/ 5285874 h 6248398"/>
              <a:gd name="connsiteX62-2803" fmla="*/ 11355656 w 15811497"/>
              <a:gd name="connsiteY62-2804" fmla="*/ 5144675 h 6248398"/>
              <a:gd name="connsiteX63-2805" fmla="*/ 11355656 w 15811497"/>
              <a:gd name="connsiteY63-2806" fmla="*/ 5144675 h 6248398"/>
              <a:gd name="connsiteX64-2807" fmla="*/ 11369912 w 15811497"/>
              <a:gd name="connsiteY64-2808" fmla="*/ 5285874 h 6248398"/>
              <a:gd name="connsiteX65-2809" fmla="*/ 11313816 w 15811497"/>
              <a:gd name="connsiteY65-2810" fmla="*/ 5243926 h 6248398"/>
              <a:gd name="connsiteX66-2811" fmla="*/ 11210151 w 15811497"/>
              <a:gd name="connsiteY66-2812" fmla="*/ 5180948 h 6248398"/>
              <a:gd name="connsiteX67-2813" fmla="*/ 11209761 w 15811497"/>
              <a:gd name="connsiteY67-2814" fmla="*/ 5180760 h 6248398"/>
              <a:gd name="connsiteX68-2815" fmla="*/ 11096041 w 15811497"/>
              <a:gd name="connsiteY68-2816" fmla="*/ 5077404 h 6248398"/>
              <a:gd name="connsiteX69-2817" fmla="*/ 11063094 w 15811497"/>
              <a:gd name="connsiteY69-2818" fmla="*/ 5041153 h 6248398"/>
              <a:gd name="connsiteX70-2819" fmla="*/ 11063091 w 15811497"/>
              <a:gd name="connsiteY70-2820" fmla="*/ 5041152 h 6248398"/>
              <a:gd name="connsiteX71-2821" fmla="*/ 11096040 w 15811497"/>
              <a:gd name="connsiteY71-2822" fmla="*/ 5077404 h 6248398"/>
              <a:gd name="connsiteX72-2823" fmla="*/ 11209760 w 15811497"/>
              <a:gd name="connsiteY72-2824" fmla="*/ 5180760 h 6248398"/>
              <a:gd name="connsiteX73-2825" fmla="*/ 11100244 w 15811497"/>
              <a:gd name="connsiteY73-2826" fmla="*/ 5128004 h 6248398"/>
              <a:gd name="connsiteX74-2827" fmla="*/ 10610846 w 15811497"/>
              <a:gd name="connsiteY74-2828" fmla="*/ 5029199 h 6248398"/>
              <a:gd name="connsiteX75-2829" fmla="*/ 9640652 w 15811497"/>
              <a:gd name="connsiteY75-2830" fmla="*/ 5486739 h 6248398"/>
              <a:gd name="connsiteX76-2831" fmla="*/ 9628722 w 15811497"/>
              <a:gd name="connsiteY76-2832" fmla="*/ 5502693 h 6248398"/>
              <a:gd name="connsiteX77-2833" fmla="*/ 9568273 w 15811497"/>
              <a:gd name="connsiteY77-2834" fmla="*/ 5583530 h 6248398"/>
              <a:gd name="connsiteX78-2835" fmla="*/ 9535504 w 15811497"/>
              <a:gd name="connsiteY78-2836" fmla="*/ 5637470 h 6248398"/>
              <a:gd name="connsiteX79-2837" fmla="*/ 9535505 w 15811497"/>
              <a:gd name="connsiteY79-2838" fmla="*/ 5637470 h 6248398"/>
              <a:gd name="connsiteX80-2839" fmla="*/ 9568273 w 15811497"/>
              <a:gd name="connsiteY80-2840" fmla="*/ 5583531 h 6248398"/>
              <a:gd name="connsiteX81-2841" fmla="*/ 9628722 w 15811497"/>
              <a:gd name="connsiteY81-2842" fmla="*/ 5502694 h 6248398"/>
              <a:gd name="connsiteX82-2843" fmla="*/ 9563485 w 15811497"/>
              <a:gd name="connsiteY82-2844" fmla="*/ 5610078 h 6248398"/>
              <a:gd name="connsiteX83-2845" fmla="*/ 9542221 w 15811497"/>
              <a:gd name="connsiteY83-2846" fmla="*/ 5638514 h 6248398"/>
              <a:gd name="connsiteX84-2847" fmla="*/ 9504352 w 15811497"/>
              <a:gd name="connsiteY84-2848" fmla="*/ 5689156 h 6248398"/>
              <a:gd name="connsiteX85-2849" fmla="*/ 9480140 w 15811497"/>
              <a:gd name="connsiteY85-2850" fmla="*/ 5721533 h 6248398"/>
              <a:gd name="connsiteX86-2851" fmla="*/ 8362947 w 15811497"/>
              <a:gd name="connsiteY86-2852" fmla="*/ 6248398 h 6248398"/>
              <a:gd name="connsiteX87-2853" fmla="*/ 7028922 w 15811497"/>
              <a:gd name="connsiteY87-2854" fmla="*/ 5364147 h 6248398"/>
              <a:gd name="connsiteX88-2855" fmla="*/ 6990513 w 15811497"/>
              <a:gd name="connsiteY88-2856" fmla="*/ 5259205 h 6248398"/>
              <a:gd name="connsiteX89-2857" fmla="*/ 6990512 w 15811497"/>
              <a:gd name="connsiteY89-2858" fmla="*/ 5259199 h 6248398"/>
              <a:gd name="connsiteX90-2859" fmla="*/ 6983676 w 15811497"/>
              <a:gd name="connsiteY90-2860" fmla="*/ 5240519 h 6248398"/>
              <a:gd name="connsiteX91-2861" fmla="*/ 6983673 w 15811497"/>
              <a:gd name="connsiteY91-2862" fmla="*/ 5240519 h 6248398"/>
              <a:gd name="connsiteX92-2863" fmla="*/ 6980236 w 15811497"/>
              <a:gd name="connsiteY92-2864" fmla="*/ 5231130 h 6248398"/>
              <a:gd name="connsiteX93-2865" fmla="*/ 6978859 w 15811497"/>
              <a:gd name="connsiteY93-2866" fmla="*/ 5225774 h 6248398"/>
              <a:gd name="connsiteX94-2867" fmla="*/ 6984291 w 15811497"/>
              <a:gd name="connsiteY94-2868" fmla="*/ 5240614 h 6248398"/>
              <a:gd name="connsiteX95-2869" fmla="*/ 6984292 w 15811497"/>
              <a:gd name="connsiteY95-2870" fmla="*/ 5240614 h 6248398"/>
              <a:gd name="connsiteX96-2871" fmla="*/ 6978860 w 15811497"/>
              <a:gd name="connsiteY96-2872" fmla="*/ 5225773 h 6248398"/>
              <a:gd name="connsiteX97-2873" fmla="*/ 6944562 w 15811497"/>
              <a:gd name="connsiteY97-2874" fmla="*/ 5092380 h 6248398"/>
              <a:gd name="connsiteX98-2875" fmla="*/ 6924183 w 15811497"/>
              <a:gd name="connsiteY98-2876" fmla="*/ 4890225 h 6248398"/>
              <a:gd name="connsiteX99-2877" fmla="*/ 6924182 w 15811497"/>
              <a:gd name="connsiteY99-2878" fmla="*/ 4890225 h 6248398"/>
              <a:gd name="connsiteX100-2879" fmla="*/ 6944561 w 15811497"/>
              <a:gd name="connsiteY100-2880" fmla="*/ 5092380 h 6248398"/>
              <a:gd name="connsiteX101-2881" fmla="*/ 6978860 w 15811497"/>
              <a:gd name="connsiteY101-2882" fmla="*/ 5225773 h 6248398"/>
              <a:gd name="connsiteX102-2883" fmla="*/ 6948299 w 15811497"/>
              <a:gd name="connsiteY102-2884" fmla="*/ 5142273 h 6248398"/>
              <a:gd name="connsiteX103-2885" fmla="*/ 5829297 w 15811497"/>
              <a:gd name="connsiteY103-2886" fmla="*/ 4400549 h 6248398"/>
              <a:gd name="connsiteX104-2887" fmla="*/ 5056802 w 15811497"/>
              <a:gd name="connsiteY104-2888" fmla="*/ 4677867 h 6248398"/>
              <a:gd name="connsiteX105-2889" fmla="*/ 5022517 w 15811497"/>
              <a:gd name="connsiteY105-2890" fmla="*/ 4709027 h 6248398"/>
              <a:gd name="connsiteX106-2891" fmla="*/ 5022515 w 15811497"/>
              <a:gd name="connsiteY106-2892" fmla="*/ 4709029 h 6248398"/>
              <a:gd name="connsiteX107-2893" fmla="*/ 5022510 w 15811497"/>
              <a:gd name="connsiteY107-2894" fmla="*/ 4709033 h 6248398"/>
              <a:gd name="connsiteX108-2895" fmla="*/ 4924198 w 15811497"/>
              <a:gd name="connsiteY108-2896" fmla="*/ 4840507 h 6248398"/>
              <a:gd name="connsiteX109-2897" fmla="*/ 4914898 w 15811497"/>
              <a:gd name="connsiteY109-2898" fmla="*/ 4838698 h 6248398"/>
              <a:gd name="connsiteX110-2899" fmla="*/ 4914898 w 15811497"/>
              <a:gd name="connsiteY110-2900" fmla="*/ 4838699 h 6248398"/>
              <a:gd name="connsiteX111-2901" fmla="*/ 4924199 w 15811497"/>
              <a:gd name="connsiteY111-2902" fmla="*/ 4840508 h 6248398"/>
              <a:gd name="connsiteX112-2903" fmla="*/ 4893736 w 15811497"/>
              <a:gd name="connsiteY112-2904" fmla="*/ 4881247 h 6248398"/>
              <a:gd name="connsiteX113-2905" fmla="*/ 4778482 w 15811497"/>
              <a:gd name="connsiteY113-2906" fmla="*/ 5008058 h 6248398"/>
              <a:gd name="connsiteX114-2907" fmla="*/ 4778482 w 15811497"/>
              <a:gd name="connsiteY114-2908" fmla="*/ 5008057 h 6248398"/>
              <a:gd name="connsiteX115-2909" fmla="*/ 4715455 w 15811497"/>
              <a:gd name="connsiteY115-2910" fmla="*/ 5077404 h 6248398"/>
              <a:gd name="connsiteX116-2911" fmla="*/ 2762249 w 15811497"/>
              <a:gd name="connsiteY116-2912" fmla="*/ 5886448 h 6248398"/>
              <a:gd name="connsiteX117-2913" fmla="*/ 0 w 15811497"/>
              <a:gd name="connsiteY117-2914" fmla="*/ 3124198 h 6248398"/>
              <a:gd name="connsiteX118-2915" fmla="*/ 2762249 w 15811497"/>
              <a:gd name="connsiteY118-2916" fmla="*/ 361949 h 6248398"/>
              <a:gd name="connsiteX119-2917" fmla="*/ 4078902 w 15811497"/>
              <a:gd name="connsiteY119-2918" fmla="*/ 695338 h 6248398"/>
              <a:gd name="connsiteX120-2919" fmla="*/ 4261443 w 15811497"/>
              <a:gd name="connsiteY120-2920" fmla="*/ 806235 h 6248398"/>
              <a:gd name="connsiteX121-2921" fmla="*/ 4409044 w 15811497"/>
              <a:gd name="connsiteY121-2922" fmla="*/ 910268 h 6248398"/>
              <a:gd name="connsiteX122-2923" fmla="*/ 4612477 w 15811497"/>
              <a:gd name="connsiteY122-2924" fmla="*/ 1077402 h 6248398"/>
              <a:gd name="connsiteX123-2925" fmla="*/ 4612478 w 15811497"/>
              <a:gd name="connsiteY123-2926" fmla="*/ 1077403 h 6248398"/>
              <a:gd name="connsiteX124-2927" fmla="*/ 4715454 w 15811497"/>
              <a:gd name="connsiteY124-2928" fmla="*/ 1170993 h 6248398"/>
              <a:gd name="connsiteX125-2929" fmla="*/ 4701725 w 15811497"/>
              <a:gd name="connsiteY125-2930" fmla="*/ 1120394 h 6248398"/>
              <a:gd name="connsiteX126-2931" fmla="*/ 5191122 w 15811497"/>
              <a:gd name="connsiteY126-2932" fmla="*/ 1219199 h 6248398"/>
              <a:gd name="connsiteX127-2933" fmla="*/ 6161317 w 15811497"/>
              <a:gd name="connsiteY127-2934" fmla="*/ 761659 h 6248398"/>
              <a:gd name="connsiteX128-2935" fmla="*/ 6224019 w 15811497"/>
              <a:gd name="connsiteY128-2936" fmla="*/ 677808 h 6248398"/>
              <a:gd name="connsiteX129-2937" fmla="*/ 6175489 w 15811497"/>
              <a:gd name="connsiteY129-2938" fmla="*/ 757691 h 6248398"/>
              <a:gd name="connsiteX130-2939" fmla="*/ 6175489 w 15811497"/>
              <a:gd name="connsiteY130-2940" fmla="*/ 757692 h 6248398"/>
              <a:gd name="connsiteX131-2941" fmla="*/ 6224020 w 15811497"/>
              <a:gd name="connsiteY131-2942" fmla="*/ 677809 h 6248398"/>
              <a:gd name="connsiteX132-2943" fmla="*/ 6233696 w 15811497"/>
              <a:gd name="connsiteY132-2944" fmla="*/ 664869 h 6248398"/>
              <a:gd name="connsiteX133-2945" fmla="*/ 6252611 w 15811497"/>
              <a:gd name="connsiteY133-2946" fmla="*/ 633734 h 6248398"/>
              <a:gd name="connsiteX134-2947" fmla="*/ 6252610 w 15811497"/>
              <a:gd name="connsiteY134-2948" fmla="*/ 633734 h 6248398"/>
              <a:gd name="connsiteX135-2949" fmla="*/ 6233696 w 15811497"/>
              <a:gd name="connsiteY135-2950" fmla="*/ 664868 h 6248398"/>
              <a:gd name="connsiteX136-2951" fmla="*/ 6224019 w 15811497"/>
              <a:gd name="connsiteY136-2952" fmla="*/ 677808 h 6248398"/>
              <a:gd name="connsiteX137-2953" fmla="*/ 6248008 w 15811497"/>
              <a:gd name="connsiteY137-2954" fmla="*/ 638320 h 6248398"/>
              <a:gd name="connsiteX138-2955" fmla="*/ 6251291 w 15811497"/>
              <a:gd name="connsiteY138-2956" fmla="*/ 633930 h 6248398"/>
              <a:gd name="connsiteX139-2957" fmla="*/ 6251293 w 15811497"/>
              <a:gd name="connsiteY139-2958" fmla="*/ 633929 h 6248398"/>
              <a:gd name="connsiteX140-2959" fmla="*/ 6257683 w 15811497"/>
              <a:gd name="connsiteY140-2960" fmla="*/ 625384 h 6248398"/>
              <a:gd name="connsiteX141-2961" fmla="*/ 6257686 w 15811497"/>
              <a:gd name="connsiteY141-2962" fmla="*/ 625380 h 6248398"/>
              <a:gd name="connsiteX142-2963" fmla="*/ 6331355 w 15811497"/>
              <a:gd name="connsiteY142-2964" fmla="*/ 526865 h 6248398"/>
              <a:gd name="connsiteX143-2965" fmla="*/ 7448548 w 15811497"/>
              <a:gd name="connsiteY143-2966" fmla="*/ 0 h 6248398"/>
              <a:gd name="connsiteX0-2967" fmla="*/ 11209760 w 15811497"/>
              <a:gd name="connsiteY0-2968" fmla="*/ 5180760 h 6248398"/>
              <a:gd name="connsiteX1-2969" fmla="*/ 11210150 w 15811497"/>
              <a:gd name="connsiteY1-2970" fmla="*/ 5180948 h 6248398"/>
              <a:gd name="connsiteX2-2971" fmla="*/ 11313815 w 15811497"/>
              <a:gd name="connsiteY2-2972" fmla="*/ 5243926 h 6248398"/>
              <a:gd name="connsiteX3-2973" fmla="*/ 11369911 w 15811497"/>
              <a:gd name="connsiteY3-2974" fmla="*/ 5285874 h 6248398"/>
              <a:gd name="connsiteX4-2975" fmla="*/ 11410606 w 15811497"/>
              <a:gd name="connsiteY4-2976" fmla="*/ 5316305 h 6248398"/>
              <a:gd name="connsiteX5-2977" fmla="*/ 11499892 w 15811497"/>
              <a:gd name="connsiteY5-2978" fmla="*/ 5397454 h 6248398"/>
              <a:gd name="connsiteX6-2979" fmla="*/ 11528781 w 15811497"/>
              <a:gd name="connsiteY6-2980" fmla="*/ 5429240 h 6248398"/>
              <a:gd name="connsiteX7-2981" fmla="*/ 11504846 w 15811497"/>
              <a:gd name="connsiteY7-2982" fmla="*/ 5414699 h 6248398"/>
              <a:gd name="connsiteX8-2983" fmla="*/ 11371717 w 15811497"/>
              <a:gd name="connsiteY8-2984" fmla="*/ 5315148 h 6248398"/>
              <a:gd name="connsiteX9-2985" fmla="*/ 11292198 w 15811497"/>
              <a:gd name="connsiteY9-2986" fmla="*/ 5255685 h 6248398"/>
              <a:gd name="connsiteX10-2987" fmla="*/ 11209760 w 15811497"/>
              <a:gd name="connsiteY10-2988" fmla="*/ 5180760 h 6248398"/>
              <a:gd name="connsiteX11-2989" fmla="*/ 4892179 w 15811497"/>
              <a:gd name="connsiteY11-2990" fmla="*/ 4842491 h 6248398"/>
              <a:gd name="connsiteX12-2991" fmla="*/ 4892178 w 15811497"/>
              <a:gd name="connsiteY12-2992" fmla="*/ 4842492 h 6248398"/>
              <a:gd name="connsiteX13-2993" fmla="*/ 4885192 w 15811497"/>
              <a:gd name="connsiteY13-2994" fmla="*/ 4851834 h 6248398"/>
              <a:gd name="connsiteX14-2995" fmla="*/ 4892179 w 15811497"/>
              <a:gd name="connsiteY14-2996" fmla="*/ 4842491 h 6248398"/>
              <a:gd name="connsiteX15-2997" fmla="*/ 8767766 w 15811497"/>
              <a:gd name="connsiteY15-2998" fmla="*/ 853515 h 6248398"/>
              <a:gd name="connsiteX16-2999" fmla="*/ 8782572 w 15811497"/>
              <a:gd name="connsiteY16-3000" fmla="*/ 884251 h 6248398"/>
              <a:gd name="connsiteX17-3001" fmla="*/ 8812281 w 15811497"/>
              <a:gd name="connsiteY17-3002" fmla="*/ 965420 h 6248398"/>
              <a:gd name="connsiteX18-3003" fmla="*/ 8831257 w 15811497"/>
              <a:gd name="connsiteY18-3004" fmla="*/ 1017268 h 6248398"/>
              <a:gd name="connsiteX19-3005" fmla="*/ 8860452 w 15811497"/>
              <a:gd name="connsiteY19-3006" fmla="*/ 1130811 h 6248398"/>
              <a:gd name="connsiteX20-3007" fmla="*/ 8839383 w 15811497"/>
              <a:gd name="connsiteY20-3008" fmla="*/ 1087075 h 6248398"/>
              <a:gd name="connsiteX21-3009" fmla="*/ 8798546 w 15811497"/>
              <a:gd name="connsiteY21-3010" fmla="*/ 975498 h 6248398"/>
              <a:gd name="connsiteX22-3011" fmla="*/ 8795375 w 15811497"/>
              <a:gd name="connsiteY22-3012" fmla="*/ 963167 h 6248398"/>
              <a:gd name="connsiteX23-3013" fmla="*/ 8768620 w 15811497"/>
              <a:gd name="connsiteY23-3014" fmla="*/ 859114 h 6248398"/>
              <a:gd name="connsiteX24-3015" fmla="*/ 8767766 w 15811497"/>
              <a:gd name="connsiteY24-3016" fmla="*/ 853515 h 6248398"/>
              <a:gd name="connsiteX25-3017" fmla="*/ 7448548 w 15811497"/>
              <a:gd name="connsiteY25-3018" fmla="*/ 0 h 6248398"/>
              <a:gd name="connsiteX26-3019" fmla="*/ 8721604 w 15811497"/>
              <a:gd name="connsiteY26-3020" fmla="*/ 757692 h 6248398"/>
              <a:gd name="connsiteX27-3021" fmla="*/ 8767765 w 15811497"/>
              <a:gd name="connsiteY27-3022" fmla="*/ 853515 h 6248398"/>
              <a:gd name="connsiteX28-3023" fmla="*/ 8768619 w 15811497"/>
              <a:gd name="connsiteY28-3024" fmla="*/ 859114 h 6248398"/>
              <a:gd name="connsiteX29-3025" fmla="*/ 8795374 w 15811497"/>
              <a:gd name="connsiteY29-3026" fmla="*/ 963167 h 6248398"/>
              <a:gd name="connsiteX30-3027" fmla="*/ 8798545 w 15811497"/>
              <a:gd name="connsiteY30-3028" fmla="*/ 975499 h 6248398"/>
              <a:gd name="connsiteX31-3029" fmla="*/ 8839382 w 15811497"/>
              <a:gd name="connsiteY31-3030" fmla="*/ 1087076 h 6248398"/>
              <a:gd name="connsiteX32-3031" fmla="*/ 8860451 w 15811497"/>
              <a:gd name="connsiteY32-3032" fmla="*/ 1130812 h 6248398"/>
              <a:gd name="connsiteX33-3033" fmla="*/ 8866932 w 15811497"/>
              <a:gd name="connsiteY33-3034" fmla="*/ 1156018 h 6248398"/>
              <a:gd name="connsiteX34-3035" fmla="*/ 8866932 w 15811497"/>
              <a:gd name="connsiteY34-3036" fmla="*/ 1156017 h 6248398"/>
              <a:gd name="connsiteX35-3037" fmla="*/ 8890522 w 15811497"/>
              <a:gd name="connsiteY35-3038" fmla="*/ 1193234 h 6248398"/>
              <a:gd name="connsiteX36-3039" fmla="*/ 9958384 w 15811497"/>
              <a:gd name="connsiteY36-3040" fmla="*/ 1828798 h 6248398"/>
              <a:gd name="connsiteX37-3041" fmla="*/ 10895504 w 15811497"/>
              <a:gd name="connsiteY37-3042" fmla="*/ 1386857 h 6248398"/>
              <a:gd name="connsiteX38-3043" fmla="*/ 10927290 w 15811497"/>
              <a:gd name="connsiteY38-3044" fmla="*/ 1344350 h 6248398"/>
              <a:gd name="connsiteX39-3045" fmla="*/ 10936907 w 15811497"/>
              <a:gd name="connsiteY39-3046" fmla="*/ 1346082 h 6248398"/>
              <a:gd name="connsiteX40-3047" fmla="*/ 10917759 w 15811497"/>
              <a:gd name="connsiteY40-3048" fmla="*/ 1367151 h 6248398"/>
              <a:gd name="connsiteX41-3049" fmla="*/ 10545015 w 15811497"/>
              <a:gd name="connsiteY41-3050" fmla="*/ 1956940 h 6248398"/>
              <a:gd name="connsiteX42-3051" fmla="*/ 10521911 w 15811497"/>
              <a:gd name="connsiteY42-3052" fmla="*/ 2012524 h 6248398"/>
              <a:gd name="connsiteX43-3053" fmla="*/ 10521913 w 15811497"/>
              <a:gd name="connsiteY43-3054" fmla="*/ 2012521 h 6248398"/>
              <a:gd name="connsiteX44-3055" fmla="*/ 10545016 w 15811497"/>
              <a:gd name="connsiteY44-3056" fmla="*/ 1956940 h 6248398"/>
              <a:gd name="connsiteX45-3057" fmla="*/ 10917760 w 15811497"/>
              <a:gd name="connsiteY45-3058" fmla="*/ 1367152 h 6248398"/>
              <a:gd name="connsiteX46-3059" fmla="*/ 10936908 w 15811497"/>
              <a:gd name="connsiteY46-3060" fmla="*/ 1346084 h 6248398"/>
              <a:gd name="connsiteX47-3061" fmla="*/ 10972797 w 15811497"/>
              <a:gd name="connsiteY47-3062" fmla="*/ 1352550 h 6248398"/>
              <a:gd name="connsiteX48-3063" fmla="*/ 11002341 w 15811497"/>
              <a:gd name="connsiteY48-3064" fmla="*/ 1645177 h 6248398"/>
              <a:gd name="connsiteX49-3065" fmla="*/ 11002341 w 15811497"/>
              <a:gd name="connsiteY49-3066" fmla="*/ 1645177 h 6248398"/>
              <a:gd name="connsiteX50-3067" fmla="*/ 10972797 w 15811497"/>
              <a:gd name="connsiteY50-3068" fmla="*/ 1352549 h 6248398"/>
              <a:gd name="connsiteX51-3069" fmla="*/ 10936908 w 15811497"/>
              <a:gd name="connsiteY51-3070" fmla="*/ 1346083 h 6248398"/>
              <a:gd name="connsiteX52-3071" fmla="*/ 11096041 w 15811497"/>
              <a:gd name="connsiteY52-3072" fmla="*/ 1170993 h 6248398"/>
              <a:gd name="connsiteX53-3073" fmla="*/ 13049247 w 15811497"/>
              <a:gd name="connsiteY53-3074" fmla="*/ 361949 h 6248398"/>
              <a:gd name="connsiteX54-3075" fmla="*/ 15811497 w 15811497"/>
              <a:gd name="connsiteY54-3076" fmla="*/ 3124198 h 6248398"/>
              <a:gd name="connsiteX55-3077" fmla="*/ 13049247 w 15811497"/>
              <a:gd name="connsiteY55-3078" fmla="*/ 5886448 h 6248398"/>
              <a:gd name="connsiteX56-3079" fmla="*/ 11732594 w 15811497"/>
              <a:gd name="connsiteY56-3080" fmla="*/ 5553059 h 6248398"/>
              <a:gd name="connsiteX57-3081" fmla="*/ 11528782 w 15811497"/>
              <a:gd name="connsiteY57-3082" fmla="*/ 5429240 h 6248398"/>
              <a:gd name="connsiteX58-3083" fmla="*/ 11499893 w 15811497"/>
              <a:gd name="connsiteY58-3084" fmla="*/ 5397454 h 6248398"/>
              <a:gd name="connsiteX59-3085" fmla="*/ 11410607 w 15811497"/>
              <a:gd name="connsiteY59-3086" fmla="*/ 5316305 h 6248398"/>
              <a:gd name="connsiteX60-3087" fmla="*/ 11369912 w 15811497"/>
              <a:gd name="connsiteY60-3088" fmla="*/ 5285874 h 6248398"/>
              <a:gd name="connsiteX61-3089" fmla="*/ 11355656 w 15811497"/>
              <a:gd name="connsiteY61-3090" fmla="*/ 5144675 h 6248398"/>
              <a:gd name="connsiteX62-3091" fmla="*/ 11355656 w 15811497"/>
              <a:gd name="connsiteY62-3092" fmla="*/ 5144675 h 6248398"/>
              <a:gd name="connsiteX63-3093" fmla="*/ 11369912 w 15811497"/>
              <a:gd name="connsiteY63-3094" fmla="*/ 5285874 h 6248398"/>
              <a:gd name="connsiteX64-3095" fmla="*/ 11313816 w 15811497"/>
              <a:gd name="connsiteY64-3096" fmla="*/ 5243926 h 6248398"/>
              <a:gd name="connsiteX65-3097" fmla="*/ 11210151 w 15811497"/>
              <a:gd name="connsiteY65-3098" fmla="*/ 5180948 h 6248398"/>
              <a:gd name="connsiteX66-3099" fmla="*/ 11209761 w 15811497"/>
              <a:gd name="connsiteY66-3100" fmla="*/ 5180760 h 6248398"/>
              <a:gd name="connsiteX67-3101" fmla="*/ 11096041 w 15811497"/>
              <a:gd name="connsiteY67-3102" fmla="*/ 5077404 h 6248398"/>
              <a:gd name="connsiteX68-3103" fmla="*/ 11063094 w 15811497"/>
              <a:gd name="connsiteY68-3104" fmla="*/ 5041153 h 6248398"/>
              <a:gd name="connsiteX69-3105" fmla="*/ 11063091 w 15811497"/>
              <a:gd name="connsiteY69-3106" fmla="*/ 5041152 h 6248398"/>
              <a:gd name="connsiteX70-3107" fmla="*/ 11096040 w 15811497"/>
              <a:gd name="connsiteY70-3108" fmla="*/ 5077404 h 6248398"/>
              <a:gd name="connsiteX71-3109" fmla="*/ 11209760 w 15811497"/>
              <a:gd name="connsiteY71-3110" fmla="*/ 5180760 h 6248398"/>
              <a:gd name="connsiteX72-3111" fmla="*/ 11100244 w 15811497"/>
              <a:gd name="connsiteY72-3112" fmla="*/ 5128004 h 6248398"/>
              <a:gd name="connsiteX73-3113" fmla="*/ 10610846 w 15811497"/>
              <a:gd name="connsiteY73-3114" fmla="*/ 5029199 h 6248398"/>
              <a:gd name="connsiteX74-3115" fmla="*/ 9640652 w 15811497"/>
              <a:gd name="connsiteY74-3116" fmla="*/ 5486739 h 6248398"/>
              <a:gd name="connsiteX75-3117" fmla="*/ 9628722 w 15811497"/>
              <a:gd name="connsiteY75-3118" fmla="*/ 5502693 h 6248398"/>
              <a:gd name="connsiteX76-3119" fmla="*/ 9568273 w 15811497"/>
              <a:gd name="connsiteY76-3120" fmla="*/ 5583530 h 6248398"/>
              <a:gd name="connsiteX77-3121" fmla="*/ 9535504 w 15811497"/>
              <a:gd name="connsiteY77-3122" fmla="*/ 5637470 h 6248398"/>
              <a:gd name="connsiteX78-3123" fmla="*/ 9535505 w 15811497"/>
              <a:gd name="connsiteY78-3124" fmla="*/ 5637470 h 6248398"/>
              <a:gd name="connsiteX79-3125" fmla="*/ 9568273 w 15811497"/>
              <a:gd name="connsiteY79-3126" fmla="*/ 5583531 h 6248398"/>
              <a:gd name="connsiteX80-3127" fmla="*/ 9628722 w 15811497"/>
              <a:gd name="connsiteY80-3128" fmla="*/ 5502694 h 6248398"/>
              <a:gd name="connsiteX81-3129" fmla="*/ 9563485 w 15811497"/>
              <a:gd name="connsiteY81-3130" fmla="*/ 5610078 h 6248398"/>
              <a:gd name="connsiteX82-3131" fmla="*/ 9542221 w 15811497"/>
              <a:gd name="connsiteY82-3132" fmla="*/ 5638514 h 6248398"/>
              <a:gd name="connsiteX83-3133" fmla="*/ 9504352 w 15811497"/>
              <a:gd name="connsiteY83-3134" fmla="*/ 5689156 h 6248398"/>
              <a:gd name="connsiteX84-3135" fmla="*/ 9480140 w 15811497"/>
              <a:gd name="connsiteY84-3136" fmla="*/ 5721533 h 6248398"/>
              <a:gd name="connsiteX85-3137" fmla="*/ 8362947 w 15811497"/>
              <a:gd name="connsiteY85-3138" fmla="*/ 6248398 h 6248398"/>
              <a:gd name="connsiteX86-3139" fmla="*/ 7028922 w 15811497"/>
              <a:gd name="connsiteY86-3140" fmla="*/ 5364147 h 6248398"/>
              <a:gd name="connsiteX87-3141" fmla="*/ 6990513 w 15811497"/>
              <a:gd name="connsiteY87-3142" fmla="*/ 5259205 h 6248398"/>
              <a:gd name="connsiteX88-3143" fmla="*/ 6990512 w 15811497"/>
              <a:gd name="connsiteY88-3144" fmla="*/ 5259199 h 6248398"/>
              <a:gd name="connsiteX89-3145" fmla="*/ 6983676 w 15811497"/>
              <a:gd name="connsiteY89-3146" fmla="*/ 5240519 h 6248398"/>
              <a:gd name="connsiteX90-3147" fmla="*/ 6983673 w 15811497"/>
              <a:gd name="connsiteY90-3148" fmla="*/ 5240519 h 6248398"/>
              <a:gd name="connsiteX91-3149" fmla="*/ 6980236 w 15811497"/>
              <a:gd name="connsiteY91-3150" fmla="*/ 5231130 h 6248398"/>
              <a:gd name="connsiteX92-3151" fmla="*/ 6978859 w 15811497"/>
              <a:gd name="connsiteY92-3152" fmla="*/ 5225774 h 6248398"/>
              <a:gd name="connsiteX93-3153" fmla="*/ 6984291 w 15811497"/>
              <a:gd name="connsiteY93-3154" fmla="*/ 5240614 h 6248398"/>
              <a:gd name="connsiteX94-3155" fmla="*/ 6984292 w 15811497"/>
              <a:gd name="connsiteY94-3156" fmla="*/ 5240614 h 6248398"/>
              <a:gd name="connsiteX95-3157" fmla="*/ 6978860 w 15811497"/>
              <a:gd name="connsiteY95-3158" fmla="*/ 5225773 h 6248398"/>
              <a:gd name="connsiteX96-3159" fmla="*/ 6944562 w 15811497"/>
              <a:gd name="connsiteY96-3160" fmla="*/ 5092380 h 6248398"/>
              <a:gd name="connsiteX97-3161" fmla="*/ 6924183 w 15811497"/>
              <a:gd name="connsiteY97-3162" fmla="*/ 4890225 h 6248398"/>
              <a:gd name="connsiteX98-3163" fmla="*/ 6924182 w 15811497"/>
              <a:gd name="connsiteY98-3164" fmla="*/ 4890225 h 6248398"/>
              <a:gd name="connsiteX99-3165" fmla="*/ 6944561 w 15811497"/>
              <a:gd name="connsiteY99-3166" fmla="*/ 5092380 h 6248398"/>
              <a:gd name="connsiteX100-3167" fmla="*/ 6978860 w 15811497"/>
              <a:gd name="connsiteY100-3168" fmla="*/ 5225773 h 6248398"/>
              <a:gd name="connsiteX101-3169" fmla="*/ 6948299 w 15811497"/>
              <a:gd name="connsiteY101-3170" fmla="*/ 5142273 h 6248398"/>
              <a:gd name="connsiteX102-3171" fmla="*/ 5829297 w 15811497"/>
              <a:gd name="connsiteY102-3172" fmla="*/ 4400549 h 6248398"/>
              <a:gd name="connsiteX103-3173" fmla="*/ 5056802 w 15811497"/>
              <a:gd name="connsiteY103-3174" fmla="*/ 4677867 h 6248398"/>
              <a:gd name="connsiteX104-3175" fmla="*/ 5022517 w 15811497"/>
              <a:gd name="connsiteY104-3176" fmla="*/ 4709027 h 6248398"/>
              <a:gd name="connsiteX105-3177" fmla="*/ 5022515 w 15811497"/>
              <a:gd name="connsiteY105-3178" fmla="*/ 4709029 h 6248398"/>
              <a:gd name="connsiteX106-3179" fmla="*/ 5022510 w 15811497"/>
              <a:gd name="connsiteY106-3180" fmla="*/ 4709033 h 6248398"/>
              <a:gd name="connsiteX107-3181" fmla="*/ 4924198 w 15811497"/>
              <a:gd name="connsiteY107-3182" fmla="*/ 4840507 h 6248398"/>
              <a:gd name="connsiteX108-3183" fmla="*/ 4914898 w 15811497"/>
              <a:gd name="connsiteY108-3184" fmla="*/ 4838698 h 6248398"/>
              <a:gd name="connsiteX109-3185" fmla="*/ 4914898 w 15811497"/>
              <a:gd name="connsiteY109-3186" fmla="*/ 4838699 h 6248398"/>
              <a:gd name="connsiteX110-3187" fmla="*/ 4924199 w 15811497"/>
              <a:gd name="connsiteY110-3188" fmla="*/ 4840508 h 6248398"/>
              <a:gd name="connsiteX111-3189" fmla="*/ 4893736 w 15811497"/>
              <a:gd name="connsiteY111-3190" fmla="*/ 4881247 h 6248398"/>
              <a:gd name="connsiteX112-3191" fmla="*/ 4778482 w 15811497"/>
              <a:gd name="connsiteY112-3192" fmla="*/ 5008058 h 6248398"/>
              <a:gd name="connsiteX113-3193" fmla="*/ 4778482 w 15811497"/>
              <a:gd name="connsiteY113-3194" fmla="*/ 5008057 h 6248398"/>
              <a:gd name="connsiteX114-3195" fmla="*/ 4715455 w 15811497"/>
              <a:gd name="connsiteY114-3196" fmla="*/ 5077404 h 6248398"/>
              <a:gd name="connsiteX115-3197" fmla="*/ 2762249 w 15811497"/>
              <a:gd name="connsiteY115-3198" fmla="*/ 5886448 h 6248398"/>
              <a:gd name="connsiteX116-3199" fmla="*/ 0 w 15811497"/>
              <a:gd name="connsiteY116-3200" fmla="*/ 3124198 h 6248398"/>
              <a:gd name="connsiteX117-3201" fmla="*/ 2762249 w 15811497"/>
              <a:gd name="connsiteY117-3202" fmla="*/ 361949 h 6248398"/>
              <a:gd name="connsiteX118-3203" fmla="*/ 4078902 w 15811497"/>
              <a:gd name="connsiteY118-3204" fmla="*/ 695338 h 6248398"/>
              <a:gd name="connsiteX119-3205" fmla="*/ 4261443 w 15811497"/>
              <a:gd name="connsiteY119-3206" fmla="*/ 806235 h 6248398"/>
              <a:gd name="connsiteX120-3207" fmla="*/ 4409044 w 15811497"/>
              <a:gd name="connsiteY120-3208" fmla="*/ 910268 h 6248398"/>
              <a:gd name="connsiteX121-3209" fmla="*/ 4612477 w 15811497"/>
              <a:gd name="connsiteY121-3210" fmla="*/ 1077402 h 6248398"/>
              <a:gd name="connsiteX122-3211" fmla="*/ 4612478 w 15811497"/>
              <a:gd name="connsiteY122-3212" fmla="*/ 1077403 h 6248398"/>
              <a:gd name="connsiteX123-3213" fmla="*/ 4715454 w 15811497"/>
              <a:gd name="connsiteY123-3214" fmla="*/ 1170993 h 6248398"/>
              <a:gd name="connsiteX124-3215" fmla="*/ 4701725 w 15811497"/>
              <a:gd name="connsiteY124-3216" fmla="*/ 1120394 h 6248398"/>
              <a:gd name="connsiteX125-3217" fmla="*/ 5191122 w 15811497"/>
              <a:gd name="connsiteY125-3218" fmla="*/ 1219199 h 6248398"/>
              <a:gd name="connsiteX126-3219" fmla="*/ 6161317 w 15811497"/>
              <a:gd name="connsiteY126-3220" fmla="*/ 761659 h 6248398"/>
              <a:gd name="connsiteX127-3221" fmla="*/ 6224019 w 15811497"/>
              <a:gd name="connsiteY127-3222" fmla="*/ 677808 h 6248398"/>
              <a:gd name="connsiteX128-3223" fmla="*/ 6175489 w 15811497"/>
              <a:gd name="connsiteY128-3224" fmla="*/ 757691 h 6248398"/>
              <a:gd name="connsiteX129-3225" fmla="*/ 6175489 w 15811497"/>
              <a:gd name="connsiteY129-3226" fmla="*/ 757692 h 6248398"/>
              <a:gd name="connsiteX130-3227" fmla="*/ 6224020 w 15811497"/>
              <a:gd name="connsiteY130-3228" fmla="*/ 677809 h 6248398"/>
              <a:gd name="connsiteX131-3229" fmla="*/ 6233696 w 15811497"/>
              <a:gd name="connsiteY131-3230" fmla="*/ 664869 h 6248398"/>
              <a:gd name="connsiteX132-3231" fmla="*/ 6252611 w 15811497"/>
              <a:gd name="connsiteY132-3232" fmla="*/ 633734 h 6248398"/>
              <a:gd name="connsiteX133-3233" fmla="*/ 6252610 w 15811497"/>
              <a:gd name="connsiteY133-3234" fmla="*/ 633734 h 6248398"/>
              <a:gd name="connsiteX134-3235" fmla="*/ 6233696 w 15811497"/>
              <a:gd name="connsiteY134-3236" fmla="*/ 664868 h 6248398"/>
              <a:gd name="connsiteX135-3237" fmla="*/ 6224019 w 15811497"/>
              <a:gd name="connsiteY135-3238" fmla="*/ 677808 h 6248398"/>
              <a:gd name="connsiteX136-3239" fmla="*/ 6248008 w 15811497"/>
              <a:gd name="connsiteY136-3240" fmla="*/ 638320 h 6248398"/>
              <a:gd name="connsiteX137-3241" fmla="*/ 6251291 w 15811497"/>
              <a:gd name="connsiteY137-3242" fmla="*/ 633930 h 6248398"/>
              <a:gd name="connsiteX138-3243" fmla="*/ 6251293 w 15811497"/>
              <a:gd name="connsiteY138-3244" fmla="*/ 633929 h 6248398"/>
              <a:gd name="connsiteX139-3245" fmla="*/ 6257683 w 15811497"/>
              <a:gd name="connsiteY139-3246" fmla="*/ 625384 h 6248398"/>
              <a:gd name="connsiteX140-3247" fmla="*/ 6257686 w 15811497"/>
              <a:gd name="connsiteY140-3248" fmla="*/ 625380 h 6248398"/>
              <a:gd name="connsiteX141-3249" fmla="*/ 6331355 w 15811497"/>
              <a:gd name="connsiteY141-3250" fmla="*/ 526865 h 6248398"/>
              <a:gd name="connsiteX142-3251" fmla="*/ 7448548 w 15811497"/>
              <a:gd name="connsiteY142-3252" fmla="*/ 0 h 6248398"/>
              <a:gd name="connsiteX0-3253" fmla="*/ 11209760 w 15811497"/>
              <a:gd name="connsiteY0-3254" fmla="*/ 5180760 h 6248398"/>
              <a:gd name="connsiteX1-3255" fmla="*/ 11210150 w 15811497"/>
              <a:gd name="connsiteY1-3256" fmla="*/ 5180948 h 6248398"/>
              <a:gd name="connsiteX2-3257" fmla="*/ 11313815 w 15811497"/>
              <a:gd name="connsiteY2-3258" fmla="*/ 5243926 h 6248398"/>
              <a:gd name="connsiteX3-3259" fmla="*/ 11369911 w 15811497"/>
              <a:gd name="connsiteY3-3260" fmla="*/ 5285874 h 6248398"/>
              <a:gd name="connsiteX4-3261" fmla="*/ 11410606 w 15811497"/>
              <a:gd name="connsiteY4-3262" fmla="*/ 5316305 h 6248398"/>
              <a:gd name="connsiteX5-3263" fmla="*/ 11499892 w 15811497"/>
              <a:gd name="connsiteY5-3264" fmla="*/ 5397454 h 6248398"/>
              <a:gd name="connsiteX6-3265" fmla="*/ 11528781 w 15811497"/>
              <a:gd name="connsiteY6-3266" fmla="*/ 5429240 h 6248398"/>
              <a:gd name="connsiteX7-3267" fmla="*/ 11504846 w 15811497"/>
              <a:gd name="connsiteY7-3268" fmla="*/ 5414699 h 6248398"/>
              <a:gd name="connsiteX8-3269" fmla="*/ 11371717 w 15811497"/>
              <a:gd name="connsiteY8-3270" fmla="*/ 5315148 h 6248398"/>
              <a:gd name="connsiteX9-3271" fmla="*/ 11292198 w 15811497"/>
              <a:gd name="connsiteY9-3272" fmla="*/ 5255685 h 6248398"/>
              <a:gd name="connsiteX10-3273" fmla="*/ 11209760 w 15811497"/>
              <a:gd name="connsiteY10-3274" fmla="*/ 5180760 h 6248398"/>
              <a:gd name="connsiteX11-3275" fmla="*/ 4892179 w 15811497"/>
              <a:gd name="connsiteY11-3276" fmla="*/ 4842491 h 6248398"/>
              <a:gd name="connsiteX12-3277" fmla="*/ 4892178 w 15811497"/>
              <a:gd name="connsiteY12-3278" fmla="*/ 4842492 h 6248398"/>
              <a:gd name="connsiteX13-3279" fmla="*/ 4885192 w 15811497"/>
              <a:gd name="connsiteY13-3280" fmla="*/ 4851834 h 6248398"/>
              <a:gd name="connsiteX14-3281" fmla="*/ 4892179 w 15811497"/>
              <a:gd name="connsiteY14-3282" fmla="*/ 4842491 h 6248398"/>
              <a:gd name="connsiteX15-3283" fmla="*/ 8767766 w 15811497"/>
              <a:gd name="connsiteY15-3284" fmla="*/ 853515 h 6248398"/>
              <a:gd name="connsiteX16-3285" fmla="*/ 8782572 w 15811497"/>
              <a:gd name="connsiteY16-3286" fmla="*/ 884251 h 6248398"/>
              <a:gd name="connsiteX17-3287" fmla="*/ 8812281 w 15811497"/>
              <a:gd name="connsiteY17-3288" fmla="*/ 965420 h 6248398"/>
              <a:gd name="connsiteX18-3289" fmla="*/ 8831257 w 15811497"/>
              <a:gd name="connsiteY18-3290" fmla="*/ 1017268 h 6248398"/>
              <a:gd name="connsiteX19-3291" fmla="*/ 8860452 w 15811497"/>
              <a:gd name="connsiteY19-3292" fmla="*/ 1130811 h 6248398"/>
              <a:gd name="connsiteX20-3293" fmla="*/ 8839383 w 15811497"/>
              <a:gd name="connsiteY20-3294" fmla="*/ 1087075 h 6248398"/>
              <a:gd name="connsiteX21-3295" fmla="*/ 8798546 w 15811497"/>
              <a:gd name="connsiteY21-3296" fmla="*/ 975498 h 6248398"/>
              <a:gd name="connsiteX22-3297" fmla="*/ 8795375 w 15811497"/>
              <a:gd name="connsiteY22-3298" fmla="*/ 963167 h 6248398"/>
              <a:gd name="connsiteX23-3299" fmla="*/ 8768620 w 15811497"/>
              <a:gd name="connsiteY23-3300" fmla="*/ 859114 h 6248398"/>
              <a:gd name="connsiteX24-3301" fmla="*/ 8767766 w 15811497"/>
              <a:gd name="connsiteY24-3302" fmla="*/ 853515 h 6248398"/>
              <a:gd name="connsiteX25-3303" fmla="*/ 7448548 w 15811497"/>
              <a:gd name="connsiteY25-3304" fmla="*/ 0 h 6248398"/>
              <a:gd name="connsiteX26-3305" fmla="*/ 8721604 w 15811497"/>
              <a:gd name="connsiteY26-3306" fmla="*/ 757692 h 6248398"/>
              <a:gd name="connsiteX27-3307" fmla="*/ 8767765 w 15811497"/>
              <a:gd name="connsiteY27-3308" fmla="*/ 853515 h 6248398"/>
              <a:gd name="connsiteX28-3309" fmla="*/ 8768619 w 15811497"/>
              <a:gd name="connsiteY28-3310" fmla="*/ 859114 h 6248398"/>
              <a:gd name="connsiteX29-3311" fmla="*/ 8795374 w 15811497"/>
              <a:gd name="connsiteY29-3312" fmla="*/ 963167 h 6248398"/>
              <a:gd name="connsiteX30-3313" fmla="*/ 8798545 w 15811497"/>
              <a:gd name="connsiteY30-3314" fmla="*/ 975499 h 6248398"/>
              <a:gd name="connsiteX31-3315" fmla="*/ 8839382 w 15811497"/>
              <a:gd name="connsiteY31-3316" fmla="*/ 1087076 h 6248398"/>
              <a:gd name="connsiteX32-3317" fmla="*/ 8860451 w 15811497"/>
              <a:gd name="connsiteY32-3318" fmla="*/ 1130812 h 6248398"/>
              <a:gd name="connsiteX33-3319" fmla="*/ 8866932 w 15811497"/>
              <a:gd name="connsiteY33-3320" fmla="*/ 1156018 h 6248398"/>
              <a:gd name="connsiteX34-3321" fmla="*/ 8890522 w 15811497"/>
              <a:gd name="connsiteY34-3322" fmla="*/ 1193234 h 6248398"/>
              <a:gd name="connsiteX35-3323" fmla="*/ 9958384 w 15811497"/>
              <a:gd name="connsiteY35-3324" fmla="*/ 1828798 h 6248398"/>
              <a:gd name="connsiteX36-3325" fmla="*/ 10895504 w 15811497"/>
              <a:gd name="connsiteY36-3326" fmla="*/ 1386857 h 6248398"/>
              <a:gd name="connsiteX37-3327" fmla="*/ 10927290 w 15811497"/>
              <a:gd name="connsiteY37-3328" fmla="*/ 1344350 h 6248398"/>
              <a:gd name="connsiteX38-3329" fmla="*/ 10936907 w 15811497"/>
              <a:gd name="connsiteY38-3330" fmla="*/ 1346082 h 6248398"/>
              <a:gd name="connsiteX39-3331" fmla="*/ 10917759 w 15811497"/>
              <a:gd name="connsiteY39-3332" fmla="*/ 1367151 h 6248398"/>
              <a:gd name="connsiteX40-3333" fmla="*/ 10545015 w 15811497"/>
              <a:gd name="connsiteY40-3334" fmla="*/ 1956940 h 6248398"/>
              <a:gd name="connsiteX41-3335" fmla="*/ 10521911 w 15811497"/>
              <a:gd name="connsiteY41-3336" fmla="*/ 2012524 h 6248398"/>
              <a:gd name="connsiteX42-3337" fmla="*/ 10521913 w 15811497"/>
              <a:gd name="connsiteY42-3338" fmla="*/ 2012521 h 6248398"/>
              <a:gd name="connsiteX43-3339" fmla="*/ 10545016 w 15811497"/>
              <a:gd name="connsiteY43-3340" fmla="*/ 1956940 h 6248398"/>
              <a:gd name="connsiteX44-3341" fmla="*/ 10917760 w 15811497"/>
              <a:gd name="connsiteY44-3342" fmla="*/ 1367152 h 6248398"/>
              <a:gd name="connsiteX45-3343" fmla="*/ 10936908 w 15811497"/>
              <a:gd name="connsiteY45-3344" fmla="*/ 1346084 h 6248398"/>
              <a:gd name="connsiteX46-3345" fmla="*/ 10972797 w 15811497"/>
              <a:gd name="connsiteY46-3346" fmla="*/ 1352550 h 6248398"/>
              <a:gd name="connsiteX47-3347" fmla="*/ 11002341 w 15811497"/>
              <a:gd name="connsiteY47-3348" fmla="*/ 1645177 h 6248398"/>
              <a:gd name="connsiteX48-3349" fmla="*/ 11002341 w 15811497"/>
              <a:gd name="connsiteY48-3350" fmla="*/ 1645177 h 6248398"/>
              <a:gd name="connsiteX49-3351" fmla="*/ 10972797 w 15811497"/>
              <a:gd name="connsiteY49-3352" fmla="*/ 1352549 h 6248398"/>
              <a:gd name="connsiteX50-3353" fmla="*/ 10936908 w 15811497"/>
              <a:gd name="connsiteY50-3354" fmla="*/ 1346083 h 6248398"/>
              <a:gd name="connsiteX51-3355" fmla="*/ 11096041 w 15811497"/>
              <a:gd name="connsiteY51-3356" fmla="*/ 1170993 h 6248398"/>
              <a:gd name="connsiteX52-3357" fmla="*/ 13049247 w 15811497"/>
              <a:gd name="connsiteY52-3358" fmla="*/ 361949 h 6248398"/>
              <a:gd name="connsiteX53-3359" fmla="*/ 15811497 w 15811497"/>
              <a:gd name="connsiteY53-3360" fmla="*/ 3124198 h 6248398"/>
              <a:gd name="connsiteX54-3361" fmla="*/ 13049247 w 15811497"/>
              <a:gd name="connsiteY54-3362" fmla="*/ 5886448 h 6248398"/>
              <a:gd name="connsiteX55-3363" fmla="*/ 11732594 w 15811497"/>
              <a:gd name="connsiteY55-3364" fmla="*/ 5553059 h 6248398"/>
              <a:gd name="connsiteX56-3365" fmla="*/ 11528782 w 15811497"/>
              <a:gd name="connsiteY56-3366" fmla="*/ 5429240 h 6248398"/>
              <a:gd name="connsiteX57-3367" fmla="*/ 11499893 w 15811497"/>
              <a:gd name="connsiteY57-3368" fmla="*/ 5397454 h 6248398"/>
              <a:gd name="connsiteX58-3369" fmla="*/ 11410607 w 15811497"/>
              <a:gd name="connsiteY58-3370" fmla="*/ 5316305 h 6248398"/>
              <a:gd name="connsiteX59-3371" fmla="*/ 11369912 w 15811497"/>
              <a:gd name="connsiteY59-3372" fmla="*/ 5285874 h 6248398"/>
              <a:gd name="connsiteX60-3373" fmla="*/ 11355656 w 15811497"/>
              <a:gd name="connsiteY60-3374" fmla="*/ 5144675 h 6248398"/>
              <a:gd name="connsiteX61-3375" fmla="*/ 11355656 w 15811497"/>
              <a:gd name="connsiteY61-3376" fmla="*/ 5144675 h 6248398"/>
              <a:gd name="connsiteX62-3377" fmla="*/ 11369912 w 15811497"/>
              <a:gd name="connsiteY62-3378" fmla="*/ 5285874 h 6248398"/>
              <a:gd name="connsiteX63-3379" fmla="*/ 11313816 w 15811497"/>
              <a:gd name="connsiteY63-3380" fmla="*/ 5243926 h 6248398"/>
              <a:gd name="connsiteX64-3381" fmla="*/ 11210151 w 15811497"/>
              <a:gd name="connsiteY64-3382" fmla="*/ 5180948 h 6248398"/>
              <a:gd name="connsiteX65-3383" fmla="*/ 11209761 w 15811497"/>
              <a:gd name="connsiteY65-3384" fmla="*/ 5180760 h 6248398"/>
              <a:gd name="connsiteX66-3385" fmla="*/ 11096041 w 15811497"/>
              <a:gd name="connsiteY66-3386" fmla="*/ 5077404 h 6248398"/>
              <a:gd name="connsiteX67-3387" fmla="*/ 11063094 w 15811497"/>
              <a:gd name="connsiteY67-3388" fmla="*/ 5041153 h 6248398"/>
              <a:gd name="connsiteX68-3389" fmla="*/ 11063091 w 15811497"/>
              <a:gd name="connsiteY68-3390" fmla="*/ 5041152 h 6248398"/>
              <a:gd name="connsiteX69-3391" fmla="*/ 11096040 w 15811497"/>
              <a:gd name="connsiteY69-3392" fmla="*/ 5077404 h 6248398"/>
              <a:gd name="connsiteX70-3393" fmla="*/ 11209760 w 15811497"/>
              <a:gd name="connsiteY70-3394" fmla="*/ 5180760 h 6248398"/>
              <a:gd name="connsiteX71-3395" fmla="*/ 11100244 w 15811497"/>
              <a:gd name="connsiteY71-3396" fmla="*/ 5128004 h 6248398"/>
              <a:gd name="connsiteX72-3397" fmla="*/ 10610846 w 15811497"/>
              <a:gd name="connsiteY72-3398" fmla="*/ 5029199 h 6248398"/>
              <a:gd name="connsiteX73-3399" fmla="*/ 9640652 w 15811497"/>
              <a:gd name="connsiteY73-3400" fmla="*/ 5486739 h 6248398"/>
              <a:gd name="connsiteX74-3401" fmla="*/ 9628722 w 15811497"/>
              <a:gd name="connsiteY74-3402" fmla="*/ 5502693 h 6248398"/>
              <a:gd name="connsiteX75-3403" fmla="*/ 9568273 w 15811497"/>
              <a:gd name="connsiteY75-3404" fmla="*/ 5583530 h 6248398"/>
              <a:gd name="connsiteX76-3405" fmla="*/ 9535504 w 15811497"/>
              <a:gd name="connsiteY76-3406" fmla="*/ 5637470 h 6248398"/>
              <a:gd name="connsiteX77-3407" fmla="*/ 9535505 w 15811497"/>
              <a:gd name="connsiteY77-3408" fmla="*/ 5637470 h 6248398"/>
              <a:gd name="connsiteX78-3409" fmla="*/ 9568273 w 15811497"/>
              <a:gd name="connsiteY78-3410" fmla="*/ 5583531 h 6248398"/>
              <a:gd name="connsiteX79-3411" fmla="*/ 9628722 w 15811497"/>
              <a:gd name="connsiteY79-3412" fmla="*/ 5502694 h 6248398"/>
              <a:gd name="connsiteX80-3413" fmla="*/ 9563485 w 15811497"/>
              <a:gd name="connsiteY80-3414" fmla="*/ 5610078 h 6248398"/>
              <a:gd name="connsiteX81-3415" fmla="*/ 9542221 w 15811497"/>
              <a:gd name="connsiteY81-3416" fmla="*/ 5638514 h 6248398"/>
              <a:gd name="connsiteX82-3417" fmla="*/ 9504352 w 15811497"/>
              <a:gd name="connsiteY82-3418" fmla="*/ 5689156 h 6248398"/>
              <a:gd name="connsiteX83-3419" fmla="*/ 9480140 w 15811497"/>
              <a:gd name="connsiteY83-3420" fmla="*/ 5721533 h 6248398"/>
              <a:gd name="connsiteX84-3421" fmla="*/ 8362947 w 15811497"/>
              <a:gd name="connsiteY84-3422" fmla="*/ 6248398 h 6248398"/>
              <a:gd name="connsiteX85-3423" fmla="*/ 7028922 w 15811497"/>
              <a:gd name="connsiteY85-3424" fmla="*/ 5364147 h 6248398"/>
              <a:gd name="connsiteX86-3425" fmla="*/ 6990513 w 15811497"/>
              <a:gd name="connsiteY86-3426" fmla="*/ 5259205 h 6248398"/>
              <a:gd name="connsiteX87-3427" fmla="*/ 6990512 w 15811497"/>
              <a:gd name="connsiteY87-3428" fmla="*/ 5259199 h 6248398"/>
              <a:gd name="connsiteX88-3429" fmla="*/ 6983676 w 15811497"/>
              <a:gd name="connsiteY88-3430" fmla="*/ 5240519 h 6248398"/>
              <a:gd name="connsiteX89-3431" fmla="*/ 6983673 w 15811497"/>
              <a:gd name="connsiteY89-3432" fmla="*/ 5240519 h 6248398"/>
              <a:gd name="connsiteX90-3433" fmla="*/ 6980236 w 15811497"/>
              <a:gd name="connsiteY90-3434" fmla="*/ 5231130 h 6248398"/>
              <a:gd name="connsiteX91-3435" fmla="*/ 6978859 w 15811497"/>
              <a:gd name="connsiteY91-3436" fmla="*/ 5225774 h 6248398"/>
              <a:gd name="connsiteX92-3437" fmla="*/ 6984291 w 15811497"/>
              <a:gd name="connsiteY92-3438" fmla="*/ 5240614 h 6248398"/>
              <a:gd name="connsiteX93-3439" fmla="*/ 6984292 w 15811497"/>
              <a:gd name="connsiteY93-3440" fmla="*/ 5240614 h 6248398"/>
              <a:gd name="connsiteX94-3441" fmla="*/ 6978860 w 15811497"/>
              <a:gd name="connsiteY94-3442" fmla="*/ 5225773 h 6248398"/>
              <a:gd name="connsiteX95-3443" fmla="*/ 6944562 w 15811497"/>
              <a:gd name="connsiteY95-3444" fmla="*/ 5092380 h 6248398"/>
              <a:gd name="connsiteX96-3445" fmla="*/ 6924183 w 15811497"/>
              <a:gd name="connsiteY96-3446" fmla="*/ 4890225 h 6248398"/>
              <a:gd name="connsiteX97-3447" fmla="*/ 6924182 w 15811497"/>
              <a:gd name="connsiteY97-3448" fmla="*/ 4890225 h 6248398"/>
              <a:gd name="connsiteX98-3449" fmla="*/ 6944561 w 15811497"/>
              <a:gd name="connsiteY98-3450" fmla="*/ 5092380 h 6248398"/>
              <a:gd name="connsiteX99-3451" fmla="*/ 6978860 w 15811497"/>
              <a:gd name="connsiteY99-3452" fmla="*/ 5225773 h 6248398"/>
              <a:gd name="connsiteX100-3453" fmla="*/ 6948299 w 15811497"/>
              <a:gd name="connsiteY100-3454" fmla="*/ 5142273 h 6248398"/>
              <a:gd name="connsiteX101-3455" fmla="*/ 5829297 w 15811497"/>
              <a:gd name="connsiteY101-3456" fmla="*/ 4400549 h 6248398"/>
              <a:gd name="connsiteX102-3457" fmla="*/ 5056802 w 15811497"/>
              <a:gd name="connsiteY102-3458" fmla="*/ 4677867 h 6248398"/>
              <a:gd name="connsiteX103-3459" fmla="*/ 5022517 w 15811497"/>
              <a:gd name="connsiteY103-3460" fmla="*/ 4709027 h 6248398"/>
              <a:gd name="connsiteX104-3461" fmla="*/ 5022515 w 15811497"/>
              <a:gd name="connsiteY104-3462" fmla="*/ 4709029 h 6248398"/>
              <a:gd name="connsiteX105-3463" fmla="*/ 5022510 w 15811497"/>
              <a:gd name="connsiteY105-3464" fmla="*/ 4709033 h 6248398"/>
              <a:gd name="connsiteX106-3465" fmla="*/ 4924198 w 15811497"/>
              <a:gd name="connsiteY106-3466" fmla="*/ 4840507 h 6248398"/>
              <a:gd name="connsiteX107-3467" fmla="*/ 4914898 w 15811497"/>
              <a:gd name="connsiteY107-3468" fmla="*/ 4838698 h 6248398"/>
              <a:gd name="connsiteX108-3469" fmla="*/ 4914898 w 15811497"/>
              <a:gd name="connsiteY108-3470" fmla="*/ 4838699 h 6248398"/>
              <a:gd name="connsiteX109-3471" fmla="*/ 4924199 w 15811497"/>
              <a:gd name="connsiteY109-3472" fmla="*/ 4840508 h 6248398"/>
              <a:gd name="connsiteX110-3473" fmla="*/ 4893736 w 15811497"/>
              <a:gd name="connsiteY110-3474" fmla="*/ 4881247 h 6248398"/>
              <a:gd name="connsiteX111-3475" fmla="*/ 4778482 w 15811497"/>
              <a:gd name="connsiteY111-3476" fmla="*/ 5008058 h 6248398"/>
              <a:gd name="connsiteX112-3477" fmla="*/ 4778482 w 15811497"/>
              <a:gd name="connsiteY112-3478" fmla="*/ 5008057 h 6248398"/>
              <a:gd name="connsiteX113-3479" fmla="*/ 4715455 w 15811497"/>
              <a:gd name="connsiteY113-3480" fmla="*/ 5077404 h 6248398"/>
              <a:gd name="connsiteX114-3481" fmla="*/ 2762249 w 15811497"/>
              <a:gd name="connsiteY114-3482" fmla="*/ 5886448 h 6248398"/>
              <a:gd name="connsiteX115-3483" fmla="*/ 0 w 15811497"/>
              <a:gd name="connsiteY115-3484" fmla="*/ 3124198 h 6248398"/>
              <a:gd name="connsiteX116-3485" fmla="*/ 2762249 w 15811497"/>
              <a:gd name="connsiteY116-3486" fmla="*/ 361949 h 6248398"/>
              <a:gd name="connsiteX117-3487" fmla="*/ 4078902 w 15811497"/>
              <a:gd name="connsiteY117-3488" fmla="*/ 695338 h 6248398"/>
              <a:gd name="connsiteX118-3489" fmla="*/ 4261443 w 15811497"/>
              <a:gd name="connsiteY118-3490" fmla="*/ 806235 h 6248398"/>
              <a:gd name="connsiteX119-3491" fmla="*/ 4409044 w 15811497"/>
              <a:gd name="connsiteY119-3492" fmla="*/ 910268 h 6248398"/>
              <a:gd name="connsiteX120-3493" fmla="*/ 4612477 w 15811497"/>
              <a:gd name="connsiteY120-3494" fmla="*/ 1077402 h 6248398"/>
              <a:gd name="connsiteX121-3495" fmla="*/ 4612478 w 15811497"/>
              <a:gd name="connsiteY121-3496" fmla="*/ 1077403 h 6248398"/>
              <a:gd name="connsiteX122-3497" fmla="*/ 4715454 w 15811497"/>
              <a:gd name="connsiteY122-3498" fmla="*/ 1170993 h 6248398"/>
              <a:gd name="connsiteX123-3499" fmla="*/ 4701725 w 15811497"/>
              <a:gd name="connsiteY123-3500" fmla="*/ 1120394 h 6248398"/>
              <a:gd name="connsiteX124-3501" fmla="*/ 5191122 w 15811497"/>
              <a:gd name="connsiteY124-3502" fmla="*/ 1219199 h 6248398"/>
              <a:gd name="connsiteX125-3503" fmla="*/ 6161317 w 15811497"/>
              <a:gd name="connsiteY125-3504" fmla="*/ 761659 h 6248398"/>
              <a:gd name="connsiteX126-3505" fmla="*/ 6224019 w 15811497"/>
              <a:gd name="connsiteY126-3506" fmla="*/ 677808 h 6248398"/>
              <a:gd name="connsiteX127-3507" fmla="*/ 6175489 w 15811497"/>
              <a:gd name="connsiteY127-3508" fmla="*/ 757691 h 6248398"/>
              <a:gd name="connsiteX128-3509" fmla="*/ 6175489 w 15811497"/>
              <a:gd name="connsiteY128-3510" fmla="*/ 757692 h 6248398"/>
              <a:gd name="connsiteX129-3511" fmla="*/ 6224020 w 15811497"/>
              <a:gd name="connsiteY129-3512" fmla="*/ 677809 h 6248398"/>
              <a:gd name="connsiteX130-3513" fmla="*/ 6233696 w 15811497"/>
              <a:gd name="connsiteY130-3514" fmla="*/ 664869 h 6248398"/>
              <a:gd name="connsiteX131-3515" fmla="*/ 6252611 w 15811497"/>
              <a:gd name="connsiteY131-3516" fmla="*/ 633734 h 6248398"/>
              <a:gd name="connsiteX132-3517" fmla="*/ 6252610 w 15811497"/>
              <a:gd name="connsiteY132-3518" fmla="*/ 633734 h 6248398"/>
              <a:gd name="connsiteX133-3519" fmla="*/ 6233696 w 15811497"/>
              <a:gd name="connsiteY133-3520" fmla="*/ 664868 h 6248398"/>
              <a:gd name="connsiteX134-3521" fmla="*/ 6224019 w 15811497"/>
              <a:gd name="connsiteY134-3522" fmla="*/ 677808 h 6248398"/>
              <a:gd name="connsiteX135-3523" fmla="*/ 6248008 w 15811497"/>
              <a:gd name="connsiteY135-3524" fmla="*/ 638320 h 6248398"/>
              <a:gd name="connsiteX136-3525" fmla="*/ 6251291 w 15811497"/>
              <a:gd name="connsiteY136-3526" fmla="*/ 633930 h 6248398"/>
              <a:gd name="connsiteX137-3527" fmla="*/ 6251293 w 15811497"/>
              <a:gd name="connsiteY137-3528" fmla="*/ 633929 h 6248398"/>
              <a:gd name="connsiteX138-3529" fmla="*/ 6257683 w 15811497"/>
              <a:gd name="connsiteY138-3530" fmla="*/ 625384 h 6248398"/>
              <a:gd name="connsiteX139-3531" fmla="*/ 6257686 w 15811497"/>
              <a:gd name="connsiteY139-3532" fmla="*/ 625380 h 6248398"/>
              <a:gd name="connsiteX140-3533" fmla="*/ 6331355 w 15811497"/>
              <a:gd name="connsiteY140-3534" fmla="*/ 526865 h 6248398"/>
              <a:gd name="connsiteX141-3535" fmla="*/ 7448548 w 15811497"/>
              <a:gd name="connsiteY141-3536" fmla="*/ 0 h 6248398"/>
              <a:gd name="connsiteX0-3537" fmla="*/ 11209760 w 15811497"/>
              <a:gd name="connsiteY0-3538" fmla="*/ 5180760 h 6248398"/>
              <a:gd name="connsiteX1-3539" fmla="*/ 11210150 w 15811497"/>
              <a:gd name="connsiteY1-3540" fmla="*/ 5180948 h 6248398"/>
              <a:gd name="connsiteX2-3541" fmla="*/ 11313815 w 15811497"/>
              <a:gd name="connsiteY2-3542" fmla="*/ 5243926 h 6248398"/>
              <a:gd name="connsiteX3-3543" fmla="*/ 11369911 w 15811497"/>
              <a:gd name="connsiteY3-3544" fmla="*/ 5285874 h 6248398"/>
              <a:gd name="connsiteX4-3545" fmla="*/ 11410606 w 15811497"/>
              <a:gd name="connsiteY4-3546" fmla="*/ 5316305 h 6248398"/>
              <a:gd name="connsiteX5-3547" fmla="*/ 11499892 w 15811497"/>
              <a:gd name="connsiteY5-3548" fmla="*/ 5397454 h 6248398"/>
              <a:gd name="connsiteX6-3549" fmla="*/ 11528781 w 15811497"/>
              <a:gd name="connsiteY6-3550" fmla="*/ 5429240 h 6248398"/>
              <a:gd name="connsiteX7-3551" fmla="*/ 11504846 w 15811497"/>
              <a:gd name="connsiteY7-3552" fmla="*/ 5414699 h 6248398"/>
              <a:gd name="connsiteX8-3553" fmla="*/ 11371717 w 15811497"/>
              <a:gd name="connsiteY8-3554" fmla="*/ 5315148 h 6248398"/>
              <a:gd name="connsiteX9-3555" fmla="*/ 11292198 w 15811497"/>
              <a:gd name="connsiteY9-3556" fmla="*/ 5255685 h 6248398"/>
              <a:gd name="connsiteX10-3557" fmla="*/ 11209760 w 15811497"/>
              <a:gd name="connsiteY10-3558" fmla="*/ 5180760 h 6248398"/>
              <a:gd name="connsiteX11-3559" fmla="*/ 4892179 w 15811497"/>
              <a:gd name="connsiteY11-3560" fmla="*/ 4842491 h 6248398"/>
              <a:gd name="connsiteX12-3561" fmla="*/ 4892178 w 15811497"/>
              <a:gd name="connsiteY12-3562" fmla="*/ 4842492 h 6248398"/>
              <a:gd name="connsiteX13-3563" fmla="*/ 4885192 w 15811497"/>
              <a:gd name="connsiteY13-3564" fmla="*/ 4851834 h 6248398"/>
              <a:gd name="connsiteX14-3565" fmla="*/ 4892179 w 15811497"/>
              <a:gd name="connsiteY14-3566" fmla="*/ 4842491 h 6248398"/>
              <a:gd name="connsiteX15-3567" fmla="*/ 8767766 w 15811497"/>
              <a:gd name="connsiteY15-3568" fmla="*/ 853515 h 6248398"/>
              <a:gd name="connsiteX16-3569" fmla="*/ 8782572 w 15811497"/>
              <a:gd name="connsiteY16-3570" fmla="*/ 884251 h 6248398"/>
              <a:gd name="connsiteX17-3571" fmla="*/ 8812281 w 15811497"/>
              <a:gd name="connsiteY17-3572" fmla="*/ 965420 h 6248398"/>
              <a:gd name="connsiteX18-3573" fmla="*/ 8831257 w 15811497"/>
              <a:gd name="connsiteY18-3574" fmla="*/ 1017268 h 6248398"/>
              <a:gd name="connsiteX19-3575" fmla="*/ 8860452 w 15811497"/>
              <a:gd name="connsiteY19-3576" fmla="*/ 1130811 h 6248398"/>
              <a:gd name="connsiteX20-3577" fmla="*/ 8839383 w 15811497"/>
              <a:gd name="connsiteY20-3578" fmla="*/ 1087075 h 6248398"/>
              <a:gd name="connsiteX21-3579" fmla="*/ 8798546 w 15811497"/>
              <a:gd name="connsiteY21-3580" fmla="*/ 975498 h 6248398"/>
              <a:gd name="connsiteX22-3581" fmla="*/ 8795375 w 15811497"/>
              <a:gd name="connsiteY22-3582" fmla="*/ 963167 h 6248398"/>
              <a:gd name="connsiteX23-3583" fmla="*/ 8768620 w 15811497"/>
              <a:gd name="connsiteY23-3584" fmla="*/ 859114 h 6248398"/>
              <a:gd name="connsiteX24-3585" fmla="*/ 8767766 w 15811497"/>
              <a:gd name="connsiteY24-3586" fmla="*/ 853515 h 6248398"/>
              <a:gd name="connsiteX25-3587" fmla="*/ 7448548 w 15811497"/>
              <a:gd name="connsiteY25-3588" fmla="*/ 0 h 6248398"/>
              <a:gd name="connsiteX26-3589" fmla="*/ 8721604 w 15811497"/>
              <a:gd name="connsiteY26-3590" fmla="*/ 757692 h 6248398"/>
              <a:gd name="connsiteX27-3591" fmla="*/ 8767765 w 15811497"/>
              <a:gd name="connsiteY27-3592" fmla="*/ 853515 h 6248398"/>
              <a:gd name="connsiteX28-3593" fmla="*/ 8768619 w 15811497"/>
              <a:gd name="connsiteY28-3594" fmla="*/ 859114 h 6248398"/>
              <a:gd name="connsiteX29-3595" fmla="*/ 8795374 w 15811497"/>
              <a:gd name="connsiteY29-3596" fmla="*/ 963167 h 6248398"/>
              <a:gd name="connsiteX30-3597" fmla="*/ 8798545 w 15811497"/>
              <a:gd name="connsiteY30-3598" fmla="*/ 975499 h 6248398"/>
              <a:gd name="connsiteX31-3599" fmla="*/ 8839382 w 15811497"/>
              <a:gd name="connsiteY31-3600" fmla="*/ 1087076 h 6248398"/>
              <a:gd name="connsiteX32-3601" fmla="*/ 8866932 w 15811497"/>
              <a:gd name="connsiteY32-3602" fmla="*/ 1156018 h 6248398"/>
              <a:gd name="connsiteX33-3603" fmla="*/ 8890522 w 15811497"/>
              <a:gd name="connsiteY33-3604" fmla="*/ 1193234 h 6248398"/>
              <a:gd name="connsiteX34-3605" fmla="*/ 9958384 w 15811497"/>
              <a:gd name="connsiteY34-3606" fmla="*/ 1828798 h 6248398"/>
              <a:gd name="connsiteX35-3607" fmla="*/ 10895504 w 15811497"/>
              <a:gd name="connsiteY35-3608" fmla="*/ 1386857 h 6248398"/>
              <a:gd name="connsiteX36-3609" fmla="*/ 10927290 w 15811497"/>
              <a:gd name="connsiteY36-3610" fmla="*/ 1344350 h 6248398"/>
              <a:gd name="connsiteX37-3611" fmla="*/ 10936907 w 15811497"/>
              <a:gd name="connsiteY37-3612" fmla="*/ 1346082 h 6248398"/>
              <a:gd name="connsiteX38-3613" fmla="*/ 10917759 w 15811497"/>
              <a:gd name="connsiteY38-3614" fmla="*/ 1367151 h 6248398"/>
              <a:gd name="connsiteX39-3615" fmla="*/ 10545015 w 15811497"/>
              <a:gd name="connsiteY39-3616" fmla="*/ 1956940 h 6248398"/>
              <a:gd name="connsiteX40-3617" fmla="*/ 10521911 w 15811497"/>
              <a:gd name="connsiteY40-3618" fmla="*/ 2012524 h 6248398"/>
              <a:gd name="connsiteX41-3619" fmla="*/ 10521913 w 15811497"/>
              <a:gd name="connsiteY41-3620" fmla="*/ 2012521 h 6248398"/>
              <a:gd name="connsiteX42-3621" fmla="*/ 10545016 w 15811497"/>
              <a:gd name="connsiteY42-3622" fmla="*/ 1956940 h 6248398"/>
              <a:gd name="connsiteX43-3623" fmla="*/ 10917760 w 15811497"/>
              <a:gd name="connsiteY43-3624" fmla="*/ 1367152 h 6248398"/>
              <a:gd name="connsiteX44-3625" fmla="*/ 10936908 w 15811497"/>
              <a:gd name="connsiteY44-3626" fmla="*/ 1346084 h 6248398"/>
              <a:gd name="connsiteX45-3627" fmla="*/ 10972797 w 15811497"/>
              <a:gd name="connsiteY45-3628" fmla="*/ 1352550 h 6248398"/>
              <a:gd name="connsiteX46-3629" fmla="*/ 11002341 w 15811497"/>
              <a:gd name="connsiteY46-3630" fmla="*/ 1645177 h 6248398"/>
              <a:gd name="connsiteX47-3631" fmla="*/ 11002341 w 15811497"/>
              <a:gd name="connsiteY47-3632" fmla="*/ 1645177 h 6248398"/>
              <a:gd name="connsiteX48-3633" fmla="*/ 10972797 w 15811497"/>
              <a:gd name="connsiteY48-3634" fmla="*/ 1352549 h 6248398"/>
              <a:gd name="connsiteX49-3635" fmla="*/ 10936908 w 15811497"/>
              <a:gd name="connsiteY49-3636" fmla="*/ 1346083 h 6248398"/>
              <a:gd name="connsiteX50-3637" fmla="*/ 11096041 w 15811497"/>
              <a:gd name="connsiteY50-3638" fmla="*/ 1170993 h 6248398"/>
              <a:gd name="connsiteX51-3639" fmla="*/ 13049247 w 15811497"/>
              <a:gd name="connsiteY51-3640" fmla="*/ 361949 h 6248398"/>
              <a:gd name="connsiteX52-3641" fmla="*/ 15811497 w 15811497"/>
              <a:gd name="connsiteY52-3642" fmla="*/ 3124198 h 6248398"/>
              <a:gd name="connsiteX53-3643" fmla="*/ 13049247 w 15811497"/>
              <a:gd name="connsiteY53-3644" fmla="*/ 5886448 h 6248398"/>
              <a:gd name="connsiteX54-3645" fmla="*/ 11732594 w 15811497"/>
              <a:gd name="connsiteY54-3646" fmla="*/ 5553059 h 6248398"/>
              <a:gd name="connsiteX55-3647" fmla="*/ 11528782 w 15811497"/>
              <a:gd name="connsiteY55-3648" fmla="*/ 5429240 h 6248398"/>
              <a:gd name="connsiteX56-3649" fmla="*/ 11499893 w 15811497"/>
              <a:gd name="connsiteY56-3650" fmla="*/ 5397454 h 6248398"/>
              <a:gd name="connsiteX57-3651" fmla="*/ 11410607 w 15811497"/>
              <a:gd name="connsiteY57-3652" fmla="*/ 5316305 h 6248398"/>
              <a:gd name="connsiteX58-3653" fmla="*/ 11369912 w 15811497"/>
              <a:gd name="connsiteY58-3654" fmla="*/ 5285874 h 6248398"/>
              <a:gd name="connsiteX59-3655" fmla="*/ 11355656 w 15811497"/>
              <a:gd name="connsiteY59-3656" fmla="*/ 5144675 h 6248398"/>
              <a:gd name="connsiteX60-3657" fmla="*/ 11355656 w 15811497"/>
              <a:gd name="connsiteY60-3658" fmla="*/ 5144675 h 6248398"/>
              <a:gd name="connsiteX61-3659" fmla="*/ 11369912 w 15811497"/>
              <a:gd name="connsiteY61-3660" fmla="*/ 5285874 h 6248398"/>
              <a:gd name="connsiteX62-3661" fmla="*/ 11313816 w 15811497"/>
              <a:gd name="connsiteY62-3662" fmla="*/ 5243926 h 6248398"/>
              <a:gd name="connsiteX63-3663" fmla="*/ 11210151 w 15811497"/>
              <a:gd name="connsiteY63-3664" fmla="*/ 5180948 h 6248398"/>
              <a:gd name="connsiteX64-3665" fmla="*/ 11209761 w 15811497"/>
              <a:gd name="connsiteY64-3666" fmla="*/ 5180760 h 6248398"/>
              <a:gd name="connsiteX65-3667" fmla="*/ 11096041 w 15811497"/>
              <a:gd name="connsiteY65-3668" fmla="*/ 5077404 h 6248398"/>
              <a:gd name="connsiteX66-3669" fmla="*/ 11063094 w 15811497"/>
              <a:gd name="connsiteY66-3670" fmla="*/ 5041153 h 6248398"/>
              <a:gd name="connsiteX67-3671" fmla="*/ 11063091 w 15811497"/>
              <a:gd name="connsiteY67-3672" fmla="*/ 5041152 h 6248398"/>
              <a:gd name="connsiteX68-3673" fmla="*/ 11096040 w 15811497"/>
              <a:gd name="connsiteY68-3674" fmla="*/ 5077404 h 6248398"/>
              <a:gd name="connsiteX69-3675" fmla="*/ 11209760 w 15811497"/>
              <a:gd name="connsiteY69-3676" fmla="*/ 5180760 h 6248398"/>
              <a:gd name="connsiteX70-3677" fmla="*/ 11100244 w 15811497"/>
              <a:gd name="connsiteY70-3678" fmla="*/ 5128004 h 6248398"/>
              <a:gd name="connsiteX71-3679" fmla="*/ 10610846 w 15811497"/>
              <a:gd name="connsiteY71-3680" fmla="*/ 5029199 h 6248398"/>
              <a:gd name="connsiteX72-3681" fmla="*/ 9640652 w 15811497"/>
              <a:gd name="connsiteY72-3682" fmla="*/ 5486739 h 6248398"/>
              <a:gd name="connsiteX73-3683" fmla="*/ 9628722 w 15811497"/>
              <a:gd name="connsiteY73-3684" fmla="*/ 5502693 h 6248398"/>
              <a:gd name="connsiteX74-3685" fmla="*/ 9568273 w 15811497"/>
              <a:gd name="connsiteY74-3686" fmla="*/ 5583530 h 6248398"/>
              <a:gd name="connsiteX75-3687" fmla="*/ 9535504 w 15811497"/>
              <a:gd name="connsiteY75-3688" fmla="*/ 5637470 h 6248398"/>
              <a:gd name="connsiteX76-3689" fmla="*/ 9535505 w 15811497"/>
              <a:gd name="connsiteY76-3690" fmla="*/ 5637470 h 6248398"/>
              <a:gd name="connsiteX77-3691" fmla="*/ 9568273 w 15811497"/>
              <a:gd name="connsiteY77-3692" fmla="*/ 5583531 h 6248398"/>
              <a:gd name="connsiteX78-3693" fmla="*/ 9628722 w 15811497"/>
              <a:gd name="connsiteY78-3694" fmla="*/ 5502694 h 6248398"/>
              <a:gd name="connsiteX79-3695" fmla="*/ 9563485 w 15811497"/>
              <a:gd name="connsiteY79-3696" fmla="*/ 5610078 h 6248398"/>
              <a:gd name="connsiteX80-3697" fmla="*/ 9542221 w 15811497"/>
              <a:gd name="connsiteY80-3698" fmla="*/ 5638514 h 6248398"/>
              <a:gd name="connsiteX81-3699" fmla="*/ 9504352 w 15811497"/>
              <a:gd name="connsiteY81-3700" fmla="*/ 5689156 h 6248398"/>
              <a:gd name="connsiteX82-3701" fmla="*/ 9480140 w 15811497"/>
              <a:gd name="connsiteY82-3702" fmla="*/ 5721533 h 6248398"/>
              <a:gd name="connsiteX83-3703" fmla="*/ 8362947 w 15811497"/>
              <a:gd name="connsiteY83-3704" fmla="*/ 6248398 h 6248398"/>
              <a:gd name="connsiteX84-3705" fmla="*/ 7028922 w 15811497"/>
              <a:gd name="connsiteY84-3706" fmla="*/ 5364147 h 6248398"/>
              <a:gd name="connsiteX85-3707" fmla="*/ 6990513 w 15811497"/>
              <a:gd name="connsiteY85-3708" fmla="*/ 5259205 h 6248398"/>
              <a:gd name="connsiteX86-3709" fmla="*/ 6990512 w 15811497"/>
              <a:gd name="connsiteY86-3710" fmla="*/ 5259199 h 6248398"/>
              <a:gd name="connsiteX87-3711" fmla="*/ 6983676 w 15811497"/>
              <a:gd name="connsiteY87-3712" fmla="*/ 5240519 h 6248398"/>
              <a:gd name="connsiteX88-3713" fmla="*/ 6983673 w 15811497"/>
              <a:gd name="connsiteY88-3714" fmla="*/ 5240519 h 6248398"/>
              <a:gd name="connsiteX89-3715" fmla="*/ 6980236 w 15811497"/>
              <a:gd name="connsiteY89-3716" fmla="*/ 5231130 h 6248398"/>
              <a:gd name="connsiteX90-3717" fmla="*/ 6978859 w 15811497"/>
              <a:gd name="connsiteY90-3718" fmla="*/ 5225774 h 6248398"/>
              <a:gd name="connsiteX91-3719" fmla="*/ 6984291 w 15811497"/>
              <a:gd name="connsiteY91-3720" fmla="*/ 5240614 h 6248398"/>
              <a:gd name="connsiteX92-3721" fmla="*/ 6984292 w 15811497"/>
              <a:gd name="connsiteY92-3722" fmla="*/ 5240614 h 6248398"/>
              <a:gd name="connsiteX93-3723" fmla="*/ 6978860 w 15811497"/>
              <a:gd name="connsiteY93-3724" fmla="*/ 5225773 h 6248398"/>
              <a:gd name="connsiteX94-3725" fmla="*/ 6944562 w 15811497"/>
              <a:gd name="connsiteY94-3726" fmla="*/ 5092380 h 6248398"/>
              <a:gd name="connsiteX95-3727" fmla="*/ 6924183 w 15811497"/>
              <a:gd name="connsiteY95-3728" fmla="*/ 4890225 h 6248398"/>
              <a:gd name="connsiteX96-3729" fmla="*/ 6924182 w 15811497"/>
              <a:gd name="connsiteY96-3730" fmla="*/ 4890225 h 6248398"/>
              <a:gd name="connsiteX97-3731" fmla="*/ 6944561 w 15811497"/>
              <a:gd name="connsiteY97-3732" fmla="*/ 5092380 h 6248398"/>
              <a:gd name="connsiteX98-3733" fmla="*/ 6978860 w 15811497"/>
              <a:gd name="connsiteY98-3734" fmla="*/ 5225773 h 6248398"/>
              <a:gd name="connsiteX99-3735" fmla="*/ 6948299 w 15811497"/>
              <a:gd name="connsiteY99-3736" fmla="*/ 5142273 h 6248398"/>
              <a:gd name="connsiteX100-3737" fmla="*/ 5829297 w 15811497"/>
              <a:gd name="connsiteY100-3738" fmla="*/ 4400549 h 6248398"/>
              <a:gd name="connsiteX101-3739" fmla="*/ 5056802 w 15811497"/>
              <a:gd name="connsiteY101-3740" fmla="*/ 4677867 h 6248398"/>
              <a:gd name="connsiteX102-3741" fmla="*/ 5022517 w 15811497"/>
              <a:gd name="connsiteY102-3742" fmla="*/ 4709027 h 6248398"/>
              <a:gd name="connsiteX103-3743" fmla="*/ 5022515 w 15811497"/>
              <a:gd name="connsiteY103-3744" fmla="*/ 4709029 h 6248398"/>
              <a:gd name="connsiteX104-3745" fmla="*/ 5022510 w 15811497"/>
              <a:gd name="connsiteY104-3746" fmla="*/ 4709033 h 6248398"/>
              <a:gd name="connsiteX105-3747" fmla="*/ 4924198 w 15811497"/>
              <a:gd name="connsiteY105-3748" fmla="*/ 4840507 h 6248398"/>
              <a:gd name="connsiteX106-3749" fmla="*/ 4914898 w 15811497"/>
              <a:gd name="connsiteY106-3750" fmla="*/ 4838698 h 6248398"/>
              <a:gd name="connsiteX107-3751" fmla="*/ 4914898 w 15811497"/>
              <a:gd name="connsiteY107-3752" fmla="*/ 4838699 h 6248398"/>
              <a:gd name="connsiteX108-3753" fmla="*/ 4924199 w 15811497"/>
              <a:gd name="connsiteY108-3754" fmla="*/ 4840508 h 6248398"/>
              <a:gd name="connsiteX109-3755" fmla="*/ 4893736 w 15811497"/>
              <a:gd name="connsiteY109-3756" fmla="*/ 4881247 h 6248398"/>
              <a:gd name="connsiteX110-3757" fmla="*/ 4778482 w 15811497"/>
              <a:gd name="connsiteY110-3758" fmla="*/ 5008058 h 6248398"/>
              <a:gd name="connsiteX111-3759" fmla="*/ 4778482 w 15811497"/>
              <a:gd name="connsiteY111-3760" fmla="*/ 5008057 h 6248398"/>
              <a:gd name="connsiteX112-3761" fmla="*/ 4715455 w 15811497"/>
              <a:gd name="connsiteY112-3762" fmla="*/ 5077404 h 6248398"/>
              <a:gd name="connsiteX113-3763" fmla="*/ 2762249 w 15811497"/>
              <a:gd name="connsiteY113-3764" fmla="*/ 5886448 h 6248398"/>
              <a:gd name="connsiteX114-3765" fmla="*/ 0 w 15811497"/>
              <a:gd name="connsiteY114-3766" fmla="*/ 3124198 h 6248398"/>
              <a:gd name="connsiteX115-3767" fmla="*/ 2762249 w 15811497"/>
              <a:gd name="connsiteY115-3768" fmla="*/ 361949 h 6248398"/>
              <a:gd name="connsiteX116-3769" fmla="*/ 4078902 w 15811497"/>
              <a:gd name="connsiteY116-3770" fmla="*/ 695338 h 6248398"/>
              <a:gd name="connsiteX117-3771" fmla="*/ 4261443 w 15811497"/>
              <a:gd name="connsiteY117-3772" fmla="*/ 806235 h 6248398"/>
              <a:gd name="connsiteX118-3773" fmla="*/ 4409044 w 15811497"/>
              <a:gd name="connsiteY118-3774" fmla="*/ 910268 h 6248398"/>
              <a:gd name="connsiteX119-3775" fmla="*/ 4612477 w 15811497"/>
              <a:gd name="connsiteY119-3776" fmla="*/ 1077402 h 6248398"/>
              <a:gd name="connsiteX120-3777" fmla="*/ 4612478 w 15811497"/>
              <a:gd name="connsiteY120-3778" fmla="*/ 1077403 h 6248398"/>
              <a:gd name="connsiteX121-3779" fmla="*/ 4715454 w 15811497"/>
              <a:gd name="connsiteY121-3780" fmla="*/ 1170993 h 6248398"/>
              <a:gd name="connsiteX122-3781" fmla="*/ 4701725 w 15811497"/>
              <a:gd name="connsiteY122-3782" fmla="*/ 1120394 h 6248398"/>
              <a:gd name="connsiteX123-3783" fmla="*/ 5191122 w 15811497"/>
              <a:gd name="connsiteY123-3784" fmla="*/ 1219199 h 6248398"/>
              <a:gd name="connsiteX124-3785" fmla="*/ 6161317 w 15811497"/>
              <a:gd name="connsiteY124-3786" fmla="*/ 761659 h 6248398"/>
              <a:gd name="connsiteX125-3787" fmla="*/ 6224019 w 15811497"/>
              <a:gd name="connsiteY125-3788" fmla="*/ 677808 h 6248398"/>
              <a:gd name="connsiteX126-3789" fmla="*/ 6175489 w 15811497"/>
              <a:gd name="connsiteY126-3790" fmla="*/ 757691 h 6248398"/>
              <a:gd name="connsiteX127-3791" fmla="*/ 6175489 w 15811497"/>
              <a:gd name="connsiteY127-3792" fmla="*/ 757692 h 6248398"/>
              <a:gd name="connsiteX128-3793" fmla="*/ 6224020 w 15811497"/>
              <a:gd name="connsiteY128-3794" fmla="*/ 677809 h 6248398"/>
              <a:gd name="connsiteX129-3795" fmla="*/ 6233696 w 15811497"/>
              <a:gd name="connsiteY129-3796" fmla="*/ 664869 h 6248398"/>
              <a:gd name="connsiteX130-3797" fmla="*/ 6252611 w 15811497"/>
              <a:gd name="connsiteY130-3798" fmla="*/ 633734 h 6248398"/>
              <a:gd name="connsiteX131-3799" fmla="*/ 6252610 w 15811497"/>
              <a:gd name="connsiteY131-3800" fmla="*/ 633734 h 6248398"/>
              <a:gd name="connsiteX132-3801" fmla="*/ 6233696 w 15811497"/>
              <a:gd name="connsiteY132-3802" fmla="*/ 664868 h 6248398"/>
              <a:gd name="connsiteX133-3803" fmla="*/ 6224019 w 15811497"/>
              <a:gd name="connsiteY133-3804" fmla="*/ 677808 h 6248398"/>
              <a:gd name="connsiteX134-3805" fmla="*/ 6248008 w 15811497"/>
              <a:gd name="connsiteY134-3806" fmla="*/ 638320 h 6248398"/>
              <a:gd name="connsiteX135-3807" fmla="*/ 6251291 w 15811497"/>
              <a:gd name="connsiteY135-3808" fmla="*/ 633930 h 6248398"/>
              <a:gd name="connsiteX136-3809" fmla="*/ 6251293 w 15811497"/>
              <a:gd name="connsiteY136-3810" fmla="*/ 633929 h 6248398"/>
              <a:gd name="connsiteX137-3811" fmla="*/ 6257683 w 15811497"/>
              <a:gd name="connsiteY137-3812" fmla="*/ 625384 h 6248398"/>
              <a:gd name="connsiteX138-3813" fmla="*/ 6257686 w 15811497"/>
              <a:gd name="connsiteY138-3814" fmla="*/ 625380 h 6248398"/>
              <a:gd name="connsiteX139-3815" fmla="*/ 6331355 w 15811497"/>
              <a:gd name="connsiteY139-3816" fmla="*/ 526865 h 6248398"/>
              <a:gd name="connsiteX140-3817" fmla="*/ 7448548 w 15811497"/>
              <a:gd name="connsiteY140-3818" fmla="*/ 0 h 6248398"/>
              <a:gd name="connsiteX0-3819" fmla="*/ 11209760 w 15811497"/>
              <a:gd name="connsiteY0-3820" fmla="*/ 5180760 h 6248398"/>
              <a:gd name="connsiteX1-3821" fmla="*/ 11210150 w 15811497"/>
              <a:gd name="connsiteY1-3822" fmla="*/ 5180948 h 6248398"/>
              <a:gd name="connsiteX2-3823" fmla="*/ 11313815 w 15811497"/>
              <a:gd name="connsiteY2-3824" fmla="*/ 5243926 h 6248398"/>
              <a:gd name="connsiteX3-3825" fmla="*/ 11369911 w 15811497"/>
              <a:gd name="connsiteY3-3826" fmla="*/ 5285874 h 6248398"/>
              <a:gd name="connsiteX4-3827" fmla="*/ 11410606 w 15811497"/>
              <a:gd name="connsiteY4-3828" fmla="*/ 5316305 h 6248398"/>
              <a:gd name="connsiteX5-3829" fmla="*/ 11499892 w 15811497"/>
              <a:gd name="connsiteY5-3830" fmla="*/ 5397454 h 6248398"/>
              <a:gd name="connsiteX6-3831" fmla="*/ 11528781 w 15811497"/>
              <a:gd name="connsiteY6-3832" fmla="*/ 5429240 h 6248398"/>
              <a:gd name="connsiteX7-3833" fmla="*/ 11504846 w 15811497"/>
              <a:gd name="connsiteY7-3834" fmla="*/ 5414699 h 6248398"/>
              <a:gd name="connsiteX8-3835" fmla="*/ 11371717 w 15811497"/>
              <a:gd name="connsiteY8-3836" fmla="*/ 5315148 h 6248398"/>
              <a:gd name="connsiteX9-3837" fmla="*/ 11292198 w 15811497"/>
              <a:gd name="connsiteY9-3838" fmla="*/ 5255685 h 6248398"/>
              <a:gd name="connsiteX10-3839" fmla="*/ 11209760 w 15811497"/>
              <a:gd name="connsiteY10-3840" fmla="*/ 5180760 h 6248398"/>
              <a:gd name="connsiteX11-3841" fmla="*/ 4892179 w 15811497"/>
              <a:gd name="connsiteY11-3842" fmla="*/ 4842491 h 6248398"/>
              <a:gd name="connsiteX12-3843" fmla="*/ 4892178 w 15811497"/>
              <a:gd name="connsiteY12-3844" fmla="*/ 4842492 h 6248398"/>
              <a:gd name="connsiteX13-3845" fmla="*/ 4885192 w 15811497"/>
              <a:gd name="connsiteY13-3846" fmla="*/ 4851834 h 6248398"/>
              <a:gd name="connsiteX14-3847" fmla="*/ 4892179 w 15811497"/>
              <a:gd name="connsiteY14-3848" fmla="*/ 4842491 h 6248398"/>
              <a:gd name="connsiteX15-3849" fmla="*/ 8767766 w 15811497"/>
              <a:gd name="connsiteY15-3850" fmla="*/ 853515 h 6248398"/>
              <a:gd name="connsiteX16-3851" fmla="*/ 8782572 w 15811497"/>
              <a:gd name="connsiteY16-3852" fmla="*/ 884251 h 6248398"/>
              <a:gd name="connsiteX17-3853" fmla="*/ 8812281 w 15811497"/>
              <a:gd name="connsiteY17-3854" fmla="*/ 965420 h 6248398"/>
              <a:gd name="connsiteX18-3855" fmla="*/ 8831257 w 15811497"/>
              <a:gd name="connsiteY18-3856" fmla="*/ 1017268 h 6248398"/>
              <a:gd name="connsiteX19-3857" fmla="*/ 8860452 w 15811497"/>
              <a:gd name="connsiteY19-3858" fmla="*/ 1130811 h 6248398"/>
              <a:gd name="connsiteX20-3859" fmla="*/ 8839383 w 15811497"/>
              <a:gd name="connsiteY20-3860" fmla="*/ 1087075 h 6248398"/>
              <a:gd name="connsiteX21-3861" fmla="*/ 8798546 w 15811497"/>
              <a:gd name="connsiteY21-3862" fmla="*/ 975498 h 6248398"/>
              <a:gd name="connsiteX22-3863" fmla="*/ 8795375 w 15811497"/>
              <a:gd name="connsiteY22-3864" fmla="*/ 963167 h 6248398"/>
              <a:gd name="connsiteX23-3865" fmla="*/ 8768620 w 15811497"/>
              <a:gd name="connsiteY23-3866" fmla="*/ 859114 h 6248398"/>
              <a:gd name="connsiteX24-3867" fmla="*/ 8767766 w 15811497"/>
              <a:gd name="connsiteY24-3868" fmla="*/ 853515 h 6248398"/>
              <a:gd name="connsiteX25-3869" fmla="*/ 7448548 w 15811497"/>
              <a:gd name="connsiteY25-3870" fmla="*/ 0 h 6248398"/>
              <a:gd name="connsiteX26-3871" fmla="*/ 8721604 w 15811497"/>
              <a:gd name="connsiteY26-3872" fmla="*/ 757692 h 6248398"/>
              <a:gd name="connsiteX27-3873" fmla="*/ 8767765 w 15811497"/>
              <a:gd name="connsiteY27-3874" fmla="*/ 853515 h 6248398"/>
              <a:gd name="connsiteX28-3875" fmla="*/ 8768619 w 15811497"/>
              <a:gd name="connsiteY28-3876" fmla="*/ 859114 h 6248398"/>
              <a:gd name="connsiteX29-3877" fmla="*/ 8795374 w 15811497"/>
              <a:gd name="connsiteY29-3878" fmla="*/ 963167 h 6248398"/>
              <a:gd name="connsiteX30-3879" fmla="*/ 8798545 w 15811497"/>
              <a:gd name="connsiteY30-3880" fmla="*/ 975499 h 6248398"/>
              <a:gd name="connsiteX31-3881" fmla="*/ 8866932 w 15811497"/>
              <a:gd name="connsiteY31-3882" fmla="*/ 1156018 h 6248398"/>
              <a:gd name="connsiteX32-3883" fmla="*/ 8890522 w 15811497"/>
              <a:gd name="connsiteY32-3884" fmla="*/ 1193234 h 6248398"/>
              <a:gd name="connsiteX33-3885" fmla="*/ 9958384 w 15811497"/>
              <a:gd name="connsiteY33-3886" fmla="*/ 1828798 h 6248398"/>
              <a:gd name="connsiteX34-3887" fmla="*/ 10895504 w 15811497"/>
              <a:gd name="connsiteY34-3888" fmla="*/ 1386857 h 6248398"/>
              <a:gd name="connsiteX35-3889" fmla="*/ 10927290 w 15811497"/>
              <a:gd name="connsiteY35-3890" fmla="*/ 1344350 h 6248398"/>
              <a:gd name="connsiteX36-3891" fmla="*/ 10936907 w 15811497"/>
              <a:gd name="connsiteY36-3892" fmla="*/ 1346082 h 6248398"/>
              <a:gd name="connsiteX37-3893" fmla="*/ 10917759 w 15811497"/>
              <a:gd name="connsiteY37-3894" fmla="*/ 1367151 h 6248398"/>
              <a:gd name="connsiteX38-3895" fmla="*/ 10545015 w 15811497"/>
              <a:gd name="connsiteY38-3896" fmla="*/ 1956940 h 6248398"/>
              <a:gd name="connsiteX39-3897" fmla="*/ 10521911 w 15811497"/>
              <a:gd name="connsiteY39-3898" fmla="*/ 2012524 h 6248398"/>
              <a:gd name="connsiteX40-3899" fmla="*/ 10521913 w 15811497"/>
              <a:gd name="connsiteY40-3900" fmla="*/ 2012521 h 6248398"/>
              <a:gd name="connsiteX41-3901" fmla="*/ 10545016 w 15811497"/>
              <a:gd name="connsiteY41-3902" fmla="*/ 1956940 h 6248398"/>
              <a:gd name="connsiteX42-3903" fmla="*/ 10917760 w 15811497"/>
              <a:gd name="connsiteY42-3904" fmla="*/ 1367152 h 6248398"/>
              <a:gd name="connsiteX43-3905" fmla="*/ 10936908 w 15811497"/>
              <a:gd name="connsiteY43-3906" fmla="*/ 1346084 h 6248398"/>
              <a:gd name="connsiteX44-3907" fmla="*/ 10972797 w 15811497"/>
              <a:gd name="connsiteY44-3908" fmla="*/ 1352550 h 6248398"/>
              <a:gd name="connsiteX45-3909" fmla="*/ 11002341 w 15811497"/>
              <a:gd name="connsiteY45-3910" fmla="*/ 1645177 h 6248398"/>
              <a:gd name="connsiteX46-3911" fmla="*/ 11002341 w 15811497"/>
              <a:gd name="connsiteY46-3912" fmla="*/ 1645177 h 6248398"/>
              <a:gd name="connsiteX47-3913" fmla="*/ 10972797 w 15811497"/>
              <a:gd name="connsiteY47-3914" fmla="*/ 1352549 h 6248398"/>
              <a:gd name="connsiteX48-3915" fmla="*/ 10936908 w 15811497"/>
              <a:gd name="connsiteY48-3916" fmla="*/ 1346083 h 6248398"/>
              <a:gd name="connsiteX49-3917" fmla="*/ 11096041 w 15811497"/>
              <a:gd name="connsiteY49-3918" fmla="*/ 1170993 h 6248398"/>
              <a:gd name="connsiteX50-3919" fmla="*/ 13049247 w 15811497"/>
              <a:gd name="connsiteY50-3920" fmla="*/ 361949 h 6248398"/>
              <a:gd name="connsiteX51-3921" fmla="*/ 15811497 w 15811497"/>
              <a:gd name="connsiteY51-3922" fmla="*/ 3124198 h 6248398"/>
              <a:gd name="connsiteX52-3923" fmla="*/ 13049247 w 15811497"/>
              <a:gd name="connsiteY52-3924" fmla="*/ 5886448 h 6248398"/>
              <a:gd name="connsiteX53-3925" fmla="*/ 11732594 w 15811497"/>
              <a:gd name="connsiteY53-3926" fmla="*/ 5553059 h 6248398"/>
              <a:gd name="connsiteX54-3927" fmla="*/ 11528782 w 15811497"/>
              <a:gd name="connsiteY54-3928" fmla="*/ 5429240 h 6248398"/>
              <a:gd name="connsiteX55-3929" fmla="*/ 11499893 w 15811497"/>
              <a:gd name="connsiteY55-3930" fmla="*/ 5397454 h 6248398"/>
              <a:gd name="connsiteX56-3931" fmla="*/ 11410607 w 15811497"/>
              <a:gd name="connsiteY56-3932" fmla="*/ 5316305 h 6248398"/>
              <a:gd name="connsiteX57-3933" fmla="*/ 11369912 w 15811497"/>
              <a:gd name="connsiteY57-3934" fmla="*/ 5285874 h 6248398"/>
              <a:gd name="connsiteX58-3935" fmla="*/ 11355656 w 15811497"/>
              <a:gd name="connsiteY58-3936" fmla="*/ 5144675 h 6248398"/>
              <a:gd name="connsiteX59-3937" fmla="*/ 11355656 w 15811497"/>
              <a:gd name="connsiteY59-3938" fmla="*/ 5144675 h 6248398"/>
              <a:gd name="connsiteX60-3939" fmla="*/ 11369912 w 15811497"/>
              <a:gd name="connsiteY60-3940" fmla="*/ 5285874 h 6248398"/>
              <a:gd name="connsiteX61-3941" fmla="*/ 11313816 w 15811497"/>
              <a:gd name="connsiteY61-3942" fmla="*/ 5243926 h 6248398"/>
              <a:gd name="connsiteX62-3943" fmla="*/ 11210151 w 15811497"/>
              <a:gd name="connsiteY62-3944" fmla="*/ 5180948 h 6248398"/>
              <a:gd name="connsiteX63-3945" fmla="*/ 11209761 w 15811497"/>
              <a:gd name="connsiteY63-3946" fmla="*/ 5180760 h 6248398"/>
              <a:gd name="connsiteX64-3947" fmla="*/ 11096041 w 15811497"/>
              <a:gd name="connsiteY64-3948" fmla="*/ 5077404 h 6248398"/>
              <a:gd name="connsiteX65-3949" fmla="*/ 11063094 w 15811497"/>
              <a:gd name="connsiteY65-3950" fmla="*/ 5041153 h 6248398"/>
              <a:gd name="connsiteX66-3951" fmla="*/ 11063091 w 15811497"/>
              <a:gd name="connsiteY66-3952" fmla="*/ 5041152 h 6248398"/>
              <a:gd name="connsiteX67-3953" fmla="*/ 11096040 w 15811497"/>
              <a:gd name="connsiteY67-3954" fmla="*/ 5077404 h 6248398"/>
              <a:gd name="connsiteX68-3955" fmla="*/ 11209760 w 15811497"/>
              <a:gd name="connsiteY68-3956" fmla="*/ 5180760 h 6248398"/>
              <a:gd name="connsiteX69-3957" fmla="*/ 11100244 w 15811497"/>
              <a:gd name="connsiteY69-3958" fmla="*/ 5128004 h 6248398"/>
              <a:gd name="connsiteX70-3959" fmla="*/ 10610846 w 15811497"/>
              <a:gd name="connsiteY70-3960" fmla="*/ 5029199 h 6248398"/>
              <a:gd name="connsiteX71-3961" fmla="*/ 9640652 w 15811497"/>
              <a:gd name="connsiteY71-3962" fmla="*/ 5486739 h 6248398"/>
              <a:gd name="connsiteX72-3963" fmla="*/ 9628722 w 15811497"/>
              <a:gd name="connsiteY72-3964" fmla="*/ 5502693 h 6248398"/>
              <a:gd name="connsiteX73-3965" fmla="*/ 9568273 w 15811497"/>
              <a:gd name="connsiteY73-3966" fmla="*/ 5583530 h 6248398"/>
              <a:gd name="connsiteX74-3967" fmla="*/ 9535504 w 15811497"/>
              <a:gd name="connsiteY74-3968" fmla="*/ 5637470 h 6248398"/>
              <a:gd name="connsiteX75-3969" fmla="*/ 9535505 w 15811497"/>
              <a:gd name="connsiteY75-3970" fmla="*/ 5637470 h 6248398"/>
              <a:gd name="connsiteX76-3971" fmla="*/ 9568273 w 15811497"/>
              <a:gd name="connsiteY76-3972" fmla="*/ 5583531 h 6248398"/>
              <a:gd name="connsiteX77-3973" fmla="*/ 9628722 w 15811497"/>
              <a:gd name="connsiteY77-3974" fmla="*/ 5502694 h 6248398"/>
              <a:gd name="connsiteX78-3975" fmla="*/ 9563485 w 15811497"/>
              <a:gd name="connsiteY78-3976" fmla="*/ 5610078 h 6248398"/>
              <a:gd name="connsiteX79-3977" fmla="*/ 9542221 w 15811497"/>
              <a:gd name="connsiteY79-3978" fmla="*/ 5638514 h 6248398"/>
              <a:gd name="connsiteX80-3979" fmla="*/ 9504352 w 15811497"/>
              <a:gd name="connsiteY80-3980" fmla="*/ 5689156 h 6248398"/>
              <a:gd name="connsiteX81-3981" fmla="*/ 9480140 w 15811497"/>
              <a:gd name="connsiteY81-3982" fmla="*/ 5721533 h 6248398"/>
              <a:gd name="connsiteX82-3983" fmla="*/ 8362947 w 15811497"/>
              <a:gd name="connsiteY82-3984" fmla="*/ 6248398 h 6248398"/>
              <a:gd name="connsiteX83-3985" fmla="*/ 7028922 w 15811497"/>
              <a:gd name="connsiteY83-3986" fmla="*/ 5364147 h 6248398"/>
              <a:gd name="connsiteX84-3987" fmla="*/ 6990513 w 15811497"/>
              <a:gd name="connsiteY84-3988" fmla="*/ 5259205 h 6248398"/>
              <a:gd name="connsiteX85-3989" fmla="*/ 6990512 w 15811497"/>
              <a:gd name="connsiteY85-3990" fmla="*/ 5259199 h 6248398"/>
              <a:gd name="connsiteX86-3991" fmla="*/ 6983676 w 15811497"/>
              <a:gd name="connsiteY86-3992" fmla="*/ 5240519 h 6248398"/>
              <a:gd name="connsiteX87-3993" fmla="*/ 6983673 w 15811497"/>
              <a:gd name="connsiteY87-3994" fmla="*/ 5240519 h 6248398"/>
              <a:gd name="connsiteX88-3995" fmla="*/ 6980236 w 15811497"/>
              <a:gd name="connsiteY88-3996" fmla="*/ 5231130 h 6248398"/>
              <a:gd name="connsiteX89-3997" fmla="*/ 6978859 w 15811497"/>
              <a:gd name="connsiteY89-3998" fmla="*/ 5225774 h 6248398"/>
              <a:gd name="connsiteX90-3999" fmla="*/ 6984291 w 15811497"/>
              <a:gd name="connsiteY90-4000" fmla="*/ 5240614 h 6248398"/>
              <a:gd name="connsiteX91-4001" fmla="*/ 6984292 w 15811497"/>
              <a:gd name="connsiteY91-4002" fmla="*/ 5240614 h 6248398"/>
              <a:gd name="connsiteX92-4003" fmla="*/ 6978860 w 15811497"/>
              <a:gd name="connsiteY92-4004" fmla="*/ 5225773 h 6248398"/>
              <a:gd name="connsiteX93-4005" fmla="*/ 6944562 w 15811497"/>
              <a:gd name="connsiteY93-4006" fmla="*/ 5092380 h 6248398"/>
              <a:gd name="connsiteX94-4007" fmla="*/ 6924183 w 15811497"/>
              <a:gd name="connsiteY94-4008" fmla="*/ 4890225 h 6248398"/>
              <a:gd name="connsiteX95-4009" fmla="*/ 6924182 w 15811497"/>
              <a:gd name="connsiteY95-4010" fmla="*/ 4890225 h 6248398"/>
              <a:gd name="connsiteX96-4011" fmla="*/ 6944561 w 15811497"/>
              <a:gd name="connsiteY96-4012" fmla="*/ 5092380 h 6248398"/>
              <a:gd name="connsiteX97-4013" fmla="*/ 6978860 w 15811497"/>
              <a:gd name="connsiteY97-4014" fmla="*/ 5225773 h 6248398"/>
              <a:gd name="connsiteX98-4015" fmla="*/ 6948299 w 15811497"/>
              <a:gd name="connsiteY98-4016" fmla="*/ 5142273 h 6248398"/>
              <a:gd name="connsiteX99-4017" fmla="*/ 5829297 w 15811497"/>
              <a:gd name="connsiteY99-4018" fmla="*/ 4400549 h 6248398"/>
              <a:gd name="connsiteX100-4019" fmla="*/ 5056802 w 15811497"/>
              <a:gd name="connsiteY100-4020" fmla="*/ 4677867 h 6248398"/>
              <a:gd name="connsiteX101-4021" fmla="*/ 5022517 w 15811497"/>
              <a:gd name="connsiteY101-4022" fmla="*/ 4709027 h 6248398"/>
              <a:gd name="connsiteX102-4023" fmla="*/ 5022515 w 15811497"/>
              <a:gd name="connsiteY102-4024" fmla="*/ 4709029 h 6248398"/>
              <a:gd name="connsiteX103-4025" fmla="*/ 5022510 w 15811497"/>
              <a:gd name="connsiteY103-4026" fmla="*/ 4709033 h 6248398"/>
              <a:gd name="connsiteX104-4027" fmla="*/ 4924198 w 15811497"/>
              <a:gd name="connsiteY104-4028" fmla="*/ 4840507 h 6248398"/>
              <a:gd name="connsiteX105-4029" fmla="*/ 4914898 w 15811497"/>
              <a:gd name="connsiteY105-4030" fmla="*/ 4838698 h 6248398"/>
              <a:gd name="connsiteX106-4031" fmla="*/ 4914898 w 15811497"/>
              <a:gd name="connsiteY106-4032" fmla="*/ 4838699 h 6248398"/>
              <a:gd name="connsiteX107-4033" fmla="*/ 4924199 w 15811497"/>
              <a:gd name="connsiteY107-4034" fmla="*/ 4840508 h 6248398"/>
              <a:gd name="connsiteX108-4035" fmla="*/ 4893736 w 15811497"/>
              <a:gd name="connsiteY108-4036" fmla="*/ 4881247 h 6248398"/>
              <a:gd name="connsiteX109-4037" fmla="*/ 4778482 w 15811497"/>
              <a:gd name="connsiteY109-4038" fmla="*/ 5008058 h 6248398"/>
              <a:gd name="connsiteX110-4039" fmla="*/ 4778482 w 15811497"/>
              <a:gd name="connsiteY110-4040" fmla="*/ 5008057 h 6248398"/>
              <a:gd name="connsiteX111-4041" fmla="*/ 4715455 w 15811497"/>
              <a:gd name="connsiteY111-4042" fmla="*/ 5077404 h 6248398"/>
              <a:gd name="connsiteX112-4043" fmla="*/ 2762249 w 15811497"/>
              <a:gd name="connsiteY112-4044" fmla="*/ 5886448 h 6248398"/>
              <a:gd name="connsiteX113-4045" fmla="*/ 0 w 15811497"/>
              <a:gd name="connsiteY113-4046" fmla="*/ 3124198 h 6248398"/>
              <a:gd name="connsiteX114-4047" fmla="*/ 2762249 w 15811497"/>
              <a:gd name="connsiteY114-4048" fmla="*/ 361949 h 6248398"/>
              <a:gd name="connsiteX115-4049" fmla="*/ 4078902 w 15811497"/>
              <a:gd name="connsiteY115-4050" fmla="*/ 695338 h 6248398"/>
              <a:gd name="connsiteX116-4051" fmla="*/ 4261443 w 15811497"/>
              <a:gd name="connsiteY116-4052" fmla="*/ 806235 h 6248398"/>
              <a:gd name="connsiteX117-4053" fmla="*/ 4409044 w 15811497"/>
              <a:gd name="connsiteY117-4054" fmla="*/ 910268 h 6248398"/>
              <a:gd name="connsiteX118-4055" fmla="*/ 4612477 w 15811497"/>
              <a:gd name="connsiteY118-4056" fmla="*/ 1077402 h 6248398"/>
              <a:gd name="connsiteX119-4057" fmla="*/ 4612478 w 15811497"/>
              <a:gd name="connsiteY119-4058" fmla="*/ 1077403 h 6248398"/>
              <a:gd name="connsiteX120-4059" fmla="*/ 4715454 w 15811497"/>
              <a:gd name="connsiteY120-4060" fmla="*/ 1170993 h 6248398"/>
              <a:gd name="connsiteX121-4061" fmla="*/ 4701725 w 15811497"/>
              <a:gd name="connsiteY121-4062" fmla="*/ 1120394 h 6248398"/>
              <a:gd name="connsiteX122-4063" fmla="*/ 5191122 w 15811497"/>
              <a:gd name="connsiteY122-4064" fmla="*/ 1219199 h 6248398"/>
              <a:gd name="connsiteX123-4065" fmla="*/ 6161317 w 15811497"/>
              <a:gd name="connsiteY123-4066" fmla="*/ 761659 h 6248398"/>
              <a:gd name="connsiteX124-4067" fmla="*/ 6224019 w 15811497"/>
              <a:gd name="connsiteY124-4068" fmla="*/ 677808 h 6248398"/>
              <a:gd name="connsiteX125-4069" fmla="*/ 6175489 w 15811497"/>
              <a:gd name="connsiteY125-4070" fmla="*/ 757691 h 6248398"/>
              <a:gd name="connsiteX126-4071" fmla="*/ 6175489 w 15811497"/>
              <a:gd name="connsiteY126-4072" fmla="*/ 757692 h 6248398"/>
              <a:gd name="connsiteX127-4073" fmla="*/ 6224020 w 15811497"/>
              <a:gd name="connsiteY127-4074" fmla="*/ 677809 h 6248398"/>
              <a:gd name="connsiteX128-4075" fmla="*/ 6233696 w 15811497"/>
              <a:gd name="connsiteY128-4076" fmla="*/ 664869 h 6248398"/>
              <a:gd name="connsiteX129-4077" fmla="*/ 6252611 w 15811497"/>
              <a:gd name="connsiteY129-4078" fmla="*/ 633734 h 6248398"/>
              <a:gd name="connsiteX130-4079" fmla="*/ 6252610 w 15811497"/>
              <a:gd name="connsiteY130-4080" fmla="*/ 633734 h 6248398"/>
              <a:gd name="connsiteX131-4081" fmla="*/ 6233696 w 15811497"/>
              <a:gd name="connsiteY131-4082" fmla="*/ 664868 h 6248398"/>
              <a:gd name="connsiteX132-4083" fmla="*/ 6224019 w 15811497"/>
              <a:gd name="connsiteY132-4084" fmla="*/ 677808 h 6248398"/>
              <a:gd name="connsiteX133-4085" fmla="*/ 6248008 w 15811497"/>
              <a:gd name="connsiteY133-4086" fmla="*/ 638320 h 6248398"/>
              <a:gd name="connsiteX134-4087" fmla="*/ 6251291 w 15811497"/>
              <a:gd name="connsiteY134-4088" fmla="*/ 633930 h 6248398"/>
              <a:gd name="connsiteX135-4089" fmla="*/ 6251293 w 15811497"/>
              <a:gd name="connsiteY135-4090" fmla="*/ 633929 h 6248398"/>
              <a:gd name="connsiteX136-4091" fmla="*/ 6257683 w 15811497"/>
              <a:gd name="connsiteY136-4092" fmla="*/ 625384 h 6248398"/>
              <a:gd name="connsiteX137-4093" fmla="*/ 6257686 w 15811497"/>
              <a:gd name="connsiteY137-4094" fmla="*/ 625380 h 6248398"/>
              <a:gd name="connsiteX138-4095" fmla="*/ 6331355 w 15811497"/>
              <a:gd name="connsiteY138-4096" fmla="*/ 526865 h 6248398"/>
              <a:gd name="connsiteX139-4097" fmla="*/ 7448548 w 15811497"/>
              <a:gd name="connsiteY139-4098" fmla="*/ 0 h 6248398"/>
              <a:gd name="connsiteX0-4099" fmla="*/ 11209760 w 15811497"/>
              <a:gd name="connsiteY0-4100" fmla="*/ 5180760 h 6248398"/>
              <a:gd name="connsiteX1-4101" fmla="*/ 11210150 w 15811497"/>
              <a:gd name="connsiteY1-4102" fmla="*/ 5180948 h 6248398"/>
              <a:gd name="connsiteX2-4103" fmla="*/ 11313815 w 15811497"/>
              <a:gd name="connsiteY2-4104" fmla="*/ 5243926 h 6248398"/>
              <a:gd name="connsiteX3-4105" fmla="*/ 11369911 w 15811497"/>
              <a:gd name="connsiteY3-4106" fmla="*/ 5285874 h 6248398"/>
              <a:gd name="connsiteX4-4107" fmla="*/ 11410606 w 15811497"/>
              <a:gd name="connsiteY4-4108" fmla="*/ 5316305 h 6248398"/>
              <a:gd name="connsiteX5-4109" fmla="*/ 11499892 w 15811497"/>
              <a:gd name="connsiteY5-4110" fmla="*/ 5397454 h 6248398"/>
              <a:gd name="connsiteX6-4111" fmla="*/ 11528781 w 15811497"/>
              <a:gd name="connsiteY6-4112" fmla="*/ 5429240 h 6248398"/>
              <a:gd name="connsiteX7-4113" fmla="*/ 11504846 w 15811497"/>
              <a:gd name="connsiteY7-4114" fmla="*/ 5414699 h 6248398"/>
              <a:gd name="connsiteX8-4115" fmla="*/ 11371717 w 15811497"/>
              <a:gd name="connsiteY8-4116" fmla="*/ 5315148 h 6248398"/>
              <a:gd name="connsiteX9-4117" fmla="*/ 11292198 w 15811497"/>
              <a:gd name="connsiteY9-4118" fmla="*/ 5255685 h 6248398"/>
              <a:gd name="connsiteX10-4119" fmla="*/ 11209760 w 15811497"/>
              <a:gd name="connsiteY10-4120" fmla="*/ 5180760 h 6248398"/>
              <a:gd name="connsiteX11-4121" fmla="*/ 4892179 w 15811497"/>
              <a:gd name="connsiteY11-4122" fmla="*/ 4842491 h 6248398"/>
              <a:gd name="connsiteX12-4123" fmla="*/ 4892178 w 15811497"/>
              <a:gd name="connsiteY12-4124" fmla="*/ 4842492 h 6248398"/>
              <a:gd name="connsiteX13-4125" fmla="*/ 4885192 w 15811497"/>
              <a:gd name="connsiteY13-4126" fmla="*/ 4851834 h 6248398"/>
              <a:gd name="connsiteX14-4127" fmla="*/ 4892179 w 15811497"/>
              <a:gd name="connsiteY14-4128" fmla="*/ 4842491 h 6248398"/>
              <a:gd name="connsiteX15-4129" fmla="*/ 8767766 w 15811497"/>
              <a:gd name="connsiteY15-4130" fmla="*/ 853515 h 6248398"/>
              <a:gd name="connsiteX16-4131" fmla="*/ 8782572 w 15811497"/>
              <a:gd name="connsiteY16-4132" fmla="*/ 884251 h 6248398"/>
              <a:gd name="connsiteX17-4133" fmla="*/ 8812281 w 15811497"/>
              <a:gd name="connsiteY17-4134" fmla="*/ 965420 h 6248398"/>
              <a:gd name="connsiteX18-4135" fmla="*/ 8831257 w 15811497"/>
              <a:gd name="connsiteY18-4136" fmla="*/ 1017268 h 6248398"/>
              <a:gd name="connsiteX19-4137" fmla="*/ 8860452 w 15811497"/>
              <a:gd name="connsiteY19-4138" fmla="*/ 1130811 h 6248398"/>
              <a:gd name="connsiteX20-4139" fmla="*/ 8839383 w 15811497"/>
              <a:gd name="connsiteY20-4140" fmla="*/ 1087075 h 6248398"/>
              <a:gd name="connsiteX21-4141" fmla="*/ 8798546 w 15811497"/>
              <a:gd name="connsiteY21-4142" fmla="*/ 975498 h 6248398"/>
              <a:gd name="connsiteX22-4143" fmla="*/ 8795375 w 15811497"/>
              <a:gd name="connsiteY22-4144" fmla="*/ 963167 h 6248398"/>
              <a:gd name="connsiteX23-4145" fmla="*/ 8768620 w 15811497"/>
              <a:gd name="connsiteY23-4146" fmla="*/ 859114 h 6248398"/>
              <a:gd name="connsiteX24-4147" fmla="*/ 8767766 w 15811497"/>
              <a:gd name="connsiteY24-4148" fmla="*/ 853515 h 6248398"/>
              <a:gd name="connsiteX25-4149" fmla="*/ 7448548 w 15811497"/>
              <a:gd name="connsiteY25-4150" fmla="*/ 0 h 6248398"/>
              <a:gd name="connsiteX26-4151" fmla="*/ 8721604 w 15811497"/>
              <a:gd name="connsiteY26-4152" fmla="*/ 757692 h 6248398"/>
              <a:gd name="connsiteX27-4153" fmla="*/ 8767765 w 15811497"/>
              <a:gd name="connsiteY27-4154" fmla="*/ 853515 h 6248398"/>
              <a:gd name="connsiteX28-4155" fmla="*/ 8768619 w 15811497"/>
              <a:gd name="connsiteY28-4156" fmla="*/ 859114 h 6248398"/>
              <a:gd name="connsiteX29-4157" fmla="*/ 8795374 w 15811497"/>
              <a:gd name="connsiteY29-4158" fmla="*/ 963167 h 6248398"/>
              <a:gd name="connsiteX30-4159" fmla="*/ 8866932 w 15811497"/>
              <a:gd name="connsiteY30-4160" fmla="*/ 1156018 h 6248398"/>
              <a:gd name="connsiteX31-4161" fmla="*/ 8890522 w 15811497"/>
              <a:gd name="connsiteY31-4162" fmla="*/ 1193234 h 6248398"/>
              <a:gd name="connsiteX32-4163" fmla="*/ 9958384 w 15811497"/>
              <a:gd name="connsiteY32-4164" fmla="*/ 1828798 h 6248398"/>
              <a:gd name="connsiteX33-4165" fmla="*/ 10895504 w 15811497"/>
              <a:gd name="connsiteY33-4166" fmla="*/ 1386857 h 6248398"/>
              <a:gd name="connsiteX34-4167" fmla="*/ 10927290 w 15811497"/>
              <a:gd name="connsiteY34-4168" fmla="*/ 1344350 h 6248398"/>
              <a:gd name="connsiteX35-4169" fmla="*/ 10936907 w 15811497"/>
              <a:gd name="connsiteY35-4170" fmla="*/ 1346082 h 6248398"/>
              <a:gd name="connsiteX36-4171" fmla="*/ 10917759 w 15811497"/>
              <a:gd name="connsiteY36-4172" fmla="*/ 1367151 h 6248398"/>
              <a:gd name="connsiteX37-4173" fmla="*/ 10545015 w 15811497"/>
              <a:gd name="connsiteY37-4174" fmla="*/ 1956940 h 6248398"/>
              <a:gd name="connsiteX38-4175" fmla="*/ 10521911 w 15811497"/>
              <a:gd name="connsiteY38-4176" fmla="*/ 2012524 h 6248398"/>
              <a:gd name="connsiteX39-4177" fmla="*/ 10521913 w 15811497"/>
              <a:gd name="connsiteY39-4178" fmla="*/ 2012521 h 6248398"/>
              <a:gd name="connsiteX40-4179" fmla="*/ 10545016 w 15811497"/>
              <a:gd name="connsiteY40-4180" fmla="*/ 1956940 h 6248398"/>
              <a:gd name="connsiteX41-4181" fmla="*/ 10917760 w 15811497"/>
              <a:gd name="connsiteY41-4182" fmla="*/ 1367152 h 6248398"/>
              <a:gd name="connsiteX42-4183" fmla="*/ 10936908 w 15811497"/>
              <a:gd name="connsiteY42-4184" fmla="*/ 1346084 h 6248398"/>
              <a:gd name="connsiteX43-4185" fmla="*/ 10972797 w 15811497"/>
              <a:gd name="connsiteY43-4186" fmla="*/ 1352550 h 6248398"/>
              <a:gd name="connsiteX44-4187" fmla="*/ 11002341 w 15811497"/>
              <a:gd name="connsiteY44-4188" fmla="*/ 1645177 h 6248398"/>
              <a:gd name="connsiteX45-4189" fmla="*/ 11002341 w 15811497"/>
              <a:gd name="connsiteY45-4190" fmla="*/ 1645177 h 6248398"/>
              <a:gd name="connsiteX46-4191" fmla="*/ 10972797 w 15811497"/>
              <a:gd name="connsiteY46-4192" fmla="*/ 1352549 h 6248398"/>
              <a:gd name="connsiteX47-4193" fmla="*/ 10936908 w 15811497"/>
              <a:gd name="connsiteY47-4194" fmla="*/ 1346083 h 6248398"/>
              <a:gd name="connsiteX48-4195" fmla="*/ 11096041 w 15811497"/>
              <a:gd name="connsiteY48-4196" fmla="*/ 1170993 h 6248398"/>
              <a:gd name="connsiteX49-4197" fmla="*/ 13049247 w 15811497"/>
              <a:gd name="connsiteY49-4198" fmla="*/ 361949 h 6248398"/>
              <a:gd name="connsiteX50-4199" fmla="*/ 15811497 w 15811497"/>
              <a:gd name="connsiteY50-4200" fmla="*/ 3124198 h 6248398"/>
              <a:gd name="connsiteX51-4201" fmla="*/ 13049247 w 15811497"/>
              <a:gd name="connsiteY51-4202" fmla="*/ 5886448 h 6248398"/>
              <a:gd name="connsiteX52-4203" fmla="*/ 11732594 w 15811497"/>
              <a:gd name="connsiteY52-4204" fmla="*/ 5553059 h 6248398"/>
              <a:gd name="connsiteX53-4205" fmla="*/ 11528782 w 15811497"/>
              <a:gd name="connsiteY53-4206" fmla="*/ 5429240 h 6248398"/>
              <a:gd name="connsiteX54-4207" fmla="*/ 11499893 w 15811497"/>
              <a:gd name="connsiteY54-4208" fmla="*/ 5397454 h 6248398"/>
              <a:gd name="connsiteX55-4209" fmla="*/ 11410607 w 15811497"/>
              <a:gd name="connsiteY55-4210" fmla="*/ 5316305 h 6248398"/>
              <a:gd name="connsiteX56-4211" fmla="*/ 11369912 w 15811497"/>
              <a:gd name="connsiteY56-4212" fmla="*/ 5285874 h 6248398"/>
              <a:gd name="connsiteX57-4213" fmla="*/ 11355656 w 15811497"/>
              <a:gd name="connsiteY57-4214" fmla="*/ 5144675 h 6248398"/>
              <a:gd name="connsiteX58-4215" fmla="*/ 11355656 w 15811497"/>
              <a:gd name="connsiteY58-4216" fmla="*/ 5144675 h 6248398"/>
              <a:gd name="connsiteX59-4217" fmla="*/ 11369912 w 15811497"/>
              <a:gd name="connsiteY59-4218" fmla="*/ 5285874 h 6248398"/>
              <a:gd name="connsiteX60-4219" fmla="*/ 11313816 w 15811497"/>
              <a:gd name="connsiteY60-4220" fmla="*/ 5243926 h 6248398"/>
              <a:gd name="connsiteX61-4221" fmla="*/ 11210151 w 15811497"/>
              <a:gd name="connsiteY61-4222" fmla="*/ 5180948 h 6248398"/>
              <a:gd name="connsiteX62-4223" fmla="*/ 11209761 w 15811497"/>
              <a:gd name="connsiteY62-4224" fmla="*/ 5180760 h 6248398"/>
              <a:gd name="connsiteX63-4225" fmla="*/ 11096041 w 15811497"/>
              <a:gd name="connsiteY63-4226" fmla="*/ 5077404 h 6248398"/>
              <a:gd name="connsiteX64-4227" fmla="*/ 11063094 w 15811497"/>
              <a:gd name="connsiteY64-4228" fmla="*/ 5041153 h 6248398"/>
              <a:gd name="connsiteX65-4229" fmla="*/ 11063091 w 15811497"/>
              <a:gd name="connsiteY65-4230" fmla="*/ 5041152 h 6248398"/>
              <a:gd name="connsiteX66-4231" fmla="*/ 11096040 w 15811497"/>
              <a:gd name="connsiteY66-4232" fmla="*/ 5077404 h 6248398"/>
              <a:gd name="connsiteX67-4233" fmla="*/ 11209760 w 15811497"/>
              <a:gd name="connsiteY67-4234" fmla="*/ 5180760 h 6248398"/>
              <a:gd name="connsiteX68-4235" fmla="*/ 11100244 w 15811497"/>
              <a:gd name="connsiteY68-4236" fmla="*/ 5128004 h 6248398"/>
              <a:gd name="connsiteX69-4237" fmla="*/ 10610846 w 15811497"/>
              <a:gd name="connsiteY69-4238" fmla="*/ 5029199 h 6248398"/>
              <a:gd name="connsiteX70-4239" fmla="*/ 9640652 w 15811497"/>
              <a:gd name="connsiteY70-4240" fmla="*/ 5486739 h 6248398"/>
              <a:gd name="connsiteX71-4241" fmla="*/ 9628722 w 15811497"/>
              <a:gd name="connsiteY71-4242" fmla="*/ 5502693 h 6248398"/>
              <a:gd name="connsiteX72-4243" fmla="*/ 9568273 w 15811497"/>
              <a:gd name="connsiteY72-4244" fmla="*/ 5583530 h 6248398"/>
              <a:gd name="connsiteX73-4245" fmla="*/ 9535504 w 15811497"/>
              <a:gd name="connsiteY73-4246" fmla="*/ 5637470 h 6248398"/>
              <a:gd name="connsiteX74-4247" fmla="*/ 9535505 w 15811497"/>
              <a:gd name="connsiteY74-4248" fmla="*/ 5637470 h 6248398"/>
              <a:gd name="connsiteX75-4249" fmla="*/ 9568273 w 15811497"/>
              <a:gd name="connsiteY75-4250" fmla="*/ 5583531 h 6248398"/>
              <a:gd name="connsiteX76-4251" fmla="*/ 9628722 w 15811497"/>
              <a:gd name="connsiteY76-4252" fmla="*/ 5502694 h 6248398"/>
              <a:gd name="connsiteX77-4253" fmla="*/ 9563485 w 15811497"/>
              <a:gd name="connsiteY77-4254" fmla="*/ 5610078 h 6248398"/>
              <a:gd name="connsiteX78-4255" fmla="*/ 9542221 w 15811497"/>
              <a:gd name="connsiteY78-4256" fmla="*/ 5638514 h 6248398"/>
              <a:gd name="connsiteX79-4257" fmla="*/ 9504352 w 15811497"/>
              <a:gd name="connsiteY79-4258" fmla="*/ 5689156 h 6248398"/>
              <a:gd name="connsiteX80-4259" fmla="*/ 9480140 w 15811497"/>
              <a:gd name="connsiteY80-4260" fmla="*/ 5721533 h 6248398"/>
              <a:gd name="connsiteX81-4261" fmla="*/ 8362947 w 15811497"/>
              <a:gd name="connsiteY81-4262" fmla="*/ 6248398 h 6248398"/>
              <a:gd name="connsiteX82-4263" fmla="*/ 7028922 w 15811497"/>
              <a:gd name="connsiteY82-4264" fmla="*/ 5364147 h 6248398"/>
              <a:gd name="connsiteX83-4265" fmla="*/ 6990513 w 15811497"/>
              <a:gd name="connsiteY83-4266" fmla="*/ 5259205 h 6248398"/>
              <a:gd name="connsiteX84-4267" fmla="*/ 6990512 w 15811497"/>
              <a:gd name="connsiteY84-4268" fmla="*/ 5259199 h 6248398"/>
              <a:gd name="connsiteX85-4269" fmla="*/ 6983676 w 15811497"/>
              <a:gd name="connsiteY85-4270" fmla="*/ 5240519 h 6248398"/>
              <a:gd name="connsiteX86-4271" fmla="*/ 6983673 w 15811497"/>
              <a:gd name="connsiteY86-4272" fmla="*/ 5240519 h 6248398"/>
              <a:gd name="connsiteX87-4273" fmla="*/ 6980236 w 15811497"/>
              <a:gd name="connsiteY87-4274" fmla="*/ 5231130 h 6248398"/>
              <a:gd name="connsiteX88-4275" fmla="*/ 6978859 w 15811497"/>
              <a:gd name="connsiteY88-4276" fmla="*/ 5225774 h 6248398"/>
              <a:gd name="connsiteX89-4277" fmla="*/ 6984291 w 15811497"/>
              <a:gd name="connsiteY89-4278" fmla="*/ 5240614 h 6248398"/>
              <a:gd name="connsiteX90-4279" fmla="*/ 6984292 w 15811497"/>
              <a:gd name="connsiteY90-4280" fmla="*/ 5240614 h 6248398"/>
              <a:gd name="connsiteX91-4281" fmla="*/ 6978860 w 15811497"/>
              <a:gd name="connsiteY91-4282" fmla="*/ 5225773 h 6248398"/>
              <a:gd name="connsiteX92-4283" fmla="*/ 6944562 w 15811497"/>
              <a:gd name="connsiteY92-4284" fmla="*/ 5092380 h 6248398"/>
              <a:gd name="connsiteX93-4285" fmla="*/ 6924183 w 15811497"/>
              <a:gd name="connsiteY93-4286" fmla="*/ 4890225 h 6248398"/>
              <a:gd name="connsiteX94-4287" fmla="*/ 6924182 w 15811497"/>
              <a:gd name="connsiteY94-4288" fmla="*/ 4890225 h 6248398"/>
              <a:gd name="connsiteX95-4289" fmla="*/ 6944561 w 15811497"/>
              <a:gd name="connsiteY95-4290" fmla="*/ 5092380 h 6248398"/>
              <a:gd name="connsiteX96-4291" fmla="*/ 6978860 w 15811497"/>
              <a:gd name="connsiteY96-4292" fmla="*/ 5225773 h 6248398"/>
              <a:gd name="connsiteX97-4293" fmla="*/ 6948299 w 15811497"/>
              <a:gd name="connsiteY97-4294" fmla="*/ 5142273 h 6248398"/>
              <a:gd name="connsiteX98-4295" fmla="*/ 5829297 w 15811497"/>
              <a:gd name="connsiteY98-4296" fmla="*/ 4400549 h 6248398"/>
              <a:gd name="connsiteX99-4297" fmla="*/ 5056802 w 15811497"/>
              <a:gd name="connsiteY99-4298" fmla="*/ 4677867 h 6248398"/>
              <a:gd name="connsiteX100-4299" fmla="*/ 5022517 w 15811497"/>
              <a:gd name="connsiteY100-4300" fmla="*/ 4709027 h 6248398"/>
              <a:gd name="connsiteX101-4301" fmla="*/ 5022515 w 15811497"/>
              <a:gd name="connsiteY101-4302" fmla="*/ 4709029 h 6248398"/>
              <a:gd name="connsiteX102-4303" fmla="*/ 5022510 w 15811497"/>
              <a:gd name="connsiteY102-4304" fmla="*/ 4709033 h 6248398"/>
              <a:gd name="connsiteX103-4305" fmla="*/ 4924198 w 15811497"/>
              <a:gd name="connsiteY103-4306" fmla="*/ 4840507 h 6248398"/>
              <a:gd name="connsiteX104-4307" fmla="*/ 4914898 w 15811497"/>
              <a:gd name="connsiteY104-4308" fmla="*/ 4838698 h 6248398"/>
              <a:gd name="connsiteX105-4309" fmla="*/ 4914898 w 15811497"/>
              <a:gd name="connsiteY105-4310" fmla="*/ 4838699 h 6248398"/>
              <a:gd name="connsiteX106-4311" fmla="*/ 4924199 w 15811497"/>
              <a:gd name="connsiteY106-4312" fmla="*/ 4840508 h 6248398"/>
              <a:gd name="connsiteX107-4313" fmla="*/ 4893736 w 15811497"/>
              <a:gd name="connsiteY107-4314" fmla="*/ 4881247 h 6248398"/>
              <a:gd name="connsiteX108-4315" fmla="*/ 4778482 w 15811497"/>
              <a:gd name="connsiteY108-4316" fmla="*/ 5008058 h 6248398"/>
              <a:gd name="connsiteX109-4317" fmla="*/ 4778482 w 15811497"/>
              <a:gd name="connsiteY109-4318" fmla="*/ 5008057 h 6248398"/>
              <a:gd name="connsiteX110-4319" fmla="*/ 4715455 w 15811497"/>
              <a:gd name="connsiteY110-4320" fmla="*/ 5077404 h 6248398"/>
              <a:gd name="connsiteX111-4321" fmla="*/ 2762249 w 15811497"/>
              <a:gd name="connsiteY111-4322" fmla="*/ 5886448 h 6248398"/>
              <a:gd name="connsiteX112-4323" fmla="*/ 0 w 15811497"/>
              <a:gd name="connsiteY112-4324" fmla="*/ 3124198 h 6248398"/>
              <a:gd name="connsiteX113-4325" fmla="*/ 2762249 w 15811497"/>
              <a:gd name="connsiteY113-4326" fmla="*/ 361949 h 6248398"/>
              <a:gd name="connsiteX114-4327" fmla="*/ 4078902 w 15811497"/>
              <a:gd name="connsiteY114-4328" fmla="*/ 695338 h 6248398"/>
              <a:gd name="connsiteX115-4329" fmla="*/ 4261443 w 15811497"/>
              <a:gd name="connsiteY115-4330" fmla="*/ 806235 h 6248398"/>
              <a:gd name="connsiteX116-4331" fmla="*/ 4409044 w 15811497"/>
              <a:gd name="connsiteY116-4332" fmla="*/ 910268 h 6248398"/>
              <a:gd name="connsiteX117-4333" fmla="*/ 4612477 w 15811497"/>
              <a:gd name="connsiteY117-4334" fmla="*/ 1077402 h 6248398"/>
              <a:gd name="connsiteX118-4335" fmla="*/ 4612478 w 15811497"/>
              <a:gd name="connsiteY118-4336" fmla="*/ 1077403 h 6248398"/>
              <a:gd name="connsiteX119-4337" fmla="*/ 4715454 w 15811497"/>
              <a:gd name="connsiteY119-4338" fmla="*/ 1170993 h 6248398"/>
              <a:gd name="connsiteX120-4339" fmla="*/ 4701725 w 15811497"/>
              <a:gd name="connsiteY120-4340" fmla="*/ 1120394 h 6248398"/>
              <a:gd name="connsiteX121-4341" fmla="*/ 5191122 w 15811497"/>
              <a:gd name="connsiteY121-4342" fmla="*/ 1219199 h 6248398"/>
              <a:gd name="connsiteX122-4343" fmla="*/ 6161317 w 15811497"/>
              <a:gd name="connsiteY122-4344" fmla="*/ 761659 h 6248398"/>
              <a:gd name="connsiteX123-4345" fmla="*/ 6224019 w 15811497"/>
              <a:gd name="connsiteY123-4346" fmla="*/ 677808 h 6248398"/>
              <a:gd name="connsiteX124-4347" fmla="*/ 6175489 w 15811497"/>
              <a:gd name="connsiteY124-4348" fmla="*/ 757691 h 6248398"/>
              <a:gd name="connsiteX125-4349" fmla="*/ 6175489 w 15811497"/>
              <a:gd name="connsiteY125-4350" fmla="*/ 757692 h 6248398"/>
              <a:gd name="connsiteX126-4351" fmla="*/ 6224020 w 15811497"/>
              <a:gd name="connsiteY126-4352" fmla="*/ 677809 h 6248398"/>
              <a:gd name="connsiteX127-4353" fmla="*/ 6233696 w 15811497"/>
              <a:gd name="connsiteY127-4354" fmla="*/ 664869 h 6248398"/>
              <a:gd name="connsiteX128-4355" fmla="*/ 6252611 w 15811497"/>
              <a:gd name="connsiteY128-4356" fmla="*/ 633734 h 6248398"/>
              <a:gd name="connsiteX129-4357" fmla="*/ 6252610 w 15811497"/>
              <a:gd name="connsiteY129-4358" fmla="*/ 633734 h 6248398"/>
              <a:gd name="connsiteX130-4359" fmla="*/ 6233696 w 15811497"/>
              <a:gd name="connsiteY130-4360" fmla="*/ 664868 h 6248398"/>
              <a:gd name="connsiteX131-4361" fmla="*/ 6224019 w 15811497"/>
              <a:gd name="connsiteY131-4362" fmla="*/ 677808 h 6248398"/>
              <a:gd name="connsiteX132-4363" fmla="*/ 6248008 w 15811497"/>
              <a:gd name="connsiteY132-4364" fmla="*/ 638320 h 6248398"/>
              <a:gd name="connsiteX133-4365" fmla="*/ 6251291 w 15811497"/>
              <a:gd name="connsiteY133-4366" fmla="*/ 633930 h 6248398"/>
              <a:gd name="connsiteX134-4367" fmla="*/ 6251293 w 15811497"/>
              <a:gd name="connsiteY134-4368" fmla="*/ 633929 h 6248398"/>
              <a:gd name="connsiteX135-4369" fmla="*/ 6257683 w 15811497"/>
              <a:gd name="connsiteY135-4370" fmla="*/ 625384 h 6248398"/>
              <a:gd name="connsiteX136-4371" fmla="*/ 6257686 w 15811497"/>
              <a:gd name="connsiteY136-4372" fmla="*/ 625380 h 6248398"/>
              <a:gd name="connsiteX137-4373" fmla="*/ 6331355 w 15811497"/>
              <a:gd name="connsiteY137-4374" fmla="*/ 526865 h 6248398"/>
              <a:gd name="connsiteX138-4375" fmla="*/ 7448548 w 15811497"/>
              <a:gd name="connsiteY138-4376" fmla="*/ 0 h 6248398"/>
              <a:gd name="connsiteX0-4377" fmla="*/ 11209760 w 15811497"/>
              <a:gd name="connsiteY0-4378" fmla="*/ 5180760 h 6248398"/>
              <a:gd name="connsiteX1-4379" fmla="*/ 11210150 w 15811497"/>
              <a:gd name="connsiteY1-4380" fmla="*/ 5180948 h 6248398"/>
              <a:gd name="connsiteX2-4381" fmla="*/ 11313815 w 15811497"/>
              <a:gd name="connsiteY2-4382" fmla="*/ 5243926 h 6248398"/>
              <a:gd name="connsiteX3-4383" fmla="*/ 11369911 w 15811497"/>
              <a:gd name="connsiteY3-4384" fmla="*/ 5285874 h 6248398"/>
              <a:gd name="connsiteX4-4385" fmla="*/ 11410606 w 15811497"/>
              <a:gd name="connsiteY4-4386" fmla="*/ 5316305 h 6248398"/>
              <a:gd name="connsiteX5-4387" fmla="*/ 11499892 w 15811497"/>
              <a:gd name="connsiteY5-4388" fmla="*/ 5397454 h 6248398"/>
              <a:gd name="connsiteX6-4389" fmla="*/ 11528781 w 15811497"/>
              <a:gd name="connsiteY6-4390" fmla="*/ 5429240 h 6248398"/>
              <a:gd name="connsiteX7-4391" fmla="*/ 11504846 w 15811497"/>
              <a:gd name="connsiteY7-4392" fmla="*/ 5414699 h 6248398"/>
              <a:gd name="connsiteX8-4393" fmla="*/ 11371717 w 15811497"/>
              <a:gd name="connsiteY8-4394" fmla="*/ 5315148 h 6248398"/>
              <a:gd name="connsiteX9-4395" fmla="*/ 11292198 w 15811497"/>
              <a:gd name="connsiteY9-4396" fmla="*/ 5255685 h 6248398"/>
              <a:gd name="connsiteX10-4397" fmla="*/ 11209760 w 15811497"/>
              <a:gd name="connsiteY10-4398" fmla="*/ 5180760 h 6248398"/>
              <a:gd name="connsiteX11-4399" fmla="*/ 4892179 w 15811497"/>
              <a:gd name="connsiteY11-4400" fmla="*/ 4842491 h 6248398"/>
              <a:gd name="connsiteX12-4401" fmla="*/ 4892178 w 15811497"/>
              <a:gd name="connsiteY12-4402" fmla="*/ 4842492 h 6248398"/>
              <a:gd name="connsiteX13-4403" fmla="*/ 4885192 w 15811497"/>
              <a:gd name="connsiteY13-4404" fmla="*/ 4851834 h 6248398"/>
              <a:gd name="connsiteX14-4405" fmla="*/ 4892179 w 15811497"/>
              <a:gd name="connsiteY14-4406" fmla="*/ 4842491 h 6248398"/>
              <a:gd name="connsiteX15-4407" fmla="*/ 8767766 w 15811497"/>
              <a:gd name="connsiteY15-4408" fmla="*/ 853515 h 6248398"/>
              <a:gd name="connsiteX16-4409" fmla="*/ 8782572 w 15811497"/>
              <a:gd name="connsiteY16-4410" fmla="*/ 884251 h 6248398"/>
              <a:gd name="connsiteX17-4411" fmla="*/ 8812281 w 15811497"/>
              <a:gd name="connsiteY17-4412" fmla="*/ 965420 h 6248398"/>
              <a:gd name="connsiteX18-4413" fmla="*/ 8831257 w 15811497"/>
              <a:gd name="connsiteY18-4414" fmla="*/ 1017268 h 6248398"/>
              <a:gd name="connsiteX19-4415" fmla="*/ 8860452 w 15811497"/>
              <a:gd name="connsiteY19-4416" fmla="*/ 1130811 h 6248398"/>
              <a:gd name="connsiteX20-4417" fmla="*/ 8839383 w 15811497"/>
              <a:gd name="connsiteY20-4418" fmla="*/ 1087075 h 6248398"/>
              <a:gd name="connsiteX21-4419" fmla="*/ 8798546 w 15811497"/>
              <a:gd name="connsiteY21-4420" fmla="*/ 975498 h 6248398"/>
              <a:gd name="connsiteX22-4421" fmla="*/ 8795375 w 15811497"/>
              <a:gd name="connsiteY22-4422" fmla="*/ 963167 h 6248398"/>
              <a:gd name="connsiteX23-4423" fmla="*/ 8768620 w 15811497"/>
              <a:gd name="connsiteY23-4424" fmla="*/ 859114 h 6248398"/>
              <a:gd name="connsiteX24-4425" fmla="*/ 8767766 w 15811497"/>
              <a:gd name="connsiteY24-4426" fmla="*/ 853515 h 6248398"/>
              <a:gd name="connsiteX25-4427" fmla="*/ 7448548 w 15811497"/>
              <a:gd name="connsiteY25-4428" fmla="*/ 0 h 6248398"/>
              <a:gd name="connsiteX26-4429" fmla="*/ 8721604 w 15811497"/>
              <a:gd name="connsiteY26-4430" fmla="*/ 757692 h 6248398"/>
              <a:gd name="connsiteX27-4431" fmla="*/ 8767765 w 15811497"/>
              <a:gd name="connsiteY27-4432" fmla="*/ 853515 h 6248398"/>
              <a:gd name="connsiteX28-4433" fmla="*/ 8768619 w 15811497"/>
              <a:gd name="connsiteY28-4434" fmla="*/ 859114 h 6248398"/>
              <a:gd name="connsiteX29-4435" fmla="*/ 8866932 w 15811497"/>
              <a:gd name="connsiteY29-4436" fmla="*/ 1156018 h 6248398"/>
              <a:gd name="connsiteX30-4437" fmla="*/ 8890522 w 15811497"/>
              <a:gd name="connsiteY30-4438" fmla="*/ 1193234 h 6248398"/>
              <a:gd name="connsiteX31-4439" fmla="*/ 9958384 w 15811497"/>
              <a:gd name="connsiteY31-4440" fmla="*/ 1828798 h 6248398"/>
              <a:gd name="connsiteX32-4441" fmla="*/ 10895504 w 15811497"/>
              <a:gd name="connsiteY32-4442" fmla="*/ 1386857 h 6248398"/>
              <a:gd name="connsiteX33-4443" fmla="*/ 10927290 w 15811497"/>
              <a:gd name="connsiteY33-4444" fmla="*/ 1344350 h 6248398"/>
              <a:gd name="connsiteX34-4445" fmla="*/ 10936907 w 15811497"/>
              <a:gd name="connsiteY34-4446" fmla="*/ 1346082 h 6248398"/>
              <a:gd name="connsiteX35-4447" fmla="*/ 10917759 w 15811497"/>
              <a:gd name="connsiteY35-4448" fmla="*/ 1367151 h 6248398"/>
              <a:gd name="connsiteX36-4449" fmla="*/ 10545015 w 15811497"/>
              <a:gd name="connsiteY36-4450" fmla="*/ 1956940 h 6248398"/>
              <a:gd name="connsiteX37-4451" fmla="*/ 10521911 w 15811497"/>
              <a:gd name="connsiteY37-4452" fmla="*/ 2012524 h 6248398"/>
              <a:gd name="connsiteX38-4453" fmla="*/ 10521913 w 15811497"/>
              <a:gd name="connsiteY38-4454" fmla="*/ 2012521 h 6248398"/>
              <a:gd name="connsiteX39-4455" fmla="*/ 10545016 w 15811497"/>
              <a:gd name="connsiteY39-4456" fmla="*/ 1956940 h 6248398"/>
              <a:gd name="connsiteX40-4457" fmla="*/ 10917760 w 15811497"/>
              <a:gd name="connsiteY40-4458" fmla="*/ 1367152 h 6248398"/>
              <a:gd name="connsiteX41-4459" fmla="*/ 10936908 w 15811497"/>
              <a:gd name="connsiteY41-4460" fmla="*/ 1346084 h 6248398"/>
              <a:gd name="connsiteX42-4461" fmla="*/ 10972797 w 15811497"/>
              <a:gd name="connsiteY42-4462" fmla="*/ 1352550 h 6248398"/>
              <a:gd name="connsiteX43-4463" fmla="*/ 11002341 w 15811497"/>
              <a:gd name="connsiteY43-4464" fmla="*/ 1645177 h 6248398"/>
              <a:gd name="connsiteX44-4465" fmla="*/ 11002341 w 15811497"/>
              <a:gd name="connsiteY44-4466" fmla="*/ 1645177 h 6248398"/>
              <a:gd name="connsiteX45-4467" fmla="*/ 10972797 w 15811497"/>
              <a:gd name="connsiteY45-4468" fmla="*/ 1352549 h 6248398"/>
              <a:gd name="connsiteX46-4469" fmla="*/ 10936908 w 15811497"/>
              <a:gd name="connsiteY46-4470" fmla="*/ 1346083 h 6248398"/>
              <a:gd name="connsiteX47-4471" fmla="*/ 11096041 w 15811497"/>
              <a:gd name="connsiteY47-4472" fmla="*/ 1170993 h 6248398"/>
              <a:gd name="connsiteX48-4473" fmla="*/ 13049247 w 15811497"/>
              <a:gd name="connsiteY48-4474" fmla="*/ 361949 h 6248398"/>
              <a:gd name="connsiteX49-4475" fmla="*/ 15811497 w 15811497"/>
              <a:gd name="connsiteY49-4476" fmla="*/ 3124198 h 6248398"/>
              <a:gd name="connsiteX50-4477" fmla="*/ 13049247 w 15811497"/>
              <a:gd name="connsiteY50-4478" fmla="*/ 5886448 h 6248398"/>
              <a:gd name="connsiteX51-4479" fmla="*/ 11732594 w 15811497"/>
              <a:gd name="connsiteY51-4480" fmla="*/ 5553059 h 6248398"/>
              <a:gd name="connsiteX52-4481" fmla="*/ 11528782 w 15811497"/>
              <a:gd name="connsiteY52-4482" fmla="*/ 5429240 h 6248398"/>
              <a:gd name="connsiteX53-4483" fmla="*/ 11499893 w 15811497"/>
              <a:gd name="connsiteY53-4484" fmla="*/ 5397454 h 6248398"/>
              <a:gd name="connsiteX54-4485" fmla="*/ 11410607 w 15811497"/>
              <a:gd name="connsiteY54-4486" fmla="*/ 5316305 h 6248398"/>
              <a:gd name="connsiteX55-4487" fmla="*/ 11369912 w 15811497"/>
              <a:gd name="connsiteY55-4488" fmla="*/ 5285874 h 6248398"/>
              <a:gd name="connsiteX56-4489" fmla="*/ 11355656 w 15811497"/>
              <a:gd name="connsiteY56-4490" fmla="*/ 5144675 h 6248398"/>
              <a:gd name="connsiteX57-4491" fmla="*/ 11355656 w 15811497"/>
              <a:gd name="connsiteY57-4492" fmla="*/ 5144675 h 6248398"/>
              <a:gd name="connsiteX58-4493" fmla="*/ 11369912 w 15811497"/>
              <a:gd name="connsiteY58-4494" fmla="*/ 5285874 h 6248398"/>
              <a:gd name="connsiteX59-4495" fmla="*/ 11313816 w 15811497"/>
              <a:gd name="connsiteY59-4496" fmla="*/ 5243926 h 6248398"/>
              <a:gd name="connsiteX60-4497" fmla="*/ 11210151 w 15811497"/>
              <a:gd name="connsiteY60-4498" fmla="*/ 5180948 h 6248398"/>
              <a:gd name="connsiteX61-4499" fmla="*/ 11209761 w 15811497"/>
              <a:gd name="connsiteY61-4500" fmla="*/ 5180760 h 6248398"/>
              <a:gd name="connsiteX62-4501" fmla="*/ 11096041 w 15811497"/>
              <a:gd name="connsiteY62-4502" fmla="*/ 5077404 h 6248398"/>
              <a:gd name="connsiteX63-4503" fmla="*/ 11063094 w 15811497"/>
              <a:gd name="connsiteY63-4504" fmla="*/ 5041153 h 6248398"/>
              <a:gd name="connsiteX64-4505" fmla="*/ 11063091 w 15811497"/>
              <a:gd name="connsiteY64-4506" fmla="*/ 5041152 h 6248398"/>
              <a:gd name="connsiteX65-4507" fmla="*/ 11096040 w 15811497"/>
              <a:gd name="connsiteY65-4508" fmla="*/ 5077404 h 6248398"/>
              <a:gd name="connsiteX66-4509" fmla="*/ 11209760 w 15811497"/>
              <a:gd name="connsiteY66-4510" fmla="*/ 5180760 h 6248398"/>
              <a:gd name="connsiteX67-4511" fmla="*/ 11100244 w 15811497"/>
              <a:gd name="connsiteY67-4512" fmla="*/ 5128004 h 6248398"/>
              <a:gd name="connsiteX68-4513" fmla="*/ 10610846 w 15811497"/>
              <a:gd name="connsiteY68-4514" fmla="*/ 5029199 h 6248398"/>
              <a:gd name="connsiteX69-4515" fmla="*/ 9640652 w 15811497"/>
              <a:gd name="connsiteY69-4516" fmla="*/ 5486739 h 6248398"/>
              <a:gd name="connsiteX70-4517" fmla="*/ 9628722 w 15811497"/>
              <a:gd name="connsiteY70-4518" fmla="*/ 5502693 h 6248398"/>
              <a:gd name="connsiteX71-4519" fmla="*/ 9568273 w 15811497"/>
              <a:gd name="connsiteY71-4520" fmla="*/ 5583530 h 6248398"/>
              <a:gd name="connsiteX72-4521" fmla="*/ 9535504 w 15811497"/>
              <a:gd name="connsiteY72-4522" fmla="*/ 5637470 h 6248398"/>
              <a:gd name="connsiteX73-4523" fmla="*/ 9535505 w 15811497"/>
              <a:gd name="connsiteY73-4524" fmla="*/ 5637470 h 6248398"/>
              <a:gd name="connsiteX74-4525" fmla="*/ 9568273 w 15811497"/>
              <a:gd name="connsiteY74-4526" fmla="*/ 5583531 h 6248398"/>
              <a:gd name="connsiteX75-4527" fmla="*/ 9628722 w 15811497"/>
              <a:gd name="connsiteY75-4528" fmla="*/ 5502694 h 6248398"/>
              <a:gd name="connsiteX76-4529" fmla="*/ 9563485 w 15811497"/>
              <a:gd name="connsiteY76-4530" fmla="*/ 5610078 h 6248398"/>
              <a:gd name="connsiteX77-4531" fmla="*/ 9542221 w 15811497"/>
              <a:gd name="connsiteY77-4532" fmla="*/ 5638514 h 6248398"/>
              <a:gd name="connsiteX78-4533" fmla="*/ 9504352 w 15811497"/>
              <a:gd name="connsiteY78-4534" fmla="*/ 5689156 h 6248398"/>
              <a:gd name="connsiteX79-4535" fmla="*/ 9480140 w 15811497"/>
              <a:gd name="connsiteY79-4536" fmla="*/ 5721533 h 6248398"/>
              <a:gd name="connsiteX80-4537" fmla="*/ 8362947 w 15811497"/>
              <a:gd name="connsiteY80-4538" fmla="*/ 6248398 h 6248398"/>
              <a:gd name="connsiteX81-4539" fmla="*/ 7028922 w 15811497"/>
              <a:gd name="connsiteY81-4540" fmla="*/ 5364147 h 6248398"/>
              <a:gd name="connsiteX82-4541" fmla="*/ 6990513 w 15811497"/>
              <a:gd name="connsiteY82-4542" fmla="*/ 5259205 h 6248398"/>
              <a:gd name="connsiteX83-4543" fmla="*/ 6990512 w 15811497"/>
              <a:gd name="connsiteY83-4544" fmla="*/ 5259199 h 6248398"/>
              <a:gd name="connsiteX84-4545" fmla="*/ 6983676 w 15811497"/>
              <a:gd name="connsiteY84-4546" fmla="*/ 5240519 h 6248398"/>
              <a:gd name="connsiteX85-4547" fmla="*/ 6983673 w 15811497"/>
              <a:gd name="connsiteY85-4548" fmla="*/ 5240519 h 6248398"/>
              <a:gd name="connsiteX86-4549" fmla="*/ 6980236 w 15811497"/>
              <a:gd name="connsiteY86-4550" fmla="*/ 5231130 h 6248398"/>
              <a:gd name="connsiteX87-4551" fmla="*/ 6978859 w 15811497"/>
              <a:gd name="connsiteY87-4552" fmla="*/ 5225774 h 6248398"/>
              <a:gd name="connsiteX88-4553" fmla="*/ 6984291 w 15811497"/>
              <a:gd name="connsiteY88-4554" fmla="*/ 5240614 h 6248398"/>
              <a:gd name="connsiteX89-4555" fmla="*/ 6984292 w 15811497"/>
              <a:gd name="connsiteY89-4556" fmla="*/ 5240614 h 6248398"/>
              <a:gd name="connsiteX90-4557" fmla="*/ 6978860 w 15811497"/>
              <a:gd name="connsiteY90-4558" fmla="*/ 5225773 h 6248398"/>
              <a:gd name="connsiteX91-4559" fmla="*/ 6944562 w 15811497"/>
              <a:gd name="connsiteY91-4560" fmla="*/ 5092380 h 6248398"/>
              <a:gd name="connsiteX92-4561" fmla="*/ 6924183 w 15811497"/>
              <a:gd name="connsiteY92-4562" fmla="*/ 4890225 h 6248398"/>
              <a:gd name="connsiteX93-4563" fmla="*/ 6924182 w 15811497"/>
              <a:gd name="connsiteY93-4564" fmla="*/ 4890225 h 6248398"/>
              <a:gd name="connsiteX94-4565" fmla="*/ 6944561 w 15811497"/>
              <a:gd name="connsiteY94-4566" fmla="*/ 5092380 h 6248398"/>
              <a:gd name="connsiteX95-4567" fmla="*/ 6978860 w 15811497"/>
              <a:gd name="connsiteY95-4568" fmla="*/ 5225773 h 6248398"/>
              <a:gd name="connsiteX96-4569" fmla="*/ 6948299 w 15811497"/>
              <a:gd name="connsiteY96-4570" fmla="*/ 5142273 h 6248398"/>
              <a:gd name="connsiteX97-4571" fmla="*/ 5829297 w 15811497"/>
              <a:gd name="connsiteY97-4572" fmla="*/ 4400549 h 6248398"/>
              <a:gd name="connsiteX98-4573" fmla="*/ 5056802 w 15811497"/>
              <a:gd name="connsiteY98-4574" fmla="*/ 4677867 h 6248398"/>
              <a:gd name="connsiteX99-4575" fmla="*/ 5022517 w 15811497"/>
              <a:gd name="connsiteY99-4576" fmla="*/ 4709027 h 6248398"/>
              <a:gd name="connsiteX100-4577" fmla="*/ 5022515 w 15811497"/>
              <a:gd name="connsiteY100-4578" fmla="*/ 4709029 h 6248398"/>
              <a:gd name="connsiteX101-4579" fmla="*/ 5022510 w 15811497"/>
              <a:gd name="connsiteY101-4580" fmla="*/ 4709033 h 6248398"/>
              <a:gd name="connsiteX102-4581" fmla="*/ 4924198 w 15811497"/>
              <a:gd name="connsiteY102-4582" fmla="*/ 4840507 h 6248398"/>
              <a:gd name="connsiteX103-4583" fmla="*/ 4914898 w 15811497"/>
              <a:gd name="connsiteY103-4584" fmla="*/ 4838698 h 6248398"/>
              <a:gd name="connsiteX104-4585" fmla="*/ 4914898 w 15811497"/>
              <a:gd name="connsiteY104-4586" fmla="*/ 4838699 h 6248398"/>
              <a:gd name="connsiteX105-4587" fmla="*/ 4924199 w 15811497"/>
              <a:gd name="connsiteY105-4588" fmla="*/ 4840508 h 6248398"/>
              <a:gd name="connsiteX106-4589" fmla="*/ 4893736 w 15811497"/>
              <a:gd name="connsiteY106-4590" fmla="*/ 4881247 h 6248398"/>
              <a:gd name="connsiteX107-4591" fmla="*/ 4778482 w 15811497"/>
              <a:gd name="connsiteY107-4592" fmla="*/ 5008058 h 6248398"/>
              <a:gd name="connsiteX108-4593" fmla="*/ 4778482 w 15811497"/>
              <a:gd name="connsiteY108-4594" fmla="*/ 5008057 h 6248398"/>
              <a:gd name="connsiteX109-4595" fmla="*/ 4715455 w 15811497"/>
              <a:gd name="connsiteY109-4596" fmla="*/ 5077404 h 6248398"/>
              <a:gd name="connsiteX110-4597" fmla="*/ 2762249 w 15811497"/>
              <a:gd name="connsiteY110-4598" fmla="*/ 5886448 h 6248398"/>
              <a:gd name="connsiteX111-4599" fmla="*/ 0 w 15811497"/>
              <a:gd name="connsiteY111-4600" fmla="*/ 3124198 h 6248398"/>
              <a:gd name="connsiteX112-4601" fmla="*/ 2762249 w 15811497"/>
              <a:gd name="connsiteY112-4602" fmla="*/ 361949 h 6248398"/>
              <a:gd name="connsiteX113-4603" fmla="*/ 4078902 w 15811497"/>
              <a:gd name="connsiteY113-4604" fmla="*/ 695338 h 6248398"/>
              <a:gd name="connsiteX114-4605" fmla="*/ 4261443 w 15811497"/>
              <a:gd name="connsiteY114-4606" fmla="*/ 806235 h 6248398"/>
              <a:gd name="connsiteX115-4607" fmla="*/ 4409044 w 15811497"/>
              <a:gd name="connsiteY115-4608" fmla="*/ 910268 h 6248398"/>
              <a:gd name="connsiteX116-4609" fmla="*/ 4612477 w 15811497"/>
              <a:gd name="connsiteY116-4610" fmla="*/ 1077402 h 6248398"/>
              <a:gd name="connsiteX117-4611" fmla="*/ 4612478 w 15811497"/>
              <a:gd name="connsiteY117-4612" fmla="*/ 1077403 h 6248398"/>
              <a:gd name="connsiteX118-4613" fmla="*/ 4715454 w 15811497"/>
              <a:gd name="connsiteY118-4614" fmla="*/ 1170993 h 6248398"/>
              <a:gd name="connsiteX119-4615" fmla="*/ 4701725 w 15811497"/>
              <a:gd name="connsiteY119-4616" fmla="*/ 1120394 h 6248398"/>
              <a:gd name="connsiteX120-4617" fmla="*/ 5191122 w 15811497"/>
              <a:gd name="connsiteY120-4618" fmla="*/ 1219199 h 6248398"/>
              <a:gd name="connsiteX121-4619" fmla="*/ 6161317 w 15811497"/>
              <a:gd name="connsiteY121-4620" fmla="*/ 761659 h 6248398"/>
              <a:gd name="connsiteX122-4621" fmla="*/ 6224019 w 15811497"/>
              <a:gd name="connsiteY122-4622" fmla="*/ 677808 h 6248398"/>
              <a:gd name="connsiteX123-4623" fmla="*/ 6175489 w 15811497"/>
              <a:gd name="connsiteY123-4624" fmla="*/ 757691 h 6248398"/>
              <a:gd name="connsiteX124-4625" fmla="*/ 6175489 w 15811497"/>
              <a:gd name="connsiteY124-4626" fmla="*/ 757692 h 6248398"/>
              <a:gd name="connsiteX125-4627" fmla="*/ 6224020 w 15811497"/>
              <a:gd name="connsiteY125-4628" fmla="*/ 677809 h 6248398"/>
              <a:gd name="connsiteX126-4629" fmla="*/ 6233696 w 15811497"/>
              <a:gd name="connsiteY126-4630" fmla="*/ 664869 h 6248398"/>
              <a:gd name="connsiteX127-4631" fmla="*/ 6252611 w 15811497"/>
              <a:gd name="connsiteY127-4632" fmla="*/ 633734 h 6248398"/>
              <a:gd name="connsiteX128-4633" fmla="*/ 6252610 w 15811497"/>
              <a:gd name="connsiteY128-4634" fmla="*/ 633734 h 6248398"/>
              <a:gd name="connsiteX129-4635" fmla="*/ 6233696 w 15811497"/>
              <a:gd name="connsiteY129-4636" fmla="*/ 664868 h 6248398"/>
              <a:gd name="connsiteX130-4637" fmla="*/ 6224019 w 15811497"/>
              <a:gd name="connsiteY130-4638" fmla="*/ 677808 h 6248398"/>
              <a:gd name="connsiteX131-4639" fmla="*/ 6248008 w 15811497"/>
              <a:gd name="connsiteY131-4640" fmla="*/ 638320 h 6248398"/>
              <a:gd name="connsiteX132-4641" fmla="*/ 6251291 w 15811497"/>
              <a:gd name="connsiteY132-4642" fmla="*/ 633930 h 6248398"/>
              <a:gd name="connsiteX133-4643" fmla="*/ 6251293 w 15811497"/>
              <a:gd name="connsiteY133-4644" fmla="*/ 633929 h 6248398"/>
              <a:gd name="connsiteX134-4645" fmla="*/ 6257683 w 15811497"/>
              <a:gd name="connsiteY134-4646" fmla="*/ 625384 h 6248398"/>
              <a:gd name="connsiteX135-4647" fmla="*/ 6257686 w 15811497"/>
              <a:gd name="connsiteY135-4648" fmla="*/ 625380 h 6248398"/>
              <a:gd name="connsiteX136-4649" fmla="*/ 6331355 w 15811497"/>
              <a:gd name="connsiteY136-4650" fmla="*/ 526865 h 6248398"/>
              <a:gd name="connsiteX137-4651" fmla="*/ 7448548 w 15811497"/>
              <a:gd name="connsiteY137-4652" fmla="*/ 0 h 6248398"/>
              <a:gd name="connsiteX0-4653" fmla="*/ 11209760 w 15811497"/>
              <a:gd name="connsiteY0-4654" fmla="*/ 5180760 h 6248398"/>
              <a:gd name="connsiteX1-4655" fmla="*/ 11210150 w 15811497"/>
              <a:gd name="connsiteY1-4656" fmla="*/ 5180948 h 6248398"/>
              <a:gd name="connsiteX2-4657" fmla="*/ 11313815 w 15811497"/>
              <a:gd name="connsiteY2-4658" fmla="*/ 5243926 h 6248398"/>
              <a:gd name="connsiteX3-4659" fmla="*/ 11369911 w 15811497"/>
              <a:gd name="connsiteY3-4660" fmla="*/ 5285874 h 6248398"/>
              <a:gd name="connsiteX4-4661" fmla="*/ 11410606 w 15811497"/>
              <a:gd name="connsiteY4-4662" fmla="*/ 5316305 h 6248398"/>
              <a:gd name="connsiteX5-4663" fmla="*/ 11499892 w 15811497"/>
              <a:gd name="connsiteY5-4664" fmla="*/ 5397454 h 6248398"/>
              <a:gd name="connsiteX6-4665" fmla="*/ 11528781 w 15811497"/>
              <a:gd name="connsiteY6-4666" fmla="*/ 5429240 h 6248398"/>
              <a:gd name="connsiteX7-4667" fmla="*/ 11504846 w 15811497"/>
              <a:gd name="connsiteY7-4668" fmla="*/ 5414699 h 6248398"/>
              <a:gd name="connsiteX8-4669" fmla="*/ 11371717 w 15811497"/>
              <a:gd name="connsiteY8-4670" fmla="*/ 5315148 h 6248398"/>
              <a:gd name="connsiteX9-4671" fmla="*/ 11292198 w 15811497"/>
              <a:gd name="connsiteY9-4672" fmla="*/ 5255685 h 6248398"/>
              <a:gd name="connsiteX10-4673" fmla="*/ 11209760 w 15811497"/>
              <a:gd name="connsiteY10-4674" fmla="*/ 5180760 h 6248398"/>
              <a:gd name="connsiteX11-4675" fmla="*/ 4892179 w 15811497"/>
              <a:gd name="connsiteY11-4676" fmla="*/ 4842491 h 6248398"/>
              <a:gd name="connsiteX12-4677" fmla="*/ 4892178 w 15811497"/>
              <a:gd name="connsiteY12-4678" fmla="*/ 4842492 h 6248398"/>
              <a:gd name="connsiteX13-4679" fmla="*/ 4885192 w 15811497"/>
              <a:gd name="connsiteY13-4680" fmla="*/ 4851834 h 6248398"/>
              <a:gd name="connsiteX14-4681" fmla="*/ 4892179 w 15811497"/>
              <a:gd name="connsiteY14-4682" fmla="*/ 4842491 h 6248398"/>
              <a:gd name="connsiteX15-4683" fmla="*/ 8767766 w 15811497"/>
              <a:gd name="connsiteY15-4684" fmla="*/ 853515 h 6248398"/>
              <a:gd name="connsiteX16-4685" fmla="*/ 8782572 w 15811497"/>
              <a:gd name="connsiteY16-4686" fmla="*/ 884251 h 6248398"/>
              <a:gd name="connsiteX17-4687" fmla="*/ 8812281 w 15811497"/>
              <a:gd name="connsiteY17-4688" fmla="*/ 965420 h 6248398"/>
              <a:gd name="connsiteX18-4689" fmla="*/ 8831257 w 15811497"/>
              <a:gd name="connsiteY18-4690" fmla="*/ 1017268 h 6248398"/>
              <a:gd name="connsiteX19-4691" fmla="*/ 8860452 w 15811497"/>
              <a:gd name="connsiteY19-4692" fmla="*/ 1130811 h 6248398"/>
              <a:gd name="connsiteX20-4693" fmla="*/ 8839383 w 15811497"/>
              <a:gd name="connsiteY20-4694" fmla="*/ 1087075 h 6248398"/>
              <a:gd name="connsiteX21-4695" fmla="*/ 8798546 w 15811497"/>
              <a:gd name="connsiteY21-4696" fmla="*/ 975498 h 6248398"/>
              <a:gd name="connsiteX22-4697" fmla="*/ 8795375 w 15811497"/>
              <a:gd name="connsiteY22-4698" fmla="*/ 963167 h 6248398"/>
              <a:gd name="connsiteX23-4699" fmla="*/ 8768620 w 15811497"/>
              <a:gd name="connsiteY23-4700" fmla="*/ 859114 h 6248398"/>
              <a:gd name="connsiteX24-4701" fmla="*/ 8767766 w 15811497"/>
              <a:gd name="connsiteY24-4702" fmla="*/ 853515 h 6248398"/>
              <a:gd name="connsiteX25-4703" fmla="*/ 7448548 w 15811497"/>
              <a:gd name="connsiteY25-4704" fmla="*/ 0 h 6248398"/>
              <a:gd name="connsiteX26-4705" fmla="*/ 8721604 w 15811497"/>
              <a:gd name="connsiteY26-4706" fmla="*/ 757692 h 6248398"/>
              <a:gd name="connsiteX27-4707" fmla="*/ 8767765 w 15811497"/>
              <a:gd name="connsiteY27-4708" fmla="*/ 853515 h 6248398"/>
              <a:gd name="connsiteX28-4709" fmla="*/ 8768619 w 15811497"/>
              <a:gd name="connsiteY28-4710" fmla="*/ 859114 h 6248398"/>
              <a:gd name="connsiteX29-4711" fmla="*/ 8890522 w 15811497"/>
              <a:gd name="connsiteY29-4712" fmla="*/ 1193234 h 6248398"/>
              <a:gd name="connsiteX30-4713" fmla="*/ 9958384 w 15811497"/>
              <a:gd name="connsiteY30-4714" fmla="*/ 1828798 h 6248398"/>
              <a:gd name="connsiteX31-4715" fmla="*/ 10895504 w 15811497"/>
              <a:gd name="connsiteY31-4716" fmla="*/ 1386857 h 6248398"/>
              <a:gd name="connsiteX32-4717" fmla="*/ 10927290 w 15811497"/>
              <a:gd name="connsiteY32-4718" fmla="*/ 1344350 h 6248398"/>
              <a:gd name="connsiteX33-4719" fmla="*/ 10936907 w 15811497"/>
              <a:gd name="connsiteY33-4720" fmla="*/ 1346082 h 6248398"/>
              <a:gd name="connsiteX34-4721" fmla="*/ 10917759 w 15811497"/>
              <a:gd name="connsiteY34-4722" fmla="*/ 1367151 h 6248398"/>
              <a:gd name="connsiteX35-4723" fmla="*/ 10545015 w 15811497"/>
              <a:gd name="connsiteY35-4724" fmla="*/ 1956940 h 6248398"/>
              <a:gd name="connsiteX36-4725" fmla="*/ 10521911 w 15811497"/>
              <a:gd name="connsiteY36-4726" fmla="*/ 2012524 h 6248398"/>
              <a:gd name="connsiteX37-4727" fmla="*/ 10521913 w 15811497"/>
              <a:gd name="connsiteY37-4728" fmla="*/ 2012521 h 6248398"/>
              <a:gd name="connsiteX38-4729" fmla="*/ 10545016 w 15811497"/>
              <a:gd name="connsiteY38-4730" fmla="*/ 1956940 h 6248398"/>
              <a:gd name="connsiteX39-4731" fmla="*/ 10917760 w 15811497"/>
              <a:gd name="connsiteY39-4732" fmla="*/ 1367152 h 6248398"/>
              <a:gd name="connsiteX40-4733" fmla="*/ 10936908 w 15811497"/>
              <a:gd name="connsiteY40-4734" fmla="*/ 1346084 h 6248398"/>
              <a:gd name="connsiteX41-4735" fmla="*/ 10972797 w 15811497"/>
              <a:gd name="connsiteY41-4736" fmla="*/ 1352550 h 6248398"/>
              <a:gd name="connsiteX42-4737" fmla="*/ 11002341 w 15811497"/>
              <a:gd name="connsiteY42-4738" fmla="*/ 1645177 h 6248398"/>
              <a:gd name="connsiteX43-4739" fmla="*/ 11002341 w 15811497"/>
              <a:gd name="connsiteY43-4740" fmla="*/ 1645177 h 6248398"/>
              <a:gd name="connsiteX44-4741" fmla="*/ 10972797 w 15811497"/>
              <a:gd name="connsiteY44-4742" fmla="*/ 1352549 h 6248398"/>
              <a:gd name="connsiteX45-4743" fmla="*/ 10936908 w 15811497"/>
              <a:gd name="connsiteY45-4744" fmla="*/ 1346083 h 6248398"/>
              <a:gd name="connsiteX46-4745" fmla="*/ 11096041 w 15811497"/>
              <a:gd name="connsiteY46-4746" fmla="*/ 1170993 h 6248398"/>
              <a:gd name="connsiteX47-4747" fmla="*/ 13049247 w 15811497"/>
              <a:gd name="connsiteY47-4748" fmla="*/ 361949 h 6248398"/>
              <a:gd name="connsiteX48-4749" fmla="*/ 15811497 w 15811497"/>
              <a:gd name="connsiteY48-4750" fmla="*/ 3124198 h 6248398"/>
              <a:gd name="connsiteX49-4751" fmla="*/ 13049247 w 15811497"/>
              <a:gd name="connsiteY49-4752" fmla="*/ 5886448 h 6248398"/>
              <a:gd name="connsiteX50-4753" fmla="*/ 11732594 w 15811497"/>
              <a:gd name="connsiteY50-4754" fmla="*/ 5553059 h 6248398"/>
              <a:gd name="connsiteX51-4755" fmla="*/ 11528782 w 15811497"/>
              <a:gd name="connsiteY51-4756" fmla="*/ 5429240 h 6248398"/>
              <a:gd name="connsiteX52-4757" fmla="*/ 11499893 w 15811497"/>
              <a:gd name="connsiteY52-4758" fmla="*/ 5397454 h 6248398"/>
              <a:gd name="connsiteX53-4759" fmla="*/ 11410607 w 15811497"/>
              <a:gd name="connsiteY53-4760" fmla="*/ 5316305 h 6248398"/>
              <a:gd name="connsiteX54-4761" fmla="*/ 11369912 w 15811497"/>
              <a:gd name="connsiteY54-4762" fmla="*/ 5285874 h 6248398"/>
              <a:gd name="connsiteX55-4763" fmla="*/ 11355656 w 15811497"/>
              <a:gd name="connsiteY55-4764" fmla="*/ 5144675 h 6248398"/>
              <a:gd name="connsiteX56-4765" fmla="*/ 11355656 w 15811497"/>
              <a:gd name="connsiteY56-4766" fmla="*/ 5144675 h 6248398"/>
              <a:gd name="connsiteX57-4767" fmla="*/ 11369912 w 15811497"/>
              <a:gd name="connsiteY57-4768" fmla="*/ 5285874 h 6248398"/>
              <a:gd name="connsiteX58-4769" fmla="*/ 11313816 w 15811497"/>
              <a:gd name="connsiteY58-4770" fmla="*/ 5243926 h 6248398"/>
              <a:gd name="connsiteX59-4771" fmla="*/ 11210151 w 15811497"/>
              <a:gd name="connsiteY59-4772" fmla="*/ 5180948 h 6248398"/>
              <a:gd name="connsiteX60-4773" fmla="*/ 11209761 w 15811497"/>
              <a:gd name="connsiteY60-4774" fmla="*/ 5180760 h 6248398"/>
              <a:gd name="connsiteX61-4775" fmla="*/ 11096041 w 15811497"/>
              <a:gd name="connsiteY61-4776" fmla="*/ 5077404 h 6248398"/>
              <a:gd name="connsiteX62-4777" fmla="*/ 11063094 w 15811497"/>
              <a:gd name="connsiteY62-4778" fmla="*/ 5041153 h 6248398"/>
              <a:gd name="connsiteX63-4779" fmla="*/ 11063091 w 15811497"/>
              <a:gd name="connsiteY63-4780" fmla="*/ 5041152 h 6248398"/>
              <a:gd name="connsiteX64-4781" fmla="*/ 11096040 w 15811497"/>
              <a:gd name="connsiteY64-4782" fmla="*/ 5077404 h 6248398"/>
              <a:gd name="connsiteX65-4783" fmla="*/ 11209760 w 15811497"/>
              <a:gd name="connsiteY65-4784" fmla="*/ 5180760 h 6248398"/>
              <a:gd name="connsiteX66-4785" fmla="*/ 11100244 w 15811497"/>
              <a:gd name="connsiteY66-4786" fmla="*/ 5128004 h 6248398"/>
              <a:gd name="connsiteX67-4787" fmla="*/ 10610846 w 15811497"/>
              <a:gd name="connsiteY67-4788" fmla="*/ 5029199 h 6248398"/>
              <a:gd name="connsiteX68-4789" fmla="*/ 9640652 w 15811497"/>
              <a:gd name="connsiteY68-4790" fmla="*/ 5486739 h 6248398"/>
              <a:gd name="connsiteX69-4791" fmla="*/ 9628722 w 15811497"/>
              <a:gd name="connsiteY69-4792" fmla="*/ 5502693 h 6248398"/>
              <a:gd name="connsiteX70-4793" fmla="*/ 9568273 w 15811497"/>
              <a:gd name="connsiteY70-4794" fmla="*/ 5583530 h 6248398"/>
              <a:gd name="connsiteX71-4795" fmla="*/ 9535504 w 15811497"/>
              <a:gd name="connsiteY71-4796" fmla="*/ 5637470 h 6248398"/>
              <a:gd name="connsiteX72-4797" fmla="*/ 9535505 w 15811497"/>
              <a:gd name="connsiteY72-4798" fmla="*/ 5637470 h 6248398"/>
              <a:gd name="connsiteX73-4799" fmla="*/ 9568273 w 15811497"/>
              <a:gd name="connsiteY73-4800" fmla="*/ 5583531 h 6248398"/>
              <a:gd name="connsiteX74-4801" fmla="*/ 9628722 w 15811497"/>
              <a:gd name="connsiteY74-4802" fmla="*/ 5502694 h 6248398"/>
              <a:gd name="connsiteX75-4803" fmla="*/ 9563485 w 15811497"/>
              <a:gd name="connsiteY75-4804" fmla="*/ 5610078 h 6248398"/>
              <a:gd name="connsiteX76-4805" fmla="*/ 9542221 w 15811497"/>
              <a:gd name="connsiteY76-4806" fmla="*/ 5638514 h 6248398"/>
              <a:gd name="connsiteX77-4807" fmla="*/ 9504352 w 15811497"/>
              <a:gd name="connsiteY77-4808" fmla="*/ 5689156 h 6248398"/>
              <a:gd name="connsiteX78-4809" fmla="*/ 9480140 w 15811497"/>
              <a:gd name="connsiteY78-4810" fmla="*/ 5721533 h 6248398"/>
              <a:gd name="connsiteX79-4811" fmla="*/ 8362947 w 15811497"/>
              <a:gd name="connsiteY79-4812" fmla="*/ 6248398 h 6248398"/>
              <a:gd name="connsiteX80-4813" fmla="*/ 7028922 w 15811497"/>
              <a:gd name="connsiteY80-4814" fmla="*/ 5364147 h 6248398"/>
              <a:gd name="connsiteX81-4815" fmla="*/ 6990513 w 15811497"/>
              <a:gd name="connsiteY81-4816" fmla="*/ 5259205 h 6248398"/>
              <a:gd name="connsiteX82-4817" fmla="*/ 6990512 w 15811497"/>
              <a:gd name="connsiteY82-4818" fmla="*/ 5259199 h 6248398"/>
              <a:gd name="connsiteX83-4819" fmla="*/ 6983676 w 15811497"/>
              <a:gd name="connsiteY83-4820" fmla="*/ 5240519 h 6248398"/>
              <a:gd name="connsiteX84-4821" fmla="*/ 6983673 w 15811497"/>
              <a:gd name="connsiteY84-4822" fmla="*/ 5240519 h 6248398"/>
              <a:gd name="connsiteX85-4823" fmla="*/ 6980236 w 15811497"/>
              <a:gd name="connsiteY85-4824" fmla="*/ 5231130 h 6248398"/>
              <a:gd name="connsiteX86-4825" fmla="*/ 6978859 w 15811497"/>
              <a:gd name="connsiteY86-4826" fmla="*/ 5225774 h 6248398"/>
              <a:gd name="connsiteX87-4827" fmla="*/ 6984291 w 15811497"/>
              <a:gd name="connsiteY87-4828" fmla="*/ 5240614 h 6248398"/>
              <a:gd name="connsiteX88-4829" fmla="*/ 6984292 w 15811497"/>
              <a:gd name="connsiteY88-4830" fmla="*/ 5240614 h 6248398"/>
              <a:gd name="connsiteX89-4831" fmla="*/ 6978860 w 15811497"/>
              <a:gd name="connsiteY89-4832" fmla="*/ 5225773 h 6248398"/>
              <a:gd name="connsiteX90-4833" fmla="*/ 6944562 w 15811497"/>
              <a:gd name="connsiteY90-4834" fmla="*/ 5092380 h 6248398"/>
              <a:gd name="connsiteX91-4835" fmla="*/ 6924183 w 15811497"/>
              <a:gd name="connsiteY91-4836" fmla="*/ 4890225 h 6248398"/>
              <a:gd name="connsiteX92-4837" fmla="*/ 6924182 w 15811497"/>
              <a:gd name="connsiteY92-4838" fmla="*/ 4890225 h 6248398"/>
              <a:gd name="connsiteX93-4839" fmla="*/ 6944561 w 15811497"/>
              <a:gd name="connsiteY93-4840" fmla="*/ 5092380 h 6248398"/>
              <a:gd name="connsiteX94-4841" fmla="*/ 6978860 w 15811497"/>
              <a:gd name="connsiteY94-4842" fmla="*/ 5225773 h 6248398"/>
              <a:gd name="connsiteX95-4843" fmla="*/ 6948299 w 15811497"/>
              <a:gd name="connsiteY95-4844" fmla="*/ 5142273 h 6248398"/>
              <a:gd name="connsiteX96-4845" fmla="*/ 5829297 w 15811497"/>
              <a:gd name="connsiteY96-4846" fmla="*/ 4400549 h 6248398"/>
              <a:gd name="connsiteX97-4847" fmla="*/ 5056802 w 15811497"/>
              <a:gd name="connsiteY97-4848" fmla="*/ 4677867 h 6248398"/>
              <a:gd name="connsiteX98-4849" fmla="*/ 5022517 w 15811497"/>
              <a:gd name="connsiteY98-4850" fmla="*/ 4709027 h 6248398"/>
              <a:gd name="connsiteX99-4851" fmla="*/ 5022515 w 15811497"/>
              <a:gd name="connsiteY99-4852" fmla="*/ 4709029 h 6248398"/>
              <a:gd name="connsiteX100-4853" fmla="*/ 5022510 w 15811497"/>
              <a:gd name="connsiteY100-4854" fmla="*/ 4709033 h 6248398"/>
              <a:gd name="connsiteX101-4855" fmla="*/ 4924198 w 15811497"/>
              <a:gd name="connsiteY101-4856" fmla="*/ 4840507 h 6248398"/>
              <a:gd name="connsiteX102-4857" fmla="*/ 4914898 w 15811497"/>
              <a:gd name="connsiteY102-4858" fmla="*/ 4838698 h 6248398"/>
              <a:gd name="connsiteX103-4859" fmla="*/ 4914898 w 15811497"/>
              <a:gd name="connsiteY103-4860" fmla="*/ 4838699 h 6248398"/>
              <a:gd name="connsiteX104-4861" fmla="*/ 4924199 w 15811497"/>
              <a:gd name="connsiteY104-4862" fmla="*/ 4840508 h 6248398"/>
              <a:gd name="connsiteX105-4863" fmla="*/ 4893736 w 15811497"/>
              <a:gd name="connsiteY105-4864" fmla="*/ 4881247 h 6248398"/>
              <a:gd name="connsiteX106-4865" fmla="*/ 4778482 w 15811497"/>
              <a:gd name="connsiteY106-4866" fmla="*/ 5008058 h 6248398"/>
              <a:gd name="connsiteX107-4867" fmla="*/ 4778482 w 15811497"/>
              <a:gd name="connsiteY107-4868" fmla="*/ 5008057 h 6248398"/>
              <a:gd name="connsiteX108-4869" fmla="*/ 4715455 w 15811497"/>
              <a:gd name="connsiteY108-4870" fmla="*/ 5077404 h 6248398"/>
              <a:gd name="connsiteX109-4871" fmla="*/ 2762249 w 15811497"/>
              <a:gd name="connsiteY109-4872" fmla="*/ 5886448 h 6248398"/>
              <a:gd name="connsiteX110-4873" fmla="*/ 0 w 15811497"/>
              <a:gd name="connsiteY110-4874" fmla="*/ 3124198 h 6248398"/>
              <a:gd name="connsiteX111-4875" fmla="*/ 2762249 w 15811497"/>
              <a:gd name="connsiteY111-4876" fmla="*/ 361949 h 6248398"/>
              <a:gd name="connsiteX112-4877" fmla="*/ 4078902 w 15811497"/>
              <a:gd name="connsiteY112-4878" fmla="*/ 695338 h 6248398"/>
              <a:gd name="connsiteX113-4879" fmla="*/ 4261443 w 15811497"/>
              <a:gd name="connsiteY113-4880" fmla="*/ 806235 h 6248398"/>
              <a:gd name="connsiteX114-4881" fmla="*/ 4409044 w 15811497"/>
              <a:gd name="connsiteY114-4882" fmla="*/ 910268 h 6248398"/>
              <a:gd name="connsiteX115-4883" fmla="*/ 4612477 w 15811497"/>
              <a:gd name="connsiteY115-4884" fmla="*/ 1077402 h 6248398"/>
              <a:gd name="connsiteX116-4885" fmla="*/ 4612478 w 15811497"/>
              <a:gd name="connsiteY116-4886" fmla="*/ 1077403 h 6248398"/>
              <a:gd name="connsiteX117-4887" fmla="*/ 4715454 w 15811497"/>
              <a:gd name="connsiteY117-4888" fmla="*/ 1170993 h 6248398"/>
              <a:gd name="connsiteX118-4889" fmla="*/ 4701725 w 15811497"/>
              <a:gd name="connsiteY118-4890" fmla="*/ 1120394 h 6248398"/>
              <a:gd name="connsiteX119-4891" fmla="*/ 5191122 w 15811497"/>
              <a:gd name="connsiteY119-4892" fmla="*/ 1219199 h 6248398"/>
              <a:gd name="connsiteX120-4893" fmla="*/ 6161317 w 15811497"/>
              <a:gd name="connsiteY120-4894" fmla="*/ 761659 h 6248398"/>
              <a:gd name="connsiteX121-4895" fmla="*/ 6224019 w 15811497"/>
              <a:gd name="connsiteY121-4896" fmla="*/ 677808 h 6248398"/>
              <a:gd name="connsiteX122-4897" fmla="*/ 6175489 w 15811497"/>
              <a:gd name="connsiteY122-4898" fmla="*/ 757691 h 6248398"/>
              <a:gd name="connsiteX123-4899" fmla="*/ 6175489 w 15811497"/>
              <a:gd name="connsiteY123-4900" fmla="*/ 757692 h 6248398"/>
              <a:gd name="connsiteX124-4901" fmla="*/ 6224020 w 15811497"/>
              <a:gd name="connsiteY124-4902" fmla="*/ 677809 h 6248398"/>
              <a:gd name="connsiteX125-4903" fmla="*/ 6233696 w 15811497"/>
              <a:gd name="connsiteY125-4904" fmla="*/ 664869 h 6248398"/>
              <a:gd name="connsiteX126-4905" fmla="*/ 6252611 w 15811497"/>
              <a:gd name="connsiteY126-4906" fmla="*/ 633734 h 6248398"/>
              <a:gd name="connsiteX127-4907" fmla="*/ 6252610 w 15811497"/>
              <a:gd name="connsiteY127-4908" fmla="*/ 633734 h 6248398"/>
              <a:gd name="connsiteX128-4909" fmla="*/ 6233696 w 15811497"/>
              <a:gd name="connsiteY128-4910" fmla="*/ 664868 h 6248398"/>
              <a:gd name="connsiteX129-4911" fmla="*/ 6224019 w 15811497"/>
              <a:gd name="connsiteY129-4912" fmla="*/ 677808 h 6248398"/>
              <a:gd name="connsiteX130-4913" fmla="*/ 6248008 w 15811497"/>
              <a:gd name="connsiteY130-4914" fmla="*/ 638320 h 6248398"/>
              <a:gd name="connsiteX131-4915" fmla="*/ 6251291 w 15811497"/>
              <a:gd name="connsiteY131-4916" fmla="*/ 633930 h 6248398"/>
              <a:gd name="connsiteX132-4917" fmla="*/ 6251293 w 15811497"/>
              <a:gd name="connsiteY132-4918" fmla="*/ 633929 h 6248398"/>
              <a:gd name="connsiteX133-4919" fmla="*/ 6257683 w 15811497"/>
              <a:gd name="connsiteY133-4920" fmla="*/ 625384 h 6248398"/>
              <a:gd name="connsiteX134-4921" fmla="*/ 6257686 w 15811497"/>
              <a:gd name="connsiteY134-4922" fmla="*/ 625380 h 6248398"/>
              <a:gd name="connsiteX135-4923" fmla="*/ 6331355 w 15811497"/>
              <a:gd name="connsiteY135-4924" fmla="*/ 526865 h 6248398"/>
              <a:gd name="connsiteX136-4925" fmla="*/ 7448548 w 15811497"/>
              <a:gd name="connsiteY136-4926" fmla="*/ 0 h 6248398"/>
              <a:gd name="connsiteX0-4927" fmla="*/ 11209760 w 15811497"/>
              <a:gd name="connsiteY0-4928" fmla="*/ 5180760 h 6248398"/>
              <a:gd name="connsiteX1-4929" fmla="*/ 11210150 w 15811497"/>
              <a:gd name="connsiteY1-4930" fmla="*/ 5180948 h 6248398"/>
              <a:gd name="connsiteX2-4931" fmla="*/ 11313815 w 15811497"/>
              <a:gd name="connsiteY2-4932" fmla="*/ 5243926 h 6248398"/>
              <a:gd name="connsiteX3-4933" fmla="*/ 11369911 w 15811497"/>
              <a:gd name="connsiteY3-4934" fmla="*/ 5285874 h 6248398"/>
              <a:gd name="connsiteX4-4935" fmla="*/ 11410606 w 15811497"/>
              <a:gd name="connsiteY4-4936" fmla="*/ 5316305 h 6248398"/>
              <a:gd name="connsiteX5-4937" fmla="*/ 11499892 w 15811497"/>
              <a:gd name="connsiteY5-4938" fmla="*/ 5397454 h 6248398"/>
              <a:gd name="connsiteX6-4939" fmla="*/ 11528781 w 15811497"/>
              <a:gd name="connsiteY6-4940" fmla="*/ 5429240 h 6248398"/>
              <a:gd name="connsiteX7-4941" fmla="*/ 11504846 w 15811497"/>
              <a:gd name="connsiteY7-4942" fmla="*/ 5414699 h 6248398"/>
              <a:gd name="connsiteX8-4943" fmla="*/ 11371717 w 15811497"/>
              <a:gd name="connsiteY8-4944" fmla="*/ 5315148 h 6248398"/>
              <a:gd name="connsiteX9-4945" fmla="*/ 11292198 w 15811497"/>
              <a:gd name="connsiteY9-4946" fmla="*/ 5255685 h 6248398"/>
              <a:gd name="connsiteX10-4947" fmla="*/ 11209760 w 15811497"/>
              <a:gd name="connsiteY10-4948" fmla="*/ 5180760 h 6248398"/>
              <a:gd name="connsiteX11-4949" fmla="*/ 4892179 w 15811497"/>
              <a:gd name="connsiteY11-4950" fmla="*/ 4842491 h 6248398"/>
              <a:gd name="connsiteX12-4951" fmla="*/ 4892178 w 15811497"/>
              <a:gd name="connsiteY12-4952" fmla="*/ 4842492 h 6248398"/>
              <a:gd name="connsiteX13-4953" fmla="*/ 4885192 w 15811497"/>
              <a:gd name="connsiteY13-4954" fmla="*/ 4851834 h 6248398"/>
              <a:gd name="connsiteX14-4955" fmla="*/ 4892179 w 15811497"/>
              <a:gd name="connsiteY14-4956" fmla="*/ 4842491 h 6248398"/>
              <a:gd name="connsiteX15-4957" fmla="*/ 8767766 w 15811497"/>
              <a:gd name="connsiteY15-4958" fmla="*/ 853515 h 6248398"/>
              <a:gd name="connsiteX16-4959" fmla="*/ 8782572 w 15811497"/>
              <a:gd name="connsiteY16-4960" fmla="*/ 884251 h 6248398"/>
              <a:gd name="connsiteX17-4961" fmla="*/ 8812281 w 15811497"/>
              <a:gd name="connsiteY17-4962" fmla="*/ 965420 h 6248398"/>
              <a:gd name="connsiteX18-4963" fmla="*/ 8831257 w 15811497"/>
              <a:gd name="connsiteY18-4964" fmla="*/ 1017268 h 6248398"/>
              <a:gd name="connsiteX19-4965" fmla="*/ 8860452 w 15811497"/>
              <a:gd name="connsiteY19-4966" fmla="*/ 1130811 h 6248398"/>
              <a:gd name="connsiteX20-4967" fmla="*/ 8839383 w 15811497"/>
              <a:gd name="connsiteY20-4968" fmla="*/ 1087075 h 6248398"/>
              <a:gd name="connsiteX21-4969" fmla="*/ 8795375 w 15811497"/>
              <a:gd name="connsiteY21-4970" fmla="*/ 963167 h 6248398"/>
              <a:gd name="connsiteX22-4971" fmla="*/ 8768620 w 15811497"/>
              <a:gd name="connsiteY22-4972" fmla="*/ 859114 h 6248398"/>
              <a:gd name="connsiteX23-4973" fmla="*/ 8767766 w 15811497"/>
              <a:gd name="connsiteY23-4974" fmla="*/ 853515 h 6248398"/>
              <a:gd name="connsiteX24-4975" fmla="*/ 7448548 w 15811497"/>
              <a:gd name="connsiteY24-4976" fmla="*/ 0 h 6248398"/>
              <a:gd name="connsiteX25-4977" fmla="*/ 8721604 w 15811497"/>
              <a:gd name="connsiteY25-4978" fmla="*/ 757692 h 6248398"/>
              <a:gd name="connsiteX26-4979" fmla="*/ 8767765 w 15811497"/>
              <a:gd name="connsiteY26-4980" fmla="*/ 853515 h 6248398"/>
              <a:gd name="connsiteX27-4981" fmla="*/ 8768619 w 15811497"/>
              <a:gd name="connsiteY27-4982" fmla="*/ 859114 h 6248398"/>
              <a:gd name="connsiteX28-4983" fmla="*/ 8890522 w 15811497"/>
              <a:gd name="connsiteY28-4984" fmla="*/ 1193234 h 6248398"/>
              <a:gd name="connsiteX29-4985" fmla="*/ 9958384 w 15811497"/>
              <a:gd name="connsiteY29-4986" fmla="*/ 1828798 h 6248398"/>
              <a:gd name="connsiteX30-4987" fmla="*/ 10895504 w 15811497"/>
              <a:gd name="connsiteY30-4988" fmla="*/ 1386857 h 6248398"/>
              <a:gd name="connsiteX31-4989" fmla="*/ 10927290 w 15811497"/>
              <a:gd name="connsiteY31-4990" fmla="*/ 1344350 h 6248398"/>
              <a:gd name="connsiteX32-4991" fmla="*/ 10936907 w 15811497"/>
              <a:gd name="connsiteY32-4992" fmla="*/ 1346082 h 6248398"/>
              <a:gd name="connsiteX33-4993" fmla="*/ 10917759 w 15811497"/>
              <a:gd name="connsiteY33-4994" fmla="*/ 1367151 h 6248398"/>
              <a:gd name="connsiteX34-4995" fmla="*/ 10545015 w 15811497"/>
              <a:gd name="connsiteY34-4996" fmla="*/ 1956940 h 6248398"/>
              <a:gd name="connsiteX35-4997" fmla="*/ 10521911 w 15811497"/>
              <a:gd name="connsiteY35-4998" fmla="*/ 2012524 h 6248398"/>
              <a:gd name="connsiteX36-4999" fmla="*/ 10521913 w 15811497"/>
              <a:gd name="connsiteY36-5000" fmla="*/ 2012521 h 6248398"/>
              <a:gd name="connsiteX37-5001" fmla="*/ 10545016 w 15811497"/>
              <a:gd name="connsiteY37-5002" fmla="*/ 1956940 h 6248398"/>
              <a:gd name="connsiteX38-5003" fmla="*/ 10917760 w 15811497"/>
              <a:gd name="connsiteY38-5004" fmla="*/ 1367152 h 6248398"/>
              <a:gd name="connsiteX39-5005" fmla="*/ 10936908 w 15811497"/>
              <a:gd name="connsiteY39-5006" fmla="*/ 1346084 h 6248398"/>
              <a:gd name="connsiteX40-5007" fmla="*/ 10972797 w 15811497"/>
              <a:gd name="connsiteY40-5008" fmla="*/ 1352550 h 6248398"/>
              <a:gd name="connsiteX41-5009" fmla="*/ 11002341 w 15811497"/>
              <a:gd name="connsiteY41-5010" fmla="*/ 1645177 h 6248398"/>
              <a:gd name="connsiteX42-5011" fmla="*/ 11002341 w 15811497"/>
              <a:gd name="connsiteY42-5012" fmla="*/ 1645177 h 6248398"/>
              <a:gd name="connsiteX43-5013" fmla="*/ 10972797 w 15811497"/>
              <a:gd name="connsiteY43-5014" fmla="*/ 1352549 h 6248398"/>
              <a:gd name="connsiteX44-5015" fmla="*/ 10936908 w 15811497"/>
              <a:gd name="connsiteY44-5016" fmla="*/ 1346083 h 6248398"/>
              <a:gd name="connsiteX45-5017" fmla="*/ 11096041 w 15811497"/>
              <a:gd name="connsiteY45-5018" fmla="*/ 1170993 h 6248398"/>
              <a:gd name="connsiteX46-5019" fmla="*/ 13049247 w 15811497"/>
              <a:gd name="connsiteY46-5020" fmla="*/ 361949 h 6248398"/>
              <a:gd name="connsiteX47-5021" fmla="*/ 15811497 w 15811497"/>
              <a:gd name="connsiteY47-5022" fmla="*/ 3124198 h 6248398"/>
              <a:gd name="connsiteX48-5023" fmla="*/ 13049247 w 15811497"/>
              <a:gd name="connsiteY48-5024" fmla="*/ 5886448 h 6248398"/>
              <a:gd name="connsiteX49-5025" fmla="*/ 11732594 w 15811497"/>
              <a:gd name="connsiteY49-5026" fmla="*/ 5553059 h 6248398"/>
              <a:gd name="connsiteX50-5027" fmla="*/ 11528782 w 15811497"/>
              <a:gd name="connsiteY50-5028" fmla="*/ 5429240 h 6248398"/>
              <a:gd name="connsiteX51-5029" fmla="*/ 11499893 w 15811497"/>
              <a:gd name="connsiteY51-5030" fmla="*/ 5397454 h 6248398"/>
              <a:gd name="connsiteX52-5031" fmla="*/ 11410607 w 15811497"/>
              <a:gd name="connsiteY52-5032" fmla="*/ 5316305 h 6248398"/>
              <a:gd name="connsiteX53-5033" fmla="*/ 11369912 w 15811497"/>
              <a:gd name="connsiteY53-5034" fmla="*/ 5285874 h 6248398"/>
              <a:gd name="connsiteX54-5035" fmla="*/ 11355656 w 15811497"/>
              <a:gd name="connsiteY54-5036" fmla="*/ 5144675 h 6248398"/>
              <a:gd name="connsiteX55-5037" fmla="*/ 11355656 w 15811497"/>
              <a:gd name="connsiteY55-5038" fmla="*/ 5144675 h 6248398"/>
              <a:gd name="connsiteX56-5039" fmla="*/ 11369912 w 15811497"/>
              <a:gd name="connsiteY56-5040" fmla="*/ 5285874 h 6248398"/>
              <a:gd name="connsiteX57-5041" fmla="*/ 11313816 w 15811497"/>
              <a:gd name="connsiteY57-5042" fmla="*/ 5243926 h 6248398"/>
              <a:gd name="connsiteX58-5043" fmla="*/ 11210151 w 15811497"/>
              <a:gd name="connsiteY58-5044" fmla="*/ 5180948 h 6248398"/>
              <a:gd name="connsiteX59-5045" fmla="*/ 11209761 w 15811497"/>
              <a:gd name="connsiteY59-5046" fmla="*/ 5180760 h 6248398"/>
              <a:gd name="connsiteX60-5047" fmla="*/ 11096041 w 15811497"/>
              <a:gd name="connsiteY60-5048" fmla="*/ 5077404 h 6248398"/>
              <a:gd name="connsiteX61-5049" fmla="*/ 11063094 w 15811497"/>
              <a:gd name="connsiteY61-5050" fmla="*/ 5041153 h 6248398"/>
              <a:gd name="connsiteX62-5051" fmla="*/ 11063091 w 15811497"/>
              <a:gd name="connsiteY62-5052" fmla="*/ 5041152 h 6248398"/>
              <a:gd name="connsiteX63-5053" fmla="*/ 11096040 w 15811497"/>
              <a:gd name="connsiteY63-5054" fmla="*/ 5077404 h 6248398"/>
              <a:gd name="connsiteX64-5055" fmla="*/ 11209760 w 15811497"/>
              <a:gd name="connsiteY64-5056" fmla="*/ 5180760 h 6248398"/>
              <a:gd name="connsiteX65-5057" fmla="*/ 11100244 w 15811497"/>
              <a:gd name="connsiteY65-5058" fmla="*/ 5128004 h 6248398"/>
              <a:gd name="connsiteX66-5059" fmla="*/ 10610846 w 15811497"/>
              <a:gd name="connsiteY66-5060" fmla="*/ 5029199 h 6248398"/>
              <a:gd name="connsiteX67-5061" fmla="*/ 9640652 w 15811497"/>
              <a:gd name="connsiteY67-5062" fmla="*/ 5486739 h 6248398"/>
              <a:gd name="connsiteX68-5063" fmla="*/ 9628722 w 15811497"/>
              <a:gd name="connsiteY68-5064" fmla="*/ 5502693 h 6248398"/>
              <a:gd name="connsiteX69-5065" fmla="*/ 9568273 w 15811497"/>
              <a:gd name="connsiteY69-5066" fmla="*/ 5583530 h 6248398"/>
              <a:gd name="connsiteX70-5067" fmla="*/ 9535504 w 15811497"/>
              <a:gd name="connsiteY70-5068" fmla="*/ 5637470 h 6248398"/>
              <a:gd name="connsiteX71-5069" fmla="*/ 9535505 w 15811497"/>
              <a:gd name="connsiteY71-5070" fmla="*/ 5637470 h 6248398"/>
              <a:gd name="connsiteX72-5071" fmla="*/ 9568273 w 15811497"/>
              <a:gd name="connsiteY72-5072" fmla="*/ 5583531 h 6248398"/>
              <a:gd name="connsiteX73-5073" fmla="*/ 9628722 w 15811497"/>
              <a:gd name="connsiteY73-5074" fmla="*/ 5502694 h 6248398"/>
              <a:gd name="connsiteX74-5075" fmla="*/ 9563485 w 15811497"/>
              <a:gd name="connsiteY74-5076" fmla="*/ 5610078 h 6248398"/>
              <a:gd name="connsiteX75-5077" fmla="*/ 9542221 w 15811497"/>
              <a:gd name="connsiteY75-5078" fmla="*/ 5638514 h 6248398"/>
              <a:gd name="connsiteX76-5079" fmla="*/ 9504352 w 15811497"/>
              <a:gd name="connsiteY76-5080" fmla="*/ 5689156 h 6248398"/>
              <a:gd name="connsiteX77-5081" fmla="*/ 9480140 w 15811497"/>
              <a:gd name="connsiteY77-5082" fmla="*/ 5721533 h 6248398"/>
              <a:gd name="connsiteX78-5083" fmla="*/ 8362947 w 15811497"/>
              <a:gd name="connsiteY78-5084" fmla="*/ 6248398 h 6248398"/>
              <a:gd name="connsiteX79-5085" fmla="*/ 7028922 w 15811497"/>
              <a:gd name="connsiteY79-5086" fmla="*/ 5364147 h 6248398"/>
              <a:gd name="connsiteX80-5087" fmla="*/ 6990513 w 15811497"/>
              <a:gd name="connsiteY80-5088" fmla="*/ 5259205 h 6248398"/>
              <a:gd name="connsiteX81-5089" fmla="*/ 6990512 w 15811497"/>
              <a:gd name="connsiteY81-5090" fmla="*/ 5259199 h 6248398"/>
              <a:gd name="connsiteX82-5091" fmla="*/ 6983676 w 15811497"/>
              <a:gd name="connsiteY82-5092" fmla="*/ 5240519 h 6248398"/>
              <a:gd name="connsiteX83-5093" fmla="*/ 6983673 w 15811497"/>
              <a:gd name="connsiteY83-5094" fmla="*/ 5240519 h 6248398"/>
              <a:gd name="connsiteX84-5095" fmla="*/ 6980236 w 15811497"/>
              <a:gd name="connsiteY84-5096" fmla="*/ 5231130 h 6248398"/>
              <a:gd name="connsiteX85-5097" fmla="*/ 6978859 w 15811497"/>
              <a:gd name="connsiteY85-5098" fmla="*/ 5225774 h 6248398"/>
              <a:gd name="connsiteX86-5099" fmla="*/ 6984291 w 15811497"/>
              <a:gd name="connsiteY86-5100" fmla="*/ 5240614 h 6248398"/>
              <a:gd name="connsiteX87-5101" fmla="*/ 6984292 w 15811497"/>
              <a:gd name="connsiteY87-5102" fmla="*/ 5240614 h 6248398"/>
              <a:gd name="connsiteX88-5103" fmla="*/ 6978860 w 15811497"/>
              <a:gd name="connsiteY88-5104" fmla="*/ 5225773 h 6248398"/>
              <a:gd name="connsiteX89-5105" fmla="*/ 6944562 w 15811497"/>
              <a:gd name="connsiteY89-5106" fmla="*/ 5092380 h 6248398"/>
              <a:gd name="connsiteX90-5107" fmla="*/ 6924183 w 15811497"/>
              <a:gd name="connsiteY90-5108" fmla="*/ 4890225 h 6248398"/>
              <a:gd name="connsiteX91-5109" fmla="*/ 6924182 w 15811497"/>
              <a:gd name="connsiteY91-5110" fmla="*/ 4890225 h 6248398"/>
              <a:gd name="connsiteX92-5111" fmla="*/ 6944561 w 15811497"/>
              <a:gd name="connsiteY92-5112" fmla="*/ 5092380 h 6248398"/>
              <a:gd name="connsiteX93-5113" fmla="*/ 6978860 w 15811497"/>
              <a:gd name="connsiteY93-5114" fmla="*/ 5225773 h 6248398"/>
              <a:gd name="connsiteX94-5115" fmla="*/ 6948299 w 15811497"/>
              <a:gd name="connsiteY94-5116" fmla="*/ 5142273 h 6248398"/>
              <a:gd name="connsiteX95-5117" fmla="*/ 5829297 w 15811497"/>
              <a:gd name="connsiteY95-5118" fmla="*/ 4400549 h 6248398"/>
              <a:gd name="connsiteX96-5119" fmla="*/ 5056802 w 15811497"/>
              <a:gd name="connsiteY96-5120" fmla="*/ 4677867 h 6248398"/>
              <a:gd name="connsiteX97-5121" fmla="*/ 5022517 w 15811497"/>
              <a:gd name="connsiteY97-5122" fmla="*/ 4709027 h 6248398"/>
              <a:gd name="connsiteX98-5123" fmla="*/ 5022515 w 15811497"/>
              <a:gd name="connsiteY98-5124" fmla="*/ 4709029 h 6248398"/>
              <a:gd name="connsiteX99-5125" fmla="*/ 5022510 w 15811497"/>
              <a:gd name="connsiteY99-5126" fmla="*/ 4709033 h 6248398"/>
              <a:gd name="connsiteX100-5127" fmla="*/ 4924198 w 15811497"/>
              <a:gd name="connsiteY100-5128" fmla="*/ 4840507 h 6248398"/>
              <a:gd name="connsiteX101-5129" fmla="*/ 4914898 w 15811497"/>
              <a:gd name="connsiteY101-5130" fmla="*/ 4838698 h 6248398"/>
              <a:gd name="connsiteX102-5131" fmla="*/ 4914898 w 15811497"/>
              <a:gd name="connsiteY102-5132" fmla="*/ 4838699 h 6248398"/>
              <a:gd name="connsiteX103-5133" fmla="*/ 4924199 w 15811497"/>
              <a:gd name="connsiteY103-5134" fmla="*/ 4840508 h 6248398"/>
              <a:gd name="connsiteX104-5135" fmla="*/ 4893736 w 15811497"/>
              <a:gd name="connsiteY104-5136" fmla="*/ 4881247 h 6248398"/>
              <a:gd name="connsiteX105-5137" fmla="*/ 4778482 w 15811497"/>
              <a:gd name="connsiteY105-5138" fmla="*/ 5008058 h 6248398"/>
              <a:gd name="connsiteX106-5139" fmla="*/ 4778482 w 15811497"/>
              <a:gd name="connsiteY106-5140" fmla="*/ 5008057 h 6248398"/>
              <a:gd name="connsiteX107-5141" fmla="*/ 4715455 w 15811497"/>
              <a:gd name="connsiteY107-5142" fmla="*/ 5077404 h 6248398"/>
              <a:gd name="connsiteX108-5143" fmla="*/ 2762249 w 15811497"/>
              <a:gd name="connsiteY108-5144" fmla="*/ 5886448 h 6248398"/>
              <a:gd name="connsiteX109-5145" fmla="*/ 0 w 15811497"/>
              <a:gd name="connsiteY109-5146" fmla="*/ 3124198 h 6248398"/>
              <a:gd name="connsiteX110-5147" fmla="*/ 2762249 w 15811497"/>
              <a:gd name="connsiteY110-5148" fmla="*/ 361949 h 6248398"/>
              <a:gd name="connsiteX111-5149" fmla="*/ 4078902 w 15811497"/>
              <a:gd name="connsiteY111-5150" fmla="*/ 695338 h 6248398"/>
              <a:gd name="connsiteX112-5151" fmla="*/ 4261443 w 15811497"/>
              <a:gd name="connsiteY112-5152" fmla="*/ 806235 h 6248398"/>
              <a:gd name="connsiteX113-5153" fmla="*/ 4409044 w 15811497"/>
              <a:gd name="connsiteY113-5154" fmla="*/ 910268 h 6248398"/>
              <a:gd name="connsiteX114-5155" fmla="*/ 4612477 w 15811497"/>
              <a:gd name="connsiteY114-5156" fmla="*/ 1077402 h 6248398"/>
              <a:gd name="connsiteX115-5157" fmla="*/ 4612478 w 15811497"/>
              <a:gd name="connsiteY115-5158" fmla="*/ 1077403 h 6248398"/>
              <a:gd name="connsiteX116-5159" fmla="*/ 4715454 w 15811497"/>
              <a:gd name="connsiteY116-5160" fmla="*/ 1170993 h 6248398"/>
              <a:gd name="connsiteX117-5161" fmla="*/ 4701725 w 15811497"/>
              <a:gd name="connsiteY117-5162" fmla="*/ 1120394 h 6248398"/>
              <a:gd name="connsiteX118-5163" fmla="*/ 5191122 w 15811497"/>
              <a:gd name="connsiteY118-5164" fmla="*/ 1219199 h 6248398"/>
              <a:gd name="connsiteX119-5165" fmla="*/ 6161317 w 15811497"/>
              <a:gd name="connsiteY119-5166" fmla="*/ 761659 h 6248398"/>
              <a:gd name="connsiteX120-5167" fmla="*/ 6224019 w 15811497"/>
              <a:gd name="connsiteY120-5168" fmla="*/ 677808 h 6248398"/>
              <a:gd name="connsiteX121-5169" fmla="*/ 6175489 w 15811497"/>
              <a:gd name="connsiteY121-5170" fmla="*/ 757691 h 6248398"/>
              <a:gd name="connsiteX122-5171" fmla="*/ 6175489 w 15811497"/>
              <a:gd name="connsiteY122-5172" fmla="*/ 757692 h 6248398"/>
              <a:gd name="connsiteX123-5173" fmla="*/ 6224020 w 15811497"/>
              <a:gd name="connsiteY123-5174" fmla="*/ 677809 h 6248398"/>
              <a:gd name="connsiteX124-5175" fmla="*/ 6233696 w 15811497"/>
              <a:gd name="connsiteY124-5176" fmla="*/ 664869 h 6248398"/>
              <a:gd name="connsiteX125-5177" fmla="*/ 6252611 w 15811497"/>
              <a:gd name="connsiteY125-5178" fmla="*/ 633734 h 6248398"/>
              <a:gd name="connsiteX126-5179" fmla="*/ 6252610 w 15811497"/>
              <a:gd name="connsiteY126-5180" fmla="*/ 633734 h 6248398"/>
              <a:gd name="connsiteX127-5181" fmla="*/ 6233696 w 15811497"/>
              <a:gd name="connsiteY127-5182" fmla="*/ 664868 h 6248398"/>
              <a:gd name="connsiteX128-5183" fmla="*/ 6224019 w 15811497"/>
              <a:gd name="connsiteY128-5184" fmla="*/ 677808 h 6248398"/>
              <a:gd name="connsiteX129-5185" fmla="*/ 6248008 w 15811497"/>
              <a:gd name="connsiteY129-5186" fmla="*/ 638320 h 6248398"/>
              <a:gd name="connsiteX130-5187" fmla="*/ 6251291 w 15811497"/>
              <a:gd name="connsiteY130-5188" fmla="*/ 633930 h 6248398"/>
              <a:gd name="connsiteX131-5189" fmla="*/ 6251293 w 15811497"/>
              <a:gd name="connsiteY131-5190" fmla="*/ 633929 h 6248398"/>
              <a:gd name="connsiteX132-5191" fmla="*/ 6257683 w 15811497"/>
              <a:gd name="connsiteY132-5192" fmla="*/ 625384 h 6248398"/>
              <a:gd name="connsiteX133-5193" fmla="*/ 6257686 w 15811497"/>
              <a:gd name="connsiteY133-5194" fmla="*/ 625380 h 6248398"/>
              <a:gd name="connsiteX134-5195" fmla="*/ 6331355 w 15811497"/>
              <a:gd name="connsiteY134-5196" fmla="*/ 526865 h 6248398"/>
              <a:gd name="connsiteX135-5197" fmla="*/ 7448548 w 15811497"/>
              <a:gd name="connsiteY135-5198" fmla="*/ 0 h 6248398"/>
              <a:gd name="connsiteX0-5199" fmla="*/ 11209760 w 15811497"/>
              <a:gd name="connsiteY0-5200" fmla="*/ 5180760 h 6248398"/>
              <a:gd name="connsiteX1-5201" fmla="*/ 11210150 w 15811497"/>
              <a:gd name="connsiteY1-5202" fmla="*/ 5180948 h 6248398"/>
              <a:gd name="connsiteX2-5203" fmla="*/ 11313815 w 15811497"/>
              <a:gd name="connsiteY2-5204" fmla="*/ 5243926 h 6248398"/>
              <a:gd name="connsiteX3-5205" fmla="*/ 11369911 w 15811497"/>
              <a:gd name="connsiteY3-5206" fmla="*/ 5285874 h 6248398"/>
              <a:gd name="connsiteX4-5207" fmla="*/ 11410606 w 15811497"/>
              <a:gd name="connsiteY4-5208" fmla="*/ 5316305 h 6248398"/>
              <a:gd name="connsiteX5-5209" fmla="*/ 11499892 w 15811497"/>
              <a:gd name="connsiteY5-5210" fmla="*/ 5397454 h 6248398"/>
              <a:gd name="connsiteX6-5211" fmla="*/ 11528781 w 15811497"/>
              <a:gd name="connsiteY6-5212" fmla="*/ 5429240 h 6248398"/>
              <a:gd name="connsiteX7-5213" fmla="*/ 11504846 w 15811497"/>
              <a:gd name="connsiteY7-5214" fmla="*/ 5414699 h 6248398"/>
              <a:gd name="connsiteX8-5215" fmla="*/ 11371717 w 15811497"/>
              <a:gd name="connsiteY8-5216" fmla="*/ 5315148 h 6248398"/>
              <a:gd name="connsiteX9-5217" fmla="*/ 11292198 w 15811497"/>
              <a:gd name="connsiteY9-5218" fmla="*/ 5255685 h 6248398"/>
              <a:gd name="connsiteX10-5219" fmla="*/ 11209760 w 15811497"/>
              <a:gd name="connsiteY10-5220" fmla="*/ 5180760 h 6248398"/>
              <a:gd name="connsiteX11-5221" fmla="*/ 4892179 w 15811497"/>
              <a:gd name="connsiteY11-5222" fmla="*/ 4842491 h 6248398"/>
              <a:gd name="connsiteX12-5223" fmla="*/ 4892178 w 15811497"/>
              <a:gd name="connsiteY12-5224" fmla="*/ 4842492 h 6248398"/>
              <a:gd name="connsiteX13-5225" fmla="*/ 4885192 w 15811497"/>
              <a:gd name="connsiteY13-5226" fmla="*/ 4851834 h 6248398"/>
              <a:gd name="connsiteX14-5227" fmla="*/ 4892179 w 15811497"/>
              <a:gd name="connsiteY14-5228" fmla="*/ 4842491 h 6248398"/>
              <a:gd name="connsiteX15-5229" fmla="*/ 8767766 w 15811497"/>
              <a:gd name="connsiteY15-5230" fmla="*/ 853515 h 6248398"/>
              <a:gd name="connsiteX16-5231" fmla="*/ 8782572 w 15811497"/>
              <a:gd name="connsiteY16-5232" fmla="*/ 884251 h 6248398"/>
              <a:gd name="connsiteX17-5233" fmla="*/ 8812281 w 15811497"/>
              <a:gd name="connsiteY17-5234" fmla="*/ 965420 h 6248398"/>
              <a:gd name="connsiteX18-5235" fmla="*/ 8831257 w 15811497"/>
              <a:gd name="connsiteY18-5236" fmla="*/ 1017268 h 6248398"/>
              <a:gd name="connsiteX19-5237" fmla="*/ 8860452 w 15811497"/>
              <a:gd name="connsiteY19-5238" fmla="*/ 1130811 h 6248398"/>
              <a:gd name="connsiteX20-5239" fmla="*/ 8839383 w 15811497"/>
              <a:gd name="connsiteY20-5240" fmla="*/ 1087075 h 6248398"/>
              <a:gd name="connsiteX21-5241" fmla="*/ 8768620 w 15811497"/>
              <a:gd name="connsiteY21-5242" fmla="*/ 859114 h 6248398"/>
              <a:gd name="connsiteX22-5243" fmla="*/ 8767766 w 15811497"/>
              <a:gd name="connsiteY22-5244" fmla="*/ 853515 h 6248398"/>
              <a:gd name="connsiteX23-5245" fmla="*/ 7448548 w 15811497"/>
              <a:gd name="connsiteY23-5246" fmla="*/ 0 h 6248398"/>
              <a:gd name="connsiteX24-5247" fmla="*/ 8721604 w 15811497"/>
              <a:gd name="connsiteY24-5248" fmla="*/ 757692 h 6248398"/>
              <a:gd name="connsiteX25-5249" fmla="*/ 8767765 w 15811497"/>
              <a:gd name="connsiteY25-5250" fmla="*/ 853515 h 6248398"/>
              <a:gd name="connsiteX26-5251" fmla="*/ 8768619 w 15811497"/>
              <a:gd name="connsiteY26-5252" fmla="*/ 859114 h 6248398"/>
              <a:gd name="connsiteX27-5253" fmla="*/ 8890522 w 15811497"/>
              <a:gd name="connsiteY27-5254" fmla="*/ 1193234 h 6248398"/>
              <a:gd name="connsiteX28-5255" fmla="*/ 9958384 w 15811497"/>
              <a:gd name="connsiteY28-5256" fmla="*/ 1828798 h 6248398"/>
              <a:gd name="connsiteX29-5257" fmla="*/ 10895504 w 15811497"/>
              <a:gd name="connsiteY29-5258" fmla="*/ 1386857 h 6248398"/>
              <a:gd name="connsiteX30-5259" fmla="*/ 10927290 w 15811497"/>
              <a:gd name="connsiteY30-5260" fmla="*/ 1344350 h 6248398"/>
              <a:gd name="connsiteX31-5261" fmla="*/ 10936907 w 15811497"/>
              <a:gd name="connsiteY31-5262" fmla="*/ 1346082 h 6248398"/>
              <a:gd name="connsiteX32-5263" fmla="*/ 10917759 w 15811497"/>
              <a:gd name="connsiteY32-5264" fmla="*/ 1367151 h 6248398"/>
              <a:gd name="connsiteX33-5265" fmla="*/ 10545015 w 15811497"/>
              <a:gd name="connsiteY33-5266" fmla="*/ 1956940 h 6248398"/>
              <a:gd name="connsiteX34-5267" fmla="*/ 10521911 w 15811497"/>
              <a:gd name="connsiteY34-5268" fmla="*/ 2012524 h 6248398"/>
              <a:gd name="connsiteX35-5269" fmla="*/ 10521913 w 15811497"/>
              <a:gd name="connsiteY35-5270" fmla="*/ 2012521 h 6248398"/>
              <a:gd name="connsiteX36-5271" fmla="*/ 10545016 w 15811497"/>
              <a:gd name="connsiteY36-5272" fmla="*/ 1956940 h 6248398"/>
              <a:gd name="connsiteX37-5273" fmla="*/ 10917760 w 15811497"/>
              <a:gd name="connsiteY37-5274" fmla="*/ 1367152 h 6248398"/>
              <a:gd name="connsiteX38-5275" fmla="*/ 10936908 w 15811497"/>
              <a:gd name="connsiteY38-5276" fmla="*/ 1346084 h 6248398"/>
              <a:gd name="connsiteX39-5277" fmla="*/ 10972797 w 15811497"/>
              <a:gd name="connsiteY39-5278" fmla="*/ 1352550 h 6248398"/>
              <a:gd name="connsiteX40-5279" fmla="*/ 11002341 w 15811497"/>
              <a:gd name="connsiteY40-5280" fmla="*/ 1645177 h 6248398"/>
              <a:gd name="connsiteX41-5281" fmla="*/ 11002341 w 15811497"/>
              <a:gd name="connsiteY41-5282" fmla="*/ 1645177 h 6248398"/>
              <a:gd name="connsiteX42-5283" fmla="*/ 10972797 w 15811497"/>
              <a:gd name="connsiteY42-5284" fmla="*/ 1352549 h 6248398"/>
              <a:gd name="connsiteX43-5285" fmla="*/ 10936908 w 15811497"/>
              <a:gd name="connsiteY43-5286" fmla="*/ 1346083 h 6248398"/>
              <a:gd name="connsiteX44-5287" fmla="*/ 11096041 w 15811497"/>
              <a:gd name="connsiteY44-5288" fmla="*/ 1170993 h 6248398"/>
              <a:gd name="connsiteX45-5289" fmla="*/ 13049247 w 15811497"/>
              <a:gd name="connsiteY45-5290" fmla="*/ 361949 h 6248398"/>
              <a:gd name="connsiteX46-5291" fmla="*/ 15811497 w 15811497"/>
              <a:gd name="connsiteY46-5292" fmla="*/ 3124198 h 6248398"/>
              <a:gd name="connsiteX47-5293" fmla="*/ 13049247 w 15811497"/>
              <a:gd name="connsiteY47-5294" fmla="*/ 5886448 h 6248398"/>
              <a:gd name="connsiteX48-5295" fmla="*/ 11732594 w 15811497"/>
              <a:gd name="connsiteY48-5296" fmla="*/ 5553059 h 6248398"/>
              <a:gd name="connsiteX49-5297" fmla="*/ 11528782 w 15811497"/>
              <a:gd name="connsiteY49-5298" fmla="*/ 5429240 h 6248398"/>
              <a:gd name="connsiteX50-5299" fmla="*/ 11499893 w 15811497"/>
              <a:gd name="connsiteY50-5300" fmla="*/ 5397454 h 6248398"/>
              <a:gd name="connsiteX51-5301" fmla="*/ 11410607 w 15811497"/>
              <a:gd name="connsiteY51-5302" fmla="*/ 5316305 h 6248398"/>
              <a:gd name="connsiteX52-5303" fmla="*/ 11369912 w 15811497"/>
              <a:gd name="connsiteY52-5304" fmla="*/ 5285874 h 6248398"/>
              <a:gd name="connsiteX53-5305" fmla="*/ 11355656 w 15811497"/>
              <a:gd name="connsiteY53-5306" fmla="*/ 5144675 h 6248398"/>
              <a:gd name="connsiteX54-5307" fmla="*/ 11355656 w 15811497"/>
              <a:gd name="connsiteY54-5308" fmla="*/ 5144675 h 6248398"/>
              <a:gd name="connsiteX55-5309" fmla="*/ 11369912 w 15811497"/>
              <a:gd name="connsiteY55-5310" fmla="*/ 5285874 h 6248398"/>
              <a:gd name="connsiteX56-5311" fmla="*/ 11313816 w 15811497"/>
              <a:gd name="connsiteY56-5312" fmla="*/ 5243926 h 6248398"/>
              <a:gd name="connsiteX57-5313" fmla="*/ 11210151 w 15811497"/>
              <a:gd name="connsiteY57-5314" fmla="*/ 5180948 h 6248398"/>
              <a:gd name="connsiteX58-5315" fmla="*/ 11209761 w 15811497"/>
              <a:gd name="connsiteY58-5316" fmla="*/ 5180760 h 6248398"/>
              <a:gd name="connsiteX59-5317" fmla="*/ 11096041 w 15811497"/>
              <a:gd name="connsiteY59-5318" fmla="*/ 5077404 h 6248398"/>
              <a:gd name="connsiteX60-5319" fmla="*/ 11063094 w 15811497"/>
              <a:gd name="connsiteY60-5320" fmla="*/ 5041153 h 6248398"/>
              <a:gd name="connsiteX61-5321" fmla="*/ 11063091 w 15811497"/>
              <a:gd name="connsiteY61-5322" fmla="*/ 5041152 h 6248398"/>
              <a:gd name="connsiteX62-5323" fmla="*/ 11096040 w 15811497"/>
              <a:gd name="connsiteY62-5324" fmla="*/ 5077404 h 6248398"/>
              <a:gd name="connsiteX63-5325" fmla="*/ 11209760 w 15811497"/>
              <a:gd name="connsiteY63-5326" fmla="*/ 5180760 h 6248398"/>
              <a:gd name="connsiteX64-5327" fmla="*/ 11100244 w 15811497"/>
              <a:gd name="connsiteY64-5328" fmla="*/ 5128004 h 6248398"/>
              <a:gd name="connsiteX65-5329" fmla="*/ 10610846 w 15811497"/>
              <a:gd name="connsiteY65-5330" fmla="*/ 5029199 h 6248398"/>
              <a:gd name="connsiteX66-5331" fmla="*/ 9640652 w 15811497"/>
              <a:gd name="connsiteY66-5332" fmla="*/ 5486739 h 6248398"/>
              <a:gd name="connsiteX67-5333" fmla="*/ 9628722 w 15811497"/>
              <a:gd name="connsiteY67-5334" fmla="*/ 5502693 h 6248398"/>
              <a:gd name="connsiteX68-5335" fmla="*/ 9568273 w 15811497"/>
              <a:gd name="connsiteY68-5336" fmla="*/ 5583530 h 6248398"/>
              <a:gd name="connsiteX69-5337" fmla="*/ 9535504 w 15811497"/>
              <a:gd name="connsiteY69-5338" fmla="*/ 5637470 h 6248398"/>
              <a:gd name="connsiteX70-5339" fmla="*/ 9535505 w 15811497"/>
              <a:gd name="connsiteY70-5340" fmla="*/ 5637470 h 6248398"/>
              <a:gd name="connsiteX71-5341" fmla="*/ 9568273 w 15811497"/>
              <a:gd name="connsiteY71-5342" fmla="*/ 5583531 h 6248398"/>
              <a:gd name="connsiteX72-5343" fmla="*/ 9628722 w 15811497"/>
              <a:gd name="connsiteY72-5344" fmla="*/ 5502694 h 6248398"/>
              <a:gd name="connsiteX73-5345" fmla="*/ 9563485 w 15811497"/>
              <a:gd name="connsiteY73-5346" fmla="*/ 5610078 h 6248398"/>
              <a:gd name="connsiteX74-5347" fmla="*/ 9542221 w 15811497"/>
              <a:gd name="connsiteY74-5348" fmla="*/ 5638514 h 6248398"/>
              <a:gd name="connsiteX75-5349" fmla="*/ 9504352 w 15811497"/>
              <a:gd name="connsiteY75-5350" fmla="*/ 5689156 h 6248398"/>
              <a:gd name="connsiteX76-5351" fmla="*/ 9480140 w 15811497"/>
              <a:gd name="connsiteY76-5352" fmla="*/ 5721533 h 6248398"/>
              <a:gd name="connsiteX77-5353" fmla="*/ 8362947 w 15811497"/>
              <a:gd name="connsiteY77-5354" fmla="*/ 6248398 h 6248398"/>
              <a:gd name="connsiteX78-5355" fmla="*/ 7028922 w 15811497"/>
              <a:gd name="connsiteY78-5356" fmla="*/ 5364147 h 6248398"/>
              <a:gd name="connsiteX79-5357" fmla="*/ 6990513 w 15811497"/>
              <a:gd name="connsiteY79-5358" fmla="*/ 5259205 h 6248398"/>
              <a:gd name="connsiteX80-5359" fmla="*/ 6990512 w 15811497"/>
              <a:gd name="connsiteY80-5360" fmla="*/ 5259199 h 6248398"/>
              <a:gd name="connsiteX81-5361" fmla="*/ 6983676 w 15811497"/>
              <a:gd name="connsiteY81-5362" fmla="*/ 5240519 h 6248398"/>
              <a:gd name="connsiteX82-5363" fmla="*/ 6983673 w 15811497"/>
              <a:gd name="connsiteY82-5364" fmla="*/ 5240519 h 6248398"/>
              <a:gd name="connsiteX83-5365" fmla="*/ 6980236 w 15811497"/>
              <a:gd name="connsiteY83-5366" fmla="*/ 5231130 h 6248398"/>
              <a:gd name="connsiteX84-5367" fmla="*/ 6978859 w 15811497"/>
              <a:gd name="connsiteY84-5368" fmla="*/ 5225774 h 6248398"/>
              <a:gd name="connsiteX85-5369" fmla="*/ 6984291 w 15811497"/>
              <a:gd name="connsiteY85-5370" fmla="*/ 5240614 h 6248398"/>
              <a:gd name="connsiteX86-5371" fmla="*/ 6984292 w 15811497"/>
              <a:gd name="connsiteY86-5372" fmla="*/ 5240614 h 6248398"/>
              <a:gd name="connsiteX87-5373" fmla="*/ 6978860 w 15811497"/>
              <a:gd name="connsiteY87-5374" fmla="*/ 5225773 h 6248398"/>
              <a:gd name="connsiteX88-5375" fmla="*/ 6944562 w 15811497"/>
              <a:gd name="connsiteY88-5376" fmla="*/ 5092380 h 6248398"/>
              <a:gd name="connsiteX89-5377" fmla="*/ 6924183 w 15811497"/>
              <a:gd name="connsiteY89-5378" fmla="*/ 4890225 h 6248398"/>
              <a:gd name="connsiteX90-5379" fmla="*/ 6924182 w 15811497"/>
              <a:gd name="connsiteY90-5380" fmla="*/ 4890225 h 6248398"/>
              <a:gd name="connsiteX91-5381" fmla="*/ 6944561 w 15811497"/>
              <a:gd name="connsiteY91-5382" fmla="*/ 5092380 h 6248398"/>
              <a:gd name="connsiteX92-5383" fmla="*/ 6978860 w 15811497"/>
              <a:gd name="connsiteY92-5384" fmla="*/ 5225773 h 6248398"/>
              <a:gd name="connsiteX93-5385" fmla="*/ 6948299 w 15811497"/>
              <a:gd name="connsiteY93-5386" fmla="*/ 5142273 h 6248398"/>
              <a:gd name="connsiteX94-5387" fmla="*/ 5829297 w 15811497"/>
              <a:gd name="connsiteY94-5388" fmla="*/ 4400549 h 6248398"/>
              <a:gd name="connsiteX95-5389" fmla="*/ 5056802 w 15811497"/>
              <a:gd name="connsiteY95-5390" fmla="*/ 4677867 h 6248398"/>
              <a:gd name="connsiteX96-5391" fmla="*/ 5022517 w 15811497"/>
              <a:gd name="connsiteY96-5392" fmla="*/ 4709027 h 6248398"/>
              <a:gd name="connsiteX97-5393" fmla="*/ 5022515 w 15811497"/>
              <a:gd name="connsiteY97-5394" fmla="*/ 4709029 h 6248398"/>
              <a:gd name="connsiteX98-5395" fmla="*/ 5022510 w 15811497"/>
              <a:gd name="connsiteY98-5396" fmla="*/ 4709033 h 6248398"/>
              <a:gd name="connsiteX99-5397" fmla="*/ 4924198 w 15811497"/>
              <a:gd name="connsiteY99-5398" fmla="*/ 4840507 h 6248398"/>
              <a:gd name="connsiteX100-5399" fmla="*/ 4914898 w 15811497"/>
              <a:gd name="connsiteY100-5400" fmla="*/ 4838698 h 6248398"/>
              <a:gd name="connsiteX101-5401" fmla="*/ 4914898 w 15811497"/>
              <a:gd name="connsiteY101-5402" fmla="*/ 4838699 h 6248398"/>
              <a:gd name="connsiteX102-5403" fmla="*/ 4924199 w 15811497"/>
              <a:gd name="connsiteY102-5404" fmla="*/ 4840508 h 6248398"/>
              <a:gd name="connsiteX103-5405" fmla="*/ 4893736 w 15811497"/>
              <a:gd name="connsiteY103-5406" fmla="*/ 4881247 h 6248398"/>
              <a:gd name="connsiteX104-5407" fmla="*/ 4778482 w 15811497"/>
              <a:gd name="connsiteY104-5408" fmla="*/ 5008058 h 6248398"/>
              <a:gd name="connsiteX105-5409" fmla="*/ 4778482 w 15811497"/>
              <a:gd name="connsiteY105-5410" fmla="*/ 5008057 h 6248398"/>
              <a:gd name="connsiteX106-5411" fmla="*/ 4715455 w 15811497"/>
              <a:gd name="connsiteY106-5412" fmla="*/ 5077404 h 6248398"/>
              <a:gd name="connsiteX107-5413" fmla="*/ 2762249 w 15811497"/>
              <a:gd name="connsiteY107-5414" fmla="*/ 5886448 h 6248398"/>
              <a:gd name="connsiteX108-5415" fmla="*/ 0 w 15811497"/>
              <a:gd name="connsiteY108-5416" fmla="*/ 3124198 h 6248398"/>
              <a:gd name="connsiteX109-5417" fmla="*/ 2762249 w 15811497"/>
              <a:gd name="connsiteY109-5418" fmla="*/ 361949 h 6248398"/>
              <a:gd name="connsiteX110-5419" fmla="*/ 4078902 w 15811497"/>
              <a:gd name="connsiteY110-5420" fmla="*/ 695338 h 6248398"/>
              <a:gd name="connsiteX111-5421" fmla="*/ 4261443 w 15811497"/>
              <a:gd name="connsiteY111-5422" fmla="*/ 806235 h 6248398"/>
              <a:gd name="connsiteX112-5423" fmla="*/ 4409044 w 15811497"/>
              <a:gd name="connsiteY112-5424" fmla="*/ 910268 h 6248398"/>
              <a:gd name="connsiteX113-5425" fmla="*/ 4612477 w 15811497"/>
              <a:gd name="connsiteY113-5426" fmla="*/ 1077402 h 6248398"/>
              <a:gd name="connsiteX114-5427" fmla="*/ 4612478 w 15811497"/>
              <a:gd name="connsiteY114-5428" fmla="*/ 1077403 h 6248398"/>
              <a:gd name="connsiteX115-5429" fmla="*/ 4715454 w 15811497"/>
              <a:gd name="connsiteY115-5430" fmla="*/ 1170993 h 6248398"/>
              <a:gd name="connsiteX116-5431" fmla="*/ 4701725 w 15811497"/>
              <a:gd name="connsiteY116-5432" fmla="*/ 1120394 h 6248398"/>
              <a:gd name="connsiteX117-5433" fmla="*/ 5191122 w 15811497"/>
              <a:gd name="connsiteY117-5434" fmla="*/ 1219199 h 6248398"/>
              <a:gd name="connsiteX118-5435" fmla="*/ 6161317 w 15811497"/>
              <a:gd name="connsiteY118-5436" fmla="*/ 761659 h 6248398"/>
              <a:gd name="connsiteX119-5437" fmla="*/ 6224019 w 15811497"/>
              <a:gd name="connsiteY119-5438" fmla="*/ 677808 h 6248398"/>
              <a:gd name="connsiteX120-5439" fmla="*/ 6175489 w 15811497"/>
              <a:gd name="connsiteY120-5440" fmla="*/ 757691 h 6248398"/>
              <a:gd name="connsiteX121-5441" fmla="*/ 6175489 w 15811497"/>
              <a:gd name="connsiteY121-5442" fmla="*/ 757692 h 6248398"/>
              <a:gd name="connsiteX122-5443" fmla="*/ 6224020 w 15811497"/>
              <a:gd name="connsiteY122-5444" fmla="*/ 677809 h 6248398"/>
              <a:gd name="connsiteX123-5445" fmla="*/ 6233696 w 15811497"/>
              <a:gd name="connsiteY123-5446" fmla="*/ 664869 h 6248398"/>
              <a:gd name="connsiteX124-5447" fmla="*/ 6252611 w 15811497"/>
              <a:gd name="connsiteY124-5448" fmla="*/ 633734 h 6248398"/>
              <a:gd name="connsiteX125-5449" fmla="*/ 6252610 w 15811497"/>
              <a:gd name="connsiteY125-5450" fmla="*/ 633734 h 6248398"/>
              <a:gd name="connsiteX126-5451" fmla="*/ 6233696 w 15811497"/>
              <a:gd name="connsiteY126-5452" fmla="*/ 664868 h 6248398"/>
              <a:gd name="connsiteX127-5453" fmla="*/ 6224019 w 15811497"/>
              <a:gd name="connsiteY127-5454" fmla="*/ 677808 h 6248398"/>
              <a:gd name="connsiteX128-5455" fmla="*/ 6248008 w 15811497"/>
              <a:gd name="connsiteY128-5456" fmla="*/ 638320 h 6248398"/>
              <a:gd name="connsiteX129-5457" fmla="*/ 6251291 w 15811497"/>
              <a:gd name="connsiteY129-5458" fmla="*/ 633930 h 6248398"/>
              <a:gd name="connsiteX130-5459" fmla="*/ 6251293 w 15811497"/>
              <a:gd name="connsiteY130-5460" fmla="*/ 633929 h 6248398"/>
              <a:gd name="connsiteX131-5461" fmla="*/ 6257683 w 15811497"/>
              <a:gd name="connsiteY131-5462" fmla="*/ 625384 h 6248398"/>
              <a:gd name="connsiteX132-5463" fmla="*/ 6257686 w 15811497"/>
              <a:gd name="connsiteY132-5464" fmla="*/ 625380 h 6248398"/>
              <a:gd name="connsiteX133-5465" fmla="*/ 6331355 w 15811497"/>
              <a:gd name="connsiteY133-5466" fmla="*/ 526865 h 6248398"/>
              <a:gd name="connsiteX134-5467" fmla="*/ 7448548 w 15811497"/>
              <a:gd name="connsiteY134-5468" fmla="*/ 0 h 6248398"/>
              <a:gd name="connsiteX0-5469" fmla="*/ 11209760 w 15811497"/>
              <a:gd name="connsiteY0-5470" fmla="*/ 5180760 h 6248398"/>
              <a:gd name="connsiteX1-5471" fmla="*/ 11210150 w 15811497"/>
              <a:gd name="connsiteY1-5472" fmla="*/ 5180948 h 6248398"/>
              <a:gd name="connsiteX2-5473" fmla="*/ 11313815 w 15811497"/>
              <a:gd name="connsiteY2-5474" fmla="*/ 5243926 h 6248398"/>
              <a:gd name="connsiteX3-5475" fmla="*/ 11369911 w 15811497"/>
              <a:gd name="connsiteY3-5476" fmla="*/ 5285874 h 6248398"/>
              <a:gd name="connsiteX4-5477" fmla="*/ 11410606 w 15811497"/>
              <a:gd name="connsiteY4-5478" fmla="*/ 5316305 h 6248398"/>
              <a:gd name="connsiteX5-5479" fmla="*/ 11499892 w 15811497"/>
              <a:gd name="connsiteY5-5480" fmla="*/ 5397454 h 6248398"/>
              <a:gd name="connsiteX6-5481" fmla="*/ 11528781 w 15811497"/>
              <a:gd name="connsiteY6-5482" fmla="*/ 5429240 h 6248398"/>
              <a:gd name="connsiteX7-5483" fmla="*/ 11504846 w 15811497"/>
              <a:gd name="connsiteY7-5484" fmla="*/ 5414699 h 6248398"/>
              <a:gd name="connsiteX8-5485" fmla="*/ 11371717 w 15811497"/>
              <a:gd name="connsiteY8-5486" fmla="*/ 5315148 h 6248398"/>
              <a:gd name="connsiteX9-5487" fmla="*/ 11292198 w 15811497"/>
              <a:gd name="connsiteY9-5488" fmla="*/ 5255685 h 6248398"/>
              <a:gd name="connsiteX10-5489" fmla="*/ 11209760 w 15811497"/>
              <a:gd name="connsiteY10-5490" fmla="*/ 5180760 h 6248398"/>
              <a:gd name="connsiteX11-5491" fmla="*/ 4892179 w 15811497"/>
              <a:gd name="connsiteY11-5492" fmla="*/ 4842491 h 6248398"/>
              <a:gd name="connsiteX12-5493" fmla="*/ 4892178 w 15811497"/>
              <a:gd name="connsiteY12-5494" fmla="*/ 4842492 h 6248398"/>
              <a:gd name="connsiteX13-5495" fmla="*/ 4885192 w 15811497"/>
              <a:gd name="connsiteY13-5496" fmla="*/ 4851834 h 6248398"/>
              <a:gd name="connsiteX14-5497" fmla="*/ 4892179 w 15811497"/>
              <a:gd name="connsiteY14-5498" fmla="*/ 4842491 h 6248398"/>
              <a:gd name="connsiteX15-5499" fmla="*/ 8767766 w 15811497"/>
              <a:gd name="connsiteY15-5500" fmla="*/ 853515 h 6248398"/>
              <a:gd name="connsiteX16-5501" fmla="*/ 8782572 w 15811497"/>
              <a:gd name="connsiteY16-5502" fmla="*/ 884251 h 6248398"/>
              <a:gd name="connsiteX17-5503" fmla="*/ 8812281 w 15811497"/>
              <a:gd name="connsiteY17-5504" fmla="*/ 965420 h 6248398"/>
              <a:gd name="connsiteX18-5505" fmla="*/ 8831257 w 15811497"/>
              <a:gd name="connsiteY18-5506" fmla="*/ 1017268 h 6248398"/>
              <a:gd name="connsiteX19-5507" fmla="*/ 8860452 w 15811497"/>
              <a:gd name="connsiteY19-5508" fmla="*/ 1130811 h 6248398"/>
              <a:gd name="connsiteX20-5509" fmla="*/ 8768620 w 15811497"/>
              <a:gd name="connsiteY20-5510" fmla="*/ 859114 h 6248398"/>
              <a:gd name="connsiteX21-5511" fmla="*/ 8767766 w 15811497"/>
              <a:gd name="connsiteY21-5512" fmla="*/ 853515 h 6248398"/>
              <a:gd name="connsiteX22-5513" fmla="*/ 7448548 w 15811497"/>
              <a:gd name="connsiteY22-5514" fmla="*/ 0 h 6248398"/>
              <a:gd name="connsiteX23-5515" fmla="*/ 8721604 w 15811497"/>
              <a:gd name="connsiteY23-5516" fmla="*/ 757692 h 6248398"/>
              <a:gd name="connsiteX24-5517" fmla="*/ 8767765 w 15811497"/>
              <a:gd name="connsiteY24-5518" fmla="*/ 853515 h 6248398"/>
              <a:gd name="connsiteX25-5519" fmla="*/ 8768619 w 15811497"/>
              <a:gd name="connsiteY25-5520" fmla="*/ 859114 h 6248398"/>
              <a:gd name="connsiteX26-5521" fmla="*/ 8890522 w 15811497"/>
              <a:gd name="connsiteY26-5522" fmla="*/ 1193234 h 6248398"/>
              <a:gd name="connsiteX27-5523" fmla="*/ 9958384 w 15811497"/>
              <a:gd name="connsiteY27-5524" fmla="*/ 1828798 h 6248398"/>
              <a:gd name="connsiteX28-5525" fmla="*/ 10895504 w 15811497"/>
              <a:gd name="connsiteY28-5526" fmla="*/ 1386857 h 6248398"/>
              <a:gd name="connsiteX29-5527" fmla="*/ 10927290 w 15811497"/>
              <a:gd name="connsiteY29-5528" fmla="*/ 1344350 h 6248398"/>
              <a:gd name="connsiteX30-5529" fmla="*/ 10936907 w 15811497"/>
              <a:gd name="connsiteY30-5530" fmla="*/ 1346082 h 6248398"/>
              <a:gd name="connsiteX31-5531" fmla="*/ 10917759 w 15811497"/>
              <a:gd name="connsiteY31-5532" fmla="*/ 1367151 h 6248398"/>
              <a:gd name="connsiteX32-5533" fmla="*/ 10545015 w 15811497"/>
              <a:gd name="connsiteY32-5534" fmla="*/ 1956940 h 6248398"/>
              <a:gd name="connsiteX33-5535" fmla="*/ 10521911 w 15811497"/>
              <a:gd name="connsiteY33-5536" fmla="*/ 2012524 h 6248398"/>
              <a:gd name="connsiteX34-5537" fmla="*/ 10521913 w 15811497"/>
              <a:gd name="connsiteY34-5538" fmla="*/ 2012521 h 6248398"/>
              <a:gd name="connsiteX35-5539" fmla="*/ 10545016 w 15811497"/>
              <a:gd name="connsiteY35-5540" fmla="*/ 1956940 h 6248398"/>
              <a:gd name="connsiteX36-5541" fmla="*/ 10917760 w 15811497"/>
              <a:gd name="connsiteY36-5542" fmla="*/ 1367152 h 6248398"/>
              <a:gd name="connsiteX37-5543" fmla="*/ 10936908 w 15811497"/>
              <a:gd name="connsiteY37-5544" fmla="*/ 1346084 h 6248398"/>
              <a:gd name="connsiteX38-5545" fmla="*/ 10972797 w 15811497"/>
              <a:gd name="connsiteY38-5546" fmla="*/ 1352550 h 6248398"/>
              <a:gd name="connsiteX39-5547" fmla="*/ 11002341 w 15811497"/>
              <a:gd name="connsiteY39-5548" fmla="*/ 1645177 h 6248398"/>
              <a:gd name="connsiteX40-5549" fmla="*/ 11002341 w 15811497"/>
              <a:gd name="connsiteY40-5550" fmla="*/ 1645177 h 6248398"/>
              <a:gd name="connsiteX41-5551" fmla="*/ 10972797 w 15811497"/>
              <a:gd name="connsiteY41-5552" fmla="*/ 1352549 h 6248398"/>
              <a:gd name="connsiteX42-5553" fmla="*/ 10936908 w 15811497"/>
              <a:gd name="connsiteY42-5554" fmla="*/ 1346083 h 6248398"/>
              <a:gd name="connsiteX43-5555" fmla="*/ 11096041 w 15811497"/>
              <a:gd name="connsiteY43-5556" fmla="*/ 1170993 h 6248398"/>
              <a:gd name="connsiteX44-5557" fmla="*/ 13049247 w 15811497"/>
              <a:gd name="connsiteY44-5558" fmla="*/ 361949 h 6248398"/>
              <a:gd name="connsiteX45-5559" fmla="*/ 15811497 w 15811497"/>
              <a:gd name="connsiteY45-5560" fmla="*/ 3124198 h 6248398"/>
              <a:gd name="connsiteX46-5561" fmla="*/ 13049247 w 15811497"/>
              <a:gd name="connsiteY46-5562" fmla="*/ 5886448 h 6248398"/>
              <a:gd name="connsiteX47-5563" fmla="*/ 11732594 w 15811497"/>
              <a:gd name="connsiteY47-5564" fmla="*/ 5553059 h 6248398"/>
              <a:gd name="connsiteX48-5565" fmla="*/ 11528782 w 15811497"/>
              <a:gd name="connsiteY48-5566" fmla="*/ 5429240 h 6248398"/>
              <a:gd name="connsiteX49-5567" fmla="*/ 11499893 w 15811497"/>
              <a:gd name="connsiteY49-5568" fmla="*/ 5397454 h 6248398"/>
              <a:gd name="connsiteX50-5569" fmla="*/ 11410607 w 15811497"/>
              <a:gd name="connsiteY50-5570" fmla="*/ 5316305 h 6248398"/>
              <a:gd name="connsiteX51-5571" fmla="*/ 11369912 w 15811497"/>
              <a:gd name="connsiteY51-5572" fmla="*/ 5285874 h 6248398"/>
              <a:gd name="connsiteX52-5573" fmla="*/ 11355656 w 15811497"/>
              <a:gd name="connsiteY52-5574" fmla="*/ 5144675 h 6248398"/>
              <a:gd name="connsiteX53-5575" fmla="*/ 11355656 w 15811497"/>
              <a:gd name="connsiteY53-5576" fmla="*/ 5144675 h 6248398"/>
              <a:gd name="connsiteX54-5577" fmla="*/ 11369912 w 15811497"/>
              <a:gd name="connsiteY54-5578" fmla="*/ 5285874 h 6248398"/>
              <a:gd name="connsiteX55-5579" fmla="*/ 11313816 w 15811497"/>
              <a:gd name="connsiteY55-5580" fmla="*/ 5243926 h 6248398"/>
              <a:gd name="connsiteX56-5581" fmla="*/ 11210151 w 15811497"/>
              <a:gd name="connsiteY56-5582" fmla="*/ 5180948 h 6248398"/>
              <a:gd name="connsiteX57-5583" fmla="*/ 11209761 w 15811497"/>
              <a:gd name="connsiteY57-5584" fmla="*/ 5180760 h 6248398"/>
              <a:gd name="connsiteX58-5585" fmla="*/ 11096041 w 15811497"/>
              <a:gd name="connsiteY58-5586" fmla="*/ 5077404 h 6248398"/>
              <a:gd name="connsiteX59-5587" fmla="*/ 11063094 w 15811497"/>
              <a:gd name="connsiteY59-5588" fmla="*/ 5041153 h 6248398"/>
              <a:gd name="connsiteX60-5589" fmla="*/ 11063091 w 15811497"/>
              <a:gd name="connsiteY60-5590" fmla="*/ 5041152 h 6248398"/>
              <a:gd name="connsiteX61-5591" fmla="*/ 11096040 w 15811497"/>
              <a:gd name="connsiteY61-5592" fmla="*/ 5077404 h 6248398"/>
              <a:gd name="connsiteX62-5593" fmla="*/ 11209760 w 15811497"/>
              <a:gd name="connsiteY62-5594" fmla="*/ 5180760 h 6248398"/>
              <a:gd name="connsiteX63-5595" fmla="*/ 11100244 w 15811497"/>
              <a:gd name="connsiteY63-5596" fmla="*/ 5128004 h 6248398"/>
              <a:gd name="connsiteX64-5597" fmla="*/ 10610846 w 15811497"/>
              <a:gd name="connsiteY64-5598" fmla="*/ 5029199 h 6248398"/>
              <a:gd name="connsiteX65-5599" fmla="*/ 9640652 w 15811497"/>
              <a:gd name="connsiteY65-5600" fmla="*/ 5486739 h 6248398"/>
              <a:gd name="connsiteX66-5601" fmla="*/ 9628722 w 15811497"/>
              <a:gd name="connsiteY66-5602" fmla="*/ 5502693 h 6248398"/>
              <a:gd name="connsiteX67-5603" fmla="*/ 9568273 w 15811497"/>
              <a:gd name="connsiteY67-5604" fmla="*/ 5583530 h 6248398"/>
              <a:gd name="connsiteX68-5605" fmla="*/ 9535504 w 15811497"/>
              <a:gd name="connsiteY68-5606" fmla="*/ 5637470 h 6248398"/>
              <a:gd name="connsiteX69-5607" fmla="*/ 9535505 w 15811497"/>
              <a:gd name="connsiteY69-5608" fmla="*/ 5637470 h 6248398"/>
              <a:gd name="connsiteX70-5609" fmla="*/ 9568273 w 15811497"/>
              <a:gd name="connsiteY70-5610" fmla="*/ 5583531 h 6248398"/>
              <a:gd name="connsiteX71-5611" fmla="*/ 9628722 w 15811497"/>
              <a:gd name="connsiteY71-5612" fmla="*/ 5502694 h 6248398"/>
              <a:gd name="connsiteX72-5613" fmla="*/ 9563485 w 15811497"/>
              <a:gd name="connsiteY72-5614" fmla="*/ 5610078 h 6248398"/>
              <a:gd name="connsiteX73-5615" fmla="*/ 9542221 w 15811497"/>
              <a:gd name="connsiteY73-5616" fmla="*/ 5638514 h 6248398"/>
              <a:gd name="connsiteX74-5617" fmla="*/ 9504352 w 15811497"/>
              <a:gd name="connsiteY74-5618" fmla="*/ 5689156 h 6248398"/>
              <a:gd name="connsiteX75-5619" fmla="*/ 9480140 w 15811497"/>
              <a:gd name="connsiteY75-5620" fmla="*/ 5721533 h 6248398"/>
              <a:gd name="connsiteX76-5621" fmla="*/ 8362947 w 15811497"/>
              <a:gd name="connsiteY76-5622" fmla="*/ 6248398 h 6248398"/>
              <a:gd name="connsiteX77-5623" fmla="*/ 7028922 w 15811497"/>
              <a:gd name="connsiteY77-5624" fmla="*/ 5364147 h 6248398"/>
              <a:gd name="connsiteX78-5625" fmla="*/ 6990513 w 15811497"/>
              <a:gd name="connsiteY78-5626" fmla="*/ 5259205 h 6248398"/>
              <a:gd name="connsiteX79-5627" fmla="*/ 6990512 w 15811497"/>
              <a:gd name="connsiteY79-5628" fmla="*/ 5259199 h 6248398"/>
              <a:gd name="connsiteX80-5629" fmla="*/ 6983676 w 15811497"/>
              <a:gd name="connsiteY80-5630" fmla="*/ 5240519 h 6248398"/>
              <a:gd name="connsiteX81-5631" fmla="*/ 6983673 w 15811497"/>
              <a:gd name="connsiteY81-5632" fmla="*/ 5240519 h 6248398"/>
              <a:gd name="connsiteX82-5633" fmla="*/ 6980236 w 15811497"/>
              <a:gd name="connsiteY82-5634" fmla="*/ 5231130 h 6248398"/>
              <a:gd name="connsiteX83-5635" fmla="*/ 6978859 w 15811497"/>
              <a:gd name="connsiteY83-5636" fmla="*/ 5225774 h 6248398"/>
              <a:gd name="connsiteX84-5637" fmla="*/ 6984291 w 15811497"/>
              <a:gd name="connsiteY84-5638" fmla="*/ 5240614 h 6248398"/>
              <a:gd name="connsiteX85-5639" fmla="*/ 6984292 w 15811497"/>
              <a:gd name="connsiteY85-5640" fmla="*/ 5240614 h 6248398"/>
              <a:gd name="connsiteX86-5641" fmla="*/ 6978860 w 15811497"/>
              <a:gd name="connsiteY86-5642" fmla="*/ 5225773 h 6248398"/>
              <a:gd name="connsiteX87-5643" fmla="*/ 6944562 w 15811497"/>
              <a:gd name="connsiteY87-5644" fmla="*/ 5092380 h 6248398"/>
              <a:gd name="connsiteX88-5645" fmla="*/ 6924183 w 15811497"/>
              <a:gd name="connsiteY88-5646" fmla="*/ 4890225 h 6248398"/>
              <a:gd name="connsiteX89-5647" fmla="*/ 6924182 w 15811497"/>
              <a:gd name="connsiteY89-5648" fmla="*/ 4890225 h 6248398"/>
              <a:gd name="connsiteX90-5649" fmla="*/ 6944561 w 15811497"/>
              <a:gd name="connsiteY90-5650" fmla="*/ 5092380 h 6248398"/>
              <a:gd name="connsiteX91-5651" fmla="*/ 6978860 w 15811497"/>
              <a:gd name="connsiteY91-5652" fmla="*/ 5225773 h 6248398"/>
              <a:gd name="connsiteX92-5653" fmla="*/ 6948299 w 15811497"/>
              <a:gd name="connsiteY92-5654" fmla="*/ 5142273 h 6248398"/>
              <a:gd name="connsiteX93-5655" fmla="*/ 5829297 w 15811497"/>
              <a:gd name="connsiteY93-5656" fmla="*/ 4400549 h 6248398"/>
              <a:gd name="connsiteX94-5657" fmla="*/ 5056802 w 15811497"/>
              <a:gd name="connsiteY94-5658" fmla="*/ 4677867 h 6248398"/>
              <a:gd name="connsiteX95-5659" fmla="*/ 5022517 w 15811497"/>
              <a:gd name="connsiteY95-5660" fmla="*/ 4709027 h 6248398"/>
              <a:gd name="connsiteX96-5661" fmla="*/ 5022515 w 15811497"/>
              <a:gd name="connsiteY96-5662" fmla="*/ 4709029 h 6248398"/>
              <a:gd name="connsiteX97-5663" fmla="*/ 5022510 w 15811497"/>
              <a:gd name="connsiteY97-5664" fmla="*/ 4709033 h 6248398"/>
              <a:gd name="connsiteX98-5665" fmla="*/ 4924198 w 15811497"/>
              <a:gd name="connsiteY98-5666" fmla="*/ 4840507 h 6248398"/>
              <a:gd name="connsiteX99-5667" fmla="*/ 4914898 w 15811497"/>
              <a:gd name="connsiteY99-5668" fmla="*/ 4838698 h 6248398"/>
              <a:gd name="connsiteX100-5669" fmla="*/ 4914898 w 15811497"/>
              <a:gd name="connsiteY100-5670" fmla="*/ 4838699 h 6248398"/>
              <a:gd name="connsiteX101-5671" fmla="*/ 4924199 w 15811497"/>
              <a:gd name="connsiteY101-5672" fmla="*/ 4840508 h 6248398"/>
              <a:gd name="connsiteX102-5673" fmla="*/ 4893736 w 15811497"/>
              <a:gd name="connsiteY102-5674" fmla="*/ 4881247 h 6248398"/>
              <a:gd name="connsiteX103-5675" fmla="*/ 4778482 w 15811497"/>
              <a:gd name="connsiteY103-5676" fmla="*/ 5008058 h 6248398"/>
              <a:gd name="connsiteX104-5677" fmla="*/ 4778482 w 15811497"/>
              <a:gd name="connsiteY104-5678" fmla="*/ 5008057 h 6248398"/>
              <a:gd name="connsiteX105-5679" fmla="*/ 4715455 w 15811497"/>
              <a:gd name="connsiteY105-5680" fmla="*/ 5077404 h 6248398"/>
              <a:gd name="connsiteX106-5681" fmla="*/ 2762249 w 15811497"/>
              <a:gd name="connsiteY106-5682" fmla="*/ 5886448 h 6248398"/>
              <a:gd name="connsiteX107-5683" fmla="*/ 0 w 15811497"/>
              <a:gd name="connsiteY107-5684" fmla="*/ 3124198 h 6248398"/>
              <a:gd name="connsiteX108-5685" fmla="*/ 2762249 w 15811497"/>
              <a:gd name="connsiteY108-5686" fmla="*/ 361949 h 6248398"/>
              <a:gd name="connsiteX109-5687" fmla="*/ 4078902 w 15811497"/>
              <a:gd name="connsiteY109-5688" fmla="*/ 695338 h 6248398"/>
              <a:gd name="connsiteX110-5689" fmla="*/ 4261443 w 15811497"/>
              <a:gd name="connsiteY110-5690" fmla="*/ 806235 h 6248398"/>
              <a:gd name="connsiteX111-5691" fmla="*/ 4409044 w 15811497"/>
              <a:gd name="connsiteY111-5692" fmla="*/ 910268 h 6248398"/>
              <a:gd name="connsiteX112-5693" fmla="*/ 4612477 w 15811497"/>
              <a:gd name="connsiteY112-5694" fmla="*/ 1077402 h 6248398"/>
              <a:gd name="connsiteX113-5695" fmla="*/ 4612478 w 15811497"/>
              <a:gd name="connsiteY113-5696" fmla="*/ 1077403 h 6248398"/>
              <a:gd name="connsiteX114-5697" fmla="*/ 4715454 w 15811497"/>
              <a:gd name="connsiteY114-5698" fmla="*/ 1170993 h 6248398"/>
              <a:gd name="connsiteX115-5699" fmla="*/ 4701725 w 15811497"/>
              <a:gd name="connsiteY115-5700" fmla="*/ 1120394 h 6248398"/>
              <a:gd name="connsiteX116-5701" fmla="*/ 5191122 w 15811497"/>
              <a:gd name="connsiteY116-5702" fmla="*/ 1219199 h 6248398"/>
              <a:gd name="connsiteX117-5703" fmla="*/ 6161317 w 15811497"/>
              <a:gd name="connsiteY117-5704" fmla="*/ 761659 h 6248398"/>
              <a:gd name="connsiteX118-5705" fmla="*/ 6224019 w 15811497"/>
              <a:gd name="connsiteY118-5706" fmla="*/ 677808 h 6248398"/>
              <a:gd name="connsiteX119-5707" fmla="*/ 6175489 w 15811497"/>
              <a:gd name="connsiteY119-5708" fmla="*/ 757691 h 6248398"/>
              <a:gd name="connsiteX120-5709" fmla="*/ 6175489 w 15811497"/>
              <a:gd name="connsiteY120-5710" fmla="*/ 757692 h 6248398"/>
              <a:gd name="connsiteX121-5711" fmla="*/ 6224020 w 15811497"/>
              <a:gd name="connsiteY121-5712" fmla="*/ 677809 h 6248398"/>
              <a:gd name="connsiteX122-5713" fmla="*/ 6233696 w 15811497"/>
              <a:gd name="connsiteY122-5714" fmla="*/ 664869 h 6248398"/>
              <a:gd name="connsiteX123-5715" fmla="*/ 6252611 w 15811497"/>
              <a:gd name="connsiteY123-5716" fmla="*/ 633734 h 6248398"/>
              <a:gd name="connsiteX124-5717" fmla="*/ 6252610 w 15811497"/>
              <a:gd name="connsiteY124-5718" fmla="*/ 633734 h 6248398"/>
              <a:gd name="connsiteX125-5719" fmla="*/ 6233696 w 15811497"/>
              <a:gd name="connsiteY125-5720" fmla="*/ 664868 h 6248398"/>
              <a:gd name="connsiteX126-5721" fmla="*/ 6224019 w 15811497"/>
              <a:gd name="connsiteY126-5722" fmla="*/ 677808 h 6248398"/>
              <a:gd name="connsiteX127-5723" fmla="*/ 6248008 w 15811497"/>
              <a:gd name="connsiteY127-5724" fmla="*/ 638320 h 6248398"/>
              <a:gd name="connsiteX128-5725" fmla="*/ 6251291 w 15811497"/>
              <a:gd name="connsiteY128-5726" fmla="*/ 633930 h 6248398"/>
              <a:gd name="connsiteX129-5727" fmla="*/ 6251293 w 15811497"/>
              <a:gd name="connsiteY129-5728" fmla="*/ 633929 h 6248398"/>
              <a:gd name="connsiteX130-5729" fmla="*/ 6257683 w 15811497"/>
              <a:gd name="connsiteY130-5730" fmla="*/ 625384 h 6248398"/>
              <a:gd name="connsiteX131-5731" fmla="*/ 6257686 w 15811497"/>
              <a:gd name="connsiteY131-5732" fmla="*/ 625380 h 6248398"/>
              <a:gd name="connsiteX132-5733" fmla="*/ 6331355 w 15811497"/>
              <a:gd name="connsiteY132-5734" fmla="*/ 526865 h 6248398"/>
              <a:gd name="connsiteX133-5735" fmla="*/ 7448548 w 15811497"/>
              <a:gd name="connsiteY133-5736" fmla="*/ 0 h 6248398"/>
              <a:gd name="connsiteX0-5737" fmla="*/ 11209760 w 15811497"/>
              <a:gd name="connsiteY0-5738" fmla="*/ 5180760 h 6248398"/>
              <a:gd name="connsiteX1-5739" fmla="*/ 11210150 w 15811497"/>
              <a:gd name="connsiteY1-5740" fmla="*/ 5180948 h 6248398"/>
              <a:gd name="connsiteX2-5741" fmla="*/ 11313815 w 15811497"/>
              <a:gd name="connsiteY2-5742" fmla="*/ 5243926 h 6248398"/>
              <a:gd name="connsiteX3-5743" fmla="*/ 11369911 w 15811497"/>
              <a:gd name="connsiteY3-5744" fmla="*/ 5285874 h 6248398"/>
              <a:gd name="connsiteX4-5745" fmla="*/ 11410606 w 15811497"/>
              <a:gd name="connsiteY4-5746" fmla="*/ 5316305 h 6248398"/>
              <a:gd name="connsiteX5-5747" fmla="*/ 11499892 w 15811497"/>
              <a:gd name="connsiteY5-5748" fmla="*/ 5397454 h 6248398"/>
              <a:gd name="connsiteX6-5749" fmla="*/ 11528781 w 15811497"/>
              <a:gd name="connsiteY6-5750" fmla="*/ 5429240 h 6248398"/>
              <a:gd name="connsiteX7-5751" fmla="*/ 11504846 w 15811497"/>
              <a:gd name="connsiteY7-5752" fmla="*/ 5414699 h 6248398"/>
              <a:gd name="connsiteX8-5753" fmla="*/ 11371717 w 15811497"/>
              <a:gd name="connsiteY8-5754" fmla="*/ 5315148 h 6248398"/>
              <a:gd name="connsiteX9-5755" fmla="*/ 11292198 w 15811497"/>
              <a:gd name="connsiteY9-5756" fmla="*/ 5255685 h 6248398"/>
              <a:gd name="connsiteX10-5757" fmla="*/ 11209760 w 15811497"/>
              <a:gd name="connsiteY10-5758" fmla="*/ 5180760 h 6248398"/>
              <a:gd name="connsiteX11-5759" fmla="*/ 4892179 w 15811497"/>
              <a:gd name="connsiteY11-5760" fmla="*/ 4842491 h 6248398"/>
              <a:gd name="connsiteX12-5761" fmla="*/ 4892178 w 15811497"/>
              <a:gd name="connsiteY12-5762" fmla="*/ 4842492 h 6248398"/>
              <a:gd name="connsiteX13-5763" fmla="*/ 4885192 w 15811497"/>
              <a:gd name="connsiteY13-5764" fmla="*/ 4851834 h 6248398"/>
              <a:gd name="connsiteX14-5765" fmla="*/ 4892179 w 15811497"/>
              <a:gd name="connsiteY14-5766" fmla="*/ 4842491 h 6248398"/>
              <a:gd name="connsiteX15-5767" fmla="*/ 8767766 w 15811497"/>
              <a:gd name="connsiteY15-5768" fmla="*/ 853515 h 6248398"/>
              <a:gd name="connsiteX16-5769" fmla="*/ 8782572 w 15811497"/>
              <a:gd name="connsiteY16-5770" fmla="*/ 884251 h 6248398"/>
              <a:gd name="connsiteX17-5771" fmla="*/ 8812281 w 15811497"/>
              <a:gd name="connsiteY17-5772" fmla="*/ 965420 h 6248398"/>
              <a:gd name="connsiteX18-5773" fmla="*/ 8831257 w 15811497"/>
              <a:gd name="connsiteY18-5774" fmla="*/ 1017268 h 6248398"/>
              <a:gd name="connsiteX19-5775" fmla="*/ 8768620 w 15811497"/>
              <a:gd name="connsiteY19-5776" fmla="*/ 859114 h 6248398"/>
              <a:gd name="connsiteX20-5777" fmla="*/ 8767766 w 15811497"/>
              <a:gd name="connsiteY20-5778" fmla="*/ 853515 h 6248398"/>
              <a:gd name="connsiteX21-5779" fmla="*/ 7448548 w 15811497"/>
              <a:gd name="connsiteY21-5780" fmla="*/ 0 h 6248398"/>
              <a:gd name="connsiteX22-5781" fmla="*/ 8721604 w 15811497"/>
              <a:gd name="connsiteY22-5782" fmla="*/ 757692 h 6248398"/>
              <a:gd name="connsiteX23-5783" fmla="*/ 8767765 w 15811497"/>
              <a:gd name="connsiteY23-5784" fmla="*/ 853515 h 6248398"/>
              <a:gd name="connsiteX24-5785" fmla="*/ 8768619 w 15811497"/>
              <a:gd name="connsiteY24-5786" fmla="*/ 859114 h 6248398"/>
              <a:gd name="connsiteX25-5787" fmla="*/ 8890522 w 15811497"/>
              <a:gd name="connsiteY25-5788" fmla="*/ 1193234 h 6248398"/>
              <a:gd name="connsiteX26-5789" fmla="*/ 9958384 w 15811497"/>
              <a:gd name="connsiteY26-5790" fmla="*/ 1828798 h 6248398"/>
              <a:gd name="connsiteX27-5791" fmla="*/ 10895504 w 15811497"/>
              <a:gd name="connsiteY27-5792" fmla="*/ 1386857 h 6248398"/>
              <a:gd name="connsiteX28-5793" fmla="*/ 10927290 w 15811497"/>
              <a:gd name="connsiteY28-5794" fmla="*/ 1344350 h 6248398"/>
              <a:gd name="connsiteX29-5795" fmla="*/ 10936907 w 15811497"/>
              <a:gd name="connsiteY29-5796" fmla="*/ 1346082 h 6248398"/>
              <a:gd name="connsiteX30-5797" fmla="*/ 10917759 w 15811497"/>
              <a:gd name="connsiteY30-5798" fmla="*/ 1367151 h 6248398"/>
              <a:gd name="connsiteX31-5799" fmla="*/ 10545015 w 15811497"/>
              <a:gd name="connsiteY31-5800" fmla="*/ 1956940 h 6248398"/>
              <a:gd name="connsiteX32-5801" fmla="*/ 10521911 w 15811497"/>
              <a:gd name="connsiteY32-5802" fmla="*/ 2012524 h 6248398"/>
              <a:gd name="connsiteX33-5803" fmla="*/ 10521913 w 15811497"/>
              <a:gd name="connsiteY33-5804" fmla="*/ 2012521 h 6248398"/>
              <a:gd name="connsiteX34-5805" fmla="*/ 10545016 w 15811497"/>
              <a:gd name="connsiteY34-5806" fmla="*/ 1956940 h 6248398"/>
              <a:gd name="connsiteX35-5807" fmla="*/ 10917760 w 15811497"/>
              <a:gd name="connsiteY35-5808" fmla="*/ 1367152 h 6248398"/>
              <a:gd name="connsiteX36-5809" fmla="*/ 10936908 w 15811497"/>
              <a:gd name="connsiteY36-5810" fmla="*/ 1346084 h 6248398"/>
              <a:gd name="connsiteX37-5811" fmla="*/ 10972797 w 15811497"/>
              <a:gd name="connsiteY37-5812" fmla="*/ 1352550 h 6248398"/>
              <a:gd name="connsiteX38-5813" fmla="*/ 11002341 w 15811497"/>
              <a:gd name="connsiteY38-5814" fmla="*/ 1645177 h 6248398"/>
              <a:gd name="connsiteX39-5815" fmla="*/ 11002341 w 15811497"/>
              <a:gd name="connsiteY39-5816" fmla="*/ 1645177 h 6248398"/>
              <a:gd name="connsiteX40-5817" fmla="*/ 10972797 w 15811497"/>
              <a:gd name="connsiteY40-5818" fmla="*/ 1352549 h 6248398"/>
              <a:gd name="connsiteX41-5819" fmla="*/ 10936908 w 15811497"/>
              <a:gd name="connsiteY41-5820" fmla="*/ 1346083 h 6248398"/>
              <a:gd name="connsiteX42-5821" fmla="*/ 11096041 w 15811497"/>
              <a:gd name="connsiteY42-5822" fmla="*/ 1170993 h 6248398"/>
              <a:gd name="connsiteX43-5823" fmla="*/ 13049247 w 15811497"/>
              <a:gd name="connsiteY43-5824" fmla="*/ 361949 h 6248398"/>
              <a:gd name="connsiteX44-5825" fmla="*/ 15811497 w 15811497"/>
              <a:gd name="connsiteY44-5826" fmla="*/ 3124198 h 6248398"/>
              <a:gd name="connsiteX45-5827" fmla="*/ 13049247 w 15811497"/>
              <a:gd name="connsiteY45-5828" fmla="*/ 5886448 h 6248398"/>
              <a:gd name="connsiteX46-5829" fmla="*/ 11732594 w 15811497"/>
              <a:gd name="connsiteY46-5830" fmla="*/ 5553059 h 6248398"/>
              <a:gd name="connsiteX47-5831" fmla="*/ 11528782 w 15811497"/>
              <a:gd name="connsiteY47-5832" fmla="*/ 5429240 h 6248398"/>
              <a:gd name="connsiteX48-5833" fmla="*/ 11499893 w 15811497"/>
              <a:gd name="connsiteY48-5834" fmla="*/ 5397454 h 6248398"/>
              <a:gd name="connsiteX49-5835" fmla="*/ 11410607 w 15811497"/>
              <a:gd name="connsiteY49-5836" fmla="*/ 5316305 h 6248398"/>
              <a:gd name="connsiteX50-5837" fmla="*/ 11369912 w 15811497"/>
              <a:gd name="connsiteY50-5838" fmla="*/ 5285874 h 6248398"/>
              <a:gd name="connsiteX51-5839" fmla="*/ 11355656 w 15811497"/>
              <a:gd name="connsiteY51-5840" fmla="*/ 5144675 h 6248398"/>
              <a:gd name="connsiteX52-5841" fmla="*/ 11355656 w 15811497"/>
              <a:gd name="connsiteY52-5842" fmla="*/ 5144675 h 6248398"/>
              <a:gd name="connsiteX53-5843" fmla="*/ 11369912 w 15811497"/>
              <a:gd name="connsiteY53-5844" fmla="*/ 5285874 h 6248398"/>
              <a:gd name="connsiteX54-5845" fmla="*/ 11313816 w 15811497"/>
              <a:gd name="connsiteY54-5846" fmla="*/ 5243926 h 6248398"/>
              <a:gd name="connsiteX55-5847" fmla="*/ 11210151 w 15811497"/>
              <a:gd name="connsiteY55-5848" fmla="*/ 5180948 h 6248398"/>
              <a:gd name="connsiteX56-5849" fmla="*/ 11209761 w 15811497"/>
              <a:gd name="connsiteY56-5850" fmla="*/ 5180760 h 6248398"/>
              <a:gd name="connsiteX57-5851" fmla="*/ 11096041 w 15811497"/>
              <a:gd name="connsiteY57-5852" fmla="*/ 5077404 h 6248398"/>
              <a:gd name="connsiteX58-5853" fmla="*/ 11063094 w 15811497"/>
              <a:gd name="connsiteY58-5854" fmla="*/ 5041153 h 6248398"/>
              <a:gd name="connsiteX59-5855" fmla="*/ 11063091 w 15811497"/>
              <a:gd name="connsiteY59-5856" fmla="*/ 5041152 h 6248398"/>
              <a:gd name="connsiteX60-5857" fmla="*/ 11096040 w 15811497"/>
              <a:gd name="connsiteY60-5858" fmla="*/ 5077404 h 6248398"/>
              <a:gd name="connsiteX61-5859" fmla="*/ 11209760 w 15811497"/>
              <a:gd name="connsiteY61-5860" fmla="*/ 5180760 h 6248398"/>
              <a:gd name="connsiteX62-5861" fmla="*/ 11100244 w 15811497"/>
              <a:gd name="connsiteY62-5862" fmla="*/ 5128004 h 6248398"/>
              <a:gd name="connsiteX63-5863" fmla="*/ 10610846 w 15811497"/>
              <a:gd name="connsiteY63-5864" fmla="*/ 5029199 h 6248398"/>
              <a:gd name="connsiteX64-5865" fmla="*/ 9640652 w 15811497"/>
              <a:gd name="connsiteY64-5866" fmla="*/ 5486739 h 6248398"/>
              <a:gd name="connsiteX65-5867" fmla="*/ 9628722 w 15811497"/>
              <a:gd name="connsiteY65-5868" fmla="*/ 5502693 h 6248398"/>
              <a:gd name="connsiteX66-5869" fmla="*/ 9568273 w 15811497"/>
              <a:gd name="connsiteY66-5870" fmla="*/ 5583530 h 6248398"/>
              <a:gd name="connsiteX67-5871" fmla="*/ 9535504 w 15811497"/>
              <a:gd name="connsiteY67-5872" fmla="*/ 5637470 h 6248398"/>
              <a:gd name="connsiteX68-5873" fmla="*/ 9535505 w 15811497"/>
              <a:gd name="connsiteY68-5874" fmla="*/ 5637470 h 6248398"/>
              <a:gd name="connsiteX69-5875" fmla="*/ 9568273 w 15811497"/>
              <a:gd name="connsiteY69-5876" fmla="*/ 5583531 h 6248398"/>
              <a:gd name="connsiteX70-5877" fmla="*/ 9628722 w 15811497"/>
              <a:gd name="connsiteY70-5878" fmla="*/ 5502694 h 6248398"/>
              <a:gd name="connsiteX71-5879" fmla="*/ 9563485 w 15811497"/>
              <a:gd name="connsiteY71-5880" fmla="*/ 5610078 h 6248398"/>
              <a:gd name="connsiteX72-5881" fmla="*/ 9542221 w 15811497"/>
              <a:gd name="connsiteY72-5882" fmla="*/ 5638514 h 6248398"/>
              <a:gd name="connsiteX73-5883" fmla="*/ 9504352 w 15811497"/>
              <a:gd name="connsiteY73-5884" fmla="*/ 5689156 h 6248398"/>
              <a:gd name="connsiteX74-5885" fmla="*/ 9480140 w 15811497"/>
              <a:gd name="connsiteY74-5886" fmla="*/ 5721533 h 6248398"/>
              <a:gd name="connsiteX75-5887" fmla="*/ 8362947 w 15811497"/>
              <a:gd name="connsiteY75-5888" fmla="*/ 6248398 h 6248398"/>
              <a:gd name="connsiteX76-5889" fmla="*/ 7028922 w 15811497"/>
              <a:gd name="connsiteY76-5890" fmla="*/ 5364147 h 6248398"/>
              <a:gd name="connsiteX77-5891" fmla="*/ 6990513 w 15811497"/>
              <a:gd name="connsiteY77-5892" fmla="*/ 5259205 h 6248398"/>
              <a:gd name="connsiteX78-5893" fmla="*/ 6990512 w 15811497"/>
              <a:gd name="connsiteY78-5894" fmla="*/ 5259199 h 6248398"/>
              <a:gd name="connsiteX79-5895" fmla="*/ 6983676 w 15811497"/>
              <a:gd name="connsiteY79-5896" fmla="*/ 5240519 h 6248398"/>
              <a:gd name="connsiteX80-5897" fmla="*/ 6983673 w 15811497"/>
              <a:gd name="connsiteY80-5898" fmla="*/ 5240519 h 6248398"/>
              <a:gd name="connsiteX81-5899" fmla="*/ 6980236 w 15811497"/>
              <a:gd name="connsiteY81-5900" fmla="*/ 5231130 h 6248398"/>
              <a:gd name="connsiteX82-5901" fmla="*/ 6978859 w 15811497"/>
              <a:gd name="connsiteY82-5902" fmla="*/ 5225774 h 6248398"/>
              <a:gd name="connsiteX83-5903" fmla="*/ 6984291 w 15811497"/>
              <a:gd name="connsiteY83-5904" fmla="*/ 5240614 h 6248398"/>
              <a:gd name="connsiteX84-5905" fmla="*/ 6984292 w 15811497"/>
              <a:gd name="connsiteY84-5906" fmla="*/ 5240614 h 6248398"/>
              <a:gd name="connsiteX85-5907" fmla="*/ 6978860 w 15811497"/>
              <a:gd name="connsiteY85-5908" fmla="*/ 5225773 h 6248398"/>
              <a:gd name="connsiteX86-5909" fmla="*/ 6944562 w 15811497"/>
              <a:gd name="connsiteY86-5910" fmla="*/ 5092380 h 6248398"/>
              <a:gd name="connsiteX87-5911" fmla="*/ 6924183 w 15811497"/>
              <a:gd name="connsiteY87-5912" fmla="*/ 4890225 h 6248398"/>
              <a:gd name="connsiteX88-5913" fmla="*/ 6924182 w 15811497"/>
              <a:gd name="connsiteY88-5914" fmla="*/ 4890225 h 6248398"/>
              <a:gd name="connsiteX89-5915" fmla="*/ 6944561 w 15811497"/>
              <a:gd name="connsiteY89-5916" fmla="*/ 5092380 h 6248398"/>
              <a:gd name="connsiteX90-5917" fmla="*/ 6978860 w 15811497"/>
              <a:gd name="connsiteY90-5918" fmla="*/ 5225773 h 6248398"/>
              <a:gd name="connsiteX91-5919" fmla="*/ 6948299 w 15811497"/>
              <a:gd name="connsiteY91-5920" fmla="*/ 5142273 h 6248398"/>
              <a:gd name="connsiteX92-5921" fmla="*/ 5829297 w 15811497"/>
              <a:gd name="connsiteY92-5922" fmla="*/ 4400549 h 6248398"/>
              <a:gd name="connsiteX93-5923" fmla="*/ 5056802 w 15811497"/>
              <a:gd name="connsiteY93-5924" fmla="*/ 4677867 h 6248398"/>
              <a:gd name="connsiteX94-5925" fmla="*/ 5022517 w 15811497"/>
              <a:gd name="connsiteY94-5926" fmla="*/ 4709027 h 6248398"/>
              <a:gd name="connsiteX95-5927" fmla="*/ 5022515 w 15811497"/>
              <a:gd name="connsiteY95-5928" fmla="*/ 4709029 h 6248398"/>
              <a:gd name="connsiteX96-5929" fmla="*/ 5022510 w 15811497"/>
              <a:gd name="connsiteY96-5930" fmla="*/ 4709033 h 6248398"/>
              <a:gd name="connsiteX97-5931" fmla="*/ 4924198 w 15811497"/>
              <a:gd name="connsiteY97-5932" fmla="*/ 4840507 h 6248398"/>
              <a:gd name="connsiteX98-5933" fmla="*/ 4914898 w 15811497"/>
              <a:gd name="connsiteY98-5934" fmla="*/ 4838698 h 6248398"/>
              <a:gd name="connsiteX99-5935" fmla="*/ 4914898 w 15811497"/>
              <a:gd name="connsiteY99-5936" fmla="*/ 4838699 h 6248398"/>
              <a:gd name="connsiteX100-5937" fmla="*/ 4924199 w 15811497"/>
              <a:gd name="connsiteY100-5938" fmla="*/ 4840508 h 6248398"/>
              <a:gd name="connsiteX101-5939" fmla="*/ 4893736 w 15811497"/>
              <a:gd name="connsiteY101-5940" fmla="*/ 4881247 h 6248398"/>
              <a:gd name="connsiteX102-5941" fmla="*/ 4778482 w 15811497"/>
              <a:gd name="connsiteY102-5942" fmla="*/ 5008058 h 6248398"/>
              <a:gd name="connsiteX103-5943" fmla="*/ 4778482 w 15811497"/>
              <a:gd name="connsiteY103-5944" fmla="*/ 5008057 h 6248398"/>
              <a:gd name="connsiteX104-5945" fmla="*/ 4715455 w 15811497"/>
              <a:gd name="connsiteY104-5946" fmla="*/ 5077404 h 6248398"/>
              <a:gd name="connsiteX105-5947" fmla="*/ 2762249 w 15811497"/>
              <a:gd name="connsiteY105-5948" fmla="*/ 5886448 h 6248398"/>
              <a:gd name="connsiteX106-5949" fmla="*/ 0 w 15811497"/>
              <a:gd name="connsiteY106-5950" fmla="*/ 3124198 h 6248398"/>
              <a:gd name="connsiteX107-5951" fmla="*/ 2762249 w 15811497"/>
              <a:gd name="connsiteY107-5952" fmla="*/ 361949 h 6248398"/>
              <a:gd name="connsiteX108-5953" fmla="*/ 4078902 w 15811497"/>
              <a:gd name="connsiteY108-5954" fmla="*/ 695338 h 6248398"/>
              <a:gd name="connsiteX109-5955" fmla="*/ 4261443 w 15811497"/>
              <a:gd name="connsiteY109-5956" fmla="*/ 806235 h 6248398"/>
              <a:gd name="connsiteX110-5957" fmla="*/ 4409044 w 15811497"/>
              <a:gd name="connsiteY110-5958" fmla="*/ 910268 h 6248398"/>
              <a:gd name="connsiteX111-5959" fmla="*/ 4612477 w 15811497"/>
              <a:gd name="connsiteY111-5960" fmla="*/ 1077402 h 6248398"/>
              <a:gd name="connsiteX112-5961" fmla="*/ 4612478 w 15811497"/>
              <a:gd name="connsiteY112-5962" fmla="*/ 1077403 h 6248398"/>
              <a:gd name="connsiteX113-5963" fmla="*/ 4715454 w 15811497"/>
              <a:gd name="connsiteY113-5964" fmla="*/ 1170993 h 6248398"/>
              <a:gd name="connsiteX114-5965" fmla="*/ 4701725 w 15811497"/>
              <a:gd name="connsiteY114-5966" fmla="*/ 1120394 h 6248398"/>
              <a:gd name="connsiteX115-5967" fmla="*/ 5191122 w 15811497"/>
              <a:gd name="connsiteY115-5968" fmla="*/ 1219199 h 6248398"/>
              <a:gd name="connsiteX116-5969" fmla="*/ 6161317 w 15811497"/>
              <a:gd name="connsiteY116-5970" fmla="*/ 761659 h 6248398"/>
              <a:gd name="connsiteX117-5971" fmla="*/ 6224019 w 15811497"/>
              <a:gd name="connsiteY117-5972" fmla="*/ 677808 h 6248398"/>
              <a:gd name="connsiteX118-5973" fmla="*/ 6175489 w 15811497"/>
              <a:gd name="connsiteY118-5974" fmla="*/ 757691 h 6248398"/>
              <a:gd name="connsiteX119-5975" fmla="*/ 6175489 w 15811497"/>
              <a:gd name="connsiteY119-5976" fmla="*/ 757692 h 6248398"/>
              <a:gd name="connsiteX120-5977" fmla="*/ 6224020 w 15811497"/>
              <a:gd name="connsiteY120-5978" fmla="*/ 677809 h 6248398"/>
              <a:gd name="connsiteX121-5979" fmla="*/ 6233696 w 15811497"/>
              <a:gd name="connsiteY121-5980" fmla="*/ 664869 h 6248398"/>
              <a:gd name="connsiteX122-5981" fmla="*/ 6252611 w 15811497"/>
              <a:gd name="connsiteY122-5982" fmla="*/ 633734 h 6248398"/>
              <a:gd name="connsiteX123-5983" fmla="*/ 6252610 w 15811497"/>
              <a:gd name="connsiteY123-5984" fmla="*/ 633734 h 6248398"/>
              <a:gd name="connsiteX124-5985" fmla="*/ 6233696 w 15811497"/>
              <a:gd name="connsiteY124-5986" fmla="*/ 664868 h 6248398"/>
              <a:gd name="connsiteX125-5987" fmla="*/ 6224019 w 15811497"/>
              <a:gd name="connsiteY125-5988" fmla="*/ 677808 h 6248398"/>
              <a:gd name="connsiteX126-5989" fmla="*/ 6248008 w 15811497"/>
              <a:gd name="connsiteY126-5990" fmla="*/ 638320 h 6248398"/>
              <a:gd name="connsiteX127-5991" fmla="*/ 6251291 w 15811497"/>
              <a:gd name="connsiteY127-5992" fmla="*/ 633930 h 6248398"/>
              <a:gd name="connsiteX128-5993" fmla="*/ 6251293 w 15811497"/>
              <a:gd name="connsiteY128-5994" fmla="*/ 633929 h 6248398"/>
              <a:gd name="connsiteX129-5995" fmla="*/ 6257683 w 15811497"/>
              <a:gd name="connsiteY129-5996" fmla="*/ 625384 h 6248398"/>
              <a:gd name="connsiteX130-5997" fmla="*/ 6257686 w 15811497"/>
              <a:gd name="connsiteY130-5998" fmla="*/ 625380 h 6248398"/>
              <a:gd name="connsiteX131-5999" fmla="*/ 6331355 w 15811497"/>
              <a:gd name="connsiteY131-6000" fmla="*/ 526865 h 6248398"/>
              <a:gd name="connsiteX132-6001" fmla="*/ 7448548 w 15811497"/>
              <a:gd name="connsiteY132-6002" fmla="*/ 0 h 6248398"/>
              <a:gd name="connsiteX0-6003" fmla="*/ 11209760 w 15811497"/>
              <a:gd name="connsiteY0-6004" fmla="*/ 5180760 h 6248398"/>
              <a:gd name="connsiteX1-6005" fmla="*/ 11210150 w 15811497"/>
              <a:gd name="connsiteY1-6006" fmla="*/ 5180948 h 6248398"/>
              <a:gd name="connsiteX2-6007" fmla="*/ 11313815 w 15811497"/>
              <a:gd name="connsiteY2-6008" fmla="*/ 5243926 h 6248398"/>
              <a:gd name="connsiteX3-6009" fmla="*/ 11369911 w 15811497"/>
              <a:gd name="connsiteY3-6010" fmla="*/ 5285874 h 6248398"/>
              <a:gd name="connsiteX4-6011" fmla="*/ 11410606 w 15811497"/>
              <a:gd name="connsiteY4-6012" fmla="*/ 5316305 h 6248398"/>
              <a:gd name="connsiteX5-6013" fmla="*/ 11499892 w 15811497"/>
              <a:gd name="connsiteY5-6014" fmla="*/ 5397454 h 6248398"/>
              <a:gd name="connsiteX6-6015" fmla="*/ 11528781 w 15811497"/>
              <a:gd name="connsiteY6-6016" fmla="*/ 5429240 h 6248398"/>
              <a:gd name="connsiteX7-6017" fmla="*/ 11504846 w 15811497"/>
              <a:gd name="connsiteY7-6018" fmla="*/ 5414699 h 6248398"/>
              <a:gd name="connsiteX8-6019" fmla="*/ 11371717 w 15811497"/>
              <a:gd name="connsiteY8-6020" fmla="*/ 5315148 h 6248398"/>
              <a:gd name="connsiteX9-6021" fmla="*/ 11292198 w 15811497"/>
              <a:gd name="connsiteY9-6022" fmla="*/ 5255685 h 6248398"/>
              <a:gd name="connsiteX10-6023" fmla="*/ 11209760 w 15811497"/>
              <a:gd name="connsiteY10-6024" fmla="*/ 5180760 h 6248398"/>
              <a:gd name="connsiteX11-6025" fmla="*/ 4892179 w 15811497"/>
              <a:gd name="connsiteY11-6026" fmla="*/ 4842491 h 6248398"/>
              <a:gd name="connsiteX12-6027" fmla="*/ 4892178 w 15811497"/>
              <a:gd name="connsiteY12-6028" fmla="*/ 4842492 h 6248398"/>
              <a:gd name="connsiteX13-6029" fmla="*/ 4885192 w 15811497"/>
              <a:gd name="connsiteY13-6030" fmla="*/ 4851834 h 6248398"/>
              <a:gd name="connsiteX14-6031" fmla="*/ 4892179 w 15811497"/>
              <a:gd name="connsiteY14-6032" fmla="*/ 4842491 h 6248398"/>
              <a:gd name="connsiteX15-6033" fmla="*/ 8767766 w 15811497"/>
              <a:gd name="connsiteY15-6034" fmla="*/ 853515 h 6248398"/>
              <a:gd name="connsiteX16-6035" fmla="*/ 8782572 w 15811497"/>
              <a:gd name="connsiteY16-6036" fmla="*/ 884251 h 6248398"/>
              <a:gd name="connsiteX17-6037" fmla="*/ 8812281 w 15811497"/>
              <a:gd name="connsiteY17-6038" fmla="*/ 965420 h 6248398"/>
              <a:gd name="connsiteX18-6039" fmla="*/ 8768620 w 15811497"/>
              <a:gd name="connsiteY18-6040" fmla="*/ 859114 h 6248398"/>
              <a:gd name="connsiteX19-6041" fmla="*/ 8767766 w 15811497"/>
              <a:gd name="connsiteY19-6042" fmla="*/ 853515 h 6248398"/>
              <a:gd name="connsiteX20-6043" fmla="*/ 7448548 w 15811497"/>
              <a:gd name="connsiteY20-6044" fmla="*/ 0 h 6248398"/>
              <a:gd name="connsiteX21-6045" fmla="*/ 8721604 w 15811497"/>
              <a:gd name="connsiteY21-6046" fmla="*/ 757692 h 6248398"/>
              <a:gd name="connsiteX22-6047" fmla="*/ 8767765 w 15811497"/>
              <a:gd name="connsiteY22-6048" fmla="*/ 853515 h 6248398"/>
              <a:gd name="connsiteX23-6049" fmla="*/ 8768619 w 15811497"/>
              <a:gd name="connsiteY23-6050" fmla="*/ 859114 h 6248398"/>
              <a:gd name="connsiteX24-6051" fmla="*/ 8890522 w 15811497"/>
              <a:gd name="connsiteY24-6052" fmla="*/ 1193234 h 6248398"/>
              <a:gd name="connsiteX25-6053" fmla="*/ 9958384 w 15811497"/>
              <a:gd name="connsiteY25-6054" fmla="*/ 1828798 h 6248398"/>
              <a:gd name="connsiteX26-6055" fmla="*/ 10895504 w 15811497"/>
              <a:gd name="connsiteY26-6056" fmla="*/ 1386857 h 6248398"/>
              <a:gd name="connsiteX27-6057" fmla="*/ 10927290 w 15811497"/>
              <a:gd name="connsiteY27-6058" fmla="*/ 1344350 h 6248398"/>
              <a:gd name="connsiteX28-6059" fmla="*/ 10936907 w 15811497"/>
              <a:gd name="connsiteY28-6060" fmla="*/ 1346082 h 6248398"/>
              <a:gd name="connsiteX29-6061" fmla="*/ 10917759 w 15811497"/>
              <a:gd name="connsiteY29-6062" fmla="*/ 1367151 h 6248398"/>
              <a:gd name="connsiteX30-6063" fmla="*/ 10545015 w 15811497"/>
              <a:gd name="connsiteY30-6064" fmla="*/ 1956940 h 6248398"/>
              <a:gd name="connsiteX31-6065" fmla="*/ 10521911 w 15811497"/>
              <a:gd name="connsiteY31-6066" fmla="*/ 2012524 h 6248398"/>
              <a:gd name="connsiteX32-6067" fmla="*/ 10521913 w 15811497"/>
              <a:gd name="connsiteY32-6068" fmla="*/ 2012521 h 6248398"/>
              <a:gd name="connsiteX33-6069" fmla="*/ 10545016 w 15811497"/>
              <a:gd name="connsiteY33-6070" fmla="*/ 1956940 h 6248398"/>
              <a:gd name="connsiteX34-6071" fmla="*/ 10917760 w 15811497"/>
              <a:gd name="connsiteY34-6072" fmla="*/ 1367152 h 6248398"/>
              <a:gd name="connsiteX35-6073" fmla="*/ 10936908 w 15811497"/>
              <a:gd name="connsiteY35-6074" fmla="*/ 1346084 h 6248398"/>
              <a:gd name="connsiteX36-6075" fmla="*/ 10972797 w 15811497"/>
              <a:gd name="connsiteY36-6076" fmla="*/ 1352550 h 6248398"/>
              <a:gd name="connsiteX37-6077" fmla="*/ 11002341 w 15811497"/>
              <a:gd name="connsiteY37-6078" fmla="*/ 1645177 h 6248398"/>
              <a:gd name="connsiteX38-6079" fmla="*/ 11002341 w 15811497"/>
              <a:gd name="connsiteY38-6080" fmla="*/ 1645177 h 6248398"/>
              <a:gd name="connsiteX39-6081" fmla="*/ 10972797 w 15811497"/>
              <a:gd name="connsiteY39-6082" fmla="*/ 1352549 h 6248398"/>
              <a:gd name="connsiteX40-6083" fmla="*/ 10936908 w 15811497"/>
              <a:gd name="connsiteY40-6084" fmla="*/ 1346083 h 6248398"/>
              <a:gd name="connsiteX41-6085" fmla="*/ 11096041 w 15811497"/>
              <a:gd name="connsiteY41-6086" fmla="*/ 1170993 h 6248398"/>
              <a:gd name="connsiteX42-6087" fmla="*/ 13049247 w 15811497"/>
              <a:gd name="connsiteY42-6088" fmla="*/ 361949 h 6248398"/>
              <a:gd name="connsiteX43-6089" fmla="*/ 15811497 w 15811497"/>
              <a:gd name="connsiteY43-6090" fmla="*/ 3124198 h 6248398"/>
              <a:gd name="connsiteX44-6091" fmla="*/ 13049247 w 15811497"/>
              <a:gd name="connsiteY44-6092" fmla="*/ 5886448 h 6248398"/>
              <a:gd name="connsiteX45-6093" fmla="*/ 11732594 w 15811497"/>
              <a:gd name="connsiteY45-6094" fmla="*/ 5553059 h 6248398"/>
              <a:gd name="connsiteX46-6095" fmla="*/ 11528782 w 15811497"/>
              <a:gd name="connsiteY46-6096" fmla="*/ 5429240 h 6248398"/>
              <a:gd name="connsiteX47-6097" fmla="*/ 11499893 w 15811497"/>
              <a:gd name="connsiteY47-6098" fmla="*/ 5397454 h 6248398"/>
              <a:gd name="connsiteX48-6099" fmla="*/ 11410607 w 15811497"/>
              <a:gd name="connsiteY48-6100" fmla="*/ 5316305 h 6248398"/>
              <a:gd name="connsiteX49-6101" fmla="*/ 11369912 w 15811497"/>
              <a:gd name="connsiteY49-6102" fmla="*/ 5285874 h 6248398"/>
              <a:gd name="connsiteX50-6103" fmla="*/ 11355656 w 15811497"/>
              <a:gd name="connsiteY50-6104" fmla="*/ 5144675 h 6248398"/>
              <a:gd name="connsiteX51-6105" fmla="*/ 11355656 w 15811497"/>
              <a:gd name="connsiteY51-6106" fmla="*/ 5144675 h 6248398"/>
              <a:gd name="connsiteX52-6107" fmla="*/ 11369912 w 15811497"/>
              <a:gd name="connsiteY52-6108" fmla="*/ 5285874 h 6248398"/>
              <a:gd name="connsiteX53-6109" fmla="*/ 11313816 w 15811497"/>
              <a:gd name="connsiteY53-6110" fmla="*/ 5243926 h 6248398"/>
              <a:gd name="connsiteX54-6111" fmla="*/ 11210151 w 15811497"/>
              <a:gd name="connsiteY54-6112" fmla="*/ 5180948 h 6248398"/>
              <a:gd name="connsiteX55-6113" fmla="*/ 11209761 w 15811497"/>
              <a:gd name="connsiteY55-6114" fmla="*/ 5180760 h 6248398"/>
              <a:gd name="connsiteX56-6115" fmla="*/ 11096041 w 15811497"/>
              <a:gd name="connsiteY56-6116" fmla="*/ 5077404 h 6248398"/>
              <a:gd name="connsiteX57-6117" fmla="*/ 11063094 w 15811497"/>
              <a:gd name="connsiteY57-6118" fmla="*/ 5041153 h 6248398"/>
              <a:gd name="connsiteX58-6119" fmla="*/ 11063091 w 15811497"/>
              <a:gd name="connsiteY58-6120" fmla="*/ 5041152 h 6248398"/>
              <a:gd name="connsiteX59-6121" fmla="*/ 11096040 w 15811497"/>
              <a:gd name="connsiteY59-6122" fmla="*/ 5077404 h 6248398"/>
              <a:gd name="connsiteX60-6123" fmla="*/ 11209760 w 15811497"/>
              <a:gd name="connsiteY60-6124" fmla="*/ 5180760 h 6248398"/>
              <a:gd name="connsiteX61-6125" fmla="*/ 11100244 w 15811497"/>
              <a:gd name="connsiteY61-6126" fmla="*/ 5128004 h 6248398"/>
              <a:gd name="connsiteX62-6127" fmla="*/ 10610846 w 15811497"/>
              <a:gd name="connsiteY62-6128" fmla="*/ 5029199 h 6248398"/>
              <a:gd name="connsiteX63-6129" fmla="*/ 9640652 w 15811497"/>
              <a:gd name="connsiteY63-6130" fmla="*/ 5486739 h 6248398"/>
              <a:gd name="connsiteX64-6131" fmla="*/ 9628722 w 15811497"/>
              <a:gd name="connsiteY64-6132" fmla="*/ 5502693 h 6248398"/>
              <a:gd name="connsiteX65-6133" fmla="*/ 9568273 w 15811497"/>
              <a:gd name="connsiteY65-6134" fmla="*/ 5583530 h 6248398"/>
              <a:gd name="connsiteX66-6135" fmla="*/ 9535504 w 15811497"/>
              <a:gd name="connsiteY66-6136" fmla="*/ 5637470 h 6248398"/>
              <a:gd name="connsiteX67-6137" fmla="*/ 9535505 w 15811497"/>
              <a:gd name="connsiteY67-6138" fmla="*/ 5637470 h 6248398"/>
              <a:gd name="connsiteX68-6139" fmla="*/ 9568273 w 15811497"/>
              <a:gd name="connsiteY68-6140" fmla="*/ 5583531 h 6248398"/>
              <a:gd name="connsiteX69-6141" fmla="*/ 9628722 w 15811497"/>
              <a:gd name="connsiteY69-6142" fmla="*/ 5502694 h 6248398"/>
              <a:gd name="connsiteX70-6143" fmla="*/ 9563485 w 15811497"/>
              <a:gd name="connsiteY70-6144" fmla="*/ 5610078 h 6248398"/>
              <a:gd name="connsiteX71-6145" fmla="*/ 9542221 w 15811497"/>
              <a:gd name="connsiteY71-6146" fmla="*/ 5638514 h 6248398"/>
              <a:gd name="connsiteX72-6147" fmla="*/ 9504352 w 15811497"/>
              <a:gd name="connsiteY72-6148" fmla="*/ 5689156 h 6248398"/>
              <a:gd name="connsiteX73-6149" fmla="*/ 9480140 w 15811497"/>
              <a:gd name="connsiteY73-6150" fmla="*/ 5721533 h 6248398"/>
              <a:gd name="connsiteX74-6151" fmla="*/ 8362947 w 15811497"/>
              <a:gd name="connsiteY74-6152" fmla="*/ 6248398 h 6248398"/>
              <a:gd name="connsiteX75-6153" fmla="*/ 7028922 w 15811497"/>
              <a:gd name="connsiteY75-6154" fmla="*/ 5364147 h 6248398"/>
              <a:gd name="connsiteX76-6155" fmla="*/ 6990513 w 15811497"/>
              <a:gd name="connsiteY76-6156" fmla="*/ 5259205 h 6248398"/>
              <a:gd name="connsiteX77-6157" fmla="*/ 6990512 w 15811497"/>
              <a:gd name="connsiteY77-6158" fmla="*/ 5259199 h 6248398"/>
              <a:gd name="connsiteX78-6159" fmla="*/ 6983676 w 15811497"/>
              <a:gd name="connsiteY78-6160" fmla="*/ 5240519 h 6248398"/>
              <a:gd name="connsiteX79-6161" fmla="*/ 6983673 w 15811497"/>
              <a:gd name="connsiteY79-6162" fmla="*/ 5240519 h 6248398"/>
              <a:gd name="connsiteX80-6163" fmla="*/ 6980236 w 15811497"/>
              <a:gd name="connsiteY80-6164" fmla="*/ 5231130 h 6248398"/>
              <a:gd name="connsiteX81-6165" fmla="*/ 6978859 w 15811497"/>
              <a:gd name="connsiteY81-6166" fmla="*/ 5225774 h 6248398"/>
              <a:gd name="connsiteX82-6167" fmla="*/ 6984291 w 15811497"/>
              <a:gd name="connsiteY82-6168" fmla="*/ 5240614 h 6248398"/>
              <a:gd name="connsiteX83-6169" fmla="*/ 6984292 w 15811497"/>
              <a:gd name="connsiteY83-6170" fmla="*/ 5240614 h 6248398"/>
              <a:gd name="connsiteX84-6171" fmla="*/ 6978860 w 15811497"/>
              <a:gd name="connsiteY84-6172" fmla="*/ 5225773 h 6248398"/>
              <a:gd name="connsiteX85-6173" fmla="*/ 6944562 w 15811497"/>
              <a:gd name="connsiteY85-6174" fmla="*/ 5092380 h 6248398"/>
              <a:gd name="connsiteX86-6175" fmla="*/ 6924183 w 15811497"/>
              <a:gd name="connsiteY86-6176" fmla="*/ 4890225 h 6248398"/>
              <a:gd name="connsiteX87-6177" fmla="*/ 6924182 w 15811497"/>
              <a:gd name="connsiteY87-6178" fmla="*/ 4890225 h 6248398"/>
              <a:gd name="connsiteX88-6179" fmla="*/ 6944561 w 15811497"/>
              <a:gd name="connsiteY88-6180" fmla="*/ 5092380 h 6248398"/>
              <a:gd name="connsiteX89-6181" fmla="*/ 6978860 w 15811497"/>
              <a:gd name="connsiteY89-6182" fmla="*/ 5225773 h 6248398"/>
              <a:gd name="connsiteX90-6183" fmla="*/ 6948299 w 15811497"/>
              <a:gd name="connsiteY90-6184" fmla="*/ 5142273 h 6248398"/>
              <a:gd name="connsiteX91-6185" fmla="*/ 5829297 w 15811497"/>
              <a:gd name="connsiteY91-6186" fmla="*/ 4400549 h 6248398"/>
              <a:gd name="connsiteX92-6187" fmla="*/ 5056802 w 15811497"/>
              <a:gd name="connsiteY92-6188" fmla="*/ 4677867 h 6248398"/>
              <a:gd name="connsiteX93-6189" fmla="*/ 5022517 w 15811497"/>
              <a:gd name="connsiteY93-6190" fmla="*/ 4709027 h 6248398"/>
              <a:gd name="connsiteX94-6191" fmla="*/ 5022515 w 15811497"/>
              <a:gd name="connsiteY94-6192" fmla="*/ 4709029 h 6248398"/>
              <a:gd name="connsiteX95-6193" fmla="*/ 5022510 w 15811497"/>
              <a:gd name="connsiteY95-6194" fmla="*/ 4709033 h 6248398"/>
              <a:gd name="connsiteX96-6195" fmla="*/ 4924198 w 15811497"/>
              <a:gd name="connsiteY96-6196" fmla="*/ 4840507 h 6248398"/>
              <a:gd name="connsiteX97-6197" fmla="*/ 4914898 w 15811497"/>
              <a:gd name="connsiteY97-6198" fmla="*/ 4838698 h 6248398"/>
              <a:gd name="connsiteX98-6199" fmla="*/ 4914898 w 15811497"/>
              <a:gd name="connsiteY98-6200" fmla="*/ 4838699 h 6248398"/>
              <a:gd name="connsiteX99-6201" fmla="*/ 4924199 w 15811497"/>
              <a:gd name="connsiteY99-6202" fmla="*/ 4840508 h 6248398"/>
              <a:gd name="connsiteX100-6203" fmla="*/ 4893736 w 15811497"/>
              <a:gd name="connsiteY100-6204" fmla="*/ 4881247 h 6248398"/>
              <a:gd name="connsiteX101-6205" fmla="*/ 4778482 w 15811497"/>
              <a:gd name="connsiteY101-6206" fmla="*/ 5008058 h 6248398"/>
              <a:gd name="connsiteX102-6207" fmla="*/ 4778482 w 15811497"/>
              <a:gd name="connsiteY102-6208" fmla="*/ 5008057 h 6248398"/>
              <a:gd name="connsiteX103-6209" fmla="*/ 4715455 w 15811497"/>
              <a:gd name="connsiteY103-6210" fmla="*/ 5077404 h 6248398"/>
              <a:gd name="connsiteX104-6211" fmla="*/ 2762249 w 15811497"/>
              <a:gd name="connsiteY104-6212" fmla="*/ 5886448 h 6248398"/>
              <a:gd name="connsiteX105-6213" fmla="*/ 0 w 15811497"/>
              <a:gd name="connsiteY105-6214" fmla="*/ 3124198 h 6248398"/>
              <a:gd name="connsiteX106-6215" fmla="*/ 2762249 w 15811497"/>
              <a:gd name="connsiteY106-6216" fmla="*/ 361949 h 6248398"/>
              <a:gd name="connsiteX107-6217" fmla="*/ 4078902 w 15811497"/>
              <a:gd name="connsiteY107-6218" fmla="*/ 695338 h 6248398"/>
              <a:gd name="connsiteX108-6219" fmla="*/ 4261443 w 15811497"/>
              <a:gd name="connsiteY108-6220" fmla="*/ 806235 h 6248398"/>
              <a:gd name="connsiteX109-6221" fmla="*/ 4409044 w 15811497"/>
              <a:gd name="connsiteY109-6222" fmla="*/ 910268 h 6248398"/>
              <a:gd name="connsiteX110-6223" fmla="*/ 4612477 w 15811497"/>
              <a:gd name="connsiteY110-6224" fmla="*/ 1077402 h 6248398"/>
              <a:gd name="connsiteX111-6225" fmla="*/ 4612478 w 15811497"/>
              <a:gd name="connsiteY111-6226" fmla="*/ 1077403 h 6248398"/>
              <a:gd name="connsiteX112-6227" fmla="*/ 4715454 w 15811497"/>
              <a:gd name="connsiteY112-6228" fmla="*/ 1170993 h 6248398"/>
              <a:gd name="connsiteX113-6229" fmla="*/ 4701725 w 15811497"/>
              <a:gd name="connsiteY113-6230" fmla="*/ 1120394 h 6248398"/>
              <a:gd name="connsiteX114-6231" fmla="*/ 5191122 w 15811497"/>
              <a:gd name="connsiteY114-6232" fmla="*/ 1219199 h 6248398"/>
              <a:gd name="connsiteX115-6233" fmla="*/ 6161317 w 15811497"/>
              <a:gd name="connsiteY115-6234" fmla="*/ 761659 h 6248398"/>
              <a:gd name="connsiteX116-6235" fmla="*/ 6224019 w 15811497"/>
              <a:gd name="connsiteY116-6236" fmla="*/ 677808 h 6248398"/>
              <a:gd name="connsiteX117-6237" fmla="*/ 6175489 w 15811497"/>
              <a:gd name="connsiteY117-6238" fmla="*/ 757691 h 6248398"/>
              <a:gd name="connsiteX118-6239" fmla="*/ 6175489 w 15811497"/>
              <a:gd name="connsiteY118-6240" fmla="*/ 757692 h 6248398"/>
              <a:gd name="connsiteX119-6241" fmla="*/ 6224020 w 15811497"/>
              <a:gd name="connsiteY119-6242" fmla="*/ 677809 h 6248398"/>
              <a:gd name="connsiteX120-6243" fmla="*/ 6233696 w 15811497"/>
              <a:gd name="connsiteY120-6244" fmla="*/ 664869 h 6248398"/>
              <a:gd name="connsiteX121-6245" fmla="*/ 6252611 w 15811497"/>
              <a:gd name="connsiteY121-6246" fmla="*/ 633734 h 6248398"/>
              <a:gd name="connsiteX122-6247" fmla="*/ 6252610 w 15811497"/>
              <a:gd name="connsiteY122-6248" fmla="*/ 633734 h 6248398"/>
              <a:gd name="connsiteX123-6249" fmla="*/ 6233696 w 15811497"/>
              <a:gd name="connsiteY123-6250" fmla="*/ 664868 h 6248398"/>
              <a:gd name="connsiteX124-6251" fmla="*/ 6224019 w 15811497"/>
              <a:gd name="connsiteY124-6252" fmla="*/ 677808 h 6248398"/>
              <a:gd name="connsiteX125-6253" fmla="*/ 6248008 w 15811497"/>
              <a:gd name="connsiteY125-6254" fmla="*/ 638320 h 6248398"/>
              <a:gd name="connsiteX126-6255" fmla="*/ 6251291 w 15811497"/>
              <a:gd name="connsiteY126-6256" fmla="*/ 633930 h 6248398"/>
              <a:gd name="connsiteX127-6257" fmla="*/ 6251293 w 15811497"/>
              <a:gd name="connsiteY127-6258" fmla="*/ 633929 h 6248398"/>
              <a:gd name="connsiteX128-6259" fmla="*/ 6257683 w 15811497"/>
              <a:gd name="connsiteY128-6260" fmla="*/ 625384 h 6248398"/>
              <a:gd name="connsiteX129-6261" fmla="*/ 6257686 w 15811497"/>
              <a:gd name="connsiteY129-6262" fmla="*/ 625380 h 6248398"/>
              <a:gd name="connsiteX130-6263" fmla="*/ 6331355 w 15811497"/>
              <a:gd name="connsiteY130-6264" fmla="*/ 526865 h 6248398"/>
              <a:gd name="connsiteX131-6265" fmla="*/ 7448548 w 15811497"/>
              <a:gd name="connsiteY131-6266" fmla="*/ 0 h 6248398"/>
              <a:gd name="connsiteX0-6267" fmla="*/ 11209760 w 15811497"/>
              <a:gd name="connsiteY0-6268" fmla="*/ 5180760 h 6248398"/>
              <a:gd name="connsiteX1-6269" fmla="*/ 11210150 w 15811497"/>
              <a:gd name="connsiteY1-6270" fmla="*/ 5180948 h 6248398"/>
              <a:gd name="connsiteX2-6271" fmla="*/ 11313815 w 15811497"/>
              <a:gd name="connsiteY2-6272" fmla="*/ 5243926 h 6248398"/>
              <a:gd name="connsiteX3-6273" fmla="*/ 11369911 w 15811497"/>
              <a:gd name="connsiteY3-6274" fmla="*/ 5285874 h 6248398"/>
              <a:gd name="connsiteX4-6275" fmla="*/ 11410606 w 15811497"/>
              <a:gd name="connsiteY4-6276" fmla="*/ 5316305 h 6248398"/>
              <a:gd name="connsiteX5-6277" fmla="*/ 11499892 w 15811497"/>
              <a:gd name="connsiteY5-6278" fmla="*/ 5397454 h 6248398"/>
              <a:gd name="connsiteX6-6279" fmla="*/ 11528781 w 15811497"/>
              <a:gd name="connsiteY6-6280" fmla="*/ 5429240 h 6248398"/>
              <a:gd name="connsiteX7-6281" fmla="*/ 11504846 w 15811497"/>
              <a:gd name="connsiteY7-6282" fmla="*/ 5414699 h 6248398"/>
              <a:gd name="connsiteX8-6283" fmla="*/ 11371717 w 15811497"/>
              <a:gd name="connsiteY8-6284" fmla="*/ 5315148 h 6248398"/>
              <a:gd name="connsiteX9-6285" fmla="*/ 11292198 w 15811497"/>
              <a:gd name="connsiteY9-6286" fmla="*/ 5255685 h 6248398"/>
              <a:gd name="connsiteX10-6287" fmla="*/ 11209760 w 15811497"/>
              <a:gd name="connsiteY10-6288" fmla="*/ 5180760 h 6248398"/>
              <a:gd name="connsiteX11-6289" fmla="*/ 4892179 w 15811497"/>
              <a:gd name="connsiteY11-6290" fmla="*/ 4842491 h 6248398"/>
              <a:gd name="connsiteX12-6291" fmla="*/ 4892178 w 15811497"/>
              <a:gd name="connsiteY12-6292" fmla="*/ 4842492 h 6248398"/>
              <a:gd name="connsiteX13-6293" fmla="*/ 4885192 w 15811497"/>
              <a:gd name="connsiteY13-6294" fmla="*/ 4851834 h 6248398"/>
              <a:gd name="connsiteX14-6295" fmla="*/ 4892179 w 15811497"/>
              <a:gd name="connsiteY14-6296" fmla="*/ 4842491 h 6248398"/>
              <a:gd name="connsiteX15-6297" fmla="*/ 8767766 w 15811497"/>
              <a:gd name="connsiteY15-6298" fmla="*/ 853515 h 6248398"/>
              <a:gd name="connsiteX16-6299" fmla="*/ 8782572 w 15811497"/>
              <a:gd name="connsiteY16-6300" fmla="*/ 884251 h 6248398"/>
              <a:gd name="connsiteX17-6301" fmla="*/ 8768620 w 15811497"/>
              <a:gd name="connsiteY17-6302" fmla="*/ 859114 h 6248398"/>
              <a:gd name="connsiteX18-6303" fmla="*/ 8767766 w 15811497"/>
              <a:gd name="connsiteY18-6304" fmla="*/ 853515 h 6248398"/>
              <a:gd name="connsiteX19-6305" fmla="*/ 7448548 w 15811497"/>
              <a:gd name="connsiteY19-6306" fmla="*/ 0 h 6248398"/>
              <a:gd name="connsiteX20-6307" fmla="*/ 8721604 w 15811497"/>
              <a:gd name="connsiteY20-6308" fmla="*/ 757692 h 6248398"/>
              <a:gd name="connsiteX21-6309" fmla="*/ 8767765 w 15811497"/>
              <a:gd name="connsiteY21-6310" fmla="*/ 853515 h 6248398"/>
              <a:gd name="connsiteX22-6311" fmla="*/ 8768619 w 15811497"/>
              <a:gd name="connsiteY22-6312" fmla="*/ 859114 h 6248398"/>
              <a:gd name="connsiteX23-6313" fmla="*/ 8890522 w 15811497"/>
              <a:gd name="connsiteY23-6314" fmla="*/ 1193234 h 6248398"/>
              <a:gd name="connsiteX24-6315" fmla="*/ 9958384 w 15811497"/>
              <a:gd name="connsiteY24-6316" fmla="*/ 1828798 h 6248398"/>
              <a:gd name="connsiteX25-6317" fmla="*/ 10895504 w 15811497"/>
              <a:gd name="connsiteY25-6318" fmla="*/ 1386857 h 6248398"/>
              <a:gd name="connsiteX26-6319" fmla="*/ 10927290 w 15811497"/>
              <a:gd name="connsiteY26-6320" fmla="*/ 1344350 h 6248398"/>
              <a:gd name="connsiteX27-6321" fmla="*/ 10936907 w 15811497"/>
              <a:gd name="connsiteY27-6322" fmla="*/ 1346082 h 6248398"/>
              <a:gd name="connsiteX28-6323" fmla="*/ 10917759 w 15811497"/>
              <a:gd name="connsiteY28-6324" fmla="*/ 1367151 h 6248398"/>
              <a:gd name="connsiteX29-6325" fmla="*/ 10545015 w 15811497"/>
              <a:gd name="connsiteY29-6326" fmla="*/ 1956940 h 6248398"/>
              <a:gd name="connsiteX30-6327" fmla="*/ 10521911 w 15811497"/>
              <a:gd name="connsiteY30-6328" fmla="*/ 2012524 h 6248398"/>
              <a:gd name="connsiteX31-6329" fmla="*/ 10521913 w 15811497"/>
              <a:gd name="connsiteY31-6330" fmla="*/ 2012521 h 6248398"/>
              <a:gd name="connsiteX32-6331" fmla="*/ 10545016 w 15811497"/>
              <a:gd name="connsiteY32-6332" fmla="*/ 1956940 h 6248398"/>
              <a:gd name="connsiteX33-6333" fmla="*/ 10917760 w 15811497"/>
              <a:gd name="connsiteY33-6334" fmla="*/ 1367152 h 6248398"/>
              <a:gd name="connsiteX34-6335" fmla="*/ 10936908 w 15811497"/>
              <a:gd name="connsiteY34-6336" fmla="*/ 1346084 h 6248398"/>
              <a:gd name="connsiteX35-6337" fmla="*/ 10972797 w 15811497"/>
              <a:gd name="connsiteY35-6338" fmla="*/ 1352550 h 6248398"/>
              <a:gd name="connsiteX36-6339" fmla="*/ 11002341 w 15811497"/>
              <a:gd name="connsiteY36-6340" fmla="*/ 1645177 h 6248398"/>
              <a:gd name="connsiteX37-6341" fmla="*/ 11002341 w 15811497"/>
              <a:gd name="connsiteY37-6342" fmla="*/ 1645177 h 6248398"/>
              <a:gd name="connsiteX38-6343" fmla="*/ 10972797 w 15811497"/>
              <a:gd name="connsiteY38-6344" fmla="*/ 1352549 h 6248398"/>
              <a:gd name="connsiteX39-6345" fmla="*/ 10936908 w 15811497"/>
              <a:gd name="connsiteY39-6346" fmla="*/ 1346083 h 6248398"/>
              <a:gd name="connsiteX40-6347" fmla="*/ 11096041 w 15811497"/>
              <a:gd name="connsiteY40-6348" fmla="*/ 1170993 h 6248398"/>
              <a:gd name="connsiteX41-6349" fmla="*/ 13049247 w 15811497"/>
              <a:gd name="connsiteY41-6350" fmla="*/ 361949 h 6248398"/>
              <a:gd name="connsiteX42-6351" fmla="*/ 15811497 w 15811497"/>
              <a:gd name="connsiteY42-6352" fmla="*/ 3124198 h 6248398"/>
              <a:gd name="connsiteX43-6353" fmla="*/ 13049247 w 15811497"/>
              <a:gd name="connsiteY43-6354" fmla="*/ 5886448 h 6248398"/>
              <a:gd name="connsiteX44-6355" fmla="*/ 11732594 w 15811497"/>
              <a:gd name="connsiteY44-6356" fmla="*/ 5553059 h 6248398"/>
              <a:gd name="connsiteX45-6357" fmla="*/ 11528782 w 15811497"/>
              <a:gd name="connsiteY45-6358" fmla="*/ 5429240 h 6248398"/>
              <a:gd name="connsiteX46-6359" fmla="*/ 11499893 w 15811497"/>
              <a:gd name="connsiteY46-6360" fmla="*/ 5397454 h 6248398"/>
              <a:gd name="connsiteX47-6361" fmla="*/ 11410607 w 15811497"/>
              <a:gd name="connsiteY47-6362" fmla="*/ 5316305 h 6248398"/>
              <a:gd name="connsiteX48-6363" fmla="*/ 11369912 w 15811497"/>
              <a:gd name="connsiteY48-6364" fmla="*/ 5285874 h 6248398"/>
              <a:gd name="connsiteX49-6365" fmla="*/ 11355656 w 15811497"/>
              <a:gd name="connsiteY49-6366" fmla="*/ 5144675 h 6248398"/>
              <a:gd name="connsiteX50-6367" fmla="*/ 11355656 w 15811497"/>
              <a:gd name="connsiteY50-6368" fmla="*/ 5144675 h 6248398"/>
              <a:gd name="connsiteX51-6369" fmla="*/ 11369912 w 15811497"/>
              <a:gd name="connsiteY51-6370" fmla="*/ 5285874 h 6248398"/>
              <a:gd name="connsiteX52-6371" fmla="*/ 11313816 w 15811497"/>
              <a:gd name="connsiteY52-6372" fmla="*/ 5243926 h 6248398"/>
              <a:gd name="connsiteX53-6373" fmla="*/ 11210151 w 15811497"/>
              <a:gd name="connsiteY53-6374" fmla="*/ 5180948 h 6248398"/>
              <a:gd name="connsiteX54-6375" fmla="*/ 11209761 w 15811497"/>
              <a:gd name="connsiteY54-6376" fmla="*/ 5180760 h 6248398"/>
              <a:gd name="connsiteX55-6377" fmla="*/ 11096041 w 15811497"/>
              <a:gd name="connsiteY55-6378" fmla="*/ 5077404 h 6248398"/>
              <a:gd name="connsiteX56-6379" fmla="*/ 11063094 w 15811497"/>
              <a:gd name="connsiteY56-6380" fmla="*/ 5041153 h 6248398"/>
              <a:gd name="connsiteX57-6381" fmla="*/ 11063091 w 15811497"/>
              <a:gd name="connsiteY57-6382" fmla="*/ 5041152 h 6248398"/>
              <a:gd name="connsiteX58-6383" fmla="*/ 11096040 w 15811497"/>
              <a:gd name="connsiteY58-6384" fmla="*/ 5077404 h 6248398"/>
              <a:gd name="connsiteX59-6385" fmla="*/ 11209760 w 15811497"/>
              <a:gd name="connsiteY59-6386" fmla="*/ 5180760 h 6248398"/>
              <a:gd name="connsiteX60-6387" fmla="*/ 11100244 w 15811497"/>
              <a:gd name="connsiteY60-6388" fmla="*/ 5128004 h 6248398"/>
              <a:gd name="connsiteX61-6389" fmla="*/ 10610846 w 15811497"/>
              <a:gd name="connsiteY61-6390" fmla="*/ 5029199 h 6248398"/>
              <a:gd name="connsiteX62-6391" fmla="*/ 9640652 w 15811497"/>
              <a:gd name="connsiteY62-6392" fmla="*/ 5486739 h 6248398"/>
              <a:gd name="connsiteX63-6393" fmla="*/ 9628722 w 15811497"/>
              <a:gd name="connsiteY63-6394" fmla="*/ 5502693 h 6248398"/>
              <a:gd name="connsiteX64-6395" fmla="*/ 9568273 w 15811497"/>
              <a:gd name="connsiteY64-6396" fmla="*/ 5583530 h 6248398"/>
              <a:gd name="connsiteX65-6397" fmla="*/ 9535504 w 15811497"/>
              <a:gd name="connsiteY65-6398" fmla="*/ 5637470 h 6248398"/>
              <a:gd name="connsiteX66-6399" fmla="*/ 9535505 w 15811497"/>
              <a:gd name="connsiteY66-6400" fmla="*/ 5637470 h 6248398"/>
              <a:gd name="connsiteX67-6401" fmla="*/ 9568273 w 15811497"/>
              <a:gd name="connsiteY67-6402" fmla="*/ 5583531 h 6248398"/>
              <a:gd name="connsiteX68-6403" fmla="*/ 9628722 w 15811497"/>
              <a:gd name="connsiteY68-6404" fmla="*/ 5502694 h 6248398"/>
              <a:gd name="connsiteX69-6405" fmla="*/ 9563485 w 15811497"/>
              <a:gd name="connsiteY69-6406" fmla="*/ 5610078 h 6248398"/>
              <a:gd name="connsiteX70-6407" fmla="*/ 9542221 w 15811497"/>
              <a:gd name="connsiteY70-6408" fmla="*/ 5638514 h 6248398"/>
              <a:gd name="connsiteX71-6409" fmla="*/ 9504352 w 15811497"/>
              <a:gd name="connsiteY71-6410" fmla="*/ 5689156 h 6248398"/>
              <a:gd name="connsiteX72-6411" fmla="*/ 9480140 w 15811497"/>
              <a:gd name="connsiteY72-6412" fmla="*/ 5721533 h 6248398"/>
              <a:gd name="connsiteX73-6413" fmla="*/ 8362947 w 15811497"/>
              <a:gd name="connsiteY73-6414" fmla="*/ 6248398 h 6248398"/>
              <a:gd name="connsiteX74-6415" fmla="*/ 7028922 w 15811497"/>
              <a:gd name="connsiteY74-6416" fmla="*/ 5364147 h 6248398"/>
              <a:gd name="connsiteX75-6417" fmla="*/ 6990513 w 15811497"/>
              <a:gd name="connsiteY75-6418" fmla="*/ 5259205 h 6248398"/>
              <a:gd name="connsiteX76-6419" fmla="*/ 6990512 w 15811497"/>
              <a:gd name="connsiteY76-6420" fmla="*/ 5259199 h 6248398"/>
              <a:gd name="connsiteX77-6421" fmla="*/ 6983676 w 15811497"/>
              <a:gd name="connsiteY77-6422" fmla="*/ 5240519 h 6248398"/>
              <a:gd name="connsiteX78-6423" fmla="*/ 6983673 w 15811497"/>
              <a:gd name="connsiteY78-6424" fmla="*/ 5240519 h 6248398"/>
              <a:gd name="connsiteX79-6425" fmla="*/ 6980236 w 15811497"/>
              <a:gd name="connsiteY79-6426" fmla="*/ 5231130 h 6248398"/>
              <a:gd name="connsiteX80-6427" fmla="*/ 6978859 w 15811497"/>
              <a:gd name="connsiteY80-6428" fmla="*/ 5225774 h 6248398"/>
              <a:gd name="connsiteX81-6429" fmla="*/ 6984291 w 15811497"/>
              <a:gd name="connsiteY81-6430" fmla="*/ 5240614 h 6248398"/>
              <a:gd name="connsiteX82-6431" fmla="*/ 6984292 w 15811497"/>
              <a:gd name="connsiteY82-6432" fmla="*/ 5240614 h 6248398"/>
              <a:gd name="connsiteX83-6433" fmla="*/ 6978860 w 15811497"/>
              <a:gd name="connsiteY83-6434" fmla="*/ 5225773 h 6248398"/>
              <a:gd name="connsiteX84-6435" fmla="*/ 6944562 w 15811497"/>
              <a:gd name="connsiteY84-6436" fmla="*/ 5092380 h 6248398"/>
              <a:gd name="connsiteX85-6437" fmla="*/ 6924183 w 15811497"/>
              <a:gd name="connsiteY85-6438" fmla="*/ 4890225 h 6248398"/>
              <a:gd name="connsiteX86-6439" fmla="*/ 6924182 w 15811497"/>
              <a:gd name="connsiteY86-6440" fmla="*/ 4890225 h 6248398"/>
              <a:gd name="connsiteX87-6441" fmla="*/ 6944561 w 15811497"/>
              <a:gd name="connsiteY87-6442" fmla="*/ 5092380 h 6248398"/>
              <a:gd name="connsiteX88-6443" fmla="*/ 6978860 w 15811497"/>
              <a:gd name="connsiteY88-6444" fmla="*/ 5225773 h 6248398"/>
              <a:gd name="connsiteX89-6445" fmla="*/ 6948299 w 15811497"/>
              <a:gd name="connsiteY89-6446" fmla="*/ 5142273 h 6248398"/>
              <a:gd name="connsiteX90-6447" fmla="*/ 5829297 w 15811497"/>
              <a:gd name="connsiteY90-6448" fmla="*/ 4400549 h 6248398"/>
              <a:gd name="connsiteX91-6449" fmla="*/ 5056802 w 15811497"/>
              <a:gd name="connsiteY91-6450" fmla="*/ 4677867 h 6248398"/>
              <a:gd name="connsiteX92-6451" fmla="*/ 5022517 w 15811497"/>
              <a:gd name="connsiteY92-6452" fmla="*/ 4709027 h 6248398"/>
              <a:gd name="connsiteX93-6453" fmla="*/ 5022515 w 15811497"/>
              <a:gd name="connsiteY93-6454" fmla="*/ 4709029 h 6248398"/>
              <a:gd name="connsiteX94-6455" fmla="*/ 5022510 w 15811497"/>
              <a:gd name="connsiteY94-6456" fmla="*/ 4709033 h 6248398"/>
              <a:gd name="connsiteX95-6457" fmla="*/ 4924198 w 15811497"/>
              <a:gd name="connsiteY95-6458" fmla="*/ 4840507 h 6248398"/>
              <a:gd name="connsiteX96-6459" fmla="*/ 4914898 w 15811497"/>
              <a:gd name="connsiteY96-6460" fmla="*/ 4838698 h 6248398"/>
              <a:gd name="connsiteX97-6461" fmla="*/ 4914898 w 15811497"/>
              <a:gd name="connsiteY97-6462" fmla="*/ 4838699 h 6248398"/>
              <a:gd name="connsiteX98-6463" fmla="*/ 4924199 w 15811497"/>
              <a:gd name="connsiteY98-6464" fmla="*/ 4840508 h 6248398"/>
              <a:gd name="connsiteX99-6465" fmla="*/ 4893736 w 15811497"/>
              <a:gd name="connsiteY99-6466" fmla="*/ 4881247 h 6248398"/>
              <a:gd name="connsiteX100-6467" fmla="*/ 4778482 w 15811497"/>
              <a:gd name="connsiteY100-6468" fmla="*/ 5008058 h 6248398"/>
              <a:gd name="connsiteX101-6469" fmla="*/ 4778482 w 15811497"/>
              <a:gd name="connsiteY101-6470" fmla="*/ 5008057 h 6248398"/>
              <a:gd name="connsiteX102-6471" fmla="*/ 4715455 w 15811497"/>
              <a:gd name="connsiteY102-6472" fmla="*/ 5077404 h 6248398"/>
              <a:gd name="connsiteX103-6473" fmla="*/ 2762249 w 15811497"/>
              <a:gd name="connsiteY103-6474" fmla="*/ 5886448 h 6248398"/>
              <a:gd name="connsiteX104-6475" fmla="*/ 0 w 15811497"/>
              <a:gd name="connsiteY104-6476" fmla="*/ 3124198 h 6248398"/>
              <a:gd name="connsiteX105-6477" fmla="*/ 2762249 w 15811497"/>
              <a:gd name="connsiteY105-6478" fmla="*/ 361949 h 6248398"/>
              <a:gd name="connsiteX106-6479" fmla="*/ 4078902 w 15811497"/>
              <a:gd name="connsiteY106-6480" fmla="*/ 695338 h 6248398"/>
              <a:gd name="connsiteX107-6481" fmla="*/ 4261443 w 15811497"/>
              <a:gd name="connsiteY107-6482" fmla="*/ 806235 h 6248398"/>
              <a:gd name="connsiteX108-6483" fmla="*/ 4409044 w 15811497"/>
              <a:gd name="connsiteY108-6484" fmla="*/ 910268 h 6248398"/>
              <a:gd name="connsiteX109-6485" fmla="*/ 4612477 w 15811497"/>
              <a:gd name="connsiteY109-6486" fmla="*/ 1077402 h 6248398"/>
              <a:gd name="connsiteX110-6487" fmla="*/ 4612478 w 15811497"/>
              <a:gd name="connsiteY110-6488" fmla="*/ 1077403 h 6248398"/>
              <a:gd name="connsiteX111-6489" fmla="*/ 4715454 w 15811497"/>
              <a:gd name="connsiteY111-6490" fmla="*/ 1170993 h 6248398"/>
              <a:gd name="connsiteX112-6491" fmla="*/ 4701725 w 15811497"/>
              <a:gd name="connsiteY112-6492" fmla="*/ 1120394 h 6248398"/>
              <a:gd name="connsiteX113-6493" fmla="*/ 5191122 w 15811497"/>
              <a:gd name="connsiteY113-6494" fmla="*/ 1219199 h 6248398"/>
              <a:gd name="connsiteX114-6495" fmla="*/ 6161317 w 15811497"/>
              <a:gd name="connsiteY114-6496" fmla="*/ 761659 h 6248398"/>
              <a:gd name="connsiteX115-6497" fmla="*/ 6224019 w 15811497"/>
              <a:gd name="connsiteY115-6498" fmla="*/ 677808 h 6248398"/>
              <a:gd name="connsiteX116-6499" fmla="*/ 6175489 w 15811497"/>
              <a:gd name="connsiteY116-6500" fmla="*/ 757691 h 6248398"/>
              <a:gd name="connsiteX117-6501" fmla="*/ 6175489 w 15811497"/>
              <a:gd name="connsiteY117-6502" fmla="*/ 757692 h 6248398"/>
              <a:gd name="connsiteX118-6503" fmla="*/ 6224020 w 15811497"/>
              <a:gd name="connsiteY118-6504" fmla="*/ 677809 h 6248398"/>
              <a:gd name="connsiteX119-6505" fmla="*/ 6233696 w 15811497"/>
              <a:gd name="connsiteY119-6506" fmla="*/ 664869 h 6248398"/>
              <a:gd name="connsiteX120-6507" fmla="*/ 6252611 w 15811497"/>
              <a:gd name="connsiteY120-6508" fmla="*/ 633734 h 6248398"/>
              <a:gd name="connsiteX121-6509" fmla="*/ 6252610 w 15811497"/>
              <a:gd name="connsiteY121-6510" fmla="*/ 633734 h 6248398"/>
              <a:gd name="connsiteX122-6511" fmla="*/ 6233696 w 15811497"/>
              <a:gd name="connsiteY122-6512" fmla="*/ 664868 h 6248398"/>
              <a:gd name="connsiteX123-6513" fmla="*/ 6224019 w 15811497"/>
              <a:gd name="connsiteY123-6514" fmla="*/ 677808 h 6248398"/>
              <a:gd name="connsiteX124-6515" fmla="*/ 6248008 w 15811497"/>
              <a:gd name="connsiteY124-6516" fmla="*/ 638320 h 6248398"/>
              <a:gd name="connsiteX125-6517" fmla="*/ 6251291 w 15811497"/>
              <a:gd name="connsiteY125-6518" fmla="*/ 633930 h 6248398"/>
              <a:gd name="connsiteX126-6519" fmla="*/ 6251293 w 15811497"/>
              <a:gd name="connsiteY126-6520" fmla="*/ 633929 h 6248398"/>
              <a:gd name="connsiteX127-6521" fmla="*/ 6257683 w 15811497"/>
              <a:gd name="connsiteY127-6522" fmla="*/ 625384 h 6248398"/>
              <a:gd name="connsiteX128-6523" fmla="*/ 6257686 w 15811497"/>
              <a:gd name="connsiteY128-6524" fmla="*/ 625380 h 6248398"/>
              <a:gd name="connsiteX129-6525" fmla="*/ 6331355 w 15811497"/>
              <a:gd name="connsiteY129-6526" fmla="*/ 526865 h 6248398"/>
              <a:gd name="connsiteX130-6527" fmla="*/ 7448548 w 15811497"/>
              <a:gd name="connsiteY130-6528" fmla="*/ 0 h 6248398"/>
              <a:gd name="connsiteX0-6529" fmla="*/ 11209760 w 15811497"/>
              <a:gd name="connsiteY0-6530" fmla="*/ 5180760 h 6248398"/>
              <a:gd name="connsiteX1-6531" fmla="*/ 11210150 w 15811497"/>
              <a:gd name="connsiteY1-6532" fmla="*/ 5180948 h 6248398"/>
              <a:gd name="connsiteX2-6533" fmla="*/ 11313815 w 15811497"/>
              <a:gd name="connsiteY2-6534" fmla="*/ 5243926 h 6248398"/>
              <a:gd name="connsiteX3-6535" fmla="*/ 11369911 w 15811497"/>
              <a:gd name="connsiteY3-6536" fmla="*/ 5285874 h 6248398"/>
              <a:gd name="connsiteX4-6537" fmla="*/ 11410606 w 15811497"/>
              <a:gd name="connsiteY4-6538" fmla="*/ 5316305 h 6248398"/>
              <a:gd name="connsiteX5-6539" fmla="*/ 11499892 w 15811497"/>
              <a:gd name="connsiteY5-6540" fmla="*/ 5397454 h 6248398"/>
              <a:gd name="connsiteX6-6541" fmla="*/ 11528781 w 15811497"/>
              <a:gd name="connsiteY6-6542" fmla="*/ 5429240 h 6248398"/>
              <a:gd name="connsiteX7-6543" fmla="*/ 11504846 w 15811497"/>
              <a:gd name="connsiteY7-6544" fmla="*/ 5414699 h 6248398"/>
              <a:gd name="connsiteX8-6545" fmla="*/ 11371717 w 15811497"/>
              <a:gd name="connsiteY8-6546" fmla="*/ 5315148 h 6248398"/>
              <a:gd name="connsiteX9-6547" fmla="*/ 11292198 w 15811497"/>
              <a:gd name="connsiteY9-6548" fmla="*/ 5255685 h 6248398"/>
              <a:gd name="connsiteX10-6549" fmla="*/ 11209760 w 15811497"/>
              <a:gd name="connsiteY10-6550" fmla="*/ 5180760 h 6248398"/>
              <a:gd name="connsiteX11-6551" fmla="*/ 4892179 w 15811497"/>
              <a:gd name="connsiteY11-6552" fmla="*/ 4842491 h 6248398"/>
              <a:gd name="connsiteX12-6553" fmla="*/ 4892178 w 15811497"/>
              <a:gd name="connsiteY12-6554" fmla="*/ 4842492 h 6248398"/>
              <a:gd name="connsiteX13-6555" fmla="*/ 4885192 w 15811497"/>
              <a:gd name="connsiteY13-6556" fmla="*/ 4851834 h 6248398"/>
              <a:gd name="connsiteX14-6557" fmla="*/ 4892179 w 15811497"/>
              <a:gd name="connsiteY14-6558" fmla="*/ 4842491 h 6248398"/>
              <a:gd name="connsiteX15-6559" fmla="*/ 8767766 w 15811497"/>
              <a:gd name="connsiteY15-6560" fmla="*/ 853515 h 6248398"/>
              <a:gd name="connsiteX16-6561" fmla="*/ 8782572 w 15811497"/>
              <a:gd name="connsiteY16-6562" fmla="*/ 884251 h 6248398"/>
              <a:gd name="connsiteX17-6563" fmla="*/ 8768620 w 15811497"/>
              <a:gd name="connsiteY17-6564" fmla="*/ 859114 h 6248398"/>
              <a:gd name="connsiteX18-6565" fmla="*/ 8767766 w 15811497"/>
              <a:gd name="connsiteY18-6566" fmla="*/ 853515 h 6248398"/>
              <a:gd name="connsiteX19-6567" fmla="*/ 7448548 w 15811497"/>
              <a:gd name="connsiteY19-6568" fmla="*/ 0 h 6248398"/>
              <a:gd name="connsiteX20-6569" fmla="*/ 8721604 w 15811497"/>
              <a:gd name="connsiteY20-6570" fmla="*/ 757692 h 6248398"/>
              <a:gd name="connsiteX21-6571" fmla="*/ 8767765 w 15811497"/>
              <a:gd name="connsiteY21-6572" fmla="*/ 853515 h 6248398"/>
              <a:gd name="connsiteX22-6573" fmla="*/ 8890522 w 15811497"/>
              <a:gd name="connsiteY22-6574" fmla="*/ 1193234 h 6248398"/>
              <a:gd name="connsiteX23-6575" fmla="*/ 9958384 w 15811497"/>
              <a:gd name="connsiteY23-6576" fmla="*/ 1828798 h 6248398"/>
              <a:gd name="connsiteX24-6577" fmla="*/ 10895504 w 15811497"/>
              <a:gd name="connsiteY24-6578" fmla="*/ 1386857 h 6248398"/>
              <a:gd name="connsiteX25-6579" fmla="*/ 10927290 w 15811497"/>
              <a:gd name="connsiteY25-6580" fmla="*/ 1344350 h 6248398"/>
              <a:gd name="connsiteX26-6581" fmla="*/ 10936907 w 15811497"/>
              <a:gd name="connsiteY26-6582" fmla="*/ 1346082 h 6248398"/>
              <a:gd name="connsiteX27-6583" fmla="*/ 10917759 w 15811497"/>
              <a:gd name="connsiteY27-6584" fmla="*/ 1367151 h 6248398"/>
              <a:gd name="connsiteX28-6585" fmla="*/ 10545015 w 15811497"/>
              <a:gd name="connsiteY28-6586" fmla="*/ 1956940 h 6248398"/>
              <a:gd name="connsiteX29-6587" fmla="*/ 10521911 w 15811497"/>
              <a:gd name="connsiteY29-6588" fmla="*/ 2012524 h 6248398"/>
              <a:gd name="connsiteX30-6589" fmla="*/ 10521913 w 15811497"/>
              <a:gd name="connsiteY30-6590" fmla="*/ 2012521 h 6248398"/>
              <a:gd name="connsiteX31-6591" fmla="*/ 10545016 w 15811497"/>
              <a:gd name="connsiteY31-6592" fmla="*/ 1956940 h 6248398"/>
              <a:gd name="connsiteX32-6593" fmla="*/ 10917760 w 15811497"/>
              <a:gd name="connsiteY32-6594" fmla="*/ 1367152 h 6248398"/>
              <a:gd name="connsiteX33-6595" fmla="*/ 10936908 w 15811497"/>
              <a:gd name="connsiteY33-6596" fmla="*/ 1346084 h 6248398"/>
              <a:gd name="connsiteX34-6597" fmla="*/ 10972797 w 15811497"/>
              <a:gd name="connsiteY34-6598" fmla="*/ 1352550 h 6248398"/>
              <a:gd name="connsiteX35-6599" fmla="*/ 11002341 w 15811497"/>
              <a:gd name="connsiteY35-6600" fmla="*/ 1645177 h 6248398"/>
              <a:gd name="connsiteX36-6601" fmla="*/ 11002341 w 15811497"/>
              <a:gd name="connsiteY36-6602" fmla="*/ 1645177 h 6248398"/>
              <a:gd name="connsiteX37-6603" fmla="*/ 10972797 w 15811497"/>
              <a:gd name="connsiteY37-6604" fmla="*/ 1352549 h 6248398"/>
              <a:gd name="connsiteX38-6605" fmla="*/ 10936908 w 15811497"/>
              <a:gd name="connsiteY38-6606" fmla="*/ 1346083 h 6248398"/>
              <a:gd name="connsiteX39-6607" fmla="*/ 11096041 w 15811497"/>
              <a:gd name="connsiteY39-6608" fmla="*/ 1170993 h 6248398"/>
              <a:gd name="connsiteX40-6609" fmla="*/ 13049247 w 15811497"/>
              <a:gd name="connsiteY40-6610" fmla="*/ 361949 h 6248398"/>
              <a:gd name="connsiteX41-6611" fmla="*/ 15811497 w 15811497"/>
              <a:gd name="connsiteY41-6612" fmla="*/ 3124198 h 6248398"/>
              <a:gd name="connsiteX42-6613" fmla="*/ 13049247 w 15811497"/>
              <a:gd name="connsiteY42-6614" fmla="*/ 5886448 h 6248398"/>
              <a:gd name="connsiteX43-6615" fmla="*/ 11732594 w 15811497"/>
              <a:gd name="connsiteY43-6616" fmla="*/ 5553059 h 6248398"/>
              <a:gd name="connsiteX44-6617" fmla="*/ 11528782 w 15811497"/>
              <a:gd name="connsiteY44-6618" fmla="*/ 5429240 h 6248398"/>
              <a:gd name="connsiteX45-6619" fmla="*/ 11499893 w 15811497"/>
              <a:gd name="connsiteY45-6620" fmla="*/ 5397454 h 6248398"/>
              <a:gd name="connsiteX46-6621" fmla="*/ 11410607 w 15811497"/>
              <a:gd name="connsiteY46-6622" fmla="*/ 5316305 h 6248398"/>
              <a:gd name="connsiteX47-6623" fmla="*/ 11369912 w 15811497"/>
              <a:gd name="connsiteY47-6624" fmla="*/ 5285874 h 6248398"/>
              <a:gd name="connsiteX48-6625" fmla="*/ 11355656 w 15811497"/>
              <a:gd name="connsiteY48-6626" fmla="*/ 5144675 h 6248398"/>
              <a:gd name="connsiteX49-6627" fmla="*/ 11355656 w 15811497"/>
              <a:gd name="connsiteY49-6628" fmla="*/ 5144675 h 6248398"/>
              <a:gd name="connsiteX50-6629" fmla="*/ 11369912 w 15811497"/>
              <a:gd name="connsiteY50-6630" fmla="*/ 5285874 h 6248398"/>
              <a:gd name="connsiteX51-6631" fmla="*/ 11313816 w 15811497"/>
              <a:gd name="connsiteY51-6632" fmla="*/ 5243926 h 6248398"/>
              <a:gd name="connsiteX52-6633" fmla="*/ 11210151 w 15811497"/>
              <a:gd name="connsiteY52-6634" fmla="*/ 5180948 h 6248398"/>
              <a:gd name="connsiteX53-6635" fmla="*/ 11209761 w 15811497"/>
              <a:gd name="connsiteY53-6636" fmla="*/ 5180760 h 6248398"/>
              <a:gd name="connsiteX54-6637" fmla="*/ 11096041 w 15811497"/>
              <a:gd name="connsiteY54-6638" fmla="*/ 5077404 h 6248398"/>
              <a:gd name="connsiteX55-6639" fmla="*/ 11063094 w 15811497"/>
              <a:gd name="connsiteY55-6640" fmla="*/ 5041153 h 6248398"/>
              <a:gd name="connsiteX56-6641" fmla="*/ 11063091 w 15811497"/>
              <a:gd name="connsiteY56-6642" fmla="*/ 5041152 h 6248398"/>
              <a:gd name="connsiteX57-6643" fmla="*/ 11096040 w 15811497"/>
              <a:gd name="connsiteY57-6644" fmla="*/ 5077404 h 6248398"/>
              <a:gd name="connsiteX58-6645" fmla="*/ 11209760 w 15811497"/>
              <a:gd name="connsiteY58-6646" fmla="*/ 5180760 h 6248398"/>
              <a:gd name="connsiteX59-6647" fmla="*/ 11100244 w 15811497"/>
              <a:gd name="connsiteY59-6648" fmla="*/ 5128004 h 6248398"/>
              <a:gd name="connsiteX60-6649" fmla="*/ 10610846 w 15811497"/>
              <a:gd name="connsiteY60-6650" fmla="*/ 5029199 h 6248398"/>
              <a:gd name="connsiteX61-6651" fmla="*/ 9640652 w 15811497"/>
              <a:gd name="connsiteY61-6652" fmla="*/ 5486739 h 6248398"/>
              <a:gd name="connsiteX62-6653" fmla="*/ 9628722 w 15811497"/>
              <a:gd name="connsiteY62-6654" fmla="*/ 5502693 h 6248398"/>
              <a:gd name="connsiteX63-6655" fmla="*/ 9568273 w 15811497"/>
              <a:gd name="connsiteY63-6656" fmla="*/ 5583530 h 6248398"/>
              <a:gd name="connsiteX64-6657" fmla="*/ 9535504 w 15811497"/>
              <a:gd name="connsiteY64-6658" fmla="*/ 5637470 h 6248398"/>
              <a:gd name="connsiteX65-6659" fmla="*/ 9535505 w 15811497"/>
              <a:gd name="connsiteY65-6660" fmla="*/ 5637470 h 6248398"/>
              <a:gd name="connsiteX66-6661" fmla="*/ 9568273 w 15811497"/>
              <a:gd name="connsiteY66-6662" fmla="*/ 5583531 h 6248398"/>
              <a:gd name="connsiteX67-6663" fmla="*/ 9628722 w 15811497"/>
              <a:gd name="connsiteY67-6664" fmla="*/ 5502694 h 6248398"/>
              <a:gd name="connsiteX68-6665" fmla="*/ 9563485 w 15811497"/>
              <a:gd name="connsiteY68-6666" fmla="*/ 5610078 h 6248398"/>
              <a:gd name="connsiteX69-6667" fmla="*/ 9542221 w 15811497"/>
              <a:gd name="connsiteY69-6668" fmla="*/ 5638514 h 6248398"/>
              <a:gd name="connsiteX70-6669" fmla="*/ 9504352 w 15811497"/>
              <a:gd name="connsiteY70-6670" fmla="*/ 5689156 h 6248398"/>
              <a:gd name="connsiteX71-6671" fmla="*/ 9480140 w 15811497"/>
              <a:gd name="connsiteY71-6672" fmla="*/ 5721533 h 6248398"/>
              <a:gd name="connsiteX72-6673" fmla="*/ 8362947 w 15811497"/>
              <a:gd name="connsiteY72-6674" fmla="*/ 6248398 h 6248398"/>
              <a:gd name="connsiteX73-6675" fmla="*/ 7028922 w 15811497"/>
              <a:gd name="connsiteY73-6676" fmla="*/ 5364147 h 6248398"/>
              <a:gd name="connsiteX74-6677" fmla="*/ 6990513 w 15811497"/>
              <a:gd name="connsiteY74-6678" fmla="*/ 5259205 h 6248398"/>
              <a:gd name="connsiteX75-6679" fmla="*/ 6990512 w 15811497"/>
              <a:gd name="connsiteY75-6680" fmla="*/ 5259199 h 6248398"/>
              <a:gd name="connsiteX76-6681" fmla="*/ 6983676 w 15811497"/>
              <a:gd name="connsiteY76-6682" fmla="*/ 5240519 h 6248398"/>
              <a:gd name="connsiteX77-6683" fmla="*/ 6983673 w 15811497"/>
              <a:gd name="connsiteY77-6684" fmla="*/ 5240519 h 6248398"/>
              <a:gd name="connsiteX78-6685" fmla="*/ 6980236 w 15811497"/>
              <a:gd name="connsiteY78-6686" fmla="*/ 5231130 h 6248398"/>
              <a:gd name="connsiteX79-6687" fmla="*/ 6978859 w 15811497"/>
              <a:gd name="connsiteY79-6688" fmla="*/ 5225774 h 6248398"/>
              <a:gd name="connsiteX80-6689" fmla="*/ 6984291 w 15811497"/>
              <a:gd name="connsiteY80-6690" fmla="*/ 5240614 h 6248398"/>
              <a:gd name="connsiteX81-6691" fmla="*/ 6984292 w 15811497"/>
              <a:gd name="connsiteY81-6692" fmla="*/ 5240614 h 6248398"/>
              <a:gd name="connsiteX82-6693" fmla="*/ 6978860 w 15811497"/>
              <a:gd name="connsiteY82-6694" fmla="*/ 5225773 h 6248398"/>
              <a:gd name="connsiteX83-6695" fmla="*/ 6944562 w 15811497"/>
              <a:gd name="connsiteY83-6696" fmla="*/ 5092380 h 6248398"/>
              <a:gd name="connsiteX84-6697" fmla="*/ 6924183 w 15811497"/>
              <a:gd name="connsiteY84-6698" fmla="*/ 4890225 h 6248398"/>
              <a:gd name="connsiteX85-6699" fmla="*/ 6924182 w 15811497"/>
              <a:gd name="connsiteY85-6700" fmla="*/ 4890225 h 6248398"/>
              <a:gd name="connsiteX86-6701" fmla="*/ 6944561 w 15811497"/>
              <a:gd name="connsiteY86-6702" fmla="*/ 5092380 h 6248398"/>
              <a:gd name="connsiteX87-6703" fmla="*/ 6978860 w 15811497"/>
              <a:gd name="connsiteY87-6704" fmla="*/ 5225773 h 6248398"/>
              <a:gd name="connsiteX88-6705" fmla="*/ 6948299 w 15811497"/>
              <a:gd name="connsiteY88-6706" fmla="*/ 5142273 h 6248398"/>
              <a:gd name="connsiteX89-6707" fmla="*/ 5829297 w 15811497"/>
              <a:gd name="connsiteY89-6708" fmla="*/ 4400549 h 6248398"/>
              <a:gd name="connsiteX90-6709" fmla="*/ 5056802 w 15811497"/>
              <a:gd name="connsiteY90-6710" fmla="*/ 4677867 h 6248398"/>
              <a:gd name="connsiteX91-6711" fmla="*/ 5022517 w 15811497"/>
              <a:gd name="connsiteY91-6712" fmla="*/ 4709027 h 6248398"/>
              <a:gd name="connsiteX92-6713" fmla="*/ 5022515 w 15811497"/>
              <a:gd name="connsiteY92-6714" fmla="*/ 4709029 h 6248398"/>
              <a:gd name="connsiteX93-6715" fmla="*/ 5022510 w 15811497"/>
              <a:gd name="connsiteY93-6716" fmla="*/ 4709033 h 6248398"/>
              <a:gd name="connsiteX94-6717" fmla="*/ 4924198 w 15811497"/>
              <a:gd name="connsiteY94-6718" fmla="*/ 4840507 h 6248398"/>
              <a:gd name="connsiteX95-6719" fmla="*/ 4914898 w 15811497"/>
              <a:gd name="connsiteY95-6720" fmla="*/ 4838698 h 6248398"/>
              <a:gd name="connsiteX96-6721" fmla="*/ 4914898 w 15811497"/>
              <a:gd name="connsiteY96-6722" fmla="*/ 4838699 h 6248398"/>
              <a:gd name="connsiteX97-6723" fmla="*/ 4924199 w 15811497"/>
              <a:gd name="connsiteY97-6724" fmla="*/ 4840508 h 6248398"/>
              <a:gd name="connsiteX98-6725" fmla="*/ 4893736 w 15811497"/>
              <a:gd name="connsiteY98-6726" fmla="*/ 4881247 h 6248398"/>
              <a:gd name="connsiteX99-6727" fmla="*/ 4778482 w 15811497"/>
              <a:gd name="connsiteY99-6728" fmla="*/ 5008058 h 6248398"/>
              <a:gd name="connsiteX100-6729" fmla="*/ 4778482 w 15811497"/>
              <a:gd name="connsiteY100-6730" fmla="*/ 5008057 h 6248398"/>
              <a:gd name="connsiteX101-6731" fmla="*/ 4715455 w 15811497"/>
              <a:gd name="connsiteY101-6732" fmla="*/ 5077404 h 6248398"/>
              <a:gd name="connsiteX102-6733" fmla="*/ 2762249 w 15811497"/>
              <a:gd name="connsiteY102-6734" fmla="*/ 5886448 h 6248398"/>
              <a:gd name="connsiteX103-6735" fmla="*/ 0 w 15811497"/>
              <a:gd name="connsiteY103-6736" fmla="*/ 3124198 h 6248398"/>
              <a:gd name="connsiteX104-6737" fmla="*/ 2762249 w 15811497"/>
              <a:gd name="connsiteY104-6738" fmla="*/ 361949 h 6248398"/>
              <a:gd name="connsiteX105-6739" fmla="*/ 4078902 w 15811497"/>
              <a:gd name="connsiteY105-6740" fmla="*/ 695338 h 6248398"/>
              <a:gd name="connsiteX106-6741" fmla="*/ 4261443 w 15811497"/>
              <a:gd name="connsiteY106-6742" fmla="*/ 806235 h 6248398"/>
              <a:gd name="connsiteX107-6743" fmla="*/ 4409044 w 15811497"/>
              <a:gd name="connsiteY107-6744" fmla="*/ 910268 h 6248398"/>
              <a:gd name="connsiteX108-6745" fmla="*/ 4612477 w 15811497"/>
              <a:gd name="connsiteY108-6746" fmla="*/ 1077402 h 6248398"/>
              <a:gd name="connsiteX109-6747" fmla="*/ 4612478 w 15811497"/>
              <a:gd name="connsiteY109-6748" fmla="*/ 1077403 h 6248398"/>
              <a:gd name="connsiteX110-6749" fmla="*/ 4715454 w 15811497"/>
              <a:gd name="connsiteY110-6750" fmla="*/ 1170993 h 6248398"/>
              <a:gd name="connsiteX111-6751" fmla="*/ 4701725 w 15811497"/>
              <a:gd name="connsiteY111-6752" fmla="*/ 1120394 h 6248398"/>
              <a:gd name="connsiteX112-6753" fmla="*/ 5191122 w 15811497"/>
              <a:gd name="connsiteY112-6754" fmla="*/ 1219199 h 6248398"/>
              <a:gd name="connsiteX113-6755" fmla="*/ 6161317 w 15811497"/>
              <a:gd name="connsiteY113-6756" fmla="*/ 761659 h 6248398"/>
              <a:gd name="connsiteX114-6757" fmla="*/ 6224019 w 15811497"/>
              <a:gd name="connsiteY114-6758" fmla="*/ 677808 h 6248398"/>
              <a:gd name="connsiteX115-6759" fmla="*/ 6175489 w 15811497"/>
              <a:gd name="connsiteY115-6760" fmla="*/ 757691 h 6248398"/>
              <a:gd name="connsiteX116-6761" fmla="*/ 6175489 w 15811497"/>
              <a:gd name="connsiteY116-6762" fmla="*/ 757692 h 6248398"/>
              <a:gd name="connsiteX117-6763" fmla="*/ 6224020 w 15811497"/>
              <a:gd name="connsiteY117-6764" fmla="*/ 677809 h 6248398"/>
              <a:gd name="connsiteX118-6765" fmla="*/ 6233696 w 15811497"/>
              <a:gd name="connsiteY118-6766" fmla="*/ 664869 h 6248398"/>
              <a:gd name="connsiteX119-6767" fmla="*/ 6252611 w 15811497"/>
              <a:gd name="connsiteY119-6768" fmla="*/ 633734 h 6248398"/>
              <a:gd name="connsiteX120-6769" fmla="*/ 6252610 w 15811497"/>
              <a:gd name="connsiteY120-6770" fmla="*/ 633734 h 6248398"/>
              <a:gd name="connsiteX121-6771" fmla="*/ 6233696 w 15811497"/>
              <a:gd name="connsiteY121-6772" fmla="*/ 664868 h 6248398"/>
              <a:gd name="connsiteX122-6773" fmla="*/ 6224019 w 15811497"/>
              <a:gd name="connsiteY122-6774" fmla="*/ 677808 h 6248398"/>
              <a:gd name="connsiteX123-6775" fmla="*/ 6248008 w 15811497"/>
              <a:gd name="connsiteY123-6776" fmla="*/ 638320 h 6248398"/>
              <a:gd name="connsiteX124-6777" fmla="*/ 6251291 w 15811497"/>
              <a:gd name="connsiteY124-6778" fmla="*/ 633930 h 6248398"/>
              <a:gd name="connsiteX125-6779" fmla="*/ 6251293 w 15811497"/>
              <a:gd name="connsiteY125-6780" fmla="*/ 633929 h 6248398"/>
              <a:gd name="connsiteX126-6781" fmla="*/ 6257683 w 15811497"/>
              <a:gd name="connsiteY126-6782" fmla="*/ 625384 h 6248398"/>
              <a:gd name="connsiteX127-6783" fmla="*/ 6257686 w 15811497"/>
              <a:gd name="connsiteY127-6784" fmla="*/ 625380 h 6248398"/>
              <a:gd name="connsiteX128-6785" fmla="*/ 6331355 w 15811497"/>
              <a:gd name="connsiteY128-6786" fmla="*/ 526865 h 6248398"/>
              <a:gd name="connsiteX129-6787" fmla="*/ 7448548 w 15811497"/>
              <a:gd name="connsiteY129-6788" fmla="*/ 0 h 6248398"/>
              <a:gd name="connsiteX0-6789" fmla="*/ 11209760 w 15811497"/>
              <a:gd name="connsiteY0-6790" fmla="*/ 5180760 h 6248398"/>
              <a:gd name="connsiteX1-6791" fmla="*/ 11210150 w 15811497"/>
              <a:gd name="connsiteY1-6792" fmla="*/ 5180948 h 6248398"/>
              <a:gd name="connsiteX2-6793" fmla="*/ 11313815 w 15811497"/>
              <a:gd name="connsiteY2-6794" fmla="*/ 5243926 h 6248398"/>
              <a:gd name="connsiteX3-6795" fmla="*/ 11369911 w 15811497"/>
              <a:gd name="connsiteY3-6796" fmla="*/ 5285874 h 6248398"/>
              <a:gd name="connsiteX4-6797" fmla="*/ 11410606 w 15811497"/>
              <a:gd name="connsiteY4-6798" fmla="*/ 5316305 h 6248398"/>
              <a:gd name="connsiteX5-6799" fmla="*/ 11499892 w 15811497"/>
              <a:gd name="connsiteY5-6800" fmla="*/ 5397454 h 6248398"/>
              <a:gd name="connsiteX6-6801" fmla="*/ 11528781 w 15811497"/>
              <a:gd name="connsiteY6-6802" fmla="*/ 5429240 h 6248398"/>
              <a:gd name="connsiteX7-6803" fmla="*/ 11504846 w 15811497"/>
              <a:gd name="connsiteY7-6804" fmla="*/ 5414699 h 6248398"/>
              <a:gd name="connsiteX8-6805" fmla="*/ 11371717 w 15811497"/>
              <a:gd name="connsiteY8-6806" fmla="*/ 5315148 h 6248398"/>
              <a:gd name="connsiteX9-6807" fmla="*/ 11292198 w 15811497"/>
              <a:gd name="connsiteY9-6808" fmla="*/ 5255685 h 6248398"/>
              <a:gd name="connsiteX10-6809" fmla="*/ 11209760 w 15811497"/>
              <a:gd name="connsiteY10-6810" fmla="*/ 5180760 h 6248398"/>
              <a:gd name="connsiteX11-6811" fmla="*/ 4892179 w 15811497"/>
              <a:gd name="connsiteY11-6812" fmla="*/ 4842491 h 6248398"/>
              <a:gd name="connsiteX12-6813" fmla="*/ 4892178 w 15811497"/>
              <a:gd name="connsiteY12-6814" fmla="*/ 4842492 h 6248398"/>
              <a:gd name="connsiteX13-6815" fmla="*/ 4885192 w 15811497"/>
              <a:gd name="connsiteY13-6816" fmla="*/ 4851834 h 6248398"/>
              <a:gd name="connsiteX14-6817" fmla="*/ 4892179 w 15811497"/>
              <a:gd name="connsiteY14-6818" fmla="*/ 4842491 h 6248398"/>
              <a:gd name="connsiteX15-6819" fmla="*/ 8767766 w 15811497"/>
              <a:gd name="connsiteY15-6820" fmla="*/ 853515 h 6248398"/>
              <a:gd name="connsiteX16-6821" fmla="*/ 8782572 w 15811497"/>
              <a:gd name="connsiteY16-6822" fmla="*/ 884251 h 6248398"/>
              <a:gd name="connsiteX17-6823" fmla="*/ 8768620 w 15811497"/>
              <a:gd name="connsiteY17-6824" fmla="*/ 859114 h 6248398"/>
              <a:gd name="connsiteX18-6825" fmla="*/ 8767766 w 15811497"/>
              <a:gd name="connsiteY18-6826" fmla="*/ 853515 h 6248398"/>
              <a:gd name="connsiteX19-6827" fmla="*/ 7448548 w 15811497"/>
              <a:gd name="connsiteY19-6828" fmla="*/ 0 h 6248398"/>
              <a:gd name="connsiteX20-6829" fmla="*/ 8721604 w 15811497"/>
              <a:gd name="connsiteY20-6830" fmla="*/ 757692 h 6248398"/>
              <a:gd name="connsiteX21-6831" fmla="*/ 8890522 w 15811497"/>
              <a:gd name="connsiteY21-6832" fmla="*/ 1193234 h 6248398"/>
              <a:gd name="connsiteX22-6833" fmla="*/ 9958384 w 15811497"/>
              <a:gd name="connsiteY22-6834" fmla="*/ 1828798 h 6248398"/>
              <a:gd name="connsiteX23-6835" fmla="*/ 10895504 w 15811497"/>
              <a:gd name="connsiteY23-6836" fmla="*/ 1386857 h 6248398"/>
              <a:gd name="connsiteX24-6837" fmla="*/ 10927290 w 15811497"/>
              <a:gd name="connsiteY24-6838" fmla="*/ 1344350 h 6248398"/>
              <a:gd name="connsiteX25-6839" fmla="*/ 10936907 w 15811497"/>
              <a:gd name="connsiteY25-6840" fmla="*/ 1346082 h 6248398"/>
              <a:gd name="connsiteX26-6841" fmla="*/ 10917759 w 15811497"/>
              <a:gd name="connsiteY26-6842" fmla="*/ 1367151 h 6248398"/>
              <a:gd name="connsiteX27-6843" fmla="*/ 10545015 w 15811497"/>
              <a:gd name="connsiteY27-6844" fmla="*/ 1956940 h 6248398"/>
              <a:gd name="connsiteX28-6845" fmla="*/ 10521911 w 15811497"/>
              <a:gd name="connsiteY28-6846" fmla="*/ 2012524 h 6248398"/>
              <a:gd name="connsiteX29-6847" fmla="*/ 10521913 w 15811497"/>
              <a:gd name="connsiteY29-6848" fmla="*/ 2012521 h 6248398"/>
              <a:gd name="connsiteX30-6849" fmla="*/ 10545016 w 15811497"/>
              <a:gd name="connsiteY30-6850" fmla="*/ 1956940 h 6248398"/>
              <a:gd name="connsiteX31-6851" fmla="*/ 10917760 w 15811497"/>
              <a:gd name="connsiteY31-6852" fmla="*/ 1367152 h 6248398"/>
              <a:gd name="connsiteX32-6853" fmla="*/ 10936908 w 15811497"/>
              <a:gd name="connsiteY32-6854" fmla="*/ 1346084 h 6248398"/>
              <a:gd name="connsiteX33-6855" fmla="*/ 10972797 w 15811497"/>
              <a:gd name="connsiteY33-6856" fmla="*/ 1352550 h 6248398"/>
              <a:gd name="connsiteX34-6857" fmla="*/ 11002341 w 15811497"/>
              <a:gd name="connsiteY34-6858" fmla="*/ 1645177 h 6248398"/>
              <a:gd name="connsiteX35-6859" fmla="*/ 11002341 w 15811497"/>
              <a:gd name="connsiteY35-6860" fmla="*/ 1645177 h 6248398"/>
              <a:gd name="connsiteX36-6861" fmla="*/ 10972797 w 15811497"/>
              <a:gd name="connsiteY36-6862" fmla="*/ 1352549 h 6248398"/>
              <a:gd name="connsiteX37-6863" fmla="*/ 10936908 w 15811497"/>
              <a:gd name="connsiteY37-6864" fmla="*/ 1346083 h 6248398"/>
              <a:gd name="connsiteX38-6865" fmla="*/ 11096041 w 15811497"/>
              <a:gd name="connsiteY38-6866" fmla="*/ 1170993 h 6248398"/>
              <a:gd name="connsiteX39-6867" fmla="*/ 13049247 w 15811497"/>
              <a:gd name="connsiteY39-6868" fmla="*/ 361949 h 6248398"/>
              <a:gd name="connsiteX40-6869" fmla="*/ 15811497 w 15811497"/>
              <a:gd name="connsiteY40-6870" fmla="*/ 3124198 h 6248398"/>
              <a:gd name="connsiteX41-6871" fmla="*/ 13049247 w 15811497"/>
              <a:gd name="connsiteY41-6872" fmla="*/ 5886448 h 6248398"/>
              <a:gd name="connsiteX42-6873" fmla="*/ 11732594 w 15811497"/>
              <a:gd name="connsiteY42-6874" fmla="*/ 5553059 h 6248398"/>
              <a:gd name="connsiteX43-6875" fmla="*/ 11528782 w 15811497"/>
              <a:gd name="connsiteY43-6876" fmla="*/ 5429240 h 6248398"/>
              <a:gd name="connsiteX44-6877" fmla="*/ 11499893 w 15811497"/>
              <a:gd name="connsiteY44-6878" fmla="*/ 5397454 h 6248398"/>
              <a:gd name="connsiteX45-6879" fmla="*/ 11410607 w 15811497"/>
              <a:gd name="connsiteY45-6880" fmla="*/ 5316305 h 6248398"/>
              <a:gd name="connsiteX46-6881" fmla="*/ 11369912 w 15811497"/>
              <a:gd name="connsiteY46-6882" fmla="*/ 5285874 h 6248398"/>
              <a:gd name="connsiteX47-6883" fmla="*/ 11355656 w 15811497"/>
              <a:gd name="connsiteY47-6884" fmla="*/ 5144675 h 6248398"/>
              <a:gd name="connsiteX48-6885" fmla="*/ 11355656 w 15811497"/>
              <a:gd name="connsiteY48-6886" fmla="*/ 5144675 h 6248398"/>
              <a:gd name="connsiteX49-6887" fmla="*/ 11369912 w 15811497"/>
              <a:gd name="connsiteY49-6888" fmla="*/ 5285874 h 6248398"/>
              <a:gd name="connsiteX50-6889" fmla="*/ 11313816 w 15811497"/>
              <a:gd name="connsiteY50-6890" fmla="*/ 5243926 h 6248398"/>
              <a:gd name="connsiteX51-6891" fmla="*/ 11210151 w 15811497"/>
              <a:gd name="connsiteY51-6892" fmla="*/ 5180948 h 6248398"/>
              <a:gd name="connsiteX52-6893" fmla="*/ 11209761 w 15811497"/>
              <a:gd name="connsiteY52-6894" fmla="*/ 5180760 h 6248398"/>
              <a:gd name="connsiteX53-6895" fmla="*/ 11096041 w 15811497"/>
              <a:gd name="connsiteY53-6896" fmla="*/ 5077404 h 6248398"/>
              <a:gd name="connsiteX54-6897" fmla="*/ 11063094 w 15811497"/>
              <a:gd name="connsiteY54-6898" fmla="*/ 5041153 h 6248398"/>
              <a:gd name="connsiteX55-6899" fmla="*/ 11063091 w 15811497"/>
              <a:gd name="connsiteY55-6900" fmla="*/ 5041152 h 6248398"/>
              <a:gd name="connsiteX56-6901" fmla="*/ 11096040 w 15811497"/>
              <a:gd name="connsiteY56-6902" fmla="*/ 5077404 h 6248398"/>
              <a:gd name="connsiteX57-6903" fmla="*/ 11209760 w 15811497"/>
              <a:gd name="connsiteY57-6904" fmla="*/ 5180760 h 6248398"/>
              <a:gd name="connsiteX58-6905" fmla="*/ 11100244 w 15811497"/>
              <a:gd name="connsiteY58-6906" fmla="*/ 5128004 h 6248398"/>
              <a:gd name="connsiteX59-6907" fmla="*/ 10610846 w 15811497"/>
              <a:gd name="connsiteY59-6908" fmla="*/ 5029199 h 6248398"/>
              <a:gd name="connsiteX60-6909" fmla="*/ 9640652 w 15811497"/>
              <a:gd name="connsiteY60-6910" fmla="*/ 5486739 h 6248398"/>
              <a:gd name="connsiteX61-6911" fmla="*/ 9628722 w 15811497"/>
              <a:gd name="connsiteY61-6912" fmla="*/ 5502693 h 6248398"/>
              <a:gd name="connsiteX62-6913" fmla="*/ 9568273 w 15811497"/>
              <a:gd name="connsiteY62-6914" fmla="*/ 5583530 h 6248398"/>
              <a:gd name="connsiteX63-6915" fmla="*/ 9535504 w 15811497"/>
              <a:gd name="connsiteY63-6916" fmla="*/ 5637470 h 6248398"/>
              <a:gd name="connsiteX64-6917" fmla="*/ 9535505 w 15811497"/>
              <a:gd name="connsiteY64-6918" fmla="*/ 5637470 h 6248398"/>
              <a:gd name="connsiteX65-6919" fmla="*/ 9568273 w 15811497"/>
              <a:gd name="connsiteY65-6920" fmla="*/ 5583531 h 6248398"/>
              <a:gd name="connsiteX66-6921" fmla="*/ 9628722 w 15811497"/>
              <a:gd name="connsiteY66-6922" fmla="*/ 5502694 h 6248398"/>
              <a:gd name="connsiteX67-6923" fmla="*/ 9563485 w 15811497"/>
              <a:gd name="connsiteY67-6924" fmla="*/ 5610078 h 6248398"/>
              <a:gd name="connsiteX68-6925" fmla="*/ 9542221 w 15811497"/>
              <a:gd name="connsiteY68-6926" fmla="*/ 5638514 h 6248398"/>
              <a:gd name="connsiteX69-6927" fmla="*/ 9504352 w 15811497"/>
              <a:gd name="connsiteY69-6928" fmla="*/ 5689156 h 6248398"/>
              <a:gd name="connsiteX70-6929" fmla="*/ 9480140 w 15811497"/>
              <a:gd name="connsiteY70-6930" fmla="*/ 5721533 h 6248398"/>
              <a:gd name="connsiteX71-6931" fmla="*/ 8362947 w 15811497"/>
              <a:gd name="connsiteY71-6932" fmla="*/ 6248398 h 6248398"/>
              <a:gd name="connsiteX72-6933" fmla="*/ 7028922 w 15811497"/>
              <a:gd name="connsiteY72-6934" fmla="*/ 5364147 h 6248398"/>
              <a:gd name="connsiteX73-6935" fmla="*/ 6990513 w 15811497"/>
              <a:gd name="connsiteY73-6936" fmla="*/ 5259205 h 6248398"/>
              <a:gd name="connsiteX74-6937" fmla="*/ 6990512 w 15811497"/>
              <a:gd name="connsiteY74-6938" fmla="*/ 5259199 h 6248398"/>
              <a:gd name="connsiteX75-6939" fmla="*/ 6983676 w 15811497"/>
              <a:gd name="connsiteY75-6940" fmla="*/ 5240519 h 6248398"/>
              <a:gd name="connsiteX76-6941" fmla="*/ 6983673 w 15811497"/>
              <a:gd name="connsiteY76-6942" fmla="*/ 5240519 h 6248398"/>
              <a:gd name="connsiteX77-6943" fmla="*/ 6980236 w 15811497"/>
              <a:gd name="connsiteY77-6944" fmla="*/ 5231130 h 6248398"/>
              <a:gd name="connsiteX78-6945" fmla="*/ 6978859 w 15811497"/>
              <a:gd name="connsiteY78-6946" fmla="*/ 5225774 h 6248398"/>
              <a:gd name="connsiteX79-6947" fmla="*/ 6984291 w 15811497"/>
              <a:gd name="connsiteY79-6948" fmla="*/ 5240614 h 6248398"/>
              <a:gd name="connsiteX80-6949" fmla="*/ 6984292 w 15811497"/>
              <a:gd name="connsiteY80-6950" fmla="*/ 5240614 h 6248398"/>
              <a:gd name="connsiteX81-6951" fmla="*/ 6978860 w 15811497"/>
              <a:gd name="connsiteY81-6952" fmla="*/ 5225773 h 6248398"/>
              <a:gd name="connsiteX82-6953" fmla="*/ 6944562 w 15811497"/>
              <a:gd name="connsiteY82-6954" fmla="*/ 5092380 h 6248398"/>
              <a:gd name="connsiteX83-6955" fmla="*/ 6924183 w 15811497"/>
              <a:gd name="connsiteY83-6956" fmla="*/ 4890225 h 6248398"/>
              <a:gd name="connsiteX84-6957" fmla="*/ 6924182 w 15811497"/>
              <a:gd name="connsiteY84-6958" fmla="*/ 4890225 h 6248398"/>
              <a:gd name="connsiteX85-6959" fmla="*/ 6944561 w 15811497"/>
              <a:gd name="connsiteY85-6960" fmla="*/ 5092380 h 6248398"/>
              <a:gd name="connsiteX86-6961" fmla="*/ 6978860 w 15811497"/>
              <a:gd name="connsiteY86-6962" fmla="*/ 5225773 h 6248398"/>
              <a:gd name="connsiteX87-6963" fmla="*/ 6948299 w 15811497"/>
              <a:gd name="connsiteY87-6964" fmla="*/ 5142273 h 6248398"/>
              <a:gd name="connsiteX88-6965" fmla="*/ 5829297 w 15811497"/>
              <a:gd name="connsiteY88-6966" fmla="*/ 4400549 h 6248398"/>
              <a:gd name="connsiteX89-6967" fmla="*/ 5056802 w 15811497"/>
              <a:gd name="connsiteY89-6968" fmla="*/ 4677867 h 6248398"/>
              <a:gd name="connsiteX90-6969" fmla="*/ 5022517 w 15811497"/>
              <a:gd name="connsiteY90-6970" fmla="*/ 4709027 h 6248398"/>
              <a:gd name="connsiteX91-6971" fmla="*/ 5022515 w 15811497"/>
              <a:gd name="connsiteY91-6972" fmla="*/ 4709029 h 6248398"/>
              <a:gd name="connsiteX92-6973" fmla="*/ 5022510 w 15811497"/>
              <a:gd name="connsiteY92-6974" fmla="*/ 4709033 h 6248398"/>
              <a:gd name="connsiteX93-6975" fmla="*/ 4924198 w 15811497"/>
              <a:gd name="connsiteY93-6976" fmla="*/ 4840507 h 6248398"/>
              <a:gd name="connsiteX94-6977" fmla="*/ 4914898 w 15811497"/>
              <a:gd name="connsiteY94-6978" fmla="*/ 4838698 h 6248398"/>
              <a:gd name="connsiteX95-6979" fmla="*/ 4914898 w 15811497"/>
              <a:gd name="connsiteY95-6980" fmla="*/ 4838699 h 6248398"/>
              <a:gd name="connsiteX96-6981" fmla="*/ 4924199 w 15811497"/>
              <a:gd name="connsiteY96-6982" fmla="*/ 4840508 h 6248398"/>
              <a:gd name="connsiteX97-6983" fmla="*/ 4893736 w 15811497"/>
              <a:gd name="connsiteY97-6984" fmla="*/ 4881247 h 6248398"/>
              <a:gd name="connsiteX98-6985" fmla="*/ 4778482 w 15811497"/>
              <a:gd name="connsiteY98-6986" fmla="*/ 5008058 h 6248398"/>
              <a:gd name="connsiteX99-6987" fmla="*/ 4778482 w 15811497"/>
              <a:gd name="connsiteY99-6988" fmla="*/ 5008057 h 6248398"/>
              <a:gd name="connsiteX100-6989" fmla="*/ 4715455 w 15811497"/>
              <a:gd name="connsiteY100-6990" fmla="*/ 5077404 h 6248398"/>
              <a:gd name="connsiteX101-6991" fmla="*/ 2762249 w 15811497"/>
              <a:gd name="connsiteY101-6992" fmla="*/ 5886448 h 6248398"/>
              <a:gd name="connsiteX102-6993" fmla="*/ 0 w 15811497"/>
              <a:gd name="connsiteY102-6994" fmla="*/ 3124198 h 6248398"/>
              <a:gd name="connsiteX103-6995" fmla="*/ 2762249 w 15811497"/>
              <a:gd name="connsiteY103-6996" fmla="*/ 361949 h 6248398"/>
              <a:gd name="connsiteX104-6997" fmla="*/ 4078902 w 15811497"/>
              <a:gd name="connsiteY104-6998" fmla="*/ 695338 h 6248398"/>
              <a:gd name="connsiteX105-6999" fmla="*/ 4261443 w 15811497"/>
              <a:gd name="connsiteY105-7000" fmla="*/ 806235 h 6248398"/>
              <a:gd name="connsiteX106-7001" fmla="*/ 4409044 w 15811497"/>
              <a:gd name="connsiteY106-7002" fmla="*/ 910268 h 6248398"/>
              <a:gd name="connsiteX107-7003" fmla="*/ 4612477 w 15811497"/>
              <a:gd name="connsiteY107-7004" fmla="*/ 1077402 h 6248398"/>
              <a:gd name="connsiteX108-7005" fmla="*/ 4612478 w 15811497"/>
              <a:gd name="connsiteY108-7006" fmla="*/ 1077403 h 6248398"/>
              <a:gd name="connsiteX109-7007" fmla="*/ 4715454 w 15811497"/>
              <a:gd name="connsiteY109-7008" fmla="*/ 1170993 h 6248398"/>
              <a:gd name="connsiteX110-7009" fmla="*/ 4701725 w 15811497"/>
              <a:gd name="connsiteY110-7010" fmla="*/ 1120394 h 6248398"/>
              <a:gd name="connsiteX111-7011" fmla="*/ 5191122 w 15811497"/>
              <a:gd name="connsiteY111-7012" fmla="*/ 1219199 h 6248398"/>
              <a:gd name="connsiteX112-7013" fmla="*/ 6161317 w 15811497"/>
              <a:gd name="connsiteY112-7014" fmla="*/ 761659 h 6248398"/>
              <a:gd name="connsiteX113-7015" fmla="*/ 6224019 w 15811497"/>
              <a:gd name="connsiteY113-7016" fmla="*/ 677808 h 6248398"/>
              <a:gd name="connsiteX114-7017" fmla="*/ 6175489 w 15811497"/>
              <a:gd name="connsiteY114-7018" fmla="*/ 757691 h 6248398"/>
              <a:gd name="connsiteX115-7019" fmla="*/ 6175489 w 15811497"/>
              <a:gd name="connsiteY115-7020" fmla="*/ 757692 h 6248398"/>
              <a:gd name="connsiteX116-7021" fmla="*/ 6224020 w 15811497"/>
              <a:gd name="connsiteY116-7022" fmla="*/ 677809 h 6248398"/>
              <a:gd name="connsiteX117-7023" fmla="*/ 6233696 w 15811497"/>
              <a:gd name="connsiteY117-7024" fmla="*/ 664869 h 6248398"/>
              <a:gd name="connsiteX118-7025" fmla="*/ 6252611 w 15811497"/>
              <a:gd name="connsiteY118-7026" fmla="*/ 633734 h 6248398"/>
              <a:gd name="connsiteX119-7027" fmla="*/ 6252610 w 15811497"/>
              <a:gd name="connsiteY119-7028" fmla="*/ 633734 h 6248398"/>
              <a:gd name="connsiteX120-7029" fmla="*/ 6233696 w 15811497"/>
              <a:gd name="connsiteY120-7030" fmla="*/ 664868 h 6248398"/>
              <a:gd name="connsiteX121-7031" fmla="*/ 6224019 w 15811497"/>
              <a:gd name="connsiteY121-7032" fmla="*/ 677808 h 6248398"/>
              <a:gd name="connsiteX122-7033" fmla="*/ 6248008 w 15811497"/>
              <a:gd name="connsiteY122-7034" fmla="*/ 638320 h 6248398"/>
              <a:gd name="connsiteX123-7035" fmla="*/ 6251291 w 15811497"/>
              <a:gd name="connsiteY123-7036" fmla="*/ 633930 h 6248398"/>
              <a:gd name="connsiteX124-7037" fmla="*/ 6251293 w 15811497"/>
              <a:gd name="connsiteY124-7038" fmla="*/ 633929 h 6248398"/>
              <a:gd name="connsiteX125-7039" fmla="*/ 6257683 w 15811497"/>
              <a:gd name="connsiteY125-7040" fmla="*/ 625384 h 6248398"/>
              <a:gd name="connsiteX126-7041" fmla="*/ 6257686 w 15811497"/>
              <a:gd name="connsiteY126-7042" fmla="*/ 625380 h 6248398"/>
              <a:gd name="connsiteX127-7043" fmla="*/ 6331355 w 15811497"/>
              <a:gd name="connsiteY127-7044" fmla="*/ 526865 h 6248398"/>
              <a:gd name="connsiteX128-7045" fmla="*/ 7448548 w 15811497"/>
              <a:gd name="connsiteY128-7046" fmla="*/ 0 h 6248398"/>
              <a:gd name="connsiteX0-7047" fmla="*/ 11209760 w 15811497"/>
              <a:gd name="connsiteY0-7048" fmla="*/ 5180760 h 6248398"/>
              <a:gd name="connsiteX1-7049" fmla="*/ 11210150 w 15811497"/>
              <a:gd name="connsiteY1-7050" fmla="*/ 5180948 h 6248398"/>
              <a:gd name="connsiteX2-7051" fmla="*/ 11313815 w 15811497"/>
              <a:gd name="connsiteY2-7052" fmla="*/ 5243926 h 6248398"/>
              <a:gd name="connsiteX3-7053" fmla="*/ 11369911 w 15811497"/>
              <a:gd name="connsiteY3-7054" fmla="*/ 5285874 h 6248398"/>
              <a:gd name="connsiteX4-7055" fmla="*/ 11410606 w 15811497"/>
              <a:gd name="connsiteY4-7056" fmla="*/ 5316305 h 6248398"/>
              <a:gd name="connsiteX5-7057" fmla="*/ 11499892 w 15811497"/>
              <a:gd name="connsiteY5-7058" fmla="*/ 5397454 h 6248398"/>
              <a:gd name="connsiteX6-7059" fmla="*/ 11528781 w 15811497"/>
              <a:gd name="connsiteY6-7060" fmla="*/ 5429240 h 6248398"/>
              <a:gd name="connsiteX7-7061" fmla="*/ 11504846 w 15811497"/>
              <a:gd name="connsiteY7-7062" fmla="*/ 5414699 h 6248398"/>
              <a:gd name="connsiteX8-7063" fmla="*/ 11371717 w 15811497"/>
              <a:gd name="connsiteY8-7064" fmla="*/ 5315148 h 6248398"/>
              <a:gd name="connsiteX9-7065" fmla="*/ 11292198 w 15811497"/>
              <a:gd name="connsiteY9-7066" fmla="*/ 5255685 h 6248398"/>
              <a:gd name="connsiteX10-7067" fmla="*/ 11209760 w 15811497"/>
              <a:gd name="connsiteY10-7068" fmla="*/ 5180760 h 6248398"/>
              <a:gd name="connsiteX11-7069" fmla="*/ 4892179 w 15811497"/>
              <a:gd name="connsiteY11-7070" fmla="*/ 4842491 h 6248398"/>
              <a:gd name="connsiteX12-7071" fmla="*/ 4892178 w 15811497"/>
              <a:gd name="connsiteY12-7072" fmla="*/ 4842492 h 6248398"/>
              <a:gd name="connsiteX13-7073" fmla="*/ 4885192 w 15811497"/>
              <a:gd name="connsiteY13-7074" fmla="*/ 4851834 h 6248398"/>
              <a:gd name="connsiteX14-7075" fmla="*/ 4892179 w 15811497"/>
              <a:gd name="connsiteY14-7076" fmla="*/ 4842491 h 6248398"/>
              <a:gd name="connsiteX15-7077" fmla="*/ 8768620 w 15811497"/>
              <a:gd name="connsiteY15-7078" fmla="*/ 859114 h 6248398"/>
              <a:gd name="connsiteX16-7079" fmla="*/ 8782572 w 15811497"/>
              <a:gd name="connsiteY16-7080" fmla="*/ 884251 h 6248398"/>
              <a:gd name="connsiteX17-7081" fmla="*/ 8768620 w 15811497"/>
              <a:gd name="connsiteY17-7082" fmla="*/ 859114 h 6248398"/>
              <a:gd name="connsiteX18-7083" fmla="*/ 7448548 w 15811497"/>
              <a:gd name="connsiteY18-7084" fmla="*/ 0 h 6248398"/>
              <a:gd name="connsiteX19-7085" fmla="*/ 8721604 w 15811497"/>
              <a:gd name="connsiteY19-7086" fmla="*/ 757692 h 6248398"/>
              <a:gd name="connsiteX20-7087" fmla="*/ 8890522 w 15811497"/>
              <a:gd name="connsiteY20-7088" fmla="*/ 1193234 h 6248398"/>
              <a:gd name="connsiteX21-7089" fmla="*/ 9958384 w 15811497"/>
              <a:gd name="connsiteY21-7090" fmla="*/ 1828798 h 6248398"/>
              <a:gd name="connsiteX22-7091" fmla="*/ 10895504 w 15811497"/>
              <a:gd name="connsiteY22-7092" fmla="*/ 1386857 h 6248398"/>
              <a:gd name="connsiteX23-7093" fmla="*/ 10927290 w 15811497"/>
              <a:gd name="connsiteY23-7094" fmla="*/ 1344350 h 6248398"/>
              <a:gd name="connsiteX24-7095" fmla="*/ 10936907 w 15811497"/>
              <a:gd name="connsiteY24-7096" fmla="*/ 1346082 h 6248398"/>
              <a:gd name="connsiteX25-7097" fmla="*/ 10917759 w 15811497"/>
              <a:gd name="connsiteY25-7098" fmla="*/ 1367151 h 6248398"/>
              <a:gd name="connsiteX26-7099" fmla="*/ 10545015 w 15811497"/>
              <a:gd name="connsiteY26-7100" fmla="*/ 1956940 h 6248398"/>
              <a:gd name="connsiteX27-7101" fmla="*/ 10521911 w 15811497"/>
              <a:gd name="connsiteY27-7102" fmla="*/ 2012524 h 6248398"/>
              <a:gd name="connsiteX28-7103" fmla="*/ 10521913 w 15811497"/>
              <a:gd name="connsiteY28-7104" fmla="*/ 2012521 h 6248398"/>
              <a:gd name="connsiteX29-7105" fmla="*/ 10545016 w 15811497"/>
              <a:gd name="connsiteY29-7106" fmla="*/ 1956940 h 6248398"/>
              <a:gd name="connsiteX30-7107" fmla="*/ 10917760 w 15811497"/>
              <a:gd name="connsiteY30-7108" fmla="*/ 1367152 h 6248398"/>
              <a:gd name="connsiteX31-7109" fmla="*/ 10936908 w 15811497"/>
              <a:gd name="connsiteY31-7110" fmla="*/ 1346084 h 6248398"/>
              <a:gd name="connsiteX32-7111" fmla="*/ 10972797 w 15811497"/>
              <a:gd name="connsiteY32-7112" fmla="*/ 1352550 h 6248398"/>
              <a:gd name="connsiteX33-7113" fmla="*/ 11002341 w 15811497"/>
              <a:gd name="connsiteY33-7114" fmla="*/ 1645177 h 6248398"/>
              <a:gd name="connsiteX34-7115" fmla="*/ 11002341 w 15811497"/>
              <a:gd name="connsiteY34-7116" fmla="*/ 1645177 h 6248398"/>
              <a:gd name="connsiteX35-7117" fmla="*/ 10972797 w 15811497"/>
              <a:gd name="connsiteY35-7118" fmla="*/ 1352549 h 6248398"/>
              <a:gd name="connsiteX36-7119" fmla="*/ 10936908 w 15811497"/>
              <a:gd name="connsiteY36-7120" fmla="*/ 1346083 h 6248398"/>
              <a:gd name="connsiteX37-7121" fmla="*/ 11096041 w 15811497"/>
              <a:gd name="connsiteY37-7122" fmla="*/ 1170993 h 6248398"/>
              <a:gd name="connsiteX38-7123" fmla="*/ 13049247 w 15811497"/>
              <a:gd name="connsiteY38-7124" fmla="*/ 361949 h 6248398"/>
              <a:gd name="connsiteX39-7125" fmla="*/ 15811497 w 15811497"/>
              <a:gd name="connsiteY39-7126" fmla="*/ 3124198 h 6248398"/>
              <a:gd name="connsiteX40-7127" fmla="*/ 13049247 w 15811497"/>
              <a:gd name="connsiteY40-7128" fmla="*/ 5886448 h 6248398"/>
              <a:gd name="connsiteX41-7129" fmla="*/ 11732594 w 15811497"/>
              <a:gd name="connsiteY41-7130" fmla="*/ 5553059 h 6248398"/>
              <a:gd name="connsiteX42-7131" fmla="*/ 11528782 w 15811497"/>
              <a:gd name="connsiteY42-7132" fmla="*/ 5429240 h 6248398"/>
              <a:gd name="connsiteX43-7133" fmla="*/ 11499893 w 15811497"/>
              <a:gd name="connsiteY43-7134" fmla="*/ 5397454 h 6248398"/>
              <a:gd name="connsiteX44-7135" fmla="*/ 11410607 w 15811497"/>
              <a:gd name="connsiteY44-7136" fmla="*/ 5316305 h 6248398"/>
              <a:gd name="connsiteX45-7137" fmla="*/ 11369912 w 15811497"/>
              <a:gd name="connsiteY45-7138" fmla="*/ 5285874 h 6248398"/>
              <a:gd name="connsiteX46-7139" fmla="*/ 11355656 w 15811497"/>
              <a:gd name="connsiteY46-7140" fmla="*/ 5144675 h 6248398"/>
              <a:gd name="connsiteX47-7141" fmla="*/ 11355656 w 15811497"/>
              <a:gd name="connsiteY47-7142" fmla="*/ 5144675 h 6248398"/>
              <a:gd name="connsiteX48-7143" fmla="*/ 11369912 w 15811497"/>
              <a:gd name="connsiteY48-7144" fmla="*/ 5285874 h 6248398"/>
              <a:gd name="connsiteX49-7145" fmla="*/ 11313816 w 15811497"/>
              <a:gd name="connsiteY49-7146" fmla="*/ 5243926 h 6248398"/>
              <a:gd name="connsiteX50-7147" fmla="*/ 11210151 w 15811497"/>
              <a:gd name="connsiteY50-7148" fmla="*/ 5180948 h 6248398"/>
              <a:gd name="connsiteX51-7149" fmla="*/ 11209761 w 15811497"/>
              <a:gd name="connsiteY51-7150" fmla="*/ 5180760 h 6248398"/>
              <a:gd name="connsiteX52-7151" fmla="*/ 11096041 w 15811497"/>
              <a:gd name="connsiteY52-7152" fmla="*/ 5077404 h 6248398"/>
              <a:gd name="connsiteX53-7153" fmla="*/ 11063094 w 15811497"/>
              <a:gd name="connsiteY53-7154" fmla="*/ 5041153 h 6248398"/>
              <a:gd name="connsiteX54-7155" fmla="*/ 11063091 w 15811497"/>
              <a:gd name="connsiteY54-7156" fmla="*/ 5041152 h 6248398"/>
              <a:gd name="connsiteX55-7157" fmla="*/ 11096040 w 15811497"/>
              <a:gd name="connsiteY55-7158" fmla="*/ 5077404 h 6248398"/>
              <a:gd name="connsiteX56-7159" fmla="*/ 11209760 w 15811497"/>
              <a:gd name="connsiteY56-7160" fmla="*/ 5180760 h 6248398"/>
              <a:gd name="connsiteX57-7161" fmla="*/ 11100244 w 15811497"/>
              <a:gd name="connsiteY57-7162" fmla="*/ 5128004 h 6248398"/>
              <a:gd name="connsiteX58-7163" fmla="*/ 10610846 w 15811497"/>
              <a:gd name="connsiteY58-7164" fmla="*/ 5029199 h 6248398"/>
              <a:gd name="connsiteX59-7165" fmla="*/ 9640652 w 15811497"/>
              <a:gd name="connsiteY59-7166" fmla="*/ 5486739 h 6248398"/>
              <a:gd name="connsiteX60-7167" fmla="*/ 9628722 w 15811497"/>
              <a:gd name="connsiteY60-7168" fmla="*/ 5502693 h 6248398"/>
              <a:gd name="connsiteX61-7169" fmla="*/ 9568273 w 15811497"/>
              <a:gd name="connsiteY61-7170" fmla="*/ 5583530 h 6248398"/>
              <a:gd name="connsiteX62-7171" fmla="*/ 9535504 w 15811497"/>
              <a:gd name="connsiteY62-7172" fmla="*/ 5637470 h 6248398"/>
              <a:gd name="connsiteX63-7173" fmla="*/ 9535505 w 15811497"/>
              <a:gd name="connsiteY63-7174" fmla="*/ 5637470 h 6248398"/>
              <a:gd name="connsiteX64-7175" fmla="*/ 9568273 w 15811497"/>
              <a:gd name="connsiteY64-7176" fmla="*/ 5583531 h 6248398"/>
              <a:gd name="connsiteX65-7177" fmla="*/ 9628722 w 15811497"/>
              <a:gd name="connsiteY65-7178" fmla="*/ 5502694 h 6248398"/>
              <a:gd name="connsiteX66-7179" fmla="*/ 9563485 w 15811497"/>
              <a:gd name="connsiteY66-7180" fmla="*/ 5610078 h 6248398"/>
              <a:gd name="connsiteX67-7181" fmla="*/ 9542221 w 15811497"/>
              <a:gd name="connsiteY67-7182" fmla="*/ 5638514 h 6248398"/>
              <a:gd name="connsiteX68-7183" fmla="*/ 9504352 w 15811497"/>
              <a:gd name="connsiteY68-7184" fmla="*/ 5689156 h 6248398"/>
              <a:gd name="connsiteX69-7185" fmla="*/ 9480140 w 15811497"/>
              <a:gd name="connsiteY69-7186" fmla="*/ 5721533 h 6248398"/>
              <a:gd name="connsiteX70-7187" fmla="*/ 8362947 w 15811497"/>
              <a:gd name="connsiteY70-7188" fmla="*/ 6248398 h 6248398"/>
              <a:gd name="connsiteX71-7189" fmla="*/ 7028922 w 15811497"/>
              <a:gd name="connsiteY71-7190" fmla="*/ 5364147 h 6248398"/>
              <a:gd name="connsiteX72-7191" fmla="*/ 6990513 w 15811497"/>
              <a:gd name="connsiteY72-7192" fmla="*/ 5259205 h 6248398"/>
              <a:gd name="connsiteX73-7193" fmla="*/ 6990512 w 15811497"/>
              <a:gd name="connsiteY73-7194" fmla="*/ 5259199 h 6248398"/>
              <a:gd name="connsiteX74-7195" fmla="*/ 6983676 w 15811497"/>
              <a:gd name="connsiteY74-7196" fmla="*/ 5240519 h 6248398"/>
              <a:gd name="connsiteX75-7197" fmla="*/ 6983673 w 15811497"/>
              <a:gd name="connsiteY75-7198" fmla="*/ 5240519 h 6248398"/>
              <a:gd name="connsiteX76-7199" fmla="*/ 6980236 w 15811497"/>
              <a:gd name="connsiteY76-7200" fmla="*/ 5231130 h 6248398"/>
              <a:gd name="connsiteX77-7201" fmla="*/ 6978859 w 15811497"/>
              <a:gd name="connsiteY77-7202" fmla="*/ 5225774 h 6248398"/>
              <a:gd name="connsiteX78-7203" fmla="*/ 6984291 w 15811497"/>
              <a:gd name="connsiteY78-7204" fmla="*/ 5240614 h 6248398"/>
              <a:gd name="connsiteX79-7205" fmla="*/ 6984292 w 15811497"/>
              <a:gd name="connsiteY79-7206" fmla="*/ 5240614 h 6248398"/>
              <a:gd name="connsiteX80-7207" fmla="*/ 6978860 w 15811497"/>
              <a:gd name="connsiteY80-7208" fmla="*/ 5225773 h 6248398"/>
              <a:gd name="connsiteX81-7209" fmla="*/ 6944562 w 15811497"/>
              <a:gd name="connsiteY81-7210" fmla="*/ 5092380 h 6248398"/>
              <a:gd name="connsiteX82-7211" fmla="*/ 6924183 w 15811497"/>
              <a:gd name="connsiteY82-7212" fmla="*/ 4890225 h 6248398"/>
              <a:gd name="connsiteX83-7213" fmla="*/ 6924182 w 15811497"/>
              <a:gd name="connsiteY83-7214" fmla="*/ 4890225 h 6248398"/>
              <a:gd name="connsiteX84-7215" fmla="*/ 6944561 w 15811497"/>
              <a:gd name="connsiteY84-7216" fmla="*/ 5092380 h 6248398"/>
              <a:gd name="connsiteX85-7217" fmla="*/ 6978860 w 15811497"/>
              <a:gd name="connsiteY85-7218" fmla="*/ 5225773 h 6248398"/>
              <a:gd name="connsiteX86-7219" fmla="*/ 6948299 w 15811497"/>
              <a:gd name="connsiteY86-7220" fmla="*/ 5142273 h 6248398"/>
              <a:gd name="connsiteX87-7221" fmla="*/ 5829297 w 15811497"/>
              <a:gd name="connsiteY87-7222" fmla="*/ 4400549 h 6248398"/>
              <a:gd name="connsiteX88-7223" fmla="*/ 5056802 w 15811497"/>
              <a:gd name="connsiteY88-7224" fmla="*/ 4677867 h 6248398"/>
              <a:gd name="connsiteX89-7225" fmla="*/ 5022517 w 15811497"/>
              <a:gd name="connsiteY89-7226" fmla="*/ 4709027 h 6248398"/>
              <a:gd name="connsiteX90-7227" fmla="*/ 5022515 w 15811497"/>
              <a:gd name="connsiteY90-7228" fmla="*/ 4709029 h 6248398"/>
              <a:gd name="connsiteX91-7229" fmla="*/ 5022510 w 15811497"/>
              <a:gd name="connsiteY91-7230" fmla="*/ 4709033 h 6248398"/>
              <a:gd name="connsiteX92-7231" fmla="*/ 4924198 w 15811497"/>
              <a:gd name="connsiteY92-7232" fmla="*/ 4840507 h 6248398"/>
              <a:gd name="connsiteX93-7233" fmla="*/ 4914898 w 15811497"/>
              <a:gd name="connsiteY93-7234" fmla="*/ 4838698 h 6248398"/>
              <a:gd name="connsiteX94-7235" fmla="*/ 4914898 w 15811497"/>
              <a:gd name="connsiteY94-7236" fmla="*/ 4838699 h 6248398"/>
              <a:gd name="connsiteX95-7237" fmla="*/ 4924199 w 15811497"/>
              <a:gd name="connsiteY95-7238" fmla="*/ 4840508 h 6248398"/>
              <a:gd name="connsiteX96-7239" fmla="*/ 4893736 w 15811497"/>
              <a:gd name="connsiteY96-7240" fmla="*/ 4881247 h 6248398"/>
              <a:gd name="connsiteX97-7241" fmla="*/ 4778482 w 15811497"/>
              <a:gd name="connsiteY97-7242" fmla="*/ 5008058 h 6248398"/>
              <a:gd name="connsiteX98-7243" fmla="*/ 4778482 w 15811497"/>
              <a:gd name="connsiteY98-7244" fmla="*/ 5008057 h 6248398"/>
              <a:gd name="connsiteX99-7245" fmla="*/ 4715455 w 15811497"/>
              <a:gd name="connsiteY99-7246" fmla="*/ 5077404 h 6248398"/>
              <a:gd name="connsiteX100-7247" fmla="*/ 2762249 w 15811497"/>
              <a:gd name="connsiteY100-7248" fmla="*/ 5886448 h 6248398"/>
              <a:gd name="connsiteX101-7249" fmla="*/ 0 w 15811497"/>
              <a:gd name="connsiteY101-7250" fmla="*/ 3124198 h 6248398"/>
              <a:gd name="connsiteX102-7251" fmla="*/ 2762249 w 15811497"/>
              <a:gd name="connsiteY102-7252" fmla="*/ 361949 h 6248398"/>
              <a:gd name="connsiteX103-7253" fmla="*/ 4078902 w 15811497"/>
              <a:gd name="connsiteY103-7254" fmla="*/ 695338 h 6248398"/>
              <a:gd name="connsiteX104-7255" fmla="*/ 4261443 w 15811497"/>
              <a:gd name="connsiteY104-7256" fmla="*/ 806235 h 6248398"/>
              <a:gd name="connsiteX105-7257" fmla="*/ 4409044 w 15811497"/>
              <a:gd name="connsiteY105-7258" fmla="*/ 910268 h 6248398"/>
              <a:gd name="connsiteX106-7259" fmla="*/ 4612477 w 15811497"/>
              <a:gd name="connsiteY106-7260" fmla="*/ 1077402 h 6248398"/>
              <a:gd name="connsiteX107-7261" fmla="*/ 4612478 w 15811497"/>
              <a:gd name="connsiteY107-7262" fmla="*/ 1077403 h 6248398"/>
              <a:gd name="connsiteX108-7263" fmla="*/ 4715454 w 15811497"/>
              <a:gd name="connsiteY108-7264" fmla="*/ 1170993 h 6248398"/>
              <a:gd name="connsiteX109-7265" fmla="*/ 4701725 w 15811497"/>
              <a:gd name="connsiteY109-7266" fmla="*/ 1120394 h 6248398"/>
              <a:gd name="connsiteX110-7267" fmla="*/ 5191122 w 15811497"/>
              <a:gd name="connsiteY110-7268" fmla="*/ 1219199 h 6248398"/>
              <a:gd name="connsiteX111-7269" fmla="*/ 6161317 w 15811497"/>
              <a:gd name="connsiteY111-7270" fmla="*/ 761659 h 6248398"/>
              <a:gd name="connsiteX112-7271" fmla="*/ 6224019 w 15811497"/>
              <a:gd name="connsiteY112-7272" fmla="*/ 677808 h 6248398"/>
              <a:gd name="connsiteX113-7273" fmla="*/ 6175489 w 15811497"/>
              <a:gd name="connsiteY113-7274" fmla="*/ 757691 h 6248398"/>
              <a:gd name="connsiteX114-7275" fmla="*/ 6175489 w 15811497"/>
              <a:gd name="connsiteY114-7276" fmla="*/ 757692 h 6248398"/>
              <a:gd name="connsiteX115-7277" fmla="*/ 6224020 w 15811497"/>
              <a:gd name="connsiteY115-7278" fmla="*/ 677809 h 6248398"/>
              <a:gd name="connsiteX116-7279" fmla="*/ 6233696 w 15811497"/>
              <a:gd name="connsiteY116-7280" fmla="*/ 664869 h 6248398"/>
              <a:gd name="connsiteX117-7281" fmla="*/ 6252611 w 15811497"/>
              <a:gd name="connsiteY117-7282" fmla="*/ 633734 h 6248398"/>
              <a:gd name="connsiteX118-7283" fmla="*/ 6252610 w 15811497"/>
              <a:gd name="connsiteY118-7284" fmla="*/ 633734 h 6248398"/>
              <a:gd name="connsiteX119-7285" fmla="*/ 6233696 w 15811497"/>
              <a:gd name="connsiteY119-7286" fmla="*/ 664868 h 6248398"/>
              <a:gd name="connsiteX120-7287" fmla="*/ 6224019 w 15811497"/>
              <a:gd name="connsiteY120-7288" fmla="*/ 677808 h 6248398"/>
              <a:gd name="connsiteX121-7289" fmla="*/ 6248008 w 15811497"/>
              <a:gd name="connsiteY121-7290" fmla="*/ 638320 h 6248398"/>
              <a:gd name="connsiteX122-7291" fmla="*/ 6251291 w 15811497"/>
              <a:gd name="connsiteY122-7292" fmla="*/ 633930 h 6248398"/>
              <a:gd name="connsiteX123-7293" fmla="*/ 6251293 w 15811497"/>
              <a:gd name="connsiteY123-7294" fmla="*/ 633929 h 6248398"/>
              <a:gd name="connsiteX124-7295" fmla="*/ 6257683 w 15811497"/>
              <a:gd name="connsiteY124-7296" fmla="*/ 625384 h 6248398"/>
              <a:gd name="connsiteX125-7297" fmla="*/ 6257686 w 15811497"/>
              <a:gd name="connsiteY125-7298" fmla="*/ 625380 h 6248398"/>
              <a:gd name="connsiteX126-7299" fmla="*/ 6331355 w 15811497"/>
              <a:gd name="connsiteY126-7300" fmla="*/ 526865 h 6248398"/>
              <a:gd name="connsiteX127-7301" fmla="*/ 7448548 w 15811497"/>
              <a:gd name="connsiteY127-7302" fmla="*/ 0 h 6248398"/>
              <a:gd name="connsiteX0-7303" fmla="*/ 11209760 w 15811497"/>
              <a:gd name="connsiteY0-7304" fmla="*/ 5180760 h 6248398"/>
              <a:gd name="connsiteX1-7305" fmla="*/ 11210150 w 15811497"/>
              <a:gd name="connsiteY1-7306" fmla="*/ 5180948 h 6248398"/>
              <a:gd name="connsiteX2-7307" fmla="*/ 11313815 w 15811497"/>
              <a:gd name="connsiteY2-7308" fmla="*/ 5243926 h 6248398"/>
              <a:gd name="connsiteX3-7309" fmla="*/ 11369911 w 15811497"/>
              <a:gd name="connsiteY3-7310" fmla="*/ 5285874 h 6248398"/>
              <a:gd name="connsiteX4-7311" fmla="*/ 11410606 w 15811497"/>
              <a:gd name="connsiteY4-7312" fmla="*/ 5316305 h 6248398"/>
              <a:gd name="connsiteX5-7313" fmla="*/ 11499892 w 15811497"/>
              <a:gd name="connsiteY5-7314" fmla="*/ 5397454 h 6248398"/>
              <a:gd name="connsiteX6-7315" fmla="*/ 11528781 w 15811497"/>
              <a:gd name="connsiteY6-7316" fmla="*/ 5429240 h 6248398"/>
              <a:gd name="connsiteX7-7317" fmla="*/ 11504846 w 15811497"/>
              <a:gd name="connsiteY7-7318" fmla="*/ 5414699 h 6248398"/>
              <a:gd name="connsiteX8-7319" fmla="*/ 11371717 w 15811497"/>
              <a:gd name="connsiteY8-7320" fmla="*/ 5315148 h 6248398"/>
              <a:gd name="connsiteX9-7321" fmla="*/ 11292198 w 15811497"/>
              <a:gd name="connsiteY9-7322" fmla="*/ 5255685 h 6248398"/>
              <a:gd name="connsiteX10-7323" fmla="*/ 11209760 w 15811497"/>
              <a:gd name="connsiteY10-7324" fmla="*/ 5180760 h 6248398"/>
              <a:gd name="connsiteX11-7325" fmla="*/ 4892179 w 15811497"/>
              <a:gd name="connsiteY11-7326" fmla="*/ 4842491 h 6248398"/>
              <a:gd name="connsiteX12-7327" fmla="*/ 4892178 w 15811497"/>
              <a:gd name="connsiteY12-7328" fmla="*/ 4842492 h 6248398"/>
              <a:gd name="connsiteX13-7329" fmla="*/ 4885192 w 15811497"/>
              <a:gd name="connsiteY13-7330" fmla="*/ 4851834 h 6248398"/>
              <a:gd name="connsiteX14-7331" fmla="*/ 4892179 w 15811497"/>
              <a:gd name="connsiteY14-7332" fmla="*/ 4842491 h 6248398"/>
              <a:gd name="connsiteX15-7333" fmla="*/ 7448548 w 15811497"/>
              <a:gd name="connsiteY15-7334" fmla="*/ 0 h 6248398"/>
              <a:gd name="connsiteX16-7335" fmla="*/ 8721604 w 15811497"/>
              <a:gd name="connsiteY16-7336" fmla="*/ 757692 h 6248398"/>
              <a:gd name="connsiteX17-7337" fmla="*/ 8890522 w 15811497"/>
              <a:gd name="connsiteY17-7338" fmla="*/ 1193234 h 6248398"/>
              <a:gd name="connsiteX18-7339" fmla="*/ 9958384 w 15811497"/>
              <a:gd name="connsiteY18-7340" fmla="*/ 1828798 h 6248398"/>
              <a:gd name="connsiteX19-7341" fmla="*/ 10895504 w 15811497"/>
              <a:gd name="connsiteY19-7342" fmla="*/ 1386857 h 6248398"/>
              <a:gd name="connsiteX20-7343" fmla="*/ 10927290 w 15811497"/>
              <a:gd name="connsiteY20-7344" fmla="*/ 1344350 h 6248398"/>
              <a:gd name="connsiteX21-7345" fmla="*/ 10936907 w 15811497"/>
              <a:gd name="connsiteY21-7346" fmla="*/ 1346082 h 6248398"/>
              <a:gd name="connsiteX22-7347" fmla="*/ 10917759 w 15811497"/>
              <a:gd name="connsiteY22-7348" fmla="*/ 1367151 h 6248398"/>
              <a:gd name="connsiteX23-7349" fmla="*/ 10545015 w 15811497"/>
              <a:gd name="connsiteY23-7350" fmla="*/ 1956940 h 6248398"/>
              <a:gd name="connsiteX24-7351" fmla="*/ 10521911 w 15811497"/>
              <a:gd name="connsiteY24-7352" fmla="*/ 2012524 h 6248398"/>
              <a:gd name="connsiteX25-7353" fmla="*/ 10521913 w 15811497"/>
              <a:gd name="connsiteY25-7354" fmla="*/ 2012521 h 6248398"/>
              <a:gd name="connsiteX26-7355" fmla="*/ 10545016 w 15811497"/>
              <a:gd name="connsiteY26-7356" fmla="*/ 1956940 h 6248398"/>
              <a:gd name="connsiteX27-7357" fmla="*/ 10917760 w 15811497"/>
              <a:gd name="connsiteY27-7358" fmla="*/ 1367152 h 6248398"/>
              <a:gd name="connsiteX28-7359" fmla="*/ 10936908 w 15811497"/>
              <a:gd name="connsiteY28-7360" fmla="*/ 1346084 h 6248398"/>
              <a:gd name="connsiteX29-7361" fmla="*/ 10972797 w 15811497"/>
              <a:gd name="connsiteY29-7362" fmla="*/ 1352550 h 6248398"/>
              <a:gd name="connsiteX30-7363" fmla="*/ 11002341 w 15811497"/>
              <a:gd name="connsiteY30-7364" fmla="*/ 1645177 h 6248398"/>
              <a:gd name="connsiteX31-7365" fmla="*/ 11002341 w 15811497"/>
              <a:gd name="connsiteY31-7366" fmla="*/ 1645177 h 6248398"/>
              <a:gd name="connsiteX32-7367" fmla="*/ 10972797 w 15811497"/>
              <a:gd name="connsiteY32-7368" fmla="*/ 1352549 h 6248398"/>
              <a:gd name="connsiteX33-7369" fmla="*/ 10936908 w 15811497"/>
              <a:gd name="connsiteY33-7370" fmla="*/ 1346083 h 6248398"/>
              <a:gd name="connsiteX34-7371" fmla="*/ 11096041 w 15811497"/>
              <a:gd name="connsiteY34-7372" fmla="*/ 1170993 h 6248398"/>
              <a:gd name="connsiteX35-7373" fmla="*/ 13049247 w 15811497"/>
              <a:gd name="connsiteY35-7374" fmla="*/ 361949 h 6248398"/>
              <a:gd name="connsiteX36-7375" fmla="*/ 15811497 w 15811497"/>
              <a:gd name="connsiteY36-7376" fmla="*/ 3124198 h 6248398"/>
              <a:gd name="connsiteX37-7377" fmla="*/ 13049247 w 15811497"/>
              <a:gd name="connsiteY37-7378" fmla="*/ 5886448 h 6248398"/>
              <a:gd name="connsiteX38-7379" fmla="*/ 11732594 w 15811497"/>
              <a:gd name="connsiteY38-7380" fmla="*/ 5553059 h 6248398"/>
              <a:gd name="connsiteX39-7381" fmla="*/ 11528782 w 15811497"/>
              <a:gd name="connsiteY39-7382" fmla="*/ 5429240 h 6248398"/>
              <a:gd name="connsiteX40-7383" fmla="*/ 11499893 w 15811497"/>
              <a:gd name="connsiteY40-7384" fmla="*/ 5397454 h 6248398"/>
              <a:gd name="connsiteX41-7385" fmla="*/ 11410607 w 15811497"/>
              <a:gd name="connsiteY41-7386" fmla="*/ 5316305 h 6248398"/>
              <a:gd name="connsiteX42-7387" fmla="*/ 11369912 w 15811497"/>
              <a:gd name="connsiteY42-7388" fmla="*/ 5285874 h 6248398"/>
              <a:gd name="connsiteX43-7389" fmla="*/ 11355656 w 15811497"/>
              <a:gd name="connsiteY43-7390" fmla="*/ 5144675 h 6248398"/>
              <a:gd name="connsiteX44-7391" fmla="*/ 11355656 w 15811497"/>
              <a:gd name="connsiteY44-7392" fmla="*/ 5144675 h 6248398"/>
              <a:gd name="connsiteX45-7393" fmla="*/ 11369912 w 15811497"/>
              <a:gd name="connsiteY45-7394" fmla="*/ 5285874 h 6248398"/>
              <a:gd name="connsiteX46-7395" fmla="*/ 11313816 w 15811497"/>
              <a:gd name="connsiteY46-7396" fmla="*/ 5243926 h 6248398"/>
              <a:gd name="connsiteX47-7397" fmla="*/ 11210151 w 15811497"/>
              <a:gd name="connsiteY47-7398" fmla="*/ 5180948 h 6248398"/>
              <a:gd name="connsiteX48-7399" fmla="*/ 11209761 w 15811497"/>
              <a:gd name="connsiteY48-7400" fmla="*/ 5180760 h 6248398"/>
              <a:gd name="connsiteX49-7401" fmla="*/ 11096041 w 15811497"/>
              <a:gd name="connsiteY49-7402" fmla="*/ 5077404 h 6248398"/>
              <a:gd name="connsiteX50-7403" fmla="*/ 11063094 w 15811497"/>
              <a:gd name="connsiteY50-7404" fmla="*/ 5041153 h 6248398"/>
              <a:gd name="connsiteX51-7405" fmla="*/ 11063091 w 15811497"/>
              <a:gd name="connsiteY51-7406" fmla="*/ 5041152 h 6248398"/>
              <a:gd name="connsiteX52-7407" fmla="*/ 11096040 w 15811497"/>
              <a:gd name="connsiteY52-7408" fmla="*/ 5077404 h 6248398"/>
              <a:gd name="connsiteX53-7409" fmla="*/ 11209760 w 15811497"/>
              <a:gd name="connsiteY53-7410" fmla="*/ 5180760 h 6248398"/>
              <a:gd name="connsiteX54-7411" fmla="*/ 11100244 w 15811497"/>
              <a:gd name="connsiteY54-7412" fmla="*/ 5128004 h 6248398"/>
              <a:gd name="connsiteX55-7413" fmla="*/ 10610846 w 15811497"/>
              <a:gd name="connsiteY55-7414" fmla="*/ 5029199 h 6248398"/>
              <a:gd name="connsiteX56-7415" fmla="*/ 9640652 w 15811497"/>
              <a:gd name="connsiteY56-7416" fmla="*/ 5486739 h 6248398"/>
              <a:gd name="connsiteX57-7417" fmla="*/ 9628722 w 15811497"/>
              <a:gd name="connsiteY57-7418" fmla="*/ 5502693 h 6248398"/>
              <a:gd name="connsiteX58-7419" fmla="*/ 9568273 w 15811497"/>
              <a:gd name="connsiteY58-7420" fmla="*/ 5583530 h 6248398"/>
              <a:gd name="connsiteX59-7421" fmla="*/ 9535504 w 15811497"/>
              <a:gd name="connsiteY59-7422" fmla="*/ 5637470 h 6248398"/>
              <a:gd name="connsiteX60-7423" fmla="*/ 9535505 w 15811497"/>
              <a:gd name="connsiteY60-7424" fmla="*/ 5637470 h 6248398"/>
              <a:gd name="connsiteX61-7425" fmla="*/ 9568273 w 15811497"/>
              <a:gd name="connsiteY61-7426" fmla="*/ 5583531 h 6248398"/>
              <a:gd name="connsiteX62-7427" fmla="*/ 9628722 w 15811497"/>
              <a:gd name="connsiteY62-7428" fmla="*/ 5502694 h 6248398"/>
              <a:gd name="connsiteX63-7429" fmla="*/ 9563485 w 15811497"/>
              <a:gd name="connsiteY63-7430" fmla="*/ 5610078 h 6248398"/>
              <a:gd name="connsiteX64-7431" fmla="*/ 9542221 w 15811497"/>
              <a:gd name="connsiteY64-7432" fmla="*/ 5638514 h 6248398"/>
              <a:gd name="connsiteX65-7433" fmla="*/ 9504352 w 15811497"/>
              <a:gd name="connsiteY65-7434" fmla="*/ 5689156 h 6248398"/>
              <a:gd name="connsiteX66-7435" fmla="*/ 9480140 w 15811497"/>
              <a:gd name="connsiteY66-7436" fmla="*/ 5721533 h 6248398"/>
              <a:gd name="connsiteX67-7437" fmla="*/ 8362947 w 15811497"/>
              <a:gd name="connsiteY67-7438" fmla="*/ 6248398 h 6248398"/>
              <a:gd name="connsiteX68-7439" fmla="*/ 7028922 w 15811497"/>
              <a:gd name="connsiteY68-7440" fmla="*/ 5364147 h 6248398"/>
              <a:gd name="connsiteX69-7441" fmla="*/ 6990513 w 15811497"/>
              <a:gd name="connsiteY69-7442" fmla="*/ 5259205 h 6248398"/>
              <a:gd name="connsiteX70-7443" fmla="*/ 6990512 w 15811497"/>
              <a:gd name="connsiteY70-7444" fmla="*/ 5259199 h 6248398"/>
              <a:gd name="connsiteX71-7445" fmla="*/ 6983676 w 15811497"/>
              <a:gd name="connsiteY71-7446" fmla="*/ 5240519 h 6248398"/>
              <a:gd name="connsiteX72-7447" fmla="*/ 6983673 w 15811497"/>
              <a:gd name="connsiteY72-7448" fmla="*/ 5240519 h 6248398"/>
              <a:gd name="connsiteX73-7449" fmla="*/ 6980236 w 15811497"/>
              <a:gd name="connsiteY73-7450" fmla="*/ 5231130 h 6248398"/>
              <a:gd name="connsiteX74-7451" fmla="*/ 6978859 w 15811497"/>
              <a:gd name="connsiteY74-7452" fmla="*/ 5225774 h 6248398"/>
              <a:gd name="connsiteX75-7453" fmla="*/ 6984291 w 15811497"/>
              <a:gd name="connsiteY75-7454" fmla="*/ 5240614 h 6248398"/>
              <a:gd name="connsiteX76-7455" fmla="*/ 6984292 w 15811497"/>
              <a:gd name="connsiteY76-7456" fmla="*/ 5240614 h 6248398"/>
              <a:gd name="connsiteX77-7457" fmla="*/ 6978860 w 15811497"/>
              <a:gd name="connsiteY77-7458" fmla="*/ 5225773 h 6248398"/>
              <a:gd name="connsiteX78-7459" fmla="*/ 6944562 w 15811497"/>
              <a:gd name="connsiteY78-7460" fmla="*/ 5092380 h 6248398"/>
              <a:gd name="connsiteX79-7461" fmla="*/ 6924183 w 15811497"/>
              <a:gd name="connsiteY79-7462" fmla="*/ 4890225 h 6248398"/>
              <a:gd name="connsiteX80-7463" fmla="*/ 6924182 w 15811497"/>
              <a:gd name="connsiteY80-7464" fmla="*/ 4890225 h 6248398"/>
              <a:gd name="connsiteX81-7465" fmla="*/ 6944561 w 15811497"/>
              <a:gd name="connsiteY81-7466" fmla="*/ 5092380 h 6248398"/>
              <a:gd name="connsiteX82-7467" fmla="*/ 6978860 w 15811497"/>
              <a:gd name="connsiteY82-7468" fmla="*/ 5225773 h 6248398"/>
              <a:gd name="connsiteX83-7469" fmla="*/ 6948299 w 15811497"/>
              <a:gd name="connsiteY83-7470" fmla="*/ 5142273 h 6248398"/>
              <a:gd name="connsiteX84-7471" fmla="*/ 5829297 w 15811497"/>
              <a:gd name="connsiteY84-7472" fmla="*/ 4400549 h 6248398"/>
              <a:gd name="connsiteX85-7473" fmla="*/ 5056802 w 15811497"/>
              <a:gd name="connsiteY85-7474" fmla="*/ 4677867 h 6248398"/>
              <a:gd name="connsiteX86-7475" fmla="*/ 5022517 w 15811497"/>
              <a:gd name="connsiteY86-7476" fmla="*/ 4709027 h 6248398"/>
              <a:gd name="connsiteX87-7477" fmla="*/ 5022515 w 15811497"/>
              <a:gd name="connsiteY87-7478" fmla="*/ 4709029 h 6248398"/>
              <a:gd name="connsiteX88-7479" fmla="*/ 5022510 w 15811497"/>
              <a:gd name="connsiteY88-7480" fmla="*/ 4709033 h 6248398"/>
              <a:gd name="connsiteX89-7481" fmla="*/ 4924198 w 15811497"/>
              <a:gd name="connsiteY89-7482" fmla="*/ 4840507 h 6248398"/>
              <a:gd name="connsiteX90-7483" fmla="*/ 4914898 w 15811497"/>
              <a:gd name="connsiteY90-7484" fmla="*/ 4838698 h 6248398"/>
              <a:gd name="connsiteX91-7485" fmla="*/ 4914898 w 15811497"/>
              <a:gd name="connsiteY91-7486" fmla="*/ 4838699 h 6248398"/>
              <a:gd name="connsiteX92-7487" fmla="*/ 4924199 w 15811497"/>
              <a:gd name="connsiteY92-7488" fmla="*/ 4840508 h 6248398"/>
              <a:gd name="connsiteX93-7489" fmla="*/ 4893736 w 15811497"/>
              <a:gd name="connsiteY93-7490" fmla="*/ 4881247 h 6248398"/>
              <a:gd name="connsiteX94-7491" fmla="*/ 4778482 w 15811497"/>
              <a:gd name="connsiteY94-7492" fmla="*/ 5008058 h 6248398"/>
              <a:gd name="connsiteX95-7493" fmla="*/ 4778482 w 15811497"/>
              <a:gd name="connsiteY95-7494" fmla="*/ 5008057 h 6248398"/>
              <a:gd name="connsiteX96-7495" fmla="*/ 4715455 w 15811497"/>
              <a:gd name="connsiteY96-7496" fmla="*/ 5077404 h 6248398"/>
              <a:gd name="connsiteX97-7497" fmla="*/ 2762249 w 15811497"/>
              <a:gd name="connsiteY97-7498" fmla="*/ 5886448 h 6248398"/>
              <a:gd name="connsiteX98-7499" fmla="*/ 0 w 15811497"/>
              <a:gd name="connsiteY98-7500" fmla="*/ 3124198 h 6248398"/>
              <a:gd name="connsiteX99-7501" fmla="*/ 2762249 w 15811497"/>
              <a:gd name="connsiteY99-7502" fmla="*/ 361949 h 6248398"/>
              <a:gd name="connsiteX100-7503" fmla="*/ 4078902 w 15811497"/>
              <a:gd name="connsiteY100-7504" fmla="*/ 695338 h 6248398"/>
              <a:gd name="connsiteX101-7505" fmla="*/ 4261443 w 15811497"/>
              <a:gd name="connsiteY101-7506" fmla="*/ 806235 h 6248398"/>
              <a:gd name="connsiteX102-7507" fmla="*/ 4409044 w 15811497"/>
              <a:gd name="connsiteY102-7508" fmla="*/ 910268 h 6248398"/>
              <a:gd name="connsiteX103-7509" fmla="*/ 4612477 w 15811497"/>
              <a:gd name="connsiteY103-7510" fmla="*/ 1077402 h 6248398"/>
              <a:gd name="connsiteX104-7511" fmla="*/ 4612478 w 15811497"/>
              <a:gd name="connsiteY104-7512" fmla="*/ 1077403 h 6248398"/>
              <a:gd name="connsiteX105-7513" fmla="*/ 4715454 w 15811497"/>
              <a:gd name="connsiteY105-7514" fmla="*/ 1170993 h 6248398"/>
              <a:gd name="connsiteX106-7515" fmla="*/ 4701725 w 15811497"/>
              <a:gd name="connsiteY106-7516" fmla="*/ 1120394 h 6248398"/>
              <a:gd name="connsiteX107-7517" fmla="*/ 5191122 w 15811497"/>
              <a:gd name="connsiteY107-7518" fmla="*/ 1219199 h 6248398"/>
              <a:gd name="connsiteX108-7519" fmla="*/ 6161317 w 15811497"/>
              <a:gd name="connsiteY108-7520" fmla="*/ 761659 h 6248398"/>
              <a:gd name="connsiteX109-7521" fmla="*/ 6224019 w 15811497"/>
              <a:gd name="connsiteY109-7522" fmla="*/ 677808 h 6248398"/>
              <a:gd name="connsiteX110-7523" fmla="*/ 6175489 w 15811497"/>
              <a:gd name="connsiteY110-7524" fmla="*/ 757691 h 6248398"/>
              <a:gd name="connsiteX111-7525" fmla="*/ 6175489 w 15811497"/>
              <a:gd name="connsiteY111-7526" fmla="*/ 757692 h 6248398"/>
              <a:gd name="connsiteX112-7527" fmla="*/ 6224020 w 15811497"/>
              <a:gd name="connsiteY112-7528" fmla="*/ 677809 h 6248398"/>
              <a:gd name="connsiteX113-7529" fmla="*/ 6233696 w 15811497"/>
              <a:gd name="connsiteY113-7530" fmla="*/ 664869 h 6248398"/>
              <a:gd name="connsiteX114-7531" fmla="*/ 6252611 w 15811497"/>
              <a:gd name="connsiteY114-7532" fmla="*/ 633734 h 6248398"/>
              <a:gd name="connsiteX115-7533" fmla="*/ 6252610 w 15811497"/>
              <a:gd name="connsiteY115-7534" fmla="*/ 633734 h 6248398"/>
              <a:gd name="connsiteX116-7535" fmla="*/ 6233696 w 15811497"/>
              <a:gd name="connsiteY116-7536" fmla="*/ 664868 h 6248398"/>
              <a:gd name="connsiteX117-7537" fmla="*/ 6224019 w 15811497"/>
              <a:gd name="connsiteY117-7538" fmla="*/ 677808 h 6248398"/>
              <a:gd name="connsiteX118-7539" fmla="*/ 6248008 w 15811497"/>
              <a:gd name="connsiteY118-7540" fmla="*/ 638320 h 6248398"/>
              <a:gd name="connsiteX119-7541" fmla="*/ 6251291 w 15811497"/>
              <a:gd name="connsiteY119-7542" fmla="*/ 633930 h 6248398"/>
              <a:gd name="connsiteX120-7543" fmla="*/ 6251293 w 15811497"/>
              <a:gd name="connsiteY120-7544" fmla="*/ 633929 h 6248398"/>
              <a:gd name="connsiteX121-7545" fmla="*/ 6257683 w 15811497"/>
              <a:gd name="connsiteY121-7546" fmla="*/ 625384 h 6248398"/>
              <a:gd name="connsiteX122-7547" fmla="*/ 6257686 w 15811497"/>
              <a:gd name="connsiteY122-7548" fmla="*/ 625380 h 6248398"/>
              <a:gd name="connsiteX123-7549" fmla="*/ 6331355 w 15811497"/>
              <a:gd name="connsiteY123-7550" fmla="*/ 526865 h 6248398"/>
              <a:gd name="connsiteX124-7551" fmla="*/ 7448548 w 15811497"/>
              <a:gd name="connsiteY124-7552" fmla="*/ 0 h 6248398"/>
              <a:gd name="connsiteX0-7553" fmla="*/ 11209760 w 15811497"/>
              <a:gd name="connsiteY0-7554" fmla="*/ 5180760 h 6248398"/>
              <a:gd name="connsiteX1-7555" fmla="*/ 11210150 w 15811497"/>
              <a:gd name="connsiteY1-7556" fmla="*/ 5180948 h 6248398"/>
              <a:gd name="connsiteX2-7557" fmla="*/ 11313815 w 15811497"/>
              <a:gd name="connsiteY2-7558" fmla="*/ 5243926 h 6248398"/>
              <a:gd name="connsiteX3-7559" fmla="*/ 11369911 w 15811497"/>
              <a:gd name="connsiteY3-7560" fmla="*/ 5285874 h 6248398"/>
              <a:gd name="connsiteX4-7561" fmla="*/ 11410606 w 15811497"/>
              <a:gd name="connsiteY4-7562" fmla="*/ 5316305 h 6248398"/>
              <a:gd name="connsiteX5-7563" fmla="*/ 11499892 w 15811497"/>
              <a:gd name="connsiteY5-7564" fmla="*/ 5397454 h 6248398"/>
              <a:gd name="connsiteX6-7565" fmla="*/ 11528781 w 15811497"/>
              <a:gd name="connsiteY6-7566" fmla="*/ 5429240 h 6248398"/>
              <a:gd name="connsiteX7-7567" fmla="*/ 11504846 w 15811497"/>
              <a:gd name="connsiteY7-7568" fmla="*/ 5414699 h 6248398"/>
              <a:gd name="connsiteX8-7569" fmla="*/ 11371717 w 15811497"/>
              <a:gd name="connsiteY8-7570" fmla="*/ 5315148 h 6248398"/>
              <a:gd name="connsiteX9-7571" fmla="*/ 11292198 w 15811497"/>
              <a:gd name="connsiteY9-7572" fmla="*/ 5255685 h 6248398"/>
              <a:gd name="connsiteX10-7573" fmla="*/ 11209760 w 15811497"/>
              <a:gd name="connsiteY10-7574" fmla="*/ 5180760 h 6248398"/>
              <a:gd name="connsiteX11-7575" fmla="*/ 4892179 w 15811497"/>
              <a:gd name="connsiteY11-7576" fmla="*/ 4842491 h 6248398"/>
              <a:gd name="connsiteX12-7577" fmla="*/ 4892178 w 15811497"/>
              <a:gd name="connsiteY12-7578" fmla="*/ 4842492 h 6248398"/>
              <a:gd name="connsiteX13-7579" fmla="*/ 4885192 w 15811497"/>
              <a:gd name="connsiteY13-7580" fmla="*/ 4851834 h 6248398"/>
              <a:gd name="connsiteX14-7581" fmla="*/ 4892179 w 15811497"/>
              <a:gd name="connsiteY14-7582" fmla="*/ 4842491 h 6248398"/>
              <a:gd name="connsiteX15-7583" fmla="*/ 7448548 w 15811497"/>
              <a:gd name="connsiteY15-7584" fmla="*/ 0 h 6248398"/>
              <a:gd name="connsiteX16-7585" fmla="*/ 8721604 w 15811497"/>
              <a:gd name="connsiteY16-7586" fmla="*/ 757692 h 6248398"/>
              <a:gd name="connsiteX17-7587" fmla="*/ 8890522 w 15811497"/>
              <a:gd name="connsiteY17-7588" fmla="*/ 1193234 h 6248398"/>
              <a:gd name="connsiteX18-7589" fmla="*/ 9958384 w 15811497"/>
              <a:gd name="connsiteY18-7590" fmla="*/ 1828798 h 6248398"/>
              <a:gd name="connsiteX19-7591" fmla="*/ 10895504 w 15811497"/>
              <a:gd name="connsiteY19-7592" fmla="*/ 1386857 h 6248398"/>
              <a:gd name="connsiteX20-7593" fmla="*/ 10927290 w 15811497"/>
              <a:gd name="connsiteY20-7594" fmla="*/ 1344350 h 6248398"/>
              <a:gd name="connsiteX21-7595" fmla="*/ 10936907 w 15811497"/>
              <a:gd name="connsiteY21-7596" fmla="*/ 1346082 h 6248398"/>
              <a:gd name="connsiteX22-7597" fmla="*/ 10917759 w 15811497"/>
              <a:gd name="connsiteY22-7598" fmla="*/ 1367151 h 6248398"/>
              <a:gd name="connsiteX23-7599" fmla="*/ 10545015 w 15811497"/>
              <a:gd name="connsiteY23-7600" fmla="*/ 1956940 h 6248398"/>
              <a:gd name="connsiteX24-7601" fmla="*/ 10521911 w 15811497"/>
              <a:gd name="connsiteY24-7602" fmla="*/ 2012524 h 6248398"/>
              <a:gd name="connsiteX25-7603" fmla="*/ 10521913 w 15811497"/>
              <a:gd name="connsiteY25-7604" fmla="*/ 2012521 h 6248398"/>
              <a:gd name="connsiteX26-7605" fmla="*/ 10917760 w 15811497"/>
              <a:gd name="connsiteY26-7606" fmla="*/ 1367152 h 6248398"/>
              <a:gd name="connsiteX27-7607" fmla="*/ 10936908 w 15811497"/>
              <a:gd name="connsiteY27-7608" fmla="*/ 1346084 h 6248398"/>
              <a:gd name="connsiteX28-7609" fmla="*/ 10972797 w 15811497"/>
              <a:gd name="connsiteY28-7610" fmla="*/ 1352550 h 6248398"/>
              <a:gd name="connsiteX29-7611" fmla="*/ 11002341 w 15811497"/>
              <a:gd name="connsiteY29-7612" fmla="*/ 1645177 h 6248398"/>
              <a:gd name="connsiteX30-7613" fmla="*/ 11002341 w 15811497"/>
              <a:gd name="connsiteY30-7614" fmla="*/ 1645177 h 6248398"/>
              <a:gd name="connsiteX31-7615" fmla="*/ 10972797 w 15811497"/>
              <a:gd name="connsiteY31-7616" fmla="*/ 1352549 h 6248398"/>
              <a:gd name="connsiteX32-7617" fmla="*/ 10936908 w 15811497"/>
              <a:gd name="connsiteY32-7618" fmla="*/ 1346083 h 6248398"/>
              <a:gd name="connsiteX33-7619" fmla="*/ 11096041 w 15811497"/>
              <a:gd name="connsiteY33-7620" fmla="*/ 1170993 h 6248398"/>
              <a:gd name="connsiteX34-7621" fmla="*/ 13049247 w 15811497"/>
              <a:gd name="connsiteY34-7622" fmla="*/ 361949 h 6248398"/>
              <a:gd name="connsiteX35-7623" fmla="*/ 15811497 w 15811497"/>
              <a:gd name="connsiteY35-7624" fmla="*/ 3124198 h 6248398"/>
              <a:gd name="connsiteX36-7625" fmla="*/ 13049247 w 15811497"/>
              <a:gd name="connsiteY36-7626" fmla="*/ 5886448 h 6248398"/>
              <a:gd name="connsiteX37-7627" fmla="*/ 11732594 w 15811497"/>
              <a:gd name="connsiteY37-7628" fmla="*/ 5553059 h 6248398"/>
              <a:gd name="connsiteX38-7629" fmla="*/ 11528782 w 15811497"/>
              <a:gd name="connsiteY38-7630" fmla="*/ 5429240 h 6248398"/>
              <a:gd name="connsiteX39-7631" fmla="*/ 11499893 w 15811497"/>
              <a:gd name="connsiteY39-7632" fmla="*/ 5397454 h 6248398"/>
              <a:gd name="connsiteX40-7633" fmla="*/ 11410607 w 15811497"/>
              <a:gd name="connsiteY40-7634" fmla="*/ 5316305 h 6248398"/>
              <a:gd name="connsiteX41-7635" fmla="*/ 11369912 w 15811497"/>
              <a:gd name="connsiteY41-7636" fmla="*/ 5285874 h 6248398"/>
              <a:gd name="connsiteX42-7637" fmla="*/ 11355656 w 15811497"/>
              <a:gd name="connsiteY42-7638" fmla="*/ 5144675 h 6248398"/>
              <a:gd name="connsiteX43-7639" fmla="*/ 11355656 w 15811497"/>
              <a:gd name="connsiteY43-7640" fmla="*/ 5144675 h 6248398"/>
              <a:gd name="connsiteX44-7641" fmla="*/ 11369912 w 15811497"/>
              <a:gd name="connsiteY44-7642" fmla="*/ 5285874 h 6248398"/>
              <a:gd name="connsiteX45-7643" fmla="*/ 11313816 w 15811497"/>
              <a:gd name="connsiteY45-7644" fmla="*/ 5243926 h 6248398"/>
              <a:gd name="connsiteX46-7645" fmla="*/ 11210151 w 15811497"/>
              <a:gd name="connsiteY46-7646" fmla="*/ 5180948 h 6248398"/>
              <a:gd name="connsiteX47-7647" fmla="*/ 11209761 w 15811497"/>
              <a:gd name="connsiteY47-7648" fmla="*/ 5180760 h 6248398"/>
              <a:gd name="connsiteX48-7649" fmla="*/ 11096041 w 15811497"/>
              <a:gd name="connsiteY48-7650" fmla="*/ 5077404 h 6248398"/>
              <a:gd name="connsiteX49-7651" fmla="*/ 11063094 w 15811497"/>
              <a:gd name="connsiteY49-7652" fmla="*/ 5041153 h 6248398"/>
              <a:gd name="connsiteX50-7653" fmla="*/ 11063091 w 15811497"/>
              <a:gd name="connsiteY50-7654" fmla="*/ 5041152 h 6248398"/>
              <a:gd name="connsiteX51-7655" fmla="*/ 11096040 w 15811497"/>
              <a:gd name="connsiteY51-7656" fmla="*/ 5077404 h 6248398"/>
              <a:gd name="connsiteX52-7657" fmla="*/ 11209760 w 15811497"/>
              <a:gd name="connsiteY52-7658" fmla="*/ 5180760 h 6248398"/>
              <a:gd name="connsiteX53-7659" fmla="*/ 11100244 w 15811497"/>
              <a:gd name="connsiteY53-7660" fmla="*/ 5128004 h 6248398"/>
              <a:gd name="connsiteX54-7661" fmla="*/ 10610846 w 15811497"/>
              <a:gd name="connsiteY54-7662" fmla="*/ 5029199 h 6248398"/>
              <a:gd name="connsiteX55-7663" fmla="*/ 9640652 w 15811497"/>
              <a:gd name="connsiteY55-7664" fmla="*/ 5486739 h 6248398"/>
              <a:gd name="connsiteX56-7665" fmla="*/ 9628722 w 15811497"/>
              <a:gd name="connsiteY56-7666" fmla="*/ 5502693 h 6248398"/>
              <a:gd name="connsiteX57-7667" fmla="*/ 9568273 w 15811497"/>
              <a:gd name="connsiteY57-7668" fmla="*/ 5583530 h 6248398"/>
              <a:gd name="connsiteX58-7669" fmla="*/ 9535504 w 15811497"/>
              <a:gd name="connsiteY58-7670" fmla="*/ 5637470 h 6248398"/>
              <a:gd name="connsiteX59-7671" fmla="*/ 9535505 w 15811497"/>
              <a:gd name="connsiteY59-7672" fmla="*/ 5637470 h 6248398"/>
              <a:gd name="connsiteX60-7673" fmla="*/ 9568273 w 15811497"/>
              <a:gd name="connsiteY60-7674" fmla="*/ 5583531 h 6248398"/>
              <a:gd name="connsiteX61-7675" fmla="*/ 9628722 w 15811497"/>
              <a:gd name="connsiteY61-7676" fmla="*/ 5502694 h 6248398"/>
              <a:gd name="connsiteX62-7677" fmla="*/ 9563485 w 15811497"/>
              <a:gd name="connsiteY62-7678" fmla="*/ 5610078 h 6248398"/>
              <a:gd name="connsiteX63-7679" fmla="*/ 9542221 w 15811497"/>
              <a:gd name="connsiteY63-7680" fmla="*/ 5638514 h 6248398"/>
              <a:gd name="connsiteX64-7681" fmla="*/ 9504352 w 15811497"/>
              <a:gd name="connsiteY64-7682" fmla="*/ 5689156 h 6248398"/>
              <a:gd name="connsiteX65-7683" fmla="*/ 9480140 w 15811497"/>
              <a:gd name="connsiteY65-7684" fmla="*/ 5721533 h 6248398"/>
              <a:gd name="connsiteX66-7685" fmla="*/ 8362947 w 15811497"/>
              <a:gd name="connsiteY66-7686" fmla="*/ 6248398 h 6248398"/>
              <a:gd name="connsiteX67-7687" fmla="*/ 7028922 w 15811497"/>
              <a:gd name="connsiteY67-7688" fmla="*/ 5364147 h 6248398"/>
              <a:gd name="connsiteX68-7689" fmla="*/ 6990513 w 15811497"/>
              <a:gd name="connsiteY68-7690" fmla="*/ 5259205 h 6248398"/>
              <a:gd name="connsiteX69-7691" fmla="*/ 6990512 w 15811497"/>
              <a:gd name="connsiteY69-7692" fmla="*/ 5259199 h 6248398"/>
              <a:gd name="connsiteX70-7693" fmla="*/ 6983676 w 15811497"/>
              <a:gd name="connsiteY70-7694" fmla="*/ 5240519 h 6248398"/>
              <a:gd name="connsiteX71-7695" fmla="*/ 6983673 w 15811497"/>
              <a:gd name="connsiteY71-7696" fmla="*/ 5240519 h 6248398"/>
              <a:gd name="connsiteX72-7697" fmla="*/ 6980236 w 15811497"/>
              <a:gd name="connsiteY72-7698" fmla="*/ 5231130 h 6248398"/>
              <a:gd name="connsiteX73-7699" fmla="*/ 6978859 w 15811497"/>
              <a:gd name="connsiteY73-7700" fmla="*/ 5225774 h 6248398"/>
              <a:gd name="connsiteX74-7701" fmla="*/ 6984291 w 15811497"/>
              <a:gd name="connsiteY74-7702" fmla="*/ 5240614 h 6248398"/>
              <a:gd name="connsiteX75-7703" fmla="*/ 6984292 w 15811497"/>
              <a:gd name="connsiteY75-7704" fmla="*/ 5240614 h 6248398"/>
              <a:gd name="connsiteX76-7705" fmla="*/ 6978860 w 15811497"/>
              <a:gd name="connsiteY76-7706" fmla="*/ 5225773 h 6248398"/>
              <a:gd name="connsiteX77-7707" fmla="*/ 6944562 w 15811497"/>
              <a:gd name="connsiteY77-7708" fmla="*/ 5092380 h 6248398"/>
              <a:gd name="connsiteX78-7709" fmla="*/ 6924183 w 15811497"/>
              <a:gd name="connsiteY78-7710" fmla="*/ 4890225 h 6248398"/>
              <a:gd name="connsiteX79-7711" fmla="*/ 6924182 w 15811497"/>
              <a:gd name="connsiteY79-7712" fmla="*/ 4890225 h 6248398"/>
              <a:gd name="connsiteX80-7713" fmla="*/ 6944561 w 15811497"/>
              <a:gd name="connsiteY80-7714" fmla="*/ 5092380 h 6248398"/>
              <a:gd name="connsiteX81-7715" fmla="*/ 6978860 w 15811497"/>
              <a:gd name="connsiteY81-7716" fmla="*/ 5225773 h 6248398"/>
              <a:gd name="connsiteX82-7717" fmla="*/ 6948299 w 15811497"/>
              <a:gd name="connsiteY82-7718" fmla="*/ 5142273 h 6248398"/>
              <a:gd name="connsiteX83-7719" fmla="*/ 5829297 w 15811497"/>
              <a:gd name="connsiteY83-7720" fmla="*/ 4400549 h 6248398"/>
              <a:gd name="connsiteX84-7721" fmla="*/ 5056802 w 15811497"/>
              <a:gd name="connsiteY84-7722" fmla="*/ 4677867 h 6248398"/>
              <a:gd name="connsiteX85-7723" fmla="*/ 5022517 w 15811497"/>
              <a:gd name="connsiteY85-7724" fmla="*/ 4709027 h 6248398"/>
              <a:gd name="connsiteX86-7725" fmla="*/ 5022515 w 15811497"/>
              <a:gd name="connsiteY86-7726" fmla="*/ 4709029 h 6248398"/>
              <a:gd name="connsiteX87-7727" fmla="*/ 5022510 w 15811497"/>
              <a:gd name="connsiteY87-7728" fmla="*/ 4709033 h 6248398"/>
              <a:gd name="connsiteX88-7729" fmla="*/ 4924198 w 15811497"/>
              <a:gd name="connsiteY88-7730" fmla="*/ 4840507 h 6248398"/>
              <a:gd name="connsiteX89-7731" fmla="*/ 4914898 w 15811497"/>
              <a:gd name="connsiteY89-7732" fmla="*/ 4838698 h 6248398"/>
              <a:gd name="connsiteX90-7733" fmla="*/ 4914898 w 15811497"/>
              <a:gd name="connsiteY90-7734" fmla="*/ 4838699 h 6248398"/>
              <a:gd name="connsiteX91-7735" fmla="*/ 4924199 w 15811497"/>
              <a:gd name="connsiteY91-7736" fmla="*/ 4840508 h 6248398"/>
              <a:gd name="connsiteX92-7737" fmla="*/ 4893736 w 15811497"/>
              <a:gd name="connsiteY92-7738" fmla="*/ 4881247 h 6248398"/>
              <a:gd name="connsiteX93-7739" fmla="*/ 4778482 w 15811497"/>
              <a:gd name="connsiteY93-7740" fmla="*/ 5008058 h 6248398"/>
              <a:gd name="connsiteX94-7741" fmla="*/ 4778482 w 15811497"/>
              <a:gd name="connsiteY94-7742" fmla="*/ 5008057 h 6248398"/>
              <a:gd name="connsiteX95-7743" fmla="*/ 4715455 w 15811497"/>
              <a:gd name="connsiteY95-7744" fmla="*/ 5077404 h 6248398"/>
              <a:gd name="connsiteX96-7745" fmla="*/ 2762249 w 15811497"/>
              <a:gd name="connsiteY96-7746" fmla="*/ 5886448 h 6248398"/>
              <a:gd name="connsiteX97-7747" fmla="*/ 0 w 15811497"/>
              <a:gd name="connsiteY97-7748" fmla="*/ 3124198 h 6248398"/>
              <a:gd name="connsiteX98-7749" fmla="*/ 2762249 w 15811497"/>
              <a:gd name="connsiteY98-7750" fmla="*/ 361949 h 6248398"/>
              <a:gd name="connsiteX99-7751" fmla="*/ 4078902 w 15811497"/>
              <a:gd name="connsiteY99-7752" fmla="*/ 695338 h 6248398"/>
              <a:gd name="connsiteX100-7753" fmla="*/ 4261443 w 15811497"/>
              <a:gd name="connsiteY100-7754" fmla="*/ 806235 h 6248398"/>
              <a:gd name="connsiteX101-7755" fmla="*/ 4409044 w 15811497"/>
              <a:gd name="connsiteY101-7756" fmla="*/ 910268 h 6248398"/>
              <a:gd name="connsiteX102-7757" fmla="*/ 4612477 w 15811497"/>
              <a:gd name="connsiteY102-7758" fmla="*/ 1077402 h 6248398"/>
              <a:gd name="connsiteX103-7759" fmla="*/ 4612478 w 15811497"/>
              <a:gd name="connsiteY103-7760" fmla="*/ 1077403 h 6248398"/>
              <a:gd name="connsiteX104-7761" fmla="*/ 4715454 w 15811497"/>
              <a:gd name="connsiteY104-7762" fmla="*/ 1170993 h 6248398"/>
              <a:gd name="connsiteX105-7763" fmla="*/ 4701725 w 15811497"/>
              <a:gd name="connsiteY105-7764" fmla="*/ 1120394 h 6248398"/>
              <a:gd name="connsiteX106-7765" fmla="*/ 5191122 w 15811497"/>
              <a:gd name="connsiteY106-7766" fmla="*/ 1219199 h 6248398"/>
              <a:gd name="connsiteX107-7767" fmla="*/ 6161317 w 15811497"/>
              <a:gd name="connsiteY107-7768" fmla="*/ 761659 h 6248398"/>
              <a:gd name="connsiteX108-7769" fmla="*/ 6224019 w 15811497"/>
              <a:gd name="connsiteY108-7770" fmla="*/ 677808 h 6248398"/>
              <a:gd name="connsiteX109-7771" fmla="*/ 6175489 w 15811497"/>
              <a:gd name="connsiteY109-7772" fmla="*/ 757691 h 6248398"/>
              <a:gd name="connsiteX110-7773" fmla="*/ 6175489 w 15811497"/>
              <a:gd name="connsiteY110-7774" fmla="*/ 757692 h 6248398"/>
              <a:gd name="connsiteX111-7775" fmla="*/ 6224020 w 15811497"/>
              <a:gd name="connsiteY111-7776" fmla="*/ 677809 h 6248398"/>
              <a:gd name="connsiteX112-7777" fmla="*/ 6233696 w 15811497"/>
              <a:gd name="connsiteY112-7778" fmla="*/ 664869 h 6248398"/>
              <a:gd name="connsiteX113-7779" fmla="*/ 6252611 w 15811497"/>
              <a:gd name="connsiteY113-7780" fmla="*/ 633734 h 6248398"/>
              <a:gd name="connsiteX114-7781" fmla="*/ 6252610 w 15811497"/>
              <a:gd name="connsiteY114-7782" fmla="*/ 633734 h 6248398"/>
              <a:gd name="connsiteX115-7783" fmla="*/ 6233696 w 15811497"/>
              <a:gd name="connsiteY115-7784" fmla="*/ 664868 h 6248398"/>
              <a:gd name="connsiteX116-7785" fmla="*/ 6224019 w 15811497"/>
              <a:gd name="connsiteY116-7786" fmla="*/ 677808 h 6248398"/>
              <a:gd name="connsiteX117-7787" fmla="*/ 6248008 w 15811497"/>
              <a:gd name="connsiteY117-7788" fmla="*/ 638320 h 6248398"/>
              <a:gd name="connsiteX118-7789" fmla="*/ 6251291 w 15811497"/>
              <a:gd name="connsiteY118-7790" fmla="*/ 633930 h 6248398"/>
              <a:gd name="connsiteX119-7791" fmla="*/ 6251293 w 15811497"/>
              <a:gd name="connsiteY119-7792" fmla="*/ 633929 h 6248398"/>
              <a:gd name="connsiteX120-7793" fmla="*/ 6257683 w 15811497"/>
              <a:gd name="connsiteY120-7794" fmla="*/ 625384 h 6248398"/>
              <a:gd name="connsiteX121-7795" fmla="*/ 6257686 w 15811497"/>
              <a:gd name="connsiteY121-7796" fmla="*/ 625380 h 6248398"/>
              <a:gd name="connsiteX122-7797" fmla="*/ 6331355 w 15811497"/>
              <a:gd name="connsiteY122-7798" fmla="*/ 526865 h 6248398"/>
              <a:gd name="connsiteX123-7799" fmla="*/ 7448548 w 15811497"/>
              <a:gd name="connsiteY123-7800" fmla="*/ 0 h 6248398"/>
              <a:gd name="connsiteX0-7801" fmla="*/ 11209760 w 15811497"/>
              <a:gd name="connsiteY0-7802" fmla="*/ 5180760 h 6248398"/>
              <a:gd name="connsiteX1-7803" fmla="*/ 11210150 w 15811497"/>
              <a:gd name="connsiteY1-7804" fmla="*/ 5180948 h 6248398"/>
              <a:gd name="connsiteX2-7805" fmla="*/ 11313815 w 15811497"/>
              <a:gd name="connsiteY2-7806" fmla="*/ 5243926 h 6248398"/>
              <a:gd name="connsiteX3-7807" fmla="*/ 11369911 w 15811497"/>
              <a:gd name="connsiteY3-7808" fmla="*/ 5285874 h 6248398"/>
              <a:gd name="connsiteX4-7809" fmla="*/ 11410606 w 15811497"/>
              <a:gd name="connsiteY4-7810" fmla="*/ 5316305 h 6248398"/>
              <a:gd name="connsiteX5-7811" fmla="*/ 11499892 w 15811497"/>
              <a:gd name="connsiteY5-7812" fmla="*/ 5397454 h 6248398"/>
              <a:gd name="connsiteX6-7813" fmla="*/ 11528781 w 15811497"/>
              <a:gd name="connsiteY6-7814" fmla="*/ 5429240 h 6248398"/>
              <a:gd name="connsiteX7-7815" fmla="*/ 11504846 w 15811497"/>
              <a:gd name="connsiteY7-7816" fmla="*/ 5414699 h 6248398"/>
              <a:gd name="connsiteX8-7817" fmla="*/ 11371717 w 15811497"/>
              <a:gd name="connsiteY8-7818" fmla="*/ 5315148 h 6248398"/>
              <a:gd name="connsiteX9-7819" fmla="*/ 11292198 w 15811497"/>
              <a:gd name="connsiteY9-7820" fmla="*/ 5255685 h 6248398"/>
              <a:gd name="connsiteX10-7821" fmla="*/ 11209760 w 15811497"/>
              <a:gd name="connsiteY10-7822" fmla="*/ 5180760 h 6248398"/>
              <a:gd name="connsiteX11-7823" fmla="*/ 4892179 w 15811497"/>
              <a:gd name="connsiteY11-7824" fmla="*/ 4842491 h 6248398"/>
              <a:gd name="connsiteX12-7825" fmla="*/ 4892178 w 15811497"/>
              <a:gd name="connsiteY12-7826" fmla="*/ 4842492 h 6248398"/>
              <a:gd name="connsiteX13-7827" fmla="*/ 4885192 w 15811497"/>
              <a:gd name="connsiteY13-7828" fmla="*/ 4851834 h 6248398"/>
              <a:gd name="connsiteX14-7829" fmla="*/ 4892179 w 15811497"/>
              <a:gd name="connsiteY14-7830" fmla="*/ 4842491 h 6248398"/>
              <a:gd name="connsiteX15-7831" fmla="*/ 7448548 w 15811497"/>
              <a:gd name="connsiteY15-7832" fmla="*/ 0 h 6248398"/>
              <a:gd name="connsiteX16-7833" fmla="*/ 8721604 w 15811497"/>
              <a:gd name="connsiteY16-7834" fmla="*/ 757692 h 6248398"/>
              <a:gd name="connsiteX17-7835" fmla="*/ 8890522 w 15811497"/>
              <a:gd name="connsiteY17-7836" fmla="*/ 1193234 h 6248398"/>
              <a:gd name="connsiteX18-7837" fmla="*/ 9958384 w 15811497"/>
              <a:gd name="connsiteY18-7838" fmla="*/ 1828798 h 6248398"/>
              <a:gd name="connsiteX19-7839" fmla="*/ 10895504 w 15811497"/>
              <a:gd name="connsiteY19-7840" fmla="*/ 1386857 h 6248398"/>
              <a:gd name="connsiteX20-7841" fmla="*/ 10927290 w 15811497"/>
              <a:gd name="connsiteY20-7842" fmla="*/ 1344350 h 6248398"/>
              <a:gd name="connsiteX21-7843" fmla="*/ 10936907 w 15811497"/>
              <a:gd name="connsiteY21-7844" fmla="*/ 1346082 h 6248398"/>
              <a:gd name="connsiteX22-7845" fmla="*/ 10917759 w 15811497"/>
              <a:gd name="connsiteY22-7846" fmla="*/ 1367151 h 6248398"/>
              <a:gd name="connsiteX23-7847" fmla="*/ 10545015 w 15811497"/>
              <a:gd name="connsiteY23-7848" fmla="*/ 1956940 h 6248398"/>
              <a:gd name="connsiteX24-7849" fmla="*/ 10521911 w 15811497"/>
              <a:gd name="connsiteY24-7850" fmla="*/ 2012524 h 6248398"/>
              <a:gd name="connsiteX25-7851" fmla="*/ 10917760 w 15811497"/>
              <a:gd name="connsiteY25-7852" fmla="*/ 1367152 h 6248398"/>
              <a:gd name="connsiteX26-7853" fmla="*/ 10936908 w 15811497"/>
              <a:gd name="connsiteY26-7854" fmla="*/ 1346084 h 6248398"/>
              <a:gd name="connsiteX27-7855" fmla="*/ 10972797 w 15811497"/>
              <a:gd name="connsiteY27-7856" fmla="*/ 1352550 h 6248398"/>
              <a:gd name="connsiteX28-7857" fmla="*/ 11002341 w 15811497"/>
              <a:gd name="connsiteY28-7858" fmla="*/ 1645177 h 6248398"/>
              <a:gd name="connsiteX29-7859" fmla="*/ 11002341 w 15811497"/>
              <a:gd name="connsiteY29-7860" fmla="*/ 1645177 h 6248398"/>
              <a:gd name="connsiteX30-7861" fmla="*/ 10972797 w 15811497"/>
              <a:gd name="connsiteY30-7862" fmla="*/ 1352549 h 6248398"/>
              <a:gd name="connsiteX31-7863" fmla="*/ 10936908 w 15811497"/>
              <a:gd name="connsiteY31-7864" fmla="*/ 1346083 h 6248398"/>
              <a:gd name="connsiteX32-7865" fmla="*/ 11096041 w 15811497"/>
              <a:gd name="connsiteY32-7866" fmla="*/ 1170993 h 6248398"/>
              <a:gd name="connsiteX33-7867" fmla="*/ 13049247 w 15811497"/>
              <a:gd name="connsiteY33-7868" fmla="*/ 361949 h 6248398"/>
              <a:gd name="connsiteX34-7869" fmla="*/ 15811497 w 15811497"/>
              <a:gd name="connsiteY34-7870" fmla="*/ 3124198 h 6248398"/>
              <a:gd name="connsiteX35-7871" fmla="*/ 13049247 w 15811497"/>
              <a:gd name="connsiteY35-7872" fmla="*/ 5886448 h 6248398"/>
              <a:gd name="connsiteX36-7873" fmla="*/ 11732594 w 15811497"/>
              <a:gd name="connsiteY36-7874" fmla="*/ 5553059 h 6248398"/>
              <a:gd name="connsiteX37-7875" fmla="*/ 11528782 w 15811497"/>
              <a:gd name="connsiteY37-7876" fmla="*/ 5429240 h 6248398"/>
              <a:gd name="connsiteX38-7877" fmla="*/ 11499893 w 15811497"/>
              <a:gd name="connsiteY38-7878" fmla="*/ 5397454 h 6248398"/>
              <a:gd name="connsiteX39-7879" fmla="*/ 11410607 w 15811497"/>
              <a:gd name="connsiteY39-7880" fmla="*/ 5316305 h 6248398"/>
              <a:gd name="connsiteX40-7881" fmla="*/ 11369912 w 15811497"/>
              <a:gd name="connsiteY40-7882" fmla="*/ 5285874 h 6248398"/>
              <a:gd name="connsiteX41-7883" fmla="*/ 11355656 w 15811497"/>
              <a:gd name="connsiteY41-7884" fmla="*/ 5144675 h 6248398"/>
              <a:gd name="connsiteX42-7885" fmla="*/ 11355656 w 15811497"/>
              <a:gd name="connsiteY42-7886" fmla="*/ 5144675 h 6248398"/>
              <a:gd name="connsiteX43-7887" fmla="*/ 11369912 w 15811497"/>
              <a:gd name="connsiteY43-7888" fmla="*/ 5285874 h 6248398"/>
              <a:gd name="connsiteX44-7889" fmla="*/ 11313816 w 15811497"/>
              <a:gd name="connsiteY44-7890" fmla="*/ 5243926 h 6248398"/>
              <a:gd name="connsiteX45-7891" fmla="*/ 11210151 w 15811497"/>
              <a:gd name="connsiteY45-7892" fmla="*/ 5180948 h 6248398"/>
              <a:gd name="connsiteX46-7893" fmla="*/ 11209761 w 15811497"/>
              <a:gd name="connsiteY46-7894" fmla="*/ 5180760 h 6248398"/>
              <a:gd name="connsiteX47-7895" fmla="*/ 11096041 w 15811497"/>
              <a:gd name="connsiteY47-7896" fmla="*/ 5077404 h 6248398"/>
              <a:gd name="connsiteX48-7897" fmla="*/ 11063094 w 15811497"/>
              <a:gd name="connsiteY48-7898" fmla="*/ 5041153 h 6248398"/>
              <a:gd name="connsiteX49-7899" fmla="*/ 11063091 w 15811497"/>
              <a:gd name="connsiteY49-7900" fmla="*/ 5041152 h 6248398"/>
              <a:gd name="connsiteX50-7901" fmla="*/ 11096040 w 15811497"/>
              <a:gd name="connsiteY50-7902" fmla="*/ 5077404 h 6248398"/>
              <a:gd name="connsiteX51-7903" fmla="*/ 11209760 w 15811497"/>
              <a:gd name="connsiteY51-7904" fmla="*/ 5180760 h 6248398"/>
              <a:gd name="connsiteX52-7905" fmla="*/ 11100244 w 15811497"/>
              <a:gd name="connsiteY52-7906" fmla="*/ 5128004 h 6248398"/>
              <a:gd name="connsiteX53-7907" fmla="*/ 10610846 w 15811497"/>
              <a:gd name="connsiteY53-7908" fmla="*/ 5029199 h 6248398"/>
              <a:gd name="connsiteX54-7909" fmla="*/ 9640652 w 15811497"/>
              <a:gd name="connsiteY54-7910" fmla="*/ 5486739 h 6248398"/>
              <a:gd name="connsiteX55-7911" fmla="*/ 9628722 w 15811497"/>
              <a:gd name="connsiteY55-7912" fmla="*/ 5502693 h 6248398"/>
              <a:gd name="connsiteX56-7913" fmla="*/ 9568273 w 15811497"/>
              <a:gd name="connsiteY56-7914" fmla="*/ 5583530 h 6248398"/>
              <a:gd name="connsiteX57-7915" fmla="*/ 9535504 w 15811497"/>
              <a:gd name="connsiteY57-7916" fmla="*/ 5637470 h 6248398"/>
              <a:gd name="connsiteX58-7917" fmla="*/ 9535505 w 15811497"/>
              <a:gd name="connsiteY58-7918" fmla="*/ 5637470 h 6248398"/>
              <a:gd name="connsiteX59-7919" fmla="*/ 9568273 w 15811497"/>
              <a:gd name="connsiteY59-7920" fmla="*/ 5583531 h 6248398"/>
              <a:gd name="connsiteX60-7921" fmla="*/ 9628722 w 15811497"/>
              <a:gd name="connsiteY60-7922" fmla="*/ 5502694 h 6248398"/>
              <a:gd name="connsiteX61-7923" fmla="*/ 9563485 w 15811497"/>
              <a:gd name="connsiteY61-7924" fmla="*/ 5610078 h 6248398"/>
              <a:gd name="connsiteX62-7925" fmla="*/ 9542221 w 15811497"/>
              <a:gd name="connsiteY62-7926" fmla="*/ 5638514 h 6248398"/>
              <a:gd name="connsiteX63-7927" fmla="*/ 9504352 w 15811497"/>
              <a:gd name="connsiteY63-7928" fmla="*/ 5689156 h 6248398"/>
              <a:gd name="connsiteX64-7929" fmla="*/ 9480140 w 15811497"/>
              <a:gd name="connsiteY64-7930" fmla="*/ 5721533 h 6248398"/>
              <a:gd name="connsiteX65-7931" fmla="*/ 8362947 w 15811497"/>
              <a:gd name="connsiteY65-7932" fmla="*/ 6248398 h 6248398"/>
              <a:gd name="connsiteX66-7933" fmla="*/ 7028922 w 15811497"/>
              <a:gd name="connsiteY66-7934" fmla="*/ 5364147 h 6248398"/>
              <a:gd name="connsiteX67-7935" fmla="*/ 6990513 w 15811497"/>
              <a:gd name="connsiteY67-7936" fmla="*/ 5259205 h 6248398"/>
              <a:gd name="connsiteX68-7937" fmla="*/ 6990512 w 15811497"/>
              <a:gd name="connsiteY68-7938" fmla="*/ 5259199 h 6248398"/>
              <a:gd name="connsiteX69-7939" fmla="*/ 6983676 w 15811497"/>
              <a:gd name="connsiteY69-7940" fmla="*/ 5240519 h 6248398"/>
              <a:gd name="connsiteX70-7941" fmla="*/ 6983673 w 15811497"/>
              <a:gd name="connsiteY70-7942" fmla="*/ 5240519 h 6248398"/>
              <a:gd name="connsiteX71-7943" fmla="*/ 6980236 w 15811497"/>
              <a:gd name="connsiteY71-7944" fmla="*/ 5231130 h 6248398"/>
              <a:gd name="connsiteX72-7945" fmla="*/ 6978859 w 15811497"/>
              <a:gd name="connsiteY72-7946" fmla="*/ 5225774 h 6248398"/>
              <a:gd name="connsiteX73-7947" fmla="*/ 6984291 w 15811497"/>
              <a:gd name="connsiteY73-7948" fmla="*/ 5240614 h 6248398"/>
              <a:gd name="connsiteX74-7949" fmla="*/ 6984292 w 15811497"/>
              <a:gd name="connsiteY74-7950" fmla="*/ 5240614 h 6248398"/>
              <a:gd name="connsiteX75-7951" fmla="*/ 6978860 w 15811497"/>
              <a:gd name="connsiteY75-7952" fmla="*/ 5225773 h 6248398"/>
              <a:gd name="connsiteX76-7953" fmla="*/ 6944562 w 15811497"/>
              <a:gd name="connsiteY76-7954" fmla="*/ 5092380 h 6248398"/>
              <a:gd name="connsiteX77-7955" fmla="*/ 6924183 w 15811497"/>
              <a:gd name="connsiteY77-7956" fmla="*/ 4890225 h 6248398"/>
              <a:gd name="connsiteX78-7957" fmla="*/ 6924182 w 15811497"/>
              <a:gd name="connsiteY78-7958" fmla="*/ 4890225 h 6248398"/>
              <a:gd name="connsiteX79-7959" fmla="*/ 6944561 w 15811497"/>
              <a:gd name="connsiteY79-7960" fmla="*/ 5092380 h 6248398"/>
              <a:gd name="connsiteX80-7961" fmla="*/ 6978860 w 15811497"/>
              <a:gd name="connsiteY80-7962" fmla="*/ 5225773 h 6248398"/>
              <a:gd name="connsiteX81-7963" fmla="*/ 6948299 w 15811497"/>
              <a:gd name="connsiteY81-7964" fmla="*/ 5142273 h 6248398"/>
              <a:gd name="connsiteX82-7965" fmla="*/ 5829297 w 15811497"/>
              <a:gd name="connsiteY82-7966" fmla="*/ 4400549 h 6248398"/>
              <a:gd name="connsiteX83-7967" fmla="*/ 5056802 w 15811497"/>
              <a:gd name="connsiteY83-7968" fmla="*/ 4677867 h 6248398"/>
              <a:gd name="connsiteX84-7969" fmla="*/ 5022517 w 15811497"/>
              <a:gd name="connsiteY84-7970" fmla="*/ 4709027 h 6248398"/>
              <a:gd name="connsiteX85-7971" fmla="*/ 5022515 w 15811497"/>
              <a:gd name="connsiteY85-7972" fmla="*/ 4709029 h 6248398"/>
              <a:gd name="connsiteX86-7973" fmla="*/ 5022510 w 15811497"/>
              <a:gd name="connsiteY86-7974" fmla="*/ 4709033 h 6248398"/>
              <a:gd name="connsiteX87-7975" fmla="*/ 4924198 w 15811497"/>
              <a:gd name="connsiteY87-7976" fmla="*/ 4840507 h 6248398"/>
              <a:gd name="connsiteX88-7977" fmla="*/ 4914898 w 15811497"/>
              <a:gd name="connsiteY88-7978" fmla="*/ 4838698 h 6248398"/>
              <a:gd name="connsiteX89-7979" fmla="*/ 4914898 w 15811497"/>
              <a:gd name="connsiteY89-7980" fmla="*/ 4838699 h 6248398"/>
              <a:gd name="connsiteX90-7981" fmla="*/ 4924199 w 15811497"/>
              <a:gd name="connsiteY90-7982" fmla="*/ 4840508 h 6248398"/>
              <a:gd name="connsiteX91-7983" fmla="*/ 4893736 w 15811497"/>
              <a:gd name="connsiteY91-7984" fmla="*/ 4881247 h 6248398"/>
              <a:gd name="connsiteX92-7985" fmla="*/ 4778482 w 15811497"/>
              <a:gd name="connsiteY92-7986" fmla="*/ 5008058 h 6248398"/>
              <a:gd name="connsiteX93-7987" fmla="*/ 4778482 w 15811497"/>
              <a:gd name="connsiteY93-7988" fmla="*/ 5008057 h 6248398"/>
              <a:gd name="connsiteX94-7989" fmla="*/ 4715455 w 15811497"/>
              <a:gd name="connsiteY94-7990" fmla="*/ 5077404 h 6248398"/>
              <a:gd name="connsiteX95-7991" fmla="*/ 2762249 w 15811497"/>
              <a:gd name="connsiteY95-7992" fmla="*/ 5886448 h 6248398"/>
              <a:gd name="connsiteX96-7993" fmla="*/ 0 w 15811497"/>
              <a:gd name="connsiteY96-7994" fmla="*/ 3124198 h 6248398"/>
              <a:gd name="connsiteX97-7995" fmla="*/ 2762249 w 15811497"/>
              <a:gd name="connsiteY97-7996" fmla="*/ 361949 h 6248398"/>
              <a:gd name="connsiteX98-7997" fmla="*/ 4078902 w 15811497"/>
              <a:gd name="connsiteY98-7998" fmla="*/ 695338 h 6248398"/>
              <a:gd name="connsiteX99-7999" fmla="*/ 4261443 w 15811497"/>
              <a:gd name="connsiteY99-8000" fmla="*/ 806235 h 6248398"/>
              <a:gd name="connsiteX100-8001" fmla="*/ 4409044 w 15811497"/>
              <a:gd name="connsiteY100-8002" fmla="*/ 910268 h 6248398"/>
              <a:gd name="connsiteX101-8003" fmla="*/ 4612477 w 15811497"/>
              <a:gd name="connsiteY101-8004" fmla="*/ 1077402 h 6248398"/>
              <a:gd name="connsiteX102-8005" fmla="*/ 4612478 w 15811497"/>
              <a:gd name="connsiteY102-8006" fmla="*/ 1077403 h 6248398"/>
              <a:gd name="connsiteX103-8007" fmla="*/ 4715454 w 15811497"/>
              <a:gd name="connsiteY103-8008" fmla="*/ 1170993 h 6248398"/>
              <a:gd name="connsiteX104-8009" fmla="*/ 4701725 w 15811497"/>
              <a:gd name="connsiteY104-8010" fmla="*/ 1120394 h 6248398"/>
              <a:gd name="connsiteX105-8011" fmla="*/ 5191122 w 15811497"/>
              <a:gd name="connsiteY105-8012" fmla="*/ 1219199 h 6248398"/>
              <a:gd name="connsiteX106-8013" fmla="*/ 6161317 w 15811497"/>
              <a:gd name="connsiteY106-8014" fmla="*/ 761659 h 6248398"/>
              <a:gd name="connsiteX107-8015" fmla="*/ 6224019 w 15811497"/>
              <a:gd name="connsiteY107-8016" fmla="*/ 677808 h 6248398"/>
              <a:gd name="connsiteX108-8017" fmla="*/ 6175489 w 15811497"/>
              <a:gd name="connsiteY108-8018" fmla="*/ 757691 h 6248398"/>
              <a:gd name="connsiteX109-8019" fmla="*/ 6175489 w 15811497"/>
              <a:gd name="connsiteY109-8020" fmla="*/ 757692 h 6248398"/>
              <a:gd name="connsiteX110-8021" fmla="*/ 6224020 w 15811497"/>
              <a:gd name="connsiteY110-8022" fmla="*/ 677809 h 6248398"/>
              <a:gd name="connsiteX111-8023" fmla="*/ 6233696 w 15811497"/>
              <a:gd name="connsiteY111-8024" fmla="*/ 664869 h 6248398"/>
              <a:gd name="connsiteX112-8025" fmla="*/ 6252611 w 15811497"/>
              <a:gd name="connsiteY112-8026" fmla="*/ 633734 h 6248398"/>
              <a:gd name="connsiteX113-8027" fmla="*/ 6252610 w 15811497"/>
              <a:gd name="connsiteY113-8028" fmla="*/ 633734 h 6248398"/>
              <a:gd name="connsiteX114-8029" fmla="*/ 6233696 w 15811497"/>
              <a:gd name="connsiteY114-8030" fmla="*/ 664868 h 6248398"/>
              <a:gd name="connsiteX115-8031" fmla="*/ 6224019 w 15811497"/>
              <a:gd name="connsiteY115-8032" fmla="*/ 677808 h 6248398"/>
              <a:gd name="connsiteX116-8033" fmla="*/ 6248008 w 15811497"/>
              <a:gd name="connsiteY116-8034" fmla="*/ 638320 h 6248398"/>
              <a:gd name="connsiteX117-8035" fmla="*/ 6251291 w 15811497"/>
              <a:gd name="connsiteY117-8036" fmla="*/ 633930 h 6248398"/>
              <a:gd name="connsiteX118-8037" fmla="*/ 6251293 w 15811497"/>
              <a:gd name="connsiteY118-8038" fmla="*/ 633929 h 6248398"/>
              <a:gd name="connsiteX119-8039" fmla="*/ 6257683 w 15811497"/>
              <a:gd name="connsiteY119-8040" fmla="*/ 625384 h 6248398"/>
              <a:gd name="connsiteX120-8041" fmla="*/ 6257686 w 15811497"/>
              <a:gd name="connsiteY120-8042" fmla="*/ 625380 h 6248398"/>
              <a:gd name="connsiteX121-8043" fmla="*/ 6331355 w 15811497"/>
              <a:gd name="connsiteY121-8044" fmla="*/ 526865 h 6248398"/>
              <a:gd name="connsiteX122-8045" fmla="*/ 7448548 w 15811497"/>
              <a:gd name="connsiteY122-8046" fmla="*/ 0 h 6248398"/>
              <a:gd name="connsiteX0-8047" fmla="*/ 11209760 w 15811497"/>
              <a:gd name="connsiteY0-8048" fmla="*/ 5180760 h 6248398"/>
              <a:gd name="connsiteX1-8049" fmla="*/ 11210150 w 15811497"/>
              <a:gd name="connsiteY1-8050" fmla="*/ 5180948 h 6248398"/>
              <a:gd name="connsiteX2-8051" fmla="*/ 11313815 w 15811497"/>
              <a:gd name="connsiteY2-8052" fmla="*/ 5243926 h 6248398"/>
              <a:gd name="connsiteX3-8053" fmla="*/ 11369911 w 15811497"/>
              <a:gd name="connsiteY3-8054" fmla="*/ 5285874 h 6248398"/>
              <a:gd name="connsiteX4-8055" fmla="*/ 11410606 w 15811497"/>
              <a:gd name="connsiteY4-8056" fmla="*/ 5316305 h 6248398"/>
              <a:gd name="connsiteX5-8057" fmla="*/ 11499892 w 15811497"/>
              <a:gd name="connsiteY5-8058" fmla="*/ 5397454 h 6248398"/>
              <a:gd name="connsiteX6-8059" fmla="*/ 11528781 w 15811497"/>
              <a:gd name="connsiteY6-8060" fmla="*/ 5429240 h 6248398"/>
              <a:gd name="connsiteX7-8061" fmla="*/ 11504846 w 15811497"/>
              <a:gd name="connsiteY7-8062" fmla="*/ 5414699 h 6248398"/>
              <a:gd name="connsiteX8-8063" fmla="*/ 11371717 w 15811497"/>
              <a:gd name="connsiteY8-8064" fmla="*/ 5315148 h 6248398"/>
              <a:gd name="connsiteX9-8065" fmla="*/ 11292198 w 15811497"/>
              <a:gd name="connsiteY9-8066" fmla="*/ 5255685 h 6248398"/>
              <a:gd name="connsiteX10-8067" fmla="*/ 11209760 w 15811497"/>
              <a:gd name="connsiteY10-8068" fmla="*/ 5180760 h 6248398"/>
              <a:gd name="connsiteX11-8069" fmla="*/ 4892179 w 15811497"/>
              <a:gd name="connsiteY11-8070" fmla="*/ 4842491 h 6248398"/>
              <a:gd name="connsiteX12-8071" fmla="*/ 4892178 w 15811497"/>
              <a:gd name="connsiteY12-8072" fmla="*/ 4842492 h 6248398"/>
              <a:gd name="connsiteX13-8073" fmla="*/ 4885192 w 15811497"/>
              <a:gd name="connsiteY13-8074" fmla="*/ 4851834 h 6248398"/>
              <a:gd name="connsiteX14-8075" fmla="*/ 4892179 w 15811497"/>
              <a:gd name="connsiteY14-8076" fmla="*/ 4842491 h 6248398"/>
              <a:gd name="connsiteX15-8077" fmla="*/ 7448548 w 15811497"/>
              <a:gd name="connsiteY15-8078" fmla="*/ 0 h 6248398"/>
              <a:gd name="connsiteX16-8079" fmla="*/ 8721604 w 15811497"/>
              <a:gd name="connsiteY16-8080" fmla="*/ 757692 h 6248398"/>
              <a:gd name="connsiteX17-8081" fmla="*/ 8890522 w 15811497"/>
              <a:gd name="connsiteY17-8082" fmla="*/ 1193234 h 6248398"/>
              <a:gd name="connsiteX18-8083" fmla="*/ 9958384 w 15811497"/>
              <a:gd name="connsiteY18-8084" fmla="*/ 1828798 h 6248398"/>
              <a:gd name="connsiteX19-8085" fmla="*/ 10895504 w 15811497"/>
              <a:gd name="connsiteY19-8086" fmla="*/ 1386857 h 6248398"/>
              <a:gd name="connsiteX20-8087" fmla="*/ 10927290 w 15811497"/>
              <a:gd name="connsiteY20-8088" fmla="*/ 1344350 h 6248398"/>
              <a:gd name="connsiteX21-8089" fmla="*/ 10936907 w 15811497"/>
              <a:gd name="connsiteY21-8090" fmla="*/ 1346082 h 6248398"/>
              <a:gd name="connsiteX22-8091" fmla="*/ 10917759 w 15811497"/>
              <a:gd name="connsiteY22-8092" fmla="*/ 1367151 h 6248398"/>
              <a:gd name="connsiteX23-8093" fmla="*/ 10545015 w 15811497"/>
              <a:gd name="connsiteY23-8094" fmla="*/ 1956940 h 6248398"/>
              <a:gd name="connsiteX24-8095" fmla="*/ 10917760 w 15811497"/>
              <a:gd name="connsiteY24-8096" fmla="*/ 1367152 h 6248398"/>
              <a:gd name="connsiteX25-8097" fmla="*/ 10936908 w 15811497"/>
              <a:gd name="connsiteY25-8098" fmla="*/ 1346084 h 6248398"/>
              <a:gd name="connsiteX26-8099" fmla="*/ 10972797 w 15811497"/>
              <a:gd name="connsiteY26-8100" fmla="*/ 1352550 h 6248398"/>
              <a:gd name="connsiteX27-8101" fmla="*/ 11002341 w 15811497"/>
              <a:gd name="connsiteY27-8102" fmla="*/ 1645177 h 6248398"/>
              <a:gd name="connsiteX28-8103" fmla="*/ 11002341 w 15811497"/>
              <a:gd name="connsiteY28-8104" fmla="*/ 1645177 h 6248398"/>
              <a:gd name="connsiteX29-8105" fmla="*/ 10972797 w 15811497"/>
              <a:gd name="connsiteY29-8106" fmla="*/ 1352549 h 6248398"/>
              <a:gd name="connsiteX30-8107" fmla="*/ 10936908 w 15811497"/>
              <a:gd name="connsiteY30-8108" fmla="*/ 1346083 h 6248398"/>
              <a:gd name="connsiteX31-8109" fmla="*/ 11096041 w 15811497"/>
              <a:gd name="connsiteY31-8110" fmla="*/ 1170993 h 6248398"/>
              <a:gd name="connsiteX32-8111" fmla="*/ 13049247 w 15811497"/>
              <a:gd name="connsiteY32-8112" fmla="*/ 361949 h 6248398"/>
              <a:gd name="connsiteX33-8113" fmla="*/ 15811497 w 15811497"/>
              <a:gd name="connsiteY33-8114" fmla="*/ 3124198 h 6248398"/>
              <a:gd name="connsiteX34-8115" fmla="*/ 13049247 w 15811497"/>
              <a:gd name="connsiteY34-8116" fmla="*/ 5886448 h 6248398"/>
              <a:gd name="connsiteX35-8117" fmla="*/ 11732594 w 15811497"/>
              <a:gd name="connsiteY35-8118" fmla="*/ 5553059 h 6248398"/>
              <a:gd name="connsiteX36-8119" fmla="*/ 11528782 w 15811497"/>
              <a:gd name="connsiteY36-8120" fmla="*/ 5429240 h 6248398"/>
              <a:gd name="connsiteX37-8121" fmla="*/ 11499893 w 15811497"/>
              <a:gd name="connsiteY37-8122" fmla="*/ 5397454 h 6248398"/>
              <a:gd name="connsiteX38-8123" fmla="*/ 11410607 w 15811497"/>
              <a:gd name="connsiteY38-8124" fmla="*/ 5316305 h 6248398"/>
              <a:gd name="connsiteX39-8125" fmla="*/ 11369912 w 15811497"/>
              <a:gd name="connsiteY39-8126" fmla="*/ 5285874 h 6248398"/>
              <a:gd name="connsiteX40-8127" fmla="*/ 11355656 w 15811497"/>
              <a:gd name="connsiteY40-8128" fmla="*/ 5144675 h 6248398"/>
              <a:gd name="connsiteX41-8129" fmla="*/ 11355656 w 15811497"/>
              <a:gd name="connsiteY41-8130" fmla="*/ 5144675 h 6248398"/>
              <a:gd name="connsiteX42-8131" fmla="*/ 11369912 w 15811497"/>
              <a:gd name="connsiteY42-8132" fmla="*/ 5285874 h 6248398"/>
              <a:gd name="connsiteX43-8133" fmla="*/ 11313816 w 15811497"/>
              <a:gd name="connsiteY43-8134" fmla="*/ 5243926 h 6248398"/>
              <a:gd name="connsiteX44-8135" fmla="*/ 11210151 w 15811497"/>
              <a:gd name="connsiteY44-8136" fmla="*/ 5180948 h 6248398"/>
              <a:gd name="connsiteX45-8137" fmla="*/ 11209761 w 15811497"/>
              <a:gd name="connsiteY45-8138" fmla="*/ 5180760 h 6248398"/>
              <a:gd name="connsiteX46-8139" fmla="*/ 11096041 w 15811497"/>
              <a:gd name="connsiteY46-8140" fmla="*/ 5077404 h 6248398"/>
              <a:gd name="connsiteX47-8141" fmla="*/ 11063094 w 15811497"/>
              <a:gd name="connsiteY47-8142" fmla="*/ 5041153 h 6248398"/>
              <a:gd name="connsiteX48-8143" fmla="*/ 11063091 w 15811497"/>
              <a:gd name="connsiteY48-8144" fmla="*/ 5041152 h 6248398"/>
              <a:gd name="connsiteX49-8145" fmla="*/ 11096040 w 15811497"/>
              <a:gd name="connsiteY49-8146" fmla="*/ 5077404 h 6248398"/>
              <a:gd name="connsiteX50-8147" fmla="*/ 11209760 w 15811497"/>
              <a:gd name="connsiteY50-8148" fmla="*/ 5180760 h 6248398"/>
              <a:gd name="connsiteX51-8149" fmla="*/ 11100244 w 15811497"/>
              <a:gd name="connsiteY51-8150" fmla="*/ 5128004 h 6248398"/>
              <a:gd name="connsiteX52-8151" fmla="*/ 10610846 w 15811497"/>
              <a:gd name="connsiteY52-8152" fmla="*/ 5029199 h 6248398"/>
              <a:gd name="connsiteX53-8153" fmla="*/ 9640652 w 15811497"/>
              <a:gd name="connsiteY53-8154" fmla="*/ 5486739 h 6248398"/>
              <a:gd name="connsiteX54-8155" fmla="*/ 9628722 w 15811497"/>
              <a:gd name="connsiteY54-8156" fmla="*/ 5502693 h 6248398"/>
              <a:gd name="connsiteX55-8157" fmla="*/ 9568273 w 15811497"/>
              <a:gd name="connsiteY55-8158" fmla="*/ 5583530 h 6248398"/>
              <a:gd name="connsiteX56-8159" fmla="*/ 9535504 w 15811497"/>
              <a:gd name="connsiteY56-8160" fmla="*/ 5637470 h 6248398"/>
              <a:gd name="connsiteX57-8161" fmla="*/ 9535505 w 15811497"/>
              <a:gd name="connsiteY57-8162" fmla="*/ 5637470 h 6248398"/>
              <a:gd name="connsiteX58-8163" fmla="*/ 9568273 w 15811497"/>
              <a:gd name="connsiteY58-8164" fmla="*/ 5583531 h 6248398"/>
              <a:gd name="connsiteX59-8165" fmla="*/ 9628722 w 15811497"/>
              <a:gd name="connsiteY59-8166" fmla="*/ 5502694 h 6248398"/>
              <a:gd name="connsiteX60-8167" fmla="*/ 9563485 w 15811497"/>
              <a:gd name="connsiteY60-8168" fmla="*/ 5610078 h 6248398"/>
              <a:gd name="connsiteX61-8169" fmla="*/ 9542221 w 15811497"/>
              <a:gd name="connsiteY61-8170" fmla="*/ 5638514 h 6248398"/>
              <a:gd name="connsiteX62-8171" fmla="*/ 9504352 w 15811497"/>
              <a:gd name="connsiteY62-8172" fmla="*/ 5689156 h 6248398"/>
              <a:gd name="connsiteX63-8173" fmla="*/ 9480140 w 15811497"/>
              <a:gd name="connsiteY63-8174" fmla="*/ 5721533 h 6248398"/>
              <a:gd name="connsiteX64-8175" fmla="*/ 8362947 w 15811497"/>
              <a:gd name="connsiteY64-8176" fmla="*/ 6248398 h 6248398"/>
              <a:gd name="connsiteX65-8177" fmla="*/ 7028922 w 15811497"/>
              <a:gd name="connsiteY65-8178" fmla="*/ 5364147 h 6248398"/>
              <a:gd name="connsiteX66-8179" fmla="*/ 6990513 w 15811497"/>
              <a:gd name="connsiteY66-8180" fmla="*/ 5259205 h 6248398"/>
              <a:gd name="connsiteX67-8181" fmla="*/ 6990512 w 15811497"/>
              <a:gd name="connsiteY67-8182" fmla="*/ 5259199 h 6248398"/>
              <a:gd name="connsiteX68-8183" fmla="*/ 6983676 w 15811497"/>
              <a:gd name="connsiteY68-8184" fmla="*/ 5240519 h 6248398"/>
              <a:gd name="connsiteX69-8185" fmla="*/ 6983673 w 15811497"/>
              <a:gd name="connsiteY69-8186" fmla="*/ 5240519 h 6248398"/>
              <a:gd name="connsiteX70-8187" fmla="*/ 6980236 w 15811497"/>
              <a:gd name="connsiteY70-8188" fmla="*/ 5231130 h 6248398"/>
              <a:gd name="connsiteX71-8189" fmla="*/ 6978859 w 15811497"/>
              <a:gd name="connsiteY71-8190" fmla="*/ 5225774 h 6248398"/>
              <a:gd name="connsiteX72-8191" fmla="*/ 6984291 w 15811497"/>
              <a:gd name="connsiteY72-8192" fmla="*/ 5240614 h 6248398"/>
              <a:gd name="connsiteX73-8193" fmla="*/ 6984292 w 15811497"/>
              <a:gd name="connsiteY73-8194" fmla="*/ 5240614 h 6248398"/>
              <a:gd name="connsiteX74-8195" fmla="*/ 6978860 w 15811497"/>
              <a:gd name="connsiteY74-8196" fmla="*/ 5225773 h 6248398"/>
              <a:gd name="connsiteX75-8197" fmla="*/ 6944562 w 15811497"/>
              <a:gd name="connsiteY75-8198" fmla="*/ 5092380 h 6248398"/>
              <a:gd name="connsiteX76-8199" fmla="*/ 6924183 w 15811497"/>
              <a:gd name="connsiteY76-8200" fmla="*/ 4890225 h 6248398"/>
              <a:gd name="connsiteX77-8201" fmla="*/ 6924182 w 15811497"/>
              <a:gd name="connsiteY77-8202" fmla="*/ 4890225 h 6248398"/>
              <a:gd name="connsiteX78-8203" fmla="*/ 6944561 w 15811497"/>
              <a:gd name="connsiteY78-8204" fmla="*/ 5092380 h 6248398"/>
              <a:gd name="connsiteX79-8205" fmla="*/ 6978860 w 15811497"/>
              <a:gd name="connsiteY79-8206" fmla="*/ 5225773 h 6248398"/>
              <a:gd name="connsiteX80-8207" fmla="*/ 6948299 w 15811497"/>
              <a:gd name="connsiteY80-8208" fmla="*/ 5142273 h 6248398"/>
              <a:gd name="connsiteX81-8209" fmla="*/ 5829297 w 15811497"/>
              <a:gd name="connsiteY81-8210" fmla="*/ 4400549 h 6248398"/>
              <a:gd name="connsiteX82-8211" fmla="*/ 5056802 w 15811497"/>
              <a:gd name="connsiteY82-8212" fmla="*/ 4677867 h 6248398"/>
              <a:gd name="connsiteX83-8213" fmla="*/ 5022517 w 15811497"/>
              <a:gd name="connsiteY83-8214" fmla="*/ 4709027 h 6248398"/>
              <a:gd name="connsiteX84-8215" fmla="*/ 5022515 w 15811497"/>
              <a:gd name="connsiteY84-8216" fmla="*/ 4709029 h 6248398"/>
              <a:gd name="connsiteX85-8217" fmla="*/ 5022510 w 15811497"/>
              <a:gd name="connsiteY85-8218" fmla="*/ 4709033 h 6248398"/>
              <a:gd name="connsiteX86-8219" fmla="*/ 4924198 w 15811497"/>
              <a:gd name="connsiteY86-8220" fmla="*/ 4840507 h 6248398"/>
              <a:gd name="connsiteX87-8221" fmla="*/ 4914898 w 15811497"/>
              <a:gd name="connsiteY87-8222" fmla="*/ 4838698 h 6248398"/>
              <a:gd name="connsiteX88-8223" fmla="*/ 4914898 w 15811497"/>
              <a:gd name="connsiteY88-8224" fmla="*/ 4838699 h 6248398"/>
              <a:gd name="connsiteX89-8225" fmla="*/ 4924199 w 15811497"/>
              <a:gd name="connsiteY89-8226" fmla="*/ 4840508 h 6248398"/>
              <a:gd name="connsiteX90-8227" fmla="*/ 4893736 w 15811497"/>
              <a:gd name="connsiteY90-8228" fmla="*/ 4881247 h 6248398"/>
              <a:gd name="connsiteX91-8229" fmla="*/ 4778482 w 15811497"/>
              <a:gd name="connsiteY91-8230" fmla="*/ 5008058 h 6248398"/>
              <a:gd name="connsiteX92-8231" fmla="*/ 4778482 w 15811497"/>
              <a:gd name="connsiteY92-8232" fmla="*/ 5008057 h 6248398"/>
              <a:gd name="connsiteX93-8233" fmla="*/ 4715455 w 15811497"/>
              <a:gd name="connsiteY93-8234" fmla="*/ 5077404 h 6248398"/>
              <a:gd name="connsiteX94-8235" fmla="*/ 2762249 w 15811497"/>
              <a:gd name="connsiteY94-8236" fmla="*/ 5886448 h 6248398"/>
              <a:gd name="connsiteX95-8237" fmla="*/ 0 w 15811497"/>
              <a:gd name="connsiteY95-8238" fmla="*/ 3124198 h 6248398"/>
              <a:gd name="connsiteX96-8239" fmla="*/ 2762249 w 15811497"/>
              <a:gd name="connsiteY96-8240" fmla="*/ 361949 h 6248398"/>
              <a:gd name="connsiteX97-8241" fmla="*/ 4078902 w 15811497"/>
              <a:gd name="connsiteY97-8242" fmla="*/ 695338 h 6248398"/>
              <a:gd name="connsiteX98-8243" fmla="*/ 4261443 w 15811497"/>
              <a:gd name="connsiteY98-8244" fmla="*/ 806235 h 6248398"/>
              <a:gd name="connsiteX99-8245" fmla="*/ 4409044 w 15811497"/>
              <a:gd name="connsiteY99-8246" fmla="*/ 910268 h 6248398"/>
              <a:gd name="connsiteX100-8247" fmla="*/ 4612477 w 15811497"/>
              <a:gd name="connsiteY100-8248" fmla="*/ 1077402 h 6248398"/>
              <a:gd name="connsiteX101-8249" fmla="*/ 4612478 w 15811497"/>
              <a:gd name="connsiteY101-8250" fmla="*/ 1077403 h 6248398"/>
              <a:gd name="connsiteX102-8251" fmla="*/ 4715454 w 15811497"/>
              <a:gd name="connsiteY102-8252" fmla="*/ 1170993 h 6248398"/>
              <a:gd name="connsiteX103-8253" fmla="*/ 4701725 w 15811497"/>
              <a:gd name="connsiteY103-8254" fmla="*/ 1120394 h 6248398"/>
              <a:gd name="connsiteX104-8255" fmla="*/ 5191122 w 15811497"/>
              <a:gd name="connsiteY104-8256" fmla="*/ 1219199 h 6248398"/>
              <a:gd name="connsiteX105-8257" fmla="*/ 6161317 w 15811497"/>
              <a:gd name="connsiteY105-8258" fmla="*/ 761659 h 6248398"/>
              <a:gd name="connsiteX106-8259" fmla="*/ 6224019 w 15811497"/>
              <a:gd name="connsiteY106-8260" fmla="*/ 677808 h 6248398"/>
              <a:gd name="connsiteX107-8261" fmla="*/ 6175489 w 15811497"/>
              <a:gd name="connsiteY107-8262" fmla="*/ 757691 h 6248398"/>
              <a:gd name="connsiteX108-8263" fmla="*/ 6175489 w 15811497"/>
              <a:gd name="connsiteY108-8264" fmla="*/ 757692 h 6248398"/>
              <a:gd name="connsiteX109-8265" fmla="*/ 6224020 w 15811497"/>
              <a:gd name="connsiteY109-8266" fmla="*/ 677809 h 6248398"/>
              <a:gd name="connsiteX110-8267" fmla="*/ 6233696 w 15811497"/>
              <a:gd name="connsiteY110-8268" fmla="*/ 664869 h 6248398"/>
              <a:gd name="connsiteX111-8269" fmla="*/ 6252611 w 15811497"/>
              <a:gd name="connsiteY111-8270" fmla="*/ 633734 h 6248398"/>
              <a:gd name="connsiteX112-8271" fmla="*/ 6252610 w 15811497"/>
              <a:gd name="connsiteY112-8272" fmla="*/ 633734 h 6248398"/>
              <a:gd name="connsiteX113-8273" fmla="*/ 6233696 w 15811497"/>
              <a:gd name="connsiteY113-8274" fmla="*/ 664868 h 6248398"/>
              <a:gd name="connsiteX114-8275" fmla="*/ 6224019 w 15811497"/>
              <a:gd name="connsiteY114-8276" fmla="*/ 677808 h 6248398"/>
              <a:gd name="connsiteX115-8277" fmla="*/ 6248008 w 15811497"/>
              <a:gd name="connsiteY115-8278" fmla="*/ 638320 h 6248398"/>
              <a:gd name="connsiteX116-8279" fmla="*/ 6251291 w 15811497"/>
              <a:gd name="connsiteY116-8280" fmla="*/ 633930 h 6248398"/>
              <a:gd name="connsiteX117-8281" fmla="*/ 6251293 w 15811497"/>
              <a:gd name="connsiteY117-8282" fmla="*/ 633929 h 6248398"/>
              <a:gd name="connsiteX118-8283" fmla="*/ 6257683 w 15811497"/>
              <a:gd name="connsiteY118-8284" fmla="*/ 625384 h 6248398"/>
              <a:gd name="connsiteX119-8285" fmla="*/ 6257686 w 15811497"/>
              <a:gd name="connsiteY119-8286" fmla="*/ 625380 h 6248398"/>
              <a:gd name="connsiteX120-8287" fmla="*/ 6331355 w 15811497"/>
              <a:gd name="connsiteY120-8288" fmla="*/ 526865 h 6248398"/>
              <a:gd name="connsiteX121-8289" fmla="*/ 7448548 w 15811497"/>
              <a:gd name="connsiteY121-8290" fmla="*/ 0 h 6248398"/>
              <a:gd name="connsiteX0-8291" fmla="*/ 11209760 w 15811497"/>
              <a:gd name="connsiteY0-8292" fmla="*/ 5180760 h 6248398"/>
              <a:gd name="connsiteX1-8293" fmla="*/ 11210150 w 15811497"/>
              <a:gd name="connsiteY1-8294" fmla="*/ 5180948 h 6248398"/>
              <a:gd name="connsiteX2-8295" fmla="*/ 11313815 w 15811497"/>
              <a:gd name="connsiteY2-8296" fmla="*/ 5243926 h 6248398"/>
              <a:gd name="connsiteX3-8297" fmla="*/ 11369911 w 15811497"/>
              <a:gd name="connsiteY3-8298" fmla="*/ 5285874 h 6248398"/>
              <a:gd name="connsiteX4-8299" fmla="*/ 11410606 w 15811497"/>
              <a:gd name="connsiteY4-8300" fmla="*/ 5316305 h 6248398"/>
              <a:gd name="connsiteX5-8301" fmla="*/ 11499892 w 15811497"/>
              <a:gd name="connsiteY5-8302" fmla="*/ 5397454 h 6248398"/>
              <a:gd name="connsiteX6-8303" fmla="*/ 11528781 w 15811497"/>
              <a:gd name="connsiteY6-8304" fmla="*/ 5429240 h 6248398"/>
              <a:gd name="connsiteX7-8305" fmla="*/ 11504846 w 15811497"/>
              <a:gd name="connsiteY7-8306" fmla="*/ 5414699 h 6248398"/>
              <a:gd name="connsiteX8-8307" fmla="*/ 11371717 w 15811497"/>
              <a:gd name="connsiteY8-8308" fmla="*/ 5315148 h 6248398"/>
              <a:gd name="connsiteX9-8309" fmla="*/ 11292198 w 15811497"/>
              <a:gd name="connsiteY9-8310" fmla="*/ 5255685 h 6248398"/>
              <a:gd name="connsiteX10-8311" fmla="*/ 11209760 w 15811497"/>
              <a:gd name="connsiteY10-8312" fmla="*/ 5180760 h 6248398"/>
              <a:gd name="connsiteX11-8313" fmla="*/ 4892179 w 15811497"/>
              <a:gd name="connsiteY11-8314" fmla="*/ 4842491 h 6248398"/>
              <a:gd name="connsiteX12-8315" fmla="*/ 4892178 w 15811497"/>
              <a:gd name="connsiteY12-8316" fmla="*/ 4842492 h 6248398"/>
              <a:gd name="connsiteX13-8317" fmla="*/ 4885192 w 15811497"/>
              <a:gd name="connsiteY13-8318" fmla="*/ 4851834 h 6248398"/>
              <a:gd name="connsiteX14-8319" fmla="*/ 4892179 w 15811497"/>
              <a:gd name="connsiteY14-8320" fmla="*/ 4842491 h 6248398"/>
              <a:gd name="connsiteX15-8321" fmla="*/ 7448548 w 15811497"/>
              <a:gd name="connsiteY15-8322" fmla="*/ 0 h 6248398"/>
              <a:gd name="connsiteX16-8323" fmla="*/ 8721604 w 15811497"/>
              <a:gd name="connsiteY16-8324" fmla="*/ 757692 h 6248398"/>
              <a:gd name="connsiteX17-8325" fmla="*/ 8890522 w 15811497"/>
              <a:gd name="connsiteY17-8326" fmla="*/ 1193234 h 6248398"/>
              <a:gd name="connsiteX18-8327" fmla="*/ 9958384 w 15811497"/>
              <a:gd name="connsiteY18-8328" fmla="*/ 1828798 h 6248398"/>
              <a:gd name="connsiteX19-8329" fmla="*/ 10895504 w 15811497"/>
              <a:gd name="connsiteY19-8330" fmla="*/ 1386857 h 6248398"/>
              <a:gd name="connsiteX20-8331" fmla="*/ 10927290 w 15811497"/>
              <a:gd name="connsiteY20-8332" fmla="*/ 1344350 h 6248398"/>
              <a:gd name="connsiteX21-8333" fmla="*/ 10936907 w 15811497"/>
              <a:gd name="connsiteY21-8334" fmla="*/ 1346082 h 6248398"/>
              <a:gd name="connsiteX22-8335" fmla="*/ 10917759 w 15811497"/>
              <a:gd name="connsiteY22-8336" fmla="*/ 1367151 h 6248398"/>
              <a:gd name="connsiteX23-8337" fmla="*/ 10917760 w 15811497"/>
              <a:gd name="connsiteY23-8338" fmla="*/ 1367152 h 6248398"/>
              <a:gd name="connsiteX24-8339" fmla="*/ 10936908 w 15811497"/>
              <a:gd name="connsiteY24-8340" fmla="*/ 1346084 h 6248398"/>
              <a:gd name="connsiteX25-8341" fmla="*/ 10972797 w 15811497"/>
              <a:gd name="connsiteY25-8342" fmla="*/ 1352550 h 6248398"/>
              <a:gd name="connsiteX26-8343" fmla="*/ 11002341 w 15811497"/>
              <a:gd name="connsiteY26-8344" fmla="*/ 1645177 h 6248398"/>
              <a:gd name="connsiteX27-8345" fmla="*/ 11002341 w 15811497"/>
              <a:gd name="connsiteY27-8346" fmla="*/ 1645177 h 6248398"/>
              <a:gd name="connsiteX28-8347" fmla="*/ 10972797 w 15811497"/>
              <a:gd name="connsiteY28-8348" fmla="*/ 1352549 h 6248398"/>
              <a:gd name="connsiteX29-8349" fmla="*/ 10936908 w 15811497"/>
              <a:gd name="connsiteY29-8350" fmla="*/ 1346083 h 6248398"/>
              <a:gd name="connsiteX30-8351" fmla="*/ 11096041 w 15811497"/>
              <a:gd name="connsiteY30-8352" fmla="*/ 1170993 h 6248398"/>
              <a:gd name="connsiteX31-8353" fmla="*/ 13049247 w 15811497"/>
              <a:gd name="connsiteY31-8354" fmla="*/ 361949 h 6248398"/>
              <a:gd name="connsiteX32-8355" fmla="*/ 15811497 w 15811497"/>
              <a:gd name="connsiteY32-8356" fmla="*/ 3124198 h 6248398"/>
              <a:gd name="connsiteX33-8357" fmla="*/ 13049247 w 15811497"/>
              <a:gd name="connsiteY33-8358" fmla="*/ 5886448 h 6248398"/>
              <a:gd name="connsiteX34-8359" fmla="*/ 11732594 w 15811497"/>
              <a:gd name="connsiteY34-8360" fmla="*/ 5553059 h 6248398"/>
              <a:gd name="connsiteX35-8361" fmla="*/ 11528782 w 15811497"/>
              <a:gd name="connsiteY35-8362" fmla="*/ 5429240 h 6248398"/>
              <a:gd name="connsiteX36-8363" fmla="*/ 11499893 w 15811497"/>
              <a:gd name="connsiteY36-8364" fmla="*/ 5397454 h 6248398"/>
              <a:gd name="connsiteX37-8365" fmla="*/ 11410607 w 15811497"/>
              <a:gd name="connsiteY37-8366" fmla="*/ 5316305 h 6248398"/>
              <a:gd name="connsiteX38-8367" fmla="*/ 11369912 w 15811497"/>
              <a:gd name="connsiteY38-8368" fmla="*/ 5285874 h 6248398"/>
              <a:gd name="connsiteX39-8369" fmla="*/ 11355656 w 15811497"/>
              <a:gd name="connsiteY39-8370" fmla="*/ 5144675 h 6248398"/>
              <a:gd name="connsiteX40-8371" fmla="*/ 11355656 w 15811497"/>
              <a:gd name="connsiteY40-8372" fmla="*/ 5144675 h 6248398"/>
              <a:gd name="connsiteX41-8373" fmla="*/ 11369912 w 15811497"/>
              <a:gd name="connsiteY41-8374" fmla="*/ 5285874 h 6248398"/>
              <a:gd name="connsiteX42-8375" fmla="*/ 11313816 w 15811497"/>
              <a:gd name="connsiteY42-8376" fmla="*/ 5243926 h 6248398"/>
              <a:gd name="connsiteX43-8377" fmla="*/ 11210151 w 15811497"/>
              <a:gd name="connsiteY43-8378" fmla="*/ 5180948 h 6248398"/>
              <a:gd name="connsiteX44-8379" fmla="*/ 11209761 w 15811497"/>
              <a:gd name="connsiteY44-8380" fmla="*/ 5180760 h 6248398"/>
              <a:gd name="connsiteX45-8381" fmla="*/ 11096041 w 15811497"/>
              <a:gd name="connsiteY45-8382" fmla="*/ 5077404 h 6248398"/>
              <a:gd name="connsiteX46-8383" fmla="*/ 11063094 w 15811497"/>
              <a:gd name="connsiteY46-8384" fmla="*/ 5041153 h 6248398"/>
              <a:gd name="connsiteX47-8385" fmla="*/ 11063091 w 15811497"/>
              <a:gd name="connsiteY47-8386" fmla="*/ 5041152 h 6248398"/>
              <a:gd name="connsiteX48-8387" fmla="*/ 11096040 w 15811497"/>
              <a:gd name="connsiteY48-8388" fmla="*/ 5077404 h 6248398"/>
              <a:gd name="connsiteX49-8389" fmla="*/ 11209760 w 15811497"/>
              <a:gd name="connsiteY49-8390" fmla="*/ 5180760 h 6248398"/>
              <a:gd name="connsiteX50-8391" fmla="*/ 11100244 w 15811497"/>
              <a:gd name="connsiteY50-8392" fmla="*/ 5128004 h 6248398"/>
              <a:gd name="connsiteX51-8393" fmla="*/ 10610846 w 15811497"/>
              <a:gd name="connsiteY51-8394" fmla="*/ 5029199 h 6248398"/>
              <a:gd name="connsiteX52-8395" fmla="*/ 9640652 w 15811497"/>
              <a:gd name="connsiteY52-8396" fmla="*/ 5486739 h 6248398"/>
              <a:gd name="connsiteX53-8397" fmla="*/ 9628722 w 15811497"/>
              <a:gd name="connsiteY53-8398" fmla="*/ 5502693 h 6248398"/>
              <a:gd name="connsiteX54-8399" fmla="*/ 9568273 w 15811497"/>
              <a:gd name="connsiteY54-8400" fmla="*/ 5583530 h 6248398"/>
              <a:gd name="connsiteX55-8401" fmla="*/ 9535504 w 15811497"/>
              <a:gd name="connsiteY55-8402" fmla="*/ 5637470 h 6248398"/>
              <a:gd name="connsiteX56-8403" fmla="*/ 9535505 w 15811497"/>
              <a:gd name="connsiteY56-8404" fmla="*/ 5637470 h 6248398"/>
              <a:gd name="connsiteX57-8405" fmla="*/ 9568273 w 15811497"/>
              <a:gd name="connsiteY57-8406" fmla="*/ 5583531 h 6248398"/>
              <a:gd name="connsiteX58-8407" fmla="*/ 9628722 w 15811497"/>
              <a:gd name="connsiteY58-8408" fmla="*/ 5502694 h 6248398"/>
              <a:gd name="connsiteX59-8409" fmla="*/ 9563485 w 15811497"/>
              <a:gd name="connsiteY59-8410" fmla="*/ 5610078 h 6248398"/>
              <a:gd name="connsiteX60-8411" fmla="*/ 9542221 w 15811497"/>
              <a:gd name="connsiteY60-8412" fmla="*/ 5638514 h 6248398"/>
              <a:gd name="connsiteX61-8413" fmla="*/ 9504352 w 15811497"/>
              <a:gd name="connsiteY61-8414" fmla="*/ 5689156 h 6248398"/>
              <a:gd name="connsiteX62-8415" fmla="*/ 9480140 w 15811497"/>
              <a:gd name="connsiteY62-8416" fmla="*/ 5721533 h 6248398"/>
              <a:gd name="connsiteX63-8417" fmla="*/ 8362947 w 15811497"/>
              <a:gd name="connsiteY63-8418" fmla="*/ 6248398 h 6248398"/>
              <a:gd name="connsiteX64-8419" fmla="*/ 7028922 w 15811497"/>
              <a:gd name="connsiteY64-8420" fmla="*/ 5364147 h 6248398"/>
              <a:gd name="connsiteX65-8421" fmla="*/ 6990513 w 15811497"/>
              <a:gd name="connsiteY65-8422" fmla="*/ 5259205 h 6248398"/>
              <a:gd name="connsiteX66-8423" fmla="*/ 6990512 w 15811497"/>
              <a:gd name="connsiteY66-8424" fmla="*/ 5259199 h 6248398"/>
              <a:gd name="connsiteX67-8425" fmla="*/ 6983676 w 15811497"/>
              <a:gd name="connsiteY67-8426" fmla="*/ 5240519 h 6248398"/>
              <a:gd name="connsiteX68-8427" fmla="*/ 6983673 w 15811497"/>
              <a:gd name="connsiteY68-8428" fmla="*/ 5240519 h 6248398"/>
              <a:gd name="connsiteX69-8429" fmla="*/ 6980236 w 15811497"/>
              <a:gd name="connsiteY69-8430" fmla="*/ 5231130 h 6248398"/>
              <a:gd name="connsiteX70-8431" fmla="*/ 6978859 w 15811497"/>
              <a:gd name="connsiteY70-8432" fmla="*/ 5225774 h 6248398"/>
              <a:gd name="connsiteX71-8433" fmla="*/ 6984291 w 15811497"/>
              <a:gd name="connsiteY71-8434" fmla="*/ 5240614 h 6248398"/>
              <a:gd name="connsiteX72-8435" fmla="*/ 6984292 w 15811497"/>
              <a:gd name="connsiteY72-8436" fmla="*/ 5240614 h 6248398"/>
              <a:gd name="connsiteX73-8437" fmla="*/ 6978860 w 15811497"/>
              <a:gd name="connsiteY73-8438" fmla="*/ 5225773 h 6248398"/>
              <a:gd name="connsiteX74-8439" fmla="*/ 6944562 w 15811497"/>
              <a:gd name="connsiteY74-8440" fmla="*/ 5092380 h 6248398"/>
              <a:gd name="connsiteX75-8441" fmla="*/ 6924183 w 15811497"/>
              <a:gd name="connsiteY75-8442" fmla="*/ 4890225 h 6248398"/>
              <a:gd name="connsiteX76-8443" fmla="*/ 6924182 w 15811497"/>
              <a:gd name="connsiteY76-8444" fmla="*/ 4890225 h 6248398"/>
              <a:gd name="connsiteX77-8445" fmla="*/ 6944561 w 15811497"/>
              <a:gd name="connsiteY77-8446" fmla="*/ 5092380 h 6248398"/>
              <a:gd name="connsiteX78-8447" fmla="*/ 6978860 w 15811497"/>
              <a:gd name="connsiteY78-8448" fmla="*/ 5225773 h 6248398"/>
              <a:gd name="connsiteX79-8449" fmla="*/ 6948299 w 15811497"/>
              <a:gd name="connsiteY79-8450" fmla="*/ 5142273 h 6248398"/>
              <a:gd name="connsiteX80-8451" fmla="*/ 5829297 w 15811497"/>
              <a:gd name="connsiteY80-8452" fmla="*/ 4400549 h 6248398"/>
              <a:gd name="connsiteX81-8453" fmla="*/ 5056802 w 15811497"/>
              <a:gd name="connsiteY81-8454" fmla="*/ 4677867 h 6248398"/>
              <a:gd name="connsiteX82-8455" fmla="*/ 5022517 w 15811497"/>
              <a:gd name="connsiteY82-8456" fmla="*/ 4709027 h 6248398"/>
              <a:gd name="connsiteX83-8457" fmla="*/ 5022515 w 15811497"/>
              <a:gd name="connsiteY83-8458" fmla="*/ 4709029 h 6248398"/>
              <a:gd name="connsiteX84-8459" fmla="*/ 5022510 w 15811497"/>
              <a:gd name="connsiteY84-8460" fmla="*/ 4709033 h 6248398"/>
              <a:gd name="connsiteX85-8461" fmla="*/ 4924198 w 15811497"/>
              <a:gd name="connsiteY85-8462" fmla="*/ 4840507 h 6248398"/>
              <a:gd name="connsiteX86-8463" fmla="*/ 4914898 w 15811497"/>
              <a:gd name="connsiteY86-8464" fmla="*/ 4838698 h 6248398"/>
              <a:gd name="connsiteX87-8465" fmla="*/ 4914898 w 15811497"/>
              <a:gd name="connsiteY87-8466" fmla="*/ 4838699 h 6248398"/>
              <a:gd name="connsiteX88-8467" fmla="*/ 4924199 w 15811497"/>
              <a:gd name="connsiteY88-8468" fmla="*/ 4840508 h 6248398"/>
              <a:gd name="connsiteX89-8469" fmla="*/ 4893736 w 15811497"/>
              <a:gd name="connsiteY89-8470" fmla="*/ 4881247 h 6248398"/>
              <a:gd name="connsiteX90-8471" fmla="*/ 4778482 w 15811497"/>
              <a:gd name="connsiteY90-8472" fmla="*/ 5008058 h 6248398"/>
              <a:gd name="connsiteX91-8473" fmla="*/ 4778482 w 15811497"/>
              <a:gd name="connsiteY91-8474" fmla="*/ 5008057 h 6248398"/>
              <a:gd name="connsiteX92-8475" fmla="*/ 4715455 w 15811497"/>
              <a:gd name="connsiteY92-8476" fmla="*/ 5077404 h 6248398"/>
              <a:gd name="connsiteX93-8477" fmla="*/ 2762249 w 15811497"/>
              <a:gd name="connsiteY93-8478" fmla="*/ 5886448 h 6248398"/>
              <a:gd name="connsiteX94-8479" fmla="*/ 0 w 15811497"/>
              <a:gd name="connsiteY94-8480" fmla="*/ 3124198 h 6248398"/>
              <a:gd name="connsiteX95-8481" fmla="*/ 2762249 w 15811497"/>
              <a:gd name="connsiteY95-8482" fmla="*/ 361949 h 6248398"/>
              <a:gd name="connsiteX96-8483" fmla="*/ 4078902 w 15811497"/>
              <a:gd name="connsiteY96-8484" fmla="*/ 695338 h 6248398"/>
              <a:gd name="connsiteX97-8485" fmla="*/ 4261443 w 15811497"/>
              <a:gd name="connsiteY97-8486" fmla="*/ 806235 h 6248398"/>
              <a:gd name="connsiteX98-8487" fmla="*/ 4409044 w 15811497"/>
              <a:gd name="connsiteY98-8488" fmla="*/ 910268 h 6248398"/>
              <a:gd name="connsiteX99-8489" fmla="*/ 4612477 w 15811497"/>
              <a:gd name="connsiteY99-8490" fmla="*/ 1077402 h 6248398"/>
              <a:gd name="connsiteX100-8491" fmla="*/ 4612478 w 15811497"/>
              <a:gd name="connsiteY100-8492" fmla="*/ 1077403 h 6248398"/>
              <a:gd name="connsiteX101-8493" fmla="*/ 4715454 w 15811497"/>
              <a:gd name="connsiteY101-8494" fmla="*/ 1170993 h 6248398"/>
              <a:gd name="connsiteX102-8495" fmla="*/ 4701725 w 15811497"/>
              <a:gd name="connsiteY102-8496" fmla="*/ 1120394 h 6248398"/>
              <a:gd name="connsiteX103-8497" fmla="*/ 5191122 w 15811497"/>
              <a:gd name="connsiteY103-8498" fmla="*/ 1219199 h 6248398"/>
              <a:gd name="connsiteX104-8499" fmla="*/ 6161317 w 15811497"/>
              <a:gd name="connsiteY104-8500" fmla="*/ 761659 h 6248398"/>
              <a:gd name="connsiteX105-8501" fmla="*/ 6224019 w 15811497"/>
              <a:gd name="connsiteY105-8502" fmla="*/ 677808 h 6248398"/>
              <a:gd name="connsiteX106-8503" fmla="*/ 6175489 w 15811497"/>
              <a:gd name="connsiteY106-8504" fmla="*/ 757691 h 6248398"/>
              <a:gd name="connsiteX107-8505" fmla="*/ 6175489 w 15811497"/>
              <a:gd name="connsiteY107-8506" fmla="*/ 757692 h 6248398"/>
              <a:gd name="connsiteX108-8507" fmla="*/ 6224020 w 15811497"/>
              <a:gd name="connsiteY108-8508" fmla="*/ 677809 h 6248398"/>
              <a:gd name="connsiteX109-8509" fmla="*/ 6233696 w 15811497"/>
              <a:gd name="connsiteY109-8510" fmla="*/ 664869 h 6248398"/>
              <a:gd name="connsiteX110-8511" fmla="*/ 6252611 w 15811497"/>
              <a:gd name="connsiteY110-8512" fmla="*/ 633734 h 6248398"/>
              <a:gd name="connsiteX111-8513" fmla="*/ 6252610 w 15811497"/>
              <a:gd name="connsiteY111-8514" fmla="*/ 633734 h 6248398"/>
              <a:gd name="connsiteX112-8515" fmla="*/ 6233696 w 15811497"/>
              <a:gd name="connsiteY112-8516" fmla="*/ 664868 h 6248398"/>
              <a:gd name="connsiteX113-8517" fmla="*/ 6224019 w 15811497"/>
              <a:gd name="connsiteY113-8518" fmla="*/ 677808 h 6248398"/>
              <a:gd name="connsiteX114-8519" fmla="*/ 6248008 w 15811497"/>
              <a:gd name="connsiteY114-8520" fmla="*/ 638320 h 6248398"/>
              <a:gd name="connsiteX115-8521" fmla="*/ 6251291 w 15811497"/>
              <a:gd name="connsiteY115-8522" fmla="*/ 633930 h 6248398"/>
              <a:gd name="connsiteX116-8523" fmla="*/ 6251293 w 15811497"/>
              <a:gd name="connsiteY116-8524" fmla="*/ 633929 h 6248398"/>
              <a:gd name="connsiteX117-8525" fmla="*/ 6257683 w 15811497"/>
              <a:gd name="connsiteY117-8526" fmla="*/ 625384 h 6248398"/>
              <a:gd name="connsiteX118-8527" fmla="*/ 6257686 w 15811497"/>
              <a:gd name="connsiteY118-8528" fmla="*/ 625380 h 6248398"/>
              <a:gd name="connsiteX119-8529" fmla="*/ 6331355 w 15811497"/>
              <a:gd name="connsiteY119-8530" fmla="*/ 526865 h 6248398"/>
              <a:gd name="connsiteX120-8531" fmla="*/ 7448548 w 15811497"/>
              <a:gd name="connsiteY120-8532" fmla="*/ 0 h 6248398"/>
              <a:gd name="connsiteX0-8533" fmla="*/ 11209760 w 15811497"/>
              <a:gd name="connsiteY0-8534" fmla="*/ 5180760 h 6248398"/>
              <a:gd name="connsiteX1-8535" fmla="*/ 11210150 w 15811497"/>
              <a:gd name="connsiteY1-8536" fmla="*/ 5180948 h 6248398"/>
              <a:gd name="connsiteX2-8537" fmla="*/ 11313815 w 15811497"/>
              <a:gd name="connsiteY2-8538" fmla="*/ 5243926 h 6248398"/>
              <a:gd name="connsiteX3-8539" fmla="*/ 11369911 w 15811497"/>
              <a:gd name="connsiteY3-8540" fmla="*/ 5285874 h 6248398"/>
              <a:gd name="connsiteX4-8541" fmla="*/ 11410606 w 15811497"/>
              <a:gd name="connsiteY4-8542" fmla="*/ 5316305 h 6248398"/>
              <a:gd name="connsiteX5-8543" fmla="*/ 11499892 w 15811497"/>
              <a:gd name="connsiteY5-8544" fmla="*/ 5397454 h 6248398"/>
              <a:gd name="connsiteX6-8545" fmla="*/ 11528781 w 15811497"/>
              <a:gd name="connsiteY6-8546" fmla="*/ 5429240 h 6248398"/>
              <a:gd name="connsiteX7-8547" fmla="*/ 11504846 w 15811497"/>
              <a:gd name="connsiteY7-8548" fmla="*/ 5414699 h 6248398"/>
              <a:gd name="connsiteX8-8549" fmla="*/ 11371717 w 15811497"/>
              <a:gd name="connsiteY8-8550" fmla="*/ 5315148 h 6248398"/>
              <a:gd name="connsiteX9-8551" fmla="*/ 11292198 w 15811497"/>
              <a:gd name="connsiteY9-8552" fmla="*/ 5255685 h 6248398"/>
              <a:gd name="connsiteX10-8553" fmla="*/ 11209760 w 15811497"/>
              <a:gd name="connsiteY10-8554" fmla="*/ 5180760 h 6248398"/>
              <a:gd name="connsiteX11-8555" fmla="*/ 4892179 w 15811497"/>
              <a:gd name="connsiteY11-8556" fmla="*/ 4842491 h 6248398"/>
              <a:gd name="connsiteX12-8557" fmla="*/ 4892178 w 15811497"/>
              <a:gd name="connsiteY12-8558" fmla="*/ 4842492 h 6248398"/>
              <a:gd name="connsiteX13-8559" fmla="*/ 4885192 w 15811497"/>
              <a:gd name="connsiteY13-8560" fmla="*/ 4851834 h 6248398"/>
              <a:gd name="connsiteX14-8561" fmla="*/ 4892179 w 15811497"/>
              <a:gd name="connsiteY14-8562" fmla="*/ 4842491 h 6248398"/>
              <a:gd name="connsiteX15-8563" fmla="*/ 7448548 w 15811497"/>
              <a:gd name="connsiteY15-8564" fmla="*/ 0 h 6248398"/>
              <a:gd name="connsiteX16-8565" fmla="*/ 8721604 w 15811497"/>
              <a:gd name="connsiteY16-8566" fmla="*/ 757692 h 6248398"/>
              <a:gd name="connsiteX17-8567" fmla="*/ 8890522 w 15811497"/>
              <a:gd name="connsiteY17-8568" fmla="*/ 1193234 h 6248398"/>
              <a:gd name="connsiteX18-8569" fmla="*/ 9958384 w 15811497"/>
              <a:gd name="connsiteY18-8570" fmla="*/ 1828798 h 6248398"/>
              <a:gd name="connsiteX19-8571" fmla="*/ 10895504 w 15811497"/>
              <a:gd name="connsiteY19-8572" fmla="*/ 1386857 h 6248398"/>
              <a:gd name="connsiteX20-8573" fmla="*/ 10927290 w 15811497"/>
              <a:gd name="connsiteY20-8574" fmla="*/ 1344350 h 6248398"/>
              <a:gd name="connsiteX21-8575" fmla="*/ 10936907 w 15811497"/>
              <a:gd name="connsiteY21-8576" fmla="*/ 1346082 h 6248398"/>
              <a:gd name="connsiteX22-8577" fmla="*/ 10917759 w 15811497"/>
              <a:gd name="connsiteY22-8578" fmla="*/ 1367151 h 6248398"/>
              <a:gd name="connsiteX23-8579" fmla="*/ 10917760 w 15811497"/>
              <a:gd name="connsiteY23-8580" fmla="*/ 1367152 h 6248398"/>
              <a:gd name="connsiteX24-8581" fmla="*/ 10936908 w 15811497"/>
              <a:gd name="connsiteY24-8582" fmla="*/ 1346084 h 6248398"/>
              <a:gd name="connsiteX25-8583" fmla="*/ 10972797 w 15811497"/>
              <a:gd name="connsiteY25-8584" fmla="*/ 1352550 h 6248398"/>
              <a:gd name="connsiteX26-8585" fmla="*/ 11002341 w 15811497"/>
              <a:gd name="connsiteY26-8586" fmla="*/ 1645177 h 6248398"/>
              <a:gd name="connsiteX27-8587" fmla="*/ 10972797 w 15811497"/>
              <a:gd name="connsiteY27-8588" fmla="*/ 1352549 h 6248398"/>
              <a:gd name="connsiteX28-8589" fmla="*/ 10936908 w 15811497"/>
              <a:gd name="connsiteY28-8590" fmla="*/ 1346083 h 6248398"/>
              <a:gd name="connsiteX29-8591" fmla="*/ 11096041 w 15811497"/>
              <a:gd name="connsiteY29-8592" fmla="*/ 1170993 h 6248398"/>
              <a:gd name="connsiteX30-8593" fmla="*/ 13049247 w 15811497"/>
              <a:gd name="connsiteY30-8594" fmla="*/ 361949 h 6248398"/>
              <a:gd name="connsiteX31-8595" fmla="*/ 15811497 w 15811497"/>
              <a:gd name="connsiteY31-8596" fmla="*/ 3124198 h 6248398"/>
              <a:gd name="connsiteX32-8597" fmla="*/ 13049247 w 15811497"/>
              <a:gd name="connsiteY32-8598" fmla="*/ 5886448 h 6248398"/>
              <a:gd name="connsiteX33-8599" fmla="*/ 11732594 w 15811497"/>
              <a:gd name="connsiteY33-8600" fmla="*/ 5553059 h 6248398"/>
              <a:gd name="connsiteX34-8601" fmla="*/ 11528782 w 15811497"/>
              <a:gd name="connsiteY34-8602" fmla="*/ 5429240 h 6248398"/>
              <a:gd name="connsiteX35-8603" fmla="*/ 11499893 w 15811497"/>
              <a:gd name="connsiteY35-8604" fmla="*/ 5397454 h 6248398"/>
              <a:gd name="connsiteX36-8605" fmla="*/ 11410607 w 15811497"/>
              <a:gd name="connsiteY36-8606" fmla="*/ 5316305 h 6248398"/>
              <a:gd name="connsiteX37-8607" fmla="*/ 11369912 w 15811497"/>
              <a:gd name="connsiteY37-8608" fmla="*/ 5285874 h 6248398"/>
              <a:gd name="connsiteX38-8609" fmla="*/ 11355656 w 15811497"/>
              <a:gd name="connsiteY38-8610" fmla="*/ 5144675 h 6248398"/>
              <a:gd name="connsiteX39-8611" fmla="*/ 11355656 w 15811497"/>
              <a:gd name="connsiteY39-8612" fmla="*/ 5144675 h 6248398"/>
              <a:gd name="connsiteX40-8613" fmla="*/ 11369912 w 15811497"/>
              <a:gd name="connsiteY40-8614" fmla="*/ 5285874 h 6248398"/>
              <a:gd name="connsiteX41-8615" fmla="*/ 11313816 w 15811497"/>
              <a:gd name="connsiteY41-8616" fmla="*/ 5243926 h 6248398"/>
              <a:gd name="connsiteX42-8617" fmla="*/ 11210151 w 15811497"/>
              <a:gd name="connsiteY42-8618" fmla="*/ 5180948 h 6248398"/>
              <a:gd name="connsiteX43-8619" fmla="*/ 11209761 w 15811497"/>
              <a:gd name="connsiteY43-8620" fmla="*/ 5180760 h 6248398"/>
              <a:gd name="connsiteX44-8621" fmla="*/ 11096041 w 15811497"/>
              <a:gd name="connsiteY44-8622" fmla="*/ 5077404 h 6248398"/>
              <a:gd name="connsiteX45-8623" fmla="*/ 11063094 w 15811497"/>
              <a:gd name="connsiteY45-8624" fmla="*/ 5041153 h 6248398"/>
              <a:gd name="connsiteX46-8625" fmla="*/ 11063091 w 15811497"/>
              <a:gd name="connsiteY46-8626" fmla="*/ 5041152 h 6248398"/>
              <a:gd name="connsiteX47-8627" fmla="*/ 11096040 w 15811497"/>
              <a:gd name="connsiteY47-8628" fmla="*/ 5077404 h 6248398"/>
              <a:gd name="connsiteX48-8629" fmla="*/ 11209760 w 15811497"/>
              <a:gd name="connsiteY48-8630" fmla="*/ 5180760 h 6248398"/>
              <a:gd name="connsiteX49-8631" fmla="*/ 11100244 w 15811497"/>
              <a:gd name="connsiteY49-8632" fmla="*/ 5128004 h 6248398"/>
              <a:gd name="connsiteX50-8633" fmla="*/ 10610846 w 15811497"/>
              <a:gd name="connsiteY50-8634" fmla="*/ 5029199 h 6248398"/>
              <a:gd name="connsiteX51-8635" fmla="*/ 9640652 w 15811497"/>
              <a:gd name="connsiteY51-8636" fmla="*/ 5486739 h 6248398"/>
              <a:gd name="connsiteX52-8637" fmla="*/ 9628722 w 15811497"/>
              <a:gd name="connsiteY52-8638" fmla="*/ 5502693 h 6248398"/>
              <a:gd name="connsiteX53-8639" fmla="*/ 9568273 w 15811497"/>
              <a:gd name="connsiteY53-8640" fmla="*/ 5583530 h 6248398"/>
              <a:gd name="connsiteX54-8641" fmla="*/ 9535504 w 15811497"/>
              <a:gd name="connsiteY54-8642" fmla="*/ 5637470 h 6248398"/>
              <a:gd name="connsiteX55-8643" fmla="*/ 9535505 w 15811497"/>
              <a:gd name="connsiteY55-8644" fmla="*/ 5637470 h 6248398"/>
              <a:gd name="connsiteX56-8645" fmla="*/ 9568273 w 15811497"/>
              <a:gd name="connsiteY56-8646" fmla="*/ 5583531 h 6248398"/>
              <a:gd name="connsiteX57-8647" fmla="*/ 9628722 w 15811497"/>
              <a:gd name="connsiteY57-8648" fmla="*/ 5502694 h 6248398"/>
              <a:gd name="connsiteX58-8649" fmla="*/ 9563485 w 15811497"/>
              <a:gd name="connsiteY58-8650" fmla="*/ 5610078 h 6248398"/>
              <a:gd name="connsiteX59-8651" fmla="*/ 9542221 w 15811497"/>
              <a:gd name="connsiteY59-8652" fmla="*/ 5638514 h 6248398"/>
              <a:gd name="connsiteX60-8653" fmla="*/ 9504352 w 15811497"/>
              <a:gd name="connsiteY60-8654" fmla="*/ 5689156 h 6248398"/>
              <a:gd name="connsiteX61-8655" fmla="*/ 9480140 w 15811497"/>
              <a:gd name="connsiteY61-8656" fmla="*/ 5721533 h 6248398"/>
              <a:gd name="connsiteX62-8657" fmla="*/ 8362947 w 15811497"/>
              <a:gd name="connsiteY62-8658" fmla="*/ 6248398 h 6248398"/>
              <a:gd name="connsiteX63-8659" fmla="*/ 7028922 w 15811497"/>
              <a:gd name="connsiteY63-8660" fmla="*/ 5364147 h 6248398"/>
              <a:gd name="connsiteX64-8661" fmla="*/ 6990513 w 15811497"/>
              <a:gd name="connsiteY64-8662" fmla="*/ 5259205 h 6248398"/>
              <a:gd name="connsiteX65-8663" fmla="*/ 6990512 w 15811497"/>
              <a:gd name="connsiteY65-8664" fmla="*/ 5259199 h 6248398"/>
              <a:gd name="connsiteX66-8665" fmla="*/ 6983676 w 15811497"/>
              <a:gd name="connsiteY66-8666" fmla="*/ 5240519 h 6248398"/>
              <a:gd name="connsiteX67-8667" fmla="*/ 6983673 w 15811497"/>
              <a:gd name="connsiteY67-8668" fmla="*/ 5240519 h 6248398"/>
              <a:gd name="connsiteX68-8669" fmla="*/ 6980236 w 15811497"/>
              <a:gd name="connsiteY68-8670" fmla="*/ 5231130 h 6248398"/>
              <a:gd name="connsiteX69-8671" fmla="*/ 6978859 w 15811497"/>
              <a:gd name="connsiteY69-8672" fmla="*/ 5225774 h 6248398"/>
              <a:gd name="connsiteX70-8673" fmla="*/ 6984291 w 15811497"/>
              <a:gd name="connsiteY70-8674" fmla="*/ 5240614 h 6248398"/>
              <a:gd name="connsiteX71-8675" fmla="*/ 6984292 w 15811497"/>
              <a:gd name="connsiteY71-8676" fmla="*/ 5240614 h 6248398"/>
              <a:gd name="connsiteX72-8677" fmla="*/ 6978860 w 15811497"/>
              <a:gd name="connsiteY72-8678" fmla="*/ 5225773 h 6248398"/>
              <a:gd name="connsiteX73-8679" fmla="*/ 6944562 w 15811497"/>
              <a:gd name="connsiteY73-8680" fmla="*/ 5092380 h 6248398"/>
              <a:gd name="connsiteX74-8681" fmla="*/ 6924183 w 15811497"/>
              <a:gd name="connsiteY74-8682" fmla="*/ 4890225 h 6248398"/>
              <a:gd name="connsiteX75-8683" fmla="*/ 6924182 w 15811497"/>
              <a:gd name="connsiteY75-8684" fmla="*/ 4890225 h 6248398"/>
              <a:gd name="connsiteX76-8685" fmla="*/ 6944561 w 15811497"/>
              <a:gd name="connsiteY76-8686" fmla="*/ 5092380 h 6248398"/>
              <a:gd name="connsiteX77-8687" fmla="*/ 6978860 w 15811497"/>
              <a:gd name="connsiteY77-8688" fmla="*/ 5225773 h 6248398"/>
              <a:gd name="connsiteX78-8689" fmla="*/ 6948299 w 15811497"/>
              <a:gd name="connsiteY78-8690" fmla="*/ 5142273 h 6248398"/>
              <a:gd name="connsiteX79-8691" fmla="*/ 5829297 w 15811497"/>
              <a:gd name="connsiteY79-8692" fmla="*/ 4400549 h 6248398"/>
              <a:gd name="connsiteX80-8693" fmla="*/ 5056802 w 15811497"/>
              <a:gd name="connsiteY80-8694" fmla="*/ 4677867 h 6248398"/>
              <a:gd name="connsiteX81-8695" fmla="*/ 5022517 w 15811497"/>
              <a:gd name="connsiteY81-8696" fmla="*/ 4709027 h 6248398"/>
              <a:gd name="connsiteX82-8697" fmla="*/ 5022515 w 15811497"/>
              <a:gd name="connsiteY82-8698" fmla="*/ 4709029 h 6248398"/>
              <a:gd name="connsiteX83-8699" fmla="*/ 5022510 w 15811497"/>
              <a:gd name="connsiteY83-8700" fmla="*/ 4709033 h 6248398"/>
              <a:gd name="connsiteX84-8701" fmla="*/ 4924198 w 15811497"/>
              <a:gd name="connsiteY84-8702" fmla="*/ 4840507 h 6248398"/>
              <a:gd name="connsiteX85-8703" fmla="*/ 4914898 w 15811497"/>
              <a:gd name="connsiteY85-8704" fmla="*/ 4838698 h 6248398"/>
              <a:gd name="connsiteX86-8705" fmla="*/ 4914898 w 15811497"/>
              <a:gd name="connsiteY86-8706" fmla="*/ 4838699 h 6248398"/>
              <a:gd name="connsiteX87-8707" fmla="*/ 4924199 w 15811497"/>
              <a:gd name="connsiteY87-8708" fmla="*/ 4840508 h 6248398"/>
              <a:gd name="connsiteX88-8709" fmla="*/ 4893736 w 15811497"/>
              <a:gd name="connsiteY88-8710" fmla="*/ 4881247 h 6248398"/>
              <a:gd name="connsiteX89-8711" fmla="*/ 4778482 w 15811497"/>
              <a:gd name="connsiteY89-8712" fmla="*/ 5008058 h 6248398"/>
              <a:gd name="connsiteX90-8713" fmla="*/ 4778482 w 15811497"/>
              <a:gd name="connsiteY90-8714" fmla="*/ 5008057 h 6248398"/>
              <a:gd name="connsiteX91-8715" fmla="*/ 4715455 w 15811497"/>
              <a:gd name="connsiteY91-8716" fmla="*/ 5077404 h 6248398"/>
              <a:gd name="connsiteX92-8717" fmla="*/ 2762249 w 15811497"/>
              <a:gd name="connsiteY92-8718" fmla="*/ 5886448 h 6248398"/>
              <a:gd name="connsiteX93-8719" fmla="*/ 0 w 15811497"/>
              <a:gd name="connsiteY93-8720" fmla="*/ 3124198 h 6248398"/>
              <a:gd name="connsiteX94-8721" fmla="*/ 2762249 w 15811497"/>
              <a:gd name="connsiteY94-8722" fmla="*/ 361949 h 6248398"/>
              <a:gd name="connsiteX95-8723" fmla="*/ 4078902 w 15811497"/>
              <a:gd name="connsiteY95-8724" fmla="*/ 695338 h 6248398"/>
              <a:gd name="connsiteX96-8725" fmla="*/ 4261443 w 15811497"/>
              <a:gd name="connsiteY96-8726" fmla="*/ 806235 h 6248398"/>
              <a:gd name="connsiteX97-8727" fmla="*/ 4409044 w 15811497"/>
              <a:gd name="connsiteY97-8728" fmla="*/ 910268 h 6248398"/>
              <a:gd name="connsiteX98-8729" fmla="*/ 4612477 w 15811497"/>
              <a:gd name="connsiteY98-8730" fmla="*/ 1077402 h 6248398"/>
              <a:gd name="connsiteX99-8731" fmla="*/ 4612478 w 15811497"/>
              <a:gd name="connsiteY99-8732" fmla="*/ 1077403 h 6248398"/>
              <a:gd name="connsiteX100-8733" fmla="*/ 4715454 w 15811497"/>
              <a:gd name="connsiteY100-8734" fmla="*/ 1170993 h 6248398"/>
              <a:gd name="connsiteX101-8735" fmla="*/ 4701725 w 15811497"/>
              <a:gd name="connsiteY101-8736" fmla="*/ 1120394 h 6248398"/>
              <a:gd name="connsiteX102-8737" fmla="*/ 5191122 w 15811497"/>
              <a:gd name="connsiteY102-8738" fmla="*/ 1219199 h 6248398"/>
              <a:gd name="connsiteX103-8739" fmla="*/ 6161317 w 15811497"/>
              <a:gd name="connsiteY103-8740" fmla="*/ 761659 h 6248398"/>
              <a:gd name="connsiteX104-8741" fmla="*/ 6224019 w 15811497"/>
              <a:gd name="connsiteY104-8742" fmla="*/ 677808 h 6248398"/>
              <a:gd name="connsiteX105-8743" fmla="*/ 6175489 w 15811497"/>
              <a:gd name="connsiteY105-8744" fmla="*/ 757691 h 6248398"/>
              <a:gd name="connsiteX106-8745" fmla="*/ 6175489 w 15811497"/>
              <a:gd name="connsiteY106-8746" fmla="*/ 757692 h 6248398"/>
              <a:gd name="connsiteX107-8747" fmla="*/ 6224020 w 15811497"/>
              <a:gd name="connsiteY107-8748" fmla="*/ 677809 h 6248398"/>
              <a:gd name="connsiteX108-8749" fmla="*/ 6233696 w 15811497"/>
              <a:gd name="connsiteY108-8750" fmla="*/ 664869 h 6248398"/>
              <a:gd name="connsiteX109-8751" fmla="*/ 6252611 w 15811497"/>
              <a:gd name="connsiteY109-8752" fmla="*/ 633734 h 6248398"/>
              <a:gd name="connsiteX110-8753" fmla="*/ 6252610 w 15811497"/>
              <a:gd name="connsiteY110-8754" fmla="*/ 633734 h 6248398"/>
              <a:gd name="connsiteX111-8755" fmla="*/ 6233696 w 15811497"/>
              <a:gd name="connsiteY111-8756" fmla="*/ 664868 h 6248398"/>
              <a:gd name="connsiteX112-8757" fmla="*/ 6224019 w 15811497"/>
              <a:gd name="connsiteY112-8758" fmla="*/ 677808 h 6248398"/>
              <a:gd name="connsiteX113-8759" fmla="*/ 6248008 w 15811497"/>
              <a:gd name="connsiteY113-8760" fmla="*/ 638320 h 6248398"/>
              <a:gd name="connsiteX114-8761" fmla="*/ 6251291 w 15811497"/>
              <a:gd name="connsiteY114-8762" fmla="*/ 633930 h 6248398"/>
              <a:gd name="connsiteX115-8763" fmla="*/ 6251293 w 15811497"/>
              <a:gd name="connsiteY115-8764" fmla="*/ 633929 h 6248398"/>
              <a:gd name="connsiteX116-8765" fmla="*/ 6257683 w 15811497"/>
              <a:gd name="connsiteY116-8766" fmla="*/ 625384 h 6248398"/>
              <a:gd name="connsiteX117-8767" fmla="*/ 6257686 w 15811497"/>
              <a:gd name="connsiteY117-8768" fmla="*/ 625380 h 6248398"/>
              <a:gd name="connsiteX118-8769" fmla="*/ 6331355 w 15811497"/>
              <a:gd name="connsiteY118-8770" fmla="*/ 526865 h 6248398"/>
              <a:gd name="connsiteX119-8771" fmla="*/ 7448548 w 15811497"/>
              <a:gd name="connsiteY119-8772" fmla="*/ 0 h 6248398"/>
              <a:gd name="connsiteX0-8773" fmla="*/ 11209760 w 15811497"/>
              <a:gd name="connsiteY0-8774" fmla="*/ 5180760 h 6248398"/>
              <a:gd name="connsiteX1-8775" fmla="*/ 11210150 w 15811497"/>
              <a:gd name="connsiteY1-8776" fmla="*/ 5180948 h 6248398"/>
              <a:gd name="connsiteX2-8777" fmla="*/ 11313815 w 15811497"/>
              <a:gd name="connsiteY2-8778" fmla="*/ 5243926 h 6248398"/>
              <a:gd name="connsiteX3-8779" fmla="*/ 11369911 w 15811497"/>
              <a:gd name="connsiteY3-8780" fmla="*/ 5285874 h 6248398"/>
              <a:gd name="connsiteX4-8781" fmla="*/ 11410606 w 15811497"/>
              <a:gd name="connsiteY4-8782" fmla="*/ 5316305 h 6248398"/>
              <a:gd name="connsiteX5-8783" fmla="*/ 11499892 w 15811497"/>
              <a:gd name="connsiteY5-8784" fmla="*/ 5397454 h 6248398"/>
              <a:gd name="connsiteX6-8785" fmla="*/ 11528781 w 15811497"/>
              <a:gd name="connsiteY6-8786" fmla="*/ 5429240 h 6248398"/>
              <a:gd name="connsiteX7-8787" fmla="*/ 11504846 w 15811497"/>
              <a:gd name="connsiteY7-8788" fmla="*/ 5414699 h 6248398"/>
              <a:gd name="connsiteX8-8789" fmla="*/ 11371717 w 15811497"/>
              <a:gd name="connsiteY8-8790" fmla="*/ 5315148 h 6248398"/>
              <a:gd name="connsiteX9-8791" fmla="*/ 11292198 w 15811497"/>
              <a:gd name="connsiteY9-8792" fmla="*/ 5255685 h 6248398"/>
              <a:gd name="connsiteX10-8793" fmla="*/ 11209760 w 15811497"/>
              <a:gd name="connsiteY10-8794" fmla="*/ 5180760 h 6248398"/>
              <a:gd name="connsiteX11-8795" fmla="*/ 4892179 w 15811497"/>
              <a:gd name="connsiteY11-8796" fmla="*/ 4842491 h 6248398"/>
              <a:gd name="connsiteX12-8797" fmla="*/ 4892178 w 15811497"/>
              <a:gd name="connsiteY12-8798" fmla="*/ 4842492 h 6248398"/>
              <a:gd name="connsiteX13-8799" fmla="*/ 4885192 w 15811497"/>
              <a:gd name="connsiteY13-8800" fmla="*/ 4851834 h 6248398"/>
              <a:gd name="connsiteX14-8801" fmla="*/ 4892179 w 15811497"/>
              <a:gd name="connsiteY14-8802" fmla="*/ 4842491 h 6248398"/>
              <a:gd name="connsiteX15-8803" fmla="*/ 7448548 w 15811497"/>
              <a:gd name="connsiteY15-8804" fmla="*/ 0 h 6248398"/>
              <a:gd name="connsiteX16-8805" fmla="*/ 8721604 w 15811497"/>
              <a:gd name="connsiteY16-8806" fmla="*/ 757692 h 6248398"/>
              <a:gd name="connsiteX17-8807" fmla="*/ 8890522 w 15811497"/>
              <a:gd name="connsiteY17-8808" fmla="*/ 1193234 h 6248398"/>
              <a:gd name="connsiteX18-8809" fmla="*/ 9958384 w 15811497"/>
              <a:gd name="connsiteY18-8810" fmla="*/ 1828798 h 6248398"/>
              <a:gd name="connsiteX19-8811" fmla="*/ 10895504 w 15811497"/>
              <a:gd name="connsiteY19-8812" fmla="*/ 1386857 h 6248398"/>
              <a:gd name="connsiteX20-8813" fmla="*/ 10927290 w 15811497"/>
              <a:gd name="connsiteY20-8814" fmla="*/ 1344350 h 6248398"/>
              <a:gd name="connsiteX21-8815" fmla="*/ 10936907 w 15811497"/>
              <a:gd name="connsiteY21-8816" fmla="*/ 1346082 h 6248398"/>
              <a:gd name="connsiteX22-8817" fmla="*/ 10917759 w 15811497"/>
              <a:gd name="connsiteY22-8818" fmla="*/ 1367151 h 6248398"/>
              <a:gd name="connsiteX23-8819" fmla="*/ 10917760 w 15811497"/>
              <a:gd name="connsiteY23-8820" fmla="*/ 1367152 h 6248398"/>
              <a:gd name="connsiteX24-8821" fmla="*/ 10936908 w 15811497"/>
              <a:gd name="connsiteY24-8822" fmla="*/ 1346084 h 6248398"/>
              <a:gd name="connsiteX25-8823" fmla="*/ 10972797 w 15811497"/>
              <a:gd name="connsiteY25-8824" fmla="*/ 1352550 h 6248398"/>
              <a:gd name="connsiteX26-8825" fmla="*/ 10972797 w 15811497"/>
              <a:gd name="connsiteY26-8826" fmla="*/ 1352549 h 6248398"/>
              <a:gd name="connsiteX27-8827" fmla="*/ 10936908 w 15811497"/>
              <a:gd name="connsiteY27-8828" fmla="*/ 1346083 h 6248398"/>
              <a:gd name="connsiteX28-8829" fmla="*/ 11096041 w 15811497"/>
              <a:gd name="connsiteY28-8830" fmla="*/ 1170993 h 6248398"/>
              <a:gd name="connsiteX29-8831" fmla="*/ 13049247 w 15811497"/>
              <a:gd name="connsiteY29-8832" fmla="*/ 361949 h 6248398"/>
              <a:gd name="connsiteX30-8833" fmla="*/ 15811497 w 15811497"/>
              <a:gd name="connsiteY30-8834" fmla="*/ 3124198 h 6248398"/>
              <a:gd name="connsiteX31-8835" fmla="*/ 13049247 w 15811497"/>
              <a:gd name="connsiteY31-8836" fmla="*/ 5886448 h 6248398"/>
              <a:gd name="connsiteX32-8837" fmla="*/ 11732594 w 15811497"/>
              <a:gd name="connsiteY32-8838" fmla="*/ 5553059 h 6248398"/>
              <a:gd name="connsiteX33-8839" fmla="*/ 11528782 w 15811497"/>
              <a:gd name="connsiteY33-8840" fmla="*/ 5429240 h 6248398"/>
              <a:gd name="connsiteX34-8841" fmla="*/ 11499893 w 15811497"/>
              <a:gd name="connsiteY34-8842" fmla="*/ 5397454 h 6248398"/>
              <a:gd name="connsiteX35-8843" fmla="*/ 11410607 w 15811497"/>
              <a:gd name="connsiteY35-8844" fmla="*/ 5316305 h 6248398"/>
              <a:gd name="connsiteX36-8845" fmla="*/ 11369912 w 15811497"/>
              <a:gd name="connsiteY36-8846" fmla="*/ 5285874 h 6248398"/>
              <a:gd name="connsiteX37-8847" fmla="*/ 11355656 w 15811497"/>
              <a:gd name="connsiteY37-8848" fmla="*/ 5144675 h 6248398"/>
              <a:gd name="connsiteX38-8849" fmla="*/ 11355656 w 15811497"/>
              <a:gd name="connsiteY38-8850" fmla="*/ 5144675 h 6248398"/>
              <a:gd name="connsiteX39-8851" fmla="*/ 11369912 w 15811497"/>
              <a:gd name="connsiteY39-8852" fmla="*/ 5285874 h 6248398"/>
              <a:gd name="connsiteX40-8853" fmla="*/ 11313816 w 15811497"/>
              <a:gd name="connsiteY40-8854" fmla="*/ 5243926 h 6248398"/>
              <a:gd name="connsiteX41-8855" fmla="*/ 11210151 w 15811497"/>
              <a:gd name="connsiteY41-8856" fmla="*/ 5180948 h 6248398"/>
              <a:gd name="connsiteX42-8857" fmla="*/ 11209761 w 15811497"/>
              <a:gd name="connsiteY42-8858" fmla="*/ 5180760 h 6248398"/>
              <a:gd name="connsiteX43-8859" fmla="*/ 11096041 w 15811497"/>
              <a:gd name="connsiteY43-8860" fmla="*/ 5077404 h 6248398"/>
              <a:gd name="connsiteX44-8861" fmla="*/ 11063094 w 15811497"/>
              <a:gd name="connsiteY44-8862" fmla="*/ 5041153 h 6248398"/>
              <a:gd name="connsiteX45-8863" fmla="*/ 11063091 w 15811497"/>
              <a:gd name="connsiteY45-8864" fmla="*/ 5041152 h 6248398"/>
              <a:gd name="connsiteX46-8865" fmla="*/ 11096040 w 15811497"/>
              <a:gd name="connsiteY46-8866" fmla="*/ 5077404 h 6248398"/>
              <a:gd name="connsiteX47-8867" fmla="*/ 11209760 w 15811497"/>
              <a:gd name="connsiteY47-8868" fmla="*/ 5180760 h 6248398"/>
              <a:gd name="connsiteX48-8869" fmla="*/ 11100244 w 15811497"/>
              <a:gd name="connsiteY48-8870" fmla="*/ 5128004 h 6248398"/>
              <a:gd name="connsiteX49-8871" fmla="*/ 10610846 w 15811497"/>
              <a:gd name="connsiteY49-8872" fmla="*/ 5029199 h 6248398"/>
              <a:gd name="connsiteX50-8873" fmla="*/ 9640652 w 15811497"/>
              <a:gd name="connsiteY50-8874" fmla="*/ 5486739 h 6248398"/>
              <a:gd name="connsiteX51-8875" fmla="*/ 9628722 w 15811497"/>
              <a:gd name="connsiteY51-8876" fmla="*/ 5502693 h 6248398"/>
              <a:gd name="connsiteX52-8877" fmla="*/ 9568273 w 15811497"/>
              <a:gd name="connsiteY52-8878" fmla="*/ 5583530 h 6248398"/>
              <a:gd name="connsiteX53-8879" fmla="*/ 9535504 w 15811497"/>
              <a:gd name="connsiteY53-8880" fmla="*/ 5637470 h 6248398"/>
              <a:gd name="connsiteX54-8881" fmla="*/ 9535505 w 15811497"/>
              <a:gd name="connsiteY54-8882" fmla="*/ 5637470 h 6248398"/>
              <a:gd name="connsiteX55-8883" fmla="*/ 9568273 w 15811497"/>
              <a:gd name="connsiteY55-8884" fmla="*/ 5583531 h 6248398"/>
              <a:gd name="connsiteX56-8885" fmla="*/ 9628722 w 15811497"/>
              <a:gd name="connsiteY56-8886" fmla="*/ 5502694 h 6248398"/>
              <a:gd name="connsiteX57-8887" fmla="*/ 9563485 w 15811497"/>
              <a:gd name="connsiteY57-8888" fmla="*/ 5610078 h 6248398"/>
              <a:gd name="connsiteX58-8889" fmla="*/ 9542221 w 15811497"/>
              <a:gd name="connsiteY58-8890" fmla="*/ 5638514 h 6248398"/>
              <a:gd name="connsiteX59-8891" fmla="*/ 9504352 w 15811497"/>
              <a:gd name="connsiteY59-8892" fmla="*/ 5689156 h 6248398"/>
              <a:gd name="connsiteX60-8893" fmla="*/ 9480140 w 15811497"/>
              <a:gd name="connsiteY60-8894" fmla="*/ 5721533 h 6248398"/>
              <a:gd name="connsiteX61-8895" fmla="*/ 8362947 w 15811497"/>
              <a:gd name="connsiteY61-8896" fmla="*/ 6248398 h 6248398"/>
              <a:gd name="connsiteX62-8897" fmla="*/ 7028922 w 15811497"/>
              <a:gd name="connsiteY62-8898" fmla="*/ 5364147 h 6248398"/>
              <a:gd name="connsiteX63-8899" fmla="*/ 6990513 w 15811497"/>
              <a:gd name="connsiteY63-8900" fmla="*/ 5259205 h 6248398"/>
              <a:gd name="connsiteX64-8901" fmla="*/ 6990512 w 15811497"/>
              <a:gd name="connsiteY64-8902" fmla="*/ 5259199 h 6248398"/>
              <a:gd name="connsiteX65-8903" fmla="*/ 6983676 w 15811497"/>
              <a:gd name="connsiteY65-8904" fmla="*/ 5240519 h 6248398"/>
              <a:gd name="connsiteX66-8905" fmla="*/ 6983673 w 15811497"/>
              <a:gd name="connsiteY66-8906" fmla="*/ 5240519 h 6248398"/>
              <a:gd name="connsiteX67-8907" fmla="*/ 6980236 w 15811497"/>
              <a:gd name="connsiteY67-8908" fmla="*/ 5231130 h 6248398"/>
              <a:gd name="connsiteX68-8909" fmla="*/ 6978859 w 15811497"/>
              <a:gd name="connsiteY68-8910" fmla="*/ 5225774 h 6248398"/>
              <a:gd name="connsiteX69-8911" fmla="*/ 6984291 w 15811497"/>
              <a:gd name="connsiteY69-8912" fmla="*/ 5240614 h 6248398"/>
              <a:gd name="connsiteX70-8913" fmla="*/ 6984292 w 15811497"/>
              <a:gd name="connsiteY70-8914" fmla="*/ 5240614 h 6248398"/>
              <a:gd name="connsiteX71-8915" fmla="*/ 6978860 w 15811497"/>
              <a:gd name="connsiteY71-8916" fmla="*/ 5225773 h 6248398"/>
              <a:gd name="connsiteX72-8917" fmla="*/ 6944562 w 15811497"/>
              <a:gd name="connsiteY72-8918" fmla="*/ 5092380 h 6248398"/>
              <a:gd name="connsiteX73-8919" fmla="*/ 6924183 w 15811497"/>
              <a:gd name="connsiteY73-8920" fmla="*/ 4890225 h 6248398"/>
              <a:gd name="connsiteX74-8921" fmla="*/ 6924182 w 15811497"/>
              <a:gd name="connsiteY74-8922" fmla="*/ 4890225 h 6248398"/>
              <a:gd name="connsiteX75-8923" fmla="*/ 6944561 w 15811497"/>
              <a:gd name="connsiteY75-8924" fmla="*/ 5092380 h 6248398"/>
              <a:gd name="connsiteX76-8925" fmla="*/ 6978860 w 15811497"/>
              <a:gd name="connsiteY76-8926" fmla="*/ 5225773 h 6248398"/>
              <a:gd name="connsiteX77-8927" fmla="*/ 6948299 w 15811497"/>
              <a:gd name="connsiteY77-8928" fmla="*/ 5142273 h 6248398"/>
              <a:gd name="connsiteX78-8929" fmla="*/ 5829297 w 15811497"/>
              <a:gd name="connsiteY78-8930" fmla="*/ 4400549 h 6248398"/>
              <a:gd name="connsiteX79-8931" fmla="*/ 5056802 w 15811497"/>
              <a:gd name="connsiteY79-8932" fmla="*/ 4677867 h 6248398"/>
              <a:gd name="connsiteX80-8933" fmla="*/ 5022517 w 15811497"/>
              <a:gd name="connsiteY80-8934" fmla="*/ 4709027 h 6248398"/>
              <a:gd name="connsiteX81-8935" fmla="*/ 5022515 w 15811497"/>
              <a:gd name="connsiteY81-8936" fmla="*/ 4709029 h 6248398"/>
              <a:gd name="connsiteX82-8937" fmla="*/ 5022510 w 15811497"/>
              <a:gd name="connsiteY82-8938" fmla="*/ 4709033 h 6248398"/>
              <a:gd name="connsiteX83-8939" fmla="*/ 4924198 w 15811497"/>
              <a:gd name="connsiteY83-8940" fmla="*/ 4840507 h 6248398"/>
              <a:gd name="connsiteX84-8941" fmla="*/ 4914898 w 15811497"/>
              <a:gd name="connsiteY84-8942" fmla="*/ 4838698 h 6248398"/>
              <a:gd name="connsiteX85-8943" fmla="*/ 4914898 w 15811497"/>
              <a:gd name="connsiteY85-8944" fmla="*/ 4838699 h 6248398"/>
              <a:gd name="connsiteX86-8945" fmla="*/ 4924199 w 15811497"/>
              <a:gd name="connsiteY86-8946" fmla="*/ 4840508 h 6248398"/>
              <a:gd name="connsiteX87-8947" fmla="*/ 4893736 w 15811497"/>
              <a:gd name="connsiteY87-8948" fmla="*/ 4881247 h 6248398"/>
              <a:gd name="connsiteX88-8949" fmla="*/ 4778482 w 15811497"/>
              <a:gd name="connsiteY88-8950" fmla="*/ 5008058 h 6248398"/>
              <a:gd name="connsiteX89-8951" fmla="*/ 4778482 w 15811497"/>
              <a:gd name="connsiteY89-8952" fmla="*/ 5008057 h 6248398"/>
              <a:gd name="connsiteX90-8953" fmla="*/ 4715455 w 15811497"/>
              <a:gd name="connsiteY90-8954" fmla="*/ 5077404 h 6248398"/>
              <a:gd name="connsiteX91-8955" fmla="*/ 2762249 w 15811497"/>
              <a:gd name="connsiteY91-8956" fmla="*/ 5886448 h 6248398"/>
              <a:gd name="connsiteX92-8957" fmla="*/ 0 w 15811497"/>
              <a:gd name="connsiteY92-8958" fmla="*/ 3124198 h 6248398"/>
              <a:gd name="connsiteX93-8959" fmla="*/ 2762249 w 15811497"/>
              <a:gd name="connsiteY93-8960" fmla="*/ 361949 h 6248398"/>
              <a:gd name="connsiteX94-8961" fmla="*/ 4078902 w 15811497"/>
              <a:gd name="connsiteY94-8962" fmla="*/ 695338 h 6248398"/>
              <a:gd name="connsiteX95-8963" fmla="*/ 4261443 w 15811497"/>
              <a:gd name="connsiteY95-8964" fmla="*/ 806235 h 6248398"/>
              <a:gd name="connsiteX96-8965" fmla="*/ 4409044 w 15811497"/>
              <a:gd name="connsiteY96-8966" fmla="*/ 910268 h 6248398"/>
              <a:gd name="connsiteX97-8967" fmla="*/ 4612477 w 15811497"/>
              <a:gd name="connsiteY97-8968" fmla="*/ 1077402 h 6248398"/>
              <a:gd name="connsiteX98-8969" fmla="*/ 4612478 w 15811497"/>
              <a:gd name="connsiteY98-8970" fmla="*/ 1077403 h 6248398"/>
              <a:gd name="connsiteX99-8971" fmla="*/ 4715454 w 15811497"/>
              <a:gd name="connsiteY99-8972" fmla="*/ 1170993 h 6248398"/>
              <a:gd name="connsiteX100-8973" fmla="*/ 4701725 w 15811497"/>
              <a:gd name="connsiteY100-8974" fmla="*/ 1120394 h 6248398"/>
              <a:gd name="connsiteX101-8975" fmla="*/ 5191122 w 15811497"/>
              <a:gd name="connsiteY101-8976" fmla="*/ 1219199 h 6248398"/>
              <a:gd name="connsiteX102-8977" fmla="*/ 6161317 w 15811497"/>
              <a:gd name="connsiteY102-8978" fmla="*/ 761659 h 6248398"/>
              <a:gd name="connsiteX103-8979" fmla="*/ 6224019 w 15811497"/>
              <a:gd name="connsiteY103-8980" fmla="*/ 677808 h 6248398"/>
              <a:gd name="connsiteX104-8981" fmla="*/ 6175489 w 15811497"/>
              <a:gd name="connsiteY104-8982" fmla="*/ 757691 h 6248398"/>
              <a:gd name="connsiteX105-8983" fmla="*/ 6175489 w 15811497"/>
              <a:gd name="connsiteY105-8984" fmla="*/ 757692 h 6248398"/>
              <a:gd name="connsiteX106-8985" fmla="*/ 6224020 w 15811497"/>
              <a:gd name="connsiteY106-8986" fmla="*/ 677809 h 6248398"/>
              <a:gd name="connsiteX107-8987" fmla="*/ 6233696 w 15811497"/>
              <a:gd name="connsiteY107-8988" fmla="*/ 664869 h 6248398"/>
              <a:gd name="connsiteX108-8989" fmla="*/ 6252611 w 15811497"/>
              <a:gd name="connsiteY108-8990" fmla="*/ 633734 h 6248398"/>
              <a:gd name="connsiteX109-8991" fmla="*/ 6252610 w 15811497"/>
              <a:gd name="connsiteY109-8992" fmla="*/ 633734 h 6248398"/>
              <a:gd name="connsiteX110-8993" fmla="*/ 6233696 w 15811497"/>
              <a:gd name="connsiteY110-8994" fmla="*/ 664868 h 6248398"/>
              <a:gd name="connsiteX111-8995" fmla="*/ 6224019 w 15811497"/>
              <a:gd name="connsiteY111-8996" fmla="*/ 677808 h 6248398"/>
              <a:gd name="connsiteX112-8997" fmla="*/ 6248008 w 15811497"/>
              <a:gd name="connsiteY112-8998" fmla="*/ 638320 h 6248398"/>
              <a:gd name="connsiteX113-8999" fmla="*/ 6251291 w 15811497"/>
              <a:gd name="connsiteY113-9000" fmla="*/ 633930 h 6248398"/>
              <a:gd name="connsiteX114-9001" fmla="*/ 6251293 w 15811497"/>
              <a:gd name="connsiteY114-9002" fmla="*/ 633929 h 6248398"/>
              <a:gd name="connsiteX115-9003" fmla="*/ 6257683 w 15811497"/>
              <a:gd name="connsiteY115-9004" fmla="*/ 625384 h 6248398"/>
              <a:gd name="connsiteX116-9005" fmla="*/ 6257686 w 15811497"/>
              <a:gd name="connsiteY116-9006" fmla="*/ 625380 h 6248398"/>
              <a:gd name="connsiteX117-9007" fmla="*/ 6331355 w 15811497"/>
              <a:gd name="connsiteY117-9008" fmla="*/ 526865 h 6248398"/>
              <a:gd name="connsiteX118-9009" fmla="*/ 7448548 w 15811497"/>
              <a:gd name="connsiteY118-9010" fmla="*/ 0 h 6248398"/>
              <a:gd name="connsiteX0-9011" fmla="*/ 11209760 w 15811497"/>
              <a:gd name="connsiteY0-9012" fmla="*/ 5180760 h 6248398"/>
              <a:gd name="connsiteX1-9013" fmla="*/ 11210150 w 15811497"/>
              <a:gd name="connsiteY1-9014" fmla="*/ 5180948 h 6248398"/>
              <a:gd name="connsiteX2-9015" fmla="*/ 11313815 w 15811497"/>
              <a:gd name="connsiteY2-9016" fmla="*/ 5243926 h 6248398"/>
              <a:gd name="connsiteX3-9017" fmla="*/ 11369911 w 15811497"/>
              <a:gd name="connsiteY3-9018" fmla="*/ 5285874 h 6248398"/>
              <a:gd name="connsiteX4-9019" fmla="*/ 11410606 w 15811497"/>
              <a:gd name="connsiteY4-9020" fmla="*/ 5316305 h 6248398"/>
              <a:gd name="connsiteX5-9021" fmla="*/ 11499892 w 15811497"/>
              <a:gd name="connsiteY5-9022" fmla="*/ 5397454 h 6248398"/>
              <a:gd name="connsiteX6-9023" fmla="*/ 11528781 w 15811497"/>
              <a:gd name="connsiteY6-9024" fmla="*/ 5429240 h 6248398"/>
              <a:gd name="connsiteX7-9025" fmla="*/ 11504846 w 15811497"/>
              <a:gd name="connsiteY7-9026" fmla="*/ 5414699 h 6248398"/>
              <a:gd name="connsiteX8-9027" fmla="*/ 11371717 w 15811497"/>
              <a:gd name="connsiteY8-9028" fmla="*/ 5315148 h 6248398"/>
              <a:gd name="connsiteX9-9029" fmla="*/ 11292198 w 15811497"/>
              <a:gd name="connsiteY9-9030" fmla="*/ 5255685 h 6248398"/>
              <a:gd name="connsiteX10-9031" fmla="*/ 11209760 w 15811497"/>
              <a:gd name="connsiteY10-9032" fmla="*/ 5180760 h 6248398"/>
              <a:gd name="connsiteX11-9033" fmla="*/ 4892179 w 15811497"/>
              <a:gd name="connsiteY11-9034" fmla="*/ 4842491 h 6248398"/>
              <a:gd name="connsiteX12-9035" fmla="*/ 4892178 w 15811497"/>
              <a:gd name="connsiteY12-9036" fmla="*/ 4842492 h 6248398"/>
              <a:gd name="connsiteX13-9037" fmla="*/ 4885192 w 15811497"/>
              <a:gd name="connsiteY13-9038" fmla="*/ 4851834 h 6248398"/>
              <a:gd name="connsiteX14-9039" fmla="*/ 4892179 w 15811497"/>
              <a:gd name="connsiteY14-9040" fmla="*/ 4842491 h 6248398"/>
              <a:gd name="connsiteX15-9041" fmla="*/ 7448548 w 15811497"/>
              <a:gd name="connsiteY15-9042" fmla="*/ 0 h 6248398"/>
              <a:gd name="connsiteX16-9043" fmla="*/ 8721604 w 15811497"/>
              <a:gd name="connsiteY16-9044" fmla="*/ 757692 h 6248398"/>
              <a:gd name="connsiteX17-9045" fmla="*/ 8890522 w 15811497"/>
              <a:gd name="connsiteY17-9046" fmla="*/ 1193234 h 6248398"/>
              <a:gd name="connsiteX18-9047" fmla="*/ 9958384 w 15811497"/>
              <a:gd name="connsiteY18-9048" fmla="*/ 1828798 h 6248398"/>
              <a:gd name="connsiteX19-9049" fmla="*/ 10895504 w 15811497"/>
              <a:gd name="connsiteY19-9050" fmla="*/ 1386857 h 6248398"/>
              <a:gd name="connsiteX20-9051" fmla="*/ 10927290 w 15811497"/>
              <a:gd name="connsiteY20-9052" fmla="*/ 1344350 h 6248398"/>
              <a:gd name="connsiteX21-9053" fmla="*/ 10936907 w 15811497"/>
              <a:gd name="connsiteY21-9054" fmla="*/ 1346082 h 6248398"/>
              <a:gd name="connsiteX22-9055" fmla="*/ 10917759 w 15811497"/>
              <a:gd name="connsiteY22-9056" fmla="*/ 1367151 h 6248398"/>
              <a:gd name="connsiteX23-9057" fmla="*/ 10917760 w 15811497"/>
              <a:gd name="connsiteY23-9058" fmla="*/ 1367152 h 6248398"/>
              <a:gd name="connsiteX24-9059" fmla="*/ 10936908 w 15811497"/>
              <a:gd name="connsiteY24-9060" fmla="*/ 1346084 h 6248398"/>
              <a:gd name="connsiteX25-9061" fmla="*/ 10972797 w 15811497"/>
              <a:gd name="connsiteY25-9062" fmla="*/ 1352550 h 6248398"/>
              <a:gd name="connsiteX26-9063" fmla="*/ 10936908 w 15811497"/>
              <a:gd name="connsiteY26-9064" fmla="*/ 1346083 h 6248398"/>
              <a:gd name="connsiteX27-9065" fmla="*/ 11096041 w 15811497"/>
              <a:gd name="connsiteY27-9066" fmla="*/ 1170993 h 6248398"/>
              <a:gd name="connsiteX28-9067" fmla="*/ 13049247 w 15811497"/>
              <a:gd name="connsiteY28-9068" fmla="*/ 361949 h 6248398"/>
              <a:gd name="connsiteX29-9069" fmla="*/ 15811497 w 15811497"/>
              <a:gd name="connsiteY29-9070" fmla="*/ 3124198 h 6248398"/>
              <a:gd name="connsiteX30-9071" fmla="*/ 13049247 w 15811497"/>
              <a:gd name="connsiteY30-9072" fmla="*/ 5886448 h 6248398"/>
              <a:gd name="connsiteX31-9073" fmla="*/ 11732594 w 15811497"/>
              <a:gd name="connsiteY31-9074" fmla="*/ 5553059 h 6248398"/>
              <a:gd name="connsiteX32-9075" fmla="*/ 11528782 w 15811497"/>
              <a:gd name="connsiteY32-9076" fmla="*/ 5429240 h 6248398"/>
              <a:gd name="connsiteX33-9077" fmla="*/ 11499893 w 15811497"/>
              <a:gd name="connsiteY33-9078" fmla="*/ 5397454 h 6248398"/>
              <a:gd name="connsiteX34-9079" fmla="*/ 11410607 w 15811497"/>
              <a:gd name="connsiteY34-9080" fmla="*/ 5316305 h 6248398"/>
              <a:gd name="connsiteX35-9081" fmla="*/ 11369912 w 15811497"/>
              <a:gd name="connsiteY35-9082" fmla="*/ 5285874 h 6248398"/>
              <a:gd name="connsiteX36-9083" fmla="*/ 11355656 w 15811497"/>
              <a:gd name="connsiteY36-9084" fmla="*/ 5144675 h 6248398"/>
              <a:gd name="connsiteX37-9085" fmla="*/ 11355656 w 15811497"/>
              <a:gd name="connsiteY37-9086" fmla="*/ 5144675 h 6248398"/>
              <a:gd name="connsiteX38-9087" fmla="*/ 11369912 w 15811497"/>
              <a:gd name="connsiteY38-9088" fmla="*/ 5285874 h 6248398"/>
              <a:gd name="connsiteX39-9089" fmla="*/ 11313816 w 15811497"/>
              <a:gd name="connsiteY39-9090" fmla="*/ 5243926 h 6248398"/>
              <a:gd name="connsiteX40-9091" fmla="*/ 11210151 w 15811497"/>
              <a:gd name="connsiteY40-9092" fmla="*/ 5180948 h 6248398"/>
              <a:gd name="connsiteX41-9093" fmla="*/ 11209761 w 15811497"/>
              <a:gd name="connsiteY41-9094" fmla="*/ 5180760 h 6248398"/>
              <a:gd name="connsiteX42-9095" fmla="*/ 11096041 w 15811497"/>
              <a:gd name="connsiteY42-9096" fmla="*/ 5077404 h 6248398"/>
              <a:gd name="connsiteX43-9097" fmla="*/ 11063094 w 15811497"/>
              <a:gd name="connsiteY43-9098" fmla="*/ 5041153 h 6248398"/>
              <a:gd name="connsiteX44-9099" fmla="*/ 11063091 w 15811497"/>
              <a:gd name="connsiteY44-9100" fmla="*/ 5041152 h 6248398"/>
              <a:gd name="connsiteX45-9101" fmla="*/ 11096040 w 15811497"/>
              <a:gd name="connsiteY45-9102" fmla="*/ 5077404 h 6248398"/>
              <a:gd name="connsiteX46-9103" fmla="*/ 11209760 w 15811497"/>
              <a:gd name="connsiteY46-9104" fmla="*/ 5180760 h 6248398"/>
              <a:gd name="connsiteX47-9105" fmla="*/ 11100244 w 15811497"/>
              <a:gd name="connsiteY47-9106" fmla="*/ 5128004 h 6248398"/>
              <a:gd name="connsiteX48-9107" fmla="*/ 10610846 w 15811497"/>
              <a:gd name="connsiteY48-9108" fmla="*/ 5029199 h 6248398"/>
              <a:gd name="connsiteX49-9109" fmla="*/ 9640652 w 15811497"/>
              <a:gd name="connsiteY49-9110" fmla="*/ 5486739 h 6248398"/>
              <a:gd name="connsiteX50-9111" fmla="*/ 9628722 w 15811497"/>
              <a:gd name="connsiteY50-9112" fmla="*/ 5502693 h 6248398"/>
              <a:gd name="connsiteX51-9113" fmla="*/ 9568273 w 15811497"/>
              <a:gd name="connsiteY51-9114" fmla="*/ 5583530 h 6248398"/>
              <a:gd name="connsiteX52-9115" fmla="*/ 9535504 w 15811497"/>
              <a:gd name="connsiteY52-9116" fmla="*/ 5637470 h 6248398"/>
              <a:gd name="connsiteX53-9117" fmla="*/ 9535505 w 15811497"/>
              <a:gd name="connsiteY53-9118" fmla="*/ 5637470 h 6248398"/>
              <a:gd name="connsiteX54-9119" fmla="*/ 9568273 w 15811497"/>
              <a:gd name="connsiteY54-9120" fmla="*/ 5583531 h 6248398"/>
              <a:gd name="connsiteX55-9121" fmla="*/ 9628722 w 15811497"/>
              <a:gd name="connsiteY55-9122" fmla="*/ 5502694 h 6248398"/>
              <a:gd name="connsiteX56-9123" fmla="*/ 9563485 w 15811497"/>
              <a:gd name="connsiteY56-9124" fmla="*/ 5610078 h 6248398"/>
              <a:gd name="connsiteX57-9125" fmla="*/ 9542221 w 15811497"/>
              <a:gd name="connsiteY57-9126" fmla="*/ 5638514 h 6248398"/>
              <a:gd name="connsiteX58-9127" fmla="*/ 9504352 w 15811497"/>
              <a:gd name="connsiteY58-9128" fmla="*/ 5689156 h 6248398"/>
              <a:gd name="connsiteX59-9129" fmla="*/ 9480140 w 15811497"/>
              <a:gd name="connsiteY59-9130" fmla="*/ 5721533 h 6248398"/>
              <a:gd name="connsiteX60-9131" fmla="*/ 8362947 w 15811497"/>
              <a:gd name="connsiteY60-9132" fmla="*/ 6248398 h 6248398"/>
              <a:gd name="connsiteX61-9133" fmla="*/ 7028922 w 15811497"/>
              <a:gd name="connsiteY61-9134" fmla="*/ 5364147 h 6248398"/>
              <a:gd name="connsiteX62-9135" fmla="*/ 6990513 w 15811497"/>
              <a:gd name="connsiteY62-9136" fmla="*/ 5259205 h 6248398"/>
              <a:gd name="connsiteX63-9137" fmla="*/ 6990512 w 15811497"/>
              <a:gd name="connsiteY63-9138" fmla="*/ 5259199 h 6248398"/>
              <a:gd name="connsiteX64-9139" fmla="*/ 6983676 w 15811497"/>
              <a:gd name="connsiteY64-9140" fmla="*/ 5240519 h 6248398"/>
              <a:gd name="connsiteX65-9141" fmla="*/ 6983673 w 15811497"/>
              <a:gd name="connsiteY65-9142" fmla="*/ 5240519 h 6248398"/>
              <a:gd name="connsiteX66-9143" fmla="*/ 6980236 w 15811497"/>
              <a:gd name="connsiteY66-9144" fmla="*/ 5231130 h 6248398"/>
              <a:gd name="connsiteX67-9145" fmla="*/ 6978859 w 15811497"/>
              <a:gd name="connsiteY67-9146" fmla="*/ 5225774 h 6248398"/>
              <a:gd name="connsiteX68-9147" fmla="*/ 6984291 w 15811497"/>
              <a:gd name="connsiteY68-9148" fmla="*/ 5240614 h 6248398"/>
              <a:gd name="connsiteX69-9149" fmla="*/ 6984292 w 15811497"/>
              <a:gd name="connsiteY69-9150" fmla="*/ 5240614 h 6248398"/>
              <a:gd name="connsiteX70-9151" fmla="*/ 6978860 w 15811497"/>
              <a:gd name="connsiteY70-9152" fmla="*/ 5225773 h 6248398"/>
              <a:gd name="connsiteX71-9153" fmla="*/ 6944562 w 15811497"/>
              <a:gd name="connsiteY71-9154" fmla="*/ 5092380 h 6248398"/>
              <a:gd name="connsiteX72-9155" fmla="*/ 6924183 w 15811497"/>
              <a:gd name="connsiteY72-9156" fmla="*/ 4890225 h 6248398"/>
              <a:gd name="connsiteX73-9157" fmla="*/ 6924182 w 15811497"/>
              <a:gd name="connsiteY73-9158" fmla="*/ 4890225 h 6248398"/>
              <a:gd name="connsiteX74-9159" fmla="*/ 6944561 w 15811497"/>
              <a:gd name="connsiteY74-9160" fmla="*/ 5092380 h 6248398"/>
              <a:gd name="connsiteX75-9161" fmla="*/ 6978860 w 15811497"/>
              <a:gd name="connsiteY75-9162" fmla="*/ 5225773 h 6248398"/>
              <a:gd name="connsiteX76-9163" fmla="*/ 6948299 w 15811497"/>
              <a:gd name="connsiteY76-9164" fmla="*/ 5142273 h 6248398"/>
              <a:gd name="connsiteX77-9165" fmla="*/ 5829297 w 15811497"/>
              <a:gd name="connsiteY77-9166" fmla="*/ 4400549 h 6248398"/>
              <a:gd name="connsiteX78-9167" fmla="*/ 5056802 w 15811497"/>
              <a:gd name="connsiteY78-9168" fmla="*/ 4677867 h 6248398"/>
              <a:gd name="connsiteX79-9169" fmla="*/ 5022517 w 15811497"/>
              <a:gd name="connsiteY79-9170" fmla="*/ 4709027 h 6248398"/>
              <a:gd name="connsiteX80-9171" fmla="*/ 5022515 w 15811497"/>
              <a:gd name="connsiteY80-9172" fmla="*/ 4709029 h 6248398"/>
              <a:gd name="connsiteX81-9173" fmla="*/ 5022510 w 15811497"/>
              <a:gd name="connsiteY81-9174" fmla="*/ 4709033 h 6248398"/>
              <a:gd name="connsiteX82-9175" fmla="*/ 4924198 w 15811497"/>
              <a:gd name="connsiteY82-9176" fmla="*/ 4840507 h 6248398"/>
              <a:gd name="connsiteX83-9177" fmla="*/ 4914898 w 15811497"/>
              <a:gd name="connsiteY83-9178" fmla="*/ 4838698 h 6248398"/>
              <a:gd name="connsiteX84-9179" fmla="*/ 4914898 w 15811497"/>
              <a:gd name="connsiteY84-9180" fmla="*/ 4838699 h 6248398"/>
              <a:gd name="connsiteX85-9181" fmla="*/ 4924199 w 15811497"/>
              <a:gd name="connsiteY85-9182" fmla="*/ 4840508 h 6248398"/>
              <a:gd name="connsiteX86-9183" fmla="*/ 4893736 w 15811497"/>
              <a:gd name="connsiteY86-9184" fmla="*/ 4881247 h 6248398"/>
              <a:gd name="connsiteX87-9185" fmla="*/ 4778482 w 15811497"/>
              <a:gd name="connsiteY87-9186" fmla="*/ 5008058 h 6248398"/>
              <a:gd name="connsiteX88-9187" fmla="*/ 4778482 w 15811497"/>
              <a:gd name="connsiteY88-9188" fmla="*/ 5008057 h 6248398"/>
              <a:gd name="connsiteX89-9189" fmla="*/ 4715455 w 15811497"/>
              <a:gd name="connsiteY89-9190" fmla="*/ 5077404 h 6248398"/>
              <a:gd name="connsiteX90-9191" fmla="*/ 2762249 w 15811497"/>
              <a:gd name="connsiteY90-9192" fmla="*/ 5886448 h 6248398"/>
              <a:gd name="connsiteX91-9193" fmla="*/ 0 w 15811497"/>
              <a:gd name="connsiteY91-9194" fmla="*/ 3124198 h 6248398"/>
              <a:gd name="connsiteX92-9195" fmla="*/ 2762249 w 15811497"/>
              <a:gd name="connsiteY92-9196" fmla="*/ 361949 h 6248398"/>
              <a:gd name="connsiteX93-9197" fmla="*/ 4078902 w 15811497"/>
              <a:gd name="connsiteY93-9198" fmla="*/ 695338 h 6248398"/>
              <a:gd name="connsiteX94-9199" fmla="*/ 4261443 w 15811497"/>
              <a:gd name="connsiteY94-9200" fmla="*/ 806235 h 6248398"/>
              <a:gd name="connsiteX95-9201" fmla="*/ 4409044 w 15811497"/>
              <a:gd name="connsiteY95-9202" fmla="*/ 910268 h 6248398"/>
              <a:gd name="connsiteX96-9203" fmla="*/ 4612477 w 15811497"/>
              <a:gd name="connsiteY96-9204" fmla="*/ 1077402 h 6248398"/>
              <a:gd name="connsiteX97-9205" fmla="*/ 4612478 w 15811497"/>
              <a:gd name="connsiteY97-9206" fmla="*/ 1077403 h 6248398"/>
              <a:gd name="connsiteX98-9207" fmla="*/ 4715454 w 15811497"/>
              <a:gd name="connsiteY98-9208" fmla="*/ 1170993 h 6248398"/>
              <a:gd name="connsiteX99-9209" fmla="*/ 4701725 w 15811497"/>
              <a:gd name="connsiteY99-9210" fmla="*/ 1120394 h 6248398"/>
              <a:gd name="connsiteX100-9211" fmla="*/ 5191122 w 15811497"/>
              <a:gd name="connsiteY100-9212" fmla="*/ 1219199 h 6248398"/>
              <a:gd name="connsiteX101-9213" fmla="*/ 6161317 w 15811497"/>
              <a:gd name="connsiteY101-9214" fmla="*/ 761659 h 6248398"/>
              <a:gd name="connsiteX102-9215" fmla="*/ 6224019 w 15811497"/>
              <a:gd name="connsiteY102-9216" fmla="*/ 677808 h 6248398"/>
              <a:gd name="connsiteX103-9217" fmla="*/ 6175489 w 15811497"/>
              <a:gd name="connsiteY103-9218" fmla="*/ 757691 h 6248398"/>
              <a:gd name="connsiteX104-9219" fmla="*/ 6175489 w 15811497"/>
              <a:gd name="connsiteY104-9220" fmla="*/ 757692 h 6248398"/>
              <a:gd name="connsiteX105-9221" fmla="*/ 6224020 w 15811497"/>
              <a:gd name="connsiteY105-9222" fmla="*/ 677809 h 6248398"/>
              <a:gd name="connsiteX106-9223" fmla="*/ 6233696 w 15811497"/>
              <a:gd name="connsiteY106-9224" fmla="*/ 664869 h 6248398"/>
              <a:gd name="connsiteX107-9225" fmla="*/ 6252611 w 15811497"/>
              <a:gd name="connsiteY107-9226" fmla="*/ 633734 h 6248398"/>
              <a:gd name="connsiteX108-9227" fmla="*/ 6252610 w 15811497"/>
              <a:gd name="connsiteY108-9228" fmla="*/ 633734 h 6248398"/>
              <a:gd name="connsiteX109-9229" fmla="*/ 6233696 w 15811497"/>
              <a:gd name="connsiteY109-9230" fmla="*/ 664868 h 6248398"/>
              <a:gd name="connsiteX110-9231" fmla="*/ 6224019 w 15811497"/>
              <a:gd name="connsiteY110-9232" fmla="*/ 677808 h 6248398"/>
              <a:gd name="connsiteX111-9233" fmla="*/ 6248008 w 15811497"/>
              <a:gd name="connsiteY111-9234" fmla="*/ 638320 h 6248398"/>
              <a:gd name="connsiteX112-9235" fmla="*/ 6251291 w 15811497"/>
              <a:gd name="connsiteY112-9236" fmla="*/ 633930 h 6248398"/>
              <a:gd name="connsiteX113-9237" fmla="*/ 6251293 w 15811497"/>
              <a:gd name="connsiteY113-9238" fmla="*/ 633929 h 6248398"/>
              <a:gd name="connsiteX114-9239" fmla="*/ 6257683 w 15811497"/>
              <a:gd name="connsiteY114-9240" fmla="*/ 625384 h 6248398"/>
              <a:gd name="connsiteX115-9241" fmla="*/ 6257686 w 15811497"/>
              <a:gd name="connsiteY115-9242" fmla="*/ 625380 h 6248398"/>
              <a:gd name="connsiteX116-9243" fmla="*/ 6331355 w 15811497"/>
              <a:gd name="connsiteY116-9244" fmla="*/ 526865 h 6248398"/>
              <a:gd name="connsiteX117-9245" fmla="*/ 7448548 w 15811497"/>
              <a:gd name="connsiteY117-9246" fmla="*/ 0 h 6248398"/>
              <a:gd name="connsiteX0-9247" fmla="*/ 11209760 w 15811497"/>
              <a:gd name="connsiteY0-9248" fmla="*/ 5180760 h 6248398"/>
              <a:gd name="connsiteX1-9249" fmla="*/ 11210150 w 15811497"/>
              <a:gd name="connsiteY1-9250" fmla="*/ 5180948 h 6248398"/>
              <a:gd name="connsiteX2-9251" fmla="*/ 11313815 w 15811497"/>
              <a:gd name="connsiteY2-9252" fmla="*/ 5243926 h 6248398"/>
              <a:gd name="connsiteX3-9253" fmla="*/ 11369911 w 15811497"/>
              <a:gd name="connsiteY3-9254" fmla="*/ 5285874 h 6248398"/>
              <a:gd name="connsiteX4-9255" fmla="*/ 11410606 w 15811497"/>
              <a:gd name="connsiteY4-9256" fmla="*/ 5316305 h 6248398"/>
              <a:gd name="connsiteX5-9257" fmla="*/ 11499892 w 15811497"/>
              <a:gd name="connsiteY5-9258" fmla="*/ 5397454 h 6248398"/>
              <a:gd name="connsiteX6-9259" fmla="*/ 11528781 w 15811497"/>
              <a:gd name="connsiteY6-9260" fmla="*/ 5429240 h 6248398"/>
              <a:gd name="connsiteX7-9261" fmla="*/ 11504846 w 15811497"/>
              <a:gd name="connsiteY7-9262" fmla="*/ 5414699 h 6248398"/>
              <a:gd name="connsiteX8-9263" fmla="*/ 11371717 w 15811497"/>
              <a:gd name="connsiteY8-9264" fmla="*/ 5315148 h 6248398"/>
              <a:gd name="connsiteX9-9265" fmla="*/ 11292198 w 15811497"/>
              <a:gd name="connsiteY9-9266" fmla="*/ 5255685 h 6248398"/>
              <a:gd name="connsiteX10-9267" fmla="*/ 11209760 w 15811497"/>
              <a:gd name="connsiteY10-9268" fmla="*/ 5180760 h 6248398"/>
              <a:gd name="connsiteX11-9269" fmla="*/ 4892179 w 15811497"/>
              <a:gd name="connsiteY11-9270" fmla="*/ 4842491 h 6248398"/>
              <a:gd name="connsiteX12-9271" fmla="*/ 4892178 w 15811497"/>
              <a:gd name="connsiteY12-9272" fmla="*/ 4842492 h 6248398"/>
              <a:gd name="connsiteX13-9273" fmla="*/ 4885192 w 15811497"/>
              <a:gd name="connsiteY13-9274" fmla="*/ 4851834 h 6248398"/>
              <a:gd name="connsiteX14-9275" fmla="*/ 4892179 w 15811497"/>
              <a:gd name="connsiteY14-9276" fmla="*/ 4842491 h 6248398"/>
              <a:gd name="connsiteX15-9277" fmla="*/ 7448548 w 15811497"/>
              <a:gd name="connsiteY15-9278" fmla="*/ 0 h 6248398"/>
              <a:gd name="connsiteX16-9279" fmla="*/ 8721604 w 15811497"/>
              <a:gd name="connsiteY16-9280" fmla="*/ 757692 h 6248398"/>
              <a:gd name="connsiteX17-9281" fmla="*/ 8890522 w 15811497"/>
              <a:gd name="connsiteY17-9282" fmla="*/ 1193234 h 6248398"/>
              <a:gd name="connsiteX18-9283" fmla="*/ 9958384 w 15811497"/>
              <a:gd name="connsiteY18-9284" fmla="*/ 1828798 h 6248398"/>
              <a:gd name="connsiteX19-9285" fmla="*/ 10895504 w 15811497"/>
              <a:gd name="connsiteY19-9286" fmla="*/ 1386857 h 6248398"/>
              <a:gd name="connsiteX20-9287" fmla="*/ 10927290 w 15811497"/>
              <a:gd name="connsiteY20-9288" fmla="*/ 1344350 h 6248398"/>
              <a:gd name="connsiteX21-9289" fmla="*/ 10936907 w 15811497"/>
              <a:gd name="connsiteY21-9290" fmla="*/ 1346082 h 6248398"/>
              <a:gd name="connsiteX22-9291" fmla="*/ 10917759 w 15811497"/>
              <a:gd name="connsiteY22-9292" fmla="*/ 1367151 h 6248398"/>
              <a:gd name="connsiteX23-9293" fmla="*/ 10917760 w 15811497"/>
              <a:gd name="connsiteY23-9294" fmla="*/ 1367152 h 6248398"/>
              <a:gd name="connsiteX24-9295" fmla="*/ 10936908 w 15811497"/>
              <a:gd name="connsiteY24-9296" fmla="*/ 1346084 h 6248398"/>
              <a:gd name="connsiteX25-9297" fmla="*/ 10972797 w 15811497"/>
              <a:gd name="connsiteY25-9298" fmla="*/ 1352550 h 6248398"/>
              <a:gd name="connsiteX26-9299" fmla="*/ 11096041 w 15811497"/>
              <a:gd name="connsiteY26-9300" fmla="*/ 1170993 h 6248398"/>
              <a:gd name="connsiteX27-9301" fmla="*/ 13049247 w 15811497"/>
              <a:gd name="connsiteY27-9302" fmla="*/ 361949 h 6248398"/>
              <a:gd name="connsiteX28-9303" fmla="*/ 15811497 w 15811497"/>
              <a:gd name="connsiteY28-9304" fmla="*/ 3124198 h 6248398"/>
              <a:gd name="connsiteX29-9305" fmla="*/ 13049247 w 15811497"/>
              <a:gd name="connsiteY29-9306" fmla="*/ 5886448 h 6248398"/>
              <a:gd name="connsiteX30-9307" fmla="*/ 11732594 w 15811497"/>
              <a:gd name="connsiteY30-9308" fmla="*/ 5553059 h 6248398"/>
              <a:gd name="connsiteX31-9309" fmla="*/ 11528782 w 15811497"/>
              <a:gd name="connsiteY31-9310" fmla="*/ 5429240 h 6248398"/>
              <a:gd name="connsiteX32-9311" fmla="*/ 11499893 w 15811497"/>
              <a:gd name="connsiteY32-9312" fmla="*/ 5397454 h 6248398"/>
              <a:gd name="connsiteX33-9313" fmla="*/ 11410607 w 15811497"/>
              <a:gd name="connsiteY33-9314" fmla="*/ 5316305 h 6248398"/>
              <a:gd name="connsiteX34-9315" fmla="*/ 11369912 w 15811497"/>
              <a:gd name="connsiteY34-9316" fmla="*/ 5285874 h 6248398"/>
              <a:gd name="connsiteX35-9317" fmla="*/ 11355656 w 15811497"/>
              <a:gd name="connsiteY35-9318" fmla="*/ 5144675 h 6248398"/>
              <a:gd name="connsiteX36-9319" fmla="*/ 11355656 w 15811497"/>
              <a:gd name="connsiteY36-9320" fmla="*/ 5144675 h 6248398"/>
              <a:gd name="connsiteX37-9321" fmla="*/ 11369912 w 15811497"/>
              <a:gd name="connsiteY37-9322" fmla="*/ 5285874 h 6248398"/>
              <a:gd name="connsiteX38-9323" fmla="*/ 11313816 w 15811497"/>
              <a:gd name="connsiteY38-9324" fmla="*/ 5243926 h 6248398"/>
              <a:gd name="connsiteX39-9325" fmla="*/ 11210151 w 15811497"/>
              <a:gd name="connsiteY39-9326" fmla="*/ 5180948 h 6248398"/>
              <a:gd name="connsiteX40-9327" fmla="*/ 11209761 w 15811497"/>
              <a:gd name="connsiteY40-9328" fmla="*/ 5180760 h 6248398"/>
              <a:gd name="connsiteX41-9329" fmla="*/ 11096041 w 15811497"/>
              <a:gd name="connsiteY41-9330" fmla="*/ 5077404 h 6248398"/>
              <a:gd name="connsiteX42-9331" fmla="*/ 11063094 w 15811497"/>
              <a:gd name="connsiteY42-9332" fmla="*/ 5041153 h 6248398"/>
              <a:gd name="connsiteX43-9333" fmla="*/ 11063091 w 15811497"/>
              <a:gd name="connsiteY43-9334" fmla="*/ 5041152 h 6248398"/>
              <a:gd name="connsiteX44-9335" fmla="*/ 11096040 w 15811497"/>
              <a:gd name="connsiteY44-9336" fmla="*/ 5077404 h 6248398"/>
              <a:gd name="connsiteX45-9337" fmla="*/ 11209760 w 15811497"/>
              <a:gd name="connsiteY45-9338" fmla="*/ 5180760 h 6248398"/>
              <a:gd name="connsiteX46-9339" fmla="*/ 11100244 w 15811497"/>
              <a:gd name="connsiteY46-9340" fmla="*/ 5128004 h 6248398"/>
              <a:gd name="connsiteX47-9341" fmla="*/ 10610846 w 15811497"/>
              <a:gd name="connsiteY47-9342" fmla="*/ 5029199 h 6248398"/>
              <a:gd name="connsiteX48-9343" fmla="*/ 9640652 w 15811497"/>
              <a:gd name="connsiteY48-9344" fmla="*/ 5486739 h 6248398"/>
              <a:gd name="connsiteX49-9345" fmla="*/ 9628722 w 15811497"/>
              <a:gd name="connsiteY49-9346" fmla="*/ 5502693 h 6248398"/>
              <a:gd name="connsiteX50-9347" fmla="*/ 9568273 w 15811497"/>
              <a:gd name="connsiteY50-9348" fmla="*/ 5583530 h 6248398"/>
              <a:gd name="connsiteX51-9349" fmla="*/ 9535504 w 15811497"/>
              <a:gd name="connsiteY51-9350" fmla="*/ 5637470 h 6248398"/>
              <a:gd name="connsiteX52-9351" fmla="*/ 9535505 w 15811497"/>
              <a:gd name="connsiteY52-9352" fmla="*/ 5637470 h 6248398"/>
              <a:gd name="connsiteX53-9353" fmla="*/ 9568273 w 15811497"/>
              <a:gd name="connsiteY53-9354" fmla="*/ 5583531 h 6248398"/>
              <a:gd name="connsiteX54-9355" fmla="*/ 9628722 w 15811497"/>
              <a:gd name="connsiteY54-9356" fmla="*/ 5502694 h 6248398"/>
              <a:gd name="connsiteX55-9357" fmla="*/ 9563485 w 15811497"/>
              <a:gd name="connsiteY55-9358" fmla="*/ 5610078 h 6248398"/>
              <a:gd name="connsiteX56-9359" fmla="*/ 9542221 w 15811497"/>
              <a:gd name="connsiteY56-9360" fmla="*/ 5638514 h 6248398"/>
              <a:gd name="connsiteX57-9361" fmla="*/ 9504352 w 15811497"/>
              <a:gd name="connsiteY57-9362" fmla="*/ 5689156 h 6248398"/>
              <a:gd name="connsiteX58-9363" fmla="*/ 9480140 w 15811497"/>
              <a:gd name="connsiteY58-9364" fmla="*/ 5721533 h 6248398"/>
              <a:gd name="connsiteX59-9365" fmla="*/ 8362947 w 15811497"/>
              <a:gd name="connsiteY59-9366" fmla="*/ 6248398 h 6248398"/>
              <a:gd name="connsiteX60-9367" fmla="*/ 7028922 w 15811497"/>
              <a:gd name="connsiteY60-9368" fmla="*/ 5364147 h 6248398"/>
              <a:gd name="connsiteX61-9369" fmla="*/ 6990513 w 15811497"/>
              <a:gd name="connsiteY61-9370" fmla="*/ 5259205 h 6248398"/>
              <a:gd name="connsiteX62-9371" fmla="*/ 6990512 w 15811497"/>
              <a:gd name="connsiteY62-9372" fmla="*/ 5259199 h 6248398"/>
              <a:gd name="connsiteX63-9373" fmla="*/ 6983676 w 15811497"/>
              <a:gd name="connsiteY63-9374" fmla="*/ 5240519 h 6248398"/>
              <a:gd name="connsiteX64-9375" fmla="*/ 6983673 w 15811497"/>
              <a:gd name="connsiteY64-9376" fmla="*/ 5240519 h 6248398"/>
              <a:gd name="connsiteX65-9377" fmla="*/ 6980236 w 15811497"/>
              <a:gd name="connsiteY65-9378" fmla="*/ 5231130 h 6248398"/>
              <a:gd name="connsiteX66-9379" fmla="*/ 6978859 w 15811497"/>
              <a:gd name="connsiteY66-9380" fmla="*/ 5225774 h 6248398"/>
              <a:gd name="connsiteX67-9381" fmla="*/ 6984291 w 15811497"/>
              <a:gd name="connsiteY67-9382" fmla="*/ 5240614 h 6248398"/>
              <a:gd name="connsiteX68-9383" fmla="*/ 6984292 w 15811497"/>
              <a:gd name="connsiteY68-9384" fmla="*/ 5240614 h 6248398"/>
              <a:gd name="connsiteX69-9385" fmla="*/ 6978860 w 15811497"/>
              <a:gd name="connsiteY69-9386" fmla="*/ 5225773 h 6248398"/>
              <a:gd name="connsiteX70-9387" fmla="*/ 6944562 w 15811497"/>
              <a:gd name="connsiteY70-9388" fmla="*/ 5092380 h 6248398"/>
              <a:gd name="connsiteX71-9389" fmla="*/ 6924183 w 15811497"/>
              <a:gd name="connsiteY71-9390" fmla="*/ 4890225 h 6248398"/>
              <a:gd name="connsiteX72-9391" fmla="*/ 6924182 w 15811497"/>
              <a:gd name="connsiteY72-9392" fmla="*/ 4890225 h 6248398"/>
              <a:gd name="connsiteX73-9393" fmla="*/ 6944561 w 15811497"/>
              <a:gd name="connsiteY73-9394" fmla="*/ 5092380 h 6248398"/>
              <a:gd name="connsiteX74-9395" fmla="*/ 6978860 w 15811497"/>
              <a:gd name="connsiteY74-9396" fmla="*/ 5225773 h 6248398"/>
              <a:gd name="connsiteX75-9397" fmla="*/ 6948299 w 15811497"/>
              <a:gd name="connsiteY75-9398" fmla="*/ 5142273 h 6248398"/>
              <a:gd name="connsiteX76-9399" fmla="*/ 5829297 w 15811497"/>
              <a:gd name="connsiteY76-9400" fmla="*/ 4400549 h 6248398"/>
              <a:gd name="connsiteX77-9401" fmla="*/ 5056802 w 15811497"/>
              <a:gd name="connsiteY77-9402" fmla="*/ 4677867 h 6248398"/>
              <a:gd name="connsiteX78-9403" fmla="*/ 5022517 w 15811497"/>
              <a:gd name="connsiteY78-9404" fmla="*/ 4709027 h 6248398"/>
              <a:gd name="connsiteX79-9405" fmla="*/ 5022515 w 15811497"/>
              <a:gd name="connsiteY79-9406" fmla="*/ 4709029 h 6248398"/>
              <a:gd name="connsiteX80-9407" fmla="*/ 5022510 w 15811497"/>
              <a:gd name="connsiteY80-9408" fmla="*/ 4709033 h 6248398"/>
              <a:gd name="connsiteX81-9409" fmla="*/ 4924198 w 15811497"/>
              <a:gd name="connsiteY81-9410" fmla="*/ 4840507 h 6248398"/>
              <a:gd name="connsiteX82-9411" fmla="*/ 4914898 w 15811497"/>
              <a:gd name="connsiteY82-9412" fmla="*/ 4838698 h 6248398"/>
              <a:gd name="connsiteX83-9413" fmla="*/ 4914898 w 15811497"/>
              <a:gd name="connsiteY83-9414" fmla="*/ 4838699 h 6248398"/>
              <a:gd name="connsiteX84-9415" fmla="*/ 4924199 w 15811497"/>
              <a:gd name="connsiteY84-9416" fmla="*/ 4840508 h 6248398"/>
              <a:gd name="connsiteX85-9417" fmla="*/ 4893736 w 15811497"/>
              <a:gd name="connsiteY85-9418" fmla="*/ 4881247 h 6248398"/>
              <a:gd name="connsiteX86-9419" fmla="*/ 4778482 w 15811497"/>
              <a:gd name="connsiteY86-9420" fmla="*/ 5008058 h 6248398"/>
              <a:gd name="connsiteX87-9421" fmla="*/ 4778482 w 15811497"/>
              <a:gd name="connsiteY87-9422" fmla="*/ 5008057 h 6248398"/>
              <a:gd name="connsiteX88-9423" fmla="*/ 4715455 w 15811497"/>
              <a:gd name="connsiteY88-9424" fmla="*/ 5077404 h 6248398"/>
              <a:gd name="connsiteX89-9425" fmla="*/ 2762249 w 15811497"/>
              <a:gd name="connsiteY89-9426" fmla="*/ 5886448 h 6248398"/>
              <a:gd name="connsiteX90-9427" fmla="*/ 0 w 15811497"/>
              <a:gd name="connsiteY90-9428" fmla="*/ 3124198 h 6248398"/>
              <a:gd name="connsiteX91-9429" fmla="*/ 2762249 w 15811497"/>
              <a:gd name="connsiteY91-9430" fmla="*/ 361949 h 6248398"/>
              <a:gd name="connsiteX92-9431" fmla="*/ 4078902 w 15811497"/>
              <a:gd name="connsiteY92-9432" fmla="*/ 695338 h 6248398"/>
              <a:gd name="connsiteX93-9433" fmla="*/ 4261443 w 15811497"/>
              <a:gd name="connsiteY93-9434" fmla="*/ 806235 h 6248398"/>
              <a:gd name="connsiteX94-9435" fmla="*/ 4409044 w 15811497"/>
              <a:gd name="connsiteY94-9436" fmla="*/ 910268 h 6248398"/>
              <a:gd name="connsiteX95-9437" fmla="*/ 4612477 w 15811497"/>
              <a:gd name="connsiteY95-9438" fmla="*/ 1077402 h 6248398"/>
              <a:gd name="connsiteX96-9439" fmla="*/ 4612478 w 15811497"/>
              <a:gd name="connsiteY96-9440" fmla="*/ 1077403 h 6248398"/>
              <a:gd name="connsiteX97-9441" fmla="*/ 4715454 w 15811497"/>
              <a:gd name="connsiteY97-9442" fmla="*/ 1170993 h 6248398"/>
              <a:gd name="connsiteX98-9443" fmla="*/ 4701725 w 15811497"/>
              <a:gd name="connsiteY98-9444" fmla="*/ 1120394 h 6248398"/>
              <a:gd name="connsiteX99-9445" fmla="*/ 5191122 w 15811497"/>
              <a:gd name="connsiteY99-9446" fmla="*/ 1219199 h 6248398"/>
              <a:gd name="connsiteX100-9447" fmla="*/ 6161317 w 15811497"/>
              <a:gd name="connsiteY100-9448" fmla="*/ 761659 h 6248398"/>
              <a:gd name="connsiteX101-9449" fmla="*/ 6224019 w 15811497"/>
              <a:gd name="connsiteY101-9450" fmla="*/ 677808 h 6248398"/>
              <a:gd name="connsiteX102-9451" fmla="*/ 6175489 w 15811497"/>
              <a:gd name="connsiteY102-9452" fmla="*/ 757691 h 6248398"/>
              <a:gd name="connsiteX103-9453" fmla="*/ 6175489 w 15811497"/>
              <a:gd name="connsiteY103-9454" fmla="*/ 757692 h 6248398"/>
              <a:gd name="connsiteX104-9455" fmla="*/ 6224020 w 15811497"/>
              <a:gd name="connsiteY104-9456" fmla="*/ 677809 h 6248398"/>
              <a:gd name="connsiteX105-9457" fmla="*/ 6233696 w 15811497"/>
              <a:gd name="connsiteY105-9458" fmla="*/ 664869 h 6248398"/>
              <a:gd name="connsiteX106-9459" fmla="*/ 6252611 w 15811497"/>
              <a:gd name="connsiteY106-9460" fmla="*/ 633734 h 6248398"/>
              <a:gd name="connsiteX107-9461" fmla="*/ 6252610 w 15811497"/>
              <a:gd name="connsiteY107-9462" fmla="*/ 633734 h 6248398"/>
              <a:gd name="connsiteX108-9463" fmla="*/ 6233696 w 15811497"/>
              <a:gd name="connsiteY108-9464" fmla="*/ 664868 h 6248398"/>
              <a:gd name="connsiteX109-9465" fmla="*/ 6224019 w 15811497"/>
              <a:gd name="connsiteY109-9466" fmla="*/ 677808 h 6248398"/>
              <a:gd name="connsiteX110-9467" fmla="*/ 6248008 w 15811497"/>
              <a:gd name="connsiteY110-9468" fmla="*/ 638320 h 6248398"/>
              <a:gd name="connsiteX111-9469" fmla="*/ 6251291 w 15811497"/>
              <a:gd name="connsiteY111-9470" fmla="*/ 633930 h 6248398"/>
              <a:gd name="connsiteX112-9471" fmla="*/ 6251293 w 15811497"/>
              <a:gd name="connsiteY112-9472" fmla="*/ 633929 h 6248398"/>
              <a:gd name="connsiteX113-9473" fmla="*/ 6257683 w 15811497"/>
              <a:gd name="connsiteY113-9474" fmla="*/ 625384 h 6248398"/>
              <a:gd name="connsiteX114-9475" fmla="*/ 6257686 w 15811497"/>
              <a:gd name="connsiteY114-9476" fmla="*/ 625380 h 6248398"/>
              <a:gd name="connsiteX115-9477" fmla="*/ 6331355 w 15811497"/>
              <a:gd name="connsiteY115-9478" fmla="*/ 526865 h 6248398"/>
              <a:gd name="connsiteX116-9479" fmla="*/ 7448548 w 15811497"/>
              <a:gd name="connsiteY116-9480" fmla="*/ 0 h 6248398"/>
              <a:gd name="connsiteX0-9481" fmla="*/ 11209760 w 15811497"/>
              <a:gd name="connsiteY0-9482" fmla="*/ 5180760 h 6248398"/>
              <a:gd name="connsiteX1-9483" fmla="*/ 11210150 w 15811497"/>
              <a:gd name="connsiteY1-9484" fmla="*/ 5180948 h 6248398"/>
              <a:gd name="connsiteX2-9485" fmla="*/ 11313815 w 15811497"/>
              <a:gd name="connsiteY2-9486" fmla="*/ 5243926 h 6248398"/>
              <a:gd name="connsiteX3-9487" fmla="*/ 11369911 w 15811497"/>
              <a:gd name="connsiteY3-9488" fmla="*/ 5285874 h 6248398"/>
              <a:gd name="connsiteX4-9489" fmla="*/ 11410606 w 15811497"/>
              <a:gd name="connsiteY4-9490" fmla="*/ 5316305 h 6248398"/>
              <a:gd name="connsiteX5-9491" fmla="*/ 11499892 w 15811497"/>
              <a:gd name="connsiteY5-9492" fmla="*/ 5397454 h 6248398"/>
              <a:gd name="connsiteX6-9493" fmla="*/ 11528781 w 15811497"/>
              <a:gd name="connsiteY6-9494" fmla="*/ 5429240 h 6248398"/>
              <a:gd name="connsiteX7-9495" fmla="*/ 11504846 w 15811497"/>
              <a:gd name="connsiteY7-9496" fmla="*/ 5414699 h 6248398"/>
              <a:gd name="connsiteX8-9497" fmla="*/ 11371717 w 15811497"/>
              <a:gd name="connsiteY8-9498" fmla="*/ 5315148 h 6248398"/>
              <a:gd name="connsiteX9-9499" fmla="*/ 11292198 w 15811497"/>
              <a:gd name="connsiteY9-9500" fmla="*/ 5255685 h 6248398"/>
              <a:gd name="connsiteX10-9501" fmla="*/ 11209760 w 15811497"/>
              <a:gd name="connsiteY10-9502" fmla="*/ 5180760 h 6248398"/>
              <a:gd name="connsiteX11-9503" fmla="*/ 4892179 w 15811497"/>
              <a:gd name="connsiteY11-9504" fmla="*/ 4842491 h 6248398"/>
              <a:gd name="connsiteX12-9505" fmla="*/ 4892178 w 15811497"/>
              <a:gd name="connsiteY12-9506" fmla="*/ 4842492 h 6248398"/>
              <a:gd name="connsiteX13-9507" fmla="*/ 4885192 w 15811497"/>
              <a:gd name="connsiteY13-9508" fmla="*/ 4851834 h 6248398"/>
              <a:gd name="connsiteX14-9509" fmla="*/ 4892179 w 15811497"/>
              <a:gd name="connsiteY14-9510" fmla="*/ 4842491 h 6248398"/>
              <a:gd name="connsiteX15-9511" fmla="*/ 7448548 w 15811497"/>
              <a:gd name="connsiteY15-9512" fmla="*/ 0 h 6248398"/>
              <a:gd name="connsiteX16-9513" fmla="*/ 8721604 w 15811497"/>
              <a:gd name="connsiteY16-9514" fmla="*/ 757692 h 6248398"/>
              <a:gd name="connsiteX17-9515" fmla="*/ 8890522 w 15811497"/>
              <a:gd name="connsiteY17-9516" fmla="*/ 1193234 h 6248398"/>
              <a:gd name="connsiteX18-9517" fmla="*/ 9958384 w 15811497"/>
              <a:gd name="connsiteY18-9518" fmla="*/ 1828798 h 6248398"/>
              <a:gd name="connsiteX19-9519" fmla="*/ 10895504 w 15811497"/>
              <a:gd name="connsiteY19-9520" fmla="*/ 1386857 h 6248398"/>
              <a:gd name="connsiteX20-9521" fmla="*/ 10927290 w 15811497"/>
              <a:gd name="connsiteY20-9522" fmla="*/ 1344350 h 6248398"/>
              <a:gd name="connsiteX21-9523" fmla="*/ 10936907 w 15811497"/>
              <a:gd name="connsiteY21-9524" fmla="*/ 1346082 h 6248398"/>
              <a:gd name="connsiteX22-9525" fmla="*/ 10917759 w 15811497"/>
              <a:gd name="connsiteY22-9526" fmla="*/ 1367151 h 6248398"/>
              <a:gd name="connsiteX23-9527" fmla="*/ 10917760 w 15811497"/>
              <a:gd name="connsiteY23-9528" fmla="*/ 1367152 h 6248398"/>
              <a:gd name="connsiteX24-9529" fmla="*/ 10936908 w 15811497"/>
              <a:gd name="connsiteY24-9530" fmla="*/ 1346084 h 6248398"/>
              <a:gd name="connsiteX25-9531" fmla="*/ 11096041 w 15811497"/>
              <a:gd name="connsiteY25-9532" fmla="*/ 1170993 h 6248398"/>
              <a:gd name="connsiteX26-9533" fmla="*/ 13049247 w 15811497"/>
              <a:gd name="connsiteY26-9534" fmla="*/ 361949 h 6248398"/>
              <a:gd name="connsiteX27-9535" fmla="*/ 15811497 w 15811497"/>
              <a:gd name="connsiteY27-9536" fmla="*/ 3124198 h 6248398"/>
              <a:gd name="connsiteX28-9537" fmla="*/ 13049247 w 15811497"/>
              <a:gd name="connsiteY28-9538" fmla="*/ 5886448 h 6248398"/>
              <a:gd name="connsiteX29-9539" fmla="*/ 11732594 w 15811497"/>
              <a:gd name="connsiteY29-9540" fmla="*/ 5553059 h 6248398"/>
              <a:gd name="connsiteX30-9541" fmla="*/ 11528782 w 15811497"/>
              <a:gd name="connsiteY30-9542" fmla="*/ 5429240 h 6248398"/>
              <a:gd name="connsiteX31-9543" fmla="*/ 11499893 w 15811497"/>
              <a:gd name="connsiteY31-9544" fmla="*/ 5397454 h 6248398"/>
              <a:gd name="connsiteX32-9545" fmla="*/ 11410607 w 15811497"/>
              <a:gd name="connsiteY32-9546" fmla="*/ 5316305 h 6248398"/>
              <a:gd name="connsiteX33-9547" fmla="*/ 11369912 w 15811497"/>
              <a:gd name="connsiteY33-9548" fmla="*/ 5285874 h 6248398"/>
              <a:gd name="connsiteX34-9549" fmla="*/ 11355656 w 15811497"/>
              <a:gd name="connsiteY34-9550" fmla="*/ 5144675 h 6248398"/>
              <a:gd name="connsiteX35-9551" fmla="*/ 11355656 w 15811497"/>
              <a:gd name="connsiteY35-9552" fmla="*/ 5144675 h 6248398"/>
              <a:gd name="connsiteX36-9553" fmla="*/ 11369912 w 15811497"/>
              <a:gd name="connsiteY36-9554" fmla="*/ 5285874 h 6248398"/>
              <a:gd name="connsiteX37-9555" fmla="*/ 11313816 w 15811497"/>
              <a:gd name="connsiteY37-9556" fmla="*/ 5243926 h 6248398"/>
              <a:gd name="connsiteX38-9557" fmla="*/ 11210151 w 15811497"/>
              <a:gd name="connsiteY38-9558" fmla="*/ 5180948 h 6248398"/>
              <a:gd name="connsiteX39-9559" fmla="*/ 11209761 w 15811497"/>
              <a:gd name="connsiteY39-9560" fmla="*/ 5180760 h 6248398"/>
              <a:gd name="connsiteX40-9561" fmla="*/ 11096041 w 15811497"/>
              <a:gd name="connsiteY40-9562" fmla="*/ 5077404 h 6248398"/>
              <a:gd name="connsiteX41-9563" fmla="*/ 11063094 w 15811497"/>
              <a:gd name="connsiteY41-9564" fmla="*/ 5041153 h 6248398"/>
              <a:gd name="connsiteX42-9565" fmla="*/ 11063091 w 15811497"/>
              <a:gd name="connsiteY42-9566" fmla="*/ 5041152 h 6248398"/>
              <a:gd name="connsiteX43-9567" fmla="*/ 11096040 w 15811497"/>
              <a:gd name="connsiteY43-9568" fmla="*/ 5077404 h 6248398"/>
              <a:gd name="connsiteX44-9569" fmla="*/ 11209760 w 15811497"/>
              <a:gd name="connsiteY44-9570" fmla="*/ 5180760 h 6248398"/>
              <a:gd name="connsiteX45-9571" fmla="*/ 11100244 w 15811497"/>
              <a:gd name="connsiteY45-9572" fmla="*/ 5128004 h 6248398"/>
              <a:gd name="connsiteX46-9573" fmla="*/ 10610846 w 15811497"/>
              <a:gd name="connsiteY46-9574" fmla="*/ 5029199 h 6248398"/>
              <a:gd name="connsiteX47-9575" fmla="*/ 9640652 w 15811497"/>
              <a:gd name="connsiteY47-9576" fmla="*/ 5486739 h 6248398"/>
              <a:gd name="connsiteX48-9577" fmla="*/ 9628722 w 15811497"/>
              <a:gd name="connsiteY48-9578" fmla="*/ 5502693 h 6248398"/>
              <a:gd name="connsiteX49-9579" fmla="*/ 9568273 w 15811497"/>
              <a:gd name="connsiteY49-9580" fmla="*/ 5583530 h 6248398"/>
              <a:gd name="connsiteX50-9581" fmla="*/ 9535504 w 15811497"/>
              <a:gd name="connsiteY50-9582" fmla="*/ 5637470 h 6248398"/>
              <a:gd name="connsiteX51-9583" fmla="*/ 9535505 w 15811497"/>
              <a:gd name="connsiteY51-9584" fmla="*/ 5637470 h 6248398"/>
              <a:gd name="connsiteX52-9585" fmla="*/ 9568273 w 15811497"/>
              <a:gd name="connsiteY52-9586" fmla="*/ 5583531 h 6248398"/>
              <a:gd name="connsiteX53-9587" fmla="*/ 9628722 w 15811497"/>
              <a:gd name="connsiteY53-9588" fmla="*/ 5502694 h 6248398"/>
              <a:gd name="connsiteX54-9589" fmla="*/ 9563485 w 15811497"/>
              <a:gd name="connsiteY54-9590" fmla="*/ 5610078 h 6248398"/>
              <a:gd name="connsiteX55-9591" fmla="*/ 9542221 w 15811497"/>
              <a:gd name="connsiteY55-9592" fmla="*/ 5638514 h 6248398"/>
              <a:gd name="connsiteX56-9593" fmla="*/ 9504352 w 15811497"/>
              <a:gd name="connsiteY56-9594" fmla="*/ 5689156 h 6248398"/>
              <a:gd name="connsiteX57-9595" fmla="*/ 9480140 w 15811497"/>
              <a:gd name="connsiteY57-9596" fmla="*/ 5721533 h 6248398"/>
              <a:gd name="connsiteX58-9597" fmla="*/ 8362947 w 15811497"/>
              <a:gd name="connsiteY58-9598" fmla="*/ 6248398 h 6248398"/>
              <a:gd name="connsiteX59-9599" fmla="*/ 7028922 w 15811497"/>
              <a:gd name="connsiteY59-9600" fmla="*/ 5364147 h 6248398"/>
              <a:gd name="connsiteX60-9601" fmla="*/ 6990513 w 15811497"/>
              <a:gd name="connsiteY60-9602" fmla="*/ 5259205 h 6248398"/>
              <a:gd name="connsiteX61-9603" fmla="*/ 6990512 w 15811497"/>
              <a:gd name="connsiteY61-9604" fmla="*/ 5259199 h 6248398"/>
              <a:gd name="connsiteX62-9605" fmla="*/ 6983676 w 15811497"/>
              <a:gd name="connsiteY62-9606" fmla="*/ 5240519 h 6248398"/>
              <a:gd name="connsiteX63-9607" fmla="*/ 6983673 w 15811497"/>
              <a:gd name="connsiteY63-9608" fmla="*/ 5240519 h 6248398"/>
              <a:gd name="connsiteX64-9609" fmla="*/ 6980236 w 15811497"/>
              <a:gd name="connsiteY64-9610" fmla="*/ 5231130 h 6248398"/>
              <a:gd name="connsiteX65-9611" fmla="*/ 6978859 w 15811497"/>
              <a:gd name="connsiteY65-9612" fmla="*/ 5225774 h 6248398"/>
              <a:gd name="connsiteX66-9613" fmla="*/ 6984291 w 15811497"/>
              <a:gd name="connsiteY66-9614" fmla="*/ 5240614 h 6248398"/>
              <a:gd name="connsiteX67-9615" fmla="*/ 6984292 w 15811497"/>
              <a:gd name="connsiteY67-9616" fmla="*/ 5240614 h 6248398"/>
              <a:gd name="connsiteX68-9617" fmla="*/ 6978860 w 15811497"/>
              <a:gd name="connsiteY68-9618" fmla="*/ 5225773 h 6248398"/>
              <a:gd name="connsiteX69-9619" fmla="*/ 6944562 w 15811497"/>
              <a:gd name="connsiteY69-9620" fmla="*/ 5092380 h 6248398"/>
              <a:gd name="connsiteX70-9621" fmla="*/ 6924183 w 15811497"/>
              <a:gd name="connsiteY70-9622" fmla="*/ 4890225 h 6248398"/>
              <a:gd name="connsiteX71-9623" fmla="*/ 6924182 w 15811497"/>
              <a:gd name="connsiteY71-9624" fmla="*/ 4890225 h 6248398"/>
              <a:gd name="connsiteX72-9625" fmla="*/ 6944561 w 15811497"/>
              <a:gd name="connsiteY72-9626" fmla="*/ 5092380 h 6248398"/>
              <a:gd name="connsiteX73-9627" fmla="*/ 6978860 w 15811497"/>
              <a:gd name="connsiteY73-9628" fmla="*/ 5225773 h 6248398"/>
              <a:gd name="connsiteX74-9629" fmla="*/ 6948299 w 15811497"/>
              <a:gd name="connsiteY74-9630" fmla="*/ 5142273 h 6248398"/>
              <a:gd name="connsiteX75-9631" fmla="*/ 5829297 w 15811497"/>
              <a:gd name="connsiteY75-9632" fmla="*/ 4400549 h 6248398"/>
              <a:gd name="connsiteX76-9633" fmla="*/ 5056802 w 15811497"/>
              <a:gd name="connsiteY76-9634" fmla="*/ 4677867 h 6248398"/>
              <a:gd name="connsiteX77-9635" fmla="*/ 5022517 w 15811497"/>
              <a:gd name="connsiteY77-9636" fmla="*/ 4709027 h 6248398"/>
              <a:gd name="connsiteX78-9637" fmla="*/ 5022515 w 15811497"/>
              <a:gd name="connsiteY78-9638" fmla="*/ 4709029 h 6248398"/>
              <a:gd name="connsiteX79-9639" fmla="*/ 5022510 w 15811497"/>
              <a:gd name="connsiteY79-9640" fmla="*/ 4709033 h 6248398"/>
              <a:gd name="connsiteX80-9641" fmla="*/ 4924198 w 15811497"/>
              <a:gd name="connsiteY80-9642" fmla="*/ 4840507 h 6248398"/>
              <a:gd name="connsiteX81-9643" fmla="*/ 4914898 w 15811497"/>
              <a:gd name="connsiteY81-9644" fmla="*/ 4838698 h 6248398"/>
              <a:gd name="connsiteX82-9645" fmla="*/ 4914898 w 15811497"/>
              <a:gd name="connsiteY82-9646" fmla="*/ 4838699 h 6248398"/>
              <a:gd name="connsiteX83-9647" fmla="*/ 4924199 w 15811497"/>
              <a:gd name="connsiteY83-9648" fmla="*/ 4840508 h 6248398"/>
              <a:gd name="connsiteX84-9649" fmla="*/ 4893736 w 15811497"/>
              <a:gd name="connsiteY84-9650" fmla="*/ 4881247 h 6248398"/>
              <a:gd name="connsiteX85-9651" fmla="*/ 4778482 w 15811497"/>
              <a:gd name="connsiteY85-9652" fmla="*/ 5008058 h 6248398"/>
              <a:gd name="connsiteX86-9653" fmla="*/ 4778482 w 15811497"/>
              <a:gd name="connsiteY86-9654" fmla="*/ 5008057 h 6248398"/>
              <a:gd name="connsiteX87-9655" fmla="*/ 4715455 w 15811497"/>
              <a:gd name="connsiteY87-9656" fmla="*/ 5077404 h 6248398"/>
              <a:gd name="connsiteX88-9657" fmla="*/ 2762249 w 15811497"/>
              <a:gd name="connsiteY88-9658" fmla="*/ 5886448 h 6248398"/>
              <a:gd name="connsiteX89-9659" fmla="*/ 0 w 15811497"/>
              <a:gd name="connsiteY89-9660" fmla="*/ 3124198 h 6248398"/>
              <a:gd name="connsiteX90-9661" fmla="*/ 2762249 w 15811497"/>
              <a:gd name="connsiteY90-9662" fmla="*/ 361949 h 6248398"/>
              <a:gd name="connsiteX91-9663" fmla="*/ 4078902 w 15811497"/>
              <a:gd name="connsiteY91-9664" fmla="*/ 695338 h 6248398"/>
              <a:gd name="connsiteX92-9665" fmla="*/ 4261443 w 15811497"/>
              <a:gd name="connsiteY92-9666" fmla="*/ 806235 h 6248398"/>
              <a:gd name="connsiteX93-9667" fmla="*/ 4409044 w 15811497"/>
              <a:gd name="connsiteY93-9668" fmla="*/ 910268 h 6248398"/>
              <a:gd name="connsiteX94-9669" fmla="*/ 4612477 w 15811497"/>
              <a:gd name="connsiteY94-9670" fmla="*/ 1077402 h 6248398"/>
              <a:gd name="connsiteX95-9671" fmla="*/ 4612478 w 15811497"/>
              <a:gd name="connsiteY95-9672" fmla="*/ 1077403 h 6248398"/>
              <a:gd name="connsiteX96-9673" fmla="*/ 4715454 w 15811497"/>
              <a:gd name="connsiteY96-9674" fmla="*/ 1170993 h 6248398"/>
              <a:gd name="connsiteX97-9675" fmla="*/ 4701725 w 15811497"/>
              <a:gd name="connsiteY97-9676" fmla="*/ 1120394 h 6248398"/>
              <a:gd name="connsiteX98-9677" fmla="*/ 5191122 w 15811497"/>
              <a:gd name="connsiteY98-9678" fmla="*/ 1219199 h 6248398"/>
              <a:gd name="connsiteX99-9679" fmla="*/ 6161317 w 15811497"/>
              <a:gd name="connsiteY99-9680" fmla="*/ 761659 h 6248398"/>
              <a:gd name="connsiteX100-9681" fmla="*/ 6224019 w 15811497"/>
              <a:gd name="connsiteY100-9682" fmla="*/ 677808 h 6248398"/>
              <a:gd name="connsiteX101-9683" fmla="*/ 6175489 w 15811497"/>
              <a:gd name="connsiteY101-9684" fmla="*/ 757691 h 6248398"/>
              <a:gd name="connsiteX102-9685" fmla="*/ 6175489 w 15811497"/>
              <a:gd name="connsiteY102-9686" fmla="*/ 757692 h 6248398"/>
              <a:gd name="connsiteX103-9687" fmla="*/ 6224020 w 15811497"/>
              <a:gd name="connsiteY103-9688" fmla="*/ 677809 h 6248398"/>
              <a:gd name="connsiteX104-9689" fmla="*/ 6233696 w 15811497"/>
              <a:gd name="connsiteY104-9690" fmla="*/ 664869 h 6248398"/>
              <a:gd name="connsiteX105-9691" fmla="*/ 6252611 w 15811497"/>
              <a:gd name="connsiteY105-9692" fmla="*/ 633734 h 6248398"/>
              <a:gd name="connsiteX106-9693" fmla="*/ 6252610 w 15811497"/>
              <a:gd name="connsiteY106-9694" fmla="*/ 633734 h 6248398"/>
              <a:gd name="connsiteX107-9695" fmla="*/ 6233696 w 15811497"/>
              <a:gd name="connsiteY107-9696" fmla="*/ 664868 h 6248398"/>
              <a:gd name="connsiteX108-9697" fmla="*/ 6224019 w 15811497"/>
              <a:gd name="connsiteY108-9698" fmla="*/ 677808 h 6248398"/>
              <a:gd name="connsiteX109-9699" fmla="*/ 6248008 w 15811497"/>
              <a:gd name="connsiteY109-9700" fmla="*/ 638320 h 6248398"/>
              <a:gd name="connsiteX110-9701" fmla="*/ 6251291 w 15811497"/>
              <a:gd name="connsiteY110-9702" fmla="*/ 633930 h 6248398"/>
              <a:gd name="connsiteX111-9703" fmla="*/ 6251293 w 15811497"/>
              <a:gd name="connsiteY111-9704" fmla="*/ 633929 h 6248398"/>
              <a:gd name="connsiteX112-9705" fmla="*/ 6257683 w 15811497"/>
              <a:gd name="connsiteY112-9706" fmla="*/ 625384 h 6248398"/>
              <a:gd name="connsiteX113-9707" fmla="*/ 6257686 w 15811497"/>
              <a:gd name="connsiteY113-9708" fmla="*/ 625380 h 6248398"/>
              <a:gd name="connsiteX114-9709" fmla="*/ 6331355 w 15811497"/>
              <a:gd name="connsiteY114-9710" fmla="*/ 526865 h 6248398"/>
              <a:gd name="connsiteX115-9711" fmla="*/ 7448548 w 15811497"/>
              <a:gd name="connsiteY115-9712" fmla="*/ 0 h 6248398"/>
              <a:gd name="connsiteX0-9713" fmla="*/ 11209760 w 15811497"/>
              <a:gd name="connsiteY0-9714" fmla="*/ 5180760 h 6248398"/>
              <a:gd name="connsiteX1-9715" fmla="*/ 11210150 w 15811497"/>
              <a:gd name="connsiteY1-9716" fmla="*/ 5180948 h 6248398"/>
              <a:gd name="connsiteX2-9717" fmla="*/ 11313815 w 15811497"/>
              <a:gd name="connsiteY2-9718" fmla="*/ 5243926 h 6248398"/>
              <a:gd name="connsiteX3-9719" fmla="*/ 11369911 w 15811497"/>
              <a:gd name="connsiteY3-9720" fmla="*/ 5285874 h 6248398"/>
              <a:gd name="connsiteX4-9721" fmla="*/ 11410606 w 15811497"/>
              <a:gd name="connsiteY4-9722" fmla="*/ 5316305 h 6248398"/>
              <a:gd name="connsiteX5-9723" fmla="*/ 11499892 w 15811497"/>
              <a:gd name="connsiteY5-9724" fmla="*/ 5397454 h 6248398"/>
              <a:gd name="connsiteX6-9725" fmla="*/ 11528781 w 15811497"/>
              <a:gd name="connsiteY6-9726" fmla="*/ 5429240 h 6248398"/>
              <a:gd name="connsiteX7-9727" fmla="*/ 11504846 w 15811497"/>
              <a:gd name="connsiteY7-9728" fmla="*/ 5414699 h 6248398"/>
              <a:gd name="connsiteX8-9729" fmla="*/ 11371717 w 15811497"/>
              <a:gd name="connsiteY8-9730" fmla="*/ 5315148 h 6248398"/>
              <a:gd name="connsiteX9-9731" fmla="*/ 11292198 w 15811497"/>
              <a:gd name="connsiteY9-9732" fmla="*/ 5255685 h 6248398"/>
              <a:gd name="connsiteX10-9733" fmla="*/ 11209760 w 15811497"/>
              <a:gd name="connsiteY10-9734" fmla="*/ 5180760 h 6248398"/>
              <a:gd name="connsiteX11-9735" fmla="*/ 4892179 w 15811497"/>
              <a:gd name="connsiteY11-9736" fmla="*/ 4842491 h 6248398"/>
              <a:gd name="connsiteX12-9737" fmla="*/ 4892178 w 15811497"/>
              <a:gd name="connsiteY12-9738" fmla="*/ 4842492 h 6248398"/>
              <a:gd name="connsiteX13-9739" fmla="*/ 4885192 w 15811497"/>
              <a:gd name="connsiteY13-9740" fmla="*/ 4851834 h 6248398"/>
              <a:gd name="connsiteX14-9741" fmla="*/ 4892179 w 15811497"/>
              <a:gd name="connsiteY14-9742" fmla="*/ 4842491 h 6248398"/>
              <a:gd name="connsiteX15-9743" fmla="*/ 7448548 w 15811497"/>
              <a:gd name="connsiteY15-9744" fmla="*/ 0 h 6248398"/>
              <a:gd name="connsiteX16-9745" fmla="*/ 8721604 w 15811497"/>
              <a:gd name="connsiteY16-9746" fmla="*/ 757692 h 6248398"/>
              <a:gd name="connsiteX17-9747" fmla="*/ 8890522 w 15811497"/>
              <a:gd name="connsiteY17-9748" fmla="*/ 1193234 h 6248398"/>
              <a:gd name="connsiteX18-9749" fmla="*/ 9958384 w 15811497"/>
              <a:gd name="connsiteY18-9750" fmla="*/ 1828798 h 6248398"/>
              <a:gd name="connsiteX19-9751" fmla="*/ 10895504 w 15811497"/>
              <a:gd name="connsiteY19-9752" fmla="*/ 1386857 h 6248398"/>
              <a:gd name="connsiteX20-9753" fmla="*/ 10927290 w 15811497"/>
              <a:gd name="connsiteY20-9754" fmla="*/ 1344350 h 6248398"/>
              <a:gd name="connsiteX21-9755" fmla="*/ 10936907 w 15811497"/>
              <a:gd name="connsiteY21-9756" fmla="*/ 1346082 h 6248398"/>
              <a:gd name="connsiteX22-9757" fmla="*/ 10917759 w 15811497"/>
              <a:gd name="connsiteY22-9758" fmla="*/ 1367151 h 6248398"/>
              <a:gd name="connsiteX23-9759" fmla="*/ 10917760 w 15811497"/>
              <a:gd name="connsiteY23-9760" fmla="*/ 1367152 h 6248398"/>
              <a:gd name="connsiteX24-9761" fmla="*/ 11096041 w 15811497"/>
              <a:gd name="connsiteY24-9762" fmla="*/ 1170993 h 6248398"/>
              <a:gd name="connsiteX25-9763" fmla="*/ 13049247 w 15811497"/>
              <a:gd name="connsiteY25-9764" fmla="*/ 361949 h 6248398"/>
              <a:gd name="connsiteX26-9765" fmla="*/ 15811497 w 15811497"/>
              <a:gd name="connsiteY26-9766" fmla="*/ 3124198 h 6248398"/>
              <a:gd name="connsiteX27-9767" fmla="*/ 13049247 w 15811497"/>
              <a:gd name="connsiteY27-9768" fmla="*/ 5886448 h 6248398"/>
              <a:gd name="connsiteX28-9769" fmla="*/ 11732594 w 15811497"/>
              <a:gd name="connsiteY28-9770" fmla="*/ 5553059 h 6248398"/>
              <a:gd name="connsiteX29-9771" fmla="*/ 11528782 w 15811497"/>
              <a:gd name="connsiteY29-9772" fmla="*/ 5429240 h 6248398"/>
              <a:gd name="connsiteX30-9773" fmla="*/ 11499893 w 15811497"/>
              <a:gd name="connsiteY30-9774" fmla="*/ 5397454 h 6248398"/>
              <a:gd name="connsiteX31-9775" fmla="*/ 11410607 w 15811497"/>
              <a:gd name="connsiteY31-9776" fmla="*/ 5316305 h 6248398"/>
              <a:gd name="connsiteX32-9777" fmla="*/ 11369912 w 15811497"/>
              <a:gd name="connsiteY32-9778" fmla="*/ 5285874 h 6248398"/>
              <a:gd name="connsiteX33-9779" fmla="*/ 11355656 w 15811497"/>
              <a:gd name="connsiteY33-9780" fmla="*/ 5144675 h 6248398"/>
              <a:gd name="connsiteX34-9781" fmla="*/ 11355656 w 15811497"/>
              <a:gd name="connsiteY34-9782" fmla="*/ 5144675 h 6248398"/>
              <a:gd name="connsiteX35-9783" fmla="*/ 11369912 w 15811497"/>
              <a:gd name="connsiteY35-9784" fmla="*/ 5285874 h 6248398"/>
              <a:gd name="connsiteX36-9785" fmla="*/ 11313816 w 15811497"/>
              <a:gd name="connsiteY36-9786" fmla="*/ 5243926 h 6248398"/>
              <a:gd name="connsiteX37-9787" fmla="*/ 11210151 w 15811497"/>
              <a:gd name="connsiteY37-9788" fmla="*/ 5180948 h 6248398"/>
              <a:gd name="connsiteX38-9789" fmla="*/ 11209761 w 15811497"/>
              <a:gd name="connsiteY38-9790" fmla="*/ 5180760 h 6248398"/>
              <a:gd name="connsiteX39-9791" fmla="*/ 11096041 w 15811497"/>
              <a:gd name="connsiteY39-9792" fmla="*/ 5077404 h 6248398"/>
              <a:gd name="connsiteX40-9793" fmla="*/ 11063094 w 15811497"/>
              <a:gd name="connsiteY40-9794" fmla="*/ 5041153 h 6248398"/>
              <a:gd name="connsiteX41-9795" fmla="*/ 11063091 w 15811497"/>
              <a:gd name="connsiteY41-9796" fmla="*/ 5041152 h 6248398"/>
              <a:gd name="connsiteX42-9797" fmla="*/ 11096040 w 15811497"/>
              <a:gd name="connsiteY42-9798" fmla="*/ 5077404 h 6248398"/>
              <a:gd name="connsiteX43-9799" fmla="*/ 11209760 w 15811497"/>
              <a:gd name="connsiteY43-9800" fmla="*/ 5180760 h 6248398"/>
              <a:gd name="connsiteX44-9801" fmla="*/ 11100244 w 15811497"/>
              <a:gd name="connsiteY44-9802" fmla="*/ 5128004 h 6248398"/>
              <a:gd name="connsiteX45-9803" fmla="*/ 10610846 w 15811497"/>
              <a:gd name="connsiteY45-9804" fmla="*/ 5029199 h 6248398"/>
              <a:gd name="connsiteX46-9805" fmla="*/ 9640652 w 15811497"/>
              <a:gd name="connsiteY46-9806" fmla="*/ 5486739 h 6248398"/>
              <a:gd name="connsiteX47-9807" fmla="*/ 9628722 w 15811497"/>
              <a:gd name="connsiteY47-9808" fmla="*/ 5502693 h 6248398"/>
              <a:gd name="connsiteX48-9809" fmla="*/ 9568273 w 15811497"/>
              <a:gd name="connsiteY48-9810" fmla="*/ 5583530 h 6248398"/>
              <a:gd name="connsiteX49-9811" fmla="*/ 9535504 w 15811497"/>
              <a:gd name="connsiteY49-9812" fmla="*/ 5637470 h 6248398"/>
              <a:gd name="connsiteX50-9813" fmla="*/ 9535505 w 15811497"/>
              <a:gd name="connsiteY50-9814" fmla="*/ 5637470 h 6248398"/>
              <a:gd name="connsiteX51-9815" fmla="*/ 9568273 w 15811497"/>
              <a:gd name="connsiteY51-9816" fmla="*/ 5583531 h 6248398"/>
              <a:gd name="connsiteX52-9817" fmla="*/ 9628722 w 15811497"/>
              <a:gd name="connsiteY52-9818" fmla="*/ 5502694 h 6248398"/>
              <a:gd name="connsiteX53-9819" fmla="*/ 9563485 w 15811497"/>
              <a:gd name="connsiteY53-9820" fmla="*/ 5610078 h 6248398"/>
              <a:gd name="connsiteX54-9821" fmla="*/ 9542221 w 15811497"/>
              <a:gd name="connsiteY54-9822" fmla="*/ 5638514 h 6248398"/>
              <a:gd name="connsiteX55-9823" fmla="*/ 9504352 w 15811497"/>
              <a:gd name="connsiteY55-9824" fmla="*/ 5689156 h 6248398"/>
              <a:gd name="connsiteX56-9825" fmla="*/ 9480140 w 15811497"/>
              <a:gd name="connsiteY56-9826" fmla="*/ 5721533 h 6248398"/>
              <a:gd name="connsiteX57-9827" fmla="*/ 8362947 w 15811497"/>
              <a:gd name="connsiteY57-9828" fmla="*/ 6248398 h 6248398"/>
              <a:gd name="connsiteX58-9829" fmla="*/ 7028922 w 15811497"/>
              <a:gd name="connsiteY58-9830" fmla="*/ 5364147 h 6248398"/>
              <a:gd name="connsiteX59-9831" fmla="*/ 6990513 w 15811497"/>
              <a:gd name="connsiteY59-9832" fmla="*/ 5259205 h 6248398"/>
              <a:gd name="connsiteX60-9833" fmla="*/ 6990512 w 15811497"/>
              <a:gd name="connsiteY60-9834" fmla="*/ 5259199 h 6248398"/>
              <a:gd name="connsiteX61-9835" fmla="*/ 6983676 w 15811497"/>
              <a:gd name="connsiteY61-9836" fmla="*/ 5240519 h 6248398"/>
              <a:gd name="connsiteX62-9837" fmla="*/ 6983673 w 15811497"/>
              <a:gd name="connsiteY62-9838" fmla="*/ 5240519 h 6248398"/>
              <a:gd name="connsiteX63-9839" fmla="*/ 6980236 w 15811497"/>
              <a:gd name="connsiteY63-9840" fmla="*/ 5231130 h 6248398"/>
              <a:gd name="connsiteX64-9841" fmla="*/ 6978859 w 15811497"/>
              <a:gd name="connsiteY64-9842" fmla="*/ 5225774 h 6248398"/>
              <a:gd name="connsiteX65-9843" fmla="*/ 6984291 w 15811497"/>
              <a:gd name="connsiteY65-9844" fmla="*/ 5240614 h 6248398"/>
              <a:gd name="connsiteX66-9845" fmla="*/ 6984292 w 15811497"/>
              <a:gd name="connsiteY66-9846" fmla="*/ 5240614 h 6248398"/>
              <a:gd name="connsiteX67-9847" fmla="*/ 6978860 w 15811497"/>
              <a:gd name="connsiteY67-9848" fmla="*/ 5225773 h 6248398"/>
              <a:gd name="connsiteX68-9849" fmla="*/ 6944562 w 15811497"/>
              <a:gd name="connsiteY68-9850" fmla="*/ 5092380 h 6248398"/>
              <a:gd name="connsiteX69-9851" fmla="*/ 6924183 w 15811497"/>
              <a:gd name="connsiteY69-9852" fmla="*/ 4890225 h 6248398"/>
              <a:gd name="connsiteX70-9853" fmla="*/ 6924182 w 15811497"/>
              <a:gd name="connsiteY70-9854" fmla="*/ 4890225 h 6248398"/>
              <a:gd name="connsiteX71-9855" fmla="*/ 6944561 w 15811497"/>
              <a:gd name="connsiteY71-9856" fmla="*/ 5092380 h 6248398"/>
              <a:gd name="connsiteX72-9857" fmla="*/ 6978860 w 15811497"/>
              <a:gd name="connsiteY72-9858" fmla="*/ 5225773 h 6248398"/>
              <a:gd name="connsiteX73-9859" fmla="*/ 6948299 w 15811497"/>
              <a:gd name="connsiteY73-9860" fmla="*/ 5142273 h 6248398"/>
              <a:gd name="connsiteX74-9861" fmla="*/ 5829297 w 15811497"/>
              <a:gd name="connsiteY74-9862" fmla="*/ 4400549 h 6248398"/>
              <a:gd name="connsiteX75-9863" fmla="*/ 5056802 w 15811497"/>
              <a:gd name="connsiteY75-9864" fmla="*/ 4677867 h 6248398"/>
              <a:gd name="connsiteX76-9865" fmla="*/ 5022517 w 15811497"/>
              <a:gd name="connsiteY76-9866" fmla="*/ 4709027 h 6248398"/>
              <a:gd name="connsiteX77-9867" fmla="*/ 5022515 w 15811497"/>
              <a:gd name="connsiteY77-9868" fmla="*/ 4709029 h 6248398"/>
              <a:gd name="connsiteX78-9869" fmla="*/ 5022510 w 15811497"/>
              <a:gd name="connsiteY78-9870" fmla="*/ 4709033 h 6248398"/>
              <a:gd name="connsiteX79-9871" fmla="*/ 4924198 w 15811497"/>
              <a:gd name="connsiteY79-9872" fmla="*/ 4840507 h 6248398"/>
              <a:gd name="connsiteX80-9873" fmla="*/ 4914898 w 15811497"/>
              <a:gd name="connsiteY80-9874" fmla="*/ 4838698 h 6248398"/>
              <a:gd name="connsiteX81-9875" fmla="*/ 4914898 w 15811497"/>
              <a:gd name="connsiteY81-9876" fmla="*/ 4838699 h 6248398"/>
              <a:gd name="connsiteX82-9877" fmla="*/ 4924199 w 15811497"/>
              <a:gd name="connsiteY82-9878" fmla="*/ 4840508 h 6248398"/>
              <a:gd name="connsiteX83-9879" fmla="*/ 4893736 w 15811497"/>
              <a:gd name="connsiteY83-9880" fmla="*/ 4881247 h 6248398"/>
              <a:gd name="connsiteX84-9881" fmla="*/ 4778482 w 15811497"/>
              <a:gd name="connsiteY84-9882" fmla="*/ 5008058 h 6248398"/>
              <a:gd name="connsiteX85-9883" fmla="*/ 4778482 w 15811497"/>
              <a:gd name="connsiteY85-9884" fmla="*/ 5008057 h 6248398"/>
              <a:gd name="connsiteX86-9885" fmla="*/ 4715455 w 15811497"/>
              <a:gd name="connsiteY86-9886" fmla="*/ 5077404 h 6248398"/>
              <a:gd name="connsiteX87-9887" fmla="*/ 2762249 w 15811497"/>
              <a:gd name="connsiteY87-9888" fmla="*/ 5886448 h 6248398"/>
              <a:gd name="connsiteX88-9889" fmla="*/ 0 w 15811497"/>
              <a:gd name="connsiteY88-9890" fmla="*/ 3124198 h 6248398"/>
              <a:gd name="connsiteX89-9891" fmla="*/ 2762249 w 15811497"/>
              <a:gd name="connsiteY89-9892" fmla="*/ 361949 h 6248398"/>
              <a:gd name="connsiteX90-9893" fmla="*/ 4078902 w 15811497"/>
              <a:gd name="connsiteY90-9894" fmla="*/ 695338 h 6248398"/>
              <a:gd name="connsiteX91-9895" fmla="*/ 4261443 w 15811497"/>
              <a:gd name="connsiteY91-9896" fmla="*/ 806235 h 6248398"/>
              <a:gd name="connsiteX92-9897" fmla="*/ 4409044 w 15811497"/>
              <a:gd name="connsiteY92-9898" fmla="*/ 910268 h 6248398"/>
              <a:gd name="connsiteX93-9899" fmla="*/ 4612477 w 15811497"/>
              <a:gd name="connsiteY93-9900" fmla="*/ 1077402 h 6248398"/>
              <a:gd name="connsiteX94-9901" fmla="*/ 4612478 w 15811497"/>
              <a:gd name="connsiteY94-9902" fmla="*/ 1077403 h 6248398"/>
              <a:gd name="connsiteX95-9903" fmla="*/ 4715454 w 15811497"/>
              <a:gd name="connsiteY95-9904" fmla="*/ 1170993 h 6248398"/>
              <a:gd name="connsiteX96-9905" fmla="*/ 4701725 w 15811497"/>
              <a:gd name="connsiteY96-9906" fmla="*/ 1120394 h 6248398"/>
              <a:gd name="connsiteX97-9907" fmla="*/ 5191122 w 15811497"/>
              <a:gd name="connsiteY97-9908" fmla="*/ 1219199 h 6248398"/>
              <a:gd name="connsiteX98-9909" fmla="*/ 6161317 w 15811497"/>
              <a:gd name="connsiteY98-9910" fmla="*/ 761659 h 6248398"/>
              <a:gd name="connsiteX99-9911" fmla="*/ 6224019 w 15811497"/>
              <a:gd name="connsiteY99-9912" fmla="*/ 677808 h 6248398"/>
              <a:gd name="connsiteX100-9913" fmla="*/ 6175489 w 15811497"/>
              <a:gd name="connsiteY100-9914" fmla="*/ 757691 h 6248398"/>
              <a:gd name="connsiteX101-9915" fmla="*/ 6175489 w 15811497"/>
              <a:gd name="connsiteY101-9916" fmla="*/ 757692 h 6248398"/>
              <a:gd name="connsiteX102-9917" fmla="*/ 6224020 w 15811497"/>
              <a:gd name="connsiteY102-9918" fmla="*/ 677809 h 6248398"/>
              <a:gd name="connsiteX103-9919" fmla="*/ 6233696 w 15811497"/>
              <a:gd name="connsiteY103-9920" fmla="*/ 664869 h 6248398"/>
              <a:gd name="connsiteX104-9921" fmla="*/ 6252611 w 15811497"/>
              <a:gd name="connsiteY104-9922" fmla="*/ 633734 h 6248398"/>
              <a:gd name="connsiteX105-9923" fmla="*/ 6252610 w 15811497"/>
              <a:gd name="connsiteY105-9924" fmla="*/ 633734 h 6248398"/>
              <a:gd name="connsiteX106-9925" fmla="*/ 6233696 w 15811497"/>
              <a:gd name="connsiteY106-9926" fmla="*/ 664868 h 6248398"/>
              <a:gd name="connsiteX107-9927" fmla="*/ 6224019 w 15811497"/>
              <a:gd name="connsiteY107-9928" fmla="*/ 677808 h 6248398"/>
              <a:gd name="connsiteX108-9929" fmla="*/ 6248008 w 15811497"/>
              <a:gd name="connsiteY108-9930" fmla="*/ 638320 h 6248398"/>
              <a:gd name="connsiteX109-9931" fmla="*/ 6251291 w 15811497"/>
              <a:gd name="connsiteY109-9932" fmla="*/ 633930 h 6248398"/>
              <a:gd name="connsiteX110-9933" fmla="*/ 6251293 w 15811497"/>
              <a:gd name="connsiteY110-9934" fmla="*/ 633929 h 6248398"/>
              <a:gd name="connsiteX111-9935" fmla="*/ 6257683 w 15811497"/>
              <a:gd name="connsiteY111-9936" fmla="*/ 625384 h 6248398"/>
              <a:gd name="connsiteX112-9937" fmla="*/ 6257686 w 15811497"/>
              <a:gd name="connsiteY112-9938" fmla="*/ 625380 h 6248398"/>
              <a:gd name="connsiteX113-9939" fmla="*/ 6331355 w 15811497"/>
              <a:gd name="connsiteY113-9940" fmla="*/ 526865 h 6248398"/>
              <a:gd name="connsiteX114-9941" fmla="*/ 7448548 w 15811497"/>
              <a:gd name="connsiteY114-9942" fmla="*/ 0 h 6248398"/>
              <a:gd name="connsiteX0-9943" fmla="*/ 11209760 w 15811497"/>
              <a:gd name="connsiteY0-9944" fmla="*/ 5180760 h 6248398"/>
              <a:gd name="connsiteX1-9945" fmla="*/ 11210150 w 15811497"/>
              <a:gd name="connsiteY1-9946" fmla="*/ 5180948 h 6248398"/>
              <a:gd name="connsiteX2-9947" fmla="*/ 11313815 w 15811497"/>
              <a:gd name="connsiteY2-9948" fmla="*/ 5243926 h 6248398"/>
              <a:gd name="connsiteX3-9949" fmla="*/ 11369911 w 15811497"/>
              <a:gd name="connsiteY3-9950" fmla="*/ 5285874 h 6248398"/>
              <a:gd name="connsiteX4-9951" fmla="*/ 11410606 w 15811497"/>
              <a:gd name="connsiteY4-9952" fmla="*/ 5316305 h 6248398"/>
              <a:gd name="connsiteX5-9953" fmla="*/ 11499892 w 15811497"/>
              <a:gd name="connsiteY5-9954" fmla="*/ 5397454 h 6248398"/>
              <a:gd name="connsiteX6-9955" fmla="*/ 11528781 w 15811497"/>
              <a:gd name="connsiteY6-9956" fmla="*/ 5429240 h 6248398"/>
              <a:gd name="connsiteX7-9957" fmla="*/ 11504846 w 15811497"/>
              <a:gd name="connsiteY7-9958" fmla="*/ 5414699 h 6248398"/>
              <a:gd name="connsiteX8-9959" fmla="*/ 11371717 w 15811497"/>
              <a:gd name="connsiteY8-9960" fmla="*/ 5315148 h 6248398"/>
              <a:gd name="connsiteX9-9961" fmla="*/ 11292198 w 15811497"/>
              <a:gd name="connsiteY9-9962" fmla="*/ 5255685 h 6248398"/>
              <a:gd name="connsiteX10-9963" fmla="*/ 11209760 w 15811497"/>
              <a:gd name="connsiteY10-9964" fmla="*/ 5180760 h 6248398"/>
              <a:gd name="connsiteX11-9965" fmla="*/ 4892179 w 15811497"/>
              <a:gd name="connsiteY11-9966" fmla="*/ 4842491 h 6248398"/>
              <a:gd name="connsiteX12-9967" fmla="*/ 4892178 w 15811497"/>
              <a:gd name="connsiteY12-9968" fmla="*/ 4842492 h 6248398"/>
              <a:gd name="connsiteX13-9969" fmla="*/ 4885192 w 15811497"/>
              <a:gd name="connsiteY13-9970" fmla="*/ 4851834 h 6248398"/>
              <a:gd name="connsiteX14-9971" fmla="*/ 4892179 w 15811497"/>
              <a:gd name="connsiteY14-9972" fmla="*/ 4842491 h 6248398"/>
              <a:gd name="connsiteX15-9973" fmla="*/ 7448548 w 15811497"/>
              <a:gd name="connsiteY15-9974" fmla="*/ 0 h 6248398"/>
              <a:gd name="connsiteX16-9975" fmla="*/ 8721604 w 15811497"/>
              <a:gd name="connsiteY16-9976" fmla="*/ 757692 h 6248398"/>
              <a:gd name="connsiteX17-9977" fmla="*/ 8890522 w 15811497"/>
              <a:gd name="connsiteY17-9978" fmla="*/ 1193234 h 6248398"/>
              <a:gd name="connsiteX18-9979" fmla="*/ 9958384 w 15811497"/>
              <a:gd name="connsiteY18-9980" fmla="*/ 1828798 h 6248398"/>
              <a:gd name="connsiteX19-9981" fmla="*/ 10895504 w 15811497"/>
              <a:gd name="connsiteY19-9982" fmla="*/ 1386857 h 6248398"/>
              <a:gd name="connsiteX20-9983" fmla="*/ 10927290 w 15811497"/>
              <a:gd name="connsiteY20-9984" fmla="*/ 1344350 h 6248398"/>
              <a:gd name="connsiteX21-9985" fmla="*/ 10936907 w 15811497"/>
              <a:gd name="connsiteY21-9986" fmla="*/ 1346082 h 6248398"/>
              <a:gd name="connsiteX22-9987" fmla="*/ 10917759 w 15811497"/>
              <a:gd name="connsiteY22-9988" fmla="*/ 1367151 h 6248398"/>
              <a:gd name="connsiteX23-9989" fmla="*/ 11096041 w 15811497"/>
              <a:gd name="connsiteY23-9990" fmla="*/ 1170993 h 6248398"/>
              <a:gd name="connsiteX24-9991" fmla="*/ 13049247 w 15811497"/>
              <a:gd name="connsiteY24-9992" fmla="*/ 361949 h 6248398"/>
              <a:gd name="connsiteX25-9993" fmla="*/ 15811497 w 15811497"/>
              <a:gd name="connsiteY25-9994" fmla="*/ 3124198 h 6248398"/>
              <a:gd name="connsiteX26-9995" fmla="*/ 13049247 w 15811497"/>
              <a:gd name="connsiteY26-9996" fmla="*/ 5886448 h 6248398"/>
              <a:gd name="connsiteX27-9997" fmla="*/ 11732594 w 15811497"/>
              <a:gd name="connsiteY27-9998" fmla="*/ 5553059 h 6248398"/>
              <a:gd name="connsiteX28-9999" fmla="*/ 11528782 w 15811497"/>
              <a:gd name="connsiteY28-10000" fmla="*/ 5429240 h 6248398"/>
              <a:gd name="connsiteX29-10001" fmla="*/ 11499893 w 15811497"/>
              <a:gd name="connsiteY29-10002" fmla="*/ 5397454 h 6248398"/>
              <a:gd name="connsiteX30-10003" fmla="*/ 11410607 w 15811497"/>
              <a:gd name="connsiteY30-10004" fmla="*/ 5316305 h 6248398"/>
              <a:gd name="connsiteX31-10005" fmla="*/ 11369912 w 15811497"/>
              <a:gd name="connsiteY31-10006" fmla="*/ 5285874 h 6248398"/>
              <a:gd name="connsiteX32-10007" fmla="*/ 11355656 w 15811497"/>
              <a:gd name="connsiteY32-10008" fmla="*/ 5144675 h 6248398"/>
              <a:gd name="connsiteX33-10009" fmla="*/ 11355656 w 15811497"/>
              <a:gd name="connsiteY33-10010" fmla="*/ 5144675 h 6248398"/>
              <a:gd name="connsiteX34-10011" fmla="*/ 11369912 w 15811497"/>
              <a:gd name="connsiteY34-10012" fmla="*/ 5285874 h 6248398"/>
              <a:gd name="connsiteX35-10013" fmla="*/ 11313816 w 15811497"/>
              <a:gd name="connsiteY35-10014" fmla="*/ 5243926 h 6248398"/>
              <a:gd name="connsiteX36-10015" fmla="*/ 11210151 w 15811497"/>
              <a:gd name="connsiteY36-10016" fmla="*/ 5180948 h 6248398"/>
              <a:gd name="connsiteX37-10017" fmla="*/ 11209761 w 15811497"/>
              <a:gd name="connsiteY37-10018" fmla="*/ 5180760 h 6248398"/>
              <a:gd name="connsiteX38-10019" fmla="*/ 11096041 w 15811497"/>
              <a:gd name="connsiteY38-10020" fmla="*/ 5077404 h 6248398"/>
              <a:gd name="connsiteX39-10021" fmla="*/ 11063094 w 15811497"/>
              <a:gd name="connsiteY39-10022" fmla="*/ 5041153 h 6248398"/>
              <a:gd name="connsiteX40-10023" fmla="*/ 11063091 w 15811497"/>
              <a:gd name="connsiteY40-10024" fmla="*/ 5041152 h 6248398"/>
              <a:gd name="connsiteX41-10025" fmla="*/ 11096040 w 15811497"/>
              <a:gd name="connsiteY41-10026" fmla="*/ 5077404 h 6248398"/>
              <a:gd name="connsiteX42-10027" fmla="*/ 11209760 w 15811497"/>
              <a:gd name="connsiteY42-10028" fmla="*/ 5180760 h 6248398"/>
              <a:gd name="connsiteX43-10029" fmla="*/ 11100244 w 15811497"/>
              <a:gd name="connsiteY43-10030" fmla="*/ 5128004 h 6248398"/>
              <a:gd name="connsiteX44-10031" fmla="*/ 10610846 w 15811497"/>
              <a:gd name="connsiteY44-10032" fmla="*/ 5029199 h 6248398"/>
              <a:gd name="connsiteX45-10033" fmla="*/ 9640652 w 15811497"/>
              <a:gd name="connsiteY45-10034" fmla="*/ 5486739 h 6248398"/>
              <a:gd name="connsiteX46-10035" fmla="*/ 9628722 w 15811497"/>
              <a:gd name="connsiteY46-10036" fmla="*/ 5502693 h 6248398"/>
              <a:gd name="connsiteX47-10037" fmla="*/ 9568273 w 15811497"/>
              <a:gd name="connsiteY47-10038" fmla="*/ 5583530 h 6248398"/>
              <a:gd name="connsiteX48-10039" fmla="*/ 9535504 w 15811497"/>
              <a:gd name="connsiteY48-10040" fmla="*/ 5637470 h 6248398"/>
              <a:gd name="connsiteX49-10041" fmla="*/ 9535505 w 15811497"/>
              <a:gd name="connsiteY49-10042" fmla="*/ 5637470 h 6248398"/>
              <a:gd name="connsiteX50-10043" fmla="*/ 9568273 w 15811497"/>
              <a:gd name="connsiteY50-10044" fmla="*/ 5583531 h 6248398"/>
              <a:gd name="connsiteX51-10045" fmla="*/ 9628722 w 15811497"/>
              <a:gd name="connsiteY51-10046" fmla="*/ 5502694 h 6248398"/>
              <a:gd name="connsiteX52-10047" fmla="*/ 9563485 w 15811497"/>
              <a:gd name="connsiteY52-10048" fmla="*/ 5610078 h 6248398"/>
              <a:gd name="connsiteX53-10049" fmla="*/ 9542221 w 15811497"/>
              <a:gd name="connsiteY53-10050" fmla="*/ 5638514 h 6248398"/>
              <a:gd name="connsiteX54-10051" fmla="*/ 9504352 w 15811497"/>
              <a:gd name="connsiteY54-10052" fmla="*/ 5689156 h 6248398"/>
              <a:gd name="connsiteX55-10053" fmla="*/ 9480140 w 15811497"/>
              <a:gd name="connsiteY55-10054" fmla="*/ 5721533 h 6248398"/>
              <a:gd name="connsiteX56-10055" fmla="*/ 8362947 w 15811497"/>
              <a:gd name="connsiteY56-10056" fmla="*/ 6248398 h 6248398"/>
              <a:gd name="connsiteX57-10057" fmla="*/ 7028922 w 15811497"/>
              <a:gd name="connsiteY57-10058" fmla="*/ 5364147 h 6248398"/>
              <a:gd name="connsiteX58-10059" fmla="*/ 6990513 w 15811497"/>
              <a:gd name="connsiteY58-10060" fmla="*/ 5259205 h 6248398"/>
              <a:gd name="connsiteX59-10061" fmla="*/ 6990512 w 15811497"/>
              <a:gd name="connsiteY59-10062" fmla="*/ 5259199 h 6248398"/>
              <a:gd name="connsiteX60-10063" fmla="*/ 6983676 w 15811497"/>
              <a:gd name="connsiteY60-10064" fmla="*/ 5240519 h 6248398"/>
              <a:gd name="connsiteX61-10065" fmla="*/ 6983673 w 15811497"/>
              <a:gd name="connsiteY61-10066" fmla="*/ 5240519 h 6248398"/>
              <a:gd name="connsiteX62-10067" fmla="*/ 6980236 w 15811497"/>
              <a:gd name="connsiteY62-10068" fmla="*/ 5231130 h 6248398"/>
              <a:gd name="connsiteX63-10069" fmla="*/ 6978859 w 15811497"/>
              <a:gd name="connsiteY63-10070" fmla="*/ 5225774 h 6248398"/>
              <a:gd name="connsiteX64-10071" fmla="*/ 6984291 w 15811497"/>
              <a:gd name="connsiteY64-10072" fmla="*/ 5240614 h 6248398"/>
              <a:gd name="connsiteX65-10073" fmla="*/ 6984292 w 15811497"/>
              <a:gd name="connsiteY65-10074" fmla="*/ 5240614 h 6248398"/>
              <a:gd name="connsiteX66-10075" fmla="*/ 6978860 w 15811497"/>
              <a:gd name="connsiteY66-10076" fmla="*/ 5225773 h 6248398"/>
              <a:gd name="connsiteX67-10077" fmla="*/ 6944562 w 15811497"/>
              <a:gd name="connsiteY67-10078" fmla="*/ 5092380 h 6248398"/>
              <a:gd name="connsiteX68-10079" fmla="*/ 6924183 w 15811497"/>
              <a:gd name="connsiteY68-10080" fmla="*/ 4890225 h 6248398"/>
              <a:gd name="connsiteX69-10081" fmla="*/ 6924182 w 15811497"/>
              <a:gd name="connsiteY69-10082" fmla="*/ 4890225 h 6248398"/>
              <a:gd name="connsiteX70-10083" fmla="*/ 6944561 w 15811497"/>
              <a:gd name="connsiteY70-10084" fmla="*/ 5092380 h 6248398"/>
              <a:gd name="connsiteX71-10085" fmla="*/ 6978860 w 15811497"/>
              <a:gd name="connsiteY71-10086" fmla="*/ 5225773 h 6248398"/>
              <a:gd name="connsiteX72-10087" fmla="*/ 6948299 w 15811497"/>
              <a:gd name="connsiteY72-10088" fmla="*/ 5142273 h 6248398"/>
              <a:gd name="connsiteX73-10089" fmla="*/ 5829297 w 15811497"/>
              <a:gd name="connsiteY73-10090" fmla="*/ 4400549 h 6248398"/>
              <a:gd name="connsiteX74-10091" fmla="*/ 5056802 w 15811497"/>
              <a:gd name="connsiteY74-10092" fmla="*/ 4677867 h 6248398"/>
              <a:gd name="connsiteX75-10093" fmla="*/ 5022517 w 15811497"/>
              <a:gd name="connsiteY75-10094" fmla="*/ 4709027 h 6248398"/>
              <a:gd name="connsiteX76-10095" fmla="*/ 5022515 w 15811497"/>
              <a:gd name="connsiteY76-10096" fmla="*/ 4709029 h 6248398"/>
              <a:gd name="connsiteX77-10097" fmla="*/ 5022510 w 15811497"/>
              <a:gd name="connsiteY77-10098" fmla="*/ 4709033 h 6248398"/>
              <a:gd name="connsiteX78-10099" fmla="*/ 4924198 w 15811497"/>
              <a:gd name="connsiteY78-10100" fmla="*/ 4840507 h 6248398"/>
              <a:gd name="connsiteX79-10101" fmla="*/ 4914898 w 15811497"/>
              <a:gd name="connsiteY79-10102" fmla="*/ 4838698 h 6248398"/>
              <a:gd name="connsiteX80-10103" fmla="*/ 4914898 w 15811497"/>
              <a:gd name="connsiteY80-10104" fmla="*/ 4838699 h 6248398"/>
              <a:gd name="connsiteX81-10105" fmla="*/ 4924199 w 15811497"/>
              <a:gd name="connsiteY81-10106" fmla="*/ 4840508 h 6248398"/>
              <a:gd name="connsiteX82-10107" fmla="*/ 4893736 w 15811497"/>
              <a:gd name="connsiteY82-10108" fmla="*/ 4881247 h 6248398"/>
              <a:gd name="connsiteX83-10109" fmla="*/ 4778482 w 15811497"/>
              <a:gd name="connsiteY83-10110" fmla="*/ 5008058 h 6248398"/>
              <a:gd name="connsiteX84-10111" fmla="*/ 4778482 w 15811497"/>
              <a:gd name="connsiteY84-10112" fmla="*/ 5008057 h 6248398"/>
              <a:gd name="connsiteX85-10113" fmla="*/ 4715455 w 15811497"/>
              <a:gd name="connsiteY85-10114" fmla="*/ 5077404 h 6248398"/>
              <a:gd name="connsiteX86-10115" fmla="*/ 2762249 w 15811497"/>
              <a:gd name="connsiteY86-10116" fmla="*/ 5886448 h 6248398"/>
              <a:gd name="connsiteX87-10117" fmla="*/ 0 w 15811497"/>
              <a:gd name="connsiteY87-10118" fmla="*/ 3124198 h 6248398"/>
              <a:gd name="connsiteX88-10119" fmla="*/ 2762249 w 15811497"/>
              <a:gd name="connsiteY88-10120" fmla="*/ 361949 h 6248398"/>
              <a:gd name="connsiteX89-10121" fmla="*/ 4078902 w 15811497"/>
              <a:gd name="connsiteY89-10122" fmla="*/ 695338 h 6248398"/>
              <a:gd name="connsiteX90-10123" fmla="*/ 4261443 w 15811497"/>
              <a:gd name="connsiteY90-10124" fmla="*/ 806235 h 6248398"/>
              <a:gd name="connsiteX91-10125" fmla="*/ 4409044 w 15811497"/>
              <a:gd name="connsiteY91-10126" fmla="*/ 910268 h 6248398"/>
              <a:gd name="connsiteX92-10127" fmla="*/ 4612477 w 15811497"/>
              <a:gd name="connsiteY92-10128" fmla="*/ 1077402 h 6248398"/>
              <a:gd name="connsiteX93-10129" fmla="*/ 4612478 w 15811497"/>
              <a:gd name="connsiteY93-10130" fmla="*/ 1077403 h 6248398"/>
              <a:gd name="connsiteX94-10131" fmla="*/ 4715454 w 15811497"/>
              <a:gd name="connsiteY94-10132" fmla="*/ 1170993 h 6248398"/>
              <a:gd name="connsiteX95-10133" fmla="*/ 4701725 w 15811497"/>
              <a:gd name="connsiteY95-10134" fmla="*/ 1120394 h 6248398"/>
              <a:gd name="connsiteX96-10135" fmla="*/ 5191122 w 15811497"/>
              <a:gd name="connsiteY96-10136" fmla="*/ 1219199 h 6248398"/>
              <a:gd name="connsiteX97-10137" fmla="*/ 6161317 w 15811497"/>
              <a:gd name="connsiteY97-10138" fmla="*/ 761659 h 6248398"/>
              <a:gd name="connsiteX98-10139" fmla="*/ 6224019 w 15811497"/>
              <a:gd name="connsiteY98-10140" fmla="*/ 677808 h 6248398"/>
              <a:gd name="connsiteX99-10141" fmla="*/ 6175489 w 15811497"/>
              <a:gd name="connsiteY99-10142" fmla="*/ 757691 h 6248398"/>
              <a:gd name="connsiteX100-10143" fmla="*/ 6175489 w 15811497"/>
              <a:gd name="connsiteY100-10144" fmla="*/ 757692 h 6248398"/>
              <a:gd name="connsiteX101-10145" fmla="*/ 6224020 w 15811497"/>
              <a:gd name="connsiteY101-10146" fmla="*/ 677809 h 6248398"/>
              <a:gd name="connsiteX102-10147" fmla="*/ 6233696 w 15811497"/>
              <a:gd name="connsiteY102-10148" fmla="*/ 664869 h 6248398"/>
              <a:gd name="connsiteX103-10149" fmla="*/ 6252611 w 15811497"/>
              <a:gd name="connsiteY103-10150" fmla="*/ 633734 h 6248398"/>
              <a:gd name="connsiteX104-10151" fmla="*/ 6252610 w 15811497"/>
              <a:gd name="connsiteY104-10152" fmla="*/ 633734 h 6248398"/>
              <a:gd name="connsiteX105-10153" fmla="*/ 6233696 w 15811497"/>
              <a:gd name="connsiteY105-10154" fmla="*/ 664868 h 6248398"/>
              <a:gd name="connsiteX106-10155" fmla="*/ 6224019 w 15811497"/>
              <a:gd name="connsiteY106-10156" fmla="*/ 677808 h 6248398"/>
              <a:gd name="connsiteX107-10157" fmla="*/ 6248008 w 15811497"/>
              <a:gd name="connsiteY107-10158" fmla="*/ 638320 h 6248398"/>
              <a:gd name="connsiteX108-10159" fmla="*/ 6251291 w 15811497"/>
              <a:gd name="connsiteY108-10160" fmla="*/ 633930 h 6248398"/>
              <a:gd name="connsiteX109-10161" fmla="*/ 6251293 w 15811497"/>
              <a:gd name="connsiteY109-10162" fmla="*/ 633929 h 6248398"/>
              <a:gd name="connsiteX110-10163" fmla="*/ 6257683 w 15811497"/>
              <a:gd name="connsiteY110-10164" fmla="*/ 625384 h 6248398"/>
              <a:gd name="connsiteX111-10165" fmla="*/ 6257686 w 15811497"/>
              <a:gd name="connsiteY111-10166" fmla="*/ 625380 h 6248398"/>
              <a:gd name="connsiteX112-10167" fmla="*/ 6331355 w 15811497"/>
              <a:gd name="connsiteY112-10168" fmla="*/ 526865 h 6248398"/>
              <a:gd name="connsiteX113-10169" fmla="*/ 7448548 w 15811497"/>
              <a:gd name="connsiteY113-10170" fmla="*/ 0 h 6248398"/>
              <a:gd name="connsiteX0-10171" fmla="*/ 11209760 w 15811497"/>
              <a:gd name="connsiteY0-10172" fmla="*/ 5180760 h 6248398"/>
              <a:gd name="connsiteX1-10173" fmla="*/ 11210150 w 15811497"/>
              <a:gd name="connsiteY1-10174" fmla="*/ 5180948 h 6248398"/>
              <a:gd name="connsiteX2-10175" fmla="*/ 11313815 w 15811497"/>
              <a:gd name="connsiteY2-10176" fmla="*/ 5243926 h 6248398"/>
              <a:gd name="connsiteX3-10177" fmla="*/ 11369911 w 15811497"/>
              <a:gd name="connsiteY3-10178" fmla="*/ 5285874 h 6248398"/>
              <a:gd name="connsiteX4-10179" fmla="*/ 11410606 w 15811497"/>
              <a:gd name="connsiteY4-10180" fmla="*/ 5316305 h 6248398"/>
              <a:gd name="connsiteX5-10181" fmla="*/ 11499892 w 15811497"/>
              <a:gd name="connsiteY5-10182" fmla="*/ 5397454 h 6248398"/>
              <a:gd name="connsiteX6-10183" fmla="*/ 11528781 w 15811497"/>
              <a:gd name="connsiteY6-10184" fmla="*/ 5429240 h 6248398"/>
              <a:gd name="connsiteX7-10185" fmla="*/ 11504846 w 15811497"/>
              <a:gd name="connsiteY7-10186" fmla="*/ 5414699 h 6248398"/>
              <a:gd name="connsiteX8-10187" fmla="*/ 11371717 w 15811497"/>
              <a:gd name="connsiteY8-10188" fmla="*/ 5315148 h 6248398"/>
              <a:gd name="connsiteX9-10189" fmla="*/ 11292198 w 15811497"/>
              <a:gd name="connsiteY9-10190" fmla="*/ 5255685 h 6248398"/>
              <a:gd name="connsiteX10-10191" fmla="*/ 11209760 w 15811497"/>
              <a:gd name="connsiteY10-10192" fmla="*/ 5180760 h 6248398"/>
              <a:gd name="connsiteX11-10193" fmla="*/ 4892179 w 15811497"/>
              <a:gd name="connsiteY11-10194" fmla="*/ 4842491 h 6248398"/>
              <a:gd name="connsiteX12-10195" fmla="*/ 4892178 w 15811497"/>
              <a:gd name="connsiteY12-10196" fmla="*/ 4842492 h 6248398"/>
              <a:gd name="connsiteX13-10197" fmla="*/ 4885192 w 15811497"/>
              <a:gd name="connsiteY13-10198" fmla="*/ 4851834 h 6248398"/>
              <a:gd name="connsiteX14-10199" fmla="*/ 4892179 w 15811497"/>
              <a:gd name="connsiteY14-10200" fmla="*/ 4842491 h 6248398"/>
              <a:gd name="connsiteX15-10201" fmla="*/ 7448548 w 15811497"/>
              <a:gd name="connsiteY15-10202" fmla="*/ 0 h 6248398"/>
              <a:gd name="connsiteX16-10203" fmla="*/ 8721604 w 15811497"/>
              <a:gd name="connsiteY16-10204" fmla="*/ 757692 h 6248398"/>
              <a:gd name="connsiteX17-10205" fmla="*/ 8890522 w 15811497"/>
              <a:gd name="connsiteY17-10206" fmla="*/ 1193234 h 6248398"/>
              <a:gd name="connsiteX18-10207" fmla="*/ 9958384 w 15811497"/>
              <a:gd name="connsiteY18-10208" fmla="*/ 1828798 h 6248398"/>
              <a:gd name="connsiteX19-10209" fmla="*/ 10895504 w 15811497"/>
              <a:gd name="connsiteY19-10210" fmla="*/ 1386857 h 6248398"/>
              <a:gd name="connsiteX20-10211" fmla="*/ 10927290 w 15811497"/>
              <a:gd name="connsiteY20-10212" fmla="*/ 1344350 h 6248398"/>
              <a:gd name="connsiteX21-10213" fmla="*/ 10936907 w 15811497"/>
              <a:gd name="connsiteY21-10214" fmla="*/ 1346082 h 6248398"/>
              <a:gd name="connsiteX22-10215" fmla="*/ 11096041 w 15811497"/>
              <a:gd name="connsiteY22-10216" fmla="*/ 1170993 h 6248398"/>
              <a:gd name="connsiteX23-10217" fmla="*/ 13049247 w 15811497"/>
              <a:gd name="connsiteY23-10218" fmla="*/ 361949 h 6248398"/>
              <a:gd name="connsiteX24-10219" fmla="*/ 15811497 w 15811497"/>
              <a:gd name="connsiteY24-10220" fmla="*/ 3124198 h 6248398"/>
              <a:gd name="connsiteX25-10221" fmla="*/ 13049247 w 15811497"/>
              <a:gd name="connsiteY25-10222" fmla="*/ 5886448 h 6248398"/>
              <a:gd name="connsiteX26-10223" fmla="*/ 11732594 w 15811497"/>
              <a:gd name="connsiteY26-10224" fmla="*/ 5553059 h 6248398"/>
              <a:gd name="connsiteX27-10225" fmla="*/ 11528782 w 15811497"/>
              <a:gd name="connsiteY27-10226" fmla="*/ 5429240 h 6248398"/>
              <a:gd name="connsiteX28-10227" fmla="*/ 11499893 w 15811497"/>
              <a:gd name="connsiteY28-10228" fmla="*/ 5397454 h 6248398"/>
              <a:gd name="connsiteX29-10229" fmla="*/ 11410607 w 15811497"/>
              <a:gd name="connsiteY29-10230" fmla="*/ 5316305 h 6248398"/>
              <a:gd name="connsiteX30-10231" fmla="*/ 11369912 w 15811497"/>
              <a:gd name="connsiteY30-10232" fmla="*/ 5285874 h 6248398"/>
              <a:gd name="connsiteX31-10233" fmla="*/ 11355656 w 15811497"/>
              <a:gd name="connsiteY31-10234" fmla="*/ 5144675 h 6248398"/>
              <a:gd name="connsiteX32-10235" fmla="*/ 11355656 w 15811497"/>
              <a:gd name="connsiteY32-10236" fmla="*/ 5144675 h 6248398"/>
              <a:gd name="connsiteX33-10237" fmla="*/ 11369912 w 15811497"/>
              <a:gd name="connsiteY33-10238" fmla="*/ 5285874 h 6248398"/>
              <a:gd name="connsiteX34-10239" fmla="*/ 11313816 w 15811497"/>
              <a:gd name="connsiteY34-10240" fmla="*/ 5243926 h 6248398"/>
              <a:gd name="connsiteX35-10241" fmla="*/ 11210151 w 15811497"/>
              <a:gd name="connsiteY35-10242" fmla="*/ 5180948 h 6248398"/>
              <a:gd name="connsiteX36-10243" fmla="*/ 11209761 w 15811497"/>
              <a:gd name="connsiteY36-10244" fmla="*/ 5180760 h 6248398"/>
              <a:gd name="connsiteX37-10245" fmla="*/ 11096041 w 15811497"/>
              <a:gd name="connsiteY37-10246" fmla="*/ 5077404 h 6248398"/>
              <a:gd name="connsiteX38-10247" fmla="*/ 11063094 w 15811497"/>
              <a:gd name="connsiteY38-10248" fmla="*/ 5041153 h 6248398"/>
              <a:gd name="connsiteX39-10249" fmla="*/ 11063091 w 15811497"/>
              <a:gd name="connsiteY39-10250" fmla="*/ 5041152 h 6248398"/>
              <a:gd name="connsiteX40-10251" fmla="*/ 11096040 w 15811497"/>
              <a:gd name="connsiteY40-10252" fmla="*/ 5077404 h 6248398"/>
              <a:gd name="connsiteX41-10253" fmla="*/ 11209760 w 15811497"/>
              <a:gd name="connsiteY41-10254" fmla="*/ 5180760 h 6248398"/>
              <a:gd name="connsiteX42-10255" fmla="*/ 11100244 w 15811497"/>
              <a:gd name="connsiteY42-10256" fmla="*/ 5128004 h 6248398"/>
              <a:gd name="connsiteX43-10257" fmla="*/ 10610846 w 15811497"/>
              <a:gd name="connsiteY43-10258" fmla="*/ 5029199 h 6248398"/>
              <a:gd name="connsiteX44-10259" fmla="*/ 9640652 w 15811497"/>
              <a:gd name="connsiteY44-10260" fmla="*/ 5486739 h 6248398"/>
              <a:gd name="connsiteX45-10261" fmla="*/ 9628722 w 15811497"/>
              <a:gd name="connsiteY45-10262" fmla="*/ 5502693 h 6248398"/>
              <a:gd name="connsiteX46-10263" fmla="*/ 9568273 w 15811497"/>
              <a:gd name="connsiteY46-10264" fmla="*/ 5583530 h 6248398"/>
              <a:gd name="connsiteX47-10265" fmla="*/ 9535504 w 15811497"/>
              <a:gd name="connsiteY47-10266" fmla="*/ 5637470 h 6248398"/>
              <a:gd name="connsiteX48-10267" fmla="*/ 9535505 w 15811497"/>
              <a:gd name="connsiteY48-10268" fmla="*/ 5637470 h 6248398"/>
              <a:gd name="connsiteX49-10269" fmla="*/ 9568273 w 15811497"/>
              <a:gd name="connsiteY49-10270" fmla="*/ 5583531 h 6248398"/>
              <a:gd name="connsiteX50-10271" fmla="*/ 9628722 w 15811497"/>
              <a:gd name="connsiteY50-10272" fmla="*/ 5502694 h 6248398"/>
              <a:gd name="connsiteX51-10273" fmla="*/ 9563485 w 15811497"/>
              <a:gd name="connsiteY51-10274" fmla="*/ 5610078 h 6248398"/>
              <a:gd name="connsiteX52-10275" fmla="*/ 9542221 w 15811497"/>
              <a:gd name="connsiteY52-10276" fmla="*/ 5638514 h 6248398"/>
              <a:gd name="connsiteX53-10277" fmla="*/ 9504352 w 15811497"/>
              <a:gd name="connsiteY53-10278" fmla="*/ 5689156 h 6248398"/>
              <a:gd name="connsiteX54-10279" fmla="*/ 9480140 w 15811497"/>
              <a:gd name="connsiteY54-10280" fmla="*/ 5721533 h 6248398"/>
              <a:gd name="connsiteX55-10281" fmla="*/ 8362947 w 15811497"/>
              <a:gd name="connsiteY55-10282" fmla="*/ 6248398 h 6248398"/>
              <a:gd name="connsiteX56-10283" fmla="*/ 7028922 w 15811497"/>
              <a:gd name="connsiteY56-10284" fmla="*/ 5364147 h 6248398"/>
              <a:gd name="connsiteX57-10285" fmla="*/ 6990513 w 15811497"/>
              <a:gd name="connsiteY57-10286" fmla="*/ 5259205 h 6248398"/>
              <a:gd name="connsiteX58-10287" fmla="*/ 6990512 w 15811497"/>
              <a:gd name="connsiteY58-10288" fmla="*/ 5259199 h 6248398"/>
              <a:gd name="connsiteX59-10289" fmla="*/ 6983676 w 15811497"/>
              <a:gd name="connsiteY59-10290" fmla="*/ 5240519 h 6248398"/>
              <a:gd name="connsiteX60-10291" fmla="*/ 6983673 w 15811497"/>
              <a:gd name="connsiteY60-10292" fmla="*/ 5240519 h 6248398"/>
              <a:gd name="connsiteX61-10293" fmla="*/ 6980236 w 15811497"/>
              <a:gd name="connsiteY61-10294" fmla="*/ 5231130 h 6248398"/>
              <a:gd name="connsiteX62-10295" fmla="*/ 6978859 w 15811497"/>
              <a:gd name="connsiteY62-10296" fmla="*/ 5225774 h 6248398"/>
              <a:gd name="connsiteX63-10297" fmla="*/ 6984291 w 15811497"/>
              <a:gd name="connsiteY63-10298" fmla="*/ 5240614 h 6248398"/>
              <a:gd name="connsiteX64-10299" fmla="*/ 6984292 w 15811497"/>
              <a:gd name="connsiteY64-10300" fmla="*/ 5240614 h 6248398"/>
              <a:gd name="connsiteX65-10301" fmla="*/ 6978860 w 15811497"/>
              <a:gd name="connsiteY65-10302" fmla="*/ 5225773 h 6248398"/>
              <a:gd name="connsiteX66-10303" fmla="*/ 6944562 w 15811497"/>
              <a:gd name="connsiteY66-10304" fmla="*/ 5092380 h 6248398"/>
              <a:gd name="connsiteX67-10305" fmla="*/ 6924183 w 15811497"/>
              <a:gd name="connsiteY67-10306" fmla="*/ 4890225 h 6248398"/>
              <a:gd name="connsiteX68-10307" fmla="*/ 6924182 w 15811497"/>
              <a:gd name="connsiteY68-10308" fmla="*/ 4890225 h 6248398"/>
              <a:gd name="connsiteX69-10309" fmla="*/ 6944561 w 15811497"/>
              <a:gd name="connsiteY69-10310" fmla="*/ 5092380 h 6248398"/>
              <a:gd name="connsiteX70-10311" fmla="*/ 6978860 w 15811497"/>
              <a:gd name="connsiteY70-10312" fmla="*/ 5225773 h 6248398"/>
              <a:gd name="connsiteX71-10313" fmla="*/ 6948299 w 15811497"/>
              <a:gd name="connsiteY71-10314" fmla="*/ 5142273 h 6248398"/>
              <a:gd name="connsiteX72-10315" fmla="*/ 5829297 w 15811497"/>
              <a:gd name="connsiteY72-10316" fmla="*/ 4400549 h 6248398"/>
              <a:gd name="connsiteX73-10317" fmla="*/ 5056802 w 15811497"/>
              <a:gd name="connsiteY73-10318" fmla="*/ 4677867 h 6248398"/>
              <a:gd name="connsiteX74-10319" fmla="*/ 5022517 w 15811497"/>
              <a:gd name="connsiteY74-10320" fmla="*/ 4709027 h 6248398"/>
              <a:gd name="connsiteX75-10321" fmla="*/ 5022515 w 15811497"/>
              <a:gd name="connsiteY75-10322" fmla="*/ 4709029 h 6248398"/>
              <a:gd name="connsiteX76-10323" fmla="*/ 5022510 w 15811497"/>
              <a:gd name="connsiteY76-10324" fmla="*/ 4709033 h 6248398"/>
              <a:gd name="connsiteX77-10325" fmla="*/ 4924198 w 15811497"/>
              <a:gd name="connsiteY77-10326" fmla="*/ 4840507 h 6248398"/>
              <a:gd name="connsiteX78-10327" fmla="*/ 4914898 w 15811497"/>
              <a:gd name="connsiteY78-10328" fmla="*/ 4838698 h 6248398"/>
              <a:gd name="connsiteX79-10329" fmla="*/ 4914898 w 15811497"/>
              <a:gd name="connsiteY79-10330" fmla="*/ 4838699 h 6248398"/>
              <a:gd name="connsiteX80-10331" fmla="*/ 4924199 w 15811497"/>
              <a:gd name="connsiteY80-10332" fmla="*/ 4840508 h 6248398"/>
              <a:gd name="connsiteX81-10333" fmla="*/ 4893736 w 15811497"/>
              <a:gd name="connsiteY81-10334" fmla="*/ 4881247 h 6248398"/>
              <a:gd name="connsiteX82-10335" fmla="*/ 4778482 w 15811497"/>
              <a:gd name="connsiteY82-10336" fmla="*/ 5008058 h 6248398"/>
              <a:gd name="connsiteX83-10337" fmla="*/ 4778482 w 15811497"/>
              <a:gd name="connsiteY83-10338" fmla="*/ 5008057 h 6248398"/>
              <a:gd name="connsiteX84-10339" fmla="*/ 4715455 w 15811497"/>
              <a:gd name="connsiteY84-10340" fmla="*/ 5077404 h 6248398"/>
              <a:gd name="connsiteX85-10341" fmla="*/ 2762249 w 15811497"/>
              <a:gd name="connsiteY85-10342" fmla="*/ 5886448 h 6248398"/>
              <a:gd name="connsiteX86-10343" fmla="*/ 0 w 15811497"/>
              <a:gd name="connsiteY86-10344" fmla="*/ 3124198 h 6248398"/>
              <a:gd name="connsiteX87-10345" fmla="*/ 2762249 w 15811497"/>
              <a:gd name="connsiteY87-10346" fmla="*/ 361949 h 6248398"/>
              <a:gd name="connsiteX88-10347" fmla="*/ 4078902 w 15811497"/>
              <a:gd name="connsiteY88-10348" fmla="*/ 695338 h 6248398"/>
              <a:gd name="connsiteX89-10349" fmla="*/ 4261443 w 15811497"/>
              <a:gd name="connsiteY89-10350" fmla="*/ 806235 h 6248398"/>
              <a:gd name="connsiteX90-10351" fmla="*/ 4409044 w 15811497"/>
              <a:gd name="connsiteY90-10352" fmla="*/ 910268 h 6248398"/>
              <a:gd name="connsiteX91-10353" fmla="*/ 4612477 w 15811497"/>
              <a:gd name="connsiteY91-10354" fmla="*/ 1077402 h 6248398"/>
              <a:gd name="connsiteX92-10355" fmla="*/ 4612478 w 15811497"/>
              <a:gd name="connsiteY92-10356" fmla="*/ 1077403 h 6248398"/>
              <a:gd name="connsiteX93-10357" fmla="*/ 4715454 w 15811497"/>
              <a:gd name="connsiteY93-10358" fmla="*/ 1170993 h 6248398"/>
              <a:gd name="connsiteX94-10359" fmla="*/ 4701725 w 15811497"/>
              <a:gd name="connsiteY94-10360" fmla="*/ 1120394 h 6248398"/>
              <a:gd name="connsiteX95-10361" fmla="*/ 5191122 w 15811497"/>
              <a:gd name="connsiteY95-10362" fmla="*/ 1219199 h 6248398"/>
              <a:gd name="connsiteX96-10363" fmla="*/ 6161317 w 15811497"/>
              <a:gd name="connsiteY96-10364" fmla="*/ 761659 h 6248398"/>
              <a:gd name="connsiteX97-10365" fmla="*/ 6224019 w 15811497"/>
              <a:gd name="connsiteY97-10366" fmla="*/ 677808 h 6248398"/>
              <a:gd name="connsiteX98-10367" fmla="*/ 6175489 w 15811497"/>
              <a:gd name="connsiteY98-10368" fmla="*/ 757691 h 6248398"/>
              <a:gd name="connsiteX99-10369" fmla="*/ 6175489 w 15811497"/>
              <a:gd name="connsiteY99-10370" fmla="*/ 757692 h 6248398"/>
              <a:gd name="connsiteX100-10371" fmla="*/ 6224020 w 15811497"/>
              <a:gd name="connsiteY100-10372" fmla="*/ 677809 h 6248398"/>
              <a:gd name="connsiteX101-10373" fmla="*/ 6233696 w 15811497"/>
              <a:gd name="connsiteY101-10374" fmla="*/ 664869 h 6248398"/>
              <a:gd name="connsiteX102-10375" fmla="*/ 6252611 w 15811497"/>
              <a:gd name="connsiteY102-10376" fmla="*/ 633734 h 6248398"/>
              <a:gd name="connsiteX103-10377" fmla="*/ 6252610 w 15811497"/>
              <a:gd name="connsiteY103-10378" fmla="*/ 633734 h 6248398"/>
              <a:gd name="connsiteX104-10379" fmla="*/ 6233696 w 15811497"/>
              <a:gd name="connsiteY104-10380" fmla="*/ 664868 h 6248398"/>
              <a:gd name="connsiteX105-10381" fmla="*/ 6224019 w 15811497"/>
              <a:gd name="connsiteY105-10382" fmla="*/ 677808 h 6248398"/>
              <a:gd name="connsiteX106-10383" fmla="*/ 6248008 w 15811497"/>
              <a:gd name="connsiteY106-10384" fmla="*/ 638320 h 6248398"/>
              <a:gd name="connsiteX107-10385" fmla="*/ 6251291 w 15811497"/>
              <a:gd name="connsiteY107-10386" fmla="*/ 633930 h 6248398"/>
              <a:gd name="connsiteX108-10387" fmla="*/ 6251293 w 15811497"/>
              <a:gd name="connsiteY108-10388" fmla="*/ 633929 h 6248398"/>
              <a:gd name="connsiteX109-10389" fmla="*/ 6257683 w 15811497"/>
              <a:gd name="connsiteY109-10390" fmla="*/ 625384 h 6248398"/>
              <a:gd name="connsiteX110-10391" fmla="*/ 6257686 w 15811497"/>
              <a:gd name="connsiteY110-10392" fmla="*/ 625380 h 6248398"/>
              <a:gd name="connsiteX111-10393" fmla="*/ 6331355 w 15811497"/>
              <a:gd name="connsiteY111-10394" fmla="*/ 526865 h 6248398"/>
              <a:gd name="connsiteX112-10395" fmla="*/ 7448548 w 15811497"/>
              <a:gd name="connsiteY112-10396" fmla="*/ 0 h 6248398"/>
              <a:gd name="connsiteX0-10397" fmla="*/ 11209760 w 15811497"/>
              <a:gd name="connsiteY0-10398" fmla="*/ 5180760 h 6248398"/>
              <a:gd name="connsiteX1-10399" fmla="*/ 11210150 w 15811497"/>
              <a:gd name="connsiteY1-10400" fmla="*/ 5180948 h 6248398"/>
              <a:gd name="connsiteX2-10401" fmla="*/ 11313815 w 15811497"/>
              <a:gd name="connsiteY2-10402" fmla="*/ 5243926 h 6248398"/>
              <a:gd name="connsiteX3-10403" fmla="*/ 11369911 w 15811497"/>
              <a:gd name="connsiteY3-10404" fmla="*/ 5285874 h 6248398"/>
              <a:gd name="connsiteX4-10405" fmla="*/ 11410606 w 15811497"/>
              <a:gd name="connsiteY4-10406" fmla="*/ 5316305 h 6248398"/>
              <a:gd name="connsiteX5-10407" fmla="*/ 11499892 w 15811497"/>
              <a:gd name="connsiteY5-10408" fmla="*/ 5397454 h 6248398"/>
              <a:gd name="connsiteX6-10409" fmla="*/ 11528781 w 15811497"/>
              <a:gd name="connsiteY6-10410" fmla="*/ 5429240 h 6248398"/>
              <a:gd name="connsiteX7-10411" fmla="*/ 11504846 w 15811497"/>
              <a:gd name="connsiteY7-10412" fmla="*/ 5414699 h 6248398"/>
              <a:gd name="connsiteX8-10413" fmla="*/ 11371717 w 15811497"/>
              <a:gd name="connsiteY8-10414" fmla="*/ 5315148 h 6248398"/>
              <a:gd name="connsiteX9-10415" fmla="*/ 11292198 w 15811497"/>
              <a:gd name="connsiteY9-10416" fmla="*/ 5255685 h 6248398"/>
              <a:gd name="connsiteX10-10417" fmla="*/ 11209760 w 15811497"/>
              <a:gd name="connsiteY10-10418" fmla="*/ 5180760 h 6248398"/>
              <a:gd name="connsiteX11-10419" fmla="*/ 4892179 w 15811497"/>
              <a:gd name="connsiteY11-10420" fmla="*/ 4842491 h 6248398"/>
              <a:gd name="connsiteX12-10421" fmla="*/ 4892178 w 15811497"/>
              <a:gd name="connsiteY12-10422" fmla="*/ 4842492 h 6248398"/>
              <a:gd name="connsiteX13-10423" fmla="*/ 4885192 w 15811497"/>
              <a:gd name="connsiteY13-10424" fmla="*/ 4851834 h 6248398"/>
              <a:gd name="connsiteX14-10425" fmla="*/ 4892179 w 15811497"/>
              <a:gd name="connsiteY14-10426" fmla="*/ 4842491 h 6248398"/>
              <a:gd name="connsiteX15-10427" fmla="*/ 7448548 w 15811497"/>
              <a:gd name="connsiteY15-10428" fmla="*/ 0 h 6248398"/>
              <a:gd name="connsiteX16-10429" fmla="*/ 8721604 w 15811497"/>
              <a:gd name="connsiteY16-10430" fmla="*/ 757692 h 6248398"/>
              <a:gd name="connsiteX17-10431" fmla="*/ 8890522 w 15811497"/>
              <a:gd name="connsiteY17-10432" fmla="*/ 1193234 h 6248398"/>
              <a:gd name="connsiteX18-10433" fmla="*/ 9958384 w 15811497"/>
              <a:gd name="connsiteY18-10434" fmla="*/ 1828798 h 6248398"/>
              <a:gd name="connsiteX19-10435" fmla="*/ 10895504 w 15811497"/>
              <a:gd name="connsiteY19-10436" fmla="*/ 1386857 h 6248398"/>
              <a:gd name="connsiteX20-10437" fmla="*/ 10927290 w 15811497"/>
              <a:gd name="connsiteY20-10438" fmla="*/ 1344350 h 6248398"/>
              <a:gd name="connsiteX21-10439" fmla="*/ 11096041 w 15811497"/>
              <a:gd name="connsiteY21-10440" fmla="*/ 1170993 h 6248398"/>
              <a:gd name="connsiteX22-10441" fmla="*/ 13049247 w 15811497"/>
              <a:gd name="connsiteY22-10442" fmla="*/ 361949 h 6248398"/>
              <a:gd name="connsiteX23-10443" fmla="*/ 15811497 w 15811497"/>
              <a:gd name="connsiteY23-10444" fmla="*/ 3124198 h 6248398"/>
              <a:gd name="connsiteX24-10445" fmla="*/ 13049247 w 15811497"/>
              <a:gd name="connsiteY24-10446" fmla="*/ 5886448 h 6248398"/>
              <a:gd name="connsiteX25-10447" fmla="*/ 11732594 w 15811497"/>
              <a:gd name="connsiteY25-10448" fmla="*/ 5553059 h 6248398"/>
              <a:gd name="connsiteX26-10449" fmla="*/ 11528782 w 15811497"/>
              <a:gd name="connsiteY26-10450" fmla="*/ 5429240 h 6248398"/>
              <a:gd name="connsiteX27-10451" fmla="*/ 11499893 w 15811497"/>
              <a:gd name="connsiteY27-10452" fmla="*/ 5397454 h 6248398"/>
              <a:gd name="connsiteX28-10453" fmla="*/ 11410607 w 15811497"/>
              <a:gd name="connsiteY28-10454" fmla="*/ 5316305 h 6248398"/>
              <a:gd name="connsiteX29-10455" fmla="*/ 11369912 w 15811497"/>
              <a:gd name="connsiteY29-10456" fmla="*/ 5285874 h 6248398"/>
              <a:gd name="connsiteX30-10457" fmla="*/ 11355656 w 15811497"/>
              <a:gd name="connsiteY30-10458" fmla="*/ 5144675 h 6248398"/>
              <a:gd name="connsiteX31-10459" fmla="*/ 11355656 w 15811497"/>
              <a:gd name="connsiteY31-10460" fmla="*/ 5144675 h 6248398"/>
              <a:gd name="connsiteX32-10461" fmla="*/ 11369912 w 15811497"/>
              <a:gd name="connsiteY32-10462" fmla="*/ 5285874 h 6248398"/>
              <a:gd name="connsiteX33-10463" fmla="*/ 11313816 w 15811497"/>
              <a:gd name="connsiteY33-10464" fmla="*/ 5243926 h 6248398"/>
              <a:gd name="connsiteX34-10465" fmla="*/ 11210151 w 15811497"/>
              <a:gd name="connsiteY34-10466" fmla="*/ 5180948 h 6248398"/>
              <a:gd name="connsiteX35-10467" fmla="*/ 11209761 w 15811497"/>
              <a:gd name="connsiteY35-10468" fmla="*/ 5180760 h 6248398"/>
              <a:gd name="connsiteX36-10469" fmla="*/ 11096041 w 15811497"/>
              <a:gd name="connsiteY36-10470" fmla="*/ 5077404 h 6248398"/>
              <a:gd name="connsiteX37-10471" fmla="*/ 11063094 w 15811497"/>
              <a:gd name="connsiteY37-10472" fmla="*/ 5041153 h 6248398"/>
              <a:gd name="connsiteX38-10473" fmla="*/ 11063091 w 15811497"/>
              <a:gd name="connsiteY38-10474" fmla="*/ 5041152 h 6248398"/>
              <a:gd name="connsiteX39-10475" fmla="*/ 11096040 w 15811497"/>
              <a:gd name="connsiteY39-10476" fmla="*/ 5077404 h 6248398"/>
              <a:gd name="connsiteX40-10477" fmla="*/ 11209760 w 15811497"/>
              <a:gd name="connsiteY40-10478" fmla="*/ 5180760 h 6248398"/>
              <a:gd name="connsiteX41-10479" fmla="*/ 11100244 w 15811497"/>
              <a:gd name="connsiteY41-10480" fmla="*/ 5128004 h 6248398"/>
              <a:gd name="connsiteX42-10481" fmla="*/ 10610846 w 15811497"/>
              <a:gd name="connsiteY42-10482" fmla="*/ 5029199 h 6248398"/>
              <a:gd name="connsiteX43-10483" fmla="*/ 9640652 w 15811497"/>
              <a:gd name="connsiteY43-10484" fmla="*/ 5486739 h 6248398"/>
              <a:gd name="connsiteX44-10485" fmla="*/ 9628722 w 15811497"/>
              <a:gd name="connsiteY44-10486" fmla="*/ 5502693 h 6248398"/>
              <a:gd name="connsiteX45-10487" fmla="*/ 9568273 w 15811497"/>
              <a:gd name="connsiteY45-10488" fmla="*/ 5583530 h 6248398"/>
              <a:gd name="connsiteX46-10489" fmla="*/ 9535504 w 15811497"/>
              <a:gd name="connsiteY46-10490" fmla="*/ 5637470 h 6248398"/>
              <a:gd name="connsiteX47-10491" fmla="*/ 9535505 w 15811497"/>
              <a:gd name="connsiteY47-10492" fmla="*/ 5637470 h 6248398"/>
              <a:gd name="connsiteX48-10493" fmla="*/ 9568273 w 15811497"/>
              <a:gd name="connsiteY48-10494" fmla="*/ 5583531 h 6248398"/>
              <a:gd name="connsiteX49-10495" fmla="*/ 9628722 w 15811497"/>
              <a:gd name="connsiteY49-10496" fmla="*/ 5502694 h 6248398"/>
              <a:gd name="connsiteX50-10497" fmla="*/ 9563485 w 15811497"/>
              <a:gd name="connsiteY50-10498" fmla="*/ 5610078 h 6248398"/>
              <a:gd name="connsiteX51-10499" fmla="*/ 9542221 w 15811497"/>
              <a:gd name="connsiteY51-10500" fmla="*/ 5638514 h 6248398"/>
              <a:gd name="connsiteX52-10501" fmla="*/ 9504352 w 15811497"/>
              <a:gd name="connsiteY52-10502" fmla="*/ 5689156 h 6248398"/>
              <a:gd name="connsiteX53-10503" fmla="*/ 9480140 w 15811497"/>
              <a:gd name="connsiteY53-10504" fmla="*/ 5721533 h 6248398"/>
              <a:gd name="connsiteX54-10505" fmla="*/ 8362947 w 15811497"/>
              <a:gd name="connsiteY54-10506" fmla="*/ 6248398 h 6248398"/>
              <a:gd name="connsiteX55-10507" fmla="*/ 7028922 w 15811497"/>
              <a:gd name="connsiteY55-10508" fmla="*/ 5364147 h 6248398"/>
              <a:gd name="connsiteX56-10509" fmla="*/ 6990513 w 15811497"/>
              <a:gd name="connsiteY56-10510" fmla="*/ 5259205 h 6248398"/>
              <a:gd name="connsiteX57-10511" fmla="*/ 6990512 w 15811497"/>
              <a:gd name="connsiteY57-10512" fmla="*/ 5259199 h 6248398"/>
              <a:gd name="connsiteX58-10513" fmla="*/ 6983676 w 15811497"/>
              <a:gd name="connsiteY58-10514" fmla="*/ 5240519 h 6248398"/>
              <a:gd name="connsiteX59-10515" fmla="*/ 6983673 w 15811497"/>
              <a:gd name="connsiteY59-10516" fmla="*/ 5240519 h 6248398"/>
              <a:gd name="connsiteX60-10517" fmla="*/ 6980236 w 15811497"/>
              <a:gd name="connsiteY60-10518" fmla="*/ 5231130 h 6248398"/>
              <a:gd name="connsiteX61-10519" fmla="*/ 6978859 w 15811497"/>
              <a:gd name="connsiteY61-10520" fmla="*/ 5225774 h 6248398"/>
              <a:gd name="connsiteX62-10521" fmla="*/ 6984291 w 15811497"/>
              <a:gd name="connsiteY62-10522" fmla="*/ 5240614 h 6248398"/>
              <a:gd name="connsiteX63-10523" fmla="*/ 6984292 w 15811497"/>
              <a:gd name="connsiteY63-10524" fmla="*/ 5240614 h 6248398"/>
              <a:gd name="connsiteX64-10525" fmla="*/ 6978860 w 15811497"/>
              <a:gd name="connsiteY64-10526" fmla="*/ 5225773 h 6248398"/>
              <a:gd name="connsiteX65-10527" fmla="*/ 6944562 w 15811497"/>
              <a:gd name="connsiteY65-10528" fmla="*/ 5092380 h 6248398"/>
              <a:gd name="connsiteX66-10529" fmla="*/ 6924183 w 15811497"/>
              <a:gd name="connsiteY66-10530" fmla="*/ 4890225 h 6248398"/>
              <a:gd name="connsiteX67-10531" fmla="*/ 6924182 w 15811497"/>
              <a:gd name="connsiteY67-10532" fmla="*/ 4890225 h 6248398"/>
              <a:gd name="connsiteX68-10533" fmla="*/ 6944561 w 15811497"/>
              <a:gd name="connsiteY68-10534" fmla="*/ 5092380 h 6248398"/>
              <a:gd name="connsiteX69-10535" fmla="*/ 6978860 w 15811497"/>
              <a:gd name="connsiteY69-10536" fmla="*/ 5225773 h 6248398"/>
              <a:gd name="connsiteX70-10537" fmla="*/ 6948299 w 15811497"/>
              <a:gd name="connsiteY70-10538" fmla="*/ 5142273 h 6248398"/>
              <a:gd name="connsiteX71-10539" fmla="*/ 5829297 w 15811497"/>
              <a:gd name="connsiteY71-10540" fmla="*/ 4400549 h 6248398"/>
              <a:gd name="connsiteX72-10541" fmla="*/ 5056802 w 15811497"/>
              <a:gd name="connsiteY72-10542" fmla="*/ 4677867 h 6248398"/>
              <a:gd name="connsiteX73-10543" fmla="*/ 5022517 w 15811497"/>
              <a:gd name="connsiteY73-10544" fmla="*/ 4709027 h 6248398"/>
              <a:gd name="connsiteX74-10545" fmla="*/ 5022515 w 15811497"/>
              <a:gd name="connsiteY74-10546" fmla="*/ 4709029 h 6248398"/>
              <a:gd name="connsiteX75-10547" fmla="*/ 5022510 w 15811497"/>
              <a:gd name="connsiteY75-10548" fmla="*/ 4709033 h 6248398"/>
              <a:gd name="connsiteX76-10549" fmla="*/ 4924198 w 15811497"/>
              <a:gd name="connsiteY76-10550" fmla="*/ 4840507 h 6248398"/>
              <a:gd name="connsiteX77-10551" fmla="*/ 4914898 w 15811497"/>
              <a:gd name="connsiteY77-10552" fmla="*/ 4838698 h 6248398"/>
              <a:gd name="connsiteX78-10553" fmla="*/ 4914898 w 15811497"/>
              <a:gd name="connsiteY78-10554" fmla="*/ 4838699 h 6248398"/>
              <a:gd name="connsiteX79-10555" fmla="*/ 4924199 w 15811497"/>
              <a:gd name="connsiteY79-10556" fmla="*/ 4840508 h 6248398"/>
              <a:gd name="connsiteX80-10557" fmla="*/ 4893736 w 15811497"/>
              <a:gd name="connsiteY80-10558" fmla="*/ 4881247 h 6248398"/>
              <a:gd name="connsiteX81-10559" fmla="*/ 4778482 w 15811497"/>
              <a:gd name="connsiteY81-10560" fmla="*/ 5008058 h 6248398"/>
              <a:gd name="connsiteX82-10561" fmla="*/ 4778482 w 15811497"/>
              <a:gd name="connsiteY82-10562" fmla="*/ 5008057 h 6248398"/>
              <a:gd name="connsiteX83-10563" fmla="*/ 4715455 w 15811497"/>
              <a:gd name="connsiteY83-10564" fmla="*/ 5077404 h 6248398"/>
              <a:gd name="connsiteX84-10565" fmla="*/ 2762249 w 15811497"/>
              <a:gd name="connsiteY84-10566" fmla="*/ 5886448 h 6248398"/>
              <a:gd name="connsiteX85-10567" fmla="*/ 0 w 15811497"/>
              <a:gd name="connsiteY85-10568" fmla="*/ 3124198 h 6248398"/>
              <a:gd name="connsiteX86-10569" fmla="*/ 2762249 w 15811497"/>
              <a:gd name="connsiteY86-10570" fmla="*/ 361949 h 6248398"/>
              <a:gd name="connsiteX87-10571" fmla="*/ 4078902 w 15811497"/>
              <a:gd name="connsiteY87-10572" fmla="*/ 695338 h 6248398"/>
              <a:gd name="connsiteX88-10573" fmla="*/ 4261443 w 15811497"/>
              <a:gd name="connsiteY88-10574" fmla="*/ 806235 h 6248398"/>
              <a:gd name="connsiteX89-10575" fmla="*/ 4409044 w 15811497"/>
              <a:gd name="connsiteY89-10576" fmla="*/ 910268 h 6248398"/>
              <a:gd name="connsiteX90-10577" fmla="*/ 4612477 w 15811497"/>
              <a:gd name="connsiteY90-10578" fmla="*/ 1077402 h 6248398"/>
              <a:gd name="connsiteX91-10579" fmla="*/ 4612478 w 15811497"/>
              <a:gd name="connsiteY91-10580" fmla="*/ 1077403 h 6248398"/>
              <a:gd name="connsiteX92-10581" fmla="*/ 4715454 w 15811497"/>
              <a:gd name="connsiteY92-10582" fmla="*/ 1170993 h 6248398"/>
              <a:gd name="connsiteX93-10583" fmla="*/ 4701725 w 15811497"/>
              <a:gd name="connsiteY93-10584" fmla="*/ 1120394 h 6248398"/>
              <a:gd name="connsiteX94-10585" fmla="*/ 5191122 w 15811497"/>
              <a:gd name="connsiteY94-10586" fmla="*/ 1219199 h 6248398"/>
              <a:gd name="connsiteX95-10587" fmla="*/ 6161317 w 15811497"/>
              <a:gd name="connsiteY95-10588" fmla="*/ 761659 h 6248398"/>
              <a:gd name="connsiteX96-10589" fmla="*/ 6224019 w 15811497"/>
              <a:gd name="connsiteY96-10590" fmla="*/ 677808 h 6248398"/>
              <a:gd name="connsiteX97-10591" fmla="*/ 6175489 w 15811497"/>
              <a:gd name="connsiteY97-10592" fmla="*/ 757691 h 6248398"/>
              <a:gd name="connsiteX98-10593" fmla="*/ 6175489 w 15811497"/>
              <a:gd name="connsiteY98-10594" fmla="*/ 757692 h 6248398"/>
              <a:gd name="connsiteX99-10595" fmla="*/ 6224020 w 15811497"/>
              <a:gd name="connsiteY99-10596" fmla="*/ 677809 h 6248398"/>
              <a:gd name="connsiteX100-10597" fmla="*/ 6233696 w 15811497"/>
              <a:gd name="connsiteY100-10598" fmla="*/ 664869 h 6248398"/>
              <a:gd name="connsiteX101-10599" fmla="*/ 6252611 w 15811497"/>
              <a:gd name="connsiteY101-10600" fmla="*/ 633734 h 6248398"/>
              <a:gd name="connsiteX102-10601" fmla="*/ 6252610 w 15811497"/>
              <a:gd name="connsiteY102-10602" fmla="*/ 633734 h 6248398"/>
              <a:gd name="connsiteX103-10603" fmla="*/ 6233696 w 15811497"/>
              <a:gd name="connsiteY103-10604" fmla="*/ 664868 h 6248398"/>
              <a:gd name="connsiteX104-10605" fmla="*/ 6224019 w 15811497"/>
              <a:gd name="connsiteY104-10606" fmla="*/ 677808 h 6248398"/>
              <a:gd name="connsiteX105-10607" fmla="*/ 6248008 w 15811497"/>
              <a:gd name="connsiteY105-10608" fmla="*/ 638320 h 6248398"/>
              <a:gd name="connsiteX106-10609" fmla="*/ 6251291 w 15811497"/>
              <a:gd name="connsiteY106-10610" fmla="*/ 633930 h 6248398"/>
              <a:gd name="connsiteX107-10611" fmla="*/ 6251293 w 15811497"/>
              <a:gd name="connsiteY107-10612" fmla="*/ 633929 h 6248398"/>
              <a:gd name="connsiteX108-10613" fmla="*/ 6257683 w 15811497"/>
              <a:gd name="connsiteY108-10614" fmla="*/ 625384 h 6248398"/>
              <a:gd name="connsiteX109-10615" fmla="*/ 6257686 w 15811497"/>
              <a:gd name="connsiteY109-10616" fmla="*/ 625380 h 6248398"/>
              <a:gd name="connsiteX110-10617" fmla="*/ 6331355 w 15811497"/>
              <a:gd name="connsiteY110-10618" fmla="*/ 526865 h 6248398"/>
              <a:gd name="connsiteX111-10619" fmla="*/ 7448548 w 15811497"/>
              <a:gd name="connsiteY111-10620" fmla="*/ 0 h 6248398"/>
              <a:gd name="connsiteX0-10621" fmla="*/ 11209760 w 15811497"/>
              <a:gd name="connsiteY0-10622" fmla="*/ 5180760 h 6248398"/>
              <a:gd name="connsiteX1-10623" fmla="*/ 11210150 w 15811497"/>
              <a:gd name="connsiteY1-10624" fmla="*/ 5180948 h 6248398"/>
              <a:gd name="connsiteX2-10625" fmla="*/ 11313815 w 15811497"/>
              <a:gd name="connsiteY2-10626" fmla="*/ 5243926 h 6248398"/>
              <a:gd name="connsiteX3-10627" fmla="*/ 11369911 w 15811497"/>
              <a:gd name="connsiteY3-10628" fmla="*/ 5285874 h 6248398"/>
              <a:gd name="connsiteX4-10629" fmla="*/ 11410606 w 15811497"/>
              <a:gd name="connsiteY4-10630" fmla="*/ 5316305 h 6248398"/>
              <a:gd name="connsiteX5-10631" fmla="*/ 11499892 w 15811497"/>
              <a:gd name="connsiteY5-10632" fmla="*/ 5397454 h 6248398"/>
              <a:gd name="connsiteX6-10633" fmla="*/ 11528781 w 15811497"/>
              <a:gd name="connsiteY6-10634" fmla="*/ 5429240 h 6248398"/>
              <a:gd name="connsiteX7-10635" fmla="*/ 11504846 w 15811497"/>
              <a:gd name="connsiteY7-10636" fmla="*/ 5414699 h 6248398"/>
              <a:gd name="connsiteX8-10637" fmla="*/ 11371717 w 15811497"/>
              <a:gd name="connsiteY8-10638" fmla="*/ 5315148 h 6248398"/>
              <a:gd name="connsiteX9-10639" fmla="*/ 11292198 w 15811497"/>
              <a:gd name="connsiteY9-10640" fmla="*/ 5255685 h 6248398"/>
              <a:gd name="connsiteX10-10641" fmla="*/ 11209760 w 15811497"/>
              <a:gd name="connsiteY10-10642" fmla="*/ 5180760 h 6248398"/>
              <a:gd name="connsiteX11-10643" fmla="*/ 4892179 w 15811497"/>
              <a:gd name="connsiteY11-10644" fmla="*/ 4842491 h 6248398"/>
              <a:gd name="connsiteX12-10645" fmla="*/ 4892178 w 15811497"/>
              <a:gd name="connsiteY12-10646" fmla="*/ 4842492 h 6248398"/>
              <a:gd name="connsiteX13-10647" fmla="*/ 4885192 w 15811497"/>
              <a:gd name="connsiteY13-10648" fmla="*/ 4851834 h 6248398"/>
              <a:gd name="connsiteX14-10649" fmla="*/ 4892179 w 15811497"/>
              <a:gd name="connsiteY14-10650" fmla="*/ 4842491 h 6248398"/>
              <a:gd name="connsiteX15-10651" fmla="*/ 7448548 w 15811497"/>
              <a:gd name="connsiteY15-10652" fmla="*/ 0 h 6248398"/>
              <a:gd name="connsiteX16-10653" fmla="*/ 8721604 w 15811497"/>
              <a:gd name="connsiteY16-10654" fmla="*/ 757692 h 6248398"/>
              <a:gd name="connsiteX17-10655" fmla="*/ 8890522 w 15811497"/>
              <a:gd name="connsiteY17-10656" fmla="*/ 1193234 h 6248398"/>
              <a:gd name="connsiteX18-10657" fmla="*/ 9958384 w 15811497"/>
              <a:gd name="connsiteY18-10658" fmla="*/ 1828798 h 6248398"/>
              <a:gd name="connsiteX19-10659" fmla="*/ 10895504 w 15811497"/>
              <a:gd name="connsiteY19-10660" fmla="*/ 1386857 h 6248398"/>
              <a:gd name="connsiteX20-10661" fmla="*/ 11096041 w 15811497"/>
              <a:gd name="connsiteY20-10662" fmla="*/ 1170993 h 6248398"/>
              <a:gd name="connsiteX21-10663" fmla="*/ 13049247 w 15811497"/>
              <a:gd name="connsiteY21-10664" fmla="*/ 361949 h 6248398"/>
              <a:gd name="connsiteX22-10665" fmla="*/ 15811497 w 15811497"/>
              <a:gd name="connsiteY22-10666" fmla="*/ 3124198 h 6248398"/>
              <a:gd name="connsiteX23-10667" fmla="*/ 13049247 w 15811497"/>
              <a:gd name="connsiteY23-10668" fmla="*/ 5886448 h 6248398"/>
              <a:gd name="connsiteX24-10669" fmla="*/ 11732594 w 15811497"/>
              <a:gd name="connsiteY24-10670" fmla="*/ 5553059 h 6248398"/>
              <a:gd name="connsiteX25-10671" fmla="*/ 11528782 w 15811497"/>
              <a:gd name="connsiteY25-10672" fmla="*/ 5429240 h 6248398"/>
              <a:gd name="connsiteX26-10673" fmla="*/ 11499893 w 15811497"/>
              <a:gd name="connsiteY26-10674" fmla="*/ 5397454 h 6248398"/>
              <a:gd name="connsiteX27-10675" fmla="*/ 11410607 w 15811497"/>
              <a:gd name="connsiteY27-10676" fmla="*/ 5316305 h 6248398"/>
              <a:gd name="connsiteX28-10677" fmla="*/ 11369912 w 15811497"/>
              <a:gd name="connsiteY28-10678" fmla="*/ 5285874 h 6248398"/>
              <a:gd name="connsiteX29-10679" fmla="*/ 11355656 w 15811497"/>
              <a:gd name="connsiteY29-10680" fmla="*/ 5144675 h 6248398"/>
              <a:gd name="connsiteX30-10681" fmla="*/ 11355656 w 15811497"/>
              <a:gd name="connsiteY30-10682" fmla="*/ 5144675 h 6248398"/>
              <a:gd name="connsiteX31-10683" fmla="*/ 11369912 w 15811497"/>
              <a:gd name="connsiteY31-10684" fmla="*/ 5285874 h 6248398"/>
              <a:gd name="connsiteX32-10685" fmla="*/ 11313816 w 15811497"/>
              <a:gd name="connsiteY32-10686" fmla="*/ 5243926 h 6248398"/>
              <a:gd name="connsiteX33-10687" fmla="*/ 11210151 w 15811497"/>
              <a:gd name="connsiteY33-10688" fmla="*/ 5180948 h 6248398"/>
              <a:gd name="connsiteX34-10689" fmla="*/ 11209761 w 15811497"/>
              <a:gd name="connsiteY34-10690" fmla="*/ 5180760 h 6248398"/>
              <a:gd name="connsiteX35-10691" fmla="*/ 11096041 w 15811497"/>
              <a:gd name="connsiteY35-10692" fmla="*/ 5077404 h 6248398"/>
              <a:gd name="connsiteX36-10693" fmla="*/ 11063094 w 15811497"/>
              <a:gd name="connsiteY36-10694" fmla="*/ 5041153 h 6248398"/>
              <a:gd name="connsiteX37-10695" fmla="*/ 11063091 w 15811497"/>
              <a:gd name="connsiteY37-10696" fmla="*/ 5041152 h 6248398"/>
              <a:gd name="connsiteX38-10697" fmla="*/ 11096040 w 15811497"/>
              <a:gd name="connsiteY38-10698" fmla="*/ 5077404 h 6248398"/>
              <a:gd name="connsiteX39-10699" fmla="*/ 11209760 w 15811497"/>
              <a:gd name="connsiteY39-10700" fmla="*/ 5180760 h 6248398"/>
              <a:gd name="connsiteX40-10701" fmla="*/ 11100244 w 15811497"/>
              <a:gd name="connsiteY40-10702" fmla="*/ 5128004 h 6248398"/>
              <a:gd name="connsiteX41-10703" fmla="*/ 10610846 w 15811497"/>
              <a:gd name="connsiteY41-10704" fmla="*/ 5029199 h 6248398"/>
              <a:gd name="connsiteX42-10705" fmla="*/ 9640652 w 15811497"/>
              <a:gd name="connsiteY42-10706" fmla="*/ 5486739 h 6248398"/>
              <a:gd name="connsiteX43-10707" fmla="*/ 9628722 w 15811497"/>
              <a:gd name="connsiteY43-10708" fmla="*/ 5502693 h 6248398"/>
              <a:gd name="connsiteX44-10709" fmla="*/ 9568273 w 15811497"/>
              <a:gd name="connsiteY44-10710" fmla="*/ 5583530 h 6248398"/>
              <a:gd name="connsiteX45-10711" fmla="*/ 9535504 w 15811497"/>
              <a:gd name="connsiteY45-10712" fmla="*/ 5637470 h 6248398"/>
              <a:gd name="connsiteX46-10713" fmla="*/ 9535505 w 15811497"/>
              <a:gd name="connsiteY46-10714" fmla="*/ 5637470 h 6248398"/>
              <a:gd name="connsiteX47-10715" fmla="*/ 9568273 w 15811497"/>
              <a:gd name="connsiteY47-10716" fmla="*/ 5583531 h 6248398"/>
              <a:gd name="connsiteX48-10717" fmla="*/ 9628722 w 15811497"/>
              <a:gd name="connsiteY48-10718" fmla="*/ 5502694 h 6248398"/>
              <a:gd name="connsiteX49-10719" fmla="*/ 9563485 w 15811497"/>
              <a:gd name="connsiteY49-10720" fmla="*/ 5610078 h 6248398"/>
              <a:gd name="connsiteX50-10721" fmla="*/ 9542221 w 15811497"/>
              <a:gd name="connsiteY50-10722" fmla="*/ 5638514 h 6248398"/>
              <a:gd name="connsiteX51-10723" fmla="*/ 9504352 w 15811497"/>
              <a:gd name="connsiteY51-10724" fmla="*/ 5689156 h 6248398"/>
              <a:gd name="connsiteX52-10725" fmla="*/ 9480140 w 15811497"/>
              <a:gd name="connsiteY52-10726" fmla="*/ 5721533 h 6248398"/>
              <a:gd name="connsiteX53-10727" fmla="*/ 8362947 w 15811497"/>
              <a:gd name="connsiteY53-10728" fmla="*/ 6248398 h 6248398"/>
              <a:gd name="connsiteX54-10729" fmla="*/ 7028922 w 15811497"/>
              <a:gd name="connsiteY54-10730" fmla="*/ 5364147 h 6248398"/>
              <a:gd name="connsiteX55-10731" fmla="*/ 6990513 w 15811497"/>
              <a:gd name="connsiteY55-10732" fmla="*/ 5259205 h 6248398"/>
              <a:gd name="connsiteX56-10733" fmla="*/ 6990512 w 15811497"/>
              <a:gd name="connsiteY56-10734" fmla="*/ 5259199 h 6248398"/>
              <a:gd name="connsiteX57-10735" fmla="*/ 6983676 w 15811497"/>
              <a:gd name="connsiteY57-10736" fmla="*/ 5240519 h 6248398"/>
              <a:gd name="connsiteX58-10737" fmla="*/ 6983673 w 15811497"/>
              <a:gd name="connsiteY58-10738" fmla="*/ 5240519 h 6248398"/>
              <a:gd name="connsiteX59-10739" fmla="*/ 6980236 w 15811497"/>
              <a:gd name="connsiteY59-10740" fmla="*/ 5231130 h 6248398"/>
              <a:gd name="connsiteX60-10741" fmla="*/ 6978859 w 15811497"/>
              <a:gd name="connsiteY60-10742" fmla="*/ 5225774 h 6248398"/>
              <a:gd name="connsiteX61-10743" fmla="*/ 6984291 w 15811497"/>
              <a:gd name="connsiteY61-10744" fmla="*/ 5240614 h 6248398"/>
              <a:gd name="connsiteX62-10745" fmla="*/ 6984292 w 15811497"/>
              <a:gd name="connsiteY62-10746" fmla="*/ 5240614 h 6248398"/>
              <a:gd name="connsiteX63-10747" fmla="*/ 6978860 w 15811497"/>
              <a:gd name="connsiteY63-10748" fmla="*/ 5225773 h 6248398"/>
              <a:gd name="connsiteX64-10749" fmla="*/ 6944562 w 15811497"/>
              <a:gd name="connsiteY64-10750" fmla="*/ 5092380 h 6248398"/>
              <a:gd name="connsiteX65-10751" fmla="*/ 6924183 w 15811497"/>
              <a:gd name="connsiteY65-10752" fmla="*/ 4890225 h 6248398"/>
              <a:gd name="connsiteX66-10753" fmla="*/ 6924182 w 15811497"/>
              <a:gd name="connsiteY66-10754" fmla="*/ 4890225 h 6248398"/>
              <a:gd name="connsiteX67-10755" fmla="*/ 6944561 w 15811497"/>
              <a:gd name="connsiteY67-10756" fmla="*/ 5092380 h 6248398"/>
              <a:gd name="connsiteX68-10757" fmla="*/ 6978860 w 15811497"/>
              <a:gd name="connsiteY68-10758" fmla="*/ 5225773 h 6248398"/>
              <a:gd name="connsiteX69-10759" fmla="*/ 6948299 w 15811497"/>
              <a:gd name="connsiteY69-10760" fmla="*/ 5142273 h 6248398"/>
              <a:gd name="connsiteX70-10761" fmla="*/ 5829297 w 15811497"/>
              <a:gd name="connsiteY70-10762" fmla="*/ 4400549 h 6248398"/>
              <a:gd name="connsiteX71-10763" fmla="*/ 5056802 w 15811497"/>
              <a:gd name="connsiteY71-10764" fmla="*/ 4677867 h 6248398"/>
              <a:gd name="connsiteX72-10765" fmla="*/ 5022517 w 15811497"/>
              <a:gd name="connsiteY72-10766" fmla="*/ 4709027 h 6248398"/>
              <a:gd name="connsiteX73-10767" fmla="*/ 5022515 w 15811497"/>
              <a:gd name="connsiteY73-10768" fmla="*/ 4709029 h 6248398"/>
              <a:gd name="connsiteX74-10769" fmla="*/ 5022510 w 15811497"/>
              <a:gd name="connsiteY74-10770" fmla="*/ 4709033 h 6248398"/>
              <a:gd name="connsiteX75-10771" fmla="*/ 4924198 w 15811497"/>
              <a:gd name="connsiteY75-10772" fmla="*/ 4840507 h 6248398"/>
              <a:gd name="connsiteX76-10773" fmla="*/ 4914898 w 15811497"/>
              <a:gd name="connsiteY76-10774" fmla="*/ 4838698 h 6248398"/>
              <a:gd name="connsiteX77-10775" fmla="*/ 4914898 w 15811497"/>
              <a:gd name="connsiteY77-10776" fmla="*/ 4838699 h 6248398"/>
              <a:gd name="connsiteX78-10777" fmla="*/ 4924199 w 15811497"/>
              <a:gd name="connsiteY78-10778" fmla="*/ 4840508 h 6248398"/>
              <a:gd name="connsiteX79-10779" fmla="*/ 4893736 w 15811497"/>
              <a:gd name="connsiteY79-10780" fmla="*/ 4881247 h 6248398"/>
              <a:gd name="connsiteX80-10781" fmla="*/ 4778482 w 15811497"/>
              <a:gd name="connsiteY80-10782" fmla="*/ 5008058 h 6248398"/>
              <a:gd name="connsiteX81-10783" fmla="*/ 4778482 w 15811497"/>
              <a:gd name="connsiteY81-10784" fmla="*/ 5008057 h 6248398"/>
              <a:gd name="connsiteX82-10785" fmla="*/ 4715455 w 15811497"/>
              <a:gd name="connsiteY82-10786" fmla="*/ 5077404 h 6248398"/>
              <a:gd name="connsiteX83-10787" fmla="*/ 2762249 w 15811497"/>
              <a:gd name="connsiteY83-10788" fmla="*/ 5886448 h 6248398"/>
              <a:gd name="connsiteX84-10789" fmla="*/ 0 w 15811497"/>
              <a:gd name="connsiteY84-10790" fmla="*/ 3124198 h 6248398"/>
              <a:gd name="connsiteX85-10791" fmla="*/ 2762249 w 15811497"/>
              <a:gd name="connsiteY85-10792" fmla="*/ 361949 h 6248398"/>
              <a:gd name="connsiteX86-10793" fmla="*/ 4078902 w 15811497"/>
              <a:gd name="connsiteY86-10794" fmla="*/ 695338 h 6248398"/>
              <a:gd name="connsiteX87-10795" fmla="*/ 4261443 w 15811497"/>
              <a:gd name="connsiteY87-10796" fmla="*/ 806235 h 6248398"/>
              <a:gd name="connsiteX88-10797" fmla="*/ 4409044 w 15811497"/>
              <a:gd name="connsiteY88-10798" fmla="*/ 910268 h 6248398"/>
              <a:gd name="connsiteX89-10799" fmla="*/ 4612477 w 15811497"/>
              <a:gd name="connsiteY89-10800" fmla="*/ 1077402 h 6248398"/>
              <a:gd name="connsiteX90-10801" fmla="*/ 4612478 w 15811497"/>
              <a:gd name="connsiteY90-10802" fmla="*/ 1077403 h 6248398"/>
              <a:gd name="connsiteX91-10803" fmla="*/ 4715454 w 15811497"/>
              <a:gd name="connsiteY91-10804" fmla="*/ 1170993 h 6248398"/>
              <a:gd name="connsiteX92-10805" fmla="*/ 4701725 w 15811497"/>
              <a:gd name="connsiteY92-10806" fmla="*/ 1120394 h 6248398"/>
              <a:gd name="connsiteX93-10807" fmla="*/ 5191122 w 15811497"/>
              <a:gd name="connsiteY93-10808" fmla="*/ 1219199 h 6248398"/>
              <a:gd name="connsiteX94-10809" fmla="*/ 6161317 w 15811497"/>
              <a:gd name="connsiteY94-10810" fmla="*/ 761659 h 6248398"/>
              <a:gd name="connsiteX95-10811" fmla="*/ 6224019 w 15811497"/>
              <a:gd name="connsiteY95-10812" fmla="*/ 677808 h 6248398"/>
              <a:gd name="connsiteX96-10813" fmla="*/ 6175489 w 15811497"/>
              <a:gd name="connsiteY96-10814" fmla="*/ 757691 h 6248398"/>
              <a:gd name="connsiteX97-10815" fmla="*/ 6175489 w 15811497"/>
              <a:gd name="connsiteY97-10816" fmla="*/ 757692 h 6248398"/>
              <a:gd name="connsiteX98-10817" fmla="*/ 6224020 w 15811497"/>
              <a:gd name="connsiteY98-10818" fmla="*/ 677809 h 6248398"/>
              <a:gd name="connsiteX99-10819" fmla="*/ 6233696 w 15811497"/>
              <a:gd name="connsiteY99-10820" fmla="*/ 664869 h 6248398"/>
              <a:gd name="connsiteX100-10821" fmla="*/ 6252611 w 15811497"/>
              <a:gd name="connsiteY100-10822" fmla="*/ 633734 h 6248398"/>
              <a:gd name="connsiteX101-10823" fmla="*/ 6252610 w 15811497"/>
              <a:gd name="connsiteY101-10824" fmla="*/ 633734 h 6248398"/>
              <a:gd name="connsiteX102-10825" fmla="*/ 6233696 w 15811497"/>
              <a:gd name="connsiteY102-10826" fmla="*/ 664868 h 6248398"/>
              <a:gd name="connsiteX103-10827" fmla="*/ 6224019 w 15811497"/>
              <a:gd name="connsiteY103-10828" fmla="*/ 677808 h 6248398"/>
              <a:gd name="connsiteX104-10829" fmla="*/ 6248008 w 15811497"/>
              <a:gd name="connsiteY104-10830" fmla="*/ 638320 h 6248398"/>
              <a:gd name="connsiteX105-10831" fmla="*/ 6251291 w 15811497"/>
              <a:gd name="connsiteY105-10832" fmla="*/ 633930 h 6248398"/>
              <a:gd name="connsiteX106-10833" fmla="*/ 6251293 w 15811497"/>
              <a:gd name="connsiteY106-10834" fmla="*/ 633929 h 6248398"/>
              <a:gd name="connsiteX107-10835" fmla="*/ 6257683 w 15811497"/>
              <a:gd name="connsiteY107-10836" fmla="*/ 625384 h 6248398"/>
              <a:gd name="connsiteX108-10837" fmla="*/ 6257686 w 15811497"/>
              <a:gd name="connsiteY108-10838" fmla="*/ 625380 h 6248398"/>
              <a:gd name="connsiteX109-10839" fmla="*/ 6331355 w 15811497"/>
              <a:gd name="connsiteY109-10840" fmla="*/ 526865 h 6248398"/>
              <a:gd name="connsiteX110-10841" fmla="*/ 7448548 w 15811497"/>
              <a:gd name="connsiteY110-10842" fmla="*/ 0 h 6248398"/>
              <a:gd name="connsiteX0-10843" fmla="*/ 11209760 w 15811497"/>
              <a:gd name="connsiteY0-10844" fmla="*/ 5180760 h 6248398"/>
              <a:gd name="connsiteX1-10845" fmla="*/ 11210150 w 15811497"/>
              <a:gd name="connsiteY1-10846" fmla="*/ 5180948 h 6248398"/>
              <a:gd name="connsiteX2-10847" fmla="*/ 11313815 w 15811497"/>
              <a:gd name="connsiteY2-10848" fmla="*/ 5243926 h 6248398"/>
              <a:gd name="connsiteX3-10849" fmla="*/ 11369911 w 15811497"/>
              <a:gd name="connsiteY3-10850" fmla="*/ 5285874 h 6248398"/>
              <a:gd name="connsiteX4-10851" fmla="*/ 11410606 w 15811497"/>
              <a:gd name="connsiteY4-10852" fmla="*/ 5316305 h 6248398"/>
              <a:gd name="connsiteX5-10853" fmla="*/ 11499892 w 15811497"/>
              <a:gd name="connsiteY5-10854" fmla="*/ 5397454 h 6248398"/>
              <a:gd name="connsiteX6-10855" fmla="*/ 11528781 w 15811497"/>
              <a:gd name="connsiteY6-10856" fmla="*/ 5429240 h 6248398"/>
              <a:gd name="connsiteX7-10857" fmla="*/ 11504846 w 15811497"/>
              <a:gd name="connsiteY7-10858" fmla="*/ 5414699 h 6248398"/>
              <a:gd name="connsiteX8-10859" fmla="*/ 11371717 w 15811497"/>
              <a:gd name="connsiteY8-10860" fmla="*/ 5315148 h 6248398"/>
              <a:gd name="connsiteX9-10861" fmla="*/ 11292198 w 15811497"/>
              <a:gd name="connsiteY9-10862" fmla="*/ 5255685 h 6248398"/>
              <a:gd name="connsiteX10-10863" fmla="*/ 11209760 w 15811497"/>
              <a:gd name="connsiteY10-10864" fmla="*/ 5180760 h 6248398"/>
              <a:gd name="connsiteX11-10865" fmla="*/ 4892179 w 15811497"/>
              <a:gd name="connsiteY11-10866" fmla="*/ 4842491 h 6248398"/>
              <a:gd name="connsiteX12-10867" fmla="*/ 4892178 w 15811497"/>
              <a:gd name="connsiteY12-10868" fmla="*/ 4842492 h 6248398"/>
              <a:gd name="connsiteX13-10869" fmla="*/ 4885192 w 15811497"/>
              <a:gd name="connsiteY13-10870" fmla="*/ 4851834 h 6248398"/>
              <a:gd name="connsiteX14-10871" fmla="*/ 4892179 w 15811497"/>
              <a:gd name="connsiteY14-10872" fmla="*/ 4842491 h 6248398"/>
              <a:gd name="connsiteX15-10873" fmla="*/ 7448548 w 15811497"/>
              <a:gd name="connsiteY15-10874" fmla="*/ 0 h 6248398"/>
              <a:gd name="connsiteX16-10875" fmla="*/ 8721604 w 15811497"/>
              <a:gd name="connsiteY16-10876" fmla="*/ 757692 h 6248398"/>
              <a:gd name="connsiteX17-10877" fmla="*/ 8890522 w 15811497"/>
              <a:gd name="connsiteY17-10878" fmla="*/ 1193234 h 6248398"/>
              <a:gd name="connsiteX18-10879" fmla="*/ 9958384 w 15811497"/>
              <a:gd name="connsiteY18-10880" fmla="*/ 1828798 h 6248398"/>
              <a:gd name="connsiteX19-10881" fmla="*/ 10895504 w 15811497"/>
              <a:gd name="connsiteY19-10882" fmla="*/ 1386857 h 6248398"/>
              <a:gd name="connsiteX20-10883" fmla="*/ 11096041 w 15811497"/>
              <a:gd name="connsiteY20-10884" fmla="*/ 1170993 h 6248398"/>
              <a:gd name="connsiteX21-10885" fmla="*/ 13049247 w 15811497"/>
              <a:gd name="connsiteY21-10886" fmla="*/ 361949 h 6248398"/>
              <a:gd name="connsiteX22-10887" fmla="*/ 15811497 w 15811497"/>
              <a:gd name="connsiteY22-10888" fmla="*/ 3124198 h 6248398"/>
              <a:gd name="connsiteX23-10889" fmla="*/ 13049247 w 15811497"/>
              <a:gd name="connsiteY23-10890" fmla="*/ 5886448 h 6248398"/>
              <a:gd name="connsiteX24-10891" fmla="*/ 11732594 w 15811497"/>
              <a:gd name="connsiteY24-10892" fmla="*/ 5553059 h 6248398"/>
              <a:gd name="connsiteX25-10893" fmla="*/ 11528782 w 15811497"/>
              <a:gd name="connsiteY25-10894" fmla="*/ 5429240 h 6248398"/>
              <a:gd name="connsiteX26-10895" fmla="*/ 11499893 w 15811497"/>
              <a:gd name="connsiteY26-10896" fmla="*/ 5397454 h 6248398"/>
              <a:gd name="connsiteX27-10897" fmla="*/ 11410607 w 15811497"/>
              <a:gd name="connsiteY27-10898" fmla="*/ 5316305 h 6248398"/>
              <a:gd name="connsiteX28-10899" fmla="*/ 11369912 w 15811497"/>
              <a:gd name="connsiteY28-10900" fmla="*/ 5285874 h 6248398"/>
              <a:gd name="connsiteX29-10901" fmla="*/ 11355656 w 15811497"/>
              <a:gd name="connsiteY29-10902" fmla="*/ 5144675 h 6248398"/>
              <a:gd name="connsiteX30-10903" fmla="*/ 11369912 w 15811497"/>
              <a:gd name="connsiteY30-10904" fmla="*/ 5285874 h 6248398"/>
              <a:gd name="connsiteX31-10905" fmla="*/ 11313816 w 15811497"/>
              <a:gd name="connsiteY31-10906" fmla="*/ 5243926 h 6248398"/>
              <a:gd name="connsiteX32-10907" fmla="*/ 11210151 w 15811497"/>
              <a:gd name="connsiteY32-10908" fmla="*/ 5180948 h 6248398"/>
              <a:gd name="connsiteX33-10909" fmla="*/ 11209761 w 15811497"/>
              <a:gd name="connsiteY33-10910" fmla="*/ 5180760 h 6248398"/>
              <a:gd name="connsiteX34-10911" fmla="*/ 11096041 w 15811497"/>
              <a:gd name="connsiteY34-10912" fmla="*/ 5077404 h 6248398"/>
              <a:gd name="connsiteX35-10913" fmla="*/ 11063094 w 15811497"/>
              <a:gd name="connsiteY35-10914" fmla="*/ 5041153 h 6248398"/>
              <a:gd name="connsiteX36-10915" fmla="*/ 11063091 w 15811497"/>
              <a:gd name="connsiteY36-10916" fmla="*/ 5041152 h 6248398"/>
              <a:gd name="connsiteX37-10917" fmla="*/ 11096040 w 15811497"/>
              <a:gd name="connsiteY37-10918" fmla="*/ 5077404 h 6248398"/>
              <a:gd name="connsiteX38-10919" fmla="*/ 11209760 w 15811497"/>
              <a:gd name="connsiteY38-10920" fmla="*/ 5180760 h 6248398"/>
              <a:gd name="connsiteX39-10921" fmla="*/ 11100244 w 15811497"/>
              <a:gd name="connsiteY39-10922" fmla="*/ 5128004 h 6248398"/>
              <a:gd name="connsiteX40-10923" fmla="*/ 10610846 w 15811497"/>
              <a:gd name="connsiteY40-10924" fmla="*/ 5029199 h 6248398"/>
              <a:gd name="connsiteX41-10925" fmla="*/ 9640652 w 15811497"/>
              <a:gd name="connsiteY41-10926" fmla="*/ 5486739 h 6248398"/>
              <a:gd name="connsiteX42-10927" fmla="*/ 9628722 w 15811497"/>
              <a:gd name="connsiteY42-10928" fmla="*/ 5502693 h 6248398"/>
              <a:gd name="connsiteX43-10929" fmla="*/ 9568273 w 15811497"/>
              <a:gd name="connsiteY43-10930" fmla="*/ 5583530 h 6248398"/>
              <a:gd name="connsiteX44-10931" fmla="*/ 9535504 w 15811497"/>
              <a:gd name="connsiteY44-10932" fmla="*/ 5637470 h 6248398"/>
              <a:gd name="connsiteX45-10933" fmla="*/ 9535505 w 15811497"/>
              <a:gd name="connsiteY45-10934" fmla="*/ 5637470 h 6248398"/>
              <a:gd name="connsiteX46-10935" fmla="*/ 9568273 w 15811497"/>
              <a:gd name="connsiteY46-10936" fmla="*/ 5583531 h 6248398"/>
              <a:gd name="connsiteX47-10937" fmla="*/ 9628722 w 15811497"/>
              <a:gd name="connsiteY47-10938" fmla="*/ 5502694 h 6248398"/>
              <a:gd name="connsiteX48-10939" fmla="*/ 9563485 w 15811497"/>
              <a:gd name="connsiteY48-10940" fmla="*/ 5610078 h 6248398"/>
              <a:gd name="connsiteX49-10941" fmla="*/ 9542221 w 15811497"/>
              <a:gd name="connsiteY49-10942" fmla="*/ 5638514 h 6248398"/>
              <a:gd name="connsiteX50-10943" fmla="*/ 9504352 w 15811497"/>
              <a:gd name="connsiteY50-10944" fmla="*/ 5689156 h 6248398"/>
              <a:gd name="connsiteX51-10945" fmla="*/ 9480140 w 15811497"/>
              <a:gd name="connsiteY51-10946" fmla="*/ 5721533 h 6248398"/>
              <a:gd name="connsiteX52-10947" fmla="*/ 8362947 w 15811497"/>
              <a:gd name="connsiteY52-10948" fmla="*/ 6248398 h 6248398"/>
              <a:gd name="connsiteX53-10949" fmla="*/ 7028922 w 15811497"/>
              <a:gd name="connsiteY53-10950" fmla="*/ 5364147 h 6248398"/>
              <a:gd name="connsiteX54-10951" fmla="*/ 6990513 w 15811497"/>
              <a:gd name="connsiteY54-10952" fmla="*/ 5259205 h 6248398"/>
              <a:gd name="connsiteX55-10953" fmla="*/ 6990512 w 15811497"/>
              <a:gd name="connsiteY55-10954" fmla="*/ 5259199 h 6248398"/>
              <a:gd name="connsiteX56-10955" fmla="*/ 6983676 w 15811497"/>
              <a:gd name="connsiteY56-10956" fmla="*/ 5240519 h 6248398"/>
              <a:gd name="connsiteX57-10957" fmla="*/ 6983673 w 15811497"/>
              <a:gd name="connsiteY57-10958" fmla="*/ 5240519 h 6248398"/>
              <a:gd name="connsiteX58-10959" fmla="*/ 6980236 w 15811497"/>
              <a:gd name="connsiteY58-10960" fmla="*/ 5231130 h 6248398"/>
              <a:gd name="connsiteX59-10961" fmla="*/ 6978859 w 15811497"/>
              <a:gd name="connsiteY59-10962" fmla="*/ 5225774 h 6248398"/>
              <a:gd name="connsiteX60-10963" fmla="*/ 6984291 w 15811497"/>
              <a:gd name="connsiteY60-10964" fmla="*/ 5240614 h 6248398"/>
              <a:gd name="connsiteX61-10965" fmla="*/ 6984292 w 15811497"/>
              <a:gd name="connsiteY61-10966" fmla="*/ 5240614 h 6248398"/>
              <a:gd name="connsiteX62-10967" fmla="*/ 6978860 w 15811497"/>
              <a:gd name="connsiteY62-10968" fmla="*/ 5225773 h 6248398"/>
              <a:gd name="connsiteX63-10969" fmla="*/ 6944562 w 15811497"/>
              <a:gd name="connsiteY63-10970" fmla="*/ 5092380 h 6248398"/>
              <a:gd name="connsiteX64-10971" fmla="*/ 6924183 w 15811497"/>
              <a:gd name="connsiteY64-10972" fmla="*/ 4890225 h 6248398"/>
              <a:gd name="connsiteX65-10973" fmla="*/ 6924182 w 15811497"/>
              <a:gd name="connsiteY65-10974" fmla="*/ 4890225 h 6248398"/>
              <a:gd name="connsiteX66-10975" fmla="*/ 6944561 w 15811497"/>
              <a:gd name="connsiteY66-10976" fmla="*/ 5092380 h 6248398"/>
              <a:gd name="connsiteX67-10977" fmla="*/ 6978860 w 15811497"/>
              <a:gd name="connsiteY67-10978" fmla="*/ 5225773 h 6248398"/>
              <a:gd name="connsiteX68-10979" fmla="*/ 6948299 w 15811497"/>
              <a:gd name="connsiteY68-10980" fmla="*/ 5142273 h 6248398"/>
              <a:gd name="connsiteX69-10981" fmla="*/ 5829297 w 15811497"/>
              <a:gd name="connsiteY69-10982" fmla="*/ 4400549 h 6248398"/>
              <a:gd name="connsiteX70-10983" fmla="*/ 5056802 w 15811497"/>
              <a:gd name="connsiteY70-10984" fmla="*/ 4677867 h 6248398"/>
              <a:gd name="connsiteX71-10985" fmla="*/ 5022517 w 15811497"/>
              <a:gd name="connsiteY71-10986" fmla="*/ 4709027 h 6248398"/>
              <a:gd name="connsiteX72-10987" fmla="*/ 5022515 w 15811497"/>
              <a:gd name="connsiteY72-10988" fmla="*/ 4709029 h 6248398"/>
              <a:gd name="connsiteX73-10989" fmla="*/ 5022510 w 15811497"/>
              <a:gd name="connsiteY73-10990" fmla="*/ 4709033 h 6248398"/>
              <a:gd name="connsiteX74-10991" fmla="*/ 4924198 w 15811497"/>
              <a:gd name="connsiteY74-10992" fmla="*/ 4840507 h 6248398"/>
              <a:gd name="connsiteX75-10993" fmla="*/ 4914898 w 15811497"/>
              <a:gd name="connsiteY75-10994" fmla="*/ 4838698 h 6248398"/>
              <a:gd name="connsiteX76-10995" fmla="*/ 4914898 w 15811497"/>
              <a:gd name="connsiteY76-10996" fmla="*/ 4838699 h 6248398"/>
              <a:gd name="connsiteX77-10997" fmla="*/ 4924199 w 15811497"/>
              <a:gd name="connsiteY77-10998" fmla="*/ 4840508 h 6248398"/>
              <a:gd name="connsiteX78-10999" fmla="*/ 4893736 w 15811497"/>
              <a:gd name="connsiteY78-11000" fmla="*/ 4881247 h 6248398"/>
              <a:gd name="connsiteX79-11001" fmla="*/ 4778482 w 15811497"/>
              <a:gd name="connsiteY79-11002" fmla="*/ 5008058 h 6248398"/>
              <a:gd name="connsiteX80-11003" fmla="*/ 4778482 w 15811497"/>
              <a:gd name="connsiteY80-11004" fmla="*/ 5008057 h 6248398"/>
              <a:gd name="connsiteX81-11005" fmla="*/ 4715455 w 15811497"/>
              <a:gd name="connsiteY81-11006" fmla="*/ 5077404 h 6248398"/>
              <a:gd name="connsiteX82-11007" fmla="*/ 2762249 w 15811497"/>
              <a:gd name="connsiteY82-11008" fmla="*/ 5886448 h 6248398"/>
              <a:gd name="connsiteX83-11009" fmla="*/ 0 w 15811497"/>
              <a:gd name="connsiteY83-11010" fmla="*/ 3124198 h 6248398"/>
              <a:gd name="connsiteX84-11011" fmla="*/ 2762249 w 15811497"/>
              <a:gd name="connsiteY84-11012" fmla="*/ 361949 h 6248398"/>
              <a:gd name="connsiteX85-11013" fmla="*/ 4078902 w 15811497"/>
              <a:gd name="connsiteY85-11014" fmla="*/ 695338 h 6248398"/>
              <a:gd name="connsiteX86-11015" fmla="*/ 4261443 w 15811497"/>
              <a:gd name="connsiteY86-11016" fmla="*/ 806235 h 6248398"/>
              <a:gd name="connsiteX87-11017" fmla="*/ 4409044 w 15811497"/>
              <a:gd name="connsiteY87-11018" fmla="*/ 910268 h 6248398"/>
              <a:gd name="connsiteX88-11019" fmla="*/ 4612477 w 15811497"/>
              <a:gd name="connsiteY88-11020" fmla="*/ 1077402 h 6248398"/>
              <a:gd name="connsiteX89-11021" fmla="*/ 4612478 w 15811497"/>
              <a:gd name="connsiteY89-11022" fmla="*/ 1077403 h 6248398"/>
              <a:gd name="connsiteX90-11023" fmla="*/ 4715454 w 15811497"/>
              <a:gd name="connsiteY90-11024" fmla="*/ 1170993 h 6248398"/>
              <a:gd name="connsiteX91-11025" fmla="*/ 4701725 w 15811497"/>
              <a:gd name="connsiteY91-11026" fmla="*/ 1120394 h 6248398"/>
              <a:gd name="connsiteX92-11027" fmla="*/ 5191122 w 15811497"/>
              <a:gd name="connsiteY92-11028" fmla="*/ 1219199 h 6248398"/>
              <a:gd name="connsiteX93-11029" fmla="*/ 6161317 w 15811497"/>
              <a:gd name="connsiteY93-11030" fmla="*/ 761659 h 6248398"/>
              <a:gd name="connsiteX94-11031" fmla="*/ 6224019 w 15811497"/>
              <a:gd name="connsiteY94-11032" fmla="*/ 677808 h 6248398"/>
              <a:gd name="connsiteX95-11033" fmla="*/ 6175489 w 15811497"/>
              <a:gd name="connsiteY95-11034" fmla="*/ 757691 h 6248398"/>
              <a:gd name="connsiteX96-11035" fmla="*/ 6175489 w 15811497"/>
              <a:gd name="connsiteY96-11036" fmla="*/ 757692 h 6248398"/>
              <a:gd name="connsiteX97-11037" fmla="*/ 6224020 w 15811497"/>
              <a:gd name="connsiteY97-11038" fmla="*/ 677809 h 6248398"/>
              <a:gd name="connsiteX98-11039" fmla="*/ 6233696 w 15811497"/>
              <a:gd name="connsiteY98-11040" fmla="*/ 664869 h 6248398"/>
              <a:gd name="connsiteX99-11041" fmla="*/ 6252611 w 15811497"/>
              <a:gd name="connsiteY99-11042" fmla="*/ 633734 h 6248398"/>
              <a:gd name="connsiteX100-11043" fmla="*/ 6252610 w 15811497"/>
              <a:gd name="connsiteY100-11044" fmla="*/ 633734 h 6248398"/>
              <a:gd name="connsiteX101-11045" fmla="*/ 6233696 w 15811497"/>
              <a:gd name="connsiteY101-11046" fmla="*/ 664868 h 6248398"/>
              <a:gd name="connsiteX102-11047" fmla="*/ 6224019 w 15811497"/>
              <a:gd name="connsiteY102-11048" fmla="*/ 677808 h 6248398"/>
              <a:gd name="connsiteX103-11049" fmla="*/ 6248008 w 15811497"/>
              <a:gd name="connsiteY103-11050" fmla="*/ 638320 h 6248398"/>
              <a:gd name="connsiteX104-11051" fmla="*/ 6251291 w 15811497"/>
              <a:gd name="connsiteY104-11052" fmla="*/ 633930 h 6248398"/>
              <a:gd name="connsiteX105-11053" fmla="*/ 6251293 w 15811497"/>
              <a:gd name="connsiteY105-11054" fmla="*/ 633929 h 6248398"/>
              <a:gd name="connsiteX106-11055" fmla="*/ 6257683 w 15811497"/>
              <a:gd name="connsiteY106-11056" fmla="*/ 625384 h 6248398"/>
              <a:gd name="connsiteX107-11057" fmla="*/ 6257686 w 15811497"/>
              <a:gd name="connsiteY107-11058" fmla="*/ 625380 h 6248398"/>
              <a:gd name="connsiteX108-11059" fmla="*/ 6331355 w 15811497"/>
              <a:gd name="connsiteY108-11060" fmla="*/ 526865 h 6248398"/>
              <a:gd name="connsiteX109-11061" fmla="*/ 7448548 w 15811497"/>
              <a:gd name="connsiteY109-11062" fmla="*/ 0 h 6248398"/>
              <a:gd name="connsiteX0-11063" fmla="*/ 11209760 w 15811497"/>
              <a:gd name="connsiteY0-11064" fmla="*/ 5180760 h 6248398"/>
              <a:gd name="connsiteX1-11065" fmla="*/ 11210150 w 15811497"/>
              <a:gd name="connsiteY1-11066" fmla="*/ 5180948 h 6248398"/>
              <a:gd name="connsiteX2-11067" fmla="*/ 11313815 w 15811497"/>
              <a:gd name="connsiteY2-11068" fmla="*/ 5243926 h 6248398"/>
              <a:gd name="connsiteX3-11069" fmla="*/ 11369911 w 15811497"/>
              <a:gd name="connsiteY3-11070" fmla="*/ 5285874 h 6248398"/>
              <a:gd name="connsiteX4-11071" fmla="*/ 11410606 w 15811497"/>
              <a:gd name="connsiteY4-11072" fmla="*/ 5316305 h 6248398"/>
              <a:gd name="connsiteX5-11073" fmla="*/ 11499892 w 15811497"/>
              <a:gd name="connsiteY5-11074" fmla="*/ 5397454 h 6248398"/>
              <a:gd name="connsiteX6-11075" fmla="*/ 11528781 w 15811497"/>
              <a:gd name="connsiteY6-11076" fmla="*/ 5429240 h 6248398"/>
              <a:gd name="connsiteX7-11077" fmla="*/ 11504846 w 15811497"/>
              <a:gd name="connsiteY7-11078" fmla="*/ 5414699 h 6248398"/>
              <a:gd name="connsiteX8-11079" fmla="*/ 11371717 w 15811497"/>
              <a:gd name="connsiteY8-11080" fmla="*/ 5315148 h 6248398"/>
              <a:gd name="connsiteX9-11081" fmla="*/ 11292198 w 15811497"/>
              <a:gd name="connsiteY9-11082" fmla="*/ 5255685 h 6248398"/>
              <a:gd name="connsiteX10-11083" fmla="*/ 11209760 w 15811497"/>
              <a:gd name="connsiteY10-11084" fmla="*/ 5180760 h 6248398"/>
              <a:gd name="connsiteX11-11085" fmla="*/ 4892179 w 15811497"/>
              <a:gd name="connsiteY11-11086" fmla="*/ 4842491 h 6248398"/>
              <a:gd name="connsiteX12-11087" fmla="*/ 4892178 w 15811497"/>
              <a:gd name="connsiteY12-11088" fmla="*/ 4842492 h 6248398"/>
              <a:gd name="connsiteX13-11089" fmla="*/ 4885192 w 15811497"/>
              <a:gd name="connsiteY13-11090" fmla="*/ 4851834 h 6248398"/>
              <a:gd name="connsiteX14-11091" fmla="*/ 4892179 w 15811497"/>
              <a:gd name="connsiteY14-11092" fmla="*/ 4842491 h 6248398"/>
              <a:gd name="connsiteX15-11093" fmla="*/ 7448548 w 15811497"/>
              <a:gd name="connsiteY15-11094" fmla="*/ 0 h 6248398"/>
              <a:gd name="connsiteX16-11095" fmla="*/ 8721604 w 15811497"/>
              <a:gd name="connsiteY16-11096" fmla="*/ 757692 h 6248398"/>
              <a:gd name="connsiteX17-11097" fmla="*/ 8890522 w 15811497"/>
              <a:gd name="connsiteY17-11098" fmla="*/ 1193234 h 6248398"/>
              <a:gd name="connsiteX18-11099" fmla="*/ 9958384 w 15811497"/>
              <a:gd name="connsiteY18-11100" fmla="*/ 1828798 h 6248398"/>
              <a:gd name="connsiteX19-11101" fmla="*/ 10895504 w 15811497"/>
              <a:gd name="connsiteY19-11102" fmla="*/ 1386857 h 6248398"/>
              <a:gd name="connsiteX20-11103" fmla="*/ 11096041 w 15811497"/>
              <a:gd name="connsiteY20-11104" fmla="*/ 1170993 h 6248398"/>
              <a:gd name="connsiteX21-11105" fmla="*/ 13049247 w 15811497"/>
              <a:gd name="connsiteY21-11106" fmla="*/ 361949 h 6248398"/>
              <a:gd name="connsiteX22-11107" fmla="*/ 15811497 w 15811497"/>
              <a:gd name="connsiteY22-11108" fmla="*/ 3124198 h 6248398"/>
              <a:gd name="connsiteX23-11109" fmla="*/ 13049247 w 15811497"/>
              <a:gd name="connsiteY23-11110" fmla="*/ 5886448 h 6248398"/>
              <a:gd name="connsiteX24-11111" fmla="*/ 11732594 w 15811497"/>
              <a:gd name="connsiteY24-11112" fmla="*/ 5553059 h 6248398"/>
              <a:gd name="connsiteX25-11113" fmla="*/ 11528782 w 15811497"/>
              <a:gd name="connsiteY25-11114" fmla="*/ 5429240 h 6248398"/>
              <a:gd name="connsiteX26-11115" fmla="*/ 11499893 w 15811497"/>
              <a:gd name="connsiteY26-11116" fmla="*/ 5397454 h 6248398"/>
              <a:gd name="connsiteX27-11117" fmla="*/ 11410607 w 15811497"/>
              <a:gd name="connsiteY27-11118" fmla="*/ 5316305 h 6248398"/>
              <a:gd name="connsiteX28-11119" fmla="*/ 11369912 w 15811497"/>
              <a:gd name="connsiteY28-11120" fmla="*/ 5285874 h 6248398"/>
              <a:gd name="connsiteX29-11121" fmla="*/ 11355656 w 15811497"/>
              <a:gd name="connsiteY29-11122" fmla="*/ 5144675 h 6248398"/>
              <a:gd name="connsiteX30-11123" fmla="*/ 11369912 w 15811497"/>
              <a:gd name="connsiteY30-11124" fmla="*/ 5285874 h 6248398"/>
              <a:gd name="connsiteX31-11125" fmla="*/ 11313816 w 15811497"/>
              <a:gd name="connsiteY31-11126" fmla="*/ 5243926 h 6248398"/>
              <a:gd name="connsiteX32-11127" fmla="*/ 11210151 w 15811497"/>
              <a:gd name="connsiteY32-11128" fmla="*/ 5180948 h 6248398"/>
              <a:gd name="connsiteX33-11129" fmla="*/ 11209761 w 15811497"/>
              <a:gd name="connsiteY33-11130" fmla="*/ 5180760 h 6248398"/>
              <a:gd name="connsiteX34-11131" fmla="*/ 11096041 w 15811497"/>
              <a:gd name="connsiteY34-11132" fmla="*/ 5077404 h 6248398"/>
              <a:gd name="connsiteX35-11133" fmla="*/ 11063094 w 15811497"/>
              <a:gd name="connsiteY35-11134" fmla="*/ 5041153 h 6248398"/>
              <a:gd name="connsiteX36-11135" fmla="*/ 11063091 w 15811497"/>
              <a:gd name="connsiteY36-11136" fmla="*/ 5041152 h 6248398"/>
              <a:gd name="connsiteX37-11137" fmla="*/ 11096040 w 15811497"/>
              <a:gd name="connsiteY37-11138" fmla="*/ 5077404 h 6248398"/>
              <a:gd name="connsiteX38-11139" fmla="*/ 11209760 w 15811497"/>
              <a:gd name="connsiteY38-11140" fmla="*/ 5180760 h 6248398"/>
              <a:gd name="connsiteX39-11141" fmla="*/ 11100244 w 15811497"/>
              <a:gd name="connsiteY39-11142" fmla="*/ 5128004 h 6248398"/>
              <a:gd name="connsiteX40-11143" fmla="*/ 10610846 w 15811497"/>
              <a:gd name="connsiteY40-11144" fmla="*/ 5029199 h 6248398"/>
              <a:gd name="connsiteX41-11145" fmla="*/ 9640652 w 15811497"/>
              <a:gd name="connsiteY41-11146" fmla="*/ 5486739 h 6248398"/>
              <a:gd name="connsiteX42-11147" fmla="*/ 9628722 w 15811497"/>
              <a:gd name="connsiteY42-11148" fmla="*/ 5502693 h 6248398"/>
              <a:gd name="connsiteX43-11149" fmla="*/ 9568273 w 15811497"/>
              <a:gd name="connsiteY43-11150" fmla="*/ 5583530 h 6248398"/>
              <a:gd name="connsiteX44-11151" fmla="*/ 9535504 w 15811497"/>
              <a:gd name="connsiteY44-11152" fmla="*/ 5637470 h 6248398"/>
              <a:gd name="connsiteX45-11153" fmla="*/ 9535505 w 15811497"/>
              <a:gd name="connsiteY45-11154" fmla="*/ 5637470 h 6248398"/>
              <a:gd name="connsiteX46-11155" fmla="*/ 9568273 w 15811497"/>
              <a:gd name="connsiteY46-11156" fmla="*/ 5583531 h 6248398"/>
              <a:gd name="connsiteX47-11157" fmla="*/ 9628722 w 15811497"/>
              <a:gd name="connsiteY47-11158" fmla="*/ 5502694 h 6248398"/>
              <a:gd name="connsiteX48-11159" fmla="*/ 9563485 w 15811497"/>
              <a:gd name="connsiteY48-11160" fmla="*/ 5610078 h 6248398"/>
              <a:gd name="connsiteX49-11161" fmla="*/ 9542221 w 15811497"/>
              <a:gd name="connsiteY49-11162" fmla="*/ 5638514 h 6248398"/>
              <a:gd name="connsiteX50-11163" fmla="*/ 9504352 w 15811497"/>
              <a:gd name="connsiteY50-11164" fmla="*/ 5689156 h 6248398"/>
              <a:gd name="connsiteX51-11165" fmla="*/ 9480140 w 15811497"/>
              <a:gd name="connsiteY51-11166" fmla="*/ 5721533 h 6248398"/>
              <a:gd name="connsiteX52-11167" fmla="*/ 8362947 w 15811497"/>
              <a:gd name="connsiteY52-11168" fmla="*/ 6248398 h 6248398"/>
              <a:gd name="connsiteX53-11169" fmla="*/ 7028922 w 15811497"/>
              <a:gd name="connsiteY53-11170" fmla="*/ 5364147 h 6248398"/>
              <a:gd name="connsiteX54-11171" fmla="*/ 6990513 w 15811497"/>
              <a:gd name="connsiteY54-11172" fmla="*/ 5259205 h 6248398"/>
              <a:gd name="connsiteX55-11173" fmla="*/ 6990512 w 15811497"/>
              <a:gd name="connsiteY55-11174" fmla="*/ 5259199 h 6248398"/>
              <a:gd name="connsiteX56-11175" fmla="*/ 6983676 w 15811497"/>
              <a:gd name="connsiteY56-11176" fmla="*/ 5240519 h 6248398"/>
              <a:gd name="connsiteX57-11177" fmla="*/ 6983673 w 15811497"/>
              <a:gd name="connsiteY57-11178" fmla="*/ 5240519 h 6248398"/>
              <a:gd name="connsiteX58-11179" fmla="*/ 6980236 w 15811497"/>
              <a:gd name="connsiteY58-11180" fmla="*/ 5231130 h 6248398"/>
              <a:gd name="connsiteX59-11181" fmla="*/ 6978859 w 15811497"/>
              <a:gd name="connsiteY59-11182" fmla="*/ 5225774 h 6248398"/>
              <a:gd name="connsiteX60-11183" fmla="*/ 6984291 w 15811497"/>
              <a:gd name="connsiteY60-11184" fmla="*/ 5240614 h 6248398"/>
              <a:gd name="connsiteX61-11185" fmla="*/ 6984292 w 15811497"/>
              <a:gd name="connsiteY61-11186" fmla="*/ 5240614 h 6248398"/>
              <a:gd name="connsiteX62-11187" fmla="*/ 6978860 w 15811497"/>
              <a:gd name="connsiteY62-11188" fmla="*/ 5225773 h 6248398"/>
              <a:gd name="connsiteX63-11189" fmla="*/ 6944562 w 15811497"/>
              <a:gd name="connsiteY63-11190" fmla="*/ 5092380 h 6248398"/>
              <a:gd name="connsiteX64-11191" fmla="*/ 6924183 w 15811497"/>
              <a:gd name="connsiteY64-11192" fmla="*/ 4890225 h 6248398"/>
              <a:gd name="connsiteX65-11193" fmla="*/ 6924182 w 15811497"/>
              <a:gd name="connsiteY65-11194" fmla="*/ 4890225 h 6248398"/>
              <a:gd name="connsiteX66-11195" fmla="*/ 6944561 w 15811497"/>
              <a:gd name="connsiteY66-11196" fmla="*/ 5092380 h 6248398"/>
              <a:gd name="connsiteX67-11197" fmla="*/ 6978860 w 15811497"/>
              <a:gd name="connsiteY67-11198" fmla="*/ 5225773 h 6248398"/>
              <a:gd name="connsiteX68-11199" fmla="*/ 6948299 w 15811497"/>
              <a:gd name="connsiteY68-11200" fmla="*/ 5142273 h 6248398"/>
              <a:gd name="connsiteX69-11201" fmla="*/ 5829297 w 15811497"/>
              <a:gd name="connsiteY69-11202" fmla="*/ 4400549 h 6248398"/>
              <a:gd name="connsiteX70-11203" fmla="*/ 5056802 w 15811497"/>
              <a:gd name="connsiteY70-11204" fmla="*/ 4677867 h 6248398"/>
              <a:gd name="connsiteX71-11205" fmla="*/ 5022517 w 15811497"/>
              <a:gd name="connsiteY71-11206" fmla="*/ 4709027 h 6248398"/>
              <a:gd name="connsiteX72-11207" fmla="*/ 5022515 w 15811497"/>
              <a:gd name="connsiteY72-11208" fmla="*/ 4709029 h 6248398"/>
              <a:gd name="connsiteX73-11209" fmla="*/ 4924198 w 15811497"/>
              <a:gd name="connsiteY73-11210" fmla="*/ 4840507 h 6248398"/>
              <a:gd name="connsiteX74-11211" fmla="*/ 4914898 w 15811497"/>
              <a:gd name="connsiteY74-11212" fmla="*/ 4838698 h 6248398"/>
              <a:gd name="connsiteX75-11213" fmla="*/ 4914898 w 15811497"/>
              <a:gd name="connsiteY75-11214" fmla="*/ 4838699 h 6248398"/>
              <a:gd name="connsiteX76-11215" fmla="*/ 4924199 w 15811497"/>
              <a:gd name="connsiteY76-11216" fmla="*/ 4840508 h 6248398"/>
              <a:gd name="connsiteX77-11217" fmla="*/ 4893736 w 15811497"/>
              <a:gd name="connsiteY77-11218" fmla="*/ 4881247 h 6248398"/>
              <a:gd name="connsiteX78-11219" fmla="*/ 4778482 w 15811497"/>
              <a:gd name="connsiteY78-11220" fmla="*/ 5008058 h 6248398"/>
              <a:gd name="connsiteX79-11221" fmla="*/ 4778482 w 15811497"/>
              <a:gd name="connsiteY79-11222" fmla="*/ 5008057 h 6248398"/>
              <a:gd name="connsiteX80-11223" fmla="*/ 4715455 w 15811497"/>
              <a:gd name="connsiteY80-11224" fmla="*/ 5077404 h 6248398"/>
              <a:gd name="connsiteX81-11225" fmla="*/ 2762249 w 15811497"/>
              <a:gd name="connsiteY81-11226" fmla="*/ 5886448 h 6248398"/>
              <a:gd name="connsiteX82-11227" fmla="*/ 0 w 15811497"/>
              <a:gd name="connsiteY82-11228" fmla="*/ 3124198 h 6248398"/>
              <a:gd name="connsiteX83-11229" fmla="*/ 2762249 w 15811497"/>
              <a:gd name="connsiteY83-11230" fmla="*/ 361949 h 6248398"/>
              <a:gd name="connsiteX84-11231" fmla="*/ 4078902 w 15811497"/>
              <a:gd name="connsiteY84-11232" fmla="*/ 695338 h 6248398"/>
              <a:gd name="connsiteX85-11233" fmla="*/ 4261443 w 15811497"/>
              <a:gd name="connsiteY85-11234" fmla="*/ 806235 h 6248398"/>
              <a:gd name="connsiteX86-11235" fmla="*/ 4409044 w 15811497"/>
              <a:gd name="connsiteY86-11236" fmla="*/ 910268 h 6248398"/>
              <a:gd name="connsiteX87-11237" fmla="*/ 4612477 w 15811497"/>
              <a:gd name="connsiteY87-11238" fmla="*/ 1077402 h 6248398"/>
              <a:gd name="connsiteX88-11239" fmla="*/ 4612478 w 15811497"/>
              <a:gd name="connsiteY88-11240" fmla="*/ 1077403 h 6248398"/>
              <a:gd name="connsiteX89-11241" fmla="*/ 4715454 w 15811497"/>
              <a:gd name="connsiteY89-11242" fmla="*/ 1170993 h 6248398"/>
              <a:gd name="connsiteX90-11243" fmla="*/ 4701725 w 15811497"/>
              <a:gd name="connsiteY90-11244" fmla="*/ 1120394 h 6248398"/>
              <a:gd name="connsiteX91-11245" fmla="*/ 5191122 w 15811497"/>
              <a:gd name="connsiteY91-11246" fmla="*/ 1219199 h 6248398"/>
              <a:gd name="connsiteX92-11247" fmla="*/ 6161317 w 15811497"/>
              <a:gd name="connsiteY92-11248" fmla="*/ 761659 h 6248398"/>
              <a:gd name="connsiteX93-11249" fmla="*/ 6224019 w 15811497"/>
              <a:gd name="connsiteY93-11250" fmla="*/ 677808 h 6248398"/>
              <a:gd name="connsiteX94-11251" fmla="*/ 6175489 w 15811497"/>
              <a:gd name="connsiteY94-11252" fmla="*/ 757691 h 6248398"/>
              <a:gd name="connsiteX95-11253" fmla="*/ 6175489 w 15811497"/>
              <a:gd name="connsiteY95-11254" fmla="*/ 757692 h 6248398"/>
              <a:gd name="connsiteX96-11255" fmla="*/ 6224020 w 15811497"/>
              <a:gd name="connsiteY96-11256" fmla="*/ 677809 h 6248398"/>
              <a:gd name="connsiteX97-11257" fmla="*/ 6233696 w 15811497"/>
              <a:gd name="connsiteY97-11258" fmla="*/ 664869 h 6248398"/>
              <a:gd name="connsiteX98-11259" fmla="*/ 6252611 w 15811497"/>
              <a:gd name="connsiteY98-11260" fmla="*/ 633734 h 6248398"/>
              <a:gd name="connsiteX99-11261" fmla="*/ 6252610 w 15811497"/>
              <a:gd name="connsiteY99-11262" fmla="*/ 633734 h 6248398"/>
              <a:gd name="connsiteX100-11263" fmla="*/ 6233696 w 15811497"/>
              <a:gd name="connsiteY100-11264" fmla="*/ 664868 h 6248398"/>
              <a:gd name="connsiteX101-11265" fmla="*/ 6224019 w 15811497"/>
              <a:gd name="connsiteY101-11266" fmla="*/ 677808 h 6248398"/>
              <a:gd name="connsiteX102-11267" fmla="*/ 6248008 w 15811497"/>
              <a:gd name="connsiteY102-11268" fmla="*/ 638320 h 6248398"/>
              <a:gd name="connsiteX103-11269" fmla="*/ 6251291 w 15811497"/>
              <a:gd name="connsiteY103-11270" fmla="*/ 633930 h 6248398"/>
              <a:gd name="connsiteX104-11271" fmla="*/ 6251293 w 15811497"/>
              <a:gd name="connsiteY104-11272" fmla="*/ 633929 h 6248398"/>
              <a:gd name="connsiteX105-11273" fmla="*/ 6257683 w 15811497"/>
              <a:gd name="connsiteY105-11274" fmla="*/ 625384 h 6248398"/>
              <a:gd name="connsiteX106-11275" fmla="*/ 6257686 w 15811497"/>
              <a:gd name="connsiteY106-11276" fmla="*/ 625380 h 6248398"/>
              <a:gd name="connsiteX107-11277" fmla="*/ 6331355 w 15811497"/>
              <a:gd name="connsiteY107-11278" fmla="*/ 526865 h 6248398"/>
              <a:gd name="connsiteX108-11279" fmla="*/ 7448548 w 15811497"/>
              <a:gd name="connsiteY108-11280" fmla="*/ 0 h 6248398"/>
              <a:gd name="connsiteX0-11281" fmla="*/ 11209760 w 15811497"/>
              <a:gd name="connsiteY0-11282" fmla="*/ 5180760 h 6248398"/>
              <a:gd name="connsiteX1-11283" fmla="*/ 11210150 w 15811497"/>
              <a:gd name="connsiteY1-11284" fmla="*/ 5180948 h 6248398"/>
              <a:gd name="connsiteX2-11285" fmla="*/ 11313815 w 15811497"/>
              <a:gd name="connsiteY2-11286" fmla="*/ 5243926 h 6248398"/>
              <a:gd name="connsiteX3-11287" fmla="*/ 11369911 w 15811497"/>
              <a:gd name="connsiteY3-11288" fmla="*/ 5285874 h 6248398"/>
              <a:gd name="connsiteX4-11289" fmla="*/ 11410606 w 15811497"/>
              <a:gd name="connsiteY4-11290" fmla="*/ 5316305 h 6248398"/>
              <a:gd name="connsiteX5-11291" fmla="*/ 11499892 w 15811497"/>
              <a:gd name="connsiteY5-11292" fmla="*/ 5397454 h 6248398"/>
              <a:gd name="connsiteX6-11293" fmla="*/ 11528781 w 15811497"/>
              <a:gd name="connsiteY6-11294" fmla="*/ 5429240 h 6248398"/>
              <a:gd name="connsiteX7-11295" fmla="*/ 11504846 w 15811497"/>
              <a:gd name="connsiteY7-11296" fmla="*/ 5414699 h 6248398"/>
              <a:gd name="connsiteX8-11297" fmla="*/ 11371717 w 15811497"/>
              <a:gd name="connsiteY8-11298" fmla="*/ 5315148 h 6248398"/>
              <a:gd name="connsiteX9-11299" fmla="*/ 11292198 w 15811497"/>
              <a:gd name="connsiteY9-11300" fmla="*/ 5255685 h 6248398"/>
              <a:gd name="connsiteX10-11301" fmla="*/ 11209760 w 15811497"/>
              <a:gd name="connsiteY10-11302" fmla="*/ 5180760 h 6248398"/>
              <a:gd name="connsiteX11-11303" fmla="*/ 4892179 w 15811497"/>
              <a:gd name="connsiteY11-11304" fmla="*/ 4842491 h 6248398"/>
              <a:gd name="connsiteX12-11305" fmla="*/ 4892178 w 15811497"/>
              <a:gd name="connsiteY12-11306" fmla="*/ 4842492 h 6248398"/>
              <a:gd name="connsiteX13-11307" fmla="*/ 4885192 w 15811497"/>
              <a:gd name="connsiteY13-11308" fmla="*/ 4851834 h 6248398"/>
              <a:gd name="connsiteX14-11309" fmla="*/ 4892179 w 15811497"/>
              <a:gd name="connsiteY14-11310" fmla="*/ 4842491 h 6248398"/>
              <a:gd name="connsiteX15-11311" fmla="*/ 7448548 w 15811497"/>
              <a:gd name="connsiteY15-11312" fmla="*/ 0 h 6248398"/>
              <a:gd name="connsiteX16-11313" fmla="*/ 8721604 w 15811497"/>
              <a:gd name="connsiteY16-11314" fmla="*/ 757692 h 6248398"/>
              <a:gd name="connsiteX17-11315" fmla="*/ 8890522 w 15811497"/>
              <a:gd name="connsiteY17-11316" fmla="*/ 1193234 h 6248398"/>
              <a:gd name="connsiteX18-11317" fmla="*/ 9958384 w 15811497"/>
              <a:gd name="connsiteY18-11318" fmla="*/ 1828798 h 6248398"/>
              <a:gd name="connsiteX19-11319" fmla="*/ 10895504 w 15811497"/>
              <a:gd name="connsiteY19-11320" fmla="*/ 1386857 h 6248398"/>
              <a:gd name="connsiteX20-11321" fmla="*/ 11096041 w 15811497"/>
              <a:gd name="connsiteY20-11322" fmla="*/ 1170993 h 6248398"/>
              <a:gd name="connsiteX21-11323" fmla="*/ 13049247 w 15811497"/>
              <a:gd name="connsiteY21-11324" fmla="*/ 361949 h 6248398"/>
              <a:gd name="connsiteX22-11325" fmla="*/ 15811497 w 15811497"/>
              <a:gd name="connsiteY22-11326" fmla="*/ 3124198 h 6248398"/>
              <a:gd name="connsiteX23-11327" fmla="*/ 13049247 w 15811497"/>
              <a:gd name="connsiteY23-11328" fmla="*/ 5886448 h 6248398"/>
              <a:gd name="connsiteX24-11329" fmla="*/ 11732594 w 15811497"/>
              <a:gd name="connsiteY24-11330" fmla="*/ 5553059 h 6248398"/>
              <a:gd name="connsiteX25-11331" fmla="*/ 11528782 w 15811497"/>
              <a:gd name="connsiteY25-11332" fmla="*/ 5429240 h 6248398"/>
              <a:gd name="connsiteX26-11333" fmla="*/ 11499893 w 15811497"/>
              <a:gd name="connsiteY26-11334" fmla="*/ 5397454 h 6248398"/>
              <a:gd name="connsiteX27-11335" fmla="*/ 11410607 w 15811497"/>
              <a:gd name="connsiteY27-11336" fmla="*/ 5316305 h 6248398"/>
              <a:gd name="connsiteX28-11337" fmla="*/ 11369912 w 15811497"/>
              <a:gd name="connsiteY28-11338" fmla="*/ 5285874 h 6248398"/>
              <a:gd name="connsiteX29-11339" fmla="*/ 11355656 w 15811497"/>
              <a:gd name="connsiteY29-11340" fmla="*/ 5144675 h 6248398"/>
              <a:gd name="connsiteX30-11341" fmla="*/ 11369912 w 15811497"/>
              <a:gd name="connsiteY30-11342" fmla="*/ 5285874 h 6248398"/>
              <a:gd name="connsiteX31-11343" fmla="*/ 11313816 w 15811497"/>
              <a:gd name="connsiteY31-11344" fmla="*/ 5243926 h 6248398"/>
              <a:gd name="connsiteX32-11345" fmla="*/ 11210151 w 15811497"/>
              <a:gd name="connsiteY32-11346" fmla="*/ 5180948 h 6248398"/>
              <a:gd name="connsiteX33-11347" fmla="*/ 11209761 w 15811497"/>
              <a:gd name="connsiteY33-11348" fmla="*/ 5180760 h 6248398"/>
              <a:gd name="connsiteX34-11349" fmla="*/ 11096041 w 15811497"/>
              <a:gd name="connsiteY34-11350" fmla="*/ 5077404 h 6248398"/>
              <a:gd name="connsiteX35-11351" fmla="*/ 11063094 w 15811497"/>
              <a:gd name="connsiteY35-11352" fmla="*/ 5041153 h 6248398"/>
              <a:gd name="connsiteX36-11353" fmla="*/ 11063091 w 15811497"/>
              <a:gd name="connsiteY36-11354" fmla="*/ 5041152 h 6248398"/>
              <a:gd name="connsiteX37-11355" fmla="*/ 11096040 w 15811497"/>
              <a:gd name="connsiteY37-11356" fmla="*/ 5077404 h 6248398"/>
              <a:gd name="connsiteX38-11357" fmla="*/ 11209760 w 15811497"/>
              <a:gd name="connsiteY38-11358" fmla="*/ 5180760 h 6248398"/>
              <a:gd name="connsiteX39-11359" fmla="*/ 11100244 w 15811497"/>
              <a:gd name="connsiteY39-11360" fmla="*/ 5128004 h 6248398"/>
              <a:gd name="connsiteX40-11361" fmla="*/ 10610846 w 15811497"/>
              <a:gd name="connsiteY40-11362" fmla="*/ 5029199 h 6248398"/>
              <a:gd name="connsiteX41-11363" fmla="*/ 9640652 w 15811497"/>
              <a:gd name="connsiteY41-11364" fmla="*/ 5486739 h 6248398"/>
              <a:gd name="connsiteX42-11365" fmla="*/ 9628722 w 15811497"/>
              <a:gd name="connsiteY42-11366" fmla="*/ 5502693 h 6248398"/>
              <a:gd name="connsiteX43-11367" fmla="*/ 9568273 w 15811497"/>
              <a:gd name="connsiteY43-11368" fmla="*/ 5583530 h 6248398"/>
              <a:gd name="connsiteX44-11369" fmla="*/ 9535504 w 15811497"/>
              <a:gd name="connsiteY44-11370" fmla="*/ 5637470 h 6248398"/>
              <a:gd name="connsiteX45-11371" fmla="*/ 9535505 w 15811497"/>
              <a:gd name="connsiteY45-11372" fmla="*/ 5637470 h 6248398"/>
              <a:gd name="connsiteX46-11373" fmla="*/ 9568273 w 15811497"/>
              <a:gd name="connsiteY46-11374" fmla="*/ 5583531 h 6248398"/>
              <a:gd name="connsiteX47-11375" fmla="*/ 9628722 w 15811497"/>
              <a:gd name="connsiteY47-11376" fmla="*/ 5502694 h 6248398"/>
              <a:gd name="connsiteX48-11377" fmla="*/ 9563485 w 15811497"/>
              <a:gd name="connsiteY48-11378" fmla="*/ 5610078 h 6248398"/>
              <a:gd name="connsiteX49-11379" fmla="*/ 9542221 w 15811497"/>
              <a:gd name="connsiteY49-11380" fmla="*/ 5638514 h 6248398"/>
              <a:gd name="connsiteX50-11381" fmla="*/ 9504352 w 15811497"/>
              <a:gd name="connsiteY50-11382" fmla="*/ 5689156 h 6248398"/>
              <a:gd name="connsiteX51-11383" fmla="*/ 9480140 w 15811497"/>
              <a:gd name="connsiteY51-11384" fmla="*/ 5721533 h 6248398"/>
              <a:gd name="connsiteX52-11385" fmla="*/ 8362947 w 15811497"/>
              <a:gd name="connsiteY52-11386" fmla="*/ 6248398 h 6248398"/>
              <a:gd name="connsiteX53-11387" fmla="*/ 7028922 w 15811497"/>
              <a:gd name="connsiteY53-11388" fmla="*/ 5364147 h 6248398"/>
              <a:gd name="connsiteX54-11389" fmla="*/ 6990513 w 15811497"/>
              <a:gd name="connsiteY54-11390" fmla="*/ 5259205 h 6248398"/>
              <a:gd name="connsiteX55-11391" fmla="*/ 6990512 w 15811497"/>
              <a:gd name="connsiteY55-11392" fmla="*/ 5259199 h 6248398"/>
              <a:gd name="connsiteX56-11393" fmla="*/ 6983676 w 15811497"/>
              <a:gd name="connsiteY56-11394" fmla="*/ 5240519 h 6248398"/>
              <a:gd name="connsiteX57-11395" fmla="*/ 6983673 w 15811497"/>
              <a:gd name="connsiteY57-11396" fmla="*/ 5240519 h 6248398"/>
              <a:gd name="connsiteX58-11397" fmla="*/ 6980236 w 15811497"/>
              <a:gd name="connsiteY58-11398" fmla="*/ 5231130 h 6248398"/>
              <a:gd name="connsiteX59-11399" fmla="*/ 6978859 w 15811497"/>
              <a:gd name="connsiteY59-11400" fmla="*/ 5225774 h 6248398"/>
              <a:gd name="connsiteX60-11401" fmla="*/ 6984291 w 15811497"/>
              <a:gd name="connsiteY60-11402" fmla="*/ 5240614 h 6248398"/>
              <a:gd name="connsiteX61-11403" fmla="*/ 6984292 w 15811497"/>
              <a:gd name="connsiteY61-11404" fmla="*/ 5240614 h 6248398"/>
              <a:gd name="connsiteX62-11405" fmla="*/ 6978860 w 15811497"/>
              <a:gd name="connsiteY62-11406" fmla="*/ 5225773 h 6248398"/>
              <a:gd name="connsiteX63-11407" fmla="*/ 6944562 w 15811497"/>
              <a:gd name="connsiteY63-11408" fmla="*/ 5092380 h 6248398"/>
              <a:gd name="connsiteX64-11409" fmla="*/ 6924183 w 15811497"/>
              <a:gd name="connsiteY64-11410" fmla="*/ 4890225 h 6248398"/>
              <a:gd name="connsiteX65-11411" fmla="*/ 6924182 w 15811497"/>
              <a:gd name="connsiteY65-11412" fmla="*/ 4890225 h 6248398"/>
              <a:gd name="connsiteX66-11413" fmla="*/ 6944561 w 15811497"/>
              <a:gd name="connsiteY66-11414" fmla="*/ 5092380 h 6248398"/>
              <a:gd name="connsiteX67-11415" fmla="*/ 6978860 w 15811497"/>
              <a:gd name="connsiteY67-11416" fmla="*/ 5225773 h 6248398"/>
              <a:gd name="connsiteX68-11417" fmla="*/ 6948299 w 15811497"/>
              <a:gd name="connsiteY68-11418" fmla="*/ 5142273 h 6248398"/>
              <a:gd name="connsiteX69-11419" fmla="*/ 5829297 w 15811497"/>
              <a:gd name="connsiteY69-11420" fmla="*/ 4400549 h 6248398"/>
              <a:gd name="connsiteX70-11421" fmla="*/ 5056802 w 15811497"/>
              <a:gd name="connsiteY70-11422" fmla="*/ 4677867 h 6248398"/>
              <a:gd name="connsiteX71-11423" fmla="*/ 5022517 w 15811497"/>
              <a:gd name="connsiteY71-11424" fmla="*/ 4709027 h 6248398"/>
              <a:gd name="connsiteX72-11425" fmla="*/ 5022515 w 15811497"/>
              <a:gd name="connsiteY72-11426" fmla="*/ 4709029 h 6248398"/>
              <a:gd name="connsiteX73-11427" fmla="*/ 4924198 w 15811497"/>
              <a:gd name="connsiteY73-11428" fmla="*/ 4840507 h 6248398"/>
              <a:gd name="connsiteX74-11429" fmla="*/ 4914898 w 15811497"/>
              <a:gd name="connsiteY74-11430" fmla="*/ 4838698 h 6248398"/>
              <a:gd name="connsiteX75-11431" fmla="*/ 4914898 w 15811497"/>
              <a:gd name="connsiteY75-11432" fmla="*/ 4838699 h 6248398"/>
              <a:gd name="connsiteX76-11433" fmla="*/ 4924199 w 15811497"/>
              <a:gd name="connsiteY76-11434" fmla="*/ 4840508 h 6248398"/>
              <a:gd name="connsiteX77-11435" fmla="*/ 4778482 w 15811497"/>
              <a:gd name="connsiteY77-11436" fmla="*/ 5008058 h 6248398"/>
              <a:gd name="connsiteX78-11437" fmla="*/ 4778482 w 15811497"/>
              <a:gd name="connsiteY78-11438" fmla="*/ 5008057 h 6248398"/>
              <a:gd name="connsiteX79-11439" fmla="*/ 4715455 w 15811497"/>
              <a:gd name="connsiteY79-11440" fmla="*/ 5077404 h 6248398"/>
              <a:gd name="connsiteX80-11441" fmla="*/ 2762249 w 15811497"/>
              <a:gd name="connsiteY80-11442" fmla="*/ 5886448 h 6248398"/>
              <a:gd name="connsiteX81-11443" fmla="*/ 0 w 15811497"/>
              <a:gd name="connsiteY81-11444" fmla="*/ 3124198 h 6248398"/>
              <a:gd name="connsiteX82-11445" fmla="*/ 2762249 w 15811497"/>
              <a:gd name="connsiteY82-11446" fmla="*/ 361949 h 6248398"/>
              <a:gd name="connsiteX83-11447" fmla="*/ 4078902 w 15811497"/>
              <a:gd name="connsiteY83-11448" fmla="*/ 695338 h 6248398"/>
              <a:gd name="connsiteX84-11449" fmla="*/ 4261443 w 15811497"/>
              <a:gd name="connsiteY84-11450" fmla="*/ 806235 h 6248398"/>
              <a:gd name="connsiteX85-11451" fmla="*/ 4409044 w 15811497"/>
              <a:gd name="connsiteY85-11452" fmla="*/ 910268 h 6248398"/>
              <a:gd name="connsiteX86-11453" fmla="*/ 4612477 w 15811497"/>
              <a:gd name="connsiteY86-11454" fmla="*/ 1077402 h 6248398"/>
              <a:gd name="connsiteX87-11455" fmla="*/ 4612478 w 15811497"/>
              <a:gd name="connsiteY87-11456" fmla="*/ 1077403 h 6248398"/>
              <a:gd name="connsiteX88-11457" fmla="*/ 4715454 w 15811497"/>
              <a:gd name="connsiteY88-11458" fmla="*/ 1170993 h 6248398"/>
              <a:gd name="connsiteX89-11459" fmla="*/ 4701725 w 15811497"/>
              <a:gd name="connsiteY89-11460" fmla="*/ 1120394 h 6248398"/>
              <a:gd name="connsiteX90-11461" fmla="*/ 5191122 w 15811497"/>
              <a:gd name="connsiteY90-11462" fmla="*/ 1219199 h 6248398"/>
              <a:gd name="connsiteX91-11463" fmla="*/ 6161317 w 15811497"/>
              <a:gd name="connsiteY91-11464" fmla="*/ 761659 h 6248398"/>
              <a:gd name="connsiteX92-11465" fmla="*/ 6224019 w 15811497"/>
              <a:gd name="connsiteY92-11466" fmla="*/ 677808 h 6248398"/>
              <a:gd name="connsiteX93-11467" fmla="*/ 6175489 w 15811497"/>
              <a:gd name="connsiteY93-11468" fmla="*/ 757691 h 6248398"/>
              <a:gd name="connsiteX94-11469" fmla="*/ 6175489 w 15811497"/>
              <a:gd name="connsiteY94-11470" fmla="*/ 757692 h 6248398"/>
              <a:gd name="connsiteX95-11471" fmla="*/ 6224020 w 15811497"/>
              <a:gd name="connsiteY95-11472" fmla="*/ 677809 h 6248398"/>
              <a:gd name="connsiteX96-11473" fmla="*/ 6233696 w 15811497"/>
              <a:gd name="connsiteY96-11474" fmla="*/ 664869 h 6248398"/>
              <a:gd name="connsiteX97-11475" fmla="*/ 6252611 w 15811497"/>
              <a:gd name="connsiteY97-11476" fmla="*/ 633734 h 6248398"/>
              <a:gd name="connsiteX98-11477" fmla="*/ 6252610 w 15811497"/>
              <a:gd name="connsiteY98-11478" fmla="*/ 633734 h 6248398"/>
              <a:gd name="connsiteX99-11479" fmla="*/ 6233696 w 15811497"/>
              <a:gd name="connsiteY99-11480" fmla="*/ 664868 h 6248398"/>
              <a:gd name="connsiteX100-11481" fmla="*/ 6224019 w 15811497"/>
              <a:gd name="connsiteY100-11482" fmla="*/ 677808 h 6248398"/>
              <a:gd name="connsiteX101-11483" fmla="*/ 6248008 w 15811497"/>
              <a:gd name="connsiteY101-11484" fmla="*/ 638320 h 6248398"/>
              <a:gd name="connsiteX102-11485" fmla="*/ 6251291 w 15811497"/>
              <a:gd name="connsiteY102-11486" fmla="*/ 633930 h 6248398"/>
              <a:gd name="connsiteX103-11487" fmla="*/ 6251293 w 15811497"/>
              <a:gd name="connsiteY103-11488" fmla="*/ 633929 h 6248398"/>
              <a:gd name="connsiteX104-11489" fmla="*/ 6257683 w 15811497"/>
              <a:gd name="connsiteY104-11490" fmla="*/ 625384 h 6248398"/>
              <a:gd name="connsiteX105-11491" fmla="*/ 6257686 w 15811497"/>
              <a:gd name="connsiteY105-11492" fmla="*/ 625380 h 6248398"/>
              <a:gd name="connsiteX106-11493" fmla="*/ 6331355 w 15811497"/>
              <a:gd name="connsiteY106-11494" fmla="*/ 526865 h 6248398"/>
              <a:gd name="connsiteX107-11495" fmla="*/ 7448548 w 15811497"/>
              <a:gd name="connsiteY107-11496" fmla="*/ 0 h 6248398"/>
              <a:gd name="connsiteX0-11497" fmla="*/ 11209760 w 15811497"/>
              <a:gd name="connsiteY0-11498" fmla="*/ 5180760 h 6248398"/>
              <a:gd name="connsiteX1-11499" fmla="*/ 11210150 w 15811497"/>
              <a:gd name="connsiteY1-11500" fmla="*/ 5180948 h 6248398"/>
              <a:gd name="connsiteX2-11501" fmla="*/ 11313815 w 15811497"/>
              <a:gd name="connsiteY2-11502" fmla="*/ 5243926 h 6248398"/>
              <a:gd name="connsiteX3-11503" fmla="*/ 11369911 w 15811497"/>
              <a:gd name="connsiteY3-11504" fmla="*/ 5285874 h 6248398"/>
              <a:gd name="connsiteX4-11505" fmla="*/ 11410606 w 15811497"/>
              <a:gd name="connsiteY4-11506" fmla="*/ 5316305 h 6248398"/>
              <a:gd name="connsiteX5-11507" fmla="*/ 11499892 w 15811497"/>
              <a:gd name="connsiteY5-11508" fmla="*/ 5397454 h 6248398"/>
              <a:gd name="connsiteX6-11509" fmla="*/ 11528781 w 15811497"/>
              <a:gd name="connsiteY6-11510" fmla="*/ 5429240 h 6248398"/>
              <a:gd name="connsiteX7-11511" fmla="*/ 11504846 w 15811497"/>
              <a:gd name="connsiteY7-11512" fmla="*/ 5414699 h 6248398"/>
              <a:gd name="connsiteX8-11513" fmla="*/ 11371717 w 15811497"/>
              <a:gd name="connsiteY8-11514" fmla="*/ 5315148 h 6248398"/>
              <a:gd name="connsiteX9-11515" fmla="*/ 11292198 w 15811497"/>
              <a:gd name="connsiteY9-11516" fmla="*/ 5255685 h 6248398"/>
              <a:gd name="connsiteX10-11517" fmla="*/ 11209760 w 15811497"/>
              <a:gd name="connsiteY10-11518" fmla="*/ 5180760 h 6248398"/>
              <a:gd name="connsiteX11-11519" fmla="*/ 4892179 w 15811497"/>
              <a:gd name="connsiteY11-11520" fmla="*/ 4842491 h 6248398"/>
              <a:gd name="connsiteX12-11521" fmla="*/ 4892178 w 15811497"/>
              <a:gd name="connsiteY12-11522" fmla="*/ 4842492 h 6248398"/>
              <a:gd name="connsiteX13-11523" fmla="*/ 4885192 w 15811497"/>
              <a:gd name="connsiteY13-11524" fmla="*/ 4851834 h 6248398"/>
              <a:gd name="connsiteX14-11525" fmla="*/ 4892179 w 15811497"/>
              <a:gd name="connsiteY14-11526" fmla="*/ 4842491 h 6248398"/>
              <a:gd name="connsiteX15-11527" fmla="*/ 7448548 w 15811497"/>
              <a:gd name="connsiteY15-11528" fmla="*/ 0 h 6248398"/>
              <a:gd name="connsiteX16-11529" fmla="*/ 8721604 w 15811497"/>
              <a:gd name="connsiteY16-11530" fmla="*/ 757692 h 6248398"/>
              <a:gd name="connsiteX17-11531" fmla="*/ 8890522 w 15811497"/>
              <a:gd name="connsiteY17-11532" fmla="*/ 1193234 h 6248398"/>
              <a:gd name="connsiteX18-11533" fmla="*/ 9958384 w 15811497"/>
              <a:gd name="connsiteY18-11534" fmla="*/ 1828798 h 6248398"/>
              <a:gd name="connsiteX19-11535" fmla="*/ 10895504 w 15811497"/>
              <a:gd name="connsiteY19-11536" fmla="*/ 1386857 h 6248398"/>
              <a:gd name="connsiteX20-11537" fmla="*/ 11096041 w 15811497"/>
              <a:gd name="connsiteY20-11538" fmla="*/ 1170993 h 6248398"/>
              <a:gd name="connsiteX21-11539" fmla="*/ 13049247 w 15811497"/>
              <a:gd name="connsiteY21-11540" fmla="*/ 361949 h 6248398"/>
              <a:gd name="connsiteX22-11541" fmla="*/ 15811497 w 15811497"/>
              <a:gd name="connsiteY22-11542" fmla="*/ 3124198 h 6248398"/>
              <a:gd name="connsiteX23-11543" fmla="*/ 13049247 w 15811497"/>
              <a:gd name="connsiteY23-11544" fmla="*/ 5886448 h 6248398"/>
              <a:gd name="connsiteX24-11545" fmla="*/ 11732594 w 15811497"/>
              <a:gd name="connsiteY24-11546" fmla="*/ 5553059 h 6248398"/>
              <a:gd name="connsiteX25-11547" fmla="*/ 11528782 w 15811497"/>
              <a:gd name="connsiteY25-11548" fmla="*/ 5429240 h 6248398"/>
              <a:gd name="connsiteX26-11549" fmla="*/ 11499893 w 15811497"/>
              <a:gd name="connsiteY26-11550" fmla="*/ 5397454 h 6248398"/>
              <a:gd name="connsiteX27-11551" fmla="*/ 11410607 w 15811497"/>
              <a:gd name="connsiteY27-11552" fmla="*/ 5316305 h 6248398"/>
              <a:gd name="connsiteX28-11553" fmla="*/ 11369912 w 15811497"/>
              <a:gd name="connsiteY28-11554" fmla="*/ 5285874 h 6248398"/>
              <a:gd name="connsiteX29-11555" fmla="*/ 11355656 w 15811497"/>
              <a:gd name="connsiteY29-11556" fmla="*/ 5144675 h 6248398"/>
              <a:gd name="connsiteX30-11557" fmla="*/ 11369912 w 15811497"/>
              <a:gd name="connsiteY30-11558" fmla="*/ 5285874 h 6248398"/>
              <a:gd name="connsiteX31-11559" fmla="*/ 11313816 w 15811497"/>
              <a:gd name="connsiteY31-11560" fmla="*/ 5243926 h 6248398"/>
              <a:gd name="connsiteX32-11561" fmla="*/ 11210151 w 15811497"/>
              <a:gd name="connsiteY32-11562" fmla="*/ 5180948 h 6248398"/>
              <a:gd name="connsiteX33-11563" fmla="*/ 11209761 w 15811497"/>
              <a:gd name="connsiteY33-11564" fmla="*/ 5180760 h 6248398"/>
              <a:gd name="connsiteX34-11565" fmla="*/ 11096041 w 15811497"/>
              <a:gd name="connsiteY34-11566" fmla="*/ 5077404 h 6248398"/>
              <a:gd name="connsiteX35-11567" fmla="*/ 11063094 w 15811497"/>
              <a:gd name="connsiteY35-11568" fmla="*/ 5041153 h 6248398"/>
              <a:gd name="connsiteX36-11569" fmla="*/ 11063091 w 15811497"/>
              <a:gd name="connsiteY36-11570" fmla="*/ 5041152 h 6248398"/>
              <a:gd name="connsiteX37-11571" fmla="*/ 11096040 w 15811497"/>
              <a:gd name="connsiteY37-11572" fmla="*/ 5077404 h 6248398"/>
              <a:gd name="connsiteX38-11573" fmla="*/ 11209760 w 15811497"/>
              <a:gd name="connsiteY38-11574" fmla="*/ 5180760 h 6248398"/>
              <a:gd name="connsiteX39-11575" fmla="*/ 11100244 w 15811497"/>
              <a:gd name="connsiteY39-11576" fmla="*/ 5128004 h 6248398"/>
              <a:gd name="connsiteX40-11577" fmla="*/ 10610846 w 15811497"/>
              <a:gd name="connsiteY40-11578" fmla="*/ 5029199 h 6248398"/>
              <a:gd name="connsiteX41-11579" fmla="*/ 9640652 w 15811497"/>
              <a:gd name="connsiteY41-11580" fmla="*/ 5486739 h 6248398"/>
              <a:gd name="connsiteX42-11581" fmla="*/ 9628722 w 15811497"/>
              <a:gd name="connsiteY42-11582" fmla="*/ 5502693 h 6248398"/>
              <a:gd name="connsiteX43-11583" fmla="*/ 9568273 w 15811497"/>
              <a:gd name="connsiteY43-11584" fmla="*/ 5583530 h 6248398"/>
              <a:gd name="connsiteX44-11585" fmla="*/ 9535504 w 15811497"/>
              <a:gd name="connsiteY44-11586" fmla="*/ 5637470 h 6248398"/>
              <a:gd name="connsiteX45-11587" fmla="*/ 9535505 w 15811497"/>
              <a:gd name="connsiteY45-11588" fmla="*/ 5637470 h 6248398"/>
              <a:gd name="connsiteX46-11589" fmla="*/ 9568273 w 15811497"/>
              <a:gd name="connsiteY46-11590" fmla="*/ 5583531 h 6248398"/>
              <a:gd name="connsiteX47-11591" fmla="*/ 9628722 w 15811497"/>
              <a:gd name="connsiteY47-11592" fmla="*/ 5502694 h 6248398"/>
              <a:gd name="connsiteX48-11593" fmla="*/ 9563485 w 15811497"/>
              <a:gd name="connsiteY48-11594" fmla="*/ 5610078 h 6248398"/>
              <a:gd name="connsiteX49-11595" fmla="*/ 9542221 w 15811497"/>
              <a:gd name="connsiteY49-11596" fmla="*/ 5638514 h 6248398"/>
              <a:gd name="connsiteX50-11597" fmla="*/ 9504352 w 15811497"/>
              <a:gd name="connsiteY50-11598" fmla="*/ 5689156 h 6248398"/>
              <a:gd name="connsiteX51-11599" fmla="*/ 9480140 w 15811497"/>
              <a:gd name="connsiteY51-11600" fmla="*/ 5721533 h 6248398"/>
              <a:gd name="connsiteX52-11601" fmla="*/ 8362947 w 15811497"/>
              <a:gd name="connsiteY52-11602" fmla="*/ 6248398 h 6248398"/>
              <a:gd name="connsiteX53-11603" fmla="*/ 7028922 w 15811497"/>
              <a:gd name="connsiteY53-11604" fmla="*/ 5364147 h 6248398"/>
              <a:gd name="connsiteX54-11605" fmla="*/ 6990513 w 15811497"/>
              <a:gd name="connsiteY54-11606" fmla="*/ 5259205 h 6248398"/>
              <a:gd name="connsiteX55-11607" fmla="*/ 6990512 w 15811497"/>
              <a:gd name="connsiteY55-11608" fmla="*/ 5259199 h 6248398"/>
              <a:gd name="connsiteX56-11609" fmla="*/ 6983676 w 15811497"/>
              <a:gd name="connsiteY56-11610" fmla="*/ 5240519 h 6248398"/>
              <a:gd name="connsiteX57-11611" fmla="*/ 6983673 w 15811497"/>
              <a:gd name="connsiteY57-11612" fmla="*/ 5240519 h 6248398"/>
              <a:gd name="connsiteX58-11613" fmla="*/ 6980236 w 15811497"/>
              <a:gd name="connsiteY58-11614" fmla="*/ 5231130 h 6248398"/>
              <a:gd name="connsiteX59-11615" fmla="*/ 6978859 w 15811497"/>
              <a:gd name="connsiteY59-11616" fmla="*/ 5225774 h 6248398"/>
              <a:gd name="connsiteX60-11617" fmla="*/ 6984291 w 15811497"/>
              <a:gd name="connsiteY60-11618" fmla="*/ 5240614 h 6248398"/>
              <a:gd name="connsiteX61-11619" fmla="*/ 6984292 w 15811497"/>
              <a:gd name="connsiteY61-11620" fmla="*/ 5240614 h 6248398"/>
              <a:gd name="connsiteX62-11621" fmla="*/ 6978860 w 15811497"/>
              <a:gd name="connsiteY62-11622" fmla="*/ 5225773 h 6248398"/>
              <a:gd name="connsiteX63-11623" fmla="*/ 6944562 w 15811497"/>
              <a:gd name="connsiteY63-11624" fmla="*/ 5092380 h 6248398"/>
              <a:gd name="connsiteX64-11625" fmla="*/ 6924183 w 15811497"/>
              <a:gd name="connsiteY64-11626" fmla="*/ 4890225 h 6248398"/>
              <a:gd name="connsiteX65-11627" fmla="*/ 6924182 w 15811497"/>
              <a:gd name="connsiteY65-11628" fmla="*/ 4890225 h 6248398"/>
              <a:gd name="connsiteX66-11629" fmla="*/ 6944561 w 15811497"/>
              <a:gd name="connsiteY66-11630" fmla="*/ 5092380 h 6248398"/>
              <a:gd name="connsiteX67-11631" fmla="*/ 6978860 w 15811497"/>
              <a:gd name="connsiteY67-11632" fmla="*/ 5225773 h 6248398"/>
              <a:gd name="connsiteX68-11633" fmla="*/ 6948299 w 15811497"/>
              <a:gd name="connsiteY68-11634" fmla="*/ 5142273 h 6248398"/>
              <a:gd name="connsiteX69-11635" fmla="*/ 5829297 w 15811497"/>
              <a:gd name="connsiteY69-11636" fmla="*/ 4400549 h 6248398"/>
              <a:gd name="connsiteX70-11637" fmla="*/ 5056802 w 15811497"/>
              <a:gd name="connsiteY70-11638" fmla="*/ 4677867 h 6248398"/>
              <a:gd name="connsiteX71-11639" fmla="*/ 5022517 w 15811497"/>
              <a:gd name="connsiteY71-11640" fmla="*/ 4709027 h 6248398"/>
              <a:gd name="connsiteX72-11641" fmla="*/ 5022515 w 15811497"/>
              <a:gd name="connsiteY72-11642" fmla="*/ 4709029 h 6248398"/>
              <a:gd name="connsiteX73-11643" fmla="*/ 4924198 w 15811497"/>
              <a:gd name="connsiteY73-11644" fmla="*/ 4840507 h 6248398"/>
              <a:gd name="connsiteX74-11645" fmla="*/ 4914898 w 15811497"/>
              <a:gd name="connsiteY74-11646" fmla="*/ 4838698 h 6248398"/>
              <a:gd name="connsiteX75-11647" fmla="*/ 4914898 w 15811497"/>
              <a:gd name="connsiteY75-11648" fmla="*/ 4838699 h 6248398"/>
              <a:gd name="connsiteX76-11649" fmla="*/ 4778482 w 15811497"/>
              <a:gd name="connsiteY76-11650" fmla="*/ 5008058 h 6248398"/>
              <a:gd name="connsiteX77-11651" fmla="*/ 4778482 w 15811497"/>
              <a:gd name="connsiteY77-11652" fmla="*/ 5008057 h 6248398"/>
              <a:gd name="connsiteX78-11653" fmla="*/ 4715455 w 15811497"/>
              <a:gd name="connsiteY78-11654" fmla="*/ 5077404 h 6248398"/>
              <a:gd name="connsiteX79-11655" fmla="*/ 2762249 w 15811497"/>
              <a:gd name="connsiteY79-11656" fmla="*/ 5886448 h 6248398"/>
              <a:gd name="connsiteX80-11657" fmla="*/ 0 w 15811497"/>
              <a:gd name="connsiteY80-11658" fmla="*/ 3124198 h 6248398"/>
              <a:gd name="connsiteX81-11659" fmla="*/ 2762249 w 15811497"/>
              <a:gd name="connsiteY81-11660" fmla="*/ 361949 h 6248398"/>
              <a:gd name="connsiteX82-11661" fmla="*/ 4078902 w 15811497"/>
              <a:gd name="connsiteY82-11662" fmla="*/ 695338 h 6248398"/>
              <a:gd name="connsiteX83-11663" fmla="*/ 4261443 w 15811497"/>
              <a:gd name="connsiteY83-11664" fmla="*/ 806235 h 6248398"/>
              <a:gd name="connsiteX84-11665" fmla="*/ 4409044 w 15811497"/>
              <a:gd name="connsiteY84-11666" fmla="*/ 910268 h 6248398"/>
              <a:gd name="connsiteX85-11667" fmla="*/ 4612477 w 15811497"/>
              <a:gd name="connsiteY85-11668" fmla="*/ 1077402 h 6248398"/>
              <a:gd name="connsiteX86-11669" fmla="*/ 4612478 w 15811497"/>
              <a:gd name="connsiteY86-11670" fmla="*/ 1077403 h 6248398"/>
              <a:gd name="connsiteX87-11671" fmla="*/ 4715454 w 15811497"/>
              <a:gd name="connsiteY87-11672" fmla="*/ 1170993 h 6248398"/>
              <a:gd name="connsiteX88-11673" fmla="*/ 4701725 w 15811497"/>
              <a:gd name="connsiteY88-11674" fmla="*/ 1120394 h 6248398"/>
              <a:gd name="connsiteX89-11675" fmla="*/ 5191122 w 15811497"/>
              <a:gd name="connsiteY89-11676" fmla="*/ 1219199 h 6248398"/>
              <a:gd name="connsiteX90-11677" fmla="*/ 6161317 w 15811497"/>
              <a:gd name="connsiteY90-11678" fmla="*/ 761659 h 6248398"/>
              <a:gd name="connsiteX91-11679" fmla="*/ 6224019 w 15811497"/>
              <a:gd name="connsiteY91-11680" fmla="*/ 677808 h 6248398"/>
              <a:gd name="connsiteX92-11681" fmla="*/ 6175489 w 15811497"/>
              <a:gd name="connsiteY92-11682" fmla="*/ 757691 h 6248398"/>
              <a:gd name="connsiteX93-11683" fmla="*/ 6175489 w 15811497"/>
              <a:gd name="connsiteY93-11684" fmla="*/ 757692 h 6248398"/>
              <a:gd name="connsiteX94-11685" fmla="*/ 6224020 w 15811497"/>
              <a:gd name="connsiteY94-11686" fmla="*/ 677809 h 6248398"/>
              <a:gd name="connsiteX95-11687" fmla="*/ 6233696 w 15811497"/>
              <a:gd name="connsiteY95-11688" fmla="*/ 664869 h 6248398"/>
              <a:gd name="connsiteX96-11689" fmla="*/ 6252611 w 15811497"/>
              <a:gd name="connsiteY96-11690" fmla="*/ 633734 h 6248398"/>
              <a:gd name="connsiteX97-11691" fmla="*/ 6252610 w 15811497"/>
              <a:gd name="connsiteY97-11692" fmla="*/ 633734 h 6248398"/>
              <a:gd name="connsiteX98-11693" fmla="*/ 6233696 w 15811497"/>
              <a:gd name="connsiteY98-11694" fmla="*/ 664868 h 6248398"/>
              <a:gd name="connsiteX99-11695" fmla="*/ 6224019 w 15811497"/>
              <a:gd name="connsiteY99-11696" fmla="*/ 677808 h 6248398"/>
              <a:gd name="connsiteX100-11697" fmla="*/ 6248008 w 15811497"/>
              <a:gd name="connsiteY100-11698" fmla="*/ 638320 h 6248398"/>
              <a:gd name="connsiteX101-11699" fmla="*/ 6251291 w 15811497"/>
              <a:gd name="connsiteY101-11700" fmla="*/ 633930 h 6248398"/>
              <a:gd name="connsiteX102-11701" fmla="*/ 6251293 w 15811497"/>
              <a:gd name="connsiteY102-11702" fmla="*/ 633929 h 6248398"/>
              <a:gd name="connsiteX103-11703" fmla="*/ 6257683 w 15811497"/>
              <a:gd name="connsiteY103-11704" fmla="*/ 625384 h 6248398"/>
              <a:gd name="connsiteX104-11705" fmla="*/ 6257686 w 15811497"/>
              <a:gd name="connsiteY104-11706" fmla="*/ 625380 h 6248398"/>
              <a:gd name="connsiteX105-11707" fmla="*/ 6331355 w 15811497"/>
              <a:gd name="connsiteY105-11708" fmla="*/ 526865 h 6248398"/>
              <a:gd name="connsiteX106-11709" fmla="*/ 7448548 w 15811497"/>
              <a:gd name="connsiteY106-11710" fmla="*/ 0 h 6248398"/>
              <a:gd name="connsiteX0-11711" fmla="*/ 11209760 w 15811497"/>
              <a:gd name="connsiteY0-11712" fmla="*/ 5180760 h 6248398"/>
              <a:gd name="connsiteX1-11713" fmla="*/ 11210150 w 15811497"/>
              <a:gd name="connsiteY1-11714" fmla="*/ 5180948 h 6248398"/>
              <a:gd name="connsiteX2-11715" fmla="*/ 11313815 w 15811497"/>
              <a:gd name="connsiteY2-11716" fmla="*/ 5243926 h 6248398"/>
              <a:gd name="connsiteX3-11717" fmla="*/ 11369911 w 15811497"/>
              <a:gd name="connsiteY3-11718" fmla="*/ 5285874 h 6248398"/>
              <a:gd name="connsiteX4-11719" fmla="*/ 11410606 w 15811497"/>
              <a:gd name="connsiteY4-11720" fmla="*/ 5316305 h 6248398"/>
              <a:gd name="connsiteX5-11721" fmla="*/ 11499892 w 15811497"/>
              <a:gd name="connsiteY5-11722" fmla="*/ 5397454 h 6248398"/>
              <a:gd name="connsiteX6-11723" fmla="*/ 11528781 w 15811497"/>
              <a:gd name="connsiteY6-11724" fmla="*/ 5429240 h 6248398"/>
              <a:gd name="connsiteX7-11725" fmla="*/ 11504846 w 15811497"/>
              <a:gd name="connsiteY7-11726" fmla="*/ 5414699 h 6248398"/>
              <a:gd name="connsiteX8-11727" fmla="*/ 11371717 w 15811497"/>
              <a:gd name="connsiteY8-11728" fmla="*/ 5315148 h 6248398"/>
              <a:gd name="connsiteX9-11729" fmla="*/ 11292198 w 15811497"/>
              <a:gd name="connsiteY9-11730" fmla="*/ 5255685 h 6248398"/>
              <a:gd name="connsiteX10-11731" fmla="*/ 11209760 w 15811497"/>
              <a:gd name="connsiteY10-11732" fmla="*/ 5180760 h 6248398"/>
              <a:gd name="connsiteX11-11733" fmla="*/ 4892179 w 15811497"/>
              <a:gd name="connsiteY11-11734" fmla="*/ 4842491 h 6248398"/>
              <a:gd name="connsiteX12-11735" fmla="*/ 4892178 w 15811497"/>
              <a:gd name="connsiteY12-11736" fmla="*/ 4842492 h 6248398"/>
              <a:gd name="connsiteX13-11737" fmla="*/ 4885192 w 15811497"/>
              <a:gd name="connsiteY13-11738" fmla="*/ 4851834 h 6248398"/>
              <a:gd name="connsiteX14-11739" fmla="*/ 4892179 w 15811497"/>
              <a:gd name="connsiteY14-11740" fmla="*/ 4842491 h 6248398"/>
              <a:gd name="connsiteX15-11741" fmla="*/ 7448548 w 15811497"/>
              <a:gd name="connsiteY15-11742" fmla="*/ 0 h 6248398"/>
              <a:gd name="connsiteX16-11743" fmla="*/ 8721604 w 15811497"/>
              <a:gd name="connsiteY16-11744" fmla="*/ 757692 h 6248398"/>
              <a:gd name="connsiteX17-11745" fmla="*/ 8890522 w 15811497"/>
              <a:gd name="connsiteY17-11746" fmla="*/ 1193234 h 6248398"/>
              <a:gd name="connsiteX18-11747" fmla="*/ 9958384 w 15811497"/>
              <a:gd name="connsiteY18-11748" fmla="*/ 1828798 h 6248398"/>
              <a:gd name="connsiteX19-11749" fmla="*/ 10895504 w 15811497"/>
              <a:gd name="connsiteY19-11750" fmla="*/ 1386857 h 6248398"/>
              <a:gd name="connsiteX20-11751" fmla="*/ 11096041 w 15811497"/>
              <a:gd name="connsiteY20-11752" fmla="*/ 1170993 h 6248398"/>
              <a:gd name="connsiteX21-11753" fmla="*/ 13049247 w 15811497"/>
              <a:gd name="connsiteY21-11754" fmla="*/ 361949 h 6248398"/>
              <a:gd name="connsiteX22-11755" fmla="*/ 15811497 w 15811497"/>
              <a:gd name="connsiteY22-11756" fmla="*/ 3124198 h 6248398"/>
              <a:gd name="connsiteX23-11757" fmla="*/ 13049247 w 15811497"/>
              <a:gd name="connsiteY23-11758" fmla="*/ 5886448 h 6248398"/>
              <a:gd name="connsiteX24-11759" fmla="*/ 11732594 w 15811497"/>
              <a:gd name="connsiteY24-11760" fmla="*/ 5553059 h 6248398"/>
              <a:gd name="connsiteX25-11761" fmla="*/ 11528782 w 15811497"/>
              <a:gd name="connsiteY25-11762" fmla="*/ 5429240 h 6248398"/>
              <a:gd name="connsiteX26-11763" fmla="*/ 11499893 w 15811497"/>
              <a:gd name="connsiteY26-11764" fmla="*/ 5397454 h 6248398"/>
              <a:gd name="connsiteX27-11765" fmla="*/ 11410607 w 15811497"/>
              <a:gd name="connsiteY27-11766" fmla="*/ 5316305 h 6248398"/>
              <a:gd name="connsiteX28-11767" fmla="*/ 11369912 w 15811497"/>
              <a:gd name="connsiteY28-11768" fmla="*/ 5285874 h 6248398"/>
              <a:gd name="connsiteX29-11769" fmla="*/ 11355656 w 15811497"/>
              <a:gd name="connsiteY29-11770" fmla="*/ 5144675 h 6248398"/>
              <a:gd name="connsiteX30-11771" fmla="*/ 11369912 w 15811497"/>
              <a:gd name="connsiteY30-11772" fmla="*/ 5285874 h 6248398"/>
              <a:gd name="connsiteX31-11773" fmla="*/ 11313816 w 15811497"/>
              <a:gd name="connsiteY31-11774" fmla="*/ 5243926 h 6248398"/>
              <a:gd name="connsiteX32-11775" fmla="*/ 11210151 w 15811497"/>
              <a:gd name="connsiteY32-11776" fmla="*/ 5180948 h 6248398"/>
              <a:gd name="connsiteX33-11777" fmla="*/ 11209761 w 15811497"/>
              <a:gd name="connsiteY33-11778" fmla="*/ 5180760 h 6248398"/>
              <a:gd name="connsiteX34-11779" fmla="*/ 11096041 w 15811497"/>
              <a:gd name="connsiteY34-11780" fmla="*/ 5077404 h 6248398"/>
              <a:gd name="connsiteX35-11781" fmla="*/ 11063094 w 15811497"/>
              <a:gd name="connsiteY35-11782" fmla="*/ 5041153 h 6248398"/>
              <a:gd name="connsiteX36-11783" fmla="*/ 11063091 w 15811497"/>
              <a:gd name="connsiteY36-11784" fmla="*/ 5041152 h 6248398"/>
              <a:gd name="connsiteX37-11785" fmla="*/ 11096040 w 15811497"/>
              <a:gd name="connsiteY37-11786" fmla="*/ 5077404 h 6248398"/>
              <a:gd name="connsiteX38-11787" fmla="*/ 11209760 w 15811497"/>
              <a:gd name="connsiteY38-11788" fmla="*/ 5180760 h 6248398"/>
              <a:gd name="connsiteX39-11789" fmla="*/ 11100244 w 15811497"/>
              <a:gd name="connsiteY39-11790" fmla="*/ 5128004 h 6248398"/>
              <a:gd name="connsiteX40-11791" fmla="*/ 10610846 w 15811497"/>
              <a:gd name="connsiteY40-11792" fmla="*/ 5029199 h 6248398"/>
              <a:gd name="connsiteX41-11793" fmla="*/ 9640652 w 15811497"/>
              <a:gd name="connsiteY41-11794" fmla="*/ 5486739 h 6248398"/>
              <a:gd name="connsiteX42-11795" fmla="*/ 9628722 w 15811497"/>
              <a:gd name="connsiteY42-11796" fmla="*/ 5502693 h 6248398"/>
              <a:gd name="connsiteX43-11797" fmla="*/ 9568273 w 15811497"/>
              <a:gd name="connsiteY43-11798" fmla="*/ 5583530 h 6248398"/>
              <a:gd name="connsiteX44-11799" fmla="*/ 9535504 w 15811497"/>
              <a:gd name="connsiteY44-11800" fmla="*/ 5637470 h 6248398"/>
              <a:gd name="connsiteX45-11801" fmla="*/ 9535505 w 15811497"/>
              <a:gd name="connsiteY45-11802" fmla="*/ 5637470 h 6248398"/>
              <a:gd name="connsiteX46-11803" fmla="*/ 9568273 w 15811497"/>
              <a:gd name="connsiteY46-11804" fmla="*/ 5583531 h 6248398"/>
              <a:gd name="connsiteX47-11805" fmla="*/ 9628722 w 15811497"/>
              <a:gd name="connsiteY47-11806" fmla="*/ 5502694 h 6248398"/>
              <a:gd name="connsiteX48-11807" fmla="*/ 9563485 w 15811497"/>
              <a:gd name="connsiteY48-11808" fmla="*/ 5610078 h 6248398"/>
              <a:gd name="connsiteX49-11809" fmla="*/ 9542221 w 15811497"/>
              <a:gd name="connsiteY49-11810" fmla="*/ 5638514 h 6248398"/>
              <a:gd name="connsiteX50-11811" fmla="*/ 9504352 w 15811497"/>
              <a:gd name="connsiteY50-11812" fmla="*/ 5689156 h 6248398"/>
              <a:gd name="connsiteX51-11813" fmla="*/ 9480140 w 15811497"/>
              <a:gd name="connsiteY51-11814" fmla="*/ 5721533 h 6248398"/>
              <a:gd name="connsiteX52-11815" fmla="*/ 8362947 w 15811497"/>
              <a:gd name="connsiteY52-11816" fmla="*/ 6248398 h 6248398"/>
              <a:gd name="connsiteX53-11817" fmla="*/ 7028922 w 15811497"/>
              <a:gd name="connsiteY53-11818" fmla="*/ 5364147 h 6248398"/>
              <a:gd name="connsiteX54-11819" fmla="*/ 6990513 w 15811497"/>
              <a:gd name="connsiteY54-11820" fmla="*/ 5259205 h 6248398"/>
              <a:gd name="connsiteX55-11821" fmla="*/ 6990512 w 15811497"/>
              <a:gd name="connsiteY55-11822" fmla="*/ 5259199 h 6248398"/>
              <a:gd name="connsiteX56-11823" fmla="*/ 6983676 w 15811497"/>
              <a:gd name="connsiteY56-11824" fmla="*/ 5240519 h 6248398"/>
              <a:gd name="connsiteX57-11825" fmla="*/ 6983673 w 15811497"/>
              <a:gd name="connsiteY57-11826" fmla="*/ 5240519 h 6248398"/>
              <a:gd name="connsiteX58-11827" fmla="*/ 6980236 w 15811497"/>
              <a:gd name="connsiteY58-11828" fmla="*/ 5231130 h 6248398"/>
              <a:gd name="connsiteX59-11829" fmla="*/ 6978859 w 15811497"/>
              <a:gd name="connsiteY59-11830" fmla="*/ 5225774 h 6248398"/>
              <a:gd name="connsiteX60-11831" fmla="*/ 6984291 w 15811497"/>
              <a:gd name="connsiteY60-11832" fmla="*/ 5240614 h 6248398"/>
              <a:gd name="connsiteX61-11833" fmla="*/ 6984292 w 15811497"/>
              <a:gd name="connsiteY61-11834" fmla="*/ 5240614 h 6248398"/>
              <a:gd name="connsiteX62-11835" fmla="*/ 6978860 w 15811497"/>
              <a:gd name="connsiteY62-11836" fmla="*/ 5225773 h 6248398"/>
              <a:gd name="connsiteX63-11837" fmla="*/ 6944562 w 15811497"/>
              <a:gd name="connsiteY63-11838" fmla="*/ 5092380 h 6248398"/>
              <a:gd name="connsiteX64-11839" fmla="*/ 6924183 w 15811497"/>
              <a:gd name="connsiteY64-11840" fmla="*/ 4890225 h 6248398"/>
              <a:gd name="connsiteX65-11841" fmla="*/ 6924182 w 15811497"/>
              <a:gd name="connsiteY65-11842" fmla="*/ 4890225 h 6248398"/>
              <a:gd name="connsiteX66-11843" fmla="*/ 6944561 w 15811497"/>
              <a:gd name="connsiteY66-11844" fmla="*/ 5092380 h 6248398"/>
              <a:gd name="connsiteX67-11845" fmla="*/ 6978860 w 15811497"/>
              <a:gd name="connsiteY67-11846" fmla="*/ 5225773 h 6248398"/>
              <a:gd name="connsiteX68-11847" fmla="*/ 6948299 w 15811497"/>
              <a:gd name="connsiteY68-11848" fmla="*/ 5142273 h 6248398"/>
              <a:gd name="connsiteX69-11849" fmla="*/ 5829297 w 15811497"/>
              <a:gd name="connsiteY69-11850" fmla="*/ 4400549 h 6248398"/>
              <a:gd name="connsiteX70-11851" fmla="*/ 5056802 w 15811497"/>
              <a:gd name="connsiteY70-11852" fmla="*/ 4677867 h 6248398"/>
              <a:gd name="connsiteX71-11853" fmla="*/ 5022517 w 15811497"/>
              <a:gd name="connsiteY71-11854" fmla="*/ 4709027 h 6248398"/>
              <a:gd name="connsiteX72-11855" fmla="*/ 5022515 w 15811497"/>
              <a:gd name="connsiteY72-11856" fmla="*/ 4709029 h 6248398"/>
              <a:gd name="connsiteX73-11857" fmla="*/ 4924198 w 15811497"/>
              <a:gd name="connsiteY73-11858" fmla="*/ 4840507 h 6248398"/>
              <a:gd name="connsiteX74-11859" fmla="*/ 4914898 w 15811497"/>
              <a:gd name="connsiteY74-11860" fmla="*/ 4838698 h 6248398"/>
              <a:gd name="connsiteX75-11861" fmla="*/ 4778482 w 15811497"/>
              <a:gd name="connsiteY75-11862" fmla="*/ 5008058 h 6248398"/>
              <a:gd name="connsiteX76-11863" fmla="*/ 4778482 w 15811497"/>
              <a:gd name="connsiteY76-11864" fmla="*/ 5008057 h 6248398"/>
              <a:gd name="connsiteX77-11865" fmla="*/ 4715455 w 15811497"/>
              <a:gd name="connsiteY77-11866" fmla="*/ 5077404 h 6248398"/>
              <a:gd name="connsiteX78-11867" fmla="*/ 2762249 w 15811497"/>
              <a:gd name="connsiteY78-11868" fmla="*/ 5886448 h 6248398"/>
              <a:gd name="connsiteX79-11869" fmla="*/ 0 w 15811497"/>
              <a:gd name="connsiteY79-11870" fmla="*/ 3124198 h 6248398"/>
              <a:gd name="connsiteX80-11871" fmla="*/ 2762249 w 15811497"/>
              <a:gd name="connsiteY80-11872" fmla="*/ 361949 h 6248398"/>
              <a:gd name="connsiteX81-11873" fmla="*/ 4078902 w 15811497"/>
              <a:gd name="connsiteY81-11874" fmla="*/ 695338 h 6248398"/>
              <a:gd name="connsiteX82-11875" fmla="*/ 4261443 w 15811497"/>
              <a:gd name="connsiteY82-11876" fmla="*/ 806235 h 6248398"/>
              <a:gd name="connsiteX83-11877" fmla="*/ 4409044 w 15811497"/>
              <a:gd name="connsiteY83-11878" fmla="*/ 910268 h 6248398"/>
              <a:gd name="connsiteX84-11879" fmla="*/ 4612477 w 15811497"/>
              <a:gd name="connsiteY84-11880" fmla="*/ 1077402 h 6248398"/>
              <a:gd name="connsiteX85-11881" fmla="*/ 4612478 w 15811497"/>
              <a:gd name="connsiteY85-11882" fmla="*/ 1077403 h 6248398"/>
              <a:gd name="connsiteX86-11883" fmla="*/ 4715454 w 15811497"/>
              <a:gd name="connsiteY86-11884" fmla="*/ 1170993 h 6248398"/>
              <a:gd name="connsiteX87-11885" fmla="*/ 4701725 w 15811497"/>
              <a:gd name="connsiteY87-11886" fmla="*/ 1120394 h 6248398"/>
              <a:gd name="connsiteX88-11887" fmla="*/ 5191122 w 15811497"/>
              <a:gd name="connsiteY88-11888" fmla="*/ 1219199 h 6248398"/>
              <a:gd name="connsiteX89-11889" fmla="*/ 6161317 w 15811497"/>
              <a:gd name="connsiteY89-11890" fmla="*/ 761659 h 6248398"/>
              <a:gd name="connsiteX90-11891" fmla="*/ 6224019 w 15811497"/>
              <a:gd name="connsiteY90-11892" fmla="*/ 677808 h 6248398"/>
              <a:gd name="connsiteX91-11893" fmla="*/ 6175489 w 15811497"/>
              <a:gd name="connsiteY91-11894" fmla="*/ 757691 h 6248398"/>
              <a:gd name="connsiteX92-11895" fmla="*/ 6175489 w 15811497"/>
              <a:gd name="connsiteY92-11896" fmla="*/ 757692 h 6248398"/>
              <a:gd name="connsiteX93-11897" fmla="*/ 6224020 w 15811497"/>
              <a:gd name="connsiteY93-11898" fmla="*/ 677809 h 6248398"/>
              <a:gd name="connsiteX94-11899" fmla="*/ 6233696 w 15811497"/>
              <a:gd name="connsiteY94-11900" fmla="*/ 664869 h 6248398"/>
              <a:gd name="connsiteX95-11901" fmla="*/ 6252611 w 15811497"/>
              <a:gd name="connsiteY95-11902" fmla="*/ 633734 h 6248398"/>
              <a:gd name="connsiteX96-11903" fmla="*/ 6252610 w 15811497"/>
              <a:gd name="connsiteY96-11904" fmla="*/ 633734 h 6248398"/>
              <a:gd name="connsiteX97-11905" fmla="*/ 6233696 w 15811497"/>
              <a:gd name="connsiteY97-11906" fmla="*/ 664868 h 6248398"/>
              <a:gd name="connsiteX98-11907" fmla="*/ 6224019 w 15811497"/>
              <a:gd name="connsiteY98-11908" fmla="*/ 677808 h 6248398"/>
              <a:gd name="connsiteX99-11909" fmla="*/ 6248008 w 15811497"/>
              <a:gd name="connsiteY99-11910" fmla="*/ 638320 h 6248398"/>
              <a:gd name="connsiteX100-11911" fmla="*/ 6251291 w 15811497"/>
              <a:gd name="connsiteY100-11912" fmla="*/ 633930 h 6248398"/>
              <a:gd name="connsiteX101-11913" fmla="*/ 6251293 w 15811497"/>
              <a:gd name="connsiteY101-11914" fmla="*/ 633929 h 6248398"/>
              <a:gd name="connsiteX102-11915" fmla="*/ 6257683 w 15811497"/>
              <a:gd name="connsiteY102-11916" fmla="*/ 625384 h 6248398"/>
              <a:gd name="connsiteX103-11917" fmla="*/ 6257686 w 15811497"/>
              <a:gd name="connsiteY103-11918" fmla="*/ 625380 h 6248398"/>
              <a:gd name="connsiteX104-11919" fmla="*/ 6331355 w 15811497"/>
              <a:gd name="connsiteY104-11920" fmla="*/ 526865 h 6248398"/>
              <a:gd name="connsiteX105-11921" fmla="*/ 7448548 w 15811497"/>
              <a:gd name="connsiteY105-11922" fmla="*/ 0 h 6248398"/>
              <a:gd name="connsiteX0-11923" fmla="*/ 11209760 w 15811497"/>
              <a:gd name="connsiteY0-11924" fmla="*/ 5180760 h 6248398"/>
              <a:gd name="connsiteX1-11925" fmla="*/ 11210150 w 15811497"/>
              <a:gd name="connsiteY1-11926" fmla="*/ 5180948 h 6248398"/>
              <a:gd name="connsiteX2-11927" fmla="*/ 11313815 w 15811497"/>
              <a:gd name="connsiteY2-11928" fmla="*/ 5243926 h 6248398"/>
              <a:gd name="connsiteX3-11929" fmla="*/ 11369911 w 15811497"/>
              <a:gd name="connsiteY3-11930" fmla="*/ 5285874 h 6248398"/>
              <a:gd name="connsiteX4-11931" fmla="*/ 11410606 w 15811497"/>
              <a:gd name="connsiteY4-11932" fmla="*/ 5316305 h 6248398"/>
              <a:gd name="connsiteX5-11933" fmla="*/ 11499892 w 15811497"/>
              <a:gd name="connsiteY5-11934" fmla="*/ 5397454 h 6248398"/>
              <a:gd name="connsiteX6-11935" fmla="*/ 11528781 w 15811497"/>
              <a:gd name="connsiteY6-11936" fmla="*/ 5429240 h 6248398"/>
              <a:gd name="connsiteX7-11937" fmla="*/ 11504846 w 15811497"/>
              <a:gd name="connsiteY7-11938" fmla="*/ 5414699 h 6248398"/>
              <a:gd name="connsiteX8-11939" fmla="*/ 11371717 w 15811497"/>
              <a:gd name="connsiteY8-11940" fmla="*/ 5315148 h 6248398"/>
              <a:gd name="connsiteX9-11941" fmla="*/ 11292198 w 15811497"/>
              <a:gd name="connsiteY9-11942" fmla="*/ 5255685 h 6248398"/>
              <a:gd name="connsiteX10-11943" fmla="*/ 11209760 w 15811497"/>
              <a:gd name="connsiteY10-11944" fmla="*/ 5180760 h 6248398"/>
              <a:gd name="connsiteX11-11945" fmla="*/ 4892179 w 15811497"/>
              <a:gd name="connsiteY11-11946" fmla="*/ 4842491 h 6248398"/>
              <a:gd name="connsiteX12-11947" fmla="*/ 4892178 w 15811497"/>
              <a:gd name="connsiteY12-11948" fmla="*/ 4842492 h 6248398"/>
              <a:gd name="connsiteX13-11949" fmla="*/ 4885192 w 15811497"/>
              <a:gd name="connsiteY13-11950" fmla="*/ 4851834 h 6248398"/>
              <a:gd name="connsiteX14-11951" fmla="*/ 4892179 w 15811497"/>
              <a:gd name="connsiteY14-11952" fmla="*/ 4842491 h 6248398"/>
              <a:gd name="connsiteX15-11953" fmla="*/ 7448548 w 15811497"/>
              <a:gd name="connsiteY15-11954" fmla="*/ 0 h 6248398"/>
              <a:gd name="connsiteX16-11955" fmla="*/ 8721604 w 15811497"/>
              <a:gd name="connsiteY16-11956" fmla="*/ 757692 h 6248398"/>
              <a:gd name="connsiteX17-11957" fmla="*/ 8890522 w 15811497"/>
              <a:gd name="connsiteY17-11958" fmla="*/ 1193234 h 6248398"/>
              <a:gd name="connsiteX18-11959" fmla="*/ 9958384 w 15811497"/>
              <a:gd name="connsiteY18-11960" fmla="*/ 1828798 h 6248398"/>
              <a:gd name="connsiteX19-11961" fmla="*/ 10895504 w 15811497"/>
              <a:gd name="connsiteY19-11962" fmla="*/ 1386857 h 6248398"/>
              <a:gd name="connsiteX20-11963" fmla="*/ 11096041 w 15811497"/>
              <a:gd name="connsiteY20-11964" fmla="*/ 1170993 h 6248398"/>
              <a:gd name="connsiteX21-11965" fmla="*/ 13049247 w 15811497"/>
              <a:gd name="connsiteY21-11966" fmla="*/ 361949 h 6248398"/>
              <a:gd name="connsiteX22-11967" fmla="*/ 15811497 w 15811497"/>
              <a:gd name="connsiteY22-11968" fmla="*/ 3124198 h 6248398"/>
              <a:gd name="connsiteX23-11969" fmla="*/ 13049247 w 15811497"/>
              <a:gd name="connsiteY23-11970" fmla="*/ 5886448 h 6248398"/>
              <a:gd name="connsiteX24-11971" fmla="*/ 11732594 w 15811497"/>
              <a:gd name="connsiteY24-11972" fmla="*/ 5553059 h 6248398"/>
              <a:gd name="connsiteX25-11973" fmla="*/ 11528782 w 15811497"/>
              <a:gd name="connsiteY25-11974" fmla="*/ 5429240 h 6248398"/>
              <a:gd name="connsiteX26-11975" fmla="*/ 11499893 w 15811497"/>
              <a:gd name="connsiteY26-11976" fmla="*/ 5397454 h 6248398"/>
              <a:gd name="connsiteX27-11977" fmla="*/ 11410607 w 15811497"/>
              <a:gd name="connsiteY27-11978" fmla="*/ 5316305 h 6248398"/>
              <a:gd name="connsiteX28-11979" fmla="*/ 11369912 w 15811497"/>
              <a:gd name="connsiteY28-11980" fmla="*/ 5285874 h 6248398"/>
              <a:gd name="connsiteX29-11981" fmla="*/ 11355656 w 15811497"/>
              <a:gd name="connsiteY29-11982" fmla="*/ 5144675 h 6248398"/>
              <a:gd name="connsiteX30-11983" fmla="*/ 11369912 w 15811497"/>
              <a:gd name="connsiteY30-11984" fmla="*/ 5285874 h 6248398"/>
              <a:gd name="connsiteX31-11985" fmla="*/ 11313816 w 15811497"/>
              <a:gd name="connsiteY31-11986" fmla="*/ 5243926 h 6248398"/>
              <a:gd name="connsiteX32-11987" fmla="*/ 11210151 w 15811497"/>
              <a:gd name="connsiteY32-11988" fmla="*/ 5180948 h 6248398"/>
              <a:gd name="connsiteX33-11989" fmla="*/ 11209761 w 15811497"/>
              <a:gd name="connsiteY33-11990" fmla="*/ 5180760 h 6248398"/>
              <a:gd name="connsiteX34-11991" fmla="*/ 11096041 w 15811497"/>
              <a:gd name="connsiteY34-11992" fmla="*/ 5077404 h 6248398"/>
              <a:gd name="connsiteX35-11993" fmla="*/ 11063094 w 15811497"/>
              <a:gd name="connsiteY35-11994" fmla="*/ 5041153 h 6248398"/>
              <a:gd name="connsiteX36-11995" fmla="*/ 11063091 w 15811497"/>
              <a:gd name="connsiteY36-11996" fmla="*/ 5041152 h 6248398"/>
              <a:gd name="connsiteX37-11997" fmla="*/ 11096040 w 15811497"/>
              <a:gd name="connsiteY37-11998" fmla="*/ 5077404 h 6248398"/>
              <a:gd name="connsiteX38-11999" fmla="*/ 11209760 w 15811497"/>
              <a:gd name="connsiteY38-12000" fmla="*/ 5180760 h 6248398"/>
              <a:gd name="connsiteX39-12001" fmla="*/ 11100244 w 15811497"/>
              <a:gd name="connsiteY39-12002" fmla="*/ 5128004 h 6248398"/>
              <a:gd name="connsiteX40-12003" fmla="*/ 10610846 w 15811497"/>
              <a:gd name="connsiteY40-12004" fmla="*/ 5029199 h 6248398"/>
              <a:gd name="connsiteX41-12005" fmla="*/ 9640652 w 15811497"/>
              <a:gd name="connsiteY41-12006" fmla="*/ 5486739 h 6248398"/>
              <a:gd name="connsiteX42-12007" fmla="*/ 9628722 w 15811497"/>
              <a:gd name="connsiteY42-12008" fmla="*/ 5502693 h 6248398"/>
              <a:gd name="connsiteX43-12009" fmla="*/ 9568273 w 15811497"/>
              <a:gd name="connsiteY43-12010" fmla="*/ 5583530 h 6248398"/>
              <a:gd name="connsiteX44-12011" fmla="*/ 9535504 w 15811497"/>
              <a:gd name="connsiteY44-12012" fmla="*/ 5637470 h 6248398"/>
              <a:gd name="connsiteX45-12013" fmla="*/ 9535505 w 15811497"/>
              <a:gd name="connsiteY45-12014" fmla="*/ 5637470 h 6248398"/>
              <a:gd name="connsiteX46-12015" fmla="*/ 9568273 w 15811497"/>
              <a:gd name="connsiteY46-12016" fmla="*/ 5583531 h 6248398"/>
              <a:gd name="connsiteX47-12017" fmla="*/ 9628722 w 15811497"/>
              <a:gd name="connsiteY47-12018" fmla="*/ 5502694 h 6248398"/>
              <a:gd name="connsiteX48-12019" fmla="*/ 9563485 w 15811497"/>
              <a:gd name="connsiteY48-12020" fmla="*/ 5610078 h 6248398"/>
              <a:gd name="connsiteX49-12021" fmla="*/ 9542221 w 15811497"/>
              <a:gd name="connsiteY49-12022" fmla="*/ 5638514 h 6248398"/>
              <a:gd name="connsiteX50-12023" fmla="*/ 9504352 w 15811497"/>
              <a:gd name="connsiteY50-12024" fmla="*/ 5689156 h 6248398"/>
              <a:gd name="connsiteX51-12025" fmla="*/ 9480140 w 15811497"/>
              <a:gd name="connsiteY51-12026" fmla="*/ 5721533 h 6248398"/>
              <a:gd name="connsiteX52-12027" fmla="*/ 8362947 w 15811497"/>
              <a:gd name="connsiteY52-12028" fmla="*/ 6248398 h 6248398"/>
              <a:gd name="connsiteX53-12029" fmla="*/ 7028922 w 15811497"/>
              <a:gd name="connsiteY53-12030" fmla="*/ 5364147 h 6248398"/>
              <a:gd name="connsiteX54-12031" fmla="*/ 6990513 w 15811497"/>
              <a:gd name="connsiteY54-12032" fmla="*/ 5259205 h 6248398"/>
              <a:gd name="connsiteX55-12033" fmla="*/ 6990512 w 15811497"/>
              <a:gd name="connsiteY55-12034" fmla="*/ 5259199 h 6248398"/>
              <a:gd name="connsiteX56-12035" fmla="*/ 6983676 w 15811497"/>
              <a:gd name="connsiteY56-12036" fmla="*/ 5240519 h 6248398"/>
              <a:gd name="connsiteX57-12037" fmla="*/ 6983673 w 15811497"/>
              <a:gd name="connsiteY57-12038" fmla="*/ 5240519 h 6248398"/>
              <a:gd name="connsiteX58-12039" fmla="*/ 6980236 w 15811497"/>
              <a:gd name="connsiteY58-12040" fmla="*/ 5231130 h 6248398"/>
              <a:gd name="connsiteX59-12041" fmla="*/ 6978859 w 15811497"/>
              <a:gd name="connsiteY59-12042" fmla="*/ 5225774 h 6248398"/>
              <a:gd name="connsiteX60-12043" fmla="*/ 6984291 w 15811497"/>
              <a:gd name="connsiteY60-12044" fmla="*/ 5240614 h 6248398"/>
              <a:gd name="connsiteX61-12045" fmla="*/ 6984292 w 15811497"/>
              <a:gd name="connsiteY61-12046" fmla="*/ 5240614 h 6248398"/>
              <a:gd name="connsiteX62-12047" fmla="*/ 6978860 w 15811497"/>
              <a:gd name="connsiteY62-12048" fmla="*/ 5225773 h 6248398"/>
              <a:gd name="connsiteX63-12049" fmla="*/ 6944562 w 15811497"/>
              <a:gd name="connsiteY63-12050" fmla="*/ 5092380 h 6248398"/>
              <a:gd name="connsiteX64-12051" fmla="*/ 6924183 w 15811497"/>
              <a:gd name="connsiteY64-12052" fmla="*/ 4890225 h 6248398"/>
              <a:gd name="connsiteX65-12053" fmla="*/ 6924182 w 15811497"/>
              <a:gd name="connsiteY65-12054" fmla="*/ 4890225 h 6248398"/>
              <a:gd name="connsiteX66-12055" fmla="*/ 6944561 w 15811497"/>
              <a:gd name="connsiteY66-12056" fmla="*/ 5092380 h 6248398"/>
              <a:gd name="connsiteX67-12057" fmla="*/ 6978860 w 15811497"/>
              <a:gd name="connsiteY67-12058" fmla="*/ 5225773 h 6248398"/>
              <a:gd name="connsiteX68-12059" fmla="*/ 6948299 w 15811497"/>
              <a:gd name="connsiteY68-12060" fmla="*/ 5142273 h 6248398"/>
              <a:gd name="connsiteX69-12061" fmla="*/ 5829297 w 15811497"/>
              <a:gd name="connsiteY69-12062" fmla="*/ 4400549 h 6248398"/>
              <a:gd name="connsiteX70-12063" fmla="*/ 5056802 w 15811497"/>
              <a:gd name="connsiteY70-12064" fmla="*/ 4677867 h 6248398"/>
              <a:gd name="connsiteX71-12065" fmla="*/ 5022517 w 15811497"/>
              <a:gd name="connsiteY71-12066" fmla="*/ 4709027 h 6248398"/>
              <a:gd name="connsiteX72-12067" fmla="*/ 5022515 w 15811497"/>
              <a:gd name="connsiteY72-12068" fmla="*/ 4709029 h 6248398"/>
              <a:gd name="connsiteX73-12069" fmla="*/ 4924198 w 15811497"/>
              <a:gd name="connsiteY73-12070" fmla="*/ 4840507 h 6248398"/>
              <a:gd name="connsiteX74-12071" fmla="*/ 4778482 w 15811497"/>
              <a:gd name="connsiteY74-12072" fmla="*/ 5008058 h 6248398"/>
              <a:gd name="connsiteX75-12073" fmla="*/ 4778482 w 15811497"/>
              <a:gd name="connsiteY75-12074" fmla="*/ 5008057 h 6248398"/>
              <a:gd name="connsiteX76-12075" fmla="*/ 4715455 w 15811497"/>
              <a:gd name="connsiteY76-12076" fmla="*/ 5077404 h 6248398"/>
              <a:gd name="connsiteX77-12077" fmla="*/ 2762249 w 15811497"/>
              <a:gd name="connsiteY77-12078" fmla="*/ 5886448 h 6248398"/>
              <a:gd name="connsiteX78-12079" fmla="*/ 0 w 15811497"/>
              <a:gd name="connsiteY78-12080" fmla="*/ 3124198 h 6248398"/>
              <a:gd name="connsiteX79-12081" fmla="*/ 2762249 w 15811497"/>
              <a:gd name="connsiteY79-12082" fmla="*/ 361949 h 6248398"/>
              <a:gd name="connsiteX80-12083" fmla="*/ 4078902 w 15811497"/>
              <a:gd name="connsiteY80-12084" fmla="*/ 695338 h 6248398"/>
              <a:gd name="connsiteX81-12085" fmla="*/ 4261443 w 15811497"/>
              <a:gd name="connsiteY81-12086" fmla="*/ 806235 h 6248398"/>
              <a:gd name="connsiteX82-12087" fmla="*/ 4409044 w 15811497"/>
              <a:gd name="connsiteY82-12088" fmla="*/ 910268 h 6248398"/>
              <a:gd name="connsiteX83-12089" fmla="*/ 4612477 w 15811497"/>
              <a:gd name="connsiteY83-12090" fmla="*/ 1077402 h 6248398"/>
              <a:gd name="connsiteX84-12091" fmla="*/ 4612478 w 15811497"/>
              <a:gd name="connsiteY84-12092" fmla="*/ 1077403 h 6248398"/>
              <a:gd name="connsiteX85-12093" fmla="*/ 4715454 w 15811497"/>
              <a:gd name="connsiteY85-12094" fmla="*/ 1170993 h 6248398"/>
              <a:gd name="connsiteX86-12095" fmla="*/ 4701725 w 15811497"/>
              <a:gd name="connsiteY86-12096" fmla="*/ 1120394 h 6248398"/>
              <a:gd name="connsiteX87-12097" fmla="*/ 5191122 w 15811497"/>
              <a:gd name="connsiteY87-12098" fmla="*/ 1219199 h 6248398"/>
              <a:gd name="connsiteX88-12099" fmla="*/ 6161317 w 15811497"/>
              <a:gd name="connsiteY88-12100" fmla="*/ 761659 h 6248398"/>
              <a:gd name="connsiteX89-12101" fmla="*/ 6224019 w 15811497"/>
              <a:gd name="connsiteY89-12102" fmla="*/ 677808 h 6248398"/>
              <a:gd name="connsiteX90-12103" fmla="*/ 6175489 w 15811497"/>
              <a:gd name="connsiteY90-12104" fmla="*/ 757691 h 6248398"/>
              <a:gd name="connsiteX91-12105" fmla="*/ 6175489 w 15811497"/>
              <a:gd name="connsiteY91-12106" fmla="*/ 757692 h 6248398"/>
              <a:gd name="connsiteX92-12107" fmla="*/ 6224020 w 15811497"/>
              <a:gd name="connsiteY92-12108" fmla="*/ 677809 h 6248398"/>
              <a:gd name="connsiteX93-12109" fmla="*/ 6233696 w 15811497"/>
              <a:gd name="connsiteY93-12110" fmla="*/ 664869 h 6248398"/>
              <a:gd name="connsiteX94-12111" fmla="*/ 6252611 w 15811497"/>
              <a:gd name="connsiteY94-12112" fmla="*/ 633734 h 6248398"/>
              <a:gd name="connsiteX95-12113" fmla="*/ 6252610 w 15811497"/>
              <a:gd name="connsiteY95-12114" fmla="*/ 633734 h 6248398"/>
              <a:gd name="connsiteX96-12115" fmla="*/ 6233696 w 15811497"/>
              <a:gd name="connsiteY96-12116" fmla="*/ 664868 h 6248398"/>
              <a:gd name="connsiteX97-12117" fmla="*/ 6224019 w 15811497"/>
              <a:gd name="connsiteY97-12118" fmla="*/ 677808 h 6248398"/>
              <a:gd name="connsiteX98-12119" fmla="*/ 6248008 w 15811497"/>
              <a:gd name="connsiteY98-12120" fmla="*/ 638320 h 6248398"/>
              <a:gd name="connsiteX99-12121" fmla="*/ 6251291 w 15811497"/>
              <a:gd name="connsiteY99-12122" fmla="*/ 633930 h 6248398"/>
              <a:gd name="connsiteX100-12123" fmla="*/ 6251293 w 15811497"/>
              <a:gd name="connsiteY100-12124" fmla="*/ 633929 h 6248398"/>
              <a:gd name="connsiteX101-12125" fmla="*/ 6257683 w 15811497"/>
              <a:gd name="connsiteY101-12126" fmla="*/ 625384 h 6248398"/>
              <a:gd name="connsiteX102-12127" fmla="*/ 6257686 w 15811497"/>
              <a:gd name="connsiteY102-12128" fmla="*/ 625380 h 6248398"/>
              <a:gd name="connsiteX103-12129" fmla="*/ 6331355 w 15811497"/>
              <a:gd name="connsiteY103-12130" fmla="*/ 526865 h 6248398"/>
              <a:gd name="connsiteX104-12131" fmla="*/ 7448548 w 15811497"/>
              <a:gd name="connsiteY104-12132" fmla="*/ 0 h 6248398"/>
              <a:gd name="connsiteX0-12133" fmla="*/ 11209760 w 15811497"/>
              <a:gd name="connsiteY0-12134" fmla="*/ 5180760 h 6248398"/>
              <a:gd name="connsiteX1-12135" fmla="*/ 11210150 w 15811497"/>
              <a:gd name="connsiteY1-12136" fmla="*/ 5180948 h 6248398"/>
              <a:gd name="connsiteX2-12137" fmla="*/ 11313815 w 15811497"/>
              <a:gd name="connsiteY2-12138" fmla="*/ 5243926 h 6248398"/>
              <a:gd name="connsiteX3-12139" fmla="*/ 11369911 w 15811497"/>
              <a:gd name="connsiteY3-12140" fmla="*/ 5285874 h 6248398"/>
              <a:gd name="connsiteX4-12141" fmla="*/ 11410606 w 15811497"/>
              <a:gd name="connsiteY4-12142" fmla="*/ 5316305 h 6248398"/>
              <a:gd name="connsiteX5-12143" fmla="*/ 11499892 w 15811497"/>
              <a:gd name="connsiteY5-12144" fmla="*/ 5397454 h 6248398"/>
              <a:gd name="connsiteX6-12145" fmla="*/ 11528781 w 15811497"/>
              <a:gd name="connsiteY6-12146" fmla="*/ 5429240 h 6248398"/>
              <a:gd name="connsiteX7-12147" fmla="*/ 11504846 w 15811497"/>
              <a:gd name="connsiteY7-12148" fmla="*/ 5414699 h 6248398"/>
              <a:gd name="connsiteX8-12149" fmla="*/ 11371717 w 15811497"/>
              <a:gd name="connsiteY8-12150" fmla="*/ 5315148 h 6248398"/>
              <a:gd name="connsiteX9-12151" fmla="*/ 11292198 w 15811497"/>
              <a:gd name="connsiteY9-12152" fmla="*/ 5255685 h 6248398"/>
              <a:gd name="connsiteX10-12153" fmla="*/ 11209760 w 15811497"/>
              <a:gd name="connsiteY10-12154" fmla="*/ 5180760 h 6248398"/>
              <a:gd name="connsiteX11-12155" fmla="*/ 4892179 w 15811497"/>
              <a:gd name="connsiteY11-12156" fmla="*/ 4842491 h 6248398"/>
              <a:gd name="connsiteX12-12157" fmla="*/ 4892178 w 15811497"/>
              <a:gd name="connsiteY12-12158" fmla="*/ 4842492 h 6248398"/>
              <a:gd name="connsiteX13-12159" fmla="*/ 4885192 w 15811497"/>
              <a:gd name="connsiteY13-12160" fmla="*/ 4851834 h 6248398"/>
              <a:gd name="connsiteX14-12161" fmla="*/ 4892179 w 15811497"/>
              <a:gd name="connsiteY14-12162" fmla="*/ 4842491 h 6248398"/>
              <a:gd name="connsiteX15-12163" fmla="*/ 7448548 w 15811497"/>
              <a:gd name="connsiteY15-12164" fmla="*/ 0 h 6248398"/>
              <a:gd name="connsiteX16-12165" fmla="*/ 8721604 w 15811497"/>
              <a:gd name="connsiteY16-12166" fmla="*/ 757692 h 6248398"/>
              <a:gd name="connsiteX17-12167" fmla="*/ 8890522 w 15811497"/>
              <a:gd name="connsiteY17-12168" fmla="*/ 1193234 h 6248398"/>
              <a:gd name="connsiteX18-12169" fmla="*/ 9958384 w 15811497"/>
              <a:gd name="connsiteY18-12170" fmla="*/ 1828798 h 6248398"/>
              <a:gd name="connsiteX19-12171" fmla="*/ 10895504 w 15811497"/>
              <a:gd name="connsiteY19-12172" fmla="*/ 1386857 h 6248398"/>
              <a:gd name="connsiteX20-12173" fmla="*/ 11096041 w 15811497"/>
              <a:gd name="connsiteY20-12174" fmla="*/ 1170993 h 6248398"/>
              <a:gd name="connsiteX21-12175" fmla="*/ 13049247 w 15811497"/>
              <a:gd name="connsiteY21-12176" fmla="*/ 361949 h 6248398"/>
              <a:gd name="connsiteX22-12177" fmla="*/ 15811497 w 15811497"/>
              <a:gd name="connsiteY22-12178" fmla="*/ 3124198 h 6248398"/>
              <a:gd name="connsiteX23-12179" fmla="*/ 13049247 w 15811497"/>
              <a:gd name="connsiteY23-12180" fmla="*/ 5886448 h 6248398"/>
              <a:gd name="connsiteX24-12181" fmla="*/ 11732594 w 15811497"/>
              <a:gd name="connsiteY24-12182" fmla="*/ 5553059 h 6248398"/>
              <a:gd name="connsiteX25-12183" fmla="*/ 11528782 w 15811497"/>
              <a:gd name="connsiteY25-12184" fmla="*/ 5429240 h 6248398"/>
              <a:gd name="connsiteX26-12185" fmla="*/ 11499893 w 15811497"/>
              <a:gd name="connsiteY26-12186" fmla="*/ 5397454 h 6248398"/>
              <a:gd name="connsiteX27-12187" fmla="*/ 11410607 w 15811497"/>
              <a:gd name="connsiteY27-12188" fmla="*/ 5316305 h 6248398"/>
              <a:gd name="connsiteX28-12189" fmla="*/ 11369912 w 15811497"/>
              <a:gd name="connsiteY28-12190" fmla="*/ 5285874 h 6248398"/>
              <a:gd name="connsiteX29-12191" fmla="*/ 11355656 w 15811497"/>
              <a:gd name="connsiteY29-12192" fmla="*/ 5144675 h 6248398"/>
              <a:gd name="connsiteX30-12193" fmla="*/ 11369912 w 15811497"/>
              <a:gd name="connsiteY30-12194" fmla="*/ 5285874 h 6248398"/>
              <a:gd name="connsiteX31-12195" fmla="*/ 11313816 w 15811497"/>
              <a:gd name="connsiteY31-12196" fmla="*/ 5243926 h 6248398"/>
              <a:gd name="connsiteX32-12197" fmla="*/ 11210151 w 15811497"/>
              <a:gd name="connsiteY32-12198" fmla="*/ 5180948 h 6248398"/>
              <a:gd name="connsiteX33-12199" fmla="*/ 11209761 w 15811497"/>
              <a:gd name="connsiteY33-12200" fmla="*/ 5180760 h 6248398"/>
              <a:gd name="connsiteX34-12201" fmla="*/ 11096041 w 15811497"/>
              <a:gd name="connsiteY34-12202" fmla="*/ 5077404 h 6248398"/>
              <a:gd name="connsiteX35-12203" fmla="*/ 11063094 w 15811497"/>
              <a:gd name="connsiteY35-12204" fmla="*/ 5041153 h 6248398"/>
              <a:gd name="connsiteX36-12205" fmla="*/ 11063091 w 15811497"/>
              <a:gd name="connsiteY36-12206" fmla="*/ 5041152 h 6248398"/>
              <a:gd name="connsiteX37-12207" fmla="*/ 11096040 w 15811497"/>
              <a:gd name="connsiteY37-12208" fmla="*/ 5077404 h 6248398"/>
              <a:gd name="connsiteX38-12209" fmla="*/ 11209760 w 15811497"/>
              <a:gd name="connsiteY38-12210" fmla="*/ 5180760 h 6248398"/>
              <a:gd name="connsiteX39-12211" fmla="*/ 11100244 w 15811497"/>
              <a:gd name="connsiteY39-12212" fmla="*/ 5128004 h 6248398"/>
              <a:gd name="connsiteX40-12213" fmla="*/ 10610846 w 15811497"/>
              <a:gd name="connsiteY40-12214" fmla="*/ 5029199 h 6248398"/>
              <a:gd name="connsiteX41-12215" fmla="*/ 9640652 w 15811497"/>
              <a:gd name="connsiteY41-12216" fmla="*/ 5486739 h 6248398"/>
              <a:gd name="connsiteX42-12217" fmla="*/ 9628722 w 15811497"/>
              <a:gd name="connsiteY42-12218" fmla="*/ 5502693 h 6248398"/>
              <a:gd name="connsiteX43-12219" fmla="*/ 9568273 w 15811497"/>
              <a:gd name="connsiteY43-12220" fmla="*/ 5583530 h 6248398"/>
              <a:gd name="connsiteX44-12221" fmla="*/ 9535504 w 15811497"/>
              <a:gd name="connsiteY44-12222" fmla="*/ 5637470 h 6248398"/>
              <a:gd name="connsiteX45-12223" fmla="*/ 9535505 w 15811497"/>
              <a:gd name="connsiteY45-12224" fmla="*/ 5637470 h 6248398"/>
              <a:gd name="connsiteX46-12225" fmla="*/ 9568273 w 15811497"/>
              <a:gd name="connsiteY46-12226" fmla="*/ 5583531 h 6248398"/>
              <a:gd name="connsiteX47-12227" fmla="*/ 9628722 w 15811497"/>
              <a:gd name="connsiteY47-12228" fmla="*/ 5502694 h 6248398"/>
              <a:gd name="connsiteX48-12229" fmla="*/ 9563485 w 15811497"/>
              <a:gd name="connsiteY48-12230" fmla="*/ 5610078 h 6248398"/>
              <a:gd name="connsiteX49-12231" fmla="*/ 9542221 w 15811497"/>
              <a:gd name="connsiteY49-12232" fmla="*/ 5638514 h 6248398"/>
              <a:gd name="connsiteX50-12233" fmla="*/ 9504352 w 15811497"/>
              <a:gd name="connsiteY50-12234" fmla="*/ 5689156 h 6248398"/>
              <a:gd name="connsiteX51-12235" fmla="*/ 9480140 w 15811497"/>
              <a:gd name="connsiteY51-12236" fmla="*/ 5721533 h 6248398"/>
              <a:gd name="connsiteX52-12237" fmla="*/ 8362947 w 15811497"/>
              <a:gd name="connsiteY52-12238" fmla="*/ 6248398 h 6248398"/>
              <a:gd name="connsiteX53-12239" fmla="*/ 7028922 w 15811497"/>
              <a:gd name="connsiteY53-12240" fmla="*/ 5364147 h 6248398"/>
              <a:gd name="connsiteX54-12241" fmla="*/ 6990513 w 15811497"/>
              <a:gd name="connsiteY54-12242" fmla="*/ 5259205 h 6248398"/>
              <a:gd name="connsiteX55-12243" fmla="*/ 6990512 w 15811497"/>
              <a:gd name="connsiteY55-12244" fmla="*/ 5259199 h 6248398"/>
              <a:gd name="connsiteX56-12245" fmla="*/ 6983676 w 15811497"/>
              <a:gd name="connsiteY56-12246" fmla="*/ 5240519 h 6248398"/>
              <a:gd name="connsiteX57-12247" fmla="*/ 6983673 w 15811497"/>
              <a:gd name="connsiteY57-12248" fmla="*/ 5240519 h 6248398"/>
              <a:gd name="connsiteX58-12249" fmla="*/ 6980236 w 15811497"/>
              <a:gd name="connsiteY58-12250" fmla="*/ 5231130 h 6248398"/>
              <a:gd name="connsiteX59-12251" fmla="*/ 6978859 w 15811497"/>
              <a:gd name="connsiteY59-12252" fmla="*/ 5225774 h 6248398"/>
              <a:gd name="connsiteX60-12253" fmla="*/ 6984291 w 15811497"/>
              <a:gd name="connsiteY60-12254" fmla="*/ 5240614 h 6248398"/>
              <a:gd name="connsiteX61-12255" fmla="*/ 6984292 w 15811497"/>
              <a:gd name="connsiteY61-12256" fmla="*/ 5240614 h 6248398"/>
              <a:gd name="connsiteX62-12257" fmla="*/ 6978860 w 15811497"/>
              <a:gd name="connsiteY62-12258" fmla="*/ 5225773 h 6248398"/>
              <a:gd name="connsiteX63-12259" fmla="*/ 6944562 w 15811497"/>
              <a:gd name="connsiteY63-12260" fmla="*/ 5092380 h 6248398"/>
              <a:gd name="connsiteX64-12261" fmla="*/ 6924183 w 15811497"/>
              <a:gd name="connsiteY64-12262" fmla="*/ 4890225 h 6248398"/>
              <a:gd name="connsiteX65-12263" fmla="*/ 6924182 w 15811497"/>
              <a:gd name="connsiteY65-12264" fmla="*/ 4890225 h 6248398"/>
              <a:gd name="connsiteX66-12265" fmla="*/ 6944561 w 15811497"/>
              <a:gd name="connsiteY66-12266" fmla="*/ 5092380 h 6248398"/>
              <a:gd name="connsiteX67-12267" fmla="*/ 6978860 w 15811497"/>
              <a:gd name="connsiteY67-12268" fmla="*/ 5225773 h 6248398"/>
              <a:gd name="connsiteX68-12269" fmla="*/ 6948299 w 15811497"/>
              <a:gd name="connsiteY68-12270" fmla="*/ 5142273 h 6248398"/>
              <a:gd name="connsiteX69-12271" fmla="*/ 5829297 w 15811497"/>
              <a:gd name="connsiteY69-12272" fmla="*/ 4400549 h 6248398"/>
              <a:gd name="connsiteX70-12273" fmla="*/ 5056802 w 15811497"/>
              <a:gd name="connsiteY70-12274" fmla="*/ 4677867 h 6248398"/>
              <a:gd name="connsiteX71-12275" fmla="*/ 5022517 w 15811497"/>
              <a:gd name="connsiteY71-12276" fmla="*/ 4709027 h 6248398"/>
              <a:gd name="connsiteX72-12277" fmla="*/ 5022515 w 15811497"/>
              <a:gd name="connsiteY72-12278" fmla="*/ 4709029 h 6248398"/>
              <a:gd name="connsiteX73-12279" fmla="*/ 4778482 w 15811497"/>
              <a:gd name="connsiteY73-12280" fmla="*/ 5008058 h 6248398"/>
              <a:gd name="connsiteX74-12281" fmla="*/ 4778482 w 15811497"/>
              <a:gd name="connsiteY74-12282" fmla="*/ 5008057 h 6248398"/>
              <a:gd name="connsiteX75-12283" fmla="*/ 4715455 w 15811497"/>
              <a:gd name="connsiteY75-12284" fmla="*/ 5077404 h 6248398"/>
              <a:gd name="connsiteX76-12285" fmla="*/ 2762249 w 15811497"/>
              <a:gd name="connsiteY76-12286" fmla="*/ 5886448 h 6248398"/>
              <a:gd name="connsiteX77-12287" fmla="*/ 0 w 15811497"/>
              <a:gd name="connsiteY77-12288" fmla="*/ 3124198 h 6248398"/>
              <a:gd name="connsiteX78-12289" fmla="*/ 2762249 w 15811497"/>
              <a:gd name="connsiteY78-12290" fmla="*/ 361949 h 6248398"/>
              <a:gd name="connsiteX79-12291" fmla="*/ 4078902 w 15811497"/>
              <a:gd name="connsiteY79-12292" fmla="*/ 695338 h 6248398"/>
              <a:gd name="connsiteX80-12293" fmla="*/ 4261443 w 15811497"/>
              <a:gd name="connsiteY80-12294" fmla="*/ 806235 h 6248398"/>
              <a:gd name="connsiteX81-12295" fmla="*/ 4409044 w 15811497"/>
              <a:gd name="connsiteY81-12296" fmla="*/ 910268 h 6248398"/>
              <a:gd name="connsiteX82-12297" fmla="*/ 4612477 w 15811497"/>
              <a:gd name="connsiteY82-12298" fmla="*/ 1077402 h 6248398"/>
              <a:gd name="connsiteX83-12299" fmla="*/ 4612478 w 15811497"/>
              <a:gd name="connsiteY83-12300" fmla="*/ 1077403 h 6248398"/>
              <a:gd name="connsiteX84-12301" fmla="*/ 4715454 w 15811497"/>
              <a:gd name="connsiteY84-12302" fmla="*/ 1170993 h 6248398"/>
              <a:gd name="connsiteX85-12303" fmla="*/ 4701725 w 15811497"/>
              <a:gd name="connsiteY85-12304" fmla="*/ 1120394 h 6248398"/>
              <a:gd name="connsiteX86-12305" fmla="*/ 5191122 w 15811497"/>
              <a:gd name="connsiteY86-12306" fmla="*/ 1219199 h 6248398"/>
              <a:gd name="connsiteX87-12307" fmla="*/ 6161317 w 15811497"/>
              <a:gd name="connsiteY87-12308" fmla="*/ 761659 h 6248398"/>
              <a:gd name="connsiteX88-12309" fmla="*/ 6224019 w 15811497"/>
              <a:gd name="connsiteY88-12310" fmla="*/ 677808 h 6248398"/>
              <a:gd name="connsiteX89-12311" fmla="*/ 6175489 w 15811497"/>
              <a:gd name="connsiteY89-12312" fmla="*/ 757691 h 6248398"/>
              <a:gd name="connsiteX90-12313" fmla="*/ 6175489 w 15811497"/>
              <a:gd name="connsiteY90-12314" fmla="*/ 757692 h 6248398"/>
              <a:gd name="connsiteX91-12315" fmla="*/ 6224020 w 15811497"/>
              <a:gd name="connsiteY91-12316" fmla="*/ 677809 h 6248398"/>
              <a:gd name="connsiteX92-12317" fmla="*/ 6233696 w 15811497"/>
              <a:gd name="connsiteY92-12318" fmla="*/ 664869 h 6248398"/>
              <a:gd name="connsiteX93-12319" fmla="*/ 6252611 w 15811497"/>
              <a:gd name="connsiteY93-12320" fmla="*/ 633734 h 6248398"/>
              <a:gd name="connsiteX94-12321" fmla="*/ 6252610 w 15811497"/>
              <a:gd name="connsiteY94-12322" fmla="*/ 633734 h 6248398"/>
              <a:gd name="connsiteX95-12323" fmla="*/ 6233696 w 15811497"/>
              <a:gd name="connsiteY95-12324" fmla="*/ 664868 h 6248398"/>
              <a:gd name="connsiteX96-12325" fmla="*/ 6224019 w 15811497"/>
              <a:gd name="connsiteY96-12326" fmla="*/ 677808 h 6248398"/>
              <a:gd name="connsiteX97-12327" fmla="*/ 6248008 w 15811497"/>
              <a:gd name="connsiteY97-12328" fmla="*/ 638320 h 6248398"/>
              <a:gd name="connsiteX98-12329" fmla="*/ 6251291 w 15811497"/>
              <a:gd name="connsiteY98-12330" fmla="*/ 633930 h 6248398"/>
              <a:gd name="connsiteX99-12331" fmla="*/ 6251293 w 15811497"/>
              <a:gd name="connsiteY99-12332" fmla="*/ 633929 h 6248398"/>
              <a:gd name="connsiteX100-12333" fmla="*/ 6257683 w 15811497"/>
              <a:gd name="connsiteY100-12334" fmla="*/ 625384 h 6248398"/>
              <a:gd name="connsiteX101-12335" fmla="*/ 6257686 w 15811497"/>
              <a:gd name="connsiteY101-12336" fmla="*/ 625380 h 6248398"/>
              <a:gd name="connsiteX102-12337" fmla="*/ 6331355 w 15811497"/>
              <a:gd name="connsiteY102-12338" fmla="*/ 526865 h 6248398"/>
              <a:gd name="connsiteX103-12339" fmla="*/ 7448548 w 15811497"/>
              <a:gd name="connsiteY103-12340" fmla="*/ 0 h 6248398"/>
              <a:gd name="connsiteX0-12341" fmla="*/ 11209760 w 15811497"/>
              <a:gd name="connsiteY0-12342" fmla="*/ 5180760 h 6248398"/>
              <a:gd name="connsiteX1-12343" fmla="*/ 11210150 w 15811497"/>
              <a:gd name="connsiteY1-12344" fmla="*/ 5180948 h 6248398"/>
              <a:gd name="connsiteX2-12345" fmla="*/ 11313815 w 15811497"/>
              <a:gd name="connsiteY2-12346" fmla="*/ 5243926 h 6248398"/>
              <a:gd name="connsiteX3-12347" fmla="*/ 11369911 w 15811497"/>
              <a:gd name="connsiteY3-12348" fmla="*/ 5285874 h 6248398"/>
              <a:gd name="connsiteX4-12349" fmla="*/ 11410606 w 15811497"/>
              <a:gd name="connsiteY4-12350" fmla="*/ 5316305 h 6248398"/>
              <a:gd name="connsiteX5-12351" fmla="*/ 11499892 w 15811497"/>
              <a:gd name="connsiteY5-12352" fmla="*/ 5397454 h 6248398"/>
              <a:gd name="connsiteX6-12353" fmla="*/ 11528781 w 15811497"/>
              <a:gd name="connsiteY6-12354" fmla="*/ 5429240 h 6248398"/>
              <a:gd name="connsiteX7-12355" fmla="*/ 11504846 w 15811497"/>
              <a:gd name="connsiteY7-12356" fmla="*/ 5414699 h 6248398"/>
              <a:gd name="connsiteX8-12357" fmla="*/ 11371717 w 15811497"/>
              <a:gd name="connsiteY8-12358" fmla="*/ 5315148 h 6248398"/>
              <a:gd name="connsiteX9-12359" fmla="*/ 11292198 w 15811497"/>
              <a:gd name="connsiteY9-12360" fmla="*/ 5255685 h 6248398"/>
              <a:gd name="connsiteX10-12361" fmla="*/ 11209760 w 15811497"/>
              <a:gd name="connsiteY10-12362" fmla="*/ 5180760 h 6248398"/>
              <a:gd name="connsiteX11-12363" fmla="*/ 4885192 w 15811497"/>
              <a:gd name="connsiteY11-12364" fmla="*/ 4851834 h 6248398"/>
              <a:gd name="connsiteX12-12365" fmla="*/ 4892178 w 15811497"/>
              <a:gd name="connsiteY12-12366" fmla="*/ 4842492 h 6248398"/>
              <a:gd name="connsiteX13-12367" fmla="*/ 4885192 w 15811497"/>
              <a:gd name="connsiteY13-12368" fmla="*/ 4851834 h 6248398"/>
              <a:gd name="connsiteX14-12369" fmla="*/ 7448548 w 15811497"/>
              <a:gd name="connsiteY14-12370" fmla="*/ 0 h 6248398"/>
              <a:gd name="connsiteX15-12371" fmla="*/ 8721604 w 15811497"/>
              <a:gd name="connsiteY15-12372" fmla="*/ 757692 h 6248398"/>
              <a:gd name="connsiteX16-12373" fmla="*/ 8890522 w 15811497"/>
              <a:gd name="connsiteY16-12374" fmla="*/ 1193234 h 6248398"/>
              <a:gd name="connsiteX17-12375" fmla="*/ 9958384 w 15811497"/>
              <a:gd name="connsiteY17-12376" fmla="*/ 1828798 h 6248398"/>
              <a:gd name="connsiteX18-12377" fmla="*/ 10895504 w 15811497"/>
              <a:gd name="connsiteY18-12378" fmla="*/ 1386857 h 6248398"/>
              <a:gd name="connsiteX19-12379" fmla="*/ 11096041 w 15811497"/>
              <a:gd name="connsiteY19-12380" fmla="*/ 1170993 h 6248398"/>
              <a:gd name="connsiteX20-12381" fmla="*/ 13049247 w 15811497"/>
              <a:gd name="connsiteY20-12382" fmla="*/ 361949 h 6248398"/>
              <a:gd name="connsiteX21-12383" fmla="*/ 15811497 w 15811497"/>
              <a:gd name="connsiteY21-12384" fmla="*/ 3124198 h 6248398"/>
              <a:gd name="connsiteX22-12385" fmla="*/ 13049247 w 15811497"/>
              <a:gd name="connsiteY22-12386" fmla="*/ 5886448 h 6248398"/>
              <a:gd name="connsiteX23-12387" fmla="*/ 11732594 w 15811497"/>
              <a:gd name="connsiteY23-12388" fmla="*/ 5553059 h 6248398"/>
              <a:gd name="connsiteX24-12389" fmla="*/ 11528782 w 15811497"/>
              <a:gd name="connsiteY24-12390" fmla="*/ 5429240 h 6248398"/>
              <a:gd name="connsiteX25-12391" fmla="*/ 11499893 w 15811497"/>
              <a:gd name="connsiteY25-12392" fmla="*/ 5397454 h 6248398"/>
              <a:gd name="connsiteX26-12393" fmla="*/ 11410607 w 15811497"/>
              <a:gd name="connsiteY26-12394" fmla="*/ 5316305 h 6248398"/>
              <a:gd name="connsiteX27-12395" fmla="*/ 11369912 w 15811497"/>
              <a:gd name="connsiteY27-12396" fmla="*/ 5285874 h 6248398"/>
              <a:gd name="connsiteX28-12397" fmla="*/ 11355656 w 15811497"/>
              <a:gd name="connsiteY28-12398" fmla="*/ 5144675 h 6248398"/>
              <a:gd name="connsiteX29-12399" fmla="*/ 11369912 w 15811497"/>
              <a:gd name="connsiteY29-12400" fmla="*/ 5285874 h 6248398"/>
              <a:gd name="connsiteX30-12401" fmla="*/ 11313816 w 15811497"/>
              <a:gd name="connsiteY30-12402" fmla="*/ 5243926 h 6248398"/>
              <a:gd name="connsiteX31-12403" fmla="*/ 11210151 w 15811497"/>
              <a:gd name="connsiteY31-12404" fmla="*/ 5180948 h 6248398"/>
              <a:gd name="connsiteX32-12405" fmla="*/ 11209761 w 15811497"/>
              <a:gd name="connsiteY32-12406" fmla="*/ 5180760 h 6248398"/>
              <a:gd name="connsiteX33-12407" fmla="*/ 11096041 w 15811497"/>
              <a:gd name="connsiteY33-12408" fmla="*/ 5077404 h 6248398"/>
              <a:gd name="connsiteX34-12409" fmla="*/ 11063094 w 15811497"/>
              <a:gd name="connsiteY34-12410" fmla="*/ 5041153 h 6248398"/>
              <a:gd name="connsiteX35-12411" fmla="*/ 11063091 w 15811497"/>
              <a:gd name="connsiteY35-12412" fmla="*/ 5041152 h 6248398"/>
              <a:gd name="connsiteX36-12413" fmla="*/ 11096040 w 15811497"/>
              <a:gd name="connsiteY36-12414" fmla="*/ 5077404 h 6248398"/>
              <a:gd name="connsiteX37-12415" fmla="*/ 11209760 w 15811497"/>
              <a:gd name="connsiteY37-12416" fmla="*/ 5180760 h 6248398"/>
              <a:gd name="connsiteX38-12417" fmla="*/ 11100244 w 15811497"/>
              <a:gd name="connsiteY38-12418" fmla="*/ 5128004 h 6248398"/>
              <a:gd name="connsiteX39-12419" fmla="*/ 10610846 w 15811497"/>
              <a:gd name="connsiteY39-12420" fmla="*/ 5029199 h 6248398"/>
              <a:gd name="connsiteX40-12421" fmla="*/ 9640652 w 15811497"/>
              <a:gd name="connsiteY40-12422" fmla="*/ 5486739 h 6248398"/>
              <a:gd name="connsiteX41-12423" fmla="*/ 9628722 w 15811497"/>
              <a:gd name="connsiteY41-12424" fmla="*/ 5502693 h 6248398"/>
              <a:gd name="connsiteX42-12425" fmla="*/ 9568273 w 15811497"/>
              <a:gd name="connsiteY42-12426" fmla="*/ 5583530 h 6248398"/>
              <a:gd name="connsiteX43-12427" fmla="*/ 9535504 w 15811497"/>
              <a:gd name="connsiteY43-12428" fmla="*/ 5637470 h 6248398"/>
              <a:gd name="connsiteX44-12429" fmla="*/ 9535505 w 15811497"/>
              <a:gd name="connsiteY44-12430" fmla="*/ 5637470 h 6248398"/>
              <a:gd name="connsiteX45-12431" fmla="*/ 9568273 w 15811497"/>
              <a:gd name="connsiteY45-12432" fmla="*/ 5583531 h 6248398"/>
              <a:gd name="connsiteX46-12433" fmla="*/ 9628722 w 15811497"/>
              <a:gd name="connsiteY46-12434" fmla="*/ 5502694 h 6248398"/>
              <a:gd name="connsiteX47-12435" fmla="*/ 9563485 w 15811497"/>
              <a:gd name="connsiteY47-12436" fmla="*/ 5610078 h 6248398"/>
              <a:gd name="connsiteX48-12437" fmla="*/ 9542221 w 15811497"/>
              <a:gd name="connsiteY48-12438" fmla="*/ 5638514 h 6248398"/>
              <a:gd name="connsiteX49-12439" fmla="*/ 9504352 w 15811497"/>
              <a:gd name="connsiteY49-12440" fmla="*/ 5689156 h 6248398"/>
              <a:gd name="connsiteX50-12441" fmla="*/ 9480140 w 15811497"/>
              <a:gd name="connsiteY50-12442" fmla="*/ 5721533 h 6248398"/>
              <a:gd name="connsiteX51-12443" fmla="*/ 8362947 w 15811497"/>
              <a:gd name="connsiteY51-12444" fmla="*/ 6248398 h 6248398"/>
              <a:gd name="connsiteX52-12445" fmla="*/ 7028922 w 15811497"/>
              <a:gd name="connsiteY52-12446" fmla="*/ 5364147 h 6248398"/>
              <a:gd name="connsiteX53-12447" fmla="*/ 6990513 w 15811497"/>
              <a:gd name="connsiteY53-12448" fmla="*/ 5259205 h 6248398"/>
              <a:gd name="connsiteX54-12449" fmla="*/ 6990512 w 15811497"/>
              <a:gd name="connsiteY54-12450" fmla="*/ 5259199 h 6248398"/>
              <a:gd name="connsiteX55-12451" fmla="*/ 6983676 w 15811497"/>
              <a:gd name="connsiteY55-12452" fmla="*/ 5240519 h 6248398"/>
              <a:gd name="connsiteX56-12453" fmla="*/ 6983673 w 15811497"/>
              <a:gd name="connsiteY56-12454" fmla="*/ 5240519 h 6248398"/>
              <a:gd name="connsiteX57-12455" fmla="*/ 6980236 w 15811497"/>
              <a:gd name="connsiteY57-12456" fmla="*/ 5231130 h 6248398"/>
              <a:gd name="connsiteX58-12457" fmla="*/ 6978859 w 15811497"/>
              <a:gd name="connsiteY58-12458" fmla="*/ 5225774 h 6248398"/>
              <a:gd name="connsiteX59-12459" fmla="*/ 6984291 w 15811497"/>
              <a:gd name="connsiteY59-12460" fmla="*/ 5240614 h 6248398"/>
              <a:gd name="connsiteX60-12461" fmla="*/ 6984292 w 15811497"/>
              <a:gd name="connsiteY60-12462" fmla="*/ 5240614 h 6248398"/>
              <a:gd name="connsiteX61-12463" fmla="*/ 6978860 w 15811497"/>
              <a:gd name="connsiteY61-12464" fmla="*/ 5225773 h 6248398"/>
              <a:gd name="connsiteX62-12465" fmla="*/ 6944562 w 15811497"/>
              <a:gd name="connsiteY62-12466" fmla="*/ 5092380 h 6248398"/>
              <a:gd name="connsiteX63-12467" fmla="*/ 6924183 w 15811497"/>
              <a:gd name="connsiteY63-12468" fmla="*/ 4890225 h 6248398"/>
              <a:gd name="connsiteX64-12469" fmla="*/ 6924182 w 15811497"/>
              <a:gd name="connsiteY64-12470" fmla="*/ 4890225 h 6248398"/>
              <a:gd name="connsiteX65-12471" fmla="*/ 6944561 w 15811497"/>
              <a:gd name="connsiteY65-12472" fmla="*/ 5092380 h 6248398"/>
              <a:gd name="connsiteX66-12473" fmla="*/ 6978860 w 15811497"/>
              <a:gd name="connsiteY66-12474" fmla="*/ 5225773 h 6248398"/>
              <a:gd name="connsiteX67-12475" fmla="*/ 6948299 w 15811497"/>
              <a:gd name="connsiteY67-12476" fmla="*/ 5142273 h 6248398"/>
              <a:gd name="connsiteX68-12477" fmla="*/ 5829297 w 15811497"/>
              <a:gd name="connsiteY68-12478" fmla="*/ 4400549 h 6248398"/>
              <a:gd name="connsiteX69-12479" fmla="*/ 5056802 w 15811497"/>
              <a:gd name="connsiteY69-12480" fmla="*/ 4677867 h 6248398"/>
              <a:gd name="connsiteX70-12481" fmla="*/ 5022517 w 15811497"/>
              <a:gd name="connsiteY70-12482" fmla="*/ 4709027 h 6248398"/>
              <a:gd name="connsiteX71-12483" fmla="*/ 5022515 w 15811497"/>
              <a:gd name="connsiteY71-12484" fmla="*/ 4709029 h 6248398"/>
              <a:gd name="connsiteX72-12485" fmla="*/ 4778482 w 15811497"/>
              <a:gd name="connsiteY72-12486" fmla="*/ 5008058 h 6248398"/>
              <a:gd name="connsiteX73-12487" fmla="*/ 4778482 w 15811497"/>
              <a:gd name="connsiteY73-12488" fmla="*/ 5008057 h 6248398"/>
              <a:gd name="connsiteX74-12489" fmla="*/ 4715455 w 15811497"/>
              <a:gd name="connsiteY74-12490" fmla="*/ 5077404 h 6248398"/>
              <a:gd name="connsiteX75-12491" fmla="*/ 2762249 w 15811497"/>
              <a:gd name="connsiteY75-12492" fmla="*/ 5886448 h 6248398"/>
              <a:gd name="connsiteX76-12493" fmla="*/ 0 w 15811497"/>
              <a:gd name="connsiteY76-12494" fmla="*/ 3124198 h 6248398"/>
              <a:gd name="connsiteX77-12495" fmla="*/ 2762249 w 15811497"/>
              <a:gd name="connsiteY77-12496" fmla="*/ 361949 h 6248398"/>
              <a:gd name="connsiteX78-12497" fmla="*/ 4078902 w 15811497"/>
              <a:gd name="connsiteY78-12498" fmla="*/ 695338 h 6248398"/>
              <a:gd name="connsiteX79-12499" fmla="*/ 4261443 w 15811497"/>
              <a:gd name="connsiteY79-12500" fmla="*/ 806235 h 6248398"/>
              <a:gd name="connsiteX80-12501" fmla="*/ 4409044 w 15811497"/>
              <a:gd name="connsiteY80-12502" fmla="*/ 910268 h 6248398"/>
              <a:gd name="connsiteX81-12503" fmla="*/ 4612477 w 15811497"/>
              <a:gd name="connsiteY81-12504" fmla="*/ 1077402 h 6248398"/>
              <a:gd name="connsiteX82-12505" fmla="*/ 4612478 w 15811497"/>
              <a:gd name="connsiteY82-12506" fmla="*/ 1077403 h 6248398"/>
              <a:gd name="connsiteX83-12507" fmla="*/ 4715454 w 15811497"/>
              <a:gd name="connsiteY83-12508" fmla="*/ 1170993 h 6248398"/>
              <a:gd name="connsiteX84-12509" fmla="*/ 4701725 w 15811497"/>
              <a:gd name="connsiteY84-12510" fmla="*/ 1120394 h 6248398"/>
              <a:gd name="connsiteX85-12511" fmla="*/ 5191122 w 15811497"/>
              <a:gd name="connsiteY85-12512" fmla="*/ 1219199 h 6248398"/>
              <a:gd name="connsiteX86-12513" fmla="*/ 6161317 w 15811497"/>
              <a:gd name="connsiteY86-12514" fmla="*/ 761659 h 6248398"/>
              <a:gd name="connsiteX87-12515" fmla="*/ 6224019 w 15811497"/>
              <a:gd name="connsiteY87-12516" fmla="*/ 677808 h 6248398"/>
              <a:gd name="connsiteX88-12517" fmla="*/ 6175489 w 15811497"/>
              <a:gd name="connsiteY88-12518" fmla="*/ 757691 h 6248398"/>
              <a:gd name="connsiteX89-12519" fmla="*/ 6175489 w 15811497"/>
              <a:gd name="connsiteY89-12520" fmla="*/ 757692 h 6248398"/>
              <a:gd name="connsiteX90-12521" fmla="*/ 6224020 w 15811497"/>
              <a:gd name="connsiteY90-12522" fmla="*/ 677809 h 6248398"/>
              <a:gd name="connsiteX91-12523" fmla="*/ 6233696 w 15811497"/>
              <a:gd name="connsiteY91-12524" fmla="*/ 664869 h 6248398"/>
              <a:gd name="connsiteX92-12525" fmla="*/ 6252611 w 15811497"/>
              <a:gd name="connsiteY92-12526" fmla="*/ 633734 h 6248398"/>
              <a:gd name="connsiteX93-12527" fmla="*/ 6252610 w 15811497"/>
              <a:gd name="connsiteY93-12528" fmla="*/ 633734 h 6248398"/>
              <a:gd name="connsiteX94-12529" fmla="*/ 6233696 w 15811497"/>
              <a:gd name="connsiteY94-12530" fmla="*/ 664868 h 6248398"/>
              <a:gd name="connsiteX95-12531" fmla="*/ 6224019 w 15811497"/>
              <a:gd name="connsiteY95-12532" fmla="*/ 677808 h 6248398"/>
              <a:gd name="connsiteX96-12533" fmla="*/ 6248008 w 15811497"/>
              <a:gd name="connsiteY96-12534" fmla="*/ 638320 h 6248398"/>
              <a:gd name="connsiteX97-12535" fmla="*/ 6251291 w 15811497"/>
              <a:gd name="connsiteY97-12536" fmla="*/ 633930 h 6248398"/>
              <a:gd name="connsiteX98-12537" fmla="*/ 6251293 w 15811497"/>
              <a:gd name="connsiteY98-12538" fmla="*/ 633929 h 6248398"/>
              <a:gd name="connsiteX99-12539" fmla="*/ 6257683 w 15811497"/>
              <a:gd name="connsiteY99-12540" fmla="*/ 625384 h 6248398"/>
              <a:gd name="connsiteX100-12541" fmla="*/ 6257686 w 15811497"/>
              <a:gd name="connsiteY100-12542" fmla="*/ 625380 h 6248398"/>
              <a:gd name="connsiteX101-12543" fmla="*/ 6331355 w 15811497"/>
              <a:gd name="connsiteY101-12544" fmla="*/ 526865 h 6248398"/>
              <a:gd name="connsiteX102-12545" fmla="*/ 7448548 w 15811497"/>
              <a:gd name="connsiteY102-12546" fmla="*/ 0 h 6248398"/>
              <a:gd name="connsiteX0-12547" fmla="*/ 11209760 w 15811497"/>
              <a:gd name="connsiteY0-12548" fmla="*/ 5180760 h 6248398"/>
              <a:gd name="connsiteX1-12549" fmla="*/ 11210150 w 15811497"/>
              <a:gd name="connsiteY1-12550" fmla="*/ 5180948 h 6248398"/>
              <a:gd name="connsiteX2-12551" fmla="*/ 11313815 w 15811497"/>
              <a:gd name="connsiteY2-12552" fmla="*/ 5243926 h 6248398"/>
              <a:gd name="connsiteX3-12553" fmla="*/ 11369911 w 15811497"/>
              <a:gd name="connsiteY3-12554" fmla="*/ 5285874 h 6248398"/>
              <a:gd name="connsiteX4-12555" fmla="*/ 11410606 w 15811497"/>
              <a:gd name="connsiteY4-12556" fmla="*/ 5316305 h 6248398"/>
              <a:gd name="connsiteX5-12557" fmla="*/ 11499892 w 15811497"/>
              <a:gd name="connsiteY5-12558" fmla="*/ 5397454 h 6248398"/>
              <a:gd name="connsiteX6-12559" fmla="*/ 11528781 w 15811497"/>
              <a:gd name="connsiteY6-12560" fmla="*/ 5429240 h 6248398"/>
              <a:gd name="connsiteX7-12561" fmla="*/ 11504846 w 15811497"/>
              <a:gd name="connsiteY7-12562" fmla="*/ 5414699 h 6248398"/>
              <a:gd name="connsiteX8-12563" fmla="*/ 11371717 w 15811497"/>
              <a:gd name="connsiteY8-12564" fmla="*/ 5315148 h 6248398"/>
              <a:gd name="connsiteX9-12565" fmla="*/ 11292198 w 15811497"/>
              <a:gd name="connsiteY9-12566" fmla="*/ 5255685 h 6248398"/>
              <a:gd name="connsiteX10-12567" fmla="*/ 11209760 w 15811497"/>
              <a:gd name="connsiteY10-12568" fmla="*/ 5180760 h 6248398"/>
              <a:gd name="connsiteX11-12569" fmla="*/ 7448548 w 15811497"/>
              <a:gd name="connsiteY11-12570" fmla="*/ 0 h 6248398"/>
              <a:gd name="connsiteX12-12571" fmla="*/ 8721604 w 15811497"/>
              <a:gd name="connsiteY12-12572" fmla="*/ 757692 h 6248398"/>
              <a:gd name="connsiteX13-12573" fmla="*/ 8890522 w 15811497"/>
              <a:gd name="connsiteY13-12574" fmla="*/ 1193234 h 6248398"/>
              <a:gd name="connsiteX14-12575" fmla="*/ 9958384 w 15811497"/>
              <a:gd name="connsiteY14-12576" fmla="*/ 1828798 h 6248398"/>
              <a:gd name="connsiteX15-12577" fmla="*/ 10895504 w 15811497"/>
              <a:gd name="connsiteY15-12578" fmla="*/ 1386857 h 6248398"/>
              <a:gd name="connsiteX16-12579" fmla="*/ 11096041 w 15811497"/>
              <a:gd name="connsiteY16-12580" fmla="*/ 1170993 h 6248398"/>
              <a:gd name="connsiteX17-12581" fmla="*/ 13049247 w 15811497"/>
              <a:gd name="connsiteY17-12582" fmla="*/ 361949 h 6248398"/>
              <a:gd name="connsiteX18-12583" fmla="*/ 15811497 w 15811497"/>
              <a:gd name="connsiteY18-12584" fmla="*/ 3124198 h 6248398"/>
              <a:gd name="connsiteX19-12585" fmla="*/ 13049247 w 15811497"/>
              <a:gd name="connsiteY19-12586" fmla="*/ 5886448 h 6248398"/>
              <a:gd name="connsiteX20-12587" fmla="*/ 11732594 w 15811497"/>
              <a:gd name="connsiteY20-12588" fmla="*/ 5553059 h 6248398"/>
              <a:gd name="connsiteX21-12589" fmla="*/ 11528782 w 15811497"/>
              <a:gd name="connsiteY21-12590" fmla="*/ 5429240 h 6248398"/>
              <a:gd name="connsiteX22-12591" fmla="*/ 11499893 w 15811497"/>
              <a:gd name="connsiteY22-12592" fmla="*/ 5397454 h 6248398"/>
              <a:gd name="connsiteX23-12593" fmla="*/ 11410607 w 15811497"/>
              <a:gd name="connsiteY23-12594" fmla="*/ 5316305 h 6248398"/>
              <a:gd name="connsiteX24-12595" fmla="*/ 11369912 w 15811497"/>
              <a:gd name="connsiteY24-12596" fmla="*/ 5285874 h 6248398"/>
              <a:gd name="connsiteX25-12597" fmla="*/ 11355656 w 15811497"/>
              <a:gd name="connsiteY25-12598" fmla="*/ 5144675 h 6248398"/>
              <a:gd name="connsiteX26-12599" fmla="*/ 11369912 w 15811497"/>
              <a:gd name="connsiteY26-12600" fmla="*/ 5285874 h 6248398"/>
              <a:gd name="connsiteX27-12601" fmla="*/ 11313816 w 15811497"/>
              <a:gd name="connsiteY27-12602" fmla="*/ 5243926 h 6248398"/>
              <a:gd name="connsiteX28-12603" fmla="*/ 11210151 w 15811497"/>
              <a:gd name="connsiteY28-12604" fmla="*/ 5180948 h 6248398"/>
              <a:gd name="connsiteX29-12605" fmla="*/ 11209761 w 15811497"/>
              <a:gd name="connsiteY29-12606" fmla="*/ 5180760 h 6248398"/>
              <a:gd name="connsiteX30-12607" fmla="*/ 11096041 w 15811497"/>
              <a:gd name="connsiteY30-12608" fmla="*/ 5077404 h 6248398"/>
              <a:gd name="connsiteX31-12609" fmla="*/ 11063094 w 15811497"/>
              <a:gd name="connsiteY31-12610" fmla="*/ 5041153 h 6248398"/>
              <a:gd name="connsiteX32-12611" fmla="*/ 11063091 w 15811497"/>
              <a:gd name="connsiteY32-12612" fmla="*/ 5041152 h 6248398"/>
              <a:gd name="connsiteX33-12613" fmla="*/ 11096040 w 15811497"/>
              <a:gd name="connsiteY33-12614" fmla="*/ 5077404 h 6248398"/>
              <a:gd name="connsiteX34-12615" fmla="*/ 11209760 w 15811497"/>
              <a:gd name="connsiteY34-12616" fmla="*/ 5180760 h 6248398"/>
              <a:gd name="connsiteX35-12617" fmla="*/ 11100244 w 15811497"/>
              <a:gd name="connsiteY35-12618" fmla="*/ 5128004 h 6248398"/>
              <a:gd name="connsiteX36-12619" fmla="*/ 10610846 w 15811497"/>
              <a:gd name="connsiteY36-12620" fmla="*/ 5029199 h 6248398"/>
              <a:gd name="connsiteX37-12621" fmla="*/ 9640652 w 15811497"/>
              <a:gd name="connsiteY37-12622" fmla="*/ 5486739 h 6248398"/>
              <a:gd name="connsiteX38-12623" fmla="*/ 9628722 w 15811497"/>
              <a:gd name="connsiteY38-12624" fmla="*/ 5502693 h 6248398"/>
              <a:gd name="connsiteX39-12625" fmla="*/ 9568273 w 15811497"/>
              <a:gd name="connsiteY39-12626" fmla="*/ 5583530 h 6248398"/>
              <a:gd name="connsiteX40-12627" fmla="*/ 9535504 w 15811497"/>
              <a:gd name="connsiteY40-12628" fmla="*/ 5637470 h 6248398"/>
              <a:gd name="connsiteX41-12629" fmla="*/ 9535505 w 15811497"/>
              <a:gd name="connsiteY41-12630" fmla="*/ 5637470 h 6248398"/>
              <a:gd name="connsiteX42-12631" fmla="*/ 9568273 w 15811497"/>
              <a:gd name="connsiteY42-12632" fmla="*/ 5583531 h 6248398"/>
              <a:gd name="connsiteX43-12633" fmla="*/ 9628722 w 15811497"/>
              <a:gd name="connsiteY43-12634" fmla="*/ 5502694 h 6248398"/>
              <a:gd name="connsiteX44-12635" fmla="*/ 9563485 w 15811497"/>
              <a:gd name="connsiteY44-12636" fmla="*/ 5610078 h 6248398"/>
              <a:gd name="connsiteX45-12637" fmla="*/ 9542221 w 15811497"/>
              <a:gd name="connsiteY45-12638" fmla="*/ 5638514 h 6248398"/>
              <a:gd name="connsiteX46-12639" fmla="*/ 9504352 w 15811497"/>
              <a:gd name="connsiteY46-12640" fmla="*/ 5689156 h 6248398"/>
              <a:gd name="connsiteX47-12641" fmla="*/ 9480140 w 15811497"/>
              <a:gd name="connsiteY47-12642" fmla="*/ 5721533 h 6248398"/>
              <a:gd name="connsiteX48-12643" fmla="*/ 8362947 w 15811497"/>
              <a:gd name="connsiteY48-12644" fmla="*/ 6248398 h 6248398"/>
              <a:gd name="connsiteX49-12645" fmla="*/ 7028922 w 15811497"/>
              <a:gd name="connsiteY49-12646" fmla="*/ 5364147 h 6248398"/>
              <a:gd name="connsiteX50-12647" fmla="*/ 6990513 w 15811497"/>
              <a:gd name="connsiteY50-12648" fmla="*/ 5259205 h 6248398"/>
              <a:gd name="connsiteX51-12649" fmla="*/ 6990512 w 15811497"/>
              <a:gd name="connsiteY51-12650" fmla="*/ 5259199 h 6248398"/>
              <a:gd name="connsiteX52-12651" fmla="*/ 6983676 w 15811497"/>
              <a:gd name="connsiteY52-12652" fmla="*/ 5240519 h 6248398"/>
              <a:gd name="connsiteX53-12653" fmla="*/ 6983673 w 15811497"/>
              <a:gd name="connsiteY53-12654" fmla="*/ 5240519 h 6248398"/>
              <a:gd name="connsiteX54-12655" fmla="*/ 6980236 w 15811497"/>
              <a:gd name="connsiteY54-12656" fmla="*/ 5231130 h 6248398"/>
              <a:gd name="connsiteX55-12657" fmla="*/ 6978859 w 15811497"/>
              <a:gd name="connsiteY55-12658" fmla="*/ 5225774 h 6248398"/>
              <a:gd name="connsiteX56-12659" fmla="*/ 6984291 w 15811497"/>
              <a:gd name="connsiteY56-12660" fmla="*/ 5240614 h 6248398"/>
              <a:gd name="connsiteX57-12661" fmla="*/ 6984292 w 15811497"/>
              <a:gd name="connsiteY57-12662" fmla="*/ 5240614 h 6248398"/>
              <a:gd name="connsiteX58-12663" fmla="*/ 6978860 w 15811497"/>
              <a:gd name="connsiteY58-12664" fmla="*/ 5225773 h 6248398"/>
              <a:gd name="connsiteX59-12665" fmla="*/ 6944562 w 15811497"/>
              <a:gd name="connsiteY59-12666" fmla="*/ 5092380 h 6248398"/>
              <a:gd name="connsiteX60-12667" fmla="*/ 6924183 w 15811497"/>
              <a:gd name="connsiteY60-12668" fmla="*/ 4890225 h 6248398"/>
              <a:gd name="connsiteX61-12669" fmla="*/ 6924182 w 15811497"/>
              <a:gd name="connsiteY61-12670" fmla="*/ 4890225 h 6248398"/>
              <a:gd name="connsiteX62-12671" fmla="*/ 6944561 w 15811497"/>
              <a:gd name="connsiteY62-12672" fmla="*/ 5092380 h 6248398"/>
              <a:gd name="connsiteX63-12673" fmla="*/ 6978860 w 15811497"/>
              <a:gd name="connsiteY63-12674" fmla="*/ 5225773 h 6248398"/>
              <a:gd name="connsiteX64-12675" fmla="*/ 6948299 w 15811497"/>
              <a:gd name="connsiteY64-12676" fmla="*/ 5142273 h 6248398"/>
              <a:gd name="connsiteX65-12677" fmla="*/ 5829297 w 15811497"/>
              <a:gd name="connsiteY65-12678" fmla="*/ 4400549 h 6248398"/>
              <a:gd name="connsiteX66-12679" fmla="*/ 5056802 w 15811497"/>
              <a:gd name="connsiteY66-12680" fmla="*/ 4677867 h 6248398"/>
              <a:gd name="connsiteX67-12681" fmla="*/ 5022517 w 15811497"/>
              <a:gd name="connsiteY67-12682" fmla="*/ 4709027 h 6248398"/>
              <a:gd name="connsiteX68-12683" fmla="*/ 5022515 w 15811497"/>
              <a:gd name="connsiteY68-12684" fmla="*/ 4709029 h 6248398"/>
              <a:gd name="connsiteX69-12685" fmla="*/ 4778482 w 15811497"/>
              <a:gd name="connsiteY69-12686" fmla="*/ 5008058 h 6248398"/>
              <a:gd name="connsiteX70-12687" fmla="*/ 4778482 w 15811497"/>
              <a:gd name="connsiteY70-12688" fmla="*/ 5008057 h 6248398"/>
              <a:gd name="connsiteX71-12689" fmla="*/ 4715455 w 15811497"/>
              <a:gd name="connsiteY71-12690" fmla="*/ 5077404 h 6248398"/>
              <a:gd name="connsiteX72-12691" fmla="*/ 2762249 w 15811497"/>
              <a:gd name="connsiteY72-12692" fmla="*/ 5886448 h 6248398"/>
              <a:gd name="connsiteX73-12693" fmla="*/ 0 w 15811497"/>
              <a:gd name="connsiteY73-12694" fmla="*/ 3124198 h 6248398"/>
              <a:gd name="connsiteX74-12695" fmla="*/ 2762249 w 15811497"/>
              <a:gd name="connsiteY74-12696" fmla="*/ 361949 h 6248398"/>
              <a:gd name="connsiteX75-12697" fmla="*/ 4078902 w 15811497"/>
              <a:gd name="connsiteY75-12698" fmla="*/ 695338 h 6248398"/>
              <a:gd name="connsiteX76-12699" fmla="*/ 4261443 w 15811497"/>
              <a:gd name="connsiteY76-12700" fmla="*/ 806235 h 6248398"/>
              <a:gd name="connsiteX77-12701" fmla="*/ 4409044 w 15811497"/>
              <a:gd name="connsiteY77-12702" fmla="*/ 910268 h 6248398"/>
              <a:gd name="connsiteX78-12703" fmla="*/ 4612477 w 15811497"/>
              <a:gd name="connsiteY78-12704" fmla="*/ 1077402 h 6248398"/>
              <a:gd name="connsiteX79-12705" fmla="*/ 4612478 w 15811497"/>
              <a:gd name="connsiteY79-12706" fmla="*/ 1077403 h 6248398"/>
              <a:gd name="connsiteX80-12707" fmla="*/ 4715454 w 15811497"/>
              <a:gd name="connsiteY80-12708" fmla="*/ 1170993 h 6248398"/>
              <a:gd name="connsiteX81-12709" fmla="*/ 4701725 w 15811497"/>
              <a:gd name="connsiteY81-12710" fmla="*/ 1120394 h 6248398"/>
              <a:gd name="connsiteX82-12711" fmla="*/ 5191122 w 15811497"/>
              <a:gd name="connsiteY82-12712" fmla="*/ 1219199 h 6248398"/>
              <a:gd name="connsiteX83-12713" fmla="*/ 6161317 w 15811497"/>
              <a:gd name="connsiteY83-12714" fmla="*/ 761659 h 6248398"/>
              <a:gd name="connsiteX84-12715" fmla="*/ 6224019 w 15811497"/>
              <a:gd name="connsiteY84-12716" fmla="*/ 677808 h 6248398"/>
              <a:gd name="connsiteX85-12717" fmla="*/ 6175489 w 15811497"/>
              <a:gd name="connsiteY85-12718" fmla="*/ 757691 h 6248398"/>
              <a:gd name="connsiteX86-12719" fmla="*/ 6175489 w 15811497"/>
              <a:gd name="connsiteY86-12720" fmla="*/ 757692 h 6248398"/>
              <a:gd name="connsiteX87-12721" fmla="*/ 6224020 w 15811497"/>
              <a:gd name="connsiteY87-12722" fmla="*/ 677809 h 6248398"/>
              <a:gd name="connsiteX88-12723" fmla="*/ 6233696 w 15811497"/>
              <a:gd name="connsiteY88-12724" fmla="*/ 664869 h 6248398"/>
              <a:gd name="connsiteX89-12725" fmla="*/ 6252611 w 15811497"/>
              <a:gd name="connsiteY89-12726" fmla="*/ 633734 h 6248398"/>
              <a:gd name="connsiteX90-12727" fmla="*/ 6252610 w 15811497"/>
              <a:gd name="connsiteY90-12728" fmla="*/ 633734 h 6248398"/>
              <a:gd name="connsiteX91-12729" fmla="*/ 6233696 w 15811497"/>
              <a:gd name="connsiteY91-12730" fmla="*/ 664868 h 6248398"/>
              <a:gd name="connsiteX92-12731" fmla="*/ 6224019 w 15811497"/>
              <a:gd name="connsiteY92-12732" fmla="*/ 677808 h 6248398"/>
              <a:gd name="connsiteX93-12733" fmla="*/ 6248008 w 15811497"/>
              <a:gd name="connsiteY93-12734" fmla="*/ 638320 h 6248398"/>
              <a:gd name="connsiteX94-12735" fmla="*/ 6251291 w 15811497"/>
              <a:gd name="connsiteY94-12736" fmla="*/ 633930 h 6248398"/>
              <a:gd name="connsiteX95-12737" fmla="*/ 6251293 w 15811497"/>
              <a:gd name="connsiteY95-12738" fmla="*/ 633929 h 6248398"/>
              <a:gd name="connsiteX96-12739" fmla="*/ 6257683 w 15811497"/>
              <a:gd name="connsiteY96-12740" fmla="*/ 625384 h 6248398"/>
              <a:gd name="connsiteX97-12741" fmla="*/ 6257686 w 15811497"/>
              <a:gd name="connsiteY97-12742" fmla="*/ 625380 h 6248398"/>
              <a:gd name="connsiteX98-12743" fmla="*/ 6331355 w 15811497"/>
              <a:gd name="connsiteY98-12744" fmla="*/ 526865 h 6248398"/>
              <a:gd name="connsiteX99-12745" fmla="*/ 7448548 w 15811497"/>
              <a:gd name="connsiteY99-12746" fmla="*/ 0 h 6248398"/>
              <a:gd name="connsiteX0-12747" fmla="*/ 11209760 w 15811497"/>
              <a:gd name="connsiteY0-12748" fmla="*/ 5180760 h 6248398"/>
              <a:gd name="connsiteX1-12749" fmla="*/ 11210150 w 15811497"/>
              <a:gd name="connsiteY1-12750" fmla="*/ 5180948 h 6248398"/>
              <a:gd name="connsiteX2-12751" fmla="*/ 11313815 w 15811497"/>
              <a:gd name="connsiteY2-12752" fmla="*/ 5243926 h 6248398"/>
              <a:gd name="connsiteX3-12753" fmla="*/ 11369911 w 15811497"/>
              <a:gd name="connsiteY3-12754" fmla="*/ 5285874 h 6248398"/>
              <a:gd name="connsiteX4-12755" fmla="*/ 11410606 w 15811497"/>
              <a:gd name="connsiteY4-12756" fmla="*/ 5316305 h 6248398"/>
              <a:gd name="connsiteX5-12757" fmla="*/ 11499892 w 15811497"/>
              <a:gd name="connsiteY5-12758" fmla="*/ 5397454 h 6248398"/>
              <a:gd name="connsiteX6-12759" fmla="*/ 11528781 w 15811497"/>
              <a:gd name="connsiteY6-12760" fmla="*/ 5429240 h 6248398"/>
              <a:gd name="connsiteX7-12761" fmla="*/ 11504846 w 15811497"/>
              <a:gd name="connsiteY7-12762" fmla="*/ 5414699 h 6248398"/>
              <a:gd name="connsiteX8-12763" fmla="*/ 11371717 w 15811497"/>
              <a:gd name="connsiteY8-12764" fmla="*/ 5315148 h 6248398"/>
              <a:gd name="connsiteX9-12765" fmla="*/ 11292198 w 15811497"/>
              <a:gd name="connsiteY9-12766" fmla="*/ 5255685 h 6248398"/>
              <a:gd name="connsiteX10-12767" fmla="*/ 11209760 w 15811497"/>
              <a:gd name="connsiteY10-12768" fmla="*/ 5180760 h 6248398"/>
              <a:gd name="connsiteX11-12769" fmla="*/ 7448548 w 15811497"/>
              <a:gd name="connsiteY11-12770" fmla="*/ 0 h 6248398"/>
              <a:gd name="connsiteX12-12771" fmla="*/ 8721604 w 15811497"/>
              <a:gd name="connsiteY12-12772" fmla="*/ 757692 h 6248398"/>
              <a:gd name="connsiteX13-12773" fmla="*/ 8890522 w 15811497"/>
              <a:gd name="connsiteY13-12774" fmla="*/ 1193234 h 6248398"/>
              <a:gd name="connsiteX14-12775" fmla="*/ 9958384 w 15811497"/>
              <a:gd name="connsiteY14-12776" fmla="*/ 1828798 h 6248398"/>
              <a:gd name="connsiteX15-12777" fmla="*/ 10895504 w 15811497"/>
              <a:gd name="connsiteY15-12778" fmla="*/ 1386857 h 6248398"/>
              <a:gd name="connsiteX16-12779" fmla="*/ 11096041 w 15811497"/>
              <a:gd name="connsiteY16-12780" fmla="*/ 1170993 h 6248398"/>
              <a:gd name="connsiteX17-12781" fmla="*/ 13049247 w 15811497"/>
              <a:gd name="connsiteY17-12782" fmla="*/ 361949 h 6248398"/>
              <a:gd name="connsiteX18-12783" fmla="*/ 15811497 w 15811497"/>
              <a:gd name="connsiteY18-12784" fmla="*/ 3124198 h 6248398"/>
              <a:gd name="connsiteX19-12785" fmla="*/ 13049247 w 15811497"/>
              <a:gd name="connsiteY19-12786" fmla="*/ 5886448 h 6248398"/>
              <a:gd name="connsiteX20-12787" fmla="*/ 11732594 w 15811497"/>
              <a:gd name="connsiteY20-12788" fmla="*/ 5553059 h 6248398"/>
              <a:gd name="connsiteX21-12789" fmla="*/ 11528782 w 15811497"/>
              <a:gd name="connsiteY21-12790" fmla="*/ 5429240 h 6248398"/>
              <a:gd name="connsiteX22-12791" fmla="*/ 11499893 w 15811497"/>
              <a:gd name="connsiteY22-12792" fmla="*/ 5397454 h 6248398"/>
              <a:gd name="connsiteX23-12793" fmla="*/ 11410607 w 15811497"/>
              <a:gd name="connsiteY23-12794" fmla="*/ 5316305 h 6248398"/>
              <a:gd name="connsiteX24-12795" fmla="*/ 11369912 w 15811497"/>
              <a:gd name="connsiteY24-12796" fmla="*/ 5285874 h 6248398"/>
              <a:gd name="connsiteX25-12797" fmla="*/ 11355656 w 15811497"/>
              <a:gd name="connsiteY25-12798" fmla="*/ 5144675 h 6248398"/>
              <a:gd name="connsiteX26-12799" fmla="*/ 11369912 w 15811497"/>
              <a:gd name="connsiteY26-12800" fmla="*/ 5285874 h 6248398"/>
              <a:gd name="connsiteX27-12801" fmla="*/ 11313816 w 15811497"/>
              <a:gd name="connsiteY27-12802" fmla="*/ 5243926 h 6248398"/>
              <a:gd name="connsiteX28-12803" fmla="*/ 11210151 w 15811497"/>
              <a:gd name="connsiteY28-12804" fmla="*/ 5180948 h 6248398"/>
              <a:gd name="connsiteX29-12805" fmla="*/ 11209761 w 15811497"/>
              <a:gd name="connsiteY29-12806" fmla="*/ 5180760 h 6248398"/>
              <a:gd name="connsiteX30-12807" fmla="*/ 11096041 w 15811497"/>
              <a:gd name="connsiteY30-12808" fmla="*/ 5077404 h 6248398"/>
              <a:gd name="connsiteX31-12809" fmla="*/ 11063094 w 15811497"/>
              <a:gd name="connsiteY31-12810" fmla="*/ 5041153 h 6248398"/>
              <a:gd name="connsiteX32-12811" fmla="*/ 11063091 w 15811497"/>
              <a:gd name="connsiteY32-12812" fmla="*/ 5041152 h 6248398"/>
              <a:gd name="connsiteX33-12813" fmla="*/ 11096040 w 15811497"/>
              <a:gd name="connsiteY33-12814" fmla="*/ 5077404 h 6248398"/>
              <a:gd name="connsiteX34-12815" fmla="*/ 11209760 w 15811497"/>
              <a:gd name="connsiteY34-12816" fmla="*/ 5180760 h 6248398"/>
              <a:gd name="connsiteX35-12817" fmla="*/ 11100244 w 15811497"/>
              <a:gd name="connsiteY35-12818" fmla="*/ 5128004 h 6248398"/>
              <a:gd name="connsiteX36-12819" fmla="*/ 10610846 w 15811497"/>
              <a:gd name="connsiteY36-12820" fmla="*/ 5029199 h 6248398"/>
              <a:gd name="connsiteX37-12821" fmla="*/ 9640652 w 15811497"/>
              <a:gd name="connsiteY37-12822" fmla="*/ 5486739 h 6248398"/>
              <a:gd name="connsiteX38-12823" fmla="*/ 9628722 w 15811497"/>
              <a:gd name="connsiteY38-12824" fmla="*/ 5502693 h 6248398"/>
              <a:gd name="connsiteX39-12825" fmla="*/ 9568273 w 15811497"/>
              <a:gd name="connsiteY39-12826" fmla="*/ 5583530 h 6248398"/>
              <a:gd name="connsiteX40-12827" fmla="*/ 9535504 w 15811497"/>
              <a:gd name="connsiteY40-12828" fmla="*/ 5637470 h 6248398"/>
              <a:gd name="connsiteX41-12829" fmla="*/ 9535505 w 15811497"/>
              <a:gd name="connsiteY41-12830" fmla="*/ 5637470 h 6248398"/>
              <a:gd name="connsiteX42-12831" fmla="*/ 9568273 w 15811497"/>
              <a:gd name="connsiteY42-12832" fmla="*/ 5583531 h 6248398"/>
              <a:gd name="connsiteX43-12833" fmla="*/ 9628722 w 15811497"/>
              <a:gd name="connsiteY43-12834" fmla="*/ 5502694 h 6248398"/>
              <a:gd name="connsiteX44-12835" fmla="*/ 9563485 w 15811497"/>
              <a:gd name="connsiteY44-12836" fmla="*/ 5610078 h 6248398"/>
              <a:gd name="connsiteX45-12837" fmla="*/ 9542221 w 15811497"/>
              <a:gd name="connsiteY45-12838" fmla="*/ 5638514 h 6248398"/>
              <a:gd name="connsiteX46-12839" fmla="*/ 9504352 w 15811497"/>
              <a:gd name="connsiteY46-12840" fmla="*/ 5689156 h 6248398"/>
              <a:gd name="connsiteX47-12841" fmla="*/ 9480140 w 15811497"/>
              <a:gd name="connsiteY47-12842" fmla="*/ 5721533 h 6248398"/>
              <a:gd name="connsiteX48-12843" fmla="*/ 8362947 w 15811497"/>
              <a:gd name="connsiteY48-12844" fmla="*/ 6248398 h 6248398"/>
              <a:gd name="connsiteX49-12845" fmla="*/ 7028922 w 15811497"/>
              <a:gd name="connsiteY49-12846" fmla="*/ 5364147 h 6248398"/>
              <a:gd name="connsiteX50-12847" fmla="*/ 6990513 w 15811497"/>
              <a:gd name="connsiteY50-12848" fmla="*/ 5259205 h 6248398"/>
              <a:gd name="connsiteX51-12849" fmla="*/ 6990512 w 15811497"/>
              <a:gd name="connsiteY51-12850" fmla="*/ 5259199 h 6248398"/>
              <a:gd name="connsiteX52-12851" fmla="*/ 6983676 w 15811497"/>
              <a:gd name="connsiteY52-12852" fmla="*/ 5240519 h 6248398"/>
              <a:gd name="connsiteX53-12853" fmla="*/ 6983673 w 15811497"/>
              <a:gd name="connsiteY53-12854" fmla="*/ 5240519 h 6248398"/>
              <a:gd name="connsiteX54-12855" fmla="*/ 6980236 w 15811497"/>
              <a:gd name="connsiteY54-12856" fmla="*/ 5231130 h 6248398"/>
              <a:gd name="connsiteX55-12857" fmla="*/ 6978859 w 15811497"/>
              <a:gd name="connsiteY55-12858" fmla="*/ 5225774 h 6248398"/>
              <a:gd name="connsiteX56-12859" fmla="*/ 6984291 w 15811497"/>
              <a:gd name="connsiteY56-12860" fmla="*/ 5240614 h 6248398"/>
              <a:gd name="connsiteX57-12861" fmla="*/ 6984292 w 15811497"/>
              <a:gd name="connsiteY57-12862" fmla="*/ 5240614 h 6248398"/>
              <a:gd name="connsiteX58-12863" fmla="*/ 6978860 w 15811497"/>
              <a:gd name="connsiteY58-12864" fmla="*/ 5225773 h 6248398"/>
              <a:gd name="connsiteX59-12865" fmla="*/ 6944562 w 15811497"/>
              <a:gd name="connsiteY59-12866" fmla="*/ 5092380 h 6248398"/>
              <a:gd name="connsiteX60-12867" fmla="*/ 6924183 w 15811497"/>
              <a:gd name="connsiteY60-12868" fmla="*/ 4890225 h 6248398"/>
              <a:gd name="connsiteX61-12869" fmla="*/ 6924182 w 15811497"/>
              <a:gd name="connsiteY61-12870" fmla="*/ 4890225 h 6248398"/>
              <a:gd name="connsiteX62-12871" fmla="*/ 6944561 w 15811497"/>
              <a:gd name="connsiteY62-12872" fmla="*/ 5092380 h 6248398"/>
              <a:gd name="connsiteX63-12873" fmla="*/ 6978860 w 15811497"/>
              <a:gd name="connsiteY63-12874" fmla="*/ 5225773 h 6248398"/>
              <a:gd name="connsiteX64-12875" fmla="*/ 6948299 w 15811497"/>
              <a:gd name="connsiteY64-12876" fmla="*/ 5142273 h 6248398"/>
              <a:gd name="connsiteX65-12877" fmla="*/ 5829297 w 15811497"/>
              <a:gd name="connsiteY65-12878" fmla="*/ 4400549 h 6248398"/>
              <a:gd name="connsiteX66-12879" fmla="*/ 5056802 w 15811497"/>
              <a:gd name="connsiteY66-12880" fmla="*/ 4677867 h 6248398"/>
              <a:gd name="connsiteX67-12881" fmla="*/ 5022517 w 15811497"/>
              <a:gd name="connsiteY67-12882" fmla="*/ 4709027 h 6248398"/>
              <a:gd name="connsiteX68-12883" fmla="*/ 5022515 w 15811497"/>
              <a:gd name="connsiteY68-12884" fmla="*/ 4709029 h 6248398"/>
              <a:gd name="connsiteX69-12885" fmla="*/ 4778482 w 15811497"/>
              <a:gd name="connsiteY69-12886" fmla="*/ 5008058 h 6248398"/>
              <a:gd name="connsiteX70-12887" fmla="*/ 4715455 w 15811497"/>
              <a:gd name="connsiteY70-12888" fmla="*/ 5077404 h 6248398"/>
              <a:gd name="connsiteX71-12889" fmla="*/ 2762249 w 15811497"/>
              <a:gd name="connsiteY71-12890" fmla="*/ 5886448 h 6248398"/>
              <a:gd name="connsiteX72-12891" fmla="*/ 0 w 15811497"/>
              <a:gd name="connsiteY72-12892" fmla="*/ 3124198 h 6248398"/>
              <a:gd name="connsiteX73-12893" fmla="*/ 2762249 w 15811497"/>
              <a:gd name="connsiteY73-12894" fmla="*/ 361949 h 6248398"/>
              <a:gd name="connsiteX74-12895" fmla="*/ 4078902 w 15811497"/>
              <a:gd name="connsiteY74-12896" fmla="*/ 695338 h 6248398"/>
              <a:gd name="connsiteX75-12897" fmla="*/ 4261443 w 15811497"/>
              <a:gd name="connsiteY75-12898" fmla="*/ 806235 h 6248398"/>
              <a:gd name="connsiteX76-12899" fmla="*/ 4409044 w 15811497"/>
              <a:gd name="connsiteY76-12900" fmla="*/ 910268 h 6248398"/>
              <a:gd name="connsiteX77-12901" fmla="*/ 4612477 w 15811497"/>
              <a:gd name="connsiteY77-12902" fmla="*/ 1077402 h 6248398"/>
              <a:gd name="connsiteX78-12903" fmla="*/ 4612478 w 15811497"/>
              <a:gd name="connsiteY78-12904" fmla="*/ 1077403 h 6248398"/>
              <a:gd name="connsiteX79-12905" fmla="*/ 4715454 w 15811497"/>
              <a:gd name="connsiteY79-12906" fmla="*/ 1170993 h 6248398"/>
              <a:gd name="connsiteX80-12907" fmla="*/ 4701725 w 15811497"/>
              <a:gd name="connsiteY80-12908" fmla="*/ 1120394 h 6248398"/>
              <a:gd name="connsiteX81-12909" fmla="*/ 5191122 w 15811497"/>
              <a:gd name="connsiteY81-12910" fmla="*/ 1219199 h 6248398"/>
              <a:gd name="connsiteX82-12911" fmla="*/ 6161317 w 15811497"/>
              <a:gd name="connsiteY82-12912" fmla="*/ 761659 h 6248398"/>
              <a:gd name="connsiteX83-12913" fmla="*/ 6224019 w 15811497"/>
              <a:gd name="connsiteY83-12914" fmla="*/ 677808 h 6248398"/>
              <a:gd name="connsiteX84-12915" fmla="*/ 6175489 w 15811497"/>
              <a:gd name="connsiteY84-12916" fmla="*/ 757691 h 6248398"/>
              <a:gd name="connsiteX85-12917" fmla="*/ 6175489 w 15811497"/>
              <a:gd name="connsiteY85-12918" fmla="*/ 757692 h 6248398"/>
              <a:gd name="connsiteX86-12919" fmla="*/ 6224020 w 15811497"/>
              <a:gd name="connsiteY86-12920" fmla="*/ 677809 h 6248398"/>
              <a:gd name="connsiteX87-12921" fmla="*/ 6233696 w 15811497"/>
              <a:gd name="connsiteY87-12922" fmla="*/ 664869 h 6248398"/>
              <a:gd name="connsiteX88-12923" fmla="*/ 6252611 w 15811497"/>
              <a:gd name="connsiteY88-12924" fmla="*/ 633734 h 6248398"/>
              <a:gd name="connsiteX89-12925" fmla="*/ 6252610 w 15811497"/>
              <a:gd name="connsiteY89-12926" fmla="*/ 633734 h 6248398"/>
              <a:gd name="connsiteX90-12927" fmla="*/ 6233696 w 15811497"/>
              <a:gd name="connsiteY90-12928" fmla="*/ 664868 h 6248398"/>
              <a:gd name="connsiteX91-12929" fmla="*/ 6224019 w 15811497"/>
              <a:gd name="connsiteY91-12930" fmla="*/ 677808 h 6248398"/>
              <a:gd name="connsiteX92-12931" fmla="*/ 6248008 w 15811497"/>
              <a:gd name="connsiteY92-12932" fmla="*/ 638320 h 6248398"/>
              <a:gd name="connsiteX93-12933" fmla="*/ 6251291 w 15811497"/>
              <a:gd name="connsiteY93-12934" fmla="*/ 633930 h 6248398"/>
              <a:gd name="connsiteX94-12935" fmla="*/ 6251293 w 15811497"/>
              <a:gd name="connsiteY94-12936" fmla="*/ 633929 h 6248398"/>
              <a:gd name="connsiteX95-12937" fmla="*/ 6257683 w 15811497"/>
              <a:gd name="connsiteY95-12938" fmla="*/ 625384 h 6248398"/>
              <a:gd name="connsiteX96-12939" fmla="*/ 6257686 w 15811497"/>
              <a:gd name="connsiteY96-12940" fmla="*/ 625380 h 6248398"/>
              <a:gd name="connsiteX97-12941" fmla="*/ 6331355 w 15811497"/>
              <a:gd name="connsiteY97-12942" fmla="*/ 526865 h 6248398"/>
              <a:gd name="connsiteX98-12943" fmla="*/ 7448548 w 15811497"/>
              <a:gd name="connsiteY98-12944" fmla="*/ 0 h 6248398"/>
              <a:gd name="connsiteX0-12945" fmla="*/ 11209760 w 15811497"/>
              <a:gd name="connsiteY0-12946" fmla="*/ 5180760 h 6248398"/>
              <a:gd name="connsiteX1-12947" fmla="*/ 11210150 w 15811497"/>
              <a:gd name="connsiteY1-12948" fmla="*/ 5180948 h 6248398"/>
              <a:gd name="connsiteX2-12949" fmla="*/ 11313815 w 15811497"/>
              <a:gd name="connsiteY2-12950" fmla="*/ 5243926 h 6248398"/>
              <a:gd name="connsiteX3-12951" fmla="*/ 11369911 w 15811497"/>
              <a:gd name="connsiteY3-12952" fmla="*/ 5285874 h 6248398"/>
              <a:gd name="connsiteX4-12953" fmla="*/ 11410606 w 15811497"/>
              <a:gd name="connsiteY4-12954" fmla="*/ 5316305 h 6248398"/>
              <a:gd name="connsiteX5-12955" fmla="*/ 11499892 w 15811497"/>
              <a:gd name="connsiteY5-12956" fmla="*/ 5397454 h 6248398"/>
              <a:gd name="connsiteX6-12957" fmla="*/ 11528781 w 15811497"/>
              <a:gd name="connsiteY6-12958" fmla="*/ 5429240 h 6248398"/>
              <a:gd name="connsiteX7-12959" fmla="*/ 11504846 w 15811497"/>
              <a:gd name="connsiteY7-12960" fmla="*/ 5414699 h 6248398"/>
              <a:gd name="connsiteX8-12961" fmla="*/ 11371717 w 15811497"/>
              <a:gd name="connsiteY8-12962" fmla="*/ 5315148 h 6248398"/>
              <a:gd name="connsiteX9-12963" fmla="*/ 11292198 w 15811497"/>
              <a:gd name="connsiteY9-12964" fmla="*/ 5255685 h 6248398"/>
              <a:gd name="connsiteX10-12965" fmla="*/ 11209760 w 15811497"/>
              <a:gd name="connsiteY10-12966" fmla="*/ 5180760 h 6248398"/>
              <a:gd name="connsiteX11-12967" fmla="*/ 7448548 w 15811497"/>
              <a:gd name="connsiteY11-12968" fmla="*/ 0 h 6248398"/>
              <a:gd name="connsiteX12-12969" fmla="*/ 8721604 w 15811497"/>
              <a:gd name="connsiteY12-12970" fmla="*/ 757692 h 6248398"/>
              <a:gd name="connsiteX13-12971" fmla="*/ 8890522 w 15811497"/>
              <a:gd name="connsiteY13-12972" fmla="*/ 1193234 h 6248398"/>
              <a:gd name="connsiteX14-12973" fmla="*/ 9958384 w 15811497"/>
              <a:gd name="connsiteY14-12974" fmla="*/ 1828798 h 6248398"/>
              <a:gd name="connsiteX15-12975" fmla="*/ 10895504 w 15811497"/>
              <a:gd name="connsiteY15-12976" fmla="*/ 1386857 h 6248398"/>
              <a:gd name="connsiteX16-12977" fmla="*/ 11096041 w 15811497"/>
              <a:gd name="connsiteY16-12978" fmla="*/ 1170993 h 6248398"/>
              <a:gd name="connsiteX17-12979" fmla="*/ 13049247 w 15811497"/>
              <a:gd name="connsiteY17-12980" fmla="*/ 361949 h 6248398"/>
              <a:gd name="connsiteX18-12981" fmla="*/ 15811497 w 15811497"/>
              <a:gd name="connsiteY18-12982" fmla="*/ 3124198 h 6248398"/>
              <a:gd name="connsiteX19-12983" fmla="*/ 13049247 w 15811497"/>
              <a:gd name="connsiteY19-12984" fmla="*/ 5886448 h 6248398"/>
              <a:gd name="connsiteX20-12985" fmla="*/ 11732594 w 15811497"/>
              <a:gd name="connsiteY20-12986" fmla="*/ 5553059 h 6248398"/>
              <a:gd name="connsiteX21-12987" fmla="*/ 11528782 w 15811497"/>
              <a:gd name="connsiteY21-12988" fmla="*/ 5429240 h 6248398"/>
              <a:gd name="connsiteX22-12989" fmla="*/ 11499893 w 15811497"/>
              <a:gd name="connsiteY22-12990" fmla="*/ 5397454 h 6248398"/>
              <a:gd name="connsiteX23-12991" fmla="*/ 11410607 w 15811497"/>
              <a:gd name="connsiteY23-12992" fmla="*/ 5316305 h 6248398"/>
              <a:gd name="connsiteX24-12993" fmla="*/ 11369912 w 15811497"/>
              <a:gd name="connsiteY24-12994" fmla="*/ 5285874 h 6248398"/>
              <a:gd name="connsiteX25-12995" fmla="*/ 11355656 w 15811497"/>
              <a:gd name="connsiteY25-12996" fmla="*/ 5144675 h 6248398"/>
              <a:gd name="connsiteX26-12997" fmla="*/ 11369912 w 15811497"/>
              <a:gd name="connsiteY26-12998" fmla="*/ 5285874 h 6248398"/>
              <a:gd name="connsiteX27-12999" fmla="*/ 11313816 w 15811497"/>
              <a:gd name="connsiteY27-13000" fmla="*/ 5243926 h 6248398"/>
              <a:gd name="connsiteX28-13001" fmla="*/ 11210151 w 15811497"/>
              <a:gd name="connsiteY28-13002" fmla="*/ 5180948 h 6248398"/>
              <a:gd name="connsiteX29-13003" fmla="*/ 11209761 w 15811497"/>
              <a:gd name="connsiteY29-13004" fmla="*/ 5180760 h 6248398"/>
              <a:gd name="connsiteX30-13005" fmla="*/ 11096041 w 15811497"/>
              <a:gd name="connsiteY30-13006" fmla="*/ 5077404 h 6248398"/>
              <a:gd name="connsiteX31-13007" fmla="*/ 11063094 w 15811497"/>
              <a:gd name="connsiteY31-13008" fmla="*/ 5041153 h 6248398"/>
              <a:gd name="connsiteX32-13009" fmla="*/ 11063091 w 15811497"/>
              <a:gd name="connsiteY32-13010" fmla="*/ 5041152 h 6248398"/>
              <a:gd name="connsiteX33-13011" fmla="*/ 11096040 w 15811497"/>
              <a:gd name="connsiteY33-13012" fmla="*/ 5077404 h 6248398"/>
              <a:gd name="connsiteX34-13013" fmla="*/ 11209760 w 15811497"/>
              <a:gd name="connsiteY34-13014" fmla="*/ 5180760 h 6248398"/>
              <a:gd name="connsiteX35-13015" fmla="*/ 11100244 w 15811497"/>
              <a:gd name="connsiteY35-13016" fmla="*/ 5128004 h 6248398"/>
              <a:gd name="connsiteX36-13017" fmla="*/ 10610846 w 15811497"/>
              <a:gd name="connsiteY36-13018" fmla="*/ 5029199 h 6248398"/>
              <a:gd name="connsiteX37-13019" fmla="*/ 9640652 w 15811497"/>
              <a:gd name="connsiteY37-13020" fmla="*/ 5486739 h 6248398"/>
              <a:gd name="connsiteX38-13021" fmla="*/ 9628722 w 15811497"/>
              <a:gd name="connsiteY38-13022" fmla="*/ 5502693 h 6248398"/>
              <a:gd name="connsiteX39-13023" fmla="*/ 9568273 w 15811497"/>
              <a:gd name="connsiteY39-13024" fmla="*/ 5583530 h 6248398"/>
              <a:gd name="connsiteX40-13025" fmla="*/ 9535504 w 15811497"/>
              <a:gd name="connsiteY40-13026" fmla="*/ 5637470 h 6248398"/>
              <a:gd name="connsiteX41-13027" fmla="*/ 9535505 w 15811497"/>
              <a:gd name="connsiteY41-13028" fmla="*/ 5637470 h 6248398"/>
              <a:gd name="connsiteX42-13029" fmla="*/ 9568273 w 15811497"/>
              <a:gd name="connsiteY42-13030" fmla="*/ 5583531 h 6248398"/>
              <a:gd name="connsiteX43-13031" fmla="*/ 9628722 w 15811497"/>
              <a:gd name="connsiteY43-13032" fmla="*/ 5502694 h 6248398"/>
              <a:gd name="connsiteX44-13033" fmla="*/ 9563485 w 15811497"/>
              <a:gd name="connsiteY44-13034" fmla="*/ 5610078 h 6248398"/>
              <a:gd name="connsiteX45-13035" fmla="*/ 9542221 w 15811497"/>
              <a:gd name="connsiteY45-13036" fmla="*/ 5638514 h 6248398"/>
              <a:gd name="connsiteX46-13037" fmla="*/ 9504352 w 15811497"/>
              <a:gd name="connsiteY46-13038" fmla="*/ 5689156 h 6248398"/>
              <a:gd name="connsiteX47-13039" fmla="*/ 9480140 w 15811497"/>
              <a:gd name="connsiteY47-13040" fmla="*/ 5721533 h 6248398"/>
              <a:gd name="connsiteX48-13041" fmla="*/ 8362947 w 15811497"/>
              <a:gd name="connsiteY48-13042" fmla="*/ 6248398 h 6248398"/>
              <a:gd name="connsiteX49-13043" fmla="*/ 7028922 w 15811497"/>
              <a:gd name="connsiteY49-13044" fmla="*/ 5364147 h 6248398"/>
              <a:gd name="connsiteX50-13045" fmla="*/ 6990513 w 15811497"/>
              <a:gd name="connsiteY50-13046" fmla="*/ 5259205 h 6248398"/>
              <a:gd name="connsiteX51-13047" fmla="*/ 6990512 w 15811497"/>
              <a:gd name="connsiteY51-13048" fmla="*/ 5259199 h 6248398"/>
              <a:gd name="connsiteX52-13049" fmla="*/ 6983676 w 15811497"/>
              <a:gd name="connsiteY52-13050" fmla="*/ 5240519 h 6248398"/>
              <a:gd name="connsiteX53-13051" fmla="*/ 6983673 w 15811497"/>
              <a:gd name="connsiteY53-13052" fmla="*/ 5240519 h 6248398"/>
              <a:gd name="connsiteX54-13053" fmla="*/ 6980236 w 15811497"/>
              <a:gd name="connsiteY54-13054" fmla="*/ 5231130 h 6248398"/>
              <a:gd name="connsiteX55-13055" fmla="*/ 6978859 w 15811497"/>
              <a:gd name="connsiteY55-13056" fmla="*/ 5225774 h 6248398"/>
              <a:gd name="connsiteX56-13057" fmla="*/ 6984291 w 15811497"/>
              <a:gd name="connsiteY56-13058" fmla="*/ 5240614 h 6248398"/>
              <a:gd name="connsiteX57-13059" fmla="*/ 6984292 w 15811497"/>
              <a:gd name="connsiteY57-13060" fmla="*/ 5240614 h 6248398"/>
              <a:gd name="connsiteX58-13061" fmla="*/ 6978860 w 15811497"/>
              <a:gd name="connsiteY58-13062" fmla="*/ 5225773 h 6248398"/>
              <a:gd name="connsiteX59-13063" fmla="*/ 6944562 w 15811497"/>
              <a:gd name="connsiteY59-13064" fmla="*/ 5092380 h 6248398"/>
              <a:gd name="connsiteX60-13065" fmla="*/ 6924183 w 15811497"/>
              <a:gd name="connsiteY60-13066" fmla="*/ 4890225 h 6248398"/>
              <a:gd name="connsiteX61-13067" fmla="*/ 6944561 w 15811497"/>
              <a:gd name="connsiteY61-13068" fmla="*/ 5092380 h 6248398"/>
              <a:gd name="connsiteX62-13069" fmla="*/ 6978860 w 15811497"/>
              <a:gd name="connsiteY62-13070" fmla="*/ 5225773 h 6248398"/>
              <a:gd name="connsiteX63-13071" fmla="*/ 6948299 w 15811497"/>
              <a:gd name="connsiteY63-13072" fmla="*/ 5142273 h 6248398"/>
              <a:gd name="connsiteX64-13073" fmla="*/ 5829297 w 15811497"/>
              <a:gd name="connsiteY64-13074" fmla="*/ 4400549 h 6248398"/>
              <a:gd name="connsiteX65-13075" fmla="*/ 5056802 w 15811497"/>
              <a:gd name="connsiteY65-13076" fmla="*/ 4677867 h 6248398"/>
              <a:gd name="connsiteX66-13077" fmla="*/ 5022517 w 15811497"/>
              <a:gd name="connsiteY66-13078" fmla="*/ 4709027 h 6248398"/>
              <a:gd name="connsiteX67-13079" fmla="*/ 5022515 w 15811497"/>
              <a:gd name="connsiteY67-13080" fmla="*/ 4709029 h 6248398"/>
              <a:gd name="connsiteX68-13081" fmla="*/ 4778482 w 15811497"/>
              <a:gd name="connsiteY68-13082" fmla="*/ 5008058 h 6248398"/>
              <a:gd name="connsiteX69-13083" fmla="*/ 4715455 w 15811497"/>
              <a:gd name="connsiteY69-13084" fmla="*/ 5077404 h 6248398"/>
              <a:gd name="connsiteX70-13085" fmla="*/ 2762249 w 15811497"/>
              <a:gd name="connsiteY70-13086" fmla="*/ 5886448 h 6248398"/>
              <a:gd name="connsiteX71-13087" fmla="*/ 0 w 15811497"/>
              <a:gd name="connsiteY71-13088" fmla="*/ 3124198 h 6248398"/>
              <a:gd name="connsiteX72-13089" fmla="*/ 2762249 w 15811497"/>
              <a:gd name="connsiteY72-13090" fmla="*/ 361949 h 6248398"/>
              <a:gd name="connsiteX73-13091" fmla="*/ 4078902 w 15811497"/>
              <a:gd name="connsiteY73-13092" fmla="*/ 695338 h 6248398"/>
              <a:gd name="connsiteX74-13093" fmla="*/ 4261443 w 15811497"/>
              <a:gd name="connsiteY74-13094" fmla="*/ 806235 h 6248398"/>
              <a:gd name="connsiteX75-13095" fmla="*/ 4409044 w 15811497"/>
              <a:gd name="connsiteY75-13096" fmla="*/ 910268 h 6248398"/>
              <a:gd name="connsiteX76-13097" fmla="*/ 4612477 w 15811497"/>
              <a:gd name="connsiteY76-13098" fmla="*/ 1077402 h 6248398"/>
              <a:gd name="connsiteX77-13099" fmla="*/ 4612478 w 15811497"/>
              <a:gd name="connsiteY77-13100" fmla="*/ 1077403 h 6248398"/>
              <a:gd name="connsiteX78-13101" fmla="*/ 4715454 w 15811497"/>
              <a:gd name="connsiteY78-13102" fmla="*/ 1170993 h 6248398"/>
              <a:gd name="connsiteX79-13103" fmla="*/ 4701725 w 15811497"/>
              <a:gd name="connsiteY79-13104" fmla="*/ 1120394 h 6248398"/>
              <a:gd name="connsiteX80-13105" fmla="*/ 5191122 w 15811497"/>
              <a:gd name="connsiteY80-13106" fmla="*/ 1219199 h 6248398"/>
              <a:gd name="connsiteX81-13107" fmla="*/ 6161317 w 15811497"/>
              <a:gd name="connsiteY81-13108" fmla="*/ 761659 h 6248398"/>
              <a:gd name="connsiteX82-13109" fmla="*/ 6224019 w 15811497"/>
              <a:gd name="connsiteY82-13110" fmla="*/ 677808 h 6248398"/>
              <a:gd name="connsiteX83-13111" fmla="*/ 6175489 w 15811497"/>
              <a:gd name="connsiteY83-13112" fmla="*/ 757691 h 6248398"/>
              <a:gd name="connsiteX84-13113" fmla="*/ 6175489 w 15811497"/>
              <a:gd name="connsiteY84-13114" fmla="*/ 757692 h 6248398"/>
              <a:gd name="connsiteX85-13115" fmla="*/ 6224020 w 15811497"/>
              <a:gd name="connsiteY85-13116" fmla="*/ 677809 h 6248398"/>
              <a:gd name="connsiteX86-13117" fmla="*/ 6233696 w 15811497"/>
              <a:gd name="connsiteY86-13118" fmla="*/ 664869 h 6248398"/>
              <a:gd name="connsiteX87-13119" fmla="*/ 6252611 w 15811497"/>
              <a:gd name="connsiteY87-13120" fmla="*/ 633734 h 6248398"/>
              <a:gd name="connsiteX88-13121" fmla="*/ 6252610 w 15811497"/>
              <a:gd name="connsiteY88-13122" fmla="*/ 633734 h 6248398"/>
              <a:gd name="connsiteX89-13123" fmla="*/ 6233696 w 15811497"/>
              <a:gd name="connsiteY89-13124" fmla="*/ 664868 h 6248398"/>
              <a:gd name="connsiteX90-13125" fmla="*/ 6224019 w 15811497"/>
              <a:gd name="connsiteY90-13126" fmla="*/ 677808 h 6248398"/>
              <a:gd name="connsiteX91-13127" fmla="*/ 6248008 w 15811497"/>
              <a:gd name="connsiteY91-13128" fmla="*/ 638320 h 6248398"/>
              <a:gd name="connsiteX92-13129" fmla="*/ 6251291 w 15811497"/>
              <a:gd name="connsiteY92-13130" fmla="*/ 633930 h 6248398"/>
              <a:gd name="connsiteX93-13131" fmla="*/ 6251293 w 15811497"/>
              <a:gd name="connsiteY93-13132" fmla="*/ 633929 h 6248398"/>
              <a:gd name="connsiteX94-13133" fmla="*/ 6257683 w 15811497"/>
              <a:gd name="connsiteY94-13134" fmla="*/ 625384 h 6248398"/>
              <a:gd name="connsiteX95-13135" fmla="*/ 6257686 w 15811497"/>
              <a:gd name="connsiteY95-13136" fmla="*/ 625380 h 6248398"/>
              <a:gd name="connsiteX96-13137" fmla="*/ 6331355 w 15811497"/>
              <a:gd name="connsiteY96-13138" fmla="*/ 526865 h 6248398"/>
              <a:gd name="connsiteX97-13139" fmla="*/ 7448548 w 15811497"/>
              <a:gd name="connsiteY97-13140" fmla="*/ 0 h 6248398"/>
              <a:gd name="connsiteX0-13141" fmla="*/ 11209760 w 15811497"/>
              <a:gd name="connsiteY0-13142" fmla="*/ 5180760 h 6248398"/>
              <a:gd name="connsiteX1-13143" fmla="*/ 11210150 w 15811497"/>
              <a:gd name="connsiteY1-13144" fmla="*/ 5180948 h 6248398"/>
              <a:gd name="connsiteX2-13145" fmla="*/ 11313815 w 15811497"/>
              <a:gd name="connsiteY2-13146" fmla="*/ 5243926 h 6248398"/>
              <a:gd name="connsiteX3-13147" fmla="*/ 11369911 w 15811497"/>
              <a:gd name="connsiteY3-13148" fmla="*/ 5285874 h 6248398"/>
              <a:gd name="connsiteX4-13149" fmla="*/ 11410606 w 15811497"/>
              <a:gd name="connsiteY4-13150" fmla="*/ 5316305 h 6248398"/>
              <a:gd name="connsiteX5-13151" fmla="*/ 11499892 w 15811497"/>
              <a:gd name="connsiteY5-13152" fmla="*/ 5397454 h 6248398"/>
              <a:gd name="connsiteX6-13153" fmla="*/ 11528781 w 15811497"/>
              <a:gd name="connsiteY6-13154" fmla="*/ 5429240 h 6248398"/>
              <a:gd name="connsiteX7-13155" fmla="*/ 11504846 w 15811497"/>
              <a:gd name="connsiteY7-13156" fmla="*/ 5414699 h 6248398"/>
              <a:gd name="connsiteX8-13157" fmla="*/ 11371717 w 15811497"/>
              <a:gd name="connsiteY8-13158" fmla="*/ 5315148 h 6248398"/>
              <a:gd name="connsiteX9-13159" fmla="*/ 11292198 w 15811497"/>
              <a:gd name="connsiteY9-13160" fmla="*/ 5255685 h 6248398"/>
              <a:gd name="connsiteX10-13161" fmla="*/ 11209760 w 15811497"/>
              <a:gd name="connsiteY10-13162" fmla="*/ 5180760 h 6248398"/>
              <a:gd name="connsiteX11-13163" fmla="*/ 7448548 w 15811497"/>
              <a:gd name="connsiteY11-13164" fmla="*/ 0 h 6248398"/>
              <a:gd name="connsiteX12-13165" fmla="*/ 8721604 w 15811497"/>
              <a:gd name="connsiteY12-13166" fmla="*/ 757692 h 6248398"/>
              <a:gd name="connsiteX13-13167" fmla="*/ 8890522 w 15811497"/>
              <a:gd name="connsiteY13-13168" fmla="*/ 1193234 h 6248398"/>
              <a:gd name="connsiteX14-13169" fmla="*/ 9958384 w 15811497"/>
              <a:gd name="connsiteY14-13170" fmla="*/ 1828798 h 6248398"/>
              <a:gd name="connsiteX15-13171" fmla="*/ 10895504 w 15811497"/>
              <a:gd name="connsiteY15-13172" fmla="*/ 1386857 h 6248398"/>
              <a:gd name="connsiteX16-13173" fmla="*/ 11096041 w 15811497"/>
              <a:gd name="connsiteY16-13174" fmla="*/ 1170993 h 6248398"/>
              <a:gd name="connsiteX17-13175" fmla="*/ 13049247 w 15811497"/>
              <a:gd name="connsiteY17-13176" fmla="*/ 361949 h 6248398"/>
              <a:gd name="connsiteX18-13177" fmla="*/ 15811497 w 15811497"/>
              <a:gd name="connsiteY18-13178" fmla="*/ 3124198 h 6248398"/>
              <a:gd name="connsiteX19-13179" fmla="*/ 13049247 w 15811497"/>
              <a:gd name="connsiteY19-13180" fmla="*/ 5886448 h 6248398"/>
              <a:gd name="connsiteX20-13181" fmla="*/ 11732594 w 15811497"/>
              <a:gd name="connsiteY20-13182" fmla="*/ 5553059 h 6248398"/>
              <a:gd name="connsiteX21-13183" fmla="*/ 11528782 w 15811497"/>
              <a:gd name="connsiteY21-13184" fmla="*/ 5429240 h 6248398"/>
              <a:gd name="connsiteX22-13185" fmla="*/ 11499893 w 15811497"/>
              <a:gd name="connsiteY22-13186" fmla="*/ 5397454 h 6248398"/>
              <a:gd name="connsiteX23-13187" fmla="*/ 11410607 w 15811497"/>
              <a:gd name="connsiteY23-13188" fmla="*/ 5316305 h 6248398"/>
              <a:gd name="connsiteX24-13189" fmla="*/ 11369912 w 15811497"/>
              <a:gd name="connsiteY24-13190" fmla="*/ 5285874 h 6248398"/>
              <a:gd name="connsiteX25-13191" fmla="*/ 11355656 w 15811497"/>
              <a:gd name="connsiteY25-13192" fmla="*/ 5144675 h 6248398"/>
              <a:gd name="connsiteX26-13193" fmla="*/ 11369912 w 15811497"/>
              <a:gd name="connsiteY26-13194" fmla="*/ 5285874 h 6248398"/>
              <a:gd name="connsiteX27-13195" fmla="*/ 11313816 w 15811497"/>
              <a:gd name="connsiteY27-13196" fmla="*/ 5243926 h 6248398"/>
              <a:gd name="connsiteX28-13197" fmla="*/ 11210151 w 15811497"/>
              <a:gd name="connsiteY28-13198" fmla="*/ 5180948 h 6248398"/>
              <a:gd name="connsiteX29-13199" fmla="*/ 11209761 w 15811497"/>
              <a:gd name="connsiteY29-13200" fmla="*/ 5180760 h 6248398"/>
              <a:gd name="connsiteX30-13201" fmla="*/ 11096041 w 15811497"/>
              <a:gd name="connsiteY30-13202" fmla="*/ 5077404 h 6248398"/>
              <a:gd name="connsiteX31-13203" fmla="*/ 11063094 w 15811497"/>
              <a:gd name="connsiteY31-13204" fmla="*/ 5041153 h 6248398"/>
              <a:gd name="connsiteX32-13205" fmla="*/ 11063091 w 15811497"/>
              <a:gd name="connsiteY32-13206" fmla="*/ 5041152 h 6248398"/>
              <a:gd name="connsiteX33-13207" fmla="*/ 11096040 w 15811497"/>
              <a:gd name="connsiteY33-13208" fmla="*/ 5077404 h 6248398"/>
              <a:gd name="connsiteX34-13209" fmla="*/ 11209760 w 15811497"/>
              <a:gd name="connsiteY34-13210" fmla="*/ 5180760 h 6248398"/>
              <a:gd name="connsiteX35-13211" fmla="*/ 11100244 w 15811497"/>
              <a:gd name="connsiteY35-13212" fmla="*/ 5128004 h 6248398"/>
              <a:gd name="connsiteX36-13213" fmla="*/ 10610846 w 15811497"/>
              <a:gd name="connsiteY36-13214" fmla="*/ 5029199 h 6248398"/>
              <a:gd name="connsiteX37-13215" fmla="*/ 9640652 w 15811497"/>
              <a:gd name="connsiteY37-13216" fmla="*/ 5486739 h 6248398"/>
              <a:gd name="connsiteX38-13217" fmla="*/ 9628722 w 15811497"/>
              <a:gd name="connsiteY38-13218" fmla="*/ 5502693 h 6248398"/>
              <a:gd name="connsiteX39-13219" fmla="*/ 9568273 w 15811497"/>
              <a:gd name="connsiteY39-13220" fmla="*/ 5583530 h 6248398"/>
              <a:gd name="connsiteX40-13221" fmla="*/ 9535504 w 15811497"/>
              <a:gd name="connsiteY40-13222" fmla="*/ 5637470 h 6248398"/>
              <a:gd name="connsiteX41-13223" fmla="*/ 9535505 w 15811497"/>
              <a:gd name="connsiteY41-13224" fmla="*/ 5637470 h 6248398"/>
              <a:gd name="connsiteX42-13225" fmla="*/ 9568273 w 15811497"/>
              <a:gd name="connsiteY42-13226" fmla="*/ 5583531 h 6248398"/>
              <a:gd name="connsiteX43-13227" fmla="*/ 9628722 w 15811497"/>
              <a:gd name="connsiteY43-13228" fmla="*/ 5502694 h 6248398"/>
              <a:gd name="connsiteX44-13229" fmla="*/ 9563485 w 15811497"/>
              <a:gd name="connsiteY44-13230" fmla="*/ 5610078 h 6248398"/>
              <a:gd name="connsiteX45-13231" fmla="*/ 9542221 w 15811497"/>
              <a:gd name="connsiteY45-13232" fmla="*/ 5638514 h 6248398"/>
              <a:gd name="connsiteX46-13233" fmla="*/ 9504352 w 15811497"/>
              <a:gd name="connsiteY46-13234" fmla="*/ 5689156 h 6248398"/>
              <a:gd name="connsiteX47-13235" fmla="*/ 9480140 w 15811497"/>
              <a:gd name="connsiteY47-13236" fmla="*/ 5721533 h 6248398"/>
              <a:gd name="connsiteX48-13237" fmla="*/ 8362947 w 15811497"/>
              <a:gd name="connsiteY48-13238" fmla="*/ 6248398 h 6248398"/>
              <a:gd name="connsiteX49-13239" fmla="*/ 7028922 w 15811497"/>
              <a:gd name="connsiteY49-13240" fmla="*/ 5364147 h 6248398"/>
              <a:gd name="connsiteX50-13241" fmla="*/ 6990513 w 15811497"/>
              <a:gd name="connsiteY50-13242" fmla="*/ 5259205 h 6248398"/>
              <a:gd name="connsiteX51-13243" fmla="*/ 6990512 w 15811497"/>
              <a:gd name="connsiteY51-13244" fmla="*/ 5259199 h 6248398"/>
              <a:gd name="connsiteX52-13245" fmla="*/ 6983676 w 15811497"/>
              <a:gd name="connsiteY52-13246" fmla="*/ 5240519 h 6248398"/>
              <a:gd name="connsiteX53-13247" fmla="*/ 6983673 w 15811497"/>
              <a:gd name="connsiteY53-13248" fmla="*/ 5240519 h 6248398"/>
              <a:gd name="connsiteX54-13249" fmla="*/ 6980236 w 15811497"/>
              <a:gd name="connsiteY54-13250" fmla="*/ 5231130 h 6248398"/>
              <a:gd name="connsiteX55-13251" fmla="*/ 6978859 w 15811497"/>
              <a:gd name="connsiteY55-13252" fmla="*/ 5225774 h 6248398"/>
              <a:gd name="connsiteX56-13253" fmla="*/ 6984291 w 15811497"/>
              <a:gd name="connsiteY56-13254" fmla="*/ 5240614 h 6248398"/>
              <a:gd name="connsiteX57-13255" fmla="*/ 6984292 w 15811497"/>
              <a:gd name="connsiteY57-13256" fmla="*/ 5240614 h 6248398"/>
              <a:gd name="connsiteX58-13257" fmla="*/ 6978860 w 15811497"/>
              <a:gd name="connsiteY58-13258" fmla="*/ 5225773 h 6248398"/>
              <a:gd name="connsiteX59-13259" fmla="*/ 6944562 w 15811497"/>
              <a:gd name="connsiteY59-13260" fmla="*/ 5092380 h 6248398"/>
              <a:gd name="connsiteX60-13261" fmla="*/ 6944561 w 15811497"/>
              <a:gd name="connsiteY60-13262" fmla="*/ 5092380 h 6248398"/>
              <a:gd name="connsiteX61-13263" fmla="*/ 6978860 w 15811497"/>
              <a:gd name="connsiteY61-13264" fmla="*/ 5225773 h 6248398"/>
              <a:gd name="connsiteX62-13265" fmla="*/ 6948299 w 15811497"/>
              <a:gd name="connsiteY62-13266" fmla="*/ 5142273 h 6248398"/>
              <a:gd name="connsiteX63-13267" fmla="*/ 5829297 w 15811497"/>
              <a:gd name="connsiteY63-13268" fmla="*/ 4400549 h 6248398"/>
              <a:gd name="connsiteX64-13269" fmla="*/ 5056802 w 15811497"/>
              <a:gd name="connsiteY64-13270" fmla="*/ 4677867 h 6248398"/>
              <a:gd name="connsiteX65-13271" fmla="*/ 5022517 w 15811497"/>
              <a:gd name="connsiteY65-13272" fmla="*/ 4709027 h 6248398"/>
              <a:gd name="connsiteX66-13273" fmla="*/ 5022515 w 15811497"/>
              <a:gd name="connsiteY66-13274" fmla="*/ 4709029 h 6248398"/>
              <a:gd name="connsiteX67-13275" fmla="*/ 4778482 w 15811497"/>
              <a:gd name="connsiteY67-13276" fmla="*/ 5008058 h 6248398"/>
              <a:gd name="connsiteX68-13277" fmla="*/ 4715455 w 15811497"/>
              <a:gd name="connsiteY68-13278" fmla="*/ 5077404 h 6248398"/>
              <a:gd name="connsiteX69-13279" fmla="*/ 2762249 w 15811497"/>
              <a:gd name="connsiteY69-13280" fmla="*/ 5886448 h 6248398"/>
              <a:gd name="connsiteX70-13281" fmla="*/ 0 w 15811497"/>
              <a:gd name="connsiteY70-13282" fmla="*/ 3124198 h 6248398"/>
              <a:gd name="connsiteX71-13283" fmla="*/ 2762249 w 15811497"/>
              <a:gd name="connsiteY71-13284" fmla="*/ 361949 h 6248398"/>
              <a:gd name="connsiteX72-13285" fmla="*/ 4078902 w 15811497"/>
              <a:gd name="connsiteY72-13286" fmla="*/ 695338 h 6248398"/>
              <a:gd name="connsiteX73-13287" fmla="*/ 4261443 w 15811497"/>
              <a:gd name="connsiteY73-13288" fmla="*/ 806235 h 6248398"/>
              <a:gd name="connsiteX74-13289" fmla="*/ 4409044 w 15811497"/>
              <a:gd name="connsiteY74-13290" fmla="*/ 910268 h 6248398"/>
              <a:gd name="connsiteX75-13291" fmla="*/ 4612477 w 15811497"/>
              <a:gd name="connsiteY75-13292" fmla="*/ 1077402 h 6248398"/>
              <a:gd name="connsiteX76-13293" fmla="*/ 4612478 w 15811497"/>
              <a:gd name="connsiteY76-13294" fmla="*/ 1077403 h 6248398"/>
              <a:gd name="connsiteX77-13295" fmla="*/ 4715454 w 15811497"/>
              <a:gd name="connsiteY77-13296" fmla="*/ 1170993 h 6248398"/>
              <a:gd name="connsiteX78-13297" fmla="*/ 4701725 w 15811497"/>
              <a:gd name="connsiteY78-13298" fmla="*/ 1120394 h 6248398"/>
              <a:gd name="connsiteX79-13299" fmla="*/ 5191122 w 15811497"/>
              <a:gd name="connsiteY79-13300" fmla="*/ 1219199 h 6248398"/>
              <a:gd name="connsiteX80-13301" fmla="*/ 6161317 w 15811497"/>
              <a:gd name="connsiteY80-13302" fmla="*/ 761659 h 6248398"/>
              <a:gd name="connsiteX81-13303" fmla="*/ 6224019 w 15811497"/>
              <a:gd name="connsiteY81-13304" fmla="*/ 677808 h 6248398"/>
              <a:gd name="connsiteX82-13305" fmla="*/ 6175489 w 15811497"/>
              <a:gd name="connsiteY82-13306" fmla="*/ 757691 h 6248398"/>
              <a:gd name="connsiteX83-13307" fmla="*/ 6175489 w 15811497"/>
              <a:gd name="connsiteY83-13308" fmla="*/ 757692 h 6248398"/>
              <a:gd name="connsiteX84-13309" fmla="*/ 6224020 w 15811497"/>
              <a:gd name="connsiteY84-13310" fmla="*/ 677809 h 6248398"/>
              <a:gd name="connsiteX85-13311" fmla="*/ 6233696 w 15811497"/>
              <a:gd name="connsiteY85-13312" fmla="*/ 664869 h 6248398"/>
              <a:gd name="connsiteX86-13313" fmla="*/ 6252611 w 15811497"/>
              <a:gd name="connsiteY86-13314" fmla="*/ 633734 h 6248398"/>
              <a:gd name="connsiteX87-13315" fmla="*/ 6252610 w 15811497"/>
              <a:gd name="connsiteY87-13316" fmla="*/ 633734 h 6248398"/>
              <a:gd name="connsiteX88-13317" fmla="*/ 6233696 w 15811497"/>
              <a:gd name="connsiteY88-13318" fmla="*/ 664868 h 6248398"/>
              <a:gd name="connsiteX89-13319" fmla="*/ 6224019 w 15811497"/>
              <a:gd name="connsiteY89-13320" fmla="*/ 677808 h 6248398"/>
              <a:gd name="connsiteX90-13321" fmla="*/ 6248008 w 15811497"/>
              <a:gd name="connsiteY90-13322" fmla="*/ 638320 h 6248398"/>
              <a:gd name="connsiteX91-13323" fmla="*/ 6251291 w 15811497"/>
              <a:gd name="connsiteY91-13324" fmla="*/ 633930 h 6248398"/>
              <a:gd name="connsiteX92-13325" fmla="*/ 6251293 w 15811497"/>
              <a:gd name="connsiteY92-13326" fmla="*/ 633929 h 6248398"/>
              <a:gd name="connsiteX93-13327" fmla="*/ 6257683 w 15811497"/>
              <a:gd name="connsiteY93-13328" fmla="*/ 625384 h 6248398"/>
              <a:gd name="connsiteX94-13329" fmla="*/ 6257686 w 15811497"/>
              <a:gd name="connsiteY94-13330" fmla="*/ 625380 h 6248398"/>
              <a:gd name="connsiteX95-13331" fmla="*/ 6331355 w 15811497"/>
              <a:gd name="connsiteY95-13332" fmla="*/ 526865 h 6248398"/>
              <a:gd name="connsiteX96-13333" fmla="*/ 7448548 w 15811497"/>
              <a:gd name="connsiteY96-13334" fmla="*/ 0 h 6248398"/>
              <a:gd name="connsiteX0-13335" fmla="*/ 11209760 w 15811497"/>
              <a:gd name="connsiteY0-13336" fmla="*/ 5180760 h 6248398"/>
              <a:gd name="connsiteX1-13337" fmla="*/ 11210150 w 15811497"/>
              <a:gd name="connsiteY1-13338" fmla="*/ 5180948 h 6248398"/>
              <a:gd name="connsiteX2-13339" fmla="*/ 11313815 w 15811497"/>
              <a:gd name="connsiteY2-13340" fmla="*/ 5243926 h 6248398"/>
              <a:gd name="connsiteX3-13341" fmla="*/ 11369911 w 15811497"/>
              <a:gd name="connsiteY3-13342" fmla="*/ 5285874 h 6248398"/>
              <a:gd name="connsiteX4-13343" fmla="*/ 11410606 w 15811497"/>
              <a:gd name="connsiteY4-13344" fmla="*/ 5316305 h 6248398"/>
              <a:gd name="connsiteX5-13345" fmla="*/ 11499892 w 15811497"/>
              <a:gd name="connsiteY5-13346" fmla="*/ 5397454 h 6248398"/>
              <a:gd name="connsiteX6-13347" fmla="*/ 11528781 w 15811497"/>
              <a:gd name="connsiteY6-13348" fmla="*/ 5429240 h 6248398"/>
              <a:gd name="connsiteX7-13349" fmla="*/ 11504846 w 15811497"/>
              <a:gd name="connsiteY7-13350" fmla="*/ 5414699 h 6248398"/>
              <a:gd name="connsiteX8-13351" fmla="*/ 11371717 w 15811497"/>
              <a:gd name="connsiteY8-13352" fmla="*/ 5315148 h 6248398"/>
              <a:gd name="connsiteX9-13353" fmla="*/ 11292198 w 15811497"/>
              <a:gd name="connsiteY9-13354" fmla="*/ 5255685 h 6248398"/>
              <a:gd name="connsiteX10-13355" fmla="*/ 11209760 w 15811497"/>
              <a:gd name="connsiteY10-13356" fmla="*/ 5180760 h 6248398"/>
              <a:gd name="connsiteX11-13357" fmla="*/ 7448548 w 15811497"/>
              <a:gd name="connsiteY11-13358" fmla="*/ 0 h 6248398"/>
              <a:gd name="connsiteX12-13359" fmla="*/ 8721604 w 15811497"/>
              <a:gd name="connsiteY12-13360" fmla="*/ 757692 h 6248398"/>
              <a:gd name="connsiteX13-13361" fmla="*/ 8890522 w 15811497"/>
              <a:gd name="connsiteY13-13362" fmla="*/ 1193234 h 6248398"/>
              <a:gd name="connsiteX14-13363" fmla="*/ 9958384 w 15811497"/>
              <a:gd name="connsiteY14-13364" fmla="*/ 1828798 h 6248398"/>
              <a:gd name="connsiteX15-13365" fmla="*/ 10895504 w 15811497"/>
              <a:gd name="connsiteY15-13366" fmla="*/ 1386857 h 6248398"/>
              <a:gd name="connsiteX16-13367" fmla="*/ 11096041 w 15811497"/>
              <a:gd name="connsiteY16-13368" fmla="*/ 1170993 h 6248398"/>
              <a:gd name="connsiteX17-13369" fmla="*/ 13049247 w 15811497"/>
              <a:gd name="connsiteY17-13370" fmla="*/ 361949 h 6248398"/>
              <a:gd name="connsiteX18-13371" fmla="*/ 15811497 w 15811497"/>
              <a:gd name="connsiteY18-13372" fmla="*/ 3124198 h 6248398"/>
              <a:gd name="connsiteX19-13373" fmla="*/ 13049247 w 15811497"/>
              <a:gd name="connsiteY19-13374" fmla="*/ 5886448 h 6248398"/>
              <a:gd name="connsiteX20-13375" fmla="*/ 11732594 w 15811497"/>
              <a:gd name="connsiteY20-13376" fmla="*/ 5553059 h 6248398"/>
              <a:gd name="connsiteX21-13377" fmla="*/ 11528782 w 15811497"/>
              <a:gd name="connsiteY21-13378" fmla="*/ 5429240 h 6248398"/>
              <a:gd name="connsiteX22-13379" fmla="*/ 11499893 w 15811497"/>
              <a:gd name="connsiteY22-13380" fmla="*/ 5397454 h 6248398"/>
              <a:gd name="connsiteX23-13381" fmla="*/ 11410607 w 15811497"/>
              <a:gd name="connsiteY23-13382" fmla="*/ 5316305 h 6248398"/>
              <a:gd name="connsiteX24-13383" fmla="*/ 11369912 w 15811497"/>
              <a:gd name="connsiteY24-13384" fmla="*/ 5285874 h 6248398"/>
              <a:gd name="connsiteX25-13385" fmla="*/ 11355656 w 15811497"/>
              <a:gd name="connsiteY25-13386" fmla="*/ 5144675 h 6248398"/>
              <a:gd name="connsiteX26-13387" fmla="*/ 11369912 w 15811497"/>
              <a:gd name="connsiteY26-13388" fmla="*/ 5285874 h 6248398"/>
              <a:gd name="connsiteX27-13389" fmla="*/ 11313816 w 15811497"/>
              <a:gd name="connsiteY27-13390" fmla="*/ 5243926 h 6248398"/>
              <a:gd name="connsiteX28-13391" fmla="*/ 11210151 w 15811497"/>
              <a:gd name="connsiteY28-13392" fmla="*/ 5180948 h 6248398"/>
              <a:gd name="connsiteX29-13393" fmla="*/ 11209761 w 15811497"/>
              <a:gd name="connsiteY29-13394" fmla="*/ 5180760 h 6248398"/>
              <a:gd name="connsiteX30-13395" fmla="*/ 11096041 w 15811497"/>
              <a:gd name="connsiteY30-13396" fmla="*/ 5077404 h 6248398"/>
              <a:gd name="connsiteX31-13397" fmla="*/ 11063094 w 15811497"/>
              <a:gd name="connsiteY31-13398" fmla="*/ 5041153 h 6248398"/>
              <a:gd name="connsiteX32-13399" fmla="*/ 11063091 w 15811497"/>
              <a:gd name="connsiteY32-13400" fmla="*/ 5041152 h 6248398"/>
              <a:gd name="connsiteX33-13401" fmla="*/ 11096040 w 15811497"/>
              <a:gd name="connsiteY33-13402" fmla="*/ 5077404 h 6248398"/>
              <a:gd name="connsiteX34-13403" fmla="*/ 11209760 w 15811497"/>
              <a:gd name="connsiteY34-13404" fmla="*/ 5180760 h 6248398"/>
              <a:gd name="connsiteX35-13405" fmla="*/ 11100244 w 15811497"/>
              <a:gd name="connsiteY35-13406" fmla="*/ 5128004 h 6248398"/>
              <a:gd name="connsiteX36-13407" fmla="*/ 10610846 w 15811497"/>
              <a:gd name="connsiteY36-13408" fmla="*/ 5029199 h 6248398"/>
              <a:gd name="connsiteX37-13409" fmla="*/ 9640652 w 15811497"/>
              <a:gd name="connsiteY37-13410" fmla="*/ 5486739 h 6248398"/>
              <a:gd name="connsiteX38-13411" fmla="*/ 9628722 w 15811497"/>
              <a:gd name="connsiteY38-13412" fmla="*/ 5502693 h 6248398"/>
              <a:gd name="connsiteX39-13413" fmla="*/ 9568273 w 15811497"/>
              <a:gd name="connsiteY39-13414" fmla="*/ 5583530 h 6248398"/>
              <a:gd name="connsiteX40-13415" fmla="*/ 9535504 w 15811497"/>
              <a:gd name="connsiteY40-13416" fmla="*/ 5637470 h 6248398"/>
              <a:gd name="connsiteX41-13417" fmla="*/ 9535505 w 15811497"/>
              <a:gd name="connsiteY41-13418" fmla="*/ 5637470 h 6248398"/>
              <a:gd name="connsiteX42-13419" fmla="*/ 9568273 w 15811497"/>
              <a:gd name="connsiteY42-13420" fmla="*/ 5583531 h 6248398"/>
              <a:gd name="connsiteX43-13421" fmla="*/ 9628722 w 15811497"/>
              <a:gd name="connsiteY43-13422" fmla="*/ 5502694 h 6248398"/>
              <a:gd name="connsiteX44-13423" fmla="*/ 9563485 w 15811497"/>
              <a:gd name="connsiteY44-13424" fmla="*/ 5610078 h 6248398"/>
              <a:gd name="connsiteX45-13425" fmla="*/ 9542221 w 15811497"/>
              <a:gd name="connsiteY45-13426" fmla="*/ 5638514 h 6248398"/>
              <a:gd name="connsiteX46-13427" fmla="*/ 9504352 w 15811497"/>
              <a:gd name="connsiteY46-13428" fmla="*/ 5689156 h 6248398"/>
              <a:gd name="connsiteX47-13429" fmla="*/ 9480140 w 15811497"/>
              <a:gd name="connsiteY47-13430" fmla="*/ 5721533 h 6248398"/>
              <a:gd name="connsiteX48-13431" fmla="*/ 8362947 w 15811497"/>
              <a:gd name="connsiteY48-13432" fmla="*/ 6248398 h 6248398"/>
              <a:gd name="connsiteX49-13433" fmla="*/ 7028922 w 15811497"/>
              <a:gd name="connsiteY49-13434" fmla="*/ 5364147 h 6248398"/>
              <a:gd name="connsiteX50-13435" fmla="*/ 6990513 w 15811497"/>
              <a:gd name="connsiteY50-13436" fmla="*/ 5259205 h 6248398"/>
              <a:gd name="connsiteX51-13437" fmla="*/ 6990512 w 15811497"/>
              <a:gd name="connsiteY51-13438" fmla="*/ 5259199 h 6248398"/>
              <a:gd name="connsiteX52-13439" fmla="*/ 6983676 w 15811497"/>
              <a:gd name="connsiteY52-13440" fmla="*/ 5240519 h 6248398"/>
              <a:gd name="connsiteX53-13441" fmla="*/ 6983673 w 15811497"/>
              <a:gd name="connsiteY53-13442" fmla="*/ 5240519 h 6248398"/>
              <a:gd name="connsiteX54-13443" fmla="*/ 6980236 w 15811497"/>
              <a:gd name="connsiteY54-13444" fmla="*/ 5231130 h 6248398"/>
              <a:gd name="connsiteX55-13445" fmla="*/ 6978859 w 15811497"/>
              <a:gd name="connsiteY55-13446" fmla="*/ 5225774 h 6248398"/>
              <a:gd name="connsiteX56-13447" fmla="*/ 6984291 w 15811497"/>
              <a:gd name="connsiteY56-13448" fmla="*/ 5240614 h 6248398"/>
              <a:gd name="connsiteX57-13449" fmla="*/ 6984292 w 15811497"/>
              <a:gd name="connsiteY57-13450" fmla="*/ 5240614 h 6248398"/>
              <a:gd name="connsiteX58-13451" fmla="*/ 6978860 w 15811497"/>
              <a:gd name="connsiteY58-13452" fmla="*/ 5225773 h 6248398"/>
              <a:gd name="connsiteX59-13453" fmla="*/ 6944562 w 15811497"/>
              <a:gd name="connsiteY59-13454" fmla="*/ 5092380 h 6248398"/>
              <a:gd name="connsiteX60-13455" fmla="*/ 6978860 w 15811497"/>
              <a:gd name="connsiteY60-13456" fmla="*/ 5225773 h 6248398"/>
              <a:gd name="connsiteX61-13457" fmla="*/ 6948299 w 15811497"/>
              <a:gd name="connsiteY61-13458" fmla="*/ 5142273 h 6248398"/>
              <a:gd name="connsiteX62-13459" fmla="*/ 5829297 w 15811497"/>
              <a:gd name="connsiteY62-13460" fmla="*/ 4400549 h 6248398"/>
              <a:gd name="connsiteX63-13461" fmla="*/ 5056802 w 15811497"/>
              <a:gd name="connsiteY63-13462" fmla="*/ 4677867 h 6248398"/>
              <a:gd name="connsiteX64-13463" fmla="*/ 5022517 w 15811497"/>
              <a:gd name="connsiteY64-13464" fmla="*/ 4709027 h 6248398"/>
              <a:gd name="connsiteX65-13465" fmla="*/ 5022515 w 15811497"/>
              <a:gd name="connsiteY65-13466" fmla="*/ 4709029 h 6248398"/>
              <a:gd name="connsiteX66-13467" fmla="*/ 4778482 w 15811497"/>
              <a:gd name="connsiteY66-13468" fmla="*/ 5008058 h 6248398"/>
              <a:gd name="connsiteX67-13469" fmla="*/ 4715455 w 15811497"/>
              <a:gd name="connsiteY67-13470" fmla="*/ 5077404 h 6248398"/>
              <a:gd name="connsiteX68-13471" fmla="*/ 2762249 w 15811497"/>
              <a:gd name="connsiteY68-13472" fmla="*/ 5886448 h 6248398"/>
              <a:gd name="connsiteX69-13473" fmla="*/ 0 w 15811497"/>
              <a:gd name="connsiteY69-13474" fmla="*/ 3124198 h 6248398"/>
              <a:gd name="connsiteX70-13475" fmla="*/ 2762249 w 15811497"/>
              <a:gd name="connsiteY70-13476" fmla="*/ 361949 h 6248398"/>
              <a:gd name="connsiteX71-13477" fmla="*/ 4078902 w 15811497"/>
              <a:gd name="connsiteY71-13478" fmla="*/ 695338 h 6248398"/>
              <a:gd name="connsiteX72-13479" fmla="*/ 4261443 w 15811497"/>
              <a:gd name="connsiteY72-13480" fmla="*/ 806235 h 6248398"/>
              <a:gd name="connsiteX73-13481" fmla="*/ 4409044 w 15811497"/>
              <a:gd name="connsiteY73-13482" fmla="*/ 910268 h 6248398"/>
              <a:gd name="connsiteX74-13483" fmla="*/ 4612477 w 15811497"/>
              <a:gd name="connsiteY74-13484" fmla="*/ 1077402 h 6248398"/>
              <a:gd name="connsiteX75-13485" fmla="*/ 4612478 w 15811497"/>
              <a:gd name="connsiteY75-13486" fmla="*/ 1077403 h 6248398"/>
              <a:gd name="connsiteX76-13487" fmla="*/ 4715454 w 15811497"/>
              <a:gd name="connsiteY76-13488" fmla="*/ 1170993 h 6248398"/>
              <a:gd name="connsiteX77-13489" fmla="*/ 4701725 w 15811497"/>
              <a:gd name="connsiteY77-13490" fmla="*/ 1120394 h 6248398"/>
              <a:gd name="connsiteX78-13491" fmla="*/ 5191122 w 15811497"/>
              <a:gd name="connsiteY78-13492" fmla="*/ 1219199 h 6248398"/>
              <a:gd name="connsiteX79-13493" fmla="*/ 6161317 w 15811497"/>
              <a:gd name="connsiteY79-13494" fmla="*/ 761659 h 6248398"/>
              <a:gd name="connsiteX80-13495" fmla="*/ 6224019 w 15811497"/>
              <a:gd name="connsiteY80-13496" fmla="*/ 677808 h 6248398"/>
              <a:gd name="connsiteX81-13497" fmla="*/ 6175489 w 15811497"/>
              <a:gd name="connsiteY81-13498" fmla="*/ 757691 h 6248398"/>
              <a:gd name="connsiteX82-13499" fmla="*/ 6175489 w 15811497"/>
              <a:gd name="connsiteY82-13500" fmla="*/ 757692 h 6248398"/>
              <a:gd name="connsiteX83-13501" fmla="*/ 6224020 w 15811497"/>
              <a:gd name="connsiteY83-13502" fmla="*/ 677809 h 6248398"/>
              <a:gd name="connsiteX84-13503" fmla="*/ 6233696 w 15811497"/>
              <a:gd name="connsiteY84-13504" fmla="*/ 664869 h 6248398"/>
              <a:gd name="connsiteX85-13505" fmla="*/ 6252611 w 15811497"/>
              <a:gd name="connsiteY85-13506" fmla="*/ 633734 h 6248398"/>
              <a:gd name="connsiteX86-13507" fmla="*/ 6252610 w 15811497"/>
              <a:gd name="connsiteY86-13508" fmla="*/ 633734 h 6248398"/>
              <a:gd name="connsiteX87-13509" fmla="*/ 6233696 w 15811497"/>
              <a:gd name="connsiteY87-13510" fmla="*/ 664868 h 6248398"/>
              <a:gd name="connsiteX88-13511" fmla="*/ 6224019 w 15811497"/>
              <a:gd name="connsiteY88-13512" fmla="*/ 677808 h 6248398"/>
              <a:gd name="connsiteX89-13513" fmla="*/ 6248008 w 15811497"/>
              <a:gd name="connsiteY89-13514" fmla="*/ 638320 h 6248398"/>
              <a:gd name="connsiteX90-13515" fmla="*/ 6251291 w 15811497"/>
              <a:gd name="connsiteY90-13516" fmla="*/ 633930 h 6248398"/>
              <a:gd name="connsiteX91-13517" fmla="*/ 6251293 w 15811497"/>
              <a:gd name="connsiteY91-13518" fmla="*/ 633929 h 6248398"/>
              <a:gd name="connsiteX92-13519" fmla="*/ 6257683 w 15811497"/>
              <a:gd name="connsiteY92-13520" fmla="*/ 625384 h 6248398"/>
              <a:gd name="connsiteX93-13521" fmla="*/ 6257686 w 15811497"/>
              <a:gd name="connsiteY93-13522" fmla="*/ 625380 h 6248398"/>
              <a:gd name="connsiteX94-13523" fmla="*/ 6331355 w 15811497"/>
              <a:gd name="connsiteY94-13524" fmla="*/ 526865 h 6248398"/>
              <a:gd name="connsiteX95-13525" fmla="*/ 7448548 w 15811497"/>
              <a:gd name="connsiteY95-13526" fmla="*/ 0 h 6248398"/>
              <a:gd name="connsiteX0-13527" fmla="*/ 11209760 w 15811497"/>
              <a:gd name="connsiteY0-13528" fmla="*/ 5180760 h 6248398"/>
              <a:gd name="connsiteX1-13529" fmla="*/ 11210150 w 15811497"/>
              <a:gd name="connsiteY1-13530" fmla="*/ 5180948 h 6248398"/>
              <a:gd name="connsiteX2-13531" fmla="*/ 11313815 w 15811497"/>
              <a:gd name="connsiteY2-13532" fmla="*/ 5243926 h 6248398"/>
              <a:gd name="connsiteX3-13533" fmla="*/ 11369911 w 15811497"/>
              <a:gd name="connsiteY3-13534" fmla="*/ 5285874 h 6248398"/>
              <a:gd name="connsiteX4-13535" fmla="*/ 11410606 w 15811497"/>
              <a:gd name="connsiteY4-13536" fmla="*/ 5316305 h 6248398"/>
              <a:gd name="connsiteX5-13537" fmla="*/ 11499892 w 15811497"/>
              <a:gd name="connsiteY5-13538" fmla="*/ 5397454 h 6248398"/>
              <a:gd name="connsiteX6-13539" fmla="*/ 11528781 w 15811497"/>
              <a:gd name="connsiteY6-13540" fmla="*/ 5429240 h 6248398"/>
              <a:gd name="connsiteX7-13541" fmla="*/ 11504846 w 15811497"/>
              <a:gd name="connsiteY7-13542" fmla="*/ 5414699 h 6248398"/>
              <a:gd name="connsiteX8-13543" fmla="*/ 11371717 w 15811497"/>
              <a:gd name="connsiteY8-13544" fmla="*/ 5315148 h 6248398"/>
              <a:gd name="connsiteX9-13545" fmla="*/ 11292198 w 15811497"/>
              <a:gd name="connsiteY9-13546" fmla="*/ 5255685 h 6248398"/>
              <a:gd name="connsiteX10-13547" fmla="*/ 11209760 w 15811497"/>
              <a:gd name="connsiteY10-13548" fmla="*/ 5180760 h 6248398"/>
              <a:gd name="connsiteX11-13549" fmla="*/ 7448548 w 15811497"/>
              <a:gd name="connsiteY11-13550" fmla="*/ 0 h 6248398"/>
              <a:gd name="connsiteX12-13551" fmla="*/ 8721604 w 15811497"/>
              <a:gd name="connsiteY12-13552" fmla="*/ 757692 h 6248398"/>
              <a:gd name="connsiteX13-13553" fmla="*/ 8890522 w 15811497"/>
              <a:gd name="connsiteY13-13554" fmla="*/ 1193234 h 6248398"/>
              <a:gd name="connsiteX14-13555" fmla="*/ 9958384 w 15811497"/>
              <a:gd name="connsiteY14-13556" fmla="*/ 1828798 h 6248398"/>
              <a:gd name="connsiteX15-13557" fmla="*/ 10895504 w 15811497"/>
              <a:gd name="connsiteY15-13558" fmla="*/ 1386857 h 6248398"/>
              <a:gd name="connsiteX16-13559" fmla="*/ 11096041 w 15811497"/>
              <a:gd name="connsiteY16-13560" fmla="*/ 1170993 h 6248398"/>
              <a:gd name="connsiteX17-13561" fmla="*/ 13049247 w 15811497"/>
              <a:gd name="connsiteY17-13562" fmla="*/ 361949 h 6248398"/>
              <a:gd name="connsiteX18-13563" fmla="*/ 15811497 w 15811497"/>
              <a:gd name="connsiteY18-13564" fmla="*/ 3124198 h 6248398"/>
              <a:gd name="connsiteX19-13565" fmla="*/ 13049247 w 15811497"/>
              <a:gd name="connsiteY19-13566" fmla="*/ 5886448 h 6248398"/>
              <a:gd name="connsiteX20-13567" fmla="*/ 11732594 w 15811497"/>
              <a:gd name="connsiteY20-13568" fmla="*/ 5553059 h 6248398"/>
              <a:gd name="connsiteX21-13569" fmla="*/ 11528782 w 15811497"/>
              <a:gd name="connsiteY21-13570" fmla="*/ 5429240 h 6248398"/>
              <a:gd name="connsiteX22-13571" fmla="*/ 11499893 w 15811497"/>
              <a:gd name="connsiteY22-13572" fmla="*/ 5397454 h 6248398"/>
              <a:gd name="connsiteX23-13573" fmla="*/ 11410607 w 15811497"/>
              <a:gd name="connsiteY23-13574" fmla="*/ 5316305 h 6248398"/>
              <a:gd name="connsiteX24-13575" fmla="*/ 11369912 w 15811497"/>
              <a:gd name="connsiteY24-13576" fmla="*/ 5285874 h 6248398"/>
              <a:gd name="connsiteX25-13577" fmla="*/ 11355656 w 15811497"/>
              <a:gd name="connsiteY25-13578" fmla="*/ 5144675 h 6248398"/>
              <a:gd name="connsiteX26-13579" fmla="*/ 11369912 w 15811497"/>
              <a:gd name="connsiteY26-13580" fmla="*/ 5285874 h 6248398"/>
              <a:gd name="connsiteX27-13581" fmla="*/ 11313816 w 15811497"/>
              <a:gd name="connsiteY27-13582" fmla="*/ 5243926 h 6248398"/>
              <a:gd name="connsiteX28-13583" fmla="*/ 11210151 w 15811497"/>
              <a:gd name="connsiteY28-13584" fmla="*/ 5180948 h 6248398"/>
              <a:gd name="connsiteX29-13585" fmla="*/ 11209761 w 15811497"/>
              <a:gd name="connsiteY29-13586" fmla="*/ 5180760 h 6248398"/>
              <a:gd name="connsiteX30-13587" fmla="*/ 11096041 w 15811497"/>
              <a:gd name="connsiteY30-13588" fmla="*/ 5077404 h 6248398"/>
              <a:gd name="connsiteX31-13589" fmla="*/ 11063094 w 15811497"/>
              <a:gd name="connsiteY31-13590" fmla="*/ 5041153 h 6248398"/>
              <a:gd name="connsiteX32-13591" fmla="*/ 11063091 w 15811497"/>
              <a:gd name="connsiteY32-13592" fmla="*/ 5041152 h 6248398"/>
              <a:gd name="connsiteX33-13593" fmla="*/ 11096040 w 15811497"/>
              <a:gd name="connsiteY33-13594" fmla="*/ 5077404 h 6248398"/>
              <a:gd name="connsiteX34-13595" fmla="*/ 11209760 w 15811497"/>
              <a:gd name="connsiteY34-13596" fmla="*/ 5180760 h 6248398"/>
              <a:gd name="connsiteX35-13597" fmla="*/ 11100244 w 15811497"/>
              <a:gd name="connsiteY35-13598" fmla="*/ 5128004 h 6248398"/>
              <a:gd name="connsiteX36-13599" fmla="*/ 10610846 w 15811497"/>
              <a:gd name="connsiteY36-13600" fmla="*/ 5029199 h 6248398"/>
              <a:gd name="connsiteX37-13601" fmla="*/ 9640652 w 15811497"/>
              <a:gd name="connsiteY37-13602" fmla="*/ 5486739 h 6248398"/>
              <a:gd name="connsiteX38-13603" fmla="*/ 9628722 w 15811497"/>
              <a:gd name="connsiteY38-13604" fmla="*/ 5502693 h 6248398"/>
              <a:gd name="connsiteX39-13605" fmla="*/ 9568273 w 15811497"/>
              <a:gd name="connsiteY39-13606" fmla="*/ 5583530 h 6248398"/>
              <a:gd name="connsiteX40-13607" fmla="*/ 9535504 w 15811497"/>
              <a:gd name="connsiteY40-13608" fmla="*/ 5637470 h 6248398"/>
              <a:gd name="connsiteX41-13609" fmla="*/ 9535505 w 15811497"/>
              <a:gd name="connsiteY41-13610" fmla="*/ 5637470 h 6248398"/>
              <a:gd name="connsiteX42-13611" fmla="*/ 9568273 w 15811497"/>
              <a:gd name="connsiteY42-13612" fmla="*/ 5583531 h 6248398"/>
              <a:gd name="connsiteX43-13613" fmla="*/ 9628722 w 15811497"/>
              <a:gd name="connsiteY43-13614" fmla="*/ 5502694 h 6248398"/>
              <a:gd name="connsiteX44-13615" fmla="*/ 9563485 w 15811497"/>
              <a:gd name="connsiteY44-13616" fmla="*/ 5610078 h 6248398"/>
              <a:gd name="connsiteX45-13617" fmla="*/ 9542221 w 15811497"/>
              <a:gd name="connsiteY45-13618" fmla="*/ 5638514 h 6248398"/>
              <a:gd name="connsiteX46-13619" fmla="*/ 9480140 w 15811497"/>
              <a:gd name="connsiteY46-13620" fmla="*/ 5721533 h 6248398"/>
              <a:gd name="connsiteX47-13621" fmla="*/ 8362947 w 15811497"/>
              <a:gd name="connsiteY47-13622" fmla="*/ 6248398 h 6248398"/>
              <a:gd name="connsiteX48-13623" fmla="*/ 7028922 w 15811497"/>
              <a:gd name="connsiteY48-13624" fmla="*/ 5364147 h 6248398"/>
              <a:gd name="connsiteX49-13625" fmla="*/ 6990513 w 15811497"/>
              <a:gd name="connsiteY49-13626" fmla="*/ 5259205 h 6248398"/>
              <a:gd name="connsiteX50-13627" fmla="*/ 6990512 w 15811497"/>
              <a:gd name="connsiteY50-13628" fmla="*/ 5259199 h 6248398"/>
              <a:gd name="connsiteX51-13629" fmla="*/ 6983676 w 15811497"/>
              <a:gd name="connsiteY51-13630" fmla="*/ 5240519 h 6248398"/>
              <a:gd name="connsiteX52-13631" fmla="*/ 6983673 w 15811497"/>
              <a:gd name="connsiteY52-13632" fmla="*/ 5240519 h 6248398"/>
              <a:gd name="connsiteX53-13633" fmla="*/ 6980236 w 15811497"/>
              <a:gd name="connsiteY53-13634" fmla="*/ 5231130 h 6248398"/>
              <a:gd name="connsiteX54-13635" fmla="*/ 6978859 w 15811497"/>
              <a:gd name="connsiteY54-13636" fmla="*/ 5225774 h 6248398"/>
              <a:gd name="connsiteX55-13637" fmla="*/ 6984291 w 15811497"/>
              <a:gd name="connsiteY55-13638" fmla="*/ 5240614 h 6248398"/>
              <a:gd name="connsiteX56-13639" fmla="*/ 6984292 w 15811497"/>
              <a:gd name="connsiteY56-13640" fmla="*/ 5240614 h 6248398"/>
              <a:gd name="connsiteX57-13641" fmla="*/ 6978860 w 15811497"/>
              <a:gd name="connsiteY57-13642" fmla="*/ 5225773 h 6248398"/>
              <a:gd name="connsiteX58-13643" fmla="*/ 6944562 w 15811497"/>
              <a:gd name="connsiteY58-13644" fmla="*/ 5092380 h 6248398"/>
              <a:gd name="connsiteX59-13645" fmla="*/ 6978860 w 15811497"/>
              <a:gd name="connsiteY59-13646" fmla="*/ 5225773 h 6248398"/>
              <a:gd name="connsiteX60-13647" fmla="*/ 6948299 w 15811497"/>
              <a:gd name="connsiteY60-13648" fmla="*/ 5142273 h 6248398"/>
              <a:gd name="connsiteX61-13649" fmla="*/ 5829297 w 15811497"/>
              <a:gd name="connsiteY61-13650" fmla="*/ 4400549 h 6248398"/>
              <a:gd name="connsiteX62-13651" fmla="*/ 5056802 w 15811497"/>
              <a:gd name="connsiteY62-13652" fmla="*/ 4677867 h 6248398"/>
              <a:gd name="connsiteX63-13653" fmla="*/ 5022517 w 15811497"/>
              <a:gd name="connsiteY63-13654" fmla="*/ 4709027 h 6248398"/>
              <a:gd name="connsiteX64-13655" fmla="*/ 5022515 w 15811497"/>
              <a:gd name="connsiteY64-13656" fmla="*/ 4709029 h 6248398"/>
              <a:gd name="connsiteX65-13657" fmla="*/ 4778482 w 15811497"/>
              <a:gd name="connsiteY65-13658" fmla="*/ 5008058 h 6248398"/>
              <a:gd name="connsiteX66-13659" fmla="*/ 4715455 w 15811497"/>
              <a:gd name="connsiteY66-13660" fmla="*/ 5077404 h 6248398"/>
              <a:gd name="connsiteX67-13661" fmla="*/ 2762249 w 15811497"/>
              <a:gd name="connsiteY67-13662" fmla="*/ 5886448 h 6248398"/>
              <a:gd name="connsiteX68-13663" fmla="*/ 0 w 15811497"/>
              <a:gd name="connsiteY68-13664" fmla="*/ 3124198 h 6248398"/>
              <a:gd name="connsiteX69-13665" fmla="*/ 2762249 w 15811497"/>
              <a:gd name="connsiteY69-13666" fmla="*/ 361949 h 6248398"/>
              <a:gd name="connsiteX70-13667" fmla="*/ 4078902 w 15811497"/>
              <a:gd name="connsiteY70-13668" fmla="*/ 695338 h 6248398"/>
              <a:gd name="connsiteX71-13669" fmla="*/ 4261443 w 15811497"/>
              <a:gd name="connsiteY71-13670" fmla="*/ 806235 h 6248398"/>
              <a:gd name="connsiteX72-13671" fmla="*/ 4409044 w 15811497"/>
              <a:gd name="connsiteY72-13672" fmla="*/ 910268 h 6248398"/>
              <a:gd name="connsiteX73-13673" fmla="*/ 4612477 w 15811497"/>
              <a:gd name="connsiteY73-13674" fmla="*/ 1077402 h 6248398"/>
              <a:gd name="connsiteX74-13675" fmla="*/ 4612478 w 15811497"/>
              <a:gd name="connsiteY74-13676" fmla="*/ 1077403 h 6248398"/>
              <a:gd name="connsiteX75-13677" fmla="*/ 4715454 w 15811497"/>
              <a:gd name="connsiteY75-13678" fmla="*/ 1170993 h 6248398"/>
              <a:gd name="connsiteX76-13679" fmla="*/ 4701725 w 15811497"/>
              <a:gd name="connsiteY76-13680" fmla="*/ 1120394 h 6248398"/>
              <a:gd name="connsiteX77-13681" fmla="*/ 5191122 w 15811497"/>
              <a:gd name="connsiteY77-13682" fmla="*/ 1219199 h 6248398"/>
              <a:gd name="connsiteX78-13683" fmla="*/ 6161317 w 15811497"/>
              <a:gd name="connsiteY78-13684" fmla="*/ 761659 h 6248398"/>
              <a:gd name="connsiteX79-13685" fmla="*/ 6224019 w 15811497"/>
              <a:gd name="connsiteY79-13686" fmla="*/ 677808 h 6248398"/>
              <a:gd name="connsiteX80-13687" fmla="*/ 6175489 w 15811497"/>
              <a:gd name="connsiteY80-13688" fmla="*/ 757691 h 6248398"/>
              <a:gd name="connsiteX81-13689" fmla="*/ 6175489 w 15811497"/>
              <a:gd name="connsiteY81-13690" fmla="*/ 757692 h 6248398"/>
              <a:gd name="connsiteX82-13691" fmla="*/ 6224020 w 15811497"/>
              <a:gd name="connsiteY82-13692" fmla="*/ 677809 h 6248398"/>
              <a:gd name="connsiteX83-13693" fmla="*/ 6233696 w 15811497"/>
              <a:gd name="connsiteY83-13694" fmla="*/ 664869 h 6248398"/>
              <a:gd name="connsiteX84-13695" fmla="*/ 6252611 w 15811497"/>
              <a:gd name="connsiteY84-13696" fmla="*/ 633734 h 6248398"/>
              <a:gd name="connsiteX85-13697" fmla="*/ 6252610 w 15811497"/>
              <a:gd name="connsiteY85-13698" fmla="*/ 633734 h 6248398"/>
              <a:gd name="connsiteX86-13699" fmla="*/ 6233696 w 15811497"/>
              <a:gd name="connsiteY86-13700" fmla="*/ 664868 h 6248398"/>
              <a:gd name="connsiteX87-13701" fmla="*/ 6224019 w 15811497"/>
              <a:gd name="connsiteY87-13702" fmla="*/ 677808 h 6248398"/>
              <a:gd name="connsiteX88-13703" fmla="*/ 6248008 w 15811497"/>
              <a:gd name="connsiteY88-13704" fmla="*/ 638320 h 6248398"/>
              <a:gd name="connsiteX89-13705" fmla="*/ 6251291 w 15811497"/>
              <a:gd name="connsiteY89-13706" fmla="*/ 633930 h 6248398"/>
              <a:gd name="connsiteX90-13707" fmla="*/ 6251293 w 15811497"/>
              <a:gd name="connsiteY90-13708" fmla="*/ 633929 h 6248398"/>
              <a:gd name="connsiteX91-13709" fmla="*/ 6257683 w 15811497"/>
              <a:gd name="connsiteY91-13710" fmla="*/ 625384 h 6248398"/>
              <a:gd name="connsiteX92-13711" fmla="*/ 6257686 w 15811497"/>
              <a:gd name="connsiteY92-13712" fmla="*/ 625380 h 6248398"/>
              <a:gd name="connsiteX93-13713" fmla="*/ 6331355 w 15811497"/>
              <a:gd name="connsiteY93-13714" fmla="*/ 526865 h 6248398"/>
              <a:gd name="connsiteX94-13715" fmla="*/ 7448548 w 15811497"/>
              <a:gd name="connsiteY94-13716" fmla="*/ 0 h 6248398"/>
              <a:gd name="connsiteX0-13717" fmla="*/ 11209760 w 15811497"/>
              <a:gd name="connsiteY0-13718" fmla="*/ 5180760 h 6248398"/>
              <a:gd name="connsiteX1-13719" fmla="*/ 11210150 w 15811497"/>
              <a:gd name="connsiteY1-13720" fmla="*/ 5180948 h 6248398"/>
              <a:gd name="connsiteX2-13721" fmla="*/ 11313815 w 15811497"/>
              <a:gd name="connsiteY2-13722" fmla="*/ 5243926 h 6248398"/>
              <a:gd name="connsiteX3-13723" fmla="*/ 11369911 w 15811497"/>
              <a:gd name="connsiteY3-13724" fmla="*/ 5285874 h 6248398"/>
              <a:gd name="connsiteX4-13725" fmla="*/ 11410606 w 15811497"/>
              <a:gd name="connsiteY4-13726" fmla="*/ 5316305 h 6248398"/>
              <a:gd name="connsiteX5-13727" fmla="*/ 11499892 w 15811497"/>
              <a:gd name="connsiteY5-13728" fmla="*/ 5397454 h 6248398"/>
              <a:gd name="connsiteX6-13729" fmla="*/ 11528781 w 15811497"/>
              <a:gd name="connsiteY6-13730" fmla="*/ 5429240 h 6248398"/>
              <a:gd name="connsiteX7-13731" fmla="*/ 11504846 w 15811497"/>
              <a:gd name="connsiteY7-13732" fmla="*/ 5414699 h 6248398"/>
              <a:gd name="connsiteX8-13733" fmla="*/ 11371717 w 15811497"/>
              <a:gd name="connsiteY8-13734" fmla="*/ 5315148 h 6248398"/>
              <a:gd name="connsiteX9-13735" fmla="*/ 11292198 w 15811497"/>
              <a:gd name="connsiteY9-13736" fmla="*/ 5255685 h 6248398"/>
              <a:gd name="connsiteX10-13737" fmla="*/ 11209760 w 15811497"/>
              <a:gd name="connsiteY10-13738" fmla="*/ 5180760 h 6248398"/>
              <a:gd name="connsiteX11-13739" fmla="*/ 7448548 w 15811497"/>
              <a:gd name="connsiteY11-13740" fmla="*/ 0 h 6248398"/>
              <a:gd name="connsiteX12-13741" fmla="*/ 8721604 w 15811497"/>
              <a:gd name="connsiteY12-13742" fmla="*/ 757692 h 6248398"/>
              <a:gd name="connsiteX13-13743" fmla="*/ 8890522 w 15811497"/>
              <a:gd name="connsiteY13-13744" fmla="*/ 1193234 h 6248398"/>
              <a:gd name="connsiteX14-13745" fmla="*/ 9958384 w 15811497"/>
              <a:gd name="connsiteY14-13746" fmla="*/ 1828798 h 6248398"/>
              <a:gd name="connsiteX15-13747" fmla="*/ 10895504 w 15811497"/>
              <a:gd name="connsiteY15-13748" fmla="*/ 1386857 h 6248398"/>
              <a:gd name="connsiteX16-13749" fmla="*/ 11096041 w 15811497"/>
              <a:gd name="connsiteY16-13750" fmla="*/ 1170993 h 6248398"/>
              <a:gd name="connsiteX17-13751" fmla="*/ 13049247 w 15811497"/>
              <a:gd name="connsiteY17-13752" fmla="*/ 361949 h 6248398"/>
              <a:gd name="connsiteX18-13753" fmla="*/ 15811497 w 15811497"/>
              <a:gd name="connsiteY18-13754" fmla="*/ 3124198 h 6248398"/>
              <a:gd name="connsiteX19-13755" fmla="*/ 13049247 w 15811497"/>
              <a:gd name="connsiteY19-13756" fmla="*/ 5886448 h 6248398"/>
              <a:gd name="connsiteX20-13757" fmla="*/ 11732594 w 15811497"/>
              <a:gd name="connsiteY20-13758" fmla="*/ 5553059 h 6248398"/>
              <a:gd name="connsiteX21-13759" fmla="*/ 11528782 w 15811497"/>
              <a:gd name="connsiteY21-13760" fmla="*/ 5429240 h 6248398"/>
              <a:gd name="connsiteX22-13761" fmla="*/ 11499893 w 15811497"/>
              <a:gd name="connsiteY22-13762" fmla="*/ 5397454 h 6248398"/>
              <a:gd name="connsiteX23-13763" fmla="*/ 11410607 w 15811497"/>
              <a:gd name="connsiteY23-13764" fmla="*/ 5316305 h 6248398"/>
              <a:gd name="connsiteX24-13765" fmla="*/ 11369912 w 15811497"/>
              <a:gd name="connsiteY24-13766" fmla="*/ 5285874 h 6248398"/>
              <a:gd name="connsiteX25-13767" fmla="*/ 11355656 w 15811497"/>
              <a:gd name="connsiteY25-13768" fmla="*/ 5144675 h 6248398"/>
              <a:gd name="connsiteX26-13769" fmla="*/ 11369912 w 15811497"/>
              <a:gd name="connsiteY26-13770" fmla="*/ 5285874 h 6248398"/>
              <a:gd name="connsiteX27-13771" fmla="*/ 11313816 w 15811497"/>
              <a:gd name="connsiteY27-13772" fmla="*/ 5243926 h 6248398"/>
              <a:gd name="connsiteX28-13773" fmla="*/ 11210151 w 15811497"/>
              <a:gd name="connsiteY28-13774" fmla="*/ 5180948 h 6248398"/>
              <a:gd name="connsiteX29-13775" fmla="*/ 11209761 w 15811497"/>
              <a:gd name="connsiteY29-13776" fmla="*/ 5180760 h 6248398"/>
              <a:gd name="connsiteX30-13777" fmla="*/ 11096041 w 15811497"/>
              <a:gd name="connsiteY30-13778" fmla="*/ 5077404 h 6248398"/>
              <a:gd name="connsiteX31-13779" fmla="*/ 11063094 w 15811497"/>
              <a:gd name="connsiteY31-13780" fmla="*/ 5041153 h 6248398"/>
              <a:gd name="connsiteX32-13781" fmla="*/ 11063091 w 15811497"/>
              <a:gd name="connsiteY32-13782" fmla="*/ 5041152 h 6248398"/>
              <a:gd name="connsiteX33-13783" fmla="*/ 11096040 w 15811497"/>
              <a:gd name="connsiteY33-13784" fmla="*/ 5077404 h 6248398"/>
              <a:gd name="connsiteX34-13785" fmla="*/ 11209760 w 15811497"/>
              <a:gd name="connsiteY34-13786" fmla="*/ 5180760 h 6248398"/>
              <a:gd name="connsiteX35-13787" fmla="*/ 11100244 w 15811497"/>
              <a:gd name="connsiteY35-13788" fmla="*/ 5128004 h 6248398"/>
              <a:gd name="connsiteX36-13789" fmla="*/ 10610846 w 15811497"/>
              <a:gd name="connsiteY36-13790" fmla="*/ 5029199 h 6248398"/>
              <a:gd name="connsiteX37-13791" fmla="*/ 9640652 w 15811497"/>
              <a:gd name="connsiteY37-13792" fmla="*/ 5486739 h 6248398"/>
              <a:gd name="connsiteX38-13793" fmla="*/ 9628722 w 15811497"/>
              <a:gd name="connsiteY38-13794" fmla="*/ 5502693 h 6248398"/>
              <a:gd name="connsiteX39-13795" fmla="*/ 9568273 w 15811497"/>
              <a:gd name="connsiteY39-13796" fmla="*/ 5583530 h 6248398"/>
              <a:gd name="connsiteX40-13797" fmla="*/ 9535504 w 15811497"/>
              <a:gd name="connsiteY40-13798" fmla="*/ 5637470 h 6248398"/>
              <a:gd name="connsiteX41-13799" fmla="*/ 9535505 w 15811497"/>
              <a:gd name="connsiteY41-13800" fmla="*/ 5637470 h 6248398"/>
              <a:gd name="connsiteX42-13801" fmla="*/ 9568273 w 15811497"/>
              <a:gd name="connsiteY42-13802" fmla="*/ 5583531 h 6248398"/>
              <a:gd name="connsiteX43-13803" fmla="*/ 9628722 w 15811497"/>
              <a:gd name="connsiteY43-13804" fmla="*/ 5502694 h 6248398"/>
              <a:gd name="connsiteX44-13805" fmla="*/ 9563485 w 15811497"/>
              <a:gd name="connsiteY44-13806" fmla="*/ 5610078 h 6248398"/>
              <a:gd name="connsiteX45-13807" fmla="*/ 9542221 w 15811497"/>
              <a:gd name="connsiteY45-13808" fmla="*/ 5638514 h 6248398"/>
              <a:gd name="connsiteX46-13809" fmla="*/ 9480140 w 15811497"/>
              <a:gd name="connsiteY46-13810" fmla="*/ 5721533 h 6248398"/>
              <a:gd name="connsiteX47-13811" fmla="*/ 8362947 w 15811497"/>
              <a:gd name="connsiteY47-13812" fmla="*/ 6248398 h 6248398"/>
              <a:gd name="connsiteX48-13813" fmla="*/ 7028922 w 15811497"/>
              <a:gd name="connsiteY48-13814" fmla="*/ 5364147 h 6248398"/>
              <a:gd name="connsiteX49-13815" fmla="*/ 6990513 w 15811497"/>
              <a:gd name="connsiteY49-13816" fmla="*/ 5259205 h 6248398"/>
              <a:gd name="connsiteX50-13817" fmla="*/ 6990512 w 15811497"/>
              <a:gd name="connsiteY50-13818" fmla="*/ 5259199 h 6248398"/>
              <a:gd name="connsiteX51-13819" fmla="*/ 6983676 w 15811497"/>
              <a:gd name="connsiteY51-13820" fmla="*/ 5240519 h 6248398"/>
              <a:gd name="connsiteX52-13821" fmla="*/ 6983673 w 15811497"/>
              <a:gd name="connsiteY52-13822" fmla="*/ 5240519 h 6248398"/>
              <a:gd name="connsiteX53-13823" fmla="*/ 6980236 w 15811497"/>
              <a:gd name="connsiteY53-13824" fmla="*/ 5231130 h 6248398"/>
              <a:gd name="connsiteX54-13825" fmla="*/ 6978859 w 15811497"/>
              <a:gd name="connsiteY54-13826" fmla="*/ 5225774 h 6248398"/>
              <a:gd name="connsiteX55-13827" fmla="*/ 6984291 w 15811497"/>
              <a:gd name="connsiteY55-13828" fmla="*/ 5240614 h 6248398"/>
              <a:gd name="connsiteX56-13829" fmla="*/ 6984292 w 15811497"/>
              <a:gd name="connsiteY56-13830" fmla="*/ 5240614 h 6248398"/>
              <a:gd name="connsiteX57-13831" fmla="*/ 6978860 w 15811497"/>
              <a:gd name="connsiteY57-13832" fmla="*/ 5225773 h 6248398"/>
              <a:gd name="connsiteX58-13833" fmla="*/ 6944562 w 15811497"/>
              <a:gd name="connsiteY58-13834" fmla="*/ 5092380 h 6248398"/>
              <a:gd name="connsiteX59-13835" fmla="*/ 6978860 w 15811497"/>
              <a:gd name="connsiteY59-13836" fmla="*/ 5225773 h 6248398"/>
              <a:gd name="connsiteX60-13837" fmla="*/ 6948299 w 15811497"/>
              <a:gd name="connsiteY60-13838" fmla="*/ 5142273 h 6248398"/>
              <a:gd name="connsiteX61-13839" fmla="*/ 5829297 w 15811497"/>
              <a:gd name="connsiteY61-13840" fmla="*/ 4400549 h 6248398"/>
              <a:gd name="connsiteX62-13841" fmla="*/ 5056802 w 15811497"/>
              <a:gd name="connsiteY62-13842" fmla="*/ 4677867 h 6248398"/>
              <a:gd name="connsiteX63-13843" fmla="*/ 5022517 w 15811497"/>
              <a:gd name="connsiteY63-13844" fmla="*/ 4709027 h 6248398"/>
              <a:gd name="connsiteX64-13845" fmla="*/ 5022515 w 15811497"/>
              <a:gd name="connsiteY64-13846" fmla="*/ 4709029 h 6248398"/>
              <a:gd name="connsiteX65-13847" fmla="*/ 4778482 w 15811497"/>
              <a:gd name="connsiteY65-13848" fmla="*/ 5008058 h 6248398"/>
              <a:gd name="connsiteX66-13849" fmla="*/ 4715455 w 15811497"/>
              <a:gd name="connsiteY66-13850" fmla="*/ 5077404 h 6248398"/>
              <a:gd name="connsiteX67-13851" fmla="*/ 2762249 w 15811497"/>
              <a:gd name="connsiteY67-13852" fmla="*/ 5886448 h 6248398"/>
              <a:gd name="connsiteX68-13853" fmla="*/ 0 w 15811497"/>
              <a:gd name="connsiteY68-13854" fmla="*/ 3124198 h 6248398"/>
              <a:gd name="connsiteX69-13855" fmla="*/ 2762249 w 15811497"/>
              <a:gd name="connsiteY69-13856" fmla="*/ 361949 h 6248398"/>
              <a:gd name="connsiteX70-13857" fmla="*/ 4078902 w 15811497"/>
              <a:gd name="connsiteY70-13858" fmla="*/ 695338 h 6248398"/>
              <a:gd name="connsiteX71-13859" fmla="*/ 4261443 w 15811497"/>
              <a:gd name="connsiteY71-13860" fmla="*/ 806235 h 6248398"/>
              <a:gd name="connsiteX72-13861" fmla="*/ 4409044 w 15811497"/>
              <a:gd name="connsiteY72-13862" fmla="*/ 910268 h 6248398"/>
              <a:gd name="connsiteX73-13863" fmla="*/ 4612477 w 15811497"/>
              <a:gd name="connsiteY73-13864" fmla="*/ 1077402 h 6248398"/>
              <a:gd name="connsiteX74-13865" fmla="*/ 4612478 w 15811497"/>
              <a:gd name="connsiteY74-13866" fmla="*/ 1077403 h 6248398"/>
              <a:gd name="connsiteX75-13867" fmla="*/ 4701725 w 15811497"/>
              <a:gd name="connsiteY75-13868" fmla="*/ 1120394 h 6248398"/>
              <a:gd name="connsiteX76-13869" fmla="*/ 5191122 w 15811497"/>
              <a:gd name="connsiteY76-13870" fmla="*/ 1219199 h 6248398"/>
              <a:gd name="connsiteX77-13871" fmla="*/ 6161317 w 15811497"/>
              <a:gd name="connsiteY77-13872" fmla="*/ 761659 h 6248398"/>
              <a:gd name="connsiteX78-13873" fmla="*/ 6224019 w 15811497"/>
              <a:gd name="connsiteY78-13874" fmla="*/ 677808 h 6248398"/>
              <a:gd name="connsiteX79-13875" fmla="*/ 6175489 w 15811497"/>
              <a:gd name="connsiteY79-13876" fmla="*/ 757691 h 6248398"/>
              <a:gd name="connsiteX80-13877" fmla="*/ 6175489 w 15811497"/>
              <a:gd name="connsiteY80-13878" fmla="*/ 757692 h 6248398"/>
              <a:gd name="connsiteX81-13879" fmla="*/ 6224020 w 15811497"/>
              <a:gd name="connsiteY81-13880" fmla="*/ 677809 h 6248398"/>
              <a:gd name="connsiteX82-13881" fmla="*/ 6233696 w 15811497"/>
              <a:gd name="connsiteY82-13882" fmla="*/ 664869 h 6248398"/>
              <a:gd name="connsiteX83-13883" fmla="*/ 6252611 w 15811497"/>
              <a:gd name="connsiteY83-13884" fmla="*/ 633734 h 6248398"/>
              <a:gd name="connsiteX84-13885" fmla="*/ 6252610 w 15811497"/>
              <a:gd name="connsiteY84-13886" fmla="*/ 633734 h 6248398"/>
              <a:gd name="connsiteX85-13887" fmla="*/ 6233696 w 15811497"/>
              <a:gd name="connsiteY85-13888" fmla="*/ 664868 h 6248398"/>
              <a:gd name="connsiteX86-13889" fmla="*/ 6224019 w 15811497"/>
              <a:gd name="connsiteY86-13890" fmla="*/ 677808 h 6248398"/>
              <a:gd name="connsiteX87-13891" fmla="*/ 6248008 w 15811497"/>
              <a:gd name="connsiteY87-13892" fmla="*/ 638320 h 6248398"/>
              <a:gd name="connsiteX88-13893" fmla="*/ 6251291 w 15811497"/>
              <a:gd name="connsiteY88-13894" fmla="*/ 633930 h 6248398"/>
              <a:gd name="connsiteX89-13895" fmla="*/ 6251293 w 15811497"/>
              <a:gd name="connsiteY89-13896" fmla="*/ 633929 h 6248398"/>
              <a:gd name="connsiteX90-13897" fmla="*/ 6257683 w 15811497"/>
              <a:gd name="connsiteY90-13898" fmla="*/ 625384 h 6248398"/>
              <a:gd name="connsiteX91-13899" fmla="*/ 6257686 w 15811497"/>
              <a:gd name="connsiteY91-13900" fmla="*/ 625380 h 6248398"/>
              <a:gd name="connsiteX92-13901" fmla="*/ 6331355 w 15811497"/>
              <a:gd name="connsiteY92-13902" fmla="*/ 526865 h 6248398"/>
              <a:gd name="connsiteX93-13903" fmla="*/ 7448548 w 15811497"/>
              <a:gd name="connsiteY93-13904" fmla="*/ 0 h 6248398"/>
              <a:gd name="connsiteX0-13905" fmla="*/ 11209760 w 15811497"/>
              <a:gd name="connsiteY0-13906" fmla="*/ 5180760 h 6248398"/>
              <a:gd name="connsiteX1-13907" fmla="*/ 11210150 w 15811497"/>
              <a:gd name="connsiteY1-13908" fmla="*/ 5180948 h 6248398"/>
              <a:gd name="connsiteX2-13909" fmla="*/ 11313815 w 15811497"/>
              <a:gd name="connsiteY2-13910" fmla="*/ 5243926 h 6248398"/>
              <a:gd name="connsiteX3-13911" fmla="*/ 11369911 w 15811497"/>
              <a:gd name="connsiteY3-13912" fmla="*/ 5285874 h 6248398"/>
              <a:gd name="connsiteX4-13913" fmla="*/ 11410606 w 15811497"/>
              <a:gd name="connsiteY4-13914" fmla="*/ 5316305 h 6248398"/>
              <a:gd name="connsiteX5-13915" fmla="*/ 11499892 w 15811497"/>
              <a:gd name="connsiteY5-13916" fmla="*/ 5397454 h 6248398"/>
              <a:gd name="connsiteX6-13917" fmla="*/ 11528781 w 15811497"/>
              <a:gd name="connsiteY6-13918" fmla="*/ 5429240 h 6248398"/>
              <a:gd name="connsiteX7-13919" fmla="*/ 11504846 w 15811497"/>
              <a:gd name="connsiteY7-13920" fmla="*/ 5414699 h 6248398"/>
              <a:gd name="connsiteX8-13921" fmla="*/ 11371717 w 15811497"/>
              <a:gd name="connsiteY8-13922" fmla="*/ 5315148 h 6248398"/>
              <a:gd name="connsiteX9-13923" fmla="*/ 11292198 w 15811497"/>
              <a:gd name="connsiteY9-13924" fmla="*/ 5255685 h 6248398"/>
              <a:gd name="connsiteX10-13925" fmla="*/ 11209760 w 15811497"/>
              <a:gd name="connsiteY10-13926" fmla="*/ 5180760 h 6248398"/>
              <a:gd name="connsiteX11-13927" fmla="*/ 7448548 w 15811497"/>
              <a:gd name="connsiteY11-13928" fmla="*/ 0 h 6248398"/>
              <a:gd name="connsiteX12-13929" fmla="*/ 8721604 w 15811497"/>
              <a:gd name="connsiteY12-13930" fmla="*/ 757692 h 6248398"/>
              <a:gd name="connsiteX13-13931" fmla="*/ 8890522 w 15811497"/>
              <a:gd name="connsiteY13-13932" fmla="*/ 1193234 h 6248398"/>
              <a:gd name="connsiteX14-13933" fmla="*/ 9958384 w 15811497"/>
              <a:gd name="connsiteY14-13934" fmla="*/ 1828798 h 6248398"/>
              <a:gd name="connsiteX15-13935" fmla="*/ 10895504 w 15811497"/>
              <a:gd name="connsiteY15-13936" fmla="*/ 1386857 h 6248398"/>
              <a:gd name="connsiteX16-13937" fmla="*/ 11096041 w 15811497"/>
              <a:gd name="connsiteY16-13938" fmla="*/ 1170993 h 6248398"/>
              <a:gd name="connsiteX17-13939" fmla="*/ 13049247 w 15811497"/>
              <a:gd name="connsiteY17-13940" fmla="*/ 361949 h 6248398"/>
              <a:gd name="connsiteX18-13941" fmla="*/ 15811497 w 15811497"/>
              <a:gd name="connsiteY18-13942" fmla="*/ 3124198 h 6248398"/>
              <a:gd name="connsiteX19-13943" fmla="*/ 13049247 w 15811497"/>
              <a:gd name="connsiteY19-13944" fmla="*/ 5886448 h 6248398"/>
              <a:gd name="connsiteX20-13945" fmla="*/ 11732594 w 15811497"/>
              <a:gd name="connsiteY20-13946" fmla="*/ 5553059 h 6248398"/>
              <a:gd name="connsiteX21-13947" fmla="*/ 11528782 w 15811497"/>
              <a:gd name="connsiteY21-13948" fmla="*/ 5429240 h 6248398"/>
              <a:gd name="connsiteX22-13949" fmla="*/ 11499893 w 15811497"/>
              <a:gd name="connsiteY22-13950" fmla="*/ 5397454 h 6248398"/>
              <a:gd name="connsiteX23-13951" fmla="*/ 11410607 w 15811497"/>
              <a:gd name="connsiteY23-13952" fmla="*/ 5316305 h 6248398"/>
              <a:gd name="connsiteX24-13953" fmla="*/ 11369912 w 15811497"/>
              <a:gd name="connsiteY24-13954" fmla="*/ 5285874 h 6248398"/>
              <a:gd name="connsiteX25-13955" fmla="*/ 11369912 w 15811497"/>
              <a:gd name="connsiteY25-13956" fmla="*/ 5285874 h 6248398"/>
              <a:gd name="connsiteX26-13957" fmla="*/ 11313816 w 15811497"/>
              <a:gd name="connsiteY26-13958" fmla="*/ 5243926 h 6248398"/>
              <a:gd name="connsiteX27-13959" fmla="*/ 11210151 w 15811497"/>
              <a:gd name="connsiteY27-13960" fmla="*/ 5180948 h 6248398"/>
              <a:gd name="connsiteX28-13961" fmla="*/ 11209761 w 15811497"/>
              <a:gd name="connsiteY28-13962" fmla="*/ 5180760 h 6248398"/>
              <a:gd name="connsiteX29-13963" fmla="*/ 11096041 w 15811497"/>
              <a:gd name="connsiteY29-13964" fmla="*/ 5077404 h 6248398"/>
              <a:gd name="connsiteX30-13965" fmla="*/ 11063094 w 15811497"/>
              <a:gd name="connsiteY30-13966" fmla="*/ 5041153 h 6248398"/>
              <a:gd name="connsiteX31-13967" fmla="*/ 11063091 w 15811497"/>
              <a:gd name="connsiteY31-13968" fmla="*/ 5041152 h 6248398"/>
              <a:gd name="connsiteX32-13969" fmla="*/ 11096040 w 15811497"/>
              <a:gd name="connsiteY32-13970" fmla="*/ 5077404 h 6248398"/>
              <a:gd name="connsiteX33-13971" fmla="*/ 11209760 w 15811497"/>
              <a:gd name="connsiteY33-13972" fmla="*/ 5180760 h 6248398"/>
              <a:gd name="connsiteX34-13973" fmla="*/ 11100244 w 15811497"/>
              <a:gd name="connsiteY34-13974" fmla="*/ 5128004 h 6248398"/>
              <a:gd name="connsiteX35-13975" fmla="*/ 10610846 w 15811497"/>
              <a:gd name="connsiteY35-13976" fmla="*/ 5029199 h 6248398"/>
              <a:gd name="connsiteX36-13977" fmla="*/ 9640652 w 15811497"/>
              <a:gd name="connsiteY36-13978" fmla="*/ 5486739 h 6248398"/>
              <a:gd name="connsiteX37-13979" fmla="*/ 9628722 w 15811497"/>
              <a:gd name="connsiteY37-13980" fmla="*/ 5502693 h 6248398"/>
              <a:gd name="connsiteX38-13981" fmla="*/ 9568273 w 15811497"/>
              <a:gd name="connsiteY38-13982" fmla="*/ 5583530 h 6248398"/>
              <a:gd name="connsiteX39-13983" fmla="*/ 9535504 w 15811497"/>
              <a:gd name="connsiteY39-13984" fmla="*/ 5637470 h 6248398"/>
              <a:gd name="connsiteX40-13985" fmla="*/ 9535505 w 15811497"/>
              <a:gd name="connsiteY40-13986" fmla="*/ 5637470 h 6248398"/>
              <a:gd name="connsiteX41-13987" fmla="*/ 9568273 w 15811497"/>
              <a:gd name="connsiteY41-13988" fmla="*/ 5583531 h 6248398"/>
              <a:gd name="connsiteX42-13989" fmla="*/ 9628722 w 15811497"/>
              <a:gd name="connsiteY42-13990" fmla="*/ 5502694 h 6248398"/>
              <a:gd name="connsiteX43-13991" fmla="*/ 9563485 w 15811497"/>
              <a:gd name="connsiteY43-13992" fmla="*/ 5610078 h 6248398"/>
              <a:gd name="connsiteX44-13993" fmla="*/ 9542221 w 15811497"/>
              <a:gd name="connsiteY44-13994" fmla="*/ 5638514 h 6248398"/>
              <a:gd name="connsiteX45-13995" fmla="*/ 9480140 w 15811497"/>
              <a:gd name="connsiteY45-13996" fmla="*/ 5721533 h 6248398"/>
              <a:gd name="connsiteX46-13997" fmla="*/ 8362947 w 15811497"/>
              <a:gd name="connsiteY46-13998" fmla="*/ 6248398 h 6248398"/>
              <a:gd name="connsiteX47-13999" fmla="*/ 7028922 w 15811497"/>
              <a:gd name="connsiteY47-14000" fmla="*/ 5364147 h 6248398"/>
              <a:gd name="connsiteX48-14001" fmla="*/ 6990513 w 15811497"/>
              <a:gd name="connsiteY48-14002" fmla="*/ 5259205 h 6248398"/>
              <a:gd name="connsiteX49-14003" fmla="*/ 6990512 w 15811497"/>
              <a:gd name="connsiteY49-14004" fmla="*/ 5259199 h 6248398"/>
              <a:gd name="connsiteX50-14005" fmla="*/ 6983676 w 15811497"/>
              <a:gd name="connsiteY50-14006" fmla="*/ 5240519 h 6248398"/>
              <a:gd name="connsiteX51-14007" fmla="*/ 6983673 w 15811497"/>
              <a:gd name="connsiteY51-14008" fmla="*/ 5240519 h 6248398"/>
              <a:gd name="connsiteX52-14009" fmla="*/ 6980236 w 15811497"/>
              <a:gd name="connsiteY52-14010" fmla="*/ 5231130 h 6248398"/>
              <a:gd name="connsiteX53-14011" fmla="*/ 6978859 w 15811497"/>
              <a:gd name="connsiteY53-14012" fmla="*/ 5225774 h 6248398"/>
              <a:gd name="connsiteX54-14013" fmla="*/ 6984291 w 15811497"/>
              <a:gd name="connsiteY54-14014" fmla="*/ 5240614 h 6248398"/>
              <a:gd name="connsiteX55-14015" fmla="*/ 6984292 w 15811497"/>
              <a:gd name="connsiteY55-14016" fmla="*/ 5240614 h 6248398"/>
              <a:gd name="connsiteX56-14017" fmla="*/ 6978860 w 15811497"/>
              <a:gd name="connsiteY56-14018" fmla="*/ 5225773 h 6248398"/>
              <a:gd name="connsiteX57-14019" fmla="*/ 6944562 w 15811497"/>
              <a:gd name="connsiteY57-14020" fmla="*/ 5092380 h 6248398"/>
              <a:gd name="connsiteX58-14021" fmla="*/ 6978860 w 15811497"/>
              <a:gd name="connsiteY58-14022" fmla="*/ 5225773 h 6248398"/>
              <a:gd name="connsiteX59-14023" fmla="*/ 6948299 w 15811497"/>
              <a:gd name="connsiteY59-14024" fmla="*/ 5142273 h 6248398"/>
              <a:gd name="connsiteX60-14025" fmla="*/ 5829297 w 15811497"/>
              <a:gd name="connsiteY60-14026" fmla="*/ 4400549 h 6248398"/>
              <a:gd name="connsiteX61-14027" fmla="*/ 5056802 w 15811497"/>
              <a:gd name="connsiteY61-14028" fmla="*/ 4677867 h 6248398"/>
              <a:gd name="connsiteX62-14029" fmla="*/ 5022517 w 15811497"/>
              <a:gd name="connsiteY62-14030" fmla="*/ 4709027 h 6248398"/>
              <a:gd name="connsiteX63-14031" fmla="*/ 5022515 w 15811497"/>
              <a:gd name="connsiteY63-14032" fmla="*/ 4709029 h 6248398"/>
              <a:gd name="connsiteX64-14033" fmla="*/ 4778482 w 15811497"/>
              <a:gd name="connsiteY64-14034" fmla="*/ 5008058 h 6248398"/>
              <a:gd name="connsiteX65-14035" fmla="*/ 4715455 w 15811497"/>
              <a:gd name="connsiteY65-14036" fmla="*/ 5077404 h 6248398"/>
              <a:gd name="connsiteX66-14037" fmla="*/ 2762249 w 15811497"/>
              <a:gd name="connsiteY66-14038" fmla="*/ 5886448 h 6248398"/>
              <a:gd name="connsiteX67-14039" fmla="*/ 0 w 15811497"/>
              <a:gd name="connsiteY67-14040" fmla="*/ 3124198 h 6248398"/>
              <a:gd name="connsiteX68-14041" fmla="*/ 2762249 w 15811497"/>
              <a:gd name="connsiteY68-14042" fmla="*/ 361949 h 6248398"/>
              <a:gd name="connsiteX69-14043" fmla="*/ 4078902 w 15811497"/>
              <a:gd name="connsiteY69-14044" fmla="*/ 695338 h 6248398"/>
              <a:gd name="connsiteX70-14045" fmla="*/ 4261443 w 15811497"/>
              <a:gd name="connsiteY70-14046" fmla="*/ 806235 h 6248398"/>
              <a:gd name="connsiteX71-14047" fmla="*/ 4409044 w 15811497"/>
              <a:gd name="connsiteY71-14048" fmla="*/ 910268 h 6248398"/>
              <a:gd name="connsiteX72-14049" fmla="*/ 4612477 w 15811497"/>
              <a:gd name="connsiteY72-14050" fmla="*/ 1077402 h 6248398"/>
              <a:gd name="connsiteX73-14051" fmla="*/ 4612478 w 15811497"/>
              <a:gd name="connsiteY73-14052" fmla="*/ 1077403 h 6248398"/>
              <a:gd name="connsiteX74-14053" fmla="*/ 4701725 w 15811497"/>
              <a:gd name="connsiteY74-14054" fmla="*/ 1120394 h 6248398"/>
              <a:gd name="connsiteX75-14055" fmla="*/ 5191122 w 15811497"/>
              <a:gd name="connsiteY75-14056" fmla="*/ 1219199 h 6248398"/>
              <a:gd name="connsiteX76-14057" fmla="*/ 6161317 w 15811497"/>
              <a:gd name="connsiteY76-14058" fmla="*/ 761659 h 6248398"/>
              <a:gd name="connsiteX77-14059" fmla="*/ 6224019 w 15811497"/>
              <a:gd name="connsiteY77-14060" fmla="*/ 677808 h 6248398"/>
              <a:gd name="connsiteX78-14061" fmla="*/ 6175489 w 15811497"/>
              <a:gd name="connsiteY78-14062" fmla="*/ 757691 h 6248398"/>
              <a:gd name="connsiteX79-14063" fmla="*/ 6175489 w 15811497"/>
              <a:gd name="connsiteY79-14064" fmla="*/ 757692 h 6248398"/>
              <a:gd name="connsiteX80-14065" fmla="*/ 6224020 w 15811497"/>
              <a:gd name="connsiteY80-14066" fmla="*/ 677809 h 6248398"/>
              <a:gd name="connsiteX81-14067" fmla="*/ 6233696 w 15811497"/>
              <a:gd name="connsiteY81-14068" fmla="*/ 664869 h 6248398"/>
              <a:gd name="connsiteX82-14069" fmla="*/ 6252611 w 15811497"/>
              <a:gd name="connsiteY82-14070" fmla="*/ 633734 h 6248398"/>
              <a:gd name="connsiteX83-14071" fmla="*/ 6252610 w 15811497"/>
              <a:gd name="connsiteY83-14072" fmla="*/ 633734 h 6248398"/>
              <a:gd name="connsiteX84-14073" fmla="*/ 6233696 w 15811497"/>
              <a:gd name="connsiteY84-14074" fmla="*/ 664868 h 6248398"/>
              <a:gd name="connsiteX85-14075" fmla="*/ 6224019 w 15811497"/>
              <a:gd name="connsiteY85-14076" fmla="*/ 677808 h 6248398"/>
              <a:gd name="connsiteX86-14077" fmla="*/ 6248008 w 15811497"/>
              <a:gd name="connsiteY86-14078" fmla="*/ 638320 h 6248398"/>
              <a:gd name="connsiteX87-14079" fmla="*/ 6251291 w 15811497"/>
              <a:gd name="connsiteY87-14080" fmla="*/ 633930 h 6248398"/>
              <a:gd name="connsiteX88-14081" fmla="*/ 6251293 w 15811497"/>
              <a:gd name="connsiteY88-14082" fmla="*/ 633929 h 6248398"/>
              <a:gd name="connsiteX89-14083" fmla="*/ 6257683 w 15811497"/>
              <a:gd name="connsiteY89-14084" fmla="*/ 625384 h 6248398"/>
              <a:gd name="connsiteX90-14085" fmla="*/ 6257686 w 15811497"/>
              <a:gd name="connsiteY90-14086" fmla="*/ 625380 h 6248398"/>
              <a:gd name="connsiteX91-14087" fmla="*/ 6331355 w 15811497"/>
              <a:gd name="connsiteY91-14088" fmla="*/ 526865 h 6248398"/>
              <a:gd name="connsiteX92-14089" fmla="*/ 7448548 w 15811497"/>
              <a:gd name="connsiteY92-14090" fmla="*/ 0 h 6248398"/>
              <a:gd name="connsiteX0-14091" fmla="*/ 11209760 w 15811497"/>
              <a:gd name="connsiteY0-14092" fmla="*/ 5180760 h 6248398"/>
              <a:gd name="connsiteX1-14093" fmla="*/ 11210150 w 15811497"/>
              <a:gd name="connsiteY1-14094" fmla="*/ 5180948 h 6248398"/>
              <a:gd name="connsiteX2-14095" fmla="*/ 11313815 w 15811497"/>
              <a:gd name="connsiteY2-14096" fmla="*/ 5243926 h 6248398"/>
              <a:gd name="connsiteX3-14097" fmla="*/ 11369911 w 15811497"/>
              <a:gd name="connsiteY3-14098" fmla="*/ 5285874 h 6248398"/>
              <a:gd name="connsiteX4-14099" fmla="*/ 11410606 w 15811497"/>
              <a:gd name="connsiteY4-14100" fmla="*/ 5316305 h 6248398"/>
              <a:gd name="connsiteX5-14101" fmla="*/ 11499892 w 15811497"/>
              <a:gd name="connsiteY5-14102" fmla="*/ 5397454 h 6248398"/>
              <a:gd name="connsiteX6-14103" fmla="*/ 11528781 w 15811497"/>
              <a:gd name="connsiteY6-14104" fmla="*/ 5429240 h 6248398"/>
              <a:gd name="connsiteX7-14105" fmla="*/ 11504846 w 15811497"/>
              <a:gd name="connsiteY7-14106" fmla="*/ 5414699 h 6248398"/>
              <a:gd name="connsiteX8-14107" fmla="*/ 11371717 w 15811497"/>
              <a:gd name="connsiteY8-14108" fmla="*/ 5315148 h 6248398"/>
              <a:gd name="connsiteX9-14109" fmla="*/ 11292198 w 15811497"/>
              <a:gd name="connsiteY9-14110" fmla="*/ 5255685 h 6248398"/>
              <a:gd name="connsiteX10-14111" fmla="*/ 11209760 w 15811497"/>
              <a:gd name="connsiteY10-14112" fmla="*/ 5180760 h 6248398"/>
              <a:gd name="connsiteX11-14113" fmla="*/ 7448548 w 15811497"/>
              <a:gd name="connsiteY11-14114" fmla="*/ 0 h 6248398"/>
              <a:gd name="connsiteX12-14115" fmla="*/ 8721604 w 15811497"/>
              <a:gd name="connsiteY12-14116" fmla="*/ 757692 h 6248398"/>
              <a:gd name="connsiteX13-14117" fmla="*/ 8890522 w 15811497"/>
              <a:gd name="connsiteY13-14118" fmla="*/ 1193234 h 6248398"/>
              <a:gd name="connsiteX14-14119" fmla="*/ 9958384 w 15811497"/>
              <a:gd name="connsiteY14-14120" fmla="*/ 1828798 h 6248398"/>
              <a:gd name="connsiteX15-14121" fmla="*/ 10895504 w 15811497"/>
              <a:gd name="connsiteY15-14122" fmla="*/ 1386857 h 6248398"/>
              <a:gd name="connsiteX16-14123" fmla="*/ 11096041 w 15811497"/>
              <a:gd name="connsiteY16-14124" fmla="*/ 1170993 h 6248398"/>
              <a:gd name="connsiteX17-14125" fmla="*/ 13049247 w 15811497"/>
              <a:gd name="connsiteY17-14126" fmla="*/ 361949 h 6248398"/>
              <a:gd name="connsiteX18-14127" fmla="*/ 15811497 w 15811497"/>
              <a:gd name="connsiteY18-14128" fmla="*/ 3124198 h 6248398"/>
              <a:gd name="connsiteX19-14129" fmla="*/ 13049247 w 15811497"/>
              <a:gd name="connsiteY19-14130" fmla="*/ 5886448 h 6248398"/>
              <a:gd name="connsiteX20-14131" fmla="*/ 11732594 w 15811497"/>
              <a:gd name="connsiteY20-14132" fmla="*/ 5553059 h 6248398"/>
              <a:gd name="connsiteX21-14133" fmla="*/ 11528782 w 15811497"/>
              <a:gd name="connsiteY21-14134" fmla="*/ 5429240 h 6248398"/>
              <a:gd name="connsiteX22-14135" fmla="*/ 11499893 w 15811497"/>
              <a:gd name="connsiteY22-14136" fmla="*/ 5397454 h 6248398"/>
              <a:gd name="connsiteX23-14137" fmla="*/ 11410607 w 15811497"/>
              <a:gd name="connsiteY23-14138" fmla="*/ 5316305 h 6248398"/>
              <a:gd name="connsiteX24-14139" fmla="*/ 11369912 w 15811497"/>
              <a:gd name="connsiteY24-14140" fmla="*/ 5285874 h 6248398"/>
              <a:gd name="connsiteX25-14141" fmla="*/ 11369912 w 15811497"/>
              <a:gd name="connsiteY25-14142" fmla="*/ 5285874 h 6248398"/>
              <a:gd name="connsiteX26-14143" fmla="*/ 11210151 w 15811497"/>
              <a:gd name="connsiteY26-14144" fmla="*/ 5180948 h 6248398"/>
              <a:gd name="connsiteX27-14145" fmla="*/ 11209761 w 15811497"/>
              <a:gd name="connsiteY27-14146" fmla="*/ 5180760 h 6248398"/>
              <a:gd name="connsiteX28-14147" fmla="*/ 11096041 w 15811497"/>
              <a:gd name="connsiteY28-14148" fmla="*/ 5077404 h 6248398"/>
              <a:gd name="connsiteX29-14149" fmla="*/ 11063094 w 15811497"/>
              <a:gd name="connsiteY29-14150" fmla="*/ 5041153 h 6248398"/>
              <a:gd name="connsiteX30-14151" fmla="*/ 11063091 w 15811497"/>
              <a:gd name="connsiteY30-14152" fmla="*/ 5041152 h 6248398"/>
              <a:gd name="connsiteX31-14153" fmla="*/ 11096040 w 15811497"/>
              <a:gd name="connsiteY31-14154" fmla="*/ 5077404 h 6248398"/>
              <a:gd name="connsiteX32-14155" fmla="*/ 11209760 w 15811497"/>
              <a:gd name="connsiteY32-14156" fmla="*/ 5180760 h 6248398"/>
              <a:gd name="connsiteX33-14157" fmla="*/ 11100244 w 15811497"/>
              <a:gd name="connsiteY33-14158" fmla="*/ 5128004 h 6248398"/>
              <a:gd name="connsiteX34-14159" fmla="*/ 10610846 w 15811497"/>
              <a:gd name="connsiteY34-14160" fmla="*/ 5029199 h 6248398"/>
              <a:gd name="connsiteX35-14161" fmla="*/ 9640652 w 15811497"/>
              <a:gd name="connsiteY35-14162" fmla="*/ 5486739 h 6248398"/>
              <a:gd name="connsiteX36-14163" fmla="*/ 9628722 w 15811497"/>
              <a:gd name="connsiteY36-14164" fmla="*/ 5502693 h 6248398"/>
              <a:gd name="connsiteX37-14165" fmla="*/ 9568273 w 15811497"/>
              <a:gd name="connsiteY37-14166" fmla="*/ 5583530 h 6248398"/>
              <a:gd name="connsiteX38-14167" fmla="*/ 9535504 w 15811497"/>
              <a:gd name="connsiteY38-14168" fmla="*/ 5637470 h 6248398"/>
              <a:gd name="connsiteX39-14169" fmla="*/ 9535505 w 15811497"/>
              <a:gd name="connsiteY39-14170" fmla="*/ 5637470 h 6248398"/>
              <a:gd name="connsiteX40-14171" fmla="*/ 9568273 w 15811497"/>
              <a:gd name="connsiteY40-14172" fmla="*/ 5583531 h 6248398"/>
              <a:gd name="connsiteX41-14173" fmla="*/ 9628722 w 15811497"/>
              <a:gd name="connsiteY41-14174" fmla="*/ 5502694 h 6248398"/>
              <a:gd name="connsiteX42-14175" fmla="*/ 9563485 w 15811497"/>
              <a:gd name="connsiteY42-14176" fmla="*/ 5610078 h 6248398"/>
              <a:gd name="connsiteX43-14177" fmla="*/ 9542221 w 15811497"/>
              <a:gd name="connsiteY43-14178" fmla="*/ 5638514 h 6248398"/>
              <a:gd name="connsiteX44-14179" fmla="*/ 9480140 w 15811497"/>
              <a:gd name="connsiteY44-14180" fmla="*/ 5721533 h 6248398"/>
              <a:gd name="connsiteX45-14181" fmla="*/ 8362947 w 15811497"/>
              <a:gd name="connsiteY45-14182" fmla="*/ 6248398 h 6248398"/>
              <a:gd name="connsiteX46-14183" fmla="*/ 7028922 w 15811497"/>
              <a:gd name="connsiteY46-14184" fmla="*/ 5364147 h 6248398"/>
              <a:gd name="connsiteX47-14185" fmla="*/ 6990513 w 15811497"/>
              <a:gd name="connsiteY47-14186" fmla="*/ 5259205 h 6248398"/>
              <a:gd name="connsiteX48-14187" fmla="*/ 6990512 w 15811497"/>
              <a:gd name="connsiteY48-14188" fmla="*/ 5259199 h 6248398"/>
              <a:gd name="connsiteX49-14189" fmla="*/ 6983676 w 15811497"/>
              <a:gd name="connsiteY49-14190" fmla="*/ 5240519 h 6248398"/>
              <a:gd name="connsiteX50-14191" fmla="*/ 6983673 w 15811497"/>
              <a:gd name="connsiteY50-14192" fmla="*/ 5240519 h 6248398"/>
              <a:gd name="connsiteX51-14193" fmla="*/ 6980236 w 15811497"/>
              <a:gd name="connsiteY51-14194" fmla="*/ 5231130 h 6248398"/>
              <a:gd name="connsiteX52-14195" fmla="*/ 6978859 w 15811497"/>
              <a:gd name="connsiteY52-14196" fmla="*/ 5225774 h 6248398"/>
              <a:gd name="connsiteX53-14197" fmla="*/ 6984291 w 15811497"/>
              <a:gd name="connsiteY53-14198" fmla="*/ 5240614 h 6248398"/>
              <a:gd name="connsiteX54-14199" fmla="*/ 6984292 w 15811497"/>
              <a:gd name="connsiteY54-14200" fmla="*/ 5240614 h 6248398"/>
              <a:gd name="connsiteX55-14201" fmla="*/ 6978860 w 15811497"/>
              <a:gd name="connsiteY55-14202" fmla="*/ 5225773 h 6248398"/>
              <a:gd name="connsiteX56-14203" fmla="*/ 6944562 w 15811497"/>
              <a:gd name="connsiteY56-14204" fmla="*/ 5092380 h 6248398"/>
              <a:gd name="connsiteX57-14205" fmla="*/ 6978860 w 15811497"/>
              <a:gd name="connsiteY57-14206" fmla="*/ 5225773 h 6248398"/>
              <a:gd name="connsiteX58-14207" fmla="*/ 6948299 w 15811497"/>
              <a:gd name="connsiteY58-14208" fmla="*/ 5142273 h 6248398"/>
              <a:gd name="connsiteX59-14209" fmla="*/ 5829297 w 15811497"/>
              <a:gd name="connsiteY59-14210" fmla="*/ 4400549 h 6248398"/>
              <a:gd name="connsiteX60-14211" fmla="*/ 5056802 w 15811497"/>
              <a:gd name="connsiteY60-14212" fmla="*/ 4677867 h 6248398"/>
              <a:gd name="connsiteX61-14213" fmla="*/ 5022517 w 15811497"/>
              <a:gd name="connsiteY61-14214" fmla="*/ 4709027 h 6248398"/>
              <a:gd name="connsiteX62-14215" fmla="*/ 5022515 w 15811497"/>
              <a:gd name="connsiteY62-14216" fmla="*/ 4709029 h 6248398"/>
              <a:gd name="connsiteX63-14217" fmla="*/ 4778482 w 15811497"/>
              <a:gd name="connsiteY63-14218" fmla="*/ 5008058 h 6248398"/>
              <a:gd name="connsiteX64-14219" fmla="*/ 4715455 w 15811497"/>
              <a:gd name="connsiteY64-14220" fmla="*/ 5077404 h 6248398"/>
              <a:gd name="connsiteX65-14221" fmla="*/ 2762249 w 15811497"/>
              <a:gd name="connsiteY65-14222" fmla="*/ 5886448 h 6248398"/>
              <a:gd name="connsiteX66-14223" fmla="*/ 0 w 15811497"/>
              <a:gd name="connsiteY66-14224" fmla="*/ 3124198 h 6248398"/>
              <a:gd name="connsiteX67-14225" fmla="*/ 2762249 w 15811497"/>
              <a:gd name="connsiteY67-14226" fmla="*/ 361949 h 6248398"/>
              <a:gd name="connsiteX68-14227" fmla="*/ 4078902 w 15811497"/>
              <a:gd name="connsiteY68-14228" fmla="*/ 695338 h 6248398"/>
              <a:gd name="connsiteX69-14229" fmla="*/ 4261443 w 15811497"/>
              <a:gd name="connsiteY69-14230" fmla="*/ 806235 h 6248398"/>
              <a:gd name="connsiteX70-14231" fmla="*/ 4409044 w 15811497"/>
              <a:gd name="connsiteY70-14232" fmla="*/ 910268 h 6248398"/>
              <a:gd name="connsiteX71-14233" fmla="*/ 4612477 w 15811497"/>
              <a:gd name="connsiteY71-14234" fmla="*/ 1077402 h 6248398"/>
              <a:gd name="connsiteX72-14235" fmla="*/ 4612478 w 15811497"/>
              <a:gd name="connsiteY72-14236" fmla="*/ 1077403 h 6248398"/>
              <a:gd name="connsiteX73-14237" fmla="*/ 4701725 w 15811497"/>
              <a:gd name="connsiteY73-14238" fmla="*/ 1120394 h 6248398"/>
              <a:gd name="connsiteX74-14239" fmla="*/ 5191122 w 15811497"/>
              <a:gd name="connsiteY74-14240" fmla="*/ 1219199 h 6248398"/>
              <a:gd name="connsiteX75-14241" fmla="*/ 6161317 w 15811497"/>
              <a:gd name="connsiteY75-14242" fmla="*/ 761659 h 6248398"/>
              <a:gd name="connsiteX76-14243" fmla="*/ 6224019 w 15811497"/>
              <a:gd name="connsiteY76-14244" fmla="*/ 677808 h 6248398"/>
              <a:gd name="connsiteX77-14245" fmla="*/ 6175489 w 15811497"/>
              <a:gd name="connsiteY77-14246" fmla="*/ 757691 h 6248398"/>
              <a:gd name="connsiteX78-14247" fmla="*/ 6175489 w 15811497"/>
              <a:gd name="connsiteY78-14248" fmla="*/ 757692 h 6248398"/>
              <a:gd name="connsiteX79-14249" fmla="*/ 6224020 w 15811497"/>
              <a:gd name="connsiteY79-14250" fmla="*/ 677809 h 6248398"/>
              <a:gd name="connsiteX80-14251" fmla="*/ 6233696 w 15811497"/>
              <a:gd name="connsiteY80-14252" fmla="*/ 664869 h 6248398"/>
              <a:gd name="connsiteX81-14253" fmla="*/ 6252611 w 15811497"/>
              <a:gd name="connsiteY81-14254" fmla="*/ 633734 h 6248398"/>
              <a:gd name="connsiteX82-14255" fmla="*/ 6252610 w 15811497"/>
              <a:gd name="connsiteY82-14256" fmla="*/ 633734 h 6248398"/>
              <a:gd name="connsiteX83-14257" fmla="*/ 6233696 w 15811497"/>
              <a:gd name="connsiteY83-14258" fmla="*/ 664868 h 6248398"/>
              <a:gd name="connsiteX84-14259" fmla="*/ 6224019 w 15811497"/>
              <a:gd name="connsiteY84-14260" fmla="*/ 677808 h 6248398"/>
              <a:gd name="connsiteX85-14261" fmla="*/ 6248008 w 15811497"/>
              <a:gd name="connsiteY85-14262" fmla="*/ 638320 h 6248398"/>
              <a:gd name="connsiteX86-14263" fmla="*/ 6251291 w 15811497"/>
              <a:gd name="connsiteY86-14264" fmla="*/ 633930 h 6248398"/>
              <a:gd name="connsiteX87-14265" fmla="*/ 6251293 w 15811497"/>
              <a:gd name="connsiteY87-14266" fmla="*/ 633929 h 6248398"/>
              <a:gd name="connsiteX88-14267" fmla="*/ 6257683 w 15811497"/>
              <a:gd name="connsiteY88-14268" fmla="*/ 625384 h 6248398"/>
              <a:gd name="connsiteX89-14269" fmla="*/ 6257686 w 15811497"/>
              <a:gd name="connsiteY89-14270" fmla="*/ 625380 h 6248398"/>
              <a:gd name="connsiteX90-14271" fmla="*/ 6331355 w 15811497"/>
              <a:gd name="connsiteY90-14272" fmla="*/ 526865 h 6248398"/>
              <a:gd name="connsiteX91-14273" fmla="*/ 7448548 w 15811497"/>
              <a:gd name="connsiteY91-14274" fmla="*/ 0 h 6248398"/>
              <a:gd name="connsiteX0-14275" fmla="*/ 11209760 w 15811497"/>
              <a:gd name="connsiteY0-14276" fmla="*/ 5180760 h 6248398"/>
              <a:gd name="connsiteX1-14277" fmla="*/ 11210150 w 15811497"/>
              <a:gd name="connsiteY1-14278" fmla="*/ 5180948 h 6248398"/>
              <a:gd name="connsiteX2-14279" fmla="*/ 11313815 w 15811497"/>
              <a:gd name="connsiteY2-14280" fmla="*/ 5243926 h 6248398"/>
              <a:gd name="connsiteX3-14281" fmla="*/ 11369911 w 15811497"/>
              <a:gd name="connsiteY3-14282" fmla="*/ 5285874 h 6248398"/>
              <a:gd name="connsiteX4-14283" fmla="*/ 11410606 w 15811497"/>
              <a:gd name="connsiteY4-14284" fmla="*/ 5316305 h 6248398"/>
              <a:gd name="connsiteX5-14285" fmla="*/ 11499892 w 15811497"/>
              <a:gd name="connsiteY5-14286" fmla="*/ 5397454 h 6248398"/>
              <a:gd name="connsiteX6-14287" fmla="*/ 11528781 w 15811497"/>
              <a:gd name="connsiteY6-14288" fmla="*/ 5429240 h 6248398"/>
              <a:gd name="connsiteX7-14289" fmla="*/ 11504846 w 15811497"/>
              <a:gd name="connsiteY7-14290" fmla="*/ 5414699 h 6248398"/>
              <a:gd name="connsiteX8-14291" fmla="*/ 11371717 w 15811497"/>
              <a:gd name="connsiteY8-14292" fmla="*/ 5315148 h 6248398"/>
              <a:gd name="connsiteX9-14293" fmla="*/ 11292198 w 15811497"/>
              <a:gd name="connsiteY9-14294" fmla="*/ 5255685 h 6248398"/>
              <a:gd name="connsiteX10-14295" fmla="*/ 11209760 w 15811497"/>
              <a:gd name="connsiteY10-14296" fmla="*/ 5180760 h 6248398"/>
              <a:gd name="connsiteX11-14297" fmla="*/ 7448548 w 15811497"/>
              <a:gd name="connsiteY11-14298" fmla="*/ 0 h 6248398"/>
              <a:gd name="connsiteX12-14299" fmla="*/ 8721604 w 15811497"/>
              <a:gd name="connsiteY12-14300" fmla="*/ 757692 h 6248398"/>
              <a:gd name="connsiteX13-14301" fmla="*/ 8890522 w 15811497"/>
              <a:gd name="connsiteY13-14302" fmla="*/ 1193234 h 6248398"/>
              <a:gd name="connsiteX14-14303" fmla="*/ 9958384 w 15811497"/>
              <a:gd name="connsiteY14-14304" fmla="*/ 1828798 h 6248398"/>
              <a:gd name="connsiteX15-14305" fmla="*/ 10895504 w 15811497"/>
              <a:gd name="connsiteY15-14306" fmla="*/ 1386857 h 6248398"/>
              <a:gd name="connsiteX16-14307" fmla="*/ 11096041 w 15811497"/>
              <a:gd name="connsiteY16-14308" fmla="*/ 1170993 h 6248398"/>
              <a:gd name="connsiteX17-14309" fmla="*/ 13049247 w 15811497"/>
              <a:gd name="connsiteY17-14310" fmla="*/ 361949 h 6248398"/>
              <a:gd name="connsiteX18-14311" fmla="*/ 15811497 w 15811497"/>
              <a:gd name="connsiteY18-14312" fmla="*/ 3124198 h 6248398"/>
              <a:gd name="connsiteX19-14313" fmla="*/ 13049247 w 15811497"/>
              <a:gd name="connsiteY19-14314" fmla="*/ 5886448 h 6248398"/>
              <a:gd name="connsiteX20-14315" fmla="*/ 11732594 w 15811497"/>
              <a:gd name="connsiteY20-14316" fmla="*/ 5553059 h 6248398"/>
              <a:gd name="connsiteX21-14317" fmla="*/ 11528782 w 15811497"/>
              <a:gd name="connsiteY21-14318" fmla="*/ 5429240 h 6248398"/>
              <a:gd name="connsiteX22-14319" fmla="*/ 11499893 w 15811497"/>
              <a:gd name="connsiteY22-14320" fmla="*/ 5397454 h 6248398"/>
              <a:gd name="connsiteX23-14321" fmla="*/ 11410607 w 15811497"/>
              <a:gd name="connsiteY23-14322" fmla="*/ 5316305 h 6248398"/>
              <a:gd name="connsiteX24-14323" fmla="*/ 11369912 w 15811497"/>
              <a:gd name="connsiteY24-14324" fmla="*/ 5285874 h 6248398"/>
              <a:gd name="connsiteX25-14325" fmla="*/ 11210151 w 15811497"/>
              <a:gd name="connsiteY25-14326" fmla="*/ 5180948 h 6248398"/>
              <a:gd name="connsiteX26-14327" fmla="*/ 11209761 w 15811497"/>
              <a:gd name="connsiteY26-14328" fmla="*/ 5180760 h 6248398"/>
              <a:gd name="connsiteX27-14329" fmla="*/ 11096041 w 15811497"/>
              <a:gd name="connsiteY27-14330" fmla="*/ 5077404 h 6248398"/>
              <a:gd name="connsiteX28-14331" fmla="*/ 11063094 w 15811497"/>
              <a:gd name="connsiteY28-14332" fmla="*/ 5041153 h 6248398"/>
              <a:gd name="connsiteX29-14333" fmla="*/ 11063091 w 15811497"/>
              <a:gd name="connsiteY29-14334" fmla="*/ 5041152 h 6248398"/>
              <a:gd name="connsiteX30-14335" fmla="*/ 11096040 w 15811497"/>
              <a:gd name="connsiteY30-14336" fmla="*/ 5077404 h 6248398"/>
              <a:gd name="connsiteX31-14337" fmla="*/ 11209760 w 15811497"/>
              <a:gd name="connsiteY31-14338" fmla="*/ 5180760 h 6248398"/>
              <a:gd name="connsiteX32-14339" fmla="*/ 11100244 w 15811497"/>
              <a:gd name="connsiteY32-14340" fmla="*/ 5128004 h 6248398"/>
              <a:gd name="connsiteX33-14341" fmla="*/ 10610846 w 15811497"/>
              <a:gd name="connsiteY33-14342" fmla="*/ 5029199 h 6248398"/>
              <a:gd name="connsiteX34-14343" fmla="*/ 9640652 w 15811497"/>
              <a:gd name="connsiteY34-14344" fmla="*/ 5486739 h 6248398"/>
              <a:gd name="connsiteX35-14345" fmla="*/ 9628722 w 15811497"/>
              <a:gd name="connsiteY35-14346" fmla="*/ 5502693 h 6248398"/>
              <a:gd name="connsiteX36-14347" fmla="*/ 9568273 w 15811497"/>
              <a:gd name="connsiteY36-14348" fmla="*/ 5583530 h 6248398"/>
              <a:gd name="connsiteX37-14349" fmla="*/ 9535504 w 15811497"/>
              <a:gd name="connsiteY37-14350" fmla="*/ 5637470 h 6248398"/>
              <a:gd name="connsiteX38-14351" fmla="*/ 9535505 w 15811497"/>
              <a:gd name="connsiteY38-14352" fmla="*/ 5637470 h 6248398"/>
              <a:gd name="connsiteX39-14353" fmla="*/ 9568273 w 15811497"/>
              <a:gd name="connsiteY39-14354" fmla="*/ 5583531 h 6248398"/>
              <a:gd name="connsiteX40-14355" fmla="*/ 9628722 w 15811497"/>
              <a:gd name="connsiteY40-14356" fmla="*/ 5502694 h 6248398"/>
              <a:gd name="connsiteX41-14357" fmla="*/ 9563485 w 15811497"/>
              <a:gd name="connsiteY41-14358" fmla="*/ 5610078 h 6248398"/>
              <a:gd name="connsiteX42-14359" fmla="*/ 9542221 w 15811497"/>
              <a:gd name="connsiteY42-14360" fmla="*/ 5638514 h 6248398"/>
              <a:gd name="connsiteX43-14361" fmla="*/ 9480140 w 15811497"/>
              <a:gd name="connsiteY43-14362" fmla="*/ 5721533 h 6248398"/>
              <a:gd name="connsiteX44-14363" fmla="*/ 8362947 w 15811497"/>
              <a:gd name="connsiteY44-14364" fmla="*/ 6248398 h 6248398"/>
              <a:gd name="connsiteX45-14365" fmla="*/ 7028922 w 15811497"/>
              <a:gd name="connsiteY45-14366" fmla="*/ 5364147 h 6248398"/>
              <a:gd name="connsiteX46-14367" fmla="*/ 6990513 w 15811497"/>
              <a:gd name="connsiteY46-14368" fmla="*/ 5259205 h 6248398"/>
              <a:gd name="connsiteX47-14369" fmla="*/ 6990512 w 15811497"/>
              <a:gd name="connsiteY47-14370" fmla="*/ 5259199 h 6248398"/>
              <a:gd name="connsiteX48-14371" fmla="*/ 6983676 w 15811497"/>
              <a:gd name="connsiteY48-14372" fmla="*/ 5240519 h 6248398"/>
              <a:gd name="connsiteX49-14373" fmla="*/ 6983673 w 15811497"/>
              <a:gd name="connsiteY49-14374" fmla="*/ 5240519 h 6248398"/>
              <a:gd name="connsiteX50-14375" fmla="*/ 6980236 w 15811497"/>
              <a:gd name="connsiteY50-14376" fmla="*/ 5231130 h 6248398"/>
              <a:gd name="connsiteX51-14377" fmla="*/ 6978859 w 15811497"/>
              <a:gd name="connsiteY51-14378" fmla="*/ 5225774 h 6248398"/>
              <a:gd name="connsiteX52-14379" fmla="*/ 6984291 w 15811497"/>
              <a:gd name="connsiteY52-14380" fmla="*/ 5240614 h 6248398"/>
              <a:gd name="connsiteX53-14381" fmla="*/ 6984292 w 15811497"/>
              <a:gd name="connsiteY53-14382" fmla="*/ 5240614 h 6248398"/>
              <a:gd name="connsiteX54-14383" fmla="*/ 6978860 w 15811497"/>
              <a:gd name="connsiteY54-14384" fmla="*/ 5225773 h 6248398"/>
              <a:gd name="connsiteX55-14385" fmla="*/ 6944562 w 15811497"/>
              <a:gd name="connsiteY55-14386" fmla="*/ 5092380 h 6248398"/>
              <a:gd name="connsiteX56-14387" fmla="*/ 6978860 w 15811497"/>
              <a:gd name="connsiteY56-14388" fmla="*/ 5225773 h 6248398"/>
              <a:gd name="connsiteX57-14389" fmla="*/ 6948299 w 15811497"/>
              <a:gd name="connsiteY57-14390" fmla="*/ 5142273 h 6248398"/>
              <a:gd name="connsiteX58-14391" fmla="*/ 5829297 w 15811497"/>
              <a:gd name="connsiteY58-14392" fmla="*/ 4400549 h 6248398"/>
              <a:gd name="connsiteX59-14393" fmla="*/ 5056802 w 15811497"/>
              <a:gd name="connsiteY59-14394" fmla="*/ 4677867 h 6248398"/>
              <a:gd name="connsiteX60-14395" fmla="*/ 5022517 w 15811497"/>
              <a:gd name="connsiteY60-14396" fmla="*/ 4709027 h 6248398"/>
              <a:gd name="connsiteX61-14397" fmla="*/ 5022515 w 15811497"/>
              <a:gd name="connsiteY61-14398" fmla="*/ 4709029 h 6248398"/>
              <a:gd name="connsiteX62-14399" fmla="*/ 4778482 w 15811497"/>
              <a:gd name="connsiteY62-14400" fmla="*/ 5008058 h 6248398"/>
              <a:gd name="connsiteX63-14401" fmla="*/ 4715455 w 15811497"/>
              <a:gd name="connsiteY63-14402" fmla="*/ 5077404 h 6248398"/>
              <a:gd name="connsiteX64-14403" fmla="*/ 2762249 w 15811497"/>
              <a:gd name="connsiteY64-14404" fmla="*/ 5886448 h 6248398"/>
              <a:gd name="connsiteX65-14405" fmla="*/ 0 w 15811497"/>
              <a:gd name="connsiteY65-14406" fmla="*/ 3124198 h 6248398"/>
              <a:gd name="connsiteX66-14407" fmla="*/ 2762249 w 15811497"/>
              <a:gd name="connsiteY66-14408" fmla="*/ 361949 h 6248398"/>
              <a:gd name="connsiteX67-14409" fmla="*/ 4078902 w 15811497"/>
              <a:gd name="connsiteY67-14410" fmla="*/ 695338 h 6248398"/>
              <a:gd name="connsiteX68-14411" fmla="*/ 4261443 w 15811497"/>
              <a:gd name="connsiteY68-14412" fmla="*/ 806235 h 6248398"/>
              <a:gd name="connsiteX69-14413" fmla="*/ 4409044 w 15811497"/>
              <a:gd name="connsiteY69-14414" fmla="*/ 910268 h 6248398"/>
              <a:gd name="connsiteX70-14415" fmla="*/ 4612477 w 15811497"/>
              <a:gd name="connsiteY70-14416" fmla="*/ 1077402 h 6248398"/>
              <a:gd name="connsiteX71-14417" fmla="*/ 4612478 w 15811497"/>
              <a:gd name="connsiteY71-14418" fmla="*/ 1077403 h 6248398"/>
              <a:gd name="connsiteX72-14419" fmla="*/ 4701725 w 15811497"/>
              <a:gd name="connsiteY72-14420" fmla="*/ 1120394 h 6248398"/>
              <a:gd name="connsiteX73-14421" fmla="*/ 5191122 w 15811497"/>
              <a:gd name="connsiteY73-14422" fmla="*/ 1219199 h 6248398"/>
              <a:gd name="connsiteX74-14423" fmla="*/ 6161317 w 15811497"/>
              <a:gd name="connsiteY74-14424" fmla="*/ 761659 h 6248398"/>
              <a:gd name="connsiteX75-14425" fmla="*/ 6224019 w 15811497"/>
              <a:gd name="connsiteY75-14426" fmla="*/ 677808 h 6248398"/>
              <a:gd name="connsiteX76-14427" fmla="*/ 6175489 w 15811497"/>
              <a:gd name="connsiteY76-14428" fmla="*/ 757691 h 6248398"/>
              <a:gd name="connsiteX77-14429" fmla="*/ 6175489 w 15811497"/>
              <a:gd name="connsiteY77-14430" fmla="*/ 757692 h 6248398"/>
              <a:gd name="connsiteX78-14431" fmla="*/ 6224020 w 15811497"/>
              <a:gd name="connsiteY78-14432" fmla="*/ 677809 h 6248398"/>
              <a:gd name="connsiteX79-14433" fmla="*/ 6233696 w 15811497"/>
              <a:gd name="connsiteY79-14434" fmla="*/ 664869 h 6248398"/>
              <a:gd name="connsiteX80-14435" fmla="*/ 6252611 w 15811497"/>
              <a:gd name="connsiteY80-14436" fmla="*/ 633734 h 6248398"/>
              <a:gd name="connsiteX81-14437" fmla="*/ 6252610 w 15811497"/>
              <a:gd name="connsiteY81-14438" fmla="*/ 633734 h 6248398"/>
              <a:gd name="connsiteX82-14439" fmla="*/ 6233696 w 15811497"/>
              <a:gd name="connsiteY82-14440" fmla="*/ 664868 h 6248398"/>
              <a:gd name="connsiteX83-14441" fmla="*/ 6224019 w 15811497"/>
              <a:gd name="connsiteY83-14442" fmla="*/ 677808 h 6248398"/>
              <a:gd name="connsiteX84-14443" fmla="*/ 6248008 w 15811497"/>
              <a:gd name="connsiteY84-14444" fmla="*/ 638320 h 6248398"/>
              <a:gd name="connsiteX85-14445" fmla="*/ 6251291 w 15811497"/>
              <a:gd name="connsiteY85-14446" fmla="*/ 633930 h 6248398"/>
              <a:gd name="connsiteX86-14447" fmla="*/ 6251293 w 15811497"/>
              <a:gd name="connsiteY86-14448" fmla="*/ 633929 h 6248398"/>
              <a:gd name="connsiteX87-14449" fmla="*/ 6257683 w 15811497"/>
              <a:gd name="connsiteY87-14450" fmla="*/ 625384 h 6248398"/>
              <a:gd name="connsiteX88-14451" fmla="*/ 6257686 w 15811497"/>
              <a:gd name="connsiteY88-14452" fmla="*/ 625380 h 6248398"/>
              <a:gd name="connsiteX89-14453" fmla="*/ 6331355 w 15811497"/>
              <a:gd name="connsiteY89-14454" fmla="*/ 526865 h 6248398"/>
              <a:gd name="connsiteX90-14455" fmla="*/ 7448548 w 15811497"/>
              <a:gd name="connsiteY90-14456" fmla="*/ 0 h 6248398"/>
              <a:gd name="connsiteX0-14457" fmla="*/ 11209760 w 15811497"/>
              <a:gd name="connsiteY0-14458" fmla="*/ 5180760 h 6248398"/>
              <a:gd name="connsiteX1-14459" fmla="*/ 11210150 w 15811497"/>
              <a:gd name="connsiteY1-14460" fmla="*/ 5180948 h 6248398"/>
              <a:gd name="connsiteX2-14461" fmla="*/ 11313815 w 15811497"/>
              <a:gd name="connsiteY2-14462" fmla="*/ 5243926 h 6248398"/>
              <a:gd name="connsiteX3-14463" fmla="*/ 11369911 w 15811497"/>
              <a:gd name="connsiteY3-14464" fmla="*/ 5285874 h 6248398"/>
              <a:gd name="connsiteX4-14465" fmla="*/ 11410606 w 15811497"/>
              <a:gd name="connsiteY4-14466" fmla="*/ 5316305 h 6248398"/>
              <a:gd name="connsiteX5-14467" fmla="*/ 11499892 w 15811497"/>
              <a:gd name="connsiteY5-14468" fmla="*/ 5397454 h 6248398"/>
              <a:gd name="connsiteX6-14469" fmla="*/ 11528781 w 15811497"/>
              <a:gd name="connsiteY6-14470" fmla="*/ 5429240 h 6248398"/>
              <a:gd name="connsiteX7-14471" fmla="*/ 11504846 w 15811497"/>
              <a:gd name="connsiteY7-14472" fmla="*/ 5414699 h 6248398"/>
              <a:gd name="connsiteX8-14473" fmla="*/ 11371717 w 15811497"/>
              <a:gd name="connsiteY8-14474" fmla="*/ 5315148 h 6248398"/>
              <a:gd name="connsiteX9-14475" fmla="*/ 11292198 w 15811497"/>
              <a:gd name="connsiteY9-14476" fmla="*/ 5255685 h 6248398"/>
              <a:gd name="connsiteX10-14477" fmla="*/ 11209760 w 15811497"/>
              <a:gd name="connsiteY10-14478" fmla="*/ 5180760 h 6248398"/>
              <a:gd name="connsiteX11-14479" fmla="*/ 7448548 w 15811497"/>
              <a:gd name="connsiteY11-14480" fmla="*/ 0 h 6248398"/>
              <a:gd name="connsiteX12-14481" fmla="*/ 8721604 w 15811497"/>
              <a:gd name="connsiteY12-14482" fmla="*/ 757692 h 6248398"/>
              <a:gd name="connsiteX13-14483" fmla="*/ 8890522 w 15811497"/>
              <a:gd name="connsiteY13-14484" fmla="*/ 1193234 h 6248398"/>
              <a:gd name="connsiteX14-14485" fmla="*/ 9958384 w 15811497"/>
              <a:gd name="connsiteY14-14486" fmla="*/ 1828798 h 6248398"/>
              <a:gd name="connsiteX15-14487" fmla="*/ 10895504 w 15811497"/>
              <a:gd name="connsiteY15-14488" fmla="*/ 1386857 h 6248398"/>
              <a:gd name="connsiteX16-14489" fmla="*/ 11096041 w 15811497"/>
              <a:gd name="connsiteY16-14490" fmla="*/ 1170993 h 6248398"/>
              <a:gd name="connsiteX17-14491" fmla="*/ 13049247 w 15811497"/>
              <a:gd name="connsiteY17-14492" fmla="*/ 361949 h 6248398"/>
              <a:gd name="connsiteX18-14493" fmla="*/ 15811497 w 15811497"/>
              <a:gd name="connsiteY18-14494" fmla="*/ 3124198 h 6248398"/>
              <a:gd name="connsiteX19-14495" fmla="*/ 13049247 w 15811497"/>
              <a:gd name="connsiteY19-14496" fmla="*/ 5886448 h 6248398"/>
              <a:gd name="connsiteX20-14497" fmla="*/ 11732594 w 15811497"/>
              <a:gd name="connsiteY20-14498" fmla="*/ 5553059 h 6248398"/>
              <a:gd name="connsiteX21-14499" fmla="*/ 11528782 w 15811497"/>
              <a:gd name="connsiteY21-14500" fmla="*/ 5429240 h 6248398"/>
              <a:gd name="connsiteX22-14501" fmla="*/ 11499893 w 15811497"/>
              <a:gd name="connsiteY22-14502" fmla="*/ 5397454 h 6248398"/>
              <a:gd name="connsiteX23-14503" fmla="*/ 11410607 w 15811497"/>
              <a:gd name="connsiteY23-14504" fmla="*/ 5316305 h 6248398"/>
              <a:gd name="connsiteX24-14505" fmla="*/ 11210151 w 15811497"/>
              <a:gd name="connsiteY24-14506" fmla="*/ 5180948 h 6248398"/>
              <a:gd name="connsiteX25-14507" fmla="*/ 11209761 w 15811497"/>
              <a:gd name="connsiteY25-14508" fmla="*/ 5180760 h 6248398"/>
              <a:gd name="connsiteX26-14509" fmla="*/ 11096041 w 15811497"/>
              <a:gd name="connsiteY26-14510" fmla="*/ 5077404 h 6248398"/>
              <a:gd name="connsiteX27-14511" fmla="*/ 11063094 w 15811497"/>
              <a:gd name="connsiteY27-14512" fmla="*/ 5041153 h 6248398"/>
              <a:gd name="connsiteX28-14513" fmla="*/ 11063091 w 15811497"/>
              <a:gd name="connsiteY28-14514" fmla="*/ 5041152 h 6248398"/>
              <a:gd name="connsiteX29-14515" fmla="*/ 11096040 w 15811497"/>
              <a:gd name="connsiteY29-14516" fmla="*/ 5077404 h 6248398"/>
              <a:gd name="connsiteX30-14517" fmla="*/ 11209760 w 15811497"/>
              <a:gd name="connsiteY30-14518" fmla="*/ 5180760 h 6248398"/>
              <a:gd name="connsiteX31-14519" fmla="*/ 11100244 w 15811497"/>
              <a:gd name="connsiteY31-14520" fmla="*/ 5128004 h 6248398"/>
              <a:gd name="connsiteX32-14521" fmla="*/ 10610846 w 15811497"/>
              <a:gd name="connsiteY32-14522" fmla="*/ 5029199 h 6248398"/>
              <a:gd name="connsiteX33-14523" fmla="*/ 9640652 w 15811497"/>
              <a:gd name="connsiteY33-14524" fmla="*/ 5486739 h 6248398"/>
              <a:gd name="connsiteX34-14525" fmla="*/ 9628722 w 15811497"/>
              <a:gd name="connsiteY34-14526" fmla="*/ 5502693 h 6248398"/>
              <a:gd name="connsiteX35-14527" fmla="*/ 9568273 w 15811497"/>
              <a:gd name="connsiteY35-14528" fmla="*/ 5583530 h 6248398"/>
              <a:gd name="connsiteX36-14529" fmla="*/ 9535504 w 15811497"/>
              <a:gd name="connsiteY36-14530" fmla="*/ 5637470 h 6248398"/>
              <a:gd name="connsiteX37-14531" fmla="*/ 9535505 w 15811497"/>
              <a:gd name="connsiteY37-14532" fmla="*/ 5637470 h 6248398"/>
              <a:gd name="connsiteX38-14533" fmla="*/ 9568273 w 15811497"/>
              <a:gd name="connsiteY38-14534" fmla="*/ 5583531 h 6248398"/>
              <a:gd name="connsiteX39-14535" fmla="*/ 9628722 w 15811497"/>
              <a:gd name="connsiteY39-14536" fmla="*/ 5502694 h 6248398"/>
              <a:gd name="connsiteX40-14537" fmla="*/ 9563485 w 15811497"/>
              <a:gd name="connsiteY40-14538" fmla="*/ 5610078 h 6248398"/>
              <a:gd name="connsiteX41-14539" fmla="*/ 9542221 w 15811497"/>
              <a:gd name="connsiteY41-14540" fmla="*/ 5638514 h 6248398"/>
              <a:gd name="connsiteX42-14541" fmla="*/ 9480140 w 15811497"/>
              <a:gd name="connsiteY42-14542" fmla="*/ 5721533 h 6248398"/>
              <a:gd name="connsiteX43-14543" fmla="*/ 8362947 w 15811497"/>
              <a:gd name="connsiteY43-14544" fmla="*/ 6248398 h 6248398"/>
              <a:gd name="connsiteX44-14545" fmla="*/ 7028922 w 15811497"/>
              <a:gd name="connsiteY44-14546" fmla="*/ 5364147 h 6248398"/>
              <a:gd name="connsiteX45-14547" fmla="*/ 6990513 w 15811497"/>
              <a:gd name="connsiteY45-14548" fmla="*/ 5259205 h 6248398"/>
              <a:gd name="connsiteX46-14549" fmla="*/ 6990512 w 15811497"/>
              <a:gd name="connsiteY46-14550" fmla="*/ 5259199 h 6248398"/>
              <a:gd name="connsiteX47-14551" fmla="*/ 6983676 w 15811497"/>
              <a:gd name="connsiteY47-14552" fmla="*/ 5240519 h 6248398"/>
              <a:gd name="connsiteX48-14553" fmla="*/ 6983673 w 15811497"/>
              <a:gd name="connsiteY48-14554" fmla="*/ 5240519 h 6248398"/>
              <a:gd name="connsiteX49-14555" fmla="*/ 6980236 w 15811497"/>
              <a:gd name="connsiteY49-14556" fmla="*/ 5231130 h 6248398"/>
              <a:gd name="connsiteX50-14557" fmla="*/ 6978859 w 15811497"/>
              <a:gd name="connsiteY50-14558" fmla="*/ 5225774 h 6248398"/>
              <a:gd name="connsiteX51-14559" fmla="*/ 6984291 w 15811497"/>
              <a:gd name="connsiteY51-14560" fmla="*/ 5240614 h 6248398"/>
              <a:gd name="connsiteX52-14561" fmla="*/ 6984292 w 15811497"/>
              <a:gd name="connsiteY52-14562" fmla="*/ 5240614 h 6248398"/>
              <a:gd name="connsiteX53-14563" fmla="*/ 6978860 w 15811497"/>
              <a:gd name="connsiteY53-14564" fmla="*/ 5225773 h 6248398"/>
              <a:gd name="connsiteX54-14565" fmla="*/ 6944562 w 15811497"/>
              <a:gd name="connsiteY54-14566" fmla="*/ 5092380 h 6248398"/>
              <a:gd name="connsiteX55-14567" fmla="*/ 6978860 w 15811497"/>
              <a:gd name="connsiteY55-14568" fmla="*/ 5225773 h 6248398"/>
              <a:gd name="connsiteX56-14569" fmla="*/ 6948299 w 15811497"/>
              <a:gd name="connsiteY56-14570" fmla="*/ 5142273 h 6248398"/>
              <a:gd name="connsiteX57-14571" fmla="*/ 5829297 w 15811497"/>
              <a:gd name="connsiteY57-14572" fmla="*/ 4400549 h 6248398"/>
              <a:gd name="connsiteX58-14573" fmla="*/ 5056802 w 15811497"/>
              <a:gd name="connsiteY58-14574" fmla="*/ 4677867 h 6248398"/>
              <a:gd name="connsiteX59-14575" fmla="*/ 5022517 w 15811497"/>
              <a:gd name="connsiteY59-14576" fmla="*/ 4709027 h 6248398"/>
              <a:gd name="connsiteX60-14577" fmla="*/ 5022515 w 15811497"/>
              <a:gd name="connsiteY60-14578" fmla="*/ 4709029 h 6248398"/>
              <a:gd name="connsiteX61-14579" fmla="*/ 4778482 w 15811497"/>
              <a:gd name="connsiteY61-14580" fmla="*/ 5008058 h 6248398"/>
              <a:gd name="connsiteX62-14581" fmla="*/ 4715455 w 15811497"/>
              <a:gd name="connsiteY62-14582" fmla="*/ 5077404 h 6248398"/>
              <a:gd name="connsiteX63-14583" fmla="*/ 2762249 w 15811497"/>
              <a:gd name="connsiteY63-14584" fmla="*/ 5886448 h 6248398"/>
              <a:gd name="connsiteX64-14585" fmla="*/ 0 w 15811497"/>
              <a:gd name="connsiteY64-14586" fmla="*/ 3124198 h 6248398"/>
              <a:gd name="connsiteX65-14587" fmla="*/ 2762249 w 15811497"/>
              <a:gd name="connsiteY65-14588" fmla="*/ 361949 h 6248398"/>
              <a:gd name="connsiteX66-14589" fmla="*/ 4078902 w 15811497"/>
              <a:gd name="connsiteY66-14590" fmla="*/ 695338 h 6248398"/>
              <a:gd name="connsiteX67-14591" fmla="*/ 4261443 w 15811497"/>
              <a:gd name="connsiteY67-14592" fmla="*/ 806235 h 6248398"/>
              <a:gd name="connsiteX68-14593" fmla="*/ 4409044 w 15811497"/>
              <a:gd name="connsiteY68-14594" fmla="*/ 910268 h 6248398"/>
              <a:gd name="connsiteX69-14595" fmla="*/ 4612477 w 15811497"/>
              <a:gd name="connsiteY69-14596" fmla="*/ 1077402 h 6248398"/>
              <a:gd name="connsiteX70-14597" fmla="*/ 4612478 w 15811497"/>
              <a:gd name="connsiteY70-14598" fmla="*/ 1077403 h 6248398"/>
              <a:gd name="connsiteX71-14599" fmla="*/ 4701725 w 15811497"/>
              <a:gd name="connsiteY71-14600" fmla="*/ 1120394 h 6248398"/>
              <a:gd name="connsiteX72-14601" fmla="*/ 5191122 w 15811497"/>
              <a:gd name="connsiteY72-14602" fmla="*/ 1219199 h 6248398"/>
              <a:gd name="connsiteX73-14603" fmla="*/ 6161317 w 15811497"/>
              <a:gd name="connsiteY73-14604" fmla="*/ 761659 h 6248398"/>
              <a:gd name="connsiteX74-14605" fmla="*/ 6224019 w 15811497"/>
              <a:gd name="connsiteY74-14606" fmla="*/ 677808 h 6248398"/>
              <a:gd name="connsiteX75-14607" fmla="*/ 6175489 w 15811497"/>
              <a:gd name="connsiteY75-14608" fmla="*/ 757691 h 6248398"/>
              <a:gd name="connsiteX76-14609" fmla="*/ 6175489 w 15811497"/>
              <a:gd name="connsiteY76-14610" fmla="*/ 757692 h 6248398"/>
              <a:gd name="connsiteX77-14611" fmla="*/ 6224020 w 15811497"/>
              <a:gd name="connsiteY77-14612" fmla="*/ 677809 h 6248398"/>
              <a:gd name="connsiteX78-14613" fmla="*/ 6233696 w 15811497"/>
              <a:gd name="connsiteY78-14614" fmla="*/ 664869 h 6248398"/>
              <a:gd name="connsiteX79-14615" fmla="*/ 6252611 w 15811497"/>
              <a:gd name="connsiteY79-14616" fmla="*/ 633734 h 6248398"/>
              <a:gd name="connsiteX80-14617" fmla="*/ 6252610 w 15811497"/>
              <a:gd name="connsiteY80-14618" fmla="*/ 633734 h 6248398"/>
              <a:gd name="connsiteX81-14619" fmla="*/ 6233696 w 15811497"/>
              <a:gd name="connsiteY81-14620" fmla="*/ 664868 h 6248398"/>
              <a:gd name="connsiteX82-14621" fmla="*/ 6224019 w 15811497"/>
              <a:gd name="connsiteY82-14622" fmla="*/ 677808 h 6248398"/>
              <a:gd name="connsiteX83-14623" fmla="*/ 6248008 w 15811497"/>
              <a:gd name="connsiteY83-14624" fmla="*/ 638320 h 6248398"/>
              <a:gd name="connsiteX84-14625" fmla="*/ 6251291 w 15811497"/>
              <a:gd name="connsiteY84-14626" fmla="*/ 633930 h 6248398"/>
              <a:gd name="connsiteX85-14627" fmla="*/ 6251293 w 15811497"/>
              <a:gd name="connsiteY85-14628" fmla="*/ 633929 h 6248398"/>
              <a:gd name="connsiteX86-14629" fmla="*/ 6257683 w 15811497"/>
              <a:gd name="connsiteY86-14630" fmla="*/ 625384 h 6248398"/>
              <a:gd name="connsiteX87-14631" fmla="*/ 6257686 w 15811497"/>
              <a:gd name="connsiteY87-14632" fmla="*/ 625380 h 6248398"/>
              <a:gd name="connsiteX88-14633" fmla="*/ 6331355 w 15811497"/>
              <a:gd name="connsiteY88-14634" fmla="*/ 526865 h 6248398"/>
              <a:gd name="connsiteX89-14635" fmla="*/ 7448548 w 15811497"/>
              <a:gd name="connsiteY89-14636" fmla="*/ 0 h 6248398"/>
              <a:gd name="connsiteX0-14637" fmla="*/ 11209760 w 15811497"/>
              <a:gd name="connsiteY0-14638" fmla="*/ 5180760 h 6248398"/>
              <a:gd name="connsiteX1-14639" fmla="*/ 11210150 w 15811497"/>
              <a:gd name="connsiteY1-14640" fmla="*/ 5180948 h 6248398"/>
              <a:gd name="connsiteX2-14641" fmla="*/ 11313815 w 15811497"/>
              <a:gd name="connsiteY2-14642" fmla="*/ 5243926 h 6248398"/>
              <a:gd name="connsiteX3-14643" fmla="*/ 11369911 w 15811497"/>
              <a:gd name="connsiteY3-14644" fmla="*/ 5285874 h 6248398"/>
              <a:gd name="connsiteX4-14645" fmla="*/ 11410606 w 15811497"/>
              <a:gd name="connsiteY4-14646" fmla="*/ 5316305 h 6248398"/>
              <a:gd name="connsiteX5-14647" fmla="*/ 11499892 w 15811497"/>
              <a:gd name="connsiteY5-14648" fmla="*/ 5397454 h 6248398"/>
              <a:gd name="connsiteX6-14649" fmla="*/ 11528781 w 15811497"/>
              <a:gd name="connsiteY6-14650" fmla="*/ 5429240 h 6248398"/>
              <a:gd name="connsiteX7-14651" fmla="*/ 11504846 w 15811497"/>
              <a:gd name="connsiteY7-14652" fmla="*/ 5414699 h 6248398"/>
              <a:gd name="connsiteX8-14653" fmla="*/ 11371717 w 15811497"/>
              <a:gd name="connsiteY8-14654" fmla="*/ 5315148 h 6248398"/>
              <a:gd name="connsiteX9-14655" fmla="*/ 11292198 w 15811497"/>
              <a:gd name="connsiteY9-14656" fmla="*/ 5255685 h 6248398"/>
              <a:gd name="connsiteX10-14657" fmla="*/ 11209760 w 15811497"/>
              <a:gd name="connsiteY10-14658" fmla="*/ 5180760 h 6248398"/>
              <a:gd name="connsiteX11-14659" fmla="*/ 7448548 w 15811497"/>
              <a:gd name="connsiteY11-14660" fmla="*/ 0 h 6248398"/>
              <a:gd name="connsiteX12-14661" fmla="*/ 8721604 w 15811497"/>
              <a:gd name="connsiteY12-14662" fmla="*/ 757692 h 6248398"/>
              <a:gd name="connsiteX13-14663" fmla="*/ 8890522 w 15811497"/>
              <a:gd name="connsiteY13-14664" fmla="*/ 1193234 h 6248398"/>
              <a:gd name="connsiteX14-14665" fmla="*/ 9958384 w 15811497"/>
              <a:gd name="connsiteY14-14666" fmla="*/ 1828798 h 6248398"/>
              <a:gd name="connsiteX15-14667" fmla="*/ 10895504 w 15811497"/>
              <a:gd name="connsiteY15-14668" fmla="*/ 1386857 h 6248398"/>
              <a:gd name="connsiteX16-14669" fmla="*/ 11096041 w 15811497"/>
              <a:gd name="connsiteY16-14670" fmla="*/ 1170993 h 6248398"/>
              <a:gd name="connsiteX17-14671" fmla="*/ 13049247 w 15811497"/>
              <a:gd name="connsiteY17-14672" fmla="*/ 361949 h 6248398"/>
              <a:gd name="connsiteX18-14673" fmla="*/ 15811497 w 15811497"/>
              <a:gd name="connsiteY18-14674" fmla="*/ 3124198 h 6248398"/>
              <a:gd name="connsiteX19-14675" fmla="*/ 13049247 w 15811497"/>
              <a:gd name="connsiteY19-14676" fmla="*/ 5886448 h 6248398"/>
              <a:gd name="connsiteX20-14677" fmla="*/ 11732594 w 15811497"/>
              <a:gd name="connsiteY20-14678" fmla="*/ 5553059 h 6248398"/>
              <a:gd name="connsiteX21-14679" fmla="*/ 11528782 w 15811497"/>
              <a:gd name="connsiteY21-14680" fmla="*/ 5429240 h 6248398"/>
              <a:gd name="connsiteX22-14681" fmla="*/ 11499893 w 15811497"/>
              <a:gd name="connsiteY22-14682" fmla="*/ 5397454 h 6248398"/>
              <a:gd name="connsiteX23-14683" fmla="*/ 11210151 w 15811497"/>
              <a:gd name="connsiteY23-14684" fmla="*/ 5180948 h 6248398"/>
              <a:gd name="connsiteX24-14685" fmla="*/ 11209761 w 15811497"/>
              <a:gd name="connsiteY24-14686" fmla="*/ 5180760 h 6248398"/>
              <a:gd name="connsiteX25-14687" fmla="*/ 11096041 w 15811497"/>
              <a:gd name="connsiteY25-14688" fmla="*/ 5077404 h 6248398"/>
              <a:gd name="connsiteX26-14689" fmla="*/ 11063094 w 15811497"/>
              <a:gd name="connsiteY26-14690" fmla="*/ 5041153 h 6248398"/>
              <a:gd name="connsiteX27-14691" fmla="*/ 11063091 w 15811497"/>
              <a:gd name="connsiteY27-14692" fmla="*/ 5041152 h 6248398"/>
              <a:gd name="connsiteX28-14693" fmla="*/ 11096040 w 15811497"/>
              <a:gd name="connsiteY28-14694" fmla="*/ 5077404 h 6248398"/>
              <a:gd name="connsiteX29-14695" fmla="*/ 11209760 w 15811497"/>
              <a:gd name="connsiteY29-14696" fmla="*/ 5180760 h 6248398"/>
              <a:gd name="connsiteX30-14697" fmla="*/ 11100244 w 15811497"/>
              <a:gd name="connsiteY30-14698" fmla="*/ 5128004 h 6248398"/>
              <a:gd name="connsiteX31-14699" fmla="*/ 10610846 w 15811497"/>
              <a:gd name="connsiteY31-14700" fmla="*/ 5029199 h 6248398"/>
              <a:gd name="connsiteX32-14701" fmla="*/ 9640652 w 15811497"/>
              <a:gd name="connsiteY32-14702" fmla="*/ 5486739 h 6248398"/>
              <a:gd name="connsiteX33-14703" fmla="*/ 9628722 w 15811497"/>
              <a:gd name="connsiteY33-14704" fmla="*/ 5502693 h 6248398"/>
              <a:gd name="connsiteX34-14705" fmla="*/ 9568273 w 15811497"/>
              <a:gd name="connsiteY34-14706" fmla="*/ 5583530 h 6248398"/>
              <a:gd name="connsiteX35-14707" fmla="*/ 9535504 w 15811497"/>
              <a:gd name="connsiteY35-14708" fmla="*/ 5637470 h 6248398"/>
              <a:gd name="connsiteX36-14709" fmla="*/ 9535505 w 15811497"/>
              <a:gd name="connsiteY36-14710" fmla="*/ 5637470 h 6248398"/>
              <a:gd name="connsiteX37-14711" fmla="*/ 9568273 w 15811497"/>
              <a:gd name="connsiteY37-14712" fmla="*/ 5583531 h 6248398"/>
              <a:gd name="connsiteX38-14713" fmla="*/ 9628722 w 15811497"/>
              <a:gd name="connsiteY38-14714" fmla="*/ 5502694 h 6248398"/>
              <a:gd name="connsiteX39-14715" fmla="*/ 9563485 w 15811497"/>
              <a:gd name="connsiteY39-14716" fmla="*/ 5610078 h 6248398"/>
              <a:gd name="connsiteX40-14717" fmla="*/ 9542221 w 15811497"/>
              <a:gd name="connsiteY40-14718" fmla="*/ 5638514 h 6248398"/>
              <a:gd name="connsiteX41-14719" fmla="*/ 9480140 w 15811497"/>
              <a:gd name="connsiteY41-14720" fmla="*/ 5721533 h 6248398"/>
              <a:gd name="connsiteX42-14721" fmla="*/ 8362947 w 15811497"/>
              <a:gd name="connsiteY42-14722" fmla="*/ 6248398 h 6248398"/>
              <a:gd name="connsiteX43-14723" fmla="*/ 7028922 w 15811497"/>
              <a:gd name="connsiteY43-14724" fmla="*/ 5364147 h 6248398"/>
              <a:gd name="connsiteX44-14725" fmla="*/ 6990513 w 15811497"/>
              <a:gd name="connsiteY44-14726" fmla="*/ 5259205 h 6248398"/>
              <a:gd name="connsiteX45-14727" fmla="*/ 6990512 w 15811497"/>
              <a:gd name="connsiteY45-14728" fmla="*/ 5259199 h 6248398"/>
              <a:gd name="connsiteX46-14729" fmla="*/ 6983676 w 15811497"/>
              <a:gd name="connsiteY46-14730" fmla="*/ 5240519 h 6248398"/>
              <a:gd name="connsiteX47-14731" fmla="*/ 6983673 w 15811497"/>
              <a:gd name="connsiteY47-14732" fmla="*/ 5240519 h 6248398"/>
              <a:gd name="connsiteX48-14733" fmla="*/ 6980236 w 15811497"/>
              <a:gd name="connsiteY48-14734" fmla="*/ 5231130 h 6248398"/>
              <a:gd name="connsiteX49-14735" fmla="*/ 6978859 w 15811497"/>
              <a:gd name="connsiteY49-14736" fmla="*/ 5225774 h 6248398"/>
              <a:gd name="connsiteX50-14737" fmla="*/ 6984291 w 15811497"/>
              <a:gd name="connsiteY50-14738" fmla="*/ 5240614 h 6248398"/>
              <a:gd name="connsiteX51-14739" fmla="*/ 6984292 w 15811497"/>
              <a:gd name="connsiteY51-14740" fmla="*/ 5240614 h 6248398"/>
              <a:gd name="connsiteX52-14741" fmla="*/ 6978860 w 15811497"/>
              <a:gd name="connsiteY52-14742" fmla="*/ 5225773 h 6248398"/>
              <a:gd name="connsiteX53-14743" fmla="*/ 6944562 w 15811497"/>
              <a:gd name="connsiteY53-14744" fmla="*/ 5092380 h 6248398"/>
              <a:gd name="connsiteX54-14745" fmla="*/ 6978860 w 15811497"/>
              <a:gd name="connsiteY54-14746" fmla="*/ 5225773 h 6248398"/>
              <a:gd name="connsiteX55-14747" fmla="*/ 6948299 w 15811497"/>
              <a:gd name="connsiteY55-14748" fmla="*/ 5142273 h 6248398"/>
              <a:gd name="connsiteX56-14749" fmla="*/ 5829297 w 15811497"/>
              <a:gd name="connsiteY56-14750" fmla="*/ 4400549 h 6248398"/>
              <a:gd name="connsiteX57-14751" fmla="*/ 5056802 w 15811497"/>
              <a:gd name="connsiteY57-14752" fmla="*/ 4677867 h 6248398"/>
              <a:gd name="connsiteX58-14753" fmla="*/ 5022517 w 15811497"/>
              <a:gd name="connsiteY58-14754" fmla="*/ 4709027 h 6248398"/>
              <a:gd name="connsiteX59-14755" fmla="*/ 5022515 w 15811497"/>
              <a:gd name="connsiteY59-14756" fmla="*/ 4709029 h 6248398"/>
              <a:gd name="connsiteX60-14757" fmla="*/ 4778482 w 15811497"/>
              <a:gd name="connsiteY60-14758" fmla="*/ 5008058 h 6248398"/>
              <a:gd name="connsiteX61-14759" fmla="*/ 4715455 w 15811497"/>
              <a:gd name="connsiteY61-14760" fmla="*/ 5077404 h 6248398"/>
              <a:gd name="connsiteX62-14761" fmla="*/ 2762249 w 15811497"/>
              <a:gd name="connsiteY62-14762" fmla="*/ 5886448 h 6248398"/>
              <a:gd name="connsiteX63-14763" fmla="*/ 0 w 15811497"/>
              <a:gd name="connsiteY63-14764" fmla="*/ 3124198 h 6248398"/>
              <a:gd name="connsiteX64-14765" fmla="*/ 2762249 w 15811497"/>
              <a:gd name="connsiteY64-14766" fmla="*/ 361949 h 6248398"/>
              <a:gd name="connsiteX65-14767" fmla="*/ 4078902 w 15811497"/>
              <a:gd name="connsiteY65-14768" fmla="*/ 695338 h 6248398"/>
              <a:gd name="connsiteX66-14769" fmla="*/ 4261443 w 15811497"/>
              <a:gd name="connsiteY66-14770" fmla="*/ 806235 h 6248398"/>
              <a:gd name="connsiteX67-14771" fmla="*/ 4409044 w 15811497"/>
              <a:gd name="connsiteY67-14772" fmla="*/ 910268 h 6248398"/>
              <a:gd name="connsiteX68-14773" fmla="*/ 4612477 w 15811497"/>
              <a:gd name="connsiteY68-14774" fmla="*/ 1077402 h 6248398"/>
              <a:gd name="connsiteX69-14775" fmla="*/ 4612478 w 15811497"/>
              <a:gd name="connsiteY69-14776" fmla="*/ 1077403 h 6248398"/>
              <a:gd name="connsiteX70-14777" fmla="*/ 4701725 w 15811497"/>
              <a:gd name="connsiteY70-14778" fmla="*/ 1120394 h 6248398"/>
              <a:gd name="connsiteX71-14779" fmla="*/ 5191122 w 15811497"/>
              <a:gd name="connsiteY71-14780" fmla="*/ 1219199 h 6248398"/>
              <a:gd name="connsiteX72-14781" fmla="*/ 6161317 w 15811497"/>
              <a:gd name="connsiteY72-14782" fmla="*/ 761659 h 6248398"/>
              <a:gd name="connsiteX73-14783" fmla="*/ 6224019 w 15811497"/>
              <a:gd name="connsiteY73-14784" fmla="*/ 677808 h 6248398"/>
              <a:gd name="connsiteX74-14785" fmla="*/ 6175489 w 15811497"/>
              <a:gd name="connsiteY74-14786" fmla="*/ 757691 h 6248398"/>
              <a:gd name="connsiteX75-14787" fmla="*/ 6175489 w 15811497"/>
              <a:gd name="connsiteY75-14788" fmla="*/ 757692 h 6248398"/>
              <a:gd name="connsiteX76-14789" fmla="*/ 6224020 w 15811497"/>
              <a:gd name="connsiteY76-14790" fmla="*/ 677809 h 6248398"/>
              <a:gd name="connsiteX77-14791" fmla="*/ 6233696 w 15811497"/>
              <a:gd name="connsiteY77-14792" fmla="*/ 664869 h 6248398"/>
              <a:gd name="connsiteX78-14793" fmla="*/ 6252611 w 15811497"/>
              <a:gd name="connsiteY78-14794" fmla="*/ 633734 h 6248398"/>
              <a:gd name="connsiteX79-14795" fmla="*/ 6252610 w 15811497"/>
              <a:gd name="connsiteY79-14796" fmla="*/ 633734 h 6248398"/>
              <a:gd name="connsiteX80-14797" fmla="*/ 6233696 w 15811497"/>
              <a:gd name="connsiteY80-14798" fmla="*/ 664868 h 6248398"/>
              <a:gd name="connsiteX81-14799" fmla="*/ 6224019 w 15811497"/>
              <a:gd name="connsiteY81-14800" fmla="*/ 677808 h 6248398"/>
              <a:gd name="connsiteX82-14801" fmla="*/ 6248008 w 15811497"/>
              <a:gd name="connsiteY82-14802" fmla="*/ 638320 h 6248398"/>
              <a:gd name="connsiteX83-14803" fmla="*/ 6251291 w 15811497"/>
              <a:gd name="connsiteY83-14804" fmla="*/ 633930 h 6248398"/>
              <a:gd name="connsiteX84-14805" fmla="*/ 6251293 w 15811497"/>
              <a:gd name="connsiteY84-14806" fmla="*/ 633929 h 6248398"/>
              <a:gd name="connsiteX85-14807" fmla="*/ 6257683 w 15811497"/>
              <a:gd name="connsiteY85-14808" fmla="*/ 625384 h 6248398"/>
              <a:gd name="connsiteX86-14809" fmla="*/ 6257686 w 15811497"/>
              <a:gd name="connsiteY86-14810" fmla="*/ 625380 h 6248398"/>
              <a:gd name="connsiteX87-14811" fmla="*/ 6331355 w 15811497"/>
              <a:gd name="connsiteY87-14812" fmla="*/ 526865 h 6248398"/>
              <a:gd name="connsiteX88-14813" fmla="*/ 7448548 w 15811497"/>
              <a:gd name="connsiteY88-14814" fmla="*/ 0 h 6248398"/>
              <a:gd name="connsiteX0-14815" fmla="*/ 11209760 w 15811497"/>
              <a:gd name="connsiteY0-14816" fmla="*/ 5180760 h 6248398"/>
              <a:gd name="connsiteX1-14817" fmla="*/ 11210150 w 15811497"/>
              <a:gd name="connsiteY1-14818" fmla="*/ 5180948 h 6248398"/>
              <a:gd name="connsiteX2-14819" fmla="*/ 11313815 w 15811497"/>
              <a:gd name="connsiteY2-14820" fmla="*/ 5243926 h 6248398"/>
              <a:gd name="connsiteX3-14821" fmla="*/ 11369911 w 15811497"/>
              <a:gd name="connsiteY3-14822" fmla="*/ 5285874 h 6248398"/>
              <a:gd name="connsiteX4-14823" fmla="*/ 11410606 w 15811497"/>
              <a:gd name="connsiteY4-14824" fmla="*/ 5316305 h 6248398"/>
              <a:gd name="connsiteX5-14825" fmla="*/ 11499892 w 15811497"/>
              <a:gd name="connsiteY5-14826" fmla="*/ 5397454 h 6248398"/>
              <a:gd name="connsiteX6-14827" fmla="*/ 11528781 w 15811497"/>
              <a:gd name="connsiteY6-14828" fmla="*/ 5429240 h 6248398"/>
              <a:gd name="connsiteX7-14829" fmla="*/ 11504846 w 15811497"/>
              <a:gd name="connsiteY7-14830" fmla="*/ 5414699 h 6248398"/>
              <a:gd name="connsiteX8-14831" fmla="*/ 11371717 w 15811497"/>
              <a:gd name="connsiteY8-14832" fmla="*/ 5315148 h 6248398"/>
              <a:gd name="connsiteX9-14833" fmla="*/ 11292198 w 15811497"/>
              <a:gd name="connsiteY9-14834" fmla="*/ 5255685 h 6248398"/>
              <a:gd name="connsiteX10-14835" fmla="*/ 11209760 w 15811497"/>
              <a:gd name="connsiteY10-14836" fmla="*/ 5180760 h 6248398"/>
              <a:gd name="connsiteX11-14837" fmla="*/ 7448548 w 15811497"/>
              <a:gd name="connsiteY11-14838" fmla="*/ 0 h 6248398"/>
              <a:gd name="connsiteX12-14839" fmla="*/ 8721604 w 15811497"/>
              <a:gd name="connsiteY12-14840" fmla="*/ 757692 h 6248398"/>
              <a:gd name="connsiteX13-14841" fmla="*/ 8890522 w 15811497"/>
              <a:gd name="connsiteY13-14842" fmla="*/ 1193234 h 6248398"/>
              <a:gd name="connsiteX14-14843" fmla="*/ 9958384 w 15811497"/>
              <a:gd name="connsiteY14-14844" fmla="*/ 1828798 h 6248398"/>
              <a:gd name="connsiteX15-14845" fmla="*/ 10895504 w 15811497"/>
              <a:gd name="connsiteY15-14846" fmla="*/ 1386857 h 6248398"/>
              <a:gd name="connsiteX16-14847" fmla="*/ 11096041 w 15811497"/>
              <a:gd name="connsiteY16-14848" fmla="*/ 1170993 h 6248398"/>
              <a:gd name="connsiteX17-14849" fmla="*/ 13049247 w 15811497"/>
              <a:gd name="connsiteY17-14850" fmla="*/ 361949 h 6248398"/>
              <a:gd name="connsiteX18-14851" fmla="*/ 15811497 w 15811497"/>
              <a:gd name="connsiteY18-14852" fmla="*/ 3124198 h 6248398"/>
              <a:gd name="connsiteX19-14853" fmla="*/ 13049247 w 15811497"/>
              <a:gd name="connsiteY19-14854" fmla="*/ 5886448 h 6248398"/>
              <a:gd name="connsiteX20-14855" fmla="*/ 11732594 w 15811497"/>
              <a:gd name="connsiteY20-14856" fmla="*/ 5553059 h 6248398"/>
              <a:gd name="connsiteX21-14857" fmla="*/ 11528782 w 15811497"/>
              <a:gd name="connsiteY21-14858" fmla="*/ 5429240 h 6248398"/>
              <a:gd name="connsiteX22-14859" fmla="*/ 11210151 w 15811497"/>
              <a:gd name="connsiteY22-14860" fmla="*/ 5180948 h 6248398"/>
              <a:gd name="connsiteX23-14861" fmla="*/ 11209761 w 15811497"/>
              <a:gd name="connsiteY23-14862" fmla="*/ 5180760 h 6248398"/>
              <a:gd name="connsiteX24-14863" fmla="*/ 11096041 w 15811497"/>
              <a:gd name="connsiteY24-14864" fmla="*/ 5077404 h 6248398"/>
              <a:gd name="connsiteX25-14865" fmla="*/ 11063094 w 15811497"/>
              <a:gd name="connsiteY25-14866" fmla="*/ 5041153 h 6248398"/>
              <a:gd name="connsiteX26-14867" fmla="*/ 11063091 w 15811497"/>
              <a:gd name="connsiteY26-14868" fmla="*/ 5041152 h 6248398"/>
              <a:gd name="connsiteX27-14869" fmla="*/ 11096040 w 15811497"/>
              <a:gd name="connsiteY27-14870" fmla="*/ 5077404 h 6248398"/>
              <a:gd name="connsiteX28-14871" fmla="*/ 11209760 w 15811497"/>
              <a:gd name="connsiteY28-14872" fmla="*/ 5180760 h 6248398"/>
              <a:gd name="connsiteX29-14873" fmla="*/ 11100244 w 15811497"/>
              <a:gd name="connsiteY29-14874" fmla="*/ 5128004 h 6248398"/>
              <a:gd name="connsiteX30-14875" fmla="*/ 10610846 w 15811497"/>
              <a:gd name="connsiteY30-14876" fmla="*/ 5029199 h 6248398"/>
              <a:gd name="connsiteX31-14877" fmla="*/ 9640652 w 15811497"/>
              <a:gd name="connsiteY31-14878" fmla="*/ 5486739 h 6248398"/>
              <a:gd name="connsiteX32-14879" fmla="*/ 9628722 w 15811497"/>
              <a:gd name="connsiteY32-14880" fmla="*/ 5502693 h 6248398"/>
              <a:gd name="connsiteX33-14881" fmla="*/ 9568273 w 15811497"/>
              <a:gd name="connsiteY33-14882" fmla="*/ 5583530 h 6248398"/>
              <a:gd name="connsiteX34-14883" fmla="*/ 9535504 w 15811497"/>
              <a:gd name="connsiteY34-14884" fmla="*/ 5637470 h 6248398"/>
              <a:gd name="connsiteX35-14885" fmla="*/ 9535505 w 15811497"/>
              <a:gd name="connsiteY35-14886" fmla="*/ 5637470 h 6248398"/>
              <a:gd name="connsiteX36-14887" fmla="*/ 9568273 w 15811497"/>
              <a:gd name="connsiteY36-14888" fmla="*/ 5583531 h 6248398"/>
              <a:gd name="connsiteX37-14889" fmla="*/ 9628722 w 15811497"/>
              <a:gd name="connsiteY37-14890" fmla="*/ 5502694 h 6248398"/>
              <a:gd name="connsiteX38-14891" fmla="*/ 9563485 w 15811497"/>
              <a:gd name="connsiteY38-14892" fmla="*/ 5610078 h 6248398"/>
              <a:gd name="connsiteX39-14893" fmla="*/ 9542221 w 15811497"/>
              <a:gd name="connsiteY39-14894" fmla="*/ 5638514 h 6248398"/>
              <a:gd name="connsiteX40-14895" fmla="*/ 9480140 w 15811497"/>
              <a:gd name="connsiteY40-14896" fmla="*/ 5721533 h 6248398"/>
              <a:gd name="connsiteX41-14897" fmla="*/ 8362947 w 15811497"/>
              <a:gd name="connsiteY41-14898" fmla="*/ 6248398 h 6248398"/>
              <a:gd name="connsiteX42-14899" fmla="*/ 7028922 w 15811497"/>
              <a:gd name="connsiteY42-14900" fmla="*/ 5364147 h 6248398"/>
              <a:gd name="connsiteX43-14901" fmla="*/ 6990513 w 15811497"/>
              <a:gd name="connsiteY43-14902" fmla="*/ 5259205 h 6248398"/>
              <a:gd name="connsiteX44-14903" fmla="*/ 6990512 w 15811497"/>
              <a:gd name="connsiteY44-14904" fmla="*/ 5259199 h 6248398"/>
              <a:gd name="connsiteX45-14905" fmla="*/ 6983676 w 15811497"/>
              <a:gd name="connsiteY45-14906" fmla="*/ 5240519 h 6248398"/>
              <a:gd name="connsiteX46-14907" fmla="*/ 6983673 w 15811497"/>
              <a:gd name="connsiteY46-14908" fmla="*/ 5240519 h 6248398"/>
              <a:gd name="connsiteX47-14909" fmla="*/ 6980236 w 15811497"/>
              <a:gd name="connsiteY47-14910" fmla="*/ 5231130 h 6248398"/>
              <a:gd name="connsiteX48-14911" fmla="*/ 6978859 w 15811497"/>
              <a:gd name="connsiteY48-14912" fmla="*/ 5225774 h 6248398"/>
              <a:gd name="connsiteX49-14913" fmla="*/ 6984291 w 15811497"/>
              <a:gd name="connsiteY49-14914" fmla="*/ 5240614 h 6248398"/>
              <a:gd name="connsiteX50-14915" fmla="*/ 6984292 w 15811497"/>
              <a:gd name="connsiteY50-14916" fmla="*/ 5240614 h 6248398"/>
              <a:gd name="connsiteX51-14917" fmla="*/ 6978860 w 15811497"/>
              <a:gd name="connsiteY51-14918" fmla="*/ 5225773 h 6248398"/>
              <a:gd name="connsiteX52-14919" fmla="*/ 6944562 w 15811497"/>
              <a:gd name="connsiteY52-14920" fmla="*/ 5092380 h 6248398"/>
              <a:gd name="connsiteX53-14921" fmla="*/ 6978860 w 15811497"/>
              <a:gd name="connsiteY53-14922" fmla="*/ 5225773 h 6248398"/>
              <a:gd name="connsiteX54-14923" fmla="*/ 6948299 w 15811497"/>
              <a:gd name="connsiteY54-14924" fmla="*/ 5142273 h 6248398"/>
              <a:gd name="connsiteX55-14925" fmla="*/ 5829297 w 15811497"/>
              <a:gd name="connsiteY55-14926" fmla="*/ 4400549 h 6248398"/>
              <a:gd name="connsiteX56-14927" fmla="*/ 5056802 w 15811497"/>
              <a:gd name="connsiteY56-14928" fmla="*/ 4677867 h 6248398"/>
              <a:gd name="connsiteX57-14929" fmla="*/ 5022517 w 15811497"/>
              <a:gd name="connsiteY57-14930" fmla="*/ 4709027 h 6248398"/>
              <a:gd name="connsiteX58-14931" fmla="*/ 5022515 w 15811497"/>
              <a:gd name="connsiteY58-14932" fmla="*/ 4709029 h 6248398"/>
              <a:gd name="connsiteX59-14933" fmla="*/ 4778482 w 15811497"/>
              <a:gd name="connsiteY59-14934" fmla="*/ 5008058 h 6248398"/>
              <a:gd name="connsiteX60-14935" fmla="*/ 4715455 w 15811497"/>
              <a:gd name="connsiteY60-14936" fmla="*/ 5077404 h 6248398"/>
              <a:gd name="connsiteX61-14937" fmla="*/ 2762249 w 15811497"/>
              <a:gd name="connsiteY61-14938" fmla="*/ 5886448 h 6248398"/>
              <a:gd name="connsiteX62-14939" fmla="*/ 0 w 15811497"/>
              <a:gd name="connsiteY62-14940" fmla="*/ 3124198 h 6248398"/>
              <a:gd name="connsiteX63-14941" fmla="*/ 2762249 w 15811497"/>
              <a:gd name="connsiteY63-14942" fmla="*/ 361949 h 6248398"/>
              <a:gd name="connsiteX64-14943" fmla="*/ 4078902 w 15811497"/>
              <a:gd name="connsiteY64-14944" fmla="*/ 695338 h 6248398"/>
              <a:gd name="connsiteX65-14945" fmla="*/ 4261443 w 15811497"/>
              <a:gd name="connsiteY65-14946" fmla="*/ 806235 h 6248398"/>
              <a:gd name="connsiteX66-14947" fmla="*/ 4409044 w 15811497"/>
              <a:gd name="connsiteY66-14948" fmla="*/ 910268 h 6248398"/>
              <a:gd name="connsiteX67-14949" fmla="*/ 4612477 w 15811497"/>
              <a:gd name="connsiteY67-14950" fmla="*/ 1077402 h 6248398"/>
              <a:gd name="connsiteX68-14951" fmla="*/ 4612478 w 15811497"/>
              <a:gd name="connsiteY68-14952" fmla="*/ 1077403 h 6248398"/>
              <a:gd name="connsiteX69-14953" fmla="*/ 4701725 w 15811497"/>
              <a:gd name="connsiteY69-14954" fmla="*/ 1120394 h 6248398"/>
              <a:gd name="connsiteX70-14955" fmla="*/ 5191122 w 15811497"/>
              <a:gd name="connsiteY70-14956" fmla="*/ 1219199 h 6248398"/>
              <a:gd name="connsiteX71-14957" fmla="*/ 6161317 w 15811497"/>
              <a:gd name="connsiteY71-14958" fmla="*/ 761659 h 6248398"/>
              <a:gd name="connsiteX72-14959" fmla="*/ 6224019 w 15811497"/>
              <a:gd name="connsiteY72-14960" fmla="*/ 677808 h 6248398"/>
              <a:gd name="connsiteX73-14961" fmla="*/ 6175489 w 15811497"/>
              <a:gd name="connsiteY73-14962" fmla="*/ 757691 h 6248398"/>
              <a:gd name="connsiteX74-14963" fmla="*/ 6175489 w 15811497"/>
              <a:gd name="connsiteY74-14964" fmla="*/ 757692 h 6248398"/>
              <a:gd name="connsiteX75-14965" fmla="*/ 6224020 w 15811497"/>
              <a:gd name="connsiteY75-14966" fmla="*/ 677809 h 6248398"/>
              <a:gd name="connsiteX76-14967" fmla="*/ 6233696 w 15811497"/>
              <a:gd name="connsiteY76-14968" fmla="*/ 664869 h 6248398"/>
              <a:gd name="connsiteX77-14969" fmla="*/ 6252611 w 15811497"/>
              <a:gd name="connsiteY77-14970" fmla="*/ 633734 h 6248398"/>
              <a:gd name="connsiteX78-14971" fmla="*/ 6252610 w 15811497"/>
              <a:gd name="connsiteY78-14972" fmla="*/ 633734 h 6248398"/>
              <a:gd name="connsiteX79-14973" fmla="*/ 6233696 w 15811497"/>
              <a:gd name="connsiteY79-14974" fmla="*/ 664868 h 6248398"/>
              <a:gd name="connsiteX80-14975" fmla="*/ 6224019 w 15811497"/>
              <a:gd name="connsiteY80-14976" fmla="*/ 677808 h 6248398"/>
              <a:gd name="connsiteX81-14977" fmla="*/ 6248008 w 15811497"/>
              <a:gd name="connsiteY81-14978" fmla="*/ 638320 h 6248398"/>
              <a:gd name="connsiteX82-14979" fmla="*/ 6251291 w 15811497"/>
              <a:gd name="connsiteY82-14980" fmla="*/ 633930 h 6248398"/>
              <a:gd name="connsiteX83-14981" fmla="*/ 6251293 w 15811497"/>
              <a:gd name="connsiteY83-14982" fmla="*/ 633929 h 6248398"/>
              <a:gd name="connsiteX84-14983" fmla="*/ 6257683 w 15811497"/>
              <a:gd name="connsiteY84-14984" fmla="*/ 625384 h 6248398"/>
              <a:gd name="connsiteX85-14985" fmla="*/ 6257686 w 15811497"/>
              <a:gd name="connsiteY85-14986" fmla="*/ 625380 h 6248398"/>
              <a:gd name="connsiteX86-14987" fmla="*/ 6331355 w 15811497"/>
              <a:gd name="connsiteY86-14988" fmla="*/ 526865 h 6248398"/>
              <a:gd name="connsiteX87-14989" fmla="*/ 7448548 w 15811497"/>
              <a:gd name="connsiteY87-14990" fmla="*/ 0 h 6248398"/>
              <a:gd name="connsiteX0-14991" fmla="*/ 11209760 w 15811497"/>
              <a:gd name="connsiteY0-14992" fmla="*/ 5180760 h 6248398"/>
              <a:gd name="connsiteX1-14993" fmla="*/ 11210150 w 15811497"/>
              <a:gd name="connsiteY1-14994" fmla="*/ 5180948 h 6248398"/>
              <a:gd name="connsiteX2-14995" fmla="*/ 11313815 w 15811497"/>
              <a:gd name="connsiteY2-14996" fmla="*/ 5243926 h 6248398"/>
              <a:gd name="connsiteX3-14997" fmla="*/ 11369911 w 15811497"/>
              <a:gd name="connsiteY3-14998" fmla="*/ 5285874 h 6248398"/>
              <a:gd name="connsiteX4-14999" fmla="*/ 11410606 w 15811497"/>
              <a:gd name="connsiteY4-15000" fmla="*/ 5316305 h 6248398"/>
              <a:gd name="connsiteX5-15001" fmla="*/ 11499892 w 15811497"/>
              <a:gd name="connsiteY5-15002" fmla="*/ 5397454 h 6248398"/>
              <a:gd name="connsiteX6-15003" fmla="*/ 11528781 w 15811497"/>
              <a:gd name="connsiteY6-15004" fmla="*/ 5429240 h 6248398"/>
              <a:gd name="connsiteX7-15005" fmla="*/ 11504846 w 15811497"/>
              <a:gd name="connsiteY7-15006" fmla="*/ 5414699 h 6248398"/>
              <a:gd name="connsiteX8-15007" fmla="*/ 11371717 w 15811497"/>
              <a:gd name="connsiteY8-15008" fmla="*/ 5315148 h 6248398"/>
              <a:gd name="connsiteX9-15009" fmla="*/ 11209760 w 15811497"/>
              <a:gd name="connsiteY9-15010" fmla="*/ 5180760 h 6248398"/>
              <a:gd name="connsiteX10-15011" fmla="*/ 7448548 w 15811497"/>
              <a:gd name="connsiteY10-15012" fmla="*/ 0 h 6248398"/>
              <a:gd name="connsiteX11-15013" fmla="*/ 8721604 w 15811497"/>
              <a:gd name="connsiteY11-15014" fmla="*/ 757692 h 6248398"/>
              <a:gd name="connsiteX12-15015" fmla="*/ 8890522 w 15811497"/>
              <a:gd name="connsiteY12-15016" fmla="*/ 1193234 h 6248398"/>
              <a:gd name="connsiteX13-15017" fmla="*/ 9958384 w 15811497"/>
              <a:gd name="connsiteY13-15018" fmla="*/ 1828798 h 6248398"/>
              <a:gd name="connsiteX14-15019" fmla="*/ 10895504 w 15811497"/>
              <a:gd name="connsiteY14-15020" fmla="*/ 1386857 h 6248398"/>
              <a:gd name="connsiteX15-15021" fmla="*/ 11096041 w 15811497"/>
              <a:gd name="connsiteY15-15022" fmla="*/ 1170993 h 6248398"/>
              <a:gd name="connsiteX16-15023" fmla="*/ 13049247 w 15811497"/>
              <a:gd name="connsiteY16-15024" fmla="*/ 361949 h 6248398"/>
              <a:gd name="connsiteX17-15025" fmla="*/ 15811497 w 15811497"/>
              <a:gd name="connsiteY17-15026" fmla="*/ 3124198 h 6248398"/>
              <a:gd name="connsiteX18-15027" fmla="*/ 13049247 w 15811497"/>
              <a:gd name="connsiteY18-15028" fmla="*/ 5886448 h 6248398"/>
              <a:gd name="connsiteX19-15029" fmla="*/ 11732594 w 15811497"/>
              <a:gd name="connsiteY19-15030" fmla="*/ 5553059 h 6248398"/>
              <a:gd name="connsiteX20-15031" fmla="*/ 11528782 w 15811497"/>
              <a:gd name="connsiteY20-15032" fmla="*/ 5429240 h 6248398"/>
              <a:gd name="connsiteX21-15033" fmla="*/ 11210151 w 15811497"/>
              <a:gd name="connsiteY21-15034" fmla="*/ 5180948 h 6248398"/>
              <a:gd name="connsiteX22-15035" fmla="*/ 11209761 w 15811497"/>
              <a:gd name="connsiteY22-15036" fmla="*/ 5180760 h 6248398"/>
              <a:gd name="connsiteX23-15037" fmla="*/ 11096041 w 15811497"/>
              <a:gd name="connsiteY23-15038" fmla="*/ 5077404 h 6248398"/>
              <a:gd name="connsiteX24-15039" fmla="*/ 11063094 w 15811497"/>
              <a:gd name="connsiteY24-15040" fmla="*/ 5041153 h 6248398"/>
              <a:gd name="connsiteX25-15041" fmla="*/ 11063091 w 15811497"/>
              <a:gd name="connsiteY25-15042" fmla="*/ 5041152 h 6248398"/>
              <a:gd name="connsiteX26-15043" fmla="*/ 11096040 w 15811497"/>
              <a:gd name="connsiteY26-15044" fmla="*/ 5077404 h 6248398"/>
              <a:gd name="connsiteX27-15045" fmla="*/ 11209760 w 15811497"/>
              <a:gd name="connsiteY27-15046" fmla="*/ 5180760 h 6248398"/>
              <a:gd name="connsiteX28-15047" fmla="*/ 11100244 w 15811497"/>
              <a:gd name="connsiteY28-15048" fmla="*/ 5128004 h 6248398"/>
              <a:gd name="connsiteX29-15049" fmla="*/ 10610846 w 15811497"/>
              <a:gd name="connsiteY29-15050" fmla="*/ 5029199 h 6248398"/>
              <a:gd name="connsiteX30-15051" fmla="*/ 9640652 w 15811497"/>
              <a:gd name="connsiteY30-15052" fmla="*/ 5486739 h 6248398"/>
              <a:gd name="connsiteX31-15053" fmla="*/ 9628722 w 15811497"/>
              <a:gd name="connsiteY31-15054" fmla="*/ 5502693 h 6248398"/>
              <a:gd name="connsiteX32-15055" fmla="*/ 9568273 w 15811497"/>
              <a:gd name="connsiteY32-15056" fmla="*/ 5583530 h 6248398"/>
              <a:gd name="connsiteX33-15057" fmla="*/ 9535504 w 15811497"/>
              <a:gd name="connsiteY33-15058" fmla="*/ 5637470 h 6248398"/>
              <a:gd name="connsiteX34-15059" fmla="*/ 9535505 w 15811497"/>
              <a:gd name="connsiteY34-15060" fmla="*/ 5637470 h 6248398"/>
              <a:gd name="connsiteX35-15061" fmla="*/ 9568273 w 15811497"/>
              <a:gd name="connsiteY35-15062" fmla="*/ 5583531 h 6248398"/>
              <a:gd name="connsiteX36-15063" fmla="*/ 9628722 w 15811497"/>
              <a:gd name="connsiteY36-15064" fmla="*/ 5502694 h 6248398"/>
              <a:gd name="connsiteX37-15065" fmla="*/ 9563485 w 15811497"/>
              <a:gd name="connsiteY37-15066" fmla="*/ 5610078 h 6248398"/>
              <a:gd name="connsiteX38-15067" fmla="*/ 9542221 w 15811497"/>
              <a:gd name="connsiteY38-15068" fmla="*/ 5638514 h 6248398"/>
              <a:gd name="connsiteX39-15069" fmla="*/ 9480140 w 15811497"/>
              <a:gd name="connsiteY39-15070" fmla="*/ 5721533 h 6248398"/>
              <a:gd name="connsiteX40-15071" fmla="*/ 8362947 w 15811497"/>
              <a:gd name="connsiteY40-15072" fmla="*/ 6248398 h 6248398"/>
              <a:gd name="connsiteX41-15073" fmla="*/ 7028922 w 15811497"/>
              <a:gd name="connsiteY41-15074" fmla="*/ 5364147 h 6248398"/>
              <a:gd name="connsiteX42-15075" fmla="*/ 6990513 w 15811497"/>
              <a:gd name="connsiteY42-15076" fmla="*/ 5259205 h 6248398"/>
              <a:gd name="connsiteX43-15077" fmla="*/ 6990512 w 15811497"/>
              <a:gd name="connsiteY43-15078" fmla="*/ 5259199 h 6248398"/>
              <a:gd name="connsiteX44-15079" fmla="*/ 6983676 w 15811497"/>
              <a:gd name="connsiteY44-15080" fmla="*/ 5240519 h 6248398"/>
              <a:gd name="connsiteX45-15081" fmla="*/ 6983673 w 15811497"/>
              <a:gd name="connsiteY45-15082" fmla="*/ 5240519 h 6248398"/>
              <a:gd name="connsiteX46-15083" fmla="*/ 6980236 w 15811497"/>
              <a:gd name="connsiteY46-15084" fmla="*/ 5231130 h 6248398"/>
              <a:gd name="connsiteX47-15085" fmla="*/ 6978859 w 15811497"/>
              <a:gd name="connsiteY47-15086" fmla="*/ 5225774 h 6248398"/>
              <a:gd name="connsiteX48-15087" fmla="*/ 6984291 w 15811497"/>
              <a:gd name="connsiteY48-15088" fmla="*/ 5240614 h 6248398"/>
              <a:gd name="connsiteX49-15089" fmla="*/ 6984292 w 15811497"/>
              <a:gd name="connsiteY49-15090" fmla="*/ 5240614 h 6248398"/>
              <a:gd name="connsiteX50-15091" fmla="*/ 6978860 w 15811497"/>
              <a:gd name="connsiteY50-15092" fmla="*/ 5225773 h 6248398"/>
              <a:gd name="connsiteX51-15093" fmla="*/ 6944562 w 15811497"/>
              <a:gd name="connsiteY51-15094" fmla="*/ 5092380 h 6248398"/>
              <a:gd name="connsiteX52-15095" fmla="*/ 6978860 w 15811497"/>
              <a:gd name="connsiteY52-15096" fmla="*/ 5225773 h 6248398"/>
              <a:gd name="connsiteX53-15097" fmla="*/ 6948299 w 15811497"/>
              <a:gd name="connsiteY53-15098" fmla="*/ 5142273 h 6248398"/>
              <a:gd name="connsiteX54-15099" fmla="*/ 5829297 w 15811497"/>
              <a:gd name="connsiteY54-15100" fmla="*/ 4400549 h 6248398"/>
              <a:gd name="connsiteX55-15101" fmla="*/ 5056802 w 15811497"/>
              <a:gd name="connsiteY55-15102" fmla="*/ 4677867 h 6248398"/>
              <a:gd name="connsiteX56-15103" fmla="*/ 5022517 w 15811497"/>
              <a:gd name="connsiteY56-15104" fmla="*/ 4709027 h 6248398"/>
              <a:gd name="connsiteX57-15105" fmla="*/ 5022515 w 15811497"/>
              <a:gd name="connsiteY57-15106" fmla="*/ 4709029 h 6248398"/>
              <a:gd name="connsiteX58-15107" fmla="*/ 4778482 w 15811497"/>
              <a:gd name="connsiteY58-15108" fmla="*/ 5008058 h 6248398"/>
              <a:gd name="connsiteX59-15109" fmla="*/ 4715455 w 15811497"/>
              <a:gd name="connsiteY59-15110" fmla="*/ 5077404 h 6248398"/>
              <a:gd name="connsiteX60-15111" fmla="*/ 2762249 w 15811497"/>
              <a:gd name="connsiteY60-15112" fmla="*/ 5886448 h 6248398"/>
              <a:gd name="connsiteX61-15113" fmla="*/ 0 w 15811497"/>
              <a:gd name="connsiteY61-15114" fmla="*/ 3124198 h 6248398"/>
              <a:gd name="connsiteX62-15115" fmla="*/ 2762249 w 15811497"/>
              <a:gd name="connsiteY62-15116" fmla="*/ 361949 h 6248398"/>
              <a:gd name="connsiteX63-15117" fmla="*/ 4078902 w 15811497"/>
              <a:gd name="connsiteY63-15118" fmla="*/ 695338 h 6248398"/>
              <a:gd name="connsiteX64-15119" fmla="*/ 4261443 w 15811497"/>
              <a:gd name="connsiteY64-15120" fmla="*/ 806235 h 6248398"/>
              <a:gd name="connsiteX65-15121" fmla="*/ 4409044 w 15811497"/>
              <a:gd name="connsiteY65-15122" fmla="*/ 910268 h 6248398"/>
              <a:gd name="connsiteX66-15123" fmla="*/ 4612477 w 15811497"/>
              <a:gd name="connsiteY66-15124" fmla="*/ 1077402 h 6248398"/>
              <a:gd name="connsiteX67-15125" fmla="*/ 4612478 w 15811497"/>
              <a:gd name="connsiteY67-15126" fmla="*/ 1077403 h 6248398"/>
              <a:gd name="connsiteX68-15127" fmla="*/ 4701725 w 15811497"/>
              <a:gd name="connsiteY68-15128" fmla="*/ 1120394 h 6248398"/>
              <a:gd name="connsiteX69-15129" fmla="*/ 5191122 w 15811497"/>
              <a:gd name="connsiteY69-15130" fmla="*/ 1219199 h 6248398"/>
              <a:gd name="connsiteX70-15131" fmla="*/ 6161317 w 15811497"/>
              <a:gd name="connsiteY70-15132" fmla="*/ 761659 h 6248398"/>
              <a:gd name="connsiteX71-15133" fmla="*/ 6224019 w 15811497"/>
              <a:gd name="connsiteY71-15134" fmla="*/ 677808 h 6248398"/>
              <a:gd name="connsiteX72-15135" fmla="*/ 6175489 w 15811497"/>
              <a:gd name="connsiteY72-15136" fmla="*/ 757691 h 6248398"/>
              <a:gd name="connsiteX73-15137" fmla="*/ 6175489 w 15811497"/>
              <a:gd name="connsiteY73-15138" fmla="*/ 757692 h 6248398"/>
              <a:gd name="connsiteX74-15139" fmla="*/ 6224020 w 15811497"/>
              <a:gd name="connsiteY74-15140" fmla="*/ 677809 h 6248398"/>
              <a:gd name="connsiteX75-15141" fmla="*/ 6233696 w 15811497"/>
              <a:gd name="connsiteY75-15142" fmla="*/ 664869 h 6248398"/>
              <a:gd name="connsiteX76-15143" fmla="*/ 6252611 w 15811497"/>
              <a:gd name="connsiteY76-15144" fmla="*/ 633734 h 6248398"/>
              <a:gd name="connsiteX77-15145" fmla="*/ 6252610 w 15811497"/>
              <a:gd name="connsiteY77-15146" fmla="*/ 633734 h 6248398"/>
              <a:gd name="connsiteX78-15147" fmla="*/ 6233696 w 15811497"/>
              <a:gd name="connsiteY78-15148" fmla="*/ 664868 h 6248398"/>
              <a:gd name="connsiteX79-15149" fmla="*/ 6224019 w 15811497"/>
              <a:gd name="connsiteY79-15150" fmla="*/ 677808 h 6248398"/>
              <a:gd name="connsiteX80-15151" fmla="*/ 6248008 w 15811497"/>
              <a:gd name="connsiteY80-15152" fmla="*/ 638320 h 6248398"/>
              <a:gd name="connsiteX81-15153" fmla="*/ 6251291 w 15811497"/>
              <a:gd name="connsiteY81-15154" fmla="*/ 633930 h 6248398"/>
              <a:gd name="connsiteX82-15155" fmla="*/ 6251293 w 15811497"/>
              <a:gd name="connsiteY82-15156" fmla="*/ 633929 h 6248398"/>
              <a:gd name="connsiteX83-15157" fmla="*/ 6257683 w 15811497"/>
              <a:gd name="connsiteY83-15158" fmla="*/ 625384 h 6248398"/>
              <a:gd name="connsiteX84-15159" fmla="*/ 6257686 w 15811497"/>
              <a:gd name="connsiteY84-15160" fmla="*/ 625380 h 6248398"/>
              <a:gd name="connsiteX85-15161" fmla="*/ 6331355 w 15811497"/>
              <a:gd name="connsiteY85-15162" fmla="*/ 526865 h 6248398"/>
              <a:gd name="connsiteX86-15163" fmla="*/ 7448548 w 15811497"/>
              <a:gd name="connsiteY86-15164" fmla="*/ 0 h 6248398"/>
              <a:gd name="connsiteX0-15165" fmla="*/ 11209760 w 15811497"/>
              <a:gd name="connsiteY0-15166" fmla="*/ 5180760 h 6248398"/>
              <a:gd name="connsiteX1-15167" fmla="*/ 11210150 w 15811497"/>
              <a:gd name="connsiteY1-15168" fmla="*/ 5180948 h 6248398"/>
              <a:gd name="connsiteX2-15169" fmla="*/ 11313815 w 15811497"/>
              <a:gd name="connsiteY2-15170" fmla="*/ 5243926 h 6248398"/>
              <a:gd name="connsiteX3-15171" fmla="*/ 11369911 w 15811497"/>
              <a:gd name="connsiteY3-15172" fmla="*/ 5285874 h 6248398"/>
              <a:gd name="connsiteX4-15173" fmla="*/ 11410606 w 15811497"/>
              <a:gd name="connsiteY4-15174" fmla="*/ 5316305 h 6248398"/>
              <a:gd name="connsiteX5-15175" fmla="*/ 11499892 w 15811497"/>
              <a:gd name="connsiteY5-15176" fmla="*/ 5397454 h 6248398"/>
              <a:gd name="connsiteX6-15177" fmla="*/ 11528781 w 15811497"/>
              <a:gd name="connsiteY6-15178" fmla="*/ 5429240 h 6248398"/>
              <a:gd name="connsiteX7-15179" fmla="*/ 11504846 w 15811497"/>
              <a:gd name="connsiteY7-15180" fmla="*/ 5414699 h 6248398"/>
              <a:gd name="connsiteX8-15181" fmla="*/ 11209760 w 15811497"/>
              <a:gd name="connsiteY8-15182" fmla="*/ 5180760 h 6248398"/>
              <a:gd name="connsiteX9-15183" fmla="*/ 7448548 w 15811497"/>
              <a:gd name="connsiteY9-15184" fmla="*/ 0 h 6248398"/>
              <a:gd name="connsiteX10-15185" fmla="*/ 8721604 w 15811497"/>
              <a:gd name="connsiteY10-15186" fmla="*/ 757692 h 6248398"/>
              <a:gd name="connsiteX11-15187" fmla="*/ 8890522 w 15811497"/>
              <a:gd name="connsiteY11-15188" fmla="*/ 1193234 h 6248398"/>
              <a:gd name="connsiteX12-15189" fmla="*/ 9958384 w 15811497"/>
              <a:gd name="connsiteY12-15190" fmla="*/ 1828798 h 6248398"/>
              <a:gd name="connsiteX13-15191" fmla="*/ 10895504 w 15811497"/>
              <a:gd name="connsiteY13-15192" fmla="*/ 1386857 h 6248398"/>
              <a:gd name="connsiteX14-15193" fmla="*/ 11096041 w 15811497"/>
              <a:gd name="connsiteY14-15194" fmla="*/ 1170993 h 6248398"/>
              <a:gd name="connsiteX15-15195" fmla="*/ 13049247 w 15811497"/>
              <a:gd name="connsiteY15-15196" fmla="*/ 361949 h 6248398"/>
              <a:gd name="connsiteX16-15197" fmla="*/ 15811497 w 15811497"/>
              <a:gd name="connsiteY16-15198" fmla="*/ 3124198 h 6248398"/>
              <a:gd name="connsiteX17-15199" fmla="*/ 13049247 w 15811497"/>
              <a:gd name="connsiteY17-15200" fmla="*/ 5886448 h 6248398"/>
              <a:gd name="connsiteX18-15201" fmla="*/ 11732594 w 15811497"/>
              <a:gd name="connsiteY18-15202" fmla="*/ 5553059 h 6248398"/>
              <a:gd name="connsiteX19-15203" fmla="*/ 11528782 w 15811497"/>
              <a:gd name="connsiteY19-15204" fmla="*/ 5429240 h 6248398"/>
              <a:gd name="connsiteX20-15205" fmla="*/ 11210151 w 15811497"/>
              <a:gd name="connsiteY20-15206" fmla="*/ 5180948 h 6248398"/>
              <a:gd name="connsiteX21-15207" fmla="*/ 11209761 w 15811497"/>
              <a:gd name="connsiteY21-15208" fmla="*/ 5180760 h 6248398"/>
              <a:gd name="connsiteX22-15209" fmla="*/ 11096041 w 15811497"/>
              <a:gd name="connsiteY22-15210" fmla="*/ 5077404 h 6248398"/>
              <a:gd name="connsiteX23-15211" fmla="*/ 11063094 w 15811497"/>
              <a:gd name="connsiteY23-15212" fmla="*/ 5041153 h 6248398"/>
              <a:gd name="connsiteX24-15213" fmla="*/ 11063091 w 15811497"/>
              <a:gd name="connsiteY24-15214" fmla="*/ 5041152 h 6248398"/>
              <a:gd name="connsiteX25-15215" fmla="*/ 11096040 w 15811497"/>
              <a:gd name="connsiteY25-15216" fmla="*/ 5077404 h 6248398"/>
              <a:gd name="connsiteX26-15217" fmla="*/ 11209760 w 15811497"/>
              <a:gd name="connsiteY26-15218" fmla="*/ 5180760 h 6248398"/>
              <a:gd name="connsiteX27-15219" fmla="*/ 11100244 w 15811497"/>
              <a:gd name="connsiteY27-15220" fmla="*/ 5128004 h 6248398"/>
              <a:gd name="connsiteX28-15221" fmla="*/ 10610846 w 15811497"/>
              <a:gd name="connsiteY28-15222" fmla="*/ 5029199 h 6248398"/>
              <a:gd name="connsiteX29-15223" fmla="*/ 9640652 w 15811497"/>
              <a:gd name="connsiteY29-15224" fmla="*/ 5486739 h 6248398"/>
              <a:gd name="connsiteX30-15225" fmla="*/ 9628722 w 15811497"/>
              <a:gd name="connsiteY30-15226" fmla="*/ 5502693 h 6248398"/>
              <a:gd name="connsiteX31-15227" fmla="*/ 9568273 w 15811497"/>
              <a:gd name="connsiteY31-15228" fmla="*/ 5583530 h 6248398"/>
              <a:gd name="connsiteX32-15229" fmla="*/ 9535504 w 15811497"/>
              <a:gd name="connsiteY32-15230" fmla="*/ 5637470 h 6248398"/>
              <a:gd name="connsiteX33-15231" fmla="*/ 9535505 w 15811497"/>
              <a:gd name="connsiteY33-15232" fmla="*/ 5637470 h 6248398"/>
              <a:gd name="connsiteX34-15233" fmla="*/ 9568273 w 15811497"/>
              <a:gd name="connsiteY34-15234" fmla="*/ 5583531 h 6248398"/>
              <a:gd name="connsiteX35-15235" fmla="*/ 9628722 w 15811497"/>
              <a:gd name="connsiteY35-15236" fmla="*/ 5502694 h 6248398"/>
              <a:gd name="connsiteX36-15237" fmla="*/ 9563485 w 15811497"/>
              <a:gd name="connsiteY36-15238" fmla="*/ 5610078 h 6248398"/>
              <a:gd name="connsiteX37-15239" fmla="*/ 9542221 w 15811497"/>
              <a:gd name="connsiteY37-15240" fmla="*/ 5638514 h 6248398"/>
              <a:gd name="connsiteX38-15241" fmla="*/ 9480140 w 15811497"/>
              <a:gd name="connsiteY38-15242" fmla="*/ 5721533 h 6248398"/>
              <a:gd name="connsiteX39-15243" fmla="*/ 8362947 w 15811497"/>
              <a:gd name="connsiteY39-15244" fmla="*/ 6248398 h 6248398"/>
              <a:gd name="connsiteX40-15245" fmla="*/ 7028922 w 15811497"/>
              <a:gd name="connsiteY40-15246" fmla="*/ 5364147 h 6248398"/>
              <a:gd name="connsiteX41-15247" fmla="*/ 6990513 w 15811497"/>
              <a:gd name="connsiteY41-15248" fmla="*/ 5259205 h 6248398"/>
              <a:gd name="connsiteX42-15249" fmla="*/ 6990512 w 15811497"/>
              <a:gd name="connsiteY42-15250" fmla="*/ 5259199 h 6248398"/>
              <a:gd name="connsiteX43-15251" fmla="*/ 6983676 w 15811497"/>
              <a:gd name="connsiteY43-15252" fmla="*/ 5240519 h 6248398"/>
              <a:gd name="connsiteX44-15253" fmla="*/ 6983673 w 15811497"/>
              <a:gd name="connsiteY44-15254" fmla="*/ 5240519 h 6248398"/>
              <a:gd name="connsiteX45-15255" fmla="*/ 6980236 w 15811497"/>
              <a:gd name="connsiteY45-15256" fmla="*/ 5231130 h 6248398"/>
              <a:gd name="connsiteX46-15257" fmla="*/ 6978859 w 15811497"/>
              <a:gd name="connsiteY46-15258" fmla="*/ 5225774 h 6248398"/>
              <a:gd name="connsiteX47-15259" fmla="*/ 6984291 w 15811497"/>
              <a:gd name="connsiteY47-15260" fmla="*/ 5240614 h 6248398"/>
              <a:gd name="connsiteX48-15261" fmla="*/ 6984292 w 15811497"/>
              <a:gd name="connsiteY48-15262" fmla="*/ 5240614 h 6248398"/>
              <a:gd name="connsiteX49-15263" fmla="*/ 6978860 w 15811497"/>
              <a:gd name="connsiteY49-15264" fmla="*/ 5225773 h 6248398"/>
              <a:gd name="connsiteX50-15265" fmla="*/ 6944562 w 15811497"/>
              <a:gd name="connsiteY50-15266" fmla="*/ 5092380 h 6248398"/>
              <a:gd name="connsiteX51-15267" fmla="*/ 6978860 w 15811497"/>
              <a:gd name="connsiteY51-15268" fmla="*/ 5225773 h 6248398"/>
              <a:gd name="connsiteX52-15269" fmla="*/ 6948299 w 15811497"/>
              <a:gd name="connsiteY52-15270" fmla="*/ 5142273 h 6248398"/>
              <a:gd name="connsiteX53-15271" fmla="*/ 5829297 w 15811497"/>
              <a:gd name="connsiteY53-15272" fmla="*/ 4400549 h 6248398"/>
              <a:gd name="connsiteX54-15273" fmla="*/ 5056802 w 15811497"/>
              <a:gd name="connsiteY54-15274" fmla="*/ 4677867 h 6248398"/>
              <a:gd name="connsiteX55-15275" fmla="*/ 5022517 w 15811497"/>
              <a:gd name="connsiteY55-15276" fmla="*/ 4709027 h 6248398"/>
              <a:gd name="connsiteX56-15277" fmla="*/ 5022515 w 15811497"/>
              <a:gd name="connsiteY56-15278" fmla="*/ 4709029 h 6248398"/>
              <a:gd name="connsiteX57-15279" fmla="*/ 4778482 w 15811497"/>
              <a:gd name="connsiteY57-15280" fmla="*/ 5008058 h 6248398"/>
              <a:gd name="connsiteX58-15281" fmla="*/ 4715455 w 15811497"/>
              <a:gd name="connsiteY58-15282" fmla="*/ 5077404 h 6248398"/>
              <a:gd name="connsiteX59-15283" fmla="*/ 2762249 w 15811497"/>
              <a:gd name="connsiteY59-15284" fmla="*/ 5886448 h 6248398"/>
              <a:gd name="connsiteX60-15285" fmla="*/ 0 w 15811497"/>
              <a:gd name="connsiteY60-15286" fmla="*/ 3124198 h 6248398"/>
              <a:gd name="connsiteX61-15287" fmla="*/ 2762249 w 15811497"/>
              <a:gd name="connsiteY61-15288" fmla="*/ 361949 h 6248398"/>
              <a:gd name="connsiteX62-15289" fmla="*/ 4078902 w 15811497"/>
              <a:gd name="connsiteY62-15290" fmla="*/ 695338 h 6248398"/>
              <a:gd name="connsiteX63-15291" fmla="*/ 4261443 w 15811497"/>
              <a:gd name="connsiteY63-15292" fmla="*/ 806235 h 6248398"/>
              <a:gd name="connsiteX64-15293" fmla="*/ 4409044 w 15811497"/>
              <a:gd name="connsiteY64-15294" fmla="*/ 910268 h 6248398"/>
              <a:gd name="connsiteX65-15295" fmla="*/ 4612477 w 15811497"/>
              <a:gd name="connsiteY65-15296" fmla="*/ 1077402 h 6248398"/>
              <a:gd name="connsiteX66-15297" fmla="*/ 4612478 w 15811497"/>
              <a:gd name="connsiteY66-15298" fmla="*/ 1077403 h 6248398"/>
              <a:gd name="connsiteX67-15299" fmla="*/ 4701725 w 15811497"/>
              <a:gd name="connsiteY67-15300" fmla="*/ 1120394 h 6248398"/>
              <a:gd name="connsiteX68-15301" fmla="*/ 5191122 w 15811497"/>
              <a:gd name="connsiteY68-15302" fmla="*/ 1219199 h 6248398"/>
              <a:gd name="connsiteX69-15303" fmla="*/ 6161317 w 15811497"/>
              <a:gd name="connsiteY69-15304" fmla="*/ 761659 h 6248398"/>
              <a:gd name="connsiteX70-15305" fmla="*/ 6224019 w 15811497"/>
              <a:gd name="connsiteY70-15306" fmla="*/ 677808 h 6248398"/>
              <a:gd name="connsiteX71-15307" fmla="*/ 6175489 w 15811497"/>
              <a:gd name="connsiteY71-15308" fmla="*/ 757691 h 6248398"/>
              <a:gd name="connsiteX72-15309" fmla="*/ 6175489 w 15811497"/>
              <a:gd name="connsiteY72-15310" fmla="*/ 757692 h 6248398"/>
              <a:gd name="connsiteX73-15311" fmla="*/ 6224020 w 15811497"/>
              <a:gd name="connsiteY73-15312" fmla="*/ 677809 h 6248398"/>
              <a:gd name="connsiteX74-15313" fmla="*/ 6233696 w 15811497"/>
              <a:gd name="connsiteY74-15314" fmla="*/ 664869 h 6248398"/>
              <a:gd name="connsiteX75-15315" fmla="*/ 6252611 w 15811497"/>
              <a:gd name="connsiteY75-15316" fmla="*/ 633734 h 6248398"/>
              <a:gd name="connsiteX76-15317" fmla="*/ 6252610 w 15811497"/>
              <a:gd name="connsiteY76-15318" fmla="*/ 633734 h 6248398"/>
              <a:gd name="connsiteX77-15319" fmla="*/ 6233696 w 15811497"/>
              <a:gd name="connsiteY77-15320" fmla="*/ 664868 h 6248398"/>
              <a:gd name="connsiteX78-15321" fmla="*/ 6224019 w 15811497"/>
              <a:gd name="connsiteY78-15322" fmla="*/ 677808 h 6248398"/>
              <a:gd name="connsiteX79-15323" fmla="*/ 6248008 w 15811497"/>
              <a:gd name="connsiteY79-15324" fmla="*/ 638320 h 6248398"/>
              <a:gd name="connsiteX80-15325" fmla="*/ 6251291 w 15811497"/>
              <a:gd name="connsiteY80-15326" fmla="*/ 633930 h 6248398"/>
              <a:gd name="connsiteX81-15327" fmla="*/ 6251293 w 15811497"/>
              <a:gd name="connsiteY81-15328" fmla="*/ 633929 h 6248398"/>
              <a:gd name="connsiteX82-15329" fmla="*/ 6257683 w 15811497"/>
              <a:gd name="connsiteY82-15330" fmla="*/ 625384 h 6248398"/>
              <a:gd name="connsiteX83-15331" fmla="*/ 6257686 w 15811497"/>
              <a:gd name="connsiteY83-15332" fmla="*/ 625380 h 6248398"/>
              <a:gd name="connsiteX84-15333" fmla="*/ 6331355 w 15811497"/>
              <a:gd name="connsiteY84-15334" fmla="*/ 526865 h 6248398"/>
              <a:gd name="connsiteX85-15335" fmla="*/ 7448548 w 15811497"/>
              <a:gd name="connsiteY85-15336" fmla="*/ 0 h 6248398"/>
              <a:gd name="connsiteX0-15337" fmla="*/ 11209760 w 15811497"/>
              <a:gd name="connsiteY0-15338" fmla="*/ 5180760 h 6248398"/>
              <a:gd name="connsiteX1-15339" fmla="*/ 11210150 w 15811497"/>
              <a:gd name="connsiteY1-15340" fmla="*/ 5180948 h 6248398"/>
              <a:gd name="connsiteX2-15341" fmla="*/ 11313815 w 15811497"/>
              <a:gd name="connsiteY2-15342" fmla="*/ 5243926 h 6248398"/>
              <a:gd name="connsiteX3-15343" fmla="*/ 11369911 w 15811497"/>
              <a:gd name="connsiteY3-15344" fmla="*/ 5285874 h 6248398"/>
              <a:gd name="connsiteX4-15345" fmla="*/ 11410606 w 15811497"/>
              <a:gd name="connsiteY4-15346" fmla="*/ 5316305 h 6248398"/>
              <a:gd name="connsiteX5-15347" fmla="*/ 11499892 w 15811497"/>
              <a:gd name="connsiteY5-15348" fmla="*/ 5397454 h 6248398"/>
              <a:gd name="connsiteX6-15349" fmla="*/ 11528781 w 15811497"/>
              <a:gd name="connsiteY6-15350" fmla="*/ 5429240 h 6248398"/>
              <a:gd name="connsiteX7-15351" fmla="*/ 11209760 w 15811497"/>
              <a:gd name="connsiteY7-15352" fmla="*/ 5180760 h 6248398"/>
              <a:gd name="connsiteX8-15353" fmla="*/ 7448548 w 15811497"/>
              <a:gd name="connsiteY8-15354" fmla="*/ 0 h 6248398"/>
              <a:gd name="connsiteX9-15355" fmla="*/ 8721604 w 15811497"/>
              <a:gd name="connsiteY9-15356" fmla="*/ 757692 h 6248398"/>
              <a:gd name="connsiteX10-15357" fmla="*/ 8890522 w 15811497"/>
              <a:gd name="connsiteY10-15358" fmla="*/ 1193234 h 6248398"/>
              <a:gd name="connsiteX11-15359" fmla="*/ 9958384 w 15811497"/>
              <a:gd name="connsiteY11-15360" fmla="*/ 1828798 h 6248398"/>
              <a:gd name="connsiteX12-15361" fmla="*/ 10895504 w 15811497"/>
              <a:gd name="connsiteY12-15362" fmla="*/ 1386857 h 6248398"/>
              <a:gd name="connsiteX13-15363" fmla="*/ 11096041 w 15811497"/>
              <a:gd name="connsiteY13-15364" fmla="*/ 1170993 h 6248398"/>
              <a:gd name="connsiteX14-15365" fmla="*/ 13049247 w 15811497"/>
              <a:gd name="connsiteY14-15366" fmla="*/ 361949 h 6248398"/>
              <a:gd name="connsiteX15-15367" fmla="*/ 15811497 w 15811497"/>
              <a:gd name="connsiteY15-15368" fmla="*/ 3124198 h 6248398"/>
              <a:gd name="connsiteX16-15369" fmla="*/ 13049247 w 15811497"/>
              <a:gd name="connsiteY16-15370" fmla="*/ 5886448 h 6248398"/>
              <a:gd name="connsiteX17-15371" fmla="*/ 11732594 w 15811497"/>
              <a:gd name="connsiteY17-15372" fmla="*/ 5553059 h 6248398"/>
              <a:gd name="connsiteX18-15373" fmla="*/ 11528782 w 15811497"/>
              <a:gd name="connsiteY18-15374" fmla="*/ 5429240 h 6248398"/>
              <a:gd name="connsiteX19-15375" fmla="*/ 11210151 w 15811497"/>
              <a:gd name="connsiteY19-15376" fmla="*/ 5180948 h 6248398"/>
              <a:gd name="connsiteX20-15377" fmla="*/ 11209761 w 15811497"/>
              <a:gd name="connsiteY20-15378" fmla="*/ 5180760 h 6248398"/>
              <a:gd name="connsiteX21-15379" fmla="*/ 11096041 w 15811497"/>
              <a:gd name="connsiteY21-15380" fmla="*/ 5077404 h 6248398"/>
              <a:gd name="connsiteX22-15381" fmla="*/ 11063094 w 15811497"/>
              <a:gd name="connsiteY22-15382" fmla="*/ 5041153 h 6248398"/>
              <a:gd name="connsiteX23-15383" fmla="*/ 11063091 w 15811497"/>
              <a:gd name="connsiteY23-15384" fmla="*/ 5041152 h 6248398"/>
              <a:gd name="connsiteX24-15385" fmla="*/ 11096040 w 15811497"/>
              <a:gd name="connsiteY24-15386" fmla="*/ 5077404 h 6248398"/>
              <a:gd name="connsiteX25-15387" fmla="*/ 11209760 w 15811497"/>
              <a:gd name="connsiteY25-15388" fmla="*/ 5180760 h 6248398"/>
              <a:gd name="connsiteX26-15389" fmla="*/ 11100244 w 15811497"/>
              <a:gd name="connsiteY26-15390" fmla="*/ 5128004 h 6248398"/>
              <a:gd name="connsiteX27-15391" fmla="*/ 10610846 w 15811497"/>
              <a:gd name="connsiteY27-15392" fmla="*/ 5029199 h 6248398"/>
              <a:gd name="connsiteX28-15393" fmla="*/ 9640652 w 15811497"/>
              <a:gd name="connsiteY28-15394" fmla="*/ 5486739 h 6248398"/>
              <a:gd name="connsiteX29-15395" fmla="*/ 9628722 w 15811497"/>
              <a:gd name="connsiteY29-15396" fmla="*/ 5502693 h 6248398"/>
              <a:gd name="connsiteX30-15397" fmla="*/ 9568273 w 15811497"/>
              <a:gd name="connsiteY30-15398" fmla="*/ 5583530 h 6248398"/>
              <a:gd name="connsiteX31-15399" fmla="*/ 9535504 w 15811497"/>
              <a:gd name="connsiteY31-15400" fmla="*/ 5637470 h 6248398"/>
              <a:gd name="connsiteX32-15401" fmla="*/ 9535505 w 15811497"/>
              <a:gd name="connsiteY32-15402" fmla="*/ 5637470 h 6248398"/>
              <a:gd name="connsiteX33-15403" fmla="*/ 9568273 w 15811497"/>
              <a:gd name="connsiteY33-15404" fmla="*/ 5583531 h 6248398"/>
              <a:gd name="connsiteX34-15405" fmla="*/ 9628722 w 15811497"/>
              <a:gd name="connsiteY34-15406" fmla="*/ 5502694 h 6248398"/>
              <a:gd name="connsiteX35-15407" fmla="*/ 9563485 w 15811497"/>
              <a:gd name="connsiteY35-15408" fmla="*/ 5610078 h 6248398"/>
              <a:gd name="connsiteX36-15409" fmla="*/ 9542221 w 15811497"/>
              <a:gd name="connsiteY36-15410" fmla="*/ 5638514 h 6248398"/>
              <a:gd name="connsiteX37-15411" fmla="*/ 9480140 w 15811497"/>
              <a:gd name="connsiteY37-15412" fmla="*/ 5721533 h 6248398"/>
              <a:gd name="connsiteX38-15413" fmla="*/ 8362947 w 15811497"/>
              <a:gd name="connsiteY38-15414" fmla="*/ 6248398 h 6248398"/>
              <a:gd name="connsiteX39-15415" fmla="*/ 7028922 w 15811497"/>
              <a:gd name="connsiteY39-15416" fmla="*/ 5364147 h 6248398"/>
              <a:gd name="connsiteX40-15417" fmla="*/ 6990513 w 15811497"/>
              <a:gd name="connsiteY40-15418" fmla="*/ 5259205 h 6248398"/>
              <a:gd name="connsiteX41-15419" fmla="*/ 6990512 w 15811497"/>
              <a:gd name="connsiteY41-15420" fmla="*/ 5259199 h 6248398"/>
              <a:gd name="connsiteX42-15421" fmla="*/ 6983676 w 15811497"/>
              <a:gd name="connsiteY42-15422" fmla="*/ 5240519 h 6248398"/>
              <a:gd name="connsiteX43-15423" fmla="*/ 6983673 w 15811497"/>
              <a:gd name="connsiteY43-15424" fmla="*/ 5240519 h 6248398"/>
              <a:gd name="connsiteX44-15425" fmla="*/ 6980236 w 15811497"/>
              <a:gd name="connsiteY44-15426" fmla="*/ 5231130 h 6248398"/>
              <a:gd name="connsiteX45-15427" fmla="*/ 6978859 w 15811497"/>
              <a:gd name="connsiteY45-15428" fmla="*/ 5225774 h 6248398"/>
              <a:gd name="connsiteX46-15429" fmla="*/ 6984291 w 15811497"/>
              <a:gd name="connsiteY46-15430" fmla="*/ 5240614 h 6248398"/>
              <a:gd name="connsiteX47-15431" fmla="*/ 6984292 w 15811497"/>
              <a:gd name="connsiteY47-15432" fmla="*/ 5240614 h 6248398"/>
              <a:gd name="connsiteX48-15433" fmla="*/ 6978860 w 15811497"/>
              <a:gd name="connsiteY48-15434" fmla="*/ 5225773 h 6248398"/>
              <a:gd name="connsiteX49-15435" fmla="*/ 6944562 w 15811497"/>
              <a:gd name="connsiteY49-15436" fmla="*/ 5092380 h 6248398"/>
              <a:gd name="connsiteX50-15437" fmla="*/ 6978860 w 15811497"/>
              <a:gd name="connsiteY50-15438" fmla="*/ 5225773 h 6248398"/>
              <a:gd name="connsiteX51-15439" fmla="*/ 6948299 w 15811497"/>
              <a:gd name="connsiteY51-15440" fmla="*/ 5142273 h 6248398"/>
              <a:gd name="connsiteX52-15441" fmla="*/ 5829297 w 15811497"/>
              <a:gd name="connsiteY52-15442" fmla="*/ 4400549 h 6248398"/>
              <a:gd name="connsiteX53-15443" fmla="*/ 5056802 w 15811497"/>
              <a:gd name="connsiteY53-15444" fmla="*/ 4677867 h 6248398"/>
              <a:gd name="connsiteX54-15445" fmla="*/ 5022517 w 15811497"/>
              <a:gd name="connsiteY54-15446" fmla="*/ 4709027 h 6248398"/>
              <a:gd name="connsiteX55-15447" fmla="*/ 5022515 w 15811497"/>
              <a:gd name="connsiteY55-15448" fmla="*/ 4709029 h 6248398"/>
              <a:gd name="connsiteX56-15449" fmla="*/ 4778482 w 15811497"/>
              <a:gd name="connsiteY56-15450" fmla="*/ 5008058 h 6248398"/>
              <a:gd name="connsiteX57-15451" fmla="*/ 4715455 w 15811497"/>
              <a:gd name="connsiteY57-15452" fmla="*/ 5077404 h 6248398"/>
              <a:gd name="connsiteX58-15453" fmla="*/ 2762249 w 15811497"/>
              <a:gd name="connsiteY58-15454" fmla="*/ 5886448 h 6248398"/>
              <a:gd name="connsiteX59-15455" fmla="*/ 0 w 15811497"/>
              <a:gd name="connsiteY59-15456" fmla="*/ 3124198 h 6248398"/>
              <a:gd name="connsiteX60-15457" fmla="*/ 2762249 w 15811497"/>
              <a:gd name="connsiteY60-15458" fmla="*/ 361949 h 6248398"/>
              <a:gd name="connsiteX61-15459" fmla="*/ 4078902 w 15811497"/>
              <a:gd name="connsiteY61-15460" fmla="*/ 695338 h 6248398"/>
              <a:gd name="connsiteX62-15461" fmla="*/ 4261443 w 15811497"/>
              <a:gd name="connsiteY62-15462" fmla="*/ 806235 h 6248398"/>
              <a:gd name="connsiteX63-15463" fmla="*/ 4409044 w 15811497"/>
              <a:gd name="connsiteY63-15464" fmla="*/ 910268 h 6248398"/>
              <a:gd name="connsiteX64-15465" fmla="*/ 4612477 w 15811497"/>
              <a:gd name="connsiteY64-15466" fmla="*/ 1077402 h 6248398"/>
              <a:gd name="connsiteX65-15467" fmla="*/ 4612478 w 15811497"/>
              <a:gd name="connsiteY65-15468" fmla="*/ 1077403 h 6248398"/>
              <a:gd name="connsiteX66-15469" fmla="*/ 4701725 w 15811497"/>
              <a:gd name="connsiteY66-15470" fmla="*/ 1120394 h 6248398"/>
              <a:gd name="connsiteX67-15471" fmla="*/ 5191122 w 15811497"/>
              <a:gd name="connsiteY67-15472" fmla="*/ 1219199 h 6248398"/>
              <a:gd name="connsiteX68-15473" fmla="*/ 6161317 w 15811497"/>
              <a:gd name="connsiteY68-15474" fmla="*/ 761659 h 6248398"/>
              <a:gd name="connsiteX69-15475" fmla="*/ 6224019 w 15811497"/>
              <a:gd name="connsiteY69-15476" fmla="*/ 677808 h 6248398"/>
              <a:gd name="connsiteX70-15477" fmla="*/ 6175489 w 15811497"/>
              <a:gd name="connsiteY70-15478" fmla="*/ 757691 h 6248398"/>
              <a:gd name="connsiteX71-15479" fmla="*/ 6175489 w 15811497"/>
              <a:gd name="connsiteY71-15480" fmla="*/ 757692 h 6248398"/>
              <a:gd name="connsiteX72-15481" fmla="*/ 6224020 w 15811497"/>
              <a:gd name="connsiteY72-15482" fmla="*/ 677809 h 6248398"/>
              <a:gd name="connsiteX73-15483" fmla="*/ 6233696 w 15811497"/>
              <a:gd name="connsiteY73-15484" fmla="*/ 664869 h 6248398"/>
              <a:gd name="connsiteX74-15485" fmla="*/ 6252611 w 15811497"/>
              <a:gd name="connsiteY74-15486" fmla="*/ 633734 h 6248398"/>
              <a:gd name="connsiteX75-15487" fmla="*/ 6252610 w 15811497"/>
              <a:gd name="connsiteY75-15488" fmla="*/ 633734 h 6248398"/>
              <a:gd name="connsiteX76-15489" fmla="*/ 6233696 w 15811497"/>
              <a:gd name="connsiteY76-15490" fmla="*/ 664868 h 6248398"/>
              <a:gd name="connsiteX77-15491" fmla="*/ 6224019 w 15811497"/>
              <a:gd name="connsiteY77-15492" fmla="*/ 677808 h 6248398"/>
              <a:gd name="connsiteX78-15493" fmla="*/ 6248008 w 15811497"/>
              <a:gd name="connsiteY78-15494" fmla="*/ 638320 h 6248398"/>
              <a:gd name="connsiteX79-15495" fmla="*/ 6251291 w 15811497"/>
              <a:gd name="connsiteY79-15496" fmla="*/ 633930 h 6248398"/>
              <a:gd name="connsiteX80-15497" fmla="*/ 6251293 w 15811497"/>
              <a:gd name="connsiteY80-15498" fmla="*/ 633929 h 6248398"/>
              <a:gd name="connsiteX81-15499" fmla="*/ 6257683 w 15811497"/>
              <a:gd name="connsiteY81-15500" fmla="*/ 625384 h 6248398"/>
              <a:gd name="connsiteX82-15501" fmla="*/ 6257686 w 15811497"/>
              <a:gd name="connsiteY82-15502" fmla="*/ 625380 h 6248398"/>
              <a:gd name="connsiteX83-15503" fmla="*/ 6331355 w 15811497"/>
              <a:gd name="connsiteY83-15504" fmla="*/ 526865 h 6248398"/>
              <a:gd name="connsiteX84-15505" fmla="*/ 7448548 w 15811497"/>
              <a:gd name="connsiteY84-15506" fmla="*/ 0 h 6248398"/>
              <a:gd name="connsiteX0-15507" fmla="*/ 11209760 w 15811497"/>
              <a:gd name="connsiteY0-15508" fmla="*/ 5180760 h 6248398"/>
              <a:gd name="connsiteX1-15509" fmla="*/ 11210150 w 15811497"/>
              <a:gd name="connsiteY1-15510" fmla="*/ 5180948 h 6248398"/>
              <a:gd name="connsiteX2-15511" fmla="*/ 11313815 w 15811497"/>
              <a:gd name="connsiteY2-15512" fmla="*/ 5243926 h 6248398"/>
              <a:gd name="connsiteX3-15513" fmla="*/ 11369911 w 15811497"/>
              <a:gd name="connsiteY3-15514" fmla="*/ 5285874 h 6248398"/>
              <a:gd name="connsiteX4-15515" fmla="*/ 11410606 w 15811497"/>
              <a:gd name="connsiteY4-15516" fmla="*/ 5316305 h 6248398"/>
              <a:gd name="connsiteX5-15517" fmla="*/ 11528781 w 15811497"/>
              <a:gd name="connsiteY5-15518" fmla="*/ 5429240 h 6248398"/>
              <a:gd name="connsiteX6-15519" fmla="*/ 11209760 w 15811497"/>
              <a:gd name="connsiteY6-15520" fmla="*/ 5180760 h 6248398"/>
              <a:gd name="connsiteX7-15521" fmla="*/ 7448548 w 15811497"/>
              <a:gd name="connsiteY7-15522" fmla="*/ 0 h 6248398"/>
              <a:gd name="connsiteX8-15523" fmla="*/ 8721604 w 15811497"/>
              <a:gd name="connsiteY8-15524" fmla="*/ 757692 h 6248398"/>
              <a:gd name="connsiteX9-15525" fmla="*/ 8890522 w 15811497"/>
              <a:gd name="connsiteY9-15526" fmla="*/ 1193234 h 6248398"/>
              <a:gd name="connsiteX10-15527" fmla="*/ 9958384 w 15811497"/>
              <a:gd name="connsiteY10-15528" fmla="*/ 1828798 h 6248398"/>
              <a:gd name="connsiteX11-15529" fmla="*/ 10895504 w 15811497"/>
              <a:gd name="connsiteY11-15530" fmla="*/ 1386857 h 6248398"/>
              <a:gd name="connsiteX12-15531" fmla="*/ 11096041 w 15811497"/>
              <a:gd name="connsiteY12-15532" fmla="*/ 1170993 h 6248398"/>
              <a:gd name="connsiteX13-15533" fmla="*/ 13049247 w 15811497"/>
              <a:gd name="connsiteY13-15534" fmla="*/ 361949 h 6248398"/>
              <a:gd name="connsiteX14-15535" fmla="*/ 15811497 w 15811497"/>
              <a:gd name="connsiteY14-15536" fmla="*/ 3124198 h 6248398"/>
              <a:gd name="connsiteX15-15537" fmla="*/ 13049247 w 15811497"/>
              <a:gd name="connsiteY15-15538" fmla="*/ 5886448 h 6248398"/>
              <a:gd name="connsiteX16-15539" fmla="*/ 11732594 w 15811497"/>
              <a:gd name="connsiteY16-15540" fmla="*/ 5553059 h 6248398"/>
              <a:gd name="connsiteX17-15541" fmla="*/ 11528782 w 15811497"/>
              <a:gd name="connsiteY17-15542" fmla="*/ 5429240 h 6248398"/>
              <a:gd name="connsiteX18-15543" fmla="*/ 11210151 w 15811497"/>
              <a:gd name="connsiteY18-15544" fmla="*/ 5180948 h 6248398"/>
              <a:gd name="connsiteX19-15545" fmla="*/ 11209761 w 15811497"/>
              <a:gd name="connsiteY19-15546" fmla="*/ 5180760 h 6248398"/>
              <a:gd name="connsiteX20-15547" fmla="*/ 11096041 w 15811497"/>
              <a:gd name="connsiteY20-15548" fmla="*/ 5077404 h 6248398"/>
              <a:gd name="connsiteX21-15549" fmla="*/ 11063094 w 15811497"/>
              <a:gd name="connsiteY21-15550" fmla="*/ 5041153 h 6248398"/>
              <a:gd name="connsiteX22-15551" fmla="*/ 11063091 w 15811497"/>
              <a:gd name="connsiteY22-15552" fmla="*/ 5041152 h 6248398"/>
              <a:gd name="connsiteX23-15553" fmla="*/ 11096040 w 15811497"/>
              <a:gd name="connsiteY23-15554" fmla="*/ 5077404 h 6248398"/>
              <a:gd name="connsiteX24-15555" fmla="*/ 11209760 w 15811497"/>
              <a:gd name="connsiteY24-15556" fmla="*/ 5180760 h 6248398"/>
              <a:gd name="connsiteX25-15557" fmla="*/ 11100244 w 15811497"/>
              <a:gd name="connsiteY25-15558" fmla="*/ 5128004 h 6248398"/>
              <a:gd name="connsiteX26-15559" fmla="*/ 10610846 w 15811497"/>
              <a:gd name="connsiteY26-15560" fmla="*/ 5029199 h 6248398"/>
              <a:gd name="connsiteX27-15561" fmla="*/ 9640652 w 15811497"/>
              <a:gd name="connsiteY27-15562" fmla="*/ 5486739 h 6248398"/>
              <a:gd name="connsiteX28-15563" fmla="*/ 9628722 w 15811497"/>
              <a:gd name="connsiteY28-15564" fmla="*/ 5502693 h 6248398"/>
              <a:gd name="connsiteX29-15565" fmla="*/ 9568273 w 15811497"/>
              <a:gd name="connsiteY29-15566" fmla="*/ 5583530 h 6248398"/>
              <a:gd name="connsiteX30-15567" fmla="*/ 9535504 w 15811497"/>
              <a:gd name="connsiteY30-15568" fmla="*/ 5637470 h 6248398"/>
              <a:gd name="connsiteX31-15569" fmla="*/ 9535505 w 15811497"/>
              <a:gd name="connsiteY31-15570" fmla="*/ 5637470 h 6248398"/>
              <a:gd name="connsiteX32-15571" fmla="*/ 9568273 w 15811497"/>
              <a:gd name="connsiteY32-15572" fmla="*/ 5583531 h 6248398"/>
              <a:gd name="connsiteX33-15573" fmla="*/ 9628722 w 15811497"/>
              <a:gd name="connsiteY33-15574" fmla="*/ 5502694 h 6248398"/>
              <a:gd name="connsiteX34-15575" fmla="*/ 9563485 w 15811497"/>
              <a:gd name="connsiteY34-15576" fmla="*/ 5610078 h 6248398"/>
              <a:gd name="connsiteX35-15577" fmla="*/ 9542221 w 15811497"/>
              <a:gd name="connsiteY35-15578" fmla="*/ 5638514 h 6248398"/>
              <a:gd name="connsiteX36-15579" fmla="*/ 9480140 w 15811497"/>
              <a:gd name="connsiteY36-15580" fmla="*/ 5721533 h 6248398"/>
              <a:gd name="connsiteX37-15581" fmla="*/ 8362947 w 15811497"/>
              <a:gd name="connsiteY37-15582" fmla="*/ 6248398 h 6248398"/>
              <a:gd name="connsiteX38-15583" fmla="*/ 7028922 w 15811497"/>
              <a:gd name="connsiteY38-15584" fmla="*/ 5364147 h 6248398"/>
              <a:gd name="connsiteX39-15585" fmla="*/ 6990513 w 15811497"/>
              <a:gd name="connsiteY39-15586" fmla="*/ 5259205 h 6248398"/>
              <a:gd name="connsiteX40-15587" fmla="*/ 6990512 w 15811497"/>
              <a:gd name="connsiteY40-15588" fmla="*/ 5259199 h 6248398"/>
              <a:gd name="connsiteX41-15589" fmla="*/ 6983676 w 15811497"/>
              <a:gd name="connsiteY41-15590" fmla="*/ 5240519 h 6248398"/>
              <a:gd name="connsiteX42-15591" fmla="*/ 6983673 w 15811497"/>
              <a:gd name="connsiteY42-15592" fmla="*/ 5240519 h 6248398"/>
              <a:gd name="connsiteX43-15593" fmla="*/ 6980236 w 15811497"/>
              <a:gd name="connsiteY43-15594" fmla="*/ 5231130 h 6248398"/>
              <a:gd name="connsiteX44-15595" fmla="*/ 6978859 w 15811497"/>
              <a:gd name="connsiteY44-15596" fmla="*/ 5225774 h 6248398"/>
              <a:gd name="connsiteX45-15597" fmla="*/ 6984291 w 15811497"/>
              <a:gd name="connsiteY45-15598" fmla="*/ 5240614 h 6248398"/>
              <a:gd name="connsiteX46-15599" fmla="*/ 6984292 w 15811497"/>
              <a:gd name="connsiteY46-15600" fmla="*/ 5240614 h 6248398"/>
              <a:gd name="connsiteX47-15601" fmla="*/ 6978860 w 15811497"/>
              <a:gd name="connsiteY47-15602" fmla="*/ 5225773 h 6248398"/>
              <a:gd name="connsiteX48-15603" fmla="*/ 6944562 w 15811497"/>
              <a:gd name="connsiteY48-15604" fmla="*/ 5092380 h 6248398"/>
              <a:gd name="connsiteX49-15605" fmla="*/ 6978860 w 15811497"/>
              <a:gd name="connsiteY49-15606" fmla="*/ 5225773 h 6248398"/>
              <a:gd name="connsiteX50-15607" fmla="*/ 6948299 w 15811497"/>
              <a:gd name="connsiteY50-15608" fmla="*/ 5142273 h 6248398"/>
              <a:gd name="connsiteX51-15609" fmla="*/ 5829297 w 15811497"/>
              <a:gd name="connsiteY51-15610" fmla="*/ 4400549 h 6248398"/>
              <a:gd name="connsiteX52-15611" fmla="*/ 5056802 w 15811497"/>
              <a:gd name="connsiteY52-15612" fmla="*/ 4677867 h 6248398"/>
              <a:gd name="connsiteX53-15613" fmla="*/ 5022517 w 15811497"/>
              <a:gd name="connsiteY53-15614" fmla="*/ 4709027 h 6248398"/>
              <a:gd name="connsiteX54-15615" fmla="*/ 5022515 w 15811497"/>
              <a:gd name="connsiteY54-15616" fmla="*/ 4709029 h 6248398"/>
              <a:gd name="connsiteX55-15617" fmla="*/ 4778482 w 15811497"/>
              <a:gd name="connsiteY55-15618" fmla="*/ 5008058 h 6248398"/>
              <a:gd name="connsiteX56-15619" fmla="*/ 4715455 w 15811497"/>
              <a:gd name="connsiteY56-15620" fmla="*/ 5077404 h 6248398"/>
              <a:gd name="connsiteX57-15621" fmla="*/ 2762249 w 15811497"/>
              <a:gd name="connsiteY57-15622" fmla="*/ 5886448 h 6248398"/>
              <a:gd name="connsiteX58-15623" fmla="*/ 0 w 15811497"/>
              <a:gd name="connsiteY58-15624" fmla="*/ 3124198 h 6248398"/>
              <a:gd name="connsiteX59-15625" fmla="*/ 2762249 w 15811497"/>
              <a:gd name="connsiteY59-15626" fmla="*/ 361949 h 6248398"/>
              <a:gd name="connsiteX60-15627" fmla="*/ 4078902 w 15811497"/>
              <a:gd name="connsiteY60-15628" fmla="*/ 695338 h 6248398"/>
              <a:gd name="connsiteX61-15629" fmla="*/ 4261443 w 15811497"/>
              <a:gd name="connsiteY61-15630" fmla="*/ 806235 h 6248398"/>
              <a:gd name="connsiteX62-15631" fmla="*/ 4409044 w 15811497"/>
              <a:gd name="connsiteY62-15632" fmla="*/ 910268 h 6248398"/>
              <a:gd name="connsiteX63-15633" fmla="*/ 4612477 w 15811497"/>
              <a:gd name="connsiteY63-15634" fmla="*/ 1077402 h 6248398"/>
              <a:gd name="connsiteX64-15635" fmla="*/ 4612478 w 15811497"/>
              <a:gd name="connsiteY64-15636" fmla="*/ 1077403 h 6248398"/>
              <a:gd name="connsiteX65-15637" fmla="*/ 4701725 w 15811497"/>
              <a:gd name="connsiteY65-15638" fmla="*/ 1120394 h 6248398"/>
              <a:gd name="connsiteX66-15639" fmla="*/ 5191122 w 15811497"/>
              <a:gd name="connsiteY66-15640" fmla="*/ 1219199 h 6248398"/>
              <a:gd name="connsiteX67-15641" fmla="*/ 6161317 w 15811497"/>
              <a:gd name="connsiteY67-15642" fmla="*/ 761659 h 6248398"/>
              <a:gd name="connsiteX68-15643" fmla="*/ 6224019 w 15811497"/>
              <a:gd name="connsiteY68-15644" fmla="*/ 677808 h 6248398"/>
              <a:gd name="connsiteX69-15645" fmla="*/ 6175489 w 15811497"/>
              <a:gd name="connsiteY69-15646" fmla="*/ 757691 h 6248398"/>
              <a:gd name="connsiteX70-15647" fmla="*/ 6175489 w 15811497"/>
              <a:gd name="connsiteY70-15648" fmla="*/ 757692 h 6248398"/>
              <a:gd name="connsiteX71-15649" fmla="*/ 6224020 w 15811497"/>
              <a:gd name="connsiteY71-15650" fmla="*/ 677809 h 6248398"/>
              <a:gd name="connsiteX72-15651" fmla="*/ 6233696 w 15811497"/>
              <a:gd name="connsiteY72-15652" fmla="*/ 664869 h 6248398"/>
              <a:gd name="connsiteX73-15653" fmla="*/ 6252611 w 15811497"/>
              <a:gd name="connsiteY73-15654" fmla="*/ 633734 h 6248398"/>
              <a:gd name="connsiteX74-15655" fmla="*/ 6252610 w 15811497"/>
              <a:gd name="connsiteY74-15656" fmla="*/ 633734 h 6248398"/>
              <a:gd name="connsiteX75-15657" fmla="*/ 6233696 w 15811497"/>
              <a:gd name="connsiteY75-15658" fmla="*/ 664868 h 6248398"/>
              <a:gd name="connsiteX76-15659" fmla="*/ 6224019 w 15811497"/>
              <a:gd name="connsiteY76-15660" fmla="*/ 677808 h 6248398"/>
              <a:gd name="connsiteX77-15661" fmla="*/ 6248008 w 15811497"/>
              <a:gd name="connsiteY77-15662" fmla="*/ 638320 h 6248398"/>
              <a:gd name="connsiteX78-15663" fmla="*/ 6251291 w 15811497"/>
              <a:gd name="connsiteY78-15664" fmla="*/ 633930 h 6248398"/>
              <a:gd name="connsiteX79-15665" fmla="*/ 6251293 w 15811497"/>
              <a:gd name="connsiteY79-15666" fmla="*/ 633929 h 6248398"/>
              <a:gd name="connsiteX80-15667" fmla="*/ 6257683 w 15811497"/>
              <a:gd name="connsiteY80-15668" fmla="*/ 625384 h 6248398"/>
              <a:gd name="connsiteX81-15669" fmla="*/ 6257686 w 15811497"/>
              <a:gd name="connsiteY81-15670" fmla="*/ 625380 h 6248398"/>
              <a:gd name="connsiteX82-15671" fmla="*/ 6331355 w 15811497"/>
              <a:gd name="connsiteY82-15672" fmla="*/ 526865 h 6248398"/>
              <a:gd name="connsiteX83-15673" fmla="*/ 7448548 w 15811497"/>
              <a:gd name="connsiteY83-15674" fmla="*/ 0 h 6248398"/>
              <a:gd name="connsiteX0-15675" fmla="*/ 11209760 w 15811497"/>
              <a:gd name="connsiteY0-15676" fmla="*/ 5180760 h 6248398"/>
              <a:gd name="connsiteX1-15677" fmla="*/ 11210150 w 15811497"/>
              <a:gd name="connsiteY1-15678" fmla="*/ 5180948 h 6248398"/>
              <a:gd name="connsiteX2-15679" fmla="*/ 11313815 w 15811497"/>
              <a:gd name="connsiteY2-15680" fmla="*/ 5243926 h 6248398"/>
              <a:gd name="connsiteX3-15681" fmla="*/ 11369911 w 15811497"/>
              <a:gd name="connsiteY3-15682" fmla="*/ 5285874 h 6248398"/>
              <a:gd name="connsiteX4-15683" fmla="*/ 11528781 w 15811497"/>
              <a:gd name="connsiteY4-15684" fmla="*/ 5429240 h 6248398"/>
              <a:gd name="connsiteX5-15685" fmla="*/ 11209760 w 15811497"/>
              <a:gd name="connsiteY5-15686" fmla="*/ 5180760 h 6248398"/>
              <a:gd name="connsiteX6-15687" fmla="*/ 7448548 w 15811497"/>
              <a:gd name="connsiteY6-15688" fmla="*/ 0 h 6248398"/>
              <a:gd name="connsiteX7-15689" fmla="*/ 8721604 w 15811497"/>
              <a:gd name="connsiteY7-15690" fmla="*/ 757692 h 6248398"/>
              <a:gd name="connsiteX8-15691" fmla="*/ 8890522 w 15811497"/>
              <a:gd name="connsiteY8-15692" fmla="*/ 1193234 h 6248398"/>
              <a:gd name="connsiteX9-15693" fmla="*/ 9958384 w 15811497"/>
              <a:gd name="connsiteY9-15694" fmla="*/ 1828798 h 6248398"/>
              <a:gd name="connsiteX10-15695" fmla="*/ 10895504 w 15811497"/>
              <a:gd name="connsiteY10-15696" fmla="*/ 1386857 h 6248398"/>
              <a:gd name="connsiteX11-15697" fmla="*/ 11096041 w 15811497"/>
              <a:gd name="connsiteY11-15698" fmla="*/ 1170993 h 6248398"/>
              <a:gd name="connsiteX12-15699" fmla="*/ 13049247 w 15811497"/>
              <a:gd name="connsiteY12-15700" fmla="*/ 361949 h 6248398"/>
              <a:gd name="connsiteX13-15701" fmla="*/ 15811497 w 15811497"/>
              <a:gd name="connsiteY13-15702" fmla="*/ 3124198 h 6248398"/>
              <a:gd name="connsiteX14-15703" fmla="*/ 13049247 w 15811497"/>
              <a:gd name="connsiteY14-15704" fmla="*/ 5886448 h 6248398"/>
              <a:gd name="connsiteX15-15705" fmla="*/ 11732594 w 15811497"/>
              <a:gd name="connsiteY15-15706" fmla="*/ 5553059 h 6248398"/>
              <a:gd name="connsiteX16-15707" fmla="*/ 11528782 w 15811497"/>
              <a:gd name="connsiteY16-15708" fmla="*/ 5429240 h 6248398"/>
              <a:gd name="connsiteX17-15709" fmla="*/ 11210151 w 15811497"/>
              <a:gd name="connsiteY17-15710" fmla="*/ 5180948 h 6248398"/>
              <a:gd name="connsiteX18-15711" fmla="*/ 11209761 w 15811497"/>
              <a:gd name="connsiteY18-15712" fmla="*/ 5180760 h 6248398"/>
              <a:gd name="connsiteX19-15713" fmla="*/ 11096041 w 15811497"/>
              <a:gd name="connsiteY19-15714" fmla="*/ 5077404 h 6248398"/>
              <a:gd name="connsiteX20-15715" fmla="*/ 11063094 w 15811497"/>
              <a:gd name="connsiteY20-15716" fmla="*/ 5041153 h 6248398"/>
              <a:gd name="connsiteX21-15717" fmla="*/ 11063091 w 15811497"/>
              <a:gd name="connsiteY21-15718" fmla="*/ 5041152 h 6248398"/>
              <a:gd name="connsiteX22-15719" fmla="*/ 11096040 w 15811497"/>
              <a:gd name="connsiteY22-15720" fmla="*/ 5077404 h 6248398"/>
              <a:gd name="connsiteX23-15721" fmla="*/ 11209760 w 15811497"/>
              <a:gd name="connsiteY23-15722" fmla="*/ 5180760 h 6248398"/>
              <a:gd name="connsiteX24-15723" fmla="*/ 11100244 w 15811497"/>
              <a:gd name="connsiteY24-15724" fmla="*/ 5128004 h 6248398"/>
              <a:gd name="connsiteX25-15725" fmla="*/ 10610846 w 15811497"/>
              <a:gd name="connsiteY25-15726" fmla="*/ 5029199 h 6248398"/>
              <a:gd name="connsiteX26-15727" fmla="*/ 9640652 w 15811497"/>
              <a:gd name="connsiteY26-15728" fmla="*/ 5486739 h 6248398"/>
              <a:gd name="connsiteX27-15729" fmla="*/ 9628722 w 15811497"/>
              <a:gd name="connsiteY27-15730" fmla="*/ 5502693 h 6248398"/>
              <a:gd name="connsiteX28-15731" fmla="*/ 9568273 w 15811497"/>
              <a:gd name="connsiteY28-15732" fmla="*/ 5583530 h 6248398"/>
              <a:gd name="connsiteX29-15733" fmla="*/ 9535504 w 15811497"/>
              <a:gd name="connsiteY29-15734" fmla="*/ 5637470 h 6248398"/>
              <a:gd name="connsiteX30-15735" fmla="*/ 9535505 w 15811497"/>
              <a:gd name="connsiteY30-15736" fmla="*/ 5637470 h 6248398"/>
              <a:gd name="connsiteX31-15737" fmla="*/ 9568273 w 15811497"/>
              <a:gd name="connsiteY31-15738" fmla="*/ 5583531 h 6248398"/>
              <a:gd name="connsiteX32-15739" fmla="*/ 9628722 w 15811497"/>
              <a:gd name="connsiteY32-15740" fmla="*/ 5502694 h 6248398"/>
              <a:gd name="connsiteX33-15741" fmla="*/ 9563485 w 15811497"/>
              <a:gd name="connsiteY33-15742" fmla="*/ 5610078 h 6248398"/>
              <a:gd name="connsiteX34-15743" fmla="*/ 9542221 w 15811497"/>
              <a:gd name="connsiteY34-15744" fmla="*/ 5638514 h 6248398"/>
              <a:gd name="connsiteX35-15745" fmla="*/ 9480140 w 15811497"/>
              <a:gd name="connsiteY35-15746" fmla="*/ 5721533 h 6248398"/>
              <a:gd name="connsiteX36-15747" fmla="*/ 8362947 w 15811497"/>
              <a:gd name="connsiteY36-15748" fmla="*/ 6248398 h 6248398"/>
              <a:gd name="connsiteX37-15749" fmla="*/ 7028922 w 15811497"/>
              <a:gd name="connsiteY37-15750" fmla="*/ 5364147 h 6248398"/>
              <a:gd name="connsiteX38-15751" fmla="*/ 6990513 w 15811497"/>
              <a:gd name="connsiteY38-15752" fmla="*/ 5259205 h 6248398"/>
              <a:gd name="connsiteX39-15753" fmla="*/ 6990512 w 15811497"/>
              <a:gd name="connsiteY39-15754" fmla="*/ 5259199 h 6248398"/>
              <a:gd name="connsiteX40-15755" fmla="*/ 6983676 w 15811497"/>
              <a:gd name="connsiteY40-15756" fmla="*/ 5240519 h 6248398"/>
              <a:gd name="connsiteX41-15757" fmla="*/ 6983673 w 15811497"/>
              <a:gd name="connsiteY41-15758" fmla="*/ 5240519 h 6248398"/>
              <a:gd name="connsiteX42-15759" fmla="*/ 6980236 w 15811497"/>
              <a:gd name="connsiteY42-15760" fmla="*/ 5231130 h 6248398"/>
              <a:gd name="connsiteX43-15761" fmla="*/ 6978859 w 15811497"/>
              <a:gd name="connsiteY43-15762" fmla="*/ 5225774 h 6248398"/>
              <a:gd name="connsiteX44-15763" fmla="*/ 6984291 w 15811497"/>
              <a:gd name="connsiteY44-15764" fmla="*/ 5240614 h 6248398"/>
              <a:gd name="connsiteX45-15765" fmla="*/ 6984292 w 15811497"/>
              <a:gd name="connsiteY45-15766" fmla="*/ 5240614 h 6248398"/>
              <a:gd name="connsiteX46-15767" fmla="*/ 6978860 w 15811497"/>
              <a:gd name="connsiteY46-15768" fmla="*/ 5225773 h 6248398"/>
              <a:gd name="connsiteX47-15769" fmla="*/ 6944562 w 15811497"/>
              <a:gd name="connsiteY47-15770" fmla="*/ 5092380 h 6248398"/>
              <a:gd name="connsiteX48-15771" fmla="*/ 6978860 w 15811497"/>
              <a:gd name="connsiteY48-15772" fmla="*/ 5225773 h 6248398"/>
              <a:gd name="connsiteX49-15773" fmla="*/ 6948299 w 15811497"/>
              <a:gd name="connsiteY49-15774" fmla="*/ 5142273 h 6248398"/>
              <a:gd name="connsiteX50-15775" fmla="*/ 5829297 w 15811497"/>
              <a:gd name="connsiteY50-15776" fmla="*/ 4400549 h 6248398"/>
              <a:gd name="connsiteX51-15777" fmla="*/ 5056802 w 15811497"/>
              <a:gd name="connsiteY51-15778" fmla="*/ 4677867 h 6248398"/>
              <a:gd name="connsiteX52-15779" fmla="*/ 5022517 w 15811497"/>
              <a:gd name="connsiteY52-15780" fmla="*/ 4709027 h 6248398"/>
              <a:gd name="connsiteX53-15781" fmla="*/ 5022515 w 15811497"/>
              <a:gd name="connsiteY53-15782" fmla="*/ 4709029 h 6248398"/>
              <a:gd name="connsiteX54-15783" fmla="*/ 4778482 w 15811497"/>
              <a:gd name="connsiteY54-15784" fmla="*/ 5008058 h 6248398"/>
              <a:gd name="connsiteX55-15785" fmla="*/ 4715455 w 15811497"/>
              <a:gd name="connsiteY55-15786" fmla="*/ 5077404 h 6248398"/>
              <a:gd name="connsiteX56-15787" fmla="*/ 2762249 w 15811497"/>
              <a:gd name="connsiteY56-15788" fmla="*/ 5886448 h 6248398"/>
              <a:gd name="connsiteX57-15789" fmla="*/ 0 w 15811497"/>
              <a:gd name="connsiteY57-15790" fmla="*/ 3124198 h 6248398"/>
              <a:gd name="connsiteX58-15791" fmla="*/ 2762249 w 15811497"/>
              <a:gd name="connsiteY58-15792" fmla="*/ 361949 h 6248398"/>
              <a:gd name="connsiteX59-15793" fmla="*/ 4078902 w 15811497"/>
              <a:gd name="connsiteY59-15794" fmla="*/ 695338 h 6248398"/>
              <a:gd name="connsiteX60-15795" fmla="*/ 4261443 w 15811497"/>
              <a:gd name="connsiteY60-15796" fmla="*/ 806235 h 6248398"/>
              <a:gd name="connsiteX61-15797" fmla="*/ 4409044 w 15811497"/>
              <a:gd name="connsiteY61-15798" fmla="*/ 910268 h 6248398"/>
              <a:gd name="connsiteX62-15799" fmla="*/ 4612477 w 15811497"/>
              <a:gd name="connsiteY62-15800" fmla="*/ 1077402 h 6248398"/>
              <a:gd name="connsiteX63-15801" fmla="*/ 4612478 w 15811497"/>
              <a:gd name="connsiteY63-15802" fmla="*/ 1077403 h 6248398"/>
              <a:gd name="connsiteX64-15803" fmla="*/ 4701725 w 15811497"/>
              <a:gd name="connsiteY64-15804" fmla="*/ 1120394 h 6248398"/>
              <a:gd name="connsiteX65-15805" fmla="*/ 5191122 w 15811497"/>
              <a:gd name="connsiteY65-15806" fmla="*/ 1219199 h 6248398"/>
              <a:gd name="connsiteX66-15807" fmla="*/ 6161317 w 15811497"/>
              <a:gd name="connsiteY66-15808" fmla="*/ 761659 h 6248398"/>
              <a:gd name="connsiteX67-15809" fmla="*/ 6224019 w 15811497"/>
              <a:gd name="connsiteY67-15810" fmla="*/ 677808 h 6248398"/>
              <a:gd name="connsiteX68-15811" fmla="*/ 6175489 w 15811497"/>
              <a:gd name="connsiteY68-15812" fmla="*/ 757691 h 6248398"/>
              <a:gd name="connsiteX69-15813" fmla="*/ 6175489 w 15811497"/>
              <a:gd name="connsiteY69-15814" fmla="*/ 757692 h 6248398"/>
              <a:gd name="connsiteX70-15815" fmla="*/ 6224020 w 15811497"/>
              <a:gd name="connsiteY70-15816" fmla="*/ 677809 h 6248398"/>
              <a:gd name="connsiteX71-15817" fmla="*/ 6233696 w 15811497"/>
              <a:gd name="connsiteY71-15818" fmla="*/ 664869 h 6248398"/>
              <a:gd name="connsiteX72-15819" fmla="*/ 6252611 w 15811497"/>
              <a:gd name="connsiteY72-15820" fmla="*/ 633734 h 6248398"/>
              <a:gd name="connsiteX73-15821" fmla="*/ 6252610 w 15811497"/>
              <a:gd name="connsiteY73-15822" fmla="*/ 633734 h 6248398"/>
              <a:gd name="connsiteX74-15823" fmla="*/ 6233696 w 15811497"/>
              <a:gd name="connsiteY74-15824" fmla="*/ 664868 h 6248398"/>
              <a:gd name="connsiteX75-15825" fmla="*/ 6224019 w 15811497"/>
              <a:gd name="connsiteY75-15826" fmla="*/ 677808 h 6248398"/>
              <a:gd name="connsiteX76-15827" fmla="*/ 6248008 w 15811497"/>
              <a:gd name="connsiteY76-15828" fmla="*/ 638320 h 6248398"/>
              <a:gd name="connsiteX77-15829" fmla="*/ 6251291 w 15811497"/>
              <a:gd name="connsiteY77-15830" fmla="*/ 633930 h 6248398"/>
              <a:gd name="connsiteX78-15831" fmla="*/ 6251293 w 15811497"/>
              <a:gd name="connsiteY78-15832" fmla="*/ 633929 h 6248398"/>
              <a:gd name="connsiteX79-15833" fmla="*/ 6257683 w 15811497"/>
              <a:gd name="connsiteY79-15834" fmla="*/ 625384 h 6248398"/>
              <a:gd name="connsiteX80-15835" fmla="*/ 6257686 w 15811497"/>
              <a:gd name="connsiteY80-15836" fmla="*/ 625380 h 6248398"/>
              <a:gd name="connsiteX81-15837" fmla="*/ 6331355 w 15811497"/>
              <a:gd name="connsiteY81-15838" fmla="*/ 526865 h 6248398"/>
              <a:gd name="connsiteX82-15839" fmla="*/ 7448548 w 15811497"/>
              <a:gd name="connsiteY82-15840" fmla="*/ 0 h 6248398"/>
              <a:gd name="connsiteX0-15841" fmla="*/ 11209760 w 15811497"/>
              <a:gd name="connsiteY0-15842" fmla="*/ 5180760 h 6248398"/>
              <a:gd name="connsiteX1-15843" fmla="*/ 11210150 w 15811497"/>
              <a:gd name="connsiteY1-15844" fmla="*/ 5180948 h 6248398"/>
              <a:gd name="connsiteX2-15845" fmla="*/ 11313815 w 15811497"/>
              <a:gd name="connsiteY2-15846" fmla="*/ 5243926 h 6248398"/>
              <a:gd name="connsiteX3-15847" fmla="*/ 11528781 w 15811497"/>
              <a:gd name="connsiteY3-15848" fmla="*/ 5429240 h 6248398"/>
              <a:gd name="connsiteX4-15849" fmla="*/ 11209760 w 15811497"/>
              <a:gd name="connsiteY4-15850" fmla="*/ 5180760 h 6248398"/>
              <a:gd name="connsiteX5-15851" fmla="*/ 7448548 w 15811497"/>
              <a:gd name="connsiteY5-15852" fmla="*/ 0 h 6248398"/>
              <a:gd name="connsiteX6-15853" fmla="*/ 8721604 w 15811497"/>
              <a:gd name="connsiteY6-15854" fmla="*/ 757692 h 6248398"/>
              <a:gd name="connsiteX7-15855" fmla="*/ 8890522 w 15811497"/>
              <a:gd name="connsiteY7-15856" fmla="*/ 1193234 h 6248398"/>
              <a:gd name="connsiteX8-15857" fmla="*/ 9958384 w 15811497"/>
              <a:gd name="connsiteY8-15858" fmla="*/ 1828798 h 6248398"/>
              <a:gd name="connsiteX9-15859" fmla="*/ 10895504 w 15811497"/>
              <a:gd name="connsiteY9-15860" fmla="*/ 1386857 h 6248398"/>
              <a:gd name="connsiteX10-15861" fmla="*/ 11096041 w 15811497"/>
              <a:gd name="connsiteY10-15862" fmla="*/ 1170993 h 6248398"/>
              <a:gd name="connsiteX11-15863" fmla="*/ 13049247 w 15811497"/>
              <a:gd name="connsiteY11-15864" fmla="*/ 361949 h 6248398"/>
              <a:gd name="connsiteX12-15865" fmla="*/ 15811497 w 15811497"/>
              <a:gd name="connsiteY12-15866" fmla="*/ 3124198 h 6248398"/>
              <a:gd name="connsiteX13-15867" fmla="*/ 13049247 w 15811497"/>
              <a:gd name="connsiteY13-15868" fmla="*/ 5886448 h 6248398"/>
              <a:gd name="connsiteX14-15869" fmla="*/ 11732594 w 15811497"/>
              <a:gd name="connsiteY14-15870" fmla="*/ 5553059 h 6248398"/>
              <a:gd name="connsiteX15-15871" fmla="*/ 11528782 w 15811497"/>
              <a:gd name="connsiteY15-15872" fmla="*/ 5429240 h 6248398"/>
              <a:gd name="connsiteX16-15873" fmla="*/ 11210151 w 15811497"/>
              <a:gd name="connsiteY16-15874" fmla="*/ 5180948 h 6248398"/>
              <a:gd name="connsiteX17-15875" fmla="*/ 11209761 w 15811497"/>
              <a:gd name="connsiteY17-15876" fmla="*/ 5180760 h 6248398"/>
              <a:gd name="connsiteX18-15877" fmla="*/ 11096041 w 15811497"/>
              <a:gd name="connsiteY18-15878" fmla="*/ 5077404 h 6248398"/>
              <a:gd name="connsiteX19-15879" fmla="*/ 11063094 w 15811497"/>
              <a:gd name="connsiteY19-15880" fmla="*/ 5041153 h 6248398"/>
              <a:gd name="connsiteX20-15881" fmla="*/ 11063091 w 15811497"/>
              <a:gd name="connsiteY20-15882" fmla="*/ 5041152 h 6248398"/>
              <a:gd name="connsiteX21-15883" fmla="*/ 11096040 w 15811497"/>
              <a:gd name="connsiteY21-15884" fmla="*/ 5077404 h 6248398"/>
              <a:gd name="connsiteX22-15885" fmla="*/ 11209760 w 15811497"/>
              <a:gd name="connsiteY22-15886" fmla="*/ 5180760 h 6248398"/>
              <a:gd name="connsiteX23-15887" fmla="*/ 11100244 w 15811497"/>
              <a:gd name="connsiteY23-15888" fmla="*/ 5128004 h 6248398"/>
              <a:gd name="connsiteX24-15889" fmla="*/ 10610846 w 15811497"/>
              <a:gd name="connsiteY24-15890" fmla="*/ 5029199 h 6248398"/>
              <a:gd name="connsiteX25-15891" fmla="*/ 9640652 w 15811497"/>
              <a:gd name="connsiteY25-15892" fmla="*/ 5486739 h 6248398"/>
              <a:gd name="connsiteX26-15893" fmla="*/ 9628722 w 15811497"/>
              <a:gd name="connsiteY26-15894" fmla="*/ 5502693 h 6248398"/>
              <a:gd name="connsiteX27-15895" fmla="*/ 9568273 w 15811497"/>
              <a:gd name="connsiteY27-15896" fmla="*/ 5583530 h 6248398"/>
              <a:gd name="connsiteX28-15897" fmla="*/ 9535504 w 15811497"/>
              <a:gd name="connsiteY28-15898" fmla="*/ 5637470 h 6248398"/>
              <a:gd name="connsiteX29-15899" fmla="*/ 9535505 w 15811497"/>
              <a:gd name="connsiteY29-15900" fmla="*/ 5637470 h 6248398"/>
              <a:gd name="connsiteX30-15901" fmla="*/ 9568273 w 15811497"/>
              <a:gd name="connsiteY30-15902" fmla="*/ 5583531 h 6248398"/>
              <a:gd name="connsiteX31-15903" fmla="*/ 9628722 w 15811497"/>
              <a:gd name="connsiteY31-15904" fmla="*/ 5502694 h 6248398"/>
              <a:gd name="connsiteX32-15905" fmla="*/ 9563485 w 15811497"/>
              <a:gd name="connsiteY32-15906" fmla="*/ 5610078 h 6248398"/>
              <a:gd name="connsiteX33-15907" fmla="*/ 9542221 w 15811497"/>
              <a:gd name="connsiteY33-15908" fmla="*/ 5638514 h 6248398"/>
              <a:gd name="connsiteX34-15909" fmla="*/ 9480140 w 15811497"/>
              <a:gd name="connsiteY34-15910" fmla="*/ 5721533 h 6248398"/>
              <a:gd name="connsiteX35-15911" fmla="*/ 8362947 w 15811497"/>
              <a:gd name="connsiteY35-15912" fmla="*/ 6248398 h 6248398"/>
              <a:gd name="connsiteX36-15913" fmla="*/ 7028922 w 15811497"/>
              <a:gd name="connsiteY36-15914" fmla="*/ 5364147 h 6248398"/>
              <a:gd name="connsiteX37-15915" fmla="*/ 6990513 w 15811497"/>
              <a:gd name="connsiteY37-15916" fmla="*/ 5259205 h 6248398"/>
              <a:gd name="connsiteX38-15917" fmla="*/ 6990512 w 15811497"/>
              <a:gd name="connsiteY38-15918" fmla="*/ 5259199 h 6248398"/>
              <a:gd name="connsiteX39-15919" fmla="*/ 6983676 w 15811497"/>
              <a:gd name="connsiteY39-15920" fmla="*/ 5240519 h 6248398"/>
              <a:gd name="connsiteX40-15921" fmla="*/ 6983673 w 15811497"/>
              <a:gd name="connsiteY40-15922" fmla="*/ 5240519 h 6248398"/>
              <a:gd name="connsiteX41-15923" fmla="*/ 6980236 w 15811497"/>
              <a:gd name="connsiteY41-15924" fmla="*/ 5231130 h 6248398"/>
              <a:gd name="connsiteX42-15925" fmla="*/ 6978859 w 15811497"/>
              <a:gd name="connsiteY42-15926" fmla="*/ 5225774 h 6248398"/>
              <a:gd name="connsiteX43-15927" fmla="*/ 6984291 w 15811497"/>
              <a:gd name="connsiteY43-15928" fmla="*/ 5240614 h 6248398"/>
              <a:gd name="connsiteX44-15929" fmla="*/ 6984292 w 15811497"/>
              <a:gd name="connsiteY44-15930" fmla="*/ 5240614 h 6248398"/>
              <a:gd name="connsiteX45-15931" fmla="*/ 6978860 w 15811497"/>
              <a:gd name="connsiteY45-15932" fmla="*/ 5225773 h 6248398"/>
              <a:gd name="connsiteX46-15933" fmla="*/ 6944562 w 15811497"/>
              <a:gd name="connsiteY46-15934" fmla="*/ 5092380 h 6248398"/>
              <a:gd name="connsiteX47-15935" fmla="*/ 6978860 w 15811497"/>
              <a:gd name="connsiteY47-15936" fmla="*/ 5225773 h 6248398"/>
              <a:gd name="connsiteX48-15937" fmla="*/ 6948299 w 15811497"/>
              <a:gd name="connsiteY48-15938" fmla="*/ 5142273 h 6248398"/>
              <a:gd name="connsiteX49-15939" fmla="*/ 5829297 w 15811497"/>
              <a:gd name="connsiteY49-15940" fmla="*/ 4400549 h 6248398"/>
              <a:gd name="connsiteX50-15941" fmla="*/ 5056802 w 15811497"/>
              <a:gd name="connsiteY50-15942" fmla="*/ 4677867 h 6248398"/>
              <a:gd name="connsiteX51-15943" fmla="*/ 5022517 w 15811497"/>
              <a:gd name="connsiteY51-15944" fmla="*/ 4709027 h 6248398"/>
              <a:gd name="connsiteX52-15945" fmla="*/ 5022515 w 15811497"/>
              <a:gd name="connsiteY52-15946" fmla="*/ 4709029 h 6248398"/>
              <a:gd name="connsiteX53-15947" fmla="*/ 4778482 w 15811497"/>
              <a:gd name="connsiteY53-15948" fmla="*/ 5008058 h 6248398"/>
              <a:gd name="connsiteX54-15949" fmla="*/ 4715455 w 15811497"/>
              <a:gd name="connsiteY54-15950" fmla="*/ 5077404 h 6248398"/>
              <a:gd name="connsiteX55-15951" fmla="*/ 2762249 w 15811497"/>
              <a:gd name="connsiteY55-15952" fmla="*/ 5886448 h 6248398"/>
              <a:gd name="connsiteX56-15953" fmla="*/ 0 w 15811497"/>
              <a:gd name="connsiteY56-15954" fmla="*/ 3124198 h 6248398"/>
              <a:gd name="connsiteX57-15955" fmla="*/ 2762249 w 15811497"/>
              <a:gd name="connsiteY57-15956" fmla="*/ 361949 h 6248398"/>
              <a:gd name="connsiteX58-15957" fmla="*/ 4078902 w 15811497"/>
              <a:gd name="connsiteY58-15958" fmla="*/ 695338 h 6248398"/>
              <a:gd name="connsiteX59-15959" fmla="*/ 4261443 w 15811497"/>
              <a:gd name="connsiteY59-15960" fmla="*/ 806235 h 6248398"/>
              <a:gd name="connsiteX60-15961" fmla="*/ 4409044 w 15811497"/>
              <a:gd name="connsiteY60-15962" fmla="*/ 910268 h 6248398"/>
              <a:gd name="connsiteX61-15963" fmla="*/ 4612477 w 15811497"/>
              <a:gd name="connsiteY61-15964" fmla="*/ 1077402 h 6248398"/>
              <a:gd name="connsiteX62-15965" fmla="*/ 4612478 w 15811497"/>
              <a:gd name="connsiteY62-15966" fmla="*/ 1077403 h 6248398"/>
              <a:gd name="connsiteX63-15967" fmla="*/ 4701725 w 15811497"/>
              <a:gd name="connsiteY63-15968" fmla="*/ 1120394 h 6248398"/>
              <a:gd name="connsiteX64-15969" fmla="*/ 5191122 w 15811497"/>
              <a:gd name="connsiteY64-15970" fmla="*/ 1219199 h 6248398"/>
              <a:gd name="connsiteX65-15971" fmla="*/ 6161317 w 15811497"/>
              <a:gd name="connsiteY65-15972" fmla="*/ 761659 h 6248398"/>
              <a:gd name="connsiteX66-15973" fmla="*/ 6224019 w 15811497"/>
              <a:gd name="connsiteY66-15974" fmla="*/ 677808 h 6248398"/>
              <a:gd name="connsiteX67-15975" fmla="*/ 6175489 w 15811497"/>
              <a:gd name="connsiteY67-15976" fmla="*/ 757691 h 6248398"/>
              <a:gd name="connsiteX68-15977" fmla="*/ 6175489 w 15811497"/>
              <a:gd name="connsiteY68-15978" fmla="*/ 757692 h 6248398"/>
              <a:gd name="connsiteX69-15979" fmla="*/ 6224020 w 15811497"/>
              <a:gd name="connsiteY69-15980" fmla="*/ 677809 h 6248398"/>
              <a:gd name="connsiteX70-15981" fmla="*/ 6233696 w 15811497"/>
              <a:gd name="connsiteY70-15982" fmla="*/ 664869 h 6248398"/>
              <a:gd name="connsiteX71-15983" fmla="*/ 6252611 w 15811497"/>
              <a:gd name="connsiteY71-15984" fmla="*/ 633734 h 6248398"/>
              <a:gd name="connsiteX72-15985" fmla="*/ 6252610 w 15811497"/>
              <a:gd name="connsiteY72-15986" fmla="*/ 633734 h 6248398"/>
              <a:gd name="connsiteX73-15987" fmla="*/ 6233696 w 15811497"/>
              <a:gd name="connsiteY73-15988" fmla="*/ 664868 h 6248398"/>
              <a:gd name="connsiteX74-15989" fmla="*/ 6224019 w 15811497"/>
              <a:gd name="connsiteY74-15990" fmla="*/ 677808 h 6248398"/>
              <a:gd name="connsiteX75-15991" fmla="*/ 6248008 w 15811497"/>
              <a:gd name="connsiteY75-15992" fmla="*/ 638320 h 6248398"/>
              <a:gd name="connsiteX76-15993" fmla="*/ 6251291 w 15811497"/>
              <a:gd name="connsiteY76-15994" fmla="*/ 633930 h 6248398"/>
              <a:gd name="connsiteX77-15995" fmla="*/ 6251293 w 15811497"/>
              <a:gd name="connsiteY77-15996" fmla="*/ 633929 h 6248398"/>
              <a:gd name="connsiteX78-15997" fmla="*/ 6257683 w 15811497"/>
              <a:gd name="connsiteY78-15998" fmla="*/ 625384 h 6248398"/>
              <a:gd name="connsiteX79-15999" fmla="*/ 6257686 w 15811497"/>
              <a:gd name="connsiteY79-16000" fmla="*/ 625380 h 6248398"/>
              <a:gd name="connsiteX80-16001" fmla="*/ 6331355 w 15811497"/>
              <a:gd name="connsiteY80-16002" fmla="*/ 526865 h 6248398"/>
              <a:gd name="connsiteX81-16003" fmla="*/ 7448548 w 15811497"/>
              <a:gd name="connsiteY81-16004" fmla="*/ 0 h 6248398"/>
              <a:gd name="connsiteX0-16005" fmla="*/ 11209760 w 15811497"/>
              <a:gd name="connsiteY0-16006" fmla="*/ 5180760 h 6248398"/>
              <a:gd name="connsiteX1-16007" fmla="*/ 11210150 w 15811497"/>
              <a:gd name="connsiteY1-16008" fmla="*/ 5180948 h 6248398"/>
              <a:gd name="connsiteX2-16009" fmla="*/ 11528781 w 15811497"/>
              <a:gd name="connsiteY2-16010" fmla="*/ 5429240 h 6248398"/>
              <a:gd name="connsiteX3-16011" fmla="*/ 11209760 w 15811497"/>
              <a:gd name="connsiteY3-16012" fmla="*/ 5180760 h 6248398"/>
              <a:gd name="connsiteX4-16013" fmla="*/ 7448548 w 15811497"/>
              <a:gd name="connsiteY4-16014" fmla="*/ 0 h 6248398"/>
              <a:gd name="connsiteX5-16015" fmla="*/ 8721604 w 15811497"/>
              <a:gd name="connsiteY5-16016" fmla="*/ 757692 h 6248398"/>
              <a:gd name="connsiteX6-16017" fmla="*/ 8890522 w 15811497"/>
              <a:gd name="connsiteY6-16018" fmla="*/ 1193234 h 6248398"/>
              <a:gd name="connsiteX7-16019" fmla="*/ 9958384 w 15811497"/>
              <a:gd name="connsiteY7-16020" fmla="*/ 1828798 h 6248398"/>
              <a:gd name="connsiteX8-16021" fmla="*/ 10895504 w 15811497"/>
              <a:gd name="connsiteY8-16022" fmla="*/ 1386857 h 6248398"/>
              <a:gd name="connsiteX9-16023" fmla="*/ 11096041 w 15811497"/>
              <a:gd name="connsiteY9-16024" fmla="*/ 1170993 h 6248398"/>
              <a:gd name="connsiteX10-16025" fmla="*/ 13049247 w 15811497"/>
              <a:gd name="connsiteY10-16026" fmla="*/ 361949 h 6248398"/>
              <a:gd name="connsiteX11-16027" fmla="*/ 15811497 w 15811497"/>
              <a:gd name="connsiteY11-16028" fmla="*/ 3124198 h 6248398"/>
              <a:gd name="connsiteX12-16029" fmla="*/ 13049247 w 15811497"/>
              <a:gd name="connsiteY12-16030" fmla="*/ 5886448 h 6248398"/>
              <a:gd name="connsiteX13-16031" fmla="*/ 11732594 w 15811497"/>
              <a:gd name="connsiteY13-16032" fmla="*/ 5553059 h 6248398"/>
              <a:gd name="connsiteX14-16033" fmla="*/ 11528782 w 15811497"/>
              <a:gd name="connsiteY14-16034" fmla="*/ 5429240 h 6248398"/>
              <a:gd name="connsiteX15-16035" fmla="*/ 11210151 w 15811497"/>
              <a:gd name="connsiteY15-16036" fmla="*/ 5180948 h 6248398"/>
              <a:gd name="connsiteX16-16037" fmla="*/ 11209761 w 15811497"/>
              <a:gd name="connsiteY16-16038" fmla="*/ 5180760 h 6248398"/>
              <a:gd name="connsiteX17-16039" fmla="*/ 11096041 w 15811497"/>
              <a:gd name="connsiteY17-16040" fmla="*/ 5077404 h 6248398"/>
              <a:gd name="connsiteX18-16041" fmla="*/ 11063094 w 15811497"/>
              <a:gd name="connsiteY18-16042" fmla="*/ 5041153 h 6248398"/>
              <a:gd name="connsiteX19-16043" fmla="*/ 11063091 w 15811497"/>
              <a:gd name="connsiteY19-16044" fmla="*/ 5041152 h 6248398"/>
              <a:gd name="connsiteX20-16045" fmla="*/ 11096040 w 15811497"/>
              <a:gd name="connsiteY20-16046" fmla="*/ 5077404 h 6248398"/>
              <a:gd name="connsiteX21-16047" fmla="*/ 11209760 w 15811497"/>
              <a:gd name="connsiteY21-16048" fmla="*/ 5180760 h 6248398"/>
              <a:gd name="connsiteX22-16049" fmla="*/ 11100244 w 15811497"/>
              <a:gd name="connsiteY22-16050" fmla="*/ 5128004 h 6248398"/>
              <a:gd name="connsiteX23-16051" fmla="*/ 10610846 w 15811497"/>
              <a:gd name="connsiteY23-16052" fmla="*/ 5029199 h 6248398"/>
              <a:gd name="connsiteX24-16053" fmla="*/ 9640652 w 15811497"/>
              <a:gd name="connsiteY24-16054" fmla="*/ 5486739 h 6248398"/>
              <a:gd name="connsiteX25-16055" fmla="*/ 9628722 w 15811497"/>
              <a:gd name="connsiteY25-16056" fmla="*/ 5502693 h 6248398"/>
              <a:gd name="connsiteX26-16057" fmla="*/ 9568273 w 15811497"/>
              <a:gd name="connsiteY26-16058" fmla="*/ 5583530 h 6248398"/>
              <a:gd name="connsiteX27-16059" fmla="*/ 9535504 w 15811497"/>
              <a:gd name="connsiteY27-16060" fmla="*/ 5637470 h 6248398"/>
              <a:gd name="connsiteX28-16061" fmla="*/ 9535505 w 15811497"/>
              <a:gd name="connsiteY28-16062" fmla="*/ 5637470 h 6248398"/>
              <a:gd name="connsiteX29-16063" fmla="*/ 9568273 w 15811497"/>
              <a:gd name="connsiteY29-16064" fmla="*/ 5583531 h 6248398"/>
              <a:gd name="connsiteX30-16065" fmla="*/ 9628722 w 15811497"/>
              <a:gd name="connsiteY30-16066" fmla="*/ 5502694 h 6248398"/>
              <a:gd name="connsiteX31-16067" fmla="*/ 9563485 w 15811497"/>
              <a:gd name="connsiteY31-16068" fmla="*/ 5610078 h 6248398"/>
              <a:gd name="connsiteX32-16069" fmla="*/ 9542221 w 15811497"/>
              <a:gd name="connsiteY32-16070" fmla="*/ 5638514 h 6248398"/>
              <a:gd name="connsiteX33-16071" fmla="*/ 9480140 w 15811497"/>
              <a:gd name="connsiteY33-16072" fmla="*/ 5721533 h 6248398"/>
              <a:gd name="connsiteX34-16073" fmla="*/ 8362947 w 15811497"/>
              <a:gd name="connsiteY34-16074" fmla="*/ 6248398 h 6248398"/>
              <a:gd name="connsiteX35-16075" fmla="*/ 7028922 w 15811497"/>
              <a:gd name="connsiteY35-16076" fmla="*/ 5364147 h 6248398"/>
              <a:gd name="connsiteX36-16077" fmla="*/ 6990513 w 15811497"/>
              <a:gd name="connsiteY36-16078" fmla="*/ 5259205 h 6248398"/>
              <a:gd name="connsiteX37-16079" fmla="*/ 6990512 w 15811497"/>
              <a:gd name="connsiteY37-16080" fmla="*/ 5259199 h 6248398"/>
              <a:gd name="connsiteX38-16081" fmla="*/ 6983676 w 15811497"/>
              <a:gd name="connsiteY38-16082" fmla="*/ 5240519 h 6248398"/>
              <a:gd name="connsiteX39-16083" fmla="*/ 6983673 w 15811497"/>
              <a:gd name="connsiteY39-16084" fmla="*/ 5240519 h 6248398"/>
              <a:gd name="connsiteX40-16085" fmla="*/ 6980236 w 15811497"/>
              <a:gd name="connsiteY40-16086" fmla="*/ 5231130 h 6248398"/>
              <a:gd name="connsiteX41-16087" fmla="*/ 6978859 w 15811497"/>
              <a:gd name="connsiteY41-16088" fmla="*/ 5225774 h 6248398"/>
              <a:gd name="connsiteX42-16089" fmla="*/ 6984291 w 15811497"/>
              <a:gd name="connsiteY42-16090" fmla="*/ 5240614 h 6248398"/>
              <a:gd name="connsiteX43-16091" fmla="*/ 6984292 w 15811497"/>
              <a:gd name="connsiteY43-16092" fmla="*/ 5240614 h 6248398"/>
              <a:gd name="connsiteX44-16093" fmla="*/ 6978860 w 15811497"/>
              <a:gd name="connsiteY44-16094" fmla="*/ 5225773 h 6248398"/>
              <a:gd name="connsiteX45-16095" fmla="*/ 6944562 w 15811497"/>
              <a:gd name="connsiteY45-16096" fmla="*/ 5092380 h 6248398"/>
              <a:gd name="connsiteX46-16097" fmla="*/ 6978860 w 15811497"/>
              <a:gd name="connsiteY46-16098" fmla="*/ 5225773 h 6248398"/>
              <a:gd name="connsiteX47-16099" fmla="*/ 6948299 w 15811497"/>
              <a:gd name="connsiteY47-16100" fmla="*/ 5142273 h 6248398"/>
              <a:gd name="connsiteX48-16101" fmla="*/ 5829297 w 15811497"/>
              <a:gd name="connsiteY48-16102" fmla="*/ 4400549 h 6248398"/>
              <a:gd name="connsiteX49-16103" fmla="*/ 5056802 w 15811497"/>
              <a:gd name="connsiteY49-16104" fmla="*/ 4677867 h 6248398"/>
              <a:gd name="connsiteX50-16105" fmla="*/ 5022517 w 15811497"/>
              <a:gd name="connsiteY50-16106" fmla="*/ 4709027 h 6248398"/>
              <a:gd name="connsiteX51-16107" fmla="*/ 5022515 w 15811497"/>
              <a:gd name="connsiteY51-16108" fmla="*/ 4709029 h 6248398"/>
              <a:gd name="connsiteX52-16109" fmla="*/ 4778482 w 15811497"/>
              <a:gd name="connsiteY52-16110" fmla="*/ 5008058 h 6248398"/>
              <a:gd name="connsiteX53-16111" fmla="*/ 4715455 w 15811497"/>
              <a:gd name="connsiteY53-16112" fmla="*/ 5077404 h 6248398"/>
              <a:gd name="connsiteX54-16113" fmla="*/ 2762249 w 15811497"/>
              <a:gd name="connsiteY54-16114" fmla="*/ 5886448 h 6248398"/>
              <a:gd name="connsiteX55-16115" fmla="*/ 0 w 15811497"/>
              <a:gd name="connsiteY55-16116" fmla="*/ 3124198 h 6248398"/>
              <a:gd name="connsiteX56-16117" fmla="*/ 2762249 w 15811497"/>
              <a:gd name="connsiteY56-16118" fmla="*/ 361949 h 6248398"/>
              <a:gd name="connsiteX57-16119" fmla="*/ 4078902 w 15811497"/>
              <a:gd name="connsiteY57-16120" fmla="*/ 695338 h 6248398"/>
              <a:gd name="connsiteX58-16121" fmla="*/ 4261443 w 15811497"/>
              <a:gd name="connsiteY58-16122" fmla="*/ 806235 h 6248398"/>
              <a:gd name="connsiteX59-16123" fmla="*/ 4409044 w 15811497"/>
              <a:gd name="connsiteY59-16124" fmla="*/ 910268 h 6248398"/>
              <a:gd name="connsiteX60-16125" fmla="*/ 4612477 w 15811497"/>
              <a:gd name="connsiteY60-16126" fmla="*/ 1077402 h 6248398"/>
              <a:gd name="connsiteX61-16127" fmla="*/ 4612478 w 15811497"/>
              <a:gd name="connsiteY61-16128" fmla="*/ 1077403 h 6248398"/>
              <a:gd name="connsiteX62-16129" fmla="*/ 4701725 w 15811497"/>
              <a:gd name="connsiteY62-16130" fmla="*/ 1120394 h 6248398"/>
              <a:gd name="connsiteX63-16131" fmla="*/ 5191122 w 15811497"/>
              <a:gd name="connsiteY63-16132" fmla="*/ 1219199 h 6248398"/>
              <a:gd name="connsiteX64-16133" fmla="*/ 6161317 w 15811497"/>
              <a:gd name="connsiteY64-16134" fmla="*/ 761659 h 6248398"/>
              <a:gd name="connsiteX65-16135" fmla="*/ 6224019 w 15811497"/>
              <a:gd name="connsiteY65-16136" fmla="*/ 677808 h 6248398"/>
              <a:gd name="connsiteX66-16137" fmla="*/ 6175489 w 15811497"/>
              <a:gd name="connsiteY66-16138" fmla="*/ 757691 h 6248398"/>
              <a:gd name="connsiteX67-16139" fmla="*/ 6175489 w 15811497"/>
              <a:gd name="connsiteY67-16140" fmla="*/ 757692 h 6248398"/>
              <a:gd name="connsiteX68-16141" fmla="*/ 6224020 w 15811497"/>
              <a:gd name="connsiteY68-16142" fmla="*/ 677809 h 6248398"/>
              <a:gd name="connsiteX69-16143" fmla="*/ 6233696 w 15811497"/>
              <a:gd name="connsiteY69-16144" fmla="*/ 664869 h 6248398"/>
              <a:gd name="connsiteX70-16145" fmla="*/ 6252611 w 15811497"/>
              <a:gd name="connsiteY70-16146" fmla="*/ 633734 h 6248398"/>
              <a:gd name="connsiteX71-16147" fmla="*/ 6252610 w 15811497"/>
              <a:gd name="connsiteY71-16148" fmla="*/ 633734 h 6248398"/>
              <a:gd name="connsiteX72-16149" fmla="*/ 6233696 w 15811497"/>
              <a:gd name="connsiteY72-16150" fmla="*/ 664868 h 6248398"/>
              <a:gd name="connsiteX73-16151" fmla="*/ 6224019 w 15811497"/>
              <a:gd name="connsiteY73-16152" fmla="*/ 677808 h 6248398"/>
              <a:gd name="connsiteX74-16153" fmla="*/ 6248008 w 15811497"/>
              <a:gd name="connsiteY74-16154" fmla="*/ 638320 h 6248398"/>
              <a:gd name="connsiteX75-16155" fmla="*/ 6251291 w 15811497"/>
              <a:gd name="connsiteY75-16156" fmla="*/ 633930 h 6248398"/>
              <a:gd name="connsiteX76-16157" fmla="*/ 6251293 w 15811497"/>
              <a:gd name="connsiteY76-16158" fmla="*/ 633929 h 6248398"/>
              <a:gd name="connsiteX77-16159" fmla="*/ 6257683 w 15811497"/>
              <a:gd name="connsiteY77-16160" fmla="*/ 625384 h 6248398"/>
              <a:gd name="connsiteX78-16161" fmla="*/ 6257686 w 15811497"/>
              <a:gd name="connsiteY78-16162" fmla="*/ 625380 h 6248398"/>
              <a:gd name="connsiteX79-16163" fmla="*/ 6331355 w 15811497"/>
              <a:gd name="connsiteY79-16164" fmla="*/ 526865 h 6248398"/>
              <a:gd name="connsiteX80-16165" fmla="*/ 7448548 w 15811497"/>
              <a:gd name="connsiteY80-16166" fmla="*/ 0 h 6248398"/>
              <a:gd name="connsiteX0-16167" fmla="*/ 11209760 w 15811497"/>
              <a:gd name="connsiteY0-16168" fmla="*/ 5180760 h 6248398"/>
              <a:gd name="connsiteX1-16169" fmla="*/ 11210150 w 15811497"/>
              <a:gd name="connsiteY1-16170" fmla="*/ 5180948 h 6248398"/>
              <a:gd name="connsiteX2-16171" fmla="*/ 11528781 w 15811497"/>
              <a:gd name="connsiteY2-16172" fmla="*/ 5429240 h 6248398"/>
              <a:gd name="connsiteX3-16173" fmla="*/ 11209760 w 15811497"/>
              <a:gd name="connsiteY3-16174" fmla="*/ 5180760 h 6248398"/>
              <a:gd name="connsiteX4-16175" fmla="*/ 7448548 w 15811497"/>
              <a:gd name="connsiteY4-16176" fmla="*/ 0 h 6248398"/>
              <a:gd name="connsiteX5-16177" fmla="*/ 8721604 w 15811497"/>
              <a:gd name="connsiteY5-16178" fmla="*/ 757692 h 6248398"/>
              <a:gd name="connsiteX6-16179" fmla="*/ 8890522 w 15811497"/>
              <a:gd name="connsiteY6-16180" fmla="*/ 1193234 h 6248398"/>
              <a:gd name="connsiteX7-16181" fmla="*/ 9958384 w 15811497"/>
              <a:gd name="connsiteY7-16182" fmla="*/ 1828798 h 6248398"/>
              <a:gd name="connsiteX8-16183" fmla="*/ 10895504 w 15811497"/>
              <a:gd name="connsiteY8-16184" fmla="*/ 1386857 h 6248398"/>
              <a:gd name="connsiteX9-16185" fmla="*/ 11096041 w 15811497"/>
              <a:gd name="connsiteY9-16186" fmla="*/ 1170993 h 6248398"/>
              <a:gd name="connsiteX10-16187" fmla="*/ 13049247 w 15811497"/>
              <a:gd name="connsiteY10-16188" fmla="*/ 361949 h 6248398"/>
              <a:gd name="connsiteX11-16189" fmla="*/ 15811497 w 15811497"/>
              <a:gd name="connsiteY11-16190" fmla="*/ 3124198 h 6248398"/>
              <a:gd name="connsiteX12-16191" fmla="*/ 13049247 w 15811497"/>
              <a:gd name="connsiteY12-16192" fmla="*/ 5886448 h 6248398"/>
              <a:gd name="connsiteX13-16193" fmla="*/ 11732594 w 15811497"/>
              <a:gd name="connsiteY13-16194" fmla="*/ 5553059 h 6248398"/>
              <a:gd name="connsiteX14-16195" fmla="*/ 11528782 w 15811497"/>
              <a:gd name="connsiteY14-16196" fmla="*/ 5429240 h 6248398"/>
              <a:gd name="connsiteX15-16197" fmla="*/ 11210151 w 15811497"/>
              <a:gd name="connsiteY15-16198" fmla="*/ 5180948 h 6248398"/>
              <a:gd name="connsiteX16-16199" fmla="*/ 11209761 w 15811497"/>
              <a:gd name="connsiteY16-16200" fmla="*/ 5180760 h 6248398"/>
              <a:gd name="connsiteX17-16201" fmla="*/ 11096041 w 15811497"/>
              <a:gd name="connsiteY17-16202" fmla="*/ 5077404 h 6248398"/>
              <a:gd name="connsiteX18-16203" fmla="*/ 11063094 w 15811497"/>
              <a:gd name="connsiteY18-16204" fmla="*/ 5041153 h 6248398"/>
              <a:gd name="connsiteX19-16205" fmla="*/ 11063091 w 15811497"/>
              <a:gd name="connsiteY19-16206" fmla="*/ 5041152 h 6248398"/>
              <a:gd name="connsiteX20-16207" fmla="*/ 11096040 w 15811497"/>
              <a:gd name="connsiteY20-16208" fmla="*/ 5077404 h 6248398"/>
              <a:gd name="connsiteX21-16209" fmla="*/ 11100244 w 15811497"/>
              <a:gd name="connsiteY21-16210" fmla="*/ 5128004 h 6248398"/>
              <a:gd name="connsiteX22-16211" fmla="*/ 10610846 w 15811497"/>
              <a:gd name="connsiteY22-16212" fmla="*/ 5029199 h 6248398"/>
              <a:gd name="connsiteX23-16213" fmla="*/ 9640652 w 15811497"/>
              <a:gd name="connsiteY23-16214" fmla="*/ 5486739 h 6248398"/>
              <a:gd name="connsiteX24-16215" fmla="*/ 9628722 w 15811497"/>
              <a:gd name="connsiteY24-16216" fmla="*/ 5502693 h 6248398"/>
              <a:gd name="connsiteX25-16217" fmla="*/ 9568273 w 15811497"/>
              <a:gd name="connsiteY25-16218" fmla="*/ 5583530 h 6248398"/>
              <a:gd name="connsiteX26-16219" fmla="*/ 9535504 w 15811497"/>
              <a:gd name="connsiteY26-16220" fmla="*/ 5637470 h 6248398"/>
              <a:gd name="connsiteX27-16221" fmla="*/ 9535505 w 15811497"/>
              <a:gd name="connsiteY27-16222" fmla="*/ 5637470 h 6248398"/>
              <a:gd name="connsiteX28-16223" fmla="*/ 9568273 w 15811497"/>
              <a:gd name="connsiteY28-16224" fmla="*/ 5583531 h 6248398"/>
              <a:gd name="connsiteX29-16225" fmla="*/ 9628722 w 15811497"/>
              <a:gd name="connsiteY29-16226" fmla="*/ 5502694 h 6248398"/>
              <a:gd name="connsiteX30-16227" fmla="*/ 9563485 w 15811497"/>
              <a:gd name="connsiteY30-16228" fmla="*/ 5610078 h 6248398"/>
              <a:gd name="connsiteX31-16229" fmla="*/ 9542221 w 15811497"/>
              <a:gd name="connsiteY31-16230" fmla="*/ 5638514 h 6248398"/>
              <a:gd name="connsiteX32-16231" fmla="*/ 9480140 w 15811497"/>
              <a:gd name="connsiteY32-16232" fmla="*/ 5721533 h 6248398"/>
              <a:gd name="connsiteX33-16233" fmla="*/ 8362947 w 15811497"/>
              <a:gd name="connsiteY33-16234" fmla="*/ 6248398 h 6248398"/>
              <a:gd name="connsiteX34-16235" fmla="*/ 7028922 w 15811497"/>
              <a:gd name="connsiteY34-16236" fmla="*/ 5364147 h 6248398"/>
              <a:gd name="connsiteX35-16237" fmla="*/ 6990513 w 15811497"/>
              <a:gd name="connsiteY35-16238" fmla="*/ 5259205 h 6248398"/>
              <a:gd name="connsiteX36-16239" fmla="*/ 6990512 w 15811497"/>
              <a:gd name="connsiteY36-16240" fmla="*/ 5259199 h 6248398"/>
              <a:gd name="connsiteX37-16241" fmla="*/ 6983676 w 15811497"/>
              <a:gd name="connsiteY37-16242" fmla="*/ 5240519 h 6248398"/>
              <a:gd name="connsiteX38-16243" fmla="*/ 6983673 w 15811497"/>
              <a:gd name="connsiteY38-16244" fmla="*/ 5240519 h 6248398"/>
              <a:gd name="connsiteX39-16245" fmla="*/ 6980236 w 15811497"/>
              <a:gd name="connsiteY39-16246" fmla="*/ 5231130 h 6248398"/>
              <a:gd name="connsiteX40-16247" fmla="*/ 6978859 w 15811497"/>
              <a:gd name="connsiteY40-16248" fmla="*/ 5225774 h 6248398"/>
              <a:gd name="connsiteX41-16249" fmla="*/ 6984291 w 15811497"/>
              <a:gd name="connsiteY41-16250" fmla="*/ 5240614 h 6248398"/>
              <a:gd name="connsiteX42-16251" fmla="*/ 6984292 w 15811497"/>
              <a:gd name="connsiteY42-16252" fmla="*/ 5240614 h 6248398"/>
              <a:gd name="connsiteX43-16253" fmla="*/ 6978860 w 15811497"/>
              <a:gd name="connsiteY43-16254" fmla="*/ 5225773 h 6248398"/>
              <a:gd name="connsiteX44-16255" fmla="*/ 6944562 w 15811497"/>
              <a:gd name="connsiteY44-16256" fmla="*/ 5092380 h 6248398"/>
              <a:gd name="connsiteX45-16257" fmla="*/ 6978860 w 15811497"/>
              <a:gd name="connsiteY45-16258" fmla="*/ 5225773 h 6248398"/>
              <a:gd name="connsiteX46-16259" fmla="*/ 6948299 w 15811497"/>
              <a:gd name="connsiteY46-16260" fmla="*/ 5142273 h 6248398"/>
              <a:gd name="connsiteX47-16261" fmla="*/ 5829297 w 15811497"/>
              <a:gd name="connsiteY47-16262" fmla="*/ 4400549 h 6248398"/>
              <a:gd name="connsiteX48-16263" fmla="*/ 5056802 w 15811497"/>
              <a:gd name="connsiteY48-16264" fmla="*/ 4677867 h 6248398"/>
              <a:gd name="connsiteX49-16265" fmla="*/ 5022517 w 15811497"/>
              <a:gd name="connsiteY49-16266" fmla="*/ 4709027 h 6248398"/>
              <a:gd name="connsiteX50-16267" fmla="*/ 5022515 w 15811497"/>
              <a:gd name="connsiteY50-16268" fmla="*/ 4709029 h 6248398"/>
              <a:gd name="connsiteX51-16269" fmla="*/ 4778482 w 15811497"/>
              <a:gd name="connsiteY51-16270" fmla="*/ 5008058 h 6248398"/>
              <a:gd name="connsiteX52-16271" fmla="*/ 4715455 w 15811497"/>
              <a:gd name="connsiteY52-16272" fmla="*/ 5077404 h 6248398"/>
              <a:gd name="connsiteX53-16273" fmla="*/ 2762249 w 15811497"/>
              <a:gd name="connsiteY53-16274" fmla="*/ 5886448 h 6248398"/>
              <a:gd name="connsiteX54-16275" fmla="*/ 0 w 15811497"/>
              <a:gd name="connsiteY54-16276" fmla="*/ 3124198 h 6248398"/>
              <a:gd name="connsiteX55-16277" fmla="*/ 2762249 w 15811497"/>
              <a:gd name="connsiteY55-16278" fmla="*/ 361949 h 6248398"/>
              <a:gd name="connsiteX56-16279" fmla="*/ 4078902 w 15811497"/>
              <a:gd name="connsiteY56-16280" fmla="*/ 695338 h 6248398"/>
              <a:gd name="connsiteX57-16281" fmla="*/ 4261443 w 15811497"/>
              <a:gd name="connsiteY57-16282" fmla="*/ 806235 h 6248398"/>
              <a:gd name="connsiteX58-16283" fmla="*/ 4409044 w 15811497"/>
              <a:gd name="connsiteY58-16284" fmla="*/ 910268 h 6248398"/>
              <a:gd name="connsiteX59-16285" fmla="*/ 4612477 w 15811497"/>
              <a:gd name="connsiteY59-16286" fmla="*/ 1077402 h 6248398"/>
              <a:gd name="connsiteX60-16287" fmla="*/ 4612478 w 15811497"/>
              <a:gd name="connsiteY60-16288" fmla="*/ 1077403 h 6248398"/>
              <a:gd name="connsiteX61-16289" fmla="*/ 4701725 w 15811497"/>
              <a:gd name="connsiteY61-16290" fmla="*/ 1120394 h 6248398"/>
              <a:gd name="connsiteX62-16291" fmla="*/ 5191122 w 15811497"/>
              <a:gd name="connsiteY62-16292" fmla="*/ 1219199 h 6248398"/>
              <a:gd name="connsiteX63-16293" fmla="*/ 6161317 w 15811497"/>
              <a:gd name="connsiteY63-16294" fmla="*/ 761659 h 6248398"/>
              <a:gd name="connsiteX64-16295" fmla="*/ 6224019 w 15811497"/>
              <a:gd name="connsiteY64-16296" fmla="*/ 677808 h 6248398"/>
              <a:gd name="connsiteX65-16297" fmla="*/ 6175489 w 15811497"/>
              <a:gd name="connsiteY65-16298" fmla="*/ 757691 h 6248398"/>
              <a:gd name="connsiteX66-16299" fmla="*/ 6175489 w 15811497"/>
              <a:gd name="connsiteY66-16300" fmla="*/ 757692 h 6248398"/>
              <a:gd name="connsiteX67-16301" fmla="*/ 6224020 w 15811497"/>
              <a:gd name="connsiteY67-16302" fmla="*/ 677809 h 6248398"/>
              <a:gd name="connsiteX68-16303" fmla="*/ 6233696 w 15811497"/>
              <a:gd name="connsiteY68-16304" fmla="*/ 664869 h 6248398"/>
              <a:gd name="connsiteX69-16305" fmla="*/ 6252611 w 15811497"/>
              <a:gd name="connsiteY69-16306" fmla="*/ 633734 h 6248398"/>
              <a:gd name="connsiteX70-16307" fmla="*/ 6252610 w 15811497"/>
              <a:gd name="connsiteY70-16308" fmla="*/ 633734 h 6248398"/>
              <a:gd name="connsiteX71-16309" fmla="*/ 6233696 w 15811497"/>
              <a:gd name="connsiteY71-16310" fmla="*/ 664868 h 6248398"/>
              <a:gd name="connsiteX72-16311" fmla="*/ 6224019 w 15811497"/>
              <a:gd name="connsiteY72-16312" fmla="*/ 677808 h 6248398"/>
              <a:gd name="connsiteX73-16313" fmla="*/ 6248008 w 15811497"/>
              <a:gd name="connsiteY73-16314" fmla="*/ 638320 h 6248398"/>
              <a:gd name="connsiteX74-16315" fmla="*/ 6251291 w 15811497"/>
              <a:gd name="connsiteY74-16316" fmla="*/ 633930 h 6248398"/>
              <a:gd name="connsiteX75-16317" fmla="*/ 6251293 w 15811497"/>
              <a:gd name="connsiteY75-16318" fmla="*/ 633929 h 6248398"/>
              <a:gd name="connsiteX76-16319" fmla="*/ 6257683 w 15811497"/>
              <a:gd name="connsiteY76-16320" fmla="*/ 625384 h 6248398"/>
              <a:gd name="connsiteX77-16321" fmla="*/ 6257686 w 15811497"/>
              <a:gd name="connsiteY77-16322" fmla="*/ 625380 h 6248398"/>
              <a:gd name="connsiteX78-16323" fmla="*/ 6331355 w 15811497"/>
              <a:gd name="connsiteY78-16324" fmla="*/ 526865 h 6248398"/>
              <a:gd name="connsiteX79-16325" fmla="*/ 7448548 w 15811497"/>
              <a:gd name="connsiteY79-16326" fmla="*/ 0 h 6248398"/>
              <a:gd name="connsiteX0-16327" fmla="*/ 11209760 w 15811497"/>
              <a:gd name="connsiteY0-16328" fmla="*/ 5180760 h 6248398"/>
              <a:gd name="connsiteX1-16329" fmla="*/ 11210150 w 15811497"/>
              <a:gd name="connsiteY1-16330" fmla="*/ 5180948 h 6248398"/>
              <a:gd name="connsiteX2-16331" fmla="*/ 11528781 w 15811497"/>
              <a:gd name="connsiteY2-16332" fmla="*/ 5429240 h 6248398"/>
              <a:gd name="connsiteX3-16333" fmla="*/ 11209760 w 15811497"/>
              <a:gd name="connsiteY3-16334" fmla="*/ 5180760 h 6248398"/>
              <a:gd name="connsiteX4-16335" fmla="*/ 7448548 w 15811497"/>
              <a:gd name="connsiteY4-16336" fmla="*/ 0 h 6248398"/>
              <a:gd name="connsiteX5-16337" fmla="*/ 8721604 w 15811497"/>
              <a:gd name="connsiteY5-16338" fmla="*/ 757692 h 6248398"/>
              <a:gd name="connsiteX6-16339" fmla="*/ 8890522 w 15811497"/>
              <a:gd name="connsiteY6-16340" fmla="*/ 1193234 h 6248398"/>
              <a:gd name="connsiteX7-16341" fmla="*/ 9958384 w 15811497"/>
              <a:gd name="connsiteY7-16342" fmla="*/ 1828798 h 6248398"/>
              <a:gd name="connsiteX8-16343" fmla="*/ 10895504 w 15811497"/>
              <a:gd name="connsiteY8-16344" fmla="*/ 1386857 h 6248398"/>
              <a:gd name="connsiteX9-16345" fmla="*/ 11096041 w 15811497"/>
              <a:gd name="connsiteY9-16346" fmla="*/ 1170993 h 6248398"/>
              <a:gd name="connsiteX10-16347" fmla="*/ 13049247 w 15811497"/>
              <a:gd name="connsiteY10-16348" fmla="*/ 361949 h 6248398"/>
              <a:gd name="connsiteX11-16349" fmla="*/ 15811497 w 15811497"/>
              <a:gd name="connsiteY11-16350" fmla="*/ 3124198 h 6248398"/>
              <a:gd name="connsiteX12-16351" fmla="*/ 13049247 w 15811497"/>
              <a:gd name="connsiteY12-16352" fmla="*/ 5886448 h 6248398"/>
              <a:gd name="connsiteX13-16353" fmla="*/ 11732594 w 15811497"/>
              <a:gd name="connsiteY13-16354" fmla="*/ 5553059 h 6248398"/>
              <a:gd name="connsiteX14-16355" fmla="*/ 11528782 w 15811497"/>
              <a:gd name="connsiteY14-16356" fmla="*/ 5429240 h 6248398"/>
              <a:gd name="connsiteX15-16357" fmla="*/ 11210151 w 15811497"/>
              <a:gd name="connsiteY15-16358" fmla="*/ 5180948 h 6248398"/>
              <a:gd name="connsiteX16-16359" fmla="*/ 11209761 w 15811497"/>
              <a:gd name="connsiteY16-16360" fmla="*/ 5180760 h 6248398"/>
              <a:gd name="connsiteX17-16361" fmla="*/ 11096041 w 15811497"/>
              <a:gd name="connsiteY17-16362" fmla="*/ 5077404 h 6248398"/>
              <a:gd name="connsiteX18-16363" fmla="*/ 11063094 w 15811497"/>
              <a:gd name="connsiteY18-16364" fmla="*/ 5041153 h 6248398"/>
              <a:gd name="connsiteX19-16365" fmla="*/ 11063091 w 15811497"/>
              <a:gd name="connsiteY19-16366" fmla="*/ 5041152 h 6248398"/>
              <a:gd name="connsiteX20-16367" fmla="*/ 11100244 w 15811497"/>
              <a:gd name="connsiteY20-16368" fmla="*/ 5128004 h 6248398"/>
              <a:gd name="connsiteX21-16369" fmla="*/ 10610846 w 15811497"/>
              <a:gd name="connsiteY21-16370" fmla="*/ 5029199 h 6248398"/>
              <a:gd name="connsiteX22-16371" fmla="*/ 9640652 w 15811497"/>
              <a:gd name="connsiteY22-16372" fmla="*/ 5486739 h 6248398"/>
              <a:gd name="connsiteX23-16373" fmla="*/ 9628722 w 15811497"/>
              <a:gd name="connsiteY23-16374" fmla="*/ 5502693 h 6248398"/>
              <a:gd name="connsiteX24-16375" fmla="*/ 9568273 w 15811497"/>
              <a:gd name="connsiteY24-16376" fmla="*/ 5583530 h 6248398"/>
              <a:gd name="connsiteX25-16377" fmla="*/ 9535504 w 15811497"/>
              <a:gd name="connsiteY25-16378" fmla="*/ 5637470 h 6248398"/>
              <a:gd name="connsiteX26-16379" fmla="*/ 9535505 w 15811497"/>
              <a:gd name="connsiteY26-16380" fmla="*/ 5637470 h 6248398"/>
              <a:gd name="connsiteX27-16381" fmla="*/ 9568273 w 15811497"/>
              <a:gd name="connsiteY27-16382" fmla="*/ 5583531 h 6248398"/>
              <a:gd name="connsiteX28-16383" fmla="*/ 9628722 w 15811497"/>
              <a:gd name="connsiteY28-16384" fmla="*/ 5502694 h 6248398"/>
              <a:gd name="connsiteX29-16385" fmla="*/ 9563485 w 15811497"/>
              <a:gd name="connsiteY29-16386" fmla="*/ 5610078 h 6248398"/>
              <a:gd name="connsiteX30-16387" fmla="*/ 9542221 w 15811497"/>
              <a:gd name="connsiteY30-16388" fmla="*/ 5638514 h 6248398"/>
              <a:gd name="connsiteX31-16389" fmla="*/ 9480140 w 15811497"/>
              <a:gd name="connsiteY31-16390" fmla="*/ 5721533 h 6248398"/>
              <a:gd name="connsiteX32-16391" fmla="*/ 8362947 w 15811497"/>
              <a:gd name="connsiteY32-16392" fmla="*/ 6248398 h 6248398"/>
              <a:gd name="connsiteX33-16393" fmla="*/ 7028922 w 15811497"/>
              <a:gd name="connsiteY33-16394" fmla="*/ 5364147 h 6248398"/>
              <a:gd name="connsiteX34-16395" fmla="*/ 6990513 w 15811497"/>
              <a:gd name="connsiteY34-16396" fmla="*/ 5259205 h 6248398"/>
              <a:gd name="connsiteX35-16397" fmla="*/ 6990512 w 15811497"/>
              <a:gd name="connsiteY35-16398" fmla="*/ 5259199 h 6248398"/>
              <a:gd name="connsiteX36-16399" fmla="*/ 6983676 w 15811497"/>
              <a:gd name="connsiteY36-16400" fmla="*/ 5240519 h 6248398"/>
              <a:gd name="connsiteX37-16401" fmla="*/ 6983673 w 15811497"/>
              <a:gd name="connsiteY37-16402" fmla="*/ 5240519 h 6248398"/>
              <a:gd name="connsiteX38-16403" fmla="*/ 6980236 w 15811497"/>
              <a:gd name="connsiteY38-16404" fmla="*/ 5231130 h 6248398"/>
              <a:gd name="connsiteX39-16405" fmla="*/ 6978859 w 15811497"/>
              <a:gd name="connsiteY39-16406" fmla="*/ 5225774 h 6248398"/>
              <a:gd name="connsiteX40-16407" fmla="*/ 6984291 w 15811497"/>
              <a:gd name="connsiteY40-16408" fmla="*/ 5240614 h 6248398"/>
              <a:gd name="connsiteX41-16409" fmla="*/ 6984292 w 15811497"/>
              <a:gd name="connsiteY41-16410" fmla="*/ 5240614 h 6248398"/>
              <a:gd name="connsiteX42-16411" fmla="*/ 6978860 w 15811497"/>
              <a:gd name="connsiteY42-16412" fmla="*/ 5225773 h 6248398"/>
              <a:gd name="connsiteX43-16413" fmla="*/ 6944562 w 15811497"/>
              <a:gd name="connsiteY43-16414" fmla="*/ 5092380 h 6248398"/>
              <a:gd name="connsiteX44-16415" fmla="*/ 6978860 w 15811497"/>
              <a:gd name="connsiteY44-16416" fmla="*/ 5225773 h 6248398"/>
              <a:gd name="connsiteX45-16417" fmla="*/ 6948299 w 15811497"/>
              <a:gd name="connsiteY45-16418" fmla="*/ 5142273 h 6248398"/>
              <a:gd name="connsiteX46-16419" fmla="*/ 5829297 w 15811497"/>
              <a:gd name="connsiteY46-16420" fmla="*/ 4400549 h 6248398"/>
              <a:gd name="connsiteX47-16421" fmla="*/ 5056802 w 15811497"/>
              <a:gd name="connsiteY47-16422" fmla="*/ 4677867 h 6248398"/>
              <a:gd name="connsiteX48-16423" fmla="*/ 5022517 w 15811497"/>
              <a:gd name="connsiteY48-16424" fmla="*/ 4709027 h 6248398"/>
              <a:gd name="connsiteX49-16425" fmla="*/ 5022515 w 15811497"/>
              <a:gd name="connsiteY49-16426" fmla="*/ 4709029 h 6248398"/>
              <a:gd name="connsiteX50-16427" fmla="*/ 4778482 w 15811497"/>
              <a:gd name="connsiteY50-16428" fmla="*/ 5008058 h 6248398"/>
              <a:gd name="connsiteX51-16429" fmla="*/ 4715455 w 15811497"/>
              <a:gd name="connsiteY51-16430" fmla="*/ 5077404 h 6248398"/>
              <a:gd name="connsiteX52-16431" fmla="*/ 2762249 w 15811497"/>
              <a:gd name="connsiteY52-16432" fmla="*/ 5886448 h 6248398"/>
              <a:gd name="connsiteX53-16433" fmla="*/ 0 w 15811497"/>
              <a:gd name="connsiteY53-16434" fmla="*/ 3124198 h 6248398"/>
              <a:gd name="connsiteX54-16435" fmla="*/ 2762249 w 15811497"/>
              <a:gd name="connsiteY54-16436" fmla="*/ 361949 h 6248398"/>
              <a:gd name="connsiteX55-16437" fmla="*/ 4078902 w 15811497"/>
              <a:gd name="connsiteY55-16438" fmla="*/ 695338 h 6248398"/>
              <a:gd name="connsiteX56-16439" fmla="*/ 4261443 w 15811497"/>
              <a:gd name="connsiteY56-16440" fmla="*/ 806235 h 6248398"/>
              <a:gd name="connsiteX57-16441" fmla="*/ 4409044 w 15811497"/>
              <a:gd name="connsiteY57-16442" fmla="*/ 910268 h 6248398"/>
              <a:gd name="connsiteX58-16443" fmla="*/ 4612477 w 15811497"/>
              <a:gd name="connsiteY58-16444" fmla="*/ 1077402 h 6248398"/>
              <a:gd name="connsiteX59-16445" fmla="*/ 4612478 w 15811497"/>
              <a:gd name="connsiteY59-16446" fmla="*/ 1077403 h 6248398"/>
              <a:gd name="connsiteX60-16447" fmla="*/ 4701725 w 15811497"/>
              <a:gd name="connsiteY60-16448" fmla="*/ 1120394 h 6248398"/>
              <a:gd name="connsiteX61-16449" fmla="*/ 5191122 w 15811497"/>
              <a:gd name="connsiteY61-16450" fmla="*/ 1219199 h 6248398"/>
              <a:gd name="connsiteX62-16451" fmla="*/ 6161317 w 15811497"/>
              <a:gd name="connsiteY62-16452" fmla="*/ 761659 h 6248398"/>
              <a:gd name="connsiteX63-16453" fmla="*/ 6224019 w 15811497"/>
              <a:gd name="connsiteY63-16454" fmla="*/ 677808 h 6248398"/>
              <a:gd name="connsiteX64-16455" fmla="*/ 6175489 w 15811497"/>
              <a:gd name="connsiteY64-16456" fmla="*/ 757691 h 6248398"/>
              <a:gd name="connsiteX65-16457" fmla="*/ 6175489 w 15811497"/>
              <a:gd name="connsiteY65-16458" fmla="*/ 757692 h 6248398"/>
              <a:gd name="connsiteX66-16459" fmla="*/ 6224020 w 15811497"/>
              <a:gd name="connsiteY66-16460" fmla="*/ 677809 h 6248398"/>
              <a:gd name="connsiteX67-16461" fmla="*/ 6233696 w 15811497"/>
              <a:gd name="connsiteY67-16462" fmla="*/ 664869 h 6248398"/>
              <a:gd name="connsiteX68-16463" fmla="*/ 6252611 w 15811497"/>
              <a:gd name="connsiteY68-16464" fmla="*/ 633734 h 6248398"/>
              <a:gd name="connsiteX69-16465" fmla="*/ 6252610 w 15811497"/>
              <a:gd name="connsiteY69-16466" fmla="*/ 633734 h 6248398"/>
              <a:gd name="connsiteX70-16467" fmla="*/ 6233696 w 15811497"/>
              <a:gd name="connsiteY70-16468" fmla="*/ 664868 h 6248398"/>
              <a:gd name="connsiteX71-16469" fmla="*/ 6224019 w 15811497"/>
              <a:gd name="connsiteY71-16470" fmla="*/ 677808 h 6248398"/>
              <a:gd name="connsiteX72-16471" fmla="*/ 6248008 w 15811497"/>
              <a:gd name="connsiteY72-16472" fmla="*/ 638320 h 6248398"/>
              <a:gd name="connsiteX73-16473" fmla="*/ 6251291 w 15811497"/>
              <a:gd name="connsiteY73-16474" fmla="*/ 633930 h 6248398"/>
              <a:gd name="connsiteX74-16475" fmla="*/ 6251293 w 15811497"/>
              <a:gd name="connsiteY74-16476" fmla="*/ 633929 h 6248398"/>
              <a:gd name="connsiteX75-16477" fmla="*/ 6257683 w 15811497"/>
              <a:gd name="connsiteY75-16478" fmla="*/ 625384 h 6248398"/>
              <a:gd name="connsiteX76-16479" fmla="*/ 6257686 w 15811497"/>
              <a:gd name="connsiteY76-16480" fmla="*/ 625380 h 6248398"/>
              <a:gd name="connsiteX77-16481" fmla="*/ 6331355 w 15811497"/>
              <a:gd name="connsiteY77-16482" fmla="*/ 526865 h 6248398"/>
              <a:gd name="connsiteX78-16483" fmla="*/ 7448548 w 15811497"/>
              <a:gd name="connsiteY78-16484" fmla="*/ 0 h 6248398"/>
              <a:gd name="connsiteX0-16485" fmla="*/ 11209760 w 15811497"/>
              <a:gd name="connsiteY0-16486" fmla="*/ 5180760 h 6248398"/>
              <a:gd name="connsiteX1-16487" fmla="*/ 11210150 w 15811497"/>
              <a:gd name="connsiteY1-16488" fmla="*/ 5180948 h 6248398"/>
              <a:gd name="connsiteX2-16489" fmla="*/ 11528781 w 15811497"/>
              <a:gd name="connsiteY2-16490" fmla="*/ 5429240 h 6248398"/>
              <a:gd name="connsiteX3-16491" fmla="*/ 11209760 w 15811497"/>
              <a:gd name="connsiteY3-16492" fmla="*/ 5180760 h 6248398"/>
              <a:gd name="connsiteX4-16493" fmla="*/ 7448548 w 15811497"/>
              <a:gd name="connsiteY4-16494" fmla="*/ 0 h 6248398"/>
              <a:gd name="connsiteX5-16495" fmla="*/ 8721604 w 15811497"/>
              <a:gd name="connsiteY5-16496" fmla="*/ 757692 h 6248398"/>
              <a:gd name="connsiteX6-16497" fmla="*/ 8890522 w 15811497"/>
              <a:gd name="connsiteY6-16498" fmla="*/ 1193234 h 6248398"/>
              <a:gd name="connsiteX7-16499" fmla="*/ 9958384 w 15811497"/>
              <a:gd name="connsiteY7-16500" fmla="*/ 1828798 h 6248398"/>
              <a:gd name="connsiteX8-16501" fmla="*/ 10895504 w 15811497"/>
              <a:gd name="connsiteY8-16502" fmla="*/ 1386857 h 6248398"/>
              <a:gd name="connsiteX9-16503" fmla="*/ 11096041 w 15811497"/>
              <a:gd name="connsiteY9-16504" fmla="*/ 1170993 h 6248398"/>
              <a:gd name="connsiteX10-16505" fmla="*/ 13049247 w 15811497"/>
              <a:gd name="connsiteY10-16506" fmla="*/ 361949 h 6248398"/>
              <a:gd name="connsiteX11-16507" fmla="*/ 15811497 w 15811497"/>
              <a:gd name="connsiteY11-16508" fmla="*/ 3124198 h 6248398"/>
              <a:gd name="connsiteX12-16509" fmla="*/ 13049247 w 15811497"/>
              <a:gd name="connsiteY12-16510" fmla="*/ 5886448 h 6248398"/>
              <a:gd name="connsiteX13-16511" fmla="*/ 11732594 w 15811497"/>
              <a:gd name="connsiteY13-16512" fmla="*/ 5553059 h 6248398"/>
              <a:gd name="connsiteX14-16513" fmla="*/ 11528782 w 15811497"/>
              <a:gd name="connsiteY14-16514" fmla="*/ 5429240 h 6248398"/>
              <a:gd name="connsiteX15-16515" fmla="*/ 11210151 w 15811497"/>
              <a:gd name="connsiteY15-16516" fmla="*/ 5180948 h 6248398"/>
              <a:gd name="connsiteX16-16517" fmla="*/ 11209761 w 15811497"/>
              <a:gd name="connsiteY16-16518" fmla="*/ 5180760 h 6248398"/>
              <a:gd name="connsiteX17-16519" fmla="*/ 11096041 w 15811497"/>
              <a:gd name="connsiteY17-16520" fmla="*/ 5077404 h 6248398"/>
              <a:gd name="connsiteX18-16521" fmla="*/ 11063094 w 15811497"/>
              <a:gd name="connsiteY18-16522" fmla="*/ 5041153 h 6248398"/>
              <a:gd name="connsiteX19-16523" fmla="*/ 11100244 w 15811497"/>
              <a:gd name="connsiteY19-16524" fmla="*/ 5128004 h 6248398"/>
              <a:gd name="connsiteX20-16525" fmla="*/ 10610846 w 15811497"/>
              <a:gd name="connsiteY20-16526" fmla="*/ 5029199 h 6248398"/>
              <a:gd name="connsiteX21-16527" fmla="*/ 9640652 w 15811497"/>
              <a:gd name="connsiteY21-16528" fmla="*/ 5486739 h 6248398"/>
              <a:gd name="connsiteX22-16529" fmla="*/ 9628722 w 15811497"/>
              <a:gd name="connsiteY22-16530" fmla="*/ 5502693 h 6248398"/>
              <a:gd name="connsiteX23-16531" fmla="*/ 9568273 w 15811497"/>
              <a:gd name="connsiteY23-16532" fmla="*/ 5583530 h 6248398"/>
              <a:gd name="connsiteX24-16533" fmla="*/ 9535504 w 15811497"/>
              <a:gd name="connsiteY24-16534" fmla="*/ 5637470 h 6248398"/>
              <a:gd name="connsiteX25-16535" fmla="*/ 9535505 w 15811497"/>
              <a:gd name="connsiteY25-16536" fmla="*/ 5637470 h 6248398"/>
              <a:gd name="connsiteX26-16537" fmla="*/ 9568273 w 15811497"/>
              <a:gd name="connsiteY26-16538" fmla="*/ 5583531 h 6248398"/>
              <a:gd name="connsiteX27-16539" fmla="*/ 9628722 w 15811497"/>
              <a:gd name="connsiteY27-16540" fmla="*/ 5502694 h 6248398"/>
              <a:gd name="connsiteX28-16541" fmla="*/ 9563485 w 15811497"/>
              <a:gd name="connsiteY28-16542" fmla="*/ 5610078 h 6248398"/>
              <a:gd name="connsiteX29-16543" fmla="*/ 9542221 w 15811497"/>
              <a:gd name="connsiteY29-16544" fmla="*/ 5638514 h 6248398"/>
              <a:gd name="connsiteX30-16545" fmla="*/ 9480140 w 15811497"/>
              <a:gd name="connsiteY30-16546" fmla="*/ 5721533 h 6248398"/>
              <a:gd name="connsiteX31-16547" fmla="*/ 8362947 w 15811497"/>
              <a:gd name="connsiteY31-16548" fmla="*/ 6248398 h 6248398"/>
              <a:gd name="connsiteX32-16549" fmla="*/ 7028922 w 15811497"/>
              <a:gd name="connsiteY32-16550" fmla="*/ 5364147 h 6248398"/>
              <a:gd name="connsiteX33-16551" fmla="*/ 6990513 w 15811497"/>
              <a:gd name="connsiteY33-16552" fmla="*/ 5259205 h 6248398"/>
              <a:gd name="connsiteX34-16553" fmla="*/ 6990512 w 15811497"/>
              <a:gd name="connsiteY34-16554" fmla="*/ 5259199 h 6248398"/>
              <a:gd name="connsiteX35-16555" fmla="*/ 6983676 w 15811497"/>
              <a:gd name="connsiteY35-16556" fmla="*/ 5240519 h 6248398"/>
              <a:gd name="connsiteX36-16557" fmla="*/ 6983673 w 15811497"/>
              <a:gd name="connsiteY36-16558" fmla="*/ 5240519 h 6248398"/>
              <a:gd name="connsiteX37-16559" fmla="*/ 6980236 w 15811497"/>
              <a:gd name="connsiteY37-16560" fmla="*/ 5231130 h 6248398"/>
              <a:gd name="connsiteX38-16561" fmla="*/ 6978859 w 15811497"/>
              <a:gd name="connsiteY38-16562" fmla="*/ 5225774 h 6248398"/>
              <a:gd name="connsiteX39-16563" fmla="*/ 6984291 w 15811497"/>
              <a:gd name="connsiteY39-16564" fmla="*/ 5240614 h 6248398"/>
              <a:gd name="connsiteX40-16565" fmla="*/ 6984292 w 15811497"/>
              <a:gd name="connsiteY40-16566" fmla="*/ 5240614 h 6248398"/>
              <a:gd name="connsiteX41-16567" fmla="*/ 6978860 w 15811497"/>
              <a:gd name="connsiteY41-16568" fmla="*/ 5225773 h 6248398"/>
              <a:gd name="connsiteX42-16569" fmla="*/ 6944562 w 15811497"/>
              <a:gd name="connsiteY42-16570" fmla="*/ 5092380 h 6248398"/>
              <a:gd name="connsiteX43-16571" fmla="*/ 6978860 w 15811497"/>
              <a:gd name="connsiteY43-16572" fmla="*/ 5225773 h 6248398"/>
              <a:gd name="connsiteX44-16573" fmla="*/ 6948299 w 15811497"/>
              <a:gd name="connsiteY44-16574" fmla="*/ 5142273 h 6248398"/>
              <a:gd name="connsiteX45-16575" fmla="*/ 5829297 w 15811497"/>
              <a:gd name="connsiteY45-16576" fmla="*/ 4400549 h 6248398"/>
              <a:gd name="connsiteX46-16577" fmla="*/ 5056802 w 15811497"/>
              <a:gd name="connsiteY46-16578" fmla="*/ 4677867 h 6248398"/>
              <a:gd name="connsiteX47-16579" fmla="*/ 5022517 w 15811497"/>
              <a:gd name="connsiteY47-16580" fmla="*/ 4709027 h 6248398"/>
              <a:gd name="connsiteX48-16581" fmla="*/ 5022515 w 15811497"/>
              <a:gd name="connsiteY48-16582" fmla="*/ 4709029 h 6248398"/>
              <a:gd name="connsiteX49-16583" fmla="*/ 4778482 w 15811497"/>
              <a:gd name="connsiteY49-16584" fmla="*/ 5008058 h 6248398"/>
              <a:gd name="connsiteX50-16585" fmla="*/ 4715455 w 15811497"/>
              <a:gd name="connsiteY50-16586" fmla="*/ 5077404 h 6248398"/>
              <a:gd name="connsiteX51-16587" fmla="*/ 2762249 w 15811497"/>
              <a:gd name="connsiteY51-16588" fmla="*/ 5886448 h 6248398"/>
              <a:gd name="connsiteX52-16589" fmla="*/ 0 w 15811497"/>
              <a:gd name="connsiteY52-16590" fmla="*/ 3124198 h 6248398"/>
              <a:gd name="connsiteX53-16591" fmla="*/ 2762249 w 15811497"/>
              <a:gd name="connsiteY53-16592" fmla="*/ 361949 h 6248398"/>
              <a:gd name="connsiteX54-16593" fmla="*/ 4078902 w 15811497"/>
              <a:gd name="connsiteY54-16594" fmla="*/ 695338 h 6248398"/>
              <a:gd name="connsiteX55-16595" fmla="*/ 4261443 w 15811497"/>
              <a:gd name="connsiteY55-16596" fmla="*/ 806235 h 6248398"/>
              <a:gd name="connsiteX56-16597" fmla="*/ 4409044 w 15811497"/>
              <a:gd name="connsiteY56-16598" fmla="*/ 910268 h 6248398"/>
              <a:gd name="connsiteX57-16599" fmla="*/ 4612477 w 15811497"/>
              <a:gd name="connsiteY57-16600" fmla="*/ 1077402 h 6248398"/>
              <a:gd name="connsiteX58-16601" fmla="*/ 4612478 w 15811497"/>
              <a:gd name="connsiteY58-16602" fmla="*/ 1077403 h 6248398"/>
              <a:gd name="connsiteX59-16603" fmla="*/ 4701725 w 15811497"/>
              <a:gd name="connsiteY59-16604" fmla="*/ 1120394 h 6248398"/>
              <a:gd name="connsiteX60-16605" fmla="*/ 5191122 w 15811497"/>
              <a:gd name="connsiteY60-16606" fmla="*/ 1219199 h 6248398"/>
              <a:gd name="connsiteX61-16607" fmla="*/ 6161317 w 15811497"/>
              <a:gd name="connsiteY61-16608" fmla="*/ 761659 h 6248398"/>
              <a:gd name="connsiteX62-16609" fmla="*/ 6224019 w 15811497"/>
              <a:gd name="connsiteY62-16610" fmla="*/ 677808 h 6248398"/>
              <a:gd name="connsiteX63-16611" fmla="*/ 6175489 w 15811497"/>
              <a:gd name="connsiteY63-16612" fmla="*/ 757691 h 6248398"/>
              <a:gd name="connsiteX64-16613" fmla="*/ 6175489 w 15811497"/>
              <a:gd name="connsiteY64-16614" fmla="*/ 757692 h 6248398"/>
              <a:gd name="connsiteX65-16615" fmla="*/ 6224020 w 15811497"/>
              <a:gd name="connsiteY65-16616" fmla="*/ 677809 h 6248398"/>
              <a:gd name="connsiteX66-16617" fmla="*/ 6233696 w 15811497"/>
              <a:gd name="connsiteY66-16618" fmla="*/ 664869 h 6248398"/>
              <a:gd name="connsiteX67-16619" fmla="*/ 6252611 w 15811497"/>
              <a:gd name="connsiteY67-16620" fmla="*/ 633734 h 6248398"/>
              <a:gd name="connsiteX68-16621" fmla="*/ 6252610 w 15811497"/>
              <a:gd name="connsiteY68-16622" fmla="*/ 633734 h 6248398"/>
              <a:gd name="connsiteX69-16623" fmla="*/ 6233696 w 15811497"/>
              <a:gd name="connsiteY69-16624" fmla="*/ 664868 h 6248398"/>
              <a:gd name="connsiteX70-16625" fmla="*/ 6224019 w 15811497"/>
              <a:gd name="connsiteY70-16626" fmla="*/ 677808 h 6248398"/>
              <a:gd name="connsiteX71-16627" fmla="*/ 6248008 w 15811497"/>
              <a:gd name="connsiteY71-16628" fmla="*/ 638320 h 6248398"/>
              <a:gd name="connsiteX72-16629" fmla="*/ 6251291 w 15811497"/>
              <a:gd name="connsiteY72-16630" fmla="*/ 633930 h 6248398"/>
              <a:gd name="connsiteX73-16631" fmla="*/ 6251293 w 15811497"/>
              <a:gd name="connsiteY73-16632" fmla="*/ 633929 h 6248398"/>
              <a:gd name="connsiteX74-16633" fmla="*/ 6257683 w 15811497"/>
              <a:gd name="connsiteY74-16634" fmla="*/ 625384 h 6248398"/>
              <a:gd name="connsiteX75-16635" fmla="*/ 6257686 w 15811497"/>
              <a:gd name="connsiteY75-16636" fmla="*/ 625380 h 6248398"/>
              <a:gd name="connsiteX76-16637" fmla="*/ 6331355 w 15811497"/>
              <a:gd name="connsiteY76-16638" fmla="*/ 526865 h 6248398"/>
              <a:gd name="connsiteX77-16639" fmla="*/ 7448548 w 15811497"/>
              <a:gd name="connsiteY77-16640" fmla="*/ 0 h 6248398"/>
              <a:gd name="connsiteX0-16641" fmla="*/ 11209760 w 15811497"/>
              <a:gd name="connsiteY0-16642" fmla="*/ 5180760 h 6248398"/>
              <a:gd name="connsiteX1-16643" fmla="*/ 11210150 w 15811497"/>
              <a:gd name="connsiteY1-16644" fmla="*/ 5180948 h 6248398"/>
              <a:gd name="connsiteX2-16645" fmla="*/ 11528781 w 15811497"/>
              <a:gd name="connsiteY2-16646" fmla="*/ 5429240 h 6248398"/>
              <a:gd name="connsiteX3-16647" fmla="*/ 11209760 w 15811497"/>
              <a:gd name="connsiteY3-16648" fmla="*/ 5180760 h 6248398"/>
              <a:gd name="connsiteX4-16649" fmla="*/ 7448548 w 15811497"/>
              <a:gd name="connsiteY4-16650" fmla="*/ 0 h 6248398"/>
              <a:gd name="connsiteX5-16651" fmla="*/ 8721604 w 15811497"/>
              <a:gd name="connsiteY5-16652" fmla="*/ 757692 h 6248398"/>
              <a:gd name="connsiteX6-16653" fmla="*/ 8890522 w 15811497"/>
              <a:gd name="connsiteY6-16654" fmla="*/ 1193234 h 6248398"/>
              <a:gd name="connsiteX7-16655" fmla="*/ 9958384 w 15811497"/>
              <a:gd name="connsiteY7-16656" fmla="*/ 1828798 h 6248398"/>
              <a:gd name="connsiteX8-16657" fmla="*/ 10895504 w 15811497"/>
              <a:gd name="connsiteY8-16658" fmla="*/ 1386857 h 6248398"/>
              <a:gd name="connsiteX9-16659" fmla="*/ 11096041 w 15811497"/>
              <a:gd name="connsiteY9-16660" fmla="*/ 1170993 h 6248398"/>
              <a:gd name="connsiteX10-16661" fmla="*/ 13049247 w 15811497"/>
              <a:gd name="connsiteY10-16662" fmla="*/ 361949 h 6248398"/>
              <a:gd name="connsiteX11-16663" fmla="*/ 15811497 w 15811497"/>
              <a:gd name="connsiteY11-16664" fmla="*/ 3124198 h 6248398"/>
              <a:gd name="connsiteX12-16665" fmla="*/ 13049247 w 15811497"/>
              <a:gd name="connsiteY12-16666" fmla="*/ 5886448 h 6248398"/>
              <a:gd name="connsiteX13-16667" fmla="*/ 11732594 w 15811497"/>
              <a:gd name="connsiteY13-16668" fmla="*/ 5553059 h 6248398"/>
              <a:gd name="connsiteX14-16669" fmla="*/ 11528782 w 15811497"/>
              <a:gd name="connsiteY14-16670" fmla="*/ 5429240 h 6248398"/>
              <a:gd name="connsiteX15-16671" fmla="*/ 11210151 w 15811497"/>
              <a:gd name="connsiteY15-16672" fmla="*/ 5180948 h 6248398"/>
              <a:gd name="connsiteX16-16673" fmla="*/ 11209761 w 15811497"/>
              <a:gd name="connsiteY16-16674" fmla="*/ 5180760 h 6248398"/>
              <a:gd name="connsiteX17-16675" fmla="*/ 11096041 w 15811497"/>
              <a:gd name="connsiteY17-16676" fmla="*/ 5077404 h 6248398"/>
              <a:gd name="connsiteX18-16677" fmla="*/ 11100244 w 15811497"/>
              <a:gd name="connsiteY18-16678" fmla="*/ 5128004 h 6248398"/>
              <a:gd name="connsiteX19-16679" fmla="*/ 10610846 w 15811497"/>
              <a:gd name="connsiteY19-16680" fmla="*/ 5029199 h 6248398"/>
              <a:gd name="connsiteX20-16681" fmla="*/ 9640652 w 15811497"/>
              <a:gd name="connsiteY20-16682" fmla="*/ 5486739 h 6248398"/>
              <a:gd name="connsiteX21-16683" fmla="*/ 9628722 w 15811497"/>
              <a:gd name="connsiteY21-16684" fmla="*/ 5502693 h 6248398"/>
              <a:gd name="connsiteX22-16685" fmla="*/ 9568273 w 15811497"/>
              <a:gd name="connsiteY22-16686" fmla="*/ 5583530 h 6248398"/>
              <a:gd name="connsiteX23-16687" fmla="*/ 9535504 w 15811497"/>
              <a:gd name="connsiteY23-16688" fmla="*/ 5637470 h 6248398"/>
              <a:gd name="connsiteX24-16689" fmla="*/ 9535505 w 15811497"/>
              <a:gd name="connsiteY24-16690" fmla="*/ 5637470 h 6248398"/>
              <a:gd name="connsiteX25-16691" fmla="*/ 9568273 w 15811497"/>
              <a:gd name="connsiteY25-16692" fmla="*/ 5583531 h 6248398"/>
              <a:gd name="connsiteX26-16693" fmla="*/ 9628722 w 15811497"/>
              <a:gd name="connsiteY26-16694" fmla="*/ 5502694 h 6248398"/>
              <a:gd name="connsiteX27-16695" fmla="*/ 9563485 w 15811497"/>
              <a:gd name="connsiteY27-16696" fmla="*/ 5610078 h 6248398"/>
              <a:gd name="connsiteX28-16697" fmla="*/ 9542221 w 15811497"/>
              <a:gd name="connsiteY28-16698" fmla="*/ 5638514 h 6248398"/>
              <a:gd name="connsiteX29-16699" fmla="*/ 9480140 w 15811497"/>
              <a:gd name="connsiteY29-16700" fmla="*/ 5721533 h 6248398"/>
              <a:gd name="connsiteX30-16701" fmla="*/ 8362947 w 15811497"/>
              <a:gd name="connsiteY30-16702" fmla="*/ 6248398 h 6248398"/>
              <a:gd name="connsiteX31-16703" fmla="*/ 7028922 w 15811497"/>
              <a:gd name="connsiteY31-16704" fmla="*/ 5364147 h 6248398"/>
              <a:gd name="connsiteX32-16705" fmla="*/ 6990513 w 15811497"/>
              <a:gd name="connsiteY32-16706" fmla="*/ 5259205 h 6248398"/>
              <a:gd name="connsiteX33-16707" fmla="*/ 6990512 w 15811497"/>
              <a:gd name="connsiteY33-16708" fmla="*/ 5259199 h 6248398"/>
              <a:gd name="connsiteX34-16709" fmla="*/ 6983676 w 15811497"/>
              <a:gd name="connsiteY34-16710" fmla="*/ 5240519 h 6248398"/>
              <a:gd name="connsiteX35-16711" fmla="*/ 6983673 w 15811497"/>
              <a:gd name="connsiteY35-16712" fmla="*/ 5240519 h 6248398"/>
              <a:gd name="connsiteX36-16713" fmla="*/ 6980236 w 15811497"/>
              <a:gd name="connsiteY36-16714" fmla="*/ 5231130 h 6248398"/>
              <a:gd name="connsiteX37-16715" fmla="*/ 6978859 w 15811497"/>
              <a:gd name="connsiteY37-16716" fmla="*/ 5225774 h 6248398"/>
              <a:gd name="connsiteX38-16717" fmla="*/ 6984291 w 15811497"/>
              <a:gd name="connsiteY38-16718" fmla="*/ 5240614 h 6248398"/>
              <a:gd name="connsiteX39-16719" fmla="*/ 6984292 w 15811497"/>
              <a:gd name="connsiteY39-16720" fmla="*/ 5240614 h 6248398"/>
              <a:gd name="connsiteX40-16721" fmla="*/ 6978860 w 15811497"/>
              <a:gd name="connsiteY40-16722" fmla="*/ 5225773 h 6248398"/>
              <a:gd name="connsiteX41-16723" fmla="*/ 6944562 w 15811497"/>
              <a:gd name="connsiteY41-16724" fmla="*/ 5092380 h 6248398"/>
              <a:gd name="connsiteX42-16725" fmla="*/ 6978860 w 15811497"/>
              <a:gd name="connsiteY42-16726" fmla="*/ 5225773 h 6248398"/>
              <a:gd name="connsiteX43-16727" fmla="*/ 6948299 w 15811497"/>
              <a:gd name="connsiteY43-16728" fmla="*/ 5142273 h 6248398"/>
              <a:gd name="connsiteX44-16729" fmla="*/ 5829297 w 15811497"/>
              <a:gd name="connsiteY44-16730" fmla="*/ 4400549 h 6248398"/>
              <a:gd name="connsiteX45-16731" fmla="*/ 5056802 w 15811497"/>
              <a:gd name="connsiteY45-16732" fmla="*/ 4677867 h 6248398"/>
              <a:gd name="connsiteX46-16733" fmla="*/ 5022517 w 15811497"/>
              <a:gd name="connsiteY46-16734" fmla="*/ 4709027 h 6248398"/>
              <a:gd name="connsiteX47-16735" fmla="*/ 5022515 w 15811497"/>
              <a:gd name="connsiteY47-16736" fmla="*/ 4709029 h 6248398"/>
              <a:gd name="connsiteX48-16737" fmla="*/ 4778482 w 15811497"/>
              <a:gd name="connsiteY48-16738" fmla="*/ 5008058 h 6248398"/>
              <a:gd name="connsiteX49-16739" fmla="*/ 4715455 w 15811497"/>
              <a:gd name="connsiteY49-16740" fmla="*/ 5077404 h 6248398"/>
              <a:gd name="connsiteX50-16741" fmla="*/ 2762249 w 15811497"/>
              <a:gd name="connsiteY50-16742" fmla="*/ 5886448 h 6248398"/>
              <a:gd name="connsiteX51-16743" fmla="*/ 0 w 15811497"/>
              <a:gd name="connsiteY51-16744" fmla="*/ 3124198 h 6248398"/>
              <a:gd name="connsiteX52-16745" fmla="*/ 2762249 w 15811497"/>
              <a:gd name="connsiteY52-16746" fmla="*/ 361949 h 6248398"/>
              <a:gd name="connsiteX53-16747" fmla="*/ 4078902 w 15811497"/>
              <a:gd name="connsiteY53-16748" fmla="*/ 695338 h 6248398"/>
              <a:gd name="connsiteX54-16749" fmla="*/ 4261443 w 15811497"/>
              <a:gd name="connsiteY54-16750" fmla="*/ 806235 h 6248398"/>
              <a:gd name="connsiteX55-16751" fmla="*/ 4409044 w 15811497"/>
              <a:gd name="connsiteY55-16752" fmla="*/ 910268 h 6248398"/>
              <a:gd name="connsiteX56-16753" fmla="*/ 4612477 w 15811497"/>
              <a:gd name="connsiteY56-16754" fmla="*/ 1077402 h 6248398"/>
              <a:gd name="connsiteX57-16755" fmla="*/ 4612478 w 15811497"/>
              <a:gd name="connsiteY57-16756" fmla="*/ 1077403 h 6248398"/>
              <a:gd name="connsiteX58-16757" fmla="*/ 4701725 w 15811497"/>
              <a:gd name="connsiteY58-16758" fmla="*/ 1120394 h 6248398"/>
              <a:gd name="connsiteX59-16759" fmla="*/ 5191122 w 15811497"/>
              <a:gd name="connsiteY59-16760" fmla="*/ 1219199 h 6248398"/>
              <a:gd name="connsiteX60-16761" fmla="*/ 6161317 w 15811497"/>
              <a:gd name="connsiteY60-16762" fmla="*/ 761659 h 6248398"/>
              <a:gd name="connsiteX61-16763" fmla="*/ 6224019 w 15811497"/>
              <a:gd name="connsiteY61-16764" fmla="*/ 677808 h 6248398"/>
              <a:gd name="connsiteX62-16765" fmla="*/ 6175489 w 15811497"/>
              <a:gd name="connsiteY62-16766" fmla="*/ 757691 h 6248398"/>
              <a:gd name="connsiteX63-16767" fmla="*/ 6175489 w 15811497"/>
              <a:gd name="connsiteY63-16768" fmla="*/ 757692 h 6248398"/>
              <a:gd name="connsiteX64-16769" fmla="*/ 6224020 w 15811497"/>
              <a:gd name="connsiteY64-16770" fmla="*/ 677809 h 6248398"/>
              <a:gd name="connsiteX65-16771" fmla="*/ 6233696 w 15811497"/>
              <a:gd name="connsiteY65-16772" fmla="*/ 664869 h 6248398"/>
              <a:gd name="connsiteX66-16773" fmla="*/ 6252611 w 15811497"/>
              <a:gd name="connsiteY66-16774" fmla="*/ 633734 h 6248398"/>
              <a:gd name="connsiteX67-16775" fmla="*/ 6252610 w 15811497"/>
              <a:gd name="connsiteY67-16776" fmla="*/ 633734 h 6248398"/>
              <a:gd name="connsiteX68-16777" fmla="*/ 6233696 w 15811497"/>
              <a:gd name="connsiteY68-16778" fmla="*/ 664868 h 6248398"/>
              <a:gd name="connsiteX69-16779" fmla="*/ 6224019 w 15811497"/>
              <a:gd name="connsiteY69-16780" fmla="*/ 677808 h 6248398"/>
              <a:gd name="connsiteX70-16781" fmla="*/ 6248008 w 15811497"/>
              <a:gd name="connsiteY70-16782" fmla="*/ 638320 h 6248398"/>
              <a:gd name="connsiteX71-16783" fmla="*/ 6251291 w 15811497"/>
              <a:gd name="connsiteY71-16784" fmla="*/ 633930 h 6248398"/>
              <a:gd name="connsiteX72-16785" fmla="*/ 6251293 w 15811497"/>
              <a:gd name="connsiteY72-16786" fmla="*/ 633929 h 6248398"/>
              <a:gd name="connsiteX73-16787" fmla="*/ 6257683 w 15811497"/>
              <a:gd name="connsiteY73-16788" fmla="*/ 625384 h 6248398"/>
              <a:gd name="connsiteX74-16789" fmla="*/ 6257686 w 15811497"/>
              <a:gd name="connsiteY74-16790" fmla="*/ 625380 h 6248398"/>
              <a:gd name="connsiteX75-16791" fmla="*/ 6331355 w 15811497"/>
              <a:gd name="connsiteY75-16792" fmla="*/ 526865 h 6248398"/>
              <a:gd name="connsiteX76-16793" fmla="*/ 7448548 w 15811497"/>
              <a:gd name="connsiteY76-16794" fmla="*/ 0 h 6248398"/>
              <a:gd name="connsiteX0-16795" fmla="*/ 11209760 w 15811497"/>
              <a:gd name="connsiteY0-16796" fmla="*/ 5180760 h 6248398"/>
              <a:gd name="connsiteX1-16797" fmla="*/ 11210150 w 15811497"/>
              <a:gd name="connsiteY1-16798" fmla="*/ 5180948 h 6248398"/>
              <a:gd name="connsiteX2-16799" fmla="*/ 11528781 w 15811497"/>
              <a:gd name="connsiteY2-16800" fmla="*/ 5429240 h 6248398"/>
              <a:gd name="connsiteX3-16801" fmla="*/ 11209760 w 15811497"/>
              <a:gd name="connsiteY3-16802" fmla="*/ 5180760 h 6248398"/>
              <a:gd name="connsiteX4-16803" fmla="*/ 7448548 w 15811497"/>
              <a:gd name="connsiteY4-16804" fmla="*/ 0 h 6248398"/>
              <a:gd name="connsiteX5-16805" fmla="*/ 8721604 w 15811497"/>
              <a:gd name="connsiteY5-16806" fmla="*/ 757692 h 6248398"/>
              <a:gd name="connsiteX6-16807" fmla="*/ 8890522 w 15811497"/>
              <a:gd name="connsiteY6-16808" fmla="*/ 1193234 h 6248398"/>
              <a:gd name="connsiteX7-16809" fmla="*/ 9958384 w 15811497"/>
              <a:gd name="connsiteY7-16810" fmla="*/ 1828798 h 6248398"/>
              <a:gd name="connsiteX8-16811" fmla="*/ 10895504 w 15811497"/>
              <a:gd name="connsiteY8-16812" fmla="*/ 1386857 h 6248398"/>
              <a:gd name="connsiteX9-16813" fmla="*/ 11096041 w 15811497"/>
              <a:gd name="connsiteY9-16814" fmla="*/ 1170993 h 6248398"/>
              <a:gd name="connsiteX10-16815" fmla="*/ 13049247 w 15811497"/>
              <a:gd name="connsiteY10-16816" fmla="*/ 361949 h 6248398"/>
              <a:gd name="connsiteX11-16817" fmla="*/ 15811497 w 15811497"/>
              <a:gd name="connsiteY11-16818" fmla="*/ 3124198 h 6248398"/>
              <a:gd name="connsiteX12-16819" fmla="*/ 13049247 w 15811497"/>
              <a:gd name="connsiteY12-16820" fmla="*/ 5886448 h 6248398"/>
              <a:gd name="connsiteX13-16821" fmla="*/ 11732594 w 15811497"/>
              <a:gd name="connsiteY13-16822" fmla="*/ 5553059 h 6248398"/>
              <a:gd name="connsiteX14-16823" fmla="*/ 11528782 w 15811497"/>
              <a:gd name="connsiteY14-16824" fmla="*/ 5429240 h 6248398"/>
              <a:gd name="connsiteX15-16825" fmla="*/ 11210151 w 15811497"/>
              <a:gd name="connsiteY15-16826" fmla="*/ 5180948 h 6248398"/>
              <a:gd name="connsiteX16-16827" fmla="*/ 11209761 w 15811497"/>
              <a:gd name="connsiteY16-16828" fmla="*/ 5180760 h 6248398"/>
              <a:gd name="connsiteX17-16829" fmla="*/ 11096041 w 15811497"/>
              <a:gd name="connsiteY17-16830" fmla="*/ 5077404 h 6248398"/>
              <a:gd name="connsiteX18-16831" fmla="*/ 10610846 w 15811497"/>
              <a:gd name="connsiteY18-16832" fmla="*/ 5029199 h 6248398"/>
              <a:gd name="connsiteX19-16833" fmla="*/ 9640652 w 15811497"/>
              <a:gd name="connsiteY19-16834" fmla="*/ 5486739 h 6248398"/>
              <a:gd name="connsiteX20-16835" fmla="*/ 9628722 w 15811497"/>
              <a:gd name="connsiteY20-16836" fmla="*/ 5502693 h 6248398"/>
              <a:gd name="connsiteX21-16837" fmla="*/ 9568273 w 15811497"/>
              <a:gd name="connsiteY21-16838" fmla="*/ 5583530 h 6248398"/>
              <a:gd name="connsiteX22-16839" fmla="*/ 9535504 w 15811497"/>
              <a:gd name="connsiteY22-16840" fmla="*/ 5637470 h 6248398"/>
              <a:gd name="connsiteX23-16841" fmla="*/ 9535505 w 15811497"/>
              <a:gd name="connsiteY23-16842" fmla="*/ 5637470 h 6248398"/>
              <a:gd name="connsiteX24-16843" fmla="*/ 9568273 w 15811497"/>
              <a:gd name="connsiteY24-16844" fmla="*/ 5583531 h 6248398"/>
              <a:gd name="connsiteX25-16845" fmla="*/ 9628722 w 15811497"/>
              <a:gd name="connsiteY25-16846" fmla="*/ 5502694 h 6248398"/>
              <a:gd name="connsiteX26-16847" fmla="*/ 9563485 w 15811497"/>
              <a:gd name="connsiteY26-16848" fmla="*/ 5610078 h 6248398"/>
              <a:gd name="connsiteX27-16849" fmla="*/ 9542221 w 15811497"/>
              <a:gd name="connsiteY27-16850" fmla="*/ 5638514 h 6248398"/>
              <a:gd name="connsiteX28-16851" fmla="*/ 9480140 w 15811497"/>
              <a:gd name="connsiteY28-16852" fmla="*/ 5721533 h 6248398"/>
              <a:gd name="connsiteX29-16853" fmla="*/ 8362947 w 15811497"/>
              <a:gd name="connsiteY29-16854" fmla="*/ 6248398 h 6248398"/>
              <a:gd name="connsiteX30-16855" fmla="*/ 7028922 w 15811497"/>
              <a:gd name="connsiteY30-16856" fmla="*/ 5364147 h 6248398"/>
              <a:gd name="connsiteX31-16857" fmla="*/ 6990513 w 15811497"/>
              <a:gd name="connsiteY31-16858" fmla="*/ 5259205 h 6248398"/>
              <a:gd name="connsiteX32-16859" fmla="*/ 6990512 w 15811497"/>
              <a:gd name="connsiteY32-16860" fmla="*/ 5259199 h 6248398"/>
              <a:gd name="connsiteX33-16861" fmla="*/ 6983676 w 15811497"/>
              <a:gd name="connsiteY33-16862" fmla="*/ 5240519 h 6248398"/>
              <a:gd name="connsiteX34-16863" fmla="*/ 6983673 w 15811497"/>
              <a:gd name="connsiteY34-16864" fmla="*/ 5240519 h 6248398"/>
              <a:gd name="connsiteX35-16865" fmla="*/ 6980236 w 15811497"/>
              <a:gd name="connsiteY35-16866" fmla="*/ 5231130 h 6248398"/>
              <a:gd name="connsiteX36-16867" fmla="*/ 6978859 w 15811497"/>
              <a:gd name="connsiteY36-16868" fmla="*/ 5225774 h 6248398"/>
              <a:gd name="connsiteX37-16869" fmla="*/ 6984291 w 15811497"/>
              <a:gd name="connsiteY37-16870" fmla="*/ 5240614 h 6248398"/>
              <a:gd name="connsiteX38-16871" fmla="*/ 6984292 w 15811497"/>
              <a:gd name="connsiteY38-16872" fmla="*/ 5240614 h 6248398"/>
              <a:gd name="connsiteX39-16873" fmla="*/ 6978860 w 15811497"/>
              <a:gd name="connsiteY39-16874" fmla="*/ 5225773 h 6248398"/>
              <a:gd name="connsiteX40-16875" fmla="*/ 6944562 w 15811497"/>
              <a:gd name="connsiteY40-16876" fmla="*/ 5092380 h 6248398"/>
              <a:gd name="connsiteX41-16877" fmla="*/ 6978860 w 15811497"/>
              <a:gd name="connsiteY41-16878" fmla="*/ 5225773 h 6248398"/>
              <a:gd name="connsiteX42-16879" fmla="*/ 6948299 w 15811497"/>
              <a:gd name="connsiteY42-16880" fmla="*/ 5142273 h 6248398"/>
              <a:gd name="connsiteX43-16881" fmla="*/ 5829297 w 15811497"/>
              <a:gd name="connsiteY43-16882" fmla="*/ 4400549 h 6248398"/>
              <a:gd name="connsiteX44-16883" fmla="*/ 5056802 w 15811497"/>
              <a:gd name="connsiteY44-16884" fmla="*/ 4677867 h 6248398"/>
              <a:gd name="connsiteX45-16885" fmla="*/ 5022517 w 15811497"/>
              <a:gd name="connsiteY45-16886" fmla="*/ 4709027 h 6248398"/>
              <a:gd name="connsiteX46-16887" fmla="*/ 5022515 w 15811497"/>
              <a:gd name="connsiteY46-16888" fmla="*/ 4709029 h 6248398"/>
              <a:gd name="connsiteX47-16889" fmla="*/ 4778482 w 15811497"/>
              <a:gd name="connsiteY47-16890" fmla="*/ 5008058 h 6248398"/>
              <a:gd name="connsiteX48-16891" fmla="*/ 4715455 w 15811497"/>
              <a:gd name="connsiteY48-16892" fmla="*/ 5077404 h 6248398"/>
              <a:gd name="connsiteX49-16893" fmla="*/ 2762249 w 15811497"/>
              <a:gd name="connsiteY49-16894" fmla="*/ 5886448 h 6248398"/>
              <a:gd name="connsiteX50-16895" fmla="*/ 0 w 15811497"/>
              <a:gd name="connsiteY50-16896" fmla="*/ 3124198 h 6248398"/>
              <a:gd name="connsiteX51-16897" fmla="*/ 2762249 w 15811497"/>
              <a:gd name="connsiteY51-16898" fmla="*/ 361949 h 6248398"/>
              <a:gd name="connsiteX52-16899" fmla="*/ 4078902 w 15811497"/>
              <a:gd name="connsiteY52-16900" fmla="*/ 695338 h 6248398"/>
              <a:gd name="connsiteX53-16901" fmla="*/ 4261443 w 15811497"/>
              <a:gd name="connsiteY53-16902" fmla="*/ 806235 h 6248398"/>
              <a:gd name="connsiteX54-16903" fmla="*/ 4409044 w 15811497"/>
              <a:gd name="connsiteY54-16904" fmla="*/ 910268 h 6248398"/>
              <a:gd name="connsiteX55-16905" fmla="*/ 4612477 w 15811497"/>
              <a:gd name="connsiteY55-16906" fmla="*/ 1077402 h 6248398"/>
              <a:gd name="connsiteX56-16907" fmla="*/ 4612478 w 15811497"/>
              <a:gd name="connsiteY56-16908" fmla="*/ 1077403 h 6248398"/>
              <a:gd name="connsiteX57-16909" fmla="*/ 4701725 w 15811497"/>
              <a:gd name="connsiteY57-16910" fmla="*/ 1120394 h 6248398"/>
              <a:gd name="connsiteX58-16911" fmla="*/ 5191122 w 15811497"/>
              <a:gd name="connsiteY58-16912" fmla="*/ 1219199 h 6248398"/>
              <a:gd name="connsiteX59-16913" fmla="*/ 6161317 w 15811497"/>
              <a:gd name="connsiteY59-16914" fmla="*/ 761659 h 6248398"/>
              <a:gd name="connsiteX60-16915" fmla="*/ 6224019 w 15811497"/>
              <a:gd name="connsiteY60-16916" fmla="*/ 677808 h 6248398"/>
              <a:gd name="connsiteX61-16917" fmla="*/ 6175489 w 15811497"/>
              <a:gd name="connsiteY61-16918" fmla="*/ 757691 h 6248398"/>
              <a:gd name="connsiteX62-16919" fmla="*/ 6175489 w 15811497"/>
              <a:gd name="connsiteY62-16920" fmla="*/ 757692 h 6248398"/>
              <a:gd name="connsiteX63-16921" fmla="*/ 6224020 w 15811497"/>
              <a:gd name="connsiteY63-16922" fmla="*/ 677809 h 6248398"/>
              <a:gd name="connsiteX64-16923" fmla="*/ 6233696 w 15811497"/>
              <a:gd name="connsiteY64-16924" fmla="*/ 664869 h 6248398"/>
              <a:gd name="connsiteX65-16925" fmla="*/ 6252611 w 15811497"/>
              <a:gd name="connsiteY65-16926" fmla="*/ 633734 h 6248398"/>
              <a:gd name="connsiteX66-16927" fmla="*/ 6252610 w 15811497"/>
              <a:gd name="connsiteY66-16928" fmla="*/ 633734 h 6248398"/>
              <a:gd name="connsiteX67-16929" fmla="*/ 6233696 w 15811497"/>
              <a:gd name="connsiteY67-16930" fmla="*/ 664868 h 6248398"/>
              <a:gd name="connsiteX68-16931" fmla="*/ 6224019 w 15811497"/>
              <a:gd name="connsiteY68-16932" fmla="*/ 677808 h 6248398"/>
              <a:gd name="connsiteX69-16933" fmla="*/ 6248008 w 15811497"/>
              <a:gd name="connsiteY69-16934" fmla="*/ 638320 h 6248398"/>
              <a:gd name="connsiteX70-16935" fmla="*/ 6251291 w 15811497"/>
              <a:gd name="connsiteY70-16936" fmla="*/ 633930 h 6248398"/>
              <a:gd name="connsiteX71-16937" fmla="*/ 6251293 w 15811497"/>
              <a:gd name="connsiteY71-16938" fmla="*/ 633929 h 6248398"/>
              <a:gd name="connsiteX72-16939" fmla="*/ 6257683 w 15811497"/>
              <a:gd name="connsiteY72-16940" fmla="*/ 625384 h 6248398"/>
              <a:gd name="connsiteX73-16941" fmla="*/ 6257686 w 15811497"/>
              <a:gd name="connsiteY73-16942" fmla="*/ 625380 h 6248398"/>
              <a:gd name="connsiteX74-16943" fmla="*/ 6331355 w 15811497"/>
              <a:gd name="connsiteY74-16944" fmla="*/ 526865 h 6248398"/>
              <a:gd name="connsiteX75-16945" fmla="*/ 7448548 w 15811497"/>
              <a:gd name="connsiteY75-16946" fmla="*/ 0 h 6248398"/>
              <a:gd name="connsiteX0-16947" fmla="*/ 11209760 w 15811497"/>
              <a:gd name="connsiteY0-16948" fmla="*/ 5180760 h 6248398"/>
              <a:gd name="connsiteX1-16949" fmla="*/ 11210150 w 15811497"/>
              <a:gd name="connsiteY1-16950" fmla="*/ 5180948 h 6248398"/>
              <a:gd name="connsiteX2-16951" fmla="*/ 11528781 w 15811497"/>
              <a:gd name="connsiteY2-16952" fmla="*/ 5429240 h 6248398"/>
              <a:gd name="connsiteX3-16953" fmla="*/ 11209760 w 15811497"/>
              <a:gd name="connsiteY3-16954" fmla="*/ 5180760 h 6248398"/>
              <a:gd name="connsiteX4-16955" fmla="*/ 7448548 w 15811497"/>
              <a:gd name="connsiteY4-16956" fmla="*/ 0 h 6248398"/>
              <a:gd name="connsiteX5-16957" fmla="*/ 8721604 w 15811497"/>
              <a:gd name="connsiteY5-16958" fmla="*/ 757692 h 6248398"/>
              <a:gd name="connsiteX6-16959" fmla="*/ 8890522 w 15811497"/>
              <a:gd name="connsiteY6-16960" fmla="*/ 1193234 h 6248398"/>
              <a:gd name="connsiteX7-16961" fmla="*/ 9958384 w 15811497"/>
              <a:gd name="connsiteY7-16962" fmla="*/ 1828798 h 6248398"/>
              <a:gd name="connsiteX8-16963" fmla="*/ 10895504 w 15811497"/>
              <a:gd name="connsiteY8-16964" fmla="*/ 1386857 h 6248398"/>
              <a:gd name="connsiteX9-16965" fmla="*/ 11096041 w 15811497"/>
              <a:gd name="connsiteY9-16966" fmla="*/ 1170993 h 6248398"/>
              <a:gd name="connsiteX10-16967" fmla="*/ 13049247 w 15811497"/>
              <a:gd name="connsiteY10-16968" fmla="*/ 361949 h 6248398"/>
              <a:gd name="connsiteX11-16969" fmla="*/ 15811497 w 15811497"/>
              <a:gd name="connsiteY11-16970" fmla="*/ 3124198 h 6248398"/>
              <a:gd name="connsiteX12-16971" fmla="*/ 13049247 w 15811497"/>
              <a:gd name="connsiteY12-16972" fmla="*/ 5886448 h 6248398"/>
              <a:gd name="connsiteX13-16973" fmla="*/ 11732594 w 15811497"/>
              <a:gd name="connsiteY13-16974" fmla="*/ 5553059 h 6248398"/>
              <a:gd name="connsiteX14-16975" fmla="*/ 11528782 w 15811497"/>
              <a:gd name="connsiteY14-16976" fmla="*/ 5429240 h 6248398"/>
              <a:gd name="connsiteX15-16977" fmla="*/ 11210151 w 15811497"/>
              <a:gd name="connsiteY15-16978" fmla="*/ 5180948 h 6248398"/>
              <a:gd name="connsiteX16-16979" fmla="*/ 11096041 w 15811497"/>
              <a:gd name="connsiteY16-16980" fmla="*/ 5077404 h 6248398"/>
              <a:gd name="connsiteX17-16981" fmla="*/ 10610846 w 15811497"/>
              <a:gd name="connsiteY17-16982" fmla="*/ 5029199 h 6248398"/>
              <a:gd name="connsiteX18-16983" fmla="*/ 9640652 w 15811497"/>
              <a:gd name="connsiteY18-16984" fmla="*/ 5486739 h 6248398"/>
              <a:gd name="connsiteX19-16985" fmla="*/ 9628722 w 15811497"/>
              <a:gd name="connsiteY19-16986" fmla="*/ 5502693 h 6248398"/>
              <a:gd name="connsiteX20-16987" fmla="*/ 9568273 w 15811497"/>
              <a:gd name="connsiteY20-16988" fmla="*/ 5583530 h 6248398"/>
              <a:gd name="connsiteX21-16989" fmla="*/ 9535504 w 15811497"/>
              <a:gd name="connsiteY21-16990" fmla="*/ 5637470 h 6248398"/>
              <a:gd name="connsiteX22-16991" fmla="*/ 9535505 w 15811497"/>
              <a:gd name="connsiteY22-16992" fmla="*/ 5637470 h 6248398"/>
              <a:gd name="connsiteX23-16993" fmla="*/ 9568273 w 15811497"/>
              <a:gd name="connsiteY23-16994" fmla="*/ 5583531 h 6248398"/>
              <a:gd name="connsiteX24-16995" fmla="*/ 9628722 w 15811497"/>
              <a:gd name="connsiteY24-16996" fmla="*/ 5502694 h 6248398"/>
              <a:gd name="connsiteX25-16997" fmla="*/ 9563485 w 15811497"/>
              <a:gd name="connsiteY25-16998" fmla="*/ 5610078 h 6248398"/>
              <a:gd name="connsiteX26-16999" fmla="*/ 9542221 w 15811497"/>
              <a:gd name="connsiteY26-17000" fmla="*/ 5638514 h 6248398"/>
              <a:gd name="connsiteX27-17001" fmla="*/ 9480140 w 15811497"/>
              <a:gd name="connsiteY27-17002" fmla="*/ 5721533 h 6248398"/>
              <a:gd name="connsiteX28-17003" fmla="*/ 8362947 w 15811497"/>
              <a:gd name="connsiteY28-17004" fmla="*/ 6248398 h 6248398"/>
              <a:gd name="connsiteX29-17005" fmla="*/ 7028922 w 15811497"/>
              <a:gd name="connsiteY29-17006" fmla="*/ 5364147 h 6248398"/>
              <a:gd name="connsiteX30-17007" fmla="*/ 6990513 w 15811497"/>
              <a:gd name="connsiteY30-17008" fmla="*/ 5259205 h 6248398"/>
              <a:gd name="connsiteX31-17009" fmla="*/ 6990512 w 15811497"/>
              <a:gd name="connsiteY31-17010" fmla="*/ 5259199 h 6248398"/>
              <a:gd name="connsiteX32-17011" fmla="*/ 6983676 w 15811497"/>
              <a:gd name="connsiteY32-17012" fmla="*/ 5240519 h 6248398"/>
              <a:gd name="connsiteX33-17013" fmla="*/ 6983673 w 15811497"/>
              <a:gd name="connsiteY33-17014" fmla="*/ 5240519 h 6248398"/>
              <a:gd name="connsiteX34-17015" fmla="*/ 6980236 w 15811497"/>
              <a:gd name="connsiteY34-17016" fmla="*/ 5231130 h 6248398"/>
              <a:gd name="connsiteX35-17017" fmla="*/ 6978859 w 15811497"/>
              <a:gd name="connsiteY35-17018" fmla="*/ 5225774 h 6248398"/>
              <a:gd name="connsiteX36-17019" fmla="*/ 6984291 w 15811497"/>
              <a:gd name="connsiteY36-17020" fmla="*/ 5240614 h 6248398"/>
              <a:gd name="connsiteX37-17021" fmla="*/ 6984292 w 15811497"/>
              <a:gd name="connsiteY37-17022" fmla="*/ 5240614 h 6248398"/>
              <a:gd name="connsiteX38-17023" fmla="*/ 6978860 w 15811497"/>
              <a:gd name="connsiteY38-17024" fmla="*/ 5225773 h 6248398"/>
              <a:gd name="connsiteX39-17025" fmla="*/ 6944562 w 15811497"/>
              <a:gd name="connsiteY39-17026" fmla="*/ 5092380 h 6248398"/>
              <a:gd name="connsiteX40-17027" fmla="*/ 6978860 w 15811497"/>
              <a:gd name="connsiteY40-17028" fmla="*/ 5225773 h 6248398"/>
              <a:gd name="connsiteX41-17029" fmla="*/ 6948299 w 15811497"/>
              <a:gd name="connsiteY41-17030" fmla="*/ 5142273 h 6248398"/>
              <a:gd name="connsiteX42-17031" fmla="*/ 5829297 w 15811497"/>
              <a:gd name="connsiteY42-17032" fmla="*/ 4400549 h 6248398"/>
              <a:gd name="connsiteX43-17033" fmla="*/ 5056802 w 15811497"/>
              <a:gd name="connsiteY43-17034" fmla="*/ 4677867 h 6248398"/>
              <a:gd name="connsiteX44-17035" fmla="*/ 5022517 w 15811497"/>
              <a:gd name="connsiteY44-17036" fmla="*/ 4709027 h 6248398"/>
              <a:gd name="connsiteX45-17037" fmla="*/ 5022515 w 15811497"/>
              <a:gd name="connsiteY45-17038" fmla="*/ 4709029 h 6248398"/>
              <a:gd name="connsiteX46-17039" fmla="*/ 4778482 w 15811497"/>
              <a:gd name="connsiteY46-17040" fmla="*/ 5008058 h 6248398"/>
              <a:gd name="connsiteX47-17041" fmla="*/ 4715455 w 15811497"/>
              <a:gd name="connsiteY47-17042" fmla="*/ 5077404 h 6248398"/>
              <a:gd name="connsiteX48-17043" fmla="*/ 2762249 w 15811497"/>
              <a:gd name="connsiteY48-17044" fmla="*/ 5886448 h 6248398"/>
              <a:gd name="connsiteX49-17045" fmla="*/ 0 w 15811497"/>
              <a:gd name="connsiteY49-17046" fmla="*/ 3124198 h 6248398"/>
              <a:gd name="connsiteX50-17047" fmla="*/ 2762249 w 15811497"/>
              <a:gd name="connsiteY50-17048" fmla="*/ 361949 h 6248398"/>
              <a:gd name="connsiteX51-17049" fmla="*/ 4078902 w 15811497"/>
              <a:gd name="connsiteY51-17050" fmla="*/ 695338 h 6248398"/>
              <a:gd name="connsiteX52-17051" fmla="*/ 4261443 w 15811497"/>
              <a:gd name="connsiteY52-17052" fmla="*/ 806235 h 6248398"/>
              <a:gd name="connsiteX53-17053" fmla="*/ 4409044 w 15811497"/>
              <a:gd name="connsiteY53-17054" fmla="*/ 910268 h 6248398"/>
              <a:gd name="connsiteX54-17055" fmla="*/ 4612477 w 15811497"/>
              <a:gd name="connsiteY54-17056" fmla="*/ 1077402 h 6248398"/>
              <a:gd name="connsiteX55-17057" fmla="*/ 4612478 w 15811497"/>
              <a:gd name="connsiteY55-17058" fmla="*/ 1077403 h 6248398"/>
              <a:gd name="connsiteX56-17059" fmla="*/ 4701725 w 15811497"/>
              <a:gd name="connsiteY56-17060" fmla="*/ 1120394 h 6248398"/>
              <a:gd name="connsiteX57-17061" fmla="*/ 5191122 w 15811497"/>
              <a:gd name="connsiteY57-17062" fmla="*/ 1219199 h 6248398"/>
              <a:gd name="connsiteX58-17063" fmla="*/ 6161317 w 15811497"/>
              <a:gd name="connsiteY58-17064" fmla="*/ 761659 h 6248398"/>
              <a:gd name="connsiteX59-17065" fmla="*/ 6224019 w 15811497"/>
              <a:gd name="connsiteY59-17066" fmla="*/ 677808 h 6248398"/>
              <a:gd name="connsiteX60-17067" fmla="*/ 6175489 w 15811497"/>
              <a:gd name="connsiteY60-17068" fmla="*/ 757691 h 6248398"/>
              <a:gd name="connsiteX61-17069" fmla="*/ 6175489 w 15811497"/>
              <a:gd name="connsiteY61-17070" fmla="*/ 757692 h 6248398"/>
              <a:gd name="connsiteX62-17071" fmla="*/ 6224020 w 15811497"/>
              <a:gd name="connsiteY62-17072" fmla="*/ 677809 h 6248398"/>
              <a:gd name="connsiteX63-17073" fmla="*/ 6233696 w 15811497"/>
              <a:gd name="connsiteY63-17074" fmla="*/ 664869 h 6248398"/>
              <a:gd name="connsiteX64-17075" fmla="*/ 6252611 w 15811497"/>
              <a:gd name="connsiteY64-17076" fmla="*/ 633734 h 6248398"/>
              <a:gd name="connsiteX65-17077" fmla="*/ 6252610 w 15811497"/>
              <a:gd name="connsiteY65-17078" fmla="*/ 633734 h 6248398"/>
              <a:gd name="connsiteX66-17079" fmla="*/ 6233696 w 15811497"/>
              <a:gd name="connsiteY66-17080" fmla="*/ 664868 h 6248398"/>
              <a:gd name="connsiteX67-17081" fmla="*/ 6224019 w 15811497"/>
              <a:gd name="connsiteY67-17082" fmla="*/ 677808 h 6248398"/>
              <a:gd name="connsiteX68-17083" fmla="*/ 6248008 w 15811497"/>
              <a:gd name="connsiteY68-17084" fmla="*/ 638320 h 6248398"/>
              <a:gd name="connsiteX69-17085" fmla="*/ 6251291 w 15811497"/>
              <a:gd name="connsiteY69-17086" fmla="*/ 633930 h 6248398"/>
              <a:gd name="connsiteX70-17087" fmla="*/ 6251293 w 15811497"/>
              <a:gd name="connsiteY70-17088" fmla="*/ 633929 h 6248398"/>
              <a:gd name="connsiteX71-17089" fmla="*/ 6257683 w 15811497"/>
              <a:gd name="connsiteY71-17090" fmla="*/ 625384 h 6248398"/>
              <a:gd name="connsiteX72-17091" fmla="*/ 6257686 w 15811497"/>
              <a:gd name="connsiteY72-17092" fmla="*/ 625380 h 6248398"/>
              <a:gd name="connsiteX73-17093" fmla="*/ 6331355 w 15811497"/>
              <a:gd name="connsiteY73-17094" fmla="*/ 526865 h 6248398"/>
              <a:gd name="connsiteX74-17095" fmla="*/ 7448548 w 15811497"/>
              <a:gd name="connsiteY74-17096" fmla="*/ 0 h 6248398"/>
              <a:gd name="connsiteX0-17097" fmla="*/ 11209760 w 15811497"/>
              <a:gd name="connsiteY0-17098" fmla="*/ 5180760 h 6248398"/>
              <a:gd name="connsiteX1-17099" fmla="*/ 11210150 w 15811497"/>
              <a:gd name="connsiteY1-17100" fmla="*/ 5180948 h 6248398"/>
              <a:gd name="connsiteX2-17101" fmla="*/ 11528781 w 15811497"/>
              <a:gd name="connsiteY2-17102" fmla="*/ 5429240 h 6248398"/>
              <a:gd name="connsiteX3-17103" fmla="*/ 11209760 w 15811497"/>
              <a:gd name="connsiteY3-17104" fmla="*/ 5180760 h 6248398"/>
              <a:gd name="connsiteX4-17105" fmla="*/ 7448548 w 15811497"/>
              <a:gd name="connsiteY4-17106" fmla="*/ 0 h 6248398"/>
              <a:gd name="connsiteX5-17107" fmla="*/ 8721604 w 15811497"/>
              <a:gd name="connsiteY5-17108" fmla="*/ 757692 h 6248398"/>
              <a:gd name="connsiteX6-17109" fmla="*/ 8890522 w 15811497"/>
              <a:gd name="connsiteY6-17110" fmla="*/ 1193234 h 6248398"/>
              <a:gd name="connsiteX7-17111" fmla="*/ 9958384 w 15811497"/>
              <a:gd name="connsiteY7-17112" fmla="*/ 1828798 h 6248398"/>
              <a:gd name="connsiteX8-17113" fmla="*/ 10895504 w 15811497"/>
              <a:gd name="connsiteY8-17114" fmla="*/ 1386857 h 6248398"/>
              <a:gd name="connsiteX9-17115" fmla="*/ 11096041 w 15811497"/>
              <a:gd name="connsiteY9-17116" fmla="*/ 1170993 h 6248398"/>
              <a:gd name="connsiteX10-17117" fmla="*/ 13049247 w 15811497"/>
              <a:gd name="connsiteY10-17118" fmla="*/ 361949 h 6248398"/>
              <a:gd name="connsiteX11-17119" fmla="*/ 15811497 w 15811497"/>
              <a:gd name="connsiteY11-17120" fmla="*/ 3124198 h 6248398"/>
              <a:gd name="connsiteX12-17121" fmla="*/ 13049247 w 15811497"/>
              <a:gd name="connsiteY12-17122" fmla="*/ 5886448 h 6248398"/>
              <a:gd name="connsiteX13-17123" fmla="*/ 11732594 w 15811497"/>
              <a:gd name="connsiteY13-17124" fmla="*/ 5553059 h 6248398"/>
              <a:gd name="connsiteX14-17125" fmla="*/ 11528782 w 15811497"/>
              <a:gd name="connsiteY14-17126" fmla="*/ 5429240 h 6248398"/>
              <a:gd name="connsiteX15-17127" fmla="*/ 11096041 w 15811497"/>
              <a:gd name="connsiteY15-17128" fmla="*/ 5077404 h 6248398"/>
              <a:gd name="connsiteX16-17129" fmla="*/ 10610846 w 15811497"/>
              <a:gd name="connsiteY16-17130" fmla="*/ 5029199 h 6248398"/>
              <a:gd name="connsiteX17-17131" fmla="*/ 9640652 w 15811497"/>
              <a:gd name="connsiteY17-17132" fmla="*/ 5486739 h 6248398"/>
              <a:gd name="connsiteX18-17133" fmla="*/ 9628722 w 15811497"/>
              <a:gd name="connsiteY18-17134" fmla="*/ 5502693 h 6248398"/>
              <a:gd name="connsiteX19-17135" fmla="*/ 9568273 w 15811497"/>
              <a:gd name="connsiteY19-17136" fmla="*/ 5583530 h 6248398"/>
              <a:gd name="connsiteX20-17137" fmla="*/ 9535504 w 15811497"/>
              <a:gd name="connsiteY20-17138" fmla="*/ 5637470 h 6248398"/>
              <a:gd name="connsiteX21-17139" fmla="*/ 9535505 w 15811497"/>
              <a:gd name="connsiteY21-17140" fmla="*/ 5637470 h 6248398"/>
              <a:gd name="connsiteX22-17141" fmla="*/ 9568273 w 15811497"/>
              <a:gd name="connsiteY22-17142" fmla="*/ 5583531 h 6248398"/>
              <a:gd name="connsiteX23-17143" fmla="*/ 9628722 w 15811497"/>
              <a:gd name="connsiteY23-17144" fmla="*/ 5502694 h 6248398"/>
              <a:gd name="connsiteX24-17145" fmla="*/ 9563485 w 15811497"/>
              <a:gd name="connsiteY24-17146" fmla="*/ 5610078 h 6248398"/>
              <a:gd name="connsiteX25-17147" fmla="*/ 9542221 w 15811497"/>
              <a:gd name="connsiteY25-17148" fmla="*/ 5638514 h 6248398"/>
              <a:gd name="connsiteX26-17149" fmla="*/ 9480140 w 15811497"/>
              <a:gd name="connsiteY26-17150" fmla="*/ 5721533 h 6248398"/>
              <a:gd name="connsiteX27-17151" fmla="*/ 8362947 w 15811497"/>
              <a:gd name="connsiteY27-17152" fmla="*/ 6248398 h 6248398"/>
              <a:gd name="connsiteX28-17153" fmla="*/ 7028922 w 15811497"/>
              <a:gd name="connsiteY28-17154" fmla="*/ 5364147 h 6248398"/>
              <a:gd name="connsiteX29-17155" fmla="*/ 6990513 w 15811497"/>
              <a:gd name="connsiteY29-17156" fmla="*/ 5259205 h 6248398"/>
              <a:gd name="connsiteX30-17157" fmla="*/ 6990512 w 15811497"/>
              <a:gd name="connsiteY30-17158" fmla="*/ 5259199 h 6248398"/>
              <a:gd name="connsiteX31-17159" fmla="*/ 6983676 w 15811497"/>
              <a:gd name="connsiteY31-17160" fmla="*/ 5240519 h 6248398"/>
              <a:gd name="connsiteX32-17161" fmla="*/ 6983673 w 15811497"/>
              <a:gd name="connsiteY32-17162" fmla="*/ 5240519 h 6248398"/>
              <a:gd name="connsiteX33-17163" fmla="*/ 6980236 w 15811497"/>
              <a:gd name="connsiteY33-17164" fmla="*/ 5231130 h 6248398"/>
              <a:gd name="connsiteX34-17165" fmla="*/ 6978859 w 15811497"/>
              <a:gd name="connsiteY34-17166" fmla="*/ 5225774 h 6248398"/>
              <a:gd name="connsiteX35-17167" fmla="*/ 6984291 w 15811497"/>
              <a:gd name="connsiteY35-17168" fmla="*/ 5240614 h 6248398"/>
              <a:gd name="connsiteX36-17169" fmla="*/ 6984292 w 15811497"/>
              <a:gd name="connsiteY36-17170" fmla="*/ 5240614 h 6248398"/>
              <a:gd name="connsiteX37-17171" fmla="*/ 6978860 w 15811497"/>
              <a:gd name="connsiteY37-17172" fmla="*/ 5225773 h 6248398"/>
              <a:gd name="connsiteX38-17173" fmla="*/ 6944562 w 15811497"/>
              <a:gd name="connsiteY38-17174" fmla="*/ 5092380 h 6248398"/>
              <a:gd name="connsiteX39-17175" fmla="*/ 6978860 w 15811497"/>
              <a:gd name="connsiteY39-17176" fmla="*/ 5225773 h 6248398"/>
              <a:gd name="connsiteX40-17177" fmla="*/ 6948299 w 15811497"/>
              <a:gd name="connsiteY40-17178" fmla="*/ 5142273 h 6248398"/>
              <a:gd name="connsiteX41-17179" fmla="*/ 5829297 w 15811497"/>
              <a:gd name="connsiteY41-17180" fmla="*/ 4400549 h 6248398"/>
              <a:gd name="connsiteX42-17181" fmla="*/ 5056802 w 15811497"/>
              <a:gd name="connsiteY42-17182" fmla="*/ 4677867 h 6248398"/>
              <a:gd name="connsiteX43-17183" fmla="*/ 5022517 w 15811497"/>
              <a:gd name="connsiteY43-17184" fmla="*/ 4709027 h 6248398"/>
              <a:gd name="connsiteX44-17185" fmla="*/ 5022515 w 15811497"/>
              <a:gd name="connsiteY44-17186" fmla="*/ 4709029 h 6248398"/>
              <a:gd name="connsiteX45-17187" fmla="*/ 4778482 w 15811497"/>
              <a:gd name="connsiteY45-17188" fmla="*/ 5008058 h 6248398"/>
              <a:gd name="connsiteX46-17189" fmla="*/ 4715455 w 15811497"/>
              <a:gd name="connsiteY46-17190" fmla="*/ 5077404 h 6248398"/>
              <a:gd name="connsiteX47-17191" fmla="*/ 2762249 w 15811497"/>
              <a:gd name="connsiteY47-17192" fmla="*/ 5886448 h 6248398"/>
              <a:gd name="connsiteX48-17193" fmla="*/ 0 w 15811497"/>
              <a:gd name="connsiteY48-17194" fmla="*/ 3124198 h 6248398"/>
              <a:gd name="connsiteX49-17195" fmla="*/ 2762249 w 15811497"/>
              <a:gd name="connsiteY49-17196" fmla="*/ 361949 h 6248398"/>
              <a:gd name="connsiteX50-17197" fmla="*/ 4078902 w 15811497"/>
              <a:gd name="connsiteY50-17198" fmla="*/ 695338 h 6248398"/>
              <a:gd name="connsiteX51-17199" fmla="*/ 4261443 w 15811497"/>
              <a:gd name="connsiteY51-17200" fmla="*/ 806235 h 6248398"/>
              <a:gd name="connsiteX52-17201" fmla="*/ 4409044 w 15811497"/>
              <a:gd name="connsiteY52-17202" fmla="*/ 910268 h 6248398"/>
              <a:gd name="connsiteX53-17203" fmla="*/ 4612477 w 15811497"/>
              <a:gd name="connsiteY53-17204" fmla="*/ 1077402 h 6248398"/>
              <a:gd name="connsiteX54-17205" fmla="*/ 4612478 w 15811497"/>
              <a:gd name="connsiteY54-17206" fmla="*/ 1077403 h 6248398"/>
              <a:gd name="connsiteX55-17207" fmla="*/ 4701725 w 15811497"/>
              <a:gd name="connsiteY55-17208" fmla="*/ 1120394 h 6248398"/>
              <a:gd name="connsiteX56-17209" fmla="*/ 5191122 w 15811497"/>
              <a:gd name="connsiteY56-17210" fmla="*/ 1219199 h 6248398"/>
              <a:gd name="connsiteX57-17211" fmla="*/ 6161317 w 15811497"/>
              <a:gd name="connsiteY57-17212" fmla="*/ 761659 h 6248398"/>
              <a:gd name="connsiteX58-17213" fmla="*/ 6224019 w 15811497"/>
              <a:gd name="connsiteY58-17214" fmla="*/ 677808 h 6248398"/>
              <a:gd name="connsiteX59-17215" fmla="*/ 6175489 w 15811497"/>
              <a:gd name="connsiteY59-17216" fmla="*/ 757691 h 6248398"/>
              <a:gd name="connsiteX60-17217" fmla="*/ 6175489 w 15811497"/>
              <a:gd name="connsiteY60-17218" fmla="*/ 757692 h 6248398"/>
              <a:gd name="connsiteX61-17219" fmla="*/ 6224020 w 15811497"/>
              <a:gd name="connsiteY61-17220" fmla="*/ 677809 h 6248398"/>
              <a:gd name="connsiteX62-17221" fmla="*/ 6233696 w 15811497"/>
              <a:gd name="connsiteY62-17222" fmla="*/ 664869 h 6248398"/>
              <a:gd name="connsiteX63-17223" fmla="*/ 6252611 w 15811497"/>
              <a:gd name="connsiteY63-17224" fmla="*/ 633734 h 6248398"/>
              <a:gd name="connsiteX64-17225" fmla="*/ 6252610 w 15811497"/>
              <a:gd name="connsiteY64-17226" fmla="*/ 633734 h 6248398"/>
              <a:gd name="connsiteX65-17227" fmla="*/ 6233696 w 15811497"/>
              <a:gd name="connsiteY65-17228" fmla="*/ 664868 h 6248398"/>
              <a:gd name="connsiteX66-17229" fmla="*/ 6224019 w 15811497"/>
              <a:gd name="connsiteY66-17230" fmla="*/ 677808 h 6248398"/>
              <a:gd name="connsiteX67-17231" fmla="*/ 6248008 w 15811497"/>
              <a:gd name="connsiteY67-17232" fmla="*/ 638320 h 6248398"/>
              <a:gd name="connsiteX68-17233" fmla="*/ 6251291 w 15811497"/>
              <a:gd name="connsiteY68-17234" fmla="*/ 633930 h 6248398"/>
              <a:gd name="connsiteX69-17235" fmla="*/ 6251293 w 15811497"/>
              <a:gd name="connsiteY69-17236" fmla="*/ 633929 h 6248398"/>
              <a:gd name="connsiteX70-17237" fmla="*/ 6257683 w 15811497"/>
              <a:gd name="connsiteY70-17238" fmla="*/ 625384 h 6248398"/>
              <a:gd name="connsiteX71-17239" fmla="*/ 6257686 w 15811497"/>
              <a:gd name="connsiteY71-17240" fmla="*/ 625380 h 6248398"/>
              <a:gd name="connsiteX72-17241" fmla="*/ 6331355 w 15811497"/>
              <a:gd name="connsiteY72-17242" fmla="*/ 526865 h 6248398"/>
              <a:gd name="connsiteX73-17243" fmla="*/ 7448548 w 15811497"/>
              <a:gd name="connsiteY73-17244" fmla="*/ 0 h 6248398"/>
              <a:gd name="connsiteX0-17245" fmla="*/ 11528781 w 15811497"/>
              <a:gd name="connsiteY0-17246" fmla="*/ 5429240 h 6248398"/>
              <a:gd name="connsiteX1-17247" fmla="*/ 11210150 w 15811497"/>
              <a:gd name="connsiteY1-17248" fmla="*/ 5180948 h 6248398"/>
              <a:gd name="connsiteX2-17249" fmla="*/ 11528781 w 15811497"/>
              <a:gd name="connsiteY2-17250" fmla="*/ 5429240 h 6248398"/>
              <a:gd name="connsiteX3-17251" fmla="*/ 7448548 w 15811497"/>
              <a:gd name="connsiteY3-17252" fmla="*/ 0 h 6248398"/>
              <a:gd name="connsiteX4-17253" fmla="*/ 8721604 w 15811497"/>
              <a:gd name="connsiteY4-17254" fmla="*/ 757692 h 6248398"/>
              <a:gd name="connsiteX5-17255" fmla="*/ 8890522 w 15811497"/>
              <a:gd name="connsiteY5-17256" fmla="*/ 1193234 h 6248398"/>
              <a:gd name="connsiteX6-17257" fmla="*/ 9958384 w 15811497"/>
              <a:gd name="connsiteY6-17258" fmla="*/ 1828798 h 6248398"/>
              <a:gd name="connsiteX7-17259" fmla="*/ 10895504 w 15811497"/>
              <a:gd name="connsiteY7-17260" fmla="*/ 1386857 h 6248398"/>
              <a:gd name="connsiteX8-17261" fmla="*/ 11096041 w 15811497"/>
              <a:gd name="connsiteY8-17262" fmla="*/ 1170993 h 6248398"/>
              <a:gd name="connsiteX9-17263" fmla="*/ 13049247 w 15811497"/>
              <a:gd name="connsiteY9-17264" fmla="*/ 361949 h 6248398"/>
              <a:gd name="connsiteX10-17265" fmla="*/ 15811497 w 15811497"/>
              <a:gd name="connsiteY10-17266" fmla="*/ 3124198 h 6248398"/>
              <a:gd name="connsiteX11-17267" fmla="*/ 13049247 w 15811497"/>
              <a:gd name="connsiteY11-17268" fmla="*/ 5886448 h 6248398"/>
              <a:gd name="connsiteX12-17269" fmla="*/ 11732594 w 15811497"/>
              <a:gd name="connsiteY12-17270" fmla="*/ 5553059 h 6248398"/>
              <a:gd name="connsiteX13-17271" fmla="*/ 11528782 w 15811497"/>
              <a:gd name="connsiteY13-17272" fmla="*/ 5429240 h 6248398"/>
              <a:gd name="connsiteX14-17273" fmla="*/ 11096041 w 15811497"/>
              <a:gd name="connsiteY14-17274" fmla="*/ 5077404 h 6248398"/>
              <a:gd name="connsiteX15-17275" fmla="*/ 10610846 w 15811497"/>
              <a:gd name="connsiteY15-17276" fmla="*/ 5029199 h 6248398"/>
              <a:gd name="connsiteX16-17277" fmla="*/ 9640652 w 15811497"/>
              <a:gd name="connsiteY16-17278" fmla="*/ 5486739 h 6248398"/>
              <a:gd name="connsiteX17-17279" fmla="*/ 9628722 w 15811497"/>
              <a:gd name="connsiteY17-17280" fmla="*/ 5502693 h 6248398"/>
              <a:gd name="connsiteX18-17281" fmla="*/ 9568273 w 15811497"/>
              <a:gd name="connsiteY18-17282" fmla="*/ 5583530 h 6248398"/>
              <a:gd name="connsiteX19-17283" fmla="*/ 9535504 w 15811497"/>
              <a:gd name="connsiteY19-17284" fmla="*/ 5637470 h 6248398"/>
              <a:gd name="connsiteX20-17285" fmla="*/ 9535505 w 15811497"/>
              <a:gd name="connsiteY20-17286" fmla="*/ 5637470 h 6248398"/>
              <a:gd name="connsiteX21-17287" fmla="*/ 9568273 w 15811497"/>
              <a:gd name="connsiteY21-17288" fmla="*/ 5583531 h 6248398"/>
              <a:gd name="connsiteX22-17289" fmla="*/ 9628722 w 15811497"/>
              <a:gd name="connsiteY22-17290" fmla="*/ 5502694 h 6248398"/>
              <a:gd name="connsiteX23-17291" fmla="*/ 9563485 w 15811497"/>
              <a:gd name="connsiteY23-17292" fmla="*/ 5610078 h 6248398"/>
              <a:gd name="connsiteX24-17293" fmla="*/ 9542221 w 15811497"/>
              <a:gd name="connsiteY24-17294" fmla="*/ 5638514 h 6248398"/>
              <a:gd name="connsiteX25-17295" fmla="*/ 9480140 w 15811497"/>
              <a:gd name="connsiteY25-17296" fmla="*/ 5721533 h 6248398"/>
              <a:gd name="connsiteX26-17297" fmla="*/ 8362947 w 15811497"/>
              <a:gd name="connsiteY26-17298" fmla="*/ 6248398 h 6248398"/>
              <a:gd name="connsiteX27-17299" fmla="*/ 7028922 w 15811497"/>
              <a:gd name="connsiteY27-17300" fmla="*/ 5364147 h 6248398"/>
              <a:gd name="connsiteX28-17301" fmla="*/ 6990513 w 15811497"/>
              <a:gd name="connsiteY28-17302" fmla="*/ 5259205 h 6248398"/>
              <a:gd name="connsiteX29-17303" fmla="*/ 6990512 w 15811497"/>
              <a:gd name="connsiteY29-17304" fmla="*/ 5259199 h 6248398"/>
              <a:gd name="connsiteX30-17305" fmla="*/ 6983676 w 15811497"/>
              <a:gd name="connsiteY30-17306" fmla="*/ 5240519 h 6248398"/>
              <a:gd name="connsiteX31-17307" fmla="*/ 6983673 w 15811497"/>
              <a:gd name="connsiteY31-17308" fmla="*/ 5240519 h 6248398"/>
              <a:gd name="connsiteX32-17309" fmla="*/ 6980236 w 15811497"/>
              <a:gd name="connsiteY32-17310" fmla="*/ 5231130 h 6248398"/>
              <a:gd name="connsiteX33-17311" fmla="*/ 6978859 w 15811497"/>
              <a:gd name="connsiteY33-17312" fmla="*/ 5225774 h 6248398"/>
              <a:gd name="connsiteX34-17313" fmla="*/ 6984291 w 15811497"/>
              <a:gd name="connsiteY34-17314" fmla="*/ 5240614 h 6248398"/>
              <a:gd name="connsiteX35-17315" fmla="*/ 6984292 w 15811497"/>
              <a:gd name="connsiteY35-17316" fmla="*/ 5240614 h 6248398"/>
              <a:gd name="connsiteX36-17317" fmla="*/ 6978860 w 15811497"/>
              <a:gd name="connsiteY36-17318" fmla="*/ 5225773 h 6248398"/>
              <a:gd name="connsiteX37-17319" fmla="*/ 6944562 w 15811497"/>
              <a:gd name="connsiteY37-17320" fmla="*/ 5092380 h 6248398"/>
              <a:gd name="connsiteX38-17321" fmla="*/ 6978860 w 15811497"/>
              <a:gd name="connsiteY38-17322" fmla="*/ 5225773 h 6248398"/>
              <a:gd name="connsiteX39-17323" fmla="*/ 6948299 w 15811497"/>
              <a:gd name="connsiteY39-17324" fmla="*/ 5142273 h 6248398"/>
              <a:gd name="connsiteX40-17325" fmla="*/ 5829297 w 15811497"/>
              <a:gd name="connsiteY40-17326" fmla="*/ 4400549 h 6248398"/>
              <a:gd name="connsiteX41-17327" fmla="*/ 5056802 w 15811497"/>
              <a:gd name="connsiteY41-17328" fmla="*/ 4677867 h 6248398"/>
              <a:gd name="connsiteX42-17329" fmla="*/ 5022517 w 15811497"/>
              <a:gd name="connsiteY42-17330" fmla="*/ 4709027 h 6248398"/>
              <a:gd name="connsiteX43-17331" fmla="*/ 5022515 w 15811497"/>
              <a:gd name="connsiteY43-17332" fmla="*/ 4709029 h 6248398"/>
              <a:gd name="connsiteX44-17333" fmla="*/ 4778482 w 15811497"/>
              <a:gd name="connsiteY44-17334" fmla="*/ 5008058 h 6248398"/>
              <a:gd name="connsiteX45-17335" fmla="*/ 4715455 w 15811497"/>
              <a:gd name="connsiteY45-17336" fmla="*/ 5077404 h 6248398"/>
              <a:gd name="connsiteX46-17337" fmla="*/ 2762249 w 15811497"/>
              <a:gd name="connsiteY46-17338" fmla="*/ 5886448 h 6248398"/>
              <a:gd name="connsiteX47-17339" fmla="*/ 0 w 15811497"/>
              <a:gd name="connsiteY47-17340" fmla="*/ 3124198 h 6248398"/>
              <a:gd name="connsiteX48-17341" fmla="*/ 2762249 w 15811497"/>
              <a:gd name="connsiteY48-17342" fmla="*/ 361949 h 6248398"/>
              <a:gd name="connsiteX49-17343" fmla="*/ 4078902 w 15811497"/>
              <a:gd name="connsiteY49-17344" fmla="*/ 695338 h 6248398"/>
              <a:gd name="connsiteX50-17345" fmla="*/ 4261443 w 15811497"/>
              <a:gd name="connsiteY50-17346" fmla="*/ 806235 h 6248398"/>
              <a:gd name="connsiteX51-17347" fmla="*/ 4409044 w 15811497"/>
              <a:gd name="connsiteY51-17348" fmla="*/ 910268 h 6248398"/>
              <a:gd name="connsiteX52-17349" fmla="*/ 4612477 w 15811497"/>
              <a:gd name="connsiteY52-17350" fmla="*/ 1077402 h 6248398"/>
              <a:gd name="connsiteX53-17351" fmla="*/ 4612478 w 15811497"/>
              <a:gd name="connsiteY53-17352" fmla="*/ 1077403 h 6248398"/>
              <a:gd name="connsiteX54-17353" fmla="*/ 4701725 w 15811497"/>
              <a:gd name="connsiteY54-17354" fmla="*/ 1120394 h 6248398"/>
              <a:gd name="connsiteX55-17355" fmla="*/ 5191122 w 15811497"/>
              <a:gd name="connsiteY55-17356" fmla="*/ 1219199 h 6248398"/>
              <a:gd name="connsiteX56-17357" fmla="*/ 6161317 w 15811497"/>
              <a:gd name="connsiteY56-17358" fmla="*/ 761659 h 6248398"/>
              <a:gd name="connsiteX57-17359" fmla="*/ 6224019 w 15811497"/>
              <a:gd name="connsiteY57-17360" fmla="*/ 677808 h 6248398"/>
              <a:gd name="connsiteX58-17361" fmla="*/ 6175489 w 15811497"/>
              <a:gd name="connsiteY58-17362" fmla="*/ 757691 h 6248398"/>
              <a:gd name="connsiteX59-17363" fmla="*/ 6175489 w 15811497"/>
              <a:gd name="connsiteY59-17364" fmla="*/ 757692 h 6248398"/>
              <a:gd name="connsiteX60-17365" fmla="*/ 6224020 w 15811497"/>
              <a:gd name="connsiteY60-17366" fmla="*/ 677809 h 6248398"/>
              <a:gd name="connsiteX61-17367" fmla="*/ 6233696 w 15811497"/>
              <a:gd name="connsiteY61-17368" fmla="*/ 664869 h 6248398"/>
              <a:gd name="connsiteX62-17369" fmla="*/ 6252611 w 15811497"/>
              <a:gd name="connsiteY62-17370" fmla="*/ 633734 h 6248398"/>
              <a:gd name="connsiteX63-17371" fmla="*/ 6252610 w 15811497"/>
              <a:gd name="connsiteY63-17372" fmla="*/ 633734 h 6248398"/>
              <a:gd name="connsiteX64-17373" fmla="*/ 6233696 w 15811497"/>
              <a:gd name="connsiteY64-17374" fmla="*/ 664868 h 6248398"/>
              <a:gd name="connsiteX65-17375" fmla="*/ 6224019 w 15811497"/>
              <a:gd name="connsiteY65-17376" fmla="*/ 677808 h 6248398"/>
              <a:gd name="connsiteX66-17377" fmla="*/ 6248008 w 15811497"/>
              <a:gd name="connsiteY66-17378" fmla="*/ 638320 h 6248398"/>
              <a:gd name="connsiteX67-17379" fmla="*/ 6251291 w 15811497"/>
              <a:gd name="connsiteY67-17380" fmla="*/ 633930 h 6248398"/>
              <a:gd name="connsiteX68-17381" fmla="*/ 6251293 w 15811497"/>
              <a:gd name="connsiteY68-17382" fmla="*/ 633929 h 6248398"/>
              <a:gd name="connsiteX69-17383" fmla="*/ 6257683 w 15811497"/>
              <a:gd name="connsiteY69-17384" fmla="*/ 625384 h 6248398"/>
              <a:gd name="connsiteX70-17385" fmla="*/ 6257686 w 15811497"/>
              <a:gd name="connsiteY70-17386" fmla="*/ 625380 h 6248398"/>
              <a:gd name="connsiteX71-17387" fmla="*/ 6331355 w 15811497"/>
              <a:gd name="connsiteY71-17388" fmla="*/ 526865 h 6248398"/>
              <a:gd name="connsiteX72-17389" fmla="*/ 7448548 w 15811497"/>
              <a:gd name="connsiteY72-17390" fmla="*/ 0 h 6248398"/>
              <a:gd name="connsiteX0-17391" fmla="*/ 11528781 w 15811497"/>
              <a:gd name="connsiteY0-17392" fmla="*/ 5429240 h 6248398"/>
              <a:gd name="connsiteX1-17393" fmla="*/ 11210150 w 15811497"/>
              <a:gd name="connsiteY1-17394" fmla="*/ 5180948 h 6248398"/>
              <a:gd name="connsiteX2-17395" fmla="*/ 11528781 w 15811497"/>
              <a:gd name="connsiteY2-17396" fmla="*/ 5429240 h 6248398"/>
              <a:gd name="connsiteX3-17397" fmla="*/ 7448548 w 15811497"/>
              <a:gd name="connsiteY3-17398" fmla="*/ 0 h 6248398"/>
              <a:gd name="connsiteX4-17399" fmla="*/ 8721604 w 15811497"/>
              <a:gd name="connsiteY4-17400" fmla="*/ 757692 h 6248398"/>
              <a:gd name="connsiteX5-17401" fmla="*/ 8890522 w 15811497"/>
              <a:gd name="connsiteY5-17402" fmla="*/ 1193234 h 6248398"/>
              <a:gd name="connsiteX6-17403" fmla="*/ 9958384 w 15811497"/>
              <a:gd name="connsiteY6-17404" fmla="*/ 1828798 h 6248398"/>
              <a:gd name="connsiteX7-17405" fmla="*/ 10895504 w 15811497"/>
              <a:gd name="connsiteY7-17406" fmla="*/ 1386857 h 6248398"/>
              <a:gd name="connsiteX8-17407" fmla="*/ 11096041 w 15811497"/>
              <a:gd name="connsiteY8-17408" fmla="*/ 1170993 h 6248398"/>
              <a:gd name="connsiteX9-17409" fmla="*/ 13049247 w 15811497"/>
              <a:gd name="connsiteY9-17410" fmla="*/ 361949 h 6248398"/>
              <a:gd name="connsiteX10-17411" fmla="*/ 15811497 w 15811497"/>
              <a:gd name="connsiteY10-17412" fmla="*/ 3124198 h 6248398"/>
              <a:gd name="connsiteX11-17413" fmla="*/ 13049247 w 15811497"/>
              <a:gd name="connsiteY11-17414" fmla="*/ 5886448 h 6248398"/>
              <a:gd name="connsiteX12-17415" fmla="*/ 11732594 w 15811497"/>
              <a:gd name="connsiteY12-17416" fmla="*/ 5553059 h 6248398"/>
              <a:gd name="connsiteX13-17417" fmla="*/ 11096041 w 15811497"/>
              <a:gd name="connsiteY13-17418" fmla="*/ 5077404 h 6248398"/>
              <a:gd name="connsiteX14-17419" fmla="*/ 10610846 w 15811497"/>
              <a:gd name="connsiteY14-17420" fmla="*/ 5029199 h 6248398"/>
              <a:gd name="connsiteX15-17421" fmla="*/ 9640652 w 15811497"/>
              <a:gd name="connsiteY15-17422" fmla="*/ 5486739 h 6248398"/>
              <a:gd name="connsiteX16-17423" fmla="*/ 9628722 w 15811497"/>
              <a:gd name="connsiteY16-17424" fmla="*/ 5502693 h 6248398"/>
              <a:gd name="connsiteX17-17425" fmla="*/ 9568273 w 15811497"/>
              <a:gd name="connsiteY17-17426" fmla="*/ 5583530 h 6248398"/>
              <a:gd name="connsiteX18-17427" fmla="*/ 9535504 w 15811497"/>
              <a:gd name="connsiteY18-17428" fmla="*/ 5637470 h 6248398"/>
              <a:gd name="connsiteX19-17429" fmla="*/ 9535505 w 15811497"/>
              <a:gd name="connsiteY19-17430" fmla="*/ 5637470 h 6248398"/>
              <a:gd name="connsiteX20-17431" fmla="*/ 9568273 w 15811497"/>
              <a:gd name="connsiteY20-17432" fmla="*/ 5583531 h 6248398"/>
              <a:gd name="connsiteX21-17433" fmla="*/ 9628722 w 15811497"/>
              <a:gd name="connsiteY21-17434" fmla="*/ 5502694 h 6248398"/>
              <a:gd name="connsiteX22-17435" fmla="*/ 9563485 w 15811497"/>
              <a:gd name="connsiteY22-17436" fmla="*/ 5610078 h 6248398"/>
              <a:gd name="connsiteX23-17437" fmla="*/ 9542221 w 15811497"/>
              <a:gd name="connsiteY23-17438" fmla="*/ 5638514 h 6248398"/>
              <a:gd name="connsiteX24-17439" fmla="*/ 9480140 w 15811497"/>
              <a:gd name="connsiteY24-17440" fmla="*/ 5721533 h 6248398"/>
              <a:gd name="connsiteX25-17441" fmla="*/ 8362947 w 15811497"/>
              <a:gd name="connsiteY25-17442" fmla="*/ 6248398 h 6248398"/>
              <a:gd name="connsiteX26-17443" fmla="*/ 7028922 w 15811497"/>
              <a:gd name="connsiteY26-17444" fmla="*/ 5364147 h 6248398"/>
              <a:gd name="connsiteX27-17445" fmla="*/ 6990513 w 15811497"/>
              <a:gd name="connsiteY27-17446" fmla="*/ 5259205 h 6248398"/>
              <a:gd name="connsiteX28-17447" fmla="*/ 6990512 w 15811497"/>
              <a:gd name="connsiteY28-17448" fmla="*/ 5259199 h 6248398"/>
              <a:gd name="connsiteX29-17449" fmla="*/ 6983676 w 15811497"/>
              <a:gd name="connsiteY29-17450" fmla="*/ 5240519 h 6248398"/>
              <a:gd name="connsiteX30-17451" fmla="*/ 6983673 w 15811497"/>
              <a:gd name="connsiteY30-17452" fmla="*/ 5240519 h 6248398"/>
              <a:gd name="connsiteX31-17453" fmla="*/ 6980236 w 15811497"/>
              <a:gd name="connsiteY31-17454" fmla="*/ 5231130 h 6248398"/>
              <a:gd name="connsiteX32-17455" fmla="*/ 6978859 w 15811497"/>
              <a:gd name="connsiteY32-17456" fmla="*/ 5225774 h 6248398"/>
              <a:gd name="connsiteX33-17457" fmla="*/ 6984291 w 15811497"/>
              <a:gd name="connsiteY33-17458" fmla="*/ 5240614 h 6248398"/>
              <a:gd name="connsiteX34-17459" fmla="*/ 6984292 w 15811497"/>
              <a:gd name="connsiteY34-17460" fmla="*/ 5240614 h 6248398"/>
              <a:gd name="connsiteX35-17461" fmla="*/ 6978860 w 15811497"/>
              <a:gd name="connsiteY35-17462" fmla="*/ 5225773 h 6248398"/>
              <a:gd name="connsiteX36-17463" fmla="*/ 6944562 w 15811497"/>
              <a:gd name="connsiteY36-17464" fmla="*/ 5092380 h 6248398"/>
              <a:gd name="connsiteX37-17465" fmla="*/ 6978860 w 15811497"/>
              <a:gd name="connsiteY37-17466" fmla="*/ 5225773 h 6248398"/>
              <a:gd name="connsiteX38-17467" fmla="*/ 6948299 w 15811497"/>
              <a:gd name="connsiteY38-17468" fmla="*/ 5142273 h 6248398"/>
              <a:gd name="connsiteX39-17469" fmla="*/ 5829297 w 15811497"/>
              <a:gd name="connsiteY39-17470" fmla="*/ 4400549 h 6248398"/>
              <a:gd name="connsiteX40-17471" fmla="*/ 5056802 w 15811497"/>
              <a:gd name="connsiteY40-17472" fmla="*/ 4677867 h 6248398"/>
              <a:gd name="connsiteX41-17473" fmla="*/ 5022517 w 15811497"/>
              <a:gd name="connsiteY41-17474" fmla="*/ 4709027 h 6248398"/>
              <a:gd name="connsiteX42-17475" fmla="*/ 5022515 w 15811497"/>
              <a:gd name="connsiteY42-17476" fmla="*/ 4709029 h 6248398"/>
              <a:gd name="connsiteX43-17477" fmla="*/ 4778482 w 15811497"/>
              <a:gd name="connsiteY43-17478" fmla="*/ 5008058 h 6248398"/>
              <a:gd name="connsiteX44-17479" fmla="*/ 4715455 w 15811497"/>
              <a:gd name="connsiteY44-17480" fmla="*/ 5077404 h 6248398"/>
              <a:gd name="connsiteX45-17481" fmla="*/ 2762249 w 15811497"/>
              <a:gd name="connsiteY45-17482" fmla="*/ 5886448 h 6248398"/>
              <a:gd name="connsiteX46-17483" fmla="*/ 0 w 15811497"/>
              <a:gd name="connsiteY46-17484" fmla="*/ 3124198 h 6248398"/>
              <a:gd name="connsiteX47-17485" fmla="*/ 2762249 w 15811497"/>
              <a:gd name="connsiteY47-17486" fmla="*/ 361949 h 6248398"/>
              <a:gd name="connsiteX48-17487" fmla="*/ 4078902 w 15811497"/>
              <a:gd name="connsiteY48-17488" fmla="*/ 695338 h 6248398"/>
              <a:gd name="connsiteX49-17489" fmla="*/ 4261443 w 15811497"/>
              <a:gd name="connsiteY49-17490" fmla="*/ 806235 h 6248398"/>
              <a:gd name="connsiteX50-17491" fmla="*/ 4409044 w 15811497"/>
              <a:gd name="connsiteY50-17492" fmla="*/ 910268 h 6248398"/>
              <a:gd name="connsiteX51-17493" fmla="*/ 4612477 w 15811497"/>
              <a:gd name="connsiteY51-17494" fmla="*/ 1077402 h 6248398"/>
              <a:gd name="connsiteX52-17495" fmla="*/ 4612478 w 15811497"/>
              <a:gd name="connsiteY52-17496" fmla="*/ 1077403 h 6248398"/>
              <a:gd name="connsiteX53-17497" fmla="*/ 4701725 w 15811497"/>
              <a:gd name="connsiteY53-17498" fmla="*/ 1120394 h 6248398"/>
              <a:gd name="connsiteX54-17499" fmla="*/ 5191122 w 15811497"/>
              <a:gd name="connsiteY54-17500" fmla="*/ 1219199 h 6248398"/>
              <a:gd name="connsiteX55-17501" fmla="*/ 6161317 w 15811497"/>
              <a:gd name="connsiteY55-17502" fmla="*/ 761659 h 6248398"/>
              <a:gd name="connsiteX56-17503" fmla="*/ 6224019 w 15811497"/>
              <a:gd name="connsiteY56-17504" fmla="*/ 677808 h 6248398"/>
              <a:gd name="connsiteX57-17505" fmla="*/ 6175489 w 15811497"/>
              <a:gd name="connsiteY57-17506" fmla="*/ 757691 h 6248398"/>
              <a:gd name="connsiteX58-17507" fmla="*/ 6175489 w 15811497"/>
              <a:gd name="connsiteY58-17508" fmla="*/ 757692 h 6248398"/>
              <a:gd name="connsiteX59-17509" fmla="*/ 6224020 w 15811497"/>
              <a:gd name="connsiteY59-17510" fmla="*/ 677809 h 6248398"/>
              <a:gd name="connsiteX60-17511" fmla="*/ 6233696 w 15811497"/>
              <a:gd name="connsiteY60-17512" fmla="*/ 664869 h 6248398"/>
              <a:gd name="connsiteX61-17513" fmla="*/ 6252611 w 15811497"/>
              <a:gd name="connsiteY61-17514" fmla="*/ 633734 h 6248398"/>
              <a:gd name="connsiteX62-17515" fmla="*/ 6252610 w 15811497"/>
              <a:gd name="connsiteY62-17516" fmla="*/ 633734 h 6248398"/>
              <a:gd name="connsiteX63-17517" fmla="*/ 6233696 w 15811497"/>
              <a:gd name="connsiteY63-17518" fmla="*/ 664868 h 6248398"/>
              <a:gd name="connsiteX64-17519" fmla="*/ 6224019 w 15811497"/>
              <a:gd name="connsiteY64-17520" fmla="*/ 677808 h 6248398"/>
              <a:gd name="connsiteX65-17521" fmla="*/ 6248008 w 15811497"/>
              <a:gd name="connsiteY65-17522" fmla="*/ 638320 h 6248398"/>
              <a:gd name="connsiteX66-17523" fmla="*/ 6251291 w 15811497"/>
              <a:gd name="connsiteY66-17524" fmla="*/ 633930 h 6248398"/>
              <a:gd name="connsiteX67-17525" fmla="*/ 6251293 w 15811497"/>
              <a:gd name="connsiteY67-17526" fmla="*/ 633929 h 6248398"/>
              <a:gd name="connsiteX68-17527" fmla="*/ 6257683 w 15811497"/>
              <a:gd name="connsiteY68-17528" fmla="*/ 625384 h 6248398"/>
              <a:gd name="connsiteX69-17529" fmla="*/ 6257686 w 15811497"/>
              <a:gd name="connsiteY69-17530" fmla="*/ 625380 h 6248398"/>
              <a:gd name="connsiteX70-17531" fmla="*/ 6331355 w 15811497"/>
              <a:gd name="connsiteY70-17532" fmla="*/ 526865 h 6248398"/>
              <a:gd name="connsiteX71-17533" fmla="*/ 7448548 w 15811497"/>
              <a:gd name="connsiteY71-17534" fmla="*/ 0 h 6248398"/>
              <a:gd name="connsiteX0-17535" fmla="*/ 7448548 w 15811497"/>
              <a:gd name="connsiteY0-17536" fmla="*/ 0 h 6248398"/>
              <a:gd name="connsiteX1-17537" fmla="*/ 8721604 w 15811497"/>
              <a:gd name="connsiteY1-17538" fmla="*/ 757692 h 6248398"/>
              <a:gd name="connsiteX2-17539" fmla="*/ 8890522 w 15811497"/>
              <a:gd name="connsiteY2-17540" fmla="*/ 1193234 h 6248398"/>
              <a:gd name="connsiteX3-17541" fmla="*/ 9958384 w 15811497"/>
              <a:gd name="connsiteY3-17542" fmla="*/ 1828798 h 6248398"/>
              <a:gd name="connsiteX4-17543" fmla="*/ 10895504 w 15811497"/>
              <a:gd name="connsiteY4-17544" fmla="*/ 1386857 h 6248398"/>
              <a:gd name="connsiteX5-17545" fmla="*/ 11096041 w 15811497"/>
              <a:gd name="connsiteY5-17546" fmla="*/ 1170993 h 6248398"/>
              <a:gd name="connsiteX6-17547" fmla="*/ 13049247 w 15811497"/>
              <a:gd name="connsiteY6-17548" fmla="*/ 361949 h 6248398"/>
              <a:gd name="connsiteX7-17549" fmla="*/ 15811497 w 15811497"/>
              <a:gd name="connsiteY7-17550" fmla="*/ 3124198 h 6248398"/>
              <a:gd name="connsiteX8-17551" fmla="*/ 13049247 w 15811497"/>
              <a:gd name="connsiteY8-17552" fmla="*/ 5886448 h 6248398"/>
              <a:gd name="connsiteX9-17553" fmla="*/ 11732594 w 15811497"/>
              <a:gd name="connsiteY9-17554" fmla="*/ 5553059 h 6248398"/>
              <a:gd name="connsiteX10-17555" fmla="*/ 11096041 w 15811497"/>
              <a:gd name="connsiteY10-17556" fmla="*/ 5077404 h 6248398"/>
              <a:gd name="connsiteX11-17557" fmla="*/ 10610846 w 15811497"/>
              <a:gd name="connsiteY11-17558" fmla="*/ 5029199 h 6248398"/>
              <a:gd name="connsiteX12-17559" fmla="*/ 9640652 w 15811497"/>
              <a:gd name="connsiteY12-17560" fmla="*/ 5486739 h 6248398"/>
              <a:gd name="connsiteX13-17561" fmla="*/ 9628722 w 15811497"/>
              <a:gd name="connsiteY13-17562" fmla="*/ 5502693 h 6248398"/>
              <a:gd name="connsiteX14-17563" fmla="*/ 9568273 w 15811497"/>
              <a:gd name="connsiteY14-17564" fmla="*/ 5583530 h 6248398"/>
              <a:gd name="connsiteX15-17565" fmla="*/ 9535504 w 15811497"/>
              <a:gd name="connsiteY15-17566" fmla="*/ 5637470 h 6248398"/>
              <a:gd name="connsiteX16-17567" fmla="*/ 9535505 w 15811497"/>
              <a:gd name="connsiteY16-17568" fmla="*/ 5637470 h 6248398"/>
              <a:gd name="connsiteX17-17569" fmla="*/ 9568273 w 15811497"/>
              <a:gd name="connsiteY17-17570" fmla="*/ 5583531 h 6248398"/>
              <a:gd name="connsiteX18-17571" fmla="*/ 9628722 w 15811497"/>
              <a:gd name="connsiteY18-17572" fmla="*/ 5502694 h 6248398"/>
              <a:gd name="connsiteX19-17573" fmla="*/ 9563485 w 15811497"/>
              <a:gd name="connsiteY19-17574" fmla="*/ 5610078 h 6248398"/>
              <a:gd name="connsiteX20-17575" fmla="*/ 9542221 w 15811497"/>
              <a:gd name="connsiteY20-17576" fmla="*/ 5638514 h 6248398"/>
              <a:gd name="connsiteX21-17577" fmla="*/ 9480140 w 15811497"/>
              <a:gd name="connsiteY21-17578" fmla="*/ 5721533 h 6248398"/>
              <a:gd name="connsiteX22-17579" fmla="*/ 8362947 w 15811497"/>
              <a:gd name="connsiteY22-17580" fmla="*/ 6248398 h 6248398"/>
              <a:gd name="connsiteX23-17581" fmla="*/ 7028922 w 15811497"/>
              <a:gd name="connsiteY23-17582" fmla="*/ 5364147 h 6248398"/>
              <a:gd name="connsiteX24-17583" fmla="*/ 6990513 w 15811497"/>
              <a:gd name="connsiteY24-17584" fmla="*/ 5259205 h 6248398"/>
              <a:gd name="connsiteX25-17585" fmla="*/ 6990512 w 15811497"/>
              <a:gd name="connsiteY25-17586" fmla="*/ 5259199 h 6248398"/>
              <a:gd name="connsiteX26-17587" fmla="*/ 6983676 w 15811497"/>
              <a:gd name="connsiteY26-17588" fmla="*/ 5240519 h 6248398"/>
              <a:gd name="connsiteX27-17589" fmla="*/ 6983673 w 15811497"/>
              <a:gd name="connsiteY27-17590" fmla="*/ 5240519 h 6248398"/>
              <a:gd name="connsiteX28-17591" fmla="*/ 6980236 w 15811497"/>
              <a:gd name="connsiteY28-17592" fmla="*/ 5231130 h 6248398"/>
              <a:gd name="connsiteX29-17593" fmla="*/ 6978859 w 15811497"/>
              <a:gd name="connsiteY29-17594" fmla="*/ 5225774 h 6248398"/>
              <a:gd name="connsiteX30-17595" fmla="*/ 6984291 w 15811497"/>
              <a:gd name="connsiteY30-17596" fmla="*/ 5240614 h 6248398"/>
              <a:gd name="connsiteX31-17597" fmla="*/ 6984292 w 15811497"/>
              <a:gd name="connsiteY31-17598" fmla="*/ 5240614 h 6248398"/>
              <a:gd name="connsiteX32-17599" fmla="*/ 6978860 w 15811497"/>
              <a:gd name="connsiteY32-17600" fmla="*/ 5225773 h 6248398"/>
              <a:gd name="connsiteX33-17601" fmla="*/ 6944562 w 15811497"/>
              <a:gd name="connsiteY33-17602" fmla="*/ 5092380 h 6248398"/>
              <a:gd name="connsiteX34-17603" fmla="*/ 6978860 w 15811497"/>
              <a:gd name="connsiteY34-17604" fmla="*/ 5225773 h 6248398"/>
              <a:gd name="connsiteX35-17605" fmla="*/ 6948299 w 15811497"/>
              <a:gd name="connsiteY35-17606" fmla="*/ 5142273 h 6248398"/>
              <a:gd name="connsiteX36-17607" fmla="*/ 5829297 w 15811497"/>
              <a:gd name="connsiteY36-17608" fmla="*/ 4400549 h 6248398"/>
              <a:gd name="connsiteX37-17609" fmla="*/ 5056802 w 15811497"/>
              <a:gd name="connsiteY37-17610" fmla="*/ 4677867 h 6248398"/>
              <a:gd name="connsiteX38-17611" fmla="*/ 5022517 w 15811497"/>
              <a:gd name="connsiteY38-17612" fmla="*/ 4709027 h 6248398"/>
              <a:gd name="connsiteX39-17613" fmla="*/ 5022515 w 15811497"/>
              <a:gd name="connsiteY39-17614" fmla="*/ 4709029 h 6248398"/>
              <a:gd name="connsiteX40-17615" fmla="*/ 4778482 w 15811497"/>
              <a:gd name="connsiteY40-17616" fmla="*/ 5008058 h 6248398"/>
              <a:gd name="connsiteX41-17617" fmla="*/ 4715455 w 15811497"/>
              <a:gd name="connsiteY41-17618" fmla="*/ 5077404 h 6248398"/>
              <a:gd name="connsiteX42-17619" fmla="*/ 2762249 w 15811497"/>
              <a:gd name="connsiteY42-17620" fmla="*/ 5886448 h 6248398"/>
              <a:gd name="connsiteX43-17621" fmla="*/ 0 w 15811497"/>
              <a:gd name="connsiteY43-17622" fmla="*/ 3124198 h 6248398"/>
              <a:gd name="connsiteX44-17623" fmla="*/ 2762249 w 15811497"/>
              <a:gd name="connsiteY44-17624" fmla="*/ 361949 h 6248398"/>
              <a:gd name="connsiteX45-17625" fmla="*/ 4078902 w 15811497"/>
              <a:gd name="connsiteY45-17626" fmla="*/ 695338 h 6248398"/>
              <a:gd name="connsiteX46-17627" fmla="*/ 4261443 w 15811497"/>
              <a:gd name="connsiteY46-17628" fmla="*/ 806235 h 6248398"/>
              <a:gd name="connsiteX47-17629" fmla="*/ 4409044 w 15811497"/>
              <a:gd name="connsiteY47-17630" fmla="*/ 910268 h 6248398"/>
              <a:gd name="connsiteX48-17631" fmla="*/ 4612477 w 15811497"/>
              <a:gd name="connsiteY48-17632" fmla="*/ 1077402 h 6248398"/>
              <a:gd name="connsiteX49-17633" fmla="*/ 4612478 w 15811497"/>
              <a:gd name="connsiteY49-17634" fmla="*/ 1077403 h 6248398"/>
              <a:gd name="connsiteX50-17635" fmla="*/ 4701725 w 15811497"/>
              <a:gd name="connsiteY50-17636" fmla="*/ 1120394 h 6248398"/>
              <a:gd name="connsiteX51-17637" fmla="*/ 5191122 w 15811497"/>
              <a:gd name="connsiteY51-17638" fmla="*/ 1219199 h 6248398"/>
              <a:gd name="connsiteX52-17639" fmla="*/ 6161317 w 15811497"/>
              <a:gd name="connsiteY52-17640" fmla="*/ 761659 h 6248398"/>
              <a:gd name="connsiteX53-17641" fmla="*/ 6224019 w 15811497"/>
              <a:gd name="connsiteY53-17642" fmla="*/ 677808 h 6248398"/>
              <a:gd name="connsiteX54-17643" fmla="*/ 6175489 w 15811497"/>
              <a:gd name="connsiteY54-17644" fmla="*/ 757691 h 6248398"/>
              <a:gd name="connsiteX55-17645" fmla="*/ 6175489 w 15811497"/>
              <a:gd name="connsiteY55-17646" fmla="*/ 757692 h 6248398"/>
              <a:gd name="connsiteX56-17647" fmla="*/ 6224020 w 15811497"/>
              <a:gd name="connsiteY56-17648" fmla="*/ 677809 h 6248398"/>
              <a:gd name="connsiteX57-17649" fmla="*/ 6233696 w 15811497"/>
              <a:gd name="connsiteY57-17650" fmla="*/ 664869 h 6248398"/>
              <a:gd name="connsiteX58-17651" fmla="*/ 6252611 w 15811497"/>
              <a:gd name="connsiteY58-17652" fmla="*/ 633734 h 6248398"/>
              <a:gd name="connsiteX59-17653" fmla="*/ 6252610 w 15811497"/>
              <a:gd name="connsiteY59-17654" fmla="*/ 633734 h 6248398"/>
              <a:gd name="connsiteX60-17655" fmla="*/ 6233696 w 15811497"/>
              <a:gd name="connsiteY60-17656" fmla="*/ 664868 h 6248398"/>
              <a:gd name="connsiteX61-17657" fmla="*/ 6224019 w 15811497"/>
              <a:gd name="connsiteY61-17658" fmla="*/ 677808 h 6248398"/>
              <a:gd name="connsiteX62-17659" fmla="*/ 6248008 w 15811497"/>
              <a:gd name="connsiteY62-17660" fmla="*/ 638320 h 6248398"/>
              <a:gd name="connsiteX63-17661" fmla="*/ 6251291 w 15811497"/>
              <a:gd name="connsiteY63-17662" fmla="*/ 633930 h 6248398"/>
              <a:gd name="connsiteX64-17663" fmla="*/ 6251293 w 15811497"/>
              <a:gd name="connsiteY64-17664" fmla="*/ 633929 h 6248398"/>
              <a:gd name="connsiteX65-17665" fmla="*/ 6257683 w 15811497"/>
              <a:gd name="connsiteY65-17666" fmla="*/ 625384 h 6248398"/>
              <a:gd name="connsiteX66-17667" fmla="*/ 6257686 w 15811497"/>
              <a:gd name="connsiteY66-17668" fmla="*/ 625380 h 6248398"/>
              <a:gd name="connsiteX67-17669" fmla="*/ 6331355 w 15811497"/>
              <a:gd name="connsiteY67-17670" fmla="*/ 526865 h 6248398"/>
              <a:gd name="connsiteX68-17671" fmla="*/ 7448548 w 15811497"/>
              <a:gd name="connsiteY68-17672" fmla="*/ 0 h 6248398"/>
              <a:gd name="connsiteX0-17673" fmla="*/ 7448548 w 15811497"/>
              <a:gd name="connsiteY0-17674" fmla="*/ 0 h 6248398"/>
              <a:gd name="connsiteX1-17675" fmla="*/ 8721604 w 15811497"/>
              <a:gd name="connsiteY1-17676" fmla="*/ 757692 h 6248398"/>
              <a:gd name="connsiteX2-17677" fmla="*/ 8890522 w 15811497"/>
              <a:gd name="connsiteY2-17678" fmla="*/ 1193234 h 6248398"/>
              <a:gd name="connsiteX3-17679" fmla="*/ 9958384 w 15811497"/>
              <a:gd name="connsiteY3-17680" fmla="*/ 1828798 h 6248398"/>
              <a:gd name="connsiteX4-17681" fmla="*/ 10895504 w 15811497"/>
              <a:gd name="connsiteY4-17682" fmla="*/ 1386857 h 6248398"/>
              <a:gd name="connsiteX5-17683" fmla="*/ 11096041 w 15811497"/>
              <a:gd name="connsiteY5-17684" fmla="*/ 1170993 h 6248398"/>
              <a:gd name="connsiteX6-17685" fmla="*/ 13049247 w 15811497"/>
              <a:gd name="connsiteY6-17686" fmla="*/ 361949 h 6248398"/>
              <a:gd name="connsiteX7-17687" fmla="*/ 15811497 w 15811497"/>
              <a:gd name="connsiteY7-17688" fmla="*/ 3124198 h 6248398"/>
              <a:gd name="connsiteX8-17689" fmla="*/ 13049247 w 15811497"/>
              <a:gd name="connsiteY8-17690" fmla="*/ 5886448 h 6248398"/>
              <a:gd name="connsiteX9-17691" fmla="*/ 11732594 w 15811497"/>
              <a:gd name="connsiteY9-17692" fmla="*/ 5553059 h 6248398"/>
              <a:gd name="connsiteX10-17693" fmla="*/ 11096041 w 15811497"/>
              <a:gd name="connsiteY10-17694" fmla="*/ 5077404 h 6248398"/>
              <a:gd name="connsiteX11-17695" fmla="*/ 10610846 w 15811497"/>
              <a:gd name="connsiteY11-17696" fmla="*/ 5029199 h 6248398"/>
              <a:gd name="connsiteX12-17697" fmla="*/ 9640652 w 15811497"/>
              <a:gd name="connsiteY12-17698" fmla="*/ 5486739 h 6248398"/>
              <a:gd name="connsiteX13-17699" fmla="*/ 9628722 w 15811497"/>
              <a:gd name="connsiteY13-17700" fmla="*/ 5502693 h 6248398"/>
              <a:gd name="connsiteX14-17701" fmla="*/ 9568273 w 15811497"/>
              <a:gd name="connsiteY14-17702" fmla="*/ 5583530 h 6248398"/>
              <a:gd name="connsiteX15-17703" fmla="*/ 9535504 w 15811497"/>
              <a:gd name="connsiteY15-17704" fmla="*/ 5637470 h 6248398"/>
              <a:gd name="connsiteX16-17705" fmla="*/ 9535505 w 15811497"/>
              <a:gd name="connsiteY16-17706" fmla="*/ 5637470 h 6248398"/>
              <a:gd name="connsiteX17-17707" fmla="*/ 9568273 w 15811497"/>
              <a:gd name="connsiteY17-17708" fmla="*/ 5583531 h 6248398"/>
              <a:gd name="connsiteX18-17709" fmla="*/ 9628722 w 15811497"/>
              <a:gd name="connsiteY18-17710" fmla="*/ 5502694 h 6248398"/>
              <a:gd name="connsiteX19-17711" fmla="*/ 9563485 w 15811497"/>
              <a:gd name="connsiteY19-17712" fmla="*/ 5610078 h 6248398"/>
              <a:gd name="connsiteX20-17713" fmla="*/ 9480140 w 15811497"/>
              <a:gd name="connsiteY20-17714" fmla="*/ 5721533 h 6248398"/>
              <a:gd name="connsiteX21-17715" fmla="*/ 8362947 w 15811497"/>
              <a:gd name="connsiteY21-17716" fmla="*/ 6248398 h 6248398"/>
              <a:gd name="connsiteX22-17717" fmla="*/ 7028922 w 15811497"/>
              <a:gd name="connsiteY22-17718" fmla="*/ 5364147 h 6248398"/>
              <a:gd name="connsiteX23-17719" fmla="*/ 6990513 w 15811497"/>
              <a:gd name="connsiteY23-17720" fmla="*/ 5259205 h 6248398"/>
              <a:gd name="connsiteX24-17721" fmla="*/ 6990512 w 15811497"/>
              <a:gd name="connsiteY24-17722" fmla="*/ 5259199 h 6248398"/>
              <a:gd name="connsiteX25-17723" fmla="*/ 6983676 w 15811497"/>
              <a:gd name="connsiteY25-17724" fmla="*/ 5240519 h 6248398"/>
              <a:gd name="connsiteX26-17725" fmla="*/ 6983673 w 15811497"/>
              <a:gd name="connsiteY26-17726" fmla="*/ 5240519 h 6248398"/>
              <a:gd name="connsiteX27-17727" fmla="*/ 6980236 w 15811497"/>
              <a:gd name="connsiteY27-17728" fmla="*/ 5231130 h 6248398"/>
              <a:gd name="connsiteX28-17729" fmla="*/ 6978859 w 15811497"/>
              <a:gd name="connsiteY28-17730" fmla="*/ 5225774 h 6248398"/>
              <a:gd name="connsiteX29-17731" fmla="*/ 6984291 w 15811497"/>
              <a:gd name="connsiteY29-17732" fmla="*/ 5240614 h 6248398"/>
              <a:gd name="connsiteX30-17733" fmla="*/ 6984292 w 15811497"/>
              <a:gd name="connsiteY30-17734" fmla="*/ 5240614 h 6248398"/>
              <a:gd name="connsiteX31-17735" fmla="*/ 6978860 w 15811497"/>
              <a:gd name="connsiteY31-17736" fmla="*/ 5225773 h 6248398"/>
              <a:gd name="connsiteX32-17737" fmla="*/ 6944562 w 15811497"/>
              <a:gd name="connsiteY32-17738" fmla="*/ 5092380 h 6248398"/>
              <a:gd name="connsiteX33-17739" fmla="*/ 6978860 w 15811497"/>
              <a:gd name="connsiteY33-17740" fmla="*/ 5225773 h 6248398"/>
              <a:gd name="connsiteX34-17741" fmla="*/ 6948299 w 15811497"/>
              <a:gd name="connsiteY34-17742" fmla="*/ 5142273 h 6248398"/>
              <a:gd name="connsiteX35-17743" fmla="*/ 5829297 w 15811497"/>
              <a:gd name="connsiteY35-17744" fmla="*/ 4400549 h 6248398"/>
              <a:gd name="connsiteX36-17745" fmla="*/ 5056802 w 15811497"/>
              <a:gd name="connsiteY36-17746" fmla="*/ 4677867 h 6248398"/>
              <a:gd name="connsiteX37-17747" fmla="*/ 5022517 w 15811497"/>
              <a:gd name="connsiteY37-17748" fmla="*/ 4709027 h 6248398"/>
              <a:gd name="connsiteX38-17749" fmla="*/ 5022515 w 15811497"/>
              <a:gd name="connsiteY38-17750" fmla="*/ 4709029 h 6248398"/>
              <a:gd name="connsiteX39-17751" fmla="*/ 4778482 w 15811497"/>
              <a:gd name="connsiteY39-17752" fmla="*/ 5008058 h 6248398"/>
              <a:gd name="connsiteX40-17753" fmla="*/ 4715455 w 15811497"/>
              <a:gd name="connsiteY40-17754" fmla="*/ 5077404 h 6248398"/>
              <a:gd name="connsiteX41-17755" fmla="*/ 2762249 w 15811497"/>
              <a:gd name="connsiteY41-17756" fmla="*/ 5886448 h 6248398"/>
              <a:gd name="connsiteX42-17757" fmla="*/ 0 w 15811497"/>
              <a:gd name="connsiteY42-17758" fmla="*/ 3124198 h 6248398"/>
              <a:gd name="connsiteX43-17759" fmla="*/ 2762249 w 15811497"/>
              <a:gd name="connsiteY43-17760" fmla="*/ 361949 h 6248398"/>
              <a:gd name="connsiteX44-17761" fmla="*/ 4078902 w 15811497"/>
              <a:gd name="connsiteY44-17762" fmla="*/ 695338 h 6248398"/>
              <a:gd name="connsiteX45-17763" fmla="*/ 4261443 w 15811497"/>
              <a:gd name="connsiteY45-17764" fmla="*/ 806235 h 6248398"/>
              <a:gd name="connsiteX46-17765" fmla="*/ 4409044 w 15811497"/>
              <a:gd name="connsiteY46-17766" fmla="*/ 910268 h 6248398"/>
              <a:gd name="connsiteX47-17767" fmla="*/ 4612477 w 15811497"/>
              <a:gd name="connsiteY47-17768" fmla="*/ 1077402 h 6248398"/>
              <a:gd name="connsiteX48-17769" fmla="*/ 4612478 w 15811497"/>
              <a:gd name="connsiteY48-17770" fmla="*/ 1077403 h 6248398"/>
              <a:gd name="connsiteX49-17771" fmla="*/ 4701725 w 15811497"/>
              <a:gd name="connsiteY49-17772" fmla="*/ 1120394 h 6248398"/>
              <a:gd name="connsiteX50-17773" fmla="*/ 5191122 w 15811497"/>
              <a:gd name="connsiteY50-17774" fmla="*/ 1219199 h 6248398"/>
              <a:gd name="connsiteX51-17775" fmla="*/ 6161317 w 15811497"/>
              <a:gd name="connsiteY51-17776" fmla="*/ 761659 h 6248398"/>
              <a:gd name="connsiteX52-17777" fmla="*/ 6224019 w 15811497"/>
              <a:gd name="connsiteY52-17778" fmla="*/ 677808 h 6248398"/>
              <a:gd name="connsiteX53-17779" fmla="*/ 6175489 w 15811497"/>
              <a:gd name="connsiteY53-17780" fmla="*/ 757691 h 6248398"/>
              <a:gd name="connsiteX54-17781" fmla="*/ 6175489 w 15811497"/>
              <a:gd name="connsiteY54-17782" fmla="*/ 757692 h 6248398"/>
              <a:gd name="connsiteX55-17783" fmla="*/ 6224020 w 15811497"/>
              <a:gd name="connsiteY55-17784" fmla="*/ 677809 h 6248398"/>
              <a:gd name="connsiteX56-17785" fmla="*/ 6233696 w 15811497"/>
              <a:gd name="connsiteY56-17786" fmla="*/ 664869 h 6248398"/>
              <a:gd name="connsiteX57-17787" fmla="*/ 6252611 w 15811497"/>
              <a:gd name="connsiteY57-17788" fmla="*/ 633734 h 6248398"/>
              <a:gd name="connsiteX58-17789" fmla="*/ 6252610 w 15811497"/>
              <a:gd name="connsiteY58-17790" fmla="*/ 633734 h 6248398"/>
              <a:gd name="connsiteX59-17791" fmla="*/ 6233696 w 15811497"/>
              <a:gd name="connsiteY59-17792" fmla="*/ 664868 h 6248398"/>
              <a:gd name="connsiteX60-17793" fmla="*/ 6224019 w 15811497"/>
              <a:gd name="connsiteY60-17794" fmla="*/ 677808 h 6248398"/>
              <a:gd name="connsiteX61-17795" fmla="*/ 6248008 w 15811497"/>
              <a:gd name="connsiteY61-17796" fmla="*/ 638320 h 6248398"/>
              <a:gd name="connsiteX62-17797" fmla="*/ 6251291 w 15811497"/>
              <a:gd name="connsiteY62-17798" fmla="*/ 633930 h 6248398"/>
              <a:gd name="connsiteX63-17799" fmla="*/ 6251293 w 15811497"/>
              <a:gd name="connsiteY63-17800" fmla="*/ 633929 h 6248398"/>
              <a:gd name="connsiteX64-17801" fmla="*/ 6257683 w 15811497"/>
              <a:gd name="connsiteY64-17802" fmla="*/ 625384 h 6248398"/>
              <a:gd name="connsiteX65-17803" fmla="*/ 6257686 w 15811497"/>
              <a:gd name="connsiteY65-17804" fmla="*/ 625380 h 6248398"/>
              <a:gd name="connsiteX66-17805" fmla="*/ 6331355 w 15811497"/>
              <a:gd name="connsiteY66-17806" fmla="*/ 526865 h 6248398"/>
              <a:gd name="connsiteX67-17807" fmla="*/ 7448548 w 15811497"/>
              <a:gd name="connsiteY67-17808" fmla="*/ 0 h 6248398"/>
              <a:gd name="connsiteX0-17809" fmla="*/ 7448548 w 15811497"/>
              <a:gd name="connsiteY0-17810" fmla="*/ 0 h 6248398"/>
              <a:gd name="connsiteX1-17811" fmla="*/ 8721604 w 15811497"/>
              <a:gd name="connsiteY1-17812" fmla="*/ 757692 h 6248398"/>
              <a:gd name="connsiteX2-17813" fmla="*/ 8890522 w 15811497"/>
              <a:gd name="connsiteY2-17814" fmla="*/ 1193234 h 6248398"/>
              <a:gd name="connsiteX3-17815" fmla="*/ 9958384 w 15811497"/>
              <a:gd name="connsiteY3-17816" fmla="*/ 1828798 h 6248398"/>
              <a:gd name="connsiteX4-17817" fmla="*/ 10895504 w 15811497"/>
              <a:gd name="connsiteY4-17818" fmla="*/ 1386857 h 6248398"/>
              <a:gd name="connsiteX5-17819" fmla="*/ 11096041 w 15811497"/>
              <a:gd name="connsiteY5-17820" fmla="*/ 1170993 h 6248398"/>
              <a:gd name="connsiteX6-17821" fmla="*/ 13049247 w 15811497"/>
              <a:gd name="connsiteY6-17822" fmla="*/ 361949 h 6248398"/>
              <a:gd name="connsiteX7-17823" fmla="*/ 15811497 w 15811497"/>
              <a:gd name="connsiteY7-17824" fmla="*/ 3124198 h 6248398"/>
              <a:gd name="connsiteX8-17825" fmla="*/ 13049247 w 15811497"/>
              <a:gd name="connsiteY8-17826" fmla="*/ 5886448 h 6248398"/>
              <a:gd name="connsiteX9-17827" fmla="*/ 11732594 w 15811497"/>
              <a:gd name="connsiteY9-17828" fmla="*/ 5553059 h 6248398"/>
              <a:gd name="connsiteX10-17829" fmla="*/ 11096041 w 15811497"/>
              <a:gd name="connsiteY10-17830" fmla="*/ 5077404 h 6248398"/>
              <a:gd name="connsiteX11-17831" fmla="*/ 10610846 w 15811497"/>
              <a:gd name="connsiteY11-17832" fmla="*/ 5029199 h 6248398"/>
              <a:gd name="connsiteX12-17833" fmla="*/ 9640652 w 15811497"/>
              <a:gd name="connsiteY12-17834" fmla="*/ 5486739 h 6248398"/>
              <a:gd name="connsiteX13-17835" fmla="*/ 9628722 w 15811497"/>
              <a:gd name="connsiteY13-17836" fmla="*/ 5502693 h 6248398"/>
              <a:gd name="connsiteX14-17837" fmla="*/ 9568273 w 15811497"/>
              <a:gd name="connsiteY14-17838" fmla="*/ 5583530 h 6248398"/>
              <a:gd name="connsiteX15-17839" fmla="*/ 9535504 w 15811497"/>
              <a:gd name="connsiteY15-17840" fmla="*/ 5637470 h 6248398"/>
              <a:gd name="connsiteX16-17841" fmla="*/ 9535505 w 15811497"/>
              <a:gd name="connsiteY16-17842" fmla="*/ 5637470 h 6248398"/>
              <a:gd name="connsiteX17-17843" fmla="*/ 9568273 w 15811497"/>
              <a:gd name="connsiteY17-17844" fmla="*/ 5583531 h 6248398"/>
              <a:gd name="connsiteX18-17845" fmla="*/ 9628722 w 15811497"/>
              <a:gd name="connsiteY18-17846" fmla="*/ 5502694 h 6248398"/>
              <a:gd name="connsiteX19-17847" fmla="*/ 9480140 w 15811497"/>
              <a:gd name="connsiteY19-17848" fmla="*/ 5721533 h 6248398"/>
              <a:gd name="connsiteX20-17849" fmla="*/ 8362947 w 15811497"/>
              <a:gd name="connsiteY20-17850" fmla="*/ 6248398 h 6248398"/>
              <a:gd name="connsiteX21-17851" fmla="*/ 7028922 w 15811497"/>
              <a:gd name="connsiteY21-17852" fmla="*/ 5364147 h 6248398"/>
              <a:gd name="connsiteX22-17853" fmla="*/ 6990513 w 15811497"/>
              <a:gd name="connsiteY22-17854" fmla="*/ 5259205 h 6248398"/>
              <a:gd name="connsiteX23-17855" fmla="*/ 6990512 w 15811497"/>
              <a:gd name="connsiteY23-17856" fmla="*/ 5259199 h 6248398"/>
              <a:gd name="connsiteX24-17857" fmla="*/ 6983676 w 15811497"/>
              <a:gd name="connsiteY24-17858" fmla="*/ 5240519 h 6248398"/>
              <a:gd name="connsiteX25-17859" fmla="*/ 6983673 w 15811497"/>
              <a:gd name="connsiteY25-17860" fmla="*/ 5240519 h 6248398"/>
              <a:gd name="connsiteX26-17861" fmla="*/ 6980236 w 15811497"/>
              <a:gd name="connsiteY26-17862" fmla="*/ 5231130 h 6248398"/>
              <a:gd name="connsiteX27-17863" fmla="*/ 6978859 w 15811497"/>
              <a:gd name="connsiteY27-17864" fmla="*/ 5225774 h 6248398"/>
              <a:gd name="connsiteX28-17865" fmla="*/ 6984291 w 15811497"/>
              <a:gd name="connsiteY28-17866" fmla="*/ 5240614 h 6248398"/>
              <a:gd name="connsiteX29-17867" fmla="*/ 6984292 w 15811497"/>
              <a:gd name="connsiteY29-17868" fmla="*/ 5240614 h 6248398"/>
              <a:gd name="connsiteX30-17869" fmla="*/ 6978860 w 15811497"/>
              <a:gd name="connsiteY30-17870" fmla="*/ 5225773 h 6248398"/>
              <a:gd name="connsiteX31-17871" fmla="*/ 6944562 w 15811497"/>
              <a:gd name="connsiteY31-17872" fmla="*/ 5092380 h 6248398"/>
              <a:gd name="connsiteX32-17873" fmla="*/ 6978860 w 15811497"/>
              <a:gd name="connsiteY32-17874" fmla="*/ 5225773 h 6248398"/>
              <a:gd name="connsiteX33-17875" fmla="*/ 6948299 w 15811497"/>
              <a:gd name="connsiteY33-17876" fmla="*/ 5142273 h 6248398"/>
              <a:gd name="connsiteX34-17877" fmla="*/ 5829297 w 15811497"/>
              <a:gd name="connsiteY34-17878" fmla="*/ 4400549 h 6248398"/>
              <a:gd name="connsiteX35-17879" fmla="*/ 5056802 w 15811497"/>
              <a:gd name="connsiteY35-17880" fmla="*/ 4677867 h 6248398"/>
              <a:gd name="connsiteX36-17881" fmla="*/ 5022517 w 15811497"/>
              <a:gd name="connsiteY36-17882" fmla="*/ 4709027 h 6248398"/>
              <a:gd name="connsiteX37-17883" fmla="*/ 5022515 w 15811497"/>
              <a:gd name="connsiteY37-17884" fmla="*/ 4709029 h 6248398"/>
              <a:gd name="connsiteX38-17885" fmla="*/ 4778482 w 15811497"/>
              <a:gd name="connsiteY38-17886" fmla="*/ 5008058 h 6248398"/>
              <a:gd name="connsiteX39-17887" fmla="*/ 4715455 w 15811497"/>
              <a:gd name="connsiteY39-17888" fmla="*/ 5077404 h 6248398"/>
              <a:gd name="connsiteX40-17889" fmla="*/ 2762249 w 15811497"/>
              <a:gd name="connsiteY40-17890" fmla="*/ 5886448 h 6248398"/>
              <a:gd name="connsiteX41-17891" fmla="*/ 0 w 15811497"/>
              <a:gd name="connsiteY41-17892" fmla="*/ 3124198 h 6248398"/>
              <a:gd name="connsiteX42-17893" fmla="*/ 2762249 w 15811497"/>
              <a:gd name="connsiteY42-17894" fmla="*/ 361949 h 6248398"/>
              <a:gd name="connsiteX43-17895" fmla="*/ 4078902 w 15811497"/>
              <a:gd name="connsiteY43-17896" fmla="*/ 695338 h 6248398"/>
              <a:gd name="connsiteX44-17897" fmla="*/ 4261443 w 15811497"/>
              <a:gd name="connsiteY44-17898" fmla="*/ 806235 h 6248398"/>
              <a:gd name="connsiteX45-17899" fmla="*/ 4409044 w 15811497"/>
              <a:gd name="connsiteY45-17900" fmla="*/ 910268 h 6248398"/>
              <a:gd name="connsiteX46-17901" fmla="*/ 4612477 w 15811497"/>
              <a:gd name="connsiteY46-17902" fmla="*/ 1077402 h 6248398"/>
              <a:gd name="connsiteX47-17903" fmla="*/ 4612478 w 15811497"/>
              <a:gd name="connsiteY47-17904" fmla="*/ 1077403 h 6248398"/>
              <a:gd name="connsiteX48-17905" fmla="*/ 4701725 w 15811497"/>
              <a:gd name="connsiteY48-17906" fmla="*/ 1120394 h 6248398"/>
              <a:gd name="connsiteX49-17907" fmla="*/ 5191122 w 15811497"/>
              <a:gd name="connsiteY49-17908" fmla="*/ 1219199 h 6248398"/>
              <a:gd name="connsiteX50-17909" fmla="*/ 6161317 w 15811497"/>
              <a:gd name="connsiteY50-17910" fmla="*/ 761659 h 6248398"/>
              <a:gd name="connsiteX51-17911" fmla="*/ 6224019 w 15811497"/>
              <a:gd name="connsiteY51-17912" fmla="*/ 677808 h 6248398"/>
              <a:gd name="connsiteX52-17913" fmla="*/ 6175489 w 15811497"/>
              <a:gd name="connsiteY52-17914" fmla="*/ 757691 h 6248398"/>
              <a:gd name="connsiteX53-17915" fmla="*/ 6175489 w 15811497"/>
              <a:gd name="connsiteY53-17916" fmla="*/ 757692 h 6248398"/>
              <a:gd name="connsiteX54-17917" fmla="*/ 6224020 w 15811497"/>
              <a:gd name="connsiteY54-17918" fmla="*/ 677809 h 6248398"/>
              <a:gd name="connsiteX55-17919" fmla="*/ 6233696 w 15811497"/>
              <a:gd name="connsiteY55-17920" fmla="*/ 664869 h 6248398"/>
              <a:gd name="connsiteX56-17921" fmla="*/ 6252611 w 15811497"/>
              <a:gd name="connsiteY56-17922" fmla="*/ 633734 h 6248398"/>
              <a:gd name="connsiteX57-17923" fmla="*/ 6252610 w 15811497"/>
              <a:gd name="connsiteY57-17924" fmla="*/ 633734 h 6248398"/>
              <a:gd name="connsiteX58-17925" fmla="*/ 6233696 w 15811497"/>
              <a:gd name="connsiteY58-17926" fmla="*/ 664868 h 6248398"/>
              <a:gd name="connsiteX59-17927" fmla="*/ 6224019 w 15811497"/>
              <a:gd name="connsiteY59-17928" fmla="*/ 677808 h 6248398"/>
              <a:gd name="connsiteX60-17929" fmla="*/ 6248008 w 15811497"/>
              <a:gd name="connsiteY60-17930" fmla="*/ 638320 h 6248398"/>
              <a:gd name="connsiteX61-17931" fmla="*/ 6251291 w 15811497"/>
              <a:gd name="connsiteY61-17932" fmla="*/ 633930 h 6248398"/>
              <a:gd name="connsiteX62-17933" fmla="*/ 6251293 w 15811497"/>
              <a:gd name="connsiteY62-17934" fmla="*/ 633929 h 6248398"/>
              <a:gd name="connsiteX63-17935" fmla="*/ 6257683 w 15811497"/>
              <a:gd name="connsiteY63-17936" fmla="*/ 625384 h 6248398"/>
              <a:gd name="connsiteX64-17937" fmla="*/ 6257686 w 15811497"/>
              <a:gd name="connsiteY64-17938" fmla="*/ 625380 h 6248398"/>
              <a:gd name="connsiteX65-17939" fmla="*/ 6331355 w 15811497"/>
              <a:gd name="connsiteY65-17940" fmla="*/ 526865 h 6248398"/>
              <a:gd name="connsiteX66-17941" fmla="*/ 7448548 w 15811497"/>
              <a:gd name="connsiteY66-17942" fmla="*/ 0 h 6248398"/>
              <a:gd name="connsiteX0-17943" fmla="*/ 7448548 w 15811497"/>
              <a:gd name="connsiteY0-17944" fmla="*/ 0 h 6248398"/>
              <a:gd name="connsiteX1-17945" fmla="*/ 8721604 w 15811497"/>
              <a:gd name="connsiteY1-17946" fmla="*/ 757692 h 6248398"/>
              <a:gd name="connsiteX2-17947" fmla="*/ 8890522 w 15811497"/>
              <a:gd name="connsiteY2-17948" fmla="*/ 1193234 h 6248398"/>
              <a:gd name="connsiteX3-17949" fmla="*/ 9958384 w 15811497"/>
              <a:gd name="connsiteY3-17950" fmla="*/ 1828798 h 6248398"/>
              <a:gd name="connsiteX4-17951" fmla="*/ 10895504 w 15811497"/>
              <a:gd name="connsiteY4-17952" fmla="*/ 1386857 h 6248398"/>
              <a:gd name="connsiteX5-17953" fmla="*/ 11096041 w 15811497"/>
              <a:gd name="connsiteY5-17954" fmla="*/ 1170993 h 6248398"/>
              <a:gd name="connsiteX6-17955" fmla="*/ 13049247 w 15811497"/>
              <a:gd name="connsiteY6-17956" fmla="*/ 361949 h 6248398"/>
              <a:gd name="connsiteX7-17957" fmla="*/ 15811497 w 15811497"/>
              <a:gd name="connsiteY7-17958" fmla="*/ 3124198 h 6248398"/>
              <a:gd name="connsiteX8-17959" fmla="*/ 13049247 w 15811497"/>
              <a:gd name="connsiteY8-17960" fmla="*/ 5886448 h 6248398"/>
              <a:gd name="connsiteX9-17961" fmla="*/ 11732594 w 15811497"/>
              <a:gd name="connsiteY9-17962" fmla="*/ 5553059 h 6248398"/>
              <a:gd name="connsiteX10-17963" fmla="*/ 11096041 w 15811497"/>
              <a:gd name="connsiteY10-17964" fmla="*/ 5077404 h 6248398"/>
              <a:gd name="connsiteX11-17965" fmla="*/ 10610846 w 15811497"/>
              <a:gd name="connsiteY11-17966" fmla="*/ 5029199 h 6248398"/>
              <a:gd name="connsiteX12-17967" fmla="*/ 9640652 w 15811497"/>
              <a:gd name="connsiteY12-17968" fmla="*/ 5486739 h 6248398"/>
              <a:gd name="connsiteX13-17969" fmla="*/ 9628722 w 15811497"/>
              <a:gd name="connsiteY13-17970" fmla="*/ 5502693 h 6248398"/>
              <a:gd name="connsiteX14-17971" fmla="*/ 9568273 w 15811497"/>
              <a:gd name="connsiteY14-17972" fmla="*/ 5583530 h 6248398"/>
              <a:gd name="connsiteX15-17973" fmla="*/ 9535504 w 15811497"/>
              <a:gd name="connsiteY15-17974" fmla="*/ 5637470 h 6248398"/>
              <a:gd name="connsiteX16-17975" fmla="*/ 9535505 w 15811497"/>
              <a:gd name="connsiteY16-17976" fmla="*/ 5637470 h 6248398"/>
              <a:gd name="connsiteX17-17977" fmla="*/ 9628722 w 15811497"/>
              <a:gd name="connsiteY17-17978" fmla="*/ 5502694 h 6248398"/>
              <a:gd name="connsiteX18-17979" fmla="*/ 9480140 w 15811497"/>
              <a:gd name="connsiteY18-17980" fmla="*/ 5721533 h 6248398"/>
              <a:gd name="connsiteX19-17981" fmla="*/ 8362947 w 15811497"/>
              <a:gd name="connsiteY19-17982" fmla="*/ 6248398 h 6248398"/>
              <a:gd name="connsiteX20-17983" fmla="*/ 7028922 w 15811497"/>
              <a:gd name="connsiteY20-17984" fmla="*/ 5364147 h 6248398"/>
              <a:gd name="connsiteX21-17985" fmla="*/ 6990513 w 15811497"/>
              <a:gd name="connsiteY21-17986" fmla="*/ 5259205 h 6248398"/>
              <a:gd name="connsiteX22-17987" fmla="*/ 6990512 w 15811497"/>
              <a:gd name="connsiteY22-17988" fmla="*/ 5259199 h 6248398"/>
              <a:gd name="connsiteX23-17989" fmla="*/ 6983676 w 15811497"/>
              <a:gd name="connsiteY23-17990" fmla="*/ 5240519 h 6248398"/>
              <a:gd name="connsiteX24-17991" fmla="*/ 6983673 w 15811497"/>
              <a:gd name="connsiteY24-17992" fmla="*/ 5240519 h 6248398"/>
              <a:gd name="connsiteX25-17993" fmla="*/ 6980236 w 15811497"/>
              <a:gd name="connsiteY25-17994" fmla="*/ 5231130 h 6248398"/>
              <a:gd name="connsiteX26-17995" fmla="*/ 6978859 w 15811497"/>
              <a:gd name="connsiteY26-17996" fmla="*/ 5225774 h 6248398"/>
              <a:gd name="connsiteX27-17997" fmla="*/ 6984291 w 15811497"/>
              <a:gd name="connsiteY27-17998" fmla="*/ 5240614 h 6248398"/>
              <a:gd name="connsiteX28-17999" fmla="*/ 6984292 w 15811497"/>
              <a:gd name="connsiteY28-18000" fmla="*/ 5240614 h 6248398"/>
              <a:gd name="connsiteX29-18001" fmla="*/ 6978860 w 15811497"/>
              <a:gd name="connsiteY29-18002" fmla="*/ 5225773 h 6248398"/>
              <a:gd name="connsiteX30-18003" fmla="*/ 6944562 w 15811497"/>
              <a:gd name="connsiteY30-18004" fmla="*/ 5092380 h 6248398"/>
              <a:gd name="connsiteX31-18005" fmla="*/ 6978860 w 15811497"/>
              <a:gd name="connsiteY31-18006" fmla="*/ 5225773 h 6248398"/>
              <a:gd name="connsiteX32-18007" fmla="*/ 6948299 w 15811497"/>
              <a:gd name="connsiteY32-18008" fmla="*/ 5142273 h 6248398"/>
              <a:gd name="connsiteX33-18009" fmla="*/ 5829297 w 15811497"/>
              <a:gd name="connsiteY33-18010" fmla="*/ 4400549 h 6248398"/>
              <a:gd name="connsiteX34-18011" fmla="*/ 5056802 w 15811497"/>
              <a:gd name="connsiteY34-18012" fmla="*/ 4677867 h 6248398"/>
              <a:gd name="connsiteX35-18013" fmla="*/ 5022517 w 15811497"/>
              <a:gd name="connsiteY35-18014" fmla="*/ 4709027 h 6248398"/>
              <a:gd name="connsiteX36-18015" fmla="*/ 5022515 w 15811497"/>
              <a:gd name="connsiteY36-18016" fmla="*/ 4709029 h 6248398"/>
              <a:gd name="connsiteX37-18017" fmla="*/ 4778482 w 15811497"/>
              <a:gd name="connsiteY37-18018" fmla="*/ 5008058 h 6248398"/>
              <a:gd name="connsiteX38-18019" fmla="*/ 4715455 w 15811497"/>
              <a:gd name="connsiteY38-18020" fmla="*/ 5077404 h 6248398"/>
              <a:gd name="connsiteX39-18021" fmla="*/ 2762249 w 15811497"/>
              <a:gd name="connsiteY39-18022" fmla="*/ 5886448 h 6248398"/>
              <a:gd name="connsiteX40-18023" fmla="*/ 0 w 15811497"/>
              <a:gd name="connsiteY40-18024" fmla="*/ 3124198 h 6248398"/>
              <a:gd name="connsiteX41-18025" fmla="*/ 2762249 w 15811497"/>
              <a:gd name="connsiteY41-18026" fmla="*/ 361949 h 6248398"/>
              <a:gd name="connsiteX42-18027" fmla="*/ 4078902 w 15811497"/>
              <a:gd name="connsiteY42-18028" fmla="*/ 695338 h 6248398"/>
              <a:gd name="connsiteX43-18029" fmla="*/ 4261443 w 15811497"/>
              <a:gd name="connsiteY43-18030" fmla="*/ 806235 h 6248398"/>
              <a:gd name="connsiteX44-18031" fmla="*/ 4409044 w 15811497"/>
              <a:gd name="connsiteY44-18032" fmla="*/ 910268 h 6248398"/>
              <a:gd name="connsiteX45-18033" fmla="*/ 4612477 w 15811497"/>
              <a:gd name="connsiteY45-18034" fmla="*/ 1077402 h 6248398"/>
              <a:gd name="connsiteX46-18035" fmla="*/ 4612478 w 15811497"/>
              <a:gd name="connsiteY46-18036" fmla="*/ 1077403 h 6248398"/>
              <a:gd name="connsiteX47-18037" fmla="*/ 4701725 w 15811497"/>
              <a:gd name="connsiteY47-18038" fmla="*/ 1120394 h 6248398"/>
              <a:gd name="connsiteX48-18039" fmla="*/ 5191122 w 15811497"/>
              <a:gd name="connsiteY48-18040" fmla="*/ 1219199 h 6248398"/>
              <a:gd name="connsiteX49-18041" fmla="*/ 6161317 w 15811497"/>
              <a:gd name="connsiteY49-18042" fmla="*/ 761659 h 6248398"/>
              <a:gd name="connsiteX50-18043" fmla="*/ 6224019 w 15811497"/>
              <a:gd name="connsiteY50-18044" fmla="*/ 677808 h 6248398"/>
              <a:gd name="connsiteX51-18045" fmla="*/ 6175489 w 15811497"/>
              <a:gd name="connsiteY51-18046" fmla="*/ 757691 h 6248398"/>
              <a:gd name="connsiteX52-18047" fmla="*/ 6175489 w 15811497"/>
              <a:gd name="connsiteY52-18048" fmla="*/ 757692 h 6248398"/>
              <a:gd name="connsiteX53-18049" fmla="*/ 6224020 w 15811497"/>
              <a:gd name="connsiteY53-18050" fmla="*/ 677809 h 6248398"/>
              <a:gd name="connsiteX54-18051" fmla="*/ 6233696 w 15811497"/>
              <a:gd name="connsiteY54-18052" fmla="*/ 664869 h 6248398"/>
              <a:gd name="connsiteX55-18053" fmla="*/ 6252611 w 15811497"/>
              <a:gd name="connsiteY55-18054" fmla="*/ 633734 h 6248398"/>
              <a:gd name="connsiteX56-18055" fmla="*/ 6252610 w 15811497"/>
              <a:gd name="connsiteY56-18056" fmla="*/ 633734 h 6248398"/>
              <a:gd name="connsiteX57-18057" fmla="*/ 6233696 w 15811497"/>
              <a:gd name="connsiteY57-18058" fmla="*/ 664868 h 6248398"/>
              <a:gd name="connsiteX58-18059" fmla="*/ 6224019 w 15811497"/>
              <a:gd name="connsiteY58-18060" fmla="*/ 677808 h 6248398"/>
              <a:gd name="connsiteX59-18061" fmla="*/ 6248008 w 15811497"/>
              <a:gd name="connsiteY59-18062" fmla="*/ 638320 h 6248398"/>
              <a:gd name="connsiteX60-18063" fmla="*/ 6251291 w 15811497"/>
              <a:gd name="connsiteY60-18064" fmla="*/ 633930 h 6248398"/>
              <a:gd name="connsiteX61-18065" fmla="*/ 6251293 w 15811497"/>
              <a:gd name="connsiteY61-18066" fmla="*/ 633929 h 6248398"/>
              <a:gd name="connsiteX62-18067" fmla="*/ 6257683 w 15811497"/>
              <a:gd name="connsiteY62-18068" fmla="*/ 625384 h 6248398"/>
              <a:gd name="connsiteX63-18069" fmla="*/ 6257686 w 15811497"/>
              <a:gd name="connsiteY63-18070" fmla="*/ 625380 h 6248398"/>
              <a:gd name="connsiteX64-18071" fmla="*/ 6331355 w 15811497"/>
              <a:gd name="connsiteY64-18072" fmla="*/ 526865 h 6248398"/>
              <a:gd name="connsiteX65-18073" fmla="*/ 7448548 w 15811497"/>
              <a:gd name="connsiteY65-18074" fmla="*/ 0 h 6248398"/>
              <a:gd name="connsiteX0-18075" fmla="*/ 7448548 w 15811497"/>
              <a:gd name="connsiteY0-18076" fmla="*/ 0 h 6248398"/>
              <a:gd name="connsiteX1-18077" fmla="*/ 8721604 w 15811497"/>
              <a:gd name="connsiteY1-18078" fmla="*/ 757692 h 6248398"/>
              <a:gd name="connsiteX2-18079" fmla="*/ 8890522 w 15811497"/>
              <a:gd name="connsiteY2-18080" fmla="*/ 1193234 h 6248398"/>
              <a:gd name="connsiteX3-18081" fmla="*/ 9958384 w 15811497"/>
              <a:gd name="connsiteY3-18082" fmla="*/ 1828798 h 6248398"/>
              <a:gd name="connsiteX4-18083" fmla="*/ 10895504 w 15811497"/>
              <a:gd name="connsiteY4-18084" fmla="*/ 1386857 h 6248398"/>
              <a:gd name="connsiteX5-18085" fmla="*/ 11096041 w 15811497"/>
              <a:gd name="connsiteY5-18086" fmla="*/ 1170993 h 6248398"/>
              <a:gd name="connsiteX6-18087" fmla="*/ 13049247 w 15811497"/>
              <a:gd name="connsiteY6-18088" fmla="*/ 361949 h 6248398"/>
              <a:gd name="connsiteX7-18089" fmla="*/ 15811497 w 15811497"/>
              <a:gd name="connsiteY7-18090" fmla="*/ 3124198 h 6248398"/>
              <a:gd name="connsiteX8-18091" fmla="*/ 13049247 w 15811497"/>
              <a:gd name="connsiteY8-18092" fmla="*/ 5886448 h 6248398"/>
              <a:gd name="connsiteX9-18093" fmla="*/ 11732594 w 15811497"/>
              <a:gd name="connsiteY9-18094" fmla="*/ 5553059 h 6248398"/>
              <a:gd name="connsiteX10-18095" fmla="*/ 11096041 w 15811497"/>
              <a:gd name="connsiteY10-18096" fmla="*/ 5077404 h 6248398"/>
              <a:gd name="connsiteX11-18097" fmla="*/ 10610846 w 15811497"/>
              <a:gd name="connsiteY11-18098" fmla="*/ 5029199 h 6248398"/>
              <a:gd name="connsiteX12-18099" fmla="*/ 9640652 w 15811497"/>
              <a:gd name="connsiteY12-18100" fmla="*/ 5486739 h 6248398"/>
              <a:gd name="connsiteX13-18101" fmla="*/ 9628722 w 15811497"/>
              <a:gd name="connsiteY13-18102" fmla="*/ 5502693 h 6248398"/>
              <a:gd name="connsiteX14-18103" fmla="*/ 9568273 w 15811497"/>
              <a:gd name="connsiteY14-18104" fmla="*/ 5583530 h 6248398"/>
              <a:gd name="connsiteX15-18105" fmla="*/ 9535504 w 15811497"/>
              <a:gd name="connsiteY15-18106" fmla="*/ 5637470 h 6248398"/>
              <a:gd name="connsiteX16-18107" fmla="*/ 9628722 w 15811497"/>
              <a:gd name="connsiteY16-18108" fmla="*/ 5502694 h 6248398"/>
              <a:gd name="connsiteX17-18109" fmla="*/ 9480140 w 15811497"/>
              <a:gd name="connsiteY17-18110" fmla="*/ 5721533 h 6248398"/>
              <a:gd name="connsiteX18-18111" fmla="*/ 8362947 w 15811497"/>
              <a:gd name="connsiteY18-18112" fmla="*/ 6248398 h 6248398"/>
              <a:gd name="connsiteX19-18113" fmla="*/ 7028922 w 15811497"/>
              <a:gd name="connsiteY19-18114" fmla="*/ 5364147 h 6248398"/>
              <a:gd name="connsiteX20-18115" fmla="*/ 6990513 w 15811497"/>
              <a:gd name="connsiteY20-18116" fmla="*/ 5259205 h 6248398"/>
              <a:gd name="connsiteX21-18117" fmla="*/ 6990512 w 15811497"/>
              <a:gd name="connsiteY21-18118" fmla="*/ 5259199 h 6248398"/>
              <a:gd name="connsiteX22-18119" fmla="*/ 6983676 w 15811497"/>
              <a:gd name="connsiteY22-18120" fmla="*/ 5240519 h 6248398"/>
              <a:gd name="connsiteX23-18121" fmla="*/ 6983673 w 15811497"/>
              <a:gd name="connsiteY23-18122" fmla="*/ 5240519 h 6248398"/>
              <a:gd name="connsiteX24-18123" fmla="*/ 6980236 w 15811497"/>
              <a:gd name="connsiteY24-18124" fmla="*/ 5231130 h 6248398"/>
              <a:gd name="connsiteX25-18125" fmla="*/ 6978859 w 15811497"/>
              <a:gd name="connsiteY25-18126" fmla="*/ 5225774 h 6248398"/>
              <a:gd name="connsiteX26-18127" fmla="*/ 6984291 w 15811497"/>
              <a:gd name="connsiteY26-18128" fmla="*/ 5240614 h 6248398"/>
              <a:gd name="connsiteX27-18129" fmla="*/ 6984292 w 15811497"/>
              <a:gd name="connsiteY27-18130" fmla="*/ 5240614 h 6248398"/>
              <a:gd name="connsiteX28-18131" fmla="*/ 6978860 w 15811497"/>
              <a:gd name="connsiteY28-18132" fmla="*/ 5225773 h 6248398"/>
              <a:gd name="connsiteX29-18133" fmla="*/ 6944562 w 15811497"/>
              <a:gd name="connsiteY29-18134" fmla="*/ 5092380 h 6248398"/>
              <a:gd name="connsiteX30-18135" fmla="*/ 6978860 w 15811497"/>
              <a:gd name="connsiteY30-18136" fmla="*/ 5225773 h 6248398"/>
              <a:gd name="connsiteX31-18137" fmla="*/ 6948299 w 15811497"/>
              <a:gd name="connsiteY31-18138" fmla="*/ 5142273 h 6248398"/>
              <a:gd name="connsiteX32-18139" fmla="*/ 5829297 w 15811497"/>
              <a:gd name="connsiteY32-18140" fmla="*/ 4400549 h 6248398"/>
              <a:gd name="connsiteX33-18141" fmla="*/ 5056802 w 15811497"/>
              <a:gd name="connsiteY33-18142" fmla="*/ 4677867 h 6248398"/>
              <a:gd name="connsiteX34-18143" fmla="*/ 5022517 w 15811497"/>
              <a:gd name="connsiteY34-18144" fmla="*/ 4709027 h 6248398"/>
              <a:gd name="connsiteX35-18145" fmla="*/ 5022515 w 15811497"/>
              <a:gd name="connsiteY35-18146" fmla="*/ 4709029 h 6248398"/>
              <a:gd name="connsiteX36-18147" fmla="*/ 4778482 w 15811497"/>
              <a:gd name="connsiteY36-18148" fmla="*/ 5008058 h 6248398"/>
              <a:gd name="connsiteX37-18149" fmla="*/ 4715455 w 15811497"/>
              <a:gd name="connsiteY37-18150" fmla="*/ 5077404 h 6248398"/>
              <a:gd name="connsiteX38-18151" fmla="*/ 2762249 w 15811497"/>
              <a:gd name="connsiteY38-18152" fmla="*/ 5886448 h 6248398"/>
              <a:gd name="connsiteX39-18153" fmla="*/ 0 w 15811497"/>
              <a:gd name="connsiteY39-18154" fmla="*/ 3124198 h 6248398"/>
              <a:gd name="connsiteX40-18155" fmla="*/ 2762249 w 15811497"/>
              <a:gd name="connsiteY40-18156" fmla="*/ 361949 h 6248398"/>
              <a:gd name="connsiteX41-18157" fmla="*/ 4078902 w 15811497"/>
              <a:gd name="connsiteY41-18158" fmla="*/ 695338 h 6248398"/>
              <a:gd name="connsiteX42-18159" fmla="*/ 4261443 w 15811497"/>
              <a:gd name="connsiteY42-18160" fmla="*/ 806235 h 6248398"/>
              <a:gd name="connsiteX43-18161" fmla="*/ 4409044 w 15811497"/>
              <a:gd name="connsiteY43-18162" fmla="*/ 910268 h 6248398"/>
              <a:gd name="connsiteX44-18163" fmla="*/ 4612477 w 15811497"/>
              <a:gd name="connsiteY44-18164" fmla="*/ 1077402 h 6248398"/>
              <a:gd name="connsiteX45-18165" fmla="*/ 4612478 w 15811497"/>
              <a:gd name="connsiteY45-18166" fmla="*/ 1077403 h 6248398"/>
              <a:gd name="connsiteX46-18167" fmla="*/ 4701725 w 15811497"/>
              <a:gd name="connsiteY46-18168" fmla="*/ 1120394 h 6248398"/>
              <a:gd name="connsiteX47-18169" fmla="*/ 5191122 w 15811497"/>
              <a:gd name="connsiteY47-18170" fmla="*/ 1219199 h 6248398"/>
              <a:gd name="connsiteX48-18171" fmla="*/ 6161317 w 15811497"/>
              <a:gd name="connsiteY48-18172" fmla="*/ 761659 h 6248398"/>
              <a:gd name="connsiteX49-18173" fmla="*/ 6224019 w 15811497"/>
              <a:gd name="connsiteY49-18174" fmla="*/ 677808 h 6248398"/>
              <a:gd name="connsiteX50-18175" fmla="*/ 6175489 w 15811497"/>
              <a:gd name="connsiteY50-18176" fmla="*/ 757691 h 6248398"/>
              <a:gd name="connsiteX51-18177" fmla="*/ 6175489 w 15811497"/>
              <a:gd name="connsiteY51-18178" fmla="*/ 757692 h 6248398"/>
              <a:gd name="connsiteX52-18179" fmla="*/ 6224020 w 15811497"/>
              <a:gd name="connsiteY52-18180" fmla="*/ 677809 h 6248398"/>
              <a:gd name="connsiteX53-18181" fmla="*/ 6233696 w 15811497"/>
              <a:gd name="connsiteY53-18182" fmla="*/ 664869 h 6248398"/>
              <a:gd name="connsiteX54-18183" fmla="*/ 6252611 w 15811497"/>
              <a:gd name="connsiteY54-18184" fmla="*/ 633734 h 6248398"/>
              <a:gd name="connsiteX55-18185" fmla="*/ 6252610 w 15811497"/>
              <a:gd name="connsiteY55-18186" fmla="*/ 633734 h 6248398"/>
              <a:gd name="connsiteX56-18187" fmla="*/ 6233696 w 15811497"/>
              <a:gd name="connsiteY56-18188" fmla="*/ 664868 h 6248398"/>
              <a:gd name="connsiteX57-18189" fmla="*/ 6224019 w 15811497"/>
              <a:gd name="connsiteY57-18190" fmla="*/ 677808 h 6248398"/>
              <a:gd name="connsiteX58-18191" fmla="*/ 6248008 w 15811497"/>
              <a:gd name="connsiteY58-18192" fmla="*/ 638320 h 6248398"/>
              <a:gd name="connsiteX59-18193" fmla="*/ 6251291 w 15811497"/>
              <a:gd name="connsiteY59-18194" fmla="*/ 633930 h 6248398"/>
              <a:gd name="connsiteX60-18195" fmla="*/ 6251293 w 15811497"/>
              <a:gd name="connsiteY60-18196" fmla="*/ 633929 h 6248398"/>
              <a:gd name="connsiteX61-18197" fmla="*/ 6257683 w 15811497"/>
              <a:gd name="connsiteY61-18198" fmla="*/ 625384 h 6248398"/>
              <a:gd name="connsiteX62-18199" fmla="*/ 6257686 w 15811497"/>
              <a:gd name="connsiteY62-18200" fmla="*/ 625380 h 6248398"/>
              <a:gd name="connsiteX63-18201" fmla="*/ 6331355 w 15811497"/>
              <a:gd name="connsiteY63-18202" fmla="*/ 526865 h 6248398"/>
              <a:gd name="connsiteX64-18203" fmla="*/ 7448548 w 15811497"/>
              <a:gd name="connsiteY64-18204" fmla="*/ 0 h 6248398"/>
              <a:gd name="connsiteX0-18205" fmla="*/ 7448548 w 15811497"/>
              <a:gd name="connsiteY0-18206" fmla="*/ 0 h 6248398"/>
              <a:gd name="connsiteX1-18207" fmla="*/ 8721604 w 15811497"/>
              <a:gd name="connsiteY1-18208" fmla="*/ 757692 h 6248398"/>
              <a:gd name="connsiteX2-18209" fmla="*/ 8890522 w 15811497"/>
              <a:gd name="connsiteY2-18210" fmla="*/ 1193234 h 6248398"/>
              <a:gd name="connsiteX3-18211" fmla="*/ 9958384 w 15811497"/>
              <a:gd name="connsiteY3-18212" fmla="*/ 1828798 h 6248398"/>
              <a:gd name="connsiteX4-18213" fmla="*/ 10895504 w 15811497"/>
              <a:gd name="connsiteY4-18214" fmla="*/ 1386857 h 6248398"/>
              <a:gd name="connsiteX5-18215" fmla="*/ 11096041 w 15811497"/>
              <a:gd name="connsiteY5-18216" fmla="*/ 1170993 h 6248398"/>
              <a:gd name="connsiteX6-18217" fmla="*/ 13049247 w 15811497"/>
              <a:gd name="connsiteY6-18218" fmla="*/ 361949 h 6248398"/>
              <a:gd name="connsiteX7-18219" fmla="*/ 15811497 w 15811497"/>
              <a:gd name="connsiteY7-18220" fmla="*/ 3124198 h 6248398"/>
              <a:gd name="connsiteX8-18221" fmla="*/ 13049247 w 15811497"/>
              <a:gd name="connsiteY8-18222" fmla="*/ 5886448 h 6248398"/>
              <a:gd name="connsiteX9-18223" fmla="*/ 11732594 w 15811497"/>
              <a:gd name="connsiteY9-18224" fmla="*/ 5553059 h 6248398"/>
              <a:gd name="connsiteX10-18225" fmla="*/ 11096041 w 15811497"/>
              <a:gd name="connsiteY10-18226" fmla="*/ 5077404 h 6248398"/>
              <a:gd name="connsiteX11-18227" fmla="*/ 10610846 w 15811497"/>
              <a:gd name="connsiteY11-18228" fmla="*/ 5029199 h 6248398"/>
              <a:gd name="connsiteX12-18229" fmla="*/ 9640652 w 15811497"/>
              <a:gd name="connsiteY12-18230" fmla="*/ 5486739 h 6248398"/>
              <a:gd name="connsiteX13-18231" fmla="*/ 9628722 w 15811497"/>
              <a:gd name="connsiteY13-18232" fmla="*/ 5502693 h 6248398"/>
              <a:gd name="connsiteX14-18233" fmla="*/ 9568273 w 15811497"/>
              <a:gd name="connsiteY14-18234" fmla="*/ 5583530 h 6248398"/>
              <a:gd name="connsiteX15-18235" fmla="*/ 9628722 w 15811497"/>
              <a:gd name="connsiteY15-18236" fmla="*/ 5502694 h 6248398"/>
              <a:gd name="connsiteX16-18237" fmla="*/ 9480140 w 15811497"/>
              <a:gd name="connsiteY16-18238" fmla="*/ 5721533 h 6248398"/>
              <a:gd name="connsiteX17-18239" fmla="*/ 8362947 w 15811497"/>
              <a:gd name="connsiteY17-18240" fmla="*/ 6248398 h 6248398"/>
              <a:gd name="connsiteX18-18241" fmla="*/ 7028922 w 15811497"/>
              <a:gd name="connsiteY18-18242" fmla="*/ 5364147 h 6248398"/>
              <a:gd name="connsiteX19-18243" fmla="*/ 6990513 w 15811497"/>
              <a:gd name="connsiteY19-18244" fmla="*/ 5259205 h 6248398"/>
              <a:gd name="connsiteX20-18245" fmla="*/ 6990512 w 15811497"/>
              <a:gd name="connsiteY20-18246" fmla="*/ 5259199 h 6248398"/>
              <a:gd name="connsiteX21-18247" fmla="*/ 6983676 w 15811497"/>
              <a:gd name="connsiteY21-18248" fmla="*/ 5240519 h 6248398"/>
              <a:gd name="connsiteX22-18249" fmla="*/ 6983673 w 15811497"/>
              <a:gd name="connsiteY22-18250" fmla="*/ 5240519 h 6248398"/>
              <a:gd name="connsiteX23-18251" fmla="*/ 6980236 w 15811497"/>
              <a:gd name="connsiteY23-18252" fmla="*/ 5231130 h 6248398"/>
              <a:gd name="connsiteX24-18253" fmla="*/ 6978859 w 15811497"/>
              <a:gd name="connsiteY24-18254" fmla="*/ 5225774 h 6248398"/>
              <a:gd name="connsiteX25-18255" fmla="*/ 6984291 w 15811497"/>
              <a:gd name="connsiteY25-18256" fmla="*/ 5240614 h 6248398"/>
              <a:gd name="connsiteX26-18257" fmla="*/ 6984292 w 15811497"/>
              <a:gd name="connsiteY26-18258" fmla="*/ 5240614 h 6248398"/>
              <a:gd name="connsiteX27-18259" fmla="*/ 6978860 w 15811497"/>
              <a:gd name="connsiteY27-18260" fmla="*/ 5225773 h 6248398"/>
              <a:gd name="connsiteX28-18261" fmla="*/ 6944562 w 15811497"/>
              <a:gd name="connsiteY28-18262" fmla="*/ 5092380 h 6248398"/>
              <a:gd name="connsiteX29-18263" fmla="*/ 6978860 w 15811497"/>
              <a:gd name="connsiteY29-18264" fmla="*/ 5225773 h 6248398"/>
              <a:gd name="connsiteX30-18265" fmla="*/ 6948299 w 15811497"/>
              <a:gd name="connsiteY30-18266" fmla="*/ 5142273 h 6248398"/>
              <a:gd name="connsiteX31-18267" fmla="*/ 5829297 w 15811497"/>
              <a:gd name="connsiteY31-18268" fmla="*/ 4400549 h 6248398"/>
              <a:gd name="connsiteX32-18269" fmla="*/ 5056802 w 15811497"/>
              <a:gd name="connsiteY32-18270" fmla="*/ 4677867 h 6248398"/>
              <a:gd name="connsiteX33-18271" fmla="*/ 5022517 w 15811497"/>
              <a:gd name="connsiteY33-18272" fmla="*/ 4709027 h 6248398"/>
              <a:gd name="connsiteX34-18273" fmla="*/ 5022515 w 15811497"/>
              <a:gd name="connsiteY34-18274" fmla="*/ 4709029 h 6248398"/>
              <a:gd name="connsiteX35-18275" fmla="*/ 4778482 w 15811497"/>
              <a:gd name="connsiteY35-18276" fmla="*/ 5008058 h 6248398"/>
              <a:gd name="connsiteX36-18277" fmla="*/ 4715455 w 15811497"/>
              <a:gd name="connsiteY36-18278" fmla="*/ 5077404 h 6248398"/>
              <a:gd name="connsiteX37-18279" fmla="*/ 2762249 w 15811497"/>
              <a:gd name="connsiteY37-18280" fmla="*/ 5886448 h 6248398"/>
              <a:gd name="connsiteX38-18281" fmla="*/ 0 w 15811497"/>
              <a:gd name="connsiteY38-18282" fmla="*/ 3124198 h 6248398"/>
              <a:gd name="connsiteX39-18283" fmla="*/ 2762249 w 15811497"/>
              <a:gd name="connsiteY39-18284" fmla="*/ 361949 h 6248398"/>
              <a:gd name="connsiteX40-18285" fmla="*/ 4078902 w 15811497"/>
              <a:gd name="connsiteY40-18286" fmla="*/ 695338 h 6248398"/>
              <a:gd name="connsiteX41-18287" fmla="*/ 4261443 w 15811497"/>
              <a:gd name="connsiteY41-18288" fmla="*/ 806235 h 6248398"/>
              <a:gd name="connsiteX42-18289" fmla="*/ 4409044 w 15811497"/>
              <a:gd name="connsiteY42-18290" fmla="*/ 910268 h 6248398"/>
              <a:gd name="connsiteX43-18291" fmla="*/ 4612477 w 15811497"/>
              <a:gd name="connsiteY43-18292" fmla="*/ 1077402 h 6248398"/>
              <a:gd name="connsiteX44-18293" fmla="*/ 4612478 w 15811497"/>
              <a:gd name="connsiteY44-18294" fmla="*/ 1077403 h 6248398"/>
              <a:gd name="connsiteX45-18295" fmla="*/ 4701725 w 15811497"/>
              <a:gd name="connsiteY45-18296" fmla="*/ 1120394 h 6248398"/>
              <a:gd name="connsiteX46-18297" fmla="*/ 5191122 w 15811497"/>
              <a:gd name="connsiteY46-18298" fmla="*/ 1219199 h 6248398"/>
              <a:gd name="connsiteX47-18299" fmla="*/ 6161317 w 15811497"/>
              <a:gd name="connsiteY47-18300" fmla="*/ 761659 h 6248398"/>
              <a:gd name="connsiteX48-18301" fmla="*/ 6224019 w 15811497"/>
              <a:gd name="connsiteY48-18302" fmla="*/ 677808 h 6248398"/>
              <a:gd name="connsiteX49-18303" fmla="*/ 6175489 w 15811497"/>
              <a:gd name="connsiteY49-18304" fmla="*/ 757691 h 6248398"/>
              <a:gd name="connsiteX50-18305" fmla="*/ 6175489 w 15811497"/>
              <a:gd name="connsiteY50-18306" fmla="*/ 757692 h 6248398"/>
              <a:gd name="connsiteX51-18307" fmla="*/ 6224020 w 15811497"/>
              <a:gd name="connsiteY51-18308" fmla="*/ 677809 h 6248398"/>
              <a:gd name="connsiteX52-18309" fmla="*/ 6233696 w 15811497"/>
              <a:gd name="connsiteY52-18310" fmla="*/ 664869 h 6248398"/>
              <a:gd name="connsiteX53-18311" fmla="*/ 6252611 w 15811497"/>
              <a:gd name="connsiteY53-18312" fmla="*/ 633734 h 6248398"/>
              <a:gd name="connsiteX54-18313" fmla="*/ 6252610 w 15811497"/>
              <a:gd name="connsiteY54-18314" fmla="*/ 633734 h 6248398"/>
              <a:gd name="connsiteX55-18315" fmla="*/ 6233696 w 15811497"/>
              <a:gd name="connsiteY55-18316" fmla="*/ 664868 h 6248398"/>
              <a:gd name="connsiteX56-18317" fmla="*/ 6224019 w 15811497"/>
              <a:gd name="connsiteY56-18318" fmla="*/ 677808 h 6248398"/>
              <a:gd name="connsiteX57-18319" fmla="*/ 6248008 w 15811497"/>
              <a:gd name="connsiteY57-18320" fmla="*/ 638320 h 6248398"/>
              <a:gd name="connsiteX58-18321" fmla="*/ 6251291 w 15811497"/>
              <a:gd name="connsiteY58-18322" fmla="*/ 633930 h 6248398"/>
              <a:gd name="connsiteX59-18323" fmla="*/ 6251293 w 15811497"/>
              <a:gd name="connsiteY59-18324" fmla="*/ 633929 h 6248398"/>
              <a:gd name="connsiteX60-18325" fmla="*/ 6257683 w 15811497"/>
              <a:gd name="connsiteY60-18326" fmla="*/ 625384 h 6248398"/>
              <a:gd name="connsiteX61-18327" fmla="*/ 6257686 w 15811497"/>
              <a:gd name="connsiteY61-18328" fmla="*/ 625380 h 6248398"/>
              <a:gd name="connsiteX62-18329" fmla="*/ 6331355 w 15811497"/>
              <a:gd name="connsiteY62-18330" fmla="*/ 526865 h 6248398"/>
              <a:gd name="connsiteX63-18331" fmla="*/ 7448548 w 15811497"/>
              <a:gd name="connsiteY63-18332" fmla="*/ 0 h 6248398"/>
              <a:gd name="connsiteX0-18333" fmla="*/ 7448548 w 15811497"/>
              <a:gd name="connsiteY0-18334" fmla="*/ 0 h 6248398"/>
              <a:gd name="connsiteX1-18335" fmla="*/ 8721604 w 15811497"/>
              <a:gd name="connsiteY1-18336" fmla="*/ 757692 h 6248398"/>
              <a:gd name="connsiteX2-18337" fmla="*/ 8890522 w 15811497"/>
              <a:gd name="connsiteY2-18338" fmla="*/ 1193234 h 6248398"/>
              <a:gd name="connsiteX3-18339" fmla="*/ 9958384 w 15811497"/>
              <a:gd name="connsiteY3-18340" fmla="*/ 1828798 h 6248398"/>
              <a:gd name="connsiteX4-18341" fmla="*/ 10895504 w 15811497"/>
              <a:gd name="connsiteY4-18342" fmla="*/ 1386857 h 6248398"/>
              <a:gd name="connsiteX5-18343" fmla="*/ 11096041 w 15811497"/>
              <a:gd name="connsiteY5-18344" fmla="*/ 1170993 h 6248398"/>
              <a:gd name="connsiteX6-18345" fmla="*/ 13049247 w 15811497"/>
              <a:gd name="connsiteY6-18346" fmla="*/ 361949 h 6248398"/>
              <a:gd name="connsiteX7-18347" fmla="*/ 15811497 w 15811497"/>
              <a:gd name="connsiteY7-18348" fmla="*/ 3124198 h 6248398"/>
              <a:gd name="connsiteX8-18349" fmla="*/ 13049247 w 15811497"/>
              <a:gd name="connsiteY8-18350" fmla="*/ 5886448 h 6248398"/>
              <a:gd name="connsiteX9-18351" fmla="*/ 11732594 w 15811497"/>
              <a:gd name="connsiteY9-18352" fmla="*/ 5553059 h 6248398"/>
              <a:gd name="connsiteX10-18353" fmla="*/ 11096041 w 15811497"/>
              <a:gd name="connsiteY10-18354" fmla="*/ 5077404 h 6248398"/>
              <a:gd name="connsiteX11-18355" fmla="*/ 10610846 w 15811497"/>
              <a:gd name="connsiteY11-18356" fmla="*/ 5029199 h 6248398"/>
              <a:gd name="connsiteX12-18357" fmla="*/ 9640652 w 15811497"/>
              <a:gd name="connsiteY12-18358" fmla="*/ 5486739 h 6248398"/>
              <a:gd name="connsiteX13-18359" fmla="*/ 9628722 w 15811497"/>
              <a:gd name="connsiteY13-18360" fmla="*/ 5502693 h 6248398"/>
              <a:gd name="connsiteX14-18361" fmla="*/ 9628722 w 15811497"/>
              <a:gd name="connsiteY14-18362" fmla="*/ 5502694 h 6248398"/>
              <a:gd name="connsiteX15-18363" fmla="*/ 9480140 w 15811497"/>
              <a:gd name="connsiteY15-18364" fmla="*/ 5721533 h 6248398"/>
              <a:gd name="connsiteX16-18365" fmla="*/ 8362947 w 15811497"/>
              <a:gd name="connsiteY16-18366" fmla="*/ 6248398 h 6248398"/>
              <a:gd name="connsiteX17-18367" fmla="*/ 7028922 w 15811497"/>
              <a:gd name="connsiteY17-18368" fmla="*/ 5364147 h 6248398"/>
              <a:gd name="connsiteX18-18369" fmla="*/ 6990513 w 15811497"/>
              <a:gd name="connsiteY18-18370" fmla="*/ 5259205 h 6248398"/>
              <a:gd name="connsiteX19-18371" fmla="*/ 6990512 w 15811497"/>
              <a:gd name="connsiteY19-18372" fmla="*/ 5259199 h 6248398"/>
              <a:gd name="connsiteX20-18373" fmla="*/ 6983676 w 15811497"/>
              <a:gd name="connsiteY20-18374" fmla="*/ 5240519 h 6248398"/>
              <a:gd name="connsiteX21-18375" fmla="*/ 6983673 w 15811497"/>
              <a:gd name="connsiteY21-18376" fmla="*/ 5240519 h 6248398"/>
              <a:gd name="connsiteX22-18377" fmla="*/ 6980236 w 15811497"/>
              <a:gd name="connsiteY22-18378" fmla="*/ 5231130 h 6248398"/>
              <a:gd name="connsiteX23-18379" fmla="*/ 6978859 w 15811497"/>
              <a:gd name="connsiteY23-18380" fmla="*/ 5225774 h 6248398"/>
              <a:gd name="connsiteX24-18381" fmla="*/ 6984291 w 15811497"/>
              <a:gd name="connsiteY24-18382" fmla="*/ 5240614 h 6248398"/>
              <a:gd name="connsiteX25-18383" fmla="*/ 6984292 w 15811497"/>
              <a:gd name="connsiteY25-18384" fmla="*/ 5240614 h 6248398"/>
              <a:gd name="connsiteX26-18385" fmla="*/ 6978860 w 15811497"/>
              <a:gd name="connsiteY26-18386" fmla="*/ 5225773 h 6248398"/>
              <a:gd name="connsiteX27-18387" fmla="*/ 6944562 w 15811497"/>
              <a:gd name="connsiteY27-18388" fmla="*/ 5092380 h 6248398"/>
              <a:gd name="connsiteX28-18389" fmla="*/ 6978860 w 15811497"/>
              <a:gd name="connsiteY28-18390" fmla="*/ 5225773 h 6248398"/>
              <a:gd name="connsiteX29-18391" fmla="*/ 6948299 w 15811497"/>
              <a:gd name="connsiteY29-18392" fmla="*/ 5142273 h 6248398"/>
              <a:gd name="connsiteX30-18393" fmla="*/ 5829297 w 15811497"/>
              <a:gd name="connsiteY30-18394" fmla="*/ 4400549 h 6248398"/>
              <a:gd name="connsiteX31-18395" fmla="*/ 5056802 w 15811497"/>
              <a:gd name="connsiteY31-18396" fmla="*/ 4677867 h 6248398"/>
              <a:gd name="connsiteX32-18397" fmla="*/ 5022517 w 15811497"/>
              <a:gd name="connsiteY32-18398" fmla="*/ 4709027 h 6248398"/>
              <a:gd name="connsiteX33-18399" fmla="*/ 5022515 w 15811497"/>
              <a:gd name="connsiteY33-18400" fmla="*/ 4709029 h 6248398"/>
              <a:gd name="connsiteX34-18401" fmla="*/ 4778482 w 15811497"/>
              <a:gd name="connsiteY34-18402" fmla="*/ 5008058 h 6248398"/>
              <a:gd name="connsiteX35-18403" fmla="*/ 4715455 w 15811497"/>
              <a:gd name="connsiteY35-18404" fmla="*/ 5077404 h 6248398"/>
              <a:gd name="connsiteX36-18405" fmla="*/ 2762249 w 15811497"/>
              <a:gd name="connsiteY36-18406" fmla="*/ 5886448 h 6248398"/>
              <a:gd name="connsiteX37-18407" fmla="*/ 0 w 15811497"/>
              <a:gd name="connsiteY37-18408" fmla="*/ 3124198 h 6248398"/>
              <a:gd name="connsiteX38-18409" fmla="*/ 2762249 w 15811497"/>
              <a:gd name="connsiteY38-18410" fmla="*/ 361949 h 6248398"/>
              <a:gd name="connsiteX39-18411" fmla="*/ 4078902 w 15811497"/>
              <a:gd name="connsiteY39-18412" fmla="*/ 695338 h 6248398"/>
              <a:gd name="connsiteX40-18413" fmla="*/ 4261443 w 15811497"/>
              <a:gd name="connsiteY40-18414" fmla="*/ 806235 h 6248398"/>
              <a:gd name="connsiteX41-18415" fmla="*/ 4409044 w 15811497"/>
              <a:gd name="connsiteY41-18416" fmla="*/ 910268 h 6248398"/>
              <a:gd name="connsiteX42-18417" fmla="*/ 4612477 w 15811497"/>
              <a:gd name="connsiteY42-18418" fmla="*/ 1077402 h 6248398"/>
              <a:gd name="connsiteX43-18419" fmla="*/ 4612478 w 15811497"/>
              <a:gd name="connsiteY43-18420" fmla="*/ 1077403 h 6248398"/>
              <a:gd name="connsiteX44-18421" fmla="*/ 4701725 w 15811497"/>
              <a:gd name="connsiteY44-18422" fmla="*/ 1120394 h 6248398"/>
              <a:gd name="connsiteX45-18423" fmla="*/ 5191122 w 15811497"/>
              <a:gd name="connsiteY45-18424" fmla="*/ 1219199 h 6248398"/>
              <a:gd name="connsiteX46-18425" fmla="*/ 6161317 w 15811497"/>
              <a:gd name="connsiteY46-18426" fmla="*/ 761659 h 6248398"/>
              <a:gd name="connsiteX47-18427" fmla="*/ 6224019 w 15811497"/>
              <a:gd name="connsiteY47-18428" fmla="*/ 677808 h 6248398"/>
              <a:gd name="connsiteX48-18429" fmla="*/ 6175489 w 15811497"/>
              <a:gd name="connsiteY48-18430" fmla="*/ 757691 h 6248398"/>
              <a:gd name="connsiteX49-18431" fmla="*/ 6175489 w 15811497"/>
              <a:gd name="connsiteY49-18432" fmla="*/ 757692 h 6248398"/>
              <a:gd name="connsiteX50-18433" fmla="*/ 6224020 w 15811497"/>
              <a:gd name="connsiteY50-18434" fmla="*/ 677809 h 6248398"/>
              <a:gd name="connsiteX51-18435" fmla="*/ 6233696 w 15811497"/>
              <a:gd name="connsiteY51-18436" fmla="*/ 664869 h 6248398"/>
              <a:gd name="connsiteX52-18437" fmla="*/ 6252611 w 15811497"/>
              <a:gd name="connsiteY52-18438" fmla="*/ 633734 h 6248398"/>
              <a:gd name="connsiteX53-18439" fmla="*/ 6252610 w 15811497"/>
              <a:gd name="connsiteY53-18440" fmla="*/ 633734 h 6248398"/>
              <a:gd name="connsiteX54-18441" fmla="*/ 6233696 w 15811497"/>
              <a:gd name="connsiteY54-18442" fmla="*/ 664868 h 6248398"/>
              <a:gd name="connsiteX55-18443" fmla="*/ 6224019 w 15811497"/>
              <a:gd name="connsiteY55-18444" fmla="*/ 677808 h 6248398"/>
              <a:gd name="connsiteX56-18445" fmla="*/ 6248008 w 15811497"/>
              <a:gd name="connsiteY56-18446" fmla="*/ 638320 h 6248398"/>
              <a:gd name="connsiteX57-18447" fmla="*/ 6251291 w 15811497"/>
              <a:gd name="connsiteY57-18448" fmla="*/ 633930 h 6248398"/>
              <a:gd name="connsiteX58-18449" fmla="*/ 6251293 w 15811497"/>
              <a:gd name="connsiteY58-18450" fmla="*/ 633929 h 6248398"/>
              <a:gd name="connsiteX59-18451" fmla="*/ 6257683 w 15811497"/>
              <a:gd name="connsiteY59-18452" fmla="*/ 625384 h 6248398"/>
              <a:gd name="connsiteX60-18453" fmla="*/ 6257686 w 15811497"/>
              <a:gd name="connsiteY60-18454" fmla="*/ 625380 h 6248398"/>
              <a:gd name="connsiteX61-18455" fmla="*/ 6331355 w 15811497"/>
              <a:gd name="connsiteY61-18456" fmla="*/ 526865 h 6248398"/>
              <a:gd name="connsiteX62-18457" fmla="*/ 7448548 w 15811497"/>
              <a:gd name="connsiteY62-18458" fmla="*/ 0 h 6248398"/>
              <a:gd name="connsiteX0-18459" fmla="*/ 7448548 w 15811497"/>
              <a:gd name="connsiteY0-18460" fmla="*/ 0 h 6248398"/>
              <a:gd name="connsiteX1-18461" fmla="*/ 8721604 w 15811497"/>
              <a:gd name="connsiteY1-18462" fmla="*/ 757692 h 6248398"/>
              <a:gd name="connsiteX2-18463" fmla="*/ 8890522 w 15811497"/>
              <a:gd name="connsiteY2-18464" fmla="*/ 1193234 h 6248398"/>
              <a:gd name="connsiteX3-18465" fmla="*/ 9958384 w 15811497"/>
              <a:gd name="connsiteY3-18466" fmla="*/ 1828798 h 6248398"/>
              <a:gd name="connsiteX4-18467" fmla="*/ 10895504 w 15811497"/>
              <a:gd name="connsiteY4-18468" fmla="*/ 1386857 h 6248398"/>
              <a:gd name="connsiteX5-18469" fmla="*/ 11096041 w 15811497"/>
              <a:gd name="connsiteY5-18470" fmla="*/ 1170993 h 6248398"/>
              <a:gd name="connsiteX6-18471" fmla="*/ 13049247 w 15811497"/>
              <a:gd name="connsiteY6-18472" fmla="*/ 361949 h 6248398"/>
              <a:gd name="connsiteX7-18473" fmla="*/ 15811497 w 15811497"/>
              <a:gd name="connsiteY7-18474" fmla="*/ 3124198 h 6248398"/>
              <a:gd name="connsiteX8-18475" fmla="*/ 13049247 w 15811497"/>
              <a:gd name="connsiteY8-18476" fmla="*/ 5886448 h 6248398"/>
              <a:gd name="connsiteX9-18477" fmla="*/ 11732594 w 15811497"/>
              <a:gd name="connsiteY9-18478" fmla="*/ 5553059 h 6248398"/>
              <a:gd name="connsiteX10-18479" fmla="*/ 11096041 w 15811497"/>
              <a:gd name="connsiteY10-18480" fmla="*/ 5077404 h 6248398"/>
              <a:gd name="connsiteX11-18481" fmla="*/ 10610846 w 15811497"/>
              <a:gd name="connsiteY11-18482" fmla="*/ 5029199 h 6248398"/>
              <a:gd name="connsiteX12-18483" fmla="*/ 9640652 w 15811497"/>
              <a:gd name="connsiteY12-18484" fmla="*/ 5486739 h 6248398"/>
              <a:gd name="connsiteX13-18485" fmla="*/ 9628722 w 15811497"/>
              <a:gd name="connsiteY13-18486" fmla="*/ 5502693 h 6248398"/>
              <a:gd name="connsiteX14-18487" fmla="*/ 9480140 w 15811497"/>
              <a:gd name="connsiteY14-18488" fmla="*/ 5721533 h 6248398"/>
              <a:gd name="connsiteX15-18489" fmla="*/ 8362947 w 15811497"/>
              <a:gd name="connsiteY15-18490" fmla="*/ 6248398 h 6248398"/>
              <a:gd name="connsiteX16-18491" fmla="*/ 7028922 w 15811497"/>
              <a:gd name="connsiteY16-18492" fmla="*/ 5364147 h 6248398"/>
              <a:gd name="connsiteX17-18493" fmla="*/ 6990513 w 15811497"/>
              <a:gd name="connsiteY17-18494" fmla="*/ 5259205 h 6248398"/>
              <a:gd name="connsiteX18-18495" fmla="*/ 6990512 w 15811497"/>
              <a:gd name="connsiteY18-18496" fmla="*/ 5259199 h 6248398"/>
              <a:gd name="connsiteX19-18497" fmla="*/ 6983676 w 15811497"/>
              <a:gd name="connsiteY19-18498" fmla="*/ 5240519 h 6248398"/>
              <a:gd name="connsiteX20-18499" fmla="*/ 6983673 w 15811497"/>
              <a:gd name="connsiteY20-18500" fmla="*/ 5240519 h 6248398"/>
              <a:gd name="connsiteX21-18501" fmla="*/ 6980236 w 15811497"/>
              <a:gd name="connsiteY21-18502" fmla="*/ 5231130 h 6248398"/>
              <a:gd name="connsiteX22-18503" fmla="*/ 6978859 w 15811497"/>
              <a:gd name="connsiteY22-18504" fmla="*/ 5225774 h 6248398"/>
              <a:gd name="connsiteX23-18505" fmla="*/ 6984291 w 15811497"/>
              <a:gd name="connsiteY23-18506" fmla="*/ 5240614 h 6248398"/>
              <a:gd name="connsiteX24-18507" fmla="*/ 6984292 w 15811497"/>
              <a:gd name="connsiteY24-18508" fmla="*/ 5240614 h 6248398"/>
              <a:gd name="connsiteX25-18509" fmla="*/ 6978860 w 15811497"/>
              <a:gd name="connsiteY25-18510" fmla="*/ 5225773 h 6248398"/>
              <a:gd name="connsiteX26-18511" fmla="*/ 6944562 w 15811497"/>
              <a:gd name="connsiteY26-18512" fmla="*/ 5092380 h 6248398"/>
              <a:gd name="connsiteX27-18513" fmla="*/ 6978860 w 15811497"/>
              <a:gd name="connsiteY27-18514" fmla="*/ 5225773 h 6248398"/>
              <a:gd name="connsiteX28-18515" fmla="*/ 6948299 w 15811497"/>
              <a:gd name="connsiteY28-18516" fmla="*/ 5142273 h 6248398"/>
              <a:gd name="connsiteX29-18517" fmla="*/ 5829297 w 15811497"/>
              <a:gd name="connsiteY29-18518" fmla="*/ 4400549 h 6248398"/>
              <a:gd name="connsiteX30-18519" fmla="*/ 5056802 w 15811497"/>
              <a:gd name="connsiteY30-18520" fmla="*/ 4677867 h 6248398"/>
              <a:gd name="connsiteX31-18521" fmla="*/ 5022517 w 15811497"/>
              <a:gd name="connsiteY31-18522" fmla="*/ 4709027 h 6248398"/>
              <a:gd name="connsiteX32-18523" fmla="*/ 5022515 w 15811497"/>
              <a:gd name="connsiteY32-18524" fmla="*/ 4709029 h 6248398"/>
              <a:gd name="connsiteX33-18525" fmla="*/ 4778482 w 15811497"/>
              <a:gd name="connsiteY33-18526" fmla="*/ 5008058 h 6248398"/>
              <a:gd name="connsiteX34-18527" fmla="*/ 4715455 w 15811497"/>
              <a:gd name="connsiteY34-18528" fmla="*/ 5077404 h 6248398"/>
              <a:gd name="connsiteX35-18529" fmla="*/ 2762249 w 15811497"/>
              <a:gd name="connsiteY35-18530" fmla="*/ 5886448 h 6248398"/>
              <a:gd name="connsiteX36-18531" fmla="*/ 0 w 15811497"/>
              <a:gd name="connsiteY36-18532" fmla="*/ 3124198 h 6248398"/>
              <a:gd name="connsiteX37-18533" fmla="*/ 2762249 w 15811497"/>
              <a:gd name="connsiteY37-18534" fmla="*/ 361949 h 6248398"/>
              <a:gd name="connsiteX38-18535" fmla="*/ 4078902 w 15811497"/>
              <a:gd name="connsiteY38-18536" fmla="*/ 695338 h 6248398"/>
              <a:gd name="connsiteX39-18537" fmla="*/ 4261443 w 15811497"/>
              <a:gd name="connsiteY39-18538" fmla="*/ 806235 h 6248398"/>
              <a:gd name="connsiteX40-18539" fmla="*/ 4409044 w 15811497"/>
              <a:gd name="connsiteY40-18540" fmla="*/ 910268 h 6248398"/>
              <a:gd name="connsiteX41-18541" fmla="*/ 4612477 w 15811497"/>
              <a:gd name="connsiteY41-18542" fmla="*/ 1077402 h 6248398"/>
              <a:gd name="connsiteX42-18543" fmla="*/ 4612478 w 15811497"/>
              <a:gd name="connsiteY42-18544" fmla="*/ 1077403 h 6248398"/>
              <a:gd name="connsiteX43-18545" fmla="*/ 4701725 w 15811497"/>
              <a:gd name="connsiteY43-18546" fmla="*/ 1120394 h 6248398"/>
              <a:gd name="connsiteX44-18547" fmla="*/ 5191122 w 15811497"/>
              <a:gd name="connsiteY44-18548" fmla="*/ 1219199 h 6248398"/>
              <a:gd name="connsiteX45-18549" fmla="*/ 6161317 w 15811497"/>
              <a:gd name="connsiteY45-18550" fmla="*/ 761659 h 6248398"/>
              <a:gd name="connsiteX46-18551" fmla="*/ 6224019 w 15811497"/>
              <a:gd name="connsiteY46-18552" fmla="*/ 677808 h 6248398"/>
              <a:gd name="connsiteX47-18553" fmla="*/ 6175489 w 15811497"/>
              <a:gd name="connsiteY47-18554" fmla="*/ 757691 h 6248398"/>
              <a:gd name="connsiteX48-18555" fmla="*/ 6175489 w 15811497"/>
              <a:gd name="connsiteY48-18556" fmla="*/ 757692 h 6248398"/>
              <a:gd name="connsiteX49-18557" fmla="*/ 6224020 w 15811497"/>
              <a:gd name="connsiteY49-18558" fmla="*/ 677809 h 6248398"/>
              <a:gd name="connsiteX50-18559" fmla="*/ 6233696 w 15811497"/>
              <a:gd name="connsiteY50-18560" fmla="*/ 664869 h 6248398"/>
              <a:gd name="connsiteX51-18561" fmla="*/ 6252611 w 15811497"/>
              <a:gd name="connsiteY51-18562" fmla="*/ 633734 h 6248398"/>
              <a:gd name="connsiteX52-18563" fmla="*/ 6252610 w 15811497"/>
              <a:gd name="connsiteY52-18564" fmla="*/ 633734 h 6248398"/>
              <a:gd name="connsiteX53-18565" fmla="*/ 6233696 w 15811497"/>
              <a:gd name="connsiteY53-18566" fmla="*/ 664868 h 6248398"/>
              <a:gd name="connsiteX54-18567" fmla="*/ 6224019 w 15811497"/>
              <a:gd name="connsiteY54-18568" fmla="*/ 677808 h 6248398"/>
              <a:gd name="connsiteX55-18569" fmla="*/ 6248008 w 15811497"/>
              <a:gd name="connsiteY55-18570" fmla="*/ 638320 h 6248398"/>
              <a:gd name="connsiteX56-18571" fmla="*/ 6251291 w 15811497"/>
              <a:gd name="connsiteY56-18572" fmla="*/ 633930 h 6248398"/>
              <a:gd name="connsiteX57-18573" fmla="*/ 6251293 w 15811497"/>
              <a:gd name="connsiteY57-18574" fmla="*/ 633929 h 6248398"/>
              <a:gd name="connsiteX58-18575" fmla="*/ 6257683 w 15811497"/>
              <a:gd name="connsiteY58-18576" fmla="*/ 625384 h 6248398"/>
              <a:gd name="connsiteX59-18577" fmla="*/ 6257686 w 15811497"/>
              <a:gd name="connsiteY59-18578" fmla="*/ 625380 h 6248398"/>
              <a:gd name="connsiteX60-18579" fmla="*/ 6331355 w 15811497"/>
              <a:gd name="connsiteY60-18580" fmla="*/ 526865 h 6248398"/>
              <a:gd name="connsiteX61-18581" fmla="*/ 7448548 w 15811497"/>
              <a:gd name="connsiteY61-18582" fmla="*/ 0 h 6248398"/>
              <a:gd name="connsiteX0-18583" fmla="*/ 7448548 w 15811497"/>
              <a:gd name="connsiteY0-18584" fmla="*/ 0 h 6248398"/>
              <a:gd name="connsiteX1-18585" fmla="*/ 8721604 w 15811497"/>
              <a:gd name="connsiteY1-18586" fmla="*/ 757692 h 6248398"/>
              <a:gd name="connsiteX2-18587" fmla="*/ 8890522 w 15811497"/>
              <a:gd name="connsiteY2-18588" fmla="*/ 1193234 h 6248398"/>
              <a:gd name="connsiteX3-18589" fmla="*/ 9958384 w 15811497"/>
              <a:gd name="connsiteY3-18590" fmla="*/ 1828798 h 6248398"/>
              <a:gd name="connsiteX4-18591" fmla="*/ 10895504 w 15811497"/>
              <a:gd name="connsiteY4-18592" fmla="*/ 1386857 h 6248398"/>
              <a:gd name="connsiteX5-18593" fmla="*/ 11096041 w 15811497"/>
              <a:gd name="connsiteY5-18594" fmla="*/ 1170993 h 6248398"/>
              <a:gd name="connsiteX6-18595" fmla="*/ 13049247 w 15811497"/>
              <a:gd name="connsiteY6-18596" fmla="*/ 361949 h 6248398"/>
              <a:gd name="connsiteX7-18597" fmla="*/ 15811497 w 15811497"/>
              <a:gd name="connsiteY7-18598" fmla="*/ 3124198 h 6248398"/>
              <a:gd name="connsiteX8-18599" fmla="*/ 13049247 w 15811497"/>
              <a:gd name="connsiteY8-18600" fmla="*/ 5886448 h 6248398"/>
              <a:gd name="connsiteX9-18601" fmla="*/ 11732594 w 15811497"/>
              <a:gd name="connsiteY9-18602" fmla="*/ 5553059 h 6248398"/>
              <a:gd name="connsiteX10-18603" fmla="*/ 11096041 w 15811497"/>
              <a:gd name="connsiteY10-18604" fmla="*/ 5077404 h 6248398"/>
              <a:gd name="connsiteX11-18605" fmla="*/ 10610846 w 15811497"/>
              <a:gd name="connsiteY11-18606" fmla="*/ 5029199 h 6248398"/>
              <a:gd name="connsiteX12-18607" fmla="*/ 9640652 w 15811497"/>
              <a:gd name="connsiteY12-18608" fmla="*/ 5486739 h 6248398"/>
              <a:gd name="connsiteX13-18609" fmla="*/ 9480140 w 15811497"/>
              <a:gd name="connsiteY13-18610" fmla="*/ 5721533 h 6248398"/>
              <a:gd name="connsiteX14-18611" fmla="*/ 8362947 w 15811497"/>
              <a:gd name="connsiteY14-18612" fmla="*/ 6248398 h 6248398"/>
              <a:gd name="connsiteX15-18613" fmla="*/ 7028922 w 15811497"/>
              <a:gd name="connsiteY15-18614" fmla="*/ 5364147 h 6248398"/>
              <a:gd name="connsiteX16-18615" fmla="*/ 6990513 w 15811497"/>
              <a:gd name="connsiteY16-18616" fmla="*/ 5259205 h 6248398"/>
              <a:gd name="connsiteX17-18617" fmla="*/ 6990512 w 15811497"/>
              <a:gd name="connsiteY17-18618" fmla="*/ 5259199 h 6248398"/>
              <a:gd name="connsiteX18-18619" fmla="*/ 6983676 w 15811497"/>
              <a:gd name="connsiteY18-18620" fmla="*/ 5240519 h 6248398"/>
              <a:gd name="connsiteX19-18621" fmla="*/ 6983673 w 15811497"/>
              <a:gd name="connsiteY19-18622" fmla="*/ 5240519 h 6248398"/>
              <a:gd name="connsiteX20-18623" fmla="*/ 6980236 w 15811497"/>
              <a:gd name="connsiteY20-18624" fmla="*/ 5231130 h 6248398"/>
              <a:gd name="connsiteX21-18625" fmla="*/ 6978859 w 15811497"/>
              <a:gd name="connsiteY21-18626" fmla="*/ 5225774 h 6248398"/>
              <a:gd name="connsiteX22-18627" fmla="*/ 6984291 w 15811497"/>
              <a:gd name="connsiteY22-18628" fmla="*/ 5240614 h 6248398"/>
              <a:gd name="connsiteX23-18629" fmla="*/ 6984292 w 15811497"/>
              <a:gd name="connsiteY23-18630" fmla="*/ 5240614 h 6248398"/>
              <a:gd name="connsiteX24-18631" fmla="*/ 6978860 w 15811497"/>
              <a:gd name="connsiteY24-18632" fmla="*/ 5225773 h 6248398"/>
              <a:gd name="connsiteX25-18633" fmla="*/ 6944562 w 15811497"/>
              <a:gd name="connsiteY25-18634" fmla="*/ 5092380 h 6248398"/>
              <a:gd name="connsiteX26-18635" fmla="*/ 6978860 w 15811497"/>
              <a:gd name="connsiteY26-18636" fmla="*/ 5225773 h 6248398"/>
              <a:gd name="connsiteX27-18637" fmla="*/ 6948299 w 15811497"/>
              <a:gd name="connsiteY27-18638" fmla="*/ 5142273 h 6248398"/>
              <a:gd name="connsiteX28-18639" fmla="*/ 5829297 w 15811497"/>
              <a:gd name="connsiteY28-18640" fmla="*/ 4400549 h 6248398"/>
              <a:gd name="connsiteX29-18641" fmla="*/ 5056802 w 15811497"/>
              <a:gd name="connsiteY29-18642" fmla="*/ 4677867 h 6248398"/>
              <a:gd name="connsiteX30-18643" fmla="*/ 5022517 w 15811497"/>
              <a:gd name="connsiteY30-18644" fmla="*/ 4709027 h 6248398"/>
              <a:gd name="connsiteX31-18645" fmla="*/ 5022515 w 15811497"/>
              <a:gd name="connsiteY31-18646" fmla="*/ 4709029 h 6248398"/>
              <a:gd name="connsiteX32-18647" fmla="*/ 4778482 w 15811497"/>
              <a:gd name="connsiteY32-18648" fmla="*/ 5008058 h 6248398"/>
              <a:gd name="connsiteX33-18649" fmla="*/ 4715455 w 15811497"/>
              <a:gd name="connsiteY33-18650" fmla="*/ 5077404 h 6248398"/>
              <a:gd name="connsiteX34-18651" fmla="*/ 2762249 w 15811497"/>
              <a:gd name="connsiteY34-18652" fmla="*/ 5886448 h 6248398"/>
              <a:gd name="connsiteX35-18653" fmla="*/ 0 w 15811497"/>
              <a:gd name="connsiteY35-18654" fmla="*/ 3124198 h 6248398"/>
              <a:gd name="connsiteX36-18655" fmla="*/ 2762249 w 15811497"/>
              <a:gd name="connsiteY36-18656" fmla="*/ 361949 h 6248398"/>
              <a:gd name="connsiteX37-18657" fmla="*/ 4078902 w 15811497"/>
              <a:gd name="connsiteY37-18658" fmla="*/ 695338 h 6248398"/>
              <a:gd name="connsiteX38-18659" fmla="*/ 4261443 w 15811497"/>
              <a:gd name="connsiteY38-18660" fmla="*/ 806235 h 6248398"/>
              <a:gd name="connsiteX39-18661" fmla="*/ 4409044 w 15811497"/>
              <a:gd name="connsiteY39-18662" fmla="*/ 910268 h 6248398"/>
              <a:gd name="connsiteX40-18663" fmla="*/ 4612477 w 15811497"/>
              <a:gd name="connsiteY40-18664" fmla="*/ 1077402 h 6248398"/>
              <a:gd name="connsiteX41-18665" fmla="*/ 4612478 w 15811497"/>
              <a:gd name="connsiteY41-18666" fmla="*/ 1077403 h 6248398"/>
              <a:gd name="connsiteX42-18667" fmla="*/ 4701725 w 15811497"/>
              <a:gd name="connsiteY42-18668" fmla="*/ 1120394 h 6248398"/>
              <a:gd name="connsiteX43-18669" fmla="*/ 5191122 w 15811497"/>
              <a:gd name="connsiteY43-18670" fmla="*/ 1219199 h 6248398"/>
              <a:gd name="connsiteX44-18671" fmla="*/ 6161317 w 15811497"/>
              <a:gd name="connsiteY44-18672" fmla="*/ 761659 h 6248398"/>
              <a:gd name="connsiteX45-18673" fmla="*/ 6224019 w 15811497"/>
              <a:gd name="connsiteY45-18674" fmla="*/ 677808 h 6248398"/>
              <a:gd name="connsiteX46-18675" fmla="*/ 6175489 w 15811497"/>
              <a:gd name="connsiteY46-18676" fmla="*/ 757691 h 6248398"/>
              <a:gd name="connsiteX47-18677" fmla="*/ 6175489 w 15811497"/>
              <a:gd name="connsiteY47-18678" fmla="*/ 757692 h 6248398"/>
              <a:gd name="connsiteX48-18679" fmla="*/ 6224020 w 15811497"/>
              <a:gd name="connsiteY48-18680" fmla="*/ 677809 h 6248398"/>
              <a:gd name="connsiteX49-18681" fmla="*/ 6233696 w 15811497"/>
              <a:gd name="connsiteY49-18682" fmla="*/ 664869 h 6248398"/>
              <a:gd name="connsiteX50-18683" fmla="*/ 6252611 w 15811497"/>
              <a:gd name="connsiteY50-18684" fmla="*/ 633734 h 6248398"/>
              <a:gd name="connsiteX51-18685" fmla="*/ 6252610 w 15811497"/>
              <a:gd name="connsiteY51-18686" fmla="*/ 633734 h 6248398"/>
              <a:gd name="connsiteX52-18687" fmla="*/ 6233696 w 15811497"/>
              <a:gd name="connsiteY52-18688" fmla="*/ 664868 h 6248398"/>
              <a:gd name="connsiteX53-18689" fmla="*/ 6224019 w 15811497"/>
              <a:gd name="connsiteY53-18690" fmla="*/ 677808 h 6248398"/>
              <a:gd name="connsiteX54-18691" fmla="*/ 6248008 w 15811497"/>
              <a:gd name="connsiteY54-18692" fmla="*/ 638320 h 6248398"/>
              <a:gd name="connsiteX55-18693" fmla="*/ 6251291 w 15811497"/>
              <a:gd name="connsiteY55-18694" fmla="*/ 633930 h 6248398"/>
              <a:gd name="connsiteX56-18695" fmla="*/ 6251293 w 15811497"/>
              <a:gd name="connsiteY56-18696" fmla="*/ 633929 h 6248398"/>
              <a:gd name="connsiteX57-18697" fmla="*/ 6257683 w 15811497"/>
              <a:gd name="connsiteY57-18698" fmla="*/ 625384 h 6248398"/>
              <a:gd name="connsiteX58-18699" fmla="*/ 6257686 w 15811497"/>
              <a:gd name="connsiteY58-18700" fmla="*/ 625380 h 6248398"/>
              <a:gd name="connsiteX59-18701" fmla="*/ 6331355 w 15811497"/>
              <a:gd name="connsiteY59-18702" fmla="*/ 526865 h 6248398"/>
              <a:gd name="connsiteX60-18703" fmla="*/ 7448548 w 15811497"/>
              <a:gd name="connsiteY60-18704" fmla="*/ 0 h 6248398"/>
              <a:gd name="connsiteX0-18705" fmla="*/ 7448548 w 15811497"/>
              <a:gd name="connsiteY0-18706" fmla="*/ 0 h 6248398"/>
              <a:gd name="connsiteX1-18707" fmla="*/ 8721604 w 15811497"/>
              <a:gd name="connsiteY1-18708" fmla="*/ 757692 h 6248398"/>
              <a:gd name="connsiteX2-18709" fmla="*/ 8890522 w 15811497"/>
              <a:gd name="connsiteY2-18710" fmla="*/ 1193234 h 6248398"/>
              <a:gd name="connsiteX3-18711" fmla="*/ 9958384 w 15811497"/>
              <a:gd name="connsiteY3-18712" fmla="*/ 1828798 h 6248398"/>
              <a:gd name="connsiteX4-18713" fmla="*/ 10895504 w 15811497"/>
              <a:gd name="connsiteY4-18714" fmla="*/ 1386857 h 6248398"/>
              <a:gd name="connsiteX5-18715" fmla="*/ 11096041 w 15811497"/>
              <a:gd name="connsiteY5-18716" fmla="*/ 1170993 h 6248398"/>
              <a:gd name="connsiteX6-18717" fmla="*/ 13049247 w 15811497"/>
              <a:gd name="connsiteY6-18718" fmla="*/ 361949 h 6248398"/>
              <a:gd name="connsiteX7-18719" fmla="*/ 15811497 w 15811497"/>
              <a:gd name="connsiteY7-18720" fmla="*/ 3124198 h 6248398"/>
              <a:gd name="connsiteX8-18721" fmla="*/ 13049247 w 15811497"/>
              <a:gd name="connsiteY8-18722" fmla="*/ 5886448 h 6248398"/>
              <a:gd name="connsiteX9-18723" fmla="*/ 11732594 w 15811497"/>
              <a:gd name="connsiteY9-18724" fmla="*/ 5553059 h 6248398"/>
              <a:gd name="connsiteX10-18725" fmla="*/ 11096041 w 15811497"/>
              <a:gd name="connsiteY10-18726" fmla="*/ 5077404 h 6248398"/>
              <a:gd name="connsiteX11-18727" fmla="*/ 10610846 w 15811497"/>
              <a:gd name="connsiteY11-18728" fmla="*/ 5029199 h 6248398"/>
              <a:gd name="connsiteX12-18729" fmla="*/ 9640652 w 15811497"/>
              <a:gd name="connsiteY12-18730" fmla="*/ 5486739 h 6248398"/>
              <a:gd name="connsiteX13-18731" fmla="*/ 9480140 w 15811497"/>
              <a:gd name="connsiteY13-18732" fmla="*/ 5721533 h 6248398"/>
              <a:gd name="connsiteX14-18733" fmla="*/ 8362947 w 15811497"/>
              <a:gd name="connsiteY14-18734" fmla="*/ 6248398 h 6248398"/>
              <a:gd name="connsiteX15-18735" fmla="*/ 7028922 w 15811497"/>
              <a:gd name="connsiteY15-18736" fmla="*/ 5364147 h 6248398"/>
              <a:gd name="connsiteX16-18737" fmla="*/ 6990513 w 15811497"/>
              <a:gd name="connsiteY16-18738" fmla="*/ 5259205 h 6248398"/>
              <a:gd name="connsiteX17-18739" fmla="*/ 6990512 w 15811497"/>
              <a:gd name="connsiteY17-18740" fmla="*/ 5259199 h 6248398"/>
              <a:gd name="connsiteX18-18741" fmla="*/ 6983676 w 15811497"/>
              <a:gd name="connsiteY18-18742" fmla="*/ 5240519 h 6248398"/>
              <a:gd name="connsiteX19-18743" fmla="*/ 6983673 w 15811497"/>
              <a:gd name="connsiteY19-18744" fmla="*/ 5240519 h 6248398"/>
              <a:gd name="connsiteX20-18745" fmla="*/ 6980236 w 15811497"/>
              <a:gd name="connsiteY20-18746" fmla="*/ 5231130 h 6248398"/>
              <a:gd name="connsiteX21-18747" fmla="*/ 6978859 w 15811497"/>
              <a:gd name="connsiteY21-18748" fmla="*/ 5225774 h 6248398"/>
              <a:gd name="connsiteX22-18749" fmla="*/ 6984291 w 15811497"/>
              <a:gd name="connsiteY22-18750" fmla="*/ 5240614 h 6248398"/>
              <a:gd name="connsiteX23-18751" fmla="*/ 6984292 w 15811497"/>
              <a:gd name="connsiteY23-18752" fmla="*/ 5240614 h 6248398"/>
              <a:gd name="connsiteX24-18753" fmla="*/ 6978860 w 15811497"/>
              <a:gd name="connsiteY24-18754" fmla="*/ 5225773 h 6248398"/>
              <a:gd name="connsiteX25-18755" fmla="*/ 6944562 w 15811497"/>
              <a:gd name="connsiteY25-18756" fmla="*/ 5092380 h 6248398"/>
              <a:gd name="connsiteX26-18757" fmla="*/ 6948299 w 15811497"/>
              <a:gd name="connsiteY26-18758" fmla="*/ 5142273 h 6248398"/>
              <a:gd name="connsiteX27-18759" fmla="*/ 5829297 w 15811497"/>
              <a:gd name="connsiteY27-18760" fmla="*/ 4400549 h 6248398"/>
              <a:gd name="connsiteX28-18761" fmla="*/ 5056802 w 15811497"/>
              <a:gd name="connsiteY28-18762" fmla="*/ 4677867 h 6248398"/>
              <a:gd name="connsiteX29-18763" fmla="*/ 5022517 w 15811497"/>
              <a:gd name="connsiteY29-18764" fmla="*/ 4709027 h 6248398"/>
              <a:gd name="connsiteX30-18765" fmla="*/ 5022515 w 15811497"/>
              <a:gd name="connsiteY30-18766" fmla="*/ 4709029 h 6248398"/>
              <a:gd name="connsiteX31-18767" fmla="*/ 4778482 w 15811497"/>
              <a:gd name="connsiteY31-18768" fmla="*/ 5008058 h 6248398"/>
              <a:gd name="connsiteX32-18769" fmla="*/ 4715455 w 15811497"/>
              <a:gd name="connsiteY32-18770" fmla="*/ 5077404 h 6248398"/>
              <a:gd name="connsiteX33-18771" fmla="*/ 2762249 w 15811497"/>
              <a:gd name="connsiteY33-18772" fmla="*/ 5886448 h 6248398"/>
              <a:gd name="connsiteX34-18773" fmla="*/ 0 w 15811497"/>
              <a:gd name="connsiteY34-18774" fmla="*/ 3124198 h 6248398"/>
              <a:gd name="connsiteX35-18775" fmla="*/ 2762249 w 15811497"/>
              <a:gd name="connsiteY35-18776" fmla="*/ 361949 h 6248398"/>
              <a:gd name="connsiteX36-18777" fmla="*/ 4078902 w 15811497"/>
              <a:gd name="connsiteY36-18778" fmla="*/ 695338 h 6248398"/>
              <a:gd name="connsiteX37-18779" fmla="*/ 4261443 w 15811497"/>
              <a:gd name="connsiteY37-18780" fmla="*/ 806235 h 6248398"/>
              <a:gd name="connsiteX38-18781" fmla="*/ 4409044 w 15811497"/>
              <a:gd name="connsiteY38-18782" fmla="*/ 910268 h 6248398"/>
              <a:gd name="connsiteX39-18783" fmla="*/ 4612477 w 15811497"/>
              <a:gd name="connsiteY39-18784" fmla="*/ 1077402 h 6248398"/>
              <a:gd name="connsiteX40-18785" fmla="*/ 4612478 w 15811497"/>
              <a:gd name="connsiteY40-18786" fmla="*/ 1077403 h 6248398"/>
              <a:gd name="connsiteX41-18787" fmla="*/ 4701725 w 15811497"/>
              <a:gd name="connsiteY41-18788" fmla="*/ 1120394 h 6248398"/>
              <a:gd name="connsiteX42-18789" fmla="*/ 5191122 w 15811497"/>
              <a:gd name="connsiteY42-18790" fmla="*/ 1219199 h 6248398"/>
              <a:gd name="connsiteX43-18791" fmla="*/ 6161317 w 15811497"/>
              <a:gd name="connsiteY43-18792" fmla="*/ 761659 h 6248398"/>
              <a:gd name="connsiteX44-18793" fmla="*/ 6224019 w 15811497"/>
              <a:gd name="connsiteY44-18794" fmla="*/ 677808 h 6248398"/>
              <a:gd name="connsiteX45-18795" fmla="*/ 6175489 w 15811497"/>
              <a:gd name="connsiteY45-18796" fmla="*/ 757691 h 6248398"/>
              <a:gd name="connsiteX46-18797" fmla="*/ 6175489 w 15811497"/>
              <a:gd name="connsiteY46-18798" fmla="*/ 757692 h 6248398"/>
              <a:gd name="connsiteX47-18799" fmla="*/ 6224020 w 15811497"/>
              <a:gd name="connsiteY47-18800" fmla="*/ 677809 h 6248398"/>
              <a:gd name="connsiteX48-18801" fmla="*/ 6233696 w 15811497"/>
              <a:gd name="connsiteY48-18802" fmla="*/ 664869 h 6248398"/>
              <a:gd name="connsiteX49-18803" fmla="*/ 6252611 w 15811497"/>
              <a:gd name="connsiteY49-18804" fmla="*/ 633734 h 6248398"/>
              <a:gd name="connsiteX50-18805" fmla="*/ 6252610 w 15811497"/>
              <a:gd name="connsiteY50-18806" fmla="*/ 633734 h 6248398"/>
              <a:gd name="connsiteX51-18807" fmla="*/ 6233696 w 15811497"/>
              <a:gd name="connsiteY51-18808" fmla="*/ 664868 h 6248398"/>
              <a:gd name="connsiteX52-18809" fmla="*/ 6224019 w 15811497"/>
              <a:gd name="connsiteY52-18810" fmla="*/ 677808 h 6248398"/>
              <a:gd name="connsiteX53-18811" fmla="*/ 6248008 w 15811497"/>
              <a:gd name="connsiteY53-18812" fmla="*/ 638320 h 6248398"/>
              <a:gd name="connsiteX54-18813" fmla="*/ 6251291 w 15811497"/>
              <a:gd name="connsiteY54-18814" fmla="*/ 633930 h 6248398"/>
              <a:gd name="connsiteX55-18815" fmla="*/ 6251293 w 15811497"/>
              <a:gd name="connsiteY55-18816" fmla="*/ 633929 h 6248398"/>
              <a:gd name="connsiteX56-18817" fmla="*/ 6257683 w 15811497"/>
              <a:gd name="connsiteY56-18818" fmla="*/ 625384 h 6248398"/>
              <a:gd name="connsiteX57-18819" fmla="*/ 6257686 w 15811497"/>
              <a:gd name="connsiteY57-18820" fmla="*/ 625380 h 6248398"/>
              <a:gd name="connsiteX58-18821" fmla="*/ 6331355 w 15811497"/>
              <a:gd name="connsiteY58-18822" fmla="*/ 526865 h 6248398"/>
              <a:gd name="connsiteX59-18823" fmla="*/ 7448548 w 15811497"/>
              <a:gd name="connsiteY59-18824" fmla="*/ 0 h 6248398"/>
              <a:gd name="connsiteX0-18825" fmla="*/ 7448548 w 15811497"/>
              <a:gd name="connsiteY0-18826" fmla="*/ 0 h 6248398"/>
              <a:gd name="connsiteX1-18827" fmla="*/ 8721604 w 15811497"/>
              <a:gd name="connsiteY1-18828" fmla="*/ 757692 h 6248398"/>
              <a:gd name="connsiteX2-18829" fmla="*/ 8890522 w 15811497"/>
              <a:gd name="connsiteY2-18830" fmla="*/ 1193234 h 6248398"/>
              <a:gd name="connsiteX3-18831" fmla="*/ 9958384 w 15811497"/>
              <a:gd name="connsiteY3-18832" fmla="*/ 1828798 h 6248398"/>
              <a:gd name="connsiteX4-18833" fmla="*/ 10895504 w 15811497"/>
              <a:gd name="connsiteY4-18834" fmla="*/ 1386857 h 6248398"/>
              <a:gd name="connsiteX5-18835" fmla="*/ 11096041 w 15811497"/>
              <a:gd name="connsiteY5-18836" fmla="*/ 1170993 h 6248398"/>
              <a:gd name="connsiteX6-18837" fmla="*/ 13049247 w 15811497"/>
              <a:gd name="connsiteY6-18838" fmla="*/ 361949 h 6248398"/>
              <a:gd name="connsiteX7-18839" fmla="*/ 15811497 w 15811497"/>
              <a:gd name="connsiteY7-18840" fmla="*/ 3124198 h 6248398"/>
              <a:gd name="connsiteX8-18841" fmla="*/ 13049247 w 15811497"/>
              <a:gd name="connsiteY8-18842" fmla="*/ 5886448 h 6248398"/>
              <a:gd name="connsiteX9-18843" fmla="*/ 11732594 w 15811497"/>
              <a:gd name="connsiteY9-18844" fmla="*/ 5553059 h 6248398"/>
              <a:gd name="connsiteX10-18845" fmla="*/ 11096041 w 15811497"/>
              <a:gd name="connsiteY10-18846" fmla="*/ 5077404 h 6248398"/>
              <a:gd name="connsiteX11-18847" fmla="*/ 10610846 w 15811497"/>
              <a:gd name="connsiteY11-18848" fmla="*/ 5029199 h 6248398"/>
              <a:gd name="connsiteX12-18849" fmla="*/ 9640652 w 15811497"/>
              <a:gd name="connsiteY12-18850" fmla="*/ 5486739 h 6248398"/>
              <a:gd name="connsiteX13-18851" fmla="*/ 9480140 w 15811497"/>
              <a:gd name="connsiteY13-18852" fmla="*/ 5721533 h 6248398"/>
              <a:gd name="connsiteX14-18853" fmla="*/ 8362947 w 15811497"/>
              <a:gd name="connsiteY14-18854" fmla="*/ 6248398 h 6248398"/>
              <a:gd name="connsiteX15-18855" fmla="*/ 7028922 w 15811497"/>
              <a:gd name="connsiteY15-18856" fmla="*/ 5364147 h 6248398"/>
              <a:gd name="connsiteX16-18857" fmla="*/ 6990513 w 15811497"/>
              <a:gd name="connsiteY16-18858" fmla="*/ 5259205 h 6248398"/>
              <a:gd name="connsiteX17-18859" fmla="*/ 6990512 w 15811497"/>
              <a:gd name="connsiteY17-18860" fmla="*/ 5259199 h 6248398"/>
              <a:gd name="connsiteX18-18861" fmla="*/ 6983676 w 15811497"/>
              <a:gd name="connsiteY18-18862" fmla="*/ 5240519 h 6248398"/>
              <a:gd name="connsiteX19-18863" fmla="*/ 6983673 w 15811497"/>
              <a:gd name="connsiteY19-18864" fmla="*/ 5240519 h 6248398"/>
              <a:gd name="connsiteX20-18865" fmla="*/ 6980236 w 15811497"/>
              <a:gd name="connsiteY20-18866" fmla="*/ 5231130 h 6248398"/>
              <a:gd name="connsiteX21-18867" fmla="*/ 6978859 w 15811497"/>
              <a:gd name="connsiteY21-18868" fmla="*/ 5225774 h 6248398"/>
              <a:gd name="connsiteX22-18869" fmla="*/ 6984291 w 15811497"/>
              <a:gd name="connsiteY22-18870" fmla="*/ 5240614 h 6248398"/>
              <a:gd name="connsiteX23-18871" fmla="*/ 6984292 w 15811497"/>
              <a:gd name="connsiteY23-18872" fmla="*/ 5240614 h 6248398"/>
              <a:gd name="connsiteX24-18873" fmla="*/ 6944562 w 15811497"/>
              <a:gd name="connsiteY24-18874" fmla="*/ 5092380 h 6248398"/>
              <a:gd name="connsiteX25-18875" fmla="*/ 6948299 w 15811497"/>
              <a:gd name="connsiteY25-18876" fmla="*/ 5142273 h 6248398"/>
              <a:gd name="connsiteX26-18877" fmla="*/ 5829297 w 15811497"/>
              <a:gd name="connsiteY26-18878" fmla="*/ 4400549 h 6248398"/>
              <a:gd name="connsiteX27-18879" fmla="*/ 5056802 w 15811497"/>
              <a:gd name="connsiteY27-18880" fmla="*/ 4677867 h 6248398"/>
              <a:gd name="connsiteX28-18881" fmla="*/ 5022517 w 15811497"/>
              <a:gd name="connsiteY28-18882" fmla="*/ 4709027 h 6248398"/>
              <a:gd name="connsiteX29-18883" fmla="*/ 5022515 w 15811497"/>
              <a:gd name="connsiteY29-18884" fmla="*/ 4709029 h 6248398"/>
              <a:gd name="connsiteX30-18885" fmla="*/ 4778482 w 15811497"/>
              <a:gd name="connsiteY30-18886" fmla="*/ 5008058 h 6248398"/>
              <a:gd name="connsiteX31-18887" fmla="*/ 4715455 w 15811497"/>
              <a:gd name="connsiteY31-18888" fmla="*/ 5077404 h 6248398"/>
              <a:gd name="connsiteX32-18889" fmla="*/ 2762249 w 15811497"/>
              <a:gd name="connsiteY32-18890" fmla="*/ 5886448 h 6248398"/>
              <a:gd name="connsiteX33-18891" fmla="*/ 0 w 15811497"/>
              <a:gd name="connsiteY33-18892" fmla="*/ 3124198 h 6248398"/>
              <a:gd name="connsiteX34-18893" fmla="*/ 2762249 w 15811497"/>
              <a:gd name="connsiteY34-18894" fmla="*/ 361949 h 6248398"/>
              <a:gd name="connsiteX35-18895" fmla="*/ 4078902 w 15811497"/>
              <a:gd name="connsiteY35-18896" fmla="*/ 695338 h 6248398"/>
              <a:gd name="connsiteX36-18897" fmla="*/ 4261443 w 15811497"/>
              <a:gd name="connsiteY36-18898" fmla="*/ 806235 h 6248398"/>
              <a:gd name="connsiteX37-18899" fmla="*/ 4409044 w 15811497"/>
              <a:gd name="connsiteY37-18900" fmla="*/ 910268 h 6248398"/>
              <a:gd name="connsiteX38-18901" fmla="*/ 4612477 w 15811497"/>
              <a:gd name="connsiteY38-18902" fmla="*/ 1077402 h 6248398"/>
              <a:gd name="connsiteX39-18903" fmla="*/ 4612478 w 15811497"/>
              <a:gd name="connsiteY39-18904" fmla="*/ 1077403 h 6248398"/>
              <a:gd name="connsiteX40-18905" fmla="*/ 4701725 w 15811497"/>
              <a:gd name="connsiteY40-18906" fmla="*/ 1120394 h 6248398"/>
              <a:gd name="connsiteX41-18907" fmla="*/ 5191122 w 15811497"/>
              <a:gd name="connsiteY41-18908" fmla="*/ 1219199 h 6248398"/>
              <a:gd name="connsiteX42-18909" fmla="*/ 6161317 w 15811497"/>
              <a:gd name="connsiteY42-18910" fmla="*/ 761659 h 6248398"/>
              <a:gd name="connsiteX43-18911" fmla="*/ 6224019 w 15811497"/>
              <a:gd name="connsiteY43-18912" fmla="*/ 677808 h 6248398"/>
              <a:gd name="connsiteX44-18913" fmla="*/ 6175489 w 15811497"/>
              <a:gd name="connsiteY44-18914" fmla="*/ 757691 h 6248398"/>
              <a:gd name="connsiteX45-18915" fmla="*/ 6175489 w 15811497"/>
              <a:gd name="connsiteY45-18916" fmla="*/ 757692 h 6248398"/>
              <a:gd name="connsiteX46-18917" fmla="*/ 6224020 w 15811497"/>
              <a:gd name="connsiteY46-18918" fmla="*/ 677809 h 6248398"/>
              <a:gd name="connsiteX47-18919" fmla="*/ 6233696 w 15811497"/>
              <a:gd name="connsiteY47-18920" fmla="*/ 664869 h 6248398"/>
              <a:gd name="connsiteX48-18921" fmla="*/ 6252611 w 15811497"/>
              <a:gd name="connsiteY48-18922" fmla="*/ 633734 h 6248398"/>
              <a:gd name="connsiteX49-18923" fmla="*/ 6252610 w 15811497"/>
              <a:gd name="connsiteY49-18924" fmla="*/ 633734 h 6248398"/>
              <a:gd name="connsiteX50-18925" fmla="*/ 6233696 w 15811497"/>
              <a:gd name="connsiteY50-18926" fmla="*/ 664868 h 6248398"/>
              <a:gd name="connsiteX51-18927" fmla="*/ 6224019 w 15811497"/>
              <a:gd name="connsiteY51-18928" fmla="*/ 677808 h 6248398"/>
              <a:gd name="connsiteX52-18929" fmla="*/ 6248008 w 15811497"/>
              <a:gd name="connsiteY52-18930" fmla="*/ 638320 h 6248398"/>
              <a:gd name="connsiteX53-18931" fmla="*/ 6251291 w 15811497"/>
              <a:gd name="connsiteY53-18932" fmla="*/ 633930 h 6248398"/>
              <a:gd name="connsiteX54-18933" fmla="*/ 6251293 w 15811497"/>
              <a:gd name="connsiteY54-18934" fmla="*/ 633929 h 6248398"/>
              <a:gd name="connsiteX55-18935" fmla="*/ 6257683 w 15811497"/>
              <a:gd name="connsiteY55-18936" fmla="*/ 625384 h 6248398"/>
              <a:gd name="connsiteX56-18937" fmla="*/ 6257686 w 15811497"/>
              <a:gd name="connsiteY56-18938" fmla="*/ 625380 h 6248398"/>
              <a:gd name="connsiteX57-18939" fmla="*/ 6331355 w 15811497"/>
              <a:gd name="connsiteY57-18940" fmla="*/ 526865 h 6248398"/>
              <a:gd name="connsiteX58-18941" fmla="*/ 7448548 w 15811497"/>
              <a:gd name="connsiteY58-18942" fmla="*/ 0 h 6248398"/>
              <a:gd name="connsiteX0-18943" fmla="*/ 7448548 w 15811497"/>
              <a:gd name="connsiteY0-18944" fmla="*/ 0 h 6248398"/>
              <a:gd name="connsiteX1-18945" fmla="*/ 8721604 w 15811497"/>
              <a:gd name="connsiteY1-18946" fmla="*/ 757692 h 6248398"/>
              <a:gd name="connsiteX2-18947" fmla="*/ 8890522 w 15811497"/>
              <a:gd name="connsiteY2-18948" fmla="*/ 1193234 h 6248398"/>
              <a:gd name="connsiteX3-18949" fmla="*/ 9958384 w 15811497"/>
              <a:gd name="connsiteY3-18950" fmla="*/ 1828798 h 6248398"/>
              <a:gd name="connsiteX4-18951" fmla="*/ 10895504 w 15811497"/>
              <a:gd name="connsiteY4-18952" fmla="*/ 1386857 h 6248398"/>
              <a:gd name="connsiteX5-18953" fmla="*/ 11096041 w 15811497"/>
              <a:gd name="connsiteY5-18954" fmla="*/ 1170993 h 6248398"/>
              <a:gd name="connsiteX6-18955" fmla="*/ 13049247 w 15811497"/>
              <a:gd name="connsiteY6-18956" fmla="*/ 361949 h 6248398"/>
              <a:gd name="connsiteX7-18957" fmla="*/ 15811497 w 15811497"/>
              <a:gd name="connsiteY7-18958" fmla="*/ 3124198 h 6248398"/>
              <a:gd name="connsiteX8-18959" fmla="*/ 13049247 w 15811497"/>
              <a:gd name="connsiteY8-18960" fmla="*/ 5886448 h 6248398"/>
              <a:gd name="connsiteX9-18961" fmla="*/ 11732594 w 15811497"/>
              <a:gd name="connsiteY9-18962" fmla="*/ 5553059 h 6248398"/>
              <a:gd name="connsiteX10-18963" fmla="*/ 11096041 w 15811497"/>
              <a:gd name="connsiteY10-18964" fmla="*/ 5077404 h 6248398"/>
              <a:gd name="connsiteX11-18965" fmla="*/ 10610846 w 15811497"/>
              <a:gd name="connsiteY11-18966" fmla="*/ 5029199 h 6248398"/>
              <a:gd name="connsiteX12-18967" fmla="*/ 9640652 w 15811497"/>
              <a:gd name="connsiteY12-18968" fmla="*/ 5486739 h 6248398"/>
              <a:gd name="connsiteX13-18969" fmla="*/ 9480140 w 15811497"/>
              <a:gd name="connsiteY13-18970" fmla="*/ 5721533 h 6248398"/>
              <a:gd name="connsiteX14-18971" fmla="*/ 8362947 w 15811497"/>
              <a:gd name="connsiteY14-18972" fmla="*/ 6248398 h 6248398"/>
              <a:gd name="connsiteX15-18973" fmla="*/ 7028922 w 15811497"/>
              <a:gd name="connsiteY15-18974" fmla="*/ 5364147 h 6248398"/>
              <a:gd name="connsiteX16-18975" fmla="*/ 6990513 w 15811497"/>
              <a:gd name="connsiteY16-18976" fmla="*/ 5259205 h 6248398"/>
              <a:gd name="connsiteX17-18977" fmla="*/ 6990512 w 15811497"/>
              <a:gd name="connsiteY17-18978" fmla="*/ 5259199 h 6248398"/>
              <a:gd name="connsiteX18-18979" fmla="*/ 6983676 w 15811497"/>
              <a:gd name="connsiteY18-18980" fmla="*/ 5240519 h 6248398"/>
              <a:gd name="connsiteX19-18981" fmla="*/ 6983673 w 15811497"/>
              <a:gd name="connsiteY19-18982" fmla="*/ 5240519 h 6248398"/>
              <a:gd name="connsiteX20-18983" fmla="*/ 6980236 w 15811497"/>
              <a:gd name="connsiteY20-18984" fmla="*/ 5231130 h 6248398"/>
              <a:gd name="connsiteX21-18985" fmla="*/ 6978859 w 15811497"/>
              <a:gd name="connsiteY21-18986" fmla="*/ 5225774 h 6248398"/>
              <a:gd name="connsiteX22-18987" fmla="*/ 6984291 w 15811497"/>
              <a:gd name="connsiteY22-18988" fmla="*/ 5240614 h 6248398"/>
              <a:gd name="connsiteX23-18989" fmla="*/ 6984292 w 15811497"/>
              <a:gd name="connsiteY23-18990" fmla="*/ 5240614 h 6248398"/>
              <a:gd name="connsiteX24-18991" fmla="*/ 6944562 w 15811497"/>
              <a:gd name="connsiteY24-18992" fmla="*/ 5092380 h 6248398"/>
              <a:gd name="connsiteX25-18993" fmla="*/ 6948299 w 15811497"/>
              <a:gd name="connsiteY25-18994" fmla="*/ 5142273 h 6248398"/>
              <a:gd name="connsiteX26-18995" fmla="*/ 5829297 w 15811497"/>
              <a:gd name="connsiteY26-18996" fmla="*/ 4400549 h 6248398"/>
              <a:gd name="connsiteX27-18997" fmla="*/ 5056802 w 15811497"/>
              <a:gd name="connsiteY27-18998" fmla="*/ 4677867 h 6248398"/>
              <a:gd name="connsiteX28-18999" fmla="*/ 5022517 w 15811497"/>
              <a:gd name="connsiteY28-19000" fmla="*/ 4709027 h 6248398"/>
              <a:gd name="connsiteX29-19001" fmla="*/ 5022515 w 15811497"/>
              <a:gd name="connsiteY29-19002" fmla="*/ 4709029 h 6248398"/>
              <a:gd name="connsiteX30-19003" fmla="*/ 4778482 w 15811497"/>
              <a:gd name="connsiteY30-19004" fmla="*/ 5008058 h 6248398"/>
              <a:gd name="connsiteX31-19005" fmla="*/ 4715455 w 15811497"/>
              <a:gd name="connsiteY31-19006" fmla="*/ 5077404 h 6248398"/>
              <a:gd name="connsiteX32-19007" fmla="*/ 2762249 w 15811497"/>
              <a:gd name="connsiteY32-19008" fmla="*/ 5886448 h 6248398"/>
              <a:gd name="connsiteX33-19009" fmla="*/ 0 w 15811497"/>
              <a:gd name="connsiteY33-19010" fmla="*/ 3124198 h 6248398"/>
              <a:gd name="connsiteX34-19011" fmla="*/ 2762249 w 15811497"/>
              <a:gd name="connsiteY34-19012" fmla="*/ 361949 h 6248398"/>
              <a:gd name="connsiteX35-19013" fmla="*/ 4078902 w 15811497"/>
              <a:gd name="connsiteY35-19014" fmla="*/ 695338 h 6248398"/>
              <a:gd name="connsiteX36-19015" fmla="*/ 4261443 w 15811497"/>
              <a:gd name="connsiteY36-19016" fmla="*/ 806235 h 6248398"/>
              <a:gd name="connsiteX37-19017" fmla="*/ 4409044 w 15811497"/>
              <a:gd name="connsiteY37-19018" fmla="*/ 910268 h 6248398"/>
              <a:gd name="connsiteX38-19019" fmla="*/ 4612477 w 15811497"/>
              <a:gd name="connsiteY38-19020" fmla="*/ 1077402 h 6248398"/>
              <a:gd name="connsiteX39-19021" fmla="*/ 4612478 w 15811497"/>
              <a:gd name="connsiteY39-19022" fmla="*/ 1077403 h 6248398"/>
              <a:gd name="connsiteX40-19023" fmla="*/ 4701725 w 15811497"/>
              <a:gd name="connsiteY40-19024" fmla="*/ 1120394 h 6248398"/>
              <a:gd name="connsiteX41-19025" fmla="*/ 5191122 w 15811497"/>
              <a:gd name="connsiteY41-19026" fmla="*/ 1219199 h 6248398"/>
              <a:gd name="connsiteX42-19027" fmla="*/ 6161317 w 15811497"/>
              <a:gd name="connsiteY42-19028" fmla="*/ 761659 h 6248398"/>
              <a:gd name="connsiteX43-19029" fmla="*/ 6224019 w 15811497"/>
              <a:gd name="connsiteY43-19030" fmla="*/ 677808 h 6248398"/>
              <a:gd name="connsiteX44-19031" fmla="*/ 6175489 w 15811497"/>
              <a:gd name="connsiteY44-19032" fmla="*/ 757691 h 6248398"/>
              <a:gd name="connsiteX45-19033" fmla="*/ 6175489 w 15811497"/>
              <a:gd name="connsiteY45-19034" fmla="*/ 757692 h 6248398"/>
              <a:gd name="connsiteX46-19035" fmla="*/ 6224020 w 15811497"/>
              <a:gd name="connsiteY46-19036" fmla="*/ 677809 h 6248398"/>
              <a:gd name="connsiteX47-19037" fmla="*/ 6233696 w 15811497"/>
              <a:gd name="connsiteY47-19038" fmla="*/ 664869 h 6248398"/>
              <a:gd name="connsiteX48-19039" fmla="*/ 6252611 w 15811497"/>
              <a:gd name="connsiteY48-19040" fmla="*/ 633734 h 6248398"/>
              <a:gd name="connsiteX49-19041" fmla="*/ 6252610 w 15811497"/>
              <a:gd name="connsiteY49-19042" fmla="*/ 633734 h 6248398"/>
              <a:gd name="connsiteX50-19043" fmla="*/ 6233696 w 15811497"/>
              <a:gd name="connsiteY50-19044" fmla="*/ 664868 h 6248398"/>
              <a:gd name="connsiteX51-19045" fmla="*/ 6224019 w 15811497"/>
              <a:gd name="connsiteY51-19046" fmla="*/ 677808 h 6248398"/>
              <a:gd name="connsiteX52-19047" fmla="*/ 6248008 w 15811497"/>
              <a:gd name="connsiteY52-19048" fmla="*/ 638320 h 6248398"/>
              <a:gd name="connsiteX53-19049" fmla="*/ 6251291 w 15811497"/>
              <a:gd name="connsiteY53-19050" fmla="*/ 633930 h 6248398"/>
              <a:gd name="connsiteX54-19051" fmla="*/ 6251293 w 15811497"/>
              <a:gd name="connsiteY54-19052" fmla="*/ 633929 h 6248398"/>
              <a:gd name="connsiteX55-19053" fmla="*/ 6257683 w 15811497"/>
              <a:gd name="connsiteY55-19054" fmla="*/ 625384 h 6248398"/>
              <a:gd name="connsiteX56-19055" fmla="*/ 6331355 w 15811497"/>
              <a:gd name="connsiteY56-19056" fmla="*/ 526865 h 6248398"/>
              <a:gd name="connsiteX57-19057" fmla="*/ 7448548 w 15811497"/>
              <a:gd name="connsiteY57-19058" fmla="*/ 0 h 6248398"/>
              <a:gd name="connsiteX0-19059" fmla="*/ 7448548 w 15811497"/>
              <a:gd name="connsiteY0-19060" fmla="*/ 0 h 6248398"/>
              <a:gd name="connsiteX1-19061" fmla="*/ 8721604 w 15811497"/>
              <a:gd name="connsiteY1-19062" fmla="*/ 757692 h 6248398"/>
              <a:gd name="connsiteX2-19063" fmla="*/ 8890522 w 15811497"/>
              <a:gd name="connsiteY2-19064" fmla="*/ 1193234 h 6248398"/>
              <a:gd name="connsiteX3-19065" fmla="*/ 9958384 w 15811497"/>
              <a:gd name="connsiteY3-19066" fmla="*/ 1828798 h 6248398"/>
              <a:gd name="connsiteX4-19067" fmla="*/ 10895504 w 15811497"/>
              <a:gd name="connsiteY4-19068" fmla="*/ 1386857 h 6248398"/>
              <a:gd name="connsiteX5-19069" fmla="*/ 11096041 w 15811497"/>
              <a:gd name="connsiteY5-19070" fmla="*/ 1170993 h 6248398"/>
              <a:gd name="connsiteX6-19071" fmla="*/ 13049247 w 15811497"/>
              <a:gd name="connsiteY6-19072" fmla="*/ 361949 h 6248398"/>
              <a:gd name="connsiteX7-19073" fmla="*/ 15811497 w 15811497"/>
              <a:gd name="connsiteY7-19074" fmla="*/ 3124198 h 6248398"/>
              <a:gd name="connsiteX8-19075" fmla="*/ 13049247 w 15811497"/>
              <a:gd name="connsiteY8-19076" fmla="*/ 5886448 h 6248398"/>
              <a:gd name="connsiteX9-19077" fmla="*/ 11732594 w 15811497"/>
              <a:gd name="connsiteY9-19078" fmla="*/ 5553059 h 6248398"/>
              <a:gd name="connsiteX10-19079" fmla="*/ 11096041 w 15811497"/>
              <a:gd name="connsiteY10-19080" fmla="*/ 5077404 h 6248398"/>
              <a:gd name="connsiteX11-19081" fmla="*/ 10610846 w 15811497"/>
              <a:gd name="connsiteY11-19082" fmla="*/ 5029199 h 6248398"/>
              <a:gd name="connsiteX12-19083" fmla="*/ 9640652 w 15811497"/>
              <a:gd name="connsiteY12-19084" fmla="*/ 5486739 h 6248398"/>
              <a:gd name="connsiteX13-19085" fmla="*/ 9480140 w 15811497"/>
              <a:gd name="connsiteY13-19086" fmla="*/ 5721533 h 6248398"/>
              <a:gd name="connsiteX14-19087" fmla="*/ 8362947 w 15811497"/>
              <a:gd name="connsiteY14-19088" fmla="*/ 6248398 h 6248398"/>
              <a:gd name="connsiteX15-19089" fmla="*/ 7028922 w 15811497"/>
              <a:gd name="connsiteY15-19090" fmla="*/ 5364147 h 6248398"/>
              <a:gd name="connsiteX16-19091" fmla="*/ 6990513 w 15811497"/>
              <a:gd name="connsiteY16-19092" fmla="*/ 5259205 h 6248398"/>
              <a:gd name="connsiteX17-19093" fmla="*/ 6990512 w 15811497"/>
              <a:gd name="connsiteY17-19094" fmla="*/ 5259199 h 6248398"/>
              <a:gd name="connsiteX18-19095" fmla="*/ 6983676 w 15811497"/>
              <a:gd name="connsiteY18-19096" fmla="*/ 5240519 h 6248398"/>
              <a:gd name="connsiteX19-19097" fmla="*/ 6983673 w 15811497"/>
              <a:gd name="connsiteY19-19098" fmla="*/ 5240519 h 6248398"/>
              <a:gd name="connsiteX20-19099" fmla="*/ 6980236 w 15811497"/>
              <a:gd name="connsiteY20-19100" fmla="*/ 5231130 h 6248398"/>
              <a:gd name="connsiteX21-19101" fmla="*/ 6978859 w 15811497"/>
              <a:gd name="connsiteY21-19102" fmla="*/ 5225774 h 6248398"/>
              <a:gd name="connsiteX22-19103" fmla="*/ 6984291 w 15811497"/>
              <a:gd name="connsiteY22-19104" fmla="*/ 5240614 h 6248398"/>
              <a:gd name="connsiteX23-19105" fmla="*/ 6984292 w 15811497"/>
              <a:gd name="connsiteY23-19106" fmla="*/ 5240614 h 6248398"/>
              <a:gd name="connsiteX24-19107" fmla="*/ 6944562 w 15811497"/>
              <a:gd name="connsiteY24-19108" fmla="*/ 5092380 h 6248398"/>
              <a:gd name="connsiteX25-19109" fmla="*/ 6948299 w 15811497"/>
              <a:gd name="connsiteY25-19110" fmla="*/ 5142273 h 6248398"/>
              <a:gd name="connsiteX26-19111" fmla="*/ 5829297 w 15811497"/>
              <a:gd name="connsiteY26-19112" fmla="*/ 4400549 h 6248398"/>
              <a:gd name="connsiteX27-19113" fmla="*/ 5056802 w 15811497"/>
              <a:gd name="connsiteY27-19114" fmla="*/ 4677867 h 6248398"/>
              <a:gd name="connsiteX28-19115" fmla="*/ 5022517 w 15811497"/>
              <a:gd name="connsiteY28-19116" fmla="*/ 4709027 h 6248398"/>
              <a:gd name="connsiteX29-19117" fmla="*/ 5022515 w 15811497"/>
              <a:gd name="connsiteY29-19118" fmla="*/ 4709029 h 6248398"/>
              <a:gd name="connsiteX30-19119" fmla="*/ 4778482 w 15811497"/>
              <a:gd name="connsiteY30-19120" fmla="*/ 5008058 h 6248398"/>
              <a:gd name="connsiteX31-19121" fmla="*/ 4715455 w 15811497"/>
              <a:gd name="connsiteY31-19122" fmla="*/ 5077404 h 6248398"/>
              <a:gd name="connsiteX32-19123" fmla="*/ 2762249 w 15811497"/>
              <a:gd name="connsiteY32-19124" fmla="*/ 5886448 h 6248398"/>
              <a:gd name="connsiteX33-19125" fmla="*/ 0 w 15811497"/>
              <a:gd name="connsiteY33-19126" fmla="*/ 3124198 h 6248398"/>
              <a:gd name="connsiteX34-19127" fmla="*/ 2762249 w 15811497"/>
              <a:gd name="connsiteY34-19128" fmla="*/ 361949 h 6248398"/>
              <a:gd name="connsiteX35-19129" fmla="*/ 4078902 w 15811497"/>
              <a:gd name="connsiteY35-19130" fmla="*/ 695338 h 6248398"/>
              <a:gd name="connsiteX36-19131" fmla="*/ 4261443 w 15811497"/>
              <a:gd name="connsiteY36-19132" fmla="*/ 806235 h 6248398"/>
              <a:gd name="connsiteX37-19133" fmla="*/ 4409044 w 15811497"/>
              <a:gd name="connsiteY37-19134" fmla="*/ 910268 h 6248398"/>
              <a:gd name="connsiteX38-19135" fmla="*/ 4612477 w 15811497"/>
              <a:gd name="connsiteY38-19136" fmla="*/ 1077402 h 6248398"/>
              <a:gd name="connsiteX39-19137" fmla="*/ 4612478 w 15811497"/>
              <a:gd name="connsiteY39-19138" fmla="*/ 1077403 h 6248398"/>
              <a:gd name="connsiteX40-19139" fmla="*/ 4701725 w 15811497"/>
              <a:gd name="connsiteY40-19140" fmla="*/ 1120394 h 6248398"/>
              <a:gd name="connsiteX41-19141" fmla="*/ 5191122 w 15811497"/>
              <a:gd name="connsiteY41-19142" fmla="*/ 1219199 h 6248398"/>
              <a:gd name="connsiteX42-19143" fmla="*/ 6161317 w 15811497"/>
              <a:gd name="connsiteY42-19144" fmla="*/ 761659 h 6248398"/>
              <a:gd name="connsiteX43-19145" fmla="*/ 6224019 w 15811497"/>
              <a:gd name="connsiteY43-19146" fmla="*/ 677808 h 6248398"/>
              <a:gd name="connsiteX44-19147" fmla="*/ 6175489 w 15811497"/>
              <a:gd name="connsiteY44-19148" fmla="*/ 757691 h 6248398"/>
              <a:gd name="connsiteX45-19149" fmla="*/ 6175489 w 15811497"/>
              <a:gd name="connsiteY45-19150" fmla="*/ 757692 h 6248398"/>
              <a:gd name="connsiteX46-19151" fmla="*/ 6224020 w 15811497"/>
              <a:gd name="connsiteY46-19152" fmla="*/ 677809 h 6248398"/>
              <a:gd name="connsiteX47-19153" fmla="*/ 6233696 w 15811497"/>
              <a:gd name="connsiteY47-19154" fmla="*/ 664869 h 6248398"/>
              <a:gd name="connsiteX48-19155" fmla="*/ 6252611 w 15811497"/>
              <a:gd name="connsiteY48-19156" fmla="*/ 633734 h 6248398"/>
              <a:gd name="connsiteX49-19157" fmla="*/ 6252610 w 15811497"/>
              <a:gd name="connsiteY49-19158" fmla="*/ 633734 h 6248398"/>
              <a:gd name="connsiteX50-19159" fmla="*/ 6233696 w 15811497"/>
              <a:gd name="connsiteY50-19160" fmla="*/ 664868 h 6248398"/>
              <a:gd name="connsiteX51-19161" fmla="*/ 6224019 w 15811497"/>
              <a:gd name="connsiteY51-19162" fmla="*/ 677808 h 6248398"/>
              <a:gd name="connsiteX52-19163" fmla="*/ 6248008 w 15811497"/>
              <a:gd name="connsiteY52-19164" fmla="*/ 638320 h 6248398"/>
              <a:gd name="connsiteX53-19165" fmla="*/ 6251291 w 15811497"/>
              <a:gd name="connsiteY53-19166" fmla="*/ 633930 h 6248398"/>
              <a:gd name="connsiteX54-19167" fmla="*/ 6251293 w 15811497"/>
              <a:gd name="connsiteY54-19168" fmla="*/ 633929 h 6248398"/>
              <a:gd name="connsiteX55-19169" fmla="*/ 6331355 w 15811497"/>
              <a:gd name="connsiteY55-19170" fmla="*/ 526865 h 6248398"/>
              <a:gd name="connsiteX56-19171" fmla="*/ 7448548 w 15811497"/>
              <a:gd name="connsiteY56-19172" fmla="*/ 0 h 6248398"/>
              <a:gd name="connsiteX0-19173" fmla="*/ 7448548 w 15811497"/>
              <a:gd name="connsiteY0-19174" fmla="*/ 0 h 6248398"/>
              <a:gd name="connsiteX1-19175" fmla="*/ 8721604 w 15811497"/>
              <a:gd name="connsiteY1-19176" fmla="*/ 757692 h 6248398"/>
              <a:gd name="connsiteX2-19177" fmla="*/ 8890522 w 15811497"/>
              <a:gd name="connsiteY2-19178" fmla="*/ 1193234 h 6248398"/>
              <a:gd name="connsiteX3-19179" fmla="*/ 9958384 w 15811497"/>
              <a:gd name="connsiteY3-19180" fmla="*/ 1828798 h 6248398"/>
              <a:gd name="connsiteX4-19181" fmla="*/ 10895504 w 15811497"/>
              <a:gd name="connsiteY4-19182" fmla="*/ 1386857 h 6248398"/>
              <a:gd name="connsiteX5-19183" fmla="*/ 11096041 w 15811497"/>
              <a:gd name="connsiteY5-19184" fmla="*/ 1170993 h 6248398"/>
              <a:gd name="connsiteX6-19185" fmla="*/ 13049247 w 15811497"/>
              <a:gd name="connsiteY6-19186" fmla="*/ 361949 h 6248398"/>
              <a:gd name="connsiteX7-19187" fmla="*/ 15811497 w 15811497"/>
              <a:gd name="connsiteY7-19188" fmla="*/ 3124198 h 6248398"/>
              <a:gd name="connsiteX8-19189" fmla="*/ 13049247 w 15811497"/>
              <a:gd name="connsiteY8-19190" fmla="*/ 5886448 h 6248398"/>
              <a:gd name="connsiteX9-19191" fmla="*/ 11732594 w 15811497"/>
              <a:gd name="connsiteY9-19192" fmla="*/ 5553059 h 6248398"/>
              <a:gd name="connsiteX10-19193" fmla="*/ 11096041 w 15811497"/>
              <a:gd name="connsiteY10-19194" fmla="*/ 5077404 h 6248398"/>
              <a:gd name="connsiteX11-19195" fmla="*/ 10610846 w 15811497"/>
              <a:gd name="connsiteY11-19196" fmla="*/ 5029199 h 6248398"/>
              <a:gd name="connsiteX12-19197" fmla="*/ 9640652 w 15811497"/>
              <a:gd name="connsiteY12-19198" fmla="*/ 5486739 h 6248398"/>
              <a:gd name="connsiteX13-19199" fmla="*/ 9480140 w 15811497"/>
              <a:gd name="connsiteY13-19200" fmla="*/ 5721533 h 6248398"/>
              <a:gd name="connsiteX14-19201" fmla="*/ 8362947 w 15811497"/>
              <a:gd name="connsiteY14-19202" fmla="*/ 6248398 h 6248398"/>
              <a:gd name="connsiteX15-19203" fmla="*/ 7028922 w 15811497"/>
              <a:gd name="connsiteY15-19204" fmla="*/ 5364147 h 6248398"/>
              <a:gd name="connsiteX16-19205" fmla="*/ 6990513 w 15811497"/>
              <a:gd name="connsiteY16-19206" fmla="*/ 5259205 h 6248398"/>
              <a:gd name="connsiteX17-19207" fmla="*/ 6990512 w 15811497"/>
              <a:gd name="connsiteY17-19208" fmla="*/ 5259199 h 6248398"/>
              <a:gd name="connsiteX18-19209" fmla="*/ 6983676 w 15811497"/>
              <a:gd name="connsiteY18-19210" fmla="*/ 5240519 h 6248398"/>
              <a:gd name="connsiteX19-19211" fmla="*/ 6983673 w 15811497"/>
              <a:gd name="connsiteY19-19212" fmla="*/ 5240519 h 6248398"/>
              <a:gd name="connsiteX20-19213" fmla="*/ 6980236 w 15811497"/>
              <a:gd name="connsiteY20-19214" fmla="*/ 5231130 h 6248398"/>
              <a:gd name="connsiteX21-19215" fmla="*/ 6978859 w 15811497"/>
              <a:gd name="connsiteY21-19216" fmla="*/ 5225774 h 6248398"/>
              <a:gd name="connsiteX22-19217" fmla="*/ 6984291 w 15811497"/>
              <a:gd name="connsiteY22-19218" fmla="*/ 5240614 h 6248398"/>
              <a:gd name="connsiteX23-19219" fmla="*/ 6984292 w 15811497"/>
              <a:gd name="connsiteY23-19220" fmla="*/ 5240614 h 6248398"/>
              <a:gd name="connsiteX24-19221" fmla="*/ 6944562 w 15811497"/>
              <a:gd name="connsiteY24-19222" fmla="*/ 5092380 h 6248398"/>
              <a:gd name="connsiteX25-19223" fmla="*/ 6948299 w 15811497"/>
              <a:gd name="connsiteY25-19224" fmla="*/ 5142273 h 6248398"/>
              <a:gd name="connsiteX26-19225" fmla="*/ 5829297 w 15811497"/>
              <a:gd name="connsiteY26-19226" fmla="*/ 4400549 h 6248398"/>
              <a:gd name="connsiteX27-19227" fmla="*/ 5056802 w 15811497"/>
              <a:gd name="connsiteY27-19228" fmla="*/ 4677867 h 6248398"/>
              <a:gd name="connsiteX28-19229" fmla="*/ 5022517 w 15811497"/>
              <a:gd name="connsiteY28-19230" fmla="*/ 4709027 h 6248398"/>
              <a:gd name="connsiteX29-19231" fmla="*/ 5022515 w 15811497"/>
              <a:gd name="connsiteY29-19232" fmla="*/ 4709029 h 6248398"/>
              <a:gd name="connsiteX30-19233" fmla="*/ 4778482 w 15811497"/>
              <a:gd name="connsiteY30-19234" fmla="*/ 5008058 h 6248398"/>
              <a:gd name="connsiteX31-19235" fmla="*/ 4715455 w 15811497"/>
              <a:gd name="connsiteY31-19236" fmla="*/ 5077404 h 6248398"/>
              <a:gd name="connsiteX32-19237" fmla="*/ 2762249 w 15811497"/>
              <a:gd name="connsiteY32-19238" fmla="*/ 5886448 h 6248398"/>
              <a:gd name="connsiteX33-19239" fmla="*/ 0 w 15811497"/>
              <a:gd name="connsiteY33-19240" fmla="*/ 3124198 h 6248398"/>
              <a:gd name="connsiteX34-19241" fmla="*/ 2762249 w 15811497"/>
              <a:gd name="connsiteY34-19242" fmla="*/ 361949 h 6248398"/>
              <a:gd name="connsiteX35-19243" fmla="*/ 4078902 w 15811497"/>
              <a:gd name="connsiteY35-19244" fmla="*/ 695338 h 6248398"/>
              <a:gd name="connsiteX36-19245" fmla="*/ 4261443 w 15811497"/>
              <a:gd name="connsiteY36-19246" fmla="*/ 806235 h 6248398"/>
              <a:gd name="connsiteX37-19247" fmla="*/ 4409044 w 15811497"/>
              <a:gd name="connsiteY37-19248" fmla="*/ 910268 h 6248398"/>
              <a:gd name="connsiteX38-19249" fmla="*/ 4612477 w 15811497"/>
              <a:gd name="connsiteY38-19250" fmla="*/ 1077402 h 6248398"/>
              <a:gd name="connsiteX39-19251" fmla="*/ 4612478 w 15811497"/>
              <a:gd name="connsiteY39-19252" fmla="*/ 1077403 h 6248398"/>
              <a:gd name="connsiteX40-19253" fmla="*/ 4701725 w 15811497"/>
              <a:gd name="connsiteY40-19254" fmla="*/ 1120394 h 6248398"/>
              <a:gd name="connsiteX41-19255" fmla="*/ 5191122 w 15811497"/>
              <a:gd name="connsiteY41-19256" fmla="*/ 1219199 h 6248398"/>
              <a:gd name="connsiteX42-19257" fmla="*/ 6161317 w 15811497"/>
              <a:gd name="connsiteY42-19258" fmla="*/ 761659 h 6248398"/>
              <a:gd name="connsiteX43-19259" fmla="*/ 6224019 w 15811497"/>
              <a:gd name="connsiteY43-19260" fmla="*/ 677808 h 6248398"/>
              <a:gd name="connsiteX44-19261" fmla="*/ 6175489 w 15811497"/>
              <a:gd name="connsiteY44-19262" fmla="*/ 757691 h 6248398"/>
              <a:gd name="connsiteX45-19263" fmla="*/ 6175489 w 15811497"/>
              <a:gd name="connsiteY45-19264" fmla="*/ 757692 h 6248398"/>
              <a:gd name="connsiteX46-19265" fmla="*/ 6224020 w 15811497"/>
              <a:gd name="connsiteY46-19266" fmla="*/ 677809 h 6248398"/>
              <a:gd name="connsiteX47-19267" fmla="*/ 6233696 w 15811497"/>
              <a:gd name="connsiteY47-19268" fmla="*/ 664869 h 6248398"/>
              <a:gd name="connsiteX48-19269" fmla="*/ 6252611 w 15811497"/>
              <a:gd name="connsiteY48-19270" fmla="*/ 633734 h 6248398"/>
              <a:gd name="connsiteX49-19271" fmla="*/ 6252610 w 15811497"/>
              <a:gd name="connsiteY49-19272" fmla="*/ 633734 h 6248398"/>
              <a:gd name="connsiteX50-19273" fmla="*/ 6233696 w 15811497"/>
              <a:gd name="connsiteY50-19274" fmla="*/ 664868 h 6248398"/>
              <a:gd name="connsiteX51-19275" fmla="*/ 6224019 w 15811497"/>
              <a:gd name="connsiteY51-19276" fmla="*/ 677808 h 6248398"/>
              <a:gd name="connsiteX52-19277" fmla="*/ 6251291 w 15811497"/>
              <a:gd name="connsiteY52-19278" fmla="*/ 633930 h 6248398"/>
              <a:gd name="connsiteX53-19279" fmla="*/ 6251293 w 15811497"/>
              <a:gd name="connsiteY53-19280" fmla="*/ 633929 h 6248398"/>
              <a:gd name="connsiteX54-19281" fmla="*/ 6331355 w 15811497"/>
              <a:gd name="connsiteY54-19282" fmla="*/ 526865 h 6248398"/>
              <a:gd name="connsiteX55-19283" fmla="*/ 7448548 w 15811497"/>
              <a:gd name="connsiteY55-19284" fmla="*/ 0 h 6248398"/>
              <a:gd name="connsiteX0-19285" fmla="*/ 7448548 w 15811497"/>
              <a:gd name="connsiteY0-19286" fmla="*/ 0 h 6248398"/>
              <a:gd name="connsiteX1-19287" fmla="*/ 8721604 w 15811497"/>
              <a:gd name="connsiteY1-19288" fmla="*/ 757692 h 6248398"/>
              <a:gd name="connsiteX2-19289" fmla="*/ 8890522 w 15811497"/>
              <a:gd name="connsiteY2-19290" fmla="*/ 1193234 h 6248398"/>
              <a:gd name="connsiteX3-19291" fmla="*/ 9958384 w 15811497"/>
              <a:gd name="connsiteY3-19292" fmla="*/ 1828798 h 6248398"/>
              <a:gd name="connsiteX4-19293" fmla="*/ 10895504 w 15811497"/>
              <a:gd name="connsiteY4-19294" fmla="*/ 1386857 h 6248398"/>
              <a:gd name="connsiteX5-19295" fmla="*/ 11096041 w 15811497"/>
              <a:gd name="connsiteY5-19296" fmla="*/ 1170993 h 6248398"/>
              <a:gd name="connsiteX6-19297" fmla="*/ 13049247 w 15811497"/>
              <a:gd name="connsiteY6-19298" fmla="*/ 361949 h 6248398"/>
              <a:gd name="connsiteX7-19299" fmla="*/ 15811497 w 15811497"/>
              <a:gd name="connsiteY7-19300" fmla="*/ 3124198 h 6248398"/>
              <a:gd name="connsiteX8-19301" fmla="*/ 13049247 w 15811497"/>
              <a:gd name="connsiteY8-19302" fmla="*/ 5886448 h 6248398"/>
              <a:gd name="connsiteX9-19303" fmla="*/ 11732594 w 15811497"/>
              <a:gd name="connsiteY9-19304" fmla="*/ 5553059 h 6248398"/>
              <a:gd name="connsiteX10-19305" fmla="*/ 11096041 w 15811497"/>
              <a:gd name="connsiteY10-19306" fmla="*/ 5077404 h 6248398"/>
              <a:gd name="connsiteX11-19307" fmla="*/ 10610846 w 15811497"/>
              <a:gd name="connsiteY11-19308" fmla="*/ 5029199 h 6248398"/>
              <a:gd name="connsiteX12-19309" fmla="*/ 9640652 w 15811497"/>
              <a:gd name="connsiteY12-19310" fmla="*/ 5486739 h 6248398"/>
              <a:gd name="connsiteX13-19311" fmla="*/ 9480140 w 15811497"/>
              <a:gd name="connsiteY13-19312" fmla="*/ 5721533 h 6248398"/>
              <a:gd name="connsiteX14-19313" fmla="*/ 8362947 w 15811497"/>
              <a:gd name="connsiteY14-19314" fmla="*/ 6248398 h 6248398"/>
              <a:gd name="connsiteX15-19315" fmla="*/ 7028922 w 15811497"/>
              <a:gd name="connsiteY15-19316" fmla="*/ 5364147 h 6248398"/>
              <a:gd name="connsiteX16-19317" fmla="*/ 6990513 w 15811497"/>
              <a:gd name="connsiteY16-19318" fmla="*/ 5259205 h 6248398"/>
              <a:gd name="connsiteX17-19319" fmla="*/ 6990512 w 15811497"/>
              <a:gd name="connsiteY17-19320" fmla="*/ 5259199 h 6248398"/>
              <a:gd name="connsiteX18-19321" fmla="*/ 6983676 w 15811497"/>
              <a:gd name="connsiteY18-19322" fmla="*/ 5240519 h 6248398"/>
              <a:gd name="connsiteX19-19323" fmla="*/ 6983673 w 15811497"/>
              <a:gd name="connsiteY19-19324" fmla="*/ 5240519 h 6248398"/>
              <a:gd name="connsiteX20-19325" fmla="*/ 6980236 w 15811497"/>
              <a:gd name="connsiteY20-19326" fmla="*/ 5231130 h 6248398"/>
              <a:gd name="connsiteX21-19327" fmla="*/ 6978859 w 15811497"/>
              <a:gd name="connsiteY21-19328" fmla="*/ 5225774 h 6248398"/>
              <a:gd name="connsiteX22-19329" fmla="*/ 6984291 w 15811497"/>
              <a:gd name="connsiteY22-19330" fmla="*/ 5240614 h 6248398"/>
              <a:gd name="connsiteX23-19331" fmla="*/ 6984292 w 15811497"/>
              <a:gd name="connsiteY23-19332" fmla="*/ 5240614 h 6248398"/>
              <a:gd name="connsiteX24-19333" fmla="*/ 6944562 w 15811497"/>
              <a:gd name="connsiteY24-19334" fmla="*/ 5092380 h 6248398"/>
              <a:gd name="connsiteX25-19335" fmla="*/ 6948299 w 15811497"/>
              <a:gd name="connsiteY25-19336" fmla="*/ 5142273 h 6248398"/>
              <a:gd name="connsiteX26-19337" fmla="*/ 5829297 w 15811497"/>
              <a:gd name="connsiteY26-19338" fmla="*/ 4400549 h 6248398"/>
              <a:gd name="connsiteX27-19339" fmla="*/ 5056802 w 15811497"/>
              <a:gd name="connsiteY27-19340" fmla="*/ 4677867 h 6248398"/>
              <a:gd name="connsiteX28-19341" fmla="*/ 5022517 w 15811497"/>
              <a:gd name="connsiteY28-19342" fmla="*/ 4709027 h 6248398"/>
              <a:gd name="connsiteX29-19343" fmla="*/ 5022515 w 15811497"/>
              <a:gd name="connsiteY29-19344" fmla="*/ 4709029 h 6248398"/>
              <a:gd name="connsiteX30-19345" fmla="*/ 4778482 w 15811497"/>
              <a:gd name="connsiteY30-19346" fmla="*/ 5008058 h 6248398"/>
              <a:gd name="connsiteX31-19347" fmla="*/ 4715455 w 15811497"/>
              <a:gd name="connsiteY31-19348" fmla="*/ 5077404 h 6248398"/>
              <a:gd name="connsiteX32-19349" fmla="*/ 2762249 w 15811497"/>
              <a:gd name="connsiteY32-19350" fmla="*/ 5886448 h 6248398"/>
              <a:gd name="connsiteX33-19351" fmla="*/ 0 w 15811497"/>
              <a:gd name="connsiteY33-19352" fmla="*/ 3124198 h 6248398"/>
              <a:gd name="connsiteX34-19353" fmla="*/ 2762249 w 15811497"/>
              <a:gd name="connsiteY34-19354" fmla="*/ 361949 h 6248398"/>
              <a:gd name="connsiteX35-19355" fmla="*/ 4078902 w 15811497"/>
              <a:gd name="connsiteY35-19356" fmla="*/ 695338 h 6248398"/>
              <a:gd name="connsiteX36-19357" fmla="*/ 4261443 w 15811497"/>
              <a:gd name="connsiteY36-19358" fmla="*/ 806235 h 6248398"/>
              <a:gd name="connsiteX37-19359" fmla="*/ 4409044 w 15811497"/>
              <a:gd name="connsiteY37-19360" fmla="*/ 910268 h 6248398"/>
              <a:gd name="connsiteX38-19361" fmla="*/ 4612477 w 15811497"/>
              <a:gd name="connsiteY38-19362" fmla="*/ 1077402 h 6248398"/>
              <a:gd name="connsiteX39-19363" fmla="*/ 4612478 w 15811497"/>
              <a:gd name="connsiteY39-19364" fmla="*/ 1077403 h 6248398"/>
              <a:gd name="connsiteX40-19365" fmla="*/ 4701725 w 15811497"/>
              <a:gd name="connsiteY40-19366" fmla="*/ 1120394 h 6248398"/>
              <a:gd name="connsiteX41-19367" fmla="*/ 5191122 w 15811497"/>
              <a:gd name="connsiteY41-19368" fmla="*/ 1219199 h 6248398"/>
              <a:gd name="connsiteX42-19369" fmla="*/ 6161317 w 15811497"/>
              <a:gd name="connsiteY42-19370" fmla="*/ 761659 h 6248398"/>
              <a:gd name="connsiteX43-19371" fmla="*/ 6224019 w 15811497"/>
              <a:gd name="connsiteY43-19372" fmla="*/ 677808 h 6248398"/>
              <a:gd name="connsiteX44-19373" fmla="*/ 6175489 w 15811497"/>
              <a:gd name="connsiteY44-19374" fmla="*/ 757691 h 6248398"/>
              <a:gd name="connsiteX45-19375" fmla="*/ 6175489 w 15811497"/>
              <a:gd name="connsiteY45-19376" fmla="*/ 757692 h 6248398"/>
              <a:gd name="connsiteX46-19377" fmla="*/ 6224020 w 15811497"/>
              <a:gd name="connsiteY46-19378" fmla="*/ 677809 h 6248398"/>
              <a:gd name="connsiteX47-19379" fmla="*/ 6233696 w 15811497"/>
              <a:gd name="connsiteY47-19380" fmla="*/ 664869 h 6248398"/>
              <a:gd name="connsiteX48-19381" fmla="*/ 6252611 w 15811497"/>
              <a:gd name="connsiteY48-19382" fmla="*/ 633734 h 6248398"/>
              <a:gd name="connsiteX49-19383" fmla="*/ 6252610 w 15811497"/>
              <a:gd name="connsiteY49-19384" fmla="*/ 633734 h 6248398"/>
              <a:gd name="connsiteX50-19385" fmla="*/ 6233696 w 15811497"/>
              <a:gd name="connsiteY50-19386" fmla="*/ 664868 h 6248398"/>
              <a:gd name="connsiteX51-19387" fmla="*/ 6251291 w 15811497"/>
              <a:gd name="connsiteY51-19388" fmla="*/ 633930 h 6248398"/>
              <a:gd name="connsiteX52-19389" fmla="*/ 6251293 w 15811497"/>
              <a:gd name="connsiteY52-19390" fmla="*/ 633929 h 6248398"/>
              <a:gd name="connsiteX53-19391" fmla="*/ 6331355 w 15811497"/>
              <a:gd name="connsiteY53-19392" fmla="*/ 526865 h 6248398"/>
              <a:gd name="connsiteX54-19393" fmla="*/ 7448548 w 15811497"/>
              <a:gd name="connsiteY54-19394" fmla="*/ 0 h 6248398"/>
              <a:gd name="connsiteX0-19395" fmla="*/ 7448548 w 15811497"/>
              <a:gd name="connsiteY0-19396" fmla="*/ 0 h 6248398"/>
              <a:gd name="connsiteX1-19397" fmla="*/ 8721604 w 15811497"/>
              <a:gd name="connsiteY1-19398" fmla="*/ 757692 h 6248398"/>
              <a:gd name="connsiteX2-19399" fmla="*/ 8890522 w 15811497"/>
              <a:gd name="connsiteY2-19400" fmla="*/ 1193234 h 6248398"/>
              <a:gd name="connsiteX3-19401" fmla="*/ 9958384 w 15811497"/>
              <a:gd name="connsiteY3-19402" fmla="*/ 1828798 h 6248398"/>
              <a:gd name="connsiteX4-19403" fmla="*/ 10895504 w 15811497"/>
              <a:gd name="connsiteY4-19404" fmla="*/ 1386857 h 6248398"/>
              <a:gd name="connsiteX5-19405" fmla="*/ 11096041 w 15811497"/>
              <a:gd name="connsiteY5-19406" fmla="*/ 1170993 h 6248398"/>
              <a:gd name="connsiteX6-19407" fmla="*/ 13049247 w 15811497"/>
              <a:gd name="connsiteY6-19408" fmla="*/ 361949 h 6248398"/>
              <a:gd name="connsiteX7-19409" fmla="*/ 15811497 w 15811497"/>
              <a:gd name="connsiteY7-19410" fmla="*/ 3124198 h 6248398"/>
              <a:gd name="connsiteX8-19411" fmla="*/ 13049247 w 15811497"/>
              <a:gd name="connsiteY8-19412" fmla="*/ 5886448 h 6248398"/>
              <a:gd name="connsiteX9-19413" fmla="*/ 11732594 w 15811497"/>
              <a:gd name="connsiteY9-19414" fmla="*/ 5553059 h 6248398"/>
              <a:gd name="connsiteX10-19415" fmla="*/ 11096041 w 15811497"/>
              <a:gd name="connsiteY10-19416" fmla="*/ 5077404 h 6248398"/>
              <a:gd name="connsiteX11-19417" fmla="*/ 10610846 w 15811497"/>
              <a:gd name="connsiteY11-19418" fmla="*/ 5029199 h 6248398"/>
              <a:gd name="connsiteX12-19419" fmla="*/ 9640652 w 15811497"/>
              <a:gd name="connsiteY12-19420" fmla="*/ 5486739 h 6248398"/>
              <a:gd name="connsiteX13-19421" fmla="*/ 9480140 w 15811497"/>
              <a:gd name="connsiteY13-19422" fmla="*/ 5721533 h 6248398"/>
              <a:gd name="connsiteX14-19423" fmla="*/ 8362947 w 15811497"/>
              <a:gd name="connsiteY14-19424" fmla="*/ 6248398 h 6248398"/>
              <a:gd name="connsiteX15-19425" fmla="*/ 7028922 w 15811497"/>
              <a:gd name="connsiteY15-19426" fmla="*/ 5364147 h 6248398"/>
              <a:gd name="connsiteX16-19427" fmla="*/ 6990513 w 15811497"/>
              <a:gd name="connsiteY16-19428" fmla="*/ 5259205 h 6248398"/>
              <a:gd name="connsiteX17-19429" fmla="*/ 6990512 w 15811497"/>
              <a:gd name="connsiteY17-19430" fmla="*/ 5259199 h 6248398"/>
              <a:gd name="connsiteX18-19431" fmla="*/ 6983676 w 15811497"/>
              <a:gd name="connsiteY18-19432" fmla="*/ 5240519 h 6248398"/>
              <a:gd name="connsiteX19-19433" fmla="*/ 6983673 w 15811497"/>
              <a:gd name="connsiteY19-19434" fmla="*/ 5240519 h 6248398"/>
              <a:gd name="connsiteX20-19435" fmla="*/ 6980236 w 15811497"/>
              <a:gd name="connsiteY20-19436" fmla="*/ 5231130 h 6248398"/>
              <a:gd name="connsiteX21-19437" fmla="*/ 6978859 w 15811497"/>
              <a:gd name="connsiteY21-19438" fmla="*/ 5225774 h 6248398"/>
              <a:gd name="connsiteX22-19439" fmla="*/ 6984291 w 15811497"/>
              <a:gd name="connsiteY22-19440" fmla="*/ 5240614 h 6248398"/>
              <a:gd name="connsiteX23-19441" fmla="*/ 6984292 w 15811497"/>
              <a:gd name="connsiteY23-19442" fmla="*/ 5240614 h 6248398"/>
              <a:gd name="connsiteX24-19443" fmla="*/ 6944562 w 15811497"/>
              <a:gd name="connsiteY24-19444" fmla="*/ 5092380 h 6248398"/>
              <a:gd name="connsiteX25-19445" fmla="*/ 6948299 w 15811497"/>
              <a:gd name="connsiteY25-19446" fmla="*/ 5142273 h 6248398"/>
              <a:gd name="connsiteX26-19447" fmla="*/ 5829297 w 15811497"/>
              <a:gd name="connsiteY26-19448" fmla="*/ 4400549 h 6248398"/>
              <a:gd name="connsiteX27-19449" fmla="*/ 5056802 w 15811497"/>
              <a:gd name="connsiteY27-19450" fmla="*/ 4677867 h 6248398"/>
              <a:gd name="connsiteX28-19451" fmla="*/ 5022517 w 15811497"/>
              <a:gd name="connsiteY28-19452" fmla="*/ 4709027 h 6248398"/>
              <a:gd name="connsiteX29-19453" fmla="*/ 5022515 w 15811497"/>
              <a:gd name="connsiteY29-19454" fmla="*/ 4709029 h 6248398"/>
              <a:gd name="connsiteX30-19455" fmla="*/ 4778482 w 15811497"/>
              <a:gd name="connsiteY30-19456" fmla="*/ 5008058 h 6248398"/>
              <a:gd name="connsiteX31-19457" fmla="*/ 4715455 w 15811497"/>
              <a:gd name="connsiteY31-19458" fmla="*/ 5077404 h 6248398"/>
              <a:gd name="connsiteX32-19459" fmla="*/ 2762249 w 15811497"/>
              <a:gd name="connsiteY32-19460" fmla="*/ 5886448 h 6248398"/>
              <a:gd name="connsiteX33-19461" fmla="*/ 0 w 15811497"/>
              <a:gd name="connsiteY33-19462" fmla="*/ 3124198 h 6248398"/>
              <a:gd name="connsiteX34-19463" fmla="*/ 2762249 w 15811497"/>
              <a:gd name="connsiteY34-19464" fmla="*/ 361949 h 6248398"/>
              <a:gd name="connsiteX35-19465" fmla="*/ 4078902 w 15811497"/>
              <a:gd name="connsiteY35-19466" fmla="*/ 695338 h 6248398"/>
              <a:gd name="connsiteX36-19467" fmla="*/ 4261443 w 15811497"/>
              <a:gd name="connsiteY36-19468" fmla="*/ 806235 h 6248398"/>
              <a:gd name="connsiteX37-19469" fmla="*/ 4409044 w 15811497"/>
              <a:gd name="connsiteY37-19470" fmla="*/ 910268 h 6248398"/>
              <a:gd name="connsiteX38-19471" fmla="*/ 4612477 w 15811497"/>
              <a:gd name="connsiteY38-19472" fmla="*/ 1077402 h 6248398"/>
              <a:gd name="connsiteX39-19473" fmla="*/ 4612478 w 15811497"/>
              <a:gd name="connsiteY39-19474" fmla="*/ 1077403 h 6248398"/>
              <a:gd name="connsiteX40-19475" fmla="*/ 4701725 w 15811497"/>
              <a:gd name="connsiteY40-19476" fmla="*/ 1120394 h 6248398"/>
              <a:gd name="connsiteX41-19477" fmla="*/ 5191122 w 15811497"/>
              <a:gd name="connsiteY41-19478" fmla="*/ 1219199 h 6248398"/>
              <a:gd name="connsiteX42-19479" fmla="*/ 6161317 w 15811497"/>
              <a:gd name="connsiteY42-19480" fmla="*/ 761659 h 6248398"/>
              <a:gd name="connsiteX43-19481" fmla="*/ 6224019 w 15811497"/>
              <a:gd name="connsiteY43-19482" fmla="*/ 677808 h 6248398"/>
              <a:gd name="connsiteX44-19483" fmla="*/ 6175489 w 15811497"/>
              <a:gd name="connsiteY44-19484" fmla="*/ 757691 h 6248398"/>
              <a:gd name="connsiteX45-19485" fmla="*/ 6175489 w 15811497"/>
              <a:gd name="connsiteY45-19486" fmla="*/ 757692 h 6248398"/>
              <a:gd name="connsiteX46-19487" fmla="*/ 6224020 w 15811497"/>
              <a:gd name="connsiteY46-19488" fmla="*/ 677809 h 6248398"/>
              <a:gd name="connsiteX47-19489" fmla="*/ 6233696 w 15811497"/>
              <a:gd name="connsiteY47-19490" fmla="*/ 664869 h 6248398"/>
              <a:gd name="connsiteX48-19491" fmla="*/ 6252611 w 15811497"/>
              <a:gd name="connsiteY48-19492" fmla="*/ 633734 h 6248398"/>
              <a:gd name="connsiteX49-19493" fmla="*/ 6252610 w 15811497"/>
              <a:gd name="connsiteY49-19494" fmla="*/ 633734 h 6248398"/>
              <a:gd name="connsiteX50-19495" fmla="*/ 6233696 w 15811497"/>
              <a:gd name="connsiteY50-19496" fmla="*/ 664868 h 6248398"/>
              <a:gd name="connsiteX51-19497" fmla="*/ 6251291 w 15811497"/>
              <a:gd name="connsiteY51-19498" fmla="*/ 633930 h 6248398"/>
              <a:gd name="connsiteX52-19499" fmla="*/ 6331355 w 15811497"/>
              <a:gd name="connsiteY52-19500" fmla="*/ 526865 h 6248398"/>
              <a:gd name="connsiteX53-19501" fmla="*/ 7448548 w 15811497"/>
              <a:gd name="connsiteY53-19502" fmla="*/ 0 h 6248398"/>
              <a:gd name="connsiteX0-19503" fmla="*/ 7448548 w 15811497"/>
              <a:gd name="connsiteY0-19504" fmla="*/ 0 h 6248398"/>
              <a:gd name="connsiteX1-19505" fmla="*/ 8721604 w 15811497"/>
              <a:gd name="connsiteY1-19506" fmla="*/ 757692 h 6248398"/>
              <a:gd name="connsiteX2-19507" fmla="*/ 8890522 w 15811497"/>
              <a:gd name="connsiteY2-19508" fmla="*/ 1193234 h 6248398"/>
              <a:gd name="connsiteX3-19509" fmla="*/ 9958384 w 15811497"/>
              <a:gd name="connsiteY3-19510" fmla="*/ 1828798 h 6248398"/>
              <a:gd name="connsiteX4-19511" fmla="*/ 10895504 w 15811497"/>
              <a:gd name="connsiteY4-19512" fmla="*/ 1386857 h 6248398"/>
              <a:gd name="connsiteX5-19513" fmla="*/ 11096041 w 15811497"/>
              <a:gd name="connsiteY5-19514" fmla="*/ 1170993 h 6248398"/>
              <a:gd name="connsiteX6-19515" fmla="*/ 13049247 w 15811497"/>
              <a:gd name="connsiteY6-19516" fmla="*/ 361949 h 6248398"/>
              <a:gd name="connsiteX7-19517" fmla="*/ 15811497 w 15811497"/>
              <a:gd name="connsiteY7-19518" fmla="*/ 3124198 h 6248398"/>
              <a:gd name="connsiteX8-19519" fmla="*/ 13049247 w 15811497"/>
              <a:gd name="connsiteY8-19520" fmla="*/ 5886448 h 6248398"/>
              <a:gd name="connsiteX9-19521" fmla="*/ 11732594 w 15811497"/>
              <a:gd name="connsiteY9-19522" fmla="*/ 5553059 h 6248398"/>
              <a:gd name="connsiteX10-19523" fmla="*/ 11096041 w 15811497"/>
              <a:gd name="connsiteY10-19524" fmla="*/ 5077404 h 6248398"/>
              <a:gd name="connsiteX11-19525" fmla="*/ 10610846 w 15811497"/>
              <a:gd name="connsiteY11-19526" fmla="*/ 5029199 h 6248398"/>
              <a:gd name="connsiteX12-19527" fmla="*/ 9640652 w 15811497"/>
              <a:gd name="connsiteY12-19528" fmla="*/ 5486739 h 6248398"/>
              <a:gd name="connsiteX13-19529" fmla="*/ 9480140 w 15811497"/>
              <a:gd name="connsiteY13-19530" fmla="*/ 5721533 h 6248398"/>
              <a:gd name="connsiteX14-19531" fmla="*/ 8362947 w 15811497"/>
              <a:gd name="connsiteY14-19532" fmla="*/ 6248398 h 6248398"/>
              <a:gd name="connsiteX15-19533" fmla="*/ 7028922 w 15811497"/>
              <a:gd name="connsiteY15-19534" fmla="*/ 5364147 h 6248398"/>
              <a:gd name="connsiteX16-19535" fmla="*/ 6990513 w 15811497"/>
              <a:gd name="connsiteY16-19536" fmla="*/ 5259205 h 6248398"/>
              <a:gd name="connsiteX17-19537" fmla="*/ 6990512 w 15811497"/>
              <a:gd name="connsiteY17-19538" fmla="*/ 5259199 h 6248398"/>
              <a:gd name="connsiteX18-19539" fmla="*/ 6983676 w 15811497"/>
              <a:gd name="connsiteY18-19540" fmla="*/ 5240519 h 6248398"/>
              <a:gd name="connsiteX19-19541" fmla="*/ 6983673 w 15811497"/>
              <a:gd name="connsiteY19-19542" fmla="*/ 5240519 h 6248398"/>
              <a:gd name="connsiteX20-19543" fmla="*/ 6980236 w 15811497"/>
              <a:gd name="connsiteY20-19544" fmla="*/ 5231130 h 6248398"/>
              <a:gd name="connsiteX21-19545" fmla="*/ 6978859 w 15811497"/>
              <a:gd name="connsiteY21-19546" fmla="*/ 5225774 h 6248398"/>
              <a:gd name="connsiteX22-19547" fmla="*/ 6984291 w 15811497"/>
              <a:gd name="connsiteY22-19548" fmla="*/ 5240614 h 6248398"/>
              <a:gd name="connsiteX23-19549" fmla="*/ 6984292 w 15811497"/>
              <a:gd name="connsiteY23-19550" fmla="*/ 5240614 h 6248398"/>
              <a:gd name="connsiteX24-19551" fmla="*/ 6944562 w 15811497"/>
              <a:gd name="connsiteY24-19552" fmla="*/ 5092380 h 6248398"/>
              <a:gd name="connsiteX25-19553" fmla="*/ 6948299 w 15811497"/>
              <a:gd name="connsiteY25-19554" fmla="*/ 5142273 h 6248398"/>
              <a:gd name="connsiteX26-19555" fmla="*/ 5829297 w 15811497"/>
              <a:gd name="connsiteY26-19556" fmla="*/ 4400549 h 6248398"/>
              <a:gd name="connsiteX27-19557" fmla="*/ 5056802 w 15811497"/>
              <a:gd name="connsiteY27-19558" fmla="*/ 4677867 h 6248398"/>
              <a:gd name="connsiteX28-19559" fmla="*/ 5022517 w 15811497"/>
              <a:gd name="connsiteY28-19560" fmla="*/ 4709027 h 6248398"/>
              <a:gd name="connsiteX29-19561" fmla="*/ 5022515 w 15811497"/>
              <a:gd name="connsiteY29-19562" fmla="*/ 4709029 h 6248398"/>
              <a:gd name="connsiteX30-19563" fmla="*/ 4778482 w 15811497"/>
              <a:gd name="connsiteY30-19564" fmla="*/ 5008058 h 6248398"/>
              <a:gd name="connsiteX31-19565" fmla="*/ 4715455 w 15811497"/>
              <a:gd name="connsiteY31-19566" fmla="*/ 5077404 h 6248398"/>
              <a:gd name="connsiteX32-19567" fmla="*/ 2762249 w 15811497"/>
              <a:gd name="connsiteY32-19568" fmla="*/ 5886448 h 6248398"/>
              <a:gd name="connsiteX33-19569" fmla="*/ 0 w 15811497"/>
              <a:gd name="connsiteY33-19570" fmla="*/ 3124198 h 6248398"/>
              <a:gd name="connsiteX34-19571" fmla="*/ 2762249 w 15811497"/>
              <a:gd name="connsiteY34-19572" fmla="*/ 361949 h 6248398"/>
              <a:gd name="connsiteX35-19573" fmla="*/ 4078902 w 15811497"/>
              <a:gd name="connsiteY35-19574" fmla="*/ 695338 h 6248398"/>
              <a:gd name="connsiteX36-19575" fmla="*/ 4261443 w 15811497"/>
              <a:gd name="connsiteY36-19576" fmla="*/ 806235 h 6248398"/>
              <a:gd name="connsiteX37-19577" fmla="*/ 4409044 w 15811497"/>
              <a:gd name="connsiteY37-19578" fmla="*/ 910268 h 6248398"/>
              <a:gd name="connsiteX38-19579" fmla="*/ 4612477 w 15811497"/>
              <a:gd name="connsiteY38-19580" fmla="*/ 1077402 h 6248398"/>
              <a:gd name="connsiteX39-19581" fmla="*/ 4612478 w 15811497"/>
              <a:gd name="connsiteY39-19582" fmla="*/ 1077403 h 6248398"/>
              <a:gd name="connsiteX40-19583" fmla="*/ 4701725 w 15811497"/>
              <a:gd name="connsiteY40-19584" fmla="*/ 1120394 h 6248398"/>
              <a:gd name="connsiteX41-19585" fmla="*/ 5191122 w 15811497"/>
              <a:gd name="connsiteY41-19586" fmla="*/ 1219199 h 6248398"/>
              <a:gd name="connsiteX42-19587" fmla="*/ 6161317 w 15811497"/>
              <a:gd name="connsiteY42-19588" fmla="*/ 761659 h 6248398"/>
              <a:gd name="connsiteX43-19589" fmla="*/ 6224019 w 15811497"/>
              <a:gd name="connsiteY43-19590" fmla="*/ 677808 h 6248398"/>
              <a:gd name="connsiteX44-19591" fmla="*/ 6175489 w 15811497"/>
              <a:gd name="connsiteY44-19592" fmla="*/ 757691 h 6248398"/>
              <a:gd name="connsiteX45-19593" fmla="*/ 6175489 w 15811497"/>
              <a:gd name="connsiteY45-19594" fmla="*/ 757692 h 6248398"/>
              <a:gd name="connsiteX46-19595" fmla="*/ 6224020 w 15811497"/>
              <a:gd name="connsiteY46-19596" fmla="*/ 677809 h 6248398"/>
              <a:gd name="connsiteX47-19597" fmla="*/ 6233696 w 15811497"/>
              <a:gd name="connsiteY47-19598" fmla="*/ 664869 h 6248398"/>
              <a:gd name="connsiteX48-19599" fmla="*/ 6252611 w 15811497"/>
              <a:gd name="connsiteY48-19600" fmla="*/ 633734 h 6248398"/>
              <a:gd name="connsiteX49-19601" fmla="*/ 6252610 w 15811497"/>
              <a:gd name="connsiteY49-19602" fmla="*/ 633734 h 6248398"/>
              <a:gd name="connsiteX50-19603" fmla="*/ 6233696 w 15811497"/>
              <a:gd name="connsiteY50-19604" fmla="*/ 664868 h 6248398"/>
              <a:gd name="connsiteX51-19605" fmla="*/ 6331355 w 15811497"/>
              <a:gd name="connsiteY51-19606" fmla="*/ 526865 h 6248398"/>
              <a:gd name="connsiteX52-19607" fmla="*/ 7448548 w 15811497"/>
              <a:gd name="connsiteY52-19608" fmla="*/ 0 h 6248398"/>
              <a:gd name="connsiteX0-19609" fmla="*/ 7448548 w 15811497"/>
              <a:gd name="connsiteY0-19610" fmla="*/ 0 h 6248398"/>
              <a:gd name="connsiteX1-19611" fmla="*/ 8721604 w 15811497"/>
              <a:gd name="connsiteY1-19612" fmla="*/ 757692 h 6248398"/>
              <a:gd name="connsiteX2-19613" fmla="*/ 8890522 w 15811497"/>
              <a:gd name="connsiteY2-19614" fmla="*/ 1193234 h 6248398"/>
              <a:gd name="connsiteX3-19615" fmla="*/ 9958384 w 15811497"/>
              <a:gd name="connsiteY3-19616" fmla="*/ 1828798 h 6248398"/>
              <a:gd name="connsiteX4-19617" fmla="*/ 10895504 w 15811497"/>
              <a:gd name="connsiteY4-19618" fmla="*/ 1386857 h 6248398"/>
              <a:gd name="connsiteX5-19619" fmla="*/ 11096041 w 15811497"/>
              <a:gd name="connsiteY5-19620" fmla="*/ 1170993 h 6248398"/>
              <a:gd name="connsiteX6-19621" fmla="*/ 13049247 w 15811497"/>
              <a:gd name="connsiteY6-19622" fmla="*/ 361949 h 6248398"/>
              <a:gd name="connsiteX7-19623" fmla="*/ 15811497 w 15811497"/>
              <a:gd name="connsiteY7-19624" fmla="*/ 3124198 h 6248398"/>
              <a:gd name="connsiteX8-19625" fmla="*/ 13049247 w 15811497"/>
              <a:gd name="connsiteY8-19626" fmla="*/ 5886448 h 6248398"/>
              <a:gd name="connsiteX9-19627" fmla="*/ 11732594 w 15811497"/>
              <a:gd name="connsiteY9-19628" fmla="*/ 5553059 h 6248398"/>
              <a:gd name="connsiteX10-19629" fmla="*/ 11096041 w 15811497"/>
              <a:gd name="connsiteY10-19630" fmla="*/ 5077404 h 6248398"/>
              <a:gd name="connsiteX11-19631" fmla="*/ 10610846 w 15811497"/>
              <a:gd name="connsiteY11-19632" fmla="*/ 5029199 h 6248398"/>
              <a:gd name="connsiteX12-19633" fmla="*/ 9640652 w 15811497"/>
              <a:gd name="connsiteY12-19634" fmla="*/ 5486739 h 6248398"/>
              <a:gd name="connsiteX13-19635" fmla="*/ 9480140 w 15811497"/>
              <a:gd name="connsiteY13-19636" fmla="*/ 5721533 h 6248398"/>
              <a:gd name="connsiteX14-19637" fmla="*/ 8362947 w 15811497"/>
              <a:gd name="connsiteY14-19638" fmla="*/ 6248398 h 6248398"/>
              <a:gd name="connsiteX15-19639" fmla="*/ 7028922 w 15811497"/>
              <a:gd name="connsiteY15-19640" fmla="*/ 5364147 h 6248398"/>
              <a:gd name="connsiteX16-19641" fmla="*/ 6990513 w 15811497"/>
              <a:gd name="connsiteY16-19642" fmla="*/ 5259205 h 6248398"/>
              <a:gd name="connsiteX17-19643" fmla="*/ 6990512 w 15811497"/>
              <a:gd name="connsiteY17-19644" fmla="*/ 5259199 h 6248398"/>
              <a:gd name="connsiteX18-19645" fmla="*/ 6983676 w 15811497"/>
              <a:gd name="connsiteY18-19646" fmla="*/ 5240519 h 6248398"/>
              <a:gd name="connsiteX19-19647" fmla="*/ 6983673 w 15811497"/>
              <a:gd name="connsiteY19-19648" fmla="*/ 5240519 h 6248398"/>
              <a:gd name="connsiteX20-19649" fmla="*/ 6980236 w 15811497"/>
              <a:gd name="connsiteY20-19650" fmla="*/ 5231130 h 6248398"/>
              <a:gd name="connsiteX21-19651" fmla="*/ 6978859 w 15811497"/>
              <a:gd name="connsiteY21-19652" fmla="*/ 5225774 h 6248398"/>
              <a:gd name="connsiteX22-19653" fmla="*/ 6984291 w 15811497"/>
              <a:gd name="connsiteY22-19654" fmla="*/ 5240614 h 6248398"/>
              <a:gd name="connsiteX23-19655" fmla="*/ 6984292 w 15811497"/>
              <a:gd name="connsiteY23-19656" fmla="*/ 5240614 h 6248398"/>
              <a:gd name="connsiteX24-19657" fmla="*/ 6944562 w 15811497"/>
              <a:gd name="connsiteY24-19658" fmla="*/ 5092380 h 6248398"/>
              <a:gd name="connsiteX25-19659" fmla="*/ 6948299 w 15811497"/>
              <a:gd name="connsiteY25-19660" fmla="*/ 5142273 h 6248398"/>
              <a:gd name="connsiteX26-19661" fmla="*/ 5829297 w 15811497"/>
              <a:gd name="connsiteY26-19662" fmla="*/ 4400549 h 6248398"/>
              <a:gd name="connsiteX27-19663" fmla="*/ 5056802 w 15811497"/>
              <a:gd name="connsiteY27-19664" fmla="*/ 4677867 h 6248398"/>
              <a:gd name="connsiteX28-19665" fmla="*/ 5022517 w 15811497"/>
              <a:gd name="connsiteY28-19666" fmla="*/ 4709027 h 6248398"/>
              <a:gd name="connsiteX29-19667" fmla="*/ 5022515 w 15811497"/>
              <a:gd name="connsiteY29-19668" fmla="*/ 4709029 h 6248398"/>
              <a:gd name="connsiteX30-19669" fmla="*/ 4778482 w 15811497"/>
              <a:gd name="connsiteY30-19670" fmla="*/ 5008058 h 6248398"/>
              <a:gd name="connsiteX31-19671" fmla="*/ 4715455 w 15811497"/>
              <a:gd name="connsiteY31-19672" fmla="*/ 5077404 h 6248398"/>
              <a:gd name="connsiteX32-19673" fmla="*/ 2762249 w 15811497"/>
              <a:gd name="connsiteY32-19674" fmla="*/ 5886448 h 6248398"/>
              <a:gd name="connsiteX33-19675" fmla="*/ 0 w 15811497"/>
              <a:gd name="connsiteY33-19676" fmla="*/ 3124198 h 6248398"/>
              <a:gd name="connsiteX34-19677" fmla="*/ 2762249 w 15811497"/>
              <a:gd name="connsiteY34-19678" fmla="*/ 361949 h 6248398"/>
              <a:gd name="connsiteX35-19679" fmla="*/ 4078902 w 15811497"/>
              <a:gd name="connsiteY35-19680" fmla="*/ 695338 h 6248398"/>
              <a:gd name="connsiteX36-19681" fmla="*/ 4261443 w 15811497"/>
              <a:gd name="connsiteY36-19682" fmla="*/ 806235 h 6248398"/>
              <a:gd name="connsiteX37-19683" fmla="*/ 4409044 w 15811497"/>
              <a:gd name="connsiteY37-19684" fmla="*/ 910268 h 6248398"/>
              <a:gd name="connsiteX38-19685" fmla="*/ 4612477 w 15811497"/>
              <a:gd name="connsiteY38-19686" fmla="*/ 1077402 h 6248398"/>
              <a:gd name="connsiteX39-19687" fmla="*/ 4612478 w 15811497"/>
              <a:gd name="connsiteY39-19688" fmla="*/ 1077403 h 6248398"/>
              <a:gd name="connsiteX40-19689" fmla="*/ 4701725 w 15811497"/>
              <a:gd name="connsiteY40-19690" fmla="*/ 1120394 h 6248398"/>
              <a:gd name="connsiteX41-19691" fmla="*/ 5191122 w 15811497"/>
              <a:gd name="connsiteY41-19692" fmla="*/ 1219199 h 6248398"/>
              <a:gd name="connsiteX42-19693" fmla="*/ 6161317 w 15811497"/>
              <a:gd name="connsiteY42-19694" fmla="*/ 761659 h 6248398"/>
              <a:gd name="connsiteX43-19695" fmla="*/ 6224019 w 15811497"/>
              <a:gd name="connsiteY43-19696" fmla="*/ 677808 h 6248398"/>
              <a:gd name="connsiteX44-19697" fmla="*/ 6175489 w 15811497"/>
              <a:gd name="connsiteY44-19698" fmla="*/ 757691 h 6248398"/>
              <a:gd name="connsiteX45-19699" fmla="*/ 6175489 w 15811497"/>
              <a:gd name="connsiteY45-19700" fmla="*/ 757692 h 6248398"/>
              <a:gd name="connsiteX46-19701" fmla="*/ 6224020 w 15811497"/>
              <a:gd name="connsiteY46-19702" fmla="*/ 677809 h 6248398"/>
              <a:gd name="connsiteX47-19703" fmla="*/ 6233696 w 15811497"/>
              <a:gd name="connsiteY47-19704" fmla="*/ 664869 h 6248398"/>
              <a:gd name="connsiteX48-19705" fmla="*/ 6252611 w 15811497"/>
              <a:gd name="connsiteY48-19706" fmla="*/ 633734 h 6248398"/>
              <a:gd name="connsiteX49-19707" fmla="*/ 6252610 w 15811497"/>
              <a:gd name="connsiteY49-19708" fmla="*/ 633734 h 6248398"/>
              <a:gd name="connsiteX50-19709" fmla="*/ 6331355 w 15811497"/>
              <a:gd name="connsiteY50-19710" fmla="*/ 526865 h 6248398"/>
              <a:gd name="connsiteX51-19711" fmla="*/ 7448548 w 15811497"/>
              <a:gd name="connsiteY51-19712" fmla="*/ 0 h 6248398"/>
              <a:gd name="connsiteX0-19713" fmla="*/ 7448548 w 15811497"/>
              <a:gd name="connsiteY0-19714" fmla="*/ 0 h 6248398"/>
              <a:gd name="connsiteX1-19715" fmla="*/ 8721604 w 15811497"/>
              <a:gd name="connsiteY1-19716" fmla="*/ 757692 h 6248398"/>
              <a:gd name="connsiteX2-19717" fmla="*/ 8890522 w 15811497"/>
              <a:gd name="connsiteY2-19718" fmla="*/ 1193234 h 6248398"/>
              <a:gd name="connsiteX3-19719" fmla="*/ 9958384 w 15811497"/>
              <a:gd name="connsiteY3-19720" fmla="*/ 1828798 h 6248398"/>
              <a:gd name="connsiteX4-19721" fmla="*/ 10895504 w 15811497"/>
              <a:gd name="connsiteY4-19722" fmla="*/ 1386857 h 6248398"/>
              <a:gd name="connsiteX5-19723" fmla="*/ 11096041 w 15811497"/>
              <a:gd name="connsiteY5-19724" fmla="*/ 1170993 h 6248398"/>
              <a:gd name="connsiteX6-19725" fmla="*/ 13049247 w 15811497"/>
              <a:gd name="connsiteY6-19726" fmla="*/ 361949 h 6248398"/>
              <a:gd name="connsiteX7-19727" fmla="*/ 15811497 w 15811497"/>
              <a:gd name="connsiteY7-19728" fmla="*/ 3124198 h 6248398"/>
              <a:gd name="connsiteX8-19729" fmla="*/ 13049247 w 15811497"/>
              <a:gd name="connsiteY8-19730" fmla="*/ 5886448 h 6248398"/>
              <a:gd name="connsiteX9-19731" fmla="*/ 11732594 w 15811497"/>
              <a:gd name="connsiteY9-19732" fmla="*/ 5553059 h 6248398"/>
              <a:gd name="connsiteX10-19733" fmla="*/ 11096041 w 15811497"/>
              <a:gd name="connsiteY10-19734" fmla="*/ 5077404 h 6248398"/>
              <a:gd name="connsiteX11-19735" fmla="*/ 10610846 w 15811497"/>
              <a:gd name="connsiteY11-19736" fmla="*/ 5029199 h 6248398"/>
              <a:gd name="connsiteX12-19737" fmla="*/ 9640652 w 15811497"/>
              <a:gd name="connsiteY12-19738" fmla="*/ 5486739 h 6248398"/>
              <a:gd name="connsiteX13-19739" fmla="*/ 9480140 w 15811497"/>
              <a:gd name="connsiteY13-19740" fmla="*/ 5721533 h 6248398"/>
              <a:gd name="connsiteX14-19741" fmla="*/ 8362947 w 15811497"/>
              <a:gd name="connsiteY14-19742" fmla="*/ 6248398 h 6248398"/>
              <a:gd name="connsiteX15-19743" fmla="*/ 7028922 w 15811497"/>
              <a:gd name="connsiteY15-19744" fmla="*/ 5364147 h 6248398"/>
              <a:gd name="connsiteX16-19745" fmla="*/ 6990513 w 15811497"/>
              <a:gd name="connsiteY16-19746" fmla="*/ 5259205 h 6248398"/>
              <a:gd name="connsiteX17-19747" fmla="*/ 6990512 w 15811497"/>
              <a:gd name="connsiteY17-19748" fmla="*/ 5259199 h 6248398"/>
              <a:gd name="connsiteX18-19749" fmla="*/ 6983676 w 15811497"/>
              <a:gd name="connsiteY18-19750" fmla="*/ 5240519 h 6248398"/>
              <a:gd name="connsiteX19-19751" fmla="*/ 6983673 w 15811497"/>
              <a:gd name="connsiteY19-19752" fmla="*/ 5240519 h 6248398"/>
              <a:gd name="connsiteX20-19753" fmla="*/ 6980236 w 15811497"/>
              <a:gd name="connsiteY20-19754" fmla="*/ 5231130 h 6248398"/>
              <a:gd name="connsiteX21-19755" fmla="*/ 6978859 w 15811497"/>
              <a:gd name="connsiteY21-19756" fmla="*/ 5225774 h 6248398"/>
              <a:gd name="connsiteX22-19757" fmla="*/ 6984291 w 15811497"/>
              <a:gd name="connsiteY22-19758" fmla="*/ 5240614 h 6248398"/>
              <a:gd name="connsiteX23-19759" fmla="*/ 6984292 w 15811497"/>
              <a:gd name="connsiteY23-19760" fmla="*/ 5240614 h 6248398"/>
              <a:gd name="connsiteX24-19761" fmla="*/ 6944562 w 15811497"/>
              <a:gd name="connsiteY24-19762" fmla="*/ 5092380 h 6248398"/>
              <a:gd name="connsiteX25-19763" fmla="*/ 6948299 w 15811497"/>
              <a:gd name="connsiteY25-19764" fmla="*/ 5142273 h 6248398"/>
              <a:gd name="connsiteX26-19765" fmla="*/ 5829297 w 15811497"/>
              <a:gd name="connsiteY26-19766" fmla="*/ 4400549 h 6248398"/>
              <a:gd name="connsiteX27-19767" fmla="*/ 5056802 w 15811497"/>
              <a:gd name="connsiteY27-19768" fmla="*/ 4677867 h 6248398"/>
              <a:gd name="connsiteX28-19769" fmla="*/ 5022517 w 15811497"/>
              <a:gd name="connsiteY28-19770" fmla="*/ 4709027 h 6248398"/>
              <a:gd name="connsiteX29-19771" fmla="*/ 5022515 w 15811497"/>
              <a:gd name="connsiteY29-19772" fmla="*/ 4709029 h 6248398"/>
              <a:gd name="connsiteX30-19773" fmla="*/ 4778482 w 15811497"/>
              <a:gd name="connsiteY30-19774" fmla="*/ 5008058 h 6248398"/>
              <a:gd name="connsiteX31-19775" fmla="*/ 4715455 w 15811497"/>
              <a:gd name="connsiteY31-19776" fmla="*/ 5077404 h 6248398"/>
              <a:gd name="connsiteX32-19777" fmla="*/ 2762249 w 15811497"/>
              <a:gd name="connsiteY32-19778" fmla="*/ 5886448 h 6248398"/>
              <a:gd name="connsiteX33-19779" fmla="*/ 0 w 15811497"/>
              <a:gd name="connsiteY33-19780" fmla="*/ 3124198 h 6248398"/>
              <a:gd name="connsiteX34-19781" fmla="*/ 2762249 w 15811497"/>
              <a:gd name="connsiteY34-19782" fmla="*/ 361949 h 6248398"/>
              <a:gd name="connsiteX35-19783" fmla="*/ 4078902 w 15811497"/>
              <a:gd name="connsiteY35-19784" fmla="*/ 695338 h 6248398"/>
              <a:gd name="connsiteX36-19785" fmla="*/ 4261443 w 15811497"/>
              <a:gd name="connsiteY36-19786" fmla="*/ 806235 h 6248398"/>
              <a:gd name="connsiteX37-19787" fmla="*/ 4409044 w 15811497"/>
              <a:gd name="connsiteY37-19788" fmla="*/ 910268 h 6248398"/>
              <a:gd name="connsiteX38-19789" fmla="*/ 4612477 w 15811497"/>
              <a:gd name="connsiteY38-19790" fmla="*/ 1077402 h 6248398"/>
              <a:gd name="connsiteX39-19791" fmla="*/ 4612478 w 15811497"/>
              <a:gd name="connsiteY39-19792" fmla="*/ 1077403 h 6248398"/>
              <a:gd name="connsiteX40-19793" fmla="*/ 4701725 w 15811497"/>
              <a:gd name="connsiteY40-19794" fmla="*/ 1120394 h 6248398"/>
              <a:gd name="connsiteX41-19795" fmla="*/ 5191122 w 15811497"/>
              <a:gd name="connsiteY41-19796" fmla="*/ 1219199 h 6248398"/>
              <a:gd name="connsiteX42-19797" fmla="*/ 6161317 w 15811497"/>
              <a:gd name="connsiteY42-19798" fmla="*/ 761659 h 6248398"/>
              <a:gd name="connsiteX43-19799" fmla="*/ 6224019 w 15811497"/>
              <a:gd name="connsiteY43-19800" fmla="*/ 677808 h 6248398"/>
              <a:gd name="connsiteX44-19801" fmla="*/ 6175489 w 15811497"/>
              <a:gd name="connsiteY44-19802" fmla="*/ 757691 h 6248398"/>
              <a:gd name="connsiteX45-19803" fmla="*/ 6175489 w 15811497"/>
              <a:gd name="connsiteY45-19804" fmla="*/ 757692 h 6248398"/>
              <a:gd name="connsiteX46-19805" fmla="*/ 6224020 w 15811497"/>
              <a:gd name="connsiteY46-19806" fmla="*/ 677809 h 6248398"/>
              <a:gd name="connsiteX47-19807" fmla="*/ 6233696 w 15811497"/>
              <a:gd name="connsiteY47-19808" fmla="*/ 664869 h 6248398"/>
              <a:gd name="connsiteX48-19809" fmla="*/ 6252611 w 15811497"/>
              <a:gd name="connsiteY48-19810" fmla="*/ 633734 h 6248398"/>
              <a:gd name="connsiteX49-19811" fmla="*/ 6331355 w 15811497"/>
              <a:gd name="connsiteY49-19812" fmla="*/ 526865 h 6248398"/>
              <a:gd name="connsiteX50-19813" fmla="*/ 7448548 w 15811497"/>
              <a:gd name="connsiteY50-19814" fmla="*/ 0 h 6248398"/>
              <a:gd name="connsiteX0-19815" fmla="*/ 7448548 w 15811497"/>
              <a:gd name="connsiteY0-19816" fmla="*/ 0 h 6248398"/>
              <a:gd name="connsiteX1-19817" fmla="*/ 8721604 w 15811497"/>
              <a:gd name="connsiteY1-19818" fmla="*/ 757692 h 6248398"/>
              <a:gd name="connsiteX2-19819" fmla="*/ 8890522 w 15811497"/>
              <a:gd name="connsiteY2-19820" fmla="*/ 1193234 h 6248398"/>
              <a:gd name="connsiteX3-19821" fmla="*/ 9958384 w 15811497"/>
              <a:gd name="connsiteY3-19822" fmla="*/ 1828798 h 6248398"/>
              <a:gd name="connsiteX4-19823" fmla="*/ 10895504 w 15811497"/>
              <a:gd name="connsiteY4-19824" fmla="*/ 1386857 h 6248398"/>
              <a:gd name="connsiteX5-19825" fmla="*/ 11096041 w 15811497"/>
              <a:gd name="connsiteY5-19826" fmla="*/ 1170993 h 6248398"/>
              <a:gd name="connsiteX6-19827" fmla="*/ 13049247 w 15811497"/>
              <a:gd name="connsiteY6-19828" fmla="*/ 361949 h 6248398"/>
              <a:gd name="connsiteX7-19829" fmla="*/ 15811497 w 15811497"/>
              <a:gd name="connsiteY7-19830" fmla="*/ 3124198 h 6248398"/>
              <a:gd name="connsiteX8-19831" fmla="*/ 13049247 w 15811497"/>
              <a:gd name="connsiteY8-19832" fmla="*/ 5886448 h 6248398"/>
              <a:gd name="connsiteX9-19833" fmla="*/ 11732594 w 15811497"/>
              <a:gd name="connsiteY9-19834" fmla="*/ 5553059 h 6248398"/>
              <a:gd name="connsiteX10-19835" fmla="*/ 11096041 w 15811497"/>
              <a:gd name="connsiteY10-19836" fmla="*/ 5077404 h 6248398"/>
              <a:gd name="connsiteX11-19837" fmla="*/ 10610846 w 15811497"/>
              <a:gd name="connsiteY11-19838" fmla="*/ 5029199 h 6248398"/>
              <a:gd name="connsiteX12-19839" fmla="*/ 9640652 w 15811497"/>
              <a:gd name="connsiteY12-19840" fmla="*/ 5486739 h 6248398"/>
              <a:gd name="connsiteX13-19841" fmla="*/ 9480140 w 15811497"/>
              <a:gd name="connsiteY13-19842" fmla="*/ 5721533 h 6248398"/>
              <a:gd name="connsiteX14-19843" fmla="*/ 8362947 w 15811497"/>
              <a:gd name="connsiteY14-19844" fmla="*/ 6248398 h 6248398"/>
              <a:gd name="connsiteX15-19845" fmla="*/ 7028922 w 15811497"/>
              <a:gd name="connsiteY15-19846" fmla="*/ 5364147 h 6248398"/>
              <a:gd name="connsiteX16-19847" fmla="*/ 6990513 w 15811497"/>
              <a:gd name="connsiteY16-19848" fmla="*/ 5259205 h 6248398"/>
              <a:gd name="connsiteX17-19849" fmla="*/ 6990512 w 15811497"/>
              <a:gd name="connsiteY17-19850" fmla="*/ 5259199 h 6248398"/>
              <a:gd name="connsiteX18-19851" fmla="*/ 6983676 w 15811497"/>
              <a:gd name="connsiteY18-19852" fmla="*/ 5240519 h 6248398"/>
              <a:gd name="connsiteX19-19853" fmla="*/ 6983673 w 15811497"/>
              <a:gd name="connsiteY19-19854" fmla="*/ 5240519 h 6248398"/>
              <a:gd name="connsiteX20-19855" fmla="*/ 6980236 w 15811497"/>
              <a:gd name="connsiteY20-19856" fmla="*/ 5231130 h 6248398"/>
              <a:gd name="connsiteX21-19857" fmla="*/ 6978859 w 15811497"/>
              <a:gd name="connsiteY21-19858" fmla="*/ 5225774 h 6248398"/>
              <a:gd name="connsiteX22-19859" fmla="*/ 6984291 w 15811497"/>
              <a:gd name="connsiteY22-19860" fmla="*/ 5240614 h 6248398"/>
              <a:gd name="connsiteX23-19861" fmla="*/ 6984292 w 15811497"/>
              <a:gd name="connsiteY23-19862" fmla="*/ 5240614 h 6248398"/>
              <a:gd name="connsiteX24-19863" fmla="*/ 6944562 w 15811497"/>
              <a:gd name="connsiteY24-19864" fmla="*/ 5092380 h 6248398"/>
              <a:gd name="connsiteX25-19865" fmla="*/ 6948299 w 15811497"/>
              <a:gd name="connsiteY25-19866" fmla="*/ 5142273 h 6248398"/>
              <a:gd name="connsiteX26-19867" fmla="*/ 5829297 w 15811497"/>
              <a:gd name="connsiteY26-19868" fmla="*/ 4400549 h 6248398"/>
              <a:gd name="connsiteX27-19869" fmla="*/ 5056802 w 15811497"/>
              <a:gd name="connsiteY27-19870" fmla="*/ 4677867 h 6248398"/>
              <a:gd name="connsiteX28-19871" fmla="*/ 5022517 w 15811497"/>
              <a:gd name="connsiteY28-19872" fmla="*/ 4709027 h 6248398"/>
              <a:gd name="connsiteX29-19873" fmla="*/ 5022515 w 15811497"/>
              <a:gd name="connsiteY29-19874" fmla="*/ 4709029 h 6248398"/>
              <a:gd name="connsiteX30-19875" fmla="*/ 4778482 w 15811497"/>
              <a:gd name="connsiteY30-19876" fmla="*/ 5008058 h 6248398"/>
              <a:gd name="connsiteX31-19877" fmla="*/ 4715455 w 15811497"/>
              <a:gd name="connsiteY31-19878" fmla="*/ 5077404 h 6248398"/>
              <a:gd name="connsiteX32-19879" fmla="*/ 2762249 w 15811497"/>
              <a:gd name="connsiteY32-19880" fmla="*/ 5886448 h 6248398"/>
              <a:gd name="connsiteX33-19881" fmla="*/ 0 w 15811497"/>
              <a:gd name="connsiteY33-19882" fmla="*/ 3124198 h 6248398"/>
              <a:gd name="connsiteX34-19883" fmla="*/ 2762249 w 15811497"/>
              <a:gd name="connsiteY34-19884" fmla="*/ 361949 h 6248398"/>
              <a:gd name="connsiteX35-19885" fmla="*/ 4078902 w 15811497"/>
              <a:gd name="connsiteY35-19886" fmla="*/ 695338 h 6248398"/>
              <a:gd name="connsiteX36-19887" fmla="*/ 4261443 w 15811497"/>
              <a:gd name="connsiteY36-19888" fmla="*/ 806235 h 6248398"/>
              <a:gd name="connsiteX37-19889" fmla="*/ 4409044 w 15811497"/>
              <a:gd name="connsiteY37-19890" fmla="*/ 910268 h 6248398"/>
              <a:gd name="connsiteX38-19891" fmla="*/ 4612477 w 15811497"/>
              <a:gd name="connsiteY38-19892" fmla="*/ 1077402 h 6248398"/>
              <a:gd name="connsiteX39-19893" fmla="*/ 4612478 w 15811497"/>
              <a:gd name="connsiteY39-19894" fmla="*/ 1077403 h 6248398"/>
              <a:gd name="connsiteX40-19895" fmla="*/ 4701725 w 15811497"/>
              <a:gd name="connsiteY40-19896" fmla="*/ 1120394 h 6248398"/>
              <a:gd name="connsiteX41-19897" fmla="*/ 5191122 w 15811497"/>
              <a:gd name="connsiteY41-19898" fmla="*/ 1219199 h 6248398"/>
              <a:gd name="connsiteX42-19899" fmla="*/ 6161317 w 15811497"/>
              <a:gd name="connsiteY42-19900" fmla="*/ 761659 h 6248398"/>
              <a:gd name="connsiteX43-19901" fmla="*/ 6224019 w 15811497"/>
              <a:gd name="connsiteY43-19902" fmla="*/ 677808 h 6248398"/>
              <a:gd name="connsiteX44-19903" fmla="*/ 6175489 w 15811497"/>
              <a:gd name="connsiteY44-19904" fmla="*/ 757691 h 6248398"/>
              <a:gd name="connsiteX45-19905" fmla="*/ 6175489 w 15811497"/>
              <a:gd name="connsiteY45-19906" fmla="*/ 757692 h 6248398"/>
              <a:gd name="connsiteX46-19907" fmla="*/ 6224020 w 15811497"/>
              <a:gd name="connsiteY46-19908" fmla="*/ 677809 h 6248398"/>
              <a:gd name="connsiteX47-19909" fmla="*/ 6233696 w 15811497"/>
              <a:gd name="connsiteY47-19910" fmla="*/ 664869 h 6248398"/>
              <a:gd name="connsiteX48-19911" fmla="*/ 6331355 w 15811497"/>
              <a:gd name="connsiteY48-19912" fmla="*/ 526865 h 6248398"/>
              <a:gd name="connsiteX49-19913" fmla="*/ 7448548 w 15811497"/>
              <a:gd name="connsiteY49-19914" fmla="*/ 0 h 6248398"/>
              <a:gd name="connsiteX0-19915" fmla="*/ 7448548 w 15811497"/>
              <a:gd name="connsiteY0-19916" fmla="*/ 0 h 6248398"/>
              <a:gd name="connsiteX1-19917" fmla="*/ 8721604 w 15811497"/>
              <a:gd name="connsiteY1-19918" fmla="*/ 757692 h 6248398"/>
              <a:gd name="connsiteX2-19919" fmla="*/ 8890522 w 15811497"/>
              <a:gd name="connsiteY2-19920" fmla="*/ 1193234 h 6248398"/>
              <a:gd name="connsiteX3-19921" fmla="*/ 9958384 w 15811497"/>
              <a:gd name="connsiteY3-19922" fmla="*/ 1828798 h 6248398"/>
              <a:gd name="connsiteX4-19923" fmla="*/ 10895504 w 15811497"/>
              <a:gd name="connsiteY4-19924" fmla="*/ 1386857 h 6248398"/>
              <a:gd name="connsiteX5-19925" fmla="*/ 11096041 w 15811497"/>
              <a:gd name="connsiteY5-19926" fmla="*/ 1170993 h 6248398"/>
              <a:gd name="connsiteX6-19927" fmla="*/ 13049247 w 15811497"/>
              <a:gd name="connsiteY6-19928" fmla="*/ 361949 h 6248398"/>
              <a:gd name="connsiteX7-19929" fmla="*/ 15811497 w 15811497"/>
              <a:gd name="connsiteY7-19930" fmla="*/ 3124198 h 6248398"/>
              <a:gd name="connsiteX8-19931" fmla="*/ 13049247 w 15811497"/>
              <a:gd name="connsiteY8-19932" fmla="*/ 5886448 h 6248398"/>
              <a:gd name="connsiteX9-19933" fmla="*/ 11732594 w 15811497"/>
              <a:gd name="connsiteY9-19934" fmla="*/ 5553059 h 6248398"/>
              <a:gd name="connsiteX10-19935" fmla="*/ 11096041 w 15811497"/>
              <a:gd name="connsiteY10-19936" fmla="*/ 5077404 h 6248398"/>
              <a:gd name="connsiteX11-19937" fmla="*/ 10610846 w 15811497"/>
              <a:gd name="connsiteY11-19938" fmla="*/ 5029199 h 6248398"/>
              <a:gd name="connsiteX12-19939" fmla="*/ 9640652 w 15811497"/>
              <a:gd name="connsiteY12-19940" fmla="*/ 5486739 h 6248398"/>
              <a:gd name="connsiteX13-19941" fmla="*/ 9480140 w 15811497"/>
              <a:gd name="connsiteY13-19942" fmla="*/ 5721533 h 6248398"/>
              <a:gd name="connsiteX14-19943" fmla="*/ 8362947 w 15811497"/>
              <a:gd name="connsiteY14-19944" fmla="*/ 6248398 h 6248398"/>
              <a:gd name="connsiteX15-19945" fmla="*/ 7028922 w 15811497"/>
              <a:gd name="connsiteY15-19946" fmla="*/ 5364147 h 6248398"/>
              <a:gd name="connsiteX16-19947" fmla="*/ 6990513 w 15811497"/>
              <a:gd name="connsiteY16-19948" fmla="*/ 5259205 h 6248398"/>
              <a:gd name="connsiteX17-19949" fmla="*/ 6990512 w 15811497"/>
              <a:gd name="connsiteY17-19950" fmla="*/ 5259199 h 6248398"/>
              <a:gd name="connsiteX18-19951" fmla="*/ 6983676 w 15811497"/>
              <a:gd name="connsiteY18-19952" fmla="*/ 5240519 h 6248398"/>
              <a:gd name="connsiteX19-19953" fmla="*/ 6983673 w 15811497"/>
              <a:gd name="connsiteY19-19954" fmla="*/ 5240519 h 6248398"/>
              <a:gd name="connsiteX20-19955" fmla="*/ 6980236 w 15811497"/>
              <a:gd name="connsiteY20-19956" fmla="*/ 5231130 h 6248398"/>
              <a:gd name="connsiteX21-19957" fmla="*/ 6978859 w 15811497"/>
              <a:gd name="connsiteY21-19958" fmla="*/ 5225774 h 6248398"/>
              <a:gd name="connsiteX22-19959" fmla="*/ 6984291 w 15811497"/>
              <a:gd name="connsiteY22-19960" fmla="*/ 5240614 h 6248398"/>
              <a:gd name="connsiteX23-19961" fmla="*/ 6984292 w 15811497"/>
              <a:gd name="connsiteY23-19962" fmla="*/ 5240614 h 6248398"/>
              <a:gd name="connsiteX24-19963" fmla="*/ 6944562 w 15811497"/>
              <a:gd name="connsiteY24-19964" fmla="*/ 5092380 h 6248398"/>
              <a:gd name="connsiteX25-19965" fmla="*/ 6948299 w 15811497"/>
              <a:gd name="connsiteY25-19966" fmla="*/ 5142273 h 6248398"/>
              <a:gd name="connsiteX26-19967" fmla="*/ 5829297 w 15811497"/>
              <a:gd name="connsiteY26-19968" fmla="*/ 4400549 h 6248398"/>
              <a:gd name="connsiteX27-19969" fmla="*/ 5056802 w 15811497"/>
              <a:gd name="connsiteY27-19970" fmla="*/ 4677867 h 6248398"/>
              <a:gd name="connsiteX28-19971" fmla="*/ 5022517 w 15811497"/>
              <a:gd name="connsiteY28-19972" fmla="*/ 4709027 h 6248398"/>
              <a:gd name="connsiteX29-19973" fmla="*/ 5022515 w 15811497"/>
              <a:gd name="connsiteY29-19974" fmla="*/ 4709029 h 6248398"/>
              <a:gd name="connsiteX30-19975" fmla="*/ 4778482 w 15811497"/>
              <a:gd name="connsiteY30-19976" fmla="*/ 5008058 h 6248398"/>
              <a:gd name="connsiteX31-19977" fmla="*/ 4715455 w 15811497"/>
              <a:gd name="connsiteY31-19978" fmla="*/ 5077404 h 6248398"/>
              <a:gd name="connsiteX32-19979" fmla="*/ 2762249 w 15811497"/>
              <a:gd name="connsiteY32-19980" fmla="*/ 5886448 h 6248398"/>
              <a:gd name="connsiteX33-19981" fmla="*/ 0 w 15811497"/>
              <a:gd name="connsiteY33-19982" fmla="*/ 3124198 h 6248398"/>
              <a:gd name="connsiteX34-19983" fmla="*/ 2762249 w 15811497"/>
              <a:gd name="connsiteY34-19984" fmla="*/ 361949 h 6248398"/>
              <a:gd name="connsiteX35-19985" fmla="*/ 4078902 w 15811497"/>
              <a:gd name="connsiteY35-19986" fmla="*/ 695338 h 6248398"/>
              <a:gd name="connsiteX36-19987" fmla="*/ 4261443 w 15811497"/>
              <a:gd name="connsiteY36-19988" fmla="*/ 806235 h 6248398"/>
              <a:gd name="connsiteX37-19989" fmla="*/ 4409044 w 15811497"/>
              <a:gd name="connsiteY37-19990" fmla="*/ 910268 h 6248398"/>
              <a:gd name="connsiteX38-19991" fmla="*/ 4612477 w 15811497"/>
              <a:gd name="connsiteY38-19992" fmla="*/ 1077402 h 6248398"/>
              <a:gd name="connsiteX39-19993" fmla="*/ 4612478 w 15811497"/>
              <a:gd name="connsiteY39-19994" fmla="*/ 1077403 h 6248398"/>
              <a:gd name="connsiteX40-19995" fmla="*/ 4701725 w 15811497"/>
              <a:gd name="connsiteY40-19996" fmla="*/ 1120394 h 6248398"/>
              <a:gd name="connsiteX41-19997" fmla="*/ 5191122 w 15811497"/>
              <a:gd name="connsiteY41-19998" fmla="*/ 1219199 h 6248398"/>
              <a:gd name="connsiteX42-19999" fmla="*/ 6161317 w 15811497"/>
              <a:gd name="connsiteY42-20000" fmla="*/ 761659 h 6248398"/>
              <a:gd name="connsiteX43-20001" fmla="*/ 6224019 w 15811497"/>
              <a:gd name="connsiteY43-20002" fmla="*/ 677808 h 6248398"/>
              <a:gd name="connsiteX44-20003" fmla="*/ 6175489 w 15811497"/>
              <a:gd name="connsiteY44-20004" fmla="*/ 757691 h 6248398"/>
              <a:gd name="connsiteX45-20005" fmla="*/ 6175489 w 15811497"/>
              <a:gd name="connsiteY45-20006" fmla="*/ 757692 h 6248398"/>
              <a:gd name="connsiteX46-20007" fmla="*/ 6224020 w 15811497"/>
              <a:gd name="connsiteY46-20008" fmla="*/ 677809 h 6248398"/>
              <a:gd name="connsiteX47-20009" fmla="*/ 6331355 w 15811497"/>
              <a:gd name="connsiteY47-20010" fmla="*/ 526865 h 6248398"/>
              <a:gd name="connsiteX48-20011" fmla="*/ 7448548 w 15811497"/>
              <a:gd name="connsiteY48-20012" fmla="*/ 0 h 6248398"/>
              <a:gd name="connsiteX0-20013" fmla="*/ 7448548 w 15811497"/>
              <a:gd name="connsiteY0-20014" fmla="*/ 0 h 6248398"/>
              <a:gd name="connsiteX1-20015" fmla="*/ 8721604 w 15811497"/>
              <a:gd name="connsiteY1-20016" fmla="*/ 757692 h 6248398"/>
              <a:gd name="connsiteX2-20017" fmla="*/ 8890522 w 15811497"/>
              <a:gd name="connsiteY2-20018" fmla="*/ 1193234 h 6248398"/>
              <a:gd name="connsiteX3-20019" fmla="*/ 9958384 w 15811497"/>
              <a:gd name="connsiteY3-20020" fmla="*/ 1828798 h 6248398"/>
              <a:gd name="connsiteX4-20021" fmla="*/ 10895504 w 15811497"/>
              <a:gd name="connsiteY4-20022" fmla="*/ 1386857 h 6248398"/>
              <a:gd name="connsiteX5-20023" fmla="*/ 11096041 w 15811497"/>
              <a:gd name="connsiteY5-20024" fmla="*/ 1170993 h 6248398"/>
              <a:gd name="connsiteX6-20025" fmla="*/ 13049247 w 15811497"/>
              <a:gd name="connsiteY6-20026" fmla="*/ 361949 h 6248398"/>
              <a:gd name="connsiteX7-20027" fmla="*/ 15811497 w 15811497"/>
              <a:gd name="connsiteY7-20028" fmla="*/ 3124198 h 6248398"/>
              <a:gd name="connsiteX8-20029" fmla="*/ 13049247 w 15811497"/>
              <a:gd name="connsiteY8-20030" fmla="*/ 5886448 h 6248398"/>
              <a:gd name="connsiteX9-20031" fmla="*/ 11732594 w 15811497"/>
              <a:gd name="connsiteY9-20032" fmla="*/ 5553059 h 6248398"/>
              <a:gd name="connsiteX10-20033" fmla="*/ 11096041 w 15811497"/>
              <a:gd name="connsiteY10-20034" fmla="*/ 5077404 h 6248398"/>
              <a:gd name="connsiteX11-20035" fmla="*/ 10610846 w 15811497"/>
              <a:gd name="connsiteY11-20036" fmla="*/ 5029199 h 6248398"/>
              <a:gd name="connsiteX12-20037" fmla="*/ 9640652 w 15811497"/>
              <a:gd name="connsiteY12-20038" fmla="*/ 5486739 h 6248398"/>
              <a:gd name="connsiteX13-20039" fmla="*/ 9480140 w 15811497"/>
              <a:gd name="connsiteY13-20040" fmla="*/ 5721533 h 6248398"/>
              <a:gd name="connsiteX14-20041" fmla="*/ 8362947 w 15811497"/>
              <a:gd name="connsiteY14-20042" fmla="*/ 6248398 h 6248398"/>
              <a:gd name="connsiteX15-20043" fmla="*/ 7028922 w 15811497"/>
              <a:gd name="connsiteY15-20044" fmla="*/ 5364147 h 6248398"/>
              <a:gd name="connsiteX16-20045" fmla="*/ 6990513 w 15811497"/>
              <a:gd name="connsiteY16-20046" fmla="*/ 5259205 h 6248398"/>
              <a:gd name="connsiteX17-20047" fmla="*/ 6990512 w 15811497"/>
              <a:gd name="connsiteY17-20048" fmla="*/ 5259199 h 6248398"/>
              <a:gd name="connsiteX18-20049" fmla="*/ 6983676 w 15811497"/>
              <a:gd name="connsiteY18-20050" fmla="*/ 5240519 h 6248398"/>
              <a:gd name="connsiteX19-20051" fmla="*/ 6983673 w 15811497"/>
              <a:gd name="connsiteY19-20052" fmla="*/ 5240519 h 6248398"/>
              <a:gd name="connsiteX20-20053" fmla="*/ 6980236 w 15811497"/>
              <a:gd name="connsiteY20-20054" fmla="*/ 5231130 h 6248398"/>
              <a:gd name="connsiteX21-20055" fmla="*/ 6978859 w 15811497"/>
              <a:gd name="connsiteY21-20056" fmla="*/ 5225774 h 6248398"/>
              <a:gd name="connsiteX22-20057" fmla="*/ 6984291 w 15811497"/>
              <a:gd name="connsiteY22-20058" fmla="*/ 5240614 h 6248398"/>
              <a:gd name="connsiteX23-20059" fmla="*/ 6984292 w 15811497"/>
              <a:gd name="connsiteY23-20060" fmla="*/ 5240614 h 6248398"/>
              <a:gd name="connsiteX24-20061" fmla="*/ 6944562 w 15811497"/>
              <a:gd name="connsiteY24-20062" fmla="*/ 5092380 h 6248398"/>
              <a:gd name="connsiteX25-20063" fmla="*/ 6948299 w 15811497"/>
              <a:gd name="connsiteY25-20064" fmla="*/ 5142273 h 6248398"/>
              <a:gd name="connsiteX26-20065" fmla="*/ 5829297 w 15811497"/>
              <a:gd name="connsiteY26-20066" fmla="*/ 4400549 h 6248398"/>
              <a:gd name="connsiteX27-20067" fmla="*/ 5056802 w 15811497"/>
              <a:gd name="connsiteY27-20068" fmla="*/ 4677867 h 6248398"/>
              <a:gd name="connsiteX28-20069" fmla="*/ 5022517 w 15811497"/>
              <a:gd name="connsiteY28-20070" fmla="*/ 4709027 h 6248398"/>
              <a:gd name="connsiteX29-20071" fmla="*/ 5022515 w 15811497"/>
              <a:gd name="connsiteY29-20072" fmla="*/ 4709029 h 6248398"/>
              <a:gd name="connsiteX30-20073" fmla="*/ 4778482 w 15811497"/>
              <a:gd name="connsiteY30-20074" fmla="*/ 5008058 h 6248398"/>
              <a:gd name="connsiteX31-20075" fmla="*/ 4715455 w 15811497"/>
              <a:gd name="connsiteY31-20076" fmla="*/ 5077404 h 6248398"/>
              <a:gd name="connsiteX32-20077" fmla="*/ 2762249 w 15811497"/>
              <a:gd name="connsiteY32-20078" fmla="*/ 5886448 h 6248398"/>
              <a:gd name="connsiteX33-20079" fmla="*/ 0 w 15811497"/>
              <a:gd name="connsiteY33-20080" fmla="*/ 3124198 h 6248398"/>
              <a:gd name="connsiteX34-20081" fmla="*/ 2762249 w 15811497"/>
              <a:gd name="connsiteY34-20082" fmla="*/ 361949 h 6248398"/>
              <a:gd name="connsiteX35-20083" fmla="*/ 4078902 w 15811497"/>
              <a:gd name="connsiteY35-20084" fmla="*/ 695338 h 6248398"/>
              <a:gd name="connsiteX36-20085" fmla="*/ 4261443 w 15811497"/>
              <a:gd name="connsiteY36-20086" fmla="*/ 806235 h 6248398"/>
              <a:gd name="connsiteX37-20087" fmla="*/ 4409044 w 15811497"/>
              <a:gd name="connsiteY37-20088" fmla="*/ 910268 h 6248398"/>
              <a:gd name="connsiteX38-20089" fmla="*/ 4612477 w 15811497"/>
              <a:gd name="connsiteY38-20090" fmla="*/ 1077402 h 6248398"/>
              <a:gd name="connsiteX39-20091" fmla="*/ 4612478 w 15811497"/>
              <a:gd name="connsiteY39-20092" fmla="*/ 1077403 h 6248398"/>
              <a:gd name="connsiteX40-20093" fmla="*/ 4701725 w 15811497"/>
              <a:gd name="connsiteY40-20094" fmla="*/ 1120394 h 6248398"/>
              <a:gd name="connsiteX41-20095" fmla="*/ 5191122 w 15811497"/>
              <a:gd name="connsiteY41-20096" fmla="*/ 1219199 h 6248398"/>
              <a:gd name="connsiteX42-20097" fmla="*/ 6161317 w 15811497"/>
              <a:gd name="connsiteY42-20098" fmla="*/ 761659 h 6248398"/>
              <a:gd name="connsiteX43-20099" fmla="*/ 6224019 w 15811497"/>
              <a:gd name="connsiteY43-20100" fmla="*/ 677808 h 6248398"/>
              <a:gd name="connsiteX44-20101" fmla="*/ 6175489 w 15811497"/>
              <a:gd name="connsiteY44-20102" fmla="*/ 757691 h 6248398"/>
              <a:gd name="connsiteX45-20103" fmla="*/ 6175489 w 15811497"/>
              <a:gd name="connsiteY45-20104" fmla="*/ 757692 h 6248398"/>
              <a:gd name="connsiteX46-20105" fmla="*/ 6331355 w 15811497"/>
              <a:gd name="connsiteY46-20106" fmla="*/ 526865 h 6248398"/>
              <a:gd name="connsiteX47-20107" fmla="*/ 7448548 w 15811497"/>
              <a:gd name="connsiteY47-20108" fmla="*/ 0 h 62483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Lst>
            <a:rect l="l" t="t" r="r" b="b"/>
            <a:pathLst>
              <a:path w="15811497" h="6248398">
                <a:moveTo>
                  <a:pt x="7448548" y="0"/>
                </a:moveTo>
                <a:cubicBezTo>
                  <a:pt x="7998270" y="0"/>
                  <a:pt x="8476435" y="306377"/>
                  <a:pt x="8721604" y="757692"/>
                </a:cubicBezTo>
                <a:lnTo>
                  <a:pt x="8890522" y="1193234"/>
                </a:lnTo>
                <a:cubicBezTo>
                  <a:pt x="9096174" y="1571805"/>
                  <a:pt x="9497267" y="1828798"/>
                  <a:pt x="9958384" y="1828798"/>
                </a:cubicBezTo>
                <a:cubicBezTo>
                  <a:pt x="10335662" y="1828798"/>
                  <a:pt x="10672758" y="1656762"/>
                  <a:pt x="10895504" y="1386857"/>
                </a:cubicBezTo>
                <a:lnTo>
                  <a:pt x="11096041" y="1170993"/>
                </a:lnTo>
                <a:cubicBezTo>
                  <a:pt x="11595910" y="671124"/>
                  <a:pt x="12286473" y="361949"/>
                  <a:pt x="13049247" y="361949"/>
                </a:cubicBezTo>
                <a:cubicBezTo>
                  <a:pt x="14574796" y="361949"/>
                  <a:pt x="15811497" y="1598650"/>
                  <a:pt x="15811497" y="3124198"/>
                </a:cubicBezTo>
                <a:cubicBezTo>
                  <a:pt x="15811497" y="4649747"/>
                  <a:pt x="14574796" y="5886448"/>
                  <a:pt x="13049247" y="5886448"/>
                </a:cubicBezTo>
                <a:cubicBezTo>
                  <a:pt x="12572513" y="5886448"/>
                  <a:pt x="12123987" y="5765677"/>
                  <a:pt x="11732594" y="5553059"/>
                </a:cubicBezTo>
                <a:lnTo>
                  <a:pt x="11096041" y="5077404"/>
                </a:lnTo>
                <a:lnTo>
                  <a:pt x="10610846" y="5029199"/>
                </a:lnTo>
                <a:cubicBezTo>
                  <a:pt x="10220253" y="5029199"/>
                  <a:pt x="9871260" y="5207308"/>
                  <a:pt x="9640652" y="5486739"/>
                </a:cubicBezTo>
                <a:lnTo>
                  <a:pt x="9480140" y="5721533"/>
                </a:lnTo>
                <a:cubicBezTo>
                  <a:pt x="9214592" y="6043303"/>
                  <a:pt x="8812721" y="6248398"/>
                  <a:pt x="8362947" y="6248398"/>
                </a:cubicBezTo>
                <a:cubicBezTo>
                  <a:pt x="7763249" y="6248398"/>
                  <a:pt x="7248710" y="5883785"/>
                  <a:pt x="7028922" y="5364147"/>
                </a:cubicBezTo>
                <a:lnTo>
                  <a:pt x="6990513" y="5259205"/>
                </a:lnTo>
                <a:cubicBezTo>
                  <a:pt x="6990513" y="5259203"/>
                  <a:pt x="6990512" y="5259201"/>
                  <a:pt x="6990512" y="5259199"/>
                </a:cubicBezTo>
                <a:lnTo>
                  <a:pt x="6983676" y="5240519"/>
                </a:lnTo>
                <a:lnTo>
                  <a:pt x="6983673" y="5240519"/>
                </a:lnTo>
                <a:lnTo>
                  <a:pt x="6980236" y="5231130"/>
                </a:lnTo>
                <a:lnTo>
                  <a:pt x="6978859" y="5225774"/>
                </a:lnTo>
                <a:lnTo>
                  <a:pt x="6984291" y="5240614"/>
                </a:lnTo>
                <a:lnTo>
                  <a:pt x="6984292" y="5240614"/>
                </a:lnTo>
                <a:lnTo>
                  <a:pt x="6944562" y="5092380"/>
                </a:lnTo>
                <a:lnTo>
                  <a:pt x="6948299" y="5142273"/>
                </a:lnTo>
                <a:cubicBezTo>
                  <a:pt x="6763937" y="4706393"/>
                  <a:pt x="6332334" y="4400549"/>
                  <a:pt x="5829297" y="4400549"/>
                </a:cubicBezTo>
                <a:cubicBezTo>
                  <a:pt x="5535859" y="4400549"/>
                  <a:pt x="5266729" y="4504621"/>
                  <a:pt x="5056802" y="4677867"/>
                </a:cubicBezTo>
                <a:lnTo>
                  <a:pt x="5022517" y="4709027"/>
                </a:lnTo>
                <a:lnTo>
                  <a:pt x="5022515" y="4709029"/>
                </a:lnTo>
                <a:lnTo>
                  <a:pt x="4778482" y="5008058"/>
                </a:lnTo>
                <a:lnTo>
                  <a:pt x="4715455" y="5077404"/>
                </a:lnTo>
                <a:cubicBezTo>
                  <a:pt x="4215586" y="5577273"/>
                  <a:pt x="3525023" y="5886448"/>
                  <a:pt x="2762249" y="5886448"/>
                </a:cubicBezTo>
                <a:cubicBezTo>
                  <a:pt x="1236700" y="5886448"/>
                  <a:pt x="0" y="4649747"/>
                  <a:pt x="0" y="3124198"/>
                </a:cubicBezTo>
                <a:cubicBezTo>
                  <a:pt x="0" y="1598650"/>
                  <a:pt x="1236700" y="361949"/>
                  <a:pt x="2762249" y="361949"/>
                </a:cubicBezTo>
                <a:cubicBezTo>
                  <a:pt x="3238983" y="361949"/>
                  <a:pt x="3687509" y="482721"/>
                  <a:pt x="4078902" y="695338"/>
                </a:cubicBezTo>
                <a:lnTo>
                  <a:pt x="4261443" y="806235"/>
                </a:lnTo>
                <a:cubicBezTo>
                  <a:pt x="4316467" y="842057"/>
                  <a:pt x="4384444" y="892929"/>
                  <a:pt x="4409044" y="910268"/>
                </a:cubicBezTo>
                <a:lnTo>
                  <a:pt x="4612477" y="1077402"/>
                </a:lnTo>
                <a:lnTo>
                  <a:pt x="4612478" y="1077403"/>
                </a:lnTo>
                <a:lnTo>
                  <a:pt x="4701725" y="1120394"/>
                </a:lnTo>
                <a:cubicBezTo>
                  <a:pt x="4852146" y="1184017"/>
                  <a:pt x="5017526" y="1219199"/>
                  <a:pt x="5191122" y="1219199"/>
                </a:cubicBezTo>
                <a:cubicBezTo>
                  <a:pt x="5581716" y="1219199"/>
                  <a:pt x="5930710" y="1041090"/>
                  <a:pt x="6161317" y="761659"/>
                </a:cubicBezTo>
                <a:lnTo>
                  <a:pt x="6224019" y="677808"/>
                </a:lnTo>
                <a:lnTo>
                  <a:pt x="6175489" y="757691"/>
                </a:lnTo>
                <a:cubicBezTo>
                  <a:pt x="6167401" y="771005"/>
                  <a:pt x="6167401" y="771006"/>
                  <a:pt x="6175489" y="757692"/>
                </a:cubicBezTo>
                <a:lnTo>
                  <a:pt x="6331355" y="526865"/>
                </a:lnTo>
                <a:cubicBezTo>
                  <a:pt x="6596903" y="205095"/>
                  <a:pt x="6998774" y="0"/>
                  <a:pt x="7448548" y="0"/>
                </a:cubicBezTo>
                <a:close/>
              </a:path>
            </a:pathLst>
          </a:custGeom>
          <a:noFill/>
          <a:ln w="9525">
            <a:solidFill>
              <a:srgbClr val="FEB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47" name="任意多边形: 形状 46"/>
          <p:cNvSpPr/>
          <p:nvPr/>
        </p:nvSpPr>
        <p:spPr>
          <a:xfrm>
            <a:off x="914402" y="1556317"/>
            <a:ext cx="10248896" cy="4050166"/>
          </a:xfrm>
          <a:custGeom>
            <a:avLst/>
            <a:gdLst>
              <a:gd name="connsiteX0" fmla="*/ 11209760 w 15811497"/>
              <a:gd name="connsiteY0" fmla="*/ 5180760 h 6248398"/>
              <a:gd name="connsiteX1" fmla="*/ 11210150 w 15811497"/>
              <a:gd name="connsiteY1" fmla="*/ 5180948 h 6248398"/>
              <a:gd name="connsiteX2" fmla="*/ 11313815 w 15811497"/>
              <a:gd name="connsiteY2" fmla="*/ 5243926 h 6248398"/>
              <a:gd name="connsiteX3" fmla="*/ 11369911 w 15811497"/>
              <a:gd name="connsiteY3" fmla="*/ 5285874 h 6248398"/>
              <a:gd name="connsiteX4" fmla="*/ 11410606 w 15811497"/>
              <a:gd name="connsiteY4" fmla="*/ 5316305 h 6248398"/>
              <a:gd name="connsiteX5" fmla="*/ 11499892 w 15811497"/>
              <a:gd name="connsiteY5" fmla="*/ 5397454 h 6248398"/>
              <a:gd name="connsiteX6" fmla="*/ 11528781 w 15811497"/>
              <a:gd name="connsiteY6" fmla="*/ 5429240 h 6248398"/>
              <a:gd name="connsiteX7" fmla="*/ 11504846 w 15811497"/>
              <a:gd name="connsiteY7" fmla="*/ 5414699 h 6248398"/>
              <a:gd name="connsiteX8" fmla="*/ 11371717 w 15811497"/>
              <a:gd name="connsiteY8" fmla="*/ 5315148 h 6248398"/>
              <a:gd name="connsiteX9" fmla="*/ 11292198 w 15811497"/>
              <a:gd name="connsiteY9" fmla="*/ 5255685 h 6248398"/>
              <a:gd name="connsiteX10" fmla="*/ 4892179 w 15811497"/>
              <a:gd name="connsiteY10" fmla="*/ 4842491 h 6248398"/>
              <a:gd name="connsiteX11" fmla="*/ 4892178 w 15811497"/>
              <a:gd name="connsiteY11" fmla="*/ 4842492 h 6248398"/>
              <a:gd name="connsiteX12" fmla="*/ 4885192 w 15811497"/>
              <a:gd name="connsiteY12" fmla="*/ 4851834 h 6248398"/>
              <a:gd name="connsiteX13" fmla="*/ 8767766 w 15811497"/>
              <a:gd name="connsiteY13" fmla="*/ 853515 h 6248398"/>
              <a:gd name="connsiteX14" fmla="*/ 8782572 w 15811497"/>
              <a:gd name="connsiteY14" fmla="*/ 884251 h 6248398"/>
              <a:gd name="connsiteX15" fmla="*/ 8812281 w 15811497"/>
              <a:gd name="connsiteY15" fmla="*/ 965420 h 6248398"/>
              <a:gd name="connsiteX16" fmla="*/ 8831257 w 15811497"/>
              <a:gd name="connsiteY16" fmla="*/ 1017268 h 6248398"/>
              <a:gd name="connsiteX17" fmla="*/ 8860452 w 15811497"/>
              <a:gd name="connsiteY17" fmla="*/ 1130811 h 6248398"/>
              <a:gd name="connsiteX18" fmla="*/ 8839383 w 15811497"/>
              <a:gd name="connsiteY18" fmla="*/ 1087075 h 6248398"/>
              <a:gd name="connsiteX19" fmla="*/ 8798546 w 15811497"/>
              <a:gd name="connsiteY19" fmla="*/ 975498 h 6248398"/>
              <a:gd name="connsiteX20" fmla="*/ 8795375 w 15811497"/>
              <a:gd name="connsiteY20" fmla="*/ 963167 h 6248398"/>
              <a:gd name="connsiteX21" fmla="*/ 8768620 w 15811497"/>
              <a:gd name="connsiteY21" fmla="*/ 859114 h 6248398"/>
              <a:gd name="connsiteX22" fmla="*/ 7448548 w 15811497"/>
              <a:gd name="connsiteY22" fmla="*/ 0 h 6248398"/>
              <a:gd name="connsiteX23" fmla="*/ 8721604 w 15811497"/>
              <a:gd name="connsiteY23" fmla="*/ 757692 h 6248398"/>
              <a:gd name="connsiteX24" fmla="*/ 8767765 w 15811497"/>
              <a:gd name="connsiteY24" fmla="*/ 853515 h 6248398"/>
              <a:gd name="connsiteX25" fmla="*/ 8768619 w 15811497"/>
              <a:gd name="connsiteY25" fmla="*/ 859114 h 6248398"/>
              <a:gd name="connsiteX26" fmla="*/ 8795374 w 15811497"/>
              <a:gd name="connsiteY26" fmla="*/ 963167 h 6248398"/>
              <a:gd name="connsiteX27" fmla="*/ 8798545 w 15811497"/>
              <a:gd name="connsiteY27" fmla="*/ 975499 h 6248398"/>
              <a:gd name="connsiteX28" fmla="*/ 8839382 w 15811497"/>
              <a:gd name="connsiteY28" fmla="*/ 1087076 h 6248398"/>
              <a:gd name="connsiteX29" fmla="*/ 8860451 w 15811497"/>
              <a:gd name="connsiteY29" fmla="*/ 1130812 h 6248398"/>
              <a:gd name="connsiteX30" fmla="*/ 8866932 w 15811497"/>
              <a:gd name="connsiteY30" fmla="*/ 1156018 h 6248398"/>
              <a:gd name="connsiteX31" fmla="*/ 8896346 w 15811497"/>
              <a:gd name="connsiteY31" fmla="*/ 1447799 h 6248398"/>
              <a:gd name="connsiteX32" fmla="*/ 8866932 w 15811497"/>
              <a:gd name="connsiteY32" fmla="*/ 1156017 h 6248398"/>
              <a:gd name="connsiteX33" fmla="*/ 8860451 w 15811497"/>
              <a:gd name="connsiteY33" fmla="*/ 1130810 h 6248398"/>
              <a:gd name="connsiteX34" fmla="*/ 8890522 w 15811497"/>
              <a:gd name="connsiteY34" fmla="*/ 1193234 h 6248398"/>
              <a:gd name="connsiteX35" fmla="*/ 9958384 w 15811497"/>
              <a:gd name="connsiteY35" fmla="*/ 1828798 h 6248398"/>
              <a:gd name="connsiteX36" fmla="*/ 10895504 w 15811497"/>
              <a:gd name="connsiteY36" fmla="*/ 1386857 h 6248398"/>
              <a:gd name="connsiteX37" fmla="*/ 10927290 w 15811497"/>
              <a:gd name="connsiteY37" fmla="*/ 1344350 h 6248398"/>
              <a:gd name="connsiteX38" fmla="*/ 10936907 w 15811497"/>
              <a:gd name="connsiteY38" fmla="*/ 1346082 h 6248398"/>
              <a:gd name="connsiteX39" fmla="*/ 10917759 w 15811497"/>
              <a:gd name="connsiteY39" fmla="*/ 1367151 h 6248398"/>
              <a:gd name="connsiteX40" fmla="*/ 10545015 w 15811497"/>
              <a:gd name="connsiteY40" fmla="*/ 1956940 h 6248398"/>
              <a:gd name="connsiteX41" fmla="*/ 10521911 w 15811497"/>
              <a:gd name="connsiteY41" fmla="*/ 2012524 h 6248398"/>
              <a:gd name="connsiteX42" fmla="*/ 10521913 w 15811497"/>
              <a:gd name="connsiteY42" fmla="*/ 2012521 h 6248398"/>
              <a:gd name="connsiteX43" fmla="*/ 10545016 w 15811497"/>
              <a:gd name="connsiteY43" fmla="*/ 1956940 h 6248398"/>
              <a:gd name="connsiteX44" fmla="*/ 10917760 w 15811497"/>
              <a:gd name="connsiteY44" fmla="*/ 1367152 h 6248398"/>
              <a:gd name="connsiteX45" fmla="*/ 10936908 w 15811497"/>
              <a:gd name="connsiteY45" fmla="*/ 1346084 h 6248398"/>
              <a:gd name="connsiteX46" fmla="*/ 10972797 w 15811497"/>
              <a:gd name="connsiteY46" fmla="*/ 1352550 h 6248398"/>
              <a:gd name="connsiteX47" fmla="*/ 11002341 w 15811497"/>
              <a:gd name="connsiteY47" fmla="*/ 1645177 h 6248398"/>
              <a:gd name="connsiteX48" fmla="*/ 11002341 w 15811497"/>
              <a:gd name="connsiteY48" fmla="*/ 1645177 h 6248398"/>
              <a:gd name="connsiteX49" fmla="*/ 10972797 w 15811497"/>
              <a:gd name="connsiteY49" fmla="*/ 1352549 h 6248398"/>
              <a:gd name="connsiteX50" fmla="*/ 10936908 w 15811497"/>
              <a:gd name="connsiteY50" fmla="*/ 1346083 h 6248398"/>
              <a:gd name="connsiteX51" fmla="*/ 11096041 w 15811497"/>
              <a:gd name="connsiteY51" fmla="*/ 1170993 h 6248398"/>
              <a:gd name="connsiteX52" fmla="*/ 13049247 w 15811497"/>
              <a:gd name="connsiteY52" fmla="*/ 361949 h 6248398"/>
              <a:gd name="connsiteX53" fmla="*/ 15811497 w 15811497"/>
              <a:gd name="connsiteY53" fmla="*/ 3124198 h 6248398"/>
              <a:gd name="connsiteX54" fmla="*/ 13049247 w 15811497"/>
              <a:gd name="connsiteY54" fmla="*/ 5886448 h 6248398"/>
              <a:gd name="connsiteX55" fmla="*/ 11732594 w 15811497"/>
              <a:gd name="connsiteY55" fmla="*/ 5553059 h 6248398"/>
              <a:gd name="connsiteX56" fmla="*/ 11528782 w 15811497"/>
              <a:gd name="connsiteY56" fmla="*/ 5429240 h 6248398"/>
              <a:gd name="connsiteX57" fmla="*/ 11499893 w 15811497"/>
              <a:gd name="connsiteY57" fmla="*/ 5397454 h 6248398"/>
              <a:gd name="connsiteX58" fmla="*/ 11410607 w 15811497"/>
              <a:gd name="connsiteY58" fmla="*/ 5316305 h 6248398"/>
              <a:gd name="connsiteX59" fmla="*/ 11369912 w 15811497"/>
              <a:gd name="connsiteY59" fmla="*/ 5285874 h 6248398"/>
              <a:gd name="connsiteX60" fmla="*/ 11355656 w 15811497"/>
              <a:gd name="connsiteY60" fmla="*/ 5144675 h 6248398"/>
              <a:gd name="connsiteX61" fmla="*/ 11355656 w 15811497"/>
              <a:gd name="connsiteY61" fmla="*/ 5144675 h 6248398"/>
              <a:gd name="connsiteX62" fmla="*/ 11369912 w 15811497"/>
              <a:gd name="connsiteY62" fmla="*/ 5285874 h 6248398"/>
              <a:gd name="connsiteX63" fmla="*/ 11313816 w 15811497"/>
              <a:gd name="connsiteY63" fmla="*/ 5243926 h 6248398"/>
              <a:gd name="connsiteX64" fmla="*/ 11210151 w 15811497"/>
              <a:gd name="connsiteY64" fmla="*/ 5180948 h 6248398"/>
              <a:gd name="connsiteX65" fmla="*/ 11209761 w 15811497"/>
              <a:gd name="connsiteY65" fmla="*/ 5180760 h 6248398"/>
              <a:gd name="connsiteX66" fmla="*/ 11096041 w 15811497"/>
              <a:gd name="connsiteY66" fmla="*/ 5077404 h 6248398"/>
              <a:gd name="connsiteX67" fmla="*/ 11063094 w 15811497"/>
              <a:gd name="connsiteY67" fmla="*/ 5041153 h 6248398"/>
              <a:gd name="connsiteX68" fmla="*/ 11063091 w 15811497"/>
              <a:gd name="connsiteY68" fmla="*/ 5041152 h 6248398"/>
              <a:gd name="connsiteX69" fmla="*/ 11096040 w 15811497"/>
              <a:gd name="connsiteY69" fmla="*/ 5077404 h 6248398"/>
              <a:gd name="connsiteX70" fmla="*/ 11209760 w 15811497"/>
              <a:gd name="connsiteY70" fmla="*/ 5180760 h 6248398"/>
              <a:gd name="connsiteX71" fmla="*/ 11100244 w 15811497"/>
              <a:gd name="connsiteY71" fmla="*/ 5128004 h 6248398"/>
              <a:gd name="connsiteX72" fmla="*/ 10610846 w 15811497"/>
              <a:gd name="connsiteY72" fmla="*/ 5029199 h 6248398"/>
              <a:gd name="connsiteX73" fmla="*/ 9640652 w 15811497"/>
              <a:gd name="connsiteY73" fmla="*/ 5486739 h 6248398"/>
              <a:gd name="connsiteX74" fmla="*/ 9628722 w 15811497"/>
              <a:gd name="connsiteY74" fmla="*/ 5502693 h 6248398"/>
              <a:gd name="connsiteX75" fmla="*/ 9568273 w 15811497"/>
              <a:gd name="connsiteY75" fmla="*/ 5583530 h 6248398"/>
              <a:gd name="connsiteX76" fmla="*/ 9535504 w 15811497"/>
              <a:gd name="connsiteY76" fmla="*/ 5637470 h 6248398"/>
              <a:gd name="connsiteX77" fmla="*/ 9535505 w 15811497"/>
              <a:gd name="connsiteY77" fmla="*/ 5637470 h 6248398"/>
              <a:gd name="connsiteX78" fmla="*/ 9568273 w 15811497"/>
              <a:gd name="connsiteY78" fmla="*/ 5583531 h 6248398"/>
              <a:gd name="connsiteX79" fmla="*/ 9628722 w 15811497"/>
              <a:gd name="connsiteY79" fmla="*/ 5502694 h 6248398"/>
              <a:gd name="connsiteX80" fmla="*/ 9563485 w 15811497"/>
              <a:gd name="connsiteY80" fmla="*/ 5610078 h 6248398"/>
              <a:gd name="connsiteX81" fmla="*/ 9542221 w 15811497"/>
              <a:gd name="connsiteY81" fmla="*/ 5638514 h 6248398"/>
              <a:gd name="connsiteX82" fmla="*/ 9504352 w 15811497"/>
              <a:gd name="connsiteY82" fmla="*/ 5689156 h 6248398"/>
              <a:gd name="connsiteX83" fmla="*/ 9480140 w 15811497"/>
              <a:gd name="connsiteY83" fmla="*/ 5721533 h 6248398"/>
              <a:gd name="connsiteX84" fmla="*/ 8362947 w 15811497"/>
              <a:gd name="connsiteY84" fmla="*/ 6248398 h 6248398"/>
              <a:gd name="connsiteX85" fmla="*/ 7028922 w 15811497"/>
              <a:gd name="connsiteY85" fmla="*/ 5364147 h 6248398"/>
              <a:gd name="connsiteX86" fmla="*/ 6990513 w 15811497"/>
              <a:gd name="connsiteY86" fmla="*/ 5259205 h 6248398"/>
              <a:gd name="connsiteX87" fmla="*/ 6990512 w 15811497"/>
              <a:gd name="connsiteY87" fmla="*/ 5259199 h 6248398"/>
              <a:gd name="connsiteX88" fmla="*/ 6983676 w 15811497"/>
              <a:gd name="connsiteY88" fmla="*/ 5240519 h 6248398"/>
              <a:gd name="connsiteX89" fmla="*/ 6983673 w 15811497"/>
              <a:gd name="connsiteY89" fmla="*/ 5240519 h 6248398"/>
              <a:gd name="connsiteX90" fmla="*/ 6980236 w 15811497"/>
              <a:gd name="connsiteY90" fmla="*/ 5231130 h 6248398"/>
              <a:gd name="connsiteX91" fmla="*/ 6978859 w 15811497"/>
              <a:gd name="connsiteY91" fmla="*/ 5225774 h 6248398"/>
              <a:gd name="connsiteX92" fmla="*/ 6984291 w 15811497"/>
              <a:gd name="connsiteY92" fmla="*/ 5240614 h 6248398"/>
              <a:gd name="connsiteX93" fmla="*/ 6984292 w 15811497"/>
              <a:gd name="connsiteY93" fmla="*/ 5240614 h 6248398"/>
              <a:gd name="connsiteX94" fmla="*/ 6978860 w 15811497"/>
              <a:gd name="connsiteY94" fmla="*/ 5225773 h 6248398"/>
              <a:gd name="connsiteX95" fmla="*/ 6944562 w 15811497"/>
              <a:gd name="connsiteY95" fmla="*/ 5092380 h 6248398"/>
              <a:gd name="connsiteX96" fmla="*/ 6924183 w 15811497"/>
              <a:gd name="connsiteY96" fmla="*/ 4890225 h 6248398"/>
              <a:gd name="connsiteX97" fmla="*/ 6924182 w 15811497"/>
              <a:gd name="connsiteY97" fmla="*/ 4890225 h 6248398"/>
              <a:gd name="connsiteX98" fmla="*/ 6944561 w 15811497"/>
              <a:gd name="connsiteY98" fmla="*/ 5092380 h 6248398"/>
              <a:gd name="connsiteX99" fmla="*/ 6978860 w 15811497"/>
              <a:gd name="connsiteY99" fmla="*/ 5225773 h 6248398"/>
              <a:gd name="connsiteX100" fmla="*/ 6948299 w 15811497"/>
              <a:gd name="connsiteY100" fmla="*/ 5142273 h 6248398"/>
              <a:gd name="connsiteX101" fmla="*/ 5829297 w 15811497"/>
              <a:gd name="connsiteY101" fmla="*/ 4400549 h 6248398"/>
              <a:gd name="connsiteX102" fmla="*/ 5056802 w 15811497"/>
              <a:gd name="connsiteY102" fmla="*/ 4677867 h 6248398"/>
              <a:gd name="connsiteX103" fmla="*/ 5022517 w 15811497"/>
              <a:gd name="connsiteY103" fmla="*/ 4709027 h 6248398"/>
              <a:gd name="connsiteX104" fmla="*/ 5022515 w 15811497"/>
              <a:gd name="connsiteY104" fmla="*/ 4709029 h 6248398"/>
              <a:gd name="connsiteX105" fmla="*/ 5022510 w 15811497"/>
              <a:gd name="connsiteY105" fmla="*/ 4709033 h 6248398"/>
              <a:gd name="connsiteX106" fmla="*/ 4924198 w 15811497"/>
              <a:gd name="connsiteY106" fmla="*/ 4840507 h 6248398"/>
              <a:gd name="connsiteX107" fmla="*/ 4914898 w 15811497"/>
              <a:gd name="connsiteY107" fmla="*/ 4838698 h 6248398"/>
              <a:gd name="connsiteX108" fmla="*/ 4914898 w 15811497"/>
              <a:gd name="connsiteY108" fmla="*/ 4838699 h 6248398"/>
              <a:gd name="connsiteX109" fmla="*/ 4924199 w 15811497"/>
              <a:gd name="connsiteY109" fmla="*/ 4840508 h 6248398"/>
              <a:gd name="connsiteX110" fmla="*/ 4893736 w 15811497"/>
              <a:gd name="connsiteY110" fmla="*/ 4881247 h 6248398"/>
              <a:gd name="connsiteX111" fmla="*/ 4778482 w 15811497"/>
              <a:gd name="connsiteY111" fmla="*/ 5008058 h 6248398"/>
              <a:gd name="connsiteX112" fmla="*/ 4778482 w 15811497"/>
              <a:gd name="connsiteY112" fmla="*/ 5008057 h 6248398"/>
              <a:gd name="connsiteX113" fmla="*/ 4715455 w 15811497"/>
              <a:gd name="connsiteY113" fmla="*/ 5077404 h 6248398"/>
              <a:gd name="connsiteX114" fmla="*/ 2762249 w 15811497"/>
              <a:gd name="connsiteY114" fmla="*/ 5886448 h 6248398"/>
              <a:gd name="connsiteX115" fmla="*/ 0 w 15811497"/>
              <a:gd name="connsiteY115" fmla="*/ 3124198 h 6248398"/>
              <a:gd name="connsiteX116" fmla="*/ 2762249 w 15811497"/>
              <a:gd name="connsiteY116" fmla="*/ 361949 h 6248398"/>
              <a:gd name="connsiteX117" fmla="*/ 4078902 w 15811497"/>
              <a:gd name="connsiteY117" fmla="*/ 695338 h 6248398"/>
              <a:gd name="connsiteX118" fmla="*/ 4261443 w 15811497"/>
              <a:gd name="connsiteY118" fmla="*/ 806235 h 6248398"/>
              <a:gd name="connsiteX119" fmla="*/ 4261445 w 15811497"/>
              <a:gd name="connsiteY119" fmla="*/ 806236 h 6248398"/>
              <a:gd name="connsiteX120" fmla="*/ 4306650 w 15811497"/>
              <a:gd name="connsiteY120" fmla="*/ 833699 h 6248398"/>
              <a:gd name="connsiteX121" fmla="*/ 4409044 w 15811497"/>
              <a:gd name="connsiteY121" fmla="*/ 910268 h 6248398"/>
              <a:gd name="connsiteX122" fmla="*/ 4409043 w 15811497"/>
              <a:gd name="connsiteY122" fmla="*/ 910268 h 6248398"/>
              <a:gd name="connsiteX123" fmla="*/ 4519295 w 15811497"/>
              <a:gd name="connsiteY123" fmla="*/ 992713 h 6248398"/>
              <a:gd name="connsiteX124" fmla="*/ 4612477 w 15811497"/>
              <a:gd name="connsiteY124" fmla="*/ 1077402 h 6248398"/>
              <a:gd name="connsiteX125" fmla="*/ 4612478 w 15811497"/>
              <a:gd name="connsiteY125" fmla="*/ 1077403 h 6248398"/>
              <a:gd name="connsiteX126" fmla="*/ 4715454 w 15811497"/>
              <a:gd name="connsiteY126" fmla="*/ 1170993 h 6248398"/>
              <a:gd name="connsiteX127" fmla="*/ 4612478 w 15811497"/>
              <a:gd name="connsiteY127" fmla="*/ 1077402 h 6248398"/>
              <a:gd name="connsiteX128" fmla="*/ 4701725 w 15811497"/>
              <a:gd name="connsiteY128" fmla="*/ 1120394 h 6248398"/>
              <a:gd name="connsiteX129" fmla="*/ 5191122 w 15811497"/>
              <a:gd name="connsiteY129" fmla="*/ 1219199 h 6248398"/>
              <a:gd name="connsiteX130" fmla="*/ 6161317 w 15811497"/>
              <a:gd name="connsiteY130" fmla="*/ 761659 h 6248398"/>
              <a:gd name="connsiteX131" fmla="*/ 6224019 w 15811497"/>
              <a:gd name="connsiteY131" fmla="*/ 677808 h 6248398"/>
              <a:gd name="connsiteX132" fmla="*/ 6175489 w 15811497"/>
              <a:gd name="connsiteY132" fmla="*/ 757691 h 6248398"/>
              <a:gd name="connsiteX133" fmla="*/ 6101172 w 15811497"/>
              <a:gd name="connsiteY133" fmla="*/ 916927 h 6248398"/>
              <a:gd name="connsiteX134" fmla="*/ 6074903 w 15811497"/>
              <a:gd name="connsiteY134" fmla="*/ 997895 h 6248398"/>
              <a:gd name="connsiteX135" fmla="*/ 6074904 w 15811497"/>
              <a:gd name="connsiteY135" fmla="*/ 997894 h 6248398"/>
              <a:gd name="connsiteX136" fmla="*/ 6101172 w 15811497"/>
              <a:gd name="connsiteY136" fmla="*/ 916928 h 6248398"/>
              <a:gd name="connsiteX137" fmla="*/ 6175489 w 15811497"/>
              <a:gd name="connsiteY137" fmla="*/ 757692 h 6248398"/>
              <a:gd name="connsiteX138" fmla="*/ 6224020 w 15811497"/>
              <a:gd name="connsiteY138" fmla="*/ 677809 h 6248398"/>
              <a:gd name="connsiteX139" fmla="*/ 6233696 w 15811497"/>
              <a:gd name="connsiteY139" fmla="*/ 664869 h 6248398"/>
              <a:gd name="connsiteX140" fmla="*/ 6252611 w 15811497"/>
              <a:gd name="connsiteY140" fmla="*/ 633734 h 6248398"/>
              <a:gd name="connsiteX141" fmla="*/ 6252610 w 15811497"/>
              <a:gd name="connsiteY141" fmla="*/ 633734 h 6248398"/>
              <a:gd name="connsiteX142" fmla="*/ 6233696 w 15811497"/>
              <a:gd name="connsiteY142" fmla="*/ 664868 h 6248398"/>
              <a:gd name="connsiteX143" fmla="*/ 6224019 w 15811497"/>
              <a:gd name="connsiteY143" fmla="*/ 677808 h 6248398"/>
              <a:gd name="connsiteX144" fmla="*/ 6248008 w 15811497"/>
              <a:gd name="connsiteY144" fmla="*/ 638320 h 6248398"/>
              <a:gd name="connsiteX145" fmla="*/ 6251291 w 15811497"/>
              <a:gd name="connsiteY145" fmla="*/ 633930 h 6248398"/>
              <a:gd name="connsiteX146" fmla="*/ 6251293 w 15811497"/>
              <a:gd name="connsiteY146" fmla="*/ 633929 h 6248398"/>
              <a:gd name="connsiteX147" fmla="*/ 6257683 w 15811497"/>
              <a:gd name="connsiteY147" fmla="*/ 625384 h 6248398"/>
              <a:gd name="connsiteX148" fmla="*/ 6257686 w 15811497"/>
              <a:gd name="connsiteY148" fmla="*/ 625380 h 6248398"/>
              <a:gd name="connsiteX149" fmla="*/ 6331355 w 15811497"/>
              <a:gd name="connsiteY149" fmla="*/ 526865 h 6248398"/>
              <a:gd name="connsiteX150" fmla="*/ 7448548 w 15811497"/>
              <a:gd name="connsiteY150" fmla="*/ 0 h 6248398"/>
              <a:gd name="connsiteX0-1" fmla="*/ 11209760 w 15811497"/>
              <a:gd name="connsiteY0-2" fmla="*/ 5180760 h 6248398"/>
              <a:gd name="connsiteX1-3" fmla="*/ 11210150 w 15811497"/>
              <a:gd name="connsiteY1-4" fmla="*/ 5180948 h 6248398"/>
              <a:gd name="connsiteX2-5" fmla="*/ 11313815 w 15811497"/>
              <a:gd name="connsiteY2-6" fmla="*/ 5243926 h 6248398"/>
              <a:gd name="connsiteX3-7" fmla="*/ 11369911 w 15811497"/>
              <a:gd name="connsiteY3-8" fmla="*/ 5285874 h 6248398"/>
              <a:gd name="connsiteX4-9" fmla="*/ 11410606 w 15811497"/>
              <a:gd name="connsiteY4-10" fmla="*/ 5316305 h 6248398"/>
              <a:gd name="connsiteX5-11" fmla="*/ 11499892 w 15811497"/>
              <a:gd name="connsiteY5-12" fmla="*/ 5397454 h 6248398"/>
              <a:gd name="connsiteX6-13" fmla="*/ 11528781 w 15811497"/>
              <a:gd name="connsiteY6-14" fmla="*/ 5429240 h 6248398"/>
              <a:gd name="connsiteX7-15" fmla="*/ 11504846 w 15811497"/>
              <a:gd name="connsiteY7-16" fmla="*/ 5414699 h 6248398"/>
              <a:gd name="connsiteX8-17" fmla="*/ 11371717 w 15811497"/>
              <a:gd name="connsiteY8-18" fmla="*/ 5315148 h 6248398"/>
              <a:gd name="connsiteX9-19" fmla="*/ 11292198 w 15811497"/>
              <a:gd name="connsiteY9-20" fmla="*/ 5255685 h 6248398"/>
              <a:gd name="connsiteX10-21" fmla="*/ 11209760 w 15811497"/>
              <a:gd name="connsiteY10-22" fmla="*/ 5180760 h 6248398"/>
              <a:gd name="connsiteX11-23" fmla="*/ 4892179 w 15811497"/>
              <a:gd name="connsiteY11-24" fmla="*/ 4842491 h 6248398"/>
              <a:gd name="connsiteX12-25" fmla="*/ 4892178 w 15811497"/>
              <a:gd name="connsiteY12-26" fmla="*/ 4842492 h 6248398"/>
              <a:gd name="connsiteX13-27" fmla="*/ 4885192 w 15811497"/>
              <a:gd name="connsiteY13-28" fmla="*/ 4851834 h 6248398"/>
              <a:gd name="connsiteX14-29" fmla="*/ 4892179 w 15811497"/>
              <a:gd name="connsiteY14-30" fmla="*/ 4842491 h 6248398"/>
              <a:gd name="connsiteX15-31" fmla="*/ 8767766 w 15811497"/>
              <a:gd name="connsiteY15-32" fmla="*/ 853515 h 6248398"/>
              <a:gd name="connsiteX16-33" fmla="*/ 8782572 w 15811497"/>
              <a:gd name="connsiteY16-34" fmla="*/ 884251 h 6248398"/>
              <a:gd name="connsiteX17-35" fmla="*/ 8812281 w 15811497"/>
              <a:gd name="connsiteY17-36" fmla="*/ 965420 h 6248398"/>
              <a:gd name="connsiteX18-37" fmla="*/ 8831257 w 15811497"/>
              <a:gd name="connsiteY18-38" fmla="*/ 1017268 h 6248398"/>
              <a:gd name="connsiteX19-39" fmla="*/ 8860452 w 15811497"/>
              <a:gd name="connsiteY19-40" fmla="*/ 1130811 h 6248398"/>
              <a:gd name="connsiteX20-41" fmla="*/ 8839383 w 15811497"/>
              <a:gd name="connsiteY20-42" fmla="*/ 1087075 h 6248398"/>
              <a:gd name="connsiteX21-43" fmla="*/ 8798546 w 15811497"/>
              <a:gd name="connsiteY21-44" fmla="*/ 975498 h 6248398"/>
              <a:gd name="connsiteX22-45" fmla="*/ 8795375 w 15811497"/>
              <a:gd name="connsiteY22-46" fmla="*/ 963167 h 6248398"/>
              <a:gd name="connsiteX23-47" fmla="*/ 8768620 w 15811497"/>
              <a:gd name="connsiteY23-48" fmla="*/ 859114 h 6248398"/>
              <a:gd name="connsiteX24-49" fmla="*/ 8767766 w 15811497"/>
              <a:gd name="connsiteY24-50" fmla="*/ 853515 h 6248398"/>
              <a:gd name="connsiteX25-51" fmla="*/ 7448548 w 15811497"/>
              <a:gd name="connsiteY25-52" fmla="*/ 0 h 6248398"/>
              <a:gd name="connsiteX26-53" fmla="*/ 8721604 w 15811497"/>
              <a:gd name="connsiteY26-54" fmla="*/ 757692 h 6248398"/>
              <a:gd name="connsiteX27-55" fmla="*/ 8767765 w 15811497"/>
              <a:gd name="connsiteY27-56" fmla="*/ 853515 h 6248398"/>
              <a:gd name="connsiteX28-57" fmla="*/ 8768619 w 15811497"/>
              <a:gd name="connsiteY28-58" fmla="*/ 859114 h 6248398"/>
              <a:gd name="connsiteX29-59" fmla="*/ 8795374 w 15811497"/>
              <a:gd name="connsiteY29-60" fmla="*/ 963167 h 6248398"/>
              <a:gd name="connsiteX30-61" fmla="*/ 8798545 w 15811497"/>
              <a:gd name="connsiteY30-62" fmla="*/ 975499 h 6248398"/>
              <a:gd name="connsiteX31-63" fmla="*/ 8839382 w 15811497"/>
              <a:gd name="connsiteY31-64" fmla="*/ 1087076 h 6248398"/>
              <a:gd name="connsiteX32-65" fmla="*/ 8860451 w 15811497"/>
              <a:gd name="connsiteY32-66" fmla="*/ 1130812 h 6248398"/>
              <a:gd name="connsiteX33-67" fmla="*/ 8866932 w 15811497"/>
              <a:gd name="connsiteY33-68" fmla="*/ 1156018 h 6248398"/>
              <a:gd name="connsiteX34-69" fmla="*/ 8896346 w 15811497"/>
              <a:gd name="connsiteY34-70" fmla="*/ 1447799 h 6248398"/>
              <a:gd name="connsiteX35-71" fmla="*/ 8866932 w 15811497"/>
              <a:gd name="connsiteY35-72" fmla="*/ 1156017 h 6248398"/>
              <a:gd name="connsiteX36-73" fmla="*/ 8860451 w 15811497"/>
              <a:gd name="connsiteY36-74" fmla="*/ 1130810 h 6248398"/>
              <a:gd name="connsiteX37-75" fmla="*/ 8890522 w 15811497"/>
              <a:gd name="connsiteY37-76" fmla="*/ 1193234 h 6248398"/>
              <a:gd name="connsiteX38-77" fmla="*/ 9958384 w 15811497"/>
              <a:gd name="connsiteY38-78" fmla="*/ 1828798 h 6248398"/>
              <a:gd name="connsiteX39-79" fmla="*/ 10895504 w 15811497"/>
              <a:gd name="connsiteY39-80" fmla="*/ 1386857 h 6248398"/>
              <a:gd name="connsiteX40-81" fmla="*/ 10927290 w 15811497"/>
              <a:gd name="connsiteY40-82" fmla="*/ 1344350 h 6248398"/>
              <a:gd name="connsiteX41-83" fmla="*/ 10936907 w 15811497"/>
              <a:gd name="connsiteY41-84" fmla="*/ 1346082 h 6248398"/>
              <a:gd name="connsiteX42-85" fmla="*/ 10917759 w 15811497"/>
              <a:gd name="connsiteY42-86" fmla="*/ 1367151 h 6248398"/>
              <a:gd name="connsiteX43-87" fmla="*/ 10545015 w 15811497"/>
              <a:gd name="connsiteY43-88" fmla="*/ 1956940 h 6248398"/>
              <a:gd name="connsiteX44-89" fmla="*/ 10521911 w 15811497"/>
              <a:gd name="connsiteY44-90" fmla="*/ 2012524 h 6248398"/>
              <a:gd name="connsiteX45-91" fmla="*/ 10521913 w 15811497"/>
              <a:gd name="connsiteY45-92" fmla="*/ 2012521 h 6248398"/>
              <a:gd name="connsiteX46-93" fmla="*/ 10545016 w 15811497"/>
              <a:gd name="connsiteY46-94" fmla="*/ 1956940 h 6248398"/>
              <a:gd name="connsiteX47-95" fmla="*/ 10917760 w 15811497"/>
              <a:gd name="connsiteY47-96" fmla="*/ 1367152 h 6248398"/>
              <a:gd name="connsiteX48-97" fmla="*/ 10936908 w 15811497"/>
              <a:gd name="connsiteY48-98" fmla="*/ 1346084 h 6248398"/>
              <a:gd name="connsiteX49-99" fmla="*/ 10972797 w 15811497"/>
              <a:gd name="connsiteY49-100" fmla="*/ 1352550 h 6248398"/>
              <a:gd name="connsiteX50-101" fmla="*/ 11002341 w 15811497"/>
              <a:gd name="connsiteY50-102" fmla="*/ 1645177 h 6248398"/>
              <a:gd name="connsiteX51-103" fmla="*/ 11002341 w 15811497"/>
              <a:gd name="connsiteY51-104" fmla="*/ 1645177 h 6248398"/>
              <a:gd name="connsiteX52-105" fmla="*/ 10972797 w 15811497"/>
              <a:gd name="connsiteY52-106" fmla="*/ 1352549 h 6248398"/>
              <a:gd name="connsiteX53-107" fmla="*/ 10936908 w 15811497"/>
              <a:gd name="connsiteY53-108" fmla="*/ 1346083 h 6248398"/>
              <a:gd name="connsiteX54-109" fmla="*/ 11096041 w 15811497"/>
              <a:gd name="connsiteY54-110" fmla="*/ 1170993 h 6248398"/>
              <a:gd name="connsiteX55-111" fmla="*/ 13049247 w 15811497"/>
              <a:gd name="connsiteY55-112" fmla="*/ 361949 h 6248398"/>
              <a:gd name="connsiteX56-113" fmla="*/ 15811497 w 15811497"/>
              <a:gd name="connsiteY56-114" fmla="*/ 3124198 h 6248398"/>
              <a:gd name="connsiteX57-115" fmla="*/ 13049247 w 15811497"/>
              <a:gd name="connsiteY57-116" fmla="*/ 5886448 h 6248398"/>
              <a:gd name="connsiteX58-117" fmla="*/ 11732594 w 15811497"/>
              <a:gd name="connsiteY58-118" fmla="*/ 5553059 h 6248398"/>
              <a:gd name="connsiteX59-119" fmla="*/ 11528782 w 15811497"/>
              <a:gd name="connsiteY59-120" fmla="*/ 5429240 h 6248398"/>
              <a:gd name="connsiteX60-121" fmla="*/ 11499893 w 15811497"/>
              <a:gd name="connsiteY60-122" fmla="*/ 5397454 h 6248398"/>
              <a:gd name="connsiteX61-123" fmla="*/ 11410607 w 15811497"/>
              <a:gd name="connsiteY61-124" fmla="*/ 5316305 h 6248398"/>
              <a:gd name="connsiteX62-125" fmla="*/ 11369912 w 15811497"/>
              <a:gd name="connsiteY62-126" fmla="*/ 5285874 h 6248398"/>
              <a:gd name="connsiteX63-127" fmla="*/ 11355656 w 15811497"/>
              <a:gd name="connsiteY63-128" fmla="*/ 5144675 h 6248398"/>
              <a:gd name="connsiteX64-129" fmla="*/ 11355656 w 15811497"/>
              <a:gd name="connsiteY64-130" fmla="*/ 5144675 h 6248398"/>
              <a:gd name="connsiteX65-131" fmla="*/ 11369912 w 15811497"/>
              <a:gd name="connsiteY65-132" fmla="*/ 5285874 h 6248398"/>
              <a:gd name="connsiteX66-133" fmla="*/ 11313816 w 15811497"/>
              <a:gd name="connsiteY66-134" fmla="*/ 5243926 h 6248398"/>
              <a:gd name="connsiteX67-135" fmla="*/ 11210151 w 15811497"/>
              <a:gd name="connsiteY67-136" fmla="*/ 5180948 h 6248398"/>
              <a:gd name="connsiteX68-137" fmla="*/ 11209761 w 15811497"/>
              <a:gd name="connsiteY68-138" fmla="*/ 5180760 h 6248398"/>
              <a:gd name="connsiteX69-139" fmla="*/ 11096041 w 15811497"/>
              <a:gd name="connsiteY69-140" fmla="*/ 5077404 h 6248398"/>
              <a:gd name="connsiteX70-141" fmla="*/ 11063094 w 15811497"/>
              <a:gd name="connsiteY70-142" fmla="*/ 5041153 h 6248398"/>
              <a:gd name="connsiteX71-143" fmla="*/ 11063091 w 15811497"/>
              <a:gd name="connsiteY71-144" fmla="*/ 5041152 h 6248398"/>
              <a:gd name="connsiteX72-145" fmla="*/ 11096040 w 15811497"/>
              <a:gd name="connsiteY72-146" fmla="*/ 5077404 h 6248398"/>
              <a:gd name="connsiteX73-147" fmla="*/ 11209760 w 15811497"/>
              <a:gd name="connsiteY73-148" fmla="*/ 5180760 h 6248398"/>
              <a:gd name="connsiteX74-149" fmla="*/ 11100244 w 15811497"/>
              <a:gd name="connsiteY74-150" fmla="*/ 5128004 h 6248398"/>
              <a:gd name="connsiteX75-151" fmla="*/ 10610846 w 15811497"/>
              <a:gd name="connsiteY75-152" fmla="*/ 5029199 h 6248398"/>
              <a:gd name="connsiteX76-153" fmla="*/ 9640652 w 15811497"/>
              <a:gd name="connsiteY76-154" fmla="*/ 5486739 h 6248398"/>
              <a:gd name="connsiteX77-155" fmla="*/ 9628722 w 15811497"/>
              <a:gd name="connsiteY77-156" fmla="*/ 5502693 h 6248398"/>
              <a:gd name="connsiteX78-157" fmla="*/ 9568273 w 15811497"/>
              <a:gd name="connsiteY78-158" fmla="*/ 5583530 h 6248398"/>
              <a:gd name="connsiteX79-159" fmla="*/ 9535504 w 15811497"/>
              <a:gd name="connsiteY79-160" fmla="*/ 5637470 h 6248398"/>
              <a:gd name="connsiteX80-161" fmla="*/ 9535505 w 15811497"/>
              <a:gd name="connsiteY80-162" fmla="*/ 5637470 h 6248398"/>
              <a:gd name="connsiteX81-163" fmla="*/ 9568273 w 15811497"/>
              <a:gd name="connsiteY81-164" fmla="*/ 5583531 h 6248398"/>
              <a:gd name="connsiteX82-165" fmla="*/ 9628722 w 15811497"/>
              <a:gd name="connsiteY82-166" fmla="*/ 5502694 h 6248398"/>
              <a:gd name="connsiteX83-167" fmla="*/ 9563485 w 15811497"/>
              <a:gd name="connsiteY83-168" fmla="*/ 5610078 h 6248398"/>
              <a:gd name="connsiteX84-169" fmla="*/ 9542221 w 15811497"/>
              <a:gd name="connsiteY84-170" fmla="*/ 5638514 h 6248398"/>
              <a:gd name="connsiteX85-171" fmla="*/ 9504352 w 15811497"/>
              <a:gd name="connsiteY85-172" fmla="*/ 5689156 h 6248398"/>
              <a:gd name="connsiteX86-173" fmla="*/ 9480140 w 15811497"/>
              <a:gd name="connsiteY86-174" fmla="*/ 5721533 h 6248398"/>
              <a:gd name="connsiteX87-175" fmla="*/ 8362947 w 15811497"/>
              <a:gd name="connsiteY87-176" fmla="*/ 6248398 h 6248398"/>
              <a:gd name="connsiteX88-177" fmla="*/ 7028922 w 15811497"/>
              <a:gd name="connsiteY88-178" fmla="*/ 5364147 h 6248398"/>
              <a:gd name="connsiteX89-179" fmla="*/ 6990513 w 15811497"/>
              <a:gd name="connsiteY89-180" fmla="*/ 5259205 h 6248398"/>
              <a:gd name="connsiteX90-181" fmla="*/ 6990512 w 15811497"/>
              <a:gd name="connsiteY90-182" fmla="*/ 5259199 h 6248398"/>
              <a:gd name="connsiteX91-183" fmla="*/ 6983676 w 15811497"/>
              <a:gd name="connsiteY91-184" fmla="*/ 5240519 h 6248398"/>
              <a:gd name="connsiteX92-185" fmla="*/ 6983673 w 15811497"/>
              <a:gd name="connsiteY92-186" fmla="*/ 5240519 h 6248398"/>
              <a:gd name="connsiteX93-187" fmla="*/ 6980236 w 15811497"/>
              <a:gd name="connsiteY93-188" fmla="*/ 5231130 h 6248398"/>
              <a:gd name="connsiteX94-189" fmla="*/ 6978859 w 15811497"/>
              <a:gd name="connsiteY94-190" fmla="*/ 5225774 h 6248398"/>
              <a:gd name="connsiteX95-191" fmla="*/ 6984291 w 15811497"/>
              <a:gd name="connsiteY95-192" fmla="*/ 5240614 h 6248398"/>
              <a:gd name="connsiteX96-193" fmla="*/ 6984292 w 15811497"/>
              <a:gd name="connsiteY96-194" fmla="*/ 5240614 h 6248398"/>
              <a:gd name="connsiteX97-195" fmla="*/ 6978860 w 15811497"/>
              <a:gd name="connsiteY97-196" fmla="*/ 5225773 h 6248398"/>
              <a:gd name="connsiteX98-197" fmla="*/ 6944562 w 15811497"/>
              <a:gd name="connsiteY98-198" fmla="*/ 5092380 h 6248398"/>
              <a:gd name="connsiteX99-199" fmla="*/ 6924183 w 15811497"/>
              <a:gd name="connsiteY99-200" fmla="*/ 4890225 h 6248398"/>
              <a:gd name="connsiteX100-201" fmla="*/ 6924182 w 15811497"/>
              <a:gd name="connsiteY100-202" fmla="*/ 4890225 h 6248398"/>
              <a:gd name="connsiteX101-203" fmla="*/ 6944561 w 15811497"/>
              <a:gd name="connsiteY101-204" fmla="*/ 5092380 h 6248398"/>
              <a:gd name="connsiteX102-205" fmla="*/ 6978860 w 15811497"/>
              <a:gd name="connsiteY102-206" fmla="*/ 5225773 h 6248398"/>
              <a:gd name="connsiteX103-207" fmla="*/ 6948299 w 15811497"/>
              <a:gd name="connsiteY103-208" fmla="*/ 5142273 h 6248398"/>
              <a:gd name="connsiteX104-209" fmla="*/ 5829297 w 15811497"/>
              <a:gd name="connsiteY104-210" fmla="*/ 4400549 h 6248398"/>
              <a:gd name="connsiteX105-211" fmla="*/ 5056802 w 15811497"/>
              <a:gd name="connsiteY105-212" fmla="*/ 4677867 h 6248398"/>
              <a:gd name="connsiteX106-213" fmla="*/ 5022517 w 15811497"/>
              <a:gd name="connsiteY106-214" fmla="*/ 4709027 h 6248398"/>
              <a:gd name="connsiteX107-215" fmla="*/ 5022515 w 15811497"/>
              <a:gd name="connsiteY107-216" fmla="*/ 4709029 h 6248398"/>
              <a:gd name="connsiteX108-217" fmla="*/ 5022510 w 15811497"/>
              <a:gd name="connsiteY108-218" fmla="*/ 4709033 h 6248398"/>
              <a:gd name="connsiteX109-219" fmla="*/ 4924198 w 15811497"/>
              <a:gd name="connsiteY109-220" fmla="*/ 4840507 h 6248398"/>
              <a:gd name="connsiteX110-221" fmla="*/ 4914898 w 15811497"/>
              <a:gd name="connsiteY110-222" fmla="*/ 4838698 h 6248398"/>
              <a:gd name="connsiteX111-223" fmla="*/ 4914898 w 15811497"/>
              <a:gd name="connsiteY111-224" fmla="*/ 4838699 h 6248398"/>
              <a:gd name="connsiteX112-225" fmla="*/ 4924199 w 15811497"/>
              <a:gd name="connsiteY112-226" fmla="*/ 4840508 h 6248398"/>
              <a:gd name="connsiteX113-227" fmla="*/ 4893736 w 15811497"/>
              <a:gd name="connsiteY113-228" fmla="*/ 4881247 h 6248398"/>
              <a:gd name="connsiteX114-229" fmla="*/ 4778482 w 15811497"/>
              <a:gd name="connsiteY114-230" fmla="*/ 5008058 h 6248398"/>
              <a:gd name="connsiteX115-231" fmla="*/ 4778482 w 15811497"/>
              <a:gd name="connsiteY115-232" fmla="*/ 5008057 h 6248398"/>
              <a:gd name="connsiteX116-233" fmla="*/ 4715455 w 15811497"/>
              <a:gd name="connsiteY116-234" fmla="*/ 5077404 h 6248398"/>
              <a:gd name="connsiteX117-235" fmla="*/ 2762249 w 15811497"/>
              <a:gd name="connsiteY117-236" fmla="*/ 5886448 h 6248398"/>
              <a:gd name="connsiteX118-237" fmla="*/ 0 w 15811497"/>
              <a:gd name="connsiteY118-238" fmla="*/ 3124198 h 6248398"/>
              <a:gd name="connsiteX119-239" fmla="*/ 2762249 w 15811497"/>
              <a:gd name="connsiteY119-240" fmla="*/ 361949 h 6248398"/>
              <a:gd name="connsiteX120-241" fmla="*/ 4078902 w 15811497"/>
              <a:gd name="connsiteY120-242" fmla="*/ 695338 h 6248398"/>
              <a:gd name="connsiteX121-243" fmla="*/ 4261443 w 15811497"/>
              <a:gd name="connsiteY121-244" fmla="*/ 806235 h 6248398"/>
              <a:gd name="connsiteX122-245" fmla="*/ 4261445 w 15811497"/>
              <a:gd name="connsiteY122-246" fmla="*/ 806236 h 6248398"/>
              <a:gd name="connsiteX123-247" fmla="*/ 4306650 w 15811497"/>
              <a:gd name="connsiteY123-248" fmla="*/ 833699 h 6248398"/>
              <a:gd name="connsiteX124-249" fmla="*/ 4409044 w 15811497"/>
              <a:gd name="connsiteY124-250" fmla="*/ 910268 h 6248398"/>
              <a:gd name="connsiteX125-251" fmla="*/ 4409043 w 15811497"/>
              <a:gd name="connsiteY125-252" fmla="*/ 910268 h 6248398"/>
              <a:gd name="connsiteX126-253" fmla="*/ 4519295 w 15811497"/>
              <a:gd name="connsiteY126-254" fmla="*/ 992713 h 6248398"/>
              <a:gd name="connsiteX127-255" fmla="*/ 4612477 w 15811497"/>
              <a:gd name="connsiteY127-256" fmla="*/ 1077402 h 6248398"/>
              <a:gd name="connsiteX128-257" fmla="*/ 4612478 w 15811497"/>
              <a:gd name="connsiteY128-258" fmla="*/ 1077403 h 6248398"/>
              <a:gd name="connsiteX129-259" fmla="*/ 4715454 w 15811497"/>
              <a:gd name="connsiteY129-260" fmla="*/ 1170993 h 6248398"/>
              <a:gd name="connsiteX130-261" fmla="*/ 4612478 w 15811497"/>
              <a:gd name="connsiteY130-262" fmla="*/ 1077402 h 6248398"/>
              <a:gd name="connsiteX131-263" fmla="*/ 4701725 w 15811497"/>
              <a:gd name="connsiteY131-264" fmla="*/ 1120394 h 6248398"/>
              <a:gd name="connsiteX132-265" fmla="*/ 5191122 w 15811497"/>
              <a:gd name="connsiteY132-266" fmla="*/ 1219199 h 6248398"/>
              <a:gd name="connsiteX133-267" fmla="*/ 6161317 w 15811497"/>
              <a:gd name="connsiteY133-268" fmla="*/ 761659 h 6248398"/>
              <a:gd name="connsiteX134-269" fmla="*/ 6224019 w 15811497"/>
              <a:gd name="connsiteY134-270" fmla="*/ 677808 h 6248398"/>
              <a:gd name="connsiteX135-271" fmla="*/ 6175489 w 15811497"/>
              <a:gd name="connsiteY135-272" fmla="*/ 757691 h 6248398"/>
              <a:gd name="connsiteX136-273" fmla="*/ 6101172 w 15811497"/>
              <a:gd name="connsiteY136-274" fmla="*/ 916927 h 6248398"/>
              <a:gd name="connsiteX137-275" fmla="*/ 6074903 w 15811497"/>
              <a:gd name="connsiteY137-276" fmla="*/ 997895 h 6248398"/>
              <a:gd name="connsiteX138-277" fmla="*/ 6101172 w 15811497"/>
              <a:gd name="connsiteY138-278" fmla="*/ 916928 h 6248398"/>
              <a:gd name="connsiteX139-279" fmla="*/ 6175489 w 15811497"/>
              <a:gd name="connsiteY139-280" fmla="*/ 757692 h 6248398"/>
              <a:gd name="connsiteX140-281" fmla="*/ 6224020 w 15811497"/>
              <a:gd name="connsiteY140-282" fmla="*/ 677809 h 6248398"/>
              <a:gd name="connsiteX141-283" fmla="*/ 6233696 w 15811497"/>
              <a:gd name="connsiteY141-284" fmla="*/ 664869 h 6248398"/>
              <a:gd name="connsiteX142-285" fmla="*/ 6252611 w 15811497"/>
              <a:gd name="connsiteY142-286" fmla="*/ 633734 h 6248398"/>
              <a:gd name="connsiteX143-287" fmla="*/ 6252610 w 15811497"/>
              <a:gd name="connsiteY143-288" fmla="*/ 633734 h 6248398"/>
              <a:gd name="connsiteX144-289" fmla="*/ 6233696 w 15811497"/>
              <a:gd name="connsiteY144-290" fmla="*/ 664868 h 6248398"/>
              <a:gd name="connsiteX145-291" fmla="*/ 6224019 w 15811497"/>
              <a:gd name="connsiteY145-292" fmla="*/ 677808 h 6248398"/>
              <a:gd name="connsiteX146-293" fmla="*/ 6248008 w 15811497"/>
              <a:gd name="connsiteY146-294" fmla="*/ 638320 h 6248398"/>
              <a:gd name="connsiteX147-295" fmla="*/ 6251291 w 15811497"/>
              <a:gd name="connsiteY147-296" fmla="*/ 633930 h 6248398"/>
              <a:gd name="connsiteX148-297" fmla="*/ 6251293 w 15811497"/>
              <a:gd name="connsiteY148-298" fmla="*/ 633929 h 6248398"/>
              <a:gd name="connsiteX149-299" fmla="*/ 6257683 w 15811497"/>
              <a:gd name="connsiteY149-300" fmla="*/ 625384 h 6248398"/>
              <a:gd name="connsiteX150-301" fmla="*/ 6257686 w 15811497"/>
              <a:gd name="connsiteY150-302" fmla="*/ 625380 h 6248398"/>
              <a:gd name="connsiteX151" fmla="*/ 6331355 w 15811497"/>
              <a:gd name="connsiteY151" fmla="*/ 526865 h 6248398"/>
              <a:gd name="connsiteX152" fmla="*/ 7448548 w 15811497"/>
              <a:gd name="connsiteY152" fmla="*/ 0 h 6248398"/>
              <a:gd name="connsiteX0-303" fmla="*/ 11209760 w 15811497"/>
              <a:gd name="connsiteY0-304" fmla="*/ 5180760 h 6248398"/>
              <a:gd name="connsiteX1-305" fmla="*/ 11210150 w 15811497"/>
              <a:gd name="connsiteY1-306" fmla="*/ 5180948 h 6248398"/>
              <a:gd name="connsiteX2-307" fmla="*/ 11313815 w 15811497"/>
              <a:gd name="connsiteY2-308" fmla="*/ 5243926 h 6248398"/>
              <a:gd name="connsiteX3-309" fmla="*/ 11369911 w 15811497"/>
              <a:gd name="connsiteY3-310" fmla="*/ 5285874 h 6248398"/>
              <a:gd name="connsiteX4-311" fmla="*/ 11410606 w 15811497"/>
              <a:gd name="connsiteY4-312" fmla="*/ 5316305 h 6248398"/>
              <a:gd name="connsiteX5-313" fmla="*/ 11499892 w 15811497"/>
              <a:gd name="connsiteY5-314" fmla="*/ 5397454 h 6248398"/>
              <a:gd name="connsiteX6-315" fmla="*/ 11528781 w 15811497"/>
              <a:gd name="connsiteY6-316" fmla="*/ 5429240 h 6248398"/>
              <a:gd name="connsiteX7-317" fmla="*/ 11504846 w 15811497"/>
              <a:gd name="connsiteY7-318" fmla="*/ 5414699 h 6248398"/>
              <a:gd name="connsiteX8-319" fmla="*/ 11371717 w 15811497"/>
              <a:gd name="connsiteY8-320" fmla="*/ 5315148 h 6248398"/>
              <a:gd name="connsiteX9-321" fmla="*/ 11292198 w 15811497"/>
              <a:gd name="connsiteY9-322" fmla="*/ 5255685 h 6248398"/>
              <a:gd name="connsiteX10-323" fmla="*/ 11209760 w 15811497"/>
              <a:gd name="connsiteY10-324" fmla="*/ 5180760 h 6248398"/>
              <a:gd name="connsiteX11-325" fmla="*/ 4892179 w 15811497"/>
              <a:gd name="connsiteY11-326" fmla="*/ 4842491 h 6248398"/>
              <a:gd name="connsiteX12-327" fmla="*/ 4892178 w 15811497"/>
              <a:gd name="connsiteY12-328" fmla="*/ 4842492 h 6248398"/>
              <a:gd name="connsiteX13-329" fmla="*/ 4885192 w 15811497"/>
              <a:gd name="connsiteY13-330" fmla="*/ 4851834 h 6248398"/>
              <a:gd name="connsiteX14-331" fmla="*/ 4892179 w 15811497"/>
              <a:gd name="connsiteY14-332" fmla="*/ 4842491 h 6248398"/>
              <a:gd name="connsiteX15-333" fmla="*/ 8767766 w 15811497"/>
              <a:gd name="connsiteY15-334" fmla="*/ 853515 h 6248398"/>
              <a:gd name="connsiteX16-335" fmla="*/ 8782572 w 15811497"/>
              <a:gd name="connsiteY16-336" fmla="*/ 884251 h 6248398"/>
              <a:gd name="connsiteX17-337" fmla="*/ 8812281 w 15811497"/>
              <a:gd name="connsiteY17-338" fmla="*/ 965420 h 6248398"/>
              <a:gd name="connsiteX18-339" fmla="*/ 8831257 w 15811497"/>
              <a:gd name="connsiteY18-340" fmla="*/ 1017268 h 6248398"/>
              <a:gd name="connsiteX19-341" fmla="*/ 8860452 w 15811497"/>
              <a:gd name="connsiteY19-342" fmla="*/ 1130811 h 6248398"/>
              <a:gd name="connsiteX20-343" fmla="*/ 8839383 w 15811497"/>
              <a:gd name="connsiteY20-344" fmla="*/ 1087075 h 6248398"/>
              <a:gd name="connsiteX21-345" fmla="*/ 8798546 w 15811497"/>
              <a:gd name="connsiteY21-346" fmla="*/ 975498 h 6248398"/>
              <a:gd name="connsiteX22-347" fmla="*/ 8795375 w 15811497"/>
              <a:gd name="connsiteY22-348" fmla="*/ 963167 h 6248398"/>
              <a:gd name="connsiteX23-349" fmla="*/ 8768620 w 15811497"/>
              <a:gd name="connsiteY23-350" fmla="*/ 859114 h 6248398"/>
              <a:gd name="connsiteX24-351" fmla="*/ 8767766 w 15811497"/>
              <a:gd name="connsiteY24-352" fmla="*/ 853515 h 6248398"/>
              <a:gd name="connsiteX25-353" fmla="*/ 7448548 w 15811497"/>
              <a:gd name="connsiteY25-354" fmla="*/ 0 h 6248398"/>
              <a:gd name="connsiteX26-355" fmla="*/ 8721604 w 15811497"/>
              <a:gd name="connsiteY26-356" fmla="*/ 757692 h 6248398"/>
              <a:gd name="connsiteX27-357" fmla="*/ 8767765 w 15811497"/>
              <a:gd name="connsiteY27-358" fmla="*/ 853515 h 6248398"/>
              <a:gd name="connsiteX28-359" fmla="*/ 8768619 w 15811497"/>
              <a:gd name="connsiteY28-360" fmla="*/ 859114 h 6248398"/>
              <a:gd name="connsiteX29-361" fmla="*/ 8795374 w 15811497"/>
              <a:gd name="connsiteY29-362" fmla="*/ 963167 h 6248398"/>
              <a:gd name="connsiteX30-363" fmla="*/ 8798545 w 15811497"/>
              <a:gd name="connsiteY30-364" fmla="*/ 975499 h 6248398"/>
              <a:gd name="connsiteX31-365" fmla="*/ 8839382 w 15811497"/>
              <a:gd name="connsiteY31-366" fmla="*/ 1087076 h 6248398"/>
              <a:gd name="connsiteX32-367" fmla="*/ 8860451 w 15811497"/>
              <a:gd name="connsiteY32-368" fmla="*/ 1130812 h 6248398"/>
              <a:gd name="connsiteX33-369" fmla="*/ 8866932 w 15811497"/>
              <a:gd name="connsiteY33-370" fmla="*/ 1156018 h 6248398"/>
              <a:gd name="connsiteX34-371" fmla="*/ 8896346 w 15811497"/>
              <a:gd name="connsiteY34-372" fmla="*/ 1447799 h 6248398"/>
              <a:gd name="connsiteX35-373" fmla="*/ 8866932 w 15811497"/>
              <a:gd name="connsiteY35-374" fmla="*/ 1156017 h 6248398"/>
              <a:gd name="connsiteX36-375" fmla="*/ 8860451 w 15811497"/>
              <a:gd name="connsiteY36-376" fmla="*/ 1130810 h 6248398"/>
              <a:gd name="connsiteX37-377" fmla="*/ 8890522 w 15811497"/>
              <a:gd name="connsiteY37-378" fmla="*/ 1193234 h 6248398"/>
              <a:gd name="connsiteX38-379" fmla="*/ 9958384 w 15811497"/>
              <a:gd name="connsiteY38-380" fmla="*/ 1828798 h 6248398"/>
              <a:gd name="connsiteX39-381" fmla="*/ 10895504 w 15811497"/>
              <a:gd name="connsiteY39-382" fmla="*/ 1386857 h 6248398"/>
              <a:gd name="connsiteX40-383" fmla="*/ 10927290 w 15811497"/>
              <a:gd name="connsiteY40-384" fmla="*/ 1344350 h 6248398"/>
              <a:gd name="connsiteX41-385" fmla="*/ 10936907 w 15811497"/>
              <a:gd name="connsiteY41-386" fmla="*/ 1346082 h 6248398"/>
              <a:gd name="connsiteX42-387" fmla="*/ 10917759 w 15811497"/>
              <a:gd name="connsiteY42-388" fmla="*/ 1367151 h 6248398"/>
              <a:gd name="connsiteX43-389" fmla="*/ 10545015 w 15811497"/>
              <a:gd name="connsiteY43-390" fmla="*/ 1956940 h 6248398"/>
              <a:gd name="connsiteX44-391" fmla="*/ 10521911 w 15811497"/>
              <a:gd name="connsiteY44-392" fmla="*/ 2012524 h 6248398"/>
              <a:gd name="connsiteX45-393" fmla="*/ 10521913 w 15811497"/>
              <a:gd name="connsiteY45-394" fmla="*/ 2012521 h 6248398"/>
              <a:gd name="connsiteX46-395" fmla="*/ 10545016 w 15811497"/>
              <a:gd name="connsiteY46-396" fmla="*/ 1956940 h 6248398"/>
              <a:gd name="connsiteX47-397" fmla="*/ 10917760 w 15811497"/>
              <a:gd name="connsiteY47-398" fmla="*/ 1367152 h 6248398"/>
              <a:gd name="connsiteX48-399" fmla="*/ 10936908 w 15811497"/>
              <a:gd name="connsiteY48-400" fmla="*/ 1346084 h 6248398"/>
              <a:gd name="connsiteX49-401" fmla="*/ 10972797 w 15811497"/>
              <a:gd name="connsiteY49-402" fmla="*/ 1352550 h 6248398"/>
              <a:gd name="connsiteX50-403" fmla="*/ 11002341 w 15811497"/>
              <a:gd name="connsiteY50-404" fmla="*/ 1645177 h 6248398"/>
              <a:gd name="connsiteX51-405" fmla="*/ 11002341 w 15811497"/>
              <a:gd name="connsiteY51-406" fmla="*/ 1645177 h 6248398"/>
              <a:gd name="connsiteX52-407" fmla="*/ 10972797 w 15811497"/>
              <a:gd name="connsiteY52-408" fmla="*/ 1352549 h 6248398"/>
              <a:gd name="connsiteX53-409" fmla="*/ 10936908 w 15811497"/>
              <a:gd name="connsiteY53-410" fmla="*/ 1346083 h 6248398"/>
              <a:gd name="connsiteX54-411" fmla="*/ 11096041 w 15811497"/>
              <a:gd name="connsiteY54-412" fmla="*/ 1170993 h 6248398"/>
              <a:gd name="connsiteX55-413" fmla="*/ 13049247 w 15811497"/>
              <a:gd name="connsiteY55-414" fmla="*/ 361949 h 6248398"/>
              <a:gd name="connsiteX56-415" fmla="*/ 15811497 w 15811497"/>
              <a:gd name="connsiteY56-416" fmla="*/ 3124198 h 6248398"/>
              <a:gd name="connsiteX57-417" fmla="*/ 13049247 w 15811497"/>
              <a:gd name="connsiteY57-418" fmla="*/ 5886448 h 6248398"/>
              <a:gd name="connsiteX58-419" fmla="*/ 11732594 w 15811497"/>
              <a:gd name="connsiteY58-420" fmla="*/ 5553059 h 6248398"/>
              <a:gd name="connsiteX59-421" fmla="*/ 11528782 w 15811497"/>
              <a:gd name="connsiteY59-422" fmla="*/ 5429240 h 6248398"/>
              <a:gd name="connsiteX60-423" fmla="*/ 11499893 w 15811497"/>
              <a:gd name="connsiteY60-424" fmla="*/ 5397454 h 6248398"/>
              <a:gd name="connsiteX61-425" fmla="*/ 11410607 w 15811497"/>
              <a:gd name="connsiteY61-426" fmla="*/ 5316305 h 6248398"/>
              <a:gd name="connsiteX62-427" fmla="*/ 11369912 w 15811497"/>
              <a:gd name="connsiteY62-428" fmla="*/ 5285874 h 6248398"/>
              <a:gd name="connsiteX63-429" fmla="*/ 11355656 w 15811497"/>
              <a:gd name="connsiteY63-430" fmla="*/ 5144675 h 6248398"/>
              <a:gd name="connsiteX64-431" fmla="*/ 11355656 w 15811497"/>
              <a:gd name="connsiteY64-432" fmla="*/ 5144675 h 6248398"/>
              <a:gd name="connsiteX65-433" fmla="*/ 11369912 w 15811497"/>
              <a:gd name="connsiteY65-434" fmla="*/ 5285874 h 6248398"/>
              <a:gd name="connsiteX66-435" fmla="*/ 11313816 w 15811497"/>
              <a:gd name="connsiteY66-436" fmla="*/ 5243926 h 6248398"/>
              <a:gd name="connsiteX67-437" fmla="*/ 11210151 w 15811497"/>
              <a:gd name="connsiteY67-438" fmla="*/ 5180948 h 6248398"/>
              <a:gd name="connsiteX68-439" fmla="*/ 11209761 w 15811497"/>
              <a:gd name="connsiteY68-440" fmla="*/ 5180760 h 6248398"/>
              <a:gd name="connsiteX69-441" fmla="*/ 11096041 w 15811497"/>
              <a:gd name="connsiteY69-442" fmla="*/ 5077404 h 6248398"/>
              <a:gd name="connsiteX70-443" fmla="*/ 11063094 w 15811497"/>
              <a:gd name="connsiteY70-444" fmla="*/ 5041153 h 6248398"/>
              <a:gd name="connsiteX71-445" fmla="*/ 11063091 w 15811497"/>
              <a:gd name="connsiteY71-446" fmla="*/ 5041152 h 6248398"/>
              <a:gd name="connsiteX72-447" fmla="*/ 11096040 w 15811497"/>
              <a:gd name="connsiteY72-448" fmla="*/ 5077404 h 6248398"/>
              <a:gd name="connsiteX73-449" fmla="*/ 11209760 w 15811497"/>
              <a:gd name="connsiteY73-450" fmla="*/ 5180760 h 6248398"/>
              <a:gd name="connsiteX74-451" fmla="*/ 11100244 w 15811497"/>
              <a:gd name="connsiteY74-452" fmla="*/ 5128004 h 6248398"/>
              <a:gd name="connsiteX75-453" fmla="*/ 10610846 w 15811497"/>
              <a:gd name="connsiteY75-454" fmla="*/ 5029199 h 6248398"/>
              <a:gd name="connsiteX76-455" fmla="*/ 9640652 w 15811497"/>
              <a:gd name="connsiteY76-456" fmla="*/ 5486739 h 6248398"/>
              <a:gd name="connsiteX77-457" fmla="*/ 9628722 w 15811497"/>
              <a:gd name="connsiteY77-458" fmla="*/ 5502693 h 6248398"/>
              <a:gd name="connsiteX78-459" fmla="*/ 9568273 w 15811497"/>
              <a:gd name="connsiteY78-460" fmla="*/ 5583530 h 6248398"/>
              <a:gd name="connsiteX79-461" fmla="*/ 9535504 w 15811497"/>
              <a:gd name="connsiteY79-462" fmla="*/ 5637470 h 6248398"/>
              <a:gd name="connsiteX80-463" fmla="*/ 9535505 w 15811497"/>
              <a:gd name="connsiteY80-464" fmla="*/ 5637470 h 6248398"/>
              <a:gd name="connsiteX81-465" fmla="*/ 9568273 w 15811497"/>
              <a:gd name="connsiteY81-466" fmla="*/ 5583531 h 6248398"/>
              <a:gd name="connsiteX82-467" fmla="*/ 9628722 w 15811497"/>
              <a:gd name="connsiteY82-468" fmla="*/ 5502694 h 6248398"/>
              <a:gd name="connsiteX83-469" fmla="*/ 9563485 w 15811497"/>
              <a:gd name="connsiteY83-470" fmla="*/ 5610078 h 6248398"/>
              <a:gd name="connsiteX84-471" fmla="*/ 9542221 w 15811497"/>
              <a:gd name="connsiteY84-472" fmla="*/ 5638514 h 6248398"/>
              <a:gd name="connsiteX85-473" fmla="*/ 9504352 w 15811497"/>
              <a:gd name="connsiteY85-474" fmla="*/ 5689156 h 6248398"/>
              <a:gd name="connsiteX86-475" fmla="*/ 9480140 w 15811497"/>
              <a:gd name="connsiteY86-476" fmla="*/ 5721533 h 6248398"/>
              <a:gd name="connsiteX87-477" fmla="*/ 8362947 w 15811497"/>
              <a:gd name="connsiteY87-478" fmla="*/ 6248398 h 6248398"/>
              <a:gd name="connsiteX88-479" fmla="*/ 7028922 w 15811497"/>
              <a:gd name="connsiteY88-480" fmla="*/ 5364147 h 6248398"/>
              <a:gd name="connsiteX89-481" fmla="*/ 6990513 w 15811497"/>
              <a:gd name="connsiteY89-482" fmla="*/ 5259205 h 6248398"/>
              <a:gd name="connsiteX90-483" fmla="*/ 6990512 w 15811497"/>
              <a:gd name="connsiteY90-484" fmla="*/ 5259199 h 6248398"/>
              <a:gd name="connsiteX91-485" fmla="*/ 6983676 w 15811497"/>
              <a:gd name="connsiteY91-486" fmla="*/ 5240519 h 6248398"/>
              <a:gd name="connsiteX92-487" fmla="*/ 6983673 w 15811497"/>
              <a:gd name="connsiteY92-488" fmla="*/ 5240519 h 6248398"/>
              <a:gd name="connsiteX93-489" fmla="*/ 6980236 w 15811497"/>
              <a:gd name="connsiteY93-490" fmla="*/ 5231130 h 6248398"/>
              <a:gd name="connsiteX94-491" fmla="*/ 6978859 w 15811497"/>
              <a:gd name="connsiteY94-492" fmla="*/ 5225774 h 6248398"/>
              <a:gd name="connsiteX95-493" fmla="*/ 6984291 w 15811497"/>
              <a:gd name="connsiteY95-494" fmla="*/ 5240614 h 6248398"/>
              <a:gd name="connsiteX96-495" fmla="*/ 6984292 w 15811497"/>
              <a:gd name="connsiteY96-496" fmla="*/ 5240614 h 6248398"/>
              <a:gd name="connsiteX97-497" fmla="*/ 6978860 w 15811497"/>
              <a:gd name="connsiteY97-498" fmla="*/ 5225773 h 6248398"/>
              <a:gd name="connsiteX98-499" fmla="*/ 6944562 w 15811497"/>
              <a:gd name="connsiteY98-500" fmla="*/ 5092380 h 6248398"/>
              <a:gd name="connsiteX99-501" fmla="*/ 6924183 w 15811497"/>
              <a:gd name="connsiteY99-502" fmla="*/ 4890225 h 6248398"/>
              <a:gd name="connsiteX100-503" fmla="*/ 6924182 w 15811497"/>
              <a:gd name="connsiteY100-504" fmla="*/ 4890225 h 6248398"/>
              <a:gd name="connsiteX101-505" fmla="*/ 6944561 w 15811497"/>
              <a:gd name="connsiteY101-506" fmla="*/ 5092380 h 6248398"/>
              <a:gd name="connsiteX102-507" fmla="*/ 6978860 w 15811497"/>
              <a:gd name="connsiteY102-508" fmla="*/ 5225773 h 6248398"/>
              <a:gd name="connsiteX103-509" fmla="*/ 6948299 w 15811497"/>
              <a:gd name="connsiteY103-510" fmla="*/ 5142273 h 6248398"/>
              <a:gd name="connsiteX104-511" fmla="*/ 5829297 w 15811497"/>
              <a:gd name="connsiteY104-512" fmla="*/ 4400549 h 6248398"/>
              <a:gd name="connsiteX105-513" fmla="*/ 5056802 w 15811497"/>
              <a:gd name="connsiteY105-514" fmla="*/ 4677867 h 6248398"/>
              <a:gd name="connsiteX106-515" fmla="*/ 5022517 w 15811497"/>
              <a:gd name="connsiteY106-516" fmla="*/ 4709027 h 6248398"/>
              <a:gd name="connsiteX107-517" fmla="*/ 5022515 w 15811497"/>
              <a:gd name="connsiteY107-518" fmla="*/ 4709029 h 6248398"/>
              <a:gd name="connsiteX108-519" fmla="*/ 5022510 w 15811497"/>
              <a:gd name="connsiteY108-520" fmla="*/ 4709033 h 6248398"/>
              <a:gd name="connsiteX109-521" fmla="*/ 4924198 w 15811497"/>
              <a:gd name="connsiteY109-522" fmla="*/ 4840507 h 6248398"/>
              <a:gd name="connsiteX110-523" fmla="*/ 4914898 w 15811497"/>
              <a:gd name="connsiteY110-524" fmla="*/ 4838698 h 6248398"/>
              <a:gd name="connsiteX111-525" fmla="*/ 4914898 w 15811497"/>
              <a:gd name="connsiteY111-526" fmla="*/ 4838699 h 6248398"/>
              <a:gd name="connsiteX112-527" fmla="*/ 4924199 w 15811497"/>
              <a:gd name="connsiteY112-528" fmla="*/ 4840508 h 6248398"/>
              <a:gd name="connsiteX113-529" fmla="*/ 4893736 w 15811497"/>
              <a:gd name="connsiteY113-530" fmla="*/ 4881247 h 6248398"/>
              <a:gd name="connsiteX114-531" fmla="*/ 4778482 w 15811497"/>
              <a:gd name="connsiteY114-532" fmla="*/ 5008058 h 6248398"/>
              <a:gd name="connsiteX115-533" fmla="*/ 4778482 w 15811497"/>
              <a:gd name="connsiteY115-534" fmla="*/ 5008057 h 6248398"/>
              <a:gd name="connsiteX116-535" fmla="*/ 4715455 w 15811497"/>
              <a:gd name="connsiteY116-536" fmla="*/ 5077404 h 6248398"/>
              <a:gd name="connsiteX117-537" fmla="*/ 2762249 w 15811497"/>
              <a:gd name="connsiteY117-538" fmla="*/ 5886448 h 6248398"/>
              <a:gd name="connsiteX118-539" fmla="*/ 0 w 15811497"/>
              <a:gd name="connsiteY118-540" fmla="*/ 3124198 h 6248398"/>
              <a:gd name="connsiteX119-541" fmla="*/ 2762249 w 15811497"/>
              <a:gd name="connsiteY119-542" fmla="*/ 361949 h 6248398"/>
              <a:gd name="connsiteX120-543" fmla="*/ 4078902 w 15811497"/>
              <a:gd name="connsiteY120-544" fmla="*/ 695338 h 6248398"/>
              <a:gd name="connsiteX121-545" fmla="*/ 4261443 w 15811497"/>
              <a:gd name="connsiteY121-546" fmla="*/ 806235 h 6248398"/>
              <a:gd name="connsiteX122-547" fmla="*/ 4261445 w 15811497"/>
              <a:gd name="connsiteY122-548" fmla="*/ 806236 h 6248398"/>
              <a:gd name="connsiteX123-549" fmla="*/ 4306650 w 15811497"/>
              <a:gd name="connsiteY123-550" fmla="*/ 833699 h 6248398"/>
              <a:gd name="connsiteX124-551" fmla="*/ 4409044 w 15811497"/>
              <a:gd name="connsiteY124-552" fmla="*/ 910268 h 6248398"/>
              <a:gd name="connsiteX125-553" fmla="*/ 4409043 w 15811497"/>
              <a:gd name="connsiteY125-554" fmla="*/ 910268 h 6248398"/>
              <a:gd name="connsiteX126-555" fmla="*/ 4519295 w 15811497"/>
              <a:gd name="connsiteY126-556" fmla="*/ 992713 h 6248398"/>
              <a:gd name="connsiteX127-557" fmla="*/ 4612477 w 15811497"/>
              <a:gd name="connsiteY127-558" fmla="*/ 1077402 h 6248398"/>
              <a:gd name="connsiteX128-559" fmla="*/ 4612478 w 15811497"/>
              <a:gd name="connsiteY128-560" fmla="*/ 1077403 h 6248398"/>
              <a:gd name="connsiteX129-561" fmla="*/ 4715454 w 15811497"/>
              <a:gd name="connsiteY129-562" fmla="*/ 1170993 h 6248398"/>
              <a:gd name="connsiteX130-563" fmla="*/ 4612478 w 15811497"/>
              <a:gd name="connsiteY130-564" fmla="*/ 1077402 h 6248398"/>
              <a:gd name="connsiteX131-565" fmla="*/ 4701725 w 15811497"/>
              <a:gd name="connsiteY131-566" fmla="*/ 1120394 h 6248398"/>
              <a:gd name="connsiteX132-567" fmla="*/ 5191122 w 15811497"/>
              <a:gd name="connsiteY132-568" fmla="*/ 1219199 h 6248398"/>
              <a:gd name="connsiteX133-569" fmla="*/ 6161317 w 15811497"/>
              <a:gd name="connsiteY133-570" fmla="*/ 761659 h 6248398"/>
              <a:gd name="connsiteX134-571" fmla="*/ 6224019 w 15811497"/>
              <a:gd name="connsiteY134-572" fmla="*/ 677808 h 6248398"/>
              <a:gd name="connsiteX135-573" fmla="*/ 6175489 w 15811497"/>
              <a:gd name="connsiteY135-574" fmla="*/ 757691 h 6248398"/>
              <a:gd name="connsiteX136-575" fmla="*/ 6101172 w 15811497"/>
              <a:gd name="connsiteY136-576" fmla="*/ 916927 h 6248398"/>
              <a:gd name="connsiteX137-577" fmla="*/ 6101172 w 15811497"/>
              <a:gd name="connsiteY137-578" fmla="*/ 916928 h 6248398"/>
              <a:gd name="connsiteX138-579" fmla="*/ 6175489 w 15811497"/>
              <a:gd name="connsiteY138-580" fmla="*/ 757692 h 6248398"/>
              <a:gd name="connsiteX139-581" fmla="*/ 6224020 w 15811497"/>
              <a:gd name="connsiteY139-582" fmla="*/ 677809 h 6248398"/>
              <a:gd name="connsiteX140-583" fmla="*/ 6233696 w 15811497"/>
              <a:gd name="connsiteY140-584" fmla="*/ 664869 h 6248398"/>
              <a:gd name="connsiteX141-585" fmla="*/ 6252611 w 15811497"/>
              <a:gd name="connsiteY141-586" fmla="*/ 633734 h 6248398"/>
              <a:gd name="connsiteX142-587" fmla="*/ 6252610 w 15811497"/>
              <a:gd name="connsiteY142-588" fmla="*/ 633734 h 6248398"/>
              <a:gd name="connsiteX143-589" fmla="*/ 6233696 w 15811497"/>
              <a:gd name="connsiteY143-590" fmla="*/ 664868 h 6248398"/>
              <a:gd name="connsiteX144-591" fmla="*/ 6224019 w 15811497"/>
              <a:gd name="connsiteY144-592" fmla="*/ 677808 h 6248398"/>
              <a:gd name="connsiteX145-593" fmla="*/ 6248008 w 15811497"/>
              <a:gd name="connsiteY145-594" fmla="*/ 638320 h 6248398"/>
              <a:gd name="connsiteX146-595" fmla="*/ 6251291 w 15811497"/>
              <a:gd name="connsiteY146-596" fmla="*/ 633930 h 6248398"/>
              <a:gd name="connsiteX147-597" fmla="*/ 6251293 w 15811497"/>
              <a:gd name="connsiteY147-598" fmla="*/ 633929 h 6248398"/>
              <a:gd name="connsiteX148-599" fmla="*/ 6257683 w 15811497"/>
              <a:gd name="connsiteY148-600" fmla="*/ 625384 h 6248398"/>
              <a:gd name="connsiteX149-601" fmla="*/ 6257686 w 15811497"/>
              <a:gd name="connsiteY149-602" fmla="*/ 625380 h 6248398"/>
              <a:gd name="connsiteX150-603" fmla="*/ 6331355 w 15811497"/>
              <a:gd name="connsiteY150-604" fmla="*/ 526865 h 6248398"/>
              <a:gd name="connsiteX151-605" fmla="*/ 7448548 w 15811497"/>
              <a:gd name="connsiteY151-606" fmla="*/ 0 h 6248398"/>
              <a:gd name="connsiteX0-607" fmla="*/ 11209760 w 15811497"/>
              <a:gd name="connsiteY0-608" fmla="*/ 5180760 h 6248398"/>
              <a:gd name="connsiteX1-609" fmla="*/ 11210150 w 15811497"/>
              <a:gd name="connsiteY1-610" fmla="*/ 5180948 h 6248398"/>
              <a:gd name="connsiteX2-611" fmla="*/ 11313815 w 15811497"/>
              <a:gd name="connsiteY2-612" fmla="*/ 5243926 h 6248398"/>
              <a:gd name="connsiteX3-613" fmla="*/ 11369911 w 15811497"/>
              <a:gd name="connsiteY3-614" fmla="*/ 5285874 h 6248398"/>
              <a:gd name="connsiteX4-615" fmla="*/ 11410606 w 15811497"/>
              <a:gd name="connsiteY4-616" fmla="*/ 5316305 h 6248398"/>
              <a:gd name="connsiteX5-617" fmla="*/ 11499892 w 15811497"/>
              <a:gd name="connsiteY5-618" fmla="*/ 5397454 h 6248398"/>
              <a:gd name="connsiteX6-619" fmla="*/ 11528781 w 15811497"/>
              <a:gd name="connsiteY6-620" fmla="*/ 5429240 h 6248398"/>
              <a:gd name="connsiteX7-621" fmla="*/ 11504846 w 15811497"/>
              <a:gd name="connsiteY7-622" fmla="*/ 5414699 h 6248398"/>
              <a:gd name="connsiteX8-623" fmla="*/ 11371717 w 15811497"/>
              <a:gd name="connsiteY8-624" fmla="*/ 5315148 h 6248398"/>
              <a:gd name="connsiteX9-625" fmla="*/ 11292198 w 15811497"/>
              <a:gd name="connsiteY9-626" fmla="*/ 5255685 h 6248398"/>
              <a:gd name="connsiteX10-627" fmla="*/ 11209760 w 15811497"/>
              <a:gd name="connsiteY10-628" fmla="*/ 5180760 h 6248398"/>
              <a:gd name="connsiteX11-629" fmla="*/ 4892179 w 15811497"/>
              <a:gd name="connsiteY11-630" fmla="*/ 4842491 h 6248398"/>
              <a:gd name="connsiteX12-631" fmla="*/ 4892178 w 15811497"/>
              <a:gd name="connsiteY12-632" fmla="*/ 4842492 h 6248398"/>
              <a:gd name="connsiteX13-633" fmla="*/ 4885192 w 15811497"/>
              <a:gd name="connsiteY13-634" fmla="*/ 4851834 h 6248398"/>
              <a:gd name="connsiteX14-635" fmla="*/ 4892179 w 15811497"/>
              <a:gd name="connsiteY14-636" fmla="*/ 4842491 h 6248398"/>
              <a:gd name="connsiteX15-637" fmla="*/ 8767766 w 15811497"/>
              <a:gd name="connsiteY15-638" fmla="*/ 853515 h 6248398"/>
              <a:gd name="connsiteX16-639" fmla="*/ 8782572 w 15811497"/>
              <a:gd name="connsiteY16-640" fmla="*/ 884251 h 6248398"/>
              <a:gd name="connsiteX17-641" fmla="*/ 8812281 w 15811497"/>
              <a:gd name="connsiteY17-642" fmla="*/ 965420 h 6248398"/>
              <a:gd name="connsiteX18-643" fmla="*/ 8831257 w 15811497"/>
              <a:gd name="connsiteY18-644" fmla="*/ 1017268 h 6248398"/>
              <a:gd name="connsiteX19-645" fmla="*/ 8860452 w 15811497"/>
              <a:gd name="connsiteY19-646" fmla="*/ 1130811 h 6248398"/>
              <a:gd name="connsiteX20-647" fmla="*/ 8839383 w 15811497"/>
              <a:gd name="connsiteY20-648" fmla="*/ 1087075 h 6248398"/>
              <a:gd name="connsiteX21-649" fmla="*/ 8798546 w 15811497"/>
              <a:gd name="connsiteY21-650" fmla="*/ 975498 h 6248398"/>
              <a:gd name="connsiteX22-651" fmla="*/ 8795375 w 15811497"/>
              <a:gd name="connsiteY22-652" fmla="*/ 963167 h 6248398"/>
              <a:gd name="connsiteX23-653" fmla="*/ 8768620 w 15811497"/>
              <a:gd name="connsiteY23-654" fmla="*/ 859114 h 6248398"/>
              <a:gd name="connsiteX24-655" fmla="*/ 8767766 w 15811497"/>
              <a:gd name="connsiteY24-656" fmla="*/ 853515 h 6248398"/>
              <a:gd name="connsiteX25-657" fmla="*/ 7448548 w 15811497"/>
              <a:gd name="connsiteY25-658" fmla="*/ 0 h 6248398"/>
              <a:gd name="connsiteX26-659" fmla="*/ 8721604 w 15811497"/>
              <a:gd name="connsiteY26-660" fmla="*/ 757692 h 6248398"/>
              <a:gd name="connsiteX27-661" fmla="*/ 8767765 w 15811497"/>
              <a:gd name="connsiteY27-662" fmla="*/ 853515 h 6248398"/>
              <a:gd name="connsiteX28-663" fmla="*/ 8768619 w 15811497"/>
              <a:gd name="connsiteY28-664" fmla="*/ 859114 h 6248398"/>
              <a:gd name="connsiteX29-665" fmla="*/ 8795374 w 15811497"/>
              <a:gd name="connsiteY29-666" fmla="*/ 963167 h 6248398"/>
              <a:gd name="connsiteX30-667" fmla="*/ 8798545 w 15811497"/>
              <a:gd name="connsiteY30-668" fmla="*/ 975499 h 6248398"/>
              <a:gd name="connsiteX31-669" fmla="*/ 8839382 w 15811497"/>
              <a:gd name="connsiteY31-670" fmla="*/ 1087076 h 6248398"/>
              <a:gd name="connsiteX32-671" fmla="*/ 8860451 w 15811497"/>
              <a:gd name="connsiteY32-672" fmla="*/ 1130812 h 6248398"/>
              <a:gd name="connsiteX33-673" fmla="*/ 8866932 w 15811497"/>
              <a:gd name="connsiteY33-674" fmla="*/ 1156018 h 6248398"/>
              <a:gd name="connsiteX34-675" fmla="*/ 8896346 w 15811497"/>
              <a:gd name="connsiteY34-676" fmla="*/ 1447799 h 6248398"/>
              <a:gd name="connsiteX35-677" fmla="*/ 8866932 w 15811497"/>
              <a:gd name="connsiteY35-678" fmla="*/ 1156017 h 6248398"/>
              <a:gd name="connsiteX36-679" fmla="*/ 8860451 w 15811497"/>
              <a:gd name="connsiteY36-680" fmla="*/ 1130810 h 6248398"/>
              <a:gd name="connsiteX37-681" fmla="*/ 8890522 w 15811497"/>
              <a:gd name="connsiteY37-682" fmla="*/ 1193234 h 6248398"/>
              <a:gd name="connsiteX38-683" fmla="*/ 9958384 w 15811497"/>
              <a:gd name="connsiteY38-684" fmla="*/ 1828798 h 6248398"/>
              <a:gd name="connsiteX39-685" fmla="*/ 10895504 w 15811497"/>
              <a:gd name="connsiteY39-686" fmla="*/ 1386857 h 6248398"/>
              <a:gd name="connsiteX40-687" fmla="*/ 10927290 w 15811497"/>
              <a:gd name="connsiteY40-688" fmla="*/ 1344350 h 6248398"/>
              <a:gd name="connsiteX41-689" fmla="*/ 10936907 w 15811497"/>
              <a:gd name="connsiteY41-690" fmla="*/ 1346082 h 6248398"/>
              <a:gd name="connsiteX42-691" fmla="*/ 10917759 w 15811497"/>
              <a:gd name="connsiteY42-692" fmla="*/ 1367151 h 6248398"/>
              <a:gd name="connsiteX43-693" fmla="*/ 10545015 w 15811497"/>
              <a:gd name="connsiteY43-694" fmla="*/ 1956940 h 6248398"/>
              <a:gd name="connsiteX44-695" fmla="*/ 10521911 w 15811497"/>
              <a:gd name="connsiteY44-696" fmla="*/ 2012524 h 6248398"/>
              <a:gd name="connsiteX45-697" fmla="*/ 10521913 w 15811497"/>
              <a:gd name="connsiteY45-698" fmla="*/ 2012521 h 6248398"/>
              <a:gd name="connsiteX46-699" fmla="*/ 10545016 w 15811497"/>
              <a:gd name="connsiteY46-700" fmla="*/ 1956940 h 6248398"/>
              <a:gd name="connsiteX47-701" fmla="*/ 10917760 w 15811497"/>
              <a:gd name="connsiteY47-702" fmla="*/ 1367152 h 6248398"/>
              <a:gd name="connsiteX48-703" fmla="*/ 10936908 w 15811497"/>
              <a:gd name="connsiteY48-704" fmla="*/ 1346084 h 6248398"/>
              <a:gd name="connsiteX49-705" fmla="*/ 10972797 w 15811497"/>
              <a:gd name="connsiteY49-706" fmla="*/ 1352550 h 6248398"/>
              <a:gd name="connsiteX50-707" fmla="*/ 11002341 w 15811497"/>
              <a:gd name="connsiteY50-708" fmla="*/ 1645177 h 6248398"/>
              <a:gd name="connsiteX51-709" fmla="*/ 11002341 w 15811497"/>
              <a:gd name="connsiteY51-710" fmla="*/ 1645177 h 6248398"/>
              <a:gd name="connsiteX52-711" fmla="*/ 10972797 w 15811497"/>
              <a:gd name="connsiteY52-712" fmla="*/ 1352549 h 6248398"/>
              <a:gd name="connsiteX53-713" fmla="*/ 10936908 w 15811497"/>
              <a:gd name="connsiteY53-714" fmla="*/ 1346083 h 6248398"/>
              <a:gd name="connsiteX54-715" fmla="*/ 11096041 w 15811497"/>
              <a:gd name="connsiteY54-716" fmla="*/ 1170993 h 6248398"/>
              <a:gd name="connsiteX55-717" fmla="*/ 13049247 w 15811497"/>
              <a:gd name="connsiteY55-718" fmla="*/ 361949 h 6248398"/>
              <a:gd name="connsiteX56-719" fmla="*/ 15811497 w 15811497"/>
              <a:gd name="connsiteY56-720" fmla="*/ 3124198 h 6248398"/>
              <a:gd name="connsiteX57-721" fmla="*/ 13049247 w 15811497"/>
              <a:gd name="connsiteY57-722" fmla="*/ 5886448 h 6248398"/>
              <a:gd name="connsiteX58-723" fmla="*/ 11732594 w 15811497"/>
              <a:gd name="connsiteY58-724" fmla="*/ 5553059 h 6248398"/>
              <a:gd name="connsiteX59-725" fmla="*/ 11528782 w 15811497"/>
              <a:gd name="connsiteY59-726" fmla="*/ 5429240 h 6248398"/>
              <a:gd name="connsiteX60-727" fmla="*/ 11499893 w 15811497"/>
              <a:gd name="connsiteY60-728" fmla="*/ 5397454 h 6248398"/>
              <a:gd name="connsiteX61-729" fmla="*/ 11410607 w 15811497"/>
              <a:gd name="connsiteY61-730" fmla="*/ 5316305 h 6248398"/>
              <a:gd name="connsiteX62-731" fmla="*/ 11369912 w 15811497"/>
              <a:gd name="connsiteY62-732" fmla="*/ 5285874 h 6248398"/>
              <a:gd name="connsiteX63-733" fmla="*/ 11355656 w 15811497"/>
              <a:gd name="connsiteY63-734" fmla="*/ 5144675 h 6248398"/>
              <a:gd name="connsiteX64-735" fmla="*/ 11355656 w 15811497"/>
              <a:gd name="connsiteY64-736" fmla="*/ 5144675 h 6248398"/>
              <a:gd name="connsiteX65-737" fmla="*/ 11369912 w 15811497"/>
              <a:gd name="connsiteY65-738" fmla="*/ 5285874 h 6248398"/>
              <a:gd name="connsiteX66-739" fmla="*/ 11313816 w 15811497"/>
              <a:gd name="connsiteY66-740" fmla="*/ 5243926 h 6248398"/>
              <a:gd name="connsiteX67-741" fmla="*/ 11210151 w 15811497"/>
              <a:gd name="connsiteY67-742" fmla="*/ 5180948 h 6248398"/>
              <a:gd name="connsiteX68-743" fmla="*/ 11209761 w 15811497"/>
              <a:gd name="connsiteY68-744" fmla="*/ 5180760 h 6248398"/>
              <a:gd name="connsiteX69-745" fmla="*/ 11096041 w 15811497"/>
              <a:gd name="connsiteY69-746" fmla="*/ 5077404 h 6248398"/>
              <a:gd name="connsiteX70-747" fmla="*/ 11063094 w 15811497"/>
              <a:gd name="connsiteY70-748" fmla="*/ 5041153 h 6248398"/>
              <a:gd name="connsiteX71-749" fmla="*/ 11063091 w 15811497"/>
              <a:gd name="connsiteY71-750" fmla="*/ 5041152 h 6248398"/>
              <a:gd name="connsiteX72-751" fmla="*/ 11096040 w 15811497"/>
              <a:gd name="connsiteY72-752" fmla="*/ 5077404 h 6248398"/>
              <a:gd name="connsiteX73-753" fmla="*/ 11209760 w 15811497"/>
              <a:gd name="connsiteY73-754" fmla="*/ 5180760 h 6248398"/>
              <a:gd name="connsiteX74-755" fmla="*/ 11100244 w 15811497"/>
              <a:gd name="connsiteY74-756" fmla="*/ 5128004 h 6248398"/>
              <a:gd name="connsiteX75-757" fmla="*/ 10610846 w 15811497"/>
              <a:gd name="connsiteY75-758" fmla="*/ 5029199 h 6248398"/>
              <a:gd name="connsiteX76-759" fmla="*/ 9640652 w 15811497"/>
              <a:gd name="connsiteY76-760" fmla="*/ 5486739 h 6248398"/>
              <a:gd name="connsiteX77-761" fmla="*/ 9628722 w 15811497"/>
              <a:gd name="connsiteY77-762" fmla="*/ 5502693 h 6248398"/>
              <a:gd name="connsiteX78-763" fmla="*/ 9568273 w 15811497"/>
              <a:gd name="connsiteY78-764" fmla="*/ 5583530 h 6248398"/>
              <a:gd name="connsiteX79-765" fmla="*/ 9535504 w 15811497"/>
              <a:gd name="connsiteY79-766" fmla="*/ 5637470 h 6248398"/>
              <a:gd name="connsiteX80-767" fmla="*/ 9535505 w 15811497"/>
              <a:gd name="connsiteY80-768" fmla="*/ 5637470 h 6248398"/>
              <a:gd name="connsiteX81-769" fmla="*/ 9568273 w 15811497"/>
              <a:gd name="connsiteY81-770" fmla="*/ 5583531 h 6248398"/>
              <a:gd name="connsiteX82-771" fmla="*/ 9628722 w 15811497"/>
              <a:gd name="connsiteY82-772" fmla="*/ 5502694 h 6248398"/>
              <a:gd name="connsiteX83-773" fmla="*/ 9563485 w 15811497"/>
              <a:gd name="connsiteY83-774" fmla="*/ 5610078 h 6248398"/>
              <a:gd name="connsiteX84-775" fmla="*/ 9542221 w 15811497"/>
              <a:gd name="connsiteY84-776" fmla="*/ 5638514 h 6248398"/>
              <a:gd name="connsiteX85-777" fmla="*/ 9504352 w 15811497"/>
              <a:gd name="connsiteY85-778" fmla="*/ 5689156 h 6248398"/>
              <a:gd name="connsiteX86-779" fmla="*/ 9480140 w 15811497"/>
              <a:gd name="connsiteY86-780" fmla="*/ 5721533 h 6248398"/>
              <a:gd name="connsiteX87-781" fmla="*/ 8362947 w 15811497"/>
              <a:gd name="connsiteY87-782" fmla="*/ 6248398 h 6248398"/>
              <a:gd name="connsiteX88-783" fmla="*/ 7028922 w 15811497"/>
              <a:gd name="connsiteY88-784" fmla="*/ 5364147 h 6248398"/>
              <a:gd name="connsiteX89-785" fmla="*/ 6990513 w 15811497"/>
              <a:gd name="connsiteY89-786" fmla="*/ 5259205 h 6248398"/>
              <a:gd name="connsiteX90-787" fmla="*/ 6990512 w 15811497"/>
              <a:gd name="connsiteY90-788" fmla="*/ 5259199 h 6248398"/>
              <a:gd name="connsiteX91-789" fmla="*/ 6983676 w 15811497"/>
              <a:gd name="connsiteY91-790" fmla="*/ 5240519 h 6248398"/>
              <a:gd name="connsiteX92-791" fmla="*/ 6983673 w 15811497"/>
              <a:gd name="connsiteY92-792" fmla="*/ 5240519 h 6248398"/>
              <a:gd name="connsiteX93-793" fmla="*/ 6980236 w 15811497"/>
              <a:gd name="connsiteY93-794" fmla="*/ 5231130 h 6248398"/>
              <a:gd name="connsiteX94-795" fmla="*/ 6978859 w 15811497"/>
              <a:gd name="connsiteY94-796" fmla="*/ 5225774 h 6248398"/>
              <a:gd name="connsiteX95-797" fmla="*/ 6984291 w 15811497"/>
              <a:gd name="connsiteY95-798" fmla="*/ 5240614 h 6248398"/>
              <a:gd name="connsiteX96-799" fmla="*/ 6984292 w 15811497"/>
              <a:gd name="connsiteY96-800" fmla="*/ 5240614 h 6248398"/>
              <a:gd name="connsiteX97-801" fmla="*/ 6978860 w 15811497"/>
              <a:gd name="connsiteY97-802" fmla="*/ 5225773 h 6248398"/>
              <a:gd name="connsiteX98-803" fmla="*/ 6944562 w 15811497"/>
              <a:gd name="connsiteY98-804" fmla="*/ 5092380 h 6248398"/>
              <a:gd name="connsiteX99-805" fmla="*/ 6924183 w 15811497"/>
              <a:gd name="connsiteY99-806" fmla="*/ 4890225 h 6248398"/>
              <a:gd name="connsiteX100-807" fmla="*/ 6924182 w 15811497"/>
              <a:gd name="connsiteY100-808" fmla="*/ 4890225 h 6248398"/>
              <a:gd name="connsiteX101-809" fmla="*/ 6944561 w 15811497"/>
              <a:gd name="connsiteY101-810" fmla="*/ 5092380 h 6248398"/>
              <a:gd name="connsiteX102-811" fmla="*/ 6978860 w 15811497"/>
              <a:gd name="connsiteY102-812" fmla="*/ 5225773 h 6248398"/>
              <a:gd name="connsiteX103-813" fmla="*/ 6948299 w 15811497"/>
              <a:gd name="connsiteY103-814" fmla="*/ 5142273 h 6248398"/>
              <a:gd name="connsiteX104-815" fmla="*/ 5829297 w 15811497"/>
              <a:gd name="connsiteY104-816" fmla="*/ 4400549 h 6248398"/>
              <a:gd name="connsiteX105-817" fmla="*/ 5056802 w 15811497"/>
              <a:gd name="connsiteY105-818" fmla="*/ 4677867 h 6248398"/>
              <a:gd name="connsiteX106-819" fmla="*/ 5022517 w 15811497"/>
              <a:gd name="connsiteY106-820" fmla="*/ 4709027 h 6248398"/>
              <a:gd name="connsiteX107-821" fmla="*/ 5022515 w 15811497"/>
              <a:gd name="connsiteY107-822" fmla="*/ 4709029 h 6248398"/>
              <a:gd name="connsiteX108-823" fmla="*/ 5022510 w 15811497"/>
              <a:gd name="connsiteY108-824" fmla="*/ 4709033 h 6248398"/>
              <a:gd name="connsiteX109-825" fmla="*/ 4924198 w 15811497"/>
              <a:gd name="connsiteY109-826" fmla="*/ 4840507 h 6248398"/>
              <a:gd name="connsiteX110-827" fmla="*/ 4914898 w 15811497"/>
              <a:gd name="connsiteY110-828" fmla="*/ 4838698 h 6248398"/>
              <a:gd name="connsiteX111-829" fmla="*/ 4914898 w 15811497"/>
              <a:gd name="connsiteY111-830" fmla="*/ 4838699 h 6248398"/>
              <a:gd name="connsiteX112-831" fmla="*/ 4924199 w 15811497"/>
              <a:gd name="connsiteY112-832" fmla="*/ 4840508 h 6248398"/>
              <a:gd name="connsiteX113-833" fmla="*/ 4893736 w 15811497"/>
              <a:gd name="connsiteY113-834" fmla="*/ 4881247 h 6248398"/>
              <a:gd name="connsiteX114-835" fmla="*/ 4778482 w 15811497"/>
              <a:gd name="connsiteY114-836" fmla="*/ 5008058 h 6248398"/>
              <a:gd name="connsiteX115-837" fmla="*/ 4778482 w 15811497"/>
              <a:gd name="connsiteY115-838" fmla="*/ 5008057 h 6248398"/>
              <a:gd name="connsiteX116-839" fmla="*/ 4715455 w 15811497"/>
              <a:gd name="connsiteY116-840" fmla="*/ 5077404 h 6248398"/>
              <a:gd name="connsiteX117-841" fmla="*/ 2762249 w 15811497"/>
              <a:gd name="connsiteY117-842" fmla="*/ 5886448 h 6248398"/>
              <a:gd name="connsiteX118-843" fmla="*/ 0 w 15811497"/>
              <a:gd name="connsiteY118-844" fmla="*/ 3124198 h 6248398"/>
              <a:gd name="connsiteX119-845" fmla="*/ 2762249 w 15811497"/>
              <a:gd name="connsiteY119-846" fmla="*/ 361949 h 6248398"/>
              <a:gd name="connsiteX120-847" fmla="*/ 4078902 w 15811497"/>
              <a:gd name="connsiteY120-848" fmla="*/ 695338 h 6248398"/>
              <a:gd name="connsiteX121-849" fmla="*/ 4261443 w 15811497"/>
              <a:gd name="connsiteY121-850" fmla="*/ 806235 h 6248398"/>
              <a:gd name="connsiteX122-851" fmla="*/ 4261445 w 15811497"/>
              <a:gd name="connsiteY122-852" fmla="*/ 806236 h 6248398"/>
              <a:gd name="connsiteX123-853" fmla="*/ 4306650 w 15811497"/>
              <a:gd name="connsiteY123-854" fmla="*/ 833699 h 6248398"/>
              <a:gd name="connsiteX124-855" fmla="*/ 4409044 w 15811497"/>
              <a:gd name="connsiteY124-856" fmla="*/ 910268 h 6248398"/>
              <a:gd name="connsiteX125-857" fmla="*/ 4409043 w 15811497"/>
              <a:gd name="connsiteY125-858" fmla="*/ 910268 h 6248398"/>
              <a:gd name="connsiteX126-859" fmla="*/ 4519295 w 15811497"/>
              <a:gd name="connsiteY126-860" fmla="*/ 992713 h 6248398"/>
              <a:gd name="connsiteX127-861" fmla="*/ 4612477 w 15811497"/>
              <a:gd name="connsiteY127-862" fmla="*/ 1077402 h 6248398"/>
              <a:gd name="connsiteX128-863" fmla="*/ 4612478 w 15811497"/>
              <a:gd name="connsiteY128-864" fmla="*/ 1077403 h 6248398"/>
              <a:gd name="connsiteX129-865" fmla="*/ 4715454 w 15811497"/>
              <a:gd name="connsiteY129-866" fmla="*/ 1170993 h 6248398"/>
              <a:gd name="connsiteX130-867" fmla="*/ 4612478 w 15811497"/>
              <a:gd name="connsiteY130-868" fmla="*/ 1077402 h 6248398"/>
              <a:gd name="connsiteX131-869" fmla="*/ 4701725 w 15811497"/>
              <a:gd name="connsiteY131-870" fmla="*/ 1120394 h 6248398"/>
              <a:gd name="connsiteX132-871" fmla="*/ 5191122 w 15811497"/>
              <a:gd name="connsiteY132-872" fmla="*/ 1219199 h 6248398"/>
              <a:gd name="connsiteX133-873" fmla="*/ 6161317 w 15811497"/>
              <a:gd name="connsiteY133-874" fmla="*/ 761659 h 6248398"/>
              <a:gd name="connsiteX134-875" fmla="*/ 6224019 w 15811497"/>
              <a:gd name="connsiteY134-876" fmla="*/ 677808 h 6248398"/>
              <a:gd name="connsiteX135-877" fmla="*/ 6175489 w 15811497"/>
              <a:gd name="connsiteY135-878" fmla="*/ 757691 h 6248398"/>
              <a:gd name="connsiteX136-879" fmla="*/ 6101172 w 15811497"/>
              <a:gd name="connsiteY136-880" fmla="*/ 916927 h 6248398"/>
              <a:gd name="connsiteX137-881" fmla="*/ 6175489 w 15811497"/>
              <a:gd name="connsiteY137-882" fmla="*/ 757692 h 6248398"/>
              <a:gd name="connsiteX138-883" fmla="*/ 6224020 w 15811497"/>
              <a:gd name="connsiteY138-884" fmla="*/ 677809 h 6248398"/>
              <a:gd name="connsiteX139-885" fmla="*/ 6233696 w 15811497"/>
              <a:gd name="connsiteY139-886" fmla="*/ 664869 h 6248398"/>
              <a:gd name="connsiteX140-887" fmla="*/ 6252611 w 15811497"/>
              <a:gd name="connsiteY140-888" fmla="*/ 633734 h 6248398"/>
              <a:gd name="connsiteX141-889" fmla="*/ 6252610 w 15811497"/>
              <a:gd name="connsiteY141-890" fmla="*/ 633734 h 6248398"/>
              <a:gd name="connsiteX142-891" fmla="*/ 6233696 w 15811497"/>
              <a:gd name="connsiteY142-892" fmla="*/ 664868 h 6248398"/>
              <a:gd name="connsiteX143-893" fmla="*/ 6224019 w 15811497"/>
              <a:gd name="connsiteY143-894" fmla="*/ 677808 h 6248398"/>
              <a:gd name="connsiteX144-895" fmla="*/ 6248008 w 15811497"/>
              <a:gd name="connsiteY144-896" fmla="*/ 638320 h 6248398"/>
              <a:gd name="connsiteX145-897" fmla="*/ 6251291 w 15811497"/>
              <a:gd name="connsiteY145-898" fmla="*/ 633930 h 6248398"/>
              <a:gd name="connsiteX146-899" fmla="*/ 6251293 w 15811497"/>
              <a:gd name="connsiteY146-900" fmla="*/ 633929 h 6248398"/>
              <a:gd name="connsiteX147-901" fmla="*/ 6257683 w 15811497"/>
              <a:gd name="connsiteY147-902" fmla="*/ 625384 h 6248398"/>
              <a:gd name="connsiteX148-903" fmla="*/ 6257686 w 15811497"/>
              <a:gd name="connsiteY148-904" fmla="*/ 625380 h 6248398"/>
              <a:gd name="connsiteX149-905" fmla="*/ 6331355 w 15811497"/>
              <a:gd name="connsiteY149-906" fmla="*/ 526865 h 6248398"/>
              <a:gd name="connsiteX150-907" fmla="*/ 7448548 w 15811497"/>
              <a:gd name="connsiteY150-908" fmla="*/ 0 h 6248398"/>
              <a:gd name="connsiteX0-909" fmla="*/ 11209760 w 15811497"/>
              <a:gd name="connsiteY0-910" fmla="*/ 5180760 h 6248398"/>
              <a:gd name="connsiteX1-911" fmla="*/ 11210150 w 15811497"/>
              <a:gd name="connsiteY1-912" fmla="*/ 5180948 h 6248398"/>
              <a:gd name="connsiteX2-913" fmla="*/ 11313815 w 15811497"/>
              <a:gd name="connsiteY2-914" fmla="*/ 5243926 h 6248398"/>
              <a:gd name="connsiteX3-915" fmla="*/ 11369911 w 15811497"/>
              <a:gd name="connsiteY3-916" fmla="*/ 5285874 h 6248398"/>
              <a:gd name="connsiteX4-917" fmla="*/ 11410606 w 15811497"/>
              <a:gd name="connsiteY4-918" fmla="*/ 5316305 h 6248398"/>
              <a:gd name="connsiteX5-919" fmla="*/ 11499892 w 15811497"/>
              <a:gd name="connsiteY5-920" fmla="*/ 5397454 h 6248398"/>
              <a:gd name="connsiteX6-921" fmla="*/ 11528781 w 15811497"/>
              <a:gd name="connsiteY6-922" fmla="*/ 5429240 h 6248398"/>
              <a:gd name="connsiteX7-923" fmla="*/ 11504846 w 15811497"/>
              <a:gd name="connsiteY7-924" fmla="*/ 5414699 h 6248398"/>
              <a:gd name="connsiteX8-925" fmla="*/ 11371717 w 15811497"/>
              <a:gd name="connsiteY8-926" fmla="*/ 5315148 h 6248398"/>
              <a:gd name="connsiteX9-927" fmla="*/ 11292198 w 15811497"/>
              <a:gd name="connsiteY9-928" fmla="*/ 5255685 h 6248398"/>
              <a:gd name="connsiteX10-929" fmla="*/ 11209760 w 15811497"/>
              <a:gd name="connsiteY10-930" fmla="*/ 5180760 h 6248398"/>
              <a:gd name="connsiteX11-931" fmla="*/ 4892179 w 15811497"/>
              <a:gd name="connsiteY11-932" fmla="*/ 4842491 h 6248398"/>
              <a:gd name="connsiteX12-933" fmla="*/ 4892178 w 15811497"/>
              <a:gd name="connsiteY12-934" fmla="*/ 4842492 h 6248398"/>
              <a:gd name="connsiteX13-935" fmla="*/ 4885192 w 15811497"/>
              <a:gd name="connsiteY13-936" fmla="*/ 4851834 h 6248398"/>
              <a:gd name="connsiteX14-937" fmla="*/ 4892179 w 15811497"/>
              <a:gd name="connsiteY14-938" fmla="*/ 4842491 h 6248398"/>
              <a:gd name="connsiteX15-939" fmla="*/ 8767766 w 15811497"/>
              <a:gd name="connsiteY15-940" fmla="*/ 853515 h 6248398"/>
              <a:gd name="connsiteX16-941" fmla="*/ 8782572 w 15811497"/>
              <a:gd name="connsiteY16-942" fmla="*/ 884251 h 6248398"/>
              <a:gd name="connsiteX17-943" fmla="*/ 8812281 w 15811497"/>
              <a:gd name="connsiteY17-944" fmla="*/ 965420 h 6248398"/>
              <a:gd name="connsiteX18-945" fmla="*/ 8831257 w 15811497"/>
              <a:gd name="connsiteY18-946" fmla="*/ 1017268 h 6248398"/>
              <a:gd name="connsiteX19-947" fmla="*/ 8860452 w 15811497"/>
              <a:gd name="connsiteY19-948" fmla="*/ 1130811 h 6248398"/>
              <a:gd name="connsiteX20-949" fmla="*/ 8839383 w 15811497"/>
              <a:gd name="connsiteY20-950" fmla="*/ 1087075 h 6248398"/>
              <a:gd name="connsiteX21-951" fmla="*/ 8798546 w 15811497"/>
              <a:gd name="connsiteY21-952" fmla="*/ 975498 h 6248398"/>
              <a:gd name="connsiteX22-953" fmla="*/ 8795375 w 15811497"/>
              <a:gd name="connsiteY22-954" fmla="*/ 963167 h 6248398"/>
              <a:gd name="connsiteX23-955" fmla="*/ 8768620 w 15811497"/>
              <a:gd name="connsiteY23-956" fmla="*/ 859114 h 6248398"/>
              <a:gd name="connsiteX24-957" fmla="*/ 8767766 w 15811497"/>
              <a:gd name="connsiteY24-958" fmla="*/ 853515 h 6248398"/>
              <a:gd name="connsiteX25-959" fmla="*/ 7448548 w 15811497"/>
              <a:gd name="connsiteY25-960" fmla="*/ 0 h 6248398"/>
              <a:gd name="connsiteX26-961" fmla="*/ 8721604 w 15811497"/>
              <a:gd name="connsiteY26-962" fmla="*/ 757692 h 6248398"/>
              <a:gd name="connsiteX27-963" fmla="*/ 8767765 w 15811497"/>
              <a:gd name="connsiteY27-964" fmla="*/ 853515 h 6248398"/>
              <a:gd name="connsiteX28-965" fmla="*/ 8768619 w 15811497"/>
              <a:gd name="connsiteY28-966" fmla="*/ 859114 h 6248398"/>
              <a:gd name="connsiteX29-967" fmla="*/ 8795374 w 15811497"/>
              <a:gd name="connsiteY29-968" fmla="*/ 963167 h 6248398"/>
              <a:gd name="connsiteX30-969" fmla="*/ 8798545 w 15811497"/>
              <a:gd name="connsiteY30-970" fmla="*/ 975499 h 6248398"/>
              <a:gd name="connsiteX31-971" fmla="*/ 8839382 w 15811497"/>
              <a:gd name="connsiteY31-972" fmla="*/ 1087076 h 6248398"/>
              <a:gd name="connsiteX32-973" fmla="*/ 8860451 w 15811497"/>
              <a:gd name="connsiteY32-974" fmla="*/ 1130812 h 6248398"/>
              <a:gd name="connsiteX33-975" fmla="*/ 8866932 w 15811497"/>
              <a:gd name="connsiteY33-976" fmla="*/ 1156018 h 6248398"/>
              <a:gd name="connsiteX34-977" fmla="*/ 8896346 w 15811497"/>
              <a:gd name="connsiteY34-978" fmla="*/ 1447799 h 6248398"/>
              <a:gd name="connsiteX35-979" fmla="*/ 8866932 w 15811497"/>
              <a:gd name="connsiteY35-980" fmla="*/ 1156017 h 6248398"/>
              <a:gd name="connsiteX36-981" fmla="*/ 8860451 w 15811497"/>
              <a:gd name="connsiteY36-982" fmla="*/ 1130810 h 6248398"/>
              <a:gd name="connsiteX37-983" fmla="*/ 8890522 w 15811497"/>
              <a:gd name="connsiteY37-984" fmla="*/ 1193234 h 6248398"/>
              <a:gd name="connsiteX38-985" fmla="*/ 9958384 w 15811497"/>
              <a:gd name="connsiteY38-986" fmla="*/ 1828798 h 6248398"/>
              <a:gd name="connsiteX39-987" fmla="*/ 10895504 w 15811497"/>
              <a:gd name="connsiteY39-988" fmla="*/ 1386857 h 6248398"/>
              <a:gd name="connsiteX40-989" fmla="*/ 10927290 w 15811497"/>
              <a:gd name="connsiteY40-990" fmla="*/ 1344350 h 6248398"/>
              <a:gd name="connsiteX41-991" fmla="*/ 10936907 w 15811497"/>
              <a:gd name="connsiteY41-992" fmla="*/ 1346082 h 6248398"/>
              <a:gd name="connsiteX42-993" fmla="*/ 10917759 w 15811497"/>
              <a:gd name="connsiteY42-994" fmla="*/ 1367151 h 6248398"/>
              <a:gd name="connsiteX43-995" fmla="*/ 10545015 w 15811497"/>
              <a:gd name="connsiteY43-996" fmla="*/ 1956940 h 6248398"/>
              <a:gd name="connsiteX44-997" fmla="*/ 10521911 w 15811497"/>
              <a:gd name="connsiteY44-998" fmla="*/ 2012524 h 6248398"/>
              <a:gd name="connsiteX45-999" fmla="*/ 10521913 w 15811497"/>
              <a:gd name="connsiteY45-1000" fmla="*/ 2012521 h 6248398"/>
              <a:gd name="connsiteX46-1001" fmla="*/ 10545016 w 15811497"/>
              <a:gd name="connsiteY46-1002" fmla="*/ 1956940 h 6248398"/>
              <a:gd name="connsiteX47-1003" fmla="*/ 10917760 w 15811497"/>
              <a:gd name="connsiteY47-1004" fmla="*/ 1367152 h 6248398"/>
              <a:gd name="connsiteX48-1005" fmla="*/ 10936908 w 15811497"/>
              <a:gd name="connsiteY48-1006" fmla="*/ 1346084 h 6248398"/>
              <a:gd name="connsiteX49-1007" fmla="*/ 10972797 w 15811497"/>
              <a:gd name="connsiteY49-1008" fmla="*/ 1352550 h 6248398"/>
              <a:gd name="connsiteX50-1009" fmla="*/ 11002341 w 15811497"/>
              <a:gd name="connsiteY50-1010" fmla="*/ 1645177 h 6248398"/>
              <a:gd name="connsiteX51-1011" fmla="*/ 11002341 w 15811497"/>
              <a:gd name="connsiteY51-1012" fmla="*/ 1645177 h 6248398"/>
              <a:gd name="connsiteX52-1013" fmla="*/ 10972797 w 15811497"/>
              <a:gd name="connsiteY52-1014" fmla="*/ 1352549 h 6248398"/>
              <a:gd name="connsiteX53-1015" fmla="*/ 10936908 w 15811497"/>
              <a:gd name="connsiteY53-1016" fmla="*/ 1346083 h 6248398"/>
              <a:gd name="connsiteX54-1017" fmla="*/ 11096041 w 15811497"/>
              <a:gd name="connsiteY54-1018" fmla="*/ 1170993 h 6248398"/>
              <a:gd name="connsiteX55-1019" fmla="*/ 13049247 w 15811497"/>
              <a:gd name="connsiteY55-1020" fmla="*/ 361949 h 6248398"/>
              <a:gd name="connsiteX56-1021" fmla="*/ 15811497 w 15811497"/>
              <a:gd name="connsiteY56-1022" fmla="*/ 3124198 h 6248398"/>
              <a:gd name="connsiteX57-1023" fmla="*/ 13049247 w 15811497"/>
              <a:gd name="connsiteY57-1024" fmla="*/ 5886448 h 6248398"/>
              <a:gd name="connsiteX58-1025" fmla="*/ 11732594 w 15811497"/>
              <a:gd name="connsiteY58-1026" fmla="*/ 5553059 h 6248398"/>
              <a:gd name="connsiteX59-1027" fmla="*/ 11528782 w 15811497"/>
              <a:gd name="connsiteY59-1028" fmla="*/ 5429240 h 6248398"/>
              <a:gd name="connsiteX60-1029" fmla="*/ 11499893 w 15811497"/>
              <a:gd name="connsiteY60-1030" fmla="*/ 5397454 h 6248398"/>
              <a:gd name="connsiteX61-1031" fmla="*/ 11410607 w 15811497"/>
              <a:gd name="connsiteY61-1032" fmla="*/ 5316305 h 6248398"/>
              <a:gd name="connsiteX62-1033" fmla="*/ 11369912 w 15811497"/>
              <a:gd name="connsiteY62-1034" fmla="*/ 5285874 h 6248398"/>
              <a:gd name="connsiteX63-1035" fmla="*/ 11355656 w 15811497"/>
              <a:gd name="connsiteY63-1036" fmla="*/ 5144675 h 6248398"/>
              <a:gd name="connsiteX64-1037" fmla="*/ 11355656 w 15811497"/>
              <a:gd name="connsiteY64-1038" fmla="*/ 5144675 h 6248398"/>
              <a:gd name="connsiteX65-1039" fmla="*/ 11369912 w 15811497"/>
              <a:gd name="connsiteY65-1040" fmla="*/ 5285874 h 6248398"/>
              <a:gd name="connsiteX66-1041" fmla="*/ 11313816 w 15811497"/>
              <a:gd name="connsiteY66-1042" fmla="*/ 5243926 h 6248398"/>
              <a:gd name="connsiteX67-1043" fmla="*/ 11210151 w 15811497"/>
              <a:gd name="connsiteY67-1044" fmla="*/ 5180948 h 6248398"/>
              <a:gd name="connsiteX68-1045" fmla="*/ 11209761 w 15811497"/>
              <a:gd name="connsiteY68-1046" fmla="*/ 5180760 h 6248398"/>
              <a:gd name="connsiteX69-1047" fmla="*/ 11096041 w 15811497"/>
              <a:gd name="connsiteY69-1048" fmla="*/ 5077404 h 6248398"/>
              <a:gd name="connsiteX70-1049" fmla="*/ 11063094 w 15811497"/>
              <a:gd name="connsiteY70-1050" fmla="*/ 5041153 h 6248398"/>
              <a:gd name="connsiteX71-1051" fmla="*/ 11063091 w 15811497"/>
              <a:gd name="connsiteY71-1052" fmla="*/ 5041152 h 6248398"/>
              <a:gd name="connsiteX72-1053" fmla="*/ 11096040 w 15811497"/>
              <a:gd name="connsiteY72-1054" fmla="*/ 5077404 h 6248398"/>
              <a:gd name="connsiteX73-1055" fmla="*/ 11209760 w 15811497"/>
              <a:gd name="connsiteY73-1056" fmla="*/ 5180760 h 6248398"/>
              <a:gd name="connsiteX74-1057" fmla="*/ 11100244 w 15811497"/>
              <a:gd name="connsiteY74-1058" fmla="*/ 5128004 h 6248398"/>
              <a:gd name="connsiteX75-1059" fmla="*/ 10610846 w 15811497"/>
              <a:gd name="connsiteY75-1060" fmla="*/ 5029199 h 6248398"/>
              <a:gd name="connsiteX76-1061" fmla="*/ 9640652 w 15811497"/>
              <a:gd name="connsiteY76-1062" fmla="*/ 5486739 h 6248398"/>
              <a:gd name="connsiteX77-1063" fmla="*/ 9628722 w 15811497"/>
              <a:gd name="connsiteY77-1064" fmla="*/ 5502693 h 6248398"/>
              <a:gd name="connsiteX78-1065" fmla="*/ 9568273 w 15811497"/>
              <a:gd name="connsiteY78-1066" fmla="*/ 5583530 h 6248398"/>
              <a:gd name="connsiteX79-1067" fmla="*/ 9535504 w 15811497"/>
              <a:gd name="connsiteY79-1068" fmla="*/ 5637470 h 6248398"/>
              <a:gd name="connsiteX80-1069" fmla="*/ 9535505 w 15811497"/>
              <a:gd name="connsiteY80-1070" fmla="*/ 5637470 h 6248398"/>
              <a:gd name="connsiteX81-1071" fmla="*/ 9568273 w 15811497"/>
              <a:gd name="connsiteY81-1072" fmla="*/ 5583531 h 6248398"/>
              <a:gd name="connsiteX82-1073" fmla="*/ 9628722 w 15811497"/>
              <a:gd name="connsiteY82-1074" fmla="*/ 5502694 h 6248398"/>
              <a:gd name="connsiteX83-1075" fmla="*/ 9563485 w 15811497"/>
              <a:gd name="connsiteY83-1076" fmla="*/ 5610078 h 6248398"/>
              <a:gd name="connsiteX84-1077" fmla="*/ 9542221 w 15811497"/>
              <a:gd name="connsiteY84-1078" fmla="*/ 5638514 h 6248398"/>
              <a:gd name="connsiteX85-1079" fmla="*/ 9504352 w 15811497"/>
              <a:gd name="connsiteY85-1080" fmla="*/ 5689156 h 6248398"/>
              <a:gd name="connsiteX86-1081" fmla="*/ 9480140 w 15811497"/>
              <a:gd name="connsiteY86-1082" fmla="*/ 5721533 h 6248398"/>
              <a:gd name="connsiteX87-1083" fmla="*/ 8362947 w 15811497"/>
              <a:gd name="connsiteY87-1084" fmla="*/ 6248398 h 6248398"/>
              <a:gd name="connsiteX88-1085" fmla="*/ 7028922 w 15811497"/>
              <a:gd name="connsiteY88-1086" fmla="*/ 5364147 h 6248398"/>
              <a:gd name="connsiteX89-1087" fmla="*/ 6990513 w 15811497"/>
              <a:gd name="connsiteY89-1088" fmla="*/ 5259205 h 6248398"/>
              <a:gd name="connsiteX90-1089" fmla="*/ 6990512 w 15811497"/>
              <a:gd name="connsiteY90-1090" fmla="*/ 5259199 h 6248398"/>
              <a:gd name="connsiteX91-1091" fmla="*/ 6983676 w 15811497"/>
              <a:gd name="connsiteY91-1092" fmla="*/ 5240519 h 6248398"/>
              <a:gd name="connsiteX92-1093" fmla="*/ 6983673 w 15811497"/>
              <a:gd name="connsiteY92-1094" fmla="*/ 5240519 h 6248398"/>
              <a:gd name="connsiteX93-1095" fmla="*/ 6980236 w 15811497"/>
              <a:gd name="connsiteY93-1096" fmla="*/ 5231130 h 6248398"/>
              <a:gd name="connsiteX94-1097" fmla="*/ 6978859 w 15811497"/>
              <a:gd name="connsiteY94-1098" fmla="*/ 5225774 h 6248398"/>
              <a:gd name="connsiteX95-1099" fmla="*/ 6984291 w 15811497"/>
              <a:gd name="connsiteY95-1100" fmla="*/ 5240614 h 6248398"/>
              <a:gd name="connsiteX96-1101" fmla="*/ 6984292 w 15811497"/>
              <a:gd name="connsiteY96-1102" fmla="*/ 5240614 h 6248398"/>
              <a:gd name="connsiteX97-1103" fmla="*/ 6978860 w 15811497"/>
              <a:gd name="connsiteY97-1104" fmla="*/ 5225773 h 6248398"/>
              <a:gd name="connsiteX98-1105" fmla="*/ 6944562 w 15811497"/>
              <a:gd name="connsiteY98-1106" fmla="*/ 5092380 h 6248398"/>
              <a:gd name="connsiteX99-1107" fmla="*/ 6924183 w 15811497"/>
              <a:gd name="connsiteY99-1108" fmla="*/ 4890225 h 6248398"/>
              <a:gd name="connsiteX100-1109" fmla="*/ 6924182 w 15811497"/>
              <a:gd name="connsiteY100-1110" fmla="*/ 4890225 h 6248398"/>
              <a:gd name="connsiteX101-1111" fmla="*/ 6944561 w 15811497"/>
              <a:gd name="connsiteY101-1112" fmla="*/ 5092380 h 6248398"/>
              <a:gd name="connsiteX102-1113" fmla="*/ 6978860 w 15811497"/>
              <a:gd name="connsiteY102-1114" fmla="*/ 5225773 h 6248398"/>
              <a:gd name="connsiteX103-1115" fmla="*/ 6948299 w 15811497"/>
              <a:gd name="connsiteY103-1116" fmla="*/ 5142273 h 6248398"/>
              <a:gd name="connsiteX104-1117" fmla="*/ 5829297 w 15811497"/>
              <a:gd name="connsiteY104-1118" fmla="*/ 4400549 h 6248398"/>
              <a:gd name="connsiteX105-1119" fmla="*/ 5056802 w 15811497"/>
              <a:gd name="connsiteY105-1120" fmla="*/ 4677867 h 6248398"/>
              <a:gd name="connsiteX106-1121" fmla="*/ 5022517 w 15811497"/>
              <a:gd name="connsiteY106-1122" fmla="*/ 4709027 h 6248398"/>
              <a:gd name="connsiteX107-1123" fmla="*/ 5022515 w 15811497"/>
              <a:gd name="connsiteY107-1124" fmla="*/ 4709029 h 6248398"/>
              <a:gd name="connsiteX108-1125" fmla="*/ 5022510 w 15811497"/>
              <a:gd name="connsiteY108-1126" fmla="*/ 4709033 h 6248398"/>
              <a:gd name="connsiteX109-1127" fmla="*/ 4924198 w 15811497"/>
              <a:gd name="connsiteY109-1128" fmla="*/ 4840507 h 6248398"/>
              <a:gd name="connsiteX110-1129" fmla="*/ 4914898 w 15811497"/>
              <a:gd name="connsiteY110-1130" fmla="*/ 4838698 h 6248398"/>
              <a:gd name="connsiteX111-1131" fmla="*/ 4914898 w 15811497"/>
              <a:gd name="connsiteY111-1132" fmla="*/ 4838699 h 6248398"/>
              <a:gd name="connsiteX112-1133" fmla="*/ 4924199 w 15811497"/>
              <a:gd name="connsiteY112-1134" fmla="*/ 4840508 h 6248398"/>
              <a:gd name="connsiteX113-1135" fmla="*/ 4893736 w 15811497"/>
              <a:gd name="connsiteY113-1136" fmla="*/ 4881247 h 6248398"/>
              <a:gd name="connsiteX114-1137" fmla="*/ 4778482 w 15811497"/>
              <a:gd name="connsiteY114-1138" fmla="*/ 5008058 h 6248398"/>
              <a:gd name="connsiteX115-1139" fmla="*/ 4778482 w 15811497"/>
              <a:gd name="connsiteY115-1140" fmla="*/ 5008057 h 6248398"/>
              <a:gd name="connsiteX116-1141" fmla="*/ 4715455 w 15811497"/>
              <a:gd name="connsiteY116-1142" fmla="*/ 5077404 h 6248398"/>
              <a:gd name="connsiteX117-1143" fmla="*/ 2762249 w 15811497"/>
              <a:gd name="connsiteY117-1144" fmla="*/ 5886448 h 6248398"/>
              <a:gd name="connsiteX118-1145" fmla="*/ 0 w 15811497"/>
              <a:gd name="connsiteY118-1146" fmla="*/ 3124198 h 6248398"/>
              <a:gd name="connsiteX119-1147" fmla="*/ 2762249 w 15811497"/>
              <a:gd name="connsiteY119-1148" fmla="*/ 361949 h 6248398"/>
              <a:gd name="connsiteX120-1149" fmla="*/ 4078902 w 15811497"/>
              <a:gd name="connsiteY120-1150" fmla="*/ 695338 h 6248398"/>
              <a:gd name="connsiteX121-1151" fmla="*/ 4261443 w 15811497"/>
              <a:gd name="connsiteY121-1152" fmla="*/ 806235 h 6248398"/>
              <a:gd name="connsiteX122-1153" fmla="*/ 4261445 w 15811497"/>
              <a:gd name="connsiteY122-1154" fmla="*/ 806236 h 6248398"/>
              <a:gd name="connsiteX123-1155" fmla="*/ 4306650 w 15811497"/>
              <a:gd name="connsiteY123-1156" fmla="*/ 833699 h 6248398"/>
              <a:gd name="connsiteX124-1157" fmla="*/ 4409044 w 15811497"/>
              <a:gd name="connsiteY124-1158" fmla="*/ 910268 h 6248398"/>
              <a:gd name="connsiteX125-1159" fmla="*/ 4409043 w 15811497"/>
              <a:gd name="connsiteY125-1160" fmla="*/ 910268 h 6248398"/>
              <a:gd name="connsiteX126-1161" fmla="*/ 4519295 w 15811497"/>
              <a:gd name="connsiteY126-1162" fmla="*/ 992713 h 6248398"/>
              <a:gd name="connsiteX127-1163" fmla="*/ 4612477 w 15811497"/>
              <a:gd name="connsiteY127-1164" fmla="*/ 1077402 h 6248398"/>
              <a:gd name="connsiteX128-1165" fmla="*/ 4612478 w 15811497"/>
              <a:gd name="connsiteY128-1166" fmla="*/ 1077403 h 6248398"/>
              <a:gd name="connsiteX129-1167" fmla="*/ 4715454 w 15811497"/>
              <a:gd name="connsiteY129-1168" fmla="*/ 1170993 h 6248398"/>
              <a:gd name="connsiteX130-1169" fmla="*/ 4612478 w 15811497"/>
              <a:gd name="connsiteY130-1170" fmla="*/ 1077402 h 6248398"/>
              <a:gd name="connsiteX131-1171" fmla="*/ 4701725 w 15811497"/>
              <a:gd name="connsiteY131-1172" fmla="*/ 1120394 h 6248398"/>
              <a:gd name="connsiteX132-1173" fmla="*/ 5191122 w 15811497"/>
              <a:gd name="connsiteY132-1174" fmla="*/ 1219199 h 6248398"/>
              <a:gd name="connsiteX133-1175" fmla="*/ 6161317 w 15811497"/>
              <a:gd name="connsiteY133-1176" fmla="*/ 761659 h 6248398"/>
              <a:gd name="connsiteX134-1177" fmla="*/ 6224019 w 15811497"/>
              <a:gd name="connsiteY134-1178" fmla="*/ 677808 h 6248398"/>
              <a:gd name="connsiteX135-1179" fmla="*/ 6175489 w 15811497"/>
              <a:gd name="connsiteY135-1180" fmla="*/ 757691 h 6248398"/>
              <a:gd name="connsiteX136-1181" fmla="*/ 6175489 w 15811497"/>
              <a:gd name="connsiteY136-1182" fmla="*/ 757692 h 6248398"/>
              <a:gd name="connsiteX137-1183" fmla="*/ 6224020 w 15811497"/>
              <a:gd name="connsiteY137-1184" fmla="*/ 677809 h 6248398"/>
              <a:gd name="connsiteX138-1185" fmla="*/ 6233696 w 15811497"/>
              <a:gd name="connsiteY138-1186" fmla="*/ 664869 h 6248398"/>
              <a:gd name="connsiteX139-1187" fmla="*/ 6252611 w 15811497"/>
              <a:gd name="connsiteY139-1188" fmla="*/ 633734 h 6248398"/>
              <a:gd name="connsiteX140-1189" fmla="*/ 6252610 w 15811497"/>
              <a:gd name="connsiteY140-1190" fmla="*/ 633734 h 6248398"/>
              <a:gd name="connsiteX141-1191" fmla="*/ 6233696 w 15811497"/>
              <a:gd name="connsiteY141-1192" fmla="*/ 664868 h 6248398"/>
              <a:gd name="connsiteX142-1193" fmla="*/ 6224019 w 15811497"/>
              <a:gd name="connsiteY142-1194" fmla="*/ 677808 h 6248398"/>
              <a:gd name="connsiteX143-1195" fmla="*/ 6248008 w 15811497"/>
              <a:gd name="connsiteY143-1196" fmla="*/ 638320 h 6248398"/>
              <a:gd name="connsiteX144-1197" fmla="*/ 6251291 w 15811497"/>
              <a:gd name="connsiteY144-1198" fmla="*/ 633930 h 6248398"/>
              <a:gd name="connsiteX145-1199" fmla="*/ 6251293 w 15811497"/>
              <a:gd name="connsiteY145-1200" fmla="*/ 633929 h 6248398"/>
              <a:gd name="connsiteX146-1201" fmla="*/ 6257683 w 15811497"/>
              <a:gd name="connsiteY146-1202" fmla="*/ 625384 h 6248398"/>
              <a:gd name="connsiteX147-1203" fmla="*/ 6257686 w 15811497"/>
              <a:gd name="connsiteY147-1204" fmla="*/ 625380 h 6248398"/>
              <a:gd name="connsiteX148-1205" fmla="*/ 6331355 w 15811497"/>
              <a:gd name="connsiteY148-1206" fmla="*/ 526865 h 6248398"/>
              <a:gd name="connsiteX149-1207" fmla="*/ 7448548 w 15811497"/>
              <a:gd name="connsiteY149-1208" fmla="*/ 0 h 6248398"/>
              <a:gd name="connsiteX0-1209" fmla="*/ 11209760 w 15811497"/>
              <a:gd name="connsiteY0-1210" fmla="*/ 5180760 h 6248398"/>
              <a:gd name="connsiteX1-1211" fmla="*/ 11210150 w 15811497"/>
              <a:gd name="connsiteY1-1212" fmla="*/ 5180948 h 6248398"/>
              <a:gd name="connsiteX2-1213" fmla="*/ 11313815 w 15811497"/>
              <a:gd name="connsiteY2-1214" fmla="*/ 5243926 h 6248398"/>
              <a:gd name="connsiteX3-1215" fmla="*/ 11369911 w 15811497"/>
              <a:gd name="connsiteY3-1216" fmla="*/ 5285874 h 6248398"/>
              <a:gd name="connsiteX4-1217" fmla="*/ 11410606 w 15811497"/>
              <a:gd name="connsiteY4-1218" fmla="*/ 5316305 h 6248398"/>
              <a:gd name="connsiteX5-1219" fmla="*/ 11499892 w 15811497"/>
              <a:gd name="connsiteY5-1220" fmla="*/ 5397454 h 6248398"/>
              <a:gd name="connsiteX6-1221" fmla="*/ 11528781 w 15811497"/>
              <a:gd name="connsiteY6-1222" fmla="*/ 5429240 h 6248398"/>
              <a:gd name="connsiteX7-1223" fmla="*/ 11504846 w 15811497"/>
              <a:gd name="connsiteY7-1224" fmla="*/ 5414699 h 6248398"/>
              <a:gd name="connsiteX8-1225" fmla="*/ 11371717 w 15811497"/>
              <a:gd name="connsiteY8-1226" fmla="*/ 5315148 h 6248398"/>
              <a:gd name="connsiteX9-1227" fmla="*/ 11292198 w 15811497"/>
              <a:gd name="connsiteY9-1228" fmla="*/ 5255685 h 6248398"/>
              <a:gd name="connsiteX10-1229" fmla="*/ 11209760 w 15811497"/>
              <a:gd name="connsiteY10-1230" fmla="*/ 5180760 h 6248398"/>
              <a:gd name="connsiteX11-1231" fmla="*/ 4892179 w 15811497"/>
              <a:gd name="connsiteY11-1232" fmla="*/ 4842491 h 6248398"/>
              <a:gd name="connsiteX12-1233" fmla="*/ 4892178 w 15811497"/>
              <a:gd name="connsiteY12-1234" fmla="*/ 4842492 h 6248398"/>
              <a:gd name="connsiteX13-1235" fmla="*/ 4885192 w 15811497"/>
              <a:gd name="connsiteY13-1236" fmla="*/ 4851834 h 6248398"/>
              <a:gd name="connsiteX14-1237" fmla="*/ 4892179 w 15811497"/>
              <a:gd name="connsiteY14-1238" fmla="*/ 4842491 h 6248398"/>
              <a:gd name="connsiteX15-1239" fmla="*/ 8767766 w 15811497"/>
              <a:gd name="connsiteY15-1240" fmla="*/ 853515 h 6248398"/>
              <a:gd name="connsiteX16-1241" fmla="*/ 8782572 w 15811497"/>
              <a:gd name="connsiteY16-1242" fmla="*/ 884251 h 6248398"/>
              <a:gd name="connsiteX17-1243" fmla="*/ 8812281 w 15811497"/>
              <a:gd name="connsiteY17-1244" fmla="*/ 965420 h 6248398"/>
              <a:gd name="connsiteX18-1245" fmla="*/ 8831257 w 15811497"/>
              <a:gd name="connsiteY18-1246" fmla="*/ 1017268 h 6248398"/>
              <a:gd name="connsiteX19-1247" fmla="*/ 8860452 w 15811497"/>
              <a:gd name="connsiteY19-1248" fmla="*/ 1130811 h 6248398"/>
              <a:gd name="connsiteX20-1249" fmla="*/ 8839383 w 15811497"/>
              <a:gd name="connsiteY20-1250" fmla="*/ 1087075 h 6248398"/>
              <a:gd name="connsiteX21-1251" fmla="*/ 8798546 w 15811497"/>
              <a:gd name="connsiteY21-1252" fmla="*/ 975498 h 6248398"/>
              <a:gd name="connsiteX22-1253" fmla="*/ 8795375 w 15811497"/>
              <a:gd name="connsiteY22-1254" fmla="*/ 963167 h 6248398"/>
              <a:gd name="connsiteX23-1255" fmla="*/ 8768620 w 15811497"/>
              <a:gd name="connsiteY23-1256" fmla="*/ 859114 h 6248398"/>
              <a:gd name="connsiteX24-1257" fmla="*/ 8767766 w 15811497"/>
              <a:gd name="connsiteY24-1258" fmla="*/ 853515 h 6248398"/>
              <a:gd name="connsiteX25-1259" fmla="*/ 7448548 w 15811497"/>
              <a:gd name="connsiteY25-1260" fmla="*/ 0 h 6248398"/>
              <a:gd name="connsiteX26-1261" fmla="*/ 8721604 w 15811497"/>
              <a:gd name="connsiteY26-1262" fmla="*/ 757692 h 6248398"/>
              <a:gd name="connsiteX27-1263" fmla="*/ 8767765 w 15811497"/>
              <a:gd name="connsiteY27-1264" fmla="*/ 853515 h 6248398"/>
              <a:gd name="connsiteX28-1265" fmla="*/ 8768619 w 15811497"/>
              <a:gd name="connsiteY28-1266" fmla="*/ 859114 h 6248398"/>
              <a:gd name="connsiteX29-1267" fmla="*/ 8795374 w 15811497"/>
              <a:gd name="connsiteY29-1268" fmla="*/ 963167 h 6248398"/>
              <a:gd name="connsiteX30-1269" fmla="*/ 8798545 w 15811497"/>
              <a:gd name="connsiteY30-1270" fmla="*/ 975499 h 6248398"/>
              <a:gd name="connsiteX31-1271" fmla="*/ 8839382 w 15811497"/>
              <a:gd name="connsiteY31-1272" fmla="*/ 1087076 h 6248398"/>
              <a:gd name="connsiteX32-1273" fmla="*/ 8860451 w 15811497"/>
              <a:gd name="connsiteY32-1274" fmla="*/ 1130812 h 6248398"/>
              <a:gd name="connsiteX33-1275" fmla="*/ 8866932 w 15811497"/>
              <a:gd name="connsiteY33-1276" fmla="*/ 1156018 h 6248398"/>
              <a:gd name="connsiteX34-1277" fmla="*/ 8896346 w 15811497"/>
              <a:gd name="connsiteY34-1278" fmla="*/ 1447799 h 6248398"/>
              <a:gd name="connsiteX35-1279" fmla="*/ 8866932 w 15811497"/>
              <a:gd name="connsiteY35-1280" fmla="*/ 1156017 h 6248398"/>
              <a:gd name="connsiteX36-1281" fmla="*/ 8860451 w 15811497"/>
              <a:gd name="connsiteY36-1282" fmla="*/ 1130810 h 6248398"/>
              <a:gd name="connsiteX37-1283" fmla="*/ 8890522 w 15811497"/>
              <a:gd name="connsiteY37-1284" fmla="*/ 1193234 h 6248398"/>
              <a:gd name="connsiteX38-1285" fmla="*/ 9958384 w 15811497"/>
              <a:gd name="connsiteY38-1286" fmla="*/ 1828798 h 6248398"/>
              <a:gd name="connsiteX39-1287" fmla="*/ 10895504 w 15811497"/>
              <a:gd name="connsiteY39-1288" fmla="*/ 1386857 h 6248398"/>
              <a:gd name="connsiteX40-1289" fmla="*/ 10927290 w 15811497"/>
              <a:gd name="connsiteY40-1290" fmla="*/ 1344350 h 6248398"/>
              <a:gd name="connsiteX41-1291" fmla="*/ 10936907 w 15811497"/>
              <a:gd name="connsiteY41-1292" fmla="*/ 1346082 h 6248398"/>
              <a:gd name="connsiteX42-1293" fmla="*/ 10917759 w 15811497"/>
              <a:gd name="connsiteY42-1294" fmla="*/ 1367151 h 6248398"/>
              <a:gd name="connsiteX43-1295" fmla="*/ 10545015 w 15811497"/>
              <a:gd name="connsiteY43-1296" fmla="*/ 1956940 h 6248398"/>
              <a:gd name="connsiteX44-1297" fmla="*/ 10521911 w 15811497"/>
              <a:gd name="connsiteY44-1298" fmla="*/ 2012524 h 6248398"/>
              <a:gd name="connsiteX45-1299" fmla="*/ 10521913 w 15811497"/>
              <a:gd name="connsiteY45-1300" fmla="*/ 2012521 h 6248398"/>
              <a:gd name="connsiteX46-1301" fmla="*/ 10545016 w 15811497"/>
              <a:gd name="connsiteY46-1302" fmla="*/ 1956940 h 6248398"/>
              <a:gd name="connsiteX47-1303" fmla="*/ 10917760 w 15811497"/>
              <a:gd name="connsiteY47-1304" fmla="*/ 1367152 h 6248398"/>
              <a:gd name="connsiteX48-1305" fmla="*/ 10936908 w 15811497"/>
              <a:gd name="connsiteY48-1306" fmla="*/ 1346084 h 6248398"/>
              <a:gd name="connsiteX49-1307" fmla="*/ 10972797 w 15811497"/>
              <a:gd name="connsiteY49-1308" fmla="*/ 1352550 h 6248398"/>
              <a:gd name="connsiteX50-1309" fmla="*/ 11002341 w 15811497"/>
              <a:gd name="connsiteY50-1310" fmla="*/ 1645177 h 6248398"/>
              <a:gd name="connsiteX51-1311" fmla="*/ 11002341 w 15811497"/>
              <a:gd name="connsiteY51-1312" fmla="*/ 1645177 h 6248398"/>
              <a:gd name="connsiteX52-1313" fmla="*/ 10972797 w 15811497"/>
              <a:gd name="connsiteY52-1314" fmla="*/ 1352549 h 6248398"/>
              <a:gd name="connsiteX53-1315" fmla="*/ 10936908 w 15811497"/>
              <a:gd name="connsiteY53-1316" fmla="*/ 1346083 h 6248398"/>
              <a:gd name="connsiteX54-1317" fmla="*/ 11096041 w 15811497"/>
              <a:gd name="connsiteY54-1318" fmla="*/ 1170993 h 6248398"/>
              <a:gd name="connsiteX55-1319" fmla="*/ 13049247 w 15811497"/>
              <a:gd name="connsiteY55-1320" fmla="*/ 361949 h 6248398"/>
              <a:gd name="connsiteX56-1321" fmla="*/ 15811497 w 15811497"/>
              <a:gd name="connsiteY56-1322" fmla="*/ 3124198 h 6248398"/>
              <a:gd name="connsiteX57-1323" fmla="*/ 13049247 w 15811497"/>
              <a:gd name="connsiteY57-1324" fmla="*/ 5886448 h 6248398"/>
              <a:gd name="connsiteX58-1325" fmla="*/ 11732594 w 15811497"/>
              <a:gd name="connsiteY58-1326" fmla="*/ 5553059 h 6248398"/>
              <a:gd name="connsiteX59-1327" fmla="*/ 11528782 w 15811497"/>
              <a:gd name="connsiteY59-1328" fmla="*/ 5429240 h 6248398"/>
              <a:gd name="connsiteX60-1329" fmla="*/ 11499893 w 15811497"/>
              <a:gd name="connsiteY60-1330" fmla="*/ 5397454 h 6248398"/>
              <a:gd name="connsiteX61-1331" fmla="*/ 11410607 w 15811497"/>
              <a:gd name="connsiteY61-1332" fmla="*/ 5316305 h 6248398"/>
              <a:gd name="connsiteX62-1333" fmla="*/ 11369912 w 15811497"/>
              <a:gd name="connsiteY62-1334" fmla="*/ 5285874 h 6248398"/>
              <a:gd name="connsiteX63-1335" fmla="*/ 11355656 w 15811497"/>
              <a:gd name="connsiteY63-1336" fmla="*/ 5144675 h 6248398"/>
              <a:gd name="connsiteX64-1337" fmla="*/ 11355656 w 15811497"/>
              <a:gd name="connsiteY64-1338" fmla="*/ 5144675 h 6248398"/>
              <a:gd name="connsiteX65-1339" fmla="*/ 11369912 w 15811497"/>
              <a:gd name="connsiteY65-1340" fmla="*/ 5285874 h 6248398"/>
              <a:gd name="connsiteX66-1341" fmla="*/ 11313816 w 15811497"/>
              <a:gd name="connsiteY66-1342" fmla="*/ 5243926 h 6248398"/>
              <a:gd name="connsiteX67-1343" fmla="*/ 11210151 w 15811497"/>
              <a:gd name="connsiteY67-1344" fmla="*/ 5180948 h 6248398"/>
              <a:gd name="connsiteX68-1345" fmla="*/ 11209761 w 15811497"/>
              <a:gd name="connsiteY68-1346" fmla="*/ 5180760 h 6248398"/>
              <a:gd name="connsiteX69-1347" fmla="*/ 11096041 w 15811497"/>
              <a:gd name="connsiteY69-1348" fmla="*/ 5077404 h 6248398"/>
              <a:gd name="connsiteX70-1349" fmla="*/ 11063094 w 15811497"/>
              <a:gd name="connsiteY70-1350" fmla="*/ 5041153 h 6248398"/>
              <a:gd name="connsiteX71-1351" fmla="*/ 11063091 w 15811497"/>
              <a:gd name="connsiteY71-1352" fmla="*/ 5041152 h 6248398"/>
              <a:gd name="connsiteX72-1353" fmla="*/ 11096040 w 15811497"/>
              <a:gd name="connsiteY72-1354" fmla="*/ 5077404 h 6248398"/>
              <a:gd name="connsiteX73-1355" fmla="*/ 11209760 w 15811497"/>
              <a:gd name="connsiteY73-1356" fmla="*/ 5180760 h 6248398"/>
              <a:gd name="connsiteX74-1357" fmla="*/ 11100244 w 15811497"/>
              <a:gd name="connsiteY74-1358" fmla="*/ 5128004 h 6248398"/>
              <a:gd name="connsiteX75-1359" fmla="*/ 10610846 w 15811497"/>
              <a:gd name="connsiteY75-1360" fmla="*/ 5029199 h 6248398"/>
              <a:gd name="connsiteX76-1361" fmla="*/ 9640652 w 15811497"/>
              <a:gd name="connsiteY76-1362" fmla="*/ 5486739 h 6248398"/>
              <a:gd name="connsiteX77-1363" fmla="*/ 9628722 w 15811497"/>
              <a:gd name="connsiteY77-1364" fmla="*/ 5502693 h 6248398"/>
              <a:gd name="connsiteX78-1365" fmla="*/ 9568273 w 15811497"/>
              <a:gd name="connsiteY78-1366" fmla="*/ 5583530 h 6248398"/>
              <a:gd name="connsiteX79-1367" fmla="*/ 9535504 w 15811497"/>
              <a:gd name="connsiteY79-1368" fmla="*/ 5637470 h 6248398"/>
              <a:gd name="connsiteX80-1369" fmla="*/ 9535505 w 15811497"/>
              <a:gd name="connsiteY80-1370" fmla="*/ 5637470 h 6248398"/>
              <a:gd name="connsiteX81-1371" fmla="*/ 9568273 w 15811497"/>
              <a:gd name="connsiteY81-1372" fmla="*/ 5583531 h 6248398"/>
              <a:gd name="connsiteX82-1373" fmla="*/ 9628722 w 15811497"/>
              <a:gd name="connsiteY82-1374" fmla="*/ 5502694 h 6248398"/>
              <a:gd name="connsiteX83-1375" fmla="*/ 9563485 w 15811497"/>
              <a:gd name="connsiteY83-1376" fmla="*/ 5610078 h 6248398"/>
              <a:gd name="connsiteX84-1377" fmla="*/ 9542221 w 15811497"/>
              <a:gd name="connsiteY84-1378" fmla="*/ 5638514 h 6248398"/>
              <a:gd name="connsiteX85-1379" fmla="*/ 9504352 w 15811497"/>
              <a:gd name="connsiteY85-1380" fmla="*/ 5689156 h 6248398"/>
              <a:gd name="connsiteX86-1381" fmla="*/ 9480140 w 15811497"/>
              <a:gd name="connsiteY86-1382" fmla="*/ 5721533 h 6248398"/>
              <a:gd name="connsiteX87-1383" fmla="*/ 8362947 w 15811497"/>
              <a:gd name="connsiteY87-1384" fmla="*/ 6248398 h 6248398"/>
              <a:gd name="connsiteX88-1385" fmla="*/ 7028922 w 15811497"/>
              <a:gd name="connsiteY88-1386" fmla="*/ 5364147 h 6248398"/>
              <a:gd name="connsiteX89-1387" fmla="*/ 6990513 w 15811497"/>
              <a:gd name="connsiteY89-1388" fmla="*/ 5259205 h 6248398"/>
              <a:gd name="connsiteX90-1389" fmla="*/ 6990512 w 15811497"/>
              <a:gd name="connsiteY90-1390" fmla="*/ 5259199 h 6248398"/>
              <a:gd name="connsiteX91-1391" fmla="*/ 6983676 w 15811497"/>
              <a:gd name="connsiteY91-1392" fmla="*/ 5240519 h 6248398"/>
              <a:gd name="connsiteX92-1393" fmla="*/ 6983673 w 15811497"/>
              <a:gd name="connsiteY92-1394" fmla="*/ 5240519 h 6248398"/>
              <a:gd name="connsiteX93-1395" fmla="*/ 6980236 w 15811497"/>
              <a:gd name="connsiteY93-1396" fmla="*/ 5231130 h 6248398"/>
              <a:gd name="connsiteX94-1397" fmla="*/ 6978859 w 15811497"/>
              <a:gd name="connsiteY94-1398" fmla="*/ 5225774 h 6248398"/>
              <a:gd name="connsiteX95-1399" fmla="*/ 6984291 w 15811497"/>
              <a:gd name="connsiteY95-1400" fmla="*/ 5240614 h 6248398"/>
              <a:gd name="connsiteX96-1401" fmla="*/ 6984292 w 15811497"/>
              <a:gd name="connsiteY96-1402" fmla="*/ 5240614 h 6248398"/>
              <a:gd name="connsiteX97-1403" fmla="*/ 6978860 w 15811497"/>
              <a:gd name="connsiteY97-1404" fmla="*/ 5225773 h 6248398"/>
              <a:gd name="connsiteX98-1405" fmla="*/ 6944562 w 15811497"/>
              <a:gd name="connsiteY98-1406" fmla="*/ 5092380 h 6248398"/>
              <a:gd name="connsiteX99-1407" fmla="*/ 6924183 w 15811497"/>
              <a:gd name="connsiteY99-1408" fmla="*/ 4890225 h 6248398"/>
              <a:gd name="connsiteX100-1409" fmla="*/ 6924182 w 15811497"/>
              <a:gd name="connsiteY100-1410" fmla="*/ 4890225 h 6248398"/>
              <a:gd name="connsiteX101-1411" fmla="*/ 6944561 w 15811497"/>
              <a:gd name="connsiteY101-1412" fmla="*/ 5092380 h 6248398"/>
              <a:gd name="connsiteX102-1413" fmla="*/ 6978860 w 15811497"/>
              <a:gd name="connsiteY102-1414" fmla="*/ 5225773 h 6248398"/>
              <a:gd name="connsiteX103-1415" fmla="*/ 6948299 w 15811497"/>
              <a:gd name="connsiteY103-1416" fmla="*/ 5142273 h 6248398"/>
              <a:gd name="connsiteX104-1417" fmla="*/ 5829297 w 15811497"/>
              <a:gd name="connsiteY104-1418" fmla="*/ 4400549 h 6248398"/>
              <a:gd name="connsiteX105-1419" fmla="*/ 5056802 w 15811497"/>
              <a:gd name="connsiteY105-1420" fmla="*/ 4677867 h 6248398"/>
              <a:gd name="connsiteX106-1421" fmla="*/ 5022517 w 15811497"/>
              <a:gd name="connsiteY106-1422" fmla="*/ 4709027 h 6248398"/>
              <a:gd name="connsiteX107-1423" fmla="*/ 5022515 w 15811497"/>
              <a:gd name="connsiteY107-1424" fmla="*/ 4709029 h 6248398"/>
              <a:gd name="connsiteX108-1425" fmla="*/ 5022510 w 15811497"/>
              <a:gd name="connsiteY108-1426" fmla="*/ 4709033 h 6248398"/>
              <a:gd name="connsiteX109-1427" fmla="*/ 4924198 w 15811497"/>
              <a:gd name="connsiteY109-1428" fmla="*/ 4840507 h 6248398"/>
              <a:gd name="connsiteX110-1429" fmla="*/ 4914898 w 15811497"/>
              <a:gd name="connsiteY110-1430" fmla="*/ 4838698 h 6248398"/>
              <a:gd name="connsiteX111-1431" fmla="*/ 4914898 w 15811497"/>
              <a:gd name="connsiteY111-1432" fmla="*/ 4838699 h 6248398"/>
              <a:gd name="connsiteX112-1433" fmla="*/ 4924199 w 15811497"/>
              <a:gd name="connsiteY112-1434" fmla="*/ 4840508 h 6248398"/>
              <a:gd name="connsiteX113-1435" fmla="*/ 4893736 w 15811497"/>
              <a:gd name="connsiteY113-1436" fmla="*/ 4881247 h 6248398"/>
              <a:gd name="connsiteX114-1437" fmla="*/ 4778482 w 15811497"/>
              <a:gd name="connsiteY114-1438" fmla="*/ 5008058 h 6248398"/>
              <a:gd name="connsiteX115-1439" fmla="*/ 4778482 w 15811497"/>
              <a:gd name="connsiteY115-1440" fmla="*/ 5008057 h 6248398"/>
              <a:gd name="connsiteX116-1441" fmla="*/ 4715455 w 15811497"/>
              <a:gd name="connsiteY116-1442" fmla="*/ 5077404 h 6248398"/>
              <a:gd name="connsiteX117-1443" fmla="*/ 2762249 w 15811497"/>
              <a:gd name="connsiteY117-1444" fmla="*/ 5886448 h 6248398"/>
              <a:gd name="connsiteX118-1445" fmla="*/ 0 w 15811497"/>
              <a:gd name="connsiteY118-1446" fmla="*/ 3124198 h 6248398"/>
              <a:gd name="connsiteX119-1447" fmla="*/ 2762249 w 15811497"/>
              <a:gd name="connsiteY119-1448" fmla="*/ 361949 h 6248398"/>
              <a:gd name="connsiteX120-1449" fmla="*/ 4078902 w 15811497"/>
              <a:gd name="connsiteY120-1450" fmla="*/ 695338 h 6248398"/>
              <a:gd name="connsiteX121-1451" fmla="*/ 4261443 w 15811497"/>
              <a:gd name="connsiteY121-1452" fmla="*/ 806235 h 6248398"/>
              <a:gd name="connsiteX122-1453" fmla="*/ 4261445 w 15811497"/>
              <a:gd name="connsiteY122-1454" fmla="*/ 806236 h 6248398"/>
              <a:gd name="connsiteX123-1455" fmla="*/ 4409044 w 15811497"/>
              <a:gd name="connsiteY123-1456" fmla="*/ 910268 h 6248398"/>
              <a:gd name="connsiteX124-1457" fmla="*/ 4409043 w 15811497"/>
              <a:gd name="connsiteY124-1458" fmla="*/ 910268 h 6248398"/>
              <a:gd name="connsiteX125-1459" fmla="*/ 4519295 w 15811497"/>
              <a:gd name="connsiteY125-1460" fmla="*/ 992713 h 6248398"/>
              <a:gd name="connsiteX126-1461" fmla="*/ 4612477 w 15811497"/>
              <a:gd name="connsiteY126-1462" fmla="*/ 1077402 h 6248398"/>
              <a:gd name="connsiteX127-1463" fmla="*/ 4612478 w 15811497"/>
              <a:gd name="connsiteY127-1464" fmla="*/ 1077403 h 6248398"/>
              <a:gd name="connsiteX128-1465" fmla="*/ 4715454 w 15811497"/>
              <a:gd name="connsiteY128-1466" fmla="*/ 1170993 h 6248398"/>
              <a:gd name="connsiteX129-1467" fmla="*/ 4612478 w 15811497"/>
              <a:gd name="connsiteY129-1468" fmla="*/ 1077402 h 6248398"/>
              <a:gd name="connsiteX130-1469" fmla="*/ 4701725 w 15811497"/>
              <a:gd name="connsiteY130-1470" fmla="*/ 1120394 h 6248398"/>
              <a:gd name="connsiteX131-1471" fmla="*/ 5191122 w 15811497"/>
              <a:gd name="connsiteY131-1472" fmla="*/ 1219199 h 6248398"/>
              <a:gd name="connsiteX132-1473" fmla="*/ 6161317 w 15811497"/>
              <a:gd name="connsiteY132-1474" fmla="*/ 761659 h 6248398"/>
              <a:gd name="connsiteX133-1475" fmla="*/ 6224019 w 15811497"/>
              <a:gd name="connsiteY133-1476" fmla="*/ 677808 h 6248398"/>
              <a:gd name="connsiteX134-1477" fmla="*/ 6175489 w 15811497"/>
              <a:gd name="connsiteY134-1478" fmla="*/ 757691 h 6248398"/>
              <a:gd name="connsiteX135-1479" fmla="*/ 6175489 w 15811497"/>
              <a:gd name="connsiteY135-1480" fmla="*/ 757692 h 6248398"/>
              <a:gd name="connsiteX136-1481" fmla="*/ 6224020 w 15811497"/>
              <a:gd name="connsiteY136-1482" fmla="*/ 677809 h 6248398"/>
              <a:gd name="connsiteX137-1483" fmla="*/ 6233696 w 15811497"/>
              <a:gd name="connsiteY137-1484" fmla="*/ 664869 h 6248398"/>
              <a:gd name="connsiteX138-1485" fmla="*/ 6252611 w 15811497"/>
              <a:gd name="connsiteY138-1486" fmla="*/ 633734 h 6248398"/>
              <a:gd name="connsiteX139-1487" fmla="*/ 6252610 w 15811497"/>
              <a:gd name="connsiteY139-1488" fmla="*/ 633734 h 6248398"/>
              <a:gd name="connsiteX140-1489" fmla="*/ 6233696 w 15811497"/>
              <a:gd name="connsiteY140-1490" fmla="*/ 664868 h 6248398"/>
              <a:gd name="connsiteX141-1491" fmla="*/ 6224019 w 15811497"/>
              <a:gd name="connsiteY141-1492" fmla="*/ 677808 h 6248398"/>
              <a:gd name="connsiteX142-1493" fmla="*/ 6248008 w 15811497"/>
              <a:gd name="connsiteY142-1494" fmla="*/ 638320 h 6248398"/>
              <a:gd name="connsiteX143-1495" fmla="*/ 6251291 w 15811497"/>
              <a:gd name="connsiteY143-1496" fmla="*/ 633930 h 6248398"/>
              <a:gd name="connsiteX144-1497" fmla="*/ 6251293 w 15811497"/>
              <a:gd name="connsiteY144-1498" fmla="*/ 633929 h 6248398"/>
              <a:gd name="connsiteX145-1499" fmla="*/ 6257683 w 15811497"/>
              <a:gd name="connsiteY145-1500" fmla="*/ 625384 h 6248398"/>
              <a:gd name="connsiteX146-1501" fmla="*/ 6257686 w 15811497"/>
              <a:gd name="connsiteY146-1502" fmla="*/ 625380 h 6248398"/>
              <a:gd name="connsiteX147-1503" fmla="*/ 6331355 w 15811497"/>
              <a:gd name="connsiteY147-1504" fmla="*/ 526865 h 6248398"/>
              <a:gd name="connsiteX148-1505" fmla="*/ 7448548 w 15811497"/>
              <a:gd name="connsiteY148-1506" fmla="*/ 0 h 6248398"/>
              <a:gd name="connsiteX0-1507" fmla="*/ 11209760 w 15811497"/>
              <a:gd name="connsiteY0-1508" fmla="*/ 5180760 h 6248398"/>
              <a:gd name="connsiteX1-1509" fmla="*/ 11210150 w 15811497"/>
              <a:gd name="connsiteY1-1510" fmla="*/ 5180948 h 6248398"/>
              <a:gd name="connsiteX2-1511" fmla="*/ 11313815 w 15811497"/>
              <a:gd name="connsiteY2-1512" fmla="*/ 5243926 h 6248398"/>
              <a:gd name="connsiteX3-1513" fmla="*/ 11369911 w 15811497"/>
              <a:gd name="connsiteY3-1514" fmla="*/ 5285874 h 6248398"/>
              <a:gd name="connsiteX4-1515" fmla="*/ 11410606 w 15811497"/>
              <a:gd name="connsiteY4-1516" fmla="*/ 5316305 h 6248398"/>
              <a:gd name="connsiteX5-1517" fmla="*/ 11499892 w 15811497"/>
              <a:gd name="connsiteY5-1518" fmla="*/ 5397454 h 6248398"/>
              <a:gd name="connsiteX6-1519" fmla="*/ 11528781 w 15811497"/>
              <a:gd name="connsiteY6-1520" fmla="*/ 5429240 h 6248398"/>
              <a:gd name="connsiteX7-1521" fmla="*/ 11504846 w 15811497"/>
              <a:gd name="connsiteY7-1522" fmla="*/ 5414699 h 6248398"/>
              <a:gd name="connsiteX8-1523" fmla="*/ 11371717 w 15811497"/>
              <a:gd name="connsiteY8-1524" fmla="*/ 5315148 h 6248398"/>
              <a:gd name="connsiteX9-1525" fmla="*/ 11292198 w 15811497"/>
              <a:gd name="connsiteY9-1526" fmla="*/ 5255685 h 6248398"/>
              <a:gd name="connsiteX10-1527" fmla="*/ 11209760 w 15811497"/>
              <a:gd name="connsiteY10-1528" fmla="*/ 5180760 h 6248398"/>
              <a:gd name="connsiteX11-1529" fmla="*/ 4892179 w 15811497"/>
              <a:gd name="connsiteY11-1530" fmla="*/ 4842491 h 6248398"/>
              <a:gd name="connsiteX12-1531" fmla="*/ 4892178 w 15811497"/>
              <a:gd name="connsiteY12-1532" fmla="*/ 4842492 h 6248398"/>
              <a:gd name="connsiteX13-1533" fmla="*/ 4885192 w 15811497"/>
              <a:gd name="connsiteY13-1534" fmla="*/ 4851834 h 6248398"/>
              <a:gd name="connsiteX14-1535" fmla="*/ 4892179 w 15811497"/>
              <a:gd name="connsiteY14-1536" fmla="*/ 4842491 h 6248398"/>
              <a:gd name="connsiteX15-1537" fmla="*/ 8767766 w 15811497"/>
              <a:gd name="connsiteY15-1538" fmla="*/ 853515 h 6248398"/>
              <a:gd name="connsiteX16-1539" fmla="*/ 8782572 w 15811497"/>
              <a:gd name="connsiteY16-1540" fmla="*/ 884251 h 6248398"/>
              <a:gd name="connsiteX17-1541" fmla="*/ 8812281 w 15811497"/>
              <a:gd name="connsiteY17-1542" fmla="*/ 965420 h 6248398"/>
              <a:gd name="connsiteX18-1543" fmla="*/ 8831257 w 15811497"/>
              <a:gd name="connsiteY18-1544" fmla="*/ 1017268 h 6248398"/>
              <a:gd name="connsiteX19-1545" fmla="*/ 8860452 w 15811497"/>
              <a:gd name="connsiteY19-1546" fmla="*/ 1130811 h 6248398"/>
              <a:gd name="connsiteX20-1547" fmla="*/ 8839383 w 15811497"/>
              <a:gd name="connsiteY20-1548" fmla="*/ 1087075 h 6248398"/>
              <a:gd name="connsiteX21-1549" fmla="*/ 8798546 w 15811497"/>
              <a:gd name="connsiteY21-1550" fmla="*/ 975498 h 6248398"/>
              <a:gd name="connsiteX22-1551" fmla="*/ 8795375 w 15811497"/>
              <a:gd name="connsiteY22-1552" fmla="*/ 963167 h 6248398"/>
              <a:gd name="connsiteX23-1553" fmla="*/ 8768620 w 15811497"/>
              <a:gd name="connsiteY23-1554" fmla="*/ 859114 h 6248398"/>
              <a:gd name="connsiteX24-1555" fmla="*/ 8767766 w 15811497"/>
              <a:gd name="connsiteY24-1556" fmla="*/ 853515 h 6248398"/>
              <a:gd name="connsiteX25-1557" fmla="*/ 7448548 w 15811497"/>
              <a:gd name="connsiteY25-1558" fmla="*/ 0 h 6248398"/>
              <a:gd name="connsiteX26-1559" fmla="*/ 8721604 w 15811497"/>
              <a:gd name="connsiteY26-1560" fmla="*/ 757692 h 6248398"/>
              <a:gd name="connsiteX27-1561" fmla="*/ 8767765 w 15811497"/>
              <a:gd name="connsiteY27-1562" fmla="*/ 853515 h 6248398"/>
              <a:gd name="connsiteX28-1563" fmla="*/ 8768619 w 15811497"/>
              <a:gd name="connsiteY28-1564" fmla="*/ 859114 h 6248398"/>
              <a:gd name="connsiteX29-1565" fmla="*/ 8795374 w 15811497"/>
              <a:gd name="connsiteY29-1566" fmla="*/ 963167 h 6248398"/>
              <a:gd name="connsiteX30-1567" fmla="*/ 8798545 w 15811497"/>
              <a:gd name="connsiteY30-1568" fmla="*/ 975499 h 6248398"/>
              <a:gd name="connsiteX31-1569" fmla="*/ 8839382 w 15811497"/>
              <a:gd name="connsiteY31-1570" fmla="*/ 1087076 h 6248398"/>
              <a:gd name="connsiteX32-1571" fmla="*/ 8860451 w 15811497"/>
              <a:gd name="connsiteY32-1572" fmla="*/ 1130812 h 6248398"/>
              <a:gd name="connsiteX33-1573" fmla="*/ 8866932 w 15811497"/>
              <a:gd name="connsiteY33-1574" fmla="*/ 1156018 h 6248398"/>
              <a:gd name="connsiteX34-1575" fmla="*/ 8896346 w 15811497"/>
              <a:gd name="connsiteY34-1576" fmla="*/ 1447799 h 6248398"/>
              <a:gd name="connsiteX35-1577" fmla="*/ 8866932 w 15811497"/>
              <a:gd name="connsiteY35-1578" fmla="*/ 1156017 h 6248398"/>
              <a:gd name="connsiteX36-1579" fmla="*/ 8860451 w 15811497"/>
              <a:gd name="connsiteY36-1580" fmla="*/ 1130810 h 6248398"/>
              <a:gd name="connsiteX37-1581" fmla="*/ 8890522 w 15811497"/>
              <a:gd name="connsiteY37-1582" fmla="*/ 1193234 h 6248398"/>
              <a:gd name="connsiteX38-1583" fmla="*/ 9958384 w 15811497"/>
              <a:gd name="connsiteY38-1584" fmla="*/ 1828798 h 6248398"/>
              <a:gd name="connsiteX39-1585" fmla="*/ 10895504 w 15811497"/>
              <a:gd name="connsiteY39-1586" fmla="*/ 1386857 h 6248398"/>
              <a:gd name="connsiteX40-1587" fmla="*/ 10927290 w 15811497"/>
              <a:gd name="connsiteY40-1588" fmla="*/ 1344350 h 6248398"/>
              <a:gd name="connsiteX41-1589" fmla="*/ 10936907 w 15811497"/>
              <a:gd name="connsiteY41-1590" fmla="*/ 1346082 h 6248398"/>
              <a:gd name="connsiteX42-1591" fmla="*/ 10917759 w 15811497"/>
              <a:gd name="connsiteY42-1592" fmla="*/ 1367151 h 6248398"/>
              <a:gd name="connsiteX43-1593" fmla="*/ 10545015 w 15811497"/>
              <a:gd name="connsiteY43-1594" fmla="*/ 1956940 h 6248398"/>
              <a:gd name="connsiteX44-1595" fmla="*/ 10521911 w 15811497"/>
              <a:gd name="connsiteY44-1596" fmla="*/ 2012524 h 6248398"/>
              <a:gd name="connsiteX45-1597" fmla="*/ 10521913 w 15811497"/>
              <a:gd name="connsiteY45-1598" fmla="*/ 2012521 h 6248398"/>
              <a:gd name="connsiteX46-1599" fmla="*/ 10545016 w 15811497"/>
              <a:gd name="connsiteY46-1600" fmla="*/ 1956940 h 6248398"/>
              <a:gd name="connsiteX47-1601" fmla="*/ 10917760 w 15811497"/>
              <a:gd name="connsiteY47-1602" fmla="*/ 1367152 h 6248398"/>
              <a:gd name="connsiteX48-1603" fmla="*/ 10936908 w 15811497"/>
              <a:gd name="connsiteY48-1604" fmla="*/ 1346084 h 6248398"/>
              <a:gd name="connsiteX49-1605" fmla="*/ 10972797 w 15811497"/>
              <a:gd name="connsiteY49-1606" fmla="*/ 1352550 h 6248398"/>
              <a:gd name="connsiteX50-1607" fmla="*/ 11002341 w 15811497"/>
              <a:gd name="connsiteY50-1608" fmla="*/ 1645177 h 6248398"/>
              <a:gd name="connsiteX51-1609" fmla="*/ 11002341 w 15811497"/>
              <a:gd name="connsiteY51-1610" fmla="*/ 1645177 h 6248398"/>
              <a:gd name="connsiteX52-1611" fmla="*/ 10972797 w 15811497"/>
              <a:gd name="connsiteY52-1612" fmla="*/ 1352549 h 6248398"/>
              <a:gd name="connsiteX53-1613" fmla="*/ 10936908 w 15811497"/>
              <a:gd name="connsiteY53-1614" fmla="*/ 1346083 h 6248398"/>
              <a:gd name="connsiteX54-1615" fmla="*/ 11096041 w 15811497"/>
              <a:gd name="connsiteY54-1616" fmla="*/ 1170993 h 6248398"/>
              <a:gd name="connsiteX55-1617" fmla="*/ 13049247 w 15811497"/>
              <a:gd name="connsiteY55-1618" fmla="*/ 361949 h 6248398"/>
              <a:gd name="connsiteX56-1619" fmla="*/ 15811497 w 15811497"/>
              <a:gd name="connsiteY56-1620" fmla="*/ 3124198 h 6248398"/>
              <a:gd name="connsiteX57-1621" fmla="*/ 13049247 w 15811497"/>
              <a:gd name="connsiteY57-1622" fmla="*/ 5886448 h 6248398"/>
              <a:gd name="connsiteX58-1623" fmla="*/ 11732594 w 15811497"/>
              <a:gd name="connsiteY58-1624" fmla="*/ 5553059 h 6248398"/>
              <a:gd name="connsiteX59-1625" fmla="*/ 11528782 w 15811497"/>
              <a:gd name="connsiteY59-1626" fmla="*/ 5429240 h 6248398"/>
              <a:gd name="connsiteX60-1627" fmla="*/ 11499893 w 15811497"/>
              <a:gd name="connsiteY60-1628" fmla="*/ 5397454 h 6248398"/>
              <a:gd name="connsiteX61-1629" fmla="*/ 11410607 w 15811497"/>
              <a:gd name="connsiteY61-1630" fmla="*/ 5316305 h 6248398"/>
              <a:gd name="connsiteX62-1631" fmla="*/ 11369912 w 15811497"/>
              <a:gd name="connsiteY62-1632" fmla="*/ 5285874 h 6248398"/>
              <a:gd name="connsiteX63-1633" fmla="*/ 11355656 w 15811497"/>
              <a:gd name="connsiteY63-1634" fmla="*/ 5144675 h 6248398"/>
              <a:gd name="connsiteX64-1635" fmla="*/ 11355656 w 15811497"/>
              <a:gd name="connsiteY64-1636" fmla="*/ 5144675 h 6248398"/>
              <a:gd name="connsiteX65-1637" fmla="*/ 11369912 w 15811497"/>
              <a:gd name="connsiteY65-1638" fmla="*/ 5285874 h 6248398"/>
              <a:gd name="connsiteX66-1639" fmla="*/ 11313816 w 15811497"/>
              <a:gd name="connsiteY66-1640" fmla="*/ 5243926 h 6248398"/>
              <a:gd name="connsiteX67-1641" fmla="*/ 11210151 w 15811497"/>
              <a:gd name="connsiteY67-1642" fmla="*/ 5180948 h 6248398"/>
              <a:gd name="connsiteX68-1643" fmla="*/ 11209761 w 15811497"/>
              <a:gd name="connsiteY68-1644" fmla="*/ 5180760 h 6248398"/>
              <a:gd name="connsiteX69-1645" fmla="*/ 11096041 w 15811497"/>
              <a:gd name="connsiteY69-1646" fmla="*/ 5077404 h 6248398"/>
              <a:gd name="connsiteX70-1647" fmla="*/ 11063094 w 15811497"/>
              <a:gd name="connsiteY70-1648" fmla="*/ 5041153 h 6248398"/>
              <a:gd name="connsiteX71-1649" fmla="*/ 11063091 w 15811497"/>
              <a:gd name="connsiteY71-1650" fmla="*/ 5041152 h 6248398"/>
              <a:gd name="connsiteX72-1651" fmla="*/ 11096040 w 15811497"/>
              <a:gd name="connsiteY72-1652" fmla="*/ 5077404 h 6248398"/>
              <a:gd name="connsiteX73-1653" fmla="*/ 11209760 w 15811497"/>
              <a:gd name="connsiteY73-1654" fmla="*/ 5180760 h 6248398"/>
              <a:gd name="connsiteX74-1655" fmla="*/ 11100244 w 15811497"/>
              <a:gd name="connsiteY74-1656" fmla="*/ 5128004 h 6248398"/>
              <a:gd name="connsiteX75-1657" fmla="*/ 10610846 w 15811497"/>
              <a:gd name="connsiteY75-1658" fmla="*/ 5029199 h 6248398"/>
              <a:gd name="connsiteX76-1659" fmla="*/ 9640652 w 15811497"/>
              <a:gd name="connsiteY76-1660" fmla="*/ 5486739 h 6248398"/>
              <a:gd name="connsiteX77-1661" fmla="*/ 9628722 w 15811497"/>
              <a:gd name="connsiteY77-1662" fmla="*/ 5502693 h 6248398"/>
              <a:gd name="connsiteX78-1663" fmla="*/ 9568273 w 15811497"/>
              <a:gd name="connsiteY78-1664" fmla="*/ 5583530 h 6248398"/>
              <a:gd name="connsiteX79-1665" fmla="*/ 9535504 w 15811497"/>
              <a:gd name="connsiteY79-1666" fmla="*/ 5637470 h 6248398"/>
              <a:gd name="connsiteX80-1667" fmla="*/ 9535505 w 15811497"/>
              <a:gd name="connsiteY80-1668" fmla="*/ 5637470 h 6248398"/>
              <a:gd name="connsiteX81-1669" fmla="*/ 9568273 w 15811497"/>
              <a:gd name="connsiteY81-1670" fmla="*/ 5583531 h 6248398"/>
              <a:gd name="connsiteX82-1671" fmla="*/ 9628722 w 15811497"/>
              <a:gd name="connsiteY82-1672" fmla="*/ 5502694 h 6248398"/>
              <a:gd name="connsiteX83-1673" fmla="*/ 9563485 w 15811497"/>
              <a:gd name="connsiteY83-1674" fmla="*/ 5610078 h 6248398"/>
              <a:gd name="connsiteX84-1675" fmla="*/ 9542221 w 15811497"/>
              <a:gd name="connsiteY84-1676" fmla="*/ 5638514 h 6248398"/>
              <a:gd name="connsiteX85-1677" fmla="*/ 9504352 w 15811497"/>
              <a:gd name="connsiteY85-1678" fmla="*/ 5689156 h 6248398"/>
              <a:gd name="connsiteX86-1679" fmla="*/ 9480140 w 15811497"/>
              <a:gd name="connsiteY86-1680" fmla="*/ 5721533 h 6248398"/>
              <a:gd name="connsiteX87-1681" fmla="*/ 8362947 w 15811497"/>
              <a:gd name="connsiteY87-1682" fmla="*/ 6248398 h 6248398"/>
              <a:gd name="connsiteX88-1683" fmla="*/ 7028922 w 15811497"/>
              <a:gd name="connsiteY88-1684" fmla="*/ 5364147 h 6248398"/>
              <a:gd name="connsiteX89-1685" fmla="*/ 6990513 w 15811497"/>
              <a:gd name="connsiteY89-1686" fmla="*/ 5259205 h 6248398"/>
              <a:gd name="connsiteX90-1687" fmla="*/ 6990512 w 15811497"/>
              <a:gd name="connsiteY90-1688" fmla="*/ 5259199 h 6248398"/>
              <a:gd name="connsiteX91-1689" fmla="*/ 6983676 w 15811497"/>
              <a:gd name="connsiteY91-1690" fmla="*/ 5240519 h 6248398"/>
              <a:gd name="connsiteX92-1691" fmla="*/ 6983673 w 15811497"/>
              <a:gd name="connsiteY92-1692" fmla="*/ 5240519 h 6248398"/>
              <a:gd name="connsiteX93-1693" fmla="*/ 6980236 w 15811497"/>
              <a:gd name="connsiteY93-1694" fmla="*/ 5231130 h 6248398"/>
              <a:gd name="connsiteX94-1695" fmla="*/ 6978859 w 15811497"/>
              <a:gd name="connsiteY94-1696" fmla="*/ 5225774 h 6248398"/>
              <a:gd name="connsiteX95-1697" fmla="*/ 6984291 w 15811497"/>
              <a:gd name="connsiteY95-1698" fmla="*/ 5240614 h 6248398"/>
              <a:gd name="connsiteX96-1699" fmla="*/ 6984292 w 15811497"/>
              <a:gd name="connsiteY96-1700" fmla="*/ 5240614 h 6248398"/>
              <a:gd name="connsiteX97-1701" fmla="*/ 6978860 w 15811497"/>
              <a:gd name="connsiteY97-1702" fmla="*/ 5225773 h 6248398"/>
              <a:gd name="connsiteX98-1703" fmla="*/ 6944562 w 15811497"/>
              <a:gd name="connsiteY98-1704" fmla="*/ 5092380 h 6248398"/>
              <a:gd name="connsiteX99-1705" fmla="*/ 6924183 w 15811497"/>
              <a:gd name="connsiteY99-1706" fmla="*/ 4890225 h 6248398"/>
              <a:gd name="connsiteX100-1707" fmla="*/ 6924182 w 15811497"/>
              <a:gd name="connsiteY100-1708" fmla="*/ 4890225 h 6248398"/>
              <a:gd name="connsiteX101-1709" fmla="*/ 6944561 w 15811497"/>
              <a:gd name="connsiteY101-1710" fmla="*/ 5092380 h 6248398"/>
              <a:gd name="connsiteX102-1711" fmla="*/ 6978860 w 15811497"/>
              <a:gd name="connsiteY102-1712" fmla="*/ 5225773 h 6248398"/>
              <a:gd name="connsiteX103-1713" fmla="*/ 6948299 w 15811497"/>
              <a:gd name="connsiteY103-1714" fmla="*/ 5142273 h 6248398"/>
              <a:gd name="connsiteX104-1715" fmla="*/ 5829297 w 15811497"/>
              <a:gd name="connsiteY104-1716" fmla="*/ 4400549 h 6248398"/>
              <a:gd name="connsiteX105-1717" fmla="*/ 5056802 w 15811497"/>
              <a:gd name="connsiteY105-1718" fmla="*/ 4677867 h 6248398"/>
              <a:gd name="connsiteX106-1719" fmla="*/ 5022517 w 15811497"/>
              <a:gd name="connsiteY106-1720" fmla="*/ 4709027 h 6248398"/>
              <a:gd name="connsiteX107-1721" fmla="*/ 5022515 w 15811497"/>
              <a:gd name="connsiteY107-1722" fmla="*/ 4709029 h 6248398"/>
              <a:gd name="connsiteX108-1723" fmla="*/ 5022510 w 15811497"/>
              <a:gd name="connsiteY108-1724" fmla="*/ 4709033 h 6248398"/>
              <a:gd name="connsiteX109-1725" fmla="*/ 4924198 w 15811497"/>
              <a:gd name="connsiteY109-1726" fmla="*/ 4840507 h 6248398"/>
              <a:gd name="connsiteX110-1727" fmla="*/ 4914898 w 15811497"/>
              <a:gd name="connsiteY110-1728" fmla="*/ 4838698 h 6248398"/>
              <a:gd name="connsiteX111-1729" fmla="*/ 4914898 w 15811497"/>
              <a:gd name="connsiteY111-1730" fmla="*/ 4838699 h 6248398"/>
              <a:gd name="connsiteX112-1731" fmla="*/ 4924199 w 15811497"/>
              <a:gd name="connsiteY112-1732" fmla="*/ 4840508 h 6248398"/>
              <a:gd name="connsiteX113-1733" fmla="*/ 4893736 w 15811497"/>
              <a:gd name="connsiteY113-1734" fmla="*/ 4881247 h 6248398"/>
              <a:gd name="connsiteX114-1735" fmla="*/ 4778482 w 15811497"/>
              <a:gd name="connsiteY114-1736" fmla="*/ 5008058 h 6248398"/>
              <a:gd name="connsiteX115-1737" fmla="*/ 4778482 w 15811497"/>
              <a:gd name="connsiteY115-1738" fmla="*/ 5008057 h 6248398"/>
              <a:gd name="connsiteX116-1739" fmla="*/ 4715455 w 15811497"/>
              <a:gd name="connsiteY116-1740" fmla="*/ 5077404 h 6248398"/>
              <a:gd name="connsiteX117-1741" fmla="*/ 2762249 w 15811497"/>
              <a:gd name="connsiteY117-1742" fmla="*/ 5886448 h 6248398"/>
              <a:gd name="connsiteX118-1743" fmla="*/ 0 w 15811497"/>
              <a:gd name="connsiteY118-1744" fmla="*/ 3124198 h 6248398"/>
              <a:gd name="connsiteX119-1745" fmla="*/ 2762249 w 15811497"/>
              <a:gd name="connsiteY119-1746" fmla="*/ 361949 h 6248398"/>
              <a:gd name="connsiteX120-1747" fmla="*/ 4078902 w 15811497"/>
              <a:gd name="connsiteY120-1748" fmla="*/ 695338 h 6248398"/>
              <a:gd name="connsiteX121-1749" fmla="*/ 4261443 w 15811497"/>
              <a:gd name="connsiteY121-1750" fmla="*/ 806235 h 6248398"/>
              <a:gd name="connsiteX122-1751" fmla="*/ 4409044 w 15811497"/>
              <a:gd name="connsiteY122-1752" fmla="*/ 910268 h 6248398"/>
              <a:gd name="connsiteX123-1753" fmla="*/ 4409043 w 15811497"/>
              <a:gd name="connsiteY123-1754" fmla="*/ 910268 h 6248398"/>
              <a:gd name="connsiteX124-1755" fmla="*/ 4519295 w 15811497"/>
              <a:gd name="connsiteY124-1756" fmla="*/ 992713 h 6248398"/>
              <a:gd name="connsiteX125-1757" fmla="*/ 4612477 w 15811497"/>
              <a:gd name="connsiteY125-1758" fmla="*/ 1077402 h 6248398"/>
              <a:gd name="connsiteX126-1759" fmla="*/ 4612478 w 15811497"/>
              <a:gd name="connsiteY126-1760" fmla="*/ 1077403 h 6248398"/>
              <a:gd name="connsiteX127-1761" fmla="*/ 4715454 w 15811497"/>
              <a:gd name="connsiteY127-1762" fmla="*/ 1170993 h 6248398"/>
              <a:gd name="connsiteX128-1763" fmla="*/ 4612478 w 15811497"/>
              <a:gd name="connsiteY128-1764" fmla="*/ 1077402 h 6248398"/>
              <a:gd name="connsiteX129-1765" fmla="*/ 4701725 w 15811497"/>
              <a:gd name="connsiteY129-1766" fmla="*/ 1120394 h 6248398"/>
              <a:gd name="connsiteX130-1767" fmla="*/ 5191122 w 15811497"/>
              <a:gd name="connsiteY130-1768" fmla="*/ 1219199 h 6248398"/>
              <a:gd name="connsiteX131-1769" fmla="*/ 6161317 w 15811497"/>
              <a:gd name="connsiteY131-1770" fmla="*/ 761659 h 6248398"/>
              <a:gd name="connsiteX132-1771" fmla="*/ 6224019 w 15811497"/>
              <a:gd name="connsiteY132-1772" fmla="*/ 677808 h 6248398"/>
              <a:gd name="connsiteX133-1773" fmla="*/ 6175489 w 15811497"/>
              <a:gd name="connsiteY133-1774" fmla="*/ 757691 h 6248398"/>
              <a:gd name="connsiteX134-1775" fmla="*/ 6175489 w 15811497"/>
              <a:gd name="connsiteY134-1776" fmla="*/ 757692 h 6248398"/>
              <a:gd name="connsiteX135-1777" fmla="*/ 6224020 w 15811497"/>
              <a:gd name="connsiteY135-1778" fmla="*/ 677809 h 6248398"/>
              <a:gd name="connsiteX136-1779" fmla="*/ 6233696 w 15811497"/>
              <a:gd name="connsiteY136-1780" fmla="*/ 664869 h 6248398"/>
              <a:gd name="connsiteX137-1781" fmla="*/ 6252611 w 15811497"/>
              <a:gd name="connsiteY137-1782" fmla="*/ 633734 h 6248398"/>
              <a:gd name="connsiteX138-1783" fmla="*/ 6252610 w 15811497"/>
              <a:gd name="connsiteY138-1784" fmla="*/ 633734 h 6248398"/>
              <a:gd name="connsiteX139-1785" fmla="*/ 6233696 w 15811497"/>
              <a:gd name="connsiteY139-1786" fmla="*/ 664868 h 6248398"/>
              <a:gd name="connsiteX140-1787" fmla="*/ 6224019 w 15811497"/>
              <a:gd name="connsiteY140-1788" fmla="*/ 677808 h 6248398"/>
              <a:gd name="connsiteX141-1789" fmla="*/ 6248008 w 15811497"/>
              <a:gd name="connsiteY141-1790" fmla="*/ 638320 h 6248398"/>
              <a:gd name="connsiteX142-1791" fmla="*/ 6251291 w 15811497"/>
              <a:gd name="connsiteY142-1792" fmla="*/ 633930 h 6248398"/>
              <a:gd name="connsiteX143-1793" fmla="*/ 6251293 w 15811497"/>
              <a:gd name="connsiteY143-1794" fmla="*/ 633929 h 6248398"/>
              <a:gd name="connsiteX144-1795" fmla="*/ 6257683 w 15811497"/>
              <a:gd name="connsiteY144-1796" fmla="*/ 625384 h 6248398"/>
              <a:gd name="connsiteX145-1797" fmla="*/ 6257686 w 15811497"/>
              <a:gd name="connsiteY145-1798" fmla="*/ 625380 h 6248398"/>
              <a:gd name="connsiteX146-1799" fmla="*/ 6331355 w 15811497"/>
              <a:gd name="connsiteY146-1800" fmla="*/ 526865 h 6248398"/>
              <a:gd name="connsiteX147-1801" fmla="*/ 7448548 w 15811497"/>
              <a:gd name="connsiteY147-1802" fmla="*/ 0 h 6248398"/>
              <a:gd name="connsiteX0-1803" fmla="*/ 11209760 w 15811497"/>
              <a:gd name="connsiteY0-1804" fmla="*/ 5180760 h 6248398"/>
              <a:gd name="connsiteX1-1805" fmla="*/ 11210150 w 15811497"/>
              <a:gd name="connsiteY1-1806" fmla="*/ 5180948 h 6248398"/>
              <a:gd name="connsiteX2-1807" fmla="*/ 11313815 w 15811497"/>
              <a:gd name="connsiteY2-1808" fmla="*/ 5243926 h 6248398"/>
              <a:gd name="connsiteX3-1809" fmla="*/ 11369911 w 15811497"/>
              <a:gd name="connsiteY3-1810" fmla="*/ 5285874 h 6248398"/>
              <a:gd name="connsiteX4-1811" fmla="*/ 11410606 w 15811497"/>
              <a:gd name="connsiteY4-1812" fmla="*/ 5316305 h 6248398"/>
              <a:gd name="connsiteX5-1813" fmla="*/ 11499892 w 15811497"/>
              <a:gd name="connsiteY5-1814" fmla="*/ 5397454 h 6248398"/>
              <a:gd name="connsiteX6-1815" fmla="*/ 11528781 w 15811497"/>
              <a:gd name="connsiteY6-1816" fmla="*/ 5429240 h 6248398"/>
              <a:gd name="connsiteX7-1817" fmla="*/ 11504846 w 15811497"/>
              <a:gd name="connsiteY7-1818" fmla="*/ 5414699 h 6248398"/>
              <a:gd name="connsiteX8-1819" fmla="*/ 11371717 w 15811497"/>
              <a:gd name="connsiteY8-1820" fmla="*/ 5315148 h 6248398"/>
              <a:gd name="connsiteX9-1821" fmla="*/ 11292198 w 15811497"/>
              <a:gd name="connsiteY9-1822" fmla="*/ 5255685 h 6248398"/>
              <a:gd name="connsiteX10-1823" fmla="*/ 11209760 w 15811497"/>
              <a:gd name="connsiteY10-1824" fmla="*/ 5180760 h 6248398"/>
              <a:gd name="connsiteX11-1825" fmla="*/ 4892179 w 15811497"/>
              <a:gd name="connsiteY11-1826" fmla="*/ 4842491 h 6248398"/>
              <a:gd name="connsiteX12-1827" fmla="*/ 4892178 w 15811497"/>
              <a:gd name="connsiteY12-1828" fmla="*/ 4842492 h 6248398"/>
              <a:gd name="connsiteX13-1829" fmla="*/ 4885192 w 15811497"/>
              <a:gd name="connsiteY13-1830" fmla="*/ 4851834 h 6248398"/>
              <a:gd name="connsiteX14-1831" fmla="*/ 4892179 w 15811497"/>
              <a:gd name="connsiteY14-1832" fmla="*/ 4842491 h 6248398"/>
              <a:gd name="connsiteX15-1833" fmla="*/ 8767766 w 15811497"/>
              <a:gd name="connsiteY15-1834" fmla="*/ 853515 h 6248398"/>
              <a:gd name="connsiteX16-1835" fmla="*/ 8782572 w 15811497"/>
              <a:gd name="connsiteY16-1836" fmla="*/ 884251 h 6248398"/>
              <a:gd name="connsiteX17-1837" fmla="*/ 8812281 w 15811497"/>
              <a:gd name="connsiteY17-1838" fmla="*/ 965420 h 6248398"/>
              <a:gd name="connsiteX18-1839" fmla="*/ 8831257 w 15811497"/>
              <a:gd name="connsiteY18-1840" fmla="*/ 1017268 h 6248398"/>
              <a:gd name="connsiteX19-1841" fmla="*/ 8860452 w 15811497"/>
              <a:gd name="connsiteY19-1842" fmla="*/ 1130811 h 6248398"/>
              <a:gd name="connsiteX20-1843" fmla="*/ 8839383 w 15811497"/>
              <a:gd name="connsiteY20-1844" fmla="*/ 1087075 h 6248398"/>
              <a:gd name="connsiteX21-1845" fmla="*/ 8798546 w 15811497"/>
              <a:gd name="connsiteY21-1846" fmla="*/ 975498 h 6248398"/>
              <a:gd name="connsiteX22-1847" fmla="*/ 8795375 w 15811497"/>
              <a:gd name="connsiteY22-1848" fmla="*/ 963167 h 6248398"/>
              <a:gd name="connsiteX23-1849" fmla="*/ 8768620 w 15811497"/>
              <a:gd name="connsiteY23-1850" fmla="*/ 859114 h 6248398"/>
              <a:gd name="connsiteX24-1851" fmla="*/ 8767766 w 15811497"/>
              <a:gd name="connsiteY24-1852" fmla="*/ 853515 h 6248398"/>
              <a:gd name="connsiteX25-1853" fmla="*/ 7448548 w 15811497"/>
              <a:gd name="connsiteY25-1854" fmla="*/ 0 h 6248398"/>
              <a:gd name="connsiteX26-1855" fmla="*/ 8721604 w 15811497"/>
              <a:gd name="connsiteY26-1856" fmla="*/ 757692 h 6248398"/>
              <a:gd name="connsiteX27-1857" fmla="*/ 8767765 w 15811497"/>
              <a:gd name="connsiteY27-1858" fmla="*/ 853515 h 6248398"/>
              <a:gd name="connsiteX28-1859" fmla="*/ 8768619 w 15811497"/>
              <a:gd name="connsiteY28-1860" fmla="*/ 859114 h 6248398"/>
              <a:gd name="connsiteX29-1861" fmla="*/ 8795374 w 15811497"/>
              <a:gd name="connsiteY29-1862" fmla="*/ 963167 h 6248398"/>
              <a:gd name="connsiteX30-1863" fmla="*/ 8798545 w 15811497"/>
              <a:gd name="connsiteY30-1864" fmla="*/ 975499 h 6248398"/>
              <a:gd name="connsiteX31-1865" fmla="*/ 8839382 w 15811497"/>
              <a:gd name="connsiteY31-1866" fmla="*/ 1087076 h 6248398"/>
              <a:gd name="connsiteX32-1867" fmla="*/ 8860451 w 15811497"/>
              <a:gd name="connsiteY32-1868" fmla="*/ 1130812 h 6248398"/>
              <a:gd name="connsiteX33-1869" fmla="*/ 8866932 w 15811497"/>
              <a:gd name="connsiteY33-1870" fmla="*/ 1156018 h 6248398"/>
              <a:gd name="connsiteX34-1871" fmla="*/ 8896346 w 15811497"/>
              <a:gd name="connsiteY34-1872" fmla="*/ 1447799 h 6248398"/>
              <a:gd name="connsiteX35-1873" fmla="*/ 8866932 w 15811497"/>
              <a:gd name="connsiteY35-1874" fmla="*/ 1156017 h 6248398"/>
              <a:gd name="connsiteX36-1875" fmla="*/ 8860451 w 15811497"/>
              <a:gd name="connsiteY36-1876" fmla="*/ 1130810 h 6248398"/>
              <a:gd name="connsiteX37-1877" fmla="*/ 8890522 w 15811497"/>
              <a:gd name="connsiteY37-1878" fmla="*/ 1193234 h 6248398"/>
              <a:gd name="connsiteX38-1879" fmla="*/ 9958384 w 15811497"/>
              <a:gd name="connsiteY38-1880" fmla="*/ 1828798 h 6248398"/>
              <a:gd name="connsiteX39-1881" fmla="*/ 10895504 w 15811497"/>
              <a:gd name="connsiteY39-1882" fmla="*/ 1386857 h 6248398"/>
              <a:gd name="connsiteX40-1883" fmla="*/ 10927290 w 15811497"/>
              <a:gd name="connsiteY40-1884" fmla="*/ 1344350 h 6248398"/>
              <a:gd name="connsiteX41-1885" fmla="*/ 10936907 w 15811497"/>
              <a:gd name="connsiteY41-1886" fmla="*/ 1346082 h 6248398"/>
              <a:gd name="connsiteX42-1887" fmla="*/ 10917759 w 15811497"/>
              <a:gd name="connsiteY42-1888" fmla="*/ 1367151 h 6248398"/>
              <a:gd name="connsiteX43-1889" fmla="*/ 10545015 w 15811497"/>
              <a:gd name="connsiteY43-1890" fmla="*/ 1956940 h 6248398"/>
              <a:gd name="connsiteX44-1891" fmla="*/ 10521911 w 15811497"/>
              <a:gd name="connsiteY44-1892" fmla="*/ 2012524 h 6248398"/>
              <a:gd name="connsiteX45-1893" fmla="*/ 10521913 w 15811497"/>
              <a:gd name="connsiteY45-1894" fmla="*/ 2012521 h 6248398"/>
              <a:gd name="connsiteX46-1895" fmla="*/ 10545016 w 15811497"/>
              <a:gd name="connsiteY46-1896" fmla="*/ 1956940 h 6248398"/>
              <a:gd name="connsiteX47-1897" fmla="*/ 10917760 w 15811497"/>
              <a:gd name="connsiteY47-1898" fmla="*/ 1367152 h 6248398"/>
              <a:gd name="connsiteX48-1899" fmla="*/ 10936908 w 15811497"/>
              <a:gd name="connsiteY48-1900" fmla="*/ 1346084 h 6248398"/>
              <a:gd name="connsiteX49-1901" fmla="*/ 10972797 w 15811497"/>
              <a:gd name="connsiteY49-1902" fmla="*/ 1352550 h 6248398"/>
              <a:gd name="connsiteX50-1903" fmla="*/ 11002341 w 15811497"/>
              <a:gd name="connsiteY50-1904" fmla="*/ 1645177 h 6248398"/>
              <a:gd name="connsiteX51-1905" fmla="*/ 11002341 w 15811497"/>
              <a:gd name="connsiteY51-1906" fmla="*/ 1645177 h 6248398"/>
              <a:gd name="connsiteX52-1907" fmla="*/ 10972797 w 15811497"/>
              <a:gd name="connsiteY52-1908" fmla="*/ 1352549 h 6248398"/>
              <a:gd name="connsiteX53-1909" fmla="*/ 10936908 w 15811497"/>
              <a:gd name="connsiteY53-1910" fmla="*/ 1346083 h 6248398"/>
              <a:gd name="connsiteX54-1911" fmla="*/ 11096041 w 15811497"/>
              <a:gd name="connsiteY54-1912" fmla="*/ 1170993 h 6248398"/>
              <a:gd name="connsiteX55-1913" fmla="*/ 13049247 w 15811497"/>
              <a:gd name="connsiteY55-1914" fmla="*/ 361949 h 6248398"/>
              <a:gd name="connsiteX56-1915" fmla="*/ 15811497 w 15811497"/>
              <a:gd name="connsiteY56-1916" fmla="*/ 3124198 h 6248398"/>
              <a:gd name="connsiteX57-1917" fmla="*/ 13049247 w 15811497"/>
              <a:gd name="connsiteY57-1918" fmla="*/ 5886448 h 6248398"/>
              <a:gd name="connsiteX58-1919" fmla="*/ 11732594 w 15811497"/>
              <a:gd name="connsiteY58-1920" fmla="*/ 5553059 h 6248398"/>
              <a:gd name="connsiteX59-1921" fmla="*/ 11528782 w 15811497"/>
              <a:gd name="connsiteY59-1922" fmla="*/ 5429240 h 6248398"/>
              <a:gd name="connsiteX60-1923" fmla="*/ 11499893 w 15811497"/>
              <a:gd name="connsiteY60-1924" fmla="*/ 5397454 h 6248398"/>
              <a:gd name="connsiteX61-1925" fmla="*/ 11410607 w 15811497"/>
              <a:gd name="connsiteY61-1926" fmla="*/ 5316305 h 6248398"/>
              <a:gd name="connsiteX62-1927" fmla="*/ 11369912 w 15811497"/>
              <a:gd name="connsiteY62-1928" fmla="*/ 5285874 h 6248398"/>
              <a:gd name="connsiteX63-1929" fmla="*/ 11355656 w 15811497"/>
              <a:gd name="connsiteY63-1930" fmla="*/ 5144675 h 6248398"/>
              <a:gd name="connsiteX64-1931" fmla="*/ 11355656 w 15811497"/>
              <a:gd name="connsiteY64-1932" fmla="*/ 5144675 h 6248398"/>
              <a:gd name="connsiteX65-1933" fmla="*/ 11369912 w 15811497"/>
              <a:gd name="connsiteY65-1934" fmla="*/ 5285874 h 6248398"/>
              <a:gd name="connsiteX66-1935" fmla="*/ 11313816 w 15811497"/>
              <a:gd name="connsiteY66-1936" fmla="*/ 5243926 h 6248398"/>
              <a:gd name="connsiteX67-1937" fmla="*/ 11210151 w 15811497"/>
              <a:gd name="connsiteY67-1938" fmla="*/ 5180948 h 6248398"/>
              <a:gd name="connsiteX68-1939" fmla="*/ 11209761 w 15811497"/>
              <a:gd name="connsiteY68-1940" fmla="*/ 5180760 h 6248398"/>
              <a:gd name="connsiteX69-1941" fmla="*/ 11096041 w 15811497"/>
              <a:gd name="connsiteY69-1942" fmla="*/ 5077404 h 6248398"/>
              <a:gd name="connsiteX70-1943" fmla="*/ 11063094 w 15811497"/>
              <a:gd name="connsiteY70-1944" fmla="*/ 5041153 h 6248398"/>
              <a:gd name="connsiteX71-1945" fmla="*/ 11063091 w 15811497"/>
              <a:gd name="connsiteY71-1946" fmla="*/ 5041152 h 6248398"/>
              <a:gd name="connsiteX72-1947" fmla="*/ 11096040 w 15811497"/>
              <a:gd name="connsiteY72-1948" fmla="*/ 5077404 h 6248398"/>
              <a:gd name="connsiteX73-1949" fmla="*/ 11209760 w 15811497"/>
              <a:gd name="connsiteY73-1950" fmla="*/ 5180760 h 6248398"/>
              <a:gd name="connsiteX74-1951" fmla="*/ 11100244 w 15811497"/>
              <a:gd name="connsiteY74-1952" fmla="*/ 5128004 h 6248398"/>
              <a:gd name="connsiteX75-1953" fmla="*/ 10610846 w 15811497"/>
              <a:gd name="connsiteY75-1954" fmla="*/ 5029199 h 6248398"/>
              <a:gd name="connsiteX76-1955" fmla="*/ 9640652 w 15811497"/>
              <a:gd name="connsiteY76-1956" fmla="*/ 5486739 h 6248398"/>
              <a:gd name="connsiteX77-1957" fmla="*/ 9628722 w 15811497"/>
              <a:gd name="connsiteY77-1958" fmla="*/ 5502693 h 6248398"/>
              <a:gd name="connsiteX78-1959" fmla="*/ 9568273 w 15811497"/>
              <a:gd name="connsiteY78-1960" fmla="*/ 5583530 h 6248398"/>
              <a:gd name="connsiteX79-1961" fmla="*/ 9535504 w 15811497"/>
              <a:gd name="connsiteY79-1962" fmla="*/ 5637470 h 6248398"/>
              <a:gd name="connsiteX80-1963" fmla="*/ 9535505 w 15811497"/>
              <a:gd name="connsiteY80-1964" fmla="*/ 5637470 h 6248398"/>
              <a:gd name="connsiteX81-1965" fmla="*/ 9568273 w 15811497"/>
              <a:gd name="connsiteY81-1966" fmla="*/ 5583531 h 6248398"/>
              <a:gd name="connsiteX82-1967" fmla="*/ 9628722 w 15811497"/>
              <a:gd name="connsiteY82-1968" fmla="*/ 5502694 h 6248398"/>
              <a:gd name="connsiteX83-1969" fmla="*/ 9563485 w 15811497"/>
              <a:gd name="connsiteY83-1970" fmla="*/ 5610078 h 6248398"/>
              <a:gd name="connsiteX84-1971" fmla="*/ 9542221 w 15811497"/>
              <a:gd name="connsiteY84-1972" fmla="*/ 5638514 h 6248398"/>
              <a:gd name="connsiteX85-1973" fmla="*/ 9504352 w 15811497"/>
              <a:gd name="connsiteY85-1974" fmla="*/ 5689156 h 6248398"/>
              <a:gd name="connsiteX86-1975" fmla="*/ 9480140 w 15811497"/>
              <a:gd name="connsiteY86-1976" fmla="*/ 5721533 h 6248398"/>
              <a:gd name="connsiteX87-1977" fmla="*/ 8362947 w 15811497"/>
              <a:gd name="connsiteY87-1978" fmla="*/ 6248398 h 6248398"/>
              <a:gd name="connsiteX88-1979" fmla="*/ 7028922 w 15811497"/>
              <a:gd name="connsiteY88-1980" fmla="*/ 5364147 h 6248398"/>
              <a:gd name="connsiteX89-1981" fmla="*/ 6990513 w 15811497"/>
              <a:gd name="connsiteY89-1982" fmla="*/ 5259205 h 6248398"/>
              <a:gd name="connsiteX90-1983" fmla="*/ 6990512 w 15811497"/>
              <a:gd name="connsiteY90-1984" fmla="*/ 5259199 h 6248398"/>
              <a:gd name="connsiteX91-1985" fmla="*/ 6983676 w 15811497"/>
              <a:gd name="connsiteY91-1986" fmla="*/ 5240519 h 6248398"/>
              <a:gd name="connsiteX92-1987" fmla="*/ 6983673 w 15811497"/>
              <a:gd name="connsiteY92-1988" fmla="*/ 5240519 h 6248398"/>
              <a:gd name="connsiteX93-1989" fmla="*/ 6980236 w 15811497"/>
              <a:gd name="connsiteY93-1990" fmla="*/ 5231130 h 6248398"/>
              <a:gd name="connsiteX94-1991" fmla="*/ 6978859 w 15811497"/>
              <a:gd name="connsiteY94-1992" fmla="*/ 5225774 h 6248398"/>
              <a:gd name="connsiteX95-1993" fmla="*/ 6984291 w 15811497"/>
              <a:gd name="connsiteY95-1994" fmla="*/ 5240614 h 6248398"/>
              <a:gd name="connsiteX96-1995" fmla="*/ 6984292 w 15811497"/>
              <a:gd name="connsiteY96-1996" fmla="*/ 5240614 h 6248398"/>
              <a:gd name="connsiteX97-1997" fmla="*/ 6978860 w 15811497"/>
              <a:gd name="connsiteY97-1998" fmla="*/ 5225773 h 6248398"/>
              <a:gd name="connsiteX98-1999" fmla="*/ 6944562 w 15811497"/>
              <a:gd name="connsiteY98-2000" fmla="*/ 5092380 h 6248398"/>
              <a:gd name="connsiteX99-2001" fmla="*/ 6924183 w 15811497"/>
              <a:gd name="connsiteY99-2002" fmla="*/ 4890225 h 6248398"/>
              <a:gd name="connsiteX100-2003" fmla="*/ 6924182 w 15811497"/>
              <a:gd name="connsiteY100-2004" fmla="*/ 4890225 h 6248398"/>
              <a:gd name="connsiteX101-2005" fmla="*/ 6944561 w 15811497"/>
              <a:gd name="connsiteY101-2006" fmla="*/ 5092380 h 6248398"/>
              <a:gd name="connsiteX102-2007" fmla="*/ 6978860 w 15811497"/>
              <a:gd name="connsiteY102-2008" fmla="*/ 5225773 h 6248398"/>
              <a:gd name="connsiteX103-2009" fmla="*/ 6948299 w 15811497"/>
              <a:gd name="connsiteY103-2010" fmla="*/ 5142273 h 6248398"/>
              <a:gd name="connsiteX104-2011" fmla="*/ 5829297 w 15811497"/>
              <a:gd name="connsiteY104-2012" fmla="*/ 4400549 h 6248398"/>
              <a:gd name="connsiteX105-2013" fmla="*/ 5056802 w 15811497"/>
              <a:gd name="connsiteY105-2014" fmla="*/ 4677867 h 6248398"/>
              <a:gd name="connsiteX106-2015" fmla="*/ 5022517 w 15811497"/>
              <a:gd name="connsiteY106-2016" fmla="*/ 4709027 h 6248398"/>
              <a:gd name="connsiteX107-2017" fmla="*/ 5022515 w 15811497"/>
              <a:gd name="connsiteY107-2018" fmla="*/ 4709029 h 6248398"/>
              <a:gd name="connsiteX108-2019" fmla="*/ 5022510 w 15811497"/>
              <a:gd name="connsiteY108-2020" fmla="*/ 4709033 h 6248398"/>
              <a:gd name="connsiteX109-2021" fmla="*/ 4924198 w 15811497"/>
              <a:gd name="connsiteY109-2022" fmla="*/ 4840507 h 6248398"/>
              <a:gd name="connsiteX110-2023" fmla="*/ 4914898 w 15811497"/>
              <a:gd name="connsiteY110-2024" fmla="*/ 4838698 h 6248398"/>
              <a:gd name="connsiteX111-2025" fmla="*/ 4914898 w 15811497"/>
              <a:gd name="connsiteY111-2026" fmla="*/ 4838699 h 6248398"/>
              <a:gd name="connsiteX112-2027" fmla="*/ 4924199 w 15811497"/>
              <a:gd name="connsiteY112-2028" fmla="*/ 4840508 h 6248398"/>
              <a:gd name="connsiteX113-2029" fmla="*/ 4893736 w 15811497"/>
              <a:gd name="connsiteY113-2030" fmla="*/ 4881247 h 6248398"/>
              <a:gd name="connsiteX114-2031" fmla="*/ 4778482 w 15811497"/>
              <a:gd name="connsiteY114-2032" fmla="*/ 5008058 h 6248398"/>
              <a:gd name="connsiteX115-2033" fmla="*/ 4778482 w 15811497"/>
              <a:gd name="connsiteY115-2034" fmla="*/ 5008057 h 6248398"/>
              <a:gd name="connsiteX116-2035" fmla="*/ 4715455 w 15811497"/>
              <a:gd name="connsiteY116-2036" fmla="*/ 5077404 h 6248398"/>
              <a:gd name="connsiteX117-2037" fmla="*/ 2762249 w 15811497"/>
              <a:gd name="connsiteY117-2038" fmla="*/ 5886448 h 6248398"/>
              <a:gd name="connsiteX118-2039" fmla="*/ 0 w 15811497"/>
              <a:gd name="connsiteY118-2040" fmla="*/ 3124198 h 6248398"/>
              <a:gd name="connsiteX119-2041" fmla="*/ 2762249 w 15811497"/>
              <a:gd name="connsiteY119-2042" fmla="*/ 361949 h 6248398"/>
              <a:gd name="connsiteX120-2043" fmla="*/ 4078902 w 15811497"/>
              <a:gd name="connsiteY120-2044" fmla="*/ 695338 h 6248398"/>
              <a:gd name="connsiteX121-2045" fmla="*/ 4261443 w 15811497"/>
              <a:gd name="connsiteY121-2046" fmla="*/ 806235 h 6248398"/>
              <a:gd name="connsiteX122-2047" fmla="*/ 4409044 w 15811497"/>
              <a:gd name="connsiteY122-2048" fmla="*/ 910268 h 6248398"/>
              <a:gd name="connsiteX123-2049" fmla="*/ 4409043 w 15811497"/>
              <a:gd name="connsiteY123-2050" fmla="*/ 910268 h 6248398"/>
              <a:gd name="connsiteX124-2051" fmla="*/ 4519295 w 15811497"/>
              <a:gd name="connsiteY124-2052" fmla="*/ 992713 h 6248398"/>
              <a:gd name="connsiteX125-2053" fmla="*/ 4612477 w 15811497"/>
              <a:gd name="connsiteY125-2054" fmla="*/ 1077402 h 6248398"/>
              <a:gd name="connsiteX126-2055" fmla="*/ 4612478 w 15811497"/>
              <a:gd name="connsiteY126-2056" fmla="*/ 1077403 h 6248398"/>
              <a:gd name="connsiteX127-2057" fmla="*/ 4715454 w 15811497"/>
              <a:gd name="connsiteY127-2058" fmla="*/ 1170993 h 6248398"/>
              <a:gd name="connsiteX128-2059" fmla="*/ 4701725 w 15811497"/>
              <a:gd name="connsiteY128-2060" fmla="*/ 1120394 h 6248398"/>
              <a:gd name="connsiteX129-2061" fmla="*/ 5191122 w 15811497"/>
              <a:gd name="connsiteY129-2062" fmla="*/ 1219199 h 6248398"/>
              <a:gd name="connsiteX130-2063" fmla="*/ 6161317 w 15811497"/>
              <a:gd name="connsiteY130-2064" fmla="*/ 761659 h 6248398"/>
              <a:gd name="connsiteX131-2065" fmla="*/ 6224019 w 15811497"/>
              <a:gd name="connsiteY131-2066" fmla="*/ 677808 h 6248398"/>
              <a:gd name="connsiteX132-2067" fmla="*/ 6175489 w 15811497"/>
              <a:gd name="connsiteY132-2068" fmla="*/ 757691 h 6248398"/>
              <a:gd name="connsiteX133-2069" fmla="*/ 6175489 w 15811497"/>
              <a:gd name="connsiteY133-2070" fmla="*/ 757692 h 6248398"/>
              <a:gd name="connsiteX134-2071" fmla="*/ 6224020 w 15811497"/>
              <a:gd name="connsiteY134-2072" fmla="*/ 677809 h 6248398"/>
              <a:gd name="connsiteX135-2073" fmla="*/ 6233696 w 15811497"/>
              <a:gd name="connsiteY135-2074" fmla="*/ 664869 h 6248398"/>
              <a:gd name="connsiteX136-2075" fmla="*/ 6252611 w 15811497"/>
              <a:gd name="connsiteY136-2076" fmla="*/ 633734 h 6248398"/>
              <a:gd name="connsiteX137-2077" fmla="*/ 6252610 w 15811497"/>
              <a:gd name="connsiteY137-2078" fmla="*/ 633734 h 6248398"/>
              <a:gd name="connsiteX138-2079" fmla="*/ 6233696 w 15811497"/>
              <a:gd name="connsiteY138-2080" fmla="*/ 664868 h 6248398"/>
              <a:gd name="connsiteX139-2081" fmla="*/ 6224019 w 15811497"/>
              <a:gd name="connsiteY139-2082" fmla="*/ 677808 h 6248398"/>
              <a:gd name="connsiteX140-2083" fmla="*/ 6248008 w 15811497"/>
              <a:gd name="connsiteY140-2084" fmla="*/ 638320 h 6248398"/>
              <a:gd name="connsiteX141-2085" fmla="*/ 6251291 w 15811497"/>
              <a:gd name="connsiteY141-2086" fmla="*/ 633930 h 6248398"/>
              <a:gd name="connsiteX142-2087" fmla="*/ 6251293 w 15811497"/>
              <a:gd name="connsiteY142-2088" fmla="*/ 633929 h 6248398"/>
              <a:gd name="connsiteX143-2089" fmla="*/ 6257683 w 15811497"/>
              <a:gd name="connsiteY143-2090" fmla="*/ 625384 h 6248398"/>
              <a:gd name="connsiteX144-2091" fmla="*/ 6257686 w 15811497"/>
              <a:gd name="connsiteY144-2092" fmla="*/ 625380 h 6248398"/>
              <a:gd name="connsiteX145-2093" fmla="*/ 6331355 w 15811497"/>
              <a:gd name="connsiteY145-2094" fmla="*/ 526865 h 6248398"/>
              <a:gd name="connsiteX146-2095" fmla="*/ 7448548 w 15811497"/>
              <a:gd name="connsiteY146-2096" fmla="*/ 0 h 6248398"/>
              <a:gd name="connsiteX0-2097" fmla="*/ 11209760 w 15811497"/>
              <a:gd name="connsiteY0-2098" fmla="*/ 5180760 h 6248398"/>
              <a:gd name="connsiteX1-2099" fmla="*/ 11210150 w 15811497"/>
              <a:gd name="connsiteY1-2100" fmla="*/ 5180948 h 6248398"/>
              <a:gd name="connsiteX2-2101" fmla="*/ 11313815 w 15811497"/>
              <a:gd name="connsiteY2-2102" fmla="*/ 5243926 h 6248398"/>
              <a:gd name="connsiteX3-2103" fmla="*/ 11369911 w 15811497"/>
              <a:gd name="connsiteY3-2104" fmla="*/ 5285874 h 6248398"/>
              <a:gd name="connsiteX4-2105" fmla="*/ 11410606 w 15811497"/>
              <a:gd name="connsiteY4-2106" fmla="*/ 5316305 h 6248398"/>
              <a:gd name="connsiteX5-2107" fmla="*/ 11499892 w 15811497"/>
              <a:gd name="connsiteY5-2108" fmla="*/ 5397454 h 6248398"/>
              <a:gd name="connsiteX6-2109" fmla="*/ 11528781 w 15811497"/>
              <a:gd name="connsiteY6-2110" fmla="*/ 5429240 h 6248398"/>
              <a:gd name="connsiteX7-2111" fmla="*/ 11504846 w 15811497"/>
              <a:gd name="connsiteY7-2112" fmla="*/ 5414699 h 6248398"/>
              <a:gd name="connsiteX8-2113" fmla="*/ 11371717 w 15811497"/>
              <a:gd name="connsiteY8-2114" fmla="*/ 5315148 h 6248398"/>
              <a:gd name="connsiteX9-2115" fmla="*/ 11292198 w 15811497"/>
              <a:gd name="connsiteY9-2116" fmla="*/ 5255685 h 6248398"/>
              <a:gd name="connsiteX10-2117" fmla="*/ 11209760 w 15811497"/>
              <a:gd name="connsiteY10-2118" fmla="*/ 5180760 h 6248398"/>
              <a:gd name="connsiteX11-2119" fmla="*/ 4892179 w 15811497"/>
              <a:gd name="connsiteY11-2120" fmla="*/ 4842491 h 6248398"/>
              <a:gd name="connsiteX12-2121" fmla="*/ 4892178 w 15811497"/>
              <a:gd name="connsiteY12-2122" fmla="*/ 4842492 h 6248398"/>
              <a:gd name="connsiteX13-2123" fmla="*/ 4885192 w 15811497"/>
              <a:gd name="connsiteY13-2124" fmla="*/ 4851834 h 6248398"/>
              <a:gd name="connsiteX14-2125" fmla="*/ 4892179 w 15811497"/>
              <a:gd name="connsiteY14-2126" fmla="*/ 4842491 h 6248398"/>
              <a:gd name="connsiteX15-2127" fmla="*/ 8767766 w 15811497"/>
              <a:gd name="connsiteY15-2128" fmla="*/ 853515 h 6248398"/>
              <a:gd name="connsiteX16-2129" fmla="*/ 8782572 w 15811497"/>
              <a:gd name="connsiteY16-2130" fmla="*/ 884251 h 6248398"/>
              <a:gd name="connsiteX17-2131" fmla="*/ 8812281 w 15811497"/>
              <a:gd name="connsiteY17-2132" fmla="*/ 965420 h 6248398"/>
              <a:gd name="connsiteX18-2133" fmla="*/ 8831257 w 15811497"/>
              <a:gd name="connsiteY18-2134" fmla="*/ 1017268 h 6248398"/>
              <a:gd name="connsiteX19-2135" fmla="*/ 8860452 w 15811497"/>
              <a:gd name="connsiteY19-2136" fmla="*/ 1130811 h 6248398"/>
              <a:gd name="connsiteX20-2137" fmla="*/ 8839383 w 15811497"/>
              <a:gd name="connsiteY20-2138" fmla="*/ 1087075 h 6248398"/>
              <a:gd name="connsiteX21-2139" fmla="*/ 8798546 w 15811497"/>
              <a:gd name="connsiteY21-2140" fmla="*/ 975498 h 6248398"/>
              <a:gd name="connsiteX22-2141" fmla="*/ 8795375 w 15811497"/>
              <a:gd name="connsiteY22-2142" fmla="*/ 963167 h 6248398"/>
              <a:gd name="connsiteX23-2143" fmla="*/ 8768620 w 15811497"/>
              <a:gd name="connsiteY23-2144" fmla="*/ 859114 h 6248398"/>
              <a:gd name="connsiteX24-2145" fmla="*/ 8767766 w 15811497"/>
              <a:gd name="connsiteY24-2146" fmla="*/ 853515 h 6248398"/>
              <a:gd name="connsiteX25-2147" fmla="*/ 7448548 w 15811497"/>
              <a:gd name="connsiteY25-2148" fmla="*/ 0 h 6248398"/>
              <a:gd name="connsiteX26-2149" fmla="*/ 8721604 w 15811497"/>
              <a:gd name="connsiteY26-2150" fmla="*/ 757692 h 6248398"/>
              <a:gd name="connsiteX27-2151" fmla="*/ 8767765 w 15811497"/>
              <a:gd name="connsiteY27-2152" fmla="*/ 853515 h 6248398"/>
              <a:gd name="connsiteX28-2153" fmla="*/ 8768619 w 15811497"/>
              <a:gd name="connsiteY28-2154" fmla="*/ 859114 h 6248398"/>
              <a:gd name="connsiteX29-2155" fmla="*/ 8795374 w 15811497"/>
              <a:gd name="connsiteY29-2156" fmla="*/ 963167 h 6248398"/>
              <a:gd name="connsiteX30-2157" fmla="*/ 8798545 w 15811497"/>
              <a:gd name="connsiteY30-2158" fmla="*/ 975499 h 6248398"/>
              <a:gd name="connsiteX31-2159" fmla="*/ 8839382 w 15811497"/>
              <a:gd name="connsiteY31-2160" fmla="*/ 1087076 h 6248398"/>
              <a:gd name="connsiteX32-2161" fmla="*/ 8860451 w 15811497"/>
              <a:gd name="connsiteY32-2162" fmla="*/ 1130812 h 6248398"/>
              <a:gd name="connsiteX33-2163" fmla="*/ 8866932 w 15811497"/>
              <a:gd name="connsiteY33-2164" fmla="*/ 1156018 h 6248398"/>
              <a:gd name="connsiteX34-2165" fmla="*/ 8896346 w 15811497"/>
              <a:gd name="connsiteY34-2166" fmla="*/ 1447799 h 6248398"/>
              <a:gd name="connsiteX35-2167" fmla="*/ 8866932 w 15811497"/>
              <a:gd name="connsiteY35-2168" fmla="*/ 1156017 h 6248398"/>
              <a:gd name="connsiteX36-2169" fmla="*/ 8860451 w 15811497"/>
              <a:gd name="connsiteY36-2170" fmla="*/ 1130810 h 6248398"/>
              <a:gd name="connsiteX37-2171" fmla="*/ 8890522 w 15811497"/>
              <a:gd name="connsiteY37-2172" fmla="*/ 1193234 h 6248398"/>
              <a:gd name="connsiteX38-2173" fmla="*/ 9958384 w 15811497"/>
              <a:gd name="connsiteY38-2174" fmla="*/ 1828798 h 6248398"/>
              <a:gd name="connsiteX39-2175" fmla="*/ 10895504 w 15811497"/>
              <a:gd name="connsiteY39-2176" fmla="*/ 1386857 h 6248398"/>
              <a:gd name="connsiteX40-2177" fmla="*/ 10927290 w 15811497"/>
              <a:gd name="connsiteY40-2178" fmla="*/ 1344350 h 6248398"/>
              <a:gd name="connsiteX41-2179" fmla="*/ 10936907 w 15811497"/>
              <a:gd name="connsiteY41-2180" fmla="*/ 1346082 h 6248398"/>
              <a:gd name="connsiteX42-2181" fmla="*/ 10917759 w 15811497"/>
              <a:gd name="connsiteY42-2182" fmla="*/ 1367151 h 6248398"/>
              <a:gd name="connsiteX43-2183" fmla="*/ 10545015 w 15811497"/>
              <a:gd name="connsiteY43-2184" fmla="*/ 1956940 h 6248398"/>
              <a:gd name="connsiteX44-2185" fmla="*/ 10521911 w 15811497"/>
              <a:gd name="connsiteY44-2186" fmla="*/ 2012524 h 6248398"/>
              <a:gd name="connsiteX45-2187" fmla="*/ 10521913 w 15811497"/>
              <a:gd name="connsiteY45-2188" fmla="*/ 2012521 h 6248398"/>
              <a:gd name="connsiteX46-2189" fmla="*/ 10545016 w 15811497"/>
              <a:gd name="connsiteY46-2190" fmla="*/ 1956940 h 6248398"/>
              <a:gd name="connsiteX47-2191" fmla="*/ 10917760 w 15811497"/>
              <a:gd name="connsiteY47-2192" fmla="*/ 1367152 h 6248398"/>
              <a:gd name="connsiteX48-2193" fmla="*/ 10936908 w 15811497"/>
              <a:gd name="connsiteY48-2194" fmla="*/ 1346084 h 6248398"/>
              <a:gd name="connsiteX49-2195" fmla="*/ 10972797 w 15811497"/>
              <a:gd name="connsiteY49-2196" fmla="*/ 1352550 h 6248398"/>
              <a:gd name="connsiteX50-2197" fmla="*/ 11002341 w 15811497"/>
              <a:gd name="connsiteY50-2198" fmla="*/ 1645177 h 6248398"/>
              <a:gd name="connsiteX51-2199" fmla="*/ 11002341 w 15811497"/>
              <a:gd name="connsiteY51-2200" fmla="*/ 1645177 h 6248398"/>
              <a:gd name="connsiteX52-2201" fmla="*/ 10972797 w 15811497"/>
              <a:gd name="connsiteY52-2202" fmla="*/ 1352549 h 6248398"/>
              <a:gd name="connsiteX53-2203" fmla="*/ 10936908 w 15811497"/>
              <a:gd name="connsiteY53-2204" fmla="*/ 1346083 h 6248398"/>
              <a:gd name="connsiteX54-2205" fmla="*/ 11096041 w 15811497"/>
              <a:gd name="connsiteY54-2206" fmla="*/ 1170993 h 6248398"/>
              <a:gd name="connsiteX55-2207" fmla="*/ 13049247 w 15811497"/>
              <a:gd name="connsiteY55-2208" fmla="*/ 361949 h 6248398"/>
              <a:gd name="connsiteX56-2209" fmla="*/ 15811497 w 15811497"/>
              <a:gd name="connsiteY56-2210" fmla="*/ 3124198 h 6248398"/>
              <a:gd name="connsiteX57-2211" fmla="*/ 13049247 w 15811497"/>
              <a:gd name="connsiteY57-2212" fmla="*/ 5886448 h 6248398"/>
              <a:gd name="connsiteX58-2213" fmla="*/ 11732594 w 15811497"/>
              <a:gd name="connsiteY58-2214" fmla="*/ 5553059 h 6248398"/>
              <a:gd name="connsiteX59-2215" fmla="*/ 11528782 w 15811497"/>
              <a:gd name="connsiteY59-2216" fmla="*/ 5429240 h 6248398"/>
              <a:gd name="connsiteX60-2217" fmla="*/ 11499893 w 15811497"/>
              <a:gd name="connsiteY60-2218" fmla="*/ 5397454 h 6248398"/>
              <a:gd name="connsiteX61-2219" fmla="*/ 11410607 w 15811497"/>
              <a:gd name="connsiteY61-2220" fmla="*/ 5316305 h 6248398"/>
              <a:gd name="connsiteX62-2221" fmla="*/ 11369912 w 15811497"/>
              <a:gd name="connsiteY62-2222" fmla="*/ 5285874 h 6248398"/>
              <a:gd name="connsiteX63-2223" fmla="*/ 11355656 w 15811497"/>
              <a:gd name="connsiteY63-2224" fmla="*/ 5144675 h 6248398"/>
              <a:gd name="connsiteX64-2225" fmla="*/ 11355656 w 15811497"/>
              <a:gd name="connsiteY64-2226" fmla="*/ 5144675 h 6248398"/>
              <a:gd name="connsiteX65-2227" fmla="*/ 11369912 w 15811497"/>
              <a:gd name="connsiteY65-2228" fmla="*/ 5285874 h 6248398"/>
              <a:gd name="connsiteX66-2229" fmla="*/ 11313816 w 15811497"/>
              <a:gd name="connsiteY66-2230" fmla="*/ 5243926 h 6248398"/>
              <a:gd name="connsiteX67-2231" fmla="*/ 11210151 w 15811497"/>
              <a:gd name="connsiteY67-2232" fmla="*/ 5180948 h 6248398"/>
              <a:gd name="connsiteX68-2233" fmla="*/ 11209761 w 15811497"/>
              <a:gd name="connsiteY68-2234" fmla="*/ 5180760 h 6248398"/>
              <a:gd name="connsiteX69-2235" fmla="*/ 11096041 w 15811497"/>
              <a:gd name="connsiteY69-2236" fmla="*/ 5077404 h 6248398"/>
              <a:gd name="connsiteX70-2237" fmla="*/ 11063094 w 15811497"/>
              <a:gd name="connsiteY70-2238" fmla="*/ 5041153 h 6248398"/>
              <a:gd name="connsiteX71-2239" fmla="*/ 11063091 w 15811497"/>
              <a:gd name="connsiteY71-2240" fmla="*/ 5041152 h 6248398"/>
              <a:gd name="connsiteX72-2241" fmla="*/ 11096040 w 15811497"/>
              <a:gd name="connsiteY72-2242" fmla="*/ 5077404 h 6248398"/>
              <a:gd name="connsiteX73-2243" fmla="*/ 11209760 w 15811497"/>
              <a:gd name="connsiteY73-2244" fmla="*/ 5180760 h 6248398"/>
              <a:gd name="connsiteX74-2245" fmla="*/ 11100244 w 15811497"/>
              <a:gd name="connsiteY74-2246" fmla="*/ 5128004 h 6248398"/>
              <a:gd name="connsiteX75-2247" fmla="*/ 10610846 w 15811497"/>
              <a:gd name="connsiteY75-2248" fmla="*/ 5029199 h 6248398"/>
              <a:gd name="connsiteX76-2249" fmla="*/ 9640652 w 15811497"/>
              <a:gd name="connsiteY76-2250" fmla="*/ 5486739 h 6248398"/>
              <a:gd name="connsiteX77-2251" fmla="*/ 9628722 w 15811497"/>
              <a:gd name="connsiteY77-2252" fmla="*/ 5502693 h 6248398"/>
              <a:gd name="connsiteX78-2253" fmla="*/ 9568273 w 15811497"/>
              <a:gd name="connsiteY78-2254" fmla="*/ 5583530 h 6248398"/>
              <a:gd name="connsiteX79-2255" fmla="*/ 9535504 w 15811497"/>
              <a:gd name="connsiteY79-2256" fmla="*/ 5637470 h 6248398"/>
              <a:gd name="connsiteX80-2257" fmla="*/ 9535505 w 15811497"/>
              <a:gd name="connsiteY80-2258" fmla="*/ 5637470 h 6248398"/>
              <a:gd name="connsiteX81-2259" fmla="*/ 9568273 w 15811497"/>
              <a:gd name="connsiteY81-2260" fmla="*/ 5583531 h 6248398"/>
              <a:gd name="connsiteX82-2261" fmla="*/ 9628722 w 15811497"/>
              <a:gd name="connsiteY82-2262" fmla="*/ 5502694 h 6248398"/>
              <a:gd name="connsiteX83-2263" fmla="*/ 9563485 w 15811497"/>
              <a:gd name="connsiteY83-2264" fmla="*/ 5610078 h 6248398"/>
              <a:gd name="connsiteX84-2265" fmla="*/ 9542221 w 15811497"/>
              <a:gd name="connsiteY84-2266" fmla="*/ 5638514 h 6248398"/>
              <a:gd name="connsiteX85-2267" fmla="*/ 9504352 w 15811497"/>
              <a:gd name="connsiteY85-2268" fmla="*/ 5689156 h 6248398"/>
              <a:gd name="connsiteX86-2269" fmla="*/ 9480140 w 15811497"/>
              <a:gd name="connsiteY86-2270" fmla="*/ 5721533 h 6248398"/>
              <a:gd name="connsiteX87-2271" fmla="*/ 8362947 w 15811497"/>
              <a:gd name="connsiteY87-2272" fmla="*/ 6248398 h 6248398"/>
              <a:gd name="connsiteX88-2273" fmla="*/ 7028922 w 15811497"/>
              <a:gd name="connsiteY88-2274" fmla="*/ 5364147 h 6248398"/>
              <a:gd name="connsiteX89-2275" fmla="*/ 6990513 w 15811497"/>
              <a:gd name="connsiteY89-2276" fmla="*/ 5259205 h 6248398"/>
              <a:gd name="connsiteX90-2277" fmla="*/ 6990512 w 15811497"/>
              <a:gd name="connsiteY90-2278" fmla="*/ 5259199 h 6248398"/>
              <a:gd name="connsiteX91-2279" fmla="*/ 6983676 w 15811497"/>
              <a:gd name="connsiteY91-2280" fmla="*/ 5240519 h 6248398"/>
              <a:gd name="connsiteX92-2281" fmla="*/ 6983673 w 15811497"/>
              <a:gd name="connsiteY92-2282" fmla="*/ 5240519 h 6248398"/>
              <a:gd name="connsiteX93-2283" fmla="*/ 6980236 w 15811497"/>
              <a:gd name="connsiteY93-2284" fmla="*/ 5231130 h 6248398"/>
              <a:gd name="connsiteX94-2285" fmla="*/ 6978859 w 15811497"/>
              <a:gd name="connsiteY94-2286" fmla="*/ 5225774 h 6248398"/>
              <a:gd name="connsiteX95-2287" fmla="*/ 6984291 w 15811497"/>
              <a:gd name="connsiteY95-2288" fmla="*/ 5240614 h 6248398"/>
              <a:gd name="connsiteX96-2289" fmla="*/ 6984292 w 15811497"/>
              <a:gd name="connsiteY96-2290" fmla="*/ 5240614 h 6248398"/>
              <a:gd name="connsiteX97-2291" fmla="*/ 6978860 w 15811497"/>
              <a:gd name="connsiteY97-2292" fmla="*/ 5225773 h 6248398"/>
              <a:gd name="connsiteX98-2293" fmla="*/ 6944562 w 15811497"/>
              <a:gd name="connsiteY98-2294" fmla="*/ 5092380 h 6248398"/>
              <a:gd name="connsiteX99-2295" fmla="*/ 6924183 w 15811497"/>
              <a:gd name="connsiteY99-2296" fmla="*/ 4890225 h 6248398"/>
              <a:gd name="connsiteX100-2297" fmla="*/ 6924182 w 15811497"/>
              <a:gd name="connsiteY100-2298" fmla="*/ 4890225 h 6248398"/>
              <a:gd name="connsiteX101-2299" fmla="*/ 6944561 w 15811497"/>
              <a:gd name="connsiteY101-2300" fmla="*/ 5092380 h 6248398"/>
              <a:gd name="connsiteX102-2301" fmla="*/ 6978860 w 15811497"/>
              <a:gd name="connsiteY102-2302" fmla="*/ 5225773 h 6248398"/>
              <a:gd name="connsiteX103-2303" fmla="*/ 6948299 w 15811497"/>
              <a:gd name="connsiteY103-2304" fmla="*/ 5142273 h 6248398"/>
              <a:gd name="connsiteX104-2305" fmla="*/ 5829297 w 15811497"/>
              <a:gd name="connsiteY104-2306" fmla="*/ 4400549 h 6248398"/>
              <a:gd name="connsiteX105-2307" fmla="*/ 5056802 w 15811497"/>
              <a:gd name="connsiteY105-2308" fmla="*/ 4677867 h 6248398"/>
              <a:gd name="connsiteX106-2309" fmla="*/ 5022517 w 15811497"/>
              <a:gd name="connsiteY106-2310" fmla="*/ 4709027 h 6248398"/>
              <a:gd name="connsiteX107-2311" fmla="*/ 5022515 w 15811497"/>
              <a:gd name="connsiteY107-2312" fmla="*/ 4709029 h 6248398"/>
              <a:gd name="connsiteX108-2313" fmla="*/ 5022510 w 15811497"/>
              <a:gd name="connsiteY108-2314" fmla="*/ 4709033 h 6248398"/>
              <a:gd name="connsiteX109-2315" fmla="*/ 4924198 w 15811497"/>
              <a:gd name="connsiteY109-2316" fmla="*/ 4840507 h 6248398"/>
              <a:gd name="connsiteX110-2317" fmla="*/ 4914898 w 15811497"/>
              <a:gd name="connsiteY110-2318" fmla="*/ 4838698 h 6248398"/>
              <a:gd name="connsiteX111-2319" fmla="*/ 4914898 w 15811497"/>
              <a:gd name="connsiteY111-2320" fmla="*/ 4838699 h 6248398"/>
              <a:gd name="connsiteX112-2321" fmla="*/ 4924199 w 15811497"/>
              <a:gd name="connsiteY112-2322" fmla="*/ 4840508 h 6248398"/>
              <a:gd name="connsiteX113-2323" fmla="*/ 4893736 w 15811497"/>
              <a:gd name="connsiteY113-2324" fmla="*/ 4881247 h 6248398"/>
              <a:gd name="connsiteX114-2325" fmla="*/ 4778482 w 15811497"/>
              <a:gd name="connsiteY114-2326" fmla="*/ 5008058 h 6248398"/>
              <a:gd name="connsiteX115-2327" fmla="*/ 4778482 w 15811497"/>
              <a:gd name="connsiteY115-2328" fmla="*/ 5008057 h 6248398"/>
              <a:gd name="connsiteX116-2329" fmla="*/ 4715455 w 15811497"/>
              <a:gd name="connsiteY116-2330" fmla="*/ 5077404 h 6248398"/>
              <a:gd name="connsiteX117-2331" fmla="*/ 2762249 w 15811497"/>
              <a:gd name="connsiteY117-2332" fmla="*/ 5886448 h 6248398"/>
              <a:gd name="connsiteX118-2333" fmla="*/ 0 w 15811497"/>
              <a:gd name="connsiteY118-2334" fmla="*/ 3124198 h 6248398"/>
              <a:gd name="connsiteX119-2335" fmla="*/ 2762249 w 15811497"/>
              <a:gd name="connsiteY119-2336" fmla="*/ 361949 h 6248398"/>
              <a:gd name="connsiteX120-2337" fmla="*/ 4078902 w 15811497"/>
              <a:gd name="connsiteY120-2338" fmla="*/ 695338 h 6248398"/>
              <a:gd name="connsiteX121-2339" fmla="*/ 4261443 w 15811497"/>
              <a:gd name="connsiteY121-2340" fmla="*/ 806235 h 6248398"/>
              <a:gd name="connsiteX122-2341" fmla="*/ 4409044 w 15811497"/>
              <a:gd name="connsiteY122-2342" fmla="*/ 910268 h 6248398"/>
              <a:gd name="connsiteX123-2343" fmla="*/ 4409043 w 15811497"/>
              <a:gd name="connsiteY123-2344" fmla="*/ 910268 h 6248398"/>
              <a:gd name="connsiteX124-2345" fmla="*/ 4612477 w 15811497"/>
              <a:gd name="connsiteY124-2346" fmla="*/ 1077402 h 6248398"/>
              <a:gd name="connsiteX125-2347" fmla="*/ 4612478 w 15811497"/>
              <a:gd name="connsiteY125-2348" fmla="*/ 1077403 h 6248398"/>
              <a:gd name="connsiteX126-2349" fmla="*/ 4715454 w 15811497"/>
              <a:gd name="connsiteY126-2350" fmla="*/ 1170993 h 6248398"/>
              <a:gd name="connsiteX127-2351" fmla="*/ 4701725 w 15811497"/>
              <a:gd name="connsiteY127-2352" fmla="*/ 1120394 h 6248398"/>
              <a:gd name="connsiteX128-2353" fmla="*/ 5191122 w 15811497"/>
              <a:gd name="connsiteY128-2354" fmla="*/ 1219199 h 6248398"/>
              <a:gd name="connsiteX129-2355" fmla="*/ 6161317 w 15811497"/>
              <a:gd name="connsiteY129-2356" fmla="*/ 761659 h 6248398"/>
              <a:gd name="connsiteX130-2357" fmla="*/ 6224019 w 15811497"/>
              <a:gd name="connsiteY130-2358" fmla="*/ 677808 h 6248398"/>
              <a:gd name="connsiteX131-2359" fmla="*/ 6175489 w 15811497"/>
              <a:gd name="connsiteY131-2360" fmla="*/ 757691 h 6248398"/>
              <a:gd name="connsiteX132-2361" fmla="*/ 6175489 w 15811497"/>
              <a:gd name="connsiteY132-2362" fmla="*/ 757692 h 6248398"/>
              <a:gd name="connsiteX133-2363" fmla="*/ 6224020 w 15811497"/>
              <a:gd name="connsiteY133-2364" fmla="*/ 677809 h 6248398"/>
              <a:gd name="connsiteX134-2365" fmla="*/ 6233696 w 15811497"/>
              <a:gd name="connsiteY134-2366" fmla="*/ 664869 h 6248398"/>
              <a:gd name="connsiteX135-2367" fmla="*/ 6252611 w 15811497"/>
              <a:gd name="connsiteY135-2368" fmla="*/ 633734 h 6248398"/>
              <a:gd name="connsiteX136-2369" fmla="*/ 6252610 w 15811497"/>
              <a:gd name="connsiteY136-2370" fmla="*/ 633734 h 6248398"/>
              <a:gd name="connsiteX137-2371" fmla="*/ 6233696 w 15811497"/>
              <a:gd name="connsiteY137-2372" fmla="*/ 664868 h 6248398"/>
              <a:gd name="connsiteX138-2373" fmla="*/ 6224019 w 15811497"/>
              <a:gd name="connsiteY138-2374" fmla="*/ 677808 h 6248398"/>
              <a:gd name="connsiteX139-2375" fmla="*/ 6248008 w 15811497"/>
              <a:gd name="connsiteY139-2376" fmla="*/ 638320 h 6248398"/>
              <a:gd name="connsiteX140-2377" fmla="*/ 6251291 w 15811497"/>
              <a:gd name="connsiteY140-2378" fmla="*/ 633930 h 6248398"/>
              <a:gd name="connsiteX141-2379" fmla="*/ 6251293 w 15811497"/>
              <a:gd name="connsiteY141-2380" fmla="*/ 633929 h 6248398"/>
              <a:gd name="connsiteX142-2381" fmla="*/ 6257683 w 15811497"/>
              <a:gd name="connsiteY142-2382" fmla="*/ 625384 h 6248398"/>
              <a:gd name="connsiteX143-2383" fmla="*/ 6257686 w 15811497"/>
              <a:gd name="connsiteY143-2384" fmla="*/ 625380 h 6248398"/>
              <a:gd name="connsiteX144-2385" fmla="*/ 6331355 w 15811497"/>
              <a:gd name="connsiteY144-2386" fmla="*/ 526865 h 6248398"/>
              <a:gd name="connsiteX145-2387" fmla="*/ 7448548 w 15811497"/>
              <a:gd name="connsiteY145-2388" fmla="*/ 0 h 6248398"/>
              <a:gd name="connsiteX0-2389" fmla="*/ 11209760 w 15811497"/>
              <a:gd name="connsiteY0-2390" fmla="*/ 5180760 h 6248398"/>
              <a:gd name="connsiteX1-2391" fmla="*/ 11210150 w 15811497"/>
              <a:gd name="connsiteY1-2392" fmla="*/ 5180948 h 6248398"/>
              <a:gd name="connsiteX2-2393" fmla="*/ 11313815 w 15811497"/>
              <a:gd name="connsiteY2-2394" fmla="*/ 5243926 h 6248398"/>
              <a:gd name="connsiteX3-2395" fmla="*/ 11369911 w 15811497"/>
              <a:gd name="connsiteY3-2396" fmla="*/ 5285874 h 6248398"/>
              <a:gd name="connsiteX4-2397" fmla="*/ 11410606 w 15811497"/>
              <a:gd name="connsiteY4-2398" fmla="*/ 5316305 h 6248398"/>
              <a:gd name="connsiteX5-2399" fmla="*/ 11499892 w 15811497"/>
              <a:gd name="connsiteY5-2400" fmla="*/ 5397454 h 6248398"/>
              <a:gd name="connsiteX6-2401" fmla="*/ 11528781 w 15811497"/>
              <a:gd name="connsiteY6-2402" fmla="*/ 5429240 h 6248398"/>
              <a:gd name="connsiteX7-2403" fmla="*/ 11504846 w 15811497"/>
              <a:gd name="connsiteY7-2404" fmla="*/ 5414699 h 6248398"/>
              <a:gd name="connsiteX8-2405" fmla="*/ 11371717 w 15811497"/>
              <a:gd name="connsiteY8-2406" fmla="*/ 5315148 h 6248398"/>
              <a:gd name="connsiteX9-2407" fmla="*/ 11292198 w 15811497"/>
              <a:gd name="connsiteY9-2408" fmla="*/ 5255685 h 6248398"/>
              <a:gd name="connsiteX10-2409" fmla="*/ 11209760 w 15811497"/>
              <a:gd name="connsiteY10-2410" fmla="*/ 5180760 h 6248398"/>
              <a:gd name="connsiteX11-2411" fmla="*/ 4892179 w 15811497"/>
              <a:gd name="connsiteY11-2412" fmla="*/ 4842491 h 6248398"/>
              <a:gd name="connsiteX12-2413" fmla="*/ 4892178 w 15811497"/>
              <a:gd name="connsiteY12-2414" fmla="*/ 4842492 h 6248398"/>
              <a:gd name="connsiteX13-2415" fmla="*/ 4885192 w 15811497"/>
              <a:gd name="connsiteY13-2416" fmla="*/ 4851834 h 6248398"/>
              <a:gd name="connsiteX14-2417" fmla="*/ 4892179 w 15811497"/>
              <a:gd name="connsiteY14-2418" fmla="*/ 4842491 h 6248398"/>
              <a:gd name="connsiteX15-2419" fmla="*/ 8767766 w 15811497"/>
              <a:gd name="connsiteY15-2420" fmla="*/ 853515 h 6248398"/>
              <a:gd name="connsiteX16-2421" fmla="*/ 8782572 w 15811497"/>
              <a:gd name="connsiteY16-2422" fmla="*/ 884251 h 6248398"/>
              <a:gd name="connsiteX17-2423" fmla="*/ 8812281 w 15811497"/>
              <a:gd name="connsiteY17-2424" fmla="*/ 965420 h 6248398"/>
              <a:gd name="connsiteX18-2425" fmla="*/ 8831257 w 15811497"/>
              <a:gd name="connsiteY18-2426" fmla="*/ 1017268 h 6248398"/>
              <a:gd name="connsiteX19-2427" fmla="*/ 8860452 w 15811497"/>
              <a:gd name="connsiteY19-2428" fmla="*/ 1130811 h 6248398"/>
              <a:gd name="connsiteX20-2429" fmla="*/ 8839383 w 15811497"/>
              <a:gd name="connsiteY20-2430" fmla="*/ 1087075 h 6248398"/>
              <a:gd name="connsiteX21-2431" fmla="*/ 8798546 w 15811497"/>
              <a:gd name="connsiteY21-2432" fmla="*/ 975498 h 6248398"/>
              <a:gd name="connsiteX22-2433" fmla="*/ 8795375 w 15811497"/>
              <a:gd name="connsiteY22-2434" fmla="*/ 963167 h 6248398"/>
              <a:gd name="connsiteX23-2435" fmla="*/ 8768620 w 15811497"/>
              <a:gd name="connsiteY23-2436" fmla="*/ 859114 h 6248398"/>
              <a:gd name="connsiteX24-2437" fmla="*/ 8767766 w 15811497"/>
              <a:gd name="connsiteY24-2438" fmla="*/ 853515 h 6248398"/>
              <a:gd name="connsiteX25-2439" fmla="*/ 7448548 w 15811497"/>
              <a:gd name="connsiteY25-2440" fmla="*/ 0 h 6248398"/>
              <a:gd name="connsiteX26-2441" fmla="*/ 8721604 w 15811497"/>
              <a:gd name="connsiteY26-2442" fmla="*/ 757692 h 6248398"/>
              <a:gd name="connsiteX27-2443" fmla="*/ 8767765 w 15811497"/>
              <a:gd name="connsiteY27-2444" fmla="*/ 853515 h 6248398"/>
              <a:gd name="connsiteX28-2445" fmla="*/ 8768619 w 15811497"/>
              <a:gd name="connsiteY28-2446" fmla="*/ 859114 h 6248398"/>
              <a:gd name="connsiteX29-2447" fmla="*/ 8795374 w 15811497"/>
              <a:gd name="connsiteY29-2448" fmla="*/ 963167 h 6248398"/>
              <a:gd name="connsiteX30-2449" fmla="*/ 8798545 w 15811497"/>
              <a:gd name="connsiteY30-2450" fmla="*/ 975499 h 6248398"/>
              <a:gd name="connsiteX31-2451" fmla="*/ 8839382 w 15811497"/>
              <a:gd name="connsiteY31-2452" fmla="*/ 1087076 h 6248398"/>
              <a:gd name="connsiteX32-2453" fmla="*/ 8860451 w 15811497"/>
              <a:gd name="connsiteY32-2454" fmla="*/ 1130812 h 6248398"/>
              <a:gd name="connsiteX33-2455" fmla="*/ 8866932 w 15811497"/>
              <a:gd name="connsiteY33-2456" fmla="*/ 1156018 h 6248398"/>
              <a:gd name="connsiteX34-2457" fmla="*/ 8896346 w 15811497"/>
              <a:gd name="connsiteY34-2458" fmla="*/ 1447799 h 6248398"/>
              <a:gd name="connsiteX35-2459" fmla="*/ 8866932 w 15811497"/>
              <a:gd name="connsiteY35-2460" fmla="*/ 1156017 h 6248398"/>
              <a:gd name="connsiteX36-2461" fmla="*/ 8860451 w 15811497"/>
              <a:gd name="connsiteY36-2462" fmla="*/ 1130810 h 6248398"/>
              <a:gd name="connsiteX37-2463" fmla="*/ 8890522 w 15811497"/>
              <a:gd name="connsiteY37-2464" fmla="*/ 1193234 h 6248398"/>
              <a:gd name="connsiteX38-2465" fmla="*/ 9958384 w 15811497"/>
              <a:gd name="connsiteY38-2466" fmla="*/ 1828798 h 6248398"/>
              <a:gd name="connsiteX39-2467" fmla="*/ 10895504 w 15811497"/>
              <a:gd name="connsiteY39-2468" fmla="*/ 1386857 h 6248398"/>
              <a:gd name="connsiteX40-2469" fmla="*/ 10927290 w 15811497"/>
              <a:gd name="connsiteY40-2470" fmla="*/ 1344350 h 6248398"/>
              <a:gd name="connsiteX41-2471" fmla="*/ 10936907 w 15811497"/>
              <a:gd name="connsiteY41-2472" fmla="*/ 1346082 h 6248398"/>
              <a:gd name="connsiteX42-2473" fmla="*/ 10917759 w 15811497"/>
              <a:gd name="connsiteY42-2474" fmla="*/ 1367151 h 6248398"/>
              <a:gd name="connsiteX43-2475" fmla="*/ 10545015 w 15811497"/>
              <a:gd name="connsiteY43-2476" fmla="*/ 1956940 h 6248398"/>
              <a:gd name="connsiteX44-2477" fmla="*/ 10521911 w 15811497"/>
              <a:gd name="connsiteY44-2478" fmla="*/ 2012524 h 6248398"/>
              <a:gd name="connsiteX45-2479" fmla="*/ 10521913 w 15811497"/>
              <a:gd name="connsiteY45-2480" fmla="*/ 2012521 h 6248398"/>
              <a:gd name="connsiteX46-2481" fmla="*/ 10545016 w 15811497"/>
              <a:gd name="connsiteY46-2482" fmla="*/ 1956940 h 6248398"/>
              <a:gd name="connsiteX47-2483" fmla="*/ 10917760 w 15811497"/>
              <a:gd name="connsiteY47-2484" fmla="*/ 1367152 h 6248398"/>
              <a:gd name="connsiteX48-2485" fmla="*/ 10936908 w 15811497"/>
              <a:gd name="connsiteY48-2486" fmla="*/ 1346084 h 6248398"/>
              <a:gd name="connsiteX49-2487" fmla="*/ 10972797 w 15811497"/>
              <a:gd name="connsiteY49-2488" fmla="*/ 1352550 h 6248398"/>
              <a:gd name="connsiteX50-2489" fmla="*/ 11002341 w 15811497"/>
              <a:gd name="connsiteY50-2490" fmla="*/ 1645177 h 6248398"/>
              <a:gd name="connsiteX51-2491" fmla="*/ 11002341 w 15811497"/>
              <a:gd name="connsiteY51-2492" fmla="*/ 1645177 h 6248398"/>
              <a:gd name="connsiteX52-2493" fmla="*/ 10972797 w 15811497"/>
              <a:gd name="connsiteY52-2494" fmla="*/ 1352549 h 6248398"/>
              <a:gd name="connsiteX53-2495" fmla="*/ 10936908 w 15811497"/>
              <a:gd name="connsiteY53-2496" fmla="*/ 1346083 h 6248398"/>
              <a:gd name="connsiteX54-2497" fmla="*/ 11096041 w 15811497"/>
              <a:gd name="connsiteY54-2498" fmla="*/ 1170993 h 6248398"/>
              <a:gd name="connsiteX55-2499" fmla="*/ 13049247 w 15811497"/>
              <a:gd name="connsiteY55-2500" fmla="*/ 361949 h 6248398"/>
              <a:gd name="connsiteX56-2501" fmla="*/ 15811497 w 15811497"/>
              <a:gd name="connsiteY56-2502" fmla="*/ 3124198 h 6248398"/>
              <a:gd name="connsiteX57-2503" fmla="*/ 13049247 w 15811497"/>
              <a:gd name="connsiteY57-2504" fmla="*/ 5886448 h 6248398"/>
              <a:gd name="connsiteX58-2505" fmla="*/ 11732594 w 15811497"/>
              <a:gd name="connsiteY58-2506" fmla="*/ 5553059 h 6248398"/>
              <a:gd name="connsiteX59-2507" fmla="*/ 11528782 w 15811497"/>
              <a:gd name="connsiteY59-2508" fmla="*/ 5429240 h 6248398"/>
              <a:gd name="connsiteX60-2509" fmla="*/ 11499893 w 15811497"/>
              <a:gd name="connsiteY60-2510" fmla="*/ 5397454 h 6248398"/>
              <a:gd name="connsiteX61-2511" fmla="*/ 11410607 w 15811497"/>
              <a:gd name="connsiteY61-2512" fmla="*/ 5316305 h 6248398"/>
              <a:gd name="connsiteX62-2513" fmla="*/ 11369912 w 15811497"/>
              <a:gd name="connsiteY62-2514" fmla="*/ 5285874 h 6248398"/>
              <a:gd name="connsiteX63-2515" fmla="*/ 11355656 w 15811497"/>
              <a:gd name="connsiteY63-2516" fmla="*/ 5144675 h 6248398"/>
              <a:gd name="connsiteX64-2517" fmla="*/ 11355656 w 15811497"/>
              <a:gd name="connsiteY64-2518" fmla="*/ 5144675 h 6248398"/>
              <a:gd name="connsiteX65-2519" fmla="*/ 11369912 w 15811497"/>
              <a:gd name="connsiteY65-2520" fmla="*/ 5285874 h 6248398"/>
              <a:gd name="connsiteX66-2521" fmla="*/ 11313816 w 15811497"/>
              <a:gd name="connsiteY66-2522" fmla="*/ 5243926 h 6248398"/>
              <a:gd name="connsiteX67-2523" fmla="*/ 11210151 w 15811497"/>
              <a:gd name="connsiteY67-2524" fmla="*/ 5180948 h 6248398"/>
              <a:gd name="connsiteX68-2525" fmla="*/ 11209761 w 15811497"/>
              <a:gd name="connsiteY68-2526" fmla="*/ 5180760 h 6248398"/>
              <a:gd name="connsiteX69-2527" fmla="*/ 11096041 w 15811497"/>
              <a:gd name="connsiteY69-2528" fmla="*/ 5077404 h 6248398"/>
              <a:gd name="connsiteX70-2529" fmla="*/ 11063094 w 15811497"/>
              <a:gd name="connsiteY70-2530" fmla="*/ 5041153 h 6248398"/>
              <a:gd name="connsiteX71-2531" fmla="*/ 11063091 w 15811497"/>
              <a:gd name="connsiteY71-2532" fmla="*/ 5041152 h 6248398"/>
              <a:gd name="connsiteX72-2533" fmla="*/ 11096040 w 15811497"/>
              <a:gd name="connsiteY72-2534" fmla="*/ 5077404 h 6248398"/>
              <a:gd name="connsiteX73-2535" fmla="*/ 11209760 w 15811497"/>
              <a:gd name="connsiteY73-2536" fmla="*/ 5180760 h 6248398"/>
              <a:gd name="connsiteX74-2537" fmla="*/ 11100244 w 15811497"/>
              <a:gd name="connsiteY74-2538" fmla="*/ 5128004 h 6248398"/>
              <a:gd name="connsiteX75-2539" fmla="*/ 10610846 w 15811497"/>
              <a:gd name="connsiteY75-2540" fmla="*/ 5029199 h 6248398"/>
              <a:gd name="connsiteX76-2541" fmla="*/ 9640652 w 15811497"/>
              <a:gd name="connsiteY76-2542" fmla="*/ 5486739 h 6248398"/>
              <a:gd name="connsiteX77-2543" fmla="*/ 9628722 w 15811497"/>
              <a:gd name="connsiteY77-2544" fmla="*/ 5502693 h 6248398"/>
              <a:gd name="connsiteX78-2545" fmla="*/ 9568273 w 15811497"/>
              <a:gd name="connsiteY78-2546" fmla="*/ 5583530 h 6248398"/>
              <a:gd name="connsiteX79-2547" fmla="*/ 9535504 w 15811497"/>
              <a:gd name="connsiteY79-2548" fmla="*/ 5637470 h 6248398"/>
              <a:gd name="connsiteX80-2549" fmla="*/ 9535505 w 15811497"/>
              <a:gd name="connsiteY80-2550" fmla="*/ 5637470 h 6248398"/>
              <a:gd name="connsiteX81-2551" fmla="*/ 9568273 w 15811497"/>
              <a:gd name="connsiteY81-2552" fmla="*/ 5583531 h 6248398"/>
              <a:gd name="connsiteX82-2553" fmla="*/ 9628722 w 15811497"/>
              <a:gd name="connsiteY82-2554" fmla="*/ 5502694 h 6248398"/>
              <a:gd name="connsiteX83-2555" fmla="*/ 9563485 w 15811497"/>
              <a:gd name="connsiteY83-2556" fmla="*/ 5610078 h 6248398"/>
              <a:gd name="connsiteX84-2557" fmla="*/ 9542221 w 15811497"/>
              <a:gd name="connsiteY84-2558" fmla="*/ 5638514 h 6248398"/>
              <a:gd name="connsiteX85-2559" fmla="*/ 9504352 w 15811497"/>
              <a:gd name="connsiteY85-2560" fmla="*/ 5689156 h 6248398"/>
              <a:gd name="connsiteX86-2561" fmla="*/ 9480140 w 15811497"/>
              <a:gd name="connsiteY86-2562" fmla="*/ 5721533 h 6248398"/>
              <a:gd name="connsiteX87-2563" fmla="*/ 8362947 w 15811497"/>
              <a:gd name="connsiteY87-2564" fmla="*/ 6248398 h 6248398"/>
              <a:gd name="connsiteX88-2565" fmla="*/ 7028922 w 15811497"/>
              <a:gd name="connsiteY88-2566" fmla="*/ 5364147 h 6248398"/>
              <a:gd name="connsiteX89-2567" fmla="*/ 6990513 w 15811497"/>
              <a:gd name="connsiteY89-2568" fmla="*/ 5259205 h 6248398"/>
              <a:gd name="connsiteX90-2569" fmla="*/ 6990512 w 15811497"/>
              <a:gd name="connsiteY90-2570" fmla="*/ 5259199 h 6248398"/>
              <a:gd name="connsiteX91-2571" fmla="*/ 6983676 w 15811497"/>
              <a:gd name="connsiteY91-2572" fmla="*/ 5240519 h 6248398"/>
              <a:gd name="connsiteX92-2573" fmla="*/ 6983673 w 15811497"/>
              <a:gd name="connsiteY92-2574" fmla="*/ 5240519 h 6248398"/>
              <a:gd name="connsiteX93-2575" fmla="*/ 6980236 w 15811497"/>
              <a:gd name="connsiteY93-2576" fmla="*/ 5231130 h 6248398"/>
              <a:gd name="connsiteX94-2577" fmla="*/ 6978859 w 15811497"/>
              <a:gd name="connsiteY94-2578" fmla="*/ 5225774 h 6248398"/>
              <a:gd name="connsiteX95-2579" fmla="*/ 6984291 w 15811497"/>
              <a:gd name="connsiteY95-2580" fmla="*/ 5240614 h 6248398"/>
              <a:gd name="connsiteX96-2581" fmla="*/ 6984292 w 15811497"/>
              <a:gd name="connsiteY96-2582" fmla="*/ 5240614 h 6248398"/>
              <a:gd name="connsiteX97-2583" fmla="*/ 6978860 w 15811497"/>
              <a:gd name="connsiteY97-2584" fmla="*/ 5225773 h 6248398"/>
              <a:gd name="connsiteX98-2585" fmla="*/ 6944562 w 15811497"/>
              <a:gd name="connsiteY98-2586" fmla="*/ 5092380 h 6248398"/>
              <a:gd name="connsiteX99-2587" fmla="*/ 6924183 w 15811497"/>
              <a:gd name="connsiteY99-2588" fmla="*/ 4890225 h 6248398"/>
              <a:gd name="connsiteX100-2589" fmla="*/ 6924182 w 15811497"/>
              <a:gd name="connsiteY100-2590" fmla="*/ 4890225 h 6248398"/>
              <a:gd name="connsiteX101-2591" fmla="*/ 6944561 w 15811497"/>
              <a:gd name="connsiteY101-2592" fmla="*/ 5092380 h 6248398"/>
              <a:gd name="connsiteX102-2593" fmla="*/ 6978860 w 15811497"/>
              <a:gd name="connsiteY102-2594" fmla="*/ 5225773 h 6248398"/>
              <a:gd name="connsiteX103-2595" fmla="*/ 6948299 w 15811497"/>
              <a:gd name="connsiteY103-2596" fmla="*/ 5142273 h 6248398"/>
              <a:gd name="connsiteX104-2597" fmla="*/ 5829297 w 15811497"/>
              <a:gd name="connsiteY104-2598" fmla="*/ 4400549 h 6248398"/>
              <a:gd name="connsiteX105-2599" fmla="*/ 5056802 w 15811497"/>
              <a:gd name="connsiteY105-2600" fmla="*/ 4677867 h 6248398"/>
              <a:gd name="connsiteX106-2601" fmla="*/ 5022517 w 15811497"/>
              <a:gd name="connsiteY106-2602" fmla="*/ 4709027 h 6248398"/>
              <a:gd name="connsiteX107-2603" fmla="*/ 5022515 w 15811497"/>
              <a:gd name="connsiteY107-2604" fmla="*/ 4709029 h 6248398"/>
              <a:gd name="connsiteX108-2605" fmla="*/ 5022510 w 15811497"/>
              <a:gd name="connsiteY108-2606" fmla="*/ 4709033 h 6248398"/>
              <a:gd name="connsiteX109-2607" fmla="*/ 4924198 w 15811497"/>
              <a:gd name="connsiteY109-2608" fmla="*/ 4840507 h 6248398"/>
              <a:gd name="connsiteX110-2609" fmla="*/ 4914898 w 15811497"/>
              <a:gd name="connsiteY110-2610" fmla="*/ 4838698 h 6248398"/>
              <a:gd name="connsiteX111-2611" fmla="*/ 4914898 w 15811497"/>
              <a:gd name="connsiteY111-2612" fmla="*/ 4838699 h 6248398"/>
              <a:gd name="connsiteX112-2613" fmla="*/ 4924199 w 15811497"/>
              <a:gd name="connsiteY112-2614" fmla="*/ 4840508 h 6248398"/>
              <a:gd name="connsiteX113-2615" fmla="*/ 4893736 w 15811497"/>
              <a:gd name="connsiteY113-2616" fmla="*/ 4881247 h 6248398"/>
              <a:gd name="connsiteX114-2617" fmla="*/ 4778482 w 15811497"/>
              <a:gd name="connsiteY114-2618" fmla="*/ 5008058 h 6248398"/>
              <a:gd name="connsiteX115-2619" fmla="*/ 4778482 w 15811497"/>
              <a:gd name="connsiteY115-2620" fmla="*/ 5008057 h 6248398"/>
              <a:gd name="connsiteX116-2621" fmla="*/ 4715455 w 15811497"/>
              <a:gd name="connsiteY116-2622" fmla="*/ 5077404 h 6248398"/>
              <a:gd name="connsiteX117-2623" fmla="*/ 2762249 w 15811497"/>
              <a:gd name="connsiteY117-2624" fmla="*/ 5886448 h 6248398"/>
              <a:gd name="connsiteX118-2625" fmla="*/ 0 w 15811497"/>
              <a:gd name="connsiteY118-2626" fmla="*/ 3124198 h 6248398"/>
              <a:gd name="connsiteX119-2627" fmla="*/ 2762249 w 15811497"/>
              <a:gd name="connsiteY119-2628" fmla="*/ 361949 h 6248398"/>
              <a:gd name="connsiteX120-2629" fmla="*/ 4078902 w 15811497"/>
              <a:gd name="connsiteY120-2630" fmla="*/ 695338 h 6248398"/>
              <a:gd name="connsiteX121-2631" fmla="*/ 4261443 w 15811497"/>
              <a:gd name="connsiteY121-2632" fmla="*/ 806235 h 6248398"/>
              <a:gd name="connsiteX122-2633" fmla="*/ 4409044 w 15811497"/>
              <a:gd name="connsiteY122-2634" fmla="*/ 910268 h 6248398"/>
              <a:gd name="connsiteX123-2635" fmla="*/ 4612477 w 15811497"/>
              <a:gd name="connsiteY123-2636" fmla="*/ 1077402 h 6248398"/>
              <a:gd name="connsiteX124-2637" fmla="*/ 4612478 w 15811497"/>
              <a:gd name="connsiteY124-2638" fmla="*/ 1077403 h 6248398"/>
              <a:gd name="connsiteX125-2639" fmla="*/ 4715454 w 15811497"/>
              <a:gd name="connsiteY125-2640" fmla="*/ 1170993 h 6248398"/>
              <a:gd name="connsiteX126-2641" fmla="*/ 4701725 w 15811497"/>
              <a:gd name="connsiteY126-2642" fmla="*/ 1120394 h 6248398"/>
              <a:gd name="connsiteX127-2643" fmla="*/ 5191122 w 15811497"/>
              <a:gd name="connsiteY127-2644" fmla="*/ 1219199 h 6248398"/>
              <a:gd name="connsiteX128-2645" fmla="*/ 6161317 w 15811497"/>
              <a:gd name="connsiteY128-2646" fmla="*/ 761659 h 6248398"/>
              <a:gd name="connsiteX129-2647" fmla="*/ 6224019 w 15811497"/>
              <a:gd name="connsiteY129-2648" fmla="*/ 677808 h 6248398"/>
              <a:gd name="connsiteX130-2649" fmla="*/ 6175489 w 15811497"/>
              <a:gd name="connsiteY130-2650" fmla="*/ 757691 h 6248398"/>
              <a:gd name="connsiteX131-2651" fmla="*/ 6175489 w 15811497"/>
              <a:gd name="connsiteY131-2652" fmla="*/ 757692 h 6248398"/>
              <a:gd name="connsiteX132-2653" fmla="*/ 6224020 w 15811497"/>
              <a:gd name="connsiteY132-2654" fmla="*/ 677809 h 6248398"/>
              <a:gd name="connsiteX133-2655" fmla="*/ 6233696 w 15811497"/>
              <a:gd name="connsiteY133-2656" fmla="*/ 664869 h 6248398"/>
              <a:gd name="connsiteX134-2657" fmla="*/ 6252611 w 15811497"/>
              <a:gd name="connsiteY134-2658" fmla="*/ 633734 h 6248398"/>
              <a:gd name="connsiteX135-2659" fmla="*/ 6252610 w 15811497"/>
              <a:gd name="connsiteY135-2660" fmla="*/ 633734 h 6248398"/>
              <a:gd name="connsiteX136-2661" fmla="*/ 6233696 w 15811497"/>
              <a:gd name="connsiteY136-2662" fmla="*/ 664868 h 6248398"/>
              <a:gd name="connsiteX137-2663" fmla="*/ 6224019 w 15811497"/>
              <a:gd name="connsiteY137-2664" fmla="*/ 677808 h 6248398"/>
              <a:gd name="connsiteX138-2665" fmla="*/ 6248008 w 15811497"/>
              <a:gd name="connsiteY138-2666" fmla="*/ 638320 h 6248398"/>
              <a:gd name="connsiteX139-2667" fmla="*/ 6251291 w 15811497"/>
              <a:gd name="connsiteY139-2668" fmla="*/ 633930 h 6248398"/>
              <a:gd name="connsiteX140-2669" fmla="*/ 6251293 w 15811497"/>
              <a:gd name="connsiteY140-2670" fmla="*/ 633929 h 6248398"/>
              <a:gd name="connsiteX141-2671" fmla="*/ 6257683 w 15811497"/>
              <a:gd name="connsiteY141-2672" fmla="*/ 625384 h 6248398"/>
              <a:gd name="connsiteX142-2673" fmla="*/ 6257686 w 15811497"/>
              <a:gd name="connsiteY142-2674" fmla="*/ 625380 h 6248398"/>
              <a:gd name="connsiteX143-2675" fmla="*/ 6331355 w 15811497"/>
              <a:gd name="connsiteY143-2676" fmla="*/ 526865 h 6248398"/>
              <a:gd name="connsiteX144-2677" fmla="*/ 7448548 w 15811497"/>
              <a:gd name="connsiteY144-2678" fmla="*/ 0 h 6248398"/>
              <a:gd name="connsiteX0-2679" fmla="*/ 11209760 w 15811497"/>
              <a:gd name="connsiteY0-2680" fmla="*/ 5180760 h 6248398"/>
              <a:gd name="connsiteX1-2681" fmla="*/ 11210150 w 15811497"/>
              <a:gd name="connsiteY1-2682" fmla="*/ 5180948 h 6248398"/>
              <a:gd name="connsiteX2-2683" fmla="*/ 11313815 w 15811497"/>
              <a:gd name="connsiteY2-2684" fmla="*/ 5243926 h 6248398"/>
              <a:gd name="connsiteX3-2685" fmla="*/ 11369911 w 15811497"/>
              <a:gd name="connsiteY3-2686" fmla="*/ 5285874 h 6248398"/>
              <a:gd name="connsiteX4-2687" fmla="*/ 11410606 w 15811497"/>
              <a:gd name="connsiteY4-2688" fmla="*/ 5316305 h 6248398"/>
              <a:gd name="connsiteX5-2689" fmla="*/ 11499892 w 15811497"/>
              <a:gd name="connsiteY5-2690" fmla="*/ 5397454 h 6248398"/>
              <a:gd name="connsiteX6-2691" fmla="*/ 11528781 w 15811497"/>
              <a:gd name="connsiteY6-2692" fmla="*/ 5429240 h 6248398"/>
              <a:gd name="connsiteX7-2693" fmla="*/ 11504846 w 15811497"/>
              <a:gd name="connsiteY7-2694" fmla="*/ 5414699 h 6248398"/>
              <a:gd name="connsiteX8-2695" fmla="*/ 11371717 w 15811497"/>
              <a:gd name="connsiteY8-2696" fmla="*/ 5315148 h 6248398"/>
              <a:gd name="connsiteX9-2697" fmla="*/ 11292198 w 15811497"/>
              <a:gd name="connsiteY9-2698" fmla="*/ 5255685 h 6248398"/>
              <a:gd name="connsiteX10-2699" fmla="*/ 11209760 w 15811497"/>
              <a:gd name="connsiteY10-2700" fmla="*/ 5180760 h 6248398"/>
              <a:gd name="connsiteX11-2701" fmla="*/ 4892179 w 15811497"/>
              <a:gd name="connsiteY11-2702" fmla="*/ 4842491 h 6248398"/>
              <a:gd name="connsiteX12-2703" fmla="*/ 4892178 w 15811497"/>
              <a:gd name="connsiteY12-2704" fmla="*/ 4842492 h 6248398"/>
              <a:gd name="connsiteX13-2705" fmla="*/ 4885192 w 15811497"/>
              <a:gd name="connsiteY13-2706" fmla="*/ 4851834 h 6248398"/>
              <a:gd name="connsiteX14-2707" fmla="*/ 4892179 w 15811497"/>
              <a:gd name="connsiteY14-2708" fmla="*/ 4842491 h 6248398"/>
              <a:gd name="connsiteX15-2709" fmla="*/ 8767766 w 15811497"/>
              <a:gd name="connsiteY15-2710" fmla="*/ 853515 h 6248398"/>
              <a:gd name="connsiteX16-2711" fmla="*/ 8782572 w 15811497"/>
              <a:gd name="connsiteY16-2712" fmla="*/ 884251 h 6248398"/>
              <a:gd name="connsiteX17-2713" fmla="*/ 8812281 w 15811497"/>
              <a:gd name="connsiteY17-2714" fmla="*/ 965420 h 6248398"/>
              <a:gd name="connsiteX18-2715" fmla="*/ 8831257 w 15811497"/>
              <a:gd name="connsiteY18-2716" fmla="*/ 1017268 h 6248398"/>
              <a:gd name="connsiteX19-2717" fmla="*/ 8860452 w 15811497"/>
              <a:gd name="connsiteY19-2718" fmla="*/ 1130811 h 6248398"/>
              <a:gd name="connsiteX20-2719" fmla="*/ 8839383 w 15811497"/>
              <a:gd name="connsiteY20-2720" fmla="*/ 1087075 h 6248398"/>
              <a:gd name="connsiteX21-2721" fmla="*/ 8798546 w 15811497"/>
              <a:gd name="connsiteY21-2722" fmla="*/ 975498 h 6248398"/>
              <a:gd name="connsiteX22-2723" fmla="*/ 8795375 w 15811497"/>
              <a:gd name="connsiteY22-2724" fmla="*/ 963167 h 6248398"/>
              <a:gd name="connsiteX23-2725" fmla="*/ 8768620 w 15811497"/>
              <a:gd name="connsiteY23-2726" fmla="*/ 859114 h 6248398"/>
              <a:gd name="connsiteX24-2727" fmla="*/ 8767766 w 15811497"/>
              <a:gd name="connsiteY24-2728" fmla="*/ 853515 h 6248398"/>
              <a:gd name="connsiteX25-2729" fmla="*/ 7448548 w 15811497"/>
              <a:gd name="connsiteY25-2730" fmla="*/ 0 h 6248398"/>
              <a:gd name="connsiteX26-2731" fmla="*/ 8721604 w 15811497"/>
              <a:gd name="connsiteY26-2732" fmla="*/ 757692 h 6248398"/>
              <a:gd name="connsiteX27-2733" fmla="*/ 8767765 w 15811497"/>
              <a:gd name="connsiteY27-2734" fmla="*/ 853515 h 6248398"/>
              <a:gd name="connsiteX28-2735" fmla="*/ 8768619 w 15811497"/>
              <a:gd name="connsiteY28-2736" fmla="*/ 859114 h 6248398"/>
              <a:gd name="connsiteX29-2737" fmla="*/ 8795374 w 15811497"/>
              <a:gd name="connsiteY29-2738" fmla="*/ 963167 h 6248398"/>
              <a:gd name="connsiteX30-2739" fmla="*/ 8798545 w 15811497"/>
              <a:gd name="connsiteY30-2740" fmla="*/ 975499 h 6248398"/>
              <a:gd name="connsiteX31-2741" fmla="*/ 8839382 w 15811497"/>
              <a:gd name="connsiteY31-2742" fmla="*/ 1087076 h 6248398"/>
              <a:gd name="connsiteX32-2743" fmla="*/ 8860451 w 15811497"/>
              <a:gd name="connsiteY32-2744" fmla="*/ 1130812 h 6248398"/>
              <a:gd name="connsiteX33-2745" fmla="*/ 8866932 w 15811497"/>
              <a:gd name="connsiteY33-2746" fmla="*/ 1156018 h 6248398"/>
              <a:gd name="connsiteX34-2747" fmla="*/ 8866932 w 15811497"/>
              <a:gd name="connsiteY34-2748" fmla="*/ 1156017 h 6248398"/>
              <a:gd name="connsiteX35-2749" fmla="*/ 8860451 w 15811497"/>
              <a:gd name="connsiteY35-2750" fmla="*/ 1130810 h 6248398"/>
              <a:gd name="connsiteX36-2751" fmla="*/ 8890522 w 15811497"/>
              <a:gd name="connsiteY36-2752" fmla="*/ 1193234 h 6248398"/>
              <a:gd name="connsiteX37-2753" fmla="*/ 9958384 w 15811497"/>
              <a:gd name="connsiteY37-2754" fmla="*/ 1828798 h 6248398"/>
              <a:gd name="connsiteX38-2755" fmla="*/ 10895504 w 15811497"/>
              <a:gd name="connsiteY38-2756" fmla="*/ 1386857 h 6248398"/>
              <a:gd name="connsiteX39-2757" fmla="*/ 10927290 w 15811497"/>
              <a:gd name="connsiteY39-2758" fmla="*/ 1344350 h 6248398"/>
              <a:gd name="connsiteX40-2759" fmla="*/ 10936907 w 15811497"/>
              <a:gd name="connsiteY40-2760" fmla="*/ 1346082 h 6248398"/>
              <a:gd name="connsiteX41-2761" fmla="*/ 10917759 w 15811497"/>
              <a:gd name="connsiteY41-2762" fmla="*/ 1367151 h 6248398"/>
              <a:gd name="connsiteX42-2763" fmla="*/ 10545015 w 15811497"/>
              <a:gd name="connsiteY42-2764" fmla="*/ 1956940 h 6248398"/>
              <a:gd name="connsiteX43-2765" fmla="*/ 10521911 w 15811497"/>
              <a:gd name="connsiteY43-2766" fmla="*/ 2012524 h 6248398"/>
              <a:gd name="connsiteX44-2767" fmla="*/ 10521913 w 15811497"/>
              <a:gd name="connsiteY44-2768" fmla="*/ 2012521 h 6248398"/>
              <a:gd name="connsiteX45-2769" fmla="*/ 10545016 w 15811497"/>
              <a:gd name="connsiteY45-2770" fmla="*/ 1956940 h 6248398"/>
              <a:gd name="connsiteX46-2771" fmla="*/ 10917760 w 15811497"/>
              <a:gd name="connsiteY46-2772" fmla="*/ 1367152 h 6248398"/>
              <a:gd name="connsiteX47-2773" fmla="*/ 10936908 w 15811497"/>
              <a:gd name="connsiteY47-2774" fmla="*/ 1346084 h 6248398"/>
              <a:gd name="connsiteX48-2775" fmla="*/ 10972797 w 15811497"/>
              <a:gd name="connsiteY48-2776" fmla="*/ 1352550 h 6248398"/>
              <a:gd name="connsiteX49-2777" fmla="*/ 11002341 w 15811497"/>
              <a:gd name="connsiteY49-2778" fmla="*/ 1645177 h 6248398"/>
              <a:gd name="connsiteX50-2779" fmla="*/ 11002341 w 15811497"/>
              <a:gd name="connsiteY50-2780" fmla="*/ 1645177 h 6248398"/>
              <a:gd name="connsiteX51-2781" fmla="*/ 10972797 w 15811497"/>
              <a:gd name="connsiteY51-2782" fmla="*/ 1352549 h 6248398"/>
              <a:gd name="connsiteX52-2783" fmla="*/ 10936908 w 15811497"/>
              <a:gd name="connsiteY52-2784" fmla="*/ 1346083 h 6248398"/>
              <a:gd name="connsiteX53-2785" fmla="*/ 11096041 w 15811497"/>
              <a:gd name="connsiteY53-2786" fmla="*/ 1170993 h 6248398"/>
              <a:gd name="connsiteX54-2787" fmla="*/ 13049247 w 15811497"/>
              <a:gd name="connsiteY54-2788" fmla="*/ 361949 h 6248398"/>
              <a:gd name="connsiteX55-2789" fmla="*/ 15811497 w 15811497"/>
              <a:gd name="connsiteY55-2790" fmla="*/ 3124198 h 6248398"/>
              <a:gd name="connsiteX56-2791" fmla="*/ 13049247 w 15811497"/>
              <a:gd name="connsiteY56-2792" fmla="*/ 5886448 h 6248398"/>
              <a:gd name="connsiteX57-2793" fmla="*/ 11732594 w 15811497"/>
              <a:gd name="connsiteY57-2794" fmla="*/ 5553059 h 6248398"/>
              <a:gd name="connsiteX58-2795" fmla="*/ 11528782 w 15811497"/>
              <a:gd name="connsiteY58-2796" fmla="*/ 5429240 h 6248398"/>
              <a:gd name="connsiteX59-2797" fmla="*/ 11499893 w 15811497"/>
              <a:gd name="connsiteY59-2798" fmla="*/ 5397454 h 6248398"/>
              <a:gd name="connsiteX60-2799" fmla="*/ 11410607 w 15811497"/>
              <a:gd name="connsiteY60-2800" fmla="*/ 5316305 h 6248398"/>
              <a:gd name="connsiteX61-2801" fmla="*/ 11369912 w 15811497"/>
              <a:gd name="connsiteY61-2802" fmla="*/ 5285874 h 6248398"/>
              <a:gd name="connsiteX62-2803" fmla="*/ 11355656 w 15811497"/>
              <a:gd name="connsiteY62-2804" fmla="*/ 5144675 h 6248398"/>
              <a:gd name="connsiteX63-2805" fmla="*/ 11355656 w 15811497"/>
              <a:gd name="connsiteY63-2806" fmla="*/ 5144675 h 6248398"/>
              <a:gd name="connsiteX64-2807" fmla="*/ 11369912 w 15811497"/>
              <a:gd name="connsiteY64-2808" fmla="*/ 5285874 h 6248398"/>
              <a:gd name="connsiteX65-2809" fmla="*/ 11313816 w 15811497"/>
              <a:gd name="connsiteY65-2810" fmla="*/ 5243926 h 6248398"/>
              <a:gd name="connsiteX66-2811" fmla="*/ 11210151 w 15811497"/>
              <a:gd name="connsiteY66-2812" fmla="*/ 5180948 h 6248398"/>
              <a:gd name="connsiteX67-2813" fmla="*/ 11209761 w 15811497"/>
              <a:gd name="connsiteY67-2814" fmla="*/ 5180760 h 6248398"/>
              <a:gd name="connsiteX68-2815" fmla="*/ 11096041 w 15811497"/>
              <a:gd name="connsiteY68-2816" fmla="*/ 5077404 h 6248398"/>
              <a:gd name="connsiteX69-2817" fmla="*/ 11063094 w 15811497"/>
              <a:gd name="connsiteY69-2818" fmla="*/ 5041153 h 6248398"/>
              <a:gd name="connsiteX70-2819" fmla="*/ 11063091 w 15811497"/>
              <a:gd name="connsiteY70-2820" fmla="*/ 5041152 h 6248398"/>
              <a:gd name="connsiteX71-2821" fmla="*/ 11096040 w 15811497"/>
              <a:gd name="connsiteY71-2822" fmla="*/ 5077404 h 6248398"/>
              <a:gd name="connsiteX72-2823" fmla="*/ 11209760 w 15811497"/>
              <a:gd name="connsiteY72-2824" fmla="*/ 5180760 h 6248398"/>
              <a:gd name="connsiteX73-2825" fmla="*/ 11100244 w 15811497"/>
              <a:gd name="connsiteY73-2826" fmla="*/ 5128004 h 6248398"/>
              <a:gd name="connsiteX74-2827" fmla="*/ 10610846 w 15811497"/>
              <a:gd name="connsiteY74-2828" fmla="*/ 5029199 h 6248398"/>
              <a:gd name="connsiteX75-2829" fmla="*/ 9640652 w 15811497"/>
              <a:gd name="connsiteY75-2830" fmla="*/ 5486739 h 6248398"/>
              <a:gd name="connsiteX76-2831" fmla="*/ 9628722 w 15811497"/>
              <a:gd name="connsiteY76-2832" fmla="*/ 5502693 h 6248398"/>
              <a:gd name="connsiteX77-2833" fmla="*/ 9568273 w 15811497"/>
              <a:gd name="connsiteY77-2834" fmla="*/ 5583530 h 6248398"/>
              <a:gd name="connsiteX78-2835" fmla="*/ 9535504 w 15811497"/>
              <a:gd name="connsiteY78-2836" fmla="*/ 5637470 h 6248398"/>
              <a:gd name="connsiteX79-2837" fmla="*/ 9535505 w 15811497"/>
              <a:gd name="connsiteY79-2838" fmla="*/ 5637470 h 6248398"/>
              <a:gd name="connsiteX80-2839" fmla="*/ 9568273 w 15811497"/>
              <a:gd name="connsiteY80-2840" fmla="*/ 5583531 h 6248398"/>
              <a:gd name="connsiteX81-2841" fmla="*/ 9628722 w 15811497"/>
              <a:gd name="connsiteY81-2842" fmla="*/ 5502694 h 6248398"/>
              <a:gd name="connsiteX82-2843" fmla="*/ 9563485 w 15811497"/>
              <a:gd name="connsiteY82-2844" fmla="*/ 5610078 h 6248398"/>
              <a:gd name="connsiteX83-2845" fmla="*/ 9542221 w 15811497"/>
              <a:gd name="connsiteY83-2846" fmla="*/ 5638514 h 6248398"/>
              <a:gd name="connsiteX84-2847" fmla="*/ 9504352 w 15811497"/>
              <a:gd name="connsiteY84-2848" fmla="*/ 5689156 h 6248398"/>
              <a:gd name="connsiteX85-2849" fmla="*/ 9480140 w 15811497"/>
              <a:gd name="connsiteY85-2850" fmla="*/ 5721533 h 6248398"/>
              <a:gd name="connsiteX86-2851" fmla="*/ 8362947 w 15811497"/>
              <a:gd name="connsiteY86-2852" fmla="*/ 6248398 h 6248398"/>
              <a:gd name="connsiteX87-2853" fmla="*/ 7028922 w 15811497"/>
              <a:gd name="connsiteY87-2854" fmla="*/ 5364147 h 6248398"/>
              <a:gd name="connsiteX88-2855" fmla="*/ 6990513 w 15811497"/>
              <a:gd name="connsiteY88-2856" fmla="*/ 5259205 h 6248398"/>
              <a:gd name="connsiteX89-2857" fmla="*/ 6990512 w 15811497"/>
              <a:gd name="connsiteY89-2858" fmla="*/ 5259199 h 6248398"/>
              <a:gd name="connsiteX90-2859" fmla="*/ 6983676 w 15811497"/>
              <a:gd name="connsiteY90-2860" fmla="*/ 5240519 h 6248398"/>
              <a:gd name="connsiteX91-2861" fmla="*/ 6983673 w 15811497"/>
              <a:gd name="connsiteY91-2862" fmla="*/ 5240519 h 6248398"/>
              <a:gd name="connsiteX92-2863" fmla="*/ 6980236 w 15811497"/>
              <a:gd name="connsiteY92-2864" fmla="*/ 5231130 h 6248398"/>
              <a:gd name="connsiteX93-2865" fmla="*/ 6978859 w 15811497"/>
              <a:gd name="connsiteY93-2866" fmla="*/ 5225774 h 6248398"/>
              <a:gd name="connsiteX94-2867" fmla="*/ 6984291 w 15811497"/>
              <a:gd name="connsiteY94-2868" fmla="*/ 5240614 h 6248398"/>
              <a:gd name="connsiteX95-2869" fmla="*/ 6984292 w 15811497"/>
              <a:gd name="connsiteY95-2870" fmla="*/ 5240614 h 6248398"/>
              <a:gd name="connsiteX96-2871" fmla="*/ 6978860 w 15811497"/>
              <a:gd name="connsiteY96-2872" fmla="*/ 5225773 h 6248398"/>
              <a:gd name="connsiteX97-2873" fmla="*/ 6944562 w 15811497"/>
              <a:gd name="connsiteY97-2874" fmla="*/ 5092380 h 6248398"/>
              <a:gd name="connsiteX98-2875" fmla="*/ 6924183 w 15811497"/>
              <a:gd name="connsiteY98-2876" fmla="*/ 4890225 h 6248398"/>
              <a:gd name="connsiteX99-2877" fmla="*/ 6924182 w 15811497"/>
              <a:gd name="connsiteY99-2878" fmla="*/ 4890225 h 6248398"/>
              <a:gd name="connsiteX100-2879" fmla="*/ 6944561 w 15811497"/>
              <a:gd name="connsiteY100-2880" fmla="*/ 5092380 h 6248398"/>
              <a:gd name="connsiteX101-2881" fmla="*/ 6978860 w 15811497"/>
              <a:gd name="connsiteY101-2882" fmla="*/ 5225773 h 6248398"/>
              <a:gd name="connsiteX102-2883" fmla="*/ 6948299 w 15811497"/>
              <a:gd name="connsiteY102-2884" fmla="*/ 5142273 h 6248398"/>
              <a:gd name="connsiteX103-2885" fmla="*/ 5829297 w 15811497"/>
              <a:gd name="connsiteY103-2886" fmla="*/ 4400549 h 6248398"/>
              <a:gd name="connsiteX104-2887" fmla="*/ 5056802 w 15811497"/>
              <a:gd name="connsiteY104-2888" fmla="*/ 4677867 h 6248398"/>
              <a:gd name="connsiteX105-2889" fmla="*/ 5022517 w 15811497"/>
              <a:gd name="connsiteY105-2890" fmla="*/ 4709027 h 6248398"/>
              <a:gd name="connsiteX106-2891" fmla="*/ 5022515 w 15811497"/>
              <a:gd name="connsiteY106-2892" fmla="*/ 4709029 h 6248398"/>
              <a:gd name="connsiteX107-2893" fmla="*/ 5022510 w 15811497"/>
              <a:gd name="connsiteY107-2894" fmla="*/ 4709033 h 6248398"/>
              <a:gd name="connsiteX108-2895" fmla="*/ 4924198 w 15811497"/>
              <a:gd name="connsiteY108-2896" fmla="*/ 4840507 h 6248398"/>
              <a:gd name="connsiteX109-2897" fmla="*/ 4914898 w 15811497"/>
              <a:gd name="connsiteY109-2898" fmla="*/ 4838698 h 6248398"/>
              <a:gd name="connsiteX110-2899" fmla="*/ 4914898 w 15811497"/>
              <a:gd name="connsiteY110-2900" fmla="*/ 4838699 h 6248398"/>
              <a:gd name="connsiteX111-2901" fmla="*/ 4924199 w 15811497"/>
              <a:gd name="connsiteY111-2902" fmla="*/ 4840508 h 6248398"/>
              <a:gd name="connsiteX112-2903" fmla="*/ 4893736 w 15811497"/>
              <a:gd name="connsiteY112-2904" fmla="*/ 4881247 h 6248398"/>
              <a:gd name="connsiteX113-2905" fmla="*/ 4778482 w 15811497"/>
              <a:gd name="connsiteY113-2906" fmla="*/ 5008058 h 6248398"/>
              <a:gd name="connsiteX114-2907" fmla="*/ 4778482 w 15811497"/>
              <a:gd name="connsiteY114-2908" fmla="*/ 5008057 h 6248398"/>
              <a:gd name="connsiteX115-2909" fmla="*/ 4715455 w 15811497"/>
              <a:gd name="connsiteY115-2910" fmla="*/ 5077404 h 6248398"/>
              <a:gd name="connsiteX116-2911" fmla="*/ 2762249 w 15811497"/>
              <a:gd name="connsiteY116-2912" fmla="*/ 5886448 h 6248398"/>
              <a:gd name="connsiteX117-2913" fmla="*/ 0 w 15811497"/>
              <a:gd name="connsiteY117-2914" fmla="*/ 3124198 h 6248398"/>
              <a:gd name="connsiteX118-2915" fmla="*/ 2762249 w 15811497"/>
              <a:gd name="connsiteY118-2916" fmla="*/ 361949 h 6248398"/>
              <a:gd name="connsiteX119-2917" fmla="*/ 4078902 w 15811497"/>
              <a:gd name="connsiteY119-2918" fmla="*/ 695338 h 6248398"/>
              <a:gd name="connsiteX120-2919" fmla="*/ 4261443 w 15811497"/>
              <a:gd name="connsiteY120-2920" fmla="*/ 806235 h 6248398"/>
              <a:gd name="connsiteX121-2921" fmla="*/ 4409044 w 15811497"/>
              <a:gd name="connsiteY121-2922" fmla="*/ 910268 h 6248398"/>
              <a:gd name="connsiteX122-2923" fmla="*/ 4612477 w 15811497"/>
              <a:gd name="connsiteY122-2924" fmla="*/ 1077402 h 6248398"/>
              <a:gd name="connsiteX123-2925" fmla="*/ 4612478 w 15811497"/>
              <a:gd name="connsiteY123-2926" fmla="*/ 1077403 h 6248398"/>
              <a:gd name="connsiteX124-2927" fmla="*/ 4715454 w 15811497"/>
              <a:gd name="connsiteY124-2928" fmla="*/ 1170993 h 6248398"/>
              <a:gd name="connsiteX125-2929" fmla="*/ 4701725 w 15811497"/>
              <a:gd name="connsiteY125-2930" fmla="*/ 1120394 h 6248398"/>
              <a:gd name="connsiteX126-2931" fmla="*/ 5191122 w 15811497"/>
              <a:gd name="connsiteY126-2932" fmla="*/ 1219199 h 6248398"/>
              <a:gd name="connsiteX127-2933" fmla="*/ 6161317 w 15811497"/>
              <a:gd name="connsiteY127-2934" fmla="*/ 761659 h 6248398"/>
              <a:gd name="connsiteX128-2935" fmla="*/ 6224019 w 15811497"/>
              <a:gd name="connsiteY128-2936" fmla="*/ 677808 h 6248398"/>
              <a:gd name="connsiteX129-2937" fmla="*/ 6175489 w 15811497"/>
              <a:gd name="connsiteY129-2938" fmla="*/ 757691 h 6248398"/>
              <a:gd name="connsiteX130-2939" fmla="*/ 6175489 w 15811497"/>
              <a:gd name="connsiteY130-2940" fmla="*/ 757692 h 6248398"/>
              <a:gd name="connsiteX131-2941" fmla="*/ 6224020 w 15811497"/>
              <a:gd name="connsiteY131-2942" fmla="*/ 677809 h 6248398"/>
              <a:gd name="connsiteX132-2943" fmla="*/ 6233696 w 15811497"/>
              <a:gd name="connsiteY132-2944" fmla="*/ 664869 h 6248398"/>
              <a:gd name="connsiteX133-2945" fmla="*/ 6252611 w 15811497"/>
              <a:gd name="connsiteY133-2946" fmla="*/ 633734 h 6248398"/>
              <a:gd name="connsiteX134-2947" fmla="*/ 6252610 w 15811497"/>
              <a:gd name="connsiteY134-2948" fmla="*/ 633734 h 6248398"/>
              <a:gd name="connsiteX135-2949" fmla="*/ 6233696 w 15811497"/>
              <a:gd name="connsiteY135-2950" fmla="*/ 664868 h 6248398"/>
              <a:gd name="connsiteX136-2951" fmla="*/ 6224019 w 15811497"/>
              <a:gd name="connsiteY136-2952" fmla="*/ 677808 h 6248398"/>
              <a:gd name="connsiteX137-2953" fmla="*/ 6248008 w 15811497"/>
              <a:gd name="connsiteY137-2954" fmla="*/ 638320 h 6248398"/>
              <a:gd name="connsiteX138-2955" fmla="*/ 6251291 w 15811497"/>
              <a:gd name="connsiteY138-2956" fmla="*/ 633930 h 6248398"/>
              <a:gd name="connsiteX139-2957" fmla="*/ 6251293 w 15811497"/>
              <a:gd name="connsiteY139-2958" fmla="*/ 633929 h 6248398"/>
              <a:gd name="connsiteX140-2959" fmla="*/ 6257683 w 15811497"/>
              <a:gd name="connsiteY140-2960" fmla="*/ 625384 h 6248398"/>
              <a:gd name="connsiteX141-2961" fmla="*/ 6257686 w 15811497"/>
              <a:gd name="connsiteY141-2962" fmla="*/ 625380 h 6248398"/>
              <a:gd name="connsiteX142-2963" fmla="*/ 6331355 w 15811497"/>
              <a:gd name="connsiteY142-2964" fmla="*/ 526865 h 6248398"/>
              <a:gd name="connsiteX143-2965" fmla="*/ 7448548 w 15811497"/>
              <a:gd name="connsiteY143-2966" fmla="*/ 0 h 6248398"/>
              <a:gd name="connsiteX0-2967" fmla="*/ 11209760 w 15811497"/>
              <a:gd name="connsiteY0-2968" fmla="*/ 5180760 h 6248398"/>
              <a:gd name="connsiteX1-2969" fmla="*/ 11210150 w 15811497"/>
              <a:gd name="connsiteY1-2970" fmla="*/ 5180948 h 6248398"/>
              <a:gd name="connsiteX2-2971" fmla="*/ 11313815 w 15811497"/>
              <a:gd name="connsiteY2-2972" fmla="*/ 5243926 h 6248398"/>
              <a:gd name="connsiteX3-2973" fmla="*/ 11369911 w 15811497"/>
              <a:gd name="connsiteY3-2974" fmla="*/ 5285874 h 6248398"/>
              <a:gd name="connsiteX4-2975" fmla="*/ 11410606 w 15811497"/>
              <a:gd name="connsiteY4-2976" fmla="*/ 5316305 h 6248398"/>
              <a:gd name="connsiteX5-2977" fmla="*/ 11499892 w 15811497"/>
              <a:gd name="connsiteY5-2978" fmla="*/ 5397454 h 6248398"/>
              <a:gd name="connsiteX6-2979" fmla="*/ 11528781 w 15811497"/>
              <a:gd name="connsiteY6-2980" fmla="*/ 5429240 h 6248398"/>
              <a:gd name="connsiteX7-2981" fmla="*/ 11504846 w 15811497"/>
              <a:gd name="connsiteY7-2982" fmla="*/ 5414699 h 6248398"/>
              <a:gd name="connsiteX8-2983" fmla="*/ 11371717 w 15811497"/>
              <a:gd name="connsiteY8-2984" fmla="*/ 5315148 h 6248398"/>
              <a:gd name="connsiteX9-2985" fmla="*/ 11292198 w 15811497"/>
              <a:gd name="connsiteY9-2986" fmla="*/ 5255685 h 6248398"/>
              <a:gd name="connsiteX10-2987" fmla="*/ 11209760 w 15811497"/>
              <a:gd name="connsiteY10-2988" fmla="*/ 5180760 h 6248398"/>
              <a:gd name="connsiteX11-2989" fmla="*/ 4892179 w 15811497"/>
              <a:gd name="connsiteY11-2990" fmla="*/ 4842491 h 6248398"/>
              <a:gd name="connsiteX12-2991" fmla="*/ 4892178 w 15811497"/>
              <a:gd name="connsiteY12-2992" fmla="*/ 4842492 h 6248398"/>
              <a:gd name="connsiteX13-2993" fmla="*/ 4885192 w 15811497"/>
              <a:gd name="connsiteY13-2994" fmla="*/ 4851834 h 6248398"/>
              <a:gd name="connsiteX14-2995" fmla="*/ 4892179 w 15811497"/>
              <a:gd name="connsiteY14-2996" fmla="*/ 4842491 h 6248398"/>
              <a:gd name="connsiteX15-2997" fmla="*/ 8767766 w 15811497"/>
              <a:gd name="connsiteY15-2998" fmla="*/ 853515 h 6248398"/>
              <a:gd name="connsiteX16-2999" fmla="*/ 8782572 w 15811497"/>
              <a:gd name="connsiteY16-3000" fmla="*/ 884251 h 6248398"/>
              <a:gd name="connsiteX17-3001" fmla="*/ 8812281 w 15811497"/>
              <a:gd name="connsiteY17-3002" fmla="*/ 965420 h 6248398"/>
              <a:gd name="connsiteX18-3003" fmla="*/ 8831257 w 15811497"/>
              <a:gd name="connsiteY18-3004" fmla="*/ 1017268 h 6248398"/>
              <a:gd name="connsiteX19-3005" fmla="*/ 8860452 w 15811497"/>
              <a:gd name="connsiteY19-3006" fmla="*/ 1130811 h 6248398"/>
              <a:gd name="connsiteX20-3007" fmla="*/ 8839383 w 15811497"/>
              <a:gd name="connsiteY20-3008" fmla="*/ 1087075 h 6248398"/>
              <a:gd name="connsiteX21-3009" fmla="*/ 8798546 w 15811497"/>
              <a:gd name="connsiteY21-3010" fmla="*/ 975498 h 6248398"/>
              <a:gd name="connsiteX22-3011" fmla="*/ 8795375 w 15811497"/>
              <a:gd name="connsiteY22-3012" fmla="*/ 963167 h 6248398"/>
              <a:gd name="connsiteX23-3013" fmla="*/ 8768620 w 15811497"/>
              <a:gd name="connsiteY23-3014" fmla="*/ 859114 h 6248398"/>
              <a:gd name="connsiteX24-3015" fmla="*/ 8767766 w 15811497"/>
              <a:gd name="connsiteY24-3016" fmla="*/ 853515 h 6248398"/>
              <a:gd name="connsiteX25-3017" fmla="*/ 7448548 w 15811497"/>
              <a:gd name="connsiteY25-3018" fmla="*/ 0 h 6248398"/>
              <a:gd name="connsiteX26-3019" fmla="*/ 8721604 w 15811497"/>
              <a:gd name="connsiteY26-3020" fmla="*/ 757692 h 6248398"/>
              <a:gd name="connsiteX27-3021" fmla="*/ 8767765 w 15811497"/>
              <a:gd name="connsiteY27-3022" fmla="*/ 853515 h 6248398"/>
              <a:gd name="connsiteX28-3023" fmla="*/ 8768619 w 15811497"/>
              <a:gd name="connsiteY28-3024" fmla="*/ 859114 h 6248398"/>
              <a:gd name="connsiteX29-3025" fmla="*/ 8795374 w 15811497"/>
              <a:gd name="connsiteY29-3026" fmla="*/ 963167 h 6248398"/>
              <a:gd name="connsiteX30-3027" fmla="*/ 8798545 w 15811497"/>
              <a:gd name="connsiteY30-3028" fmla="*/ 975499 h 6248398"/>
              <a:gd name="connsiteX31-3029" fmla="*/ 8839382 w 15811497"/>
              <a:gd name="connsiteY31-3030" fmla="*/ 1087076 h 6248398"/>
              <a:gd name="connsiteX32-3031" fmla="*/ 8860451 w 15811497"/>
              <a:gd name="connsiteY32-3032" fmla="*/ 1130812 h 6248398"/>
              <a:gd name="connsiteX33-3033" fmla="*/ 8866932 w 15811497"/>
              <a:gd name="connsiteY33-3034" fmla="*/ 1156018 h 6248398"/>
              <a:gd name="connsiteX34-3035" fmla="*/ 8866932 w 15811497"/>
              <a:gd name="connsiteY34-3036" fmla="*/ 1156017 h 6248398"/>
              <a:gd name="connsiteX35-3037" fmla="*/ 8890522 w 15811497"/>
              <a:gd name="connsiteY35-3038" fmla="*/ 1193234 h 6248398"/>
              <a:gd name="connsiteX36-3039" fmla="*/ 9958384 w 15811497"/>
              <a:gd name="connsiteY36-3040" fmla="*/ 1828798 h 6248398"/>
              <a:gd name="connsiteX37-3041" fmla="*/ 10895504 w 15811497"/>
              <a:gd name="connsiteY37-3042" fmla="*/ 1386857 h 6248398"/>
              <a:gd name="connsiteX38-3043" fmla="*/ 10927290 w 15811497"/>
              <a:gd name="connsiteY38-3044" fmla="*/ 1344350 h 6248398"/>
              <a:gd name="connsiteX39-3045" fmla="*/ 10936907 w 15811497"/>
              <a:gd name="connsiteY39-3046" fmla="*/ 1346082 h 6248398"/>
              <a:gd name="connsiteX40-3047" fmla="*/ 10917759 w 15811497"/>
              <a:gd name="connsiteY40-3048" fmla="*/ 1367151 h 6248398"/>
              <a:gd name="connsiteX41-3049" fmla="*/ 10545015 w 15811497"/>
              <a:gd name="connsiteY41-3050" fmla="*/ 1956940 h 6248398"/>
              <a:gd name="connsiteX42-3051" fmla="*/ 10521911 w 15811497"/>
              <a:gd name="connsiteY42-3052" fmla="*/ 2012524 h 6248398"/>
              <a:gd name="connsiteX43-3053" fmla="*/ 10521913 w 15811497"/>
              <a:gd name="connsiteY43-3054" fmla="*/ 2012521 h 6248398"/>
              <a:gd name="connsiteX44-3055" fmla="*/ 10545016 w 15811497"/>
              <a:gd name="connsiteY44-3056" fmla="*/ 1956940 h 6248398"/>
              <a:gd name="connsiteX45-3057" fmla="*/ 10917760 w 15811497"/>
              <a:gd name="connsiteY45-3058" fmla="*/ 1367152 h 6248398"/>
              <a:gd name="connsiteX46-3059" fmla="*/ 10936908 w 15811497"/>
              <a:gd name="connsiteY46-3060" fmla="*/ 1346084 h 6248398"/>
              <a:gd name="connsiteX47-3061" fmla="*/ 10972797 w 15811497"/>
              <a:gd name="connsiteY47-3062" fmla="*/ 1352550 h 6248398"/>
              <a:gd name="connsiteX48-3063" fmla="*/ 11002341 w 15811497"/>
              <a:gd name="connsiteY48-3064" fmla="*/ 1645177 h 6248398"/>
              <a:gd name="connsiteX49-3065" fmla="*/ 11002341 w 15811497"/>
              <a:gd name="connsiteY49-3066" fmla="*/ 1645177 h 6248398"/>
              <a:gd name="connsiteX50-3067" fmla="*/ 10972797 w 15811497"/>
              <a:gd name="connsiteY50-3068" fmla="*/ 1352549 h 6248398"/>
              <a:gd name="connsiteX51-3069" fmla="*/ 10936908 w 15811497"/>
              <a:gd name="connsiteY51-3070" fmla="*/ 1346083 h 6248398"/>
              <a:gd name="connsiteX52-3071" fmla="*/ 11096041 w 15811497"/>
              <a:gd name="connsiteY52-3072" fmla="*/ 1170993 h 6248398"/>
              <a:gd name="connsiteX53-3073" fmla="*/ 13049247 w 15811497"/>
              <a:gd name="connsiteY53-3074" fmla="*/ 361949 h 6248398"/>
              <a:gd name="connsiteX54-3075" fmla="*/ 15811497 w 15811497"/>
              <a:gd name="connsiteY54-3076" fmla="*/ 3124198 h 6248398"/>
              <a:gd name="connsiteX55-3077" fmla="*/ 13049247 w 15811497"/>
              <a:gd name="connsiteY55-3078" fmla="*/ 5886448 h 6248398"/>
              <a:gd name="connsiteX56-3079" fmla="*/ 11732594 w 15811497"/>
              <a:gd name="connsiteY56-3080" fmla="*/ 5553059 h 6248398"/>
              <a:gd name="connsiteX57-3081" fmla="*/ 11528782 w 15811497"/>
              <a:gd name="connsiteY57-3082" fmla="*/ 5429240 h 6248398"/>
              <a:gd name="connsiteX58-3083" fmla="*/ 11499893 w 15811497"/>
              <a:gd name="connsiteY58-3084" fmla="*/ 5397454 h 6248398"/>
              <a:gd name="connsiteX59-3085" fmla="*/ 11410607 w 15811497"/>
              <a:gd name="connsiteY59-3086" fmla="*/ 5316305 h 6248398"/>
              <a:gd name="connsiteX60-3087" fmla="*/ 11369912 w 15811497"/>
              <a:gd name="connsiteY60-3088" fmla="*/ 5285874 h 6248398"/>
              <a:gd name="connsiteX61-3089" fmla="*/ 11355656 w 15811497"/>
              <a:gd name="connsiteY61-3090" fmla="*/ 5144675 h 6248398"/>
              <a:gd name="connsiteX62-3091" fmla="*/ 11355656 w 15811497"/>
              <a:gd name="connsiteY62-3092" fmla="*/ 5144675 h 6248398"/>
              <a:gd name="connsiteX63-3093" fmla="*/ 11369912 w 15811497"/>
              <a:gd name="connsiteY63-3094" fmla="*/ 5285874 h 6248398"/>
              <a:gd name="connsiteX64-3095" fmla="*/ 11313816 w 15811497"/>
              <a:gd name="connsiteY64-3096" fmla="*/ 5243926 h 6248398"/>
              <a:gd name="connsiteX65-3097" fmla="*/ 11210151 w 15811497"/>
              <a:gd name="connsiteY65-3098" fmla="*/ 5180948 h 6248398"/>
              <a:gd name="connsiteX66-3099" fmla="*/ 11209761 w 15811497"/>
              <a:gd name="connsiteY66-3100" fmla="*/ 5180760 h 6248398"/>
              <a:gd name="connsiteX67-3101" fmla="*/ 11096041 w 15811497"/>
              <a:gd name="connsiteY67-3102" fmla="*/ 5077404 h 6248398"/>
              <a:gd name="connsiteX68-3103" fmla="*/ 11063094 w 15811497"/>
              <a:gd name="connsiteY68-3104" fmla="*/ 5041153 h 6248398"/>
              <a:gd name="connsiteX69-3105" fmla="*/ 11063091 w 15811497"/>
              <a:gd name="connsiteY69-3106" fmla="*/ 5041152 h 6248398"/>
              <a:gd name="connsiteX70-3107" fmla="*/ 11096040 w 15811497"/>
              <a:gd name="connsiteY70-3108" fmla="*/ 5077404 h 6248398"/>
              <a:gd name="connsiteX71-3109" fmla="*/ 11209760 w 15811497"/>
              <a:gd name="connsiteY71-3110" fmla="*/ 5180760 h 6248398"/>
              <a:gd name="connsiteX72-3111" fmla="*/ 11100244 w 15811497"/>
              <a:gd name="connsiteY72-3112" fmla="*/ 5128004 h 6248398"/>
              <a:gd name="connsiteX73-3113" fmla="*/ 10610846 w 15811497"/>
              <a:gd name="connsiteY73-3114" fmla="*/ 5029199 h 6248398"/>
              <a:gd name="connsiteX74-3115" fmla="*/ 9640652 w 15811497"/>
              <a:gd name="connsiteY74-3116" fmla="*/ 5486739 h 6248398"/>
              <a:gd name="connsiteX75-3117" fmla="*/ 9628722 w 15811497"/>
              <a:gd name="connsiteY75-3118" fmla="*/ 5502693 h 6248398"/>
              <a:gd name="connsiteX76-3119" fmla="*/ 9568273 w 15811497"/>
              <a:gd name="connsiteY76-3120" fmla="*/ 5583530 h 6248398"/>
              <a:gd name="connsiteX77-3121" fmla="*/ 9535504 w 15811497"/>
              <a:gd name="connsiteY77-3122" fmla="*/ 5637470 h 6248398"/>
              <a:gd name="connsiteX78-3123" fmla="*/ 9535505 w 15811497"/>
              <a:gd name="connsiteY78-3124" fmla="*/ 5637470 h 6248398"/>
              <a:gd name="connsiteX79-3125" fmla="*/ 9568273 w 15811497"/>
              <a:gd name="connsiteY79-3126" fmla="*/ 5583531 h 6248398"/>
              <a:gd name="connsiteX80-3127" fmla="*/ 9628722 w 15811497"/>
              <a:gd name="connsiteY80-3128" fmla="*/ 5502694 h 6248398"/>
              <a:gd name="connsiteX81-3129" fmla="*/ 9563485 w 15811497"/>
              <a:gd name="connsiteY81-3130" fmla="*/ 5610078 h 6248398"/>
              <a:gd name="connsiteX82-3131" fmla="*/ 9542221 w 15811497"/>
              <a:gd name="connsiteY82-3132" fmla="*/ 5638514 h 6248398"/>
              <a:gd name="connsiteX83-3133" fmla="*/ 9504352 w 15811497"/>
              <a:gd name="connsiteY83-3134" fmla="*/ 5689156 h 6248398"/>
              <a:gd name="connsiteX84-3135" fmla="*/ 9480140 w 15811497"/>
              <a:gd name="connsiteY84-3136" fmla="*/ 5721533 h 6248398"/>
              <a:gd name="connsiteX85-3137" fmla="*/ 8362947 w 15811497"/>
              <a:gd name="connsiteY85-3138" fmla="*/ 6248398 h 6248398"/>
              <a:gd name="connsiteX86-3139" fmla="*/ 7028922 w 15811497"/>
              <a:gd name="connsiteY86-3140" fmla="*/ 5364147 h 6248398"/>
              <a:gd name="connsiteX87-3141" fmla="*/ 6990513 w 15811497"/>
              <a:gd name="connsiteY87-3142" fmla="*/ 5259205 h 6248398"/>
              <a:gd name="connsiteX88-3143" fmla="*/ 6990512 w 15811497"/>
              <a:gd name="connsiteY88-3144" fmla="*/ 5259199 h 6248398"/>
              <a:gd name="connsiteX89-3145" fmla="*/ 6983676 w 15811497"/>
              <a:gd name="connsiteY89-3146" fmla="*/ 5240519 h 6248398"/>
              <a:gd name="connsiteX90-3147" fmla="*/ 6983673 w 15811497"/>
              <a:gd name="connsiteY90-3148" fmla="*/ 5240519 h 6248398"/>
              <a:gd name="connsiteX91-3149" fmla="*/ 6980236 w 15811497"/>
              <a:gd name="connsiteY91-3150" fmla="*/ 5231130 h 6248398"/>
              <a:gd name="connsiteX92-3151" fmla="*/ 6978859 w 15811497"/>
              <a:gd name="connsiteY92-3152" fmla="*/ 5225774 h 6248398"/>
              <a:gd name="connsiteX93-3153" fmla="*/ 6984291 w 15811497"/>
              <a:gd name="connsiteY93-3154" fmla="*/ 5240614 h 6248398"/>
              <a:gd name="connsiteX94-3155" fmla="*/ 6984292 w 15811497"/>
              <a:gd name="connsiteY94-3156" fmla="*/ 5240614 h 6248398"/>
              <a:gd name="connsiteX95-3157" fmla="*/ 6978860 w 15811497"/>
              <a:gd name="connsiteY95-3158" fmla="*/ 5225773 h 6248398"/>
              <a:gd name="connsiteX96-3159" fmla="*/ 6944562 w 15811497"/>
              <a:gd name="connsiteY96-3160" fmla="*/ 5092380 h 6248398"/>
              <a:gd name="connsiteX97-3161" fmla="*/ 6924183 w 15811497"/>
              <a:gd name="connsiteY97-3162" fmla="*/ 4890225 h 6248398"/>
              <a:gd name="connsiteX98-3163" fmla="*/ 6924182 w 15811497"/>
              <a:gd name="connsiteY98-3164" fmla="*/ 4890225 h 6248398"/>
              <a:gd name="connsiteX99-3165" fmla="*/ 6944561 w 15811497"/>
              <a:gd name="connsiteY99-3166" fmla="*/ 5092380 h 6248398"/>
              <a:gd name="connsiteX100-3167" fmla="*/ 6978860 w 15811497"/>
              <a:gd name="connsiteY100-3168" fmla="*/ 5225773 h 6248398"/>
              <a:gd name="connsiteX101-3169" fmla="*/ 6948299 w 15811497"/>
              <a:gd name="connsiteY101-3170" fmla="*/ 5142273 h 6248398"/>
              <a:gd name="connsiteX102-3171" fmla="*/ 5829297 w 15811497"/>
              <a:gd name="connsiteY102-3172" fmla="*/ 4400549 h 6248398"/>
              <a:gd name="connsiteX103-3173" fmla="*/ 5056802 w 15811497"/>
              <a:gd name="connsiteY103-3174" fmla="*/ 4677867 h 6248398"/>
              <a:gd name="connsiteX104-3175" fmla="*/ 5022517 w 15811497"/>
              <a:gd name="connsiteY104-3176" fmla="*/ 4709027 h 6248398"/>
              <a:gd name="connsiteX105-3177" fmla="*/ 5022515 w 15811497"/>
              <a:gd name="connsiteY105-3178" fmla="*/ 4709029 h 6248398"/>
              <a:gd name="connsiteX106-3179" fmla="*/ 5022510 w 15811497"/>
              <a:gd name="connsiteY106-3180" fmla="*/ 4709033 h 6248398"/>
              <a:gd name="connsiteX107-3181" fmla="*/ 4924198 w 15811497"/>
              <a:gd name="connsiteY107-3182" fmla="*/ 4840507 h 6248398"/>
              <a:gd name="connsiteX108-3183" fmla="*/ 4914898 w 15811497"/>
              <a:gd name="connsiteY108-3184" fmla="*/ 4838698 h 6248398"/>
              <a:gd name="connsiteX109-3185" fmla="*/ 4914898 w 15811497"/>
              <a:gd name="connsiteY109-3186" fmla="*/ 4838699 h 6248398"/>
              <a:gd name="connsiteX110-3187" fmla="*/ 4924199 w 15811497"/>
              <a:gd name="connsiteY110-3188" fmla="*/ 4840508 h 6248398"/>
              <a:gd name="connsiteX111-3189" fmla="*/ 4893736 w 15811497"/>
              <a:gd name="connsiteY111-3190" fmla="*/ 4881247 h 6248398"/>
              <a:gd name="connsiteX112-3191" fmla="*/ 4778482 w 15811497"/>
              <a:gd name="connsiteY112-3192" fmla="*/ 5008058 h 6248398"/>
              <a:gd name="connsiteX113-3193" fmla="*/ 4778482 w 15811497"/>
              <a:gd name="connsiteY113-3194" fmla="*/ 5008057 h 6248398"/>
              <a:gd name="connsiteX114-3195" fmla="*/ 4715455 w 15811497"/>
              <a:gd name="connsiteY114-3196" fmla="*/ 5077404 h 6248398"/>
              <a:gd name="connsiteX115-3197" fmla="*/ 2762249 w 15811497"/>
              <a:gd name="connsiteY115-3198" fmla="*/ 5886448 h 6248398"/>
              <a:gd name="connsiteX116-3199" fmla="*/ 0 w 15811497"/>
              <a:gd name="connsiteY116-3200" fmla="*/ 3124198 h 6248398"/>
              <a:gd name="connsiteX117-3201" fmla="*/ 2762249 w 15811497"/>
              <a:gd name="connsiteY117-3202" fmla="*/ 361949 h 6248398"/>
              <a:gd name="connsiteX118-3203" fmla="*/ 4078902 w 15811497"/>
              <a:gd name="connsiteY118-3204" fmla="*/ 695338 h 6248398"/>
              <a:gd name="connsiteX119-3205" fmla="*/ 4261443 w 15811497"/>
              <a:gd name="connsiteY119-3206" fmla="*/ 806235 h 6248398"/>
              <a:gd name="connsiteX120-3207" fmla="*/ 4409044 w 15811497"/>
              <a:gd name="connsiteY120-3208" fmla="*/ 910268 h 6248398"/>
              <a:gd name="connsiteX121-3209" fmla="*/ 4612477 w 15811497"/>
              <a:gd name="connsiteY121-3210" fmla="*/ 1077402 h 6248398"/>
              <a:gd name="connsiteX122-3211" fmla="*/ 4612478 w 15811497"/>
              <a:gd name="connsiteY122-3212" fmla="*/ 1077403 h 6248398"/>
              <a:gd name="connsiteX123-3213" fmla="*/ 4715454 w 15811497"/>
              <a:gd name="connsiteY123-3214" fmla="*/ 1170993 h 6248398"/>
              <a:gd name="connsiteX124-3215" fmla="*/ 4701725 w 15811497"/>
              <a:gd name="connsiteY124-3216" fmla="*/ 1120394 h 6248398"/>
              <a:gd name="connsiteX125-3217" fmla="*/ 5191122 w 15811497"/>
              <a:gd name="connsiteY125-3218" fmla="*/ 1219199 h 6248398"/>
              <a:gd name="connsiteX126-3219" fmla="*/ 6161317 w 15811497"/>
              <a:gd name="connsiteY126-3220" fmla="*/ 761659 h 6248398"/>
              <a:gd name="connsiteX127-3221" fmla="*/ 6224019 w 15811497"/>
              <a:gd name="connsiteY127-3222" fmla="*/ 677808 h 6248398"/>
              <a:gd name="connsiteX128-3223" fmla="*/ 6175489 w 15811497"/>
              <a:gd name="connsiteY128-3224" fmla="*/ 757691 h 6248398"/>
              <a:gd name="connsiteX129-3225" fmla="*/ 6175489 w 15811497"/>
              <a:gd name="connsiteY129-3226" fmla="*/ 757692 h 6248398"/>
              <a:gd name="connsiteX130-3227" fmla="*/ 6224020 w 15811497"/>
              <a:gd name="connsiteY130-3228" fmla="*/ 677809 h 6248398"/>
              <a:gd name="connsiteX131-3229" fmla="*/ 6233696 w 15811497"/>
              <a:gd name="connsiteY131-3230" fmla="*/ 664869 h 6248398"/>
              <a:gd name="connsiteX132-3231" fmla="*/ 6252611 w 15811497"/>
              <a:gd name="connsiteY132-3232" fmla="*/ 633734 h 6248398"/>
              <a:gd name="connsiteX133-3233" fmla="*/ 6252610 w 15811497"/>
              <a:gd name="connsiteY133-3234" fmla="*/ 633734 h 6248398"/>
              <a:gd name="connsiteX134-3235" fmla="*/ 6233696 w 15811497"/>
              <a:gd name="connsiteY134-3236" fmla="*/ 664868 h 6248398"/>
              <a:gd name="connsiteX135-3237" fmla="*/ 6224019 w 15811497"/>
              <a:gd name="connsiteY135-3238" fmla="*/ 677808 h 6248398"/>
              <a:gd name="connsiteX136-3239" fmla="*/ 6248008 w 15811497"/>
              <a:gd name="connsiteY136-3240" fmla="*/ 638320 h 6248398"/>
              <a:gd name="connsiteX137-3241" fmla="*/ 6251291 w 15811497"/>
              <a:gd name="connsiteY137-3242" fmla="*/ 633930 h 6248398"/>
              <a:gd name="connsiteX138-3243" fmla="*/ 6251293 w 15811497"/>
              <a:gd name="connsiteY138-3244" fmla="*/ 633929 h 6248398"/>
              <a:gd name="connsiteX139-3245" fmla="*/ 6257683 w 15811497"/>
              <a:gd name="connsiteY139-3246" fmla="*/ 625384 h 6248398"/>
              <a:gd name="connsiteX140-3247" fmla="*/ 6257686 w 15811497"/>
              <a:gd name="connsiteY140-3248" fmla="*/ 625380 h 6248398"/>
              <a:gd name="connsiteX141-3249" fmla="*/ 6331355 w 15811497"/>
              <a:gd name="connsiteY141-3250" fmla="*/ 526865 h 6248398"/>
              <a:gd name="connsiteX142-3251" fmla="*/ 7448548 w 15811497"/>
              <a:gd name="connsiteY142-3252" fmla="*/ 0 h 6248398"/>
              <a:gd name="connsiteX0-3253" fmla="*/ 11209760 w 15811497"/>
              <a:gd name="connsiteY0-3254" fmla="*/ 5180760 h 6248398"/>
              <a:gd name="connsiteX1-3255" fmla="*/ 11210150 w 15811497"/>
              <a:gd name="connsiteY1-3256" fmla="*/ 5180948 h 6248398"/>
              <a:gd name="connsiteX2-3257" fmla="*/ 11313815 w 15811497"/>
              <a:gd name="connsiteY2-3258" fmla="*/ 5243926 h 6248398"/>
              <a:gd name="connsiteX3-3259" fmla="*/ 11369911 w 15811497"/>
              <a:gd name="connsiteY3-3260" fmla="*/ 5285874 h 6248398"/>
              <a:gd name="connsiteX4-3261" fmla="*/ 11410606 w 15811497"/>
              <a:gd name="connsiteY4-3262" fmla="*/ 5316305 h 6248398"/>
              <a:gd name="connsiteX5-3263" fmla="*/ 11499892 w 15811497"/>
              <a:gd name="connsiteY5-3264" fmla="*/ 5397454 h 6248398"/>
              <a:gd name="connsiteX6-3265" fmla="*/ 11528781 w 15811497"/>
              <a:gd name="connsiteY6-3266" fmla="*/ 5429240 h 6248398"/>
              <a:gd name="connsiteX7-3267" fmla="*/ 11504846 w 15811497"/>
              <a:gd name="connsiteY7-3268" fmla="*/ 5414699 h 6248398"/>
              <a:gd name="connsiteX8-3269" fmla="*/ 11371717 w 15811497"/>
              <a:gd name="connsiteY8-3270" fmla="*/ 5315148 h 6248398"/>
              <a:gd name="connsiteX9-3271" fmla="*/ 11292198 w 15811497"/>
              <a:gd name="connsiteY9-3272" fmla="*/ 5255685 h 6248398"/>
              <a:gd name="connsiteX10-3273" fmla="*/ 11209760 w 15811497"/>
              <a:gd name="connsiteY10-3274" fmla="*/ 5180760 h 6248398"/>
              <a:gd name="connsiteX11-3275" fmla="*/ 4892179 w 15811497"/>
              <a:gd name="connsiteY11-3276" fmla="*/ 4842491 h 6248398"/>
              <a:gd name="connsiteX12-3277" fmla="*/ 4892178 w 15811497"/>
              <a:gd name="connsiteY12-3278" fmla="*/ 4842492 h 6248398"/>
              <a:gd name="connsiteX13-3279" fmla="*/ 4885192 w 15811497"/>
              <a:gd name="connsiteY13-3280" fmla="*/ 4851834 h 6248398"/>
              <a:gd name="connsiteX14-3281" fmla="*/ 4892179 w 15811497"/>
              <a:gd name="connsiteY14-3282" fmla="*/ 4842491 h 6248398"/>
              <a:gd name="connsiteX15-3283" fmla="*/ 8767766 w 15811497"/>
              <a:gd name="connsiteY15-3284" fmla="*/ 853515 h 6248398"/>
              <a:gd name="connsiteX16-3285" fmla="*/ 8782572 w 15811497"/>
              <a:gd name="connsiteY16-3286" fmla="*/ 884251 h 6248398"/>
              <a:gd name="connsiteX17-3287" fmla="*/ 8812281 w 15811497"/>
              <a:gd name="connsiteY17-3288" fmla="*/ 965420 h 6248398"/>
              <a:gd name="connsiteX18-3289" fmla="*/ 8831257 w 15811497"/>
              <a:gd name="connsiteY18-3290" fmla="*/ 1017268 h 6248398"/>
              <a:gd name="connsiteX19-3291" fmla="*/ 8860452 w 15811497"/>
              <a:gd name="connsiteY19-3292" fmla="*/ 1130811 h 6248398"/>
              <a:gd name="connsiteX20-3293" fmla="*/ 8839383 w 15811497"/>
              <a:gd name="connsiteY20-3294" fmla="*/ 1087075 h 6248398"/>
              <a:gd name="connsiteX21-3295" fmla="*/ 8798546 w 15811497"/>
              <a:gd name="connsiteY21-3296" fmla="*/ 975498 h 6248398"/>
              <a:gd name="connsiteX22-3297" fmla="*/ 8795375 w 15811497"/>
              <a:gd name="connsiteY22-3298" fmla="*/ 963167 h 6248398"/>
              <a:gd name="connsiteX23-3299" fmla="*/ 8768620 w 15811497"/>
              <a:gd name="connsiteY23-3300" fmla="*/ 859114 h 6248398"/>
              <a:gd name="connsiteX24-3301" fmla="*/ 8767766 w 15811497"/>
              <a:gd name="connsiteY24-3302" fmla="*/ 853515 h 6248398"/>
              <a:gd name="connsiteX25-3303" fmla="*/ 7448548 w 15811497"/>
              <a:gd name="connsiteY25-3304" fmla="*/ 0 h 6248398"/>
              <a:gd name="connsiteX26-3305" fmla="*/ 8721604 w 15811497"/>
              <a:gd name="connsiteY26-3306" fmla="*/ 757692 h 6248398"/>
              <a:gd name="connsiteX27-3307" fmla="*/ 8767765 w 15811497"/>
              <a:gd name="connsiteY27-3308" fmla="*/ 853515 h 6248398"/>
              <a:gd name="connsiteX28-3309" fmla="*/ 8768619 w 15811497"/>
              <a:gd name="connsiteY28-3310" fmla="*/ 859114 h 6248398"/>
              <a:gd name="connsiteX29-3311" fmla="*/ 8795374 w 15811497"/>
              <a:gd name="connsiteY29-3312" fmla="*/ 963167 h 6248398"/>
              <a:gd name="connsiteX30-3313" fmla="*/ 8798545 w 15811497"/>
              <a:gd name="connsiteY30-3314" fmla="*/ 975499 h 6248398"/>
              <a:gd name="connsiteX31-3315" fmla="*/ 8839382 w 15811497"/>
              <a:gd name="connsiteY31-3316" fmla="*/ 1087076 h 6248398"/>
              <a:gd name="connsiteX32-3317" fmla="*/ 8860451 w 15811497"/>
              <a:gd name="connsiteY32-3318" fmla="*/ 1130812 h 6248398"/>
              <a:gd name="connsiteX33-3319" fmla="*/ 8866932 w 15811497"/>
              <a:gd name="connsiteY33-3320" fmla="*/ 1156018 h 6248398"/>
              <a:gd name="connsiteX34-3321" fmla="*/ 8890522 w 15811497"/>
              <a:gd name="connsiteY34-3322" fmla="*/ 1193234 h 6248398"/>
              <a:gd name="connsiteX35-3323" fmla="*/ 9958384 w 15811497"/>
              <a:gd name="connsiteY35-3324" fmla="*/ 1828798 h 6248398"/>
              <a:gd name="connsiteX36-3325" fmla="*/ 10895504 w 15811497"/>
              <a:gd name="connsiteY36-3326" fmla="*/ 1386857 h 6248398"/>
              <a:gd name="connsiteX37-3327" fmla="*/ 10927290 w 15811497"/>
              <a:gd name="connsiteY37-3328" fmla="*/ 1344350 h 6248398"/>
              <a:gd name="connsiteX38-3329" fmla="*/ 10936907 w 15811497"/>
              <a:gd name="connsiteY38-3330" fmla="*/ 1346082 h 6248398"/>
              <a:gd name="connsiteX39-3331" fmla="*/ 10917759 w 15811497"/>
              <a:gd name="connsiteY39-3332" fmla="*/ 1367151 h 6248398"/>
              <a:gd name="connsiteX40-3333" fmla="*/ 10545015 w 15811497"/>
              <a:gd name="connsiteY40-3334" fmla="*/ 1956940 h 6248398"/>
              <a:gd name="connsiteX41-3335" fmla="*/ 10521911 w 15811497"/>
              <a:gd name="connsiteY41-3336" fmla="*/ 2012524 h 6248398"/>
              <a:gd name="connsiteX42-3337" fmla="*/ 10521913 w 15811497"/>
              <a:gd name="connsiteY42-3338" fmla="*/ 2012521 h 6248398"/>
              <a:gd name="connsiteX43-3339" fmla="*/ 10545016 w 15811497"/>
              <a:gd name="connsiteY43-3340" fmla="*/ 1956940 h 6248398"/>
              <a:gd name="connsiteX44-3341" fmla="*/ 10917760 w 15811497"/>
              <a:gd name="connsiteY44-3342" fmla="*/ 1367152 h 6248398"/>
              <a:gd name="connsiteX45-3343" fmla="*/ 10936908 w 15811497"/>
              <a:gd name="connsiteY45-3344" fmla="*/ 1346084 h 6248398"/>
              <a:gd name="connsiteX46-3345" fmla="*/ 10972797 w 15811497"/>
              <a:gd name="connsiteY46-3346" fmla="*/ 1352550 h 6248398"/>
              <a:gd name="connsiteX47-3347" fmla="*/ 11002341 w 15811497"/>
              <a:gd name="connsiteY47-3348" fmla="*/ 1645177 h 6248398"/>
              <a:gd name="connsiteX48-3349" fmla="*/ 11002341 w 15811497"/>
              <a:gd name="connsiteY48-3350" fmla="*/ 1645177 h 6248398"/>
              <a:gd name="connsiteX49-3351" fmla="*/ 10972797 w 15811497"/>
              <a:gd name="connsiteY49-3352" fmla="*/ 1352549 h 6248398"/>
              <a:gd name="connsiteX50-3353" fmla="*/ 10936908 w 15811497"/>
              <a:gd name="connsiteY50-3354" fmla="*/ 1346083 h 6248398"/>
              <a:gd name="connsiteX51-3355" fmla="*/ 11096041 w 15811497"/>
              <a:gd name="connsiteY51-3356" fmla="*/ 1170993 h 6248398"/>
              <a:gd name="connsiteX52-3357" fmla="*/ 13049247 w 15811497"/>
              <a:gd name="connsiteY52-3358" fmla="*/ 361949 h 6248398"/>
              <a:gd name="connsiteX53-3359" fmla="*/ 15811497 w 15811497"/>
              <a:gd name="connsiteY53-3360" fmla="*/ 3124198 h 6248398"/>
              <a:gd name="connsiteX54-3361" fmla="*/ 13049247 w 15811497"/>
              <a:gd name="connsiteY54-3362" fmla="*/ 5886448 h 6248398"/>
              <a:gd name="connsiteX55-3363" fmla="*/ 11732594 w 15811497"/>
              <a:gd name="connsiteY55-3364" fmla="*/ 5553059 h 6248398"/>
              <a:gd name="connsiteX56-3365" fmla="*/ 11528782 w 15811497"/>
              <a:gd name="connsiteY56-3366" fmla="*/ 5429240 h 6248398"/>
              <a:gd name="connsiteX57-3367" fmla="*/ 11499893 w 15811497"/>
              <a:gd name="connsiteY57-3368" fmla="*/ 5397454 h 6248398"/>
              <a:gd name="connsiteX58-3369" fmla="*/ 11410607 w 15811497"/>
              <a:gd name="connsiteY58-3370" fmla="*/ 5316305 h 6248398"/>
              <a:gd name="connsiteX59-3371" fmla="*/ 11369912 w 15811497"/>
              <a:gd name="connsiteY59-3372" fmla="*/ 5285874 h 6248398"/>
              <a:gd name="connsiteX60-3373" fmla="*/ 11355656 w 15811497"/>
              <a:gd name="connsiteY60-3374" fmla="*/ 5144675 h 6248398"/>
              <a:gd name="connsiteX61-3375" fmla="*/ 11355656 w 15811497"/>
              <a:gd name="connsiteY61-3376" fmla="*/ 5144675 h 6248398"/>
              <a:gd name="connsiteX62-3377" fmla="*/ 11369912 w 15811497"/>
              <a:gd name="connsiteY62-3378" fmla="*/ 5285874 h 6248398"/>
              <a:gd name="connsiteX63-3379" fmla="*/ 11313816 w 15811497"/>
              <a:gd name="connsiteY63-3380" fmla="*/ 5243926 h 6248398"/>
              <a:gd name="connsiteX64-3381" fmla="*/ 11210151 w 15811497"/>
              <a:gd name="connsiteY64-3382" fmla="*/ 5180948 h 6248398"/>
              <a:gd name="connsiteX65-3383" fmla="*/ 11209761 w 15811497"/>
              <a:gd name="connsiteY65-3384" fmla="*/ 5180760 h 6248398"/>
              <a:gd name="connsiteX66-3385" fmla="*/ 11096041 w 15811497"/>
              <a:gd name="connsiteY66-3386" fmla="*/ 5077404 h 6248398"/>
              <a:gd name="connsiteX67-3387" fmla="*/ 11063094 w 15811497"/>
              <a:gd name="connsiteY67-3388" fmla="*/ 5041153 h 6248398"/>
              <a:gd name="connsiteX68-3389" fmla="*/ 11063091 w 15811497"/>
              <a:gd name="connsiteY68-3390" fmla="*/ 5041152 h 6248398"/>
              <a:gd name="connsiteX69-3391" fmla="*/ 11096040 w 15811497"/>
              <a:gd name="connsiteY69-3392" fmla="*/ 5077404 h 6248398"/>
              <a:gd name="connsiteX70-3393" fmla="*/ 11209760 w 15811497"/>
              <a:gd name="connsiteY70-3394" fmla="*/ 5180760 h 6248398"/>
              <a:gd name="connsiteX71-3395" fmla="*/ 11100244 w 15811497"/>
              <a:gd name="connsiteY71-3396" fmla="*/ 5128004 h 6248398"/>
              <a:gd name="connsiteX72-3397" fmla="*/ 10610846 w 15811497"/>
              <a:gd name="connsiteY72-3398" fmla="*/ 5029199 h 6248398"/>
              <a:gd name="connsiteX73-3399" fmla="*/ 9640652 w 15811497"/>
              <a:gd name="connsiteY73-3400" fmla="*/ 5486739 h 6248398"/>
              <a:gd name="connsiteX74-3401" fmla="*/ 9628722 w 15811497"/>
              <a:gd name="connsiteY74-3402" fmla="*/ 5502693 h 6248398"/>
              <a:gd name="connsiteX75-3403" fmla="*/ 9568273 w 15811497"/>
              <a:gd name="connsiteY75-3404" fmla="*/ 5583530 h 6248398"/>
              <a:gd name="connsiteX76-3405" fmla="*/ 9535504 w 15811497"/>
              <a:gd name="connsiteY76-3406" fmla="*/ 5637470 h 6248398"/>
              <a:gd name="connsiteX77-3407" fmla="*/ 9535505 w 15811497"/>
              <a:gd name="connsiteY77-3408" fmla="*/ 5637470 h 6248398"/>
              <a:gd name="connsiteX78-3409" fmla="*/ 9568273 w 15811497"/>
              <a:gd name="connsiteY78-3410" fmla="*/ 5583531 h 6248398"/>
              <a:gd name="connsiteX79-3411" fmla="*/ 9628722 w 15811497"/>
              <a:gd name="connsiteY79-3412" fmla="*/ 5502694 h 6248398"/>
              <a:gd name="connsiteX80-3413" fmla="*/ 9563485 w 15811497"/>
              <a:gd name="connsiteY80-3414" fmla="*/ 5610078 h 6248398"/>
              <a:gd name="connsiteX81-3415" fmla="*/ 9542221 w 15811497"/>
              <a:gd name="connsiteY81-3416" fmla="*/ 5638514 h 6248398"/>
              <a:gd name="connsiteX82-3417" fmla="*/ 9504352 w 15811497"/>
              <a:gd name="connsiteY82-3418" fmla="*/ 5689156 h 6248398"/>
              <a:gd name="connsiteX83-3419" fmla="*/ 9480140 w 15811497"/>
              <a:gd name="connsiteY83-3420" fmla="*/ 5721533 h 6248398"/>
              <a:gd name="connsiteX84-3421" fmla="*/ 8362947 w 15811497"/>
              <a:gd name="connsiteY84-3422" fmla="*/ 6248398 h 6248398"/>
              <a:gd name="connsiteX85-3423" fmla="*/ 7028922 w 15811497"/>
              <a:gd name="connsiteY85-3424" fmla="*/ 5364147 h 6248398"/>
              <a:gd name="connsiteX86-3425" fmla="*/ 6990513 w 15811497"/>
              <a:gd name="connsiteY86-3426" fmla="*/ 5259205 h 6248398"/>
              <a:gd name="connsiteX87-3427" fmla="*/ 6990512 w 15811497"/>
              <a:gd name="connsiteY87-3428" fmla="*/ 5259199 h 6248398"/>
              <a:gd name="connsiteX88-3429" fmla="*/ 6983676 w 15811497"/>
              <a:gd name="connsiteY88-3430" fmla="*/ 5240519 h 6248398"/>
              <a:gd name="connsiteX89-3431" fmla="*/ 6983673 w 15811497"/>
              <a:gd name="connsiteY89-3432" fmla="*/ 5240519 h 6248398"/>
              <a:gd name="connsiteX90-3433" fmla="*/ 6980236 w 15811497"/>
              <a:gd name="connsiteY90-3434" fmla="*/ 5231130 h 6248398"/>
              <a:gd name="connsiteX91-3435" fmla="*/ 6978859 w 15811497"/>
              <a:gd name="connsiteY91-3436" fmla="*/ 5225774 h 6248398"/>
              <a:gd name="connsiteX92-3437" fmla="*/ 6984291 w 15811497"/>
              <a:gd name="connsiteY92-3438" fmla="*/ 5240614 h 6248398"/>
              <a:gd name="connsiteX93-3439" fmla="*/ 6984292 w 15811497"/>
              <a:gd name="connsiteY93-3440" fmla="*/ 5240614 h 6248398"/>
              <a:gd name="connsiteX94-3441" fmla="*/ 6978860 w 15811497"/>
              <a:gd name="connsiteY94-3442" fmla="*/ 5225773 h 6248398"/>
              <a:gd name="connsiteX95-3443" fmla="*/ 6944562 w 15811497"/>
              <a:gd name="connsiteY95-3444" fmla="*/ 5092380 h 6248398"/>
              <a:gd name="connsiteX96-3445" fmla="*/ 6924183 w 15811497"/>
              <a:gd name="connsiteY96-3446" fmla="*/ 4890225 h 6248398"/>
              <a:gd name="connsiteX97-3447" fmla="*/ 6924182 w 15811497"/>
              <a:gd name="connsiteY97-3448" fmla="*/ 4890225 h 6248398"/>
              <a:gd name="connsiteX98-3449" fmla="*/ 6944561 w 15811497"/>
              <a:gd name="connsiteY98-3450" fmla="*/ 5092380 h 6248398"/>
              <a:gd name="connsiteX99-3451" fmla="*/ 6978860 w 15811497"/>
              <a:gd name="connsiteY99-3452" fmla="*/ 5225773 h 6248398"/>
              <a:gd name="connsiteX100-3453" fmla="*/ 6948299 w 15811497"/>
              <a:gd name="connsiteY100-3454" fmla="*/ 5142273 h 6248398"/>
              <a:gd name="connsiteX101-3455" fmla="*/ 5829297 w 15811497"/>
              <a:gd name="connsiteY101-3456" fmla="*/ 4400549 h 6248398"/>
              <a:gd name="connsiteX102-3457" fmla="*/ 5056802 w 15811497"/>
              <a:gd name="connsiteY102-3458" fmla="*/ 4677867 h 6248398"/>
              <a:gd name="connsiteX103-3459" fmla="*/ 5022517 w 15811497"/>
              <a:gd name="connsiteY103-3460" fmla="*/ 4709027 h 6248398"/>
              <a:gd name="connsiteX104-3461" fmla="*/ 5022515 w 15811497"/>
              <a:gd name="connsiteY104-3462" fmla="*/ 4709029 h 6248398"/>
              <a:gd name="connsiteX105-3463" fmla="*/ 5022510 w 15811497"/>
              <a:gd name="connsiteY105-3464" fmla="*/ 4709033 h 6248398"/>
              <a:gd name="connsiteX106-3465" fmla="*/ 4924198 w 15811497"/>
              <a:gd name="connsiteY106-3466" fmla="*/ 4840507 h 6248398"/>
              <a:gd name="connsiteX107-3467" fmla="*/ 4914898 w 15811497"/>
              <a:gd name="connsiteY107-3468" fmla="*/ 4838698 h 6248398"/>
              <a:gd name="connsiteX108-3469" fmla="*/ 4914898 w 15811497"/>
              <a:gd name="connsiteY108-3470" fmla="*/ 4838699 h 6248398"/>
              <a:gd name="connsiteX109-3471" fmla="*/ 4924199 w 15811497"/>
              <a:gd name="connsiteY109-3472" fmla="*/ 4840508 h 6248398"/>
              <a:gd name="connsiteX110-3473" fmla="*/ 4893736 w 15811497"/>
              <a:gd name="connsiteY110-3474" fmla="*/ 4881247 h 6248398"/>
              <a:gd name="connsiteX111-3475" fmla="*/ 4778482 w 15811497"/>
              <a:gd name="connsiteY111-3476" fmla="*/ 5008058 h 6248398"/>
              <a:gd name="connsiteX112-3477" fmla="*/ 4778482 w 15811497"/>
              <a:gd name="connsiteY112-3478" fmla="*/ 5008057 h 6248398"/>
              <a:gd name="connsiteX113-3479" fmla="*/ 4715455 w 15811497"/>
              <a:gd name="connsiteY113-3480" fmla="*/ 5077404 h 6248398"/>
              <a:gd name="connsiteX114-3481" fmla="*/ 2762249 w 15811497"/>
              <a:gd name="connsiteY114-3482" fmla="*/ 5886448 h 6248398"/>
              <a:gd name="connsiteX115-3483" fmla="*/ 0 w 15811497"/>
              <a:gd name="connsiteY115-3484" fmla="*/ 3124198 h 6248398"/>
              <a:gd name="connsiteX116-3485" fmla="*/ 2762249 w 15811497"/>
              <a:gd name="connsiteY116-3486" fmla="*/ 361949 h 6248398"/>
              <a:gd name="connsiteX117-3487" fmla="*/ 4078902 w 15811497"/>
              <a:gd name="connsiteY117-3488" fmla="*/ 695338 h 6248398"/>
              <a:gd name="connsiteX118-3489" fmla="*/ 4261443 w 15811497"/>
              <a:gd name="connsiteY118-3490" fmla="*/ 806235 h 6248398"/>
              <a:gd name="connsiteX119-3491" fmla="*/ 4409044 w 15811497"/>
              <a:gd name="connsiteY119-3492" fmla="*/ 910268 h 6248398"/>
              <a:gd name="connsiteX120-3493" fmla="*/ 4612477 w 15811497"/>
              <a:gd name="connsiteY120-3494" fmla="*/ 1077402 h 6248398"/>
              <a:gd name="connsiteX121-3495" fmla="*/ 4612478 w 15811497"/>
              <a:gd name="connsiteY121-3496" fmla="*/ 1077403 h 6248398"/>
              <a:gd name="connsiteX122-3497" fmla="*/ 4715454 w 15811497"/>
              <a:gd name="connsiteY122-3498" fmla="*/ 1170993 h 6248398"/>
              <a:gd name="connsiteX123-3499" fmla="*/ 4701725 w 15811497"/>
              <a:gd name="connsiteY123-3500" fmla="*/ 1120394 h 6248398"/>
              <a:gd name="connsiteX124-3501" fmla="*/ 5191122 w 15811497"/>
              <a:gd name="connsiteY124-3502" fmla="*/ 1219199 h 6248398"/>
              <a:gd name="connsiteX125-3503" fmla="*/ 6161317 w 15811497"/>
              <a:gd name="connsiteY125-3504" fmla="*/ 761659 h 6248398"/>
              <a:gd name="connsiteX126-3505" fmla="*/ 6224019 w 15811497"/>
              <a:gd name="connsiteY126-3506" fmla="*/ 677808 h 6248398"/>
              <a:gd name="connsiteX127-3507" fmla="*/ 6175489 w 15811497"/>
              <a:gd name="connsiteY127-3508" fmla="*/ 757691 h 6248398"/>
              <a:gd name="connsiteX128-3509" fmla="*/ 6175489 w 15811497"/>
              <a:gd name="connsiteY128-3510" fmla="*/ 757692 h 6248398"/>
              <a:gd name="connsiteX129-3511" fmla="*/ 6224020 w 15811497"/>
              <a:gd name="connsiteY129-3512" fmla="*/ 677809 h 6248398"/>
              <a:gd name="connsiteX130-3513" fmla="*/ 6233696 w 15811497"/>
              <a:gd name="connsiteY130-3514" fmla="*/ 664869 h 6248398"/>
              <a:gd name="connsiteX131-3515" fmla="*/ 6252611 w 15811497"/>
              <a:gd name="connsiteY131-3516" fmla="*/ 633734 h 6248398"/>
              <a:gd name="connsiteX132-3517" fmla="*/ 6252610 w 15811497"/>
              <a:gd name="connsiteY132-3518" fmla="*/ 633734 h 6248398"/>
              <a:gd name="connsiteX133-3519" fmla="*/ 6233696 w 15811497"/>
              <a:gd name="connsiteY133-3520" fmla="*/ 664868 h 6248398"/>
              <a:gd name="connsiteX134-3521" fmla="*/ 6224019 w 15811497"/>
              <a:gd name="connsiteY134-3522" fmla="*/ 677808 h 6248398"/>
              <a:gd name="connsiteX135-3523" fmla="*/ 6248008 w 15811497"/>
              <a:gd name="connsiteY135-3524" fmla="*/ 638320 h 6248398"/>
              <a:gd name="connsiteX136-3525" fmla="*/ 6251291 w 15811497"/>
              <a:gd name="connsiteY136-3526" fmla="*/ 633930 h 6248398"/>
              <a:gd name="connsiteX137-3527" fmla="*/ 6251293 w 15811497"/>
              <a:gd name="connsiteY137-3528" fmla="*/ 633929 h 6248398"/>
              <a:gd name="connsiteX138-3529" fmla="*/ 6257683 w 15811497"/>
              <a:gd name="connsiteY138-3530" fmla="*/ 625384 h 6248398"/>
              <a:gd name="connsiteX139-3531" fmla="*/ 6257686 w 15811497"/>
              <a:gd name="connsiteY139-3532" fmla="*/ 625380 h 6248398"/>
              <a:gd name="connsiteX140-3533" fmla="*/ 6331355 w 15811497"/>
              <a:gd name="connsiteY140-3534" fmla="*/ 526865 h 6248398"/>
              <a:gd name="connsiteX141-3535" fmla="*/ 7448548 w 15811497"/>
              <a:gd name="connsiteY141-3536" fmla="*/ 0 h 6248398"/>
              <a:gd name="connsiteX0-3537" fmla="*/ 11209760 w 15811497"/>
              <a:gd name="connsiteY0-3538" fmla="*/ 5180760 h 6248398"/>
              <a:gd name="connsiteX1-3539" fmla="*/ 11210150 w 15811497"/>
              <a:gd name="connsiteY1-3540" fmla="*/ 5180948 h 6248398"/>
              <a:gd name="connsiteX2-3541" fmla="*/ 11313815 w 15811497"/>
              <a:gd name="connsiteY2-3542" fmla="*/ 5243926 h 6248398"/>
              <a:gd name="connsiteX3-3543" fmla="*/ 11369911 w 15811497"/>
              <a:gd name="connsiteY3-3544" fmla="*/ 5285874 h 6248398"/>
              <a:gd name="connsiteX4-3545" fmla="*/ 11410606 w 15811497"/>
              <a:gd name="connsiteY4-3546" fmla="*/ 5316305 h 6248398"/>
              <a:gd name="connsiteX5-3547" fmla="*/ 11499892 w 15811497"/>
              <a:gd name="connsiteY5-3548" fmla="*/ 5397454 h 6248398"/>
              <a:gd name="connsiteX6-3549" fmla="*/ 11528781 w 15811497"/>
              <a:gd name="connsiteY6-3550" fmla="*/ 5429240 h 6248398"/>
              <a:gd name="connsiteX7-3551" fmla="*/ 11504846 w 15811497"/>
              <a:gd name="connsiteY7-3552" fmla="*/ 5414699 h 6248398"/>
              <a:gd name="connsiteX8-3553" fmla="*/ 11371717 w 15811497"/>
              <a:gd name="connsiteY8-3554" fmla="*/ 5315148 h 6248398"/>
              <a:gd name="connsiteX9-3555" fmla="*/ 11292198 w 15811497"/>
              <a:gd name="connsiteY9-3556" fmla="*/ 5255685 h 6248398"/>
              <a:gd name="connsiteX10-3557" fmla="*/ 11209760 w 15811497"/>
              <a:gd name="connsiteY10-3558" fmla="*/ 5180760 h 6248398"/>
              <a:gd name="connsiteX11-3559" fmla="*/ 4892179 w 15811497"/>
              <a:gd name="connsiteY11-3560" fmla="*/ 4842491 h 6248398"/>
              <a:gd name="connsiteX12-3561" fmla="*/ 4892178 w 15811497"/>
              <a:gd name="connsiteY12-3562" fmla="*/ 4842492 h 6248398"/>
              <a:gd name="connsiteX13-3563" fmla="*/ 4885192 w 15811497"/>
              <a:gd name="connsiteY13-3564" fmla="*/ 4851834 h 6248398"/>
              <a:gd name="connsiteX14-3565" fmla="*/ 4892179 w 15811497"/>
              <a:gd name="connsiteY14-3566" fmla="*/ 4842491 h 6248398"/>
              <a:gd name="connsiteX15-3567" fmla="*/ 8767766 w 15811497"/>
              <a:gd name="connsiteY15-3568" fmla="*/ 853515 h 6248398"/>
              <a:gd name="connsiteX16-3569" fmla="*/ 8782572 w 15811497"/>
              <a:gd name="connsiteY16-3570" fmla="*/ 884251 h 6248398"/>
              <a:gd name="connsiteX17-3571" fmla="*/ 8812281 w 15811497"/>
              <a:gd name="connsiteY17-3572" fmla="*/ 965420 h 6248398"/>
              <a:gd name="connsiteX18-3573" fmla="*/ 8831257 w 15811497"/>
              <a:gd name="connsiteY18-3574" fmla="*/ 1017268 h 6248398"/>
              <a:gd name="connsiteX19-3575" fmla="*/ 8860452 w 15811497"/>
              <a:gd name="connsiteY19-3576" fmla="*/ 1130811 h 6248398"/>
              <a:gd name="connsiteX20-3577" fmla="*/ 8839383 w 15811497"/>
              <a:gd name="connsiteY20-3578" fmla="*/ 1087075 h 6248398"/>
              <a:gd name="connsiteX21-3579" fmla="*/ 8798546 w 15811497"/>
              <a:gd name="connsiteY21-3580" fmla="*/ 975498 h 6248398"/>
              <a:gd name="connsiteX22-3581" fmla="*/ 8795375 w 15811497"/>
              <a:gd name="connsiteY22-3582" fmla="*/ 963167 h 6248398"/>
              <a:gd name="connsiteX23-3583" fmla="*/ 8768620 w 15811497"/>
              <a:gd name="connsiteY23-3584" fmla="*/ 859114 h 6248398"/>
              <a:gd name="connsiteX24-3585" fmla="*/ 8767766 w 15811497"/>
              <a:gd name="connsiteY24-3586" fmla="*/ 853515 h 6248398"/>
              <a:gd name="connsiteX25-3587" fmla="*/ 7448548 w 15811497"/>
              <a:gd name="connsiteY25-3588" fmla="*/ 0 h 6248398"/>
              <a:gd name="connsiteX26-3589" fmla="*/ 8721604 w 15811497"/>
              <a:gd name="connsiteY26-3590" fmla="*/ 757692 h 6248398"/>
              <a:gd name="connsiteX27-3591" fmla="*/ 8767765 w 15811497"/>
              <a:gd name="connsiteY27-3592" fmla="*/ 853515 h 6248398"/>
              <a:gd name="connsiteX28-3593" fmla="*/ 8768619 w 15811497"/>
              <a:gd name="connsiteY28-3594" fmla="*/ 859114 h 6248398"/>
              <a:gd name="connsiteX29-3595" fmla="*/ 8795374 w 15811497"/>
              <a:gd name="connsiteY29-3596" fmla="*/ 963167 h 6248398"/>
              <a:gd name="connsiteX30-3597" fmla="*/ 8798545 w 15811497"/>
              <a:gd name="connsiteY30-3598" fmla="*/ 975499 h 6248398"/>
              <a:gd name="connsiteX31-3599" fmla="*/ 8839382 w 15811497"/>
              <a:gd name="connsiteY31-3600" fmla="*/ 1087076 h 6248398"/>
              <a:gd name="connsiteX32-3601" fmla="*/ 8866932 w 15811497"/>
              <a:gd name="connsiteY32-3602" fmla="*/ 1156018 h 6248398"/>
              <a:gd name="connsiteX33-3603" fmla="*/ 8890522 w 15811497"/>
              <a:gd name="connsiteY33-3604" fmla="*/ 1193234 h 6248398"/>
              <a:gd name="connsiteX34-3605" fmla="*/ 9958384 w 15811497"/>
              <a:gd name="connsiteY34-3606" fmla="*/ 1828798 h 6248398"/>
              <a:gd name="connsiteX35-3607" fmla="*/ 10895504 w 15811497"/>
              <a:gd name="connsiteY35-3608" fmla="*/ 1386857 h 6248398"/>
              <a:gd name="connsiteX36-3609" fmla="*/ 10927290 w 15811497"/>
              <a:gd name="connsiteY36-3610" fmla="*/ 1344350 h 6248398"/>
              <a:gd name="connsiteX37-3611" fmla="*/ 10936907 w 15811497"/>
              <a:gd name="connsiteY37-3612" fmla="*/ 1346082 h 6248398"/>
              <a:gd name="connsiteX38-3613" fmla="*/ 10917759 w 15811497"/>
              <a:gd name="connsiteY38-3614" fmla="*/ 1367151 h 6248398"/>
              <a:gd name="connsiteX39-3615" fmla="*/ 10545015 w 15811497"/>
              <a:gd name="connsiteY39-3616" fmla="*/ 1956940 h 6248398"/>
              <a:gd name="connsiteX40-3617" fmla="*/ 10521911 w 15811497"/>
              <a:gd name="connsiteY40-3618" fmla="*/ 2012524 h 6248398"/>
              <a:gd name="connsiteX41-3619" fmla="*/ 10521913 w 15811497"/>
              <a:gd name="connsiteY41-3620" fmla="*/ 2012521 h 6248398"/>
              <a:gd name="connsiteX42-3621" fmla="*/ 10545016 w 15811497"/>
              <a:gd name="connsiteY42-3622" fmla="*/ 1956940 h 6248398"/>
              <a:gd name="connsiteX43-3623" fmla="*/ 10917760 w 15811497"/>
              <a:gd name="connsiteY43-3624" fmla="*/ 1367152 h 6248398"/>
              <a:gd name="connsiteX44-3625" fmla="*/ 10936908 w 15811497"/>
              <a:gd name="connsiteY44-3626" fmla="*/ 1346084 h 6248398"/>
              <a:gd name="connsiteX45-3627" fmla="*/ 10972797 w 15811497"/>
              <a:gd name="connsiteY45-3628" fmla="*/ 1352550 h 6248398"/>
              <a:gd name="connsiteX46-3629" fmla="*/ 11002341 w 15811497"/>
              <a:gd name="connsiteY46-3630" fmla="*/ 1645177 h 6248398"/>
              <a:gd name="connsiteX47-3631" fmla="*/ 11002341 w 15811497"/>
              <a:gd name="connsiteY47-3632" fmla="*/ 1645177 h 6248398"/>
              <a:gd name="connsiteX48-3633" fmla="*/ 10972797 w 15811497"/>
              <a:gd name="connsiteY48-3634" fmla="*/ 1352549 h 6248398"/>
              <a:gd name="connsiteX49-3635" fmla="*/ 10936908 w 15811497"/>
              <a:gd name="connsiteY49-3636" fmla="*/ 1346083 h 6248398"/>
              <a:gd name="connsiteX50-3637" fmla="*/ 11096041 w 15811497"/>
              <a:gd name="connsiteY50-3638" fmla="*/ 1170993 h 6248398"/>
              <a:gd name="connsiteX51-3639" fmla="*/ 13049247 w 15811497"/>
              <a:gd name="connsiteY51-3640" fmla="*/ 361949 h 6248398"/>
              <a:gd name="connsiteX52-3641" fmla="*/ 15811497 w 15811497"/>
              <a:gd name="connsiteY52-3642" fmla="*/ 3124198 h 6248398"/>
              <a:gd name="connsiteX53-3643" fmla="*/ 13049247 w 15811497"/>
              <a:gd name="connsiteY53-3644" fmla="*/ 5886448 h 6248398"/>
              <a:gd name="connsiteX54-3645" fmla="*/ 11732594 w 15811497"/>
              <a:gd name="connsiteY54-3646" fmla="*/ 5553059 h 6248398"/>
              <a:gd name="connsiteX55-3647" fmla="*/ 11528782 w 15811497"/>
              <a:gd name="connsiteY55-3648" fmla="*/ 5429240 h 6248398"/>
              <a:gd name="connsiteX56-3649" fmla="*/ 11499893 w 15811497"/>
              <a:gd name="connsiteY56-3650" fmla="*/ 5397454 h 6248398"/>
              <a:gd name="connsiteX57-3651" fmla="*/ 11410607 w 15811497"/>
              <a:gd name="connsiteY57-3652" fmla="*/ 5316305 h 6248398"/>
              <a:gd name="connsiteX58-3653" fmla="*/ 11369912 w 15811497"/>
              <a:gd name="connsiteY58-3654" fmla="*/ 5285874 h 6248398"/>
              <a:gd name="connsiteX59-3655" fmla="*/ 11355656 w 15811497"/>
              <a:gd name="connsiteY59-3656" fmla="*/ 5144675 h 6248398"/>
              <a:gd name="connsiteX60-3657" fmla="*/ 11355656 w 15811497"/>
              <a:gd name="connsiteY60-3658" fmla="*/ 5144675 h 6248398"/>
              <a:gd name="connsiteX61-3659" fmla="*/ 11369912 w 15811497"/>
              <a:gd name="connsiteY61-3660" fmla="*/ 5285874 h 6248398"/>
              <a:gd name="connsiteX62-3661" fmla="*/ 11313816 w 15811497"/>
              <a:gd name="connsiteY62-3662" fmla="*/ 5243926 h 6248398"/>
              <a:gd name="connsiteX63-3663" fmla="*/ 11210151 w 15811497"/>
              <a:gd name="connsiteY63-3664" fmla="*/ 5180948 h 6248398"/>
              <a:gd name="connsiteX64-3665" fmla="*/ 11209761 w 15811497"/>
              <a:gd name="connsiteY64-3666" fmla="*/ 5180760 h 6248398"/>
              <a:gd name="connsiteX65-3667" fmla="*/ 11096041 w 15811497"/>
              <a:gd name="connsiteY65-3668" fmla="*/ 5077404 h 6248398"/>
              <a:gd name="connsiteX66-3669" fmla="*/ 11063094 w 15811497"/>
              <a:gd name="connsiteY66-3670" fmla="*/ 5041153 h 6248398"/>
              <a:gd name="connsiteX67-3671" fmla="*/ 11063091 w 15811497"/>
              <a:gd name="connsiteY67-3672" fmla="*/ 5041152 h 6248398"/>
              <a:gd name="connsiteX68-3673" fmla="*/ 11096040 w 15811497"/>
              <a:gd name="connsiteY68-3674" fmla="*/ 5077404 h 6248398"/>
              <a:gd name="connsiteX69-3675" fmla="*/ 11209760 w 15811497"/>
              <a:gd name="connsiteY69-3676" fmla="*/ 5180760 h 6248398"/>
              <a:gd name="connsiteX70-3677" fmla="*/ 11100244 w 15811497"/>
              <a:gd name="connsiteY70-3678" fmla="*/ 5128004 h 6248398"/>
              <a:gd name="connsiteX71-3679" fmla="*/ 10610846 w 15811497"/>
              <a:gd name="connsiteY71-3680" fmla="*/ 5029199 h 6248398"/>
              <a:gd name="connsiteX72-3681" fmla="*/ 9640652 w 15811497"/>
              <a:gd name="connsiteY72-3682" fmla="*/ 5486739 h 6248398"/>
              <a:gd name="connsiteX73-3683" fmla="*/ 9628722 w 15811497"/>
              <a:gd name="connsiteY73-3684" fmla="*/ 5502693 h 6248398"/>
              <a:gd name="connsiteX74-3685" fmla="*/ 9568273 w 15811497"/>
              <a:gd name="connsiteY74-3686" fmla="*/ 5583530 h 6248398"/>
              <a:gd name="connsiteX75-3687" fmla="*/ 9535504 w 15811497"/>
              <a:gd name="connsiteY75-3688" fmla="*/ 5637470 h 6248398"/>
              <a:gd name="connsiteX76-3689" fmla="*/ 9535505 w 15811497"/>
              <a:gd name="connsiteY76-3690" fmla="*/ 5637470 h 6248398"/>
              <a:gd name="connsiteX77-3691" fmla="*/ 9568273 w 15811497"/>
              <a:gd name="connsiteY77-3692" fmla="*/ 5583531 h 6248398"/>
              <a:gd name="connsiteX78-3693" fmla="*/ 9628722 w 15811497"/>
              <a:gd name="connsiteY78-3694" fmla="*/ 5502694 h 6248398"/>
              <a:gd name="connsiteX79-3695" fmla="*/ 9563485 w 15811497"/>
              <a:gd name="connsiteY79-3696" fmla="*/ 5610078 h 6248398"/>
              <a:gd name="connsiteX80-3697" fmla="*/ 9542221 w 15811497"/>
              <a:gd name="connsiteY80-3698" fmla="*/ 5638514 h 6248398"/>
              <a:gd name="connsiteX81-3699" fmla="*/ 9504352 w 15811497"/>
              <a:gd name="connsiteY81-3700" fmla="*/ 5689156 h 6248398"/>
              <a:gd name="connsiteX82-3701" fmla="*/ 9480140 w 15811497"/>
              <a:gd name="connsiteY82-3702" fmla="*/ 5721533 h 6248398"/>
              <a:gd name="connsiteX83-3703" fmla="*/ 8362947 w 15811497"/>
              <a:gd name="connsiteY83-3704" fmla="*/ 6248398 h 6248398"/>
              <a:gd name="connsiteX84-3705" fmla="*/ 7028922 w 15811497"/>
              <a:gd name="connsiteY84-3706" fmla="*/ 5364147 h 6248398"/>
              <a:gd name="connsiteX85-3707" fmla="*/ 6990513 w 15811497"/>
              <a:gd name="connsiteY85-3708" fmla="*/ 5259205 h 6248398"/>
              <a:gd name="connsiteX86-3709" fmla="*/ 6990512 w 15811497"/>
              <a:gd name="connsiteY86-3710" fmla="*/ 5259199 h 6248398"/>
              <a:gd name="connsiteX87-3711" fmla="*/ 6983676 w 15811497"/>
              <a:gd name="connsiteY87-3712" fmla="*/ 5240519 h 6248398"/>
              <a:gd name="connsiteX88-3713" fmla="*/ 6983673 w 15811497"/>
              <a:gd name="connsiteY88-3714" fmla="*/ 5240519 h 6248398"/>
              <a:gd name="connsiteX89-3715" fmla="*/ 6980236 w 15811497"/>
              <a:gd name="connsiteY89-3716" fmla="*/ 5231130 h 6248398"/>
              <a:gd name="connsiteX90-3717" fmla="*/ 6978859 w 15811497"/>
              <a:gd name="connsiteY90-3718" fmla="*/ 5225774 h 6248398"/>
              <a:gd name="connsiteX91-3719" fmla="*/ 6984291 w 15811497"/>
              <a:gd name="connsiteY91-3720" fmla="*/ 5240614 h 6248398"/>
              <a:gd name="connsiteX92-3721" fmla="*/ 6984292 w 15811497"/>
              <a:gd name="connsiteY92-3722" fmla="*/ 5240614 h 6248398"/>
              <a:gd name="connsiteX93-3723" fmla="*/ 6978860 w 15811497"/>
              <a:gd name="connsiteY93-3724" fmla="*/ 5225773 h 6248398"/>
              <a:gd name="connsiteX94-3725" fmla="*/ 6944562 w 15811497"/>
              <a:gd name="connsiteY94-3726" fmla="*/ 5092380 h 6248398"/>
              <a:gd name="connsiteX95-3727" fmla="*/ 6924183 w 15811497"/>
              <a:gd name="connsiteY95-3728" fmla="*/ 4890225 h 6248398"/>
              <a:gd name="connsiteX96-3729" fmla="*/ 6924182 w 15811497"/>
              <a:gd name="connsiteY96-3730" fmla="*/ 4890225 h 6248398"/>
              <a:gd name="connsiteX97-3731" fmla="*/ 6944561 w 15811497"/>
              <a:gd name="connsiteY97-3732" fmla="*/ 5092380 h 6248398"/>
              <a:gd name="connsiteX98-3733" fmla="*/ 6978860 w 15811497"/>
              <a:gd name="connsiteY98-3734" fmla="*/ 5225773 h 6248398"/>
              <a:gd name="connsiteX99-3735" fmla="*/ 6948299 w 15811497"/>
              <a:gd name="connsiteY99-3736" fmla="*/ 5142273 h 6248398"/>
              <a:gd name="connsiteX100-3737" fmla="*/ 5829297 w 15811497"/>
              <a:gd name="connsiteY100-3738" fmla="*/ 4400549 h 6248398"/>
              <a:gd name="connsiteX101-3739" fmla="*/ 5056802 w 15811497"/>
              <a:gd name="connsiteY101-3740" fmla="*/ 4677867 h 6248398"/>
              <a:gd name="connsiteX102-3741" fmla="*/ 5022517 w 15811497"/>
              <a:gd name="connsiteY102-3742" fmla="*/ 4709027 h 6248398"/>
              <a:gd name="connsiteX103-3743" fmla="*/ 5022515 w 15811497"/>
              <a:gd name="connsiteY103-3744" fmla="*/ 4709029 h 6248398"/>
              <a:gd name="connsiteX104-3745" fmla="*/ 5022510 w 15811497"/>
              <a:gd name="connsiteY104-3746" fmla="*/ 4709033 h 6248398"/>
              <a:gd name="connsiteX105-3747" fmla="*/ 4924198 w 15811497"/>
              <a:gd name="connsiteY105-3748" fmla="*/ 4840507 h 6248398"/>
              <a:gd name="connsiteX106-3749" fmla="*/ 4914898 w 15811497"/>
              <a:gd name="connsiteY106-3750" fmla="*/ 4838698 h 6248398"/>
              <a:gd name="connsiteX107-3751" fmla="*/ 4914898 w 15811497"/>
              <a:gd name="connsiteY107-3752" fmla="*/ 4838699 h 6248398"/>
              <a:gd name="connsiteX108-3753" fmla="*/ 4924199 w 15811497"/>
              <a:gd name="connsiteY108-3754" fmla="*/ 4840508 h 6248398"/>
              <a:gd name="connsiteX109-3755" fmla="*/ 4893736 w 15811497"/>
              <a:gd name="connsiteY109-3756" fmla="*/ 4881247 h 6248398"/>
              <a:gd name="connsiteX110-3757" fmla="*/ 4778482 w 15811497"/>
              <a:gd name="connsiteY110-3758" fmla="*/ 5008058 h 6248398"/>
              <a:gd name="connsiteX111-3759" fmla="*/ 4778482 w 15811497"/>
              <a:gd name="connsiteY111-3760" fmla="*/ 5008057 h 6248398"/>
              <a:gd name="connsiteX112-3761" fmla="*/ 4715455 w 15811497"/>
              <a:gd name="connsiteY112-3762" fmla="*/ 5077404 h 6248398"/>
              <a:gd name="connsiteX113-3763" fmla="*/ 2762249 w 15811497"/>
              <a:gd name="connsiteY113-3764" fmla="*/ 5886448 h 6248398"/>
              <a:gd name="connsiteX114-3765" fmla="*/ 0 w 15811497"/>
              <a:gd name="connsiteY114-3766" fmla="*/ 3124198 h 6248398"/>
              <a:gd name="connsiteX115-3767" fmla="*/ 2762249 w 15811497"/>
              <a:gd name="connsiteY115-3768" fmla="*/ 361949 h 6248398"/>
              <a:gd name="connsiteX116-3769" fmla="*/ 4078902 w 15811497"/>
              <a:gd name="connsiteY116-3770" fmla="*/ 695338 h 6248398"/>
              <a:gd name="connsiteX117-3771" fmla="*/ 4261443 w 15811497"/>
              <a:gd name="connsiteY117-3772" fmla="*/ 806235 h 6248398"/>
              <a:gd name="connsiteX118-3773" fmla="*/ 4409044 w 15811497"/>
              <a:gd name="connsiteY118-3774" fmla="*/ 910268 h 6248398"/>
              <a:gd name="connsiteX119-3775" fmla="*/ 4612477 w 15811497"/>
              <a:gd name="connsiteY119-3776" fmla="*/ 1077402 h 6248398"/>
              <a:gd name="connsiteX120-3777" fmla="*/ 4612478 w 15811497"/>
              <a:gd name="connsiteY120-3778" fmla="*/ 1077403 h 6248398"/>
              <a:gd name="connsiteX121-3779" fmla="*/ 4715454 w 15811497"/>
              <a:gd name="connsiteY121-3780" fmla="*/ 1170993 h 6248398"/>
              <a:gd name="connsiteX122-3781" fmla="*/ 4701725 w 15811497"/>
              <a:gd name="connsiteY122-3782" fmla="*/ 1120394 h 6248398"/>
              <a:gd name="connsiteX123-3783" fmla="*/ 5191122 w 15811497"/>
              <a:gd name="connsiteY123-3784" fmla="*/ 1219199 h 6248398"/>
              <a:gd name="connsiteX124-3785" fmla="*/ 6161317 w 15811497"/>
              <a:gd name="connsiteY124-3786" fmla="*/ 761659 h 6248398"/>
              <a:gd name="connsiteX125-3787" fmla="*/ 6224019 w 15811497"/>
              <a:gd name="connsiteY125-3788" fmla="*/ 677808 h 6248398"/>
              <a:gd name="connsiteX126-3789" fmla="*/ 6175489 w 15811497"/>
              <a:gd name="connsiteY126-3790" fmla="*/ 757691 h 6248398"/>
              <a:gd name="connsiteX127-3791" fmla="*/ 6175489 w 15811497"/>
              <a:gd name="connsiteY127-3792" fmla="*/ 757692 h 6248398"/>
              <a:gd name="connsiteX128-3793" fmla="*/ 6224020 w 15811497"/>
              <a:gd name="connsiteY128-3794" fmla="*/ 677809 h 6248398"/>
              <a:gd name="connsiteX129-3795" fmla="*/ 6233696 w 15811497"/>
              <a:gd name="connsiteY129-3796" fmla="*/ 664869 h 6248398"/>
              <a:gd name="connsiteX130-3797" fmla="*/ 6252611 w 15811497"/>
              <a:gd name="connsiteY130-3798" fmla="*/ 633734 h 6248398"/>
              <a:gd name="connsiteX131-3799" fmla="*/ 6252610 w 15811497"/>
              <a:gd name="connsiteY131-3800" fmla="*/ 633734 h 6248398"/>
              <a:gd name="connsiteX132-3801" fmla="*/ 6233696 w 15811497"/>
              <a:gd name="connsiteY132-3802" fmla="*/ 664868 h 6248398"/>
              <a:gd name="connsiteX133-3803" fmla="*/ 6224019 w 15811497"/>
              <a:gd name="connsiteY133-3804" fmla="*/ 677808 h 6248398"/>
              <a:gd name="connsiteX134-3805" fmla="*/ 6248008 w 15811497"/>
              <a:gd name="connsiteY134-3806" fmla="*/ 638320 h 6248398"/>
              <a:gd name="connsiteX135-3807" fmla="*/ 6251291 w 15811497"/>
              <a:gd name="connsiteY135-3808" fmla="*/ 633930 h 6248398"/>
              <a:gd name="connsiteX136-3809" fmla="*/ 6251293 w 15811497"/>
              <a:gd name="connsiteY136-3810" fmla="*/ 633929 h 6248398"/>
              <a:gd name="connsiteX137-3811" fmla="*/ 6257683 w 15811497"/>
              <a:gd name="connsiteY137-3812" fmla="*/ 625384 h 6248398"/>
              <a:gd name="connsiteX138-3813" fmla="*/ 6257686 w 15811497"/>
              <a:gd name="connsiteY138-3814" fmla="*/ 625380 h 6248398"/>
              <a:gd name="connsiteX139-3815" fmla="*/ 6331355 w 15811497"/>
              <a:gd name="connsiteY139-3816" fmla="*/ 526865 h 6248398"/>
              <a:gd name="connsiteX140-3817" fmla="*/ 7448548 w 15811497"/>
              <a:gd name="connsiteY140-3818" fmla="*/ 0 h 6248398"/>
              <a:gd name="connsiteX0-3819" fmla="*/ 11209760 w 15811497"/>
              <a:gd name="connsiteY0-3820" fmla="*/ 5180760 h 6248398"/>
              <a:gd name="connsiteX1-3821" fmla="*/ 11210150 w 15811497"/>
              <a:gd name="connsiteY1-3822" fmla="*/ 5180948 h 6248398"/>
              <a:gd name="connsiteX2-3823" fmla="*/ 11313815 w 15811497"/>
              <a:gd name="connsiteY2-3824" fmla="*/ 5243926 h 6248398"/>
              <a:gd name="connsiteX3-3825" fmla="*/ 11369911 w 15811497"/>
              <a:gd name="connsiteY3-3826" fmla="*/ 5285874 h 6248398"/>
              <a:gd name="connsiteX4-3827" fmla="*/ 11410606 w 15811497"/>
              <a:gd name="connsiteY4-3828" fmla="*/ 5316305 h 6248398"/>
              <a:gd name="connsiteX5-3829" fmla="*/ 11499892 w 15811497"/>
              <a:gd name="connsiteY5-3830" fmla="*/ 5397454 h 6248398"/>
              <a:gd name="connsiteX6-3831" fmla="*/ 11528781 w 15811497"/>
              <a:gd name="connsiteY6-3832" fmla="*/ 5429240 h 6248398"/>
              <a:gd name="connsiteX7-3833" fmla="*/ 11504846 w 15811497"/>
              <a:gd name="connsiteY7-3834" fmla="*/ 5414699 h 6248398"/>
              <a:gd name="connsiteX8-3835" fmla="*/ 11371717 w 15811497"/>
              <a:gd name="connsiteY8-3836" fmla="*/ 5315148 h 6248398"/>
              <a:gd name="connsiteX9-3837" fmla="*/ 11292198 w 15811497"/>
              <a:gd name="connsiteY9-3838" fmla="*/ 5255685 h 6248398"/>
              <a:gd name="connsiteX10-3839" fmla="*/ 11209760 w 15811497"/>
              <a:gd name="connsiteY10-3840" fmla="*/ 5180760 h 6248398"/>
              <a:gd name="connsiteX11-3841" fmla="*/ 4892179 w 15811497"/>
              <a:gd name="connsiteY11-3842" fmla="*/ 4842491 h 6248398"/>
              <a:gd name="connsiteX12-3843" fmla="*/ 4892178 w 15811497"/>
              <a:gd name="connsiteY12-3844" fmla="*/ 4842492 h 6248398"/>
              <a:gd name="connsiteX13-3845" fmla="*/ 4885192 w 15811497"/>
              <a:gd name="connsiteY13-3846" fmla="*/ 4851834 h 6248398"/>
              <a:gd name="connsiteX14-3847" fmla="*/ 4892179 w 15811497"/>
              <a:gd name="connsiteY14-3848" fmla="*/ 4842491 h 6248398"/>
              <a:gd name="connsiteX15-3849" fmla="*/ 8767766 w 15811497"/>
              <a:gd name="connsiteY15-3850" fmla="*/ 853515 h 6248398"/>
              <a:gd name="connsiteX16-3851" fmla="*/ 8782572 w 15811497"/>
              <a:gd name="connsiteY16-3852" fmla="*/ 884251 h 6248398"/>
              <a:gd name="connsiteX17-3853" fmla="*/ 8812281 w 15811497"/>
              <a:gd name="connsiteY17-3854" fmla="*/ 965420 h 6248398"/>
              <a:gd name="connsiteX18-3855" fmla="*/ 8831257 w 15811497"/>
              <a:gd name="connsiteY18-3856" fmla="*/ 1017268 h 6248398"/>
              <a:gd name="connsiteX19-3857" fmla="*/ 8860452 w 15811497"/>
              <a:gd name="connsiteY19-3858" fmla="*/ 1130811 h 6248398"/>
              <a:gd name="connsiteX20-3859" fmla="*/ 8839383 w 15811497"/>
              <a:gd name="connsiteY20-3860" fmla="*/ 1087075 h 6248398"/>
              <a:gd name="connsiteX21-3861" fmla="*/ 8798546 w 15811497"/>
              <a:gd name="connsiteY21-3862" fmla="*/ 975498 h 6248398"/>
              <a:gd name="connsiteX22-3863" fmla="*/ 8795375 w 15811497"/>
              <a:gd name="connsiteY22-3864" fmla="*/ 963167 h 6248398"/>
              <a:gd name="connsiteX23-3865" fmla="*/ 8768620 w 15811497"/>
              <a:gd name="connsiteY23-3866" fmla="*/ 859114 h 6248398"/>
              <a:gd name="connsiteX24-3867" fmla="*/ 8767766 w 15811497"/>
              <a:gd name="connsiteY24-3868" fmla="*/ 853515 h 6248398"/>
              <a:gd name="connsiteX25-3869" fmla="*/ 7448548 w 15811497"/>
              <a:gd name="connsiteY25-3870" fmla="*/ 0 h 6248398"/>
              <a:gd name="connsiteX26-3871" fmla="*/ 8721604 w 15811497"/>
              <a:gd name="connsiteY26-3872" fmla="*/ 757692 h 6248398"/>
              <a:gd name="connsiteX27-3873" fmla="*/ 8767765 w 15811497"/>
              <a:gd name="connsiteY27-3874" fmla="*/ 853515 h 6248398"/>
              <a:gd name="connsiteX28-3875" fmla="*/ 8768619 w 15811497"/>
              <a:gd name="connsiteY28-3876" fmla="*/ 859114 h 6248398"/>
              <a:gd name="connsiteX29-3877" fmla="*/ 8795374 w 15811497"/>
              <a:gd name="connsiteY29-3878" fmla="*/ 963167 h 6248398"/>
              <a:gd name="connsiteX30-3879" fmla="*/ 8798545 w 15811497"/>
              <a:gd name="connsiteY30-3880" fmla="*/ 975499 h 6248398"/>
              <a:gd name="connsiteX31-3881" fmla="*/ 8866932 w 15811497"/>
              <a:gd name="connsiteY31-3882" fmla="*/ 1156018 h 6248398"/>
              <a:gd name="connsiteX32-3883" fmla="*/ 8890522 w 15811497"/>
              <a:gd name="connsiteY32-3884" fmla="*/ 1193234 h 6248398"/>
              <a:gd name="connsiteX33-3885" fmla="*/ 9958384 w 15811497"/>
              <a:gd name="connsiteY33-3886" fmla="*/ 1828798 h 6248398"/>
              <a:gd name="connsiteX34-3887" fmla="*/ 10895504 w 15811497"/>
              <a:gd name="connsiteY34-3888" fmla="*/ 1386857 h 6248398"/>
              <a:gd name="connsiteX35-3889" fmla="*/ 10927290 w 15811497"/>
              <a:gd name="connsiteY35-3890" fmla="*/ 1344350 h 6248398"/>
              <a:gd name="connsiteX36-3891" fmla="*/ 10936907 w 15811497"/>
              <a:gd name="connsiteY36-3892" fmla="*/ 1346082 h 6248398"/>
              <a:gd name="connsiteX37-3893" fmla="*/ 10917759 w 15811497"/>
              <a:gd name="connsiteY37-3894" fmla="*/ 1367151 h 6248398"/>
              <a:gd name="connsiteX38-3895" fmla="*/ 10545015 w 15811497"/>
              <a:gd name="connsiteY38-3896" fmla="*/ 1956940 h 6248398"/>
              <a:gd name="connsiteX39-3897" fmla="*/ 10521911 w 15811497"/>
              <a:gd name="connsiteY39-3898" fmla="*/ 2012524 h 6248398"/>
              <a:gd name="connsiteX40-3899" fmla="*/ 10521913 w 15811497"/>
              <a:gd name="connsiteY40-3900" fmla="*/ 2012521 h 6248398"/>
              <a:gd name="connsiteX41-3901" fmla="*/ 10545016 w 15811497"/>
              <a:gd name="connsiteY41-3902" fmla="*/ 1956940 h 6248398"/>
              <a:gd name="connsiteX42-3903" fmla="*/ 10917760 w 15811497"/>
              <a:gd name="connsiteY42-3904" fmla="*/ 1367152 h 6248398"/>
              <a:gd name="connsiteX43-3905" fmla="*/ 10936908 w 15811497"/>
              <a:gd name="connsiteY43-3906" fmla="*/ 1346084 h 6248398"/>
              <a:gd name="connsiteX44-3907" fmla="*/ 10972797 w 15811497"/>
              <a:gd name="connsiteY44-3908" fmla="*/ 1352550 h 6248398"/>
              <a:gd name="connsiteX45-3909" fmla="*/ 11002341 w 15811497"/>
              <a:gd name="connsiteY45-3910" fmla="*/ 1645177 h 6248398"/>
              <a:gd name="connsiteX46-3911" fmla="*/ 11002341 w 15811497"/>
              <a:gd name="connsiteY46-3912" fmla="*/ 1645177 h 6248398"/>
              <a:gd name="connsiteX47-3913" fmla="*/ 10972797 w 15811497"/>
              <a:gd name="connsiteY47-3914" fmla="*/ 1352549 h 6248398"/>
              <a:gd name="connsiteX48-3915" fmla="*/ 10936908 w 15811497"/>
              <a:gd name="connsiteY48-3916" fmla="*/ 1346083 h 6248398"/>
              <a:gd name="connsiteX49-3917" fmla="*/ 11096041 w 15811497"/>
              <a:gd name="connsiteY49-3918" fmla="*/ 1170993 h 6248398"/>
              <a:gd name="connsiteX50-3919" fmla="*/ 13049247 w 15811497"/>
              <a:gd name="connsiteY50-3920" fmla="*/ 361949 h 6248398"/>
              <a:gd name="connsiteX51-3921" fmla="*/ 15811497 w 15811497"/>
              <a:gd name="connsiteY51-3922" fmla="*/ 3124198 h 6248398"/>
              <a:gd name="connsiteX52-3923" fmla="*/ 13049247 w 15811497"/>
              <a:gd name="connsiteY52-3924" fmla="*/ 5886448 h 6248398"/>
              <a:gd name="connsiteX53-3925" fmla="*/ 11732594 w 15811497"/>
              <a:gd name="connsiteY53-3926" fmla="*/ 5553059 h 6248398"/>
              <a:gd name="connsiteX54-3927" fmla="*/ 11528782 w 15811497"/>
              <a:gd name="connsiteY54-3928" fmla="*/ 5429240 h 6248398"/>
              <a:gd name="connsiteX55-3929" fmla="*/ 11499893 w 15811497"/>
              <a:gd name="connsiteY55-3930" fmla="*/ 5397454 h 6248398"/>
              <a:gd name="connsiteX56-3931" fmla="*/ 11410607 w 15811497"/>
              <a:gd name="connsiteY56-3932" fmla="*/ 5316305 h 6248398"/>
              <a:gd name="connsiteX57-3933" fmla="*/ 11369912 w 15811497"/>
              <a:gd name="connsiteY57-3934" fmla="*/ 5285874 h 6248398"/>
              <a:gd name="connsiteX58-3935" fmla="*/ 11355656 w 15811497"/>
              <a:gd name="connsiteY58-3936" fmla="*/ 5144675 h 6248398"/>
              <a:gd name="connsiteX59-3937" fmla="*/ 11355656 w 15811497"/>
              <a:gd name="connsiteY59-3938" fmla="*/ 5144675 h 6248398"/>
              <a:gd name="connsiteX60-3939" fmla="*/ 11369912 w 15811497"/>
              <a:gd name="connsiteY60-3940" fmla="*/ 5285874 h 6248398"/>
              <a:gd name="connsiteX61-3941" fmla="*/ 11313816 w 15811497"/>
              <a:gd name="connsiteY61-3942" fmla="*/ 5243926 h 6248398"/>
              <a:gd name="connsiteX62-3943" fmla="*/ 11210151 w 15811497"/>
              <a:gd name="connsiteY62-3944" fmla="*/ 5180948 h 6248398"/>
              <a:gd name="connsiteX63-3945" fmla="*/ 11209761 w 15811497"/>
              <a:gd name="connsiteY63-3946" fmla="*/ 5180760 h 6248398"/>
              <a:gd name="connsiteX64-3947" fmla="*/ 11096041 w 15811497"/>
              <a:gd name="connsiteY64-3948" fmla="*/ 5077404 h 6248398"/>
              <a:gd name="connsiteX65-3949" fmla="*/ 11063094 w 15811497"/>
              <a:gd name="connsiteY65-3950" fmla="*/ 5041153 h 6248398"/>
              <a:gd name="connsiteX66-3951" fmla="*/ 11063091 w 15811497"/>
              <a:gd name="connsiteY66-3952" fmla="*/ 5041152 h 6248398"/>
              <a:gd name="connsiteX67-3953" fmla="*/ 11096040 w 15811497"/>
              <a:gd name="connsiteY67-3954" fmla="*/ 5077404 h 6248398"/>
              <a:gd name="connsiteX68-3955" fmla="*/ 11209760 w 15811497"/>
              <a:gd name="connsiteY68-3956" fmla="*/ 5180760 h 6248398"/>
              <a:gd name="connsiteX69-3957" fmla="*/ 11100244 w 15811497"/>
              <a:gd name="connsiteY69-3958" fmla="*/ 5128004 h 6248398"/>
              <a:gd name="connsiteX70-3959" fmla="*/ 10610846 w 15811497"/>
              <a:gd name="connsiteY70-3960" fmla="*/ 5029199 h 6248398"/>
              <a:gd name="connsiteX71-3961" fmla="*/ 9640652 w 15811497"/>
              <a:gd name="connsiteY71-3962" fmla="*/ 5486739 h 6248398"/>
              <a:gd name="connsiteX72-3963" fmla="*/ 9628722 w 15811497"/>
              <a:gd name="connsiteY72-3964" fmla="*/ 5502693 h 6248398"/>
              <a:gd name="connsiteX73-3965" fmla="*/ 9568273 w 15811497"/>
              <a:gd name="connsiteY73-3966" fmla="*/ 5583530 h 6248398"/>
              <a:gd name="connsiteX74-3967" fmla="*/ 9535504 w 15811497"/>
              <a:gd name="connsiteY74-3968" fmla="*/ 5637470 h 6248398"/>
              <a:gd name="connsiteX75-3969" fmla="*/ 9535505 w 15811497"/>
              <a:gd name="connsiteY75-3970" fmla="*/ 5637470 h 6248398"/>
              <a:gd name="connsiteX76-3971" fmla="*/ 9568273 w 15811497"/>
              <a:gd name="connsiteY76-3972" fmla="*/ 5583531 h 6248398"/>
              <a:gd name="connsiteX77-3973" fmla="*/ 9628722 w 15811497"/>
              <a:gd name="connsiteY77-3974" fmla="*/ 5502694 h 6248398"/>
              <a:gd name="connsiteX78-3975" fmla="*/ 9563485 w 15811497"/>
              <a:gd name="connsiteY78-3976" fmla="*/ 5610078 h 6248398"/>
              <a:gd name="connsiteX79-3977" fmla="*/ 9542221 w 15811497"/>
              <a:gd name="connsiteY79-3978" fmla="*/ 5638514 h 6248398"/>
              <a:gd name="connsiteX80-3979" fmla="*/ 9504352 w 15811497"/>
              <a:gd name="connsiteY80-3980" fmla="*/ 5689156 h 6248398"/>
              <a:gd name="connsiteX81-3981" fmla="*/ 9480140 w 15811497"/>
              <a:gd name="connsiteY81-3982" fmla="*/ 5721533 h 6248398"/>
              <a:gd name="connsiteX82-3983" fmla="*/ 8362947 w 15811497"/>
              <a:gd name="connsiteY82-3984" fmla="*/ 6248398 h 6248398"/>
              <a:gd name="connsiteX83-3985" fmla="*/ 7028922 w 15811497"/>
              <a:gd name="connsiteY83-3986" fmla="*/ 5364147 h 6248398"/>
              <a:gd name="connsiteX84-3987" fmla="*/ 6990513 w 15811497"/>
              <a:gd name="connsiteY84-3988" fmla="*/ 5259205 h 6248398"/>
              <a:gd name="connsiteX85-3989" fmla="*/ 6990512 w 15811497"/>
              <a:gd name="connsiteY85-3990" fmla="*/ 5259199 h 6248398"/>
              <a:gd name="connsiteX86-3991" fmla="*/ 6983676 w 15811497"/>
              <a:gd name="connsiteY86-3992" fmla="*/ 5240519 h 6248398"/>
              <a:gd name="connsiteX87-3993" fmla="*/ 6983673 w 15811497"/>
              <a:gd name="connsiteY87-3994" fmla="*/ 5240519 h 6248398"/>
              <a:gd name="connsiteX88-3995" fmla="*/ 6980236 w 15811497"/>
              <a:gd name="connsiteY88-3996" fmla="*/ 5231130 h 6248398"/>
              <a:gd name="connsiteX89-3997" fmla="*/ 6978859 w 15811497"/>
              <a:gd name="connsiteY89-3998" fmla="*/ 5225774 h 6248398"/>
              <a:gd name="connsiteX90-3999" fmla="*/ 6984291 w 15811497"/>
              <a:gd name="connsiteY90-4000" fmla="*/ 5240614 h 6248398"/>
              <a:gd name="connsiteX91-4001" fmla="*/ 6984292 w 15811497"/>
              <a:gd name="connsiteY91-4002" fmla="*/ 5240614 h 6248398"/>
              <a:gd name="connsiteX92-4003" fmla="*/ 6978860 w 15811497"/>
              <a:gd name="connsiteY92-4004" fmla="*/ 5225773 h 6248398"/>
              <a:gd name="connsiteX93-4005" fmla="*/ 6944562 w 15811497"/>
              <a:gd name="connsiteY93-4006" fmla="*/ 5092380 h 6248398"/>
              <a:gd name="connsiteX94-4007" fmla="*/ 6924183 w 15811497"/>
              <a:gd name="connsiteY94-4008" fmla="*/ 4890225 h 6248398"/>
              <a:gd name="connsiteX95-4009" fmla="*/ 6924182 w 15811497"/>
              <a:gd name="connsiteY95-4010" fmla="*/ 4890225 h 6248398"/>
              <a:gd name="connsiteX96-4011" fmla="*/ 6944561 w 15811497"/>
              <a:gd name="connsiteY96-4012" fmla="*/ 5092380 h 6248398"/>
              <a:gd name="connsiteX97-4013" fmla="*/ 6978860 w 15811497"/>
              <a:gd name="connsiteY97-4014" fmla="*/ 5225773 h 6248398"/>
              <a:gd name="connsiteX98-4015" fmla="*/ 6948299 w 15811497"/>
              <a:gd name="connsiteY98-4016" fmla="*/ 5142273 h 6248398"/>
              <a:gd name="connsiteX99-4017" fmla="*/ 5829297 w 15811497"/>
              <a:gd name="connsiteY99-4018" fmla="*/ 4400549 h 6248398"/>
              <a:gd name="connsiteX100-4019" fmla="*/ 5056802 w 15811497"/>
              <a:gd name="connsiteY100-4020" fmla="*/ 4677867 h 6248398"/>
              <a:gd name="connsiteX101-4021" fmla="*/ 5022517 w 15811497"/>
              <a:gd name="connsiteY101-4022" fmla="*/ 4709027 h 6248398"/>
              <a:gd name="connsiteX102-4023" fmla="*/ 5022515 w 15811497"/>
              <a:gd name="connsiteY102-4024" fmla="*/ 4709029 h 6248398"/>
              <a:gd name="connsiteX103-4025" fmla="*/ 5022510 w 15811497"/>
              <a:gd name="connsiteY103-4026" fmla="*/ 4709033 h 6248398"/>
              <a:gd name="connsiteX104-4027" fmla="*/ 4924198 w 15811497"/>
              <a:gd name="connsiteY104-4028" fmla="*/ 4840507 h 6248398"/>
              <a:gd name="connsiteX105-4029" fmla="*/ 4914898 w 15811497"/>
              <a:gd name="connsiteY105-4030" fmla="*/ 4838698 h 6248398"/>
              <a:gd name="connsiteX106-4031" fmla="*/ 4914898 w 15811497"/>
              <a:gd name="connsiteY106-4032" fmla="*/ 4838699 h 6248398"/>
              <a:gd name="connsiteX107-4033" fmla="*/ 4924199 w 15811497"/>
              <a:gd name="connsiteY107-4034" fmla="*/ 4840508 h 6248398"/>
              <a:gd name="connsiteX108-4035" fmla="*/ 4893736 w 15811497"/>
              <a:gd name="connsiteY108-4036" fmla="*/ 4881247 h 6248398"/>
              <a:gd name="connsiteX109-4037" fmla="*/ 4778482 w 15811497"/>
              <a:gd name="connsiteY109-4038" fmla="*/ 5008058 h 6248398"/>
              <a:gd name="connsiteX110-4039" fmla="*/ 4778482 w 15811497"/>
              <a:gd name="connsiteY110-4040" fmla="*/ 5008057 h 6248398"/>
              <a:gd name="connsiteX111-4041" fmla="*/ 4715455 w 15811497"/>
              <a:gd name="connsiteY111-4042" fmla="*/ 5077404 h 6248398"/>
              <a:gd name="connsiteX112-4043" fmla="*/ 2762249 w 15811497"/>
              <a:gd name="connsiteY112-4044" fmla="*/ 5886448 h 6248398"/>
              <a:gd name="connsiteX113-4045" fmla="*/ 0 w 15811497"/>
              <a:gd name="connsiteY113-4046" fmla="*/ 3124198 h 6248398"/>
              <a:gd name="connsiteX114-4047" fmla="*/ 2762249 w 15811497"/>
              <a:gd name="connsiteY114-4048" fmla="*/ 361949 h 6248398"/>
              <a:gd name="connsiteX115-4049" fmla="*/ 4078902 w 15811497"/>
              <a:gd name="connsiteY115-4050" fmla="*/ 695338 h 6248398"/>
              <a:gd name="connsiteX116-4051" fmla="*/ 4261443 w 15811497"/>
              <a:gd name="connsiteY116-4052" fmla="*/ 806235 h 6248398"/>
              <a:gd name="connsiteX117-4053" fmla="*/ 4409044 w 15811497"/>
              <a:gd name="connsiteY117-4054" fmla="*/ 910268 h 6248398"/>
              <a:gd name="connsiteX118-4055" fmla="*/ 4612477 w 15811497"/>
              <a:gd name="connsiteY118-4056" fmla="*/ 1077402 h 6248398"/>
              <a:gd name="connsiteX119-4057" fmla="*/ 4612478 w 15811497"/>
              <a:gd name="connsiteY119-4058" fmla="*/ 1077403 h 6248398"/>
              <a:gd name="connsiteX120-4059" fmla="*/ 4715454 w 15811497"/>
              <a:gd name="connsiteY120-4060" fmla="*/ 1170993 h 6248398"/>
              <a:gd name="connsiteX121-4061" fmla="*/ 4701725 w 15811497"/>
              <a:gd name="connsiteY121-4062" fmla="*/ 1120394 h 6248398"/>
              <a:gd name="connsiteX122-4063" fmla="*/ 5191122 w 15811497"/>
              <a:gd name="connsiteY122-4064" fmla="*/ 1219199 h 6248398"/>
              <a:gd name="connsiteX123-4065" fmla="*/ 6161317 w 15811497"/>
              <a:gd name="connsiteY123-4066" fmla="*/ 761659 h 6248398"/>
              <a:gd name="connsiteX124-4067" fmla="*/ 6224019 w 15811497"/>
              <a:gd name="connsiteY124-4068" fmla="*/ 677808 h 6248398"/>
              <a:gd name="connsiteX125-4069" fmla="*/ 6175489 w 15811497"/>
              <a:gd name="connsiteY125-4070" fmla="*/ 757691 h 6248398"/>
              <a:gd name="connsiteX126-4071" fmla="*/ 6175489 w 15811497"/>
              <a:gd name="connsiteY126-4072" fmla="*/ 757692 h 6248398"/>
              <a:gd name="connsiteX127-4073" fmla="*/ 6224020 w 15811497"/>
              <a:gd name="connsiteY127-4074" fmla="*/ 677809 h 6248398"/>
              <a:gd name="connsiteX128-4075" fmla="*/ 6233696 w 15811497"/>
              <a:gd name="connsiteY128-4076" fmla="*/ 664869 h 6248398"/>
              <a:gd name="connsiteX129-4077" fmla="*/ 6252611 w 15811497"/>
              <a:gd name="connsiteY129-4078" fmla="*/ 633734 h 6248398"/>
              <a:gd name="connsiteX130-4079" fmla="*/ 6252610 w 15811497"/>
              <a:gd name="connsiteY130-4080" fmla="*/ 633734 h 6248398"/>
              <a:gd name="connsiteX131-4081" fmla="*/ 6233696 w 15811497"/>
              <a:gd name="connsiteY131-4082" fmla="*/ 664868 h 6248398"/>
              <a:gd name="connsiteX132-4083" fmla="*/ 6224019 w 15811497"/>
              <a:gd name="connsiteY132-4084" fmla="*/ 677808 h 6248398"/>
              <a:gd name="connsiteX133-4085" fmla="*/ 6248008 w 15811497"/>
              <a:gd name="connsiteY133-4086" fmla="*/ 638320 h 6248398"/>
              <a:gd name="connsiteX134-4087" fmla="*/ 6251291 w 15811497"/>
              <a:gd name="connsiteY134-4088" fmla="*/ 633930 h 6248398"/>
              <a:gd name="connsiteX135-4089" fmla="*/ 6251293 w 15811497"/>
              <a:gd name="connsiteY135-4090" fmla="*/ 633929 h 6248398"/>
              <a:gd name="connsiteX136-4091" fmla="*/ 6257683 w 15811497"/>
              <a:gd name="connsiteY136-4092" fmla="*/ 625384 h 6248398"/>
              <a:gd name="connsiteX137-4093" fmla="*/ 6257686 w 15811497"/>
              <a:gd name="connsiteY137-4094" fmla="*/ 625380 h 6248398"/>
              <a:gd name="connsiteX138-4095" fmla="*/ 6331355 w 15811497"/>
              <a:gd name="connsiteY138-4096" fmla="*/ 526865 h 6248398"/>
              <a:gd name="connsiteX139-4097" fmla="*/ 7448548 w 15811497"/>
              <a:gd name="connsiteY139-4098" fmla="*/ 0 h 6248398"/>
              <a:gd name="connsiteX0-4099" fmla="*/ 11209760 w 15811497"/>
              <a:gd name="connsiteY0-4100" fmla="*/ 5180760 h 6248398"/>
              <a:gd name="connsiteX1-4101" fmla="*/ 11210150 w 15811497"/>
              <a:gd name="connsiteY1-4102" fmla="*/ 5180948 h 6248398"/>
              <a:gd name="connsiteX2-4103" fmla="*/ 11313815 w 15811497"/>
              <a:gd name="connsiteY2-4104" fmla="*/ 5243926 h 6248398"/>
              <a:gd name="connsiteX3-4105" fmla="*/ 11369911 w 15811497"/>
              <a:gd name="connsiteY3-4106" fmla="*/ 5285874 h 6248398"/>
              <a:gd name="connsiteX4-4107" fmla="*/ 11410606 w 15811497"/>
              <a:gd name="connsiteY4-4108" fmla="*/ 5316305 h 6248398"/>
              <a:gd name="connsiteX5-4109" fmla="*/ 11499892 w 15811497"/>
              <a:gd name="connsiteY5-4110" fmla="*/ 5397454 h 6248398"/>
              <a:gd name="connsiteX6-4111" fmla="*/ 11528781 w 15811497"/>
              <a:gd name="connsiteY6-4112" fmla="*/ 5429240 h 6248398"/>
              <a:gd name="connsiteX7-4113" fmla="*/ 11504846 w 15811497"/>
              <a:gd name="connsiteY7-4114" fmla="*/ 5414699 h 6248398"/>
              <a:gd name="connsiteX8-4115" fmla="*/ 11371717 w 15811497"/>
              <a:gd name="connsiteY8-4116" fmla="*/ 5315148 h 6248398"/>
              <a:gd name="connsiteX9-4117" fmla="*/ 11292198 w 15811497"/>
              <a:gd name="connsiteY9-4118" fmla="*/ 5255685 h 6248398"/>
              <a:gd name="connsiteX10-4119" fmla="*/ 11209760 w 15811497"/>
              <a:gd name="connsiteY10-4120" fmla="*/ 5180760 h 6248398"/>
              <a:gd name="connsiteX11-4121" fmla="*/ 4892179 w 15811497"/>
              <a:gd name="connsiteY11-4122" fmla="*/ 4842491 h 6248398"/>
              <a:gd name="connsiteX12-4123" fmla="*/ 4892178 w 15811497"/>
              <a:gd name="connsiteY12-4124" fmla="*/ 4842492 h 6248398"/>
              <a:gd name="connsiteX13-4125" fmla="*/ 4885192 w 15811497"/>
              <a:gd name="connsiteY13-4126" fmla="*/ 4851834 h 6248398"/>
              <a:gd name="connsiteX14-4127" fmla="*/ 4892179 w 15811497"/>
              <a:gd name="connsiteY14-4128" fmla="*/ 4842491 h 6248398"/>
              <a:gd name="connsiteX15-4129" fmla="*/ 8767766 w 15811497"/>
              <a:gd name="connsiteY15-4130" fmla="*/ 853515 h 6248398"/>
              <a:gd name="connsiteX16-4131" fmla="*/ 8782572 w 15811497"/>
              <a:gd name="connsiteY16-4132" fmla="*/ 884251 h 6248398"/>
              <a:gd name="connsiteX17-4133" fmla="*/ 8812281 w 15811497"/>
              <a:gd name="connsiteY17-4134" fmla="*/ 965420 h 6248398"/>
              <a:gd name="connsiteX18-4135" fmla="*/ 8831257 w 15811497"/>
              <a:gd name="connsiteY18-4136" fmla="*/ 1017268 h 6248398"/>
              <a:gd name="connsiteX19-4137" fmla="*/ 8860452 w 15811497"/>
              <a:gd name="connsiteY19-4138" fmla="*/ 1130811 h 6248398"/>
              <a:gd name="connsiteX20-4139" fmla="*/ 8839383 w 15811497"/>
              <a:gd name="connsiteY20-4140" fmla="*/ 1087075 h 6248398"/>
              <a:gd name="connsiteX21-4141" fmla="*/ 8798546 w 15811497"/>
              <a:gd name="connsiteY21-4142" fmla="*/ 975498 h 6248398"/>
              <a:gd name="connsiteX22-4143" fmla="*/ 8795375 w 15811497"/>
              <a:gd name="connsiteY22-4144" fmla="*/ 963167 h 6248398"/>
              <a:gd name="connsiteX23-4145" fmla="*/ 8768620 w 15811497"/>
              <a:gd name="connsiteY23-4146" fmla="*/ 859114 h 6248398"/>
              <a:gd name="connsiteX24-4147" fmla="*/ 8767766 w 15811497"/>
              <a:gd name="connsiteY24-4148" fmla="*/ 853515 h 6248398"/>
              <a:gd name="connsiteX25-4149" fmla="*/ 7448548 w 15811497"/>
              <a:gd name="connsiteY25-4150" fmla="*/ 0 h 6248398"/>
              <a:gd name="connsiteX26-4151" fmla="*/ 8721604 w 15811497"/>
              <a:gd name="connsiteY26-4152" fmla="*/ 757692 h 6248398"/>
              <a:gd name="connsiteX27-4153" fmla="*/ 8767765 w 15811497"/>
              <a:gd name="connsiteY27-4154" fmla="*/ 853515 h 6248398"/>
              <a:gd name="connsiteX28-4155" fmla="*/ 8768619 w 15811497"/>
              <a:gd name="connsiteY28-4156" fmla="*/ 859114 h 6248398"/>
              <a:gd name="connsiteX29-4157" fmla="*/ 8795374 w 15811497"/>
              <a:gd name="connsiteY29-4158" fmla="*/ 963167 h 6248398"/>
              <a:gd name="connsiteX30-4159" fmla="*/ 8866932 w 15811497"/>
              <a:gd name="connsiteY30-4160" fmla="*/ 1156018 h 6248398"/>
              <a:gd name="connsiteX31-4161" fmla="*/ 8890522 w 15811497"/>
              <a:gd name="connsiteY31-4162" fmla="*/ 1193234 h 6248398"/>
              <a:gd name="connsiteX32-4163" fmla="*/ 9958384 w 15811497"/>
              <a:gd name="connsiteY32-4164" fmla="*/ 1828798 h 6248398"/>
              <a:gd name="connsiteX33-4165" fmla="*/ 10895504 w 15811497"/>
              <a:gd name="connsiteY33-4166" fmla="*/ 1386857 h 6248398"/>
              <a:gd name="connsiteX34-4167" fmla="*/ 10927290 w 15811497"/>
              <a:gd name="connsiteY34-4168" fmla="*/ 1344350 h 6248398"/>
              <a:gd name="connsiteX35-4169" fmla="*/ 10936907 w 15811497"/>
              <a:gd name="connsiteY35-4170" fmla="*/ 1346082 h 6248398"/>
              <a:gd name="connsiteX36-4171" fmla="*/ 10917759 w 15811497"/>
              <a:gd name="connsiteY36-4172" fmla="*/ 1367151 h 6248398"/>
              <a:gd name="connsiteX37-4173" fmla="*/ 10545015 w 15811497"/>
              <a:gd name="connsiteY37-4174" fmla="*/ 1956940 h 6248398"/>
              <a:gd name="connsiteX38-4175" fmla="*/ 10521911 w 15811497"/>
              <a:gd name="connsiteY38-4176" fmla="*/ 2012524 h 6248398"/>
              <a:gd name="connsiteX39-4177" fmla="*/ 10521913 w 15811497"/>
              <a:gd name="connsiteY39-4178" fmla="*/ 2012521 h 6248398"/>
              <a:gd name="connsiteX40-4179" fmla="*/ 10545016 w 15811497"/>
              <a:gd name="connsiteY40-4180" fmla="*/ 1956940 h 6248398"/>
              <a:gd name="connsiteX41-4181" fmla="*/ 10917760 w 15811497"/>
              <a:gd name="connsiteY41-4182" fmla="*/ 1367152 h 6248398"/>
              <a:gd name="connsiteX42-4183" fmla="*/ 10936908 w 15811497"/>
              <a:gd name="connsiteY42-4184" fmla="*/ 1346084 h 6248398"/>
              <a:gd name="connsiteX43-4185" fmla="*/ 10972797 w 15811497"/>
              <a:gd name="connsiteY43-4186" fmla="*/ 1352550 h 6248398"/>
              <a:gd name="connsiteX44-4187" fmla="*/ 11002341 w 15811497"/>
              <a:gd name="connsiteY44-4188" fmla="*/ 1645177 h 6248398"/>
              <a:gd name="connsiteX45-4189" fmla="*/ 11002341 w 15811497"/>
              <a:gd name="connsiteY45-4190" fmla="*/ 1645177 h 6248398"/>
              <a:gd name="connsiteX46-4191" fmla="*/ 10972797 w 15811497"/>
              <a:gd name="connsiteY46-4192" fmla="*/ 1352549 h 6248398"/>
              <a:gd name="connsiteX47-4193" fmla="*/ 10936908 w 15811497"/>
              <a:gd name="connsiteY47-4194" fmla="*/ 1346083 h 6248398"/>
              <a:gd name="connsiteX48-4195" fmla="*/ 11096041 w 15811497"/>
              <a:gd name="connsiteY48-4196" fmla="*/ 1170993 h 6248398"/>
              <a:gd name="connsiteX49-4197" fmla="*/ 13049247 w 15811497"/>
              <a:gd name="connsiteY49-4198" fmla="*/ 361949 h 6248398"/>
              <a:gd name="connsiteX50-4199" fmla="*/ 15811497 w 15811497"/>
              <a:gd name="connsiteY50-4200" fmla="*/ 3124198 h 6248398"/>
              <a:gd name="connsiteX51-4201" fmla="*/ 13049247 w 15811497"/>
              <a:gd name="connsiteY51-4202" fmla="*/ 5886448 h 6248398"/>
              <a:gd name="connsiteX52-4203" fmla="*/ 11732594 w 15811497"/>
              <a:gd name="connsiteY52-4204" fmla="*/ 5553059 h 6248398"/>
              <a:gd name="connsiteX53-4205" fmla="*/ 11528782 w 15811497"/>
              <a:gd name="connsiteY53-4206" fmla="*/ 5429240 h 6248398"/>
              <a:gd name="connsiteX54-4207" fmla="*/ 11499893 w 15811497"/>
              <a:gd name="connsiteY54-4208" fmla="*/ 5397454 h 6248398"/>
              <a:gd name="connsiteX55-4209" fmla="*/ 11410607 w 15811497"/>
              <a:gd name="connsiteY55-4210" fmla="*/ 5316305 h 6248398"/>
              <a:gd name="connsiteX56-4211" fmla="*/ 11369912 w 15811497"/>
              <a:gd name="connsiteY56-4212" fmla="*/ 5285874 h 6248398"/>
              <a:gd name="connsiteX57-4213" fmla="*/ 11355656 w 15811497"/>
              <a:gd name="connsiteY57-4214" fmla="*/ 5144675 h 6248398"/>
              <a:gd name="connsiteX58-4215" fmla="*/ 11355656 w 15811497"/>
              <a:gd name="connsiteY58-4216" fmla="*/ 5144675 h 6248398"/>
              <a:gd name="connsiteX59-4217" fmla="*/ 11369912 w 15811497"/>
              <a:gd name="connsiteY59-4218" fmla="*/ 5285874 h 6248398"/>
              <a:gd name="connsiteX60-4219" fmla="*/ 11313816 w 15811497"/>
              <a:gd name="connsiteY60-4220" fmla="*/ 5243926 h 6248398"/>
              <a:gd name="connsiteX61-4221" fmla="*/ 11210151 w 15811497"/>
              <a:gd name="connsiteY61-4222" fmla="*/ 5180948 h 6248398"/>
              <a:gd name="connsiteX62-4223" fmla="*/ 11209761 w 15811497"/>
              <a:gd name="connsiteY62-4224" fmla="*/ 5180760 h 6248398"/>
              <a:gd name="connsiteX63-4225" fmla="*/ 11096041 w 15811497"/>
              <a:gd name="connsiteY63-4226" fmla="*/ 5077404 h 6248398"/>
              <a:gd name="connsiteX64-4227" fmla="*/ 11063094 w 15811497"/>
              <a:gd name="connsiteY64-4228" fmla="*/ 5041153 h 6248398"/>
              <a:gd name="connsiteX65-4229" fmla="*/ 11063091 w 15811497"/>
              <a:gd name="connsiteY65-4230" fmla="*/ 5041152 h 6248398"/>
              <a:gd name="connsiteX66-4231" fmla="*/ 11096040 w 15811497"/>
              <a:gd name="connsiteY66-4232" fmla="*/ 5077404 h 6248398"/>
              <a:gd name="connsiteX67-4233" fmla="*/ 11209760 w 15811497"/>
              <a:gd name="connsiteY67-4234" fmla="*/ 5180760 h 6248398"/>
              <a:gd name="connsiteX68-4235" fmla="*/ 11100244 w 15811497"/>
              <a:gd name="connsiteY68-4236" fmla="*/ 5128004 h 6248398"/>
              <a:gd name="connsiteX69-4237" fmla="*/ 10610846 w 15811497"/>
              <a:gd name="connsiteY69-4238" fmla="*/ 5029199 h 6248398"/>
              <a:gd name="connsiteX70-4239" fmla="*/ 9640652 w 15811497"/>
              <a:gd name="connsiteY70-4240" fmla="*/ 5486739 h 6248398"/>
              <a:gd name="connsiteX71-4241" fmla="*/ 9628722 w 15811497"/>
              <a:gd name="connsiteY71-4242" fmla="*/ 5502693 h 6248398"/>
              <a:gd name="connsiteX72-4243" fmla="*/ 9568273 w 15811497"/>
              <a:gd name="connsiteY72-4244" fmla="*/ 5583530 h 6248398"/>
              <a:gd name="connsiteX73-4245" fmla="*/ 9535504 w 15811497"/>
              <a:gd name="connsiteY73-4246" fmla="*/ 5637470 h 6248398"/>
              <a:gd name="connsiteX74-4247" fmla="*/ 9535505 w 15811497"/>
              <a:gd name="connsiteY74-4248" fmla="*/ 5637470 h 6248398"/>
              <a:gd name="connsiteX75-4249" fmla="*/ 9568273 w 15811497"/>
              <a:gd name="connsiteY75-4250" fmla="*/ 5583531 h 6248398"/>
              <a:gd name="connsiteX76-4251" fmla="*/ 9628722 w 15811497"/>
              <a:gd name="connsiteY76-4252" fmla="*/ 5502694 h 6248398"/>
              <a:gd name="connsiteX77-4253" fmla="*/ 9563485 w 15811497"/>
              <a:gd name="connsiteY77-4254" fmla="*/ 5610078 h 6248398"/>
              <a:gd name="connsiteX78-4255" fmla="*/ 9542221 w 15811497"/>
              <a:gd name="connsiteY78-4256" fmla="*/ 5638514 h 6248398"/>
              <a:gd name="connsiteX79-4257" fmla="*/ 9504352 w 15811497"/>
              <a:gd name="connsiteY79-4258" fmla="*/ 5689156 h 6248398"/>
              <a:gd name="connsiteX80-4259" fmla="*/ 9480140 w 15811497"/>
              <a:gd name="connsiteY80-4260" fmla="*/ 5721533 h 6248398"/>
              <a:gd name="connsiteX81-4261" fmla="*/ 8362947 w 15811497"/>
              <a:gd name="connsiteY81-4262" fmla="*/ 6248398 h 6248398"/>
              <a:gd name="connsiteX82-4263" fmla="*/ 7028922 w 15811497"/>
              <a:gd name="connsiteY82-4264" fmla="*/ 5364147 h 6248398"/>
              <a:gd name="connsiteX83-4265" fmla="*/ 6990513 w 15811497"/>
              <a:gd name="connsiteY83-4266" fmla="*/ 5259205 h 6248398"/>
              <a:gd name="connsiteX84-4267" fmla="*/ 6990512 w 15811497"/>
              <a:gd name="connsiteY84-4268" fmla="*/ 5259199 h 6248398"/>
              <a:gd name="connsiteX85-4269" fmla="*/ 6983676 w 15811497"/>
              <a:gd name="connsiteY85-4270" fmla="*/ 5240519 h 6248398"/>
              <a:gd name="connsiteX86-4271" fmla="*/ 6983673 w 15811497"/>
              <a:gd name="connsiteY86-4272" fmla="*/ 5240519 h 6248398"/>
              <a:gd name="connsiteX87-4273" fmla="*/ 6980236 w 15811497"/>
              <a:gd name="connsiteY87-4274" fmla="*/ 5231130 h 6248398"/>
              <a:gd name="connsiteX88-4275" fmla="*/ 6978859 w 15811497"/>
              <a:gd name="connsiteY88-4276" fmla="*/ 5225774 h 6248398"/>
              <a:gd name="connsiteX89-4277" fmla="*/ 6984291 w 15811497"/>
              <a:gd name="connsiteY89-4278" fmla="*/ 5240614 h 6248398"/>
              <a:gd name="connsiteX90-4279" fmla="*/ 6984292 w 15811497"/>
              <a:gd name="connsiteY90-4280" fmla="*/ 5240614 h 6248398"/>
              <a:gd name="connsiteX91-4281" fmla="*/ 6978860 w 15811497"/>
              <a:gd name="connsiteY91-4282" fmla="*/ 5225773 h 6248398"/>
              <a:gd name="connsiteX92-4283" fmla="*/ 6944562 w 15811497"/>
              <a:gd name="connsiteY92-4284" fmla="*/ 5092380 h 6248398"/>
              <a:gd name="connsiteX93-4285" fmla="*/ 6924183 w 15811497"/>
              <a:gd name="connsiteY93-4286" fmla="*/ 4890225 h 6248398"/>
              <a:gd name="connsiteX94-4287" fmla="*/ 6924182 w 15811497"/>
              <a:gd name="connsiteY94-4288" fmla="*/ 4890225 h 6248398"/>
              <a:gd name="connsiteX95-4289" fmla="*/ 6944561 w 15811497"/>
              <a:gd name="connsiteY95-4290" fmla="*/ 5092380 h 6248398"/>
              <a:gd name="connsiteX96-4291" fmla="*/ 6978860 w 15811497"/>
              <a:gd name="connsiteY96-4292" fmla="*/ 5225773 h 6248398"/>
              <a:gd name="connsiteX97-4293" fmla="*/ 6948299 w 15811497"/>
              <a:gd name="connsiteY97-4294" fmla="*/ 5142273 h 6248398"/>
              <a:gd name="connsiteX98-4295" fmla="*/ 5829297 w 15811497"/>
              <a:gd name="connsiteY98-4296" fmla="*/ 4400549 h 6248398"/>
              <a:gd name="connsiteX99-4297" fmla="*/ 5056802 w 15811497"/>
              <a:gd name="connsiteY99-4298" fmla="*/ 4677867 h 6248398"/>
              <a:gd name="connsiteX100-4299" fmla="*/ 5022517 w 15811497"/>
              <a:gd name="connsiteY100-4300" fmla="*/ 4709027 h 6248398"/>
              <a:gd name="connsiteX101-4301" fmla="*/ 5022515 w 15811497"/>
              <a:gd name="connsiteY101-4302" fmla="*/ 4709029 h 6248398"/>
              <a:gd name="connsiteX102-4303" fmla="*/ 5022510 w 15811497"/>
              <a:gd name="connsiteY102-4304" fmla="*/ 4709033 h 6248398"/>
              <a:gd name="connsiteX103-4305" fmla="*/ 4924198 w 15811497"/>
              <a:gd name="connsiteY103-4306" fmla="*/ 4840507 h 6248398"/>
              <a:gd name="connsiteX104-4307" fmla="*/ 4914898 w 15811497"/>
              <a:gd name="connsiteY104-4308" fmla="*/ 4838698 h 6248398"/>
              <a:gd name="connsiteX105-4309" fmla="*/ 4914898 w 15811497"/>
              <a:gd name="connsiteY105-4310" fmla="*/ 4838699 h 6248398"/>
              <a:gd name="connsiteX106-4311" fmla="*/ 4924199 w 15811497"/>
              <a:gd name="connsiteY106-4312" fmla="*/ 4840508 h 6248398"/>
              <a:gd name="connsiteX107-4313" fmla="*/ 4893736 w 15811497"/>
              <a:gd name="connsiteY107-4314" fmla="*/ 4881247 h 6248398"/>
              <a:gd name="connsiteX108-4315" fmla="*/ 4778482 w 15811497"/>
              <a:gd name="connsiteY108-4316" fmla="*/ 5008058 h 6248398"/>
              <a:gd name="connsiteX109-4317" fmla="*/ 4778482 w 15811497"/>
              <a:gd name="connsiteY109-4318" fmla="*/ 5008057 h 6248398"/>
              <a:gd name="connsiteX110-4319" fmla="*/ 4715455 w 15811497"/>
              <a:gd name="connsiteY110-4320" fmla="*/ 5077404 h 6248398"/>
              <a:gd name="connsiteX111-4321" fmla="*/ 2762249 w 15811497"/>
              <a:gd name="connsiteY111-4322" fmla="*/ 5886448 h 6248398"/>
              <a:gd name="connsiteX112-4323" fmla="*/ 0 w 15811497"/>
              <a:gd name="connsiteY112-4324" fmla="*/ 3124198 h 6248398"/>
              <a:gd name="connsiteX113-4325" fmla="*/ 2762249 w 15811497"/>
              <a:gd name="connsiteY113-4326" fmla="*/ 361949 h 6248398"/>
              <a:gd name="connsiteX114-4327" fmla="*/ 4078902 w 15811497"/>
              <a:gd name="connsiteY114-4328" fmla="*/ 695338 h 6248398"/>
              <a:gd name="connsiteX115-4329" fmla="*/ 4261443 w 15811497"/>
              <a:gd name="connsiteY115-4330" fmla="*/ 806235 h 6248398"/>
              <a:gd name="connsiteX116-4331" fmla="*/ 4409044 w 15811497"/>
              <a:gd name="connsiteY116-4332" fmla="*/ 910268 h 6248398"/>
              <a:gd name="connsiteX117-4333" fmla="*/ 4612477 w 15811497"/>
              <a:gd name="connsiteY117-4334" fmla="*/ 1077402 h 6248398"/>
              <a:gd name="connsiteX118-4335" fmla="*/ 4612478 w 15811497"/>
              <a:gd name="connsiteY118-4336" fmla="*/ 1077403 h 6248398"/>
              <a:gd name="connsiteX119-4337" fmla="*/ 4715454 w 15811497"/>
              <a:gd name="connsiteY119-4338" fmla="*/ 1170993 h 6248398"/>
              <a:gd name="connsiteX120-4339" fmla="*/ 4701725 w 15811497"/>
              <a:gd name="connsiteY120-4340" fmla="*/ 1120394 h 6248398"/>
              <a:gd name="connsiteX121-4341" fmla="*/ 5191122 w 15811497"/>
              <a:gd name="connsiteY121-4342" fmla="*/ 1219199 h 6248398"/>
              <a:gd name="connsiteX122-4343" fmla="*/ 6161317 w 15811497"/>
              <a:gd name="connsiteY122-4344" fmla="*/ 761659 h 6248398"/>
              <a:gd name="connsiteX123-4345" fmla="*/ 6224019 w 15811497"/>
              <a:gd name="connsiteY123-4346" fmla="*/ 677808 h 6248398"/>
              <a:gd name="connsiteX124-4347" fmla="*/ 6175489 w 15811497"/>
              <a:gd name="connsiteY124-4348" fmla="*/ 757691 h 6248398"/>
              <a:gd name="connsiteX125-4349" fmla="*/ 6175489 w 15811497"/>
              <a:gd name="connsiteY125-4350" fmla="*/ 757692 h 6248398"/>
              <a:gd name="connsiteX126-4351" fmla="*/ 6224020 w 15811497"/>
              <a:gd name="connsiteY126-4352" fmla="*/ 677809 h 6248398"/>
              <a:gd name="connsiteX127-4353" fmla="*/ 6233696 w 15811497"/>
              <a:gd name="connsiteY127-4354" fmla="*/ 664869 h 6248398"/>
              <a:gd name="connsiteX128-4355" fmla="*/ 6252611 w 15811497"/>
              <a:gd name="connsiteY128-4356" fmla="*/ 633734 h 6248398"/>
              <a:gd name="connsiteX129-4357" fmla="*/ 6252610 w 15811497"/>
              <a:gd name="connsiteY129-4358" fmla="*/ 633734 h 6248398"/>
              <a:gd name="connsiteX130-4359" fmla="*/ 6233696 w 15811497"/>
              <a:gd name="connsiteY130-4360" fmla="*/ 664868 h 6248398"/>
              <a:gd name="connsiteX131-4361" fmla="*/ 6224019 w 15811497"/>
              <a:gd name="connsiteY131-4362" fmla="*/ 677808 h 6248398"/>
              <a:gd name="connsiteX132-4363" fmla="*/ 6248008 w 15811497"/>
              <a:gd name="connsiteY132-4364" fmla="*/ 638320 h 6248398"/>
              <a:gd name="connsiteX133-4365" fmla="*/ 6251291 w 15811497"/>
              <a:gd name="connsiteY133-4366" fmla="*/ 633930 h 6248398"/>
              <a:gd name="connsiteX134-4367" fmla="*/ 6251293 w 15811497"/>
              <a:gd name="connsiteY134-4368" fmla="*/ 633929 h 6248398"/>
              <a:gd name="connsiteX135-4369" fmla="*/ 6257683 w 15811497"/>
              <a:gd name="connsiteY135-4370" fmla="*/ 625384 h 6248398"/>
              <a:gd name="connsiteX136-4371" fmla="*/ 6257686 w 15811497"/>
              <a:gd name="connsiteY136-4372" fmla="*/ 625380 h 6248398"/>
              <a:gd name="connsiteX137-4373" fmla="*/ 6331355 w 15811497"/>
              <a:gd name="connsiteY137-4374" fmla="*/ 526865 h 6248398"/>
              <a:gd name="connsiteX138-4375" fmla="*/ 7448548 w 15811497"/>
              <a:gd name="connsiteY138-4376" fmla="*/ 0 h 6248398"/>
              <a:gd name="connsiteX0-4377" fmla="*/ 11209760 w 15811497"/>
              <a:gd name="connsiteY0-4378" fmla="*/ 5180760 h 6248398"/>
              <a:gd name="connsiteX1-4379" fmla="*/ 11210150 w 15811497"/>
              <a:gd name="connsiteY1-4380" fmla="*/ 5180948 h 6248398"/>
              <a:gd name="connsiteX2-4381" fmla="*/ 11313815 w 15811497"/>
              <a:gd name="connsiteY2-4382" fmla="*/ 5243926 h 6248398"/>
              <a:gd name="connsiteX3-4383" fmla="*/ 11369911 w 15811497"/>
              <a:gd name="connsiteY3-4384" fmla="*/ 5285874 h 6248398"/>
              <a:gd name="connsiteX4-4385" fmla="*/ 11410606 w 15811497"/>
              <a:gd name="connsiteY4-4386" fmla="*/ 5316305 h 6248398"/>
              <a:gd name="connsiteX5-4387" fmla="*/ 11499892 w 15811497"/>
              <a:gd name="connsiteY5-4388" fmla="*/ 5397454 h 6248398"/>
              <a:gd name="connsiteX6-4389" fmla="*/ 11528781 w 15811497"/>
              <a:gd name="connsiteY6-4390" fmla="*/ 5429240 h 6248398"/>
              <a:gd name="connsiteX7-4391" fmla="*/ 11504846 w 15811497"/>
              <a:gd name="connsiteY7-4392" fmla="*/ 5414699 h 6248398"/>
              <a:gd name="connsiteX8-4393" fmla="*/ 11371717 w 15811497"/>
              <a:gd name="connsiteY8-4394" fmla="*/ 5315148 h 6248398"/>
              <a:gd name="connsiteX9-4395" fmla="*/ 11292198 w 15811497"/>
              <a:gd name="connsiteY9-4396" fmla="*/ 5255685 h 6248398"/>
              <a:gd name="connsiteX10-4397" fmla="*/ 11209760 w 15811497"/>
              <a:gd name="connsiteY10-4398" fmla="*/ 5180760 h 6248398"/>
              <a:gd name="connsiteX11-4399" fmla="*/ 4892179 w 15811497"/>
              <a:gd name="connsiteY11-4400" fmla="*/ 4842491 h 6248398"/>
              <a:gd name="connsiteX12-4401" fmla="*/ 4892178 w 15811497"/>
              <a:gd name="connsiteY12-4402" fmla="*/ 4842492 h 6248398"/>
              <a:gd name="connsiteX13-4403" fmla="*/ 4885192 w 15811497"/>
              <a:gd name="connsiteY13-4404" fmla="*/ 4851834 h 6248398"/>
              <a:gd name="connsiteX14-4405" fmla="*/ 4892179 w 15811497"/>
              <a:gd name="connsiteY14-4406" fmla="*/ 4842491 h 6248398"/>
              <a:gd name="connsiteX15-4407" fmla="*/ 8767766 w 15811497"/>
              <a:gd name="connsiteY15-4408" fmla="*/ 853515 h 6248398"/>
              <a:gd name="connsiteX16-4409" fmla="*/ 8782572 w 15811497"/>
              <a:gd name="connsiteY16-4410" fmla="*/ 884251 h 6248398"/>
              <a:gd name="connsiteX17-4411" fmla="*/ 8812281 w 15811497"/>
              <a:gd name="connsiteY17-4412" fmla="*/ 965420 h 6248398"/>
              <a:gd name="connsiteX18-4413" fmla="*/ 8831257 w 15811497"/>
              <a:gd name="connsiteY18-4414" fmla="*/ 1017268 h 6248398"/>
              <a:gd name="connsiteX19-4415" fmla="*/ 8860452 w 15811497"/>
              <a:gd name="connsiteY19-4416" fmla="*/ 1130811 h 6248398"/>
              <a:gd name="connsiteX20-4417" fmla="*/ 8839383 w 15811497"/>
              <a:gd name="connsiteY20-4418" fmla="*/ 1087075 h 6248398"/>
              <a:gd name="connsiteX21-4419" fmla="*/ 8798546 w 15811497"/>
              <a:gd name="connsiteY21-4420" fmla="*/ 975498 h 6248398"/>
              <a:gd name="connsiteX22-4421" fmla="*/ 8795375 w 15811497"/>
              <a:gd name="connsiteY22-4422" fmla="*/ 963167 h 6248398"/>
              <a:gd name="connsiteX23-4423" fmla="*/ 8768620 w 15811497"/>
              <a:gd name="connsiteY23-4424" fmla="*/ 859114 h 6248398"/>
              <a:gd name="connsiteX24-4425" fmla="*/ 8767766 w 15811497"/>
              <a:gd name="connsiteY24-4426" fmla="*/ 853515 h 6248398"/>
              <a:gd name="connsiteX25-4427" fmla="*/ 7448548 w 15811497"/>
              <a:gd name="connsiteY25-4428" fmla="*/ 0 h 6248398"/>
              <a:gd name="connsiteX26-4429" fmla="*/ 8721604 w 15811497"/>
              <a:gd name="connsiteY26-4430" fmla="*/ 757692 h 6248398"/>
              <a:gd name="connsiteX27-4431" fmla="*/ 8767765 w 15811497"/>
              <a:gd name="connsiteY27-4432" fmla="*/ 853515 h 6248398"/>
              <a:gd name="connsiteX28-4433" fmla="*/ 8768619 w 15811497"/>
              <a:gd name="connsiteY28-4434" fmla="*/ 859114 h 6248398"/>
              <a:gd name="connsiteX29-4435" fmla="*/ 8866932 w 15811497"/>
              <a:gd name="connsiteY29-4436" fmla="*/ 1156018 h 6248398"/>
              <a:gd name="connsiteX30-4437" fmla="*/ 8890522 w 15811497"/>
              <a:gd name="connsiteY30-4438" fmla="*/ 1193234 h 6248398"/>
              <a:gd name="connsiteX31-4439" fmla="*/ 9958384 w 15811497"/>
              <a:gd name="connsiteY31-4440" fmla="*/ 1828798 h 6248398"/>
              <a:gd name="connsiteX32-4441" fmla="*/ 10895504 w 15811497"/>
              <a:gd name="connsiteY32-4442" fmla="*/ 1386857 h 6248398"/>
              <a:gd name="connsiteX33-4443" fmla="*/ 10927290 w 15811497"/>
              <a:gd name="connsiteY33-4444" fmla="*/ 1344350 h 6248398"/>
              <a:gd name="connsiteX34-4445" fmla="*/ 10936907 w 15811497"/>
              <a:gd name="connsiteY34-4446" fmla="*/ 1346082 h 6248398"/>
              <a:gd name="connsiteX35-4447" fmla="*/ 10917759 w 15811497"/>
              <a:gd name="connsiteY35-4448" fmla="*/ 1367151 h 6248398"/>
              <a:gd name="connsiteX36-4449" fmla="*/ 10545015 w 15811497"/>
              <a:gd name="connsiteY36-4450" fmla="*/ 1956940 h 6248398"/>
              <a:gd name="connsiteX37-4451" fmla="*/ 10521911 w 15811497"/>
              <a:gd name="connsiteY37-4452" fmla="*/ 2012524 h 6248398"/>
              <a:gd name="connsiteX38-4453" fmla="*/ 10521913 w 15811497"/>
              <a:gd name="connsiteY38-4454" fmla="*/ 2012521 h 6248398"/>
              <a:gd name="connsiteX39-4455" fmla="*/ 10545016 w 15811497"/>
              <a:gd name="connsiteY39-4456" fmla="*/ 1956940 h 6248398"/>
              <a:gd name="connsiteX40-4457" fmla="*/ 10917760 w 15811497"/>
              <a:gd name="connsiteY40-4458" fmla="*/ 1367152 h 6248398"/>
              <a:gd name="connsiteX41-4459" fmla="*/ 10936908 w 15811497"/>
              <a:gd name="connsiteY41-4460" fmla="*/ 1346084 h 6248398"/>
              <a:gd name="connsiteX42-4461" fmla="*/ 10972797 w 15811497"/>
              <a:gd name="connsiteY42-4462" fmla="*/ 1352550 h 6248398"/>
              <a:gd name="connsiteX43-4463" fmla="*/ 11002341 w 15811497"/>
              <a:gd name="connsiteY43-4464" fmla="*/ 1645177 h 6248398"/>
              <a:gd name="connsiteX44-4465" fmla="*/ 11002341 w 15811497"/>
              <a:gd name="connsiteY44-4466" fmla="*/ 1645177 h 6248398"/>
              <a:gd name="connsiteX45-4467" fmla="*/ 10972797 w 15811497"/>
              <a:gd name="connsiteY45-4468" fmla="*/ 1352549 h 6248398"/>
              <a:gd name="connsiteX46-4469" fmla="*/ 10936908 w 15811497"/>
              <a:gd name="connsiteY46-4470" fmla="*/ 1346083 h 6248398"/>
              <a:gd name="connsiteX47-4471" fmla="*/ 11096041 w 15811497"/>
              <a:gd name="connsiteY47-4472" fmla="*/ 1170993 h 6248398"/>
              <a:gd name="connsiteX48-4473" fmla="*/ 13049247 w 15811497"/>
              <a:gd name="connsiteY48-4474" fmla="*/ 361949 h 6248398"/>
              <a:gd name="connsiteX49-4475" fmla="*/ 15811497 w 15811497"/>
              <a:gd name="connsiteY49-4476" fmla="*/ 3124198 h 6248398"/>
              <a:gd name="connsiteX50-4477" fmla="*/ 13049247 w 15811497"/>
              <a:gd name="connsiteY50-4478" fmla="*/ 5886448 h 6248398"/>
              <a:gd name="connsiteX51-4479" fmla="*/ 11732594 w 15811497"/>
              <a:gd name="connsiteY51-4480" fmla="*/ 5553059 h 6248398"/>
              <a:gd name="connsiteX52-4481" fmla="*/ 11528782 w 15811497"/>
              <a:gd name="connsiteY52-4482" fmla="*/ 5429240 h 6248398"/>
              <a:gd name="connsiteX53-4483" fmla="*/ 11499893 w 15811497"/>
              <a:gd name="connsiteY53-4484" fmla="*/ 5397454 h 6248398"/>
              <a:gd name="connsiteX54-4485" fmla="*/ 11410607 w 15811497"/>
              <a:gd name="connsiteY54-4486" fmla="*/ 5316305 h 6248398"/>
              <a:gd name="connsiteX55-4487" fmla="*/ 11369912 w 15811497"/>
              <a:gd name="connsiteY55-4488" fmla="*/ 5285874 h 6248398"/>
              <a:gd name="connsiteX56-4489" fmla="*/ 11355656 w 15811497"/>
              <a:gd name="connsiteY56-4490" fmla="*/ 5144675 h 6248398"/>
              <a:gd name="connsiteX57-4491" fmla="*/ 11355656 w 15811497"/>
              <a:gd name="connsiteY57-4492" fmla="*/ 5144675 h 6248398"/>
              <a:gd name="connsiteX58-4493" fmla="*/ 11369912 w 15811497"/>
              <a:gd name="connsiteY58-4494" fmla="*/ 5285874 h 6248398"/>
              <a:gd name="connsiteX59-4495" fmla="*/ 11313816 w 15811497"/>
              <a:gd name="connsiteY59-4496" fmla="*/ 5243926 h 6248398"/>
              <a:gd name="connsiteX60-4497" fmla="*/ 11210151 w 15811497"/>
              <a:gd name="connsiteY60-4498" fmla="*/ 5180948 h 6248398"/>
              <a:gd name="connsiteX61-4499" fmla="*/ 11209761 w 15811497"/>
              <a:gd name="connsiteY61-4500" fmla="*/ 5180760 h 6248398"/>
              <a:gd name="connsiteX62-4501" fmla="*/ 11096041 w 15811497"/>
              <a:gd name="connsiteY62-4502" fmla="*/ 5077404 h 6248398"/>
              <a:gd name="connsiteX63-4503" fmla="*/ 11063094 w 15811497"/>
              <a:gd name="connsiteY63-4504" fmla="*/ 5041153 h 6248398"/>
              <a:gd name="connsiteX64-4505" fmla="*/ 11063091 w 15811497"/>
              <a:gd name="connsiteY64-4506" fmla="*/ 5041152 h 6248398"/>
              <a:gd name="connsiteX65-4507" fmla="*/ 11096040 w 15811497"/>
              <a:gd name="connsiteY65-4508" fmla="*/ 5077404 h 6248398"/>
              <a:gd name="connsiteX66-4509" fmla="*/ 11209760 w 15811497"/>
              <a:gd name="connsiteY66-4510" fmla="*/ 5180760 h 6248398"/>
              <a:gd name="connsiteX67-4511" fmla="*/ 11100244 w 15811497"/>
              <a:gd name="connsiteY67-4512" fmla="*/ 5128004 h 6248398"/>
              <a:gd name="connsiteX68-4513" fmla="*/ 10610846 w 15811497"/>
              <a:gd name="connsiteY68-4514" fmla="*/ 5029199 h 6248398"/>
              <a:gd name="connsiteX69-4515" fmla="*/ 9640652 w 15811497"/>
              <a:gd name="connsiteY69-4516" fmla="*/ 5486739 h 6248398"/>
              <a:gd name="connsiteX70-4517" fmla="*/ 9628722 w 15811497"/>
              <a:gd name="connsiteY70-4518" fmla="*/ 5502693 h 6248398"/>
              <a:gd name="connsiteX71-4519" fmla="*/ 9568273 w 15811497"/>
              <a:gd name="connsiteY71-4520" fmla="*/ 5583530 h 6248398"/>
              <a:gd name="connsiteX72-4521" fmla="*/ 9535504 w 15811497"/>
              <a:gd name="connsiteY72-4522" fmla="*/ 5637470 h 6248398"/>
              <a:gd name="connsiteX73-4523" fmla="*/ 9535505 w 15811497"/>
              <a:gd name="connsiteY73-4524" fmla="*/ 5637470 h 6248398"/>
              <a:gd name="connsiteX74-4525" fmla="*/ 9568273 w 15811497"/>
              <a:gd name="connsiteY74-4526" fmla="*/ 5583531 h 6248398"/>
              <a:gd name="connsiteX75-4527" fmla="*/ 9628722 w 15811497"/>
              <a:gd name="connsiteY75-4528" fmla="*/ 5502694 h 6248398"/>
              <a:gd name="connsiteX76-4529" fmla="*/ 9563485 w 15811497"/>
              <a:gd name="connsiteY76-4530" fmla="*/ 5610078 h 6248398"/>
              <a:gd name="connsiteX77-4531" fmla="*/ 9542221 w 15811497"/>
              <a:gd name="connsiteY77-4532" fmla="*/ 5638514 h 6248398"/>
              <a:gd name="connsiteX78-4533" fmla="*/ 9504352 w 15811497"/>
              <a:gd name="connsiteY78-4534" fmla="*/ 5689156 h 6248398"/>
              <a:gd name="connsiteX79-4535" fmla="*/ 9480140 w 15811497"/>
              <a:gd name="connsiteY79-4536" fmla="*/ 5721533 h 6248398"/>
              <a:gd name="connsiteX80-4537" fmla="*/ 8362947 w 15811497"/>
              <a:gd name="connsiteY80-4538" fmla="*/ 6248398 h 6248398"/>
              <a:gd name="connsiteX81-4539" fmla="*/ 7028922 w 15811497"/>
              <a:gd name="connsiteY81-4540" fmla="*/ 5364147 h 6248398"/>
              <a:gd name="connsiteX82-4541" fmla="*/ 6990513 w 15811497"/>
              <a:gd name="connsiteY82-4542" fmla="*/ 5259205 h 6248398"/>
              <a:gd name="connsiteX83-4543" fmla="*/ 6990512 w 15811497"/>
              <a:gd name="connsiteY83-4544" fmla="*/ 5259199 h 6248398"/>
              <a:gd name="connsiteX84-4545" fmla="*/ 6983676 w 15811497"/>
              <a:gd name="connsiteY84-4546" fmla="*/ 5240519 h 6248398"/>
              <a:gd name="connsiteX85-4547" fmla="*/ 6983673 w 15811497"/>
              <a:gd name="connsiteY85-4548" fmla="*/ 5240519 h 6248398"/>
              <a:gd name="connsiteX86-4549" fmla="*/ 6980236 w 15811497"/>
              <a:gd name="connsiteY86-4550" fmla="*/ 5231130 h 6248398"/>
              <a:gd name="connsiteX87-4551" fmla="*/ 6978859 w 15811497"/>
              <a:gd name="connsiteY87-4552" fmla="*/ 5225774 h 6248398"/>
              <a:gd name="connsiteX88-4553" fmla="*/ 6984291 w 15811497"/>
              <a:gd name="connsiteY88-4554" fmla="*/ 5240614 h 6248398"/>
              <a:gd name="connsiteX89-4555" fmla="*/ 6984292 w 15811497"/>
              <a:gd name="connsiteY89-4556" fmla="*/ 5240614 h 6248398"/>
              <a:gd name="connsiteX90-4557" fmla="*/ 6978860 w 15811497"/>
              <a:gd name="connsiteY90-4558" fmla="*/ 5225773 h 6248398"/>
              <a:gd name="connsiteX91-4559" fmla="*/ 6944562 w 15811497"/>
              <a:gd name="connsiteY91-4560" fmla="*/ 5092380 h 6248398"/>
              <a:gd name="connsiteX92-4561" fmla="*/ 6924183 w 15811497"/>
              <a:gd name="connsiteY92-4562" fmla="*/ 4890225 h 6248398"/>
              <a:gd name="connsiteX93-4563" fmla="*/ 6924182 w 15811497"/>
              <a:gd name="connsiteY93-4564" fmla="*/ 4890225 h 6248398"/>
              <a:gd name="connsiteX94-4565" fmla="*/ 6944561 w 15811497"/>
              <a:gd name="connsiteY94-4566" fmla="*/ 5092380 h 6248398"/>
              <a:gd name="connsiteX95-4567" fmla="*/ 6978860 w 15811497"/>
              <a:gd name="connsiteY95-4568" fmla="*/ 5225773 h 6248398"/>
              <a:gd name="connsiteX96-4569" fmla="*/ 6948299 w 15811497"/>
              <a:gd name="connsiteY96-4570" fmla="*/ 5142273 h 6248398"/>
              <a:gd name="connsiteX97-4571" fmla="*/ 5829297 w 15811497"/>
              <a:gd name="connsiteY97-4572" fmla="*/ 4400549 h 6248398"/>
              <a:gd name="connsiteX98-4573" fmla="*/ 5056802 w 15811497"/>
              <a:gd name="connsiteY98-4574" fmla="*/ 4677867 h 6248398"/>
              <a:gd name="connsiteX99-4575" fmla="*/ 5022517 w 15811497"/>
              <a:gd name="connsiteY99-4576" fmla="*/ 4709027 h 6248398"/>
              <a:gd name="connsiteX100-4577" fmla="*/ 5022515 w 15811497"/>
              <a:gd name="connsiteY100-4578" fmla="*/ 4709029 h 6248398"/>
              <a:gd name="connsiteX101-4579" fmla="*/ 5022510 w 15811497"/>
              <a:gd name="connsiteY101-4580" fmla="*/ 4709033 h 6248398"/>
              <a:gd name="connsiteX102-4581" fmla="*/ 4924198 w 15811497"/>
              <a:gd name="connsiteY102-4582" fmla="*/ 4840507 h 6248398"/>
              <a:gd name="connsiteX103-4583" fmla="*/ 4914898 w 15811497"/>
              <a:gd name="connsiteY103-4584" fmla="*/ 4838698 h 6248398"/>
              <a:gd name="connsiteX104-4585" fmla="*/ 4914898 w 15811497"/>
              <a:gd name="connsiteY104-4586" fmla="*/ 4838699 h 6248398"/>
              <a:gd name="connsiteX105-4587" fmla="*/ 4924199 w 15811497"/>
              <a:gd name="connsiteY105-4588" fmla="*/ 4840508 h 6248398"/>
              <a:gd name="connsiteX106-4589" fmla="*/ 4893736 w 15811497"/>
              <a:gd name="connsiteY106-4590" fmla="*/ 4881247 h 6248398"/>
              <a:gd name="connsiteX107-4591" fmla="*/ 4778482 w 15811497"/>
              <a:gd name="connsiteY107-4592" fmla="*/ 5008058 h 6248398"/>
              <a:gd name="connsiteX108-4593" fmla="*/ 4778482 w 15811497"/>
              <a:gd name="connsiteY108-4594" fmla="*/ 5008057 h 6248398"/>
              <a:gd name="connsiteX109-4595" fmla="*/ 4715455 w 15811497"/>
              <a:gd name="connsiteY109-4596" fmla="*/ 5077404 h 6248398"/>
              <a:gd name="connsiteX110-4597" fmla="*/ 2762249 w 15811497"/>
              <a:gd name="connsiteY110-4598" fmla="*/ 5886448 h 6248398"/>
              <a:gd name="connsiteX111-4599" fmla="*/ 0 w 15811497"/>
              <a:gd name="connsiteY111-4600" fmla="*/ 3124198 h 6248398"/>
              <a:gd name="connsiteX112-4601" fmla="*/ 2762249 w 15811497"/>
              <a:gd name="connsiteY112-4602" fmla="*/ 361949 h 6248398"/>
              <a:gd name="connsiteX113-4603" fmla="*/ 4078902 w 15811497"/>
              <a:gd name="connsiteY113-4604" fmla="*/ 695338 h 6248398"/>
              <a:gd name="connsiteX114-4605" fmla="*/ 4261443 w 15811497"/>
              <a:gd name="connsiteY114-4606" fmla="*/ 806235 h 6248398"/>
              <a:gd name="connsiteX115-4607" fmla="*/ 4409044 w 15811497"/>
              <a:gd name="connsiteY115-4608" fmla="*/ 910268 h 6248398"/>
              <a:gd name="connsiteX116-4609" fmla="*/ 4612477 w 15811497"/>
              <a:gd name="connsiteY116-4610" fmla="*/ 1077402 h 6248398"/>
              <a:gd name="connsiteX117-4611" fmla="*/ 4612478 w 15811497"/>
              <a:gd name="connsiteY117-4612" fmla="*/ 1077403 h 6248398"/>
              <a:gd name="connsiteX118-4613" fmla="*/ 4715454 w 15811497"/>
              <a:gd name="connsiteY118-4614" fmla="*/ 1170993 h 6248398"/>
              <a:gd name="connsiteX119-4615" fmla="*/ 4701725 w 15811497"/>
              <a:gd name="connsiteY119-4616" fmla="*/ 1120394 h 6248398"/>
              <a:gd name="connsiteX120-4617" fmla="*/ 5191122 w 15811497"/>
              <a:gd name="connsiteY120-4618" fmla="*/ 1219199 h 6248398"/>
              <a:gd name="connsiteX121-4619" fmla="*/ 6161317 w 15811497"/>
              <a:gd name="connsiteY121-4620" fmla="*/ 761659 h 6248398"/>
              <a:gd name="connsiteX122-4621" fmla="*/ 6224019 w 15811497"/>
              <a:gd name="connsiteY122-4622" fmla="*/ 677808 h 6248398"/>
              <a:gd name="connsiteX123-4623" fmla="*/ 6175489 w 15811497"/>
              <a:gd name="connsiteY123-4624" fmla="*/ 757691 h 6248398"/>
              <a:gd name="connsiteX124-4625" fmla="*/ 6175489 w 15811497"/>
              <a:gd name="connsiteY124-4626" fmla="*/ 757692 h 6248398"/>
              <a:gd name="connsiteX125-4627" fmla="*/ 6224020 w 15811497"/>
              <a:gd name="connsiteY125-4628" fmla="*/ 677809 h 6248398"/>
              <a:gd name="connsiteX126-4629" fmla="*/ 6233696 w 15811497"/>
              <a:gd name="connsiteY126-4630" fmla="*/ 664869 h 6248398"/>
              <a:gd name="connsiteX127-4631" fmla="*/ 6252611 w 15811497"/>
              <a:gd name="connsiteY127-4632" fmla="*/ 633734 h 6248398"/>
              <a:gd name="connsiteX128-4633" fmla="*/ 6252610 w 15811497"/>
              <a:gd name="connsiteY128-4634" fmla="*/ 633734 h 6248398"/>
              <a:gd name="connsiteX129-4635" fmla="*/ 6233696 w 15811497"/>
              <a:gd name="connsiteY129-4636" fmla="*/ 664868 h 6248398"/>
              <a:gd name="connsiteX130-4637" fmla="*/ 6224019 w 15811497"/>
              <a:gd name="connsiteY130-4638" fmla="*/ 677808 h 6248398"/>
              <a:gd name="connsiteX131-4639" fmla="*/ 6248008 w 15811497"/>
              <a:gd name="connsiteY131-4640" fmla="*/ 638320 h 6248398"/>
              <a:gd name="connsiteX132-4641" fmla="*/ 6251291 w 15811497"/>
              <a:gd name="connsiteY132-4642" fmla="*/ 633930 h 6248398"/>
              <a:gd name="connsiteX133-4643" fmla="*/ 6251293 w 15811497"/>
              <a:gd name="connsiteY133-4644" fmla="*/ 633929 h 6248398"/>
              <a:gd name="connsiteX134-4645" fmla="*/ 6257683 w 15811497"/>
              <a:gd name="connsiteY134-4646" fmla="*/ 625384 h 6248398"/>
              <a:gd name="connsiteX135-4647" fmla="*/ 6257686 w 15811497"/>
              <a:gd name="connsiteY135-4648" fmla="*/ 625380 h 6248398"/>
              <a:gd name="connsiteX136-4649" fmla="*/ 6331355 w 15811497"/>
              <a:gd name="connsiteY136-4650" fmla="*/ 526865 h 6248398"/>
              <a:gd name="connsiteX137-4651" fmla="*/ 7448548 w 15811497"/>
              <a:gd name="connsiteY137-4652" fmla="*/ 0 h 6248398"/>
              <a:gd name="connsiteX0-4653" fmla="*/ 11209760 w 15811497"/>
              <a:gd name="connsiteY0-4654" fmla="*/ 5180760 h 6248398"/>
              <a:gd name="connsiteX1-4655" fmla="*/ 11210150 w 15811497"/>
              <a:gd name="connsiteY1-4656" fmla="*/ 5180948 h 6248398"/>
              <a:gd name="connsiteX2-4657" fmla="*/ 11313815 w 15811497"/>
              <a:gd name="connsiteY2-4658" fmla="*/ 5243926 h 6248398"/>
              <a:gd name="connsiteX3-4659" fmla="*/ 11369911 w 15811497"/>
              <a:gd name="connsiteY3-4660" fmla="*/ 5285874 h 6248398"/>
              <a:gd name="connsiteX4-4661" fmla="*/ 11410606 w 15811497"/>
              <a:gd name="connsiteY4-4662" fmla="*/ 5316305 h 6248398"/>
              <a:gd name="connsiteX5-4663" fmla="*/ 11499892 w 15811497"/>
              <a:gd name="connsiteY5-4664" fmla="*/ 5397454 h 6248398"/>
              <a:gd name="connsiteX6-4665" fmla="*/ 11528781 w 15811497"/>
              <a:gd name="connsiteY6-4666" fmla="*/ 5429240 h 6248398"/>
              <a:gd name="connsiteX7-4667" fmla="*/ 11504846 w 15811497"/>
              <a:gd name="connsiteY7-4668" fmla="*/ 5414699 h 6248398"/>
              <a:gd name="connsiteX8-4669" fmla="*/ 11371717 w 15811497"/>
              <a:gd name="connsiteY8-4670" fmla="*/ 5315148 h 6248398"/>
              <a:gd name="connsiteX9-4671" fmla="*/ 11292198 w 15811497"/>
              <a:gd name="connsiteY9-4672" fmla="*/ 5255685 h 6248398"/>
              <a:gd name="connsiteX10-4673" fmla="*/ 11209760 w 15811497"/>
              <a:gd name="connsiteY10-4674" fmla="*/ 5180760 h 6248398"/>
              <a:gd name="connsiteX11-4675" fmla="*/ 4892179 w 15811497"/>
              <a:gd name="connsiteY11-4676" fmla="*/ 4842491 h 6248398"/>
              <a:gd name="connsiteX12-4677" fmla="*/ 4892178 w 15811497"/>
              <a:gd name="connsiteY12-4678" fmla="*/ 4842492 h 6248398"/>
              <a:gd name="connsiteX13-4679" fmla="*/ 4885192 w 15811497"/>
              <a:gd name="connsiteY13-4680" fmla="*/ 4851834 h 6248398"/>
              <a:gd name="connsiteX14-4681" fmla="*/ 4892179 w 15811497"/>
              <a:gd name="connsiteY14-4682" fmla="*/ 4842491 h 6248398"/>
              <a:gd name="connsiteX15-4683" fmla="*/ 8767766 w 15811497"/>
              <a:gd name="connsiteY15-4684" fmla="*/ 853515 h 6248398"/>
              <a:gd name="connsiteX16-4685" fmla="*/ 8782572 w 15811497"/>
              <a:gd name="connsiteY16-4686" fmla="*/ 884251 h 6248398"/>
              <a:gd name="connsiteX17-4687" fmla="*/ 8812281 w 15811497"/>
              <a:gd name="connsiteY17-4688" fmla="*/ 965420 h 6248398"/>
              <a:gd name="connsiteX18-4689" fmla="*/ 8831257 w 15811497"/>
              <a:gd name="connsiteY18-4690" fmla="*/ 1017268 h 6248398"/>
              <a:gd name="connsiteX19-4691" fmla="*/ 8860452 w 15811497"/>
              <a:gd name="connsiteY19-4692" fmla="*/ 1130811 h 6248398"/>
              <a:gd name="connsiteX20-4693" fmla="*/ 8839383 w 15811497"/>
              <a:gd name="connsiteY20-4694" fmla="*/ 1087075 h 6248398"/>
              <a:gd name="connsiteX21-4695" fmla="*/ 8798546 w 15811497"/>
              <a:gd name="connsiteY21-4696" fmla="*/ 975498 h 6248398"/>
              <a:gd name="connsiteX22-4697" fmla="*/ 8795375 w 15811497"/>
              <a:gd name="connsiteY22-4698" fmla="*/ 963167 h 6248398"/>
              <a:gd name="connsiteX23-4699" fmla="*/ 8768620 w 15811497"/>
              <a:gd name="connsiteY23-4700" fmla="*/ 859114 h 6248398"/>
              <a:gd name="connsiteX24-4701" fmla="*/ 8767766 w 15811497"/>
              <a:gd name="connsiteY24-4702" fmla="*/ 853515 h 6248398"/>
              <a:gd name="connsiteX25-4703" fmla="*/ 7448548 w 15811497"/>
              <a:gd name="connsiteY25-4704" fmla="*/ 0 h 6248398"/>
              <a:gd name="connsiteX26-4705" fmla="*/ 8721604 w 15811497"/>
              <a:gd name="connsiteY26-4706" fmla="*/ 757692 h 6248398"/>
              <a:gd name="connsiteX27-4707" fmla="*/ 8767765 w 15811497"/>
              <a:gd name="connsiteY27-4708" fmla="*/ 853515 h 6248398"/>
              <a:gd name="connsiteX28-4709" fmla="*/ 8768619 w 15811497"/>
              <a:gd name="connsiteY28-4710" fmla="*/ 859114 h 6248398"/>
              <a:gd name="connsiteX29-4711" fmla="*/ 8890522 w 15811497"/>
              <a:gd name="connsiteY29-4712" fmla="*/ 1193234 h 6248398"/>
              <a:gd name="connsiteX30-4713" fmla="*/ 9958384 w 15811497"/>
              <a:gd name="connsiteY30-4714" fmla="*/ 1828798 h 6248398"/>
              <a:gd name="connsiteX31-4715" fmla="*/ 10895504 w 15811497"/>
              <a:gd name="connsiteY31-4716" fmla="*/ 1386857 h 6248398"/>
              <a:gd name="connsiteX32-4717" fmla="*/ 10927290 w 15811497"/>
              <a:gd name="connsiteY32-4718" fmla="*/ 1344350 h 6248398"/>
              <a:gd name="connsiteX33-4719" fmla="*/ 10936907 w 15811497"/>
              <a:gd name="connsiteY33-4720" fmla="*/ 1346082 h 6248398"/>
              <a:gd name="connsiteX34-4721" fmla="*/ 10917759 w 15811497"/>
              <a:gd name="connsiteY34-4722" fmla="*/ 1367151 h 6248398"/>
              <a:gd name="connsiteX35-4723" fmla="*/ 10545015 w 15811497"/>
              <a:gd name="connsiteY35-4724" fmla="*/ 1956940 h 6248398"/>
              <a:gd name="connsiteX36-4725" fmla="*/ 10521911 w 15811497"/>
              <a:gd name="connsiteY36-4726" fmla="*/ 2012524 h 6248398"/>
              <a:gd name="connsiteX37-4727" fmla="*/ 10521913 w 15811497"/>
              <a:gd name="connsiteY37-4728" fmla="*/ 2012521 h 6248398"/>
              <a:gd name="connsiteX38-4729" fmla="*/ 10545016 w 15811497"/>
              <a:gd name="connsiteY38-4730" fmla="*/ 1956940 h 6248398"/>
              <a:gd name="connsiteX39-4731" fmla="*/ 10917760 w 15811497"/>
              <a:gd name="connsiteY39-4732" fmla="*/ 1367152 h 6248398"/>
              <a:gd name="connsiteX40-4733" fmla="*/ 10936908 w 15811497"/>
              <a:gd name="connsiteY40-4734" fmla="*/ 1346084 h 6248398"/>
              <a:gd name="connsiteX41-4735" fmla="*/ 10972797 w 15811497"/>
              <a:gd name="connsiteY41-4736" fmla="*/ 1352550 h 6248398"/>
              <a:gd name="connsiteX42-4737" fmla="*/ 11002341 w 15811497"/>
              <a:gd name="connsiteY42-4738" fmla="*/ 1645177 h 6248398"/>
              <a:gd name="connsiteX43-4739" fmla="*/ 11002341 w 15811497"/>
              <a:gd name="connsiteY43-4740" fmla="*/ 1645177 h 6248398"/>
              <a:gd name="connsiteX44-4741" fmla="*/ 10972797 w 15811497"/>
              <a:gd name="connsiteY44-4742" fmla="*/ 1352549 h 6248398"/>
              <a:gd name="connsiteX45-4743" fmla="*/ 10936908 w 15811497"/>
              <a:gd name="connsiteY45-4744" fmla="*/ 1346083 h 6248398"/>
              <a:gd name="connsiteX46-4745" fmla="*/ 11096041 w 15811497"/>
              <a:gd name="connsiteY46-4746" fmla="*/ 1170993 h 6248398"/>
              <a:gd name="connsiteX47-4747" fmla="*/ 13049247 w 15811497"/>
              <a:gd name="connsiteY47-4748" fmla="*/ 361949 h 6248398"/>
              <a:gd name="connsiteX48-4749" fmla="*/ 15811497 w 15811497"/>
              <a:gd name="connsiteY48-4750" fmla="*/ 3124198 h 6248398"/>
              <a:gd name="connsiteX49-4751" fmla="*/ 13049247 w 15811497"/>
              <a:gd name="connsiteY49-4752" fmla="*/ 5886448 h 6248398"/>
              <a:gd name="connsiteX50-4753" fmla="*/ 11732594 w 15811497"/>
              <a:gd name="connsiteY50-4754" fmla="*/ 5553059 h 6248398"/>
              <a:gd name="connsiteX51-4755" fmla="*/ 11528782 w 15811497"/>
              <a:gd name="connsiteY51-4756" fmla="*/ 5429240 h 6248398"/>
              <a:gd name="connsiteX52-4757" fmla="*/ 11499893 w 15811497"/>
              <a:gd name="connsiteY52-4758" fmla="*/ 5397454 h 6248398"/>
              <a:gd name="connsiteX53-4759" fmla="*/ 11410607 w 15811497"/>
              <a:gd name="connsiteY53-4760" fmla="*/ 5316305 h 6248398"/>
              <a:gd name="connsiteX54-4761" fmla="*/ 11369912 w 15811497"/>
              <a:gd name="connsiteY54-4762" fmla="*/ 5285874 h 6248398"/>
              <a:gd name="connsiteX55-4763" fmla="*/ 11355656 w 15811497"/>
              <a:gd name="connsiteY55-4764" fmla="*/ 5144675 h 6248398"/>
              <a:gd name="connsiteX56-4765" fmla="*/ 11355656 w 15811497"/>
              <a:gd name="connsiteY56-4766" fmla="*/ 5144675 h 6248398"/>
              <a:gd name="connsiteX57-4767" fmla="*/ 11369912 w 15811497"/>
              <a:gd name="connsiteY57-4768" fmla="*/ 5285874 h 6248398"/>
              <a:gd name="connsiteX58-4769" fmla="*/ 11313816 w 15811497"/>
              <a:gd name="connsiteY58-4770" fmla="*/ 5243926 h 6248398"/>
              <a:gd name="connsiteX59-4771" fmla="*/ 11210151 w 15811497"/>
              <a:gd name="connsiteY59-4772" fmla="*/ 5180948 h 6248398"/>
              <a:gd name="connsiteX60-4773" fmla="*/ 11209761 w 15811497"/>
              <a:gd name="connsiteY60-4774" fmla="*/ 5180760 h 6248398"/>
              <a:gd name="connsiteX61-4775" fmla="*/ 11096041 w 15811497"/>
              <a:gd name="connsiteY61-4776" fmla="*/ 5077404 h 6248398"/>
              <a:gd name="connsiteX62-4777" fmla="*/ 11063094 w 15811497"/>
              <a:gd name="connsiteY62-4778" fmla="*/ 5041153 h 6248398"/>
              <a:gd name="connsiteX63-4779" fmla="*/ 11063091 w 15811497"/>
              <a:gd name="connsiteY63-4780" fmla="*/ 5041152 h 6248398"/>
              <a:gd name="connsiteX64-4781" fmla="*/ 11096040 w 15811497"/>
              <a:gd name="connsiteY64-4782" fmla="*/ 5077404 h 6248398"/>
              <a:gd name="connsiteX65-4783" fmla="*/ 11209760 w 15811497"/>
              <a:gd name="connsiteY65-4784" fmla="*/ 5180760 h 6248398"/>
              <a:gd name="connsiteX66-4785" fmla="*/ 11100244 w 15811497"/>
              <a:gd name="connsiteY66-4786" fmla="*/ 5128004 h 6248398"/>
              <a:gd name="connsiteX67-4787" fmla="*/ 10610846 w 15811497"/>
              <a:gd name="connsiteY67-4788" fmla="*/ 5029199 h 6248398"/>
              <a:gd name="connsiteX68-4789" fmla="*/ 9640652 w 15811497"/>
              <a:gd name="connsiteY68-4790" fmla="*/ 5486739 h 6248398"/>
              <a:gd name="connsiteX69-4791" fmla="*/ 9628722 w 15811497"/>
              <a:gd name="connsiteY69-4792" fmla="*/ 5502693 h 6248398"/>
              <a:gd name="connsiteX70-4793" fmla="*/ 9568273 w 15811497"/>
              <a:gd name="connsiteY70-4794" fmla="*/ 5583530 h 6248398"/>
              <a:gd name="connsiteX71-4795" fmla="*/ 9535504 w 15811497"/>
              <a:gd name="connsiteY71-4796" fmla="*/ 5637470 h 6248398"/>
              <a:gd name="connsiteX72-4797" fmla="*/ 9535505 w 15811497"/>
              <a:gd name="connsiteY72-4798" fmla="*/ 5637470 h 6248398"/>
              <a:gd name="connsiteX73-4799" fmla="*/ 9568273 w 15811497"/>
              <a:gd name="connsiteY73-4800" fmla="*/ 5583531 h 6248398"/>
              <a:gd name="connsiteX74-4801" fmla="*/ 9628722 w 15811497"/>
              <a:gd name="connsiteY74-4802" fmla="*/ 5502694 h 6248398"/>
              <a:gd name="connsiteX75-4803" fmla="*/ 9563485 w 15811497"/>
              <a:gd name="connsiteY75-4804" fmla="*/ 5610078 h 6248398"/>
              <a:gd name="connsiteX76-4805" fmla="*/ 9542221 w 15811497"/>
              <a:gd name="connsiteY76-4806" fmla="*/ 5638514 h 6248398"/>
              <a:gd name="connsiteX77-4807" fmla="*/ 9504352 w 15811497"/>
              <a:gd name="connsiteY77-4808" fmla="*/ 5689156 h 6248398"/>
              <a:gd name="connsiteX78-4809" fmla="*/ 9480140 w 15811497"/>
              <a:gd name="connsiteY78-4810" fmla="*/ 5721533 h 6248398"/>
              <a:gd name="connsiteX79-4811" fmla="*/ 8362947 w 15811497"/>
              <a:gd name="connsiteY79-4812" fmla="*/ 6248398 h 6248398"/>
              <a:gd name="connsiteX80-4813" fmla="*/ 7028922 w 15811497"/>
              <a:gd name="connsiteY80-4814" fmla="*/ 5364147 h 6248398"/>
              <a:gd name="connsiteX81-4815" fmla="*/ 6990513 w 15811497"/>
              <a:gd name="connsiteY81-4816" fmla="*/ 5259205 h 6248398"/>
              <a:gd name="connsiteX82-4817" fmla="*/ 6990512 w 15811497"/>
              <a:gd name="connsiteY82-4818" fmla="*/ 5259199 h 6248398"/>
              <a:gd name="connsiteX83-4819" fmla="*/ 6983676 w 15811497"/>
              <a:gd name="connsiteY83-4820" fmla="*/ 5240519 h 6248398"/>
              <a:gd name="connsiteX84-4821" fmla="*/ 6983673 w 15811497"/>
              <a:gd name="connsiteY84-4822" fmla="*/ 5240519 h 6248398"/>
              <a:gd name="connsiteX85-4823" fmla="*/ 6980236 w 15811497"/>
              <a:gd name="connsiteY85-4824" fmla="*/ 5231130 h 6248398"/>
              <a:gd name="connsiteX86-4825" fmla="*/ 6978859 w 15811497"/>
              <a:gd name="connsiteY86-4826" fmla="*/ 5225774 h 6248398"/>
              <a:gd name="connsiteX87-4827" fmla="*/ 6984291 w 15811497"/>
              <a:gd name="connsiteY87-4828" fmla="*/ 5240614 h 6248398"/>
              <a:gd name="connsiteX88-4829" fmla="*/ 6984292 w 15811497"/>
              <a:gd name="connsiteY88-4830" fmla="*/ 5240614 h 6248398"/>
              <a:gd name="connsiteX89-4831" fmla="*/ 6978860 w 15811497"/>
              <a:gd name="connsiteY89-4832" fmla="*/ 5225773 h 6248398"/>
              <a:gd name="connsiteX90-4833" fmla="*/ 6944562 w 15811497"/>
              <a:gd name="connsiteY90-4834" fmla="*/ 5092380 h 6248398"/>
              <a:gd name="connsiteX91-4835" fmla="*/ 6924183 w 15811497"/>
              <a:gd name="connsiteY91-4836" fmla="*/ 4890225 h 6248398"/>
              <a:gd name="connsiteX92-4837" fmla="*/ 6924182 w 15811497"/>
              <a:gd name="connsiteY92-4838" fmla="*/ 4890225 h 6248398"/>
              <a:gd name="connsiteX93-4839" fmla="*/ 6944561 w 15811497"/>
              <a:gd name="connsiteY93-4840" fmla="*/ 5092380 h 6248398"/>
              <a:gd name="connsiteX94-4841" fmla="*/ 6978860 w 15811497"/>
              <a:gd name="connsiteY94-4842" fmla="*/ 5225773 h 6248398"/>
              <a:gd name="connsiteX95-4843" fmla="*/ 6948299 w 15811497"/>
              <a:gd name="connsiteY95-4844" fmla="*/ 5142273 h 6248398"/>
              <a:gd name="connsiteX96-4845" fmla="*/ 5829297 w 15811497"/>
              <a:gd name="connsiteY96-4846" fmla="*/ 4400549 h 6248398"/>
              <a:gd name="connsiteX97-4847" fmla="*/ 5056802 w 15811497"/>
              <a:gd name="connsiteY97-4848" fmla="*/ 4677867 h 6248398"/>
              <a:gd name="connsiteX98-4849" fmla="*/ 5022517 w 15811497"/>
              <a:gd name="connsiteY98-4850" fmla="*/ 4709027 h 6248398"/>
              <a:gd name="connsiteX99-4851" fmla="*/ 5022515 w 15811497"/>
              <a:gd name="connsiteY99-4852" fmla="*/ 4709029 h 6248398"/>
              <a:gd name="connsiteX100-4853" fmla="*/ 5022510 w 15811497"/>
              <a:gd name="connsiteY100-4854" fmla="*/ 4709033 h 6248398"/>
              <a:gd name="connsiteX101-4855" fmla="*/ 4924198 w 15811497"/>
              <a:gd name="connsiteY101-4856" fmla="*/ 4840507 h 6248398"/>
              <a:gd name="connsiteX102-4857" fmla="*/ 4914898 w 15811497"/>
              <a:gd name="connsiteY102-4858" fmla="*/ 4838698 h 6248398"/>
              <a:gd name="connsiteX103-4859" fmla="*/ 4914898 w 15811497"/>
              <a:gd name="connsiteY103-4860" fmla="*/ 4838699 h 6248398"/>
              <a:gd name="connsiteX104-4861" fmla="*/ 4924199 w 15811497"/>
              <a:gd name="connsiteY104-4862" fmla="*/ 4840508 h 6248398"/>
              <a:gd name="connsiteX105-4863" fmla="*/ 4893736 w 15811497"/>
              <a:gd name="connsiteY105-4864" fmla="*/ 4881247 h 6248398"/>
              <a:gd name="connsiteX106-4865" fmla="*/ 4778482 w 15811497"/>
              <a:gd name="connsiteY106-4866" fmla="*/ 5008058 h 6248398"/>
              <a:gd name="connsiteX107-4867" fmla="*/ 4778482 w 15811497"/>
              <a:gd name="connsiteY107-4868" fmla="*/ 5008057 h 6248398"/>
              <a:gd name="connsiteX108-4869" fmla="*/ 4715455 w 15811497"/>
              <a:gd name="connsiteY108-4870" fmla="*/ 5077404 h 6248398"/>
              <a:gd name="connsiteX109-4871" fmla="*/ 2762249 w 15811497"/>
              <a:gd name="connsiteY109-4872" fmla="*/ 5886448 h 6248398"/>
              <a:gd name="connsiteX110-4873" fmla="*/ 0 w 15811497"/>
              <a:gd name="connsiteY110-4874" fmla="*/ 3124198 h 6248398"/>
              <a:gd name="connsiteX111-4875" fmla="*/ 2762249 w 15811497"/>
              <a:gd name="connsiteY111-4876" fmla="*/ 361949 h 6248398"/>
              <a:gd name="connsiteX112-4877" fmla="*/ 4078902 w 15811497"/>
              <a:gd name="connsiteY112-4878" fmla="*/ 695338 h 6248398"/>
              <a:gd name="connsiteX113-4879" fmla="*/ 4261443 w 15811497"/>
              <a:gd name="connsiteY113-4880" fmla="*/ 806235 h 6248398"/>
              <a:gd name="connsiteX114-4881" fmla="*/ 4409044 w 15811497"/>
              <a:gd name="connsiteY114-4882" fmla="*/ 910268 h 6248398"/>
              <a:gd name="connsiteX115-4883" fmla="*/ 4612477 w 15811497"/>
              <a:gd name="connsiteY115-4884" fmla="*/ 1077402 h 6248398"/>
              <a:gd name="connsiteX116-4885" fmla="*/ 4612478 w 15811497"/>
              <a:gd name="connsiteY116-4886" fmla="*/ 1077403 h 6248398"/>
              <a:gd name="connsiteX117-4887" fmla="*/ 4715454 w 15811497"/>
              <a:gd name="connsiteY117-4888" fmla="*/ 1170993 h 6248398"/>
              <a:gd name="connsiteX118-4889" fmla="*/ 4701725 w 15811497"/>
              <a:gd name="connsiteY118-4890" fmla="*/ 1120394 h 6248398"/>
              <a:gd name="connsiteX119-4891" fmla="*/ 5191122 w 15811497"/>
              <a:gd name="connsiteY119-4892" fmla="*/ 1219199 h 6248398"/>
              <a:gd name="connsiteX120-4893" fmla="*/ 6161317 w 15811497"/>
              <a:gd name="connsiteY120-4894" fmla="*/ 761659 h 6248398"/>
              <a:gd name="connsiteX121-4895" fmla="*/ 6224019 w 15811497"/>
              <a:gd name="connsiteY121-4896" fmla="*/ 677808 h 6248398"/>
              <a:gd name="connsiteX122-4897" fmla="*/ 6175489 w 15811497"/>
              <a:gd name="connsiteY122-4898" fmla="*/ 757691 h 6248398"/>
              <a:gd name="connsiteX123-4899" fmla="*/ 6175489 w 15811497"/>
              <a:gd name="connsiteY123-4900" fmla="*/ 757692 h 6248398"/>
              <a:gd name="connsiteX124-4901" fmla="*/ 6224020 w 15811497"/>
              <a:gd name="connsiteY124-4902" fmla="*/ 677809 h 6248398"/>
              <a:gd name="connsiteX125-4903" fmla="*/ 6233696 w 15811497"/>
              <a:gd name="connsiteY125-4904" fmla="*/ 664869 h 6248398"/>
              <a:gd name="connsiteX126-4905" fmla="*/ 6252611 w 15811497"/>
              <a:gd name="connsiteY126-4906" fmla="*/ 633734 h 6248398"/>
              <a:gd name="connsiteX127-4907" fmla="*/ 6252610 w 15811497"/>
              <a:gd name="connsiteY127-4908" fmla="*/ 633734 h 6248398"/>
              <a:gd name="connsiteX128-4909" fmla="*/ 6233696 w 15811497"/>
              <a:gd name="connsiteY128-4910" fmla="*/ 664868 h 6248398"/>
              <a:gd name="connsiteX129-4911" fmla="*/ 6224019 w 15811497"/>
              <a:gd name="connsiteY129-4912" fmla="*/ 677808 h 6248398"/>
              <a:gd name="connsiteX130-4913" fmla="*/ 6248008 w 15811497"/>
              <a:gd name="connsiteY130-4914" fmla="*/ 638320 h 6248398"/>
              <a:gd name="connsiteX131-4915" fmla="*/ 6251291 w 15811497"/>
              <a:gd name="connsiteY131-4916" fmla="*/ 633930 h 6248398"/>
              <a:gd name="connsiteX132-4917" fmla="*/ 6251293 w 15811497"/>
              <a:gd name="connsiteY132-4918" fmla="*/ 633929 h 6248398"/>
              <a:gd name="connsiteX133-4919" fmla="*/ 6257683 w 15811497"/>
              <a:gd name="connsiteY133-4920" fmla="*/ 625384 h 6248398"/>
              <a:gd name="connsiteX134-4921" fmla="*/ 6257686 w 15811497"/>
              <a:gd name="connsiteY134-4922" fmla="*/ 625380 h 6248398"/>
              <a:gd name="connsiteX135-4923" fmla="*/ 6331355 w 15811497"/>
              <a:gd name="connsiteY135-4924" fmla="*/ 526865 h 6248398"/>
              <a:gd name="connsiteX136-4925" fmla="*/ 7448548 w 15811497"/>
              <a:gd name="connsiteY136-4926" fmla="*/ 0 h 6248398"/>
              <a:gd name="connsiteX0-4927" fmla="*/ 11209760 w 15811497"/>
              <a:gd name="connsiteY0-4928" fmla="*/ 5180760 h 6248398"/>
              <a:gd name="connsiteX1-4929" fmla="*/ 11210150 w 15811497"/>
              <a:gd name="connsiteY1-4930" fmla="*/ 5180948 h 6248398"/>
              <a:gd name="connsiteX2-4931" fmla="*/ 11313815 w 15811497"/>
              <a:gd name="connsiteY2-4932" fmla="*/ 5243926 h 6248398"/>
              <a:gd name="connsiteX3-4933" fmla="*/ 11369911 w 15811497"/>
              <a:gd name="connsiteY3-4934" fmla="*/ 5285874 h 6248398"/>
              <a:gd name="connsiteX4-4935" fmla="*/ 11410606 w 15811497"/>
              <a:gd name="connsiteY4-4936" fmla="*/ 5316305 h 6248398"/>
              <a:gd name="connsiteX5-4937" fmla="*/ 11499892 w 15811497"/>
              <a:gd name="connsiteY5-4938" fmla="*/ 5397454 h 6248398"/>
              <a:gd name="connsiteX6-4939" fmla="*/ 11528781 w 15811497"/>
              <a:gd name="connsiteY6-4940" fmla="*/ 5429240 h 6248398"/>
              <a:gd name="connsiteX7-4941" fmla="*/ 11504846 w 15811497"/>
              <a:gd name="connsiteY7-4942" fmla="*/ 5414699 h 6248398"/>
              <a:gd name="connsiteX8-4943" fmla="*/ 11371717 w 15811497"/>
              <a:gd name="connsiteY8-4944" fmla="*/ 5315148 h 6248398"/>
              <a:gd name="connsiteX9-4945" fmla="*/ 11292198 w 15811497"/>
              <a:gd name="connsiteY9-4946" fmla="*/ 5255685 h 6248398"/>
              <a:gd name="connsiteX10-4947" fmla="*/ 11209760 w 15811497"/>
              <a:gd name="connsiteY10-4948" fmla="*/ 5180760 h 6248398"/>
              <a:gd name="connsiteX11-4949" fmla="*/ 4892179 w 15811497"/>
              <a:gd name="connsiteY11-4950" fmla="*/ 4842491 h 6248398"/>
              <a:gd name="connsiteX12-4951" fmla="*/ 4892178 w 15811497"/>
              <a:gd name="connsiteY12-4952" fmla="*/ 4842492 h 6248398"/>
              <a:gd name="connsiteX13-4953" fmla="*/ 4885192 w 15811497"/>
              <a:gd name="connsiteY13-4954" fmla="*/ 4851834 h 6248398"/>
              <a:gd name="connsiteX14-4955" fmla="*/ 4892179 w 15811497"/>
              <a:gd name="connsiteY14-4956" fmla="*/ 4842491 h 6248398"/>
              <a:gd name="connsiteX15-4957" fmla="*/ 8767766 w 15811497"/>
              <a:gd name="connsiteY15-4958" fmla="*/ 853515 h 6248398"/>
              <a:gd name="connsiteX16-4959" fmla="*/ 8782572 w 15811497"/>
              <a:gd name="connsiteY16-4960" fmla="*/ 884251 h 6248398"/>
              <a:gd name="connsiteX17-4961" fmla="*/ 8812281 w 15811497"/>
              <a:gd name="connsiteY17-4962" fmla="*/ 965420 h 6248398"/>
              <a:gd name="connsiteX18-4963" fmla="*/ 8831257 w 15811497"/>
              <a:gd name="connsiteY18-4964" fmla="*/ 1017268 h 6248398"/>
              <a:gd name="connsiteX19-4965" fmla="*/ 8860452 w 15811497"/>
              <a:gd name="connsiteY19-4966" fmla="*/ 1130811 h 6248398"/>
              <a:gd name="connsiteX20-4967" fmla="*/ 8839383 w 15811497"/>
              <a:gd name="connsiteY20-4968" fmla="*/ 1087075 h 6248398"/>
              <a:gd name="connsiteX21-4969" fmla="*/ 8795375 w 15811497"/>
              <a:gd name="connsiteY21-4970" fmla="*/ 963167 h 6248398"/>
              <a:gd name="connsiteX22-4971" fmla="*/ 8768620 w 15811497"/>
              <a:gd name="connsiteY22-4972" fmla="*/ 859114 h 6248398"/>
              <a:gd name="connsiteX23-4973" fmla="*/ 8767766 w 15811497"/>
              <a:gd name="connsiteY23-4974" fmla="*/ 853515 h 6248398"/>
              <a:gd name="connsiteX24-4975" fmla="*/ 7448548 w 15811497"/>
              <a:gd name="connsiteY24-4976" fmla="*/ 0 h 6248398"/>
              <a:gd name="connsiteX25-4977" fmla="*/ 8721604 w 15811497"/>
              <a:gd name="connsiteY25-4978" fmla="*/ 757692 h 6248398"/>
              <a:gd name="connsiteX26-4979" fmla="*/ 8767765 w 15811497"/>
              <a:gd name="connsiteY26-4980" fmla="*/ 853515 h 6248398"/>
              <a:gd name="connsiteX27-4981" fmla="*/ 8768619 w 15811497"/>
              <a:gd name="connsiteY27-4982" fmla="*/ 859114 h 6248398"/>
              <a:gd name="connsiteX28-4983" fmla="*/ 8890522 w 15811497"/>
              <a:gd name="connsiteY28-4984" fmla="*/ 1193234 h 6248398"/>
              <a:gd name="connsiteX29-4985" fmla="*/ 9958384 w 15811497"/>
              <a:gd name="connsiteY29-4986" fmla="*/ 1828798 h 6248398"/>
              <a:gd name="connsiteX30-4987" fmla="*/ 10895504 w 15811497"/>
              <a:gd name="connsiteY30-4988" fmla="*/ 1386857 h 6248398"/>
              <a:gd name="connsiteX31-4989" fmla="*/ 10927290 w 15811497"/>
              <a:gd name="connsiteY31-4990" fmla="*/ 1344350 h 6248398"/>
              <a:gd name="connsiteX32-4991" fmla="*/ 10936907 w 15811497"/>
              <a:gd name="connsiteY32-4992" fmla="*/ 1346082 h 6248398"/>
              <a:gd name="connsiteX33-4993" fmla="*/ 10917759 w 15811497"/>
              <a:gd name="connsiteY33-4994" fmla="*/ 1367151 h 6248398"/>
              <a:gd name="connsiteX34-4995" fmla="*/ 10545015 w 15811497"/>
              <a:gd name="connsiteY34-4996" fmla="*/ 1956940 h 6248398"/>
              <a:gd name="connsiteX35-4997" fmla="*/ 10521911 w 15811497"/>
              <a:gd name="connsiteY35-4998" fmla="*/ 2012524 h 6248398"/>
              <a:gd name="connsiteX36-4999" fmla="*/ 10521913 w 15811497"/>
              <a:gd name="connsiteY36-5000" fmla="*/ 2012521 h 6248398"/>
              <a:gd name="connsiteX37-5001" fmla="*/ 10545016 w 15811497"/>
              <a:gd name="connsiteY37-5002" fmla="*/ 1956940 h 6248398"/>
              <a:gd name="connsiteX38-5003" fmla="*/ 10917760 w 15811497"/>
              <a:gd name="connsiteY38-5004" fmla="*/ 1367152 h 6248398"/>
              <a:gd name="connsiteX39-5005" fmla="*/ 10936908 w 15811497"/>
              <a:gd name="connsiteY39-5006" fmla="*/ 1346084 h 6248398"/>
              <a:gd name="connsiteX40-5007" fmla="*/ 10972797 w 15811497"/>
              <a:gd name="connsiteY40-5008" fmla="*/ 1352550 h 6248398"/>
              <a:gd name="connsiteX41-5009" fmla="*/ 11002341 w 15811497"/>
              <a:gd name="connsiteY41-5010" fmla="*/ 1645177 h 6248398"/>
              <a:gd name="connsiteX42-5011" fmla="*/ 11002341 w 15811497"/>
              <a:gd name="connsiteY42-5012" fmla="*/ 1645177 h 6248398"/>
              <a:gd name="connsiteX43-5013" fmla="*/ 10972797 w 15811497"/>
              <a:gd name="connsiteY43-5014" fmla="*/ 1352549 h 6248398"/>
              <a:gd name="connsiteX44-5015" fmla="*/ 10936908 w 15811497"/>
              <a:gd name="connsiteY44-5016" fmla="*/ 1346083 h 6248398"/>
              <a:gd name="connsiteX45-5017" fmla="*/ 11096041 w 15811497"/>
              <a:gd name="connsiteY45-5018" fmla="*/ 1170993 h 6248398"/>
              <a:gd name="connsiteX46-5019" fmla="*/ 13049247 w 15811497"/>
              <a:gd name="connsiteY46-5020" fmla="*/ 361949 h 6248398"/>
              <a:gd name="connsiteX47-5021" fmla="*/ 15811497 w 15811497"/>
              <a:gd name="connsiteY47-5022" fmla="*/ 3124198 h 6248398"/>
              <a:gd name="connsiteX48-5023" fmla="*/ 13049247 w 15811497"/>
              <a:gd name="connsiteY48-5024" fmla="*/ 5886448 h 6248398"/>
              <a:gd name="connsiteX49-5025" fmla="*/ 11732594 w 15811497"/>
              <a:gd name="connsiteY49-5026" fmla="*/ 5553059 h 6248398"/>
              <a:gd name="connsiteX50-5027" fmla="*/ 11528782 w 15811497"/>
              <a:gd name="connsiteY50-5028" fmla="*/ 5429240 h 6248398"/>
              <a:gd name="connsiteX51-5029" fmla="*/ 11499893 w 15811497"/>
              <a:gd name="connsiteY51-5030" fmla="*/ 5397454 h 6248398"/>
              <a:gd name="connsiteX52-5031" fmla="*/ 11410607 w 15811497"/>
              <a:gd name="connsiteY52-5032" fmla="*/ 5316305 h 6248398"/>
              <a:gd name="connsiteX53-5033" fmla="*/ 11369912 w 15811497"/>
              <a:gd name="connsiteY53-5034" fmla="*/ 5285874 h 6248398"/>
              <a:gd name="connsiteX54-5035" fmla="*/ 11355656 w 15811497"/>
              <a:gd name="connsiteY54-5036" fmla="*/ 5144675 h 6248398"/>
              <a:gd name="connsiteX55-5037" fmla="*/ 11355656 w 15811497"/>
              <a:gd name="connsiteY55-5038" fmla="*/ 5144675 h 6248398"/>
              <a:gd name="connsiteX56-5039" fmla="*/ 11369912 w 15811497"/>
              <a:gd name="connsiteY56-5040" fmla="*/ 5285874 h 6248398"/>
              <a:gd name="connsiteX57-5041" fmla="*/ 11313816 w 15811497"/>
              <a:gd name="connsiteY57-5042" fmla="*/ 5243926 h 6248398"/>
              <a:gd name="connsiteX58-5043" fmla="*/ 11210151 w 15811497"/>
              <a:gd name="connsiteY58-5044" fmla="*/ 5180948 h 6248398"/>
              <a:gd name="connsiteX59-5045" fmla="*/ 11209761 w 15811497"/>
              <a:gd name="connsiteY59-5046" fmla="*/ 5180760 h 6248398"/>
              <a:gd name="connsiteX60-5047" fmla="*/ 11096041 w 15811497"/>
              <a:gd name="connsiteY60-5048" fmla="*/ 5077404 h 6248398"/>
              <a:gd name="connsiteX61-5049" fmla="*/ 11063094 w 15811497"/>
              <a:gd name="connsiteY61-5050" fmla="*/ 5041153 h 6248398"/>
              <a:gd name="connsiteX62-5051" fmla="*/ 11063091 w 15811497"/>
              <a:gd name="connsiteY62-5052" fmla="*/ 5041152 h 6248398"/>
              <a:gd name="connsiteX63-5053" fmla="*/ 11096040 w 15811497"/>
              <a:gd name="connsiteY63-5054" fmla="*/ 5077404 h 6248398"/>
              <a:gd name="connsiteX64-5055" fmla="*/ 11209760 w 15811497"/>
              <a:gd name="connsiteY64-5056" fmla="*/ 5180760 h 6248398"/>
              <a:gd name="connsiteX65-5057" fmla="*/ 11100244 w 15811497"/>
              <a:gd name="connsiteY65-5058" fmla="*/ 5128004 h 6248398"/>
              <a:gd name="connsiteX66-5059" fmla="*/ 10610846 w 15811497"/>
              <a:gd name="connsiteY66-5060" fmla="*/ 5029199 h 6248398"/>
              <a:gd name="connsiteX67-5061" fmla="*/ 9640652 w 15811497"/>
              <a:gd name="connsiteY67-5062" fmla="*/ 5486739 h 6248398"/>
              <a:gd name="connsiteX68-5063" fmla="*/ 9628722 w 15811497"/>
              <a:gd name="connsiteY68-5064" fmla="*/ 5502693 h 6248398"/>
              <a:gd name="connsiteX69-5065" fmla="*/ 9568273 w 15811497"/>
              <a:gd name="connsiteY69-5066" fmla="*/ 5583530 h 6248398"/>
              <a:gd name="connsiteX70-5067" fmla="*/ 9535504 w 15811497"/>
              <a:gd name="connsiteY70-5068" fmla="*/ 5637470 h 6248398"/>
              <a:gd name="connsiteX71-5069" fmla="*/ 9535505 w 15811497"/>
              <a:gd name="connsiteY71-5070" fmla="*/ 5637470 h 6248398"/>
              <a:gd name="connsiteX72-5071" fmla="*/ 9568273 w 15811497"/>
              <a:gd name="connsiteY72-5072" fmla="*/ 5583531 h 6248398"/>
              <a:gd name="connsiteX73-5073" fmla="*/ 9628722 w 15811497"/>
              <a:gd name="connsiteY73-5074" fmla="*/ 5502694 h 6248398"/>
              <a:gd name="connsiteX74-5075" fmla="*/ 9563485 w 15811497"/>
              <a:gd name="connsiteY74-5076" fmla="*/ 5610078 h 6248398"/>
              <a:gd name="connsiteX75-5077" fmla="*/ 9542221 w 15811497"/>
              <a:gd name="connsiteY75-5078" fmla="*/ 5638514 h 6248398"/>
              <a:gd name="connsiteX76-5079" fmla="*/ 9504352 w 15811497"/>
              <a:gd name="connsiteY76-5080" fmla="*/ 5689156 h 6248398"/>
              <a:gd name="connsiteX77-5081" fmla="*/ 9480140 w 15811497"/>
              <a:gd name="connsiteY77-5082" fmla="*/ 5721533 h 6248398"/>
              <a:gd name="connsiteX78-5083" fmla="*/ 8362947 w 15811497"/>
              <a:gd name="connsiteY78-5084" fmla="*/ 6248398 h 6248398"/>
              <a:gd name="connsiteX79-5085" fmla="*/ 7028922 w 15811497"/>
              <a:gd name="connsiteY79-5086" fmla="*/ 5364147 h 6248398"/>
              <a:gd name="connsiteX80-5087" fmla="*/ 6990513 w 15811497"/>
              <a:gd name="connsiteY80-5088" fmla="*/ 5259205 h 6248398"/>
              <a:gd name="connsiteX81-5089" fmla="*/ 6990512 w 15811497"/>
              <a:gd name="connsiteY81-5090" fmla="*/ 5259199 h 6248398"/>
              <a:gd name="connsiteX82-5091" fmla="*/ 6983676 w 15811497"/>
              <a:gd name="connsiteY82-5092" fmla="*/ 5240519 h 6248398"/>
              <a:gd name="connsiteX83-5093" fmla="*/ 6983673 w 15811497"/>
              <a:gd name="connsiteY83-5094" fmla="*/ 5240519 h 6248398"/>
              <a:gd name="connsiteX84-5095" fmla="*/ 6980236 w 15811497"/>
              <a:gd name="connsiteY84-5096" fmla="*/ 5231130 h 6248398"/>
              <a:gd name="connsiteX85-5097" fmla="*/ 6978859 w 15811497"/>
              <a:gd name="connsiteY85-5098" fmla="*/ 5225774 h 6248398"/>
              <a:gd name="connsiteX86-5099" fmla="*/ 6984291 w 15811497"/>
              <a:gd name="connsiteY86-5100" fmla="*/ 5240614 h 6248398"/>
              <a:gd name="connsiteX87-5101" fmla="*/ 6984292 w 15811497"/>
              <a:gd name="connsiteY87-5102" fmla="*/ 5240614 h 6248398"/>
              <a:gd name="connsiteX88-5103" fmla="*/ 6978860 w 15811497"/>
              <a:gd name="connsiteY88-5104" fmla="*/ 5225773 h 6248398"/>
              <a:gd name="connsiteX89-5105" fmla="*/ 6944562 w 15811497"/>
              <a:gd name="connsiteY89-5106" fmla="*/ 5092380 h 6248398"/>
              <a:gd name="connsiteX90-5107" fmla="*/ 6924183 w 15811497"/>
              <a:gd name="connsiteY90-5108" fmla="*/ 4890225 h 6248398"/>
              <a:gd name="connsiteX91-5109" fmla="*/ 6924182 w 15811497"/>
              <a:gd name="connsiteY91-5110" fmla="*/ 4890225 h 6248398"/>
              <a:gd name="connsiteX92-5111" fmla="*/ 6944561 w 15811497"/>
              <a:gd name="connsiteY92-5112" fmla="*/ 5092380 h 6248398"/>
              <a:gd name="connsiteX93-5113" fmla="*/ 6978860 w 15811497"/>
              <a:gd name="connsiteY93-5114" fmla="*/ 5225773 h 6248398"/>
              <a:gd name="connsiteX94-5115" fmla="*/ 6948299 w 15811497"/>
              <a:gd name="connsiteY94-5116" fmla="*/ 5142273 h 6248398"/>
              <a:gd name="connsiteX95-5117" fmla="*/ 5829297 w 15811497"/>
              <a:gd name="connsiteY95-5118" fmla="*/ 4400549 h 6248398"/>
              <a:gd name="connsiteX96-5119" fmla="*/ 5056802 w 15811497"/>
              <a:gd name="connsiteY96-5120" fmla="*/ 4677867 h 6248398"/>
              <a:gd name="connsiteX97-5121" fmla="*/ 5022517 w 15811497"/>
              <a:gd name="connsiteY97-5122" fmla="*/ 4709027 h 6248398"/>
              <a:gd name="connsiteX98-5123" fmla="*/ 5022515 w 15811497"/>
              <a:gd name="connsiteY98-5124" fmla="*/ 4709029 h 6248398"/>
              <a:gd name="connsiteX99-5125" fmla="*/ 5022510 w 15811497"/>
              <a:gd name="connsiteY99-5126" fmla="*/ 4709033 h 6248398"/>
              <a:gd name="connsiteX100-5127" fmla="*/ 4924198 w 15811497"/>
              <a:gd name="connsiteY100-5128" fmla="*/ 4840507 h 6248398"/>
              <a:gd name="connsiteX101-5129" fmla="*/ 4914898 w 15811497"/>
              <a:gd name="connsiteY101-5130" fmla="*/ 4838698 h 6248398"/>
              <a:gd name="connsiteX102-5131" fmla="*/ 4914898 w 15811497"/>
              <a:gd name="connsiteY102-5132" fmla="*/ 4838699 h 6248398"/>
              <a:gd name="connsiteX103-5133" fmla="*/ 4924199 w 15811497"/>
              <a:gd name="connsiteY103-5134" fmla="*/ 4840508 h 6248398"/>
              <a:gd name="connsiteX104-5135" fmla="*/ 4893736 w 15811497"/>
              <a:gd name="connsiteY104-5136" fmla="*/ 4881247 h 6248398"/>
              <a:gd name="connsiteX105-5137" fmla="*/ 4778482 w 15811497"/>
              <a:gd name="connsiteY105-5138" fmla="*/ 5008058 h 6248398"/>
              <a:gd name="connsiteX106-5139" fmla="*/ 4778482 w 15811497"/>
              <a:gd name="connsiteY106-5140" fmla="*/ 5008057 h 6248398"/>
              <a:gd name="connsiteX107-5141" fmla="*/ 4715455 w 15811497"/>
              <a:gd name="connsiteY107-5142" fmla="*/ 5077404 h 6248398"/>
              <a:gd name="connsiteX108-5143" fmla="*/ 2762249 w 15811497"/>
              <a:gd name="connsiteY108-5144" fmla="*/ 5886448 h 6248398"/>
              <a:gd name="connsiteX109-5145" fmla="*/ 0 w 15811497"/>
              <a:gd name="connsiteY109-5146" fmla="*/ 3124198 h 6248398"/>
              <a:gd name="connsiteX110-5147" fmla="*/ 2762249 w 15811497"/>
              <a:gd name="connsiteY110-5148" fmla="*/ 361949 h 6248398"/>
              <a:gd name="connsiteX111-5149" fmla="*/ 4078902 w 15811497"/>
              <a:gd name="connsiteY111-5150" fmla="*/ 695338 h 6248398"/>
              <a:gd name="connsiteX112-5151" fmla="*/ 4261443 w 15811497"/>
              <a:gd name="connsiteY112-5152" fmla="*/ 806235 h 6248398"/>
              <a:gd name="connsiteX113-5153" fmla="*/ 4409044 w 15811497"/>
              <a:gd name="connsiteY113-5154" fmla="*/ 910268 h 6248398"/>
              <a:gd name="connsiteX114-5155" fmla="*/ 4612477 w 15811497"/>
              <a:gd name="connsiteY114-5156" fmla="*/ 1077402 h 6248398"/>
              <a:gd name="connsiteX115-5157" fmla="*/ 4612478 w 15811497"/>
              <a:gd name="connsiteY115-5158" fmla="*/ 1077403 h 6248398"/>
              <a:gd name="connsiteX116-5159" fmla="*/ 4715454 w 15811497"/>
              <a:gd name="connsiteY116-5160" fmla="*/ 1170993 h 6248398"/>
              <a:gd name="connsiteX117-5161" fmla="*/ 4701725 w 15811497"/>
              <a:gd name="connsiteY117-5162" fmla="*/ 1120394 h 6248398"/>
              <a:gd name="connsiteX118-5163" fmla="*/ 5191122 w 15811497"/>
              <a:gd name="connsiteY118-5164" fmla="*/ 1219199 h 6248398"/>
              <a:gd name="connsiteX119-5165" fmla="*/ 6161317 w 15811497"/>
              <a:gd name="connsiteY119-5166" fmla="*/ 761659 h 6248398"/>
              <a:gd name="connsiteX120-5167" fmla="*/ 6224019 w 15811497"/>
              <a:gd name="connsiteY120-5168" fmla="*/ 677808 h 6248398"/>
              <a:gd name="connsiteX121-5169" fmla="*/ 6175489 w 15811497"/>
              <a:gd name="connsiteY121-5170" fmla="*/ 757691 h 6248398"/>
              <a:gd name="connsiteX122-5171" fmla="*/ 6175489 w 15811497"/>
              <a:gd name="connsiteY122-5172" fmla="*/ 757692 h 6248398"/>
              <a:gd name="connsiteX123-5173" fmla="*/ 6224020 w 15811497"/>
              <a:gd name="connsiteY123-5174" fmla="*/ 677809 h 6248398"/>
              <a:gd name="connsiteX124-5175" fmla="*/ 6233696 w 15811497"/>
              <a:gd name="connsiteY124-5176" fmla="*/ 664869 h 6248398"/>
              <a:gd name="connsiteX125-5177" fmla="*/ 6252611 w 15811497"/>
              <a:gd name="connsiteY125-5178" fmla="*/ 633734 h 6248398"/>
              <a:gd name="connsiteX126-5179" fmla="*/ 6252610 w 15811497"/>
              <a:gd name="connsiteY126-5180" fmla="*/ 633734 h 6248398"/>
              <a:gd name="connsiteX127-5181" fmla="*/ 6233696 w 15811497"/>
              <a:gd name="connsiteY127-5182" fmla="*/ 664868 h 6248398"/>
              <a:gd name="connsiteX128-5183" fmla="*/ 6224019 w 15811497"/>
              <a:gd name="connsiteY128-5184" fmla="*/ 677808 h 6248398"/>
              <a:gd name="connsiteX129-5185" fmla="*/ 6248008 w 15811497"/>
              <a:gd name="connsiteY129-5186" fmla="*/ 638320 h 6248398"/>
              <a:gd name="connsiteX130-5187" fmla="*/ 6251291 w 15811497"/>
              <a:gd name="connsiteY130-5188" fmla="*/ 633930 h 6248398"/>
              <a:gd name="connsiteX131-5189" fmla="*/ 6251293 w 15811497"/>
              <a:gd name="connsiteY131-5190" fmla="*/ 633929 h 6248398"/>
              <a:gd name="connsiteX132-5191" fmla="*/ 6257683 w 15811497"/>
              <a:gd name="connsiteY132-5192" fmla="*/ 625384 h 6248398"/>
              <a:gd name="connsiteX133-5193" fmla="*/ 6257686 w 15811497"/>
              <a:gd name="connsiteY133-5194" fmla="*/ 625380 h 6248398"/>
              <a:gd name="connsiteX134-5195" fmla="*/ 6331355 w 15811497"/>
              <a:gd name="connsiteY134-5196" fmla="*/ 526865 h 6248398"/>
              <a:gd name="connsiteX135-5197" fmla="*/ 7448548 w 15811497"/>
              <a:gd name="connsiteY135-5198" fmla="*/ 0 h 6248398"/>
              <a:gd name="connsiteX0-5199" fmla="*/ 11209760 w 15811497"/>
              <a:gd name="connsiteY0-5200" fmla="*/ 5180760 h 6248398"/>
              <a:gd name="connsiteX1-5201" fmla="*/ 11210150 w 15811497"/>
              <a:gd name="connsiteY1-5202" fmla="*/ 5180948 h 6248398"/>
              <a:gd name="connsiteX2-5203" fmla="*/ 11313815 w 15811497"/>
              <a:gd name="connsiteY2-5204" fmla="*/ 5243926 h 6248398"/>
              <a:gd name="connsiteX3-5205" fmla="*/ 11369911 w 15811497"/>
              <a:gd name="connsiteY3-5206" fmla="*/ 5285874 h 6248398"/>
              <a:gd name="connsiteX4-5207" fmla="*/ 11410606 w 15811497"/>
              <a:gd name="connsiteY4-5208" fmla="*/ 5316305 h 6248398"/>
              <a:gd name="connsiteX5-5209" fmla="*/ 11499892 w 15811497"/>
              <a:gd name="connsiteY5-5210" fmla="*/ 5397454 h 6248398"/>
              <a:gd name="connsiteX6-5211" fmla="*/ 11528781 w 15811497"/>
              <a:gd name="connsiteY6-5212" fmla="*/ 5429240 h 6248398"/>
              <a:gd name="connsiteX7-5213" fmla="*/ 11504846 w 15811497"/>
              <a:gd name="connsiteY7-5214" fmla="*/ 5414699 h 6248398"/>
              <a:gd name="connsiteX8-5215" fmla="*/ 11371717 w 15811497"/>
              <a:gd name="connsiteY8-5216" fmla="*/ 5315148 h 6248398"/>
              <a:gd name="connsiteX9-5217" fmla="*/ 11292198 w 15811497"/>
              <a:gd name="connsiteY9-5218" fmla="*/ 5255685 h 6248398"/>
              <a:gd name="connsiteX10-5219" fmla="*/ 11209760 w 15811497"/>
              <a:gd name="connsiteY10-5220" fmla="*/ 5180760 h 6248398"/>
              <a:gd name="connsiteX11-5221" fmla="*/ 4892179 w 15811497"/>
              <a:gd name="connsiteY11-5222" fmla="*/ 4842491 h 6248398"/>
              <a:gd name="connsiteX12-5223" fmla="*/ 4892178 w 15811497"/>
              <a:gd name="connsiteY12-5224" fmla="*/ 4842492 h 6248398"/>
              <a:gd name="connsiteX13-5225" fmla="*/ 4885192 w 15811497"/>
              <a:gd name="connsiteY13-5226" fmla="*/ 4851834 h 6248398"/>
              <a:gd name="connsiteX14-5227" fmla="*/ 4892179 w 15811497"/>
              <a:gd name="connsiteY14-5228" fmla="*/ 4842491 h 6248398"/>
              <a:gd name="connsiteX15-5229" fmla="*/ 8767766 w 15811497"/>
              <a:gd name="connsiteY15-5230" fmla="*/ 853515 h 6248398"/>
              <a:gd name="connsiteX16-5231" fmla="*/ 8782572 w 15811497"/>
              <a:gd name="connsiteY16-5232" fmla="*/ 884251 h 6248398"/>
              <a:gd name="connsiteX17-5233" fmla="*/ 8812281 w 15811497"/>
              <a:gd name="connsiteY17-5234" fmla="*/ 965420 h 6248398"/>
              <a:gd name="connsiteX18-5235" fmla="*/ 8831257 w 15811497"/>
              <a:gd name="connsiteY18-5236" fmla="*/ 1017268 h 6248398"/>
              <a:gd name="connsiteX19-5237" fmla="*/ 8860452 w 15811497"/>
              <a:gd name="connsiteY19-5238" fmla="*/ 1130811 h 6248398"/>
              <a:gd name="connsiteX20-5239" fmla="*/ 8839383 w 15811497"/>
              <a:gd name="connsiteY20-5240" fmla="*/ 1087075 h 6248398"/>
              <a:gd name="connsiteX21-5241" fmla="*/ 8768620 w 15811497"/>
              <a:gd name="connsiteY21-5242" fmla="*/ 859114 h 6248398"/>
              <a:gd name="connsiteX22-5243" fmla="*/ 8767766 w 15811497"/>
              <a:gd name="connsiteY22-5244" fmla="*/ 853515 h 6248398"/>
              <a:gd name="connsiteX23-5245" fmla="*/ 7448548 w 15811497"/>
              <a:gd name="connsiteY23-5246" fmla="*/ 0 h 6248398"/>
              <a:gd name="connsiteX24-5247" fmla="*/ 8721604 w 15811497"/>
              <a:gd name="connsiteY24-5248" fmla="*/ 757692 h 6248398"/>
              <a:gd name="connsiteX25-5249" fmla="*/ 8767765 w 15811497"/>
              <a:gd name="connsiteY25-5250" fmla="*/ 853515 h 6248398"/>
              <a:gd name="connsiteX26-5251" fmla="*/ 8768619 w 15811497"/>
              <a:gd name="connsiteY26-5252" fmla="*/ 859114 h 6248398"/>
              <a:gd name="connsiteX27-5253" fmla="*/ 8890522 w 15811497"/>
              <a:gd name="connsiteY27-5254" fmla="*/ 1193234 h 6248398"/>
              <a:gd name="connsiteX28-5255" fmla="*/ 9958384 w 15811497"/>
              <a:gd name="connsiteY28-5256" fmla="*/ 1828798 h 6248398"/>
              <a:gd name="connsiteX29-5257" fmla="*/ 10895504 w 15811497"/>
              <a:gd name="connsiteY29-5258" fmla="*/ 1386857 h 6248398"/>
              <a:gd name="connsiteX30-5259" fmla="*/ 10927290 w 15811497"/>
              <a:gd name="connsiteY30-5260" fmla="*/ 1344350 h 6248398"/>
              <a:gd name="connsiteX31-5261" fmla="*/ 10936907 w 15811497"/>
              <a:gd name="connsiteY31-5262" fmla="*/ 1346082 h 6248398"/>
              <a:gd name="connsiteX32-5263" fmla="*/ 10917759 w 15811497"/>
              <a:gd name="connsiteY32-5264" fmla="*/ 1367151 h 6248398"/>
              <a:gd name="connsiteX33-5265" fmla="*/ 10545015 w 15811497"/>
              <a:gd name="connsiteY33-5266" fmla="*/ 1956940 h 6248398"/>
              <a:gd name="connsiteX34-5267" fmla="*/ 10521911 w 15811497"/>
              <a:gd name="connsiteY34-5268" fmla="*/ 2012524 h 6248398"/>
              <a:gd name="connsiteX35-5269" fmla="*/ 10521913 w 15811497"/>
              <a:gd name="connsiteY35-5270" fmla="*/ 2012521 h 6248398"/>
              <a:gd name="connsiteX36-5271" fmla="*/ 10545016 w 15811497"/>
              <a:gd name="connsiteY36-5272" fmla="*/ 1956940 h 6248398"/>
              <a:gd name="connsiteX37-5273" fmla="*/ 10917760 w 15811497"/>
              <a:gd name="connsiteY37-5274" fmla="*/ 1367152 h 6248398"/>
              <a:gd name="connsiteX38-5275" fmla="*/ 10936908 w 15811497"/>
              <a:gd name="connsiteY38-5276" fmla="*/ 1346084 h 6248398"/>
              <a:gd name="connsiteX39-5277" fmla="*/ 10972797 w 15811497"/>
              <a:gd name="connsiteY39-5278" fmla="*/ 1352550 h 6248398"/>
              <a:gd name="connsiteX40-5279" fmla="*/ 11002341 w 15811497"/>
              <a:gd name="connsiteY40-5280" fmla="*/ 1645177 h 6248398"/>
              <a:gd name="connsiteX41-5281" fmla="*/ 11002341 w 15811497"/>
              <a:gd name="connsiteY41-5282" fmla="*/ 1645177 h 6248398"/>
              <a:gd name="connsiteX42-5283" fmla="*/ 10972797 w 15811497"/>
              <a:gd name="connsiteY42-5284" fmla="*/ 1352549 h 6248398"/>
              <a:gd name="connsiteX43-5285" fmla="*/ 10936908 w 15811497"/>
              <a:gd name="connsiteY43-5286" fmla="*/ 1346083 h 6248398"/>
              <a:gd name="connsiteX44-5287" fmla="*/ 11096041 w 15811497"/>
              <a:gd name="connsiteY44-5288" fmla="*/ 1170993 h 6248398"/>
              <a:gd name="connsiteX45-5289" fmla="*/ 13049247 w 15811497"/>
              <a:gd name="connsiteY45-5290" fmla="*/ 361949 h 6248398"/>
              <a:gd name="connsiteX46-5291" fmla="*/ 15811497 w 15811497"/>
              <a:gd name="connsiteY46-5292" fmla="*/ 3124198 h 6248398"/>
              <a:gd name="connsiteX47-5293" fmla="*/ 13049247 w 15811497"/>
              <a:gd name="connsiteY47-5294" fmla="*/ 5886448 h 6248398"/>
              <a:gd name="connsiteX48-5295" fmla="*/ 11732594 w 15811497"/>
              <a:gd name="connsiteY48-5296" fmla="*/ 5553059 h 6248398"/>
              <a:gd name="connsiteX49-5297" fmla="*/ 11528782 w 15811497"/>
              <a:gd name="connsiteY49-5298" fmla="*/ 5429240 h 6248398"/>
              <a:gd name="connsiteX50-5299" fmla="*/ 11499893 w 15811497"/>
              <a:gd name="connsiteY50-5300" fmla="*/ 5397454 h 6248398"/>
              <a:gd name="connsiteX51-5301" fmla="*/ 11410607 w 15811497"/>
              <a:gd name="connsiteY51-5302" fmla="*/ 5316305 h 6248398"/>
              <a:gd name="connsiteX52-5303" fmla="*/ 11369912 w 15811497"/>
              <a:gd name="connsiteY52-5304" fmla="*/ 5285874 h 6248398"/>
              <a:gd name="connsiteX53-5305" fmla="*/ 11355656 w 15811497"/>
              <a:gd name="connsiteY53-5306" fmla="*/ 5144675 h 6248398"/>
              <a:gd name="connsiteX54-5307" fmla="*/ 11355656 w 15811497"/>
              <a:gd name="connsiteY54-5308" fmla="*/ 5144675 h 6248398"/>
              <a:gd name="connsiteX55-5309" fmla="*/ 11369912 w 15811497"/>
              <a:gd name="connsiteY55-5310" fmla="*/ 5285874 h 6248398"/>
              <a:gd name="connsiteX56-5311" fmla="*/ 11313816 w 15811497"/>
              <a:gd name="connsiteY56-5312" fmla="*/ 5243926 h 6248398"/>
              <a:gd name="connsiteX57-5313" fmla="*/ 11210151 w 15811497"/>
              <a:gd name="connsiteY57-5314" fmla="*/ 5180948 h 6248398"/>
              <a:gd name="connsiteX58-5315" fmla="*/ 11209761 w 15811497"/>
              <a:gd name="connsiteY58-5316" fmla="*/ 5180760 h 6248398"/>
              <a:gd name="connsiteX59-5317" fmla="*/ 11096041 w 15811497"/>
              <a:gd name="connsiteY59-5318" fmla="*/ 5077404 h 6248398"/>
              <a:gd name="connsiteX60-5319" fmla="*/ 11063094 w 15811497"/>
              <a:gd name="connsiteY60-5320" fmla="*/ 5041153 h 6248398"/>
              <a:gd name="connsiteX61-5321" fmla="*/ 11063091 w 15811497"/>
              <a:gd name="connsiteY61-5322" fmla="*/ 5041152 h 6248398"/>
              <a:gd name="connsiteX62-5323" fmla="*/ 11096040 w 15811497"/>
              <a:gd name="connsiteY62-5324" fmla="*/ 5077404 h 6248398"/>
              <a:gd name="connsiteX63-5325" fmla="*/ 11209760 w 15811497"/>
              <a:gd name="connsiteY63-5326" fmla="*/ 5180760 h 6248398"/>
              <a:gd name="connsiteX64-5327" fmla="*/ 11100244 w 15811497"/>
              <a:gd name="connsiteY64-5328" fmla="*/ 5128004 h 6248398"/>
              <a:gd name="connsiteX65-5329" fmla="*/ 10610846 w 15811497"/>
              <a:gd name="connsiteY65-5330" fmla="*/ 5029199 h 6248398"/>
              <a:gd name="connsiteX66-5331" fmla="*/ 9640652 w 15811497"/>
              <a:gd name="connsiteY66-5332" fmla="*/ 5486739 h 6248398"/>
              <a:gd name="connsiteX67-5333" fmla="*/ 9628722 w 15811497"/>
              <a:gd name="connsiteY67-5334" fmla="*/ 5502693 h 6248398"/>
              <a:gd name="connsiteX68-5335" fmla="*/ 9568273 w 15811497"/>
              <a:gd name="connsiteY68-5336" fmla="*/ 5583530 h 6248398"/>
              <a:gd name="connsiteX69-5337" fmla="*/ 9535504 w 15811497"/>
              <a:gd name="connsiteY69-5338" fmla="*/ 5637470 h 6248398"/>
              <a:gd name="connsiteX70-5339" fmla="*/ 9535505 w 15811497"/>
              <a:gd name="connsiteY70-5340" fmla="*/ 5637470 h 6248398"/>
              <a:gd name="connsiteX71-5341" fmla="*/ 9568273 w 15811497"/>
              <a:gd name="connsiteY71-5342" fmla="*/ 5583531 h 6248398"/>
              <a:gd name="connsiteX72-5343" fmla="*/ 9628722 w 15811497"/>
              <a:gd name="connsiteY72-5344" fmla="*/ 5502694 h 6248398"/>
              <a:gd name="connsiteX73-5345" fmla="*/ 9563485 w 15811497"/>
              <a:gd name="connsiteY73-5346" fmla="*/ 5610078 h 6248398"/>
              <a:gd name="connsiteX74-5347" fmla="*/ 9542221 w 15811497"/>
              <a:gd name="connsiteY74-5348" fmla="*/ 5638514 h 6248398"/>
              <a:gd name="connsiteX75-5349" fmla="*/ 9504352 w 15811497"/>
              <a:gd name="connsiteY75-5350" fmla="*/ 5689156 h 6248398"/>
              <a:gd name="connsiteX76-5351" fmla="*/ 9480140 w 15811497"/>
              <a:gd name="connsiteY76-5352" fmla="*/ 5721533 h 6248398"/>
              <a:gd name="connsiteX77-5353" fmla="*/ 8362947 w 15811497"/>
              <a:gd name="connsiteY77-5354" fmla="*/ 6248398 h 6248398"/>
              <a:gd name="connsiteX78-5355" fmla="*/ 7028922 w 15811497"/>
              <a:gd name="connsiteY78-5356" fmla="*/ 5364147 h 6248398"/>
              <a:gd name="connsiteX79-5357" fmla="*/ 6990513 w 15811497"/>
              <a:gd name="connsiteY79-5358" fmla="*/ 5259205 h 6248398"/>
              <a:gd name="connsiteX80-5359" fmla="*/ 6990512 w 15811497"/>
              <a:gd name="connsiteY80-5360" fmla="*/ 5259199 h 6248398"/>
              <a:gd name="connsiteX81-5361" fmla="*/ 6983676 w 15811497"/>
              <a:gd name="connsiteY81-5362" fmla="*/ 5240519 h 6248398"/>
              <a:gd name="connsiteX82-5363" fmla="*/ 6983673 w 15811497"/>
              <a:gd name="connsiteY82-5364" fmla="*/ 5240519 h 6248398"/>
              <a:gd name="connsiteX83-5365" fmla="*/ 6980236 w 15811497"/>
              <a:gd name="connsiteY83-5366" fmla="*/ 5231130 h 6248398"/>
              <a:gd name="connsiteX84-5367" fmla="*/ 6978859 w 15811497"/>
              <a:gd name="connsiteY84-5368" fmla="*/ 5225774 h 6248398"/>
              <a:gd name="connsiteX85-5369" fmla="*/ 6984291 w 15811497"/>
              <a:gd name="connsiteY85-5370" fmla="*/ 5240614 h 6248398"/>
              <a:gd name="connsiteX86-5371" fmla="*/ 6984292 w 15811497"/>
              <a:gd name="connsiteY86-5372" fmla="*/ 5240614 h 6248398"/>
              <a:gd name="connsiteX87-5373" fmla="*/ 6978860 w 15811497"/>
              <a:gd name="connsiteY87-5374" fmla="*/ 5225773 h 6248398"/>
              <a:gd name="connsiteX88-5375" fmla="*/ 6944562 w 15811497"/>
              <a:gd name="connsiteY88-5376" fmla="*/ 5092380 h 6248398"/>
              <a:gd name="connsiteX89-5377" fmla="*/ 6924183 w 15811497"/>
              <a:gd name="connsiteY89-5378" fmla="*/ 4890225 h 6248398"/>
              <a:gd name="connsiteX90-5379" fmla="*/ 6924182 w 15811497"/>
              <a:gd name="connsiteY90-5380" fmla="*/ 4890225 h 6248398"/>
              <a:gd name="connsiteX91-5381" fmla="*/ 6944561 w 15811497"/>
              <a:gd name="connsiteY91-5382" fmla="*/ 5092380 h 6248398"/>
              <a:gd name="connsiteX92-5383" fmla="*/ 6978860 w 15811497"/>
              <a:gd name="connsiteY92-5384" fmla="*/ 5225773 h 6248398"/>
              <a:gd name="connsiteX93-5385" fmla="*/ 6948299 w 15811497"/>
              <a:gd name="connsiteY93-5386" fmla="*/ 5142273 h 6248398"/>
              <a:gd name="connsiteX94-5387" fmla="*/ 5829297 w 15811497"/>
              <a:gd name="connsiteY94-5388" fmla="*/ 4400549 h 6248398"/>
              <a:gd name="connsiteX95-5389" fmla="*/ 5056802 w 15811497"/>
              <a:gd name="connsiteY95-5390" fmla="*/ 4677867 h 6248398"/>
              <a:gd name="connsiteX96-5391" fmla="*/ 5022517 w 15811497"/>
              <a:gd name="connsiteY96-5392" fmla="*/ 4709027 h 6248398"/>
              <a:gd name="connsiteX97-5393" fmla="*/ 5022515 w 15811497"/>
              <a:gd name="connsiteY97-5394" fmla="*/ 4709029 h 6248398"/>
              <a:gd name="connsiteX98-5395" fmla="*/ 5022510 w 15811497"/>
              <a:gd name="connsiteY98-5396" fmla="*/ 4709033 h 6248398"/>
              <a:gd name="connsiteX99-5397" fmla="*/ 4924198 w 15811497"/>
              <a:gd name="connsiteY99-5398" fmla="*/ 4840507 h 6248398"/>
              <a:gd name="connsiteX100-5399" fmla="*/ 4914898 w 15811497"/>
              <a:gd name="connsiteY100-5400" fmla="*/ 4838698 h 6248398"/>
              <a:gd name="connsiteX101-5401" fmla="*/ 4914898 w 15811497"/>
              <a:gd name="connsiteY101-5402" fmla="*/ 4838699 h 6248398"/>
              <a:gd name="connsiteX102-5403" fmla="*/ 4924199 w 15811497"/>
              <a:gd name="connsiteY102-5404" fmla="*/ 4840508 h 6248398"/>
              <a:gd name="connsiteX103-5405" fmla="*/ 4893736 w 15811497"/>
              <a:gd name="connsiteY103-5406" fmla="*/ 4881247 h 6248398"/>
              <a:gd name="connsiteX104-5407" fmla="*/ 4778482 w 15811497"/>
              <a:gd name="connsiteY104-5408" fmla="*/ 5008058 h 6248398"/>
              <a:gd name="connsiteX105-5409" fmla="*/ 4778482 w 15811497"/>
              <a:gd name="connsiteY105-5410" fmla="*/ 5008057 h 6248398"/>
              <a:gd name="connsiteX106-5411" fmla="*/ 4715455 w 15811497"/>
              <a:gd name="connsiteY106-5412" fmla="*/ 5077404 h 6248398"/>
              <a:gd name="connsiteX107-5413" fmla="*/ 2762249 w 15811497"/>
              <a:gd name="connsiteY107-5414" fmla="*/ 5886448 h 6248398"/>
              <a:gd name="connsiteX108-5415" fmla="*/ 0 w 15811497"/>
              <a:gd name="connsiteY108-5416" fmla="*/ 3124198 h 6248398"/>
              <a:gd name="connsiteX109-5417" fmla="*/ 2762249 w 15811497"/>
              <a:gd name="connsiteY109-5418" fmla="*/ 361949 h 6248398"/>
              <a:gd name="connsiteX110-5419" fmla="*/ 4078902 w 15811497"/>
              <a:gd name="connsiteY110-5420" fmla="*/ 695338 h 6248398"/>
              <a:gd name="connsiteX111-5421" fmla="*/ 4261443 w 15811497"/>
              <a:gd name="connsiteY111-5422" fmla="*/ 806235 h 6248398"/>
              <a:gd name="connsiteX112-5423" fmla="*/ 4409044 w 15811497"/>
              <a:gd name="connsiteY112-5424" fmla="*/ 910268 h 6248398"/>
              <a:gd name="connsiteX113-5425" fmla="*/ 4612477 w 15811497"/>
              <a:gd name="connsiteY113-5426" fmla="*/ 1077402 h 6248398"/>
              <a:gd name="connsiteX114-5427" fmla="*/ 4612478 w 15811497"/>
              <a:gd name="connsiteY114-5428" fmla="*/ 1077403 h 6248398"/>
              <a:gd name="connsiteX115-5429" fmla="*/ 4715454 w 15811497"/>
              <a:gd name="connsiteY115-5430" fmla="*/ 1170993 h 6248398"/>
              <a:gd name="connsiteX116-5431" fmla="*/ 4701725 w 15811497"/>
              <a:gd name="connsiteY116-5432" fmla="*/ 1120394 h 6248398"/>
              <a:gd name="connsiteX117-5433" fmla="*/ 5191122 w 15811497"/>
              <a:gd name="connsiteY117-5434" fmla="*/ 1219199 h 6248398"/>
              <a:gd name="connsiteX118-5435" fmla="*/ 6161317 w 15811497"/>
              <a:gd name="connsiteY118-5436" fmla="*/ 761659 h 6248398"/>
              <a:gd name="connsiteX119-5437" fmla="*/ 6224019 w 15811497"/>
              <a:gd name="connsiteY119-5438" fmla="*/ 677808 h 6248398"/>
              <a:gd name="connsiteX120-5439" fmla="*/ 6175489 w 15811497"/>
              <a:gd name="connsiteY120-5440" fmla="*/ 757691 h 6248398"/>
              <a:gd name="connsiteX121-5441" fmla="*/ 6175489 w 15811497"/>
              <a:gd name="connsiteY121-5442" fmla="*/ 757692 h 6248398"/>
              <a:gd name="connsiteX122-5443" fmla="*/ 6224020 w 15811497"/>
              <a:gd name="connsiteY122-5444" fmla="*/ 677809 h 6248398"/>
              <a:gd name="connsiteX123-5445" fmla="*/ 6233696 w 15811497"/>
              <a:gd name="connsiteY123-5446" fmla="*/ 664869 h 6248398"/>
              <a:gd name="connsiteX124-5447" fmla="*/ 6252611 w 15811497"/>
              <a:gd name="connsiteY124-5448" fmla="*/ 633734 h 6248398"/>
              <a:gd name="connsiteX125-5449" fmla="*/ 6252610 w 15811497"/>
              <a:gd name="connsiteY125-5450" fmla="*/ 633734 h 6248398"/>
              <a:gd name="connsiteX126-5451" fmla="*/ 6233696 w 15811497"/>
              <a:gd name="connsiteY126-5452" fmla="*/ 664868 h 6248398"/>
              <a:gd name="connsiteX127-5453" fmla="*/ 6224019 w 15811497"/>
              <a:gd name="connsiteY127-5454" fmla="*/ 677808 h 6248398"/>
              <a:gd name="connsiteX128-5455" fmla="*/ 6248008 w 15811497"/>
              <a:gd name="connsiteY128-5456" fmla="*/ 638320 h 6248398"/>
              <a:gd name="connsiteX129-5457" fmla="*/ 6251291 w 15811497"/>
              <a:gd name="connsiteY129-5458" fmla="*/ 633930 h 6248398"/>
              <a:gd name="connsiteX130-5459" fmla="*/ 6251293 w 15811497"/>
              <a:gd name="connsiteY130-5460" fmla="*/ 633929 h 6248398"/>
              <a:gd name="connsiteX131-5461" fmla="*/ 6257683 w 15811497"/>
              <a:gd name="connsiteY131-5462" fmla="*/ 625384 h 6248398"/>
              <a:gd name="connsiteX132-5463" fmla="*/ 6257686 w 15811497"/>
              <a:gd name="connsiteY132-5464" fmla="*/ 625380 h 6248398"/>
              <a:gd name="connsiteX133-5465" fmla="*/ 6331355 w 15811497"/>
              <a:gd name="connsiteY133-5466" fmla="*/ 526865 h 6248398"/>
              <a:gd name="connsiteX134-5467" fmla="*/ 7448548 w 15811497"/>
              <a:gd name="connsiteY134-5468" fmla="*/ 0 h 6248398"/>
              <a:gd name="connsiteX0-5469" fmla="*/ 11209760 w 15811497"/>
              <a:gd name="connsiteY0-5470" fmla="*/ 5180760 h 6248398"/>
              <a:gd name="connsiteX1-5471" fmla="*/ 11210150 w 15811497"/>
              <a:gd name="connsiteY1-5472" fmla="*/ 5180948 h 6248398"/>
              <a:gd name="connsiteX2-5473" fmla="*/ 11313815 w 15811497"/>
              <a:gd name="connsiteY2-5474" fmla="*/ 5243926 h 6248398"/>
              <a:gd name="connsiteX3-5475" fmla="*/ 11369911 w 15811497"/>
              <a:gd name="connsiteY3-5476" fmla="*/ 5285874 h 6248398"/>
              <a:gd name="connsiteX4-5477" fmla="*/ 11410606 w 15811497"/>
              <a:gd name="connsiteY4-5478" fmla="*/ 5316305 h 6248398"/>
              <a:gd name="connsiteX5-5479" fmla="*/ 11499892 w 15811497"/>
              <a:gd name="connsiteY5-5480" fmla="*/ 5397454 h 6248398"/>
              <a:gd name="connsiteX6-5481" fmla="*/ 11528781 w 15811497"/>
              <a:gd name="connsiteY6-5482" fmla="*/ 5429240 h 6248398"/>
              <a:gd name="connsiteX7-5483" fmla="*/ 11504846 w 15811497"/>
              <a:gd name="connsiteY7-5484" fmla="*/ 5414699 h 6248398"/>
              <a:gd name="connsiteX8-5485" fmla="*/ 11371717 w 15811497"/>
              <a:gd name="connsiteY8-5486" fmla="*/ 5315148 h 6248398"/>
              <a:gd name="connsiteX9-5487" fmla="*/ 11292198 w 15811497"/>
              <a:gd name="connsiteY9-5488" fmla="*/ 5255685 h 6248398"/>
              <a:gd name="connsiteX10-5489" fmla="*/ 11209760 w 15811497"/>
              <a:gd name="connsiteY10-5490" fmla="*/ 5180760 h 6248398"/>
              <a:gd name="connsiteX11-5491" fmla="*/ 4892179 w 15811497"/>
              <a:gd name="connsiteY11-5492" fmla="*/ 4842491 h 6248398"/>
              <a:gd name="connsiteX12-5493" fmla="*/ 4892178 w 15811497"/>
              <a:gd name="connsiteY12-5494" fmla="*/ 4842492 h 6248398"/>
              <a:gd name="connsiteX13-5495" fmla="*/ 4885192 w 15811497"/>
              <a:gd name="connsiteY13-5496" fmla="*/ 4851834 h 6248398"/>
              <a:gd name="connsiteX14-5497" fmla="*/ 4892179 w 15811497"/>
              <a:gd name="connsiteY14-5498" fmla="*/ 4842491 h 6248398"/>
              <a:gd name="connsiteX15-5499" fmla="*/ 8767766 w 15811497"/>
              <a:gd name="connsiteY15-5500" fmla="*/ 853515 h 6248398"/>
              <a:gd name="connsiteX16-5501" fmla="*/ 8782572 w 15811497"/>
              <a:gd name="connsiteY16-5502" fmla="*/ 884251 h 6248398"/>
              <a:gd name="connsiteX17-5503" fmla="*/ 8812281 w 15811497"/>
              <a:gd name="connsiteY17-5504" fmla="*/ 965420 h 6248398"/>
              <a:gd name="connsiteX18-5505" fmla="*/ 8831257 w 15811497"/>
              <a:gd name="connsiteY18-5506" fmla="*/ 1017268 h 6248398"/>
              <a:gd name="connsiteX19-5507" fmla="*/ 8860452 w 15811497"/>
              <a:gd name="connsiteY19-5508" fmla="*/ 1130811 h 6248398"/>
              <a:gd name="connsiteX20-5509" fmla="*/ 8768620 w 15811497"/>
              <a:gd name="connsiteY20-5510" fmla="*/ 859114 h 6248398"/>
              <a:gd name="connsiteX21-5511" fmla="*/ 8767766 w 15811497"/>
              <a:gd name="connsiteY21-5512" fmla="*/ 853515 h 6248398"/>
              <a:gd name="connsiteX22-5513" fmla="*/ 7448548 w 15811497"/>
              <a:gd name="connsiteY22-5514" fmla="*/ 0 h 6248398"/>
              <a:gd name="connsiteX23-5515" fmla="*/ 8721604 w 15811497"/>
              <a:gd name="connsiteY23-5516" fmla="*/ 757692 h 6248398"/>
              <a:gd name="connsiteX24-5517" fmla="*/ 8767765 w 15811497"/>
              <a:gd name="connsiteY24-5518" fmla="*/ 853515 h 6248398"/>
              <a:gd name="connsiteX25-5519" fmla="*/ 8768619 w 15811497"/>
              <a:gd name="connsiteY25-5520" fmla="*/ 859114 h 6248398"/>
              <a:gd name="connsiteX26-5521" fmla="*/ 8890522 w 15811497"/>
              <a:gd name="connsiteY26-5522" fmla="*/ 1193234 h 6248398"/>
              <a:gd name="connsiteX27-5523" fmla="*/ 9958384 w 15811497"/>
              <a:gd name="connsiteY27-5524" fmla="*/ 1828798 h 6248398"/>
              <a:gd name="connsiteX28-5525" fmla="*/ 10895504 w 15811497"/>
              <a:gd name="connsiteY28-5526" fmla="*/ 1386857 h 6248398"/>
              <a:gd name="connsiteX29-5527" fmla="*/ 10927290 w 15811497"/>
              <a:gd name="connsiteY29-5528" fmla="*/ 1344350 h 6248398"/>
              <a:gd name="connsiteX30-5529" fmla="*/ 10936907 w 15811497"/>
              <a:gd name="connsiteY30-5530" fmla="*/ 1346082 h 6248398"/>
              <a:gd name="connsiteX31-5531" fmla="*/ 10917759 w 15811497"/>
              <a:gd name="connsiteY31-5532" fmla="*/ 1367151 h 6248398"/>
              <a:gd name="connsiteX32-5533" fmla="*/ 10545015 w 15811497"/>
              <a:gd name="connsiteY32-5534" fmla="*/ 1956940 h 6248398"/>
              <a:gd name="connsiteX33-5535" fmla="*/ 10521911 w 15811497"/>
              <a:gd name="connsiteY33-5536" fmla="*/ 2012524 h 6248398"/>
              <a:gd name="connsiteX34-5537" fmla="*/ 10521913 w 15811497"/>
              <a:gd name="connsiteY34-5538" fmla="*/ 2012521 h 6248398"/>
              <a:gd name="connsiteX35-5539" fmla="*/ 10545016 w 15811497"/>
              <a:gd name="connsiteY35-5540" fmla="*/ 1956940 h 6248398"/>
              <a:gd name="connsiteX36-5541" fmla="*/ 10917760 w 15811497"/>
              <a:gd name="connsiteY36-5542" fmla="*/ 1367152 h 6248398"/>
              <a:gd name="connsiteX37-5543" fmla="*/ 10936908 w 15811497"/>
              <a:gd name="connsiteY37-5544" fmla="*/ 1346084 h 6248398"/>
              <a:gd name="connsiteX38-5545" fmla="*/ 10972797 w 15811497"/>
              <a:gd name="connsiteY38-5546" fmla="*/ 1352550 h 6248398"/>
              <a:gd name="connsiteX39-5547" fmla="*/ 11002341 w 15811497"/>
              <a:gd name="connsiteY39-5548" fmla="*/ 1645177 h 6248398"/>
              <a:gd name="connsiteX40-5549" fmla="*/ 11002341 w 15811497"/>
              <a:gd name="connsiteY40-5550" fmla="*/ 1645177 h 6248398"/>
              <a:gd name="connsiteX41-5551" fmla="*/ 10972797 w 15811497"/>
              <a:gd name="connsiteY41-5552" fmla="*/ 1352549 h 6248398"/>
              <a:gd name="connsiteX42-5553" fmla="*/ 10936908 w 15811497"/>
              <a:gd name="connsiteY42-5554" fmla="*/ 1346083 h 6248398"/>
              <a:gd name="connsiteX43-5555" fmla="*/ 11096041 w 15811497"/>
              <a:gd name="connsiteY43-5556" fmla="*/ 1170993 h 6248398"/>
              <a:gd name="connsiteX44-5557" fmla="*/ 13049247 w 15811497"/>
              <a:gd name="connsiteY44-5558" fmla="*/ 361949 h 6248398"/>
              <a:gd name="connsiteX45-5559" fmla="*/ 15811497 w 15811497"/>
              <a:gd name="connsiteY45-5560" fmla="*/ 3124198 h 6248398"/>
              <a:gd name="connsiteX46-5561" fmla="*/ 13049247 w 15811497"/>
              <a:gd name="connsiteY46-5562" fmla="*/ 5886448 h 6248398"/>
              <a:gd name="connsiteX47-5563" fmla="*/ 11732594 w 15811497"/>
              <a:gd name="connsiteY47-5564" fmla="*/ 5553059 h 6248398"/>
              <a:gd name="connsiteX48-5565" fmla="*/ 11528782 w 15811497"/>
              <a:gd name="connsiteY48-5566" fmla="*/ 5429240 h 6248398"/>
              <a:gd name="connsiteX49-5567" fmla="*/ 11499893 w 15811497"/>
              <a:gd name="connsiteY49-5568" fmla="*/ 5397454 h 6248398"/>
              <a:gd name="connsiteX50-5569" fmla="*/ 11410607 w 15811497"/>
              <a:gd name="connsiteY50-5570" fmla="*/ 5316305 h 6248398"/>
              <a:gd name="connsiteX51-5571" fmla="*/ 11369912 w 15811497"/>
              <a:gd name="connsiteY51-5572" fmla="*/ 5285874 h 6248398"/>
              <a:gd name="connsiteX52-5573" fmla="*/ 11355656 w 15811497"/>
              <a:gd name="connsiteY52-5574" fmla="*/ 5144675 h 6248398"/>
              <a:gd name="connsiteX53-5575" fmla="*/ 11355656 w 15811497"/>
              <a:gd name="connsiteY53-5576" fmla="*/ 5144675 h 6248398"/>
              <a:gd name="connsiteX54-5577" fmla="*/ 11369912 w 15811497"/>
              <a:gd name="connsiteY54-5578" fmla="*/ 5285874 h 6248398"/>
              <a:gd name="connsiteX55-5579" fmla="*/ 11313816 w 15811497"/>
              <a:gd name="connsiteY55-5580" fmla="*/ 5243926 h 6248398"/>
              <a:gd name="connsiteX56-5581" fmla="*/ 11210151 w 15811497"/>
              <a:gd name="connsiteY56-5582" fmla="*/ 5180948 h 6248398"/>
              <a:gd name="connsiteX57-5583" fmla="*/ 11209761 w 15811497"/>
              <a:gd name="connsiteY57-5584" fmla="*/ 5180760 h 6248398"/>
              <a:gd name="connsiteX58-5585" fmla="*/ 11096041 w 15811497"/>
              <a:gd name="connsiteY58-5586" fmla="*/ 5077404 h 6248398"/>
              <a:gd name="connsiteX59-5587" fmla="*/ 11063094 w 15811497"/>
              <a:gd name="connsiteY59-5588" fmla="*/ 5041153 h 6248398"/>
              <a:gd name="connsiteX60-5589" fmla="*/ 11063091 w 15811497"/>
              <a:gd name="connsiteY60-5590" fmla="*/ 5041152 h 6248398"/>
              <a:gd name="connsiteX61-5591" fmla="*/ 11096040 w 15811497"/>
              <a:gd name="connsiteY61-5592" fmla="*/ 5077404 h 6248398"/>
              <a:gd name="connsiteX62-5593" fmla="*/ 11209760 w 15811497"/>
              <a:gd name="connsiteY62-5594" fmla="*/ 5180760 h 6248398"/>
              <a:gd name="connsiteX63-5595" fmla="*/ 11100244 w 15811497"/>
              <a:gd name="connsiteY63-5596" fmla="*/ 5128004 h 6248398"/>
              <a:gd name="connsiteX64-5597" fmla="*/ 10610846 w 15811497"/>
              <a:gd name="connsiteY64-5598" fmla="*/ 5029199 h 6248398"/>
              <a:gd name="connsiteX65-5599" fmla="*/ 9640652 w 15811497"/>
              <a:gd name="connsiteY65-5600" fmla="*/ 5486739 h 6248398"/>
              <a:gd name="connsiteX66-5601" fmla="*/ 9628722 w 15811497"/>
              <a:gd name="connsiteY66-5602" fmla="*/ 5502693 h 6248398"/>
              <a:gd name="connsiteX67-5603" fmla="*/ 9568273 w 15811497"/>
              <a:gd name="connsiteY67-5604" fmla="*/ 5583530 h 6248398"/>
              <a:gd name="connsiteX68-5605" fmla="*/ 9535504 w 15811497"/>
              <a:gd name="connsiteY68-5606" fmla="*/ 5637470 h 6248398"/>
              <a:gd name="connsiteX69-5607" fmla="*/ 9535505 w 15811497"/>
              <a:gd name="connsiteY69-5608" fmla="*/ 5637470 h 6248398"/>
              <a:gd name="connsiteX70-5609" fmla="*/ 9568273 w 15811497"/>
              <a:gd name="connsiteY70-5610" fmla="*/ 5583531 h 6248398"/>
              <a:gd name="connsiteX71-5611" fmla="*/ 9628722 w 15811497"/>
              <a:gd name="connsiteY71-5612" fmla="*/ 5502694 h 6248398"/>
              <a:gd name="connsiteX72-5613" fmla="*/ 9563485 w 15811497"/>
              <a:gd name="connsiteY72-5614" fmla="*/ 5610078 h 6248398"/>
              <a:gd name="connsiteX73-5615" fmla="*/ 9542221 w 15811497"/>
              <a:gd name="connsiteY73-5616" fmla="*/ 5638514 h 6248398"/>
              <a:gd name="connsiteX74-5617" fmla="*/ 9504352 w 15811497"/>
              <a:gd name="connsiteY74-5618" fmla="*/ 5689156 h 6248398"/>
              <a:gd name="connsiteX75-5619" fmla="*/ 9480140 w 15811497"/>
              <a:gd name="connsiteY75-5620" fmla="*/ 5721533 h 6248398"/>
              <a:gd name="connsiteX76-5621" fmla="*/ 8362947 w 15811497"/>
              <a:gd name="connsiteY76-5622" fmla="*/ 6248398 h 6248398"/>
              <a:gd name="connsiteX77-5623" fmla="*/ 7028922 w 15811497"/>
              <a:gd name="connsiteY77-5624" fmla="*/ 5364147 h 6248398"/>
              <a:gd name="connsiteX78-5625" fmla="*/ 6990513 w 15811497"/>
              <a:gd name="connsiteY78-5626" fmla="*/ 5259205 h 6248398"/>
              <a:gd name="connsiteX79-5627" fmla="*/ 6990512 w 15811497"/>
              <a:gd name="connsiteY79-5628" fmla="*/ 5259199 h 6248398"/>
              <a:gd name="connsiteX80-5629" fmla="*/ 6983676 w 15811497"/>
              <a:gd name="connsiteY80-5630" fmla="*/ 5240519 h 6248398"/>
              <a:gd name="connsiteX81-5631" fmla="*/ 6983673 w 15811497"/>
              <a:gd name="connsiteY81-5632" fmla="*/ 5240519 h 6248398"/>
              <a:gd name="connsiteX82-5633" fmla="*/ 6980236 w 15811497"/>
              <a:gd name="connsiteY82-5634" fmla="*/ 5231130 h 6248398"/>
              <a:gd name="connsiteX83-5635" fmla="*/ 6978859 w 15811497"/>
              <a:gd name="connsiteY83-5636" fmla="*/ 5225774 h 6248398"/>
              <a:gd name="connsiteX84-5637" fmla="*/ 6984291 w 15811497"/>
              <a:gd name="connsiteY84-5638" fmla="*/ 5240614 h 6248398"/>
              <a:gd name="connsiteX85-5639" fmla="*/ 6984292 w 15811497"/>
              <a:gd name="connsiteY85-5640" fmla="*/ 5240614 h 6248398"/>
              <a:gd name="connsiteX86-5641" fmla="*/ 6978860 w 15811497"/>
              <a:gd name="connsiteY86-5642" fmla="*/ 5225773 h 6248398"/>
              <a:gd name="connsiteX87-5643" fmla="*/ 6944562 w 15811497"/>
              <a:gd name="connsiteY87-5644" fmla="*/ 5092380 h 6248398"/>
              <a:gd name="connsiteX88-5645" fmla="*/ 6924183 w 15811497"/>
              <a:gd name="connsiteY88-5646" fmla="*/ 4890225 h 6248398"/>
              <a:gd name="connsiteX89-5647" fmla="*/ 6924182 w 15811497"/>
              <a:gd name="connsiteY89-5648" fmla="*/ 4890225 h 6248398"/>
              <a:gd name="connsiteX90-5649" fmla="*/ 6944561 w 15811497"/>
              <a:gd name="connsiteY90-5650" fmla="*/ 5092380 h 6248398"/>
              <a:gd name="connsiteX91-5651" fmla="*/ 6978860 w 15811497"/>
              <a:gd name="connsiteY91-5652" fmla="*/ 5225773 h 6248398"/>
              <a:gd name="connsiteX92-5653" fmla="*/ 6948299 w 15811497"/>
              <a:gd name="connsiteY92-5654" fmla="*/ 5142273 h 6248398"/>
              <a:gd name="connsiteX93-5655" fmla="*/ 5829297 w 15811497"/>
              <a:gd name="connsiteY93-5656" fmla="*/ 4400549 h 6248398"/>
              <a:gd name="connsiteX94-5657" fmla="*/ 5056802 w 15811497"/>
              <a:gd name="connsiteY94-5658" fmla="*/ 4677867 h 6248398"/>
              <a:gd name="connsiteX95-5659" fmla="*/ 5022517 w 15811497"/>
              <a:gd name="connsiteY95-5660" fmla="*/ 4709027 h 6248398"/>
              <a:gd name="connsiteX96-5661" fmla="*/ 5022515 w 15811497"/>
              <a:gd name="connsiteY96-5662" fmla="*/ 4709029 h 6248398"/>
              <a:gd name="connsiteX97-5663" fmla="*/ 5022510 w 15811497"/>
              <a:gd name="connsiteY97-5664" fmla="*/ 4709033 h 6248398"/>
              <a:gd name="connsiteX98-5665" fmla="*/ 4924198 w 15811497"/>
              <a:gd name="connsiteY98-5666" fmla="*/ 4840507 h 6248398"/>
              <a:gd name="connsiteX99-5667" fmla="*/ 4914898 w 15811497"/>
              <a:gd name="connsiteY99-5668" fmla="*/ 4838698 h 6248398"/>
              <a:gd name="connsiteX100-5669" fmla="*/ 4914898 w 15811497"/>
              <a:gd name="connsiteY100-5670" fmla="*/ 4838699 h 6248398"/>
              <a:gd name="connsiteX101-5671" fmla="*/ 4924199 w 15811497"/>
              <a:gd name="connsiteY101-5672" fmla="*/ 4840508 h 6248398"/>
              <a:gd name="connsiteX102-5673" fmla="*/ 4893736 w 15811497"/>
              <a:gd name="connsiteY102-5674" fmla="*/ 4881247 h 6248398"/>
              <a:gd name="connsiteX103-5675" fmla="*/ 4778482 w 15811497"/>
              <a:gd name="connsiteY103-5676" fmla="*/ 5008058 h 6248398"/>
              <a:gd name="connsiteX104-5677" fmla="*/ 4778482 w 15811497"/>
              <a:gd name="connsiteY104-5678" fmla="*/ 5008057 h 6248398"/>
              <a:gd name="connsiteX105-5679" fmla="*/ 4715455 w 15811497"/>
              <a:gd name="connsiteY105-5680" fmla="*/ 5077404 h 6248398"/>
              <a:gd name="connsiteX106-5681" fmla="*/ 2762249 w 15811497"/>
              <a:gd name="connsiteY106-5682" fmla="*/ 5886448 h 6248398"/>
              <a:gd name="connsiteX107-5683" fmla="*/ 0 w 15811497"/>
              <a:gd name="connsiteY107-5684" fmla="*/ 3124198 h 6248398"/>
              <a:gd name="connsiteX108-5685" fmla="*/ 2762249 w 15811497"/>
              <a:gd name="connsiteY108-5686" fmla="*/ 361949 h 6248398"/>
              <a:gd name="connsiteX109-5687" fmla="*/ 4078902 w 15811497"/>
              <a:gd name="connsiteY109-5688" fmla="*/ 695338 h 6248398"/>
              <a:gd name="connsiteX110-5689" fmla="*/ 4261443 w 15811497"/>
              <a:gd name="connsiteY110-5690" fmla="*/ 806235 h 6248398"/>
              <a:gd name="connsiteX111-5691" fmla="*/ 4409044 w 15811497"/>
              <a:gd name="connsiteY111-5692" fmla="*/ 910268 h 6248398"/>
              <a:gd name="connsiteX112-5693" fmla="*/ 4612477 w 15811497"/>
              <a:gd name="connsiteY112-5694" fmla="*/ 1077402 h 6248398"/>
              <a:gd name="connsiteX113-5695" fmla="*/ 4612478 w 15811497"/>
              <a:gd name="connsiteY113-5696" fmla="*/ 1077403 h 6248398"/>
              <a:gd name="connsiteX114-5697" fmla="*/ 4715454 w 15811497"/>
              <a:gd name="connsiteY114-5698" fmla="*/ 1170993 h 6248398"/>
              <a:gd name="connsiteX115-5699" fmla="*/ 4701725 w 15811497"/>
              <a:gd name="connsiteY115-5700" fmla="*/ 1120394 h 6248398"/>
              <a:gd name="connsiteX116-5701" fmla="*/ 5191122 w 15811497"/>
              <a:gd name="connsiteY116-5702" fmla="*/ 1219199 h 6248398"/>
              <a:gd name="connsiteX117-5703" fmla="*/ 6161317 w 15811497"/>
              <a:gd name="connsiteY117-5704" fmla="*/ 761659 h 6248398"/>
              <a:gd name="connsiteX118-5705" fmla="*/ 6224019 w 15811497"/>
              <a:gd name="connsiteY118-5706" fmla="*/ 677808 h 6248398"/>
              <a:gd name="connsiteX119-5707" fmla="*/ 6175489 w 15811497"/>
              <a:gd name="connsiteY119-5708" fmla="*/ 757691 h 6248398"/>
              <a:gd name="connsiteX120-5709" fmla="*/ 6175489 w 15811497"/>
              <a:gd name="connsiteY120-5710" fmla="*/ 757692 h 6248398"/>
              <a:gd name="connsiteX121-5711" fmla="*/ 6224020 w 15811497"/>
              <a:gd name="connsiteY121-5712" fmla="*/ 677809 h 6248398"/>
              <a:gd name="connsiteX122-5713" fmla="*/ 6233696 w 15811497"/>
              <a:gd name="connsiteY122-5714" fmla="*/ 664869 h 6248398"/>
              <a:gd name="connsiteX123-5715" fmla="*/ 6252611 w 15811497"/>
              <a:gd name="connsiteY123-5716" fmla="*/ 633734 h 6248398"/>
              <a:gd name="connsiteX124-5717" fmla="*/ 6252610 w 15811497"/>
              <a:gd name="connsiteY124-5718" fmla="*/ 633734 h 6248398"/>
              <a:gd name="connsiteX125-5719" fmla="*/ 6233696 w 15811497"/>
              <a:gd name="connsiteY125-5720" fmla="*/ 664868 h 6248398"/>
              <a:gd name="connsiteX126-5721" fmla="*/ 6224019 w 15811497"/>
              <a:gd name="connsiteY126-5722" fmla="*/ 677808 h 6248398"/>
              <a:gd name="connsiteX127-5723" fmla="*/ 6248008 w 15811497"/>
              <a:gd name="connsiteY127-5724" fmla="*/ 638320 h 6248398"/>
              <a:gd name="connsiteX128-5725" fmla="*/ 6251291 w 15811497"/>
              <a:gd name="connsiteY128-5726" fmla="*/ 633930 h 6248398"/>
              <a:gd name="connsiteX129-5727" fmla="*/ 6251293 w 15811497"/>
              <a:gd name="connsiteY129-5728" fmla="*/ 633929 h 6248398"/>
              <a:gd name="connsiteX130-5729" fmla="*/ 6257683 w 15811497"/>
              <a:gd name="connsiteY130-5730" fmla="*/ 625384 h 6248398"/>
              <a:gd name="connsiteX131-5731" fmla="*/ 6257686 w 15811497"/>
              <a:gd name="connsiteY131-5732" fmla="*/ 625380 h 6248398"/>
              <a:gd name="connsiteX132-5733" fmla="*/ 6331355 w 15811497"/>
              <a:gd name="connsiteY132-5734" fmla="*/ 526865 h 6248398"/>
              <a:gd name="connsiteX133-5735" fmla="*/ 7448548 w 15811497"/>
              <a:gd name="connsiteY133-5736" fmla="*/ 0 h 6248398"/>
              <a:gd name="connsiteX0-5737" fmla="*/ 11209760 w 15811497"/>
              <a:gd name="connsiteY0-5738" fmla="*/ 5180760 h 6248398"/>
              <a:gd name="connsiteX1-5739" fmla="*/ 11210150 w 15811497"/>
              <a:gd name="connsiteY1-5740" fmla="*/ 5180948 h 6248398"/>
              <a:gd name="connsiteX2-5741" fmla="*/ 11313815 w 15811497"/>
              <a:gd name="connsiteY2-5742" fmla="*/ 5243926 h 6248398"/>
              <a:gd name="connsiteX3-5743" fmla="*/ 11369911 w 15811497"/>
              <a:gd name="connsiteY3-5744" fmla="*/ 5285874 h 6248398"/>
              <a:gd name="connsiteX4-5745" fmla="*/ 11410606 w 15811497"/>
              <a:gd name="connsiteY4-5746" fmla="*/ 5316305 h 6248398"/>
              <a:gd name="connsiteX5-5747" fmla="*/ 11499892 w 15811497"/>
              <a:gd name="connsiteY5-5748" fmla="*/ 5397454 h 6248398"/>
              <a:gd name="connsiteX6-5749" fmla="*/ 11528781 w 15811497"/>
              <a:gd name="connsiteY6-5750" fmla="*/ 5429240 h 6248398"/>
              <a:gd name="connsiteX7-5751" fmla="*/ 11504846 w 15811497"/>
              <a:gd name="connsiteY7-5752" fmla="*/ 5414699 h 6248398"/>
              <a:gd name="connsiteX8-5753" fmla="*/ 11371717 w 15811497"/>
              <a:gd name="connsiteY8-5754" fmla="*/ 5315148 h 6248398"/>
              <a:gd name="connsiteX9-5755" fmla="*/ 11292198 w 15811497"/>
              <a:gd name="connsiteY9-5756" fmla="*/ 5255685 h 6248398"/>
              <a:gd name="connsiteX10-5757" fmla="*/ 11209760 w 15811497"/>
              <a:gd name="connsiteY10-5758" fmla="*/ 5180760 h 6248398"/>
              <a:gd name="connsiteX11-5759" fmla="*/ 4892179 w 15811497"/>
              <a:gd name="connsiteY11-5760" fmla="*/ 4842491 h 6248398"/>
              <a:gd name="connsiteX12-5761" fmla="*/ 4892178 w 15811497"/>
              <a:gd name="connsiteY12-5762" fmla="*/ 4842492 h 6248398"/>
              <a:gd name="connsiteX13-5763" fmla="*/ 4885192 w 15811497"/>
              <a:gd name="connsiteY13-5764" fmla="*/ 4851834 h 6248398"/>
              <a:gd name="connsiteX14-5765" fmla="*/ 4892179 w 15811497"/>
              <a:gd name="connsiteY14-5766" fmla="*/ 4842491 h 6248398"/>
              <a:gd name="connsiteX15-5767" fmla="*/ 8767766 w 15811497"/>
              <a:gd name="connsiteY15-5768" fmla="*/ 853515 h 6248398"/>
              <a:gd name="connsiteX16-5769" fmla="*/ 8782572 w 15811497"/>
              <a:gd name="connsiteY16-5770" fmla="*/ 884251 h 6248398"/>
              <a:gd name="connsiteX17-5771" fmla="*/ 8812281 w 15811497"/>
              <a:gd name="connsiteY17-5772" fmla="*/ 965420 h 6248398"/>
              <a:gd name="connsiteX18-5773" fmla="*/ 8831257 w 15811497"/>
              <a:gd name="connsiteY18-5774" fmla="*/ 1017268 h 6248398"/>
              <a:gd name="connsiteX19-5775" fmla="*/ 8768620 w 15811497"/>
              <a:gd name="connsiteY19-5776" fmla="*/ 859114 h 6248398"/>
              <a:gd name="connsiteX20-5777" fmla="*/ 8767766 w 15811497"/>
              <a:gd name="connsiteY20-5778" fmla="*/ 853515 h 6248398"/>
              <a:gd name="connsiteX21-5779" fmla="*/ 7448548 w 15811497"/>
              <a:gd name="connsiteY21-5780" fmla="*/ 0 h 6248398"/>
              <a:gd name="connsiteX22-5781" fmla="*/ 8721604 w 15811497"/>
              <a:gd name="connsiteY22-5782" fmla="*/ 757692 h 6248398"/>
              <a:gd name="connsiteX23-5783" fmla="*/ 8767765 w 15811497"/>
              <a:gd name="connsiteY23-5784" fmla="*/ 853515 h 6248398"/>
              <a:gd name="connsiteX24-5785" fmla="*/ 8768619 w 15811497"/>
              <a:gd name="connsiteY24-5786" fmla="*/ 859114 h 6248398"/>
              <a:gd name="connsiteX25-5787" fmla="*/ 8890522 w 15811497"/>
              <a:gd name="connsiteY25-5788" fmla="*/ 1193234 h 6248398"/>
              <a:gd name="connsiteX26-5789" fmla="*/ 9958384 w 15811497"/>
              <a:gd name="connsiteY26-5790" fmla="*/ 1828798 h 6248398"/>
              <a:gd name="connsiteX27-5791" fmla="*/ 10895504 w 15811497"/>
              <a:gd name="connsiteY27-5792" fmla="*/ 1386857 h 6248398"/>
              <a:gd name="connsiteX28-5793" fmla="*/ 10927290 w 15811497"/>
              <a:gd name="connsiteY28-5794" fmla="*/ 1344350 h 6248398"/>
              <a:gd name="connsiteX29-5795" fmla="*/ 10936907 w 15811497"/>
              <a:gd name="connsiteY29-5796" fmla="*/ 1346082 h 6248398"/>
              <a:gd name="connsiteX30-5797" fmla="*/ 10917759 w 15811497"/>
              <a:gd name="connsiteY30-5798" fmla="*/ 1367151 h 6248398"/>
              <a:gd name="connsiteX31-5799" fmla="*/ 10545015 w 15811497"/>
              <a:gd name="connsiteY31-5800" fmla="*/ 1956940 h 6248398"/>
              <a:gd name="connsiteX32-5801" fmla="*/ 10521911 w 15811497"/>
              <a:gd name="connsiteY32-5802" fmla="*/ 2012524 h 6248398"/>
              <a:gd name="connsiteX33-5803" fmla="*/ 10521913 w 15811497"/>
              <a:gd name="connsiteY33-5804" fmla="*/ 2012521 h 6248398"/>
              <a:gd name="connsiteX34-5805" fmla="*/ 10545016 w 15811497"/>
              <a:gd name="connsiteY34-5806" fmla="*/ 1956940 h 6248398"/>
              <a:gd name="connsiteX35-5807" fmla="*/ 10917760 w 15811497"/>
              <a:gd name="connsiteY35-5808" fmla="*/ 1367152 h 6248398"/>
              <a:gd name="connsiteX36-5809" fmla="*/ 10936908 w 15811497"/>
              <a:gd name="connsiteY36-5810" fmla="*/ 1346084 h 6248398"/>
              <a:gd name="connsiteX37-5811" fmla="*/ 10972797 w 15811497"/>
              <a:gd name="connsiteY37-5812" fmla="*/ 1352550 h 6248398"/>
              <a:gd name="connsiteX38-5813" fmla="*/ 11002341 w 15811497"/>
              <a:gd name="connsiteY38-5814" fmla="*/ 1645177 h 6248398"/>
              <a:gd name="connsiteX39-5815" fmla="*/ 11002341 w 15811497"/>
              <a:gd name="connsiteY39-5816" fmla="*/ 1645177 h 6248398"/>
              <a:gd name="connsiteX40-5817" fmla="*/ 10972797 w 15811497"/>
              <a:gd name="connsiteY40-5818" fmla="*/ 1352549 h 6248398"/>
              <a:gd name="connsiteX41-5819" fmla="*/ 10936908 w 15811497"/>
              <a:gd name="connsiteY41-5820" fmla="*/ 1346083 h 6248398"/>
              <a:gd name="connsiteX42-5821" fmla="*/ 11096041 w 15811497"/>
              <a:gd name="connsiteY42-5822" fmla="*/ 1170993 h 6248398"/>
              <a:gd name="connsiteX43-5823" fmla="*/ 13049247 w 15811497"/>
              <a:gd name="connsiteY43-5824" fmla="*/ 361949 h 6248398"/>
              <a:gd name="connsiteX44-5825" fmla="*/ 15811497 w 15811497"/>
              <a:gd name="connsiteY44-5826" fmla="*/ 3124198 h 6248398"/>
              <a:gd name="connsiteX45-5827" fmla="*/ 13049247 w 15811497"/>
              <a:gd name="connsiteY45-5828" fmla="*/ 5886448 h 6248398"/>
              <a:gd name="connsiteX46-5829" fmla="*/ 11732594 w 15811497"/>
              <a:gd name="connsiteY46-5830" fmla="*/ 5553059 h 6248398"/>
              <a:gd name="connsiteX47-5831" fmla="*/ 11528782 w 15811497"/>
              <a:gd name="connsiteY47-5832" fmla="*/ 5429240 h 6248398"/>
              <a:gd name="connsiteX48-5833" fmla="*/ 11499893 w 15811497"/>
              <a:gd name="connsiteY48-5834" fmla="*/ 5397454 h 6248398"/>
              <a:gd name="connsiteX49-5835" fmla="*/ 11410607 w 15811497"/>
              <a:gd name="connsiteY49-5836" fmla="*/ 5316305 h 6248398"/>
              <a:gd name="connsiteX50-5837" fmla="*/ 11369912 w 15811497"/>
              <a:gd name="connsiteY50-5838" fmla="*/ 5285874 h 6248398"/>
              <a:gd name="connsiteX51-5839" fmla="*/ 11355656 w 15811497"/>
              <a:gd name="connsiteY51-5840" fmla="*/ 5144675 h 6248398"/>
              <a:gd name="connsiteX52-5841" fmla="*/ 11355656 w 15811497"/>
              <a:gd name="connsiteY52-5842" fmla="*/ 5144675 h 6248398"/>
              <a:gd name="connsiteX53-5843" fmla="*/ 11369912 w 15811497"/>
              <a:gd name="connsiteY53-5844" fmla="*/ 5285874 h 6248398"/>
              <a:gd name="connsiteX54-5845" fmla="*/ 11313816 w 15811497"/>
              <a:gd name="connsiteY54-5846" fmla="*/ 5243926 h 6248398"/>
              <a:gd name="connsiteX55-5847" fmla="*/ 11210151 w 15811497"/>
              <a:gd name="connsiteY55-5848" fmla="*/ 5180948 h 6248398"/>
              <a:gd name="connsiteX56-5849" fmla="*/ 11209761 w 15811497"/>
              <a:gd name="connsiteY56-5850" fmla="*/ 5180760 h 6248398"/>
              <a:gd name="connsiteX57-5851" fmla="*/ 11096041 w 15811497"/>
              <a:gd name="connsiteY57-5852" fmla="*/ 5077404 h 6248398"/>
              <a:gd name="connsiteX58-5853" fmla="*/ 11063094 w 15811497"/>
              <a:gd name="connsiteY58-5854" fmla="*/ 5041153 h 6248398"/>
              <a:gd name="connsiteX59-5855" fmla="*/ 11063091 w 15811497"/>
              <a:gd name="connsiteY59-5856" fmla="*/ 5041152 h 6248398"/>
              <a:gd name="connsiteX60-5857" fmla="*/ 11096040 w 15811497"/>
              <a:gd name="connsiteY60-5858" fmla="*/ 5077404 h 6248398"/>
              <a:gd name="connsiteX61-5859" fmla="*/ 11209760 w 15811497"/>
              <a:gd name="connsiteY61-5860" fmla="*/ 5180760 h 6248398"/>
              <a:gd name="connsiteX62-5861" fmla="*/ 11100244 w 15811497"/>
              <a:gd name="connsiteY62-5862" fmla="*/ 5128004 h 6248398"/>
              <a:gd name="connsiteX63-5863" fmla="*/ 10610846 w 15811497"/>
              <a:gd name="connsiteY63-5864" fmla="*/ 5029199 h 6248398"/>
              <a:gd name="connsiteX64-5865" fmla="*/ 9640652 w 15811497"/>
              <a:gd name="connsiteY64-5866" fmla="*/ 5486739 h 6248398"/>
              <a:gd name="connsiteX65-5867" fmla="*/ 9628722 w 15811497"/>
              <a:gd name="connsiteY65-5868" fmla="*/ 5502693 h 6248398"/>
              <a:gd name="connsiteX66-5869" fmla="*/ 9568273 w 15811497"/>
              <a:gd name="connsiteY66-5870" fmla="*/ 5583530 h 6248398"/>
              <a:gd name="connsiteX67-5871" fmla="*/ 9535504 w 15811497"/>
              <a:gd name="connsiteY67-5872" fmla="*/ 5637470 h 6248398"/>
              <a:gd name="connsiteX68-5873" fmla="*/ 9535505 w 15811497"/>
              <a:gd name="connsiteY68-5874" fmla="*/ 5637470 h 6248398"/>
              <a:gd name="connsiteX69-5875" fmla="*/ 9568273 w 15811497"/>
              <a:gd name="connsiteY69-5876" fmla="*/ 5583531 h 6248398"/>
              <a:gd name="connsiteX70-5877" fmla="*/ 9628722 w 15811497"/>
              <a:gd name="connsiteY70-5878" fmla="*/ 5502694 h 6248398"/>
              <a:gd name="connsiteX71-5879" fmla="*/ 9563485 w 15811497"/>
              <a:gd name="connsiteY71-5880" fmla="*/ 5610078 h 6248398"/>
              <a:gd name="connsiteX72-5881" fmla="*/ 9542221 w 15811497"/>
              <a:gd name="connsiteY72-5882" fmla="*/ 5638514 h 6248398"/>
              <a:gd name="connsiteX73-5883" fmla="*/ 9504352 w 15811497"/>
              <a:gd name="connsiteY73-5884" fmla="*/ 5689156 h 6248398"/>
              <a:gd name="connsiteX74-5885" fmla="*/ 9480140 w 15811497"/>
              <a:gd name="connsiteY74-5886" fmla="*/ 5721533 h 6248398"/>
              <a:gd name="connsiteX75-5887" fmla="*/ 8362947 w 15811497"/>
              <a:gd name="connsiteY75-5888" fmla="*/ 6248398 h 6248398"/>
              <a:gd name="connsiteX76-5889" fmla="*/ 7028922 w 15811497"/>
              <a:gd name="connsiteY76-5890" fmla="*/ 5364147 h 6248398"/>
              <a:gd name="connsiteX77-5891" fmla="*/ 6990513 w 15811497"/>
              <a:gd name="connsiteY77-5892" fmla="*/ 5259205 h 6248398"/>
              <a:gd name="connsiteX78-5893" fmla="*/ 6990512 w 15811497"/>
              <a:gd name="connsiteY78-5894" fmla="*/ 5259199 h 6248398"/>
              <a:gd name="connsiteX79-5895" fmla="*/ 6983676 w 15811497"/>
              <a:gd name="connsiteY79-5896" fmla="*/ 5240519 h 6248398"/>
              <a:gd name="connsiteX80-5897" fmla="*/ 6983673 w 15811497"/>
              <a:gd name="connsiteY80-5898" fmla="*/ 5240519 h 6248398"/>
              <a:gd name="connsiteX81-5899" fmla="*/ 6980236 w 15811497"/>
              <a:gd name="connsiteY81-5900" fmla="*/ 5231130 h 6248398"/>
              <a:gd name="connsiteX82-5901" fmla="*/ 6978859 w 15811497"/>
              <a:gd name="connsiteY82-5902" fmla="*/ 5225774 h 6248398"/>
              <a:gd name="connsiteX83-5903" fmla="*/ 6984291 w 15811497"/>
              <a:gd name="connsiteY83-5904" fmla="*/ 5240614 h 6248398"/>
              <a:gd name="connsiteX84-5905" fmla="*/ 6984292 w 15811497"/>
              <a:gd name="connsiteY84-5906" fmla="*/ 5240614 h 6248398"/>
              <a:gd name="connsiteX85-5907" fmla="*/ 6978860 w 15811497"/>
              <a:gd name="connsiteY85-5908" fmla="*/ 5225773 h 6248398"/>
              <a:gd name="connsiteX86-5909" fmla="*/ 6944562 w 15811497"/>
              <a:gd name="connsiteY86-5910" fmla="*/ 5092380 h 6248398"/>
              <a:gd name="connsiteX87-5911" fmla="*/ 6924183 w 15811497"/>
              <a:gd name="connsiteY87-5912" fmla="*/ 4890225 h 6248398"/>
              <a:gd name="connsiteX88-5913" fmla="*/ 6924182 w 15811497"/>
              <a:gd name="connsiteY88-5914" fmla="*/ 4890225 h 6248398"/>
              <a:gd name="connsiteX89-5915" fmla="*/ 6944561 w 15811497"/>
              <a:gd name="connsiteY89-5916" fmla="*/ 5092380 h 6248398"/>
              <a:gd name="connsiteX90-5917" fmla="*/ 6978860 w 15811497"/>
              <a:gd name="connsiteY90-5918" fmla="*/ 5225773 h 6248398"/>
              <a:gd name="connsiteX91-5919" fmla="*/ 6948299 w 15811497"/>
              <a:gd name="connsiteY91-5920" fmla="*/ 5142273 h 6248398"/>
              <a:gd name="connsiteX92-5921" fmla="*/ 5829297 w 15811497"/>
              <a:gd name="connsiteY92-5922" fmla="*/ 4400549 h 6248398"/>
              <a:gd name="connsiteX93-5923" fmla="*/ 5056802 w 15811497"/>
              <a:gd name="connsiteY93-5924" fmla="*/ 4677867 h 6248398"/>
              <a:gd name="connsiteX94-5925" fmla="*/ 5022517 w 15811497"/>
              <a:gd name="connsiteY94-5926" fmla="*/ 4709027 h 6248398"/>
              <a:gd name="connsiteX95-5927" fmla="*/ 5022515 w 15811497"/>
              <a:gd name="connsiteY95-5928" fmla="*/ 4709029 h 6248398"/>
              <a:gd name="connsiteX96-5929" fmla="*/ 5022510 w 15811497"/>
              <a:gd name="connsiteY96-5930" fmla="*/ 4709033 h 6248398"/>
              <a:gd name="connsiteX97-5931" fmla="*/ 4924198 w 15811497"/>
              <a:gd name="connsiteY97-5932" fmla="*/ 4840507 h 6248398"/>
              <a:gd name="connsiteX98-5933" fmla="*/ 4914898 w 15811497"/>
              <a:gd name="connsiteY98-5934" fmla="*/ 4838698 h 6248398"/>
              <a:gd name="connsiteX99-5935" fmla="*/ 4914898 w 15811497"/>
              <a:gd name="connsiteY99-5936" fmla="*/ 4838699 h 6248398"/>
              <a:gd name="connsiteX100-5937" fmla="*/ 4924199 w 15811497"/>
              <a:gd name="connsiteY100-5938" fmla="*/ 4840508 h 6248398"/>
              <a:gd name="connsiteX101-5939" fmla="*/ 4893736 w 15811497"/>
              <a:gd name="connsiteY101-5940" fmla="*/ 4881247 h 6248398"/>
              <a:gd name="connsiteX102-5941" fmla="*/ 4778482 w 15811497"/>
              <a:gd name="connsiteY102-5942" fmla="*/ 5008058 h 6248398"/>
              <a:gd name="connsiteX103-5943" fmla="*/ 4778482 w 15811497"/>
              <a:gd name="connsiteY103-5944" fmla="*/ 5008057 h 6248398"/>
              <a:gd name="connsiteX104-5945" fmla="*/ 4715455 w 15811497"/>
              <a:gd name="connsiteY104-5946" fmla="*/ 5077404 h 6248398"/>
              <a:gd name="connsiteX105-5947" fmla="*/ 2762249 w 15811497"/>
              <a:gd name="connsiteY105-5948" fmla="*/ 5886448 h 6248398"/>
              <a:gd name="connsiteX106-5949" fmla="*/ 0 w 15811497"/>
              <a:gd name="connsiteY106-5950" fmla="*/ 3124198 h 6248398"/>
              <a:gd name="connsiteX107-5951" fmla="*/ 2762249 w 15811497"/>
              <a:gd name="connsiteY107-5952" fmla="*/ 361949 h 6248398"/>
              <a:gd name="connsiteX108-5953" fmla="*/ 4078902 w 15811497"/>
              <a:gd name="connsiteY108-5954" fmla="*/ 695338 h 6248398"/>
              <a:gd name="connsiteX109-5955" fmla="*/ 4261443 w 15811497"/>
              <a:gd name="connsiteY109-5956" fmla="*/ 806235 h 6248398"/>
              <a:gd name="connsiteX110-5957" fmla="*/ 4409044 w 15811497"/>
              <a:gd name="connsiteY110-5958" fmla="*/ 910268 h 6248398"/>
              <a:gd name="connsiteX111-5959" fmla="*/ 4612477 w 15811497"/>
              <a:gd name="connsiteY111-5960" fmla="*/ 1077402 h 6248398"/>
              <a:gd name="connsiteX112-5961" fmla="*/ 4612478 w 15811497"/>
              <a:gd name="connsiteY112-5962" fmla="*/ 1077403 h 6248398"/>
              <a:gd name="connsiteX113-5963" fmla="*/ 4715454 w 15811497"/>
              <a:gd name="connsiteY113-5964" fmla="*/ 1170993 h 6248398"/>
              <a:gd name="connsiteX114-5965" fmla="*/ 4701725 w 15811497"/>
              <a:gd name="connsiteY114-5966" fmla="*/ 1120394 h 6248398"/>
              <a:gd name="connsiteX115-5967" fmla="*/ 5191122 w 15811497"/>
              <a:gd name="connsiteY115-5968" fmla="*/ 1219199 h 6248398"/>
              <a:gd name="connsiteX116-5969" fmla="*/ 6161317 w 15811497"/>
              <a:gd name="connsiteY116-5970" fmla="*/ 761659 h 6248398"/>
              <a:gd name="connsiteX117-5971" fmla="*/ 6224019 w 15811497"/>
              <a:gd name="connsiteY117-5972" fmla="*/ 677808 h 6248398"/>
              <a:gd name="connsiteX118-5973" fmla="*/ 6175489 w 15811497"/>
              <a:gd name="connsiteY118-5974" fmla="*/ 757691 h 6248398"/>
              <a:gd name="connsiteX119-5975" fmla="*/ 6175489 w 15811497"/>
              <a:gd name="connsiteY119-5976" fmla="*/ 757692 h 6248398"/>
              <a:gd name="connsiteX120-5977" fmla="*/ 6224020 w 15811497"/>
              <a:gd name="connsiteY120-5978" fmla="*/ 677809 h 6248398"/>
              <a:gd name="connsiteX121-5979" fmla="*/ 6233696 w 15811497"/>
              <a:gd name="connsiteY121-5980" fmla="*/ 664869 h 6248398"/>
              <a:gd name="connsiteX122-5981" fmla="*/ 6252611 w 15811497"/>
              <a:gd name="connsiteY122-5982" fmla="*/ 633734 h 6248398"/>
              <a:gd name="connsiteX123-5983" fmla="*/ 6252610 w 15811497"/>
              <a:gd name="connsiteY123-5984" fmla="*/ 633734 h 6248398"/>
              <a:gd name="connsiteX124-5985" fmla="*/ 6233696 w 15811497"/>
              <a:gd name="connsiteY124-5986" fmla="*/ 664868 h 6248398"/>
              <a:gd name="connsiteX125-5987" fmla="*/ 6224019 w 15811497"/>
              <a:gd name="connsiteY125-5988" fmla="*/ 677808 h 6248398"/>
              <a:gd name="connsiteX126-5989" fmla="*/ 6248008 w 15811497"/>
              <a:gd name="connsiteY126-5990" fmla="*/ 638320 h 6248398"/>
              <a:gd name="connsiteX127-5991" fmla="*/ 6251291 w 15811497"/>
              <a:gd name="connsiteY127-5992" fmla="*/ 633930 h 6248398"/>
              <a:gd name="connsiteX128-5993" fmla="*/ 6251293 w 15811497"/>
              <a:gd name="connsiteY128-5994" fmla="*/ 633929 h 6248398"/>
              <a:gd name="connsiteX129-5995" fmla="*/ 6257683 w 15811497"/>
              <a:gd name="connsiteY129-5996" fmla="*/ 625384 h 6248398"/>
              <a:gd name="connsiteX130-5997" fmla="*/ 6257686 w 15811497"/>
              <a:gd name="connsiteY130-5998" fmla="*/ 625380 h 6248398"/>
              <a:gd name="connsiteX131-5999" fmla="*/ 6331355 w 15811497"/>
              <a:gd name="connsiteY131-6000" fmla="*/ 526865 h 6248398"/>
              <a:gd name="connsiteX132-6001" fmla="*/ 7448548 w 15811497"/>
              <a:gd name="connsiteY132-6002" fmla="*/ 0 h 6248398"/>
              <a:gd name="connsiteX0-6003" fmla="*/ 11209760 w 15811497"/>
              <a:gd name="connsiteY0-6004" fmla="*/ 5180760 h 6248398"/>
              <a:gd name="connsiteX1-6005" fmla="*/ 11210150 w 15811497"/>
              <a:gd name="connsiteY1-6006" fmla="*/ 5180948 h 6248398"/>
              <a:gd name="connsiteX2-6007" fmla="*/ 11313815 w 15811497"/>
              <a:gd name="connsiteY2-6008" fmla="*/ 5243926 h 6248398"/>
              <a:gd name="connsiteX3-6009" fmla="*/ 11369911 w 15811497"/>
              <a:gd name="connsiteY3-6010" fmla="*/ 5285874 h 6248398"/>
              <a:gd name="connsiteX4-6011" fmla="*/ 11410606 w 15811497"/>
              <a:gd name="connsiteY4-6012" fmla="*/ 5316305 h 6248398"/>
              <a:gd name="connsiteX5-6013" fmla="*/ 11499892 w 15811497"/>
              <a:gd name="connsiteY5-6014" fmla="*/ 5397454 h 6248398"/>
              <a:gd name="connsiteX6-6015" fmla="*/ 11528781 w 15811497"/>
              <a:gd name="connsiteY6-6016" fmla="*/ 5429240 h 6248398"/>
              <a:gd name="connsiteX7-6017" fmla="*/ 11504846 w 15811497"/>
              <a:gd name="connsiteY7-6018" fmla="*/ 5414699 h 6248398"/>
              <a:gd name="connsiteX8-6019" fmla="*/ 11371717 w 15811497"/>
              <a:gd name="connsiteY8-6020" fmla="*/ 5315148 h 6248398"/>
              <a:gd name="connsiteX9-6021" fmla="*/ 11292198 w 15811497"/>
              <a:gd name="connsiteY9-6022" fmla="*/ 5255685 h 6248398"/>
              <a:gd name="connsiteX10-6023" fmla="*/ 11209760 w 15811497"/>
              <a:gd name="connsiteY10-6024" fmla="*/ 5180760 h 6248398"/>
              <a:gd name="connsiteX11-6025" fmla="*/ 4892179 w 15811497"/>
              <a:gd name="connsiteY11-6026" fmla="*/ 4842491 h 6248398"/>
              <a:gd name="connsiteX12-6027" fmla="*/ 4892178 w 15811497"/>
              <a:gd name="connsiteY12-6028" fmla="*/ 4842492 h 6248398"/>
              <a:gd name="connsiteX13-6029" fmla="*/ 4885192 w 15811497"/>
              <a:gd name="connsiteY13-6030" fmla="*/ 4851834 h 6248398"/>
              <a:gd name="connsiteX14-6031" fmla="*/ 4892179 w 15811497"/>
              <a:gd name="connsiteY14-6032" fmla="*/ 4842491 h 6248398"/>
              <a:gd name="connsiteX15-6033" fmla="*/ 8767766 w 15811497"/>
              <a:gd name="connsiteY15-6034" fmla="*/ 853515 h 6248398"/>
              <a:gd name="connsiteX16-6035" fmla="*/ 8782572 w 15811497"/>
              <a:gd name="connsiteY16-6036" fmla="*/ 884251 h 6248398"/>
              <a:gd name="connsiteX17-6037" fmla="*/ 8812281 w 15811497"/>
              <a:gd name="connsiteY17-6038" fmla="*/ 965420 h 6248398"/>
              <a:gd name="connsiteX18-6039" fmla="*/ 8768620 w 15811497"/>
              <a:gd name="connsiteY18-6040" fmla="*/ 859114 h 6248398"/>
              <a:gd name="connsiteX19-6041" fmla="*/ 8767766 w 15811497"/>
              <a:gd name="connsiteY19-6042" fmla="*/ 853515 h 6248398"/>
              <a:gd name="connsiteX20-6043" fmla="*/ 7448548 w 15811497"/>
              <a:gd name="connsiteY20-6044" fmla="*/ 0 h 6248398"/>
              <a:gd name="connsiteX21-6045" fmla="*/ 8721604 w 15811497"/>
              <a:gd name="connsiteY21-6046" fmla="*/ 757692 h 6248398"/>
              <a:gd name="connsiteX22-6047" fmla="*/ 8767765 w 15811497"/>
              <a:gd name="connsiteY22-6048" fmla="*/ 853515 h 6248398"/>
              <a:gd name="connsiteX23-6049" fmla="*/ 8768619 w 15811497"/>
              <a:gd name="connsiteY23-6050" fmla="*/ 859114 h 6248398"/>
              <a:gd name="connsiteX24-6051" fmla="*/ 8890522 w 15811497"/>
              <a:gd name="connsiteY24-6052" fmla="*/ 1193234 h 6248398"/>
              <a:gd name="connsiteX25-6053" fmla="*/ 9958384 w 15811497"/>
              <a:gd name="connsiteY25-6054" fmla="*/ 1828798 h 6248398"/>
              <a:gd name="connsiteX26-6055" fmla="*/ 10895504 w 15811497"/>
              <a:gd name="connsiteY26-6056" fmla="*/ 1386857 h 6248398"/>
              <a:gd name="connsiteX27-6057" fmla="*/ 10927290 w 15811497"/>
              <a:gd name="connsiteY27-6058" fmla="*/ 1344350 h 6248398"/>
              <a:gd name="connsiteX28-6059" fmla="*/ 10936907 w 15811497"/>
              <a:gd name="connsiteY28-6060" fmla="*/ 1346082 h 6248398"/>
              <a:gd name="connsiteX29-6061" fmla="*/ 10917759 w 15811497"/>
              <a:gd name="connsiteY29-6062" fmla="*/ 1367151 h 6248398"/>
              <a:gd name="connsiteX30-6063" fmla="*/ 10545015 w 15811497"/>
              <a:gd name="connsiteY30-6064" fmla="*/ 1956940 h 6248398"/>
              <a:gd name="connsiteX31-6065" fmla="*/ 10521911 w 15811497"/>
              <a:gd name="connsiteY31-6066" fmla="*/ 2012524 h 6248398"/>
              <a:gd name="connsiteX32-6067" fmla="*/ 10521913 w 15811497"/>
              <a:gd name="connsiteY32-6068" fmla="*/ 2012521 h 6248398"/>
              <a:gd name="connsiteX33-6069" fmla="*/ 10545016 w 15811497"/>
              <a:gd name="connsiteY33-6070" fmla="*/ 1956940 h 6248398"/>
              <a:gd name="connsiteX34-6071" fmla="*/ 10917760 w 15811497"/>
              <a:gd name="connsiteY34-6072" fmla="*/ 1367152 h 6248398"/>
              <a:gd name="connsiteX35-6073" fmla="*/ 10936908 w 15811497"/>
              <a:gd name="connsiteY35-6074" fmla="*/ 1346084 h 6248398"/>
              <a:gd name="connsiteX36-6075" fmla="*/ 10972797 w 15811497"/>
              <a:gd name="connsiteY36-6076" fmla="*/ 1352550 h 6248398"/>
              <a:gd name="connsiteX37-6077" fmla="*/ 11002341 w 15811497"/>
              <a:gd name="connsiteY37-6078" fmla="*/ 1645177 h 6248398"/>
              <a:gd name="connsiteX38-6079" fmla="*/ 11002341 w 15811497"/>
              <a:gd name="connsiteY38-6080" fmla="*/ 1645177 h 6248398"/>
              <a:gd name="connsiteX39-6081" fmla="*/ 10972797 w 15811497"/>
              <a:gd name="connsiteY39-6082" fmla="*/ 1352549 h 6248398"/>
              <a:gd name="connsiteX40-6083" fmla="*/ 10936908 w 15811497"/>
              <a:gd name="connsiteY40-6084" fmla="*/ 1346083 h 6248398"/>
              <a:gd name="connsiteX41-6085" fmla="*/ 11096041 w 15811497"/>
              <a:gd name="connsiteY41-6086" fmla="*/ 1170993 h 6248398"/>
              <a:gd name="connsiteX42-6087" fmla="*/ 13049247 w 15811497"/>
              <a:gd name="connsiteY42-6088" fmla="*/ 361949 h 6248398"/>
              <a:gd name="connsiteX43-6089" fmla="*/ 15811497 w 15811497"/>
              <a:gd name="connsiteY43-6090" fmla="*/ 3124198 h 6248398"/>
              <a:gd name="connsiteX44-6091" fmla="*/ 13049247 w 15811497"/>
              <a:gd name="connsiteY44-6092" fmla="*/ 5886448 h 6248398"/>
              <a:gd name="connsiteX45-6093" fmla="*/ 11732594 w 15811497"/>
              <a:gd name="connsiteY45-6094" fmla="*/ 5553059 h 6248398"/>
              <a:gd name="connsiteX46-6095" fmla="*/ 11528782 w 15811497"/>
              <a:gd name="connsiteY46-6096" fmla="*/ 5429240 h 6248398"/>
              <a:gd name="connsiteX47-6097" fmla="*/ 11499893 w 15811497"/>
              <a:gd name="connsiteY47-6098" fmla="*/ 5397454 h 6248398"/>
              <a:gd name="connsiteX48-6099" fmla="*/ 11410607 w 15811497"/>
              <a:gd name="connsiteY48-6100" fmla="*/ 5316305 h 6248398"/>
              <a:gd name="connsiteX49-6101" fmla="*/ 11369912 w 15811497"/>
              <a:gd name="connsiteY49-6102" fmla="*/ 5285874 h 6248398"/>
              <a:gd name="connsiteX50-6103" fmla="*/ 11355656 w 15811497"/>
              <a:gd name="connsiteY50-6104" fmla="*/ 5144675 h 6248398"/>
              <a:gd name="connsiteX51-6105" fmla="*/ 11355656 w 15811497"/>
              <a:gd name="connsiteY51-6106" fmla="*/ 5144675 h 6248398"/>
              <a:gd name="connsiteX52-6107" fmla="*/ 11369912 w 15811497"/>
              <a:gd name="connsiteY52-6108" fmla="*/ 5285874 h 6248398"/>
              <a:gd name="connsiteX53-6109" fmla="*/ 11313816 w 15811497"/>
              <a:gd name="connsiteY53-6110" fmla="*/ 5243926 h 6248398"/>
              <a:gd name="connsiteX54-6111" fmla="*/ 11210151 w 15811497"/>
              <a:gd name="connsiteY54-6112" fmla="*/ 5180948 h 6248398"/>
              <a:gd name="connsiteX55-6113" fmla="*/ 11209761 w 15811497"/>
              <a:gd name="connsiteY55-6114" fmla="*/ 5180760 h 6248398"/>
              <a:gd name="connsiteX56-6115" fmla="*/ 11096041 w 15811497"/>
              <a:gd name="connsiteY56-6116" fmla="*/ 5077404 h 6248398"/>
              <a:gd name="connsiteX57-6117" fmla="*/ 11063094 w 15811497"/>
              <a:gd name="connsiteY57-6118" fmla="*/ 5041153 h 6248398"/>
              <a:gd name="connsiteX58-6119" fmla="*/ 11063091 w 15811497"/>
              <a:gd name="connsiteY58-6120" fmla="*/ 5041152 h 6248398"/>
              <a:gd name="connsiteX59-6121" fmla="*/ 11096040 w 15811497"/>
              <a:gd name="connsiteY59-6122" fmla="*/ 5077404 h 6248398"/>
              <a:gd name="connsiteX60-6123" fmla="*/ 11209760 w 15811497"/>
              <a:gd name="connsiteY60-6124" fmla="*/ 5180760 h 6248398"/>
              <a:gd name="connsiteX61-6125" fmla="*/ 11100244 w 15811497"/>
              <a:gd name="connsiteY61-6126" fmla="*/ 5128004 h 6248398"/>
              <a:gd name="connsiteX62-6127" fmla="*/ 10610846 w 15811497"/>
              <a:gd name="connsiteY62-6128" fmla="*/ 5029199 h 6248398"/>
              <a:gd name="connsiteX63-6129" fmla="*/ 9640652 w 15811497"/>
              <a:gd name="connsiteY63-6130" fmla="*/ 5486739 h 6248398"/>
              <a:gd name="connsiteX64-6131" fmla="*/ 9628722 w 15811497"/>
              <a:gd name="connsiteY64-6132" fmla="*/ 5502693 h 6248398"/>
              <a:gd name="connsiteX65-6133" fmla="*/ 9568273 w 15811497"/>
              <a:gd name="connsiteY65-6134" fmla="*/ 5583530 h 6248398"/>
              <a:gd name="connsiteX66-6135" fmla="*/ 9535504 w 15811497"/>
              <a:gd name="connsiteY66-6136" fmla="*/ 5637470 h 6248398"/>
              <a:gd name="connsiteX67-6137" fmla="*/ 9535505 w 15811497"/>
              <a:gd name="connsiteY67-6138" fmla="*/ 5637470 h 6248398"/>
              <a:gd name="connsiteX68-6139" fmla="*/ 9568273 w 15811497"/>
              <a:gd name="connsiteY68-6140" fmla="*/ 5583531 h 6248398"/>
              <a:gd name="connsiteX69-6141" fmla="*/ 9628722 w 15811497"/>
              <a:gd name="connsiteY69-6142" fmla="*/ 5502694 h 6248398"/>
              <a:gd name="connsiteX70-6143" fmla="*/ 9563485 w 15811497"/>
              <a:gd name="connsiteY70-6144" fmla="*/ 5610078 h 6248398"/>
              <a:gd name="connsiteX71-6145" fmla="*/ 9542221 w 15811497"/>
              <a:gd name="connsiteY71-6146" fmla="*/ 5638514 h 6248398"/>
              <a:gd name="connsiteX72-6147" fmla="*/ 9504352 w 15811497"/>
              <a:gd name="connsiteY72-6148" fmla="*/ 5689156 h 6248398"/>
              <a:gd name="connsiteX73-6149" fmla="*/ 9480140 w 15811497"/>
              <a:gd name="connsiteY73-6150" fmla="*/ 5721533 h 6248398"/>
              <a:gd name="connsiteX74-6151" fmla="*/ 8362947 w 15811497"/>
              <a:gd name="connsiteY74-6152" fmla="*/ 6248398 h 6248398"/>
              <a:gd name="connsiteX75-6153" fmla="*/ 7028922 w 15811497"/>
              <a:gd name="connsiteY75-6154" fmla="*/ 5364147 h 6248398"/>
              <a:gd name="connsiteX76-6155" fmla="*/ 6990513 w 15811497"/>
              <a:gd name="connsiteY76-6156" fmla="*/ 5259205 h 6248398"/>
              <a:gd name="connsiteX77-6157" fmla="*/ 6990512 w 15811497"/>
              <a:gd name="connsiteY77-6158" fmla="*/ 5259199 h 6248398"/>
              <a:gd name="connsiteX78-6159" fmla="*/ 6983676 w 15811497"/>
              <a:gd name="connsiteY78-6160" fmla="*/ 5240519 h 6248398"/>
              <a:gd name="connsiteX79-6161" fmla="*/ 6983673 w 15811497"/>
              <a:gd name="connsiteY79-6162" fmla="*/ 5240519 h 6248398"/>
              <a:gd name="connsiteX80-6163" fmla="*/ 6980236 w 15811497"/>
              <a:gd name="connsiteY80-6164" fmla="*/ 5231130 h 6248398"/>
              <a:gd name="connsiteX81-6165" fmla="*/ 6978859 w 15811497"/>
              <a:gd name="connsiteY81-6166" fmla="*/ 5225774 h 6248398"/>
              <a:gd name="connsiteX82-6167" fmla="*/ 6984291 w 15811497"/>
              <a:gd name="connsiteY82-6168" fmla="*/ 5240614 h 6248398"/>
              <a:gd name="connsiteX83-6169" fmla="*/ 6984292 w 15811497"/>
              <a:gd name="connsiteY83-6170" fmla="*/ 5240614 h 6248398"/>
              <a:gd name="connsiteX84-6171" fmla="*/ 6978860 w 15811497"/>
              <a:gd name="connsiteY84-6172" fmla="*/ 5225773 h 6248398"/>
              <a:gd name="connsiteX85-6173" fmla="*/ 6944562 w 15811497"/>
              <a:gd name="connsiteY85-6174" fmla="*/ 5092380 h 6248398"/>
              <a:gd name="connsiteX86-6175" fmla="*/ 6924183 w 15811497"/>
              <a:gd name="connsiteY86-6176" fmla="*/ 4890225 h 6248398"/>
              <a:gd name="connsiteX87-6177" fmla="*/ 6924182 w 15811497"/>
              <a:gd name="connsiteY87-6178" fmla="*/ 4890225 h 6248398"/>
              <a:gd name="connsiteX88-6179" fmla="*/ 6944561 w 15811497"/>
              <a:gd name="connsiteY88-6180" fmla="*/ 5092380 h 6248398"/>
              <a:gd name="connsiteX89-6181" fmla="*/ 6978860 w 15811497"/>
              <a:gd name="connsiteY89-6182" fmla="*/ 5225773 h 6248398"/>
              <a:gd name="connsiteX90-6183" fmla="*/ 6948299 w 15811497"/>
              <a:gd name="connsiteY90-6184" fmla="*/ 5142273 h 6248398"/>
              <a:gd name="connsiteX91-6185" fmla="*/ 5829297 w 15811497"/>
              <a:gd name="connsiteY91-6186" fmla="*/ 4400549 h 6248398"/>
              <a:gd name="connsiteX92-6187" fmla="*/ 5056802 w 15811497"/>
              <a:gd name="connsiteY92-6188" fmla="*/ 4677867 h 6248398"/>
              <a:gd name="connsiteX93-6189" fmla="*/ 5022517 w 15811497"/>
              <a:gd name="connsiteY93-6190" fmla="*/ 4709027 h 6248398"/>
              <a:gd name="connsiteX94-6191" fmla="*/ 5022515 w 15811497"/>
              <a:gd name="connsiteY94-6192" fmla="*/ 4709029 h 6248398"/>
              <a:gd name="connsiteX95-6193" fmla="*/ 5022510 w 15811497"/>
              <a:gd name="connsiteY95-6194" fmla="*/ 4709033 h 6248398"/>
              <a:gd name="connsiteX96-6195" fmla="*/ 4924198 w 15811497"/>
              <a:gd name="connsiteY96-6196" fmla="*/ 4840507 h 6248398"/>
              <a:gd name="connsiteX97-6197" fmla="*/ 4914898 w 15811497"/>
              <a:gd name="connsiteY97-6198" fmla="*/ 4838698 h 6248398"/>
              <a:gd name="connsiteX98-6199" fmla="*/ 4914898 w 15811497"/>
              <a:gd name="connsiteY98-6200" fmla="*/ 4838699 h 6248398"/>
              <a:gd name="connsiteX99-6201" fmla="*/ 4924199 w 15811497"/>
              <a:gd name="connsiteY99-6202" fmla="*/ 4840508 h 6248398"/>
              <a:gd name="connsiteX100-6203" fmla="*/ 4893736 w 15811497"/>
              <a:gd name="connsiteY100-6204" fmla="*/ 4881247 h 6248398"/>
              <a:gd name="connsiteX101-6205" fmla="*/ 4778482 w 15811497"/>
              <a:gd name="connsiteY101-6206" fmla="*/ 5008058 h 6248398"/>
              <a:gd name="connsiteX102-6207" fmla="*/ 4778482 w 15811497"/>
              <a:gd name="connsiteY102-6208" fmla="*/ 5008057 h 6248398"/>
              <a:gd name="connsiteX103-6209" fmla="*/ 4715455 w 15811497"/>
              <a:gd name="connsiteY103-6210" fmla="*/ 5077404 h 6248398"/>
              <a:gd name="connsiteX104-6211" fmla="*/ 2762249 w 15811497"/>
              <a:gd name="connsiteY104-6212" fmla="*/ 5886448 h 6248398"/>
              <a:gd name="connsiteX105-6213" fmla="*/ 0 w 15811497"/>
              <a:gd name="connsiteY105-6214" fmla="*/ 3124198 h 6248398"/>
              <a:gd name="connsiteX106-6215" fmla="*/ 2762249 w 15811497"/>
              <a:gd name="connsiteY106-6216" fmla="*/ 361949 h 6248398"/>
              <a:gd name="connsiteX107-6217" fmla="*/ 4078902 w 15811497"/>
              <a:gd name="connsiteY107-6218" fmla="*/ 695338 h 6248398"/>
              <a:gd name="connsiteX108-6219" fmla="*/ 4261443 w 15811497"/>
              <a:gd name="connsiteY108-6220" fmla="*/ 806235 h 6248398"/>
              <a:gd name="connsiteX109-6221" fmla="*/ 4409044 w 15811497"/>
              <a:gd name="connsiteY109-6222" fmla="*/ 910268 h 6248398"/>
              <a:gd name="connsiteX110-6223" fmla="*/ 4612477 w 15811497"/>
              <a:gd name="connsiteY110-6224" fmla="*/ 1077402 h 6248398"/>
              <a:gd name="connsiteX111-6225" fmla="*/ 4612478 w 15811497"/>
              <a:gd name="connsiteY111-6226" fmla="*/ 1077403 h 6248398"/>
              <a:gd name="connsiteX112-6227" fmla="*/ 4715454 w 15811497"/>
              <a:gd name="connsiteY112-6228" fmla="*/ 1170993 h 6248398"/>
              <a:gd name="connsiteX113-6229" fmla="*/ 4701725 w 15811497"/>
              <a:gd name="connsiteY113-6230" fmla="*/ 1120394 h 6248398"/>
              <a:gd name="connsiteX114-6231" fmla="*/ 5191122 w 15811497"/>
              <a:gd name="connsiteY114-6232" fmla="*/ 1219199 h 6248398"/>
              <a:gd name="connsiteX115-6233" fmla="*/ 6161317 w 15811497"/>
              <a:gd name="connsiteY115-6234" fmla="*/ 761659 h 6248398"/>
              <a:gd name="connsiteX116-6235" fmla="*/ 6224019 w 15811497"/>
              <a:gd name="connsiteY116-6236" fmla="*/ 677808 h 6248398"/>
              <a:gd name="connsiteX117-6237" fmla="*/ 6175489 w 15811497"/>
              <a:gd name="connsiteY117-6238" fmla="*/ 757691 h 6248398"/>
              <a:gd name="connsiteX118-6239" fmla="*/ 6175489 w 15811497"/>
              <a:gd name="connsiteY118-6240" fmla="*/ 757692 h 6248398"/>
              <a:gd name="connsiteX119-6241" fmla="*/ 6224020 w 15811497"/>
              <a:gd name="connsiteY119-6242" fmla="*/ 677809 h 6248398"/>
              <a:gd name="connsiteX120-6243" fmla="*/ 6233696 w 15811497"/>
              <a:gd name="connsiteY120-6244" fmla="*/ 664869 h 6248398"/>
              <a:gd name="connsiteX121-6245" fmla="*/ 6252611 w 15811497"/>
              <a:gd name="connsiteY121-6246" fmla="*/ 633734 h 6248398"/>
              <a:gd name="connsiteX122-6247" fmla="*/ 6252610 w 15811497"/>
              <a:gd name="connsiteY122-6248" fmla="*/ 633734 h 6248398"/>
              <a:gd name="connsiteX123-6249" fmla="*/ 6233696 w 15811497"/>
              <a:gd name="connsiteY123-6250" fmla="*/ 664868 h 6248398"/>
              <a:gd name="connsiteX124-6251" fmla="*/ 6224019 w 15811497"/>
              <a:gd name="connsiteY124-6252" fmla="*/ 677808 h 6248398"/>
              <a:gd name="connsiteX125-6253" fmla="*/ 6248008 w 15811497"/>
              <a:gd name="connsiteY125-6254" fmla="*/ 638320 h 6248398"/>
              <a:gd name="connsiteX126-6255" fmla="*/ 6251291 w 15811497"/>
              <a:gd name="connsiteY126-6256" fmla="*/ 633930 h 6248398"/>
              <a:gd name="connsiteX127-6257" fmla="*/ 6251293 w 15811497"/>
              <a:gd name="connsiteY127-6258" fmla="*/ 633929 h 6248398"/>
              <a:gd name="connsiteX128-6259" fmla="*/ 6257683 w 15811497"/>
              <a:gd name="connsiteY128-6260" fmla="*/ 625384 h 6248398"/>
              <a:gd name="connsiteX129-6261" fmla="*/ 6257686 w 15811497"/>
              <a:gd name="connsiteY129-6262" fmla="*/ 625380 h 6248398"/>
              <a:gd name="connsiteX130-6263" fmla="*/ 6331355 w 15811497"/>
              <a:gd name="connsiteY130-6264" fmla="*/ 526865 h 6248398"/>
              <a:gd name="connsiteX131-6265" fmla="*/ 7448548 w 15811497"/>
              <a:gd name="connsiteY131-6266" fmla="*/ 0 h 6248398"/>
              <a:gd name="connsiteX0-6267" fmla="*/ 11209760 w 15811497"/>
              <a:gd name="connsiteY0-6268" fmla="*/ 5180760 h 6248398"/>
              <a:gd name="connsiteX1-6269" fmla="*/ 11210150 w 15811497"/>
              <a:gd name="connsiteY1-6270" fmla="*/ 5180948 h 6248398"/>
              <a:gd name="connsiteX2-6271" fmla="*/ 11313815 w 15811497"/>
              <a:gd name="connsiteY2-6272" fmla="*/ 5243926 h 6248398"/>
              <a:gd name="connsiteX3-6273" fmla="*/ 11369911 w 15811497"/>
              <a:gd name="connsiteY3-6274" fmla="*/ 5285874 h 6248398"/>
              <a:gd name="connsiteX4-6275" fmla="*/ 11410606 w 15811497"/>
              <a:gd name="connsiteY4-6276" fmla="*/ 5316305 h 6248398"/>
              <a:gd name="connsiteX5-6277" fmla="*/ 11499892 w 15811497"/>
              <a:gd name="connsiteY5-6278" fmla="*/ 5397454 h 6248398"/>
              <a:gd name="connsiteX6-6279" fmla="*/ 11528781 w 15811497"/>
              <a:gd name="connsiteY6-6280" fmla="*/ 5429240 h 6248398"/>
              <a:gd name="connsiteX7-6281" fmla="*/ 11504846 w 15811497"/>
              <a:gd name="connsiteY7-6282" fmla="*/ 5414699 h 6248398"/>
              <a:gd name="connsiteX8-6283" fmla="*/ 11371717 w 15811497"/>
              <a:gd name="connsiteY8-6284" fmla="*/ 5315148 h 6248398"/>
              <a:gd name="connsiteX9-6285" fmla="*/ 11292198 w 15811497"/>
              <a:gd name="connsiteY9-6286" fmla="*/ 5255685 h 6248398"/>
              <a:gd name="connsiteX10-6287" fmla="*/ 11209760 w 15811497"/>
              <a:gd name="connsiteY10-6288" fmla="*/ 5180760 h 6248398"/>
              <a:gd name="connsiteX11-6289" fmla="*/ 4892179 w 15811497"/>
              <a:gd name="connsiteY11-6290" fmla="*/ 4842491 h 6248398"/>
              <a:gd name="connsiteX12-6291" fmla="*/ 4892178 w 15811497"/>
              <a:gd name="connsiteY12-6292" fmla="*/ 4842492 h 6248398"/>
              <a:gd name="connsiteX13-6293" fmla="*/ 4885192 w 15811497"/>
              <a:gd name="connsiteY13-6294" fmla="*/ 4851834 h 6248398"/>
              <a:gd name="connsiteX14-6295" fmla="*/ 4892179 w 15811497"/>
              <a:gd name="connsiteY14-6296" fmla="*/ 4842491 h 6248398"/>
              <a:gd name="connsiteX15-6297" fmla="*/ 8767766 w 15811497"/>
              <a:gd name="connsiteY15-6298" fmla="*/ 853515 h 6248398"/>
              <a:gd name="connsiteX16-6299" fmla="*/ 8782572 w 15811497"/>
              <a:gd name="connsiteY16-6300" fmla="*/ 884251 h 6248398"/>
              <a:gd name="connsiteX17-6301" fmla="*/ 8768620 w 15811497"/>
              <a:gd name="connsiteY17-6302" fmla="*/ 859114 h 6248398"/>
              <a:gd name="connsiteX18-6303" fmla="*/ 8767766 w 15811497"/>
              <a:gd name="connsiteY18-6304" fmla="*/ 853515 h 6248398"/>
              <a:gd name="connsiteX19-6305" fmla="*/ 7448548 w 15811497"/>
              <a:gd name="connsiteY19-6306" fmla="*/ 0 h 6248398"/>
              <a:gd name="connsiteX20-6307" fmla="*/ 8721604 w 15811497"/>
              <a:gd name="connsiteY20-6308" fmla="*/ 757692 h 6248398"/>
              <a:gd name="connsiteX21-6309" fmla="*/ 8767765 w 15811497"/>
              <a:gd name="connsiteY21-6310" fmla="*/ 853515 h 6248398"/>
              <a:gd name="connsiteX22-6311" fmla="*/ 8768619 w 15811497"/>
              <a:gd name="connsiteY22-6312" fmla="*/ 859114 h 6248398"/>
              <a:gd name="connsiteX23-6313" fmla="*/ 8890522 w 15811497"/>
              <a:gd name="connsiteY23-6314" fmla="*/ 1193234 h 6248398"/>
              <a:gd name="connsiteX24-6315" fmla="*/ 9958384 w 15811497"/>
              <a:gd name="connsiteY24-6316" fmla="*/ 1828798 h 6248398"/>
              <a:gd name="connsiteX25-6317" fmla="*/ 10895504 w 15811497"/>
              <a:gd name="connsiteY25-6318" fmla="*/ 1386857 h 6248398"/>
              <a:gd name="connsiteX26-6319" fmla="*/ 10927290 w 15811497"/>
              <a:gd name="connsiteY26-6320" fmla="*/ 1344350 h 6248398"/>
              <a:gd name="connsiteX27-6321" fmla="*/ 10936907 w 15811497"/>
              <a:gd name="connsiteY27-6322" fmla="*/ 1346082 h 6248398"/>
              <a:gd name="connsiteX28-6323" fmla="*/ 10917759 w 15811497"/>
              <a:gd name="connsiteY28-6324" fmla="*/ 1367151 h 6248398"/>
              <a:gd name="connsiteX29-6325" fmla="*/ 10545015 w 15811497"/>
              <a:gd name="connsiteY29-6326" fmla="*/ 1956940 h 6248398"/>
              <a:gd name="connsiteX30-6327" fmla="*/ 10521911 w 15811497"/>
              <a:gd name="connsiteY30-6328" fmla="*/ 2012524 h 6248398"/>
              <a:gd name="connsiteX31-6329" fmla="*/ 10521913 w 15811497"/>
              <a:gd name="connsiteY31-6330" fmla="*/ 2012521 h 6248398"/>
              <a:gd name="connsiteX32-6331" fmla="*/ 10545016 w 15811497"/>
              <a:gd name="connsiteY32-6332" fmla="*/ 1956940 h 6248398"/>
              <a:gd name="connsiteX33-6333" fmla="*/ 10917760 w 15811497"/>
              <a:gd name="connsiteY33-6334" fmla="*/ 1367152 h 6248398"/>
              <a:gd name="connsiteX34-6335" fmla="*/ 10936908 w 15811497"/>
              <a:gd name="connsiteY34-6336" fmla="*/ 1346084 h 6248398"/>
              <a:gd name="connsiteX35-6337" fmla="*/ 10972797 w 15811497"/>
              <a:gd name="connsiteY35-6338" fmla="*/ 1352550 h 6248398"/>
              <a:gd name="connsiteX36-6339" fmla="*/ 11002341 w 15811497"/>
              <a:gd name="connsiteY36-6340" fmla="*/ 1645177 h 6248398"/>
              <a:gd name="connsiteX37-6341" fmla="*/ 11002341 w 15811497"/>
              <a:gd name="connsiteY37-6342" fmla="*/ 1645177 h 6248398"/>
              <a:gd name="connsiteX38-6343" fmla="*/ 10972797 w 15811497"/>
              <a:gd name="connsiteY38-6344" fmla="*/ 1352549 h 6248398"/>
              <a:gd name="connsiteX39-6345" fmla="*/ 10936908 w 15811497"/>
              <a:gd name="connsiteY39-6346" fmla="*/ 1346083 h 6248398"/>
              <a:gd name="connsiteX40-6347" fmla="*/ 11096041 w 15811497"/>
              <a:gd name="connsiteY40-6348" fmla="*/ 1170993 h 6248398"/>
              <a:gd name="connsiteX41-6349" fmla="*/ 13049247 w 15811497"/>
              <a:gd name="connsiteY41-6350" fmla="*/ 361949 h 6248398"/>
              <a:gd name="connsiteX42-6351" fmla="*/ 15811497 w 15811497"/>
              <a:gd name="connsiteY42-6352" fmla="*/ 3124198 h 6248398"/>
              <a:gd name="connsiteX43-6353" fmla="*/ 13049247 w 15811497"/>
              <a:gd name="connsiteY43-6354" fmla="*/ 5886448 h 6248398"/>
              <a:gd name="connsiteX44-6355" fmla="*/ 11732594 w 15811497"/>
              <a:gd name="connsiteY44-6356" fmla="*/ 5553059 h 6248398"/>
              <a:gd name="connsiteX45-6357" fmla="*/ 11528782 w 15811497"/>
              <a:gd name="connsiteY45-6358" fmla="*/ 5429240 h 6248398"/>
              <a:gd name="connsiteX46-6359" fmla="*/ 11499893 w 15811497"/>
              <a:gd name="connsiteY46-6360" fmla="*/ 5397454 h 6248398"/>
              <a:gd name="connsiteX47-6361" fmla="*/ 11410607 w 15811497"/>
              <a:gd name="connsiteY47-6362" fmla="*/ 5316305 h 6248398"/>
              <a:gd name="connsiteX48-6363" fmla="*/ 11369912 w 15811497"/>
              <a:gd name="connsiteY48-6364" fmla="*/ 5285874 h 6248398"/>
              <a:gd name="connsiteX49-6365" fmla="*/ 11355656 w 15811497"/>
              <a:gd name="connsiteY49-6366" fmla="*/ 5144675 h 6248398"/>
              <a:gd name="connsiteX50-6367" fmla="*/ 11355656 w 15811497"/>
              <a:gd name="connsiteY50-6368" fmla="*/ 5144675 h 6248398"/>
              <a:gd name="connsiteX51-6369" fmla="*/ 11369912 w 15811497"/>
              <a:gd name="connsiteY51-6370" fmla="*/ 5285874 h 6248398"/>
              <a:gd name="connsiteX52-6371" fmla="*/ 11313816 w 15811497"/>
              <a:gd name="connsiteY52-6372" fmla="*/ 5243926 h 6248398"/>
              <a:gd name="connsiteX53-6373" fmla="*/ 11210151 w 15811497"/>
              <a:gd name="connsiteY53-6374" fmla="*/ 5180948 h 6248398"/>
              <a:gd name="connsiteX54-6375" fmla="*/ 11209761 w 15811497"/>
              <a:gd name="connsiteY54-6376" fmla="*/ 5180760 h 6248398"/>
              <a:gd name="connsiteX55-6377" fmla="*/ 11096041 w 15811497"/>
              <a:gd name="connsiteY55-6378" fmla="*/ 5077404 h 6248398"/>
              <a:gd name="connsiteX56-6379" fmla="*/ 11063094 w 15811497"/>
              <a:gd name="connsiteY56-6380" fmla="*/ 5041153 h 6248398"/>
              <a:gd name="connsiteX57-6381" fmla="*/ 11063091 w 15811497"/>
              <a:gd name="connsiteY57-6382" fmla="*/ 5041152 h 6248398"/>
              <a:gd name="connsiteX58-6383" fmla="*/ 11096040 w 15811497"/>
              <a:gd name="connsiteY58-6384" fmla="*/ 5077404 h 6248398"/>
              <a:gd name="connsiteX59-6385" fmla="*/ 11209760 w 15811497"/>
              <a:gd name="connsiteY59-6386" fmla="*/ 5180760 h 6248398"/>
              <a:gd name="connsiteX60-6387" fmla="*/ 11100244 w 15811497"/>
              <a:gd name="connsiteY60-6388" fmla="*/ 5128004 h 6248398"/>
              <a:gd name="connsiteX61-6389" fmla="*/ 10610846 w 15811497"/>
              <a:gd name="connsiteY61-6390" fmla="*/ 5029199 h 6248398"/>
              <a:gd name="connsiteX62-6391" fmla="*/ 9640652 w 15811497"/>
              <a:gd name="connsiteY62-6392" fmla="*/ 5486739 h 6248398"/>
              <a:gd name="connsiteX63-6393" fmla="*/ 9628722 w 15811497"/>
              <a:gd name="connsiteY63-6394" fmla="*/ 5502693 h 6248398"/>
              <a:gd name="connsiteX64-6395" fmla="*/ 9568273 w 15811497"/>
              <a:gd name="connsiteY64-6396" fmla="*/ 5583530 h 6248398"/>
              <a:gd name="connsiteX65-6397" fmla="*/ 9535504 w 15811497"/>
              <a:gd name="connsiteY65-6398" fmla="*/ 5637470 h 6248398"/>
              <a:gd name="connsiteX66-6399" fmla="*/ 9535505 w 15811497"/>
              <a:gd name="connsiteY66-6400" fmla="*/ 5637470 h 6248398"/>
              <a:gd name="connsiteX67-6401" fmla="*/ 9568273 w 15811497"/>
              <a:gd name="connsiteY67-6402" fmla="*/ 5583531 h 6248398"/>
              <a:gd name="connsiteX68-6403" fmla="*/ 9628722 w 15811497"/>
              <a:gd name="connsiteY68-6404" fmla="*/ 5502694 h 6248398"/>
              <a:gd name="connsiteX69-6405" fmla="*/ 9563485 w 15811497"/>
              <a:gd name="connsiteY69-6406" fmla="*/ 5610078 h 6248398"/>
              <a:gd name="connsiteX70-6407" fmla="*/ 9542221 w 15811497"/>
              <a:gd name="connsiteY70-6408" fmla="*/ 5638514 h 6248398"/>
              <a:gd name="connsiteX71-6409" fmla="*/ 9504352 w 15811497"/>
              <a:gd name="connsiteY71-6410" fmla="*/ 5689156 h 6248398"/>
              <a:gd name="connsiteX72-6411" fmla="*/ 9480140 w 15811497"/>
              <a:gd name="connsiteY72-6412" fmla="*/ 5721533 h 6248398"/>
              <a:gd name="connsiteX73-6413" fmla="*/ 8362947 w 15811497"/>
              <a:gd name="connsiteY73-6414" fmla="*/ 6248398 h 6248398"/>
              <a:gd name="connsiteX74-6415" fmla="*/ 7028922 w 15811497"/>
              <a:gd name="connsiteY74-6416" fmla="*/ 5364147 h 6248398"/>
              <a:gd name="connsiteX75-6417" fmla="*/ 6990513 w 15811497"/>
              <a:gd name="connsiteY75-6418" fmla="*/ 5259205 h 6248398"/>
              <a:gd name="connsiteX76-6419" fmla="*/ 6990512 w 15811497"/>
              <a:gd name="connsiteY76-6420" fmla="*/ 5259199 h 6248398"/>
              <a:gd name="connsiteX77-6421" fmla="*/ 6983676 w 15811497"/>
              <a:gd name="connsiteY77-6422" fmla="*/ 5240519 h 6248398"/>
              <a:gd name="connsiteX78-6423" fmla="*/ 6983673 w 15811497"/>
              <a:gd name="connsiteY78-6424" fmla="*/ 5240519 h 6248398"/>
              <a:gd name="connsiteX79-6425" fmla="*/ 6980236 w 15811497"/>
              <a:gd name="connsiteY79-6426" fmla="*/ 5231130 h 6248398"/>
              <a:gd name="connsiteX80-6427" fmla="*/ 6978859 w 15811497"/>
              <a:gd name="connsiteY80-6428" fmla="*/ 5225774 h 6248398"/>
              <a:gd name="connsiteX81-6429" fmla="*/ 6984291 w 15811497"/>
              <a:gd name="connsiteY81-6430" fmla="*/ 5240614 h 6248398"/>
              <a:gd name="connsiteX82-6431" fmla="*/ 6984292 w 15811497"/>
              <a:gd name="connsiteY82-6432" fmla="*/ 5240614 h 6248398"/>
              <a:gd name="connsiteX83-6433" fmla="*/ 6978860 w 15811497"/>
              <a:gd name="connsiteY83-6434" fmla="*/ 5225773 h 6248398"/>
              <a:gd name="connsiteX84-6435" fmla="*/ 6944562 w 15811497"/>
              <a:gd name="connsiteY84-6436" fmla="*/ 5092380 h 6248398"/>
              <a:gd name="connsiteX85-6437" fmla="*/ 6924183 w 15811497"/>
              <a:gd name="connsiteY85-6438" fmla="*/ 4890225 h 6248398"/>
              <a:gd name="connsiteX86-6439" fmla="*/ 6924182 w 15811497"/>
              <a:gd name="connsiteY86-6440" fmla="*/ 4890225 h 6248398"/>
              <a:gd name="connsiteX87-6441" fmla="*/ 6944561 w 15811497"/>
              <a:gd name="connsiteY87-6442" fmla="*/ 5092380 h 6248398"/>
              <a:gd name="connsiteX88-6443" fmla="*/ 6978860 w 15811497"/>
              <a:gd name="connsiteY88-6444" fmla="*/ 5225773 h 6248398"/>
              <a:gd name="connsiteX89-6445" fmla="*/ 6948299 w 15811497"/>
              <a:gd name="connsiteY89-6446" fmla="*/ 5142273 h 6248398"/>
              <a:gd name="connsiteX90-6447" fmla="*/ 5829297 w 15811497"/>
              <a:gd name="connsiteY90-6448" fmla="*/ 4400549 h 6248398"/>
              <a:gd name="connsiteX91-6449" fmla="*/ 5056802 w 15811497"/>
              <a:gd name="connsiteY91-6450" fmla="*/ 4677867 h 6248398"/>
              <a:gd name="connsiteX92-6451" fmla="*/ 5022517 w 15811497"/>
              <a:gd name="connsiteY92-6452" fmla="*/ 4709027 h 6248398"/>
              <a:gd name="connsiteX93-6453" fmla="*/ 5022515 w 15811497"/>
              <a:gd name="connsiteY93-6454" fmla="*/ 4709029 h 6248398"/>
              <a:gd name="connsiteX94-6455" fmla="*/ 5022510 w 15811497"/>
              <a:gd name="connsiteY94-6456" fmla="*/ 4709033 h 6248398"/>
              <a:gd name="connsiteX95-6457" fmla="*/ 4924198 w 15811497"/>
              <a:gd name="connsiteY95-6458" fmla="*/ 4840507 h 6248398"/>
              <a:gd name="connsiteX96-6459" fmla="*/ 4914898 w 15811497"/>
              <a:gd name="connsiteY96-6460" fmla="*/ 4838698 h 6248398"/>
              <a:gd name="connsiteX97-6461" fmla="*/ 4914898 w 15811497"/>
              <a:gd name="connsiteY97-6462" fmla="*/ 4838699 h 6248398"/>
              <a:gd name="connsiteX98-6463" fmla="*/ 4924199 w 15811497"/>
              <a:gd name="connsiteY98-6464" fmla="*/ 4840508 h 6248398"/>
              <a:gd name="connsiteX99-6465" fmla="*/ 4893736 w 15811497"/>
              <a:gd name="connsiteY99-6466" fmla="*/ 4881247 h 6248398"/>
              <a:gd name="connsiteX100-6467" fmla="*/ 4778482 w 15811497"/>
              <a:gd name="connsiteY100-6468" fmla="*/ 5008058 h 6248398"/>
              <a:gd name="connsiteX101-6469" fmla="*/ 4778482 w 15811497"/>
              <a:gd name="connsiteY101-6470" fmla="*/ 5008057 h 6248398"/>
              <a:gd name="connsiteX102-6471" fmla="*/ 4715455 w 15811497"/>
              <a:gd name="connsiteY102-6472" fmla="*/ 5077404 h 6248398"/>
              <a:gd name="connsiteX103-6473" fmla="*/ 2762249 w 15811497"/>
              <a:gd name="connsiteY103-6474" fmla="*/ 5886448 h 6248398"/>
              <a:gd name="connsiteX104-6475" fmla="*/ 0 w 15811497"/>
              <a:gd name="connsiteY104-6476" fmla="*/ 3124198 h 6248398"/>
              <a:gd name="connsiteX105-6477" fmla="*/ 2762249 w 15811497"/>
              <a:gd name="connsiteY105-6478" fmla="*/ 361949 h 6248398"/>
              <a:gd name="connsiteX106-6479" fmla="*/ 4078902 w 15811497"/>
              <a:gd name="connsiteY106-6480" fmla="*/ 695338 h 6248398"/>
              <a:gd name="connsiteX107-6481" fmla="*/ 4261443 w 15811497"/>
              <a:gd name="connsiteY107-6482" fmla="*/ 806235 h 6248398"/>
              <a:gd name="connsiteX108-6483" fmla="*/ 4409044 w 15811497"/>
              <a:gd name="connsiteY108-6484" fmla="*/ 910268 h 6248398"/>
              <a:gd name="connsiteX109-6485" fmla="*/ 4612477 w 15811497"/>
              <a:gd name="connsiteY109-6486" fmla="*/ 1077402 h 6248398"/>
              <a:gd name="connsiteX110-6487" fmla="*/ 4612478 w 15811497"/>
              <a:gd name="connsiteY110-6488" fmla="*/ 1077403 h 6248398"/>
              <a:gd name="connsiteX111-6489" fmla="*/ 4715454 w 15811497"/>
              <a:gd name="connsiteY111-6490" fmla="*/ 1170993 h 6248398"/>
              <a:gd name="connsiteX112-6491" fmla="*/ 4701725 w 15811497"/>
              <a:gd name="connsiteY112-6492" fmla="*/ 1120394 h 6248398"/>
              <a:gd name="connsiteX113-6493" fmla="*/ 5191122 w 15811497"/>
              <a:gd name="connsiteY113-6494" fmla="*/ 1219199 h 6248398"/>
              <a:gd name="connsiteX114-6495" fmla="*/ 6161317 w 15811497"/>
              <a:gd name="connsiteY114-6496" fmla="*/ 761659 h 6248398"/>
              <a:gd name="connsiteX115-6497" fmla="*/ 6224019 w 15811497"/>
              <a:gd name="connsiteY115-6498" fmla="*/ 677808 h 6248398"/>
              <a:gd name="connsiteX116-6499" fmla="*/ 6175489 w 15811497"/>
              <a:gd name="connsiteY116-6500" fmla="*/ 757691 h 6248398"/>
              <a:gd name="connsiteX117-6501" fmla="*/ 6175489 w 15811497"/>
              <a:gd name="connsiteY117-6502" fmla="*/ 757692 h 6248398"/>
              <a:gd name="connsiteX118-6503" fmla="*/ 6224020 w 15811497"/>
              <a:gd name="connsiteY118-6504" fmla="*/ 677809 h 6248398"/>
              <a:gd name="connsiteX119-6505" fmla="*/ 6233696 w 15811497"/>
              <a:gd name="connsiteY119-6506" fmla="*/ 664869 h 6248398"/>
              <a:gd name="connsiteX120-6507" fmla="*/ 6252611 w 15811497"/>
              <a:gd name="connsiteY120-6508" fmla="*/ 633734 h 6248398"/>
              <a:gd name="connsiteX121-6509" fmla="*/ 6252610 w 15811497"/>
              <a:gd name="connsiteY121-6510" fmla="*/ 633734 h 6248398"/>
              <a:gd name="connsiteX122-6511" fmla="*/ 6233696 w 15811497"/>
              <a:gd name="connsiteY122-6512" fmla="*/ 664868 h 6248398"/>
              <a:gd name="connsiteX123-6513" fmla="*/ 6224019 w 15811497"/>
              <a:gd name="connsiteY123-6514" fmla="*/ 677808 h 6248398"/>
              <a:gd name="connsiteX124-6515" fmla="*/ 6248008 w 15811497"/>
              <a:gd name="connsiteY124-6516" fmla="*/ 638320 h 6248398"/>
              <a:gd name="connsiteX125-6517" fmla="*/ 6251291 w 15811497"/>
              <a:gd name="connsiteY125-6518" fmla="*/ 633930 h 6248398"/>
              <a:gd name="connsiteX126-6519" fmla="*/ 6251293 w 15811497"/>
              <a:gd name="connsiteY126-6520" fmla="*/ 633929 h 6248398"/>
              <a:gd name="connsiteX127-6521" fmla="*/ 6257683 w 15811497"/>
              <a:gd name="connsiteY127-6522" fmla="*/ 625384 h 6248398"/>
              <a:gd name="connsiteX128-6523" fmla="*/ 6257686 w 15811497"/>
              <a:gd name="connsiteY128-6524" fmla="*/ 625380 h 6248398"/>
              <a:gd name="connsiteX129-6525" fmla="*/ 6331355 w 15811497"/>
              <a:gd name="connsiteY129-6526" fmla="*/ 526865 h 6248398"/>
              <a:gd name="connsiteX130-6527" fmla="*/ 7448548 w 15811497"/>
              <a:gd name="connsiteY130-6528" fmla="*/ 0 h 6248398"/>
              <a:gd name="connsiteX0-6529" fmla="*/ 11209760 w 15811497"/>
              <a:gd name="connsiteY0-6530" fmla="*/ 5180760 h 6248398"/>
              <a:gd name="connsiteX1-6531" fmla="*/ 11210150 w 15811497"/>
              <a:gd name="connsiteY1-6532" fmla="*/ 5180948 h 6248398"/>
              <a:gd name="connsiteX2-6533" fmla="*/ 11313815 w 15811497"/>
              <a:gd name="connsiteY2-6534" fmla="*/ 5243926 h 6248398"/>
              <a:gd name="connsiteX3-6535" fmla="*/ 11369911 w 15811497"/>
              <a:gd name="connsiteY3-6536" fmla="*/ 5285874 h 6248398"/>
              <a:gd name="connsiteX4-6537" fmla="*/ 11410606 w 15811497"/>
              <a:gd name="connsiteY4-6538" fmla="*/ 5316305 h 6248398"/>
              <a:gd name="connsiteX5-6539" fmla="*/ 11499892 w 15811497"/>
              <a:gd name="connsiteY5-6540" fmla="*/ 5397454 h 6248398"/>
              <a:gd name="connsiteX6-6541" fmla="*/ 11528781 w 15811497"/>
              <a:gd name="connsiteY6-6542" fmla="*/ 5429240 h 6248398"/>
              <a:gd name="connsiteX7-6543" fmla="*/ 11504846 w 15811497"/>
              <a:gd name="connsiteY7-6544" fmla="*/ 5414699 h 6248398"/>
              <a:gd name="connsiteX8-6545" fmla="*/ 11371717 w 15811497"/>
              <a:gd name="connsiteY8-6546" fmla="*/ 5315148 h 6248398"/>
              <a:gd name="connsiteX9-6547" fmla="*/ 11292198 w 15811497"/>
              <a:gd name="connsiteY9-6548" fmla="*/ 5255685 h 6248398"/>
              <a:gd name="connsiteX10-6549" fmla="*/ 11209760 w 15811497"/>
              <a:gd name="connsiteY10-6550" fmla="*/ 5180760 h 6248398"/>
              <a:gd name="connsiteX11-6551" fmla="*/ 4892179 w 15811497"/>
              <a:gd name="connsiteY11-6552" fmla="*/ 4842491 h 6248398"/>
              <a:gd name="connsiteX12-6553" fmla="*/ 4892178 w 15811497"/>
              <a:gd name="connsiteY12-6554" fmla="*/ 4842492 h 6248398"/>
              <a:gd name="connsiteX13-6555" fmla="*/ 4885192 w 15811497"/>
              <a:gd name="connsiteY13-6556" fmla="*/ 4851834 h 6248398"/>
              <a:gd name="connsiteX14-6557" fmla="*/ 4892179 w 15811497"/>
              <a:gd name="connsiteY14-6558" fmla="*/ 4842491 h 6248398"/>
              <a:gd name="connsiteX15-6559" fmla="*/ 8767766 w 15811497"/>
              <a:gd name="connsiteY15-6560" fmla="*/ 853515 h 6248398"/>
              <a:gd name="connsiteX16-6561" fmla="*/ 8782572 w 15811497"/>
              <a:gd name="connsiteY16-6562" fmla="*/ 884251 h 6248398"/>
              <a:gd name="connsiteX17-6563" fmla="*/ 8768620 w 15811497"/>
              <a:gd name="connsiteY17-6564" fmla="*/ 859114 h 6248398"/>
              <a:gd name="connsiteX18-6565" fmla="*/ 8767766 w 15811497"/>
              <a:gd name="connsiteY18-6566" fmla="*/ 853515 h 6248398"/>
              <a:gd name="connsiteX19-6567" fmla="*/ 7448548 w 15811497"/>
              <a:gd name="connsiteY19-6568" fmla="*/ 0 h 6248398"/>
              <a:gd name="connsiteX20-6569" fmla="*/ 8721604 w 15811497"/>
              <a:gd name="connsiteY20-6570" fmla="*/ 757692 h 6248398"/>
              <a:gd name="connsiteX21-6571" fmla="*/ 8767765 w 15811497"/>
              <a:gd name="connsiteY21-6572" fmla="*/ 853515 h 6248398"/>
              <a:gd name="connsiteX22-6573" fmla="*/ 8890522 w 15811497"/>
              <a:gd name="connsiteY22-6574" fmla="*/ 1193234 h 6248398"/>
              <a:gd name="connsiteX23-6575" fmla="*/ 9958384 w 15811497"/>
              <a:gd name="connsiteY23-6576" fmla="*/ 1828798 h 6248398"/>
              <a:gd name="connsiteX24-6577" fmla="*/ 10895504 w 15811497"/>
              <a:gd name="connsiteY24-6578" fmla="*/ 1386857 h 6248398"/>
              <a:gd name="connsiteX25-6579" fmla="*/ 10927290 w 15811497"/>
              <a:gd name="connsiteY25-6580" fmla="*/ 1344350 h 6248398"/>
              <a:gd name="connsiteX26-6581" fmla="*/ 10936907 w 15811497"/>
              <a:gd name="connsiteY26-6582" fmla="*/ 1346082 h 6248398"/>
              <a:gd name="connsiteX27-6583" fmla="*/ 10917759 w 15811497"/>
              <a:gd name="connsiteY27-6584" fmla="*/ 1367151 h 6248398"/>
              <a:gd name="connsiteX28-6585" fmla="*/ 10545015 w 15811497"/>
              <a:gd name="connsiteY28-6586" fmla="*/ 1956940 h 6248398"/>
              <a:gd name="connsiteX29-6587" fmla="*/ 10521911 w 15811497"/>
              <a:gd name="connsiteY29-6588" fmla="*/ 2012524 h 6248398"/>
              <a:gd name="connsiteX30-6589" fmla="*/ 10521913 w 15811497"/>
              <a:gd name="connsiteY30-6590" fmla="*/ 2012521 h 6248398"/>
              <a:gd name="connsiteX31-6591" fmla="*/ 10545016 w 15811497"/>
              <a:gd name="connsiteY31-6592" fmla="*/ 1956940 h 6248398"/>
              <a:gd name="connsiteX32-6593" fmla="*/ 10917760 w 15811497"/>
              <a:gd name="connsiteY32-6594" fmla="*/ 1367152 h 6248398"/>
              <a:gd name="connsiteX33-6595" fmla="*/ 10936908 w 15811497"/>
              <a:gd name="connsiteY33-6596" fmla="*/ 1346084 h 6248398"/>
              <a:gd name="connsiteX34-6597" fmla="*/ 10972797 w 15811497"/>
              <a:gd name="connsiteY34-6598" fmla="*/ 1352550 h 6248398"/>
              <a:gd name="connsiteX35-6599" fmla="*/ 11002341 w 15811497"/>
              <a:gd name="connsiteY35-6600" fmla="*/ 1645177 h 6248398"/>
              <a:gd name="connsiteX36-6601" fmla="*/ 11002341 w 15811497"/>
              <a:gd name="connsiteY36-6602" fmla="*/ 1645177 h 6248398"/>
              <a:gd name="connsiteX37-6603" fmla="*/ 10972797 w 15811497"/>
              <a:gd name="connsiteY37-6604" fmla="*/ 1352549 h 6248398"/>
              <a:gd name="connsiteX38-6605" fmla="*/ 10936908 w 15811497"/>
              <a:gd name="connsiteY38-6606" fmla="*/ 1346083 h 6248398"/>
              <a:gd name="connsiteX39-6607" fmla="*/ 11096041 w 15811497"/>
              <a:gd name="connsiteY39-6608" fmla="*/ 1170993 h 6248398"/>
              <a:gd name="connsiteX40-6609" fmla="*/ 13049247 w 15811497"/>
              <a:gd name="connsiteY40-6610" fmla="*/ 361949 h 6248398"/>
              <a:gd name="connsiteX41-6611" fmla="*/ 15811497 w 15811497"/>
              <a:gd name="connsiteY41-6612" fmla="*/ 3124198 h 6248398"/>
              <a:gd name="connsiteX42-6613" fmla="*/ 13049247 w 15811497"/>
              <a:gd name="connsiteY42-6614" fmla="*/ 5886448 h 6248398"/>
              <a:gd name="connsiteX43-6615" fmla="*/ 11732594 w 15811497"/>
              <a:gd name="connsiteY43-6616" fmla="*/ 5553059 h 6248398"/>
              <a:gd name="connsiteX44-6617" fmla="*/ 11528782 w 15811497"/>
              <a:gd name="connsiteY44-6618" fmla="*/ 5429240 h 6248398"/>
              <a:gd name="connsiteX45-6619" fmla="*/ 11499893 w 15811497"/>
              <a:gd name="connsiteY45-6620" fmla="*/ 5397454 h 6248398"/>
              <a:gd name="connsiteX46-6621" fmla="*/ 11410607 w 15811497"/>
              <a:gd name="connsiteY46-6622" fmla="*/ 5316305 h 6248398"/>
              <a:gd name="connsiteX47-6623" fmla="*/ 11369912 w 15811497"/>
              <a:gd name="connsiteY47-6624" fmla="*/ 5285874 h 6248398"/>
              <a:gd name="connsiteX48-6625" fmla="*/ 11355656 w 15811497"/>
              <a:gd name="connsiteY48-6626" fmla="*/ 5144675 h 6248398"/>
              <a:gd name="connsiteX49-6627" fmla="*/ 11355656 w 15811497"/>
              <a:gd name="connsiteY49-6628" fmla="*/ 5144675 h 6248398"/>
              <a:gd name="connsiteX50-6629" fmla="*/ 11369912 w 15811497"/>
              <a:gd name="connsiteY50-6630" fmla="*/ 5285874 h 6248398"/>
              <a:gd name="connsiteX51-6631" fmla="*/ 11313816 w 15811497"/>
              <a:gd name="connsiteY51-6632" fmla="*/ 5243926 h 6248398"/>
              <a:gd name="connsiteX52-6633" fmla="*/ 11210151 w 15811497"/>
              <a:gd name="connsiteY52-6634" fmla="*/ 5180948 h 6248398"/>
              <a:gd name="connsiteX53-6635" fmla="*/ 11209761 w 15811497"/>
              <a:gd name="connsiteY53-6636" fmla="*/ 5180760 h 6248398"/>
              <a:gd name="connsiteX54-6637" fmla="*/ 11096041 w 15811497"/>
              <a:gd name="connsiteY54-6638" fmla="*/ 5077404 h 6248398"/>
              <a:gd name="connsiteX55-6639" fmla="*/ 11063094 w 15811497"/>
              <a:gd name="connsiteY55-6640" fmla="*/ 5041153 h 6248398"/>
              <a:gd name="connsiteX56-6641" fmla="*/ 11063091 w 15811497"/>
              <a:gd name="connsiteY56-6642" fmla="*/ 5041152 h 6248398"/>
              <a:gd name="connsiteX57-6643" fmla="*/ 11096040 w 15811497"/>
              <a:gd name="connsiteY57-6644" fmla="*/ 5077404 h 6248398"/>
              <a:gd name="connsiteX58-6645" fmla="*/ 11209760 w 15811497"/>
              <a:gd name="connsiteY58-6646" fmla="*/ 5180760 h 6248398"/>
              <a:gd name="connsiteX59-6647" fmla="*/ 11100244 w 15811497"/>
              <a:gd name="connsiteY59-6648" fmla="*/ 5128004 h 6248398"/>
              <a:gd name="connsiteX60-6649" fmla="*/ 10610846 w 15811497"/>
              <a:gd name="connsiteY60-6650" fmla="*/ 5029199 h 6248398"/>
              <a:gd name="connsiteX61-6651" fmla="*/ 9640652 w 15811497"/>
              <a:gd name="connsiteY61-6652" fmla="*/ 5486739 h 6248398"/>
              <a:gd name="connsiteX62-6653" fmla="*/ 9628722 w 15811497"/>
              <a:gd name="connsiteY62-6654" fmla="*/ 5502693 h 6248398"/>
              <a:gd name="connsiteX63-6655" fmla="*/ 9568273 w 15811497"/>
              <a:gd name="connsiteY63-6656" fmla="*/ 5583530 h 6248398"/>
              <a:gd name="connsiteX64-6657" fmla="*/ 9535504 w 15811497"/>
              <a:gd name="connsiteY64-6658" fmla="*/ 5637470 h 6248398"/>
              <a:gd name="connsiteX65-6659" fmla="*/ 9535505 w 15811497"/>
              <a:gd name="connsiteY65-6660" fmla="*/ 5637470 h 6248398"/>
              <a:gd name="connsiteX66-6661" fmla="*/ 9568273 w 15811497"/>
              <a:gd name="connsiteY66-6662" fmla="*/ 5583531 h 6248398"/>
              <a:gd name="connsiteX67-6663" fmla="*/ 9628722 w 15811497"/>
              <a:gd name="connsiteY67-6664" fmla="*/ 5502694 h 6248398"/>
              <a:gd name="connsiteX68-6665" fmla="*/ 9563485 w 15811497"/>
              <a:gd name="connsiteY68-6666" fmla="*/ 5610078 h 6248398"/>
              <a:gd name="connsiteX69-6667" fmla="*/ 9542221 w 15811497"/>
              <a:gd name="connsiteY69-6668" fmla="*/ 5638514 h 6248398"/>
              <a:gd name="connsiteX70-6669" fmla="*/ 9504352 w 15811497"/>
              <a:gd name="connsiteY70-6670" fmla="*/ 5689156 h 6248398"/>
              <a:gd name="connsiteX71-6671" fmla="*/ 9480140 w 15811497"/>
              <a:gd name="connsiteY71-6672" fmla="*/ 5721533 h 6248398"/>
              <a:gd name="connsiteX72-6673" fmla="*/ 8362947 w 15811497"/>
              <a:gd name="connsiteY72-6674" fmla="*/ 6248398 h 6248398"/>
              <a:gd name="connsiteX73-6675" fmla="*/ 7028922 w 15811497"/>
              <a:gd name="connsiteY73-6676" fmla="*/ 5364147 h 6248398"/>
              <a:gd name="connsiteX74-6677" fmla="*/ 6990513 w 15811497"/>
              <a:gd name="connsiteY74-6678" fmla="*/ 5259205 h 6248398"/>
              <a:gd name="connsiteX75-6679" fmla="*/ 6990512 w 15811497"/>
              <a:gd name="connsiteY75-6680" fmla="*/ 5259199 h 6248398"/>
              <a:gd name="connsiteX76-6681" fmla="*/ 6983676 w 15811497"/>
              <a:gd name="connsiteY76-6682" fmla="*/ 5240519 h 6248398"/>
              <a:gd name="connsiteX77-6683" fmla="*/ 6983673 w 15811497"/>
              <a:gd name="connsiteY77-6684" fmla="*/ 5240519 h 6248398"/>
              <a:gd name="connsiteX78-6685" fmla="*/ 6980236 w 15811497"/>
              <a:gd name="connsiteY78-6686" fmla="*/ 5231130 h 6248398"/>
              <a:gd name="connsiteX79-6687" fmla="*/ 6978859 w 15811497"/>
              <a:gd name="connsiteY79-6688" fmla="*/ 5225774 h 6248398"/>
              <a:gd name="connsiteX80-6689" fmla="*/ 6984291 w 15811497"/>
              <a:gd name="connsiteY80-6690" fmla="*/ 5240614 h 6248398"/>
              <a:gd name="connsiteX81-6691" fmla="*/ 6984292 w 15811497"/>
              <a:gd name="connsiteY81-6692" fmla="*/ 5240614 h 6248398"/>
              <a:gd name="connsiteX82-6693" fmla="*/ 6978860 w 15811497"/>
              <a:gd name="connsiteY82-6694" fmla="*/ 5225773 h 6248398"/>
              <a:gd name="connsiteX83-6695" fmla="*/ 6944562 w 15811497"/>
              <a:gd name="connsiteY83-6696" fmla="*/ 5092380 h 6248398"/>
              <a:gd name="connsiteX84-6697" fmla="*/ 6924183 w 15811497"/>
              <a:gd name="connsiteY84-6698" fmla="*/ 4890225 h 6248398"/>
              <a:gd name="connsiteX85-6699" fmla="*/ 6924182 w 15811497"/>
              <a:gd name="connsiteY85-6700" fmla="*/ 4890225 h 6248398"/>
              <a:gd name="connsiteX86-6701" fmla="*/ 6944561 w 15811497"/>
              <a:gd name="connsiteY86-6702" fmla="*/ 5092380 h 6248398"/>
              <a:gd name="connsiteX87-6703" fmla="*/ 6978860 w 15811497"/>
              <a:gd name="connsiteY87-6704" fmla="*/ 5225773 h 6248398"/>
              <a:gd name="connsiteX88-6705" fmla="*/ 6948299 w 15811497"/>
              <a:gd name="connsiteY88-6706" fmla="*/ 5142273 h 6248398"/>
              <a:gd name="connsiteX89-6707" fmla="*/ 5829297 w 15811497"/>
              <a:gd name="connsiteY89-6708" fmla="*/ 4400549 h 6248398"/>
              <a:gd name="connsiteX90-6709" fmla="*/ 5056802 w 15811497"/>
              <a:gd name="connsiteY90-6710" fmla="*/ 4677867 h 6248398"/>
              <a:gd name="connsiteX91-6711" fmla="*/ 5022517 w 15811497"/>
              <a:gd name="connsiteY91-6712" fmla="*/ 4709027 h 6248398"/>
              <a:gd name="connsiteX92-6713" fmla="*/ 5022515 w 15811497"/>
              <a:gd name="connsiteY92-6714" fmla="*/ 4709029 h 6248398"/>
              <a:gd name="connsiteX93-6715" fmla="*/ 5022510 w 15811497"/>
              <a:gd name="connsiteY93-6716" fmla="*/ 4709033 h 6248398"/>
              <a:gd name="connsiteX94-6717" fmla="*/ 4924198 w 15811497"/>
              <a:gd name="connsiteY94-6718" fmla="*/ 4840507 h 6248398"/>
              <a:gd name="connsiteX95-6719" fmla="*/ 4914898 w 15811497"/>
              <a:gd name="connsiteY95-6720" fmla="*/ 4838698 h 6248398"/>
              <a:gd name="connsiteX96-6721" fmla="*/ 4914898 w 15811497"/>
              <a:gd name="connsiteY96-6722" fmla="*/ 4838699 h 6248398"/>
              <a:gd name="connsiteX97-6723" fmla="*/ 4924199 w 15811497"/>
              <a:gd name="connsiteY97-6724" fmla="*/ 4840508 h 6248398"/>
              <a:gd name="connsiteX98-6725" fmla="*/ 4893736 w 15811497"/>
              <a:gd name="connsiteY98-6726" fmla="*/ 4881247 h 6248398"/>
              <a:gd name="connsiteX99-6727" fmla="*/ 4778482 w 15811497"/>
              <a:gd name="connsiteY99-6728" fmla="*/ 5008058 h 6248398"/>
              <a:gd name="connsiteX100-6729" fmla="*/ 4778482 w 15811497"/>
              <a:gd name="connsiteY100-6730" fmla="*/ 5008057 h 6248398"/>
              <a:gd name="connsiteX101-6731" fmla="*/ 4715455 w 15811497"/>
              <a:gd name="connsiteY101-6732" fmla="*/ 5077404 h 6248398"/>
              <a:gd name="connsiteX102-6733" fmla="*/ 2762249 w 15811497"/>
              <a:gd name="connsiteY102-6734" fmla="*/ 5886448 h 6248398"/>
              <a:gd name="connsiteX103-6735" fmla="*/ 0 w 15811497"/>
              <a:gd name="connsiteY103-6736" fmla="*/ 3124198 h 6248398"/>
              <a:gd name="connsiteX104-6737" fmla="*/ 2762249 w 15811497"/>
              <a:gd name="connsiteY104-6738" fmla="*/ 361949 h 6248398"/>
              <a:gd name="connsiteX105-6739" fmla="*/ 4078902 w 15811497"/>
              <a:gd name="connsiteY105-6740" fmla="*/ 695338 h 6248398"/>
              <a:gd name="connsiteX106-6741" fmla="*/ 4261443 w 15811497"/>
              <a:gd name="connsiteY106-6742" fmla="*/ 806235 h 6248398"/>
              <a:gd name="connsiteX107-6743" fmla="*/ 4409044 w 15811497"/>
              <a:gd name="connsiteY107-6744" fmla="*/ 910268 h 6248398"/>
              <a:gd name="connsiteX108-6745" fmla="*/ 4612477 w 15811497"/>
              <a:gd name="connsiteY108-6746" fmla="*/ 1077402 h 6248398"/>
              <a:gd name="connsiteX109-6747" fmla="*/ 4612478 w 15811497"/>
              <a:gd name="connsiteY109-6748" fmla="*/ 1077403 h 6248398"/>
              <a:gd name="connsiteX110-6749" fmla="*/ 4715454 w 15811497"/>
              <a:gd name="connsiteY110-6750" fmla="*/ 1170993 h 6248398"/>
              <a:gd name="connsiteX111-6751" fmla="*/ 4701725 w 15811497"/>
              <a:gd name="connsiteY111-6752" fmla="*/ 1120394 h 6248398"/>
              <a:gd name="connsiteX112-6753" fmla="*/ 5191122 w 15811497"/>
              <a:gd name="connsiteY112-6754" fmla="*/ 1219199 h 6248398"/>
              <a:gd name="connsiteX113-6755" fmla="*/ 6161317 w 15811497"/>
              <a:gd name="connsiteY113-6756" fmla="*/ 761659 h 6248398"/>
              <a:gd name="connsiteX114-6757" fmla="*/ 6224019 w 15811497"/>
              <a:gd name="connsiteY114-6758" fmla="*/ 677808 h 6248398"/>
              <a:gd name="connsiteX115-6759" fmla="*/ 6175489 w 15811497"/>
              <a:gd name="connsiteY115-6760" fmla="*/ 757691 h 6248398"/>
              <a:gd name="connsiteX116-6761" fmla="*/ 6175489 w 15811497"/>
              <a:gd name="connsiteY116-6762" fmla="*/ 757692 h 6248398"/>
              <a:gd name="connsiteX117-6763" fmla="*/ 6224020 w 15811497"/>
              <a:gd name="connsiteY117-6764" fmla="*/ 677809 h 6248398"/>
              <a:gd name="connsiteX118-6765" fmla="*/ 6233696 w 15811497"/>
              <a:gd name="connsiteY118-6766" fmla="*/ 664869 h 6248398"/>
              <a:gd name="connsiteX119-6767" fmla="*/ 6252611 w 15811497"/>
              <a:gd name="connsiteY119-6768" fmla="*/ 633734 h 6248398"/>
              <a:gd name="connsiteX120-6769" fmla="*/ 6252610 w 15811497"/>
              <a:gd name="connsiteY120-6770" fmla="*/ 633734 h 6248398"/>
              <a:gd name="connsiteX121-6771" fmla="*/ 6233696 w 15811497"/>
              <a:gd name="connsiteY121-6772" fmla="*/ 664868 h 6248398"/>
              <a:gd name="connsiteX122-6773" fmla="*/ 6224019 w 15811497"/>
              <a:gd name="connsiteY122-6774" fmla="*/ 677808 h 6248398"/>
              <a:gd name="connsiteX123-6775" fmla="*/ 6248008 w 15811497"/>
              <a:gd name="connsiteY123-6776" fmla="*/ 638320 h 6248398"/>
              <a:gd name="connsiteX124-6777" fmla="*/ 6251291 w 15811497"/>
              <a:gd name="connsiteY124-6778" fmla="*/ 633930 h 6248398"/>
              <a:gd name="connsiteX125-6779" fmla="*/ 6251293 w 15811497"/>
              <a:gd name="connsiteY125-6780" fmla="*/ 633929 h 6248398"/>
              <a:gd name="connsiteX126-6781" fmla="*/ 6257683 w 15811497"/>
              <a:gd name="connsiteY126-6782" fmla="*/ 625384 h 6248398"/>
              <a:gd name="connsiteX127-6783" fmla="*/ 6257686 w 15811497"/>
              <a:gd name="connsiteY127-6784" fmla="*/ 625380 h 6248398"/>
              <a:gd name="connsiteX128-6785" fmla="*/ 6331355 w 15811497"/>
              <a:gd name="connsiteY128-6786" fmla="*/ 526865 h 6248398"/>
              <a:gd name="connsiteX129-6787" fmla="*/ 7448548 w 15811497"/>
              <a:gd name="connsiteY129-6788" fmla="*/ 0 h 6248398"/>
              <a:gd name="connsiteX0-6789" fmla="*/ 11209760 w 15811497"/>
              <a:gd name="connsiteY0-6790" fmla="*/ 5180760 h 6248398"/>
              <a:gd name="connsiteX1-6791" fmla="*/ 11210150 w 15811497"/>
              <a:gd name="connsiteY1-6792" fmla="*/ 5180948 h 6248398"/>
              <a:gd name="connsiteX2-6793" fmla="*/ 11313815 w 15811497"/>
              <a:gd name="connsiteY2-6794" fmla="*/ 5243926 h 6248398"/>
              <a:gd name="connsiteX3-6795" fmla="*/ 11369911 w 15811497"/>
              <a:gd name="connsiteY3-6796" fmla="*/ 5285874 h 6248398"/>
              <a:gd name="connsiteX4-6797" fmla="*/ 11410606 w 15811497"/>
              <a:gd name="connsiteY4-6798" fmla="*/ 5316305 h 6248398"/>
              <a:gd name="connsiteX5-6799" fmla="*/ 11499892 w 15811497"/>
              <a:gd name="connsiteY5-6800" fmla="*/ 5397454 h 6248398"/>
              <a:gd name="connsiteX6-6801" fmla="*/ 11528781 w 15811497"/>
              <a:gd name="connsiteY6-6802" fmla="*/ 5429240 h 6248398"/>
              <a:gd name="connsiteX7-6803" fmla="*/ 11504846 w 15811497"/>
              <a:gd name="connsiteY7-6804" fmla="*/ 5414699 h 6248398"/>
              <a:gd name="connsiteX8-6805" fmla="*/ 11371717 w 15811497"/>
              <a:gd name="connsiteY8-6806" fmla="*/ 5315148 h 6248398"/>
              <a:gd name="connsiteX9-6807" fmla="*/ 11292198 w 15811497"/>
              <a:gd name="connsiteY9-6808" fmla="*/ 5255685 h 6248398"/>
              <a:gd name="connsiteX10-6809" fmla="*/ 11209760 w 15811497"/>
              <a:gd name="connsiteY10-6810" fmla="*/ 5180760 h 6248398"/>
              <a:gd name="connsiteX11-6811" fmla="*/ 4892179 w 15811497"/>
              <a:gd name="connsiteY11-6812" fmla="*/ 4842491 h 6248398"/>
              <a:gd name="connsiteX12-6813" fmla="*/ 4892178 w 15811497"/>
              <a:gd name="connsiteY12-6814" fmla="*/ 4842492 h 6248398"/>
              <a:gd name="connsiteX13-6815" fmla="*/ 4885192 w 15811497"/>
              <a:gd name="connsiteY13-6816" fmla="*/ 4851834 h 6248398"/>
              <a:gd name="connsiteX14-6817" fmla="*/ 4892179 w 15811497"/>
              <a:gd name="connsiteY14-6818" fmla="*/ 4842491 h 6248398"/>
              <a:gd name="connsiteX15-6819" fmla="*/ 8767766 w 15811497"/>
              <a:gd name="connsiteY15-6820" fmla="*/ 853515 h 6248398"/>
              <a:gd name="connsiteX16-6821" fmla="*/ 8782572 w 15811497"/>
              <a:gd name="connsiteY16-6822" fmla="*/ 884251 h 6248398"/>
              <a:gd name="connsiteX17-6823" fmla="*/ 8768620 w 15811497"/>
              <a:gd name="connsiteY17-6824" fmla="*/ 859114 h 6248398"/>
              <a:gd name="connsiteX18-6825" fmla="*/ 8767766 w 15811497"/>
              <a:gd name="connsiteY18-6826" fmla="*/ 853515 h 6248398"/>
              <a:gd name="connsiteX19-6827" fmla="*/ 7448548 w 15811497"/>
              <a:gd name="connsiteY19-6828" fmla="*/ 0 h 6248398"/>
              <a:gd name="connsiteX20-6829" fmla="*/ 8721604 w 15811497"/>
              <a:gd name="connsiteY20-6830" fmla="*/ 757692 h 6248398"/>
              <a:gd name="connsiteX21-6831" fmla="*/ 8890522 w 15811497"/>
              <a:gd name="connsiteY21-6832" fmla="*/ 1193234 h 6248398"/>
              <a:gd name="connsiteX22-6833" fmla="*/ 9958384 w 15811497"/>
              <a:gd name="connsiteY22-6834" fmla="*/ 1828798 h 6248398"/>
              <a:gd name="connsiteX23-6835" fmla="*/ 10895504 w 15811497"/>
              <a:gd name="connsiteY23-6836" fmla="*/ 1386857 h 6248398"/>
              <a:gd name="connsiteX24-6837" fmla="*/ 10927290 w 15811497"/>
              <a:gd name="connsiteY24-6838" fmla="*/ 1344350 h 6248398"/>
              <a:gd name="connsiteX25-6839" fmla="*/ 10936907 w 15811497"/>
              <a:gd name="connsiteY25-6840" fmla="*/ 1346082 h 6248398"/>
              <a:gd name="connsiteX26-6841" fmla="*/ 10917759 w 15811497"/>
              <a:gd name="connsiteY26-6842" fmla="*/ 1367151 h 6248398"/>
              <a:gd name="connsiteX27-6843" fmla="*/ 10545015 w 15811497"/>
              <a:gd name="connsiteY27-6844" fmla="*/ 1956940 h 6248398"/>
              <a:gd name="connsiteX28-6845" fmla="*/ 10521911 w 15811497"/>
              <a:gd name="connsiteY28-6846" fmla="*/ 2012524 h 6248398"/>
              <a:gd name="connsiteX29-6847" fmla="*/ 10521913 w 15811497"/>
              <a:gd name="connsiteY29-6848" fmla="*/ 2012521 h 6248398"/>
              <a:gd name="connsiteX30-6849" fmla="*/ 10545016 w 15811497"/>
              <a:gd name="connsiteY30-6850" fmla="*/ 1956940 h 6248398"/>
              <a:gd name="connsiteX31-6851" fmla="*/ 10917760 w 15811497"/>
              <a:gd name="connsiteY31-6852" fmla="*/ 1367152 h 6248398"/>
              <a:gd name="connsiteX32-6853" fmla="*/ 10936908 w 15811497"/>
              <a:gd name="connsiteY32-6854" fmla="*/ 1346084 h 6248398"/>
              <a:gd name="connsiteX33-6855" fmla="*/ 10972797 w 15811497"/>
              <a:gd name="connsiteY33-6856" fmla="*/ 1352550 h 6248398"/>
              <a:gd name="connsiteX34-6857" fmla="*/ 11002341 w 15811497"/>
              <a:gd name="connsiteY34-6858" fmla="*/ 1645177 h 6248398"/>
              <a:gd name="connsiteX35-6859" fmla="*/ 11002341 w 15811497"/>
              <a:gd name="connsiteY35-6860" fmla="*/ 1645177 h 6248398"/>
              <a:gd name="connsiteX36-6861" fmla="*/ 10972797 w 15811497"/>
              <a:gd name="connsiteY36-6862" fmla="*/ 1352549 h 6248398"/>
              <a:gd name="connsiteX37-6863" fmla="*/ 10936908 w 15811497"/>
              <a:gd name="connsiteY37-6864" fmla="*/ 1346083 h 6248398"/>
              <a:gd name="connsiteX38-6865" fmla="*/ 11096041 w 15811497"/>
              <a:gd name="connsiteY38-6866" fmla="*/ 1170993 h 6248398"/>
              <a:gd name="connsiteX39-6867" fmla="*/ 13049247 w 15811497"/>
              <a:gd name="connsiteY39-6868" fmla="*/ 361949 h 6248398"/>
              <a:gd name="connsiteX40-6869" fmla="*/ 15811497 w 15811497"/>
              <a:gd name="connsiteY40-6870" fmla="*/ 3124198 h 6248398"/>
              <a:gd name="connsiteX41-6871" fmla="*/ 13049247 w 15811497"/>
              <a:gd name="connsiteY41-6872" fmla="*/ 5886448 h 6248398"/>
              <a:gd name="connsiteX42-6873" fmla="*/ 11732594 w 15811497"/>
              <a:gd name="connsiteY42-6874" fmla="*/ 5553059 h 6248398"/>
              <a:gd name="connsiteX43-6875" fmla="*/ 11528782 w 15811497"/>
              <a:gd name="connsiteY43-6876" fmla="*/ 5429240 h 6248398"/>
              <a:gd name="connsiteX44-6877" fmla="*/ 11499893 w 15811497"/>
              <a:gd name="connsiteY44-6878" fmla="*/ 5397454 h 6248398"/>
              <a:gd name="connsiteX45-6879" fmla="*/ 11410607 w 15811497"/>
              <a:gd name="connsiteY45-6880" fmla="*/ 5316305 h 6248398"/>
              <a:gd name="connsiteX46-6881" fmla="*/ 11369912 w 15811497"/>
              <a:gd name="connsiteY46-6882" fmla="*/ 5285874 h 6248398"/>
              <a:gd name="connsiteX47-6883" fmla="*/ 11355656 w 15811497"/>
              <a:gd name="connsiteY47-6884" fmla="*/ 5144675 h 6248398"/>
              <a:gd name="connsiteX48-6885" fmla="*/ 11355656 w 15811497"/>
              <a:gd name="connsiteY48-6886" fmla="*/ 5144675 h 6248398"/>
              <a:gd name="connsiteX49-6887" fmla="*/ 11369912 w 15811497"/>
              <a:gd name="connsiteY49-6888" fmla="*/ 5285874 h 6248398"/>
              <a:gd name="connsiteX50-6889" fmla="*/ 11313816 w 15811497"/>
              <a:gd name="connsiteY50-6890" fmla="*/ 5243926 h 6248398"/>
              <a:gd name="connsiteX51-6891" fmla="*/ 11210151 w 15811497"/>
              <a:gd name="connsiteY51-6892" fmla="*/ 5180948 h 6248398"/>
              <a:gd name="connsiteX52-6893" fmla="*/ 11209761 w 15811497"/>
              <a:gd name="connsiteY52-6894" fmla="*/ 5180760 h 6248398"/>
              <a:gd name="connsiteX53-6895" fmla="*/ 11096041 w 15811497"/>
              <a:gd name="connsiteY53-6896" fmla="*/ 5077404 h 6248398"/>
              <a:gd name="connsiteX54-6897" fmla="*/ 11063094 w 15811497"/>
              <a:gd name="connsiteY54-6898" fmla="*/ 5041153 h 6248398"/>
              <a:gd name="connsiteX55-6899" fmla="*/ 11063091 w 15811497"/>
              <a:gd name="connsiteY55-6900" fmla="*/ 5041152 h 6248398"/>
              <a:gd name="connsiteX56-6901" fmla="*/ 11096040 w 15811497"/>
              <a:gd name="connsiteY56-6902" fmla="*/ 5077404 h 6248398"/>
              <a:gd name="connsiteX57-6903" fmla="*/ 11209760 w 15811497"/>
              <a:gd name="connsiteY57-6904" fmla="*/ 5180760 h 6248398"/>
              <a:gd name="connsiteX58-6905" fmla="*/ 11100244 w 15811497"/>
              <a:gd name="connsiteY58-6906" fmla="*/ 5128004 h 6248398"/>
              <a:gd name="connsiteX59-6907" fmla="*/ 10610846 w 15811497"/>
              <a:gd name="connsiteY59-6908" fmla="*/ 5029199 h 6248398"/>
              <a:gd name="connsiteX60-6909" fmla="*/ 9640652 w 15811497"/>
              <a:gd name="connsiteY60-6910" fmla="*/ 5486739 h 6248398"/>
              <a:gd name="connsiteX61-6911" fmla="*/ 9628722 w 15811497"/>
              <a:gd name="connsiteY61-6912" fmla="*/ 5502693 h 6248398"/>
              <a:gd name="connsiteX62-6913" fmla="*/ 9568273 w 15811497"/>
              <a:gd name="connsiteY62-6914" fmla="*/ 5583530 h 6248398"/>
              <a:gd name="connsiteX63-6915" fmla="*/ 9535504 w 15811497"/>
              <a:gd name="connsiteY63-6916" fmla="*/ 5637470 h 6248398"/>
              <a:gd name="connsiteX64-6917" fmla="*/ 9535505 w 15811497"/>
              <a:gd name="connsiteY64-6918" fmla="*/ 5637470 h 6248398"/>
              <a:gd name="connsiteX65-6919" fmla="*/ 9568273 w 15811497"/>
              <a:gd name="connsiteY65-6920" fmla="*/ 5583531 h 6248398"/>
              <a:gd name="connsiteX66-6921" fmla="*/ 9628722 w 15811497"/>
              <a:gd name="connsiteY66-6922" fmla="*/ 5502694 h 6248398"/>
              <a:gd name="connsiteX67-6923" fmla="*/ 9563485 w 15811497"/>
              <a:gd name="connsiteY67-6924" fmla="*/ 5610078 h 6248398"/>
              <a:gd name="connsiteX68-6925" fmla="*/ 9542221 w 15811497"/>
              <a:gd name="connsiteY68-6926" fmla="*/ 5638514 h 6248398"/>
              <a:gd name="connsiteX69-6927" fmla="*/ 9504352 w 15811497"/>
              <a:gd name="connsiteY69-6928" fmla="*/ 5689156 h 6248398"/>
              <a:gd name="connsiteX70-6929" fmla="*/ 9480140 w 15811497"/>
              <a:gd name="connsiteY70-6930" fmla="*/ 5721533 h 6248398"/>
              <a:gd name="connsiteX71-6931" fmla="*/ 8362947 w 15811497"/>
              <a:gd name="connsiteY71-6932" fmla="*/ 6248398 h 6248398"/>
              <a:gd name="connsiteX72-6933" fmla="*/ 7028922 w 15811497"/>
              <a:gd name="connsiteY72-6934" fmla="*/ 5364147 h 6248398"/>
              <a:gd name="connsiteX73-6935" fmla="*/ 6990513 w 15811497"/>
              <a:gd name="connsiteY73-6936" fmla="*/ 5259205 h 6248398"/>
              <a:gd name="connsiteX74-6937" fmla="*/ 6990512 w 15811497"/>
              <a:gd name="connsiteY74-6938" fmla="*/ 5259199 h 6248398"/>
              <a:gd name="connsiteX75-6939" fmla="*/ 6983676 w 15811497"/>
              <a:gd name="connsiteY75-6940" fmla="*/ 5240519 h 6248398"/>
              <a:gd name="connsiteX76-6941" fmla="*/ 6983673 w 15811497"/>
              <a:gd name="connsiteY76-6942" fmla="*/ 5240519 h 6248398"/>
              <a:gd name="connsiteX77-6943" fmla="*/ 6980236 w 15811497"/>
              <a:gd name="connsiteY77-6944" fmla="*/ 5231130 h 6248398"/>
              <a:gd name="connsiteX78-6945" fmla="*/ 6978859 w 15811497"/>
              <a:gd name="connsiteY78-6946" fmla="*/ 5225774 h 6248398"/>
              <a:gd name="connsiteX79-6947" fmla="*/ 6984291 w 15811497"/>
              <a:gd name="connsiteY79-6948" fmla="*/ 5240614 h 6248398"/>
              <a:gd name="connsiteX80-6949" fmla="*/ 6984292 w 15811497"/>
              <a:gd name="connsiteY80-6950" fmla="*/ 5240614 h 6248398"/>
              <a:gd name="connsiteX81-6951" fmla="*/ 6978860 w 15811497"/>
              <a:gd name="connsiteY81-6952" fmla="*/ 5225773 h 6248398"/>
              <a:gd name="connsiteX82-6953" fmla="*/ 6944562 w 15811497"/>
              <a:gd name="connsiteY82-6954" fmla="*/ 5092380 h 6248398"/>
              <a:gd name="connsiteX83-6955" fmla="*/ 6924183 w 15811497"/>
              <a:gd name="connsiteY83-6956" fmla="*/ 4890225 h 6248398"/>
              <a:gd name="connsiteX84-6957" fmla="*/ 6924182 w 15811497"/>
              <a:gd name="connsiteY84-6958" fmla="*/ 4890225 h 6248398"/>
              <a:gd name="connsiteX85-6959" fmla="*/ 6944561 w 15811497"/>
              <a:gd name="connsiteY85-6960" fmla="*/ 5092380 h 6248398"/>
              <a:gd name="connsiteX86-6961" fmla="*/ 6978860 w 15811497"/>
              <a:gd name="connsiteY86-6962" fmla="*/ 5225773 h 6248398"/>
              <a:gd name="connsiteX87-6963" fmla="*/ 6948299 w 15811497"/>
              <a:gd name="connsiteY87-6964" fmla="*/ 5142273 h 6248398"/>
              <a:gd name="connsiteX88-6965" fmla="*/ 5829297 w 15811497"/>
              <a:gd name="connsiteY88-6966" fmla="*/ 4400549 h 6248398"/>
              <a:gd name="connsiteX89-6967" fmla="*/ 5056802 w 15811497"/>
              <a:gd name="connsiteY89-6968" fmla="*/ 4677867 h 6248398"/>
              <a:gd name="connsiteX90-6969" fmla="*/ 5022517 w 15811497"/>
              <a:gd name="connsiteY90-6970" fmla="*/ 4709027 h 6248398"/>
              <a:gd name="connsiteX91-6971" fmla="*/ 5022515 w 15811497"/>
              <a:gd name="connsiteY91-6972" fmla="*/ 4709029 h 6248398"/>
              <a:gd name="connsiteX92-6973" fmla="*/ 5022510 w 15811497"/>
              <a:gd name="connsiteY92-6974" fmla="*/ 4709033 h 6248398"/>
              <a:gd name="connsiteX93-6975" fmla="*/ 4924198 w 15811497"/>
              <a:gd name="connsiteY93-6976" fmla="*/ 4840507 h 6248398"/>
              <a:gd name="connsiteX94-6977" fmla="*/ 4914898 w 15811497"/>
              <a:gd name="connsiteY94-6978" fmla="*/ 4838698 h 6248398"/>
              <a:gd name="connsiteX95-6979" fmla="*/ 4914898 w 15811497"/>
              <a:gd name="connsiteY95-6980" fmla="*/ 4838699 h 6248398"/>
              <a:gd name="connsiteX96-6981" fmla="*/ 4924199 w 15811497"/>
              <a:gd name="connsiteY96-6982" fmla="*/ 4840508 h 6248398"/>
              <a:gd name="connsiteX97-6983" fmla="*/ 4893736 w 15811497"/>
              <a:gd name="connsiteY97-6984" fmla="*/ 4881247 h 6248398"/>
              <a:gd name="connsiteX98-6985" fmla="*/ 4778482 w 15811497"/>
              <a:gd name="connsiteY98-6986" fmla="*/ 5008058 h 6248398"/>
              <a:gd name="connsiteX99-6987" fmla="*/ 4778482 w 15811497"/>
              <a:gd name="connsiteY99-6988" fmla="*/ 5008057 h 6248398"/>
              <a:gd name="connsiteX100-6989" fmla="*/ 4715455 w 15811497"/>
              <a:gd name="connsiteY100-6990" fmla="*/ 5077404 h 6248398"/>
              <a:gd name="connsiteX101-6991" fmla="*/ 2762249 w 15811497"/>
              <a:gd name="connsiteY101-6992" fmla="*/ 5886448 h 6248398"/>
              <a:gd name="connsiteX102-6993" fmla="*/ 0 w 15811497"/>
              <a:gd name="connsiteY102-6994" fmla="*/ 3124198 h 6248398"/>
              <a:gd name="connsiteX103-6995" fmla="*/ 2762249 w 15811497"/>
              <a:gd name="connsiteY103-6996" fmla="*/ 361949 h 6248398"/>
              <a:gd name="connsiteX104-6997" fmla="*/ 4078902 w 15811497"/>
              <a:gd name="connsiteY104-6998" fmla="*/ 695338 h 6248398"/>
              <a:gd name="connsiteX105-6999" fmla="*/ 4261443 w 15811497"/>
              <a:gd name="connsiteY105-7000" fmla="*/ 806235 h 6248398"/>
              <a:gd name="connsiteX106-7001" fmla="*/ 4409044 w 15811497"/>
              <a:gd name="connsiteY106-7002" fmla="*/ 910268 h 6248398"/>
              <a:gd name="connsiteX107-7003" fmla="*/ 4612477 w 15811497"/>
              <a:gd name="connsiteY107-7004" fmla="*/ 1077402 h 6248398"/>
              <a:gd name="connsiteX108-7005" fmla="*/ 4612478 w 15811497"/>
              <a:gd name="connsiteY108-7006" fmla="*/ 1077403 h 6248398"/>
              <a:gd name="connsiteX109-7007" fmla="*/ 4715454 w 15811497"/>
              <a:gd name="connsiteY109-7008" fmla="*/ 1170993 h 6248398"/>
              <a:gd name="connsiteX110-7009" fmla="*/ 4701725 w 15811497"/>
              <a:gd name="connsiteY110-7010" fmla="*/ 1120394 h 6248398"/>
              <a:gd name="connsiteX111-7011" fmla="*/ 5191122 w 15811497"/>
              <a:gd name="connsiteY111-7012" fmla="*/ 1219199 h 6248398"/>
              <a:gd name="connsiteX112-7013" fmla="*/ 6161317 w 15811497"/>
              <a:gd name="connsiteY112-7014" fmla="*/ 761659 h 6248398"/>
              <a:gd name="connsiteX113-7015" fmla="*/ 6224019 w 15811497"/>
              <a:gd name="connsiteY113-7016" fmla="*/ 677808 h 6248398"/>
              <a:gd name="connsiteX114-7017" fmla="*/ 6175489 w 15811497"/>
              <a:gd name="connsiteY114-7018" fmla="*/ 757691 h 6248398"/>
              <a:gd name="connsiteX115-7019" fmla="*/ 6175489 w 15811497"/>
              <a:gd name="connsiteY115-7020" fmla="*/ 757692 h 6248398"/>
              <a:gd name="connsiteX116-7021" fmla="*/ 6224020 w 15811497"/>
              <a:gd name="connsiteY116-7022" fmla="*/ 677809 h 6248398"/>
              <a:gd name="connsiteX117-7023" fmla="*/ 6233696 w 15811497"/>
              <a:gd name="connsiteY117-7024" fmla="*/ 664869 h 6248398"/>
              <a:gd name="connsiteX118-7025" fmla="*/ 6252611 w 15811497"/>
              <a:gd name="connsiteY118-7026" fmla="*/ 633734 h 6248398"/>
              <a:gd name="connsiteX119-7027" fmla="*/ 6252610 w 15811497"/>
              <a:gd name="connsiteY119-7028" fmla="*/ 633734 h 6248398"/>
              <a:gd name="connsiteX120-7029" fmla="*/ 6233696 w 15811497"/>
              <a:gd name="connsiteY120-7030" fmla="*/ 664868 h 6248398"/>
              <a:gd name="connsiteX121-7031" fmla="*/ 6224019 w 15811497"/>
              <a:gd name="connsiteY121-7032" fmla="*/ 677808 h 6248398"/>
              <a:gd name="connsiteX122-7033" fmla="*/ 6248008 w 15811497"/>
              <a:gd name="connsiteY122-7034" fmla="*/ 638320 h 6248398"/>
              <a:gd name="connsiteX123-7035" fmla="*/ 6251291 w 15811497"/>
              <a:gd name="connsiteY123-7036" fmla="*/ 633930 h 6248398"/>
              <a:gd name="connsiteX124-7037" fmla="*/ 6251293 w 15811497"/>
              <a:gd name="connsiteY124-7038" fmla="*/ 633929 h 6248398"/>
              <a:gd name="connsiteX125-7039" fmla="*/ 6257683 w 15811497"/>
              <a:gd name="connsiteY125-7040" fmla="*/ 625384 h 6248398"/>
              <a:gd name="connsiteX126-7041" fmla="*/ 6257686 w 15811497"/>
              <a:gd name="connsiteY126-7042" fmla="*/ 625380 h 6248398"/>
              <a:gd name="connsiteX127-7043" fmla="*/ 6331355 w 15811497"/>
              <a:gd name="connsiteY127-7044" fmla="*/ 526865 h 6248398"/>
              <a:gd name="connsiteX128-7045" fmla="*/ 7448548 w 15811497"/>
              <a:gd name="connsiteY128-7046" fmla="*/ 0 h 6248398"/>
              <a:gd name="connsiteX0-7047" fmla="*/ 11209760 w 15811497"/>
              <a:gd name="connsiteY0-7048" fmla="*/ 5180760 h 6248398"/>
              <a:gd name="connsiteX1-7049" fmla="*/ 11210150 w 15811497"/>
              <a:gd name="connsiteY1-7050" fmla="*/ 5180948 h 6248398"/>
              <a:gd name="connsiteX2-7051" fmla="*/ 11313815 w 15811497"/>
              <a:gd name="connsiteY2-7052" fmla="*/ 5243926 h 6248398"/>
              <a:gd name="connsiteX3-7053" fmla="*/ 11369911 w 15811497"/>
              <a:gd name="connsiteY3-7054" fmla="*/ 5285874 h 6248398"/>
              <a:gd name="connsiteX4-7055" fmla="*/ 11410606 w 15811497"/>
              <a:gd name="connsiteY4-7056" fmla="*/ 5316305 h 6248398"/>
              <a:gd name="connsiteX5-7057" fmla="*/ 11499892 w 15811497"/>
              <a:gd name="connsiteY5-7058" fmla="*/ 5397454 h 6248398"/>
              <a:gd name="connsiteX6-7059" fmla="*/ 11528781 w 15811497"/>
              <a:gd name="connsiteY6-7060" fmla="*/ 5429240 h 6248398"/>
              <a:gd name="connsiteX7-7061" fmla="*/ 11504846 w 15811497"/>
              <a:gd name="connsiteY7-7062" fmla="*/ 5414699 h 6248398"/>
              <a:gd name="connsiteX8-7063" fmla="*/ 11371717 w 15811497"/>
              <a:gd name="connsiteY8-7064" fmla="*/ 5315148 h 6248398"/>
              <a:gd name="connsiteX9-7065" fmla="*/ 11292198 w 15811497"/>
              <a:gd name="connsiteY9-7066" fmla="*/ 5255685 h 6248398"/>
              <a:gd name="connsiteX10-7067" fmla="*/ 11209760 w 15811497"/>
              <a:gd name="connsiteY10-7068" fmla="*/ 5180760 h 6248398"/>
              <a:gd name="connsiteX11-7069" fmla="*/ 4892179 w 15811497"/>
              <a:gd name="connsiteY11-7070" fmla="*/ 4842491 h 6248398"/>
              <a:gd name="connsiteX12-7071" fmla="*/ 4892178 w 15811497"/>
              <a:gd name="connsiteY12-7072" fmla="*/ 4842492 h 6248398"/>
              <a:gd name="connsiteX13-7073" fmla="*/ 4885192 w 15811497"/>
              <a:gd name="connsiteY13-7074" fmla="*/ 4851834 h 6248398"/>
              <a:gd name="connsiteX14-7075" fmla="*/ 4892179 w 15811497"/>
              <a:gd name="connsiteY14-7076" fmla="*/ 4842491 h 6248398"/>
              <a:gd name="connsiteX15-7077" fmla="*/ 8768620 w 15811497"/>
              <a:gd name="connsiteY15-7078" fmla="*/ 859114 h 6248398"/>
              <a:gd name="connsiteX16-7079" fmla="*/ 8782572 w 15811497"/>
              <a:gd name="connsiteY16-7080" fmla="*/ 884251 h 6248398"/>
              <a:gd name="connsiteX17-7081" fmla="*/ 8768620 w 15811497"/>
              <a:gd name="connsiteY17-7082" fmla="*/ 859114 h 6248398"/>
              <a:gd name="connsiteX18-7083" fmla="*/ 7448548 w 15811497"/>
              <a:gd name="connsiteY18-7084" fmla="*/ 0 h 6248398"/>
              <a:gd name="connsiteX19-7085" fmla="*/ 8721604 w 15811497"/>
              <a:gd name="connsiteY19-7086" fmla="*/ 757692 h 6248398"/>
              <a:gd name="connsiteX20-7087" fmla="*/ 8890522 w 15811497"/>
              <a:gd name="connsiteY20-7088" fmla="*/ 1193234 h 6248398"/>
              <a:gd name="connsiteX21-7089" fmla="*/ 9958384 w 15811497"/>
              <a:gd name="connsiteY21-7090" fmla="*/ 1828798 h 6248398"/>
              <a:gd name="connsiteX22-7091" fmla="*/ 10895504 w 15811497"/>
              <a:gd name="connsiteY22-7092" fmla="*/ 1386857 h 6248398"/>
              <a:gd name="connsiteX23-7093" fmla="*/ 10927290 w 15811497"/>
              <a:gd name="connsiteY23-7094" fmla="*/ 1344350 h 6248398"/>
              <a:gd name="connsiteX24-7095" fmla="*/ 10936907 w 15811497"/>
              <a:gd name="connsiteY24-7096" fmla="*/ 1346082 h 6248398"/>
              <a:gd name="connsiteX25-7097" fmla="*/ 10917759 w 15811497"/>
              <a:gd name="connsiteY25-7098" fmla="*/ 1367151 h 6248398"/>
              <a:gd name="connsiteX26-7099" fmla="*/ 10545015 w 15811497"/>
              <a:gd name="connsiteY26-7100" fmla="*/ 1956940 h 6248398"/>
              <a:gd name="connsiteX27-7101" fmla="*/ 10521911 w 15811497"/>
              <a:gd name="connsiteY27-7102" fmla="*/ 2012524 h 6248398"/>
              <a:gd name="connsiteX28-7103" fmla="*/ 10521913 w 15811497"/>
              <a:gd name="connsiteY28-7104" fmla="*/ 2012521 h 6248398"/>
              <a:gd name="connsiteX29-7105" fmla="*/ 10545016 w 15811497"/>
              <a:gd name="connsiteY29-7106" fmla="*/ 1956940 h 6248398"/>
              <a:gd name="connsiteX30-7107" fmla="*/ 10917760 w 15811497"/>
              <a:gd name="connsiteY30-7108" fmla="*/ 1367152 h 6248398"/>
              <a:gd name="connsiteX31-7109" fmla="*/ 10936908 w 15811497"/>
              <a:gd name="connsiteY31-7110" fmla="*/ 1346084 h 6248398"/>
              <a:gd name="connsiteX32-7111" fmla="*/ 10972797 w 15811497"/>
              <a:gd name="connsiteY32-7112" fmla="*/ 1352550 h 6248398"/>
              <a:gd name="connsiteX33-7113" fmla="*/ 11002341 w 15811497"/>
              <a:gd name="connsiteY33-7114" fmla="*/ 1645177 h 6248398"/>
              <a:gd name="connsiteX34-7115" fmla="*/ 11002341 w 15811497"/>
              <a:gd name="connsiteY34-7116" fmla="*/ 1645177 h 6248398"/>
              <a:gd name="connsiteX35-7117" fmla="*/ 10972797 w 15811497"/>
              <a:gd name="connsiteY35-7118" fmla="*/ 1352549 h 6248398"/>
              <a:gd name="connsiteX36-7119" fmla="*/ 10936908 w 15811497"/>
              <a:gd name="connsiteY36-7120" fmla="*/ 1346083 h 6248398"/>
              <a:gd name="connsiteX37-7121" fmla="*/ 11096041 w 15811497"/>
              <a:gd name="connsiteY37-7122" fmla="*/ 1170993 h 6248398"/>
              <a:gd name="connsiteX38-7123" fmla="*/ 13049247 w 15811497"/>
              <a:gd name="connsiteY38-7124" fmla="*/ 361949 h 6248398"/>
              <a:gd name="connsiteX39-7125" fmla="*/ 15811497 w 15811497"/>
              <a:gd name="connsiteY39-7126" fmla="*/ 3124198 h 6248398"/>
              <a:gd name="connsiteX40-7127" fmla="*/ 13049247 w 15811497"/>
              <a:gd name="connsiteY40-7128" fmla="*/ 5886448 h 6248398"/>
              <a:gd name="connsiteX41-7129" fmla="*/ 11732594 w 15811497"/>
              <a:gd name="connsiteY41-7130" fmla="*/ 5553059 h 6248398"/>
              <a:gd name="connsiteX42-7131" fmla="*/ 11528782 w 15811497"/>
              <a:gd name="connsiteY42-7132" fmla="*/ 5429240 h 6248398"/>
              <a:gd name="connsiteX43-7133" fmla="*/ 11499893 w 15811497"/>
              <a:gd name="connsiteY43-7134" fmla="*/ 5397454 h 6248398"/>
              <a:gd name="connsiteX44-7135" fmla="*/ 11410607 w 15811497"/>
              <a:gd name="connsiteY44-7136" fmla="*/ 5316305 h 6248398"/>
              <a:gd name="connsiteX45-7137" fmla="*/ 11369912 w 15811497"/>
              <a:gd name="connsiteY45-7138" fmla="*/ 5285874 h 6248398"/>
              <a:gd name="connsiteX46-7139" fmla="*/ 11355656 w 15811497"/>
              <a:gd name="connsiteY46-7140" fmla="*/ 5144675 h 6248398"/>
              <a:gd name="connsiteX47-7141" fmla="*/ 11355656 w 15811497"/>
              <a:gd name="connsiteY47-7142" fmla="*/ 5144675 h 6248398"/>
              <a:gd name="connsiteX48-7143" fmla="*/ 11369912 w 15811497"/>
              <a:gd name="connsiteY48-7144" fmla="*/ 5285874 h 6248398"/>
              <a:gd name="connsiteX49-7145" fmla="*/ 11313816 w 15811497"/>
              <a:gd name="connsiteY49-7146" fmla="*/ 5243926 h 6248398"/>
              <a:gd name="connsiteX50-7147" fmla="*/ 11210151 w 15811497"/>
              <a:gd name="connsiteY50-7148" fmla="*/ 5180948 h 6248398"/>
              <a:gd name="connsiteX51-7149" fmla="*/ 11209761 w 15811497"/>
              <a:gd name="connsiteY51-7150" fmla="*/ 5180760 h 6248398"/>
              <a:gd name="connsiteX52-7151" fmla="*/ 11096041 w 15811497"/>
              <a:gd name="connsiteY52-7152" fmla="*/ 5077404 h 6248398"/>
              <a:gd name="connsiteX53-7153" fmla="*/ 11063094 w 15811497"/>
              <a:gd name="connsiteY53-7154" fmla="*/ 5041153 h 6248398"/>
              <a:gd name="connsiteX54-7155" fmla="*/ 11063091 w 15811497"/>
              <a:gd name="connsiteY54-7156" fmla="*/ 5041152 h 6248398"/>
              <a:gd name="connsiteX55-7157" fmla="*/ 11096040 w 15811497"/>
              <a:gd name="connsiteY55-7158" fmla="*/ 5077404 h 6248398"/>
              <a:gd name="connsiteX56-7159" fmla="*/ 11209760 w 15811497"/>
              <a:gd name="connsiteY56-7160" fmla="*/ 5180760 h 6248398"/>
              <a:gd name="connsiteX57-7161" fmla="*/ 11100244 w 15811497"/>
              <a:gd name="connsiteY57-7162" fmla="*/ 5128004 h 6248398"/>
              <a:gd name="connsiteX58-7163" fmla="*/ 10610846 w 15811497"/>
              <a:gd name="connsiteY58-7164" fmla="*/ 5029199 h 6248398"/>
              <a:gd name="connsiteX59-7165" fmla="*/ 9640652 w 15811497"/>
              <a:gd name="connsiteY59-7166" fmla="*/ 5486739 h 6248398"/>
              <a:gd name="connsiteX60-7167" fmla="*/ 9628722 w 15811497"/>
              <a:gd name="connsiteY60-7168" fmla="*/ 5502693 h 6248398"/>
              <a:gd name="connsiteX61-7169" fmla="*/ 9568273 w 15811497"/>
              <a:gd name="connsiteY61-7170" fmla="*/ 5583530 h 6248398"/>
              <a:gd name="connsiteX62-7171" fmla="*/ 9535504 w 15811497"/>
              <a:gd name="connsiteY62-7172" fmla="*/ 5637470 h 6248398"/>
              <a:gd name="connsiteX63-7173" fmla="*/ 9535505 w 15811497"/>
              <a:gd name="connsiteY63-7174" fmla="*/ 5637470 h 6248398"/>
              <a:gd name="connsiteX64-7175" fmla="*/ 9568273 w 15811497"/>
              <a:gd name="connsiteY64-7176" fmla="*/ 5583531 h 6248398"/>
              <a:gd name="connsiteX65-7177" fmla="*/ 9628722 w 15811497"/>
              <a:gd name="connsiteY65-7178" fmla="*/ 5502694 h 6248398"/>
              <a:gd name="connsiteX66-7179" fmla="*/ 9563485 w 15811497"/>
              <a:gd name="connsiteY66-7180" fmla="*/ 5610078 h 6248398"/>
              <a:gd name="connsiteX67-7181" fmla="*/ 9542221 w 15811497"/>
              <a:gd name="connsiteY67-7182" fmla="*/ 5638514 h 6248398"/>
              <a:gd name="connsiteX68-7183" fmla="*/ 9504352 w 15811497"/>
              <a:gd name="connsiteY68-7184" fmla="*/ 5689156 h 6248398"/>
              <a:gd name="connsiteX69-7185" fmla="*/ 9480140 w 15811497"/>
              <a:gd name="connsiteY69-7186" fmla="*/ 5721533 h 6248398"/>
              <a:gd name="connsiteX70-7187" fmla="*/ 8362947 w 15811497"/>
              <a:gd name="connsiteY70-7188" fmla="*/ 6248398 h 6248398"/>
              <a:gd name="connsiteX71-7189" fmla="*/ 7028922 w 15811497"/>
              <a:gd name="connsiteY71-7190" fmla="*/ 5364147 h 6248398"/>
              <a:gd name="connsiteX72-7191" fmla="*/ 6990513 w 15811497"/>
              <a:gd name="connsiteY72-7192" fmla="*/ 5259205 h 6248398"/>
              <a:gd name="connsiteX73-7193" fmla="*/ 6990512 w 15811497"/>
              <a:gd name="connsiteY73-7194" fmla="*/ 5259199 h 6248398"/>
              <a:gd name="connsiteX74-7195" fmla="*/ 6983676 w 15811497"/>
              <a:gd name="connsiteY74-7196" fmla="*/ 5240519 h 6248398"/>
              <a:gd name="connsiteX75-7197" fmla="*/ 6983673 w 15811497"/>
              <a:gd name="connsiteY75-7198" fmla="*/ 5240519 h 6248398"/>
              <a:gd name="connsiteX76-7199" fmla="*/ 6980236 w 15811497"/>
              <a:gd name="connsiteY76-7200" fmla="*/ 5231130 h 6248398"/>
              <a:gd name="connsiteX77-7201" fmla="*/ 6978859 w 15811497"/>
              <a:gd name="connsiteY77-7202" fmla="*/ 5225774 h 6248398"/>
              <a:gd name="connsiteX78-7203" fmla="*/ 6984291 w 15811497"/>
              <a:gd name="connsiteY78-7204" fmla="*/ 5240614 h 6248398"/>
              <a:gd name="connsiteX79-7205" fmla="*/ 6984292 w 15811497"/>
              <a:gd name="connsiteY79-7206" fmla="*/ 5240614 h 6248398"/>
              <a:gd name="connsiteX80-7207" fmla="*/ 6978860 w 15811497"/>
              <a:gd name="connsiteY80-7208" fmla="*/ 5225773 h 6248398"/>
              <a:gd name="connsiteX81-7209" fmla="*/ 6944562 w 15811497"/>
              <a:gd name="connsiteY81-7210" fmla="*/ 5092380 h 6248398"/>
              <a:gd name="connsiteX82-7211" fmla="*/ 6924183 w 15811497"/>
              <a:gd name="connsiteY82-7212" fmla="*/ 4890225 h 6248398"/>
              <a:gd name="connsiteX83-7213" fmla="*/ 6924182 w 15811497"/>
              <a:gd name="connsiteY83-7214" fmla="*/ 4890225 h 6248398"/>
              <a:gd name="connsiteX84-7215" fmla="*/ 6944561 w 15811497"/>
              <a:gd name="connsiteY84-7216" fmla="*/ 5092380 h 6248398"/>
              <a:gd name="connsiteX85-7217" fmla="*/ 6978860 w 15811497"/>
              <a:gd name="connsiteY85-7218" fmla="*/ 5225773 h 6248398"/>
              <a:gd name="connsiteX86-7219" fmla="*/ 6948299 w 15811497"/>
              <a:gd name="connsiteY86-7220" fmla="*/ 5142273 h 6248398"/>
              <a:gd name="connsiteX87-7221" fmla="*/ 5829297 w 15811497"/>
              <a:gd name="connsiteY87-7222" fmla="*/ 4400549 h 6248398"/>
              <a:gd name="connsiteX88-7223" fmla="*/ 5056802 w 15811497"/>
              <a:gd name="connsiteY88-7224" fmla="*/ 4677867 h 6248398"/>
              <a:gd name="connsiteX89-7225" fmla="*/ 5022517 w 15811497"/>
              <a:gd name="connsiteY89-7226" fmla="*/ 4709027 h 6248398"/>
              <a:gd name="connsiteX90-7227" fmla="*/ 5022515 w 15811497"/>
              <a:gd name="connsiteY90-7228" fmla="*/ 4709029 h 6248398"/>
              <a:gd name="connsiteX91-7229" fmla="*/ 5022510 w 15811497"/>
              <a:gd name="connsiteY91-7230" fmla="*/ 4709033 h 6248398"/>
              <a:gd name="connsiteX92-7231" fmla="*/ 4924198 w 15811497"/>
              <a:gd name="connsiteY92-7232" fmla="*/ 4840507 h 6248398"/>
              <a:gd name="connsiteX93-7233" fmla="*/ 4914898 w 15811497"/>
              <a:gd name="connsiteY93-7234" fmla="*/ 4838698 h 6248398"/>
              <a:gd name="connsiteX94-7235" fmla="*/ 4914898 w 15811497"/>
              <a:gd name="connsiteY94-7236" fmla="*/ 4838699 h 6248398"/>
              <a:gd name="connsiteX95-7237" fmla="*/ 4924199 w 15811497"/>
              <a:gd name="connsiteY95-7238" fmla="*/ 4840508 h 6248398"/>
              <a:gd name="connsiteX96-7239" fmla="*/ 4893736 w 15811497"/>
              <a:gd name="connsiteY96-7240" fmla="*/ 4881247 h 6248398"/>
              <a:gd name="connsiteX97-7241" fmla="*/ 4778482 w 15811497"/>
              <a:gd name="connsiteY97-7242" fmla="*/ 5008058 h 6248398"/>
              <a:gd name="connsiteX98-7243" fmla="*/ 4778482 w 15811497"/>
              <a:gd name="connsiteY98-7244" fmla="*/ 5008057 h 6248398"/>
              <a:gd name="connsiteX99-7245" fmla="*/ 4715455 w 15811497"/>
              <a:gd name="connsiteY99-7246" fmla="*/ 5077404 h 6248398"/>
              <a:gd name="connsiteX100-7247" fmla="*/ 2762249 w 15811497"/>
              <a:gd name="connsiteY100-7248" fmla="*/ 5886448 h 6248398"/>
              <a:gd name="connsiteX101-7249" fmla="*/ 0 w 15811497"/>
              <a:gd name="connsiteY101-7250" fmla="*/ 3124198 h 6248398"/>
              <a:gd name="connsiteX102-7251" fmla="*/ 2762249 w 15811497"/>
              <a:gd name="connsiteY102-7252" fmla="*/ 361949 h 6248398"/>
              <a:gd name="connsiteX103-7253" fmla="*/ 4078902 w 15811497"/>
              <a:gd name="connsiteY103-7254" fmla="*/ 695338 h 6248398"/>
              <a:gd name="connsiteX104-7255" fmla="*/ 4261443 w 15811497"/>
              <a:gd name="connsiteY104-7256" fmla="*/ 806235 h 6248398"/>
              <a:gd name="connsiteX105-7257" fmla="*/ 4409044 w 15811497"/>
              <a:gd name="connsiteY105-7258" fmla="*/ 910268 h 6248398"/>
              <a:gd name="connsiteX106-7259" fmla="*/ 4612477 w 15811497"/>
              <a:gd name="connsiteY106-7260" fmla="*/ 1077402 h 6248398"/>
              <a:gd name="connsiteX107-7261" fmla="*/ 4612478 w 15811497"/>
              <a:gd name="connsiteY107-7262" fmla="*/ 1077403 h 6248398"/>
              <a:gd name="connsiteX108-7263" fmla="*/ 4715454 w 15811497"/>
              <a:gd name="connsiteY108-7264" fmla="*/ 1170993 h 6248398"/>
              <a:gd name="connsiteX109-7265" fmla="*/ 4701725 w 15811497"/>
              <a:gd name="connsiteY109-7266" fmla="*/ 1120394 h 6248398"/>
              <a:gd name="connsiteX110-7267" fmla="*/ 5191122 w 15811497"/>
              <a:gd name="connsiteY110-7268" fmla="*/ 1219199 h 6248398"/>
              <a:gd name="connsiteX111-7269" fmla="*/ 6161317 w 15811497"/>
              <a:gd name="connsiteY111-7270" fmla="*/ 761659 h 6248398"/>
              <a:gd name="connsiteX112-7271" fmla="*/ 6224019 w 15811497"/>
              <a:gd name="connsiteY112-7272" fmla="*/ 677808 h 6248398"/>
              <a:gd name="connsiteX113-7273" fmla="*/ 6175489 w 15811497"/>
              <a:gd name="connsiteY113-7274" fmla="*/ 757691 h 6248398"/>
              <a:gd name="connsiteX114-7275" fmla="*/ 6175489 w 15811497"/>
              <a:gd name="connsiteY114-7276" fmla="*/ 757692 h 6248398"/>
              <a:gd name="connsiteX115-7277" fmla="*/ 6224020 w 15811497"/>
              <a:gd name="connsiteY115-7278" fmla="*/ 677809 h 6248398"/>
              <a:gd name="connsiteX116-7279" fmla="*/ 6233696 w 15811497"/>
              <a:gd name="connsiteY116-7280" fmla="*/ 664869 h 6248398"/>
              <a:gd name="connsiteX117-7281" fmla="*/ 6252611 w 15811497"/>
              <a:gd name="connsiteY117-7282" fmla="*/ 633734 h 6248398"/>
              <a:gd name="connsiteX118-7283" fmla="*/ 6252610 w 15811497"/>
              <a:gd name="connsiteY118-7284" fmla="*/ 633734 h 6248398"/>
              <a:gd name="connsiteX119-7285" fmla="*/ 6233696 w 15811497"/>
              <a:gd name="connsiteY119-7286" fmla="*/ 664868 h 6248398"/>
              <a:gd name="connsiteX120-7287" fmla="*/ 6224019 w 15811497"/>
              <a:gd name="connsiteY120-7288" fmla="*/ 677808 h 6248398"/>
              <a:gd name="connsiteX121-7289" fmla="*/ 6248008 w 15811497"/>
              <a:gd name="connsiteY121-7290" fmla="*/ 638320 h 6248398"/>
              <a:gd name="connsiteX122-7291" fmla="*/ 6251291 w 15811497"/>
              <a:gd name="connsiteY122-7292" fmla="*/ 633930 h 6248398"/>
              <a:gd name="connsiteX123-7293" fmla="*/ 6251293 w 15811497"/>
              <a:gd name="connsiteY123-7294" fmla="*/ 633929 h 6248398"/>
              <a:gd name="connsiteX124-7295" fmla="*/ 6257683 w 15811497"/>
              <a:gd name="connsiteY124-7296" fmla="*/ 625384 h 6248398"/>
              <a:gd name="connsiteX125-7297" fmla="*/ 6257686 w 15811497"/>
              <a:gd name="connsiteY125-7298" fmla="*/ 625380 h 6248398"/>
              <a:gd name="connsiteX126-7299" fmla="*/ 6331355 w 15811497"/>
              <a:gd name="connsiteY126-7300" fmla="*/ 526865 h 6248398"/>
              <a:gd name="connsiteX127-7301" fmla="*/ 7448548 w 15811497"/>
              <a:gd name="connsiteY127-7302" fmla="*/ 0 h 6248398"/>
              <a:gd name="connsiteX0-7303" fmla="*/ 11209760 w 15811497"/>
              <a:gd name="connsiteY0-7304" fmla="*/ 5180760 h 6248398"/>
              <a:gd name="connsiteX1-7305" fmla="*/ 11210150 w 15811497"/>
              <a:gd name="connsiteY1-7306" fmla="*/ 5180948 h 6248398"/>
              <a:gd name="connsiteX2-7307" fmla="*/ 11313815 w 15811497"/>
              <a:gd name="connsiteY2-7308" fmla="*/ 5243926 h 6248398"/>
              <a:gd name="connsiteX3-7309" fmla="*/ 11369911 w 15811497"/>
              <a:gd name="connsiteY3-7310" fmla="*/ 5285874 h 6248398"/>
              <a:gd name="connsiteX4-7311" fmla="*/ 11410606 w 15811497"/>
              <a:gd name="connsiteY4-7312" fmla="*/ 5316305 h 6248398"/>
              <a:gd name="connsiteX5-7313" fmla="*/ 11499892 w 15811497"/>
              <a:gd name="connsiteY5-7314" fmla="*/ 5397454 h 6248398"/>
              <a:gd name="connsiteX6-7315" fmla="*/ 11528781 w 15811497"/>
              <a:gd name="connsiteY6-7316" fmla="*/ 5429240 h 6248398"/>
              <a:gd name="connsiteX7-7317" fmla="*/ 11504846 w 15811497"/>
              <a:gd name="connsiteY7-7318" fmla="*/ 5414699 h 6248398"/>
              <a:gd name="connsiteX8-7319" fmla="*/ 11371717 w 15811497"/>
              <a:gd name="connsiteY8-7320" fmla="*/ 5315148 h 6248398"/>
              <a:gd name="connsiteX9-7321" fmla="*/ 11292198 w 15811497"/>
              <a:gd name="connsiteY9-7322" fmla="*/ 5255685 h 6248398"/>
              <a:gd name="connsiteX10-7323" fmla="*/ 11209760 w 15811497"/>
              <a:gd name="connsiteY10-7324" fmla="*/ 5180760 h 6248398"/>
              <a:gd name="connsiteX11-7325" fmla="*/ 4892179 w 15811497"/>
              <a:gd name="connsiteY11-7326" fmla="*/ 4842491 h 6248398"/>
              <a:gd name="connsiteX12-7327" fmla="*/ 4892178 w 15811497"/>
              <a:gd name="connsiteY12-7328" fmla="*/ 4842492 h 6248398"/>
              <a:gd name="connsiteX13-7329" fmla="*/ 4885192 w 15811497"/>
              <a:gd name="connsiteY13-7330" fmla="*/ 4851834 h 6248398"/>
              <a:gd name="connsiteX14-7331" fmla="*/ 4892179 w 15811497"/>
              <a:gd name="connsiteY14-7332" fmla="*/ 4842491 h 6248398"/>
              <a:gd name="connsiteX15-7333" fmla="*/ 7448548 w 15811497"/>
              <a:gd name="connsiteY15-7334" fmla="*/ 0 h 6248398"/>
              <a:gd name="connsiteX16-7335" fmla="*/ 8721604 w 15811497"/>
              <a:gd name="connsiteY16-7336" fmla="*/ 757692 h 6248398"/>
              <a:gd name="connsiteX17-7337" fmla="*/ 8890522 w 15811497"/>
              <a:gd name="connsiteY17-7338" fmla="*/ 1193234 h 6248398"/>
              <a:gd name="connsiteX18-7339" fmla="*/ 9958384 w 15811497"/>
              <a:gd name="connsiteY18-7340" fmla="*/ 1828798 h 6248398"/>
              <a:gd name="connsiteX19-7341" fmla="*/ 10895504 w 15811497"/>
              <a:gd name="connsiteY19-7342" fmla="*/ 1386857 h 6248398"/>
              <a:gd name="connsiteX20-7343" fmla="*/ 10927290 w 15811497"/>
              <a:gd name="connsiteY20-7344" fmla="*/ 1344350 h 6248398"/>
              <a:gd name="connsiteX21-7345" fmla="*/ 10936907 w 15811497"/>
              <a:gd name="connsiteY21-7346" fmla="*/ 1346082 h 6248398"/>
              <a:gd name="connsiteX22-7347" fmla="*/ 10917759 w 15811497"/>
              <a:gd name="connsiteY22-7348" fmla="*/ 1367151 h 6248398"/>
              <a:gd name="connsiteX23-7349" fmla="*/ 10545015 w 15811497"/>
              <a:gd name="connsiteY23-7350" fmla="*/ 1956940 h 6248398"/>
              <a:gd name="connsiteX24-7351" fmla="*/ 10521911 w 15811497"/>
              <a:gd name="connsiteY24-7352" fmla="*/ 2012524 h 6248398"/>
              <a:gd name="connsiteX25-7353" fmla="*/ 10521913 w 15811497"/>
              <a:gd name="connsiteY25-7354" fmla="*/ 2012521 h 6248398"/>
              <a:gd name="connsiteX26-7355" fmla="*/ 10545016 w 15811497"/>
              <a:gd name="connsiteY26-7356" fmla="*/ 1956940 h 6248398"/>
              <a:gd name="connsiteX27-7357" fmla="*/ 10917760 w 15811497"/>
              <a:gd name="connsiteY27-7358" fmla="*/ 1367152 h 6248398"/>
              <a:gd name="connsiteX28-7359" fmla="*/ 10936908 w 15811497"/>
              <a:gd name="connsiteY28-7360" fmla="*/ 1346084 h 6248398"/>
              <a:gd name="connsiteX29-7361" fmla="*/ 10972797 w 15811497"/>
              <a:gd name="connsiteY29-7362" fmla="*/ 1352550 h 6248398"/>
              <a:gd name="connsiteX30-7363" fmla="*/ 11002341 w 15811497"/>
              <a:gd name="connsiteY30-7364" fmla="*/ 1645177 h 6248398"/>
              <a:gd name="connsiteX31-7365" fmla="*/ 11002341 w 15811497"/>
              <a:gd name="connsiteY31-7366" fmla="*/ 1645177 h 6248398"/>
              <a:gd name="connsiteX32-7367" fmla="*/ 10972797 w 15811497"/>
              <a:gd name="connsiteY32-7368" fmla="*/ 1352549 h 6248398"/>
              <a:gd name="connsiteX33-7369" fmla="*/ 10936908 w 15811497"/>
              <a:gd name="connsiteY33-7370" fmla="*/ 1346083 h 6248398"/>
              <a:gd name="connsiteX34-7371" fmla="*/ 11096041 w 15811497"/>
              <a:gd name="connsiteY34-7372" fmla="*/ 1170993 h 6248398"/>
              <a:gd name="connsiteX35-7373" fmla="*/ 13049247 w 15811497"/>
              <a:gd name="connsiteY35-7374" fmla="*/ 361949 h 6248398"/>
              <a:gd name="connsiteX36-7375" fmla="*/ 15811497 w 15811497"/>
              <a:gd name="connsiteY36-7376" fmla="*/ 3124198 h 6248398"/>
              <a:gd name="connsiteX37-7377" fmla="*/ 13049247 w 15811497"/>
              <a:gd name="connsiteY37-7378" fmla="*/ 5886448 h 6248398"/>
              <a:gd name="connsiteX38-7379" fmla="*/ 11732594 w 15811497"/>
              <a:gd name="connsiteY38-7380" fmla="*/ 5553059 h 6248398"/>
              <a:gd name="connsiteX39-7381" fmla="*/ 11528782 w 15811497"/>
              <a:gd name="connsiteY39-7382" fmla="*/ 5429240 h 6248398"/>
              <a:gd name="connsiteX40-7383" fmla="*/ 11499893 w 15811497"/>
              <a:gd name="connsiteY40-7384" fmla="*/ 5397454 h 6248398"/>
              <a:gd name="connsiteX41-7385" fmla="*/ 11410607 w 15811497"/>
              <a:gd name="connsiteY41-7386" fmla="*/ 5316305 h 6248398"/>
              <a:gd name="connsiteX42-7387" fmla="*/ 11369912 w 15811497"/>
              <a:gd name="connsiteY42-7388" fmla="*/ 5285874 h 6248398"/>
              <a:gd name="connsiteX43-7389" fmla="*/ 11355656 w 15811497"/>
              <a:gd name="connsiteY43-7390" fmla="*/ 5144675 h 6248398"/>
              <a:gd name="connsiteX44-7391" fmla="*/ 11355656 w 15811497"/>
              <a:gd name="connsiteY44-7392" fmla="*/ 5144675 h 6248398"/>
              <a:gd name="connsiteX45-7393" fmla="*/ 11369912 w 15811497"/>
              <a:gd name="connsiteY45-7394" fmla="*/ 5285874 h 6248398"/>
              <a:gd name="connsiteX46-7395" fmla="*/ 11313816 w 15811497"/>
              <a:gd name="connsiteY46-7396" fmla="*/ 5243926 h 6248398"/>
              <a:gd name="connsiteX47-7397" fmla="*/ 11210151 w 15811497"/>
              <a:gd name="connsiteY47-7398" fmla="*/ 5180948 h 6248398"/>
              <a:gd name="connsiteX48-7399" fmla="*/ 11209761 w 15811497"/>
              <a:gd name="connsiteY48-7400" fmla="*/ 5180760 h 6248398"/>
              <a:gd name="connsiteX49-7401" fmla="*/ 11096041 w 15811497"/>
              <a:gd name="connsiteY49-7402" fmla="*/ 5077404 h 6248398"/>
              <a:gd name="connsiteX50-7403" fmla="*/ 11063094 w 15811497"/>
              <a:gd name="connsiteY50-7404" fmla="*/ 5041153 h 6248398"/>
              <a:gd name="connsiteX51-7405" fmla="*/ 11063091 w 15811497"/>
              <a:gd name="connsiteY51-7406" fmla="*/ 5041152 h 6248398"/>
              <a:gd name="connsiteX52-7407" fmla="*/ 11096040 w 15811497"/>
              <a:gd name="connsiteY52-7408" fmla="*/ 5077404 h 6248398"/>
              <a:gd name="connsiteX53-7409" fmla="*/ 11209760 w 15811497"/>
              <a:gd name="connsiteY53-7410" fmla="*/ 5180760 h 6248398"/>
              <a:gd name="connsiteX54-7411" fmla="*/ 11100244 w 15811497"/>
              <a:gd name="connsiteY54-7412" fmla="*/ 5128004 h 6248398"/>
              <a:gd name="connsiteX55-7413" fmla="*/ 10610846 w 15811497"/>
              <a:gd name="connsiteY55-7414" fmla="*/ 5029199 h 6248398"/>
              <a:gd name="connsiteX56-7415" fmla="*/ 9640652 w 15811497"/>
              <a:gd name="connsiteY56-7416" fmla="*/ 5486739 h 6248398"/>
              <a:gd name="connsiteX57-7417" fmla="*/ 9628722 w 15811497"/>
              <a:gd name="connsiteY57-7418" fmla="*/ 5502693 h 6248398"/>
              <a:gd name="connsiteX58-7419" fmla="*/ 9568273 w 15811497"/>
              <a:gd name="connsiteY58-7420" fmla="*/ 5583530 h 6248398"/>
              <a:gd name="connsiteX59-7421" fmla="*/ 9535504 w 15811497"/>
              <a:gd name="connsiteY59-7422" fmla="*/ 5637470 h 6248398"/>
              <a:gd name="connsiteX60-7423" fmla="*/ 9535505 w 15811497"/>
              <a:gd name="connsiteY60-7424" fmla="*/ 5637470 h 6248398"/>
              <a:gd name="connsiteX61-7425" fmla="*/ 9568273 w 15811497"/>
              <a:gd name="connsiteY61-7426" fmla="*/ 5583531 h 6248398"/>
              <a:gd name="connsiteX62-7427" fmla="*/ 9628722 w 15811497"/>
              <a:gd name="connsiteY62-7428" fmla="*/ 5502694 h 6248398"/>
              <a:gd name="connsiteX63-7429" fmla="*/ 9563485 w 15811497"/>
              <a:gd name="connsiteY63-7430" fmla="*/ 5610078 h 6248398"/>
              <a:gd name="connsiteX64-7431" fmla="*/ 9542221 w 15811497"/>
              <a:gd name="connsiteY64-7432" fmla="*/ 5638514 h 6248398"/>
              <a:gd name="connsiteX65-7433" fmla="*/ 9504352 w 15811497"/>
              <a:gd name="connsiteY65-7434" fmla="*/ 5689156 h 6248398"/>
              <a:gd name="connsiteX66-7435" fmla="*/ 9480140 w 15811497"/>
              <a:gd name="connsiteY66-7436" fmla="*/ 5721533 h 6248398"/>
              <a:gd name="connsiteX67-7437" fmla="*/ 8362947 w 15811497"/>
              <a:gd name="connsiteY67-7438" fmla="*/ 6248398 h 6248398"/>
              <a:gd name="connsiteX68-7439" fmla="*/ 7028922 w 15811497"/>
              <a:gd name="connsiteY68-7440" fmla="*/ 5364147 h 6248398"/>
              <a:gd name="connsiteX69-7441" fmla="*/ 6990513 w 15811497"/>
              <a:gd name="connsiteY69-7442" fmla="*/ 5259205 h 6248398"/>
              <a:gd name="connsiteX70-7443" fmla="*/ 6990512 w 15811497"/>
              <a:gd name="connsiteY70-7444" fmla="*/ 5259199 h 6248398"/>
              <a:gd name="connsiteX71-7445" fmla="*/ 6983676 w 15811497"/>
              <a:gd name="connsiteY71-7446" fmla="*/ 5240519 h 6248398"/>
              <a:gd name="connsiteX72-7447" fmla="*/ 6983673 w 15811497"/>
              <a:gd name="connsiteY72-7448" fmla="*/ 5240519 h 6248398"/>
              <a:gd name="connsiteX73-7449" fmla="*/ 6980236 w 15811497"/>
              <a:gd name="connsiteY73-7450" fmla="*/ 5231130 h 6248398"/>
              <a:gd name="connsiteX74-7451" fmla="*/ 6978859 w 15811497"/>
              <a:gd name="connsiteY74-7452" fmla="*/ 5225774 h 6248398"/>
              <a:gd name="connsiteX75-7453" fmla="*/ 6984291 w 15811497"/>
              <a:gd name="connsiteY75-7454" fmla="*/ 5240614 h 6248398"/>
              <a:gd name="connsiteX76-7455" fmla="*/ 6984292 w 15811497"/>
              <a:gd name="connsiteY76-7456" fmla="*/ 5240614 h 6248398"/>
              <a:gd name="connsiteX77-7457" fmla="*/ 6978860 w 15811497"/>
              <a:gd name="connsiteY77-7458" fmla="*/ 5225773 h 6248398"/>
              <a:gd name="connsiteX78-7459" fmla="*/ 6944562 w 15811497"/>
              <a:gd name="connsiteY78-7460" fmla="*/ 5092380 h 6248398"/>
              <a:gd name="connsiteX79-7461" fmla="*/ 6924183 w 15811497"/>
              <a:gd name="connsiteY79-7462" fmla="*/ 4890225 h 6248398"/>
              <a:gd name="connsiteX80-7463" fmla="*/ 6924182 w 15811497"/>
              <a:gd name="connsiteY80-7464" fmla="*/ 4890225 h 6248398"/>
              <a:gd name="connsiteX81-7465" fmla="*/ 6944561 w 15811497"/>
              <a:gd name="connsiteY81-7466" fmla="*/ 5092380 h 6248398"/>
              <a:gd name="connsiteX82-7467" fmla="*/ 6978860 w 15811497"/>
              <a:gd name="connsiteY82-7468" fmla="*/ 5225773 h 6248398"/>
              <a:gd name="connsiteX83-7469" fmla="*/ 6948299 w 15811497"/>
              <a:gd name="connsiteY83-7470" fmla="*/ 5142273 h 6248398"/>
              <a:gd name="connsiteX84-7471" fmla="*/ 5829297 w 15811497"/>
              <a:gd name="connsiteY84-7472" fmla="*/ 4400549 h 6248398"/>
              <a:gd name="connsiteX85-7473" fmla="*/ 5056802 w 15811497"/>
              <a:gd name="connsiteY85-7474" fmla="*/ 4677867 h 6248398"/>
              <a:gd name="connsiteX86-7475" fmla="*/ 5022517 w 15811497"/>
              <a:gd name="connsiteY86-7476" fmla="*/ 4709027 h 6248398"/>
              <a:gd name="connsiteX87-7477" fmla="*/ 5022515 w 15811497"/>
              <a:gd name="connsiteY87-7478" fmla="*/ 4709029 h 6248398"/>
              <a:gd name="connsiteX88-7479" fmla="*/ 5022510 w 15811497"/>
              <a:gd name="connsiteY88-7480" fmla="*/ 4709033 h 6248398"/>
              <a:gd name="connsiteX89-7481" fmla="*/ 4924198 w 15811497"/>
              <a:gd name="connsiteY89-7482" fmla="*/ 4840507 h 6248398"/>
              <a:gd name="connsiteX90-7483" fmla="*/ 4914898 w 15811497"/>
              <a:gd name="connsiteY90-7484" fmla="*/ 4838698 h 6248398"/>
              <a:gd name="connsiteX91-7485" fmla="*/ 4914898 w 15811497"/>
              <a:gd name="connsiteY91-7486" fmla="*/ 4838699 h 6248398"/>
              <a:gd name="connsiteX92-7487" fmla="*/ 4924199 w 15811497"/>
              <a:gd name="connsiteY92-7488" fmla="*/ 4840508 h 6248398"/>
              <a:gd name="connsiteX93-7489" fmla="*/ 4893736 w 15811497"/>
              <a:gd name="connsiteY93-7490" fmla="*/ 4881247 h 6248398"/>
              <a:gd name="connsiteX94-7491" fmla="*/ 4778482 w 15811497"/>
              <a:gd name="connsiteY94-7492" fmla="*/ 5008058 h 6248398"/>
              <a:gd name="connsiteX95-7493" fmla="*/ 4778482 w 15811497"/>
              <a:gd name="connsiteY95-7494" fmla="*/ 5008057 h 6248398"/>
              <a:gd name="connsiteX96-7495" fmla="*/ 4715455 w 15811497"/>
              <a:gd name="connsiteY96-7496" fmla="*/ 5077404 h 6248398"/>
              <a:gd name="connsiteX97-7497" fmla="*/ 2762249 w 15811497"/>
              <a:gd name="connsiteY97-7498" fmla="*/ 5886448 h 6248398"/>
              <a:gd name="connsiteX98-7499" fmla="*/ 0 w 15811497"/>
              <a:gd name="connsiteY98-7500" fmla="*/ 3124198 h 6248398"/>
              <a:gd name="connsiteX99-7501" fmla="*/ 2762249 w 15811497"/>
              <a:gd name="connsiteY99-7502" fmla="*/ 361949 h 6248398"/>
              <a:gd name="connsiteX100-7503" fmla="*/ 4078902 w 15811497"/>
              <a:gd name="connsiteY100-7504" fmla="*/ 695338 h 6248398"/>
              <a:gd name="connsiteX101-7505" fmla="*/ 4261443 w 15811497"/>
              <a:gd name="connsiteY101-7506" fmla="*/ 806235 h 6248398"/>
              <a:gd name="connsiteX102-7507" fmla="*/ 4409044 w 15811497"/>
              <a:gd name="connsiteY102-7508" fmla="*/ 910268 h 6248398"/>
              <a:gd name="connsiteX103-7509" fmla="*/ 4612477 w 15811497"/>
              <a:gd name="connsiteY103-7510" fmla="*/ 1077402 h 6248398"/>
              <a:gd name="connsiteX104-7511" fmla="*/ 4612478 w 15811497"/>
              <a:gd name="connsiteY104-7512" fmla="*/ 1077403 h 6248398"/>
              <a:gd name="connsiteX105-7513" fmla="*/ 4715454 w 15811497"/>
              <a:gd name="connsiteY105-7514" fmla="*/ 1170993 h 6248398"/>
              <a:gd name="connsiteX106-7515" fmla="*/ 4701725 w 15811497"/>
              <a:gd name="connsiteY106-7516" fmla="*/ 1120394 h 6248398"/>
              <a:gd name="connsiteX107-7517" fmla="*/ 5191122 w 15811497"/>
              <a:gd name="connsiteY107-7518" fmla="*/ 1219199 h 6248398"/>
              <a:gd name="connsiteX108-7519" fmla="*/ 6161317 w 15811497"/>
              <a:gd name="connsiteY108-7520" fmla="*/ 761659 h 6248398"/>
              <a:gd name="connsiteX109-7521" fmla="*/ 6224019 w 15811497"/>
              <a:gd name="connsiteY109-7522" fmla="*/ 677808 h 6248398"/>
              <a:gd name="connsiteX110-7523" fmla="*/ 6175489 w 15811497"/>
              <a:gd name="connsiteY110-7524" fmla="*/ 757691 h 6248398"/>
              <a:gd name="connsiteX111-7525" fmla="*/ 6175489 w 15811497"/>
              <a:gd name="connsiteY111-7526" fmla="*/ 757692 h 6248398"/>
              <a:gd name="connsiteX112-7527" fmla="*/ 6224020 w 15811497"/>
              <a:gd name="connsiteY112-7528" fmla="*/ 677809 h 6248398"/>
              <a:gd name="connsiteX113-7529" fmla="*/ 6233696 w 15811497"/>
              <a:gd name="connsiteY113-7530" fmla="*/ 664869 h 6248398"/>
              <a:gd name="connsiteX114-7531" fmla="*/ 6252611 w 15811497"/>
              <a:gd name="connsiteY114-7532" fmla="*/ 633734 h 6248398"/>
              <a:gd name="connsiteX115-7533" fmla="*/ 6252610 w 15811497"/>
              <a:gd name="connsiteY115-7534" fmla="*/ 633734 h 6248398"/>
              <a:gd name="connsiteX116-7535" fmla="*/ 6233696 w 15811497"/>
              <a:gd name="connsiteY116-7536" fmla="*/ 664868 h 6248398"/>
              <a:gd name="connsiteX117-7537" fmla="*/ 6224019 w 15811497"/>
              <a:gd name="connsiteY117-7538" fmla="*/ 677808 h 6248398"/>
              <a:gd name="connsiteX118-7539" fmla="*/ 6248008 w 15811497"/>
              <a:gd name="connsiteY118-7540" fmla="*/ 638320 h 6248398"/>
              <a:gd name="connsiteX119-7541" fmla="*/ 6251291 w 15811497"/>
              <a:gd name="connsiteY119-7542" fmla="*/ 633930 h 6248398"/>
              <a:gd name="connsiteX120-7543" fmla="*/ 6251293 w 15811497"/>
              <a:gd name="connsiteY120-7544" fmla="*/ 633929 h 6248398"/>
              <a:gd name="connsiteX121-7545" fmla="*/ 6257683 w 15811497"/>
              <a:gd name="connsiteY121-7546" fmla="*/ 625384 h 6248398"/>
              <a:gd name="connsiteX122-7547" fmla="*/ 6257686 w 15811497"/>
              <a:gd name="connsiteY122-7548" fmla="*/ 625380 h 6248398"/>
              <a:gd name="connsiteX123-7549" fmla="*/ 6331355 w 15811497"/>
              <a:gd name="connsiteY123-7550" fmla="*/ 526865 h 6248398"/>
              <a:gd name="connsiteX124-7551" fmla="*/ 7448548 w 15811497"/>
              <a:gd name="connsiteY124-7552" fmla="*/ 0 h 6248398"/>
              <a:gd name="connsiteX0-7553" fmla="*/ 11209760 w 15811497"/>
              <a:gd name="connsiteY0-7554" fmla="*/ 5180760 h 6248398"/>
              <a:gd name="connsiteX1-7555" fmla="*/ 11210150 w 15811497"/>
              <a:gd name="connsiteY1-7556" fmla="*/ 5180948 h 6248398"/>
              <a:gd name="connsiteX2-7557" fmla="*/ 11313815 w 15811497"/>
              <a:gd name="connsiteY2-7558" fmla="*/ 5243926 h 6248398"/>
              <a:gd name="connsiteX3-7559" fmla="*/ 11369911 w 15811497"/>
              <a:gd name="connsiteY3-7560" fmla="*/ 5285874 h 6248398"/>
              <a:gd name="connsiteX4-7561" fmla="*/ 11410606 w 15811497"/>
              <a:gd name="connsiteY4-7562" fmla="*/ 5316305 h 6248398"/>
              <a:gd name="connsiteX5-7563" fmla="*/ 11499892 w 15811497"/>
              <a:gd name="connsiteY5-7564" fmla="*/ 5397454 h 6248398"/>
              <a:gd name="connsiteX6-7565" fmla="*/ 11528781 w 15811497"/>
              <a:gd name="connsiteY6-7566" fmla="*/ 5429240 h 6248398"/>
              <a:gd name="connsiteX7-7567" fmla="*/ 11504846 w 15811497"/>
              <a:gd name="connsiteY7-7568" fmla="*/ 5414699 h 6248398"/>
              <a:gd name="connsiteX8-7569" fmla="*/ 11371717 w 15811497"/>
              <a:gd name="connsiteY8-7570" fmla="*/ 5315148 h 6248398"/>
              <a:gd name="connsiteX9-7571" fmla="*/ 11292198 w 15811497"/>
              <a:gd name="connsiteY9-7572" fmla="*/ 5255685 h 6248398"/>
              <a:gd name="connsiteX10-7573" fmla="*/ 11209760 w 15811497"/>
              <a:gd name="connsiteY10-7574" fmla="*/ 5180760 h 6248398"/>
              <a:gd name="connsiteX11-7575" fmla="*/ 4892179 w 15811497"/>
              <a:gd name="connsiteY11-7576" fmla="*/ 4842491 h 6248398"/>
              <a:gd name="connsiteX12-7577" fmla="*/ 4892178 w 15811497"/>
              <a:gd name="connsiteY12-7578" fmla="*/ 4842492 h 6248398"/>
              <a:gd name="connsiteX13-7579" fmla="*/ 4885192 w 15811497"/>
              <a:gd name="connsiteY13-7580" fmla="*/ 4851834 h 6248398"/>
              <a:gd name="connsiteX14-7581" fmla="*/ 4892179 w 15811497"/>
              <a:gd name="connsiteY14-7582" fmla="*/ 4842491 h 6248398"/>
              <a:gd name="connsiteX15-7583" fmla="*/ 7448548 w 15811497"/>
              <a:gd name="connsiteY15-7584" fmla="*/ 0 h 6248398"/>
              <a:gd name="connsiteX16-7585" fmla="*/ 8721604 w 15811497"/>
              <a:gd name="connsiteY16-7586" fmla="*/ 757692 h 6248398"/>
              <a:gd name="connsiteX17-7587" fmla="*/ 8890522 w 15811497"/>
              <a:gd name="connsiteY17-7588" fmla="*/ 1193234 h 6248398"/>
              <a:gd name="connsiteX18-7589" fmla="*/ 9958384 w 15811497"/>
              <a:gd name="connsiteY18-7590" fmla="*/ 1828798 h 6248398"/>
              <a:gd name="connsiteX19-7591" fmla="*/ 10895504 w 15811497"/>
              <a:gd name="connsiteY19-7592" fmla="*/ 1386857 h 6248398"/>
              <a:gd name="connsiteX20-7593" fmla="*/ 10927290 w 15811497"/>
              <a:gd name="connsiteY20-7594" fmla="*/ 1344350 h 6248398"/>
              <a:gd name="connsiteX21-7595" fmla="*/ 10936907 w 15811497"/>
              <a:gd name="connsiteY21-7596" fmla="*/ 1346082 h 6248398"/>
              <a:gd name="connsiteX22-7597" fmla="*/ 10917759 w 15811497"/>
              <a:gd name="connsiteY22-7598" fmla="*/ 1367151 h 6248398"/>
              <a:gd name="connsiteX23-7599" fmla="*/ 10545015 w 15811497"/>
              <a:gd name="connsiteY23-7600" fmla="*/ 1956940 h 6248398"/>
              <a:gd name="connsiteX24-7601" fmla="*/ 10521911 w 15811497"/>
              <a:gd name="connsiteY24-7602" fmla="*/ 2012524 h 6248398"/>
              <a:gd name="connsiteX25-7603" fmla="*/ 10521913 w 15811497"/>
              <a:gd name="connsiteY25-7604" fmla="*/ 2012521 h 6248398"/>
              <a:gd name="connsiteX26-7605" fmla="*/ 10917760 w 15811497"/>
              <a:gd name="connsiteY26-7606" fmla="*/ 1367152 h 6248398"/>
              <a:gd name="connsiteX27-7607" fmla="*/ 10936908 w 15811497"/>
              <a:gd name="connsiteY27-7608" fmla="*/ 1346084 h 6248398"/>
              <a:gd name="connsiteX28-7609" fmla="*/ 10972797 w 15811497"/>
              <a:gd name="connsiteY28-7610" fmla="*/ 1352550 h 6248398"/>
              <a:gd name="connsiteX29-7611" fmla="*/ 11002341 w 15811497"/>
              <a:gd name="connsiteY29-7612" fmla="*/ 1645177 h 6248398"/>
              <a:gd name="connsiteX30-7613" fmla="*/ 11002341 w 15811497"/>
              <a:gd name="connsiteY30-7614" fmla="*/ 1645177 h 6248398"/>
              <a:gd name="connsiteX31-7615" fmla="*/ 10972797 w 15811497"/>
              <a:gd name="connsiteY31-7616" fmla="*/ 1352549 h 6248398"/>
              <a:gd name="connsiteX32-7617" fmla="*/ 10936908 w 15811497"/>
              <a:gd name="connsiteY32-7618" fmla="*/ 1346083 h 6248398"/>
              <a:gd name="connsiteX33-7619" fmla="*/ 11096041 w 15811497"/>
              <a:gd name="connsiteY33-7620" fmla="*/ 1170993 h 6248398"/>
              <a:gd name="connsiteX34-7621" fmla="*/ 13049247 w 15811497"/>
              <a:gd name="connsiteY34-7622" fmla="*/ 361949 h 6248398"/>
              <a:gd name="connsiteX35-7623" fmla="*/ 15811497 w 15811497"/>
              <a:gd name="connsiteY35-7624" fmla="*/ 3124198 h 6248398"/>
              <a:gd name="connsiteX36-7625" fmla="*/ 13049247 w 15811497"/>
              <a:gd name="connsiteY36-7626" fmla="*/ 5886448 h 6248398"/>
              <a:gd name="connsiteX37-7627" fmla="*/ 11732594 w 15811497"/>
              <a:gd name="connsiteY37-7628" fmla="*/ 5553059 h 6248398"/>
              <a:gd name="connsiteX38-7629" fmla="*/ 11528782 w 15811497"/>
              <a:gd name="connsiteY38-7630" fmla="*/ 5429240 h 6248398"/>
              <a:gd name="connsiteX39-7631" fmla="*/ 11499893 w 15811497"/>
              <a:gd name="connsiteY39-7632" fmla="*/ 5397454 h 6248398"/>
              <a:gd name="connsiteX40-7633" fmla="*/ 11410607 w 15811497"/>
              <a:gd name="connsiteY40-7634" fmla="*/ 5316305 h 6248398"/>
              <a:gd name="connsiteX41-7635" fmla="*/ 11369912 w 15811497"/>
              <a:gd name="connsiteY41-7636" fmla="*/ 5285874 h 6248398"/>
              <a:gd name="connsiteX42-7637" fmla="*/ 11355656 w 15811497"/>
              <a:gd name="connsiteY42-7638" fmla="*/ 5144675 h 6248398"/>
              <a:gd name="connsiteX43-7639" fmla="*/ 11355656 w 15811497"/>
              <a:gd name="connsiteY43-7640" fmla="*/ 5144675 h 6248398"/>
              <a:gd name="connsiteX44-7641" fmla="*/ 11369912 w 15811497"/>
              <a:gd name="connsiteY44-7642" fmla="*/ 5285874 h 6248398"/>
              <a:gd name="connsiteX45-7643" fmla="*/ 11313816 w 15811497"/>
              <a:gd name="connsiteY45-7644" fmla="*/ 5243926 h 6248398"/>
              <a:gd name="connsiteX46-7645" fmla="*/ 11210151 w 15811497"/>
              <a:gd name="connsiteY46-7646" fmla="*/ 5180948 h 6248398"/>
              <a:gd name="connsiteX47-7647" fmla="*/ 11209761 w 15811497"/>
              <a:gd name="connsiteY47-7648" fmla="*/ 5180760 h 6248398"/>
              <a:gd name="connsiteX48-7649" fmla="*/ 11096041 w 15811497"/>
              <a:gd name="connsiteY48-7650" fmla="*/ 5077404 h 6248398"/>
              <a:gd name="connsiteX49-7651" fmla="*/ 11063094 w 15811497"/>
              <a:gd name="connsiteY49-7652" fmla="*/ 5041153 h 6248398"/>
              <a:gd name="connsiteX50-7653" fmla="*/ 11063091 w 15811497"/>
              <a:gd name="connsiteY50-7654" fmla="*/ 5041152 h 6248398"/>
              <a:gd name="connsiteX51-7655" fmla="*/ 11096040 w 15811497"/>
              <a:gd name="connsiteY51-7656" fmla="*/ 5077404 h 6248398"/>
              <a:gd name="connsiteX52-7657" fmla="*/ 11209760 w 15811497"/>
              <a:gd name="connsiteY52-7658" fmla="*/ 5180760 h 6248398"/>
              <a:gd name="connsiteX53-7659" fmla="*/ 11100244 w 15811497"/>
              <a:gd name="connsiteY53-7660" fmla="*/ 5128004 h 6248398"/>
              <a:gd name="connsiteX54-7661" fmla="*/ 10610846 w 15811497"/>
              <a:gd name="connsiteY54-7662" fmla="*/ 5029199 h 6248398"/>
              <a:gd name="connsiteX55-7663" fmla="*/ 9640652 w 15811497"/>
              <a:gd name="connsiteY55-7664" fmla="*/ 5486739 h 6248398"/>
              <a:gd name="connsiteX56-7665" fmla="*/ 9628722 w 15811497"/>
              <a:gd name="connsiteY56-7666" fmla="*/ 5502693 h 6248398"/>
              <a:gd name="connsiteX57-7667" fmla="*/ 9568273 w 15811497"/>
              <a:gd name="connsiteY57-7668" fmla="*/ 5583530 h 6248398"/>
              <a:gd name="connsiteX58-7669" fmla="*/ 9535504 w 15811497"/>
              <a:gd name="connsiteY58-7670" fmla="*/ 5637470 h 6248398"/>
              <a:gd name="connsiteX59-7671" fmla="*/ 9535505 w 15811497"/>
              <a:gd name="connsiteY59-7672" fmla="*/ 5637470 h 6248398"/>
              <a:gd name="connsiteX60-7673" fmla="*/ 9568273 w 15811497"/>
              <a:gd name="connsiteY60-7674" fmla="*/ 5583531 h 6248398"/>
              <a:gd name="connsiteX61-7675" fmla="*/ 9628722 w 15811497"/>
              <a:gd name="connsiteY61-7676" fmla="*/ 5502694 h 6248398"/>
              <a:gd name="connsiteX62-7677" fmla="*/ 9563485 w 15811497"/>
              <a:gd name="connsiteY62-7678" fmla="*/ 5610078 h 6248398"/>
              <a:gd name="connsiteX63-7679" fmla="*/ 9542221 w 15811497"/>
              <a:gd name="connsiteY63-7680" fmla="*/ 5638514 h 6248398"/>
              <a:gd name="connsiteX64-7681" fmla="*/ 9504352 w 15811497"/>
              <a:gd name="connsiteY64-7682" fmla="*/ 5689156 h 6248398"/>
              <a:gd name="connsiteX65-7683" fmla="*/ 9480140 w 15811497"/>
              <a:gd name="connsiteY65-7684" fmla="*/ 5721533 h 6248398"/>
              <a:gd name="connsiteX66-7685" fmla="*/ 8362947 w 15811497"/>
              <a:gd name="connsiteY66-7686" fmla="*/ 6248398 h 6248398"/>
              <a:gd name="connsiteX67-7687" fmla="*/ 7028922 w 15811497"/>
              <a:gd name="connsiteY67-7688" fmla="*/ 5364147 h 6248398"/>
              <a:gd name="connsiteX68-7689" fmla="*/ 6990513 w 15811497"/>
              <a:gd name="connsiteY68-7690" fmla="*/ 5259205 h 6248398"/>
              <a:gd name="connsiteX69-7691" fmla="*/ 6990512 w 15811497"/>
              <a:gd name="connsiteY69-7692" fmla="*/ 5259199 h 6248398"/>
              <a:gd name="connsiteX70-7693" fmla="*/ 6983676 w 15811497"/>
              <a:gd name="connsiteY70-7694" fmla="*/ 5240519 h 6248398"/>
              <a:gd name="connsiteX71-7695" fmla="*/ 6983673 w 15811497"/>
              <a:gd name="connsiteY71-7696" fmla="*/ 5240519 h 6248398"/>
              <a:gd name="connsiteX72-7697" fmla="*/ 6980236 w 15811497"/>
              <a:gd name="connsiteY72-7698" fmla="*/ 5231130 h 6248398"/>
              <a:gd name="connsiteX73-7699" fmla="*/ 6978859 w 15811497"/>
              <a:gd name="connsiteY73-7700" fmla="*/ 5225774 h 6248398"/>
              <a:gd name="connsiteX74-7701" fmla="*/ 6984291 w 15811497"/>
              <a:gd name="connsiteY74-7702" fmla="*/ 5240614 h 6248398"/>
              <a:gd name="connsiteX75-7703" fmla="*/ 6984292 w 15811497"/>
              <a:gd name="connsiteY75-7704" fmla="*/ 5240614 h 6248398"/>
              <a:gd name="connsiteX76-7705" fmla="*/ 6978860 w 15811497"/>
              <a:gd name="connsiteY76-7706" fmla="*/ 5225773 h 6248398"/>
              <a:gd name="connsiteX77-7707" fmla="*/ 6944562 w 15811497"/>
              <a:gd name="connsiteY77-7708" fmla="*/ 5092380 h 6248398"/>
              <a:gd name="connsiteX78-7709" fmla="*/ 6924183 w 15811497"/>
              <a:gd name="connsiteY78-7710" fmla="*/ 4890225 h 6248398"/>
              <a:gd name="connsiteX79-7711" fmla="*/ 6924182 w 15811497"/>
              <a:gd name="connsiteY79-7712" fmla="*/ 4890225 h 6248398"/>
              <a:gd name="connsiteX80-7713" fmla="*/ 6944561 w 15811497"/>
              <a:gd name="connsiteY80-7714" fmla="*/ 5092380 h 6248398"/>
              <a:gd name="connsiteX81-7715" fmla="*/ 6978860 w 15811497"/>
              <a:gd name="connsiteY81-7716" fmla="*/ 5225773 h 6248398"/>
              <a:gd name="connsiteX82-7717" fmla="*/ 6948299 w 15811497"/>
              <a:gd name="connsiteY82-7718" fmla="*/ 5142273 h 6248398"/>
              <a:gd name="connsiteX83-7719" fmla="*/ 5829297 w 15811497"/>
              <a:gd name="connsiteY83-7720" fmla="*/ 4400549 h 6248398"/>
              <a:gd name="connsiteX84-7721" fmla="*/ 5056802 w 15811497"/>
              <a:gd name="connsiteY84-7722" fmla="*/ 4677867 h 6248398"/>
              <a:gd name="connsiteX85-7723" fmla="*/ 5022517 w 15811497"/>
              <a:gd name="connsiteY85-7724" fmla="*/ 4709027 h 6248398"/>
              <a:gd name="connsiteX86-7725" fmla="*/ 5022515 w 15811497"/>
              <a:gd name="connsiteY86-7726" fmla="*/ 4709029 h 6248398"/>
              <a:gd name="connsiteX87-7727" fmla="*/ 5022510 w 15811497"/>
              <a:gd name="connsiteY87-7728" fmla="*/ 4709033 h 6248398"/>
              <a:gd name="connsiteX88-7729" fmla="*/ 4924198 w 15811497"/>
              <a:gd name="connsiteY88-7730" fmla="*/ 4840507 h 6248398"/>
              <a:gd name="connsiteX89-7731" fmla="*/ 4914898 w 15811497"/>
              <a:gd name="connsiteY89-7732" fmla="*/ 4838698 h 6248398"/>
              <a:gd name="connsiteX90-7733" fmla="*/ 4914898 w 15811497"/>
              <a:gd name="connsiteY90-7734" fmla="*/ 4838699 h 6248398"/>
              <a:gd name="connsiteX91-7735" fmla="*/ 4924199 w 15811497"/>
              <a:gd name="connsiteY91-7736" fmla="*/ 4840508 h 6248398"/>
              <a:gd name="connsiteX92-7737" fmla="*/ 4893736 w 15811497"/>
              <a:gd name="connsiteY92-7738" fmla="*/ 4881247 h 6248398"/>
              <a:gd name="connsiteX93-7739" fmla="*/ 4778482 w 15811497"/>
              <a:gd name="connsiteY93-7740" fmla="*/ 5008058 h 6248398"/>
              <a:gd name="connsiteX94-7741" fmla="*/ 4778482 w 15811497"/>
              <a:gd name="connsiteY94-7742" fmla="*/ 5008057 h 6248398"/>
              <a:gd name="connsiteX95-7743" fmla="*/ 4715455 w 15811497"/>
              <a:gd name="connsiteY95-7744" fmla="*/ 5077404 h 6248398"/>
              <a:gd name="connsiteX96-7745" fmla="*/ 2762249 w 15811497"/>
              <a:gd name="connsiteY96-7746" fmla="*/ 5886448 h 6248398"/>
              <a:gd name="connsiteX97-7747" fmla="*/ 0 w 15811497"/>
              <a:gd name="connsiteY97-7748" fmla="*/ 3124198 h 6248398"/>
              <a:gd name="connsiteX98-7749" fmla="*/ 2762249 w 15811497"/>
              <a:gd name="connsiteY98-7750" fmla="*/ 361949 h 6248398"/>
              <a:gd name="connsiteX99-7751" fmla="*/ 4078902 w 15811497"/>
              <a:gd name="connsiteY99-7752" fmla="*/ 695338 h 6248398"/>
              <a:gd name="connsiteX100-7753" fmla="*/ 4261443 w 15811497"/>
              <a:gd name="connsiteY100-7754" fmla="*/ 806235 h 6248398"/>
              <a:gd name="connsiteX101-7755" fmla="*/ 4409044 w 15811497"/>
              <a:gd name="connsiteY101-7756" fmla="*/ 910268 h 6248398"/>
              <a:gd name="connsiteX102-7757" fmla="*/ 4612477 w 15811497"/>
              <a:gd name="connsiteY102-7758" fmla="*/ 1077402 h 6248398"/>
              <a:gd name="connsiteX103-7759" fmla="*/ 4612478 w 15811497"/>
              <a:gd name="connsiteY103-7760" fmla="*/ 1077403 h 6248398"/>
              <a:gd name="connsiteX104-7761" fmla="*/ 4715454 w 15811497"/>
              <a:gd name="connsiteY104-7762" fmla="*/ 1170993 h 6248398"/>
              <a:gd name="connsiteX105-7763" fmla="*/ 4701725 w 15811497"/>
              <a:gd name="connsiteY105-7764" fmla="*/ 1120394 h 6248398"/>
              <a:gd name="connsiteX106-7765" fmla="*/ 5191122 w 15811497"/>
              <a:gd name="connsiteY106-7766" fmla="*/ 1219199 h 6248398"/>
              <a:gd name="connsiteX107-7767" fmla="*/ 6161317 w 15811497"/>
              <a:gd name="connsiteY107-7768" fmla="*/ 761659 h 6248398"/>
              <a:gd name="connsiteX108-7769" fmla="*/ 6224019 w 15811497"/>
              <a:gd name="connsiteY108-7770" fmla="*/ 677808 h 6248398"/>
              <a:gd name="connsiteX109-7771" fmla="*/ 6175489 w 15811497"/>
              <a:gd name="connsiteY109-7772" fmla="*/ 757691 h 6248398"/>
              <a:gd name="connsiteX110-7773" fmla="*/ 6175489 w 15811497"/>
              <a:gd name="connsiteY110-7774" fmla="*/ 757692 h 6248398"/>
              <a:gd name="connsiteX111-7775" fmla="*/ 6224020 w 15811497"/>
              <a:gd name="connsiteY111-7776" fmla="*/ 677809 h 6248398"/>
              <a:gd name="connsiteX112-7777" fmla="*/ 6233696 w 15811497"/>
              <a:gd name="connsiteY112-7778" fmla="*/ 664869 h 6248398"/>
              <a:gd name="connsiteX113-7779" fmla="*/ 6252611 w 15811497"/>
              <a:gd name="connsiteY113-7780" fmla="*/ 633734 h 6248398"/>
              <a:gd name="connsiteX114-7781" fmla="*/ 6252610 w 15811497"/>
              <a:gd name="connsiteY114-7782" fmla="*/ 633734 h 6248398"/>
              <a:gd name="connsiteX115-7783" fmla="*/ 6233696 w 15811497"/>
              <a:gd name="connsiteY115-7784" fmla="*/ 664868 h 6248398"/>
              <a:gd name="connsiteX116-7785" fmla="*/ 6224019 w 15811497"/>
              <a:gd name="connsiteY116-7786" fmla="*/ 677808 h 6248398"/>
              <a:gd name="connsiteX117-7787" fmla="*/ 6248008 w 15811497"/>
              <a:gd name="connsiteY117-7788" fmla="*/ 638320 h 6248398"/>
              <a:gd name="connsiteX118-7789" fmla="*/ 6251291 w 15811497"/>
              <a:gd name="connsiteY118-7790" fmla="*/ 633930 h 6248398"/>
              <a:gd name="connsiteX119-7791" fmla="*/ 6251293 w 15811497"/>
              <a:gd name="connsiteY119-7792" fmla="*/ 633929 h 6248398"/>
              <a:gd name="connsiteX120-7793" fmla="*/ 6257683 w 15811497"/>
              <a:gd name="connsiteY120-7794" fmla="*/ 625384 h 6248398"/>
              <a:gd name="connsiteX121-7795" fmla="*/ 6257686 w 15811497"/>
              <a:gd name="connsiteY121-7796" fmla="*/ 625380 h 6248398"/>
              <a:gd name="connsiteX122-7797" fmla="*/ 6331355 w 15811497"/>
              <a:gd name="connsiteY122-7798" fmla="*/ 526865 h 6248398"/>
              <a:gd name="connsiteX123-7799" fmla="*/ 7448548 w 15811497"/>
              <a:gd name="connsiteY123-7800" fmla="*/ 0 h 6248398"/>
              <a:gd name="connsiteX0-7801" fmla="*/ 11209760 w 15811497"/>
              <a:gd name="connsiteY0-7802" fmla="*/ 5180760 h 6248398"/>
              <a:gd name="connsiteX1-7803" fmla="*/ 11210150 w 15811497"/>
              <a:gd name="connsiteY1-7804" fmla="*/ 5180948 h 6248398"/>
              <a:gd name="connsiteX2-7805" fmla="*/ 11313815 w 15811497"/>
              <a:gd name="connsiteY2-7806" fmla="*/ 5243926 h 6248398"/>
              <a:gd name="connsiteX3-7807" fmla="*/ 11369911 w 15811497"/>
              <a:gd name="connsiteY3-7808" fmla="*/ 5285874 h 6248398"/>
              <a:gd name="connsiteX4-7809" fmla="*/ 11410606 w 15811497"/>
              <a:gd name="connsiteY4-7810" fmla="*/ 5316305 h 6248398"/>
              <a:gd name="connsiteX5-7811" fmla="*/ 11499892 w 15811497"/>
              <a:gd name="connsiteY5-7812" fmla="*/ 5397454 h 6248398"/>
              <a:gd name="connsiteX6-7813" fmla="*/ 11528781 w 15811497"/>
              <a:gd name="connsiteY6-7814" fmla="*/ 5429240 h 6248398"/>
              <a:gd name="connsiteX7-7815" fmla="*/ 11504846 w 15811497"/>
              <a:gd name="connsiteY7-7816" fmla="*/ 5414699 h 6248398"/>
              <a:gd name="connsiteX8-7817" fmla="*/ 11371717 w 15811497"/>
              <a:gd name="connsiteY8-7818" fmla="*/ 5315148 h 6248398"/>
              <a:gd name="connsiteX9-7819" fmla="*/ 11292198 w 15811497"/>
              <a:gd name="connsiteY9-7820" fmla="*/ 5255685 h 6248398"/>
              <a:gd name="connsiteX10-7821" fmla="*/ 11209760 w 15811497"/>
              <a:gd name="connsiteY10-7822" fmla="*/ 5180760 h 6248398"/>
              <a:gd name="connsiteX11-7823" fmla="*/ 4892179 w 15811497"/>
              <a:gd name="connsiteY11-7824" fmla="*/ 4842491 h 6248398"/>
              <a:gd name="connsiteX12-7825" fmla="*/ 4892178 w 15811497"/>
              <a:gd name="connsiteY12-7826" fmla="*/ 4842492 h 6248398"/>
              <a:gd name="connsiteX13-7827" fmla="*/ 4885192 w 15811497"/>
              <a:gd name="connsiteY13-7828" fmla="*/ 4851834 h 6248398"/>
              <a:gd name="connsiteX14-7829" fmla="*/ 4892179 w 15811497"/>
              <a:gd name="connsiteY14-7830" fmla="*/ 4842491 h 6248398"/>
              <a:gd name="connsiteX15-7831" fmla="*/ 7448548 w 15811497"/>
              <a:gd name="connsiteY15-7832" fmla="*/ 0 h 6248398"/>
              <a:gd name="connsiteX16-7833" fmla="*/ 8721604 w 15811497"/>
              <a:gd name="connsiteY16-7834" fmla="*/ 757692 h 6248398"/>
              <a:gd name="connsiteX17-7835" fmla="*/ 8890522 w 15811497"/>
              <a:gd name="connsiteY17-7836" fmla="*/ 1193234 h 6248398"/>
              <a:gd name="connsiteX18-7837" fmla="*/ 9958384 w 15811497"/>
              <a:gd name="connsiteY18-7838" fmla="*/ 1828798 h 6248398"/>
              <a:gd name="connsiteX19-7839" fmla="*/ 10895504 w 15811497"/>
              <a:gd name="connsiteY19-7840" fmla="*/ 1386857 h 6248398"/>
              <a:gd name="connsiteX20-7841" fmla="*/ 10927290 w 15811497"/>
              <a:gd name="connsiteY20-7842" fmla="*/ 1344350 h 6248398"/>
              <a:gd name="connsiteX21-7843" fmla="*/ 10936907 w 15811497"/>
              <a:gd name="connsiteY21-7844" fmla="*/ 1346082 h 6248398"/>
              <a:gd name="connsiteX22-7845" fmla="*/ 10917759 w 15811497"/>
              <a:gd name="connsiteY22-7846" fmla="*/ 1367151 h 6248398"/>
              <a:gd name="connsiteX23-7847" fmla="*/ 10545015 w 15811497"/>
              <a:gd name="connsiteY23-7848" fmla="*/ 1956940 h 6248398"/>
              <a:gd name="connsiteX24-7849" fmla="*/ 10521911 w 15811497"/>
              <a:gd name="connsiteY24-7850" fmla="*/ 2012524 h 6248398"/>
              <a:gd name="connsiteX25-7851" fmla="*/ 10917760 w 15811497"/>
              <a:gd name="connsiteY25-7852" fmla="*/ 1367152 h 6248398"/>
              <a:gd name="connsiteX26-7853" fmla="*/ 10936908 w 15811497"/>
              <a:gd name="connsiteY26-7854" fmla="*/ 1346084 h 6248398"/>
              <a:gd name="connsiteX27-7855" fmla="*/ 10972797 w 15811497"/>
              <a:gd name="connsiteY27-7856" fmla="*/ 1352550 h 6248398"/>
              <a:gd name="connsiteX28-7857" fmla="*/ 11002341 w 15811497"/>
              <a:gd name="connsiteY28-7858" fmla="*/ 1645177 h 6248398"/>
              <a:gd name="connsiteX29-7859" fmla="*/ 11002341 w 15811497"/>
              <a:gd name="connsiteY29-7860" fmla="*/ 1645177 h 6248398"/>
              <a:gd name="connsiteX30-7861" fmla="*/ 10972797 w 15811497"/>
              <a:gd name="connsiteY30-7862" fmla="*/ 1352549 h 6248398"/>
              <a:gd name="connsiteX31-7863" fmla="*/ 10936908 w 15811497"/>
              <a:gd name="connsiteY31-7864" fmla="*/ 1346083 h 6248398"/>
              <a:gd name="connsiteX32-7865" fmla="*/ 11096041 w 15811497"/>
              <a:gd name="connsiteY32-7866" fmla="*/ 1170993 h 6248398"/>
              <a:gd name="connsiteX33-7867" fmla="*/ 13049247 w 15811497"/>
              <a:gd name="connsiteY33-7868" fmla="*/ 361949 h 6248398"/>
              <a:gd name="connsiteX34-7869" fmla="*/ 15811497 w 15811497"/>
              <a:gd name="connsiteY34-7870" fmla="*/ 3124198 h 6248398"/>
              <a:gd name="connsiteX35-7871" fmla="*/ 13049247 w 15811497"/>
              <a:gd name="connsiteY35-7872" fmla="*/ 5886448 h 6248398"/>
              <a:gd name="connsiteX36-7873" fmla="*/ 11732594 w 15811497"/>
              <a:gd name="connsiteY36-7874" fmla="*/ 5553059 h 6248398"/>
              <a:gd name="connsiteX37-7875" fmla="*/ 11528782 w 15811497"/>
              <a:gd name="connsiteY37-7876" fmla="*/ 5429240 h 6248398"/>
              <a:gd name="connsiteX38-7877" fmla="*/ 11499893 w 15811497"/>
              <a:gd name="connsiteY38-7878" fmla="*/ 5397454 h 6248398"/>
              <a:gd name="connsiteX39-7879" fmla="*/ 11410607 w 15811497"/>
              <a:gd name="connsiteY39-7880" fmla="*/ 5316305 h 6248398"/>
              <a:gd name="connsiteX40-7881" fmla="*/ 11369912 w 15811497"/>
              <a:gd name="connsiteY40-7882" fmla="*/ 5285874 h 6248398"/>
              <a:gd name="connsiteX41-7883" fmla="*/ 11355656 w 15811497"/>
              <a:gd name="connsiteY41-7884" fmla="*/ 5144675 h 6248398"/>
              <a:gd name="connsiteX42-7885" fmla="*/ 11355656 w 15811497"/>
              <a:gd name="connsiteY42-7886" fmla="*/ 5144675 h 6248398"/>
              <a:gd name="connsiteX43-7887" fmla="*/ 11369912 w 15811497"/>
              <a:gd name="connsiteY43-7888" fmla="*/ 5285874 h 6248398"/>
              <a:gd name="connsiteX44-7889" fmla="*/ 11313816 w 15811497"/>
              <a:gd name="connsiteY44-7890" fmla="*/ 5243926 h 6248398"/>
              <a:gd name="connsiteX45-7891" fmla="*/ 11210151 w 15811497"/>
              <a:gd name="connsiteY45-7892" fmla="*/ 5180948 h 6248398"/>
              <a:gd name="connsiteX46-7893" fmla="*/ 11209761 w 15811497"/>
              <a:gd name="connsiteY46-7894" fmla="*/ 5180760 h 6248398"/>
              <a:gd name="connsiteX47-7895" fmla="*/ 11096041 w 15811497"/>
              <a:gd name="connsiteY47-7896" fmla="*/ 5077404 h 6248398"/>
              <a:gd name="connsiteX48-7897" fmla="*/ 11063094 w 15811497"/>
              <a:gd name="connsiteY48-7898" fmla="*/ 5041153 h 6248398"/>
              <a:gd name="connsiteX49-7899" fmla="*/ 11063091 w 15811497"/>
              <a:gd name="connsiteY49-7900" fmla="*/ 5041152 h 6248398"/>
              <a:gd name="connsiteX50-7901" fmla="*/ 11096040 w 15811497"/>
              <a:gd name="connsiteY50-7902" fmla="*/ 5077404 h 6248398"/>
              <a:gd name="connsiteX51-7903" fmla="*/ 11209760 w 15811497"/>
              <a:gd name="connsiteY51-7904" fmla="*/ 5180760 h 6248398"/>
              <a:gd name="connsiteX52-7905" fmla="*/ 11100244 w 15811497"/>
              <a:gd name="connsiteY52-7906" fmla="*/ 5128004 h 6248398"/>
              <a:gd name="connsiteX53-7907" fmla="*/ 10610846 w 15811497"/>
              <a:gd name="connsiteY53-7908" fmla="*/ 5029199 h 6248398"/>
              <a:gd name="connsiteX54-7909" fmla="*/ 9640652 w 15811497"/>
              <a:gd name="connsiteY54-7910" fmla="*/ 5486739 h 6248398"/>
              <a:gd name="connsiteX55-7911" fmla="*/ 9628722 w 15811497"/>
              <a:gd name="connsiteY55-7912" fmla="*/ 5502693 h 6248398"/>
              <a:gd name="connsiteX56-7913" fmla="*/ 9568273 w 15811497"/>
              <a:gd name="connsiteY56-7914" fmla="*/ 5583530 h 6248398"/>
              <a:gd name="connsiteX57-7915" fmla="*/ 9535504 w 15811497"/>
              <a:gd name="connsiteY57-7916" fmla="*/ 5637470 h 6248398"/>
              <a:gd name="connsiteX58-7917" fmla="*/ 9535505 w 15811497"/>
              <a:gd name="connsiteY58-7918" fmla="*/ 5637470 h 6248398"/>
              <a:gd name="connsiteX59-7919" fmla="*/ 9568273 w 15811497"/>
              <a:gd name="connsiteY59-7920" fmla="*/ 5583531 h 6248398"/>
              <a:gd name="connsiteX60-7921" fmla="*/ 9628722 w 15811497"/>
              <a:gd name="connsiteY60-7922" fmla="*/ 5502694 h 6248398"/>
              <a:gd name="connsiteX61-7923" fmla="*/ 9563485 w 15811497"/>
              <a:gd name="connsiteY61-7924" fmla="*/ 5610078 h 6248398"/>
              <a:gd name="connsiteX62-7925" fmla="*/ 9542221 w 15811497"/>
              <a:gd name="connsiteY62-7926" fmla="*/ 5638514 h 6248398"/>
              <a:gd name="connsiteX63-7927" fmla="*/ 9504352 w 15811497"/>
              <a:gd name="connsiteY63-7928" fmla="*/ 5689156 h 6248398"/>
              <a:gd name="connsiteX64-7929" fmla="*/ 9480140 w 15811497"/>
              <a:gd name="connsiteY64-7930" fmla="*/ 5721533 h 6248398"/>
              <a:gd name="connsiteX65-7931" fmla="*/ 8362947 w 15811497"/>
              <a:gd name="connsiteY65-7932" fmla="*/ 6248398 h 6248398"/>
              <a:gd name="connsiteX66-7933" fmla="*/ 7028922 w 15811497"/>
              <a:gd name="connsiteY66-7934" fmla="*/ 5364147 h 6248398"/>
              <a:gd name="connsiteX67-7935" fmla="*/ 6990513 w 15811497"/>
              <a:gd name="connsiteY67-7936" fmla="*/ 5259205 h 6248398"/>
              <a:gd name="connsiteX68-7937" fmla="*/ 6990512 w 15811497"/>
              <a:gd name="connsiteY68-7938" fmla="*/ 5259199 h 6248398"/>
              <a:gd name="connsiteX69-7939" fmla="*/ 6983676 w 15811497"/>
              <a:gd name="connsiteY69-7940" fmla="*/ 5240519 h 6248398"/>
              <a:gd name="connsiteX70-7941" fmla="*/ 6983673 w 15811497"/>
              <a:gd name="connsiteY70-7942" fmla="*/ 5240519 h 6248398"/>
              <a:gd name="connsiteX71-7943" fmla="*/ 6980236 w 15811497"/>
              <a:gd name="connsiteY71-7944" fmla="*/ 5231130 h 6248398"/>
              <a:gd name="connsiteX72-7945" fmla="*/ 6978859 w 15811497"/>
              <a:gd name="connsiteY72-7946" fmla="*/ 5225774 h 6248398"/>
              <a:gd name="connsiteX73-7947" fmla="*/ 6984291 w 15811497"/>
              <a:gd name="connsiteY73-7948" fmla="*/ 5240614 h 6248398"/>
              <a:gd name="connsiteX74-7949" fmla="*/ 6984292 w 15811497"/>
              <a:gd name="connsiteY74-7950" fmla="*/ 5240614 h 6248398"/>
              <a:gd name="connsiteX75-7951" fmla="*/ 6978860 w 15811497"/>
              <a:gd name="connsiteY75-7952" fmla="*/ 5225773 h 6248398"/>
              <a:gd name="connsiteX76-7953" fmla="*/ 6944562 w 15811497"/>
              <a:gd name="connsiteY76-7954" fmla="*/ 5092380 h 6248398"/>
              <a:gd name="connsiteX77-7955" fmla="*/ 6924183 w 15811497"/>
              <a:gd name="connsiteY77-7956" fmla="*/ 4890225 h 6248398"/>
              <a:gd name="connsiteX78-7957" fmla="*/ 6924182 w 15811497"/>
              <a:gd name="connsiteY78-7958" fmla="*/ 4890225 h 6248398"/>
              <a:gd name="connsiteX79-7959" fmla="*/ 6944561 w 15811497"/>
              <a:gd name="connsiteY79-7960" fmla="*/ 5092380 h 6248398"/>
              <a:gd name="connsiteX80-7961" fmla="*/ 6978860 w 15811497"/>
              <a:gd name="connsiteY80-7962" fmla="*/ 5225773 h 6248398"/>
              <a:gd name="connsiteX81-7963" fmla="*/ 6948299 w 15811497"/>
              <a:gd name="connsiteY81-7964" fmla="*/ 5142273 h 6248398"/>
              <a:gd name="connsiteX82-7965" fmla="*/ 5829297 w 15811497"/>
              <a:gd name="connsiteY82-7966" fmla="*/ 4400549 h 6248398"/>
              <a:gd name="connsiteX83-7967" fmla="*/ 5056802 w 15811497"/>
              <a:gd name="connsiteY83-7968" fmla="*/ 4677867 h 6248398"/>
              <a:gd name="connsiteX84-7969" fmla="*/ 5022517 w 15811497"/>
              <a:gd name="connsiteY84-7970" fmla="*/ 4709027 h 6248398"/>
              <a:gd name="connsiteX85-7971" fmla="*/ 5022515 w 15811497"/>
              <a:gd name="connsiteY85-7972" fmla="*/ 4709029 h 6248398"/>
              <a:gd name="connsiteX86-7973" fmla="*/ 5022510 w 15811497"/>
              <a:gd name="connsiteY86-7974" fmla="*/ 4709033 h 6248398"/>
              <a:gd name="connsiteX87-7975" fmla="*/ 4924198 w 15811497"/>
              <a:gd name="connsiteY87-7976" fmla="*/ 4840507 h 6248398"/>
              <a:gd name="connsiteX88-7977" fmla="*/ 4914898 w 15811497"/>
              <a:gd name="connsiteY88-7978" fmla="*/ 4838698 h 6248398"/>
              <a:gd name="connsiteX89-7979" fmla="*/ 4914898 w 15811497"/>
              <a:gd name="connsiteY89-7980" fmla="*/ 4838699 h 6248398"/>
              <a:gd name="connsiteX90-7981" fmla="*/ 4924199 w 15811497"/>
              <a:gd name="connsiteY90-7982" fmla="*/ 4840508 h 6248398"/>
              <a:gd name="connsiteX91-7983" fmla="*/ 4893736 w 15811497"/>
              <a:gd name="connsiteY91-7984" fmla="*/ 4881247 h 6248398"/>
              <a:gd name="connsiteX92-7985" fmla="*/ 4778482 w 15811497"/>
              <a:gd name="connsiteY92-7986" fmla="*/ 5008058 h 6248398"/>
              <a:gd name="connsiteX93-7987" fmla="*/ 4778482 w 15811497"/>
              <a:gd name="connsiteY93-7988" fmla="*/ 5008057 h 6248398"/>
              <a:gd name="connsiteX94-7989" fmla="*/ 4715455 w 15811497"/>
              <a:gd name="connsiteY94-7990" fmla="*/ 5077404 h 6248398"/>
              <a:gd name="connsiteX95-7991" fmla="*/ 2762249 w 15811497"/>
              <a:gd name="connsiteY95-7992" fmla="*/ 5886448 h 6248398"/>
              <a:gd name="connsiteX96-7993" fmla="*/ 0 w 15811497"/>
              <a:gd name="connsiteY96-7994" fmla="*/ 3124198 h 6248398"/>
              <a:gd name="connsiteX97-7995" fmla="*/ 2762249 w 15811497"/>
              <a:gd name="connsiteY97-7996" fmla="*/ 361949 h 6248398"/>
              <a:gd name="connsiteX98-7997" fmla="*/ 4078902 w 15811497"/>
              <a:gd name="connsiteY98-7998" fmla="*/ 695338 h 6248398"/>
              <a:gd name="connsiteX99-7999" fmla="*/ 4261443 w 15811497"/>
              <a:gd name="connsiteY99-8000" fmla="*/ 806235 h 6248398"/>
              <a:gd name="connsiteX100-8001" fmla="*/ 4409044 w 15811497"/>
              <a:gd name="connsiteY100-8002" fmla="*/ 910268 h 6248398"/>
              <a:gd name="connsiteX101-8003" fmla="*/ 4612477 w 15811497"/>
              <a:gd name="connsiteY101-8004" fmla="*/ 1077402 h 6248398"/>
              <a:gd name="connsiteX102-8005" fmla="*/ 4612478 w 15811497"/>
              <a:gd name="connsiteY102-8006" fmla="*/ 1077403 h 6248398"/>
              <a:gd name="connsiteX103-8007" fmla="*/ 4715454 w 15811497"/>
              <a:gd name="connsiteY103-8008" fmla="*/ 1170993 h 6248398"/>
              <a:gd name="connsiteX104-8009" fmla="*/ 4701725 w 15811497"/>
              <a:gd name="connsiteY104-8010" fmla="*/ 1120394 h 6248398"/>
              <a:gd name="connsiteX105-8011" fmla="*/ 5191122 w 15811497"/>
              <a:gd name="connsiteY105-8012" fmla="*/ 1219199 h 6248398"/>
              <a:gd name="connsiteX106-8013" fmla="*/ 6161317 w 15811497"/>
              <a:gd name="connsiteY106-8014" fmla="*/ 761659 h 6248398"/>
              <a:gd name="connsiteX107-8015" fmla="*/ 6224019 w 15811497"/>
              <a:gd name="connsiteY107-8016" fmla="*/ 677808 h 6248398"/>
              <a:gd name="connsiteX108-8017" fmla="*/ 6175489 w 15811497"/>
              <a:gd name="connsiteY108-8018" fmla="*/ 757691 h 6248398"/>
              <a:gd name="connsiteX109-8019" fmla="*/ 6175489 w 15811497"/>
              <a:gd name="connsiteY109-8020" fmla="*/ 757692 h 6248398"/>
              <a:gd name="connsiteX110-8021" fmla="*/ 6224020 w 15811497"/>
              <a:gd name="connsiteY110-8022" fmla="*/ 677809 h 6248398"/>
              <a:gd name="connsiteX111-8023" fmla="*/ 6233696 w 15811497"/>
              <a:gd name="connsiteY111-8024" fmla="*/ 664869 h 6248398"/>
              <a:gd name="connsiteX112-8025" fmla="*/ 6252611 w 15811497"/>
              <a:gd name="connsiteY112-8026" fmla="*/ 633734 h 6248398"/>
              <a:gd name="connsiteX113-8027" fmla="*/ 6252610 w 15811497"/>
              <a:gd name="connsiteY113-8028" fmla="*/ 633734 h 6248398"/>
              <a:gd name="connsiteX114-8029" fmla="*/ 6233696 w 15811497"/>
              <a:gd name="connsiteY114-8030" fmla="*/ 664868 h 6248398"/>
              <a:gd name="connsiteX115-8031" fmla="*/ 6224019 w 15811497"/>
              <a:gd name="connsiteY115-8032" fmla="*/ 677808 h 6248398"/>
              <a:gd name="connsiteX116-8033" fmla="*/ 6248008 w 15811497"/>
              <a:gd name="connsiteY116-8034" fmla="*/ 638320 h 6248398"/>
              <a:gd name="connsiteX117-8035" fmla="*/ 6251291 w 15811497"/>
              <a:gd name="connsiteY117-8036" fmla="*/ 633930 h 6248398"/>
              <a:gd name="connsiteX118-8037" fmla="*/ 6251293 w 15811497"/>
              <a:gd name="connsiteY118-8038" fmla="*/ 633929 h 6248398"/>
              <a:gd name="connsiteX119-8039" fmla="*/ 6257683 w 15811497"/>
              <a:gd name="connsiteY119-8040" fmla="*/ 625384 h 6248398"/>
              <a:gd name="connsiteX120-8041" fmla="*/ 6257686 w 15811497"/>
              <a:gd name="connsiteY120-8042" fmla="*/ 625380 h 6248398"/>
              <a:gd name="connsiteX121-8043" fmla="*/ 6331355 w 15811497"/>
              <a:gd name="connsiteY121-8044" fmla="*/ 526865 h 6248398"/>
              <a:gd name="connsiteX122-8045" fmla="*/ 7448548 w 15811497"/>
              <a:gd name="connsiteY122-8046" fmla="*/ 0 h 6248398"/>
              <a:gd name="connsiteX0-8047" fmla="*/ 11209760 w 15811497"/>
              <a:gd name="connsiteY0-8048" fmla="*/ 5180760 h 6248398"/>
              <a:gd name="connsiteX1-8049" fmla="*/ 11210150 w 15811497"/>
              <a:gd name="connsiteY1-8050" fmla="*/ 5180948 h 6248398"/>
              <a:gd name="connsiteX2-8051" fmla="*/ 11313815 w 15811497"/>
              <a:gd name="connsiteY2-8052" fmla="*/ 5243926 h 6248398"/>
              <a:gd name="connsiteX3-8053" fmla="*/ 11369911 w 15811497"/>
              <a:gd name="connsiteY3-8054" fmla="*/ 5285874 h 6248398"/>
              <a:gd name="connsiteX4-8055" fmla="*/ 11410606 w 15811497"/>
              <a:gd name="connsiteY4-8056" fmla="*/ 5316305 h 6248398"/>
              <a:gd name="connsiteX5-8057" fmla="*/ 11499892 w 15811497"/>
              <a:gd name="connsiteY5-8058" fmla="*/ 5397454 h 6248398"/>
              <a:gd name="connsiteX6-8059" fmla="*/ 11528781 w 15811497"/>
              <a:gd name="connsiteY6-8060" fmla="*/ 5429240 h 6248398"/>
              <a:gd name="connsiteX7-8061" fmla="*/ 11504846 w 15811497"/>
              <a:gd name="connsiteY7-8062" fmla="*/ 5414699 h 6248398"/>
              <a:gd name="connsiteX8-8063" fmla="*/ 11371717 w 15811497"/>
              <a:gd name="connsiteY8-8064" fmla="*/ 5315148 h 6248398"/>
              <a:gd name="connsiteX9-8065" fmla="*/ 11292198 w 15811497"/>
              <a:gd name="connsiteY9-8066" fmla="*/ 5255685 h 6248398"/>
              <a:gd name="connsiteX10-8067" fmla="*/ 11209760 w 15811497"/>
              <a:gd name="connsiteY10-8068" fmla="*/ 5180760 h 6248398"/>
              <a:gd name="connsiteX11-8069" fmla="*/ 4892179 w 15811497"/>
              <a:gd name="connsiteY11-8070" fmla="*/ 4842491 h 6248398"/>
              <a:gd name="connsiteX12-8071" fmla="*/ 4892178 w 15811497"/>
              <a:gd name="connsiteY12-8072" fmla="*/ 4842492 h 6248398"/>
              <a:gd name="connsiteX13-8073" fmla="*/ 4885192 w 15811497"/>
              <a:gd name="connsiteY13-8074" fmla="*/ 4851834 h 6248398"/>
              <a:gd name="connsiteX14-8075" fmla="*/ 4892179 w 15811497"/>
              <a:gd name="connsiteY14-8076" fmla="*/ 4842491 h 6248398"/>
              <a:gd name="connsiteX15-8077" fmla="*/ 7448548 w 15811497"/>
              <a:gd name="connsiteY15-8078" fmla="*/ 0 h 6248398"/>
              <a:gd name="connsiteX16-8079" fmla="*/ 8721604 w 15811497"/>
              <a:gd name="connsiteY16-8080" fmla="*/ 757692 h 6248398"/>
              <a:gd name="connsiteX17-8081" fmla="*/ 8890522 w 15811497"/>
              <a:gd name="connsiteY17-8082" fmla="*/ 1193234 h 6248398"/>
              <a:gd name="connsiteX18-8083" fmla="*/ 9958384 w 15811497"/>
              <a:gd name="connsiteY18-8084" fmla="*/ 1828798 h 6248398"/>
              <a:gd name="connsiteX19-8085" fmla="*/ 10895504 w 15811497"/>
              <a:gd name="connsiteY19-8086" fmla="*/ 1386857 h 6248398"/>
              <a:gd name="connsiteX20-8087" fmla="*/ 10927290 w 15811497"/>
              <a:gd name="connsiteY20-8088" fmla="*/ 1344350 h 6248398"/>
              <a:gd name="connsiteX21-8089" fmla="*/ 10936907 w 15811497"/>
              <a:gd name="connsiteY21-8090" fmla="*/ 1346082 h 6248398"/>
              <a:gd name="connsiteX22-8091" fmla="*/ 10917759 w 15811497"/>
              <a:gd name="connsiteY22-8092" fmla="*/ 1367151 h 6248398"/>
              <a:gd name="connsiteX23-8093" fmla="*/ 10545015 w 15811497"/>
              <a:gd name="connsiteY23-8094" fmla="*/ 1956940 h 6248398"/>
              <a:gd name="connsiteX24-8095" fmla="*/ 10917760 w 15811497"/>
              <a:gd name="connsiteY24-8096" fmla="*/ 1367152 h 6248398"/>
              <a:gd name="connsiteX25-8097" fmla="*/ 10936908 w 15811497"/>
              <a:gd name="connsiteY25-8098" fmla="*/ 1346084 h 6248398"/>
              <a:gd name="connsiteX26-8099" fmla="*/ 10972797 w 15811497"/>
              <a:gd name="connsiteY26-8100" fmla="*/ 1352550 h 6248398"/>
              <a:gd name="connsiteX27-8101" fmla="*/ 11002341 w 15811497"/>
              <a:gd name="connsiteY27-8102" fmla="*/ 1645177 h 6248398"/>
              <a:gd name="connsiteX28-8103" fmla="*/ 11002341 w 15811497"/>
              <a:gd name="connsiteY28-8104" fmla="*/ 1645177 h 6248398"/>
              <a:gd name="connsiteX29-8105" fmla="*/ 10972797 w 15811497"/>
              <a:gd name="connsiteY29-8106" fmla="*/ 1352549 h 6248398"/>
              <a:gd name="connsiteX30-8107" fmla="*/ 10936908 w 15811497"/>
              <a:gd name="connsiteY30-8108" fmla="*/ 1346083 h 6248398"/>
              <a:gd name="connsiteX31-8109" fmla="*/ 11096041 w 15811497"/>
              <a:gd name="connsiteY31-8110" fmla="*/ 1170993 h 6248398"/>
              <a:gd name="connsiteX32-8111" fmla="*/ 13049247 w 15811497"/>
              <a:gd name="connsiteY32-8112" fmla="*/ 361949 h 6248398"/>
              <a:gd name="connsiteX33-8113" fmla="*/ 15811497 w 15811497"/>
              <a:gd name="connsiteY33-8114" fmla="*/ 3124198 h 6248398"/>
              <a:gd name="connsiteX34-8115" fmla="*/ 13049247 w 15811497"/>
              <a:gd name="connsiteY34-8116" fmla="*/ 5886448 h 6248398"/>
              <a:gd name="connsiteX35-8117" fmla="*/ 11732594 w 15811497"/>
              <a:gd name="connsiteY35-8118" fmla="*/ 5553059 h 6248398"/>
              <a:gd name="connsiteX36-8119" fmla="*/ 11528782 w 15811497"/>
              <a:gd name="connsiteY36-8120" fmla="*/ 5429240 h 6248398"/>
              <a:gd name="connsiteX37-8121" fmla="*/ 11499893 w 15811497"/>
              <a:gd name="connsiteY37-8122" fmla="*/ 5397454 h 6248398"/>
              <a:gd name="connsiteX38-8123" fmla="*/ 11410607 w 15811497"/>
              <a:gd name="connsiteY38-8124" fmla="*/ 5316305 h 6248398"/>
              <a:gd name="connsiteX39-8125" fmla="*/ 11369912 w 15811497"/>
              <a:gd name="connsiteY39-8126" fmla="*/ 5285874 h 6248398"/>
              <a:gd name="connsiteX40-8127" fmla="*/ 11355656 w 15811497"/>
              <a:gd name="connsiteY40-8128" fmla="*/ 5144675 h 6248398"/>
              <a:gd name="connsiteX41-8129" fmla="*/ 11355656 w 15811497"/>
              <a:gd name="connsiteY41-8130" fmla="*/ 5144675 h 6248398"/>
              <a:gd name="connsiteX42-8131" fmla="*/ 11369912 w 15811497"/>
              <a:gd name="connsiteY42-8132" fmla="*/ 5285874 h 6248398"/>
              <a:gd name="connsiteX43-8133" fmla="*/ 11313816 w 15811497"/>
              <a:gd name="connsiteY43-8134" fmla="*/ 5243926 h 6248398"/>
              <a:gd name="connsiteX44-8135" fmla="*/ 11210151 w 15811497"/>
              <a:gd name="connsiteY44-8136" fmla="*/ 5180948 h 6248398"/>
              <a:gd name="connsiteX45-8137" fmla="*/ 11209761 w 15811497"/>
              <a:gd name="connsiteY45-8138" fmla="*/ 5180760 h 6248398"/>
              <a:gd name="connsiteX46-8139" fmla="*/ 11096041 w 15811497"/>
              <a:gd name="connsiteY46-8140" fmla="*/ 5077404 h 6248398"/>
              <a:gd name="connsiteX47-8141" fmla="*/ 11063094 w 15811497"/>
              <a:gd name="connsiteY47-8142" fmla="*/ 5041153 h 6248398"/>
              <a:gd name="connsiteX48-8143" fmla="*/ 11063091 w 15811497"/>
              <a:gd name="connsiteY48-8144" fmla="*/ 5041152 h 6248398"/>
              <a:gd name="connsiteX49-8145" fmla="*/ 11096040 w 15811497"/>
              <a:gd name="connsiteY49-8146" fmla="*/ 5077404 h 6248398"/>
              <a:gd name="connsiteX50-8147" fmla="*/ 11209760 w 15811497"/>
              <a:gd name="connsiteY50-8148" fmla="*/ 5180760 h 6248398"/>
              <a:gd name="connsiteX51-8149" fmla="*/ 11100244 w 15811497"/>
              <a:gd name="connsiteY51-8150" fmla="*/ 5128004 h 6248398"/>
              <a:gd name="connsiteX52-8151" fmla="*/ 10610846 w 15811497"/>
              <a:gd name="connsiteY52-8152" fmla="*/ 5029199 h 6248398"/>
              <a:gd name="connsiteX53-8153" fmla="*/ 9640652 w 15811497"/>
              <a:gd name="connsiteY53-8154" fmla="*/ 5486739 h 6248398"/>
              <a:gd name="connsiteX54-8155" fmla="*/ 9628722 w 15811497"/>
              <a:gd name="connsiteY54-8156" fmla="*/ 5502693 h 6248398"/>
              <a:gd name="connsiteX55-8157" fmla="*/ 9568273 w 15811497"/>
              <a:gd name="connsiteY55-8158" fmla="*/ 5583530 h 6248398"/>
              <a:gd name="connsiteX56-8159" fmla="*/ 9535504 w 15811497"/>
              <a:gd name="connsiteY56-8160" fmla="*/ 5637470 h 6248398"/>
              <a:gd name="connsiteX57-8161" fmla="*/ 9535505 w 15811497"/>
              <a:gd name="connsiteY57-8162" fmla="*/ 5637470 h 6248398"/>
              <a:gd name="connsiteX58-8163" fmla="*/ 9568273 w 15811497"/>
              <a:gd name="connsiteY58-8164" fmla="*/ 5583531 h 6248398"/>
              <a:gd name="connsiteX59-8165" fmla="*/ 9628722 w 15811497"/>
              <a:gd name="connsiteY59-8166" fmla="*/ 5502694 h 6248398"/>
              <a:gd name="connsiteX60-8167" fmla="*/ 9563485 w 15811497"/>
              <a:gd name="connsiteY60-8168" fmla="*/ 5610078 h 6248398"/>
              <a:gd name="connsiteX61-8169" fmla="*/ 9542221 w 15811497"/>
              <a:gd name="connsiteY61-8170" fmla="*/ 5638514 h 6248398"/>
              <a:gd name="connsiteX62-8171" fmla="*/ 9504352 w 15811497"/>
              <a:gd name="connsiteY62-8172" fmla="*/ 5689156 h 6248398"/>
              <a:gd name="connsiteX63-8173" fmla="*/ 9480140 w 15811497"/>
              <a:gd name="connsiteY63-8174" fmla="*/ 5721533 h 6248398"/>
              <a:gd name="connsiteX64-8175" fmla="*/ 8362947 w 15811497"/>
              <a:gd name="connsiteY64-8176" fmla="*/ 6248398 h 6248398"/>
              <a:gd name="connsiteX65-8177" fmla="*/ 7028922 w 15811497"/>
              <a:gd name="connsiteY65-8178" fmla="*/ 5364147 h 6248398"/>
              <a:gd name="connsiteX66-8179" fmla="*/ 6990513 w 15811497"/>
              <a:gd name="connsiteY66-8180" fmla="*/ 5259205 h 6248398"/>
              <a:gd name="connsiteX67-8181" fmla="*/ 6990512 w 15811497"/>
              <a:gd name="connsiteY67-8182" fmla="*/ 5259199 h 6248398"/>
              <a:gd name="connsiteX68-8183" fmla="*/ 6983676 w 15811497"/>
              <a:gd name="connsiteY68-8184" fmla="*/ 5240519 h 6248398"/>
              <a:gd name="connsiteX69-8185" fmla="*/ 6983673 w 15811497"/>
              <a:gd name="connsiteY69-8186" fmla="*/ 5240519 h 6248398"/>
              <a:gd name="connsiteX70-8187" fmla="*/ 6980236 w 15811497"/>
              <a:gd name="connsiteY70-8188" fmla="*/ 5231130 h 6248398"/>
              <a:gd name="connsiteX71-8189" fmla="*/ 6978859 w 15811497"/>
              <a:gd name="connsiteY71-8190" fmla="*/ 5225774 h 6248398"/>
              <a:gd name="connsiteX72-8191" fmla="*/ 6984291 w 15811497"/>
              <a:gd name="connsiteY72-8192" fmla="*/ 5240614 h 6248398"/>
              <a:gd name="connsiteX73-8193" fmla="*/ 6984292 w 15811497"/>
              <a:gd name="connsiteY73-8194" fmla="*/ 5240614 h 6248398"/>
              <a:gd name="connsiteX74-8195" fmla="*/ 6978860 w 15811497"/>
              <a:gd name="connsiteY74-8196" fmla="*/ 5225773 h 6248398"/>
              <a:gd name="connsiteX75-8197" fmla="*/ 6944562 w 15811497"/>
              <a:gd name="connsiteY75-8198" fmla="*/ 5092380 h 6248398"/>
              <a:gd name="connsiteX76-8199" fmla="*/ 6924183 w 15811497"/>
              <a:gd name="connsiteY76-8200" fmla="*/ 4890225 h 6248398"/>
              <a:gd name="connsiteX77-8201" fmla="*/ 6924182 w 15811497"/>
              <a:gd name="connsiteY77-8202" fmla="*/ 4890225 h 6248398"/>
              <a:gd name="connsiteX78-8203" fmla="*/ 6944561 w 15811497"/>
              <a:gd name="connsiteY78-8204" fmla="*/ 5092380 h 6248398"/>
              <a:gd name="connsiteX79-8205" fmla="*/ 6978860 w 15811497"/>
              <a:gd name="connsiteY79-8206" fmla="*/ 5225773 h 6248398"/>
              <a:gd name="connsiteX80-8207" fmla="*/ 6948299 w 15811497"/>
              <a:gd name="connsiteY80-8208" fmla="*/ 5142273 h 6248398"/>
              <a:gd name="connsiteX81-8209" fmla="*/ 5829297 w 15811497"/>
              <a:gd name="connsiteY81-8210" fmla="*/ 4400549 h 6248398"/>
              <a:gd name="connsiteX82-8211" fmla="*/ 5056802 w 15811497"/>
              <a:gd name="connsiteY82-8212" fmla="*/ 4677867 h 6248398"/>
              <a:gd name="connsiteX83-8213" fmla="*/ 5022517 w 15811497"/>
              <a:gd name="connsiteY83-8214" fmla="*/ 4709027 h 6248398"/>
              <a:gd name="connsiteX84-8215" fmla="*/ 5022515 w 15811497"/>
              <a:gd name="connsiteY84-8216" fmla="*/ 4709029 h 6248398"/>
              <a:gd name="connsiteX85-8217" fmla="*/ 5022510 w 15811497"/>
              <a:gd name="connsiteY85-8218" fmla="*/ 4709033 h 6248398"/>
              <a:gd name="connsiteX86-8219" fmla="*/ 4924198 w 15811497"/>
              <a:gd name="connsiteY86-8220" fmla="*/ 4840507 h 6248398"/>
              <a:gd name="connsiteX87-8221" fmla="*/ 4914898 w 15811497"/>
              <a:gd name="connsiteY87-8222" fmla="*/ 4838698 h 6248398"/>
              <a:gd name="connsiteX88-8223" fmla="*/ 4914898 w 15811497"/>
              <a:gd name="connsiteY88-8224" fmla="*/ 4838699 h 6248398"/>
              <a:gd name="connsiteX89-8225" fmla="*/ 4924199 w 15811497"/>
              <a:gd name="connsiteY89-8226" fmla="*/ 4840508 h 6248398"/>
              <a:gd name="connsiteX90-8227" fmla="*/ 4893736 w 15811497"/>
              <a:gd name="connsiteY90-8228" fmla="*/ 4881247 h 6248398"/>
              <a:gd name="connsiteX91-8229" fmla="*/ 4778482 w 15811497"/>
              <a:gd name="connsiteY91-8230" fmla="*/ 5008058 h 6248398"/>
              <a:gd name="connsiteX92-8231" fmla="*/ 4778482 w 15811497"/>
              <a:gd name="connsiteY92-8232" fmla="*/ 5008057 h 6248398"/>
              <a:gd name="connsiteX93-8233" fmla="*/ 4715455 w 15811497"/>
              <a:gd name="connsiteY93-8234" fmla="*/ 5077404 h 6248398"/>
              <a:gd name="connsiteX94-8235" fmla="*/ 2762249 w 15811497"/>
              <a:gd name="connsiteY94-8236" fmla="*/ 5886448 h 6248398"/>
              <a:gd name="connsiteX95-8237" fmla="*/ 0 w 15811497"/>
              <a:gd name="connsiteY95-8238" fmla="*/ 3124198 h 6248398"/>
              <a:gd name="connsiteX96-8239" fmla="*/ 2762249 w 15811497"/>
              <a:gd name="connsiteY96-8240" fmla="*/ 361949 h 6248398"/>
              <a:gd name="connsiteX97-8241" fmla="*/ 4078902 w 15811497"/>
              <a:gd name="connsiteY97-8242" fmla="*/ 695338 h 6248398"/>
              <a:gd name="connsiteX98-8243" fmla="*/ 4261443 w 15811497"/>
              <a:gd name="connsiteY98-8244" fmla="*/ 806235 h 6248398"/>
              <a:gd name="connsiteX99-8245" fmla="*/ 4409044 w 15811497"/>
              <a:gd name="connsiteY99-8246" fmla="*/ 910268 h 6248398"/>
              <a:gd name="connsiteX100-8247" fmla="*/ 4612477 w 15811497"/>
              <a:gd name="connsiteY100-8248" fmla="*/ 1077402 h 6248398"/>
              <a:gd name="connsiteX101-8249" fmla="*/ 4612478 w 15811497"/>
              <a:gd name="connsiteY101-8250" fmla="*/ 1077403 h 6248398"/>
              <a:gd name="connsiteX102-8251" fmla="*/ 4715454 w 15811497"/>
              <a:gd name="connsiteY102-8252" fmla="*/ 1170993 h 6248398"/>
              <a:gd name="connsiteX103-8253" fmla="*/ 4701725 w 15811497"/>
              <a:gd name="connsiteY103-8254" fmla="*/ 1120394 h 6248398"/>
              <a:gd name="connsiteX104-8255" fmla="*/ 5191122 w 15811497"/>
              <a:gd name="connsiteY104-8256" fmla="*/ 1219199 h 6248398"/>
              <a:gd name="connsiteX105-8257" fmla="*/ 6161317 w 15811497"/>
              <a:gd name="connsiteY105-8258" fmla="*/ 761659 h 6248398"/>
              <a:gd name="connsiteX106-8259" fmla="*/ 6224019 w 15811497"/>
              <a:gd name="connsiteY106-8260" fmla="*/ 677808 h 6248398"/>
              <a:gd name="connsiteX107-8261" fmla="*/ 6175489 w 15811497"/>
              <a:gd name="connsiteY107-8262" fmla="*/ 757691 h 6248398"/>
              <a:gd name="connsiteX108-8263" fmla="*/ 6175489 w 15811497"/>
              <a:gd name="connsiteY108-8264" fmla="*/ 757692 h 6248398"/>
              <a:gd name="connsiteX109-8265" fmla="*/ 6224020 w 15811497"/>
              <a:gd name="connsiteY109-8266" fmla="*/ 677809 h 6248398"/>
              <a:gd name="connsiteX110-8267" fmla="*/ 6233696 w 15811497"/>
              <a:gd name="connsiteY110-8268" fmla="*/ 664869 h 6248398"/>
              <a:gd name="connsiteX111-8269" fmla="*/ 6252611 w 15811497"/>
              <a:gd name="connsiteY111-8270" fmla="*/ 633734 h 6248398"/>
              <a:gd name="connsiteX112-8271" fmla="*/ 6252610 w 15811497"/>
              <a:gd name="connsiteY112-8272" fmla="*/ 633734 h 6248398"/>
              <a:gd name="connsiteX113-8273" fmla="*/ 6233696 w 15811497"/>
              <a:gd name="connsiteY113-8274" fmla="*/ 664868 h 6248398"/>
              <a:gd name="connsiteX114-8275" fmla="*/ 6224019 w 15811497"/>
              <a:gd name="connsiteY114-8276" fmla="*/ 677808 h 6248398"/>
              <a:gd name="connsiteX115-8277" fmla="*/ 6248008 w 15811497"/>
              <a:gd name="connsiteY115-8278" fmla="*/ 638320 h 6248398"/>
              <a:gd name="connsiteX116-8279" fmla="*/ 6251291 w 15811497"/>
              <a:gd name="connsiteY116-8280" fmla="*/ 633930 h 6248398"/>
              <a:gd name="connsiteX117-8281" fmla="*/ 6251293 w 15811497"/>
              <a:gd name="connsiteY117-8282" fmla="*/ 633929 h 6248398"/>
              <a:gd name="connsiteX118-8283" fmla="*/ 6257683 w 15811497"/>
              <a:gd name="connsiteY118-8284" fmla="*/ 625384 h 6248398"/>
              <a:gd name="connsiteX119-8285" fmla="*/ 6257686 w 15811497"/>
              <a:gd name="connsiteY119-8286" fmla="*/ 625380 h 6248398"/>
              <a:gd name="connsiteX120-8287" fmla="*/ 6331355 w 15811497"/>
              <a:gd name="connsiteY120-8288" fmla="*/ 526865 h 6248398"/>
              <a:gd name="connsiteX121-8289" fmla="*/ 7448548 w 15811497"/>
              <a:gd name="connsiteY121-8290" fmla="*/ 0 h 6248398"/>
              <a:gd name="connsiteX0-8291" fmla="*/ 11209760 w 15811497"/>
              <a:gd name="connsiteY0-8292" fmla="*/ 5180760 h 6248398"/>
              <a:gd name="connsiteX1-8293" fmla="*/ 11210150 w 15811497"/>
              <a:gd name="connsiteY1-8294" fmla="*/ 5180948 h 6248398"/>
              <a:gd name="connsiteX2-8295" fmla="*/ 11313815 w 15811497"/>
              <a:gd name="connsiteY2-8296" fmla="*/ 5243926 h 6248398"/>
              <a:gd name="connsiteX3-8297" fmla="*/ 11369911 w 15811497"/>
              <a:gd name="connsiteY3-8298" fmla="*/ 5285874 h 6248398"/>
              <a:gd name="connsiteX4-8299" fmla="*/ 11410606 w 15811497"/>
              <a:gd name="connsiteY4-8300" fmla="*/ 5316305 h 6248398"/>
              <a:gd name="connsiteX5-8301" fmla="*/ 11499892 w 15811497"/>
              <a:gd name="connsiteY5-8302" fmla="*/ 5397454 h 6248398"/>
              <a:gd name="connsiteX6-8303" fmla="*/ 11528781 w 15811497"/>
              <a:gd name="connsiteY6-8304" fmla="*/ 5429240 h 6248398"/>
              <a:gd name="connsiteX7-8305" fmla="*/ 11504846 w 15811497"/>
              <a:gd name="connsiteY7-8306" fmla="*/ 5414699 h 6248398"/>
              <a:gd name="connsiteX8-8307" fmla="*/ 11371717 w 15811497"/>
              <a:gd name="connsiteY8-8308" fmla="*/ 5315148 h 6248398"/>
              <a:gd name="connsiteX9-8309" fmla="*/ 11292198 w 15811497"/>
              <a:gd name="connsiteY9-8310" fmla="*/ 5255685 h 6248398"/>
              <a:gd name="connsiteX10-8311" fmla="*/ 11209760 w 15811497"/>
              <a:gd name="connsiteY10-8312" fmla="*/ 5180760 h 6248398"/>
              <a:gd name="connsiteX11-8313" fmla="*/ 4892179 w 15811497"/>
              <a:gd name="connsiteY11-8314" fmla="*/ 4842491 h 6248398"/>
              <a:gd name="connsiteX12-8315" fmla="*/ 4892178 w 15811497"/>
              <a:gd name="connsiteY12-8316" fmla="*/ 4842492 h 6248398"/>
              <a:gd name="connsiteX13-8317" fmla="*/ 4885192 w 15811497"/>
              <a:gd name="connsiteY13-8318" fmla="*/ 4851834 h 6248398"/>
              <a:gd name="connsiteX14-8319" fmla="*/ 4892179 w 15811497"/>
              <a:gd name="connsiteY14-8320" fmla="*/ 4842491 h 6248398"/>
              <a:gd name="connsiteX15-8321" fmla="*/ 7448548 w 15811497"/>
              <a:gd name="connsiteY15-8322" fmla="*/ 0 h 6248398"/>
              <a:gd name="connsiteX16-8323" fmla="*/ 8721604 w 15811497"/>
              <a:gd name="connsiteY16-8324" fmla="*/ 757692 h 6248398"/>
              <a:gd name="connsiteX17-8325" fmla="*/ 8890522 w 15811497"/>
              <a:gd name="connsiteY17-8326" fmla="*/ 1193234 h 6248398"/>
              <a:gd name="connsiteX18-8327" fmla="*/ 9958384 w 15811497"/>
              <a:gd name="connsiteY18-8328" fmla="*/ 1828798 h 6248398"/>
              <a:gd name="connsiteX19-8329" fmla="*/ 10895504 w 15811497"/>
              <a:gd name="connsiteY19-8330" fmla="*/ 1386857 h 6248398"/>
              <a:gd name="connsiteX20-8331" fmla="*/ 10927290 w 15811497"/>
              <a:gd name="connsiteY20-8332" fmla="*/ 1344350 h 6248398"/>
              <a:gd name="connsiteX21-8333" fmla="*/ 10936907 w 15811497"/>
              <a:gd name="connsiteY21-8334" fmla="*/ 1346082 h 6248398"/>
              <a:gd name="connsiteX22-8335" fmla="*/ 10917759 w 15811497"/>
              <a:gd name="connsiteY22-8336" fmla="*/ 1367151 h 6248398"/>
              <a:gd name="connsiteX23-8337" fmla="*/ 10917760 w 15811497"/>
              <a:gd name="connsiteY23-8338" fmla="*/ 1367152 h 6248398"/>
              <a:gd name="connsiteX24-8339" fmla="*/ 10936908 w 15811497"/>
              <a:gd name="connsiteY24-8340" fmla="*/ 1346084 h 6248398"/>
              <a:gd name="connsiteX25-8341" fmla="*/ 10972797 w 15811497"/>
              <a:gd name="connsiteY25-8342" fmla="*/ 1352550 h 6248398"/>
              <a:gd name="connsiteX26-8343" fmla="*/ 11002341 w 15811497"/>
              <a:gd name="connsiteY26-8344" fmla="*/ 1645177 h 6248398"/>
              <a:gd name="connsiteX27-8345" fmla="*/ 11002341 w 15811497"/>
              <a:gd name="connsiteY27-8346" fmla="*/ 1645177 h 6248398"/>
              <a:gd name="connsiteX28-8347" fmla="*/ 10972797 w 15811497"/>
              <a:gd name="connsiteY28-8348" fmla="*/ 1352549 h 6248398"/>
              <a:gd name="connsiteX29-8349" fmla="*/ 10936908 w 15811497"/>
              <a:gd name="connsiteY29-8350" fmla="*/ 1346083 h 6248398"/>
              <a:gd name="connsiteX30-8351" fmla="*/ 11096041 w 15811497"/>
              <a:gd name="connsiteY30-8352" fmla="*/ 1170993 h 6248398"/>
              <a:gd name="connsiteX31-8353" fmla="*/ 13049247 w 15811497"/>
              <a:gd name="connsiteY31-8354" fmla="*/ 361949 h 6248398"/>
              <a:gd name="connsiteX32-8355" fmla="*/ 15811497 w 15811497"/>
              <a:gd name="connsiteY32-8356" fmla="*/ 3124198 h 6248398"/>
              <a:gd name="connsiteX33-8357" fmla="*/ 13049247 w 15811497"/>
              <a:gd name="connsiteY33-8358" fmla="*/ 5886448 h 6248398"/>
              <a:gd name="connsiteX34-8359" fmla="*/ 11732594 w 15811497"/>
              <a:gd name="connsiteY34-8360" fmla="*/ 5553059 h 6248398"/>
              <a:gd name="connsiteX35-8361" fmla="*/ 11528782 w 15811497"/>
              <a:gd name="connsiteY35-8362" fmla="*/ 5429240 h 6248398"/>
              <a:gd name="connsiteX36-8363" fmla="*/ 11499893 w 15811497"/>
              <a:gd name="connsiteY36-8364" fmla="*/ 5397454 h 6248398"/>
              <a:gd name="connsiteX37-8365" fmla="*/ 11410607 w 15811497"/>
              <a:gd name="connsiteY37-8366" fmla="*/ 5316305 h 6248398"/>
              <a:gd name="connsiteX38-8367" fmla="*/ 11369912 w 15811497"/>
              <a:gd name="connsiteY38-8368" fmla="*/ 5285874 h 6248398"/>
              <a:gd name="connsiteX39-8369" fmla="*/ 11355656 w 15811497"/>
              <a:gd name="connsiteY39-8370" fmla="*/ 5144675 h 6248398"/>
              <a:gd name="connsiteX40-8371" fmla="*/ 11355656 w 15811497"/>
              <a:gd name="connsiteY40-8372" fmla="*/ 5144675 h 6248398"/>
              <a:gd name="connsiteX41-8373" fmla="*/ 11369912 w 15811497"/>
              <a:gd name="connsiteY41-8374" fmla="*/ 5285874 h 6248398"/>
              <a:gd name="connsiteX42-8375" fmla="*/ 11313816 w 15811497"/>
              <a:gd name="connsiteY42-8376" fmla="*/ 5243926 h 6248398"/>
              <a:gd name="connsiteX43-8377" fmla="*/ 11210151 w 15811497"/>
              <a:gd name="connsiteY43-8378" fmla="*/ 5180948 h 6248398"/>
              <a:gd name="connsiteX44-8379" fmla="*/ 11209761 w 15811497"/>
              <a:gd name="connsiteY44-8380" fmla="*/ 5180760 h 6248398"/>
              <a:gd name="connsiteX45-8381" fmla="*/ 11096041 w 15811497"/>
              <a:gd name="connsiteY45-8382" fmla="*/ 5077404 h 6248398"/>
              <a:gd name="connsiteX46-8383" fmla="*/ 11063094 w 15811497"/>
              <a:gd name="connsiteY46-8384" fmla="*/ 5041153 h 6248398"/>
              <a:gd name="connsiteX47-8385" fmla="*/ 11063091 w 15811497"/>
              <a:gd name="connsiteY47-8386" fmla="*/ 5041152 h 6248398"/>
              <a:gd name="connsiteX48-8387" fmla="*/ 11096040 w 15811497"/>
              <a:gd name="connsiteY48-8388" fmla="*/ 5077404 h 6248398"/>
              <a:gd name="connsiteX49-8389" fmla="*/ 11209760 w 15811497"/>
              <a:gd name="connsiteY49-8390" fmla="*/ 5180760 h 6248398"/>
              <a:gd name="connsiteX50-8391" fmla="*/ 11100244 w 15811497"/>
              <a:gd name="connsiteY50-8392" fmla="*/ 5128004 h 6248398"/>
              <a:gd name="connsiteX51-8393" fmla="*/ 10610846 w 15811497"/>
              <a:gd name="connsiteY51-8394" fmla="*/ 5029199 h 6248398"/>
              <a:gd name="connsiteX52-8395" fmla="*/ 9640652 w 15811497"/>
              <a:gd name="connsiteY52-8396" fmla="*/ 5486739 h 6248398"/>
              <a:gd name="connsiteX53-8397" fmla="*/ 9628722 w 15811497"/>
              <a:gd name="connsiteY53-8398" fmla="*/ 5502693 h 6248398"/>
              <a:gd name="connsiteX54-8399" fmla="*/ 9568273 w 15811497"/>
              <a:gd name="connsiteY54-8400" fmla="*/ 5583530 h 6248398"/>
              <a:gd name="connsiteX55-8401" fmla="*/ 9535504 w 15811497"/>
              <a:gd name="connsiteY55-8402" fmla="*/ 5637470 h 6248398"/>
              <a:gd name="connsiteX56-8403" fmla="*/ 9535505 w 15811497"/>
              <a:gd name="connsiteY56-8404" fmla="*/ 5637470 h 6248398"/>
              <a:gd name="connsiteX57-8405" fmla="*/ 9568273 w 15811497"/>
              <a:gd name="connsiteY57-8406" fmla="*/ 5583531 h 6248398"/>
              <a:gd name="connsiteX58-8407" fmla="*/ 9628722 w 15811497"/>
              <a:gd name="connsiteY58-8408" fmla="*/ 5502694 h 6248398"/>
              <a:gd name="connsiteX59-8409" fmla="*/ 9563485 w 15811497"/>
              <a:gd name="connsiteY59-8410" fmla="*/ 5610078 h 6248398"/>
              <a:gd name="connsiteX60-8411" fmla="*/ 9542221 w 15811497"/>
              <a:gd name="connsiteY60-8412" fmla="*/ 5638514 h 6248398"/>
              <a:gd name="connsiteX61-8413" fmla="*/ 9504352 w 15811497"/>
              <a:gd name="connsiteY61-8414" fmla="*/ 5689156 h 6248398"/>
              <a:gd name="connsiteX62-8415" fmla="*/ 9480140 w 15811497"/>
              <a:gd name="connsiteY62-8416" fmla="*/ 5721533 h 6248398"/>
              <a:gd name="connsiteX63-8417" fmla="*/ 8362947 w 15811497"/>
              <a:gd name="connsiteY63-8418" fmla="*/ 6248398 h 6248398"/>
              <a:gd name="connsiteX64-8419" fmla="*/ 7028922 w 15811497"/>
              <a:gd name="connsiteY64-8420" fmla="*/ 5364147 h 6248398"/>
              <a:gd name="connsiteX65-8421" fmla="*/ 6990513 w 15811497"/>
              <a:gd name="connsiteY65-8422" fmla="*/ 5259205 h 6248398"/>
              <a:gd name="connsiteX66-8423" fmla="*/ 6990512 w 15811497"/>
              <a:gd name="connsiteY66-8424" fmla="*/ 5259199 h 6248398"/>
              <a:gd name="connsiteX67-8425" fmla="*/ 6983676 w 15811497"/>
              <a:gd name="connsiteY67-8426" fmla="*/ 5240519 h 6248398"/>
              <a:gd name="connsiteX68-8427" fmla="*/ 6983673 w 15811497"/>
              <a:gd name="connsiteY68-8428" fmla="*/ 5240519 h 6248398"/>
              <a:gd name="connsiteX69-8429" fmla="*/ 6980236 w 15811497"/>
              <a:gd name="connsiteY69-8430" fmla="*/ 5231130 h 6248398"/>
              <a:gd name="connsiteX70-8431" fmla="*/ 6978859 w 15811497"/>
              <a:gd name="connsiteY70-8432" fmla="*/ 5225774 h 6248398"/>
              <a:gd name="connsiteX71-8433" fmla="*/ 6984291 w 15811497"/>
              <a:gd name="connsiteY71-8434" fmla="*/ 5240614 h 6248398"/>
              <a:gd name="connsiteX72-8435" fmla="*/ 6984292 w 15811497"/>
              <a:gd name="connsiteY72-8436" fmla="*/ 5240614 h 6248398"/>
              <a:gd name="connsiteX73-8437" fmla="*/ 6978860 w 15811497"/>
              <a:gd name="connsiteY73-8438" fmla="*/ 5225773 h 6248398"/>
              <a:gd name="connsiteX74-8439" fmla="*/ 6944562 w 15811497"/>
              <a:gd name="connsiteY74-8440" fmla="*/ 5092380 h 6248398"/>
              <a:gd name="connsiteX75-8441" fmla="*/ 6924183 w 15811497"/>
              <a:gd name="connsiteY75-8442" fmla="*/ 4890225 h 6248398"/>
              <a:gd name="connsiteX76-8443" fmla="*/ 6924182 w 15811497"/>
              <a:gd name="connsiteY76-8444" fmla="*/ 4890225 h 6248398"/>
              <a:gd name="connsiteX77-8445" fmla="*/ 6944561 w 15811497"/>
              <a:gd name="connsiteY77-8446" fmla="*/ 5092380 h 6248398"/>
              <a:gd name="connsiteX78-8447" fmla="*/ 6978860 w 15811497"/>
              <a:gd name="connsiteY78-8448" fmla="*/ 5225773 h 6248398"/>
              <a:gd name="connsiteX79-8449" fmla="*/ 6948299 w 15811497"/>
              <a:gd name="connsiteY79-8450" fmla="*/ 5142273 h 6248398"/>
              <a:gd name="connsiteX80-8451" fmla="*/ 5829297 w 15811497"/>
              <a:gd name="connsiteY80-8452" fmla="*/ 4400549 h 6248398"/>
              <a:gd name="connsiteX81-8453" fmla="*/ 5056802 w 15811497"/>
              <a:gd name="connsiteY81-8454" fmla="*/ 4677867 h 6248398"/>
              <a:gd name="connsiteX82-8455" fmla="*/ 5022517 w 15811497"/>
              <a:gd name="connsiteY82-8456" fmla="*/ 4709027 h 6248398"/>
              <a:gd name="connsiteX83-8457" fmla="*/ 5022515 w 15811497"/>
              <a:gd name="connsiteY83-8458" fmla="*/ 4709029 h 6248398"/>
              <a:gd name="connsiteX84-8459" fmla="*/ 5022510 w 15811497"/>
              <a:gd name="connsiteY84-8460" fmla="*/ 4709033 h 6248398"/>
              <a:gd name="connsiteX85-8461" fmla="*/ 4924198 w 15811497"/>
              <a:gd name="connsiteY85-8462" fmla="*/ 4840507 h 6248398"/>
              <a:gd name="connsiteX86-8463" fmla="*/ 4914898 w 15811497"/>
              <a:gd name="connsiteY86-8464" fmla="*/ 4838698 h 6248398"/>
              <a:gd name="connsiteX87-8465" fmla="*/ 4914898 w 15811497"/>
              <a:gd name="connsiteY87-8466" fmla="*/ 4838699 h 6248398"/>
              <a:gd name="connsiteX88-8467" fmla="*/ 4924199 w 15811497"/>
              <a:gd name="connsiteY88-8468" fmla="*/ 4840508 h 6248398"/>
              <a:gd name="connsiteX89-8469" fmla="*/ 4893736 w 15811497"/>
              <a:gd name="connsiteY89-8470" fmla="*/ 4881247 h 6248398"/>
              <a:gd name="connsiteX90-8471" fmla="*/ 4778482 w 15811497"/>
              <a:gd name="connsiteY90-8472" fmla="*/ 5008058 h 6248398"/>
              <a:gd name="connsiteX91-8473" fmla="*/ 4778482 w 15811497"/>
              <a:gd name="connsiteY91-8474" fmla="*/ 5008057 h 6248398"/>
              <a:gd name="connsiteX92-8475" fmla="*/ 4715455 w 15811497"/>
              <a:gd name="connsiteY92-8476" fmla="*/ 5077404 h 6248398"/>
              <a:gd name="connsiteX93-8477" fmla="*/ 2762249 w 15811497"/>
              <a:gd name="connsiteY93-8478" fmla="*/ 5886448 h 6248398"/>
              <a:gd name="connsiteX94-8479" fmla="*/ 0 w 15811497"/>
              <a:gd name="connsiteY94-8480" fmla="*/ 3124198 h 6248398"/>
              <a:gd name="connsiteX95-8481" fmla="*/ 2762249 w 15811497"/>
              <a:gd name="connsiteY95-8482" fmla="*/ 361949 h 6248398"/>
              <a:gd name="connsiteX96-8483" fmla="*/ 4078902 w 15811497"/>
              <a:gd name="connsiteY96-8484" fmla="*/ 695338 h 6248398"/>
              <a:gd name="connsiteX97-8485" fmla="*/ 4261443 w 15811497"/>
              <a:gd name="connsiteY97-8486" fmla="*/ 806235 h 6248398"/>
              <a:gd name="connsiteX98-8487" fmla="*/ 4409044 w 15811497"/>
              <a:gd name="connsiteY98-8488" fmla="*/ 910268 h 6248398"/>
              <a:gd name="connsiteX99-8489" fmla="*/ 4612477 w 15811497"/>
              <a:gd name="connsiteY99-8490" fmla="*/ 1077402 h 6248398"/>
              <a:gd name="connsiteX100-8491" fmla="*/ 4612478 w 15811497"/>
              <a:gd name="connsiteY100-8492" fmla="*/ 1077403 h 6248398"/>
              <a:gd name="connsiteX101-8493" fmla="*/ 4715454 w 15811497"/>
              <a:gd name="connsiteY101-8494" fmla="*/ 1170993 h 6248398"/>
              <a:gd name="connsiteX102-8495" fmla="*/ 4701725 w 15811497"/>
              <a:gd name="connsiteY102-8496" fmla="*/ 1120394 h 6248398"/>
              <a:gd name="connsiteX103-8497" fmla="*/ 5191122 w 15811497"/>
              <a:gd name="connsiteY103-8498" fmla="*/ 1219199 h 6248398"/>
              <a:gd name="connsiteX104-8499" fmla="*/ 6161317 w 15811497"/>
              <a:gd name="connsiteY104-8500" fmla="*/ 761659 h 6248398"/>
              <a:gd name="connsiteX105-8501" fmla="*/ 6224019 w 15811497"/>
              <a:gd name="connsiteY105-8502" fmla="*/ 677808 h 6248398"/>
              <a:gd name="connsiteX106-8503" fmla="*/ 6175489 w 15811497"/>
              <a:gd name="connsiteY106-8504" fmla="*/ 757691 h 6248398"/>
              <a:gd name="connsiteX107-8505" fmla="*/ 6175489 w 15811497"/>
              <a:gd name="connsiteY107-8506" fmla="*/ 757692 h 6248398"/>
              <a:gd name="connsiteX108-8507" fmla="*/ 6224020 w 15811497"/>
              <a:gd name="connsiteY108-8508" fmla="*/ 677809 h 6248398"/>
              <a:gd name="connsiteX109-8509" fmla="*/ 6233696 w 15811497"/>
              <a:gd name="connsiteY109-8510" fmla="*/ 664869 h 6248398"/>
              <a:gd name="connsiteX110-8511" fmla="*/ 6252611 w 15811497"/>
              <a:gd name="connsiteY110-8512" fmla="*/ 633734 h 6248398"/>
              <a:gd name="connsiteX111-8513" fmla="*/ 6252610 w 15811497"/>
              <a:gd name="connsiteY111-8514" fmla="*/ 633734 h 6248398"/>
              <a:gd name="connsiteX112-8515" fmla="*/ 6233696 w 15811497"/>
              <a:gd name="connsiteY112-8516" fmla="*/ 664868 h 6248398"/>
              <a:gd name="connsiteX113-8517" fmla="*/ 6224019 w 15811497"/>
              <a:gd name="connsiteY113-8518" fmla="*/ 677808 h 6248398"/>
              <a:gd name="connsiteX114-8519" fmla="*/ 6248008 w 15811497"/>
              <a:gd name="connsiteY114-8520" fmla="*/ 638320 h 6248398"/>
              <a:gd name="connsiteX115-8521" fmla="*/ 6251291 w 15811497"/>
              <a:gd name="connsiteY115-8522" fmla="*/ 633930 h 6248398"/>
              <a:gd name="connsiteX116-8523" fmla="*/ 6251293 w 15811497"/>
              <a:gd name="connsiteY116-8524" fmla="*/ 633929 h 6248398"/>
              <a:gd name="connsiteX117-8525" fmla="*/ 6257683 w 15811497"/>
              <a:gd name="connsiteY117-8526" fmla="*/ 625384 h 6248398"/>
              <a:gd name="connsiteX118-8527" fmla="*/ 6257686 w 15811497"/>
              <a:gd name="connsiteY118-8528" fmla="*/ 625380 h 6248398"/>
              <a:gd name="connsiteX119-8529" fmla="*/ 6331355 w 15811497"/>
              <a:gd name="connsiteY119-8530" fmla="*/ 526865 h 6248398"/>
              <a:gd name="connsiteX120-8531" fmla="*/ 7448548 w 15811497"/>
              <a:gd name="connsiteY120-8532" fmla="*/ 0 h 6248398"/>
              <a:gd name="connsiteX0-8533" fmla="*/ 11209760 w 15811497"/>
              <a:gd name="connsiteY0-8534" fmla="*/ 5180760 h 6248398"/>
              <a:gd name="connsiteX1-8535" fmla="*/ 11210150 w 15811497"/>
              <a:gd name="connsiteY1-8536" fmla="*/ 5180948 h 6248398"/>
              <a:gd name="connsiteX2-8537" fmla="*/ 11313815 w 15811497"/>
              <a:gd name="connsiteY2-8538" fmla="*/ 5243926 h 6248398"/>
              <a:gd name="connsiteX3-8539" fmla="*/ 11369911 w 15811497"/>
              <a:gd name="connsiteY3-8540" fmla="*/ 5285874 h 6248398"/>
              <a:gd name="connsiteX4-8541" fmla="*/ 11410606 w 15811497"/>
              <a:gd name="connsiteY4-8542" fmla="*/ 5316305 h 6248398"/>
              <a:gd name="connsiteX5-8543" fmla="*/ 11499892 w 15811497"/>
              <a:gd name="connsiteY5-8544" fmla="*/ 5397454 h 6248398"/>
              <a:gd name="connsiteX6-8545" fmla="*/ 11528781 w 15811497"/>
              <a:gd name="connsiteY6-8546" fmla="*/ 5429240 h 6248398"/>
              <a:gd name="connsiteX7-8547" fmla="*/ 11504846 w 15811497"/>
              <a:gd name="connsiteY7-8548" fmla="*/ 5414699 h 6248398"/>
              <a:gd name="connsiteX8-8549" fmla="*/ 11371717 w 15811497"/>
              <a:gd name="connsiteY8-8550" fmla="*/ 5315148 h 6248398"/>
              <a:gd name="connsiteX9-8551" fmla="*/ 11292198 w 15811497"/>
              <a:gd name="connsiteY9-8552" fmla="*/ 5255685 h 6248398"/>
              <a:gd name="connsiteX10-8553" fmla="*/ 11209760 w 15811497"/>
              <a:gd name="connsiteY10-8554" fmla="*/ 5180760 h 6248398"/>
              <a:gd name="connsiteX11-8555" fmla="*/ 4892179 w 15811497"/>
              <a:gd name="connsiteY11-8556" fmla="*/ 4842491 h 6248398"/>
              <a:gd name="connsiteX12-8557" fmla="*/ 4892178 w 15811497"/>
              <a:gd name="connsiteY12-8558" fmla="*/ 4842492 h 6248398"/>
              <a:gd name="connsiteX13-8559" fmla="*/ 4885192 w 15811497"/>
              <a:gd name="connsiteY13-8560" fmla="*/ 4851834 h 6248398"/>
              <a:gd name="connsiteX14-8561" fmla="*/ 4892179 w 15811497"/>
              <a:gd name="connsiteY14-8562" fmla="*/ 4842491 h 6248398"/>
              <a:gd name="connsiteX15-8563" fmla="*/ 7448548 w 15811497"/>
              <a:gd name="connsiteY15-8564" fmla="*/ 0 h 6248398"/>
              <a:gd name="connsiteX16-8565" fmla="*/ 8721604 w 15811497"/>
              <a:gd name="connsiteY16-8566" fmla="*/ 757692 h 6248398"/>
              <a:gd name="connsiteX17-8567" fmla="*/ 8890522 w 15811497"/>
              <a:gd name="connsiteY17-8568" fmla="*/ 1193234 h 6248398"/>
              <a:gd name="connsiteX18-8569" fmla="*/ 9958384 w 15811497"/>
              <a:gd name="connsiteY18-8570" fmla="*/ 1828798 h 6248398"/>
              <a:gd name="connsiteX19-8571" fmla="*/ 10895504 w 15811497"/>
              <a:gd name="connsiteY19-8572" fmla="*/ 1386857 h 6248398"/>
              <a:gd name="connsiteX20-8573" fmla="*/ 10927290 w 15811497"/>
              <a:gd name="connsiteY20-8574" fmla="*/ 1344350 h 6248398"/>
              <a:gd name="connsiteX21-8575" fmla="*/ 10936907 w 15811497"/>
              <a:gd name="connsiteY21-8576" fmla="*/ 1346082 h 6248398"/>
              <a:gd name="connsiteX22-8577" fmla="*/ 10917759 w 15811497"/>
              <a:gd name="connsiteY22-8578" fmla="*/ 1367151 h 6248398"/>
              <a:gd name="connsiteX23-8579" fmla="*/ 10917760 w 15811497"/>
              <a:gd name="connsiteY23-8580" fmla="*/ 1367152 h 6248398"/>
              <a:gd name="connsiteX24-8581" fmla="*/ 10936908 w 15811497"/>
              <a:gd name="connsiteY24-8582" fmla="*/ 1346084 h 6248398"/>
              <a:gd name="connsiteX25-8583" fmla="*/ 10972797 w 15811497"/>
              <a:gd name="connsiteY25-8584" fmla="*/ 1352550 h 6248398"/>
              <a:gd name="connsiteX26-8585" fmla="*/ 11002341 w 15811497"/>
              <a:gd name="connsiteY26-8586" fmla="*/ 1645177 h 6248398"/>
              <a:gd name="connsiteX27-8587" fmla="*/ 10972797 w 15811497"/>
              <a:gd name="connsiteY27-8588" fmla="*/ 1352549 h 6248398"/>
              <a:gd name="connsiteX28-8589" fmla="*/ 10936908 w 15811497"/>
              <a:gd name="connsiteY28-8590" fmla="*/ 1346083 h 6248398"/>
              <a:gd name="connsiteX29-8591" fmla="*/ 11096041 w 15811497"/>
              <a:gd name="connsiteY29-8592" fmla="*/ 1170993 h 6248398"/>
              <a:gd name="connsiteX30-8593" fmla="*/ 13049247 w 15811497"/>
              <a:gd name="connsiteY30-8594" fmla="*/ 361949 h 6248398"/>
              <a:gd name="connsiteX31-8595" fmla="*/ 15811497 w 15811497"/>
              <a:gd name="connsiteY31-8596" fmla="*/ 3124198 h 6248398"/>
              <a:gd name="connsiteX32-8597" fmla="*/ 13049247 w 15811497"/>
              <a:gd name="connsiteY32-8598" fmla="*/ 5886448 h 6248398"/>
              <a:gd name="connsiteX33-8599" fmla="*/ 11732594 w 15811497"/>
              <a:gd name="connsiteY33-8600" fmla="*/ 5553059 h 6248398"/>
              <a:gd name="connsiteX34-8601" fmla="*/ 11528782 w 15811497"/>
              <a:gd name="connsiteY34-8602" fmla="*/ 5429240 h 6248398"/>
              <a:gd name="connsiteX35-8603" fmla="*/ 11499893 w 15811497"/>
              <a:gd name="connsiteY35-8604" fmla="*/ 5397454 h 6248398"/>
              <a:gd name="connsiteX36-8605" fmla="*/ 11410607 w 15811497"/>
              <a:gd name="connsiteY36-8606" fmla="*/ 5316305 h 6248398"/>
              <a:gd name="connsiteX37-8607" fmla="*/ 11369912 w 15811497"/>
              <a:gd name="connsiteY37-8608" fmla="*/ 5285874 h 6248398"/>
              <a:gd name="connsiteX38-8609" fmla="*/ 11355656 w 15811497"/>
              <a:gd name="connsiteY38-8610" fmla="*/ 5144675 h 6248398"/>
              <a:gd name="connsiteX39-8611" fmla="*/ 11355656 w 15811497"/>
              <a:gd name="connsiteY39-8612" fmla="*/ 5144675 h 6248398"/>
              <a:gd name="connsiteX40-8613" fmla="*/ 11369912 w 15811497"/>
              <a:gd name="connsiteY40-8614" fmla="*/ 5285874 h 6248398"/>
              <a:gd name="connsiteX41-8615" fmla="*/ 11313816 w 15811497"/>
              <a:gd name="connsiteY41-8616" fmla="*/ 5243926 h 6248398"/>
              <a:gd name="connsiteX42-8617" fmla="*/ 11210151 w 15811497"/>
              <a:gd name="connsiteY42-8618" fmla="*/ 5180948 h 6248398"/>
              <a:gd name="connsiteX43-8619" fmla="*/ 11209761 w 15811497"/>
              <a:gd name="connsiteY43-8620" fmla="*/ 5180760 h 6248398"/>
              <a:gd name="connsiteX44-8621" fmla="*/ 11096041 w 15811497"/>
              <a:gd name="connsiteY44-8622" fmla="*/ 5077404 h 6248398"/>
              <a:gd name="connsiteX45-8623" fmla="*/ 11063094 w 15811497"/>
              <a:gd name="connsiteY45-8624" fmla="*/ 5041153 h 6248398"/>
              <a:gd name="connsiteX46-8625" fmla="*/ 11063091 w 15811497"/>
              <a:gd name="connsiteY46-8626" fmla="*/ 5041152 h 6248398"/>
              <a:gd name="connsiteX47-8627" fmla="*/ 11096040 w 15811497"/>
              <a:gd name="connsiteY47-8628" fmla="*/ 5077404 h 6248398"/>
              <a:gd name="connsiteX48-8629" fmla="*/ 11209760 w 15811497"/>
              <a:gd name="connsiteY48-8630" fmla="*/ 5180760 h 6248398"/>
              <a:gd name="connsiteX49-8631" fmla="*/ 11100244 w 15811497"/>
              <a:gd name="connsiteY49-8632" fmla="*/ 5128004 h 6248398"/>
              <a:gd name="connsiteX50-8633" fmla="*/ 10610846 w 15811497"/>
              <a:gd name="connsiteY50-8634" fmla="*/ 5029199 h 6248398"/>
              <a:gd name="connsiteX51-8635" fmla="*/ 9640652 w 15811497"/>
              <a:gd name="connsiteY51-8636" fmla="*/ 5486739 h 6248398"/>
              <a:gd name="connsiteX52-8637" fmla="*/ 9628722 w 15811497"/>
              <a:gd name="connsiteY52-8638" fmla="*/ 5502693 h 6248398"/>
              <a:gd name="connsiteX53-8639" fmla="*/ 9568273 w 15811497"/>
              <a:gd name="connsiteY53-8640" fmla="*/ 5583530 h 6248398"/>
              <a:gd name="connsiteX54-8641" fmla="*/ 9535504 w 15811497"/>
              <a:gd name="connsiteY54-8642" fmla="*/ 5637470 h 6248398"/>
              <a:gd name="connsiteX55-8643" fmla="*/ 9535505 w 15811497"/>
              <a:gd name="connsiteY55-8644" fmla="*/ 5637470 h 6248398"/>
              <a:gd name="connsiteX56-8645" fmla="*/ 9568273 w 15811497"/>
              <a:gd name="connsiteY56-8646" fmla="*/ 5583531 h 6248398"/>
              <a:gd name="connsiteX57-8647" fmla="*/ 9628722 w 15811497"/>
              <a:gd name="connsiteY57-8648" fmla="*/ 5502694 h 6248398"/>
              <a:gd name="connsiteX58-8649" fmla="*/ 9563485 w 15811497"/>
              <a:gd name="connsiteY58-8650" fmla="*/ 5610078 h 6248398"/>
              <a:gd name="connsiteX59-8651" fmla="*/ 9542221 w 15811497"/>
              <a:gd name="connsiteY59-8652" fmla="*/ 5638514 h 6248398"/>
              <a:gd name="connsiteX60-8653" fmla="*/ 9504352 w 15811497"/>
              <a:gd name="connsiteY60-8654" fmla="*/ 5689156 h 6248398"/>
              <a:gd name="connsiteX61-8655" fmla="*/ 9480140 w 15811497"/>
              <a:gd name="connsiteY61-8656" fmla="*/ 5721533 h 6248398"/>
              <a:gd name="connsiteX62-8657" fmla="*/ 8362947 w 15811497"/>
              <a:gd name="connsiteY62-8658" fmla="*/ 6248398 h 6248398"/>
              <a:gd name="connsiteX63-8659" fmla="*/ 7028922 w 15811497"/>
              <a:gd name="connsiteY63-8660" fmla="*/ 5364147 h 6248398"/>
              <a:gd name="connsiteX64-8661" fmla="*/ 6990513 w 15811497"/>
              <a:gd name="connsiteY64-8662" fmla="*/ 5259205 h 6248398"/>
              <a:gd name="connsiteX65-8663" fmla="*/ 6990512 w 15811497"/>
              <a:gd name="connsiteY65-8664" fmla="*/ 5259199 h 6248398"/>
              <a:gd name="connsiteX66-8665" fmla="*/ 6983676 w 15811497"/>
              <a:gd name="connsiteY66-8666" fmla="*/ 5240519 h 6248398"/>
              <a:gd name="connsiteX67-8667" fmla="*/ 6983673 w 15811497"/>
              <a:gd name="connsiteY67-8668" fmla="*/ 5240519 h 6248398"/>
              <a:gd name="connsiteX68-8669" fmla="*/ 6980236 w 15811497"/>
              <a:gd name="connsiteY68-8670" fmla="*/ 5231130 h 6248398"/>
              <a:gd name="connsiteX69-8671" fmla="*/ 6978859 w 15811497"/>
              <a:gd name="connsiteY69-8672" fmla="*/ 5225774 h 6248398"/>
              <a:gd name="connsiteX70-8673" fmla="*/ 6984291 w 15811497"/>
              <a:gd name="connsiteY70-8674" fmla="*/ 5240614 h 6248398"/>
              <a:gd name="connsiteX71-8675" fmla="*/ 6984292 w 15811497"/>
              <a:gd name="connsiteY71-8676" fmla="*/ 5240614 h 6248398"/>
              <a:gd name="connsiteX72-8677" fmla="*/ 6978860 w 15811497"/>
              <a:gd name="connsiteY72-8678" fmla="*/ 5225773 h 6248398"/>
              <a:gd name="connsiteX73-8679" fmla="*/ 6944562 w 15811497"/>
              <a:gd name="connsiteY73-8680" fmla="*/ 5092380 h 6248398"/>
              <a:gd name="connsiteX74-8681" fmla="*/ 6924183 w 15811497"/>
              <a:gd name="connsiteY74-8682" fmla="*/ 4890225 h 6248398"/>
              <a:gd name="connsiteX75-8683" fmla="*/ 6924182 w 15811497"/>
              <a:gd name="connsiteY75-8684" fmla="*/ 4890225 h 6248398"/>
              <a:gd name="connsiteX76-8685" fmla="*/ 6944561 w 15811497"/>
              <a:gd name="connsiteY76-8686" fmla="*/ 5092380 h 6248398"/>
              <a:gd name="connsiteX77-8687" fmla="*/ 6978860 w 15811497"/>
              <a:gd name="connsiteY77-8688" fmla="*/ 5225773 h 6248398"/>
              <a:gd name="connsiteX78-8689" fmla="*/ 6948299 w 15811497"/>
              <a:gd name="connsiteY78-8690" fmla="*/ 5142273 h 6248398"/>
              <a:gd name="connsiteX79-8691" fmla="*/ 5829297 w 15811497"/>
              <a:gd name="connsiteY79-8692" fmla="*/ 4400549 h 6248398"/>
              <a:gd name="connsiteX80-8693" fmla="*/ 5056802 w 15811497"/>
              <a:gd name="connsiteY80-8694" fmla="*/ 4677867 h 6248398"/>
              <a:gd name="connsiteX81-8695" fmla="*/ 5022517 w 15811497"/>
              <a:gd name="connsiteY81-8696" fmla="*/ 4709027 h 6248398"/>
              <a:gd name="connsiteX82-8697" fmla="*/ 5022515 w 15811497"/>
              <a:gd name="connsiteY82-8698" fmla="*/ 4709029 h 6248398"/>
              <a:gd name="connsiteX83-8699" fmla="*/ 5022510 w 15811497"/>
              <a:gd name="connsiteY83-8700" fmla="*/ 4709033 h 6248398"/>
              <a:gd name="connsiteX84-8701" fmla="*/ 4924198 w 15811497"/>
              <a:gd name="connsiteY84-8702" fmla="*/ 4840507 h 6248398"/>
              <a:gd name="connsiteX85-8703" fmla="*/ 4914898 w 15811497"/>
              <a:gd name="connsiteY85-8704" fmla="*/ 4838698 h 6248398"/>
              <a:gd name="connsiteX86-8705" fmla="*/ 4914898 w 15811497"/>
              <a:gd name="connsiteY86-8706" fmla="*/ 4838699 h 6248398"/>
              <a:gd name="connsiteX87-8707" fmla="*/ 4924199 w 15811497"/>
              <a:gd name="connsiteY87-8708" fmla="*/ 4840508 h 6248398"/>
              <a:gd name="connsiteX88-8709" fmla="*/ 4893736 w 15811497"/>
              <a:gd name="connsiteY88-8710" fmla="*/ 4881247 h 6248398"/>
              <a:gd name="connsiteX89-8711" fmla="*/ 4778482 w 15811497"/>
              <a:gd name="connsiteY89-8712" fmla="*/ 5008058 h 6248398"/>
              <a:gd name="connsiteX90-8713" fmla="*/ 4778482 w 15811497"/>
              <a:gd name="connsiteY90-8714" fmla="*/ 5008057 h 6248398"/>
              <a:gd name="connsiteX91-8715" fmla="*/ 4715455 w 15811497"/>
              <a:gd name="connsiteY91-8716" fmla="*/ 5077404 h 6248398"/>
              <a:gd name="connsiteX92-8717" fmla="*/ 2762249 w 15811497"/>
              <a:gd name="connsiteY92-8718" fmla="*/ 5886448 h 6248398"/>
              <a:gd name="connsiteX93-8719" fmla="*/ 0 w 15811497"/>
              <a:gd name="connsiteY93-8720" fmla="*/ 3124198 h 6248398"/>
              <a:gd name="connsiteX94-8721" fmla="*/ 2762249 w 15811497"/>
              <a:gd name="connsiteY94-8722" fmla="*/ 361949 h 6248398"/>
              <a:gd name="connsiteX95-8723" fmla="*/ 4078902 w 15811497"/>
              <a:gd name="connsiteY95-8724" fmla="*/ 695338 h 6248398"/>
              <a:gd name="connsiteX96-8725" fmla="*/ 4261443 w 15811497"/>
              <a:gd name="connsiteY96-8726" fmla="*/ 806235 h 6248398"/>
              <a:gd name="connsiteX97-8727" fmla="*/ 4409044 w 15811497"/>
              <a:gd name="connsiteY97-8728" fmla="*/ 910268 h 6248398"/>
              <a:gd name="connsiteX98-8729" fmla="*/ 4612477 w 15811497"/>
              <a:gd name="connsiteY98-8730" fmla="*/ 1077402 h 6248398"/>
              <a:gd name="connsiteX99-8731" fmla="*/ 4612478 w 15811497"/>
              <a:gd name="connsiteY99-8732" fmla="*/ 1077403 h 6248398"/>
              <a:gd name="connsiteX100-8733" fmla="*/ 4715454 w 15811497"/>
              <a:gd name="connsiteY100-8734" fmla="*/ 1170993 h 6248398"/>
              <a:gd name="connsiteX101-8735" fmla="*/ 4701725 w 15811497"/>
              <a:gd name="connsiteY101-8736" fmla="*/ 1120394 h 6248398"/>
              <a:gd name="connsiteX102-8737" fmla="*/ 5191122 w 15811497"/>
              <a:gd name="connsiteY102-8738" fmla="*/ 1219199 h 6248398"/>
              <a:gd name="connsiteX103-8739" fmla="*/ 6161317 w 15811497"/>
              <a:gd name="connsiteY103-8740" fmla="*/ 761659 h 6248398"/>
              <a:gd name="connsiteX104-8741" fmla="*/ 6224019 w 15811497"/>
              <a:gd name="connsiteY104-8742" fmla="*/ 677808 h 6248398"/>
              <a:gd name="connsiteX105-8743" fmla="*/ 6175489 w 15811497"/>
              <a:gd name="connsiteY105-8744" fmla="*/ 757691 h 6248398"/>
              <a:gd name="connsiteX106-8745" fmla="*/ 6175489 w 15811497"/>
              <a:gd name="connsiteY106-8746" fmla="*/ 757692 h 6248398"/>
              <a:gd name="connsiteX107-8747" fmla="*/ 6224020 w 15811497"/>
              <a:gd name="connsiteY107-8748" fmla="*/ 677809 h 6248398"/>
              <a:gd name="connsiteX108-8749" fmla="*/ 6233696 w 15811497"/>
              <a:gd name="connsiteY108-8750" fmla="*/ 664869 h 6248398"/>
              <a:gd name="connsiteX109-8751" fmla="*/ 6252611 w 15811497"/>
              <a:gd name="connsiteY109-8752" fmla="*/ 633734 h 6248398"/>
              <a:gd name="connsiteX110-8753" fmla="*/ 6252610 w 15811497"/>
              <a:gd name="connsiteY110-8754" fmla="*/ 633734 h 6248398"/>
              <a:gd name="connsiteX111-8755" fmla="*/ 6233696 w 15811497"/>
              <a:gd name="connsiteY111-8756" fmla="*/ 664868 h 6248398"/>
              <a:gd name="connsiteX112-8757" fmla="*/ 6224019 w 15811497"/>
              <a:gd name="connsiteY112-8758" fmla="*/ 677808 h 6248398"/>
              <a:gd name="connsiteX113-8759" fmla="*/ 6248008 w 15811497"/>
              <a:gd name="connsiteY113-8760" fmla="*/ 638320 h 6248398"/>
              <a:gd name="connsiteX114-8761" fmla="*/ 6251291 w 15811497"/>
              <a:gd name="connsiteY114-8762" fmla="*/ 633930 h 6248398"/>
              <a:gd name="connsiteX115-8763" fmla="*/ 6251293 w 15811497"/>
              <a:gd name="connsiteY115-8764" fmla="*/ 633929 h 6248398"/>
              <a:gd name="connsiteX116-8765" fmla="*/ 6257683 w 15811497"/>
              <a:gd name="connsiteY116-8766" fmla="*/ 625384 h 6248398"/>
              <a:gd name="connsiteX117-8767" fmla="*/ 6257686 w 15811497"/>
              <a:gd name="connsiteY117-8768" fmla="*/ 625380 h 6248398"/>
              <a:gd name="connsiteX118-8769" fmla="*/ 6331355 w 15811497"/>
              <a:gd name="connsiteY118-8770" fmla="*/ 526865 h 6248398"/>
              <a:gd name="connsiteX119-8771" fmla="*/ 7448548 w 15811497"/>
              <a:gd name="connsiteY119-8772" fmla="*/ 0 h 6248398"/>
              <a:gd name="connsiteX0-8773" fmla="*/ 11209760 w 15811497"/>
              <a:gd name="connsiteY0-8774" fmla="*/ 5180760 h 6248398"/>
              <a:gd name="connsiteX1-8775" fmla="*/ 11210150 w 15811497"/>
              <a:gd name="connsiteY1-8776" fmla="*/ 5180948 h 6248398"/>
              <a:gd name="connsiteX2-8777" fmla="*/ 11313815 w 15811497"/>
              <a:gd name="connsiteY2-8778" fmla="*/ 5243926 h 6248398"/>
              <a:gd name="connsiteX3-8779" fmla="*/ 11369911 w 15811497"/>
              <a:gd name="connsiteY3-8780" fmla="*/ 5285874 h 6248398"/>
              <a:gd name="connsiteX4-8781" fmla="*/ 11410606 w 15811497"/>
              <a:gd name="connsiteY4-8782" fmla="*/ 5316305 h 6248398"/>
              <a:gd name="connsiteX5-8783" fmla="*/ 11499892 w 15811497"/>
              <a:gd name="connsiteY5-8784" fmla="*/ 5397454 h 6248398"/>
              <a:gd name="connsiteX6-8785" fmla="*/ 11528781 w 15811497"/>
              <a:gd name="connsiteY6-8786" fmla="*/ 5429240 h 6248398"/>
              <a:gd name="connsiteX7-8787" fmla="*/ 11504846 w 15811497"/>
              <a:gd name="connsiteY7-8788" fmla="*/ 5414699 h 6248398"/>
              <a:gd name="connsiteX8-8789" fmla="*/ 11371717 w 15811497"/>
              <a:gd name="connsiteY8-8790" fmla="*/ 5315148 h 6248398"/>
              <a:gd name="connsiteX9-8791" fmla="*/ 11292198 w 15811497"/>
              <a:gd name="connsiteY9-8792" fmla="*/ 5255685 h 6248398"/>
              <a:gd name="connsiteX10-8793" fmla="*/ 11209760 w 15811497"/>
              <a:gd name="connsiteY10-8794" fmla="*/ 5180760 h 6248398"/>
              <a:gd name="connsiteX11-8795" fmla="*/ 4892179 w 15811497"/>
              <a:gd name="connsiteY11-8796" fmla="*/ 4842491 h 6248398"/>
              <a:gd name="connsiteX12-8797" fmla="*/ 4892178 w 15811497"/>
              <a:gd name="connsiteY12-8798" fmla="*/ 4842492 h 6248398"/>
              <a:gd name="connsiteX13-8799" fmla="*/ 4885192 w 15811497"/>
              <a:gd name="connsiteY13-8800" fmla="*/ 4851834 h 6248398"/>
              <a:gd name="connsiteX14-8801" fmla="*/ 4892179 w 15811497"/>
              <a:gd name="connsiteY14-8802" fmla="*/ 4842491 h 6248398"/>
              <a:gd name="connsiteX15-8803" fmla="*/ 7448548 w 15811497"/>
              <a:gd name="connsiteY15-8804" fmla="*/ 0 h 6248398"/>
              <a:gd name="connsiteX16-8805" fmla="*/ 8721604 w 15811497"/>
              <a:gd name="connsiteY16-8806" fmla="*/ 757692 h 6248398"/>
              <a:gd name="connsiteX17-8807" fmla="*/ 8890522 w 15811497"/>
              <a:gd name="connsiteY17-8808" fmla="*/ 1193234 h 6248398"/>
              <a:gd name="connsiteX18-8809" fmla="*/ 9958384 w 15811497"/>
              <a:gd name="connsiteY18-8810" fmla="*/ 1828798 h 6248398"/>
              <a:gd name="connsiteX19-8811" fmla="*/ 10895504 w 15811497"/>
              <a:gd name="connsiteY19-8812" fmla="*/ 1386857 h 6248398"/>
              <a:gd name="connsiteX20-8813" fmla="*/ 10927290 w 15811497"/>
              <a:gd name="connsiteY20-8814" fmla="*/ 1344350 h 6248398"/>
              <a:gd name="connsiteX21-8815" fmla="*/ 10936907 w 15811497"/>
              <a:gd name="connsiteY21-8816" fmla="*/ 1346082 h 6248398"/>
              <a:gd name="connsiteX22-8817" fmla="*/ 10917759 w 15811497"/>
              <a:gd name="connsiteY22-8818" fmla="*/ 1367151 h 6248398"/>
              <a:gd name="connsiteX23-8819" fmla="*/ 10917760 w 15811497"/>
              <a:gd name="connsiteY23-8820" fmla="*/ 1367152 h 6248398"/>
              <a:gd name="connsiteX24-8821" fmla="*/ 10936908 w 15811497"/>
              <a:gd name="connsiteY24-8822" fmla="*/ 1346084 h 6248398"/>
              <a:gd name="connsiteX25-8823" fmla="*/ 10972797 w 15811497"/>
              <a:gd name="connsiteY25-8824" fmla="*/ 1352550 h 6248398"/>
              <a:gd name="connsiteX26-8825" fmla="*/ 10972797 w 15811497"/>
              <a:gd name="connsiteY26-8826" fmla="*/ 1352549 h 6248398"/>
              <a:gd name="connsiteX27-8827" fmla="*/ 10936908 w 15811497"/>
              <a:gd name="connsiteY27-8828" fmla="*/ 1346083 h 6248398"/>
              <a:gd name="connsiteX28-8829" fmla="*/ 11096041 w 15811497"/>
              <a:gd name="connsiteY28-8830" fmla="*/ 1170993 h 6248398"/>
              <a:gd name="connsiteX29-8831" fmla="*/ 13049247 w 15811497"/>
              <a:gd name="connsiteY29-8832" fmla="*/ 361949 h 6248398"/>
              <a:gd name="connsiteX30-8833" fmla="*/ 15811497 w 15811497"/>
              <a:gd name="connsiteY30-8834" fmla="*/ 3124198 h 6248398"/>
              <a:gd name="connsiteX31-8835" fmla="*/ 13049247 w 15811497"/>
              <a:gd name="connsiteY31-8836" fmla="*/ 5886448 h 6248398"/>
              <a:gd name="connsiteX32-8837" fmla="*/ 11732594 w 15811497"/>
              <a:gd name="connsiteY32-8838" fmla="*/ 5553059 h 6248398"/>
              <a:gd name="connsiteX33-8839" fmla="*/ 11528782 w 15811497"/>
              <a:gd name="connsiteY33-8840" fmla="*/ 5429240 h 6248398"/>
              <a:gd name="connsiteX34-8841" fmla="*/ 11499893 w 15811497"/>
              <a:gd name="connsiteY34-8842" fmla="*/ 5397454 h 6248398"/>
              <a:gd name="connsiteX35-8843" fmla="*/ 11410607 w 15811497"/>
              <a:gd name="connsiteY35-8844" fmla="*/ 5316305 h 6248398"/>
              <a:gd name="connsiteX36-8845" fmla="*/ 11369912 w 15811497"/>
              <a:gd name="connsiteY36-8846" fmla="*/ 5285874 h 6248398"/>
              <a:gd name="connsiteX37-8847" fmla="*/ 11355656 w 15811497"/>
              <a:gd name="connsiteY37-8848" fmla="*/ 5144675 h 6248398"/>
              <a:gd name="connsiteX38-8849" fmla="*/ 11355656 w 15811497"/>
              <a:gd name="connsiteY38-8850" fmla="*/ 5144675 h 6248398"/>
              <a:gd name="connsiteX39-8851" fmla="*/ 11369912 w 15811497"/>
              <a:gd name="connsiteY39-8852" fmla="*/ 5285874 h 6248398"/>
              <a:gd name="connsiteX40-8853" fmla="*/ 11313816 w 15811497"/>
              <a:gd name="connsiteY40-8854" fmla="*/ 5243926 h 6248398"/>
              <a:gd name="connsiteX41-8855" fmla="*/ 11210151 w 15811497"/>
              <a:gd name="connsiteY41-8856" fmla="*/ 5180948 h 6248398"/>
              <a:gd name="connsiteX42-8857" fmla="*/ 11209761 w 15811497"/>
              <a:gd name="connsiteY42-8858" fmla="*/ 5180760 h 6248398"/>
              <a:gd name="connsiteX43-8859" fmla="*/ 11096041 w 15811497"/>
              <a:gd name="connsiteY43-8860" fmla="*/ 5077404 h 6248398"/>
              <a:gd name="connsiteX44-8861" fmla="*/ 11063094 w 15811497"/>
              <a:gd name="connsiteY44-8862" fmla="*/ 5041153 h 6248398"/>
              <a:gd name="connsiteX45-8863" fmla="*/ 11063091 w 15811497"/>
              <a:gd name="connsiteY45-8864" fmla="*/ 5041152 h 6248398"/>
              <a:gd name="connsiteX46-8865" fmla="*/ 11096040 w 15811497"/>
              <a:gd name="connsiteY46-8866" fmla="*/ 5077404 h 6248398"/>
              <a:gd name="connsiteX47-8867" fmla="*/ 11209760 w 15811497"/>
              <a:gd name="connsiteY47-8868" fmla="*/ 5180760 h 6248398"/>
              <a:gd name="connsiteX48-8869" fmla="*/ 11100244 w 15811497"/>
              <a:gd name="connsiteY48-8870" fmla="*/ 5128004 h 6248398"/>
              <a:gd name="connsiteX49-8871" fmla="*/ 10610846 w 15811497"/>
              <a:gd name="connsiteY49-8872" fmla="*/ 5029199 h 6248398"/>
              <a:gd name="connsiteX50-8873" fmla="*/ 9640652 w 15811497"/>
              <a:gd name="connsiteY50-8874" fmla="*/ 5486739 h 6248398"/>
              <a:gd name="connsiteX51-8875" fmla="*/ 9628722 w 15811497"/>
              <a:gd name="connsiteY51-8876" fmla="*/ 5502693 h 6248398"/>
              <a:gd name="connsiteX52-8877" fmla="*/ 9568273 w 15811497"/>
              <a:gd name="connsiteY52-8878" fmla="*/ 5583530 h 6248398"/>
              <a:gd name="connsiteX53-8879" fmla="*/ 9535504 w 15811497"/>
              <a:gd name="connsiteY53-8880" fmla="*/ 5637470 h 6248398"/>
              <a:gd name="connsiteX54-8881" fmla="*/ 9535505 w 15811497"/>
              <a:gd name="connsiteY54-8882" fmla="*/ 5637470 h 6248398"/>
              <a:gd name="connsiteX55-8883" fmla="*/ 9568273 w 15811497"/>
              <a:gd name="connsiteY55-8884" fmla="*/ 5583531 h 6248398"/>
              <a:gd name="connsiteX56-8885" fmla="*/ 9628722 w 15811497"/>
              <a:gd name="connsiteY56-8886" fmla="*/ 5502694 h 6248398"/>
              <a:gd name="connsiteX57-8887" fmla="*/ 9563485 w 15811497"/>
              <a:gd name="connsiteY57-8888" fmla="*/ 5610078 h 6248398"/>
              <a:gd name="connsiteX58-8889" fmla="*/ 9542221 w 15811497"/>
              <a:gd name="connsiteY58-8890" fmla="*/ 5638514 h 6248398"/>
              <a:gd name="connsiteX59-8891" fmla="*/ 9504352 w 15811497"/>
              <a:gd name="connsiteY59-8892" fmla="*/ 5689156 h 6248398"/>
              <a:gd name="connsiteX60-8893" fmla="*/ 9480140 w 15811497"/>
              <a:gd name="connsiteY60-8894" fmla="*/ 5721533 h 6248398"/>
              <a:gd name="connsiteX61-8895" fmla="*/ 8362947 w 15811497"/>
              <a:gd name="connsiteY61-8896" fmla="*/ 6248398 h 6248398"/>
              <a:gd name="connsiteX62-8897" fmla="*/ 7028922 w 15811497"/>
              <a:gd name="connsiteY62-8898" fmla="*/ 5364147 h 6248398"/>
              <a:gd name="connsiteX63-8899" fmla="*/ 6990513 w 15811497"/>
              <a:gd name="connsiteY63-8900" fmla="*/ 5259205 h 6248398"/>
              <a:gd name="connsiteX64-8901" fmla="*/ 6990512 w 15811497"/>
              <a:gd name="connsiteY64-8902" fmla="*/ 5259199 h 6248398"/>
              <a:gd name="connsiteX65-8903" fmla="*/ 6983676 w 15811497"/>
              <a:gd name="connsiteY65-8904" fmla="*/ 5240519 h 6248398"/>
              <a:gd name="connsiteX66-8905" fmla="*/ 6983673 w 15811497"/>
              <a:gd name="connsiteY66-8906" fmla="*/ 5240519 h 6248398"/>
              <a:gd name="connsiteX67-8907" fmla="*/ 6980236 w 15811497"/>
              <a:gd name="connsiteY67-8908" fmla="*/ 5231130 h 6248398"/>
              <a:gd name="connsiteX68-8909" fmla="*/ 6978859 w 15811497"/>
              <a:gd name="connsiteY68-8910" fmla="*/ 5225774 h 6248398"/>
              <a:gd name="connsiteX69-8911" fmla="*/ 6984291 w 15811497"/>
              <a:gd name="connsiteY69-8912" fmla="*/ 5240614 h 6248398"/>
              <a:gd name="connsiteX70-8913" fmla="*/ 6984292 w 15811497"/>
              <a:gd name="connsiteY70-8914" fmla="*/ 5240614 h 6248398"/>
              <a:gd name="connsiteX71-8915" fmla="*/ 6978860 w 15811497"/>
              <a:gd name="connsiteY71-8916" fmla="*/ 5225773 h 6248398"/>
              <a:gd name="connsiteX72-8917" fmla="*/ 6944562 w 15811497"/>
              <a:gd name="connsiteY72-8918" fmla="*/ 5092380 h 6248398"/>
              <a:gd name="connsiteX73-8919" fmla="*/ 6924183 w 15811497"/>
              <a:gd name="connsiteY73-8920" fmla="*/ 4890225 h 6248398"/>
              <a:gd name="connsiteX74-8921" fmla="*/ 6924182 w 15811497"/>
              <a:gd name="connsiteY74-8922" fmla="*/ 4890225 h 6248398"/>
              <a:gd name="connsiteX75-8923" fmla="*/ 6944561 w 15811497"/>
              <a:gd name="connsiteY75-8924" fmla="*/ 5092380 h 6248398"/>
              <a:gd name="connsiteX76-8925" fmla="*/ 6978860 w 15811497"/>
              <a:gd name="connsiteY76-8926" fmla="*/ 5225773 h 6248398"/>
              <a:gd name="connsiteX77-8927" fmla="*/ 6948299 w 15811497"/>
              <a:gd name="connsiteY77-8928" fmla="*/ 5142273 h 6248398"/>
              <a:gd name="connsiteX78-8929" fmla="*/ 5829297 w 15811497"/>
              <a:gd name="connsiteY78-8930" fmla="*/ 4400549 h 6248398"/>
              <a:gd name="connsiteX79-8931" fmla="*/ 5056802 w 15811497"/>
              <a:gd name="connsiteY79-8932" fmla="*/ 4677867 h 6248398"/>
              <a:gd name="connsiteX80-8933" fmla="*/ 5022517 w 15811497"/>
              <a:gd name="connsiteY80-8934" fmla="*/ 4709027 h 6248398"/>
              <a:gd name="connsiteX81-8935" fmla="*/ 5022515 w 15811497"/>
              <a:gd name="connsiteY81-8936" fmla="*/ 4709029 h 6248398"/>
              <a:gd name="connsiteX82-8937" fmla="*/ 5022510 w 15811497"/>
              <a:gd name="connsiteY82-8938" fmla="*/ 4709033 h 6248398"/>
              <a:gd name="connsiteX83-8939" fmla="*/ 4924198 w 15811497"/>
              <a:gd name="connsiteY83-8940" fmla="*/ 4840507 h 6248398"/>
              <a:gd name="connsiteX84-8941" fmla="*/ 4914898 w 15811497"/>
              <a:gd name="connsiteY84-8942" fmla="*/ 4838698 h 6248398"/>
              <a:gd name="connsiteX85-8943" fmla="*/ 4914898 w 15811497"/>
              <a:gd name="connsiteY85-8944" fmla="*/ 4838699 h 6248398"/>
              <a:gd name="connsiteX86-8945" fmla="*/ 4924199 w 15811497"/>
              <a:gd name="connsiteY86-8946" fmla="*/ 4840508 h 6248398"/>
              <a:gd name="connsiteX87-8947" fmla="*/ 4893736 w 15811497"/>
              <a:gd name="connsiteY87-8948" fmla="*/ 4881247 h 6248398"/>
              <a:gd name="connsiteX88-8949" fmla="*/ 4778482 w 15811497"/>
              <a:gd name="connsiteY88-8950" fmla="*/ 5008058 h 6248398"/>
              <a:gd name="connsiteX89-8951" fmla="*/ 4778482 w 15811497"/>
              <a:gd name="connsiteY89-8952" fmla="*/ 5008057 h 6248398"/>
              <a:gd name="connsiteX90-8953" fmla="*/ 4715455 w 15811497"/>
              <a:gd name="connsiteY90-8954" fmla="*/ 5077404 h 6248398"/>
              <a:gd name="connsiteX91-8955" fmla="*/ 2762249 w 15811497"/>
              <a:gd name="connsiteY91-8956" fmla="*/ 5886448 h 6248398"/>
              <a:gd name="connsiteX92-8957" fmla="*/ 0 w 15811497"/>
              <a:gd name="connsiteY92-8958" fmla="*/ 3124198 h 6248398"/>
              <a:gd name="connsiteX93-8959" fmla="*/ 2762249 w 15811497"/>
              <a:gd name="connsiteY93-8960" fmla="*/ 361949 h 6248398"/>
              <a:gd name="connsiteX94-8961" fmla="*/ 4078902 w 15811497"/>
              <a:gd name="connsiteY94-8962" fmla="*/ 695338 h 6248398"/>
              <a:gd name="connsiteX95-8963" fmla="*/ 4261443 w 15811497"/>
              <a:gd name="connsiteY95-8964" fmla="*/ 806235 h 6248398"/>
              <a:gd name="connsiteX96-8965" fmla="*/ 4409044 w 15811497"/>
              <a:gd name="connsiteY96-8966" fmla="*/ 910268 h 6248398"/>
              <a:gd name="connsiteX97-8967" fmla="*/ 4612477 w 15811497"/>
              <a:gd name="connsiteY97-8968" fmla="*/ 1077402 h 6248398"/>
              <a:gd name="connsiteX98-8969" fmla="*/ 4612478 w 15811497"/>
              <a:gd name="connsiteY98-8970" fmla="*/ 1077403 h 6248398"/>
              <a:gd name="connsiteX99-8971" fmla="*/ 4715454 w 15811497"/>
              <a:gd name="connsiteY99-8972" fmla="*/ 1170993 h 6248398"/>
              <a:gd name="connsiteX100-8973" fmla="*/ 4701725 w 15811497"/>
              <a:gd name="connsiteY100-8974" fmla="*/ 1120394 h 6248398"/>
              <a:gd name="connsiteX101-8975" fmla="*/ 5191122 w 15811497"/>
              <a:gd name="connsiteY101-8976" fmla="*/ 1219199 h 6248398"/>
              <a:gd name="connsiteX102-8977" fmla="*/ 6161317 w 15811497"/>
              <a:gd name="connsiteY102-8978" fmla="*/ 761659 h 6248398"/>
              <a:gd name="connsiteX103-8979" fmla="*/ 6224019 w 15811497"/>
              <a:gd name="connsiteY103-8980" fmla="*/ 677808 h 6248398"/>
              <a:gd name="connsiteX104-8981" fmla="*/ 6175489 w 15811497"/>
              <a:gd name="connsiteY104-8982" fmla="*/ 757691 h 6248398"/>
              <a:gd name="connsiteX105-8983" fmla="*/ 6175489 w 15811497"/>
              <a:gd name="connsiteY105-8984" fmla="*/ 757692 h 6248398"/>
              <a:gd name="connsiteX106-8985" fmla="*/ 6224020 w 15811497"/>
              <a:gd name="connsiteY106-8986" fmla="*/ 677809 h 6248398"/>
              <a:gd name="connsiteX107-8987" fmla="*/ 6233696 w 15811497"/>
              <a:gd name="connsiteY107-8988" fmla="*/ 664869 h 6248398"/>
              <a:gd name="connsiteX108-8989" fmla="*/ 6252611 w 15811497"/>
              <a:gd name="connsiteY108-8990" fmla="*/ 633734 h 6248398"/>
              <a:gd name="connsiteX109-8991" fmla="*/ 6252610 w 15811497"/>
              <a:gd name="connsiteY109-8992" fmla="*/ 633734 h 6248398"/>
              <a:gd name="connsiteX110-8993" fmla="*/ 6233696 w 15811497"/>
              <a:gd name="connsiteY110-8994" fmla="*/ 664868 h 6248398"/>
              <a:gd name="connsiteX111-8995" fmla="*/ 6224019 w 15811497"/>
              <a:gd name="connsiteY111-8996" fmla="*/ 677808 h 6248398"/>
              <a:gd name="connsiteX112-8997" fmla="*/ 6248008 w 15811497"/>
              <a:gd name="connsiteY112-8998" fmla="*/ 638320 h 6248398"/>
              <a:gd name="connsiteX113-8999" fmla="*/ 6251291 w 15811497"/>
              <a:gd name="connsiteY113-9000" fmla="*/ 633930 h 6248398"/>
              <a:gd name="connsiteX114-9001" fmla="*/ 6251293 w 15811497"/>
              <a:gd name="connsiteY114-9002" fmla="*/ 633929 h 6248398"/>
              <a:gd name="connsiteX115-9003" fmla="*/ 6257683 w 15811497"/>
              <a:gd name="connsiteY115-9004" fmla="*/ 625384 h 6248398"/>
              <a:gd name="connsiteX116-9005" fmla="*/ 6257686 w 15811497"/>
              <a:gd name="connsiteY116-9006" fmla="*/ 625380 h 6248398"/>
              <a:gd name="connsiteX117-9007" fmla="*/ 6331355 w 15811497"/>
              <a:gd name="connsiteY117-9008" fmla="*/ 526865 h 6248398"/>
              <a:gd name="connsiteX118-9009" fmla="*/ 7448548 w 15811497"/>
              <a:gd name="connsiteY118-9010" fmla="*/ 0 h 6248398"/>
              <a:gd name="connsiteX0-9011" fmla="*/ 11209760 w 15811497"/>
              <a:gd name="connsiteY0-9012" fmla="*/ 5180760 h 6248398"/>
              <a:gd name="connsiteX1-9013" fmla="*/ 11210150 w 15811497"/>
              <a:gd name="connsiteY1-9014" fmla="*/ 5180948 h 6248398"/>
              <a:gd name="connsiteX2-9015" fmla="*/ 11313815 w 15811497"/>
              <a:gd name="connsiteY2-9016" fmla="*/ 5243926 h 6248398"/>
              <a:gd name="connsiteX3-9017" fmla="*/ 11369911 w 15811497"/>
              <a:gd name="connsiteY3-9018" fmla="*/ 5285874 h 6248398"/>
              <a:gd name="connsiteX4-9019" fmla="*/ 11410606 w 15811497"/>
              <a:gd name="connsiteY4-9020" fmla="*/ 5316305 h 6248398"/>
              <a:gd name="connsiteX5-9021" fmla="*/ 11499892 w 15811497"/>
              <a:gd name="connsiteY5-9022" fmla="*/ 5397454 h 6248398"/>
              <a:gd name="connsiteX6-9023" fmla="*/ 11528781 w 15811497"/>
              <a:gd name="connsiteY6-9024" fmla="*/ 5429240 h 6248398"/>
              <a:gd name="connsiteX7-9025" fmla="*/ 11504846 w 15811497"/>
              <a:gd name="connsiteY7-9026" fmla="*/ 5414699 h 6248398"/>
              <a:gd name="connsiteX8-9027" fmla="*/ 11371717 w 15811497"/>
              <a:gd name="connsiteY8-9028" fmla="*/ 5315148 h 6248398"/>
              <a:gd name="connsiteX9-9029" fmla="*/ 11292198 w 15811497"/>
              <a:gd name="connsiteY9-9030" fmla="*/ 5255685 h 6248398"/>
              <a:gd name="connsiteX10-9031" fmla="*/ 11209760 w 15811497"/>
              <a:gd name="connsiteY10-9032" fmla="*/ 5180760 h 6248398"/>
              <a:gd name="connsiteX11-9033" fmla="*/ 4892179 w 15811497"/>
              <a:gd name="connsiteY11-9034" fmla="*/ 4842491 h 6248398"/>
              <a:gd name="connsiteX12-9035" fmla="*/ 4892178 w 15811497"/>
              <a:gd name="connsiteY12-9036" fmla="*/ 4842492 h 6248398"/>
              <a:gd name="connsiteX13-9037" fmla="*/ 4885192 w 15811497"/>
              <a:gd name="connsiteY13-9038" fmla="*/ 4851834 h 6248398"/>
              <a:gd name="connsiteX14-9039" fmla="*/ 4892179 w 15811497"/>
              <a:gd name="connsiteY14-9040" fmla="*/ 4842491 h 6248398"/>
              <a:gd name="connsiteX15-9041" fmla="*/ 7448548 w 15811497"/>
              <a:gd name="connsiteY15-9042" fmla="*/ 0 h 6248398"/>
              <a:gd name="connsiteX16-9043" fmla="*/ 8721604 w 15811497"/>
              <a:gd name="connsiteY16-9044" fmla="*/ 757692 h 6248398"/>
              <a:gd name="connsiteX17-9045" fmla="*/ 8890522 w 15811497"/>
              <a:gd name="connsiteY17-9046" fmla="*/ 1193234 h 6248398"/>
              <a:gd name="connsiteX18-9047" fmla="*/ 9958384 w 15811497"/>
              <a:gd name="connsiteY18-9048" fmla="*/ 1828798 h 6248398"/>
              <a:gd name="connsiteX19-9049" fmla="*/ 10895504 w 15811497"/>
              <a:gd name="connsiteY19-9050" fmla="*/ 1386857 h 6248398"/>
              <a:gd name="connsiteX20-9051" fmla="*/ 10927290 w 15811497"/>
              <a:gd name="connsiteY20-9052" fmla="*/ 1344350 h 6248398"/>
              <a:gd name="connsiteX21-9053" fmla="*/ 10936907 w 15811497"/>
              <a:gd name="connsiteY21-9054" fmla="*/ 1346082 h 6248398"/>
              <a:gd name="connsiteX22-9055" fmla="*/ 10917759 w 15811497"/>
              <a:gd name="connsiteY22-9056" fmla="*/ 1367151 h 6248398"/>
              <a:gd name="connsiteX23-9057" fmla="*/ 10917760 w 15811497"/>
              <a:gd name="connsiteY23-9058" fmla="*/ 1367152 h 6248398"/>
              <a:gd name="connsiteX24-9059" fmla="*/ 10936908 w 15811497"/>
              <a:gd name="connsiteY24-9060" fmla="*/ 1346084 h 6248398"/>
              <a:gd name="connsiteX25-9061" fmla="*/ 10972797 w 15811497"/>
              <a:gd name="connsiteY25-9062" fmla="*/ 1352550 h 6248398"/>
              <a:gd name="connsiteX26-9063" fmla="*/ 10936908 w 15811497"/>
              <a:gd name="connsiteY26-9064" fmla="*/ 1346083 h 6248398"/>
              <a:gd name="connsiteX27-9065" fmla="*/ 11096041 w 15811497"/>
              <a:gd name="connsiteY27-9066" fmla="*/ 1170993 h 6248398"/>
              <a:gd name="connsiteX28-9067" fmla="*/ 13049247 w 15811497"/>
              <a:gd name="connsiteY28-9068" fmla="*/ 361949 h 6248398"/>
              <a:gd name="connsiteX29-9069" fmla="*/ 15811497 w 15811497"/>
              <a:gd name="connsiteY29-9070" fmla="*/ 3124198 h 6248398"/>
              <a:gd name="connsiteX30-9071" fmla="*/ 13049247 w 15811497"/>
              <a:gd name="connsiteY30-9072" fmla="*/ 5886448 h 6248398"/>
              <a:gd name="connsiteX31-9073" fmla="*/ 11732594 w 15811497"/>
              <a:gd name="connsiteY31-9074" fmla="*/ 5553059 h 6248398"/>
              <a:gd name="connsiteX32-9075" fmla="*/ 11528782 w 15811497"/>
              <a:gd name="connsiteY32-9076" fmla="*/ 5429240 h 6248398"/>
              <a:gd name="connsiteX33-9077" fmla="*/ 11499893 w 15811497"/>
              <a:gd name="connsiteY33-9078" fmla="*/ 5397454 h 6248398"/>
              <a:gd name="connsiteX34-9079" fmla="*/ 11410607 w 15811497"/>
              <a:gd name="connsiteY34-9080" fmla="*/ 5316305 h 6248398"/>
              <a:gd name="connsiteX35-9081" fmla="*/ 11369912 w 15811497"/>
              <a:gd name="connsiteY35-9082" fmla="*/ 5285874 h 6248398"/>
              <a:gd name="connsiteX36-9083" fmla="*/ 11355656 w 15811497"/>
              <a:gd name="connsiteY36-9084" fmla="*/ 5144675 h 6248398"/>
              <a:gd name="connsiteX37-9085" fmla="*/ 11355656 w 15811497"/>
              <a:gd name="connsiteY37-9086" fmla="*/ 5144675 h 6248398"/>
              <a:gd name="connsiteX38-9087" fmla="*/ 11369912 w 15811497"/>
              <a:gd name="connsiteY38-9088" fmla="*/ 5285874 h 6248398"/>
              <a:gd name="connsiteX39-9089" fmla="*/ 11313816 w 15811497"/>
              <a:gd name="connsiteY39-9090" fmla="*/ 5243926 h 6248398"/>
              <a:gd name="connsiteX40-9091" fmla="*/ 11210151 w 15811497"/>
              <a:gd name="connsiteY40-9092" fmla="*/ 5180948 h 6248398"/>
              <a:gd name="connsiteX41-9093" fmla="*/ 11209761 w 15811497"/>
              <a:gd name="connsiteY41-9094" fmla="*/ 5180760 h 6248398"/>
              <a:gd name="connsiteX42-9095" fmla="*/ 11096041 w 15811497"/>
              <a:gd name="connsiteY42-9096" fmla="*/ 5077404 h 6248398"/>
              <a:gd name="connsiteX43-9097" fmla="*/ 11063094 w 15811497"/>
              <a:gd name="connsiteY43-9098" fmla="*/ 5041153 h 6248398"/>
              <a:gd name="connsiteX44-9099" fmla="*/ 11063091 w 15811497"/>
              <a:gd name="connsiteY44-9100" fmla="*/ 5041152 h 6248398"/>
              <a:gd name="connsiteX45-9101" fmla="*/ 11096040 w 15811497"/>
              <a:gd name="connsiteY45-9102" fmla="*/ 5077404 h 6248398"/>
              <a:gd name="connsiteX46-9103" fmla="*/ 11209760 w 15811497"/>
              <a:gd name="connsiteY46-9104" fmla="*/ 5180760 h 6248398"/>
              <a:gd name="connsiteX47-9105" fmla="*/ 11100244 w 15811497"/>
              <a:gd name="connsiteY47-9106" fmla="*/ 5128004 h 6248398"/>
              <a:gd name="connsiteX48-9107" fmla="*/ 10610846 w 15811497"/>
              <a:gd name="connsiteY48-9108" fmla="*/ 5029199 h 6248398"/>
              <a:gd name="connsiteX49-9109" fmla="*/ 9640652 w 15811497"/>
              <a:gd name="connsiteY49-9110" fmla="*/ 5486739 h 6248398"/>
              <a:gd name="connsiteX50-9111" fmla="*/ 9628722 w 15811497"/>
              <a:gd name="connsiteY50-9112" fmla="*/ 5502693 h 6248398"/>
              <a:gd name="connsiteX51-9113" fmla="*/ 9568273 w 15811497"/>
              <a:gd name="connsiteY51-9114" fmla="*/ 5583530 h 6248398"/>
              <a:gd name="connsiteX52-9115" fmla="*/ 9535504 w 15811497"/>
              <a:gd name="connsiteY52-9116" fmla="*/ 5637470 h 6248398"/>
              <a:gd name="connsiteX53-9117" fmla="*/ 9535505 w 15811497"/>
              <a:gd name="connsiteY53-9118" fmla="*/ 5637470 h 6248398"/>
              <a:gd name="connsiteX54-9119" fmla="*/ 9568273 w 15811497"/>
              <a:gd name="connsiteY54-9120" fmla="*/ 5583531 h 6248398"/>
              <a:gd name="connsiteX55-9121" fmla="*/ 9628722 w 15811497"/>
              <a:gd name="connsiteY55-9122" fmla="*/ 5502694 h 6248398"/>
              <a:gd name="connsiteX56-9123" fmla="*/ 9563485 w 15811497"/>
              <a:gd name="connsiteY56-9124" fmla="*/ 5610078 h 6248398"/>
              <a:gd name="connsiteX57-9125" fmla="*/ 9542221 w 15811497"/>
              <a:gd name="connsiteY57-9126" fmla="*/ 5638514 h 6248398"/>
              <a:gd name="connsiteX58-9127" fmla="*/ 9504352 w 15811497"/>
              <a:gd name="connsiteY58-9128" fmla="*/ 5689156 h 6248398"/>
              <a:gd name="connsiteX59-9129" fmla="*/ 9480140 w 15811497"/>
              <a:gd name="connsiteY59-9130" fmla="*/ 5721533 h 6248398"/>
              <a:gd name="connsiteX60-9131" fmla="*/ 8362947 w 15811497"/>
              <a:gd name="connsiteY60-9132" fmla="*/ 6248398 h 6248398"/>
              <a:gd name="connsiteX61-9133" fmla="*/ 7028922 w 15811497"/>
              <a:gd name="connsiteY61-9134" fmla="*/ 5364147 h 6248398"/>
              <a:gd name="connsiteX62-9135" fmla="*/ 6990513 w 15811497"/>
              <a:gd name="connsiteY62-9136" fmla="*/ 5259205 h 6248398"/>
              <a:gd name="connsiteX63-9137" fmla="*/ 6990512 w 15811497"/>
              <a:gd name="connsiteY63-9138" fmla="*/ 5259199 h 6248398"/>
              <a:gd name="connsiteX64-9139" fmla="*/ 6983676 w 15811497"/>
              <a:gd name="connsiteY64-9140" fmla="*/ 5240519 h 6248398"/>
              <a:gd name="connsiteX65-9141" fmla="*/ 6983673 w 15811497"/>
              <a:gd name="connsiteY65-9142" fmla="*/ 5240519 h 6248398"/>
              <a:gd name="connsiteX66-9143" fmla="*/ 6980236 w 15811497"/>
              <a:gd name="connsiteY66-9144" fmla="*/ 5231130 h 6248398"/>
              <a:gd name="connsiteX67-9145" fmla="*/ 6978859 w 15811497"/>
              <a:gd name="connsiteY67-9146" fmla="*/ 5225774 h 6248398"/>
              <a:gd name="connsiteX68-9147" fmla="*/ 6984291 w 15811497"/>
              <a:gd name="connsiteY68-9148" fmla="*/ 5240614 h 6248398"/>
              <a:gd name="connsiteX69-9149" fmla="*/ 6984292 w 15811497"/>
              <a:gd name="connsiteY69-9150" fmla="*/ 5240614 h 6248398"/>
              <a:gd name="connsiteX70-9151" fmla="*/ 6978860 w 15811497"/>
              <a:gd name="connsiteY70-9152" fmla="*/ 5225773 h 6248398"/>
              <a:gd name="connsiteX71-9153" fmla="*/ 6944562 w 15811497"/>
              <a:gd name="connsiteY71-9154" fmla="*/ 5092380 h 6248398"/>
              <a:gd name="connsiteX72-9155" fmla="*/ 6924183 w 15811497"/>
              <a:gd name="connsiteY72-9156" fmla="*/ 4890225 h 6248398"/>
              <a:gd name="connsiteX73-9157" fmla="*/ 6924182 w 15811497"/>
              <a:gd name="connsiteY73-9158" fmla="*/ 4890225 h 6248398"/>
              <a:gd name="connsiteX74-9159" fmla="*/ 6944561 w 15811497"/>
              <a:gd name="connsiteY74-9160" fmla="*/ 5092380 h 6248398"/>
              <a:gd name="connsiteX75-9161" fmla="*/ 6978860 w 15811497"/>
              <a:gd name="connsiteY75-9162" fmla="*/ 5225773 h 6248398"/>
              <a:gd name="connsiteX76-9163" fmla="*/ 6948299 w 15811497"/>
              <a:gd name="connsiteY76-9164" fmla="*/ 5142273 h 6248398"/>
              <a:gd name="connsiteX77-9165" fmla="*/ 5829297 w 15811497"/>
              <a:gd name="connsiteY77-9166" fmla="*/ 4400549 h 6248398"/>
              <a:gd name="connsiteX78-9167" fmla="*/ 5056802 w 15811497"/>
              <a:gd name="connsiteY78-9168" fmla="*/ 4677867 h 6248398"/>
              <a:gd name="connsiteX79-9169" fmla="*/ 5022517 w 15811497"/>
              <a:gd name="connsiteY79-9170" fmla="*/ 4709027 h 6248398"/>
              <a:gd name="connsiteX80-9171" fmla="*/ 5022515 w 15811497"/>
              <a:gd name="connsiteY80-9172" fmla="*/ 4709029 h 6248398"/>
              <a:gd name="connsiteX81-9173" fmla="*/ 5022510 w 15811497"/>
              <a:gd name="connsiteY81-9174" fmla="*/ 4709033 h 6248398"/>
              <a:gd name="connsiteX82-9175" fmla="*/ 4924198 w 15811497"/>
              <a:gd name="connsiteY82-9176" fmla="*/ 4840507 h 6248398"/>
              <a:gd name="connsiteX83-9177" fmla="*/ 4914898 w 15811497"/>
              <a:gd name="connsiteY83-9178" fmla="*/ 4838698 h 6248398"/>
              <a:gd name="connsiteX84-9179" fmla="*/ 4914898 w 15811497"/>
              <a:gd name="connsiteY84-9180" fmla="*/ 4838699 h 6248398"/>
              <a:gd name="connsiteX85-9181" fmla="*/ 4924199 w 15811497"/>
              <a:gd name="connsiteY85-9182" fmla="*/ 4840508 h 6248398"/>
              <a:gd name="connsiteX86-9183" fmla="*/ 4893736 w 15811497"/>
              <a:gd name="connsiteY86-9184" fmla="*/ 4881247 h 6248398"/>
              <a:gd name="connsiteX87-9185" fmla="*/ 4778482 w 15811497"/>
              <a:gd name="connsiteY87-9186" fmla="*/ 5008058 h 6248398"/>
              <a:gd name="connsiteX88-9187" fmla="*/ 4778482 w 15811497"/>
              <a:gd name="connsiteY88-9188" fmla="*/ 5008057 h 6248398"/>
              <a:gd name="connsiteX89-9189" fmla="*/ 4715455 w 15811497"/>
              <a:gd name="connsiteY89-9190" fmla="*/ 5077404 h 6248398"/>
              <a:gd name="connsiteX90-9191" fmla="*/ 2762249 w 15811497"/>
              <a:gd name="connsiteY90-9192" fmla="*/ 5886448 h 6248398"/>
              <a:gd name="connsiteX91-9193" fmla="*/ 0 w 15811497"/>
              <a:gd name="connsiteY91-9194" fmla="*/ 3124198 h 6248398"/>
              <a:gd name="connsiteX92-9195" fmla="*/ 2762249 w 15811497"/>
              <a:gd name="connsiteY92-9196" fmla="*/ 361949 h 6248398"/>
              <a:gd name="connsiteX93-9197" fmla="*/ 4078902 w 15811497"/>
              <a:gd name="connsiteY93-9198" fmla="*/ 695338 h 6248398"/>
              <a:gd name="connsiteX94-9199" fmla="*/ 4261443 w 15811497"/>
              <a:gd name="connsiteY94-9200" fmla="*/ 806235 h 6248398"/>
              <a:gd name="connsiteX95-9201" fmla="*/ 4409044 w 15811497"/>
              <a:gd name="connsiteY95-9202" fmla="*/ 910268 h 6248398"/>
              <a:gd name="connsiteX96-9203" fmla="*/ 4612477 w 15811497"/>
              <a:gd name="connsiteY96-9204" fmla="*/ 1077402 h 6248398"/>
              <a:gd name="connsiteX97-9205" fmla="*/ 4612478 w 15811497"/>
              <a:gd name="connsiteY97-9206" fmla="*/ 1077403 h 6248398"/>
              <a:gd name="connsiteX98-9207" fmla="*/ 4715454 w 15811497"/>
              <a:gd name="connsiteY98-9208" fmla="*/ 1170993 h 6248398"/>
              <a:gd name="connsiteX99-9209" fmla="*/ 4701725 w 15811497"/>
              <a:gd name="connsiteY99-9210" fmla="*/ 1120394 h 6248398"/>
              <a:gd name="connsiteX100-9211" fmla="*/ 5191122 w 15811497"/>
              <a:gd name="connsiteY100-9212" fmla="*/ 1219199 h 6248398"/>
              <a:gd name="connsiteX101-9213" fmla="*/ 6161317 w 15811497"/>
              <a:gd name="connsiteY101-9214" fmla="*/ 761659 h 6248398"/>
              <a:gd name="connsiteX102-9215" fmla="*/ 6224019 w 15811497"/>
              <a:gd name="connsiteY102-9216" fmla="*/ 677808 h 6248398"/>
              <a:gd name="connsiteX103-9217" fmla="*/ 6175489 w 15811497"/>
              <a:gd name="connsiteY103-9218" fmla="*/ 757691 h 6248398"/>
              <a:gd name="connsiteX104-9219" fmla="*/ 6175489 w 15811497"/>
              <a:gd name="connsiteY104-9220" fmla="*/ 757692 h 6248398"/>
              <a:gd name="connsiteX105-9221" fmla="*/ 6224020 w 15811497"/>
              <a:gd name="connsiteY105-9222" fmla="*/ 677809 h 6248398"/>
              <a:gd name="connsiteX106-9223" fmla="*/ 6233696 w 15811497"/>
              <a:gd name="connsiteY106-9224" fmla="*/ 664869 h 6248398"/>
              <a:gd name="connsiteX107-9225" fmla="*/ 6252611 w 15811497"/>
              <a:gd name="connsiteY107-9226" fmla="*/ 633734 h 6248398"/>
              <a:gd name="connsiteX108-9227" fmla="*/ 6252610 w 15811497"/>
              <a:gd name="connsiteY108-9228" fmla="*/ 633734 h 6248398"/>
              <a:gd name="connsiteX109-9229" fmla="*/ 6233696 w 15811497"/>
              <a:gd name="connsiteY109-9230" fmla="*/ 664868 h 6248398"/>
              <a:gd name="connsiteX110-9231" fmla="*/ 6224019 w 15811497"/>
              <a:gd name="connsiteY110-9232" fmla="*/ 677808 h 6248398"/>
              <a:gd name="connsiteX111-9233" fmla="*/ 6248008 w 15811497"/>
              <a:gd name="connsiteY111-9234" fmla="*/ 638320 h 6248398"/>
              <a:gd name="connsiteX112-9235" fmla="*/ 6251291 w 15811497"/>
              <a:gd name="connsiteY112-9236" fmla="*/ 633930 h 6248398"/>
              <a:gd name="connsiteX113-9237" fmla="*/ 6251293 w 15811497"/>
              <a:gd name="connsiteY113-9238" fmla="*/ 633929 h 6248398"/>
              <a:gd name="connsiteX114-9239" fmla="*/ 6257683 w 15811497"/>
              <a:gd name="connsiteY114-9240" fmla="*/ 625384 h 6248398"/>
              <a:gd name="connsiteX115-9241" fmla="*/ 6257686 w 15811497"/>
              <a:gd name="connsiteY115-9242" fmla="*/ 625380 h 6248398"/>
              <a:gd name="connsiteX116-9243" fmla="*/ 6331355 w 15811497"/>
              <a:gd name="connsiteY116-9244" fmla="*/ 526865 h 6248398"/>
              <a:gd name="connsiteX117-9245" fmla="*/ 7448548 w 15811497"/>
              <a:gd name="connsiteY117-9246" fmla="*/ 0 h 6248398"/>
              <a:gd name="connsiteX0-9247" fmla="*/ 11209760 w 15811497"/>
              <a:gd name="connsiteY0-9248" fmla="*/ 5180760 h 6248398"/>
              <a:gd name="connsiteX1-9249" fmla="*/ 11210150 w 15811497"/>
              <a:gd name="connsiteY1-9250" fmla="*/ 5180948 h 6248398"/>
              <a:gd name="connsiteX2-9251" fmla="*/ 11313815 w 15811497"/>
              <a:gd name="connsiteY2-9252" fmla="*/ 5243926 h 6248398"/>
              <a:gd name="connsiteX3-9253" fmla="*/ 11369911 w 15811497"/>
              <a:gd name="connsiteY3-9254" fmla="*/ 5285874 h 6248398"/>
              <a:gd name="connsiteX4-9255" fmla="*/ 11410606 w 15811497"/>
              <a:gd name="connsiteY4-9256" fmla="*/ 5316305 h 6248398"/>
              <a:gd name="connsiteX5-9257" fmla="*/ 11499892 w 15811497"/>
              <a:gd name="connsiteY5-9258" fmla="*/ 5397454 h 6248398"/>
              <a:gd name="connsiteX6-9259" fmla="*/ 11528781 w 15811497"/>
              <a:gd name="connsiteY6-9260" fmla="*/ 5429240 h 6248398"/>
              <a:gd name="connsiteX7-9261" fmla="*/ 11504846 w 15811497"/>
              <a:gd name="connsiteY7-9262" fmla="*/ 5414699 h 6248398"/>
              <a:gd name="connsiteX8-9263" fmla="*/ 11371717 w 15811497"/>
              <a:gd name="connsiteY8-9264" fmla="*/ 5315148 h 6248398"/>
              <a:gd name="connsiteX9-9265" fmla="*/ 11292198 w 15811497"/>
              <a:gd name="connsiteY9-9266" fmla="*/ 5255685 h 6248398"/>
              <a:gd name="connsiteX10-9267" fmla="*/ 11209760 w 15811497"/>
              <a:gd name="connsiteY10-9268" fmla="*/ 5180760 h 6248398"/>
              <a:gd name="connsiteX11-9269" fmla="*/ 4892179 w 15811497"/>
              <a:gd name="connsiteY11-9270" fmla="*/ 4842491 h 6248398"/>
              <a:gd name="connsiteX12-9271" fmla="*/ 4892178 w 15811497"/>
              <a:gd name="connsiteY12-9272" fmla="*/ 4842492 h 6248398"/>
              <a:gd name="connsiteX13-9273" fmla="*/ 4885192 w 15811497"/>
              <a:gd name="connsiteY13-9274" fmla="*/ 4851834 h 6248398"/>
              <a:gd name="connsiteX14-9275" fmla="*/ 4892179 w 15811497"/>
              <a:gd name="connsiteY14-9276" fmla="*/ 4842491 h 6248398"/>
              <a:gd name="connsiteX15-9277" fmla="*/ 7448548 w 15811497"/>
              <a:gd name="connsiteY15-9278" fmla="*/ 0 h 6248398"/>
              <a:gd name="connsiteX16-9279" fmla="*/ 8721604 w 15811497"/>
              <a:gd name="connsiteY16-9280" fmla="*/ 757692 h 6248398"/>
              <a:gd name="connsiteX17-9281" fmla="*/ 8890522 w 15811497"/>
              <a:gd name="connsiteY17-9282" fmla="*/ 1193234 h 6248398"/>
              <a:gd name="connsiteX18-9283" fmla="*/ 9958384 w 15811497"/>
              <a:gd name="connsiteY18-9284" fmla="*/ 1828798 h 6248398"/>
              <a:gd name="connsiteX19-9285" fmla="*/ 10895504 w 15811497"/>
              <a:gd name="connsiteY19-9286" fmla="*/ 1386857 h 6248398"/>
              <a:gd name="connsiteX20-9287" fmla="*/ 10927290 w 15811497"/>
              <a:gd name="connsiteY20-9288" fmla="*/ 1344350 h 6248398"/>
              <a:gd name="connsiteX21-9289" fmla="*/ 10936907 w 15811497"/>
              <a:gd name="connsiteY21-9290" fmla="*/ 1346082 h 6248398"/>
              <a:gd name="connsiteX22-9291" fmla="*/ 10917759 w 15811497"/>
              <a:gd name="connsiteY22-9292" fmla="*/ 1367151 h 6248398"/>
              <a:gd name="connsiteX23-9293" fmla="*/ 10917760 w 15811497"/>
              <a:gd name="connsiteY23-9294" fmla="*/ 1367152 h 6248398"/>
              <a:gd name="connsiteX24-9295" fmla="*/ 10936908 w 15811497"/>
              <a:gd name="connsiteY24-9296" fmla="*/ 1346084 h 6248398"/>
              <a:gd name="connsiteX25-9297" fmla="*/ 10972797 w 15811497"/>
              <a:gd name="connsiteY25-9298" fmla="*/ 1352550 h 6248398"/>
              <a:gd name="connsiteX26-9299" fmla="*/ 11096041 w 15811497"/>
              <a:gd name="connsiteY26-9300" fmla="*/ 1170993 h 6248398"/>
              <a:gd name="connsiteX27-9301" fmla="*/ 13049247 w 15811497"/>
              <a:gd name="connsiteY27-9302" fmla="*/ 361949 h 6248398"/>
              <a:gd name="connsiteX28-9303" fmla="*/ 15811497 w 15811497"/>
              <a:gd name="connsiteY28-9304" fmla="*/ 3124198 h 6248398"/>
              <a:gd name="connsiteX29-9305" fmla="*/ 13049247 w 15811497"/>
              <a:gd name="connsiteY29-9306" fmla="*/ 5886448 h 6248398"/>
              <a:gd name="connsiteX30-9307" fmla="*/ 11732594 w 15811497"/>
              <a:gd name="connsiteY30-9308" fmla="*/ 5553059 h 6248398"/>
              <a:gd name="connsiteX31-9309" fmla="*/ 11528782 w 15811497"/>
              <a:gd name="connsiteY31-9310" fmla="*/ 5429240 h 6248398"/>
              <a:gd name="connsiteX32-9311" fmla="*/ 11499893 w 15811497"/>
              <a:gd name="connsiteY32-9312" fmla="*/ 5397454 h 6248398"/>
              <a:gd name="connsiteX33-9313" fmla="*/ 11410607 w 15811497"/>
              <a:gd name="connsiteY33-9314" fmla="*/ 5316305 h 6248398"/>
              <a:gd name="connsiteX34-9315" fmla="*/ 11369912 w 15811497"/>
              <a:gd name="connsiteY34-9316" fmla="*/ 5285874 h 6248398"/>
              <a:gd name="connsiteX35-9317" fmla="*/ 11355656 w 15811497"/>
              <a:gd name="connsiteY35-9318" fmla="*/ 5144675 h 6248398"/>
              <a:gd name="connsiteX36-9319" fmla="*/ 11355656 w 15811497"/>
              <a:gd name="connsiteY36-9320" fmla="*/ 5144675 h 6248398"/>
              <a:gd name="connsiteX37-9321" fmla="*/ 11369912 w 15811497"/>
              <a:gd name="connsiteY37-9322" fmla="*/ 5285874 h 6248398"/>
              <a:gd name="connsiteX38-9323" fmla="*/ 11313816 w 15811497"/>
              <a:gd name="connsiteY38-9324" fmla="*/ 5243926 h 6248398"/>
              <a:gd name="connsiteX39-9325" fmla="*/ 11210151 w 15811497"/>
              <a:gd name="connsiteY39-9326" fmla="*/ 5180948 h 6248398"/>
              <a:gd name="connsiteX40-9327" fmla="*/ 11209761 w 15811497"/>
              <a:gd name="connsiteY40-9328" fmla="*/ 5180760 h 6248398"/>
              <a:gd name="connsiteX41-9329" fmla="*/ 11096041 w 15811497"/>
              <a:gd name="connsiteY41-9330" fmla="*/ 5077404 h 6248398"/>
              <a:gd name="connsiteX42-9331" fmla="*/ 11063094 w 15811497"/>
              <a:gd name="connsiteY42-9332" fmla="*/ 5041153 h 6248398"/>
              <a:gd name="connsiteX43-9333" fmla="*/ 11063091 w 15811497"/>
              <a:gd name="connsiteY43-9334" fmla="*/ 5041152 h 6248398"/>
              <a:gd name="connsiteX44-9335" fmla="*/ 11096040 w 15811497"/>
              <a:gd name="connsiteY44-9336" fmla="*/ 5077404 h 6248398"/>
              <a:gd name="connsiteX45-9337" fmla="*/ 11209760 w 15811497"/>
              <a:gd name="connsiteY45-9338" fmla="*/ 5180760 h 6248398"/>
              <a:gd name="connsiteX46-9339" fmla="*/ 11100244 w 15811497"/>
              <a:gd name="connsiteY46-9340" fmla="*/ 5128004 h 6248398"/>
              <a:gd name="connsiteX47-9341" fmla="*/ 10610846 w 15811497"/>
              <a:gd name="connsiteY47-9342" fmla="*/ 5029199 h 6248398"/>
              <a:gd name="connsiteX48-9343" fmla="*/ 9640652 w 15811497"/>
              <a:gd name="connsiteY48-9344" fmla="*/ 5486739 h 6248398"/>
              <a:gd name="connsiteX49-9345" fmla="*/ 9628722 w 15811497"/>
              <a:gd name="connsiteY49-9346" fmla="*/ 5502693 h 6248398"/>
              <a:gd name="connsiteX50-9347" fmla="*/ 9568273 w 15811497"/>
              <a:gd name="connsiteY50-9348" fmla="*/ 5583530 h 6248398"/>
              <a:gd name="connsiteX51-9349" fmla="*/ 9535504 w 15811497"/>
              <a:gd name="connsiteY51-9350" fmla="*/ 5637470 h 6248398"/>
              <a:gd name="connsiteX52-9351" fmla="*/ 9535505 w 15811497"/>
              <a:gd name="connsiteY52-9352" fmla="*/ 5637470 h 6248398"/>
              <a:gd name="connsiteX53-9353" fmla="*/ 9568273 w 15811497"/>
              <a:gd name="connsiteY53-9354" fmla="*/ 5583531 h 6248398"/>
              <a:gd name="connsiteX54-9355" fmla="*/ 9628722 w 15811497"/>
              <a:gd name="connsiteY54-9356" fmla="*/ 5502694 h 6248398"/>
              <a:gd name="connsiteX55-9357" fmla="*/ 9563485 w 15811497"/>
              <a:gd name="connsiteY55-9358" fmla="*/ 5610078 h 6248398"/>
              <a:gd name="connsiteX56-9359" fmla="*/ 9542221 w 15811497"/>
              <a:gd name="connsiteY56-9360" fmla="*/ 5638514 h 6248398"/>
              <a:gd name="connsiteX57-9361" fmla="*/ 9504352 w 15811497"/>
              <a:gd name="connsiteY57-9362" fmla="*/ 5689156 h 6248398"/>
              <a:gd name="connsiteX58-9363" fmla="*/ 9480140 w 15811497"/>
              <a:gd name="connsiteY58-9364" fmla="*/ 5721533 h 6248398"/>
              <a:gd name="connsiteX59-9365" fmla="*/ 8362947 w 15811497"/>
              <a:gd name="connsiteY59-9366" fmla="*/ 6248398 h 6248398"/>
              <a:gd name="connsiteX60-9367" fmla="*/ 7028922 w 15811497"/>
              <a:gd name="connsiteY60-9368" fmla="*/ 5364147 h 6248398"/>
              <a:gd name="connsiteX61-9369" fmla="*/ 6990513 w 15811497"/>
              <a:gd name="connsiteY61-9370" fmla="*/ 5259205 h 6248398"/>
              <a:gd name="connsiteX62-9371" fmla="*/ 6990512 w 15811497"/>
              <a:gd name="connsiteY62-9372" fmla="*/ 5259199 h 6248398"/>
              <a:gd name="connsiteX63-9373" fmla="*/ 6983676 w 15811497"/>
              <a:gd name="connsiteY63-9374" fmla="*/ 5240519 h 6248398"/>
              <a:gd name="connsiteX64-9375" fmla="*/ 6983673 w 15811497"/>
              <a:gd name="connsiteY64-9376" fmla="*/ 5240519 h 6248398"/>
              <a:gd name="connsiteX65-9377" fmla="*/ 6980236 w 15811497"/>
              <a:gd name="connsiteY65-9378" fmla="*/ 5231130 h 6248398"/>
              <a:gd name="connsiteX66-9379" fmla="*/ 6978859 w 15811497"/>
              <a:gd name="connsiteY66-9380" fmla="*/ 5225774 h 6248398"/>
              <a:gd name="connsiteX67-9381" fmla="*/ 6984291 w 15811497"/>
              <a:gd name="connsiteY67-9382" fmla="*/ 5240614 h 6248398"/>
              <a:gd name="connsiteX68-9383" fmla="*/ 6984292 w 15811497"/>
              <a:gd name="connsiteY68-9384" fmla="*/ 5240614 h 6248398"/>
              <a:gd name="connsiteX69-9385" fmla="*/ 6978860 w 15811497"/>
              <a:gd name="connsiteY69-9386" fmla="*/ 5225773 h 6248398"/>
              <a:gd name="connsiteX70-9387" fmla="*/ 6944562 w 15811497"/>
              <a:gd name="connsiteY70-9388" fmla="*/ 5092380 h 6248398"/>
              <a:gd name="connsiteX71-9389" fmla="*/ 6924183 w 15811497"/>
              <a:gd name="connsiteY71-9390" fmla="*/ 4890225 h 6248398"/>
              <a:gd name="connsiteX72-9391" fmla="*/ 6924182 w 15811497"/>
              <a:gd name="connsiteY72-9392" fmla="*/ 4890225 h 6248398"/>
              <a:gd name="connsiteX73-9393" fmla="*/ 6944561 w 15811497"/>
              <a:gd name="connsiteY73-9394" fmla="*/ 5092380 h 6248398"/>
              <a:gd name="connsiteX74-9395" fmla="*/ 6978860 w 15811497"/>
              <a:gd name="connsiteY74-9396" fmla="*/ 5225773 h 6248398"/>
              <a:gd name="connsiteX75-9397" fmla="*/ 6948299 w 15811497"/>
              <a:gd name="connsiteY75-9398" fmla="*/ 5142273 h 6248398"/>
              <a:gd name="connsiteX76-9399" fmla="*/ 5829297 w 15811497"/>
              <a:gd name="connsiteY76-9400" fmla="*/ 4400549 h 6248398"/>
              <a:gd name="connsiteX77-9401" fmla="*/ 5056802 w 15811497"/>
              <a:gd name="connsiteY77-9402" fmla="*/ 4677867 h 6248398"/>
              <a:gd name="connsiteX78-9403" fmla="*/ 5022517 w 15811497"/>
              <a:gd name="connsiteY78-9404" fmla="*/ 4709027 h 6248398"/>
              <a:gd name="connsiteX79-9405" fmla="*/ 5022515 w 15811497"/>
              <a:gd name="connsiteY79-9406" fmla="*/ 4709029 h 6248398"/>
              <a:gd name="connsiteX80-9407" fmla="*/ 5022510 w 15811497"/>
              <a:gd name="connsiteY80-9408" fmla="*/ 4709033 h 6248398"/>
              <a:gd name="connsiteX81-9409" fmla="*/ 4924198 w 15811497"/>
              <a:gd name="connsiteY81-9410" fmla="*/ 4840507 h 6248398"/>
              <a:gd name="connsiteX82-9411" fmla="*/ 4914898 w 15811497"/>
              <a:gd name="connsiteY82-9412" fmla="*/ 4838698 h 6248398"/>
              <a:gd name="connsiteX83-9413" fmla="*/ 4914898 w 15811497"/>
              <a:gd name="connsiteY83-9414" fmla="*/ 4838699 h 6248398"/>
              <a:gd name="connsiteX84-9415" fmla="*/ 4924199 w 15811497"/>
              <a:gd name="connsiteY84-9416" fmla="*/ 4840508 h 6248398"/>
              <a:gd name="connsiteX85-9417" fmla="*/ 4893736 w 15811497"/>
              <a:gd name="connsiteY85-9418" fmla="*/ 4881247 h 6248398"/>
              <a:gd name="connsiteX86-9419" fmla="*/ 4778482 w 15811497"/>
              <a:gd name="connsiteY86-9420" fmla="*/ 5008058 h 6248398"/>
              <a:gd name="connsiteX87-9421" fmla="*/ 4778482 w 15811497"/>
              <a:gd name="connsiteY87-9422" fmla="*/ 5008057 h 6248398"/>
              <a:gd name="connsiteX88-9423" fmla="*/ 4715455 w 15811497"/>
              <a:gd name="connsiteY88-9424" fmla="*/ 5077404 h 6248398"/>
              <a:gd name="connsiteX89-9425" fmla="*/ 2762249 w 15811497"/>
              <a:gd name="connsiteY89-9426" fmla="*/ 5886448 h 6248398"/>
              <a:gd name="connsiteX90-9427" fmla="*/ 0 w 15811497"/>
              <a:gd name="connsiteY90-9428" fmla="*/ 3124198 h 6248398"/>
              <a:gd name="connsiteX91-9429" fmla="*/ 2762249 w 15811497"/>
              <a:gd name="connsiteY91-9430" fmla="*/ 361949 h 6248398"/>
              <a:gd name="connsiteX92-9431" fmla="*/ 4078902 w 15811497"/>
              <a:gd name="connsiteY92-9432" fmla="*/ 695338 h 6248398"/>
              <a:gd name="connsiteX93-9433" fmla="*/ 4261443 w 15811497"/>
              <a:gd name="connsiteY93-9434" fmla="*/ 806235 h 6248398"/>
              <a:gd name="connsiteX94-9435" fmla="*/ 4409044 w 15811497"/>
              <a:gd name="connsiteY94-9436" fmla="*/ 910268 h 6248398"/>
              <a:gd name="connsiteX95-9437" fmla="*/ 4612477 w 15811497"/>
              <a:gd name="connsiteY95-9438" fmla="*/ 1077402 h 6248398"/>
              <a:gd name="connsiteX96-9439" fmla="*/ 4612478 w 15811497"/>
              <a:gd name="connsiteY96-9440" fmla="*/ 1077403 h 6248398"/>
              <a:gd name="connsiteX97-9441" fmla="*/ 4715454 w 15811497"/>
              <a:gd name="connsiteY97-9442" fmla="*/ 1170993 h 6248398"/>
              <a:gd name="connsiteX98-9443" fmla="*/ 4701725 w 15811497"/>
              <a:gd name="connsiteY98-9444" fmla="*/ 1120394 h 6248398"/>
              <a:gd name="connsiteX99-9445" fmla="*/ 5191122 w 15811497"/>
              <a:gd name="connsiteY99-9446" fmla="*/ 1219199 h 6248398"/>
              <a:gd name="connsiteX100-9447" fmla="*/ 6161317 w 15811497"/>
              <a:gd name="connsiteY100-9448" fmla="*/ 761659 h 6248398"/>
              <a:gd name="connsiteX101-9449" fmla="*/ 6224019 w 15811497"/>
              <a:gd name="connsiteY101-9450" fmla="*/ 677808 h 6248398"/>
              <a:gd name="connsiteX102-9451" fmla="*/ 6175489 w 15811497"/>
              <a:gd name="connsiteY102-9452" fmla="*/ 757691 h 6248398"/>
              <a:gd name="connsiteX103-9453" fmla="*/ 6175489 w 15811497"/>
              <a:gd name="connsiteY103-9454" fmla="*/ 757692 h 6248398"/>
              <a:gd name="connsiteX104-9455" fmla="*/ 6224020 w 15811497"/>
              <a:gd name="connsiteY104-9456" fmla="*/ 677809 h 6248398"/>
              <a:gd name="connsiteX105-9457" fmla="*/ 6233696 w 15811497"/>
              <a:gd name="connsiteY105-9458" fmla="*/ 664869 h 6248398"/>
              <a:gd name="connsiteX106-9459" fmla="*/ 6252611 w 15811497"/>
              <a:gd name="connsiteY106-9460" fmla="*/ 633734 h 6248398"/>
              <a:gd name="connsiteX107-9461" fmla="*/ 6252610 w 15811497"/>
              <a:gd name="connsiteY107-9462" fmla="*/ 633734 h 6248398"/>
              <a:gd name="connsiteX108-9463" fmla="*/ 6233696 w 15811497"/>
              <a:gd name="connsiteY108-9464" fmla="*/ 664868 h 6248398"/>
              <a:gd name="connsiteX109-9465" fmla="*/ 6224019 w 15811497"/>
              <a:gd name="connsiteY109-9466" fmla="*/ 677808 h 6248398"/>
              <a:gd name="connsiteX110-9467" fmla="*/ 6248008 w 15811497"/>
              <a:gd name="connsiteY110-9468" fmla="*/ 638320 h 6248398"/>
              <a:gd name="connsiteX111-9469" fmla="*/ 6251291 w 15811497"/>
              <a:gd name="connsiteY111-9470" fmla="*/ 633930 h 6248398"/>
              <a:gd name="connsiteX112-9471" fmla="*/ 6251293 w 15811497"/>
              <a:gd name="connsiteY112-9472" fmla="*/ 633929 h 6248398"/>
              <a:gd name="connsiteX113-9473" fmla="*/ 6257683 w 15811497"/>
              <a:gd name="connsiteY113-9474" fmla="*/ 625384 h 6248398"/>
              <a:gd name="connsiteX114-9475" fmla="*/ 6257686 w 15811497"/>
              <a:gd name="connsiteY114-9476" fmla="*/ 625380 h 6248398"/>
              <a:gd name="connsiteX115-9477" fmla="*/ 6331355 w 15811497"/>
              <a:gd name="connsiteY115-9478" fmla="*/ 526865 h 6248398"/>
              <a:gd name="connsiteX116-9479" fmla="*/ 7448548 w 15811497"/>
              <a:gd name="connsiteY116-9480" fmla="*/ 0 h 6248398"/>
              <a:gd name="connsiteX0-9481" fmla="*/ 11209760 w 15811497"/>
              <a:gd name="connsiteY0-9482" fmla="*/ 5180760 h 6248398"/>
              <a:gd name="connsiteX1-9483" fmla="*/ 11210150 w 15811497"/>
              <a:gd name="connsiteY1-9484" fmla="*/ 5180948 h 6248398"/>
              <a:gd name="connsiteX2-9485" fmla="*/ 11313815 w 15811497"/>
              <a:gd name="connsiteY2-9486" fmla="*/ 5243926 h 6248398"/>
              <a:gd name="connsiteX3-9487" fmla="*/ 11369911 w 15811497"/>
              <a:gd name="connsiteY3-9488" fmla="*/ 5285874 h 6248398"/>
              <a:gd name="connsiteX4-9489" fmla="*/ 11410606 w 15811497"/>
              <a:gd name="connsiteY4-9490" fmla="*/ 5316305 h 6248398"/>
              <a:gd name="connsiteX5-9491" fmla="*/ 11499892 w 15811497"/>
              <a:gd name="connsiteY5-9492" fmla="*/ 5397454 h 6248398"/>
              <a:gd name="connsiteX6-9493" fmla="*/ 11528781 w 15811497"/>
              <a:gd name="connsiteY6-9494" fmla="*/ 5429240 h 6248398"/>
              <a:gd name="connsiteX7-9495" fmla="*/ 11504846 w 15811497"/>
              <a:gd name="connsiteY7-9496" fmla="*/ 5414699 h 6248398"/>
              <a:gd name="connsiteX8-9497" fmla="*/ 11371717 w 15811497"/>
              <a:gd name="connsiteY8-9498" fmla="*/ 5315148 h 6248398"/>
              <a:gd name="connsiteX9-9499" fmla="*/ 11292198 w 15811497"/>
              <a:gd name="connsiteY9-9500" fmla="*/ 5255685 h 6248398"/>
              <a:gd name="connsiteX10-9501" fmla="*/ 11209760 w 15811497"/>
              <a:gd name="connsiteY10-9502" fmla="*/ 5180760 h 6248398"/>
              <a:gd name="connsiteX11-9503" fmla="*/ 4892179 w 15811497"/>
              <a:gd name="connsiteY11-9504" fmla="*/ 4842491 h 6248398"/>
              <a:gd name="connsiteX12-9505" fmla="*/ 4892178 w 15811497"/>
              <a:gd name="connsiteY12-9506" fmla="*/ 4842492 h 6248398"/>
              <a:gd name="connsiteX13-9507" fmla="*/ 4885192 w 15811497"/>
              <a:gd name="connsiteY13-9508" fmla="*/ 4851834 h 6248398"/>
              <a:gd name="connsiteX14-9509" fmla="*/ 4892179 w 15811497"/>
              <a:gd name="connsiteY14-9510" fmla="*/ 4842491 h 6248398"/>
              <a:gd name="connsiteX15-9511" fmla="*/ 7448548 w 15811497"/>
              <a:gd name="connsiteY15-9512" fmla="*/ 0 h 6248398"/>
              <a:gd name="connsiteX16-9513" fmla="*/ 8721604 w 15811497"/>
              <a:gd name="connsiteY16-9514" fmla="*/ 757692 h 6248398"/>
              <a:gd name="connsiteX17-9515" fmla="*/ 8890522 w 15811497"/>
              <a:gd name="connsiteY17-9516" fmla="*/ 1193234 h 6248398"/>
              <a:gd name="connsiteX18-9517" fmla="*/ 9958384 w 15811497"/>
              <a:gd name="connsiteY18-9518" fmla="*/ 1828798 h 6248398"/>
              <a:gd name="connsiteX19-9519" fmla="*/ 10895504 w 15811497"/>
              <a:gd name="connsiteY19-9520" fmla="*/ 1386857 h 6248398"/>
              <a:gd name="connsiteX20-9521" fmla="*/ 10927290 w 15811497"/>
              <a:gd name="connsiteY20-9522" fmla="*/ 1344350 h 6248398"/>
              <a:gd name="connsiteX21-9523" fmla="*/ 10936907 w 15811497"/>
              <a:gd name="connsiteY21-9524" fmla="*/ 1346082 h 6248398"/>
              <a:gd name="connsiteX22-9525" fmla="*/ 10917759 w 15811497"/>
              <a:gd name="connsiteY22-9526" fmla="*/ 1367151 h 6248398"/>
              <a:gd name="connsiteX23-9527" fmla="*/ 10917760 w 15811497"/>
              <a:gd name="connsiteY23-9528" fmla="*/ 1367152 h 6248398"/>
              <a:gd name="connsiteX24-9529" fmla="*/ 10936908 w 15811497"/>
              <a:gd name="connsiteY24-9530" fmla="*/ 1346084 h 6248398"/>
              <a:gd name="connsiteX25-9531" fmla="*/ 11096041 w 15811497"/>
              <a:gd name="connsiteY25-9532" fmla="*/ 1170993 h 6248398"/>
              <a:gd name="connsiteX26-9533" fmla="*/ 13049247 w 15811497"/>
              <a:gd name="connsiteY26-9534" fmla="*/ 361949 h 6248398"/>
              <a:gd name="connsiteX27-9535" fmla="*/ 15811497 w 15811497"/>
              <a:gd name="connsiteY27-9536" fmla="*/ 3124198 h 6248398"/>
              <a:gd name="connsiteX28-9537" fmla="*/ 13049247 w 15811497"/>
              <a:gd name="connsiteY28-9538" fmla="*/ 5886448 h 6248398"/>
              <a:gd name="connsiteX29-9539" fmla="*/ 11732594 w 15811497"/>
              <a:gd name="connsiteY29-9540" fmla="*/ 5553059 h 6248398"/>
              <a:gd name="connsiteX30-9541" fmla="*/ 11528782 w 15811497"/>
              <a:gd name="connsiteY30-9542" fmla="*/ 5429240 h 6248398"/>
              <a:gd name="connsiteX31-9543" fmla="*/ 11499893 w 15811497"/>
              <a:gd name="connsiteY31-9544" fmla="*/ 5397454 h 6248398"/>
              <a:gd name="connsiteX32-9545" fmla="*/ 11410607 w 15811497"/>
              <a:gd name="connsiteY32-9546" fmla="*/ 5316305 h 6248398"/>
              <a:gd name="connsiteX33-9547" fmla="*/ 11369912 w 15811497"/>
              <a:gd name="connsiteY33-9548" fmla="*/ 5285874 h 6248398"/>
              <a:gd name="connsiteX34-9549" fmla="*/ 11355656 w 15811497"/>
              <a:gd name="connsiteY34-9550" fmla="*/ 5144675 h 6248398"/>
              <a:gd name="connsiteX35-9551" fmla="*/ 11355656 w 15811497"/>
              <a:gd name="connsiteY35-9552" fmla="*/ 5144675 h 6248398"/>
              <a:gd name="connsiteX36-9553" fmla="*/ 11369912 w 15811497"/>
              <a:gd name="connsiteY36-9554" fmla="*/ 5285874 h 6248398"/>
              <a:gd name="connsiteX37-9555" fmla="*/ 11313816 w 15811497"/>
              <a:gd name="connsiteY37-9556" fmla="*/ 5243926 h 6248398"/>
              <a:gd name="connsiteX38-9557" fmla="*/ 11210151 w 15811497"/>
              <a:gd name="connsiteY38-9558" fmla="*/ 5180948 h 6248398"/>
              <a:gd name="connsiteX39-9559" fmla="*/ 11209761 w 15811497"/>
              <a:gd name="connsiteY39-9560" fmla="*/ 5180760 h 6248398"/>
              <a:gd name="connsiteX40-9561" fmla="*/ 11096041 w 15811497"/>
              <a:gd name="connsiteY40-9562" fmla="*/ 5077404 h 6248398"/>
              <a:gd name="connsiteX41-9563" fmla="*/ 11063094 w 15811497"/>
              <a:gd name="connsiteY41-9564" fmla="*/ 5041153 h 6248398"/>
              <a:gd name="connsiteX42-9565" fmla="*/ 11063091 w 15811497"/>
              <a:gd name="connsiteY42-9566" fmla="*/ 5041152 h 6248398"/>
              <a:gd name="connsiteX43-9567" fmla="*/ 11096040 w 15811497"/>
              <a:gd name="connsiteY43-9568" fmla="*/ 5077404 h 6248398"/>
              <a:gd name="connsiteX44-9569" fmla="*/ 11209760 w 15811497"/>
              <a:gd name="connsiteY44-9570" fmla="*/ 5180760 h 6248398"/>
              <a:gd name="connsiteX45-9571" fmla="*/ 11100244 w 15811497"/>
              <a:gd name="connsiteY45-9572" fmla="*/ 5128004 h 6248398"/>
              <a:gd name="connsiteX46-9573" fmla="*/ 10610846 w 15811497"/>
              <a:gd name="connsiteY46-9574" fmla="*/ 5029199 h 6248398"/>
              <a:gd name="connsiteX47-9575" fmla="*/ 9640652 w 15811497"/>
              <a:gd name="connsiteY47-9576" fmla="*/ 5486739 h 6248398"/>
              <a:gd name="connsiteX48-9577" fmla="*/ 9628722 w 15811497"/>
              <a:gd name="connsiteY48-9578" fmla="*/ 5502693 h 6248398"/>
              <a:gd name="connsiteX49-9579" fmla="*/ 9568273 w 15811497"/>
              <a:gd name="connsiteY49-9580" fmla="*/ 5583530 h 6248398"/>
              <a:gd name="connsiteX50-9581" fmla="*/ 9535504 w 15811497"/>
              <a:gd name="connsiteY50-9582" fmla="*/ 5637470 h 6248398"/>
              <a:gd name="connsiteX51-9583" fmla="*/ 9535505 w 15811497"/>
              <a:gd name="connsiteY51-9584" fmla="*/ 5637470 h 6248398"/>
              <a:gd name="connsiteX52-9585" fmla="*/ 9568273 w 15811497"/>
              <a:gd name="connsiteY52-9586" fmla="*/ 5583531 h 6248398"/>
              <a:gd name="connsiteX53-9587" fmla="*/ 9628722 w 15811497"/>
              <a:gd name="connsiteY53-9588" fmla="*/ 5502694 h 6248398"/>
              <a:gd name="connsiteX54-9589" fmla="*/ 9563485 w 15811497"/>
              <a:gd name="connsiteY54-9590" fmla="*/ 5610078 h 6248398"/>
              <a:gd name="connsiteX55-9591" fmla="*/ 9542221 w 15811497"/>
              <a:gd name="connsiteY55-9592" fmla="*/ 5638514 h 6248398"/>
              <a:gd name="connsiteX56-9593" fmla="*/ 9504352 w 15811497"/>
              <a:gd name="connsiteY56-9594" fmla="*/ 5689156 h 6248398"/>
              <a:gd name="connsiteX57-9595" fmla="*/ 9480140 w 15811497"/>
              <a:gd name="connsiteY57-9596" fmla="*/ 5721533 h 6248398"/>
              <a:gd name="connsiteX58-9597" fmla="*/ 8362947 w 15811497"/>
              <a:gd name="connsiteY58-9598" fmla="*/ 6248398 h 6248398"/>
              <a:gd name="connsiteX59-9599" fmla="*/ 7028922 w 15811497"/>
              <a:gd name="connsiteY59-9600" fmla="*/ 5364147 h 6248398"/>
              <a:gd name="connsiteX60-9601" fmla="*/ 6990513 w 15811497"/>
              <a:gd name="connsiteY60-9602" fmla="*/ 5259205 h 6248398"/>
              <a:gd name="connsiteX61-9603" fmla="*/ 6990512 w 15811497"/>
              <a:gd name="connsiteY61-9604" fmla="*/ 5259199 h 6248398"/>
              <a:gd name="connsiteX62-9605" fmla="*/ 6983676 w 15811497"/>
              <a:gd name="connsiteY62-9606" fmla="*/ 5240519 h 6248398"/>
              <a:gd name="connsiteX63-9607" fmla="*/ 6983673 w 15811497"/>
              <a:gd name="connsiteY63-9608" fmla="*/ 5240519 h 6248398"/>
              <a:gd name="connsiteX64-9609" fmla="*/ 6980236 w 15811497"/>
              <a:gd name="connsiteY64-9610" fmla="*/ 5231130 h 6248398"/>
              <a:gd name="connsiteX65-9611" fmla="*/ 6978859 w 15811497"/>
              <a:gd name="connsiteY65-9612" fmla="*/ 5225774 h 6248398"/>
              <a:gd name="connsiteX66-9613" fmla="*/ 6984291 w 15811497"/>
              <a:gd name="connsiteY66-9614" fmla="*/ 5240614 h 6248398"/>
              <a:gd name="connsiteX67-9615" fmla="*/ 6984292 w 15811497"/>
              <a:gd name="connsiteY67-9616" fmla="*/ 5240614 h 6248398"/>
              <a:gd name="connsiteX68-9617" fmla="*/ 6978860 w 15811497"/>
              <a:gd name="connsiteY68-9618" fmla="*/ 5225773 h 6248398"/>
              <a:gd name="connsiteX69-9619" fmla="*/ 6944562 w 15811497"/>
              <a:gd name="connsiteY69-9620" fmla="*/ 5092380 h 6248398"/>
              <a:gd name="connsiteX70-9621" fmla="*/ 6924183 w 15811497"/>
              <a:gd name="connsiteY70-9622" fmla="*/ 4890225 h 6248398"/>
              <a:gd name="connsiteX71-9623" fmla="*/ 6924182 w 15811497"/>
              <a:gd name="connsiteY71-9624" fmla="*/ 4890225 h 6248398"/>
              <a:gd name="connsiteX72-9625" fmla="*/ 6944561 w 15811497"/>
              <a:gd name="connsiteY72-9626" fmla="*/ 5092380 h 6248398"/>
              <a:gd name="connsiteX73-9627" fmla="*/ 6978860 w 15811497"/>
              <a:gd name="connsiteY73-9628" fmla="*/ 5225773 h 6248398"/>
              <a:gd name="connsiteX74-9629" fmla="*/ 6948299 w 15811497"/>
              <a:gd name="connsiteY74-9630" fmla="*/ 5142273 h 6248398"/>
              <a:gd name="connsiteX75-9631" fmla="*/ 5829297 w 15811497"/>
              <a:gd name="connsiteY75-9632" fmla="*/ 4400549 h 6248398"/>
              <a:gd name="connsiteX76-9633" fmla="*/ 5056802 w 15811497"/>
              <a:gd name="connsiteY76-9634" fmla="*/ 4677867 h 6248398"/>
              <a:gd name="connsiteX77-9635" fmla="*/ 5022517 w 15811497"/>
              <a:gd name="connsiteY77-9636" fmla="*/ 4709027 h 6248398"/>
              <a:gd name="connsiteX78-9637" fmla="*/ 5022515 w 15811497"/>
              <a:gd name="connsiteY78-9638" fmla="*/ 4709029 h 6248398"/>
              <a:gd name="connsiteX79-9639" fmla="*/ 5022510 w 15811497"/>
              <a:gd name="connsiteY79-9640" fmla="*/ 4709033 h 6248398"/>
              <a:gd name="connsiteX80-9641" fmla="*/ 4924198 w 15811497"/>
              <a:gd name="connsiteY80-9642" fmla="*/ 4840507 h 6248398"/>
              <a:gd name="connsiteX81-9643" fmla="*/ 4914898 w 15811497"/>
              <a:gd name="connsiteY81-9644" fmla="*/ 4838698 h 6248398"/>
              <a:gd name="connsiteX82-9645" fmla="*/ 4914898 w 15811497"/>
              <a:gd name="connsiteY82-9646" fmla="*/ 4838699 h 6248398"/>
              <a:gd name="connsiteX83-9647" fmla="*/ 4924199 w 15811497"/>
              <a:gd name="connsiteY83-9648" fmla="*/ 4840508 h 6248398"/>
              <a:gd name="connsiteX84-9649" fmla="*/ 4893736 w 15811497"/>
              <a:gd name="connsiteY84-9650" fmla="*/ 4881247 h 6248398"/>
              <a:gd name="connsiteX85-9651" fmla="*/ 4778482 w 15811497"/>
              <a:gd name="connsiteY85-9652" fmla="*/ 5008058 h 6248398"/>
              <a:gd name="connsiteX86-9653" fmla="*/ 4778482 w 15811497"/>
              <a:gd name="connsiteY86-9654" fmla="*/ 5008057 h 6248398"/>
              <a:gd name="connsiteX87-9655" fmla="*/ 4715455 w 15811497"/>
              <a:gd name="connsiteY87-9656" fmla="*/ 5077404 h 6248398"/>
              <a:gd name="connsiteX88-9657" fmla="*/ 2762249 w 15811497"/>
              <a:gd name="connsiteY88-9658" fmla="*/ 5886448 h 6248398"/>
              <a:gd name="connsiteX89-9659" fmla="*/ 0 w 15811497"/>
              <a:gd name="connsiteY89-9660" fmla="*/ 3124198 h 6248398"/>
              <a:gd name="connsiteX90-9661" fmla="*/ 2762249 w 15811497"/>
              <a:gd name="connsiteY90-9662" fmla="*/ 361949 h 6248398"/>
              <a:gd name="connsiteX91-9663" fmla="*/ 4078902 w 15811497"/>
              <a:gd name="connsiteY91-9664" fmla="*/ 695338 h 6248398"/>
              <a:gd name="connsiteX92-9665" fmla="*/ 4261443 w 15811497"/>
              <a:gd name="connsiteY92-9666" fmla="*/ 806235 h 6248398"/>
              <a:gd name="connsiteX93-9667" fmla="*/ 4409044 w 15811497"/>
              <a:gd name="connsiteY93-9668" fmla="*/ 910268 h 6248398"/>
              <a:gd name="connsiteX94-9669" fmla="*/ 4612477 w 15811497"/>
              <a:gd name="connsiteY94-9670" fmla="*/ 1077402 h 6248398"/>
              <a:gd name="connsiteX95-9671" fmla="*/ 4612478 w 15811497"/>
              <a:gd name="connsiteY95-9672" fmla="*/ 1077403 h 6248398"/>
              <a:gd name="connsiteX96-9673" fmla="*/ 4715454 w 15811497"/>
              <a:gd name="connsiteY96-9674" fmla="*/ 1170993 h 6248398"/>
              <a:gd name="connsiteX97-9675" fmla="*/ 4701725 w 15811497"/>
              <a:gd name="connsiteY97-9676" fmla="*/ 1120394 h 6248398"/>
              <a:gd name="connsiteX98-9677" fmla="*/ 5191122 w 15811497"/>
              <a:gd name="connsiteY98-9678" fmla="*/ 1219199 h 6248398"/>
              <a:gd name="connsiteX99-9679" fmla="*/ 6161317 w 15811497"/>
              <a:gd name="connsiteY99-9680" fmla="*/ 761659 h 6248398"/>
              <a:gd name="connsiteX100-9681" fmla="*/ 6224019 w 15811497"/>
              <a:gd name="connsiteY100-9682" fmla="*/ 677808 h 6248398"/>
              <a:gd name="connsiteX101-9683" fmla="*/ 6175489 w 15811497"/>
              <a:gd name="connsiteY101-9684" fmla="*/ 757691 h 6248398"/>
              <a:gd name="connsiteX102-9685" fmla="*/ 6175489 w 15811497"/>
              <a:gd name="connsiteY102-9686" fmla="*/ 757692 h 6248398"/>
              <a:gd name="connsiteX103-9687" fmla="*/ 6224020 w 15811497"/>
              <a:gd name="connsiteY103-9688" fmla="*/ 677809 h 6248398"/>
              <a:gd name="connsiteX104-9689" fmla="*/ 6233696 w 15811497"/>
              <a:gd name="connsiteY104-9690" fmla="*/ 664869 h 6248398"/>
              <a:gd name="connsiteX105-9691" fmla="*/ 6252611 w 15811497"/>
              <a:gd name="connsiteY105-9692" fmla="*/ 633734 h 6248398"/>
              <a:gd name="connsiteX106-9693" fmla="*/ 6252610 w 15811497"/>
              <a:gd name="connsiteY106-9694" fmla="*/ 633734 h 6248398"/>
              <a:gd name="connsiteX107-9695" fmla="*/ 6233696 w 15811497"/>
              <a:gd name="connsiteY107-9696" fmla="*/ 664868 h 6248398"/>
              <a:gd name="connsiteX108-9697" fmla="*/ 6224019 w 15811497"/>
              <a:gd name="connsiteY108-9698" fmla="*/ 677808 h 6248398"/>
              <a:gd name="connsiteX109-9699" fmla="*/ 6248008 w 15811497"/>
              <a:gd name="connsiteY109-9700" fmla="*/ 638320 h 6248398"/>
              <a:gd name="connsiteX110-9701" fmla="*/ 6251291 w 15811497"/>
              <a:gd name="connsiteY110-9702" fmla="*/ 633930 h 6248398"/>
              <a:gd name="connsiteX111-9703" fmla="*/ 6251293 w 15811497"/>
              <a:gd name="connsiteY111-9704" fmla="*/ 633929 h 6248398"/>
              <a:gd name="connsiteX112-9705" fmla="*/ 6257683 w 15811497"/>
              <a:gd name="connsiteY112-9706" fmla="*/ 625384 h 6248398"/>
              <a:gd name="connsiteX113-9707" fmla="*/ 6257686 w 15811497"/>
              <a:gd name="connsiteY113-9708" fmla="*/ 625380 h 6248398"/>
              <a:gd name="connsiteX114-9709" fmla="*/ 6331355 w 15811497"/>
              <a:gd name="connsiteY114-9710" fmla="*/ 526865 h 6248398"/>
              <a:gd name="connsiteX115-9711" fmla="*/ 7448548 w 15811497"/>
              <a:gd name="connsiteY115-9712" fmla="*/ 0 h 6248398"/>
              <a:gd name="connsiteX0-9713" fmla="*/ 11209760 w 15811497"/>
              <a:gd name="connsiteY0-9714" fmla="*/ 5180760 h 6248398"/>
              <a:gd name="connsiteX1-9715" fmla="*/ 11210150 w 15811497"/>
              <a:gd name="connsiteY1-9716" fmla="*/ 5180948 h 6248398"/>
              <a:gd name="connsiteX2-9717" fmla="*/ 11313815 w 15811497"/>
              <a:gd name="connsiteY2-9718" fmla="*/ 5243926 h 6248398"/>
              <a:gd name="connsiteX3-9719" fmla="*/ 11369911 w 15811497"/>
              <a:gd name="connsiteY3-9720" fmla="*/ 5285874 h 6248398"/>
              <a:gd name="connsiteX4-9721" fmla="*/ 11410606 w 15811497"/>
              <a:gd name="connsiteY4-9722" fmla="*/ 5316305 h 6248398"/>
              <a:gd name="connsiteX5-9723" fmla="*/ 11499892 w 15811497"/>
              <a:gd name="connsiteY5-9724" fmla="*/ 5397454 h 6248398"/>
              <a:gd name="connsiteX6-9725" fmla="*/ 11528781 w 15811497"/>
              <a:gd name="connsiteY6-9726" fmla="*/ 5429240 h 6248398"/>
              <a:gd name="connsiteX7-9727" fmla="*/ 11504846 w 15811497"/>
              <a:gd name="connsiteY7-9728" fmla="*/ 5414699 h 6248398"/>
              <a:gd name="connsiteX8-9729" fmla="*/ 11371717 w 15811497"/>
              <a:gd name="connsiteY8-9730" fmla="*/ 5315148 h 6248398"/>
              <a:gd name="connsiteX9-9731" fmla="*/ 11292198 w 15811497"/>
              <a:gd name="connsiteY9-9732" fmla="*/ 5255685 h 6248398"/>
              <a:gd name="connsiteX10-9733" fmla="*/ 11209760 w 15811497"/>
              <a:gd name="connsiteY10-9734" fmla="*/ 5180760 h 6248398"/>
              <a:gd name="connsiteX11-9735" fmla="*/ 4892179 w 15811497"/>
              <a:gd name="connsiteY11-9736" fmla="*/ 4842491 h 6248398"/>
              <a:gd name="connsiteX12-9737" fmla="*/ 4892178 w 15811497"/>
              <a:gd name="connsiteY12-9738" fmla="*/ 4842492 h 6248398"/>
              <a:gd name="connsiteX13-9739" fmla="*/ 4885192 w 15811497"/>
              <a:gd name="connsiteY13-9740" fmla="*/ 4851834 h 6248398"/>
              <a:gd name="connsiteX14-9741" fmla="*/ 4892179 w 15811497"/>
              <a:gd name="connsiteY14-9742" fmla="*/ 4842491 h 6248398"/>
              <a:gd name="connsiteX15-9743" fmla="*/ 7448548 w 15811497"/>
              <a:gd name="connsiteY15-9744" fmla="*/ 0 h 6248398"/>
              <a:gd name="connsiteX16-9745" fmla="*/ 8721604 w 15811497"/>
              <a:gd name="connsiteY16-9746" fmla="*/ 757692 h 6248398"/>
              <a:gd name="connsiteX17-9747" fmla="*/ 8890522 w 15811497"/>
              <a:gd name="connsiteY17-9748" fmla="*/ 1193234 h 6248398"/>
              <a:gd name="connsiteX18-9749" fmla="*/ 9958384 w 15811497"/>
              <a:gd name="connsiteY18-9750" fmla="*/ 1828798 h 6248398"/>
              <a:gd name="connsiteX19-9751" fmla="*/ 10895504 w 15811497"/>
              <a:gd name="connsiteY19-9752" fmla="*/ 1386857 h 6248398"/>
              <a:gd name="connsiteX20-9753" fmla="*/ 10927290 w 15811497"/>
              <a:gd name="connsiteY20-9754" fmla="*/ 1344350 h 6248398"/>
              <a:gd name="connsiteX21-9755" fmla="*/ 10936907 w 15811497"/>
              <a:gd name="connsiteY21-9756" fmla="*/ 1346082 h 6248398"/>
              <a:gd name="connsiteX22-9757" fmla="*/ 10917759 w 15811497"/>
              <a:gd name="connsiteY22-9758" fmla="*/ 1367151 h 6248398"/>
              <a:gd name="connsiteX23-9759" fmla="*/ 10917760 w 15811497"/>
              <a:gd name="connsiteY23-9760" fmla="*/ 1367152 h 6248398"/>
              <a:gd name="connsiteX24-9761" fmla="*/ 11096041 w 15811497"/>
              <a:gd name="connsiteY24-9762" fmla="*/ 1170993 h 6248398"/>
              <a:gd name="connsiteX25-9763" fmla="*/ 13049247 w 15811497"/>
              <a:gd name="connsiteY25-9764" fmla="*/ 361949 h 6248398"/>
              <a:gd name="connsiteX26-9765" fmla="*/ 15811497 w 15811497"/>
              <a:gd name="connsiteY26-9766" fmla="*/ 3124198 h 6248398"/>
              <a:gd name="connsiteX27-9767" fmla="*/ 13049247 w 15811497"/>
              <a:gd name="connsiteY27-9768" fmla="*/ 5886448 h 6248398"/>
              <a:gd name="connsiteX28-9769" fmla="*/ 11732594 w 15811497"/>
              <a:gd name="connsiteY28-9770" fmla="*/ 5553059 h 6248398"/>
              <a:gd name="connsiteX29-9771" fmla="*/ 11528782 w 15811497"/>
              <a:gd name="connsiteY29-9772" fmla="*/ 5429240 h 6248398"/>
              <a:gd name="connsiteX30-9773" fmla="*/ 11499893 w 15811497"/>
              <a:gd name="connsiteY30-9774" fmla="*/ 5397454 h 6248398"/>
              <a:gd name="connsiteX31-9775" fmla="*/ 11410607 w 15811497"/>
              <a:gd name="connsiteY31-9776" fmla="*/ 5316305 h 6248398"/>
              <a:gd name="connsiteX32-9777" fmla="*/ 11369912 w 15811497"/>
              <a:gd name="connsiteY32-9778" fmla="*/ 5285874 h 6248398"/>
              <a:gd name="connsiteX33-9779" fmla="*/ 11355656 w 15811497"/>
              <a:gd name="connsiteY33-9780" fmla="*/ 5144675 h 6248398"/>
              <a:gd name="connsiteX34-9781" fmla="*/ 11355656 w 15811497"/>
              <a:gd name="connsiteY34-9782" fmla="*/ 5144675 h 6248398"/>
              <a:gd name="connsiteX35-9783" fmla="*/ 11369912 w 15811497"/>
              <a:gd name="connsiteY35-9784" fmla="*/ 5285874 h 6248398"/>
              <a:gd name="connsiteX36-9785" fmla="*/ 11313816 w 15811497"/>
              <a:gd name="connsiteY36-9786" fmla="*/ 5243926 h 6248398"/>
              <a:gd name="connsiteX37-9787" fmla="*/ 11210151 w 15811497"/>
              <a:gd name="connsiteY37-9788" fmla="*/ 5180948 h 6248398"/>
              <a:gd name="connsiteX38-9789" fmla="*/ 11209761 w 15811497"/>
              <a:gd name="connsiteY38-9790" fmla="*/ 5180760 h 6248398"/>
              <a:gd name="connsiteX39-9791" fmla="*/ 11096041 w 15811497"/>
              <a:gd name="connsiteY39-9792" fmla="*/ 5077404 h 6248398"/>
              <a:gd name="connsiteX40-9793" fmla="*/ 11063094 w 15811497"/>
              <a:gd name="connsiteY40-9794" fmla="*/ 5041153 h 6248398"/>
              <a:gd name="connsiteX41-9795" fmla="*/ 11063091 w 15811497"/>
              <a:gd name="connsiteY41-9796" fmla="*/ 5041152 h 6248398"/>
              <a:gd name="connsiteX42-9797" fmla="*/ 11096040 w 15811497"/>
              <a:gd name="connsiteY42-9798" fmla="*/ 5077404 h 6248398"/>
              <a:gd name="connsiteX43-9799" fmla="*/ 11209760 w 15811497"/>
              <a:gd name="connsiteY43-9800" fmla="*/ 5180760 h 6248398"/>
              <a:gd name="connsiteX44-9801" fmla="*/ 11100244 w 15811497"/>
              <a:gd name="connsiteY44-9802" fmla="*/ 5128004 h 6248398"/>
              <a:gd name="connsiteX45-9803" fmla="*/ 10610846 w 15811497"/>
              <a:gd name="connsiteY45-9804" fmla="*/ 5029199 h 6248398"/>
              <a:gd name="connsiteX46-9805" fmla="*/ 9640652 w 15811497"/>
              <a:gd name="connsiteY46-9806" fmla="*/ 5486739 h 6248398"/>
              <a:gd name="connsiteX47-9807" fmla="*/ 9628722 w 15811497"/>
              <a:gd name="connsiteY47-9808" fmla="*/ 5502693 h 6248398"/>
              <a:gd name="connsiteX48-9809" fmla="*/ 9568273 w 15811497"/>
              <a:gd name="connsiteY48-9810" fmla="*/ 5583530 h 6248398"/>
              <a:gd name="connsiteX49-9811" fmla="*/ 9535504 w 15811497"/>
              <a:gd name="connsiteY49-9812" fmla="*/ 5637470 h 6248398"/>
              <a:gd name="connsiteX50-9813" fmla="*/ 9535505 w 15811497"/>
              <a:gd name="connsiteY50-9814" fmla="*/ 5637470 h 6248398"/>
              <a:gd name="connsiteX51-9815" fmla="*/ 9568273 w 15811497"/>
              <a:gd name="connsiteY51-9816" fmla="*/ 5583531 h 6248398"/>
              <a:gd name="connsiteX52-9817" fmla="*/ 9628722 w 15811497"/>
              <a:gd name="connsiteY52-9818" fmla="*/ 5502694 h 6248398"/>
              <a:gd name="connsiteX53-9819" fmla="*/ 9563485 w 15811497"/>
              <a:gd name="connsiteY53-9820" fmla="*/ 5610078 h 6248398"/>
              <a:gd name="connsiteX54-9821" fmla="*/ 9542221 w 15811497"/>
              <a:gd name="connsiteY54-9822" fmla="*/ 5638514 h 6248398"/>
              <a:gd name="connsiteX55-9823" fmla="*/ 9504352 w 15811497"/>
              <a:gd name="connsiteY55-9824" fmla="*/ 5689156 h 6248398"/>
              <a:gd name="connsiteX56-9825" fmla="*/ 9480140 w 15811497"/>
              <a:gd name="connsiteY56-9826" fmla="*/ 5721533 h 6248398"/>
              <a:gd name="connsiteX57-9827" fmla="*/ 8362947 w 15811497"/>
              <a:gd name="connsiteY57-9828" fmla="*/ 6248398 h 6248398"/>
              <a:gd name="connsiteX58-9829" fmla="*/ 7028922 w 15811497"/>
              <a:gd name="connsiteY58-9830" fmla="*/ 5364147 h 6248398"/>
              <a:gd name="connsiteX59-9831" fmla="*/ 6990513 w 15811497"/>
              <a:gd name="connsiteY59-9832" fmla="*/ 5259205 h 6248398"/>
              <a:gd name="connsiteX60-9833" fmla="*/ 6990512 w 15811497"/>
              <a:gd name="connsiteY60-9834" fmla="*/ 5259199 h 6248398"/>
              <a:gd name="connsiteX61-9835" fmla="*/ 6983676 w 15811497"/>
              <a:gd name="connsiteY61-9836" fmla="*/ 5240519 h 6248398"/>
              <a:gd name="connsiteX62-9837" fmla="*/ 6983673 w 15811497"/>
              <a:gd name="connsiteY62-9838" fmla="*/ 5240519 h 6248398"/>
              <a:gd name="connsiteX63-9839" fmla="*/ 6980236 w 15811497"/>
              <a:gd name="connsiteY63-9840" fmla="*/ 5231130 h 6248398"/>
              <a:gd name="connsiteX64-9841" fmla="*/ 6978859 w 15811497"/>
              <a:gd name="connsiteY64-9842" fmla="*/ 5225774 h 6248398"/>
              <a:gd name="connsiteX65-9843" fmla="*/ 6984291 w 15811497"/>
              <a:gd name="connsiteY65-9844" fmla="*/ 5240614 h 6248398"/>
              <a:gd name="connsiteX66-9845" fmla="*/ 6984292 w 15811497"/>
              <a:gd name="connsiteY66-9846" fmla="*/ 5240614 h 6248398"/>
              <a:gd name="connsiteX67-9847" fmla="*/ 6978860 w 15811497"/>
              <a:gd name="connsiteY67-9848" fmla="*/ 5225773 h 6248398"/>
              <a:gd name="connsiteX68-9849" fmla="*/ 6944562 w 15811497"/>
              <a:gd name="connsiteY68-9850" fmla="*/ 5092380 h 6248398"/>
              <a:gd name="connsiteX69-9851" fmla="*/ 6924183 w 15811497"/>
              <a:gd name="connsiteY69-9852" fmla="*/ 4890225 h 6248398"/>
              <a:gd name="connsiteX70-9853" fmla="*/ 6924182 w 15811497"/>
              <a:gd name="connsiteY70-9854" fmla="*/ 4890225 h 6248398"/>
              <a:gd name="connsiteX71-9855" fmla="*/ 6944561 w 15811497"/>
              <a:gd name="connsiteY71-9856" fmla="*/ 5092380 h 6248398"/>
              <a:gd name="connsiteX72-9857" fmla="*/ 6978860 w 15811497"/>
              <a:gd name="connsiteY72-9858" fmla="*/ 5225773 h 6248398"/>
              <a:gd name="connsiteX73-9859" fmla="*/ 6948299 w 15811497"/>
              <a:gd name="connsiteY73-9860" fmla="*/ 5142273 h 6248398"/>
              <a:gd name="connsiteX74-9861" fmla="*/ 5829297 w 15811497"/>
              <a:gd name="connsiteY74-9862" fmla="*/ 4400549 h 6248398"/>
              <a:gd name="connsiteX75-9863" fmla="*/ 5056802 w 15811497"/>
              <a:gd name="connsiteY75-9864" fmla="*/ 4677867 h 6248398"/>
              <a:gd name="connsiteX76-9865" fmla="*/ 5022517 w 15811497"/>
              <a:gd name="connsiteY76-9866" fmla="*/ 4709027 h 6248398"/>
              <a:gd name="connsiteX77-9867" fmla="*/ 5022515 w 15811497"/>
              <a:gd name="connsiteY77-9868" fmla="*/ 4709029 h 6248398"/>
              <a:gd name="connsiteX78-9869" fmla="*/ 5022510 w 15811497"/>
              <a:gd name="connsiteY78-9870" fmla="*/ 4709033 h 6248398"/>
              <a:gd name="connsiteX79-9871" fmla="*/ 4924198 w 15811497"/>
              <a:gd name="connsiteY79-9872" fmla="*/ 4840507 h 6248398"/>
              <a:gd name="connsiteX80-9873" fmla="*/ 4914898 w 15811497"/>
              <a:gd name="connsiteY80-9874" fmla="*/ 4838698 h 6248398"/>
              <a:gd name="connsiteX81-9875" fmla="*/ 4914898 w 15811497"/>
              <a:gd name="connsiteY81-9876" fmla="*/ 4838699 h 6248398"/>
              <a:gd name="connsiteX82-9877" fmla="*/ 4924199 w 15811497"/>
              <a:gd name="connsiteY82-9878" fmla="*/ 4840508 h 6248398"/>
              <a:gd name="connsiteX83-9879" fmla="*/ 4893736 w 15811497"/>
              <a:gd name="connsiteY83-9880" fmla="*/ 4881247 h 6248398"/>
              <a:gd name="connsiteX84-9881" fmla="*/ 4778482 w 15811497"/>
              <a:gd name="connsiteY84-9882" fmla="*/ 5008058 h 6248398"/>
              <a:gd name="connsiteX85-9883" fmla="*/ 4778482 w 15811497"/>
              <a:gd name="connsiteY85-9884" fmla="*/ 5008057 h 6248398"/>
              <a:gd name="connsiteX86-9885" fmla="*/ 4715455 w 15811497"/>
              <a:gd name="connsiteY86-9886" fmla="*/ 5077404 h 6248398"/>
              <a:gd name="connsiteX87-9887" fmla="*/ 2762249 w 15811497"/>
              <a:gd name="connsiteY87-9888" fmla="*/ 5886448 h 6248398"/>
              <a:gd name="connsiteX88-9889" fmla="*/ 0 w 15811497"/>
              <a:gd name="connsiteY88-9890" fmla="*/ 3124198 h 6248398"/>
              <a:gd name="connsiteX89-9891" fmla="*/ 2762249 w 15811497"/>
              <a:gd name="connsiteY89-9892" fmla="*/ 361949 h 6248398"/>
              <a:gd name="connsiteX90-9893" fmla="*/ 4078902 w 15811497"/>
              <a:gd name="connsiteY90-9894" fmla="*/ 695338 h 6248398"/>
              <a:gd name="connsiteX91-9895" fmla="*/ 4261443 w 15811497"/>
              <a:gd name="connsiteY91-9896" fmla="*/ 806235 h 6248398"/>
              <a:gd name="connsiteX92-9897" fmla="*/ 4409044 w 15811497"/>
              <a:gd name="connsiteY92-9898" fmla="*/ 910268 h 6248398"/>
              <a:gd name="connsiteX93-9899" fmla="*/ 4612477 w 15811497"/>
              <a:gd name="connsiteY93-9900" fmla="*/ 1077402 h 6248398"/>
              <a:gd name="connsiteX94-9901" fmla="*/ 4612478 w 15811497"/>
              <a:gd name="connsiteY94-9902" fmla="*/ 1077403 h 6248398"/>
              <a:gd name="connsiteX95-9903" fmla="*/ 4715454 w 15811497"/>
              <a:gd name="connsiteY95-9904" fmla="*/ 1170993 h 6248398"/>
              <a:gd name="connsiteX96-9905" fmla="*/ 4701725 w 15811497"/>
              <a:gd name="connsiteY96-9906" fmla="*/ 1120394 h 6248398"/>
              <a:gd name="connsiteX97-9907" fmla="*/ 5191122 w 15811497"/>
              <a:gd name="connsiteY97-9908" fmla="*/ 1219199 h 6248398"/>
              <a:gd name="connsiteX98-9909" fmla="*/ 6161317 w 15811497"/>
              <a:gd name="connsiteY98-9910" fmla="*/ 761659 h 6248398"/>
              <a:gd name="connsiteX99-9911" fmla="*/ 6224019 w 15811497"/>
              <a:gd name="connsiteY99-9912" fmla="*/ 677808 h 6248398"/>
              <a:gd name="connsiteX100-9913" fmla="*/ 6175489 w 15811497"/>
              <a:gd name="connsiteY100-9914" fmla="*/ 757691 h 6248398"/>
              <a:gd name="connsiteX101-9915" fmla="*/ 6175489 w 15811497"/>
              <a:gd name="connsiteY101-9916" fmla="*/ 757692 h 6248398"/>
              <a:gd name="connsiteX102-9917" fmla="*/ 6224020 w 15811497"/>
              <a:gd name="connsiteY102-9918" fmla="*/ 677809 h 6248398"/>
              <a:gd name="connsiteX103-9919" fmla="*/ 6233696 w 15811497"/>
              <a:gd name="connsiteY103-9920" fmla="*/ 664869 h 6248398"/>
              <a:gd name="connsiteX104-9921" fmla="*/ 6252611 w 15811497"/>
              <a:gd name="connsiteY104-9922" fmla="*/ 633734 h 6248398"/>
              <a:gd name="connsiteX105-9923" fmla="*/ 6252610 w 15811497"/>
              <a:gd name="connsiteY105-9924" fmla="*/ 633734 h 6248398"/>
              <a:gd name="connsiteX106-9925" fmla="*/ 6233696 w 15811497"/>
              <a:gd name="connsiteY106-9926" fmla="*/ 664868 h 6248398"/>
              <a:gd name="connsiteX107-9927" fmla="*/ 6224019 w 15811497"/>
              <a:gd name="connsiteY107-9928" fmla="*/ 677808 h 6248398"/>
              <a:gd name="connsiteX108-9929" fmla="*/ 6248008 w 15811497"/>
              <a:gd name="connsiteY108-9930" fmla="*/ 638320 h 6248398"/>
              <a:gd name="connsiteX109-9931" fmla="*/ 6251291 w 15811497"/>
              <a:gd name="connsiteY109-9932" fmla="*/ 633930 h 6248398"/>
              <a:gd name="connsiteX110-9933" fmla="*/ 6251293 w 15811497"/>
              <a:gd name="connsiteY110-9934" fmla="*/ 633929 h 6248398"/>
              <a:gd name="connsiteX111-9935" fmla="*/ 6257683 w 15811497"/>
              <a:gd name="connsiteY111-9936" fmla="*/ 625384 h 6248398"/>
              <a:gd name="connsiteX112-9937" fmla="*/ 6257686 w 15811497"/>
              <a:gd name="connsiteY112-9938" fmla="*/ 625380 h 6248398"/>
              <a:gd name="connsiteX113-9939" fmla="*/ 6331355 w 15811497"/>
              <a:gd name="connsiteY113-9940" fmla="*/ 526865 h 6248398"/>
              <a:gd name="connsiteX114-9941" fmla="*/ 7448548 w 15811497"/>
              <a:gd name="connsiteY114-9942" fmla="*/ 0 h 6248398"/>
              <a:gd name="connsiteX0-9943" fmla="*/ 11209760 w 15811497"/>
              <a:gd name="connsiteY0-9944" fmla="*/ 5180760 h 6248398"/>
              <a:gd name="connsiteX1-9945" fmla="*/ 11210150 w 15811497"/>
              <a:gd name="connsiteY1-9946" fmla="*/ 5180948 h 6248398"/>
              <a:gd name="connsiteX2-9947" fmla="*/ 11313815 w 15811497"/>
              <a:gd name="connsiteY2-9948" fmla="*/ 5243926 h 6248398"/>
              <a:gd name="connsiteX3-9949" fmla="*/ 11369911 w 15811497"/>
              <a:gd name="connsiteY3-9950" fmla="*/ 5285874 h 6248398"/>
              <a:gd name="connsiteX4-9951" fmla="*/ 11410606 w 15811497"/>
              <a:gd name="connsiteY4-9952" fmla="*/ 5316305 h 6248398"/>
              <a:gd name="connsiteX5-9953" fmla="*/ 11499892 w 15811497"/>
              <a:gd name="connsiteY5-9954" fmla="*/ 5397454 h 6248398"/>
              <a:gd name="connsiteX6-9955" fmla="*/ 11528781 w 15811497"/>
              <a:gd name="connsiteY6-9956" fmla="*/ 5429240 h 6248398"/>
              <a:gd name="connsiteX7-9957" fmla="*/ 11504846 w 15811497"/>
              <a:gd name="connsiteY7-9958" fmla="*/ 5414699 h 6248398"/>
              <a:gd name="connsiteX8-9959" fmla="*/ 11371717 w 15811497"/>
              <a:gd name="connsiteY8-9960" fmla="*/ 5315148 h 6248398"/>
              <a:gd name="connsiteX9-9961" fmla="*/ 11292198 w 15811497"/>
              <a:gd name="connsiteY9-9962" fmla="*/ 5255685 h 6248398"/>
              <a:gd name="connsiteX10-9963" fmla="*/ 11209760 w 15811497"/>
              <a:gd name="connsiteY10-9964" fmla="*/ 5180760 h 6248398"/>
              <a:gd name="connsiteX11-9965" fmla="*/ 4892179 w 15811497"/>
              <a:gd name="connsiteY11-9966" fmla="*/ 4842491 h 6248398"/>
              <a:gd name="connsiteX12-9967" fmla="*/ 4892178 w 15811497"/>
              <a:gd name="connsiteY12-9968" fmla="*/ 4842492 h 6248398"/>
              <a:gd name="connsiteX13-9969" fmla="*/ 4885192 w 15811497"/>
              <a:gd name="connsiteY13-9970" fmla="*/ 4851834 h 6248398"/>
              <a:gd name="connsiteX14-9971" fmla="*/ 4892179 w 15811497"/>
              <a:gd name="connsiteY14-9972" fmla="*/ 4842491 h 6248398"/>
              <a:gd name="connsiteX15-9973" fmla="*/ 7448548 w 15811497"/>
              <a:gd name="connsiteY15-9974" fmla="*/ 0 h 6248398"/>
              <a:gd name="connsiteX16-9975" fmla="*/ 8721604 w 15811497"/>
              <a:gd name="connsiteY16-9976" fmla="*/ 757692 h 6248398"/>
              <a:gd name="connsiteX17-9977" fmla="*/ 8890522 w 15811497"/>
              <a:gd name="connsiteY17-9978" fmla="*/ 1193234 h 6248398"/>
              <a:gd name="connsiteX18-9979" fmla="*/ 9958384 w 15811497"/>
              <a:gd name="connsiteY18-9980" fmla="*/ 1828798 h 6248398"/>
              <a:gd name="connsiteX19-9981" fmla="*/ 10895504 w 15811497"/>
              <a:gd name="connsiteY19-9982" fmla="*/ 1386857 h 6248398"/>
              <a:gd name="connsiteX20-9983" fmla="*/ 10927290 w 15811497"/>
              <a:gd name="connsiteY20-9984" fmla="*/ 1344350 h 6248398"/>
              <a:gd name="connsiteX21-9985" fmla="*/ 10936907 w 15811497"/>
              <a:gd name="connsiteY21-9986" fmla="*/ 1346082 h 6248398"/>
              <a:gd name="connsiteX22-9987" fmla="*/ 10917759 w 15811497"/>
              <a:gd name="connsiteY22-9988" fmla="*/ 1367151 h 6248398"/>
              <a:gd name="connsiteX23-9989" fmla="*/ 11096041 w 15811497"/>
              <a:gd name="connsiteY23-9990" fmla="*/ 1170993 h 6248398"/>
              <a:gd name="connsiteX24-9991" fmla="*/ 13049247 w 15811497"/>
              <a:gd name="connsiteY24-9992" fmla="*/ 361949 h 6248398"/>
              <a:gd name="connsiteX25-9993" fmla="*/ 15811497 w 15811497"/>
              <a:gd name="connsiteY25-9994" fmla="*/ 3124198 h 6248398"/>
              <a:gd name="connsiteX26-9995" fmla="*/ 13049247 w 15811497"/>
              <a:gd name="connsiteY26-9996" fmla="*/ 5886448 h 6248398"/>
              <a:gd name="connsiteX27-9997" fmla="*/ 11732594 w 15811497"/>
              <a:gd name="connsiteY27-9998" fmla="*/ 5553059 h 6248398"/>
              <a:gd name="connsiteX28-9999" fmla="*/ 11528782 w 15811497"/>
              <a:gd name="connsiteY28-10000" fmla="*/ 5429240 h 6248398"/>
              <a:gd name="connsiteX29-10001" fmla="*/ 11499893 w 15811497"/>
              <a:gd name="connsiteY29-10002" fmla="*/ 5397454 h 6248398"/>
              <a:gd name="connsiteX30-10003" fmla="*/ 11410607 w 15811497"/>
              <a:gd name="connsiteY30-10004" fmla="*/ 5316305 h 6248398"/>
              <a:gd name="connsiteX31-10005" fmla="*/ 11369912 w 15811497"/>
              <a:gd name="connsiteY31-10006" fmla="*/ 5285874 h 6248398"/>
              <a:gd name="connsiteX32-10007" fmla="*/ 11355656 w 15811497"/>
              <a:gd name="connsiteY32-10008" fmla="*/ 5144675 h 6248398"/>
              <a:gd name="connsiteX33-10009" fmla="*/ 11355656 w 15811497"/>
              <a:gd name="connsiteY33-10010" fmla="*/ 5144675 h 6248398"/>
              <a:gd name="connsiteX34-10011" fmla="*/ 11369912 w 15811497"/>
              <a:gd name="connsiteY34-10012" fmla="*/ 5285874 h 6248398"/>
              <a:gd name="connsiteX35-10013" fmla="*/ 11313816 w 15811497"/>
              <a:gd name="connsiteY35-10014" fmla="*/ 5243926 h 6248398"/>
              <a:gd name="connsiteX36-10015" fmla="*/ 11210151 w 15811497"/>
              <a:gd name="connsiteY36-10016" fmla="*/ 5180948 h 6248398"/>
              <a:gd name="connsiteX37-10017" fmla="*/ 11209761 w 15811497"/>
              <a:gd name="connsiteY37-10018" fmla="*/ 5180760 h 6248398"/>
              <a:gd name="connsiteX38-10019" fmla="*/ 11096041 w 15811497"/>
              <a:gd name="connsiteY38-10020" fmla="*/ 5077404 h 6248398"/>
              <a:gd name="connsiteX39-10021" fmla="*/ 11063094 w 15811497"/>
              <a:gd name="connsiteY39-10022" fmla="*/ 5041153 h 6248398"/>
              <a:gd name="connsiteX40-10023" fmla="*/ 11063091 w 15811497"/>
              <a:gd name="connsiteY40-10024" fmla="*/ 5041152 h 6248398"/>
              <a:gd name="connsiteX41-10025" fmla="*/ 11096040 w 15811497"/>
              <a:gd name="connsiteY41-10026" fmla="*/ 5077404 h 6248398"/>
              <a:gd name="connsiteX42-10027" fmla="*/ 11209760 w 15811497"/>
              <a:gd name="connsiteY42-10028" fmla="*/ 5180760 h 6248398"/>
              <a:gd name="connsiteX43-10029" fmla="*/ 11100244 w 15811497"/>
              <a:gd name="connsiteY43-10030" fmla="*/ 5128004 h 6248398"/>
              <a:gd name="connsiteX44-10031" fmla="*/ 10610846 w 15811497"/>
              <a:gd name="connsiteY44-10032" fmla="*/ 5029199 h 6248398"/>
              <a:gd name="connsiteX45-10033" fmla="*/ 9640652 w 15811497"/>
              <a:gd name="connsiteY45-10034" fmla="*/ 5486739 h 6248398"/>
              <a:gd name="connsiteX46-10035" fmla="*/ 9628722 w 15811497"/>
              <a:gd name="connsiteY46-10036" fmla="*/ 5502693 h 6248398"/>
              <a:gd name="connsiteX47-10037" fmla="*/ 9568273 w 15811497"/>
              <a:gd name="connsiteY47-10038" fmla="*/ 5583530 h 6248398"/>
              <a:gd name="connsiteX48-10039" fmla="*/ 9535504 w 15811497"/>
              <a:gd name="connsiteY48-10040" fmla="*/ 5637470 h 6248398"/>
              <a:gd name="connsiteX49-10041" fmla="*/ 9535505 w 15811497"/>
              <a:gd name="connsiteY49-10042" fmla="*/ 5637470 h 6248398"/>
              <a:gd name="connsiteX50-10043" fmla="*/ 9568273 w 15811497"/>
              <a:gd name="connsiteY50-10044" fmla="*/ 5583531 h 6248398"/>
              <a:gd name="connsiteX51-10045" fmla="*/ 9628722 w 15811497"/>
              <a:gd name="connsiteY51-10046" fmla="*/ 5502694 h 6248398"/>
              <a:gd name="connsiteX52-10047" fmla="*/ 9563485 w 15811497"/>
              <a:gd name="connsiteY52-10048" fmla="*/ 5610078 h 6248398"/>
              <a:gd name="connsiteX53-10049" fmla="*/ 9542221 w 15811497"/>
              <a:gd name="connsiteY53-10050" fmla="*/ 5638514 h 6248398"/>
              <a:gd name="connsiteX54-10051" fmla="*/ 9504352 w 15811497"/>
              <a:gd name="connsiteY54-10052" fmla="*/ 5689156 h 6248398"/>
              <a:gd name="connsiteX55-10053" fmla="*/ 9480140 w 15811497"/>
              <a:gd name="connsiteY55-10054" fmla="*/ 5721533 h 6248398"/>
              <a:gd name="connsiteX56-10055" fmla="*/ 8362947 w 15811497"/>
              <a:gd name="connsiteY56-10056" fmla="*/ 6248398 h 6248398"/>
              <a:gd name="connsiteX57-10057" fmla="*/ 7028922 w 15811497"/>
              <a:gd name="connsiteY57-10058" fmla="*/ 5364147 h 6248398"/>
              <a:gd name="connsiteX58-10059" fmla="*/ 6990513 w 15811497"/>
              <a:gd name="connsiteY58-10060" fmla="*/ 5259205 h 6248398"/>
              <a:gd name="connsiteX59-10061" fmla="*/ 6990512 w 15811497"/>
              <a:gd name="connsiteY59-10062" fmla="*/ 5259199 h 6248398"/>
              <a:gd name="connsiteX60-10063" fmla="*/ 6983676 w 15811497"/>
              <a:gd name="connsiteY60-10064" fmla="*/ 5240519 h 6248398"/>
              <a:gd name="connsiteX61-10065" fmla="*/ 6983673 w 15811497"/>
              <a:gd name="connsiteY61-10066" fmla="*/ 5240519 h 6248398"/>
              <a:gd name="connsiteX62-10067" fmla="*/ 6980236 w 15811497"/>
              <a:gd name="connsiteY62-10068" fmla="*/ 5231130 h 6248398"/>
              <a:gd name="connsiteX63-10069" fmla="*/ 6978859 w 15811497"/>
              <a:gd name="connsiteY63-10070" fmla="*/ 5225774 h 6248398"/>
              <a:gd name="connsiteX64-10071" fmla="*/ 6984291 w 15811497"/>
              <a:gd name="connsiteY64-10072" fmla="*/ 5240614 h 6248398"/>
              <a:gd name="connsiteX65-10073" fmla="*/ 6984292 w 15811497"/>
              <a:gd name="connsiteY65-10074" fmla="*/ 5240614 h 6248398"/>
              <a:gd name="connsiteX66-10075" fmla="*/ 6978860 w 15811497"/>
              <a:gd name="connsiteY66-10076" fmla="*/ 5225773 h 6248398"/>
              <a:gd name="connsiteX67-10077" fmla="*/ 6944562 w 15811497"/>
              <a:gd name="connsiteY67-10078" fmla="*/ 5092380 h 6248398"/>
              <a:gd name="connsiteX68-10079" fmla="*/ 6924183 w 15811497"/>
              <a:gd name="connsiteY68-10080" fmla="*/ 4890225 h 6248398"/>
              <a:gd name="connsiteX69-10081" fmla="*/ 6924182 w 15811497"/>
              <a:gd name="connsiteY69-10082" fmla="*/ 4890225 h 6248398"/>
              <a:gd name="connsiteX70-10083" fmla="*/ 6944561 w 15811497"/>
              <a:gd name="connsiteY70-10084" fmla="*/ 5092380 h 6248398"/>
              <a:gd name="connsiteX71-10085" fmla="*/ 6978860 w 15811497"/>
              <a:gd name="connsiteY71-10086" fmla="*/ 5225773 h 6248398"/>
              <a:gd name="connsiteX72-10087" fmla="*/ 6948299 w 15811497"/>
              <a:gd name="connsiteY72-10088" fmla="*/ 5142273 h 6248398"/>
              <a:gd name="connsiteX73-10089" fmla="*/ 5829297 w 15811497"/>
              <a:gd name="connsiteY73-10090" fmla="*/ 4400549 h 6248398"/>
              <a:gd name="connsiteX74-10091" fmla="*/ 5056802 w 15811497"/>
              <a:gd name="connsiteY74-10092" fmla="*/ 4677867 h 6248398"/>
              <a:gd name="connsiteX75-10093" fmla="*/ 5022517 w 15811497"/>
              <a:gd name="connsiteY75-10094" fmla="*/ 4709027 h 6248398"/>
              <a:gd name="connsiteX76-10095" fmla="*/ 5022515 w 15811497"/>
              <a:gd name="connsiteY76-10096" fmla="*/ 4709029 h 6248398"/>
              <a:gd name="connsiteX77-10097" fmla="*/ 5022510 w 15811497"/>
              <a:gd name="connsiteY77-10098" fmla="*/ 4709033 h 6248398"/>
              <a:gd name="connsiteX78-10099" fmla="*/ 4924198 w 15811497"/>
              <a:gd name="connsiteY78-10100" fmla="*/ 4840507 h 6248398"/>
              <a:gd name="connsiteX79-10101" fmla="*/ 4914898 w 15811497"/>
              <a:gd name="connsiteY79-10102" fmla="*/ 4838698 h 6248398"/>
              <a:gd name="connsiteX80-10103" fmla="*/ 4914898 w 15811497"/>
              <a:gd name="connsiteY80-10104" fmla="*/ 4838699 h 6248398"/>
              <a:gd name="connsiteX81-10105" fmla="*/ 4924199 w 15811497"/>
              <a:gd name="connsiteY81-10106" fmla="*/ 4840508 h 6248398"/>
              <a:gd name="connsiteX82-10107" fmla="*/ 4893736 w 15811497"/>
              <a:gd name="connsiteY82-10108" fmla="*/ 4881247 h 6248398"/>
              <a:gd name="connsiteX83-10109" fmla="*/ 4778482 w 15811497"/>
              <a:gd name="connsiteY83-10110" fmla="*/ 5008058 h 6248398"/>
              <a:gd name="connsiteX84-10111" fmla="*/ 4778482 w 15811497"/>
              <a:gd name="connsiteY84-10112" fmla="*/ 5008057 h 6248398"/>
              <a:gd name="connsiteX85-10113" fmla="*/ 4715455 w 15811497"/>
              <a:gd name="connsiteY85-10114" fmla="*/ 5077404 h 6248398"/>
              <a:gd name="connsiteX86-10115" fmla="*/ 2762249 w 15811497"/>
              <a:gd name="connsiteY86-10116" fmla="*/ 5886448 h 6248398"/>
              <a:gd name="connsiteX87-10117" fmla="*/ 0 w 15811497"/>
              <a:gd name="connsiteY87-10118" fmla="*/ 3124198 h 6248398"/>
              <a:gd name="connsiteX88-10119" fmla="*/ 2762249 w 15811497"/>
              <a:gd name="connsiteY88-10120" fmla="*/ 361949 h 6248398"/>
              <a:gd name="connsiteX89-10121" fmla="*/ 4078902 w 15811497"/>
              <a:gd name="connsiteY89-10122" fmla="*/ 695338 h 6248398"/>
              <a:gd name="connsiteX90-10123" fmla="*/ 4261443 w 15811497"/>
              <a:gd name="connsiteY90-10124" fmla="*/ 806235 h 6248398"/>
              <a:gd name="connsiteX91-10125" fmla="*/ 4409044 w 15811497"/>
              <a:gd name="connsiteY91-10126" fmla="*/ 910268 h 6248398"/>
              <a:gd name="connsiteX92-10127" fmla="*/ 4612477 w 15811497"/>
              <a:gd name="connsiteY92-10128" fmla="*/ 1077402 h 6248398"/>
              <a:gd name="connsiteX93-10129" fmla="*/ 4612478 w 15811497"/>
              <a:gd name="connsiteY93-10130" fmla="*/ 1077403 h 6248398"/>
              <a:gd name="connsiteX94-10131" fmla="*/ 4715454 w 15811497"/>
              <a:gd name="connsiteY94-10132" fmla="*/ 1170993 h 6248398"/>
              <a:gd name="connsiteX95-10133" fmla="*/ 4701725 w 15811497"/>
              <a:gd name="connsiteY95-10134" fmla="*/ 1120394 h 6248398"/>
              <a:gd name="connsiteX96-10135" fmla="*/ 5191122 w 15811497"/>
              <a:gd name="connsiteY96-10136" fmla="*/ 1219199 h 6248398"/>
              <a:gd name="connsiteX97-10137" fmla="*/ 6161317 w 15811497"/>
              <a:gd name="connsiteY97-10138" fmla="*/ 761659 h 6248398"/>
              <a:gd name="connsiteX98-10139" fmla="*/ 6224019 w 15811497"/>
              <a:gd name="connsiteY98-10140" fmla="*/ 677808 h 6248398"/>
              <a:gd name="connsiteX99-10141" fmla="*/ 6175489 w 15811497"/>
              <a:gd name="connsiteY99-10142" fmla="*/ 757691 h 6248398"/>
              <a:gd name="connsiteX100-10143" fmla="*/ 6175489 w 15811497"/>
              <a:gd name="connsiteY100-10144" fmla="*/ 757692 h 6248398"/>
              <a:gd name="connsiteX101-10145" fmla="*/ 6224020 w 15811497"/>
              <a:gd name="connsiteY101-10146" fmla="*/ 677809 h 6248398"/>
              <a:gd name="connsiteX102-10147" fmla="*/ 6233696 w 15811497"/>
              <a:gd name="connsiteY102-10148" fmla="*/ 664869 h 6248398"/>
              <a:gd name="connsiteX103-10149" fmla="*/ 6252611 w 15811497"/>
              <a:gd name="connsiteY103-10150" fmla="*/ 633734 h 6248398"/>
              <a:gd name="connsiteX104-10151" fmla="*/ 6252610 w 15811497"/>
              <a:gd name="connsiteY104-10152" fmla="*/ 633734 h 6248398"/>
              <a:gd name="connsiteX105-10153" fmla="*/ 6233696 w 15811497"/>
              <a:gd name="connsiteY105-10154" fmla="*/ 664868 h 6248398"/>
              <a:gd name="connsiteX106-10155" fmla="*/ 6224019 w 15811497"/>
              <a:gd name="connsiteY106-10156" fmla="*/ 677808 h 6248398"/>
              <a:gd name="connsiteX107-10157" fmla="*/ 6248008 w 15811497"/>
              <a:gd name="connsiteY107-10158" fmla="*/ 638320 h 6248398"/>
              <a:gd name="connsiteX108-10159" fmla="*/ 6251291 w 15811497"/>
              <a:gd name="connsiteY108-10160" fmla="*/ 633930 h 6248398"/>
              <a:gd name="connsiteX109-10161" fmla="*/ 6251293 w 15811497"/>
              <a:gd name="connsiteY109-10162" fmla="*/ 633929 h 6248398"/>
              <a:gd name="connsiteX110-10163" fmla="*/ 6257683 w 15811497"/>
              <a:gd name="connsiteY110-10164" fmla="*/ 625384 h 6248398"/>
              <a:gd name="connsiteX111-10165" fmla="*/ 6257686 w 15811497"/>
              <a:gd name="connsiteY111-10166" fmla="*/ 625380 h 6248398"/>
              <a:gd name="connsiteX112-10167" fmla="*/ 6331355 w 15811497"/>
              <a:gd name="connsiteY112-10168" fmla="*/ 526865 h 6248398"/>
              <a:gd name="connsiteX113-10169" fmla="*/ 7448548 w 15811497"/>
              <a:gd name="connsiteY113-10170" fmla="*/ 0 h 6248398"/>
              <a:gd name="connsiteX0-10171" fmla="*/ 11209760 w 15811497"/>
              <a:gd name="connsiteY0-10172" fmla="*/ 5180760 h 6248398"/>
              <a:gd name="connsiteX1-10173" fmla="*/ 11210150 w 15811497"/>
              <a:gd name="connsiteY1-10174" fmla="*/ 5180948 h 6248398"/>
              <a:gd name="connsiteX2-10175" fmla="*/ 11313815 w 15811497"/>
              <a:gd name="connsiteY2-10176" fmla="*/ 5243926 h 6248398"/>
              <a:gd name="connsiteX3-10177" fmla="*/ 11369911 w 15811497"/>
              <a:gd name="connsiteY3-10178" fmla="*/ 5285874 h 6248398"/>
              <a:gd name="connsiteX4-10179" fmla="*/ 11410606 w 15811497"/>
              <a:gd name="connsiteY4-10180" fmla="*/ 5316305 h 6248398"/>
              <a:gd name="connsiteX5-10181" fmla="*/ 11499892 w 15811497"/>
              <a:gd name="connsiteY5-10182" fmla="*/ 5397454 h 6248398"/>
              <a:gd name="connsiteX6-10183" fmla="*/ 11528781 w 15811497"/>
              <a:gd name="connsiteY6-10184" fmla="*/ 5429240 h 6248398"/>
              <a:gd name="connsiteX7-10185" fmla="*/ 11504846 w 15811497"/>
              <a:gd name="connsiteY7-10186" fmla="*/ 5414699 h 6248398"/>
              <a:gd name="connsiteX8-10187" fmla="*/ 11371717 w 15811497"/>
              <a:gd name="connsiteY8-10188" fmla="*/ 5315148 h 6248398"/>
              <a:gd name="connsiteX9-10189" fmla="*/ 11292198 w 15811497"/>
              <a:gd name="connsiteY9-10190" fmla="*/ 5255685 h 6248398"/>
              <a:gd name="connsiteX10-10191" fmla="*/ 11209760 w 15811497"/>
              <a:gd name="connsiteY10-10192" fmla="*/ 5180760 h 6248398"/>
              <a:gd name="connsiteX11-10193" fmla="*/ 4892179 w 15811497"/>
              <a:gd name="connsiteY11-10194" fmla="*/ 4842491 h 6248398"/>
              <a:gd name="connsiteX12-10195" fmla="*/ 4892178 w 15811497"/>
              <a:gd name="connsiteY12-10196" fmla="*/ 4842492 h 6248398"/>
              <a:gd name="connsiteX13-10197" fmla="*/ 4885192 w 15811497"/>
              <a:gd name="connsiteY13-10198" fmla="*/ 4851834 h 6248398"/>
              <a:gd name="connsiteX14-10199" fmla="*/ 4892179 w 15811497"/>
              <a:gd name="connsiteY14-10200" fmla="*/ 4842491 h 6248398"/>
              <a:gd name="connsiteX15-10201" fmla="*/ 7448548 w 15811497"/>
              <a:gd name="connsiteY15-10202" fmla="*/ 0 h 6248398"/>
              <a:gd name="connsiteX16-10203" fmla="*/ 8721604 w 15811497"/>
              <a:gd name="connsiteY16-10204" fmla="*/ 757692 h 6248398"/>
              <a:gd name="connsiteX17-10205" fmla="*/ 8890522 w 15811497"/>
              <a:gd name="connsiteY17-10206" fmla="*/ 1193234 h 6248398"/>
              <a:gd name="connsiteX18-10207" fmla="*/ 9958384 w 15811497"/>
              <a:gd name="connsiteY18-10208" fmla="*/ 1828798 h 6248398"/>
              <a:gd name="connsiteX19-10209" fmla="*/ 10895504 w 15811497"/>
              <a:gd name="connsiteY19-10210" fmla="*/ 1386857 h 6248398"/>
              <a:gd name="connsiteX20-10211" fmla="*/ 10927290 w 15811497"/>
              <a:gd name="connsiteY20-10212" fmla="*/ 1344350 h 6248398"/>
              <a:gd name="connsiteX21-10213" fmla="*/ 10936907 w 15811497"/>
              <a:gd name="connsiteY21-10214" fmla="*/ 1346082 h 6248398"/>
              <a:gd name="connsiteX22-10215" fmla="*/ 11096041 w 15811497"/>
              <a:gd name="connsiteY22-10216" fmla="*/ 1170993 h 6248398"/>
              <a:gd name="connsiteX23-10217" fmla="*/ 13049247 w 15811497"/>
              <a:gd name="connsiteY23-10218" fmla="*/ 361949 h 6248398"/>
              <a:gd name="connsiteX24-10219" fmla="*/ 15811497 w 15811497"/>
              <a:gd name="connsiteY24-10220" fmla="*/ 3124198 h 6248398"/>
              <a:gd name="connsiteX25-10221" fmla="*/ 13049247 w 15811497"/>
              <a:gd name="connsiteY25-10222" fmla="*/ 5886448 h 6248398"/>
              <a:gd name="connsiteX26-10223" fmla="*/ 11732594 w 15811497"/>
              <a:gd name="connsiteY26-10224" fmla="*/ 5553059 h 6248398"/>
              <a:gd name="connsiteX27-10225" fmla="*/ 11528782 w 15811497"/>
              <a:gd name="connsiteY27-10226" fmla="*/ 5429240 h 6248398"/>
              <a:gd name="connsiteX28-10227" fmla="*/ 11499893 w 15811497"/>
              <a:gd name="connsiteY28-10228" fmla="*/ 5397454 h 6248398"/>
              <a:gd name="connsiteX29-10229" fmla="*/ 11410607 w 15811497"/>
              <a:gd name="connsiteY29-10230" fmla="*/ 5316305 h 6248398"/>
              <a:gd name="connsiteX30-10231" fmla="*/ 11369912 w 15811497"/>
              <a:gd name="connsiteY30-10232" fmla="*/ 5285874 h 6248398"/>
              <a:gd name="connsiteX31-10233" fmla="*/ 11355656 w 15811497"/>
              <a:gd name="connsiteY31-10234" fmla="*/ 5144675 h 6248398"/>
              <a:gd name="connsiteX32-10235" fmla="*/ 11355656 w 15811497"/>
              <a:gd name="connsiteY32-10236" fmla="*/ 5144675 h 6248398"/>
              <a:gd name="connsiteX33-10237" fmla="*/ 11369912 w 15811497"/>
              <a:gd name="connsiteY33-10238" fmla="*/ 5285874 h 6248398"/>
              <a:gd name="connsiteX34-10239" fmla="*/ 11313816 w 15811497"/>
              <a:gd name="connsiteY34-10240" fmla="*/ 5243926 h 6248398"/>
              <a:gd name="connsiteX35-10241" fmla="*/ 11210151 w 15811497"/>
              <a:gd name="connsiteY35-10242" fmla="*/ 5180948 h 6248398"/>
              <a:gd name="connsiteX36-10243" fmla="*/ 11209761 w 15811497"/>
              <a:gd name="connsiteY36-10244" fmla="*/ 5180760 h 6248398"/>
              <a:gd name="connsiteX37-10245" fmla="*/ 11096041 w 15811497"/>
              <a:gd name="connsiteY37-10246" fmla="*/ 5077404 h 6248398"/>
              <a:gd name="connsiteX38-10247" fmla="*/ 11063094 w 15811497"/>
              <a:gd name="connsiteY38-10248" fmla="*/ 5041153 h 6248398"/>
              <a:gd name="connsiteX39-10249" fmla="*/ 11063091 w 15811497"/>
              <a:gd name="connsiteY39-10250" fmla="*/ 5041152 h 6248398"/>
              <a:gd name="connsiteX40-10251" fmla="*/ 11096040 w 15811497"/>
              <a:gd name="connsiteY40-10252" fmla="*/ 5077404 h 6248398"/>
              <a:gd name="connsiteX41-10253" fmla="*/ 11209760 w 15811497"/>
              <a:gd name="connsiteY41-10254" fmla="*/ 5180760 h 6248398"/>
              <a:gd name="connsiteX42-10255" fmla="*/ 11100244 w 15811497"/>
              <a:gd name="connsiteY42-10256" fmla="*/ 5128004 h 6248398"/>
              <a:gd name="connsiteX43-10257" fmla="*/ 10610846 w 15811497"/>
              <a:gd name="connsiteY43-10258" fmla="*/ 5029199 h 6248398"/>
              <a:gd name="connsiteX44-10259" fmla="*/ 9640652 w 15811497"/>
              <a:gd name="connsiteY44-10260" fmla="*/ 5486739 h 6248398"/>
              <a:gd name="connsiteX45-10261" fmla="*/ 9628722 w 15811497"/>
              <a:gd name="connsiteY45-10262" fmla="*/ 5502693 h 6248398"/>
              <a:gd name="connsiteX46-10263" fmla="*/ 9568273 w 15811497"/>
              <a:gd name="connsiteY46-10264" fmla="*/ 5583530 h 6248398"/>
              <a:gd name="connsiteX47-10265" fmla="*/ 9535504 w 15811497"/>
              <a:gd name="connsiteY47-10266" fmla="*/ 5637470 h 6248398"/>
              <a:gd name="connsiteX48-10267" fmla="*/ 9535505 w 15811497"/>
              <a:gd name="connsiteY48-10268" fmla="*/ 5637470 h 6248398"/>
              <a:gd name="connsiteX49-10269" fmla="*/ 9568273 w 15811497"/>
              <a:gd name="connsiteY49-10270" fmla="*/ 5583531 h 6248398"/>
              <a:gd name="connsiteX50-10271" fmla="*/ 9628722 w 15811497"/>
              <a:gd name="connsiteY50-10272" fmla="*/ 5502694 h 6248398"/>
              <a:gd name="connsiteX51-10273" fmla="*/ 9563485 w 15811497"/>
              <a:gd name="connsiteY51-10274" fmla="*/ 5610078 h 6248398"/>
              <a:gd name="connsiteX52-10275" fmla="*/ 9542221 w 15811497"/>
              <a:gd name="connsiteY52-10276" fmla="*/ 5638514 h 6248398"/>
              <a:gd name="connsiteX53-10277" fmla="*/ 9504352 w 15811497"/>
              <a:gd name="connsiteY53-10278" fmla="*/ 5689156 h 6248398"/>
              <a:gd name="connsiteX54-10279" fmla="*/ 9480140 w 15811497"/>
              <a:gd name="connsiteY54-10280" fmla="*/ 5721533 h 6248398"/>
              <a:gd name="connsiteX55-10281" fmla="*/ 8362947 w 15811497"/>
              <a:gd name="connsiteY55-10282" fmla="*/ 6248398 h 6248398"/>
              <a:gd name="connsiteX56-10283" fmla="*/ 7028922 w 15811497"/>
              <a:gd name="connsiteY56-10284" fmla="*/ 5364147 h 6248398"/>
              <a:gd name="connsiteX57-10285" fmla="*/ 6990513 w 15811497"/>
              <a:gd name="connsiteY57-10286" fmla="*/ 5259205 h 6248398"/>
              <a:gd name="connsiteX58-10287" fmla="*/ 6990512 w 15811497"/>
              <a:gd name="connsiteY58-10288" fmla="*/ 5259199 h 6248398"/>
              <a:gd name="connsiteX59-10289" fmla="*/ 6983676 w 15811497"/>
              <a:gd name="connsiteY59-10290" fmla="*/ 5240519 h 6248398"/>
              <a:gd name="connsiteX60-10291" fmla="*/ 6983673 w 15811497"/>
              <a:gd name="connsiteY60-10292" fmla="*/ 5240519 h 6248398"/>
              <a:gd name="connsiteX61-10293" fmla="*/ 6980236 w 15811497"/>
              <a:gd name="connsiteY61-10294" fmla="*/ 5231130 h 6248398"/>
              <a:gd name="connsiteX62-10295" fmla="*/ 6978859 w 15811497"/>
              <a:gd name="connsiteY62-10296" fmla="*/ 5225774 h 6248398"/>
              <a:gd name="connsiteX63-10297" fmla="*/ 6984291 w 15811497"/>
              <a:gd name="connsiteY63-10298" fmla="*/ 5240614 h 6248398"/>
              <a:gd name="connsiteX64-10299" fmla="*/ 6984292 w 15811497"/>
              <a:gd name="connsiteY64-10300" fmla="*/ 5240614 h 6248398"/>
              <a:gd name="connsiteX65-10301" fmla="*/ 6978860 w 15811497"/>
              <a:gd name="connsiteY65-10302" fmla="*/ 5225773 h 6248398"/>
              <a:gd name="connsiteX66-10303" fmla="*/ 6944562 w 15811497"/>
              <a:gd name="connsiteY66-10304" fmla="*/ 5092380 h 6248398"/>
              <a:gd name="connsiteX67-10305" fmla="*/ 6924183 w 15811497"/>
              <a:gd name="connsiteY67-10306" fmla="*/ 4890225 h 6248398"/>
              <a:gd name="connsiteX68-10307" fmla="*/ 6924182 w 15811497"/>
              <a:gd name="connsiteY68-10308" fmla="*/ 4890225 h 6248398"/>
              <a:gd name="connsiteX69-10309" fmla="*/ 6944561 w 15811497"/>
              <a:gd name="connsiteY69-10310" fmla="*/ 5092380 h 6248398"/>
              <a:gd name="connsiteX70-10311" fmla="*/ 6978860 w 15811497"/>
              <a:gd name="connsiteY70-10312" fmla="*/ 5225773 h 6248398"/>
              <a:gd name="connsiteX71-10313" fmla="*/ 6948299 w 15811497"/>
              <a:gd name="connsiteY71-10314" fmla="*/ 5142273 h 6248398"/>
              <a:gd name="connsiteX72-10315" fmla="*/ 5829297 w 15811497"/>
              <a:gd name="connsiteY72-10316" fmla="*/ 4400549 h 6248398"/>
              <a:gd name="connsiteX73-10317" fmla="*/ 5056802 w 15811497"/>
              <a:gd name="connsiteY73-10318" fmla="*/ 4677867 h 6248398"/>
              <a:gd name="connsiteX74-10319" fmla="*/ 5022517 w 15811497"/>
              <a:gd name="connsiteY74-10320" fmla="*/ 4709027 h 6248398"/>
              <a:gd name="connsiteX75-10321" fmla="*/ 5022515 w 15811497"/>
              <a:gd name="connsiteY75-10322" fmla="*/ 4709029 h 6248398"/>
              <a:gd name="connsiteX76-10323" fmla="*/ 5022510 w 15811497"/>
              <a:gd name="connsiteY76-10324" fmla="*/ 4709033 h 6248398"/>
              <a:gd name="connsiteX77-10325" fmla="*/ 4924198 w 15811497"/>
              <a:gd name="connsiteY77-10326" fmla="*/ 4840507 h 6248398"/>
              <a:gd name="connsiteX78-10327" fmla="*/ 4914898 w 15811497"/>
              <a:gd name="connsiteY78-10328" fmla="*/ 4838698 h 6248398"/>
              <a:gd name="connsiteX79-10329" fmla="*/ 4914898 w 15811497"/>
              <a:gd name="connsiteY79-10330" fmla="*/ 4838699 h 6248398"/>
              <a:gd name="connsiteX80-10331" fmla="*/ 4924199 w 15811497"/>
              <a:gd name="connsiteY80-10332" fmla="*/ 4840508 h 6248398"/>
              <a:gd name="connsiteX81-10333" fmla="*/ 4893736 w 15811497"/>
              <a:gd name="connsiteY81-10334" fmla="*/ 4881247 h 6248398"/>
              <a:gd name="connsiteX82-10335" fmla="*/ 4778482 w 15811497"/>
              <a:gd name="connsiteY82-10336" fmla="*/ 5008058 h 6248398"/>
              <a:gd name="connsiteX83-10337" fmla="*/ 4778482 w 15811497"/>
              <a:gd name="connsiteY83-10338" fmla="*/ 5008057 h 6248398"/>
              <a:gd name="connsiteX84-10339" fmla="*/ 4715455 w 15811497"/>
              <a:gd name="connsiteY84-10340" fmla="*/ 5077404 h 6248398"/>
              <a:gd name="connsiteX85-10341" fmla="*/ 2762249 w 15811497"/>
              <a:gd name="connsiteY85-10342" fmla="*/ 5886448 h 6248398"/>
              <a:gd name="connsiteX86-10343" fmla="*/ 0 w 15811497"/>
              <a:gd name="connsiteY86-10344" fmla="*/ 3124198 h 6248398"/>
              <a:gd name="connsiteX87-10345" fmla="*/ 2762249 w 15811497"/>
              <a:gd name="connsiteY87-10346" fmla="*/ 361949 h 6248398"/>
              <a:gd name="connsiteX88-10347" fmla="*/ 4078902 w 15811497"/>
              <a:gd name="connsiteY88-10348" fmla="*/ 695338 h 6248398"/>
              <a:gd name="connsiteX89-10349" fmla="*/ 4261443 w 15811497"/>
              <a:gd name="connsiteY89-10350" fmla="*/ 806235 h 6248398"/>
              <a:gd name="connsiteX90-10351" fmla="*/ 4409044 w 15811497"/>
              <a:gd name="connsiteY90-10352" fmla="*/ 910268 h 6248398"/>
              <a:gd name="connsiteX91-10353" fmla="*/ 4612477 w 15811497"/>
              <a:gd name="connsiteY91-10354" fmla="*/ 1077402 h 6248398"/>
              <a:gd name="connsiteX92-10355" fmla="*/ 4612478 w 15811497"/>
              <a:gd name="connsiteY92-10356" fmla="*/ 1077403 h 6248398"/>
              <a:gd name="connsiteX93-10357" fmla="*/ 4715454 w 15811497"/>
              <a:gd name="connsiteY93-10358" fmla="*/ 1170993 h 6248398"/>
              <a:gd name="connsiteX94-10359" fmla="*/ 4701725 w 15811497"/>
              <a:gd name="connsiteY94-10360" fmla="*/ 1120394 h 6248398"/>
              <a:gd name="connsiteX95-10361" fmla="*/ 5191122 w 15811497"/>
              <a:gd name="connsiteY95-10362" fmla="*/ 1219199 h 6248398"/>
              <a:gd name="connsiteX96-10363" fmla="*/ 6161317 w 15811497"/>
              <a:gd name="connsiteY96-10364" fmla="*/ 761659 h 6248398"/>
              <a:gd name="connsiteX97-10365" fmla="*/ 6224019 w 15811497"/>
              <a:gd name="connsiteY97-10366" fmla="*/ 677808 h 6248398"/>
              <a:gd name="connsiteX98-10367" fmla="*/ 6175489 w 15811497"/>
              <a:gd name="connsiteY98-10368" fmla="*/ 757691 h 6248398"/>
              <a:gd name="connsiteX99-10369" fmla="*/ 6175489 w 15811497"/>
              <a:gd name="connsiteY99-10370" fmla="*/ 757692 h 6248398"/>
              <a:gd name="connsiteX100-10371" fmla="*/ 6224020 w 15811497"/>
              <a:gd name="connsiteY100-10372" fmla="*/ 677809 h 6248398"/>
              <a:gd name="connsiteX101-10373" fmla="*/ 6233696 w 15811497"/>
              <a:gd name="connsiteY101-10374" fmla="*/ 664869 h 6248398"/>
              <a:gd name="connsiteX102-10375" fmla="*/ 6252611 w 15811497"/>
              <a:gd name="connsiteY102-10376" fmla="*/ 633734 h 6248398"/>
              <a:gd name="connsiteX103-10377" fmla="*/ 6252610 w 15811497"/>
              <a:gd name="connsiteY103-10378" fmla="*/ 633734 h 6248398"/>
              <a:gd name="connsiteX104-10379" fmla="*/ 6233696 w 15811497"/>
              <a:gd name="connsiteY104-10380" fmla="*/ 664868 h 6248398"/>
              <a:gd name="connsiteX105-10381" fmla="*/ 6224019 w 15811497"/>
              <a:gd name="connsiteY105-10382" fmla="*/ 677808 h 6248398"/>
              <a:gd name="connsiteX106-10383" fmla="*/ 6248008 w 15811497"/>
              <a:gd name="connsiteY106-10384" fmla="*/ 638320 h 6248398"/>
              <a:gd name="connsiteX107-10385" fmla="*/ 6251291 w 15811497"/>
              <a:gd name="connsiteY107-10386" fmla="*/ 633930 h 6248398"/>
              <a:gd name="connsiteX108-10387" fmla="*/ 6251293 w 15811497"/>
              <a:gd name="connsiteY108-10388" fmla="*/ 633929 h 6248398"/>
              <a:gd name="connsiteX109-10389" fmla="*/ 6257683 w 15811497"/>
              <a:gd name="connsiteY109-10390" fmla="*/ 625384 h 6248398"/>
              <a:gd name="connsiteX110-10391" fmla="*/ 6257686 w 15811497"/>
              <a:gd name="connsiteY110-10392" fmla="*/ 625380 h 6248398"/>
              <a:gd name="connsiteX111-10393" fmla="*/ 6331355 w 15811497"/>
              <a:gd name="connsiteY111-10394" fmla="*/ 526865 h 6248398"/>
              <a:gd name="connsiteX112-10395" fmla="*/ 7448548 w 15811497"/>
              <a:gd name="connsiteY112-10396" fmla="*/ 0 h 6248398"/>
              <a:gd name="connsiteX0-10397" fmla="*/ 11209760 w 15811497"/>
              <a:gd name="connsiteY0-10398" fmla="*/ 5180760 h 6248398"/>
              <a:gd name="connsiteX1-10399" fmla="*/ 11210150 w 15811497"/>
              <a:gd name="connsiteY1-10400" fmla="*/ 5180948 h 6248398"/>
              <a:gd name="connsiteX2-10401" fmla="*/ 11313815 w 15811497"/>
              <a:gd name="connsiteY2-10402" fmla="*/ 5243926 h 6248398"/>
              <a:gd name="connsiteX3-10403" fmla="*/ 11369911 w 15811497"/>
              <a:gd name="connsiteY3-10404" fmla="*/ 5285874 h 6248398"/>
              <a:gd name="connsiteX4-10405" fmla="*/ 11410606 w 15811497"/>
              <a:gd name="connsiteY4-10406" fmla="*/ 5316305 h 6248398"/>
              <a:gd name="connsiteX5-10407" fmla="*/ 11499892 w 15811497"/>
              <a:gd name="connsiteY5-10408" fmla="*/ 5397454 h 6248398"/>
              <a:gd name="connsiteX6-10409" fmla="*/ 11528781 w 15811497"/>
              <a:gd name="connsiteY6-10410" fmla="*/ 5429240 h 6248398"/>
              <a:gd name="connsiteX7-10411" fmla="*/ 11504846 w 15811497"/>
              <a:gd name="connsiteY7-10412" fmla="*/ 5414699 h 6248398"/>
              <a:gd name="connsiteX8-10413" fmla="*/ 11371717 w 15811497"/>
              <a:gd name="connsiteY8-10414" fmla="*/ 5315148 h 6248398"/>
              <a:gd name="connsiteX9-10415" fmla="*/ 11292198 w 15811497"/>
              <a:gd name="connsiteY9-10416" fmla="*/ 5255685 h 6248398"/>
              <a:gd name="connsiteX10-10417" fmla="*/ 11209760 w 15811497"/>
              <a:gd name="connsiteY10-10418" fmla="*/ 5180760 h 6248398"/>
              <a:gd name="connsiteX11-10419" fmla="*/ 4892179 w 15811497"/>
              <a:gd name="connsiteY11-10420" fmla="*/ 4842491 h 6248398"/>
              <a:gd name="connsiteX12-10421" fmla="*/ 4892178 w 15811497"/>
              <a:gd name="connsiteY12-10422" fmla="*/ 4842492 h 6248398"/>
              <a:gd name="connsiteX13-10423" fmla="*/ 4885192 w 15811497"/>
              <a:gd name="connsiteY13-10424" fmla="*/ 4851834 h 6248398"/>
              <a:gd name="connsiteX14-10425" fmla="*/ 4892179 w 15811497"/>
              <a:gd name="connsiteY14-10426" fmla="*/ 4842491 h 6248398"/>
              <a:gd name="connsiteX15-10427" fmla="*/ 7448548 w 15811497"/>
              <a:gd name="connsiteY15-10428" fmla="*/ 0 h 6248398"/>
              <a:gd name="connsiteX16-10429" fmla="*/ 8721604 w 15811497"/>
              <a:gd name="connsiteY16-10430" fmla="*/ 757692 h 6248398"/>
              <a:gd name="connsiteX17-10431" fmla="*/ 8890522 w 15811497"/>
              <a:gd name="connsiteY17-10432" fmla="*/ 1193234 h 6248398"/>
              <a:gd name="connsiteX18-10433" fmla="*/ 9958384 w 15811497"/>
              <a:gd name="connsiteY18-10434" fmla="*/ 1828798 h 6248398"/>
              <a:gd name="connsiteX19-10435" fmla="*/ 10895504 w 15811497"/>
              <a:gd name="connsiteY19-10436" fmla="*/ 1386857 h 6248398"/>
              <a:gd name="connsiteX20-10437" fmla="*/ 10927290 w 15811497"/>
              <a:gd name="connsiteY20-10438" fmla="*/ 1344350 h 6248398"/>
              <a:gd name="connsiteX21-10439" fmla="*/ 11096041 w 15811497"/>
              <a:gd name="connsiteY21-10440" fmla="*/ 1170993 h 6248398"/>
              <a:gd name="connsiteX22-10441" fmla="*/ 13049247 w 15811497"/>
              <a:gd name="connsiteY22-10442" fmla="*/ 361949 h 6248398"/>
              <a:gd name="connsiteX23-10443" fmla="*/ 15811497 w 15811497"/>
              <a:gd name="connsiteY23-10444" fmla="*/ 3124198 h 6248398"/>
              <a:gd name="connsiteX24-10445" fmla="*/ 13049247 w 15811497"/>
              <a:gd name="connsiteY24-10446" fmla="*/ 5886448 h 6248398"/>
              <a:gd name="connsiteX25-10447" fmla="*/ 11732594 w 15811497"/>
              <a:gd name="connsiteY25-10448" fmla="*/ 5553059 h 6248398"/>
              <a:gd name="connsiteX26-10449" fmla="*/ 11528782 w 15811497"/>
              <a:gd name="connsiteY26-10450" fmla="*/ 5429240 h 6248398"/>
              <a:gd name="connsiteX27-10451" fmla="*/ 11499893 w 15811497"/>
              <a:gd name="connsiteY27-10452" fmla="*/ 5397454 h 6248398"/>
              <a:gd name="connsiteX28-10453" fmla="*/ 11410607 w 15811497"/>
              <a:gd name="connsiteY28-10454" fmla="*/ 5316305 h 6248398"/>
              <a:gd name="connsiteX29-10455" fmla="*/ 11369912 w 15811497"/>
              <a:gd name="connsiteY29-10456" fmla="*/ 5285874 h 6248398"/>
              <a:gd name="connsiteX30-10457" fmla="*/ 11355656 w 15811497"/>
              <a:gd name="connsiteY30-10458" fmla="*/ 5144675 h 6248398"/>
              <a:gd name="connsiteX31-10459" fmla="*/ 11355656 w 15811497"/>
              <a:gd name="connsiteY31-10460" fmla="*/ 5144675 h 6248398"/>
              <a:gd name="connsiteX32-10461" fmla="*/ 11369912 w 15811497"/>
              <a:gd name="connsiteY32-10462" fmla="*/ 5285874 h 6248398"/>
              <a:gd name="connsiteX33-10463" fmla="*/ 11313816 w 15811497"/>
              <a:gd name="connsiteY33-10464" fmla="*/ 5243926 h 6248398"/>
              <a:gd name="connsiteX34-10465" fmla="*/ 11210151 w 15811497"/>
              <a:gd name="connsiteY34-10466" fmla="*/ 5180948 h 6248398"/>
              <a:gd name="connsiteX35-10467" fmla="*/ 11209761 w 15811497"/>
              <a:gd name="connsiteY35-10468" fmla="*/ 5180760 h 6248398"/>
              <a:gd name="connsiteX36-10469" fmla="*/ 11096041 w 15811497"/>
              <a:gd name="connsiteY36-10470" fmla="*/ 5077404 h 6248398"/>
              <a:gd name="connsiteX37-10471" fmla="*/ 11063094 w 15811497"/>
              <a:gd name="connsiteY37-10472" fmla="*/ 5041153 h 6248398"/>
              <a:gd name="connsiteX38-10473" fmla="*/ 11063091 w 15811497"/>
              <a:gd name="connsiteY38-10474" fmla="*/ 5041152 h 6248398"/>
              <a:gd name="connsiteX39-10475" fmla="*/ 11096040 w 15811497"/>
              <a:gd name="connsiteY39-10476" fmla="*/ 5077404 h 6248398"/>
              <a:gd name="connsiteX40-10477" fmla="*/ 11209760 w 15811497"/>
              <a:gd name="connsiteY40-10478" fmla="*/ 5180760 h 6248398"/>
              <a:gd name="connsiteX41-10479" fmla="*/ 11100244 w 15811497"/>
              <a:gd name="connsiteY41-10480" fmla="*/ 5128004 h 6248398"/>
              <a:gd name="connsiteX42-10481" fmla="*/ 10610846 w 15811497"/>
              <a:gd name="connsiteY42-10482" fmla="*/ 5029199 h 6248398"/>
              <a:gd name="connsiteX43-10483" fmla="*/ 9640652 w 15811497"/>
              <a:gd name="connsiteY43-10484" fmla="*/ 5486739 h 6248398"/>
              <a:gd name="connsiteX44-10485" fmla="*/ 9628722 w 15811497"/>
              <a:gd name="connsiteY44-10486" fmla="*/ 5502693 h 6248398"/>
              <a:gd name="connsiteX45-10487" fmla="*/ 9568273 w 15811497"/>
              <a:gd name="connsiteY45-10488" fmla="*/ 5583530 h 6248398"/>
              <a:gd name="connsiteX46-10489" fmla="*/ 9535504 w 15811497"/>
              <a:gd name="connsiteY46-10490" fmla="*/ 5637470 h 6248398"/>
              <a:gd name="connsiteX47-10491" fmla="*/ 9535505 w 15811497"/>
              <a:gd name="connsiteY47-10492" fmla="*/ 5637470 h 6248398"/>
              <a:gd name="connsiteX48-10493" fmla="*/ 9568273 w 15811497"/>
              <a:gd name="connsiteY48-10494" fmla="*/ 5583531 h 6248398"/>
              <a:gd name="connsiteX49-10495" fmla="*/ 9628722 w 15811497"/>
              <a:gd name="connsiteY49-10496" fmla="*/ 5502694 h 6248398"/>
              <a:gd name="connsiteX50-10497" fmla="*/ 9563485 w 15811497"/>
              <a:gd name="connsiteY50-10498" fmla="*/ 5610078 h 6248398"/>
              <a:gd name="connsiteX51-10499" fmla="*/ 9542221 w 15811497"/>
              <a:gd name="connsiteY51-10500" fmla="*/ 5638514 h 6248398"/>
              <a:gd name="connsiteX52-10501" fmla="*/ 9504352 w 15811497"/>
              <a:gd name="connsiteY52-10502" fmla="*/ 5689156 h 6248398"/>
              <a:gd name="connsiteX53-10503" fmla="*/ 9480140 w 15811497"/>
              <a:gd name="connsiteY53-10504" fmla="*/ 5721533 h 6248398"/>
              <a:gd name="connsiteX54-10505" fmla="*/ 8362947 w 15811497"/>
              <a:gd name="connsiteY54-10506" fmla="*/ 6248398 h 6248398"/>
              <a:gd name="connsiteX55-10507" fmla="*/ 7028922 w 15811497"/>
              <a:gd name="connsiteY55-10508" fmla="*/ 5364147 h 6248398"/>
              <a:gd name="connsiteX56-10509" fmla="*/ 6990513 w 15811497"/>
              <a:gd name="connsiteY56-10510" fmla="*/ 5259205 h 6248398"/>
              <a:gd name="connsiteX57-10511" fmla="*/ 6990512 w 15811497"/>
              <a:gd name="connsiteY57-10512" fmla="*/ 5259199 h 6248398"/>
              <a:gd name="connsiteX58-10513" fmla="*/ 6983676 w 15811497"/>
              <a:gd name="connsiteY58-10514" fmla="*/ 5240519 h 6248398"/>
              <a:gd name="connsiteX59-10515" fmla="*/ 6983673 w 15811497"/>
              <a:gd name="connsiteY59-10516" fmla="*/ 5240519 h 6248398"/>
              <a:gd name="connsiteX60-10517" fmla="*/ 6980236 w 15811497"/>
              <a:gd name="connsiteY60-10518" fmla="*/ 5231130 h 6248398"/>
              <a:gd name="connsiteX61-10519" fmla="*/ 6978859 w 15811497"/>
              <a:gd name="connsiteY61-10520" fmla="*/ 5225774 h 6248398"/>
              <a:gd name="connsiteX62-10521" fmla="*/ 6984291 w 15811497"/>
              <a:gd name="connsiteY62-10522" fmla="*/ 5240614 h 6248398"/>
              <a:gd name="connsiteX63-10523" fmla="*/ 6984292 w 15811497"/>
              <a:gd name="connsiteY63-10524" fmla="*/ 5240614 h 6248398"/>
              <a:gd name="connsiteX64-10525" fmla="*/ 6978860 w 15811497"/>
              <a:gd name="connsiteY64-10526" fmla="*/ 5225773 h 6248398"/>
              <a:gd name="connsiteX65-10527" fmla="*/ 6944562 w 15811497"/>
              <a:gd name="connsiteY65-10528" fmla="*/ 5092380 h 6248398"/>
              <a:gd name="connsiteX66-10529" fmla="*/ 6924183 w 15811497"/>
              <a:gd name="connsiteY66-10530" fmla="*/ 4890225 h 6248398"/>
              <a:gd name="connsiteX67-10531" fmla="*/ 6924182 w 15811497"/>
              <a:gd name="connsiteY67-10532" fmla="*/ 4890225 h 6248398"/>
              <a:gd name="connsiteX68-10533" fmla="*/ 6944561 w 15811497"/>
              <a:gd name="connsiteY68-10534" fmla="*/ 5092380 h 6248398"/>
              <a:gd name="connsiteX69-10535" fmla="*/ 6978860 w 15811497"/>
              <a:gd name="connsiteY69-10536" fmla="*/ 5225773 h 6248398"/>
              <a:gd name="connsiteX70-10537" fmla="*/ 6948299 w 15811497"/>
              <a:gd name="connsiteY70-10538" fmla="*/ 5142273 h 6248398"/>
              <a:gd name="connsiteX71-10539" fmla="*/ 5829297 w 15811497"/>
              <a:gd name="connsiteY71-10540" fmla="*/ 4400549 h 6248398"/>
              <a:gd name="connsiteX72-10541" fmla="*/ 5056802 w 15811497"/>
              <a:gd name="connsiteY72-10542" fmla="*/ 4677867 h 6248398"/>
              <a:gd name="connsiteX73-10543" fmla="*/ 5022517 w 15811497"/>
              <a:gd name="connsiteY73-10544" fmla="*/ 4709027 h 6248398"/>
              <a:gd name="connsiteX74-10545" fmla="*/ 5022515 w 15811497"/>
              <a:gd name="connsiteY74-10546" fmla="*/ 4709029 h 6248398"/>
              <a:gd name="connsiteX75-10547" fmla="*/ 5022510 w 15811497"/>
              <a:gd name="connsiteY75-10548" fmla="*/ 4709033 h 6248398"/>
              <a:gd name="connsiteX76-10549" fmla="*/ 4924198 w 15811497"/>
              <a:gd name="connsiteY76-10550" fmla="*/ 4840507 h 6248398"/>
              <a:gd name="connsiteX77-10551" fmla="*/ 4914898 w 15811497"/>
              <a:gd name="connsiteY77-10552" fmla="*/ 4838698 h 6248398"/>
              <a:gd name="connsiteX78-10553" fmla="*/ 4914898 w 15811497"/>
              <a:gd name="connsiteY78-10554" fmla="*/ 4838699 h 6248398"/>
              <a:gd name="connsiteX79-10555" fmla="*/ 4924199 w 15811497"/>
              <a:gd name="connsiteY79-10556" fmla="*/ 4840508 h 6248398"/>
              <a:gd name="connsiteX80-10557" fmla="*/ 4893736 w 15811497"/>
              <a:gd name="connsiteY80-10558" fmla="*/ 4881247 h 6248398"/>
              <a:gd name="connsiteX81-10559" fmla="*/ 4778482 w 15811497"/>
              <a:gd name="connsiteY81-10560" fmla="*/ 5008058 h 6248398"/>
              <a:gd name="connsiteX82-10561" fmla="*/ 4778482 w 15811497"/>
              <a:gd name="connsiteY82-10562" fmla="*/ 5008057 h 6248398"/>
              <a:gd name="connsiteX83-10563" fmla="*/ 4715455 w 15811497"/>
              <a:gd name="connsiteY83-10564" fmla="*/ 5077404 h 6248398"/>
              <a:gd name="connsiteX84-10565" fmla="*/ 2762249 w 15811497"/>
              <a:gd name="connsiteY84-10566" fmla="*/ 5886448 h 6248398"/>
              <a:gd name="connsiteX85-10567" fmla="*/ 0 w 15811497"/>
              <a:gd name="connsiteY85-10568" fmla="*/ 3124198 h 6248398"/>
              <a:gd name="connsiteX86-10569" fmla="*/ 2762249 w 15811497"/>
              <a:gd name="connsiteY86-10570" fmla="*/ 361949 h 6248398"/>
              <a:gd name="connsiteX87-10571" fmla="*/ 4078902 w 15811497"/>
              <a:gd name="connsiteY87-10572" fmla="*/ 695338 h 6248398"/>
              <a:gd name="connsiteX88-10573" fmla="*/ 4261443 w 15811497"/>
              <a:gd name="connsiteY88-10574" fmla="*/ 806235 h 6248398"/>
              <a:gd name="connsiteX89-10575" fmla="*/ 4409044 w 15811497"/>
              <a:gd name="connsiteY89-10576" fmla="*/ 910268 h 6248398"/>
              <a:gd name="connsiteX90-10577" fmla="*/ 4612477 w 15811497"/>
              <a:gd name="connsiteY90-10578" fmla="*/ 1077402 h 6248398"/>
              <a:gd name="connsiteX91-10579" fmla="*/ 4612478 w 15811497"/>
              <a:gd name="connsiteY91-10580" fmla="*/ 1077403 h 6248398"/>
              <a:gd name="connsiteX92-10581" fmla="*/ 4715454 w 15811497"/>
              <a:gd name="connsiteY92-10582" fmla="*/ 1170993 h 6248398"/>
              <a:gd name="connsiteX93-10583" fmla="*/ 4701725 w 15811497"/>
              <a:gd name="connsiteY93-10584" fmla="*/ 1120394 h 6248398"/>
              <a:gd name="connsiteX94-10585" fmla="*/ 5191122 w 15811497"/>
              <a:gd name="connsiteY94-10586" fmla="*/ 1219199 h 6248398"/>
              <a:gd name="connsiteX95-10587" fmla="*/ 6161317 w 15811497"/>
              <a:gd name="connsiteY95-10588" fmla="*/ 761659 h 6248398"/>
              <a:gd name="connsiteX96-10589" fmla="*/ 6224019 w 15811497"/>
              <a:gd name="connsiteY96-10590" fmla="*/ 677808 h 6248398"/>
              <a:gd name="connsiteX97-10591" fmla="*/ 6175489 w 15811497"/>
              <a:gd name="connsiteY97-10592" fmla="*/ 757691 h 6248398"/>
              <a:gd name="connsiteX98-10593" fmla="*/ 6175489 w 15811497"/>
              <a:gd name="connsiteY98-10594" fmla="*/ 757692 h 6248398"/>
              <a:gd name="connsiteX99-10595" fmla="*/ 6224020 w 15811497"/>
              <a:gd name="connsiteY99-10596" fmla="*/ 677809 h 6248398"/>
              <a:gd name="connsiteX100-10597" fmla="*/ 6233696 w 15811497"/>
              <a:gd name="connsiteY100-10598" fmla="*/ 664869 h 6248398"/>
              <a:gd name="connsiteX101-10599" fmla="*/ 6252611 w 15811497"/>
              <a:gd name="connsiteY101-10600" fmla="*/ 633734 h 6248398"/>
              <a:gd name="connsiteX102-10601" fmla="*/ 6252610 w 15811497"/>
              <a:gd name="connsiteY102-10602" fmla="*/ 633734 h 6248398"/>
              <a:gd name="connsiteX103-10603" fmla="*/ 6233696 w 15811497"/>
              <a:gd name="connsiteY103-10604" fmla="*/ 664868 h 6248398"/>
              <a:gd name="connsiteX104-10605" fmla="*/ 6224019 w 15811497"/>
              <a:gd name="connsiteY104-10606" fmla="*/ 677808 h 6248398"/>
              <a:gd name="connsiteX105-10607" fmla="*/ 6248008 w 15811497"/>
              <a:gd name="connsiteY105-10608" fmla="*/ 638320 h 6248398"/>
              <a:gd name="connsiteX106-10609" fmla="*/ 6251291 w 15811497"/>
              <a:gd name="connsiteY106-10610" fmla="*/ 633930 h 6248398"/>
              <a:gd name="connsiteX107-10611" fmla="*/ 6251293 w 15811497"/>
              <a:gd name="connsiteY107-10612" fmla="*/ 633929 h 6248398"/>
              <a:gd name="connsiteX108-10613" fmla="*/ 6257683 w 15811497"/>
              <a:gd name="connsiteY108-10614" fmla="*/ 625384 h 6248398"/>
              <a:gd name="connsiteX109-10615" fmla="*/ 6257686 w 15811497"/>
              <a:gd name="connsiteY109-10616" fmla="*/ 625380 h 6248398"/>
              <a:gd name="connsiteX110-10617" fmla="*/ 6331355 w 15811497"/>
              <a:gd name="connsiteY110-10618" fmla="*/ 526865 h 6248398"/>
              <a:gd name="connsiteX111-10619" fmla="*/ 7448548 w 15811497"/>
              <a:gd name="connsiteY111-10620" fmla="*/ 0 h 6248398"/>
              <a:gd name="connsiteX0-10621" fmla="*/ 11209760 w 15811497"/>
              <a:gd name="connsiteY0-10622" fmla="*/ 5180760 h 6248398"/>
              <a:gd name="connsiteX1-10623" fmla="*/ 11210150 w 15811497"/>
              <a:gd name="connsiteY1-10624" fmla="*/ 5180948 h 6248398"/>
              <a:gd name="connsiteX2-10625" fmla="*/ 11313815 w 15811497"/>
              <a:gd name="connsiteY2-10626" fmla="*/ 5243926 h 6248398"/>
              <a:gd name="connsiteX3-10627" fmla="*/ 11369911 w 15811497"/>
              <a:gd name="connsiteY3-10628" fmla="*/ 5285874 h 6248398"/>
              <a:gd name="connsiteX4-10629" fmla="*/ 11410606 w 15811497"/>
              <a:gd name="connsiteY4-10630" fmla="*/ 5316305 h 6248398"/>
              <a:gd name="connsiteX5-10631" fmla="*/ 11499892 w 15811497"/>
              <a:gd name="connsiteY5-10632" fmla="*/ 5397454 h 6248398"/>
              <a:gd name="connsiteX6-10633" fmla="*/ 11528781 w 15811497"/>
              <a:gd name="connsiteY6-10634" fmla="*/ 5429240 h 6248398"/>
              <a:gd name="connsiteX7-10635" fmla="*/ 11504846 w 15811497"/>
              <a:gd name="connsiteY7-10636" fmla="*/ 5414699 h 6248398"/>
              <a:gd name="connsiteX8-10637" fmla="*/ 11371717 w 15811497"/>
              <a:gd name="connsiteY8-10638" fmla="*/ 5315148 h 6248398"/>
              <a:gd name="connsiteX9-10639" fmla="*/ 11292198 w 15811497"/>
              <a:gd name="connsiteY9-10640" fmla="*/ 5255685 h 6248398"/>
              <a:gd name="connsiteX10-10641" fmla="*/ 11209760 w 15811497"/>
              <a:gd name="connsiteY10-10642" fmla="*/ 5180760 h 6248398"/>
              <a:gd name="connsiteX11-10643" fmla="*/ 4892179 w 15811497"/>
              <a:gd name="connsiteY11-10644" fmla="*/ 4842491 h 6248398"/>
              <a:gd name="connsiteX12-10645" fmla="*/ 4892178 w 15811497"/>
              <a:gd name="connsiteY12-10646" fmla="*/ 4842492 h 6248398"/>
              <a:gd name="connsiteX13-10647" fmla="*/ 4885192 w 15811497"/>
              <a:gd name="connsiteY13-10648" fmla="*/ 4851834 h 6248398"/>
              <a:gd name="connsiteX14-10649" fmla="*/ 4892179 w 15811497"/>
              <a:gd name="connsiteY14-10650" fmla="*/ 4842491 h 6248398"/>
              <a:gd name="connsiteX15-10651" fmla="*/ 7448548 w 15811497"/>
              <a:gd name="connsiteY15-10652" fmla="*/ 0 h 6248398"/>
              <a:gd name="connsiteX16-10653" fmla="*/ 8721604 w 15811497"/>
              <a:gd name="connsiteY16-10654" fmla="*/ 757692 h 6248398"/>
              <a:gd name="connsiteX17-10655" fmla="*/ 8890522 w 15811497"/>
              <a:gd name="connsiteY17-10656" fmla="*/ 1193234 h 6248398"/>
              <a:gd name="connsiteX18-10657" fmla="*/ 9958384 w 15811497"/>
              <a:gd name="connsiteY18-10658" fmla="*/ 1828798 h 6248398"/>
              <a:gd name="connsiteX19-10659" fmla="*/ 10895504 w 15811497"/>
              <a:gd name="connsiteY19-10660" fmla="*/ 1386857 h 6248398"/>
              <a:gd name="connsiteX20-10661" fmla="*/ 11096041 w 15811497"/>
              <a:gd name="connsiteY20-10662" fmla="*/ 1170993 h 6248398"/>
              <a:gd name="connsiteX21-10663" fmla="*/ 13049247 w 15811497"/>
              <a:gd name="connsiteY21-10664" fmla="*/ 361949 h 6248398"/>
              <a:gd name="connsiteX22-10665" fmla="*/ 15811497 w 15811497"/>
              <a:gd name="connsiteY22-10666" fmla="*/ 3124198 h 6248398"/>
              <a:gd name="connsiteX23-10667" fmla="*/ 13049247 w 15811497"/>
              <a:gd name="connsiteY23-10668" fmla="*/ 5886448 h 6248398"/>
              <a:gd name="connsiteX24-10669" fmla="*/ 11732594 w 15811497"/>
              <a:gd name="connsiteY24-10670" fmla="*/ 5553059 h 6248398"/>
              <a:gd name="connsiteX25-10671" fmla="*/ 11528782 w 15811497"/>
              <a:gd name="connsiteY25-10672" fmla="*/ 5429240 h 6248398"/>
              <a:gd name="connsiteX26-10673" fmla="*/ 11499893 w 15811497"/>
              <a:gd name="connsiteY26-10674" fmla="*/ 5397454 h 6248398"/>
              <a:gd name="connsiteX27-10675" fmla="*/ 11410607 w 15811497"/>
              <a:gd name="connsiteY27-10676" fmla="*/ 5316305 h 6248398"/>
              <a:gd name="connsiteX28-10677" fmla="*/ 11369912 w 15811497"/>
              <a:gd name="connsiteY28-10678" fmla="*/ 5285874 h 6248398"/>
              <a:gd name="connsiteX29-10679" fmla="*/ 11355656 w 15811497"/>
              <a:gd name="connsiteY29-10680" fmla="*/ 5144675 h 6248398"/>
              <a:gd name="connsiteX30-10681" fmla="*/ 11355656 w 15811497"/>
              <a:gd name="connsiteY30-10682" fmla="*/ 5144675 h 6248398"/>
              <a:gd name="connsiteX31-10683" fmla="*/ 11369912 w 15811497"/>
              <a:gd name="connsiteY31-10684" fmla="*/ 5285874 h 6248398"/>
              <a:gd name="connsiteX32-10685" fmla="*/ 11313816 w 15811497"/>
              <a:gd name="connsiteY32-10686" fmla="*/ 5243926 h 6248398"/>
              <a:gd name="connsiteX33-10687" fmla="*/ 11210151 w 15811497"/>
              <a:gd name="connsiteY33-10688" fmla="*/ 5180948 h 6248398"/>
              <a:gd name="connsiteX34-10689" fmla="*/ 11209761 w 15811497"/>
              <a:gd name="connsiteY34-10690" fmla="*/ 5180760 h 6248398"/>
              <a:gd name="connsiteX35-10691" fmla="*/ 11096041 w 15811497"/>
              <a:gd name="connsiteY35-10692" fmla="*/ 5077404 h 6248398"/>
              <a:gd name="connsiteX36-10693" fmla="*/ 11063094 w 15811497"/>
              <a:gd name="connsiteY36-10694" fmla="*/ 5041153 h 6248398"/>
              <a:gd name="connsiteX37-10695" fmla="*/ 11063091 w 15811497"/>
              <a:gd name="connsiteY37-10696" fmla="*/ 5041152 h 6248398"/>
              <a:gd name="connsiteX38-10697" fmla="*/ 11096040 w 15811497"/>
              <a:gd name="connsiteY38-10698" fmla="*/ 5077404 h 6248398"/>
              <a:gd name="connsiteX39-10699" fmla="*/ 11209760 w 15811497"/>
              <a:gd name="connsiteY39-10700" fmla="*/ 5180760 h 6248398"/>
              <a:gd name="connsiteX40-10701" fmla="*/ 11100244 w 15811497"/>
              <a:gd name="connsiteY40-10702" fmla="*/ 5128004 h 6248398"/>
              <a:gd name="connsiteX41-10703" fmla="*/ 10610846 w 15811497"/>
              <a:gd name="connsiteY41-10704" fmla="*/ 5029199 h 6248398"/>
              <a:gd name="connsiteX42-10705" fmla="*/ 9640652 w 15811497"/>
              <a:gd name="connsiteY42-10706" fmla="*/ 5486739 h 6248398"/>
              <a:gd name="connsiteX43-10707" fmla="*/ 9628722 w 15811497"/>
              <a:gd name="connsiteY43-10708" fmla="*/ 5502693 h 6248398"/>
              <a:gd name="connsiteX44-10709" fmla="*/ 9568273 w 15811497"/>
              <a:gd name="connsiteY44-10710" fmla="*/ 5583530 h 6248398"/>
              <a:gd name="connsiteX45-10711" fmla="*/ 9535504 w 15811497"/>
              <a:gd name="connsiteY45-10712" fmla="*/ 5637470 h 6248398"/>
              <a:gd name="connsiteX46-10713" fmla="*/ 9535505 w 15811497"/>
              <a:gd name="connsiteY46-10714" fmla="*/ 5637470 h 6248398"/>
              <a:gd name="connsiteX47-10715" fmla="*/ 9568273 w 15811497"/>
              <a:gd name="connsiteY47-10716" fmla="*/ 5583531 h 6248398"/>
              <a:gd name="connsiteX48-10717" fmla="*/ 9628722 w 15811497"/>
              <a:gd name="connsiteY48-10718" fmla="*/ 5502694 h 6248398"/>
              <a:gd name="connsiteX49-10719" fmla="*/ 9563485 w 15811497"/>
              <a:gd name="connsiteY49-10720" fmla="*/ 5610078 h 6248398"/>
              <a:gd name="connsiteX50-10721" fmla="*/ 9542221 w 15811497"/>
              <a:gd name="connsiteY50-10722" fmla="*/ 5638514 h 6248398"/>
              <a:gd name="connsiteX51-10723" fmla="*/ 9504352 w 15811497"/>
              <a:gd name="connsiteY51-10724" fmla="*/ 5689156 h 6248398"/>
              <a:gd name="connsiteX52-10725" fmla="*/ 9480140 w 15811497"/>
              <a:gd name="connsiteY52-10726" fmla="*/ 5721533 h 6248398"/>
              <a:gd name="connsiteX53-10727" fmla="*/ 8362947 w 15811497"/>
              <a:gd name="connsiteY53-10728" fmla="*/ 6248398 h 6248398"/>
              <a:gd name="connsiteX54-10729" fmla="*/ 7028922 w 15811497"/>
              <a:gd name="connsiteY54-10730" fmla="*/ 5364147 h 6248398"/>
              <a:gd name="connsiteX55-10731" fmla="*/ 6990513 w 15811497"/>
              <a:gd name="connsiteY55-10732" fmla="*/ 5259205 h 6248398"/>
              <a:gd name="connsiteX56-10733" fmla="*/ 6990512 w 15811497"/>
              <a:gd name="connsiteY56-10734" fmla="*/ 5259199 h 6248398"/>
              <a:gd name="connsiteX57-10735" fmla="*/ 6983676 w 15811497"/>
              <a:gd name="connsiteY57-10736" fmla="*/ 5240519 h 6248398"/>
              <a:gd name="connsiteX58-10737" fmla="*/ 6983673 w 15811497"/>
              <a:gd name="connsiteY58-10738" fmla="*/ 5240519 h 6248398"/>
              <a:gd name="connsiteX59-10739" fmla="*/ 6980236 w 15811497"/>
              <a:gd name="connsiteY59-10740" fmla="*/ 5231130 h 6248398"/>
              <a:gd name="connsiteX60-10741" fmla="*/ 6978859 w 15811497"/>
              <a:gd name="connsiteY60-10742" fmla="*/ 5225774 h 6248398"/>
              <a:gd name="connsiteX61-10743" fmla="*/ 6984291 w 15811497"/>
              <a:gd name="connsiteY61-10744" fmla="*/ 5240614 h 6248398"/>
              <a:gd name="connsiteX62-10745" fmla="*/ 6984292 w 15811497"/>
              <a:gd name="connsiteY62-10746" fmla="*/ 5240614 h 6248398"/>
              <a:gd name="connsiteX63-10747" fmla="*/ 6978860 w 15811497"/>
              <a:gd name="connsiteY63-10748" fmla="*/ 5225773 h 6248398"/>
              <a:gd name="connsiteX64-10749" fmla="*/ 6944562 w 15811497"/>
              <a:gd name="connsiteY64-10750" fmla="*/ 5092380 h 6248398"/>
              <a:gd name="connsiteX65-10751" fmla="*/ 6924183 w 15811497"/>
              <a:gd name="connsiteY65-10752" fmla="*/ 4890225 h 6248398"/>
              <a:gd name="connsiteX66-10753" fmla="*/ 6924182 w 15811497"/>
              <a:gd name="connsiteY66-10754" fmla="*/ 4890225 h 6248398"/>
              <a:gd name="connsiteX67-10755" fmla="*/ 6944561 w 15811497"/>
              <a:gd name="connsiteY67-10756" fmla="*/ 5092380 h 6248398"/>
              <a:gd name="connsiteX68-10757" fmla="*/ 6978860 w 15811497"/>
              <a:gd name="connsiteY68-10758" fmla="*/ 5225773 h 6248398"/>
              <a:gd name="connsiteX69-10759" fmla="*/ 6948299 w 15811497"/>
              <a:gd name="connsiteY69-10760" fmla="*/ 5142273 h 6248398"/>
              <a:gd name="connsiteX70-10761" fmla="*/ 5829297 w 15811497"/>
              <a:gd name="connsiteY70-10762" fmla="*/ 4400549 h 6248398"/>
              <a:gd name="connsiteX71-10763" fmla="*/ 5056802 w 15811497"/>
              <a:gd name="connsiteY71-10764" fmla="*/ 4677867 h 6248398"/>
              <a:gd name="connsiteX72-10765" fmla="*/ 5022517 w 15811497"/>
              <a:gd name="connsiteY72-10766" fmla="*/ 4709027 h 6248398"/>
              <a:gd name="connsiteX73-10767" fmla="*/ 5022515 w 15811497"/>
              <a:gd name="connsiteY73-10768" fmla="*/ 4709029 h 6248398"/>
              <a:gd name="connsiteX74-10769" fmla="*/ 5022510 w 15811497"/>
              <a:gd name="connsiteY74-10770" fmla="*/ 4709033 h 6248398"/>
              <a:gd name="connsiteX75-10771" fmla="*/ 4924198 w 15811497"/>
              <a:gd name="connsiteY75-10772" fmla="*/ 4840507 h 6248398"/>
              <a:gd name="connsiteX76-10773" fmla="*/ 4914898 w 15811497"/>
              <a:gd name="connsiteY76-10774" fmla="*/ 4838698 h 6248398"/>
              <a:gd name="connsiteX77-10775" fmla="*/ 4914898 w 15811497"/>
              <a:gd name="connsiteY77-10776" fmla="*/ 4838699 h 6248398"/>
              <a:gd name="connsiteX78-10777" fmla="*/ 4924199 w 15811497"/>
              <a:gd name="connsiteY78-10778" fmla="*/ 4840508 h 6248398"/>
              <a:gd name="connsiteX79-10779" fmla="*/ 4893736 w 15811497"/>
              <a:gd name="connsiteY79-10780" fmla="*/ 4881247 h 6248398"/>
              <a:gd name="connsiteX80-10781" fmla="*/ 4778482 w 15811497"/>
              <a:gd name="connsiteY80-10782" fmla="*/ 5008058 h 6248398"/>
              <a:gd name="connsiteX81-10783" fmla="*/ 4778482 w 15811497"/>
              <a:gd name="connsiteY81-10784" fmla="*/ 5008057 h 6248398"/>
              <a:gd name="connsiteX82-10785" fmla="*/ 4715455 w 15811497"/>
              <a:gd name="connsiteY82-10786" fmla="*/ 5077404 h 6248398"/>
              <a:gd name="connsiteX83-10787" fmla="*/ 2762249 w 15811497"/>
              <a:gd name="connsiteY83-10788" fmla="*/ 5886448 h 6248398"/>
              <a:gd name="connsiteX84-10789" fmla="*/ 0 w 15811497"/>
              <a:gd name="connsiteY84-10790" fmla="*/ 3124198 h 6248398"/>
              <a:gd name="connsiteX85-10791" fmla="*/ 2762249 w 15811497"/>
              <a:gd name="connsiteY85-10792" fmla="*/ 361949 h 6248398"/>
              <a:gd name="connsiteX86-10793" fmla="*/ 4078902 w 15811497"/>
              <a:gd name="connsiteY86-10794" fmla="*/ 695338 h 6248398"/>
              <a:gd name="connsiteX87-10795" fmla="*/ 4261443 w 15811497"/>
              <a:gd name="connsiteY87-10796" fmla="*/ 806235 h 6248398"/>
              <a:gd name="connsiteX88-10797" fmla="*/ 4409044 w 15811497"/>
              <a:gd name="connsiteY88-10798" fmla="*/ 910268 h 6248398"/>
              <a:gd name="connsiteX89-10799" fmla="*/ 4612477 w 15811497"/>
              <a:gd name="connsiteY89-10800" fmla="*/ 1077402 h 6248398"/>
              <a:gd name="connsiteX90-10801" fmla="*/ 4612478 w 15811497"/>
              <a:gd name="connsiteY90-10802" fmla="*/ 1077403 h 6248398"/>
              <a:gd name="connsiteX91-10803" fmla="*/ 4715454 w 15811497"/>
              <a:gd name="connsiteY91-10804" fmla="*/ 1170993 h 6248398"/>
              <a:gd name="connsiteX92-10805" fmla="*/ 4701725 w 15811497"/>
              <a:gd name="connsiteY92-10806" fmla="*/ 1120394 h 6248398"/>
              <a:gd name="connsiteX93-10807" fmla="*/ 5191122 w 15811497"/>
              <a:gd name="connsiteY93-10808" fmla="*/ 1219199 h 6248398"/>
              <a:gd name="connsiteX94-10809" fmla="*/ 6161317 w 15811497"/>
              <a:gd name="connsiteY94-10810" fmla="*/ 761659 h 6248398"/>
              <a:gd name="connsiteX95-10811" fmla="*/ 6224019 w 15811497"/>
              <a:gd name="connsiteY95-10812" fmla="*/ 677808 h 6248398"/>
              <a:gd name="connsiteX96-10813" fmla="*/ 6175489 w 15811497"/>
              <a:gd name="connsiteY96-10814" fmla="*/ 757691 h 6248398"/>
              <a:gd name="connsiteX97-10815" fmla="*/ 6175489 w 15811497"/>
              <a:gd name="connsiteY97-10816" fmla="*/ 757692 h 6248398"/>
              <a:gd name="connsiteX98-10817" fmla="*/ 6224020 w 15811497"/>
              <a:gd name="connsiteY98-10818" fmla="*/ 677809 h 6248398"/>
              <a:gd name="connsiteX99-10819" fmla="*/ 6233696 w 15811497"/>
              <a:gd name="connsiteY99-10820" fmla="*/ 664869 h 6248398"/>
              <a:gd name="connsiteX100-10821" fmla="*/ 6252611 w 15811497"/>
              <a:gd name="connsiteY100-10822" fmla="*/ 633734 h 6248398"/>
              <a:gd name="connsiteX101-10823" fmla="*/ 6252610 w 15811497"/>
              <a:gd name="connsiteY101-10824" fmla="*/ 633734 h 6248398"/>
              <a:gd name="connsiteX102-10825" fmla="*/ 6233696 w 15811497"/>
              <a:gd name="connsiteY102-10826" fmla="*/ 664868 h 6248398"/>
              <a:gd name="connsiteX103-10827" fmla="*/ 6224019 w 15811497"/>
              <a:gd name="connsiteY103-10828" fmla="*/ 677808 h 6248398"/>
              <a:gd name="connsiteX104-10829" fmla="*/ 6248008 w 15811497"/>
              <a:gd name="connsiteY104-10830" fmla="*/ 638320 h 6248398"/>
              <a:gd name="connsiteX105-10831" fmla="*/ 6251291 w 15811497"/>
              <a:gd name="connsiteY105-10832" fmla="*/ 633930 h 6248398"/>
              <a:gd name="connsiteX106-10833" fmla="*/ 6251293 w 15811497"/>
              <a:gd name="connsiteY106-10834" fmla="*/ 633929 h 6248398"/>
              <a:gd name="connsiteX107-10835" fmla="*/ 6257683 w 15811497"/>
              <a:gd name="connsiteY107-10836" fmla="*/ 625384 h 6248398"/>
              <a:gd name="connsiteX108-10837" fmla="*/ 6257686 w 15811497"/>
              <a:gd name="connsiteY108-10838" fmla="*/ 625380 h 6248398"/>
              <a:gd name="connsiteX109-10839" fmla="*/ 6331355 w 15811497"/>
              <a:gd name="connsiteY109-10840" fmla="*/ 526865 h 6248398"/>
              <a:gd name="connsiteX110-10841" fmla="*/ 7448548 w 15811497"/>
              <a:gd name="connsiteY110-10842" fmla="*/ 0 h 6248398"/>
              <a:gd name="connsiteX0-10843" fmla="*/ 11209760 w 15811497"/>
              <a:gd name="connsiteY0-10844" fmla="*/ 5180760 h 6248398"/>
              <a:gd name="connsiteX1-10845" fmla="*/ 11210150 w 15811497"/>
              <a:gd name="connsiteY1-10846" fmla="*/ 5180948 h 6248398"/>
              <a:gd name="connsiteX2-10847" fmla="*/ 11313815 w 15811497"/>
              <a:gd name="connsiteY2-10848" fmla="*/ 5243926 h 6248398"/>
              <a:gd name="connsiteX3-10849" fmla="*/ 11369911 w 15811497"/>
              <a:gd name="connsiteY3-10850" fmla="*/ 5285874 h 6248398"/>
              <a:gd name="connsiteX4-10851" fmla="*/ 11410606 w 15811497"/>
              <a:gd name="connsiteY4-10852" fmla="*/ 5316305 h 6248398"/>
              <a:gd name="connsiteX5-10853" fmla="*/ 11499892 w 15811497"/>
              <a:gd name="connsiteY5-10854" fmla="*/ 5397454 h 6248398"/>
              <a:gd name="connsiteX6-10855" fmla="*/ 11528781 w 15811497"/>
              <a:gd name="connsiteY6-10856" fmla="*/ 5429240 h 6248398"/>
              <a:gd name="connsiteX7-10857" fmla="*/ 11504846 w 15811497"/>
              <a:gd name="connsiteY7-10858" fmla="*/ 5414699 h 6248398"/>
              <a:gd name="connsiteX8-10859" fmla="*/ 11371717 w 15811497"/>
              <a:gd name="connsiteY8-10860" fmla="*/ 5315148 h 6248398"/>
              <a:gd name="connsiteX9-10861" fmla="*/ 11292198 w 15811497"/>
              <a:gd name="connsiteY9-10862" fmla="*/ 5255685 h 6248398"/>
              <a:gd name="connsiteX10-10863" fmla="*/ 11209760 w 15811497"/>
              <a:gd name="connsiteY10-10864" fmla="*/ 5180760 h 6248398"/>
              <a:gd name="connsiteX11-10865" fmla="*/ 4892179 w 15811497"/>
              <a:gd name="connsiteY11-10866" fmla="*/ 4842491 h 6248398"/>
              <a:gd name="connsiteX12-10867" fmla="*/ 4892178 w 15811497"/>
              <a:gd name="connsiteY12-10868" fmla="*/ 4842492 h 6248398"/>
              <a:gd name="connsiteX13-10869" fmla="*/ 4885192 w 15811497"/>
              <a:gd name="connsiteY13-10870" fmla="*/ 4851834 h 6248398"/>
              <a:gd name="connsiteX14-10871" fmla="*/ 4892179 w 15811497"/>
              <a:gd name="connsiteY14-10872" fmla="*/ 4842491 h 6248398"/>
              <a:gd name="connsiteX15-10873" fmla="*/ 7448548 w 15811497"/>
              <a:gd name="connsiteY15-10874" fmla="*/ 0 h 6248398"/>
              <a:gd name="connsiteX16-10875" fmla="*/ 8721604 w 15811497"/>
              <a:gd name="connsiteY16-10876" fmla="*/ 757692 h 6248398"/>
              <a:gd name="connsiteX17-10877" fmla="*/ 8890522 w 15811497"/>
              <a:gd name="connsiteY17-10878" fmla="*/ 1193234 h 6248398"/>
              <a:gd name="connsiteX18-10879" fmla="*/ 9958384 w 15811497"/>
              <a:gd name="connsiteY18-10880" fmla="*/ 1828798 h 6248398"/>
              <a:gd name="connsiteX19-10881" fmla="*/ 10895504 w 15811497"/>
              <a:gd name="connsiteY19-10882" fmla="*/ 1386857 h 6248398"/>
              <a:gd name="connsiteX20-10883" fmla="*/ 11096041 w 15811497"/>
              <a:gd name="connsiteY20-10884" fmla="*/ 1170993 h 6248398"/>
              <a:gd name="connsiteX21-10885" fmla="*/ 13049247 w 15811497"/>
              <a:gd name="connsiteY21-10886" fmla="*/ 361949 h 6248398"/>
              <a:gd name="connsiteX22-10887" fmla="*/ 15811497 w 15811497"/>
              <a:gd name="connsiteY22-10888" fmla="*/ 3124198 h 6248398"/>
              <a:gd name="connsiteX23-10889" fmla="*/ 13049247 w 15811497"/>
              <a:gd name="connsiteY23-10890" fmla="*/ 5886448 h 6248398"/>
              <a:gd name="connsiteX24-10891" fmla="*/ 11732594 w 15811497"/>
              <a:gd name="connsiteY24-10892" fmla="*/ 5553059 h 6248398"/>
              <a:gd name="connsiteX25-10893" fmla="*/ 11528782 w 15811497"/>
              <a:gd name="connsiteY25-10894" fmla="*/ 5429240 h 6248398"/>
              <a:gd name="connsiteX26-10895" fmla="*/ 11499893 w 15811497"/>
              <a:gd name="connsiteY26-10896" fmla="*/ 5397454 h 6248398"/>
              <a:gd name="connsiteX27-10897" fmla="*/ 11410607 w 15811497"/>
              <a:gd name="connsiteY27-10898" fmla="*/ 5316305 h 6248398"/>
              <a:gd name="connsiteX28-10899" fmla="*/ 11369912 w 15811497"/>
              <a:gd name="connsiteY28-10900" fmla="*/ 5285874 h 6248398"/>
              <a:gd name="connsiteX29-10901" fmla="*/ 11355656 w 15811497"/>
              <a:gd name="connsiteY29-10902" fmla="*/ 5144675 h 6248398"/>
              <a:gd name="connsiteX30-10903" fmla="*/ 11369912 w 15811497"/>
              <a:gd name="connsiteY30-10904" fmla="*/ 5285874 h 6248398"/>
              <a:gd name="connsiteX31-10905" fmla="*/ 11313816 w 15811497"/>
              <a:gd name="connsiteY31-10906" fmla="*/ 5243926 h 6248398"/>
              <a:gd name="connsiteX32-10907" fmla="*/ 11210151 w 15811497"/>
              <a:gd name="connsiteY32-10908" fmla="*/ 5180948 h 6248398"/>
              <a:gd name="connsiteX33-10909" fmla="*/ 11209761 w 15811497"/>
              <a:gd name="connsiteY33-10910" fmla="*/ 5180760 h 6248398"/>
              <a:gd name="connsiteX34-10911" fmla="*/ 11096041 w 15811497"/>
              <a:gd name="connsiteY34-10912" fmla="*/ 5077404 h 6248398"/>
              <a:gd name="connsiteX35-10913" fmla="*/ 11063094 w 15811497"/>
              <a:gd name="connsiteY35-10914" fmla="*/ 5041153 h 6248398"/>
              <a:gd name="connsiteX36-10915" fmla="*/ 11063091 w 15811497"/>
              <a:gd name="connsiteY36-10916" fmla="*/ 5041152 h 6248398"/>
              <a:gd name="connsiteX37-10917" fmla="*/ 11096040 w 15811497"/>
              <a:gd name="connsiteY37-10918" fmla="*/ 5077404 h 6248398"/>
              <a:gd name="connsiteX38-10919" fmla="*/ 11209760 w 15811497"/>
              <a:gd name="connsiteY38-10920" fmla="*/ 5180760 h 6248398"/>
              <a:gd name="connsiteX39-10921" fmla="*/ 11100244 w 15811497"/>
              <a:gd name="connsiteY39-10922" fmla="*/ 5128004 h 6248398"/>
              <a:gd name="connsiteX40-10923" fmla="*/ 10610846 w 15811497"/>
              <a:gd name="connsiteY40-10924" fmla="*/ 5029199 h 6248398"/>
              <a:gd name="connsiteX41-10925" fmla="*/ 9640652 w 15811497"/>
              <a:gd name="connsiteY41-10926" fmla="*/ 5486739 h 6248398"/>
              <a:gd name="connsiteX42-10927" fmla="*/ 9628722 w 15811497"/>
              <a:gd name="connsiteY42-10928" fmla="*/ 5502693 h 6248398"/>
              <a:gd name="connsiteX43-10929" fmla="*/ 9568273 w 15811497"/>
              <a:gd name="connsiteY43-10930" fmla="*/ 5583530 h 6248398"/>
              <a:gd name="connsiteX44-10931" fmla="*/ 9535504 w 15811497"/>
              <a:gd name="connsiteY44-10932" fmla="*/ 5637470 h 6248398"/>
              <a:gd name="connsiteX45-10933" fmla="*/ 9535505 w 15811497"/>
              <a:gd name="connsiteY45-10934" fmla="*/ 5637470 h 6248398"/>
              <a:gd name="connsiteX46-10935" fmla="*/ 9568273 w 15811497"/>
              <a:gd name="connsiteY46-10936" fmla="*/ 5583531 h 6248398"/>
              <a:gd name="connsiteX47-10937" fmla="*/ 9628722 w 15811497"/>
              <a:gd name="connsiteY47-10938" fmla="*/ 5502694 h 6248398"/>
              <a:gd name="connsiteX48-10939" fmla="*/ 9563485 w 15811497"/>
              <a:gd name="connsiteY48-10940" fmla="*/ 5610078 h 6248398"/>
              <a:gd name="connsiteX49-10941" fmla="*/ 9542221 w 15811497"/>
              <a:gd name="connsiteY49-10942" fmla="*/ 5638514 h 6248398"/>
              <a:gd name="connsiteX50-10943" fmla="*/ 9504352 w 15811497"/>
              <a:gd name="connsiteY50-10944" fmla="*/ 5689156 h 6248398"/>
              <a:gd name="connsiteX51-10945" fmla="*/ 9480140 w 15811497"/>
              <a:gd name="connsiteY51-10946" fmla="*/ 5721533 h 6248398"/>
              <a:gd name="connsiteX52-10947" fmla="*/ 8362947 w 15811497"/>
              <a:gd name="connsiteY52-10948" fmla="*/ 6248398 h 6248398"/>
              <a:gd name="connsiteX53-10949" fmla="*/ 7028922 w 15811497"/>
              <a:gd name="connsiteY53-10950" fmla="*/ 5364147 h 6248398"/>
              <a:gd name="connsiteX54-10951" fmla="*/ 6990513 w 15811497"/>
              <a:gd name="connsiteY54-10952" fmla="*/ 5259205 h 6248398"/>
              <a:gd name="connsiteX55-10953" fmla="*/ 6990512 w 15811497"/>
              <a:gd name="connsiteY55-10954" fmla="*/ 5259199 h 6248398"/>
              <a:gd name="connsiteX56-10955" fmla="*/ 6983676 w 15811497"/>
              <a:gd name="connsiteY56-10956" fmla="*/ 5240519 h 6248398"/>
              <a:gd name="connsiteX57-10957" fmla="*/ 6983673 w 15811497"/>
              <a:gd name="connsiteY57-10958" fmla="*/ 5240519 h 6248398"/>
              <a:gd name="connsiteX58-10959" fmla="*/ 6980236 w 15811497"/>
              <a:gd name="connsiteY58-10960" fmla="*/ 5231130 h 6248398"/>
              <a:gd name="connsiteX59-10961" fmla="*/ 6978859 w 15811497"/>
              <a:gd name="connsiteY59-10962" fmla="*/ 5225774 h 6248398"/>
              <a:gd name="connsiteX60-10963" fmla="*/ 6984291 w 15811497"/>
              <a:gd name="connsiteY60-10964" fmla="*/ 5240614 h 6248398"/>
              <a:gd name="connsiteX61-10965" fmla="*/ 6984292 w 15811497"/>
              <a:gd name="connsiteY61-10966" fmla="*/ 5240614 h 6248398"/>
              <a:gd name="connsiteX62-10967" fmla="*/ 6978860 w 15811497"/>
              <a:gd name="connsiteY62-10968" fmla="*/ 5225773 h 6248398"/>
              <a:gd name="connsiteX63-10969" fmla="*/ 6944562 w 15811497"/>
              <a:gd name="connsiteY63-10970" fmla="*/ 5092380 h 6248398"/>
              <a:gd name="connsiteX64-10971" fmla="*/ 6924183 w 15811497"/>
              <a:gd name="connsiteY64-10972" fmla="*/ 4890225 h 6248398"/>
              <a:gd name="connsiteX65-10973" fmla="*/ 6924182 w 15811497"/>
              <a:gd name="connsiteY65-10974" fmla="*/ 4890225 h 6248398"/>
              <a:gd name="connsiteX66-10975" fmla="*/ 6944561 w 15811497"/>
              <a:gd name="connsiteY66-10976" fmla="*/ 5092380 h 6248398"/>
              <a:gd name="connsiteX67-10977" fmla="*/ 6978860 w 15811497"/>
              <a:gd name="connsiteY67-10978" fmla="*/ 5225773 h 6248398"/>
              <a:gd name="connsiteX68-10979" fmla="*/ 6948299 w 15811497"/>
              <a:gd name="connsiteY68-10980" fmla="*/ 5142273 h 6248398"/>
              <a:gd name="connsiteX69-10981" fmla="*/ 5829297 w 15811497"/>
              <a:gd name="connsiteY69-10982" fmla="*/ 4400549 h 6248398"/>
              <a:gd name="connsiteX70-10983" fmla="*/ 5056802 w 15811497"/>
              <a:gd name="connsiteY70-10984" fmla="*/ 4677867 h 6248398"/>
              <a:gd name="connsiteX71-10985" fmla="*/ 5022517 w 15811497"/>
              <a:gd name="connsiteY71-10986" fmla="*/ 4709027 h 6248398"/>
              <a:gd name="connsiteX72-10987" fmla="*/ 5022515 w 15811497"/>
              <a:gd name="connsiteY72-10988" fmla="*/ 4709029 h 6248398"/>
              <a:gd name="connsiteX73-10989" fmla="*/ 5022510 w 15811497"/>
              <a:gd name="connsiteY73-10990" fmla="*/ 4709033 h 6248398"/>
              <a:gd name="connsiteX74-10991" fmla="*/ 4924198 w 15811497"/>
              <a:gd name="connsiteY74-10992" fmla="*/ 4840507 h 6248398"/>
              <a:gd name="connsiteX75-10993" fmla="*/ 4914898 w 15811497"/>
              <a:gd name="connsiteY75-10994" fmla="*/ 4838698 h 6248398"/>
              <a:gd name="connsiteX76-10995" fmla="*/ 4914898 w 15811497"/>
              <a:gd name="connsiteY76-10996" fmla="*/ 4838699 h 6248398"/>
              <a:gd name="connsiteX77-10997" fmla="*/ 4924199 w 15811497"/>
              <a:gd name="connsiteY77-10998" fmla="*/ 4840508 h 6248398"/>
              <a:gd name="connsiteX78-10999" fmla="*/ 4893736 w 15811497"/>
              <a:gd name="connsiteY78-11000" fmla="*/ 4881247 h 6248398"/>
              <a:gd name="connsiteX79-11001" fmla="*/ 4778482 w 15811497"/>
              <a:gd name="connsiteY79-11002" fmla="*/ 5008058 h 6248398"/>
              <a:gd name="connsiteX80-11003" fmla="*/ 4778482 w 15811497"/>
              <a:gd name="connsiteY80-11004" fmla="*/ 5008057 h 6248398"/>
              <a:gd name="connsiteX81-11005" fmla="*/ 4715455 w 15811497"/>
              <a:gd name="connsiteY81-11006" fmla="*/ 5077404 h 6248398"/>
              <a:gd name="connsiteX82-11007" fmla="*/ 2762249 w 15811497"/>
              <a:gd name="connsiteY82-11008" fmla="*/ 5886448 h 6248398"/>
              <a:gd name="connsiteX83-11009" fmla="*/ 0 w 15811497"/>
              <a:gd name="connsiteY83-11010" fmla="*/ 3124198 h 6248398"/>
              <a:gd name="connsiteX84-11011" fmla="*/ 2762249 w 15811497"/>
              <a:gd name="connsiteY84-11012" fmla="*/ 361949 h 6248398"/>
              <a:gd name="connsiteX85-11013" fmla="*/ 4078902 w 15811497"/>
              <a:gd name="connsiteY85-11014" fmla="*/ 695338 h 6248398"/>
              <a:gd name="connsiteX86-11015" fmla="*/ 4261443 w 15811497"/>
              <a:gd name="connsiteY86-11016" fmla="*/ 806235 h 6248398"/>
              <a:gd name="connsiteX87-11017" fmla="*/ 4409044 w 15811497"/>
              <a:gd name="connsiteY87-11018" fmla="*/ 910268 h 6248398"/>
              <a:gd name="connsiteX88-11019" fmla="*/ 4612477 w 15811497"/>
              <a:gd name="connsiteY88-11020" fmla="*/ 1077402 h 6248398"/>
              <a:gd name="connsiteX89-11021" fmla="*/ 4612478 w 15811497"/>
              <a:gd name="connsiteY89-11022" fmla="*/ 1077403 h 6248398"/>
              <a:gd name="connsiteX90-11023" fmla="*/ 4715454 w 15811497"/>
              <a:gd name="connsiteY90-11024" fmla="*/ 1170993 h 6248398"/>
              <a:gd name="connsiteX91-11025" fmla="*/ 4701725 w 15811497"/>
              <a:gd name="connsiteY91-11026" fmla="*/ 1120394 h 6248398"/>
              <a:gd name="connsiteX92-11027" fmla="*/ 5191122 w 15811497"/>
              <a:gd name="connsiteY92-11028" fmla="*/ 1219199 h 6248398"/>
              <a:gd name="connsiteX93-11029" fmla="*/ 6161317 w 15811497"/>
              <a:gd name="connsiteY93-11030" fmla="*/ 761659 h 6248398"/>
              <a:gd name="connsiteX94-11031" fmla="*/ 6224019 w 15811497"/>
              <a:gd name="connsiteY94-11032" fmla="*/ 677808 h 6248398"/>
              <a:gd name="connsiteX95-11033" fmla="*/ 6175489 w 15811497"/>
              <a:gd name="connsiteY95-11034" fmla="*/ 757691 h 6248398"/>
              <a:gd name="connsiteX96-11035" fmla="*/ 6175489 w 15811497"/>
              <a:gd name="connsiteY96-11036" fmla="*/ 757692 h 6248398"/>
              <a:gd name="connsiteX97-11037" fmla="*/ 6224020 w 15811497"/>
              <a:gd name="connsiteY97-11038" fmla="*/ 677809 h 6248398"/>
              <a:gd name="connsiteX98-11039" fmla="*/ 6233696 w 15811497"/>
              <a:gd name="connsiteY98-11040" fmla="*/ 664869 h 6248398"/>
              <a:gd name="connsiteX99-11041" fmla="*/ 6252611 w 15811497"/>
              <a:gd name="connsiteY99-11042" fmla="*/ 633734 h 6248398"/>
              <a:gd name="connsiteX100-11043" fmla="*/ 6252610 w 15811497"/>
              <a:gd name="connsiteY100-11044" fmla="*/ 633734 h 6248398"/>
              <a:gd name="connsiteX101-11045" fmla="*/ 6233696 w 15811497"/>
              <a:gd name="connsiteY101-11046" fmla="*/ 664868 h 6248398"/>
              <a:gd name="connsiteX102-11047" fmla="*/ 6224019 w 15811497"/>
              <a:gd name="connsiteY102-11048" fmla="*/ 677808 h 6248398"/>
              <a:gd name="connsiteX103-11049" fmla="*/ 6248008 w 15811497"/>
              <a:gd name="connsiteY103-11050" fmla="*/ 638320 h 6248398"/>
              <a:gd name="connsiteX104-11051" fmla="*/ 6251291 w 15811497"/>
              <a:gd name="connsiteY104-11052" fmla="*/ 633930 h 6248398"/>
              <a:gd name="connsiteX105-11053" fmla="*/ 6251293 w 15811497"/>
              <a:gd name="connsiteY105-11054" fmla="*/ 633929 h 6248398"/>
              <a:gd name="connsiteX106-11055" fmla="*/ 6257683 w 15811497"/>
              <a:gd name="connsiteY106-11056" fmla="*/ 625384 h 6248398"/>
              <a:gd name="connsiteX107-11057" fmla="*/ 6257686 w 15811497"/>
              <a:gd name="connsiteY107-11058" fmla="*/ 625380 h 6248398"/>
              <a:gd name="connsiteX108-11059" fmla="*/ 6331355 w 15811497"/>
              <a:gd name="connsiteY108-11060" fmla="*/ 526865 h 6248398"/>
              <a:gd name="connsiteX109-11061" fmla="*/ 7448548 w 15811497"/>
              <a:gd name="connsiteY109-11062" fmla="*/ 0 h 6248398"/>
              <a:gd name="connsiteX0-11063" fmla="*/ 11209760 w 15811497"/>
              <a:gd name="connsiteY0-11064" fmla="*/ 5180760 h 6248398"/>
              <a:gd name="connsiteX1-11065" fmla="*/ 11210150 w 15811497"/>
              <a:gd name="connsiteY1-11066" fmla="*/ 5180948 h 6248398"/>
              <a:gd name="connsiteX2-11067" fmla="*/ 11313815 w 15811497"/>
              <a:gd name="connsiteY2-11068" fmla="*/ 5243926 h 6248398"/>
              <a:gd name="connsiteX3-11069" fmla="*/ 11369911 w 15811497"/>
              <a:gd name="connsiteY3-11070" fmla="*/ 5285874 h 6248398"/>
              <a:gd name="connsiteX4-11071" fmla="*/ 11410606 w 15811497"/>
              <a:gd name="connsiteY4-11072" fmla="*/ 5316305 h 6248398"/>
              <a:gd name="connsiteX5-11073" fmla="*/ 11499892 w 15811497"/>
              <a:gd name="connsiteY5-11074" fmla="*/ 5397454 h 6248398"/>
              <a:gd name="connsiteX6-11075" fmla="*/ 11528781 w 15811497"/>
              <a:gd name="connsiteY6-11076" fmla="*/ 5429240 h 6248398"/>
              <a:gd name="connsiteX7-11077" fmla="*/ 11504846 w 15811497"/>
              <a:gd name="connsiteY7-11078" fmla="*/ 5414699 h 6248398"/>
              <a:gd name="connsiteX8-11079" fmla="*/ 11371717 w 15811497"/>
              <a:gd name="connsiteY8-11080" fmla="*/ 5315148 h 6248398"/>
              <a:gd name="connsiteX9-11081" fmla="*/ 11292198 w 15811497"/>
              <a:gd name="connsiteY9-11082" fmla="*/ 5255685 h 6248398"/>
              <a:gd name="connsiteX10-11083" fmla="*/ 11209760 w 15811497"/>
              <a:gd name="connsiteY10-11084" fmla="*/ 5180760 h 6248398"/>
              <a:gd name="connsiteX11-11085" fmla="*/ 4892179 w 15811497"/>
              <a:gd name="connsiteY11-11086" fmla="*/ 4842491 h 6248398"/>
              <a:gd name="connsiteX12-11087" fmla="*/ 4892178 w 15811497"/>
              <a:gd name="connsiteY12-11088" fmla="*/ 4842492 h 6248398"/>
              <a:gd name="connsiteX13-11089" fmla="*/ 4885192 w 15811497"/>
              <a:gd name="connsiteY13-11090" fmla="*/ 4851834 h 6248398"/>
              <a:gd name="connsiteX14-11091" fmla="*/ 4892179 w 15811497"/>
              <a:gd name="connsiteY14-11092" fmla="*/ 4842491 h 6248398"/>
              <a:gd name="connsiteX15-11093" fmla="*/ 7448548 w 15811497"/>
              <a:gd name="connsiteY15-11094" fmla="*/ 0 h 6248398"/>
              <a:gd name="connsiteX16-11095" fmla="*/ 8721604 w 15811497"/>
              <a:gd name="connsiteY16-11096" fmla="*/ 757692 h 6248398"/>
              <a:gd name="connsiteX17-11097" fmla="*/ 8890522 w 15811497"/>
              <a:gd name="connsiteY17-11098" fmla="*/ 1193234 h 6248398"/>
              <a:gd name="connsiteX18-11099" fmla="*/ 9958384 w 15811497"/>
              <a:gd name="connsiteY18-11100" fmla="*/ 1828798 h 6248398"/>
              <a:gd name="connsiteX19-11101" fmla="*/ 10895504 w 15811497"/>
              <a:gd name="connsiteY19-11102" fmla="*/ 1386857 h 6248398"/>
              <a:gd name="connsiteX20-11103" fmla="*/ 11096041 w 15811497"/>
              <a:gd name="connsiteY20-11104" fmla="*/ 1170993 h 6248398"/>
              <a:gd name="connsiteX21-11105" fmla="*/ 13049247 w 15811497"/>
              <a:gd name="connsiteY21-11106" fmla="*/ 361949 h 6248398"/>
              <a:gd name="connsiteX22-11107" fmla="*/ 15811497 w 15811497"/>
              <a:gd name="connsiteY22-11108" fmla="*/ 3124198 h 6248398"/>
              <a:gd name="connsiteX23-11109" fmla="*/ 13049247 w 15811497"/>
              <a:gd name="connsiteY23-11110" fmla="*/ 5886448 h 6248398"/>
              <a:gd name="connsiteX24-11111" fmla="*/ 11732594 w 15811497"/>
              <a:gd name="connsiteY24-11112" fmla="*/ 5553059 h 6248398"/>
              <a:gd name="connsiteX25-11113" fmla="*/ 11528782 w 15811497"/>
              <a:gd name="connsiteY25-11114" fmla="*/ 5429240 h 6248398"/>
              <a:gd name="connsiteX26-11115" fmla="*/ 11499893 w 15811497"/>
              <a:gd name="connsiteY26-11116" fmla="*/ 5397454 h 6248398"/>
              <a:gd name="connsiteX27-11117" fmla="*/ 11410607 w 15811497"/>
              <a:gd name="connsiteY27-11118" fmla="*/ 5316305 h 6248398"/>
              <a:gd name="connsiteX28-11119" fmla="*/ 11369912 w 15811497"/>
              <a:gd name="connsiteY28-11120" fmla="*/ 5285874 h 6248398"/>
              <a:gd name="connsiteX29-11121" fmla="*/ 11355656 w 15811497"/>
              <a:gd name="connsiteY29-11122" fmla="*/ 5144675 h 6248398"/>
              <a:gd name="connsiteX30-11123" fmla="*/ 11369912 w 15811497"/>
              <a:gd name="connsiteY30-11124" fmla="*/ 5285874 h 6248398"/>
              <a:gd name="connsiteX31-11125" fmla="*/ 11313816 w 15811497"/>
              <a:gd name="connsiteY31-11126" fmla="*/ 5243926 h 6248398"/>
              <a:gd name="connsiteX32-11127" fmla="*/ 11210151 w 15811497"/>
              <a:gd name="connsiteY32-11128" fmla="*/ 5180948 h 6248398"/>
              <a:gd name="connsiteX33-11129" fmla="*/ 11209761 w 15811497"/>
              <a:gd name="connsiteY33-11130" fmla="*/ 5180760 h 6248398"/>
              <a:gd name="connsiteX34-11131" fmla="*/ 11096041 w 15811497"/>
              <a:gd name="connsiteY34-11132" fmla="*/ 5077404 h 6248398"/>
              <a:gd name="connsiteX35-11133" fmla="*/ 11063094 w 15811497"/>
              <a:gd name="connsiteY35-11134" fmla="*/ 5041153 h 6248398"/>
              <a:gd name="connsiteX36-11135" fmla="*/ 11063091 w 15811497"/>
              <a:gd name="connsiteY36-11136" fmla="*/ 5041152 h 6248398"/>
              <a:gd name="connsiteX37-11137" fmla="*/ 11096040 w 15811497"/>
              <a:gd name="connsiteY37-11138" fmla="*/ 5077404 h 6248398"/>
              <a:gd name="connsiteX38-11139" fmla="*/ 11209760 w 15811497"/>
              <a:gd name="connsiteY38-11140" fmla="*/ 5180760 h 6248398"/>
              <a:gd name="connsiteX39-11141" fmla="*/ 11100244 w 15811497"/>
              <a:gd name="connsiteY39-11142" fmla="*/ 5128004 h 6248398"/>
              <a:gd name="connsiteX40-11143" fmla="*/ 10610846 w 15811497"/>
              <a:gd name="connsiteY40-11144" fmla="*/ 5029199 h 6248398"/>
              <a:gd name="connsiteX41-11145" fmla="*/ 9640652 w 15811497"/>
              <a:gd name="connsiteY41-11146" fmla="*/ 5486739 h 6248398"/>
              <a:gd name="connsiteX42-11147" fmla="*/ 9628722 w 15811497"/>
              <a:gd name="connsiteY42-11148" fmla="*/ 5502693 h 6248398"/>
              <a:gd name="connsiteX43-11149" fmla="*/ 9568273 w 15811497"/>
              <a:gd name="connsiteY43-11150" fmla="*/ 5583530 h 6248398"/>
              <a:gd name="connsiteX44-11151" fmla="*/ 9535504 w 15811497"/>
              <a:gd name="connsiteY44-11152" fmla="*/ 5637470 h 6248398"/>
              <a:gd name="connsiteX45-11153" fmla="*/ 9535505 w 15811497"/>
              <a:gd name="connsiteY45-11154" fmla="*/ 5637470 h 6248398"/>
              <a:gd name="connsiteX46-11155" fmla="*/ 9568273 w 15811497"/>
              <a:gd name="connsiteY46-11156" fmla="*/ 5583531 h 6248398"/>
              <a:gd name="connsiteX47-11157" fmla="*/ 9628722 w 15811497"/>
              <a:gd name="connsiteY47-11158" fmla="*/ 5502694 h 6248398"/>
              <a:gd name="connsiteX48-11159" fmla="*/ 9563485 w 15811497"/>
              <a:gd name="connsiteY48-11160" fmla="*/ 5610078 h 6248398"/>
              <a:gd name="connsiteX49-11161" fmla="*/ 9542221 w 15811497"/>
              <a:gd name="connsiteY49-11162" fmla="*/ 5638514 h 6248398"/>
              <a:gd name="connsiteX50-11163" fmla="*/ 9504352 w 15811497"/>
              <a:gd name="connsiteY50-11164" fmla="*/ 5689156 h 6248398"/>
              <a:gd name="connsiteX51-11165" fmla="*/ 9480140 w 15811497"/>
              <a:gd name="connsiteY51-11166" fmla="*/ 5721533 h 6248398"/>
              <a:gd name="connsiteX52-11167" fmla="*/ 8362947 w 15811497"/>
              <a:gd name="connsiteY52-11168" fmla="*/ 6248398 h 6248398"/>
              <a:gd name="connsiteX53-11169" fmla="*/ 7028922 w 15811497"/>
              <a:gd name="connsiteY53-11170" fmla="*/ 5364147 h 6248398"/>
              <a:gd name="connsiteX54-11171" fmla="*/ 6990513 w 15811497"/>
              <a:gd name="connsiteY54-11172" fmla="*/ 5259205 h 6248398"/>
              <a:gd name="connsiteX55-11173" fmla="*/ 6990512 w 15811497"/>
              <a:gd name="connsiteY55-11174" fmla="*/ 5259199 h 6248398"/>
              <a:gd name="connsiteX56-11175" fmla="*/ 6983676 w 15811497"/>
              <a:gd name="connsiteY56-11176" fmla="*/ 5240519 h 6248398"/>
              <a:gd name="connsiteX57-11177" fmla="*/ 6983673 w 15811497"/>
              <a:gd name="connsiteY57-11178" fmla="*/ 5240519 h 6248398"/>
              <a:gd name="connsiteX58-11179" fmla="*/ 6980236 w 15811497"/>
              <a:gd name="connsiteY58-11180" fmla="*/ 5231130 h 6248398"/>
              <a:gd name="connsiteX59-11181" fmla="*/ 6978859 w 15811497"/>
              <a:gd name="connsiteY59-11182" fmla="*/ 5225774 h 6248398"/>
              <a:gd name="connsiteX60-11183" fmla="*/ 6984291 w 15811497"/>
              <a:gd name="connsiteY60-11184" fmla="*/ 5240614 h 6248398"/>
              <a:gd name="connsiteX61-11185" fmla="*/ 6984292 w 15811497"/>
              <a:gd name="connsiteY61-11186" fmla="*/ 5240614 h 6248398"/>
              <a:gd name="connsiteX62-11187" fmla="*/ 6978860 w 15811497"/>
              <a:gd name="connsiteY62-11188" fmla="*/ 5225773 h 6248398"/>
              <a:gd name="connsiteX63-11189" fmla="*/ 6944562 w 15811497"/>
              <a:gd name="connsiteY63-11190" fmla="*/ 5092380 h 6248398"/>
              <a:gd name="connsiteX64-11191" fmla="*/ 6924183 w 15811497"/>
              <a:gd name="connsiteY64-11192" fmla="*/ 4890225 h 6248398"/>
              <a:gd name="connsiteX65-11193" fmla="*/ 6924182 w 15811497"/>
              <a:gd name="connsiteY65-11194" fmla="*/ 4890225 h 6248398"/>
              <a:gd name="connsiteX66-11195" fmla="*/ 6944561 w 15811497"/>
              <a:gd name="connsiteY66-11196" fmla="*/ 5092380 h 6248398"/>
              <a:gd name="connsiteX67-11197" fmla="*/ 6978860 w 15811497"/>
              <a:gd name="connsiteY67-11198" fmla="*/ 5225773 h 6248398"/>
              <a:gd name="connsiteX68-11199" fmla="*/ 6948299 w 15811497"/>
              <a:gd name="connsiteY68-11200" fmla="*/ 5142273 h 6248398"/>
              <a:gd name="connsiteX69-11201" fmla="*/ 5829297 w 15811497"/>
              <a:gd name="connsiteY69-11202" fmla="*/ 4400549 h 6248398"/>
              <a:gd name="connsiteX70-11203" fmla="*/ 5056802 w 15811497"/>
              <a:gd name="connsiteY70-11204" fmla="*/ 4677867 h 6248398"/>
              <a:gd name="connsiteX71-11205" fmla="*/ 5022517 w 15811497"/>
              <a:gd name="connsiteY71-11206" fmla="*/ 4709027 h 6248398"/>
              <a:gd name="connsiteX72-11207" fmla="*/ 5022515 w 15811497"/>
              <a:gd name="connsiteY72-11208" fmla="*/ 4709029 h 6248398"/>
              <a:gd name="connsiteX73-11209" fmla="*/ 4924198 w 15811497"/>
              <a:gd name="connsiteY73-11210" fmla="*/ 4840507 h 6248398"/>
              <a:gd name="connsiteX74-11211" fmla="*/ 4914898 w 15811497"/>
              <a:gd name="connsiteY74-11212" fmla="*/ 4838698 h 6248398"/>
              <a:gd name="connsiteX75-11213" fmla="*/ 4914898 w 15811497"/>
              <a:gd name="connsiteY75-11214" fmla="*/ 4838699 h 6248398"/>
              <a:gd name="connsiteX76-11215" fmla="*/ 4924199 w 15811497"/>
              <a:gd name="connsiteY76-11216" fmla="*/ 4840508 h 6248398"/>
              <a:gd name="connsiteX77-11217" fmla="*/ 4893736 w 15811497"/>
              <a:gd name="connsiteY77-11218" fmla="*/ 4881247 h 6248398"/>
              <a:gd name="connsiteX78-11219" fmla="*/ 4778482 w 15811497"/>
              <a:gd name="connsiteY78-11220" fmla="*/ 5008058 h 6248398"/>
              <a:gd name="connsiteX79-11221" fmla="*/ 4778482 w 15811497"/>
              <a:gd name="connsiteY79-11222" fmla="*/ 5008057 h 6248398"/>
              <a:gd name="connsiteX80-11223" fmla="*/ 4715455 w 15811497"/>
              <a:gd name="connsiteY80-11224" fmla="*/ 5077404 h 6248398"/>
              <a:gd name="connsiteX81-11225" fmla="*/ 2762249 w 15811497"/>
              <a:gd name="connsiteY81-11226" fmla="*/ 5886448 h 6248398"/>
              <a:gd name="connsiteX82-11227" fmla="*/ 0 w 15811497"/>
              <a:gd name="connsiteY82-11228" fmla="*/ 3124198 h 6248398"/>
              <a:gd name="connsiteX83-11229" fmla="*/ 2762249 w 15811497"/>
              <a:gd name="connsiteY83-11230" fmla="*/ 361949 h 6248398"/>
              <a:gd name="connsiteX84-11231" fmla="*/ 4078902 w 15811497"/>
              <a:gd name="connsiteY84-11232" fmla="*/ 695338 h 6248398"/>
              <a:gd name="connsiteX85-11233" fmla="*/ 4261443 w 15811497"/>
              <a:gd name="connsiteY85-11234" fmla="*/ 806235 h 6248398"/>
              <a:gd name="connsiteX86-11235" fmla="*/ 4409044 w 15811497"/>
              <a:gd name="connsiteY86-11236" fmla="*/ 910268 h 6248398"/>
              <a:gd name="connsiteX87-11237" fmla="*/ 4612477 w 15811497"/>
              <a:gd name="connsiteY87-11238" fmla="*/ 1077402 h 6248398"/>
              <a:gd name="connsiteX88-11239" fmla="*/ 4612478 w 15811497"/>
              <a:gd name="connsiteY88-11240" fmla="*/ 1077403 h 6248398"/>
              <a:gd name="connsiteX89-11241" fmla="*/ 4715454 w 15811497"/>
              <a:gd name="connsiteY89-11242" fmla="*/ 1170993 h 6248398"/>
              <a:gd name="connsiteX90-11243" fmla="*/ 4701725 w 15811497"/>
              <a:gd name="connsiteY90-11244" fmla="*/ 1120394 h 6248398"/>
              <a:gd name="connsiteX91-11245" fmla="*/ 5191122 w 15811497"/>
              <a:gd name="connsiteY91-11246" fmla="*/ 1219199 h 6248398"/>
              <a:gd name="connsiteX92-11247" fmla="*/ 6161317 w 15811497"/>
              <a:gd name="connsiteY92-11248" fmla="*/ 761659 h 6248398"/>
              <a:gd name="connsiteX93-11249" fmla="*/ 6224019 w 15811497"/>
              <a:gd name="connsiteY93-11250" fmla="*/ 677808 h 6248398"/>
              <a:gd name="connsiteX94-11251" fmla="*/ 6175489 w 15811497"/>
              <a:gd name="connsiteY94-11252" fmla="*/ 757691 h 6248398"/>
              <a:gd name="connsiteX95-11253" fmla="*/ 6175489 w 15811497"/>
              <a:gd name="connsiteY95-11254" fmla="*/ 757692 h 6248398"/>
              <a:gd name="connsiteX96-11255" fmla="*/ 6224020 w 15811497"/>
              <a:gd name="connsiteY96-11256" fmla="*/ 677809 h 6248398"/>
              <a:gd name="connsiteX97-11257" fmla="*/ 6233696 w 15811497"/>
              <a:gd name="connsiteY97-11258" fmla="*/ 664869 h 6248398"/>
              <a:gd name="connsiteX98-11259" fmla="*/ 6252611 w 15811497"/>
              <a:gd name="connsiteY98-11260" fmla="*/ 633734 h 6248398"/>
              <a:gd name="connsiteX99-11261" fmla="*/ 6252610 w 15811497"/>
              <a:gd name="connsiteY99-11262" fmla="*/ 633734 h 6248398"/>
              <a:gd name="connsiteX100-11263" fmla="*/ 6233696 w 15811497"/>
              <a:gd name="connsiteY100-11264" fmla="*/ 664868 h 6248398"/>
              <a:gd name="connsiteX101-11265" fmla="*/ 6224019 w 15811497"/>
              <a:gd name="connsiteY101-11266" fmla="*/ 677808 h 6248398"/>
              <a:gd name="connsiteX102-11267" fmla="*/ 6248008 w 15811497"/>
              <a:gd name="connsiteY102-11268" fmla="*/ 638320 h 6248398"/>
              <a:gd name="connsiteX103-11269" fmla="*/ 6251291 w 15811497"/>
              <a:gd name="connsiteY103-11270" fmla="*/ 633930 h 6248398"/>
              <a:gd name="connsiteX104-11271" fmla="*/ 6251293 w 15811497"/>
              <a:gd name="connsiteY104-11272" fmla="*/ 633929 h 6248398"/>
              <a:gd name="connsiteX105-11273" fmla="*/ 6257683 w 15811497"/>
              <a:gd name="connsiteY105-11274" fmla="*/ 625384 h 6248398"/>
              <a:gd name="connsiteX106-11275" fmla="*/ 6257686 w 15811497"/>
              <a:gd name="connsiteY106-11276" fmla="*/ 625380 h 6248398"/>
              <a:gd name="connsiteX107-11277" fmla="*/ 6331355 w 15811497"/>
              <a:gd name="connsiteY107-11278" fmla="*/ 526865 h 6248398"/>
              <a:gd name="connsiteX108-11279" fmla="*/ 7448548 w 15811497"/>
              <a:gd name="connsiteY108-11280" fmla="*/ 0 h 6248398"/>
              <a:gd name="connsiteX0-11281" fmla="*/ 11209760 w 15811497"/>
              <a:gd name="connsiteY0-11282" fmla="*/ 5180760 h 6248398"/>
              <a:gd name="connsiteX1-11283" fmla="*/ 11210150 w 15811497"/>
              <a:gd name="connsiteY1-11284" fmla="*/ 5180948 h 6248398"/>
              <a:gd name="connsiteX2-11285" fmla="*/ 11313815 w 15811497"/>
              <a:gd name="connsiteY2-11286" fmla="*/ 5243926 h 6248398"/>
              <a:gd name="connsiteX3-11287" fmla="*/ 11369911 w 15811497"/>
              <a:gd name="connsiteY3-11288" fmla="*/ 5285874 h 6248398"/>
              <a:gd name="connsiteX4-11289" fmla="*/ 11410606 w 15811497"/>
              <a:gd name="connsiteY4-11290" fmla="*/ 5316305 h 6248398"/>
              <a:gd name="connsiteX5-11291" fmla="*/ 11499892 w 15811497"/>
              <a:gd name="connsiteY5-11292" fmla="*/ 5397454 h 6248398"/>
              <a:gd name="connsiteX6-11293" fmla="*/ 11528781 w 15811497"/>
              <a:gd name="connsiteY6-11294" fmla="*/ 5429240 h 6248398"/>
              <a:gd name="connsiteX7-11295" fmla="*/ 11504846 w 15811497"/>
              <a:gd name="connsiteY7-11296" fmla="*/ 5414699 h 6248398"/>
              <a:gd name="connsiteX8-11297" fmla="*/ 11371717 w 15811497"/>
              <a:gd name="connsiteY8-11298" fmla="*/ 5315148 h 6248398"/>
              <a:gd name="connsiteX9-11299" fmla="*/ 11292198 w 15811497"/>
              <a:gd name="connsiteY9-11300" fmla="*/ 5255685 h 6248398"/>
              <a:gd name="connsiteX10-11301" fmla="*/ 11209760 w 15811497"/>
              <a:gd name="connsiteY10-11302" fmla="*/ 5180760 h 6248398"/>
              <a:gd name="connsiteX11-11303" fmla="*/ 4892179 w 15811497"/>
              <a:gd name="connsiteY11-11304" fmla="*/ 4842491 h 6248398"/>
              <a:gd name="connsiteX12-11305" fmla="*/ 4892178 w 15811497"/>
              <a:gd name="connsiteY12-11306" fmla="*/ 4842492 h 6248398"/>
              <a:gd name="connsiteX13-11307" fmla="*/ 4885192 w 15811497"/>
              <a:gd name="connsiteY13-11308" fmla="*/ 4851834 h 6248398"/>
              <a:gd name="connsiteX14-11309" fmla="*/ 4892179 w 15811497"/>
              <a:gd name="connsiteY14-11310" fmla="*/ 4842491 h 6248398"/>
              <a:gd name="connsiteX15-11311" fmla="*/ 7448548 w 15811497"/>
              <a:gd name="connsiteY15-11312" fmla="*/ 0 h 6248398"/>
              <a:gd name="connsiteX16-11313" fmla="*/ 8721604 w 15811497"/>
              <a:gd name="connsiteY16-11314" fmla="*/ 757692 h 6248398"/>
              <a:gd name="connsiteX17-11315" fmla="*/ 8890522 w 15811497"/>
              <a:gd name="connsiteY17-11316" fmla="*/ 1193234 h 6248398"/>
              <a:gd name="connsiteX18-11317" fmla="*/ 9958384 w 15811497"/>
              <a:gd name="connsiteY18-11318" fmla="*/ 1828798 h 6248398"/>
              <a:gd name="connsiteX19-11319" fmla="*/ 10895504 w 15811497"/>
              <a:gd name="connsiteY19-11320" fmla="*/ 1386857 h 6248398"/>
              <a:gd name="connsiteX20-11321" fmla="*/ 11096041 w 15811497"/>
              <a:gd name="connsiteY20-11322" fmla="*/ 1170993 h 6248398"/>
              <a:gd name="connsiteX21-11323" fmla="*/ 13049247 w 15811497"/>
              <a:gd name="connsiteY21-11324" fmla="*/ 361949 h 6248398"/>
              <a:gd name="connsiteX22-11325" fmla="*/ 15811497 w 15811497"/>
              <a:gd name="connsiteY22-11326" fmla="*/ 3124198 h 6248398"/>
              <a:gd name="connsiteX23-11327" fmla="*/ 13049247 w 15811497"/>
              <a:gd name="connsiteY23-11328" fmla="*/ 5886448 h 6248398"/>
              <a:gd name="connsiteX24-11329" fmla="*/ 11732594 w 15811497"/>
              <a:gd name="connsiteY24-11330" fmla="*/ 5553059 h 6248398"/>
              <a:gd name="connsiteX25-11331" fmla="*/ 11528782 w 15811497"/>
              <a:gd name="connsiteY25-11332" fmla="*/ 5429240 h 6248398"/>
              <a:gd name="connsiteX26-11333" fmla="*/ 11499893 w 15811497"/>
              <a:gd name="connsiteY26-11334" fmla="*/ 5397454 h 6248398"/>
              <a:gd name="connsiteX27-11335" fmla="*/ 11410607 w 15811497"/>
              <a:gd name="connsiteY27-11336" fmla="*/ 5316305 h 6248398"/>
              <a:gd name="connsiteX28-11337" fmla="*/ 11369912 w 15811497"/>
              <a:gd name="connsiteY28-11338" fmla="*/ 5285874 h 6248398"/>
              <a:gd name="connsiteX29-11339" fmla="*/ 11355656 w 15811497"/>
              <a:gd name="connsiteY29-11340" fmla="*/ 5144675 h 6248398"/>
              <a:gd name="connsiteX30-11341" fmla="*/ 11369912 w 15811497"/>
              <a:gd name="connsiteY30-11342" fmla="*/ 5285874 h 6248398"/>
              <a:gd name="connsiteX31-11343" fmla="*/ 11313816 w 15811497"/>
              <a:gd name="connsiteY31-11344" fmla="*/ 5243926 h 6248398"/>
              <a:gd name="connsiteX32-11345" fmla="*/ 11210151 w 15811497"/>
              <a:gd name="connsiteY32-11346" fmla="*/ 5180948 h 6248398"/>
              <a:gd name="connsiteX33-11347" fmla="*/ 11209761 w 15811497"/>
              <a:gd name="connsiteY33-11348" fmla="*/ 5180760 h 6248398"/>
              <a:gd name="connsiteX34-11349" fmla="*/ 11096041 w 15811497"/>
              <a:gd name="connsiteY34-11350" fmla="*/ 5077404 h 6248398"/>
              <a:gd name="connsiteX35-11351" fmla="*/ 11063094 w 15811497"/>
              <a:gd name="connsiteY35-11352" fmla="*/ 5041153 h 6248398"/>
              <a:gd name="connsiteX36-11353" fmla="*/ 11063091 w 15811497"/>
              <a:gd name="connsiteY36-11354" fmla="*/ 5041152 h 6248398"/>
              <a:gd name="connsiteX37-11355" fmla="*/ 11096040 w 15811497"/>
              <a:gd name="connsiteY37-11356" fmla="*/ 5077404 h 6248398"/>
              <a:gd name="connsiteX38-11357" fmla="*/ 11209760 w 15811497"/>
              <a:gd name="connsiteY38-11358" fmla="*/ 5180760 h 6248398"/>
              <a:gd name="connsiteX39-11359" fmla="*/ 11100244 w 15811497"/>
              <a:gd name="connsiteY39-11360" fmla="*/ 5128004 h 6248398"/>
              <a:gd name="connsiteX40-11361" fmla="*/ 10610846 w 15811497"/>
              <a:gd name="connsiteY40-11362" fmla="*/ 5029199 h 6248398"/>
              <a:gd name="connsiteX41-11363" fmla="*/ 9640652 w 15811497"/>
              <a:gd name="connsiteY41-11364" fmla="*/ 5486739 h 6248398"/>
              <a:gd name="connsiteX42-11365" fmla="*/ 9628722 w 15811497"/>
              <a:gd name="connsiteY42-11366" fmla="*/ 5502693 h 6248398"/>
              <a:gd name="connsiteX43-11367" fmla="*/ 9568273 w 15811497"/>
              <a:gd name="connsiteY43-11368" fmla="*/ 5583530 h 6248398"/>
              <a:gd name="connsiteX44-11369" fmla="*/ 9535504 w 15811497"/>
              <a:gd name="connsiteY44-11370" fmla="*/ 5637470 h 6248398"/>
              <a:gd name="connsiteX45-11371" fmla="*/ 9535505 w 15811497"/>
              <a:gd name="connsiteY45-11372" fmla="*/ 5637470 h 6248398"/>
              <a:gd name="connsiteX46-11373" fmla="*/ 9568273 w 15811497"/>
              <a:gd name="connsiteY46-11374" fmla="*/ 5583531 h 6248398"/>
              <a:gd name="connsiteX47-11375" fmla="*/ 9628722 w 15811497"/>
              <a:gd name="connsiteY47-11376" fmla="*/ 5502694 h 6248398"/>
              <a:gd name="connsiteX48-11377" fmla="*/ 9563485 w 15811497"/>
              <a:gd name="connsiteY48-11378" fmla="*/ 5610078 h 6248398"/>
              <a:gd name="connsiteX49-11379" fmla="*/ 9542221 w 15811497"/>
              <a:gd name="connsiteY49-11380" fmla="*/ 5638514 h 6248398"/>
              <a:gd name="connsiteX50-11381" fmla="*/ 9504352 w 15811497"/>
              <a:gd name="connsiteY50-11382" fmla="*/ 5689156 h 6248398"/>
              <a:gd name="connsiteX51-11383" fmla="*/ 9480140 w 15811497"/>
              <a:gd name="connsiteY51-11384" fmla="*/ 5721533 h 6248398"/>
              <a:gd name="connsiteX52-11385" fmla="*/ 8362947 w 15811497"/>
              <a:gd name="connsiteY52-11386" fmla="*/ 6248398 h 6248398"/>
              <a:gd name="connsiteX53-11387" fmla="*/ 7028922 w 15811497"/>
              <a:gd name="connsiteY53-11388" fmla="*/ 5364147 h 6248398"/>
              <a:gd name="connsiteX54-11389" fmla="*/ 6990513 w 15811497"/>
              <a:gd name="connsiteY54-11390" fmla="*/ 5259205 h 6248398"/>
              <a:gd name="connsiteX55-11391" fmla="*/ 6990512 w 15811497"/>
              <a:gd name="connsiteY55-11392" fmla="*/ 5259199 h 6248398"/>
              <a:gd name="connsiteX56-11393" fmla="*/ 6983676 w 15811497"/>
              <a:gd name="connsiteY56-11394" fmla="*/ 5240519 h 6248398"/>
              <a:gd name="connsiteX57-11395" fmla="*/ 6983673 w 15811497"/>
              <a:gd name="connsiteY57-11396" fmla="*/ 5240519 h 6248398"/>
              <a:gd name="connsiteX58-11397" fmla="*/ 6980236 w 15811497"/>
              <a:gd name="connsiteY58-11398" fmla="*/ 5231130 h 6248398"/>
              <a:gd name="connsiteX59-11399" fmla="*/ 6978859 w 15811497"/>
              <a:gd name="connsiteY59-11400" fmla="*/ 5225774 h 6248398"/>
              <a:gd name="connsiteX60-11401" fmla="*/ 6984291 w 15811497"/>
              <a:gd name="connsiteY60-11402" fmla="*/ 5240614 h 6248398"/>
              <a:gd name="connsiteX61-11403" fmla="*/ 6984292 w 15811497"/>
              <a:gd name="connsiteY61-11404" fmla="*/ 5240614 h 6248398"/>
              <a:gd name="connsiteX62-11405" fmla="*/ 6978860 w 15811497"/>
              <a:gd name="connsiteY62-11406" fmla="*/ 5225773 h 6248398"/>
              <a:gd name="connsiteX63-11407" fmla="*/ 6944562 w 15811497"/>
              <a:gd name="connsiteY63-11408" fmla="*/ 5092380 h 6248398"/>
              <a:gd name="connsiteX64-11409" fmla="*/ 6924183 w 15811497"/>
              <a:gd name="connsiteY64-11410" fmla="*/ 4890225 h 6248398"/>
              <a:gd name="connsiteX65-11411" fmla="*/ 6924182 w 15811497"/>
              <a:gd name="connsiteY65-11412" fmla="*/ 4890225 h 6248398"/>
              <a:gd name="connsiteX66-11413" fmla="*/ 6944561 w 15811497"/>
              <a:gd name="connsiteY66-11414" fmla="*/ 5092380 h 6248398"/>
              <a:gd name="connsiteX67-11415" fmla="*/ 6978860 w 15811497"/>
              <a:gd name="connsiteY67-11416" fmla="*/ 5225773 h 6248398"/>
              <a:gd name="connsiteX68-11417" fmla="*/ 6948299 w 15811497"/>
              <a:gd name="connsiteY68-11418" fmla="*/ 5142273 h 6248398"/>
              <a:gd name="connsiteX69-11419" fmla="*/ 5829297 w 15811497"/>
              <a:gd name="connsiteY69-11420" fmla="*/ 4400549 h 6248398"/>
              <a:gd name="connsiteX70-11421" fmla="*/ 5056802 w 15811497"/>
              <a:gd name="connsiteY70-11422" fmla="*/ 4677867 h 6248398"/>
              <a:gd name="connsiteX71-11423" fmla="*/ 5022517 w 15811497"/>
              <a:gd name="connsiteY71-11424" fmla="*/ 4709027 h 6248398"/>
              <a:gd name="connsiteX72-11425" fmla="*/ 5022515 w 15811497"/>
              <a:gd name="connsiteY72-11426" fmla="*/ 4709029 h 6248398"/>
              <a:gd name="connsiteX73-11427" fmla="*/ 4924198 w 15811497"/>
              <a:gd name="connsiteY73-11428" fmla="*/ 4840507 h 6248398"/>
              <a:gd name="connsiteX74-11429" fmla="*/ 4914898 w 15811497"/>
              <a:gd name="connsiteY74-11430" fmla="*/ 4838698 h 6248398"/>
              <a:gd name="connsiteX75-11431" fmla="*/ 4914898 w 15811497"/>
              <a:gd name="connsiteY75-11432" fmla="*/ 4838699 h 6248398"/>
              <a:gd name="connsiteX76-11433" fmla="*/ 4924199 w 15811497"/>
              <a:gd name="connsiteY76-11434" fmla="*/ 4840508 h 6248398"/>
              <a:gd name="connsiteX77-11435" fmla="*/ 4778482 w 15811497"/>
              <a:gd name="connsiteY77-11436" fmla="*/ 5008058 h 6248398"/>
              <a:gd name="connsiteX78-11437" fmla="*/ 4778482 w 15811497"/>
              <a:gd name="connsiteY78-11438" fmla="*/ 5008057 h 6248398"/>
              <a:gd name="connsiteX79-11439" fmla="*/ 4715455 w 15811497"/>
              <a:gd name="connsiteY79-11440" fmla="*/ 5077404 h 6248398"/>
              <a:gd name="connsiteX80-11441" fmla="*/ 2762249 w 15811497"/>
              <a:gd name="connsiteY80-11442" fmla="*/ 5886448 h 6248398"/>
              <a:gd name="connsiteX81-11443" fmla="*/ 0 w 15811497"/>
              <a:gd name="connsiteY81-11444" fmla="*/ 3124198 h 6248398"/>
              <a:gd name="connsiteX82-11445" fmla="*/ 2762249 w 15811497"/>
              <a:gd name="connsiteY82-11446" fmla="*/ 361949 h 6248398"/>
              <a:gd name="connsiteX83-11447" fmla="*/ 4078902 w 15811497"/>
              <a:gd name="connsiteY83-11448" fmla="*/ 695338 h 6248398"/>
              <a:gd name="connsiteX84-11449" fmla="*/ 4261443 w 15811497"/>
              <a:gd name="connsiteY84-11450" fmla="*/ 806235 h 6248398"/>
              <a:gd name="connsiteX85-11451" fmla="*/ 4409044 w 15811497"/>
              <a:gd name="connsiteY85-11452" fmla="*/ 910268 h 6248398"/>
              <a:gd name="connsiteX86-11453" fmla="*/ 4612477 w 15811497"/>
              <a:gd name="connsiteY86-11454" fmla="*/ 1077402 h 6248398"/>
              <a:gd name="connsiteX87-11455" fmla="*/ 4612478 w 15811497"/>
              <a:gd name="connsiteY87-11456" fmla="*/ 1077403 h 6248398"/>
              <a:gd name="connsiteX88-11457" fmla="*/ 4715454 w 15811497"/>
              <a:gd name="connsiteY88-11458" fmla="*/ 1170993 h 6248398"/>
              <a:gd name="connsiteX89-11459" fmla="*/ 4701725 w 15811497"/>
              <a:gd name="connsiteY89-11460" fmla="*/ 1120394 h 6248398"/>
              <a:gd name="connsiteX90-11461" fmla="*/ 5191122 w 15811497"/>
              <a:gd name="connsiteY90-11462" fmla="*/ 1219199 h 6248398"/>
              <a:gd name="connsiteX91-11463" fmla="*/ 6161317 w 15811497"/>
              <a:gd name="connsiteY91-11464" fmla="*/ 761659 h 6248398"/>
              <a:gd name="connsiteX92-11465" fmla="*/ 6224019 w 15811497"/>
              <a:gd name="connsiteY92-11466" fmla="*/ 677808 h 6248398"/>
              <a:gd name="connsiteX93-11467" fmla="*/ 6175489 w 15811497"/>
              <a:gd name="connsiteY93-11468" fmla="*/ 757691 h 6248398"/>
              <a:gd name="connsiteX94-11469" fmla="*/ 6175489 w 15811497"/>
              <a:gd name="connsiteY94-11470" fmla="*/ 757692 h 6248398"/>
              <a:gd name="connsiteX95-11471" fmla="*/ 6224020 w 15811497"/>
              <a:gd name="connsiteY95-11472" fmla="*/ 677809 h 6248398"/>
              <a:gd name="connsiteX96-11473" fmla="*/ 6233696 w 15811497"/>
              <a:gd name="connsiteY96-11474" fmla="*/ 664869 h 6248398"/>
              <a:gd name="connsiteX97-11475" fmla="*/ 6252611 w 15811497"/>
              <a:gd name="connsiteY97-11476" fmla="*/ 633734 h 6248398"/>
              <a:gd name="connsiteX98-11477" fmla="*/ 6252610 w 15811497"/>
              <a:gd name="connsiteY98-11478" fmla="*/ 633734 h 6248398"/>
              <a:gd name="connsiteX99-11479" fmla="*/ 6233696 w 15811497"/>
              <a:gd name="connsiteY99-11480" fmla="*/ 664868 h 6248398"/>
              <a:gd name="connsiteX100-11481" fmla="*/ 6224019 w 15811497"/>
              <a:gd name="connsiteY100-11482" fmla="*/ 677808 h 6248398"/>
              <a:gd name="connsiteX101-11483" fmla="*/ 6248008 w 15811497"/>
              <a:gd name="connsiteY101-11484" fmla="*/ 638320 h 6248398"/>
              <a:gd name="connsiteX102-11485" fmla="*/ 6251291 w 15811497"/>
              <a:gd name="connsiteY102-11486" fmla="*/ 633930 h 6248398"/>
              <a:gd name="connsiteX103-11487" fmla="*/ 6251293 w 15811497"/>
              <a:gd name="connsiteY103-11488" fmla="*/ 633929 h 6248398"/>
              <a:gd name="connsiteX104-11489" fmla="*/ 6257683 w 15811497"/>
              <a:gd name="connsiteY104-11490" fmla="*/ 625384 h 6248398"/>
              <a:gd name="connsiteX105-11491" fmla="*/ 6257686 w 15811497"/>
              <a:gd name="connsiteY105-11492" fmla="*/ 625380 h 6248398"/>
              <a:gd name="connsiteX106-11493" fmla="*/ 6331355 w 15811497"/>
              <a:gd name="connsiteY106-11494" fmla="*/ 526865 h 6248398"/>
              <a:gd name="connsiteX107-11495" fmla="*/ 7448548 w 15811497"/>
              <a:gd name="connsiteY107-11496" fmla="*/ 0 h 6248398"/>
              <a:gd name="connsiteX0-11497" fmla="*/ 11209760 w 15811497"/>
              <a:gd name="connsiteY0-11498" fmla="*/ 5180760 h 6248398"/>
              <a:gd name="connsiteX1-11499" fmla="*/ 11210150 w 15811497"/>
              <a:gd name="connsiteY1-11500" fmla="*/ 5180948 h 6248398"/>
              <a:gd name="connsiteX2-11501" fmla="*/ 11313815 w 15811497"/>
              <a:gd name="connsiteY2-11502" fmla="*/ 5243926 h 6248398"/>
              <a:gd name="connsiteX3-11503" fmla="*/ 11369911 w 15811497"/>
              <a:gd name="connsiteY3-11504" fmla="*/ 5285874 h 6248398"/>
              <a:gd name="connsiteX4-11505" fmla="*/ 11410606 w 15811497"/>
              <a:gd name="connsiteY4-11506" fmla="*/ 5316305 h 6248398"/>
              <a:gd name="connsiteX5-11507" fmla="*/ 11499892 w 15811497"/>
              <a:gd name="connsiteY5-11508" fmla="*/ 5397454 h 6248398"/>
              <a:gd name="connsiteX6-11509" fmla="*/ 11528781 w 15811497"/>
              <a:gd name="connsiteY6-11510" fmla="*/ 5429240 h 6248398"/>
              <a:gd name="connsiteX7-11511" fmla="*/ 11504846 w 15811497"/>
              <a:gd name="connsiteY7-11512" fmla="*/ 5414699 h 6248398"/>
              <a:gd name="connsiteX8-11513" fmla="*/ 11371717 w 15811497"/>
              <a:gd name="connsiteY8-11514" fmla="*/ 5315148 h 6248398"/>
              <a:gd name="connsiteX9-11515" fmla="*/ 11292198 w 15811497"/>
              <a:gd name="connsiteY9-11516" fmla="*/ 5255685 h 6248398"/>
              <a:gd name="connsiteX10-11517" fmla="*/ 11209760 w 15811497"/>
              <a:gd name="connsiteY10-11518" fmla="*/ 5180760 h 6248398"/>
              <a:gd name="connsiteX11-11519" fmla="*/ 4892179 w 15811497"/>
              <a:gd name="connsiteY11-11520" fmla="*/ 4842491 h 6248398"/>
              <a:gd name="connsiteX12-11521" fmla="*/ 4892178 w 15811497"/>
              <a:gd name="connsiteY12-11522" fmla="*/ 4842492 h 6248398"/>
              <a:gd name="connsiteX13-11523" fmla="*/ 4885192 w 15811497"/>
              <a:gd name="connsiteY13-11524" fmla="*/ 4851834 h 6248398"/>
              <a:gd name="connsiteX14-11525" fmla="*/ 4892179 w 15811497"/>
              <a:gd name="connsiteY14-11526" fmla="*/ 4842491 h 6248398"/>
              <a:gd name="connsiteX15-11527" fmla="*/ 7448548 w 15811497"/>
              <a:gd name="connsiteY15-11528" fmla="*/ 0 h 6248398"/>
              <a:gd name="connsiteX16-11529" fmla="*/ 8721604 w 15811497"/>
              <a:gd name="connsiteY16-11530" fmla="*/ 757692 h 6248398"/>
              <a:gd name="connsiteX17-11531" fmla="*/ 8890522 w 15811497"/>
              <a:gd name="connsiteY17-11532" fmla="*/ 1193234 h 6248398"/>
              <a:gd name="connsiteX18-11533" fmla="*/ 9958384 w 15811497"/>
              <a:gd name="connsiteY18-11534" fmla="*/ 1828798 h 6248398"/>
              <a:gd name="connsiteX19-11535" fmla="*/ 10895504 w 15811497"/>
              <a:gd name="connsiteY19-11536" fmla="*/ 1386857 h 6248398"/>
              <a:gd name="connsiteX20-11537" fmla="*/ 11096041 w 15811497"/>
              <a:gd name="connsiteY20-11538" fmla="*/ 1170993 h 6248398"/>
              <a:gd name="connsiteX21-11539" fmla="*/ 13049247 w 15811497"/>
              <a:gd name="connsiteY21-11540" fmla="*/ 361949 h 6248398"/>
              <a:gd name="connsiteX22-11541" fmla="*/ 15811497 w 15811497"/>
              <a:gd name="connsiteY22-11542" fmla="*/ 3124198 h 6248398"/>
              <a:gd name="connsiteX23-11543" fmla="*/ 13049247 w 15811497"/>
              <a:gd name="connsiteY23-11544" fmla="*/ 5886448 h 6248398"/>
              <a:gd name="connsiteX24-11545" fmla="*/ 11732594 w 15811497"/>
              <a:gd name="connsiteY24-11546" fmla="*/ 5553059 h 6248398"/>
              <a:gd name="connsiteX25-11547" fmla="*/ 11528782 w 15811497"/>
              <a:gd name="connsiteY25-11548" fmla="*/ 5429240 h 6248398"/>
              <a:gd name="connsiteX26-11549" fmla="*/ 11499893 w 15811497"/>
              <a:gd name="connsiteY26-11550" fmla="*/ 5397454 h 6248398"/>
              <a:gd name="connsiteX27-11551" fmla="*/ 11410607 w 15811497"/>
              <a:gd name="connsiteY27-11552" fmla="*/ 5316305 h 6248398"/>
              <a:gd name="connsiteX28-11553" fmla="*/ 11369912 w 15811497"/>
              <a:gd name="connsiteY28-11554" fmla="*/ 5285874 h 6248398"/>
              <a:gd name="connsiteX29-11555" fmla="*/ 11355656 w 15811497"/>
              <a:gd name="connsiteY29-11556" fmla="*/ 5144675 h 6248398"/>
              <a:gd name="connsiteX30-11557" fmla="*/ 11369912 w 15811497"/>
              <a:gd name="connsiteY30-11558" fmla="*/ 5285874 h 6248398"/>
              <a:gd name="connsiteX31-11559" fmla="*/ 11313816 w 15811497"/>
              <a:gd name="connsiteY31-11560" fmla="*/ 5243926 h 6248398"/>
              <a:gd name="connsiteX32-11561" fmla="*/ 11210151 w 15811497"/>
              <a:gd name="connsiteY32-11562" fmla="*/ 5180948 h 6248398"/>
              <a:gd name="connsiteX33-11563" fmla="*/ 11209761 w 15811497"/>
              <a:gd name="connsiteY33-11564" fmla="*/ 5180760 h 6248398"/>
              <a:gd name="connsiteX34-11565" fmla="*/ 11096041 w 15811497"/>
              <a:gd name="connsiteY34-11566" fmla="*/ 5077404 h 6248398"/>
              <a:gd name="connsiteX35-11567" fmla="*/ 11063094 w 15811497"/>
              <a:gd name="connsiteY35-11568" fmla="*/ 5041153 h 6248398"/>
              <a:gd name="connsiteX36-11569" fmla="*/ 11063091 w 15811497"/>
              <a:gd name="connsiteY36-11570" fmla="*/ 5041152 h 6248398"/>
              <a:gd name="connsiteX37-11571" fmla="*/ 11096040 w 15811497"/>
              <a:gd name="connsiteY37-11572" fmla="*/ 5077404 h 6248398"/>
              <a:gd name="connsiteX38-11573" fmla="*/ 11209760 w 15811497"/>
              <a:gd name="connsiteY38-11574" fmla="*/ 5180760 h 6248398"/>
              <a:gd name="connsiteX39-11575" fmla="*/ 11100244 w 15811497"/>
              <a:gd name="connsiteY39-11576" fmla="*/ 5128004 h 6248398"/>
              <a:gd name="connsiteX40-11577" fmla="*/ 10610846 w 15811497"/>
              <a:gd name="connsiteY40-11578" fmla="*/ 5029199 h 6248398"/>
              <a:gd name="connsiteX41-11579" fmla="*/ 9640652 w 15811497"/>
              <a:gd name="connsiteY41-11580" fmla="*/ 5486739 h 6248398"/>
              <a:gd name="connsiteX42-11581" fmla="*/ 9628722 w 15811497"/>
              <a:gd name="connsiteY42-11582" fmla="*/ 5502693 h 6248398"/>
              <a:gd name="connsiteX43-11583" fmla="*/ 9568273 w 15811497"/>
              <a:gd name="connsiteY43-11584" fmla="*/ 5583530 h 6248398"/>
              <a:gd name="connsiteX44-11585" fmla="*/ 9535504 w 15811497"/>
              <a:gd name="connsiteY44-11586" fmla="*/ 5637470 h 6248398"/>
              <a:gd name="connsiteX45-11587" fmla="*/ 9535505 w 15811497"/>
              <a:gd name="connsiteY45-11588" fmla="*/ 5637470 h 6248398"/>
              <a:gd name="connsiteX46-11589" fmla="*/ 9568273 w 15811497"/>
              <a:gd name="connsiteY46-11590" fmla="*/ 5583531 h 6248398"/>
              <a:gd name="connsiteX47-11591" fmla="*/ 9628722 w 15811497"/>
              <a:gd name="connsiteY47-11592" fmla="*/ 5502694 h 6248398"/>
              <a:gd name="connsiteX48-11593" fmla="*/ 9563485 w 15811497"/>
              <a:gd name="connsiteY48-11594" fmla="*/ 5610078 h 6248398"/>
              <a:gd name="connsiteX49-11595" fmla="*/ 9542221 w 15811497"/>
              <a:gd name="connsiteY49-11596" fmla="*/ 5638514 h 6248398"/>
              <a:gd name="connsiteX50-11597" fmla="*/ 9504352 w 15811497"/>
              <a:gd name="connsiteY50-11598" fmla="*/ 5689156 h 6248398"/>
              <a:gd name="connsiteX51-11599" fmla="*/ 9480140 w 15811497"/>
              <a:gd name="connsiteY51-11600" fmla="*/ 5721533 h 6248398"/>
              <a:gd name="connsiteX52-11601" fmla="*/ 8362947 w 15811497"/>
              <a:gd name="connsiteY52-11602" fmla="*/ 6248398 h 6248398"/>
              <a:gd name="connsiteX53-11603" fmla="*/ 7028922 w 15811497"/>
              <a:gd name="connsiteY53-11604" fmla="*/ 5364147 h 6248398"/>
              <a:gd name="connsiteX54-11605" fmla="*/ 6990513 w 15811497"/>
              <a:gd name="connsiteY54-11606" fmla="*/ 5259205 h 6248398"/>
              <a:gd name="connsiteX55-11607" fmla="*/ 6990512 w 15811497"/>
              <a:gd name="connsiteY55-11608" fmla="*/ 5259199 h 6248398"/>
              <a:gd name="connsiteX56-11609" fmla="*/ 6983676 w 15811497"/>
              <a:gd name="connsiteY56-11610" fmla="*/ 5240519 h 6248398"/>
              <a:gd name="connsiteX57-11611" fmla="*/ 6983673 w 15811497"/>
              <a:gd name="connsiteY57-11612" fmla="*/ 5240519 h 6248398"/>
              <a:gd name="connsiteX58-11613" fmla="*/ 6980236 w 15811497"/>
              <a:gd name="connsiteY58-11614" fmla="*/ 5231130 h 6248398"/>
              <a:gd name="connsiteX59-11615" fmla="*/ 6978859 w 15811497"/>
              <a:gd name="connsiteY59-11616" fmla="*/ 5225774 h 6248398"/>
              <a:gd name="connsiteX60-11617" fmla="*/ 6984291 w 15811497"/>
              <a:gd name="connsiteY60-11618" fmla="*/ 5240614 h 6248398"/>
              <a:gd name="connsiteX61-11619" fmla="*/ 6984292 w 15811497"/>
              <a:gd name="connsiteY61-11620" fmla="*/ 5240614 h 6248398"/>
              <a:gd name="connsiteX62-11621" fmla="*/ 6978860 w 15811497"/>
              <a:gd name="connsiteY62-11622" fmla="*/ 5225773 h 6248398"/>
              <a:gd name="connsiteX63-11623" fmla="*/ 6944562 w 15811497"/>
              <a:gd name="connsiteY63-11624" fmla="*/ 5092380 h 6248398"/>
              <a:gd name="connsiteX64-11625" fmla="*/ 6924183 w 15811497"/>
              <a:gd name="connsiteY64-11626" fmla="*/ 4890225 h 6248398"/>
              <a:gd name="connsiteX65-11627" fmla="*/ 6924182 w 15811497"/>
              <a:gd name="connsiteY65-11628" fmla="*/ 4890225 h 6248398"/>
              <a:gd name="connsiteX66-11629" fmla="*/ 6944561 w 15811497"/>
              <a:gd name="connsiteY66-11630" fmla="*/ 5092380 h 6248398"/>
              <a:gd name="connsiteX67-11631" fmla="*/ 6978860 w 15811497"/>
              <a:gd name="connsiteY67-11632" fmla="*/ 5225773 h 6248398"/>
              <a:gd name="connsiteX68-11633" fmla="*/ 6948299 w 15811497"/>
              <a:gd name="connsiteY68-11634" fmla="*/ 5142273 h 6248398"/>
              <a:gd name="connsiteX69-11635" fmla="*/ 5829297 w 15811497"/>
              <a:gd name="connsiteY69-11636" fmla="*/ 4400549 h 6248398"/>
              <a:gd name="connsiteX70-11637" fmla="*/ 5056802 w 15811497"/>
              <a:gd name="connsiteY70-11638" fmla="*/ 4677867 h 6248398"/>
              <a:gd name="connsiteX71-11639" fmla="*/ 5022517 w 15811497"/>
              <a:gd name="connsiteY71-11640" fmla="*/ 4709027 h 6248398"/>
              <a:gd name="connsiteX72-11641" fmla="*/ 5022515 w 15811497"/>
              <a:gd name="connsiteY72-11642" fmla="*/ 4709029 h 6248398"/>
              <a:gd name="connsiteX73-11643" fmla="*/ 4924198 w 15811497"/>
              <a:gd name="connsiteY73-11644" fmla="*/ 4840507 h 6248398"/>
              <a:gd name="connsiteX74-11645" fmla="*/ 4914898 w 15811497"/>
              <a:gd name="connsiteY74-11646" fmla="*/ 4838698 h 6248398"/>
              <a:gd name="connsiteX75-11647" fmla="*/ 4914898 w 15811497"/>
              <a:gd name="connsiteY75-11648" fmla="*/ 4838699 h 6248398"/>
              <a:gd name="connsiteX76-11649" fmla="*/ 4778482 w 15811497"/>
              <a:gd name="connsiteY76-11650" fmla="*/ 5008058 h 6248398"/>
              <a:gd name="connsiteX77-11651" fmla="*/ 4778482 w 15811497"/>
              <a:gd name="connsiteY77-11652" fmla="*/ 5008057 h 6248398"/>
              <a:gd name="connsiteX78-11653" fmla="*/ 4715455 w 15811497"/>
              <a:gd name="connsiteY78-11654" fmla="*/ 5077404 h 6248398"/>
              <a:gd name="connsiteX79-11655" fmla="*/ 2762249 w 15811497"/>
              <a:gd name="connsiteY79-11656" fmla="*/ 5886448 h 6248398"/>
              <a:gd name="connsiteX80-11657" fmla="*/ 0 w 15811497"/>
              <a:gd name="connsiteY80-11658" fmla="*/ 3124198 h 6248398"/>
              <a:gd name="connsiteX81-11659" fmla="*/ 2762249 w 15811497"/>
              <a:gd name="connsiteY81-11660" fmla="*/ 361949 h 6248398"/>
              <a:gd name="connsiteX82-11661" fmla="*/ 4078902 w 15811497"/>
              <a:gd name="connsiteY82-11662" fmla="*/ 695338 h 6248398"/>
              <a:gd name="connsiteX83-11663" fmla="*/ 4261443 w 15811497"/>
              <a:gd name="connsiteY83-11664" fmla="*/ 806235 h 6248398"/>
              <a:gd name="connsiteX84-11665" fmla="*/ 4409044 w 15811497"/>
              <a:gd name="connsiteY84-11666" fmla="*/ 910268 h 6248398"/>
              <a:gd name="connsiteX85-11667" fmla="*/ 4612477 w 15811497"/>
              <a:gd name="connsiteY85-11668" fmla="*/ 1077402 h 6248398"/>
              <a:gd name="connsiteX86-11669" fmla="*/ 4612478 w 15811497"/>
              <a:gd name="connsiteY86-11670" fmla="*/ 1077403 h 6248398"/>
              <a:gd name="connsiteX87-11671" fmla="*/ 4715454 w 15811497"/>
              <a:gd name="connsiteY87-11672" fmla="*/ 1170993 h 6248398"/>
              <a:gd name="connsiteX88-11673" fmla="*/ 4701725 w 15811497"/>
              <a:gd name="connsiteY88-11674" fmla="*/ 1120394 h 6248398"/>
              <a:gd name="connsiteX89-11675" fmla="*/ 5191122 w 15811497"/>
              <a:gd name="connsiteY89-11676" fmla="*/ 1219199 h 6248398"/>
              <a:gd name="connsiteX90-11677" fmla="*/ 6161317 w 15811497"/>
              <a:gd name="connsiteY90-11678" fmla="*/ 761659 h 6248398"/>
              <a:gd name="connsiteX91-11679" fmla="*/ 6224019 w 15811497"/>
              <a:gd name="connsiteY91-11680" fmla="*/ 677808 h 6248398"/>
              <a:gd name="connsiteX92-11681" fmla="*/ 6175489 w 15811497"/>
              <a:gd name="connsiteY92-11682" fmla="*/ 757691 h 6248398"/>
              <a:gd name="connsiteX93-11683" fmla="*/ 6175489 w 15811497"/>
              <a:gd name="connsiteY93-11684" fmla="*/ 757692 h 6248398"/>
              <a:gd name="connsiteX94-11685" fmla="*/ 6224020 w 15811497"/>
              <a:gd name="connsiteY94-11686" fmla="*/ 677809 h 6248398"/>
              <a:gd name="connsiteX95-11687" fmla="*/ 6233696 w 15811497"/>
              <a:gd name="connsiteY95-11688" fmla="*/ 664869 h 6248398"/>
              <a:gd name="connsiteX96-11689" fmla="*/ 6252611 w 15811497"/>
              <a:gd name="connsiteY96-11690" fmla="*/ 633734 h 6248398"/>
              <a:gd name="connsiteX97-11691" fmla="*/ 6252610 w 15811497"/>
              <a:gd name="connsiteY97-11692" fmla="*/ 633734 h 6248398"/>
              <a:gd name="connsiteX98-11693" fmla="*/ 6233696 w 15811497"/>
              <a:gd name="connsiteY98-11694" fmla="*/ 664868 h 6248398"/>
              <a:gd name="connsiteX99-11695" fmla="*/ 6224019 w 15811497"/>
              <a:gd name="connsiteY99-11696" fmla="*/ 677808 h 6248398"/>
              <a:gd name="connsiteX100-11697" fmla="*/ 6248008 w 15811497"/>
              <a:gd name="connsiteY100-11698" fmla="*/ 638320 h 6248398"/>
              <a:gd name="connsiteX101-11699" fmla="*/ 6251291 w 15811497"/>
              <a:gd name="connsiteY101-11700" fmla="*/ 633930 h 6248398"/>
              <a:gd name="connsiteX102-11701" fmla="*/ 6251293 w 15811497"/>
              <a:gd name="connsiteY102-11702" fmla="*/ 633929 h 6248398"/>
              <a:gd name="connsiteX103-11703" fmla="*/ 6257683 w 15811497"/>
              <a:gd name="connsiteY103-11704" fmla="*/ 625384 h 6248398"/>
              <a:gd name="connsiteX104-11705" fmla="*/ 6257686 w 15811497"/>
              <a:gd name="connsiteY104-11706" fmla="*/ 625380 h 6248398"/>
              <a:gd name="connsiteX105-11707" fmla="*/ 6331355 w 15811497"/>
              <a:gd name="connsiteY105-11708" fmla="*/ 526865 h 6248398"/>
              <a:gd name="connsiteX106-11709" fmla="*/ 7448548 w 15811497"/>
              <a:gd name="connsiteY106-11710" fmla="*/ 0 h 6248398"/>
              <a:gd name="connsiteX0-11711" fmla="*/ 11209760 w 15811497"/>
              <a:gd name="connsiteY0-11712" fmla="*/ 5180760 h 6248398"/>
              <a:gd name="connsiteX1-11713" fmla="*/ 11210150 w 15811497"/>
              <a:gd name="connsiteY1-11714" fmla="*/ 5180948 h 6248398"/>
              <a:gd name="connsiteX2-11715" fmla="*/ 11313815 w 15811497"/>
              <a:gd name="connsiteY2-11716" fmla="*/ 5243926 h 6248398"/>
              <a:gd name="connsiteX3-11717" fmla="*/ 11369911 w 15811497"/>
              <a:gd name="connsiteY3-11718" fmla="*/ 5285874 h 6248398"/>
              <a:gd name="connsiteX4-11719" fmla="*/ 11410606 w 15811497"/>
              <a:gd name="connsiteY4-11720" fmla="*/ 5316305 h 6248398"/>
              <a:gd name="connsiteX5-11721" fmla="*/ 11499892 w 15811497"/>
              <a:gd name="connsiteY5-11722" fmla="*/ 5397454 h 6248398"/>
              <a:gd name="connsiteX6-11723" fmla="*/ 11528781 w 15811497"/>
              <a:gd name="connsiteY6-11724" fmla="*/ 5429240 h 6248398"/>
              <a:gd name="connsiteX7-11725" fmla="*/ 11504846 w 15811497"/>
              <a:gd name="connsiteY7-11726" fmla="*/ 5414699 h 6248398"/>
              <a:gd name="connsiteX8-11727" fmla="*/ 11371717 w 15811497"/>
              <a:gd name="connsiteY8-11728" fmla="*/ 5315148 h 6248398"/>
              <a:gd name="connsiteX9-11729" fmla="*/ 11292198 w 15811497"/>
              <a:gd name="connsiteY9-11730" fmla="*/ 5255685 h 6248398"/>
              <a:gd name="connsiteX10-11731" fmla="*/ 11209760 w 15811497"/>
              <a:gd name="connsiteY10-11732" fmla="*/ 5180760 h 6248398"/>
              <a:gd name="connsiteX11-11733" fmla="*/ 4892179 w 15811497"/>
              <a:gd name="connsiteY11-11734" fmla="*/ 4842491 h 6248398"/>
              <a:gd name="connsiteX12-11735" fmla="*/ 4892178 w 15811497"/>
              <a:gd name="connsiteY12-11736" fmla="*/ 4842492 h 6248398"/>
              <a:gd name="connsiteX13-11737" fmla="*/ 4885192 w 15811497"/>
              <a:gd name="connsiteY13-11738" fmla="*/ 4851834 h 6248398"/>
              <a:gd name="connsiteX14-11739" fmla="*/ 4892179 w 15811497"/>
              <a:gd name="connsiteY14-11740" fmla="*/ 4842491 h 6248398"/>
              <a:gd name="connsiteX15-11741" fmla="*/ 7448548 w 15811497"/>
              <a:gd name="connsiteY15-11742" fmla="*/ 0 h 6248398"/>
              <a:gd name="connsiteX16-11743" fmla="*/ 8721604 w 15811497"/>
              <a:gd name="connsiteY16-11744" fmla="*/ 757692 h 6248398"/>
              <a:gd name="connsiteX17-11745" fmla="*/ 8890522 w 15811497"/>
              <a:gd name="connsiteY17-11746" fmla="*/ 1193234 h 6248398"/>
              <a:gd name="connsiteX18-11747" fmla="*/ 9958384 w 15811497"/>
              <a:gd name="connsiteY18-11748" fmla="*/ 1828798 h 6248398"/>
              <a:gd name="connsiteX19-11749" fmla="*/ 10895504 w 15811497"/>
              <a:gd name="connsiteY19-11750" fmla="*/ 1386857 h 6248398"/>
              <a:gd name="connsiteX20-11751" fmla="*/ 11096041 w 15811497"/>
              <a:gd name="connsiteY20-11752" fmla="*/ 1170993 h 6248398"/>
              <a:gd name="connsiteX21-11753" fmla="*/ 13049247 w 15811497"/>
              <a:gd name="connsiteY21-11754" fmla="*/ 361949 h 6248398"/>
              <a:gd name="connsiteX22-11755" fmla="*/ 15811497 w 15811497"/>
              <a:gd name="connsiteY22-11756" fmla="*/ 3124198 h 6248398"/>
              <a:gd name="connsiteX23-11757" fmla="*/ 13049247 w 15811497"/>
              <a:gd name="connsiteY23-11758" fmla="*/ 5886448 h 6248398"/>
              <a:gd name="connsiteX24-11759" fmla="*/ 11732594 w 15811497"/>
              <a:gd name="connsiteY24-11760" fmla="*/ 5553059 h 6248398"/>
              <a:gd name="connsiteX25-11761" fmla="*/ 11528782 w 15811497"/>
              <a:gd name="connsiteY25-11762" fmla="*/ 5429240 h 6248398"/>
              <a:gd name="connsiteX26-11763" fmla="*/ 11499893 w 15811497"/>
              <a:gd name="connsiteY26-11764" fmla="*/ 5397454 h 6248398"/>
              <a:gd name="connsiteX27-11765" fmla="*/ 11410607 w 15811497"/>
              <a:gd name="connsiteY27-11766" fmla="*/ 5316305 h 6248398"/>
              <a:gd name="connsiteX28-11767" fmla="*/ 11369912 w 15811497"/>
              <a:gd name="connsiteY28-11768" fmla="*/ 5285874 h 6248398"/>
              <a:gd name="connsiteX29-11769" fmla="*/ 11355656 w 15811497"/>
              <a:gd name="connsiteY29-11770" fmla="*/ 5144675 h 6248398"/>
              <a:gd name="connsiteX30-11771" fmla="*/ 11369912 w 15811497"/>
              <a:gd name="connsiteY30-11772" fmla="*/ 5285874 h 6248398"/>
              <a:gd name="connsiteX31-11773" fmla="*/ 11313816 w 15811497"/>
              <a:gd name="connsiteY31-11774" fmla="*/ 5243926 h 6248398"/>
              <a:gd name="connsiteX32-11775" fmla="*/ 11210151 w 15811497"/>
              <a:gd name="connsiteY32-11776" fmla="*/ 5180948 h 6248398"/>
              <a:gd name="connsiteX33-11777" fmla="*/ 11209761 w 15811497"/>
              <a:gd name="connsiteY33-11778" fmla="*/ 5180760 h 6248398"/>
              <a:gd name="connsiteX34-11779" fmla="*/ 11096041 w 15811497"/>
              <a:gd name="connsiteY34-11780" fmla="*/ 5077404 h 6248398"/>
              <a:gd name="connsiteX35-11781" fmla="*/ 11063094 w 15811497"/>
              <a:gd name="connsiteY35-11782" fmla="*/ 5041153 h 6248398"/>
              <a:gd name="connsiteX36-11783" fmla="*/ 11063091 w 15811497"/>
              <a:gd name="connsiteY36-11784" fmla="*/ 5041152 h 6248398"/>
              <a:gd name="connsiteX37-11785" fmla="*/ 11096040 w 15811497"/>
              <a:gd name="connsiteY37-11786" fmla="*/ 5077404 h 6248398"/>
              <a:gd name="connsiteX38-11787" fmla="*/ 11209760 w 15811497"/>
              <a:gd name="connsiteY38-11788" fmla="*/ 5180760 h 6248398"/>
              <a:gd name="connsiteX39-11789" fmla="*/ 11100244 w 15811497"/>
              <a:gd name="connsiteY39-11790" fmla="*/ 5128004 h 6248398"/>
              <a:gd name="connsiteX40-11791" fmla="*/ 10610846 w 15811497"/>
              <a:gd name="connsiteY40-11792" fmla="*/ 5029199 h 6248398"/>
              <a:gd name="connsiteX41-11793" fmla="*/ 9640652 w 15811497"/>
              <a:gd name="connsiteY41-11794" fmla="*/ 5486739 h 6248398"/>
              <a:gd name="connsiteX42-11795" fmla="*/ 9628722 w 15811497"/>
              <a:gd name="connsiteY42-11796" fmla="*/ 5502693 h 6248398"/>
              <a:gd name="connsiteX43-11797" fmla="*/ 9568273 w 15811497"/>
              <a:gd name="connsiteY43-11798" fmla="*/ 5583530 h 6248398"/>
              <a:gd name="connsiteX44-11799" fmla="*/ 9535504 w 15811497"/>
              <a:gd name="connsiteY44-11800" fmla="*/ 5637470 h 6248398"/>
              <a:gd name="connsiteX45-11801" fmla="*/ 9535505 w 15811497"/>
              <a:gd name="connsiteY45-11802" fmla="*/ 5637470 h 6248398"/>
              <a:gd name="connsiteX46-11803" fmla="*/ 9568273 w 15811497"/>
              <a:gd name="connsiteY46-11804" fmla="*/ 5583531 h 6248398"/>
              <a:gd name="connsiteX47-11805" fmla="*/ 9628722 w 15811497"/>
              <a:gd name="connsiteY47-11806" fmla="*/ 5502694 h 6248398"/>
              <a:gd name="connsiteX48-11807" fmla="*/ 9563485 w 15811497"/>
              <a:gd name="connsiteY48-11808" fmla="*/ 5610078 h 6248398"/>
              <a:gd name="connsiteX49-11809" fmla="*/ 9542221 w 15811497"/>
              <a:gd name="connsiteY49-11810" fmla="*/ 5638514 h 6248398"/>
              <a:gd name="connsiteX50-11811" fmla="*/ 9504352 w 15811497"/>
              <a:gd name="connsiteY50-11812" fmla="*/ 5689156 h 6248398"/>
              <a:gd name="connsiteX51-11813" fmla="*/ 9480140 w 15811497"/>
              <a:gd name="connsiteY51-11814" fmla="*/ 5721533 h 6248398"/>
              <a:gd name="connsiteX52-11815" fmla="*/ 8362947 w 15811497"/>
              <a:gd name="connsiteY52-11816" fmla="*/ 6248398 h 6248398"/>
              <a:gd name="connsiteX53-11817" fmla="*/ 7028922 w 15811497"/>
              <a:gd name="connsiteY53-11818" fmla="*/ 5364147 h 6248398"/>
              <a:gd name="connsiteX54-11819" fmla="*/ 6990513 w 15811497"/>
              <a:gd name="connsiteY54-11820" fmla="*/ 5259205 h 6248398"/>
              <a:gd name="connsiteX55-11821" fmla="*/ 6990512 w 15811497"/>
              <a:gd name="connsiteY55-11822" fmla="*/ 5259199 h 6248398"/>
              <a:gd name="connsiteX56-11823" fmla="*/ 6983676 w 15811497"/>
              <a:gd name="connsiteY56-11824" fmla="*/ 5240519 h 6248398"/>
              <a:gd name="connsiteX57-11825" fmla="*/ 6983673 w 15811497"/>
              <a:gd name="connsiteY57-11826" fmla="*/ 5240519 h 6248398"/>
              <a:gd name="connsiteX58-11827" fmla="*/ 6980236 w 15811497"/>
              <a:gd name="connsiteY58-11828" fmla="*/ 5231130 h 6248398"/>
              <a:gd name="connsiteX59-11829" fmla="*/ 6978859 w 15811497"/>
              <a:gd name="connsiteY59-11830" fmla="*/ 5225774 h 6248398"/>
              <a:gd name="connsiteX60-11831" fmla="*/ 6984291 w 15811497"/>
              <a:gd name="connsiteY60-11832" fmla="*/ 5240614 h 6248398"/>
              <a:gd name="connsiteX61-11833" fmla="*/ 6984292 w 15811497"/>
              <a:gd name="connsiteY61-11834" fmla="*/ 5240614 h 6248398"/>
              <a:gd name="connsiteX62-11835" fmla="*/ 6978860 w 15811497"/>
              <a:gd name="connsiteY62-11836" fmla="*/ 5225773 h 6248398"/>
              <a:gd name="connsiteX63-11837" fmla="*/ 6944562 w 15811497"/>
              <a:gd name="connsiteY63-11838" fmla="*/ 5092380 h 6248398"/>
              <a:gd name="connsiteX64-11839" fmla="*/ 6924183 w 15811497"/>
              <a:gd name="connsiteY64-11840" fmla="*/ 4890225 h 6248398"/>
              <a:gd name="connsiteX65-11841" fmla="*/ 6924182 w 15811497"/>
              <a:gd name="connsiteY65-11842" fmla="*/ 4890225 h 6248398"/>
              <a:gd name="connsiteX66-11843" fmla="*/ 6944561 w 15811497"/>
              <a:gd name="connsiteY66-11844" fmla="*/ 5092380 h 6248398"/>
              <a:gd name="connsiteX67-11845" fmla="*/ 6978860 w 15811497"/>
              <a:gd name="connsiteY67-11846" fmla="*/ 5225773 h 6248398"/>
              <a:gd name="connsiteX68-11847" fmla="*/ 6948299 w 15811497"/>
              <a:gd name="connsiteY68-11848" fmla="*/ 5142273 h 6248398"/>
              <a:gd name="connsiteX69-11849" fmla="*/ 5829297 w 15811497"/>
              <a:gd name="connsiteY69-11850" fmla="*/ 4400549 h 6248398"/>
              <a:gd name="connsiteX70-11851" fmla="*/ 5056802 w 15811497"/>
              <a:gd name="connsiteY70-11852" fmla="*/ 4677867 h 6248398"/>
              <a:gd name="connsiteX71-11853" fmla="*/ 5022517 w 15811497"/>
              <a:gd name="connsiteY71-11854" fmla="*/ 4709027 h 6248398"/>
              <a:gd name="connsiteX72-11855" fmla="*/ 5022515 w 15811497"/>
              <a:gd name="connsiteY72-11856" fmla="*/ 4709029 h 6248398"/>
              <a:gd name="connsiteX73-11857" fmla="*/ 4924198 w 15811497"/>
              <a:gd name="connsiteY73-11858" fmla="*/ 4840507 h 6248398"/>
              <a:gd name="connsiteX74-11859" fmla="*/ 4914898 w 15811497"/>
              <a:gd name="connsiteY74-11860" fmla="*/ 4838698 h 6248398"/>
              <a:gd name="connsiteX75-11861" fmla="*/ 4778482 w 15811497"/>
              <a:gd name="connsiteY75-11862" fmla="*/ 5008058 h 6248398"/>
              <a:gd name="connsiteX76-11863" fmla="*/ 4778482 w 15811497"/>
              <a:gd name="connsiteY76-11864" fmla="*/ 5008057 h 6248398"/>
              <a:gd name="connsiteX77-11865" fmla="*/ 4715455 w 15811497"/>
              <a:gd name="connsiteY77-11866" fmla="*/ 5077404 h 6248398"/>
              <a:gd name="connsiteX78-11867" fmla="*/ 2762249 w 15811497"/>
              <a:gd name="connsiteY78-11868" fmla="*/ 5886448 h 6248398"/>
              <a:gd name="connsiteX79-11869" fmla="*/ 0 w 15811497"/>
              <a:gd name="connsiteY79-11870" fmla="*/ 3124198 h 6248398"/>
              <a:gd name="connsiteX80-11871" fmla="*/ 2762249 w 15811497"/>
              <a:gd name="connsiteY80-11872" fmla="*/ 361949 h 6248398"/>
              <a:gd name="connsiteX81-11873" fmla="*/ 4078902 w 15811497"/>
              <a:gd name="connsiteY81-11874" fmla="*/ 695338 h 6248398"/>
              <a:gd name="connsiteX82-11875" fmla="*/ 4261443 w 15811497"/>
              <a:gd name="connsiteY82-11876" fmla="*/ 806235 h 6248398"/>
              <a:gd name="connsiteX83-11877" fmla="*/ 4409044 w 15811497"/>
              <a:gd name="connsiteY83-11878" fmla="*/ 910268 h 6248398"/>
              <a:gd name="connsiteX84-11879" fmla="*/ 4612477 w 15811497"/>
              <a:gd name="connsiteY84-11880" fmla="*/ 1077402 h 6248398"/>
              <a:gd name="connsiteX85-11881" fmla="*/ 4612478 w 15811497"/>
              <a:gd name="connsiteY85-11882" fmla="*/ 1077403 h 6248398"/>
              <a:gd name="connsiteX86-11883" fmla="*/ 4715454 w 15811497"/>
              <a:gd name="connsiteY86-11884" fmla="*/ 1170993 h 6248398"/>
              <a:gd name="connsiteX87-11885" fmla="*/ 4701725 w 15811497"/>
              <a:gd name="connsiteY87-11886" fmla="*/ 1120394 h 6248398"/>
              <a:gd name="connsiteX88-11887" fmla="*/ 5191122 w 15811497"/>
              <a:gd name="connsiteY88-11888" fmla="*/ 1219199 h 6248398"/>
              <a:gd name="connsiteX89-11889" fmla="*/ 6161317 w 15811497"/>
              <a:gd name="connsiteY89-11890" fmla="*/ 761659 h 6248398"/>
              <a:gd name="connsiteX90-11891" fmla="*/ 6224019 w 15811497"/>
              <a:gd name="connsiteY90-11892" fmla="*/ 677808 h 6248398"/>
              <a:gd name="connsiteX91-11893" fmla="*/ 6175489 w 15811497"/>
              <a:gd name="connsiteY91-11894" fmla="*/ 757691 h 6248398"/>
              <a:gd name="connsiteX92-11895" fmla="*/ 6175489 w 15811497"/>
              <a:gd name="connsiteY92-11896" fmla="*/ 757692 h 6248398"/>
              <a:gd name="connsiteX93-11897" fmla="*/ 6224020 w 15811497"/>
              <a:gd name="connsiteY93-11898" fmla="*/ 677809 h 6248398"/>
              <a:gd name="connsiteX94-11899" fmla="*/ 6233696 w 15811497"/>
              <a:gd name="connsiteY94-11900" fmla="*/ 664869 h 6248398"/>
              <a:gd name="connsiteX95-11901" fmla="*/ 6252611 w 15811497"/>
              <a:gd name="connsiteY95-11902" fmla="*/ 633734 h 6248398"/>
              <a:gd name="connsiteX96-11903" fmla="*/ 6252610 w 15811497"/>
              <a:gd name="connsiteY96-11904" fmla="*/ 633734 h 6248398"/>
              <a:gd name="connsiteX97-11905" fmla="*/ 6233696 w 15811497"/>
              <a:gd name="connsiteY97-11906" fmla="*/ 664868 h 6248398"/>
              <a:gd name="connsiteX98-11907" fmla="*/ 6224019 w 15811497"/>
              <a:gd name="connsiteY98-11908" fmla="*/ 677808 h 6248398"/>
              <a:gd name="connsiteX99-11909" fmla="*/ 6248008 w 15811497"/>
              <a:gd name="connsiteY99-11910" fmla="*/ 638320 h 6248398"/>
              <a:gd name="connsiteX100-11911" fmla="*/ 6251291 w 15811497"/>
              <a:gd name="connsiteY100-11912" fmla="*/ 633930 h 6248398"/>
              <a:gd name="connsiteX101-11913" fmla="*/ 6251293 w 15811497"/>
              <a:gd name="connsiteY101-11914" fmla="*/ 633929 h 6248398"/>
              <a:gd name="connsiteX102-11915" fmla="*/ 6257683 w 15811497"/>
              <a:gd name="connsiteY102-11916" fmla="*/ 625384 h 6248398"/>
              <a:gd name="connsiteX103-11917" fmla="*/ 6257686 w 15811497"/>
              <a:gd name="connsiteY103-11918" fmla="*/ 625380 h 6248398"/>
              <a:gd name="connsiteX104-11919" fmla="*/ 6331355 w 15811497"/>
              <a:gd name="connsiteY104-11920" fmla="*/ 526865 h 6248398"/>
              <a:gd name="connsiteX105-11921" fmla="*/ 7448548 w 15811497"/>
              <a:gd name="connsiteY105-11922" fmla="*/ 0 h 6248398"/>
              <a:gd name="connsiteX0-11923" fmla="*/ 11209760 w 15811497"/>
              <a:gd name="connsiteY0-11924" fmla="*/ 5180760 h 6248398"/>
              <a:gd name="connsiteX1-11925" fmla="*/ 11210150 w 15811497"/>
              <a:gd name="connsiteY1-11926" fmla="*/ 5180948 h 6248398"/>
              <a:gd name="connsiteX2-11927" fmla="*/ 11313815 w 15811497"/>
              <a:gd name="connsiteY2-11928" fmla="*/ 5243926 h 6248398"/>
              <a:gd name="connsiteX3-11929" fmla="*/ 11369911 w 15811497"/>
              <a:gd name="connsiteY3-11930" fmla="*/ 5285874 h 6248398"/>
              <a:gd name="connsiteX4-11931" fmla="*/ 11410606 w 15811497"/>
              <a:gd name="connsiteY4-11932" fmla="*/ 5316305 h 6248398"/>
              <a:gd name="connsiteX5-11933" fmla="*/ 11499892 w 15811497"/>
              <a:gd name="connsiteY5-11934" fmla="*/ 5397454 h 6248398"/>
              <a:gd name="connsiteX6-11935" fmla="*/ 11528781 w 15811497"/>
              <a:gd name="connsiteY6-11936" fmla="*/ 5429240 h 6248398"/>
              <a:gd name="connsiteX7-11937" fmla="*/ 11504846 w 15811497"/>
              <a:gd name="connsiteY7-11938" fmla="*/ 5414699 h 6248398"/>
              <a:gd name="connsiteX8-11939" fmla="*/ 11371717 w 15811497"/>
              <a:gd name="connsiteY8-11940" fmla="*/ 5315148 h 6248398"/>
              <a:gd name="connsiteX9-11941" fmla="*/ 11292198 w 15811497"/>
              <a:gd name="connsiteY9-11942" fmla="*/ 5255685 h 6248398"/>
              <a:gd name="connsiteX10-11943" fmla="*/ 11209760 w 15811497"/>
              <a:gd name="connsiteY10-11944" fmla="*/ 5180760 h 6248398"/>
              <a:gd name="connsiteX11-11945" fmla="*/ 4892179 w 15811497"/>
              <a:gd name="connsiteY11-11946" fmla="*/ 4842491 h 6248398"/>
              <a:gd name="connsiteX12-11947" fmla="*/ 4892178 w 15811497"/>
              <a:gd name="connsiteY12-11948" fmla="*/ 4842492 h 6248398"/>
              <a:gd name="connsiteX13-11949" fmla="*/ 4885192 w 15811497"/>
              <a:gd name="connsiteY13-11950" fmla="*/ 4851834 h 6248398"/>
              <a:gd name="connsiteX14-11951" fmla="*/ 4892179 w 15811497"/>
              <a:gd name="connsiteY14-11952" fmla="*/ 4842491 h 6248398"/>
              <a:gd name="connsiteX15-11953" fmla="*/ 7448548 w 15811497"/>
              <a:gd name="connsiteY15-11954" fmla="*/ 0 h 6248398"/>
              <a:gd name="connsiteX16-11955" fmla="*/ 8721604 w 15811497"/>
              <a:gd name="connsiteY16-11956" fmla="*/ 757692 h 6248398"/>
              <a:gd name="connsiteX17-11957" fmla="*/ 8890522 w 15811497"/>
              <a:gd name="connsiteY17-11958" fmla="*/ 1193234 h 6248398"/>
              <a:gd name="connsiteX18-11959" fmla="*/ 9958384 w 15811497"/>
              <a:gd name="connsiteY18-11960" fmla="*/ 1828798 h 6248398"/>
              <a:gd name="connsiteX19-11961" fmla="*/ 10895504 w 15811497"/>
              <a:gd name="connsiteY19-11962" fmla="*/ 1386857 h 6248398"/>
              <a:gd name="connsiteX20-11963" fmla="*/ 11096041 w 15811497"/>
              <a:gd name="connsiteY20-11964" fmla="*/ 1170993 h 6248398"/>
              <a:gd name="connsiteX21-11965" fmla="*/ 13049247 w 15811497"/>
              <a:gd name="connsiteY21-11966" fmla="*/ 361949 h 6248398"/>
              <a:gd name="connsiteX22-11967" fmla="*/ 15811497 w 15811497"/>
              <a:gd name="connsiteY22-11968" fmla="*/ 3124198 h 6248398"/>
              <a:gd name="connsiteX23-11969" fmla="*/ 13049247 w 15811497"/>
              <a:gd name="connsiteY23-11970" fmla="*/ 5886448 h 6248398"/>
              <a:gd name="connsiteX24-11971" fmla="*/ 11732594 w 15811497"/>
              <a:gd name="connsiteY24-11972" fmla="*/ 5553059 h 6248398"/>
              <a:gd name="connsiteX25-11973" fmla="*/ 11528782 w 15811497"/>
              <a:gd name="connsiteY25-11974" fmla="*/ 5429240 h 6248398"/>
              <a:gd name="connsiteX26-11975" fmla="*/ 11499893 w 15811497"/>
              <a:gd name="connsiteY26-11976" fmla="*/ 5397454 h 6248398"/>
              <a:gd name="connsiteX27-11977" fmla="*/ 11410607 w 15811497"/>
              <a:gd name="connsiteY27-11978" fmla="*/ 5316305 h 6248398"/>
              <a:gd name="connsiteX28-11979" fmla="*/ 11369912 w 15811497"/>
              <a:gd name="connsiteY28-11980" fmla="*/ 5285874 h 6248398"/>
              <a:gd name="connsiteX29-11981" fmla="*/ 11355656 w 15811497"/>
              <a:gd name="connsiteY29-11982" fmla="*/ 5144675 h 6248398"/>
              <a:gd name="connsiteX30-11983" fmla="*/ 11369912 w 15811497"/>
              <a:gd name="connsiteY30-11984" fmla="*/ 5285874 h 6248398"/>
              <a:gd name="connsiteX31-11985" fmla="*/ 11313816 w 15811497"/>
              <a:gd name="connsiteY31-11986" fmla="*/ 5243926 h 6248398"/>
              <a:gd name="connsiteX32-11987" fmla="*/ 11210151 w 15811497"/>
              <a:gd name="connsiteY32-11988" fmla="*/ 5180948 h 6248398"/>
              <a:gd name="connsiteX33-11989" fmla="*/ 11209761 w 15811497"/>
              <a:gd name="connsiteY33-11990" fmla="*/ 5180760 h 6248398"/>
              <a:gd name="connsiteX34-11991" fmla="*/ 11096041 w 15811497"/>
              <a:gd name="connsiteY34-11992" fmla="*/ 5077404 h 6248398"/>
              <a:gd name="connsiteX35-11993" fmla="*/ 11063094 w 15811497"/>
              <a:gd name="connsiteY35-11994" fmla="*/ 5041153 h 6248398"/>
              <a:gd name="connsiteX36-11995" fmla="*/ 11063091 w 15811497"/>
              <a:gd name="connsiteY36-11996" fmla="*/ 5041152 h 6248398"/>
              <a:gd name="connsiteX37-11997" fmla="*/ 11096040 w 15811497"/>
              <a:gd name="connsiteY37-11998" fmla="*/ 5077404 h 6248398"/>
              <a:gd name="connsiteX38-11999" fmla="*/ 11209760 w 15811497"/>
              <a:gd name="connsiteY38-12000" fmla="*/ 5180760 h 6248398"/>
              <a:gd name="connsiteX39-12001" fmla="*/ 11100244 w 15811497"/>
              <a:gd name="connsiteY39-12002" fmla="*/ 5128004 h 6248398"/>
              <a:gd name="connsiteX40-12003" fmla="*/ 10610846 w 15811497"/>
              <a:gd name="connsiteY40-12004" fmla="*/ 5029199 h 6248398"/>
              <a:gd name="connsiteX41-12005" fmla="*/ 9640652 w 15811497"/>
              <a:gd name="connsiteY41-12006" fmla="*/ 5486739 h 6248398"/>
              <a:gd name="connsiteX42-12007" fmla="*/ 9628722 w 15811497"/>
              <a:gd name="connsiteY42-12008" fmla="*/ 5502693 h 6248398"/>
              <a:gd name="connsiteX43-12009" fmla="*/ 9568273 w 15811497"/>
              <a:gd name="connsiteY43-12010" fmla="*/ 5583530 h 6248398"/>
              <a:gd name="connsiteX44-12011" fmla="*/ 9535504 w 15811497"/>
              <a:gd name="connsiteY44-12012" fmla="*/ 5637470 h 6248398"/>
              <a:gd name="connsiteX45-12013" fmla="*/ 9535505 w 15811497"/>
              <a:gd name="connsiteY45-12014" fmla="*/ 5637470 h 6248398"/>
              <a:gd name="connsiteX46-12015" fmla="*/ 9568273 w 15811497"/>
              <a:gd name="connsiteY46-12016" fmla="*/ 5583531 h 6248398"/>
              <a:gd name="connsiteX47-12017" fmla="*/ 9628722 w 15811497"/>
              <a:gd name="connsiteY47-12018" fmla="*/ 5502694 h 6248398"/>
              <a:gd name="connsiteX48-12019" fmla="*/ 9563485 w 15811497"/>
              <a:gd name="connsiteY48-12020" fmla="*/ 5610078 h 6248398"/>
              <a:gd name="connsiteX49-12021" fmla="*/ 9542221 w 15811497"/>
              <a:gd name="connsiteY49-12022" fmla="*/ 5638514 h 6248398"/>
              <a:gd name="connsiteX50-12023" fmla="*/ 9504352 w 15811497"/>
              <a:gd name="connsiteY50-12024" fmla="*/ 5689156 h 6248398"/>
              <a:gd name="connsiteX51-12025" fmla="*/ 9480140 w 15811497"/>
              <a:gd name="connsiteY51-12026" fmla="*/ 5721533 h 6248398"/>
              <a:gd name="connsiteX52-12027" fmla="*/ 8362947 w 15811497"/>
              <a:gd name="connsiteY52-12028" fmla="*/ 6248398 h 6248398"/>
              <a:gd name="connsiteX53-12029" fmla="*/ 7028922 w 15811497"/>
              <a:gd name="connsiteY53-12030" fmla="*/ 5364147 h 6248398"/>
              <a:gd name="connsiteX54-12031" fmla="*/ 6990513 w 15811497"/>
              <a:gd name="connsiteY54-12032" fmla="*/ 5259205 h 6248398"/>
              <a:gd name="connsiteX55-12033" fmla="*/ 6990512 w 15811497"/>
              <a:gd name="connsiteY55-12034" fmla="*/ 5259199 h 6248398"/>
              <a:gd name="connsiteX56-12035" fmla="*/ 6983676 w 15811497"/>
              <a:gd name="connsiteY56-12036" fmla="*/ 5240519 h 6248398"/>
              <a:gd name="connsiteX57-12037" fmla="*/ 6983673 w 15811497"/>
              <a:gd name="connsiteY57-12038" fmla="*/ 5240519 h 6248398"/>
              <a:gd name="connsiteX58-12039" fmla="*/ 6980236 w 15811497"/>
              <a:gd name="connsiteY58-12040" fmla="*/ 5231130 h 6248398"/>
              <a:gd name="connsiteX59-12041" fmla="*/ 6978859 w 15811497"/>
              <a:gd name="connsiteY59-12042" fmla="*/ 5225774 h 6248398"/>
              <a:gd name="connsiteX60-12043" fmla="*/ 6984291 w 15811497"/>
              <a:gd name="connsiteY60-12044" fmla="*/ 5240614 h 6248398"/>
              <a:gd name="connsiteX61-12045" fmla="*/ 6984292 w 15811497"/>
              <a:gd name="connsiteY61-12046" fmla="*/ 5240614 h 6248398"/>
              <a:gd name="connsiteX62-12047" fmla="*/ 6978860 w 15811497"/>
              <a:gd name="connsiteY62-12048" fmla="*/ 5225773 h 6248398"/>
              <a:gd name="connsiteX63-12049" fmla="*/ 6944562 w 15811497"/>
              <a:gd name="connsiteY63-12050" fmla="*/ 5092380 h 6248398"/>
              <a:gd name="connsiteX64-12051" fmla="*/ 6924183 w 15811497"/>
              <a:gd name="connsiteY64-12052" fmla="*/ 4890225 h 6248398"/>
              <a:gd name="connsiteX65-12053" fmla="*/ 6924182 w 15811497"/>
              <a:gd name="connsiteY65-12054" fmla="*/ 4890225 h 6248398"/>
              <a:gd name="connsiteX66-12055" fmla="*/ 6944561 w 15811497"/>
              <a:gd name="connsiteY66-12056" fmla="*/ 5092380 h 6248398"/>
              <a:gd name="connsiteX67-12057" fmla="*/ 6978860 w 15811497"/>
              <a:gd name="connsiteY67-12058" fmla="*/ 5225773 h 6248398"/>
              <a:gd name="connsiteX68-12059" fmla="*/ 6948299 w 15811497"/>
              <a:gd name="connsiteY68-12060" fmla="*/ 5142273 h 6248398"/>
              <a:gd name="connsiteX69-12061" fmla="*/ 5829297 w 15811497"/>
              <a:gd name="connsiteY69-12062" fmla="*/ 4400549 h 6248398"/>
              <a:gd name="connsiteX70-12063" fmla="*/ 5056802 w 15811497"/>
              <a:gd name="connsiteY70-12064" fmla="*/ 4677867 h 6248398"/>
              <a:gd name="connsiteX71-12065" fmla="*/ 5022517 w 15811497"/>
              <a:gd name="connsiteY71-12066" fmla="*/ 4709027 h 6248398"/>
              <a:gd name="connsiteX72-12067" fmla="*/ 5022515 w 15811497"/>
              <a:gd name="connsiteY72-12068" fmla="*/ 4709029 h 6248398"/>
              <a:gd name="connsiteX73-12069" fmla="*/ 4924198 w 15811497"/>
              <a:gd name="connsiteY73-12070" fmla="*/ 4840507 h 6248398"/>
              <a:gd name="connsiteX74-12071" fmla="*/ 4778482 w 15811497"/>
              <a:gd name="connsiteY74-12072" fmla="*/ 5008058 h 6248398"/>
              <a:gd name="connsiteX75-12073" fmla="*/ 4778482 w 15811497"/>
              <a:gd name="connsiteY75-12074" fmla="*/ 5008057 h 6248398"/>
              <a:gd name="connsiteX76-12075" fmla="*/ 4715455 w 15811497"/>
              <a:gd name="connsiteY76-12076" fmla="*/ 5077404 h 6248398"/>
              <a:gd name="connsiteX77-12077" fmla="*/ 2762249 w 15811497"/>
              <a:gd name="connsiteY77-12078" fmla="*/ 5886448 h 6248398"/>
              <a:gd name="connsiteX78-12079" fmla="*/ 0 w 15811497"/>
              <a:gd name="connsiteY78-12080" fmla="*/ 3124198 h 6248398"/>
              <a:gd name="connsiteX79-12081" fmla="*/ 2762249 w 15811497"/>
              <a:gd name="connsiteY79-12082" fmla="*/ 361949 h 6248398"/>
              <a:gd name="connsiteX80-12083" fmla="*/ 4078902 w 15811497"/>
              <a:gd name="connsiteY80-12084" fmla="*/ 695338 h 6248398"/>
              <a:gd name="connsiteX81-12085" fmla="*/ 4261443 w 15811497"/>
              <a:gd name="connsiteY81-12086" fmla="*/ 806235 h 6248398"/>
              <a:gd name="connsiteX82-12087" fmla="*/ 4409044 w 15811497"/>
              <a:gd name="connsiteY82-12088" fmla="*/ 910268 h 6248398"/>
              <a:gd name="connsiteX83-12089" fmla="*/ 4612477 w 15811497"/>
              <a:gd name="connsiteY83-12090" fmla="*/ 1077402 h 6248398"/>
              <a:gd name="connsiteX84-12091" fmla="*/ 4612478 w 15811497"/>
              <a:gd name="connsiteY84-12092" fmla="*/ 1077403 h 6248398"/>
              <a:gd name="connsiteX85-12093" fmla="*/ 4715454 w 15811497"/>
              <a:gd name="connsiteY85-12094" fmla="*/ 1170993 h 6248398"/>
              <a:gd name="connsiteX86-12095" fmla="*/ 4701725 w 15811497"/>
              <a:gd name="connsiteY86-12096" fmla="*/ 1120394 h 6248398"/>
              <a:gd name="connsiteX87-12097" fmla="*/ 5191122 w 15811497"/>
              <a:gd name="connsiteY87-12098" fmla="*/ 1219199 h 6248398"/>
              <a:gd name="connsiteX88-12099" fmla="*/ 6161317 w 15811497"/>
              <a:gd name="connsiteY88-12100" fmla="*/ 761659 h 6248398"/>
              <a:gd name="connsiteX89-12101" fmla="*/ 6224019 w 15811497"/>
              <a:gd name="connsiteY89-12102" fmla="*/ 677808 h 6248398"/>
              <a:gd name="connsiteX90-12103" fmla="*/ 6175489 w 15811497"/>
              <a:gd name="connsiteY90-12104" fmla="*/ 757691 h 6248398"/>
              <a:gd name="connsiteX91-12105" fmla="*/ 6175489 w 15811497"/>
              <a:gd name="connsiteY91-12106" fmla="*/ 757692 h 6248398"/>
              <a:gd name="connsiteX92-12107" fmla="*/ 6224020 w 15811497"/>
              <a:gd name="connsiteY92-12108" fmla="*/ 677809 h 6248398"/>
              <a:gd name="connsiteX93-12109" fmla="*/ 6233696 w 15811497"/>
              <a:gd name="connsiteY93-12110" fmla="*/ 664869 h 6248398"/>
              <a:gd name="connsiteX94-12111" fmla="*/ 6252611 w 15811497"/>
              <a:gd name="connsiteY94-12112" fmla="*/ 633734 h 6248398"/>
              <a:gd name="connsiteX95-12113" fmla="*/ 6252610 w 15811497"/>
              <a:gd name="connsiteY95-12114" fmla="*/ 633734 h 6248398"/>
              <a:gd name="connsiteX96-12115" fmla="*/ 6233696 w 15811497"/>
              <a:gd name="connsiteY96-12116" fmla="*/ 664868 h 6248398"/>
              <a:gd name="connsiteX97-12117" fmla="*/ 6224019 w 15811497"/>
              <a:gd name="connsiteY97-12118" fmla="*/ 677808 h 6248398"/>
              <a:gd name="connsiteX98-12119" fmla="*/ 6248008 w 15811497"/>
              <a:gd name="connsiteY98-12120" fmla="*/ 638320 h 6248398"/>
              <a:gd name="connsiteX99-12121" fmla="*/ 6251291 w 15811497"/>
              <a:gd name="connsiteY99-12122" fmla="*/ 633930 h 6248398"/>
              <a:gd name="connsiteX100-12123" fmla="*/ 6251293 w 15811497"/>
              <a:gd name="connsiteY100-12124" fmla="*/ 633929 h 6248398"/>
              <a:gd name="connsiteX101-12125" fmla="*/ 6257683 w 15811497"/>
              <a:gd name="connsiteY101-12126" fmla="*/ 625384 h 6248398"/>
              <a:gd name="connsiteX102-12127" fmla="*/ 6257686 w 15811497"/>
              <a:gd name="connsiteY102-12128" fmla="*/ 625380 h 6248398"/>
              <a:gd name="connsiteX103-12129" fmla="*/ 6331355 w 15811497"/>
              <a:gd name="connsiteY103-12130" fmla="*/ 526865 h 6248398"/>
              <a:gd name="connsiteX104-12131" fmla="*/ 7448548 w 15811497"/>
              <a:gd name="connsiteY104-12132" fmla="*/ 0 h 6248398"/>
              <a:gd name="connsiteX0-12133" fmla="*/ 11209760 w 15811497"/>
              <a:gd name="connsiteY0-12134" fmla="*/ 5180760 h 6248398"/>
              <a:gd name="connsiteX1-12135" fmla="*/ 11210150 w 15811497"/>
              <a:gd name="connsiteY1-12136" fmla="*/ 5180948 h 6248398"/>
              <a:gd name="connsiteX2-12137" fmla="*/ 11313815 w 15811497"/>
              <a:gd name="connsiteY2-12138" fmla="*/ 5243926 h 6248398"/>
              <a:gd name="connsiteX3-12139" fmla="*/ 11369911 w 15811497"/>
              <a:gd name="connsiteY3-12140" fmla="*/ 5285874 h 6248398"/>
              <a:gd name="connsiteX4-12141" fmla="*/ 11410606 w 15811497"/>
              <a:gd name="connsiteY4-12142" fmla="*/ 5316305 h 6248398"/>
              <a:gd name="connsiteX5-12143" fmla="*/ 11499892 w 15811497"/>
              <a:gd name="connsiteY5-12144" fmla="*/ 5397454 h 6248398"/>
              <a:gd name="connsiteX6-12145" fmla="*/ 11528781 w 15811497"/>
              <a:gd name="connsiteY6-12146" fmla="*/ 5429240 h 6248398"/>
              <a:gd name="connsiteX7-12147" fmla="*/ 11504846 w 15811497"/>
              <a:gd name="connsiteY7-12148" fmla="*/ 5414699 h 6248398"/>
              <a:gd name="connsiteX8-12149" fmla="*/ 11371717 w 15811497"/>
              <a:gd name="connsiteY8-12150" fmla="*/ 5315148 h 6248398"/>
              <a:gd name="connsiteX9-12151" fmla="*/ 11292198 w 15811497"/>
              <a:gd name="connsiteY9-12152" fmla="*/ 5255685 h 6248398"/>
              <a:gd name="connsiteX10-12153" fmla="*/ 11209760 w 15811497"/>
              <a:gd name="connsiteY10-12154" fmla="*/ 5180760 h 6248398"/>
              <a:gd name="connsiteX11-12155" fmla="*/ 4892179 w 15811497"/>
              <a:gd name="connsiteY11-12156" fmla="*/ 4842491 h 6248398"/>
              <a:gd name="connsiteX12-12157" fmla="*/ 4892178 w 15811497"/>
              <a:gd name="connsiteY12-12158" fmla="*/ 4842492 h 6248398"/>
              <a:gd name="connsiteX13-12159" fmla="*/ 4885192 w 15811497"/>
              <a:gd name="connsiteY13-12160" fmla="*/ 4851834 h 6248398"/>
              <a:gd name="connsiteX14-12161" fmla="*/ 4892179 w 15811497"/>
              <a:gd name="connsiteY14-12162" fmla="*/ 4842491 h 6248398"/>
              <a:gd name="connsiteX15-12163" fmla="*/ 7448548 w 15811497"/>
              <a:gd name="connsiteY15-12164" fmla="*/ 0 h 6248398"/>
              <a:gd name="connsiteX16-12165" fmla="*/ 8721604 w 15811497"/>
              <a:gd name="connsiteY16-12166" fmla="*/ 757692 h 6248398"/>
              <a:gd name="connsiteX17-12167" fmla="*/ 8890522 w 15811497"/>
              <a:gd name="connsiteY17-12168" fmla="*/ 1193234 h 6248398"/>
              <a:gd name="connsiteX18-12169" fmla="*/ 9958384 w 15811497"/>
              <a:gd name="connsiteY18-12170" fmla="*/ 1828798 h 6248398"/>
              <a:gd name="connsiteX19-12171" fmla="*/ 10895504 w 15811497"/>
              <a:gd name="connsiteY19-12172" fmla="*/ 1386857 h 6248398"/>
              <a:gd name="connsiteX20-12173" fmla="*/ 11096041 w 15811497"/>
              <a:gd name="connsiteY20-12174" fmla="*/ 1170993 h 6248398"/>
              <a:gd name="connsiteX21-12175" fmla="*/ 13049247 w 15811497"/>
              <a:gd name="connsiteY21-12176" fmla="*/ 361949 h 6248398"/>
              <a:gd name="connsiteX22-12177" fmla="*/ 15811497 w 15811497"/>
              <a:gd name="connsiteY22-12178" fmla="*/ 3124198 h 6248398"/>
              <a:gd name="connsiteX23-12179" fmla="*/ 13049247 w 15811497"/>
              <a:gd name="connsiteY23-12180" fmla="*/ 5886448 h 6248398"/>
              <a:gd name="connsiteX24-12181" fmla="*/ 11732594 w 15811497"/>
              <a:gd name="connsiteY24-12182" fmla="*/ 5553059 h 6248398"/>
              <a:gd name="connsiteX25-12183" fmla="*/ 11528782 w 15811497"/>
              <a:gd name="connsiteY25-12184" fmla="*/ 5429240 h 6248398"/>
              <a:gd name="connsiteX26-12185" fmla="*/ 11499893 w 15811497"/>
              <a:gd name="connsiteY26-12186" fmla="*/ 5397454 h 6248398"/>
              <a:gd name="connsiteX27-12187" fmla="*/ 11410607 w 15811497"/>
              <a:gd name="connsiteY27-12188" fmla="*/ 5316305 h 6248398"/>
              <a:gd name="connsiteX28-12189" fmla="*/ 11369912 w 15811497"/>
              <a:gd name="connsiteY28-12190" fmla="*/ 5285874 h 6248398"/>
              <a:gd name="connsiteX29-12191" fmla="*/ 11355656 w 15811497"/>
              <a:gd name="connsiteY29-12192" fmla="*/ 5144675 h 6248398"/>
              <a:gd name="connsiteX30-12193" fmla="*/ 11369912 w 15811497"/>
              <a:gd name="connsiteY30-12194" fmla="*/ 5285874 h 6248398"/>
              <a:gd name="connsiteX31-12195" fmla="*/ 11313816 w 15811497"/>
              <a:gd name="connsiteY31-12196" fmla="*/ 5243926 h 6248398"/>
              <a:gd name="connsiteX32-12197" fmla="*/ 11210151 w 15811497"/>
              <a:gd name="connsiteY32-12198" fmla="*/ 5180948 h 6248398"/>
              <a:gd name="connsiteX33-12199" fmla="*/ 11209761 w 15811497"/>
              <a:gd name="connsiteY33-12200" fmla="*/ 5180760 h 6248398"/>
              <a:gd name="connsiteX34-12201" fmla="*/ 11096041 w 15811497"/>
              <a:gd name="connsiteY34-12202" fmla="*/ 5077404 h 6248398"/>
              <a:gd name="connsiteX35-12203" fmla="*/ 11063094 w 15811497"/>
              <a:gd name="connsiteY35-12204" fmla="*/ 5041153 h 6248398"/>
              <a:gd name="connsiteX36-12205" fmla="*/ 11063091 w 15811497"/>
              <a:gd name="connsiteY36-12206" fmla="*/ 5041152 h 6248398"/>
              <a:gd name="connsiteX37-12207" fmla="*/ 11096040 w 15811497"/>
              <a:gd name="connsiteY37-12208" fmla="*/ 5077404 h 6248398"/>
              <a:gd name="connsiteX38-12209" fmla="*/ 11209760 w 15811497"/>
              <a:gd name="connsiteY38-12210" fmla="*/ 5180760 h 6248398"/>
              <a:gd name="connsiteX39-12211" fmla="*/ 11100244 w 15811497"/>
              <a:gd name="connsiteY39-12212" fmla="*/ 5128004 h 6248398"/>
              <a:gd name="connsiteX40-12213" fmla="*/ 10610846 w 15811497"/>
              <a:gd name="connsiteY40-12214" fmla="*/ 5029199 h 6248398"/>
              <a:gd name="connsiteX41-12215" fmla="*/ 9640652 w 15811497"/>
              <a:gd name="connsiteY41-12216" fmla="*/ 5486739 h 6248398"/>
              <a:gd name="connsiteX42-12217" fmla="*/ 9628722 w 15811497"/>
              <a:gd name="connsiteY42-12218" fmla="*/ 5502693 h 6248398"/>
              <a:gd name="connsiteX43-12219" fmla="*/ 9568273 w 15811497"/>
              <a:gd name="connsiteY43-12220" fmla="*/ 5583530 h 6248398"/>
              <a:gd name="connsiteX44-12221" fmla="*/ 9535504 w 15811497"/>
              <a:gd name="connsiteY44-12222" fmla="*/ 5637470 h 6248398"/>
              <a:gd name="connsiteX45-12223" fmla="*/ 9535505 w 15811497"/>
              <a:gd name="connsiteY45-12224" fmla="*/ 5637470 h 6248398"/>
              <a:gd name="connsiteX46-12225" fmla="*/ 9568273 w 15811497"/>
              <a:gd name="connsiteY46-12226" fmla="*/ 5583531 h 6248398"/>
              <a:gd name="connsiteX47-12227" fmla="*/ 9628722 w 15811497"/>
              <a:gd name="connsiteY47-12228" fmla="*/ 5502694 h 6248398"/>
              <a:gd name="connsiteX48-12229" fmla="*/ 9563485 w 15811497"/>
              <a:gd name="connsiteY48-12230" fmla="*/ 5610078 h 6248398"/>
              <a:gd name="connsiteX49-12231" fmla="*/ 9542221 w 15811497"/>
              <a:gd name="connsiteY49-12232" fmla="*/ 5638514 h 6248398"/>
              <a:gd name="connsiteX50-12233" fmla="*/ 9504352 w 15811497"/>
              <a:gd name="connsiteY50-12234" fmla="*/ 5689156 h 6248398"/>
              <a:gd name="connsiteX51-12235" fmla="*/ 9480140 w 15811497"/>
              <a:gd name="connsiteY51-12236" fmla="*/ 5721533 h 6248398"/>
              <a:gd name="connsiteX52-12237" fmla="*/ 8362947 w 15811497"/>
              <a:gd name="connsiteY52-12238" fmla="*/ 6248398 h 6248398"/>
              <a:gd name="connsiteX53-12239" fmla="*/ 7028922 w 15811497"/>
              <a:gd name="connsiteY53-12240" fmla="*/ 5364147 h 6248398"/>
              <a:gd name="connsiteX54-12241" fmla="*/ 6990513 w 15811497"/>
              <a:gd name="connsiteY54-12242" fmla="*/ 5259205 h 6248398"/>
              <a:gd name="connsiteX55-12243" fmla="*/ 6990512 w 15811497"/>
              <a:gd name="connsiteY55-12244" fmla="*/ 5259199 h 6248398"/>
              <a:gd name="connsiteX56-12245" fmla="*/ 6983676 w 15811497"/>
              <a:gd name="connsiteY56-12246" fmla="*/ 5240519 h 6248398"/>
              <a:gd name="connsiteX57-12247" fmla="*/ 6983673 w 15811497"/>
              <a:gd name="connsiteY57-12248" fmla="*/ 5240519 h 6248398"/>
              <a:gd name="connsiteX58-12249" fmla="*/ 6980236 w 15811497"/>
              <a:gd name="connsiteY58-12250" fmla="*/ 5231130 h 6248398"/>
              <a:gd name="connsiteX59-12251" fmla="*/ 6978859 w 15811497"/>
              <a:gd name="connsiteY59-12252" fmla="*/ 5225774 h 6248398"/>
              <a:gd name="connsiteX60-12253" fmla="*/ 6984291 w 15811497"/>
              <a:gd name="connsiteY60-12254" fmla="*/ 5240614 h 6248398"/>
              <a:gd name="connsiteX61-12255" fmla="*/ 6984292 w 15811497"/>
              <a:gd name="connsiteY61-12256" fmla="*/ 5240614 h 6248398"/>
              <a:gd name="connsiteX62-12257" fmla="*/ 6978860 w 15811497"/>
              <a:gd name="connsiteY62-12258" fmla="*/ 5225773 h 6248398"/>
              <a:gd name="connsiteX63-12259" fmla="*/ 6944562 w 15811497"/>
              <a:gd name="connsiteY63-12260" fmla="*/ 5092380 h 6248398"/>
              <a:gd name="connsiteX64-12261" fmla="*/ 6924183 w 15811497"/>
              <a:gd name="connsiteY64-12262" fmla="*/ 4890225 h 6248398"/>
              <a:gd name="connsiteX65-12263" fmla="*/ 6924182 w 15811497"/>
              <a:gd name="connsiteY65-12264" fmla="*/ 4890225 h 6248398"/>
              <a:gd name="connsiteX66-12265" fmla="*/ 6944561 w 15811497"/>
              <a:gd name="connsiteY66-12266" fmla="*/ 5092380 h 6248398"/>
              <a:gd name="connsiteX67-12267" fmla="*/ 6978860 w 15811497"/>
              <a:gd name="connsiteY67-12268" fmla="*/ 5225773 h 6248398"/>
              <a:gd name="connsiteX68-12269" fmla="*/ 6948299 w 15811497"/>
              <a:gd name="connsiteY68-12270" fmla="*/ 5142273 h 6248398"/>
              <a:gd name="connsiteX69-12271" fmla="*/ 5829297 w 15811497"/>
              <a:gd name="connsiteY69-12272" fmla="*/ 4400549 h 6248398"/>
              <a:gd name="connsiteX70-12273" fmla="*/ 5056802 w 15811497"/>
              <a:gd name="connsiteY70-12274" fmla="*/ 4677867 h 6248398"/>
              <a:gd name="connsiteX71-12275" fmla="*/ 5022517 w 15811497"/>
              <a:gd name="connsiteY71-12276" fmla="*/ 4709027 h 6248398"/>
              <a:gd name="connsiteX72-12277" fmla="*/ 5022515 w 15811497"/>
              <a:gd name="connsiteY72-12278" fmla="*/ 4709029 h 6248398"/>
              <a:gd name="connsiteX73-12279" fmla="*/ 4778482 w 15811497"/>
              <a:gd name="connsiteY73-12280" fmla="*/ 5008058 h 6248398"/>
              <a:gd name="connsiteX74-12281" fmla="*/ 4778482 w 15811497"/>
              <a:gd name="connsiteY74-12282" fmla="*/ 5008057 h 6248398"/>
              <a:gd name="connsiteX75-12283" fmla="*/ 4715455 w 15811497"/>
              <a:gd name="connsiteY75-12284" fmla="*/ 5077404 h 6248398"/>
              <a:gd name="connsiteX76-12285" fmla="*/ 2762249 w 15811497"/>
              <a:gd name="connsiteY76-12286" fmla="*/ 5886448 h 6248398"/>
              <a:gd name="connsiteX77-12287" fmla="*/ 0 w 15811497"/>
              <a:gd name="connsiteY77-12288" fmla="*/ 3124198 h 6248398"/>
              <a:gd name="connsiteX78-12289" fmla="*/ 2762249 w 15811497"/>
              <a:gd name="connsiteY78-12290" fmla="*/ 361949 h 6248398"/>
              <a:gd name="connsiteX79-12291" fmla="*/ 4078902 w 15811497"/>
              <a:gd name="connsiteY79-12292" fmla="*/ 695338 h 6248398"/>
              <a:gd name="connsiteX80-12293" fmla="*/ 4261443 w 15811497"/>
              <a:gd name="connsiteY80-12294" fmla="*/ 806235 h 6248398"/>
              <a:gd name="connsiteX81-12295" fmla="*/ 4409044 w 15811497"/>
              <a:gd name="connsiteY81-12296" fmla="*/ 910268 h 6248398"/>
              <a:gd name="connsiteX82-12297" fmla="*/ 4612477 w 15811497"/>
              <a:gd name="connsiteY82-12298" fmla="*/ 1077402 h 6248398"/>
              <a:gd name="connsiteX83-12299" fmla="*/ 4612478 w 15811497"/>
              <a:gd name="connsiteY83-12300" fmla="*/ 1077403 h 6248398"/>
              <a:gd name="connsiteX84-12301" fmla="*/ 4715454 w 15811497"/>
              <a:gd name="connsiteY84-12302" fmla="*/ 1170993 h 6248398"/>
              <a:gd name="connsiteX85-12303" fmla="*/ 4701725 w 15811497"/>
              <a:gd name="connsiteY85-12304" fmla="*/ 1120394 h 6248398"/>
              <a:gd name="connsiteX86-12305" fmla="*/ 5191122 w 15811497"/>
              <a:gd name="connsiteY86-12306" fmla="*/ 1219199 h 6248398"/>
              <a:gd name="connsiteX87-12307" fmla="*/ 6161317 w 15811497"/>
              <a:gd name="connsiteY87-12308" fmla="*/ 761659 h 6248398"/>
              <a:gd name="connsiteX88-12309" fmla="*/ 6224019 w 15811497"/>
              <a:gd name="connsiteY88-12310" fmla="*/ 677808 h 6248398"/>
              <a:gd name="connsiteX89-12311" fmla="*/ 6175489 w 15811497"/>
              <a:gd name="connsiteY89-12312" fmla="*/ 757691 h 6248398"/>
              <a:gd name="connsiteX90-12313" fmla="*/ 6175489 w 15811497"/>
              <a:gd name="connsiteY90-12314" fmla="*/ 757692 h 6248398"/>
              <a:gd name="connsiteX91-12315" fmla="*/ 6224020 w 15811497"/>
              <a:gd name="connsiteY91-12316" fmla="*/ 677809 h 6248398"/>
              <a:gd name="connsiteX92-12317" fmla="*/ 6233696 w 15811497"/>
              <a:gd name="connsiteY92-12318" fmla="*/ 664869 h 6248398"/>
              <a:gd name="connsiteX93-12319" fmla="*/ 6252611 w 15811497"/>
              <a:gd name="connsiteY93-12320" fmla="*/ 633734 h 6248398"/>
              <a:gd name="connsiteX94-12321" fmla="*/ 6252610 w 15811497"/>
              <a:gd name="connsiteY94-12322" fmla="*/ 633734 h 6248398"/>
              <a:gd name="connsiteX95-12323" fmla="*/ 6233696 w 15811497"/>
              <a:gd name="connsiteY95-12324" fmla="*/ 664868 h 6248398"/>
              <a:gd name="connsiteX96-12325" fmla="*/ 6224019 w 15811497"/>
              <a:gd name="connsiteY96-12326" fmla="*/ 677808 h 6248398"/>
              <a:gd name="connsiteX97-12327" fmla="*/ 6248008 w 15811497"/>
              <a:gd name="connsiteY97-12328" fmla="*/ 638320 h 6248398"/>
              <a:gd name="connsiteX98-12329" fmla="*/ 6251291 w 15811497"/>
              <a:gd name="connsiteY98-12330" fmla="*/ 633930 h 6248398"/>
              <a:gd name="connsiteX99-12331" fmla="*/ 6251293 w 15811497"/>
              <a:gd name="connsiteY99-12332" fmla="*/ 633929 h 6248398"/>
              <a:gd name="connsiteX100-12333" fmla="*/ 6257683 w 15811497"/>
              <a:gd name="connsiteY100-12334" fmla="*/ 625384 h 6248398"/>
              <a:gd name="connsiteX101-12335" fmla="*/ 6257686 w 15811497"/>
              <a:gd name="connsiteY101-12336" fmla="*/ 625380 h 6248398"/>
              <a:gd name="connsiteX102-12337" fmla="*/ 6331355 w 15811497"/>
              <a:gd name="connsiteY102-12338" fmla="*/ 526865 h 6248398"/>
              <a:gd name="connsiteX103-12339" fmla="*/ 7448548 w 15811497"/>
              <a:gd name="connsiteY103-12340" fmla="*/ 0 h 6248398"/>
              <a:gd name="connsiteX0-12341" fmla="*/ 11209760 w 15811497"/>
              <a:gd name="connsiteY0-12342" fmla="*/ 5180760 h 6248398"/>
              <a:gd name="connsiteX1-12343" fmla="*/ 11210150 w 15811497"/>
              <a:gd name="connsiteY1-12344" fmla="*/ 5180948 h 6248398"/>
              <a:gd name="connsiteX2-12345" fmla="*/ 11313815 w 15811497"/>
              <a:gd name="connsiteY2-12346" fmla="*/ 5243926 h 6248398"/>
              <a:gd name="connsiteX3-12347" fmla="*/ 11369911 w 15811497"/>
              <a:gd name="connsiteY3-12348" fmla="*/ 5285874 h 6248398"/>
              <a:gd name="connsiteX4-12349" fmla="*/ 11410606 w 15811497"/>
              <a:gd name="connsiteY4-12350" fmla="*/ 5316305 h 6248398"/>
              <a:gd name="connsiteX5-12351" fmla="*/ 11499892 w 15811497"/>
              <a:gd name="connsiteY5-12352" fmla="*/ 5397454 h 6248398"/>
              <a:gd name="connsiteX6-12353" fmla="*/ 11528781 w 15811497"/>
              <a:gd name="connsiteY6-12354" fmla="*/ 5429240 h 6248398"/>
              <a:gd name="connsiteX7-12355" fmla="*/ 11504846 w 15811497"/>
              <a:gd name="connsiteY7-12356" fmla="*/ 5414699 h 6248398"/>
              <a:gd name="connsiteX8-12357" fmla="*/ 11371717 w 15811497"/>
              <a:gd name="connsiteY8-12358" fmla="*/ 5315148 h 6248398"/>
              <a:gd name="connsiteX9-12359" fmla="*/ 11292198 w 15811497"/>
              <a:gd name="connsiteY9-12360" fmla="*/ 5255685 h 6248398"/>
              <a:gd name="connsiteX10-12361" fmla="*/ 11209760 w 15811497"/>
              <a:gd name="connsiteY10-12362" fmla="*/ 5180760 h 6248398"/>
              <a:gd name="connsiteX11-12363" fmla="*/ 4885192 w 15811497"/>
              <a:gd name="connsiteY11-12364" fmla="*/ 4851834 h 6248398"/>
              <a:gd name="connsiteX12-12365" fmla="*/ 4892178 w 15811497"/>
              <a:gd name="connsiteY12-12366" fmla="*/ 4842492 h 6248398"/>
              <a:gd name="connsiteX13-12367" fmla="*/ 4885192 w 15811497"/>
              <a:gd name="connsiteY13-12368" fmla="*/ 4851834 h 6248398"/>
              <a:gd name="connsiteX14-12369" fmla="*/ 7448548 w 15811497"/>
              <a:gd name="connsiteY14-12370" fmla="*/ 0 h 6248398"/>
              <a:gd name="connsiteX15-12371" fmla="*/ 8721604 w 15811497"/>
              <a:gd name="connsiteY15-12372" fmla="*/ 757692 h 6248398"/>
              <a:gd name="connsiteX16-12373" fmla="*/ 8890522 w 15811497"/>
              <a:gd name="connsiteY16-12374" fmla="*/ 1193234 h 6248398"/>
              <a:gd name="connsiteX17-12375" fmla="*/ 9958384 w 15811497"/>
              <a:gd name="connsiteY17-12376" fmla="*/ 1828798 h 6248398"/>
              <a:gd name="connsiteX18-12377" fmla="*/ 10895504 w 15811497"/>
              <a:gd name="connsiteY18-12378" fmla="*/ 1386857 h 6248398"/>
              <a:gd name="connsiteX19-12379" fmla="*/ 11096041 w 15811497"/>
              <a:gd name="connsiteY19-12380" fmla="*/ 1170993 h 6248398"/>
              <a:gd name="connsiteX20-12381" fmla="*/ 13049247 w 15811497"/>
              <a:gd name="connsiteY20-12382" fmla="*/ 361949 h 6248398"/>
              <a:gd name="connsiteX21-12383" fmla="*/ 15811497 w 15811497"/>
              <a:gd name="connsiteY21-12384" fmla="*/ 3124198 h 6248398"/>
              <a:gd name="connsiteX22-12385" fmla="*/ 13049247 w 15811497"/>
              <a:gd name="connsiteY22-12386" fmla="*/ 5886448 h 6248398"/>
              <a:gd name="connsiteX23-12387" fmla="*/ 11732594 w 15811497"/>
              <a:gd name="connsiteY23-12388" fmla="*/ 5553059 h 6248398"/>
              <a:gd name="connsiteX24-12389" fmla="*/ 11528782 w 15811497"/>
              <a:gd name="connsiteY24-12390" fmla="*/ 5429240 h 6248398"/>
              <a:gd name="connsiteX25-12391" fmla="*/ 11499893 w 15811497"/>
              <a:gd name="connsiteY25-12392" fmla="*/ 5397454 h 6248398"/>
              <a:gd name="connsiteX26-12393" fmla="*/ 11410607 w 15811497"/>
              <a:gd name="connsiteY26-12394" fmla="*/ 5316305 h 6248398"/>
              <a:gd name="connsiteX27-12395" fmla="*/ 11369912 w 15811497"/>
              <a:gd name="connsiteY27-12396" fmla="*/ 5285874 h 6248398"/>
              <a:gd name="connsiteX28-12397" fmla="*/ 11355656 w 15811497"/>
              <a:gd name="connsiteY28-12398" fmla="*/ 5144675 h 6248398"/>
              <a:gd name="connsiteX29-12399" fmla="*/ 11369912 w 15811497"/>
              <a:gd name="connsiteY29-12400" fmla="*/ 5285874 h 6248398"/>
              <a:gd name="connsiteX30-12401" fmla="*/ 11313816 w 15811497"/>
              <a:gd name="connsiteY30-12402" fmla="*/ 5243926 h 6248398"/>
              <a:gd name="connsiteX31-12403" fmla="*/ 11210151 w 15811497"/>
              <a:gd name="connsiteY31-12404" fmla="*/ 5180948 h 6248398"/>
              <a:gd name="connsiteX32-12405" fmla="*/ 11209761 w 15811497"/>
              <a:gd name="connsiteY32-12406" fmla="*/ 5180760 h 6248398"/>
              <a:gd name="connsiteX33-12407" fmla="*/ 11096041 w 15811497"/>
              <a:gd name="connsiteY33-12408" fmla="*/ 5077404 h 6248398"/>
              <a:gd name="connsiteX34-12409" fmla="*/ 11063094 w 15811497"/>
              <a:gd name="connsiteY34-12410" fmla="*/ 5041153 h 6248398"/>
              <a:gd name="connsiteX35-12411" fmla="*/ 11063091 w 15811497"/>
              <a:gd name="connsiteY35-12412" fmla="*/ 5041152 h 6248398"/>
              <a:gd name="connsiteX36-12413" fmla="*/ 11096040 w 15811497"/>
              <a:gd name="connsiteY36-12414" fmla="*/ 5077404 h 6248398"/>
              <a:gd name="connsiteX37-12415" fmla="*/ 11209760 w 15811497"/>
              <a:gd name="connsiteY37-12416" fmla="*/ 5180760 h 6248398"/>
              <a:gd name="connsiteX38-12417" fmla="*/ 11100244 w 15811497"/>
              <a:gd name="connsiteY38-12418" fmla="*/ 5128004 h 6248398"/>
              <a:gd name="connsiteX39-12419" fmla="*/ 10610846 w 15811497"/>
              <a:gd name="connsiteY39-12420" fmla="*/ 5029199 h 6248398"/>
              <a:gd name="connsiteX40-12421" fmla="*/ 9640652 w 15811497"/>
              <a:gd name="connsiteY40-12422" fmla="*/ 5486739 h 6248398"/>
              <a:gd name="connsiteX41-12423" fmla="*/ 9628722 w 15811497"/>
              <a:gd name="connsiteY41-12424" fmla="*/ 5502693 h 6248398"/>
              <a:gd name="connsiteX42-12425" fmla="*/ 9568273 w 15811497"/>
              <a:gd name="connsiteY42-12426" fmla="*/ 5583530 h 6248398"/>
              <a:gd name="connsiteX43-12427" fmla="*/ 9535504 w 15811497"/>
              <a:gd name="connsiteY43-12428" fmla="*/ 5637470 h 6248398"/>
              <a:gd name="connsiteX44-12429" fmla="*/ 9535505 w 15811497"/>
              <a:gd name="connsiteY44-12430" fmla="*/ 5637470 h 6248398"/>
              <a:gd name="connsiteX45-12431" fmla="*/ 9568273 w 15811497"/>
              <a:gd name="connsiteY45-12432" fmla="*/ 5583531 h 6248398"/>
              <a:gd name="connsiteX46-12433" fmla="*/ 9628722 w 15811497"/>
              <a:gd name="connsiteY46-12434" fmla="*/ 5502694 h 6248398"/>
              <a:gd name="connsiteX47-12435" fmla="*/ 9563485 w 15811497"/>
              <a:gd name="connsiteY47-12436" fmla="*/ 5610078 h 6248398"/>
              <a:gd name="connsiteX48-12437" fmla="*/ 9542221 w 15811497"/>
              <a:gd name="connsiteY48-12438" fmla="*/ 5638514 h 6248398"/>
              <a:gd name="connsiteX49-12439" fmla="*/ 9504352 w 15811497"/>
              <a:gd name="connsiteY49-12440" fmla="*/ 5689156 h 6248398"/>
              <a:gd name="connsiteX50-12441" fmla="*/ 9480140 w 15811497"/>
              <a:gd name="connsiteY50-12442" fmla="*/ 5721533 h 6248398"/>
              <a:gd name="connsiteX51-12443" fmla="*/ 8362947 w 15811497"/>
              <a:gd name="connsiteY51-12444" fmla="*/ 6248398 h 6248398"/>
              <a:gd name="connsiteX52-12445" fmla="*/ 7028922 w 15811497"/>
              <a:gd name="connsiteY52-12446" fmla="*/ 5364147 h 6248398"/>
              <a:gd name="connsiteX53-12447" fmla="*/ 6990513 w 15811497"/>
              <a:gd name="connsiteY53-12448" fmla="*/ 5259205 h 6248398"/>
              <a:gd name="connsiteX54-12449" fmla="*/ 6990512 w 15811497"/>
              <a:gd name="connsiteY54-12450" fmla="*/ 5259199 h 6248398"/>
              <a:gd name="connsiteX55-12451" fmla="*/ 6983676 w 15811497"/>
              <a:gd name="connsiteY55-12452" fmla="*/ 5240519 h 6248398"/>
              <a:gd name="connsiteX56-12453" fmla="*/ 6983673 w 15811497"/>
              <a:gd name="connsiteY56-12454" fmla="*/ 5240519 h 6248398"/>
              <a:gd name="connsiteX57-12455" fmla="*/ 6980236 w 15811497"/>
              <a:gd name="connsiteY57-12456" fmla="*/ 5231130 h 6248398"/>
              <a:gd name="connsiteX58-12457" fmla="*/ 6978859 w 15811497"/>
              <a:gd name="connsiteY58-12458" fmla="*/ 5225774 h 6248398"/>
              <a:gd name="connsiteX59-12459" fmla="*/ 6984291 w 15811497"/>
              <a:gd name="connsiteY59-12460" fmla="*/ 5240614 h 6248398"/>
              <a:gd name="connsiteX60-12461" fmla="*/ 6984292 w 15811497"/>
              <a:gd name="connsiteY60-12462" fmla="*/ 5240614 h 6248398"/>
              <a:gd name="connsiteX61-12463" fmla="*/ 6978860 w 15811497"/>
              <a:gd name="connsiteY61-12464" fmla="*/ 5225773 h 6248398"/>
              <a:gd name="connsiteX62-12465" fmla="*/ 6944562 w 15811497"/>
              <a:gd name="connsiteY62-12466" fmla="*/ 5092380 h 6248398"/>
              <a:gd name="connsiteX63-12467" fmla="*/ 6924183 w 15811497"/>
              <a:gd name="connsiteY63-12468" fmla="*/ 4890225 h 6248398"/>
              <a:gd name="connsiteX64-12469" fmla="*/ 6924182 w 15811497"/>
              <a:gd name="connsiteY64-12470" fmla="*/ 4890225 h 6248398"/>
              <a:gd name="connsiteX65-12471" fmla="*/ 6944561 w 15811497"/>
              <a:gd name="connsiteY65-12472" fmla="*/ 5092380 h 6248398"/>
              <a:gd name="connsiteX66-12473" fmla="*/ 6978860 w 15811497"/>
              <a:gd name="connsiteY66-12474" fmla="*/ 5225773 h 6248398"/>
              <a:gd name="connsiteX67-12475" fmla="*/ 6948299 w 15811497"/>
              <a:gd name="connsiteY67-12476" fmla="*/ 5142273 h 6248398"/>
              <a:gd name="connsiteX68-12477" fmla="*/ 5829297 w 15811497"/>
              <a:gd name="connsiteY68-12478" fmla="*/ 4400549 h 6248398"/>
              <a:gd name="connsiteX69-12479" fmla="*/ 5056802 w 15811497"/>
              <a:gd name="connsiteY69-12480" fmla="*/ 4677867 h 6248398"/>
              <a:gd name="connsiteX70-12481" fmla="*/ 5022517 w 15811497"/>
              <a:gd name="connsiteY70-12482" fmla="*/ 4709027 h 6248398"/>
              <a:gd name="connsiteX71-12483" fmla="*/ 5022515 w 15811497"/>
              <a:gd name="connsiteY71-12484" fmla="*/ 4709029 h 6248398"/>
              <a:gd name="connsiteX72-12485" fmla="*/ 4778482 w 15811497"/>
              <a:gd name="connsiteY72-12486" fmla="*/ 5008058 h 6248398"/>
              <a:gd name="connsiteX73-12487" fmla="*/ 4778482 w 15811497"/>
              <a:gd name="connsiteY73-12488" fmla="*/ 5008057 h 6248398"/>
              <a:gd name="connsiteX74-12489" fmla="*/ 4715455 w 15811497"/>
              <a:gd name="connsiteY74-12490" fmla="*/ 5077404 h 6248398"/>
              <a:gd name="connsiteX75-12491" fmla="*/ 2762249 w 15811497"/>
              <a:gd name="connsiteY75-12492" fmla="*/ 5886448 h 6248398"/>
              <a:gd name="connsiteX76-12493" fmla="*/ 0 w 15811497"/>
              <a:gd name="connsiteY76-12494" fmla="*/ 3124198 h 6248398"/>
              <a:gd name="connsiteX77-12495" fmla="*/ 2762249 w 15811497"/>
              <a:gd name="connsiteY77-12496" fmla="*/ 361949 h 6248398"/>
              <a:gd name="connsiteX78-12497" fmla="*/ 4078902 w 15811497"/>
              <a:gd name="connsiteY78-12498" fmla="*/ 695338 h 6248398"/>
              <a:gd name="connsiteX79-12499" fmla="*/ 4261443 w 15811497"/>
              <a:gd name="connsiteY79-12500" fmla="*/ 806235 h 6248398"/>
              <a:gd name="connsiteX80-12501" fmla="*/ 4409044 w 15811497"/>
              <a:gd name="connsiteY80-12502" fmla="*/ 910268 h 6248398"/>
              <a:gd name="connsiteX81-12503" fmla="*/ 4612477 w 15811497"/>
              <a:gd name="connsiteY81-12504" fmla="*/ 1077402 h 6248398"/>
              <a:gd name="connsiteX82-12505" fmla="*/ 4612478 w 15811497"/>
              <a:gd name="connsiteY82-12506" fmla="*/ 1077403 h 6248398"/>
              <a:gd name="connsiteX83-12507" fmla="*/ 4715454 w 15811497"/>
              <a:gd name="connsiteY83-12508" fmla="*/ 1170993 h 6248398"/>
              <a:gd name="connsiteX84-12509" fmla="*/ 4701725 w 15811497"/>
              <a:gd name="connsiteY84-12510" fmla="*/ 1120394 h 6248398"/>
              <a:gd name="connsiteX85-12511" fmla="*/ 5191122 w 15811497"/>
              <a:gd name="connsiteY85-12512" fmla="*/ 1219199 h 6248398"/>
              <a:gd name="connsiteX86-12513" fmla="*/ 6161317 w 15811497"/>
              <a:gd name="connsiteY86-12514" fmla="*/ 761659 h 6248398"/>
              <a:gd name="connsiteX87-12515" fmla="*/ 6224019 w 15811497"/>
              <a:gd name="connsiteY87-12516" fmla="*/ 677808 h 6248398"/>
              <a:gd name="connsiteX88-12517" fmla="*/ 6175489 w 15811497"/>
              <a:gd name="connsiteY88-12518" fmla="*/ 757691 h 6248398"/>
              <a:gd name="connsiteX89-12519" fmla="*/ 6175489 w 15811497"/>
              <a:gd name="connsiteY89-12520" fmla="*/ 757692 h 6248398"/>
              <a:gd name="connsiteX90-12521" fmla="*/ 6224020 w 15811497"/>
              <a:gd name="connsiteY90-12522" fmla="*/ 677809 h 6248398"/>
              <a:gd name="connsiteX91-12523" fmla="*/ 6233696 w 15811497"/>
              <a:gd name="connsiteY91-12524" fmla="*/ 664869 h 6248398"/>
              <a:gd name="connsiteX92-12525" fmla="*/ 6252611 w 15811497"/>
              <a:gd name="connsiteY92-12526" fmla="*/ 633734 h 6248398"/>
              <a:gd name="connsiteX93-12527" fmla="*/ 6252610 w 15811497"/>
              <a:gd name="connsiteY93-12528" fmla="*/ 633734 h 6248398"/>
              <a:gd name="connsiteX94-12529" fmla="*/ 6233696 w 15811497"/>
              <a:gd name="connsiteY94-12530" fmla="*/ 664868 h 6248398"/>
              <a:gd name="connsiteX95-12531" fmla="*/ 6224019 w 15811497"/>
              <a:gd name="connsiteY95-12532" fmla="*/ 677808 h 6248398"/>
              <a:gd name="connsiteX96-12533" fmla="*/ 6248008 w 15811497"/>
              <a:gd name="connsiteY96-12534" fmla="*/ 638320 h 6248398"/>
              <a:gd name="connsiteX97-12535" fmla="*/ 6251291 w 15811497"/>
              <a:gd name="connsiteY97-12536" fmla="*/ 633930 h 6248398"/>
              <a:gd name="connsiteX98-12537" fmla="*/ 6251293 w 15811497"/>
              <a:gd name="connsiteY98-12538" fmla="*/ 633929 h 6248398"/>
              <a:gd name="connsiteX99-12539" fmla="*/ 6257683 w 15811497"/>
              <a:gd name="connsiteY99-12540" fmla="*/ 625384 h 6248398"/>
              <a:gd name="connsiteX100-12541" fmla="*/ 6257686 w 15811497"/>
              <a:gd name="connsiteY100-12542" fmla="*/ 625380 h 6248398"/>
              <a:gd name="connsiteX101-12543" fmla="*/ 6331355 w 15811497"/>
              <a:gd name="connsiteY101-12544" fmla="*/ 526865 h 6248398"/>
              <a:gd name="connsiteX102-12545" fmla="*/ 7448548 w 15811497"/>
              <a:gd name="connsiteY102-12546" fmla="*/ 0 h 6248398"/>
              <a:gd name="connsiteX0-12547" fmla="*/ 11209760 w 15811497"/>
              <a:gd name="connsiteY0-12548" fmla="*/ 5180760 h 6248398"/>
              <a:gd name="connsiteX1-12549" fmla="*/ 11210150 w 15811497"/>
              <a:gd name="connsiteY1-12550" fmla="*/ 5180948 h 6248398"/>
              <a:gd name="connsiteX2-12551" fmla="*/ 11313815 w 15811497"/>
              <a:gd name="connsiteY2-12552" fmla="*/ 5243926 h 6248398"/>
              <a:gd name="connsiteX3-12553" fmla="*/ 11369911 w 15811497"/>
              <a:gd name="connsiteY3-12554" fmla="*/ 5285874 h 6248398"/>
              <a:gd name="connsiteX4-12555" fmla="*/ 11410606 w 15811497"/>
              <a:gd name="connsiteY4-12556" fmla="*/ 5316305 h 6248398"/>
              <a:gd name="connsiteX5-12557" fmla="*/ 11499892 w 15811497"/>
              <a:gd name="connsiteY5-12558" fmla="*/ 5397454 h 6248398"/>
              <a:gd name="connsiteX6-12559" fmla="*/ 11528781 w 15811497"/>
              <a:gd name="connsiteY6-12560" fmla="*/ 5429240 h 6248398"/>
              <a:gd name="connsiteX7-12561" fmla="*/ 11504846 w 15811497"/>
              <a:gd name="connsiteY7-12562" fmla="*/ 5414699 h 6248398"/>
              <a:gd name="connsiteX8-12563" fmla="*/ 11371717 w 15811497"/>
              <a:gd name="connsiteY8-12564" fmla="*/ 5315148 h 6248398"/>
              <a:gd name="connsiteX9-12565" fmla="*/ 11292198 w 15811497"/>
              <a:gd name="connsiteY9-12566" fmla="*/ 5255685 h 6248398"/>
              <a:gd name="connsiteX10-12567" fmla="*/ 11209760 w 15811497"/>
              <a:gd name="connsiteY10-12568" fmla="*/ 5180760 h 6248398"/>
              <a:gd name="connsiteX11-12569" fmla="*/ 7448548 w 15811497"/>
              <a:gd name="connsiteY11-12570" fmla="*/ 0 h 6248398"/>
              <a:gd name="connsiteX12-12571" fmla="*/ 8721604 w 15811497"/>
              <a:gd name="connsiteY12-12572" fmla="*/ 757692 h 6248398"/>
              <a:gd name="connsiteX13-12573" fmla="*/ 8890522 w 15811497"/>
              <a:gd name="connsiteY13-12574" fmla="*/ 1193234 h 6248398"/>
              <a:gd name="connsiteX14-12575" fmla="*/ 9958384 w 15811497"/>
              <a:gd name="connsiteY14-12576" fmla="*/ 1828798 h 6248398"/>
              <a:gd name="connsiteX15-12577" fmla="*/ 10895504 w 15811497"/>
              <a:gd name="connsiteY15-12578" fmla="*/ 1386857 h 6248398"/>
              <a:gd name="connsiteX16-12579" fmla="*/ 11096041 w 15811497"/>
              <a:gd name="connsiteY16-12580" fmla="*/ 1170993 h 6248398"/>
              <a:gd name="connsiteX17-12581" fmla="*/ 13049247 w 15811497"/>
              <a:gd name="connsiteY17-12582" fmla="*/ 361949 h 6248398"/>
              <a:gd name="connsiteX18-12583" fmla="*/ 15811497 w 15811497"/>
              <a:gd name="connsiteY18-12584" fmla="*/ 3124198 h 6248398"/>
              <a:gd name="connsiteX19-12585" fmla="*/ 13049247 w 15811497"/>
              <a:gd name="connsiteY19-12586" fmla="*/ 5886448 h 6248398"/>
              <a:gd name="connsiteX20-12587" fmla="*/ 11732594 w 15811497"/>
              <a:gd name="connsiteY20-12588" fmla="*/ 5553059 h 6248398"/>
              <a:gd name="connsiteX21-12589" fmla="*/ 11528782 w 15811497"/>
              <a:gd name="connsiteY21-12590" fmla="*/ 5429240 h 6248398"/>
              <a:gd name="connsiteX22-12591" fmla="*/ 11499893 w 15811497"/>
              <a:gd name="connsiteY22-12592" fmla="*/ 5397454 h 6248398"/>
              <a:gd name="connsiteX23-12593" fmla="*/ 11410607 w 15811497"/>
              <a:gd name="connsiteY23-12594" fmla="*/ 5316305 h 6248398"/>
              <a:gd name="connsiteX24-12595" fmla="*/ 11369912 w 15811497"/>
              <a:gd name="connsiteY24-12596" fmla="*/ 5285874 h 6248398"/>
              <a:gd name="connsiteX25-12597" fmla="*/ 11355656 w 15811497"/>
              <a:gd name="connsiteY25-12598" fmla="*/ 5144675 h 6248398"/>
              <a:gd name="connsiteX26-12599" fmla="*/ 11369912 w 15811497"/>
              <a:gd name="connsiteY26-12600" fmla="*/ 5285874 h 6248398"/>
              <a:gd name="connsiteX27-12601" fmla="*/ 11313816 w 15811497"/>
              <a:gd name="connsiteY27-12602" fmla="*/ 5243926 h 6248398"/>
              <a:gd name="connsiteX28-12603" fmla="*/ 11210151 w 15811497"/>
              <a:gd name="connsiteY28-12604" fmla="*/ 5180948 h 6248398"/>
              <a:gd name="connsiteX29-12605" fmla="*/ 11209761 w 15811497"/>
              <a:gd name="connsiteY29-12606" fmla="*/ 5180760 h 6248398"/>
              <a:gd name="connsiteX30-12607" fmla="*/ 11096041 w 15811497"/>
              <a:gd name="connsiteY30-12608" fmla="*/ 5077404 h 6248398"/>
              <a:gd name="connsiteX31-12609" fmla="*/ 11063094 w 15811497"/>
              <a:gd name="connsiteY31-12610" fmla="*/ 5041153 h 6248398"/>
              <a:gd name="connsiteX32-12611" fmla="*/ 11063091 w 15811497"/>
              <a:gd name="connsiteY32-12612" fmla="*/ 5041152 h 6248398"/>
              <a:gd name="connsiteX33-12613" fmla="*/ 11096040 w 15811497"/>
              <a:gd name="connsiteY33-12614" fmla="*/ 5077404 h 6248398"/>
              <a:gd name="connsiteX34-12615" fmla="*/ 11209760 w 15811497"/>
              <a:gd name="connsiteY34-12616" fmla="*/ 5180760 h 6248398"/>
              <a:gd name="connsiteX35-12617" fmla="*/ 11100244 w 15811497"/>
              <a:gd name="connsiteY35-12618" fmla="*/ 5128004 h 6248398"/>
              <a:gd name="connsiteX36-12619" fmla="*/ 10610846 w 15811497"/>
              <a:gd name="connsiteY36-12620" fmla="*/ 5029199 h 6248398"/>
              <a:gd name="connsiteX37-12621" fmla="*/ 9640652 w 15811497"/>
              <a:gd name="connsiteY37-12622" fmla="*/ 5486739 h 6248398"/>
              <a:gd name="connsiteX38-12623" fmla="*/ 9628722 w 15811497"/>
              <a:gd name="connsiteY38-12624" fmla="*/ 5502693 h 6248398"/>
              <a:gd name="connsiteX39-12625" fmla="*/ 9568273 w 15811497"/>
              <a:gd name="connsiteY39-12626" fmla="*/ 5583530 h 6248398"/>
              <a:gd name="connsiteX40-12627" fmla="*/ 9535504 w 15811497"/>
              <a:gd name="connsiteY40-12628" fmla="*/ 5637470 h 6248398"/>
              <a:gd name="connsiteX41-12629" fmla="*/ 9535505 w 15811497"/>
              <a:gd name="connsiteY41-12630" fmla="*/ 5637470 h 6248398"/>
              <a:gd name="connsiteX42-12631" fmla="*/ 9568273 w 15811497"/>
              <a:gd name="connsiteY42-12632" fmla="*/ 5583531 h 6248398"/>
              <a:gd name="connsiteX43-12633" fmla="*/ 9628722 w 15811497"/>
              <a:gd name="connsiteY43-12634" fmla="*/ 5502694 h 6248398"/>
              <a:gd name="connsiteX44-12635" fmla="*/ 9563485 w 15811497"/>
              <a:gd name="connsiteY44-12636" fmla="*/ 5610078 h 6248398"/>
              <a:gd name="connsiteX45-12637" fmla="*/ 9542221 w 15811497"/>
              <a:gd name="connsiteY45-12638" fmla="*/ 5638514 h 6248398"/>
              <a:gd name="connsiteX46-12639" fmla="*/ 9504352 w 15811497"/>
              <a:gd name="connsiteY46-12640" fmla="*/ 5689156 h 6248398"/>
              <a:gd name="connsiteX47-12641" fmla="*/ 9480140 w 15811497"/>
              <a:gd name="connsiteY47-12642" fmla="*/ 5721533 h 6248398"/>
              <a:gd name="connsiteX48-12643" fmla="*/ 8362947 w 15811497"/>
              <a:gd name="connsiteY48-12644" fmla="*/ 6248398 h 6248398"/>
              <a:gd name="connsiteX49-12645" fmla="*/ 7028922 w 15811497"/>
              <a:gd name="connsiteY49-12646" fmla="*/ 5364147 h 6248398"/>
              <a:gd name="connsiteX50-12647" fmla="*/ 6990513 w 15811497"/>
              <a:gd name="connsiteY50-12648" fmla="*/ 5259205 h 6248398"/>
              <a:gd name="connsiteX51-12649" fmla="*/ 6990512 w 15811497"/>
              <a:gd name="connsiteY51-12650" fmla="*/ 5259199 h 6248398"/>
              <a:gd name="connsiteX52-12651" fmla="*/ 6983676 w 15811497"/>
              <a:gd name="connsiteY52-12652" fmla="*/ 5240519 h 6248398"/>
              <a:gd name="connsiteX53-12653" fmla="*/ 6983673 w 15811497"/>
              <a:gd name="connsiteY53-12654" fmla="*/ 5240519 h 6248398"/>
              <a:gd name="connsiteX54-12655" fmla="*/ 6980236 w 15811497"/>
              <a:gd name="connsiteY54-12656" fmla="*/ 5231130 h 6248398"/>
              <a:gd name="connsiteX55-12657" fmla="*/ 6978859 w 15811497"/>
              <a:gd name="connsiteY55-12658" fmla="*/ 5225774 h 6248398"/>
              <a:gd name="connsiteX56-12659" fmla="*/ 6984291 w 15811497"/>
              <a:gd name="connsiteY56-12660" fmla="*/ 5240614 h 6248398"/>
              <a:gd name="connsiteX57-12661" fmla="*/ 6984292 w 15811497"/>
              <a:gd name="connsiteY57-12662" fmla="*/ 5240614 h 6248398"/>
              <a:gd name="connsiteX58-12663" fmla="*/ 6978860 w 15811497"/>
              <a:gd name="connsiteY58-12664" fmla="*/ 5225773 h 6248398"/>
              <a:gd name="connsiteX59-12665" fmla="*/ 6944562 w 15811497"/>
              <a:gd name="connsiteY59-12666" fmla="*/ 5092380 h 6248398"/>
              <a:gd name="connsiteX60-12667" fmla="*/ 6924183 w 15811497"/>
              <a:gd name="connsiteY60-12668" fmla="*/ 4890225 h 6248398"/>
              <a:gd name="connsiteX61-12669" fmla="*/ 6924182 w 15811497"/>
              <a:gd name="connsiteY61-12670" fmla="*/ 4890225 h 6248398"/>
              <a:gd name="connsiteX62-12671" fmla="*/ 6944561 w 15811497"/>
              <a:gd name="connsiteY62-12672" fmla="*/ 5092380 h 6248398"/>
              <a:gd name="connsiteX63-12673" fmla="*/ 6978860 w 15811497"/>
              <a:gd name="connsiteY63-12674" fmla="*/ 5225773 h 6248398"/>
              <a:gd name="connsiteX64-12675" fmla="*/ 6948299 w 15811497"/>
              <a:gd name="connsiteY64-12676" fmla="*/ 5142273 h 6248398"/>
              <a:gd name="connsiteX65-12677" fmla="*/ 5829297 w 15811497"/>
              <a:gd name="connsiteY65-12678" fmla="*/ 4400549 h 6248398"/>
              <a:gd name="connsiteX66-12679" fmla="*/ 5056802 w 15811497"/>
              <a:gd name="connsiteY66-12680" fmla="*/ 4677867 h 6248398"/>
              <a:gd name="connsiteX67-12681" fmla="*/ 5022517 w 15811497"/>
              <a:gd name="connsiteY67-12682" fmla="*/ 4709027 h 6248398"/>
              <a:gd name="connsiteX68-12683" fmla="*/ 5022515 w 15811497"/>
              <a:gd name="connsiteY68-12684" fmla="*/ 4709029 h 6248398"/>
              <a:gd name="connsiteX69-12685" fmla="*/ 4778482 w 15811497"/>
              <a:gd name="connsiteY69-12686" fmla="*/ 5008058 h 6248398"/>
              <a:gd name="connsiteX70-12687" fmla="*/ 4778482 w 15811497"/>
              <a:gd name="connsiteY70-12688" fmla="*/ 5008057 h 6248398"/>
              <a:gd name="connsiteX71-12689" fmla="*/ 4715455 w 15811497"/>
              <a:gd name="connsiteY71-12690" fmla="*/ 5077404 h 6248398"/>
              <a:gd name="connsiteX72-12691" fmla="*/ 2762249 w 15811497"/>
              <a:gd name="connsiteY72-12692" fmla="*/ 5886448 h 6248398"/>
              <a:gd name="connsiteX73-12693" fmla="*/ 0 w 15811497"/>
              <a:gd name="connsiteY73-12694" fmla="*/ 3124198 h 6248398"/>
              <a:gd name="connsiteX74-12695" fmla="*/ 2762249 w 15811497"/>
              <a:gd name="connsiteY74-12696" fmla="*/ 361949 h 6248398"/>
              <a:gd name="connsiteX75-12697" fmla="*/ 4078902 w 15811497"/>
              <a:gd name="connsiteY75-12698" fmla="*/ 695338 h 6248398"/>
              <a:gd name="connsiteX76-12699" fmla="*/ 4261443 w 15811497"/>
              <a:gd name="connsiteY76-12700" fmla="*/ 806235 h 6248398"/>
              <a:gd name="connsiteX77-12701" fmla="*/ 4409044 w 15811497"/>
              <a:gd name="connsiteY77-12702" fmla="*/ 910268 h 6248398"/>
              <a:gd name="connsiteX78-12703" fmla="*/ 4612477 w 15811497"/>
              <a:gd name="connsiteY78-12704" fmla="*/ 1077402 h 6248398"/>
              <a:gd name="connsiteX79-12705" fmla="*/ 4612478 w 15811497"/>
              <a:gd name="connsiteY79-12706" fmla="*/ 1077403 h 6248398"/>
              <a:gd name="connsiteX80-12707" fmla="*/ 4715454 w 15811497"/>
              <a:gd name="connsiteY80-12708" fmla="*/ 1170993 h 6248398"/>
              <a:gd name="connsiteX81-12709" fmla="*/ 4701725 w 15811497"/>
              <a:gd name="connsiteY81-12710" fmla="*/ 1120394 h 6248398"/>
              <a:gd name="connsiteX82-12711" fmla="*/ 5191122 w 15811497"/>
              <a:gd name="connsiteY82-12712" fmla="*/ 1219199 h 6248398"/>
              <a:gd name="connsiteX83-12713" fmla="*/ 6161317 w 15811497"/>
              <a:gd name="connsiteY83-12714" fmla="*/ 761659 h 6248398"/>
              <a:gd name="connsiteX84-12715" fmla="*/ 6224019 w 15811497"/>
              <a:gd name="connsiteY84-12716" fmla="*/ 677808 h 6248398"/>
              <a:gd name="connsiteX85-12717" fmla="*/ 6175489 w 15811497"/>
              <a:gd name="connsiteY85-12718" fmla="*/ 757691 h 6248398"/>
              <a:gd name="connsiteX86-12719" fmla="*/ 6175489 w 15811497"/>
              <a:gd name="connsiteY86-12720" fmla="*/ 757692 h 6248398"/>
              <a:gd name="connsiteX87-12721" fmla="*/ 6224020 w 15811497"/>
              <a:gd name="connsiteY87-12722" fmla="*/ 677809 h 6248398"/>
              <a:gd name="connsiteX88-12723" fmla="*/ 6233696 w 15811497"/>
              <a:gd name="connsiteY88-12724" fmla="*/ 664869 h 6248398"/>
              <a:gd name="connsiteX89-12725" fmla="*/ 6252611 w 15811497"/>
              <a:gd name="connsiteY89-12726" fmla="*/ 633734 h 6248398"/>
              <a:gd name="connsiteX90-12727" fmla="*/ 6252610 w 15811497"/>
              <a:gd name="connsiteY90-12728" fmla="*/ 633734 h 6248398"/>
              <a:gd name="connsiteX91-12729" fmla="*/ 6233696 w 15811497"/>
              <a:gd name="connsiteY91-12730" fmla="*/ 664868 h 6248398"/>
              <a:gd name="connsiteX92-12731" fmla="*/ 6224019 w 15811497"/>
              <a:gd name="connsiteY92-12732" fmla="*/ 677808 h 6248398"/>
              <a:gd name="connsiteX93-12733" fmla="*/ 6248008 w 15811497"/>
              <a:gd name="connsiteY93-12734" fmla="*/ 638320 h 6248398"/>
              <a:gd name="connsiteX94-12735" fmla="*/ 6251291 w 15811497"/>
              <a:gd name="connsiteY94-12736" fmla="*/ 633930 h 6248398"/>
              <a:gd name="connsiteX95-12737" fmla="*/ 6251293 w 15811497"/>
              <a:gd name="connsiteY95-12738" fmla="*/ 633929 h 6248398"/>
              <a:gd name="connsiteX96-12739" fmla="*/ 6257683 w 15811497"/>
              <a:gd name="connsiteY96-12740" fmla="*/ 625384 h 6248398"/>
              <a:gd name="connsiteX97-12741" fmla="*/ 6257686 w 15811497"/>
              <a:gd name="connsiteY97-12742" fmla="*/ 625380 h 6248398"/>
              <a:gd name="connsiteX98-12743" fmla="*/ 6331355 w 15811497"/>
              <a:gd name="connsiteY98-12744" fmla="*/ 526865 h 6248398"/>
              <a:gd name="connsiteX99-12745" fmla="*/ 7448548 w 15811497"/>
              <a:gd name="connsiteY99-12746" fmla="*/ 0 h 6248398"/>
              <a:gd name="connsiteX0-12747" fmla="*/ 11209760 w 15811497"/>
              <a:gd name="connsiteY0-12748" fmla="*/ 5180760 h 6248398"/>
              <a:gd name="connsiteX1-12749" fmla="*/ 11210150 w 15811497"/>
              <a:gd name="connsiteY1-12750" fmla="*/ 5180948 h 6248398"/>
              <a:gd name="connsiteX2-12751" fmla="*/ 11313815 w 15811497"/>
              <a:gd name="connsiteY2-12752" fmla="*/ 5243926 h 6248398"/>
              <a:gd name="connsiteX3-12753" fmla="*/ 11369911 w 15811497"/>
              <a:gd name="connsiteY3-12754" fmla="*/ 5285874 h 6248398"/>
              <a:gd name="connsiteX4-12755" fmla="*/ 11410606 w 15811497"/>
              <a:gd name="connsiteY4-12756" fmla="*/ 5316305 h 6248398"/>
              <a:gd name="connsiteX5-12757" fmla="*/ 11499892 w 15811497"/>
              <a:gd name="connsiteY5-12758" fmla="*/ 5397454 h 6248398"/>
              <a:gd name="connsiteX6-12759" fmla="*/ 11528781 w 15811497"/>
              <a:gd name="connsiteY6-12760" fmla="*/ 5429240 h 6248398"/>
              <a:gd name="connsiteX7-12761" fmla="*/ 11504846 w 15811497"/>
              <a:gd name="connsiteY7-12762" fmla="*/ 5414699 h 6248398"/>
              <a:gd name="connsiteX8-12763" fmla="*/ 11371717 w 15811497"/>
              <a:gd name="connsiteY8-12764" fmla="*/ 5315148 h 6248398"/>
              <a:gd name="connsiteX9-12765" fmla="*/ 11292198 w 15811497"/>
              <a:gd name="connsiteY9-12766" fmla="*/ 5255685 h 6248398"/>
              <a:gd name="connsiteX10-12767" fmla="*/ 11209760 w 15811497"/>
              <a:gd name="connsiteY10-12768" fmla="*/ 5180760 h 6248398"/>
              <a:gd name="connsiteX11-12769" fmla="*/ 7448548 w 15811497"/>
              <a:gd name="connsiteY11-12770" fmla="*/ 0 h 6248398"/>
              <a:gd name="connsiteX12-12771" fmla="*/ 8721604 w 15811497"/>
              <a:gd name="connsiteY12-12772" fmla="*/ 757692 h 6248398"/>
              <a:gd name="connsiteX13-12773" fmla="*/ 8890522 w 15811497"/>
              <a:gd name="connsiteY13-12774" fmla="*/ 1193234 h 6248398"/>
              <a:gd name="connsiteX14-12775" fmla="*/ 9958384 w 15811497"/>
              <a:gd name="connsiteY14-12776" fmla="*/ 1828798 h 6248398"/>
              <a:gd name="connsiteX15-12777" fmla="*/ 10895504 w 15811497"/>
              <a:gd name="connsiteY15-12778" fmla="*/ 1386857 h 6248398"/>
              <a:gd name="connsiteX16-12779" fmla="*/ 11096041 w 15811497"/>
              <a:gd name="connsiteY16-12780" fmla="*/ 1170993 h 6248398"/>
              <a:gd name="connsiteX17-12781" fmla="*/ 13049247 w 15811497"/>
              <a:gd name="connsiteY17-12782" fmla="*/ 361949 h 6248398"/>
              <a:gd name="connsiteX18-12783" fmla="*/ 15811497 w 15811497"/>
              <a:gd name="connsiteY18-12784" fmla="*/ 3124198 h 6248398"/>
              <a:gd name="connsiteX19-12785" fmla="*/ 13049247 w 15811497"/>
              <a:gd name="connsiteY19-12786" fmla="*/ 5886448 h 6248398"/>
              <a:gd name="connsiteX20-12787" fmla="*/ 11732594 w 15811497"/>
              <a:gd name="connsiteY20-12788" fmla="*/ 5553059 h 6248398"/>
              <a:gd name="connsiteX21-12789" fmla="*/ 11528782 w 15811497"/>
              <a:gd name="connsiteY21-12790" fmla="*/ 5429240 h 6248398"/>
              <a:gd name="connsiteX22-12791" fmla="*/ 11499893 w 15811497"/>
              <a:gd name="connsiteY22-12792" fmla="*/ 5397454 h 6248398"/>
              <a:gd name="connsiteX23-12793" fmla="*/ 11410607 w 15811497"/>
              <a:gd name="connsiteY23-12794" fmla="*/ 5316305 h 6248398"/>
              <a:gd name="connsiteX24-12795" fmla="*/ 11369912 w 15811497"/>
              <a:gd name="connsiteY24-12796" fmla="*/ 5285874 h 6248398"/>
              <a:gd name="connsiteX25-12797" fmla="*/ 11355656 w 15811497"/>
              <a:gd name="connsiteY25-12798" fmla="*/ 5144675 h 6248398"/>
              <a:gd name="connsiteX26-12799" fmla="*/ 11369912 w 15811497"/>
              <a:gd name="connsiteY26-12800" fmla="*/ 5285874 h 6248398"/>
              <a:gd name="connsiteX27-12801" fmla="*/ 11313816 w 15811497"/>
              <a:gd name="connsiteY27-12802" fmla="*/ 5243926 h 6248398"/>
              <a:gd name="connsiteX28-12803" fmla="*/ 11210151 w 15811497"/>
              <a:gd name="connsiteY28-12804" fmla="*/ 5180948 h 6248398"/>
              <a:gd name="connsiteX29-12805" fmla="*/ 11209761 w 15811497"/>
              <a:gd name="connsiteY29-12806" fmla="*/ 5180760 h 6248398"/>
              <a:gd name="connsiteX30-12807" fmla="*/ 11096041 w 15811497"/>
              <a:gd name="connsiteY30-12808" fmla="*/ 5077404 h 6248398"/>
              <a:gd name="connsiteX31-12809" fmla="*/ 11063094 w 15811497"/>
              <a:gd name="connsiteY31-12810" fmla="*/ 5041153 h 6248398"/>
              <a:gd name="connsiteX32-12811" fmla="*/ 11063091 w 15811497"/>
              <a:gd name="connsiteY32-12812" fmla="*/ 5041152 h 6248398"/>
              <a:gd name="connsiteX33-12813" fmla="*/ 11096040 w 15811497"/>
              <a:gd name="connsiteY33-12814" fmla="*/ 5077404 h 6248398"/>
              <a:gd name="connsiteX34-12815" fmla="*/ 11209760 w 15811497"/>
              <a:gd name="connsiteY34-12816" fmla="*/ 5180760 h 6248398"/>
              <a:gd name="connsiteX35-12817" fmla="*/ 11100244 w 15811497"/>
              <a:gd name="connsiteY35-12818" fmla="*/ 5128004 h 6248398"/>
              <a:gd name="connsiteX36-12819" fmla="*/ 10610846 w 15811497"/>
              <a:gd name="connsiteY36-12820" fmla="*/ 5029199 h 6248398"/>
              <a:gd name="connsiteX37-12821" fmla="*/ 9640652 w 15811497"/>
              <a:gd name="connsiteY37-12822" fmla="*/ 5486739 h 6248398"/>
              <a:gd name="connsiteX38-12823" fmla="*/ 9628722 w 15811497"/>
              <a:gd name="connsiteY38-12824" fmla="*/ 5502693 h 6248398"/>
              <a:gd name="connsiteX39-12825" fmla="*/ 9568273 w 15811497"/>
              <a:gd name="connsiteY39-12826" fmla="*/ 5583530 h 6248398"/>
              <a:gd name="connsiteX40-12827" fmla="*/ 9535504 w 15811497"/>
              <a:gd name="connsiteY40-12828" fmla="*/ 5637470 h 6248398"/>
              <a:gd name="connsiteX41-12829" fmla="*/ 9535505 w 15811497"/>
              <a:gd name="connsiteY41-12830" fmla="*/ 5637470 h 6248398"/>
              <a:gd name="connsiteX42-12831" fmla="*/ 9568273 w 15811497"/>
              <a:gd name="connsiteY42-12832" fmla="*/ 5583531 h 6248398"/>
              <a:gd name="connsiteX43-12833" fmla="*/ 9628722 w 15811497"/>
              <a:gd name="connsiteY43-12834" fmla="*/ 5502694 h 6248398"/>
              <a:gd name="connsiteX44-12835" fmla="*/ 9563485 w 15811497"/>
              <a:gd name="connsiteY44-12836" fmla="*/ 5610078 h 6248398"/>
              <a:gd name="connsiteX45-12837" fmla="*/ 9542221 w 15811497"/>
              <a:gd name="connsiteY45-12838" fmla="*/ 5638514 h 6248398"/>
              <a:gd name="connsiteX46-12839" fmla="*/ 9504352 w 15811497"/>
              <a:gd name="connsiteY46-12840" fmla="*/ 5689156 h 6248398"/>
              <a:gd name="connsiteX47-12841" fmla="*/ 9480140 w 15811497"/>
              <a:gd name="connsiteY47-12842" fmla="*/ 5721533 h 6248398"/>
              <a:gd name="connsiteX48-12843" fmla="*/ 8362947 w 15811497"/>
              <a:gd name="connsiteY48-12844" fmla="*/ 6248398 h 6248398"/>
              <a:gd name="connsiteX49-12845" fmla="*/ 7028922 w 15811497"/>
              <a:gd name="connsiteY49-12846" fmla="*/ 5364147 h 6248398"/>
              <a:gd name="connsiteX50-12847" fmla="*/ 6990513 w 15811497"/>
              <a:gd name="connsiteY50-12848" fmla="*/ 5259205 h 6248398"/>
              <a:gd name="connsiteX51-12849" fmla="*/ 6990512 w 15811497"/>
              <a:gd name="connsiteY51-12850" fmla="*/ 5259199 h 6248398"/>
              <a:gd name="connsiteX52-12851" fmla="*/ 6983676 w 15811497"/>
              <a:gd name="connsiteY52-12852" fmla="*/ 5240519 h 6248398"/>
              <a:gd name="connsiteX53-12853" fmla="*/ 6983673 w 15811497"/>
              <a:gd name="connsiteY53-12854" fmla="*/ 5240519 h 6248398"/>
              <a:gd name="connsiteX54-12855" fmla="*/ 6980236 w 15811497"/>
              <a:gd name="connsiteY54-12856" fmla="*/ 5231130 h 6248398"/>
              <a:gd name="connsiteX55-12857" fmla="*/ 6978859 w 15811497"/>
              <a:gd name="connsiteY55-12858" fmla="*/ 5225774 h 6248398"/>
              <a:gd name="connsiteX56-12859" fmla="*/ 6984291 w 15811497"/>
              <a:gd name="connsiteY56-12860" fmla="*/ 5240614 h 6248398"/>
              <a:gd name="connsiteX57-12861" fmla="*/ 6984292 w 15811497"/>
              <a:gd name="connsiteY57-12862" fmla="*/ 5240614 h 6248398"/>
              <a:gd name="connsiteX58-12863" fmla="*/ 6978860 w 15811497"/>
              <a:gd name="connsiteY58-12864" fmla="*/ 5225773 h 6248398"/>
              <a:gd name="connsiteX59-12865" fmla="*/ 6944562 w 15811497"/>
              <a:gd name="connsiteY59-12866" fmla="*/ 5092380 h 6248398"/>
              <a:gd name="connsiteX60-12867" fmla="*/ 6924183 w 15811497"/>
              <a:gd name="connsiteY60-12868" fmla="*/ 4890225 h 6248398"/>
              <a:gd name="connsiteX61-12869" fmla="*/ 6924182 w 15811497"/>
              <a:gd name="connsiteY61-12870" fmla="*/ 4890225 h 6248398"/>
              <a:gd name="connsiteX62-12871" fmla="*/ 6944561 w 15811497"/>
              <a:gd name="connsiteY62-12872" fmla="*/ 5092380 h 6248398"/>
              <a:gd name="connsiteX63-12873" fmla="*/ 6978860 w 15811497"/>
              <a:gd name="connsiteY63-12874" fmla="*/ 5225773 h 6248398"/>
              <a:gd name="connsiteX64-12875" fmla="*/ 6948299 w 15811497"/>
              <a:gd name="connsiteY64-12876" fmla="*/ 5142273 h 6248398"/>
              <a:gd name="connsiteX65-12877" fmla="*/ 5829297 w 15811497"/>
              <a:gd name="connsiteY65-12878" fmla="*/ 4400549 h 6248398"/>
              <a:gd name="connsiteX66-12879" fmla="*/ 5056802 w 15811497"/>
              <a:gd name="connsiteY66-12880" fmla="*/ 4677867 h 6248398"/>
              <a:gd name="connsiteX67-12881" fmla="*/ 5022517 w 15811497"/>
              <a:gd name="connsiteY67-12882" fmla="*/ 4709027 h 6248398"/>
              <a:gd name="connsiteX68-12883" fmla="*/ 5022515 w 15811497"/>
              <a:gd name="connsiteY68-12884" fmla="*/ 4709029 h 6248398"/>
              <a:gd name="connsiteX69-12885" fmla="*/ 4778482 w 15811497"/>
              <a:gd name="connsiteY69-12886" fmla="*/ 5008058 h 6248398"/>
              <a:gd name="connsiteX70-12887" fmla="*/ 4715455 w 15811497"/>
              <a:gd name="connsiteY70-12888" fmla="*/ 5077404 h 6248398"/>
              <a:gd name="connsiteX71-12889" fmla="*/ 2762249 w 15811497"/>
              <a:gd name="connsiteY71-12890" fmla="*/ 5886448 h 6248398"/>
              <a:gd name="connsiteX72-12891" fmla="*/ 0 w 15811497"/>
              <a:gd name="connsiteY72-12892" fmla="*/ 3124198 h 6248398"/>
              <a:gd name="connsiteX73-12893" fmla="*/ 2762249 w 15811497"/>
              <a:gd name="connsiteY73-12894" fmla="*/ 361949 h 6248398"/>
              <a:gd name="connsiteX74-12895" fmla="*/ 4078902 w 15811497"/>
              <a:gd name="connsiteY74-12896" fmla="*/ 695338 h 6248398"/>
              <a:gd name="connsiteX75-12897" fmla="*/ 4261443 w 15811497"/>
              <a:gd name="connsiteY75-12898" fmla="*/ 806235 h 6248398"/>
              <a:gd name="connsiteX76-12899" fmla="*/ 4409044 w 15811497"/>
              <a:gd name="connsiteY76-12900" fmla="*/ 910268 h 6248398"/>
              <a:gd name="connsiteX77-12901" fmla="*/ 4612477 w 15811497"/>
              <a:gd name="connsiteY77-12902" fmla="*/ 1077402 h 6248398"/>
              <a:gd name="connsiteX78-12903" fmla="*/ 4612478 w 15811497"/>
              <a:gd name="connsiteY78-12904" fmla="*/ 1077403 h 6248398"/>
              <a:gd name="connsiteX79-12905" fmla="*/ 4715454 w 15811497"/>
              <a:gd name="connsiteY79-12906" fmla="*/ 1170993 h 6248398"/>
              <a:gd name="connsiteX80-12907" fmla="*/ 4701725 w 15811497"/>
              <a:gd name="connsiteY80-12908" fmla="*/ 1120394 h 6248398"/>
              <a:gd name="connsiteX81-12909" fmla="*/ 5191122 w 15811497"/>
              <a:gd name="connsiteY81-12910" fmla="*/ 1219199 h 6248398"/>
              <a:gd name="connsiteX82-12911" fmla="*/ 6161317 w 15811497"/>
              <a:gd name="connsiteY82-12912" fmla="*/ 761659 h 6248398"/>
              <a:gd name="connsiteX83-12913" fmla="*/ 6224019 w 15811497"/>
              <a:gd name="connsiteY83-12914" fmla="*/ 677808 h 6248398"/>
              <a:gd name="connsiteX84-12915" fmla="*/ 6175489 w 15811497"/>
              <a:gd name="connsiteY84-12916" fmla="*/ 757691 h 6248398"/>
              <a:gd name="connsiteX85-12917" fmla="*/ 6175489 w 15811497"/>
              <a:gd name="connsiteY85-12918" fmla="*/ 757692 h 6248398"/>
              <a:gd name="connsiteX86-12919" fmla="*/ 6224020 w 15811497"/>
              <a:gd name="connsiteY86-12920" fmla="*/ 677809 h 6248398"/>
              <a:gd name="connsiteX87-12921" fmla="*/ 6233696 w 15811497"/>
              <a:gd name="connsiteY87-12922" fmla="*/ 664869 h 6248398"/>
              <a:gd name="connsiteX88-12923" fmla="*/ 6252611 w 15811497"/>
              <a:gd name="connsiteY88-12924" fmla="*/ 633734 h 6248398"/>
              <a:gd name="connsiteX89-12925" fmla="*/ 6252610 w 15811497"/>
              <a:gd name="connsiteY89-12926" fmla="*/ 633734 h 6248398"/>
              <a:gd name="connsiteX90-12927" fmla="*/ 6233696 w 15811497"/>
              <a:gd name="connsiteY90-12928" fmla="*/ 664868 h 6248398"/>
              <a:gd name="connsiteX91-12929" fmla="*/ 6224019 w 15811497"/>
              <a:gd name="connsiteY91-12930" fmla="*/ 677808 h 6248398"/>
              <a:gd name="connsiteX92-12931" fmla="*/ 6248008 w 15811497"/>
              <a:gd name="connsiteY92-12932" fmla="*/ 638320 h 6248398"/>
              <a:gd name="connsiteX93-12933" fmla="*/ 6251291 w 15811497"/>
              <a:gd name="connsiteY93-12934" fmla="*/ 633930 h 6248398"/>
              <a:gd name="connsiteX94-12935" fmla="*/ 6251293 w 15811497"/>
              <a:gd name="connsiteY94-12936" fmla="*/ 633929 h 6248398"/>
              <a:gd name="connsiteX95-12937" fmla="*/ 6257683 w 15811497"/>
              <a:gd name="connsiteY95-12938" fmla="*/ 625384 h 6248398"/>
              <a:gd name="connsiteX96-12939" fmla="*/ 6257686 w 15811497"/>
              <a:gd name="connsiteY96-12940" fmla="*/ 625380 h 6248398"/>
              <a:gd name="connsiteX97-12941" fmla="*/ 6331355 w 15811497"/>
              <a:gd name="connsiteY97-12942" fmla="*/ 526865 h 6248398"/>
              <a:gd name="connsiteX98-12943" fmla="*/ 7448548 w 15811497"/>
              <a:gd name="connsiteY98-12944" fmla="*/ 0 h 6248398"/>
              <a:gd name="connsiteX0-12945" fmla="*/ 11209760 w 15811497"/>
              <a:gd name="connsiteY0-12946" fmla="*/ 5180760 h 6248398"/>
              <a:gd name="connsiteX1-12947" fmla="*/ 11210150 w 15811497"/>
              <a:gd name="connsiteY1-12948" fmla="*/ 5180948 h 6248398"/>
              <a:gd name="connsiteX2-12949" fmla="*/ 11313815 w 15811497"/>
              <a:gd name="connsiteY2-12950" fmla="*/ 5243926 h 6248398"/>
              <a:gd name="connsiteX3-12951" fmla="*/ 11369911 w 15811497"/>
              <a:gd name="connsiteY3-12952" fmla="*/ 5285874 h 6248398"/>
              <a:gd name="connsiteX4-12953" fmla="*/ 11410606 w 15811497"/>
              <a:gd name="connsiteY4-12954" fmla="*/ 5316305 h 6248398"/>
              <a:gd name="connsiteX5-12955" fmla="*/ 11499892 w 15811497"/>
              <a:gd name="connsiteY5-12956" fmla="*/ 5397454 h 6248398"/>
              <a:gd name="connsiteX6-12957" fmla="*/ 11528781 w 15811497"/>
              <a:gd name="connsiteY6-12958" fmla="*/ 5429240 h 6248398"/>
              <a:gd name="connsiteX7-12959" fmla="*/ 11504846 w 15811497"/>
              <a:gd name="connsiteY7-12960" fmla="*/ 5414699 h 6248398"/>
              <a:gd name="connsiteX8-12961" fmla="*/ 11371717 w 15811497"/>
              <a:gd name="connsiteY8-12962" fmla="*/ 5315148 h 6248398"/>
              <a:gd name="connsiteX9-12963" fmla="*/ 11292198 w 15811497"/>
              <a:gd name="connsiteY9-12964" fmla="*/ 5255685 h 6248398"/>
              <a:gd name="connsiteX10-12965" fmla="*/ 11209760 w 15811497"/>
              <a:gd name="connsiteY10-12966" fmla="*/ 5180760 h 6248398"/>
              <a:gd name="connsiteX11-12967" fmla="*/ 7448548 w 15811497"/>
              <a:gd name="connsiteY11-12968" fmla="*/ 0 h 6248398"/>
              <a:gd name="connsiteX12-12969" fmla="*/ 8721604 w 15811497"/>
              <a:gd name="connsiteY12-12970" fmla="*/ 757692 h 6248398"/>
              <a:gd name="connsiteX13-12971" fmla="*/ 8890522 w 15811497"/>
              <a:gd name="connsiteY13-12972" fmla="*/ 1193234 h 6248398"/>
              <a:gd name="connsiteX14-12973" fmla="*/ 9958384 w 15811497"/>
              <a:gd name="connsiteY14-12974" fmla="*/ 1828798 h 6248398"/>
              <a:gd name="connsiteX15-12975" fmla="*/ 10895504 w 15811497"/>
              <a:gd name="connsiteY15-12976" fmla="*/ 1386857 h 6248398"/>
              <a:gd name="connsiteX16-12977" fmla="*/ 11096041 w 15811497"/>
              <a:gd name="connsiteY16-12978" fmla="*/ 1170993 h 6248398"/>
              <a:gd name="connsiteX17-12979" fmla="*/ 13049247 w 15811497"/>
              <a:gd name="connsiteY17-12980" fmla="*/ 361949 h 6248398"/>
              <a:gd name="connsiteX18-12981" fmla="*/ 15811497 w 15811497"/>
              <a:gd name="connsiteY18-12982" fmla="*/ 3124198 h 6248398"/>
              <a:gd name="connsiteX19-12983" fmla="*/ 13049247 w 15811497"/>
              <a:gd name="connsiteY19-12984" fmla="*/ 5886448 h 6248398"/>
              <a:gd name="connsiteX20-12985" fmla="*/ 11732594 w 15811497"/>
              <a:gd name="connsiteY20-12986" fmla="*/ 5553059 h 6248398"/>
              <a:gd name="connsiteX21-12987" fmla="*/ 11528782 w 15811497"/>
              <a:gd name="connsiteY21-12988" fmla="*/ 5429240 h 6248398"/>
              <a:gd name="connsiteX22-12989" fmla="*/ 11499893 w 15811497"/>
              <a:gd name="connsiteY22-12990" fmla="*/ 5397454 h 6248398"/>
              <a:gd name="connsiteX23-12991" fmla="*/ 11410607 w 15811497"/>
              <a:gd name="connsiteY23-12992" fmla="*/ 5316305 h 6248398"/>
              <a:gd name="connsiteX24-12993" fmla="*/ 11369912 w 15811497"/>
              <a:gd name="connsiteY24-12994" fmla="*/ 5285874 h 6248398"/>
              <a:gd name="connsiteX25-12995" fmla="*/ 11355656 w 15811497"/>
              <a:gd name="connsiteY25-12996" fmla="*/ 5144675 h 6248398"/>
              <a:gd name="connsiteX26-12997" fmla="*/ 11369912 w 15811497"/>
              <a:gd name="connsiteY26-12998" fmla="*/ 5285874 h 6248398"/>
              <a:gd name="connsiteX27-12999" fmla="*/ 11313816 w 15811497"/>
              <a:gd name="connsiteY27-13000" fmla="*/ 5243926 h 6248398"/>
              <a:gd name="connsiteX28-13001" fmla="*/ 11210151 w 15811497"/>
              <a:gd name="connsiteY28-13002" fmla="*/ 5180948 h 6248398"/>
              <a:gd name="connsiteX29-13003" fmla="*/ 11209761 w 15811497"/>
              <a:gd name="connsiteY29-13004" fmla="*/ 5180760 h 6248398"/>
              <a:gd name="connsiteX30-13005" fmla="*/ 11096041 w 15811497"/>
              <a:gd name="connsiteY30-13006" fmla="*/ 5077404 h 6248398"/>
              <a:gd name="connsiteX31-13007" fmla="*/ 11063094 w 15811497"/>
              <a:gd name="connsiteY31-13008" fmla="*/ 5041153 h 6248398"/>
              <a:gd name="connsiteX32-13009" fmla="*/ 11063091 w 15811497"/>
              <a:gd name="connsiteY32-13010" fmla="*/ 5041152 h 6248398"/>
              <a:gd name="connsiteX33-13011" fmla="*/ 11096040 w 15811497"/>
              <a:gd name="connsiteY33-13012" fmla="*/ 5077404 h 6248398"/>
              <a:gd name="connsiteX34-13013" fmla="*/ 11209760 w 15811497"/>
              <a:gd name="connsiteY34-13014" fmla="*/ 5180760 h 6248398"/>
              <a:gd name="connsiteX35-13015" fmla="*/ 11100244 w 15811497"/>
              <a:gd name="connsiteY35-13016" fmla="*/ 5128004 h 6248398"/>
              <a:gd name="connsiteX36-13017" fmla="*/ 10610846 w 15811497"/>
              <a:gd name="connsiteY36-13018" fmla="*/ 5029199 h 6248398"/>
              <a:gd name="connsiteX37-13019" fmla="*/ 9640652 w 15811497"/>
              <a:gd name="connsiteY37-13020" fmla="*/ 5486739 h 6248398"/>
              <a:gd name="connsiteX38-13021" fmla="*/ 9628722 w 15811497"/>
              <a:gd name="connsiteY38-13022" fmla="*/ 5502693 h 6248398"/>
              <a:gd name="connsiteX39-13023" fmla="*/ 9568273 w 15811497"/>
              <a:gd name="connsiteY39-13024" fmla="*/ 5583530 h 6248398"/>
              <a:gd name="connsiteX40-13025" fmla="*/ 9535504 w 15811497"/>
              <a:gd name="connsiteY40-13026" fmla="*/ 5637470 h 6248398"/>
              <a:gd name="connsiteX41-13027" fmla="*/ 9535505 w 15811497"/>
              <a:gd name="connsiteY41-13028" fmla="*/ 5637470 h 6248398"/>
              <a:gd name="connsiteX42-13029" fmla="*/ 9568273 w 15811497"/>
              <a:gd name="connsiteY42-13030" fmla="*/ 5583531 h 6248398"/>
              <a:gd name="connsiteX43-13031" fmla="*/ 9628722 w 15811497"/>
              <a:gd name="connsiteY43-13032" fmla="*/ 5502694 h 6248398"/>
              <a:gd name="connsiteX44-13033" fmla="*/ 9563485 w 15811497"/>
              <a:gd name="connsiteY44-13034" fmla="*/ 5610078 h 6248398"/>
              <a:gd name="connsiteX45-13035" fmla="*/ 9542221 w 15811497"/>
              <a:gd name="connsiteY45-13036" fmla="*/ 5638514 h 6248398"/>
              <a:gd name="connsiteX46-13037" fmla="*/ 9504352 w 15811497"/>
              <a:gd name="connsiteY46-13038" fmla="*/ 5689156 h 6248398"/>
              <a:gd name="connsiteX47-13039" fmla="*/ 9480140 w 15811497"/>
              <a:gd name="connsiteY47-13040" fmla="*/ 5721533 h 6248398"/>
              <a:gd name="connsiteX48-13041" fmla="*/ 8362947 w 15811497"/>
              <a:gd name="connsiteY48-13042" fmla="*/ 6248398 h 6248398"/>
              <a:gd name="connsiteX49-13043" fmla="*/ 7028922 w 15811497"/>
              <a:gd name="connsiteY49-13044" fmla="*/ 5364147 h 6248398"/>
              <a:gd name="connsiteX50-13045" fmla="*/ 6990513 w 15811497"/>
              <a:gd name="connsiteY50-13046" fmla="*/ 5259205 h 6248398"/>
              <a:gd name="connsiteX51-13047" fmla="*/ 6990512 w 15811497"/>
              <a:gd name="connsiteY51-13048" fmla="*/ 5259199 h 6248398"/>
              <a:gd name="connsiteX52-13049" fmla="*/ 6983676 w 15811497"/>
              <a:gd name="connsiteY52-13050" fmla="*/ 5240519 h 6248398"/>
              <a:gd name="connsiteX53-13051" fmla="*/ 6983673 w 15811497"/>
              <a:gd name="connsiteY53-13052" fmla="*/ 5240519 h 6248398"/>
              <a:gd name="connsiteX54-13053" fmla="*/ 6980236 w 15811497"/>
              <a:gd name="connsiteY54-13054" fmla="*/ 5231130 h 6248398"/>
              <a:gd name="connsiteX55-13055" fmla="*/ 6978859 w 15811497"/>
              <a:gd name="connsiteY55-13056" fmla="*/ 5225774 h 6248398"/>
              <a:gd name="connsiteX56-13057" fmla="*/ 6984291 w 15811497"/>
              <a:gd name="connsiteY56-13058" fmla="*/ 5240614 h 6248398"/>
              <a:gd name="connsiteX57-13059" fmla="*/ 6984292 w 15811497"/>
              <a:gd name="connsiteY57-13060" fmla="*/ 5240614 h 6248398"/>
              <a:gd name="connsiteX58-13061" fmla="*/ 6978860 w 15811497"/>
              <a:gd name="connsiteY58-13062" fmla="*/ 5225773 h 6248398"/>
              <a:gd name="connsiteX59-13063" fmla="*/ 6944562 w 15811497"/>
              <a:gd name="connsiteY59-13064" fmla="*/ 5092380 h 6248398"/>
              <a:gd name="connsiteX60-13065" fmla="*/ 6924183 w 15811497"/>
              <a:gd name="connsiteY60-13066" fmla="*/ 4890225 h 6248398"/>
              <a:gd name="connsiteX61-13067" fmla="*/ 6944561 w 15811497"/>
              <a:gd name="connsiteY61-13068" fmla="*/ 5092380 h 6248398"/>
              <a:gd name="connsiteX62-13069" fmla="*/ 6978860 w 15811497"/>
              <a:gd name="connsiteY62-13070" fmla="*/ 5225773 h 6248398"/>
              <a:gd name="connsiteX63-13071" fmla="*/ 6948299 w 15811497"/>
              <a:gd name="connsiteY63-13072" fmla="*/ 5142273 h 6248398"/>
              <a:gd name="connsiteX64-13073" fmla="*/ 5829297 w 15811497"/>
              <a:gd name="connsiteY64-13074" fmla="*/ 4400549 h 6248398"/>
              <a:gd name="connsiteX65-13075" fmla="*/ 5056802 w 15811497"/>
              <a:gd name="connsiteY65-13076" fmla="*/ 4677867 h 6248398"/>
              <a:gd name="connsiteX66-13077" fmla="*/ 5022517 w 15811497"/>
              <a:gd name="connsiteY66-13078" fmla="*/ 4709027 h 6248398"/>
              <a:gd name="connsiteX67-13079" fmla="*/ 5022515 w 15811497"/>
              <a:gd name="connsiteY67-13080" fmla="*/ 4709029 h 6248398"/>
              <a:gd name="connsiteX68-13081" fmla="*/ 4778482 w 15811497"/>
              <a:gd name="connsiteY68-13082" fmla="*/ 5008058 h 6248398"/>
              <a:gd name="connsiteX69-13083" fmla="*/ 4715455 w 15811497"/>
              <a:gd name="connsiteY69-13084" fmla="*/ 5077404 h 6248398"/>
              <a:gd name="connsiteX70-13085" fmla="*/ 2762249 w 15811497"/>
              <a:gd name="connsiteY70-13086" fmla="*/ 5886448 h 6248398"/>
              <a:gd name="connsiteX71-13087" fmla="*/ 0 w 15811497"/>
              <a:gd name="connsiteY71-13088" fmla="*/ 3124198 h 6248398"/>
              <a:gd name="connsiteX72-13089" fmla="*/ 2762249 w 15811497"/>
              <a:gd name="connsiteY72-13090" fmla="*/ 361949 h 6248398"/>
              <a:gd name="connsiteX73-13091" fmla="*/ 4078902 w 15811497"/>
              <a:gd name="connsiteY73-13092" fmla="*/ 695338 h 6248398"/>
              <a:gd name="connsiteX74-13093" fmla="*/ 4261443 w 15811497"/>
              <a:gd name="connsiteY74-13094" fmla="*/ 806235 h 6248398"/>
              <a:gd name="connsiteX75-13095" fmla="*/ 4409044 w 15811497"/>
              <a:gd name="connsiteY75-13096" fmla="*/ 910268 h 6248398"/>
              <a:gd name="connsiteX76-13097" fmla="*/ 4612477 w 15811497"/>
              <a:gd name="connsiteY76-13098" fmla="*/ 1077402 h 6248398"/>
              <a:gd name="connsiteX77-13099" fmla="*/ 4612478 w 15811497"/>
              <a:gd name="connsiteY77-13100" fmla="*/ 1077403 h 6248398"/>
              <a:gd name="connsiteX78-13101" fmla="*/ 4715454 w 15811497"/>
              <a:gd name="connsiteY78-13102" fmla="*/ 1170993 h 6248398"/>
              <a:gd name="connsiteX79-13103" fmla="*/ 4701725 w 15811497"/>
              <a:gd name="connsiteY79-13104" fmla="*/ 1120394 h 6248398"/>
              <a:gd name="connsiteX80-13105" fmla="*/ 5191122 w 15811497"/>
              <a:gd name="connsiteY80-13106" fmla="*/ 1219199 h 6248398"/>
              <a:gd name="connsiteX81-13107" fmla="*/ 6161317 w 15811497"/>
              <a:gd name="connsiteY81-13108" fmla="*/ 761659 h 6248398"/>
              <a:gd name="connsiteX82-13109" fmla="*/ 6224019 w 15811497"/>
              <a:gd name="connsiteY82-13110" fmla="*/ 677808 h 6248398"/>
              <a:gd name="connsiteX83-13111" fmla="*/ 6175489 w 15811497"/>
              <a:gd name="connsiteY83-13112" fmla="*/ 757691 h 6248398"/>
              <a:gd name="connsiteX84-13113" fmla="*/ 6175489 w 15811497"/>
              <a:gd name="connsiteY84-13114" fmla="*/ 757692 h 6248398"/>
              <a:gd name="connsiteX85-13115" fmla="*/ 6224020 w 15811497"/>
              <a:gd name="connsiteY85-13116" fmla="*/ 677809 h 6248398"/>
              <a:gd name="connsiteX86-13117" fmla="*/ 6233696 w 15811497"/>
              <a:gd name="connsiteY86-13118" fmla="*/ 664869 h 6248398"/>
              <a:gd name="connsiteX87-13119" fmla="*/ 6252611 w 15811497"/>
              <a:gd name="connsiteY87-13120" fmla="*/ 633734 h 6248398"/>
              <a:gd name="connsiteX88-13121" fmla="*/ 6252610 w 15811497"/>
              <a:gd name="connsiteY88-13122" fmla="*/ 633734 h 6248398"/>
              <a:gd name="connsiteX89-13123" fmla="*/ 6233696 w 15811497"/>
              <a:gd name="connsiteY89-13124" fmla="*/ 664868 h 6248398"/>
              <a:gd name="connsiteX90-13125" fmla="*/ 6224019 w 15811497"/>
              <a:gd name="connsiteY90-13126" fmla="*/ 677808 h 6248398"/>
              <a:gd name="connsiteX91-13127" fmla="*/ 6248008 w 15811497"/>
              <a:gd name="connsiteY91-13128" fmla="*/ 638320 h 6248398"/>
              <a:gd name="connsiteX92-13129" fmla="*/ 6251291 w 15811497"/>
              <a:gd name="connsiteY92-13130" fmla="*/ 633930 h 6248398"/>
              <a:gd name="connsiteX93-13131" fmla="*/ 6251293 w 15811497"/>
              <a:gd name="connsiteY93-13132" fmla="*/ 633929 h 6248398"/>
              <a:gd name="connsiteX94-13133" fmla="*/ 6257683 w 15811497"/>
              <a:gd name="connsiteY94-13134" fmla="*/ 625384 h 6248398"/>
              <a:gd name="connsiteX95-13135" fmla="*/ 6257686 w 15811497"/>
              <a:gd name="connsiteY95-13136" fmla="*/ 625380 h 6248398"/>
              <a:gd name="connsiteX96-13137" fmla="*/ 6331355 w 15811497"/>
              <a:gd name="connsiteY96-13138" fmla="*/ 526865 h 6248398"/>
              <a:gd name="connsiteX97-13139" fmla="*/ 7448548 w 15811497"/>
              <a:gd name="connsiteY97-13140" fmla="*/ 0 h 6248398"/>
              <a:gd name="connsiteX0-13141" fmla="*/ 11209760 w 15811497"/>
              <a:gd name="connsiteY0-13142" fmla="*/ 5180760 h 6248398"/>
              <a:gd name="connsiteX1-13143" fmla="*/ 11210150 w 15811497"/>
              <a:gd name="connsiteY1-13144" fmla="*/ 5180948 h 6248398"/>
              <a:gd name="connsiteX2-13145" fmla="*/ 11313815 w 15811497"/>
              <a:gd name="connsiteY2-13146" fmla="*/ 5243926 h 6248398"/>
              <a:gd name="connsiteX3-13147" fmla="*/ 11369911 w 15811497"/>
              <a:gd name="connsiteY3-13148" fmla="*/ 5285874 h 6248398"/>
              <a:gd name="connsiteX4-13149" fmla="*/ 11410606 w 15811497"/>
              <a:gd name="connsiteY4-13150" fmla="*/ 5316305 h 6248398"/>
              <a:gd name="connsiteX5-13151" fmla="*/ 11499892 w 15811497"/>
              <a:gd name="connsiteY5-13152" fmla="*/ 5397454 h 6248398"/>
              <a:gd name="connsiteX6-13153" fmla="*/ 11528781 w 15811497"/>
              <a:gd name="connsiteY6-13154" fmla="*/ 5429240 h 6248398"/>
              <a:gd name="connsiteX7-13155" fmla="*/ 11504846 w 15811497"/>
              <a:gd name="connsiteY7-13156" fmla="*/ 5414699 h 6248398"/>
              <a:gd name="connsiteX8-13157" fmla="*/ 11371717 w 15811497"/>
              <a:gd name="connsiteY8-13158" fmla="*/ 5315148 h 6248398"/>
              <a:gd name="connsiteX9-13159" fmla="*/ 11292198 w 15811497"/>
              <a:gd name="connsiteY9-13160" fmla="*/ 5255685 h 6248398"/>
              <a:gd name="connsiteX10-13161" fmla="*/ 11209760 w 15811497"/>
              <a:gd name="connsiteY10-13162" fmla="*/ 5180760 h 6248398"/>
              <a:gd name="connsiteX11-13163" fmla="*/ 7448548 w 15811497"/>
              <a:gd name="connsiteY11-13164" fmla="*/ 0 h 6248398"/>
              <a:gd name="connsiteX12-13165" fmla="*/ 8721604 w 15811497"/>
              <a:gd name="connsiteY12-13166" fmla="*/ 757692 h 6248398"/>
              <a:gd name="connsiteX13-13167" fmla="*/ 8890522 w 15811497"/>
              <a:gd name="connsiteY13-13168" fmla="*/ 1193234 h 6248398"/>
              <a:gd name="connsiteX14-13169" fmla="*/ 9958384 w 15811497"/>
              <a:gd name="connsiteY14-13170" fmla="*/ 1828798 h 6248398"/>
              <a:gd name="connsiteX15-13171" fmla="*/ 10895504 w 15811497"/>
              <a:gd name="connsiteY15-13172" fmla="*/ 1386857 h 6248398"/>
              <a:gd name="connsiteX16-13173" fmla="*/ 11096041 w 15811497"/>
              <a:gd name="connsiteY16-13174" fmla="*/ 1170993 h 6248398"/>
              <a:gd name="connsiteX17-13175" fmla="*/ 13049247 w 15811497"/>
              <a:gd name="connsiteY17-13176" fmla="*/ 361949 h 6248398"/>
              <a:gd name="connsiteX18-13177" fmla="*/ 15811497 w 15811497"/>
              <a:gd name="connsiteY18-13178" fmla="*/ 3124198 h 6248398"/>
              <a:gd name="connsiteX19-13179" fmla="*/ 13049247 w 15811497"/>
              <a:gd name="connsiteY19-13180" fmla="*/ 5886448 h 6248398"/>
              <a:gd name="connsiteX20-13181" fmla="*/ 11732594 w 15811497"/>
              <a:gd name="connsiteY20-13182" fmla="*/ 5553059 h 6248398"/>
              <a:gd name="connsiteX21-13183" fmla="*/ 11528782 w 15811497"/>
              <a:gd name="connsiteY21-13184" fmla="*/ 5429240 h 6248398"/>
              <a:gd name="connsiteX22-13185" fmla="*/ 11499893 w 15811497"/>
              <a:gd name="connsiteY22-13186" fmla="*/ 5397454 h 6248398"/>
              <a:gd name="connsiteX23-13187" fmla="*/ 11410607 w 15811497"/>
              <a:gd name="connsiteY23-13188" fmla="*/ 5316305 h 6248398"/>
              <a:gd name="connsiteX24-13189" fmla="*/ 11369912 w 15811497"/>
              <a:gd name="connsiteY24-13190" fmla="*/ 5285874 h 6248398"/>
              <a:gd name="connsiteX25-13191" fmla="*/ 11355656 w 15811497"/>
              <a:gd name="connsiteY25-13192" fmla="*/ 5144675 h 6248398"/>
              <a:gd name="connsiteX26-13193" fmla="*/ 11369912 w 15811497"/>
              <a:gd name="connsiteY26-13194" fmla="*/ 5285874 h 6248398"/>
              <a:gd name="connsiteX27-13195" fmla="*/ 11313816 w 15811497"/>
              <a:gd name="connsiteY27-13196" fmla="*/ 5243926 h 6248398"/>
              <a:gd name="connsiteX28-13197" fmla="*/ 11210151 w 15811497"/>
              <a:gd name="connsiteY28-13198" fmla="*/ 5180948 h 6248398"/>
              <a:gd name="connsiteX29-13199" fmla="*/ 11209761 w 15811497"/>
              <a:gd name="connsiteY29-13200" fmla="*/ 5180760 h 6248398"/>
              <a:gd name="connsiteX30-13201" fmla="*/ 11096041 w 15811497"/>
              <a:gd name="connsiteY30-13202" fmla="*/ 5077404 h 6248398"/>
              <a:gd name="connsiteX31-13203" fmla="*/ 11063094 w 15811497"/>
              <a:gd name="connsiteY31-13204" fmla="*/ 5041153 h 6248398"/>
              <a:gd name="connsiteX32-13205" fmla="*/ 11063091 w 15811497"/>
              <a:gd name="connsiteY32-13206" fmla="*/ 5041152 h 6248398"/>
              <a:gd name="connsiteX33-13207" fmla="*/ 11096040 w 15811497"/>
              <a:gd name="connsiteY33-13208" fmla="*/ 5077404 h 6248398"/>
              <a:gd name="connsiteX34-13209" fmla="*/ 11209760 w 15811497"/>
              <a:gd name="connsiteY34-13210" fmla="*/ 5180760 h 6248398"/>
              <a:gd name="connsiteX35-13211" fmla="*/ 11100244 w 15811497"/>
              <a:gd name="connsiteY35-13212" fmla="*/ 5128004 h 6248398"/>
              <a:gd name="connsiteX36-13213" fmla="*/ 10610846 w 15811497"/>
              <a:gd name="connsiteY36-13214" fmla="*/ 5029199 h 6248398"/>
              <a:gd name="connsiteX37-13215" fmla="*/ 9640652 w 15811497"/>
              <a:gd name="connsiteY37-13216" fmla="*/ 5486739 h 6248398"/>
              <a:gd name="connsiteX38-13217" fmla="*/ 9628722 w 15811497"/>
              <a:gd name="connsiteY38-13218" fmla="*/ 5502693 h 6248398"/>
              <a:gd name="connsiteX39-13219" fmla="*/ 9568273 w 15811497"/>
              <a:gd name="connsiteY39-13220" fmla="*/ 5583530 h 6248398"/>
              <a:gd name="connsiteX40-13221" fmla="*/ 9535504 w 15811497"/>
              <a:gd name="connsiteY40-13222" fmla="*/ 5637470 h 6248398"/>
              <a:gd name="connsiteX41-13223" fmla="*/ 9535505 w 15811497"/>
              <a:gd name="connsiteY41-13224" fmla="*/ 5637470 h 6248398"/>
              <a:gd name="connsiteX42-13225" fmla="*/ 9568273 w 15811497"/>
              <a:gd name="connsiteY42-13226" fmla="*/ 5583531 h 6248398"/>
              <a:gd name="connsiteX43-13227" fmla="*/ 9628722 w 15811497"/>
              <a:gd name="connsiteY43-13228" fmla="*/ 5502694 h 6248398"/>
              <a:gd name="connsiteX44-13229" fmla="*/ 9563485 w 15811497"/>
              <a:gd name="connsiteY44-13230" fmla="*/ 5610078 h 6248398"/>
              <a:gd name="connsiteX45-13231" fmla="*/ 9542221 w 15811497"/>
              <a:gd name="connsiteY45-13232" fmla="*/ 5638514 h 6248398"/>
              <a:gd name="connsiteX46-13233" fmla="*/ 9504352 w 15811497"/>
              <a:gd name="connsiteY46-13234" fmla="*/ 5689156 h 6248398"/>
              <a:gd name="connsiteX47-13235" fmla="*/ 9480140 w 15811497"/>
              <a:gd name="connsiteY47-13236" fmla="*/ 5721533 h 6248398"/>
              <a:gd name="connsiteX48-13237" fmla="*/ 8362947 w 15811497"/>
              <a:gd name="connsiteY48-13238" fmla="*/ 6248398 h 6248398"/>
              <a:gd name="connsiteX49-13239" fmla="*/ 7028922 w 15811497"/>
              <a:gd name="connsiteY49-13240" fmla="*/ 5364147 h 6248398"/>
              <a:gd name="connsiteX50-13241" fmla="*/ 6990513 w 15811497"/>
              <a:gd name="connsiteY50-13242" fmla="*/ 5259205 h 6248398"/>
              <a:gd name="connsiteX51-13243" fmla="*/ 6990512 w 15811497"/>
              <a:gd name="connsiteY51-13244" fmla="*/ 5259199 h 6248398"/>
              <a:gd name="connsiteX52-13245" fmla="*/ 6983676 w 15811497"/>
              <a:gd name="connsiteY52-13246" fmla="*/ 5240519 h 6248398"/>
              <a:gd name="connsiteX53-13247" fmla="*/ 6983673 w 15811497"/>
              <a:gd name="connsiteY53-13248" fmla="*/ 5240519 h 6248398"/>
              <a:gd name="connsiteX54-13249" fmla="*/ 6980236 w 15811497"/>
              <a:gd name="connsiteY54-13250" fmla="*/ 5231130 h 6248398"/>
              <a:gd name="connsiteX55-13251" fmla="*/ 6978859 w 15811497"/>
              <a:gd name="connsiteY55-13252" fmla="*/ 5225774 h 6248398"/>
              <a:gd name="connsiteX56-13253" fmla="*/ 6984291 w 15811497"/>
              <a:gd name="connsiteY56-13254" fmla="*/ 5240614 h 6248398"/>
              <a:gd name="connsiteX57-13255" fmla="*/ 6984292 w 15811497"/>
              <a:gd name="connsiteY57-13256" fmla="*/ 5240614 h 6248398"/>
              <a:gd name="connsiteX58-13257" fmla="*/ 6978860 w 15811497"/>
              <a:gd name="connsiteY58-13258" fmla="*/ 5225773 h 6248398"/>
              <a:gd name="connsiteX59-13259" fmla="*/ 6944562 w 15811497"/>
              <a:gd name="connsiteY59-13260" fmla="*/ 5092380 h 6248398"/>
              <a:gd name="connsiteX60-13261" fmla="*/ 6944561 w 15811497"/>
              <a:gd name="connsiteY60-13262" fmla="*/ 5092380 h 6248398"/>
              <a:gd name="connsiteX61-13263" fmla="*/ 6978860 w 15811497"/>
              <a:gd name="connsiteY61-13264" fmla="*/ 5225773 h 6248398"/>
              <a:gd name="connsiteX62-13265" fmla="*/ 6948299 w 15811497"/>
              <a:gd name="connsiteY62-13266" fmla="*/ 5142273 h 6248398"/>
              <a:gd name="connsiteX63-13267" fmla="*/ 5829297 w 15811497"/>
              <a:gd name="connsiteY63-13268" fmla="*/ 4400549 h 6248398"/>
              <a:gd name="connsiteX64-13269" fmla="*/ 5056802 w 15811497"/>
              <a:gd name="connsiteY64-13270" fmla="*/ 4677867 h 6248398"/>
              <a:gd name="connsiteX65-13271" fmla="*/ 5022517 w 15811497"/>
              <a:gd name="connsiteY65-13272" fmla="*/ 4709027 h 6248398"/>
              <a:gd name="connsiteX66-13273" fmla="*/ 5022515 w 15811497"/>
              <a:gd name="connsiteY66-13274" fmla="*/ 4709029 h 6248398"/>
              <a:gd name="connsiteX67-13275" fmla="*/ 4778482 w 15811497"/>
              <a:gd name="connsiteY67-13276" fmla="*/ 5008058 h 6248398"/>
              <a:gd name="connsiteX68-13277" fmla="*/ 4715455 w 15811497"/>
              <a:gd name="connsiteY68-13278" fmla="*/ 5077404 h 6248398"/>
              <a:gd name="connsiteX69-13279" fmla="*/ 2762249 w 15811497"/>
              <a:gd name="connsiteY69-13280" fmla="*/ 5886448 h 6248398"/>
              <a:gd name="connsiteX70-13281" fmla="*/ 0 w 15811497"/>
              <a:gd name="connsiteY70-13282" fmla="*/ 3124198 h 6248398"/>
              <a:gd name="connsiteX71-13283" fmla="*/ 2762249 w 15811497"/>
              <a:gd name="connsiteY71-13284" fmla="*/ 361949 h 6248398"/>
              <a:gd name="connsiteX72-13285" fmla="*/ 4078902 w 15811497"/>
              <a:gd name="connsiteY72-13286" fmla="*/ 695338 h 6248398"/>
              <a:gd name="connsiteX73-13287" fmla="*/ 4261443 w 15811497"/>
              <a:gd name="connsiteY73-13288" fmla="*/ 806235 h 6248398"/>
              <a:gd name="connsiteX74-13289" fmla="*/ 4409044 w 15811497"/>
              <a:gd name="connsiteY74-13290" fmla="*/ 910268 h 6248398"/>
              <a:gd name="connsiteX75-13291" fmla="*/ 4612477 w 15811497"/>
              <a:gd name="connsiteY75-13292" fmla="*/ 1077402 h 6248398"/>
              <a:gd name="connsiteX76-13293" fmla="*/ 4612478 w 15811497"/>
              <a:gd name="connsiteY76-13294" fmla="*/ 1077403 h 6248398"/>
              <a:gd name="connsiteX77-13295" fmla="*/ 4715454 w 15811497"/>
              <a:gd name="connsiteY77-13296" fmla="*/ 1170993 h 6248398"/>
              <a:gd name="connsiteX78-13297" fmla="*/ 4701725 w 15811497"/>
              <a:gd name="connsiteY78-13298" fmla="*/ 1120394 h 6248398"/>
              <a:gd name="connsiteX79-13299" fmla="*/ 5191122 w 15811497"/>
              <a:gd name="connsiteY79-13300" fmla="*/ 1219199 h 6248398"/>
              <a:gd name="connsiteX80-13301" fmla="*/ 6161317 w 15811497"/>
              <a:gd name="connsiteY80-13302" fmla="*/ 761659 h 6248398"/>
              <a:gd name="connsiteX81-13303" fmla="*/ 6224019 w 15811497"/>
              <a:gd name="connsiteY81-13304" fmla="*/ 677808 h 6248398"/>
              <a:gd name="connsiteX82-13305" fmla="*/ 6175489 w 15811497"/>
              <a:gd name="connsiteY82-13306" fmla="*/ 757691 h 6248398"/>
              <a:gd name="connsiteX83-13307" fmla="*/ 6175489 w 15811497"/>
              <a:gd name="connsiteY83-13308" fmla="*/ 757692 h 6248398"/>
              <a:gd name="connsiteX84-13309" fmla="*/ 6224020 w 15811497"/>
              <a:gd name="connsiteY84-13310" fmla="*/ 677809 h 6248398"/>
              <a:gd name="connsiteX85-13311" fmla="*/ 6233696 w 15811497"/>
              <a:gd name="connsiteY85-13312" fmla="*/ 664869 h 6248398"/>
              <a:gd name="connsiteX86-13313" fmla="*/ 6252611 w 15811497"/>
              <a:gd name="connsiteY86-13314" fmla="*/ 633734 h 6248398"/>
              <a:gd name="connsiteX87-13315" fmla="*/ 6252610 w 15811497"/>
              <a:gd name="connsiteY87-13316" fmla="*/ 633734 h 6248398"/>
              <a:gd name="connsiteX88-13317" fmla="*/ 6233696 w 15811497"/>
              <a:gd name="connsiteY88-13318" fmla="*/ 664868 h 6248398"/>
              <a:gd name="connsiteX89-13319" fmla="*/ 6224019 w 15811497"/>
              <a:gd name="connsiteY89-13320" fmla="*/ 677808 h 6248398"/>
              <a:gd name="connsiteX90-13321" fmla="*/ 6248008 w 15811497"/>
              <a:gd name="connsiteY90-13322" fmla="*/ 638320 h 6248398"/>
              <a:gd name="connsiteX91-13323" fmla="*/ 6251291 w 15811497"/>
              <a:gd name="connsiteY91-13324" fmla="*/ 633930 h 6248398"/>
              <a:gd name="connsiteX92-13325" fmla="*/ 6251293 w 15811497"/>
              <a:gd name="connsiteY92-13326" fmla="*/ 633929 h 6248398"/>
              <a:gd name="connsiteX93-13327" fmla="*/ 6257683 w 15811497"/>
              <a:gd name="connsiteY93-13328" fmla="*/ 625384 h 6248398"/>
              <a:gd name="connsiteX94-13329" fmla="*/ 6257686 w 15811497"/>
              <a:gd name="connsiteY94-13330" fmla="*/ 625380 h 6248398"/>
              <a:gd name="connsiteX95-13331" fmla="*/ 6331355 w 15811497"/>
              <a:gd name="connsiteY95-13332" fmla="*/ 526865 h 6248398"/>
              <a:gd name="connsiteX96-13333" fmla="*/ 7448548 w 15811497"/>
              <a:gd name="connsiteY96-13334" fmla="*/ 0 h 6248398"/>
              <a:gd name="connsiteX0-13335" fmla="*/ 11209760 w 15811497"/>
              <a:gd name="connsiteY0-13336" fmla="*/ 5180760 h 6248398"/>
              <a:gd name="connsiteX1-13337" fmla="*/ 11210150 w 15811497"/>
              <a:gd name="connsiteY1-13338" fmla="*/ 5180948 h 6248398"/>
              <a:gd name="connsiteX2-13339" fmla="*/ 11313815 w 15811497"/>
              <a:gd name="connsiteY2-13340" fmla="*/ 5243926 h 6248398"/>
              <a:gd name="connsiteX3-13341" fmla="*/ 11369911 w 15811497"/>
              <a:gd name="connsiteY3-13342" fmla="*/ 5285874 h 6248398"/>
              <a:gd name="connsiteX4-13343" fmla="*/ 11410606 w 15811497"/>
              <a:gd name="connsiteY4-13344" fmla="*/ 5316305 h 6248398"/>
              <a:gd name="connsiteX5-13345" fmla="*/ 11499892 w 15811497"/>
              <a:gd name="connsiteY5-13346" fmla="*/ 5397454 h 6248398"/>
              <a:gd name="connsiteX6-13347" fmla="*/ 11528781 w 15811497"/>
              <a:gd name="connsiteY6-13348" fmla="*/ 5429240 h 6248398"/>
              <a:gd name="connsiteX7-13349" fmla="*/ 11504846 w 15811497"/>
              <a:gd name="connsiteY7-13350" fmla="*/ 5414699 h 6248398"/>
              <a:gd name="connsiteX8-13351" fmla="*/ 11371717 w 15811497"/>
              <a:gd name="connsiteY8-13352" fmla="*/ 5315148 h 6248398"/>
              <a:gd name="connsiteX9-13353" fmla="*/ 11292198 w 15811497"/>
              <a:gd name="connsiteY9-13354" fmla="*/ 5255685 h 6248398"/>
              <a:gd name="connsiteX10-13355" fmla="*/ 11209760 w 15811497"/>
              <a:gd name="connsiteY10-13356" fmla="*/ 5180760 h 6248398"/>
              <a:gd name="connsiteX11-13357" fmla="*/ 7448548 w 15811497"/>
              <a:gd name="connsiteY11-13358" fmla="*/ 0 h 6248398"/>
              <a:gd name="connsiteX12-13359" fmla="*/ 8721604 w 15811497"/>
              <a:gd name="connsiteY12-13360" fmla="*/ 757692 h 6248398"/>
              <a:gd name="connsiteX13-13361" fmla="*/ 8890522 w 15811497"/>
              <a:gd name="connsiteY13-13362" fmla="*/ 1193234 h 6248398"/>
              <a:gd name="connsiteX14-13363" fmla="*/ 9958384 w 15811497"/>
              <a:gd name="connsiteY14-13364" fmla="*/ 1828798 h 6248398"/>
              <a:gd name="connsiteX15-13365" fmla="*/ 10895504 w 15811497"/>
              <a:gd name="connsiteY15-13366" fmla="*/ 1386857 h 6248398"/>
              <a:gd name="connsiteX16-13367" fmla="*/ 11096041 w 15811497"/>
              <a:gd name="connsiteY16-13368" fmla="*/ 1170993 h 6248398"/>
              <a:gd name="connsiteX17-13369" fmla="*/ 13049247 w 15811497"/>
              <a:gd name="connsiteY17-13370" fmla="*/ 361949 h 6248398"/>
              <a:gd name="connsiteX18-13371" fmla="*/ 15811497 w 15811497"/>
              <a:gd name="connsiteY18-13372" fmla="*/ 3124198 h 6248398"/>
              <a:gd name="connsiteX19-13373" fmla="*/ 13049247 w 15811497"/>
              <a:gd name="connsiteY19-13374" fmla="*/ 5886448 h 6248398"/>
              <a:gd name="connsiteX20-13375" fmla="*/ 11732594 w 15811497"/>
              <a:gd name="connsiteY20-13376" fmla="*/ 5553059 h 6248398"/>
              <a:gd name="connsiteX21-13377" fmla="*/ 11528782 w 15811497"/>
              <a:gd name="connsiteY21-13378" fmla="*/ 5429240 h 6248398"/>
              <a:gd name="connsiteX22-13379" fmla="*/ 11499893 w 15811497"/>
              <a:gd name="connsiteY22-13380" fmla="*/ 5397454 h 6248398"/>
              <a:gd name="connsiteX23-13381" fmla="*/ 11410607 w 15811497"/>
              <a:gd name="connsiteY23-13382" fmla="*/ 5316305 h 6248398"/>
              <a:gd name="connsiteX24-13383" fmla="*/ 11369912 w 15811497"/>
              <a:gd name="connsiteY24-13384" fmla="*/ 5285874 h 6248398"/>
              <a:gd name="connsiteX25-13385" fmla="*/ 11355656 w 15811497"/>
              <a:gd name="connsiteY25-13386" fmla="*/ 5144675 h 6248398"/>
              <a:gd name="connsiteX26-13387" fmla="*/ 11369912 w 15811497"/>
              <a:gd name="connsiteY26-13388" fmla="*/ 5285874 h 6248398"/>
              <a:gd name="connsiteX27-13389" fmla="*/ 11313816 w 15811497"/>
              <a:gd name="connsiteY27-13390" fmla="*/ 5243926 h 6248398"/>
              <a:gd name="connsiteX28-13391" fmla="*/ 11210151 w 15811497"/>
              <a:gd name="connsiteY28-13392" fmla="*/ 5180948 h 6248398"/>
              <a:gd name="connsiteX29-13393" fmla="*/ 11209761 w 15811497"/>
              <a:gd name="connsiteY29-13394" fmla="*/ 5180760 h 6248398"/>
              <a:gd name="connsiteX30-13395" fmla="*/ 11096041 w 15811497"/>
              <a:gd name="connsiteY30-13396" fmla="*/ 5077404 h 6248398"/>
              <a:gd name="connsiteX31-13397" fmla="*/ 11063094 w 15811497"/>
              <a:gd name="connsiteY31-13398" fmla="*/ 5041153 h 6248398"/>
              <a:gd name="connsiteX32-13399" fmla="*/ 11063091 w 15811497"/>
              <a:gd name="connsiteY32-13400" fmla="*/ 5041152 h 6248398"/>
              <a:gd name="connsiteX33-13401" fmla="*/ 11096040 w 15811497"/>
              <a:gd name="connsiteY33-13402" fmla="*/ 5077404 h 6248398"/>
              <a:gd name="connsiteX34-13403" fmla="*/ 11209760 w 15811497"/>
              <a:gd name="connsiteY34-13404" fmla="*/ 5180760 h 6248398"/>
              <a:gd name="connsiteX35-13405" fmla="*/ 11100244 w 15811497"/>
              <a:gd name="connsiteY35-13406" fmla="*/ 5128004 h 6248398"/>
              <a:gd name="connsiteX36-13407" fmla="*/ 10610846 w 15811497"/>
              <a:gd name="connsiteY36-13408" fmla="*/ 5029199 h 6248398"/>
              <a:gd name="connsiteX37-13409" fmla="*/ 9640652 w 15811497"/>
              <a:gd name="connsiteY37-13410" fmla="*/ 5486739 h 6248398"/>
              <a:gd name="connsiteX38-13411" fmla="*/ 9628722 w 15811497"/>
              <a:gd name="connsiteY38-13412" fmla="*/ 5502693 h 6248398"/>
              <a:gd name="connsiteX39-13413" fmla="*/ 9568273 w 15811497"/>
              <a:gd name="connsiteY39-13414" fmla="*/ 5583530 h 6248398"/>
              <a:gd name="connsiteX40-13415" fmla="*/ 9535504 w 15811497"/>
              <a:gd name="connsiteY40-13416" fmla="*/ 5637470 h 6248398"/>
              <a:gd name="connsiteX41-13417" fmla="*/ 9535505 w 15811497"/>
              <a:gd name="connsiteY41-13418" fmla="*/ 5637470 h 6248398"/>
              <a:gd name="connsiteX42-13419" fmla="*/ 9568273 w 15811497"/>
              <a:gd name="connsiteY42-13420" fmla="*/ 5583531 h 6248398"/>
              <a:gd name="connsiteX43-13421" fmla="*/ 9628722 w 15811497"/>
              <a:gd name="connsiteY43-13422" fmla="*/ 5502694 h 6248398"/>
              <a:gd name="connsiteX44-13423" fmla="*/ 9563485 w 15811497"/>
              <a:gd name="connsiteY44-13424" fmla="*/ 5610078 h 6248398"/>
              <a:gd name="connsiteX45-13425" fmla="*/ 9542221 w 15811497"/>
              <a:gd name="connsiteY45-13426" fmla="*/ 5638514 h 6248398"/>
              <a:gd name="connsiteX46-13427" fmla="*/ 9504352 w 15811497"/>
              <a:gd name="connsiteY46-13428" fmla="*/ 5689156 h 6248398"/>
              <a:gd name="connsiteX47-13429" fmla="*/ 9480140 w 15811497"/>
              <a:gd name="connsiteY47-13430" fmla="*/ 5721533 h 6248398"/>
              <a:gd name="connsiteX48-13431" fmla="*/ 8362947 w 15811497"/>
              <a:gd name="connsiteY48-13432" fmla="*/ 6248398 h 6248398"/>
              <a:gd name="connsiteX49-13433" fmla="*/ 7028922 w 15811497"/>
              <a:gd name="connsiteY49-13434" fmla="*/ 5364147 h 6248398"/>
              <a:gd name="connsiteX50-13435" fmla="*/ 6990513 w 15811497"/>
              <a:gd name="connsiteY50-13436" fmla="*/ 5259205 h 6248398"/>
              <a:gd name="connsiteX51-13437" fmla="*/ 6990512 w 15811497"/>
              <a:gd name="connsiteY51-13438" fmla="*/ 5259199 h 6248398"/>
              <a:gd name="connsiteX52-13439" fmla="*/ 6983676 w 15811497"/>
              <a:gd name="connsiteY52-13440" fmla="*/ 5240519 h 6248398"/>
              <a:gd name="connsiteX53-13441" fmla="*/ 6983673 w 15811497"/>
              <a:gd name="connsiteY53-13442" fmla="*/ 5240519 h 6248398"/>
              <a:gd name="connsiteX54-13443" fmla="*/ 6980236 w 15811497"/>
              <a:gd name="connsiteY54-13444" fmla="*/ 5231130 h 6248398"/>
              <a:gd name="connsiteX55-13445" fmla="*/ 6978859 w 15811497"/>
              <a:gd name="connsiteY55-13446" fmla="*/ 5225774 h 6248398"/>
              <a:gd name="connsiteX56-13447" fmla="*/ 6984291 w 15811497"/>
              <a:gd name="connsiteY56-13448" fmla="*/ 5240614 h 6248398"/>
              <a:gd name="connsiteX57-13449" fmla="*/ 6984292 w 15811497"/>
              <a:gd name="connsiteY57-13450" fmla="*/ 5240614 h 6248398"/>
              <a:gd name="connsiteX58-13451" fmla="*/ 6978860 w 15811497"/>
              <a:gd name="connsiteY58-13452" fmla="*/ 5225773 h 6248398"/>
              <a:gd name="connsiteX59-13453" fmla="*/ 6944562 w 15811497"/>
              <a:gd name="connsiteY59-13454" fmla="*/ 5092380 h 6248398"/>
              <a:gd name="connsiteX60-13455" fmla="*/ 6978860 w 15811497"/>
              <a:gd name="connsiteY60-13456" fmla="*/ 5225773 h 6248398"/>
              <a:gd name="connsiteX61-13457" fmla="*/ 6948299 w 15811497"/>
              <a:gd name="connsiteY61-13458" fmla="*/ 5142273 h 6248398"/>
              <a:gd name="connsiteX62-13459" fmla="*/ 5829297 w 15811497"/>
              <a:gd name="connsiteY62-13460" fmla="*/ 4400549 h 6248398"/>
              <a:gd name="connsiteX63-13461" fmla="*/ 5056802 w 15811497"/>
              <a:gd name="connsiteY63-13462" fmla="*/ 4677867 h 6248398"/>
              <a:gd name="connsiteX64-13463" fmla="*/ 5022517 w 15811497"/>
              <a:gd name="connsiteY64-13464" fmla="*/ 4709027 h 6248398"/>
              <a:gd name="connsiteX65-13465" fmla="*/ 5022515 w 15811497"/>
              <a:gd name="connsiteY65-13466" fmla="*/ 4709029 h 6248398"/>
              <a:gd name="connsiteX66-13467" fmla="*/ 4778482 w 15811497"/>
              <a:gd name="connsiteY66-13468" fmla="*/ 5008058 h 6248398"/>
              <a:gd name="connsiteX67-13469" fmla="*/ 4715455 w 15811497"/>
              <a:gd name="connsiteY67-13470" fmla="*/ 5077404 h 6248398"/>
              <a:gd name="connsiteX68-13471" fmla="*/ 2762249 w 15811497"/>
              <a:gd name="connsiteY68-13472" fmla="*/ 5886448 h 6248398"/>
              <a:gd name="connsiteX69-13473" fmla="*/ 0 w 15811497"/>
              <a:gd name="connsiteY69-13474" fmla="*/ 3124198 h 6248398"/>
              <a:gd name="connsiteX70-13475" fmla="*/ 2762249 w 15811497"/>
              <a:gd name="connsiteY70-13476" fmla="*/ 361949 h 6248398"/>
              <a:gd name="connsiteX71-13477" fmla="*/ 4078902 w 15811497"/>
              <a:gd name="connsiteY71-13478" fmla="*/ 695338 h 6248398"/>
              <a:gd name="connsiteX72-13479" fmla="*/ 4261443 w 15811497"/>
              <a:gd name="connsiteY72-13480" fmla="*/ 806235 h 6248398"/>
              <a:gd name="connsiteX73-13481" fmla="*/ 4409044 w 15811497"/>
              <a:gd name="connsiteY73-13482" fmla="*/ 910268 h 6248398"/>
              <a:gd name="connsiteX74-13483" fmla="*/ 4612477 w 15811497"/>
              <a:gd name="connsiteY74-13484" fmla="*/ 1077402 h 6248398"/>
              <a:gd name="connsiteX75-13485" fmla="*/ 4612478 w 15811497"/>
              <a:gd name="connsiteY75-13486" fmla="*/ 1077403 h 6248398"/>
              <a:gd name="connsiteX76-13487" fmla="*/ 4715454 w 15811497"/>
              <a:gd name="connsiteY76-13488" fmla="*/ 1170993 h 6248398"/>
              <a:gd name="connsiteX77-13489" fmla="*/ 4701725 w 15811497"/>
              <a:gd name="connsiteY77-13490" fmla="*/ 1120394 h 6248398"/>
              <a:gd name="connsiteX78-13491" fmla="*/ 5191122 w 15811497"/>
              <a:gd name="connsiteY78-13492" fmla="*/ 1219199 h 6248398"/>
              <a:gd name="connsiteX79-13493" fmla="*/ 6161317 w 15811497"/>
              <a:gd name="connsiteY79-13494" fmla="*/ 761659 h 6248398"/>
              <a:gd name="connsiteX80-13495" fmla="*/ 6224019 w 15811497"/>
              <a:gd name="connsiteY80-13496" fmla="*/ 677808 h 6248398"/>
              <a:gd name="connsiteX81-13497" fmla="*/ 6175489 w 15811497"/>
              <a:gd name="connsiteY81-13498" fmla="*/ 757691 h 6248398"/>
              <a:gd name="connsiteX82-13499" fmla="*/ 6175489 w 15811497"/>
              <a:gd name="connsiteY82-13500" fmla="*/ 757692 h 6248398"/>
              <a:gd name="connsiteX83-13501" fmla="*/ 6224020 w 15811497"/>
              <a:gd name="connsiteY83-13502" fmla="*/ 677809 h 6248398"/>
              <a:gd name="connsiteX84-13503" fmla="*/ 6233696 w 15811497"/>
              <a:gd name="connsiteY84-13504" fmla="*/ 664869 h 6248398"/>
              <a:gd name="connsiteX85-13505" fmla="*/ 6252611 w 15811497"/>
              <a:gd name="connsiteY85-13506" fmla="*/ 633734 h 6248398"/>
              <a:gd name="connsiteX86-13507" fmla="*/ 6252610 w 15811497"/>
              <a:gd name="connsiteY86-13508" fmla="*/ 633734 h 6248398"/>
              <a:gd name="connsiteX87-13509" fmla="*/ 6233696 w 15811497"/>
              <a:gd name="connsiteY87-13510" fmla="*/ 664868 h 6248398"/>
              <a:gd name="connsiteX88-13511" fmla="*/ 6224019 w 15811497"/>
              <a:gd name="connsiteY88-13512" fmla="*/ 677808 h 6248398"/>
              <a:gd name="connsiteX89-13513" fmla="*/ 6248008 w 15811497"/>
              <a:gd name="connsiteY89-13514" fmla="*/ 638320 h 6248398"/>
              <a:gd name="connsiteX90-13515" fmla="*/ 6251291 w 15811497"/>
              <a:gd name="connsiteY90-13516" fmla="*/ 633930 h 6248398"/>
              <a:gd name="connsiteX91-13517" fmla="*/ 6251293 w 15811497"/>
              <a:gd name="connsiteY91-13518" fmla="*/ 633929 h 6248398"/>
              <a:gd name="connsiteX92-13519" fmla="*/ 6257683 w 15811497"/>
              <a:gd name="connsiteY92-13520" fmla="*/ 625384 h 6248398"/>
              <a:gd name="connsiteX93-13521" fmla="*/ 6257686 w 15811497"/>
              <a:gd name="connsiteY93-13522" fmla="*/ 625380 h 6248398"/>
              <a:gd name="connsiteX94-13523" fmla="*/ 6331355 w 15811497"/>
              <a:gd name="connsiteY94-13524" fmla="*/ 526865 h 6248398"/>
              <a:gd name="connsiteX95-13525" fmla="*/ 7448548 w 15811497"/>
              <a:gd name="connsiteY95-13526" fmla="*/ 0 h 6248398"/>
              <a:gd name="connsiteX0-13527" fmla="*/ 11209760 w 15811497"/>
              <a:gd name="connsiteY0-13528" fmla="*/ 5180760 h 6248398"/>
              <a:gd name="connsiteX1-13529" fmla="*/ 11210150 w 15811497"/>
              <a:gd name="connsiteY1-13530" fmla="*/ 5180948 h 6248398"/>
              <a:gd name="connsiteX2-13531" fmla="*/ 11313815 w 15811497"/>
              <a:gd name="connsiteY2-13532" fmla="*/ 5243926 h 6248398"/>
              <a:gd name="connsiteX3-13533" fmla="*/ 11369911 w 15811497"/>
              <a:gd name="connsiteY3-13534" fmla="*/ 5285874 h 6248398"/>
              <a:gd name="connsiteX4-13535" fmla="*/ 11410606 w 15811497"/>
              <a:gd name="connsiteY4-13536" fmla="*/ 5316305 h 6248398"/>
              <a:gd name="connsiteX5-13537" fmla="*/ 11499892 w 15811497"/>
              <a:gd name="connsiteY5-13538" fmla="*/ 5397454 h 6248398"/>
              <a:gd name="connsiteX6-13539" fmla="*/ 11528781 w 15811497"/>
              <a:gd name="connsiteY6-13540" fmla="*/ 5429240 h 6248398"/>
              <a:gd name="connsiteX7-13541" fmla="*/ 11504846 w 15811497"/>
              <a:gd name="connsiteY7-13542" fmla="*/ 5414699 h 6248398"/>
              <a:gd name="connsiteX8-13543" fmla="*/ 11371717 w 15811497"/>
              <a:gd name="connsiteY8-13544" fmla="*/ 5315148 h 6248398"/>
              <a:gd name="connsiteX9-13545" fmla="*/ 11292198 w 15811497"/>
              <a:gd name="connsiteY9-13546" fmla="*/ 5255685 h 6248398"/>
              <a:gd name="connsiteX10-13547" fmla="*/ 11209760 w 15811497"/>
              <a:gd name="connsiteY10-13548" fmla="*/ 5180760 h 6248398"/>
              <a:gd name="connsiteX11-13549" fmla="*/ 7448548 w 15811497"/>
              <a:gd name="connsiteY11-13550" fmla="*/ 0 h 6248398"/>
              <a:gd name="connsiteX12-13551" fmla="*/ 8721604 w 15811497"/>
              <a:gd name="connsiteY12-13552" fmla="*/ 757692 h 6248398"/>
              <a:gd name="connsiteX13-13553" fmla="*/ 8890522 w 15811497"/>
              <a:gd name="connsiteY13-13554" fmla="*/ 1193234 h 6248398"/>
              <a:gd name="connsiteX14-13555" fmla="*/ 9958384 w 15811497"/>
              <a:gd name="connsiteY14-13556" fmla="*/ 1828798 h 6248398"/>
              <a:gd name="connsiteX15-13557" fmla="*/ 10895504 w 15811497"/>
              <a:gd name="connsiteY15-13558" fmla="*/ 1386857 h 6248398"/>
              <a:gd name="connsiteX16-13559" fmla="*/ 11096041 w 15811497"/>
              <a:gd name="connsiteY16-13560" fmla="*/ 1170993 h 6248398"/>
              <a:gd name="connsiteX17-13561" fmla="*/ 13049247 w 15811497"/>
              <a:gd name="connsiteY17-13562" fmla="*/ 361949 h 6248398"/>
              <a:gd name="connsiteX18-13563" fmla="*/ 15811497 w 15811497"/>
              <a:gd name="connsiteY18-13564" fmla="*/ 3124198 h 6248398"/>
              <a:gd name="connsiteX19-13565" fmla="*/ 13049247 w 15811497"/>
              <a:gd name="connsiteY19-13566" fmla="*/ 5886448 h 6248398"/>
              <a:gd name="connsiteX20-13567" fmla="*/ 11732594 w 15811497"/>
              <a:gd name="connsiteY20-13568" fmla="*/ 5553059 h 6248398"/>
              <a:gd name="connsiteX21-13569" fmla="*/ 11528782 w 15811497"/>
              <a:gd name="connsiteY21-13570" fmla="*/ 5429240 h 6248398"/>
              <a:gd name="connsiteX22-13571" fmla="*/ 11499893 w 15811497"/>
              <a:gd name="connsiteY22-13572" fmla="*/ 5397454 h 6248398"/>
              <a:gd name="connsiteX23-13573" fmla="*/ 11410607 w 15811497"/>
              <a:gd name="connsiteY23-13574" fmla="*/ 5316305 h 6248398"/>
              <a:gd name="connsiteX24-13575" fmla="*/ 11369912 w 15811497"/>
              <a:gd name="connsiteY24-13576" fmla="*/ 5285874 h 6248398"/>
              <a:gd name="connsiteX25-13577" fmla="*/ 11355656 w 15811497"/>
              <a:gd name="connsiteY25-13578" fmla="*/ 5144675 h 6248398"/>
              <a:gd name="connsiteX26-13579" fmla="*/ 11369912 w 15811497"/>
              <a:gd name="connsiteY26-13580" fmla="*/ 5285874 h 6248398"/>
              <a:gd name="connsiteX27-13581" fmla="*/ 11313816 w 15811497"/>
              <a:gd name="connsiteY27-13582" fmla="*/ 5243926 h 6248398"/>
              <a:gd name="connsiteX28-13583" fmla="*/ 11210151 w 15811497"/>
              <a:gd name="connsiteY28-13584" fmla="*/ 5180948 h 6248398"/>
              <a:gd name="connsiteX29-13585" fmla="*/ 11209761 w 15811497"/>
              <a:gd name="connsiteY29-13586" fmla="*/ 5180760 h 6248398"/>
              <a:gd name="connsiteX30-13587" fmla="*/ 11096041 w 15811497"/>
              <a:gd name="connsiteY30-13588" fmla="*/ 5077404 h 6248398"/>
              <a:gd name="connsiteX31-13589" fmla="*/ 11063094 w 15811497"/>
              <a:gd name="connsiteY31-13590" fmla="*/ 5041153 h 6248398"/>
              <a:gd name="connsiteX32-13591" fmla="*/ 11063091 w 15811497"/>
              <a:gd name="connsiteY32-13592" fmla="*/ 5041152 h 6248398"/>
              <a:gd name="connsiteX33-13593" fmla="*/ 11096040 w 15811497"/>
              <a:gd name="connsiteY33-13594" fmla="*/ 5077404 h 6248398"/>
              <a:gd name="connsiteX34-13595" fmla="*/ 11209760 w 15811497"/>
              <a:gd name="connsiteY34-13596" fmla="*/ 5180760 h 6248398"/>
              <a:gd name="connsiteX35-13597" fmla="*/ 11100244 w 15811497"/>
              <a:gd name="connsiteY35-13598" fmla="*/ 5128004 h 6248398"/>
              <a:gd name="connsiteX36-13599" fmla="*/ 10610846 w 15811497"/>
              <a:gd name="connsiteY36-13600" fmla="*/ 5029199 h 6248398"/>
              <a:gd name="connsiteX37-13601" fmla="*/ 9640652 w 15811497"/>
              <a:gd name="connsiteY37-13602" fmla="*/ 5486739 h 6248398"/>
              <a:gd name="connsiteX38-13603" fmla="*/ 9628722 w 15811497"/>
              <a:gd name="connsiteY38-13604" fmla="*/ 5502693 h 6248398"/>
              <a:gd name="connsiteX39-13605" fmla="*/ 9568273 w 15811497"/>
              <a:gd name="connsiteY39-13606" fmla="*/ 5583530 h 6248398"/>
              <a:gd name="connsiteX40-13607" fmla="*/ 9535504 w 15811497"/>
              <a:gd name="connsiteY40-13608" fmla="*/ 5637470 h 6248398"/>
              <a:gd name="connsiteX41-13609" fmla="*/ 9535505 w 15811497"/>
              <a:gd name="connsiteY41-13610" fmla="*/ 5637470 h 6248398"/>
              <a:gd name="connsiteX42-13611" fmla="*/ 9568273 w 15811497"/>
              <a:gd name="connsiteY42-13612" fmla="*/ 5583531 h 6248398"/>
              <a:gd name="connsiteX43-13613" fmla="*/ 9628722 w 15811497"/>
              <a:gd name="connsiteY43-13614" fmla="*/ 5502694 h 6248398"/>
              <a:gd name="connsiteX44-13615" fmla="*/ 9563485 w 15811497"/>
              <a:gd name="connsiteY44-13616" fmla="*/ 5610078 h 6248398"/>
              <a:gd name="connsiteX45-13617" fmla="*/ 9542221 w 15811497"/>
              <a:gd name="connsiteY45-13618" fmla="*/ 5638514 h 6248398"/>
              <a:gd name="connsiteX46-13619" fmla="*/ 9480140 w 15811497"/>
              <a:gd name="connsiteY46-13620" fmla="*/ 5721533 h 6248398"/>
              <a:gd name="connsiteX47-13621" fmla="*/ 8362947 w 15811497"/>
              <a:gd name="connsiteY47-13622" fmla="*/ 6248398 h 6248398"/>
              <a:gd name="connsiteX48-13623" fmla="*/ 7028922 w 15811497"/>
              <a:gd name="connsiteY48-13624" fmla="*/ 5364147 h 6248398"/>
              <a:gd name="connsiteX49-13625" fmla="*/ 6990513 w 15811497"/>
              <a:gd name="connsiteY49-13626" fmla="*/ 5259205 h 6248398"/>
              <a:gd name="connsiteX50-13627" fmla="*/ 6990512 w 15811497"/>
              <a:gd name="connsiteY50-13628" fmla="*/ 5259199 h 6248398"/>
              <a:gd name="connsiteX51-13629" fmla="*/ 6983676 w 15811497"/>
              <a:gd name="connsiteY51-13630" fmla="*/ 5240519 h 6248398"/>
              <a:gd name="connsiteX52-13631" fmla="*/ 6983673 w 15811497"/>
              <a:gd name="connsiteY52-13632" fmla="*/ 5240519 h 6248398"/>
              <a:gd name="connsiteX53-13633" fmla="*/ 6980236 w 15811497"/>
              <a:gd name="connsiteY53-13634" fmla="*/ 5231130 h 6248398"/>
              <a:gd name="connsiteX54-13635" fmla="*/ 6978859 w 15811497"/>
              <a:gd name="connsiteY54-13636" fmla="*/ 5225774 h 6248398"/>
              <a:gd name="connsiteX55-13637" fmla="*/ 6984291 w 15811497"/>
              <a:gd name="connsiteY55-13638" fmla="*/ 5240614 h 6248398"/>
              <a:gd name="connsiteX56-13639" fmla="*/ 6984292 w 15811497"/>
              <a:gd name="connsiteY56-13640" fmla="*/ 5240614 h 6248398"/>
              <a:gd name="connsiteX57-13641" fmla="*/ 6978860 w 15811497"/>
              <a:gd name="connsiteY57-13642" fmla="*/ 5225773 h 6248398"/>
              <a:gd name="connsiteX58-13643" fmla="*/ 6944562 w 15811497"/>
              <a:gd name="connsiteY58-13644" fmla="*/ 5092380 h 6248398"/>
              <a:gd name="connsiteX59-13645" fmla="*/ 6978860 w 15811497"/>
              <a:gd name="connsiteY59-13646" fmla="*/ 5225773 h 6248398"/>
              <a:gd name="connsiteX60-13647" fmla="*/ 6948299 w 15811497"/>
              <a:gd name="connsiteY60-13648" fmla="*/ 5142273 h 6248398"/>
              <a:gd name="connsiteX61-13649" fmla="*/ 5829297 w 15811497"/>
              <a:gd name="connsiteY61-13650" fmla="*/ 4400549 h 6248398"/>
              <a:gd name="connsiteX62-13651" fmla="*/ 5056802 w 15811497"/>
              <a:gd name="connsiteY62-13652" fmla="*/ 4677867 h 6248398"/>
              <a:gd name="connsiteX63-13653" fmla="*/ 5022517 w 15811497"/>
              <a:gd name="connsiteY63-13654" fmla="*/ 4709027 h 6248398"/>
              <a:gd name="connsiteX64-13655" fmla="*/ 5022515 w 15811497"/>
              <a:gd name="connsiteY64-13656" fmla="*/ 4709029 h 6248398"/>
              <a:gd name="connsiteX65-13657" fmla="*/ 4778482 w 15811497"/>
              <a:gd name="connsiteY65-13658" fmla="*/ 5008058 h 6248398"/>
              <a:gd name="connsiteX66-13659" fmla="*/ 4715455 w 15811497"/>
              <a:gd name="connsiteY66-13660" fmla="*/ 5077404 h 6248398"/>
              <a:gd name="connsiteX67-13661" fmla="*/ 2762249 w 15811497"/>
              <a:gd name="connsiteY67-13662" fmla="*/ 5886448 h 6248398"/>
              <a:gd name="connsiteX68-13663" fmla="*/ 0 w 15811497"/>
              <a:gd name="connsiteY68-13664" fmla="*/ 3124198 h 6248398"/>
              <a:gd name="connsiteX69-13665" fmla="*/ 2762249 w 15811497"/>
              <a:gd name="connsiteY69-13666" fmla="*/ 361949 h 6248398"/>
              <a:gd name="connsiteX70-13667" fmla="*/ 4078902 w 15811497"/>
              <a:gd name="connsiteY70-13668" fmla="*/ 695338 h 6248398"/>
              <a:gd name="connsiteX71-13669" fmla="*/ 4261443 w 15811497"/>
              <a:gd name="connsiteY71-13670" fmla="*/ 806235 h 6248398"/>
              <a:gd name="connsiteX72-13671" fmla="*/ 4409044 w 15811497"/>
              <a:gd name="connsiteY72-13672" fmla="*/ 910268 h 6248398"/>
              <a:gd name="connsiteX73-13673" fmla="*/ 4612477 w 15811497"/>
              <a:gd name="connsiteY73-13674" fmla="*/ 1077402 h 6248398"/>
              <a:gd name="connsiteX74-13675" fmla="*/ 4612478 w 15811497"/>
              <a:gd name="connsiteY74-13676" fmla="*/ 1077403 h 6248398"/>
              <a:gd name="connsiteX75-13677" fmla="*/ 4715454 w 15811497"/>
              <a:gd name="connsiteY75-13678" fmla="*/ 1170993 h 6248398"/>
              <a:gd name="connsiteX76-13679" fmla="*/ 4701725 w 15811497"/>
              <a:gd name="connsiteY76-13680" fmla="*/ 1120394 h 6248398"/>
              <a:gd name="connsiteX77-13681" fmla="*/ 5191122 w 15811497"/>
              <a:gd name="connsiteY77-13682" fmla="*/ 1219199 h 6248398"/>
              <a:gd name="connsiteX78-13683" fmla="*/ 6161317 w 15811497"/>
              <a:gd name="connsiteY78-13684" fmla="*/ 761659 h 6248398"/>
              <a:gd name="connsiteX79-13685" fmla="*/ 6224019 w 15811497"/>
              <a:gd name="connsiteY79-13686" fmla="*/ 677808 h 6248398"/>
              <a:gd name="connsiteX80-13687" fmla="*/ 6175489 w 15811497"/>
              <a:gd name="connsiteY80-13688" fmla="*/ 757691 h 6248398"/>
              <a:gd name="connsiteX81-13689" fmla="*/ 6175489 w 15811497"/>
              <a:gd name="connsiteY81-13690" fmla="*/ 757692 h 6248398"/>
              <a:gd name="connsiteX82-13691" fmla="*/ 6224020 w 15811497"/>
              <a:gd name="connsiteY82-13692" fmla="*/ 677809 h 6248398"/>
              <a:gd name="connsiteX83-13693" fmla="*/ 6233696 w 15811497"/>
              <a:gd name="connsiteY83-13694" fmla="*/ 664869 h 6248398"/>
              <a:gd name="connsiteX84-13695" fmla="*/ 6252611 w 15811497"/>
              <a:gd name="connsiteY84-13696" fmla="*/ 633734 h 6248398"/>
              <a:gd name="connsiteX85-13697" fmla="*/ 6252610 w 15811497"/>
              <a:gd name="connsiteY85-13698" fmla="*/ 633734 h 6248398"/>
              <a:gd name="connsiteX86-13699" fmla="*/ 6233696 w 15811497"/>
              <a:gd name="connsiteY86-13700" fmla="*/ 664868 h 6248398"/>
              <a:gd name="connsiteX87-13701" fmla="*/ 6224019 w 15811497"/>
              <a:gd name="connsiteY87-13702" fmla="*/ 677808 h 6248398"/>
              <a:gd name="connsiteX88-13703" fmla="*/ 6248008 w 15811497"/>
              <a:gd name="connsiteY88-13704" fmla="*/ 638320 h 6248398"/>
              <a:gd name="connsiteX89-13705" fmla="*/ 6251291 w 15811497"/>
              <a:gd name="connsiteY89-13706" fmla="*/ 633930 h 6248398"/>
              <a:gd name="connsiteX90-13707" fmla="*/ 6251293 w 15811497"/>
              <a:gd name="connsiteY90-13708" fmla="*/ 633929 h 6248398"/>
              <a:gd name="connsiteX91-13709" fmla="*/ 6257683 w 15811497"/>
              <a:gd name="connsiteY91-13710" fmla="*/ 625384 h 6248398"/>
              <a:gd name="connsiteX92-13711" fmla="*/ 6257686 w 15811497"/>
              <a:gd name="connsiteY92-13712" fmla="*/ 625380 h 6248398"/>
              <a:gd name="connsiteX93-13713" fmla="*/ 6331355 w 15811497"/>
              <a:gd name="connsiteY93-13714" fmla="*/ 526865 h 6248398"/>
              <a:gd name="connsiteX94-13715" fmla="*/ 7448548 w 15811497"/>
              <a:gd name="connsiteY94-13716" fmla="*/ 0 h 6248398"/>
              <a:gd name="connsiteX0-13717" fmla="*/ 11209760 w 15811497"/>
              <a:gd name="connsiteY0-13718" fmla="*/ 5180760 h 6248398"/>
              <a:gd name="connsiteX1-13719" fmla="*/ 11210150 w 15811497"/>
              <a:gd name="connsiteY1-13720" fmla="*/ 5180948 h 6248398"/>
              <a:gd name="connsiteX2-13721" fmla="*/ 11313815 w 15811497"/>
              <a:gd name="connsiteY2-13722" fmla="*/ 5243926 h 6248398"/>
              <a:gd name="connsiteX3-13723" fmla="*/ 11369911 w 15811497"/>
              <a:gd name="connsiteY3-13724" fmla="*/ 5285874 h 6248398"/>
              <a:gd name="connsiteX4-13725" fmla="*/ 11410606 w 15811497"/>
              <a:gd name="connsiteY4-13726" fmla="*/ 5316305 h 6248398"/>
              <a:gd name="connsiteX5-13727" fmla="*/ 11499892 w 15811497"/>
              <a:gd name="connsiteY5-13728" fmla="*/ 5397454 h 6248398"/>
              <a:gd name="connsiteX6-13729" fmla="*/ 11528781 w 15811497"/>
              <a:gd name="connsiteY6-13730" fmla="*/ 5429240 h 6248398"/>
              <a:gd name="connsiteX7-13731" fmla="*/ 11504846 w 15811497"/>
              <a:gd name="connsiteY7-13732" fmla="*/ 5414699 h 6248398"/>
              <a:gd name="connsiteX8-13733" fmla="*/ 11371717 w 15811497"/>
              <a:gd name="connsiteY8-13734" fmla="*/ 5315148 h 6248398"/>
              <a:gd name="connsiteX9-13735" fmla="*/ 11292198 w 15811497"/>
              <a:gd name="connsiteY9-13736" fmla="*/ 5255685 h 6248398"/>
              <a:gd name="connsiteX10-13737" fmla="*/ 11209760 w 15811497"/>
              <a:gd name="connsiteY10-13738" fmla="*/ 5180760 h 6248398"/>
              <a:gd name="connsiteX11-13739" fmla="*/ 7448548 w 15811497"/>
              <a:gd name="connsiteY11-13740" fmla="*/ 0 h 6248398"/>
              <a:gd name="connsiteX12-13741" fmla="*/ 8721604 w 15811497"/>
              <a:gd name="connsiteY12-13742" fmla="*/ 757692 h 6248398"/>
              <a:gd name="connsiteX13-13743" fmla="*/ 8890522 w 15811497"/>
              <a:gd name="connsiteY13-13744" fmla="*/ 1193234 h 6248398"/>
              <a:gd name="connsiteX14-13745" fmla="*/ 9958384 w 15811497"/>
              <a:gd name="connsiteY14-13746" fmla="*/ 1828798 h 6248398"/>
              <a:gd name="connsiteX15-13747" fmla="*/ 10895504 w 15811497"/>
              <a:gd name="connsiteY15-13748" fmla="*/ 1386857 h 6248398"/>
              <a:gd name="connsiteX16-13749" fmla="*/ 11096041 w 15811497"/>
              <a:gd name="connsiteY16-13750" fmla="*/ 1170993 h 6248398"/>
              <a:gd name="connsiteX17-13751" fmla="*/ 13049247 w 15811497"/>
              <a:gd name="connsiteY17-13752" fmla="*/ 361949 h 6248398"/>
              <a:gd name="connsiteX18-13753" fmla="*/ 15811497 w 15811497"/>
              <a:gd name="connsiteY18-13754" fmla="*/ 3124198 h 6248398"/>
              <a:gd name="connsiteX19-13755" fmla="*/ 13049247 w 15811497"/>
              <a:gd name="connsiteY19-13756" fmla="*/ 5886448 h 6248398"/>
              <a:gd name="connsiteX20-13757" fmla="*/ 11732594 w 15811497"/>
              <a:gd name="connsiteY20-13758" fmla="*/ 5553059 h 6248398"/>
              <a:gd name="connsiteX21-13759" fmla="*/ 11528782 w 15811497"/>
              <a:gd name="connsiteY21-13760" fmla="*/ 5429240 h 6248398"/>
              <a:gd name="connsiteX22-13761" fmla="*/ 11499893 w 15811497"/>
              <a:gd name="connsiteY22-13762" fmla="*/ 5397454 h 6248398"/>
              <a:gd name="connsiteX23-13763" fmla="*/ 11410607 w 15811497"/>
              <a:gd name="connsiteY23-13764" fmla="*/ 5316305 h 6248398"/>
              <a:gd name="connsiteX24-13765" fmla="*/ 11369912 w 15811497"/>
              <a:gd name="connsiteY24-13766" fmla="*/ 5285874 h 6248398"/>
              <a:gd name="connsiteX25-13767" fmla="*/ 11355656 w 15811497"/>
              <a:gd name="connsiteY25-13768" fmla="*/ 5144675 h 6248398"/>
              <a:gd name="connsiteX26-13769" fmla="*/ 11369912 w 15811497"/>
              <a:gd name="connsiteY26-13770" fmla="*/ 5285874 h 6248398"/>
              <a:gd name="connsiteX27-13771" fmla="*/ 11313816 w 15811497"/>
              <a:gd name="connsiteY27-13772" fmla="*/ 5243926 h 6248398"/>
              <a:gd name="connsiteX28-13773" fmla="*/ 11210151 w 15811497"/>
              <a:gd name="connsiteY28-13774" fmla="*/ 5180948 h 6248398"/>
              <a:gd name="connsiteX29-13775" fmla="*/ 11209761 w 15811497"/>
              <a:gd name="connsiteY29-13776" fmla="*/ 5180760 h 6248398"/>
              <a:gd name="connsiteX30-13777" fmla="*/ 11096041 w 15811497"/>
              <a:gd name="connsiteY30-13778" fmla="*/ 5077404 h 6248398"/>
              <a:gd name="connsiteX31-13779" fmla="*/ 11063094 w 15811497"/>
              <a:gd name="connsiteY31-13780" fmla="*/ 5041153 h 6248398"/>
              <a:gd name="connsiteX32-13781" fmla="*/ 11063091 w 15811497"/>
              <a:gd name="connsiteY32-13782" fmla="*/ 5041152 h 6248398"/>
              <a:gd name="connsiteX33-13783" fmla="*/ 11096040 w 15811497"/>
              <a:gd name="connsiteY33-13784" fmla="*/ 5077404 h 6248398"/>
              <a:gd name="connsiteX34-13785" fmla="*/ 11209760 w 15811497"/>
              <a:gd name="connsiteY34-13786" fmla="*/ 5180760 h 6248398"/>
              <a:gd name="connsiteX35-13787" fmla="*/ 11100244 w 15811497"/>
              <a:gd name="connsiteY35-13788" fmla="*/ 5128004 h 6248398"/>
              <a:gd name="connsiteX36-13789" fmla="*/ 10610846 w 15811497"/>
              <a:gd name="connsiteY36-13790" fmla="*/ 5029199 h 6248398"/>
              <a:gd name="connsiteX37-13791" fmla="*/ 9640652 w 15811497"/>
              <a:gd name="connsiteY37-13792" fmla="*/ 5486739 h 6248398"/>
              <a:gd name="connsiteX38-13793" fmla="*/ 9628722 w 15811497"/>
              <a:gd name="connsiteY38-13794" fmla="*/ 5502693 h 6248398"/>
              <a:gd name="connsiteX39-13795" fmla="*/ 9568273 w 15811497"/>
              <a:gd name="connsiteY39-13796" fmla="*/ 5583530 h 6248398"/>
              <a:gd name="connsiteX40-13797" fmla="*/ 9535504 w 15811497"/>
              <a:gd name="connsiteY40-13798" fmla="*/ 5637470 h 6248398"/>
              <a:gd name="connsiteX41-13799" fmla="*/ 9535505 w 15811497"/>
              <a:gd name="connsiteY41-13800" fmla="*/ 5637470 h 6248398"/>
              <a:gd name="connsiteX42-13801" fmla="*/ 9568273 w 15811497"/>
              <a:gd name="connsiteY42-13802" fmla="*/ 5583531 h 6248398"/>
              <a:gd name="connsiteX43-13803" fmla="*/ 9628722 w 15811497"/>
              <a:gd name="connsiteY43-13804" fmla="*/ 5502694 h 6248398"/>
              <a:gd name="connsiteX44-13805" fmla="*/ 9563485 w 15811497"/>
              <a:gd name="connsiteY44-13806" fmla="*/ 5610078 h 6248398"/>
              <a:gd name="connsiteX45-13807" fmla="*/ 9542221 w 15811497"/>
              <a:gd name="connsiteY45-13808" fmla="*/ 5638514 h 6248398"/>
              <a:gd name="connsiteX46-13809" fmla="*/ 9480140 w 15811497"/>
              <a:gd name="connsiteY46-13810" fmla="*/ 5721533 h 6248398"/>
              <a:gd name="connsiteX47-13811" fmla="*/ 8362947 w 15811497"/>
              <a:gd name="connsiteY47-13812" fmla="*/ 6248398 h 6248398"/>
              <a:gd name="connsiteX48-13813" fmla="*/ 7028922 w 15811497"/>
              <a:gd name="connsiteY48-13814" fmla="*/ 5364147 h 6248398"/>
              <a:gd name="connsiteX49-13815" fmla="*/ 6990513 w 15811497"/>
              <a:gd name="connsiteY49-13816" fmla="*/ 5259205 h 6248398"/>
              <a:gd name="connsiteX50-13817" fmla="*/ 6990512 w 15811497"/>
              <a:gd name="connsiteY50-13818" fmla="*/ 5259199 h 6248398"/>
              <a:gd name="connsiteX51-13819" fmla="*/ 6983676 w 15811497"/>
              <a:gd name="connsiteY51-13820" fmla="*/ 5240519 h 6248398"/>
              <a:gd name="connsiteX52-13821" fmla="*/ 6983673 w 15811497"/>
              <a:gd name="connsiteY52-13822" fmla="*/ 5240519 h 6248398"/>
              <a:gd name="connsiteX53-13823" fmla="*/ 6980236 w 15811497"/>
              <a:gd name="connsiteY53-13824" fmla="*/ 5231130 h 6248398"/>
              <a:gd name="connsiteX54-13825" fmla="*/ 6978859 w 15811497"/>
              <a:gd name="connsiteY54-13826" fmla="*/ 5225774 h 6248398"/>
              <a:gd name="connsiteX55-13827" fmla="*/ 6984291 w 15811497"/>
              <a:gd name="connsiteY55-13828" fmla="*/ 5240614 h 6248398"/>
              <a:gd name="connsiteX56-13829" fmla="*/ 6984292 w 15811497"/>
              <a:gd name="connsiteY56-13830" fmla="*/ 5240614 h 6248398"/>
              <a:gd name="connsiteX57-13831" fmla="*/ 6978860 w 15811497"/>
              <a:gd name="connsiteY57-13832" fmla="*/ 5225773 h 6248398"/>
              <a:gd name="connsiteX58-13833" fmla="*/ 6944562 w 15811497"/>
              <a:gd name="connsiteY58-13834" fmla="*/ 5092380 h 6248398"/>
              <a:gd name="connsiteX59-13835" fmla="*/ 6978860 w 15811497"/>
              <a:gd name="connsiteY59-13836" fmla="*/ 5225773 h 6248398"/>
              <a:gd name="connsiteX60-13837" fmla="*/ 6948299 w 15811497"/>
              <a:gd name="connsiteY60-13838" fmla="*/ 5142273 h 6248398"/>
              <a:gd name="connsiteX61-13839" fmla="*/ 5829297 w 15811497"/>
              <a:gd name="connsiteY61-13840" fmla="*/ 4400549 h 6248398"/>
              <a:gd name="connsiteX62-13841" fmla="*/ 5056802 w 15811497"/>
              <a:gd name="connsiteY62-13842" fmla="*/ 4677867 h 6248398"/>
              <a:gd name="connsiteX63-13843" fmla="*/ 5022517 w 15811497"/>
              <a:gd name="connsiteY63-13844" fmla="*/ 4709027 h 6248398"/>
              <a:gd name="connsiteX64-13845" fmla="*/ 5022515 w 15811497"/>
              <a:gd name="connsiteY64-13846" fmla="*/ 4709029 h 6248398"/>
              <a:gd name="connsiteX65-13847" fmla="*/ 4778482 w 15811497"/>
              <a:gd name="connsiteY65-13848" fmla="*/ 5008058 h 6248398"/>
              <a:gd name="connsiteX66-13849" fmla="*/ 4715455 w 15811497"/>
              <a:gd name="connsiteY66-13850" fmla="*/ 5077404 h 6248398"/>
              <a:gd name="connsiteX67-13851" fmla="*/ 2762249 w 15811497"/>
              <a:gd name="connsiteY67-13852" fmla="*/ 5886448 h 6248398"/>
              <a:gd name="connsiteX68-13853" fmla="*/ 0 w 15811497"/>
              <a:gd name="connsiteY68-13854" fmla="*/ 3124198 h 6248398"/>
              <a:gd name="connsiteX69-13855" fmla="*/ 2762249 w 15811497"/>
              <a:gd name="connsiteY69-13856" fmla="*/ 361949 h 6248398"/>
              <a:gd name="connsiteX70-13857" fmla="*/ 4078902 w 15811497"/>
              <a:gd name="connsiteY70-13858" fmla="*/ 695338 h 6248398"/>
              <a:gd name="connsiteX71-13859" fmla="*/ 4261443 w 15811497"/>
              <a:gd name="connsiteY71-13860" fmla="*/ 806235 h 6248398"/>
              <a:gd name="connsiteX72-13861" fmla="*/ 4409044 w 15811497"/>
              <a:gd name="connsiteY72-13862" fmla="*/ 910268 h 6248398"/>
              <a:gd name="connsiteX73-13863" fmla="*/ 4612477 w 15811497"/>
              <a:gd name="connsiteY73-13864" fmla="*/ 1077402 h 6248398"/>
              <a:gd name="connsiteX74-13865" fmla="*/ 4612478 w 15811497"/>
              <a:gd name="connsiteY74-13866" fmla="*/ 1077403 h 6248398"/>
              <a:gd name="connsiteX75-13867" fmla="*/ 4701725 w 15811497"/>
              <a:gd name="connsiteY75-13868" fmla="*/ 1120394 h 6248398"/>
              <a:gd name="connsiteX76-13869" fmla="*/ 5191122 w 15811497"/>
              <a:gd name="connsiteY76-13870" fmla="*/ 1219199 h 6248398"/>
              <a:gd name="connsiteX77-13871" fmla="*/ 6161317 w 15811497"/>
              <a:gd name="connsiteY77-13872" fmla="*/ 761659 h 6248398"/>
              <a:gd name="connsiteX78-13873" fmla="*/ 6224019 w 15811497"/>
              <a:gd name="connsiteY78-13874" fmla="*/ 677808 h 6248398"/>
              <a:gd name="connsiteX79-13875" fmla="*/ 6175489 w 15811497"/>
              <a:gd name="connsiteY79-13876" fmla="*/ 757691 h 6248398"/>
              <a:gd name="connsiteX80-13877" fmla="*/ 6175489 w 15811497"/>
              <a:gd name="connsiteY80-13878" fmla="*/ 757692 h 6248398"/>
              <a:gd name="connsiteX81-13879" fmla="*/ 6224020 w 15811497"/>
              <a:gd name="connsiteY81-13880" fmla="*/ 677809 h 6248398"/>
              <a:gd name="connsiteX82-13881" fmla="*/ 6233696 w 15811497"/>
              <a:gd name="connsiteY82-13882" fmla="*/ 664869 h 6248398"/>
              <a:gd name="connsiteX83-13883" fmla="*/ 6252611 w 15811497"/>
              <a:gd name="connsiteY83-13884" fmla="*/ 633734 h 6248398"/>
              <a:gd name="connsiteX84-13885" fmla="*/ 6252610 w 15811497"/>
              <a:gd name="connsiteY84-13886" fmla="*/ 633734 h 6248398"/>
              <a:gd name="connsiteX85-13887" fmla="*/ 6233696 w 15811497"/>
              <a:gd name="connsiteY85-13888" fmla="*/ 664868 h 6248398"/>
              <a:gd name="connsiteX86-13889" fmla="*/ 6224019 w 15811497"/>
              <a:gd name="connsiteY86-13890" fmla="*/ 677808 h 6248398"/>
              <a:gd name="connsiteX87-13891" fmla="*/ 6248008 w 15811497"/>
              <a:gd name="connsiteY87-13892" fmla="*/ 638320 h 6248398"/>
              <a:gd name="connsiteX88-13893" fmla="*/ 6251291 w 15811497"/>
              <a:gd name="connsiteY88-13894" fmla="*/ 633930 h 6248398"/>
              <a:gd name="connsiteX89-13895" fmla="*/ 6251293 w 15811497"/>
              <a:gd name="connsiteY89-13896" fmla="*/ 633929 h 6248398"/>
              <a:gd name="connsiteX90-13897" fmla="*/ 6257683 w 15811497"/>
              <a:gd name="connsiteY90-13898" fmla="*/ 625384 h 6248398"/>
              <a:gd name="connsiteX91-13899" fmla="*/ 6257686 w 15811497"/>
              <a:gd name="connsiteY91-13900" fmla="*/ 625380 h 6248398"/>
              <a:gd name="connsiteX92-13901" fmla="*/ 6331355 w 15811497"/>
              <a:gd name="connsiteY92-13902" fmla="*/ 526865 h 6248398"/>
              <a:gd name="connsiteX93-13903" fmla="*/ 7448548 w 15811497"/>
              <a:gd name="connsiteY93-13904" fmla="*/ 0 h 6248398"/>
              <a:gd name="connsiteX0-13905" fmla="*/ 11209760 w 15811497"/>
              <a:gd name="connsiteY0-13906" fmla="*/ 5180760 h 6248398"/>
              <a:gd name="connsiteX1-13907" fmla="*/ 11210150 w 15811497"/>
              <a:gd name="connsiteY1-13908" fmla="*/ 5180948 h 6248398"/>
              <a:gd name="connsiteX2-13909" fmla="*/ 11313815 w 15811497"/>
              <a:gd name="connsiteY2-13910" fmla="*/ 5243926 h 6248398"/>
              <a:gd name="connsiteX3-13911" fmla="*/ 11369911 w 15811497"/>
              <a:gd name="connsiteY3-13912" fmla="*/ 5285874 h 6248398"/>
              <a:gd name="connsiteX4-13913" fmla="*/ 11410606 w 15811497"/>
              <a:gd name="connsiteY4-13914" fmla="*/ 5316305 h 6248398"/>
              <a:gd name="connsiteX5-13915" fmla="*/ 11499892 w 15811497"/>
              <a:gd name="connsiteY5-13916" fmla="*/ 5397454 h 6248398"/>
              <a:gd name="connsiteX6-13917" fmla="*/ 11528781 w 15811497"/>
              <a:gd name="connsiteY6-13918" fmla="*/ 5429240 h 6248398"/>
              <a:gd name="connsiteX7-13919" fmla="*/ 11504846 w 15811497"/>
              <a:gd name="connsiteY7-13920" fmla="*/ 5414699 h 6248398"/>
              <a:gd name="connsiteX8-13921" fmla="*/ 11371717 w 15811497"/>
              <a:gd name="connsiteY8-13922" fmla="*/ 5315148 h 6248398"/>
              <a:gd name="connsiteX9-13923" fmla="*/ 11292198 w 15811497"/>
              <a:gd name="connsiteY9-13924" fmla="*/ 5255685 h 6248398"/>
              <a:gd name="connsiteX10-13925" fmla="*/ 11209760 w 15811497"/>
              <a:gd name="connsiteY10-13926" fmla="*/ 5180760 h 6248398"/>
              <a:gd name="connsiteX11-13927" fmla="*/ 7448548 w 15811497"/>
              <a:gd name="connsiteY11-13928" fmla="*/ 0 h 6248398"/>
              <a:gd name="connsiteX12-13929" fmla="*/ 8721604 w 15811497"/>
              <a:gd name="connsiteY12-13930" fmla="*/ 757692 h 6248398"/>
              <a:gd name="connsiteX13-13931" fmla="*/ 8890522 w 15811497"/>
              <a:gd name="connsiteY13-13932" fmla="*/ 1193234 h 6248398"/>
              <a:gd name="connsiteX14-13933" fmla="*/ 9958384 w 15811497"/>
              <a:gd name="connsiteY14-13934" fmla="*/ 1828798 h 6248398"/>
              <a:gd name="connsiteX15-13935" fmla="*/ 10895504 w 15811497"/>
              <a:gd name="connsiteY15-13936" fmla="*/ 1386857 h 6248398"/>
              <a:gd name="connsiteX16-13937" fmla="*/ 11096041 w 15811497"/>
              <a:gd name="connsiteY16-13938" fmla="*/ 1170993 h 6248398"/>
              <a:gd name="connsiteX17-13939" fmla="*/ 13049247 w 15811497"/>
              <a:gd name="connsiteY17-13940" fmla="*/ 361949 h 6248398"/>
              <a:gd name="connsiteX18-13941" fmla="*/ 15811497 w 15811497"/>
              <a:gd name="connsiteY18-13942" fmla="*/ 3124198 h 6248398"/>
              <a:gd name="connsiteX19-13943" fmla="*/ 13049247 w 15811497"/>
              <a:gd name="connsiteY19-13944" fmla="*/ 5886448 h 6248398"/>
              <a:gd name="connsiteX20-13945" fmla="*/ 11732594 w 15811497"/>
              <a:gd name="connsiteY20-13946" fmla="*/ 5553059 h 6248398"/>
              <a:gd name="connsiteX21-13947" fmla="*/ 11528782 w 15811497"/>
              <a:gd name="connsiteY21-13948" fmla="*/ 5429240 h 6248398"/>
              <a:gd name="connsiteX22-13949" fmla="*/ 11499893 w 15811497"/>
              <a:gd name="connsiteY22-13950" fmla="*/ 5397454 h 6248398"/>
              <a:gd name="connsiteX23-13951" fmla="*/ 11410607 w 15811497"/>
              <a:gd name="connsiteY23-13952" fmla="*/ 5316305 h 6248398"/>
              <a:gd name="connsiteX24-13953" fmla="*/ 11369912 w 15811497"/>
              <a:gd name="connsiteY24-13954" fmla="*/ 5285874 h 6248398"/>
              <a:gd name="connsiteX25-13955" fmla="*/ 11369912 w 15811497"/>
              <a:gd name="connsiteY25-13956" fmla="*/ 5285874 h 6248398"/>
              <a:gd name="connsiteX26-13957" fmla="*/ 11313816 w 15811497"/>
              <a:gd name="connsiteY26-13958" fmla="*/ 5243926 h 6248398"/>
              <a:gd name="connsiteX27-13959" fmla="*/ 11210151 w 15811497"/>
              <a:gd name="connsiteY27-13960" fmla="*/ 5180948 h 6248398"/>
              <a:gd name="connsiteX28-13961" fmla="*/ 11209761 w 15811497"/>
              <a:gd name="connsiteY28-13962" fmla="*/ 5180760 h 6248398"/>
              <a:gd name="connsiteX29-13963" fmla="*/ 11096041 w 15811497"/>
              <a:gd name="connsiteY29-13964" fmla="*/ 5077404 h 6248398"/>
              <a:gd name="connsiteX30-13965" fmla="*/ 11063094 w 15811497"/>
              <a:gd name="connsiteY30-13966" fmla="*/ 5041153 h 6248398"/>
              <a:gd name="connsiteX31-13967" fmla="*/ 11063091 w 15811497"/>
              <a:gd name="connsiteY31-13968" fmla="*/ 5041152 h 6248398"/>
              <a:gd name="connsiteX32-13969" fmla="*/ 11096040 w 15811497"/>
              <a:gd name="connsiteY32-13970" fmla="*/ 5077404 h 6248398"/>
              <a:gd name="connsiteX33-13971" fmla="*/ 11209760 w 15811497"/>
              <a:gd name="connsiteY33-13972" fmla="*/ 5180760 h 6248398"/>
              <a:gd name="connsiteX34-13973" fmla="*/ 11100244 w 15811497"/>
              <a:gd name="connsiteY34-13974" fmla="*/ 5128004 h 6248398"/>
              <a:gd name="connsiteX35-13975" fmla="*/ 10610846 w 15811497"/>
              <a:gd name="connsiteY35-13976" fmla="*/ 5029199 h 6248398"/>
              <a:gd name="connsiteX36-13977" fmla="*/ 9640652 w 15811497"/>
              <a:gd name="connsiteY36-13978" fmla="*/ 5486739 h 6248398"/>
              <a:gd name="connsiteX37-13979" fmla="*/ 9628722 w 15811497"/>
              <a:gd name="connsiteY37-13980" fmla="*/ 5502693 h 6248398"/>
              <a:gd name="connsiteX38-13981" fmla="*/ 9568273 w 15811497"/>
              <a:gd name="connsiteY38-13982" fmla="*/ 5583530 h 6248398"/>
              <a:gd name="connsiteX39-13983" fmla="*/ 9535504 w 15811497"/>
              <a:gd name="connsiteY39-13984" fmla="*/ 5637470 h 6248398"/>
              <a:gd name="connsiteX40-13985" fmla="*/ 9535505 w 15811497"/>
              <a:gd name="connsiteY40-13986" fmla="*/ 5637470 h 6248398"/>
              <a:gd name="connsiteX41-13987" fmla="*/ 9568273 w 15811497"/>
              <a:gd name="connsiteY41-13988" fmla="*/ 5583531 h 6248398"/>
              <a:gd name="connsiteX42-13989" fmla="*/ 9628722 w 15811497"/>
              <a:gd name="connsiteY42-13990" fmla="*/ 5502694 h 6248398"/>
              <a:gd name="connsiteX43-13991" fmla="*/ 9563485 w 15811497"/>
              <a:gd name="connsiteY43-13992" fmla="*/ 5610078 h 6248398"/>
              <a:gd name="connsiteX44-13993" fmla="*/ 9542221 w 15811497"/>
              <a:gd name="connsiteY44-13994" fmla="*/ 5638514 h 6248398"/>
              <a:gd name="connsiteX45-13995" fmla="*/ 9480140 w 15811497"/>
              <a:gd name="connsiteY45-13996" fmla="*/ 5721533 h 6248398"/>
              <a:gd name="connsiteX46-13997" fmla="*/ 8362947 w 15811497"/>
              <a:gd name="connsiteY46-13998" fmla="*/ 6248398 h 6248398"/>
              <a:gd name="connsiteX47-13999" fmla="*/ 7028922 w 15811497"/>
              <a:gd name="connsiteY47-14000" fmla="*/ 5364147 h 6248398"/>
              <a:gd name="connsiteX48-14001" fmla="*/ 6990513 w 15811497"/>
              <a:gd name="connsiteY48-14002" fmla="*/ 5259205 h 6248398"/>
              <a:gd name="connsiteX49-14003" fmla="*/ 6990512 w 15811497"/>
              <a:gd name="connsiteY49-14004" fmla="*/ 5259199 h 6248398"/>
              <a:gd name="connsiteX50-14005" fmla="*/ 6983676 w 15811497"/>
              <a:gd name="connsiteY50-14006" fmla="*/ 5240519 h 6248398"/>
              <a:gd name="connsiteX51-14007" fmla="*/ 6983673 w 15811497"/>
              <a:gd name="connsiteY51-14008" fmla="*/ 5240519 h 6248398"/>
              <a:gd name="connsiteX52-14009" fmla="*/ 6980236 w 15811497"/>
              <a:gd name="connsiteY52-14010" fmla="*/ 5231130 h 6248398"/>
              <a:gd name="connsiteX53-14011" fmla="*/ 6978859 w 15811497"/>
              <a:gd name="connsiteY53-14012" fmla="*/ 5225774 h 6248398"/>
              <a:gd name="connsiteX54-14013" fmla="*/ 6984291 w 15811497"/>
              <a:gd name="connsiteY54-14014" fmla="*/ 5240614 h 6248398"/>
              <a:gd name="connsiteX55-14015" fmla="*/ 6984292 w 15811497"/>
              <a:gd name="connsiteY55-14016" fmla="*/ 5240614 h 6248398"/>
              <a:gd name="connsiteX56-14017" fmla="*/ 6978860 w 15811497"/>
              <a:gd name="connsiteY56-14018" fmla="*/ 5225773 h 6248398"/>
              <a:gd name="connsiteX57-14019" fmla="*/ 6944562 w 15811497"/>
              <a:gd name="connsiteY57-14020" fmla="*/ 5092380 h 6248398"/>
              <a:gd name="connsiteX58-14021" fmla="*/ 6978860 w 15811497"/>
              <a:gd name="connsiteY58-14022" fmla="*/ 5225773 h 6248398"/>
              <a:gd name="connsiteX59-14023" fmla="*/ 6948299 w 15811497"/>
              <a:gd name="connsiteY59-14024" fmla="*/ 5142273 h 6248398"/>
              <a:gd name="connsiteX60-14025" fmla="*/ 5829297 w 15811497"/>
              <a:gd name="connsiteY60-14026" fmla="*/ 4400549 h 6248398"/>
              <a:gd name="connsiteX61-14027" fmla="*/ 5056802 w 15811497"/>
              <a:gd name="connsiteY61-14028" fmla="*/ 4677867 h 6248398"/>
              <a:gd name="connsiteX62-14029" fmla="*/ 5022517 w 15811497"/>
              <a:gd name="connsiteY62-14030" fmla="*/ 4709027 h 6248398"/>
              <a:gd name="connsiteX63-14031" fmla="*/ 5022515 w 15811497"/>
              <a:gd name="connsiteY63-14032" fmla="*/ 4709029 h 6248398"/>
              <a:gd name="connsiteX64-14033" fmla="*/ 4778482 w 15811497"/>
              <a:gd name="connsiteY64-14034" fmla="*/ 5008058 h 6248398"/>
              <a:gd name="connsiteX65-14035" fmla="*/ 4715455 w 15811497"/>
              <a:gd name="connsiteY65-14036" fmla="*/ 5077404 h 6248398"/>
              <a:gd name="connsiteX66-14037" fmla="*/ 2762249 w 15811497"/>
              <a:gd name="connsiteY66-14038" fmla="*/ 5886448 h 6248398"/>
              <a:gd name="connsiteX67-14039" fmla="*/ 0 w 15811497"/>
              <a:gd name="connsiteY67-14040" fmla="*/ 3124198 h 6248398"/>
              <a:gd name="connsiteX68-14041" fmla="*/ 2762249 w 15811497"/>
              <a:gd name="connsiteY68-14042" fmla="*/ 361949 h 6248398"/>
              <a:gd name="connsiteX69-14043" fmla="*/ 4078902 w 15811497"/>
              <a:gd name="connsiteY69-14044" fmla="*/ 695338 h 6248398"/>
              <a:gd name="connsiteX70-14045" fmla="*/ 4261443 w 15811497"/>
              <a:gd name="connsiteY70-14046" fmla="*/ 806235 h 6248398"/>
              <a:gd name="connsiteX71-14047" fmla="*/ 4409044 w 15811497"/>
              <a:gd name="connsiteY71-14048" fmla="*/ 910268 h 6248398"/>
              <a:gd name="connsiteX72-14049" fmla="*/ 4612477 w 15811497"/>
              <a:gd name="connsiteY72-14050" fmla="*/ 1077402 h 6248398"/>
              <a:gd name="connsiteX73-14051" fmla="*/ 4612478 w 15811497"/>
              <a:gd name="connsiteY73-14052" fmla="*/ 1077403 h 6248398"/>
              <a:gd name="connsiteX74-14053" fmla="*/ 4701725 w 15811497"/>
              <a:gd name="connsiteY74-14054" fmla="*/ 1120394 h 6248398"/>
              <a:gd name="connsiteX75-14055" fmla="*/ 5191122 w 15811497"/>
              <a:gd name="connsiteY75-14056" fmla="*/ 1219199 h 6248398"/>
              <a:gd name="connsiteX76-14057" fmla="*/ 6161317 w 15811497"/>
              <a:gd name="connsiteY76-14058" fmla="*/ 761659 h 6248398"/>
              <a:gd name="connsiteX77-14059" fmla="*/ 6224019 w 15811497"/>
              <a:gd name="connsiteY77-14060" fmla="*/ 677808 h 6248398"/>
              <a:gd name="connsiteX78-14061" fmla="*/ 6175489 w 15811497"/>
              <a:gd name="connsiteY78-14062" fmla="*/ 757691 h 6248398"/>
              <a:gd name="connsiteX79-14063" fmla="*/ 6175489 w 15811497"/>
              <a:gd name="connsiteY79-14064" fmla="*/ 757692 h 6248398"/>
              <a:gd name="connsiteX80-14065" fmla="*/ 6224020 w 15811497"/>
              <a:gd name="connsiteY80-14066" fmla="*/ 677809 h 6248398"/>
              <a:gd name="connsiteX81-14067" fmla="*/ 6233696 w 15811497"/>
              <a:gd name="connsiteY81-14068" fmla="*/ 664869 h 6248398"/>
              <a:gd name="connsiteX82-14069" fmla="*/ 6252611 w 15811497"/>
              <a:gd name="connsiteY82-14070" fmla="*/ 633734 h 6248398"/>
              <a:gd name="connsiteX83-14071" fmla="*/ 6252610 w 15811497"/>
              <a:gd name="connsiteY83-14072" fmla="*/ 633734 h 6248398"/>
              <a:gd name="connsiteX84-14073" fmla="*/ 6233696 w 15811497"/>
              <a:gd name="connsiteY84-14074" fmla="*/ 664868 h 6248398"/>
              <a:gd name="connsiteX85-14075" fmla="*/ 6224019 w 15811497"/>
              <a:gd name="connsiteY85-14076" fmla="*/ 677808 h 6248398"/>
              <a:gd name="connsiteX86-14077" fmla="*/ 6248008 w 15811497"/>
              <a:gd name="connsiteY86-14078" fmla="*/ 638320 h 6248398"/>
              <a:gd name="connsiteX87-14079" fmla="*/ 6251291 w 15811497"/>
              <a:gd name="connsiteY87-14080" fmla="*/ 633930 h 6248398"/>
              <a:gd name="connsiteX88-14081" fmla="*/ 6251293 w 15811497"/>
              <a:gd name="connsiteY88-14082" fmla="*/ 633929 h 6248398"/>
              <a:gd name="connsiteX89-14083" fmla="*/ 6257683 w 15811497"/>
              <a:gd name="connsiteY89-14084" fmla="*/ 625384 h 6248398"/>
              <a:gd name="connsiteX90-14085" fmla="*/ 6257686 w 15811497"/>
              <a:gd name="connsiteY90-14086" fmla="*/ 625380 h 6248398"/>
              <a:gd name="connsiteX91-14087" fmla="*/ 6331355 w 15811497"/>
              <a:gd name="connsiteY91-14088" fmla="*/ 526865 h 6248398"/>
              <a:gd name="connsiteX92-14089" fmla="*/ 7448548 w 15811497"/>
              <a:gd name="connsiteY92-14090" fmla="*/ 0 h 6248398"/>
              <a:gd name="connsiteX0-14091" fmla="*/ 11209760 w 15811497"/>
              <a:gd name="connsiteY0-14092" fmla="*/ 5180760 h 6248398"/>
              <a:gd name="connsiteX1-14093" fmla="*/ 11210150 w 15811497"/>
              <a:gd name="connsiteY1-14094" fmla="*/ 5180948 h 6248398"/>
              <a:gd name="connsiteX2-14095" fmla="*/ 11313815 w 15811497"/>
              <a:gd name="connsiteY2-14096" fmla="*/ 5243926 h 6248398"/>
              <a:gd name="connsiteX3-14097" fmla="*/ 11369911 w 15811497"/>
              <a:gd name="connsiteY3-14098" fmla="*/ 5285874 h 6248398"/>
              <a:gd name="connsiteX4-14099" fmla="*/ 11410606 w 15811497"/>
              <a:gd name="connsiteY4-14100" fmla="*/ 5316305 h 6248398"/>
              <a:gd name="connsiteX5-14101" fmla="*/ 11499892 w 15811497"/>
              <a:gd name="connsiteY5-14102" fmla="*/ 5397454 h 6248398"/>
              <a:gd name="connsiteX6-14103" fmla="*/ 11528781 w 15811497"/>
              <a:gd name="connsiteY6-14104" fmla="*/ 5429240 h 6248398"/>
              <a:gd name="connsiteX7-14105" fmla="*/ 11504846 w 15811497"/>
              <a:gd name="connsiteY7-14106" fmla="*/ 5414699 h 6248398"/>
              <a:gd name="connsiteX8-14107" fmla="*/ 11371717 w 15811497"/>
              <a:gd name="connsiteY8-14108" fmla="*/ 5315148 h 6248398"/>
              <a:gd name="connsiteX9-14109" fmla="*/ 11292198 w 15811497"/>
              <a:gd name="connsiteY9-14110" fmla="*/ 5255685 h 6248398"/>
              <a:gd name="connsiteX10-14111" fmla="*/ 11209760 w 15811497"/>
              <a:gd name="connsiteY10-14112" fmla="*/ 5180760 h 6248398"/>
              <a:gd name="connsiteX11-14113" fmla="*/ 7448548 w 15811497"/>
              <a:gd name="connsiteY11-14114" fmla="*/ 0 h 6248398"/>
              <a:gd name="connsiteX12-14115" fmla="*/ 8721604 w 15811497"/>
              <a:gd name="connsiteY12-14116" fmla="*/ 757692 h 6248398"/>
              <a:gd name="connsiteX13-14117" fmla="*/ 8890522 w 15811497"/>
              <a:gd name="connsiteY13-14118" fmla="*/ 1193234 h 6248398"/>
              <a:gd name="connsiteX14-14119" fmla="*/ 9958384 w 15811497"/>
              <a:gd name="connsiteY14-14120" fmla="*/ 1828798 h 6248398"/>
              <a:gd name="connsiteX15-14121" fmla="*/ 10895504 w 15811497"/>
              <a:gd name="connsiteY15-14122" fmla="*/ 1386857 h 6248398"/>
              <a:gd name="connsiteX16-14123" fmla="*/ 11096041 w 15811497"/>
              <a:gd name="connsiteY16-14124" fmla="*/ 1170993 h 6248398"/>
              <a:gd name="connsiteX17-14125" fmla="*/ 13049247 w 15811497"/>
              <a:gd name="connsiteY17-14126" fmla="*/ 361949 h 6248398"/>
              <a:gd name="connsiteX18-14127" fmla="*/ 15811497 w 15811497"/>
              <a:gd name="connsiteY18-14128" fmla="*/ 3124198 h 6248398"/>
              <a:gd name="connsiteX19-14129" fmla="*/ 13049247 w 15811497"/>
              <a:gd name="connsiteY19-14130" fmla="*/ 5886448 h 6248398"/>
              <a:gd name="connsiteX20-14131" fmla="*/ 11732594 w 15811497"/>
              <a:gd name="connsiteY20-14132" fmla="*/ 5553059 h 6248398"/>
              <a:gd name="connsiteX21-14133" fmla="*/ 11528782 w 15811497"/>
              <a:gd name="connsiteY21-14134" fmla="*/ 5429240 h 6248398"/>
              <a:gd name="connsiteX22-14135" fmla="*/ 11499893 w 15811497"/>
              <a:gd name="connsiteY22-14136" fmla="*/ 5397454 h 6248398"/>
              <a:gd name="connsiteX23-14137" fmla="*/ 11410607 w 15811497"/>
              <a:gd name="connsiteY23-14138" fmla="*/ 5316305 h 6248398"/>
              <a:gd name="connsiteX24-14139" fmla="*/ 11369912 w 15811497"/>
              <a:gd name="connsiteY24-14140" fmla="*/ 5285874 h 6248398"/>
              <a:gd name="connsiteX25-14141" fmla="*/ 11369912 w 15811497"/>
              <a:gd name="connsiteY25-14142" fmla="*/ 5285874 h 6248398"/>
              <a:gd name="connsiteX26-14143" fmla="*/ 11210151 w 15811497"/>
              <a:gd name="connsiteY26-14144" fmla="*/ 5180948 h 6248398"/>
              <a:gd name="connsiteX27-14145" fmla="*/ 11209761 w 15811497"/>
              <a:gd name="connsiteY27-14146" fmla="*/ 5180760 h 6248398"/>
              <a:gd name="connsiteX28-14147" fmla="*/ 11096041 w 15811497"/>
              <a:gd name="connsiteY28-14148" fmla="*/ 5077404 h 6248398"/>
              <a:gd name="connsiteX29-14149" fmla="*/ 11063094 w 15811497"/>
              <a:gd name="connsiteY29-14150" fmla="*/ 5041153 h 6248398"/>
              <a:gd name="connsiteX30-14151" fmla="*/ 11063091 w 15811497"/>
              <a:gd name="connsiteY30-14152" fmla="*/ 5041152 h 6248398"/>
              <a:gd name="connsiteX31-14153" fmla="*/ 11096040 w 15811497"/>
              <a:gd name="connsiteY31-14154" fmla="*/ 5077404 h 6248398"/>
              <a:gd name="connsiteX32-14155" fmla="*/ 11209760 w 15811497"/>
              <a:gd name="connsiteY32-14156" fmla="*/ 5180760 h 6248398"/>
              <a:gd name="connsiteX33-14157" fmla="*/ 11100244 w 15811497"/>
              <a:gd name="connsiteY33-14158" fmla="*/ 5128004 h 6248398"/>
              <a:gd name="connsiteX34-14159" fmla="*/ 10610846 w 15811497"/>
              <a:gd name="connsiteY34-14160" fmla="*/ 5029199 h 6248398"/>
              <a:gd name="connsiteX35-14161" fmla="*/ 9640652 w 15811497"/>
              <a:gd name="connsiteY35-14162" fmla="*/ 5486739 h 6248398"/>
              <a:gd name="connsiteX36-14163" fmla="*/ 9628722 w 15811497"/>
              <a:gd name="connsiteY36-14164" fmla="*/ 5502693 h 6248398"/>
              <a:gd name="connsiteX37-14165" fmla="*/ 9568273 w 15811497"/>
              <a:gd name="connsiteY37-14166" fmla="*/ 5583530 h 6248398"/>
              <a:gd name="connsiteX38-14167" fmla="*/ 9535504 w 15811497"/>
              <a:gd name="connsiteY38-14168" fmla="*/ 5637470 h 6248398"/>
              <a:gd name="connsiteX39-14169" fmla="*/ 9535505 w 15811497"/>
              <a:gd name="connsiteY39-14170" fmla="*/ 5637470 h 6248398"/>
              <a:gd name="connsiteX40-14171" fmla="*/ 9568273 w 15811497"/>
              <a:gd name="connsiteY40-14172" fmla="*/ 5583531 h 6248398"/>
              <a:gd name="connsiteX41-14173" fmla="*/ 9628722 w 15811497"/>
              <a:gd name="connsiteY41-14174" fmla="*/ 5502694 h 6248398"/>
              <a:gd name="connsiteX42-14175" fmla="*/ 9563485 w 15811497"/>
              <a:gd name="connsiteY42-14176" fmla="*/ 5610078 h 6248398"/>
              <a:gd name="connsiteX43-14177" fmla="*/ 9542221 w 15811497"/>
              <a:gd name="connsiteY43-14178" fmla="*/ 5638514 h 6248398"/>
              <a:gd name="connsiteX44-14179" fmla="*/ 9480140 w 15811497"/>
              <a:gd name="connsiteY44-14180" fmla="*/ 5721533 h 6248398"/>
              <a:gd name="connsiteX45-14181" fmla="*/ 8362947 w 15811497"/>
              <a:gd name="connsiteY45-14182" fmla="*/ 6248398 h 6248398"/>
              <a:gd name="connsiteX46-14183" fmla="*/ 7028922 w 15811497"/>
              <a:gd name="connsiteY46-14184" fmla="*/ 5364147 h 6248398"/>
              <a:gd name="connsiteX47-14185" fmla="*/ 6990513 w 15811497"/>
              <a:gd name="connsiteY47-14186" fmla="*/ 5259205 h 6248398"/>
              <a:gd name="connsiteX48-14187" fmla="*/ 6990512 w 15811497"/>
              <a:gd name="connsiteY48-14188" fmla="*/ 5259199 h 6248398"/>
              <a:gd name="connsiteX49-14189" fmla="*/ 6983676 w 15811497"/>
              <a:gd name="connsiteY49-14190" fmla="*/ 5240519 h 6248398"/>
              <a:gd name="connsiteX50-14191" fmla="*/ 6983673 w 15811497"/>
              <a:gd name="connsiteY50-14192" fmla="*/ 5240519 h 6248398"/>
              <a:gd name="connsiteX51-14193" fmla="*/ 6980236 w 15811497"/>
              <a:gd name="connsiteY51-14194" fmla="*/ 5231130 h 6248398"/>
              <a:gd name="connsiteX52-14195" fmla="*/ 6978859 w 15811497"/>
              <a:gd name="connsiteY52-14196" fmla="*/ 5225774 h 6248398"/>
              <a:gd name="connsiteX53-14197" fmla="*/ 6984291 w 15811497"/>
              <a:gd name="connsiteY53-14198" fmla="*/ 5240614 h 6248398"/>
              <a:gd name="connsiteX54-14199" fmla="*/ 6984292 w 15811497"/>
              <a:gd name="connsiteY54-14200" fmla="*/ 5240614 h 6248398"/>
              <a:gd name="connsiteX55-14201" fmla="*/ 6978860 w 15811497"/>
              <a:gd name="connsiteY55-14202" fmla="*/ 5225773 h 6248398"/>
              <a:gd name="connsiteX56-14203" fmla="*/ 6944562 w 15811497"/>
              <a:gd name="connsiteY56-14204" fmla="*/ 5092380 h 6248398"/>
              <a:gd name="connsiteX57-14205" fmla="*/ 6978860 w 15811497"/>
              <a:gd name="connsiteY57-14206" fmla="*/ 5225773 h 6248398"/>
              <a:gd name="connsiteX58-14207" fmla="*/ 6948299 w 15811497"/>
              <a:gd name="connsiteY58-14208" fmla="*/ 5142273 h 6248398"/>
              <a:gd name="connsiteX59-14209" fmla="*/ 5829297 w 15811497"/>
              <a:gd name="connsiteY59-14210" fmla="*/ 4400549 h 6248398"/>
              <a:gd name="connsiteX60-14211" fmla="*/ 5056802 w 15811497"/>
              <a:gd name="connsiteY60-14212" fmla="*/ 4677867 h 6248398"/>
              <a:gd name="connsiteX61-14213" fmla="*/ 5022517 w 15811497"/>
              <a:gd name="connsiteY61-14214" fmla="*/ 4709027 h 6248398"/>
              <a:gd name="connsiteX62-14215" fmla="*/ 5022515 w 15811497"/>
              <a:gd name="connsiteY62-14216" fmla="*/ 4709029 h 6248398"/>
              <a:gd name="connsiteX63-14217" fmla="*/ 4778482 w 15811497"/>
              <a:gd name="connsiteY63-14218" fmla="*/ 5008058 h 6248398"/>
              <a:gd name="connsiteX64-14219" fmla="*/ 4715455 w 15811497"/>
              <a:gd name="connsiteY64-14220" fmla="*/ 5077404 h 6248398"/>
              <a:gd name="connsiteX65-14221" fmla="*/ 2762249 w 15811497"/>
              <a:gd name="connsiteY65-14222" fmla="*/ 5886448 h 6248398"/>
              <a:gd name="connsiteX66-14223" fmla="*/ 0 w 15811497"/>
              <a:gd name="connsiteY66-14224" fmla="*/ 3124198 h 6248398"/>
              <a:gd name="connsiteX67-14225" fmla="*/ 2762249 w 15811497"/>
              <a:gd name="connsiteY67-14226" fmla="*/ 361949 h 6248398"/>
              <a:gd name="connsiteX68-14227" fmla="*/ 4078902 w 15811497"/>
              <a:gd name="connsiteY68-14228" fmla="*/ 695338 h 6248398"/>
              <a:gd name="connsiteX69-14229" fmla="*/ 4261443 w 15811497"/>
              <a:gd name="connsiteY69-14230" fmla="*/ 806235 h 6248398"/>
              <a:gd name="connsiteX70-14231" fmla="*/ 4409044 w 15811497"/>
              <a:gd name="connsiteY70-14232" fmla="*/ 910268 h 6248398"/>
              <a:gd name="connsiteX71-14233" fmla="*/ 4612477 w 15811497"/>
              <a:gd name="connsiteY71-14234" fmla="*/ 1077402 h 6248398"/>
              <a:gd name="connsiteX72-14235" fmla="*/ 4612478 w 15811497"/>
              <a:gd name="connsiteY72-14236" fmla="*/ 1077403 h 6248398"/>
              <a:gd name="connsiteX73-14237" fmla="*/ 4701725 w 15811497"/>
              <a:gd name="connsiteY73-14238" fmla="*/ 1120394 h 6248398"/>
              <a:gd name="connsiteX74-14239" fmla="*/ 5191122 w 15811497"/>
              <a:gd name="connsiteY74-14240" fmla="*/ 1219199 h 6248398"/>
              <a:gd name="connsiteX75-14241" fmla="*/ 6161317 w 15811497"/>
              <a:gd name="connsiteY75-14242" fmla="*/ 761659 h 6248398"/>
              <a:gd name="connsiteX76-14243" fmla="*/ 6224019 w 15811497"/>
              <a:gd name="connsiteY76-14244" fmla="*/ 677808 h 6248398"/>
              <a:gd name="connsiteX77-14245" fmla="*/ 6175489 w 15811497"/>
              <a:gd name="connsiteY77-14246" fmla="*/ 757691 h 6248398"/>
              <a:gd name="connsiteX78-14247" fmla="*/ 6175489 w 15811497"/>
              <a:gd name="connsiteY78-14248" fmla="*/ 757692 h 6248398"/>
              <a:gd name="connsiteX79-14249" fmla="*/ 6224020 w 15811497"/>
              <a:gd name="connsiteY79-14250" fmla="*/ 677809 h 6248398"/>
              <a:gd name="connsiteX80-14251" fmla="*/ 6233696 w 15811497"/>
              <a:gd name="connsiteY80-14252" fmla="*/ 664869 h 6248398"/>
              <a:gd name="connsiteX81-14253" fmla="*/ 6252611 w 15811497"/>
              <a:gd name="connsiteY81-14254" fmla="*/ 633734 h 6248398"/>
              <a:gd name="connsiteX82-14255" fmla="*/ 6252610 w 15811497"/>
              <a:gd name="connsiteY82-14256" fmla="*/ 633734 h 6248398"/>
              <a:gd name="connsiteX83-14257" fmla="*/ 6233696 w 15811497"/>
              <a:gd name="connsiteY83-14258" fmla="*/ 664868 h 6248398"/>
              <a:gd name="connsiteX84-14259" fmla="*/ 6224019 w 15811497"/>
              <a:gd name="connsiteY84-14260" fmla="*/ 677808 h 6248398"/>
              <a:gd name="connsiteX85-14261" fmla="*/ 6248008 w 15811497"/>
              <a:gd name="connsiteY85-14262" fmla="*/ 638320 h 6248398"/>
              <a:gd name="connsiteX86-14263" fmla="*/ 6251291 w 15811497"/>
              <a:gd name="connsiteY86-14264" fmla="*/ 633930 h 6248398"/>
              <a:gd name="connsiteX87-14265" fmla="*/ 6251293 w 15811497"/>
              <a:gd name="connsiteY87-14266" fmla="*/ 633929 h 6248398"/>
              <a:gd name="connsiteX88-14267" fmla="*/ 6257683 w 15811497"/>
              <a:gd name="connsiteY88-14268" fmla="*/ 625384 h 6248398"/>
              <a:gd name="connsiteX89-14269" fmla="*/ 6257686 w 15811497"/>
              <a:gd name="connsiteY89-14270" fmla="*/ 625380 h 6248398"/>
              <a:gd name="connsiteX90-14271" fmla="*/ 6331355 w 15811497"/>
              <a:gd name="connsiteY90-14272" fmla="*/ 526865 h 6248398"/>
              <a:gd name="connsiteX91-14273" fmla="*/ 7448548 w 15811497"/>
              <a:gd name="connsiteY91-14274" fmla="*/ 0 h 6248398"/>
              <a:gd name="connsiteX0-14275" fmla="*/ 11209760 w 15811497"/>
              <a:gd name="connsiteY0-14276" fmla="*/ 5180760 h 6248398"/>
              <a:gd name="connsiteX1-14277" fmla="*/ 11210150 w 15811497"/>
              <a:gd name="connsiteY1-14278" fmla="*/ 5180948 h 6248398"/>
              <a:gd name="connsiteX2-14279" fmla="*/ 11313815 w 15811497"/>
              <a:gd name="connsiteY2-14280" fmla="*/ 5243926 h 6248398"/>
              <a:gd name="connsiteX3-14281" fmla="*/ 11369911 w 15811497"/>
              <a:gd name="connsiteY3-14282" fmla="*/ 5285874 h 6248398"/>
              <a:gd name="connsiteX4-14283" fmla="*/ 11410606 w 15811497"/>
              <a:gd name="connsiteY4-14284" fmla="*/ 5316305 h 6248398"/>
              <a:gd name="connsiteX5-14285" fmla="*/ 11499892 w 15811497"/>
              <a:gd name="connsiteY5-14286" fmla="*/ 5397454 h 6248398"/>
              <a:gd name="connsiteX6-14287" fmla="*/ 11528781 w 15811497"/>
              <a:gd name="connsiteY6-14288" fmla="*/ 5429240 h 6248398"/>
              <a:gd name="connsiteX7-14289" fmla="*/ 11504846 w 15811497"/>
              <a:gd name="connsiteY7-14290" fmla="*/ 5414699 h 6248398"/>
              <a:gd name="connsiteX8-14291" fmla="*/ 11371717 w 15811497"/>
              <a:gd name="connsiteY8-14292" fmla="*/ 5315148 h 6248398"/>
              <a:gd name="connsiteX9-14293" fmla="*/ 11292198 w 15811497"/>
              <a:gd name="connsiteY9-14294" fmla="*/ 5255685 h 6248398"/>
              <a:gd name="connsiteX10-14295" fmla="*/ 11209760 w 15811497"/>
              <a:gd name="connsiteY10-14296" fmla="*/ 5180760 h 6248398"/>
              <a:gd name="connsiteX11-14297" fmla="*/ 7448548 w 15811497"/>
              <a:gd name="connsiteY11-14298" fmla="*/ 0 h 6248398"/>
              <a:gd name="connsiteX12-14299" fmla="*/ 8721604 w 15811497"/>
              <a:gd name="connsiteY12-14300" fmla="*/ 757692 h 6248398"/>
              <a:gd name="connsiteX13-14301" fmla="*/ 8890522 w 15811497"/>
              <a:gd name="connsiteY13-14302" fmla="*/ 1193234 h 6248398"/>
              <a:gd name="connsiteX14-14303" fmla="*/ 9958384 w 15811497"/>
              <a:gd name="connsiteY14-14304" fmla="*/ 1828798 h 6248398"/>
              <a:gd name="connsiteX15-14305" fmla="*/ 10895504 w 15811497"/>
              <a:gd name="connsiteY15-14306" fmla="*/ 1386857 h 6248398"/>
              <a:gd name="connsiteX16-14307" fmla="*/ 11096041 w 15811497"/>
              <a:gd name="connsiteY16-14308" fmla="*/ 1170993 h 6248398"/>
              <a:gd name="connsiteX17-14309" fmla="*/ 13049247 w 15811497"/>
              <a:gd name="connsiteY17-14310" fmla="*/ 361949 h 6248398"/>
              <a:gd name="connsiteX18-14311" fmla="*/ 15811497 w 15811497"/>
              <a:gd name="connsiteY18-14312" fmla="*/ 3124198 h 6248398"/>
              <a:gd name="connsiteX19-14313" fmla="*/ 13049247 w 15811497"/>
              <a:gd name="connsiteY19-14314" fmla="*/ 5886448 h 6248398"/>
              <a:gd name="connsiteX20-14315" fmla="*/ 11732594 w 15811497"/>
              <a:gd name="connsiteY20-14316" fmla="*/ 5553059 h 6248398"/>
              <a:gd name="connsiteX21-14317" fmla="*/ 11528782 w 15811497"/>
              <a:gd name="connsiteY21-14318" fmla="*/ 5429240 h 6248398"/>
              <a:gd name="connsiteX22-14319" fmla="*/ 11499893 w 15811497"/>
              <a:gd name="connsiteY22-14320" fmla="*/ 5397454 h 6248398"/>
              <a:gd name="connsiteX23-14321" fmla="*/ 11410607 w 15811497"/>
              <a:gd name="connsiteY23-14322" fmla="*/ 5316305 h 6248398"/>
              <a:gd name="connsiteX24-14323" fmla="*/ 11369912 w 15811497"/>
              <a:gd name="connsiteY24-14324" fmla="*/ 5285874 h 6248398"/>
              <a:gd name="connsiteX25-14325" fmla="*/ 11210151 w 15811497"/>
              <a:gd name="connsiteY25-14326" fmla="*/ 5180948 h 6248398"/>
              <a:gd name="connsiteX26-14327" fmla="*/ 11209761 w 15811497"/>
              <a:gd name="connsiteY26-14328" fmla="*/ 5180760 h 6248398"/>
              <a:gd name="connsiteX27-14329" fmla="*/ 11096041 w 15811497"/>
              <a:gd name="connsiteY27-14330" fmla="*/ 5077404 h 6248398"/>
              <a:gd name="connsiteX28-14331" fmla="*/ 11063094 w 15811497"/>
              <a:gd name="connsiteY28-14332" fmla="*/ 5041153 h 6248398"/>
              <a:gd name="connsiteX29-14333" fmla="*/ 11063091 w 15811497"/>
              <a:gd name="connsiteY29-14334" fmla="*/ 5041152 h 6248398"/>
              <a:gd name="connsiteX30-14335" fmla="*/ 11096040 w 15811497"/>
              <a:gd name="connsiteY30-14336" fmla="*/ 5077404 h 6248398"/>
              <a:gd name="connsiteX31-14337" fmla="*/ 11209760 w 15811497"/>
              <a:gd name="connsiteY31-14338" fmla="*/ 5180760 h 6248398"/>
              <a:gd name="connsiteX32-14339" fmla="*/ 11100244 w 15811497"/>
              <a:gd name="connsiteY32-14340" fmla="*/ 5128004 h 6248398"/>
              <a:gd name="connsiteX33-14341" fmla="*/ 10610846 w 15811497"/>
              <a:gd name="connsiteY33-14342" fmla="*/ 5029199 h 6248398"/>
              <a:gd name="connsiteX34-14343" fmla="*/ 9640652 w 15811497"/>
              <a:gd name="connsiteY34-14344" fmla="*/ 5486739 h 6248398"/>
              <a:gd name="connsiteX35-14345" fmla="*/ 9628722 w 15811497"/>
              <a:gd name="connsiteY35-14346" fmla="*/ 5502693 h 6248398"/>
              <a:gd name="connsiteX36-14347" fmla="*/ 9568273 w 15811497"/>
              <a:gd name="connsiteY36-14348" fmla="*/ 5583530 h 6248398"/>
              <a:gd name="connsiteX37-14349" fmla="*/ 9535504 w 15811497"/>
              <a:gd name="connsiteY37-14350" fmla="*/ 5637470 h 6248398"/>
              <a:gd name="connsiteX38-14351" fmla="*/ 9535505 w 15811497"/>
              <a:gd name="connsiteY38-14352" fmla="*/ 5637470 h 6248398"/>
              <a:gd name="connsiteX39-14353" fmla="*/ 9568273 w 15811497"/>
              <a:gd name="connsiteY39-14354" fmla="*/ 5583531 h 6248398"/>
              <a:gd name="connsiteX40-14355" fmla="*/ 9628722 w 15811497"/>
              <a:gd name="connsiteY40-14356" fmla="*/ 5502694 h 6248398"/>
              <a:gd name="connsiteX41-14357" fmla="*/ 9563485 w 15811497"/>
              <a:gd name="connsiteY41-14358" fmla="*/ 5610078 h 6248398"/>
              <a:gd name="connsiteX42-14359" fmla="*/ 9542221 w 15811497"/>
              <a:gd name="connsiteY42-14360" fmla="*/ 5638514 h 6248398"/>
              <a:gd name="connsiteX43-14361" fmla="*/ 9480140 w 15811497"/>
              <a:gd name="connsiteY43-14362" fmla="*/ 5721533 h 6248398"/>
              <a:gd name="connsiteX44-14363" fmla="*/ 8362947 w 15811497"/>
              <a:gd name="connsiteY44-14364" fmla="*/ 6248398 h 6248398"/>
              <a:gd name="connsiteX45-14365" fmla="*/ 7028922 w 15811497"/>
              <a:gd name="connsiteY45-14366" fmla="*/ 5364147 h 6248398"/>
              <a:gd name="connsiteX46-14367" fmla="*/ 6990513 w 15811497"/>
              <a:gd name="connsiteY46-14368" fmla="*/ 5259205 h 6248398"/>
              <a:gd name="connsiteX47-14369" fmla="*/ 6990512 w 15811497"/>
              <a:gd name="connsiteY47-14370" fmla="*/ 5259199 h 6248398"/>
              <a:gd name="connsiteX48-14371" fmla="*/ 6983676 w 15811497"/>
              <a:gd name="connsiteY48-14372" fmla="*/ 5240519 h 6248398"/>
              <a:gd name="connsiteX49-14373" fmla="*/ 6983673 w 15811497"/>
              <a:gd name="connsiteY49-14374" fmla="*/ 5240519 h 6248398"/>
              <a:gd name="connsiteX50-14375" fmla="*/ 6980236 w 15811497"/>
              <a:gd name="connsiteY50-14376" fmla="*/ 5231130 h 6248398"/>
              <a:gd name="connsiteX51-14377" fmla="*/ 6978859 w 15811497"/>
              <a:gd name="connsiteY51-14378" fmla="*/ 5225774 h 6248398"/>
              <a:gd name="connsiteX52-14379" fmla="*/ 6984291 w 15811497"/>
              <a:gd name="connsiteY52-14380" fmla="*/ 5240614 h 6248398"/>
              <a:gd name="connsiteX53-14381" fmla="*/ 6984292 w 15811497"/>
              <a:gd name="connsiteY53-14382" fmla="*/ 5240614 h 6248398"/>
              <a:gd name="connsiteX54-14383" fmla="*/ 6978860 w 15811497"/>
              <a:gd name="connsiteY54-14384" fmla="*/ 5225773 h 6248398"/>
              <a:gd name="connsiteX55-14385" fmla="*/ 6944562 w 15811497"/>
              <a:gd name="connsiteY55-14386" fmla="*/ 5092380 h 6248398"/>
              <a:gd name="connsiteX56-14387" fmla="*/ 6978860 w 15811497"/>
              <a:gd name="connsiteY56-14388" fmla="*/ 5225773 h 6248398"/>
              <a:gd name="connsiteX57-14389" fmla="*/ 6948299 w 15811497"/>
              <a:gd name="connsiteY57-14390" fmla="*/ 5142273 h 6248398"/>
              <a:gd name="connsiteX58-14391" fmla="*/ 5829297 w 15811497"/>
              <a:gd name="connsiteY58-14392" fmla="*/ 4400549 h 6248398"/>
              <a:gd name="connsiteX59-14393" fmla="*/ 5056802 w 15811497"/>
              <a:gd name="connsiteY59-14394" fmla="*/ 4677867 h 6248398"/>
              <a:gd name="connsiteX60-14395" fmla="*/ 5022517 w 15811497"/>
              <a:gd name="connsiteY60-14396" fmla="*/ 4709027 h 6248398"/>
              <a:gd name="connsiteX61-14397" fmla="*/ 5022515 w 15811497"/>
              <a:gd name="connsiteY61-14398" fmla="*/ 4709029 h 6248398"/>
              <a:gd name="connsiteX62-14399" fmla="*/ 4778482 w 15811497"/>
              <a:gd name="connsiteY62-14400" fmla="*/ 5008058 h 6248398"/>
              <a:gd name="connsiteX63-14401" fmla="*/ 4715455 w 15811497"/>
              <a:gd name="connsiteY63-14402" fmla="*/ 5077404 h 6248398"/>
              <a:gd name="connsiteX64-14403" fmla="*/ 2762249 w 15811497"/>
              <a:gd name="connsiteY64-14404" fmla="*/ 5886448 h 6248398"/>
              <a:gd name="connsiteX65-14405" fmla="*/ 0 w 15811497"/>
              <a:gd name="connsiteY65-14406" fmla="*/ 3124198 h 6248398"/>
              <a:gd name="connsiteX66-14407" fmla="*/ 2762249 w 15811497"/>
              <a:gd name="connsiteY66-14408" fmla="*/ 361949 h 6248398"/>
              <a:gd name="connsiteX67-14409" fmla="*/ 4078902 w 15811497"/>
              <a:gd name="connsiteY67-14410" fmla="*/ 695338 h 6248398"/>
              <a:gd name="connsiteX68-14411" fmla="*/ 4261443 w 15811497"/>
              <a:gd name="connsiteY68-14412" fmla="*/ 806235 h 6248398"/>
              <a:gd name="connsiteX69-14413" fmla="*/ 4409044 w 15811497"/>
              <a:gd name="connsiteY69-14414" fmla="*/ 910268 h 6248398"/>
              <a:gd name="connsiteX70-14415" fmla="*/ 4612477 w 15811497"/>
              <a:gd name="connsiteY70-14416" fmla="*/ 1077402 h 6248398"/>
              <a:gd name="connsiteX71-14417" fmla="*/ 4612478 w 15811497"/>
              <a:gd name="connsiteY71-14418" fmla="*/ 1077403 h 6248398"/>
              <a:gd name="connsiteX72-14419" fmla="*/ 4701725 w 15811497"/>
              <a:gd name="connsiteY72-14420" fmla="*/ 1120394 h 6248398"/>
              <a:gd name="connsiteX73-14421" fmla="*/ 5191122 w 15811497"/>
              <a:gd name="connsiteY73-14422" fmla="*/ 1219199 h 6248398"/>
              <a:gd name="connsiteX74-14423" fmla="*/ 6161317 w 15811497"/>
              <a:gd name="connsiteY74-14424" fmla="*/ 761659 h 6248398"/>
              <a:gd name="connsiteX75-14425" fmla="*/ 6224019 w 15811497"/>
              <a:gd name="connsiteY75-14426" fmla="*/ 677808 h 6248398"/>
              <a:gd name="connsiteX76-14427" fmla="*/ 6175489 w 15811497"/>
              <a:gd name="connsiteY76-14428" fmla="*/ 757691 h 6248398"/>
              <a:gd name="connsiteX77-14429" fmla="*/ 6175489 w 15811497"/>
              <a:gd name="connsiteY77-14430" fmla="*/ 757692 h 6248398"/>
              <a:gd name="connsiteX78-14431" fmla="*/ 6224020 w 15811497"/>
              <a:gd name="connsiteY78-14432" fmla="*/ 677809 h 6248398"/>
              <a:gd name="connsiteX79-14433" fmla="*/ 6233696 w 15811497"/>
              <a:gd name="connsiteY79-14434" fmla="*/ 664869 h 6248398"/>
              <a:gd name="connsiteX80-14435" fmla="*/ 6252611 w 15811497"/>
              <a:gd name="connsiteY80-14436" fmla="*/ 633734 h 6248398"/>
              <a:gd name="connsiteX81-14437" fmla="*/ 6252610 w 15811497"/>
              <a:gd name="connsiteY81-14438" fmla="*/ 633734 h 6248398"/>
              <a:gd name="connsiteX82-14439" fmla="*/ 6233696 w 15811497"/>
              <a:gd name="connsiteY82-14440" fmla="*/ 664868 h 6248398"/>
              <a:gd name="connsiteX83-14441" fmla="*/ 6224019 w 15811497"/>
              <a:gd name="connsiteY83-14442" fmla="*/ 677808 h 6248398"/>
              <a:gd name="connsiteX84-14443" fmla="*/ 6248008 w 15811497"/>
              <a:gd name="connsiteY84-14444" fmla="*/ 638320 h 6248398"/>
              <a:gd name="connsiteX85-14445" fmla="*/ 6251291 w 15811497"/>
              <a:gd name="connsiteY85-14446" fmla="*/ 633930 h 6248398"/>
              <a:gd name="connsiteX86-14447" fmla="*/ 6251293 w 15811497"/>
              <a:gd name="connsiteY86-14448" fmla="*/ 633929 h 6248398"/>
              <a:gd name="connsiteX87-14449" fmla="*/ 6257683 w 15811497"/>
              <a:gd name="connsiteY87-14450" fmla="*/ 625384 h 6248398"/>
              <a:gd name="connsiteX88-14451" fmla="*/ 6257686 w 15811497"/>
              <a:gd name="connsiteY88-14452" fmla="*/ 625380 h 6248398"/>
              <a:gd name="connsiteX89-14453" fmla="*/ 6331355 w 15811497"/>
              <a:gd name="connsiteY89-14454" fmla="*/ 526865 h 6248398"/>
              <a:gd name="connsiteX90-14455" fmla="*/ 7448548 w 15811497"/>
              <a:gd name="connsiteY90-14456" fmla="*/ 0 h 6248398"/>
              <a:gd name="connsiteX0-14457" fmla="*/ 11209760 w 15811497"/>
              <a:gd name="connsiteY0-14458" fmla="*/ 5180760 h 6248398"/>
              <a:gd name="connsiteX1-14459" fmla="*/ 11210150 w 15811497"/>
              <a:gd name="connsiteY1-14460" fmla="*/ 5180948 h 6248398"/>
              <a:gd name="connsiteX2-14461" fmla="*/ 11313815 w 15811497"/>
              <a:gd name="connsiteY2-14462" fmla="*/ 5243926 h 6248398"/>
              <a:gd name="connsiteX3-14463" fmla="*/ 11369911 w 15811497"/>
              <a:gd name="connsiteY3-14464" fmla="*/ 5285874 h 6248398"/>
              <a:gd name="connsiteX4-14465" fmla="*/ 11410606 w 15811497"/>
              <a:gd name="connsiteY4-14466" fmla="*/ 5316305 h 6248398"/>
              <a:gd name="connsiteX5-14467" fmla="*/ 11499892 w 15811497"/>
              <a:gd name="connsiteY5-14468" fmla="*/ 5397454 h 6248398"/>
              <a:gd name="connsiteX6-14469" fmla="*/ 11528781 w 15811497"/>
              <a:gd name="connsiteY6-14470" fmla="*/ 5429240 h 6248398"/>
              <a:gd name="connsiteX7-14471" fmla="*/ 11504846 w 15811497"/>
              <a:gd name="connsiteY7-14472" fmla="*/ 5414699 h 6248398"/>
              <a:gd name="connsiteX8-14473" fmla="*/ 11371717 w 15811497"/>
              <a:gd name="connsiteY8-14474" fmla="*/ 5315148 h 6248398"/>
              <a:gd name="connsiteX9-14475" fmla="*/ 11292198 w 15811497"/>
              <a:gd name="connsiteY9-14476" fmla="*/ 5255685 h 6248398"/>
              <a:gd name="connsiteX10-14477" fmla="*/ 11209760 w 15811497"/>
              <a:gd name="connsiteY10-14478" fmla="*/ 5180760 h 6248398"/>
              <a:gd name="connsiteX11-14479" fmla="*/ 7448548 w 15811497"/>
              <a:gd name="connsiteY11-14480" fmla="*/ 0 h 6248398"/>
              <a:gd name="connsiteX12-14481" fmla="*/ 8721604 w 15811497"/>
              <a:gd name="connsiteY12-14482" fmla="*/ 757692 h 6248398"/>
              <a:gd name="connsiteX13-14483" fmla="*/ 8890522 w 15811497"/>
              <a:gd name="connsiteY13-14484" fmla="*/ 1193234 h 6248398"/>
              <a:gd name="connsiteX14-14485" fmla="*/ 9958384 w 15811497"/>
              <a:gd name="connsiteY14-14486" fmla="*/ 1828798 h 6248398"/>
              <a:gd name="connsiteX15-14487" fmla="*/ 10895504 w 15811497"/>
              <a:gd name="connsiteY15-14488" fmla="*/ 1386857 h 6248398"/>
              <a:gd name="connsiteX16-14489" fmla="*/ 11096041 w 15811497"/>
              <a:gd name="connsiteY16-14490" fmla="*/ 1170993 h 6248398"/>
              <a:gd name="connsiteX17-14491" fmla="*/ 13049247 w 15811497"/>
              <a:gd name="connsiteY17-14492" fmla="*/ 361949 h 6248398"/>
              <a:gd name="connsiteX18-14493" fmla="*/ 15811497 w 15811497"/>
              <a:gd name="connsiteY18-14494" fmla="*/ 3124198 h 6248398"/>
              <a:gd name="connsiteX19-14495" fmla="*/ 13049247 w 15811497"/>
              <a:gd name="connsiteY19-14496" fmla="*/ 5886448 h 6248398"/>
              <a:gd name="connsiteX20-14497" fmla="*/ 11732594 w 15811497"/>
              <a:gd name="connsiteY20-14498" fmla="*/ 5553059 h 6248398"/>
              <a:gd name="connsiteX21-14499" fmla="*/ 11528782 w 15811497"/>
              <a:gd name="connsiteY21-14500" fmla="*/ 5429240 h 6248398"/>
              <a:gd name="connsiteX22-14501" fmla="*/ 11499893 w 15811497"/>
              <a:gd name="connsiteY22-14502" fmla="*/ 5397454 h 6248398"/>
              <a:gd name="connsiteX23-14503" fmla="*/ 11410607 w 15811497"/>
              <a:gd name="connsiteY23-14504" fmla="*/ 5316305 h 6248398"/>
              <a:gd name="connsiteX24-14505" fmla="*/ 11210151 w 15811497"/>
              <a:gd name="connsiteY24-14506" fmla="*/ 5180948 h 6248398"/>
              <a:gd name="connsiteX25-14507" fmla="*/ 11209761 w 15811497"/>
              <a:gd name="connsiteY25-14508" fmla="*/ 5180760 h 6248398"/>
              <a:gd name="connsiteX26-14509" fmla="*/ 11096041 w 15811497"/>
              <a:gd name="connsiteY26-14510" fmla="*/ 5077404 h 6248398"/>
              <a:gd name="connsiteX27-14511" fmla="*/ 11063094 w 15811497"/>
              <a:gd name="connsiteY27-14512" fmla="*/ 5041153 h 6248398"/>
              <a:gd name="connsiteX28-14513" fmla="*/ 11063091 w 15811497"/>
              <a:gd name="connsiteY28-14514" fmla="*/ 5041152 h 6248398"/>
              <a:gd name="connsiteX29-14515" fmla="*/ 11096040 w 15811497"/>
              <a:gd name="connsiteY29-14516" fmla="*/ 5077404 h 6248398"/>
              <a:gd name="connsiteX30-14517" fmla="*/ 11209760 w 15811497"/>
              <a:gd name="connsiteY30-14518" fmla="*/ 5180760 h 6248398"/>
              <a:gd name="connsiteX31-14519" fmla="*/ 11100244 w 15811497"/>
              <a:gd name="connsiteY31-14520" fmla="*/ 5128004 h 6248398"/>
              <a:gd name="connsiteX32-14521" fmla="*/ 10610846 w 15811497"/>
              <a:gd name="connsiteY32-14522" fmla="*/ 5029199 h 6248398"/>
              <a:gd name="connsiteX33-14523" fmla="*/ 9640652 w 15811497"/>
              <a:gd name="connsiteY33-14524" fmla="*/ 5486739 h 6248398"/>
              <a:gd name="connsiteX34-14525" fmla="*/ 9628722 w 15811497"/>
              <a:gd name="connsiteY34-14526" fmla="*/ 5502693 h 6248398"/>
              <a:gd name="connsiteX35-14527" fmla="*/ 9568273 w 15811497"/>
              <a:gd name="connsiteY35-14528" fmla="*/ 5583530 h 6248398"/>
              <a:gd name="connsiteX36-14529" fmla="*/ 9535504 w 15811497"/>
              <a:gd name="connsiteY36-14530" fmla="*/ 5637470 h 6248398"/>
              <a:gd name="connsiteX37-14531" fmla="*/ 9535505 w 15811497"/>
              <a:gd name="connsiteY37-14532" fmla="*/ 5637470 h 6248398"/>
              <a:gd name="connsiteX38-14533" fmla="*/ 9568273 w 15811497"/>
              <a:gd name="connsiteY38-14534" fmla="*/ 5583531 h 6248398"/>
              <a:gd name="connsiteX39-14535" fmla="*/ 9628722 w 15811497"/>
              <a:gd name="connsiteY39-14536" fmla="*/ 5502694 h 6248398"/>
              <a:gd name="connsiteX40-14537" fmla="*/ 9563485 w 15811497"/>
              <a:gd name="connsiteY40-14538" fmla="*/ 5610078 h 6248398"/>
              <a:gd name="connsiteX41-14539" fmla="*/ 9542221 w 15811497"/>
              <a:gd name="connsiteY41-14540" fmla="*/ 5638514 h 6248398"/>
              <a:gd name="connsiteX42-14541" fmla="*/ 9480140 w 15811497"/>
              <a:gd name="connsiteY42-14542" fmla="*/ 5721533 h 6248398"/>
              <a:gd name="connsiteX43-14543" fmla="*/ 8362947 w 15811497"/>
              <a:gd name="connsiteY43-14544" fmla="*/ 6248398 h 6248398"/>
              <a:gd name="connsiteX44-14545" fmla="*/ 7028922 w 15811497"/>
              <a:gd name="connsiteY44-14546" fmla="*/ 5364147 h 6248398"/>
              <a:gd name="connsiteX45-14547" fmla="*/ 6990513 w 15811497"/>
              <a:gd name="connsiteY45-14548" fmla="*/ 5259205 h 6248398"/>
              <a:gd name="connsiteX46-14549" fmla="*/ 6990512 w 15811497"/>
              <a:gd name="connsiteY46-14550" fmla="*/ 5259199 h 6248398"/>
              <a:gd name="connsiteX47-14551" fmla="*/ 6983676 w 15811497"/>
              <a:gd name="connsiteY47-14552" fmla="*/ 5240519 h 6248398"/>
              <a:gd name="connsiteX48-14553" fmla="*/ 6983673 w 15811497"/>
              <a:gd name="connsiteY48-14554" fmla="*/ 5240519 h 6248398"/>
              <a:gd name="connsiteX49-14555" fmla="*/ 6980236 w 15811497"/>
              <a:gd name="connsiteY49-14556" fmla="*/ 5231130 h 6248398"/>
              <a:gd name="connsiteX50-14557" fmla="*/ 6978859 w 15811497"/>
              <a:gd name="connsiteY50-14558" fmla="*/ 5225774 h 6248398"/>
              <a:gd name="connsiteX51-14559" fmla="*/ 6984291 w 15811497"/>
              <a:gd name="connsiteY51-14560" fmla="*/ 5240614 h 6248398"/>
              <a:gd name="connsiteX52-14561" fmla="*/ 6984292 w 15811497"/>
              <a:gd name="connsiteY52-14562" fmla="*/ 5240614 h 6248398"/>
              <a:gd name="connsiteX53-14563" fmla="*/ 6978860 w 15811497"/>
              <a:gd name="connsiteY53-14564" fmla="*/ 5225773 h 6248398"/>
              <a:gd name="connsiteX54-14565" fmla="*/ 6944562 w 15811497"/>
              <a:gd name="connsiteY54-14566" fmla="*/ 5092380 h 6248398"/>
              <a:gd name="connsiteX55-14567" fmla="*/ 6978860 w 15811497"/>
              <a:gd name="connsiteY55-14568" fmla="*/ 5225773 h 6248398"/>
              <a:gd name="connsiteX56-14569" fmla="*/ 6948299 w 15811497"/>
              <a:gd name="connsiteY56-14570" fmla="*/ 5142273 h 6248398"/>
              <a:gd name="connsiteX57-14571" fmla="*/ 5829297 w 15811497"/>
              <a:gd name="connsiteY57-14572" fmla="*/ 4400549 h 6248398"/>
              <a:gd name="connsiteX58-14573" fmla="*/ 5056802 w 15811497"/>
              <a:gd name="connsiteY58-14574" fmla="*/ 4677867 h 6248398"/>
              <a:gd name="connsiteX59-14575" fmla="*/ 5022517 w 15811497"/>
              <a:gd name="connsiteY59-14576" fmla="*/ 4709027 h 6248398"/>
              <a:gd name="connsiteX60-14577" fmla="*/ 5022515 w 15811497"/>
              <a:gd name="connsiteY60-14578" fmla="*/ 4709029 h 6248398"/>
              <a:gd name="connsiteX61-14579" fmla="*/ 4778482 w 15811497"/>
              <a:gd name="connsiteY61-14580" fmla="*/ 5008058 h 6248398"/>
              <a:gd name="connsiteX62-14581" fmla="*/ 4715455 w 15811497"/>
              <a:gd name="connsiteY62-14582" fmla="*/ 5077404 h 6248398"/>
              <a:gd name="connsiteX63-14583" fmla="*/ 2762249 w 15811497"/>
              <a:gd name="connsiteY63-14584" fmla="*/ 5886448 h 6248398"/>
              <a:gd name="connsiteX64-14585" fmla="*/ 0 w 15811497"/>
              <a:gd name="connsiteY64-14586" fmla="*/ 3124198 h 6248398"/>
              <a:gd name="connsiteX65-14587" fmla="*/ 2762249 w 15811497"/>
              <a:gd name="connsiteY65-14588" fmla="*/ 361949 h 6248398"/>
              <a:gd name="connsiteX66-14589" fmla="*/ 4078902 w 15811497"/>
              <a:gd name="connsiteY66-14590" fmla="*/ 695338 h 6248398"/>
              <a:gd name="connsiteX67-14591" fmla="*/ 4261443 w 15811497"/>
              <a:gd name="connsiteY67-14592" fmla="*/ 806235 h 6248398"/>
              <a:gd name="connsiteX68-14593" fmla="*/ 4409044 w 15811497"/>
              <a:gd name="connsiteY68-14594" fmla="*/ 910268 h 6248398"/>
              <a:gd name="connsiteX69-14595" fmla="*/ 4612477 w 15811497"/>
              <a:gd name="connsiteY69-14596" fmla="*/ 1077402 h 6248398"/>
              <a:gd name="connsiteX70-14597" fmla="*/ 4612478 w 15811497"/>
              <a:gd name="connsiteY70-14598" fmla="*/ 1077403 h 6248398"/>
              <a:gd name="connsiteX71-14599" fmla="*/ 4701725 w 15811497"/>
              <a:gd name="connsiteY71-14600" fmla="*/ 1120394 h 6248398"/>
              <a:gd name="connsiteX72-14601" fmla="*/ 5191122 w 15811497"/>
              <a:gd name="connsiteY72-14602" fmla="*/ 1219199 h 6248398"/>
              <a:gd name="connsiteX73-14603" fmla="*/ 6161317 w 15811497"/>
              <a:gd name="connsiteY73-14604" fmla="*/ 761659 h 6248398"/>
              <a:gd name="connsiteX74-14605" fmla="*/ 6224019 w 15811497"/>
              <a:gd name="connsiteY74-14606" fmla="*/ 677808 h 6248398"/>
              <a:gd name="connsiteX75-14607" fmla="*/ 6175489 w 15811497"/>
              <a:gd name="connsiteY75-14608" fmla="*/ 757691 h 6248398"/>
              <a:gd name="connsiteX76-14609" fmla="*/ 6175489 w 15811497"/>
              <a:gd name="connsiteY76-14610" fmla="*/ 757692 h 6248398"/>
              <a:gd name="connsiteX77-14611" fmla="*/ 6224020 w 15811497"/>
              <a:gd name="connsiteY77-14612" fmla="*/ 677809 h 6248398"/>
              <a:gd name="connsiteX78-14613" fmla="*/ 6233696 w 15811497"/>
              <a:gd name="connsiteY78-14614" fmla="*/ 664869 h 6248398"/>
              <a:gd name="connsiteX79-14615" fmla="*/ 6252611 w 15811497"/>
              <a:gd name="connsiteY79-14616" fmla="*/ 633734 h 6248398"/>
              <a:gd name="connsiteX80-14617" fmla="*/ 6252610 w 15811497"/>
              <a:gd name="connsiteY80-14618" fmla="*/ 633734 h 6248398"/>
              <a:gd name="connsiteX81-14619" fmla="*/ 6233696 w 15811497"/>
              <a:gd name="connsiteY81-14620" fmla="*/ 664868 h 6248398"/>
              <a:gd name="connsiteX82-14621" fmla="*/ 6224019 w 15811497"/>
              <a:gd name="connsiteY82-14622" fmla="*/ 677808 h 6248398"/>
              <a:gd name="connsiteX83-14623" fmla="*/ 6248008 w 15811497"/>
              <a:gd name="connsiteY83-14624" fmla="*/ 638320 h 6248398"/>
              <a:gd name="connsiteX84-14625" fmla="*/ 6251291 w 15811497"/>
              <a:gd name="connsiteY84-14626" fmla="*/ 633930 h 6248398"/>
              <a:gd name="connsiteX85-14627" fmla="*/ 6251293 w 15811497"/>
              <a:gd name="connsiteY85-14628" fmla="*/ 633929 h 6248398"/>
              <a:gd name="connsiteX86-14629" fmla="*/ 6257683 w 15811497"/>
              <a:gd name="connsiteY86-14630" fmla="*/ 625384 h 6248398"/>
              <a:gd name="connsiteX87-14631" fmla="*/ 6257686 w 15811497"/>
              <a:gd name="connsiteY87-14632" fmla="*/ 625380 h 6248398"/>
              <a:gd name="connsiteX88-14633" fmla="*/ 6331355 w 15811497"/>
              <a:gd name="connsiteY88-14634" fmla="*/ 526865 h 6248398"/>
              <a:gd name="connsiteX89-14635" fmla="*/ 7448548 w 15811497"/>
              <a:gd name="connsiteY89-14636" fmla="*/ 0 h 6248398"/>
              <a:gd name="connsiteX0-14637" fmla="*/ 11209760 w 15811497"/>
              <a:gd name="connsiteY0-14638" fmla="*/ 5180760 h 6248398"/>
              <a:gd name="connsiteX1-14639" fmla="*/ 11210150 w 15811497"/>
              <a:gd name="connsiteY1-14640" fmla="*/ 5180948 h 6248398"/>
              <a:gd name="connsiteX2-14641" fmla="*/ 11313815 w 15811497"/>
              <a:gd name="connsiteY2-14642" fmla="*/ 5243926 h 6248398"/>
              <a:gd name="connsiteX3-14643" fmla="*/ 11369911 w 15811497"/>
              <a:gd name="connsiteY3-14644" fmla="*/ 5285874 h 6248398"/>
              <a:gd name="connsiteX4-14645" fmla="*/ 11410606 w 15811497"/>
              <a:gd name="connsiteY4-14646" fmla="*/ 5316305 h 6248398"/>
              <a:gd name="connsiteX5-14647" fmla="*/ 11499892 w 15811497"/>
              <a:gd name="connsiteY5-14648" fmla="*/ 5397454 h 6248398"/>
              <a:gd name="connsiteX6-14649" fmla="*/ 11528781 w 15811497"/>
              <a:gd name="connsiteY6-14650" fmla="*/ 5429240 h 6248398"/>
              <a:gd name="connsiteX7-14651" fmla="*/ 11504846 w 15811497"/>
              <a:gd name="connsiteY7-14652" fmla="*/ 5414699 h 6248398"/>
              <a:gd name="connsiteX8-14653" fmla="*/ 11371717 w 15811497"/>
              <a:gd name="connsiteY8-14654" fmla="*/ 5315148 h 6248398"/>
              <a:gd name="connsiteX9-14655" fmla="*/ 11292198 w 15811497"/>
              <a:gd name="connsiteY9-14656" fmla="*/ 5255685 h 6248398"/>
              <a:gd name="connsiteX10-14657" fmla="*/ 11209760 w 15811497"/>
              <a:gd name="connsiteY10-14658" fmla="*/ 5180760 h 6248398"/>
              <a:gd name="connsiteX11-14659" fmla="*/ 7448548 w 15811497"/>
              <a:gd name="connsiteY11-14660" fmla="*/ 0 h 6248398"/>
              <a:gd name="connsiteX12-14661" fmla="*/ 8721604 w 15811497"/>
              <a:gd name="connsiteY12-14662" fmla="*/ 757692 h 6248398"/>
              <a:gd name="connsiteX13-14663" fmla="*/ 8890522 w 15811497"/>
              <a:gd name="connsiteY13-14664" fmla="*/ 1193234 h 6248398"/>
              <a:gd name="connsiteX14-14665" fmla="*/ 9958384 w 15811497"/>
              <a:gd name="connsiteY14-14666" fmla="*/ 1828798 h 6248398"/>
              <a:gd name="connsiteX15-14667" fmla="*/ 10895504 w 15811497"/>
              <a:gd name="connsiteY15-14668" fmla="*/ 1386857 h 6248398"/>
              <a:gd name="connsiteX16-14669" fmla="*/ 11096041 w 15811497"/>
              <a:gd name="connsiteY16-14670" fmla="*/ 1170993 h 6248398"/>
              <a:gd name="connsiteX17-14671" fmla="*/ 13049247 w 15811497"/>
              <a:gd name="connsiteY17-14672" fmla="*/ 361949 h 6248398"/>
              <a:gd name="connsiteX18-14673" fmla="*/ 15811497 w 15811497"/>
              <a:gd name="connsiteY18-14674" fmla="*/ 3124198 h 6248398"/>
              <a:gd name="connsiteX19-14675" fmla="*/ 13049247 w 15811497"/>
              <a:gd name="connsiteY19-14676" fmla="*/ 5886448 h 6248398"/>
              <a:gd name="connsiteX20-14677" fmla="*/ 11732594 w 15811497"/>
              <a:gd name="connsiteY20-14678" fmla="*/ 5553059 h 6248398"/>
              <a:gd name="connsiteX21-14679" fmla="*/ 11528782 w 15811497"/>
              <a:gd name="connsiteY21-14680" fmla="*/ 5429240 h 6248398"/>
              <a:gd name="connsiteX22-14681" fmla="*/ 11499893 w 15811497"/>
              <a:gd name="connsiteY22-14682" fmla="*/ 5397454 h 6248398"/>
              <a:gd name="connsiteX23-14683" fmla="*/ 11210151 w 15811497"/>
              <a:gd name="connsiteY23-14684" fmla="*/ 5180948 h 6248398"/>
              <a:gd name="connsiteX24-14685" fmla="*/ 11209761 w 15811497"/>
              <a:gd name="connsiteY24-14686" fmla="*/ 5180760 h 6248398"/>
              <a:gd name="connsiteX25-14687" fmla="*/ 11096041 w 15811497"/>
              <a:gd name="connsiteY25-14688" fmla="*/ 5077404 h 6248398"/>
              <a:gd name="connsiteX26-14689" fmla="*/ 11063094 w 15811497"/>
              <a:gd name="connsiteY26-14690" fmla="*/ 5041153 h 6248398"/>
              <a:gd name="connsiteX27-14691" fmla="*/ 11063091 w 15811497"/>
              <a:gd name="connsiteY27-14692" fmla="*/ 5041152 h 6248398"/>
              <a:gd name="connsiteX28-14693" fmla="*/ 11096040 w 15811497"/>
              <a:gd name="connsiteY28-14694" fmla="*/ 5077404 h 6248398"/>
              <a:gd name="connsiteX29-14695" fmla="*/ 11209760 w 15811497"/>
              <a:gd name="connsiteY29-14696" fmla="*/ 5180760 h 6248398"/>
              <a:gd name="connsiteX30-14697" fmla="*/ 11100244 w 15811497"/>
              <a:gd name="connsiteY30-14698" fmla="*/ 5128004 h 6248398"/>
              <a:gd name="connsiteX31-14699" fmla="*/ 10610846 w 15811497"/>
              <a:gd name="connsiteY31-14700" fmla="*/ 5029199 h 6248398"/>
              <a:gd name="connsiteX32-14701" fmla="*/ 9640652 w 15811497"/>
              <a:gd name="connsiteY32-14702" fmla="*/ 5486739 h 6248398"/>
              <a:gd name="connsiteX33-14703" fmla="*/ 9628722 w 15811497"/>
              <a:gd name="connsiteY33-14704" fmla="*/ 5502693 h 6248398"/>
              <a:gd name="connsiteX34-14705" fmla="*/ 9568273 w 15811497"/>
              <a:gd name="connsiteY34-14706" fmla="*/ 5583530 h 6248398"/>
              <a:gd name="connsiteX35-14707" fmla="*/ 9535504 w 15811497"/>
              <a:gd name="connsiteY35-14708" fmla="*/ 5637470 h 6248398"/>
              <a:gd name="connsiteX36-14709" fmla="*/ 9535505 w 15811497"/>
              <a:gd name="connsiteY36-14710" fmla="*/ 5637470 h 6248398"/>
              <a:gd name="connsiteX37-14711" fmla="*/ 9568273 w 15811497"/>
              <a:gd name="connsiteY37-14712" fmla="*/ 5583531 h 6248398"/>
              <a:gd name="connsiteX38-14713" fmla="*/ 9628722 w 15811497"/>
              <a:gd name="connsiteY38-14714" fmla="*/ 5502694 h 6248398"/>
              <a:gd name="connsiteX39-14715" fmla="*/ 9563485 w 15811497"/>
              <a:gd name="connsiteY39-14716" fmla="*/ 5610078 h 6248398"/>
              <a:gd name="connsiteX40-14717" fmla="*/ 9542221 w 15811497"/>
              <a:gd name="connsiteY40-14718" fmla="*/ 5638514 h 6248398"/>
              <a:gd name="connsiteX41-14719" fmla="*/ 9480140 w 15811497"/>
              <a:gd name="connsiteY41-14720" fmla="*/ 5721533 h 6248398"/>
              <a:gd name="connsiteX42-14721" fmla="*/ 8362947 w 15811497"/>
              <a:gd name="connsiteY42-14722" fmla="*/ 6248398 h 6248398"/>
              <a:gd name="connsiteX43-14723" fmla="*/ 7028922 w 15811497"/>
              <a:gd name="connsiteY43-14724" fmla="*/ 5364147 h 6248398"/>
              <a:gd name="connsiteX44-14725" fmla="*/ 6990513 w 15811497"/>
              <a:gd name="connsiteY44-14726" fmla="*/ 5259205 h 6248398"/>
              <a:gd name="connsiteX45-14727" fmla="*/ 6990512 w 15811497"/>
              <a:gd name="connsiteY45-14728" fmla="*/ 5259199 h 6248398"/>
              <a:gd name="connsiteX46-14729" fmla="*/ 6983676 w 15811497"/>
              <a:gd name="connsiteY46-14730" fmla="*/ 5240519 h 6248398"/>
              <a:gd name="connsiteX47-14731" fmla="*/ 6983673 w 15811497"/>
              <a:gd name="connsiteY47-14732" fmla="*/ 5240519 h 6248398"/>
              <a:gd name="connsiteX48-14733" fmla="*/ 6980236 w 15811497"/>
              <a:gd name="connsiteY48-14734" fmla="*/ 5231130 h 6248398"/>
              <a:gd name="connsiteX49-14735" fmla="*/ 6978859 w 15811497"/>
              <a:gd name="connsiteY49-14736" fmla="*/ 5225774 h 6248398"/>
              <a:gd name="connsiteX50-14737" fmla="*/ 6984291 w 15811497"/>
              <a:gd name="connsiteY50-14738" fmla="*/ 5240614 h 6248398"/>
              <a:gd name="connsiteX51-14739" fmla="*/ 6984292 w 15811497"/>
              <a:gd name="connsiteY51-14740" fmla="*/ 5240614 h 6248398"/>
              <a:gd name="connsiteX52-14741" fmla="*/ 6978860 w 15811497"/>
              <a:gd name="connsiteY52-14742" fmla="*/ 5225773 h 6248398"/>
              <a:gd name="connsiteX53-14743" fmla="*/ 6944562 w 15811497"/>
              <a:gd name="connsiteY53-14744" fmla="*/ 5092380 h 6248398"/>
              <a:gd name="connsiteX54-14745" fmla="*/ 6978860 w 15811497"/>
              <a:gd name="connsiteY54-14746" fmla="*/ 5225773 h 6248398"/>
              <a:gd name="connsiteX55-14747" fmla="*/ 6948299 w 15811497"/>
              <a:gd name="connsiteY55-14748" fmla="*/ 5142273 h 6248398"/>
              <a:gd name="connsiteX56-14749" fmla="*/ 5829297 w 15811497"/>
              <a:gd name="connsiteY56-14750" fmla="*/ 4400549 h 6248398"/>
              <a:gd name="connsiteX57-14751" fmla="*/ 5056802 w 15811497"/>
              <a:gd name="connsiteY57-14752" fmla="*/ 4677867 h 6248398"/>
              <a:gd name="connsiteX58-14753" fmla="*/ 5022517 w 15811497"/>
              <a:gd name="connsiteY58-14754" fmla="*/ 4709027 h 6248398"/>
              <a:gd name="connsiteX59-14755" fmla="*/ 5022515 w 15811497"/>
              <a:gd name="connsiteY59-14756" fmla="*/ 4709029 h 6248398"/>
              <a:gd name="connsiteX60-14757" fmla="*/ 4778482 w 15811497"/>
              <a:gd name="connsiteY60-14758" fmla="*/ 5008058 h 6248398"/>
              <a:gd name="connsiteX61-14759" fmla="*/ 4715455 w 15811497"/>
              <a:gd name="connsiteY61-14760" fmla="*/ 5077404 h 6248398"/>
              <a:gd name="connsiteX62-14761" fmla="*/ 2762249 w 15811497"/>
              <a:gd name="connsiteY62-14762" fmla="*/ 5886448 h 6248398"/>
              <a:gd name="connsiteX63-14763" fmla="*/ 0 w 15811497"/>
              <a:gd name="connsiteY63-14764" fmla="*/ 3124198 h 6248398"/>
              <a:gd name="connsiteX64-14765" fmla="*/ 2762249 w 15811497"/>
              <a:gd name="connsiteY64-14766" fmla="*/ 361949 h 6248398"/>
              <a:gd name="connsiteX65-14767" fmla="*/ 4078902 w 15811497"/>
              <a:gd name="connsiteY65-14768" fmla="*/ 695338 h 6248398"/>
              <a:gd name="connsiteX66-14769" fmla="*/ 4261443 w 15811497"/>
              <a:gd name="connsiteY66-14770" fmla="*/ 806235 h 6248398"/>
              <a:gd name="connsiteX67-14771" fmla="*/ 4409044 w 15811497"/>
              <a:gd name="connsiteY67-14772" fmla="*/ 910268 h 6248398"/>
              <a:gd name="connsiteX68-14773" fmla="*/ 4612477 w 15811497"/>
              <a:gd name="connsiteY68-14774" fmla="*/ 1077402 h 6248398"/>
              <a:gd name="connsiteX69-14775" fmla="*/ 4612478 w 15811497"/>
              <a:gd name="connsiteY69-14776" fmla="*/ 1077403 h 6248398"/>
              <a:gd name="connsiteX70-14777" fmla="*/ 4701725 w 15811497"/>
              <a:gd name="connsiteY70-14778" fmla="*/ 1120394 h 6248398"/>
              <a:gd name="connsiteX71-14779" fmla="*/ 5191122 w 15811497"/>
              <a:gd name="connsiteY71-14780" fmla="*/ 1219199 h 6248398"/>
              <a:gd name="connsiteX72-14781" fmla="*/ 6161317 w 15811497"/>
              <a:gd name="connsiteY72-14782" fmla="*/ 761659 h 6248398"/>
              <a:gd name="connsiteX73-14783" fmla="*/ 6224019 w 15811497"/>
              <a:gd name="connsiteY73-14784" fmla="*/ 677808 h 6248398"/>
              <a:gd name="connsiteX74-14785" fmla="*/ 6175489 w 15811497"/>
              <a:gd name="connsiteY74-14786" fmla="*/ 757691 h 6248398"/>
              <a:gd name="connsiteX75-14787" fmla="*/ 6175489 w 15811497"/>
              <a:gd name="connsiteY75-14788" fmla="*/ 757692 h 6248398"/>
              <a:gd name="connsiteX76-14789" fmla="*/ 6224020 w 15811497"/>
              <a:gd name="connsiteY76-14790" fmla="*/ 677809 h 6248398"/>
              <a:gd name="connsiteX77-14791" fmla="*/ 6233696 w 15811497"/>
              <a:gd name="connsiteY77-14792" fmla="*/ 664869 h 6248398"/>
              <a:gd name="connsiteX78-14793" fmla="*/ 6252611 w 15811497"/>
              <a:gd name="connsiteY78-14794" fmla="*/ 633734 h 6248398"/>
              <a:gd name="connsiteX79-14795" fmla="*/ 6252610 w 15811497"/>
              <a:gd name="connsiteY79-14796" fmla="*/ 633734 h 6248398"/>
              <a:gd name="connsiteX80-14797" fmla="*/ 6233696 w 15811497"/>
              <a:gd name="connsiteY80-14798" fmla="*/ 664868 h 6248398"/>
              <a:gd name="connsiteX81-14799" fmla="*/ 6224019 w 15811497"/>
              <a:gd name="connsiteY81-14800" fmla="*/ 677808 h 6248398"/>
              <a:gd name="connsiteX82-14801" fmla="*/ 6248008 w 15811497"/>
              <a:gd name="connsiteY82-14802" fmla="*/ 638320 h 6248398"/>
              <a:gd name="connsiteX83-14803" fmla="*/ 6251291 w 15811497"/>
              <a:gd name="connsiteY83-14804" fmla="*/ 633930 h 6248398"/>
              <a:gd name="connsiteX84-14805" fmla="*/ 6251293 w 15811497"/>
              <a:gd name="connsiteY84-14806" fmla="*/ 633929 h 6248398"/>
              <a:gd name="connsiteX85-14807" fmla="*/ 6257683 w 15811497"/>
              <a:gd name="connsiteY85-14808" fmla="*/ 625384 h 6248398"/>
              <a:gd name="connsiteX86-14809" fmla="*/ 6257686 w 15811497"/>
              <a:gd name="connsiteY86-14810" fmla="*/ 625380 h 6248398"/>
              <a:gd name="connsiteX87-14811" fmla="*/ 6331355 w 15811497"/>
              <a:gd name="connsiteY87-14812" fmla="*/ 526865 h 6248398"/>
              <a:gd name="connsiteX88-14813" fmla="*/ 7448548 w 15811497"/>
              <a:gd name="connsiteY88-14814" fmla="*/ 0 h 6248398"/>
              <a:gd name="connsiteX0-14815" fmla="*/ 11209760 w 15811497"/>
              <a:gd name="connsiteY0-14816" fmla="*/ 5180760 h 6248398"/>
              <a:gd name="connsiteX1-14817" fmla="*/ 11210150 w 15811497"/>
              <a:gd name="connsiteY1-14818" fmla="*/ 5180948 h 6248398"/>
              <a:gd name="connsiteX2-14819" fmla="*/ 11313815 w 15811497"/>
              <a:gd name="connsiteY2-14820" fmla="*/ 5243926 h 6248398"/>
              <a:gd name="connsiteX3-14821" fmla="*/ 11369911 w 15811497"/>
              <a:gd name="connsiteY3-14822" fmla="*/ 5285874 h 6248398"/>
              <a:gd name="connsiteX4-14823" fmla="*/ 11410606 w 15811497"/>
              <a:gd name="connsiteY4-14824" fmla="*/ 5316305 h 6248398"/>
              <a:gd name="connsiteX5-14825" fmla="*/ 11499892 w 15811497"/>
              <a:gd name="connsiteY5-14826" fmla="*/ 5397454 h 6248398"/>
              <a:gd name="connsiteX6-14827" fmla="*/ 11528781 w 15811497"/>
              <a:gd name="connsiteY6-14828" fmla="*/ 5429240 h 6248398"/>
              <a:gd name="connsiteX7-14829" fmla="*/ 11504846 w 15811497"/>
              <a:gd name="connsiteY7-14830" fmla="*/ 5414699 h 6248398"/>
              <a:gd name="connsiteX8-14831" fmla="*/ 11371717 w 15811497"/>
              <a:gd name="connsiteY8-14832" fmla="*/ 5315148 h 6248398"/>
              <a:gd name="connsiteX9-14833" fmla="*/ 11292198 w 15811497"/>
              <a:gd name="connsiteY9-14834" fmla="*/ 5255685 h 6248398"/>
              <a:gd name="connsiteX10-14835" fmla="*/ 11209760 w 15811497"/>
              <a:gd name="connsiteY10-14836" fmla="*/ 5180760 h 6248398"/>
              <a:gd name="connsiteX11-14837" fmla="*/ 7448548 w 15811497"/>
              <a:gd name="connsiteY11-14838" fmla="*/ 0 h 6248398"/>
              <a:gd name="connsiteX12-14839" fmla="*/ 8721604 w 15811497"/>
              <a:gd name="connsiteY12-14840" fmla="*/ 757692 h 6248398"/>
              <a:gd name="connsiteX13-14841" fmla="*/ 8890522 w 15811497"/>
              <a:gd name="connsiteY13-14842" fmla="*/ 1193234 h 6248398"/>
              <a:gd name="connsiteX14-14843" fmla="*/ 9958384 w 15811497"/>
              <a:gd name="connsiteY14-14844" fmla="*/ 1828798 h 6248398"/>
              <a:gd name="connsiteX15-14845" fmla="*/ 10895504 w 15811497"/>
              <a:gd name="connsiteY15-14846" fmla="*/ 1386857 h 6248398"/>
              <a:gd name="connsiteX16-14847" fmla="*/ 11096041 w 15811497"/>
              <a:gd name="connsiteY16-14848" fmla="*/ 1170993 h 6248398"/>
              <a:gd name="connsiteX17-14849" fmla="*/ 13049247 w 15811497"/>
              <a:gd name="connsiteY17-14850" fmla="*/ 361949 h 6248398"/>
              <a:gd name="connsiteX18-14851" fmla="*/ 15811497 w 15811497"/>
              <a:gd name="connsiteY18-14852" fmla="*/ 3124198 h 6248398"/>
              <a:gd name="connsiteX19-14853" fmla="*/ 13049247 w 15811497"/>
              <a:gd name="connsiteY19-14854" fmla="*/ 5886448 h 6248398"/>
              <a:gd name="connsiteX20-14855" fmla="*/ 11732594 w 15811497"/>
              <a:gd name="connsiteY20-14856" fmla="*/ 5553059 h 6248398"/>
              <a:gd name="connsiteX21-14857" fmla="*/ 11528782 w 15811497"/>
              <a:gd name="connsiteY21-14858" fmla="*/ 5429240 h 6248398"/>
              <a:gd name="connsiteX22-14859" fmla="*/ 11210151 w 15811497"/>
              <a:gd name="connsiteY22-14860" fmla="*/ 5180948 h 6248398"/>
              <a:gd name="connsiteX23-14861" fmla="*/ 11209761 w 15811497"/>
              <a:gd name="connsiteY23-14862" fmla="*/ 5180760 h 6248398"/>
              <a:gd name="connsiteX24-14863" fmla="*/ 11096041 w 15811497"/>
              <a:gd name="connsiteY24-14864" fmla="*/ 5077404 h 6248398"/>
              <a:gd name="connsiteX25-14865" fmla="*/ 11063094 w 15811497"/>
              <a:gd name="connsiteY25-14866" fmla="*/ 5041153 h 6248398"/>
              <a:gd name="connsiteX26-14867" fmla="*/ 11063091 w 15811497"/>
              <a:gd name="connsiteY26-14868" fmla="*/ 5041152 h 6248398"/>
              <a:gd name="connsiteX27-14869" fmla="*/ 11096040 w 15811497"/>
              <a:gd name="connsiteY27-14870" fmla="*/ 5077404 h 6248398"/>
              <a:gd name="connsiteX28-14871" fmla="*/ 11209760 w 15811497"/>
              <a:gd name="connsiteY28-14872" fmla="*/ 5180760 h 6248398"/>
              <a:gd name="connsiteX29-14873" fmla="*/ 11100244 w 15811497"/>
              <a:gd name="connsiteY29-14874" fmla="*/ 5128004 h 6248398"/>
              <a:gd name="connsiteX30-14875" fmla="*/ 10610846 w 15811497"/>
              <a:gd name="connsiteY30-14876" fmla="*/ 5029199 h 6248398"/>
              <a:gd name="connsiteX31-14877" fmla="*/ 9640652 w 15811497"/>
              <a:gd name="connsiteY31-14878" fmla="*/ 5486739 h 6248398"/>
              <a:gd name="connsiteX32-14879" fmla="*/ 9628722 w 15811497"/>
              <a:gd name="connsiteY32-14880" fmla="*/ 5502693 h 6248398"/>
              <a:gd name="connsiteX33-14881" fmla="*/ 9568273 w 15811497"/>
              <a:gd name="connsiteY33-14882" fmla="*/ 5583530 h 6248398"/>
              <a:gd name="connsiteX34-14883" fmla="*/ 9535504 w 15811497"/>
              <a:gd name="connsiteY34-14884" fmla="*/ 5637470 h 6248398"/>
              <a:gd name="connsiteX35-14885" fmla="*/ 9535505 w 15811497"/>
              <a:gd name="connsiteY35-14886" fmla="*/ 5637470 h 6248398"/>
              <a:gd name="connsiteX36-14887" fmla="*/ 9568273 w 15811497"/>
              <a:gd name="connsiteY36-14888" fmla="*/ 5583531 h 6248398"/>
              <a:gd name="connsiteX37-14889" fmla="*/ 9628722 w 15811497"/>
              <a:gd name="connsiteY37-14890" fmla="*/ 5502694 h 6248398"/>
              <a:gd name="connsiteX38-14891" fmla="*/ 9563485 w 15811497"/>
              <a:gd name="connsiteY38-14892" fmla="*/ 5610078 h 6248398"/>
              <a:gd name="connsiteX39-14893" fmla="*/ 9542221 w 15811497"/>
              <a:gd name="connsiteY39-14894" fmla="*/ 5638514 h 6248398"/>
              <a:gd name="connsiteX40-14895" fmla="*/ 9480140 w 15811497"/>
              <a:gd name="connsiteY40-14896" fmla="*/ 5721533 h 6248398"/>
              <a:gd name="connsiteX41-14897" fmla="*/ 8362947 w 15811497"/>
              <a:gd name="connsiteY41-14898" fmla="*/ 6248398 h 6248398"/>
              <a:gd name="connsiteX42-14899" fmla="*/ 7028922 w 15811497"/>
              <a:gd name="connsiteY42-14900" fmla="*/ 5364147 h 6248398"/>
              <a:gd name="connsiteX43-14901" fmla="*/ 6990513 w 15811497"/>
              <a:gd name="connsiteY43-14902" fmla="*/ 5259205 h 6248398"/>
              <a:gd name="connsiteX44-14903" fmla="*/ 6990512 w 15811497"/>
              <a:gd name="connsiteY44-14904" fmla="*/ 5259199 h 6248398"/>
              <a:gd name="connsiteX45-14905" fmla="*/ 6983676 w 15811497"/>
              <a:gd name="connsiteY45-14906" fmla="*/ 5240519 h 6248398"/>
              <a:gd name="connsiteX46-14907" fmla="*/ 6983673 w 15811497"/>
              <a:gd name="connsiteY46-14908" fmla="*/ 5240519 h 6248398"/>
              <a:gd name="connsiteX47-14909" fmla="*/ 6980236 w 15811497"/>
              <a:gd name="connsiteY47-14910" fmla="*/ 5231130 h 6248398"/>
              <a:gd name="connsiteX48-14911" fmla="*/ 6978859 w 15811497"/>
              <a:gd name="connsiteY48-14912" fmla="*/ 5225774 h 6248398"/>
              <a:gd name="connsiteX49-14913" fmla="*/ 6984291 w 15811497"/>
              <a:gd name="connsiteY49-14914" fmla="*/ 5240614 h 6248398"/>
              <a:gd name="connsiteX50-14915" fmla="*/ 6984292 w 15811497"/>
              <a:gd name="connsiteY50-14916" fmla="*/ 5240614 h 6248398"/>
              <a:gd name="connsiteX51-14917" fmla="*/ 6978860 w 15811497"/>
              <a:gd name="connsiteY51-14918" fmla="*/ 5225773 h 6248398"/>
              <a:gd name="connsiteX52-14919" fmla="*/ 6944562 w 15811497"/>
              <a:gd name="connsiteY52-14920" fmla="*/ 5092380 h 6248398"/>
              <a:gd name="connsiteX53-14921" fmla="*/ 6978860 w 15811497"/>
              <a:gd name="connsiteY53-14922" fmla="*/ 5225773 h 6248398"/>
              <a:gd name="connsiteX54-14923" fmla="*/ 6948299 w 15811497"/>
              <a:gd name="connsiteY54-14924" fmla="*/ 5142273 h 6248398"/>
              <a:gd name="connsiteX55-14925" fmla="*/ 5829297 w 15811497"/>
              <a:gd name="connsiteY55-14926" fmla="*/ 4400549 h 6248398"/>
              <a:gd name="connsiteX56-14927" fmla="*/ 5056802 w 15811497"/>
              <a:gd name="connsiteY56-14928" fmla="*/ 4677867 h 6248398"/>
              <a:gd name="connsiteX57-14929" fmla="*/ 5022517 w 15811497"/>
              <a:gd name="connsiteY57-14930" fmla="*/ 4709027 h 6248398"/>
              <a:gd name="connsiteX58-14931" fmla="*/ 5022515 w 15811497"/>
              <a:gd name="connsiteY58-14932" fmla="*/ 4709029 h 6248398"/>
              <a:gd name="connsiteX59-14933" fmla="*/ 4778482 w 15811497"/>
              <a:gd name="connsiteY59-14934" fmla="*/ 5008058 h 6248398"/>
              <a:gd name="connsiteX60-14935" fmla="*/ 4715455 w 15811497"/>
              <a:gd name="connsiteY60-14936" fmla="*/ 5077404 h 6248398"/>
              <a:gd name="connsiteX61-14937" fmla="*/ 2762249 w 15811497"/>
              <a:gd name="connsiteY61-14938" fmla="*/ 5886448 h 6248398"/>
              <a:gd name="connsiteX62-14939" fmla="*/ 0 w 15811497"/>
              <a:gd name="connsiteY62-14940" fmla="*/ 3124198 h 6248398"/>
              <a:gd name="connsiteX63-14941" fmla="*/ 2762249 w 15811497"/>
              <a:gd name="connsiteY63-14942" fmla="*/ 361949 h 6248398"/>
              <a:gd name="connsiteX64-14943" fmla="*/ 4078902 w 15811497"/>
              <a:gd name="connsiteY64-14944" fmla="*/ 695338 h 6248398"/>
              <a:gd name="connsiteX65-14945" fmla="*/ 4261443 w 15811497"/>
              <a:gd name="connsiteY65-14946" fmla="*/ 806235 h 6248398"/>
              <a:gd name="connsiteX66-14947" fmla="*/ 4409044 w 15811497"/>
              <a:gd name="connsiteY66-14948" fmla="*/ 910268 h 6248398"/>
              <a:gd name="connsiteX67-14949" fmla="*/ 4612477 w 15811497"/>
              <a:gd name="connsiteY67-14950" fmla="*/ 1077402 h 6248398"/>
              <a:gd name="connsiteX68-14951" fmla="*/ 4612478 w 15811497"/>
              <a:gd name="connsiteY68-14952" fmla="*/ 1077403 h 6248398"/>
              <a:gd name="connsiteX69-14953" fmla="*/ 4701725 w 15811497"/>
              <a:gd name="connsiteY69-14954" fmla="*/ 1120394 h 6248398"/>
              <a:gd name="connsiteX70-14955" fmla="*/ 5191122 w 15811497"/>
              <a:gd name="connsiteY70-14956" fmla="*/ 1219199 h 6248398"/>
              <a:gd name="connsiteX71-14957" fmla="*/ 6161317 w 15811497"/>
              <a:gd name="connsiteY71-14958" fmla="*/ 761659 h 6248398"/>
              <a:gd name="connsiteX72-14959" fmla="*/ 6224019 w 15811497"/>
              <a:gd name="connsiteY72-14960" fmla="*/ 677808 h 6248398"/>
              <a:gd name="connsiteX73-14961" fmla="*/ 6175489 w 15811497"/>
              <a:gd name="connsiteY73-14962" fmla="*/ 757691 h 6248398"/>
              <a:gd name="connsiteX74-14963" fmla="*/ 6175489 w 15811497"/>
              <a:gd name="connsiteY74-14964" fmla="*/ 757692 h 6248398"/>
              <a:gd name="connsiteX75-14965" fmla="*/ 6224020 w 15811497"/>
              <a:gd name="connsiteY75-14966" fmla="*/ 677809 h 6248398"/>
              <a:gd name="connsiteX76-14967" fmla="*/ 6233696 w 15811497"/>
              <a:gd name="connsiteY76-14968" fmla="*/ 664869 h 6248398"/>
              <a:gd name="connsiteX77-14969" fmla="*/ 6252611 w 15811497"/>
              <a:gd name="connsiteY77-14970" fmla="*/ 633734 h 6248398"/>
              <a:gd name="connsiteX78-14971" fmla="*/ 6252610 w 15811497"/>
              <a:gd name="connsiteY78-14972" fmla="*/ 633734 h 6248398"/>
              <a:gd name="connsiteX79-14973" fmla="*/ 6233696 w 15811497"/>
              <a:gd name="connsiteY79-14974" fmla="*/ 664868 h 6248398"/>
              <a:gd name="connsiteX80-14975" fmla="*/ 6224019 w 15811497"/>
              <a:gd name="connsiteY80-14976" fmla="*/ 677808 h 6248398"/>
              <a:gd name="connsiteX81-14977" fmla="*/ 6248008 w 15811497"/>
              <a:gd name="connsiteY81-14978" fmla="*/ 638320 h 6248398"/>
              <a:gd name="connsiteX82-14979" fmla="*/ 6251291 w 15811497"/>
              <a:gd name="connsiteY82-14980" fmla="*/ 633930 h 6248398"/>
              <a:gd name="connsiteX83-14981" fmla="*/ 6251293 w 15811497"/>
              <a:gd name="connsiteY83-14982" fmla="*/ 633929 h 6248398"/>
              <a:gd name="connsiteX84-14983" fmla="*/ 6257683 w 15811497"/>
              <a:gd name="connsiteY84-14984" fmla="*/ 625384 h 6248398"/>
              <a:gd name="connsiteX85-14985" fmla="*/ 6257686 w 15811497"/>
              <a:gd name="connsiteY85-14986" fmla="*/ 625380 h 6248398"/>
              <a:gd name="connsiteX86-14987" fmla="*/ 6331355 w 15811497"/>
              <a:gd name="connsiteY86-14988" fmla="*/ 526865 h 6248398"/>
              <a:gd name="connsiteX87-14989" fmla="*/ 7448548 w 15811497"/>
              <a:gd name="connsiteY87-14990" fmla="*/ 0 h 6248398"/>
              <a:gd name="connsiteX0-14991" fmla="*/ 11209760 w 15811497"/>
              <a:gd name="connsiteY0-14992" fmla="*/ 5180760 h 6248398"/>
              <a:gd name="connsiteX1-14993" fmla="*/ 11210150 w 15811497"/>
              <a:gd name="connsiteY1-14994" fmla="*/ 5180948 h 6248398"/>
              <a:gd name="connsiteX2-14995" fmla="*/ 11313815 w 15811497"/>
              <a:gd name="connsiteY2-14996" fmla="*/ 5243926 h 6248398"/>
              <a:gd name="connsiteX3-14997" fmla="*/ 11369911 w 15811497"/>
              <a:gd name="connsiteY3-14998" fmla="*/ 5285874 h 6248398"/>
              <a:gd name="connsiteX4-14999" fmla="*/ 11410606 w 15811497"/>
              <a:gd name="connsiteY4-15000" fmla="*/ 5316305 h 6248398"/>
              <a:gd name="connsiteX5-15001" fmla="*/ 11499892 w 15811497"/>
              <a:gd name="connsiteY5-15002" fmla="*/ 5397454 h 6248398"/>
              <a:gd name="connsiteX6-15003" fmla="*/ 11528781 w 15811497"/>
              <a:gd name="connsiteY6-15004" fmla="*/ 5429240 h 6248398"/>
              <a:gd name="connsiteX7-15005" fmla="*/ 11504846 w 15811497"/>
              <a:gd name="connsiteY7-15006" fmla="*/ 5414699 h 6248398"/>
              <a:gd name="connsiteX8-15007" fmla="*/ 11371717 w 15811497"/>
              <a:gd name="connsiteY8-15008" fmla="*/ 5315148 h 6248398"/>
              <a:gd name="connsiteX9-15009" fmla="*/ 11209760 w 15811497"/>
              <a:gd name="connsiteY9-15010" fmla="*/ 5180760 h 6248398"/>
              <a:gd name="connsiteX10-15011" fmla="*/ 7448548 w 15811497"/>
              <a:gd name="connsiteY10-15012" fmla="*/ 0 h 6248398"/>
              <a:gd name="connsiteX11-15013" fmla="*/ 8721604 w 15811497"/>
              <a:gd name="connsiteY11-15014" fmla="*/ 757692 h 6248398"/>
              <a:gd name="connsiteX12-15015" fmla="*/ 8890522 w 15811497"/>
              <a:gd name="connsiteY12-15016" fmla="*/ 1193234 h 6248398"/>
              <a:gd name="connsiteX13-15017" fmla="*/ 9958384 w 15811497"/>
              <a:gd name="connsiteY13-15018" fmla="*/ 1828798 h 6248398"/>
              <a:gd name="connsiteX14-15019" fmla="*/ 10895504 w 15811497"/>
              <a:gd name="connsiteY14-15020" fmla="*/ 1386857 h 6248398"/>
              <a:gd name="connsiteX15-15021" fmla="*/ 11096041 w 15811497"/>
              <a:gd name="connsiteY15-15022" fmla="*/ 1170993 h 6248398"/>
              <a:gd name="connsiteX16-15023" fmla="*/ 13049247 w 15811497"/>
              <a:gd name="connsiteY16-15024" fmla="*/ 361949 h 6248398"/>
              <a:gd name="connsiteX17-15025" fmla="*/ 15811497 w 15811497"/>
              <a:gd name="connsiteY17-15026" fmla="*/ 3124198 h 6248398"/>
              <a:gd name="connsiteX18-15027" fmla="*/ 13049247 w 15811497"/>
              <a:gd name="connsiteY18-15028" fmla="*/ 5886448 h 6248398"/>
              <a:gd name="connsiteX19-15029" fmla="*/ 11732594 w 15811497"/>
              <a:gd name="connsiteY19-15030" fmla="*/ 5553059 h 6248398"/>
              <a:gd name="connsiteX20-15031" fmla="*/ 11528782 w 15811497"/>
              <a:gd name="connsiteY20-15032" fmla="*/ 5429240 h 6248398"/>
              <a:gd name="connsiteX21-15033" fmla="*/ 11210151 w 15811497"/>
              <a:gd name="connsiteY21-15034" fmla="*/ 5180948 h 6248398"/>
              <a:gd name="connsiteX22-15035" fmla="*/ 11209761 w 15811497"/>
              <a:gd name="connsiteY22-15036" fmla="*/ 5180760 h 6248398"/>
              <a:gd name="connsiteX23-15037" fmla="*/ 11096041 w 15811497"/>
              <a:gd name="connsiteY23-15038" fmla="*/ 5077404 h 6248398"/>
              <a:gd name="connsiteX24-15039" fmla="*/ 11063094 w 15811497"/>
              <a:gd name="connsiteY24-15040" fmla="*/ 5041153 h 6248398"/>
              <a:gd name="connsiteX25-15041" fmla="*/ 11063091 w 15811497"/>
              <a:gd name="connsiteY25-15042" fmla="*/ 5041152 h 6248398"/>
              <a:gd name="connsiteX26-15043" fmla="*/ 11096040 w 15811497"/>
              <a:gd name="connsiteY26-15044" fmla="*/ 5077404 h 6248398"/>
              <a:gd name="connsiteX27-15045" fmla="*/ 11209760 w 15811497"/>
              <a:gd name="connsiteY27-15046" fmla="*/ 5180760 h 6248398"/>
              <a:gd name="connsiteX28-15047" fmla="*/ 11100244 w 15811497"/>
              <a:gd name="connsiteY28-15048" fmla="*/ 5128004 h 6248398"/>
              <a:gd name="connsiteX29-15049" fmla="*/ 10610846 w 15811497"/>
              <a:gd name="connsiteY29-15050" fmla="*/ 5029199 h 6248398"/>
              <a:gd name="connsiteX30-15051" fmla="*/ 9640652 w 15811497"/>
              <a:gd name="connsiteY30-15052" fmla="*/ 5486739 h 6248398"/>
              <a:gd name="connsiteX31-15053" fmla="*/ 9628722 w 15811497"/>
              <a:gd name="connsiteY31-15054" fmla="*/ 5502693 h 6248398"/>
              <a:gd name="connsiteX32-15055" fmla="*/ 9568273 w 15811497"/>
              <a:gd name="connsiteY32-15056" fmla="*/ 5583530 h 6248398"/>
              <a:gd name="connsiteX33-15057" fmla="*/ 9535504 w 15811497"/>
              <a:gd name="connsiteY33-15058" fmla="*/ 5637470 h 6248398"/>
              <a:gd name="connsiteX34-15059" fmla="*/ 9535505 w 15811497"/>
              <a:gd name="connsiteY34-15060" fmla="*/ 5637470 h 6248398"/>
              <a:gd name="connsiteX35-15061" fmla="*/ 9568273 w 15811497"/>
              <a:gd name="connsiteY35-15062" fmla="*/ 5583531 h 6248398"/>
              <a:gd name="connsiteX36-15063" fmla="*/ 9628722 w 15811497"/>
              <a:gd name="connsiteY36-15064" fmla="*/ 5502694 h 6248398"/>
              <a:gd name="connsiteX37-15065" fmla="*/ 9563485 w 15811497"/>
              <a:gd name="connsiteY37-15066" fmla="*/ 5610078 h 6248398"/>
              <a:gd name="connsiteX38-15067" fmla="*/ 9542221 w 15811497"/>
              <a:gd name="connsiteY38-15068" fmla="*/ 5638514 h 6248398"/>
              <a:gd name="connsiteX39-15069" fmla="*/ 9480140 w 15811497"/>
              <a:gd name="connsiteY39-15070" fmla="*/ 5721533 h 6248398"/>
              <a:gd name="connsiteX40-15071" fmla="*/ 8362947 w 15811497"/>
              <a:gd name="connsiteY40-15072" fmla="*/ 6248398 h 6248398"/>
              <a:gd name="connsiteX41-15073" fmla="*/ 7028922 w 15811497"/>
              <a:gd name="connsiteY41-15074" fmla="*/ 5364147 h 6248398"/>
              <a:gd name="connsiteX42-15075" fmla="*/ 6990513 w 15811497"/>
              <a:gd name="connsiteY42-15076" fmla="*/ 5259205 h 6248398"/>
              <a:gd name="connsiteX43-15077" fmla="*/ 6990512 w 15811497"/>
              <a:gd name="connsiteY43-15078" fmla="*/ 5259199 h 6248398"/>
              <a:gd name="connsiteX44-15079" fmla="*/ 6983676 w 15811497"/>
              <a:gd name="connsiteY44-15080" fmla="*/ 5240519 h 6248398"/>
              <a:gd name="connsiteX45-15081" fmla="*/ 6983673 w 15811497"/>
              <a:gd name="connsiteY45-15082" fmla="*/ 5240519 h 6248398"/>
              <a:gd name="connsiteX46-15083" fmla="*/ 6980236 w 15811497"/>
              <a:gd name="connsiteY46-15084" fmla="*/ 5231130 h 6248398"/>
              <a:gd name="connsiteX47-15085" fmla="*/ 6978859 w 15811497"/>
              <a:gd name="connsiteY47-15086" fmla="*/ 5225774 h 6248398"/>
              <a:gd name="connsiteX48-15087" fmla="*/ 6984291 w 15811497"/>
              <a:gd name="connsiteY48-15088" fmla="*/ 5240614 h 6248398"/>
              <a:gd name="connsiteX49-15089" fmla="*/ 6984292 w 15811497"/>
              <a:gd name="connsiteY49-15090" fmla="*/ 5240614 h 6248398"/>
              <a:gd name="connsiteX50-15091" fmla="*/ 6978860 w 15811497"/>
              <a:gd name="connsiteY50-15092" fmla="*/ 5225773 h 6248398"/>
              <a:gd name="connsiteX51-15093" fmla="*/ 6944562 w 15811497"/>
              <a:gd name="connsiteY51-15094" fmla="*/ 5092380 h 6248398"/>
              <a:gd name="connsiteX52-15095" fmla="*/ 6978860 w 15811497"/>
              <a:gd name="connsiteY52-15096" fmla="*/ 5225773 h 6248398"/>
              <a:gd name="connsiteX53-15097" fmla="*/ 6948299 w 15811497"/>
              <a:gd name="connsiteY53-15098" fmla="*/ 5142273 h 6248398"/>
              <a:gd name="connsiteX54-15099" fmla="*/ 5829297 w 15811497"/>
              <a:gd name="connsiteY54-15100" fmla="*/ 4400549 h 6248398"/>
              <a:gd name="connsiteX55-15101" fmla="*/ 5056802 w 15811497"/>
              <a:gd name="connsiteY55-15102" fmla="*/ 4677867 h 6248398"/>
              <a:gd name="connsiteX56-15103" fmla="*/ 5022517 w 15811497"/>
              <a:gd name="connsiteY56-15104" fmla="*/ 4709027 h 6248398"/>
              <a:gd name="connsiteX57-15105" fmla="*/ 5022515 w 15811497"/>
              <a:gd name="connsiteY57-15106" fmla="*/ 4709029 h 6248398"/>
              <a:gd name="connsiteX58-15107" fmla="*/ 4778482 w 15811497"/>
              <a:gd name="connsiteY58-15108" fmla="*/ 5008058 h 6248398"/>
              <a:gd name="connsiteX59-15109" fmla="*/ 4715455 w 15811497"/>
              <a:gd name="connsiteY59-15110" fmla="*/ 5077404 h 6248398"/>
              <a:gd name="connsiteX60-15111" fmla="*/ 2762249 w 15811497"/>
              <a:gd name="connsiteY60-15112" fmla="*/ 5886448 h 6248398"/>
              <a:gd name="connsiteX61-15113" fmla="*/ 0 w 15811497"/>
              <a:gd name="connsiteY61-15114" fmla="*/ 3124198 h 6248398"/>
              <a:gd name="connsiteX62-15115" fmla="*/ 2762249 w 15811497"/>
              <a:gd name="connsiteY62-15116" fmla="*/ 361949 h 6248398"/>
              <a:gd name="connsiteX63-15117" fmla="*/ 4078902 w 15811497"/>
              <a:gd name="connsiteY63-15118" fmla="*/ 695338 h 6248398"/>
              <a:gd name="connsiteX64-15119" fmla="*/ 4261443 w 15811497"/>
              <a:gd name="connsiteY64-15120" fmla="*/ 806235 h 6248398"/>
              <a:gd name="connsiteX65-15121" fmla="*/ 4409044 w 15811497"/>
              <a:gd name="connsiteY65-15122" fmla="*/ 910268 h 6248398"/>
              <a:gd name="connsiteX66-15123" fmla="*/ 4612477 w 15811497"/>
              <a:gd name="connsiteY66-15124" fmla="*/ 1077402 h 6248398"/>
              <a:gd name="connsiteX67-15125" fmla="*/ 4612478 w 15811497"/>
              <a:gd name="connsiteY67-15126" fmla="*/ 1077403 h 6248398"/>
              <a:gd name="connsiteX68-15127" fmla="*/ 4701725 w 15811497"/>
              <a:gd name="connsiteY68-15128" fmla="*/ 1120394 h 6248398"/>
              <a:gd name="connsiteX69-15129" fmla="*/ 5191122 w 15811497"/>
              <a:gd name="connsiteY69-15130" fmla="*/ 1219199 h 6248398"/>
              <a:gd name="connsiteX70-15131" fmla="*/ 6161317 w 15811497"/>
              <a:gd name="connsiteY70-15132" fmla="*/ 761659 h 6248398"/>
              <a:gd name="connsiteX71-15133" fmla="*/ 6224019 w 15811497"/>
              <a:gd name="connsiteY71-15134" fmla="*/ 677808 h 6248398"/>
              <a:gd name="connsiteX72-15135" fmla="*/ 6175489 w 15811497"/>
              <a:gd name="connsiteY72-15136" fmla="*/ 757691 h 6248398"/>
              <a:gd name="connsiteX73-15137" fmla="*/ 6175489 w 15811497"/>
              <a:gd name="connsiteY73-15138" fmla="*/ 757692 h 6248398"/>
              <a:gd name="connsiteX74-15139" fmla="*/ 6224020 w 15811497"/>
              <a:gd name="connsiteY74-15140" fmla="*/ 677809 h 6248398"/>
              <a:gd name="connsiteX75-15141" fmla="*/ 6233696 w 15811497"/>
              <a:gd name="connsiteY75-15142" fmla="*/ 664869 h 6248398"/>
              <a:gd name="connsiteX76-15143" fmla="*/ 6252611 w 15811497"/>
              <a:gd name="connsiteY76-15144" fmla="*/ 633734 h 6248398"/>
              <a:gd name="connsiteX77-15145" fmla="*/ 6252610 w 15811497"/>
              <a:gd name="connsiteY77-15146" fmla="*/ 633734 h 6248398"/>
              <a:gd name="connsiteX78-15147" fmla="*/ 6233696 w 15811497"/>
              <a:gd name="connsiteY78-15148" fmla="*/ 664868 h 6248398"/>
              <a:gd name="connsiteX79-15149" fmla="*/ 6224019 w 15811497"/>
              <a:gd name="connsiteY79-15150" fmla="*/ 677808 h 6248398"/>
              <a:gd name="connsiteX80-15151" fmla="*/ 6248008 w 15811497"/>
              <a:gd name="connsiteY80-15152" fmla="*/ 638320 h 6248398"/>
              <a:gd name="connsiteX81-15153" fmla="*/ 6251291 w 15811497"/>
              <a:gd name="connsiteY81-15154" fmla="*/ 633930 h 6248398"/>
              <a:gd name="connsiteX82-15155" fmla="*/ 6251293 w 15811497"/>
              <a:gd name="connsiteY82-15156" fmla="*/ 633929 h 6248398"/>
              <a:gd name="connsiteX83-15157" fmla="*/ 6257683 w 15811497"/>
              <a:gd name="connsiteY83-15158" fmla="*/ 625384 h 6248398"/>
              <a:gd name="connsiteX84-15159" fmla="*/ 6257686 w 15811497"/>
              <a:gd name="connsiteY84-15160" fmla="*/ 625380 h 6248398"/>
              <a:gd name="connsiteX85-15161" fmla="*/ 6331355 w 15811497"/>
              <a:gd name="connsiteY85-15162" fmla="*/ 526865 h 6248398"/>
              <a:gd name="connsiteX86-15163" fmla="*/ 7448548 w 15811497"/>
              <a:gd name="connsiteY86-15164" fmla="*/ 0 h 6248398"/>
              <a:gd name="connsiteX0-15165" fmla="*/ 11209760 w 15811497"/>
              <a:gd name="connsiteY0-15166" fmla="*/ 5180760 h 6248398"/>
              <a:gd name="connsiteX1-15167" fmla="*/ 11210150 w 15811497"/>
              <a:gd name="connsiteY1-15168" fmla="*/ 5180948 h 6248398"/>
              <a:gd name="connsiteX2-15169" fmla="*/ 11313815 w 15811497"/>
              <a:gd name="connsiteY2-15170" fmla="*/ 5243926 h 6248398"/>
              <a:gd name="connsiteX3-15171" fmla="*/ 11369911 w 15811497"/>
              <a:gd name="connsiteY3-15172" fmla="*/ 5285874 h 6248398"/>
              <a:gd name="connsiteX4-15173" fmla="*/ 11410606 w 15811497"/>
              <a:gd name="connsiteY4-15174" fmla="*/ 5316305 h 6248398"/>
              <a:gd name="connsiteX5-15175" fmla="*/ 11499892 w 15811497"/>
              <a:gd name="connsiteY5-15176" fmla="*/ 5397454 h 6248398"/>
              <a:gd name="connsiteX6-15177" fmla="*/ 11528781 w 15811497"/>
              <a:gd name="connsiteY6-15178" fmla="*/ 5429240 h 6248398"/>
              <a:gd name="connsiteX7-15179" fmla="*/ 11504846 w 15811497"/>
              <a:gd name="connsiteY7-15180" fmla="*/ 5414699 h 6248398"/>
              <a:gd name="connsiteX8-15181" fmla="*/ 11209760 w 15811497"/>
              <a:gd name="connsiteY8-15182" fmla="*/ 5180760 h 6248398"/>
              <a:gd name="connsiteX9-15183" fmla="*/ 7448548 w 15811497"/>
              <a:gd name="connsiteY9-15184" fmla="*/ 0 h 6248398"/>
              <a:gd name="connsiteX10-15185" fmla="*/ 8721604 w 15811497"/>
              <a:gd name="connsiteY10-15186" fmla="*/ 757692 h 6248398"/>
              <a:gd name="connsiteX11-15187" fmla="*/ 8890522 w 15811497"/>
              <a:gd name="connsiteY11-15188" fmla="*/ 1193234 h 6248398"/>
              <a:gd name="connsiteX12-15189" fmla="*/ 9958384 w 15811497"/>
              <a:gd name="connsiteY12-15190" fmla="*/ 1828798 h 6248398"/>
              <a:gd name="connsiteX13-15191" fmla="*/ 10895504 w 15811497"/>
              <a:gd name="connsiteY13-15192" fmla="*/ 1386857 h 6248398"/>
              <a:gd name="connsiteX14-15193" fmla="*/ 11096041 w 15811497"/>
              <a:gd name="connsiteY14-15194" fmla="*/ 1170993 h 6248398"/>
              <a:gd name="connsiteX15-15195" fmla="*/ 13049247 w 15811497"/>
              <a:gd name="connsiteY15-15196" fmla="*/ 361949 h 6248398"/>
              <a:gd name="connsiteX16-15197" fmla="*/ 15811497 w 15811497"/>
              <a:gd name="connsiteY16-15198" fmla="*/ 3124198 h 6248398"/>
              <a:gd name="connsiteX17-15199" fmla="*/ 13049247 w 15811497"/>
              <a:gd name="connsiteY17-15200" fmla="*/ 5886448 h 6248398"/>
              <a:gd name="connsiteX18-15201" fmla="*/ 11732594 w 15811497"/>
              <a:gd name="connsiteY18-15202" fmla="*/ 5553059 h 6248398"/>
              <a:gd name="connsiteX19-15203" fmla="*/ 11528782 w 15811497"/>
              <a:gd name="connsiteY19-15204" fmla="*/ 5429240 h 6248398"/>
              <a:gd name="connsiteX20-15205" fmla="*/ 11210151 w 15811497"/>
              <a:gd name="connsiteY20-15206" fmla="*/ 5180948 h 6248398"/>
              <a:gd name="connsiteX21-15207" fmla="*/ 11209761 w 15811497"/>
              <a:gd name="connsiteY21-15208" fmla="*/ 5180760 h 6248398"/>
              <a:gd name="connsiteX22-15209" fmla="*/ 11096041 w 15811497"/>
              <a:gd name="connsiteY22-15210" fmla="*/ 5077404 h 6248398"/>
              <a:gd name="connsiteX23-15211" fmla="*/ 11063094 w 15811497"/>
              <a:gd name="connsiteY23-15212" fmla="*/ 5041153 h 6248398"/>
              <a:gd name="connsiteX24-15213" fmla="*/ 11063091 w 15811497"/>
              <a:gd name="connsiteY24-15214" fmla="*/ 5041152 h 6248398"/>
              <a:gd name="connsiteX25-15215" fmla="*/ 11096040 w 15811497"/>
              <a:gd name="connsiteY25-15216" fmla="*/ 5077404 h 6248398"/>
              <a:gd name="connsiteX26-15217" fmla="*/ 11209760 w 15811497"/>
              <a:gd name="connsiteY26-15218" fmla="*/ 5180760 h 6248398"/>
              <a:gd name="connsiteX27-15219" fmla="*/ 11100244 w 15811497"/>
              <a:gd name="connsiteY27-15220" fmla="*/ 5128004 h 6248398"/>
              <a:gd name="connsiteX28-15221" fmla="*/ 10610846 w 15811497"/>
              <a:gd name="connsiteY28-15222" fmla="*/ 5029199 h 6248398"/>
              <a:gd name="connsiteX29-15223" fmla="*/ 9640652 w 15811497"/>
              <a:gd name="connsiteY29-15224" fmla="*/ 5486739 h 6248398"/>
              <a:gd name="connsiteX30-15225" fmla="*/ 9628722 w 15811497"/>
              <a:gd name="connsiteY30-15226" fmla="*/ 5502693 h 6248398"/>
              <a:gd name="connsiteX31-15227" fmla="*/ 9568273 w 15811497"/>
              <a:gd name="connsiteY31-15228" fmla="*/ 5583530 h 6248398"/>
              <a:gd name="connsiteX32-15229" fmla="*/ 9535504 w 15811497"/>
              <a:gd name="connsiteY32-15230" fmla="*/ 5637470 h 6248398"/>
              <a:gd name="connsiteX33-15231" fmla="*/ 9535505 w 15811497"/>
              <a:gd name="connsiteY33-15232" fmla="*/ 5637470 h 6248398"/>
              <a:gd name="connsiteX34-15233" fmla="*/ 9568273 w 15811497"/>
              <a:gd name="connsiteY34-15234" fmla="*/ 5583531 h 6248398"/>
              <a:gd name="connsiteX35-15235" fmla="*/ 9628722 w 15811497"/>
              <a:gd name="connsiteY35-15236" fmla="*/ 5502694 h 6248398"/>
              <a:gd name="connsiteX36-15237" fmla="*/ 9563485 w 15811497"/>
              <a:gd name="connsiteY36-15238" fmla="*/ 5610078 h 6248398"/>
              <a:gd name="connsiteX37-15239" fmla="*/ 9542221 w 15811497"/>
              <a:gd name="connsiteY37-15240" fmla="*/ 5638514 h 6248398"/>
              <a:gd name="connsiteX38-15241" fmla="*/ 9480140 w 15811497"/>
              <a:gd name="connsiteY38-15242" fmla="*/ 5721533 h 6248398"/>
              <a:gd name="connsiteX39-15243" fmla="*/ 8362947 w 15811497"/>
              <a:gd name="connsiteY39-15244" fmla="*/ 6248398 h 6248398"/>
              <a:gd name="connsiteX40-15245" fmla="*/ 7028922 w 15811497"/>
              <a:gd name="connsiteY40-15246" fmla="*/ 5364147 h 6248398"/>
              <a:gd name="connsiteX41-15247" fmla="*/ 6990513 w 15811497"/>
              <a:gd name="connsiteY41-15248" fmla="*/ 5259205 h 6248398"/>
              <a:gd name="connsiteX42-15249" fmla="*/ 6990512 w 15811497"/>
              <a:gd name="connsiteY42-15250" fmla="*/ 5259199 h 6248398"/>
              <a:gd name="connsiteX43-15251" fmla="*/ 6983676 w 15811497"/>
              <a:gd name="connsiteY43-15252" fmla="*/ 5240519 h 6248398"/>
              <a:gd name="connsiteX44-15253" fmla="*/ 6983673 w 15811497"/>
              <a:gd name="connsiteY44-15254" fmla="*/ 5240519 h 6248398"/>
              <a:gd name="connsiteX45-15255" fmla="*/ 6980236 w 15811497"/>
              <a:gd name="connsiteY45-15256" fmla="*/ 5231130 h 6248398"/>
              <a:gd name="connsiteX46-15257" fmla="*/ 6978859 w 15811497"/>
              <a:gd name="connsiteY46-15258" fmla="*/ 5225774 h 6248398"/>
              <a:gd name="connsiteX47-15259" fmla="*/ 6984291 w 15811497"/>
              <a:gd name="connsiteY47-15260" fmla="*/ 5240614 h 6248398"/>
              <a:gd name="connsiteX48-15261" fmla="*/ 6984292 w 15811497"/>
              <a:gd name="connsiteY48-15262" fmla="*/ 5240614 h 6248398"/>
              <a:gd name="connsiteX49-15263" fmla="*/ 6978860 w 15811497"/>
              <a:gd name="connsiteY49-15264" fmla="*/ 5225773 h 6248398"/>
              <a:gd name="connsiteX50-15265" fmla="*/ 6944562 w 15811497"/>
              <a:gd name="connsiteY50-15266" fmla="*/ 5092380 h 6248398"/>
              <a:gd name="connsiteX51-15267" fmla="*/ 6978860 w 15811497"/>
              <a:gd name="connsiteY51-15268" fmla="*/ 5225773 h 6248398"/>
              <a:gd name="connsiteX52-15269" fmla="*/ 6948299 w 15811497"/>
              <a:gd name="connsiteY52-15270" fmla="*/ 5142273 h 6248398"/>
              <a:gd name="connsiteX53-15271" fmla="*/ 5829297 w 15811497"/>
              <a:gd name="connsiteY53-15272" fmla="*/ 4400549 h 6248398"/>
              <a:gd name="connsiteX54-15273" fmla="*/ 5056802 w 15811497"/>
              <a:gd name="connsiteY54-15274" fmla="*/ 4677867 h 6248398"/>
              <a:gd name="connsiteX55-15275" fmla="*/ 5022517 w 15811497"/>
              <a:gd name="connsiteY55-15276" fmla="*/ 4709027 h 6248398"/>
              <a:gd name="connsiteX56-15277" fmla="*/ 5022515 w 15811497"/>
              <a:gd name="connsiteY56-15278" fmla="*/ 4709029 h 6248398"/>
              <a:gd name="connsiteX57-15279" fmla="*/ 4778482 w 15811497"/>
              <a:gd name="connsiteY57-15280" fmla="*/ 5008058 h 6248398"/>
              <a:gd name="connsiteX58-15281" fmla="*/ 4715455 w 15811497"/>
              <a:gd name="connsiteY58-15282" fmla="*/ 5077404 h 6248398"/>
              <a:gd name="connsiteX59-15283" fmla="*/ 2762249 w 15811497"/>
              <a:gd name="connsiteY59-15284" fmla="*/ 5886448 h 6248398"/>
              <a:gd name="connsiteX60-15285" fmla="*/ 0 w 15811497"/>
              <a:gd name="connsiteY60-15286" fmla="*/ 3124198 h 6248398"/>
              <a:gd name="connsiteX61-15287" fmla="*/ 2762249 w 15811497"/>
              <a:gd name="connsiteY61-15288" fmla="*/ 361949 h 6248398"/>
              <a:gd name="connsiteX62-15289" fmla="*/ 4078902 w 15811497"/>
              <a:gd name="connsiteY62-15290" fmla="*/ 695338 h 6248398"/>
              <a:gd name="connsiteX63-15291" fmla="*/ 4261443 w 15811497"/>
              <a:gd name="connsiteY63-15292" fmla="*/ 806235 h 6248398"/>
              <a:gd name="connsiteX64-15293" fmla="*/ 4409044 w 15811497"/>
              <a:gd name="connsiteY64-15294" fmla="*/ 910268 h 6248398"/>
              <a:gd name="connsiteX65-15295" fmla="*/ 4612477 w 15811497"/>
              <a:gd name="connsiteY65-15296" fmla="*/ 1077402 h 6248398"/>
              <a:gd name="connsiteX66-15297" fmla="*/ 4612478 w 15811497"/>
              <a:gd name="connsiteY66-15298" fmla="*/ 1077403 h 6248398"/>
              <a:gd name="connsiteX67-15299" fmla="*/ 4701725 w 15811497"/>
              <a:gd name="connsiteY67-15300" fmla="*/ 1120394 h 6248398"/>
              <a:gd name="connsiteX68-15301" fmla="*/ 5191122 w 15811497"/>
              <a:gd name="connsiteY68-15302" fmla="*/ 1219199 h 6248398"/>
              <a:gd name="connsiteX69-15303" fmla="*/ 6161317 w 15811497"/>
              <a:gd name="connsiteY69-15304" fmla="*/ 761659 h 6248398"/>
              <a:gd name="connsiteX70-15305" fmla="*/ 6224019 w 15811497"/>
              <a:gd name="connsiteY70-15306" fmla="*/ 677808 h 6248398"/>
              <a:gd name="connsiteX71-15307" fmla="*/ 6175489 w 15811497"/>
              <a:gd name="connsiteY71-15308" fmla="*/ 757691 h 6248398"/>
              <a:gd name="connsiteX72-15309" fmla="*/ 6175489 w 15811497"/>
              <a:gd name="connsiteY72-15310" fmla="*/ 757692 h 6248398"/>
              <a:gd name="connsiteX73-15311" fmla="*/ 6224020 w 15811497"/>
              <a:gd name="connsiteY73-15312" fmla="*/ 677809 h 6248398"/>
              <a:gd name="connsiteX74-15313" fmla="*/ 6233696 w 15811497"/>
              <a:gd name="connsiteY74-15314" fmla="*/ 664869 h 6248398"/>
              <a:gd name="connsiteX75-15315" fmla="*/ 6252611 w 15811497"/>
              <a:gd name="connsiteY75-15316" fmla="*/ 633734 h 6248398"/>
              <a:gd name="connsiteX76-15317" fmla="*/ 6252610 w 15811497"/>
              <a:gd name="connsiteY76-15318" fmla="*/ 633734 h 6248398"/>
              <a:gd name="connsiteX77-15319" fmla="*/ 6233696 w 15811497"/>
              <a:gd name="connsiteY77-15320" fmla="*/ 664868 h 6248398"/>
              <a:gd name="connsiteX78-15321" fmla="*/ 6224019 w 15811497"/>
              <a:gd name="connsiteY78-15322" fmla="*/ 677808 h 6248398"/>
              <a:gd name="connsiteX79-15323" fmla="*/ 6248008 w 15811497"/>
              <a:gd name="connsiteY79-15324" fmla="*/ 638320 h 6248398"/>
              <a:gd name="connsiteX80-15325" fmla="*/ 6251291 w 15811497"/>
              <a:gd name="connsiteY80-15326" fmla="*/ 633930 h 6248398"/>
              <a:gd name="connsiteX81-15327" fmla="*/ 6251293 w 15811497"/>
              <a:gd name="connsiteY81-15328" fmla="*/ 633929 h 6248398"/>
              <a:gd name="connsiteX82-15329" fmla="*/ 6257683 w 15811497"/>
              <a:gd name="connsiteY82-15330" fmla="*/ 625384 h 6248398"/>
              <a:gd name="connsiteX83-15331" fmla="*/ 6257686 w 15811497"/>
              <a:gd name="connsiteY83-15332" fmla="*/ 625380 h 6248398"/>
              <a:gd name="connsiteX84-15333" fmla="*/ 6331355 w 15811497"/>
              <a:gd name="connsiteY84-15334" fmla="*/ 526865 h 6248398"/>
              <a:gd name="connsiteX85-15335" fmla="*/ 7448548 w 15811497"/>
              <a:gd name="connsiteY85-15336" fmla="*/ 0 h 6248398"/>
              <a:gd name="connsiteX0-15337" fmla="*/ 11209760 w 15811497"/>
              <a:gd name="connsiteY0-15338" fmla="*/ 5180760 h 6248398"/>
              <a:gd name="connsiteX1-15339" fmla="*/ 11210150 w 15811497"/>
              <a:gd name="connsiteY1-15340" fmla="*/ 5180948 h 6248398"/>
              <a:gd name="connsiteX2-15341" fmla="*/ 11313815 w 15811497"/>
              <a:gd name="connsiteY2-15342" fmla="*/ 5243926 h 6248398"/>
              <a:gd name="connsiteX3-15343" fmla="*/ 11369911 w 15811497"/>
              <a:gd name="connsiteY3-15344" fmla="*/ 5285874 h 6248398"/>
              <a:gd name="connsiteX4-15345" fmla="*/ 11410606 w 15811497"/>
              <a:gd name="connsiteY4-15346" fmla="*/ 5316305 h 6248398"/>
              <a:gd name="connsiteX5-15347" fmla="*/ 11499892 w 15811497"/>
              <a:gd name="connsiteY5-15348" fmla="*/ 5397454 h 6248398"/>
              <a:gd name="connsiteX6-15349" fmla="*/ 11528781 w 15811497"/>
              <a:gd name="connsiteY6-15350" fmla="*/ 5429240 h 6248398"/>
              <a:gd name="connsiteX7-15351" fmla="*/ 11209760 w 15811497"/>
              <a:gd name="connsiteY7-15352" fmla="*/ 5180760 h 6248398"/>
              <a:gd name="connsiteX8-15353" fmla="*/ 7448548 w 15811497"/>
              <a:gd name="connsiteY8-15354" fmla="*/ 0 h 6248398"/>
              <a:gd name="connsiteX9-15355" fmla="*/ 8721604 w 15811497"/>
              <a:gd name="connsiteY9-15356" fmla="*/ 757692 h 6248398"/>
              <a:gd name="connsiteX10-15357" fmla="*/ 8890522 w 15811497"/>
              <a:gd name="connsiteY10-15358" fmla="*/ 1193234 h 6248398"/>
              <a:gd name="connsiteX11-15359" fmla="*/ 9958384 w 15811497"/>
              <a:gd name="connsiteY11-15360" fmla="*/ 1828798 h 6248398"/>
              <a:gd name="connsiteX12-15361" fmla="*/ 10895504 w 15811497"/>
              <a:gd name="connsiteY12-15362" fmla="*/ 1386857 h 6248398"/>
              <a:gd name="connsiteX13-15363" fmla="*/ 11096041 w 15811497"/>
              <a:gd name="connsiteY13-15364" fmla="*/ 1170993 h 6248398"/>
              <a:gd name="connsiteX14-15365" fmla="*/ 13049247 w 15811497"/>
              <a:gd name="connsiteY14-15366" fmla="*/ 361949 h 6248398"/>
              <a:gd name="connsiteX15-15367" fmla="*/ 15811497 w 15811497"/>
              <a:gd name="connsiteY15-15368" fmla="*/ 3124198 h 6248398"/>
              <a:gd name="connsiteX16-15369" fmla="*/ 13049247 w 15811497"/>
              <a:gd name="connsiteY16-15370" fmla="*/ 5886448 h 6248398"/>
              <a:gd name="connsiteX17-15371" fmla="*/ 11732594 w 15811497"/>
              <a:gd name="connsiteY17-15372" fmla="*/ 5553059 h 6248398"/>
              <a:gd name="connsiteX18-15373" fmla="*/ 11528782 w 15811497"/>
              <a:gd name="connsiteY18-15374" fmla="*/ 5429240 h 6248398"/>
              <a:gd name="connsiteX19-15375" fmla="*/ 11210151 w 15811497"/>
              <a:gd name="connsiteY19-15376" fmla="*/ 5180948 h 6248398"/>
              <a:gd name="connsiteX20-15377" fmla="*/ 11209761 w 15811497"/>
              <a:gd name="connsiteY20-15378" fmla="*/ 5180760 h 6248398"/>
              <a:gd name="connsiteX21-15379" fmla="*/ 11096041 w 15811497"/>
              <a:gd name="connsiteY21-15380" fmla="*/ 5077404 h 6248398"/>
              <a:gd name="connsiteX22-15381" fmla="*/ 11063094 w 15811497"/>
              <a:gd name="connsiteY22-15382" fmla="*/ 5041153 h 6248398"/>
              <a:gd name="connsiteX23-15383" fmla="*/ 11063091 w 15811497"/>
              <a:gd name="connsiteY23-15384" fmla="*/ 5041152 h 6248398"/>
              <a:gd name="connsiteX24-15385" fmla="*/ 11096040 w 15811497"/>
              <a:gd name="connsiteY24-15386" fmla="*/ 5077404 h 6248398"/>
              <a:gd name="connsiteX25-15387" fmla="*/ 11209760 w 15811497"/>
              <a:gd name="connsiteY25-15388" fmla="*/ 5180760 h 6248398"/>
              <a:gd name="connsiteX26-15389" fmla="*/ 11100244 w 15811497"/>
              <a:gd name="connsiteY26-15390" fmla="*/ 5128004 h 6248398"/>
              <a:gd name="connsiteX27-15391" fmla="*/ 10610846 w 15811497"/>
              <a:gd name="connsiteY27-15392" fmla="*/ 5029199 h 6248398"/>
              <a:gd name="connsiteX28-15393" fmla="*/ 9640652 w 15811497"/>
              <a:gd name="connsiteY28-15394" fmla="*/ 5486739 h 6248398"/>
              <a:gd name="connsiteX29-15395" fmla="*/ 9628722 w 15811497"/>
              <a:gd name="connsiteY29-15396" fmla="*/ 5502693 h 6248398"/>
              <a:gd name="connsiteX30-15397" fmla="*/ 9568273 w 15811497"/>
              <a:gd name="connsiteY30-15398" fmla="*/ 5583530 h 6248398"/>
              <a:gd name="connsiteX31-15399" fmla="*/ 9535504 w 15811497"/>
              <a:gd name="connsiteY31-15400" fmla="*/ 5637470 h 6248398"/>
              <a:gd name="connsiteX32-15401" fmla="*/ 9535505 w 15811497"/>
              <a:gd name="connsiteY32-15402" fmla="*/ 5637470 h 6248398"/>
              <a:gd name="connsiteX33-15403" fmla="*/ 9568273 w 15811497"/>
              <a:gd name="connsiteY33-15404" fmla="*/ 5583531 h 6248398"/>
              <a:gd name="connsiteX34-15405" fmla="*/ 9628722 w 15811497"/>
              <a:gd name="connsiteY34-15406" fmla="*/ 5502694 h 6248398"/>
              <a:gd name="connsiteX35-15407" fmla="*/ 9563485 w 15811497"/>
              <a:gd name="connsiteY35-15408" fmla="*/ 5610078 h 6248398"/>
              <a:gd name="connsiteX36-15409" fmla="*/ 9542221 w 15811497"/>
              <a:gd name="connsiteY36-15410" fmla="*/ 5638514 h 6248398"/>
              <a:gd name="connsiteX37-15411" fmla="*/ 9480140 w 15811497"/>
              <a:gd name="connsiteY37-15412" fmla="*/ 5721533 h 6248398"/>
              <a:gd name="connsiteX38-15413" fmla="*/ 8362947 w 15811497"/>
              <a:gd name="connsiteY38-15414" fmla="*/ 6248398 h 6248398"/>
              <a:gd name="connsiteX39-15415" fmla="*/ 7028922 w 15811497"/>
              <a:gd name="connsiteY39-15416" fmla="*/ 5364147 h 6248398"/>
              <a:gd name="connsiteX40-15417" fmla="*/ 6990513 w 15811497"/>
              <a:gd name="connsiteY40-15418" fmla="*/ 5259205 h 6248398"/>
              <a:gd name="connsiteX41-15419" fmla="*/ 6990512 w 15811497"/>
              <a:gd name="connsiteY41-15420" fmla="*/ 5259199 h 6248398"/>
              <a:gd name="connsiteX42-15421" fmla="*/ 6983676 w 15811497"/>
              <a:gd name="connsiteY42-15422" fmla="*/ 5240519 h 6248398"/>
              <a:gd name="connsiteX43-15423" fmla="*/ 6983673 w 15811497"/>
              <a:gd name="connsiteY43-15424" fmla="*/ 5240519 h 6248398"/>
              <a:gd name="connsiteX44-15425" fmla="*/ 6980236 w 15811497"/>
              <a:gd name="connsiteY44-15426" fmla="*/ 5231130 h 6248398"/>
              <a:gd name="connsiteX45-15427" fmla="*/ 6978859 w 15811497"/>
              <a:gd name="connsiteY45-15428" fmla="*/ 5225774 h 6248398"/>
              <a:gd name="connsiteX46-15429" fmla="*/ 6984291 w 15811497"/>
              <a:gd name="connsiteY46-15430" fmla="*/ 5240614 h 6248398"/>
              <a:gd name="connsiteX47-15431" fmla="*/ 6984292 w 15811497"/>
              <a:gd name="connsiteY47-15432" fmla="*/ 5240614 h 6248398"/>
              <a:gd name="connsiteX48-15433" fmla="*/ 6978860 w 15811497"/>
              <a:gd name="connsiteY48-15434" fmla="*/ 5225773 h 6248398"/>
              <a:gd name="connsiteX49-15435" fmla="*/ 6944562 w 15811497"/>
              <a:gd name="connsiteY49-15436" fmla="*/ 5092380 h 6248398"/>
              <a:gd name="connsiteX50-15437" fmla="*/ 6978860 w 15811497"/>
              <a:gd name="connsiteY50-15438" fmla="*/ 5225773 h 6248398"/>
              <a:gd name="connsiteX51-15439" fmla="*/ 6948299 w 15811497"/>
              <a:gd name="connsiteY51-15440" fmla="*/ 5142273 h 6248398"/>
              <a:gd name="connsiteX52-15441" fmla="*/ 5829297 w 15811497"/>
              <a:gd name="connsiteY52-15442" fmla="*/ 4400549 h 6248398"/>
              <a:gd name="connsiteX53-15443" fmla="*/ 5056802 w 15811497"/>
              <a:gd name="connsiteY53-15444" fmla="*/ 4677867 h 6248398"/>
              <a:gd name="connsiteX54-15445" fmla="*/ 5022517 w 15811497"/>
              <a:gd name="connsiteY54-15446" fmla="*/ 4709027 h 6248398"/>
              <a:gd name="connsiteX55-15447" fmla="*/ 5022515 w 15811497"/>
              <a:gd name="connsiteY55-15448" fmla="*/ 4709029 h 6248398"/>
              <a:gd name="connsiteX56-15449" fmla="*/ 4778482 w 15811497"/>
              <a:gd name="connsiteY56-15450" fmla="*/ 5008058 h 6248398"/>
              <a:gd name="connsiteX57-15451" fmla="*/ 4715455 w 15811497"/>
              <a:gd name="connsiteY57-15452" fmla="*/ 5077404 h 6248398"/>
              <a:gd name="connsiteX58-15453" fmla="*/ 2762249 w 15811497"/>
              <a:gd name="connsiteY58-15454" fmla="*/ 5886448 h 6248398"/>
              <a:gd name="connsiteX59-15455" fmla="*/ 0 w 15811497"/>
              <a:gd name="connsiteY59-15456" fmla="*/ 3124198 h 6248398"/>
              <a:gd name="connsiteX60-15457" fmla="*/ 2762249 w 15811497"/>
              <a:gd name="connsiteY60-15458" fmla="*/ 361949 h 6248398"/>
              <a:gd name="connsiteX61-15459" fmla="*/ 4078902 w 15811497"/>
              <a:gd name="connsiteY61-15460" fmla="*/ 695338 h 6248398"/>
              <a:gd name="connsiteX62-15461" fmla="*/ 4261443 w 15811497"/>
              <a:gd name="connsiteY62-15462" fmla="*/ 806235 h 6248398"/>
              <a:gd name="connsiteX63-15463" fmla="*/ 4409044 w 15811497"/>
              <a:gd name="connsiteY63-15464" fmla="*/ 910268 h 6248398"/>
              <a:gd name="connsiteX64-15465" fmla="*/ 4612477 w 15811497"/>
              <a:gd name="connsiteY64-15466" fmla="*/ 1077402 h 6248398"/>
              <a:gd name="connsiteX65-15467" fmla="*/ 4612478 w 15811497"/>
              <a:gd name="connsiteY65-15468" fmla="*/ 1077403 h 6248398"/>
              <a:gd name="connsiteX66-15469" fmla="*/ 4701725 w 15811497"/>
              <a:gd name="connsiteY66-15470" fmla="*/ 1120394 h 6248398"/>
              <a:gd name="connsiteX67-15471" fmla="*/ 5191122 w 15811497"/>
              <a:gd name="connsiteY67-15472" fmla="*/ 1219199 h 6248398"/>
              <a:gd name="connsiteX68-15473" fmla="*/ 6161317 w 15811497"/>
              <a:gd name="connsiteY68-15474" fmla="*/ 761659 h 6248398"/>
              <a:gd name="connsiteX69-15475" fmla="*/ 6224019 w 15811497"/>
              <a:gd name="connsiteY69-15476" fmla="*/ 677808 h 6248398"/>
              <a:gd name="connsiteX70-15477" fmla="*/ 6175489 w 15811497"/>
              <a:gd name="connsiteY70-15478" fmla="*/ 757691 h 6248398"/>
              <a:gd name="connsiteX71-15479" fmla="*/ 6175489 w 15811497"/>
              <a:gd name="connsiteY71-15480" fmla="*/ 757692 h 6248398"/>
              <a:gd name="connsiteX72-15481" fmla="*/ 6224020 w 15811497"/>
              <a:gd name="connsiteY72-15482" fmla="*/ 677809 h 6248398"/>
              <a:gd name="connsiteX73-15483" fmla="*/ 6233696 w 15811497"/>
              <a:gd name="connsiteY73-15484" fmla="*/ 664869 h 6248398"/>
              <a:gd name="connsiteX74-15485" fmla="*/ 6252611 w 15811497"/>
              <a:gd name="connsiteY74-15486" fmla="*/ 633734 h 6248398"/>
              <a:gd name="connsiteX75-15487" fmla="*/ 6252610 w 15811497"/>
              <a:gd name="connsiteY75-15488" fmla="*/ 633734 h 6248398"/>
              <a:gd name="connsiteX76-15489" fmla="*/ 6233696 w 15811497"/>
              <a:gd name="connsiteY76-15490" fmla="*/ 664868 h 6248398"/>
              <a:gd name="connsiteX77-15491" fmla="*/ 6224019 w 15811497"/>
              <a:gd name="connsiteY77-15492" fmla="*/ 677808 h 6248398"/>
              <a:gd name="connsiteX78-15493" fmla="*/ 6248008 w 15811497"/>
              <a:gd name="connsiteY78-15494" fmla="*/ 638320 h 6248398"/>
              <a:gd name="connsiteX79-15495" fmla="*/ 6251291 w 15811497"/>
              <a:gd name="connsiteY79-15496" fmla="*/ 633930 h 6248398"/>
              <a:gd name="connsiteX80-15497" fmla="*/ 6251293 w 15811497"/>
              <a:gd name="connsiteY80-15498" fmla="*/ 633929 h 6248398"/>
              <a:gd name="connsiteX81-15499" fmla="*/ 6257683 w 15811497"/>
              <a:gd name="connsiteY81-15500" fmla="*/ 625384 h 6248398"/>
              <a:gd name="connsiteX82-15501" fmla="*/ 6257686 w 15811497"/>
              <a:gd name="connsiteY82-15502" fmla="*/ 625380 h 6248398"/>
              <a:gd name="connsiteX83-15503" fmla="*/ 6331355 w 15811497"/>
              <a:gd name="connsiteY83-15504" fmla="*/ 526865 h 6248398"/>
              <a:gd name="connsiteX84-15505" fmla="*/ 7448548 w 15811497"/>
              <a:gd name="connsiteY84-15506" fmla="*/ 0 h 6248398"/>
              <a:gd name="connsiteX0-15507" fmla="*/ 11209760 w 15811497"/>
              <a:gd name="connsiteY0-15508" fmla="*/ 5180760 h 6248398"/>
              <a:gd name="connsiteX1-15509" fmla="*/ 11210150 w 15811497"/>
              <a:gd name="connsiteY1-15510" fmla="*/ 5180948 h 6248398"/>
              <a:gd name="connsiteX2-15511" fmla="*/ 11313815 w 15811497"/>
              <a:gd name="connsiteY2-15512" fmla="*/ 5243926 h 6248398"/>
              <a:gd name="connsiteX3-15513" fmla="*/ 11369911 w 15811497"/>
              <a:gd name="connsiteY3-15514" fmla="*/ 5285874 h 6248398"/>
              <a:gd name="connsiteX4-15515" fmla="*/ 11410606 w 15811497"/>
              <a:gd name="connsiteY4-15516" fmla="*/ 5316305 h 6248398"/>
              <a:gd name="connsiteX5-15517" fmla="*/ 11528781 w 15811497"/>
              <a:gd name="connsiteY5-15518" fmla="*/ 5429240 h 6248398"/>
              <a:gd name="connsiteX6-15519" fmla="*/ 11209760 w 15811497"/>
              <a:gd name="connsiteY6-15520" fmla="*/ 5180760 h 6248398"/>
              <a:gd name="connsiteX7-15521" fmla="*/ 7448548 w 15811497"/>
              <a:gd name="connsiteY7-15522" fmla="*/ 0 h 6248398"/>
              <a:gd name="connsiteX8-15523" fmla="*/ 8721604 w 15811497"/>
              <a:gd name="connsiteY8-15524" fmla="*/ 757692 h 6248398"/>
              <a:gd name="connsiteX9-15525" fmla="*/ 8890522 w 15811497"/>
              <a:gd name="connsiteY9-15526" fmla="*/ 1193234 h 6248398"/>
              <a:gd name="connsiteX10-15527" fmla="*/ 9958384 w 15811497"/>
              <a:gd name="connsiteY10-15528" fmla="*/ 1828798 h 6248398"/>
              <a:gd name="connsiteX11-15529" fmla="*/ 10895504 w 15811497"/>
              <a:gd name="connsiteY11-15530" fmla="*/ 1386857 h 6248398"/>
              <a:gd name="connsiteX12-15531" fmla="*/ 11096041 w 15811497"/>
              <a:gd name="connsiteY12-15532" fmla="*/ 1170993 h 6248398"/>
              <a:gd name="connsiteX13-15533" fmla="*/ 13049247 w 15811497"/>
              <a:gd name="connsiteY13-15534" fmla="*/ 361949 h 6248398"/>
              <a:gd name="connsiteX14-15535" fmla="*/ 15811497 w 15811497"/>
              <a:gd name="connsiteY14-15536" fmla="*/ 3124198 h 6248398"/>
              <a:gd name="connsiteX15-15537" fmla="*/ 13049247 w 15811497"/>
              <a:gd name="connsiteY15-15538" fmla="*/ 5886448 h 6248398"/>
              <a:gd name="connsiteX16-15539" fmla="*/ 11732594 w 15811497"/>
              <a:gd name="connsiteY16-15540" fmla="*/ 5553059 h 6248398"/>
              <a:gd name="connsiteX17-15541" fmla="*/ 11528782 w 15811497"/>
              <a:gd name="connsiteY17-15542" fmla="*/ 5429240 h 6248398"/>
              <a:gd name="connsiteX18-15543" fmla="*/ 11210151 w 15811497"/>
              <a:gd name="connsiteY18-15544" fmla="*/ 5180948 h 6248398"/>
              <a:gd name="connsiteX19-15545" fmla="*/ 11209761 w 15811497"/>
              <a:gd name="connsiteY19-15546" fmla="*/ 5180760 h 6248398"/>
              <a:gd name="connsiteX20-15547" fmla="*/ 11096041 w 15811497"/>
              <a:gd name="connsiteY20-15548" fmla="*/ 5077404 h 6248398"/>
              <a:gd name="connsiteX21-15549" fmla="*/ 11063094 w 15811497"/>
              <a:gd name="connsiteY21-15550" fmla="*/ 5041153 h 6248398"/>
              <a:gd name="connsiteX22-15551" fmla="*/ 11063091 w 15811497"/>
              <a:gd name="connsiteY22-15552" fmla="*/ 5041152 h 6248398"/>
              <a:gd name="connsiteX23-15553" fmla="*/ 11096040 w 15811497"/>
              <a:gd name="connsiteY23-15554" fmla="*/ 5077404 h 6248398"/>
              <a:gd name="connsiteX24-15555" fmla="*/ 11209760 w 15811497"/>
              <a:gd name="connsiteY24-15556" fmla="*/ 5180760 h 6248398"/>
              <a:gd name="connsiteX25-15557" fmla="*/ 11100244 w 15811497"/>
              <a:gd name="connsiteY25-15558" fmla="*/ 5128004 h 6248398"/>
              <a:gd name="connsiteX26-15559" fmla="*/ 10610846 w 15811497"/>
              <a:gd name="connsiteY26-15560" fmla="*/ 5029199 h 6248398"/>
              <a:gd name="connsiteX27-15561" fmla="*/ 9640652 w 15811497"/>
              <a:gd name="connsiteY27-15562" fmla="*/ 5486739 h 6248398"/>
              <a:gd name="connsiteX28-15563" fmla="*/ 9628722 w 15811497"/>
              <a:gd name="connsiteY28-15564" fmla="*/ 5502693 h 6248398"/>
              <a:gd name="connsiteX29-15565" fmla="*/ 9568273 w 15811497"/>
              <a:gd name="connsiteY29-15566" fmla="*/ 5583530 h 6248398"/>
              <a:gd name="connsiteX30-15567" fmla="*/ 9535504 w 15811497"/>
              <a:gd name="connsiteY30-15568" fmla="*/ 5637470 h 6248398"/>
              <a:gd name="connsiteX31-15569" fmla="*/ 9535505 w 15811497"/>
              <a:gd name="connsiteY31-15570" fmla="*/ 5637470 h 6248398"/>
              <a:gd name="connsiteX32-15571" fmla="*/ 9568273 w 15811497"/>
              <a:gd name="connsiteY32-15572" fmla="*/ 5583531 h 6248398"/>
              <a:gd name="connsiteX33-15573" fmla="*/ 9628722 w 15811497"/>
              <a:gd name="connsiteY33-15574" fmla="*/ 5502694 h 6248398"/>
              <a:gd name="connsiteX34-15575" fmla="*/ 9563485 w 15811497"/>
              <a:gd name="connsiteY34-15576" fmla="*/ 5610078 h 6248398"/>
              <a:gd name="connsiteX35-15577" fmla="*/ 9542221 w 15811497"/>
              <a:gd name="connsiteY35-15578" fmla="*/ 5638514 h 6248398"/>
              <a:gd name="connsiteX36-15579" fmla="*/ 9480140 w 15811497"/>
              <a:gd name="connsiteY36-15580" fmla="*/ 5721533 h 6248398"/>
              <a:gd name="connsiteX37-15581" fmla="*/ 8362947 w 15811497"/>
              <a:gd name="connsiteY37-15582" fmla="*/ 6248398 h 6248398"/>
              <a:gd name="connsiteX38-15583" fmla="*/ 7028922 w 15811497"/>
              <a:gd name="connsiteY38-15584" fmla="*/ 5364147 h 6248398"/>
              <a:gd name="connsiteX39-15585" fmla="*/ 6990513 w 15811497"/>
              <a:gd name="connsiteY39-15586" fmla="*/ 5259205 h 6248398"/>
              <a:gd name="connsiteX40-15587" fmla="*/ 6990512 w 15811497"/>
              <a:gd name="connsiteY40-15588" fmla="*/ 5259199 h 6248398"/>
              <a:gd name="connsiteX41-15589" fmla="*/ 6983676 w 15811497"/>
              <a:gd name="connsiteY41-15590" fmla="*/ 5240519 h 6248398"/>
              <a:gd name="connsiteX42-15591" fmla="*/ 6983673 w 15811497"/>
              <a:gd name="connsiteY42-15592" fmla="*/ 5240519 h 6248398"/>
              <a:gd name="connsiteX43-15593" fmla="*/ 6980236 w 15811497"/>
              <a:gd name="connsiteY43-15594" fmla="*/ 5231130 h 6248398"/>
              <a:gd name="connsiteX44-15595" fmla="*/ 6978859 w 15811497"/>
              <a:gd name="connsiteY44-15596" fmla="*/ 5225774 h 6248398"/>
              <a:gd name="connsiteX45-15597" fmla="*/ 6984291 w 15811497"/>
              <a:gd name="connsiteY45-15598" fmla="*/ 5240614 h 6248398"/>
              <a:gd name="connsiteX46-15599" fmla="*/ 6984292 w 15811497"/>
              <a:gd name="connsiteY46-15600" fmla="*/ 5240614 h 6248398"/>
              <a:gd name="connsiteX47-15601" fmla="*/ 6978860 w 15811497"/>
              <a:gd name="connsiteY47-15602" fmla="*/ 5225773 h 6248398"/>
              <a:gd name="connsiteX48-15603" fmla="*/ 6944562 w 15811497"/>
              <a:gd name="connsiteY48-15604" fmla="*/ 5092380 h 6248398"/>
              <a:gd name="connsiteX49-15605" fmla="*/ 6978860 w 15811497"/>
              <a:gd name="connsiteY49-15606" fmla="*/ 5225773 h 6248398"/>
              <a:gd name="connsiteX50-15607" fmla="*/ 6948299 w 15811497"/>
              <a:gd name="connsiteY50-15608" fmla="*/ 5142273 h 6248398"/>
              <a:gd name="connsiteX51-15609" fmla="*/ 5829297 w 15811497"/>
              <a:gd name="connsiteY51-15610" fmla="*/ 4400549 h 6248398"/>
              <a:gd name="connsiteX52-15611" fmla="*/ 5056802 w 15811497"/>
              <a:gd name="connsiteY52-15612" fmla="*/ 4677867 h 6248398"/>
              <a:gd name="connsiteX53-15613" fmla="*/ 5022517 w 15811497"/>
              <a:gd name="connsiteY53-15614" fmla="*/ 4709027 h 6248398"/>
              <a:gd name="connsiteX54-15615" fmla="*/ 5022515 w 15811497"/>
              <a:gd name="connsiteY54-15616" fmla="*/ 4709029 h 6248398"/>
              <a:gd name="connsiteX55-15617" fmla="*/ 4778482 w 15811497"/>
              <a:gd name="connsiteY55-15618" fmla="*/ 5008058 h 6248398"/>
              <a:gd name="connsiteX56-15619" fmla="*/ 4715455 w 15811497"/>
              <a:gd name="connsiteY56-15620" fmla="*/ 5077404 h 6248398"/>
              <a:gd name="connsiteX57-15621" fmla="*/ 2762249 w 15811497"/>
              <a:gd name="connsiteY57-15622" fmla="*/ 5886448 h 6248398"/>
              <a:gd name="connsiteX58-15623" fmla="*/ 0 w 15811497"/>
              <a:gd name="connsiteY58-15624" fmla="*/ 3124198 h 6248398"/>
              <a:gd name="connsiteX59-15625" fmla="*/ 2762249 w 15811497"/>
              <a:gd name="connsiteY59-15626" fmla="*/ 361949 h 6248398"/>
              <a:gd name="connsiteX60-15627" fmla="*/ 4078902 w 15811497"/>
              <a:gd name="connsiteY60-15628" fmla="*/ 695338 h 6248398"/>
              <a:gd name="connsiteX61-15629" fmla="*/ 4261443 w 15811497"/>
              <a:gd name="connsiteY61-15630" fmla="*/ 806235 h 6248398"/>
              <a:gd name="connsiteX62-15631" fmla="*/ 4409044 w 15811497"/>
              <a:gd name="connsiteY62-15632" fmla="*/ 910268 h 6248398"/>
              <a:gd name="connsiteX63-15633" fmla="*/ 4612477 w 15811497"/>
              <a:gd name="connsiteY63-15634" fmla="*/ 1077402 h 6248398"/>
              <a:gd name="connsiteX64-15635" fmla="*/ 4612478 w 15811497"/>
              <a:gd name="connsiteY64-15636" fmla="*/ 1077403 h 6248398"/>
              <a:gd name="connsiteX65-15637" fmla="*/ 4701725 w 15811497"/>
              <a:gd name="connsiteY65-15638" fmla="*/ 1120394 h 6248398"/>
              <a:gd name="connsiteX66-15639" fmla="*/ 5191122 w 15811497"/>
              <a:gd name="connsiteY66-15640" fmla="*/ 1219199 h 6248398"/>
              <a:gd name="connsiteX67-15641" fmla="*/ 6161317 w 15811497"/>
              <a:gd name="connsiteY67-15642" fmla="*/ 761659 h 6248398"/>
              <a:gd name="connsiteX68-15643" fmla="*/ 6224019 w 15811497"/>
              <a:gd name="connsiteY68-15644" fmla="*/ 677808 h 6248398"/>
              <a:gd name="connsiteX69-15645" fmla="*/ 6175489 w 15811497"/>
              <a:gd name="connsiteY69-15646" fmla="*/ 757691 h 6248398"/>
              <a:gd name="connsiteX70-15647" fmla="*/ 6175489 w 15811497"/>
              <a:gd name="connsiteY70-15648" fmla="*/ 757692 h 6248398"/>
              <a:gd name="connsiteX71-15649" fmla="*/ 6224020 w 15811497"/>
              <a:gd name="connsiteY71-15650" fmla="*/ 677809 h 6248398"/>
              <a:gd name="connsiteX72-15651" fmla="*/ 6233696 w 15811497"/>
              <a:gd name="connsiteY72-15652" fmla="*/ 664869 h 6248398"/>
              <a:gd name="connsiteX73-15653" fmla="*/ 6252611 w 15811497"/>
              <a:gd name="connsiteY73-15654" fmla="*/ 633734 h 6248398"/>
              <a:gd name="connsiteX74-15655" fmla="*/ 6252610 w 15811497"/>
              <a:gd name="connsiteY74-15656" fmla="*/ 633734 h 6248398"/>
              <a:gd name="connsiteX75-15657" fmla="*/ 6233696 w 15811497"/>
              <a:gd name="connsiteY75-15658" fmla="*/ 664868 h 6248398"/>
              <a:gd name="connsiteX76-15659" fmla="*/ 6224019 w 15811497"/>
              <a:gd name="connsiteY76-15660" fmla="*/ 677808 h 6248398"/>
              <a:gd name="connsiteX77-15661" fmla="*/ 6248008 w 15811497"/>
              <a:gd name="connsiteY77-15662" fmla="*/ 638320 h 6248398"/>
              <a:gd name="connsiteX78-15663" fmla="*/ 6251291 w 15811497"/>
              <a:gd name="connsiteY78-15664" fmla="*/ 633930 h 6248398"/>
              <a:gd name="connsiteX79-15665" fmla="*/ 6251293 w 15811497"/>
              <a:gd name="connsiteY79-15666" fmla="*/ 633929 h 6248398"/>
              <a:gd name="connsiteX80-15667" fmla="*/ 6257683 w 15811497"/>
              <a:gd name="connsiteY80-15668" fmla="*/ 625384 h 6248398"/>
              <a:gd name="connsiteX81-15669" fmla="*/ 6257686 w 15811497"/>
              <a:gd name="connsiteY81-15670" fmla="*/ 625380 h 6248398"/>
              <a:gd name="connsiteX82-15671" fmla="*/ 6331355 w 15811497"/>
              <a:gd name="connsiteY82-15672" fmla="*/ 526865 h 6248398"/>
              <a:gd name="connsiteX83-15673" fmla="*/ 7448548 w 15811497"/>
              <a:gd name="connsiteY83-15674" fmla="*/ 0 h 6248398"/>
              <a:gd name="connsiteX0-15675" fmla="*/ 11209760 w 15811497"/>
              <a:gd name="connsiteY0-15676" fmla="*/ 5180760 h 6248398"/>
              <a:gd name="connsiteX1-15677" fmla="*/ 11210150 w 15811497"/>
              <a:gd name="connsiteY1-15678" fmla="*/ 5180948 h 6248398"/>
              <a:gd name="connsiteX2-15679" fmla="*/ 11313815 w 15811497"/>
              <a:gd name="connsiteY2-15680" fmla="*/ 5243926 h 6248398"/>
              <a:gd name="connsiteX3-15681" fmla="*/ 11369911 w 15811497"/>
              <a:gd name="connsiteY3-15682" fmla="*/ 5285874 h 6248398"/>
              <a:gd name="connsiteX4-15683" fmla="*/ 11528781 w 15811497"/>
              <a:gd name="connsiteY4-15684" fmla="*/ 5429240 h 6248398"/>
              <a:gd name="connsiteX5-15685" fmla="*/ 11209760 w 15811497"/>
              <a:gd name="connsiteY5-15686" fmla="*/ 5180760 h 6248398"/>
              <a:gd name="connsiteX6-15687" fmla="*/ 7448548 w 15811497"/>
              <a:gd name="connsiteY6-15688" fmla="*/ 0 h 6248398"/>
              <a:gd name="connsiteX7-15689" fmla="*/ 8721604 w 15811497"/>
              <a:gd name="connsiteY7-15690" fmla="*/ 757692 h 6248398"/>
              <a:gd name="connsiteX8-15691" fmla="*/ 8890522 w 15811497"/>
              <a:gd name="connsiteY8-15692" fmla="*/ 1193234 h 6248398"/>
              <a:gd name="connsiteX9-15693" fmla="*/ 9958384 w 15811497"/>
              <a:gd name="connsiteY9-15694" fmla="*/ 1828798 h 6248398"/>
              <a:gd name="connsiteX10-15695" fmla="*/ 10895504 w 15811497"/>
              <a:gd name="connsiteY10-15696" fmla="*/ 1386857 h 6248398"/>
              <a:gd name="connsiteX11-15697" fmla="*/ 11096041 w 15811497"/>
              <a:gd name="connsiteY11-15698" fmla="*/ 1170993 h 6248398"/>
              <a:gd name="connsiteX12-15699" fmla="*/ 13049247 w 15811497"/>
              <a:gd name="connsiteY12-15700" fmla="*/ 361949 h 6248398"/>
              <a:gd name="connsiteX13-15701" fmla="*/ 15811497 w 15811497"/>
              <a:gd name="connsiteY13-15702" fmla="*/ 3124198 h 6248398"/>
              <a:gd name="connsiteX14-15703" fmla="*/ 13049247 w 15811497"/>
              <a:gd name="connsiteY14-15704" fmla="*/ 5886448 h 6248398"/>
              <a:gd name="connsiteX15-15705" fmla="*/ 11732594 w 15811497"/>
              <a:gd name="connsiteY15-15706" fmla="*/ 5553059 h 6248398"/>
              <a:gd name="connsiteX16-15707" fmla="*/ 11528782 w 15811497"/>
              <a:gd name="connsiteY16-15708" fmla="*/ 5429240 h 6248398"/>
              <a:gd name="connsiteX17-15709" fmla="*/ 11210151 w 15811497"/>
              <a:gd name="connsiteY17-15710" fmla="*/ 5180948 h 6248398"/>
              <a:gd name="connsiteX18-15711" fmla="*/ 11209761 w 15811497"/>
              <a:gd name="connsiteY18-15712" fmla="*/ 5180760 h 6248398"/>
              <a:gd name="connsiteX19-15713" fmla="*/ 11096041 w 15811497"/>
              <a:gd name="connsiteY19-15714" fmla="*/ 5077404 h 6248398"/>
              <a:gd name="connsiteX20-15715" fmla="*/ 11063094 w 15811497"/>
              <a:gd name="connsiteY20-15716" fmla="*/ 5041153 h 6248398"/>
              <a:gd name="connsiteX21-15717" fmla="*/ 11063091 w 15811497"/>
              <a:gd name="connsiteY21-15718" fmla="*/ 5041152 h 6248398"/>
              <a:gd name="connsiteX22-15719" fmla="*/ 11096040 w 15811497"/>
              <a:gd name="connsiteY22-15720" fmla="*/ 5077404 h 6248398"/>
              <a:gd name="connsiteX23-15721" fmla="*/ 11209760 w 15811497"/>
              <a:gd name="connsiteY23-15722" fmla="*/ 5180760 h 6248398"/>
              <a:gd name="connsiteX24-15723" fmla="*/ 11100244 w 15811497"/>
              <a:gd name="connsiteY24-15724" fmla="*/ 5128004 h 6248398"/>
              <a:gd name="connsiteX25-15725" fmla="*/ 10610846 w 15811497"/>
              <a:gd name="connsiteY25-15726" fmla="*/ 5029199 h 6248398"/>
              <a:gd name="connsiteX26-15727" fmla="*/ 9640652 w 15811497"/>
              <a:gd name="connsiteY26-15728" fmla="*/ 5486739 h 6248398"/>
              <a:gd name="connsiteX27-15729" fmla="*/ 9628722 w 15811497"/>
              <a:gd name="connsiteY27-15730" fmla="*/ 5502693 h 6248398"/>
              <a:gd name="connsiteX28-15731" fmla="*/ 9568273 w 15811497"/>
              <a:gd name="connsiteY28-15732" fmla="*/ 5583530 h 6248398"/>
              <a:gd name="connsiteX29-15733" fmla="*/ 9535504 w 15811497"/>
              <a:gd name="connsiteY29-15734" fmla="*/ 5637470 h 6248398"/>
              <a:gd name="connsiteX30-15735" fmla="*/ 9535505 w 15811497"/>
              <a:gd name="connsiteY30-15736" fmla="*/ 5637470 h 6248398"/>
              <a:gd name="connsiteX31-15737" fmla="*/ 9568273 w 15811497"/>
              <a:gd name="connsiteY31-15738" fmla="*/ 5583531 h 6248398"/>
              <a:gd name="connsiteX32-15739" fmla="*/ 9628722 w 15811497"/>
              <a:gd name="connsiteY32-15740" fmla="*/ 5502694 h 6248398"/>
              <a:gd name="connsiteX33-15741" fmla="*/ 9563485 w 15811497"/>
              <a:gd name="connsiteY33-15742" fmla="*/ 5610078 h 6248398"/>
              <a:gd name="connsiteX34-15743" fmla="*/ 9542221 w 15811497"/>
              <a:gd name="connsiteY34-15744" fmla="*/ 5638514 h 6248398"/>
              <a:gd name="connsiteX35-15745" fmla="*/ 9480140 w 15811497"/>
              <a:gd name="connsiteY35-15746" fmla="*/ 5721533 h 6248398"/>
              <a:gd name="connsiteX36-15747" fmla="*/ 8362947 w 15811497"/>
              <a:gd name="connsiteY36-15748" fmla="*/ 6248398 h 6248398"/>
              <a:gd name="connsiteX37-15749" fmla="*/ 7028922 w 15811497"/>
              <a:gd name="connsiteY37-15750" fmla="*/ 5364147 h 6248398"/>
              <a:gd name="connsiteX38-15751" fmla="*/ 6990513 w 15811497"/>
              <a:gd name="connsiteY38-15752" fmla="*/ 5259205 h 6248398"/>
              <a:gd name="connsiteX39-15753" fmla="*/ 6990512 w 15811497"/>
              <a:gd name="connsiteY39-15754" fmla="*/ 5259199 h 6248398"/>
              <a:gd name="connsiteX40-15755" fmla="*/ 6983676 w 15811497"/>
              <a:gd name="connsiteY40-15756" fmla="*/ 5240519 h 6248398"/>
              <a:gd name="connsiteX41-15757" fmla="*/ 6983673 w 15811497"/>
              <a:gd name="connsiteY41-15758" fmla="*/ 5240519 h 6248398"/>
              <a:gd name="connsiteX42-15759" fmla="*/ 6980236 w 15811497"/>
              <a:gd name="connsiteY42-15760" fmla="*/ 5231130 h 6248398"/>
              <a:gd name="connsiteX43-15761" fmla="*/ 6978859 w 15811497"/>
              <a:gd name="connsiteY43-15762" fmla="*/ 5225774 h 6248398"/>
              <a:gd name="connsiteX44-15763" fmla="*/ 6984291 w 15811497"/>
              <a:gd name="connsiteY44-15764" fmla="*/ 5240614 h 6248398"/>
              <a:gd name="connsiteX45-15765" fmla="*/ 6984292 w 15811497"/>
              <a:gd name="connsiteY45-15766" fmla="*/ 5240614 h 6248398"/>
              <a:gd name="connsiteX46-15767" fmla="*/ 6978860 w 15811497"/>
              <a:gd name="connsiteY46-15768" fmla="*/ 5225773 h 6248398"/>
              <a:gd name="connsiteX47-15769" fmla="*/ 6944562 w 15811497"/>
              <a:gd name="connsiteY47-15770" fmla="*/ 5092380 h 6248398"/>
              <a:gd name="connsiteX48-15771" fmla="*/ 6978860 w 15811497"/>
              <a:gd name="connsiteY48-15772" fmla="*/ 5225773 h 6248398"/>
              <a:gd name="connsiteX49-15773" fmla="*/ 6948299 w 15811497"/>
              <a:gd name="connsiteY49-15774" fmla="*/ 5142273 h 6248398"/>
              <a:gd name="connsiteX50-15775" fmla="*/ 5829297 w 15811497"/>
              <a:gd name="connsiteY50-15776" fmla="*/ 4400549 h 6248398"/>
              <a:gd name="connsiteX51-15777" fmla="*/ 5056802 w 15811497"/>
              <a:gd name="connsiteY51-15778" fmla="*/ 4677867 h 6248398"/>
              <a:gd name="connsiteX52-15779" fmla="*/ 5022517 w 15811497"/>
              <a:gd name="connsiteY52-15780" fmla="*/ 4709027 h 6248398"/>
              <a:gd name="connsiteX53-15781" fmla="*/ 5022515 w 15811497"/>
              <a:gd name="connsiteY53-15782" fmla="*/ 4709029 h 6248398"/>
              <a:gd name="connsiteX54-15783" fmla="*/ 4778482 w 15811497"/>
              <a:gd name="connsiteY54-15784" fmla="*/ 5008058 h 6248398"/>
              <a:gd name="connsiteX55-15785" fmla="*/ 4715455 w 15811497"/>
              <a:gd name="connsiteY55-15786" fmla="*/ 5077404 h 6248398"/>
              <a:gd name="connsiteX56-15787" fmla="*/ 2762249 w 15811497"/>
              <a:gd name="connsiteY56-15788" fmla="*/ 5886448 h 6248398"/>
              <a:gd name="connsiteX57-15789" fmla="*/ 0 w 15811497"/>
              <a:gd name="connsiteY57-15790" fmla="*/ 3124198 h 6248398"/>
              <a:gd name="connsiteX58-15791" fmla="*/ 2762249 w 15811497"/>
              <a:gd name="connsiteY58-15792" fmla="*/ 361949 h 6248398"/>
              <a:gd name="connsiteX59-15793" fmla="*/ 4078902 w 15811497"/>
              <a:gd name="connsiteY59-15794" fmla="*/ 695338 h 6248398"/>
              <a:gd name="connsiteX60-15795" fmla="*/ 4261443 w 15811497"/>
              <a:gd name="connsiteY60-15796" fmla="*/ 806235 h 6248398"/>
              <a:gd name="connsiteX61-15797" fmla="*/ 4409044 w 15811497"/>
              <a:gd name="connsiteY61-15798" fmla="*/ 910268 h 6248398"/>
              <a:gd name="connsiteX62-15799" fmla="*/ 4612477 w 15811497"/>
              <a:gd name="connsiteY62-15800" fmla="*/ 1077402 h 6248398"/>
              <a:gd name="connsiteX63-15801" fmla="*/ 4612478 w 15811497"/>
              <a:gd name="connsiteY63-15802" fmla="*/ 1077403 h 6248398"/>
              <a:gd name="connsiteX64-15803" fmla="*/ 4701725 w 15811497"/>
              <a:gd name="connsiteY64-15804" fmla="*/ 1120394 h 6248398"/>
              <a:gd name="connsiteX65-15805" fmla="*/ 5191122 w 15811497"/>
              <a:gd name="connsiteY65-15806" fmla="*/ 1219199 h 6248398"/>
              <a:gd name="connsiteX66-15807" fmla="*/ 6161317 w 15811497"/>
              <a:gd name="connsiteY66-15808" fmla="*/ 761659 h 6248398"/>
              <a:gd name="connsiteX67-15809" fmla="*/ 6224019 w 15811497"/>
              <a:gd name="connsiteY67-15810" fmla="*/ 677808 h 6248398"/>
              <a:gd name="connsiteX68-15811" fmla="*/ 6175489 w 15811497"/>
              <a:gd name="connsiteY68-15812" fmla="*/ 757691 h 6248398"/>
              <a:gd name="connsiteX69-15813" fmla="*/ 6175489 w 15811497"/>
              <a:gd name="connsiteY69-15814" fmla="*/ 757692 h 6248398"/>
              <a:gd name="connsiteX70-15815" fmla="*/ 6224020 w 15811497"/>
              <a:gd name="connsiteY70-15816" fmla="*/ 677809 h 6248398"/>
              <a:gd name="connsiteX71-15817" fmla="*/ 6233696 w 15811497"/>
              <a:gd name="connsiteY71-15818" fmla="*/ 664869 h 6248398"/>
              <a:gd name="connsiteX72-15819" fmla="*/ 6252611 w 15811497"/>
              <a:gd name="connsiteY72-15820" fmla="*/ 633734 h 6248398"/>
              <a:gd name="connsiteX73-15821" fmla="*/ 6252610 w 15811497"/>
              <a:gd name="connsiteY73-15822" fmla="*/ 633734 h 6248398"/>
              <a:gd name="connsiteX74-15823" fmla="*/ 6233696 w 15811497"/>
              <a:gd name="connsiteY74-15824" fmla="*/ 664868 h 6248398"/>
              <a:gd name="connsiteX75-15825" fmla="*/ 6224019 w 15811497"/>
              <a:gd name="connsiteY75-15826" fmla="*/ 677808 h 6248398"/>
              <a:gd name="connsiteX76-15827" fmla="*/ 6248008 w 15811497"/>
              <a:gd name="connsiteY76-15828" fmla="*/ 638320 h 6248398"/>
              <a:gd name="connsiteX77-15829" fmla="*/ 6251291 w 15811497"/>
              <a:gd name="connsiteY77-15830" fmla="*/ 633930 h 6248398"/>
              <a:gd name="connsiteX78-15831" fmla="*/ 6251293 w 15811497"/>
              <a:gd name="connsiteY78-15832" fmla="*/ 633929 h 6248398"/>
              <a:gd name="connsiteX79-15833" fmla="*/ 6257683 w 15811497"/>
              <a:gd name="connsiteY79-15834" fmla="*/ 625384 h 6248398"/>
              <a:gd name="connsiteX80-15835" fmla="*/ 6257686 w 15811497"/>
              <a:gd name="connsiteY80-15836" fmla="*/ 625380 h 6248398"/>
              <a:gd name="connsiteX81-15837" fmla="*/ 6331355 w 15811497"/>
              <a:gd name="connsiteY81-15838" fmla="*/ 526865 h 6248398"/>
              <a:gd name="connsiteX82-15839" fmla="*/ 7448548 w 15811497"/>
              <a:gd name="connsiteY82-15840" fmla="*/ 0 h 6248398"/>
              <a:gd name="connsiteX0-15841" fmla="*/ 11209760 w 15811497"/>
              <a:gd name="connsiteY0-15842" fmla="*/ 5180760 h 6248398"/>
              <a:gd name="connsiteX1-15843" fmla="*/ 11210150 w 15811497"/>
              <a:gd name="connsiteY1-15844" fmla="*/ 5180948 h 6248398"/>
              <a:gd name="connsiteX2-15845" fmla="*/ 11313815 w 15811497"/>
              <a:gd name="connsiteY2-15846" fmla="*/ 5243926 h 6248398"/>
              <a:gd name="connsiteX3-15847" fmla="*/ 11528781 w 15811497"/>
              <a:gd name="connsiteY3-15848" fmla="*/ 5429240 h 6248398"/>
              <a:gd name="connsiteX4-15849" fmla="*/ 11209760 w 15811497"/>
              <a:gd name="connsiteY4-15850" fmla="*/ 5180760 h 6248398"/>
              <a:gd name="connsiteX5-15851" fmla="*/ 7448548 w 15811497"/>
              <a:gd name="connsiteY5-15852" fmla="*/ 0 h 6248398"/>
              <a:gd name="connsiteX6-15853" fmla="*/ 8721604 w 15811497"/>
              <a:gd name="connsiteY6-15854" fmla="*/ 757692 h 6248398"/>
              <a:gd name="connsiteX7-15855" fmla="*/ 8890522 w 15811497"/>
              <a:gd name="connsiteY7-15856" fmla="*/ 1193234 h 6248398"/>
              <a:gd name="connsiteX8-15857" fmla="*/ 9958384 w 15811497"/>
              <a:gd name="connsiteY8-15858" fmla="*/ 1828798 h 6248398"/>
              <a:gd name="connsiteX9-15859" fmla="*/ 10895504 w 15811497"/>
              <a:gd name="connsiteY9-15860" fmla="*/ 1386857 h 6248398"/>
              <a:gd name="connsiteX10-15861" fmla="*/ 11096041 w 15811497"/>
              <a:gd name="connsiteY10-15862" fmla="*/ 1170993 h 6248398"/>
              <a:gd name="connsiteX11-15863" fmla="*/ 13049247 w 15811497"/>
              <a:gd name="connsiteY11-15864" fmla="*/ 361949 h 6248398"/>
              <a:gd name="connsiteX12-15865" fmla="*/ 15811497 w 15811497"/>
              <a:gd name="connsiteY12-15866" fmla="*/ 3124198 h 6248398"/>
              <a:gd name="connsiteX13-15867" fmla="*/ 13049247 w 15811497"/>
              <a:gd name="connsiteY13-15868" fmla="*/ 5886448 h 6248398"/>
              <a:gd name="connsiteX14-15869" fmla="*/ 11732594 w 15811497"/>
              <a:gd name="connsiteY14-15870" fmla="*/ 5553059 h 6248398"/>
              <a:gd name="connsiteX15-15871" fmla="*/ 11528782 w 15811497"/>
              <a:gd name="connsiteY15-15872" fmla="*/ 5429240 h 6248398"/>
              <a:gd name="connsiteX16-15873" fmla="*/ 11210151 w 15811497"/>
              <a:gd name="connsiteY16-15874" fmla="*/ 5180948 h 6248398"/>
              <a:gd name="connsiteX17-15875" fmla="*/ 11209761 w 15811497"/>
              <a:gd name="connsiteY17-15876" fmla="*/ 5180760 h 6248398"/>
              <a:gd name="connsiteX18-15877" fmla="*/ 11096041 w 15811497"/>
              <a:gd name="connsiteY18-15878" fmla="*/ 5077404 h 6248398"/>
              <a:gd name="connsiteX19-15879" fmla="*/ 11063094 w 15811497"/>
              <a:gd name="connsiteY19-15880" fmla="*/ 5041153 h 6248398"/>
              <a:gd name="connsiteX20-15881" fmla="*/ 11063091 w 15811497"/>
              <a:gd name="connsiteY20-15882" fmla="*/ 5041152 h 6248398"/>
              <a:gd name="connsiteX21-15883" fmla="*/ 11096040 w 15811497"/>
              <a:gd name="connsiteY21-15884" fmla="*/ 5077404 h 6248398"/>
              <a:gd name="connsiteX22-15885" fmla="*/ 11209760 w 15811497"/>
              <a:gd name="connsiteY22-15886" fmla="*/ 5180760 h 6248398"/>
              <a:gd name="connsiteX23-15887" fmla="*/ 11100244 w 15811497"/>
              <a:gd name="connsiteY23-15888" fmla="*/ 5128004 h 6248398"/>
              <a:gd name="connsiteX24-15889" fmla="*/ 10610846 w 15811497"/>
              <a:gd name="connsiteY24-15890" fmla="*/ 5029199 h 6248398"/>
              <a:gd name="connsiteX25-15891" fmla="*/ 9640652 w 15811497"/>
              <a:gd name="connsiteY25-15892" fmla="*/ 5486739 h 6248398"/>
              <a:gd name="connsiteX26-15893" fmla="*/ 9628722 w 15811497"/>
              <a:gd name="connsiteY26-15894" fmla="*/ 5502693 h 6248398"/>
              <a:gd name="connsiteX27-15895" fmla="*/ 9568273 w 15811497"/>
              <a:gd name="connsiteY27-15896" fmla="*/ 5583530 h 6248398"/>
              <a:gd name="connsiteX28-15897" fmla="*/ 9535504 w 15811497"/>
              <a:gd name="connsiteY28-15898" fmla="*/ 5637470 h 6248398"/>
              <a:gd name="connsiteX29-15899" fmla="*/ 9535505 w 15811497"/>
              <a:gd name="connsiteY29-15900" fmla="*/ 5637470 h 6248398"/>
              <a:gd name="connsiteX30-15901" fmla="*/ 9568273 w 15811497"/>
              <a:gd name="connsiteY30-15902" fmla="*/ 5583531 h 6248398"/>
              <a:gd name="connsiteX31-15903" fmla="*/ 9628722 w 15811497"/>
              <a:gd name="connsiteY31-15904" fmla="*/ 5502694 h 6248398"/>
              <a:gd name="connsiteX32-15905" fmla="*/ 9563485 w 15811497"/>
              <a:gd name="connsiteY32-15906" fmla="*/ 5610078 h 6248398"/>
              <a:gd name="connsiteX33-15907" fmla="*/ 9542221 w 15811497"/>
              <a:gd name="connsiteY33-15908" fmla="*/ 5638514 h 6248398"/>
              <a:gd name="connsiteX34-15909" fmla="*/ 9480140 w 15811497"/>
              <a:gd name="connsiteY34-15910" fmla="*/ 5721533 h 6248398"/>
              <a:gd name="connsiteX35-15911" fmla="*/ 8362947 w 15811497"/>
              <a:gd name="connsiteY35-15912" fmla="*/ 6248398 h 6248398"/>
              <a:gd name="connsiteX36-15913" fmla="*/ 7028922 w 15811497"/>
              <a:gd name="connsiteY36-15914" fmla="*/ 5364147 h 6248398"/>
              <a:gd name="connsiteX37-15915" fmla="*/ 6990513 w 15811497"/>
              <a:gd name="connsiteY37-15916" fmla="*/ 5259205 h 6248398"/>
              <a:gd name="connsiteX38-15917" fmla="*/ 6990512 w 15811497"/>
              <a:gd name="connsiteY38-15918" fmla="*/ 5259199 h 6248398"/>
              <a:gd name="connsiteX39-15919" fmla="*/ 6983676 w 15811497"/>
              <a:gd name="connsiteY39-15920" fmla="*/ 5240519 h 6248398"/>
              <a:gd name="connsiteX40-15921" fmla="*/ 6983673 w 15811497"/>
              <a:gd name="connsiteY40-15922" fmla="*/ 5240519 h 6248398"/>
              <a:gd name="connsiteX41-15923" fmla="*/ 6980236 w 15811497"/>
              <a:gd name="connsiteY41-15924" fmla="*/ 5231130 h 6248398"/>
              <a:gd name="connsiteX42-15925" fmla="*/ 6978859 w 15811497"/>
              <a:gd name="connsiteY42-15926" fmla="*/ 5225774 h 6248398"/>
              <a:gd name="connsiteX43-15927" fmla="*/ 6984291 w 15811497"/>
              <a:gd name="connsiteY43-15928" fmla="*/ 5240614 h 6248398"/>
              <a:gd name="connsiteX44-15929" fmla="*/ 6984292 w 15811497"/>
              <a:gd name="connsiteY44-15930" fmla="*/ 5240614 h 6248398"/>
              <a:gd name="connsiteX45-15931" fmla="*/ 6978860 w 15811497"/>
              <a:gd name="connsiteY45-15932" fmla="*/ 5225773 h 6248398"/>
              <a:gd name="connsiteX46-15933" fmla="*/ 6944562 w 15811497"/>
              <a:gd name="connsiteY46-15934" fmla="*/ 5092380 h 6248398"/>
              <a:gd name="connsiteX47-15935" fmla="*/ 6978860 w 15811497"/>
              <a:gd name="connsiteY47-15936" fmla="*/ 5225773 h 6248398"/>
              <a:gd name="connsiteX48-15937" fmla="*/ 6948299 w 15811497"/>
              <a:gd name="connsiteY48-15938" fmla="*/ 5142273 h 6248398"/>
              <a:gd name="connsiteX49-15939" fmla="*/ 5829297 w 15811497"/>
              <a:gd name="connsiteY49-15940" fmla="*/ 4400549 h 6248398"/>
              <a:gd name="connsiteX50-15941" fmla="*/ 5056802 w 15811497"/>
              <a:gd name="connsiteY50-15942" fmla="*/ 4677867 h 6248398"/>
              <a:gd name="connsiteX51-15943" fmla="*/ 5022517 w 15811497"/>
              <a:gd name="connsiteY51-15944" fmla="*/ 4709027 h 6248398"/>
              <a:gd name="connsiteX52-15945" fmla="*/ 5022515 w 15811497"/>
              <a:gd name="connsiteY52-15946" fmla="*/ 4709029 h 6248398"/>
              <a:gd name="connsiteX53-15947" fmla="*/ 4778482 w 15811497"/>
              <a:gd name="connsiteY53-15948" fmla="*/ 5008058 h 6248398"/>
              <a:gd name="connsiteX54-15949" fmla="*/ 4715455 w 15811497"/>
              <a:gd name="connsiteY54-15950" fmla="*/ 5077404 h 6248398"/>
              <a:gd name="connsiteX55-15951" fmla="*/ 2762249 w 15811497"/>
              <a:gd name="connsiteY55-15952" fmla="*/ 5886448 h 6248398"/>
              <a:gd name="connsiteX56-15953" fmla="*/ 0 w 15811497"/>
              <a:gd name="connsiteY56-15954" fmla="*/ 3124198 h 6248398"/>
              <a:gd name="connsiteX57-15955" fmla="*/ 2762249 w 15811497"/>
              <a:gd name="connsiteY57-15956" fmla="*/ 361949 h 6248398"/>
              <a:gd name="connsiteX58-15957" fmla="*/ 4078902 w 15811497"/>
              <a:gd name="connsiteY58-15958" fmla="*/ 695338 h 6248398"/>
              <a:gd name="connsiteX59-15959" fmla="*/ 4261443 w 15811497"/>
              <a:gd name="connsiteY59-15960" fmla="*/ 806235 h 6248398"/>
              <a:gd name="connsiteX60-15961" fmla="*/ 4409044 w 15811497"/>
              <a:gd name="connsiteY60-15962" fmla="*/ 910268 h 6248398"/>
              <a:gd name="connsiteX61-15963" fmla="*/ 4612477 w 15811497"/>
              <a:gd name="connsiteY61-15964" fmla="*/ 1077402 h 6248398"/>
              <a:gd name="connsiteX62-15965" fmla="*/ 4612478 w 15811497"/>
              <a:gd name="connsiteY62-15966" fmla="*/ 1077403 h 6248398"/>
              <a:gd name="connsiteX63-15967" fmla="*/ 4701725 w 15811497"/>
              <a:gd name="connsiteY63-15968" fmla="*/ 1120394 h 6248398"/>
              <a:gd name="connsiteX64-15969" fmla="*/ 5191122 w 15811497"/>
              <a:gd name="connsiteY64-15970" fmla="*/ 1219199 h 6248398"/>
              <a:gd name="connsiteX65-15971" fmla="*/ 6161317 w 15811497"/>
              <a:gd name="connsiteY65-15972" fmla="*/ 761659 h 6248398"/>
              <a:gd name="connsiteX66-15973" fmla="*/ 6224019 w 15811497"/>
              <a:gd name="connsiteY66-15974" fmla="*/ 677808 h 6248398"/>
              <a:gd name="connsiteX67-15975" fmla="*/ 6175489 w 15811497"/>
              <a:gd name="connsiteY67-15976" fmla="*/ 757691 h 6248398"/>
              <a:gd name="connsiteX68-15977" fmla="*/ 6175489 w 15811497"/>
              <a:gd name="connsiteY68-15978" fmla="*/ 757692 h 6248398"/>
              <a:gd name="connsiteX69-15979" fmla="*/ 6224020 w 15811497"/>
              <a:gd name="connsiteY69-15980" fmla="*/ 677809 h 6248398"/>
              <a:gd name="connsiteX70-15981" fmla="*/ 6233696 w 15811497"/>
              <a:gd name="connsiteY70-15982" fmla="*/ 664869 h 6248398"/>
              <a:gd name="connsiteX71-15983" fmla="*/ 6252611 w 15811497"/>
              <a:gd name="connsiteY71-15984" fmla="*/ 633734 h 6248398"/>
              <a:gd name="connsiteX72-15985" fmla="*/ 6252610 w 15811497"/>
              <a:gd name="connsiteY72-15986" fmla="*/ 633734 h 6248398"/>
              <a:gd name="connsiteX73-15987" fmla="*/ 6233696 w 15811497"/>
              <a:gd name="connsiteY73-15988" fmla="*/ 664868 h 6248398"/>
              <a:gd name="connsiteX74-15989" fmla="*/ 6224019 w 15811497"/>
              <a:gd name="connsiteY74-15990" fmla="*/ 677808 h 6248398"/>
              <a:gd name="connsiteX75-15991" fmla="*/ 6248008 w 15811497"/>
              <a:gd name="connsiteY75-15992" fmla="*/ 638320 h 6248398"/>
              <a:gd name="connsiteX76-15993" fmla="*/ 6251291 w 15811497"/>
              <a:gd name="connsiteY76-15994" fmla="*/ 633930 h 6248398"/>
              <a:gd name="connsiteX77-15995" fmla="*/ 6251293 w 15811497"/>
              <a:gd name="connsiteY77-15996" fmla="*/ 633929 h 6248398"/>
              <a:gd name="connsiteX78-15997" fmla="*/ 6257683 w 15811497"/>
              <a:gd name="connsiteY78-15998" fmla="*/ 625384 h 6248398"/>
              <a:gd name="connsiteX79-15999" fmla="*/ 6257686 w 15811497"/>
              <a:gd name="connsiteY79-16000" fmla="*/ 625380 h 6248398"/>
              <a:gd name="connsiteX80-16001" fmla="*/ 6331355 w 15811497"/>
              <a:gd name="connsiteY80-16002" fmla="*/ 526865 h 6248398"/>
              <a:gd name="connsiteX81-16003" fmla="*/ 7448548 w 15811497"/>
              <a:gd name="connsiteY81-16004" fmla="*/ 0 h 6248398"/>
              <a:gd name="connsiteX0-16005" fmla="*/ 11209760 w 15811497"/>
              <a:gd name="connsiteY0-16006" fmla="*/ 5180760 h 6248398"/>
              <a:gd name="connsiteX1-16007" fmla="*/ 11210150 w 15811497"/>
              <a:gd name="connsiteY1-16008" fmla="*/ 5180948 h 6248398"/>
              <a:gd name="connsiteX2-16009" fmla="*/ 11528781 w 15811497"/>
              <a:gd name="connsiteY2-16010" fmla="*/ 5429240 h 6248398"/>
              <a:gd name="connsiteX3-16011" fmla="*/ 11209760 w 15811497"/>
              <a:gd name="connsiteY3-16012" fmla="*/ 5180760 h 6248398"/>
              <a:gd name="connsiteX4-16013" fmla="*/ 7448548 w 15811497"/>
              <a:gd name="connsiteY4-16014" fmla="*/ 0 h 6248398"/>
              <a:gd name="connsiteX5-16015" fmla="*/ 8721604 w 15811497"/>
              <a:gd name="connsiteY5-16016" fmla="*/ 757692 h 6248398"/>
              <a:gd name="connsiteX6-16017" fmla="*/ 8890522 w 15811497"/>
              <a:gd name="connsiteY6-16018" fmla="*/ 1193234 h 6248398"/>
              <a:gd name="connsiteX7-16019" fmla="*/ 9958384 w 15811497"/>
              <a:gd name="connsiteY7-16020" fmla="*/ 1828798 h 6248398"/>
              <a:gd name="connsiteX8-16021" fmla="*/ 10895504 w 15811497"/>
              <a:gd name="connsiteY8-16022" fmla="*/ 1386857 h 6248398"/>
              <a:gd name="connsiteX9-16023" fmla="*/ 11096041 w 15811497"/>
              <a:gd name="connsiteY9-16024" fmla="*/ 1170993 h 6248398"/>
              <a:gd name="connsiteX10-16025" fmla="*/ 13049247 w 15811497"/>
              <a:gd name="connsiteY10-16026" fmla="*/ 361949 h 6248398"/>
              <a:gd name="connsiteX11-16027" fmla="*/ 15811497 w 15811497"/>
              <a:gd name="connsiteY11-16028" fmla="*/ 3124198 h 6248398"/>
              <a:gd name="connsiteX12-16029" fmla="*/ 13049247 w 15811497"/>
              <a:gd name="connsiteY12-16030" fmla="*/ 5886448 h 6248398"/>
              <a:gd name="connsiteX13-16031" fmla="*/ 11732594 w 15811497"/>
              <a:gd name="connsiteY13-16032" fmla="*/ 5553059 h 6248398"/>
              <a:gd name="connsiteX14-16033" fmla="*/ 11528782 w 15811497"/>
              <a:gd name="connsiteY14-16034" fmla="*/ 5429240 h 6248398"/>
              <a:gd name="connsiteX15-16035" fmla="*/ 11210151 w 15811497"/>
              <a:gd name="connsiteY15-16036" fmla="*/ 5180948 h 6248398"/>
              <a:gd name="connsiteX16-16037" fmla="*/ 11209761 w 15811497"/>
              <a:gd name="connsiteY16-16038" fmla="*/ 5180760 h 6248398"/>
              <a:gd name="connsiteX17-16039" fmla="*/ 11096041 w 15811497"/>
              <a:gd name="connsiteY17-16040" fmla="*/ 5077404 h 6248398"/>
              <a:gd name="connsiteX18-16041" fmla="*/ 11063094 w 15811497"/>
              <a:gd name="connsiteY18-16042" fmla="*/ 5041153 h 6248398"/>
              <a:gd name="connsiteX19-16043" fmla="*/ 11063091 w 15811497"/>
              <a:gd name="connsiteY19-16044" fmla="*/ 5041152 h 6248398"/>
              <a:gd name="connsiteX20-16045" fmla="*/ 11096040 w 15811497"/>
              <a:gd name="connsiteY20-16046" fmla="*/ 5077404 h 6248398"/>
              <a:gd name="connsiteX21-16047" fmla="*/ 11209760 w 15811497"/>
              <a:gd name="connsiteY21-16048" fmla="*/ 5180760 h 6248398"/>
              <a:gd name="connsiteX22-16049" fmla="*/ 11100244 w 15811497"/>
              <a:gd name="connsiteY22-16050" fmla="*/ 5128004 h 6248398"/>
              <a:gd name="connsiteX23-16051" fmla="*/ 10610846 w 15811497"/>
              <a:gd name="connsiteY23-16052" fmla="*/ 5029199 h 6248398"/>
              <a:gd name="connsiteX24-16053" fmla="*/ 9640652 w 15811497"/>
              <a:gd name="connsiteY24-16054" fmla="*/ 5486739 h 6248398"/>
              <a:gd name="connsiteX25-16055" fmla="*/ 9628722 w 15811497"/>
              <a:gd name="connsiteY25-16056" fmla="*/ 5502693 h 6248398"/>
              <a:gd name="connsiteX26-16057" fmla="*/ 9568273 w 15811497"/>
              <a:gd name="connsiteY26-16058" fmla="*/ 5583530 h 6248398"/>
              <a:gd name="connsiteX27-16059" fmla="*/ 9535504 w 15811497"/>
              <a:gd name="connsiteY27-16060" fmla="*/ 5637470 h 6248398"/>
              <a:gd name="connsiteX28-16061" fmla="*/ 9535505 w 15811497"/>
              <a:gd name="connsiteY28-16062" fmla="*/ 5637470 h 6248398"/>
              <a:gd name="connsiteX29-16063" fmla="*/ 9568273 w 15811497"/>
              <a:gd name="connsiteY29-16064" fmla="*/ 5583531 h 6248398"/>
              <a:gd name="connsiteX30-16065" fmla="*/ 9628722 w 15811497"/>
              <a:gd name="connsiteY30-16066" fmla="*/ 5502694 h 6248398"/>
              <a:gd name="connsiteX31-16067" fmla="*/ 9563485 w 15811497"/>
              <a:gd name="connsiteY31-16068" fmla="*/ 5610078 h 6248398"/>
              <a:gd name="connsiteX32-16069" fmla="*/ 9542221 w 15811497"/>
              <a:gd name="connsiteY32-16070" fmla="*/ 5638514 h 6248398"/>
              <a:gd name="connsiteX33-16071" fmla="*/ 9480140 w 15811497"/>
              <a:gd name="connsiteY33-16072" fmla="*/ 5721533 h 6248398"/>
              <a:gd name="connsiteX34-16073" fmla="*/ 8362947 w 15811497"/>
              <a:gd name="connsiteY34-16074" fmla="*/ 6248398 h 6248398"/>
              <a:gd name="connsiteX35-16075" fmla="*/ 7028922 w 15811497"/>
              <a:gd name="connsiteY35-16076" fmla="*/ 5364147 h 6248398"/>
              <a:gd name="connsiteX36-16077" fmla="*/ 6990513 w 15811497"/>
              <a:gd name="connsiteY36-16078" fmla="*/ 5259205 h 6248398"/>
              <a:gd name="connsiteX37-16079" fmla="*/ 6990512 w 15811497"/>
              <a:gd name="connsiteY37-16080" fmla="*/ 5259199 h 6248398"/>
              <a:gd name="connsiteX38-16081" fmla="*/ 6983676 w 15811497"/>
              <a:gd name="connsiteY38-16082" fmla="*/ 5240519 h 6248398"/>
              <a:gd name="connsiteX39-16083" fmla="*/ 6983673 w 15811497"/>
              <a:gd name="connsiteY39-16084" fmla="*/ 5240519 h 6248398"/>
              <a:gd name="connsiteX40-16085" fmla="*/ 6980236 w 15811497"/>
              <a:gd name="connsiteY40-16086" fmla="*/ 5231130 h 6248398"/>
              <a:gd name="connsiteX41-16087" fmla="*/ 6978859 w 15811497"/>
              <a:gd name="connsiteY41-16088" fmla="*/ 5225774 h 6248398"/>
              <a:gd name="connsiteX42-16089" fmla="*/ 6984291 w 15811497"/>
              <a:gd name="connsiteY42-16090" fmla="*/ 5240614 h 6248398"/>
              <a:gd name="connsiteX43-16091" fmla="*/ 6984292 w 15811497"/>
              <a:gd name="connsiteY43-16092" fmla="*/ 5240614 h 6248398"/>
              <a:gd name="connsiteX44-16093" fmla="*/ 6978860 w 15811497"/>
              <a:gd name="connsiteY44-16094" fmla="*/ 5225773 h 6248398"/>
              <a:gd name="connsiteX45-16095" fmla="*/ 6944562 w 15811497"/>
              <a:gd name="connsiteY45-16096" fmla="*/ 5092380 h 6248398"/>
              <a:gd name="connsiteX46-16097" fmla="*/ 6978860 w 15811497"/>
              <a:gd name="connsiteY46-16098" fmla="*/ 5225773 h 6248398"/>
              <a:gd name="connsiteX47-16099" fmla="*/ 6948299 w 15811497"/>
              <a:gd name="connsiteY47-16100" fmla="*/ 5142273 h 6248398"/>
              <a:gd name="connsiteX48-16101" fmla="*/ 5829297 w 15811497"/>
              <a:gd name="connsiteY48-16102" fmla="*/ 4400549 h 6248398"/>
              <a:gd name="connsiteX49-16103" fmla="*/ 5056802 w 15811497"/>
              <a:gd name="connsiteY49-16104" fmla="*/ 4677867 h 6248398"/>
              <a:gd name="connsiteX50-16105" fmla="*/ 5022517 w 15811497"/>
              <a:gd name="connsiteY50-16106" fmla="*/ 4709027 h 6248398"/>
              <a:gd name="connsiteX51-16107" fmla="*/ 5022515 w 15811497"/>
              <a:gd name="connsiteY51-16108" fmla="*/ 4709029 h 6248398"/>
              <a:gd name="connsiteX52-16109" fmla="*/ 4778482 w 15811497"/>
              <a:gd name="connsiteY52-16110" fmla="*/ 5008058 h 6248398"/>
              <a:gd name="connsiteX53-16111" fmla="*/ 4715455 w 15811497"/>
              <a:gd name="connsiteY53-16112" fmla="*/ 5077404 h 6248398"/>
              <a:gd name="connsiteX54-16113" fmla="*/ 2762249 w 15811497"/>
              <a:gd name="connsiteY54-16114" fmla="*/ 5886448 h 6248398"/>
              <a:gd name="connsiteX55-16115" fmla="*/ 0 w 15811497"/>
              <a:gd name="connsiteY55-16116" fmla="*/ 3124198 h 6248398"/>
              <a:gd name="connsiteX56-16117" fmla="*/ 2762249 w 15811497"/>
              <a:gd name="connsiteY56-16118" fmla="*/ 361949 h 6248398"/>
              <a:gd name="connsiteX57-16119" fmla="*/ 4078902 w 15811497"/>
              <a:gd name="connsiteY57-16120" fmla="*/ 695338 h 6248398"/>
              <a:gd name="connsiteX58-16121" fmla="*/ 4261443 w 15811497"/>
              <a:gd name="connsiteY58-16122" fmla="*/ 806235 h 6248398"/>
              <a:gd name="connsiteX59-16123" fmla="*/ 4409044 w 15811497"/>
              <a:gd name="connsiteY59-16124" fmla="*/ 910268 h 6248398"/>
              <a:gd name="connsiteX60-16125" fmla="*/ 4612477 w 15811497"/>
              <a:gd name="connsiteY60-16126" fmla="*/ 1077402 h 6248398"/>
              <a:gd name="connsiteX61-16127" fmla="*/ 4612478 w 15811497"/>
              <a:gd name="connsiteY61-16128" fmla="*/ 1077403 h 6248398"/>
              <a:gd name="connsiteX62-16129" fmla="*/ 4701725 w 15811497"/>
              <a:gd name="connsiteY62-16130" fmla="*/ 1120394 h 6248398"/>
              <a:gd name="connsiteX63-16131" fmla="*/ 5191122 w 15811497"/>
              <a:gd name="connsiteY63-16132" fmla="*/ 1219199 h 6248398"/>
              <a:gd name="connsiteX64-16133" fmla="*/ 6161317 w 15811497"/>
              <a:gd name="connsiteY64-16134" fmla="*/ 761659 h 6248398"/>
              <a:gd name="connsiteX65-16135" fmla="*/ 6224019 w 15811497"/>
              <a:gd name="connsiteY65-16136" fmla="*/ 677808 h 6248398"/>
              <a:gd name="connsiteX66-16137" fmla="*/ 6175489 w 15811497"/>
              <a:gd name="connsiteY66-16138" fmla="*/ 757691 h 6248398"/>
              <a:gd name="connsiteX67-16139" fmla="*/ 6175489 w 15811497"/>
              <a:gd name="connsiteY67-16140" fmla="*/ 757692 h 6248398"/>
              <a:gd name="connsiteX68-16141" fmla="*/ 6224020 w 15811497"/>
              <a:gd name="connsiteY68-16142" fmla="*/ 677809 h 6248398"/>
              <a:gd name="connsiteX69-16143" fmla="*/ 6233696 w 15811497"/>
              <a:gd name="connsiteY69-16144" fmla="*/ 664869 h 6248398"/>
              <a:gd name="connsiteX70-16145" fmla="*/ 6252611 w 15811497"/>
              <a:gd name="connsiteY70-16146" fmla="*/ 633734 h 6248398"/>
              <a:gd name="connsiteX71-16147" fmla="*/ 6252610 w 15811497"/>
              <a:gd name="connsiteY71-16148" fmla="*/ 633734 h 6248398"/>
              <a:gd name="connsiteX72-16149" fmla="*/ 6233696 w 15811497"/>
              <a:gd name="connsiteY72-16150" fmla="*/ 664868 h 6248398"/>
              <a:gd name="connsiteX73-16151" fmla="*/ 6224019 w 15811497"/>
              <a:gd name="connsiteY73-16152" fmla="*/ 677808 h 6248398"/>
              <a:gd name="connsiteX74-16153" fmla="*/ 6248008 w 15811497"/>
              <a:gd name="connsiteY74-16154" fmla="*/ 638320 h 6248398"/>
              <a:gd name="connsiteX75-16155" fmla="*/ 6251291 w 15811497"/>
              <a:gd name="connsiteY75-16156" fmla="*/ 633930 h 6248398"/>
              <a:gd name="connsiteX76-16157" fmla="*/ 6251293 w 15811497"/>
              <a:gd name="connsiteY76-16158" fmla="*/ 633929 h 6248398"/>
              <a:gd name="connsiteX77-16159" fmla="*/ 6257683 w 15811497"/>
              <a:gd name="connsiteY77-16160" fmla="*/ 625384 h 6248398"/>
              <a:gd name="connsiteX78-16161" fmla="*/ 6257686 w 15811497"/>
              <a:gd name="connsiteY78-16162" fmla="*/ 625380 h 6248398"/>
              <a:gd name="connsiteX79-16163" fmla="*/ 6331355 w 15811497"/>
              <a:gd name="connsiteY79-16164" fmla="*/ 526865 h 6248398"/>
              <a:gd name="connsiteX80-16165" fmla="*/ 7448548 w 15811497"/>
              <a:gd name="connsiteY80-16166" fmla="*/ 0 h 6248398"/>
              <a:gd name="connsiteX0-16167" fmla="*/ 11209760 w 15811497"/>
              <a:gd name="connsiteY0-16168" fmla="*/ 5180760 h 6248398"/>
              <a:gd name="connsiteX1-16169" fmla="*/ 11210150 w 15811497"/>
              <a:gd name="connsiteY1-16170" fmla="*/ 5180948 h 6248398"/>
              <a:gd name="connsiteX2-16171" fmla="*/ 11528781 w 15811497"/>
              <a:gd name="connsiteY2-16172" fmla="*/ 5429240 h 6248398"/>
              <a:gd name="connsiteX3-16173" fmla="*/ 11209760 w 15811497"/>
              <a:gd name="connsiteY3-16174" fmla="*/ 5180760 h 6248398"/>
              <a:gd name="connsiteX4-16175" fmla="*/ 7448548 w 15811497"/>
              <a:gd name="connsiteY4-16176" fmla="*/ 0 h 6248398"/>
              <a:gd name="connsiteX5-16177" fmla="*/ 8721604 w 15811497"/>
              <a:gd name="connsiteY5-16178" fmla="*/ 757692 h 6248398"/>
              <a:gd name="connsiteX6-16179" fmla="*/ 8890522 w 15811497"/>
              <a:gd name="connsiteY6-16180" fmla="*/ 1193234 h 6248398"/>
              <a:gd name="connsiteX7-16181" fmla="*/ 9958384 w 15811497"/>
              <a:gd name="connsiteY7-16182" fmla="*/ 1828798 h 6248398"/>
              <a:gd name="connsiteX8-16183" fmla="*/ 10895504 w 15811497"/>
              <a:gd name="connsiteY8-16184" fmla="*/ 1386857 h 6248398"/>
              <a:gd name="connsiteX9-16185" fmla="*/ 11096041 w 15811497"/>
              <a:gd name="connsiteY9-16186" fmla="*/ 1170993 h 6248398"/>
              <a:gd name="connsiteX10-16187" fmla="*/ 13049247 w 15811497"/>
              <a:gd name="connsiteY10-16188" fmla="*/ 361949 h 6248398"/>
              <a:gd name="connsiteX11-16189" fmla="*/ 15811497 w 15811497"/>
              <a:gd name="connsiteY11-16190" fmla="*/ 3124198 h 6248398"/>
              <a:gd name="connsiteX12-16191" fmla="*/ 13049247 w 15811497"/>
              <a:gd name="connsiteY12-16192" fmla="*/ 5886448 h 6248398"/>
              <a:gd name="connsiteX13-16193" fmla="*/ 11732594 w 15811497"/>
              <a:gd name="connsiteY13-16194" fmla="*/ 5553059 h 6248398"/>
              <a:gd name="connsiteX14-16195" fmla="*/ 11528782 w 15811497"/>
              <a:gd name="connsiteY14-16196" fmla="*/ 5429240 h 6248398"/>
              <a:gd name="connsiteX15-16197" fmla="*/ 11210151 w 15811497"/>
              <a:gd name="connsiteY15-16198" fmla="*/ 5180948 h 6248398"/>
              <a:gd name="connsiteX16-16199" fmla="*/ 11209761 w 15811497"/>
              <a:gd name="connsiteY16-16200" fmla="*/ 5180760 h 6248398"/>
              <a:gd name="connsiteX17-16201" fmla="*/ 11096041 w 15811497"/>
              <a:gd name="connsiteY17-16202" fmla="*/ 5077404 h 6248398"/>
              <a:gd name="connsiteX18-16203" fmla="*/ 11063094 w 15811497"/>
              <a:gd name="connsiteY18-16204" fmla="*/ 5041153 h 6248398"/>
              <a:gd name="connsiteX19-16205" fmla="*/ 11063091 w 15811497"/>
              <a:gd name="connsiteY19-16206" fmla="*/ 5041152 h 6248398"/>
              <a:gd name="connsiteX20-16207" fmla="*/ 11096040 w 15811497"/>
              <a:gd name="connsiteY20-16208" fmla="*/ 5077404 h 6248398"/>
              <a:gd name="connsiteX21-16209" fmla="*/ 11100244 w 15811497"/>
              <a:gd name="connsiteY21-16210" fmla="*/ 5128004 h 6248398"/>
              <a:gd name="connsiteX22-16211" fmla="*/ 10610846 w 15811497"/>
              <a:gd name="connsiteY22-16212" fmla="*/ 5029199 h 6248398"/>
              <a:gd name="connsiteX23-16213" fmla="*/ 9640652 w 15811497"/>
              <a:gd name="connsiteY23-16214" fmla="*/ 5486739 h 6248398"/>
              <a:gd name="connsiteX24-16215" fmla="*/ 9628722 w 15811497"/>
              <a:gd name="connsiteY24-16216" fmla="*/ 5502693 h 6248398"/>
              <a:gd name="connsiteX25-16217" fmla="*/ 9568273 w 15811497"/>
              <a:gd name="connsiteY25-16218" fmla="*/ 5583530 h 6248398"/>
              <a:gd name="connsiteX26-16219" fmla="*/ 9535504 w 15811497"/>
              <a:gd name="connsiteY26-16220" fmla="*/ 5637470 h 6248398"/>
              <a:gd name="connsiteX27-16221" fmla="*/ 9535505 w 15811497"/>
              <a:gd name="connsiteY27-16222" fmla="*/ 5637470 h 6248398"/>
              <a:gd name="connsiteX28-16223" fmla="*/ 9568273 w 15811497"/>
              <a:gd name="connsiteY28-16224" fmla="*/ 5583531 h 6248398"/>
              <a:gd name="connsiteX29-16225" fmla="*/ 9628722 w 15811497"/>
              <a:gd name="connsiteY29-16226" fmla="*/ 5502694 h 6248398"/>
              <a:gd name="connsiteX30-16227" fmla="*/ 9563485 w 15811497"/>
              <a:gd name="connsiteY30-16228" fmla="*/ 5610078 h 6248398"/>
              <a:gd name="connsiteX31-16229" fmla="*/ 9542221 w 15811497"/>
              <a:gd name="connsiteY31-16230" fmla="*/ 5638514 h 6248398"/>
              <a:gd name="connsiteX32-16231" fmla="*/ 9480140 w 15811497"/>
              <a:gd name="connsiteY32-16232" fmla="*/ 5721533 h 6248398"/>
              <a:gd name="connsiteX33-16233" fmla="*/ 8362947 w 15811497"/>
              <a:gd name="connsiteY33-16234" fmla="*/ 6248398 h 6248398"/>
              <a:gd name="connsiteX34-16235" fmla="*/ 7028922 w 15811497"/>
              <a:gd name="connsiteY34-16236" fmla="*/ 5364147 h 6248398"/>
              <a:gd name="connsiteX35-16237" fmla="*/ 6990513 w 15811497"/>
              <a:gd name="connsiteY35-16238" fmla="*/ 5259205 h 6248398"/>
              <a:gd name="connsiteX36-16239" fmla="*/ 6990512 w 15811497"/>
              <a:gd name="connsiteY36-16240" fmla="*/ 5259199 h 6248398"/>
              <a:gd name="connsiteX37-16241" fmla="*/ 6983676 w 15811497"/>
              <a:gd name="connsiteY37-16242" fmla="*/ 5240519 h 6248398"/>
              <a:gd name="connsiteX38-16243" fmla="*/ 6983673 w 15811497"/>
              <a:gd name="connsiteY38-16244" fmla="*/ 5240519 h 6248398"/>
              <a:gd name="connsiteX39-16245" fmla="*/ 6980236 w 15811497"/>
              <a:gd name="connsiteY39-16246" fmla="*/ 5231130 h 6248398"/>
              <a:gd name="connsiteX40-16247" fmla="*/ 6978859 w 15811497"/>
              <a:gd name="connsiteY40-16248" fmla="*/ 5225774 h 6248398"/>
              <a:gd name="connsiteX41-16249" fmla="*/ 6984291 w 15811497"/>
              <a:gd name="connsiteY41-16250" fmla="*/ 5240614 h 6248398"/>
              <a:gd name="connsiteX42-16251" fmla="*/ 6984292 w 15811497"/>
              <a:gd name="connsiteY42-16252" fmla="*/ 5240614 h 6248398"/>
              <a:gd name="connsiteX43-16253" fmla="*/ 6978860 w 15811497"/>
              <a:gd name="connsiteY43-16254" fmla="*/ 5225773 h 6248398"/>
              <a:gd name="connsiteX44-16255" fmla="*/ 6944562 w 15811497"/>
              <a:gd name="connsiteY44-16256" fmla="*/ 5092380 h 6248398"/>
              <a:gd name="connsiteX45-16257" fmla="*/ 6978860 w 15811497"/>
              <a:gd name="connsiteY45-16258" fmla="*/ 5225773 h 6248398"/>
              <a:gd name="connsiteX46-16259" fmla="*/ 6948299 w 15811497"/>
              <a:gd name="connsiteY46-16260" fmla="*/ 5142273 h 6248398"/>
              <a:gd name="connsiteX47-16261" fmla="*/ 5829297 w 15811497"/>
              <a:gd name="connsiteY47-16262" fmla="*/ 4400549 h 6248398"/>
              <a:gd name="connsiteX48-16263" fmla="*/ 5056802 w 15811497"/>
              <a:gd name="connsiteY48-16264" fmla="*/ 4677867 h 6248398"/>
              <a:gd name="connsiteX49-16265" fmla="*/ 5022517 w 15811497"/>
              <a:gd name="connsiteY49-16266" fmla="*/ 4709027 h 6248398"/>
              <a:gd name="connsiteX50-16267" fmla="*/ 5022515 w 15811497"/>
              <a:gd name="connsiteY50-16268" fmla="*/ 4709029 h 6248398"/>
              <a:gd name="connsiteX51-16269" fmla="*/ 4778482 w 15811497"/>
              <a:gd name="connsiteY51-16270" fmla="*/ 5008058 h 6248398"/>
              <a:gd name="connsiteX52-16271" fmla="*/ 4715455 w 15811497"/>
              <a:gd name="connsiteY52-16272" fmla="*/ 5077404 h 6248398"/>
              <a:gd name="connsiteX53-16273" fmla="*/ 2762249 w 15811497"/>
              <a:gd name="connsiteY53-16274" fmla="*/ 5886448 h 6248398"/>
              <a:gd name="connsiteX54-16275" fmla="*/ 0 w 15811497"/>
              <a:gd name="connsiteY54-16276" fmla="*/ 3124198 h 6248398"/>
              <a:gd name="connsiteX55-16277" fmla="*/ 2762249 w 15811497"/>
              <a:gd name="connsiteY55-16278" fmla="*/ 361949 h 6248398"/>
              <a:gd name="connsiteX56-16279" fmla="*/ 4078902 w 15811497"/>
              <a:gd name="connsiteY56-16280" fmla="*/ 695338 h 6248398"/>
              <a:gd name="connsiteX57-16281" fmla="*/ 4261443 w 15811497"/>
              <a:gd name="connsiteY57-16282" fmla="*/ 806235 h 6248398"/>
              <a:gd name="connsiteX58-16283" fmla="*/ 4409044 w 15811497"/>
              <a:gd name="connsiteY58-16284" fmla="*/ 910268 h 6248398"/>
              <a:gd name="connsiteX59-16285" fmla="*/ 4612477 w 15811497"/>
              <a:gd name="connsiteY59-16286" fmla="*/ 1077402 h 6248398"/>
              <a:gd name="connsiteX60-16287" fmla="*/ 4612478 w 15811497"/>
              <a:gd name="connsiteY60-16288" fmla="*/ 1077403 h 6248398"/>
              <a:gd name="connsiteX61-16289" fmla="*/ 4701725 w 15811497"/>
              <a:gd name="connsiteY61-16290" fmla="*/ 1120394 h 6248398"/>
              <a:gd name="connsiteX62-16291" fmla="*/ 5191122 w 15811497"/>
              <a:gd name="connsiteY62-16292" fmla="*/ 1219199 h 6248398"/>
              <a:gd name="connsiteX63-16293" fmla="*/ 6161317 w 15811497"/>
              <a:gd name="connsiteY63-16294" fmla="*/ 761659 h 6248398"/>
              <a:gd name="connsiteX64-16295" fmla="*/ 6224019 w 15811497"/>
              <a:gd name="connsiteY64-16296" fmla="*/ 677808 h 6248398"/>
              <a:gd name="connsiteX65-16297" fmla="*/ 6175489 w 15811497"/>
              <a:gd name="connsiteY65-16298" fmla="*/ 757691 h 6248398"/>
              <a:gd name="connsiteX66-16299" fmla="*/ 6175489 w 15811497"/>
              <a:gd name="connsiteY66-16300" fmla="*/ 757692 h 6248398"/>
              <a:gd name="connsiteX67-16301" fmla="*/ 6224020 w 15811497"/>
              <a:gd name="connsiteY67-16302" fmla="*/ 677809 h 6248398"/>
              <a:gd name="connsiteX68-16303" fmla="*/ 6233696 w 15811497"/>
              <a:gd name="connsiteY68-16304" fmla="*/ 664869 h 6248398"/>
              <a:gd name="connsiteX69-16305" fmla="*/ 6252611 w 15811497"/>
              <a:gd name="connsiteY69-16306" fmla="*/ 633734 h 6248398"/>
              <a:gd name="connsiteX70-16307" fmla="*/ 6252610 w 15811497"/>
              <a:gd name="connsiteY70-16308" fmla="*/ 633734 h 6248398"/>
              <a:gd name="connsiteX71-16309" fmla="*/ 6233696 w 15811497"/>
              <a:gd name="connsiteY71-16310" fmla="*/ 664868 h 6248398"/>
              <a:gd name="connsiteX72-16311" fmla="*/ 6224019 w 15811497"/>
              <a:gd name="connsiteY72-16312" fmla="*/ 677808 h 6248398"/>
              <a:gd name="connsiteX73-16313" fmla="*/ 6248008 w 15811497"/>
              <a:gd name="connsiteY73-16314" fmla="*/ 638320 h 6248398"/>
              <a:gd name="connsiteX74-16315" fmla="*/ 6251291 w 15811497"/>
              <a:gd name="connsiteY74-16316" fmla="*/ 633930 h 6248398"/>
              <a:gd name="connsiteX75-16317" fmla="*/ 6251293 w 15811497"/>
              <a:gd name="connsiteY75-16318" fmla="*/ 633929 h 6248398"/>
              <a:gd name="connsiteX76-16319" fmla="*/ 6257683 w 15811497"/>
              <a:gd name="connsiteY76-16320" fmla="*/ 625384 h 6248398"/>
              <a:gd name="connsiteX77-16321" fmla="*/ 6257686 w 15811497"/>
              <a:gd name="connsiteY77-16322" fmla="*/ 625380 h 6248398"/>
              <a:gd name="connsiteX78-16323" fmla="*/ 6331355 w 15811497"/>
              <a:gd name="connsiteY78-16324" fmla="*/ 526865 h 6248398"/>
              <a:gd name="connsiteX79-16325" fmla="*/ 7448548 w 15811497"/>
              <a:gd name="connsiteY79-16326" fmla="*/ 0 h 6248398"/>
              <a:gd name="connsiteX0-16327" fmla="*/ 11209760 w 15811497"/>
              <a:gd name="connsiteY0-16328" fmla="*/ 5180760 h 6248398"/>
              <a:gd name="connsiteX1-16329" fmla="*/ 11210150 w 15811497"/>
              <a:gd name="connsiteY1-16330" fmla="*/ 5180948 h 6248398"/>
              <a:gd name="connsiteX2-16331" fmla="*/ 11528781 w 15811497"/>
              <a:gd name="connsiteY2-16332" fmla="*/ 5429240 h 6248398"/>
              <a:gd name="connsiteX3-16333" fmla="*/ 11209760 w 15811497"/>
              <a:gd name="connsiteY3-16334" fmla="*/ 5180760 h 6248398"/>
              <a:gd name="connsiteX4-16335" fmla="*/ 7448548 w 15811497"/>
              <a:gd name="connsiteY4-16336" fmla="*/ 0 h 6248398"/>
              <a:gd name="connsiteX5-16337" fmla="*/ 8721604 w 15811497"/>
              <a:gd name="connsiteY5-16338" fmla="*/ 757692 h 6248398"/>
              <a:gd name="connsiteX6-16339" fmla="*/ 8890522 w 15811497"/>
              <a:gd name="connsiteY6-16340" fmla="*/ 1193234 h 6248398"/>
              <a:gd name="connsiteX7-16341" fmla="*/ 9958384 w 15811497"/>
              <a:gd name="connsiteY7-16342" fmla="*/ 1828798 h 6248398"/>
              <a:gd name="connsiteX8-16343" fmla="*/ 10895504 w 15811497"/>
              <a:gd name="connsiteY8-16344" fmla="*/ 1386857 h 6248398"/>
              <a:gd name="connsiteX9-16345" fmla="*/ 11096041 w 15811497"/>
              <a:gd name="connsiteY9-16346" fmla="*/ 1170993 h 6248398"/>
              <a:gd name="connsiteX10-16347" fmla="*/ 13049247 w 15811497"/>
              <a:gd name="connsiteY10-16348" fmla="*/ 361949 h 6248398"/>
              <a:gd name="connsiteX11-16349" fmla="*/ 15811497 w 15811497"/>
              <a:gd name="connsiteY11-16350" fmla="*/ 3124198 h 6248398"/>
              <a:gd name="connsiteX12-16351" fmla="*/ 13049247 w 15811497"/>
              <a:gd name="connsiteY12-16352" fmla="*/ 5886448 h 6248398"/>
              <a:gd name="connsiteX13-16353" fmla="*/ 11732594 w 15811497"/>
              <a:gd name="connsiteY13-16354" fmla="*/ 5553059 h 6248398"/>
              <a:gd name="connsiteX14-16355" fmla="*/ 11528782 w 15811497"/>
              <a:gd name="connsiteY14-16356" fmla="*/ 5429240 h 6248398"/>
              <a:gd name="connsiteX15-16357" fmla="*/ 11210151 w 15811497"/>
              <a:gd name="connsiteY15-16358" fmla="*/ 5180948 h 6248398"/>
              <a:gd name="connsiteX16-16359" fmla="*/ 11209761 w 15811497"/>
              <a:gd name="connsiteY16-16360" fmla="*/ 5180760 h 6248398"/>
              <a:gd name="connsiteX17-16361" fmla="*/ 11096041 w 15811497"/>
              <a:gd name="connsiteY17-16362" fmla="*/ 5077404 h 6248398"/>
              <a:gd name="connsiteX18-16363" fmla="*/ 11063094 w 15811497"/>
              <a:gd name="connsiteY18-16364" fmla="*/ 5041153 h 6248398"/>
              <a:gd name="connsiteX19-16365" fmla="*/ 11063091 w 15811497"/>
              <a:gd name="connsiteY19-16366" fmla="*/ 5041152 h 6248398"/>
              <a:gd name="connsiteX20-16367" fmla="*/ 11100244 w 15811497"/>
              <a:gd name="connsiteY20-16368" fmla="*/ 5128004 h 6248398"/>
              <a:gd name="connsiteX21-16369" fmla="*/ 10610846 w 15811497"/>
              <a:gd name="connsiteY21-16370" fmla="*/ 5029199 h 6248398"/>
              <a:gd name="connsiteX22-16371" fmla="*/ 9640652 w 15811497"/>
              <a:gd name="connsiteY22-16372" fmla="*/ 5486739 h 6248398"/>
              <a:gd name="connsiteX23-16373" fmla="*/ 9628722 w 15811497"/>
              <a:gd name="connsiteY23-16374" fmla="*/ 5502693 h 6248398"/>
              <a:gd name="connsiteX24-16375" fmla="*/ 9568273 w 15811497"/>
              <a:gd name="connsiteY24-16376" fmla="*/ 5583530 h 6248398"/>
              <a:gd name="connsiteX25-16377" fmla="*/ 9535504 w 15811497"/>
              <a:gd name="connsiteY25-16378" fmla="*/ 5637470 h 6248398"/>
              <a:gd name="connsiteX26-16379" fmla="*/ 9535505 w 15811497"/>
              <a:gd name="connsiteY26-16380" fmla="*/ 5637470 h 6248398"/>
              <a:gd name="connsiteX27-16381" fmla="*/ 9568273 w 15811497"/>
              <a:gd name="connsiteY27-16382" fmla="*/ 5583531 h 6248398"/>
              <a:gd name="connsiteX28-16383" fmla="*/ 9628722 w 15811497"/>
              <a:gd name="connsiteY28-16384" fmla="*/ 5502694 h 6248398"/>
              <a:gd name="connsiteX29-16385" fmla="*/ 9563485 w 15811497"/>
              <a:gd name="connsiteY29-16386" fmla="*/ 5610078 h 6248398"/>
              <a:gd name="connsiteX30-16387" fmla="*/ 9542221 w 15811497"/>
              <a:gd name="connsiteY30-16388" fmla="*/ 5638514 h 6248398"/>
              <a:gd name="connsiteX31-16389" fmla="*/ 9480140 w 15811497"/>
              <a:gd name="connsiteY31-16390" fmla="*/ 5721533 h 6248398"/>
              <a:gd name="connsiteX32-16391" fmla="*/ 8362947 w 15811497"/>
              <a:gd name="connsiteY32-16392" fmla="*/ 6248398 h 6248398"/>
              <a:gd name="connsiteX33-16393" fmla="*/ 7028922 w 15811497"/>
              <a:gd name="connsiteY33-16394" fmla="*/ 5364147 h 6248398"/>
              <a:gd name="connsiteX34-16395" fmla="*/ 6990513 w 15811497"/>
              <a:gd name="connsiteY34-16396" fmla="*/ 5259205 h 6248398"/>
              <a:gd name="connsiteX35-16397" fmla="*/ 6990512 w 15811497"/>
              <a:gd name="connsiteY35-16398" fmla="*/ 5259199 h 6248398"/>
              <a:gd name="connsiteX36-16399" fmla="*/ 6983676 w 15811497"/>
              <a:gd name="connsiteY36-16400" fmla="*/ 5240519 h 6248398"/>
              <a:gd name="connsiteX37-16401" fmla="*/ 6983673 w 15811497"/>
              <a:gd name="connsiteY37-16402" fmla="*/ 5240519 h 6248398"/>
              <a:gd name="connsiteX38-16403" fmla="*/ 6980236 w 15811497"/>
              <a:gd name="connsiteY38-16404" fmla="*/ 5231130 h 6248398"/>
              <a:gd name="connsiteX39-16405" fmla="*/ 6978859 w 15811497"/>
              <a:gd name="connsiteY39-16406" fmla="*/ 5225774 h 6248398"/>
              <a:gd name="connsiteX40-16407" fmla="*/ 6984291 w 15811497"/>
              <a:gd name="connsiteY40-16408" fmla="*/ 5240614 h 6248398"/>
              <a:gd name="connsiteX41-16409" fmla="*/ 6984292 w 15811497"/>
              <a:gd name="connsiteY41-16410" fmla="*/ 5240614 h 6248398"/>
              <a:gd name="connsiteX42-16411" fmla="*/ 6978860 w 15811497"/>
              <a:gd name="connsiteY42-16412" fmla="*/ 5225773 h 6248398"/>
              <a:gd name="connsiteX43-16413" fmla="*/ 6944562 w 15811497"/>
              <a:gd name="connsiteY43-16414" fmla="*/ 5092380 h 6248398"/>
              <a:gd name="connsiteX44-16415" fmla="*/ 6978860 w 15811497"/>
              <a:gd name="connsiteY44-16416" fmla="*/ 5225773 h 6248398"/>
              <a:gd name="connsiteX45-16417" fmla="*/ 6948299 w 15811497"/>
              <a:gd name="connsiteY45-16418" fmla="*/ 5142273 h 6248398"/>
              <a:gd name="connsiteX46-16419" fmla="*/ 5829297 w 15811497"/>
              <a:gd name="connsiteY46-16420" fmla="*/ 4400549 h 6248398"/>
              <a:gd name="connsiteX47-16421" fmla="*/ 5056802 w 15811497"/>
              <a:gd name="connsiteY47-16422" fmla="*/ 4677867 h 6248398"/>
              <a:gd name="connsiteX48-16423" fmla="*/ 5022517 w 15811497"/>
              <a:gd name="connsiteY48-16424" fmla="*/ 4709027 h 6248398"/>
              <a:gd name="connsiteX49-16425" fmla="*/ 5022515 w 15811497"/>
              <a:gd name="connsiteY49-16426" fmla="*/ 4709029 h 6248398"/>
              <a:gd name="connsiteX50-16427" fmla="*/ 4778482 w 15811497"/>
              <a:gd name="connsiteY50-16428" fmla="*/ 5008058 h 6248398"/>
              <a:gd name="connsiteX51-16429" fmla="*/ 4715455 w 15811497"/>
              <a:gd name="connsiteY51-16430" fmla="*/ 5077404 h 6248398"/>
              <a:gd name="connsiteX52-16431" fmla="*/ 2762249 w 15811497"/>
              <a:gd name="connsiteY52-16432" fmla="*/ 5886448 h 6248398"/>
              <a:gd name="connsiteX53-16433" fmla="*/ 0 w 15811497"/>
              <a:gd name="connsiteY53-16434" fmla="*/ 3124198 h 6248398"/>
              <a:gd name="connsiteX54-16435" fmla="*/ 2762249 w 15811497"/>
              <a:gd name="connsiteY54-16436" fmla="*/ 361949 h 6248398"/>
              <a:gd name="connsiteX55-16437" fmla="*/ 4078902 w 15811497"/>
              <a:gd name="connsiteY55-16438" fmla="*/ 695338 h 6248398"/>
              <a:gd name="connsiteX56-16439" fmla="*/ 4261443 w 15811497"/>
              <a:gd name="connsiteY56-16440" fmla="*/ 806235 h 6248398"/>
              <a:gd name="connsiteX57-16441" fmla="*/ 4409044 w 15811497"/>
              <a:gd name="connsiteY57-16442" fmla="*/ 910268 h 6248398"/>
              <a:gd name="connsiteX58-16443" fmla="*/ 4612477 w 15811497"/>
              <a:gd name="connsiteY58-16444" fmla="*/ 1077402 h 6248398"/>
              <a:gd name="connsiteX59-16445" fmla="*/ 4612478 w 15811497"/>
              <a:gd name="connsiteY59-16446" fmla="*/ 1077403 h 6248398"/>
              <a:gd name="connsiteX60-16447" fmla="*/ 4701725 w 15811497"/>
              <a:gd name="connsiteY60-16448" fmla="*/ 1120394 h 6248398"/>
              <a:gd name="connsiteX61-16449" fmla="*/ 5191122 w 15811497"/>
              <a:gd name="connsiteY61-16450" fmla="*/ 1219199 h 6248398"/>
              <a:gd name="connsiteX62-16451" fmla="*/ 6161317 w 15811497"/>
              <a:gd name="connsiteY62-16452" fmla="*/ 761659 h 6248398"/>
              <a:gd name="connsiteX63-16453" fmla="*/ 6224019 w 15811497"/>
              <a:gd name="connsiteY63-16454" fmla="*/ 677808 h 6248398"/>
              <a:gd name="connsiteX64-16455" fmla="*/ 6175489 w 15811497"/>
              <a:gd name="connsiteY64-16456" fmla="*/ 757691 h 6248398"/>
              <a:gd name="connsiteX65-16457" fmla="*/ 6175489 w 15811497"/>
              <a:gd name="connsiteY65-16458" fmla="*/ 757692 h 6248398"/>
              <a:gd name="connsiteX66-16459" fmla="*/ 6224020 w 15811497"/>
              <a:gd name="connsiteY66-16460" fmla="*/ 677809 h 6248398"/>
              <a:gd name="connsiteX67-16461" fmla="*/ 6233696 w 15811497"/>
              <a:gd name="connsiteY67-16462" fmla="*/ 664869 h 6248398"/>
              <a:gd name="connsiteX68-16463" fmla="*/ 6252611 w 15811497"/>
              <a:gd name="connsiteY68-16464" fmla="*/ 633734 h 6248398"/>
              <a:gd name="connsiteX69-16465" fmla="*/ 6252610 w 15811497"/>
              <a:gd name="connsiteY69-16466" fmla="*/ 633734 h 6248398"/>
              <a:gd name="connsiteX70-16467" fmla="*/ 6233696 w 15811497"/>
              <a:gd name="connsiteY70-16468" fmla="*/ 664868 h 6248398"/>
              <a:gd name="connsiteX71-16469" fmla="*/ 6224019 w 15811497"/>
              <a:gd name="connsiteY71-16470" fmla="*/ 677808 h 6248398"/>
              <a:gd name="connsiteX72-16471" fmla="*/ 6248008 w 15811497"/>
              <a:gd name="connsiteY72-16472" fmla="*/ 638320 h 6248398"/>
              <a:gd name="connsiteX73-16473" fmla="*/ 6251291 w 15811497"/>
              <a:gd name="connsiteY73-16474" fmla="*/ 633930 h 6248398"/>
              <a:gd name="connsiteX74-16475" fmla="*/ 6251293 w 15811497"/>
              <a:gd name="connsiteY74-16476" fmla="*/ 633929 h 6248398"/>
              <a:gd name="connsiteX75-16477" fmla="*/ 6257683 w 15811497"/>
              <a:gd name="connsiteY75-16478" fmla="*/ 625384 h 6248398"/>
              <a:gd name="connsiteX76-16479" fmla="*/ 6257686 w 15811497"/>
              <a:gd name="connsiteY76-16480" fmla="*/ 625380 h 6248398"/>
              <a:gd name="connsiteX77-16481" fmla="*/ 6331355 w 15811497"/>
              <a:gd name="connsiteY77-16482" fmla="*/ 526865 h 6248398"/>
              <a:gd name="connsiteX78-16483" fmla="*/ 7448548 w 15811497"/>
              <a:gd name="connsiteY78-16484" fmla="*/ 0 h 6248398"/>
              <a:gd name="connsiteX0-16485" fmla="*/ 11209760 w 15811497"/>
              <a:gd name="connsiteY0-16486" fmla="*/ 5180760 h 6248398"/>
              <a:gd name="connsiteX1-16487" fmla="*/ 11210150 w 15811497"/>
              <a:gd name="connsiteY1-16488" fmla="*/ 5180948 h 6248398"/>
              <a:gd name="connsiteX2-16489" fmla="*/ 11528781 w 15811497"/>
              <a:gd name="connsiteY2-16490" fmla="*/ 5429240 h 6248398"/>
              <a:gd name="connsiteX3-16491" fmla="*/ 11209760 w 15811497"/>
              <a:gd name="connsiteY3-16492" fmla="*/ 5180760 h 6248398"/>
              <a:gd name="connsiteX4-16493" fmla="*/ 7448548 w 15811497"/>
              <a:gd name="connsiteY4-16494" fmla="*/ 0 h 6248398"/>
              <a:gd name="connsiteX5-16495" fmla="*/ 8721604 w 15811497"/>
              <a:gd name="connsiteY5-16496" fmla="*/ 757692 h 6248398"/>
              <a:gd name="connsiteX6-16497" fmla="*/ 8890522 w 15811497"/>
              <a:gd name="connsiteY6-16498" fmla="*/ 1193234 h 6248398"/>
              <a:gd name="connsiteX7-16499" fmla="*/ 9958384 w 15811497"/>
              <a:gd name="connsiteY7-16500" fmla="*/ 1828798 h 6248398"/>
              <a:gd name="connsiteX8-16501" fmla="*/ 10895504 w 15811497"/>
              <a:gd name="connsiteY8-16502" fmla="*/ 1386857 h 6248398"/>
              <a:gd name="connsiteX9-16503" fmla="*/ 11096041 w 15811497"/>
              <a:gd name="connsiteY9-16504" fmla="*/ 1170993 h 6248398"/>
              <a:gd name="connsiteX10-16505" fmla="*/ 13049247 w 15811497"/>
              <a:gd name="connsiteY10-16506" fmla="*/ 361949 h 6248398"/>
              <a:gd name="connsiteX11-16507" fmla="*/ 15811497 w 15811497"/>
              <a:gd name="connsiteY11-16508" fmla="*/ 3124198 h 6248398"/>
              <a:gd name="connsiteX12-16509" fmla="*/ 13049247 w 15811497"/>
              <a:gd name="connsiteY12-16510" fmla="*/ 5886448 h 6248398"/>
              <a:gd name="connsiteX13-16511" fmla="*/ 11732594 w 15811497"/>
              <a:gd name="connsiteY13-16512" fmla="*/ 5553059 h 6248398"/>
              <a:gd name="connsiteX14-16513" fmla="*/ 11528782 w 15811497"/>
              <a:gd name="connsiteY14-16514" fmla="*/ 5429240 h 6248398"/>
              <a:gd name="connsiteX15-16515" fmla="*/ 11210151 w 15811497"/>
              <a:gd name="connsiteY15-16516" fmla="*/ 5180948 h 6248398"/>
              <a:gd name="connsiteX16-16517" fmla="*/ 11209761 w 15811497"/>
              <a:gd name="connsiteY16-16518" fmla="*/ 5180760 h 6248398"/>
              <a:gd name="connsiteX17-16519" fmla="*/ 11096041 w 15811497"/>
              <a:gd name="connsiteY17-16520" fmla="*/ 5077404 h 6248398"/>
              <a:gd name="connsiteX18-16521" fmla="*/ 11063094 w 15811497"/>
              <a:gd name="connsiteY18-16522" fmla="*/ 5041153 h 6248398"/>
              <a:gd name="connsiteX19-16523" fmla="*/ 11100244 w 15811497"/>
              <a:gd name="connsiteY19-16524" fmla="*/ 5128004 h 6248398"/>
              <a:gd name="connsiteX20-16525" fmla="*/ 10610846 w 15811497"/>
              <a:gd name="connsiteY20-16526" fmla="*/ 5029199 h 6248398"/>
              <a:gd name="connsiteX21-16527" fmla="*/ 9640652 w 15811497"/>
              <a:gd name="connsiteY21-16528" fmla="*/ 5486739 h 6248398"/>
              <a:gd name="connsiteX22-16529" fmla="*/ 9628722 w 15811497"/>
              <a:gd name="connsiteY22-16530" fmla="*/ 5502693 h 6248398"/>
              <a:gd name="connsiteX23-16531" fmla="*/ 9568273 w 15811497"/>
              <a:gd name="connsiteY23-16532" fmla="*/ 5583530 h 6248398"/>
              <a:gd name="connsiteX24-16533" fmla="*/ 9535504 w 15811497"/>
              <a:gd name="connsiteY24-16534" fmla="*/ 5637470 h 6248398"/>
              <a:gd name="connsiteX25-16535" fmla="*/ 9535505 w 15811497"/>
              <a:gd name="connsiteY25-16536" fmla="*/ 5637470 h 6248398"/>
              <a:gd name="connsiteX26-16537" fmla="*/ 9568273 w 15811497"/>
              <a:gd name="connsiteY26-16538" fmla="*/ 5583531 h 6248398"/>
              <a:gd name="connsiteX27-16539" fmla="*/ 9628722 w 15811497"/>
              <a:gd name="connsiteY27-16540" fmla="*/ 5502694 h 6248398"/>
              <a:gd name="connsiteX28-16541" fmla="*/ 9563485 w 15811497"/>
              <a:gd name="connsiteY28-16542" fmla="*/ 5610078 h 6248398"/>
              <a:gd name="connsiteX29-16543" fmla="*/ 9542221 w 15811497"/>
              <a:gd name="connsiteY29-16544" fmla="*/ 5638514 h 6248398"/>
              <a:gd name="connsiteX30-16545" fmla="*/ 9480140 w 15811497"/>
              <a:gd name="connsiteY30-16546" fmla="*/ 5721533 h 6248398"/>
              <a:gd name="connsiteX31-16547" fmla="*/ 8362947 w 15811497"/>
              <a:gd name="connsiteY31-16548" fmla="*/ 6248398 h 6248398"/>
              <a:gd name="connsiteX32-16549" fmla="*/ 7028922 w 15811497"/>
              <a:gd name="connsiteY32-16550" fmla="*/ 5364147 h 6248398"/>
              <a:gd name="connsiteX33-16551" fmla="*/ 6990513 w 15811497"/>
              <a:gd name="connsiteY33-16552" fmla="*/ 5259205 h 6248398"/>
              <a:gd name="connsiteX34-16553" fmla="*/ 6990512 w 15811497"/>
              <a:gd name="connsiteY34-16554" fmla="*/ 5259199 h 6248398"/>
              <a:gd name="connsiteX35-16555" fmla="*/ 6983676 w 15811497"/>
              <a:gd name="connsiteY35-16556" fmla="*/ 5240519 h 6248398"/>
              <a:gd name="connsiteX36-16557" fmla="*/ 6983673 w 15811497"/>
              <a:gd name="connsiteY36-16558" fmla="*/ 5240519 h 6248398"/>
              <a:gd name="connsiteX37-16559" fmla="*/ 6980236 w 15811497"/>
              <a:gd name="connsiteY37-16560" fmla="*/ 5231130 h 6248398"/>
              <a:gd name="connsiteX38-16561" fmla="*/ 6978859 w 15811497"/>
              <a:gd name="connsiteY38-16562" fmla="*/ 5225774 h 6248398"/>
              <a:gd name="connsiteX39-16563" fmla="*/ 6984291 w 15811497"/>
              <a:gd name="connsiteY39-16564" fmla="*/ 5240614 h 6248398"/>
              <a:gd name="connsiteX40-16565" fmla="*/ 6984292 w 15811497"/>
              <a:gd name="connsiteY40-16566" fmla="*/ 5240614 h 6248398"/>
              <a:gd name="connsiteX41-16567" fmla="*/ 6978860 w 15811497"/>
              <a:gd name="connsiteY41-16568" fmla="*/ 5225773 h 6248398"/>
              <a:gd name="connsiteX42-16569" fmla="*/ 6944562 w 15811497"/>
              <a:gd name="connsiteY42-16570" fmla="*/ 5092380 h 6248398"/>
              <a:gd name="connsiteX43-16571" fmla="*/ 6978860 w 15811497"/>
              <a:gd name="connsiteY43-16572" fmla="*/ 5225773 h 6248398"/>
              <a:gd name="connsiteX44-16573" fmla="*/ 6948299 w 15811497"/>
              <a:gd name="connsiteY44-16574" fmla="*/ 5142273 h 6248398"/>
              <a:gd name="connsiteX45-16575" fmla="*/ 5829297 w 15811497"/>
              <a:gd name="connsiteY45-16576" fmla="*/ 4400549 h 6248398"/>
              <a:gd name="connsiteX46-16577" fmla="*/ 5056802 w 15811497"/>
              <a:gd name="connsiteY46-16578" fmla="*/ 4677867 h 6248398"/>
              <a:gd name="connsiteX47-16579" fmla="*/ 5022517 w 15811497"/>
              <a:gd name="connsiteY47-16580" fmla="*/ 4709027 h 6248398"/>
              <a:gd name="connsiteX48-16581" fmla="*/ 5022515 w 15811497"/>
              <a:gd name="connsiteY48-16582" fmla="*/ 4709029 h 6248398"/>
              <a:gd name="connsiteX49-16583" fmla="*/ 4778482 w 15811497"/>
              <a:gd name="connsiteY49-16584" fmla="*/ 5008058 h 6248398"/>
              <a:gd name="connsiteX50-16585" fmla="*/ 4715455 w 15811497"/>
              <a:gd name="connsiteY50-16586" fmla="*/ 5077404 h 6248398"/>
              <a:gd name="connsiteX51-16587" fmla="*/ 2762249 w 15811497"/>
              <a:gd name="connsiteY51-16588" fmla="*/ 5886448 h 6248398"/>
              <a:gd name="connsiteX52-16589" fmla="*/ 0 w 15811497"/>
              <a:gd name="connsiteY52-16590" fmla="*/ 3124198 h 6248398"/>
              <a:gd name="connsiteX53-16591" fmla="*/ 2762249 w 15811497"/>
              <a:gd name="connsiteY53-16592" fmla="*/ 361949 h 6248398"/>
              <a:gd name="connsiteX54-16593" fmla="*/ 4078902 w 15811497"/>
              <a:gd name="connsiteY54-16594" fmla="*/ 695338 h 6248398"/>
              <a:gd name="connsiteX55-16595" fmla="*/ 4261443 w 15811497"/>
              <a:gd name="connsiteY55-16596" fmla="*/ 806235 h 6248398"/>
              <a:gd name="connsiteX56-16597" fmla="*/ 4409044 w 15811497"/>
              <a:gd name="connsiteY56-16598" fmla="*/ 910268 h 6248398"/>
              <a:gd name="connsiteX57-16599" fmla="*/ 4612477 w 15811497"/>
              <a:gd name="connsiteY57-16600" fmla="*/ 1077402 h 6248398"/>
              <a:gd name="connsiteX58-16601" fmla="*/ 4612478 w 15811497"/>
              <a:gd name="connsiteY58-16602" fmla="*/ 1077403 h 6248398"/>
              <a:gd name="connsiteX59-16603" fmla="*/ 4701725 w 15811497"/>
              <a:gd name="connsiteY59-16604" fmla="*/ 1120394 h 6248398"/>
              <a:gd name="connsiteX60-16605" fmla="*/ 5191122 w 15811497"/>
              <a:gd name="connsiteY60-16606" fmla="*/ 1219199 h 6248398"/>
              <a:gd name="connsiteX61-16607" fmla="*/ 6161317 w 15811497"/>
              <a:gd name="connsiteY61-16608" fmla="*/ 761659 h 6248398"/>
              <a:gd name="connsiteX62-16609" fmla="*/ 6224019 w 15811497"/>
              <a:gd name="connsiteY62-16610" fmla="*/ 677808 h 6248398"/>
              <a:gd name="connsiteX63-16611" fmla="*/ 6175489 w 15811497"/>
              <a:gd name="connsiteY63-16612" fmla="*/ 757691 h 6248398"/>
              <a:gd name="connsiteX64-16613" fmla="*/ 6175489 w 15811497"/>
              <a:gd name="connsiteY64-16614" fmla="*/ 757692 h 6248398"/>
              <a:gd name="connsiteX65-16615" fmla="*/ 6224020 w 15811497"/>
              <a:gd name="connsiteY65-16616" fmla="*/ 677809 h 6248398"/>
              <a:gd name="connsiteX66-16617" fmla="*/ 6233696 w 15811497"/>
              <a:gd name="connsiteY66-16618" fmla="*/ 664869 h 6248398"/>
              <a:gd name="connsiteX67-16619" fmla="*/ 6252611 w 15811497"/>
              <a:gd name="connsiteY67-16620" fmla="*/ 633734 h 6248398"/>
              <a:gd name="connsiteX68-16621" fmla="*/ 6252610 w 15811497"/>
              <a:gd name="connsiteY68-16622" fmla="*/ 633734 h 6248398"/>
              <a:gd name="connsiteX69-16623" fmla="*/ 6233696 w 15811497"/>
              <a:gd name="connsiteY69-16624" fmla="*/ 664868 h 6248398"/>
              <a:gd name="connsiteX70-16625" fmla="*/ 6224019 w 15811497"/>
              <a:gd name="connsiteY70-16626" fmla="*/ 677808 h 6248398"/>
              <a:gd name="connsiteX71-16627" fmla="*/ 6248008 w 15811497"/>
              <a:gd name="connsiteY71-16628" fmla="*/ 638320 h 6248398"/>
              <a:gd name="connsiteX72-16629" fmla="*/ 6251291 w 15811497"/>
              <a:gd name="connsiteY72-16630" fmla="*/ 633930 h 6248398"/>
              <a:gd name="connsiteX73-16631" fmla="*/ 6251293 w 15811497"/>
              <a:gd name="connsiteY73-16632" fmla="*/ 633929 h 6248398"/>
              <a:gd name="connsiteX74-16633" fmla="*/ 6257683 w 15811497"/>
              <a:gd name="connsiteY74-16634" fmla="*/ 625384 h 6248398"/>
              <a:gd name="connsiteX75-16635" fmla="*/ 6257686 w 15811497"/>
              <a:gd name="connsiteY75-16636" fmla="*/ 625380 h 6248398"/>
              <a:gd name="connsiteX76-16637" fmla="*/ 6331355 w 15811497"/>
              <a:gd name="connsiteY76-16638" fmla="*/ 526865 h 6248398"/>
              <a:gd name="connsiteX77-16639" fmla="*/ 7448548 w 15811497"/>
              <a:gd name="connsiteY77-16640" fmla="*/ 0 h 6248398"/>
              <a:gd name="connsiteX0-16641" fmla="*/ 11209760 w 15811497"/>
              <a:gd name="connsiteY0-16642" fmla="*/ 5180760 h 6248398"/>
              <a:gd name="connsiteX1-16643" fmla="*/ 11210150 w 15811497"/>
              <a:gd name="connsiteY1-16644" fmla="*/ 5180948 h 6248398"/>
              <a:gd name="connsiteX2-16645" fmla="*/ 11528781 w 15811497"/>
              <a:gd name="connsiteY2-16646" fmla="*/ 5429240 h 6248398"/>
              <a:gd name="connsiteX3-16647" fmla="*/ 11209760 w 15811497"/>
              <a:gd name="connsiteY3-16648" fmla="*/ 5180760 h 6248398"/>
              <a:gd name="connsiteX4-16649" fmla="*/ 7448548 w 15811497"/>
              <a:gd name="connsiteY4-16650" fmla="*/ 0 h 6248398"/>
              <a:gd name="connsiteX5-16651" fmla="*/ 8721604 w 15811497"/>
              <a:gd name="connsiteY5-16652" fmla="*/ 757692 h 6248398"/>
              <a:gd name="connsiteX6-16653" fmla="*/ 8890522 w 15811497"/>
              <a:gd name="connsiteY6-16654" fmla="*/ 1193234 h 6248398"/>
              <a:gd name="connsiteX7-16655" fmla="*/ 9958384 w 15811497"/>
              <a:gd name="connsiteY7-16656" fmla="*/ 1828798 h 6248398"/>
              <a:gd name="connsiteX8-16657" fmla="*/ 10895504 w 15811497"/>
              <a:gd name="connsiteY8-16658" fmla="*/ 1386857 h 6248398"/>
              <a:gd name="connsiteX9-16659" fmla="*/ 11096041 w 15811497"/>
              <a:gd name="connsiteY9-16660" fmla="*/ 1170993 h 6248398"/>
              <a:gd name="connsiteX10-16661" fmla="*/ 13049247 w 15811497"/>
              <a:gd name="connsiteY10-16662" fmla="*/ 361949 h 6248398"/>
              <a:gd name="connsiteX11-16663" fmla="*/ 15811497 w 15811497"/>
              <a:gd name="connsiteY11-16664" fmla="*/ 3124198 h 6248398"/>
              <a:gd name="connsiteX12-16665" fmla="*/ 13049247 w 15811497"/>
              <a:gd name="connsiteY12-16666" fmla="*/ 5886448 h 6248398"/>
              <a:gd name="connsiteX13-16667" fmla="*/ 11732594 w 15811497"/>
              <a:gd name="connsiteY13-16668" fmla="*/ 5553059 h 6248398"/>
              <a:gd name="connsiteX14-16669" fmla="*/ 11528782 w 15811497"/>
              <a:gd name="connsiteY14-16670" fmla="*/ 5429240 h 6248398"/>
              <a:gd name="connsiteX15-16671" fmla="*/ 11210151 w 15811497"/>
              <a:gd name="connsiteY15-16672" fmla="*/ 5180948 h 6248398"/>
              <a:gd name="connsiteX16-16673" fmla="*/ 11209761 w 15811497"/>
              <a:gd name="connsiteY16-16674" fmla="*/ 5180760 h 6248398"/>
              <a:gd name="connsiteX17-16675" fmla="*/ 11096041 w 15811497"/>
              <a:gd name="connsiteY17-16676" fmla="*/ 5077404 h 6248398"/>
              <a:gd name="connsiteX18-16677" fmla="*/ 11100244 w 15811497"/>
              <a:gd name="connsiteY18-16678" fmla="*/ 5128004 h 6248398"/>
              <a:gd name="connsiteX19-16679" fmla="*/ 10610846 w 15811497"/>
              <a:gd name="connsiteY19-16680" fmla="*/ 5029199 h 6248398"/>
              <a:gd name="connsiteX20-16681" fmla="*/ 9640652 w 15811497"/>
              <a:gd name="connsiteY20-16682" fmla="*/ 5486739 h 6248398"/>
              <a:gd name="connsiteX21-16683" fmla="*/ 9628722 w 15811497"/>
              <a:gd name="connsiteY21-16684" fmla="*/ 5502693 h 6248398"/>
              <a:gd name="connsiteX22-16685" fmla="*/ 9568273 w 15811497"/>
              <a:gd name="connsiteY22-16686" fmla="*/ 5583530 h 6248398"/>
              <a:gd name="connsiteX23-16687" fmla="*/ 9535504 w 15811497"/>
              <a:gd name="connsiteY23-16688" fmla="*/ 5637470 h 6248398"/>
              <a:gd name="connsiteX24-16689" fmla="*/ 9535505 w 15811497"/>
              <a:gd name="connsiteY24-16690" fmla="*/ 5637470 h 6248398"/>
              <a:gd name="connsiteX25-16691" fmla="*/ 9568273 w 15811497"/>
              <a:gd name="connsiteY25-16692" fmla="*/ 5583531 h 6248398"/>
              <a:gd name="connsiteX26-16693" fmla="*/ 9628722 w 15811497"/>
              <a:gd name="connsiteY26-16694" fmla="*/ 5502694 h 6248398"/>
              <a:gd name="connsiteX27-16695" fmla="*/ 9563485 w 15811497"/>
              <a:gd name="connsiteY27-16696" fmla="*/ 5610078 h 6248398"/>
              <a:gd name="connsiteX28-16697" fmla="*/ 9542221 w 15811497"/>
              <a:gd name="connsiteY28-16698" fmla="*/ 5638514 h 6248398"/>
              <a:gd name="connsiteX29-16699" fmla="*/ 9480140 w 15811497"/>
              <a:gd name="connsiteY29-16700" fmla="*/ 5721533 h 6248398"/>
              <a:gd name="connsiteX30-16701" fmla="*/ 8362947 w 15811497"/>
              <a:gd name="connsiteY30-16702" fmla="*/ 6248398 h 6248398"/>
              <a:gd name="connsiteX31-16703" fmla="*/ 7028922 w 15811497"/>
              <a:gd name="connsiteY31-16704" fmla="*/ 5364147 h 6248398"/>
              <a:gd name="connsiteX32-16705" fmla="*/ 6990513 w 15811497"/>
              <a:gd name="connsiteY32-16706" fmla="*/ 5259205 h 6248398"/>
              <a:gd name="connsiteX33-16707" fmla="*/ 6990512 w 15811497"/>
              <a:gd name="connsiteY33-16708" fmla="*/ 5259199 h 6248398"/>
              <a:gd name="connsiteX34-16709" fmla="*/ 6983676 w 15811497"/>
              <a:gd name="connsiteY34-16710" fmla="*/ 5240519 h 6248398"/>
              <a:gd name="connsiteX35-16711" fmla="*/ 6983673 w 15811497"/>
              <a:gd name="connsiteY35-16712" fmla="*/ 5240519 h 6248398"/>
              <a:gd name="connsiteX36-16713" fmla="*/ 6980236 w 15811497"/>
              <a:gd name="connsiteY36-16714" fmla="*/ 5231130 h 6248398"/>
              <a:gd name="connsiteX37-16715" fmla="*/ 6978859 w 15811497"/>
              <a:gd name="connsiteY37-16716" fmla="*/ 5225774 h 6248398"/>
              <a:gd name="connsiteX38-16717" fmla="*/ 6984291 w 15811497"/>
              <a:gd name="connsiteY38-16718" fmla="*/ 5240614 h 6248398"/>
              <a:gd name="connsiteX39-16719" fmla="*/ 6984292 w 15811497"/>
              <a:gd name="connsiteY39-16720" fmla="*/ 5240614 h 6248398"/>
              <a:gd name="connsiteX40-16721" fmla="*/ 6978860 w 15811497"/>
              <a:gd name="connsiteY40-16722" fmla="*/ 5225773 h 6248398"/>
              <a:gd name="connsiteX41-16723" fmla="*/ 6944562 w 15811497"/>
              <a:gd name="connsiteY41-16724" fmla="*/ 5092380 h 6248398"/>
              <a:gd name="connsiteX42-16725" fmla="*/ 6978860 w 15811497"/>
              <a:gd name="connsiteY42-16726" fmla="*/ 5225773 h 6248398"/>
              <a:gd name="connsiteX43-16727" fmla="*/ 6948299 w 15811497"/>
              <a:gd name="connsiteY43-16728" fmla="*/ 5142273 h 6248398"/>
              <a:gd name="connsiteX44-16729" fmla="*/ 5829297 w 15811497"/>
              <a:gd name="connsiteY44-16730" fmla="*/ 4400549 h 6248398"/>
              <a:gd name="connsiteX45-16731" fmla="*/ 5056802 w 15811497"/>
              <a:gd name="connsiteY45-16732" fmla="*/ 4677867 h 6248398"/>
              <a:gd name="connsiteX46-16733" fmla="*/ 5022517 w 15811497"/>
              <a:gd name="connsiteY46-16734" fmla="*/ 4709027 h 6248398"/>
              <a:gd name="connsiteX47-16735" fmla="*/ 5022515 w 15811497"/>
              <a:gd name="connsiteY47-16736" fmla="*/ 4709029 h 6248398"/>
              <a:gd name="connsiteX48-16737" fmla="*/ 4778482 w 15811497"/>
              <a:gd name="connsiteY48-16738" fmla="*/ 5008058 h 6248398"/>
              <a:gd name="connsiteX49-16739" fmla="*/ 4715455 w 15811497"/>
              <a:gd name="connsiteY49-16740" fmla="*/ 5077404 h 6248398"/>
              <a:gd name="connsiteX50-16741" fmla="*/ 2762249 w 15811497"/>
              <a:gd name="connsiteY50-16742" fmla="*/ 5886448 h 6248398"/>
              <a:gd name="connsiteX51-16743" fmla="*/ 0 w 15811497"/>
              <a:gd name="connsiteY51-16744" fmla="*/ 3124198 h 6248398"/>
              <a:gd name="connsiteX52-16745" fmla="*/ 2762249 w 15811497"/>
              <a:gd name="connsiteY52-16746" fmla="*/ 361949 h 6248398"/>
              <a:gd name="connsiteX53-16747" fmla="*/ 4078902 w 15811497"/>
              <a:gd name="connsiteY53-16748" fmla="*/ 695338 h 6248398"/>
              <a:gd name="connsiteX54-16749" fmla="*/ 4261443 w 15811497"/>
              <a:gd name="connsiteY54-16750" fmla="*/ 806235 h 6248398"/>
              <a:gd name="connsiteX55-16751" fmla="*/ 4409044 w 15811497"/>
              <a:gd name="connsiteY55-16752" fmla="*/ 910268 h 6248398"/>
              <a:gd name="connsiteX56-16753" fmla="*/ 4612477 w 15811497"/>
              <a:gd name="connsiteY56-16754" fmla="*/ 1077402 h 6248398"/>
              <a:gd name="connsiteX57-16755" fmla="*/ 4612478 w 15811497"/>
              <a:gd name="connsiteY57-16756" fmla="*/ 1077403 h 6248398"/>
              <a:gd name="connsiteX58-16757" fmla="*/ 4701725 w 15811497"/>
              <a:gd name="connsiteY58-16758" fmla="*/ 1120394 h 6248398"/>
              <a:gd name="connsiteX59-16759" fmla="*/ 5191122 w 15811497"/>
              <a:gd name="connsiteY59-16760" fmla="*/ 1219199 h 6248398"/>
              <a:gd name="connsiteX60-16761" fmla="*/ 6161317 w 15811497"/>
              <a:gd name="connsiteY60-16762" fmla="*/ 761659 h 6248398"/>
              <a:gd name="connsiteX61-16763" fmla="*/ 6224019 w 15811497"/>
              <a:gd name="connsiteY61-16764" fmla="*/ 677808 h 6248398"/>
              <a:gd name="connsiteX62-16765" fmla="*/ 6175489 w 15811497"/>
              <a:gd name="connsiteY62-16766" fmla="*/ 757691 h 6248398"/>
              <a:gd name="connsiteX63-16767" fmla="*/ 6175489 w 15811497"/>
              <a:gd name="connsiteY63-16768" fmla="*/ 757692 h 6248398"/>
              <a:gd name="connsiteX64-16769" fmla="*/ 6224020 w 15811497"/>
              <a:gd name="connsiteY64-16770" fmla="*/ 677809 h 6248398"/>
              <a:gd name="connsiteX65-16771" fmla="*/ 6233696 w 15811497"/>
              <a:gd name="connsiteY65-16772" fmla="*/ 664869 h 6248398"/>
              <a:gd name="connsiteX66-16773" fmla="*/ 6252611 w 15811497"/>
              <a:gd name="connsiteY66-16774" fmla="*/ 633734 h 6248398"/>
              <a:gd name="connsiteX67-16775" fmla="*/ 6252610 w 15811497"/>
              <a:gd name="connsiteY67-16776" fmla="*/ 633734 h 6248398"/>
              <a:gd name="connsiteX68-16777" fmla="*/ 6233696 w 15811497"/>
              <a:gd name="connsiteY68-16778" fmla="*/ 664868 h 6248398"/>
              <a:gd name="connsiteX69-16779" fmla="*/ 6224019 w 15811497"/>
              <a:gd name="connsiteY69-16780" fmla="*/ 677808 h 6248398"/>
              <a:gd name="connsiteX70-16781" fmla="*/ 6248008 w 15811497"/>
              <a:gd name="connsiteY70-16782" fmla="*/ 638320 h 6248398"/>
              <a:gd name="connsiteX71-16783" fmla="*/ 6251291 w 15811497"/>
              <a:gd name="connsiteY71-16784" fmla="*/ 633930 h 6248398"/>
              <a:gd name="connsiteX72-16785" fmla="*/ 6251293 w 15811497"/>
              <a:gd name="connsiteY72-16786" fmla="*/ 633929 h 6248398"/>
              <a:gd name="connsiteX73-16787" fmla="*/ 6257683 w 15811497"/>
              <a:gd name="connsiteY73-16788" fmla="*/ 625384 h 6248398"/>
              <a:gd name="connsiteX74-16789" fmla="*/ 6257686 w 15811497"/>
              <a:gd name="connsiteY74-16790" fmla="*/ 625380 h 6248398"/>
              <a:gd name="connsiteX75-16791" fmla="*/ 6331355 w 15811497"/>
              <a:gd name="connsiteY75-16792" fmla="*/ 526865 h 6248398"/>
              <a:gd name="connsiteX76-16793" fmla="*/ 7448548 w 15811497"/>
              <a:gd name="connsiteY76-16794" fmla="*/ 0 h 6248398"/>
              <a:gd name="connsiteX0-16795" fmla="*/ 11209760 w 15811497"/>
              <a:gd name="connsiteY0-16796" fmla="*/ 5180760 h 6248398"/>
              <a:gd name="connsiteX1-16797" fmla="*/ 11210150 w 15811497"/>
              <a:gd name="connsiteY1-16798" fmla="*/ 5180948 h 6248398"/>
              <a:gd name="connsiteX2-16799" fmla="*/ 11528781 w 15811497"/>
              <a:gd name="connsiteY2-16800" fmla="*/ 5429240 h 6248398"/>
              <a:gd name="connsiteX3-16801" fmla="*/ 11209760 w 15811497"/>
              <a:gd name="connsiteY3-16802" fmla="*/ 5180760 h 6248398"/>
              <a:gd name="connsiteX4-16803" fmla="*/ 7448548 w 15811497"/>
              <a:gd name="connsiteY4-16804" fmla="*/ 0 h 6248398"/>
              <a:gd name="connsiteX5-16805" fmla="*/ 8721604 w 15811497"/>
              <a:gd name="connsiteY5-16806" fmla="*/ 757692 h 6248398"/>
              <a:gd name="connsiteX6-16807" fmla="*/ 8890522 w 15811497"/>
              <a:gd name="connsiteY6-16808" fmla="*/ 1193234 h 6248398"/>
              <a:gd name="connsiteX7-16809" fmla="*/ 9958384 w 15811497"/>
              <a:gd name="connsiteY7-16810" fmla="*/ 1828798 h 6248398"/>
              <a:gd name="connsiteX8-16811" fmla="*/ 10895504 w 15811497"/>
              <a:gd name="connsiteY8-16812" fmla="*/ 1386857 h 6248398"/>
              <a:gd name="connsiteX9-16813" fmla="*/ 11096041 w 15811497"/>
              <a:gd name="connsiteY9-16814" fmla="*/ 1170993 h 6248398"/>
              <a:gd name="connsiteX10-16815" fmla="*/ 13049247 w 15811497"/>
              <a:gd name="connsiteY10-16816" fmla="*/ 361949 h 6248398"/>
              <a:gd name="connsiteX11-16817" fmla="*/ 15811497 w 15811497"/>
              <a:gd name="connsiteY11-16818" fmla="*/ 3124198 h 6248398"/>
              <a:gd name="connsiteX12-16819" fmla="*/ 13049247 w 15811497"/>
              <a:gd name="connsiteY12-16820" fmla="*/ 5886448 h 6248398"/>
              <a:gd name="connsiteX13-16821" fmla="*/ 11732594 w 15811497"/>
              <a:gd name="connsiteY13-16822" fmla="*/ 5553059 h 6248398"/>
              <a:gd name="connsiteX14-16823" fmla="*/ 11528782 w 15811497"/>
              <a:gd name="connsiteY14-16824" fmla="*/ 5429240 h 6248398"/>
              <a:gd name="connsiteX15-16825" fmla="*/ 11210151 w 15811497"/>
              <a:gd name="connsiteY15-16826" fmla="*/ 5180948 h 6248398"/>
              <a:gd name="connsiteX16-16827" fmla="*/ 11209761 w 15811497"/>
              <a:gd name="connsiteY16-16828" fmla="*/ 5180760 h 6248398"/>
              <a:gd name="connsiteX17-16829" fmla="*/ 11096041 w 15811497"/>
              <a:gd name="connsiteY17-16830" fmla="*/ 5077404 h 6248398"/>
              <a:gd name="connsiteX18-16831" fmla="*/ 10610846 w 15811497"/>
              <a:gd name="connsiteY18-16832" fmla="*/ 5029199 h 6248398"/>
              <a:gd name="connsiteX19-16833" fmla="*/ 9640652 w 15811497"/>
              <a:gd name="connsiteY19-16834" fmla="*/ 5486739 h 6248398"/>
              <a:gd name="connsiteX20-16835" fmla="*/ 9628722 w 15811497"/>
              <a:gd name="connsiteY20-16836" fmla="*/ 5502693 h 6248398"/>
              <a:gd name="connsiteX21-16837" fmla="*/ 9568273 w 15811497"/>
              <a:gd name="connsiteY21-16838" fmla="*/ 5583530 h 6248398"/>
              <a:gd name="connsiteX22-16839" fmla="*/ 9535504 w 15811497"/>
              <a:gd name="connsiteY22-16840" fmla="*/ 5637470 h 6248398"/>
              <a:gd name="connsiteX23-16841" fmla="*/ 9535505 w 15811497"/>
              <a:gd name="connsiteY23-16842" fmla="*/ 5637470 h 6248398"/>
              <a:gd name="connsiteX24-16843" fmla="*/ 9568273 w 15811497"/>
              <a:gd name="connsiteY24-16844" fmla="*/ 5583531 h 6248398"/>
              <a:gd name="connsiteX25-16845" fmla="*/ 9628722 w 15811497"/>
              <a:gd name="connsiteY25-16846" fmla="*/ 5502694 h 6248398"/>
              <a:gd name="connsiteX26-16847" fmla="*/ 9563485 w 15811497"/>
              <a:gd name="connsiteY26-16848" fmla="*/ 5610078 h 6248398"/>
              <a:gd name="connsiteX27-16849" fmla="*/ 9542221 w 15811497"/>
              <a:gd name="connsiteY27-16850" fmla="*/ 5638514 h 6248398"/>
              <a:gd name="connsiteX28-16851" fmla="*/ 9480140 w 15811497"/>
              <a:gd name="connsiteY28-16852" fmla="*/ 5721533 h 6248398"/>
              <a:gd name="connsiteX29-16853" fmla="*/ 8362947 w 15811497"/>
              <a:gd name="connsiteY29-16854" fmla="*/ 6248398 h 6248398"/>
              <a:gd name="connsiteX30-16855" fmla="*/ 7028922 w 15811497"/>
              <a:gd name="connsiteY30-16856" fmla="*/ 5364147 h 6248398"/>
              <a:gd name="connsiteX31-16857" fmla="*/ 6990513 w 15811497"/>
              <a:gd name="connsiteY31-16858" fmla="*/ 5259205 h 6248398"/>
              <a:gd name="connsiteX32-16859" fmla="*/ 6990512 w 15811497"/>
              <a:gd name="connsiteY32-16860" fmla="*/ 5259199 h 6248398"/>
              <a:gd name="connsiteX33-16861" fmla="*/ 6983676 w 15811497"/>
              <a:gd name="connsiteY33-16862" fmla="*/ 5240519 h 6248398"/>
              <a:gd name="connsiteX34-16863" fmla="*/ 6983673 w 15811497"/>
              <a:gd name="connsiteY34-16864" fmla="*/ 5240519 h 6248398"/>
              <a:gd name="connsiteX35-16865" fmla="*/ 6980236 w 15811497"/>
              <a:gd name="connsiteY35-16866" fmla="*/ 5231130 h 6248398"/>
              <a:gd name="connsiteX36-16867" fmla="*/ 6978859 w 15811497"/>
              <a:gd name="connsiteY36-16868" fmla="*/ 5225774 h 6248398"/>
              <a:gd name="connsiteX37-16869" fmla="*/ 6984291 w 15811497"/>
              <a:gd name="connsiteY37-16870" fmla="*/ 5240614 h 6248398"/>
              <a:gd name="connsiteX38-16871" fmla="*/ 6984292 w 15811497"/>
              <a:gd name="connsiteY38-16872" fmla="*/ 5240614 h 6248398"/>
              <a:gd name="connsiteX39-16873" fmla="*/ 6978860 w 15811497"/>
              <a:gd name="connsiteY39-16874" fmla="*/ 5225773 h 6248398"/>
              <a:gd name="connsiteX40-16875" fmla="*/ 6944562 w 15811497"/>
              <a:gd name="connsiteY40-16876" fmla="*/ 5092380 h 6248398"/>
              <a:gd name="connsiteX41-16877" fmla="*/ 6978860 w 15811497"/>
              <a:gd name="connsiteY41-16878" fmla="*/ 5225773 h 6248398"/>
              <a:gd name="connsiteX42-16879" fmla="*/ 6948299 w 15811497"/>
              <a:gd name="connsiteY42-16880" fmla="*/ 5142273 h 6248398"/>
              <a:gd name="connsiteX43-16881" fmla="*/ 5829297 w 15811497"/>
              <a:gd name="connsiteY43-16882" fmla="*/ 4400549 h 6248398"/>
              <a:gd name="connsiteX44-16883" fmla="*/ 5056802 w 15811497"/>
              <a:gd name="connsiteY44-16884" fmla="*/ 4677867 h 6248398"/>
              <a:gd name="connsiteX45-16885" fmla="*/ 5022517 w 15811497"/>
              <a:gd name="connsiteY45-16886" fmla="*/ 4709027 h 6248398"/>
              <a:gd name="connsiteX46-16887" fmla="*/ 5022515 w 15811497"/>
              <a:gd name="connsiteY46-16888" fmla="*/ 4709029 h 6248398"/>
              <a:gd name="connsiteX47-16889" fmla="*/ 4778482 w 15811497"/>
              <a:gd name="connsiteY47-16890" fmla="*/ 5008058 h 6248398"/>
              <a:gd name="connsiteX48-16891" fmla="*/ 4715455 w 15811497"/>
              <a:gd name="connsiteY48-16892" fmla="*/ 5077404 h 6248398"/>
              <a:gd name="connsiteX49-16893" fmla="*/ 2762249 w 15811497"/>
              <a:gd name="connsiteY49-16894" fmla="*/ 5886448 h 6248398"/>
              <a:gd name="connsiteX50-16895" fmla="*/ 0 w 15811497"/>
              <a:gd name="connsiteY50-16896" fmla="*/ 3124198 h 6248398"/>
              <a:gd name="connsiteX51-16897" fmla="*/ 2762249 w 15811497"/>
              <a:gd name="connsiteY51-16898" fmla="*/ 361949 h 6248398"/>
              <a:gd name="connsiteX52-16899" fmla="*/ 4078902 w 15811497"/>
              <a:gd name="connsiteY52-16900" fmla="*/ 695338 h 6248398"/>
              <a:gd name="connsiteX53-16901" fmla="*/ 4261443 w 15811497"/>
              <a:gd name="connsiteY53-16902" fmla="*/ 806235 h 6248398"/>
              <a:gd name="connsiteX54-16903" fmla="*/ 4409044 w 15811497"/>
              <a:gd name="connsiteY54-16904" fmla="*/ 910268 h 6248398"/>
              <a:gd name="connsiteX55-16905" fmla="*/ 4612477 w 15811497"/>
              <a:gd name="connsiteY55-16906" fmla="*/ 1077402 h 6248398"/>
              <a:gd name="connsiteX56-16907" fmla="*/ 4612478 w 15811497"/>
              <a:gd name="connsiteY56-16908" fmla="*/ 1077403 h 6248398"/>
              <a:gd name="connsiteX57-16909" fmla="*/ 4701725 w 15811497"/>
              <a:gd name="connsiteY57-16910" fmla="*/ 1120394 h 6248398"/>
              <a:gd name="connsiteX58-16911" fmla="*/ 5191122 w 15811497"/>
              <a:gd name="connsiteY58-16912" fmla="*/ 1219199 h 6248398"/>
              <a:gd name="connsiteX59-16913" fmla="*/ 6161317 w 15811497"/>
              <a:gd name="connsiteY59-16914" fmla="*/ 761659 h 6248398"/>
              <a:gd name="connsiteX60-16915" fmla="*/ 6224019 w 15811497"/>
              <a:gd name="connsiteY60-16916" fmla="*/ 677808 h 6248398"/>
              <a:gd name="connsiteX61-16917" fmla="*/ 6175489 w 15811497"/>
              <a:gd name="connsiteY61-16918" fmla="*/ 757691 h 6248398"/>
              <a:gd name="connsiteX62-16919" fmla="*/ 6175489 w 15811497"/>
              <a:gd name="connsiteY62-16920" fmla="*/ 757692 h 6248398"/>
              <a:gd name="connsiteX63-16921" fmla="*/ 6224020 w 15811497"/>
              <a:gd name="connsiteY63-16922" fmla="*/ 677809 h 6248398"/>
              <a:gd name="connsiteX64-16923" fmla="*/ 6233696 w 15811497"/>
              <a:gd name="connsiteY64-16924" fmla="*/ 664869 h 6248398"/>
              <a:gd name="connsiteX65-16925" fmla="*/ 6252611 w 15811497"/>
              <a:gd name="connsiteY65-16926" fmla="*/ 633734 h 6248398"/>
              <a:gd name="connsiteX66-16927" fmla="*/ 6252610 w 15811497"/>
              <a:gd name="connsiteY66-16928" fmla="*/ 633734 h 6248398"/>
              <a:gd name="connsiteX67-16929" fmla="*/ 6233696 w 15811497"/>
              <a:gd name="connsiteY67-16930" fmla="*/ 664868 h 6248398"/>
              <a:gd name="connsiteX68-16931" fmla="*/ 6224019 w 15811497"/>
              <a:gd name="connsiteY68-16932" fmla="*/ 677808 h 6248398"/>
              <a:gd name="connsiteX69-16933" fmla="*/ 6248008 w 15811497"/>
              <a:gd name="connsiteY69-16934" fmla="*/ 638320 h 6248398"/>
              <a:gd name="connsiteX70-16935" fmla="*/ 6251291 w 15811497"/>
              <a:gd name="connsiteY70-16936" fmla="*/ 633930 h 6248398"/>
              <a:gd name="connsiteX71-16937" fmla="*/ 6251293 w 15811497"/>
              <a:gd name="connsiteY71-16938" fmla="*/ 633929 h 6248398"/>
              <a:gd name="connsiteX72-16939" fmla="*/ 6257683 w 15811497"/>
              <a:gd name="connsiteY72-16940" fmla="*/ 625384 h 6248398"/>
              <a:gd name="connsiteX73-16941" fmla="*/ 6257686 w 15811497"/>
              <a:gd name="connsiteY73-16942" fmla="*/ 625380 h 6248398"/>
              <a:gd name="connsiteX74-16943" fmla="*/ 6331355 w 15811497"/>
              <a:gd name="connsiteY74-16944" fmla="*/ 526865 h 6248398"/>
              <a:gd name="connsiteX75-16945" fmla="*/ 7448548 w 15811497"/>
              <a:gd name="connsiteY75-16946" fmla="*/ 0 h 6248398"/>
              <a:gd name="connsiteX0-16947" fmla="*/ 11209760 w 15811497"/>
              <a:gd name="connsiteY0-16948" fmla="*/ 5180760 h 6248398"/>
              <a:gd name="connsiteX1-16949" fmla="*/ 11210150 w 15811497"/>
              <a:gd name="connsiteY1-16950" fmla="*/ 5180948 h 6248398"/>
              <a:gd name="connsiteX2-16951" fmla="*/ 11528781 w 15811497"/>
              <a:gd name="connsiteY2-16952" fmla="*/ 5429240 h 6248398"/>
              <a:gd name="connsiteX3-16953" fmla="*/ 11209760 w 15811497"/>
              <a:gd name="connsiteY3-16954" fmla="*/ 5180760 h 6248398"/>
              <a:gd name="connsiteX4-16955" fmla="*/ 7448548 w 15811497"/>
              <a:gd name="connsiteY4-16956" fmla="*/ 0 h 6248398"/>
              <a:gd name="connsiteX5-16957" fmla="*/ 8721604 w 15811497"/>
              <a:gd name="connsiteY5-16958" fmla="*/ 757692 h 6248398"/>
              <a:gd name="connsiteX6-16959" fmla="*/ 8890522 w 15811497"/>
              <a:gd name="connsiteY6-16960" fmla="*/ 1193234 h 6248398"/>
              <a:gd name="connsiteX7-16961" fmla="*/ 9958384 w 15811497"/>
              <a:gd name="connsiteY7-16962" fmla="*/ 1828798 h 6248398"/>
              <a:gd name="connsiteX8-16963" fmla="*/ 10895504 w 15811497"/>
              <a:gd name="connsiteY8-16964" fmla="*/ 1386857 h 6248398"/>
              <a:gd name="connsiteX9-16965" fmla="*/ 11096041 w 15811497"/>
              <a:gd name="connsiteY9-16966" fmla="*/ 1170993 h 6248398"/>
              <a:gd name="connsiteX10-16967" fmla="*/ 13049247 w 15811497"/>
              <a:gd name="connsiteY10-16968" fmla="*/ 361949 h 6248398"/>
              <a:gd name="connsiteX11-16969" fmla="*/ 15811497 w 15811497"/>
              <a:gd name="connsiteY11-16970" fmla="*/ 3124198 h 6248398"/>
              <a:gd name="connsiteX12-16971" fmla="*/ 13049247 w 15811497"/>
              <a:gd name="connsiteY12-16972" fmla="*/ 5886448 h 6248398"/>
              <a:gd name="connsiteX13-16973" fmla="*/ 11732594 w 15811497"/>
              <a:gd name="connsiteY13-16974" fmla="*/ 5553059 h 6248398"/>
              <a:gd name="connsiteX14-16975" fmla="*/ 11528782 w 15811497"/>
              <a:gd name="connsiteY14-16976" fmla="*/ 5429240 h 6248398"/>
              <a:gd name="connsiteX15-16977" fmla="*/ 11210151 w 15811497"/>
              <a:gd name="connsiteY15-16978" fmla="*/ 5180948 h 6248398"/>
              <a:gd name="connsiteX16-16979" fmla="*/ 11096041 w 15811497"/>
              <a:gd name="connsiteY16-16980" fmla="*/ 5077404 h 6248398"/>
              <a:gd name="connsiteX17-16981" fmla="*/ 10610846 w 15811497"/>
              <a:gd name="connsiteY17-16982" fmla="*/ 5029199 h 6248398"/>
              <a:gd name="connsiteX18-16983" fmla="*/ 9640652 w 15811497"/>
              <a:gd name="connsiteY18-16984" fmla="*/ 5486739 h 6248398"/>
              <a:gd name="connsiteX19-16985" fmla="*/ 9628722 w 15811497"/>
              <a:gd name="connsiteY19-16986" fmla="*/ 5502693 h 6248398"/>
              <a:gd name="connsiteX20-16987" fmla="*/ 9568273 w 15811497"/>
              <a:gd name="connsiteY20-16988" fmla="*/ 5583530 h 6248398"/>
              <a:gd name="connsiteX21-16989" fmla="*/ 9535504 w 15811497"/>
              <a:gd name="connsiteY21-16990" fmla="*/ 5637470 h 6248398"/>
              <a:gd name="connsiteX22-16991" fmla="*/ 9535505 w 15811497"/>
              <a:gd name="connsiteY22-16992" fmla="*/ 5637470 h 6248398"/>
              <a:gd name="connsiteX23-16993" fmla="*/ 9568273 w 15811497"/>
              <a:gd name="connsiteY23-16994" fmla="*/ 5583531 h 6248398"/>
              <a:gd name="connsiteX24-16995" fmla="*/ 9628722 w 15811497"/>
              <a:gd name="connsiteY24-16996" fmla="*/ 5502694 h 6248398"/>
              <a:gd name="connsiteX25-16997" fmla="*/ 9563485 w 15811497"/>
              <a:gd name="connsiteY25-16998" fmla="*/ 5610078 h 6248398"/>
              <a:gd name="connsiteX26-16999" fmla="*/ 9542221 w 15811497"/>
              <a:gd name="connsiteY26-17000" fmla="*/ 5638514 h 6248398"/>
              <a:gd name="connsiteX27-17001" fmla="*/ 9480140 w 15811497"/>
              <a:gd name="connsiteY27-17002" fmla="*/ 5721533 h 6248398"/>
              <a:gd name="connsiteX28-17003" fmla="*/ 8362947 w 15811497"/>
              <a:gd name="connsiteY28-17004" fmla="*/ 6248398 h 6248398"/>
              <a:gd name="connsiteX29-17005" fmla="*/ 7028922 w 15811497"/>
              <a:gd name="connsiteY29-17006" fmla="*/ 5364147 h 6248398"/>
              <a:gd name="connsiteX30-17007" fmla="*/ 6990513 w 15811497"/>
              <a:gd name="connsiteY30-17008" fmla="*/ 5259205 h 6248398"/>
              <a:gd name="connsiteX31-17009" fmla="*/ 6990512 w 15811497"/>
              <a:gd name="connsiteY31-17010" fmla="*/ 5259199 h 6248398"/>
              <a:gd name="connsiteX32-17011" fmla="*/ 6983676 w 15811497"/>
              <a:gd name="connsiteY32-17012" fmla="*/ 5240519 h 6248398"/>
              <a:gd name="connsiteX33-17013" fmla="*/ 6983673 w 15811497"/>
              <a:gd name="connsiteY33-17014" fmla="*/ 5240519 h 6248398"/>
              <a:gd name="connsiteX34-17015" fmla="*/ 6980236 w 15811497"/>
              <a:gd name="connsiteY34-17016" fmla="*/ 5231130 h 6248398"/>
              <a:gd name="connsiteX35-17017" fmla="*/ 6978859 w 15811497"/>
              <a:gd name="connsiteY35-17018" fmla="*/ 5225774 h 6248398"/>
              <a:gd name="connsiteX36-17019" fmla="*/ 6984291 w 15811497"/>
              <a:gd name="connsiteY36-17020" fmla="*/ 5240614 h 6248398"/>
              <a:gd name="connsiteX37-17021" fmla="*/ 6984292 w 15811497"/>
              <a:gd name="connsiteY37-17022" fmla="*/ 5240614 h 6248398"/>
              <a:gd name="connsiteX38-17023" fmla="*/ 6978860 w 15811497"/>
              <a:gd name="connsiteY38-17024" fmla="*/ 5225773 h 6248398"/>
              <a:gd name="connsiteX39-17025" fmla="*/ 6944562 w 15811497"/>
              <a:gd name="connsiteY39-17026" fmla="*/ 5092380 h 6248398"/>
              <a:gd name="connsiteX40-17027" fmla="*/ 6978860 w 15811497"/>
              <a:gd name="connsiteY40-17028" fmla="*/ 5225773 h 6248398"/>
              <a:gd name="connsiteX41-17029" fmla="*/ 6948299 w 15811497"/>
              <a:gd name="connsiteY41-17030" fmla="*/ 5142273 h 6248398"/>
              <a:gd name="connsiteX42-17031" fmla="*/ 5829297 w 15811497"/>
              <a:gd name="connsiteY42-17032" fmla="*/ 4400549 h 6248398"/>
              <a:gd name="connsiteX43-17033" fmla="*/ 5056802 w 15811497"/>
              <a:gd name="connsiteY43-17034" fmla="*/ 4677867 h 6248398"/>
              <a:gd name="connsiteX44-17035" fmla="*/ 5022517 w 15811497"/>
              <a:gd name="connsiteY44-17036" fmla="*/ 4709027 h 6248398"/>
              <a:gd name="connsiteX45-17037" fmla="*/ 5022515 w 15811497"/>
              <a:gd name="connsiteY45-17038" fmla="*/ 4709029 h 6248398"/>
              <a:gd name="connsiteX46-17039" fmla="*/ 4778482 w 15811497"/>
              <a:gd name="connsiteY46-17040" fmla="*/ 5008058 h 6248398"/>
              <a:gd name="connsiteX47-17041" fmla="*/ 4715455 w 15811497"/>
              <a:gd name="connsiteY47-17042" fmla="*/ 5077404 h 6248398"/>
              <a:gd name="connsiteX48-17043" fmla="*/ 2762249 w 15811497"/>
              <a:gd name="connsiteY48-17044" fmla="*/ 5886448 h 6248398"/>
              <a:gd name="connsiteX49-17045" fmla="*/ 0 w 15811497"/>
              <a:gd name="connsiteY49-17046" fmla="*/ 3124198 h 6248398"/>
              <a:gd name="connsiteX50-17047" fmla="*/ 2762249 w 15811497"/>
              <a:gd name="connsiteY50-17048" fmla="*/ 361949 h 6248398"/>
              <a:gd name="connsiteX51-17049" fmla="*/ 4078902 w 15811497"/>
              <a:gd name="connsiteY51-17050" fmla="*/ 695338 h 6248398"/>
              <a:gd name="connsiteX52-17051" fmla="*/ 4261443 w 15811497"/>
              <a:gd name="connsiteY52-17052" fmla="*/ 806235 h 6248398"/>
              <a:gd name="connsiteX53-17053" fmla="*/ 4409044 w 15811497"/>
              <a:gd name="connsiteY53-17054" fmla="*/ 910268 h 6248398"/>
              <a:gd name="connsiteX54-17055" fmla="*/ 4612477 w 15811497"/>
              <a:gd name="connsiteY54-17056" fmla="*/ 1077402 h 6248398"/>
              <a:gd name="connsiteX55-17057" fmla="*/ 4612478 w 15811497"/>
              <a:gd name="connsiteY55-17058" fmla="*/ 1077403 h 6248398"/>
              <a:gd name="connsiteX56-17059" fmla="*/ 4701725 w 15811497"/>
              <a:gd name="connsiteY56-17060" fmla="*/ 1120394 h 6248398"/>
              <a:gd name="connsiteX57-17061" fmla="*/ 5191122 w 15811497"/>
              <a:gd name="connsiteY57-17062" fmla="*/ 1219199 h 6248398"/>
              <a:gd name="connsiteX58-17063" fmla="*/ 6161317 w 15811497"/>
              <a:gd name="connsiteY58-17064" fmla="*/ 761659 h 6248398"/>
              <a:gd name="connsiteX59-17065" fmla="*/ 6224019 w 15811497"/>
              <a:gd name="connsiteY59-17066" fmla="*/ 677808 h 6248398"/>
              <a:gd name="connsiteX60-17067" fmla="*/ 6175489 w 15811497"/>
              <a:gd name="connsiteY60-17068" fmla="*/ 757691 h 6248398"/>
              <a:gd name="connsiteX61-17069" fmla="*/ 6175489 w 15811497"/>
              <a:gd name="connsiteY61-17070" fmla="*/ 757692 h 6248398"/>
              <a:gd name="connsiteX62-17071" fmla="*/ 6224020 w 15811497"/>
              <a:gd name="connsiteY62-17072" fmla="*/ 677809 h 6248398"/>
              <a:gd name="connsiteX63-17073" fmla="*/ 6233696 w 15811497"/>
              <a:gd name="connsiteY63-17074" fmla="*/ 664869 h 6248398"/>
              <a:gd name="connsiteX64-17075" fmla="*/ 6252611 w 15811497"/>
              <a:gd name="connsiteY64-17076" fmla="*/ 633734 h 6248398"/>
              <a:gd name="connsiteX65-17077" fmla="*/ 6252610 w 15811497"/>
              <a:gd name="connsiteY65-17078" fmla="*/ 633734 h 6248398"/>
              <a:gd name="connsiteX66-17079" fmla="*/ 6233696 w 15811497"/>
              <a:gd name="connsiteY66-17080" fmla="*/ 664868 h 6248398"/>
              <a:gd name="connsiteX67-17081" fmla="*/ 6224019 w 15811497"/>
              <a:gd name="connsiteY67-17082" fmla="*/ 677808 h 6248398"/>
              <a:gd name="connsiteX68-17083" fmla="*/ 6248008 w 15811497"/>
              <a:gd name="connsiteY68-17084" fmla="*/ 638320 h 6248398"/>
              <a:gd name="connsiteX69-17085" fmla="*/ 6251291 w 15811497"/>
              <a:gd name="connsiteY69-17086" fmla="*/ 633930 h 6248398"/>
              <a:gd name="connsiteX70-17087" fmla="*/ 6251293 w 15811497"/>
              <a:gd name="connsiteY70-17088" fmla="*/ 633929 h 6248398"/>
              <a:gd name="connsiteX71-17089" fmla="*/ 6257683 w 15811497"/>
              <a:gd name="connsiteY71-17090" fmla="*/ 625384 h 6248398"/>
              <a:gd name="connsiteX72-17091" fmla="*/ 6257686 w 15811497"/>
              <a:gd name="connsiteY72-17092" fmla="*/ 625380 h 6248398"/>
              <a:gd name="connsiteX73-17093" fmla="*/ 6331355 w 15811497"/>
              <a:gd name="connsiteY73-17094" fmla="*/ 526865 h 6248398"/>
              <a:gd name="connsiteX74-17095" fmla="*/ 7448548 w 15811497"/>
              <a:gd name="connsiteY74-17096" fmla="*/ 0 h 6248398"/>
              <a:gd name="connsiteX0-17097" fmla="*/ 11209760 w 15811497"/>
              <a:gd name="connsiteY0-17098" fmla="*/ 5180760 h 6248398"/>
              <a:gd name="connsiteX1-17099" fmla="*/ 11210150 w 15811497"/>
              <a:gd name="connsiteY1-17100" fmla="*/ 5180948 h 6248398"/>
              <a:gd name="connsiteX2-17101" fmla="*/ 11528781 w 15811497"/>
              <a:gd name="connsiteY2-17102" fmla="*/ 5429240 h 6248398"/>
              <a:gd name="connsiteX3-17103" fmla="*/ 11209760 w 15811497"/>
              <a:gd name="connsiteY3-17104" fmla="*/ 5180760 h 6248398"/>
              <a:gd name="connsiteX4-17105" fmla="*/ 7448548 w 15811497"/>
              <a:gd name="connsiteY4-17106" fmla="*/ 0 h 6248398"/>
              <a:gd name="connsiteX5-17107" fmla="*/ 8721604 w 15811497"/>
              <a:gd name="connsiteY5-17108" fmla="*/ 757692 h 6248398"/>
              <a:gd name="connsiteX6-17109" fmla="*/ 8890522 w 15811497"/>
              <a:gd name="connsiteY6-17110" fmla="*/ 1193234 h 6248398"/>
              <a:gd name="connsiteX7-17111" fmla="*/ 9958384 w 15811497"/>
              <a:gd name="connsiteY7-17112" fmla="*/ 1828798 h 6248398"/>
              <a:gd name="connsiteX8-17113" fmla="*/ 10895504 w 15811497"/>
              <a:gd name="connsiteY8-17114" fmla="*/ 1386857 h 6248398"/>
              <a:gd name="connsiteX9-17115" fmla="*/ 11096041 w 15811497"/>
              <a:gd name="connsiteY9-17116" fmla="*/ 1170993 h 6248398"/>
              <a:gd name="connsiteX10-17117" fmla="*/ 13049247 w 15811497"/>
              <a:gd name="connsiteY10-17118" fmla="*/ 361949 h 6248398"/>
              <a:gd name="connsiteX11-17119" fmla="*/ 15811497 w 15811497"/>
              <a:gd name="connsiteY11-17120" fmla="*/ 3124198 h 6248398"/>
              <a:gd name="connsiteX12-17121" fmla="*/ 13049247 w 15811497"/>
              <a:gd name="connsiteY12-17122" fmla="*/ 5886448 h 6248398"/>
              <a:gd name="connsiteX13-17123" fmla="*/ 11732594 w 15811497"/>
              <a:gd name="connsiteY13-17124" fmla="*/ 5553059 h 6248398"/>
              <a:gd name="connsiteX14-17125" fmla="*/ 11528782 w 15811497"/>
              <a:gd name="connsiteY14-17126" fmla="*/ 5429240 h 6248398"/>
              <a:gd name="connsiteX15-17127" fmla="*/ 11096041 w 15811497"/>
              <a:gd name="connsiteY15-17128" fmla="*/ 5077404 h 6248398"/>
              <a:gd name="connsiteX16-17129" fmla="*/ 10610846 w 15811497"/>
              <a:gd name="connsiteY16-17130" fmla="*/ 5029199 h 6248398"/>
              <a:gd name="connsiteX17-17131" fmla="*/ 9640652 w 15811497"/>
              <a:gd name="connsiteY17-17132" fmla="*/ 5486739 h 6248398"/>
              <a:gd name="connsiteX18-17133" fmla="*/ 9628722 w 15811497"/>
              <a:gd name="connsiteY18-17134" fmla="*/ 5502693 h 6248398"/>
              <a:gd name="connsiteX19-17135" fmla="*/ 9568273 w 15811497"/>
              <a:gd name="connsiteY19-17136" fmla="*/ 5583530 h 6248398"/>
              <a:gd name="connsiteX20-17137" fmla="*/ 9535504 w 15811497"/>
              <a:gd name="connsiteY20-17138" fmla="*/ 5637470 h 6248398"/>
              <a:gd name="connsiteX21-17139" fmla="*/ 9535505 w 15811497"/>
              <a:gd name="connsiteY21-17140" fmla="*/ 5637470 h 6248398"/>
              <a:gd name="connsiteX22-17141" fmla="*/ 9568273 w 15811497"/>
              <a:gd name="connsiteY22-17142" fmla="*/ 5583531 h 6248398"/>
              <a:gd name="connsiteX23-17143" fmla="*/ 9628722 w 15811497"/>
              <a:gd name="connsiteY23-17144" fmla="*/ 5502694 h 6248398"/>
              <a:gd name="connsiteX24-17145" fmla="*/ 9563485 w 15811497"/>
              <a:gd name="connsiteY24-17146" fmla="*/ 5610078 h 6248398"/>
              <a:gd name="connsiteX25-17147" fmla="*/ 9542221 w 15811497"/>
              <a:gd name="connsiteY25-17148" fmla="*/ 5638514 h 6248398"/>
              <a:gd name="connsiteX26-17149" fmla="*/ 9480140 w 15811497"/>
              <a:gd name="connsiteY26-17150" fmla="*/ 5721533 h 6248398"/>
              <a:gd name="connsiteX27-17151" fmla="*/ 8362947 w 15811497"/>
              <a:gd name="connsiteY27-17152" fmla="*/ 6248398 h 6248398"/>
              <a:gd name="connsiteX28-17153" fmla="*/ 7028922 w 15811497"/>
              <a:gd name="connsiteY28-17154" fmla="*/ 5364147 h 6248398"/>
              <a:gd name="connsiteX29-17155" fmla="*/ 6990513 w 15811497"/>
              <a:gd name="connsiteY29-17156" fmla="*/ 5259205 h 6248398"/>
              <a:gd name="connsiteX30-17157" fmla="*/ 6990512 w 15811497"/>
              <a:gd name="connsiteY30-17158" fmla="*/ 5259199 h 6248398"/>
              <a:gd name="connsiteX31-17159" fmla="*/ 6983676 w 15811497"/>
              <a:gd name="connsiteY31-17160" fmla="*/ 5240519 h 6248398"/>
              <a:gd name="connsiteX32-17161" fmla="*/ 6983673 w 15811497"/>
              <a:gd name="connsiteY32-17162" fmla="*/ 5240519 h 6248398"/>
              <a:gd name="connsiteX33-17163" fmla="*/ 6980236 w 15811497"/>
              <a:gd name="connsiteY33-17164" fmla="*/ 5231130 h 6248398"/>
              <a:gd name="connsiteX34-17165" fmla="*/ 6978859 w 15811497"/>
              <a:gd name="connsiteY34-17166" fmla="*/ 5225774 h 6248398"/>
              <a:gd name="connsiteX35-17167" fmla="*/ 6984291 w 15811497"/>
              <a:gd name="connsiteY35-17168" fmla="*/ 5240614 h 6248398"/>
              <a:gd name="connsiteX36-17169" fmla="*/ 6984292 w 15811497"/>
              <a:gd name="connsiteY36-17170" fmla="*/ 5240614 h 6248398"/>
              <a:gd name="connsiteX37-17171" fmla="*/ 6978860 w 15811497"/>
              <a:gd name="connsiteY37-17172" fmla="*/ 5225773 h 6248398"/>
              <a:gd name="connsiteX38-17173" fmla="*/ 6944562 w 15811497"/>
              <a:gd name="connsiteY38-17174" fmla="*/ 5092380 h 6248398"/>
              <a:gd name="connsiteX39-17175" fmla="*/ 6978860 w 15811497"/>
              <a:gd name="connsiteY39-17176" fmla="*/ 5225773 h 6248398"/>
              <a:gd name="connsiteX40-17177" fmla="*/ 6948299 w 15811497"/>
              <a:gd name="connsiteY40-17178" fmla="*/ 5142273 h 6248398"/>
              <a:gd name="connsiteX41-17179" fmla="*/ 5829297 w 15811497"/>
              <a:gd name="connsiteY41-17180" fmla="*/ 4400549 h 6248398"/>
              <a:gd name="connsiteX42-17181" fmla="*/ 5056802 w 15811497"/>
              <a:gd name="connsiteY42-17182" fmla="*/ 4677867 h 6248398"/>
              <a:gd name="connsiteX43-17183" fmla="*/ 5022517 w 15811497"/>
              <a:gd name="connsiteY43-17184" fmla="*/ 4709027 h 6248398"/>
              <a:gd name="connsiteX44-17185" fmla="*/ 5022515 w 15811497"/>
              <a:gd name="connsiteY44-17186" fmla="*/ 4709029 h 6248398"/>
              <a:gd name="connsiteX45-17187" fmla="*/ 4778482 w 15811497"/>
              <a:gd name="connsiteY45-17188" fmla="*/ 5008058 h 6248398"/>
              <a:gd name="connsiteX46-17189" fmla="*/ 4715455 w 15811497"/>
              <a:gd name="connsiteY46-17190" fmla="*/ 5077404 h 6248398"/>
              <a:gd name="connsiteX47-17191" fmla="*/ 2762249 w 15811497"/>
              <a:gd name="connsiteY47-17192" fmla="*/ 5886448 h 6248398"/>
              <a:gd name="connsiteX48-17193" fmla="*/ 0 w 15811497"/>
              <a:gd name="connsiteY48-17194" fmla="*/ 3124198 h 6248398"/>
              <a:gd name="connsiteX49-17195" fmla="*/ 2762249 w 15811497"/>
              <a:gd name="connsiteY49-17196" fmla="*/ 361949 h 6248398"/>
              <a:gd name="connsiteX50-17197" fmla="*/ 4078902 w 15811497"/>
              <a:gd name="connsiteY50-17198" fmla="*/ 695338 h 6248398"/>
              <a:gd name="connsiteX51-17199" fmla="*/ 4261443 w 15811497"/>
              <a:gd name="connsiteY51-17200" fmla="*/ 806235 h 6248398"/>
              <a:gd name="connsiteX52-17201" fmla="*/ 4409044 w 15811497"/>
              <a:gd name="connsiteY52-17202" fmla="*/ 910268 h 6248398"/>
              <a:gd name="connsiteX53-17203" fmla="*/ 4612477 w 15811497"/>
              <a:gd name="connsiteY53-17204" fmla="*/ 1077402 h 6248398"/>
              <a:gd name="connsiteX54-17205" fmla="*/ 4612478 w 15811497"/>
              <a:gd name="connsiteY54-17206" fmla="*/ 1077403 h 6248398"/>
              <a:gd name="connsiteX55-17207" fmla="*/ 4701725 w 15811497"/>
              <a:gd name="connsiteY55-17208" fmla="*/ 1120394 h 6248398"/>
              <a:gd name="connsiteX56-17209" fmla="*/ 5191122 w 15811497"/>
              <a:gd name="connsiteY56-17210" fmla="*/ 1219199 h 6248398"/>
              <a:gd name="connsiteX57-17211" fmla="*/ 6161317 w 15811497"/>
              <a:gd name="connsiteY57-17212" fmla="*/ 761659 h 6248398"/>
              <a:gd name="connsiteX58-17213" fmla="*/ 6224019 w 15811497"/>
              <a:gd name="connsiteY58-17214" fmla="*/ 677808 h 6248398"/>
              <a:gd name="connsiteX59-17215" fmla="*/ 6175489 w 15811497"/>
              <a:gd name="connsiteY59-17216" fmla="*/ 757691 h 6248398"/>
              <a:gd name="connsiteX60-17217" fmla="*/ 6175489 w 15811497"/>
              <a:gd name="connsiteY60-17218" fmla="*/ 757692 h 6248398"/>
              <a:gd name="connsiteX61-17219" fmla="*/ 6224020 w 15811497"/>
              <a:gd name="connsiteY61-17220" fmla="*/ 677809 h 6248398"/>
              <a:gd name="connsiteX62-17221" fmla="*/ 6233696 w 15811497"/>
              <a:gd name="connsiteY62-17222" fmla="*/ 664869 h 6248398"/>
              <a:gd name="connsiteX63-17223" fmla="*/ 6252611 w 15811497"/>
              <a:gd name="connsiteY63-17224" fmla="*/ 633734 h 6248398"/>
              <a:gd name="connsiteX64-17225" fmla="*/ 6252610 w 15811497"/>
              <a:gd name="connsiteY64-17226" fmla="*/ 633734 h 6248398"/>
              <a:gd name="connsiteX65-17227" fmla="*/ 6233696 w 15811497"/>
              <a:gd name="connsiteY65-17228" fmla="*/ 664868 h 6248398"/>
              <a:gd name="connsiteX66-17229" fmla="*/ 6224019 w 15811497"/>
              <a:gd name="connsiteY66-17230" fmla="*/ 677808 h 6248398"/>
              <a:gd name="connsiteX67-17231" fmla="*/ 6248008 w 15811497"/>
              <a:gd name="connsiteY67-17232" fmla="*/ 638320 h 6248398"/>
              <a:gd name="connsiteX68-17233" fmla="*/ 6251291 w 15811497"/>
              <a:gd name="connsiteY68-17234" fmla="*/ 633930 h 6248398"/>
              <a:gd name="connsiteX69-17235" fmla="*/ 6251293 w 15811497"/>
              <a:gd name="connsiteY69-17236" fmla="*/ 633929 h 6248398"/>
              <a:gd name="connsiteX70-17237" fmla="*/ 6257683 w 15811497"/>
              <a:gd name="connsiteY70-17238" fmla="*/ 625384 h 6248398"/>
              <a:gd name="connsiteX71-17239" fmla="*/ 6257686 w 15811497"/>
              <a:gd name="connsiteY71-17240" fmla="*/ 625380 h 6248398"/>
              <a:gd name="connsiteX72-17241" fmla="*/ 6331355 w 15811497"/>
              <a:gd name="connsiteY72-17242" fmla="*/ 526865 h 6248398"/>
              <a:gd name="connsiteX73-17243" fmla="*/ 7448548 w 15811497"/>
              <a:gd name="connsiteY73-17244" fmla="*/ 0 h 6248398"/>
              <a:gd name="connsiteX0-17245" fmla="*/ 11528781 w 15811497"/>
              <a:gd name="connsiteY0-17246" fmla="*/ 5429240 h 6248398"/>
              <a:gd name="connsiteX1-17247" fmla="*/ 11210150 w 15811497"/>
              <a:gd name="connsiteY1-17248" fmla="*/ 5180948 h 6248398"/>
              <a:gd name="connsiteX2-17249" fmla="*/ 11528781 w 15811497"/>
              <a:gd name="connsiteY2-17250" fmla="*/ 5429240 h 6248398"/>
              <a:gd name="connsiteX3-17251" fmla="*/ 7448548 w 15811497"/>
              <a:gd name="connsiteY3-17252" fmla="*/ 0 h 6248398"/>
              <a:gd name="connsiteX4-17253" fmla="*/ 8721604 w 15811497"/>
              <a:gd name="connsiteY4-17254" fmla="*/ 757692 h 6248398"/>
              <a:gd name="connsiteX5-17255" fmla="*/ 8890522 w 15811497"/>
              <a:gd name="connsiteY5-17256" fmla="*/ 1193234 h 6248398"/>
              <a:gd name="connsiteX6-17257" fmla="*/ 9958384 w 15811497"/>
              <a:gd name="connsiteY6-17258" fmla="*/ 1828798 h 6248398"/>
              <a:gd name="connsiteX7-17259" fmla="*/ 10895504 w 15811497"/>
              <a:gd name="connsiteY7-17260" fmla="*/ 1386857 h 6248398"/>
              <a:gd name="connsiteX8-17261" fmla="*/ 11096041 w 15811497"/>
              <a:gd name="connsiteY8-17262" fmla="*/ 1170993 h 6248398"/>
              <a:gd name="connsiteX9-17263" fmla="*/ 13049247 w 15811497"/>
              <a:gd name="connsiteY9-17264" fmla="*/ 361949 h 6248398"/>
              <a:gd name="connsiteX10-17265" fmla="*/ 15811497 w 15811497"/>
              <a:gd name="connsiteY10-17266" fmla="*/ 3124198 h 6248398"/>
              <a:gd name="connsiteX11-17267" fmla="*/ 13049247 w 15811497"/>
              <a:gd name="connsiteY11-17268" fmla="*/ 5886448 h 6248398"/>
              <a:gd name="connsiteX12-17269" fmla="*/ 11732594 w 15811497"/>
              <a:gd name="connsiteY12-17270" fmla="*/ 5553059 h 6248398"/>
              <a:gd name="connsiteX13-17271" fmla="*/ 11528782 w 15811497"/>
              <a:gd name="connsiteY13-17272" fmla="*/ 5429240 h 6248398"/>
              <a:gd name="connsiteX14-17273" fmla="*/ 11096041 w 15811497"/>
              <a:gd name="connsiteY14-17274" fmla="*/ 5077404 h 6248398"/>
              <a:gd name="connsiteX15-17275" fmla="*/ 10610846 w 15811497"/>
              <a:gd name="connsiteY15-17276" fmla="*/ 5029199 h 6248398"/>
              <a:gd name="connsiteX16-17277" fmla="*/ 9640652 w 15811497"/>
              <a:gd name="connsiteY16-17278" fmla="*/ 5486739 h 6248398"/>
              <a:gd name="connsiteX17-17279" fmla="*/ 9628722 w 15811497"/>
              <a:gd name="connsiteY17-17280" fmla="*/ 5502693 h 6248398"/>
              <a:gd name="connsiteX18-17281" fmla="*/ 9568273 w 15811497"/>
              <a:gd name="connsiteY18-17282" fmla="*/ 5583530 h 6248398"/>
              <a:gd name="connsiteX19-17283" fmla="*/ 9535504 w 15811497"/>
              <a:gd name="connsiteY19-17284" fmla="*/ 5637470 h 6248398"/>
              <a:gd name="connsiteX20-17285" fmla="*/ 9535505 w 15811497"/>
              <a:gd name="connsiteY20-17286" fmla="*/ 5637470 h 6248398"/>
              <a:gd name="connsiteX21-17287" fmla="*/ 9568273 w 15811497"/>
              <a:gd name="connsiteY21-17288" fmla="*/ 5583531 h 6248398"/>
              <a:gd name="connsiteX22-17289" fmla="*/ 9628722 w 15811497"/>
              <a:gd name="connsiteY22-17290" fmla="*/ 5502694 h 6248398"/>
              <a:gd name="connsiteX23-17291" fmla="*/ 9563485 w 15811497"/>
              <a:gd name="connsiteY23-17292" fmla="*/ 5610078 h 6248398"/>
              <a:gd name="connsiteX24-17293" fmla="*/ 9542221 w 15811497"/>
              <a:gd name="connsiteY24-17294" fmla="*/ 5638514 h 6248398"/>
              <a:gd name="connsiteX25-17295" fmla="*/ 9480140 w 15811497"/>
              <a:gd name="connsiteY25-17296" fmla="*/ 5721533 h 6248398"/>
              <a:gd name="connsiteX26-17297" fmla="*/ 8362947 w 15811497"/>
              <a:gd name="connsiteY26-17298" fmla="*/ 6248398 h 6248398"/>
              <a:gd name="connsiteX27-17299" fmla="*/ 7028922 w 15811497"/>
              <a:gd name="connsiteY27-17300" fmla="*/ 5364147 h 6248398"/>
              <a:gd name="connsiteX28-17301" fmla="*/ 6990513 w 15811497"/>
              <a:gd name="connsiteY28-17302" fmla="*/ 5259205 h 6248398"/>
              <a:gd name="connsiteX29-17303" fmla="*/ 6990512 w 15811497"/>
              <a:gd name="connsiteY29-17304" fmla="*/ 5259199 h 6248398"/>
              <a:gd name="connsiteX30-17305" fmla="*/ 6983676 w 15811497"/>
              <a:gd name="connsiteY30-17306" fmla="*/ 5240519 h 6248398"/>
              <a:gd name="connsiteX31-17307" fmla="*/ 6983673 w 15811497"/>
              <a:gd name="connsiteY31-17308" fmla="*/ 5240519 h 6248398"/>
              <a:gd name="connsiteX32-17309" fmla="*/ 6980236 w 15811497"/>
              <a:gd name="connsiteY32-17310" fmla="*/ 5231130 h 6248398"/>
              <a:gd name="connsiteX33-17311" fmla="*/ 6978859 w 15811497"/>
              <a:gd name="connsiteY33-17312" fmla="*/ 5225774 h 6248398"/>
              <a:gd name="connsiteX34-17313" fmla="*/ 6984291 w 15811497"/>
              <a:gd name="connsiteY34-17314" fmla="*/ 5240614 h 6248398"/>
              <a:gd name="connsiteX35-17315" fmla="*/ 6984292 w 15811497"/>
              <a:gd name="connsiteY35-17316" fmla="*/ 5240614 h 6248398"/>
              <a:gd name="connsiteX36-17317" fmla="*/ 6978860 w 15811497"/>
              <a:gd name="connsiteY36-17318" fmla="*/ 5225773 h 6248398"/>
              <a:gd name="connsiteX37-17319" fmla="*/ 6944562 w 15811497"/>
              <a:gd name="connsiteY37-17320" fmla="*/ 5092380 h 6248398"/>
              <a:gd name="connsiteX38-17321" fmla="*/ 6978860 w 15811497"/>
              <a:gd name="connsiteY38-17322" fmla="*/ 5225773 h 6248398"/>
              <a:gd name="connsiteX39-17323" fmla="*/ 6948299 w 15811497"/>
              <a:gd name="connsiteY39-17324" fmla="*/ 5142273 h 6248398"/>
              <a:gd name="connsiteX40-17325" fmla="*/ 5829297 w 15811497"/>
              <a:gd name="connsiteY40-17326" fmla="*/ 4400549 h 6248398"/>
              <a:gd name="connsiteX41-17327" fmla="*/ 5056802 w 15811497"/>
              <a:gd name="connsiteY41-17328" fmla="*/ 4677867 h 6248398"/>
              <a:gd name="connsiteX42-17329" fmla="*/ 5022517 w 15811497"/>
              <a:gd name="connsiteY42-17330" fmla="*/ 4709027 h 6248398"/>
              <a:gd name="connsiteX43-17331" fmla="*/ 5022515 w 15811497"/>
              <a:gd name="connsiteY43-17332" fmla="*/ 4709029 h 6248398"/>
              <a:gd name="connsiteX44-17333" fmla="*/ 4778482 w 15811497"/>
              <a:gd name="connsiteY44-17334" fmla="*/ 5008058 h 6248398"/>
              <a:gd name="connsiteX45-17335" fmla="*/ 4715455 w 15811497"/>
              <a:gd name="connsiteY45-17336" fmla="*/ 5077404 h 6248398"/>
              <a:gd name="connsiteX46-17337" fmla="*/ 2762249 w 15811497"/>
              <a:gd name="connsiteY46-17338" fmla="*/ 5886448 h 6248398"/>
              <a:gd name="connsiteX47-17339" fmla="*/ 0 w 15811497"/>
              <a:gd name="connsiteY47-17340" fmla="*/ 3124198 h 6248398"/>
              <a:gd name="connsiteX48-17341" fmla="*/ 2762249 w 15811497"/>
              <a:gd name="connsiteY48-17342" fmla="*/ 361949 h 6248398"/>
              <a:gd name="connsiteX49-17343" fmla="*/ 4078902 w 15811497"/>
              <a:gd name="connsiteY49-17344" fmla="*/ 695338 h 6248398"/>
              <a:gd name="connsiteX50-17345" fmla="*/ 4261443 w 15811497"/>
              <a:gd name="connsiteY50-17346" fmla="*/ 806235 h 6248398"/>
              <a:gd name="connsiteX51-17347" fmla="*/ 4409044 w 15811497"/>
              <a:gd name="connsiteY51-17348" fmla="*/ 910268 h 6248398"/>
              <a:gd name="connsiteX52-17349" fmla="*/ 4612477 w 15811497"/>
              <a:gd name="connsiteY52-17350" fmla="*/ 1077402 h 6248398"/>
              <a:gd name="connsiteX53-17351" fmla="*/ 4612478 w 15811497"/>
              <a:gd name="connsiteY53-17352" fmla="*/ 1077403 h 6248398"/>
              <a:gd name="connsiteX54-17353" fmla="*/ 4701725 w 15811497"/>
              <a:gd name="connsiteY54-17354" fmla="*/ 1120394 h 6248398"/>
              <a:gd name="connsiteX55-17355" fmla="*/ 5191122 w 15811497"/>
              <a:gd name="connsiteY55-17356" fmla="*/ 1219199 h 6248398"/>
              <a:gd name="connsiteX56-17357" fmla="*/ 6161317 w 15811497"/>
              <a:gd name="connsiteY56-17358" fmla="*/ 761659 h 6248398"/>
              <a:gd name="connsiteX57-17359" fmla="*/ 6224019 w 15811497"/>
              <a:gd name="connsiteY57-17360" fmla="*/ 677808 h 6248398"/>
              <a:gd name="connsiteX58-17361" fmla="*/ 6175489 w 15811497"/>
              <a:gd name="connsiteY58-17362" fmla="*/ 757691 h 6248398"/>
              <a:gd name="connsiteX59-17363" fmla="*/ 6175489 w 15811497"/>
              <a:gd name="connsiteY59-17364" fmla="*/ 757692 h 6248398"/>
              <a:gd name="connsiteX60-17365" fmla="*/ 6224020 w 15811497"/>
              <a:gd name="connsiteY60-17366" fmla="*/ 677809 h 6248398"/>
              <a:gd name="connsiteX61-17367" fmla="*/ 6233696 w 15811497"/>
              <a:gd name="connsiteY61-17368" fmla="*/ 664869 h 6248398"/>
              <a:gd name="connsiteX62-17369" fmla="*/ 6252611 w 15811497"/>
              <a:gd name="connsiteY62-17370" fmla="*/ 633734 h 6248398"/>
              <a:gd name="connsiteX63-17371" fmla="*/ 6252610 w 15811497"/>
              <a:gd name="connsiteY63-17372" fmla="*/ 633734 h 6248398"/>
              <a:gd name="connsiteX64-17373" fmla="*/ 6233696 w 15811497"/>
              <a:gd name="connsiteY64-17374" fmla="*/ 664868 h 6248398"/>
              <a:gd name="connsiteX65-17375" fmla="*/ 6224019 w 15811497"/>
              <a:gd name="connsiteY65-17376" fmla="*/ 677808 h 6248398"/>
              <a:gd name="connsiteX66-17377" fmla="*/ 6248008 w 15811497"/>
              <a:gd name="connsiteY66-17378" fmla="*/ 638320 h 6248398"/>
              <a:gd name="connsiteX67-17379" fmla="*/ 6251291 w 15811497"/>
              <a:gd name="connsiteY67-17380" fmla="*/ 633930 h 6248398"/>
              <a:gd name="connsiteX68-17381" fmla="*/ 6251293 w 15811497"/>
              <a:gd name="connsiteY68-17382" fmla="*/ 633929 h 6248398"/>
              <a:gd name="connsiteX69-17383" fmla="*/ 6257683 w 15811497"/>
              <a:gd name="connsiteY69-17384" fmla="*/ 625384 h 6248398"/>
              <a:gd name="connsiteX70-17385" fmla="*/ 6257686 w 15811497"/>
              <a:gd name="connsiteY70-17386" fmla="*/ 625380 h 6248398"/>
              <a:gd name="connsiteX71-17387" fmla="*/ 6331355 w 15811497"/>
              <a:gd name="connsiteY71-17388" fmla="*/ 526865 h 6248398"/>
              <a:gd name="connsiteX72-17389" fmla="*/ 7448548 w 15811497"/>
              <a:gd name="connsiteY72-17390" fmla="*/ 0 h 6248398"/>
              <a:gd name="connsiteX0-17391" fmla="*/ 11528781 w 15811497"/>
              <a:gd name="connsiteY0-17392" fmla="*/ 5429240 h 6248398"/>
              <a:gd name="connsiteX1-17393" fmla="*/ 11210150 w 15811497"/>
              <a:gd name="connsiteY1-17394" fmla="*/ 5180948 h 6248398"/>
              <a:gd name="connsiteX2-17395" fmla="*/ 11528781 w 15811497"/>
              <a:gd name="connsiteY2-17396" fmla="*/ 5429240 h 6248398"/>
              <a:gd name="connsiteX3-17397" fmla="*/ 7448548 w 15811497"/>
              <a:gd name="connsiteY3-17398" fmla="*/ 0 h 6248398"/>
              <a:gd name="connsiteX4-17399" fmla="*/ 8721604 w 15811497"/>
              <a:gd name="connsiteY4-17400" fmla="*/ 757692 h 6248398"/>
              <a:gd name="connsiteX5-17401" fmla="*/ 8890522 w 15811497"/>
              <a:gd name="connsiteY5-17402" fmla="*/ 1193234 h 6248398"/>
              <a:gd name="connsiteX6-17403" fmla="*/ 9958384 w 15811497"/>
              <a:gd name="connsiteY6-17404" fmla="*/ 1828798 h 6248398"/>
              <a:gd name="connsiteX7-17405" fmla="*/ 10895504 w 15811497"/>
              <a:gd name="connsiteY7-17406" fmla="*/ 1386857 h 6248398"/>
              <a:gd name="connsiteX8-17407" fmla="*/ 11096041 w 15811497"/>
              <a:gd name="connsiteY8-17408" fmla="*/ 1170993 h 6248398"/>
              <a:gd name="connsiteX9-17409" fmla="*/ 13049247 w 15811497"/>
              <a:gd name="connsiteY9-17410" fmla="*/ 361949 h 6248398"/>
              <a:gd name="connsiteX10-17411" fmla="*/ 15811497 w 15811497"/>
              <a:gd name="connsiteY10-17412" fmla="*/ 3124198 h 6248398"/>
              <a:gd name="connsiteX11-17413" fmla="*/ 13049247 w 15811497"/>
              <a:gd name="connsiteY11-17414" fmla="*/ 5886448 h 6248398"/>
              <a:gd name="connsiteX12-17415" fmla="*/ 11732594 w 15811497"/>
              <a:gd name="connsiteY12-17416" fmla="*/ 5553059 h 6248398"/>
              <a:gd name="connsiteX13-17417" fmla="*/ 11096041 w 15811497"/>
              <a:gd name="connsiteY13-17418" fmla="*/ 5077404 h 6248398"/>
              <a:gd name="connsiteX14-17419" fmla="*/ 10610846 w 15811497"/>
              <a:gd name="connsiteY14-17420" fmla="*/ 5029199 h 6248398"/>
              <a:gd name="connsiteX15-17421" fmla="*/ 9640652 w 15811497"/>
              <a:gd name="connsiteY15-17422" fmla="*/ 5486739 h 6248398"/>
              <a:gd name="connsiteX16-17423" fmla="*/ 9628722 w 15811497"/>
              <a:gd name="connsiteY16-17424" fmla="*/ 5502693 h 6248398"/>
              <a:gd name="connsiteX17-17425" fmla="*/ 9568273 w 15811497"/>
              <a:gd name="connsiteY17-17426" fmla="*/ 5583530 h 6248398"/>
              <a:gd name="connsiteX18-17427" fmla="*/ 9535504 w 15811497"/>
              <a:gd name="connsiteY18-17428" fmla="*/ 5637470 h 6248398"/>
              <a:gd name="connsiteX19-17429" fmla="*/ 9535505 w 15811497"/>
              <a:gd name="connsiteY19-17430" fmla="*/ 5637470 h 6248398"/>
              <a:gd name="connsiteX20-17431" fmla="*/ 9568273 w 15811497"/>
              <a:gd name="connsiteY20-17432" fmla="*/ 5583531 h 6248398"/>
              <a:gd name="connsiteX21-17433" fmla="*/ 9628722 w 15811497"/>
              <a:gd name="connsiteY21-17434" fmla="*/ 5502694 h 6248398"/>
              <a:gd name="connsiteX22-17435" fmla="*/ 9563485 w 15811497"/>
              <a:gd name="connsiteY22-17436" fmla="*/ 5610078 h 6248398"/>
              <a:gd name="connsiteX23-17437" fmla="*/ 9542221 w 15811497"/>
              <a:gd name="connsiteY23-17438" fmla="*/ 5638514 h 6248398"/>
              <a:gd name="connsiteX24-17439" fmla="*/ 9480140 w 15811497"/>
              <a:gd name="connsiteY24-17440" fmla="*/ 5721533 h 6248398"/>
              <a:gd name="connsiteX25-17441" fmla="*/ 8362947 w 15811497"/>
              <a:gd name="connsiteY25-17442" fmla="*/ 6248398 h 6248398"/>
              <a:gd name="connsiteX26-17443" fmla="*/ 7028922 w 15811497"/>
              <a:gd name="connsiteY26-17444" fmla="*/ 5364147 h 6248398"/>
              <a:gd name="connsiteX27-17445" fmla="*/ 6990513 w 15811497"/>
              <a:gd name="connsiteY27-17446" fmla="*/ 5259205 h 6248398"/>
              <a:gd name="connsiteX28-17447" fmla="*/ 6990512 w 15811497"/>
              <a:gd name="connsiteY28-17448" fmla="*/ 5259199 h 6248398"/>
              <a:gd name="connsiteX29-17449" fmla="*/ 6983676 w 15811497"/>
              <a:gd name="connsiteY29-17450" fmla="*/ 5240519 h 6248398"/>
              <a:gd name="connsiteX30-17451" fmla="*/ 6983673 w 15811497"/>
              <a:gd name="connsiteY30-17452" fmla="*/ 5240519 h 6248398"/>
              <a:gd name="connsiteX31-17453" fmla="*/ 6980236 w 15811497"/>
              <a:gd name="connsiteY31-17454" fmla="*/ 5231130 h 6248398"/>
              <a:gd name="connsiteX32-17455" fmla="*/ 6978859 w 15811497"/>
              <a:gd name="connsiteY32-17456" fmla="*/ 5225774 h 6248398"/>
              <a:gd name="connsiteX33-17457" fmla="*/ 6984291 w 15811497"/>
              <a:gd name="connsiteY33-17458" fmla="*/ 5240614 h 6248398"/>
              <a:gd name="connsiteX34-17459" fmla="*/ 6984292 w 15811497"/>
              <a:gd name="connsiteY34-17460" fmla="*/ 5240614 h 6248398"/>
              <a:gd name="connsiteX35-17461" fmla="*/ 6978860 w 15811497"/>
              <a:gd name="connsiteY35-17462" fmla="*/ 5225773 h 6248398"/>
              <a:gd name="connsiteX36-17463" fmla="*/ 6944562 w 15811497"/>
              <a:gd name="connsiteY36-17464" fmla="*/ 5092380 h 6248398"/>
              <a:gd name="connsiteX37-17465" fmla="*/ 6978860 w 15811497"/>
              <a:gd name="connsiteY37-17466" fmla="*/ 5225773 h 6248398"/>
              <a:gd name="connsiteX38-17467" fmla="*/ 6948299 w 15811497"/>
              <a:gd name="connsiteY38-17468" fmla="*/ 5142273 h 6248398"/>
              <a:gd name="connsiteX39-17469" fmla="*/ 5829297 w 15811497"/>
              <a:gd name="connsiteY39-17470" fmla="*/ 4400549 h 6248398"/>
              <a:gd name="connsiteX40-17471" fmla="*/ 5056802 w 15811497"/>
              <a:gd name="connsiteY40-17472" fmla="*/ 4677867 h 6248398"/>
              <a:gd name="connsiteX41-17473" fmla="*/ 5022517 w 15811497"/>
              <a:gd name="connsiteY41-17474" fmla="*/ 4709027 h 6248398"/>
              <a:gd name="connsiteX42-17475" fmla="*/ 5022515 w 15811497"/>
              <a:gd name="connsiteY42-17476" fmla="*/ 4709029 h 6248398"/>
              <a:gd name="connsiteX43-17477" fmla="*/ 4778482 w 15811497"/>
              <a:gd name="connsiteY43-17478" fmla="*/ 5008058 h 6248398"/>
              <a:gd name="connsiteX44-17479" fmla="*/ 4715455 w 15811497"/>
              <a:gd name="connsiteY44-17480" fmla="*/ 5077404 h 6248398"/>
              <a:gd name="connsiteX45-17481" fmla="*/ 2762249 w 15811497"/>
              <a:gd name="connsiteY45-17482" fmla="*/ 5886448 h 6248398"/>
              <a:gd name="connsiteX46-17483" fmla="*/ 0 w 15811497"/>
              <a:gd name="connsiteY46-17484" fmla="*/ 3124198 h 6248398"/>
              <a:gd name="connsiteX47-17485" fmla="*/ 2762249 w 15811497"/>
              <a:gd name="connsiteY47-17486" fmla="*/ 361949 h 6248398"/>
              <a:gd name="connsiteX48-17487" fmla="*/ 4078902 w 15811497"/>
              <a:gd name="connsiteY48-17488" fmla="*/ 695338 h 6248398"/>
              <a:gd name="connsiteX49-17489" fmla="*/ 4261443 w 15811497"/>
              <a:gd name="connsiteY49-17490" fmla="*/ 806235 h 6248398"/>
              <a:gd name="connsiteX50-17491" fmla="*/ 4409044 w 15811497"/>
              <a:gd name="connsiteY50-17492" fmla="*/ 910268 h 6248398"/>
              <a:gd name="connsiteX51-17493" fmla="*/ 4612477 w 15811497"/>
              <a:gd name="connsiteY51-17494" fmla="*/ 1077402 h 6248398"/>
              <a:gd name="connsiteX52-17495" fmla="*/ 4612478 w 15811497"/>
              <a:gd name="connsiteY52-17496" fmla="*/ 1077403 h 6248398"/>
              <a:gd name="connsiteX53-17497" fmla="*/ 4701725 w 15811497"/>
              <a:gd name="connsiteY53-17498" fmla="*/ 1120394 h 6248398"/>
              <a:gd name="connsiteX54-17499" fmla="*/ 5191122 w 15811497"/>
              <a:gd name="connsiteY54-17500" fmla="*/ 1219199 h 6248398"/>
              <a:gd name="connsiteX55-17501" fmla="*/ 6161317 w 15811497"/>
              <a:gd name="connsiteY55-17502" fmla="*/ 761659 h 6248398"/>
              <a:gd name="connsiteX56-17503" fmla="*/ 6224019 w 15811497"/>
              <a:gd name="connsiteY56-17504" fmla="*/ 677808 h 6248398"/>
              <a:gd name="connsiteX57-17505" fmla="*/ 6175489 w 15811497"/>
              <a:gd name="connsiteY57-17506" fmla="*/ 757691 h 6248398"/>
              <a:gd name="connsiteX58-17507" fmla="*/ 6175489 w 15811497"/>
              <a:gd name="connsiteY58-17508" fmla="*/ 757692 h 6248398"/>
              <a:gd name="connsiteX59-17509" fmla="*/ 6224020 w 15811497"/>
              <a:gd name="connsiteY59-17510" fmla="*/ 677809 h 6248398"/>
              <a:gd name="connsiteX60-17511" fmla="*/ 6233696 w 15811497"/>
              <a:gd name="connsiteY60-17512" fmla="*/ 664869 h 6248398"/>
              <a:gd name="connsiteX61-17513" fmla="*/ 6252611 w 15811497"/>
              <a:gd name="connsiteY61-17514" fmla="*/ 633734 h 6248398"/>
              <a:gd name="connsiteX62-17515" fmla="*/ 6252610 w 15811497"/>
              <a:gd name="connsiteY62-17516" fmla="*/ 633734 h 6248398"/>
              <a:gd name="connsiteX63-17517" fmla="*/ 6233696 w 15811497"/>
              <a:gd name="connsiteY63-17518" fmla="*/ 664868 h 6248398"/>
              <a:gd name="connsiteX64-17519" fmla="*/ 6224019 w 15811497"/>
              <a:gd name="connsiteY64-17520" fmla="*/ 677808 h 6248398"/>
              <a:gd name="connsiteX65-17521" fmla="*/ 6248008 w 15811497"/>
              <a:gd name="connsiteY65-17522" fmla="*/ 638320 h 6248398"/>
              <a:gd name="connsiteX66-17523" fmla="*/ 6251291 w 15811497"/>
              <a:gd name="connsiteY66-17524" fmla="*/ 633930 h 6248398"/>
              <a:gd name="connsiteX67-17525" fmla="*/ 6251293 w 15811497"/>
              <a:gd name="connsiteY67-17526" fmla="*/ 633929 h 6248398"/>
              <a:gd name="connsiteX68-17527" fmla="*/ 6257683 w 15811497"/>
              <a:gd name="connsiteY68-17528" fmla="*/ 625384 h 6248398"/>
              <a:gd name="connsiteX69-17529" fmla="*/ 6257686 w 15811497"/>
              <a:gd name="connsiteY69-17530" fmla="*/ 625380 h 6248398"/>
              <a:gd name="connsiteX70-17531" fmla="*/ 6331355 w 15811497"/>
              <a:gd name="connsiteY70-17532" fmla="*/ 526865 h 6248398"/>
              <a:gd name="connsiteX71-17533" fmla="*/ 7448548 w 15811497"/>
              <a:gd name="connsiteY71-17534" fmla="*/ 0 h 6248398"/>
              <a:gd name="connsiteX0-17535" fmla="*/ 7448548 w 15811497"/>
              <a:gd name="connsiteY0-17536" fmla="*/ 0 h 6248398"/>
              <a:gd name="connsiteX1-17537" fmla="*/ 8721604 w 15811497"/>
              <a:gd name="connsiteY1-17538" fmla="*/ 757692 h 6248398"/>
              <a:gd name="connsiteX2-17539" fmla="*/ 8890522 w 15811497"/>
              <a:gd name="connsiteY2-17540" fmla="*/ 1193234 h 6248398"/>
              <a:gd name="connsiteX3-17541" fmla="*/ 9958384 w 15811497"/>
              <a:gd name="connsiteY3-17542" fmla="*/ 1828798 h 6248398"/>
              <a:gd name="connsiteX4-17543" fmla="*/ 10895504 w 15811497"/>
              <a:gd name="connsiteY4-17544" fmla="*/ 1386857 h 6248398"/>
              <a:gd name="connsiteX5-17545" fmla="*/ 11096041 w 15811497"/>
              <a:gd name="connsiteY5-17546" fmla="*/ 1170993 h 6248398"/>
              <a:gd name="connsiteX6-17547" fmla="*/ 13049247 w 15811497"/>
              <a:gd name="connsiteY6-17548" fmla="*/ 361949 h 6248398"/>
              <a:gd name="connsiteX7-17549" fmla="*/ 15811497 w 15811497"/>
              <a:gd name="connsiteY7-17550" fmla="*/ 3124198 h 6248398"/>
              <a:gd name="connsiteX8-17551" fmla="*/ 13049247 w 15811497"/>
              <a:gd name="connsiteY8-17552" fmla="*/ 5886448 h 6248398"/>
              <a:gd name="connsiteX9-17553" fmla="*/ 11732594 w 15811497"/>
              <a:gd name="connsiteY9-17554" fmla="*/ 5553059 h 6248398"/>
              <a:gd name="connsiteX10-17555" fmla="*/ 11096041 w 15811497"/>
              <a:gd name="connsiteY10-17556" fmla="*/ 5077404 h 6248398"/>
              <a:gd name="connsiteX11-17557" fmla="*/ 10610846 w 15811497"/>
              <a:gd name="connsiteY11-17558" fmla="*/ 5029199 h 6248398"/>
              <a:gd name="connsiteX12-17559" fmla="*/ 9640652 w 15811497"/>
              <a:gd name="connsiteY12-17560" fmla="*/ 5486739 h 6248398"/>
              <a:gd name="connsiteX13-17561" fmla="*/ 9628722 w 15811497"/>
              <a:gd name="connsiteY13-17562" fmla="*/ 5502693 h 6248398"/>
              <a:gd name="connsiteX14-17563" fmla="*/ 9568273 w 15811497"/>
              <a:gd name="connsiteY14-17564" fmla="*/ 5583530 h 6248398"/>
              <a:gd name="connsiteX15-17565" fmla="*/ 9535504 w 15811497"/>
              <a:gd name="connsiteY15-17566" fmla="*/ 5637470 h 6248398"/>
              <a:gd name="connsiteX16-17567" fmla="*/ 9535505 w 15811497"/>
              <a:gd name="connsiteY16-17568" fmla="*/ 5637470 h 6248398"/>
              <a:gd name="connsiteX17-17569" fmla="*/ 9568273 w 15811497"/>
              <a:gd name="connsiteY17-17570" fmla="*/ 5583531 h 6248398"/>
              <a:gd name="connsiteX18-17571" fmla="*/ 9628722 w 15811497"/>
              <a:gd name="connsiteY18-17572" fmla="*/ 5502694 h 6248398"/>
              <a:gd name="connsiteX19-17573" fmla="*/ 9563485 w 15811497"/>
              <a:gd name="connsiteY19-17574" fmla="*/ 5610078 h 6248398"/>
              <a:gd name="connsiteX20-17575" fmla="*/ 9542221 w 15811497"/>
              <a:gd name="connsiteY20-17576" fmla="*/ 5638514 h 6248398"/>
              <a:gd name="connsiteX21-17577" fmla="*/ 9480140 w 15811497"/>
              <a:gd name="connsiteY21-17578" fmla="*/ 5721533 h 6248398"/>
              <a:gd name="connsiteX22-17579" fmla="*/ 8362947 w 15811497"/>
              <a:gd name="connsiteY22-17580" fmla="*/ 6248398 h 6248398"/>
              <a:gd name="connsiteX23-17581" fmla="*/ 7028922 w 15811497"/>
              <a:gd name="connsiteY23-17582" fmla="*/ 5364147 h 6248398"/>
              <a:gd name="connsiteX24-17583" fmla="*/ 6990513 w 15811497"/>
              <a:gd name="connsiteY24-17584" fmla="*/ 5259205 h 6248398"/>
              <a:gd name="connsiteX25-17585" fmla="*/ 6990512 w 15811497"/>
              <a:gd name="connsiteY25-17586" fmla="*/ 5259199 h 6248398"/>
              <a:gd name="connsiteX26-17587" fmla="*/ 6983676 w 15811497"/>
              <a:gd name="connsiteY26-17588" fmla="*/ 5240519 h 6248398"/>
              <a:gd name="connsiteX27-17589" fmla="*/ 6983673 w 15811497"/>
              <a:gd name="connsiteY27-17590" fmla="*/ 5240519 h 6248398"/>
              <a:gd name="connsiteX28-17591" fmla="*/ 6980236 w 15811497"/>
              <a:gd name="connsiteY28-17592" fmla="*/ 5231130 h 6248398"/>
              <a:gd name="connsiteX29-17593" fmla="*/ 6978859 w 15811497"/>
              <a:gd name="connsiteY29-17594" fmla="*/ 5225774 h 6248398"/>
              <a:gd name="connsiteX30-17595" fmla="*/ 6984291 w 15811497"/>
              <a:gd name="connsiteY30-17596" fmla="*/ 5240614 h 6248398"/>
              <a:gd name="connsiteX31-17597" fmla="*/ 6984292 w 15811497"/>
              <a:gd name="connsiteY31-17598" fmla="*/ 5240614 h 6248398"/>
              <a:gd name="connsiteX32-17599" fmla="*/ 6978860 w 15811497"/>
              <a:gd name="connsiteY32-17600" fmla="*/ 5225773 h 6248398"/>
              <a:gd name="connsiteX33-17601" fmla="*/ 6944562 w 15811497"/>
              <a:gd name="connsiteY33-17602" fmla="*/ 5092380 h 6248398"/>
              <a:gd name="connsiteX34-17603" fmla="*/ 6978860 w 15811497"/>
              <a:gd name="connsiteY34-17604" fmla="*/ 5225773 h 6248398"/>
              <a:gd name="connsiteX35-17605" fmla="*/ 6948299 w 15811497"/>
              <a:gd name="connsiteY35-17606" fmla="*/ 5142273 h 6248398"/>
              <a:gd name="connsiteX36-17607" fmla="*/ 5829297 w 15811497"/>
              <a:gd name="connsiteY36-17608" fmla="*/ 4400549 h 6248398"/>
              <a:gd name="connsiteX37-17609" fmla="*/ 5056802 w 15811497"/>
              <a:gd name="connsiteY37-17610" fmla="*/ 4677867 h 6248398"/>
              <a:gd name="connsiteX38-17611" fmla="*/ 5022517 w 15811497"/>
              <a:gd name="connsiteY38-17612" fmla="*/ 4709027 h 6248398"/>
              <a:gd name="connsiteX39-17613" fmla="*/ 5022515 w 15811497"/>
              <a:gd name="connsiteY39-17614" fmla="*/ 4709029 h 6248398"/>
              <a:gd name="connsiteX40-17615" fmla="*/ 4778482 w 15811497"/>
              <a:gd name="connsiteY40-17616" fmla="*/ 5008058 h 6248398"/>
              <a:gd name="connsiteX41-17617" fmla="*/ 4715455 w 15811497"/>
              <a:gd name="connsiteY41-17618" fmla="*/ 5077404 h 6248398"/>
              <a:gd name="connsiteX42-17619" fmla="*/ 2762249 w 15811497"/>
              <a:gd name="connsiteY42-17620" fmla="*/ 5886448 h 6248398"/>
              <a:gd name="connsiteX43-17621" fmla="*/ 0 w 15811497"/>
              <a:gd name="connsiteY43-17622" fmla="*/ 3124198 h 6248398"/>
              <a:gd name="connsiteX44-17623" fmla="*/ 2762249 w 15811497"/>
              <a:gd name="connsiteY44-17624" fmla="*/ 361949 h 6248398"/>
              <a:gd name="connsiteX45-17625" fmla="*/ 4078902 w 15811497"/>
              <a:gd name="connsiteY45-17626" fmla="*/ 695338 h 6248398"/>
              <a:gd name="connsiteX46-17627" fmla="*/ 4261443 w 15811497"/>
              <a:gd name="connsiteY46-17628" fmla="*/ 806235 h 6248398"/>
              <a:gd name="connsiteX47-17629" fmla="*/ 4409044 w 15811497"/>
              <a:gd name="connsiteY47-17630" fmla="*/ 910268 h 6248398"/>
              <a:gd name="connsiteX48-17631" fmla="*/ 4612477 w 15811497"/>
              <a:gd name="connsiteY48-17632" fmla="*/ 1077402 h 6248398"/>
              <a:gd name="connsiteX49-17633" fmla="*/ 4612478 w 15811497"/>
              <a:gd name="connsiteY49-17634" fmla="*/ 1077403 h 6248398"/>
              <a:gd name="connsiteX50-17635" fmla="*/ 4701725 w 15811497"/>
              <a:gd name="connsiteY50-17636" fmla="*/ 1120394 h 6248398"/>
              <a:gd name="connsiteX51-17637" fmla="*/ 5191122 w 15811497"/>
              <a:gd name="connsiteY51-17638" fmla="*/ 1219199 h 6248398"/>
              <a:gd name="connsiteX52-17639" fmla="*/ 6161317 w 15811497"/>
              <a:gd name="connsiteY52-17640" fmla="*/ 761659 h 6248398"/>
              <a:gd name="connsiteX53-17641" fmla="*/ 6224019 w 15811497"/>
              <a:gd name="connsiteY53-17642" fmla="*/ 677808 h 6248398"/>
              <a:gd name="connsiteX54-17643" fmla="*/ 6175489 w 15811497"/>
              <a:gd name="connsiteY54-17644" fmla="*/ 757691 h 6248398"/>
              <a:gd name="connsiteX55-17645" fmla="*/ 6175489 w 15811497"/>
              <a:gd name="connsiteY55-17646" fmla="*/ 757692 h 6248398"/>
              <a:gd name="connsiteX56-17647" fmla="*/ 6224020 w 15811497"/>
              <a:gd name="connsiteY56-17648" fmla="*/ 677809 h 6248398"/>
              <a:gd name="connsiteX57-17649" fmla="*/ 6233696 w 15811497"/>
              <a:gd name="connsiteY57-17650" fmla="*/ 664869 h 6248398"/>
              <a:gd name="connsiteX58-17651" fmla="*/ 6252611 w 15811497"/>
              <a:gd name="connsiteY58-17652" fmla="*/ 633734 h 6248398"/>
              <a:gd name="connsiteX59-17653" fmla="*/ 6252610 w 15811497"/>
              <a:gd name="connsiteY59-17654" fmla="*/ 633734 h 6248398"/>
              <a:gd name="connsiteX60-17655" fmla="*/ 6233696 w 15811497"/>
              <a:gd name="connsiteY60-17656" fmla="*/ 664868 h 6248398"/>
              <a:gd name="connsiteX61-17657" fmla="*/ 6224019 w 15811497"/>
              <a:gd name="connsiteY61-17658" fmla="*/ 677808 h 6248398"/>
              <a:gd name="connsiteX62-17659" fmla="*/ 6248008 w 15811497"/>
              <a:gd name="connsiteY62-17660" fmla="*/ 638320 h 6248398"/>
              <a:gd name="connsiteX63-17661" fmla="*/ 6251291 w 15811497"/>
              <a:gd name="connsiteY63-17662" fmla="*/ 633930 h 6248398"/>
              <a:gd name="connsiteX64-17663" fmla="*/ 6251293 w 15811497"/>
              <a:gd name="connsiteY64-17664" fmla="*/ 633929 h 6248398"/>
              <a:gd name="connsiteX65-17665" fmla="*/ 6257683 w 15811497"/>
              <a:gd name="connsiteY65-17666" fmla="*/ 625384 h 6248398"/>
              <a:gd name="connsiteX66-17667" fmla="*/ 6257686 w 15811497"/>
              <a:gd name="connsiteY66-17668" fmla="*/ 625380 h 6248398"/>
              <a:gd name="connsiteX67-17669" fmla="*/ 6331355 w 15811497"/>
              <a:gd name="connsiteY67-17670" fmla="*/ 526865 h 6248398"/>
              <a:gd name="connsiteX68-17671" fmla="*/ 7448548 w 15811497"/>
              <a:gd name="connsiteY68-17672" fmla="*/ 0 h 6248398"/>
              <a:gd name="connsiteX0-17673" fmla="*/ 7448548 w 15811497"/>
              <a:gd name="connsiteY0-17674" fmla="*/ 0 h 6248398"/>
              <a:gd name="connsiteX1-17675" fmla="*/ 8721604 w 15811497"/>
              <a:gd name="connsiteY1-17676" fmla="*/ 757692 h 6248398"/>
              <a:gd name="connsiteX2-17677" fmla="*/ 8890522 w 15811497"/>
              <a:gd name="connsiteY2-17678" fmla="*/ 1193234 h 6248398"/>
              <a:gd name="connsiteX3-17679" fmla="*/ 9958384 w 15811497"/>
              <a:gd name="connsiteY3-17680" fmla="*/ 1828798 h 6248398"/>
              <a:gd name="connsiteX4-17681" fmla="*/ 10895504 w 15811497"/>
              <a:gd name="connsiteY4-17682" fmla="*/ 1386857 h 6248398"/>
              <a:gd name="connsiteX5-17683" fmla="*/ 11096041 w 15811497"/>
              <a:gd name="connsiteY5-17684" fmla="*/ 1170993 h 6248398"/>
              <a:gd name="connsiteX6-17685" fmla="*/ 13049247 w 15811497"/>
              <a:gd name="connsiteY6-17686" fmla="*/ 361949 h 6248398"/>
              <a:gd name="connsiteX7-17687" fmla="*/ 15811497 w 15811497"/>
              <a:gd name="connsiteY7-17688" fmla="*/ 3124198 h 6248398"/>
              <a:gd name="connsiteX8-17689" fmla="*/ 13049247 w 15811497"/>
              <a:gd name="connsiteY8-17690" fmla="*/ 5886448 h 6248398"/>
              <a:gd name="connsiteX9-17691" fmla="*/ 11732594 w 15811497"/>
              <a:gd name="connsiteY9-17692" fmla="*/ 5553059 h 6248398"/>
              <a:gd name="connsiteX10-17693" fmla="*/ 11096041 w 15811497"/>
              <a:gd name="connsiteY10-17694" fmla="*/ 5077404 h 6248398"/>
              <a:gd name="connsiteX11-17695" fmla="*/ 10610846 w 15811497"/>
              <a:gd name="connsiteY11-17696" fmla="*/ 5029199 h 6248398"/>
              <a:gd name="connsiteX12-17697" fmla="*/ 9640652 w 15811497"/>
              <a:gd name="connsiteY12-17698" fmla="*/ 5486739 h 6248398"/>
              <a:gd name="connsiteX13-17699" fmla="*/ 9628722 w 15811497"/>
              <a:gd name="connsiteY13-17700" fmla="*/ 5502693 h 6248398"/>
              <a:gd name="connsiteX14-17701" fmla="*/ 9568273 w 15811497"/>
              <a:gd name="connsiteY14-17702" fmla="*/ 5583530 h 6248398"/>
              <a:gd name="connsiteX15-17703" fmla="*/ 9535504 w 15811497"/>
              <a:gd name="connsiteY15-17704" fmla="*/ 5637470 h 6248398"/>
              <a:gd name="connsiteX16-17705" fmla="*/ 9535505 w 15811497"/>
              <a:gd name="connsiteY16-17706" fmla="*/ 5637470 h 6248398"/>
              <a:gd name="connsiteX17-17707" fmla="*/ 9568273 w 15811497"/>
              <a:gd name="connsiteY17-17708" fmla="*/ 5583531 h 6248398"/>
              <a:gd name="connsiteX18-17709" fmla="*/ 9628722 w 15811497"/>
              <a:gd name="connsiteY18-17710" fmla="*/ 5502694 h 6248398"/>
              <a:gd name="connsiteX19-17711" fmla="*/ 9563485 w 15811497"/>
              <a:gd name="connsiteY19-17712" fmla="*/ 5610078 h 6248398"/>
              <a:gd name="connsiteX20-17713" fmla="*/ 9480140 w 15811497"/>
              <a:gd name="connsiteY20-17714" fmla="*/ 5721533 h 6248398"/>
              <a:gd name="connsiteX21-17715" fmla="*/ 8362947 w 15811497"/>
              <a:gd name="connsiteY21-17716" fmla="*/ 6248398 h 6248398"/>
              <a:gd name="connsiteX22-17717" fmla="*/ 7028922 w 15811497"/>
              <a:gd name="connsiteY22-17718" fmla="*/ 5364147 h 6248398"/>
              <a:gd name="connsiteX23-17719" fmla="*/ 6990513 w 15811497"/>
              <a:gd name="connsiteY23-17720" fmla="*/ 5259205 h 6248398"/>
              <a:gd name="connsiteX24-17721" fmla="*/ 6990512 w 15811497"/>
              <a:gd name="connsiteY24-17722" fmla="*/ 5259199 h 6248398"/>
              <a:gd name="connsiteX25-17723" fmla="*/ 6983676 w 15811497"/>
              <a:gd name="connsiteY25-17724" fmla="*/ 5240519 h 6248398"/>
              <a:gd name="connsiteX26-17725" fmla="*/ 6983673 w 15811497"/>
              <a:gd name="connsiteY26-17726" fmla="*/ 5240519 h 6248398"/>
              <a:gd name="connsiteX27-17727" fmla="*/ 6980236 w 15811497"/>
              <a:gd name="connsiteY27-17728" fmla="*/ 5231130 h 6248398"/>
              <a:gd name="connsiteX28-17729" fmla="*/ 6978859 w 15811497"/>
              <a:gd name="connsiteY28-17730" fmla="*/ 5225774 h 6248398"/>
              <a:gd name="connsiteX29-17731" fmla="*/ 6984291 w 15811497"/>
              <a:gd name="connsiteY29-17732" fmla="*/ 5240614 h 6248398"/>
              <a:gd name="connsiteX30-17733" fmla="*/ 6984292 w 15811497"/>
              <a:gd name="connsiteY30-17734" fmla="*/ 5240614 h 6248398"/>
              <a:gd name="connsiteX31-17735" fmla="*/ 6978860 w 15811497"/>
              <a:gd name="connsiteY31-17736" fmla="*/ 5225773 h 6248398"/>
              <a:gd name="connsiteX32-17737" fmla="*/ 6944562 w 15811497"/>
              <a:gd name="connsiteY32-17738" fmla="*/ 5092380 h 6248398"/>
              <a:gd name="connsiteX33-17739" fmla="*/ 6978860 w 15811497"/>
              <a:gd name="connsiteY33-17740" fmla="*/ 5225773 h 6248398"/>
              <a:gd name="connsiteX34-17741" fmla="*/ 6948299 w 15811497"/>
              <a:gd name="connsiteY34-17742" fmla="*/ 5142273 h 6248398"/>
              <a:gd name="connsiteX35-17743" fmla="*/ 5829297 w 15811497"/>
              <a:gd name="connsiteY35-17744" fmla="*/ 4400549 h 6248398"/>
              <a:gd name="connsiteX36-17745" fmla="*/ 5056802 w 15811497"/>
              <a:gd name="connsiteY36-17746" fmla="*/ 4677867 h 6248398"/>
              <a:gd name="connsiteX37-17747" fmla="*/ 5022517 w 15811497"/>
              <a:gd name="connsiteY37-17748" fmla="*/ 4709027 h 6248398"/>
              <a:gd name="connsiteX38-17749" fmla="*/ 5022515 w 15811497"/>
              <a:gd name="connsiteY38-17750" fmla="*/ 4709029 h 6248398"/>
              <a:gd name="connsiteX39-17751" fmla="*/ 4778482 w 15811497"/>
              <a:gd name="connsiteY39-17752" fmla="*/ 5008058 h 6248398"/>
              <a:gd name="connsiteX40-17753" fmla="*/ 4715455 w 15811497"/>
              <a:gd name="connsiteY40-17754" fmla="*/ 5077404 h 6248398"/>
              <a:gd name="connsiteX41-17755" fmla="*/ 2762249 w 15811497"/>
              <a:gd name="connsiteY41-17756" fmla="*/ 5886448 h 6248398"/>
              <a:gd name="connsiteX42-17757" fmla="*/ 0 w 15811497"/>
              <a:gd name="connsiteY42-17758" fmla="*/ 3124198 h 6248398"/>
              <a:gd name="connsiteX43-17759" fmla="*/ 2762249 w 15811497"/>
              <a:gd name="connsiteY43-17760" fmla="*/ 361949 h 6248398"/>
              <a:gd name="connsiteX44-17761" fmla="*/ 4078902 w 15811497"/>
              <a:gd name="connsiteY44-17762" fmla="*/ 695338 h 6248398"/>
              <a:gd name="connsiteX45-17763" fmla="*/ 4261443 w 15811497"/>
              <a:gd name="connsiteY45-17764" fmla="*/ 806235 h 6248398"/>
              <a:gd name="connsiteX46-17765" fmla="*/ 4409044 w 15811497"/>
              <a:gd name="connsiteY46-17766" fmla="*/ 910268 h 6248398"/>
              <a:gd name="connsiteX47-17767" fmla="*/ 4612477 w 15811497"/>
              <a:gd name="connsiteY47-17768" fmla="*/ 1077402 h 6248398"/>
              <a:gd name="connsiteX48-17769" fmla="*/ 4612478 w 15811497"/>
              <a:gd name="connsiteY48-17770" fmla="*/ 1077403 h 6248398"/>
              <a:gd name="connsiteX49-17771" fmla="*/ 4701725 w 15811497"/>
              <a:gd name="connsiteY49-17772" fmla="*/ 1120394 h 6248398"/>
              <a:gd name="connsiteX50-17773" fmla="*/ 5191122 w 15811497"/>
              <a:gd name="connsiteY50-17774" fmla="*/ 1219199 h 6248398"/>
              <a:gd name="connsiteX51-17775" fmla="*/ 6161317 w 15811497"/>
              <a:gd name="connsiteY51-17776" fmla="*/ 761659 h 6248398"/>
              <a:gd name="connsiteX52-17777" fmla="*/ 6224019 w 15811497"/>
              <a:gd name="connsiteY52-17778" fmla="*/ 677808 h 6248398"/>
              <a:gd name="connsiteX53-17779" fmla="*/ 6175489 w 15811497"/>
              <a:gd name="connsiteY53-17780" fmla="*/ 757691 h 6248398"/>
              <a:gd name="connsiteX54-17781" fmla="*/ 6175489 w 15811497"/>
              <a:gd name="connsiteY54-17782" fmla="*/ 757692 h 6248398"/>
              <a:gd name="connsiteX55-17783" fmla="*/ 6224020 w 15811497"/>
              <a:gd name="connsiteY55-17784" fmla="*/ 677809 h 6248398"/>
              <a:gd name="connsiteX56-17785" fmla="*/ 6233696 w 15811497"/>
              <a:gd name="connsiteY56-17786" fmla="*/ 664869 h 6248398"/>
              <a:gd name="connsiteX57-17787" fmla="*/ 6252611 w 15811497"/>
              <a:gd name="connsiteY57-17788" fmla="*/ 633734 h 6248398"/>
              <a:gd name="connsiteX58-17789" fmla="*/ 6252610 w 15811497"/>
              <a:gd name="connsiteY58-17790" fmla="*/ 633734 h 6248398"/>
              <a:gd name="connsiteX59-17791" fmla="*/ 6233696 w 15811497"/>
              <a:gd name="connsiteY59-17792" fmla="*/ 664868 h 6248398"/>
              <a:gd name="connsiteX60-17793" fmla="*/ 6224019 w 15811497"/>
              <a:gd name="connsiteY60-17794" fmla="*/ 677808 h 6248398"/>
              <a:gd name="connsiteX61-17795" fmla="*/ 6248008 w 15811497"/>
              <a:gd name="connsiteY61-17796" fmla="*/ 638320 h 6248398"/>
              <a:gd name="connsiteX62-17797" fmla="*/ 6251291 w 15811497"/>
              <a:gd name="connsiteY62-17798" fmla="*/ 633930 h 6248398"/>
              <a:gd name="connsiteX63-17799" fmla="*/ 6251293 w 15811497"/>
              <a:gd name="connsiteY63-17800" fmla="*/ 633929 h 6248398"/>
              <a:gd name="connsiteX64-17801" fmla="*/ 6257683 w 15811497"/>
              <a:gd name="connsiteY64-17802" fmla="*/ 625384 h 6248398"/>
              <a:gd name="connsiteX65-17803" fmla="*/ 6257686 w 15811497"/>
              <a:gd name="connsiteY65-17804" fmla="*/ 625380 h 6248398"/>
              <a:gd name="connsiteX66-17805" fmla="*/ 6331355 w 15811497"/>
              <a:gd name="connsiteY66-17806" fmla="*/ 526865 h 6248398"/>
              <a:gd name="connsiteX67-17807" fmla="*/ 7448548 w 15811497"/>
              <a:gd name="connsiteY67-17808" fmla="*/ 0 h 6248398"/>
              <a:gd name="connsiteX0-17809" fmla="*/ 7448548 w 15811497"/>
              <a:gd name="connsiteY0-17810" fmla="*/ 0 h 6248398"/>
              <a:gd name="connsiteX1-17811" fmla="*/ 8721604 w 15811497"/>
              <a:gd name="connsiteY1-17812" fmla="*/ 757692 h 6248398"/>
              <a:gd name="connsiteX2-17813" fmla="*/ 8890522 w 15811497"/>
              <a:gd name="connsiteY2-17814" fmla="*/ 1193234 h 6248398"/>
              <a:gd name="connsiteX3-17815" fmla="*/ 9958384 w 15811497"/>
              <a:gd name="connsiteY3-17816" fmla="*/ 1828798 h 6248398"/>
              <a:gd name="connsiteX4-17817" fmla="*/ 10895504 w 15811497"/>
              <a:gd name="connsiteY4-17818" fmla="*/ 1386857 h 6248398"/>
              <a:gd name="connsiteX5-17819" fmla="*/ 11096041 w 15811497"/>
              <a:gd name="connsiteY5-17820" fmla="*/ 1170993 h 6248398"/>
              <a:gd name="connsiteX6-17821" fmla="*/ 13049247 w 15811497"/>
              <a:gd name="connsiteY6-17822" fmla="*/ 361949 h 6248398"/>
              <a:gd name="connsiteX7-17823" fmla="*/ 15811497 w 15811497"/>
              <a:gd name="connsiteY7-17824" fmla="*/ 3124198 h 6248398"/>
              <a:gd name="connsiteX8-17825" fmla="*/ 13049247 w 15811497"/>
              <a:gd name="connsiteY8-17826" fmla="*/ 5886448 h 6248398"/>
              <a:gd name="connsiteX9-17827" fmla="*/ 11732594 w 15811497"/>
              <a:gd name="connsiteY9-17828" fmla="*/ 5553059 h 6248398"/>
              <a:gd name="connsiteX10-17829" fmla="*/ 11096041 w 15811497"/>
              <a:gd name="connsiteY10-17830" fmla="*/ 5077404 h 6248398"/>
              <a:gd name="connsiteX11-17831" fmla="*/ 10610846 w 15811497"/>
              <a:gd name="connsiteY11-17832" fmla="*/ 5029199 h 6248398"/>
              <a:gd name="connsiteX12-17833" fmla="*/ 9640652 w 15811497"/>
              <a:gd name="connsiteY12-17834" fmla="*/ 5486739 h 6248398"/>
              <a:gd name="connsiteX13-17835" fmla="*/ 9628722 w 15811497"/>
              <a:gd name="connsiteY13-17836" fmla="*/ 5502693 h 6248398"/>
              <a:gd name="connsiteX14-17837" fmla="*/ 9568273 w 15811497"/>
              <a:gd name="connsiteY14-17838" fmla="*/ 5583530 h 6248398"/>
              <a:gd name="connsiteX15-17839" fmla="*/ 9535504 w 15811497"/>
              <a:gd name="connsiteY15-17840" fmla="*/ 5637470 h 6248398"/>
              <a:gd name="connsiteX16-17841" fmla="*/ 9535505 w 15811497"/>
              <a:gd name="connsiteY16-17842" fmla="*/ 5637470 h 6248398"/>
              <a:gd name="connsiteX17-17843" fmla="*/ 9568273 w 15811497"/>
              <a:gd name="connsiteY17-17844" fmla="*/ 5583531 h 6248398"/>
              <a:gd name="connsiteX18-17845" fmla="*/ 9628722 w 15811497"/>
              <a:gd name="connsiteY18-17846" fmla="*/ 5502694 h 6248398"/>
              <a:gd name="connsiteX19-17847" fmla="*/ 9480140 w 15811497"/>
              <a:gd name="connsiteY19-17848" fmla="*/ 5721533 h 6248398"/>
              <a:gd name="connsiteX20-17849" fmla="*/ 8362947 w 15811497"/>
              <a:gd name="connsiteY20-17850" fmla="*/ 6248398 h 6248398"/>
              <a:gd name="connsiteX21-17851" fmla="*/ 7028922 w 15811497"/>
              <a:gd name="connsiteY21-17852" fmla="*/ 5364147 h 6248398"/>
              <a:gd name="connsiteX22-17853" fmla="*/ 6990513 w 15811497"/>
              <a:gd name="connsiteY22-17854" fmla="*/ 5259205 h 6248398"/>
              <a:gd name="connsiteX23-17855" fmla="*/ 6990512 w 15811497"/>
              <a:gd name="connsiteY23-17856" fmla="*/ 5259199 h 6248398"/>
              <a:gd name="connsiteX24-17857" fmla="*/ 6983676 w 15811497"/>
              <a:gd name="connsiteY24-17858" fmla="*/ 5240519 h 6248398"/>
              <a:gd name="connsiteX25-17859" fmla="*/ 6983673 w 15811497"/>
              <a:gd name="connsiteY25-17860" fmla="*/ 5240519 h 6248398"/>
              <a:gd name="connsiteX26-17861" fmla="*/ 6980236 w 15811497"/>
              <a:gd name="connsiteY26-17862" fmla="*/ 5231130 h 6248398"/>
              <a:gd name="connsiteX27-17863" fmla="*/ 6978859 w 15811497"/>
              <a:gd name="connsiteY27-17864" fmla="*/ 5225774 h 6248398"/>
              <a:gd name="connsiteX28-17865" fmla="*/ 6984291 w 15811497"/>
              <a:gd name="connsiteY28-17866" fmla="*/ 5240614 h 6248398"/>
              <a:gd name="connsiteX29-17867" fmla="*/ 6984292 w 15811497"/>
              <a:gd name="connsiteY29-17868" fmla="*/ 5240614 h 6248398"/>
              <a:gd name="connsiteX30-17869" fmla="*/ 6978860 w 15811497"/>
              <a:gd name="connsiteY30-17870" fmla="*/ 5225773 h 6248398"/>
              <a:gd name="connsiteX31-17871" fmla="*/ 6944562 w 15811497"/>
              <a:gd name="connsiteY31-17872" fmla="*/ 5092380 h 6248398"/>
              <a:gd name="connsiteX32-17873" fmla="*/ 6978860 w 15811497"/>
              <a:gd name="connsiteY32-17874" fmla="*/ 5225773 h 6248398"/>
              <a:gd name="connsiteX33-17875" fmla="*/ 6948299 w 15811497"/>
              <a:gd name="connsiteY33-17876" fmla="*/ 5142273 h 6248398"/>
              <a:gd name="connsiteX34-17877" fmla="*/ 5829297 w 15811497"/>
              <a:gd name="connsiteY34-17878" fmla="*/ 4400549 h 6248398"/>
              <a:gd name="connsiteX35-17879" fmla="*/ 5056802 w 15811497"/>
              <a:gd name="connsiteY35-17880" fmla="*/ 4677867 h 6248398"/>
              <a:gd name="connsiteX36-17881" fmla="*/ 5022517 w 15811497"/>
              <a:gd name="connsiteY36-17882" fmla="*/ 4709027 h 6248398"/>
              <a:gd name="connsiteX37-17883" fmla="*/ 5022515 w 15811497"/>
              <a:gd name="connsiteY37-17884" fmla="*/ 4709029 h 6248398"/>
              <a:gd name="connsiteX38-17885" fmla="*/ 4778482 w 15811497"/>
              <a:gd name="connsiteY38-17886" fmla="*/ 5008058 h 6248398"/>
              <a:gd name="connsiteX39-17887" fmla="*/ 4715455 w 15811497"/>
              <a:gd name="connsiteY39-17888" fmla="*/ 5077404 h 6248398"/>
              <a:gd name="connsiteX40-17889" fmla="*/ 2762249 w 15811497"/>
              <a:gd name="connsiteY40-17890" fmla="*/ 5886448 h 6248398"/>
              <a:gd name="connsiteX41-17891" fmla="*/ 0 w 15811497"/>
              <a:gd name="connsiteY41-17892" fmla="*/ 3124198 h 6248398"/>
              <a:gd name="connsiteX42-17893" fmla="*/ 2762249 w 15811497"/>
              <a:gd name="connsiteY42-17894" fmla="*/ 361949 h 6248398"/>
              <a:gd name="connsiteX43-17895" fmla="*/ 4078902 w 15811497"/>
              <a:gd name="connsiteY43-17896" fmla="*/ 695338 h 6248398"/>
              <a:gd name="connsiteX44-17897" fmla="*/ 4261443 w 15811497"/>
              <a:gd name="connsiteY44-17898" fmla="*/ 806235 h 6248398"/>
              <a:gd name="connsiteX45-17899" fmla="*/ 4409044 w 15811497"/>
              <a:gd name="connsiteY45-17900" fmla="*/ 910268 h 6248398"/>
              <a:gd name="connsiteX46-17901" fmla="*/ 4612477 w 15811497"/>
              <a:gd name="connsiteY46-17902" fmla="*/ 1077402 h 6248398"/>
              <a:gd name="connsiteX47-17903" fmla="*/ 4612478 w 15811497"/>
              <a:gd name="connsiteY47-17904" fmla="*/ 1077403 h 6248398"/>
              <a:gd name="connsiteX48-17905" fmla="*/ 4701725 w 15811497"/>
              <a:gd name="connsiteY48-17906" fmla="*/ 1120394 h 6248398"/>
              <a:gd name="connsiteX49-17907" fmla="*/ 5191122 w 15811497"/>
              <a:gd name="connsiteY49-17908" fmla="*/ 1219199 h 6248398"/>
              <a:gd name="connsiteX50-17909" fmla="*/ 6161317 w 15811497"/>
              <a:gd name="connsiteY50-17910" fmla="*/ 761659 h 6248398"/>
              <a:gd name="connsiteX51-17911" fmla="*/ 6224019 w 15811497"/>
              <a:gd name="connsiteY51-17912" fmla="*/ 677808 h 6248398"/>
              <a:gd name="connsiteX52-17913" fmla="*/ 6175489 w 15811497"/>
              <a:gd name="connsiteY52-17914" fmla="*/ 757691 h 6248398"/>
              <a:gd name="connsiteX53-17915" fmla="*/ 6175489 w 15811497"/>
              <a:gd name="connsiteY53-17916" fmla="*/ 757692 h 6248398"/>
              <a:gd name="connsiteX54-17917" fmla="*/ 6224020 w 15811497"/>
              <a:gd name="connsiteY54-17918" fmla="*/ 677809 h 6248398"/>
              <a:gd name="connsiteX55-17919" fmla="*/ 6233696 w 15811497"/>
              <a:gd name="connsiteY55-17920" fmla="*/ 664869 h 6248398"/>
              <a:gd name="connsiteX56-17921" fmla="*/ 6252611 w 15811497"/>
              <a:gd name="connsiteY56-17922" fmla="*/ 633734 h 6248398"/>
              <a:gd name="connsiteX57-17923" fmla="*/ 6252610 w 15811497"/>
              <a:gd name="connsiteY57-17924" fmla="*/ 633734 h 6248398"/>
              <a:gd name="connsiteX58-17925" fmla="*/ 6233696 w 15811497"/>
              <a:gd name="connsiteY58-17926" fmla="*/ 664868 h 6248398"/>
              <a:gd name="connsiteX59-17927" fmla="*/ 6224019 w 15811497"/>
              <a:gd name="connsiteY59-17928" fmla="*/ 677808 h 6248398"/>
              <a:gd name="connsiteX60-17929" fmla="*/ 6248008 w 15811497"/>
              <a:gd name="connsiteY60-17930" fmla="*/ 638320 h 6248398"/>
              <a:gd name="connsiteX61-17931" fmla="*/ 6251291 w 15811497"/>
              <a:gd name="connsiteY61-17932" fmla="*/ 633930 h 6248398"/>
              <a:gd name="connsiteX62-17933" fmla="*/ 6251293 w 15811497"/>
              <a:gd name="connsiteY62-17934" fmla="*/ 633929 h 6248398"/>
              <a:gd name="connsiteX63-17935" fmla="*/ 6257683 w 15811497"/>
              <a:gd name="connsiteY63-17936" fmla="*/ 625384 h 6248398"/>
              <a:gd name="connsiteX64-17937" fmla="*/ 6257686 w 15811497"/>
              <a:gd name="connsiteY64-17938" fmla="*/ 625380 h 6248398"/>
              <a:gd name="connsiteX65-17939" fmla="*/ 6331355 w 15811497"/>
              <a:gd name="connsiteY65-17940" fmla="*/ 526865 h 6248398"/>
              <a:gd name="connsiteX66-17941" fmla="*/ 7448548 w 15811497"/>
              <a:gd name="connsiteY66-17942" fmla="*/ 0 h 6248398"/>
              <a:gd name="connsiteX0-17943" fmla="*/ 7448548 w 15811497"/>
              <a:gd name="connsiteY0-17944" fmla="*/ 0 h 6248398"/>
              <a:gd name="connsiteX1-17945" fmla="*/ 8721604 w 15811497"/>
              <a:gd name="connsiteY1-17946" fmla="*/ 757692 h 6248398"/>
              <a:gd name="connsiteX2-17947" fmla="*/ 8890522 w 15811497"/>
              <a:gd name="connsiteY2-17948" fmla="*/ 1193234 h 6248398"/>
              <a:gd name="connsiteX3-17949" fmla="*/ 9958384 w 15811497"/>
              <a:gd name="connsiteY3-17950" fmla="*/ 1828798 h 6248398"/>
              <a:gd name="connsiteX4-17951" fmla="*/ 10895504 w 15811497"/>
              <a:gd name="connsiteY4-17952" fmla="*/ 1386857 h 6248398"/>
              <a:gd name="connsiteX5-17953" fmla="*/ 11096041 w 15811497"/>
              <a:gd name="connsiteY5-17954" fmla="*/ 1170993 h 6248398"/>
              <a:gd name="connsiteX6-17955" fmla="*/ 13049247 w 15811497"/>
              <a:gd name="connsiteY6-17956" fmla="*/ 361949 h 6248398"/>
              <a:gd name="connsiteX7-17957" fmla="*/ 15811497 w 15811497"/>
              <a:gd name="connsiteY7-17958" fmla="*/ 3124198 h 6248398"/>
              <a:gd name="connsiteX8-17959" fmla="*/ 13049247 w 15811497"/>
              <a:gd name="connsiteY8-17960" fmla="*/ 5886448 h 6248398"/>
              <a:gd name="connsiteX9-17961" fmla="*/ 11732594 w 15811497"/>
              <a:gd name="connsiteY9-17962" fmla="*/ 5553059 h 6248398"/>
              <a:gd name="connsiteX10-17963" fmla="*/ 11096041 w 15811497"/>
              <a:gd name="connsiteY10-17964" fmla="*/ 5077404 h 6248398"/>
              <a:gd name="connsiteX11-17965" fmla="*/ 10610846 w 15811497"/>
              <a:gd name="connsiteY11-17966" fmla="*/ 5029199 h 6248398"/>
              <a:gd name="connsiteX12-17967" fmla="*/ 9640652 w 15811497"/>
              <a:gd name="connsiteY12-17968" fmla="*/ 5486739 h 6248398"/>
              <a:gd name="connsiteX13-17969" fmla="*/ 9628722 w 15811497"/>
              <a:gd name="connsiteY13-17970" fmla="*/ 5502693 h 6248398"/>
              <a:gd name="connsiteX14-17971" fmla="*/ 9568273 w 15811497"/>
              <a:gd name="connsiteY14-17972" fmla="*/ 5583530 h 6248398"/>
              <a:gd name="connsiteX15-17973" fmla="*/ 9535504 w 15811497"/>
              <a:gd name="connsiteY15-17974" fmla="*/ 5637470 h 6248398"/>
              <a:gd name="connsiteX16-17975" fmla="*/ 9535505 w 15811497"/>
              <a:gd name="connsiteY16-17976" fmla="*/ 5637470 h 6248398"/>
              <a:gd name="connsiteX17-17977" fmla="*/ 9628722 w 15811497"/>
              <a:gd name="connsiteY17-17978" fmla="*/ 5502694 h 6248398"/>
              <a:gd name="connsiteX18-17979" fmla="*/ 9480140 w 15811497"/>
              <a:gd name="connsiteY18-17980" fmla="*/ 5721533 h 6248398"/>
              <a:gd name="connsiteX19-17981" fmla="*/ 8362947 w 15811497"/>
              <a:gd name="connsiteY19-17982" fmla="*/ 6248398 h 6248398"/>
              <a:gd name="connsiteX20-17983" fmla="*/ 7028922 w 15811497"/>
              <a:gd name="connsiteY20-17984" fmla="*/ 5364147 h 6248398"/>
              <a:gd name="connsiteX21-17985" fmla="*/ 6990513 w 15811497"/>
              <a:gd name="connsiteY21-17986" fmla="*/ 5259205 h 6248398"/>
              <a:gd name="connsiteX22-17987" fmla="*/ 6990512 w 15811497"/>
              <a:gd name="connsiteY22-17988" fmla="*/ 5259199 h 6248398"/>
              <a:gd name="connsiteX23-17989" fmla="*/ 6983676 w 15811497"/>
              <a:gd name="connsiteY23-17990" fmla="*/ 5240519 h 6248398"/>
              <a:gd name="connsiteX24-17991" fmla="*/ 6983673 w 15811497"/>
              <a:gd name="connsiteY24-17992" fmla="*/ 5240519 h 6248398"/>
              <a:gd name="connsiteX25-17993" fmla="*/ 6980236 w 15811497"/>
              <a:gd name="connsiteY25-17994" fmla="*/ 5231130 h 6248398"/>
              <a:gd name="connsiteX26-17995" fmla="*/ 6978859 w 15811497"/>
              <a:gd name="connsiteY26-17996" fmla="*/ 5225774 h 6248398"/>
              <a:gd name="connsiteX27-17997" fmla="*/ 6984291 w 15811497"/>
              <a:gd name="connsiteY27-17998" fmla="*/ 5240614 h 6248398"/>
              <a:gd name="connsiteX28-17999" fmla="*/ 6984292 w 15811497"/>
              <a:gd name="connsiteY28-18000" fmla="*/ 5240614 h 6248398"/>
              <a:gd name="connsiteX29-18001" fmla="*/ 6978860 w 15811497"/>
              <a:gd name="connsiteY29-18002" fmla="*/ 5225773 h 6248398"/>
              <a:gd name="connsiteX30-18003" fmla="*/ 6944562 w 15811497"/>
              <a:gd name="connsiteY30-18004" fmla="*/ 5092380 h 6248398"/>
              <a:gd name="connsiteX31-18005" fmla="*/ 6978860 w 15811497"/>
              <a:gd name="connsiteY31-18006" fmla="*/ 5225773 h 6248398"/>
              <a:gd name="connsiteX32-18007" fmla="*/ 6948299 w 15811497"/>
              <a:gd name="connsiteY32-18008" fmla="*/ 5142273 h 6248398"/>
              <a:gd name="connsiteX33-18009" fmla="*/ 5829297 w 15811497"/>
              <a:gd name="connsiteY33-18010" fmla="*/ 4400549 h 6248398"/>
              <a:gd name="connsiteX34-18011" fmla="*/ 5056802 w 15811497"/>
              <a:gd name="connsiteY34-18012" fmla="*/ 4677867 h 6248398"/>
              <a:gd name="connsiteX35-18013" fmla="*/ 5022517 w 15811497"/>
              <a:gd name="connsiteY35-18014" fmla="*/ 4709027 h 6248398"/>
              <a:gd name="connsiteX36-18015" fmla="*/ 5022515 w 15811497"/>
              <a:gd name="connsiteY36-18016" fmla="*/ 4709029 h 6248398"/>
              <a:gd name="connsiteX37-18017" fmla="*/ 4778482 w 15811497"/>
              <a:gd name="connsiteY37-18018" fmla="*/ 5008058 h 6248398"/>
              <a:gd name="connsiteX38-18019" fmla="*/ 4715455 w 15811497"/>
              <a:gd name="connsiteY38-18020" fmla="*/ 5077404 h 6248398"/>
              <a:gd name="connsiteX39-18021" fmla="*/ 2762249 w 15811497"/>
              <a:gd name="connsiteY39-18022" fmla="*/ 5886448 h 6248398"/>
              <a:gd name="connsiteX40-18023" fmla="*/ 0 w 15811497"/>
              <a:gd name="connsiteY40-18024" fmla="*/ 3124198 h 6248398"/>
              <a:gd name="connsiteX41-18025" fmla="*/ 2762249 w 15811497"/>
              <a:gd name="connsiteY41-18026" fmla="*/ 361949 h 6248398"/>
              <a:gd name="connsiteX42-18027" fmla="*/ 4078902 w 15811497"/>
              <a:gd name="connsiteY42-18028" fmla="*/ 695338 h 6248398"/>
              <a:gd name="connsiteX43-18029" fmla="*/ 4261443 w 15811497"/>
              <a:gd name="connsiteY43-18030" fmla="*/ 806235 h 6248398"/>
              <a:gd name="connsiteX44-18031" fmla="*/ 4409044 w 15811497"/>
              <a:gd name="connsiteY44-18032" fmla="*/ 910268 h 6248398"/>
              <a:gd name="connsiteX45-18033" fmla="*/ 4612477 w 15811497"/>
              <a:gd name="connsiteY45-18034" fmla="*/ 1077402 h 6248398"/>
              <a:gd name="connsiteX46-18035" fmla="*/ 4612478 w 15811497"/>
              <a:gd name="connsiteY46-18036" fmla="*/ 1077403 h 6248398"/>
              <a:gd name="connsiteX47-18037" fmla="*/ 4701725 w 15811497"/>
              <a:gd name="connsiteY47-18038" fmla="*/ 1120394 h 6248398"/>
              <a:gd name="connsiteX48-18039" fmla="*/ 5191122 w 15811497"/>
              <a:gd name="connsiteY48-18040" fmla="*/ 1219199 h 6248398"/>
              <a:gd name="connsiteX49-18041" fmla="*/ 6161317 w 15811497"/>
              <a:gd name="connsiteY49-18042" fmla="*/ 761659 h 6248398"/>
              <a:gd name="connsiteX50-18043" fmla="*/ 6224019 w 15811497"/>
              <a:gd name="connsiteY50-18044" fmla="*/ 677808 h 6248398"/>
              <a:gd name="connsiteX51-18045" fmla="*/ 6175489 w 15811497"/>
              <a:gd name="connsiteY51-18046" fmla="*/ 757691 h 6248398"/>
              <a:gd name="connsiteX52-18047" fmla="*/ 6175489 w 15811497"/>
              <a:gd name="connsiteY52-18048" fmla="*/ 757692 h 6248398"/>
              <a:gd name="connsiteX53-18049" fmla="*/ 6224020 w 15811497"/>
              <a:gd name="connsiteY53-18050" fmla="*/ 677809 h 6248398"/>
              <a:gd name="connsiteX54-18051" fmla="*/ 6233696 w 15811497"/>
              <a:gd name="connsiteY54-18052" fmla="*/ 664869 h 6248398"/>
              <a:gd name="connsiteX55-18053" fmla="*/ 6252611 w 15811497"/>
              <a:gd name="connsiteY55-18054" fmla="*/ 633734 h 6248398"/>
              <a:gd name="connsiteX56-18055" fmla="*/ 6252610 w 15811497"/>
              <a:gd name="connsiteY56-18056" fmla="*/ 633734 h 6248398"/>
              <a:gd name="connsiteX57-18057" fmla="*/ 6233696 w 15811497"/>
              <a:gd name="connsiteY57-18058" fmla="*/ 664868 h 6248398"/>
              <a:gd name="connsiteX58-18059" fmla="*/ 6224019 w 15811497"/>
              <a:gd name="connsiteY58-18060" fmla="*/ 677808 h 6248398"/>
              <a:gd name="connsiteX59-18061" fmla="*/ 6248008 w 15811497"/>
              <a:gd name="connsiteY59-18062" fmla="*/ 638320 h 6248398"/>
              <a:gd name="connsiteX60-18063" fmla="*/ 6251291 w 15811497"/>
              <a:gd name="connsiteY60-18064" fmla="*/ 633930 h 6248398"/>
              <a:gd name="connsiteX61-18065" fmla="*/ 6251293 w 15811497"/>
              <a:gd name="connsiteY61-18066" fmla="*/ 633929 h 6248398"/>
              <a:gd name="connsiteX62-18067" fmla="*/ 6257683 w 15811497"/>
              <a:gd name="connsiteY62-18068" fmla="*/ 625384 h 6248398"/>
              <a:gd name="connsiteX63-18069" fmla="*/ 6257686 w 15811497"/>
              <a:gd name="connsiteY63-18070" fmla="*/ 625380 h 6248398"/>
              <a:gd name="connsiteX64-18071" fmla="*/ 6331355 w 15811497"/>
              <a:gd name="connsiteY64-18072" fmla="*/ 526865 h 6248398"/>
              <a:gd name="connsiteX65-18073" fmla="*/ 7448548 w 15811497"/>
              <a:gd name="connsiteY65-18074" fmla="*/ 0 h 6248398"/>
              <a:gd name="connsiteX0-18075" fmla="*/ 7448548 w 15811497"/>
              <a:gd name="connsiteY0-18076" fmla="*/ 0 h 6248398"/>
              <a:gd name="connsiteX1-18077" fmla="*/ 8721604 w 15811497"/>
              <a:gd name="connsiteY1-18078" fmla="*/ 757692 h 6248398"/>
              <a:gd name="connsiteX2-18079" fmla="*/ 8890522 w 15811497"/>
              <a:gd name="connsiteY2-18080" fmla="*/ 1193234 h 6248398"/>
              <a:gd name="connsiteX3-18081" fmla="*/ 9958384 w 15811497"/>
              <a:gd name="connsiteY3-18082" fmla="*/ 1828798 h 6248398"/>
              <a:gd name="connsiteX4-18083" fmla="*/ 10895504 w 15811497"/>
              <a:gd name="connsiteY4-18084" fmla="*/ 1386857 h 6248398"/>
              <a:gd name="connsiteX5-18085" fmla="*/ 11096041 w 15811497"/>
              <a:gd name="connsiteY5-18086" fmla="*/ 1170993 h 6248398"/>
              <a:gd name="connsiteX6-18087" fmla="*/ 13049247 w 15811497"/>
              <a:gd name="connsiteY6-18088" fmla="*/ 361949 h 6248398"/>
              <a:gd name="connsiteX7-18089" fmla="*/ 15811497 w 15811497"/>
              <a:gd name="connsiteY7-18090" fmla="*/ 3124198 h 6248398"/>
              <a:gd name="connsiteX8-18091" fmla="*/ 13049247 w 15811497"/>
              <a:gd name="connsiteY8-18092" fmla="*/ 5886448 h 6248398"/>
              <a:gd name="connsiteX9-18093" fmla="*/ 11732594 w 15811497"/>
              <a:gd name="connsiteY9-18094" fmla="*/ 5553059 h 6248398"/>
              <a:gd name="connsiteX10-18095" fmla="*/ 11096041 w 15811497"/>
              <a:gd name="connsiteY10-18096" fmla="*/ 5077404 h 6248398"/>
              <a:gd name="connsiteX11-18097" fmla="*/ 10610846 w 15811497"/>
              <a:gd name="connsiteY11-18098" fmla="*/ 5029199 h 6248398"/>
              <a:gd name="connsiteX12-18099" fmla="*/ 9640652 w 15811497"/>
              <a:gd name="connsiteY12-18100" fmla="*/ 5486739 h 6248398"/>
              <a:gd name="connsiteX13-18101" fmla="*/ 9628722 w 15811497"/>
              <a:gd name="connsiteY13-18102" fmla="*/ 5502693 h 6248398"/>
              <a:gd name="connsiteX14-18103" fmla="*/ 9568273 w 15811497"/>
              <a:gd name="connsiteY14-18104" fmla="*/ 5583530 h 6248398"/>
              <a:gd name="connsiteX15-18105" fmla="*/ 9535504 w 15811497"/>
              <a:gd name="connsiteY15-18106" fmla="*/ 5637470 h 6248398"/>
              <a:gd name="connsiteX16-18107" fmla="*/ 9628722 w 15811497"/>
              <a:gd name="connsiteY16-18108" fmla="*/ 5502694 h 6248398"/>
              <a:gd name="connsiteX17-18109" fmla="*/ 9480140 w 15811497"/>
              <a:gd name="connsiteY17-18110" fmla="*/ 5721533 h 6248398"/>
              <a:gd name="connsiteX18-18111" fmla="*/ 8362947 w 15811497"/>
              <a:gd name="connsiteY18-18112" fmla="*/ 6248398 h 6248398"/>
              <a:gd name="connsiteX19-18113" fmla="*/ 7028922 w 15811497"/>
              <a:gd name="connsiteY19-18114" fmla="*/ 5364147 h 6248398"/>
              <a:gd name="connsiteX20-18115" fmla="*/ 6990513 w 15811497"/>
              <a:gd name="connsiteY20-18116" fmla="*/ 5259205 h 6248398"/>
              <a:gd name="connsiteX21-18117" fmla="*/ 6990512 w 15811497"/>
              <a:gd name="connsiteY21-18118" fmla="*/ 5259199 h 6248398"/>
              <a:gd name="connsiteX22-18119" fmla="*/ 6983676 w 15811497"/>
              <a:gd name="connsiteY22-18120" fmla="*/ 5240519 h 6248398"/>
              <a:gd name="connsiteX23-18121" fmla="*/ 6983673 w 15811497"/>
              <a:gd name="connsiteY23-18122" fmla="*/ 5240519 h 6248398"/>
              <a:gd name="connsiteX24-18123" fmla="*/ 6980236 w 15811497"/>
              <a:gd name="connsiteY24-18124" fmla="*/ 5231130 h 6248398"/>
              <a:gd name="connsiteX25-18125" fmla="*/ 6978859 w 15811497"/>
              <a:gd name="connsiteY25-18126" fmla="*/ 5225774 h 6248398"/>
              <a:gd name="connsiteX26-18127" fmla="*/ 6984291 w 15811497"/>
              <a:gd name="connsiteY26-18128" fmla="*/ 5240614 h 6248398"/>
              <a:gd name="connsiteX27-18129" fmla="*/ 6984292 w 15811497"/>
              <a:gd name="connsiteY27-18130" fmla="*/ 5240614 h 6248398"/>
              <a:gd name="connsiteX28-18131" fmla="*/ 6978860 w 15811497"/>
              <a:gd name="connsiteY28-18132" fmla="*/ 5225773 h 6248398"/>
              <a:gd name="connsiteX29-18133" fmla="*/ 6944562 w 15811497"/>
              <a:gd name="connsiteY29-18134" fmla="*/ 5092380 h 6248398"/>
              <a:gd name="connsiteX30-18135" fmla="*/ 6978860 w 15811497"/>
              <a:gd name="connsiteY30-18136" fmla="*/ 5225773 h 6248398"/>
              <a:gd name="connsiteX31-18137" fmla="*/ 6948299 w 15811497"/>
              <a:gd name="connsiteY31-18138" fmla="*/ 5142273 h 6248398"/>
              <a:gd name="connsiteX32-18139" fmla="*/ 5829297 w 15811497"/>
              <a:gd name="connsiteY32-18140" fmla="*/ 4400549 h 6248398"/>
              <a:gd name="connsiteX33-18141" fmla="*/ 5056802 w 15811497"/>
              <a:gd name="connsiteY33-18142" fmla="*/ 4677867 h 6248398"/>
              <a:gd name="connsiteX34-18143" fmla="*/ 5022517 w 15811497"/>
              <a:gd name="connsiteY34-18144" fmla="*/ 4709027 h 6248398"/>
              <a:gd name="connsiteX35-18145" fmla="*/ 5022515 w 15811497"/>
              <a:gd name="connsiteY35-18146" fmla="*/ 4709029 h 6248398"/>
              <a:gd name="connsiteX36-18147" fmla="*/ 4778482 w 15811497"/>
              <a:gd name="connsiteY36-18148" fmla="*/ 5008058 h 6248398"/>
              <a:gd name="connsiteX37-18149" fmla="*/ 4715455 w 15811497"/>
              <a:gd name="connsiteY37-18150" fmla="*/ 5077404 h 6248398"/>
              <a:gd name="connsiteX38-18151" fmla="*/ 2762249 w 15811497"/>
              <a:gd name="connsiteY38-18152" fmla="*/ 5886448 h 6248398"/>
              <a:gd name="connsiteX39-18153" fmla="*/ 0 w 15811497"/>
              <a:gd name="connsiteY39-18154" fmla="*/ 3124198 h 6248398"/>
              <a:gd name="connsiteX40-18155" fmla="*/ 2762249 w 15811497"/>
              <a:gd name="connsiteY40-18156" fmla="*/ 361949 h 6248398"/>
              <a:gd name="connsiteX41-18157" fmla="*/ 4078902 w 15811497"/>
              <a:gd name="connsiteY41-18158" fmla="*/ 695338 h 6248398"/>
              <a:gd name="connsiteX42-18159" fmla="*/ 4261443 w 15811497"/>
              <a:gd name="connsiteY42-18160" fmla="*/ 806235 h 6248398"/>
              <a:gd name="connsiteX43-18161" fmla="*/ 4409044 w 15811497"/>
              <a:gd name="connsiteY43-18162" fmla="*/ 910268 h 6248398"/>
              <a:gd name="connsiteX44-18163" fmla="*/ 4612477 w 15811497"/>
              <a:gd name="connsiteY44-18164" fmla="*/ 1077402 h 6248398"/>
              <a:gd name="connsiteX45-18165" fmla="*/ 4612478 w 15811497"/>
              <a:gd name="connsiteY45-18166" fmla="*/ 1077403 h 6248398"/>
              <a:gd name="connsiteX46-18167" fmla="*/ 4701725 w 15811497"/>
              <a:gd name="connsiteY46-18168" fmla="*/ 1120394 h 6248398"/>
              <a:gd name="connsiteX47-18169" fmla="*/ 5191122 w 15811497"/>
              <a:gd name="connsiteY47-18170" fmla="*/ 1219199 h 6248398"/>
              <a:gd name="connsiteX48-18171" fmla="*/ 6161317 w 15811497"/>
              <a:gd name="connsiteY48-18172" fmla="*/ 761659 h 6248398"/>
              <a:gd name="connsiteX49-18173" fmla="*/ 6224019 w 15811497"/>
              <a:gd name="connsiteY49-18174" fmla="*/ 677808 h 6248398"/>
              <a:gd name="connsiteX50-18175" fmla="*/ 6175489 w 15811497"/>
              <a:gd name="connsiteY50-18176" fmla="*/ 757691 h 6248398"/>
              <a:gd name="connsiteX51-18177" fmla="*/ 6175489 w 15811497"/>
              <a:gd name="connsiteY51-18178" fmla="*/ 757692 h 6248398"/>
              <a:gd name="connsiteX52-18179" fmla="*/ 6224020 w 15811497"/>
              <a:gd name="connsiteY52-18180" fmla="*/ 677809 h 6248398"/>
              <a:gd name="connsiteX53-18181" fmla="*/ 6233696 w 15811497"/>
              <a:gd name="connsiteY53-18182" fmla="*/ 664869 h 6248398"/>
              <a:gd name="connsiteX54-18183" fmla="*/ 6252611 w 15811497"/>
              <a:gd name="connsiteY54-18184" fmla="*/ 633734 h 6248398"/>
              <a:gd name="connsiteX55-18185" fmla="*/ 6252610 w 15811497"/>
              <a:gd name="connsiteY55-18186" fmla="*/ 633734 h 6248398"/>
              <a:gd name="connsiteX56-18187" fmla="*/ 6233696 w 15811497"/>
              <a:gd name="connsiteY56-18188" fmla="*/ 664868 h 6248398"/>
              <a:gd name="connsiteX57-18189" fmla="*/ 6224019 w 15811497"/>
              <a:gd name="connsiteY57-18190" fmla="*/ 677808 h 6248398"/>
              <a:gd name="connsiteX58-18191" fmla="*/ 6248008 w 15811497"/>
              <a:gd name="connsiteY58-18192" fmla="*/ 638320 h 6248398"/>
              <a:gd name="connsiteX59-18193" fmla="*/ 6251291 w 15811497"/>
              <a:gd name="connsiteY59-18194" fmla="*/ 633930 h 6248398"/>
              <a:gd name="connsiteX60-18195" fmla="*/ 6251293 w 15811497"/>
              <a:gd name="connsiteY60-18196" fmla="*/ 633929 h 6248398"/>
              <a:gd name="connsiteX61-18197" fmla="*/ 6257683 w 15811497"/>
              <a:gd name="connsiteY61-18198" fmla="*/ 625384 h 6248398"/>
              <a:gd name="connsiteX62-18199" fmla="*/ 6257686 w 15811497"/>
              <a:gd name="connsiteY62-18200" fmla="*/ 625380 h 6248398"/>
              <a:gd name="connsiteX63-18201" fmla="*/ 6331355 w 15811497"/>
              <a:gd name="connsiteY63-18202" fmla="*/ 526865 h 6248398"/>
              <a:gd name="connsiteX64-18203" fmla="*/ 7448548 w 15811497"/>
              <a:gd name="connsiteY64-18204" fmla="*/ 0 h 6248398"/>
              <a:gd name="connsiteX0-18205" fmla="*/ 7448548 w 15811497"/>
              <a:gd name="connsiteY0-18206" fmla="*/ 0 h 6248398"/>
              <a:gd name="connsiteX1-18207" fmla="*/ 8721604 w 15811497"/>
              <a:gd name="connsiteY1-18208" fmla="*/ 757692 h 6248398"/>
              <a:gd name="connsiteX2-18209" fmla="*/ 8890522 w 15811497"/>
              <a:gd name="connsiteY2-18210" fmla="*/ 1193234 h 6248398"/>
              <a:gd name="connsiteX3-18211" fmla="*/ 9958384 w 15811497"/>
              <a:gd name="connsiteY3-18212" fmla="*/ 1828798 h 6248398"/>
              <a:gd name="connsiteX4-18213" fmla="*/ 10895504 w 15811497"/>
              <a:gd name="connsiteY4-18214" fmla="*/ 1386857 h 6248398"/>
              <a:gd name="connsiteX5-18215" fmla="*/ 11096041 w 15811497"/>
              <a:gd name="connsiteY5-18216" fmla="*/ 1170993 h 6248398"/>
              <a:gd name="connsiteX6-18217" fmla="*/ 13049247 w 15811497"/>
              <a:gd name="connsiteY6-18218" fmla="*/ 361949 h 6248398"/>
              <a:gd name="connsiteX7-18219" fmla="*/ 15811497 w 15811497"/>
              <a:gd name="connsiteY7-18220" fmla="*/ 3124198 h 6248398"/>
              <a:gd name="connsiteX8-18221" fmla="*/ 13049247 w 15811497"/>
              <a:gd name="connsiteY8-18222" fmla="*/ 5886448 h 6248398"/>
              <a:gd name="connsiteX9-18223" fmla="*/ 11732594 w 15811497"/>
              <a:gd name="connsiteY9-18224" fmla="*/ 5553059 h 6248398"/>
              <a:gd name="connsiteX10-18225" fmla="*/ 11096041 w 15811497"/>
              <a:gd name="connsiteY10-18226" fmla="*/ 5077404 h 6248398"/>
              <a:gd name="connsiteX11-18227" fmla="*/ 10610846 w 15811497"/>
              <a:gd name="connsiteY11-18228" fmla="*/ 5029199 h 6248398"/>
              <a:gd name="connsiteX12-18229" fmla="*/ 9640652 w 15811497"/>
              <a:gd name="connsiteY12-18230" fmla="*/ 5486739 h 6248398"/>
              <a:gd name="connsiteX13-18231" fmla="*/ 9628722 w 15811497"/>
              <a:gd name="connsiteY13-18232" fmla="*/ 5502693 h 6248398"/>
              <a:gd name="connsiteX14-18233" fmla="*/ 9568273 w 15811497"/>
              <a:gd name="connsiteY14-18234" fmla="*/ 5583530 h 6248398"/>
              <a:gd name="connsiteX15-18235" fmla="*/ 9628722 w 15811497"/>
              <a:gd name="connsiteY15-18236" fmla="*/ 5502694 h 6248398"/>
              <a:gd name="connsiteX16-18237" fmla="*/ 9480140 w 15811497"/>
              <a:gd name="connsiteY16-18238" fmla="*/ 5721533 h 6248398"/>
              <a:gd name="connsiteX17-18239" fmla="*/ 8362947 w 15811497"/>
              <a:gd name="connsiteY17-18240" fmla="*/ 6248398 h 6248398"/>
              <a:gd name="connsiteX18-18241" fmla="*/ 7028922 w 15811497"/>
              <a:gd name="connsiteY18-18242" fmla="*/ 5364147 h 6248398"/>
              <a:gd name="connsiteX19-18243" fmla="*/ 6990513 w 15811497"/>
              <a:gd name="connsiteY19-18244" fmla="*/ 5259205 h 6248398"/>
              <a:gd name="connsiteX20-18245" fmla="*/ 6990512 w 15811497"/>
              <a:gd name="connsiteY20-18246" fmla="*/ 5259199 h 6248398"/>
              <a:gd name="connsiteX21-18247" fmla="*/ 6983676 w 15811497"/>
              <a:gd name="connsiteY21-18248" fmla="*/ 5240519 h 6248398"/>
              <a:gd name="connsiteX22-18249" fmla="*/ 6983673 w 15811497"/>
              <a:gd name="connsiteY22-18250" fmla="*/ 5240519 h 6248398"/>
              <a:gd name="connsiteX23-18251" fmla="*/ 6980236 w 15811497"/>
              <a:gd name="connsiteY23-18252" fmla="*/ 5231130 h 6248398"/>
              <a:gd name="connsiteX24-18253" fmla="*/ 6978859 w 15811497"/>
              <a:gd name="connsiteY24-18254" fmla="*/ 5225774 h 6248398"/>
              <a:gd name="connsiteX25-18255" fmla="*/ 6984291 w 15811497"/>
              <a:gd name="connsiteY25-18256" fmla="*/ 5240614 h 6248398"/>
              <a:gd name="connsiteX26-18257" fmla="*/ 6984292 w 15811497"/>
              <a:gd name="connsiteY26-18258" fmla="*/ 5240614 h 6248398"/>
              <a:gd name="connsiteX27-18259" fmla="*/ 6978860 w 15811497"/>
              <a:gd name="connsiteY27-18260" fmla="*/ 5225773 h 6248398"/>
              <a:gd name="connsiteX28-18261" fmla="*/ 6944562 w 15811497"/>
              <a:gd name="connsiteY28-18262" fmla="*/ 5092380 h 6248398"/>
              <a:gd name="connsiteX29-18263" fmla="*/ 6978860 w 15811497"/>
              <a:gd name="connsiteY29-18264" fmla="*/ 5225773 h 6248398"/>
              <a:gd name="connsiteX30-18265" fmla="*/ 6948299 w 15811497"/>
              <a:gd name="connsiteY30-18266" fmla="*/ 5142273 h 6248398"/>
              <a:gd name="connsiteX31-18267" fmla="*/ 5829297 w 15811497"/>
              <a:gd name="connsiteY31-18268" fmla="*/ 4400549 h 6248398"/>
              <a:gd name="connsiteX32-18269" fmla="*/ 5056802 w 15811497"/>
              <a:gd name="connsiteY32-18270" fmla="*/ 4677867 h 6248398"/>
              <a:gd name="connsiteX33-18271" fmla="*/ 5022517 w 15811497"/>
              <a:gd name="connsiteY33-18272" fmla="*/ 4709027 h 6248398"/>
              <a:gd name="connsiteX34-18273" fmla="*/ 5022515 w 15811497"/>
              <a:gd name="connsiteY34-18274" fmla="*/ 4709029 h 6248398"/>
              <a:gd name="connsiteX35-18275" fmla="*/ 4778482 w 15811497"/>
              <a:gd name="connsiteY35-18276" fmla="*/ 5008058 h 6248398"/>
              <a:gd name="connsiteX36-18277" fmla="*/ 4715455 w 15811497"/>
              <a:gd name="connsiteY36-18278" fmla="*/ 5077404 h 6248398"/>
              <a:gd name="connsiteX37-18279" fmla="*/ 2762249 w 15811497"/>
              <a:gd name="connsiteY37-18280" fmla="*/ 5886448 h 6248398"/>
              <a:gd name="connsiteX38-18281" fmla="*/ 0 w 15811497"/>
              <a:gd name="connsiteY38-18282" fmla="*/ 3124198 h 6248398"/>
              <a:gd name="connsiteX39-18283" fmla="*/ 2762249 w 15811497"/>
              <a:gd name="connsiteY39-18284" fmla="*/ 361949 h 6248398"/>
              <a:gd name="connsiteX40-18285" fmla="*/ 4078902 w 15811497"/>
              <a:gd name="connsiteY40-18286" fmla="*/ 695338 h 6248398"/>
              <a:gd name="connsiteX41-18287" fmla="*/ 4261443 w 15811497"/>
              <a:gd name="connsiteY41-18288" fmla="*/ 806235 h 6248398"/>
              <a:gd name="connsiteX42-18289" fmla="*/ 4409044 w 15811497"/>
              <a:gd name="connsiteY42-18290" fmla="*/ 910268 h 6248398"/>
              <a:gd name="connsiteX43-18291" fmla="*/ 4612477 w 15811497"/>
              <a:gd name="connsiteY43-18292" fmla="*/ 1077402 h 6248398"/>
              <a:gd name="connsiteX44-18293" fmla="*/ 4612478 w 15811497"/>
              <a:gd name="connsiteY44-18294" fmla="*/ 1077403 h 6248398"/>
              <a:gd name="connsiteX45-18295" fmla="*/ 4701725 w 15811497"/>
              <a:gd name="connsiteY45-18296" fmla="*/ 1120394 h 6248398"/>
              <a:gd name="connsiteX46-18297" fmla="*/ 5191122 w 15811497"/>
              <a:gd name="connsiteY46-18298" fmla="*/ 1219199 h 6248398"/>
              <a:gd name="connsiteX47-18299" fmla="*/ 6161317 w 15811497"/>
              <a:gd name="connsiteY47-18300" fmla="*/ 761659 h 6248398"/>
              <a:gd name="connsiteX48-18301" fmla="*/ 6224019 w 15811497"/>
              <a:gd name="connsiteY48-18302" fmla="*/ 677808 h 6248398"/>
              <a:gd name="connsiteX49-18303" fmla="*/ 6175489 w 15811497"/>
              <a:gd name="connsiteY49-18304" fmla="*/ 757691 h 6248398"/>
              <a:gd name="connsiteX50-18305" fmla="*/ 6175489 w 15811497"/>
              <a:gd name="connsiteY50-18306" fmla="*/ 757692 h 6248398"/>
              <a:gd name="connsiteX51-18307" fmla="*/ 6224020 w 15811497"/>
              <a:gd name="connsiteY51-18308" fmla="*/ 677809 h 6248398"/>
              <a:gd name="connsiteX52-18309" fmla="*/ 6233696 w 15811497"/>
              <a:gd name="connsiteY52-18310" fmla="*/ 664869 h 6248398"/>
              <a:gd name="connsiteX53-18311" fmla="*/ 6252611 w 15811497"/>
              <a:gd name="connsiteY53-18312" fmla="*/ 633734 h 6248398"/>
              <a:gd name="connsiteX54-18313" fmla="*/ 6252610 w 15811497"/>
              <a:gd name="connsiteY54-18314" fmla="*/ 633734 h 6248398"/>
              <a:gd name="connsiteX55-18315" fmla="*/ 6233696 w 15811497"/>
              <a:gd name="connsiteY55-18316" fmla="*/ 664868 h 6248398"/>
              <a:gd name="connsiteX56-18317" fmla="*/ 6224019 w 15811497"/>
              <a:gd name="connsiteY56-18318" fmla="*/ 677808 h 6248398"/>
              <a:gd name="connsiteX57-18319" fmla="*/ 6248008 w 15811497"/>
              <a:gd name="connsiteY57-18320" fmla="*/ 638320 h 6248398"/>
              <a:gd name="connsiteX58-18321" fmla="*/ 6251291 w 15811497"/>
              <a:gd name="connsiteY58-18322" fmla="*/ 633930 h 6248398"/>
              <a:gd name="connsiteX59-18323" fmla="*/ 6251293 w 15811497"/>
              <a:gd name="connsiteY59-18324" fmla="*/ 633929 h 6248398"/>
              <a:gd name="connsiteX60-18325" fmla="*/ 6257683 w 15811497"/>
              <a:gd name="connsiteY60-18326" fmla="*/ 625384 h 6248398"/>
              <a:gd name="connsiteX61-18327" fmla="*/ 6257686 w 15811497"/>
              <a:gd name="connsiteY61-18328" fmla="*/ 625380 h 6248398"/>
              <a:gd name="connsiteX62-18329" fmla="*/ 6331355 w 15811497"/>
              <a:gd name="connsiteY62-18330" fmla="*/ 526865 h 6248398"/>
              <a:gd name="connsiteX63-18331" fmla="*/ 7448548 w 15811497"/>
              <a:gd name="connsiteY63-18332" fmla="*/ 0 h 6248398"/>
              <a:gd name="connsiteX0-18333" fmla="*/ 7448548 w 15811497"/>
              <a:gd name="connsiteY0-18334" fmla="*/ 0 h 6248398"/>
              <a:gd name="connsiteX1-18335" fmla="*/ 8721604 w 15811497"/>
              <a:gd name="connsiteY1-18336" fmla="*/ 757692 h 6248398"/>
              <a:gd name="connsiteX2-18337" fmla="*/ 8890522 w 15811497"/>
              <a:gd name="connsiteY2-18338" fmla="*/ 1193234 h 6248398"/>
              <a:gd name="connsiteX3-18339" fmla="*/ 9958384 w 15811497"/>
              <a:gd name="connsiteY3-18340" fmla="*/ 1828798 h 6248398"/>
              <a:gd name="connsiteX4-18341" fmla="*/ 10895504 w 15811497"/>
              <a:gd name="connsiteY4-18342" fmla="*/ 1386857 h 6248398"/>
              <a:gd name="connsiteX5-18343" fmla="*/ 11096041 w 15811497"/>
              <a:gd name="connsiteY5-18344" fmla="*/ 1170993 h 6248398"/>
              <a:gd name="connsiteX6-18345" fmla="*/ 13049247 w 15811497"/>
              <a:gd name="connsiteY6-18346" fmla="*/ 361949 h 6248398"/>
              <a:gd name="connsiteX7-18347" fmla="*/ 15811497 w 15811497"/>
              <a:gd name="connsiteY7-18348" fmla="*/ 3124198 h 6248398"/>
              <a:gd name="connsiteX8-18349" fmla="*/ 13049247 w 15811497"/>
              <a:gd name="connsiteY8-18350" fmla="*/ 5886448 h 6248398"/>
              <a:gd name="connsiteX9-18351" fmla="*/ 11732594 w 15811497"/>
              <a:gd name="connsiteY9-18352" fmla="*/ 5553059 h 6248398"/>
              <a:gd name="connsiteX10-18353" fmla="*/ 11096041 w 15811497"/>
              <a:gd name="connsiteY10-18354" fmla="*/ 5077404 h 6248398"/>
              <a:gd name="connsiteX11-18355" fmla="*/ 10610846 w 15811497"/>
              <a:gd name="connsiteY11-18356" fmla="*/ 5029199 h 6248398"/>
              <a:gd name="connsiteX12-18357" fmla="*/ 9640652 w 15811497"/>
              <a:gd name="connsiteY12-18358" fmla="*/ 5486739 h 6248398"/>
              <a:gd name="connsiteX13-18359" fmla="*/ 9628722 w 15811497"/>
              <a:gd name="connsiteY13-18360" fmla="*/ 5502693 h 6248398"/>
              <a:gd name="connsiteX14-18361" fmla="*/ 9628722 w 15811497"/>
              <a:gd name="connsiteY14-18362" fmla="*/ 5502694 h 6248398"/>
              <a:gd name="connsiteX15-18363" fmla="*/ 9480140 w 15811497"/>
              <a:gd name="connsiteY15-18364" fmla="*/ 5721533 h 6248398"/>
              <a:gd name="connsiteX16-18365" fmla="*/ 8362947 w 15811497"/>
              <a:gd name="connsiteY16-18366" fmla="*/ 6248398 h 6248398"/>
              <a:gd name="connsiteX17-18367" fmla="*/ 7028922 w 15811497"/>
              <a:gd name="connsiteY17-18368" fmla="*/ 5364147 h 6248398"/>
              <a:gd name="connsiteX18-18369" fmla="*/ 6990513 w 15811497"/>
              <a:gd name="connsiteY18-18370" fmla="*/ 5259205 h 6248398"/>
              <a:gd name="connsiteX19-18371" fmla="*/ 6990512 w 15811497"/>
              <a:gd name="connsiteY19-18372" fmla="*/ 5259199 h 6248398"/>
              <a:gd name="connsiteX20-18373" fmla="*/ 6983676 w 15811497"/>
              <a:gd name="connsiteY20-18374" fmla="*/ 5240519 h 6248398"/>
              <a:gd name="connsiteX21-18375" fmla="*/ 6983673 w 15811497"/>
              <a:gd name="connsiteY21-18376" fmla="*/ 5240519 h 6248398"/>
              <a:gd name="connsiteX22-18377" fmla="*/ 6980236 w 15811497"/>
              <a:gd name="connsiteY22-18378" fmla="*/ 5231130 h 6248398"/>
              <a:gd name="connsiteX23-18379" fmla="*/ 6978859 w 15811497"/>
              <a:gd name="connsiteY23-18380" fmla="*/ 5225774 h 6248398"/>
              <a:gd name="connsiteX24-18381" fmla="*/ 6984291 w 15811497"/>
              <a:gd name="connsiteY24-18382" fmla="*/ 5240614 h 6248398"/>
              <a:gd name="connsiteX25-18383" fmla="*/ 6984292 w 15811497"/>
              <a:gd name="connsiteY25-18384" fmla="*/ 5240614 h 6248398"/>
              <a:gd name="connsiteX26-18385" fmla="*/ 6978860 w 15811497"/>
              <a:gd name="connsiteY26-18386" fmla="*/ 5225773 h 6248398"/>
              <a:gd name="connsiteX27-18387" fmla="*/ 6944562 w 15811497"/>
              <a:gd name="connsiteY27-18388" fmla="*/ 5092380 h 6248398"/>
              <a:gd name="connsiteX28-18389" fmla="*/ 6978860 w 15811497"/>
              <a:gd name="connsiteY28-18390" fmla="*/ 5225773 h 6248398"/>
              <a:gd name="connsiteX29-18391" fmla="*/ 6948299 w 15811497"/>
              <a:gd name="connsiteY29-18392" fmla="*/ 5142273 h 6248398"/>
              <a:gd name="connsiteX30-18393" fmla="*/ 5829297 w 15811497"/>
              <a:gd name="connsiteY30-18394" fmla="*/ 4400549 h 6248398"/>
              <a:gd name="connsiteX31-18395" fmla="*/ 5056802 w 15811497"/>
              <a:gd name="connsiteY31-18396" fmla="*/ 4677867 h 6248398"/>
              <a:gd name="connsiteX32-18397" fmla="*/ 5022517 w 15811497"/>
              <a:gd name="connsiteY32-18398" fmla="*/ 4709027 h 6248398"/>
              <a:gd name="connsiteX33-18399" fmla="*/ 5022515 w 15811497"/>
              <a:gd name="connsiteY33-18400" fmla="*/ 4709029 h 6248398"/>
              <a:gd name="connsiteX34-18401" fmla="*/ 4778482 w 15811497"/>
              <a:gd name="connsiteY34-18402" fmla="*/ 5008058 h 6248398"/>
              <a:gd name="connsiteX35-18403" fmla="*/ 4715455 w 15811497"/>
              <a:gd name="connsiteY35-18404" fmla="*/ 5077404 h 6248398"/>
              <a:gd name="connsiteX36-18405" fmla="*/ 2762249 w 15811497"/>
              <a:gd name="connsiteY36-18406" fmla="*/ 5886448 h 6248398"/>
              <a:gd name="connsiteX37-18407" fmla="*/ 0 w 15811497"/>
              <a:gd name="connsiteY37-18408" fmla="*/ 3124198 h 6248398"/>
              <a:gd name="connsiteX38-18409" fmla="*/ 2762249 w 15811497"/>
              <a:gd name="connsiteY38-18410" fmla="*/ 361949 h 6248398"/>
              <a:gd name="connsiteX39-18411" fmla="*/ 4078902 w 15811497"/>
              <a:gd name="connsiteY39-18412" fmla="*/ 695338 h 6248398"/>
              <a:gd name="connsiteX40-18413" fmla="*/ 4261443 w 15811497"/>
              <a:gd name="connsiteY40-18414" fmla="*/ 806235 h 6248398"/>
              <a:gd name="connsiteX41-18415" fmla="*/ 4409044 w 15811497"/>
              <a:gd name="connsiteY41-18416" fmla="*/ 910268 h 6248398"/>
              <a:gd name="connsiteX42-18417" fmla="*/ 4612477 w 15811497"/>
              <a:gd name="connsiteY42-18418" fmla="*/ 1077402 h 6248398"/>
              <a:gd name="connsiteX43-18419" fmla="*/ 4612478 w 15811497"/>
              <a:gd name="connsiteY43-18420" fmla="*/ 1077403 h 6248398"/>
              <a:gd name="connsiteX44-18421" fmla="*/ 4701725 w 15811497"/>
              <a:gd name="connsiteY44-18422" fmla="*/ 1120394 h 6248398"/>
              <a:gd name="connsiteX45-18423" fmla="*/ 5191122 w 15811497"/>
              <a:gd name="connsiteY45-18424" fmla="*/ 1219199 h 6248398"/>
              <a:gd name="connsiteX46-18425" fmla="*/ 6161317 w 15811497"/>
              <a:gd name="connsiteY46-18426" fmla="*/ 761659 h 6248398"/>
              <a:gd name="connsiteX47-18427" fmla="*/ 6224019 w 15811497"/>
              <a:gd name="connsiteY47-18428" fmla="*/ 677808 h 6248398"/>
              <a:gd name="connsiteX48-18429" fmla="*/ 6175489 w 15811497"/>
              <a:gd name="connsiteY48-18430" fmla="*/ 757691 h 6248398"/>
              <a:gd name="connsiteX49-18431" fmla="*/ 6175489 w 15811497"/>
              <a:gd name="connsiteY49-18432" fmla="*/ 757692 h 6248398"/>
              <a:gd name="connsiteX50-18433" fmla="*/ 6224020 w 15811497"/>
              <a:gd name="connsiteY50-18434" fmla="*/ 677809 h 6248398"/>
              <a:gd name="connsiteX51-18435" fmla="*/ 6233696 w 15811497"/>
              <a:gd name="connsiteY51-18436" fmla="*/ 664869 h 6248398"/>
              <a:gd name="connsiteX52-18437" fmla="*/ 6252611 w 15811497"/>
              <a:gd name="connsiteY52-18438" fmla="*/ 633734 h 6248398"/>
              <a:gd name="connsiteX53-18439" fmla="*/ 6252610 w 15811497"/>
              <a:gd name="connsiteY53-18440" fmla="*/ 633734 h 6248398"/>
              <a:gd name="connsiteX54-18441" fmla="*/ 6233696 w 15811497"/>
              <a:gd name="connsiteY54-18442" fmla="*/ 664868 h 6248398"/>
              <a:gd name="connsiteX55-18443" fmla="*/ 6224019 w 15811497"/>
              <a:gd name="connsiteY55-18444" fmla="*/ 677808 h 6248398"/>
              <a:gd name="connsiteX56-18445" fmla="*/ 6248008 w 15811497"/>
              <a:gd name="connsiteY56-18446" fmla="*/ 638320 h 6248398"/>
              <a:gd name="connsiteX57-18447" fmla="*/ 6251291 w 15811497"/>
              <a:gd name="connsiteY57-18448" fmla="*/ 633930 h 6248398"/>
              <a:gd name="connsiteX58-18449" fmla="*/ 6251293 w 15811497"/>
              <a:gd name="connsiteY58-18450" fmla="*/ 633929 h 6248398"/>
              <a:gd name="connsiteX59-18451" fmla="*/ 6257683 w 15811497"/>
              <a:gd name="connsiteY59-18452" fmla="*/ 625384 h 6248398"/>
              <a:gd name="connsiteX60-18453" fmla="*/ 6257686 w 15811497"/>
              <a:gd name="connsiteY60-18454" fmla="*/ 625380 h 6248398"/>
              <a:gd name="connsiteX61-18455" fmla="*/ 6331355 w 15811497"/>
              <a:gd name="connsiteY61-18456" fmla="*/ 526865 h 6248398"/>
              <a:gd name="connsiteX62-18457" fmla="*/ 7448548 w 15811497"/>
              <a:gd name="connsiteY62-18458" fmla="*/ 0 h 6248398"/>
              <a:gd name="connsiteX0-18459" fmla="*/ 7448548 w 15811497"/>
              <a:gd name="connsiteY0-18460" fmla="*/ 0 h 6248398"/>
              <a:gd name="connsiteX1-18461" fmla="*/ 8721604 w 15811497"/>
              <a:gd name="connsiteY1-18462" fmla="*/ 757692 h 6248398"/>
              <a:gd name="connsiteX2-18463" fmla="*/ 8890522 w 15811497"/>
              <a:gd name="connsiteY2-18464" fmla="*/ 1193234 h 6248398"/>
              <a:gd name="connsiteX3-18465" fmla="*/ 9958384 w 15811497"/>
              <a:gd name="connsiteY3-18466" fmla="*/ 1828798 h 6248398"/>
              <a:gd name="connsiteX4-18467" fmla="*/ 10895504 w 15811497"/>
              <a:gd name="connsiteY4-18468" fmla="*/ 1386857 h 6248398"/>
              <a:gd name="connsiteX5-18469" fmla="*/ 11096041 w 15811497"/>
              <a:gd name="connsiteY5-18470" fmla="*/ 1170993 h 6248398"/>
              <a:gd name="connsiteX6-18471" fmla="*/ 13049247 w 15811497"/>
              <a:gd name="connsiteY6-18472" fmla="*/ 361949 h 6248398"/>
              <a:gd name="connsiteX7-18473" fmla="*/ 15811497 w 15811497"/>
              <a:gd name="connsiteY7-18474" fmla="*/ 3124198 h 6248398"/>
              <a:gd name="connsiteX8-18475" fmla="*/ 13049247 w 15811497"/>
              <a:gd name="connsiteY8-18476" fmla="*/ 5886448 h 6248398"/>
              <a:gd name="connsiteX9-18477" fmla="*/ 11732594 w 15811497"/>
              <a:gd name="connsiteY9-18478" fmla="*/ 5553059 h 6248398"/>
              <a:gd name="connsiteX10-18479" fmla="*/ 11096041 w 15811497"/>
              <a:gd name="connsiteY10-18480" fmla="*/ 5077404 h 6248398"/>
              <a:gd name="connsiteX11-18481" fmla="*/ 10610846 w 15811497"/>
              <a:gd name="connsiteY11-18482" fmla="*/ 5029199 h 6248398"/>
              <a:gd name="connsiteX12-18483" fmla="*/ 9640652 w 15811497"/>
              <a:gd name="connsiteY12-18484" fmla="*/ 5486739 h 6248398"/>
              <a:gd name="connsiteX13-18485" fmla="*/ 9628722 w 15811497"/>
              <a:gd name="connsiteY13-18486" fmla="*/ 5502693 h 6248398"/>
              <a:gd name="connsiteX14-18487" fmla="*/ 9480140 w 15811497"/>
              <a:gd name="connsiteY14-18488" fmla="*/ 5721533 h 6248398"/>
              <a:gd name="connsiteX15-18489" fmla="*/ 8362947 w 15811497"/>
              <a:gd name="connsiteY15-18490" fmla="*/ 6248398 h 6248398"/>
              <a:gd name="connsiteX16-18491" fmla="*/ 7028922 w 15811497"/>
              <a:gd name="connsiteY16-18492" fmla="*/ 5364147 h 6248398"/>
              <a:gd name="connsiteX17-18493" fmla="*/ 6990513 w 15811497"/>
              <a:gd name="connsiteY17-18494" fmla="*/ 5259205 h 6248398"/>
              <a:gd name="connsiteX18-18495" fmla="*/ 6990512 w 15811497"/>
              <a:gd name="connsiteY18-18496" fmla="*/ 5259199 h 6248398"/>
              <a:gd name="connsiteX19-18497" fmla="*/ 6983676 w 15811497"/>
              <a:gd name="connsiteY19-18498" fmla="*/ 5240519 h 6248398"/>
              <a:gd name="connsiteX20-18499" fmla="*/ 6983673 w 15811497"/>
              <a:gd name="connsiteY20-18500" fmla="*/ 5240519 h 6248398"/>
              <a:gd name="connsiteX21-18501" fmla="*/ 6980236 w 15811497"/>
              <a:gd name="connsiteY21-18502" fmla="*/ 5231130 h 6248398"/>
              <a:gd name="connsiteX22-18503" fmla="*/ 6978859 w 15811497"/>
              <a:gd name="connsiteY22-18504" fmla="*/ 5225774 h 6248398"/>
              <a:gd name="connsiteX23-18505" fmla="*/ 6984291 w 15811497"/>
              <a:gd name="connsiteY23-18506" fmla="*/ 5240614 h 6248398"/>
              <a:gd name="connsiteX24-18507" fmla="*/ 6984292 w 15811497"/>
              <a:gd name="connsiteY24-18508" fmla="*/ 5240614 h 6248398"/>
              <a:gd name="connsiteX25-18509" fmla="*/ 6978860 w 15811497"/>
              <a:gd name="connsiteY25-18510" fmla="*/ 5225773 h 6248398"/>
              <a:gd name="connsiteX26-18511" fmla="*/ 6944562 w 15811497"/>
              <a:gd name="connsiteY26-18512" fmla="*/ 5092380 h 6248398"/>
              <a:gd name="connsiteX27-18513" fmla="*/ 6978860 w 15811497"/>
              <a:gd name="connsiteY27-18514" fmla="*/ 5225773 h 6248398"/>
              <a:gd name="connsiteX28-18515" fmla="*/ 6948299 w 15811497"/>
              <a:gd name="connsiteY28-18516" fmla="*/ 5142273 h 6248398"/>
              <a:gd name="connsiteX29-18517" fmla="*/ 5829297 w 15811497"/>
              <a:gd name="connsiteY29-18518" fmla="*/ 4400549 h 6248398"/>
              <a:gd name="connsiteX30-18519" fmla="*/ 5056802 w 15811497"/>
              <a:gd name="connsiteY30-18520" fmla="*/ 4677867 h 6248398"/>
              <a:gd name="connsiteX31-18521" fmla="*/ 5022517 w 15811497"/>
              <a:gd name="connsiteY31-18522" fmla="*/ 4709027 h 6248398"/>
              <a:gd name="connsiteX32-18523" fmla="*/ 5022515 w 15811497"/>
              <a:gd name="connsiteY32-18524" fmla="*/ 4709029 h 6248398"/>
              <a:gd name="connsiteX33-18525" fmla="*/ 4778482 w 15811497"/>
              <a:gd name="connsiteY33-18526" fmla="*/ 5008058 h 6248398"/>
              <a:gd name="connsiteX34-18527" fmla="*/ 4715455 w 15811497"/>
              <a:gd name="connsiteY34-18528" fmla="*/ 5077404 h 6248398"/>
              <a:gd name="connsiteX35-18529" fmla="*/ 2762249 w 15811497"/>
              <a:gd name="connsiteY35-18530" fmla="*/ 5886448 h 6248398"/>
              <a:gd name="connsiteX36-18531" fmla="*/ 0 w 15811497"/>
              <a:gd name="connsiteY36-18532" fmla="*/ 3124198 h 6248398"/>
              <a:gd name="connsiteX37-18533" fmla="*/ 2762249 w 15811497"/>
              <a:gd name="connsiteY37-18534" fmla="*/ 361949 h 6248398"/>
              <a:gd name="connsiteX38-18535" fmla="*/ 4078902 w 15811497"/>
              <a:gd name="connsiteY38-18536" fmla="*/ 695338 h 6248398"/>
              <a:gd name="connsiteX39-18537" fmla="*/ 4261443 w 15811497"/>
              <a:gd name="connsiteY39-18538" fmla="*/ 806235 h 6248398"/>
              <a:gd name="connsiteX40-18539" fmla="*/ 4409044 w 15811497"/>
              <a:gd name="connsiteY40-18540" fmla="*/ 910268 h 6248398"/>
              <a:gd name="connsiteX41-18541" fmla="*/ 4612477 w 15811497"/>
              <a:gd name="connsiteY41-18542" fmla="*/ 1077402 h 6248398"/>
              <a:gd name="connsiteX42-18543" fmla="*/ 4612478 w 15811497"/>
              <a:gd name="connsiteY42-18544" fmla="*/ 1077403 h 6248398"/>
              <a:gd name="connsiteX43-18545" fmla="*/ 4701725 w 15811497"/>
              <a:gd name="connsiteY43-18546" fmla="*/ 1120394 h 6248398"/>
              <a:gd name="connsiteX44-18547" fmla="*/ 5191122 w 15811497"/>
              <a:gd name="connsiteY44-18548" fmla="*/ 1219199 h 6248398"/>
              <a:gd name="connsiteX45-18549" fmla="*/ 6161317 w 15811497"/>
              <a:gd name="connsiteY45-18550" fmla="*/ 761659 h 6248398"/>
              <a:gd name="connsiteX46-18551" fmla="*/ 6224019 w 15811497"/>
              <a:gd name="connsiteY46-18552" fmla="*/ 677808 h 6248398"/>
              <a:gd name="connsiteX47-18553" fmla="*/ 6175489 w 15811497"/>
              <a:gd name="connsiteY47-18554" fmla="*/ 757691 h 6248398"/>
              <a:gd name="connsiteX48-18555" fmla="*/ 6175489 w 15811497"/>
              <a:gd name="connsiteY48-18556" fmla="*/ 757692 h 6248398"/>
              <a:gd name="connsiteX49-18557" fmla="*/ 6224020 w 15811497"/>
              <a:gd name="connsiteY49-18558" fmla="*/ 677809 h 6248398"/>
              <a:gd name="connsiteX50-18559" fmla="*/ 6233696 w 15811497"/>
              <a:gd name="connsiteY50-18560" fmla="*/ 664869 h 6248398"/>
              <a:gd name="connsiteX51-18561" fmla="*/ 6252611 w 15811497"/>
              <a:gd name="connsiteY51-18562" fmla="*/ 633734 h 6248398"/>
              <a:gd name="connsiteX52-18563" fmla="*/ 6252610 w 15811497"/>
              <a:gd name="connsiteY52-18564" fmla="*/ 633734 h 6248398"/>
              <a:gd name="connsiteX53-18565" fmla="*/ 6233696 w 15811497"/>
              <a:gd name="connsiteY53-18566" fmla="*/ 664868 h 6248398"/>
              <a:gd name="connsiteX54-18567" fmla="*/ 6224019 w 15811497"/>
              <a:gd name="connsiteY54-18568" fmla="*/ 677808 h 6248398"/>
              <a:gd name="connsiteX55-18569" fmla="*/ 6248008 w 15811497"/>
              <a:gd name="connsiteY55-18570" fmla="*/ 638320 h 6248398"/>
              <a:gd name="connsiteX56-18571" fmla="*/ 6251291 w 15811497"/>
              <a:gd name="connsiteY56-18572" fmla="*/ 633930 h 6248398"/>
              <a:gd name="connsiteX57-18573" fmla="*/ 6251293 w 15811497"/>
              <a:gd name="connsiteY57-18574" fmla="*/ 633929 h 6248398"/>
              <a:gd name="connsiteX58-18575" fmla="*/ 6257683 w 15811497"/>
              <a:gd name="connsiteY58-18576" fmla="*/ 625384 h 6248398"/>
              <a:gd name="connsiteX59-18577" fmla="*/ 6257686 w 15811497"/>
              <a:gd name="connsiteY59-18578" fmla="*/ 625380 h 6248398"/>
              <a:gd name="connsiteX60-18579" fmla="*/ 6331355 w 15811497"/>
              <a:gd name="connsiteY60-18580" fmla="*/ 526865 h 6248398"/>
              <a:gd name="connsiteX61-18581" fmla="*/ 7448548 w 15811497"/>
              <a:gd name="connsiteY61-18582" fmla="*/ 0 h 6248398"/>
              <a:gd name="connsiteX0-18583" fmla="*/ 7448548 w 15811497"/>
              <a:gd name="connsiteY0-18584" fmla="*/ 0 h 6248398"/>
              <a:gd name="connsiteX1-18585" fmla="*/ 8721604 w 15811497"/>
              <a:gd name="connsiteY1-18586" fmla="*/ 757692 h 6248398"/>
              <a:gd name="connsiteX2-18587" fmla="*/ 8890522 w 15811497"/>
              <a:gd name="connsiteY2-18588" fmla="*/ 1193234 h 6248398"/>
              <a:gd name="connsiteX3-18589" fmla="*/ 9958384 w 15811497"/>
              <a:gd name="connsiteY3-18590" fmla="*/ 1828798 h 6248398"/>
              <a:gd name="connsiteX4-18591" fmla="*/ 10895504 w 15811497"/>
              <a:gd name="connsiteY4-18592" fmla="*/ 1386857 h 6248398"/>
              <a:gd name="connsiteX5-18593" fmla="*/ 11096041 w 15811497"/>
              <a:gd name="connsiteY5-18594" fmla="*/ 1170993 h 6248398"/>
              <a:gd name="connsiteX6-18595" fmla="*/ 13049247 w 15811497"/>
              <a:gd name="connsiteY6-18596" fmla="*/ 361949 h 6248398"/>
              <a:gd name="connsiteX7-18597" fmla="*/ 15811497 w 15811497"/>
              <a:gd name="connsiteY7-18598" fmla="*/ 3124198 h 6248398"/>
              <a:gd name="connsiteX8-18599" fmla="*/ 13049247 w 15811497"/>
              <a:gd name="connsiteY8-18600" fmla="*/ 5886448 h 6248398"/>
              <a:gd name="connsiteX9-18601" fmla="*/ 11732594 w 15811497"/>
              <a:gd name="connsiteY9-18602" fmla="*/ 5553059 h 6248398"/>
              <a:gd name="connsiteX10-18603" fmla="*/ 11096041 w 15811497"/>
              <a:gd name="connsiteY10-18604" fmla="*/ 5077404 h 6248398"/>
              <a:gd name="connsiteX11-18605" fmla="*/ 10610846 w 15811497"/>
              <a:gd name="connsiteY11-18606" fmla="*/ 5029199 h 6248398"/>
              <a:gd name="connsiteX12-18607" fmla="*/ 9640652 w 15811497"/>
              <a:gd name="connsiteY12-18608" fmla="*/ 5486739 h 6248398"/>
              <a:gd name="connsiteX13-18609" fmla="*/ 9480140 w 15811497"/>
              <a:gd name="connsiteY13-18610" fmla="*/ 5721533 h 6248398"/>
              <a:gd name="connsiteX14-18611" fmla="*/ 8362947 w 15811497"/>
              <a:gd name="connsiteY14-18612" fmla="*/ 6248398 h 6248398"/>
              <a:gd name="connsiteX15-18613" fmla="*/ 7028922 w 15811497"/>
              <a:gd name="connsiteY15-18614" fmla="*/ 5364147 h 6248398"/>
              <a:gd name="connsiteX16-18615" fmla="*/ 6990513 w 15811497"/>
              <a:gd name="connsiteY16-18616" fmla="*/ 5259205 h 6248398"/>
              <a:gd name="connsiteX17-18617" fmla="*/ 6990512 w 15811497"/>
              <a:gd name="connsiteY17-18618" fmla="*/ 5259199 h 6248398"/>
              <a:gd name="connsiteX18-18619" fmla="*/ 6983676 w 15811497"/>
              <a:gd name="connsiteY18-18620" fmla="*/ 5240519 h 6248398"/>
              <a:gd name="connsiteX19-18621" fmla="*/ 6983673 w 15811497"/>
              <a:gd name="connsiteY19-18622" fmla="*/ 5240519 h 6248398"/>
              <a:gd name="connsiteX20-18623" fmla="*/ 6980236 w 15811497"/>
              <a:gd name="connsiteY20-18624" fmla="*/ 5231130 h 6248398"/>
              <a:gd name="connsiteX21-18625" fmla="*/ 6978859 w 15811497"/>
              <a:gd name="connsiteY21-18626" fmla="*/ 5225774 h 6248398"/>
              <a:gd name="connsiteX22-18627" fmla="*/ 6984291 w 15811497"/>
              <a:gd name="connsiteY22-18628" fmla="*/ 5240614 h 6248398"/>
              <a:gd name="connsiteX23-18629" fmla="*/ 6984292 w 15811497"/>
              <a:gd name="connsiteY23-18630" fmla="*/ 5240614 h 6248398"/>
              <a:gd name="connsiteX24-18631" fmla="*/ 6978860 w 15811497"/>
              <a:gd name="connsiteY24-18632" fmla="*/ 5225773 h 6248398"/>
              <a:gd name="connsiteX25-18633" fmla="*/ 6944562 w 15811497"/>
              <a:gd name="connsiteY25-18634" fmla="*/ 5092380 h 6248398"/>
              <a:gd name="connsiteX26-18635" fmla="*/ 6978860 w 15811497"/>
              <a:gd name="connsiteY26-18636" fmla="*/ 5225773 h 6248398"/>
              <a:gd name="connsiteX27-18637" fmla="*/ 6948299 w 15811497"/>
              <a:gd name="connsiteY27-18638" fmla="*/ 5142273 h 6248398"/>
              <a:gd name="connsiteX28-18639" fmla="*/ 5829297 w 15811497"/>
              <a:gd name="connsiteY28-18640" fmla="*/ 4400549 h 6248398"/>
              <a:gd name="connsiteX29-18641" fmla="*/ 5056802 w 15811497"/>
              <a:gd name="connsiteY29-18642" fmla="*/ 4677867 h 6248398"/>
              <a:gd name="connsiteX30-18643" fmla="*/ 5022517 w 15811497"/>
              <a:gd name="connsiteY30-18644" fmla="*/ 4709027 h 6248398"/>
              <a:gd name="connsiteX31-18645" fmla="*/ 5022515 w 15811497"/>
              <a:gd name="connsiteY31-18646" fmla="*/ 4709029 h 6248398"/>
              <a:gd name="connsiteX32-18647" fmla="*/ 4778482 w 15811497"/>
              <a:gd name="connsiteY32-18648" fmla="*/ 5008058 h 6248398"/>
              <a:gd name="connsiteX33-18649" fmla="*/ 4715455 w 15811497"/>
              <a:gd name="connsiteY33-18650" fmla="*/ 5077404 h 6248398"/>
              <a:gd name="connsiteX34-18651" fmla="*/ 2762249 w 15811497"/>
              <a:gd name="connsiteY34-18652" fmla="*/ 5886448 h 6248398"/>
              <a:gd name="connsiteX35-18653" fmla="*/ 0 w 15811497"/>
              <a:gd name="connsiteY35-18654" fmla="*/ 3124198 h 6248398"/>
              <a:gd name="connsiteX36-18655" fmla="*/ 2762249 w 15811497"/>
              <a:gd name="connsiteY36-18656" fmla="*/ 361949 h 6248398"/>
              <a:gd name="connsiteX37-18657" fmla="*/ 4078902 w 15811497"/>
              <a:gd name="connsiteY37-18658" fmla="*/ 695338 h 6248398"/>
              <a:gd name="connsiteX38-18659" fmla="*/ 4261443 w 15811497"/>
              <a:gd name="connsiteY38-18660" fmla="*/ 806235 h 6248398"/>
              <a:gd name="connsiteX39-18661" fmla="*/ 4409044 w 15811497"/>
              <a:gd name="connsiteY39-18662" fmla="*/ 910268 h 6248398"/>
              <a:gd name="connsiteX40-18663" fmla="*/ 4612477 w 15811497"/>
              <a:gd name="connsiteY40-18664" fmla="*/ 1077402 h 6248398"/>
              <a:gd name="connsiteX41-18665" fmla="*/ 4612478 w 15811497"/>
              <a:gd name="connsiteY41-18666" fmla="*/ 1077403 h 6248398"/>
              <a:gd name="connsiteX42-18667" fmla="*/ 4701725 w 15811497"/>
              <a:gd name="connsiteY42-18668" fmla="*/ 1120394 h 6248398"/>
              <a:gd name="connsiteX43-18669" fmla="*/ 5191122 w 15811497"/>
              <a:gd name="connsiteY43-18670" fmla="*/ 1219199 h 6248398"/>
              <a:gd name="connsiteX44-18671" fmla="*/ 6161317 w 15811497"/>
              <a:gd name="connsiteY44-18672" fmla="*/ 761659 h 6248398"/>
              <a:gd name="connsiteX45-18673" fmla="*/ 6224019 w 15811497"/>
              <a:gd name="connsiteY45-18674" fmla="*/ 677808 h 6248398"/>
              <a:gd name="connsiteX46-18675" fmla="*/ 6175489 w 15811497"/>
              <a:gd name="connsiteY46-18676" fmla="*/ 757691 h 6248398"/>
              <a:gd name="connsiteX47-18677" fmla="*/ 6175489 w 15811497"/>
              <a:gd name="connsiteY47-18678" fmla="*/ 757692 h 6248398"/>
              <a:gd name="connsiteX48-18679" fmla="*/ 6224020 w 15811497"/>
              <a:gd name="connsiteY48-18680" fmla="*/ 677809 h 6248398"/>
              <a:gd name="connsiteX49-18681" fmla="*/ 6233696 w 15811497"/>
              <a:gd name="connsiteY49-18682" fmla="*/ 664869 h 6248398"/>
              <a:gd name="connsiteX50-18683" fmla="*/ 6252611 w 15811497"/>
              <a:gd name="connsiteY50-18684" fmla="*/ 633734 h 6248398"/>
              <a:gd name="connsiteX51-18685" fmla="*/ 6252610 w 15811497"/>
              <a:gd name="connsiteY51-18686" fmla="*/ 633734 h 6248398"/>
              <a:gd name="connsiteX52-18687" fmla="*/ 6233696 w 15811497"/>
              <a:gd name="connsiteY52-18688" fmla="*/ 664868 h 6248398"/>
              <a:gd name="connsiteX53-18689" fmla="*/ 6224019 w 15811497"/>
              <a:gd name="connsiteY53-18690" fmla="*/ 677808 h 6248398"/>
              <a:gd name="connsiteX54-18691" fmla="*/ 6248008 w 15811497"/>
              <a:gd name="connsiteY54-18692" fmla="*/ 638320 h 6248398"/>
              <a:gd name="connsiteX55-18693" fmla="*/ 6251291 w 15811497"/>
              <a:gd name="connsiteY55-18694" fmla="*/ 633930 h 6248398"/>
              <a:gd name="connsiteX56-18695" fmla="*/ 6251293 w 15811497"/>
              <a:gd name="connsiteY56-18696" fmla="*/ 633929 h 6248398"/>
              <a:gd name="connsiteX57-18697" fmla="*/ 6257683 w 15811497"/>
              <a:gd name="connsiteY57-18698" fmla="*/ 625384 h 6248398"/>
              <a:gd name="connsiteX58-18699" fmla="*/ 6257686 w 15811497"/>
              <a:gd name="connsiteY58-18700" fmla="*/ 625380 h 6248398"/>
              <a:gd name="connsiteX59-18701" fmla="*/ 6331355 w 15811497"/>
              <a:gd name="connsiteY59-18702" fmla="*/ 526865 h 6248398"/>
              <a:gd name="connsiteX60-18703" fmla="*/ 7448548 w 15811497"/>
              <a:gd name="connsiteY60-18704" fmla="*/ 0 h 6248398"/>
              <a:gd name="connsiteX0-18705" fmla="*/ 7448548 w 15811497"/>
              <a:gd name="connsiteY0-18706" fmla="*/ 0 h 6248398"/>
              <a:gd name="connsiteX1-18707" fmla="*/ 8721604 w 15811497"/>
              <a:gd name="connsiteY1-18708" fmla="*/ 757692 h 6248398"/>
              <a:gd name="connsiteX2-18709" fmla="*/ 8890522 w 15811497"/>
              <a:gd name="connsiteY2-18710" fmla="*/ 1193234 h 6248398"/>
              <a:gd name="connsiteX3-18711" fmla="*/ 9958384 w 15811497"/>
              <a:gd name="connsiteY3-18712" fmla="*/ 1828798 h 6248398"/>
              <a:gd name="connsiteX4-18713" fmla="*/ 10895504 w 15811497"/>
              <a:gd name="connsiteY4-18714" fmla="*/ 1386857 h 6248398"/>
              <a:gd name="connsiteX5-18715" fmla="*/ 11096041 w 15811497"/>
              <a:gd name="connsiteY5-18716" fmla="*/ 1170993 h 6248398"/>
              <a:gd name="connsiteX6-18717" fmla="*/ 13049247 w 15811497"/>
              <a:gd name="connsiteY6-18718" fmla="*/ 361949 h 6248398"/>
              <a:gd name="connsiteX7-18719" fmla="*/ 15811497 w 15811497"/>
              <a:gd name="connsiteY7-18720" fmla="*/ 3124198 h 6248398"/>
              <a:gd name="connsiteX8-18721" fmla="*/ 13049247 w 15811497"/>
              <a:gd name="connsiteY8-18722" fmla="*/ 5886448 h 6248398"/>
              <a:gd name="connsiteX9-18723" fmla="*/ 11732594 w 15811497"/>
              <a:gd name="connsiteY9-18724" fmla="*/ 5553059 h 6248398"/>
              <a:gd name="connsiteX10-18725" fmla="*/ 11096041 w 15811497"/>
              <a:gd name="connsiteY10-18726" fmla="*/ 5077404 h 6248398"/>
              <a:gd name="connsiteX11-18727" fmla="*/ 10610846 w 15811497"/>
              <a:gd name="connsiteY11-18728" fmla="*/ 5029199 h 6248398"/>
              <a:gd name="connsiteX12-18729" fmla="*/ 9640652 w 15811497"/>
              <a:gd name="connsiteY12-18730" fmla="*/ 5486739 h 6248398"/>
              <a:gd name="connsiteX13-18731" fmla="*/ 9480140 w 15811497"/>
              <a:gd name="connsiteY13-18732" fmla="*/ 5721533 h 6248398"/>
              <a:gd name="connsiteX14-18733" fmla="*/ 8362947 w 15811497"/>
              <a:gd name="connsiteY14-18734" fmla="*/ 6248398 h 6248398"/>
              <a:gd name="connsiteX15-18735" fmla="*/ 7028922 w 15811497"/>
              <a:gd name="connsiteY15-18736" fmla="*/ 5364147 h 6248398"/>
              <a:gd name="connsiteX16-18737" fmla="*/ 6990513 w 15811497"/>
              <a:gd name="connsiteY16-18738" fmla="*/ 5259205 h 6248398"/>
              <a:gd name="connsiteX17-18739" fmla="*/ 6990512 w 15811497"/>
              <a:gd name="connsiteY17-18740" fmla="*/ 5259199 h 6248398"/>
              <a:gd name="connsiteX18-18741" fmla="*/ 6983676 w 15811497"/>
              <a:gd name="connsiteY18-18742" fmla="*/ 5240519 h 6248398"/>
              <a:gd name="connsiteX19-18743" fmla="*/ 6983673 w 15811497"/>
              <a:gd name="connsiteY19-18744" fmla="*/ 5240519 h 6248398"/>
              <a:gd name="connsiteX20-18745" fmla="*/ 6980236 w 15811497"/>
              <a:gd name="connsiteY20-18746" fmla="*/ 5231130 h 6248398"/>
              <a:gd name="connsiteX21-18747" fmla="*/ 6978859 w 15811497"/>
              <a:gd name="connsiteY21-18748" fmla="*/ 5225774 h 6248398"/>
              <a:gd name="connsiteX22-18749" fmla="*/ 6984291 w 15811497"/>
              <a:gd name="connsiteY22-18750" fmla="*/ 5240614 h 6248398"/>
              <a:gd name="connsiteX23-18751" fmla="*/ 6984292 w 15811497"/>
              <a:gd name="connsiteY23-18752" fmla="*/ 5240614 h 6248398"/>
              <a:gd name="connsiteX24-18753" fmla="*/ 6978860 w 15811497"/>
              <a:gd name="connsiteY24-18754" fmla="*/ 5225773 h 6248398"/>
              <a:gd name="connsiteX25-18755" fmla="*/ 6944562 w 15811497"/>
              <a:gd name="connsiteY25-18756" fmla="*/ 5092380 h 6248398"/>
              <a:gd name="connsiteX26-18757" fmla="*/ 6948299 w 15811497"/>
              <a:gd name="connsiteY26-18758" fmla="*/ 5142273 h 6248398"/>
              <a:gd name="connsiteX27-18759" fmla="*/ 5829297 w 15811497"/>
              <a:gd name="connsiteY27-18760" fmla="*/ 4400549 h 6248398"/>
              <a:gd name="connsiteX28-18761" fmla="*/ 5056802 w 15811497"/>
              <a:gd name="connsiteY28-18762" fmla="*/ 4677867 h 6248398"/>
              <a:gd name="connsiteX29-18763" fmla="*/ 5022517 w 15811497"/>
              <a:gd name="connsiteY29-18764" fmla="*/ 4709027 h 6248398"/>
              <a:gd name="connsiteX30-18765" fmla="*/ 5022515 w 15811497"/>
              <a:gd name="connsiteY30-18766" fmla="*/ 4709029 h 6248398"/>
              <a:gd name="connsiteX31-18767" fmla="*/ 4778482 w 15811497"/>
              <a:gd name="connsiteY31-18768" fmla="*/ 5008058 h 6248398"/>
              <a:gd name="connsiteX32-18769" fmla="*/ 4715455 w 15811497"/>
              <a:gd name="connsiteY32-18770" fmla="*/ 5077404 h 6248398"/>
              <a:gd name="connsiteX33-18771" fmla="*/ 2762249 w 15811497"/>
              <a:gd name="connsiteY33-18772" fmla="*/ 5886448 h 6248398"/>
              <a:gd name="connsiteX34-18773" fmla="*/ 0 w 15811497"/>
              <a:gd name="connsiteY34-18774" fmla="*/ 3124198 h 6248398"/>
              <a:gd name="connsiteX35-18775" fmla="*/ 2762249 w 15811497"/>
              <a:gd name="connsiteY35-18776" fmla="*/ 361949 h 6248398"/>
              <a:gd name="connsiteX36-18777" fmla="*/ 4078902 w 15811497"/>
              <a:gd name="connsiteY36-18778" fmla="*/ 695338 h 6248398"/>
              <a:gd name="connsiteX37-18779" fmla="*/ 4261443 w 15811497"/>
              <a:gd name="connsiteY37-18780" fmla="*/ 806235 h 6248398"/>
              <a:gd name="connsiteX38-18781" fmla="*/ 4409044 w 15811497"/>
              <a:gd name="connsiteY38-18782" fmla="*/ 910268 h 6248398"/>
              <a:gd name="connsiteX39-18783" fmla="*/ 4612477 w 15811497"/>
              <a:gd name="connsiteY39-18784" fmla="*/ 1077402 h 6248398"/>
              <a:gd name="connsiteX40-18785" fmla="*/ 4612478 w 15811497"/>
              <a:gd name="connsiteY40-18786" fmla="*/ 1077403 h 6248398"/>
              <a:gd name="connsiteX41-18787" fmla="*/ 4701725 w 15811497"/>
              <a:gd name="connsiteY41-18788" fmla="*/ 1120394 h 6248398"/>
              <a:gd name="connsiteX42-18789" fmla="*/ 5191122 w 15811497"/>
              <a:gd name="connsiteY42-18790" fmla="*/ 1219199 h 6248398"/>
              <a:gd name="connsiteX43-18791" fmla="*/ 6161317 w 15811497"/>
              <a:gd name="connsiteY43-18792" fmla="*/ 761659 h 6248398"/>
              <a:gd name="connsiteX44-18793" fmla="*/ 6224019 w 15811497"/>
              <a:gd name="connsiteY44-18794" fmla="*/ 677808 h 6248398"/>
              <a:gd name="connsiteX45-18795" fmla="*/ 6175489 w 15811497"/>
              <a:gd name="connsiteY45-18796" fmla="*/ 757691 h 6248398"/>
              <a:gd name="connsiteX46-18797" fmla="*/ 6175489 w 15811497"/>
              <a:gd name="connsiteY46-18798" fmla="*/ 757692 h 6248398"/>
              <a:gd name="connsiteX47-18799" fmla="*/ 6224020 w 15811497"/>
              <a:gd name="connsiteY47-18800" fmla="*/ 677809 h 6248398"/>
              <a:gd name="connsiteX48-18801" fmla="*/ 6233696 w 15811497"/>
              <a:gd name="connsiteY48-18802" fmla="*/ 664869 h 6248398"/>
              <a:gd name="connsiteX49-18803" fmla="*/ 6252611 w 15811497"/>
              <a:gd name="connsiteY49-18804" fmla="*/ 633734 h 6248398"/>
              <a:gd name="connsiteX50-18805" fmla="*/ 6252610 w 15811497"/>
              <a:gd name="connsiteY50-18806" fmla="*/ 633734 h 6248398"/>
              <a:gd name="connsiteX51-18807" fmla="*/ 6233696 w 15811497"/>
              <a:gd name="connsiteY51-18808" fmla="*/ 664868 h 6248398"/>
              <a:gd name="connsiteX52-18809" fmla="*/ 6224019 w 15811497"/>
              <a:gd name="connsiteY52-18810" fmla="*/ 677808 h 6248398"/>
              <a:gd name="connsiteX53-18811" fmla="*/ 6248008 w 15811497"/>
              <a:gd name="connsiteY53-18812" fmla="*/ 638320 h 6248398"/>
              <a:gd name="connsiteX54-18813" fmla="*/ 6251291 w 15811497"/>
              <a:gd name="connsiteY54-18814" fmla="*/ 633930 h 6248398"/>
              <a:gd name="connsiteX55-18815" fmla="*/ 6251293 w 15811497"/>
              <a:gd name="connsiteY55-18816" fmla="*/ 633929 h 6248398"/>
              <a:gd name="connsiteX56-18817" fmla="*/ 6257683 w 15811497"/>
              <a:gd name="connsiteY56-18818" fmla="*/ 625384 h 6248398"/>
              <a:gd name="connsiteX57-18819" fmla="*/ 6257686 w 15811497"/>
              <a:gd name="connsiteY57-18820" fmla="*/ 625380 h 6248398"/>
              <a:gd name="connsiteX58-18821" fmla="*/ 6331355 w 15811497"/>
              <a:gd name="connsiteY58-18822" fmla="*/ 526865 h 6248398"/>
              <a:gd name="connsiteX59-18823" fmla="*/ 7448548 w 15811497"/>
              <a:gd name="connsiteY59-18824" fmla="*/ 0 h 6248398"/>
              <a:gd name="connsiteX0-18825" fmla="*/ 7448548 w 15811497"/>
              <a:gd name="connsiteY0-18826" fmla="*/ 0 h 6248398"/>
              <a:gd name="connsiteX1-18827" fmla="*/ 8721604 w 15811497"/>
              <a:gd name="connsiteY1-18828" fmla="*/ 757692 h 6248398"/>
              <a:gd name="connsiteX2-18829" fmla="*/ 8890522 w 15811497"/>
              <a:gd name="connsiteY2-18830" fmla="*/ 1193234 h 6248398"/>
              <a:gd name="connsiteX3-18831" fmla="*/ 9958384 w 15811497"/>
              <a:gd name="connsiteY3-18832" fmla="*/ 1828798 h 6248398"/>
              <a:gd name="connsiteX4-18833" fmla="*/ 10895504 w 15811497"/>
              <a:gd name="connsiteY4-18834" fmla="*/ 1386857 h 6248398"/>
              <a:gd name="connsiteX5-18835" fmla="*/ 11096041 w 15811497"/>
              <a:gd name="connsiteY5-18836" fmla="*/ 1170993 h 6248398"/>
              <a:gd name="connsiteX6-18837" fmla="*/ 13049247 w 15811497"/>
              <a:gd name="connsiteY6-18838" fmla="*/ 361949 h 6248398"/>
              <a:gd name="connsiteX7-18839" fmla="*/ 15811497 w 15811497"/>
              <a:gd name="connsiteY7-18840" fmla="*/ 3124198 h 6248398"/>
              <a:gd name="connsiteX8-18841" fmla="*/ 13049247 w 15811497"/>
              <a:gd name="connsiteY8-18842" fmla="*/ 5886448 h 6248398"/>
              <a:gd name="connsiteX9-18843" fmla="*/ 11732594 w 15811497"/>
              <a:gd name="connsiteY9-18844" fmla="*/ 5553059 h 6248398"/>
              <a:gd name="connsiteX10-18845" fmla="*/ 11096041 w 15811497"/>
              <a:gd name="connsiteY10-18846" fmla="*/ 5077404 h 6248398"/>
              <a:gd name="connsiteX11-18847" fmla="*/ 10610846 w 15811497"/>
              <a:gd name="connsiteY11-18848" fmla="*/ 5029199 h 6248398"/>
              <a:gd name="connsiteX12-18849" fmla="*/ 9640652 w 15811497"/>
              <a:gd name="connsiteY12-18850" fmla="*/ 5486739 h 6248398"/>
              <a:gd name="connsiteX13-18851" fmla="*/ 9480140 w 15811497"/>
              <a:gd name="connsiteY13-18852" fmla="*/ 5721533 h 6248398"/>
              <a:gd name="connsiteX14-18853" fmla="*/ 8362947 w 15811497"/>
              <a:gd name="connsiteY14-18854" fmla="*/ 6248398 h 6248398"/>
              <a:gd name="connsiteX15-18855" fmla="*/ 7028922 w 15811497"/>
              <a:gd name="connsiteY15-18856" fmla="*/ 5364147 h 6248398"/>
              <a:gd name="connsiteX16-18857" fmla="*/ 6990513 w 15811497"/>
              <a:gd name="connsiteY16-18858" fmla="*/ 5259205 h 6248398"/>
              <a:gd name="connsiteX17-18859" fmla="*/ 6990512 w 15811497"/>
              <a:gd name="connsiteY17-18860" fmla="*/ 5259199 h 6248398"/>
              <a:gd name="connsiteX18-18861" fmla="*/ 6983676 w 15811497"/>
              <a:gd name="connsiteY18-18862" fmla="*/ 5240519 h 6248398"/>
              <a:gd name="connsiteX19-18863" fmla="*/ 6983673 w 15811497"/>
              <a:gd name="connsiteY19-18864" fmla="*/ 5240519 h 6248398"/>
              <a:gd name="connsiteX20-18865" fmla="*/ 6980236 w 15811497"/>
              <a:gd name="connsiteY20-18866" fmla="*/ 5231130 h 6248398"/>
              <a:gd name="connsiteX21-18867" fmla="*/ 6978859 w 15811497"/>
              <a:gd name="connsiteY21-18868" fmla="*/ 5225774 h 6248398"/>
              <a:gd name="connsiteX22-18869" fmla="*/ 6984291 w 15811497"/>
              <a:gd name="connsiteY22-18870" fmla="*/ 5240614 h 6248398"/>
              <a:gd name="connsiteX23-18871" fmla="*/ 6984292 w 15811497"/>
              <a:gd name="connsiteY23-18872" fmla="*/ 5240614 h 6248398"/>
              <a:gd name="connsiteX24-18873" fmla="*/ 6944562 w 15811497"/>
              <a:gd name="connsiteY24-18874" fmla="*/ 5092380 h 6248398"/>
              <a:gd name="connsiteX25-18875" fmla="*/ 6948299 w 15811497"/>
              <a:gd name="connsiteY25-18876" fmla="*/ 5142273 h 6248398"/>
              <a:gd name="connsiteX26-18877" fmla="*/ 5829297 w 15811497"/>
              <a:gd name="connsiteY26-18878" fmla="*/ 4400549 h 6248398"/>
              <a:gd name="connsiteX27-18879" fmla="*/ 5056802 w 15811497"/>
              <a:gd name="connsiteY27-18880" fmla="*/ 4677867 h 6248398"/>
              <a:gd name="connsiteX28-18881" fmla="*/ 5022517 w 15811497"/>
              <a:gd name="connsiteY28-18882" fmla="*/ 4709027 h 6248398"/>
              <a:gd name="connsiteX29-18883" fmla="*/ 5022515 w 15811497"/>
              <a:gd name="connsiteY29-18884" fmla="*/ 4709029 h 6248398"/>
              <a:gd name="connsiteX30-18885" fmla="*/ 4778482 w 15811497"/>
              <a:gd name="connsiteY30-18886" fmla="*/ 5008058 h 6248398"/>
              <a:gd name="connsiteX31-18887" fmla="*/ 4715455 w 15811497"/>
              <a:gd name="connsiteY31-18888" fmla="*/ 5077404 h 6248398"/>
              <a:gd name="connsiteX32-18889" fmla="*/ 2762249 w 15811497"/>
              <a:gd name="connsiteY32-18890" fmla="*/ 5886448 h 6248398"/>
              <a:gd name="connsiteX33-18891" fmla="*/ 0 w 15811497"/>
              <a:gd name="connsiteY33-18892" fmla="*/ 3124198 h 6248398"/>
              <a:gd name="connsiteX34-18893" fmla="*/ 2762249 w 15811497"/>
              <a:gd name="connsiteY34-18894" fmla="*/ 361949 h 6248398"/>
              <a:gd name="connsiteX35-18895" fmla="*/ 4078902 w 15811497"/>
              <a:gd name="connsiteY35-18896" fmla="*/ 695338 h 6248398"/>
              <a:gd name="connsiteX36-18897" fmla="*/ 4261443 w 15811497"/>
              <a:gd name="connsiteY36-18898" fmla="*/ 806235 h 6248398"/>
              <a:gd name="connsiteX37-18899" fmla="*/ 4409044 w 15811497"/>
              <a:gd name="connsiteY37-18900" fmla="*/ 910268 h 6248398"/>
              <a:gd name="connsiteX38-18901" fmla="*/ 4612477 w 15811497"/>
              <a:gd name="connsiteY38-18902" fmla="*/ 1077402 h 6248398"/>
              <a:gd name="connsiteX39-18903" fmla="*/ 4612478 w 15811497"/>
              <a:gd name="connsiteY39-18904" fmla="*/ 1077403 h 6248398"/>
              <a:gd name="connsiteX40-18905" fmla="*/ 4701725 w 15811497"/>
              <a:gd name="connsiteY40-18906" fmla="*/ 1120394 h 6248398"/>
              <a:gd name="connsiteX41-18907" fmla="*/ 5191122 w 15811497"/>
              <a:gd name="connsiteY41-18908" fmla="*/ 1219199 h 6248398"/>
              <a:gd name="connsiteX42-18909" fmla="*/ 6161317 w 15811497"/>
              <a:gd name="connsiteY42-18910" fmla="*/ 761659 h 6248398"/>
              <a:gd name="connsiteX43-18911" fmla="*/ 6224019 w 15811497"/>
              <a:gd name="connsiteY43-18912" fmla="*/ 677808 h 6248398"/>
              <a:gd name="connsiteX44-18913" fmla="*/ 6175489 w 15811497"/>
              <a:gd name="connsiteY44-18914" fmla="*/ 757691 h 6248398"/>
              <a:gd name="connsiteX45-18915" fmla="*/ 6175489 w 15811497"/>
              <a:gd name="connsiteY45-18916" fmla="*/ 757692 h 6248398"/>
              <a:gd name="connsiteX46-18917" fmla="*/ 6224020 w 15811497"/>
              <a:gd name="connsiteY46-18918" fmla="*/ 677809 h 6248398"/>
              <a:gd name="connsiteX47-18919" fmla="*/ 6233696 w 15811497"/>
              <a:gd name="connsiteY47-18920" fmla="*/ 664869 h 6248398"/>
              <a:gd name="connsiteX48-18921" fmla="*/ 6252611 w 15811497"/>
              <a:gd name="connsiteY48-18922" fmla="*/ 633734 h 6248398"/>
              <a:gd name="connsiteX49-18923" fmla="*/ 6252610 w 15811497"/>
              <a:gd name="connsiteY49-18924" fmla="*/ 633734 h 6248398"/>
              <a:gd name="connsiteX50-18925" fmla="*/ 6233696 w 15811497"/>
              <a:gd name="connsiteY50-18926" fmla="*/ 664868 h 6248398"/>
              <a:gd name="connsiteX51-18927" fmla="*/ 6224019 w 15811497"/>
              <a:gd name="connsiteY51-18928" fmla="*/ 677808 h 6248398"/>
              <a:gd name="connsiteX52-18929" fmla="*/ 6248008 w 15811497"/>
              <a:gd name="connsiteY52-18930" fmla="*/ 638320 h 6248398"/>
              <a:gd name="connsiteX53-18931" fmla="*/ 6251291 w 15811497"/>
              <a:gd name="connsiteY53-18932" fmla="*/ 633930 h 6248398"/>
              <a:gd name="connsiteX54-18933" fmla="*/ 6251293 w 15811497"/>
              <a:gd name="connsiteY54-18934" fmla="*/ 633929 h 6248398"/>
              <a:gd name="connsiteX55-18935" fmla="*/ 6257683 w 15811497"/>
              <a:gd name="connsiteY55-18936" fmla="*/ 625384 h 6248398"/>
              <a:gd name="connsiteX56-18937" fmla="*/ 6257686 w 15811497"/>
              <a:gd name="connsiteY56-18938" fmla="*/ 625380 h 6248398"/>
              <a:gd name="connsiteX57-18939" fmla="*/ 6331355 w 15811497"/>
              <a:gd name="connsiteY57-18940" fmla="*/ 526865 h 6248398"/>
              <a:gd name="connsiteX58-18941" fmla="*/ 7448548 w 15811497"/>
              <a:gd name="connsiteY58-18942" fmla="*/ 0 h 6248398"/>
              <a:gd name="connsiteX0-18943" fmla="*/ 7448548 w 15811497"/>
              <a:gd name="connsiteY0-18944" fmla="*/ 0 h 6248398"/>
              <a:gd name="connsiteX1-18945" fmla="*/ 8721604 w 15811497"/>
              <a:gd name="connsiteY1-18946" fmla="*/ 757692 h 6248398"/>
              <a:gd name="connsiteX2-18947" fmla="*/ 8890522 w 15811497"/>
              <a:gd name="connsiteY2-18948" fmla="*/ 1193234 h 6248398"/>
              <a:gd name="connsiteX3-18949" fmla="*/ 9958384 w 15811497"/>
              <a:gd name="connsiteY3-18950" fmla="*/ 1828798 h 6248398"/>
              <a:gd name="connsiteX4-18951" fmla="*/ 10895504 w 15811497"/>
              <a:gd name="connsiteY4-18952" fmla="*/ 1386857 h 6248398"/>
              <a:gd name="connsiteX5-18953" fmla="*/ 11096041 w 15811497"/>
              <a:gd name="connsiteY5-18954" fmla="*/ 1170993 h 6248398"/>
              <a:gd name="connsiteX6-18955" fmla="*/ 13049247 w 15811497"/>
              <a:gd name="connsiteY6-18956" fmla="*/ 361949 h 6248398"/>
              <a:gd name="connsiteX7-18957" fmla="*/ 15811497 w 15811497"/>
              <a:gd name="connsiteY7-18958" fmla="*/ 3124198 h 6248398"/>
              <a:gd name="connsiteX8-18959" fmla="*/ 13049247 w 15811497"/>
              <a:gd name="connsiteY8-18960" fmla="*/ 5886448 h 6248398"/>
              <a:gd name="connsiteX9-18961" fmla="*/ 11732594 w 15811497"/>
              <a:gd name="connsiteY9-18962" fmla="*/ 5553059 h 6248398"/>
              <a:gd name="connsiteX10-18963" fmla="*/ 11096041 w 15811497"/>
              <a:gd name="connsiteY10-18964" fmla="*/ 5077404 h 6248398"/>
              <a:gd name="connsiteX11-18965" fmla="*/ 10610846 w 15811497"/>
              <a:gd name="connsiteY11-18966" fmla="*/ 5029199 h 6248398"/>
              <a:gd name="connsiteX12-18967" fmla="*/ 9640652 w 15811497"/>
              <a:gd name="connsiteY12-18968" fmla="*/ 5486739 h 6248398"/>
              <a:gd name="connsiteX13-18969" fmla="*/ 9480140 w 15811497"/>
              <a:gd name="connsiteY13-18970" fmla="*/ 5721533 h 6248398"/>
              <a:gd name="connsiteX14-18971" fmla="*/ 8362947 w 15811497"/>
              <a:gd name="connsiteY14-18972" fmla="*/ 6248398 h 6248398"/>
              <a:gd name="connsiteX15-18973" fmla="*/ 7028922 w 15811497"/>
              <a:gd name="connsiteY15-18974" fmla="*/ 5364147 h 6248398"/>
              <a:gd name="connsiteX16-18975" fmla="*/ 6990513 w 15811497"/>
              <a:gd name="connsiteY16-18976" fmla="*/ 5259205 h 6248398"/>
              <a:gd name="connsiteX17-18977" fmla="*/ 6990512 w 15811497"/>
              <a:gd name="connsiteY17-18978" fmla="*/ 5259199 h 6248398"/>
              <a:gd name="connsiteX18-18979" fmla="*/ 6983676 w 15811497"/>
              <a:gd name="connsiteY18-18980" fmla="*/ 5240519 h 6248398"/>
              <a:gd name="connsiteX19-18981" fmla="*/ 6983673 w 15811497"/>
              <a:gd name="connsiteY19-18982" fmla="*/ 5240519 h 6248398"/>
              <a:gd name="connsiteX20-18983" fmla="*/ 6980236 w 15811497"/>
              <a:gd name="connsiteY20-18984" fmla="*/ 5231130 h 6248398"/>
              <a:gd name="connsiteX21-18985" fmla="*/ 6978859 w 15811497"/>
              <a:gd name="connsiteY21-18986" fmla="*/ 5225774 h 6248398"/>
              <a:gd name="connsiteX22-18987" fmla="*/ 6984291 w 15811497"/>
              <a:gd name="connsiteY22-18988" fmla="*/ 5240614 h 6248398"/>
              <a:gd name="connsiteX23-18989" fmla="*/ 6984292 w 15811497"/>
              <a:gd name="connsiteY23-18990" fmla="*/ 5240614 h 6248398"/>
              <a:gd name="connsiteX24-18991" fmla="*/ 6944562 w 15811497"/>
              <a:gd name="connsiteY24-18992" fmla="*/ 5092380 h 6248398"/>
              <a:gd name="connsiteX25-18993" fmla="*/ 6948299 w 15811497"/>
              <a:gd name="connsiteY25-18994" fmla="*/ 5142273 h 6248398"/>
              <a:gd name="connsiteX26-18995" fmla="*/ 5829297 w 15811497"/>
              <a:gd name="connsiteY26-18996" fmla="*/ 4400549 h 6248398"/>
              <a:gd name="connsiteX27-18997" fmla="*/ 5056802 w 15811497"/>
              <a:gd name="connsiteY27-18998" fmla="*/ 4677867 h 6248398"/>
              <a:gd name="connsiteX28-18999" fmla="*/ 5022517 w 15811497"/>
              <a:gd name="connsiteY28-19000" fmla="*/ 4709027 h 6248398"/>
              <a:gd name="connsiteX29-19001" fmla="*/ 5022515 w 15811497"/>
              <a:gd name="connsiteY29-19002" fmla="*/ 4709029 h 6248398"/>
              <a:gd name="connsiteX30-19003" fmla="*/ 4778482 w 15811497"/>
              <a:gd name="connsiteY30-19004" fmla="*/ 5008058 h 6248398"/>
              <a:gd name="connsiteX31-19005" fmla="*/ 4715455 w 15811497"/>
              <a:gd name="connsiteY31-19006" fmla="*/ 5077404 h 6248398"/>
              <a:gd name="connsiteX32-19007" fmla="*/ 2762249 w 15811497"/>
              <a:gd name="connsiteY32-19008" fmla="*/ 5886448 h 6248398"/>
              <a:gd name="connsiteX33-19009" fmla="*/ 0 w 15811497"/>
              <a:gd name="connsiteY33-19010" fmla="*/ 3124198 h 6248398"/>
              <a:gd name="connsiteX34-19011" fmla="*/ 2762249 w 15811497"/>
              <a:gd name="connsiteY34-19012" fmla="*/ 361949 h 6248398"/>
              <a:gd name="connsiteX35-19013" fmla="*/ 4078902 w 15811497"/>
              <a:gd name="connsiteY35-19014" fmla="*/ 695338 h 6248398"/>
              <a:gd name="connsiteX36-19015" fmla="*/ 4261443 w 15811497"/>
              <a:gd name="connsiteY36-19016" fmla="*/ 806235 h 6248398"/>
              <a:gd name="connsiteX37-19017" fmla="*/ 4409044 w 15811497"/>
              <a:gd name="connsiteY37-19018" fmla="*/ 910268 h 6248398"/>
              <a:gd name="connsiteX38-19019" fmla="*/ 4612477 w 15811497"/>
              <a:gd name="connsiteY38-19020" fmla="*/ 1077402 h 6248398"/>
              <a:gd name="connsiteX39-19021" fmla="*/ 4612478 w 15811497"/>
              <a:gd name="connsiteY39-19022" fmla="*/ 1077403 h 6248398"/>
              <a:gd name="connsiteX40-19023" fmla="*/ 4701725 w 15811497"/>
              <a:gd name="connsiteY40-19024" fmla="*/ 1120394 h 6248398"/>
              <a:gd name="connsiteX41-19025" fmla="*/ 5191122 w 15811497"/>
              <a:gd name="connsiteY41-19026" fmla="*/ 1219199 h 6248398"/>
              <a:gd name="connsiteX42-19027" fmla="*/ 6161317 w 15811497"/>
              <a:gd name="connsiteY42-19028" fmla="*/ 761659 h 6248398"/>
              <a:gd name="connsiteX43-19029" fmla="*/ 6224019 w 15811497"/>
              <a:gd name="connsiteY43-19030" fmla="*/ 677808 h 6248398"/>
              <a:gd name="connsiteX44-19031" fmla="*/ 6175489 w 15811497"/>
              <a:gd name="connsiteY44-19032" fmla="*/ 757691 h 6248398"/>
              <a:gd name="connsiteX45-19033" fmla="*/ 6175489 w 15811497"/>
              <a:gd name="connsiteY45-19034" fmla="*/ 757692 h 6248398"/>
              <a:gd name="connsiteX46-19035" fmla="*/ 6224020 w 15811497"/>
              <a:gd name="connsiteY46-19036" fmla="*/ 677809 h 6248398"/>
              <a:gd name="connsiteX47-19037" fmla="*/ 6233696 w 15811497"/>
              <a:gd name="connsiteY47-19038" fmla="*/ 664869 h 6248398"/>
              <a:gd name="connsiteX48-19039" fmla="*/ 6252611 w 15811497"/>
              <a:gd name="connsiteY48-19040" fmla="*/ 633734 h 6248398"/>
              <a:gd name="connsiteX49-19041" fmla="*/ 6252610 w 15811497"/>
              <a:gd name="connsiteY49-19042" fmla="*/ 633734 h 6248398"/>
              <a:gd name="connsiteX50-19043" fmla="*/ 6233696 w 15811497"/>
              <a:gd name="connsiteY50-19044" fmla="*/ 664868 h 6248398"/>
              <a:gd name="connsiteX51-19045" fmla="*/ 6224019 w 15811497"/>
              <a:gd name="connsiteY51-19046" fmla="*/ 677808 h 6248398"/>
              <a:gd name="connsiteX52-19047" fmla="*/ 6248008 w 15811497"/>
              <a:gd name="connsiteY52-19048" fmla="*/ 638320 h 6248398"/>
              <a:gd name="connsiteX53-19049" fmla="*/ 6251291 w 15811497"/>
              <a:gd name="connsiteY53-19050" fmla="*/ 633930 h 6248398"/>
              <a:gd name="connsiteX54-19051" fmla="*/ 6251293 w 15811497"/>
              <a:gd name="connsiteY54-19052" fmla="*/ 633929 h 6248398"/>
              <a:gd name="connsiteX55-19053" fmla="*/ 6257683 w 15811497"/>
              <a:gd name="connsiteY55-19054" fmla="*/ 625384 h 6248398"/>
              <a:gd name="connsiteX56-19055" fmla="*/ 6331355 w 15811497"/>
              <a:gd name="connsiteY56-19056" fmla="*/ 526865 h 6248398"/>
              <a:gd name="connsiteX57-19057" fmla="*/ 7448548 w 15811497"/>
              <a:gd name="connsiteY57-19058" fmla="*/ 0 h 6248398"/>
              <a:gd name="connsiteX0-19059" fmla="*/ 7448548 w 15811497"/>
              <a:gd name="connsiteY0-19060" fmla="*/ 0 h 6248398"/>
              <a:gd name="connsiteX1-19061" fmla="*/ 8721604 w 15811497"/>
              <a:gd name="connsiteY1-19062" fmla="*/ 757692 h 6248398"/>
              <a:gd name="connsiteX2-19063" fmla="*/ 8890522 w 15811497"/>
              <a:gd name="connsiteY2-19064" fmla="*/ 1193234 h 6248398"/>
              <a:gd name="connsiteX3-19065" fmla="*/ 9958384 w 15811497"/>
              <a:gd name="connsiteY3-19066" fmla="*/ 1828798 h 6248398"/>
              <a:gd name="connsiteX4-19067" fmla="*/ 10895504 w 15811497"/>
              <a:gd name="connsiteY4-19068" fmla="*/ 1386857 h 6248398"/>
              <a:gd name="connsiteX5-19069" fmla="*/ 11096041 w 15811497"/>
              <a:gd name="connsiteY5-19070" fmla="*/ 1170993 h 6248398"/>
              <a:gd name="connsiteX6-19071" fmla="*/ 13049247 w 15811497"/>
              <a:gd name="connsiteY6-19072" fmla="*/ 361949 h 6248398"/>
              <a:gd name="connsiteX7-19073" fmla="*/ 15811497 w 15811497"/>
              <a:gd name="connsiteY7-19074" fmla="*/ 3124198 h 6248398"/>
              <a:gd name="connsiteX8-19075" fmla="*/ 13049247 w 15811497"/>
              <a:gd name="connsiteY8-19076" fmla="*/ 5886448 h 6248398"/>
              <a:gd name="connsiteX9-19077" fmla="*/ 11732594 w 15811497"/>
              <a:gd name="connsiteY9-19078" fmla="*/ 5553059 h 6248398"/>
              <a:gd name="connsiteX10-19079" fmla="*/ 11096041 w 15811497"/>
              <a:gd name="connsiteY10-19080" fmla="*/ 5077404 h 6248398"/>
              <a:gd name="connsiteX11-19081" fmla="*/ 10610846 w 15811497"/>
              <a:gd name="connsiteY11-19082" fmla="*/ 5029199 h 6248398"/>
              <a:gd name="connsiteX12-19083" fmla="*/ 9640652 w 15811497"/>
              <a:gd name="connsiteY12-19084" fmla="*/ 5486739 h 6248398"/>
              <a:gd name="connsiteX13-19085" fmla="*/ 9480140 w 15811497"/>
              <a:gd name="connsiteY13-19086" fmla="*/ 5721533 h 6248398"/>
              <a:gd name="connsiteX14-19087" fmla="*/ 8362947 w 15811497"/>
              <a:gd name="connsiteY14-19088" fmla="*/ 6248398 h 6248398"/>
              <a:gd name="connsiteX15-19089" fmla="*/ 7028922 w 15811497"/>
              <a:gd name="connsiteY15-19090" fmla="*/ 5364147 h 6248398"/>
              <a:gd name="connsiteX16-19091" fmla="*/ 6990513 w 15811497"/>
              <a:gd name="connsiteY16-19092" fmla="*/ 5259205 h 6248398"/>
              <a:gd name="connsiteX17-19093" fmla="*/ 6990512 w 15811497"/>
              <a:gd name="connsiteY17-19094" fmla="*/ 5259199 h 6248398"/>
              <a:gd name="connsiteX18-19095" fmla="*/ 6983676 w 15811497"/>
              <a:gd name="connsiteY18-19096" fmla="*/ 5240519 h 6248398"/>
              <a:gd name="connsiteX19-19097" fmla="*/ 6983673 w 15811497"/>
              <a:gd name="connsiteY19-19098" fmla="*/ 5240519 h 6248398"/>
              <a:gd name="connsiteX20-19099" fmla="*/ 6980236 w 15811497"/>
              <a:gd name="connsiteY20-19100" fmla="*/ 5231130 h 6248398"/>
              <a:gd name="connsiteX21-19101" fmla="*/ 6978859 w 15811497"/>
              <a:gd name="connsiteY21-19102" fmla="*/ 5225774 h 6248398"/>
              <a:gd name="connsiteX22-19103" fmla="*/ 6984291 w 15811497"/>
              <a:gd name="connsiteY22-19104" fmla="*/ 5240614 h 6248398"/>
              <a:gd name="connsiteX23-19105" fmla="*/ 6984292 w 15811497"/>
              <a:gd name="connsiteY23-19106" fmla="*/ 5240614 h 6248398"/>
              <a:gd name="connsiteX24-19107" fmla="*/ 6944562 w 15811497"/>
              <a:gd name="connsiteY24-19108" fmla="*/ 5092380 h 6248398"/>
              <a:gd name="connsiteX25-19109" fmla="*/ 6948299 w 15811497"/>
              <a:gd name="connsiteY25-19110" fmla="*/ 5142273 h 6248398"/>
              <a:gd name="connsiteX26-19111" fmla="*/ 5829297 w 15811497"/>
              <a:gd name="connsiteY26-19112" fmla="*/ 4400549 h 6248398"/>
              <a:gd name="connsiteX27-19113" fmla="*/ 5056802 w 15811497"/>
              <a:gd name="connsiteY27-19114" fmla="*/ 4677867 h 6248398"/>
              <a:gd name="connsiteX28-19115" fmla="*/ 5022517 w 15811497"/>
              <a:gd name="connsiteY28-19116" fmla="*/ 4709027 h 6248398"/>
              <a:gd name="connsiteX29-19117" fmla="*/ 5022515 w 15811497"/>
              <a:gd name="connsiteY29-19118" fmla="*/ 4709029 h 6248398"/>
              <a:gd name="connsiteX30-19119" fmla="*/ 4778482 w 15811497"/>
              <a:gd name="connsiteY30-19120" fmla="*/ 5008058 h 6248398"/>
              <a:gd name="connsiteX31-19121" fmla="*/ 4715455 w 15811497"/>
              <a:gd name="connsiteY31-19122" fmla="*/ 5077404 h 6248398"/>
              <a:gd name="connsiteX32-19123" fmla="*/ 2762249 w 15811497"/>
              <a:gd name="connsiteY32-19124" fmla="*/ 5886448 h 6248398"/>
              <a:gd name="connsiteX33-19125" fmla="*/ 0 w 15811497"/>
              <a:gd name="connsiteY33-19126" fmla="*/ 3124198 h 6248398"/>
              <a:gd name="connsiteX34-19127" fmla="*/ 2762249 w 15811497"/>
              <a:gd name="connsiteY34-19128" fmla="*/ 361949 h 6248398"/>
              <a:gd name="connsiteX35-19129" fmla="*/ 4078902 w 15811497"/>
              <a:gd name="connsiteY35-19130" fmla="*/ 695338 h 6248398"/>
              <a:gd name="connsiteX36-19131" fmla="*/ 4261443 w 15811497"/>
              <a:gd name="connsiteY36-19132" fmla="*/ 806235 h 6248398"/>
              <a:gd name="connsiteX37-19133" fmla="*/ 4409044 w 15811497"/>
              <a:gd name="connsiteY37-19134" fmla="*/ 910268 h 6248398"/>
              <a:gd name="connsiteX38-19135" fmla="*/ 4612477 w 15811497"/>
              <a:gd name="connsiteY38-19136" fmla="*/ 1077402 h 6248398"/>
              <a:gd name="connsiteX39-19137" fmla="*/ 4612478 w 15811497"/>
              <a:gd name="connsiteY39-19138" fmla="*/ 1077403 h 6248398"/>
              <a:gd name="connsiteX40-19139" fmla="*/ 4701725 w 15811497"/>
              <a:gd name="connsiteY40-19140" fmla="*/ 1120394 h 6248398"/>
              <a:gd name="connsiteX41-19141" fmla="*/ 5191122 w 15811497"/>
              <a:gd name="connsiteY41-19142" fmla="*/ 1219199 h 6248398"/>
              <a:gd name="connsiteX42-19143" fmla="*/ 6161317 w 15811497"/>
              <a:gd name="connsiteY42-19144" fmla="*/ 761659 h 6248398"/>
              <a:gd name="connsiteX43-19145" fmla="*/ 6224019 w 15811497"/>
              <a:gd name="connsiteY43-19146" fmla="*/ 677808 h 6248398"/>
              <a:gd name="connsiteX44-19147" fmla="*/ 6175489 w 15811497"/>
              <a:gd name="connsiteY44-19148" fmla="*/ 757691 h 6248398"/>
              <a:gd name="connsiteX45-19149" fmla="*/ 6175489 w 15811497"/>
              <a:gd name="connsiteY45-19150" fmla="*/ 757692 h 6248398"/>
              <a:gd name="connsiteX46-19151" fmla="*/ 6224020 w 15811497"/>
              <a:gd name="connsiteY46-19152" fmla="*/ 677809 h 6248398"/>
              <a:gd name="connsiteX47-19153" fmla="*/ 6233696 w 15811497"/>
              <a:gd name="connsiteY47-19154" fmla="*/ 664869 h 6248398"/>
              <a:gd name="connsiteX48-19155" fmla="*/ 6252611 w 15811497"/>
              <a:gd name="connsiteY48-19156" fmla="*/ 633734 h 6248398"/>
              <a:gd name="connsiteX49-19157" fmla="*/ 6252610 w 15811497"/>
              <a:gd name="connsiteY49-19158" fmla="*/ 633734 h 6248398"/>
              <a:gd name="connsiteX50-19159" fmla="*/ 6233696 w 15811497"/>
              <a:gd name="connsiteY50-19160" fmla="*/ 664868 h 6248398"/>
              <a:gd name="connsiteX51-19161" fmla="*/ 6224019 w 15811497"/>
              <a:gd name="connsiteY51-19162" fmla="*/ 677808 h 6248398"/>
              <a:gd name="connsiteX52-19163" fmla="*/ 6248008 w 15811497"/>
              <a:gd name="connsiteY52-19164" fmla="*/ 638320 h 6248398"/>
              <a:gd name="connsiteX53-19165" fmla="*/ 6251291 w 15811497"/>
              <a:gd name="connsiteY53-19166" fmla="*/ 633930 h 6248398"/>
              <a:gd name="connsiteX54-19167" fmla="*/ 6251293 w 15811497"/>
              <a:gd name="connsiteY54-19168" fmla="*/ 633929 h 6248398"/>
              <a:gd name="connsiteX55-19169" fmla="*/ 6331355 w 15811497"/>
              <a:gd name="connsiteY55-19170" fmla="*/ 526865 h 6248398"/>
              <a:gd name="connsiteX56-19171" fmla="*/ 7448548 w 15811497"/>
              <a:gd name="connsiteY56-19172" fmla="*/ 0 h 6248398"/>
              <a:gd name="connsiteX0-19173" fmla="*/ 7448548 w 15811497"/>
              <a:gd name="connsiteY0-19174" fmla="*/ 0 h 6248398"/>
              <a:gd name="connsiteX1-19175" fmla="*/ 8721604 w 15811497"/>
              <a:gd name="connsiteY1-19176" fmla="*/ 757692 h 6248398"/>
              <a:gd name="connsiteX2-19177" fmla="*/ 8890522 w 15811497"/>
              <a:gd name="connsiteY2-19178" fmla="*/ 1193234 h 6248398"/>
              <a:gd name="connsiteX3-19179" fmla="*/ 9958384 w 15811497"/>
              <a:gd name="connsiteY3-19180" fmla="*/ 1828798 h 6248398"/>
              <a:gd name="connsiteX4-19181" fmla="*/ 10895504 w 15811497"/>
              <a:gd name="connsiteY4-19182" fmla="*/ 1386857 h 6248398"/>
              <a:gd name="connsiteX5-19183" fmla="*/ 11096041 w 15811497"/>
              <a:gd name="connsiteY5-19184" fmla="*/ 1170993 h 6248398"/>
              <a:gd name="connsiteX6-19185" fmla="*/ 13049247 w 15811497"/>
              <a:gd name="connsiteY6-19186" fmla="*/ 361949 h 6248398"/>
              <a:gd name="connsiteX7-19187" fmla="*/ 15811497 w 15811497"/>
              <a:gd name="connsiteY7-19188" fmla="*/ 3124198 h 6248398"/>
              <a:gd name="connsiteX8-19189" fmla="*/ 13049247 w 15811497"/>
              <a:gd name="connsiteY8-19190" fmla="*/ 5886448 h 6248398"/>
              <a:gd name="connsiteX9-19191" fmla="*/ 11732594 w 15811497"/>
              <a:gd name="connsiteY9-19192" fmla="*/ 5553059 h 6248398"/>
              <a:gd name="connsiteX10-19193" fmla="*/ 11096041 w 15811497"/>
              <a:gd name="connsiteY10-19194" fmla="*/ 5077404 h 6248398"/>
              <a:gd name="connsiteX11-19195" fmla="*/ 10610846 w 15811497"/>
              <a:gd name="connsiteY11-19196" fmla="*/ 5029199 h 6248398"/>
              <a:gd name="connsiteX12-19197" fmla="*/ 9640652 w 15811497"/>
              <a:gd name="connsiteY12-19198" fmla="*/ 5486739 h 6248398"/>
              <a:gd name="connsiteX13-19199" fmla="*/ 9480140 w 15811497"/>
              <a:gd name="connsiteY13-19200" fmla="*/ 5721533 h 6248398"/>
              <a:gd name="connsiteX14-19201" fmla="*/ 8362947 w 15811497"/>
              <a:gd name="connsiteY14-19202" fmla="*/ 6248398 h 6248398"/>
              <a:gd name="connsiteX15-19203" fmla="*/ 7028922 w 15811497"/>
              <a:gd name="connsiteY15-19204" fmla="*/ 5364147 h 6248398"/>
              <a:gd name="connsiteX16-19205" fmla="*/ 6990513 w 15811497"/>
              <a:gd name="connsiteY16-19206" fmla="*/ 5259205 h 6248398"/>
              <a:gd name="connsiteX17-19207" fmla="*/ 6990512 w 15811497"/>
              <a:gd name="connsiteY17-19208" fmla="*/ 5259199 h 6248398"/>
              <a:gd name="connsiteX18-19209" fmla="*/ 6983676 w 15811497"/>
              <a:gd name="connsiteY18-19210" fmla="*/ 5240519 h 6248398"/>
              <a:gd name="connsiteX19-19211" fmla="*/ 6983673 w 15811497"/>
              <a:gd name="connsiteY19-19212" fmla="*/ 5240519 h 6248398"/>
              <a:gd name="connsiteX20-19213" fmla="*/ 6980236 w 15811497"/>
              <a:gd name="connsiteY20-19214" fmla="*/ 5231130 h 6248398"/>
              <a:gd name="connsiteX21-19215" fmla="*/ 6978859 w 15811497"/>
              <a:gd name="connsiteY21-19216" fmla="*/ 5225774 h 6248398"/>
              <a:gd name="connsiteX22-19217" fmla="*/ 6984291 w 15811497"/>
              <a:gd name="connsiteY22-19218" fmla="*/ 5240614 h 6248398"/>
              <a:gd name="connsiteX23-19219" fmla="*/ 6984292 w 15811497"/>
              <a:gd name="connsiteY23-19220" fmla="*/ 5240614 h 6248398"/>
              <a:gd name="connsiteX24-19221" fmla="*/ 6944562 w 15811497"/>
              <a:gd name="connsiteY24-19222" fmla="*/ 5092380 h 6248398"/>
              <a:gd name="connsiteX25-19223" fmla="*/ 6948299 w 15811497"/>
              <a:gd name="connsiteY25-19224" fmla="*/ 5142273 h 6248398"/>
              <a:gd name="connsiteX26-19225" fmla="*/ 5829297 w 15811497"/>
              <a:gd name="connsiteY26-19226" fmla="*/ 4400549 h 6248398"/>
              <a:gd name="connsiteX27-19227" fmla="*/ 5056802 w 15811497"/>
              <a:gd name="connsiteY27-19228" fmla="*/ 4677867 h 6248398"/>
              <a:gd name="connsiteX28-19229" fmla="*/ 5022517 w 15811497"/>
              <a:gd name="connsiteY28-19230" fmla="*/ 4709027 h 6248398"/>
              <a:gd name="connsiteX29-19231" fmla="*/ 5022515 w 15811497"/>
              <a:gd name="connsiteY29-19232" fmla="*/ 4709029 h 6248398"/>
              <a:gd name="connsiteX30-19233" fmla="*/ 4778482 w 15811497"/>
              <a:gd name="connsiteY30-19234" fmla="*/ 5008058 h 6248398"/>
              <a:gd name="connsiteX31-19235" fmla="*/ 4715455 w 15811497"/>
              <a:gd name="connsiteY31-19236" fmla="*/ 5077404 h 6248398"/>
              <a:gd name="connsiteX32-19237" fmla="*/ 2762249 w 15811497"/>
              <a:gd name="connsiteY32-19238" fmla="*/ 5886448 h 6248398"/>
              <a:gd name="connsiteX33-19239" fmla="*/ 0 w 15811497"/>
              <a:gd name="connsiteY33-19240" fmla="*/ 3124198 h 6248398"/>
              <a:gd name="connsiteX34-19241" fmla="*/ 2762249 w 15811497"/>
              <a:gd name="connsiteY34-19242" fmla="*/ 361949 h 6248398"/>
              <a:gd name="connsiteX35-19243" fmla="*/ 4078902 w 15811497"/>
              <a:gd name="connsiteY35-19244" fmla="*/ 695338 h 6248398"/>
              <a:gd name="connsiteX36-19245" fmla="*/ 4261443 w 15811497"/>
              <a:gd name="connsiteY36-19246" fmla="*/ 806235 h 6248398"/>
              <a:gd name="connsiteX37-19247" fmla="*/ 4409044 w 15811497"/>
              <a:gd name="connsiteY37-19248" fmla="*/ 910268 h 6248398"/>
              <a:gd name="connsiteX38-19249" fmla="*/ 4612477 w 15811497"/>
              <a:gd name="connsiteY38-19250" fmla="*/ 1077402 h 6248398"/>
              <a:gd name="connsiteX39-19251" fmla="*/ 4612478 w 15811497"/>
              <a:gd name="connsiteY39-19252" fmla="*/ 1077403 h 6248398"/>
              <a:gd name="connsiteX40-19253" fmla="*/ 4701725 w 15811497"/>
              <a:gd name="connsiteY40-19254" fmla="*/ 1120394 h 6248398"/>
              <a:gd name="connsiteX41-19255" fmla="*/ 5191122 w 15811497"/>
              <a:gd name="connsiteY41-19256" fmla="*/ 1219199 h 6248398"/>
              <a:gd name="connsiteX42-19257" fmla="*/ 6161317 w 15811497"/>
              <a:gd name="connsiteY42-19258" fmla="*/ 761659 h 6248398"/>
              <a:gd name="connsiteX43-19259" fmla="*/ 6224019 w 15811497"/>
              <a:gd name="connsiteY43-19260" fmla="*/ 677808 h 6248398"/>
              <a:gd name="connsiteX44-19261" fmla="*/ 6175489 w 15811497"/>
              <a:gd name="connsiteY44-19262" fmla="*/ 757691 h 6248398"/>
              <a:gd name="connsiteX45-19263" fmla="*/ 6175489 w 15811497"/>
              <a:gd name="connsiteY45-19264" fmla="*/ 757692 h 6248398"/>
              <a:gd name="connsiteX46-19265" fmla="*/ 6224020 w 15811497"/>
              <a:gd name="connsiteY46-19266" fmla="*/ 677809 h 6248398"/>
              <a:gd name="connsiteX47-19267" fmla="*/ 6233696 w 15811497"/>
              <a:gd name="connsiteY47-19268" fmla="*/ 664869 h 6248398"/>
              <a:gd name="connsiteX48-19269" fmla="*/ 6252611 w 15811497"/>
              <a:gd name="connsiteY48-19270" fmla="*/ 633734 h 6248398"/>
              <a:gd name="connsiteX49-19271" fmla="*/ 6252610 w 15811497"/>
              <a:gd name="connsiteY49-19272" fmla="*/ 633734 h 6248398"/>
              <a:gd name="connsiteX50-19273" fmla="*/ 6233696 w 15811497"/>
              <a:gd name="connsiteY50-19274" fmla="*/ 664868 h 6248398"/>
              <a:gd name="connsiteX51-19275" fmla="*/ 6224019 w 15811497"/>
              <a:gd name="connsiteY51-19276" fmla="*/ 677808 h 6248398"/>
              <a:gd name="connsiteX52-19277" fmla="*/ 6251291 w 15811497"/>
              <a:gd name="connsiteY52-19278" fmla="*/ 633930 h 6248398"/>
              <a:gd name="connsiteX53-19279" fmla="*/ 6251293 w 15811497"/>
              <a:gd name="connsiteY53-19280" fmla="*/ 633929 h 6248398"/>
              <a:gd name="connsiteX54-19281" fmla="*/ 6331355 w 15811497"/>
              <a:gd name="connsiteY54-19282" fmla="*/ 526865 h 6248398"/>
              <a:gd name="connsiteX55-19283" fmla="*/ 7448548 w 15811497"/>
              <a:gd name="connsiteY55-19284" fmla="*/ 0 h 6248398"/>
              <a:gd name="connsiteX0-19285" fmla="*/ 7448548 w 15811497"/>
              <a:gd name="connsiteY0-19286" fmla="*/ 0 h 6248398"/>
              <a:gd name="connsiteX1-19287" fmla="*/ 8721604 w 15811497"/>
              <a:gd name="connsiteY1-19288" fmla="*/ 757692 h 6248398"/>
              <a:gd name="connsiteX2-19289" fmla="*/ 8890522 w 15811497"/>
              <a:gd name="connsiteY2-19290" fmla="*/ 1193234 h 6248398"/>
              <a:gd name="connsiteX3-19291" fmla="*/ 9958384 w 15811497"/>
              <a:gd name="connsiteY3-19292" fmla="*/ 1828798 h 6248398"/>
              <a:gd name="connsiteX4-19293" fmla="*/ 10895504 w 15811497"/>
              <a:gd name="connsiteY4-19294" fmla="*/ 1386857 h 6248398"/>
              <a:gd name="connsiteX5-19295" fmla="*/ 11096041 w 15811497"/>
              <a:gd name="connsiteY5-19296" fmla="*/ 1170993 h 6248398"/>
              <a:gd name="connsiteX6-19297" fmla="*/ 13049247 w 15811497"/>
              <a:gd name="connsiteY6-19298" fmla="*/ 361949 h 6248398"/>
              <a:gd name="connsiteX7-19299" fmla="*/ 15811497 w 15811497"/>
              <a:gd name="connsiteY7-19300" fmla="*/ 3124198 h 6248398"/>
              <a:gd name="connsiteX8-19301" fmla="*/ 13049247 w 15811497"/>
              <a:gd name="connsiteY8-19302" fmla="*/ 5886448 h 6248398"/>
              <a:gd name="connsiteX9-19303" fmla="*/ 11732594 w 15811497"/>
              <a:gd name="connsiteY9-19304" fmla="*/ 5553059 h 6248398"/>
              <a:gd name="connsiteX10-19305" fmla="*/ 11096041 w 15811497"/>
              <a:gd name="connsiteY10-19306" fmla="*/ 5077404 h 6248398"/>
              <a:gd name="connsiteX11-19307" fmla="*/ 10610846 w 15811497"/>
              <a:gd name="connsiteY11-19308" fmla="*/ 5029199 h 6248398"/>
              <a:gd name="connsiteX12-19309" fmla="*/ 9640652 w 15811497"/>
              <a:gd name="connsiteY12-19310" fmla="*/ 5486739 h 6248398"/>
              <a:gd name="connsiteX13-19311" fmla="*/ 9480140 w 15811497"/>
              <a:gd name="connsiteY13-19312" fmla="*/ 5721533 h 6248398"/>
              <a:gd name="connsiteX14-19313" fmla="*/ 8362947 w 15811497"/>
              <a:gd name="connsiteY14-19314" fmla="*/ 6248398 h 6248398"/>
              <a:gd name="connsiteX15-19315" fmla="*/ 7028922 w 15811497"/>
              <a:gd name="connsiteY15-19316" fmla="*/ 5364147 h 6248398"/>
              <a:gd name="connsiteX16-19317" fmla="*/ 6990513 w 15811497"/>
              <a:gd name="connsiteY16-19318" fmla="*/ 5259205 h 6248398"/>
              <a:gd name="connsiteX17-19319" fmla="*/ 6990512 w 15811497"/>
              <a:gd name="connsiteY17-19320" fmla="*/ 5259199 h 6248398"/>
              <a:gd name="connsiteX18-19321" fmla="*/ 6983676 w 15811497"/>
              <a:gd name="connsiteY18-19322" fmla="*/ 5240519 h 6248398"/>
              <a:gd name="connsiteX19-19323" fmla="*/ 6983673 w 15811497"/>
              <a:gd name="connsiteY19-19324" fmla="*/ 5240519 h 6248398"/>
              <a:gd name="connsiteX20-19325" fmla="*/ 6980236 w 15811497"/>
              <a:gd name="connsiteY20-19326" fmla="*/ 5231130 h 6248398"/>
              <a:gd name="connsiteX21-19327" fmla="*/ 6978859 w 15811497"/>
              <a:gd name="connsiteY21-19328" fmla="*/ 5225774 h 6248398"/>
              <a:gd name="connsiteX22-19329" fmla="*/ 6984291 w 15811497"/>
              <a:gd name="connsiteY22-19330" fmla="*/ 5240614 h 6248398"/>
              <a:gd name="connsiteX23-19331" fmla="*/ 6984292 w 15811497"/>
              <a:gd name="connsiteY23-19332" fmla="*/ 5240614 h 6248398"/>
              <a:gd name="connsiteX24-19333" fmla="*/ 6944562 w 15811497"/>
              <a:gd name="connsiteY24-19334" fmla="*/ 5092380 h 6248398"/>
              <a:gd name="connsiteX25-19335" fmla="*/ 6948299 w 15811497"/>
              <a:gd name="connsiteY25-19336" fmla="*/ 5142273 h 6248398"/>
              <a:gd name="connsiteX26-19337" fmla="*/ 5829297 w 15811497"/>
              <a:gd name="connsiteY26-19338" fmla="*/ 4400549 h 6248398"/>
              <a:gd name="connsiteX27-19339" fmla="*/ 5056802 w 15811497"/>
              <a:gd name="connsiteY27-19340" fmla="*/ 4677867 h 6248398"/>
              <a:gd name="connsiteX28-19341" fmla="*/ 5022517 w 15811497"/>
              <a:gd name="connsiteY28-19342" fmla="*/ 4709027 h 6248398"/>
              <a:gd name="connsiteX29-19343" fmla="*/ 5022515 w 15811497"/>
              <a:gd name="connsiteY29-19344" fmla="*/ 4709029 h 6248398"/>
              <a:gd name="connsiteX30-19345" fmla="*/ 4778482 w 15811497"/>
              <a:gd name="connsiteY30-19346" fmla="*/ 5008058 h 6248398"/>
              <a:gd name="connsiteX31-19347" fmla="*/ 4715455 w 15811497"/>
              <a:gd name="connsiteY31-19348" fmla="*/ 5077404 h 6248398"/>
              <a:gd name="connsiteX32-19349" fmla="*/ 2762249 w 15811497"/>
              <a:gd name="connsiteY32-19350" fmla="*/ 5886448 h 6248398"/>
              <a:gd name="connsiteX33-19351" fmla="*/ 0 w 15811497"/>
              <a:gd name="connsiteY33-19352" fmla="*/ 3124198 h 6248398"/>
              <a:gd name="connsiteX34-19353" fmla="*/ 2762249 w 15811497"/>
              <a:gd name="connsiteY34-19354" fmla="*/ 361949 h 6248398"/>
              <a:gd name="connsiteX35-19355" fmla="*/ 4078902 w 15811497"/>
              <a:gd name="connsiteY35-19356" fmla="*/ 695338 h 6248398"/>
              <a:gd name="connsiteX36-19357" fmla="*/ 4261443 w 15811497"/>
              <a:gd name="connsiteY36-19358" fmla="*/ 806235 h 6248398"/>
              <a:gd name="connsiteX37-19359" fmla="*/ 4409044 w 15811497"/>
              <a:gd name="connsiteY37-19360" fmla="*/ 910268 h 6248398"/>
              <a:gd name="connsiteX38-19361" fmla="*/ 4612477 w 15811497"/>
              <a:gd name="connsiteY38-19362" fmla="*/ 1077402 h 6248398"/>
              <a:gd name="connsiteX39-19363" fmla="*/ 4612478 w 15811497"/>
              <a:gd name="connsiteY39-19364" fmla="*/ 1077403 h 6248398"/>
              <a:gd name="connsiteX40-19365" fmla="*/ 4701725 w 15811497"/>
              <a:gd name="connsiteY40-19366" fmla="*/ 1120394 h 6248398"/>
              <a:gd name="connsiteX41-19367" fmla="*/ 5191122 w 15811497"/>
              <a:gd name="connsiteY41-19368" fmla="*/ 1219199 h 6248398"/>
              <a:gd name="connsiteX42-19369" fmla="*/ 6161317 w 15811497"/>
              <a:gd name="connsiteY42-19370" fmla="*/ 761659 h 6248398"/>
              <a:gd name="connsiteX43-19371" fmla="*/ 6224019 w 15811497"/>
              <a:gd name="connsiteY43-19372" fmla="*/ 677808 h 6248398"/>
              <a:gd name="connsiteX44-19373" fmla="*/ 6175489 w 15811497"/>
              <a:gd name="connsiteY44-19374" fmla="*/ 757691 h 6248398"/>
              <a:gd name="connsiteX45-19375" fmla="*/ 6175489 w 15811497"/>
              <a:gd name="connsiteY45-19376" fmla="*/ 757692 h 6248398"/>
              <a:gd name="connsiteX46-19377" fmla="*/ 6224020 w 15811497"/>
              <a:gd name="connsiteY46-19378" fmla="*/ 677809 h 6248398"/>
              <a:gd name="connsiteX47-19379" fmla="*/ 6233696 w 15811497"/>
              <a:gd name="connsiteY47-19380" fmla="*/ 664869 h 6248398"/>
              <a:gd name="connsiteX48-19381" fmla="*/ 6252611 w 15811497"/>
              <a:gd name="connsiteY48-19382" fmla="*/ 633734 h 6248398"/>
              <a:gd name="connsiteX49-19383" fmla="*/ 6252610 w 15811497"/>
              <a:gd name="connsiteY49-19384" fmla="*/ 633734 h 6248398"/>
              <a:gd name="connsiteX50-19385" fmla="*/ 6233696 w 15811497"/>
              <a:gd name="connsiteY50-19386" fmla="*/ 664868 h 6248398"/>
              <a:gd name="connsiteX51-19387" fmla="*/ 6251291 w 15811497"/>
              <a:gd name="connsiteY51-19388" fmla="*/ 633930 h 6248398"/>
              <a:gd name="connsiteX52-19389" fmla="*/ 6251293 w 15811497"/>
              <a:gd name="connsiteY52-19390" fmla="*/ 633929 h 6248398"/>
              <a:gd name="connsiteX53-19391" fmla="*/ 6331355 w 15811497"/>
              <a:gd name="connsiteY53-19392" fmla="*/ 526865 h 6248398"/>
              <a:gd name="connsiteX54-19393" fmla="*/ 7448548 w 15811497"/>
              <a:gd name="connsiteY54-19394" fmla="*/ 0 h 6248398"/>
              <a:gd name="connsiteX0-19395" fmla="*/ 7448548 w 15811497"/>
              <a:gd name="connsiteY0-19396" fmla="*/ 0 h 6248398"/>
              <a:gd name="connsiteX1-19397" fmla="*/ 8721604 w 15811497"/>
              <a:gd name="connsiteY1-19398" fmla="*/ 757692 h 6248398"/>
              <a:gd name="connsiteX2-19399" fmla="*/ 8890522 w 15811497"/>
              <a:gd name="connsiteY2-19400" fmla="*/ 1193234 h 6248398"/>
              <a:gd name="connsiteX3-19401" fmla="*/ 9958384 w 15811497"/>
              <a:gd name="connsiteY3-19402" fmla="*/ 1828798 h 6248398"/>
              <a:gd name="connsiteX4-19403" fmla="*/ 10895504 w 15811497"/>
              <a:gd name="connsiteY4-19404" fmla="*/ 1386857 h 6248398"/>
              <a:gd name="connsiteX5-19405" fmla="*/ 11096041 w 15811497"/>
              <a:gd name="connsiteY5-19406" fmla="*/ 1170993 h 6248398"/>
              <a:gd name="connsiteX6-19407" fmla="*/ 13049247 w 15811497"/>
              <a:gd name="connsiteY6-19408" fmla="*/ 361949 h 6248398"/>
              <a:gd name="connsiteX7-19409" fmla="*/ 15811497 w 15811497"/>
              <a:gd name="connsiteY7-19410" fmla="*/ 3124198 h 6248398"/>
              <a:gd name="connsiteX8-19411" fmla="*/ 13049247 w 15811497"/>
              <a:gd name="connsiteY8-19412" fmla="*/ 5886448 h 6248398"/>
              <a:gd name="connsiteX9-19413" fmla="*/ 11732594 w 15811497"/>
              <a:gd name="connsiteY9-19414" fmla="*/ 5553059 h 6248398"/>
              <a:gd name="connsiteX10-19415" fmla="*/ 11096041 w 15811497"/>
              <a:gd name="connsiteY10-19416" fmla="*/ 5077404 h 6248398"/>
              <a:gd name="connsiteX11-19417" fmla="*/ 10610846 w 15811497"/>
              <a:gd name="connsiteY11-19418" fmla="*/ 5029199 h 6248398"/>
              <a:gd name="connsiteX12-19419" fmla="*/ 9640652 w 15811497"/>
              <a:gd name="connsiteY12-19420" fmla="*/ 5486739 h 6248398"/>
              <a:gd name="connsiteX13-19421" fmla="*/ 9480140 w 15811497"/>
              <a:gd name="connsiteY13-19422" fmla="*/ 5721533 h 6248398"/>
              <a:gd name="connsiteX14-19423" fmla="*/ 8362947 w 15811497"/>
              <a:gd name="connsiteY14-19424" fmla="*/ 6248398 h 6248398"/>
              <a:gd name="connsiteX15-19425" fmla="*/ 7028922 w 15811497"/>
              <a:gd name="connsiteY15-19426" fmla="*/ 5364147 h 6248398"/>
              <a:gd name="connsiteX16-19427" fmla="*/ 6990513 w 15811497"/>
              <a:gd name="connsiteY16-19428" fmla="*/ 5259205 h 6248398"/>
              <a:gd name="connsiteX17-19429" fmla="*/ 6990512 w 15811497"/>
              <a:gd name="connsiteY17-19430" fmla="*/ 5259199 h 6248398"/>
              <a:gd name="connsiteX18-19431" fmla="*/ 6983676 w 15811497"/>
              <a:gd name="connsiteY18-19432" fmla="*/ 5240519 h 6248398"/>
              <a:gd name="connsiteX19-19433" fmla="*/ 6983673 w 15811497"/>
              <a:gd name="connsiteY19-19434" fmla="*/ 5240519 h 6248398"/>
              <a:gd name="connsiteX20-19435" fmla="*/ 6980236 w 15811497"/>
              <a:gd name="connsiteY20-19436" fmla="*/ 5231130 h 6248398"/>
              <a:gd name="connsiteX21-19437" fmla="*/ 6978859 w 15811497"/>
              <a:gd name="connsiteY21-19438" fmla="*/ 5225774 h 6248398"/>
              <a:gd name="connsiteX22-19439" fmla="*/ 6984291 w 15811497"/>
              <a:gd name="connsiteY22-19440" fmla="*/ 5240614 h 6248398"/>
              <a:gd name="connsiteX23-19441" fmla="*/ 6984292 w 15811497"/>
              <a:gd name="connsiteY23-19442" fmla="*/ 5240614 h 6248398"/>
              <a:gd name="connsiteX24-19443" fmla="*/ 6944562 w 15811497"/>
              <a:gd name="connsiteY24-19444" fmla="*/ 5092380 h 6248398"/>
              <a:gd name="connsiteX25-19445" fmla="*/ 6948299 w 15811497"/>
              <a:gd name="connsiteY25-19446" fmla="*/ 5142273 h 6248398"/>
              <a:gd name="connsiteX26-19447" fmla="*/ 5829297 w 15811497"/>
              <a:gd name="connsiteY26-19448" fmla="*/ 4400549 h 6248398"/>
              <a:gd name="connsiteX27-19449" fmla="*/ 5056802 w 15811497"/>
              <a:gd name="connsiteY27-19450" fmla="*/ 4677867 h 6248398"/>
              <a:gd name="connsiteX28-19451" fmla="*/ 5022517 w 15811497"/>
              <a:gd name="connsiteY28-19452" fmla="*/ 4709027 h 6248398"/>
              <a:gd name="connsiteX29-19453" fmla="*/ 5022515 w 15811497"/>
              <a:gd name="connsiteY29-19454" fmla="*/ 4709029 h 6248398"/>
              <a:gd name="connsiteX30-19455" fmla="*/ 4778482 w 15811497"/>
              <a:gd name="connsiteY30-19456" fmla="*/ 5008058 h 6248398"/>
              <a:gd name="connsiteX31-19457" fmla="*/ 4715455 w 15811497"/>
              <a:gd name="connsiteY31-19458" fmla="*/ 5077404 h 6248398"/>
              <a:gd name="connsiteX32-19459" fmla="*/ 2762249 w 15811497"/>
              <a:gd name="connsiteY32-19460" fmla="*/ 5886448 h 6248398"/>
              <a:gd name="connsiteX33-19461" fmla="*/ 0 w 15811497"/>
              <a:gd name="connsiteY33-19462" fmla="*/ 3124198 h 6248398"/>
              <a:gd name="connsiteX34-19463" fmla="*/ 2762249 w 15811497"/>
              <a:gd name="connsiteY34-19464" fmla="*/ 361949 h 6248398"/>
              <a:gd name="connsiteX35-19465" fmla="*/ 4078902 w 15811497"/>
              <a:gd name="connsiteY35-19466" fmla="*/ 695338 h 6248398"/>
              <a:gd name="connsiteX36-19467" fmla="*/ 4261443 w 15811497"/>
              <a:gd name="connsiteY36-19468" fmla="*/ 806235 h 6248398"/>
              <a:gd name="connsiteX37-19469" fmla="*/ 4409044 w 15811497"/>
              <a:gd name="connsiteY37-19470" fmla="*/ 910268 h 6248398"/>
              <a:gd name="connsiteX38-19471" fmla="*/ 4612477 w 15811497"/>
              <a:gd name="connsiteY38-19472" fmla="*/ 1077402 h 6248398"/>
              <a:gd name="connsiteX39-19473" fmla="*/ 4612478 w 15811497"/>
              <a:gd name="connsiteY39-19474" fmla="*/ 1077403 h 6248398"/>
              <a:gd name="connsiteX40-19475" fmla="*/ 4701725 w 15811497"/>
              <a:gd name="connsiteY40-19476" fmla="*/ 1120394 h 6248398"/>
              <a:gd name="connsiteX41-19477" fmla="*/ 5191122 w 15811497"/>
              <a:gd name="connsiteY41-19478" fmla="*/ 1219199 h 6248398"/>
              <a:gd name="connsiteX42-19479" fmla="*/ 6161317 w 15811497"/>
              <a:gd name="connsiteY42-19480" fmla="*/ 761659 h 6248398"/>
              <a:gd name="connsiteX43-19481" fmla="*/ 6224019 w 15811497"/>
              <a:gd name="connsiteY43-19482" fmla="*/ 677808 h 6248398"/>
              <a:gd name="connsiteX44-19483" fmla="*/ 6175489 w 15811497"/>
              <a:gd name="connsiteY44-19484" fmla="*/ 757691 h 6248398"/>
              <a:gd name="connsiteX45-19485" fmla="*/ 6175489 w 15811497"/>
              <a:gd name="connsiteY45-19486" fmla="*/ 757692 h 6248398"/>
              <a:gd name="connsiteX46-19487" fmla="*/ 6224020 w 15811497"/>
              <a:gd name="connsiteY46-19488" fmla="*/ 677809 h 6248398"/>
              <a:gd name="connsiteX47-19489" fmla="*/ 6233696 w 15811497"/>
              <a:gd name="connsiteY47-19490" fmla="*/ 664869 h 6248398"/>
              <a:gd name="connsiteX48-19491" fmla="*/ 6252611 w 15811497"/>
              <a:gd name="connsiteY48-19492" fmla="*/ 633734 h 6248398"/>
              <a:gd name="connsiteX49-19493" fmla="*/ 6252610 w 15811497"/>
              <a:gd name="connsiteY49-19494" fmla="*/ 633734 h 6248398"/>
              <a:gd name="connsiteX50-19495" fmla="*/ 6233696 w 15811497"/>
              <a:gd name="connsiteY50-19496" fmla="*/ 664868 h 6248398"/>
              <a:gd name="connsiteX51-19497" fmla="*/ 6251291 w 15811497"/>
              <a:gd name="connsiteY51-19498" fmla="*/ 633930 h 6248398"/>
              <a:gd name="connsiteX52-19499" fmla="*/ 6331355 w 15811497"/>
              <a:gd name="connsiteY52-19500" fmla="*/ 526865 h 6248398"/>
              <a:gd name="connsiteX53-19501" fmla="*/ 7448548 w 15811497"/>
              <a:gd name="connsiteY53-19502" fmla="*/ 0 h 6248398"/>
              <a:gd name="connsiteX0-19503" fmla="*/ 7448548 w 15811497"/>
              <a:gd name="connsiteY0-19504" fmla="*/ 0 h 6248398"/>
              <a:gd name="connsiteX1-19505" fmla="*/ 8721604 w 15811497"/>
              <a:gd name="connsiteY1-19506" fmla="*/ 757692 h 6248398"/>
              <a:gd name="connsiteX2-19507" fmla="*/ 8890522 w 15811497"/>
              <a:gd name="connsiteY2-19508" fmla="*/ 1193234 h 6248398"/>
              <a:gd name="connsiteX3-19509" fmla="*/ 9958384 w 15811497"/>
              <a:gd name="connsiteY3-19510" fmla="*/ 1828798 h 6248398"/>
              <a:gd name="connsiteX4-19511" fmla="*/ 10895504 w 15811497"/>
              <a:gd name="connsiteY4-19512" fmla="*/ 1386857 h 6248398"/>
              <a:gd name="connsiteX5-19513" fmla="*/ 11096041 w 15811497"/>
              <a:gd name="connsiteY5-19514" fmla="*/ 1170993 h 6248398"/>
              <a:gd name="connsiteX6-19515" fmla="*/ 13049247 w 15811497"/>
              <a:gd name="connsiteY6-19516" fmla="*/ 361949 h 6248398"/>
              <a:gd name="connsiteX7-19517" fmla="*/ 15811497 w 15811497"/>
              <a:gd name="connsiteY7-19518" fmla="*/ 3124198 h 6248398"/>
              <a:gd name="connsiteX8-19519" fmla="*/ 13049247 w 15811497"/>
              <a:gd name="connsiteY8-19520" fmla="*/ 5886448 h 6248398"/>
              <a:gd name="connsiteX9-19521" fmla="*/ 11732594 w 15811497"/>
              <a:gd name="connsiteY9-19522" fmla="*/ 5553059 h 6248398"/>
              <a:gd name="connsiteX10-19523" fmla="*/ 11096041 w 15811497"/>
              <a:gd name="connsiteY10-19524" fmla="*/ 5077404 h 6248398"/>
              <a:gd name="connsiteX11-19525" fmla="*/ 10610846 w 15811497"/>
              <a:gd name="connsiteY11-19526" fmla="*/ 5029199 h 6248398"/>
              <a:gd name="connsiteX12-19527" fmla="*/ 9640652 w 15811497"/>
              <a:gd name="connsiteY12-19528" fmla="*/ 5486739 h 6248398"/>
              <a:gd name="connsiteX13-19529" fmla="*/ 9480140 w 15811497"/>
              <a:gd name="connsiteY13-19530" fmla="*/ 5721533 h 6248398"/>
              <a:gd name="connsiteX14-19531" fmla="*/ 8362947 w 15811497"/>
              <a:gd name="connsiteY14-19532" fmla="*/ 6248398 h 6248398"/>
              <a:gd name="connsiteX15-19533" fmla="*/ 7028922 w 15811497"/>
              <a:gd name="connsiteY15-19534" fmla="*/ 5364147 h 6248398"/>
              <a:gd name="connsiteX16-19535" fmla="*/ 6990513 w 15811497"/>
              <a:gd name="connsiteY16-19536" fmla="*/ 5259205 h 6248398"/>
              <a:gd name="connsiteX17-19537" fmla="*/ 6990512 w 15811497"/>
              <a:gd name="connsiteY17-19538" fmla="*/ 5259199 h 6248398"/>
              <a:gd name="connsiteX18-19539" fmla="*/ 6983676 w 15811497"/>
              <a:gd name="connsiteY18-19540" fmla="*/ 5240519 h 6248398"/>
              <a:gd name="connsiteX19-19541" fmla="*/ 6983673 w 15811497"/>
              <a:gd name="connsiteY19-19542" fmla="*/ 5240519 h 6248398"/>
              <a:gd name="connsiteX20-19543" fmla="*/ 6980236 w 15811497"/>
              <a:gd name="connsiteY20-19544" fmla="*/ 5231130 h 6248398"/>
              <a:gd name="connsiteX21-19545" fmla="*/ 6978859 w 15811497"/>
              <a:gd name="connsiteY21-19546" fmla="*/ 5225774 h 6248398"/>
              <a:gd name="connsiteX22-19547" fmla="*/ 6984291 w 15811497"/>
              <a:gd name="connsiteY22-19548" fmla="*/ 5240614 h 6248398"/>
              <a:gd name="connsiteX23-19549" fmla="*/ 6984292 w 15811497"/>
              <a:gd name="connsiteY23-19550" fmla="*/ 5240614 h 6248398"/>
              <a:gd name="connsiteX24-19551" fmla="*/ 6944562 w 15811497"/>
              <a:gd name="connsiteY24-19552" fmla="*/ 5092380 h 6248398"/>
              <a:gd name="connsiteX25-19553" fmla="*/ 6948299 w 15811497"/>
              <a:gd name="connsiteY25-19554" fmla="*/ 5142273 h 6248398"/>
              <a:gd name="connsiteX26-19555" fmla="*/ 5829297 w 15811497"/>
              <a:gd name="connsiteY26-19556" fmla="*/ 4400549 h 6248398"/>
              <a:gd name="connsiteX27-19557" fmla="*/ 5056802 w 15811497"/>
              <a:gd name="connsiteY27-19558" fmla="*/ 4677867 h 6248398"/>
              <a:gd name="connsiteX28-19559" fmla="*/ 5022517 w 15811497"/>
              <a:gd name="connsiteY28-19560" fmla="*/ 4709027 h 6248398"/>
              <a:gd name="connsiteX29-19561" fmla="*/ 5022515 w 15811497"/>
              <a:gd name="connsiteY29-19562" fmla="*/ 4709029 h 6248398"/>
              <a:gd name="connsiteX30-19563" fmla="*/ 4778482 w 15811497"/>
              <a:gd name="connsiteY30-19564" fmla="*/ 5008058 h 6248398"/>
              <a:gd name="connsiteX31-19565" fmla="*/ 4715455 w 15811497"/>
              <a:gd name="connsiteY31-19566" fmla="*/ 5077404 h 6248398"/>
              <a:gd name="connsiteX32-19567" fmla="*/ 2762249 w 15811497"/>
              <a:gd name="connsiteY32-19568" fmla="*/ 5886448 h 6248398"/>
              <a:gd name="connsiteX33-19569" fmla="*/ 0 w 15811497"/>
              <a:gd name="connsiteY33-19570" fmla="*/ 3124198 h 6248398"/>
              <a:gd name="connsiteX34-19571" fmla="*/ 2762249 w 15811497"/>
              <a:gd name="connsiteY34-19572" fmla="*/ 361949 h 6248398"/>
              <a:gd name="connsiteX35-19573" fmla="*/ 4078902 w 15811497"/>
              <a:gd name="connsiteY35-19574" fmla="*/ 695338 h 6248398"/>
              <a:gd name="connsiteX36-19575" fmla="*/ 4261443 w 15811497"/>
              <a:gd name="connsiteY36-19576" fmla="*/ 806235 h 6248398"/>
              <a:gd name="connsiteX37-19577" fmla="*/ 4409044 w 15811497"/>
              <a:gd name="connsiteY37-19578" fmla="*/ 910268 h 6248398"/>
              <a:gd name="connsiteX38-19579" fmla="*/ 4612477 w 15811497"/>
              <a:gd name="connsiteY38-19580" fmla="*/ 1077402 h 6248398"/>
              <a:gd name="connsiteX39-19581" fmla="*/ 4612478 w 15811497"/>
              <a:gd name="connsiteY39-19582" fmla="*/ 1077403 h 6248398"/>
              <a:gd name="connsiteX40-19583" fmla="*/ 4701725 w 15811497"/>
              <a:gd name="connsiteY40-19584" fmla="*/ 1120394 h 6248398"/>
              <a:gd name="connsiteX41-19585" fmla="*/ 5191122 w 15811497"/>
              <a:gd name="connsiteY41-19586" fmla="*/ 1219199 h 6248398"/>
              <a:gd name="connsiteX42-19587" fmla="*/ 6161317 w 15811497"/>
              <a:gd name="connsiteY42-19588" fmla="*/ 761659 h 6248398"/>
              <a:gd name="connsiteX43-19589" fmla="*/ 6224019 w 15811497"/>
              <a:gd name="connsiteY43-19590" fmla="*/ 677808 h 6248398"/>
              <a:gd name="connsiteX44-19591" fmla="*/ 6175489 w 15811497"/>
              <a:gd name="connsiteY44-19592" fmla="*/ 757691 h 6248398"/>
              <a:gd name="connsiteX45-19593" fmla="*/ 6175489 w 15811497"/>
              <a:gd name="connsiteY45-19594" fmla="*/ 757692 h 6248398"/>
              <a:gd name="connsiteX46-19595" fmla="*/ 6224020 w 15811497"/>
              <a:gd name="connsiteY46-19596" fmla="*/ 677809 h 6248398"/>
              <a:gd name="connsiteX47-19597" fmla="*/ 6233696 w 15811497"/>
              <a:gd name="connsiteY47-19598" fmla="*/ 664869 h 6248398"/>
              <a:gd name="connsiteX48-19599" fmla="*/ 6252611 w 15811497"/>
              <a:gd name="connsiteY48-19600" fmla="*/ 633734 h 6248398"/>
              <a:gd name="connsiteX49-19601" fmla="*/ 6252610 w 15811497"/>
              <a:gd name="connsiteY49-19602" fmla="*/ 633734 h 6248398"/>
              <a:gd name="connsiteX50-19603" fmla="*/ 6233696 w 15811497"/>
              <a:gd name="connsiteY50-19604" fmla="*/ 664868 h 6248398"/>
              <a:gd name="connsiteX51-19605" fmla="*/ 6331355 w 15811497"/>
              <a:gd name="connsiteY51-19606" fmla="*/ 526865 h 6248398"/>
              <a:gd name="connsiteX52-19607" fmla="*/ 7448548 w 15811497"/>
              <a:gd name="connsiteY52-19608" fmla="*/ 0 h 6248398"/>
              <a:gd name="connsiteX0-19609" fmla="*/ 7448548 w 15811497"/>
              <a:gd name="connsiteY0-19610" fmla="*/ 0 h 6248398"/>
              <a:gd name="connsiteX1-19611" fmla="*/ 8721604 w 15811497"/>
              <a:gd name="connsiteY1-19612" fmla="*/ 757692 h 6248398"/>
              <a:gd name="connsiteX2-19613" fmla="*/ 8890522 w 15811497"/>
              <a:gd name="connsiteY2-19614" fmla="*/ 1193234 h 6248398"/>
              <a:gd name="connsiteX3-19615" fmla="*/ 9958384 w 15811497"/>
              <a:gd name="connsiteY3-19616" fmla="*/ 1828798 h 6248398"/>
              <a:gd name="connsiteX4-19617" fmla="*/ 10895504 w 15811497"/>
              <a:gd name="connsiteY4-19618" fmla="*/ 1386857 h 6248398"/>
              <a:gd name="connsiteX5-19619" fmla="*/ 11096041 w 15811497"/>
              <a:gd name="connsiteY5-19620" fmla="*/ 1170993 h 6248398"/>
              <a:gd name="connsiteX6-19621" fmla="*/ 13049247 w 15811497"/>
              <a:gd name="connsiteY6-19622" fmla="*/ 361949 h 6248398"/>
              <a:gd name="connsiteX7-19623" fmla="*/ 15811497 w 15811497"/>
              <a:gd name="connsiteY7-19624" fmla="*/ 3124198 h 6248398"/>
              <a:gd name="connsiteX8-19625" fmla="*/ 13049247 w 15811497"/>
              <a:gd name="connsiteY8-19626" fmla="*/ 5886448 h 6248398"/>
              <a:gd name="connsiteX9-19627" fmla="*/ 11732594 w 15811497"/>
              <a:gd name="connsiteY9-19628" fmla="*/ 5553059 h 6248398"/>
              <a:gd name="connsiteX10-19629" fmla="*/ 11096041 w 15811497"/>
              <a:gd name="connsiteY10-19630" fmla="*/ 5077404 h 6248398"/>
              <a:gd name="connsiteX11-19631" fmla="*/ 10610846 w 15811497"/>
              <a:gd name="connsiteY11-19632" fmla="*/ 5029199 h 6248398"/>
              <a:gd name="connsiteX12-19633" fmla="*/ 9640652 w 15811497"/>
              <a:gd name="connsiteY12-19634" fmla="*/ 5486739 h 6248398"/>
              <a:gd name="connsiteX13-19635" fmla="*/ 9480140 w 15811497"/>
              <a:gd name="connsiteY13-19636" fmla="*/ 5721533 h 6248398"/>
              <a:gd name="connsiteX14-19637" fmla="*/ 8362947 w 15811497"/>
              <a:gd name="connsiteY14-19638" fmla="*/ 6248398 h 6248398"/>
              <a:gd name="connsiteX15-19639" fmla="*/ 7028922 w 15811497"/>
              <a:gd name="connsiteY15-19640" fmla="*/ 5364147 h 6248398"/>
              <a:gd name="connsiteX16-19641" fmla="*/ 6990513 w 15811497"/>
              <a:gd name="connsiteY16-19642" fmla="*/ 5259205 h 6248398"/>
              <a:gd name="connsiteX17-19643" fmla="*/ 6990512 w 15811497"/>
              <a:gd name="connsiteY17-19644" fmla="*/ 5259199 h 6248398"/>
              <a:gd name="connsiteX18-19645" fmla="*/ 6983676 w 15811497"/>
              <a:gd name="connsiteY18-19646" fmla="*/ 5240519 h 6248398"/>
              <a:gd name="connsiteX19-19647" fmla="*/ 6983673 w 15811497"/>
              <a:gd name="connsiteY19-19648" fmla="*/ 5240519 h 6248398"/>
              <a:gd name="connsiteX20-19649" fmla="*/ 6980236 w 15811497"/>
              <a:gd name="connsiteY20-19650" fmla="*/ 5231130 h 6248398"/>
              <a:gd name="connsiteX21-19651" fmla="*/ 6978859 w 15811497"/>
              <a:gd name="connsiteY21-19652" fmla="*/ 5225774 h 6248398"/>
              <a:gd name="connsiteX22-19653" fmla="*/ 6984291 w 15811497"/>
              <a:gd name="connsiteY22-19654" fmla="*/ 5240614 h 6248398"/>
              <a:gd name="connsiteX23-19655" fmla="*/ 6984292 w 15811497"/>
              <a:gd name="connsiteY23-19656" fmla="*/ 5240614 h 6248398"/>
              <a:gd name="connsiteX24-19657" fmla="*/ 6944562 w 15811497"/>
              <a:gd name="connsiteY24-19658" fmla="*/ 5092380 h 6248398"/>
              <a:gd name="connsiteX25-19659" fmla="*/ 6948299 w 15811497"/>
              <a:gd name="connsiteY25-19660" fmla="*/ 5142273 h 6248398"/>
              <a:gd name="connsiteX26-19661" fmla="*/ 5829297 w 15811497"/>
              <a:gd name="connsiteY26-19662" fmla="*/ 4400549 h 6248398"/>
              <a:gd name="connsiteX27-19663" fmla="*/ 5056802 w 15811497"/>
              <a:gd name="connsiteY27-19664" fmla="*/ 4677867 h 6248398"/>
              <a:gd name="connsiteX28-19665" fmla="*/ 5022517 w 15811497"/>
              <a:gd name="connsiteY28-19666" fmla="*/ 4709027 h 6248398"/>
              <a:gd name="connsiteX29-19667" fmla="*/ 5022515 w 15811497"/>
              <a:gd name="connsiteY29-19668" fmla="*/ 4709029 h 6248398"/>
              <a:gd name="connsiteX30-19669" fmla="*/ 4778482 w 15811497"/>
              <a:gd name="connsiteY30-19670" fmla="*/ 5008058 h 6248398"/>
              <a:gd name="connsiteX31-19671" fmla="*/ 4715455 w 15811497"/>
              <a:gd name="connsiteY31-19672" fmla="*/ 5077404 h 6248398"/>
              <a:gd name="connsiteX32-19673" fmla="*/ 2762249 w 15811497"/>
              <a:gd name="connsiteY32-19674" fmla="*/ 5886448 h 6248398"/>
              <a:gd name="connsiteX33-19675" fmla="*/ 0 w 15811497"/>
              <a:gd name="connsiteY33-19676" fmla="*/ 3124198 h 6248398"/>
              <a:gd name="connsiteX34-19677" fmla="*/ 2762249 w 15811497"/>
              <a:gd name="connsiteY34-19678" fmla="*/ 361949 h 6248398"/>
              <a:gd name="connsiteX35-19679" fmla="*/ 4078902 w 15811497"/>
              <a:gd name="connsiteY35-19680" fmla="*/ 695338 h 6248398"/>
              <a:gd name="connsiteX36-19681" fmla="*/ 4261443 w 15811497"/>
              <a:gd name="connsiteY36-19682" fmla="*/ 806235 h 6248398"/>
              <a:gd name="connsiteX37-19683" fmla="*/ 4409044 w 15811497"/>
              <a:gd name="connsiteY37-19684" fmla="*/ 910268 h 6248398"/>
              <a:gd name="connsiteX38-19685" fmla="*/ 4612477 w 15811497"/>
              <a:gd name="connsiteY38-19686" fmla="*/ 1077402 h 6248398"/>
              <a:gd name="connsiteX39-19687" fmla="*/ 4612478 w 15811497"/>
              <a:gd name="connsiteY39-19688" fmla="*/ 1077403 h 6248398"/>
              <a:gd name="connsiteX40-19689" fmla="*/ 4701725 w 15811497"/>
              <a:gd name="connsiteY40-19690" fmla="*/ 1120394 h 6248398"/>
              <a:gd name="connsiteX41-19691" fmla="*/ 5191122 w 15811497"/>
              <a:gd name="connsiteY41-19692" fmla="*/ 1219199 h 6248398"/>
              <a:gd name="connsiteX42-19693" fmla="*/ 6161317 w 15811497"/>
              <a:gd name="connsiteY42-19694" fmla="*/ 761659 h 6248398"/>
              <a:gd name="connsiteX43-19695" fmla="*/ 6224019 w 15811497"/>
              <a:gd name="connsiteY43-19696" fmla="*/ 677808 h 6248398"/>
              <a:gd name="connsiteX44-19697" fmla="*/ 6175489 w 15811497"/>
              <a:gd name="connsiteY44-19698" fmla="*/ 757691 h 6248398"/>
              <a:gd name="connsiteX45-19699" fmla="*/ 6175489 w 15811497"/>
              <a:gd name="connsiteY45-19700" fmla="*/ 757692 h 6248398"/>
              <a:gd name="connsiteX46-19701" fmla="*/ 6224020 w 15811497"/>
              <a:gd name="connsiteY46-19702" fmla="*/ 677809 h 6248398"/>
              <a:gd name="connsiteX47-19703" fmla="*/ 6233696 w 15811497"/>
              <a:gd name="connsiteY47-19704" fmla="*/ 664869 h 6248398"/>
              <a:gd name="connsiteX48-19705" fmla="*/ 6252611 w 15811497"/>
              <a:gd name="connsiteY48-19706" fmla="*/ 633734 h 6248398"/>
              <a:gd name="connsiteX49-19707" fmla="*/ 6252610 w 15811497"/>
              <a:gd name="connsiteY49-19708" fmla="*/ 633734 h 6248398"/>
              <a:gd name="connsiteX50-19709" fmla="*/ 6331355 w 15811497"/>
              <a:gd name="connsiteY50-19710" fmla="*/ 526865 h 6248398"/>
              <a:gd name="connsiteX51-19711" fmla="*/ 7448548 w 15811497"/>
              <a:gd name="connsiteY51-19712" fmla="*/ 0 h 6248398"/>
              <a:gd name="connsiteX0-19713" fmla="*/ 7448548 w 15811497"/>
              <a:gd name="connsiteY0-19714" fmla="*/ 0 h 6248398"/>
              <a:gd name="connsiteX1-19715" fmla="*/ 8721604 w 15811497"/>
              <a:gd name="connsiteY1-19716" fmla="*/ 757692 h 6248398"/>
              <a:gd name="connsiteX2-19717" fmla="*/ 8890522 w 15811497"/>
              <a:gd name="connsiteY2-19718" fmla="*/ 1193234 h 6248398"/>
              <a:gd name="connsiteX3-19719" fmla="*/ 9958384 w 15811497"/>
              <a:gd name="connsiteY3-19720" fmla="*/ 1828798 h 6248398"/>
              <a:gd name="connsiteX4-19721" fmla="*/ 10895504 w 15811497"/>
              <a:gd name="connsiteY4-19722" fmla="*/ 1386857 h 6248398"/>
              <a:gd name="connsiteX5-19723" fmla="*/ 11096041 w 15811497"/>
              <a:gd name="connsiteY5-19724" fmla="*/ 1170993 h 6248398"/>
              <a:gd name="connsiteX6-19725" fmla="*/ 13049247 w 15811497"/>
              <a:gd name="connsiteY6-19726" fmla="*/ 361949 h 6248398"/>
              <a:gd name="connsiteX7-19727" fmla="*/ 15811497 w 15811497"/>
              <a:gd name="connsiteY7-19728" fmla="*/ 3124198 h 6248398"/>
              <a:gd name="connsiteX8-19729" fmla="*/ 13049247 w 15811497"/>
              <a:gd name="connsiteY8-19730" fmla="*/ 5886448 h 6248398"/>
              <a:gd name="connsiteX9-19731" fmla="*/ 11732594 w 15811497"/>
              <a:gd name="connsiteY9-19732" fmla="*/ 5553059 h 6248398"/>
              <a:gd name="connsiteX10-19733" fmla="*/ 11096041 w 15811497"/>
              <a:gd name="connsiteY10-19734" fmla="*/ 5077404 h 6248398"/>
              <a:gd name="connsiteX11-19735" fmla="*/ 10610846 w 15811497"/>
              <a:gd name="connsiteY11-19736" fmla="*/ 5029199 h 6248398"/>
              <a:gd name="connsiteX12-19737" fmla="*/ 9640652 w 15811497"/>
              <a:gd name="connsiteY12-19738" fmla="*/ 5486739 h 6248398"/>
              <a:gd name="connsiteX13-19739" fmla="*/ 9480140 w 15811497"/>
              <a:gd name="connsiteY13-19740" fmla="*/ 5721533 h 6248398"/>
              <a:gd name="connsiteX14-19741" fmla="*/ 8362947 w 15811497"/>
              <a:gd name="connsiteY14-19742" fmla="*/ 6248398 h 6248398"/>
              <a:gd name="connsiteX15-19743" fmla="*/ 7028922 w 15811497"/>
              <a:gd name="connsiteY15-19744" fmla="*/ 5364147 h 6248398"/>
              <a:gd name="connsiteX16-19745" fmla="*/ 6990513 w 15811497"/>
              <a:gd name="connsiteY16-19746" fmla="*/ 5259205 h 6248398"/>
              <a:gd name="connsiteX17-19747" fmla="*/ 6990512 w 15811497"/>
              <a:gd name="connsiteY17-19748" fmla="*/ 5259199 h 6248398"/>
              <a:gd name="connsiteX18-19749" fmla="*/ 6983676 w 15811497"/>
              <a:gd name="connsiteY18-19750" fmla="*/ 5240519 h 6248398"/>
              <a:gd name="connsiteX19-19751" fmla="*/ 6983673 w 15811497"/>
              <a:gd name="connsiteY19-19752" fmla="*/ 5240519 h 6248398"/>
              <a:gd name="connsiteX20-19753" fmla="*/ 6980236 w 15811497"/>
              <a:gd name="connsiteY20-19754" fmla="*/ 5231130 h 6248398"/>
              <a:gd name="connsiteX21-19755" fmla="*/ 6978859 w 15811497"/>
              <a:gd name="connsiteY21-19756" fmla="*/ 5225774 h 6248398"/>
              <a:gd name="connsiteX22-19757" fmla="*/ 6984291 w 15811497"/>
              <a:gd name="connsiteY22-19758" fmla="*/ 5240614 h 6248398"/>
              <a:gd name="connsiteX23-19759" fmla="*/ 6984292 w 15811497"/>
              <a:gd name="connsiteY23-19760" fmla="*/ 5240614 h 6248398"/>
              <a:gd name="connsiteX24-19761" fmla="*/ 6944562 w 15811497"/>
              <a:gd name="connsiteY24-19762" fmla="*/ 5092380 h 6248398"/>
              <a:gd name="connsiteX25-19763" fmla="*/ 6948299 w 15811497"/>
              <a:gd name="connsiteY25-19764" fmla="*/ 5142273 h 6248398"/>
              <a:gd name="connsiteX26-19765" fmla="*/ 5829297 w 15811497"/>
              <a:gd name="connsiteY26-19766" fmla="*/ 4400549 h 6248398"/>
              <a:gd name="connsiteX27-19767" fmla="*/ 5056802 w 15811497"/>
              <a:gd name="connsiteY27-19768" fmla="*/ 4677867 h 6248398"/>
              <a:gd name="connsiteX28-19769" fmla="*/ 5022517 w 15811497"/>
              <a:gd name="connsiteY28-19770" fmla="*/ 4709027 h 6248398"/>
              <a:gd name="connsiteX29-19771" fmla="*/ 5022515 w 15811497"/>
              <a:gd name="connsiteY29-19772" fmla="*/ 4709029 h 6248398"/>
              <a:gd name="connsiteX30-19773" fmla="*/ 4778482 w 15811497"/>
              <a:gd name="connsiteY30-19774" fmla="*/ 5008058 h 6248398"/>
              <a:gd name="connsiteX31-19775" fmla="*/ 4715455 w 15811497"/>
              <a:gd name="connsiteY31-19776" fmla="*/ 5077404 h 6248398"/>
              <a:gd name="connsiteX32-19777" fmla="*/ 2762249 w 15811497"/>
              <a:gd name="connsiteY32-19778" fmla="*/ 5886448 h 6248398"/>
              <a:gd name="connsiteX33-19779" fmla="*/ 0 w 15811497"/>
              <a:gd name="connsiteY33-19780" fmla="*/ 3124198 h 6248398"/>
              <a:gd name="connsiteX34-19781" fmla="*/ 2762249 w 15811497"/>
              <a:gd name="connsiteY34-19782" fmla="*/ 361949 h 6248398"/>
              <a:gd name="connsiteX35-19783" fmla="*/ 4078902 w 15811497"/>
              <a:gd name="connsiteY35-19784" fmla="*/ 695338 h 6248398"/>
              <a:gd name="connsiteX36-19785" fmla="*/ 4261443 w 15811497"/>
              <a:gd name="connsiteY36-19786" fmla="*/ 806235 h 6248398"/>
              <a:gd name="connsiteX37-19787" fmla="*/ 4409044 w 15811497"/>
              <a:gd name="connsiteY37-19788" fmla="*/ 910268 h 6248398"/>
              <a:gd name="connsiteX38-19789" fmla="*/ 4612477 w 15811497"/>
              <a:gd name="connsiteY38-19790" fmla="*/ 1077402 h 6248398"/>
              <a:gd name="connsiteX39-19791" fmla="*/ 4612478 w 15811497"/>
              <a:gd name="connsiteY39-19792" fmla="*/ 1077403 h 6248398"/>
              <a:gd name="connsiteX40-19793" fmla="*/ 4701725 w 15811497"/>
              <a:gd name="connsiteY40-19794" fmla="*/ 1120394 h 6248398"/>
              <a:gd name="connsiteX41-19795" fmla="*/ 5191122 w 15811497"/>
              <a:gd name="connsiteY41-19796" fmla="*/ 1219199 h 6248398"/>
              <a:gd name="connsiteX42-19797" fmla="*/ 6161317 w 15811497"/>
              <a:gd name="connsiteY42-19798" fmla="*/ 761659 h 6248398"/>
              <a:gd name="connsiteX43-19799" fmla="*/ 6224019 w 15811497"/>
              <a:gd name="connsiteY43-19800" fmla="*/ 677808 h 6248398"/>
              <a:gd name="connsiteX44-19801" fmla="*/ 6175489 w 15811497"/>
              <a:gd name="connsiteY44-19802" fmla="*/ 757691 h 6248398"/>
              <a:gd name="connsiteX45-19803" fmla="*/ 6175489 w 15811497"/>
              <a:gd name="connsiteY45-19804" fmla="*/ 757692 h 6248398"/>
              <a:gd name="connsiteX46-19805" fmla="*/ 6224020 w 15811497"/>
              <a:gd name="connsiteY46-19806" fmla="*/ 677809 h 6248398"/>
              <a:gd name="connsiteX47-19807" fmla="*/ 6233696 w 15811497"/>
              <a:gd name="connsiteY47-19808" fmla="*/ 664869 h 6248398"/>
              <a:gd name="connsiteX48-19809" fmla="*/ 6252611 w 15811497"/>
              <a:gd name="connsiteY48-19810" fmla="*/ 633734 h 6248398"/>
              <a:gd name="connsiteX49-19811" fmla="*/ 6331355 w 15811497"/>
              <a:gd name="connsiteY49-19812" fmla="*/ 526865 h 6248398"/>
              <a:gd name="connsiteX50-19813" fmla="*/ 7448548 w 15811497"/>
              <a:gd name="connsiteY50-19814" fmla="*/ 0 h 6248398"/>
              <a:gd name="connsiteX0-19815" fmla="*/ 7448548 w 15811497"/>
              <a:gd name="connsiteY0-19816" fmla="*/ 0 h 6248398"/>
              <a:gd name="connsiteX1-19817" fmla="*/ 8721604 w 15811497"/>
              <a:gd name="connsiteY1-19818" fmla="*/ 757692 h 6248398"/>
              <a:gd name="connsiteX2-19819" fmla="*/ 8890522 w 15811497"/>
              <a:gd name="connsiteY2-19820" fmla="*/ 1193234 h 6248398"/>
              <a:gd name="connsiteX3-19821" fmla="*/ 9958384 w 15811497"/>
              <a:gd name="connsiteY3-19822" fmla="*/ 1828798 h 6248398"/>
              <a:gd name="connsiteX4-19823" fmla="*/ 10895504 w 15811497"/>
              <a:gd name="connsiteY4-19824" fmla="*/ 1386857 h 6248398"/>
              <a:gd name="connsiteX5-19825" fmla="*/ 11096041 w 15811497"/>
              <a:gd name="connsiteY5-19826" fmla="*/ 1170993 h 6248398"/>
              <a:gd name="connsiteX6-19827" fmla="*/ 13049247 w 15811497"/>
              <a:gd name="connsiteY6-19828" fmla="*/ 361949 h 6248398"/>
              <a:gd name="connsiteX7-19829" fmla="*/ 15811497 w 15811497"/>
              <a:gd name="connsiteY7-19830" fmla="*/ 3124198 h 6248398"/>
              <a:gd name="connsiteX8-19831" fmla="*/ 13049247 w 15811497"/>
              <a:gd name="connsiteY8-19832" fmla="*/ 5886448 h 6248398"/>
              <a:gd name="connsiteX9-19833" fmla="*/ 11732594 w 15811497"/>
              <a:gd name="connsiteY9-19834" fmla="*/ 5553059 h 6248398"/>
              <a:gd name="connsiteX10-19835" fmla="*/ 11096041 w 15811497"/>
              <a:gd name="connsiteY10-19836" fmla="*/ 5077404 h 6248398"/>
              <a:gd name="connsiteX11-19837" fmla="*/ 10610846 w 15811497"/>
              <a:gd name="connsiteY11-19838" fmla="*/ 5029199 h 6248398"/>
              <a:gd name="connsiteX12-19839" fmla="*/ 9640652 w 15811497"/>
              <a:gd name="connsiteY12-19840" fmla="*/ 5486739 h 6248398"/>
              <a:gd name="connsiteX13-19841" fmla="*/ 9480140 w 15811497"/>
              <a:gd name="connsiteY13-19842" fmla="*/ 5721533 h 6248398"/>
              <a:gd name="connsiteX14-19843" fmla="*/ 8362947 w 15811497"/>
              <a:gd name="connsiteY14-19844" fmla="*/ 6248398 h 6248398"/>
              <a:gd name="connsiteX15-19845" fmla="*/ 7028922 w 15811497"/>
              <a:gd name="connsiteY15-19846" fmla="*/ 5364147 h 6248398"/>
              <a:gd name="connsiteX16-19847" fmla="*/ 6990513 w 15811497"/>
              <a:gd name="connsiteY16-19848" fmla="*/ 5259205 h 6248398"/>
              <a:gd name="connsiteX17-19849" fmla="*/ 6990512 w 15811497"/>
              <a:gd name="connsiteY17-19850" fmla="*/ 5259199 h 6248398"/>
              <a:gd name="connsiteX18-19851" fmla="*/ 6983676 w 15811497"/>
              <a:gd name="connsiteY18-19852" fmla="*/ 5240519 h 6248398"/>
              <a:gd name="connsiteX19-19853" fmla="*/ 6983673 w 15811497"/>
              <a:gd name="connsiteY19-19854" fmla="*/ 5240519 h 6248398"/>
              <a:gd name="connsiteX20-19855" fmla="*/ 6980236 w 15811497"/>
              <a:gd name="connsiteY20-19856" fmla="*/ 5231130 h 6248398"/>
              <a:gd name="connsiteX21-19857" fmla="*/ 6978859 w 15811497"/>
              <a:gd name="connsiteY21-19858" fmla="*/ 5225774 h 6248398"/>
              <a:gd name="connsiteX22-19859" fmla="*/ 6984291 w 15811497"/>
              <a:gd name="connsiteY22-19860" fmla="*/ 5240614 h 6248398"/>
              <a:gd name="connsiteX23-19861" fmla="*/ 6984292 w 15811497"/>
              <a:gd name="connsiteY23-19862" fmla="*/ 5240614 h 6248398"/>
              <a:gd name="connsiteX24-19863" fmla="*/ 6944562 w 15811497"/>
              <a:gd name="connsiteY24-19864" fmla="*/ 5092380 h 6248398"/>
              <a:gd name="connsiteX25-19865" fmla="*/ 6948299 w 15811497"/>
              <a:gd name="connsiteY25-19866" fmla="*/ 5142273 h 6248398"/>
              <a:gd name="connsiteX26-19867" fmla="*/ 5829297 w 15811497"/>
              <a:gd name="connsiteY26-19868" fmla="*/ 4400549 h 6248398"/>
              <a:gd name="connsiteX27-19869" fmla="*/ 5056802 w 15811497"/>
              <a:gd name="connsiteY27-19870" fmla="*/ 4677867 h 6248398"/>
              <a:gd name="connsiteX28-19871" fmla="*/ 5022517 w 15811497"/>
              <a:gd name="connsiteY28-19872" fmla="*/ 4709027 h 6248398"/>
              <a:gd name="connsiteX29-19873" fmla="*/ 5022515 w 15811497"/>
              <a:gd name="connsiteY29-19874" fmla="*/ 4709029 h 6248398"/>
              <a:gd name="connsiteX30-19875" fmla="*/ 4778482 w 15811497"/>
              <a:gd name="connsiteY30-19876" fmla="*/ 5008058 h 6248398"/>
              <a:gd name="connsiteX31-19877" fmla="*/ 4715455 w 15811497"/>
              <a:gd name="connsiteY31-19878" fmla="*/ 5077404 h 6248398"/>
              <a:gd name="connsiteX32-19879" fmla="*/ 2762249 w 15811497"/>
              <a:gd name="connsiteY32-19880" fmla="*/ 5886448 h 6248398"/>
              <a:gd name="connsiteX33-19881" fmla="*/ 0 w 15811497"/>
              <a:gd name="connsiteY33-19882" fmla="*/ 3124198 h 6248398"/>
              <a:gd name="connsiteX34-19883" fmla="*/ 2762249 w 15811497"/>
              <a:gd name="connsiteY34-19884" fmla="*/ 361949 h 6248398"/>
              <a:gd name="connsiteX35-19885" fmla="*/ 4078902 w 15811497"/>
              <a:gd name="connsiteY35-19886" fmla="*/ 695338 h 6248398"/>
              <a:gd name="connsiteX36-19887" fmla="*/ 4261443 w 15811497"/>
              <a:gd name="connsiteY36-19888" fmla="*/ 806235 h 6248398"/>
              <a:gd name="connsiteX37-19889" fmla="*/ 4409044 w 15811497"/>
              <a:gd name="connsiteY37-19890" fmla="*/ 910268 h 6248398"/>
              <a:gd name="connsiteX38-19891" fmla="*/ 4612477 w 15811497"/>
              <a:gd name="connsiteY38-19892" fmla="*/ 1077402 h 6248398"/>
              <a:gd name="connsiteX39-19893" fmla="*/ 4612478 w 15811497"/>
              <a:gd name="connsiteY39-19894" fmla="*/ 1077403 h 6248398"/>
              <a:gd name="connsiteX40-19895" fmla="*/ 4701725 w 15811497"/>
              <a:gd name="connsiteY40-19896" fmla="*/ 1120394 h 6248398"/>
              <a:gd name="connsiteX41-19897" fmla="*/ 5191122 w 15811497"/>
              <a:gd name="connsiteY41-19898" fmla="*/ 1219199 h 6248398"/>
              <a:gd name="connsiteX42-19899" fmla="*/ 6161317 w 15811497"/>
              <a:gd name="connsiteY42-19900" fmla="*/ 761659 h 6248398"/>
              <a:gd name="connsiteX43-19901" fmla="*/ 6224019 w 15811497"/>
              <a:gd name="connsiteY43-19902" fmla="*/ 677808 h 6248398"/>
              <a:gd name="connsiteX44-19903" fmla="*/ 6175489 w 15811497"/>
              <a:gd name="connsiteY44-19904" fmla="*/ 757691 h 6248398"/>
              <a:gd name="connsiteX45-19905" fmla="*/ 6175489 w 15811497"/>
              <a:gd name="connsiteY45-19906" fmla="*/ 757692 h 6248398"/>
              <a:gd name="connsiteX46-19907" fmla="*/ 6224020 w 15811497"/>
              <a:gd name="connsiteY46-19908" fmla="*/ 677809 h 6248398"/>
              <a:gd name="connsiteX47-19909" fmla="*/ 6233696 w 15811497"/>
              <a:gd name="connsiteY47-19910" fmla="*/ 664869 h 6248398"/>
              <a:gd name="connsiteX48-19911" fmla="*/ 6331355 w 15811497"/>
              <a:gd name="connsiteY48-19912" fmla="*/ 526865 h 6248398"/>
              <a:gd name="connsiteX49-19913" fmla="*/ 7448548 w 15811497"/>
              <a:gd name="connsiteY49-19914" fmla="*/ 0 h 6248398"/>
              <a:gd name="connsiteX0-19915" fmla="*/ 7448548 w 15811497"/>
              <a:gd name="connsiteY0-19916" fmla="*/ 0 h 6248398"/>
              <a:gd name="connsiteX1-19917" fmla="*/ 8721604 w 15811497"/>
              <a:gd name="connsiteY1-19918" fmla="*/ 757692 h 6248398"/>
              <a:gd name="connsiteX2-19919" fmla="*/ 8890522 w 15811497"/>
              <a:gd name="connsiteY2-19920" fmla="*/ 1193234 h 6248398"/>
              <a:gd name="connsiteX3-19921" fmla="*/ 9958384 w 15811497"/>
              <a:gd name="connsiteY3-19922" fmla="*/ 1828798 h 6248398"/>
              <a:gd name="connsiteX4-19923" fmla="*/ 10895504 w 15811497"/>
              <a:gd name="connsiteY4-19924" fmla="*/ 1386857 h 6248398"/>
              <a:gd name="connsiteX5-19925" fmla="*/ 11096041 w 15811497"/>
              <a:gd name="connsiteY5-19926" fmla="*/ 1170993 h 6248398"/>
              <a:gd name="connsiteX6-19927" fmla="*/ 13049247 w 15811497"/>
              <a:gd name="connsiteY6-19928" fmla="*/ 361949 h 6248398"/>
              <a:gd name="connsiteX7-19929" fmla="*/ 15811497 w 15811497"/>
              <a:gd name="connsiteY7-19930" fmla="*/ 3124198 h 6248398"/>
              <a:gd name="connsiteX8-19931" fmla="*/ 13049247 w 15811497"/>
              <a:gd name="connsiteY8-19932" fmla="*/ 5886448 h 6248398"/>
              <a:gd name="connsiteX9-19933" fmla="*/ 11732594 w 15811497"/>
              <a:gd name="connsiteY9-19934" fmla="*/ 5553059 h 6248398"/>
              <a:gd name="connsiteX10-19935" fmla="*/ 11096041 w 15811497"/>
              <a:gd name="connsiteY10-19936" fmla="*/ 5077404 h 6248398"/>
              <a:gd name="connsiteX11-19937" fmla="*/ 10610846 w 15811497"/>
              <a:gd name="connsiteY11-19938" fmla="*/ 5029199 h 6248398"/>
              <a:gd name="connsiteX12-19939" fmla="*/ 9640652 w 15811497"/>
              <a:gd name="connsiteY12-19940" fmla="*/ 5486739 h 6248398"/>
              <a:gd name="connsiteX13-19941" fmla="*/ 9480140 w 15811497"/>
              <a:gd name="connsiteY13-19942" fmla="*/ 5721533 h 6248398"/>
              <a:gd name="connsiteX14-19943" fmla="*/ 8362947 w 15811497"/>
              <a:gd name="connsiteY14-19944" fmla="*/ 6248398 h 6248398"/>
              <a:gd name="connsiteX15-19945" fmla="*/ 7028922 w 15811497"/>
              <a:gd name="connsiteY15-19946" fmla="*/ 5364147 h 6248398"/>
              <a:gd name="connsiteX16-19947" fmla="*/ 6990513 w 15811497"/>
              <a:gd name="connsiteY16-19948" fmla="*/ 5259205 h 6248398"/>
              <a:gd name="connsiteX17-19949" fmla="*/ 6990512 w 15811497"/>
              <a:gd name="connsiteY17-19950" fmla="*/ 5259199 h 6248398"/>
              <a:gd name="connsiteX18-19951" fmla="*/ 6983676 w 15811497"/>
              <a:gd name="connsiteY18-19952" fmla="*/ 5240519 h 6248398"/>
              <a:gd name="connsiteX19-19953" fmla="*/ 6983673 w 15811497"/>
              <a:gd name="connsiteY19-19954" fmla="*/ 5240519 h 6248398"/>
              <a:gd name="connsiteX20-19955" fmla="*/ 6980236 w 15811497"/>
              <a:gd name="connsiteY20-19956" fmla="*/ 5231130 h 6248398"/>
              <a:gd name="connsiteX21-19957" fmla="*/ 6978859 w 15811497"/>
              <a:gd name="connsiteY21-19958" fmla="*/ 5225774 h 6248398"/>
              <a:gd name="connsiteX22-19959" fmla="*/ 6984291 w 15811497"/>
              <a:gd name="connsiteY22-19960" fmla="*/ 5240614 h 6248398"/>
              <a:gd name="connsiteX23-19961" fmla="*/ 6984292 w 15811497"/>
              <a:gd name="connsiteY23-19962" fmla="*/ 5240614 h 6248398"/>
              <a:gd name="connsiteX24-19963" fmla="*/ 6944562 w 15811497"/>
              <a:gd name="connsiteY24-19964" fmla="*/ 5092380 h 6248398"/>
              <a:gd name="connsiteX25-19965" fmla="*/ 6948299 w 15811497"/>
              <a:gd name="connsiteY25-19966" fmla="*/ 5142273 h 6248398"/>
              <a:gd name="connsiteX26-19967" fmla="*/ 5829297 w 15811497"/>
              <a:gd name="connsiteY26-19968" fmla="*/ 4400549 h 6248398"/>
              <a:gd name="connsiteX27-19969" fmla="*/ 5056802 w 15811497"/>
              <a:gd name="connsiteY27-19970" fmla="*/ 4677867 h 6248398"/>
              <a:gd name="connsiteX28-19971" fmla="*/ 5022517 w 15811497"/>
              <a:gd name="connsiteY28-19972" fmla="*/ 4709027 h 6248398"/>
              <a:gd name="connsiteX29-19973" fmla="*/ 5022515 w 15811497"/>
              <a:gd name="connsiteY29-19974" fmla="*/ 4709029 h 6248398"/>
              <a:gd name="connsiteX30-19975" fmla="*/ 4778482 w 15811497"/>
              <a:gd name="connsiteY30-19976" fmla="*/ 5008058 h 6248398"/>
              <a:gd name="connsiteX31-19977" fmla="*/ 4715455 w 15811497"/>
              <a:gd name="connsiteY31-19978" fmla="*/ 5077404 h 6248398"/>
              <a:gd name="connsiteX32-19979" fmla="*/ 2762249 w 15811497"/>
              <a:gd name="connsiteY32-19980" fmla="*/ 5886448 h 6248398"/>
              <a:gd name="connsiteX33-19981" fmla="*/ 0 w 15811497"/>
              <a:gd name="connsiteY33-19982" fmla="*/ 3124198 h 6248398"/>
              <a:gd name="connsiteX34-19983" fmla="*/ 2762249 w 15811497"/>
              <a:gd name="connsiteY34-19984" fmla="*/ 361949 h 6248398"/>
              <a:gd name="connsiteX35-19985" fmla="*/ 4078902 w 15811497"/>
              <a:gd name="connsiteY35-19986" fmla="*/ 695338 h 6248398"/>
              <a:gd name="connsiteX36-19987" fmla="*/ 4261443 w 15811497"/>
              <a:gd name="connsiteY36-19988" fmla="*/ 806235 h 6248398"/>
              <a:gd name="connsiteX37-19989" fmla="*/ 4409044 w 15811497"/>
              <a:gd name="connsiteY37-19990" fmla="*/ 910268 h 6248398"/>
              <a:gd name="connsiteX38-19991" fmla="*/ 4612477 w 15811497"/>
              <a:gd name="connsiteY38-19992" fmla="*/ 1077402 h 6248398"/>
              <a:gd name="connsiteX39-19993" fmla="*/ 4612478 w 15811497"/>
              <a:gd name="connsiteY39-19994" fmla="*/ 1077403 h 6248398"/>
              <a:gd name="connsiteX40-19995" fmla="*/ 4701725 w 15811497"/>
              <a:gd name="connsiteY40-19996" fmla="*/ 1120394 h 6248398"/>
              <a:gd name="connsiteX41-19997" fmla="*/ 5191122 w 15811497"/>
              <a:gd name="connsiteY41-19998" fmla="*/ 1219199 h 6248398"/>
              <a:gd name="connsiteX42-19999" fmla="*/ 6161317 w 15811497"/>
              <a:gd name="connsiteY42-20000" fmla="*/ 761659 h 6248398"/>
              <a:gd name="connsiteX43-20001" fmla="*/ 6224019 w 15811497"/>
              <a:gd name="connsiteY43-20002" fmla="*/ 677808 h 6248398"/>
              <a:gd name="connsiteX44-20003" fmla="*/ 6175489 w 15811497"/>
              <a:gd name="connsiteY44-20004" fmla="*/ 757691 h 6248398"/>
              <a:gd name="connsiteX45-20005" fmla="*/ 6175489 w 15811497"/>
              <a:gd name="connsiteY45-20006" fmla="*/ 757692 h 6248398"/>
              <a:gd name="connsiteX46-20007" fmla="*/ 6224020 w 15811497"/>
              <a:gd name="connsiteY46-20008" fmla="*/ 677809 h 6248398"/>
              <a:gd name="connsiteX47-20009" fmla="*/ 6331355 w 15811497"/>
              <a:gd name="connsiteY47-20010" fmla="*/ 526865 h 6248398"/>
              <a:gd name="connsiteX48-20011" fmla="*/ 7448548 w 15811497"/>
              <a:gd name="connsiteY48-20012" fmla="*/ 0 h 6248398"/>
              <a:gd name="connsiteX0-20013" fmla="*/ 7448548 w 15811497"/>
              <a:gd name="connsiteY0-20014" fmla="*/ 0 h 6248398"/>
              <a:gd name="connsiteX1-20015" fmla="*/ 8721604 w 15811497"/>
              <a:gd name="connsiteY1-20016" fmla="*/ 757692 h 6248398"/>
              <a:gd name="connsiteX2-20017" fmla="*/ 8890522 w 15811497"/>
              <a:gd name="connsiteY2-20018" fmla="*/ 1193234 h 6248398"/>
              <a:gd name="connsiteX3-20019" fmla="*/ 9958384 w 15811497"/>
              <a:gd name="connsiteY3-20020" fmla="*/ 1828798 h 6248398"/>
              <a:gd name="connsiteX4-20021" fmla="*/ 10895504 w 15811497"/>
              <a:gd name="connsiteY4-20022" fmla="*/ 1386857 h 6248398"/>
              <a:gd name="connsiteX5-20023" fmla="*/ 11096041 w 15811497"/>
              <a:gd name="connsiteY5-20024" fmla="*/ 1170993 h 6248398"/>
              <a:gd name="connsiteX6-20025" fmla="*/ 13049247 w 15811497"/>
              <a:gd name="connsiteY6-20026" fmla="*/ 361949 h 6248398"/>
              <a:gd name="connsiteX7-20027" fmla="*/ 15811497 w 15811497"/>
              <a:gd name="connsiteY7-20028" fmla="*/ 3124198 h 6248398"/>
              <a:gd name="connsiteX8-20029" fmla="*/ 13049247 w 15811497"/>
              <a:gd name="connsiteY8-20030" fmla="*/ 5886448 h 6248398"/>
              <a:gd name="connsiteX9-20031" fmla="*/ 11732594 w 15811497"/>
              <a:gd name="connsiteY9-20032" fmla="*/ 5553059 h 6248398"/>
              <a:gd name="connsiteX10-20033" fmla="*/ 11096041 w 15811497"/>
              <a:gd name="connsiteY10-20034" fmla="*/ 5077404 h 6248398"/>
              <a:gd name="connsiteX11-20035" fmla="*/ 10610846 w 15811497"/>
              <a:gd name="connsiteY11-20036" fmla="*/ 5029199 h 6248398"/>
              <a:gd name="connsiteX12-20037" fmla="*/ 9640652 w 15811497"/>
              <a:gd name="connsiteY12-20038" fmla="*/ 5486739 h 6248398"/>
              <a:gd name="connsiteX13-20039" fmla="*/ 9480140 w 15811497"/>
              <a:gd name="connsiteY13-20040" fmla="*/ 5721533 h 6248398"/>
              <a:gd name="connsiteX14-20041" fmla="*/ 8362947 w 15811497"/>
              <a:gd name="connsiteY14-20042" fmla="*/ 6248398 h 6248398"/>
              <a:gd name="connsiteX15-20043" fmla="*/ 7028922 w 15811497"/>
              <a:gd name="connsiteY15-20044" fmla="*/ 5364147 h 6248398"/>
              <a:gd name="connsiteX16-20045" fmla="*/ 6990513 w 15811497"/>
              <a:gd name="connsiteY16-20046" fmla="*/ 5259205 h 6248398"/>
              <a:gd name="connsiteX17-20047" fmla="*/ 6990512 w 15811497"/>
              <a:gd name="connsiteY17-20048" fmla="*/ 5259199 h 6248398"/>
              <a:gd name="connsiteX18-20049" fmla="*/ 6983676 w 15811497"/>
              <a:gd name="connsiteY18-20050" fmla="*/ 5240519 h 6248398"/>
              <a:gd name="connsiteX19-20051" fmla="*/ 6983673 w 15811497"/>
              <a:gd name="connsiteY19-20052" fmla="*/ 5240519 h 6248398"/>
              <a:gd name="connsiteX20-20053" fmla="*/ 6980236 w 15811497"/>
              <a:gd name="connsiteY20-20054" fmla="*/ 5231130 h 6248398"/>
              <a:gd name="connsiteX21-20055" fmla="*/ 6978859 w 15811497"/>
              <a:gd name="connsiteY21-20056" fmla="*/ 5225774 h 6248398"/>
              <a:gd name="connsiteX22-20057" fmla="*/ 6984291 w 15811497"/>
              <a:gd name="connsiteY22-20058" fmla="*/ 5240614 h 6248398"/>
              <a:gd name="connsiteX23-20059" fmla="*/ 6984292 w 15811497"/>
              <a:gd name="connsiteY23-20060" fmla="*/ 5240614 h 6248398"/>
              <a:gd name="connsiteX24-20061" fmla="*/ 6944562 w 15811497"/>
              <a:gd name="connsiteY24-20062" fmla="*/ 5092380 h 6248398"/>
              <a:gd name="connsiteX25-20063" fmla="*/ 6948299 w 15811497"/>
              <a:gd name="connsiteY25-20064" fmla="*/ 5142273 h 6248398"/>
              <a:gd name="connsiteX26-20065" fmla="*/ 5829297 w 15811497"/>
              <a:gd name="connsiteY26-20066" fmla="*/ 4400549 h 6248398"/>
              <a:gd name="connsiteX27-20067" fmla="*/ 5056802 w 15811497"/>
              <a:gd name="connsiteY27-20068" fmla="*/ 4677867 h 6248398"/>
              <a:gd name="connsiteX28-20069" fmla="*/ 5022517 w 15811497"/>
              <a:gd name="connsiteY28-20070" fmla="*/ 4709027 h 6248398"/>
              <a:gd name="connsiteX29-20071" fmla="*/ 5022515 w 15811497"/>
              <a:gd name="connsiteY29-20072" fmla="*/ 4709029 h 6248398"/>
              <a:gd name="connsiteX30-20073" fmla="*/ 4778482 w 15811497"/>
              <a:gd name="connsiteY30-20074" fmla="*/ 5008058 h 6248398"/>
              <a:gd name="connsiteX31-20075" fmla="*/ 4715455 w 15811497"/>
              <a:gd name="connsiteY31-20076" fmla="*/ 5077404 h 6248398"/>
              <a:gd name="connsiteX32-20077" fmla="*/ 2762249 w 15811497"/>
              <a:gd name="connsiteY32-20078" fmla="*/ 5886448 h 6248398"/>
              <a:gd name="connsiteX33-20079" fmla="*/ 0 w 15811497"/>
              <a:gd name="connsiteY33-20080" fmla="*/ 3124198 h 6248398"/>
              <a:gd name="connsiteX34-20081" fmla="*/ 2762249 w 15811497"/>
              <a:gd name="connsiteY34-20082" fmla="*/ 361949 h 6248398"/>
              <a:gd name="connsiteX35-20083" fmla="*/ 4078902 w 15811497"/>
              <a:gd name="connsiteY35-20084" fmla="*/ 695338 h 6248398"/>
              <a:gd name="connsiteX36-20085" fmla="*/ 4261443 w 15811497"/>
              <a:gd name="connsiteY36-20086" fmla="*/ 806235 h 6248398"/>
              <a:gd name="connsiteX37-20087" fmla="*/ 4409044 w 15811497"/>
              <a:gd name="connsiteY37-20088" fmla="*/ 910268 h 6248398"/>
              <a:gd name="connsiteX38-20089" fmla="*/ 4612477 w 15811497"/>
              <a:gd name="connsiteY38-20090" fmla="*/ 1077402 h 6248398"/>
              <a:gd name="connsiteX39-20091" fmla="*/ 4612478 w 15811497"/>
              <a:gd name="connsiteY39-20092" fmla="*/ 1077403 h 6248398"/>
              <a:gd name="connsiteX40-20093" fmla="*/ 4701725 w 15811497"/>
              <a:gd name="connsiteY40-20094" fmla="*/ 1120394 h 6248398"/>
              <a:gd name="connsiteX41-20095" fmla="*/ 5191122 w 15811497"/>
              <a:gd name="connsiteY41-20096" fmla="*/ 1219199 h 6248398"/>
              <a:gd name="connsiteX42-20097" fmla="*/ 6161317 w 15811497"/>
              <a:gd name="connsiteY42-20098" fmla="*/ 761659 h 6248398"/>
              <a:gd name="connsiteX43-20099" fmla="*/ 6224019 w 15811497"/>
              <a:gd name="connsiteY43-20100" fmla="*/ 677808 h 6248398"/>
              <a:gd name="connsiteX44-20101" fmla="*/ 6175489 w 15811497"/>
              <a:gd name="connsiteY44-20102" fmla="*/ 757691 h 6248398"/>
              <a:gd name="connsiteX45-20103" fmla="*/ 6175489 w 15811497"/>
              <a:gd name="connsiteY45-20104" fmla="*/ 757692 h 6248398"/>
              <a:gd name="connsiteX46-20105" fmla="*/ 6331355 w 15811497"/>
              <a:gd name="connsiteY46-20106" fmla="*/ 526865 h 6248398"/>
              <a:gd name="connsiteX47-20107" fmla="*/ 7448548 w 15811497"/>
              <a:gd name="connsiteY47-20108" fmla="*/ 0 h 62483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Lst>
            <a:rect l="l" t="t" r="r" b="b"/>
            <a:pathLst>
              <a:path w="15811497" h="6248398">
                <a:moveTo>
                  <a:pt x="7448548" y="0"/>
                </a:moveTo>
                <a:cubicBezTo>
                  <a:pt x="7998270" y="0"/>
                  <a:pt x="8476435" y="306377"/>
                  <a:pt x="8721604" y="757692"/>
                </a:cubicBezTo>
                <a:lnTo>
                  <a:pt x="8890522" y="1193234"/>
                </a:lnTo>
                <a:cubicBezTo>
                  <a:pt x="9096174" y="1571805"/>
                  <a:pt x="9497267" y="1828798"/>
                  <a:pt x="9958384" y="1828798"/>
                </a:cubicBezTo>
                <a:cubicBezTo>
                  <a:pt x="10335662" y="1828798"/>
                  <a:pt x="10672758" y="1656762"/>
                  <a:pt x="10895504" y="1386857"/>
                </a:cubicBezTo>
                <a:lnTo>
                  <a:pt x="11096041" y="1170993"/>
                </a:lnTo>
                <a:cubicBezTo>
                  <a:pt x="11595910" y="671124"/>
                  <a:pt x="12286473" y="361949"/>
                  <a:pt x="13049247" y="361949"/>
                </a:cubicBezTo>
                <a:cubicBezTo>
                  <a:pt x="14574796" y="361949"/>
                  <a:pt x="15811497" y="1598650"/>
                  <a:pt x="15811497" y="3124198"/>
                </a:cubicBezTo>
                <a:cubicBezTo>
                  <a:pt x="15811497" y="4649747"/>
                  <a:pt x="14574796" y="5886448"/>
                  <a:pt x="13049247" y="5886448"/>
                </a:cubicBezTo>
                <a:cubicBezTo>
                  <a:pt x="12572513" y="5886448"/>
                  <a:pt x="12123987" y="5765677"/>
                  <a:pt x="11732594" y="5553059"/>
                </a:cubicBezTo>
                <a:lnTo>
                  <a:pt x="11096041" y="5077404"/>
                </a:lnTo>
                <a:lnTo>
                  <a:pt x="10610846" y="5029199"/>
                </a:lnTo>
                <a:cubicBezTo>
                  <a:pt x="10220253" y="5029199"/>
                  <a:pt x="9871260" y="5207308"/>
                  <a:pt x="9640652" y="5486739"/>
                </a:cubicBezTo>
                <a:lnTo>
                  <a:pt x="9480140" y="5721533"/>
                </a:lnTo>
                <a:cubicBezTo>
                  <a:pt x="9214592" y="6043303"/>
                  <a:pt x="8812721" y="6248398"/>
                  <a:pt x="8362947" y="6248398"/>
                </a:cubicBezTo>
                <a:cubicBezTo>
                  <a:pt x="7763249" y="6248398"/>
                  <a:pt x="7248710" y="5883785"/>
                  <a:pt x="7028922" y="5364147"/>
                </a:cubicBezTo>
                <a:lnTo>
                  <a:pt x="6990513" y="5259205"/>
                </a:lnTo>
                <a:cubicBezTo>
                  <a:pt x="6990513" y="5259203"/>
                  <a:pt x="6990512" y="5259201"/>
                  <a:pt x="6990512" y="5259199"/>
                </a:cubicBezTo>
                <a:lnTo>
                  <a:pt x="6983676" y="5240519"/>
                </a:lnTo>
                <a:lnTo>
                  <a:pt x="6983673" y="5240519"/>
                </a:lnTo>
                <a:lnTo>
                  <a:pt x="6980236" y="5231130"/>
                </a:lnTo>
                <a:lnTo>
                  <a:pt x="6978859" y="5225774"/>
                </a:lnTo>
                <a:lnTo>
                  <a:pt x="6984291" y="5240614"/>
                </a:lnTo>
                <a:lnTo>
                  <a:pt x="6984292" y="5240614"/>
                </a:lnTo>
                <a:lnTo>
                  <a:pt x="6944562" y="5092380"/>
                </a:lnTo>
                <a:lnTo>
                  <a:pt x="6948299" y="5142273"/>
                </a:lnTo>
                <a:cubicBezTo>
                  <a:pt x="6763937" y="4706393"/>
                  <a:pt x="6332334" y="4400549"/>
                  <a:pt x="5829297" y="4400549"/>
                </a:cubicBezTo>
                <a:cubicBezTo>
                  <a:pt x="5535859" y="4400549"/>
                  <a:pt x="5266729" y="4504621"/>
                  <a:pt x="5056802" y="4677867"/>
                </a:cubicBezTo>
                <a:lnTo>
                  <a:pt x="5022517" y="4709027"/>
                </a:lnTo>
                <a:lnTo>
                  <a:pt x="5022515" y="4709029"/>
                </a:lnTo>
                <a:lnTo>
                  <a:pt x="4778482" y="5008058"/>
                </a:lnTo>
                <a:lnTo>
                  <a:pt x="4715455" y="5077404"/>
                </a:lnTo>
                <a:cubicBezTo>
                  <a:pt x="4215586" y="5577273"/>
                  <a:pt x="3525023" y="5886448"/>
                  <a:pt x="2762249" y="5886448"/>
                </a:cubicBezTo>
                <a:cubicBezTo>
                  <a:pt x="1236700" y="5886448"/>
                  <a:pt x="0" y="4649747"/>
                  <a:pt x="0" y="3124198"/>
                </a:cubicBezTo>
                <a:cubicBezTo>
                  <a:pt x="0" y="1598650"/>
                  <a:pt x="1236700" y="361949"/>
                  <a:pt x="2762249" y="361949"/>
                </a:cubicBezTo>
                <a:cubicBezTo>
                  <a:pt x="3238983" y="361949"/>
                  <a:pt x="3687509" y="482721"/>
                  <a:pt x="4078902" y="695338"/>
                </a:cubicBezTo>
                <a:lnTo>
                  <a:pt x="4261443" y="806235"/>
                </a:lnTo>
                <a:cubicBezTo>
                  <a:pt x="4316467" y="842057"/>
                  <a:pt x="4384444" y="892929"/>
                  <a:pt x="4409044" y="910268"/>
                </a:cubicBezTo>
                <a:lnTo>
                  <a:pt x="4612477" y="1077402"/>
                </a:lnTo>
                <a:lnTo>
                  <a:pt x="4612478" y="1077403"/>
                </a:lnTo>
                <a:lnTo>
                  <a:pt x="4701725" y="1120394"/>
                </a:lnTo>
                <a:cubicBezTo>
                  <a:pt x="4852146" y="1184017"/>
                  <a:pt x="5017526" y="1219199"/>
                  <a:pt x="5191122" y="1219199"/>
                </a:cubicBezTo>
                <a:cubicBezTo>
                  <a:pt x="5581716" y="1219199"/>
                  <a:pt x="5930710" y="1041090"/>
                  <a:pt x="6161317" y="761659"/>
                </a:cubicBezTo>
                <a:lnTo>
                  <a:pt x="6224019" y="677808"/>
                </a:lnTo>
                <a:lnTo>
                  <a:pt x="6175489" y="757691"/>
                </a:lnTo>
                <a:cubicBezTo>
                  <a:pt x="6167401" y="771005"/>
                  <a:pt x="6167401" y="771006"/>
                  <a:pt x="6175489" y="757692"/>
                </a:cubicBezTo>
                <a:lnTo>
                  <a:pt x="6331355" y="526865"/>
                </a:lnTo>
                <a:cubicBezTo>
                  <a:pt x="6596903" y="205095"/>
                  <a:pt x="6998774" y="0"/>
                  <a:pt x="7448548"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0" name="任意多边形: 形状 49"/>
          <p:cNvSpPr/>
          <p:nvPr/>
        </p:nvSpPr>
        <p:spPr>
          <a:xfrm rot="5400000">
            <a:off x="1246114" y="2267859"/>
            <a:ext cx="2462590" cy="2627082"/>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sp>
        <p:nvSpPr>
          <p:cNvPr id="49" name="文本框 48"/>
          <p:cNvSpPr txBox="1"/>
          <p:nvPr/>
        </p:nvSpPr>
        <p:spPr>
          <a:xfrm>
            <a:off x="1957074" y="2962185"/>
            <a:ext cx="1040670" cy="1015663"/>
          </a:xfrm>
          <a:prstGeom prst="rect">
            <a:avLst/>
          </a:prstGeom>
          <a:noFill/>
        </p:spPr>
        <p:txBody>
          <a:bodyPr wrap="none" rtlCol="0">
            <a:spAutoFit/>
            <a:scene3d>
              <a:camera prst="orthographicFront"/>
              <a:lightRig rig="threePt" dir="t"/>
            </a:scene3d>
            <a:sp3d contourW="12700"/>
          </a:bodyPr>
          <a:lstStyle>
            <a:defPPr>
              <a:defRPr lang="zh-CN"/>
            </a:defPPr>
            <a:lvl1pPr algn="r">
              <a:defRPr sz="7200" b="1">
                <a:solidFill>
                  <a:schemeClr val="bg1"/>
                </a:solidFill>
                <a:effectLst>
                  <a:outerShdw blurRad="101600" dist="38100" dir="2700000" algn="tl">
                    <a:srgbClr val="000000">
                      <a:alpha val="68000"/>
                    </a:srgbClr>
                  </a:outerShdw>
                </a:effectLs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solidFill>
                  <a:prstClr val="black">
                    <a:lumMod val="65000"/>
                    <a:lumOff val="35000"/>
                  </a:prstClr>
                </a:solidFill>
                <a:effectLst/>
                <a:uLnTx/>
                <a:uFillTx/>
                <a:latin typeface="Arial" panose="020B0604020202020204"/>
                <a:ea typeface="微软雅黑" panose="020B0503020204020204" pitchFamily="34" charset="-122"/>
                <a:cs typeface="+mn-cs"/>
              </a:rPr>
              <a:t>03</a:t>
            </a:r>
            <a:endParaRPr kumimoji="0" lang="zh-CN" altLang="en-US" sz="6000" b="1" i="0" u="none" strike="noStrike" kern="1200" cap="none" spc="0" normalizeH="0" baseline="0" noProof="0" dirty="0">
              <a:ln>
                <a:noFill/>
              </a:ln>
              <a:solidFill>
                <a:prstClr val="black">
                  <a:lumMod val="65000"/>
                  <a:lumOff val="35000"/>
                </a:prstClr>
              </a:solidFill>
              <a:effectLst/>
              <a:uLnTx/>
              <a:uFillTx/>
              <a:latin typeface="Arial" panose="020B0604020202020204"/>
              <a:ea typeface="微软雅黑" panose="020B0503020204020204" pitchFamily="34" charset="-122"/>
              <a:cs typeface="+mn-cs"/>
            </a:endParaRPr>
          </a:p>
        </p:txBody>
      </p:sp>
      <p:sp>
        <p:nvSpPr>
          <p:cNvPr id="51" name="文本框 50"/>
          <p:cNvSpPr txBox="1"/>
          <p:nvPr/>
        </p:nvSpPr>
        <p:spPr>
          <a:xfrm>
            <a:off x="4040416" y="2788503"/>
            <a:ext cx="5043368"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rPr>
              <a:t>CONTENT TITLE</a:t>
            </a:r>
            <a:endParaRPr kumimoji="0" lang="zh-CN" altLang="en-US" sz="4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endParaRPr>
          </a:p>
        </p:txBody>
      </p:sp>
      <p:sp>
        <p:nvSpPr>
          <p:cNvPr id="53" name="任意多边形: 形状 52"/>
          <p:cNvSpPr/>
          <p:nvPr/>
        </p:nvSpPr>
        <p:spPr>
          <a:xfrm rot="5400000">
            <a:off x="7653904" y="3898738"/>
            <a:ext cx="2368759" cy="2526980"/>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6" name="椭圆 55"/>
          <p:cNvSpPr/>
          <p:nvPr/>
        </p:nvSpPr>
        <p:spPr>
          <a:xfrm>
            <a:off x="7079125" y="1276350"/>
            <a:ext cx="531177" cy="531177"/>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8" name="椭圆 57"/>
          <p:cNvSpPr/>
          <p:nvPr/>
        </p:nvSpPr>
        <p:spPr>
          <a:xfrm>
            <a:off x="3367284" y="395986"/>
            <a:ext cx="996410" cy="996410"/>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0" name="任意多边形: 形状 59"/>
          <p:cNvSpPr/>
          <p:nvPr/>
        </p:nvSpPr>
        <p:spPr>
          <a:xfrm rot="6351568">
            <a:off x="3453217" y="4791580"/>
            <a:ext cx="1965592" cy="1527630"/>
          </a:xfrm>
          <a:custGeom>
            <a:avLst/>
            <a:gdLst>
              <a:gd name="connsiteX0" fmla="*/ 5061858 w 6168573"/>
              <a:gd name="connsiteY0" fmla="*/ 2580697 h 4794127"/>
              <a:gd name="connsiteX1" fmla="*/ 4948703 w 6168573"/>
              <a:gd name="connsiteY1" fmla="*/ 2586411 h 4794127"/>
              <a:gd name="connsiteX2" fmla="*/ 4948580 w 6168573"/>
              <a:gd name="connsiteY2" fmla="*/ 2586430 h 4794127"/>
              <a:gd name="connsiteX3" fmla="*/ 4905647 w 6168573"/>
              <a:gd name="connsiteY3" fmla="*/ 2592845 h 4794127"/>
              <a:gd name="connsiteX4" fmla="*/ 4906278 w 6168573"/>
              <a:gd name="connsiteY4" fmla="*/ 2592886 h 4794127"/>
              <a:gd name="connsiteX5" fmla="*/ 4948580 w 6168573"/>
              <a:gd name="connsiteY5" fmla="*/ 2586430 h 4794127"/>
              <a:gd name="connsiteX6" fmla="*/ 4948704 w 6168573"/>
              <a:gd name="connsiteY6" fmla="*/ 2586411 h 4794127"/>
              <a:gd name="connsiteX7" fmla="*/ 5061859 w 6168573"/>
              <a:gd name="connsiteY7" fmla="*/ 2580697 h 4794127"/>
              <a:gd name="connsiteX8" fmla="*/ 1977572 w 6168573"/>
              <a:gd name="connsiteY8" fmla="*/ 0 h 4794127"/>
              <a:gd name="connsiteX9" fmla="*/ 3866236 w 6168573"/>
              <a:gd name="connsiteY9" fmla="*/ 1389503 h 4794127"/>
              <a:gd name="connsiteX10" fmla="*/ 3893837 w 6168573"/>
              <a:gd name="connsiteY10" fmla="*/ 1496844 h 4794127"/>
              <a:gd name="connsiteX11" fmla="*/ 3758689 w 6168573"/>
              <a:gd name="connsiteY11" fmla="*/ 1844036 h 4794127"/>
              <a:gd name="connsiteX12" fmla="*/ 3758690 w 6168573"/>
              <a:gd name="connsiteY12" fmla="*/ 1844037 h 4794127"/>
              <a:gd name="connsiteX13" fmla="*/ 3893837 w 6168573"/>
              <a:gd name="connsiteY13" fmla="*/ 1496847 h 4794127"/>
              <a:gd name="connsiteX14" fmla="*/ 3893837 w 6168573"/>
              <a:gd name="connsiteY14" fmla="*/ 1496845 h 4794127"/>
              <a:gd name="connsiteX15" fmla="*/ 3895452 w 6168573"/>
              <a:gd name="connsiteY15" fmla="*/ 1492696 h 4794127"/>
              <a:gd name="connsiteX16" fmla="*/ 3895480 w 6168573"/>
              <a:gd name="connsiteY16" fmla="*/ 1492881 h 4794127"/>
              <a:gd name="connsiteX17" fmla="*/ 5079873 w 6168573"/>
              <a:gd name="connsiteY17" fmla="*/ 2563703 h 4794127"/>
              <a:gd name="connsiteX18" fmla="*/ 5126618 w 6168573"/>
              <a:gd name="connsiteY18" fmla="*/ 2566064 h 4794127"/>
              <a:gd name="connsiteX19" fmla="*/ 5148295 w 6168573"/>
              <a:gd name="connsiteY19" fmla="*/ 2585062 h 4794127"/>
              <a:gd name="connsiteX20" fmla="*/ 5148296 w 6168573"/>
              <a:gd name="connsiteY20" fmla="*/ 2585062 h 4794127"/>
              <a:gd name="connsiteX21" fmla="*/ 5175013 w 6168573"/>
              <a:gd name="connsiteY21" fmla="*/ 2586411 h 4794127"/>
              <a:gd name="connsiteX22" fmla="*/ 6168573 w 6168573"/>
              <a:gd name="connsiteY22" fmla="*/ 3687412 h 4794127"/>
              <a:gd name="connsiteX23" fmla="*/ 5061858 w 6168573"/>
              <a:gd name="connsiteY23" fmla="*/ 4794127 h 4794127"/>
              <a:gd name="connsiteX24" fmla="*/ 4004899 w 6168573"/>
              <a:gd name="connsiteY24" fmla="*/ 4016515 h 4794127"/>
              <a:gd name="connsiteX25" fmla="*/ 3996594 w 6168573"/>
              <a:gd name="connsiteY25" fmla="*/ 3984214 h 4794127"/>
              <a:gd name="connsiteX26" fmla="*/ 3998686 w 6168573"/>
              <a:gd name="connsiteY26" fmla="*/ 3984954 h 4794127"/>
              <a:gd name="connsiteX27" fmla="*/ 3998687 w 6168573"/>
              <a:gd name="connsiteY27" fmla="*/ 3984954 h 4794127"/>
              <a:gd name="connsiteX28" fmla="*/ 3996595 w 6168573"/>
              <a:gd name="connsiteY28" fmla="*/ 3984214 h 4794127"/>
              <a:gd name="connsiteX29" fmla="*/ 3977629 w 6168573"/>
              <a:gd name="connsiteY29" fmla="*/ 3910454 h 4794127"/>
              <a:gd name="connsiteX30" fmla="*/ 3955144 w 6168573"/>
              <a:gd name="connsiteY30" fmla="*/ 3687412 h 4794127"/>
              <a:gd name="connsiteX31" fmla="*/ 3955159 w 6168573"/>
              <a:gd name="connsiteY31" fmla="*/ 3687091 h 4794127"/>
              <a:gd name="connsiteX32" fmla="*/ 3960686 w 6168573"/>
              <a:gd name="connsiteY32" fmla="*/ 3577637 h 4794127"/>
              <a:gd name="connsiteX33" fmla="*/ 3963859 w 6168573"/>
              <a:gd name="connsiteY33" fmla="*/ 3555451 h 4794127"/>
              <a:gd name="connsiteX34" fmla="*/ 3963741 w 6168573"/>
              <a:gd name="connsiteY34" fmla="*/ 3555360 h 4794127"/>
              <a:gd name="connsiteX35" fmla="*/ 3960857 w 6168573"/>
              <a:gd name="connsiteY35" fmla="*/ 3574257 h 4794127"/>
              <a:gd name="connsiteX36" fmla="*/ 3960686 w 6168573"/>
              <a:gd name="connsiteY36" fmla="*/ 3577637 h 4794127"/>
              <a:gd name="connsiteX37" fmla="*/ 3960171 w 6168573"/>
              <a:gd name="connsiteY37" fmla="*/ 3581239 h 4794127"/>
              <a:gd name="connsiteX38" fmla="*/ 3955159 w 6168573"/>
              <a:gd name="connsiteY38" fmla="*/ 3687091 h 4794127"/>
              <a:gd name="connsiteX39" fmla="*/ 3955143 w 6168573"/>
              <a:gd name="connsiteY39" fmla="*/ 3687412 h 4794127"/>
              <a:gd name="connsiteX40" fmla="*/ 3977628 w 6168573"/>
              <a:gd name="connsiteY40" fmla="*/ 3910454 h 4794127"/>
              <a:gd name="connsiteX41" fmla="*/ 3996594 w 6168573"/>
              <a:gd name="connsiteY41" fmla="*/ 3984214 h 4794127"/>
              <a:gd name="connsiteX42" fmla="*/ 3983827 w 6168573"/>
              <a:gd name="connsiteY42" fmla="*/ 3979696 h 4794127"/>
              <a:gd name="connsiteX43" fmla="*/ 3964724 w 6168573"/>
              <a:gd name="connsiteY43" fmla="*/ 3918159 h 4794127"/>
              <a:gd name="connsiteX44" fmla="*/ 3396342 w 6168573"/>
              <a:gd name="connsiteY44" fmla="*/ 3541410 h 4794127"/>
              <a:gd name="connsiteX45" fmla="*/ 3156233 w 6168573"/>
              <a:gd name="connsiteY45" fmla="*/ 3589886 h 4794127"/>
              <a:gd name="connsiteX46" fmla="*/ 3058433 w 6168573"/>
              <a:gd name="connsiteY46" fmla="*/ 3642971 h 4794127"/>
              <a:gd name="connsiteX47" fmla="*/ 3063779 w 6168573"/>
              <a:gd name="connsiteY47" fmla="*/ 3629237 h 4794127"/>
              <a:gd name="connsiteX48" fmla="*/ 3063780 w 6168573"/>
              <a:gd name="connsiteY48" fmla="*/ 3629236 h 4794127"/>
              <a:gd name="connsiteX49" fmla="*/ 3186834 w 6168573"/>
              <a:gd name="connsiteY49" fmla="*/ 3313116 h 4794127"/>
              <a:gd name="connsiteX50" fmla="*/ 3186833 w 6168573"/>
              <a:gd name="connsiteY50" fmla="*/ 3313116 h 4794127"/>
              <a:gd name="connsiteX51" fmla="*/ 3063779 w 6168573"/>
              <a:gd name="connsiteY51" fmla="*/ 3629236 h 4794127"/>
              <a:gd name="connsiteX52" fmla="*/ 2920200 w 6168573"/>
              <a:gd name="connsiteY52" fmla="*/ 3716462 h 4794127"/>
              <a:gd name="connsiteX53" fmla="*/ 1977572 w 6168573"/>
              <a:gd name="connsiteY53" fmla="*/ 3955144 h 4794127"/>
              <a:gd name="connsiteX54" fmla="*/ 0 w 6168573"/>
              <a:gd name="connsiteY54" fmla="*/ 1977572 h 4794127"/>
              <a:gd name="connsiteX55" fmla="*/ 1977572 w 6168573"/>
              <a:gd name="connsiteY55" fmla="*/ 0 h 4794127"/>
              <a:gd name="connsiteX0-1" fmla="*/ 5061858 w 6168573"/>
              <a:gd name="connsiteY0-2" fmla="*/ 2580697 h 4794127"/>
              <a:gd name="connsiteX1-3" fmla="*/ 4948703 w 6168573"/>
              <a:gd name="connsiteY1-4" fmla="*/ 2586411 h 4794127"/>
              <a:gd name="connsiteX2-5" fmla="*/ 4948580 w 6168573"/>
              <a:gd name="connsiteY2-6" fmla="*/ 2586430 h 4794127"/>
              <a:gd name="connsiteX3-7" fmla="*/ 4905647 w 6168573"/>
              <a:gd name="connsiteY3-8" fmla="*/ 2592845 h 4794127"/>
              <a:gd name="connsiteX4-9" fmla="*/ 4906278 w 6168573"/>
              <a:gd name="connsiteY4-10" fmla="*/ 2592886 h 4794127"/>
              <a:gd name="connsiteX5-11" fmla="*/ 4948580 w 6168573"/>
              <a:gd name="connsiteY5-12" fmla="*/ 2586430 h 4794127"/>
              <a:gd name="connsiteX6-13" fmla="*/ 4948704 w 6168573"/>
              <a:gd name="connsiteY6-14" fmla="*/ 2586411 h 4794127"/>
              <a:gd name="connsiteX7-15" fmla="*/ 5061859 w 6168573"/>
              <a:gd name="connsiteY7-16" fmla="*/ 2580697 h 4794127"/>
              <a:gd name="connsiteX8-17" fmla="*/ 5061858 w 6168573"/>
              <a:gd name="connsiteY8-18" fmla="*/ 2580697 h 4794127"/>
              <a:gd name="connsiteX9-19" fmla="*/ 1977572 w 6168573"/>
              <a:gd name="connsiteY9-20" fmla="*/ 0 h 4794127"/>
              <a:gd name="connsiteX10-21" fmla="*/ 3866236 w 6168573"/>
              <a:gd name="connsiteY10-22" fmla="*/ 1389503 h 4794127"/>
              <a:gd name="connsiteX11-23" fmla="*/ 3893837 w 6168573"/>
              <a:gd name="connsiteY11-24" fmla="*/ 1496844 h 4794127"/>
              <a:gd name="connsiteX12-25" fmla="*/ 3758689 w 6168573"/>
              <a:gd name="connsiteY12-26" fmla="*/ 1844036 h 4794127"/>
              <a:gd name="connsiteX13-27" fmla="*/ 3758690 w 6168573"/>
              <a:gd name="connsiteY13-28" fmla="*/ 1844037 h 4794127"/>
              <a:gd name="connsiteX14-29" fmla="*/ 3893837 w 6168573"/>
              <a:gd name="connsiteY14-30" fmla="*/ 1496847 h 4794127"/>
              <a:gd name="connsiteX15-31" fmla="*/ 3893837 w 6168573"/>
              <a:gd name="connsiteY15-32" fmla="*/ 1496845 h 4794127"/>
              <a:gd name="connsiteX16-33" fmla="*/ 3895452 w 6168573"/>
              <a:gd name="connsiteY16-34" fmla="*/ 1492696 h 4794127"/>
              <a:gd name="connsiteX17-35" fmla="*/ 3895480 w 6168573"/>
              <a:gd name="connsiteY17-36" fmla="*/ 1492881 h 4794127"/>
              <a:gd name="connsiteX18-37" fmla="*/ 5079873 w 6168573"/>
              <a:gd name="connsiteY18-38" fmla="*/ 2563703 h 4794127"/>
              <a:gd name="connsiteX19-39" fmla="*/ 5126618 w 6168573"/>
              <a:gd name="connsiteY19-40" fmla="*/ 2566064 h 4794127"/>
              <a:gd name="connsiteX20-41" fmla="*/ 5148295 w 6168573"/>
              <a:gd name="connsiteY20-42" fmla="*/ 2585062 h 4794127"/>
              <a:gd name="connsiteX21-43" fmla="*/ 5148296 w 6168573"/>
              <a:gd name="connsiteY21-44" fmla="*/ 2585062 h 4794127"/>
              <a:gd name="connsiteX22-45" fmla="*/ 5175013 w 6168573"/>
              <a:gd name="connsiteY22-46" fmla="*/ 2586411 h 4794127"/>
              <a:gd name="connsiteX23-47" fmla="*/ 6168573 w 6168573"/>
              <a:gd name="connsiteY23-48" fmla="*/ 3687412 h 4794127"/>
              <a:gd name="connsiteX24-49" fmla="*/ 5061858 w 6168573"/>
              <a:gd name="connsiteY24-50" fmla="*/ 4794127 h 4794127"/>
              <a:gd name="connsiteX25-51" fmla="*/ 4004899 w 6168573"/>
              <a:gd name="connsiteY25-52" fmla="*/ 4016515 h 4794127"/>
              <a:gd name="connsiteX26-53" fmla="*/ 3996594 w 6168573"/>
              <a:gd name="connsiteY26-54" fmla="*/ 3984214 h 4794127"/>
              <a:gd name="connsiteX27-55" fmla="*/ 3998686 w 6168573"/>
              <a:gd name="connsiteY27-56" fmla="*/ 3984954 h 4794127"/>
              <a:gd name="connsiteX28-57" fmla="*/ 3998687 w 6168573"/>
              <a:gd name="connsiteY28-58" fmla="*/ 3984954 h 4794127"/>
              <a:gd name="connsiteX29-59" fmla="*/ 3996595 w 6168573"/>
              <a:gd name="connsiteY29-60" fmla="*/ 3984214 h 4794127"/>
              <a:gd name="connsiteX30-61" fmla="*/ 3977629 w 6168573"/>
              <a:gd name="connsiteY30-62" fmla="*/ 3910454 h 4794127"/>
              <a:gd name="connsiteX31-63" fmla="*/ 3955144 w 6168573"/>
              <a:gd name="connsiteY31-64" fmla="*/ 3687412 h 4794127"/>
              <a:gd name="connsiteX32-65" fmla="*/ 3955159 w 6168573"/>
              <a:gd name="connsiteY32-66" fmla="*/ 3687091 h 4794127"/>
              <a:gd name="connsiteX33-67" fmla="*/ 3960686 w 6168573"/>
              <a:gd name="connsiteY33-68" fmla="*/ 3577637 h 4794127"/>
              <a:gd name="connsiteX34-69" fmla="*/ 3963859 w 6168573"/>
              <a:gd name="connsiteY34-70" fmla="*/ 3555451 h 4794127"/>
              <a:gd name="connsiteX35-71" fmla="*/ 3963741 w 6168573"/>
              <a:gd name="connsiteY35-72" fmla="*/ 3555360 h 4794127"/>
              <a:gd name="connsiteX36-73" fmla="*/ 3960857 w 6168573"/>
              <a:gd name="connsiteY36-74" fmla="*/ 3574257 h 4794127"/>
              <a:gd name="connsiteX37-75" fmla="*/ 3960686 w 6168573"/>
              <a:gd name="connsiteY37-76" fmla="*/ 3577637 h 4794127"/>
              <a:gd name="connsiteX38-77" fmla="*/ 3960171 w 6168573"/>
              <a:gd name="connsiteY38-78" fmla="*/ 3581239 h 4794127"/>
              <a:gd name="connsiteX39-79" fmla="*/ 3955159 w 6168573"/>
              <a:gd name="connsiteY39-80" fmla="*/ 3687091 h 4794127"/>
              <a:gd name="connsiteX40-81" fmla="*/ 3955143 w 6168573"/>
              <a:gd name="connsiteY40-82" fmla="*/ 3687412 h 4794127"/>
              <a:gd name="connsiteX41-83" fmla="*/ 3977628 w 6168573"/>
              <a:gd name="connsiteY41-84" fmla="*/ 3910454 h 4794127"/>
              <a:gd name="connsiteX42-85" fmla="*/ 3996594 w 6168573"/>
              <a:gd name="connsiteY42-86" fmla="*/ 3984214 h 4794127"/>
              <a:gd name="connsiteX43-87" fmla="*/ 3983827 w 6168573"/>
              <a:gd name="connsiteY43-88" fmla="*/ 3979696 h 4794127"/>
              <a:gd name="connsiteX44-89" fmla="*/ 3964724 w 6168573"/>
              <a:gd name="connsiteY44-90" fmla="*/ 3918159 h 4794127"/>
              <a:gd name="connsiteX45-91" fmla="*/ 3396342 w 6168573"/>
              <a:gd name="connsiteY45-92" fmla="*/ 3541410 h 4794127"/>
              <a:gd name="connsiteX46-93" fmla="*/ 3156233 w 6168573"/>
              <a:gd name="connsiteY46-94" fmla="*/ 3589886 h 4794127"/>
              <a:gd name="connsiteX47-95" fmla="*/ 3058433 w 6168573"/>
              <a:gd name="connsiteY47-96" fmla="*/ 3642971 h 4794127"/>
              <a:gd name="connsiteX48-97" fmla="*/ 3063779 w 6168573"/>
              <a:gd name="connsiteY48-98" fmla="*/ 3629237 h 4794127"/>
              <a:gd name="connsiteX49-99" fmla="*/ 3063780 w 6168573"/>
              <a:gd name="connsiteY49-100" fmla="*/ 3629236 h 4794127"/>
              <a:gd name="connsiteX50-101" fmla="*/ 3186834 w 6168573"/>
              <a:gd name="connsiteY50-102" fmla="*/ 3313116 h 4794127"/>
              <a:gd name="connsiteX51-103" fmla="*/ 3063779 w 6168573"/>
              <a:gd name="connsiteY51-104" fmla="*/ 3629236 h 4794127"/>
              <a:gd name="connsiteX52-105" fmla="*/ 2920200 w 6168573"/>
              <a:gd name="connsiteY52-106" fmla="*/ 3716462 h 4794127"/>
              <a:gd name="connsiteX53-107" fmla="*/ 1977572 w 6168573"/>
              <a:gd name="connsiteY53-108" fmla="*/ 3955144 h 4794127"/>
              <a:gd name="connsiteX54-109" fmla="*/ 0 w 6168573"/>
              <a:gd name="connsiteY54-110" fmla="*/ 1977572 h 4794127"/>
              <a:gd name="connsiteX55-111" fmla="*/ 1977572 w 6168573"/>
              <a:gd name="connsiteY55-112" fmla="*/ 0 h 4794127"/>
              <a:gd name="connsiteX0-113" fmla="*/ 5061858 w 6168573"/>
              <a:gd name="connsiteY0-114" fmla="*/ 2580697 h 4794127"/>
              <a:gd name="connsiteX1-115" fmla="*/ 4948703 w 6168573"/>
              <a:gd name="connsiteY1-116" fmla="*/ 2586411 h 4794127"/>
              <a:gd name="connsiteX2-117" fmla="*/ 4948580 w 6168573"/>
              <a:gd name="connsiteY2-118" fmla="*/ 2586430 h 4794127"/>
              <a:gd name="connsiteX3-119" fmla="*/ 4905647 w 6168573"/>
              <a:gd name="connsiteY3-120" fmla="*/ 2592845 h 4794127"/>
              <a:gd name="connsiteX4-121" fmla="*/ 4906278 w 6168573"/>
              <a:gd name="connsiteY4-122" fmla="*/ 2592886 h 4794127"/>
              <a:gd name="connsiteX5-123" fmla="*/ 4948580 w 6168573"/>
              <a:gd name="connsiteY5-124" fmla="*/ 2586430 h 4794127"/>
              <a:gd name="connsiteX6-125" fmla="*/ 4948704 w 6168573"/>
              <a:gd name="connsiteY6-126" fmla="*/ 2586411 h 4794127"/>
              <a:gd name="connsiteX7-127" fmla="*/ 5061859 w 6168573"/>
              <a:gd name="connsiteY7-128" fmla="*/ 2580697 h 4794127"/>
              <a:gd name="connsiteX8-129" fmla="*/ 5061858 w 6168573"/>
              <a:gd name="connsiteY8-130" fmla="*/ 2580697 h 4794127"/>
              <a:gd name="connsiteX9-131" fmla="*/ 1977572 w 6168573"/>
              <a:gd name="connsiteY9-132" fmla="*/ 0 h 4794127"/>
              <a:gd name="connsiteX10-133" fmla="*/ 3866236 w 6168573"/>
              <a:gd name="connsiteY10-134" fmla="*/ 1389503 h 4794127"/>
              <a:gd name="connsiteX11-135" fmla="*/ 3893837 w 6168573"/>
              <a:gd name="connsiteY11-136" fmla="*/ 1496844 h 4794127"/>
              <a:gd name="connsiteX12-137" fmla="*/ 3758689 w 6168573"/>
              <a:gd name="connsiteY12-138" fmla="*/ 1844036 h 4794127"/>
              <a:gd name="connsiteX13-139" fmla="*/ 3758690 w 6168573"/>
              <a:gd name="connsiteY13-140" fmla="*/ 1844037 h 4794127"/>
              <a:gd name="connsiteX14-141" fmla="*/ 3893837 w 6168573"/>
              <a:gd name="connsiteY14-142" fmla="*/ 1496847 h 4794127"/>
              <a:gd name="connsiteX15-143" fmla="*/ 3893837 w 6168573"/>
              <a:gd name="connsiteY15-144" fmla="*/ 1496845 h 4794127"/>
              <a:gd name="connsiteX16-145" fmla="*/ 3895452 w 6168573"/>
              <a:gd name="connsiteY16-146" fmla="*/ 1492696 h 4794127"/>
              <a:gd name="connsiteX17-147" fmla="*/ 3895480 w 6168573"/>
              <a:gd name="connsiteY17-148" fmla="*/ 1492881 h 4794127"/>
              <a:gd name="connsiteX18-149" fmla="*/ 5079873 w 6168573"/>
              <a:gd name="connsiteY18-150" fmla="*/ 2563703 h 4794127"/>
              <a:gd name="connsiteX19-151" fmla="*/ 5126618 w 6168573"/>
              <a:gd name="connsiteY19-152" fmla="*/ 2566064 h 4794127"/>
              <a:gd name="connsiteX20-153" fmla="*/ 5148295 w 6168573"/>
              <a:gd name="connsiteY20-154" fmla="*/ 2585062 h 4794127"/>
              <a:gd name="connsiteX21-155" fmla="*/ 5148296 w 6168573"/>
              <a:gd name="connsiteY21-156" fmla="*/ 2585062 h 4794127"/>
              <a:gd name="connsiteX22-157" fmla="*/ 5175013 w 6168573"/>
              <a:gd name="connsiteY22-158" fmla="*/ 2586411 h 4794127"/>
              <a:gd name="connsiteX23-159" fmla="*/ 6168573 w 6168573"/>
              <a:gd name="connsiteY23-160" fmla="*/ 3687412 h 4794127"/>
              <a:gd name="connsiteX24-161" fmla="*/ 5061858 w 6168573"/>
              <a:gd name="connsiteY24-162" fmla="*/ 4794127 h 4794127"/>
              <a:gd name="connsiteX25-163" fmla="*/ 4004899 w 6168573"/>
              <a:gd name="connsiteY25-164" fmla="*/ 4016515 h 4794127"/>
              <a:gd name="connsiteX26-165" fmla="*/ 3996594 w 6168573"/>
              <a:gd name="connsiteY26-166" fmla="*/ 3984214 h 4794127"/>
              <a:gd name="connsiteX27-167" fmla="*/ 3998686 w 6168573"/>
              <a:gd name="connsiteY27-168" fmla="*/ 3984954 h 4794127"/>
              <a:gd name="connsiteX28-169" fmla="*/ 3998687 w 6168573"/>
              <a:gd name="connsiteY28-170" fmla="*/ 3984954 h 4794127"/>
              <a:gd name="connsiteX29-171" fmla="*/ 3996595 w 6168573"/>
              <a:gd name="connsiteY29-172" fmla="*/ 3984214 h 4794127"/>
              <a:gd name="connsiteX30-173" fmla="*/ 3977629 w 6168573"/>
              <a:gd name="connsiteY30-174" fmla="*/ 3910454 h 4794127"/>
              <a:gd name="connsiteX31-175" fmla="*/ 3955144 w 6168573"/>
              <a:gd name="connsiteY31-176" fmla="*/ 3687412 h 4794127"/>
              <a:gd name="connsiteX32-177" fmla="*/ 3955159 w 6168573"/>
              <a:gd name="connsiteY32-178" fmla="*/ 3687091 h 4794127"/>
              <a:gd name="connsiteX33-179" fmla="*/ 3960686 w 6168573"/>
              <a:gd name="connsiteY33-180" fmla="*/ 3577637 h 4794127"/>
              <a:gd name="connsiteX34-181" fmla="*/ 3963859 w 6168573"/>
              <a:gd name="connsiteY34-182" fmla="*/ 3555451 h 4794127"/>
              <a:gd name="connsiteX35-183" fmla="*/ 3963741 w 6168573"/>
              <a:gd name="connsiteY35-184" fmla="*/ 3555360 h 4794127"/>
              <a:gd name="connsiteX36-185" fmla="*/ 3960857 w 6168573"/>
              <a:gd name="connsiteY36-186" fmla="*/ 3574257 h 4794127"/>
              <a:gd name="connsiteX37-187" fmla="*/ 3960686 w 6168573"/>
              <a:gd name="connsiteY37-188" fmla="*/ 3577637 h 4794127"/>
              <a:gd name="connsiteX38-189" fmla="*/ 3960171 w 6168573"/>
              <a:gd name="connsiteY38-190" fmla="*/ 3581239 h 4794127"/>
              <a:gd name="connsiteX39-191" fmla="*/ 3955159 w 6168573"/>
              <a:gd name="connsiteY39-192" fmla="*/ 3687091 h 4794127"/>
              <a:gd name="connsiteX40-193" fmla="*/ 3955143 w 6168573"/>
              <a:gd name="connsiteY40-194" fmla="*/ 3687412 h 4794127"/>
              <a:gd name="connsiteX41-195" fmla="*/ 3977628 w 6168573"/>
              <a:gd name="connsiteY41-196" fmla="*/ 3910454 h 4794127"/>
              <a:gd name="connsiteX42-197" fmla="*/ 3996594 w 6168573"/>
              <a:gd name="connsiteY42-198" fmla="*/ 3984214 h 4794127"/>
              <a:gd name="connsiteX43-199" fmla="*/ 3983827 w 6168573"/>
              <a:gd name="connsiteY43-200" fmla="*/ 3979696 h 4794127"/>
              <a:gd name="connsiteX44-201" fmla="*/ 3964724 w 6168573"/>
              <a:gd name="connsiteY44-202" fmla="*/ 3918159 h 4794127"/>
              <a:gd name="connsiteX45-203" fmla="*/ 3396342 w 6168573"/>
              <a:gd name="connsiteY45-204" fmla="*/ 3541410 h 4794127"/>
              <a:gd name="connsiteX46-205" fmla="*/ 3156233 w 6168573"/>
              <a:gd name="connsiteY46-206" fmla="*/ 3589886 h 4794127"/>
              <a:gd name="connsiteX47-207" fmla="*/ 3058433 w 6168573"/>
              <a:gd name="connsiteY47-208" fmla="*/ 3642971 h 4794127"/>
              <a:gd name="connsiteX48-209" fmla="*/ 3063779 w 6168573"/>
              <a:gd name="connsiteY48-210" fmla="*/ 3629237 h 4794127"/>
              <a:gd name="connsiteX49-211" fmla="*/ 3063780 w 6168573"/>
              <a:gd name="connsiteY49-212" fmla="*/ 3629236 h 4794127"/>
              <a:gd name="connsiteX50-213" fmla="*/ 3063779 w 6168573"/>
              <a:gd name="connsiteY50-214" fmla="*/ 3629236 h 4794127"/>
              <a:gd name="connsiteX51-215" fmla="*/ 2920200 w 6168573"/>
              <a:gd name="connsiteY51-216" fmla="*/ 3716462 h 4794127"/>
              <a:gd name="connsiteX52-217" fmla="*/ 1977572 w 6168573"/>
              <a:gd name="connsiteY52-218" fmla="*/ 3955144 h 4794127"/>
              <a:gd name="connsiteX53-219" fmla="*/ 0 w 6168573"/>
              <a:gd name="connsiteY53-220" fmla="*/ 1977572 h 4794127"/>
              <a:gd name="connsiteX54-221" fmla="*/ 1977572 w 6168573"/>
              <a:gd name="connsiteY54-222" fmla="*/ 0 h 4794127"/>
              <a:gd name="connsiteX0-223" fmla="*/ 5061858 w 6168573"/>
              <a:gd name="connsiteY0-224" fmla="*/ 2580697 h 4794127"/>
              <a:gd name="connsiteX1-225" fmla="*/ 4948703 w 6168573"/>
              <a:gd name="connsiteY1-226" fmla="*/ 2586411 h 4794127"/>
              <a:gd name="connsiteX2-227" fmla="*/ 4948580 w 6168573"/>
              <a:gd name="connsiteY2-228" fmla="*/ 2586430 h 4794127"/>
              <a:gd name="connsiteX3-229" fmla="*/ 4905647 w 6168573"/>
              <a:gd name="connsiteY3-230" fmla="*/ 2592845 h 4794127"/>
              <a:gd name="connsiteX4-231" fmla="*/ 4906278 w 6168573"/>
              <a:gd name="connsiteY4-232" fmla="*/ 2592886 h 4794127"/>
              <a:gd name="connsiteX5-233" fmla="*/ 4948580 w 6168573"/>
              <a:gd name="connsiteY5-234" fmla="*/ 2586430 h 4794127"/>
              <a:gd name="connsiteX6-235" fmla="*/ 4948704 w 6168573"/>
              <a:gd name="connsiteY6-236" fmla="*/ 2586411 h 4794127"/>
              <a:gd name="connsiteX7-237" fmla="*/ 5061859 w 6168573"/>
              <a:gd name="connsiteY7-238" fmla="*/ 2580697 h 4794127"/>
              <a:gd name="connsiteX8-239" fmla="*/ 5061858 w 6168573"/>
              <a:gd name="connsiteY8-240" fmla="*/ 2580697 h 4794127"/>
              <a:gd name="connsiteX9-241" fmla="*/ 1977572 w 6168573"/>
              <a:gd name="connsiteY9-242" fmla="*/ 0 h 4794127"/>
              <a:gd name="connsiteX10-243" fmla="*/ 3866236 w 6168573"/>
              <a:gd name="connsiteY10-244" fmla="*/ 1389503 h 4794127"/>
              <a:gd name="connsiteX11-245" fmla="*/ 3893837 w 6168573"/>
              <a:gd name="connsiteY11-246" fmla="*/ 1496844 h 4794127"/>
              <a:gd name="connsiteX12-247" fmla="*/ 3758689 w 6168573"/>
              <a:gd name="connsiteY12-248" fmla="*/ 1844036 h 4794127"/>
              <a:gd name="connsiteX13-249" fmla="*/ 3758690 w 6168573"/>
              <a:gd name="connsiteY13-250" fmla="*/ 1844037 h 4794127"/>
              <a:gd name="connsiteX14-251" fmla="*/ 3893837 w 6168573"/>
              <a:gd name="connsiteY14-252" fmla="*/ 1496847 h 4794127"/>
              <a:gd name="connsiteX15-253" fmla="*/ 3893837 w 6168573"/>
              <a:gd name="connsiteY15-254" fmla="*/ 1496845 h 4794127"/>
              <a:gd name="connsiteX16-255" fmla="*/ 3895452 w 6168573"/>
              <a:gd name="connsiteY16-256" fmla="*/ 1492696 h 4794127"/>
              <a:gd name="connsiteX17-257" fmla="*/ 3895480 w 6168573"/>
              <a:gd name="connsiteY17-258" fmla="*/ 1492881 h 4794127"/>
              <a:gd name="connsiteX18-259" fmla="*/ 5079873 w 6168573"/>
              <a:gd name="connsiteY18-260" fmla="*/ 2563703 h 4794127"/>
              <a:gd name="connsiteX19-261" fmla="*/ 5126618 w 6168573"/>
              <a:gd name="connsiteY19-262" fmla="*/ 2566064 h 4794127"/>
              <a:gd name="connsiteX20-263" fmla="*/ 5148295 w 6168573"/>
              <a:gd name="connsiteY20-264" fmla="*/ 2585062 h 4794127"/>
              <a:gd name="connsiteX21-265" fmla="*/ 5148296 w 6168573"/>
              <a:gd name="connsiteY21-266" fmla="*/ 2585062 h 4794127"/>
              <a:gd name="connsiteX22-267" fmla="*/ 5175013 w 6168573"/>
              <a:gd name="connsiteY22-268" fmla="*/ 2586411 h 4794127"/>
              <a:gd name="connsiteX23-269" fmla="*/ 6168573 w 6168573"/>
              <a:gd name="connsiteY23-270" fmla="*/ 3687412 h 4794127"/>
              <a:gd name="connsiteX24-271" fmla="*/ 5061858 w 6168573"/>
              <a:gd name="connsiteY24-272" fmla="*/ 4794127 h 4794127"/>
              <a:gd name="connsiteX25-273" fmla="*/ 4004899 w 6168573"/>
              <a:gd name="connsiteY25-274" fmla="*/ 4016515 h 4794127"/>
              <a:gd name="connsiteX26-275" fmla="*/ 3996594 w 6168573"/>
              <a:gd name="connsiteY26-276" fmla="*/ 3984214 h 4794127"/>
              <a:gd name="connsiteX27-277" fmla="*/ 3998686 w 6168573"/>
              <a:gd name="connsiteY27-278" fmla="*/ 3984954 h 4794127"/>
              <a:gd name="connsiteX28-279" fmla="*/ 3998687 w 6168573"/>
              <a:gd name="connsiteY28-280" fmla="*/ 3984954 h 4794127"/>
              <a:gd name="connsiteX29-281" fmla="*/ 3996595 w 6168573"/>
              <a:gd name="connsiteY29-282" fmla="*/ 3984214 h 4794127"/>
              <a:gd name="connsiteX30-283" fmla="*/ 3977629 w 6168573"/>
              <a:gd name="connsiteY30-284" fmla="*/ 3910454 h 4794127"/>
              <a:gd name="connsiteX31-285" fmla="*/ 3955144 w 6168573"/>
              <a:gd name="connsiteY31-286" fmla="*/ 3687412 h 4794127"/>
              <a:gd name="connsiteX32-287" fmla="*/ 3955159 w 6168573"/>
              <a:gd name="connsiteY32-288" fmla="*/ 3687091 h 4794127"/>
              <a:gd name="connsiteX33-289" fmla="*/ 3960686 w 6168573"/>
              <a:gd name="connsiteY33-290" fmla="*/ 3577637 h 4794127"/>
              <a:gd name="connsiteX34-291" fmla="*/ 3963859 w 6168573"/>
              <a:gd name="connsiteY34-292" fmla="*/ 3555451 h 4794127"/>
              <a:gd name="connsiteX35-293" fmla="*/ 3963741 w 6168573"/>
              <a:gd name="connsiteY35-294" fmla="*/ 3555360 h 4794127"/>
              <a:gd name="connsiteX36-295" fmla="*/ 3960857 w 6168573"/>
              <a:gd name="connsiteY36-296" fmla="*/ 3574257 h 4794127"/>
              <a:gd name="connsiteX37-297" fmla="*/ 3960686 w 6168573"/>
              <a:gd name="connsiteY37-298" fmla="*/ 3577637 h 4794127"/>
              <a:gd name="connsiteX38-299" fmla="*/ 3960171 w 6168573"/>
              <a:gd name="connsiteY38-300" fmla="*/ 3581239 h 4794127"/>
              <a:gd name="connsiteX39-301" fmla="*/ 3955159 w 6168573"/>
              <a:gd name="connsiteY39-302" fmla="*/ 3687091 h 4794127"/>
              <a:gd name="connsiteX40-303" fmla="*/ 3955143 w 6168573"/>
              <a:gd name="connsiteY40-304" fmla="*/ 3687412 h 4794127"/>
              <a:gd name="connsiteX41-305" fmla="*/ 3977628 w 6168573"/>
              <a:gd name="connsiteY41-306" fmla="*/ 3910454 h 4794127"/>
              <a:gd name="connsiteX42-307" fmla="*/ 3996594 w 6168573"/>
              <a:gd name="connsiteY42-308" fmla="*/ 3984214 h 4794127"/>
              <a:gd name="connsiteX43-309" fmla="*/ 3983827 w 6168573"/>
              <a:gd name="connsiteY43-310" fmla="*/ 3979696 h 4794127"/>
              <a:gd name="connsiteX44-311" fmla="*/ 3964724 w 6168573"/>
              <a:gd name="connsiteY44-312" fmla="*/ 3918159 h 4794127"/>
              <a:gd name="connsiteX45-313" fmla="*/ 3396342 w 6168573"/>
              <a:gd name="connsiteY45-314" fmla="*/ 3541410 h 4794127"/>
              <a:gd name="connsiteX46-315" fmla="*/ 3156233 w 6168573"/>
              <a:gd name="connsiteY46-316" fmla="*/ 3589886 h 4794127"/>
              <a:gd name="connsiteX47-317" fmla="*/ 3058433 w 6168573"/>
              <a:gd name="connsiteY47-318" fmla="*/ 3642971 h 4794127"/>
              <a:gd name="connsiteX48-319" fmla="*/ 3063779 w 6168573"/>
              <a:gd name="connsiteY48-320" fmla="*/ 3629237 h 4794127"/>
              <a:gd name="connsiteX49-321" fmla="*/ 3063780 w 6168573"/>
              <a:gd name="connsiteY49-322" fmla="*/ 3629236 h 4794127"/>
              <a:gd name="connsiteX50-323" fmla="*/ 2920200 w 6168573"/>
              <a:gd name="connsiteY50-324" fmla="*/ 3716462 h 4794127"/>
              <a:gd name="connsiteX51-325" fmla="*/ 1977572 w 6168573"/>
              <a:gd name="connsiteY51-326" fmla="*/ 3955144 h 4794127"/>
              <a:gd name="connsiteX52-327" fmla="*/ 0 w 6168573"/>
              <a:gd name="connsiteY52-328" fmla="*/ 1977572 h 4794127"/>
              <a:gd name="connsiteX53-329" fmla="*/ 1977572 w 6168573"/>
              <a:gd name="connsiteY53-330" fmla="*/ 0 h 4794127"/>
              <a:gd name="connsiteX0-331" fmla="*/ 5061858 w 6168573"/>
              <a:gd name="connsiteY0-332" fmla="*/ 2580697 h 4794127"/>
              <a:gd name="connsiteX1-333" fmla="*/ 4948703 w 6168573"/>
              <a:gd name="connsiteY1-334" fmla="*/ 2586411 h 4794127"/>
              <a:gd name="connsiteX2-335" fmla="*/ 4948580 w 6168573"/>
              <a:gd name="connsiteY2-336" fmla="*/ 2586430 h 4794127"/>
              <a:gd name="connsiteX3-337" fmla="*/ 4905647 w 6168573"/>
              <a:gd name="connsiteY3-338" fmla="*/ 2592845 h 4794127"/>
              <a:gd name="connsiteX4-339" fmla="*/ 4906278 w 6168573"/>
              <a:gd name="connsiteY4-340" fmla="*/ 2592886 h 4794127"/>
              <a:gd name="connsiteX5-341" fmla="*/ 4948580 w 6168573"/>
              <a:gd name="connsiteY5-342" fmla="*/ 2586430 h 4794127"/>
              <a:gd name="connsiteX6-343" fmla="*/ 4948704 w 6168573"/>
              <a:gd name="connsiteY6-344" fmla="*/ 2586411 h 4794127"/>
              <a:gd name="connsiteX7-345" fmla="*/ 5061859 w 6168573"/>
              <a:gd name="connsiteY7-346" fmla="*/ 2580697 h 4794127"/>
              <a:gd name="connsiteX8-347" fmla="*/ 5061858 w 6168573"/>
              <a:gd name="connsiteY8-348" fmla="*/ 2580697 h 4794127"/>
              <a:gd name="connsiteX9-349" fmla="*/ 1977572 w 6168573"/>
              <a:gd name="connsiteY9-350" fmla="*/ 0 h 4794127"/>
              <a:gd name="connsiteX10-351" fmla="*/ 3866236 w 6168573"/>
              <a:gd name="connsiteY10-352" fmla="*/ 1389503 h 4794127"/>
              <a:gd name="connsiteX11-353" fmla="*/ 3893837 w 6168573"/>
              <a:gd name="connsiteY11-354" fmla="*/ 1496844 h 4794127"/>
              <a:gd name="connsiteX12-355" fmla="*/ 3758689 w 6168573"/>
              <a:gd name="connsiteY12-356" fmla="*/ 1844036 h 4794127"/>
              <a:gd name="connsiteX13-357" fmla="*/ 3758690 w 6168573"/>
              <a:gd name="connsiteY13-358" fmla="*/ 1844037 h 4794127"/>
              <a:gd name="connsiteX14-359" fmla="*/ 3893837 w 6168573"/>
              <a:gd name="connsiteY14-360" fmla="*/ 1496847 h 4794127"/>
              <a:gd name="connsiteX15-361" fmla="*/ 3893837 w 6168573"/>
              <a:gd name="connsiteY15-362" fmla="*/ 1496845 h 4794127"/>
              <a:gd name="connsiteX16-363" fmla="*/ 3895452 w 6168573"/>
              <a:gd name="connsiteY16-364" fmla="*/ 1492696 h 4794127"/>
              <a:gd name="connsiteX17-365" fmla="*/ 3895480 w 6168573"/>
              <a:gd name="connsiteY17-366" fmla="*/ 1492881 h 4794127"/>
              <a:gd name="connsiteX18-367" fmla="*/ 5079873 w 6168573"/>
              <a:gd name="connsiteY18-368" fmla="*/ 2563703 h 4794127"/>
              <a:gd name="connsiteX19-369" fmla="*/ 5126618 w 6168573"/>
              <a:gd name="connsiteY19-370" fmla="*/ 2566064 h 4794127"/>
              <a:gd name="connsiteX20-371" fmla="*/ 5148295 w 6168573"/>
              <a:gd name="connsiteY20-372" fmla="*/ 2585062 h 4794127"/>
              <a:gd name="connsiteX21-373" fmla="*/ 5148296 w 6168573"/>
              <a:gd name="connsiteY21-374" fmla="*/ 2585062 h 4794127"/>
              <a:gd name="connsiteX22-375" fmla="*/ 5175013 w 6168573"/>
              <a:gd name="connsiteY22-376" fmla="*/ 2586411 h 4794127"/>
              <a:gd name="connsiteX23-377" fmla="*/ 6168573 w 6168573"/>
              <a:gd name="connsiteY23-378" fmla="*/ 3687412 h 4794127"/>
              <a:gd name="connsiteX24-379" fmla="*/ 5061858 w 6168573"/>
              <a:gd name="connsiteY24-380" fmla="*/ 4794127 h 4794127"/>
              <a:gd name="connsiteX25-381" fmla="*/ 4004899 w 6168573"/>
              <a:gd name="connsiteY25-382" fmla="*/ 4016515 h 4794127"/>
              <a:gd name="connsiteX26-383" fmla="*/ 3996594 w 6168573"/>
              <a:gd name="connsiteY26-384" fmla="*/ 3984214 h 4794127"/>
              <a:gd name="connsiteX27-385" fmla="*/ 3998686 w 6168573"/>
              <a:gd name="connsiteY27-386" fmla="*/ 3984954 h 4794127"/>
              <a:gd name="connsiteX28-387" fmla="*/ 3998687 w 6168573"/>
              <a:gd name="connsiteY28-388" fmla="*/ 3984954 h 4794127"/>
              <a:gd name="connsiteX29-389" fmla="*/ 3996595 w 6168573"/>
              <a:gd name="connsiteY29-390" fmla="*/ 3984214 h 4794127"/>
              <a:gd name="connsiteX30-391" fmla="*/ 3977629 w 6168573"/>
              <a:gd name="connsiteY30-392" fmla="*/ 3910454 h 4794127"/>
              <a:gd name="connsiteX31-393" fmla="*/ 3955144 w 6168573"/>
              <a:gd name="connsiteY31-394" fmla="*/ 3687412 h 4794127"/>
              <a:gd name="connsiteX32-395" fmla="*/ 3955159 w 6168573"/>
              <a:gd name="connsiteY32-396" fmla="*/ 3687091 h 4794127"/>
              <a:gd name="connsiteX33-397" fmla="*/ 3960686 w 6168573"/>
              <a:gd name="connsiteY33-398" fmla="*/ 3577637 h 4794127"/>
              <a:gd name="connsiteX34-399" fmla="*/ 3963859 w 6168573"/>
              <a:gd name="connsiteY34-400" fmla="*/ 3555451 h 4794127"/>
              <a:gd name="connsiteX35-401" fmla="*/ 3963741 w 6168573"/>
              <a:gd name="connsiteY35-402" fmla="*/ 3555360 h 4794127"/>
              <a:gd name="connsiteX36-403" fmla="*/ 3960857 w 6168573"/>
              <a:gd name="connsiteY36-404" fmla="*/ 3574257 h 4794127"/>
              <a:gd name="connsiteX37-405" fmla="*/ 3960686 w 6168573"/>
              <a:gd name="connsiteY37-406" fmla="*/ 3577637 h 4794127"/>
              <a:gd name="connsiteX38-407" fmla="*/ 3960171 w 6168573"/>
              <a:gd name="connsiteY38-408" fmla="*/ 3581239 h 4794127"/>
              <a:gd name="connsiteX39-409" fmla="*/ 3955159 w 6168573"/>
              <a:gd name="connsiteY39-410" fmla="*/ 3687091 h 4794127"/>
              <a:gd name="connsiteX40-411" fmla="*/ 3955143 w 6168573"/>
              <a:gd name="connsiteY40-412" fmla="*/ 3687412 h 4794127"/>
              <a:gd name="connsiteX41-413" fmla="*/ 3977628 w 6168573"/>
              <a:gd name="connsiteY41-414" fmla="*/ 3910454 h 4794127"/>
              <a:gd name="connsiteX42-415" fmla="*/ 3996594 w 6168573"/>
              <a:gd name="connsiteY42-416" fmla="*/ 3984214 h 4794127"/>
              <a:gd name="connsiteX43-417" fmla="*/ 3983827 w 6168573"/>
              <a:gd name="connsiteY43-418" fmla="*/ 3979696 h 4794127"/>
              <a:gd name="connsiteX44-419" fmla="*/ 3964724 w 6168573"/>
              <a:gd name="connsiteY44-420" fmla="*/ 3918159 h 4794127"/>
              <a:gd name="connsiteX45-421" fmla="*/ 3396342 w 6168573"/>
              <a:gd name="connsiteY45-422" fmla="*/ 3541410 h 4794127"/>
              <a:gd name="connsiteX46-423" fmla="*/ 3156233 w 6168573"/>
              <a:gd name="connsiteY46-424" fmla="*/ 3589886 h 4794127"/>
              <a:gd name="connsiteX47-425" fmla="*/ 3058433 w 6168573"/>
              <a:gd name="connsiteY47-426" fmla="*/ 3642971 h 4794127"/>
              <a:gd name="connsiteX48-427" fmla="*/ 3063779 w 6168573"/>
              <a:gd name="connsiteY48-428" fmla="*/ 3629237 h 4794127"/>
              <a:gd name="connsiteX49-429" fmla="*/ 2920200 w 6168573"/>
              <a:gd name="connsiteY49-430" fmla="*/ 3716462 h 4794127"/>
              <a:gd name="connsiteX50-431" fmla="*/ 1977572 w 6168573"/>
              <a:gd name="connsiteY50-432" fmla="*/ 3955144 h 4794127"/>
              <a:gd name="connsiteX51-433" fmla="*/ 0 w 6168573"/>
              <a:gd name="connsiteY51-434" fmla="*/ 1977572 h 4794127"/>
              <a:gd name="connsiteX52-435" fmla="*/ 1977572 w 6168573"/>
              <a:gd name="connsiteY52-436" fmla="*/ 0 h 4794127"/>
              <a:gd name="connsiteX0-437" fmla="*/ 5061858 w 6168573"/>
              <a:gd name="connsiteY0-438" fmla="*/ 2580697 h 4794127"/>
              <a:gd name="connsiteX1-439" fmla="*/ 4948703 w 6168573"/>
              <a:gd name="connsiteY1-440" fmla="*/ 2586411 h 4794127"/>
              <a:gd name="connsiteX2-441" fmla="*/ 4948580 w 6168573"/>
              <a:gd name="connsiteY2-442" fmla="*/ 2586430 h 4794127"/>
              <a:gd name="connsiteX3-443" fmla="*/ 4905647 w 6168573"/>
              <a:gd name="connsiteY3-444" fmla="*/ 2592845 h 4794127"/>
              <a:gd name="connsiteX4-445" fmla="*/ 4906278 w 6168573"/>
              <a:gd name="connsiteY4-446" fmla="*/ 2592886 h 4794127"/>
              <a:gd name="connsiteX5-447" fmla="*/ 4948580 w 6168573"/>
              <a:gd name="connsiteY5-448" fmla="*/ 2586430 h 4794127"/>
              <a:gd name="connsiteX6-449" fmla="*/ 4948704 w 6168573"/>
              <a:gd name="connsiteY6-450" fmla="*/ 2586411 h 4794127"/>
              <a:gd name="connsiteX7-451" fmla="*/ 5061859 w 6168573"/>
              <a:gd name="connsiteY7-452" fmla="*/ 2580697 h 4794127"/>
              <a:gd name="connsiteX8-453" fmla="*/ 5061858 w 6168573"/>
              <a:gd name="connsiteY8-454" fmla="*/ 2580697 h 4794127"/>
              <a:gd name="connsiteX9-455" fmla="*/ 1977572 w 6168573"/>
              <a:gd name="connsiteY9-456" fmla="*/ 0 h 4794127"/>
              <a:gd name="connsiteX10-457" fmla="*/ 3866236 w 6168573"/>
              <a:gd name="connsiteY10-458" fmla="*/ 1389503 h 4794127"/>
              <a:gd name="connsiteX11-459" fmla="*/ 3893837 w 6168573"/>
              <a:gd name="connsiteY11-460" fmla="*/ 1496844 h 4794127"/>
              <a:gd name="connsiteX12-461" fmla="*/ 3758689 w 6168573"/>
              <a:gd name="connsiteY12-462" fmla="*/ 1844036 h 4794127"/>
              <a:gd name="connsiteX13-463" fmla="*/ 3758690 w 6168573"/>
              <a:gd name="connsiteY13-464" fmla="*/ 1844037 h 4794127"/>
              <a:gd name="connsiteX14-465" fmla="*/ 3893837 w 6168573"/>
              <a:gd name="connsiteY14-466" fmla="*/ 1496847 h 4794127"/>
              <a:gd name="connsiteX15-467" fmla="*/ 3893837 w 6168573"/>
              <a:gd name="connsiteY15-468" fmla="*/ 1496845 h 4794127"/>
              <a:gd name="connsiteX16-469" fmla="*/ 3895452 w 6168573"/>
              <a:gd name="connsiteY16-470" fmla="*/ 1492696 h 4794127"/>
              <a:gd name="connsiteX17-471" fmla="*/ 3895480 w 6168573"/>
              <a:gd name="connsiteY17-472" fmla="*/ 1492881 h 4794127"/>
              <a:gd name="connsiteX18-473" fmla="*/ 5079873 w 6168573"/>
              <a:gd name="connsiteY18-474" fmla="*/ 2563703 h 4794127"/>
              <a:gd name="connsiteX19-475" fmla="*/ 5126618 w 6168573"/>
              <a:gd name="connsiteY19-476" fmla="*/ 2566064 h 4794127"/>
              <a:gd name="connsiteX20-477" fmla="*/ 5148295 w 6168573"/>
              <a:gd name="connsiteY20-478" fmla="*/ 2585062 h 4794127"/>
              <a:gd name="connsiteX21-479" fmla="*/ 5148296 w 6168573"/>
              <a:gd name="connsiteY21-480" fmla="*/ 2585062 h 4794127"/>
              <a:gd name="connsiteX22-481" fmla="*/ 5175013 w 6168573"/>
              <a:gd name="connsiteY22-482" fmla="*/ 2586411 h 4794127"/>
              <a:gd name="connsiteX23-483" fmla="*/ 6168573 w 6168573"/>
              <a:gd name="connsiteY23-484" fmla="*/ 3687412 h 4794127"/>
              <a:gd name="connsiteX24-485" fmla="*/ 5061858 w 6168573"/>
              <a:gd name="connsiteY24-486" fmla="*/ 4794127 h 4794127"/>
              <a:gd name="connsiteX25-487" fmla="*/ 4004899 w 6168573"/>
              <a:gd name="connsiteY25-488" fmla="*/ 4016515 h 4794127"/>
              <a:gd name="connsiteX26-489" fmla="*/ 3996594 w 6168573"/>
              <a:gd name="connsiteY26-490" fmla="*/ 3984214 h 4794127"/>
              <a:gd name="connsiteX27-491" fmla="*/ 3998686 w 6168573"/>
              <a:gd name="connsiteY27-492" fmla="*/ 3984954 h 4794127"/>
              <a:gd name="connsiteX28-493" fmla="*/ 3998687 w 6168573"/>
              <a:gd name="connsiteY28-494" fmla="*/ 3984954 h 4794127"/>
              <a:gd name="connsiteX29-495" fmla="*/ 3996595 w 6168573"/>
              <a:gd name="connsiteY29-496" fmla="*/ 3984214 h 4794127"/>
              <a:gd name="connsiteX30-497" fmla="*/ 3977629 w 6168573"/>
              <a:gd name="connsiteY30-498" fmla="*/ 3910454 h 4794127"/>
              <a:gd name="connsiteX31-499" fmla="*/ 3955144 w 6168573"/>
              <a:gd name="connsiteY31-500" fmla="*/ 3687412 h 4794127"/>
              <a:gd name="connsiteX32-501" fmla="*/ 3955159 w 6168573"/>
              <a:gd name="connsiteY32-502" fmla="*/ 3687091 h 4794127"/>
              <a:gd name="connsiteX33-503" fmla="*/ 3960686 w 6168573"/>
              <a:gd name="connsiteY33-504" fmla="*/ 3577637 h 4794127"/>
              <a:gd name="connsiteX34-505" fmla="*/ 3963859 w 6168573"/>
              <a:gd name="connsiteY34-506" fmla="*/ 3555451 h 4794127"/>
              <a:gd name="connsiteX35-507" fmla="*/ 3963741 w 6168573"/>
              <a:gd name="connsiteY35-508" fmla="*/ 3555360 h 4794127"/>
              <a:gd name="connsiteX36-509" fmla="*/ 3960857 w 6168573"/>
              <a:gd name="connsiteY36-510" fmla="*/ 3574257 h 4794127"/>
              <a:gd name="connsiteX37-511" fmla="*/ 3960686 w 6168573"/>
              <a:gd name="connsiteY37-512" fmla="*/ 3577637 h 4794127"/>
              <a:gd name="connsiteX38-513" fmla="*/ 3960171 w 6168573"/>
              <a:gd name="connsiteY38-514" fmla="*/ 3581239 h 4794127"/>
              <a:gd name="connsiteX39-515" fmla="*/ 3955159 w 6168573"/>
              <a:gd name="connsiteY39-516" fmla="*/ 3687091 h 4794127"/>
              <a:gd name="connsiteX40-517" fmla="*/ 3955143 w 6168573"/>
              <a:gd name="connsiteY40-518" fmla="*/ 3687412 h 4794127"/>
              <a:gd name="connsiteX41-519" fmla="*/ 3977628 w 6168573"/>
              <a:gd name="connsiteY41-520" fmla="*/ 3910454 h 4794127"/>
              <a:gd name="connsiteX42-521" fmla="*/ 3996594 w 6168573"/>
              <a:gd name="connsiteY42-522" fmla="*/ 3984214 h 4794127"/>
              <a:gd name="connsiteX43-523" fmla="*/ 3983827 w 6168573"/>
              <a:gd name="connsiteY43-524" fmla="*/ 3979696 h 4794127"/>
              <a:gd name="connsiteX44-525" fmla="*/ 3964724 w 6168573"/>
              <a:gd name="connsiteY44-526" fmla="*/ 3918159 h 4794127"/>
              <a:gd name="connsiteX45-527" fmla="*/ 3396342 w 6168573"/>
              <a:gd name="connsiteY45-528" fmla="*/ 3541410 h 4794127"/>
              <a:gd name="connsiteX46-529" fmla="*/ 3156233 w 6168573"/>
              <a:gd name="connsiteY46-530" fmla="*/ 3589886 h 4794127"/>
              <a:gd name="connsiteX47-531" fmla="*/ 3058433 w 6168573"/>
              <a:gd name="connsiteY47-532" fmla="*/ 3642971 h 4794127"/>
              <a:gd name="connsiteX48-533" fmla="*/ 2920200 w 6168573"/>
              <a:gd name="connsiteY48-534" fmla="*/ 3716462 h 4794127"/>
              <a:gd name="connsiteX49-535" fmla="*/ 1977572 w 6168573"/>
              <a:gd name="connsiteY49-536" fmla="*/ 3955144 h 4794127"/>
              <a:gd name="connsiteX50-537" fmla="*/ 0 w 6168573"/>
              <a:gd name="connsiteY50-538" fmla="*/ 1977572 h 4794127"/>
              <a:gd name="connsiteX51-539" fmla="*/ 1977572 w 6168573"/>
              <a:gd name="connsiteY51-540" fmla="*/ 0 h 4794127"/>
              <a:gd name="connsiteX0-541" fmla="*/ 5061858 w 6168573"/>
              <a:gd name="connsiteY0-542" fmla="*/ 2580697 h 4794127"/>
              <a:gd name="connsiteX1-543" fmla="*/ 4948703 w 6168573"/>
              <a:gd name="connsiteY1-544" fmla="*/ 2586411 h 4794127"/>
              <a:gd name="connsiteX2-545" fmla="*/ 4948580 w 6168573"/>
              <a:gd name="connsiteY2-546" fmla="*/ 2586430 h 4794127"/>
              <a:gd name="connsiteX3-547" fmla="*/ 4905647 w 6168573"/>
              <a:gd name="connsiteY3-548" fmla="*/ 2592845 h 4794127"/>
              <a:gd name="connsiteX4-549" fmla="*/ 4906278 w 6168573"/>
              <a:gd name="connsiteY4-550" fmla="*/ 2592886 h 4794127"/>
              <a:gd name="connsiteX5-551" fmla="*/ 4948580 w 6168573"/>
              <a:gd name="connsiteY5-552" fmla="*/ 2586430 h 4794127"/>
              <a:gd name="connsiteX6-553" fmla="*/ 4948704 w 6168573"/>
              <a:gd name="connsiteY6-554" fmla="*/ 2586411 h 4794127"/>
              <a:gd name="connsiteX7-555" fmla="*/ 5061859 w 6168573"/>
              <a:gd name="connsiteY7-556" fmla="*/ 2580697 h 4794127"/>
              <a:gd name="connsiteX8-557" fmla="*/ 5061858 w 6168573"/>
              <a:gd name="connsiteY8-558" fmla="*/ 2580697 h 4794127"/>
              <a:gd name="connsiteX9-559" fmla="*/ 1977572 w 6168573"/>
              <a:gd name="connsiteY9-560" fmla="*/ 0 h 4794127"/>
              <a:gd name="connsiteX10-561" fmla="*/ 3866236 w 6168573"/>
              <a:gd name="connsiteY10-562" fmla="*/ 1389503 h 4794127"/>
              <a:gd name="connsiteX11-563" fmla="*/ 3893837 w 6168573"/>
              <a:gd name="connsiteY11-564" fmla="*/ 1496844 h 4794127"/>
              <a:gd name="connsiteX12-565" fmla="*/ 3758689 w 6168573"/>
              <a:gd name="connsiteY12-566" fmla="*/ 1844036 h 4794127"/>
              <a:gd name="connsiteX13-567" fmla="*/ 3758690 w 6168573"/>
              <a:gd name="connsiteY13-568" fmla="*/ 1844037 h 4794127"/>
              <a:gd name="connsiteX14-569" fmla="*/ 3893837 w 6168573"/>
              <a:gd name="connsiteY14-570" fmla="*/ 1496847 h 4794127"/>
              <a:gd name="connsiteX15-571" fmla="*/ 3893837 w 6168573"/>
              <a:gd name="connsiteY15-572" fmla="*/ 1496845 h 4794127"/>
              <a:gd name="connsiteX16-573" fmla="*/ 3895452 w 6168573"/>
              <a:gd name="connsiteY16-574" fmla="*/ 1492696 h 4794127"/>
              <a:gd name="connsiteX17-575" fmla="*/ 3895480 w 6168573"/>
              <a:gd name="connsiteY17-576" fmla="*/ 1492881 h 4794127"/>
              <a:gd name="connsiteX18-577" fmla="*/ 5079873 w 6168573"/>
              <a:gd name="connsiteY18-578" fmla="*/ 2563703 h 4794127"/>
              <a:gd name="connsiteX19-579" fmla="*/ 5126618 w 6168573"/>
              <a:gd name="connsiteY19-580" fmla="*/ 2566064 h 4794127"/>
              <a:gd name="connsiteX20-581" fmla="*/ 5148295 w 6168573"/>
              <a:gd name="connsiteY20-582" fmla="*/ 2585062 h 4794127"/>
              <a:gd name="connsiteX21-583" fmla="*/ 5148296 w 6168573"/>
              <a:gd name="connsiteY21-584" fmla="*/ 2585062 h 4794127"/>
              <a:gd name="connsiteX22-585" fmla="*/ 5175013 w 6168573"/>
              <a:gd name="connsiteY22-586" fmla="*/ 2586411 h 4794127"/>
              <a:gd name="connsiteX23-587" fmla="*/ 6168573 w 6168573"/>
              <a:gd name="connsiteY23-588" fmla="*/ 3687412 h 4794127"/>
              <a:gd name="connsiteX24-589" fmla="*/ 5061858 w 6168573"/>
              <a:gd name="connsiteY24-590" fmla="*/ 4794127 h 4794127"/>
              <a:gd name="connsiteX25-591" fmla="*/ 4004899 w 6168573"/>
              <a:gd name="connsiteY25-592" fmla="*/ 4016515 h 4794127"/>
              <a:gd name="connsiteX26-593" fmla="*/ 3996594 w 6168573"/>
              <a:gd name="connsiteY26-594" fmla="*/ 3984214 h 4794127"/>
              <a:gd name="connsiteX27-595" fmla="*/ 3998686 w 6168573"/>
              <a:gd name="connsiteY27-596" fmla="*/ 3984954 h 4794127"/>
              <a:gd name="connsiteX28-597" fmla="*/ 3998687 w 6168573"/>
              <a:gd name="connsiteY28-598" fmla="*/ 3984954 h 4794127"/>
              <a:gd name="connsiteX29-599" fmla="*/ 3996595 w 6168573"/>
              <a:gd name="connsiteY29-600" fmla="*/ 3984214 h 4794127"/>
              <a:gd name="connsiteX30-601" fmla="*/ 3977629 w 6168573"/>
              <a:gd name="connsiteY30-602" fmla="*/ 3910454 h 4794127"/>
              <a:gd name="connsiteX31-603" fmla="*/ 3955144 w 6168573"/>
              <a:gd name="connsiteY31-604" fmla="*/ 3687412 h 4794127"/>
              <a:gd name="connsiteX32-605" fmla="*/ 3955159 w 6168573"/>
              <a:gd name="connsiteY32-606" fmla="*/ 3687091 h 4794127"/>
              <a:gd name="connsiteX33-607" fmla="*/ 3960686 w 6168573"/>
              <a:gd name="connsiteY33-608" fmla="*/ 3577637 h 4794127"/>
              <a:gd name="connsiteX34-609" fmla="*/ 3963859 w 6168573"/>
              <a:gd name="connsiteY34-610" fmla="*/ 3555451 h 4794127"/>
              <a:gd name="connsiteX35-611" fmla="*/ 3963741 w 6168573"/>
              <a:gd name="connsiteY35-612" fmla="*/ 3555360 h 4794127"/>
              <a:gd name="connsiteX36-613" fmla="*/ 3960857 w 6168573"/>
              <a:gd name="connsiteY36-614" fmla="*/ 3574257 h 4794127"/>
              <a:gd name="connsiteX37-615" fmla="*/ 3960686 w 6168573"/>
              <a:gd name="connsiteY37-616" fmla="*/ 3577637 h 4794127"/>
              <a:gd name="connsiteX38-617" fmla="*/ 3960171 w 6168573"/>
              <a:gd name="connsiteY38-618" fmla="*/ 3581239 h 4794127"/>
              <a:gd name="connsiteX39-619" fmla="*/ 3955159 w 6168573"/>
              <a:gd name="connsiteY39-620" fmla="*/ 3687091 h 4794127"/>
              <a:gd name="connsiteX40-621" fmla="*/ 3955143 w 6168573"/>
              <a:gd name="connsiteY40-622" fmla="*/ 3687412 h 4794127"/>
              <a:gd name="connsiteX41-623" fmla="*/ 3977628 w 6168573"/>
              <a:gd name="connsiteY41-624" fmla="*/ 3910454 h 4794127"/>
              <a:gd name="connsiteX42-625" fmla="*/ 3996594 w 6168573"/>
              <a:gd name="connsiteY42-626" fmla="*/ 3984214 h 4794127"/>
              <a:gd name="connsiteX43-627" fmla="*/ 3983827 w 6168573"/>
              <a:gd name="connsiteY43-628" fmla="*/ 3979696 h 4794127"/>
              <a:gd name="connsiteX44-629" fmla="*/ 3964724 w 6168573"/>
              <a:gd name="connsiteY44-630" fmla="*/ 3918159 h 4794127"/>
              <a:gd name="connsiteX45-631" fmla="*/ 3396342 w 6168573"/>
              <a:gd name="connsiteY45-632" fmla="*/ 3541410 h 4794127"/>
              <a:gd name="connsiteX46-633" fmla="*/ 3156233 w 6168573"/>
              <a:gd name="connsiteY46-634" fmla="*/ 3589886 h 4794127"/>
              <a:gd name="connsiteX47-635" fmla="*/ 2920200 w 6168573"/>
              <a:gd name="connsiteY47-636" fmla="*/ 3716462 h 4794127"/>
              <a:gd name="connsiteX48-637" fmla="*/ 1977572 w 6168573"/>
              <a:gd name="connsiteY48-638" fmla="*/ 3955144 h 4794127"/>
              <a:gd name="connsiteX49-639" fmla="*/ 0 w 6168573"/>
              <a:gd name="connsiteY49-640" fmla="*/ 1977572 h 4794127"/>
              <a:gd name="connsiteX50-641" fmla="*/ 1977572 w 6168573"/>
              <a:gd name="connsiteY50-642" fmla="*/ 0 h 4794127"/>
              <a:gd name="connsiteX0-643" fmla="*/ 5061858 w 6168573"/>
              <a:gd name="connsiteY0-644" fmla="*/ 2580697 h 4794127"/>
              <a:gd name="connsiteX1-645" fmla="*/ 4948703 w 6168573"/>
              <a:gd name="connsiteY1-646" fmla="*/ 2586411 h 4794127"/>
              <a:gd name="connsiteX2-647" fmla="*/ 4948580 w 6168573"/>
              <a:gd name="connsiteY2-648" fmla="*/ 2586430 h 4794127"/>
              <a:gd name="connsiteX3-649" fmla="*/ 4905647 w 6168573"/>
              <a:gd name="connsiteY3-650" fmla="*/ 2592845 h 4794127"/>
              <a:gd name="connsiteX4-651" fmla="*/ 4906278 w 6168573"/>
              <a:gd name="connsiteY4-652" fmla="*/ 2592886 h 4794127"/>
              <a:gd name="connsiteX5-653" fmla="*/ 4948580 w 6168573"/>
              <a:gd name="connsiteY5-654" fmla="*/ 2586430 h 4794127"/>
              <a:gd name="connsiteX6-655" fmla="*/ 4948704 w 6168573"/>
              <a:gd name="connsiteY6-656" fmla="*/ 2586411 h 4794127"/>
              <a:gd name="connsiteX7-657" fmla="*/ 5061859 w 6168573"/>
              <a:gd name="connsiteY7-658" fmla="*/ 2580697 h 4794127"/>
              <a:gd name="connsiteX8-659" fmla="*/ 5061858 w 6168573"/>
              <a:gd name="connsiteY8-660" fmla="*/ 2580697 h 4794127"/>
              <a:gd name="connsiteX9-661" fmla="*/ 1977572 w 6168573"/>
              <a:gd name="connsiteY9-662" fmla="*/ 0 h 4794127"/>
              <a:gd name="connsiteX10-663" fmla="*/ 3866236 w 6168573"/>
              <a:gd name="connsiteY10-664" fmla="*/ 1389503 h 4794127"/>
              <a:gd name="connsiteX11-665" fmla="*/ 3893837 w 6168573"/>
              <a:gd name="connsiteY11-666" fmla="*/ 1496844 h 4794127"/>
              <a:gd name="connsiteX12-667" fmla="*/ 3758689 w 6168573"/>
              <a:gd name="connsiteY12-668" fmla="*/ 1844036 h 4794127"/>
              <a:gd name="connsiteX13-669" fmla="*/ 3758690 w 6168573"/>
              <a:gd name="connsiteY13-670" fmla="*/ 1844037 h 4794127"/>
              <a:gd name="connsiteX14-671" fmla="*/ 3893837 w 6168573"/>
              <a:gd name="connsiteY14-672" fmla="*/ 1496847 h 4794127"/>
              <a:gd name="connsiteX15-673" fmla="*/ 3893837 w 6168573"/>
              <a:gd name="connsiteY15-674" fmla="*/ 1496845 h 4794127"/>
              <a:gd name="connsiteX16-675" fmla="*/ 3895452 w 6168573"/>
              <a:gd name="connsiteY16-676" fmla="*/ 1492696 h 4794127"/>
              <a:gd name="connsiteX17-677" fmla="*/ 3895480 w 6168573"/>
              <a:gd name="connsiteY17-678" fmla="*/ 1492881 h 4794127"/>
              <a:gd name="connsiteX18-679" fmla="*/ 5079873 w 6168573"/>
              <a:gd name="connsiteY18-680" fmla="*/ 2563703 h 4794127"/>
              <a:gd name="connsiteX19-681" fmla="*/ 5126618 w 6168573"/>
              <a:gd name="connsiteY19-682" fmla="*/ 2566064 h 4794127"/>
              <a:gd name="connsiteX20-683" fmla="*/ 5148295 w 6168573"/>
              <a:gd name="connsiteY20-684" fmla="*/ 2585062 h 4794127"/>
              <a:gd name="connsiteX21-685" fmla="*/ 5148296 w 6168573"/>
              <a:gd name="connsiteY21-686" fmla="*/ 2585062 h 4794127"/>
              <a:gd name="connsiteX22-687" fmla="*/ 5175013 w 6168573"/>
              <a:gd name="connsiteY22-688" fmla="*/ 2586411 h 4794127"/>
              <a:gd name="connsiteX23-689" fmla="*/ 6168573 w 6168573"/>
              <a:gd name="connsiteY23-690" fmla="*/ 3687412 h 4794127"/>
              <a:gd name="connsiteX24-691" fmla="*/ 5061858 w 6168573"/>
              <a:gd name="connsiteY24-692" fmla="*/ 4794127 h 4794127"/>
              <a:gd name="connsiteX25-693" fmla="*/ 4004899 w 6168573"/>
              <a:gd name="connsiteY25-694" fmla="*/ 4016515 h 4794127"/>
              <a:gd name="connsiteX26-695" fmla="*/ 3996594 w 6168573"/>
              <a:gd name="connsiteY26-696" fmla="*/ 3984214 h 4794127"/>
              <a:gd name="connsiteX27-697" fmla="*/ 3998686 w 6168573"/>
              <a:gd name="connsiteY27-698" fmla="*/ 3984954 h 4794127"/>
              <a:gd name="connsiteX28-699" fmla="*/ 3998687 w 6168573"/>
              <a:gd name="connsiteY28-700" fmla="*/ 3984954 h 4794127"/>
              <a:gd name="connsiteX29-701" fmla="*/ 3996595 w 6168573"/>
              <a:gd name="connsiteY29-702" fmla="*/ 3984214 h 4794127"/>
              <a:gd name="connsiteX30-703" fmla="*/ 3977629 w 6168573"/>
              <a:gd name="connsiteY30-704" fmla="*/ 3910454 h 4794127"/>
              <a:gd name="connsiteX31-705" fmla="*/ 3955144 w 6168573"/>
              <a:gd name="connsiteY31-706" fmla="*/ 3687412 h 4794127"/>
              <a:gd name="connsiteX32-707" fmla="*/ 3955159 w 6168573"/>
              <a:gd name="connsiteY32-708" fmla="*/ 3687091 h 4794127"/>
              <a:gd name="connsiteX33-709" fmla="*/ 3960686 w 6168573"/>
              <a:gd name="connsiteY33-710" fmla="*/ 3577637 h 4794127"/>
              <a:gd name="connsiteX34-711" fmla="*/ 3963859 w 6168573"/>
              <a:gd name="connsiteY34-712" fmla="*/ 3555451 h 4794127"/>
              <a:gd name="connsiteX35-713" fmla="*/ 3963741 w 6168573"/>
              <a:gd name="connsiteY35-714" fmla="*/ 3555360 h 4794127"/>
              <a:gd name="connsiteX36-715" fmla="*/ 3960857 w 6168573"/>
              <a:gd name="connsiteY36-716" fmla="*/ 3574257 h 4794127"/>
              <a:gd name="connsiteX37-717" fmla="*/ 3960686 w 6168573"/>
              <a:gd name="connsiteY37-718" fmla="*/ 3577637 h 4794127"/>
              <a:gd name="connsiteX38-719" fmla="*/ 3955159 w 6168573"/>
              <a:gd name="connsiteY38-720" fmla="*/ 3687091 h 4794127"/>
              <a:gd name="connsiteX39-721" fmla="*/ 3955143 w 6168573"/>
              <a:gd name="connsiteY39-722" fmla="*/ 3687412 h 4794127"/>
              <a:gd name="connsiteX40-723" fmla="*/ 3977628 w 6168573"/>
              <a:gd name="connsiteY40-724" fmla="*/ 3910454 h 4794127"/>
              <a:gd name="connsiteX41-725" fmla="*/ 3996594 w 6168573"/>
              <a:gd name="connsiteY41-726" fmla="*/ 3984214 h 4794127"/>
              <a:gd name="connsiteX42-727" fmla="*/ 3983827 w 6168573"/>
              <a:gd name="connsiteY42-728" fmla="*/ 3979696 h 4794127"/>
              <a:gd name="connsiteX43-729" fmla="*/ 3964724 w 6168573"/>
              <a:gd name="connsiteY43-730" fmla="*/ 3918159 h 4794127"/>
              <a:gd name="connsiteX44-731" fmla="*/ 3396342 w 6168573"/>
              <a:gd name="connsiteY44-732" fmla="*/ 3541410 h 4794127"/>
              <a:gd name="connsiteX45-733" fmla="*/ 3156233 w 6168573"/>
              <a:gd name="connsiteY45-734" fmla="*/ 3589886 h 4794127"/>
              <a:gd name="connsiteX46-735" fmla="*/ 2920200 w 6168573"/>
              <a:gd name="connsiteY46-736" fmla="*/ 3716462 h 4794127"/>
              <a:gd name="connsiteX47-737" fmla="*/ 1977572 w 6168573"/>
              <a:gd name="connsiteY47-738" fmla="*/ 3955144 h 4794127"/>
              <a:gd name="connsiteX48-739" fmla="*/ 0 w 6168573"/>
              <a:gd name="connsiteY48-740" fmla="*/ 1977572 h 4794127"/>
              <a:gd name="connsiteX49-741" fmla="*/ 1977572 w 6168573"/>
              <a:gd name="connsiteY49-742" fmla="*/ 0 h 4794127"/>
              <a:gd name="connsiteX0-743" fmla="*/ 5061858 w 6168573"/>
              <a:gd name="connsiteY0-744" fmla="*/ 2580697 h 4794127"/>
              <a:gd name="connsiteX1-745" fmla="*/ 4948703 w 6168573"/>
              <a:gd name="connsiteY1-746" fmla="*/ 2586411 h 4794127"/>
              <a:gd name="connsiteX2-747" fmla="*/ 4948580 w 6168573"/>
              <a:gd name="connsiteY2-748" fmla="*/ 2586430 h 4794127"/>
              <a:gd name="connsiteX3-749" fmla="*/ 4905647 w 6168573"/>
              <a:gd name="connsiteY3-750" fmla="*/ 2592845 h 4794127"/>
              <a:gd name="connsiteX4-751" fmla="*/ 4906278 w 6168573"/>
              <a:gd name="connsiteY4-752" fmla="*/ 2592886 h 4794127"/>
              <a:gd name="connsiteX5-753" fmla="*/ 4948580 w 6168573"/>
              <a:gd name="connsiteY5-754" fmla="*/ 2586430 h 4794127"/>
              <a:gd name="connsiteX6-755" fmla="*/ 4948704 w 6168573"/>
              <a:gd name="connsiteY6-756" fmla="*/ 2586411 h 4794127"/>
              <a:gd name="connsiteX7-757" fmla="*/ 5061859 w 6168573"/>
              <a:gd name="connsiteY7-758" fmla="*/ 2580697 h 4794127"/>
              <a:gd name="connsiteX8-759" fmla="*/ 5061858 w 6168573"/>
              <a:gd name="connsiteY8-760" fmla="*/ 2580697 h 4794127"/>
              <a:gd name="connsiteX9-761" fmla="*/ 1977572 w 6168573"/>
              <a:gd name="connsiteY9-762" fmla="*/ 0 h 4794127"/>
              <a:gd name="connsiteX10-763" fmla="*/ 3866236 w 6168573"/>
              <a:gd name="connsiteY10-764" fmla="*/ 1389503 h 4794127"/>
              <a:gd name="connsiteX11-765" fmla="*/ 3893837 w 6168573"/>
              <a:gd name="connsiteY11-766" fmla="*/ 1496844 h 4794127"/>
              <a:gd name="connsiteX12-767" fmla="*/ 3758689 w 6168573"/>
              <a:gd name="connsiteY12-768" fmla="*/ 1844036 h 4794127"/>
              <a:gd name="connsiteX13-769" fmla="*/ 3758690 w 6168573"/>
              <a:gd name="connsiteY13-770" fmla="*/ 1844037 h 4794127"/>
              <a:gd name="connsiteX14-771" fmla="*/ 3893837 w 6168573"/>
              <a:gd name="connsiteY14-772" fmla="*/ 1496847 h 4794127"/>
              <a:gd name="connsiteX15-773" fmla="*/ 3893837 w 6168573"/>
              <a:gd name="connsiteY15-774" fmla="*/ 1496845 h 4794127"/>
              <a:gd name="connsiteX16-775" fmla="*/ 3895452 w 6168573"/>
              <a:gd name="connsiteY16-776" fmla="*/ 1492696 h 4794127"/>
              <a:gd name="connsiteX17-777" fmla="*/ 3895480 w 6168573"/>
              <a:gd name="connsiteY17-778" fmla="*/ 1492881 h 4794127"/>
              <a:gd name="connsiteX18-779" fmla="*/ 5079873 w 6168573"/>
              <a:gd name="connsiteY18-780" fmla="*/ 2563703 h 4794127"/>
              <a:gd name="connsiteX19-781" fmla="*/ 5126618 w 6168573"/>
              <a:gd name="connsiteY19-782" fmla="*/ 2566064 h 4794127"/>
              <a:gd name="connsiteX20-783" fmla="*/ 5148295 w 6168573"/>
              <a:gd name="connsiteY20-784" fmla="*/ 2585062 h 4794127"/>
              <a:gd name="connsiteX21-785" fmla="*/ 5148296 w 6168573"/>
              <a:gd name="connsiteY21-786" fmla="*/ 2585062 h 4794127"/>
              <a:gd name="connsiteX22-787" fmla="*/ 5175013 w 6168573"/>
              <a:gd name="connsiteY22-788" fmla="*/ 2586411 h 4794127"/>
              <a:gd name="connsiteX23-789" fmla="*/ 6168573 w 6168573"/>
              <a:gd name="connsiteY23-790" fmla="*/ 3687412 h 4794127"/>
              <a:gd name="connsiteX24-791" fmla="*/ 5061858 w 6168573"/>
              <a:gd name="connsiteY24-792" fmla="*/ 4794127 h 4794127"/>
              <a:gd name="connsiteX25-793" fmla="*/ 4004899 w 6168573"/>
              <a:gd name="connsiteY25-794" fmla="*/ 4016515 h 4794127"/>
              <a:gd name="connsiteX26-795" fmla="*/ 3996594 w 6168573"/>
              <a:gd name="connsiteY26-796" fmla="*/ 3984214 h 4794127"/>
              <a:gd name="connsiteX27-797" fmla="*/ 3998686 w 6168573"/>
              <a:gd name="connsiteY27-798" fmla="*/ 3984954 h 4794127"/>
              <a:gd name="connsiteX28-799" fmla="*/ 3998687 w 6168573"/>
              <a:gd name="connsiteY28-800" fmla="*/ 3984954 h 4794127"/>
              <a:gd name="connsiteX29-801" fmla="*/ 3996595 w 6168573"/>
              <a:gd name="connsiteY29-802" fmla="*/ 3984214 h 4794127"/>
              <a:gd name="connsiteX30-803" fmla="*/ 3977629 w 6168573"/>
              <a:gd name="connsiteY30-804" fmla="*/ 3910454 h 4794127"/>
              <a:gd name="connsiteX31-805" fmla="*/ 3955144 w 6168573"/>
              <a:gd name="connsiteY31-806" fmla="*/ 3687412 h 4794127"/>
              <a:gd name="connsiteX32-807" fmla="*/ 3955159 w 6168573"/>
              <a:gd name="connsiteY32-808" fmla="*/ 3687091 h 4794127"/>
              <a:gd name="connsiteX33-809" fmla="*/ 3960686 w 6168573"/>
              <a:gd name="connsiteY33-810" fmla="*/ 3577637 h 4794127"/>
              <a:gd name="connsiteX34-811" fmla="*/ 3963859 w 6168573"/>
              <a:gd name="connsiteY34-812" fmla="*/ 3555451 h 4794127"/>
              <a:gd name="connsiteX35-813" fmla="*/ 3963741 w 6168573"/>
              <a:gd name="connsiteY35-814" fmla="*/ 3555360 h 4794127"/>
              <a:gd name="connsiteX36-815" fmla="*/ 3960857 w 6168573"/>
              <a:gd name="connsiteY36-816" fmla="*/ 3574257 h 4794127"/>
              <a:gd name="connsiteX37-817" fmla="*/ 3955159 w 6168573"/>
              <a:gd name="connsiteY37-818" fmla="*/ 3687091 h 4794127"/>
              <a:gd name="connsiteX38-819" fmla="*/ 3955143 w 6168573"/>
              <a:gd name="connsiteY38-820" fmla="*/ 3687412 h 4794127"/>
              <a:gd name="connsiteX39-821" fmla="*/ 3977628 w 6168573"/>
              <a:gd name="connsiteY39-822" fmla="*/ 3910454 h 4794127"/>
              <a:gd name="connsiteX40-823" fmla="*/ 3996594 w 6168573"/>
              <a:gd name="connsiteY40-824" fmla="*/ 3984214 h 4794127"/>
              <a:gd name="connsiteX41-825" fmla="*/ 3983827 w 6168573"/>
              <a:gd name="connsiteY41-826" fmla="*/ 3979696 h 4794127"/>
              <a:gd name="connsiteX42-827" fmla="*/ 3964724 w 6168573"/>
              <a:gd name="connsiteY42-828" fmla="*/ 3918159 h 4794127"/>
              <a:gd name="connsiteX43-829" fmla="*/ 3396342 w 6168573"/>
              <a:gd name="connsiteY43-830" fmla="*/ 3541410 h 4794127"/>
              <a:gd name="connsiteX44-831" fmla="*/ 3156233 w 6168573"/>
              <a:gd name="connsiteY44-832" fmla="*/ 3589886 h 4794127"/>
              <a:gd name="connsiteX45-833" fmla="*/ 2920200 w 6168573"/>
              <a:gd name="connsiteY45-834" fmla="*/ 3716462 h 4794127"/>
              <a:gd name="connsiteX46-835" fmla="*/ 1977572 w 6168573"/>
              <a:gd name="connsiteY46-836" fmla="*/ 3955144 h 4794127"/>
              <a:gd name="connsiteX47-837" fmla="*/ 0 w 6168573"/>
              <a:gd name="connsiteY47-838" fmla="*/ 1977572 h 4794127"/>
              <a:gd name="connsiteX48-839" fmla="*/ 1977572 w 6168573"/>
              <a:gd name="connsiteY48-840" fmla="*/ 0 h 4794127"/>
              <a:gd name="connsiteX0-841" fmla="*/ 5061858 w 6168573"/>
              <a:gd name="connsiteY0-842" fmla="*/ 2580697 h 4794127"/>
              <a:gd name="connsiteX1-843" fmla="*/ 4948703 w 6168573"/>
              <a:gd name="connsiteY1-844" fmla="*/ 2586411 h 4794127"/>
              <a:gd name="connsiteX2-845" fmla="*/ 4948580 w 6168573"/>
              <a:gd name="connsiteY2-846" fmla="*/ 2586430 h 4794127"/>
              <a:gd name="connsiteX3-847" fmla="*/ 4905647 w 6168573"/>
              <a:gd name="connsiteY3-848" fmla="*/ 2592845 h 4794127"/>
              <a:gd name="connsiteX4-849" fmla="*/ 4906278 w 6168573"/>
              <a:gd name="connsiteY4-850" fmla="*/ 2592886 h 4794127"/>
              <a:gd name="connsiteX5-851" fmla="*/ 4948580 w 6168573"/>
              <a:gd name="connsiteY5-852" fmla="*/ 2586430 h 4794127"/>
              <a:gd name="connsiteX6-853" fmla="*/ 4948704 w 6168573"/>
              <a:gd name="connsiteY6-854" fmla="*/ 2586411 h 4794127"/>
              <a:gd name="connsiteX7-855" fmla="*/ 5061859 w 6168573"/>
              <a:gd name="connsiteY7-856" fmla="*/ 2580697 h 4794127"/>
              <a:gd name="connsiteX8-857" fmla="*/ 5061858 w 6168573"/>
              <a:gd name="connsiteY8-858" fmla="*/ 2580697 h 4794127"/>
              <a:gd name="connsiteX9-859" fmla="*/ 1977572 w 6168573"/>
              <a:gd name="connsiteY9-860" fmla="*/ 0 h 4794127"/>
              <a:gd name="connsiteX10-861" fmla="*/ 3866236 w 6168573"/>
              <a:gd name="connsiteY10-862" fmla="*/ 1389503 h 4794127"/>
              <a:gd name="connsiteX11-863" fmla="*/ 3893837 w 6168573"/>
              <a:gd name="connsiteY11-864" fmla="*/ 1496844 h 4794127"/>
              <a:gd name="connsiteX12-865" fmla="*/ 3758689 w 6168573"/>
              <a:gd name="connsiteY12-866" fmla="*/ 1844036 h 4794127"/>
              <a:gd name="connsiteX13-867" fmla="*/ 3758690 w 6168573"/>
              <a:gd name="connsiteY13-868" fmla="*/ 1844037 h 4794127"/>
              <a:gd name="connsiteX14-869" fmla="*/ 3893837 w 6168573"/>
              <a:gd name="connsiteY14-870" fmla="*/ 1496847 h 4794127"/>
              <a:gd name="connsiteX15-871" fmla="*/ 3893837 w 6168573"/>
              <a:gd name="connsiteY15-872" fmla="*/ 1496845 h 4794127"/>
              <a:gd name="connsiteX16-873" fmla="*/ 3895452 w 6168573"/>
              <a:gd name="connsiteY16-874" fmla="*/ 1492696 h 4794127"/>
              <a:gd name="connsiteX17-875" fmla="*/ 3895480 w 6168573"/>
              <a:gd name="connsiteY17-876" fmla="*/ 1492881 h 4794127"/>
              <a:gd name="connsiteX18-877" fmla="*/ 5079873 w 6168573"/>
              <a:gd name="connsiteY18-878" fmla="*/ 2563703 h 4794127"/>
              <a:gd name="connsiteX19-879" fmla="*/ 5126618 w 6168573"/>
              <a:gd name="connsiteY19-880" fmla="*/ 2566064 h 4794127"/>
              <a:gd name="connsiteX20-881" fmla="*/ 5148295 w 6168573"/>
              <a:gd name="connsiteY20-882" fmla="*/ 2585062 h 4794127"/>
              <a:gd name="connsiteX21-883" fmla="*/ 5148296 w 6168573"/>
              <a:gd name="connsiteY21-884" fmla="*/ 2585062 h 4794127"/>
              <a:gd name="connsiteX22-885" fmla="*/ 5175013 w 6168573"/>
              <a:gd name="connsiteY22-886" fmla="*/ 2586411 h 4794127"/>
              <a:gd name="connsiteX23-887" fmla="*/ 6168573 w 6168573"/>
              <a:gd name="connsiteY23-888" fmla="*/ 3687412 h 4794127"/>
              <a:gd name="connsiteX24-889" fmla="*/ 5061858 w 6168573"/>
              <a:gd name="connsiteY24-890" fmla="*/ 4794127 h 4794127"/>
              <a:gd name="connsiteX25-891" fmla="*/ 4004899 w 6168573"/>
              <a:gd name="connsiteY25-892" fmla="*/ 4016515 h 4794127"/>
              <a:gd name="connsiteX26-893" fmla="*/ 3996594 w 6168573"/>
              <a:gd name="connsiteY26-894" fmla="*/ 3984214 h 4794127"/>
              <a:gd name="connsiteX27-895" fmla="*/ 3998686 w 6168573"/>
              <a:gd name="connsiteY27-896" fmla="*/ 3984954 h 4794127"/>
              <a:gd name="connsiteX28-897" fmla="*/ 3998687 w 6168573"/>
              <a:gd name="connsiteY28-898" fmla="*/ 3984954 h 4794127"/>
              <a:gd name="connsiteX29-899" fmla="*/ 3996595 w 6168573"/>
              <a:gd name="connsiteY29-900" fmla="*/ 3984214 h 4794127"/>
              <a:gd name="connsiteX30-901" fmla="*/ 3977629 w 6168573"/>
              <a:gd name="connsiteY30-902" fmla="*/ 3910454 h 4794127"/>
              <a:gd name="connsiteX31-903" fmla="*/ 3955144 w 6168573"/>
              <a:gd name="connsiteY31-904" fmla="*/ 3687412 h 4794127"/>
              <a:gd name="connsiteX32-905" fmla="*/ 3955159 w 6168573"/>
              <a:gd name="connsiteY32-906" fmla="*/ 3687091 h 4794127"/>
              <a:gd name="connsiteX33-907" fmla="*/ 3960686 w 6168573"/>
              <a:gd name="connsiteY33-908" fmla="*/ 3577637 h 4794127"/>
              <a:gd name="connsiteX34-909" fmla="*/ 3963859 w 6168573"/>
              <a:gd name="connsiteY34-910" fmla="*/ 3555451 h 4794127"/>
              <a:gd name="connsiteX35-911" fmla="*/ 3963741 w 6168573"/>
              <a:gd name="connsiteY35-912" fmla="*/ 3555360 h 4794127"/>
              <a:gd name="connsiteX36-913" fmla="*/ 3955159 w 6168573"/>
              <a:gd name="connsiteY36-914" fmla="*/ 3687091 h 4794127"/>
              <a:gd name="connsiteX37-915" fmla="*/ 3955143 w 6168573"/>
              <a:gd name="connsiteY37-916" fmla="*/ 3687412 h 4794127"/>
              <a:gd name="connsiteX38-917" fmla="*/ 3977628 w 6168573"/>
              <a:gd name="connsiteY38-918" fmla="*/ 3910454 h 4794127"/>
              <a:gd name="connsiteX39-919" fmla="*/ 3996594 w 6168573"/>
              <a:gd name="connsiteY39-920" fmla="*/ 3984214 h 4794127"/>
              <a:gd name="connsiteX40-921" fmla="*/ 3983827 w 6168573"/>
              <a:gd name="connsiteY40-922" fmla="*/ 3979696 h 4794127"/>
              <a:gd name="connsiteX41-923" fmla="*/ 3964724 w 6168573"/>
              <a:gd name="connsiteY41-924" fmla="*/ 3918159 h 4794127"/>
              <a:gd name="connsiteX42-925" fmla="*/ 3396342 w 6168573"/>
              <a:gd name="connsiteY42-926" fmla="*/ 3541410 h 4794127"/>
              <a:gd name="connsiteX43-927" fmla="*/ 3156233 w 6168573"/>
              <a:gd name="connsiteY43-928" fmla="*/ 3589886 h 4794127"/>
              <a:gd name="connsiteX44-929" fmla="*/ 2920200 w 6168573"/>
              <a:gd name="connsiteY44-930" fmla="*/ 3716462 h 4794127"/>
              <a:gd name="connsiteX45-931" fmla="*/ 1977572 w 6168573"/>
              <a:gd name="connsiteY45-932" fmla="*/ 3955144 h 4794127"/>
              <a:gd name="connsiteX46-933" fmla="*/ 0 w 6168573"/>
              <a:gd name="connsiteY46-934" fmla="*/ 1977572 h 4794127"/>
              <a:gd name="connsiteX47-935" fmla="*/ 1977572 w 6168573"/>
              <a:gd name="connsiteY47-936" fmla="*/ 0 h 4794127"/>
              <a:gd name="connsiteX0-937" fmla="*/ 5061858 w 6168573"/>
              <a:gd name="connsiteY0-938" fmla="*/ 2580697 h 4794127"/>
              <a:gd name="connsiteX1-939" fmla="*/ 4948703 w 6168573"/>
              <a:gd name="connsiteY1-940" fmla="*/ 2586411 h 4794127"/>
              <a:gd name="connsiteX2-941" fmla="*/ 4948580 w 6168573"/>
              <a:gd name="connsiteY2-942" fmla="*/ 2586430 h 4794127"/>
              <a:gd name="connsiteX3-943" fmla="*/ 4905647 w 6168573"/>
              <a:gd name="connsiteY3-944" fmla="*/ 2592845 h 4794127"/>
              <a:gd name="connsiteX4-945" fmla="*/ 4906278 w 6168573"/>
              <a:gd name="connsiteY4-946" fmla="*/ 2592886 h 4794127"/>
              <a:gd name="connsiteX5-947" fmla="*/ 4948580 w 6168573"/>
              <a:gd name="connsiteY5-948" fmla="*/ 2586430 h 4794127"/>
              <a:gd name="connsiteX6-949" fmla="*/ 4948704 w 6168573"/>
              <a:gd name="connsiteY6-950" fmla="*/ 2586411 h 4794127"/>
              <a:gd name="connsiteX7-951" fmla="*/ 5061859 w 6168573"/>
              <a:gd name="connsiteY7-952" fmla="*/ 2580697 h 4794127"/>
              <a:gd name="connsiteX8-953" fmla="*/ 5061858 w 6168573"/>
              <a:gd name="connsiteY8-954" fmla="*/ 2580697 h 4794127"/>
              <a:gd name="connsiteX9-955" fmla="*/ 1977572 w 6168573"/>
              <a:gd name="connsiteY9-956" fmla="*/ 0 h 4794127"/>
              <a:gd name="connsiteX10-957" fmla="*/ 3866236 w 6168573"/>
              <a:gd name="connsiteY10-958" fmla="*/ 1389503 h 4794127"/>
              <a:gd name="connsiteX11-959" fmla="*/ 3893837 w 6168573"/>
              <a:gd name="connsiteY11-960" fmla="*/ 1496844 h 4794127"/>
              <a:gd name="connsiteX12-961" fmla="*/ 3758689 w 6168573"/>
              <a:gd name="connsiteY12-962" fmla="*/ 1844036 h 4794127"/>
              <a:gd name="connsiteX13-963" fmla="*/ 3758690 w 6168573"/>
              <a:gd name="connsiteY13-964" fmla="*/ 1844037 h 4794127"/>
              <a:gd name="connsiteX14-965" fmla="*/ 3893837 w 6168573"/>
              <a:gd name="connsiteY14-966" fmla="*/ 1496847 h 4794127"/>
              <a:gd name="connsiteX15-967" fmla="*/ 3893837 w 6168573"/>
              <a:gd name="connsiteY15-968" fmla="*/ 1496845 h 4794127"/>
              <a:gd name="connsiteX16-969" fmla="*/ 3895452 w 6168573"/>
              <a:gd name="connsiteY16-970" fmla="*/ 1492696 h 4794127"/>
              <a:gd name="connsiteX17-971" fmla="*/ 3895480 w 6168573"/>
              <a:gd name="connsiteY17-972" fmla="*/ 1492881 h 4794127"/>
              <a:gd name="connsiteX18-973" fmla="*/ 5079873 w 6168573"/>
              <a:gd name="connsiteY18-974" fmla="*/ 2563703 h 4794127"/>
              <a:gd name="connsiteX19-975" fmla="*/ 5126618 w 6168573"/>
              <a:gd name="connsiteY19-976" fmla="*/ 2566064 h 4794127"/>
              <a:gd name="connsiteX20-977" fmla="*/ 5148295 w 6168573"/>
              <a:gd name="connsiteY20-978" fmla="*/ 2585062 h 4794127"/>
              <a:gd name="connsiteX21-979" fmla="*/ 5148296 w 6168573"/>
              <a:gd name="connsiteY21-980" fmla="*/ 2585062 h 4794127"/>
              <a:gd name="connsiteX22-981" fmla="*/ 5175013 w 6168573"/>
              <a:gd name="connsiteY22-982" fmla="*/ 2586411 h 4794127"/>
              <a:gd name="connsiteX23-983" fmla="*/ 6168573 w 6168573"/>
              <a:gd name="connsiteY23-984" fmla="*/ 3687412 h 4794127"/>
              <a:gd name="connsiteX24-985" fmla="*/ 5061858 w 6168573"/>
              <a:gd name="connsiteY24-986" fmla="*/ 4794127 h 4794127"/>
              <a:gd name="connsiteX25-987" fmla="*/ 4004899 w 6168573"/>
              <a:gd name="connsiteY25-988" fmla="*/ 4016515 h 4794127"/>
              <a:gd name="connsiteX26-989" fmla="*/ 3996594 w 6168573"/>
              <a:gd name="connsiteY26-990" fmla="*/ 3984214 h 4794127"/>
              <a:gd name="connsiteX27-991" fmla="*/ 3998686 w 6168573"/>
              <a:gd name="connsiteY27-992" fmla="*/ 3984954 h 4794127"/>
              <a:gd name="connsiteX28-993" fmla="*/ 3998687 w 6168573"/>
              <a:gd name="connsiteY28-994" fmla="*/ 3984954 h 4794127"/>
              <a:gd name="connsiteX29-995" fmla="*/ 3996595 w 6168573"/>
              <a:gd name="connsiteY29-996" fmla="*/ 3984214 h 4794127"/>
              <a:gd name="connsiteX30-997" fmla="*/ 3977629 w 6168573"/>
              <a:gd name="connsiteY30-998" fmla="*/ 3910454 h 4794127"/>
              <a:gd name="connsiteX31-999" fmla="*/ 3955144 w 6168573"/>
              <a:gd name="connsiteY31-1000" fmla="*/ 3687412 h 4794127"/>
              <a:gd name="connsiteX32-1001" fmla="*/ 3955159 w 6168573"/>
              <a:gd name="connsiteY32-1002" fmla="*/ 3687091 h 4794127"/>
              <a:gd name="connsiteX33-1003" fmla="*/ 3960686 w 6168573"/>
              <a:gd name="connsiteY33-1004" fmla="*/ 3577637 h 4794127"/>
              <a:gd name="connsiteX34-1005" fmla="*/ 3963859 w 6168573"/>
              <a:gd name="connsiteY34-1006" fmla="*/ 3555451 h 4794127"/>
              <a:gd name="connsiteX35-1007" fmla="*/ 3955159 w 6168573"/>
              <a:gd name="connsiteY35-1008" fmla="*/ 3687091 h 4794127"/>
              <a:gd name="connsiteX36-1009" fmla="*/ 3955143 w 6168573"/>
              <a:gd name="connsiteY36-1010" fmla="*/ 3687412 h 4794127"/>
              <a:gd name="connsiteX37-1011" fmla="*/ 3977628 w 6168573"/>
              <a:gd name="connsiteY37-1012" fmla="*/ 3910454 h 4794127"/>
              <a:gd name="connsiteX38-1013" fmla="*/ 3996594 w 6168573"/>
              <a:gd name="connsiteY38-1014" fmla="*/ 3984214 h 4794127"/>
              <a:gd name="connsiteX39-1015" fmla="*/ 3983827 w 6168573"/>
              <a:gd name="connsiteY39-1016" fmla="*/ 3979696 h 4794127"/>
              <a:gd name="connsiteX40-1017" fmla="*/ 3964724 w 6168573"/>
              <a:gd name="connsiteY40-1018" fmla="*/ 3918159 h 4794127"/>
              <a:gd name="connsiteX41-1019" fmla="*/ 3396342 w 6168573"/>
              <a:gd name="connsiteY41-1020" fmla="*/ 3541410 h 4794127"/>
              <a:gd name="connsiteX42-1021" fmla="*/ 3156233 w 6168573"/>
              <a:gd name="connsiteY42-1022" fmla="*/ 3589886 h 4794127"/>
              <a:gd name="connsiteX43-1023" fmla="*/ 2920200 w 6168573"/>
              <a:gd name="connsiteY43-1024" fmla="*/ 3716462 h 4794127"/>
              <a:gd name="connsiteX44-1025" fmla="*/ 1977572 w 6168573"/>
              <a:gd name="connsiteY44-1026" fmla="*/ 3955144 h 4794127"/>
              <a:gd name="connsiteX45-1027" fmla="*/ 0 w 6168573"/>
              <a:gd name="connsiteY45-1028" fmla="*/ 1977572 h 4794127"/>
              <a:gd name="connsiteX46-1029" fmla="*/ 1977572 w 6168573"/>
              <a:gd name="connsiteY46-1030" fmla="*/ 0 h 4794127"/>
              <a:gd name="connsiteX0-1031" fmla="*/ 5061858 w 6168573"/>
              <a:gd name="connsiteY0-1032" fmla="*/ 2580697 h 4794127"/>
              <a:gd name="connsiteX1-1033" fmla="*/ 4948703 w 6168573"/>
              <a:gd name="connsiteY1-1034" fmla="*/ 2586411 h 4794127"/>
              <a:gd name="connsiteX2-1035" fmla="*/ 4948580 w 6168573"/>
              <a:gd name="connsiteY2-1036" fmla="*/ 2586430 h 4794127"/>
              <a:gd name="connsiteX3-1037" fmla="*/ 4905647 w 6168573"/>
              <a:gd name="connsiteY3-1038" fmla="*/ 2592845 h 4794127"/>
              <a:gd name="connsiteX4-1039" fmla="*/ 4906278 w 6168573"/>
              <a:gd name="connsiteY4-1040" fmla="*/ 2592886 h 4794127"/>
              <a:gd name="connsiteX5-1041" fmla="*/ 4948580 w 6168573"/>
              <a:gd name="connsiteY5-1042" fmla="*/ 2586430 h 4794127"/>
              <a:gd name="connsiteX6-1043" fmla="*/ 4948704 w 6168573"/>
              <a:gd name="connsiteY6-1044" fmla="*/ 2586411 h 4794127"/>
              <a:gd name="connsiteX7-1045" fmla="*/ 5061859 w 6168573"/>
              <a:gd name="connsiteY7-1046" fmla="*/ 2580697 h 4794127"/>
              <a:gd name="connsiteX8-1047" fmla="*/ 5061858 w 6168573"/>
              <a:gd name="connsiteY8-1048" fmla="*/ 2580697 h 4794127"/>
              <a:gd name="connsiteX9-1049" fmla="*/ 1977572 w 6168573"/>
              <a:gd name="connsiteY9-1050" fmla="*/ 0 h 4794127"/>
              <a:gd name="connsiteX10-1051" fmla="*/ 3866236 w 6168573"/>
              <a:gd name="connsiteY10-1052" fmla="*/ 1389503 h 4794127"/>
              <a:gd name="connsiteX11-1053" fmla="*/ 3893837 w 6168573"/>
              <a:gd name="connsiteY11-1054" fmla="*/ 1496844 h 4794127"/>
              <a:gd name="connsiteX12-1055" fmla="*/ 3758689 w 6168573"/>
              <a:gd name="connsiteY12-1056" fmla="*/ 1844036 h 4794127"/>
              <a:gd name="connsiteX13-1057" fmla="*/ 3758690 w 6168573"/>
              <a:gd name="connsiteY13-1058" fmla="*/ 1844037 h 4794127"/>
              <a:gd name="connsiteX14-1059" fmla="*/ 3893837 w 6168573"/>
              <a:gd name="connsiteY14-1060" fmla="*/ 1496847 h 4794127"/>
              <a:gd name="connsiteX15-1061" fmla="*/ 3893837 w 6168573"/>
              <a:gd name="connsiteY15-1062" fmla="*/ 1496845 h 4794127"/>
              <a:gd name="connsiteX16-1063" fmla="*/ 3895452 w 6168573"/>
              <a:gd name="connsiteY16-1064" fmla="*/ 1492696 h 4794127"/>
              <a:gd name="connsiteX17-1065" fmla="*/ 3895480 w 6168573"/>
              <a:gd name="connsiteY17-1066" fmla="*/ 1492881 h 4794127"/>
              <a:gd name="connsiteX18-1067" fmla="*/ 5079873 w 6168573"/>
              <a:gd name="connsiteY18-1068" fmla="*/ 2563703 h 4794127"/>
              <a:gd name="connsiteX19-1069" fmla="*/ 5126618 w 6168573"/>
              <a:gd name="connsiteY19-1070" fmla="*/ 2566064 h 4794127"/>
              <a:gd name="connsiteX20-1071" fmla="*/ 5148295 w 6168573"/>
              <a:gd name="connsiteY20-1072" fmla="*/ 2585062 h 4794127"/>
              <a:gd name="connsiteX21-1073" fmla="*/ 5148296 w 6168573"/>
              <a:gd name="connsiteY21-1074" fmla="*/ 2585062 h 4794127"/>
              <a:gd name="connsiteX22-1075" fmla="*/ 5175013 w 6168573"/>
              <a:gd name="connsiteY22-1076" fmla="*/ 2586411 h 4794127"/>
              <a:gd name="connsiteX23-1077" fmla="*/ 6168573 w 6168573"/>
              <a:gd name="connsiteY23-1078" fmla="*/ 3687412 h 4794127"/>
              <a:gd name="connsiteX24-1079" fmla="*/ 5061858 w 6168573"/>
              <a:gd name="connsiteY24-1080" fmla="*/ 4794127 h 4794127"/>
              <a:gd name="connsiteX25-1081" fmla="*/ 4004899 w 6168573"/>
              <a:gd name="connsiteY25-1082" fmla="*/ 4016515 h 4794127"/>
              <a:gd name="connsiteX26-1083" fmla="*/ 3996594 w 6168573"/>
              <a:gd name="connsiteY26-1084" fmla="*/ 3984214 h 4794127"/>
              <a:gd name="connsiteX27-1085" fmla="*/ 3998686 w 6168573"/>
              <a:gd name="connsiteY27-1086" fmla="*/ 3984954 h 4794127"/>
              <a:gd name="connsiteX28-1087" fmla="*/ 3998687 w 6168573"/>
              <a:gd name="connsiteY28-1088" fmla="*/ 3984954 h 4794127"/>
              <a:gd name="connsiteX29-1089" fmla="*/ 3996595 w 6168573"/>
              <a:gd name="connsiteY29-1090" fmla="*/ 3984214 h 4794127"/>
              <a:gd name="connsiteX30-1091" fmla="*/ 3977629 w 6168573"/>
              <a:gd name="connsiteY30-1092" fmla="*/ 3910454 h 4794127"/>
              <a:gd name="connsiteX31-1093" fmla="*/ 3955144 w 6168573"/>
              <a:gd name="connsiteY31-1094" fmla="*/ 3687412 h 4794127"/>
              <a:gd name="connsiteX32-1095" fmla="*/ 3955159 w 6168573"/>
              <a:gd name="connsiteY32-1096" fmla="*/ 3687091 h 4794127"/>
              <a:gd name="connsiteX33-1097" fmla="*/ 3960686 w 6168573"/>
              <a:gd name="connsiteY33-1098" fmla="*/ 3577637 h 4794127"/>
              <a:gd name="connsiteX34-1099" fmla="*/ 3955159 w 6168573"/>
              <a:gd name="connsiteY34-1100" fmla="*/ 3687091 h 4794127"/>
              <a:gd name="connsiteX35-1101" fmla="*/ 3955143 w 6168573"/>
              <a:gd name="connsiteY35-1102" fmla="*/ 3687412 h 4794127"/>
              <a:gd name="connsiteX36-1103" fmla="*/ 3977628 w 6168573"/>
              <a:gd name="connsiteY36-1104" fmla="*/ 3910454 h 4794127"/>
              <a:gd name="connsiteX37-1105" fmla="*/ 3996594 w 6168573"/>
              <a:gd name="connsiteY37-1106" fmla="*/ 3984214 h 4794127"/>
              <a:gd name="connsiteX38-1107" fmla="*/ 3983827 w 6168573"/>
              <a:gd name="connsiteY38-1108" fmla="*/ 3979696 h 4794127"/>
              <a:gd name="connsiteX39-1109" fmla="*/ 3964724 w 6168573"/>
              <a:gd name="connsiteY39-1110" fmla="*/ 3918159 h 4794127"/>
              <a:gd name="connsiteX40-1111" fmla="*/ 3396342 w 6168573"/>
              <a:gd name="connsiteY40-1112" fmla="*/ 3541410 h 4794127"/>
              <a:gd name="connsiteX41-1113" fmla="*/ 3156233 w 6168573"/>
              <a:gd name="connsiteY41-1114" fmla="*/ 3589886 h 4794127"/>
              <a:gd name="connsiteX42-1115" fmla="*/ 2920200 w 6168573"/>
              <a:gd name="connsiteY42-1116" fmla="*/ 3716462 h 4794127"/>
              <a:gd name="connsiteX43-1117" fmla="*/ 1977572 w 6168573"/>
              <a:gd name="connsiteY43-1118" fmla="*/ 3955144 h 4794127"/>
              <a:gd name="connsiteX44-1119" fmla="*/ 0 w 6168573"/>
              <a:gd name="connsiteY44-1120" fmla="*/ 1977572 h 4794127"/>
              <a:gd name="connsiteX45-1121" fmla="*/ 1977572 w 6168573"/>
              <a:gd name="connsiteY45-1122" fmla="*/ 0 h 4794127"/>
              <a:gd name="connsiteX0-1123" fmla="*/ 5061858 w 6168573"/>
              <a:gd name="connsiteY0-1124" fmla="*/ 2580697 h 4794127"/>
              <a:gd name="connsiteX1-1125" fmla="*/ 4948703 w 6168573"/>
              <a:gd name="connsiteY1-1126" fmla="*/ 2586411 h 4794127"/>
              <a:gd name="connsiteX2-1127" fmla="*/ 4948580 w 6168573"/>
              <a:gd name="connsiteY2-1128" fmla="*/ 2586430 h 4794127"/>
              <a:gd name="connsiteX3-1129" fmla="*/ 4905647 w 6168573"/>
              <a:gd name="connsiteY3-1130" fmla="*/ 2592845 h 4794127"/>
              <a:gd name="connsiteX4-1131" fmla="*/ 4906278 w 6168573"/>
              <a:gd name="connsiteY4-1132" fmla="*/ 2592886 h 4794127"/>
              <a:gd name="connsiteX5-1133" fmla="*/ 4948580 w 6168573"/>
              <a:gd name="connsiteY5-1134" fmla="*/ 2586430 h 4794127"/>
              <a:gd name="connsiteX6-1135" fmla="*/ 4948704 w 6168573"/>
              <a:gd name="connsiteY6-1136" fmla="*/ 2586411 h 4794127"/>
              <a:gd name="connsiteX7-1137" fmla="*/ 5061859 w 6168573"/>
              <a:gd name="connsiteY7-1138" fmla="*/ 2580697 h 4794127"/>
              <a:gd name="connsiteX8-1139" fmla="*/ 5061858 w 6168573"/>
              <a:gd name="connsiteY8-1140" fmla="*/ 2580697 h 4794127"/>
              <a:gd name="connsiteX9-1141" fmla="*/ 1977572 w 6168573"/>
              <a:gd name="connsiteY9-1142" fmla="*/ 0 h 4794127"/>
              <a:gd name="connsiteX10-1143" fmla="*/ 3866236 w 6168573"/>
              <a:gd name="connsiteY10-1144" fmla="*/ 1389503 h 4794127"/>
              <a:gd name="connsiteX11-1145" fmla="*/ 3893837 w 6168573"/>
              <a:gd name="connsiteY11-1146" fmla="*/ 1496844 h 4794127"/>
              <a:gd name="connsiteX12-1147" fmla="*/ 3758689 w 6168573"/>
              <a:gd name="connsiteY12-1148" fmla="*/ 1844036 h 4794127"/>
              <a:gd name="connsiteX13-1149" fmla="*/ 3758690 w 6168573"/>
              <a:gd name="connsiteY13-1150" fmla="*/ 1844037 h 4794127"/>
              <a:gd name="connsiteX14-1151" fmla="*/ 3893837 w 6168573"/>
              <a:gd name="connsiteY14-1152" fmla="*/ 1496847 h 4794127"/>
              <a:gd name="connsiteX15-1153" fmla="*/ 3893837 w 6168573"/>
              <a:gd name="connsiteY15-1154" fmla="*/ 1496845 h 4794127"/>
              <a:gd name="connsiteX16-1155" fmla="*/ 3895452 w 6168573"/>
              <a:gd name="connsiteY16-1156" fmla="*/ 1492696 h 4794127"/>
              <a:gd name="connsiteX17-1157" fmla="*/ 3895480 w 6168573"/>
              <a:gd name="connsiteY17-1158" fmla="*/ 1492881 h 4794127"/>
              <a:gd name="connsiteX18-1159" fmla="*/ 5079873 w 6168573"/>
              <a:gd name="connsiteY18-1160" fmla="*/ 2563703 h 4794127"/>
              <a:gd name="connsiteX19-1161" fmla="*/ 5126618 w 6168573"/>
              <a:gd name="connsiteY19-1162" fmla="*/ 2566064 h 4794127"/>
              <a:gd name="connsiteX20-1163" fmla="*/ 5148295 w 6168573"/>
              <a:gd name="connsiteY20-1164" fmla="*/ 2585062 h 4794127"/>
              <a:gd name="connsiteX21-1165" fmla="*/ 5148296 w 6168573"/>
              <a:gd name="connsiteY21-1166" fmla="*/ 2585062 h 4794127"/>
              <a:gd name="connsiteX22-1167" fmla="*/ 5175013 w 6168573"/>
              <a:gd name="connsiteY22-1168" fmla="*/ 2586411 h 4794127"/>
              <a:gd name="connsiteX23-1169" fmla="*/ 6168573 w 6168573"/>
              <a:gd name="connsiteY23-1170" fmla="*/ 3687412 h 4794127"/>
              <a:gd name="connsiteX24-1171" fmla="*/ 5061858 w 6168573"/>
              <a:gd name="connsiteY24-1172" fmla="*/ 4794127 h 4794127"/>
              <a:gd name="connsiteX25-1173" fmla="*/ 4004899 w 6168573"/>
              <a:gd name="connsiteY25-1174" fmla="*/ 4016515 h 4794127"/>
              <a:gd name="connsiteX26-1175" fmla="*/ 3996594 w 6168573"/>
              <a:gd name="connsiteY26-1176" fmla="*/ 3984214 h 4794127"/>
              <a:gd name="connsiteX27-1177" fmla="*/ 3998686 w 6168573"/>
              <a:gd name="connsiteY27-1178" fmla="*/ 3984954 h 4794127"/>
              <a:gd name="connsiteX28-1179" fmla="*/ 3998687 w 6168573"/>
              <a:gd name="connsiteY28-1180" fmla="*/ 3984954 h 4794127"/>
              <a:gd name="connsiteX29-1181" fmla="*/ 3996595 w 6168573"/>
              <a:gd name="connsiteY29-1182" fmla="*/ 3984214 h 4794127"/>
              <a:gd name="connsiteX30-1183" fmla="*/ 3977629 w 6168573"/>
              <a:gd name="connsiteY30-1184" fmla="*/ 3910454 h 4794127"/>
              <a:gd name="connsiteX31-1185" fmla="*/ 3955144 w 6168573"/>
              <a:gd name="connsiteY31-1186" fmla="*/ 3687412 h 4794127"/>
              <a:gd name="connsiteX32-1187" fmla="*/ 3955159 w 6168573"/>
              <a:gd name="connsiteY32-1188" fmla="*/ 3687091 h 4794127"/>
              <a:gd name="connsiteX33-1189" fmla="*/ 3955159 w 6168573"/>
              <a:gd name="connsiteY33-1190" fmla="*/ 3687091 h 4794127"/>
              <a:gd name="connsiteX34-1191" fmla="*/ 3955143 w 6168573"/>
              <a:gd name="connsiteY34-1192" fmla="*/ 3687412 h 4794127"/>
              <a:gd name="connsiteX35-1193" fmla="*/ 3977628 w 6168573"/>
              <a:gd name="connsiteY35-1194" fmla="*/ 3910454 h 4794127"/>
              <a:gd name="connsiteX36-1195" fmla="*/ 3996594 w 6168573"/>
              <a:gd name="connsiteY36-1196" fmla="*/ 3984214 h 4794127"/>
              <a:gd name="connsiteX37-1197" fmla="*/ 3983827 w 6168573"/>
              <a:gd name="connsiteY37-1198" fmla="*/ 3979696 h 4794127"/>
              <a:gd name="connsiteX38-1199" fmla="*/ 3964724 w 6168573"/>
              <a:gd name="connsiteY38-1200" fmla="*/ 3918159 h 4794127"/>
              <a:gd name="connsiteX39-1201" fmla="*/ 3396342 w 6168573"/>
              <a:gd name="connsiteY39-1202" fmla="*/ 3541410 h 4794127"/>
              <a:gd name="connsiteX40-1203" fmla="*/ 3156233 w 6168573"/>
              <a:gd name="connsiteY40-1204" fmla="*/ 3589886 h 4794127"/>
              <a:gd name="connsiteX41-1205" fmla="*/ 2920200 w 6168573"/>
              <a:gd name="connsiteY41-1206" fmla="*/ 3716462 h 4794127"/>
              <a:gd name="connsiteX42-1207" fmla="*/ 1977572 w 6168573"/>
              <a:gd name="connsiteY42-1208" fmla="*/ 3955144 h 4794127"/>
              <a:gd name="connsiteX43-1209" fmla="*/ 0 w 6168573"/>
              <a:gd name="connsiteY43-1210" fmla="*/ 1977572 h 4794127"/>
              <a:gd name="connsiteX44-1211" fmla="*/ 1977572 w 6168573"/>
              <a:gd name="connsiteY44-1212" fmla="*/ 0 h 4794127"/>
              <a:gd name="connsiteX0-1213" fmla="*/ 5061858 w 6168573"/>
              <a:gd name="connsiteY0-1214" fmla="*/ 2580697 h 4794127"/>
              <a:gd name="connsiteX1-1215" fmla="*/ 4948703 w 6168573"/>
              <a:gd name="connsiteY1-1216" fmla="*/ 2586411 h 4794127"/>
              <a:gd name="connsiteX2-1217" fmla="*/ 4948580 w 6168573"/>
              <a:gd name="connsiteY2-1218" fmla="*/ 2586430 h 4794127"/>
              <a:gd name="connsiteX3-1219" fmla="*/ 4905647 w 6168573"/>
              <a:gd name="connsiteY3-1220" fmla="*/ 2592845 h 4794127"/>
              <a:gd name="connsiteX4-1221" fmla="*/ 4906278 w 6168573"/>
              <a:gd name="connsiteY4-1222" fmla="*/ 2592886 h 4794127"/>
              <a:gd name="connsiteX5-1223" fmla="*/ 4948580 w 6168573"/>
              <a:gd name="connsiteY5-1224" fmla="*/ 2586430 h 4794127"/>
              <a:gd name="connsiteX6-1225" fmla="*/ 4948704 w 6168573"/>
              <a:gd name="connsiteY6-1226" fmla="*/ 2586411 h 4794127"/>
              <a:gd name="connsiteX7-1227" fmla="*/ 5061859 w 6168573"/>
              <a:gd name="connsiteY7-1228" fmla="*/ 2580697 h 4794127"/>
              <a:gd name="connsiteX8-1229" fmla="*/ 5061858 w 6168573"/>
              <a:gd name="connsiteY8-1230" fmla="*/ 2580697 h 4794127"/>
              <a:gd name="connsiteX9-1231" fmla="*/ 1977572 w 6168573"/>
              <a:gd name="connsiteY9-1232" fmla="*/ 0 h 4794127"/>
              <a:gd name="connsiteX10-1233" fmla="*/ 3866236 w 6168573"/>
              <a:gd name="connsiteY10-1234" fmla="*/ 1389503 h 4794127"/>
              <a:gd name="connsiteX11-1235" fmla="*/ 3893837 w 6168573"/>
              <a:gd name="connsiteY11-1236" fmla="*/ 1496844 h 4794127"/>
              <a:gd name="connsiteX12-1237" fmla="*/ 3758689 w 6168573"/>
              <a:gd name="connsiteY12-1238" fmla="*/ 1844036 h 4794127"/>
              <a:gd name="connsiteX13-1239" fmla="*/ 3758690 w 6168573"/>
              <a:gd name="connsiteY13-1240" fmla="*/ 1844037 h 4794127"/>
              <a:gd name="connsiteX14-1241" fmla="*/ 3893837 w 6168573"/>
              <a:gd name="connsiteY14-1242" fmla="*/ 1496847 h 4794127"/>
              <a:gd name="connsiteX15-1243" fmla="*/ 3893837 w 6168573"/>
              <a:gd name="connsiteY15-1244" fmla="*/ 1496845 h 4794127"/>
              <a:gd name="connsiteX16-1245" fmla="*/ 3895452 w 6168573"/>
              <a:gd name="connsiteY16-1246" fmla="*/ 1492696 h 4794127"/>
              <a:gd name="connsiteX17-1247" fmla="*/ 3895480 w 6168573"/>
              <a:gd name="connsiteY17-1248" fmla="*/ 1492881 h 4794127"/>
              <a:gd name="connsiteX18-1249" fmla="*/ 5079873 w 6168573"/>
              <a:gd name="connsiteY18-1250" fmla="*/ 2563703 h 4794127"/>
              <a:gd name="connsiteX19-1251" fmla="*/ 5126618 w 6168573"/>
              <a:gd name="connsiteY19-1252" fmla="*/ 2566064 h 4794127"/>
              <a:gd name="connsiteX20-1253" fmla="*/ 5148295 w 6168573"/>
              <a:gd name="connsiteY20-1254" fmla="*/ 2585062 h 4794127"/>
              <a:gd name="connsiteX21-1255" fmla="*/ 5148296 w 6168573"/>
              <a:gd name="connsiteY21-1256" fmla="*/ 2585062 h 4794127"/>
              <a:gd name="connsiteX22-1257" fmla="*/ 5175013 w 6168573"/>
              <a:gd name="connsiteY22-1258" fmla="*/ 2586411 h 4794127"/>
              <a:gd name="connsiteX23-1259" fmla="*/ 6168573 w 6168573"/>
              <a:gd name="connsiteY23-1260" fmla="*/ 3687412 h 4794127"/>
              <a:gd name="connsiteX24-1261" fmla="*/ 5061858 w 6168573"/>
              <a:gd name="connsiteY24-1262" fmla="*/ 4794127 h 4794127"/>
              <a:gd name="connsiteX25-1263" fmla="*/ 4004899 w 6168573"/>
              <a:gd name="connsiteY25-1264" fmla="*/ 4016515 h 4794127"/>
              <a:gd name="connsiteX26-1265" fmla="*/ 3996594 w 6168573"/>
              <a:gd name="connsiteY26-1266" fmla="*/ 3984214 h 4794127"/>
              <a:gd name="connsiteX27-1267" fmla="*/ 3998686 w 6168573"/>
              <a:gd name="connsiteY27-1268" fmla="*/ 3984954 h 4794127"/>
              <a:gd name="connsiteX28-1269" fmla="*/ 3998687 w 6168573"/>
              <a:gd name="connsiteY28-1270" fmla="*/ 3984954 h 4794127"/>
              <a:gd name="connsiteX29-1271" fmla="*/ 3996595 w 6168573"/>
              <a:gd name="connsiteY29-1272" fmla="*/ 3984214 h 4794127"/>
              <a:gd name="connsiteX30-1273" fmla="*/ 3977629 w 6168573"/>
              <a:gd name="connsiteY30-1274" fmla="*/ 3910454 h 4794127"/>
              <a:gd name="connsiteX31-1275" fmla="*/ 3955144 w 6168573"/>
              <a:gd name="connsiteY31-1276" fmla="*/ 3687412 h 4794127"/>
              <a:gd name="connsiteX32-1277" fmla="*/ 3955159 w 6168573"/>
              <a:gd name="connsiteY32-1278" fmla="*/ 3687091 h 4794127"/>
              <a:gd name="connsiteX33-1279" fmla="*/ 3955159 w 6168573"/>
              <a:gd name="connsiteY33-1280" fmla="*/ 3687091 h 4794127"/>
              <a:gd name="connsiteX34-1281" fmla="*/ 3977628 w 6168573"/>
              <a:gd name="connsiteY34-1282" fmla="*/ 3910454 h 4794127"/>
              <a:gd name="connsiteX35-1283" fmla="*/ 3996594 w 6168573"/>
              <a:gd name="connsiteY35-1284" fmla="*/ 3984214 h 4794127"/>
              <a:gd name="connsiteX36-1285" fmla="*/ 3983827 w 6168573"/>
              <a:gd name="connsiteY36-1286" fmla="*/ 3979696 h 4794127"/>
              <a:gd name="connsiteX37-1287" fmla="*/ 3964724 w 6168573"/>
              <a:gd name="connsiteY37-1288" fmla="*/ 3918159 h 4794127"/>
              <a:gd name="connsiteX38-1289" fmla="*/ 3396342 w 6168573"/>
              <a:gd name="connsiteY38-1290" fmla="*/ 3541410 h 4794127"/>
              <a:gd name="connsiteX39-1291" fmla="*/ 3156233 w 6168573"/>
              <a:gd name="connsiteY39-1292" fmla="*/ 3589886 h 4794127"/>
              <a:gd name="connsiteX40-1293" fmla="*/ 2920200 w 6168573"/>
              <a:gd name="connsiteY40-1294" fmla="*/ 3716462 h 4794127"/>
              <a:gd name="connsiteX41-1295" fmla="*/ 1977572 w 6168573"/>
              <a:gd name="connsiteY41-1296" fmla="*/ 3955144 h 4794127"/>
              <a:gd name="connsiteX42-1297" fmla="*/ 0 w 6168573"/>
              <a:gd name="connsiteY42-1298" fmla="*/ 1977572 h 4794127"/>
              <a:gd name="connsiteX43-1299" fmla="*/ 1977572 w 6168573"/>
              <a:gd name="connsiteY43-1300" fmla="*/ 0 h 4794127"/>
              <a:gd name="connsiteX0-1301" fmla="*/ 5061858 w 6168573"/>
              <a:gd name="connsiteY0-1302" fmla="*/ 2580697 h 4794127"/>
              <a:gd name="connsiteX1-1303" fmla="*/ 4948703 w 6168573"/>
              <a:gd name="connsiteY1-1304" fmla="*/ 2586411 h 4794127"/>
              <a:gd name="connsiteX2-1305" fmla="*/ 4948580 w 6168573"/>
              <a:gd name="connsiteY2-1306" fmla="*/ 2586430 h 4794127"/>
              <a:gd name="connsiteX3-1307" fmla="*/ 4905647 w 6168573"/>
              <a:gd name="connsiteY3-1308" fmla="*/ 2592845 h 4794127"/>
              <a:gd name="connsiteX4-1309" fmla="*/ 4906278 w 6168573"/>
              <a:gd name="connsiteY4-1310" fmla="*/ 2592886 h 4794127"/>
              <a:gd name="connsiteX5-1311" fmla="*/ 4948580 w 6168573"/>
              <a:gd name="connsiteY5-1312" fmla="*/ 2586430 h 4794127"/>
              <a:gd name="connsiteX6-1313" fmla="*/ 4948704 w 6168573"/>
              <a:gd name="connsiteY6-1314" fmla="*/ 2586411 h 4794127"/>
              <a:gd name="connsiteX7-1315" fmla="*/ 5061859 w 6168573"/>
              <a:gd name="connsiteY7-1316" fmla="*/ 2580697 h 4794127"/>
              <a:gd name="connsiteX8-1317" fmla="*/ 5061858 w 6168573"/>
              <a:gd name="connsiteY8-1318" fmla="*/ 2580697 h 4794127"/>
              <a:gd name="connsiteX9-1319" fmla="*/ 1977572 w 6168573"/>
              <a:gd name="connsiteY9-1320" fmla="*/ 0 h 4794127"/>
              <a:gd name="connsiteX10-1321" fmla="*/ 3866236 w 6168573"/>
              <a:gd name="connsiteY10-1322" fmla="*/ 1389503 h 4794127"/>
              <a:gd name="connsiteX11-1323" fmla="*/ 3893837 w 6168573"/>
              <a:gd name="connsiteY11-1324" fmla="*/ 1496844 h 4794127"/>
              <a:gd name="connsiteX12-1325" fmla="*/ 3758689 w 6168573"/>
              <a:gd name="connsiteY12-1326" fmla="*/ 1844036 h 4794127"/>
              <a:gd name="connsiteX13-1327" fmla="*/ 3758690 w 6168573"/>
              <a:gd name="connsiteY13-1328" fmla="*/ 1844037 h 4794127"/>
              <a:gd name="connsiteX14-1329" fmla="*/ 3893837 w 6168573"/>
              <a:gd name="connsiteY14-1330" fmla="*/ 1496847 h 4794127"/>
              <a:gd name="connsiteX15-1331" fmla="*/ 3893837 w 6168573"/>
              <a:gd name="connsiteY15-1332" fmla="*/ 1496845 h 4794127"/>
              <a:gd name="connsiteX16-1333" fmla="*/ 3895452 w 6168573"/>
              <a:gd name="connsiteY16-1334" fmla="*/ 1492696 h 4794127"/>
              <a:gd name="connsiteX17-1335" fmla="*/ 3895480 w 6168573"/>
              <a:gd name="connsiteY17-1336" fmla="*/ 1492881 h 4794127"/>
              <a:gd name="connsiteX18-1337" fmla="*/ 5079873 w 6168573"/>
              <a:gd name="connsiteY18-1338" fmla="*/ 2563703 h 4794127"/>
              <a:gd name="connsiteX19-1339" fmla="*/ 5126618 w 6168573"/>
              <a:gd name="connsiteY19-1340" fmla="*/ 2566064 h 4794127"/>
              <a:gd name="connsiteX20-1341" fmla="*/ 5148295 w 6168573"/>
              <a:gd name="connsiteY20-1342" fmla="*/ 2585062 h 4794127"/>
              <a:gd name="connsiteX21-1343" fmla="*/ 5148296 w 6168573"/>
              <a:gd name="connsiteY21-1344" fmla="*/ 2585062 h 4794127"/>
              <a:gd name="connsiteX22-1345" fmla="*/ 5175013 w 6168573"/>
              <a:gd name="connsiteY22-1346" fmla="*/ 2586411 h 4794127"/>
              <a:gd name="connsiteX23-1347" fmla="*/ 6168573 w 6168573"/>
              <a:gd name="connsiteY23-1348" fmla="*/ 3687412 h 4794127"/>
              <a:gd name="connsiteX24-1349" fmla="*/ 5061858 w 6168573"/>
              <a:gd name="connsiteY24-1350" fmla="*/ 4794127 h 4794127"/>
              <a:gd name="connsiteX25-1351" fmla="*/ 4004899 w 6168573"/>
              <a:gd name="connsiteY25-1352" fmla="*/ 4016515 h 4794127"/>
              <a:gd name="connsiteX26-1353" fmla="*/ 3996594 w 6168573"/>
              <a:gd name="connsiteY26-1354" fmla="*/ 3984214 h 4794127"/>
              <a:gd name="connsiteX27-1355" fmla="*/ 3998686 w 6168573"/>
              <a:gd name="connsiteY27-1356" fmla="*/ 3984954 h 4794127"/>
              <a:gd name="connsiteX28-1357" fmla="*/ 3998687 w 6168573"/>
              <a:gd name="connsiteY28-1358" fmla="*/ 3984954 h 4794127"/>
              <a:gd name="connsiteX29-1359" fmla="*/ 3996595 w 6168573"/>
              <a:gd name="connsiteY29-1360" fmla="*/ 3984214 h 4794127"/>
              <a:gd name="connsiteX30-1361" fmla="*/ 3977629 w 6168573"/>
              <a:gd name="connsiteY30-1362" fmla="*/ 3910454 h 4794127"/>
              <a:gd name="connsiteX31-1363" fmla="*/ 3955144 w 6168573"/>
              <a:gd name="connsiteY31-1364" fmla="*/ 3687412 h 4794127"/>
              <a:gd name="connsiteX32-1365" fmla="*/ 3955159 w 6168573"/>
              <a:gd name="connsiteY32-1366" fmla="*/ 3687091 h 4794127"/>
              <a:gd name="connsiteX33-1367" fmla="*/ 3977628 w 6168573"/>
              <a:gd name="connsiteY33-1368" fmla="*/ 3910454 h 4794127"/>
              <a:gd name="connsiteX34-1369" fmla="*/ 3996594 w 6168573"/>
              <a:gd name="connsiteY34-1370" fmla="*/ 3984214 h 4794127"/>
              <a:gd name="connsiteX35-1371" fmla="*/ 3983827 w 6168573"/>
              <a:gd name="connsiteY35-1372" fmla="*/ 3979696 h 4794127"/>
              <a:gd name="connsiteX36-1373" fmla="*/ 3964724 w 6168573"/>
              <a:gd name="connsiteY36-1374" fmla="*/ 3918159 h 4794127"/>
              <a:gd name="connsiteX37-1375" fmla="*/ 3396342 w 6168573"/>
              <a:gd name="connsiteY37-1376" fmla="*/ 3541410 h 4794127"/>
              <a:gd name="connsiteX38-1377" fmla="*/ 3156233 w 6168573"/>
              <a:gd name="connsiteY38-1378" fmla="*/ 3589886 h 4794127"/>
              <a:gd name="connsiteX39-1379" fmla="*/ 2920200 w 6168573"/>
              <a:gd name="connsiteY39-1380" fmla="*/ 3716462 h 4794127"/>
              <a:gd name="connsiteX40-1381" fmla="*/ 1977572 w 6168573"/>
              <a:gd name="connsiteY40-1382" fmla="*/ 3955144 h 4794127"/>
              <a:gd name="connsiteX41-1383" fmla="*/ 0 w 6168573"/>
              <a:gd name="connsiteY41-1384" fmla="*/ 1977572 h 4794127"/>
              <a:gd name="connsiteX42-1385" fmla="*/ 1977572 w 6168573"/>
              <a:gd name="connsiteY42-1386" fmla="*/ 0 h 4794127"/>
              <a:gd name="connsiteX0-1387" fmla="*/ 5061858 w 6168573"/>
              <a:gd name="connsiteY0-1388" fmla="*/ 2580697 h 4794127"/>
              <a:gd name="connsiteX1-1389" fmla="*/ 4948703 w 6168573"/>
              <a:gd name="connsiteY1-1390" fmla="*/ 2586411 h 4794127"/>
              <a:gd name="connsiteX2-1391" fmla="*/ 4948580 w 6168573"/>
              <a:gd name="connsiteY2-1392" fmla="*/ 2586430 h 4794127"/>
              <a:gd name="connsiteX3-1393" fmla="*/ 4905647 w 6168573"/>
              <a:gd name="connsiteY3-1394" fmla="*/ 2592845 h 4794127"/>
              <a:gd name="connsiteX4-1395" fmla="*/ 4906278 w 6168573"/>
              <a:gd name="connsiteY4-1396" fmla="*/ 2592886 h 4794127"/>
              <a:gd name="connsiteX5-1397" fmla="*/ 4948580 w 6168573"/>
              <a:gd name="connsiteY5-1398" fmla="*/ 2586430 h 4794127"/>
              <a:gd name="connsiteX6-1399" fmla="*/ 4948704 w 6168573"/>
              <a:gd name="connsiteY6-1400" fmla="*/ 2586411 h 4794127"/>
              <a:gd name="connsiteX7-1401" fmla="*/ 5061859 w 6168573"/>
              <a:gd name="connsiteY7-1402" fmla="*/ 2580697 h 4794127"/>
              <a:gd name="connsiteX8-1403" fmla="*/ 5061858 w 6168573"/>
              <a:gd name="connsiteY8-1404" fmla="*/ 2580697 h 4794127"/>
              <a:gd name="connsiteX9-1405" fmla="*/ 1977572 w 6168573"/>
              <a:gd name="connsiteY9-1406" fmla="*/ 0 h 4794127"/>
              <a:gd name="connsiteX10-1407" fmla="*/ 3866236 w 6168573"/>
              <a:gd name="connsiteY10-1408" fmla="*/ 1389503 h 4794127"/>
              <a:gd name="connsiteX11-1409" fmla="*/ 3893837 w 6168573"/>
              <a:gd name="connsiteY11-1410" fmla="*/ 1496844 h 4794127"/>
              <a:gd name="connsiteX12-1411" fmla="*/ 3758689 w 6168573"/>
              <a:gd name="connsiteY12-1412" fmla="*/ 1844036 h 4794127"/>
              <a:gd name="connsiteX13-1413" fmla="*/ 3758690 w 6168573"/>
              <a:gd name="connsiteY13-1414" fmla="*/ 1844037 h 4794127"/>
              <a:gd name="connsiteX14-1415" fmla="*/ 3893837 w 6168573"/>
              <a:gd name="connsiteY14-1416" fmla="*/ 1496847 h 4794127"/>
              <a:gd name="connsiteX15-1417" fmla="*/ 3893837 w 6168573"/>
              <a:gd name="connsiteY15-1418" fmla="*/ 1496845 h 4794127"/>
              <a:gd name="connsiteX16-1419" fmla="*/ 3895452 w 6168573"/>
              <a:gd name="connsiteY16-1420" fmla="*/ 1492696 h 4794127"/>
              <a:gd name="connsiteX17-1421" fmla="*/ 3895480 w 6168573"/>
              <a:gd name="connsiteY17-1422" fmla="*/ 1492881 h 4794127"/>
              <a:gd name="connsiteX18-1423" fmla="*/ 5079873 w 6168573"/>
              <a:gd name="connsiteY18-1424" fmla="*/ 2563703 h 4794127"/>
              <a:gd name="connsiteX19-1425" fmla="*/ 5126618 w 6168573"/>
              <a:gd name="connsiteY19-1426" fmla="*/ 2566064 h 4794127"/>
              <a:gd name="connsiteX20-1427" fmla="*/ 5148295 w 6168573"/>
              <a:gd name="connsiteY20-1428" fmla="*/ 2585062 h 4794127"/>
              <a:gd name="connsiteX21-1429" fmla="*/ 5148296 w 6168573"/>
              <a:gd name="connsiteY21-1430" fmla="*/ 2585062 h 4794127"/>
              <a:gd name="connsiteX22-1431" fmla="*/ 5175013 w 6168573"/>
              <a:gd name="connsiteY22-1432" fmla="*/ 2586411 h 4794127"/>
              <a:gd name="connsiteX23-1433" fmla="*/ 6168573 w 6168573"/>
              <a:gd name="connsiteY23-1434" fmla="*/ 3687412 h 4794127"/>
              <a:gd name="connsiteX24-1435" fmla="*/ 5061858 w 6168573"/>
              <a:gd name="connsiteY24-1436" fmla="*/ 4794127 h 4794127"/>
              <a:gd name="connsiteX25-1437" fmla="*/ 4004899 w 6168573"/>
              <a:gd name="connsiteY25-1438" fmla="*/ 4016515 h 4794127"/>
              <a:gd name="connsiteX26-1439" fmla="*/ 3996594 w 6168573"/>
              <a:gd name="connsiteY26-1440" fmla="*/ 3984214 h 4794127"/>
              <a:gd name="connsiteX27-1441" fmla="*/ 3998686 w 6168573"/>
              <a:gd name="connsiteY27-1442" fmla="*/ 3984954 h 4794127"/>
              <a:gd name="connsiteX28-1443" fmla="*/ 3998687 w 6168573"/>
              <a:gd name="connsiteY28-1444" fmla="*/ 3984954 h 4794127"/>
              <a:gd name="connsiteX29-1445" fmla="*/ 3996595 w 6168573"/>
              <a:gd name="connsiteY29-1446" fmla="*/ 3984214 h 4794127"/>
              <a:gd name="connsiteX30-1447" fmla="*/ 3977629 w 6168573"/>
              <a:gd name="connsiteY30-1448" fmla="*/ 3910454 h 4794127"/>
              <a:gd name="connsiteX31-1449" fmla="*/ 3955144 w 6168573"/>
              <a:gd name="connsiteY31-1450" fmla="*/ 3687412 h 4794127"/>
              <a:gd name="connsiteX32-1451" fmla="*/ 3977628 w 6168573"/>
              <a:gd name="connsiteY32-1452" fmla="*/ 3910454 h 4794127"/>
              <a:gd name="connsiteX33-1453" fmla="*/ 3996594 w 6168573"/>
              <a:gd name="connsiteY33-1454" fmla="*/ 3984214 h 4794127"/>
              <a:gd name="connsiteX34-1455" fmla="*/ 3983827 w 6168573"/>
              <a:gd name="connsiteY34-1456" fmla="*/ 3979696 h 4794127"/>
              <a:gd name="connsiteX35-1457" fmla="*/ 3964724 w 6168573"/>
              <a:gd name="connsiteY35-1458" fmla="*/ 3918159 h 4794127"/>
              <a:gd name="connsiteX36-1459" fmla="*/ 3396342 w 6168573"/>
              <a:gd name="connsiteY36-1460" fmla="*/ 3541410 h 4794127"/>
              <a:gd name="connsiteX37-1461" fmla="*/ 3156233 w 6168573"/>
              <a:gd name="connsiteY37-1462" fmla="*/ 3589886 h 4794127"/>
              <a:gd name="connsiteX38-1463" fmla="*/ 2920200 w 6168573"/>
              <a:gd name="connsiteY38-1464" fmla="*/ 3716462 h 4794127"/>
              <a:gd name="connsiteX39-1465" fmla="*/ 1977572 w 6168573"/>
              <a:gd name="connsiteY39-1466" fmla="*/ 3955144 h 4794127"/>
              <a:gd name="connsiteX40-1467" fmla="*/ 0 w 6168573"/>
              <a:gd name="connsiteY40-1468" fmla="*/ 1977572 h 4794127"/>
              <a:gd name="connsiteX41-1469" fmla="*/ 1977572 w 6168573"/>
              <a:gd name="connsiteY41-1470" fmla="*/ 0 h 4794127"/>
              <a:gd name="connsiteX0-1471" fmla="*/ 5061858 w 6168573"/>
              <a:gd name="connsiteY0-1472" fmla="*/ 2580697 h 4794127"/>
              <a:gd name="connsiteX1-1473" fmla="*/ 4948703 w 6168573"/>
              <a:gd name="connsiteY1-1474" fmla="*/ 2586411 h 4794127"/>
              <a:gd name="connsiteX2-1475" fmla="*/ 4948580 w 6168573"/>
              <a:gd name="connsiteY2-1476" fmla="*/ 2586430 h 4794127"/>
              <a:gd name="connsiteX3-1477" fmla="*/ 4905647 w 6168573"/>
              <a:gd name="connsiteY3-1478" fmla="*/ 2592845 h 4794127"/>
              <a:gd name="connsiteX4-1479" fmla="*/ 4906278 w 6168573"/>
              <a:gd name="connsiteY4-1480" fmla="*/ 2592886 h 4794127"/>
              <a:gd name="connsiteX5-1481" fmla="*/ 4948580 w 6168573"/>
              <a:gd name="connsiteY5-1482" fmla="*/ 2586430 h 4794127"/>
              <a:gd name="connsiteX6-1483" fmla="*/ 4948704 w 6168573"/>
              <a:gd name="connsiteY6-1484" fmla="*/ 2586411 h 4794127"/>
              <a:gd name="connsiteX7-1485" fmla="*/ 5061859 w 6168573"/>
              <a:gd name="connsiteY7-1486" fmla="*/ 2580697 h 4794127"/>
              <a:gd name="connsiteX8-1487" fmla="*/ 5061858 w 6168573"/>
              <a:gd name="connsiteY8-1488" fmla="*/ 2580697 h 4794127"/>
              <a:gd name="connsiteX9-1489" fmla="*/ 1977572 w 6168573"/>
              <a:gd name="connsiteY9-1490" fmla="*/ 0 h 4794127"/>
              <a:gd name="connsiteX10-1491" fmla="*/ 3866236 w 6168573"/>
              <a:gd name="connsiteY10-1492" fmla="*/ 1389503 h 4794127"/>
              <a:gd name="connsiteX11-1493" fmla="*/ 3893837 w 6168573"/>
              <a:gd name="connsiteY11-1494" fmla="*/ 1496844 h 4794127"/>
              <a:gd name="connsiteX12-1495" fmla="*/ 3758689 w 6168573"/>
              <a:gd name="connsiteY12-1496" fmla="*/ 1844036 h 4794127"/>
              <a:gd name="connsiteX13-1497" fmla="*/ 3758690 w 6168573"/>
              <a:gd name="connsiteY13-1498" fmla="*/ 1844037 h 4794127"/>
              <a:gd name="connsiteX14-1499" fmla="*/ 3893837 w 6168573"/>
              <a:gd name="connsiteY14-1500" fmla="*/ 1496847 h 4794127"/>
              <a:gd name="connsiteX15-1501" fmla="*/ 3893837 w 6168573"/>
              <a:gd name="connsiteY15-1502" fmla="*/ 1496845 h 4794127"/>
              <a:gd name="connsiteX16-1503" fmla="*/ 3895452 w 6168573"/>
              <a:gd name="connsiteY16-1504" fmla="*/ 1492696 h 4794127"/>
              <a:gd name="connsiteX17-1505" fmla="*/ 3895480 w 6168573"/>
              <a:gd name="connsiteY17-1506" fmla="*/ 1492881 h 4794127"/>
              <a:gd name="connsiteX18-1507" fmla="*/ 5079873 w 6168573"/>
              <a:gd name="connsiteY18-1508" fmla="*/ 2563703 h 4794127"/>
              <a:gd name="connsiteX19-1509" fmla="*/ 5126618 w 6168573"/>
              <a:gd name="connsiteY19-1510" fmla="*/ 2566064 h 4794127"/>
              <a:gd name="connsiteX20-1511" fmla="*/ 5148295 w 6168573"/>
              <a:gd name="connsiteY20-1512" fmla="*/ 2585062 h 4794127"/>
              <a:gd name="connsiteX21-1513" fmla="*/ 5148296 w 6168573"/>
              <a:gd name="connsiteY21-1514" fmla="*/ 2585062 h 4794127"/>
              <a:gd name="connsiteX22-1515" fmla="*/ 5175013 w 6168573"/>
              <a:gd name="connsiteY22-1516" fmla="*/ 2586411 h 4794127"/>
              <a:gd name="connsiteX23-1517" fmla="*/ 6168573 w 6168573"/>
              <a:gd name="connsiteY23-1518" fmla="*/ 3687412 h 4794127"/>
              <a:gd name="connsiteX24-1519" fmla="*/ 5061858 w 6168573"/>
              <a:gd name="connsiteY24-1520" fmla="*/ 4794127 h 4794127"/>
              <a:gd name="connsiteX25-1521" fmla="*/ 4004899 w 6168573"/>
              <a:gd name="connsiteY25-1522" fmla="*/ 4016515 h 4794127"/>
              <a:gd name="connsiteX26-1523" fmla="*/ 3996594 w 6168573"/>
              <a:gd name="connsiteY26-1524" fmla="*/ 3984214 h 4794127"/>
              <a:gd name="connsiteX27-1525" fmla="*/ 3998686 w 6168573"/>
              <a:gd name="connsiteY27-1526" fmla="*/ 3984954 h 4794127"/>
              <a:gd name="connsiteX28-1527" fmla="*/ 3998687 w 6168573"/>
              <a:gd name="connsiteY28-1528" fmla="*/ 3984954 h 4794127"/>
              <a:gd name="connsiteX29-1529" fmla="*/ 3996595 w 6168573"/>
              <a:gd name="connsiteY29-1530" fmla="*/ 3984214 h 4794127"/>
              <a:gd name="connsiteX30-1531" fmla="*/ 3977629 w 6168573"/>
              <a:gd name="connsiteY30-1532" fmla="*/ 3910454 h 4794127"/>
              <a:gd name="connsiteX31-1533" fmla="*/ 3977628 w 6168573"/>
              <a:gd name="connsiteY31-1534" fmla="*/ 3910454 h 4794127"/>
              <a:gd name="connsiteX32-1535" fmla="*/ 3996594 w 6168573"/>
              <a:gd name="connsiteY32-1536" fmla="*/ 3984214 h 4794127"/>
              <a:gd name="connsiteX33-1537" fmla="*/ 3983827 w 6168573"/>
              <a:gd name="connsiteY33-1538" fmla="*/ 3979696 h 4794127"/>
              <a:gd name="connsiteX34-1539" fmla="*/ 3964724 w 6168573"/>
              <a:gd name="connsiteY34-1540" fmla="*/ 3918159 h 4794127"/>
              <a:gd name="connsiteX35-1541" fmla="*/ 3396342 w 6168573"/>
              <a:gd name="connsiteY35-1542" fmla="*/ 3541410 h 4794127"/>
              <a:gd name="connsiteX36-1543" fmla="*/ 3156233 w 6168573"/>
              <a:gd name="connsiteY36-1544" fmla="*/ 3589886 h 4794127"/>
              <a:gd name="connsiteX37-1545" fmla="*/ 2920200 w 6168573"/>
              <a:gd name="connsiteY37-1546" fmla="*/ 3716462 h 4794127"/>
              <a:gd name="connsiteX38-1547" fmla="*/ 1977572 w 6168573"/>
              <a:gd name="connsiteY38-1548" fmla="*/ 3955144 h 4794127"/>
              <a:gd name="connsiteX39-1549" fmla="*/ 0 w 6168573"/>
              <a:gd name="connsiteY39-1550" fmla="*/ 1977572 h 4794127"/>
              <a:gd name="connsiteX40-1551" fmla="*/ 1977572 w 6168573"/>
              <a:gd name="connsiteY40-1552" fmla="*/ 0 h 4794127"/>
              <a:gd name="connsiteX0-1553" fmla="*/ 5061858 w 6168573"/>
              <a:gd name="connsiteY0-1554" fmla="*/ 2580697 h 4794127"/>
              <a:gd name="connsiteX1-1555" fmla="*/ 4948703 w 6168573"/>
              <a:gd name="connsiteY1-1556" fmla="*/ 2586411 h 4794127"/>
              <a:gd name="connsiteX2-1557" fmla="*/ 4948580 w 6168573"/>
              <a:gd name="connsiteY2-1558" fmla="*/ 2586430 h 4794127"/>
              <a:gd name="connsiteX3-1559" fmla="*/ 4905647 w 6168573"/>
              <a:gd name="connsiteY3-1560" fmla="*/ 2592845 h 4794127"/>
              <a:gd name="connsiteX4-1561" fmla="*/ 4906278 w 6168573"/>
              <a:gd name="connsiteY4-1562" fmla="*/ 2592886 h 4794127"/>
              <a:gd name="connsiteX5-1563" fmla="*/ 4948580 w 6168573"/>
              <a:gd name="connsiteY5-1564" fmla="*/ 2586430 h 4794127"/>
              <a:gd name="connsiteX6-1565" fmla="*/ 4948704 w 6168573"/>
              <a:gd name="connsiteY6-1566" fmla="*/ 2586411 h 4794127"/>
              <a:gd name="connsiteX7-1567" fmla="*/ 5061859 w 6168573"/>
              <a:gd name="connsiteY7-1568" fmla="*/ 2580697 h 4794127"/>
              <a:gd name="connsiteX8-1569" fmla="*/ 5061858 w 6168573"/>
              <a:gd name="connsiteY8-1570" fmla="*/ 2580697 h 4794127"/>
              <a:gd name="connsiteX9-1571" fmla="*/ 1977572 w 6168573"/>
              <a:gd name="connsiteY9-1572" fmla="*/ 0 h 4794127"/>
              <a:gd name="connsiteX10-1573" fmla="*/ 3866236 w 6168573"/>
              <a:gd name="connsiteY10-1574" fmla="*/ 1389503 h 4794127"/>
              <a:gd name="connsiteX11-1575" fmla="*/ 3893837 w 6168573"/>
              <a:gd name="connsiteY11-1576" fmla="*/ 1496844 h 4794127"/>
              <a:gd name="connsiteX12-1577" fmla="*/ 3758689 w 6168573"/>
              <a:gd name="connsiteY12-1578" fmla="*/ 1844036 h 4794127"/>
              <a:gd name="connsiteX13-1579" fmla="*/ 3758690 w 6168573"/>
              <a:gd name="connsiteY13-1580" fmla="*/ 1844037 h 4794127"/>
              <a:gd name="connsiteX14-1581" fmla="*/ 3893837 w 6168573"/>
              <a:gd name="connsiteY14-1582" fmla="*/ 1496847 h 4794127"/>
              <a:gd name="connsiteX15-1583" fmla="*/ 3893837 w 6168573"/>
              <a:gd name="connsiteY15-1584" fmla="*/ 1496845 h 4794127"/>
              <a:gd name="connsiteX16-1585" fmla="*/ 3895452 w 6168573"/>
              <a:gd name="connsiteY16-1586" fmla="*/ 1492696 h 4794127"/>
              <a:gd name="connsiteX17-1587" fmla="*/ 3895480 w 6168573"/>
              <a:gd name="connsiteY17-1588" fmla="*/ 1492881 h 4794127"/>
              <a:gd name="connsiteX18-1589" fmla="*/ 5079873 w 6168573"/>
              <a:gd name="connsiteY18-1590" fmla="*/ 2563703 h 4794127"/>
              <a:gd name="connsiteX19-1591" fmla="*/ 5126618 w 6168573"/>
              <a:gd name="connsiteY19-1592" fmla="*/ 2566064 h 4794127"/>
              <a:gd name="connsiteX20-1593" fmla="*/ 5148295 w 6168573"/>
              <a:gd name="connsiteY20-1594" fmla="*/ 2585062 h 4794127"/>
              <a:gd name="connsiteX21-1595" fmla="*/ 5148296 w 6168573"/>
              <a:gd name="connsiteY21-1596" fmla="*/ 2585062 h 4794127"/>
              <a:gd name="connsiteX22-1597" fmla="*/ 5175013 w 6168573"/>
              <a:gd name="connsiteY22-1598" fmla="*/ 2586411 h 4794127"/>
              <a:gd name="connsiteX23-1599" fmla="*/ 6168573 w 6168573"/>
              <a:gd name="connsiteY23-1600" fmla="*/ 3687412 h 4794127"/>
              <a:gd name="connsiteX24-1601" fmla="*/ 5061858 w 6168573"/>
              <a:gd name="connsiteY24-1602" fmla="*/ 4794127 h 4794127"/>
              <a:gd name="connsiteX25-1603" fmla="*/ 4004899 w 6168573"/>
              <a:gd name="connsiteY25-1604" fmla="*/ 4016515 h 4794127"/>
              <a:gd name="connsiteX26-1605" fmla="*/ 3996594 w 6168573"/>
              <a:gd name="connsiteY26-1606" fmla="*/ 3984214 h 4794127"/>
              <a:gd name="connsiteX27-1607" fmla="*/ 3998686 w 6168573"/>
              <a:gd name="connsiteY27-1608" fmla="*/ 3984954 h 4794127"/>
              <a:gd name="connsiteX28-1609" fmla="*/ 3998687 w 6168573"/>
              <a:gd name="connsiteY28-1610" fmla="*/ 3984954 h 4794127"/>
              <a:gd name="connsiteX29-1611" fmla="*/ 3996595 w 6168573"/>
              <a:gd name="connsiteY29-1612" fmla="*/ 3984214 h 4794127"/>
              <a:gd name="connsiteX30-1613" fmla="*/ 3977629 w 6168573"/>
              <a:gd name="connsiteY30-1614" fmla="*/ 3910454 h 4794127"/>
              <a:gd name="connsiteX31-1615" fmla="*/ 3977628 w 6168573"/>
              <a:gd name="connsiteY31-1616" fmla="*/ 3910454 h 4794127"/>
              <a:gd name="connsiteX32-1617" fmla="*/ 3996594 w 6168573"/>
              <a:gd name="connsiteY32-1618" fmla="*/ 3984214 h 4794127"/>
              <a:gd name="connsiteX33-1619" fmla="*/ 3964724 w 6168573"/>
              <a:gd name="connsiteY33-1620" fmla="*/ 3918159 h 4794127"/>
              <a:gd name="connsiteX34-1621" fmla="*/ 3396342 w 6168573"/>
              <a:gd name="connsiteY34-1622" fmla="*/ 3541410 h 4794127"/>
              <a:gd name="connsiteX35-1623" fmla="*/ 3156233 w 6168573"/>
              <a:gd name="connsiteY35-1624" fmla="*/ 3589886 h 4794127"/>
              <a:gd name="connsiteX36-1625" fmla="*/ 2920200 w 6168573"/>
              <a:gd name="connsiteY36-1626" fmla="*/ 3716462 h 4794127"/>
              <a:gd name="connsiteX37-1627" fmla="*/ 1977572 w 6168573"/>
              <a:gd name="connsiteY37-1628" fmla="*/ 3955144 h 4794127"/>
              <a:gd name="connsiteX38-1629" fmla="*/ 0 w 6168573"/>
              <a:gd name="connsiteY38-1630" fmla="*/ 1977572 h 4794127"/>
              <a:gd name="connsiteX39-1631" fmla="*/ 1977572 w 6168573"/>
              <a:gd name="connsiteY39-1632" fmla="*/ 0 h 4794127"/>
              <a:gd name="connsiteX0-1633" fmla="*/ 5061858 w 6168573"/>
              <a:gd name="connsiteY0-1634" fmla="*/ 2580697 h 4794127"/>
              <a:gd name="connsiteX1-1635" fmla="*/ 4948703 w 6168573"/>
              <a:gd name="connsiteY1-1636" fmla="*/ 2586411 h 4794127"/>
              <a:gd name="connsiteX2-1637" fmla="*/ 4948580 w 6168573"/>
              <a:gd name="connsiteY2-1638" fmla="*/ 2586430 h 4794127"/>
              <a:gd name="connsiteX3-1639" fmla="*/ 4905647 w 6168573"/>
              <a:gd name="connsiteY3-1640" fmla="*/ 2592845 h 4794127"/>
              <a:gd name="connsiteX4-1641" fmla="*/ 4906278 w 6168573"/>
              <a:gd name="connsiteY4-1642" fmla="*/ 2592886 h 4794127"/>
              <a:gd name="connsiteX5-1643" fmla="*/ 4948580 w 6168573"/>
              <a:gd name="connsiteY5-1644" fmla="*/ 2586430 h 4794127"/>
              <a:gd name="connsiteX6-1645" fmla="*/ 4948704 w 6168573"/>
              <a:gd name="connsiteY6-1646" fmla="*/ 2586411 h 4794127"/>
              <a:gd name="connsiteX7-1647" fmla="*/ 5061859 w 6168573"/>
              <a:gd name="connsiteY7-1648" fmla="*/ 2580697 h 4794127"/>
              <a:gd name="connsiteX8-1649" fmla="*/ 5061858 w 6168573"/>
              <a:gd name="connsiteY8-1650" fmla="*/ 2580697 h 4794127"/>
              <a:gd name="connsiteX9-1651" fmla="*/ 1977572 w 6168573"/>
              <a:gd name="connsiteY9-1652" fmla="*/ 0 h 4794127"/>
              <a:gd name="connsiteX10-1653" fmla="*/ 3866236 w 6168573"/>
              <a:gd name="connsiteY10-1654" fmla="*/ 1389503 h 4794127"/>
              <a:gd name="connsiteX11-1655" fmla="*/ 3893837 w 6168573"/>
              <a:gd name="connsiteY11-1656" fmla="*/ 1496844 h 4794127"/>
              <a:gd name="connsiteX12-1657" fmla="*/ 3758689 w 6168573"/>
              <a:gd name="connsiteY12-1658" fmla="*/ 1844036 h 4794127"/>
              <a:gd name="connsiteX13-1659" fmla="*/ 3758690 w 6168573"/>
              <a:gd name="connsiteY13-1660" fmla="*/ 1844037 h 4794127"/>
              <a:gd name="connsiteX14-1661" fmla="*/ 3893837 w 6168573"/>
              <a:gd name="connsiteY14-1662" fmla="*/ 1496847 h 4794127"/>
              <a:gd name="connsiteX15-1663" fmla="*/ 3893837 w 6168573"/>
              <a:gd name="connsiteY15-1664" fmla="*/ 1496845 h 4794127"/>
              <a:gd name="connsiteX16-1665" fmla="*/ 3895452 w 6168573"/>
              <a:gd name="connsiteY16-1666" fmla="*/ 1492696 h 4794127"/>
              <a:gd name="connsiteX17-1667" fmla="*/ 3895480 w 6168573"/>
              <a:gd name="connsiteY17-1668" fmla="*/ 1492881 h 4794127"/>
              <a:gd name="connsiteX18-1669" fmla="*/ 5079873 w 6168573"/>
              <a:gd name="connsiteY18-1670" fmla="*/ 2563703 h 4794127"/>
              <a:gd name="connsiteX19-1671" fmla="*/ 5126618 w 6168573"/>
              <a:gd name="connsiteY19-1672" fmla="*/ 2566064 h 4794127"/>
              <a:gd name="connsiteX20-1673" fmla="*/ 5148295 w 6168573"/>
              <a:gd name="connsiteY20-1674" fmla="*/ 2585062 h 4794127"/>
              <a:gd name="connsiteX21-1675" fmla="*/ 5148296 w 6168573"/>
              <a:gd name="connsiteY21-1676" fmla="*/ 2585062 h 4794127"/>
              <a:gd name="connsiteX22-1677" fmla="*/ 5175013 w 6168573"/>
              <a:gd name="connsiteY22-1678" fmla="*/ 2586411 h 4794127"/>
              <a:gd name="connsiteX23-1679" fmla="*/ 6168573 w 6168573"/>
              <a:gd name="connsiteY23-1680" fmla="*/ 3687412 h 4794127"/>
              <a:gd name="connsiteX24-1681" fmla="*/ 5061858 w 6168573"/>
              <a:gd name="connsiteY24-1682" fmla="*/ 4794127 h 4794127"/>
              <a:gd name="connsiteX25-1683" fmla="*/ 4004899 w 6168573"/>
              <a:gd name="connsiteY25-1684" fmla="*/ 4016515 h 4794127"/>
              <a:gd name="connsiteX26-1685" fmla="*/ 3996594 w 6168573"/>
              <a:gd name="connsiteY26-1686" fmla="*/ 3984214 h 4794127"/>
              <a:gd name="connsiteX27-1687" fmla="*/ 3998686 w 6168573"/>
              <a:gd name="connsiteY27-1688" fmla="*/ 3984954 h 4794127"/>
              <a:gd name="connsiteX28-1689" fmla="*/ 3998687 w 6168573"/>
              <a:gd name="connsiteY28-1690" fmla="*/ 3984954 h 4794127"/>
              <a:gd name="connsiteX29-1691" fmla="*/ 3996595 w 6168573"/>
              <a:gd name="connsiteY29-1692" fmla="*/ 3984214 h 4794127"/>
              <a:gd name="connsiteX30-1693" fmla="*/ 3977629 w 6168573"/>
              <a:gd name="connsiteY30-1694" fmla="*/ 3910454 h 4794127"/>
              <a:gd name="connsiteX31-1695" fmla="*/ 3977628 w 6168573"/>
              <a:gd name="connsiteY31-1696" fmla="*/ 3910454 h 4794127"/>
              <a:gd name="connsiteX32-1697" fmla="*/ 3964724 w 6168573"/>
              <a:gd name="connsiteY32-1698" fmla="*/ 3918159 h 4794127"/>
              <a:gd name="connsiteX33-1699" fmla="*/ 3396342 w 6168573"/>
              <a:gd name="connsiteY33-1700" fmla="*/ 3541410 h 4794127"/>
              <a:gd name="connsiteX34-1701" fmla="*/ 3156233 w 6168573"/>
              <a:gd name="connsiteY34-1702" fmla="*/ 3589886 h 4794127"/>
              <a:gd name="connsiteX35-1703" fmla="*/ 2920200 w 6168573"/>
              <a:gd name="connsiteY35-1704" fmla="*/ 3716462 h 4794127"/>
              <a:gd name="connsiteX36-1705" fmla="*/ 1977572 w 6168573"/>
              <a:gd name="connsiteY36-1706" fmla="*/ 3955144 h 4794127"/>
              <a:gd name="connsiteX37-1707" fmla="*/ 0 w 6168573"/>
              <a:gd name="connsiteY37-1708" fmla="*/ 1977572 h 4794127"/>
              <a:gd name="connsiteX38-1709" fmla="*/ 1977572 w 6168573"/>
              <a:gd name="connsiteY38-1710" fmla="*/ 0 h 4794127"/>
              <a:gd name="connsiteX0-1711" fmla="*/ 5061858 w 6168573"/>
              <a:gd name="connsiteY0-1712" fmla="*/ 2580697 h 4794127"/>
              <a:gd name="connsiteX1-1713" fmla="*/ 4948703 w 6168573"/>
              <a:gd name="connsiteY1-1714" fmla="*/ 2586411 h 4794127"/>
              <a:gd name="connsiteX2-1715" fmla="*/ 4948580 w 6168573"/>
              <a:gd name="connsiteY2-1716" fmla="*/ 2586430 h 4794127"/>
              <a:gd name="connsiteX3-1717" fmla="*/ 4905647 w 6168573"/>
              <a:gd name="connsiteY3-1718" fmla="*/ 2592845 h 4794127"/>
              <a:gd name="connsiteX4-1719" fmla="*/ 4906278 w 6168573"/>
              <a:gd name="connsiteY4-1720" fmla="*/ 2592886 h 4794127"/>
              <a:gd name="connsiteX5-1721" fmla="*/ 4948580 w 6168573"/>
              <a:gd name="connsiteY5-1722" fmla="*/ 2586430 h 4794127"/>
              <a:gd name="connsiteX6-1723" fmla="*/ 4948704 w 6168573"/>
              <a:gd name="connsiteY6-1724" fmla="*/ 2586411 h 4794127"/>
              <a:gd name="connsiteX7-1725" fmla="*/ 5061859 w 6168573"/>
              <a:gd name="connsiteY7-1726" fmla="*/ 2580697 h 4794127"/>
              <a:gd name="connsiteX8-1727" fmla="*/ 5061858 w 6168573"/>
              <a:gd name="connsiteY8-1728" fmla="*/ 2580697 h 4794127"/>
              <a:gd name="connsiteX9-1729" fmla="*/ 1977572 w 6168573"/>
              <a:gd name="connsiteY9-1730" fmla="*/ 0 h 4794127"/>
              <a:gd name="connsiteX10-1731" fmla="*/ 3866236 w 6168573"/>
              <a:gd name="connsiteY10-1732" fmla="*/ 1389503 h 4794127"/>
              <a:gd name="connsiteX11-1733" fmla="*/ 3893837 w 6168573"/>
              <a:gd name="connsiteY11-1734" fmla="*/ 1496844 h 4794127"/>
              <a:gd name="connsiteX12-1735" fmla="*/ 3758689 w 6168573"/>
              <a:gd name="connsiteY12-1736" fmla="*/ 1844036 h 4794127"/>
              <a:gd name="connsiteX13-1737" fmla="*/ 3758690 w 6168573"/>
              <a:gd name="connsiteY13-1738" fmla="*/ 1844037 h 4794127"/>
              <a:gd name="connsiteX14-1739" fmla="*/ 3893837 w 6168573"/>
              <a:gd name="connsiteY14-1740" fmla="*/ 1496847 h 4794127"/>
              <a:gd name="connsiteX15-1741" fmla="*/ 3893837 w 6168573"/>
              <a:gd name="connsiteY15-1742" fmla="*/ 1496845 h 4794127"/>
              <a:gd name="connsiteX16-1743" fmla="*/ 3895452 w 6168573"/>
              <a:gd name="connsiteY16-1744" fmla="*/ 1492696 h 4794127"/>
              <a:gd name="connsiteX17-1745" fmla="*/ 3895480 w 6168573"/>
              <a:gd name="connsiteY17-1746" fmla="*/ 1492881 h 4794127"/>
              <a:gd name="connsiteX18-1747" fmla="*/ 5079873 w 6168573"/>
              <a:gd name="connsiteY18-1748" fmla="*/ 2563703 h 4794127"/>
              <a:gd name="connsiteX19-1749" fmla="*/ 5126618 w 6168573"/>
              <a:gd name="connsiteY19-1750" fmla="*/ 2566064 h 4794127"/>
              <a:gd name="connsiteX20-1751" fmla="*/ 5148295 w 6168573"/>
              <a:gd name="connsiteY20-1752" fmla="*/ 2585062 h 4794127"/>
              <a:gd name="connsiteX21-1753" fmla="*/ 5148296 w 6168573"/>
              <a:gd name="connsiteY21-1754" fmla="*/ 2585062 h 4794127"/>
              <a:gd name="connsiteX22-1755" fmla="*/ 5175013 w 6168573"/>
              <a:gd name="connsiteY22-1756" fmla="*/ 2586411 h 4794127"/>
              <a:gd name="connsiteX23-1757" fmla="*/ 6168573 w 6168573"/>
              <a:gd name="connsiteY23-1758" fmla="*/ 3687412 h 4794127"/>
              <a:gd name="connsiteX24-1759" fmla="*/ 5061858 w 6168573"/>
              <a:gd name="connsiteY24-1760" fmla="*/ 4794127 h 4794127"/>
              <a:gd name="connsiteX25-1761" fmla="*/ 4004899 w 6168573"/>
              <a:gd name="connsiteY25-1762" fmla="*/ 4016515 h 4794127"/>
              <a:gd name="connsiteX26-1763" fmla="*/ 3996594 w 6168573"/>
              <a:gd name="connsiteY26-1764" fmla="*/ 3984214 h 4794127"/>
              <a:gd name="connsiteX27-1765" fmla="*/ 3998686 w 6168573"/>
              <a:gd name="connsiteY27-1766" fmla="*/ 3984954 h 4794127"/>
              <a:gd name="connsiteX28-1767" fmla="*/ 3998687 w 6168573"/>
              <a:gd name="connsiteY28-1768" fmla="*/ 3984954 h 4794127"/>
              <a:gd name="connsiteX29-1769" fmla="*/ 3977629 w 6168573"/>
              <a:gd name="connsiteY29-1770" fmla="*/ 3910454 h 4794127"/>
              <a:gd name="connsiteX30-1771" fmla="*/ 3977628 w 6168573"/>
              <a:gd name="connsiteY30-1772" fmla="*/ 3910454 h 4794127"/>
              <a:gd name="connsiteX31-1773" fmla="*/ 3964724 w 6168573"/>
              <a:gd name="connsiteY31-1774" fmla="*/ 3918159 h 4794127"/>
              <a:gd name="connsiteX32-1775" fmla="*/ 3396342 w 6168573"/>
              <a:gd name="connsiteY32-1776" fmla="*/ 3541410 h 4794127"/>
              <a:gd name="connsiteX33-1777" fmla="*/ 3156233 w 6168573"/>
              <a:gd name="connsiteY33-1778" fmla="*/ 3589886 h 4794127"/>
              <a:gd name="connsiteX34-1779" fmla="*/ 2920200 w 6168573"/>
              <a:gd name="connsiteY34-1780" fmla="*/ 3716462 h 4794127"/>
              <a:gd name="connsiteX35-1781" fmla="*/ 1977572 w 6168573"/>
              <a:gd name="connsiteY35-1782" fmla="*/ 3955144 h 4794127"/>
              <a:gd name="connsiteX36-1783" fmla="*/ 0 w 6168573"/>
              <a:gd name="connsiteY36-1784" fmla="*/ 1977572 h 4794127"/>
              <a:gd name="connsiteX37-1785" fmla="*/ 1977572 w 6168573"/>
              <a:gd name="connsiteY37-1786" fmla="*/ 0 h 4794127"/>
              <a:gd name="connsiteX0-1787" fmla="*/ 5061858 w 6168573"/>
              <a:gd name="connsiteY0-1788" fmla="*/ 2580697 h 4794127"/>
              <a:gd name="connsiteX1-1789" fmla="*/ 4948703 w 6168573"/>
              <a:gd name="connsiteY1-1790" fmla="*/ 2586411 h 4794127"/>
              <a:gd name="connsiteX2-1791" fmla="*/ 4948580 w 6168573"/>
              <a:gd name="connsiteY2-1792" fmla="*/ 2586430 h 4794127"/>
              <a:gd name="connsiteX3-1793" fmla="*/ 4905647 w 6168573"/>
              <a:gd name="connsiteY3-1794" fmla="*/ 2592845 h 4794127"/>
              <a:gd name="connsiteX4-1795" fmla="*/ 4906278 w 6168573"/>
              <a:gd name="connsiteY4-1796" fmla="*/ 2592886 h 4794127"/>
              <a:gd name="connsiteX5-1797" fmla="*/ 4948580 w 6168573"/>
              <a:gd name="connsiteY5-1798" fmla="*/ 2586430 h 4794127"/>
              <a:gd name="connsiteX6-1799" fmla="*/ 4948704 w 6168573"/>
              <a:gd name="connsiteY6-1800" fmla="*/ 2586411 h 4794127"/>
              <a:gd name="connsiteX7-1801" fmla="*/ 5061859 w 6168573"/>
              <a:gd name="connsiteY7-1802" fmla="*/ 2580697 h 4794127"/>
              <a:gd name="connsiteX8-1803" fmla="*/ 5061858 w 6168573"/>
              <a:gd name="connsiteY8-1804" fmla="*/ 2580697 h 4794127"/>
              <a:gd name="connsiteX9-1805" fmla="*/ 1977572 w 6168573"/>
              <a:gd name="connsiteY9-1806" fmla="*/ 0 h 4794127"/>
              <a:gd name="connsiteX10-1807" fmla="*/ 3866236 w 6168573"/>
              <a:gd name="connsiteY10-1808" fmla="*/ 1389503 h 4794127"/>
              <a:gd name="connsiteX11-1809" fmla="*/ 3893837 w 6168573"/>
              <a:gd name="connsiteY11-1810" fmla="*/ 1496844 h 4794127"/>
              <a:gd name="connsiteX12-1811" fmla="*/ 3758689 w 6168573"/>
              <a:gd name="connsiteY12-1812" fmla="*/ 1844036 h 4794127"/>
              <a:gd name="connsiteX13-1813" fmla="*/ 3758690 w 6168573"/>
              <a:gd name="connsiteY13-1814" fmla="*/ 1844037 h 4794127"/>
              <a:gd name="connsiteX14-1815" fmla="*/ 3893837 w 6168573"/>
              <a:gd name="connsiteY14-1816" fmla="*/ 1496847 h 4794127"/>
              <a:gd name="connsiteX15-1817" fmla="*/ 3893837 w 6168573"/>
              <a:gd name="connsiteY15-1818" fmla="*/ 1496845 h 4794127"/>
              <a:gd name="connsiteX16-1819" fmla="*/ 3895452 w 6168573"/>
              <a:gd name="connsiteY16-1820" fmla="*/ 1492696 h 4794127"/>
              <a:gd name="connsiteX17-1821" fmla="*/ 3895480 w 6168573"/>
              <a:gd name="connsiteY17-1822" fmla="*/ 1492881 h 4794127"/>
              <a:gd name="connsiteX18-1823" fmla="*/ 5079873 w 6168573"/>
              <a:gd name="connsiteY18-1824" fmla="*/ 2563703 h 4794127"/>
              <a:gd name="connsiteX19-1825" fmla="*/ 5126618 w 6168573"/>
              <a:gd name="connsiteY19-1826" fmla="*/ 2566064 h 4794127"/>
              <a:gd name="connsiteX20-1827" fmla="*/ 5148295 w 6168573"/>
              <a:gd name="connsiteY20-1828" fmla="*/ 2585062 h 4794127"/>
              <a:gd name="connsiteX21-1829" fmla="*/ 5148296 w 6168573"/>
              <a:gd name="connsiteY21-1830" fmla="*/ 2585062 h 4794127"/>
              <a:gd name="connsiteX22-1831" fmla="*/ 5175013 w 6168573"/>
              <a:gd name="connsiteY22-1832" fmla="*/ 2586411 h 4794127"/>
              <a:gd name="connsiteX23-1833" fmla="*/ 6168573 w 6168573"/>
              <a:gd name="connsiteY23-1834" fmla="*/ 3687412 h 4794127"/>
              <a:gd name="connsiteX24-1835" fmla="*/ 5061858 w 6168573"/>
              <a:gd name="connsiteY24-1836" fmla="*/ 4794127 h 4794127"/>
              <a:gd name="connsiteX25-1837" fmla="*/ 4004899 w 6168573"/>
              <a:gd name="connsiteY25-1838" fmla="*/ 4016515 h 4794127"/>
              <a:gd name="connsiteX26-1839" fmla="*/ 3996594 w 6168573"/>
              <a:gd name="connsiteY26-1840" fmla="*/ 3984214 h 4794127"/>
              <a:gd name="connsiteX27-1841" fmla="*/ 3998686 w 6168573"/>
              <a:gd name="connsiteY27-1842" fmla="*/ 3984954 h 4794127"/>
              <a:gd name="connsiteX28-1843" fmla="*/ 3977629 w 6168573"/>
              <a:gd name="connsiteY28-1844" fmla="*/ 3910454 h 4794127"/>
              <a:gd name="connsiteX29-1845" fmla="*/ 3977628 w 6168573"/>
              <a:gd name="connsiteY29-1846" fmla="*/ 3910454 h 4794127"/>
              <a:gd name="connsiteX30-1847" fmla="*/ 3964724 w 6168573"/>
              <a:gd name="connsiteY30-1848" fmla="*/ 3918159 h 4794127"/>
              <a:gd name="connsiteX31-1849" fmla="*/ 3396342 w 6168573"/>
              <a:gd name="connsiteY31-1850" fmla="*/ 3541410 h 4794127"/>
              <a:gd name="connsiteX32-1851" fmla="*/ 3156233 w 6168573"/>
              <a:gd name="connsiteY32-1852" fmla="*/ 3589886 h 4794127"/>
              <a:gd name="connsiteX33-1853" fmla="*/ 2920200 w 6168573"/>
              <a:gd name="connsiteY33-1854" fmla="*/ 3716462 h 4794127"/>
              <a:gd name="connsiteX34-1855" fmla="*/ 1977572 w 6168573"/>
              <a:gd name="connsiteY34-1856" fmla="*/ 3955144 h 4794127"/>
              <a:gd name="connsiteX35-1857" fmla="*/ 0 w 6168573"/>
              <a:gd name="connsiteY35-1858" fmla="*/ 1977572 h 4794127"/>
              <a:gd name="connsiteX36-1859" fmla="*/ 1977572 w 6168573"/>
              <a:gd name="connsiteY36-1860" fmla="*/ 0 h 4794127"/>
              <a:gd name="connsiteX0-1861" fmla="*/ 5061858 w 6168573"/>
              <a:gd name="connsiteY0-1862" fmla="*/ 2580697 h 4794127"/>
              <a:gd name="connsiteX1-1863" fmla="*/ 4948703 w 6168573"/>
              <a:gd name="connsiteY1-1864" fmla="*/ 2586411 h 4794127"/>
              <a:gd name="connsiteX2-1865" fmla="*/ 4948580 w 6168573"/>
              <a:gd name="connsiteY2-1866" fmla="*/ 2586430 h 4794127"/>
              <a:gd name="connsiteX3-1867" fmla="*/ 4905647 w 6168573"/>
              <a:gd name="connsiteY3-1868" fmla="*/ 2592845 h 4794127"/>
              <a:gd name="connsiteX4-1869" fmla="*/ 4906278 w 6168573"/>
              <a:gd name="connsiteY4-1870" fmla="*/ 2592886 h 4794127"/>
              <a:gd name="connsiteX5-1871" fmla="*/ 4948580 w 6168573"/>
              <a:gd name="connsiteY5-1872" fmla="*/ 2586430 h 4794127"/>
              <a:gd name="connsiteX6-1873" fmla="*/ 4948704 w 6168573"/>
              <a:gd name="connsiteY6-1874" fmla="*/ 2586411 h 4794127"/>
              <a:gd name="connsiteX7-1875" fmla="*/ 5061859 w 6168573"/>
              <a:gd name="connsiteY7-1876" fmla="*/ 2580697 h 4794127"/>
              <a:gd name="connsiteX8-1877" fmla="*/ 5061858 w 6168573"/>
              <a:gd name="connsiteY8-1878" fmla="*/ 2580697 h 4794127"/>
              <a:gd name="connsiteX9-1879" fmla="*/ 1977572 w 6168573"/>
              <a:gd name="connsiteY9-1880" fmla="*/ 0 h 4794127"/>
              <a:gd name="connsiteX10-1881" fmla="*/ 3866236 w 6168573"/>
              <a:gd name="connsiteY10-1882" fmla="*/ 1389503 h 4794127"/>
              <a:gd name="connsiteX11-1883" fmla="*/ 3893837 w 6168573"/>
              <a:gd name="connsiteY11-1884" fmla="*/ 1496844 h 4794127"/>
              <a:gd name="connsiteX12-1885" fmla="*/ 3758689 w 6168573"/>
              <a:gd name="connsiteY12-1886" fmla="*/ 1844036 h 4794127"/>
              <a:gd name="connsiteX13-1887" fmla="*/ 3758690 w 6168573"/>
              <a:gd name="connsiteY13-1888" fmla="*/ 1844037 h 4794127"/>
              <a:gd name="connsiteX14-1889" fmla="*/ 3893837 w 6168573"/>
              <a:gd name="connsiteY14-1890" fmla="*/ 1496847 h 4794127"/>
              <a:gd name="connsiteX15-1891" fmla="*/ 3893837 w 6168573"/>
              <a:gd name="connsiteY15-1892" fmla="*/ 1496845 h 4794127"/>
              <a:gd name="connsiteX16-1893" fmla="*/ 3895452 w 6168573"/>
              <a:gd name="connsiteY16-1894" fmla="*/ 1492696 h 4794127"/>
              <a:gd name="connsiteX17-1895" fmla="*/ 3895480 w 6168573"/>
              <a:gd name="connsiteY17-1896" fmla="*/ 1492881 h 4794127"/>
              <a:gd name="connsiteX18-1897" fmla="*/ 5079873 w 6168573"/>
              <a:gd name="connsiteY18-1898" fmla="*/ 2563703 h 4794127"/>
              <a:gd name="connsiteX19-1899" fmla="*/ 5126618 w 6168573"/>
              <a:gd name="connsiteY19-1900" fmla="*/ 2566064 h 4794127"/>
              <a:gd name="connsiteX20-1901" fmla="*/ 5148295 w 6168573"/>
              <a:gd name="connsiteY20-1902" fmla="*/ 2585062 h 4794127"/>
              <a:gd name="connsiteX21-1903" fmla="*/ 5148296 w 6168573"/>
              <a:gd name="connsiteY21-1904" fmla="*/ 2585062 h 4794127"/>
              <a:gd name="connsiteX22-1905" fmla="*/ 5175013 w 6168573"/>
              <a:gd name="connsiteY22-1906" fmla="*/ 2586411 h 4794127"/>
              <a:gd name="connsiteX23-1907" fmla="*/ 6168573 w 6168573"/>
              <a:gd name="connsiteY23-1908" fmla="*/ 3687412 h 4794127"/>
              <a:gd name="connsiteX24-1909" fmla="*/ 5061858 w 6168573"/>
              <a:gd name="connsiteY24-1910" fmla="*/ 4794127 h 4794127"/>
              <a:gd name="connsiteX25-1911" fmla="*/ 4004899 w 6168573"/>
              <a:gd name="connsiteY25-1912" fmla="*/ 4016515 h 4794127"/>
              <a:gd name="connsiteX26-1913" fmla="*/ 3996594 w 6168573"/>
              <a:gd name="connsiteY26-1914" fmla="*/ 3984214 h 4794127"/>
              <a:gd name="connsiteX27-1915" fmla="*/ 3977629 w 6168573"/>
              <a:gd name="connsiteY27-1916" fmla="*/ 3910454 h 4794127"/>
              <a:gd name="connsiteX28-1917" fmla="*/ 3977628 w 6168573"/>
              <a:gd name="connsiteY28-1918" fmla="*/ 3910454 h 4794127"/>
              <a:gd name="connsiteX29-1919" fmla="*/ 3964724 w 6168573"/>
              <a:gd name="connsiteY29-1920" fmla="*/ 3918159 h 4794127"/>
              <a:gd name="connsiteX30-1921" fmla="*/ 3396342 w 6168573"/>
              <a:gd name="connsiteY30-1922" fmla="*/ 3541410 h 4794127"/>
              <a:gd name="connsiteX31-1923" fmla="*/ 3156233 w 6168573"/>
              <a:gd name="connsiteY31-1924" fmla="*/ 3589886 h 4794127"/>
              <a:gd name="connsiteX32-1925" fmla="*/ 2920200 w 6168573"/>
              <a:gd name="connsiteY32-1926" fmla="*/ 3716462 h 4794127"/>
              <a:gd name="connsiteX33-1927" fmla="*/ 1977572 w 6168573"/>
              <a:gd name="connsiteY33-1928" fmla="*/ 3955144 h 4794127"/>
              <a:gd name="connsiteX34-1929" fmla="*/ 0 w 6168573"/>
              <a:gd name="connsiteY34-1930" fmla="*/ 1977572 h 4794127"/>
              <a:gd name="connsiteX35-1931" fmla="*/ 1977572 w 6168573"/>
              <a:gd name="connsiteY35-1932" fmla="*/ 0 h 4794127"/>
              <a:gd name="connsiteX0-1933" fmla="*/ 5061858 w 6168573"/>
              <a:gd name="connsiteY0-1934" fmla="*/ 2580697 h 4794127"/>
              <a:gd name="connsiteX1-1935" fmla="*/ 4948703 w 6168573"/>
              <a:gd name="connsiteY1-1936" fmla="*/ 2586411 h 4794127"/>
              <a:gd name="connsiteX2-1937" fmla="*/ 4948580 w 6168573"/>
              <a:gd name="connsiteY2-1938" fmla="*/ 2586430 h 4794127"/>
              <a:gd name="connsiteX3-1939" fmla="*/ 4905647 w 6168573"/>
              <a:gd name="connsiteY3-1940" fmla="*/ 2592845 h 4794127"/>
              <a:gd name="connsiteX4-1941" fmla="*/ 4906278 w 6168573"/>
              <a:gd name="connsiteY4-1942" fmla="*/ 2592886 h 4794127"/>
              <a:gd name="connsiteX5-1943" fmla="*/ 4948580 w 6168573"/>
              <a:gd name="connsiteY5-1944" fmla="*/ 2586430 h 4794127"/>
              <a:gd name="connsiteX6-1945" fmla="*/ 4948704 w 6168573"/>
              <a:gd name="connsiteY6-1946" fmla="*/ 2586411 h 4794127"/>
              <a:gd name="connsiteX7-1947" fmla="*/ 5061859 w 6168573"/>
              <a:gd name="connsiteY7-1948" fmla="*/ 2580697 h 4794127"/>
              <a:gd name="connsiteX8-1949" fmla="*/ 5061858 w 6168573"/>
              <a:gd name="connsiteY8-1950" fmla="*/ 2580697 h 4794127"/>
              <a:gd name="connsiteX9-1951" fmla="*/ 1977572 w 6168573"/>
              <a:gd name="connsiteY9-1952" fmla="*/ 0 h 4794127"/>
              <a:gd name="connsiteX10-1953" fmla="*/ 3866236 w 6168573"/>
              <a:gd name="connsiteY10-1954" fmla="*/ 1389503 h 4794127"/>
              <a:gd name="connsiteX11-1955" fmla="*/ 3893837 w 6168573"/>
              <a:gd name="connsiteY11-1956" fmla="*/ 1496844 h 4794127"/>
              <a:gd name="connsiteX12-1957" fmla="*/ 3758689 w 6168573"/>
              <a:gd name="connsiteY12-1958" fmla="*/ 1844036 h 4794127"/>
              <a:gd name="connsiteX13-1959" fmla="*/ 3758690 w 6168573"/>
              <a:gd name="connsiteY13-1960" fmla="*/ 1844037 h 4794127"/>
              <a:gd name="connsiteX14-1961" fmla="*/ 3893837 w 6168573"/>
              <a:gd name="connsiteY14-1962" fmla="*/ 1496847 h 4794127"/>
              <a:gd name="connsiteX15-1963" fmla="*/ 3893837 w 6168573"/>
              <a:gd name="connsiteY15-1964" fmla="*/ 1496845 h 4794127"/>
              <a:gd name="connsiteX16-1965" fmla="*/ 3895452 w 6168573"/>
              <a:gd name="connsiteY16-1966" fmla="*/ 1492696 h 4794127"/>
              <a:gd name="connsiteX17-1967" fmla="*/ 3895480 w 6168573"/>
              <a:gd name="connsiteY17-1968" fmla="*/ 1492881 h 4794127"/>
              <a:gd name="connsiteX18-1969" fmla="*/ 5079873 w 6168573"/>
              <a:gd name="connsiteY18-1970" fmla="*/ 2563703 h 4794127"/>
              <a:gd name="connsiteX19-1971" fmla="*/ 5126618 w 6168573"/>
              <a:gd name="connsiteY19-1972" fmla="*/ 2566064 h 4794127"/>
              <a:gd name="connsiteX20-1973" fmla="*/ 5148295 w 6168573"/>
              <a:gd name="connsiteY20-1974" fmla="*/ 2585062 h 4794127"/>
              <a:gd name="connsiteX21-1975" fmla="*/ 5148296 w 6168573"/>
              <a:gd name="connsiteY21-1976" fmla="*/ 2585062 h 4794127"/>
              <a:gd name="connsiteX22-1977" fmla="*/ 5175013 w 6168573"/>
              <a:gd name="connsiteY22-1978" fmla="*/ 2586411 h 4794127"/>
              <a:gd name="connsiteX23-1979" fmla="*/ 6168573 w 6168573"/>
              <a:gd name="connsiteY23-1980" fmla="*/ 3687412 h 4794127"/>
              <a:gd name="connsiteX24-1981" fmla="*/ 5061858 w 6168573"/>
              <a:gd name="connsiteY24-1982" fmla="*/ 4794127 h 4794127"/>
              <a:gd name="connsiteX25-1983" fmla="*/ 4004899 w 6168573"/>
              <a:gd name="connsiteY25-1984" fmla="*/ 4016515 h 4794127"/>
              <a:gd name="connsiteX26-1985" fmla="*/ 3977629 w 6168573"/>
              <a:gd name="connsiteY26-1986" fmla="*/ 3910454 h 4794127"/>
              <a:gd name="connsiteX27-1987" fmla="*/ 3977628 w 6168573"/>
              <a:gd name="connsiteY27-1988" fmla="*/ 3910454 h 4794127"/>
              <a:gd name="connsiteX28-1989" fmla="*/ 3964724 w 6168573"/>
              <a:gd name="connsiteY28-1990" fmla="*/ 3918159 h 4794127"/>
              <a:gd name="connsiteX29-1991" fmla="*/ 3396342 w 6168573"/>
              <a:gd name="connsiteY29-1992" fmla="*/ 3541410 h 4794127"/>
              <a:gd name="connsiteX30-1993" fmla="*/ 3156233 w 6168573"/>
              <a:gd name="connsiteY30-1994" fmla="*/ 3589886 h 4794127"/>
              <a:gd name="connsiteX31-1995" fmla="*/ 2920200 w 6168573"/>
              <a:gd name="connsiteY31-1996" fmla="*/ 3716462 h 4794127"/>
              <a:gd name="connsiteX32-1997" fmla="*/ 1977572 w 6168573"/>
              <a:gd name="connsiteY32-1998" fmla="*/ 3955144 h 4794127"/>
              <a:gd name="connsiteX33-1999" fmla="*/ 0 w 6168573"/>
              <a:gd name="connsiteY33-2000" fmla="*/ 1977572 h 4794127"/>
              <a:gd name="connsiteX34-2001" fmla="*/ 1977572 w 6168573"/>
              <a:gd name="connsiteY34-2002" fmla="*/ 0 h 4794127"/>
              <a:gd name="connsiteX0-2003" fmla="*/ 5061858 w 6168573"/>
              <a:gd name="connsiteY0-2004" fmla="*/ 2580697 h 4794127"/>
              <a:gd name="connsiteX1-2005" fmla="*/ 4948703 w 6168573"/>
              <a:gd name="connsiteY1-2006" fmla="*/ 2586411 h 4794127"/>
              <a:gd name="connsiteX2-2007" fmla="*/ 4948580 w 6168573"/>
              <a:gd name="connsiteY2-2008" fmla="*/ 2586430 h 4794127"/>
              <a:gd name="connsiteX3-2009" fmla="*/ 4905647 w 6168573"/>
              <a:gd name="connsiteY3-2010" fmla="*/ 2592845 h 4794127"/>
              <a:gd name="connsiteX4-2011" fmla="*/ 4906278 w 6168573"/>
              <a:gd name="connsiteY4-2012" fmla="*/ 2592886 h 4794127"/>
              <a:gd name="connsiteX5-2013" fmla="*/ 4948580 w 6168573"/>
              <a:gd name="connsiteY5-2014" fmla="*/ 2586430 h 4794127"/>
              <a:gd name="connsiteX6-2015" fmla="*/ 5061859 w 6168573"/>
              <a:gd name="connsiteY6-2016" fmla="*/ 2580697 h 4794127"/>
              <a:gd name="connsiteX7-2017" fmla="*/ 5061858 w 6168573"/>
              <a:gd name="connsiteY7-2018" fmla="*/ 2580697 h 4794127"/>
              <a:gd name="connsiteX8-2019" fmla="*/ 1977572 w 6168573"/>
              <a:gd name="connsiteY8-2020" fmla="*/ 0 h 4794127"/>
              <a:gd name="connsiteX9-2021" fmla="*/ 3866236 w 6168573"/>
              <a:gd name="connsiteY9-2022" fmla="*/ 1389503 h 4794127"/>
              <a:gd name="connsiteX10-2023" fmla="*/ 3893837 w 6168573"/>
              <a:gd name="connsiteY10-2024" fmla="*/ 1496844 h 4794127"/>
              <a:gd name="connsiteX11-2025" fmla="*/ 3758689 w 6168573"/>
              <a:gd name="connsiteY11-2026" fmla="*/ 1844036 h 4794127"/>
              <a:gd name="connsiteX12-2027" fmla="*/ 3758690 w 6168573"/>
              <a:gd name="connsiteY12-2028" fmla="*/ 1844037 h 4794127"/>
              <a:gd name="connsiteX13-2029" fmla="*/ 3893837 w 6168573"/>
              <a:gd name="connsiteY13-2030" fmla="*/ 1496847 h 4794127"/>
              <a:gd name="connsiteX14-2031" fmla="*/ 3893837 w 6168573"/>
              <a:gd name="connsiteY14-2032" fmla="*/ 1496845 h 4794127"/>
              <a:gd name="connsiteX15-2033" fmla="*/ 3895452 w 6168573"/>
              <a:gd name="connsiteY15-2034" fmla="*/ 1492696 h 4794127"/>
              <a:gd name="connsiteX16-2035" fmla="*/ 3895480 w 6168573"/>
              <a:gd name="connsiteY16-2036" fmla="*/ 1492881 h 4794127"/>
              <a:gd name="connsiteX17-2037" fmla="*/ 5079873 w 6168573"/>
              <a:gd name="connsiteY17-2038" fmla="*/ 2563703 h 4794127"/>
              <a:gd name="connsiteX18-2039" fmla="*/ 5126618 w 6168573"/>
              <a:gd name="connsiteY18-2040" fmla="*/ 2566064 h 4794127"/>
              <a:gd name="connsiteX19-2041" fmla="*/ 5148295 w 6168573"/>
              <a:gd name="connsiteY19-2042" fmla="*/ 2585062 h 4794127"/>
              <a:gd name="connsiteX20-2043" fmla="*/ 5148296 w 6168573"/>
              <a:gd name="connsiteY20-2044" fmla="*/ 2585062 h 4794127"/>
              <a:gd name="connsiteX21-2045" fmla="*/ 5175013 w 6168573"/>
              <a:gd name="connsiteY21-2046" fmla="*/ 2586411 h 4794127"/>
              <a:gd name="connsiteX22-2047" fmla="*/ 6168573 w 6168573"/>
              <a:gd name="connsiteY22-2048" fmla="*/ 3687412 h 4794127"/>
              <a:gd name="connsiteX23-2049" fmla="*/ 5061858 w 6168573"/>
              <a:gd name="connsiteY23-2050" fmla="*/ 4794127 h 4794127"/>
              <a:gd name="connsiteX24-2051" fmla="*/ 4004899 w 6168573"/>
              <a:gd name="connsiteY24-2052" fmla="*/ 4016515 h 4794127"/>
              <a:gd name="connsiteX25-2053" fmla="*/ 3977629 w 6168573"/>
              <a:gd name="connsiteY25-2054" fmla="*/ 3910454 h 4794127"/>
              <a:gd name="connsiteX26-2055" fmla="*/ 3977628 w 6168573"/>
              <a:gd name="connsiteY26-2056" fmla="*/ 3910454 h 4794127"/>
              <a:gd name="connsiteX27-2057" fmla="*/ 3964724 w 6168573"/>
              <a:gd name="connsiteY27-2058" fmla="*/ 3918159 h 4794127"/>
              <a:gd name="connsiteX28-2059" fmla="*/ 3396342 w 6168573"/>
              <a:gd name="connsiteY28-2060" fmla="*/ 3541410 h 4794127"/>
              <a:gd name="connsiteX29-2061" fmla="*/ 3156233 w 6168573"/>
              <a:gd name="connsiteY29-2062" fmla="*/ 3589886 h 4794127"/>
              <a:gd name="connsiteX30-2063" fmla="*/ 2920200 w 6168573"/>
              <a:gd name="connsiteY30-2064" fmla="*/ 3716462 h 4794127"/>
              <a:gd name="connsiteX31-2065" fmla="*/ 1977572 w 6168573"/>
              <a:gd name="connsiteY31-2066" fmla="*/ 3955144 h 4794127"/>
              <a:gd name="connsiteX32-2067" fmla="*/ 0 w 6168573"/>
              <a:gd name="connsiteY32-2068" fmla="*/ 1977572 h 4794127"/>
              <a:gd name="connsiteX33-2069" fmla="*/ 1977572 w 6168573"/>
              <a:gd name="connsiteY33-2070" fmla="*/ 0 h 4794127"/>
              <a:gd name="connsiteX0-2071" fmla="*/ 5061858 w 6168573"/>
              <a:gd name="connsiteY0-2072" fmla="*/ 2580697 h 4794127"/>
              <a:gd name="connsiteX1-2073" fmla="*/ 4948703 w 6168573"/>
              <a:gd name="connsiteY1-2074" fmla="*/ 2586411 h 4794127"/>
              <a:gd name="connsiteX2-2075" fmla="*/ 4948580 w 6168573"/>
              <a:gd name="connsiteY2-2076" fmla="*/ 2586430 h 4794127"/>
              <a:gd name="connsiteX3-2077" fmla="*/ 4905647 w 6168573"/>
              <a:gd name="connsiteY3-2078" fmla="*/ 2592845 h 4794127"/>
              <a:gd name="connsiteX4-2079" fmla="*/ 4906278 w 6168573"/>
              <a:gd name="connsiteY4-2080" fmla="*/ 2592886 h 4794127"/>
              <a:gd name="connsiteX5-2081" fmla="*/ 4948580 w 6168573"/>
              <a:gd name="connsiteY5-2082" fmla="*/ 2586430 h 4794127"/>
              <a:gd name="connsiteX6-2083" fmla="*/ 5061859 w 6168573"/>
              <a:gd name="connsiteY6-2084" fmla="*/ 2580697 h 4794127"/>
              <a:gd name="connsiteX7-2085" fmla="*/ 5061858 w 6168573"/>
              <a:gd name="connsiteY7-2086" fmla="*/ 2580697 h 4794127"/>
              <a:gd name="connsiteX8-2087" fmla="*/ 1977572 w 6168573"/>
              <a:gd name="connsiteY8-2088" fmla="*/ 0 h 4794127"/>
              <a:gd name="connsiteX9-2089" fmla="*/ 3866236 w 6168573"/>
              <a:gd name="connsiteY9-2090" fmla="*/ 1389503 h 4794127"/>
              <a:gd name="connsiteX10-2091" fmla="*/ 3893837 w 6168573"/>
              <a:gd name="connsiteY10-2092" fmla="*/ 1496844 h 4794127"/>
              <a:gd name="connsiteX11-2093" fmla="*/ 3758689 w 6168573"/>
              <a:gd name="connsiteY11-2094" fmla="*/ 1844036 h 4794127"/>
              <a:gd name="connsiteX12-2095" fmla="*/ 3758690 w 6168573"/>
              <a:gd name="connsiteY12-2096" fmla="*/ 1844037 h 4794127"/>
              <a:gd name="connsiteX13-2097" fmla="*/ 3893837 w 6168573"/>
              <a:gd name="connsiteY13-2098" fmla="*/ 1496847 h 4794127"/>
              <a:gd name="connsiteX14-2099" fmla="*/ 3893837 w 6168573"/>
              <a:gd name="connsiteY14-2100" fmla="*/ 1496845 h 4794127"/>
              <a:gd name="connsiteX15-2101" fmla="*/ 3895452 w 6168573"/>
              <a:gd name="connsiteY15-2102" fmla="*/ 1492696 h 4794127"/>
              <a:gd name="connsiteX16-2103" fmla="*/ 3895480 w 6168573"/>
              <a:gd name="connsiteY16-2104" fmla="*/ 1492881 h 4794127"/>
              <a:gd name="connsiteX17-2105" fmla="*/ 5079873 w 6168573"/>
              <a:gd name="connsiteY17-2106" fmla="*/ 2563703 h 4794127"/>
              <a:gd name="connsiteX18-2107" fmla="*/ 5148295 w 6168573"/>
              <a:gd name="connsiteY18-2108" fmla="*/ 2585062 h 4794127"/>
              <a:gd name="connsiteX19-2109" fmla="*/ 5148296 w 6168573"/>
              <a:gd name="connsiteY19-2110" fmla="*/ 2585062 h 4794127"/>
              <a:gd name="connsiteX20-2111" fmla="*/ 5175013 w 6168573"/>
              <a:gd name="connsiteY20-2112" fmla="*/ 2586411 h 4794127"/>
              <a:gd name="connsiteX21-2113" fmla="*/ 6168573 w 6168573"/>
              <a:gd name="connsiteY21-2114" fmla="*/ 3687412 h 4794127"/>
              <a:gd name="connsiteX22-2115" fmla="*/ 5061858 w 6168573"/>
              <a:gd name="connsiteY22-2116" fmla="*/ 4794127 h 4794127"/>
              <a:gd name="connsiteX23-2117" fmla="*/ 4004899 w 6168573"/>
              <a:gd name="connsiteY23-2118" fmla="*/ 4016515 h 4794127"/>
              <a:gd name="connsiteX24-2119" fmla="*/ 3977629 w 6168573"/>
              <a:gd name="connsiteY24-2120" fmla="*/ 3910454 h 4794127"/>
              <a:gd name="connsiteX25-2121" fmla="*/ 3977628 w 6168573"/>
              <a:gd name="connsiteY25-2122" fmla="*/ 3910454 h 4794127"/>
              <a:gd name="connsiteX26-2123" fmla="*/ 3964724 w 6168573"/>
              <a:gd name="connsiteY26-2124" fmla="*/ 3918159 h 4794127"/>
              <a:gd name="connsiteX27-2125" fmla="*/ 3396342 w 6168573"/>
              <a:gd name="connsiteY27-2126" fmla="*/ 3541410 h 4794127"/>
              <a:gd name="connsiteX28-2127" fmla="*/ 3156233 w 6168573"/>
              <a:gd name="connsiteY28-2128" fmla="*/ 3589886 h 4794127"/>
              <a:gd name="connsiteX29-2129" fmla="*/ 2920200 w 6168573"/>
              <a:gd name="connsiteY29-2130" fmla="*/ 3716462 h 4794127"/>
              <a:gd name="connsiteX30-2131" fmla="*/ 1977572 w 6168573"/>
              <a:gd name="connsiteY30-2132" fmla="*/ 3955144 h 4794127"/>
              <a:gd name="connsiteX31-2133" fmla="*/ 0 w 6168573"/>
              <a:gd name="connsiteY31-2134" fmla="*/ 1977572 h 4794127"/>
              <a:gd name="connsiteX32-2135" fmla="*/ 1977572 w 6168573"/>
              <a:gd name="connsiteY32-2136" fmla="*/ 0 h 4794127"/>
              <a:gd name="connsiteX0-2137" fmla="*/ 5061858 w 6168573"/>
              <a:gd name="connsiteY0-2138" fmla="*/ 2580697 h 4794127"/>
              <a:gd name="connsiteX1-2139" fmla="*/ 4948703 w 6168573"/>
              <a:gd name="connsiteY1-2140" fmla="*/ 2586411 h 4794127"/>
              <a:gd name="connsiteX2-2141" fmla="*/ 4948580 w 6168573"/>
              <a:gd name="connsiteY2-2142" fmla="*/ 2586430 h 4794127"/>
              <a:gd name="connsiteX3-2143" fmla="*/ 4905647 w 6168573"/>
              <a:gd name="connsiteY3-2144" fmla="*/ 2592845 h 4794127"/>
              <a:gd name="connsiteX4-2145" fmla="*/ 4906278 w 6168573"/>
              <a:gd name="connsiteY4-2146" fmla="*/ 2592886 h 4794127"/>
              <a:gd name="connsiteX5-2147" fmla="*/ 4948580 w 6168573"/>
              <a:gd name="connsiteY5-2148" fmla="*/ 2586430 h 4794127"/>
              <a:gd name="connsiteX6-2149" fmla="*/ 5061859 w 6168573"/>
              <a:gd name="connsiteY6-2150" fmla="*/ 2580697 h 4794127"/>
              <a:gd name="connsiteX7-2151" fmla="*/ 5061858 w 6168573"/>
              <a:gd name="connsiteY7-2152" fmla="*/ 2580697 h 4794127"/>
              <a:gd name="connsiteX8-2153" fmla="*/ 1977572 w 6168573"/>
              <a:gd name="connsiteY8-2154" fmla="*/ 0 h 4794127"/>
              <a:gd name="connsiteX9-2155" fmla="*/ 3866236 w 6168573"/>
              <a:gd name="connsiteY9-2156" fmla="*/ 1389503 h 4794127"/>
              <a:gd name="connsiteX10-2157" fmla="*/ 3893837 w 6168573"/>
              <a:gd name="connsiteY10-2158" fmla="*/ 1496844 h 4794127"/>
              <a:gd name="connsiteX11-2159" fmla="*/ 3758689 w 6168573"/>
              <a:gd name="connsiteY11-2160" fmla="*/ 1844036 h 4794127"/>
              <a:gd name="connsiteX12-2161" fmla="*/ 3893837 w 6168573"/>
              <a:gd name="connsiteY12-2162" fmla="*/ 1496847 h 4794127"/>
              <a:gd name="connsiteX13-2163" fmla="*/ 3893837 w 6168573"/>
              <a:gd name="connsiteY13-2164" fmla="*/ 1496845 h 4794127"/>
              <a:gd name="connsiteX14-2165" fmla="*/ 3895452 w 6168573"/>
              <a:gd name="connsiteY14-2166" fmla="*/ 1492696 h 4794127"/>
              <a:gd name="connsiteX15-2167" fmla="*/ 3895480 w 6168573"/>
              <a:gd name="connsiteY15-2168" fmla="*/ 1492881 h 4794127"/>
              <a:gd name="connsiteX16-2169" fmla="*/ 5079873 w 6168573"/>
              <a:gd name="connsiteY16-2170" fmla="*/ 2563703 h 4794127"/>
              <a:gd name="connsiteX17-2171" fmla="*/ 5148295 w 6168573"/>
              <a:gd name="connsiteY17-2172" fmla="*/ 2585062 h 4794127"/>
              <a:gd name="connsiteX18-2173" fmla="*/ 5148296 w 6168573"/>
              <a:gd name="connsiteY18-2174" fmla="*/ 2585062 h 4794127"/>
              <a:gd name="connsiteX19-2175" fmla="*/ 5175013 w 6168573"/>
              <a:gd name="connsiteY19-2176" fmla="*/ 2586411 h 4794127"/>
              <a:gd name="connsiteX20-2177" fmla="*/ 6168573 w 6168573"/>
              <a:gd name="connsiteY20-2178" fmla="*/ 3687412 h 4794127"/>
              <a:gd name="connsiteX21-2179" fmla="*/ 5061858 w 6168573"/>
              <a:gd name="connsiteY21-2180" fmla="*/ 4794127 h 4794127"/>
              <a:gd name="connsiteX22-2181" fmla="*/ 4004899 w 6168573"/>
              <a:gd name="connsiteY22-2182" fmla="*/ 4016515 h 4794127"/>
              <a:gd name="connsiteX23-2183" fmla="*/ 3977629 w 6168573"/>
              <a:gd name="connsiteY23-2184" fmla="*/ 3910454 h 4794127"/>
              <a:gd name="connsiteX24-2185" fmla="*/ 3977628 w 6168573"/>
              <a:gd name="connsiteY24-2186" fmla="*/ 3910454 h 4794127"/>
              <a:gd name="connsiteX25-2187" fmla="*/ 3964724 w 6168573"/>
              <a:gd name="connsiteY25-2188" fmla="*/ 3918159 h 4794127"/>
              <a:gd name="connsiteX26-2189" fmla="*/ 3396342 w 6168573"/>
              <a:gd name="connsiteY26-2190" fmla="*/ 3541410 h 4794127"/>
              <a:gd name="connsiteX27-2191" fmla="*/ 3156233 w 6168573"/>
              <a:gd name="connsiteY27-2192" fmla="*/ 3589886 h 4794127"/>
              <a:gd name="connsiteX28-2193" fmla="*/ 2920200 w 6168573"/>
              <a:gd name="connsiteY28-2194" fmla="*/ 3716462 h 4794127"/>
              <a:gd name="connsiteX29-2195" fmla="*/ 1977572 w 6168573"/>
              <a:gd name="connsiteY29-2196" fmla="*/ 3955144 h 4794127"/>
              <a:gd name="connsiteX30-2197" fmla="*/ 0 w 6168573"/>
              <a:gd name="connsiteY30-2198" fmla="*/ 1977572 h 4794127"/>
              <a:gd name="connsiteX31-2199" fmla="*/ 1977572 w 6168573"/>
              <a:gd name="connsiteY31-2200" fmla="*/ 0 h 4794127"/>
              <a:gd name="connsiteX0-2201" fmla="*/ 5061858 w 6168573"/>
              <a:gd name="connsiteY0-2202" fmla="*/ 2580697 h 4794127"/>
              <a:gd name="connsiteX1-2203" fmla="*/ 4948703 w 6168573"/>
              <a:gd name="connsiteY1-2204" fmla="*/ 2586411 h 4794127"/>
              <a:gd name="connsiteX2-2205" fmla="*/ 4948580 w 6168573"/>
              <a:gd name="connsiteY2-2206" fmla="*/ 2586430 h 4794127"/>
              <a:gd name="connsiteX3-2207" fmla="*/ 4905647 w 6168573"/>
              <a:gd name="connsiteY3-2208" fmla="*/ 2592845 h 4794127"/>
              <a:gd name="connsiteX4-2209" fmla="*/ 4906278 w 6168573"/>
              <a:gd name="connsiteY4-2210" fmla="*/ 2592886 h 4794127"/>
              <a:gd name="connsiteX5-2211" fmla="*/ 4948580 w 6168573"/>
              <a:gd name="connsiteY5-2212" fmla="*/ 2586430 h 4794127"/>
              <a:gd name="connsiteX6-2213" fmla="*/ 5061859 w 6168573"/>
              <a:gd name="connsiteY6-2214" fmla="*/ 2580697 h 4794127"/>
              <a:gd name="connsiteX7-2215" fmla="*/ 5061858 w 6168573"/>
              <a:gd name="connsiteY7-2216" fmla="*/ 2580697 h 4794127"/>
              <a:gd name="connsiteX8-2217" fmla="*/ 1977572 w 6168573"/>
              <a:gd name="connsiteY8-2218" fmla="*/ 0 h 4794127"/>
              <a:gd name="connsiteX9-2219" fmla="*/ 3866236 w 6168573"/>
              <a:gd name="connsiteY9-2220" fmla="*/ 1389503 h 4794127"/>
              <a:gd name="connsiteX10-2221" fmla="*/ 3893837 w 6168573"/>
              <a:gd name="connsiteY10-2222" fmla="*/ 1496844 h 4794127"/>
              <a:gd name="connsiteX11-2223" fmla="*/ 3893837 w 6168573"/>
              <a:gd name="connsiteY11-2224" fmla="*/ 1496847 h 4794127"/>
              <a:gd name="connsiteX12-2225" fmla="*/ 3893837 w 6168573"/>
              <a:gd name="connsiteY12-2226" fmla="*/ 1496845 h 4794127"/>
              <a:gd name="connsiteX13-2227" fmla="*/ 3895452 w 6168573"/>
              <a:gd name="connsiteY13-2228" fmla="*/ 1492696 h 4794127"/>
              <a:gd name="connsiteX14-2229" fmla="*/ 3895480 w 6168573"/>
              <a:gd name="connsiteY14-2230" fmla="*/ 1492881 h 4794127"/>
              <a:gd name="connsiteX15-2231" fmla="*/ 5079873 w 6168573"/>
              <a:gd name="connsiteY15-2232" fmla="*/ 2563703 h 4794127"/>
              <a:gd name="connsiteX16-2233" fmla="*/ 5148295 w 6168573"/>
              <a:gd name="connsiteY16-2234" fmla="*/ 2585062 h 4794127"/>
              <a:gd name="connsiteX17-2235" fmla="*/ 5148296 w 6168573"/>
              <a:gd name="connsiteY17-2236" fmla="*/ 2585062 h 4794127"/>
              <a:gd name="connsiteX18-2237" fmla="*/ 5175013 w 6168573"/>
              <a:gd name="connsiteY18-2238" fmla="*/ 2586411 h 4794127"/>
              <a:gd name="connsiteX19-2239" fmla="*/ 6168573 w 6168573"/>
              <a:gd name="connsiteY19-2240" fmla="*/ 3687412 h 4794127"/>
              <a:gd name="connsiteX20-2241" fmla="*/ 5061858 w 6168573"/>
              <a:gd name="connsiteY20-2242" fmla="*/ 4794127 h 4794127"/>
              <a:gd name="connsiteX21-2243" fmla="*/ 4004899 w 6168573"/>
              <a:gd name="connsiteY21-2244" fmla="*/ 4016515 h 4794127"/>
              <a:gd name="connsiteX22-2245" fmla="*/ 3977629 w 6168573"/>
              <a:gd name="connsiteY22-2246" fmla="*/ 3910454 h 4794127"/>
              <a:gd name="connsiteX23-2247" fmla="*/ 3977628 w 6168573"/>
              <a:gd name="connsiteY23-2248" fmla="*/ 3910454 h 4794127"/>
              <a:gd name="connsiteX24-2249" fmla="*/ 3964724 w 6168573"/>
              <a:gd name="connsiteY24-2250" fmla="*/ 3918159 h 4794127"/>
              <a:gd name="connsiteX25-2251" fmla="*/ 3396342 w 6168573"/>
              <a:gd name="connsiteY25-2252" fmla="*/ 3541410 h 4794127"/>
              <a:gd name="connsiteX26-2253" fmla="*/ 3156233 w 6168573"/>
              <a:gd name="connsiteY26-2254" fmla="*/ 3589886 h 4794127"/>
              <a:gd name="connsiteX27-2255" fmla="*/ 2920200 w 6168573"/>
              <a:gd name="connsiteY27-2256" fmla="*/ 3716462 h 4794127"/>
              <a:gd name="connsiteX28-2257" fmla="*/ 1977572 w 6168573"/>
              <a:gd name="connsiteY28-2258" fmla="*/ 3955144 h 4794127"/>
              <a:gd name="connsiteX29-2259" fmla="*/ 0 w 6168573"/>
              <a:gd name="connsiteY29-2260" fmla="*/ 1977572 h 4794127"/>
              <a:gd name="connsiteX30-2261" fmla="*/ 1977572 w 6168573"/>
              <a:gd name="connsiteY30-2262" fmla="*/ 0 h 4794127"/>
              <a:gd name="connsiteX0-2263" fmla="*/ 5061858 w 6168573"/>
              <a:gd name="connsiteY0-2264" fmla="*/ 2580697 h 4794127"/>
              <a:gd name="connsiteX1-2265" fmla="*/ 4948703 w 6168573"/>
              <a:gd name="connsiteY1-2266" fmla="*/ 2586411 h 4794127"/>
              <a:gd name="connsiteX2-2267" fmla="*/ 4948580 w 6168573"/>
              <a:gd name="connsiteY2-2268" fmla="*/ 2586430 h 4794127"/>
              <a:gd name="connsiteX3-2269" fmla="*/ 4905647 w 6168573"/>
              <a:gd name="connsiteY3-2270" fmla="*/ 2592845 h 4794127"/>
              <a:gd name="connsiteX4-2271" fmla="*/ 4906278 w 6168573"/>
              <a:gd name="connsiteY4-2272" fmla="*/ 2592886 h 4794127"/>
              <a:gd name="connsiteX5-2273" fmla="*/ 5061859 w 6168573"/>
              <a:gd name="connsiteY5-2274" fmla="*/ 2580697 h 4794127"/>
              <a:gd name="connsiteX6-2275" fmla="*/ 5061858 w 6168573"/>
              <a:gd name="connsiteY6-2276" fmla="*/ 2580697 h 4794127"/>
              <a:gd name="connsiteX7-2277" fmla="*/ 1977572 w 6168573"/>
              <a:gd name="connsiteY7-2278" fmla="*/ 0 h 4794127"/>
              <a:gd name="connsiteX8-2279" fmla="*/ 3866236 w 6168573"/>
              <a:gd name="connsiteY8-2280" fmla="*/ 1389503 h 4794127"/>
              <a:gd name="connsiteX9-2281" fmla="*/ 3893837 w 6168573"/>
              <a:gd name="connsiteY9-2282" fmla="*/ 1496844 h 4794127"/>
              <a:gd name="connsiteX10-2283" fmla="*/ 3893837 w 6168573"/>
              <a:gd name="connsiteY10-2284" fmla="*/ 1496847 h 4794127"/>
              <a:gd name="connsiteX11-2285" fmla="*/ 3893837 w 6168573"/>
              <a:gd name="connsiteY11-2286" fmla="*/ 1496845 h 4794127"/>
              <a:gd name="connsiteX12-2287" fmla="*/ 3895452 w 6168573"/>
              <a:gd name="connsiteY12-2288" fmla="*/ 1492696 h 4794127"/>
              <a:gd name="connsiteX13-2289" fmla="*/ 3895480 w 6168573"/>
              <a:gd name="connsiteY13-2290" fmla="*/ 1492881 h 4794127"/>
              <a:gd name="connsiteX14-2291" fmla="*/ 5079873 w 6168573"/>
              <a:gd name="connsiteY14-2292" fmla="*/ 2563703 h 4794127"/>
              <a:gd name="connsiteX15-2293" fmla="*/ 5148295 w 6168573"/>
              <a:gd name="connsiteY15-2294" fmla="*/ 2585062 h 4794127"/>
              <a:gd name="connsiteX16-2295" fmla="*/ 5148296 w 6168573"/>
              <a:gd name="connsiteY16-2296" fmla="*/ 2585062 h 4794127"/>
              <a:gd name="connsiteX17-2297" fmla="*/ 5175013 w 6168573"/>
              <a:gd name="connsiteY17-2298" fmla="*/ 2586411 h 4794127"/>
              <a:gd name="connsiteX18-2299" fmla="*/ 6168573 w 6168573"/>
              <a:gd name="connsiteY18-2300" fmla="*/ 3687412 h 4794127"/>
              <a:gd name="connsiteX19-2301" fmla="*/ 5061858 w 6168573"/>
              <a:gd name="connsiteY19-2302" fmla="*/ 4794127 h 4794127"/>
              <a:gd name="connsiteX20-2303" fmla="*/ 4004899 w 6168573"/>
              <a:gd name="connsiteY20-2304" fmla="*/ 4016515 h 4794127"/>
              <a:gd name="connsiteX21-2305" fmla="*/ 3977629 w 6168573"/>
              <a:gd name="connsiteY21-2306" fmla="*/ 3910454 h 4794127"/>
              <a:gd name="connsiteX22-2307" fmla="*/ 3977628 w 6168573"/>
              <a:gd name="connsiteY22-2308" fmla="*/ 3910454 h 4794127"/>
              <a:gd name="connsiteX23-2309" fmla="*/ 3964724 w 6168573"/>
              <a:gd name="connsiteY23-2310" fmla="*/ 3918159 h 4794127"/>
              <a:gd name="connsiteX24-2311" fmla="*/ 3396342 w 6168573"/>
              <a:gd name="connsiteY24-2312" fmla="*/ 3541410 h 4794127"/>
              <a:gd name="connsiteX25-2313" fmla="*/ 3156233 w 6168573"/>
              <a:gd name="connsiteY25-2314" fmla="*/ 3589886 h 4794127"/>
              <a:gd name="connsiteX26-2315" fmla="*/ 2920200 w 6168573"/>
              <a:gd name="connsiteY26-2316" fmla="*/ 3716462 h 4794127"/>
              <a:gd name="connsiteX27-2317" fmla="*/ 1977572 w 6168573"/>
              <a:gd name="connsiteY27-2318" fmla="*/ 3955144 h 4794127"/>
              <a:gd name="connsiteX28-2319" fmla="*/ 0 w 6168573"/>
              <a:gd name="connsiteY28-2320" fmla="*/ 1977572 h 4794127"/>
              <a:gd name="connsiteX29-2321" fmla="*/ 1977572 w 6168573"/>
              <a:gd name="connsiteY29-2322" fmla="*/ 0 h 4794127"/>
              <a:gd name="connsiteX0-2323" fmla="*/ 5061858 w 6168573"/>
              <a:gd name="connsiteY0-2324" fmla="*/ 2580697 h 4794127"/>
              <a:gd name="connsiteX1-2325" fmla="*/ 4948703 w 6168573"/>
              <a:gd name="connsiteY1-2326" fmla="*/ 2586411 h 4794127"/>
              <a:gd name="connsiteX2-2327" fmla="*/ 4948580 w 6168573"/>
              <a:gd name="connsiteY2-2328" fmla="*/ 2586430 h 4794127"/>
              <a:gd name="connsiteX3-2329" fmla="*/ 4905647 w 6168573"/>
              <a:gd name="connsiteY3-2330" fmla="*/ 2592845 h 4794127"/>
              <a:gd name="connsiteX4-2331" fmla="*/ 5061859 w 6168573"/>
              <a:gd name="connsiteY4-2332" fmla="*/ 2580697 h 4794127"/>
              <a:gd name="connsiteX5-2333" fmla="*/ 5061858 w 6168573"/>
              <a:gd name="connsiteY5-2334" fmla="*/ 2580697 h 4794127"/>
              <a:gd name="connsiteX6-2335" fmla="*/ 1977572 w 6168573"/>
              <a:gd name="connsiteY6-2336" fmla="*/ 0 h 4794127"/>
              <a:gd name="connsiteX7-2337" fmla="*/ 3866236 w 6168573"/>
              <a:gd name="connsiteY7-2338" fmla="*/ 1389503 h 4794127"/>
              <a:gd name="connsiteX8-2339" fmla="*/ 3893837 w 6168573"/>
              <a:gd name="connsiteY8-2340" fmla="*/ 1496844 h 4794127"/>
              <a:gd name="connsiteX9-2341" fmla="*/ 3893837 w 6168573"/>
              <a:gd name="connsiteY9-2342" fmla="*/ 1496847 h 4794127"/>
              <a:gd name="connsiteX10-2343" fmla="*/ 3893837 w 6168573"/>
              <a:gd name="connsiteY10-2344" fmla="*/ 1496845 h 4794127"/>
              <a:gd name="connsiteX11-2345" fmla="*/ 3895452 w 6168573"/>
              <a:gd name="connsiteY11-2346" fmla="*/ 1492696 h 4794127"/>
              <a:gd name="connsiteX12-2347" fmla="*/ 3895480 w 6168573"/>
              <a:gd name="connsiteY12-2348" fmla="*/ 1492881 h 4794127"/>
              <a:gd name="connsiteX13-2349" fmla="*/ 5079873 w 6168573"/>
              <a:gd name="connsiteY13-2350" fmla="*/ 2563703 h 4794127"/>
              <a:gd name="connsiteX14-2351" fmla="*/ 5148295 w 6168573"/>
              <a:gd name="connsiteY14-2352" fmla="*/ 2585062 h 4794127"/>
              <a:gd name="connsiteX15-2353" fmla="*/ 5148296 w 6168573"/>
              <a:gd name="connsiteY15-2354" fmla="*/ 2585062 h 4794127"/>
              <a:gd name="connsiteX16-2355" fmla="*/ 5175013 w 6168573"/>
              <a:gd name="connsiteY16-2356" fmla="*/ 2586411 h 4794127"/>
              <a:gd name="connsiteX17-2357" fmla="*/ 6168573 w 6168573"/>
              <a:gd name="connsiteY17-2358" fmla="*/ 3687412 h 4794127"/>
              <a:gd name="connsiteX18-2359" fmla="*/ 5061858 w 6168573"/>
              <a:gd name="connsiteY18-2360" fmla="*/ 4794127 h 4794127"/>
              <a:gd name="connsiteX19-2361" fmla="*/ 4004899 w 6168573"/>
              <a:gd name="connsiteY19-2362" fmla="*/ 4016515 h 4794127"/>
              <a:gd name="connsiteX20-2363" fmla="*/ 3977629 w 6168573"/>
              <a:gd name="connsiteY20-2364" fmla="*/ 3910454 h 4794127"/>
              <a:gd name="connsiteX21-2365" fmla="*/ 3977628 w 6168573"/>
              <a:gd name="connsiteY21-2366" fmla="*/ 3910454 h 4794127"/>
              <a:gd name="connsiteX22-2367" fmla="*/ 3964724 w 6168573"/>
              <a:gd name="connsiteY22-2368" fmla="*/ 3918159 h 4794127"/>
              <a:gd name="connsiteX23-2369" fmla="*/ 3396342 w 6168573"/>
              <a:gd name="connsiteY23-2370" fmla="*/ 3541410 h 4794127"/>
              <a:gd name="connsiteX24-2371" fmla="*/ 3156233 w 6168573"/>
              <a:gd name="connsiteY24-2372" fmla="*/ 3589886 h 4794127"/>
              <a:gd name="connsiteX25-2373" fmla="*/ 2920200 w 6168573"/>
              <a:gd name="connsiteY25-2374" fmla="*/ 3716462 h 4794127"/>
              <a:gd name="connsiteX26-2375" fmla="*/ 1977572 w 6168573"/>
              <a:gd name="connsiteY26-2376" fmla="*/ 3955144 h 4794127"/>
              <a:gd name="connsiteX27-2377" fmla="*/ 0 w 6168573"/>
              <a:gd name="connsiteY27-2378" fmla="*/ 1977572 h 4794127"/>
              <a:gd name="connsiteX28-2379" fmla="*/ 1977572 w 6168573"/>
              <a:gd name="connsiteY28-2380" fmla="*/ 0 h 4794127"/>
              <a:gd name="connsiteX0-2381" fmla="*/ 5061858 w 6168573"/>
              <a:gd name="connsiteY0-2382" fmla="*/ 2580697 h 4794127"/>
              <a:gd name="connsiteX1-2383" fmla="*/ 4948703 w 6168573"/>
              <a:gd name="connsiteY1-2384" fmla="*/ 2586411 h 4794127"/>
              <a:gd name="connsiteX2-2385" fmla="*/ 4948580 w 6168573"/>
              <a:gd name="connsiteY2-2386" fmla="*/ 2586430 h 4794127"/>
              <a:gd name="connsiteX3-2387" fmla="*/ 5061859 w 6168573"/>
              <a:gd name="connsiteY3-2388" fmla="*/ 2580697 h 4794127"/>
              <a:gd name="connsiteX4-2389" fmla="*/ 5061858 w 6168573"/>
              <a:gd name="connsiteY4-2390" fmla="*/ 2580697 h 4794127"/>
              <a:gd name="connsiteX5-2391" fmla="*/ 1977572 w 6168573"/>
              <a:gd name="connsiteY5-2392" fmla="*/ 0 h 4794127"/>
              <a:gd name="connsiteX6-2393" fmla="*/ 3866236 w 6168573"/>
              <a:gd name="connsiteY6-2394" fmla="*/ 1389503 h 4794127"/>
              <a:gd name="connsiteX7-2395" fmla="*/ 3893837 w 6168573"/>
              <a:gd name="connsiteY7-2396" fmla="*/ 1496844 h 4794127"/>
              <a:gd name="connsiteX8-2397" fmla="*/ 3893837 w 6168573"/>
              <a:gd name="connsiteY8-2398" fmla="*/ 1496847 h 4794127"/>
              <a:gd name="connsiteX9-2399" fmla="*/ 3893837 w 6168573"/>
              <a:gd name="connsiteY9-2400" fmla="*/ 1496845 h 4794127"/>
              <a:gd name="connsiteX10-2401" fmla="*/ 3895452 w 6168573"/>
              <a:gd name="connsiteY10-2402" fmla="*/ 1492696 h 4794127"/>
              <a:gd name="connsiteX11-2403" fmla="*/ 3895480 w 6168573"/>
              <a:gd name="connsiteY11-2404" fmla="*/ 1492881 h 4794127"/>
              <a:gd name="connsiteX12-2405" fmla="*/ 5079873 w 6168573"/>
              <a:gd name="connsiteY12-2406" fmla="*/ 2563703 h 4794127"/>
              <a:gd name="connsiteX13-2407" fmla="*/ 5148295 w 6168573"/>
              <a:gd name="connsiteY13-2408" fmla="*/ 2585062 h 4794127"/>
              <a:gd name="connsiteX14-2409" fmla="*/ 5148296 w 6168573"/>
              <a:gd name="connsiteY14-2410" fmla="*/ 2585062 h 4794127"/>
              <a:gd name="connsiteX15-2411" fmla="*/ 5175013 w 6168573"/>
              <a:gd name="connsiteY15-2412" fmla="*/ 2586411 h 4794127"/>
              <a:gd name="connsiteX16-2413" fmla="*/ 6168573 w 6168573"/>
              <a:gd name="connsiteY16-2414" fmla="*/ 3687412 h 4794127"/>
              <a:gd name="connsiteX17-2415" fmla="*/ 5061858 w 6168573"/>
              <a:gd name="connsiteY17-2416" fmla="*/ 4794127 h 4794127"/>
              <a:gd name="connsiteX18-2417" fmla="*/ 4004899 w 6168573"/>
              <a:gd name="connsiteY18-2418" fmla="*/ 4016515 h 4794127"/>
              <a:gd name="connsiteX19-2419" fmla="*/ 3977629 w 6168573"/>
              <a:gd name="connsiteY19-2420" fmla="*/ 3910454 h 4794127"/>
              <a:gd name="connsiteX20-2421" fmla="*/ 3977628 w 6168573"/>
              <a:gd name="connsiteY20-2422" fmla="*/ 3910454 h 4794127"/>
              <a:gd name="connsiteX21-2423" fmla="*/ 3964724 w 6168573"/>
              <a:gd name="connsiteY21-2424" fmla="*/ 3918159 h 4794127"/>
              <a:gd name="connsiteX22-2425" fmla="*/ 3396342 w 6168573"/>
              <a:gd name="connsiteY22-2426" fmla="*/ 3541410 h 4794127"/>
              <a:gd name="connsiteX23-2427" fmla="*/ 3156233 w 6168573"/>
              <a:gd name="connsiteY23-2428" fmla="*/ 3589886 h 4794127"/>
              <a:gd name="connsiteX24-2429" fmla="*/ 2920200 w 6168573"/>
              <a:gd name="connsiteY24-2430" fmla="*/ 3716462 h 4794127"/>
              <a:gd name="connsiteX25-2431" fmla="*/ 1977572 w 6168573"/>
              <a:gd name="connsiteY25-2432" fmla="*/ 3955144 h 4794127"/>
              <a:gd name="connsiteX26-2433" fmla="*/ 0 w 6168573"/>
              <a:gd name="connsiteY26-2434" fmla="*/ 1977572 h 4794127"/>
              <a:gd name="connsiteX27-2435" fmla="*/ 1977572 w 6168573"/>
              <a:gd name="connsiteY27-2436" fmla="*/ 0 h 4794127"/>
              <a:gd name="connsiteX0-2437" fmla="*/ 5061858 w 6168573"/>
              <a:gd name="connsiteY0-2438" fmla="*/ 2580697 h 4794127"/>
              <a:gd name="connsiteX1-2439" fmla="*/ 4948703 w 6168573"/>
              <a:gd name="connsiteY1-2440" fmla="*/ 2586411 h 4794127"/>
              <a:gd name="connsiteX2-2441" fmla="*/ 5061859 w 6168573"/>
              <a:gd name="connsiteY2-2442" fmla="*/ 2580697 h 4794127"/>
              <a:gd name="connsiteX3-2443" fmla="*/ 5061858 w 6168573"/>
              <a:gd name="connsiteY3-2444" fmla="*/ 2580697 h 4794127"/>
              <a:gd name="connsiteX4-2445" fmla="*/ 1977572 w 6168573"/>
              <a:gd name="connsiteY4-2446" fmla="*/ 0 h 4794127"/>
              <a:gd name="connsiteX5-2447" fmla="*/ 3866236 w 6168573"/>
              <a:gd name="connsiteY5-2448" fmla="*/ 1389503 h 4794127"/>
              <a:gd name="connsiteX6-2449" fmla="*/ 3893837 w 6168573"/>
              <a:gd name="connsiteY6-2450" fmla="*/ 1496844 h 4794127"/>
              <a:gd name="connsiteX7-2451" fmla="*/ 3893837 w 6168573"/>
              <a:gd name="connsiteY7-2452" fmla="*/ 1496847 h 4794127"/>
              <a:gd name="connsiteX8-2453" fmla="*/ 3893837 w 6168573"/>
              <a:gd name="connsiteY8-2454" fmla="*/ 1496845 h 4794127"/>
              <a:gd name="connsiteX9-2455" fmla="*/ 3895452 w 6168573"/>
              <a:gd name="connsiteY9-2456" fmla="*/ 1492696 h 4794127"/>
              <a:gd name="connsiteX10-2457" fmla="*/ 3895480 w 6168573"/>
              <a:gd name="connsiteY10-2458" fmla="*/ 1492881 h 4794127"/>
              <a:gd name="connsiteX11-2459" fmla="*/ 5079873 w 6168573"/>
              <a:gd name="connsiteY11-2460" fmla="*/ 2563703 h 4794127"/>
              <a:gd name="connsiteX12-2461" fmla="*/ 5148295 w 6168573"/>
              <a:gd name="connsiteY12-2462" fmla="*/ 2585062 h 4794127"/>
              <a:gd name="connsiteX13-2463" fmla="*/ 5148296 w 6168573"/>
              <a:gd name="connsiteY13-2464" fmla="*/ 2585062 h 4794127"/>
              <a:gd name="connsiteX14-2465" fmla="*/ 5175013 w 6168573"/>
              <a:gd name="connsiteY14-2466" fmla="*/ 2586411 h 4794127"/>
              <a:gd name="connsiteX15-2467" fmla="*/ 6168573 w 6168573"/>
              <a:gd name="connsiteY15-2468" fmla="*/ 3687412 h 4794127"/>
              <a:gd name="connsiteX16-2469" fmla="*/ 5061858 w 6168573"/>
              <a:gd name="connsiteY16-2470" fmla="*/ 4794127 h 4794127"/>
              <a:gd name="connsiteX17-2471" fmla="*/ 4004899 w 6168573"/>
              <a:gd name="connsiteY17-2472" fmla="*/ 4016515 h 4794127"/>
              <a:gd name="connsiteX18-2473" fmla="*/ 3977629 w 6168573"/>
              <a:gd name="connsiteY18-2474" fmla="*/ 3910454 h 4794127"/>
              <a:gd name="connsiteX19-2475" fmla="*/ 3977628 w 6168573"/>
              <a:gd name="connsiteY19-2476" fmla="*/ 3910454 h 4794127"/>
              <a:gd name="connsiteX20-2477" fmla="*/ 3964724 w 6168573"/>
              <a:gd name="connsiteY20-2478" fmla="*/ 3918159 h 4794127"/>
              <a:gd name="connsiteX21-2479" fmla="*/ 3396342 w 6168573"/>
              <a:gd name="connsiteY21-2480" fmla="*/ 3541410 h 4794127"/>
              <a:gd name="connsiteX22-2481" fmla="*/ 3156233 w 6168573"/>
              <a:gd name="connsiteY22-2482" fmla="*/ 3589886 h 4794127"/>
              <a:gd name="connsiteX23-2483" fmla="*/ 2920200 w 6168573"/>
              <a:gd name="connsiteY23-2484" fmla="*/ 3716462 h 4794127"/>
              <a:gd name="connsiteX24-2485" fmla="*/ 1977572 w 6168573"/>
              <a:gd name="connsiteY24-2486" fmla="*/ 3955144 h 4794127"/>
              <a:gd name="connsiteX25-2487" fmla="*/ 0 w 6168573"/>
              <a:gd name="connsiteY25-2488" fmla="*/ 1977572 h 4794127"/>
              <a:gd name="connsiteX26-2489" fmla="*/ 1977572 w 6168573"/>
              <a:gd name="connsiteY26-2490" fmla="*/ 0 h 4794127"/>
              <a:gd name="connsiteX0-2491" fmla="*/ 5061858 w 6168573"/>
              <a:gd name="connsiteY0-2492" fmla="*/ 2580697 h 4794127"/>
              <a:gd name="connsiteX1-2493" fmla="*/ 5061859 w 6168573"/>
              <a:gd name="connsiteY1-2494" fmla="*/ 2580697 h 4794127"/>
              <a:gd name="connsiteX2-2495" fmla="*/ 5061858 w 6168573"/>
              <a:gd name="connsiteY2-2496" fmla="*/ 2580697 h 4794127"/>
              <a:gd name="connsiteX3-2497" fmla="*/ 1977572 w 6168573"/>
              <a:gd name="connsiteY3-2498" fmla="*/ 0 h 4794127"/>
              <a:gd name="connsiteX4-2499" fmla="*/ 3866236 w 6168573"/>
              <a:gd name="connsiteY4-2500" fmla="*/ 1389503 h 4794127"/>
              <a:gd name="connsiteX5-2501" fmla="*/ 3893837 w 6168573"/>
              <a:gd name="connsiteY5-2502" fmla="*/ 1496844 h 4794127"/>
              <a:gd name="connsiteX6-2503" fmla="*/ 3893837 w 6168573"/>
              <a:gd name="connsiteY6-2504" fmla="*/ 1496847 h 4794127"/>
              <a:gd name="connsiteX7-2505" fmla="*/ 3893837 w 6168573"/>
              <a:gd name="connsiteY7-2506" fmla="*/ 1496845 h 4794127"/>
              <a:gd name="connsiteX8-2507" fmla="*/ 3895452 w 6168573"/>
              <a:gd name="connsiteY8-2508" fmla="*/ 1492696 h 4794127"/>
              <a:gd name="connsiteX9-2509" fmla="*/ 3895480 w 6168573"/>
              <a:gd name="connsiteY9-2510" fmla="*/ 1492881 h 4794127"/>
              <a:gd name="connsiteX10-2511" fmla="*/ 5079873 w 6168573"/>
              <a:gd name="connsiteY10-2512" fmla="*/ 2563703 h 4794127"/>
              <a:gd name="connsiteX11-2513" fmla="*/ 5148295 w 6168573"/>
              <a:gd name="connsiteY11-2514" fmla="*/ 2585062 h 4794127"/>
              <a:gd name="connsiteX12-2515" fmla="*/ 5148296 w 6168573"/>
              <a:gd name="connsiteY12-2516" fmla="*/ 2585062 h 4794127"/>
              <a:gd name="connsiteX13-2517" fmla="*/ 5175013 w 6168573"/>
              <a:gd name="connsiteY13-2518" fmla="*/ 2586411 h 4794127"/>
              <a:gd name="connsiteX14-2519" fmla="*/ 6168573 w 6168573"/>
              <a:gd name="connsiteY14-2520" fmla="*/ 3687412 h 4794127"/>
              <a:gd name="connsiteX15-2521" fmla="*/ 5061858 w 6168573"/>
              <a:gd name="connsiteY15-2522" fmla="*/ 4794127 h 4794127"/>
              <a:gd name="connsiteX16-2523" fmla="*/ 4004899 w 6168573"/>
              <a:gd name="connsiteY16-2524" fmla="*/ 4016515 h 4794127"/>
              <a:gd name="connsiteX17-2525" fmla="*/ 3977629 w 6168573"/>
              <a:gd name="connsiteY17-2526" fmla="*/ 3910454 h 4794127"/>
              <a:gd name="connsiteX18-2527" fmla="*/ 3977628 w 6168573"/>
              <a:gd name="connsiteY18-2528" fmla="*/ 3910454 h 4794127"/>
              <a:gd name="connsiteX19-2529" fmla="*/ 3964724 w 6168573"/>
              <a:gd name="connsiteY19-2530" fmla="*/ 3918159 h 4794127"/>
              <a:gd name="connsiteX20-2531" fmla="*/ 3396342 w 6168573"/>
              <a:gd name="connsiteY20-2532" fmla="*/ 3541410 h 4794127"/>
              <a:gd name="connsiteX21-2533" fmla="*/ 3156233 w 6168573"/>
              <a:gd name="connsiteY21-2534" fmla="*/ 3589886 h 4794127"/>
              <a:gd name="connsiteX22-2535" fmla="*/ 2920200 w 6168573"/>
              <a:gd name="connsiteY22-2536" fmla="*/ 3716462 h 4794127"/>
              <a:gd name="connsiteX23-2537" fmla="*/ 1977572 w 6168573"/>
              <a:gd name="connsiteY23-2538" fmla="*/ 3955144 h 4794127"/>
              <a:gd name="connsiteX24-2539" fmla="*/ 0 w 6168573"/>
              <a:gd name="connsiteY24-2540" fmla="*/ 1977572 h 4794127"/>
              <a:gd name="connsiteX25-2541" fmla="*/ 1977572 w 6168573"/>
              <a:gd name="connsiteY25-2542" fmla="*/ 0 h 4794127"/>
              <a:gd name="connsiteX0-2543" fmla="*/ 1977572 w 6168573"/>
              <a:gd name="connsiteY0-2544" fmla="*/ 0 h 4794127"/>
              <a:gd name="connsiteX1-2545" fmla="*/ 3866236 w 6168573"/>
              <a:gd name="connsiteY1-2546" fmla="*/ 1389503 h 4794127"/>
              <a:gd name="connsiteX2-2547" fmla="*/ 3893837 w 6168573"/>
              <a:gd name="connsiteY2-2548" fmla="*/ 1496844 h 4794127"/>
              <a:gd name="connsiteX3-2549" fmla="*/ 3893837 w 6168573"/>
              <a:gd name="connsiteY3-2550" fmla="*/ 1496847 h 4794127"/>
              <a:gd name="connsiteX4-2551" fmla="*/ 3893837 w 6168573"/>
              <a:gd name="connsiteY4-2552" fmla="*/ 1496845 h 4794127"/>
              <a:gd name="connsiteX5-2553" fmla="*/ 3895452 w 6168573"/>
              <a:gd name="connsiteY5-2554" fmla="*/ 1492696 h 4794127"/>
              <a:gd name="connsiteX6-2555" fmla="*/ 3895480 w 6168573"/>
              <a:gd name="connsiteY6-2556" fmla="*/ 1492881 h 4794127"/>
              <a:gd name="connsiteX7-2557" fmla="*/ 5079873 w 6168573"/>
              <a:gd name="connsiteY7-2558" fmla="*/ 2563703 h 4794127"/>
              <a:gd name="connsiteX8-2559" fmla="*/ 5148295 w 6168573"/>
              <a:gd name="connsiteY8-2560" fmla="*/ 2585062 h 4794127"/>
              <a:gd name="connsiteX9-2561" fmla="*/ 5148296 w 6168573"/>
              <a:gd name="connsiteY9-2562" fmla="*/ 2585062 h 4794127"/>
              <a:gd name="connsiteX10-2563" fmla="*/ 5175013 w 6168573"/>
              <a:gd name="connsiteY10-2564" fmla="*/ 2586411 h 4794127"/>
              <a:gd name="connsiteX11-2565" fmla="*/ 6168573 w 6168573"/>
              <a:gd name="connsiteY11-2566" fmla="*/ 3687412 h 4794127"/>
              <a:gd name="connsiteX12-2567" fmla="*/ 5061858 w 6168573"/>
              <a:gd name="connsiteY12-2568" fmla="*/ 4794127 h 4794127"/>
              <a:gd name="connsiteX13-2569" fmla="*/ 4004899 w 6168573"/>
              <a:gd name="connsiteY13-2570" fmla="*/ 4016515 h 4794127"/>
              <a:gd name="connsiteX14-2571" fmla="*/ 3977629 w 6168573"/>
              <a:gd name="connsiteY14-2572" fmla="*/ 3910454 h 4794127"/>
              <a:gd name="connsiteX15-2573" fmla="*/ 3977628 w 6168573"/>
              <a:gd name="connsiteY15-2574" fmla="*/ 3910454 h 4794127"/>
              <a:gd name="connsiteX16-2575" fmla="*/ 3964724 w 6168573"/>
              <a:gd name="connsiteY16-2576" fmla="*/ 3918159 h 4794127"/>
              <a:gd name="connsiteX17-2577" fmla="*/ 3396342 w 6168573"/>
              <a:gd name="connsiteY17-2578" fmla="*/ 3541410 h 4794127"/>
              <a:gd name="connsiteX18-2579" fmla="*/ 3156233 w 6168573"/>
              <a:gd name="connsiteY18-2580" fmla="*/ 3589886 h 4794127"/>
              <a:gd name="connsiteX19-2581" fmla="*/ 2920200 w 6168573"/>
              <a:gd name="connsiteY19-2582" fmla="*/ 3716462 h 4794127"/>
              <a:gd name="connsiteX20-2583" fmla="*/ 1977572 w 6168573"/>
              <a:gd name="connsiteY20-2584" fmla="*/ 3955144 h 4794127"/>
              <a:gd name="connsiteX21-2585" fmla="*/ 0 w 6168573"/>
              <a:gd name="connsiteY21-2586" fmla="*/ 1977572 h 4794127"/>
              <a:gd name="connsiteX22-2587" fmla="*/ 1977572 w 6168573"/>
              <a:gd name="connsiteY22-2588" fmla="*/ 0 h 4794127"/>
              <a:gd name="connsiteX0-2589" fmla="*/ 1977572 w 6168573"/>
              <a:gd name="connsiteY0-2590" fmla="*/ 0 h 4794127"/>
              <a:gd name="connsiteX1-2591" fmla="*/ 3866236 w 6168573"/>
              <a:gd name="connsiteY1-2592" fmla="*/ 1389503 h 4794127"/>
              <a:gd name="connsiteX2-2593" fmla="*/ 3893837 w 6168573"/>
              <a:gd name="connsiteY2-2594" fmla="*/ 1496844 h 4794127"/>
              <a:gd name="connsiteX3-2595" fmla="*/ 3893837 w 6168573"/>
              <a:gd name="connsiteY3-2596" fmla="*/ 1496847 h 4794127"/>
              <a:gd name="connsiteX4-2597" fmla="*/ 3893837 w 6168573"/>
              <a:gd name="connsiteY4-2598" fmla="*/ 1496845 h 4794127"/>
              <a:gd name="connsiteX5-2599" fmla="*/ 3895452 w 6168573"/>
              <a:gd name="connsiteY5-2600" fmla="*/ 1492696 h 4794127"/>
              <a:gd name="connsiteX6-2601" fmla="*/ 3895480 w 6168573"/>
              <a:gd name="connsiteY6-2602" fmla="*/ 1492881 h 4794127"/>
              <a:gd name="connsiteX7-2603" fmla="*/ 5079873 w 6168573"/>
              <a:gd name="connsiteY7-2604" fmla="*/ 2563703 h 4794127"/>
              <a:gd name="connsiteX8-2605" fmla="*/ 5148295 w 6168573"/>
              <a:gd name="connsiteY8-2606" fmla="*/ 2585062 h 4794127"/>
              <a:gd name="connsiteX9-2607" fmla="*/ 5175013 w 6168573"/>
              <a:gd name="connsiteY9-2608" fmla="*/ 2586411 h 4794127"/>
              <a:gd name="connsiteX10-2609" fmla="*/ 6168573 w 6168573"/>
              <a:gd name="connsiteY10-2610" fmla="*/ 3687412 h 4794127"/>
              <a:gd name="connsiteX11-2611" fmla="*/ 5061858 w 6168573"/>
              <a:gd name="connsiteY11-2612" fmla="*/ 4794127 h 4794127"/>
              <a:gd name="connsiteX12-2613" fmla="*/ 4004899 w 6168573"/>
              <a:gd name="connsiteY12-2614" fmla="*/ 4016515 h 4794127"/>
              <a:gd name="connsiteX13-2615" fmla="*/ 3977629 w 6168573"/>
              <a:gd name="connsiteY13-2616" fmla="*/ 3910454 h 4794127"/>
              <a:gd name="connsiteX14-2617" fmla="*/ 3977628 w 6168573"/>
              <a:gd name="connsiteY14-2618" fmla="*/ 3910454 h 4794127"/>
              <a:gd name="connsiteX15-2619" fmla="*/ 3964724 w 6168573"/>
              <a:gd name="connsiteY15-2620" fmla="*/ 3918159 h 4794127"/>
              <a:gd name="connsiteX16-2621" fmla="*/ 3396342 w 6168573"/>
              <a:gd name="connsiteY16-2622" fmla="*/ 3541410 h 4794127"/>
              <a:gd name="connsiteX17-2623" fmla="*/ 3156233 w 6168573"/>
              <a:gd name="connsiteY17-2624" fmla="*/ 3589886 h 4794127"/>
              <a:gd name="connsiteX18-2625" fmla="*/ 2920200 w 6168573"/>
              <a:gd name="connsiteY18-2626" fmla="*/ 3716462 h 4794127"/>
              <a:gd name="connsiteX19-2627" fmla="*/ 1977572 w 6168573"/>
              <a:gd name="connsiteY19-2628" fmla="*/ 3955144 h 4794127"/>
              <a:gd name="connsiteX20-2629" fmla="*/ 0 w 6168573"/>
              <a:gd name="connsiteY20-2630" fmla="*/ 1977572 h 4794127"/>
              <a:gd name="connsiteX21-2631" fmla="*/ 1977572 w 6168573"/>
              <a:gd name="connsiteY21-2632" fmla="*/ 0 h 4794127"/>
              <a:gd name="connsiteX0-2633" fmla="*/ 1977572 w 6168573"/>
              <a:gd name="connsiteY0-2634" fmla="*/ 0 h 4794127"/>
              <a:gd name="connsiteX1-2635" fmla="*/ 3866236 w 6168573"/>
              <a:gd name="connsiteY1-2636" fmla="*/ 1389503 h 4794127"/>
              <a:gd name="connsiteX2-2637" fmla="*/ 3893837 w 6168573"/>
              <a:gd name="connsiteY2-2638" fmla="*/ 1496844 h 4794127"/>
              <a:gd name="connsiteX3-2639" fmla="*/ 3893837 w 6168573"/>
              <a:gd name="connsiteY3-2640" fmla="*/ 1496847 h 4794127"/>
              <a:gd name="connsiteX4-2641" fmla="*/ 3893837 w 6168573"/>
              <a:gd name="connsiteY4-2642" fmla="*/ 1496845 h 4794127"/>
              <a:gd name="connsiteX5-2643" fmla="*/ 3895452 w 6168573"/>
              <a:gd name="connsiteY5-2644" fmla="*/ 1492696 h 4794127"/>
              <a:gd name="connsiteX6-2645" fmla="*/ 3895480 w 6168573"/>
              <a:gd name="connsiteY6-2646" fmla="*/ 1492881 h 4794127"/>
              <a:gd name="connsiteX7-2647" fmla="*/ 5079873 w 6168573"/>
              <a:gd name="connsiteY7-2648" fmla="*/ 2563703 h 4794127"/>
              <a:gd name="connsiteX8-2649" fmla="*/ 5175013 w 6168573"/>
              <a:gd name="connsiteY8-2650" fmla="*/ 2586411 h 4794127"/>
              <a:gd name="connsiteX9-2651" fmla="*/ 6168573 w 6168573"/>
              <a:gd name="connsiteY9-2652" fmla="*/ 3687412 h 4794127"/>
              <a:gd name="connsiteX10-2653" fmla="*/ 5061858 w 6168573"/>
              <a:gd name="connsiteY10-2654" fmla="*/ 4794127 h 4794127"/>
              <a:gd name="connsiteX11-2655" fmla="*/ 4004899 w 6168573"/>
              <a:gd name="connsiteY11-2656" fmla="*/ 4016515 h 4794127"/>
              <a:gd name="connsiteX12-2657" fmla="*/ 3977629 w 6168573"/>
              <a:gd name="connsiteY12-2658" fmla="*/ 3910454 h 4794127"/>
              <a:gd name="connsiteX13-2659" fmla="*/ 3977628 w 6168573"/>
              <a:gd name="connsiteY13-2660" fmla="*/ 3910454 h 4794127"/>
              <a:gd name="connsiteX14-2661" fmla="*/ 3964724 w 6168573"/>
              <a:gd name="connsiteY14-2662" fmla="*/ 3918159 h 4794127"/>
              <a:gd name="connsiteX15-2663" fmla="*/ 3396342 w 6168573"/>
              <a:gd name="connsiteY15-2664" fmla="*/ 3541410 h 4794127"/>
              <a:gd name="connsiteX16-2665" fmla="*/ 3156233 w 6168573"/>
              <a:gd name="connsiteY16-2666" fmla="*/ 3589886 h 4794127"/>
              <a:gd name="connsiteX17-2667" fmla="*/ 2920200 w 6168573"/>
              <a:gd name="connsiteY17-2668" fmla="*/ 3716462 h 4794127"/>
              <a:gd name="connsiteX18-2669" fmla="*/ 1977572 w 6168573"/>
              <a:gd name="connsiteY18-2670" fmla="*/ 3955144 h 4794127"/>
              <a:gd name="connsiteX19-2671" fmla="*/ 0 w 6168573"/>
              <a:gd name="connsiteY19-2672" fmla="*/ 1977572 h 4794127"/>
              <a:gd name="connsiteX20-2673" fmla="*/ 1977572 w 6168573"/>
              <a:gd name="connsiteY20-2674" fmla="*/ 0 h 4794127"/>
              <a:gd name="connsiteX0-2675" fmla="*/ 1977572 w 6168573"/>
              <a:gd name="connsiteY0-2676" fmla="*/ 0 h 4794127"/>
              <a:gd name="connsiteX1-2677" fmla="*/ 3866236 w 6168573"/>
              <a:gd name="connsiteY1-2678" fmla="*/ 1389503 h 4794127"/>
              <a:gd name="connsiteX2-2679" fmla="*/ 3893837 w 6168573"/>
              <a:gd name="connsiteY2-2680" fmla="*/ 1496844 h 4794127"/>
              <a:gd name="connsiteX3-2681" fmla="*/ 3893837 w 6168573"/>
              <a:gd name="connsiteY3-2682" fmla="*/ 1496847 h 4794127"/>
              <a:gd name="connsiteX4-2683" fmla="*/ 3893837 w 6168573"/>
              <a:gd name="connsiteY4-2684" fmla="*/ 1496845 h 4794127"/>
              <a:gd name="connsiteX5-2685" fmla="*/ 3895452 w 6168573"/>
              <a:gd name="connsiteY5-2686" fmla="*/ 1492696 h 4794127"/>
              <a:gd name="connsiteX6-2687" fmla="*/ 3895480 w 6168573"/>
              <a:gd name="connsiteY6-2688" fmla="*/ 1492881 h 4794127"/>
              <a:gd name="connsiteX7-2689" fmla="*/ 5079873 w 6168573"/>
              <a:gd name="connsiteY7-2690" fmla="*/ 2563703 h 4794127"/>
              <a:gd name="connsiteX8-2691" fmla="*/ 5175013 w 6168573"/>
              <a:gd name="connsiteY8-2692" fmla="*/ 2586411 h 4794127"/>
              <a:gd name="connsiteX9-2693" fmla="*/ 6168573 w 6168573"/>
              <a:gd name="connsiteY9-2694" fmla="*/ 3687412 h 4794127"/>
              <a:gd name="connsiteX10-2695" fmla="*/ 5061858 w 6168573"/>
              <a:gd name="connsiteY10-2696" fmla="*/ 4794127 h 4794127"/>
              <a:gd name="connsiteX11-2697" fmla="*/ 4004899 w 6168573"/>
              <a:gd name="connsiteY11-2698" fmla="*/ 4016515 h 4794127"/>
              <a:gd name="connsiteX12-2699" fmla="*/ 3977629 w 6168573"/>
              <a:gd name="connsiteY12-2700" fmla="*/ 3910454 h 4794127"/>
              <a:gd name="connsiteX13-2701" fmla="*/ 3964724 w 6168573"/>
              <a:gd name="connsiteY13-2702" fmla="*/ 3918159 h 4794127"/>
              <a:gd name="connsiteX14-2703" fmla="*/ 3396342 w 6168573"/>
              <a:gd name="connsiteY14-2704" fmla="*/ 3541410 h 4794127"/>
              <a:gd name="connsiteX15-2705" fmla="*/ 3156233 w 6168573"/>
              <a:gd name="connsiteY15-2706" fmla="*/ 3589886 h 4794127"/>
              <a:gd name="connsiteX16-2707" fmla="*/ 2920200 w 6168573"/>
              <a:gd name="connsiteY16-2708" fmla="*/ 3716462 h 4794127"/>
              <a:gd name="connsiteX17-2709" fmla="*/ 1977572 w 6168573"/>
              <a:gd name="connsiteY17-2710" fmla="*/ 3955144 h 4794127"/>
              <a:gd name="connsiteX18-2711" fmla="*/ 0 w 6168573"/>
              <a:gd name="connsiteY18-2712" fmla="*/ 1977572 h 4794127"/>
              <a:gd name="connsiteX19-2713" fmla="*/ 1977572 w 6168573"/>
              <a:gd name="connsiteY19-2714" fmla="*/ 0 h 4794127"/>
              <a:gd name="connsiteX0-2715" fmla="*/ 1977572 w 6168573"/>
              <a:gd name="connsiteY0-2716" fmla="*/ 0 h 4794127"/>
              <a:gd name="connsiteX1-2717" fmla="*/ 3866236 w 6168573"/>
              <a:gd name="connsiteY1-2718" fmla="*/ 1389503 h 4794127"/>
              <a:gd name="connsiteX2-2719" fmla="*/ 3893837 w 6168573"/>
              <a:gd name="connsiteY2-2720" fmla="*/ 1496844 h 4794127"/>
              <a:gd name="connsiteX3-2721" fmla="*/ 3893837 w 6168573"/>
              <a:gd name="connsiteY3-2722" fmla="*/ 1496847 h 4794127"/>
              <a:gd name="connsiteX4-2723" fmla="*/ 3893837 w 6168573"/>
              <a:gd name="connsiteY4-2724" fmla="*/ 1496845 h 4794127"/>
              <a:gd name="connsiteX5-2725" fmla="*/ 3895452 w 6168573"/>
              <a:gd name="connsiteY5-2726" fmla="*/ 1492696 h 4794127"/>
              <a:gd name="connsiteX6-2727" fmla="*/ 3895480 w 6168573"/>
              <a:gd name="connsiteY6-2728" fmla="*/ 1492881 h 4794127"/>
              <a:gd name="connsiteX7-2729" fmla="*/ 5079873 w 6168573"/>
              <a:gd name="connsiteY7-2730" fmla="*/ 2563703 h 4794127"/>
              <a:gd name="connsiteX8-2731" fmla="*/ 5175013 w 6168573"/>
              <a:gd name="connsiteY8-2732" fmla="*/ 2586411 h 4794127"/>
              <a:gd name="connsiteX9-2733" fmla="*/ 6168573 w 6168573"/>
              <a:gd name="connsiteY9-2734" fmla="*/ 3687412 h 4794127"/>
              <a:gd name="connsiteX10-2735" fmla="*/ 5061858 w 6168573"/>
              <a:gd name="connsiteY10-2736" fmla="*/ 4794127 h 4794127"/>
              <a:gd name="connsiteX11-2737" fmla="*/ 4004899 w 6168573"/>
              <a:gd name="connsiteY11-2738" fmla="*/ 4016515 h 4794127"/>
              <a:gd name="connsiteX12-2739" fmla="*/ 3964724 w 6168573"/>
              <a:gd name="connsiteY12-2740" fmla="*/ 3918159 h 4794127"/>
              <a:gd name="connsiteX13-2741" fmla="*/ 3396342 w 6168573"/>
              <a:gd name="connsiteY13-2742" fmla="*/ 3541410 h 4794127"/>
              <a:gd name="connsiteX14-2743" fmla="*/ 3156233 w 6168573"/>
              <a:gd name="connsiteY14-2744" fmla="*/ 3589886 h 4794127"/>
              <a:gd name="connsiteX15-2745" fmla="*/ 2920200 w 6168573"/>
              <a:gd name="connsiteY15-2746" fmla="*/ 3716462 h 4794127"/>
              <a:gd name="connsiteX16-2747" fmla="*/ 1977572 w 6168573"/>
              <a:gd name="connsiteY16-2748" fmla="*/ 3955144 h 4794127"/>
              <a:gd name="connsiteX17-2749" fmla="*/ 0 w 6168573"/>
              <a:gd name="connsiteY17-2750" fmla="*/ 1977572 h 4794127"/>
              <a:gd name="connsiteX18-2751" fmla="*/ 1977572 w 6168573"/>
              <a:gd name="connsiteY18-2752" fmla="*/ 0 h 479412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6168573" h="4794127">
                <a:moveTo>
                  <a:pt x="1977572" y="0"/>
                </a:moveTo>
                <a:cubicBezTo>
                  <a:pt x="2864970" y="0"/>
                  <a:pt x="3615853" y="584495"/>
                  <a:pt x="3866236" y="1389503"/>
                </a:cubicBezTo>
                <a:lnTo>
                  <a:pt x="3893837" y="1496844"/>
                </a:lnTo>
                <a:lnTo>
                  <a:pt x="3893837" y="1496847"/>
                </a:lnTo>
                <a:lnTo>
                  <a:pt x="3893837" y="1496845"/>
                </a:lnTo>
                <a:lnTo>
                  <a:pt x="3895452" y="1492696"/>
                </a:lnTo>
                <a:cubicBezTo>
                  <a:pt x="3895461" y="1492758"/>
                  <a:pt x="3895471" y="1492819"/>
                  <a:pt x="3895480" y="1492881"/>
                </a:cubicBezTo>
                <a:cubicBezTo>
                  <a:pt x="4012356" y="2064040"/>
                  <a:pt x="4489968" y="2503795"/>
                  <a:pt x="5079873" y="2563703"/>
                </a:cubicBezTo>
                <a:lnTo>
                  <a:pt x="5175013" y="2586411"/>
                </a:lnTo>
                <a:cubicBezTo>
                  <a:pt x="5733081" y="2643086"/>
                  <a:pt x="6168573" y="3114392"/>
                  <a:pt x="6168573" y="3687412"/>
                </a:cubicBezTo>
                <a:cubicBezTo>
                  <a:pt x="6168573" y="4298634"/>
                  <a:pt x="5673080" y="4794127"/>
                  <a:pt x="5061858" y="4794127"/>
                </a:cubicBezTo>
                <a:cubicBezTo>
                  <a:pt x="4565240" y="4794127"/>
                  <a:pt x="4145022" y="4467024"/>
                  <a:pt x="4004899" y="4016515"/>
                </a:cubicBezTo>
                <a:lnTo>
                  <a:pt x="3964724" y="3918159"/>
                </a:lnTo>
                <a:cubicBezTo>
                  <a:pt x="3871080" y="3696760"/>
                  <a:pt x="3651853" y="3541410"/>
                  <a:pt x="3396342" y="3541410"/>
                </a:cubicBezTo>
                <a:cubicBezTo>
                  <a:pt x="3311172" y="3541410"/>
                  <a:pt x="3230033" y="3558671"/>
                  <a:pt x="3156233" y="3589886"/>
                </a:cubicBezTo>
                <a:lnTo>
                  <a:pt x="2920200" y="3716462"/>
                </a:lnTo>
                <a:cubicBezTo>
                  <a:pt x="2639991" y="3868680"/>
                  <a:pt x="2318879" y="3955144"/>
                  <a:pt x="1977572" y="3955144"/>
                </a:cubicBezTo>
                <a:cubicBezTo>
                  <a:pt x="885389" y="3955144"/>
                  <a:pt x="0" y="3069755"/>
                  <a:pt x="0" y="1977572"/>
                </a:cubicBezTo>
                <a:cubicBezTo>
                  <a:pt x="0" y="885389"/>
                  <a:pt x="885389" y="0"/>
                  <a:pt x="1977572"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1" name="文本框 60"/>
          <p:cNvSpPr txBox="1"/>
          <p:nvPr/>
        </p:nvSpPr>
        <p:spPr>
          <a:xfrm>
            <a:off x="4040416" y="3551291"/>
            <a:ext cx="3775393" cy="52322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rPr>
              <a:t>单击此处添加目录标题</a:t>
            </a:r>
            <a:endParaRPr kumimoji="0" lang="zh-CN" altLang="en-US" sz="2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endParaRPr>
          </a:p>
        </p:txBody>
      </p:sp>
      <p:pic>
        <p:nvPicPr>
          <p:cNvPr id="13" name="图片 12"/>
          <p:cNvPicPr>
            <a:picLocks noChangeAspect="1"/>
          </p:cNvPicPr>
          <p:nvPr/>
        </p:nvPicPr>
        <p:blipFill>
          <a:blip r:embed="rId1"/>
          <a:stretch>
            <a:fillRect/>
          </a:stretch>
        </p:blipFill>
        <p:spPr>
          <a:xfrm>
            <a:off x="3254380" y="269097"/>
            <a:ext cx="1257329" cy="130085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grpSp>
        <p:nvGrpSpPr>
          <p:cNvPr id="22" name="组合 21"/>
          <p:cNvGrpSpPr/>
          <p:nvPr/>
        </p:nvGrpSpPr>
        <p:grpSpPr>
          <a:xfrm>
            <a:off x="827837" y="4426593"/>
            <a:ext cx="2473855" cy="681175"/>
            <a:chOff x="7692478" y="1678126"/>
            <a:chExt cx="2473855" cy="681175"/>
          </a:xfrm>
        </p:grpSpPr>
        <p:sp>
          <p:nvSpPr>
            <p:cNvPr id="23" name="矩形 22"/>
            <p:cNvSpPr/>
            <p:nvPr/>
          </p:nvSpPr>
          <p:spPr>
            <a:xfrm>
              <a:off x="7692478" y="2030750"/>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24" name="矩形 23"/>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5" name="组合 24"/>
          <p:cNvGrpSpPr/>
          <p:nvPr/>
        </p:nvGrpSpPr>
        <p:grpSpPr>
          <a:xfrm>
            <a:off x="3510375" y="4426593"/>
            <a:ext cx="2473855" cy="681175"/>
            <a:chOff x="7692478" y="1678126"/>
            <a:chExt cx="2473855" cy="681175"/>
          </a:xfrm>
        </p:grpSpPr>
        <p:sp>
          <p:nvSpPr>
            <p:cNvPr id="26" name="矩形 25"/>
            <p:cNvSpPr/>
            <p:nvPr/>
          </p:nvSpPr>
          <p:spPr>
            <a:xfrm>
              <a:off x="7692478" y="2030750"/>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27" name="矩形 26"/>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8" name="组合 27"/>
          <p:cNvGrpSpPr/>
          <p:nvPr/>
        </p:nvGrpSpPr>
        <p:grpSpPr>
          <a:xfrm>
            <a:off x="6192913" y="4426593"/>
            <a:ext cx="2473855" cy="681175"/>
            <a:chOff x="7692478" y="1678126"/>
            <a:chExt cx="2473855" cy="681175"/>
          </a:xfrm>
        </p:grpSpPr>
        <p:sp>
          <p:nvSpPr>
            <p:cNvPr id="29" name="矩形 28"/>
            <p:cNvSpPr/>
            <p:nvPr/>
          </p:nvSpPr>
          <p:spPr>
            <a:xfrm>
              <a:off x="7692478" y="2030750"/>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30" name="矩形 29"/>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31" name="组合 30"/>
          <p:cNvGrpSpPr/>
          <p:nvPr/>
        </p:nvGrpSpPr>
        <p:grpSpPr>
          <a:xfrm>
            <a:off x="8875452" y="4426593"/>
            <a:ext cx="2473855" cy="681175"/>
            <a:chOff x="7692478" y="1678126"/>
            <a:chExt cx="2473855" cy="681175"/>
          </a:xfrm>
        </p:grpSpPr>
        <p:sp>
          <p:nvSpPr>
            <p:cNvPr id="32" name="矩形 31"/>
            <p:cNvSpPr/>
            <p:nvPr/>
          </p:nvSpPr>
          <p:spPr>
            <a:xfrm>
              <a:off x="7692478" y="2030750"/>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33" name="矩形 32"/>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34" name="文本框 33"/>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35" name="矩形 34"/>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grpSp>
        <p:nvGrpSpPr>
          <p:cNvPr id="44" name="组合 43"/>
          <p:cNvGrpSpPr/>
          <p:nvPr/>
        </p:nvGrpSpPr>
        <p:grpSpPr>
          <a:xfrm>
            <a:off x="965757" y="2064986"/>
            <a:ext cx="2274888" cy="2198017"/>
            <a:chOff x="965757" y="2064986"/>
            <a:chExt cx="2274888" cy="2198017"/>
          </a:xfrm>
        </p:grpSpPr>
        <p:sp>
          <p:nvSpPr>
            <p:cNvPr id="2" name="弧形 1"/>
            <p:cNvSpPr/>
            <p:nvPr/>
          </p:nvSpPr>
          <p:spPr>
            <a:xfrm>
              <a:off x="965757" y="2064986"/>
              <a:ext cx="2198017" cy="2198017"/>
            </a:xfrm>
            <a:prstGeom prst="arc">
              <a:avLst>
                <a:gd name="adj1" fmla="val 3391749"/>
                <a:gd name="adj2" fmla="val 1065891"/>
              </a:avLst>
            </a:prstGeom>
            <a:ln>
              <a:solidFill>
                <a:srgbClr val="FEBF00"/>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 name="椭圆 2"/>
            <p:cNvSpPr/>
            <p:nvPr/>
          </p:nvSpPr>
          <p:spPr>
            <a:xfrm>
              <a:off x="2668081" y="3529311"/>
              <a:ext cx="572564" cy="572564"/>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5"/>
            <p:cNvSpPr/>
            <p:nvPr/>
          </p:nvSpPr>
          <p:spPr>
            <a:xfrm>
              <a:off x="2831671" y="3692900"/>
              <a:ext cx="245384" cy="245384"/>
            </a:xfrm>
            <a:custGeom>
              <a:avLst/>
              <a:gdLst>
                <a:gd name="T0" fmla="*/ 196 w 260"/>
                <a:gd name="T1" fmla="*/ 164 h 260"/>
                <a:gd name="T2" fmla="*/ 150 w 260"/>
                <a:gd name="T3" fmla="*/ 118 h 260"/>
                <a:gd name="T4" fmla="*/ 260 w 260"/>
                <a:gd name="T5" fmla="*/ 36 h 260"/>
                <a:gd name="T6" fmla="*/ 228 w 260"/>
                <a:gd name="T7" fmla="*/ 4 h 260"/>
                <a:gd name="T8" fmla="*/ 91 w 260"/>
                <a:gd name="T9" fmla="*/ 59 h 260"/>
                <a:gd name="T10" fmla="*/ 48 w 260"/>
                <a:gd name="T11" fmla="*/ 16 h 260"/>
                <a:gd name="T12" fmla="*/ 9 w 260"/>
                <a:gd name="T13" fmla="*/ 9 h 260"/>
                <a:gd name="T14" fmla="*/ 16 w 260"/>
                <a:gd name="T15" fmla="*/ 48 h 260"/>
                <a:gd name="T16" fmla="*/ 59 w 260"/>
                <a:gd name="T17" fmla="*/ 91 h 260"/>
                <a:gd name="T18" fmla="*/ 4 w 260"/>
                <a:gd name="T19" fmla="*/ 228 h 260"/>
                <a:gd name="T20" fmla="*/ 36 w 260"/>
                <a:gd name="T21" fmla="*/ 260 h 260"/>
                <a:gd name="T22" fmla="*/ 118 w 260"/>
                <a:gd name="T23" fmla="*/ 150 h 260"/>
                <a:gd name="T24" fmla="*/ 164 w 260"/>
                <a:gd name="T25" fmla="*/ 196 h 260"/>
                <a:gd name="T26" fmla="*/ 164 w 260"/>
                <a:gd name="T27" fmla="*/ 260 h 260"/>
                <a:gd name="T28" fmla="*/ 196 w 260"/>
                <a:gd name="T29" fmla="*/ 260 h 260"/>
                <a:gd name="T30" fmla="*/ 212 w 260"/>
                <a:gd name="T31" fmla="*/ 212 h 260"/>
                <a:gd name="T32" fmla="*/ 260 w 260"/>
                <a:gd name="T33" fmla="*/ 196 h 260"/>
                <a:gd name="T34" fmla="*/ 260 w 260"/>
                <a:gd name="T35" fmla="*/ 164 h 260"/>
                <a:gd name="T36" fmla="*/ 196 w 260"/>
                <a:gd name="T37" fmla="*/ 164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0" h="260">
                  <a:moveTo>
                    <a:pt x="196" y="164"/>
                  </a:moveTo>
                  <a:cubicBezTo>
                    <a:pt x="150" y="118"/>
                    <a:pt x="150" y="118"/>
                    <a:pt x="150" y="118"/>
                  </a:cubicBezTo>
                  <a:cubicBezTo>
                    <a:pt x="260" y="36"/>
                    <a:pt x="260" y="36"/>
                    <a:pt x="260" y="36"/>
                  </a:cubicBezTo>
                  <a:cubicBezTo>
                    <a:pt x="228" y="4"/>
                    <a:pt x="228" y="4"/>
                    <a:pt x="228" y="4"/>
                  </a:cubicBezTo>
                  <a:cubicBezTo>
                    <a:pt x="91" y="59"/>
                    <a:pt x="91" y="59"/>
                    <a:pt x="91" y="59"/>
                  </a:cubicBezTo>
                  <a:cubicBezTo>
                    <a:pt x="48" y="16"/>
                    <a:pt x="48" y="16"/>
                    <a:pt x="48" y="16"/>
                  </a:cubicBezTo>
                  <a:cubicBezTo>
                    <a:pt x="35" y="3"/>
                    <a:pt x="18" y="0"/>
                    <a:pt x="9" y="9"/>
                  </a:cubicBezTo>
                  <a:cubicBezTo>
                    <a:pt x="0" y="18"/>
                    <a:pt x="3" y="35"/>
                    <a:pt x="16" y="48"/>
                  </a:cubicBezTo>
                  <a:cubicBezTo>
                    <a:pt x="59" y="91"/>
                    <a:pt x="59" y="91"/>
                    <a:pt x="59" y="91"/>
                  </a:cubicBezTo>
                  <a:cubicBezTo>
                    <a:pt x="4" y="228"/>
                    <a:pt x="4" y="228"/>
                    <a:pt x="4" y="228"/>
                  </a:cubicBezTo>
                  <a:cubicBezTo>
                    <a:pt x="36" y="260"/>
                    <a:pt x="36" y="260"/>
                    <a:pt x="36" y="260"/>
                  </a:cubicBezTo>
                  <a:cubicBezTo>
                    <a:pt x="118" y="150"/>
                    <a:pt x="118" y="150"/>
                    <a:pt x="118" y="150"/>
                  </a:cubicBezTo>
                  <a:cubicBezTo>
                    <a:pt x="164" y="196"/>
                    <a:pt x="164" y="196"/>
                    <a:pt x="164" y="196"/>
                  </a:cubicBezTo>
                  <a:cubicBezTo>
                    <a:pt x="164" y="260"/>
                    <a:pt x="164" y="260"/>
                    <a:pt x="164" y="260"/>
                  </a:cubicBezTo>
                  <a:cubicBezTo>
                    <a:pt x="196" y="260"/>
                    <a:pt x="196" y="260"/>
                    <a:pt x="196" y="260"/>
                  </a:cubicBezTo>
                  <a:cubicBezTo>
                    <a:pt x="212" y="212"/>
                    <a:pt x="212" y="212"/>
                    <a:pt x="212" y="212"/>
                  </a:cubicBezTo>
                  <a:cubicBezTo>
                    <a:pt x="260" y="196"/>
                    <a:pt x="260" y="196"/>
                    <a:pt x="260" y="196"/>
                  </a:cubicBezTo>
                  <a:cubicBezTo>
                    <a:pt x="260" y="164"/>
                    <a:pt x="260" y="164"/>
                    <a:pt x="260" y="164"/>
                  </a:cubicBezTo>
                  <a:lnTo>
                    <a:pt x="196" y="164"/>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文本框 6"/>
            <p:cNvSpPr txBox="1"/>
            <p:nvPr/>
          </p:nvSpPr>
          <p:spPr>
            <a:xfrm>
              <a:off x="1457869" y="2698314"/>
              <a:ext cx="1213794" cy="830997"/>
            </a:xfrm>
            <a:prstGeom prst="rect">
              <a:avLst/>
            </a:prstGeom>
            <a:noFill/>
          </p:spPr>
          <p:txBody>
            <a:bodyPr wrap="none" rtlCol="0">
              <a:spAutoFit/>
            </a:bodyPr>
            <a:lstStyle/>
            <a:p>
              <a:pPr algn="ctr"/>
              <a:r>
                <a:rPr lang="en-US" altLang="zh-CN" sz="4800" b="1" dirty="0">
                  <a:solidFill>
                    <a:srgbClr val="FEBF00"/>
                  </a:solidFill>
                </a:rPr>
                <a:t>589</a:t>
              </a:r>
              <a:endParaRPr lang="zh-CN" altLang="en-US" sz="4800" b="1" dirty="0">
                <a:solidFill>
                  <a:srgbClr val="FEBF00"/>
                </a:solidFill>
              </a:endParaRPr>
            </a:p>
          </p:txBody>
        </p:sp>
      </p:grpSp>
      <p:grpSp>
        <p:nvGrpSpPr>
          <p:cNvPr id="45" name="组合 44"/>
          <p:cNvGrpSpPr/>
          <p:nvPr/>
        </p:nvGrpSpPr>
        <p:grpSpPr>
          <a:xfrm>
            <a:off x="3648295" y="2064986"/>
            <a:ext cx="2274888" cy="2198017"/>
            <a:chOff x="3648295" y="2064986"/>
            <a:chExt cx="2274888" cy="2198017"/>
          </a:xfrm>
        </p:grpSpPr>
        <p:sp>
          <p:nvSpPr>
            <p:cNvPr id="9" name="弧形 8"/>
            <p:cNvSpPr/>
            <p:nvPr/>
          </p:nvSpPr>
          <p:spPr>
            <a:xfrm>
              <a:off x="3648295" y="2064986"/>
              <a:ext cx="2198017" cy="2198017"/>
            </a:xfrm>
            <a:prstGeom prst="arc">
              <a:avLst>
                <a:gd name="adj1" fmla="val 3391749"/>
                <a:gd name="adj2" fmla="val 1065891"/>
              </a:avLst>
            </a:prstGeom>
            <a:ln>
              <a:solidFill>
                <a:srgbClr val="515151"/>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椭圆 9"/>
            <p:cNvSpPr/>
            <p:nvPr/>
          </p:nvSpPr>
          <p:spPr>
            <a:xfrm>
              <a:off x="5350619" y="3529311"/>
              <a:ext cx="572564" cy="572564"/>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10"/>
            <p:cNvSpPr/>
            <p:nvPr/>
          </p:nvSpPr>
          <p:spPr>
            <a:xfrm>
              <a:off x="5517766" y="3692900"/>
              <a:ext cx="238271" cy="245384"/>
            </a:xfrm>
            <a:custGeom>
              <a:avLst/>
              <a:gdLst>
                <a:gd name="connsiteX0" fmla="*/ 140277 w 319088"/>
                <a:gd name="connsiteY0" fmla="*/ 225425 h 328613"/>
                <a:gd name="connsiteX1" fmla="*/ 101311 w 319088"/>
                <a:gd name="connsiteY1" fmla="*/ 229351 h 328613"/>
                <a:gd name="connsiteX2" fmla="*/ 100012 w 319088"/>
                <a:gd name="connsiteY2" fmla="*/ 230660 h 328613"/>
                <a:gd name="connsiteX3" fmla="*/ 100012 w 319088"/>
                <a:gd name="connsiteY3" fmla="*/ 319646 h 328613"/>
                <a:gd name="connsiteX4" fmla="*/ 100012 w 319088"/>
                <a:gd name="connsiteY4" fmla="*/ 322263 h 328613"/>
                <a:gd name="connsiteX5" fmla="*/ 101311 w 319088"/>
                <a:gd name="connsiteY5" fmla="*/ 322263 h 328613"/>
                <a:gd name="connsiteX6" fmla="*/ 102610 w 319088"/>
                <a:gd name="connsiteY6" fmla="*/ 322263 h 328613"/>
                <a:gd name="connsiteX7" fmla="*/ 140277 w 319088"/>
                <a:gd name="connsiteY7" fmla="*/ 311794 h 328613"/>
                <a:gd name="connsiteX8" fmla="*/ 142875 w 319088"/>
                <a:gd name="connsiteY8" fmla="*/ 310485 h 328613"/>
                <a:gd name="connsiteX9" fmla="*/ 142875 w 319088"/>
                <a:gd name="connsiteY9" fmla="*/ 228042 h 328613"/>
                <a:gd name="connsiteX10" fmla="*/ 141576 w 319088"/>
                <a:gd name="connsiteY10" fmla="*/ 226734 h 328613"/>
                <a:gd name="connsiteX11" fmla="*/ 140277 w 319088"/>
                <a:gd name="connsiteY11" fmla="*/ 225425 h 328613"/>
                <a:gd name="connsiteX12" fmla="*/ 49212 w 319088"/>
                <a:gd name="connsiteY12" fmla="*/ 223838 h 328613"/>
                <a:gd name="connsiteX13" fmla="*/ 49212 w 319088"/>
                <a:gd name="connsiteY13" fmla="*/ 226378 h 328613"/>
                <a:gd name="connsiteX14" fmla="*/ 49212 w 319088"/>
                <a:gd name="connsiteY14" fmla="*/ 263208 h 328613"/>
                <a:gd name="connsiteX15" fmla="*/ 50497 w 319088"/>
                <a:gd name="connsiteY15" fmla="*/ 265748 h 328613"/>
                <a:gd name="connsiteX16" fmla="*/ 74915 w 319088"/>
                <a:gd name="connsiteY16" fmla="*/ 274638 h 328613"/>
                <a:gd name="connsiteX17" fmla="*/ 76200 w 319088"/>
                <a:gd name="connsiteY17" fmla="*/ 273368 h 328613"/>
                <a:gd name="connsiteX18" fmla="*/ 76200 w 319088"/>
                <a:gd name="connsiteY18" fmla="*/ 272098 h 328613"/>
                <a:gd name="connsiteX19" fmla="*/ 76200 w 319088"/>
                <a:gd name="connsiteY19" fmla="*/ 230188 h 328613"/>
                <a:gd name="connsiteX20" fmla="*/ 74915 w 319088"/>
                <a:gd name="connsiteY20" fmla="*/ 228918 h 328613"/>
                <a:gd name="connsiteX21" fmla="*/ 50497 w 319088"/>
                <a:gd name="connsiteY21" fmla="*/ 223838 h 328613"/>
                <a:gd name="connsiteX22" fmla="*/ 49212 w 319088"/>
                <a:gd name="connsiteY22" fmla="*/ 223838 h 328613"/>
                <a:gd name="connsiteX23" fmla="*/ 189206 w 319088"/>
                <a:gd name="connsiteY23" fmla="*/ 222250 h 328613"/>
                <a:gd name="connsiteX24" fmla="*/ 156868 w 319088"/>
                <a:gd name="connsiteY24" fmla="*/ 224848 h 328613"/>
                <a:gd name="connsiteX25" fmla="*/ 155575 w 319088"/>
                <a:gd name="connsiteY25" fmla="*/ 226147 h 328613"/>
                <a:gd name="connsiteX26" fmla="*/ 155575 w 319088"/>
                <a:gd name="connsiteY26" fmla="*/ 305377 h 328613"/>
                <a:gd name="connsiteX27" fmla="*/ 156868 w 319088"/>
                <a:gd name="connsiteY27" fmla="*/ 307975 h 328613"/>
                <a:gd name="connsiteX28" fmla="*/ 158162 w 319088"/>
                <a:gd name="connsiteY28" fmla="*/ 307975 h 328613"/>
                <a:gd name="connsiteX29" fmla="*/ 189206 w 319088"/>
                <a:gd name="connsiteY29" fmla="*/ 300182 h 328613"/>
                <a:gd name="connsiteX30" fmla="*/ 190500 w 319088"/>
                <a:gd name="connsiteY30" fmla="*/ 297584 h 328613"/>
                <a:gd name="connsiteX31" fmla="*/ 190500 w 319088"/>
                <a:gd name="connsiteY31" fmla="*/ 223549 h 328613"/>
                <a:gd name="connsiteX32" fmla="*/ 190500 w 319088"/>
                <a:gd name="connsiteY32" fmla="*/ 222250 h 328613"/>
                <a:gd name="connsiteX33" fmla="*/ 189206 w 319088"/>
                <a:gd name="connsiteY33" fmla="*/ 222250 h 328613"/>
                <a:gd name="connsiteX34" fmla="*/ 12700 w 319088"/>
                <a:gd name="connsiteY34" fmla="*/ 217488 h 328613"/>
                <a:gd name="connsiteX35" fmla="*/ 12700 w 319088"/>
                <a:gd name="connsiteY35" fmla="*/ 218778 h 328613"/>
                <a:gd name="connsiteX36" fmla="*/ 12700 w 319088"/>
                <a:gd name="connsiteY36" fmla="*/ 251024 h 328613"/>
                <a:gd name="connsiteX37" fmla="*/ 13970 w 319088"/>
                <a:gd name="connsiteY37" fmla="*/ 252314 h 328613"/>
                <a:gd name="connsiteX38" fmla="*/ 29210 w 319088"/>
                <a:gd name="connsiteY38" fmla="*/ 258763 h 328613"/>
                <a:gd name="connsiteX39" fmla="*/ 30480 w 319088"/>
                <a:gd name="connsiteY39" fmla="*/ 258763 h 328613"/>
                <a:gd name="connsiteX40" fmla="*/ 31750 w 319088"/>
                <a:gd name="connsiteY40" fmla="*/ 258763 h 328613"/>
                <a:gd name="connsiteX41" fmla="*/ 31750 w 319088"/>
                <a:gd name="connsiteY41" fmla="*/ 257473 h 328613"/>
                <a:gd name="connsiteX42" fmla="*/ 31750 w 319088"/>
                <a:gd name="connsiteY42" fmla="*/ 222647 h 328613"/>
                <a:gd name="connsiteX43" fmla="*/ 30480 w 319088"/>
                <a:gd name="connsiteY43" fmla="*/ 220068 h 328613"/>
                <a:gd name="connsiteX44" fmla="*/ 13970 w 319088"/>
                <a:gd name="connsiteY44" fmla="*/ 217488 h 328613"/>
                <a:gd name="connsiteX45" fmla="*/ 12700 w 319088"/>
                <a:gd name="connsiteY45" fmla="*/ 217488 h 328613"/>
                <a:gd name="connsiteX46" fmla="*/ 280105 w 319088"/>
                <a:gd name="connsiteY46" fmla="*/ 214313 h 328613"/>
                <a:gd name="connsiteX47" fmla="*/ 261584 w 319088"/>
                <a:gd name="connsiteY47" fmla="*/ 215595 h 328613"/>
                <a:gd name="connsiteX48" fmla="*/ 260350 w 319088"/>
                <a:gd name="connsiteY48" fmla="*/ 216877 h 328613"/>
                <a:gd name="connsiteX49" fmla="*/ 260350 w 319088"/>
                <a:gd name="connsiteY49" fmla="*/ 278424 h 328613"/>
                <a:gd name="connsiteX50" fmla="*/ 260350 w 319088"/>
                <a:gd name="connsiteY50" fmla="*/ 279706 h 328613"/>
                <a:gd name="connsiteX51" fmla="*/ 261584 w 319088"/>
                <a:gd name="connsiteY51" fmla="*/ 280988 h 328613"/>
                <a:gd name="connsiteX52" fmla="*/ 262819 w 319088"/>
                <a:gd name="connsiteY52" fmla="*/ 280988 h 328613"/>
                <a:gd name="connsiteX53" fmla="*/ 280105 w 319088"/>
                <a:gd name="connsiteY53" fmla="*/ 275859 h 328613"/>
                <a:gd name="connsiteX54" fmla="*/ 282575 w 319088"/>
                <a:gd name="connsiteY54" fmla="*/ 273295 h 328613"/>
                <a:gd name="connsiteX55" fmla="*/ 282575 w 319088"/>
                <a:gd name="connsiteY55" fmla="*/ 215595 h 328613"/>
                <a:gd name="connsiteX56" fmla="*/ 281340 w 319088"/>
                <a:gd name="connsiteY56" fmla="*/ 214313 h 328613"/>
                <a:gd name="connsiteX57" fmla="*/ 280105 w 319088"/>
                <a:gd name="connsiteY57" fmla="*/ 214313 h 328613"/>
                <a:gd name="connsiteX58" fmla="*/ 306983 w 319088"/>
                <a:gd name="connsiteY58" fmla="*/ 211138 h 328613"/>
                <a:gd name="connsiteX59" fmla="*/ 290215 w 319088"/>
                <a:gd name="connsiteY59" fmla="*/ 212428 h 328613"/>
                <a:gd name="connsiteX60" fmla="*/ 288925 w 319088"/>
                <a:gd name="connsiteY60" fmla="*/ 215008 h 328613"/>
                <a:gd name="connsiteX61" fmla="*/ 288925 w 319088"/>
                <a:gd name="connsiteY61" fmla="*/ 271761 h 328613"/>
                <a:gd name="connsiteX62" fmla="*/ 288925 w 319088"/>
                <a:gd name="connsiteY62" fmla="*/ 273051 h 328613"/>
                <a:gd name="connsiteX63" fmla="*/ 290215 w 319088"/>
                <a:gd name="connsiteY63" fmla="*/ 273051 h 328613"/>
                <a:gd name="connsiteX64" fmla="*/ 308273 w 319088"/>
                <a:gd name="connsiteY64" fmla="*/ 269181 h 328613"/>
                <a:gd name="connsiteX65" fmla="*/ 309563 w 319088"/>
                <a:gd name="connsiteY65" fmla="*/ 266602 h 328613"/>
                <a:gd name="connsiteX66" fmla="*/ 308273 w 319088"/>
                <a:gd name="connsiteY66" fmla="*/ 212428 h 328613"/>
                <a:gd name="connsiteX67" fmla="*/ 308273 w 319088"/>
                <a:gd name="connsiteY67" fmla="*/ 211138 h 328613"/>
                <a:gd name="connsiteX68" fmla="*/ 306983 w 319088"/>
                <a:gd name="connsiteY68" fmla="*/ 211138 h 328613"/>
                <a:gd name="connsiteX69" fmla="*/ 290195 w 319088"/>
                <a:gd name="connsiteY69" fmla="*/ 169863 h 328613"/>
                <a:gd name="connsiteX70" fmla="*/ 288925 w 319088"/>
                <a:gd name="connsiteY70" fmla="*/ 171196 h 328613"/>
                <a:gd name="connsiteX71" fmla="*/ 288925 w 319088"/>
                <a:gd name="connsiteY71" fmla="*/ 172530 h 328613"/>
                <a:gd name="connsiteX72" fmla="*/ 288925 w 319088"/>
                <a:gd name="connsiteY72" fmla="*/ 201867 h 328613"/>
                <a:gd name="connsiteX73" fmla="*/ 288925 w 319088"/>
                <a:gd name="connsiteY73" fmla="*/ 203201 h 328613"/>
                <a:gd name="connsiteX74" fmla="*/ 290195 w 319088"/>
                <a:gd name="connsiteY74" fmla="*/ 203201 h 328613"/>
                <a:gd name="connsiteX75" fmla="*/ 306705 w 319088"/>
                <a:gd name="connsiteY75" fmla="*/ 201867 h 328613"/>
                <a:gd name="connsiteX76" fmla="*/ 307975 w 319088"/>
                <a:gd name="connsiteY76" fmla="*/ 200534 h 328613"/>
                <a:gd name="connsiteX77" fmla="*/ 307975 w 319088"/>
                <a:gd name="connsiteY77" fmla="*/ 172530 h 328613"/>
                <a:gd name="connsiteX78" fmla="*/ 306705 w 319088"/>
                <a:gd name="connsiteY78" fmla="*/ 171196 h 328613"/>
                <a:gd name="connsiteX79" fmla="*/ 290195 w 319088"/>
                <a:gd name="connsiteY79" fmla="*/ 169863 h 328613"/>
                <a:gd name="connsiteX80" fmla="*/ 261584 w 319088"/>
                <a:gd name="connsiteY80" fmla="*/ 168275 h 328613"/>
                <a:gd name="connsiteX81" fmla="*/ 260350 w 319088"/>
                <a:gd name="connsiteY81" fmla="*/ 169568 h 328613"/>
                <a:gd name="connsiteX82" fmla="*/ 260350 w 319088"/>
                <a:gd name="connsiteY82" fmla="*/ 170862 h 328613"/>
                <a:gd name="connsiteX83" fmla="*/ 260350 w 319088"/>
                <a:gd name="connsiteY83" fmla="*/ 201906 h 328613"/>
                <a:gd name="connsiteX84" fmla="*/ 260350 w 319088"/>
                <a:gd name="connsiteY84" fmla="*/ 203200 h 328613"/>
                <a:gd name="connsiteX85" fmla="*/ 261584 w 319088"/>
                <a:gd name="connsiteY85" fmla="*/ 203200 h 328613"/>
                <a:gd name="connsiteX86" fmla="*/ 280105 w 319088"/>
                <a:gd name="connsiteY86" fmla="*/ 201906 h 328613"/>
                <a:gd name="connsiteX87" fmla="*/ 282575 w 319088"/>
                <a:gd name="connsiteY87" fmla="*/ 200613 h 328613"/>
                <a:gd name="connsiteX88" fmla="*/ 282575 w 319088"/>
                <a:gd name="connsiteY88" fmla="*/ 170862 h 328613"/>
                <a:gd name="connsiteX89" fmla="*/ 280105 w 319088"/>
                <a:gd name="connsiteY89" fmla="*/ 169568 h 328613"/>
                <a:gd name="connsiteX90" fmla="*/ 261584 w 319088"/>
                <a:gd name="connsiteY90" fmla="*/ 168275 h 328613"/>
                <a:gd name="connsiteX91" fmla="*/ 214024 w 319088"/>
                <a:gd name="connsiteY91" fmla="*/ 168275 h 328613"/>
                <a:gd name="connsiteX92" fmla="*/ 212725 w 319088"/>
                <a:gd name="connsiteY92" fmla="*/ 169567 h 328613"/>
                <a:gd name="connsiteX93" fmla="*/ 212725 w 319088"/>
                <a:gd name="connsiteY93" fmla="*/ 222546 h 328613"/>
                <a:gd name="connsiteX94" fmla="*/ 214024 w 319088"/>
                <a:gd name="connsiteY94" fmla="*/ 223838 h 328613"/>
                <a:gd name="connsiteX95" fmla="*/ 215322 w 319088"/>
                <a:gd name="connsiteY95" fmla="*/ 223838 h 328613"/>
                <a:gd name="connsiteX96" fmla="*/ 240001 w 319088"/>
                <a:gd name="connsiteY96" fmla="*/ 221254 h 328613"/>
                <a:gd name="connsiteX97" fmla="*/ 241300 w 319088"/>
                <a:gd name="connsiteY97" fmla="*/ 219962 h 328613"/>
                <a:gd name="connsiteX98" fmla="*/ 241300 w 319088"/>
                <a:gd name="connsiteY98" fmla="*/ 170859 h 328613"/>
                <a:gd name="connsiteX99" fmla="*/ 240001 w 319088"/>
                <a:gd name="connsiteY99" fmla="*/ 169567 h 328613"/>
                <a:gd name="connsiteX100" fmla="*/ 215322 w 319088"/>
                <a:gd name="connsiteY100" fmla="*/ 168275 h 328613"/>
                <a:gd name="connsiteX101" fmla="*/ 214024 w 319088"/>
                <a:gd name="connsiteY101" fmla="*/ 168275 h 328613"/>
                <a:gd name="connsiteX102" fmla="*/ 30480 w 319088"/>
                <a:gd name="connsiteY102" fmla="*/ 168275 h 328613"/>
                <a:gd name="connsiteX103" fmla="*/ 13970 w 319088"/>
                <a:gd name="connsiteY103" fmla="*/ 169545 h 328613"/>
                <a:gd name="connsiteX104" fmla="*/ 12700 w 319088"/>
                <a:gd name="connsiteY104" fmla="*/ 170815 h 328613"/>
                <a:gd name="connsiteX105" fmla="*/ 12700 w 319088"/>
                <a:gd name="connsiteY105" fmla="*/ 202565 h 328613"/>
                <a:gd name="connsiteX106" fmla="*/ 13970 w 319088"/>
                <a:gd name="connsiteY106" fmla="*/ 203835 h 328613"/>
                <a:gd name="connsiteX107" fmla="*/ 30480 w 319088"/>
                <a:gd name="connsiteY107" fmla="*/ 206375 h 328613"/>
                <a:gd name="connsiteX108" fmla="*/ 31750 w 319088"/>
                <a:gd name="connsiteY108" fmla="*/ 205105 h 328613"/>
                <a:gd name="connsiteX109" fmla="*/ 31750 w 319088"/>
                <a:gd name="connsiteY109" fmla="*/ 203835 h 328613"/>
                <a:gd name="connsiteX110" fmla="*/ 31750 w 319088"/>
                <a:gd name="connsiteY110" fmla="*/ 169545 h 328613"/>
                <a:gd name="connsiteX111" fmla="*/ 31750 w 319088"/>
                <a:gd name="connsiteY111" fmla="*/ 168275 h 328613"/>
                <a:gd name="connsiteX112" fmla="*/ 30480 w 319088"/>
                <a:gd name="connsiteY112" fmla="*/ 168275 h 328613"/>
                <a:gd name="connsiteX113" fmla="*/ 158162 w 319088"/>
                <a:gd name="connsiteY113" fmla="*/ 165100 h 328613"/>
                <a:gd name="connsiteX114" fmla="*/ 156868 w 319088"/>
                <a:gd name="connsiteY114" fmla="*/ 166407 h 328613"/>
                <a:gd name="connsiteX115" fmla="*/ 155575 w 319088"/>
                <a:gd name="connsiteY115" fmla="*/ 167715 h 328613"/>
                <a:gd name="connsiteX116" fmla="*/ 155575 w 319088"/>
                <a:gd name="connsiteY116" fmla="*/ 206935 h 328613"/>
                <a:gd name="connsiteX117" fmla="*/ 156868 w 319088"/>
                <a:gd name="connsiteY117" fmla="*/ 208243 h 328613"/>
                <a:gd name="connsiteX118" fmla="*/ 158162 w 319088"/>
                <a:gd name="connsiteY118" fmla="*/ 209550 h 328613"/>
                <a:gd name="connsiteX119" fmla="*/ 189206 w 319088"/>
                <a:gd name="connsiteY119" fmla="*/ 208243 h 328613"/>
                <a:gd name="connsiteX120" fmla="*/ 190500 w 319088"/>
                <a:gd name="connsiteY120" fmla="*/ 205628 h 328613"/>
                <a:gd name="connsiteX121" fmla="*/ 190500 w 319088"/>
                <a:gd name="connsiteY121" fmla="*/ 169022 h 328613"/>
                <a:gd name="connsiteX122" fmla="*/ 189206 w 319088"/>
                <a:gd name="connsiteY122" fmla="*/ 166407 h 328613"/>
                <a:gd name="connsiteX123" fmla="*/ 158162 w 319088"/>
                <a:gd name="connsiteY123" fmla="*/ 165100 h 328613"/>
                <a:gd name="connsiteX124" fmla="*/ 100012 w 319088"/>
                <a:gd name="connsiteY124" fmla="*/ 163513 h 328613"/>
                <a:gd name="connsiteX125" fmla="*/ 100012 w 319088"/>
                <a:gd name="connsiteY125" fmla="*/ 164800 h 328613"/>
                <a:gd name="connsiteX126" fmla="*/ 100012 w 319088"/>
                <a:gd name="connsiteY126" fmla="*/ 208564 h 328613"/>
                <a:gd name="connsiteX127" fmla="*/ 100012 w 319088"/>
                <a:gd name="connsiteY127" fmla="*/ 209851 h 328613"/>
                <a:gd name="connsiteX128" fmla="*/ 101311 w 319088"/>
                <a:gd name="connsiteY128" fmla="*/ 211138 h 328613"/>
                <a:gd name="connsiteX129" fmla="*/ 140277 w 319088"/>
                <a:gd name="connsiteY129" fmla="*/ 208564 h 328613"/>
                <a:gd name="connsiteX130" fmla="*/ 142875 w 319088"/>
                <a:gd name="connsiteY130" fmla="*/ 207276 h 328613"/>
                <a:gd name="connsiteX131" fmla="*/ 142875 w 319088"/>
                <a:gd name="connsiteY131" fmla="*/ 166087 h 328613"/>
                <a:gd name="connsiteX132" fmla="*/ 140277 w 319088"/>
                <a:gd name="connsiteY132" fmla="*/ 164800 h 328613"/>
                <a:gd name="connsiteX133" fmla="*/ 101311 w 319088"/>
                <a:gd name="connsiteY133" fmla="*/ 163513 h 328613"/>
                <a:gd name="connsiteX134" fmla="*/ 100012 w 319088"/>
                <a:gd name="connsiteY134" fmla="*/ 163513 h 328613"/>
                <a:gd name="connsiteX135" fmla="*/ 74915 w 319088"/>
                <a:gd name="connsiteY135" fmla="*/ 163513 h 328613"/>
                <a:gd name="connsiteX136" fmla="*/ 50497 w 319088"/>
                <a:gd name="connsiteY136" fmla="*/ 166159 h 328613"/>
                <a:gd name="connsiteX137" fmla="*/ 49212 w 319088"/>
                <a:gd name="connsiteY137" fmla="*/ 167482 h 328613"/>
                <a:gd name="connsiteX138" fmla="*/ 49212 w 319088"/>
                <a:gd name="connsiteY138" fmla="*/ 207169 h 328613"/>
                <a:gd name="connsiteX139" fmla="*/ 50497 w 319088"/>
                <a:gd name="connsiteY139" fmla="*/ 208492 h 328613"/>
                <a:gd name="connsiteX140" fmla="*/ 74915 w 319088"/>
                <a:gd name="connsiteY140" fmla="*/ 211138 h 328613"/>
                <a:gd name="connsiteX141" fmla="*/ 76200 w 319088"/>
                <a:gd name="connsiteY141" fmla="*/ 211138 h 328613"/>
                <a:gd name="connsiteX142" fmla="*/ 76200 w 319088"/>
                <a:gd name="connsiteY142" fmla="*/ 209815 h 328613"/>
                <a:gd name="connsiteX143" fmla="*/ 76200 w 319088"/>
                <a:gd name="connsiteY143" fmla="*/ 164836 h 328613"/>
                <a:gd name="connsiteX144" fmla="*/ 76200 w 319088"/>
                <a:gd name="connsiteY144" fmla="*/ 163513 h 328613"/>
                <a:gd name="connsiteX145" fmla="*/ 74915 w 319088"/>
                <a:gd name="connsiteY145" fmla="*/ 163513 h 328613"/>
                <a:gd name="connsiteX146" fmla="*/ 288925 w 319088"/>
                <a:gd name="connsiteY146" fmla="*/ 127000 h 328613"/>
                <a:gd name="connsiteX147" fmla="*/ 288925 w 319088"/>
                <a:gd name="connsiteY147" fmla="*/ 129687 h 328613"/>
                <a:gd name="connsiteX148" fmla="*/ 288925 w 319088"/>
                <a:gd name="connsiteY148" fmla="*/ 159238 h 328613"/>
                <a:gd name="connsiteX149" fmla="*/ 290195 w 319088"/>
                <a:gd name="connsiteY149" fmla="*/ 160582 h 328613"/>
                <a:gd name="connsiteX150" fmla="*/ 306705 w 319088"/>
                <a:gd name="connsiteY150" fmla="*/ 161925 h 328613"/>
                <a:gd name="connsiteX151" fmla="*/ 307975 w 319088"/>
                <a:gd name="connsiteY151" fmla="*/ 161925 h 328613"/>
                <a:gd name="connsiteX152" fmla="*/ 307975 w 319088"/>
                <a:gd name="connsiteY152" fmla="*/ 160582 h 328613"/>
                <a:gd name="connsiteX153" fmla="*/ 307975 w 319088"/>
                <a:gd name="connsiteY153" fmla="*/ 132373 h 328613"/>
                <a:gd name="connsiteX154" fmla="*/ 306705 w 319088"/>
                <a:gd name="connsiteY154" fmla="*/ 129687 h 328613"/>
                <a:gd name="connsiteX155" fmla="*/ 290195 w 319088"/>
                <a:gd name="connsiteY155" fmla="*/ 127000 h 328613"/>
                <a:gd name="connsiteX156" fmla="*/ 288925 w 319088"/>
                <a:gd name="connsiteY156" fmla="*/ 127000 h 328613"/>
                <a:gd name="connsiteX157" fmla="*/ 260350 w 319088"/>
                <a:gd name="connsiteY157" fmla="*/ 123542 h 328613"/>
                <a:gd name="connsiteX158" fmla="*/ 260350 w 319088"/>
                <a:gd name="connsiteY158" fmla="*/ 124846 h 328613"/>
                <a:gd name="connsiteX159" fmla="*/ 260350 w 319088"/>
                <a:gd name="connsiteY159" fmla="*/ 156143 h 328613"/>
                <a:gd name="connsiteX160" fmla="*/ 261584 w 319088"/>
                <a:gd name="connsiteY160" fmla="*/ 157447 h 328613"/>
                <a:gd name="connsiteX161" fmla="*/ 280105 w 319088"/>
                <a:gd name="connsiteY161" fmla="*/ 158751 h 328613"/>
                <a:gd name="connsiteX162" fmla="*/ 281340 w 319088"/>
                <a:gd name="connsiteY162" fmla="*/ 158751 h 328613"/>
                <a:gd name="connsiteX163" fmla="*/ 282575 w 319088"/>
                <a:gd name="connsiteY163" fmla="*/ 157447 h 328613"/>
                <a:gd name="connsiteX164" fmla="*/ 282575 w 319088"/>
                <a:gd name="connsiteY164" fmla="*/ 127454 h 328613"/>
                <a:gd name="connsiteX165" fmla="*/ 280105 w 319088"/>
                <a:gd name="connsiteY165" fmla="*/ 126150 h 328613"/>
                <a:gd name="connsiteX166" fmla="*/ 261584 w 319088"/>
                <a:gd name="connsiteY166" fmla="*/ 123542 h 328613"/>
                <a:gd name="connsiteX167" fmla="*/ 260350 w 319088"/>
                <a:gd name="connsiteY167" fmla="*/ 123542 h 328613"/>
                <a:gd name="connsiteX168" fmla="*/ 29210 w 319088"/>
                <a:gd name="connsiteY168" fmla="*/ 115590 h 328613"/>
                <a:gd name="connsiteX169" fmla="*/ 13970 w 319088"/>
                <a:gd name="connsiteY169" fmla="*/ 120749 h 328613"/>
                <a:gd name="connsiteX170" fmla="*/ 12700 w 319088"/>
                <a:gd name="connsiteY170" fmla="*/ 122039 h 328613"/>
                <a:gd name="connsiteX171" fmla="*/ 12700 w 319088"/>
                <a:gd name="connsiteY171" fmla="*/ 154285 h 328613"/>
                <a:gd name="connsiteX172" fmla="*/ 12700 w 319088"/>
                <a:gd name="connsiteY172" fmla="*/ 155575 h 328613"/>
                <a:gd name="connsiteX173" fmla="*/ 13970 w 319088"/>
                <a:gd name="connsiteY173" fmla="*/ 155575 h 328613"/>
                <a:gd name="connsiteX174" fmla="*/ 30480 w 319088"/>
                <a:gd name="connsiteY174" fmla="*/ 152995 h 328613"/>
                <a:gd name="connsiteX175" fmla="*/ 31750 w 319088"/>
                <a:gd name="connsiteY175" fmla="*/ 151705 h 328613"/>
                <a:gd name="connsiteX176" fmla="*/ 31750 w 319088"/>
                <a:gd name="connsiteY176" fmla="*/ 116880 h 328613"/>
                <a:gd name="connsiteX177" fmla="*/ 31750 w 319088"/>
                <a:gd name="connsiteY177" fmla="*/ 115590 h 328613"/>
                <a:gd name="connsiteX178" fmla="*/ 29210 w 319088"/>
                <a:gd name="connsiteY178" fmla="*/ 115590 h 328613"/>
                <a:gd name="connsiteX179" fmla="*/ 158162 w 319088"/>
                <a:gd name="connsiteY179" fmla="*/ 104775 h 328613"/>
                <a:gd name="connsiteX180" fmla="*/ 156868 w 319088"/>
                <a:gd name="connsiteY180" fmla="*/ 106098 h 328613"/>
                <a:gd name="connsiteX181" fmla="*/ 155575 w 319088"/>
                <a:gd name="connsiteY181" fmla="*/ 107421 h 328613"/>
                <a:gd name="connsiteX182" fmla="*/ 155575 w 319088"/>
                <a:gd name="connsiteY182" fmla="*/ 147108 h 328613"/>
                <a:gd name="connsiteX183" fmla="*/ 156868 w 319088"/>
                <a:gd name="connsiteY183" fmla="*/ 149754 h 328613"/>
                <a:gd name="connsiteX184" fmla="*/ 189206 w 319088"/>
                <a:gd name="connsiteY184" fmla="*/ 152400 h 328613"/>
                <a:gd name="connsiteX185" fmla="*/ 190500 w 319088"/>
                <a:gd name="connsiteY185" fmla="*/ 151077 h 328613"/>
                <a:gd name="connsiteX186" fmla="*/ 190500 w 319088"/>
                <a:gd name="connsiteY186" fmla="*/ 149754 h 328613"/>
                <a:gd name="connsiteX187" fmla="*/ 190500 w 319088"/>
                <a:gd name="connsiteY187" fmla="*/ 112712 h 328613"/>
                <a:gd name="connsiteX188" fmla="*/ 189206 w 319088"/>
                <a:gd name="connsiteY188" fmla="*/ 110067 h 328613"/>
                <a:gd name="connsiteX189" fmla="*/ 158162 w 319088"/>
                <a:gd name="connsiteY189" fmla="*/ 104775 h 328613"/>
                <a:gd name="connsiteX190" fmla="*/ 74915 w 319088"/>
                <a:gd name="connsiteY190" fmla="*/ 99735 h 328613"/>
                <a:gd name="connsiteX191" fmla="*/ 50497 w 319088"/>
                <a:gd name="connsiteY191" fmla="*/ 107593 h 328613"/>
                <a:gd name="connsiteX192" fmla="*/ 49212 w 319088"/>
                <a:gd name="connsiteY192" fmla="*/ 110212 h 328613"/>
                <a:gd name="connsiteX193" fmla="*/ 49212 w 319088"/>
                <a:gd name="connsiteY193" fmla="*/ 148194 h 328613"/>
                <a:gd name="connsiteX194" fmla="*/ 49212 w 319088"/>
                <a:gd name="connsiteY194" fmla="*/ 149503 h 328613"/>
                <a:gd name="connsiteX195" fmla="*/ 50497 w 319088"/>
                <a:gd name="connsiteY195" fmla="*/ 150813 h 328613"/>
                <a:gd name="connsiteX196" fmla="*/ 74915 w 319088"/>
                <a:gd name="connsiteY196" fmla="*/ 145574 h 328613"/>
                <a:gd name="connsiteX197" fmla="*/ 76200 w 319088"/>
                <a:gd name="connsiteY197" fmla="*/ 144264 h 328613"/>
                <a:gd name="connsiteX198" fmla="*/ 76200 w 319088"/>
                <a:gd name="connsiteY198" fmla="*/ 101044 h 328613"/>
                <a:gd name="connsiteX199" fmla="*/ 76200 w 319088"/>
                <a:gd name="connsiteY199" fmla="*/ 99735 h 328613"/>
                <a:gd name="connsiteX200" fmla="*/ 74915 w 319088"/>
                <a:gd name="connsiteY200" fmla="*/ 99735 h 328613"/>
                <a:gd name="connsiteX201" fmla="*/ 215322 w 319088"/>
                <a:gd name="connsiteY201" fmla="*/ 98425 h 328613"/>
                <a:gd name="connsiteX202" fmla="*/ 214024 w 319088"/>
                <a:gd name="connsiteY202" fmla="*/ 99695 h 328613"/>
                <a:gd name="connsiteX203" fmla="*/ 212725 w 319088"/>
                <a:gd name="connsiteY203" fmla="*/ 100965 h 328613"/>
                <a:gd name="connsiteX204" fmla="*/ 212725 w 319088"/>
                <a:gd name="connsiteY204" fmla="*/ 151765 h 328613"/>
                <a:gd name="connsiteX205" fmla="*/ 215322 w 319088"/>
                <a:gd name="connsiteY205" fmla="*/ 153035 h 328613"/>
                <a:gd name="connsiteX206" fmla="*/ 238702 w 319088"/>
                <a:gd name="connsiteY206" fmla="*/ 155575 h 328613"/>
                <a:gd name="connsiteX207" fmla="*/ 240001 w 319088"/>
                <a:gd name="connsiteY207" fmla="*/ 155575 h 328613"/>
                <a:gd name="connsiteX208" fmla="*/ 241300 w 319088"/>
                <a:gd name="connsiteY208" fmla="*/ 155575 h 328613"/>
                <a:gd name="connsiteX209" fmla="*/ 241300 w 319088"/>
                <a:gd name="connsiteY209" fmla="*/ 153035 h 328613"/>
                <a:gd name="connsiteX210" fmla="*/ 241300 w 319088"/>
                <a:gd name="connsiteY210" fmla="*/ 106045 h 328613"/>
                <a:gd name="connsiteX211" fmla="*/ 240001 w 319088"/>
                <a:gd name="connsiteY211" fmla="*/ 103505 h 328613"/>
                <a:gd name="connsiteX212" fmla="*/ 215322 w 319088"/>
                <a:gd name="connsiteY212" fmla="*/ 98425 h 328613"/>
                <a:gd name="connsiteX213" fmla="*/ 101311 w 319088"/>
                <a:gd name="connsiteY213" fmla="*/ 96838 h 328613"/>
                <a:gd name="connsiteX214" fmla="*/ 100012 w 319088"/>
                <a:gd name="connsiteY214" fmla="*/ 98108 h 328613"/>
                <a:gd name="connsiteX215" fmla="*/ 100012 w 319088"/>
                <a:gd name="connsiteY215" fmla="*/ 99378 h 328613"/>
                <a:gd name="connsiteX216" fmla="*/ 100012 w 319088"/>
                <a:gd name="connsiteY216" fmla="*/ 142558 h 328613"/>
                <a:gd name="connsiteX217" fmla="*/ 101311 w 319088"/>
                <a:gd name="connsiteY217" fmla="*/ 143828 h 328613"/>
                <a:gd name="connsiteX218" fmla="*/ 140277 w 319088"/>
                <a:gd name="connsiteY218" fmla="*/ 147638 h 328613"/>
                <a:gd name="connsiteX219" fmla="*/ 141576 w 319088"/>
                <a:gd name="connsiteY219" fmla="*/ 146368 h 328613"/>
                <a:gd name="connsiteX220" fmla="*/ 142875 w 319088"/>
                <a:gd name="connsiteY220" fmla="*/ 145098 h 328613"/>
                <a:gd name="connsiteX221" fmla="*/ 142875 w 319088"/>
                <a:gd name="connsiteY221" fmla="*/ 105728 h 328613"/>
                <a:gd name="connsiteX222" fmla="*/ 140277 w 319088"/>
                <a:gd name="connsiteY222" fmla="*/ 103188 h 328613"/>
                <a:gd name="connsiteX223" fmla="*/ 101311 w 319088"/>
                <a:gd name="connsiteY223" fmla="*/ 96838 h 328613"/>
                <a:gd name="connsiteX224" fmla="*/ 288925 w 319088"/>
                <a:gd name="connsiteY224" fmla="*/ 84138 h 328613"/>
                <a:gd name="connsiteX225" fmla="*/ 288925 w 319088"/>
                <a:gd name="connsiteY225" fmla="*/ 85442 h 328613"/>
                <a:gd name="connsiteX226" fmla="*/ 288925 w 319088"/>
                <a:gd name="connsiteY226" fmla="*/ 115435 h 328613"/>
                <a:gd name="connsiteX227" fmla="*/ 290195 w 319088"/>
                <a:gd name="connsiteY227" fmla="*/ 116739 h 328613"/>
                <a:gd name="connsiteX228" fmla="*/ 305435 w 319088"/>
                <a:gd name="connsiteY228" fmla="*/ 120651 h 328613"/>
                <a:gd name="connsiteX229" fmla="*/ 306705 w 319088"/>
                <a:gd name="connsiteY229" fmla="*/ 120651 h 328613"/>
                <a:gd name="connsiteX230" fmla="*/ 307975 w 319088"/>
                <a:gd name="connsiteY230" fmla="*/ 119347 h 328613"/>
                <a:gd name="connsiteX231" fmla="*/ 307975 w 319088"/>
                <a:gd name="connsiteY231" fmla="*/ 118043 h 328613"/>
                <a:gd name="connsiteX232" fmla="*/ 307975 w 319088"/>
                <a:gd name="connsiteY232" fmla="*/ 90658 h 328613"/>
                <a:gd name="connsiteX233" fmla="*/ 306705 w 319088"/>
                <a:gd name="connsiteY233" fmla="*/ 89354 h 328613"/>
                <a:gd name="connsiteX234" fmla="*/ 290195 w 319088"/>
                <a:gd name="connsiteY234" fmla="*/ 84138 h 328613"/>
                <a:gd name="connsiteX235" fmla="*/ 288925 w 319088"/>
                <a:gd name="connsiteY235" fmla="*/ 84138 h 328613"/>
                <a:gd name="connsiteX236" fmla="*/ 260350 w 319088"/>
                <a:gd name="connsiteY236" fmla="*/ 77788 h 328613"/>
                <a:gd name="connsiteX237" fmla="*/ 260350 w 319088"/>
                <a:gd name="connsiteY237" fmla="*/ 79058 h 328613"/>
                <a:gd name="connsiteX238" fmla="*/ 260350 w 319088"/>
                <a:gd name="connsiteY238" fmla="*/ 109538 h 328613"/>
                <a:gd name="connsiteX239" fmla="*/ 261584 w 319088"/>
                <a:gd name="connsiteY239" fmla="*/ 110808 h 328613"/>
                <a:gd name="connsiteX240" fmla="*/ 280105 w 319088"/>
                <a:gd name="connsiteY240" fmla="*/ 115888 h 328613"/>
                <a:gd name="connsiteX241" fmla="*/ 281340 w 319088"/>
                <a:gd name="connsiteY241" fmla="*/ 114618 h 328613"/>
                <a:gd name="connsiteX242" fmla="*/ 282575 w 319088"/>
                <a:gd name="connsiteY242" fmla="*/ 113348 h 328613"/>
                <a:gd name="connsiteX243" fmla="*/ 282575 w 319088"/>
                <a:gd name="connsiteY243" fmla="*/ 85408 h 328613"/>
                <a:gd name="connsiteX244" fmla="*/ 281340 w 319088"/>
                <a:gd name="connsiteY244" fmla="*/ 82868 h 328613"/>
                <a:gd name="connsiteX245" fmla="*/ 262819 w 319088"/>
                <a:gd name="connsiteY245" fmla="*/ 77788 h 328613"/>
                <a:gd name="connsiteX246" fmla="*/ 260350 w 319088"/>
                <a:gd name="connsiteY246" fmla="*/ 77788 h 328613"/>
                <a:gd name="connsiteX247" fmla="*/ 29210 w 319088"/>
                <a:gd name="connsiteY247" fmla="*/ 63500 h 328613"/>
                <a:gd name="connsiteX248" fmla="*/ 12700 w 319088"/>
                <a:gd name="connsiteY248" fmla="*/ 73731 h 328613"/>
                <a:gd name="connsiteX249" fmla="*/ 12700 w 319088"/>
                <a:gd name="connsiteY249" fmla="*/ 75009 h 328613"/>
                <a:gd name="connsiteX250" fmla="*/ 12700 w 319088"/>
                <a:gd name="connsiteY250" fmla="*/ 106980 h 328613"/>
                <a:gd name="connsiteX251" fmla="*/ 12700 w 319088"/>
                <a:gd name="connsiteY251" fmla="*/ 108259 h 328613"/>
                <a:gd name="connsiteX252" fmla="*/ 13970 w 319088"/>
                <a:gd name="connsiteY252" fmla="*/ 109538 h 328613"/>
                <a:gd name="connsiteX253" fmla="*/ 15240 w 319088"/>
                <a:gd name="connsiteY253" fmla="*/ 108259 h 328613"/>
                <a:gd name="connsiteX254" fmla="*/ 31750 w 319088"/>
                <a:gd name="connsiteY254" fmla="*/ 101865 h 328613"/>
                <a:gd name="connsiteX255" fmla="*/ 31750 w 319088"/>
                <a:gd name="connsiteY255" fmla="*/ 99307 h 328613"/>
                <a:gd name="connsiteX256" fmla="*/ 31750 w 319088"/>
                <a:gd name="connsiteY256" fmla="*/ 66058 h 328613"/>
                <a:gd name="connsiteX257" fmla="*/ 31750 w 319088"/>
                <a:gd name="connsiteY257" fmla="*/ 63500 h 328613"/>
                <a:gd name="connsiteX258" fmla="*/ 29210 w 319088"/>
                <a:gd name="connsiteY258" fmla="*/ 63500 h 328613"/>
                <a:gd name="connsiteX259" fmla="*/ 156868 w 319088"/>
                <a:gd name="connsiteY259" fmla="*/ 47625 h 328613"/>
                <a:gd name="connsiteX260" fmla="*/ 155575 w 319088"/>
                <a:gd name="connsiteY260" fmla="*/ 48920 h 328613"/>
                <a:gd name="connsiteX261" fmla="*/ 155575 w 319088"/>
                <a:gd name="connsiteY261" fmla="*/ 89067 h 328613"/>
                <a:gd name="connsiteX262" fmla="*/ 156868 w 319088"/>
                <a:gd name="connsiteY262" fmla="*/ 90363 h 328613"/>
                <a:gd name="connsiteX263" fmla="*/ 187913 w 319088"/>
                <a:gd name="connsiteY263" fmla="*/ 96838 h 328613"/>
                <a:gd name="connsiteX264" fmla="*/ 189206 w 319088"/>
                <a:gd name="connsiteY264" fmla="*/ 96838 h 328613"/>
                <a:gd name="connsiteX265" fmla="*/ 190500 w 319088"/>
                <a:gd name="connsiteY265" fmla="*/ 96838 h 328613"/>
                <a:gd name="connsiteX266" fmla="*/ 190500 w 319088"/>
                <a:gd name="connsiteY266" fmla="*/ 95543 h 328613"/>
                <a:gd name="connsiteX267" fmla="*/ 190500 w 319088"/>
                <a:gd name="connsiteY267" fmla="*/ 57986 h 328613"/>
                <a:gd name="connsiteX268" fmla="*/ 189206 w 319088"/>
                <a:gd name="connsiteY268" fmla="*/ 56691 h 328613"/>
                <a:gd name="connsiteX269" fmla="*/ 158162 w 319088"/>
                <a:gd name="connsiteY269" fmla="*/ 47625 h 328613"/>
                <a:gd name="connsiteX270" fmla="*/ 156868 w 319088"/>
                <a:gd name="connsiteY270" fmla="*/ 47625 h 328613"/>
                <a:gd name="connsiteX271" fmla="*/ 73629 w 319088"/>
                <a:gd name="connsiteY271" fmla="*/ 34925 h 328613"/>
                <a:gd name="connsiteX272" fmla="*/ 49212 w 319088"/>
                <a:gd name="connsiteY272" fmla="*/ 50511 h 328613"/>
                <a:gd name="connsiteX273" fmla="*/ 49212 w 319088"/>
                <a:gd name="connsiteY273" fmla="*/ 51810 h 328613"/>
                <a:gd name="connsiteX274" fmla="*/ 49212 w 319088"/>
                <a:gd name="connsiteY274" fmla="*/ 90776 h 328613"/>
                <a:gd name="connsiteX275" fmla="*/ 49212 w 319088"/>
                <a:gd name="connsiteY275" fmla="*/ 92075 h 328613"/>
                <a:gd name="connsiteX276" fmla="*/ 50497 w 319088"/>
                <a:gd name="connsiteY276" fmla="*/ 92075 h 328613"/>
                <a:gd name="connsiteX277" fmla="*/ 51782 w 319088"/>
                <a:gd name="connsiteY277" fmla="*/ 92075 h 328613"/>
                <a:gd name="connsiteX278" fmla="*/ 76200 w 319088"/>
                <a:gd name="connsiteY278" fmla="*/ 81684 h 328613"/>
                <a:gd name="connsiteX279" fmla="*/ 76200 w 319088"/>
                <a:gd name="connsiteY279" fmla="*/ 79086 h 328613"/>
                <a:gd name="connsiteX280" fmla="*/ 76200 w 319088"/>
                <a:gd name="connsiteY280" fmla="*/ 36224 h 328613"/>
                <a:gd name="connsiteX281" fmla="*/ 76200 w 319088"/>
                <a:gd name="connsiteY281" fmla="*/ 34925 h 328613"/>
                <a:gd name="connsiteX282" fmla="*/ 73629 w 319088"/>
                <a:gd name="connsiteY282" fmla="*/ 34925 h 328613"/>
                <a:gd name="connsiteX283" fmla="*/ 100012 w 319088"/>
                <a:gd name="connsiteY283" fmla="*/ 30163 h 328613"/>
                <a:gd name="connsiteX284" fmla="*/ 100012 w 319088"/>
                <a:gd name="connsiteY284" fmla="*/ 32747 h 328613"/>
                <a:gd name="connsiteX285" fmla="*/ 100012 w 319088"/>
                <a:gd name="connsiteY285" fmla="*/ 76681 h 328613"/>
                <a:gd name="connsiteX286" fmla="*/ 101311 w 319088"/>
                <a:gd name="connsiteY286" fmla="*/ 77973 h 328613"/>
                <a:gd name="connsiteX287" fmla="*/ 140277 w 319088"/>
                <a:gd name="connsiteY287" fmla="*/ 85726 h 328613"/>
                <a:gd name="connsiteX288" fmla="*/ 141576 w 319088"/>
                <a:gd name="connsiteY288" fmla="*/ 85726 h 328613"/>
                <a:gd name="connsiteX289" fmla="*/ 142875 w 319088"/>
                <a:gd name="connsiteY289" fmla="*/ 84434 h 328613"/>
                <a:gd name="connsiteX290" fmla="*/ 142875 w 319088"/>
                <a:gd name="connsiteY290" fmla="*/ 43085 h 328613"/>
                <a:gd name="connsiteX291" fmla="*/ 141576 w 319088"/>
                <a:gd name="connsiteY291" fmla="*/ 41792 h 328613"/>
                <a:gd name="connsiteX292" fmla="*/ 102610 w 319088"/>
                <a:gd name="connsiteY292" fmla="*/ 30163 h 328613"/>
                <a:gd name="connsiteX293" fmla="*/ 100012 w 319088"/>
                <a:gd name="connsiteY293" fmla="*/ 30163 h 328613"/>
                <a:gd name="connsiteX294" fmla="*/ 87846 w 319088"/>
                <a:gd name="connsiteY294" fmla="*/ 0 h 328613"/>
                <a:gd name="connsiteX295" fmla="*/ 90430 w 319088"/>
                <a:gd name="connsiteY295" fmla="*/ 0 h 328613"/>
                <a:gd name="connsiteX296" fmla="*/ 204113 w 319088"/>
                <a:gd name="connsiteY296" fmla="*/ 37667 h 328613"/>
                <a:gd name="connsiteX297" fmla="*/ 207988 w 319088"/>
                <a:gd name="connsiteY297" fmla="*/ 42863 h 328613"/>
                <a:gd name="connsiteX298" fmla="*/ 207988 w 319088"/>
                <a:gd name="connsiteY298" fmla="*/ 70139 h 328613"/>
                <a:gd name="connsiteX299" fmla="*/ 248036 w 319088"/>
                <a:gd name="connsiteY299" fmla="*/ 54552 h 328613"/>
                <a:gd name="connsiteX300" fmla="*/ 250619 w 319088"/>
                <a:gd name="connsiteY300" fmla="*/ 53253 h 328613"/>
                <a:gd name="connsiteX301" fmla="*/ 251911 w 319088"/>
                <a:gd name="connsiteY301" fmla="*/ 53253 h 328613"/>
                <a:gd name="connsiteX302" fmla="*/ 315213 w 319088"/>
                <a:gd name="connsiteY302" fmla="*/ 74035 h 328613"/>
                <a:gd name="connsiteX303" fmla="*/ 319088 w 319088"/>
                <a:gd name="connsiteY303" fmla="*/ 80530 h 328613"/>
                <a:gd name="connsiteX304" fmla="*/ 319088 w 319088"/>
                <a:gd name="connsiteY304" fmla="*/ 266267 h 328613"/>
                <a:gd name="connsiteX305" fmla="*/ 315213 w 319088"/>
                <a:gd name="connsiteY305" fmla="*/ 271463 h 328613"/>
                <a:gd name="connsiteX306" fmla="*/ 251911 w 319088"/>
                <a:gd name="connsiteY306" fmla="*/ 287049 h 328613"/>
                <a:gd name="connsiteX307" fmla="*/ 204113 w 319088"/>
                <a:gd name="connsiteY307" fmla="*/ 300038 h 328613"/>
                <a:gd name="connsiteX308" fmla="*/ 89138 w 319088"/>
                <a:gd name="connsiteY308" fmla="*/ 328613 h 328613"/>
                <a:gd name="connsiteX309" fmla="*/ 87846 w 319088"/>
                <a:gd name="connsiteY309" fmla="*/ 328613 h 328613"/>
                <a:gd name="connsiteX310" fmla="*/ 85262 w 319088"/>
                <a:gd name="connsiteY310" fmla="*/ 328613 h 328613"/>
                <a:gd name="connsiteX311" fmla="*/ 2583 w 319088"/>
                <a:gd name="connsiteY311" fmla="*/ 281854 h 328613"/>
                <a:gd name="connsiteX312" fmla="*/ 0 w 319088"/>
                <a:gd name="connsiteY312" fmla="*/ 277957 h 328613"/>
                <a:gd name="connsiteX313" fmla="*/ 0 w 319088"/>
                <a:gd name="connsiteY313" fmla="*/ 64943 h 328613"/>
                <a:gd name="connsiteX314" fmla="*/ 1292 w 319088"/>
                <a:gd name="connsiteY314" fmla="*/ 61047 h 328613"/>
                <a:gd name="connsiteX315" fmla="*/ 85262 w 319088"/>
                <a:gd name="connsiteY315" fmla="*/ 1299 h 328613"/>
                <a:gd name="connsiteX316" fmla="*/ 87846 w 319088"/>
                <a:gd name="connsiteY316"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Lst>
              <a:rect l="l" t="t" r="r" b="b"/>
              <a:pathLst>
                <a:path w="319088" h="328613">
                  <a:moveTo>
                    <a:pt x="140277" y="225425"/>
                  </a:moveTo>
                  <a:cubicBezTo>
                    <a:pt x="140277" y="225425"/>
                    <a:pt x="140277" y="225425"/>
                    <a:pt x="101311" y="229351"/>
                  </a:cubicBezTo>
                  <a:cubicBezTo>
                    <a:pt x="100012" y="229351"/>
                    <a:pt x="100012" y="229351"/>
                    <a:pt x="100012" y="230660"/>
                  </a:cubicBezTo>
                  <a:cubicBezTo>
                    <a:pt x="100012" y="230660"/>
                    <a:pt x="100012" y="230660"/>
                    <a:pt x="100012" y="319646"/>
                  </a:cubicBezTo>
                  <a:cubicBezTo>
                    <a:pt x="100012" y="320954"/>
                    <a:pt x="100012" y="320954"/>
                    <a:pt x="100012" y="322263"/>
                  </a:cubicBezTo>
                  <a:cubicBezTo>
                    <a:pt x="101311" y="322263"/>
                    <a:pt x="101311" y="322263"/>
                    <a:pt x="101311" y="322263"/>
                  </a:cubicBezTo>
                  <a:cubicBezTo>
                    <a:pt x="101311" y="322263"/>
                    <a:pt x="101311" y="322263"/>
                    <a:pt x="102610" y="322263"/>
                  </a:cubicBezTo>
                  <a:cubicBezTo>
                    <a:pt x="102610" y="322263"/>
                    <a:pt x="102610" y="322263"/>
                    <a:pt x="140277" y="311794"/>
                  </a:cubicBezTo>
                  <a:cubicBezTo>
                    <a:pt x="141576" y="311794"/>
                    <a:pt x="142875" y="311794"/>
                    <a:pt x="142875" y="310485"/>
                  </a:cubicBezTo>
                  <a:lnTo>
                    <a:pt x="142875" y="228042"/>
                  </a:lnTo>
                  <a:cubicBezTo>
                    <a:pt x="142875" y="226734"/>
                    <a:pt x="141576" y="226734"/>
                    <a:pt x="141576" y="226734"/>
                  </a:cubicBezTo>
                  <a:cubicBezTo>
                    <a:pt x="141576" y="225425"/>
                    <a:pt x="140277" y="225425"/>
                    <a:pt x="140277" y="225425"/>
                  </a:cubicBezTo>
                  <a:close/>
                  <a:moveTo>
                    <a:pt x="49212" y="223838"/>
                  </a:moveTo>
                  <a:cubicBezTo>
                    <a:pt x="49212" y="225108"/>
                    <a:pt x="49212" y="225108"/>
                    <a:pt x="49212" y="226378"/>
                  </a:cubicBezTo>
                  <a:cubicBezTo>
                    <a:pt x="49212" y="226378"/>
                    <a:pt x="49212" y="226378"/>
                    <a:pt x="49212" y="263208"/>
                  </a:cubicBezTo>
                  <a:cubicBezTo>
                    <a:pt x="49212" y="264478"/>
                    <a:pt x="49212" y="264478"/>
                    <a:pt x="50497" y="265748"/>
                  </a:cubicBezTo>
                  <a:cubicBezTo>
                    <a:pt x="50497" y="265748"/>
                    <a:pt x="50497" y="265748"/>
                    <a:pt x="74915" y="274638"/>
                  </a:cubicBezTo>
                  <a:cubicBezTo>
                    <a:pt x="74915" y="274638"/>
                    <a:pt x="76200" y="274638"/>
                    <a:pt x="76200" y="273368"/>
                  </a:cubicBezTo>
                  <a:cubicBezTo>
                    <a:pt x="76200" y="273368"/>
                    <a:pt x="76200" y="273368"/>
                    <a:pt x="76200" y="272098"/>
                  </a:cubicBezTo>
                  <a:lnTo>
                    <a:pt x="76200" y="230188"/>
                  </a:lnTo>
                  <a:cubicBezTo>
                    <a:pt x="76200" y="228918"/>
                    <a:pt x="76200" y="228918"/>
                    <a:pt x="74915" y="228918"/>
                  </a:cubicBezTo>
                  <a:cubicBezTo>
                    <a:pt x="74915" y="228918"/>
                    <a:pt x="74915" y="228918"/>
                    <a:pt x="50497" y="223838"/>
                  </a:cubicBezTo>
                  <a:cubicBezTo>
                    <a:pt x="50497" y="223838"/>
                    <a:pt x="50497" y="223838"/>
                    <a:pt x="49212" y="223838"/>
                  </a:cubicBezTo>
                  <a:close/>
                  <a:moveTo>
                    <a:pt x="189206" y="222250"/>
                  </a:moveTo>
                  <a:cubicBezTo>
                    <a:pt x="189206" y="222250"/>
                    <a:pt x="189206" y="222250"/>
                    <a:pt x="156868" y="224848"/>
                  </a:cubicBezTo>
                  <a:cubicBezTo>
                    <a:pt x="156868" y="224848"/>
                    <a:pt x="155575" y="226147"/>
                    <a:pt x="155575" y="226147"/>
                  </a:cubicBezTo>
                  <a:cubicBezTo>
                    <a:pt x="155575" y="226147"/>
                    <a:pt x="155575" y="226147"/>
                    <a:pt x="155575" y="305377"/>
                  </a:cubicBezTo>
                  <a:cubicBezTo>
                    <a:pt x="155575" y="306676"/>
                    <a:pt x="155575" y="306676"/>
                    <a:pt x="156868" y="307975"/>
                  </a:cubicBezTo>
                  <a:cubicBezTo>
                    <a:pt x="156868" y="307975"/>
                    <a:pt x="156868" y="307975"/>
                    <a:pt x="158162" y="307975"/>
                  </a:cubicBezTo>
                  <a:cubicBezTo>
                    <a:pt x="158162" y="307975"/>
                    <a:pt x="158162" y="307975"/>
                    <a:pt x="189206" y="300182"/>
                  </a:cubicBezTo>
                  <a:cubicBezTo>
                    <a:pt x="190500" y="300182"/>
                    <a:pt x="190500" y="298883"/>
                    <a:pt x="190500" y="297584"/>
                  </a:cubicBezTo>
                  <a:lnTo>
                    <a:pt x="190500" y="223549"/>
                  </a:lnTo>
                  <a:cubicBezTo>
                    <a:pt x="190500" y="223549"/>
                    <a:pt x="190500" y="223549"/>
                    <a:pt x="190500" y="222250"/>
                  </a:cubicBezTo>
                  <a:cubicBezTo>
                    <a:pt x="189206" y="222250"/>
                    <a:pt x="189206" y="222250"/>
                    <a:pt x="189206" y="222250"/>
                  </a:cubicBezTo>
                  <a:close/>
                  <a:moveTo>
                    <a:pt x="12700" y="217488"/>
                  </a:moveTo>
                  <a:cubicBezTo>
                    <a:pt x="12700" y="217488"/>
                    <a:pt x="12700" y="218778"/>
                    <a:pt x="12700" y="218778"/>
                  </a:cubicBezTo>
                  <a:cubicBezTo>
                    <a:pt x="12700" y="218778"/>
                    <a:pt x="12700" y="218778"/>
                    <a:pt x="12700" y="251024"/>
                  </a:cubicBezTo>
                  <a:cubicBezTo>
                    <a:pt x="12700" y="252314"/>
                    <a:pt x="12700" y="252314"/>
                    <a:pt x="13970" y="252314"/>
                  </a:cubicBezTo>
                  <a:cubicBezTo>
                    <a:pt x="13970" y="252314"/>
                    <a:pt x="13970" y="252314"/>
                    <a:pt x="29210" y="258763"/>
                  </a:cubicBezTo>
                  <a:cubicBezTo>
                    <a:pt x="30480" y="258763"/>
                    <a:pt x="30480" y="258763"/>
                    <a:pt x="30480" y="258763"/>
                  </a:cubicBezTo>
                  <a:cubicBezTo>
                    <a:pt x="30480" y="258763"/>
                    <a:pt x="31750" y="258763"/>
                    <a:pt x="31750" y="258763"/>
                  </a:cubicBezTo>
                  <a:cubicBezTo>
                    <a:pt x="31750" y="258763"/>
                    <a:pt x="31750" y="257473"/>
                    <a:pt x="31750" y="257473"/>
                  </a:cubicBezTo>
                  <a:lnTo>
                    <a:pt x="31750" y="222647"/>
                  </a:lnTo>
                  <a:cubicBezTo>
                    <a:pt x="31750" y="221358"/>
                    <a:pt x="31750" y="220068"/>
                    <a:pt x="30480" y="220068"/>
                  </a:cubicBezTo>
                  <a:cubicBezTo>
                    <a:pt x="30480" y="220068"/>
                    <a:pt x="30480" y="220068"/>
                    <a:pt x="13970" y="217488"/>
                  </a:cubicBezTo>
                  <a:cubicBezTo>
                    <a:pt x="13970" y="217488"/>
                    <a:pt x="13970" y="217488"/>
                    <a:pt x="12700" y="217488"/>
                  </a:cubicBezTo>
                  <a:close/>
                  <a:moveTo>
                    <a:pt x="280105" y="214313"/>
                  </a:moveTo>
                  <a:cubicBezTo>
                    <a:pt x="280105" y="214313"/>
                    <a:pt x="280105" y="214313"/>
                    <a:pt x="261584" y="215595"/>
                  </a:cubicBezTo>
                  <a:cubicBezTo>
                    <a:pt x="260350" y="215595"/>
                    <a:pt x="260350" y="216877"/>
                    <a:pt x="260350" y="216877"/>
                  </a:cubicBezTo>
                  <a:cubicBezTo>
                    <a:pt x="260350" y="216877"/>
                    <a:pt x="260350" y="216877"/>
                    <a:pt x="260350" y="278424"/>
                  </a:cubicBezTo>
                  <a:cubicBezTo>
                    <a:pt x="260350" y="279706"/>
                    <a:pt x="260350" y="279706"/>
                    <a:pt x="260350" y="279706"/>
                  </a:cubicBezTo>
                  <a:cubicBezTo>
                    <a:pt x="261584" y="279706"/>
                    <a:pt x="261584" y="280988"/>
                    <a:pt x="261584" y="280988"/>
                  </a:cubicBezTo>
                  <a:cubicBezTo>
                    <a:pt x="261584" y="280988"/>
                    <a:pt x="261584" y="280988"/>
                    <a:pt x="262819" y="280988"/>
                  </a:cubicBezTo>
                  <a:cubicBezTo>
                    <a:pt x="262819" y="280988"/>
                    <a:pt x="262819" y="280988"/>
                    <a:pt x="280105" y="275859"/>
                  </a:cubicBezTo>
                  <a:cubicBezTo>
                    <a:pt x="281340" y="275859"/>
                    <a:pt x="282575" y="274577"/>
                    <a:pt x="282575" y="273295"/>
                  </a:cubicBezTo>
                  <a:lnTo>
                    <a:pt x="282575" y="215595"/>
                  </a:lnTo>
                  <a:cubicBezTo>
                    <a:pt x="282575" y="215595"/>
                    <a:pt x="281340" y="214313"/>
                    <a:pt x="281340" y="214313"/>
                  </a:cubicBezTo>
                  <a:cubicBezTo>
                    <a:pt x="281340" y="214313"/>
                    <a:pt x="280105" y="214313"/>
                    <a:pt x="280105" y="214313"/>
                  </a:cubicBezTo>
                  <a:close/>
                  <a:moveTo>
                    <a:pt x="306983" y="211138"/>
                  </a:moveTo>
                  <a:cubicBezTo>
                    <a:pt x="306983" y="211138"/>
                    <a:pt x="306983" y="211138"/>
                    <a:pt x="290215" y="212428"/>
                  </a:cubicBezTo>
                  <a:cubicBezTo>
                    <a:pt x="288925" y="212428"/>
                    <a:pt x="288925" y="213718"/>
                    <a:pt x="288925" y="215008"/>
                  </a:cubicBezTo>
                  <a:cubicBezTo>
                    <a:pt x="288925" y="215008"/>
                    <a:pt x="288925" y="215008"/>
                    <a:pt x="288925" y="271761"/>
                  </a:cubicBezTo>
                  <a:cubicBezTo>
                    <a:pt x="288925" y="271761"/>
                    <a:pt x="288925" y="273051"/>
                    <a:pt x="288925" y="273051"/>
                  </a:cubicBezTo>
                  <a:cubicBezTo>
                    <a:pt x="288925" y="273051"/>
                    <a:pt x="290215" y="273051"/>
                    <a:pt x="290215" y="273051"/>
                  </a:cubicBezTo>
                  <a:cubicBezTo>
                    <a:pt x="290215" y="273051"/>
                    <a:pt x="290215" y="273051"/>
                    <a:pt x="308273" y="269181"/>
                  </a:cubicBezTo>
                  <a:cubicBezTo>
                    <a:pt x="308273" y="269181"/>
                    <a:pt x="309563" y="267892"/>
                    <a:pt x="309563" y="266602"/>
                  </a:cubicBezTo>
                  <a:cubicBezTo>
                    <a:pt x="309563" y="266602"/>
                    <a:pt x="309563" y="266602"/>
                    <a:pt x="308273" y="212428"/>
                  </a:cubicBezTo>
                  <a:cubicBezTo>
                    <a:pt x="308273" y="212428"/>
                    <a:pt x="308273" y="212428"/>
                    <a:pt x="308273" y="211138"/>
                  </a:cubicBezTo>
                  <a:cubicBezTo>
                    <a:pt x="306983" y="211138"/>
                    <a:pt x="306983" y="211138"/>
                    <a:pt x="306983" y="211138"/>
                  </a:cubicBezTo>
                  <a:close/>
                  <a:moveTo>
                    <a:pt x="290195" y="169863"/>
                  </a:moveTo>
                  <a:cubicBezTo>
                    <a:pt x="290195" y="169863"/>
                    <a:pt x="288925" y="169863"/>
                    <a:pt x="288925" y="171196"/>
                  </a:cubicBezTo>
                  <a:cubicBezTo>
                    <a:pt x="288925" y="171196"/>
                    <a:pt x="288925" y="171196"/>
                    <a:pt x="288925" y="172530"/>
                  </a:cubicBezTo>
                  <a:lnTo>
                    <a:pt x="288925" y="201867"/>
                  </a:lnTo>
                  <a:cubicBezTo>
                    <a:pt x="288925" y="201867"/>
                    <a:pt x="288925" y="201867"/>
                    <a:pt x="288925" y="203201"/>
                  </a:cubicBezTo>
                  <a:cubicBezTo>
                    <a:pt x="288925" y="203201"/>
                    <a:pt x="290195" y="203201"/>
                    <a:pt x="290195" y="203201"/>
                  </a:cubicBezTo>
                  <a:cubicBezTo>
                    <a:pt x="290195" y="203201"/>
                    <a:pt x="290195" y="203201"/>
                    <a:pt x="306705" y="201867"/>
                  </a:cubicBezTo>
                  <a:cubicBezTo>
                    <a:pt x="307975" y="201867"/>
                    <a:pt x="307975" y="201867"/>
                    <a:pt x="307975" y="200534"/>
                  </a:cubicBezTo>
                  <a:cubicBezTo>
                    <a:pt x="307975" y="200534"/>
                    <a:pt x="307975" y="200534"/>
                    <a:pt x="307975" y="172530"/>
                  </a:cubicBezTo>
                  <a:cubicBezTo>
                    <a:pt x="307975" y="171196"/>
                    <a:pt x="307975" y="171196"/>
                    <a:pt x="306705" y="171196"/>
                  </a:cubicBezTo>
                  <a:cubicBezTo>
                    <a:pt x="306705" y="171196"/>
                    <a:pt x="306705" y="171196"/>
                    <a:pt x="290195" y="169863"/>
                  </a:cubicBezTo>
                  <a:close/>
                  <a:moveTo>
                    <a:pt x="261584" y="168275"/>
                  </a:moveTo>
                  <a:cubicBezTo>
                    <a:pt x="261584" y="168275"/>
                    <a:pt x="260350" y="168275"/>
                    <a:pt x="260350" y="169568"/>
                  </a:cubicBezTo>
                  <a:cubicBezTo>
                    <a:pt x="260350" y="169568"/>
                    <a:pt x="260350" y="169568"/>
                    <a:pt x="260350" y="170862"/>
                  </a:cubicBezTo>
                  <a:cubicBezTo>
                    <a:pt x="260350" y="170862"/>
                    <a:pt x="260350" y="170862"/>
                    <a:pt x="260350" y="201906"/>
                  </a:cubicBezTo>
                  <a:cubicBezTo>
                    <a:pt x="260350" y="201906"/>
                    <a:pt x="260350" y="201906"/>
                    <a:pt x="260350" y="203200"/>
                  </a:cubicBezTo>
                  <a:cubicBezTo>
                    <a:pt x="260350" y="203200"/>
                    <a:pt x="261584" y="203200"/>
                    <a:pt x="261584" y="203200"/>
                  </a:cubicBezTo>
                  <a:cubicBezTo>
                    <a:pt x="261584" y="203200"/>
                    <a:pt x="261584" y="203200"/>
                    <a:pt x="280105" y="201906"/>
                  </a:cubicBezTo>
                  <a:cubicBezTo>
                    <a:pt x="281340" y="201906"/>
                    <a:pt x="282575" y="201906"/>
                    <a:pt x="282575" y="200613"/>
                  </a:cubicBezTo>
                  <a:lnTo>
                    <a:pt x="282575" y="170862"/>
                  </a:lnTo>
                  <a:cubicBezTo>
                    <a:pt x="282575" y="170862"/>
                    <a:pt x="281340" y="169568"/>
                    <a:pt x="280105" y="169568"/>
                  </a:cubicBezTo>
                  <a:cubicBezTo>
                    <a:pt x="280105" y="169568"/>
                    <a:pt x="280105" y="169568"/>
                    <a:pt x="261584" y="168275"/>
                  </a:cubicBezTo>
                  <a:close/>
                  <a:moveTo>
                    <a:pt x="214024" y="168275"/>
                  </a:moveTo>
                  <a:cubicBezTo>
                    <a:pt x="214024" y="169567"/>
                    <a:pt x="212725" y="169567"/>
                    <a:pt x="212725" y="169567"/>
                  </a:cubicBezTo>
                  <a:cubicBezTo>
                    <a:pt x="212725" y="169567"/>
                    <a:pt x="212725" y="169567"/>
                    <a:pt x="212725" y="222546"/>
                  </a:cubicBezTo>
                  <a:cubicBezTo>
                    <a:pt x="212725" y="222546"/>
                    <a:pt x="214024" y="222546"/>
                    <a:pt x="214024" y="223838"/>
                  </a:cubicBezTo>
                  <a:cubicBezTo>
                    <a:pt x="214024" y="223838"/>
                    <a:pt x="214024" y="223838"/>
                    <a:pt x="215322" y="223838"/>
                  </a:cubicBezTo>
                  <a:cubicBezTo>
                    <a:pt x="215322" y="223838"/>
                    <a:pt x="215322" y="223838"/>
                    <a:pt x="240001" y="221254"/>
                  </a:cubicBezTo>
                  <a:cubicBezTo>
                    <a:pt x="240001" y="221254"/>
                    <a:pt x="241300" y="221254"/>
                    <a:pt x="241300" y="219962"/>
                  </a:cubicBezTo>
                  <a:lnTo>
                    <a:pt x="241300" y="170859"/>
                  </a:lnTo>
                  <a:cubicBezTo>
                    <a:pt x="241300" y="169567"/>
                    <a:pt x="240001" y="169567"/>
                    <a:pt x="240001" y="169567"/>
                  </a:cubicBezTo>
                  <a:cubicBezTo>
                    <a:pt x="240001" y="169567"/>
                    <a:pt x="240001" y="169567"/>
                    <a:pt x="215322" y="168275"/>
                  </a:cubicBezTo>
                  <a:cubicBezTo>
                    <a:pt x="214024" y="168275"/>
                    <a:pt x="214024" y="168275"/>
                    <a:pt x="214024" y="168275"/>
                  </a:cubicBezTo>
                  <a:close/>
                  <a:moveTo>
                    <a:pt x="30480" y="168275"/>
                  </a:moveTo>
                  <a:cubicBezTo>
                    <a:pt x="30480" y="168275"/>
                    <a:pt x="30480" y="168275"/>
                    <a:pt x="13970" y="169545"/>
                  </a:cubicBezTo>
                  <a:cubicBezTo>
                    <a:pt x="12700" y="169545"/>
                    <a:pt x="12700" y="170815"/>
                    <a:pt x="12700" y="170815"/>
                  </a:cubicBezTo>
                  <a:cubicBezTo>
                    <a:pt x="12700" y="170815"/>
                    <a:pt x="12700" y="170815"/>
                    <a:pt x="12700" y="202565"/>
                  </a:cubicBezTo>
                  <a:cubicBezTo>
                    <a:pt x="12700" y="203835"/>
                    <a:pt x="12700" y="203835"/>
                    <a:pt x="13970" y="203835"/>
                  </a:cubicBezTo>
                  <a:cubicBezTo>
                    <a:pt x="13970" y="203835"/>
                    <a:pt x="13970" y="203835"/>
                    <a:pt x="30480" y="206375"/>
                  </a:cubicBezTo>
                  <a:cubicBezTo>
                    <a:pt x="30480" y="206375"/>
                    <a:pt x="31750" y="206375"/>
                    <a:pt x="31750" y="205105"/>
                  </a:cubicBezTo>
                  <a:cubicBezTo>
                    <a:pt x="31750" y="205105"/>
                    <a:pt x="31750" y="205105"/>
                    <a:pt x="31750" y="203835"/>
                  </a:cubicBezTo>
                  <a:lnTo>
                    <a:pt x="31750" y="169545"/>
                  </a:lnTo>
                  <a:cubicBezTo>
                    <a:pt x="31750" y="169545"/>
                    <a:pt x="31750" y="169545"/>
                    <a:pt x="31750" y="168275"/>
                  </a:cubicBezTo>
                  <a:cubicBezTo>
                    <a:pt x="31750" y="168275"/>
                    <a:pt x="30480" y="168275"/>
                    <a:pt x="30480" y="168275"/>
                  </a:cubicBezTo>
                  <a:close/>
                  <a:moveTo>
                    <a:pt x="158162" y="165100"/>
                  </a:moveTo>
                  <a:cubicBezTo>
                    <a:pt x="156868" y="165100"/>
                    <a:pt x="156868" y="165100"/>
                    <a:pt x="156868" y="166407"/>
                  </a:cubicBezTo>
                  <a:cubicBezTo>
                    <a:pt x="155575" y="166407"/>
                    <a:pt x="155575" y="166407"/>
                    <a:pt x="155575" y="167715"/>
                  </a:cubicBezTo>
                  <a:cubicBezTo>
                    <a:pt x="155575" y="167715"/>
                    <a:pt x="155575" y="167715"/>
                    <a:pt x="155575" y="206935"/>
                  </a:cubicBezTo>
                  <a:cubicBezTo>
                    <a:pt x="155575" y="208243"/>
                    <a:pt x="155575" y="208243"/>
                    <a:pt x="156868" y="208243"/>
                  </a:cubicBezTo>
                  <a:cubicBezTo>
                    <a:pt x="156868" y="208243"/>
                    <a:pt x="156868" y="209550"/>
                    <a:pt x="158162" y="209550"/>
                  </a:cubicBezTo>
                  <a:cubicBezTo>
                    <a:pt x="158162" y="209550"/>
                    <a:pt x="158162" y="209550"/>
                    <a:pt x="189206" y="208243"/>
                  </a:cubicBezTo>
                  <a:cubicBezTo>
                    <a:pt x="190500" y="208243"/>
                    <a:pt x="190500" y="206935"/>
                    <a:pt x="190500" y="205628"/>
                  </a:cubicBezTo>
                  <a:lnTo>
                    <a:pt x="190500" y="169022"/>
                  </a:lnTo>
                  <a:cubicBezTo>
                    <a:pt x="190500" y="167715"/>
                    <a:pt x="189206" y="166407"/>
                    <a:pt x="189206" y="166407"/>
                  </a:cubicBezTo>
                  <a:cubicBezTo>
                    <a:pt x="189206" y="166407"/>
                    <a:pt x="189206" y="166407"/>
                    <a:pt x="158162" y="165100"/>
                  </a:cubicBezTo>
                  <a:close/>
                  <a:moveTo>
                    <a:pt x="100012" y="163513"/>
                  </a:moveTo>
                  <a:cubicBezTo>
                    <a:pt x="100012" y="163513"/>
                    <a:pt x="100012" y="164800"/>
                    <a:pt x="100012" y="164800"/>
                  </a:cubicBezTo>
                  <a:cubicBezTo>
                    <a:pt x="100012" y="164800"/>
                    <a:pt x="100012" y="164800"/>
                    <a:pt x="100012" y="208564"/>
                  </a:cubicBezTo>
                  <a:cubicBezTo>
                    <a:pt x="100012" y="209851"/>
                    <a:pt x="100012" y="209851"/>
                    <a:pt x="100012" y="209851"/>
                  </a:cubicBezTo>
                  <a:cubicBezTo>
                    <a:pt x="100012" y="209851"/>
                    <a:pt x="101311" y="211138"/>
                    <a:pt x="101311" y="211138"/>
                  </a:cubicBezTo>
                  <a:cubicBezTo>
                    <a:pt x="101311" y="211138"/>
                    <a:pt x="101311" y="211138"/>
                    <a:pt x="140277" y="208564"/>
                  </a:cubicBezTo>
                  <a:cubicBezTo>
                    <a:pt x="141576" y="208564"/>
                    <a:pt x="142875" y="208564"/>
                    <a:pt x="142875" y="207276"/>
                  </a:cubicBezTo>
                  <a:lnTo>
                    <a:pt x="142875" y="166087"/>
                  </a:lnTo>
                  <a:cubicBezTo>
                    <a:pt x="142875" y="164800"/>
                    <a:pt x="141576" y="164800"/>
                    <a:pt x="140277" y="164800"/>
                  </a:cubicBezTo>
                  <a:cubicBezTo>
                    <a:pt x="140277" y="164800"/>
                    <a:pt x="140277" y="164800"/>
                    <a:pt x="101311" y="163513"/>
                  </a:cubicBezTo>
                  <a:cubicBezTo>
                    <a:pt x="101311" y="163513"/>
                    <a:pt x="100012" y="163513"/>
                    <a:pt x="100012" y="163513"/>
                  </a:cubicBezTo>
                  <a:close/>
                  <a:moveTo>
                    <a:pt x="74915" y="163513"/>
                  </a:moveTo>
                  <a:cubicBezTo>
                    <a:pt x="74915" y="163513"/>
                    <a:pt x="74915" y="163513"/>
                    <a:pt x="50497" y="166159"/>
                  </a:cubicBezTo>
                  <a:cubicBezTo>
                    <a:pt x="49212" y="166159"/>
                    <a:pt x="49212" y="166159"/>
                    <a:pt x="49212" y="167482"/>
                  </a:cubicBezTo>
                  <a:cubicBezTo>
                    <a:pt x="49212" y="167482"/>
                    <a:pt x="49212" y="167482"/>
                    <a:pt x="49212" y="207169"/>
                  </a:cubicBezTo>
                  <a:cubicBezTo>
                    <a:pt x="49212" y="207169"/>
                    <a:pt x="49212" y="208492"/>
                    <a:pt x="50497" y="208492"/>
                  </a:cubicBezTo>
                  <a:cubicBezTo>
                    <a:pt x="50497" y="208492"/>
                    <a:pt x="50497" y="208492"/>
                    <a:pt x="74915" y="211138"/>
                  </a:cubicBezTo>
                  <a:cubicBezTo>
                    <a:pt x="74915" y="211138"/>
                    <a:pt x="76200" y="211138"/>
                    <a:pt x="76200" y="211138"/>
                  </a:cubicBezTo>
                  <a:cubicBezTo>
                    <a:pt x="76200" y="209815"/>
                    <a:pt x="76200" y="209815"/>
                    <a:pt x="76200" y="209815"/>
                  </a:cubicBezTo>
                  <a:lnTo>
                    <a:pt x="76200" y="164836"/>
                  </a:lnTo>
                  <a:cubicBezTo>
                    <a:pt x="76200" y="164836"/>
                    <a:pt x="76200" y="164836"/>
                    <a:pt x="76200" y="163513"/>
                  </a:cubicBezTo>
                  <a:cubicBezTo>
                    <a:pt x="76200" y="163513"/>
                    <a:pt x="74915" y="163513"/>
                    <a:pt x="74915" y="163513"/>
                  </a:cubicBezTo>
                  <a:close/>
                  <a:moveTo>
                    <a:pt x="288925" y="127000"/>
                  </a:moveTo>
                  <a:cubicBezTo>
                    <a:pt x="288925" y="128343"/>
                    <a:pt x="288925" y="128343"/>
                    <a:pt x="288925" y="129687"/>
                  </a:cubicBezTo>
                  <a:lnTo>
                    <a:pt x="288925" y="159238"/>
                  </a:lnTo>
                  <a:cubicBezTo>
                    <a:pt x="288925" y="159238"/>
                    <a:pt x="288925" y="160582"/>
                    <a:pt x="290195" y="160582"/>
                  </a:cubicBezTo>
                  <a:cubicBezTo>
                    <a:pt x="290195" y="160582"/>
                    <a:pt x="290195" y="160582"/>
                    <a:pt x="306705" y="161925"/>
                  </a:cubicBezTo>
                  <a:cubicBezTo>
                    <a:pt x="306705" y="161925"/>
                    <a:pt x="307975" y="161925"/>
                    <a:pt x="307975" y="161925"/>
                  </a:cubicBezTo>
                  <a:cubicBezTo>
                    <a:pt x="307975" y="160582"/>
                    <a:pt x="307975" y="160582"/>
                    <a:pt x="307975" y="160582"/>
                  </a:cubicBezTo>
                  <a:cubicBezTo>
                    <a:pt x="307975" y="160582"/>
                    <a:pt x="307975" y="160582"/>
                    <a:pt x="307975" y="132373"/>
                  </a:cubicBezTo>
                  <a:cubicBezTo>
                    <a:pt x="307975" y="131030"/>
                    <a:pt x="307975" y="129687"/>
                    <a:pt x="306705" y="129687"/>
                  </a:cubicBezTo>
                  <a:cubicBezTo>
                    <a:pt x="306705" y="129687"/>
                    <a:pt x="306705" y="129687"/>
                    <a:pt x="290195" y="127000"/>
                  </a:cubicBezTo>
                  <a:cubicBezTo>
                    <a:pt x="290195" y="127000"/>
                    <a:pt x="288925" y="127000"/>
                    <a:pt x="288925" y="127000"/>
                  </a:cubicBezTo>
                  <a:close/>
                  <a:moveTo>
                    <a:pt x="260350" y="123542"/>
                  </a:moveTo>
                  <a:cubicBezTo>
                    <a:pt x="260350" y="123542"/>
                    <a:pt x="260350" y="124846"/>
                    <a:pt x="260350" y="124846"/>
                  </a:cubicBezTo>
                  <a:cubicBezTo>
                    <a:pt x="260350" y="124846"/>
                    <a:pt x="260350" y="124846"/>
                    <a:pt x="260350" y="156143"/>
                  </a:cubicBezTo>
                  <a:cubicBezTo>
                    <a:pt x="260350" y="157447"/>
                    <a:pt x="260350" y="157447"/>
                    <a:pt x="261584" y="157447"/>
                  </a:cubicBezTo>
                  <a:cubicBezTo>
                    <a:pt x="261584" y="157447"/>
                    <a:pt x="261584" y="157447"/>
                    <a:pt x="280105" y="158751"/>
                  </a:cubicBezTo>
                  <a:cubicBezTo>
                    <a:pt x="280105" y="158751"/>
                    <a:pt x="281340" y="158751"/>
                    <a:pt x="281340" y="158751"/>
                  </a:cubicBezTo>
                  <a:cubicBezTo>
                    <a:pt x="281340" y="158751"/>
                    <a:pt x="282575" y="157447"/>
                    <a:pt x="282575" y="157447"/>
                  </a:cubicBezTo>
                  <a:lnTo>
                    <a:pt x="282575" y="127454"/>
                  </a:lnTo>
                  <a:cubicBezTo>
                    <a:pt x="282575" y="127454"/>
                    <a:pt x="281340" y="126150"/>
                    <a:pt x="280105" y="126150"/>
                  </a:cubicBezTo>
                  <a:cubicBezTo>
                    <a:pt x="280105" y="126150"/>
                    <a:pt x="280105" y="126150"/>
                    <a:pt x="261584" y="123542"/>
                  </a:cubicBezTo>
                  <a:cubicBezTo>
                    <a:pt x="261584" y="122238"/>
                    <a:pt x="261584" y="123542"/>
                    <a:pt x="260350" y="123542"/>
                  </a:cubicBezTo>
                  <a:close/>
                  <a:moveTo>
                    <a:pt x="29210" y="115590"/>
                  </a:moveTo>
                  <a:cubicBezTo>
                    <a:pt x="29210" y="115590"/>
                    <a:pt x="29210" y="115590"/>
                    <a:pt x="13970" y="120749"/>
                  </a:cubicBezTo>
                  <a:cubicBezTo>
                    <a:pt x="12700" y="120749"/>
                    <a:pt x="12700" y="122039"/>
                    <a:pt x="12700" y="122039"/>
                  </a:cubicBezTo>
                  <a:cubicBezTo>
                    <a:pt x="12700" y="122039"/>
                    <a:pt x="12700" y="122039"/>
                    <a:pt x="12700" y="154285"/>
                  </a:cubicBezTo>
                  <a:cubicBezTo>
                    <a:pt x="12700" y="154285"/>
                    <a:pt x="12700" y="155575"/>
                    <a:pt x="12700" y="155575"/>
                  </a:cubicBezTo>
                  <a:cubicBezTo>
                    <a:pt x="13970" y="155575"/>
                    <a:pt x="13970" y="155575"/>
                    <a:pt x="13970" y="155575"/>
                  </a:cubicBezTo>
                  <a:cubicBezTo>
                    <a:pt x="13970" y="155575"/>
                    <a:pt x="13970" y="155575"/>
                    <a:pt x="30480" y="152995"/>
                  </a:cubicBezTo>
                  <a:cubicBezTo>
                    <a:pt x="31750" y="152995"/>
                    <a:pt x="31750" y="152995"/>
                    <a:pt x="31750" y="151705"/>
                  </a:cubicBezTo>
                  <a:lnTo>
                    <a:pt x="31750" y="116880"/>
                  </a:lnTo>
                  <a:cubicBezTo>
                    <a:pt x="31750" y="115590"/>
                    <a:pt x="31750" y="115590"/>
                    <a:pt x="31750" y="115590"/>
                  </a:cubicBezTo>
                  <a:cubicBezTo>
                    <a:pt x="30480" y="114300"/>
                    <a:pt x="30480" y="114300"/>
                    <a:pt x="29210" y="115590"/>
                  </a:cubicBezTo>
                  <a:close/>
                  <a:moveTo>
                    <a:pt x="158162" y="104775"/>
                  </a:moveTo>
                  <a:cubicBezTo>
                    <a:pt x="156868" y="104775"/>
                    <a:pt x="156868" y="104775"/>
                    <a:pt x="156868" y="106098"/>
                  </a:cubicBezTo>
                  <a:cubicBezTo>
                    <a:pt x="155575" y="106098"/>
                    <a:pt x="155575" y="106098"/>
                    <a:pt x="155575" y="107421"/>
                  </a:cubicBezTo>
                  <a:cubicBezTo>
                    <a:pt x="155575" y="107421"/>
                    <a:pt x="155575" y="107421"/>
                    <a:pt x="155575" y="147108"/>
                  </a:cubicBezTo>
                  <a:cubicBezTo>
                    <a:pt x="155575" y="148431"/>
                    <a:pt x="156868" y="149754"/>
                    <a:pt x="156868" y="149754"/>
                  </a:cubicBezTo>
                  <a:cubicBezTo>
                    <a:pt x="156868" y="149754"/>
                    <a:pt x="156868" y="149754"/>
                    <a:pt x="189206" y="152400"/>
                  </a:cubicBezTo>
                  <a:cubicBezTo>
                    <a:pt x="189206" y="152400"/>
                    <a:pt x="189206" y="152400"/>
                    <a:pt x="190500" y="151077"/>
                  </a:cubicBezTo>
                  <a:cubicBezTo>
                    <a:pt x="190500" y="151077"/>
                    <a:pt x="190500" y="151077"/>
                    <a:pt x="190500" y="149754"/>
                  </a:cubicBezTo>
                  <a:lnTo>
                    <a:pt x="190500" y="112712"/>
                  </a:lnTo>
                  <a:cubicBezTo>
                    <a:pt x="190500" y="111390"/>
                    <a:pt x="190500" y="110067"/>
                    <a:pt x="189206" y="110067"/>
                  </a:cubicBezTo>
                  <a:cubicBezTo>
                    <a:pt x="189206" y="110067"/>
                    <a:pt x="189206" y="110067"/>
                    <a:pt x="158162" y="104775"/>
                  </a:cubicBezTo>
                  <a:close/>
                  <a:moveTo>
                    <a:pt x="74915" y="99735"/>
                  </a:moveTo>
                  <a:cubicBezTo>
                    <a:pt x="74915" y="99735"/>
                    <a:pt x="74915" y="99735"/>
                    <a:pt x="50497" y="107593"/>
                  </a:cubicBezTo>
                  <a:cubicBezTo>
                    <a:pt x="49212" y="107593"/>
                    <a:pt x="49212" y="108903"/>
                    <a:pt x="49212" y="110212"/>
                  </a:cubicBezTo>
                  <a:cubicBezTo>
                    <a:pt x="49212" y="110212"/>
                    <a:pt x="49212" y="110212"/>
                    <a:pt x="49212" y="148194"/>
                  </a:cubicBezTo>
                  <a:cubicBezTo>
                    <a:pt x="49212" y="149503"/>
                    <a:pt x="49212" y="149503"/>
                    <a:pt x="49212" y="149503"/>
                  </a:cubicBezTo>
                  <a:cubicBezTo>
                    <a:pt x="50497" y="150813"/>
                    <a:pt x="50497" y="150813"/>
                    <a:pt x="50497" y="150813"/>
                  </a:cubicBezTo>
                  <a:cubicBezTo>
                    <a:pt x="50497" y="150813"/>
                    <a:pt x="50497" y="150813"/>
                    <a:pt x="74915" y="145574"/>
                  </a:cubicBezTo>
                  <a:cubicBezTo>
                    <a:pt x="76200" y="145574"/>
                    <a:pt x="76200" y="145574"/>
                    <a:pt x="76200" y="144264"/>
                  </a:cubicBezTo>
                  <a:cubicBezTo>
                    <a:pt x="76200" y="144264"/>
                    <a:pt x="76200" y="144264"/>
                    <a:pt x="76200" y="101044"/>
                  </a:cubicBezTo>
                  <a:cubicBezTo>
                    <a:pt x="76200" y="99735"/>
                    <a:pt x="76200" y="99735"/>
                    <a:pt x="76200" y="99735"/>
                  </a:cubicBezTo>
                  <a:cubicBezTo>
                    <a:pt x="74915" y="98425"/>
                    <a:pt x="74915" y="98425"/>
                    <a:pt x="74915" y="99735"/>
                  </a:cubicBezTo>
                  <a:close/>
                  <a:moveTo>
                    <a:pt x="215322" y="98425"/>
                  </a:moveTo>
                  <a:cubicBezTo>
                    <a:pt x="215322" y="98425"/>
                    <a:pt x="214024" y="98425"/>
                    <a:pt x="214024" y="99695"/>
                  </a:cubicBezTo>
                  <a:cubicBezTo>
                    <a:pt x="214024" y="99695"/>
                    <a:pt x="212725" y="99695"/>
                    <a:pt x="212725" y="100965"/>
                  </a:cubicBezTo>
                  <a:cubicBezTo>
                    <a:pt x="212725" y="100965"/>
                    <a:pt x="212725" y="100965"/>
                    <a:pt x="212725" y="151765"/>
                  </a:cubicBezTo>
                  <a:cubicBezTo>
                    <a:pt x="212725" y="153035"/>
                    <a:pt x="214024" y="153035"/>
                    <a:pt x="215322" y="153035"/>
                  </a:cubicBezTo>
                  <a:cubicBezTo>
                    <a:pt x="215322" y="153035"/>
                    <a:pt x="215322" y="153035"/>
                    <a:pt x="238702" y="155575"/>
                  </a:cubicBezTo>
                  <a:cubicBezTo>
                    <a:pt x="238702" y="155575"/>
                    <a:pt x="238702" y="155575"/>
                    <a:pt x="240001" y="155575"/>
                  </a:cubicBezTo>
                  <a:cubicBezTo>
                    <a:pt x="240001" y="155575"/>
                    <a:pt x="240001" y="155575"/>
                    <a:pt x="241300" y="155575"/>
                  </a:cubicBezTo>
                  <a:cubicBezTo>
                    <a:pt x="241300" y="154305"/>
                    <a:pt x="241300" y="154305"/>
                    <a:pt x="241300" y="153035"/>
                  </a:cubicBezTo>
                  <a:lnTo>
                    <a:pt x="241300" y="106045"/>
                  </a:lnTo>
                  <a:cubicBezTo>
                    <a:pt x="241300" y="104775"/>
                    <a:pt x="241300" y="103505"/>
                    <a:pt x="240001" y="103505"/>
                  </a:cubicBezTo>
                  <a:cubicBezTo>
                    <a:pt x="240001" y="103505"/>
                    <a:pt x="240001" y="103505"/>
                    <a:pt x="215322" y="98425"/>
                  </a:cubicBezTo>
                  <a:close/>
                  <a:moveTo>
                    <a:pt x="101311" y="96838"/>
                  </a:moveTo>
                  <a:cubicBezTo>
                    <a:pt x="101311" y="96838"/>
                    <a:pt x="101311" y="96838"/>
                    <a:pt x="100012" y="98108"/>
                  </a:cubicBezTo>
                  <a:cubicBezTo>
                    <a:pt x="100012" y="98108"/>
                    <a:pt x="100012" y="98108"/>
                    <a:pt x="100012" y="99378"/>
                  </a:cubicBezTo>
                  <a:cubicBezTo>
                    <a:pt x="100012" y="99378"/>
                    <a:pt x="100012" y="99378"/>
                    <a:pt x="100012" y="142558"/>
                  </a:cubicBezTo>
                  <a:cubicBezTo>
                    <a:pt x="100012" y="143828"/>
                    <a:pt x="100012" y="143828"/>
                    <a:pt x="101311" y="143828"/>
                  </a:cubicBezTo>
                  <a:cubicBezTo>
                    <a:pt x="101311" y="143828"/>
                    <a:pt x="101311" y="143828"/>
                    <a:pt x="140277" y="147638"/>
                  </a:cubicBezTo>
                  <a:cubicBezTo>
                    <a:pt x="141576" y="147638"/>
                    <a:pt x="141576" y="147638"/>
                    <a:pt x="141576" y="146368"/>
                  </a:cubicBezTo>
                  <a:cubicBezTo>
                    <a:pt x="141576" y="146368"/>
                    <a:pt x="142875" y="146368"/>
                    <a:pt x="142875" y="145098"/>
                  </a:cubicBezTo>
                  <a:lnTo>
                    <a:pt x="142875" y="105728"/>
                  </a:lnTo>
                  <a:cubicBezTo>
                    <a:pt x="142875" y="104458"/>
                    <a:pt x="141576" y="103188"/>
                    <a:pt x="140277" y="103188"/>
                  </a:cubicBezTo>
                  <a:cubicBezTo>
                    <a:pt x="140277" y="103188"/>
                    <a:pt x="140277" y="103188"/>
                    <a:pt x="101311" y="96838"/>
                  </a:cubicBezTo>
                  <a:close/>
                  <a:moveTo>
                    <a:pt x="288925" y="84138"/>
                  </a:moveTo>
                  <a:cubicBezTo>
                    <a:pt x="288925" y="85442"/>
                    <a:pt x="288925" y="85442"/>
                    <a:pt x="288925" y="85442"/>
                  </a:cubicBezTo>
                  <a:lnTo>
                    <a:pt x="288925" y="115435"/>
                  </a:lnTo>
                  <a:cubicBezTo>
                    <a:pt x="288925" y="115435"/>
                    <a:pt x="288925" y="116739"/>
                    <a:pt x="290195" y="116739"/>
                  </a:cubicBezTo>
                  <a:cubicBezTo>
                    <a:pt x="290195" y="116739"/>
                    <a:pt x="290195" y="116739"/>
                    <a:pt x="305435" y="120651"/>
                  </a:cubicBezTo>
                  <a:cubicBezTo>
                    <a:pt x="306705" y="120651"/>
                    <a:pt x="306705" y="120651"/>
                    <a:pt x="306705" y="120651"/>
                  </a:cubicBezTo>
                  <a:cubicBezTo>
                    <a:pt x="306705" y="120651"/>
                    <a:pt x="306705" y="119347"/>
                    <a:pt x="307975" y="119347"/>
                  </a:cubicBezTo>
                  <a:cubicBezTo>
                    <a:pt x="307975" y="119347"/>
                    <a:pt x="307975" y="119347"/>
                    <a:pt x="307975" y="118043"/>
                  </a:cubicBezTo>
                  <a:cubicBezTo>
                    <a:pt x="307975" y="118043"/>
                    <a:pt x="307975" y="118043"/>
                    <a:pt x="307975" y="90658"/>
                  </a:cubicBezTo>
                  <a:cubicBezTo>
                    <a:pt x="307975" y="90658"/>
                    <a:pt x="307975" y="89354"/>
                    <a:pt x="306705" y="89354"/>
                  </a:cubicBezTo>
                  <a:cubicBezTo>
                    <a:pt x="306705" y="89354"/>
                    <a:pt x="306705" y="89354"/>
                    <a:pt x="290195" y="84138"/>
                  </a:cubicBezTo>
                  <a:cubicBezTo>
                    <a:pt x="290195" y="84138"/>
                    <a:pt x="288925" y="84138"/>
                    <a:pt x="288925" y="84138"/>
                  </a:cubicBezTo>
                  <a:close/>
                  <a:moveTo>
                    <a:pt x="260350" y="77788"/>
                  </a:moveTo>
                  <a:cubicBezTo>
                    <a:pt x="260350" y="77788"/>
                    <a:pt x="260350" y="79058"/>
                    <a:pt x="260350" y="79058"/>
                  </a:cubicBezTo>
                  <a:cubicBezTo>
                    <a:pt x="260350" y="79058"/>
                    <a:pt x="260350" y="79058"/>
                    <a:pt x="260350" y="109538"/>
                  </a:cubicBezTo>
                  <a:cubicBezTo>
                    <a:pt x="260350" y="110808"/>
                    <a:pt x="260350" y="110808"/>
                    <a:pt x="261584" y="110808"/>
                  </a:cubicBezTo>
                  <a:cubicBezTo>
                    <a:pt x="261584" y="110808"/>
                    <a:pt x="261584" y="110808"/>
                    <a:pt x="280105" y="115888"/>
                  </a:cubicBezTo>
                  <a:cubicBezTo>
                    <a:pt x="280105" y="115888"/>
                    <a:pt x="281340" y="114618"/>
                    <a:pt x="281340" y="114618"/>
                  </a:cubicBezTo>
                  <a:cubicBezTo>
                    <a:pt x="281340" y="114618"/>
                    <a:pt x="282575" y="114618"/>
                    <a:pt x="282575" y="113348"/>
                  </a:cubicBezTo>
                  <a:cubicBezTo>
                    <a:pt x="282575" y="113348"/>
                    <a:pt x="282575" y="113348"/>
                    <a:pt x="282575" y="85408"/>
                  </a:cubicBezTo>
                  <a:cubicBezTo>
                    <a:pt x="282575" y="84138"/>
                    <a:pt x="281340" y="82868"/>
                    <a:pt x="281340" y="82868"/>
                  </a:cubicBezTo>
                  <a:cubicBezTo>
                    <a:pt x="281340" y="82868"/>
                    <a:pt x="281340" y="82868"/>
                    <a:pt x="262819" y="77788"/>
                  </a:cubicBezTo>
                  <a:cubicBezTo>
                    <a:pt x="261584" y="77788"/>
                    <a:pt x="261584" y="77788"/>
                    <a:pt x="260350" y="77788"/>
                  </a:cubicBezTo>
                  <a:close/>
                  <a:moveTo>
                    <a:pt x="29210" y="63500"/>
                  </a:moveTo>
                  <a:cubicBezTo>
                    <a:pt x="29210" y="63500"/>
                    <a:pt x="29210" y="63500"/>
                    <a:pt x="12700" y="73731"/>
                  </a:cubicBezTo>
                  <a:cubicBezTo>
                    <a:pt x="12700" y="73731"/>
                    <a:pt x="12700" y="75009"/>
                    <a:pt x="12700" y="75009"/>
                  </a:cubicBezTo>
                  <a:cubicBezTo>
                    <a:pt x="12700" y="75009"/>
                    <a:pt x="12700" y="75009"/>
                    <a:pt x="12700" y="106980"/>
                  </a:cubicBezTo>
                  <a:cubicBezTo>
                    <a:pt x="12700" y="108259"/>
                    <a:pt x="12700" y="108259"/>
                    <a:pt x="12700" y="108259"/>
                  </a:cubicBezTo>
                  <a:cubicBezTo>
                    <a:pt x="13970" y="108259"/>
                    <a:pt x="13970" y="109538"/>
                    <a:pt x="13970" y="109538"/>
                  </a:cubicBezTo>
                  <a:cubicBezTo>
                    <a:pt x="13970" y="109538"/>
                    <a:pt x="15240" y="108259"/>
                    <a:pt x="15240" y="108259"/>
                  </a:cubicBezTo>
                  <a:cubicBezTo>
                    <a:pt x="15240" y="108259"/>
                    <a:pt x="15240" y="108259"/>
                    <a:pt x="31750" y="101865"/>
                  </a:cubicBezTo>
                  <a:cubicBezTo>
                    <a:pt x="31750" y="101865"/>
                    <a:pt x="31750" y="100586"/>
                    <a:pt x="31750" y="99307"/>
                  </a:cubicBezTo>
                  <a:lnTo>
                    <a:pt x="31750" y="66058"/>
                  </a:lnTo>
                  <a:cubicBezTo>
                    <a:pt x="31750" y="64779"/>
                    <a:pt x="31750" y="64779"/>
                    <a:pt x="31750" y="63500"/>
                  </a:cubicBezTo>
                  <a:cubicBezTo>
                    <a:pt x="30480" y="63500"/>
                    <a:pt x="30480" y="63500"/>
                    <a:pt x="29210" y="63500"/>
                  </a:cubicBezTo>
                  <a:close/>
                  <a:moveTo>
                    <a:pt x="156868" y="47625"/>
                  </a:moveTo>
                  <a:cubicBezTo>
                    <a:pt x="155575" y="47625"/>
                    <a:pt x="155575" y="48920"/>
                    <a:pt x="155575" y="48920"/>
                  </a:cubicBezTo>
                  <a:cubicBezTo>
                    <a:pt x="155575" y="48920"/>
                    <a:pt x="155575" y="48920"/>
                    <a:pt x="155575" y="89067"/>
                  </a:cubicBezTo>
                  <a:cubicBezTo>
                    <a:pt x="155575" y="89067"/>
                    <a:pt x="156868" y="90363"/>
                    <a:pt x="156868" y="90363"/>
                  </a:cubicBezTo>
                  <a:cubicBezTo>
                    <a:pt x="156868" y="90363"/>
                    <a:pt x="156868" y="90363"/>
                    <a:pt x="187913" y="96838"/>
                  </a:cubicBezTo>
                  <a:cubicBezTo>
                    <a:pt x="187913" y="96838"/>
                    <a:pt x="189206" y="96838"/>
                    <a:pt x="189206" y="96838"/>
                  </a:cubicBezTo>
                  <a:cubicBezTo>
                    <a:pt x="189206" y="96838"/>
                    <a:pt x="189206" y="96838"/>
                    <a:pt x="190500" y="96838"/>
                  </a:cubicBezTo>
                  <a:cubicBezTo>
                    <a:pt x="190500" y="95543"/>
                    <a:pt x="190500" y="95543"/>
                    <a:pt x="190500" y="95543"/>
                  </a:cubicBezTo>
                  <a:cubicBezTo>
                    <a:pt x="190500" y="95543"/>
                    <a:pt x="190500" y="95543"/>
                    <a:pt x="190500" y="57986"/>
                  </a:cubicBezTo>
                  <a:cubicBezTo>
                    <a:pt x="190500" y="56691"/>
                    <a:pt x="190500" y="56691"/>
                    <a:pt x="189206" y="56691"/>
                  </a:cubicBezTo>
                  <a:cubicBezTo>
                    <a:pt x="189206" y="56691"/>
                    <a:pt x="189206" y="56691"/>
                    <a:pt x="158162" y="47625"/>
                  </a:cubicBezTo>
                  <a:cubicBezTo>
                    <a:pt x="156868" y="47625"/>
                    <a:pt x="156868" y="47625"/>
                    <a:pt x="156868" y="47625"/>
                  </a:cubicBezTo>
                  <a:close/>
                  <a:moveTo>
                    <a:pt x="73629" y="34925"/>
                  </a:moveTo>
                  <a:cubicBezTo>
                    <a:pt x="73629" y="34925"/>
                    <a:pt x="73629" y="34925"/>
                    <a:pt x="49212" y="50511"/>
                  </a:cubicBezTo>
                  <a:cubicBezTo>
                    <a:pt x="49212" y="50511"/>
                    <a:pt x="49212" y="50511"/>
                    <a:pt x="49212" y="51810"/>
                  </a:cubicBezTo>
                  <a:cubicBezTo>
                    <a:pt x="49212" y="51810"/>
                    <a:pt x="49212" y="51810"/>
                    <a:pt x="49212" y="90776"/>
                  </a:cubicBezTo>
                  <a:cubicBezTo>
                    <a:pt x="49212" y="90776"/>
                    <a:pt x="49212" y="92075"/>
                    <a:pt x="49212" y="92075"/>
                  </a:cubicBezTo>
                  <a:cubicBezTo>
                    <a:pt x="50497" y="92075"/>
                    <a:pt x="50497" y="92075"/>
                    <a:pt x="50497" y="92075"/>
                  </a:cubicBezTo>
                  <a:cubicBezTo>
                    <a:pt x="50497" y="92075"/>
                    <a:pt x="51782" y="92075"/>
                    <a:pt x="51782" y="92075"/>
                  </a:cubicBezTo>
                  <a:cubicBezTo>
                    <a:pt x="51782" y="92075"/>
                    <a:pt x="51782" y="92075"/>
                    <a:pt x="76200" y="81684"/>
                  </a:cubicBezTo>
                  <a:cubicBezTo>
                    <a:pt x="76200" y="80385"/>
                    <a:pt x="76200" y="80385"/>
                    <a:pt x="76200" y="79086"/>
                  </a:cubicBezTo>
                  <a:lnTo>
                    <a:pt x="76200" y="36224"/>
                  </a:lnTo>
                  <a:cubicBezTo>
                    <a:pt x="76200" y="36224"/>
                    <a:pt x="76200" y="34925"/>
                    <a:pt x="76200" y="34925"/>
                  </a:cubicBezTo>
                  <a:cubicBezTo>
                    <a:pt x="74915" y="34925"/>
                    <a:pt x="74915" y="34925"/>
                    <a:pt x="73629" y="34925"/>
                  </a:cubicBezTo>
                  <a:close/>
                  <a:moveTo>
                    <a:pt x="100012" y="30163"/>
                  </a:moveTo>
                  <a:cubicBezTo>
                    <a:pt x="100012" y="31455"/>
                    <a:pt x="100012" y="31455"/>
                    <a:pt x="100012" y="32747"/>
                  </a:cubicBezTo>
                  <a:cubicBezTo>
                    <a:pt x="100012" y="32747"/>
                    <a:pt x="100012" y="32747"/>
                    <a:pt x="100012" y="76681"/>
                  </a:cubicBezTo>
                  <a:cubicBezTo>
                    <a:pt x="100012" y="76681"/>
                    <a:pt x="100012" y="77973"/>
                    <a:pt x="101311" y="77973"/>
                  </a:cubicBezTo>
                  <a:cubicBezTo>
                    <a:pt x="101311" y="77973"/>
                    <a:pt x="101311" y="77973"/>
                    <a:pt x="140277" y="85726"/>
                  </a:cubicBezTo>
                  <a:cubicBezTo>
                    <a:pt x="140277" y="85726"/>
                    <a:pt x="141576" y="85726"/>
                    <a:pt x="141576" y="85726"/>
                  </a:cubicBezTo>
                  <a:cubicBezTo>
                    <a:pt x="141576" y="85726"/>
                    <a:pt x="142875" y="84434"/>
                    <a:pt x="142875" y="84434"/>
                  </a:cubicBezTo>
                  <a:lnTo>
                    <a:pt x="142875" y="43085"/>
                  </a:lnTo>
                  <a:cubicBezTo>
                    <a:pt x="142875" y="43085"/>
                    <a:pt x="141576" y="41792"/>
                    <a:pt x="141576" y="41792"/>
                  </a:cubicBezTo>
                  <a:cubicBezTo>
                    <a:pt x="141576" y="41792"/>
                    <a:pt x="141576" y="41792"/>
                    <a:pt x="102610" y="30163"/>
                  </a:cubicBezTo>
                  <a:cubicBezTo>
                    <a:pt x="101311" y="30163"/>
                    <a:pt x="101311" y="30163"/>
                    <a:pt x="100012" y="30163"/>
                  </a:cubicBezTo>
                  <a:close/>
                  <a:moveTo>
                    <a:pt x="87846" y="0"/>
                  </a:moveTo>
                  <a:cubicBezTo>
                    <a:pt x="89138" y="0"/>
                    <a:pt x="90430" y="0"/>
                    <a:pt x="90430" y="0"/>
                  </a:cubicBezTo>
                  <a:cubicBezTo>
                    <a:pt x="90430" y="0"/>
                    <a:pt x="90430" y="0"/>
                    <a:pt x="204113" y="37667"/>
                  </a:cubicBezTo>
                  <a:cubicBezTo>
                    <a:pt x="206696" y="38966"/>
                    <a:pt x="207988" y="40265"/>
                    <a:pt x="207988" y="42863"/>
                  </a:cubicBezTo>
                  <a:cubicBezTo>
                    <a:pt x="207988" y="42863"/>
                    <a:pt x="207988" y="42863"/>
                    <a:pt x="207988" y="70139"/>
                  </a:cubicBezTo>
                  <a:cubicBezTo>
                    <a:pt x="207988" y="70139"/>
                    <a:pt x="207988" y="70139"/>
                    <a:pt x="248036" y="54552"/>
                  </a:cubicBezTo>
                  <a:cubicBezTo>
                    <a:pt x="248036" y="54552"/>
                    <a:pt x="249328" y="53253"/>
                    <a:pt x="250619" y="53253"/>
                  </a:cubicBezTo>
                  <a:cubicBezTo>
                    <a:pt x="251911" y="53253"/>
                    <a:pt x="251911" y="53253"/>
                    <a:pt x="251911" y="53253"/>
                  </a:cubicBezTo>
                  <a:cubicBezTo>
                    <a:pt x="251911" y="53253"/>
                    <a:pt x="251911" y="53253"/>
                    <a:pt x="315213" y="74035"/>
                  </a:cubicBezTo>
                  <a:cubicBezTo>
                    <a:pt x="317796" y="75334"/>
                    <a:pt x="319088" y="77932"/>
                    <a:pt x="319088" y="80530"/>
                  </a:cubicBezTo>
                  <a:cubicBezTo>
                    <a:pt x="319088" y="80530"/>
                    <a:pt x="319088" y="80530"/>
                    <a:pt x="319088" y="266267"/>
                  </a:cubicBezTo>
                  <a:cubicBezTo>
                    <a:pt x="319088" y="268865"/>
                    <a:pt x="317796" y="271463"/>
                    <a:pt x="315213" y="271463"/>
                  </a:cubicBezTo>
                  <a:cubicBezTo>
                    <a:pt x="315213" y="271463"/>
                    <a:pt x="315213" y="271463"/>
                    <a:pt x="251911" y="287049"/>
                  </a:cubicBezTo>
                  <a:cubicBezTo>
                    <a:pt x="251911" y="287049"/>
                    <a:pt x="251911" y="287049"/>
                    <a:pt x="204113" y="300038"/>
                  </a:cubicBezTo>
                  <a:cubicBezTo>
                    <a:pt x="204113" y="300038"/>
                    <a:pt x="204113" y="300038"/>
                    <a:pt x="89138" y="328613"/>
                  </a:cubicBezTo>
                  <a:cubicBezTo>
                    <a:pt x="89138" y="328613"/>
                    <a:pt x="89138" y="328613"/>
                    <a:pt x="87846" y="328613"/>
                  </a:cubicBezTo>
                  <a:cubicBezTo>
                    <a:pt x="86554" y="328613"/>
                    <a:pt x="85262" y="328613"/>
                    <a:pt x="85262" y="328613"/>
                  </a:cubicBezTo>
                  <a:cubicBezTo>
                    <a:pt x="85262" y="328613"/>
                    <a:pt x="85262" y="328613"/>
                    <a:pt x="2583" y="281854"/>
                  </a:cubicBezTo>
                  <a:cubicBezTo>
                    <a:pt x="0" y="281854"/>
                    <a:pt x="0" y="279256"/>
                    <a:pt x="0" y="277957"/>
                  </a:cubicBezTo>
                  <a:cubicBezTo>
                    <a:pt x="0" y="277957"/>
                    <a:pt x="0" y="277957"/>
                    <a:pt x="0" y="64943"/>
                  </a:cubicBezTo>
                  <a:cubicBezTo>
                    <a:pt x="0" y="63644"/>
                    <a:pt x="0" y="62346"/>
                    <a:pt x="1292" y="61047"/>
                  </a:cubicBezTo>
                  <a:cubicBezTo>
                    <a:pt x="1292" y="61047"/>
                    <a:pt x="1292" y="61047"/>
                    <a:pt x="85262" y="1299"/>
                  </a:cubicBezTo>
                  <a:cubicBezTo>
                    <a:pt x="85262" y="1299"/>
                    <a:pt x="86554" y="0"/>
                    <a:pt x="87846"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1" name="文本框 40"/>
            <p:cNvSpPr txBox="1"/>
            <p:nvPr/>
          </p:nvSpPr>
          <p:spPr>
            <a:xfrm>
              <a:off x="4136325" y="2698314"/>
              <a:ext cx="1213794" cy="830997"/>
            </a:xfrm>
            <a:prstGeom prst="rect">
              <a:avLst/>
            </a:prstGeom>
            <a:noFill/>
          </p:spPr>
          <p:txBody>
            <a:bodyPr wrap="none" rtlCol="0">
              <a:spAutoFit/>
            </a:bodyPr>
            <a:lstStyle/>
            <a:p>
              <a:pPr algn="ctr"/>
              <a:r>
                <a:rPr lang="en-US" altLang="zh-CN" sz="4800" b="1" dirty="0">
                  <a:solidFill>
                    <a:srgbClr val="515151"/>
                  </a:solidFill>
                </a:rPr>
                <a:t>875</a:t>
              </a:r>
              <a:endParaRPr lang="zh-CN" altLang="en-US" sz="4800" b="1" dirty="0">
                <a:solidFill>
                  <a:srgbClr val="515151"/>
                </a:solidFill>
              </a:endParaRPr>
            </a:p>
          </p:txBody>
        </p:sp>
      </p:grpSp>
      <p:grpSp>
        <p:nvGrpSpPr>
          <p:cNvPr id="46" name="组合 45"/>
          <p:cNvGrpSpPr/>
          <p:nvPr/>
        </p:nvGrpSpPr>
        <p:grpSpPr>
          <a:xfrm>
            <a:off x="6330833" y="2064986"/>
            <a:ext cx="2274888" cy="2198017"/>
            <a:chOff x="6330833" y="2064986"/>
            <a:chExt cx="2274888" cy="2198017"/>
          </a:xfrm>
        </p:grpSpPr>
        <p:sp>
          <p:nvSpPr>
            <p:cNvPr id="14" name="弧形 13"/>
            <p:cNvSpPr/>
            <p:nvPr/>
          </p:nvSpPr>
          <p:spPr>
            <a:xfrm>
              <a:off x="6330833" y="2064986"/>
              <a:ext cx="2198017" cy="2198017"/>
            </a:xfrm>
            <a:prstGeom prst="arc">
              <a:avLst>
                <a:gd name="adj1" fmla="val 3391749"/>
                <a:gd name="adj2" fmla="val 1065891"/>
              </a:avLst>
            </a:prstGeom>
            <a:ln>
              <a:solidFill>
                <a:srgbClr val="FEBF00"/>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6" name="椭圆 15"/>
            <p:cNvSpPr/>
            <p:nvPr/>
          </p:nvSpPr>
          <p:spPr>
            <a:xfrm>
              <a:off x="8033157" y="3529311"/>
              <a:ext cx="572564" cy="572564"/>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16"/>
            <p:cNvSpPr/>
            <p:nvPr/>
          </p:nvSpPr>
          <p:spPr>
            <a:xfrm>
              <a:off x="8196747" y="3697575"/>
              <a:ext cx="245384" cy="236035"/>
            </a:xfrm>
            <a:custGeom>
              <a:avLst/>
              <a:gdLst>
                <a:gd name="connsiteX0" fmla="*/ 251409 w 333376"/>
                <a:gd name="connsiteY0" fmla="*/ 227087 h 320675"/>
                <a:gd name="connsiteX1" fmla="*/ 258050 w 333376"/>
                <a:gd name="connsiteY1" fmla="*/ 230742 h 320675"/>
                <a:gd name="connsiteX2" fmla="*/ 256754 w 333376"/>
                <a:gd name="connsiteY2" fmla="*/ 245361 h 320675"/>
                <a:gd name="connsiteX3" fmla="*/ 216581 w 333376"/>
                <a:gd name="connsiteY3" fmla="*/ 279917 h 320675"/>
                <a:gd name="connsiteX4" fmla="*/ 210101 w 333376"/>
                <a:gd name="connsiteY4" fmla="*/ 282575 h 320675"/>
                <a:gd name="connsiteX5" fmla="*/ 202326 w 333376"/>
                <a:gd name="connsiteY5" fmla="*/ 278588 h 320675"/>
                <a:gd name="connsiteX6" fmla="*/ 203622 w 333376"/>
                <a:gd name="connsiteY6" fmla="*/ 263968 h 320675"/>
                <a:gd name="connsiteX7" fmla="*/ 243795 w 333376"/>
                <a:gd name="connsiteY7" fmla="*/ 229412 h 320675"/>
                <a:gd name="connsiteX8" fmla="*/ 251409 w 333376"/>
                <a:gd name="connsiteY8" fmla="*/ 227087 h 320675"/>
                <a:gd name="connsiteX9" fmla="*/ 85142 w 333376"/>
                <a:gd name="connsiteY9" fmla="*/ 227087 h 320675"/>
                <a:gd name="connsiteX10" fmla="*/ 92756 w 333376"/>
                <a:gd name="connsiteY10" fmla="*/ 229412 h 320675"/>
                <a:gd name="connsiteX11" fmla="*/ 132929 w 333376"/>
                <a:gd name="connsiteY11" fmla="*/ 263968 h 320675"/>
                <a:gd name="connsiteX12" fmla="*/ 134225 w 333376"/>
                <a:gd name="connsiteY12" fmla="*/ 278588 h 320675"/>
                <a:gd name="connsiteX13" fmla="*/ 126450 w 333376"/>
                <a:gd name="connsiteY13" fmla="*/ 282575 h 320675"/>
                <a:gd name="connsiteX14" fmla="*/ 119970 w 333376"/>
                <a:gd name="connsiteY14" fmla="*/ 279917 h 320675"/>
                <a:gd name="connsiteX15" fmla="*/ 79797 w 333376"/>
                <a:gd name="connsiteY15" fmla="*/ 245361 h 320675"/>
                <a:gd name="connsiteX16" fmla="*/ 78501 w 333376"/>
                <a:gd name="connsiteY16" fmla="*/ 230742 h 320675"/>
                <a:gd name="connsiteX17" fmla="*/ 85142 w 333376"/>
                <a:gd name="connsiteY17" fmla="*/ 227087 h 320675"/>
                <a:gd name="connsiteX18" fmla="*/ 188006 w 333376"/>
                <a:gd name="connsiteY18" fmla="*/ 147637 h 320675"/>
                <a:gd name="connsiteX19" fmla="*/ 214313 w 333376"/>
                <a:gd name="connsiteY19" fmla="*/ 223669 h 320675"/>
                <a:gd name="connsiteX20" fmla="*/ 205106 w 333376"/>
                <a:gd name="connsiteY20" fmla="*/ 232845 h 320675"/>
                <a:gd name="connsiteX21" fmla="*/ 195898 w 333376"/>
                <a:gd name="connsiteY21" fmla="*/ 223669 h 320675"/>
                <a:gd name="connsiteX22" fmla="*/ 191952 w 333376"/>
                <a:gd name="connsiteY22" fmla="*/ 189586 h 320675"/>
                <a:gd name="connsiteX23" fmla="*/ 191952 w 333376"/>
                <a:gd name="connsiteY23" fmla="*/ 221047 h 320675"/>
                <a:gd name="connsiteX24" fmla="*/ 188006 w 333376"/>
                <a:gd name="connsiteY24" fmla="*/ 232845 h 320675"/>
                <a:gd name="connsiteX25" fmla="*/ 188006 w 333376"/>
                <a:gd name="connsiteY25" fmla="*/ 311499 h 320675"/>
                <a:gd name="connsiteX26" fmla="*/ 178798 w 333376"/>
                <a:gd name="connsiteY26" fmla="*/ 320675 h 320675"/>
                <a:gd name="connsiteX27" fmla="*/ 169591 w 333376"/>
                <a:gd name="connsiteY27" fmla="*/ 311499 h 320675"/>
                <a:gd name="connsiteX28" fmla="*/ 168275 w 333376"/>
                <a:gd name="connsiteY28" fmla="*/ 311499 h 320675"/>
                <a:gd name="connsiteX29" fmla="*/ 159068 w 333376"/>
                <a:gd name="connsiteY29" fmla="*/ 320675 h 320675"/>
                <a:gd name="connsiteX30" fmla="*/ 148545 w 333376"/>
                <a:gd name="connsiteY30" fmla="*/ 311499 h 320675"/>
                <a:gd name="connsiteX31" fmla="*/ 148545 w 333376"/>
                <a:gd name="connsiteY31" fmla="*/ 234156 h 320675"/>
                <a:gd name="connsiteX32" fmla="*/ 145914 w 333376"/>
                <a:gd name="connsiteY32" fmla="*/ 222358 h 320675"/>
                <a:gd name="connsiteX33" fmla="*/ 145914 w 333376"/>
                <a:gd name="connsiteY33" fmla="*/ 192208 h 320675"/>
                <a:gd name="connsiteX34" fmla="*/ 141968 w 333376"/>
                <a:gd name="connsiteY34" fmla="*/ 224980 h 320675"/>
                <a:gd name="connsiteX35" fmla="*/ 132761 w 333376"/>
                <a:gd name="connsiteY35" fmla="*/ 235467 h 320675"/>
                <a:gd name="connsiteX36" fmla="*/ 123553 w 333376"/>
                <a:gd name="connsiteY36" fmla="*/ 224980 h 320675"/>
                <a:gd name="connsiteX37" fmla="*/ 149860 w 333376"/>
                <a:gd name="connsiteY37" fmla="*/ 150259 h 320675"/>
                <a:gd name="connsiteX38" fmla="*/ 168275 w 333376"/>
                <a:gd name="connsiteY38" fmla="*/ 175166 h 320675"/>
                <a:gd name="connsiteX39" fmla="*/ 188006 w 333376"/>
                <a:gd name="connsiteY39" fmla="*/ 147637 h 320675"/>
                <a:gd name="connsiteX40" fmla="*/ 168414 w 333376"/>
                <a:gd name="connsiteY40" fmla="*/ 138112 h 320675"/>
                <a:gd name="connsiteX41" fmla="*/ 174971 w 333376"/>
                <a:gd name="connsiteY41" fmla="*/ 141922 h 320675"/>
                <a:gd name="connsiteX42" fmla="*/ 180217 w 333376"/>
                <a:gd name="connsiteY42" fmla="*/ 139382 h 320675"/>
                <a:gd name="connsiteX43" fmla="*/ 182840 w 333376"/>
                <a:gd name="connsiteY43" fmla="*/ 139382 h 320675"/>
                <a:gd name="connsiteX44" fmla="*/ 184151 w 333376"/>
                <a:gd name="connsiteY44" fmla="*/ 141922 h 320675"/>
                <a:gd name="connsiteX45" fmla="*/ 184151 w 333376"/>
                <a:gd name="connsiteY45" fmla="*/ 148272 h 320675"/>
                <a:gd name="connsiteX46" fmla="*/ 182840 w 333376"/>
                <a:gd name="connsiteY46" fmla="*/ 150812 h 320675"/>
                <a:gd name="connsiteX47" fmla="*/ 180217 w 333376"/>
                <a:gd name="connsiteY47" fmla="*/ 150812 h 320675"/>
                <a:gd name="connsiteX48" fmla="*/ 173659 w 333376"/>
                <a:gd name="connsiteY48" fmla="*/ 149542 h 320675"/>
                <a:gd name="connsiteX49" fmla="*/ 169725 w 333376"/>
                <a:gd name="connsiteY49" fmla="*/ 150812 h 320675"/>
                <a:gd name="connsiteX50" fmla="*/ 164479 w 333376"/>
                <a:gd name="connsiteY50" fmla="*/ 149542 h 320675"/>
                <a:gd name="connsiteX51" fmla="*/ 157922 w 333376"/>
                <a:gd name="connsiteY51" fmla="*/ 150812 h 320675"/>
                <a:gd name="connsiteX52" fmla="*/ 155299 w 333376"/>
                <a:gd name="connsiteY52" fmla="*/ 150812 h 320675"/>
                <a:gd name="connsiteX53" fmla="*/ 153988 w 333376"/>
                <a:gd name="connsiteY53" fmla="*/ 148272 h 320675"/>
                <a:gd name="connsiteX54" fmla="*/ 153988 w 333376"/>
                <a:gd name="connsiteY54" fmla="*/ 141922 h 320675"/>
                <a:gd name="connsiteX55" fmla="*/ 155299 w 333376"/>
                <a:gd name="connsiteY55" fmla="*/ 139382 h 320675"/>
                <a:gd name="connsiteX56" fmla="*/ 157922 w 333376"/>
                <a:gd name="connsiteY56" fmla="*/ 139382 h 320675"/>
                <a:gd name="connsiteX57" fmla="*/ 163168 w 333376"/>
                <a:gd name="connsiteY57" fmla="*/ 141922 h 320675"/>
                <a:gd name="connsiteX58" fmla="*/ 168414 w 333376"/>
                <a:gd name="connsiteY58" fmla="*/ 138112 h 320675"/>
                <a:gd name="connsiteX59" fmla="*/ 307312 w 333376"/>
                <a:gd name="connsiteY59" fmla="*/ 88900 h 320675"/>
                <a:gd name="connsiteX60" fmla="*/ 333376 w 333376"/>
                <a:gd name="connsiteY60" fmla="*/ 161661 h 320675"/>
                <a:gd name="connsiteX61" fmla="*/ 324254 w 333376"/>
                <a:gd name="connsiteY61" fmla="*/ 170921 h 320675"/>
                <a:gd name="connsiteX62" fmla="*/ 315132 w 333376"/>
                <a:gd name="connsiteY62" fmla="*/ 161661 h 320675"/>
                <a:gd name="connsiteX63" fmla="*/ 311222 w 333376"/>
                <a:gd name="connsiteY63" fmla="*/ 129911 h 320675"/>
                <a:gd name="connsiteX64" fmla="*/ 311222 w 333376"/>
                <a:gd name="connsiteY64" fmla="*/ 159015 h 320675"/>
                <a:gd name="connsiteX65" fmla="*/ 308616 w 333376"/>
                <a:gd name="connsiteY65" fmla="*/ 170921 h 320675"/>
                <a:gd name="connsiteX66" fmla="*/ 308616 w 333376"/>
                <a:gd name="connsiteY66" fmla="*/ 246328 h 320675"/>
                <a:gd name="connsiteX67" fmla="*/ 299493 w 333376"/>
                <a:gd name="connsiteY67" fmla="*/ 255588 h 320675"/>
                <a:gd name="connsiteX68" fmla="*/ 290371 w 333376"/>
                <a:gd name="connsiteY68" fmla="*/ 246328 h 320675"/>
                <a:gd name="connsiteX69" fmla="*/ 289068 w 333376"/>
                <a:gd name="connsiteY69" fmla="*/ 246328 h 320675"/>
                <a:gd name="connsiteX70" fmla="*/ 279946 w 333376"/>
                <a:gd name="connsiteY70" fmla="*/ 255588 h 320675"/>
                <a:gd name="connsiteX71" fmla="*/ 270823 w 333376"/>
                <a:gd name="connsiteY71" fmla="*/ 246328 h 320675"/>
                <a:gd name="connsiteX72" fmla="*/ 270823 w 333376"/>
                <a:gd name="connsiteY72" fmla="*/ 172244 h 320675"/>
                <a:gd name="connsiteX73" fmla="*/ 268217 w 333376"/>
                <a:gd name="connsiteY73" fmla="*/ 160338 h 320675"/>
                <a:gd name="connsiteX74" fmla="*/ 268217 w 333376"/>
                <a:gd name="connsiteY74" fmla="*/ 131234 h 320675"/>
                <a:gd name="connsiteX75" fmla="*/ 264308 w 333376"/>
                <a:gd name="connsiteY75" fmla="*/ 164307 h 320675"/>
                <a:gd name="connsiteX76" fmla="*/ 255185 w 333376"/>
                <a:gd name="connsiteY76" fmla="*/ 172244 h 320675"/>
                <a:gd name="connsiteX77" fmla="*/ 246063 w 333376"/>
                <a:gd name="connsiteY77" fmla="*/ 164307 h 320675"/>
                <a:gd name="connsiteX78" fmla="*/ 272127 w 333376"/>
                <a:gd name="connsiteY78" fmla="*/ 91546 h 320675"/>
                <a:gd name="connsiteX79" fmla="*/ 289068 w 333376"/>
                <a:gd name="connsiteY79" fmla="*/ 115359 h 320675"/>
                <a:gd name="connsiteX80" fmla="*/ 307312 w 333376"/>
                <a:gd name="connsiteY80" fmla="*/ 88900 h 320675"/>
                <a:gd name="connsiteX81" fmla="*/ 168276 w 333376"/>
                <a:gd name="connsiteY81" fmla="*/ 88900 h 320675"/>
                <a:gd name="connsiteX82" fmla="*/ 192089 w 333376"/>
                <a:gd name="connsiteY82" fmla="*/ 112713 h 320675"/>
                <a:gd name="connsiteX83" fmla="*/ 168276 w 333376"/>
                <a:gd name="connsiteY83" fmla="*/ 136526 h 320675"/>
                <a:gd name="connsiteX84" fmla="*/ 144463 w 333376"/>
                <a:gd name="connsiteY84" fmla="*/ 112713 h 320675"/>
                <a:gd name="connsiteX85" fmla="*/ 168276 w 333376"/>
                <a:gd name="connsiteY85" fmla="*/ 88900 h 320675"/>
                <a:gd name="connsiteX86" fmla="*/ 62177 w 333376"/>
                <a:gd name="connsiteY86" fmla="*/ 88900 h 320675"/>
                <a:gd name="connsiteX87" fmla="*/ 87313 w 333376"/>
                <a:gd name="connsiteY87" fmla="*/ 161661 h 320675"/>
                <a:gd name="connsiteX88" fmla="*/ 78052 w 333376"/>
                <a:gd name="connsiteY88" fmla="*/ 170921 h 320675"/>
                <a:gd name="connsiteX89" fmla="*/ 70115 w 333376"/>
                <a:gd name="connsiteY89" fmla="*/ 161661 h 320675"/>
                <a:gd name="connsiteX90" fmla="*/ 66146 w 333376"/>
                <a:gd name="connsiteY90" fmla="*/ 129911 h 320675"/>
                <a:gd name="connsiteX91" fmla="*/ 66146 w 333376"/>
                <a:gd name="connsiteY91" fmla="*/ 159015 h 320675"/>
                <a:gd name="connsiteX92" fmla="*/ 63500 w 333376"/>
                <a:gd name="connsiteY92" fmla="*/ 170921 h 320675"/>
                <a:gd name="connsiteX93" fmla="*/ 63500 w 333376"/>
                <a:gd name="connsiteY93" fmla="*/ 246328 h 320675"/>
                <a:gd name="connsiteX94" fmla="*/ 54240 w 333376"/>
                <a:gd name="connsiteY94" fmla="*/ 255588 h 320675"/>
                <a:gd name="connsiteX95" fmla="*/ 44979 w 333376"/>
                <a:gd name="connsiteY95" fmla="*/ 246328 h 320675"/>
                <a:gd name="connsiteX96" fmla="*/ 43656 w 333376"/>
                <a:gd name="connsiteY96" fmla="*/ 246328 h 320675"/>
                <a:gd name="connsiteX97" fmla="*/ 34396 w 333376"/>
                <a:gd name="connsiteY97" fmla="*/ 255588 h 320675"/>
                <a:gd name="connsiteX98" fmla="*/ 25135 w 333376"/>
                <a:gd name="connsiteY98" fmla="*/ 246328 h 320675"/>
                <a:gd name="connsiteX99" fmla="*/ 25135 w 333376"/>
                <a:gd name="connsiteY99" fmla="*/ 172244 h 320675"/>
                <a:gd name="connsiteX100" fmla="*/ 21167 w 333376"/>
                <a:gd name="connsiteY100" fmla="*/ 160338 h 320675"/>
                <a:gd name="connsiteX101" fmla="*/ 21167 w 333376"/>
                <a:gd name="connsiteY101" fmla="*/ 131234 h 320675"/>
                <a:gd name="connsiteX102" fmla="*/ 18521 w 333376"/>
                <a:gd name="connsiteY102" fmla="*/ 164307 h 320675"/>
                <a:gd name="connsiteX103" fmla="*/ 9260 w 333376"/>
                <a:gd name="connsiteY103" fmla="*/ 172244 h 320675"/>
                <a:gd name="connsiteX104" fmla="*/ 0 w 333376"/>
                <a:gd name="connsiteY104" fmla="*/ 164307 h 320675"/>
                <a:gd name="connsiteX105" fmla="*/ 25135 w 333376"/>
                <a:gd name="connsiteY105" fmla="*/ 91546 h 320675"/>
                <a:gd name="connsiteX106" fmla="*/ 43656 w 333376"/>
                <a:gd name="connsiteY106" fmla="*/ 115359 h 320675"/>
                <a:gd name="connsiteX107" fmla="*/ 62177 w 333376"/>
                <a:gd name="connsiteY107" fmla="*/ 88900 h 320675"/>
                <a:gd name="connsiteX108" fmla="*/ 290362 w 333376"/>
                <a:gd name="connsiteY108" fmla="*/ 80962 h 320675"/>
                <a:gd name="connsiteX109" fmla="*/ 295502 w 333376"/>
                <a:gd name="connsiteY109" fmla="*/ 83784 h 320675"/>
                <a:gd name="connsiteX110" fmla="*/ 300643 w 333376"/>
                <a:gd name="connsiteY110" fmla="*/ 82373 h 320675"/>
                <a:gd name="connsiteX111" fmla="*/ 303213 w 333376"/>
                <a:gd name="connsiteY111" fmla="*/ 82373 h 320675"/>
                <a:gd name="connsiteX112" fmla="*/ 303213 w 333376"/>
                <a:gd name="connsiteY112" fmla="*/ 83784 h 320675"/>
                <a:gd name="connsiteX113" fmla="*/ 303213 w 333376"/>
                <a:gd name="connsiteY113" fmla="*/ 90840 h 320675"/>
                <a:gd name="connsiteX114" fmla="*/ 303213 w 333376"/>
                <a:gd name="connsiteY114" fmla="*/ 93662 h 320675"/>
                <a:gd name="connsiteX115" fmla="*/ 300643 w 333376"/>
                <a:gd name="connsiteY115" fmla="*/ 93662 h 320675"/>
                <a:gd name="connsiteX116" fmla="*/ 294217 w 333376"/>
                <a:gd name="connsiteY116" fmla="*/ 92251 h 320675"/>
                <a:gd name="connsiteX117" fmla="*/ 290362 w 333376"/>
                <a:gd name="connsiteY117" fmla="*/ 93662 h 320675"/>
                <a:gd name="connsiteX118" fmla="*/ 285221 w 333376"/>
                <a:gd name="connsiteY118" fmla="*/ 92251 h 320675"/>
                <a:gd name="connsiteX119" fmla="*/ 278795 w 333376"/>
                <a:gd name="connsiteY119" fmla="*/ 93662 h 320675"/>
                <a:gd name="connsiteX120" fmla="*/ 277510 w 333376"/>
                <a:gd name="connsiteY120" fmla="*/ 93662 h 320675"/>
                <a:gd name="connsiteX121" fmla="*/ 276225 w 333376"/>
                <a:gd name="connsiteY121" fmla="*/ 90840 h 320675"/>
                <a:gd name="connsiteX122" fmla="*/ 276225 w 333376"/>
                <a:gd name="connsiteY122" fmla="*/ 83784 h 320675"/>
                <a:gd name="connsiteX123" fmla="*/ 277510 w 333376"/>
                <a:gd name="connsiteY123" fmla="*/ 82373 h 320675"/>
                <a:gd name="connsiteX124" fmla="*/ 278795 w 333376"/>
                <a:gd name="connsiteY124" fmla="*/ 82373 h 320675"/>
                <a:gd name="connsiteX125" fmla="*/ 283936 w 333376"/>
                <a:gd name="connsiteY125" fmla="*/ 83784 h 320675"/>
                <a:gd name="connsiteX126" fmla="*/ 290362 w 333376"/>
                <a:gd name="connsiteY126" fmla="*/ 80962 h 320675"/>
                <a:gd name="connsiteX127" fmla="*/ 43656 w 333376"/>
                <a:gd name="connsiteY127" fmla="*/ 80962 h 320675"/>
                <a:gd name="connsiteX128" fmla="*/ 49141 w 333376"/>
                <a:gd name="connsiteY128" fmla="*/ 83820 h 320675"/>
                <a:gd name="connsiteX129" fmla="*/ 54625 w 333376"/>
                <a:gd name="connsiteY129" fmla="*/ 82391 h 320675"/>
                <a:gd name="connsiteX130" fmla="*/ 57367 w 333376"/>
                <a:gd name="connsiteY130" fmla="*/ 82391 h 320675"/>
                <a:gd name="connsiteX131" fmla="*/ 58738 w 333376"/>
                <a:gd name="connsiteY131" fmla="*/ 83820 h 320675"/>
                <a:gd name="connsiteX132" fmla="*/ 58738 w 333376"/>
                <a:gd name="connsiteY132" fmla="*/ 90964 h 320675"/>
                <a:gd name="connsiteX133" fmla="*/ 57367 w 333376"/>
                <a:gd name="connsiteY133" fmla="*/ 93821 h 320675"/>
                <a:gd name="connsiteX134" fmla="*/ 55996 w 333376"/>
                <a:gd name="connsiteY134" fmla="*/ 93821 h 320675"/>
                <a:gd name="connsiteX135" fmla="*/ 49141 w 333376"/>
                <a:gd name="connsiteY135" fmla="*/ 92393 h 320675"/>
                <a:gd name="connsiteX136" fmla="*/ 43656 w 333376"/>
                <a:gd name="connsiteY136" fmla="*/ 95250 h 320675"/>
                <a:gd name="connsiteX137" fmla="*/ 39543 w 333376"/>
                <a:gd name="connsiteY137" fmla="*/ 92393 h 320675"/>
                <a:gd name="connsiteX138" fmla="*/ 32688 w 333376"/>
                <a:gd name="connsiteY138" fmla="*/ 93821 h 320675"/>
                <a:gd name="connsiteX139" fmla="*/ 29946 w 333376"/>
                <a:gd name="connsiteY139" fmla="*/ 93821 h 320675"/>
                <a:gd name="connsiteX140" fmla="*/ 28575 w 333376"/>
                <a:gd name="connsiteY140" fmla="*/ 90964 h 320675"/>
                <a:gd name="connsiteX141" fmla="*/ 28575 w 333376"/>
                <a:gd name="connsiteY141" fmla="*/ 83820 h 320675"/>
                <a:gd name="connsiteX142" fmla="*/ 29946 w 333376"/>
                <a:gd name="connsiteY142" fmla="*/ 82391 h 320675"/>
                <a:gd name="connsiteX143" fmla="*/ 32688 w 333376"/>
                <a:gd name="connsiteY143" fmla="*/ 82391 h 320675"/>
                <a:gd name="connsiteX144" fmla="*/ 38172 w 333376"/>
                <a:gd name="connsiteY144" fmla="*/ 83820 h 320675"/>
                <a:gd name="connsiteX145" fmla="*/ 43656 w 333376"/>
                <a:gd name="connsiteY145" fmla="*/ 80962 h 320675"/>
                <a:gd name="connsiteX146" fmla="*/ 288925 w 333376"/>
                <a:gd name="connsiteY146" fmla="*/ 34925 h 320675"/>
                <a:gd name="connsiteX147" fmla="*/ 311150 w 333376"/>
                <a:gd name="connsiteY147" fmla="*/ 57150 h 320675"/>
                <a:gd name="connsiteX148" fmla="*/ 288925 w 333376"/>
                <a:gd name="connsiteY148" fmla="*/ 79375 h 320675"/>
                <a:gd name="connsiteX149" fmla="*/ 266700 w 333376"/>
                <a:gd name="connsiteY149" fmla="*/ 57150 h 320675"/>
                <a:gd name="connsiteX150" fmla="*/ 288925 w 333376"/>
                <a:gd name="connsiteY150" fmla="*/ 34925 h 320675"/>
                <a:gd name="connsiteX151" fmla="*/ 44450 w 333376"/>
                <a:gd name="connsiteY151" fmla="*/ 34925 h 320675"/>
                <a:gd name="connsiteX152" fmla="*/ 66675 w 333376"/>
                <a:gd name="connsiteY152" fmla="*/ 57150 h 320675"/>
                <a:gd name="connsiteX153" fmla="*/ 44450 w 333376"/>
                <a:gd name="connsiteY153" fmla="*/ 79375 h 320675"/>
                <a:gd name="connsiteX154" fmla="*/ 22225 w 333376"/>
                <a:gd name="connsiteY154" fmla="*/ 57150 h 320675"/>
                <a:gd name="connsiteX155" fmla="*/ 44450 w 333376"/>
                <a:gd name="connsiteY155" fmla="*/ 34925 h 320675"/>
                <a:gd name="connsiteX156" fmla="*/ 177842 w 333376"/>
                <a:gd name="connsiteY156" fmla="*/ 30162 h 320675"/>
                <a:gd name="connsiteX157" fmla="*/ 192088 w 333376"/>
                <a:gd name="connsiteY157" fmla="*/ 72289 h 320675"/>
                <a:gd name="connsiteX158" fmla="*/ 186908 w 333376"/>
                <a:gd name="connsiteY158" fmla="*/ 77555 h 320675"/>
                <a:gd name="connsiteX159" fmla="*/ 181727 w 333376"/>
                <a:gd name="connsiteY159" fmla="*/ 72289 h 320675"/>
                <a:gd name="connsiteX160" fmla="*/ 180432 w 333376"/>
                <a:gd name="connsiteY160" fmla="*/ 53859 h 320675"/>
                <a:gd name="connsiteX161" fmla="*/ 180432 w 333376"/>
                <a:gd name="connsiteY161" fmla="*/ 70973 h 320675"/>
                <a:gd name="connsiteX162" fmla="*/ 179137 w 333376"/>
                <a:gd name="connsiteY162" fmla="*/ 77555 h 320675"/>
                <a:gd name="connsiteX163" fmla="*/ 179137 w 333376"/>
                <a:gd name="connsiteY163" fmla="*/ 82821 h 320675"/>
                <a:gd name="connsiteX164" fmla="*/ 157121 w 333376"/>
                <a:gd name="connsiteY164" fmla="*/ 84137 h 320675"/>
                <a:gd name="connsiteX165" fmla="*/ 157121 w 333376"/>
                <a:gd name="connsiteY165" fmla="*/ 78871 h 320675"/>
                <a:gd name="connsiteX166" fmla="*/ 155826 w 333376"/>
                <a:gd name="connsiteY166" fmla="*/ 72289 h 320675"/>
                <a:gd name="connsiteX167" fmla="*/ 155826 w 333376"/>
                <a:gd name="connsiteY167" fmla="*/ 55175 h 320675"/>
                <a:gd name="connsiteX168" fmla="*/ 153236 w 333376"/>
                <a:gd name="connsiteY168" fmla="*/ 73606 h 320675"/>
                <a:gd name="connsiteX169" fmla="*/ 148055 w 333376"/>
                <a:gd name="connsiteY169" fmla="*/ 78871 h 320675"/>
                <a:gd name="connsiteX170" fmla="*/ 142875 w 333376"/>
                <a:gd name="connsiteY170" fmla="*/ 73606 h 320675"/>
                <a:gd name="connsiteX171" fmla="*/ 157121 w 333376"/>
                <a:gd name="connsiteY171" fmla="*/ 31479 h 320675"/>
                <a:gd name="connsiteX172" fmla="*/ 167481 w 333376"/>
                <a:gd name="connsiteY172" fmla="*/ 45960 h 320675"/>
                <a:gd name="connsiteX173" fmla="*/ 168777 w 333376"/>
                <a:gd name="connsiteY173" fmla="*/ 43985 h 320675"/>
                <a:gd name="connsiteX174" fmla="*/ 175759 w 333376"/>
                <a:gd name="connsiteY174" fmla="*/ 33338 h 320675"/>
                <a:gd name="connsiteX175" fmla="*/ 176458 w 333376"/>
                <a:gd name="connsiteY175" fmla="*/ 33338 h 320675"/>
                <a:gd name="connsiteX176" fmla="*/ 177801 w 333376"/>
                <a:gd name="connsiteY176" fmla="*/ 31751 h 320675"/>
                <a:gd name="connsiteX177" fmla="*/ 177801 w 333376"/>
                <a:gd name="connsiteY177" fmla="*/ 30225 h 320675"/>
                <a:gd name="connsiteX178" fmla="*/ 208481 w 333376"/>
                <a:gd name="connsiteY178" fmla="*/ 25427 h 320675"/>
                <a:gd name="connsiteX179" fmla="*/ 216581 w 333376"/>
                <a:gd name="connsiteY179" fmla="*/ 27689 h 320675"/>
                <a:gd name="connsiteX180" fmla="*/ 256754 w 333376"/>
                <a:gd name="connsiteY180" fmla="*/ 61285 h 320675"/>
                <a:gd name="connsiteX181" fmla="*/ 258050 w 333376"/>
                <a:gd name="connsiteY181" fmla="*/ 75499 h 320675"/>
                <a:gd name="connsiteX182" fmla="*/ 250275 w 333376"/>
                <a:gd name="connsiteY182" fmla="*/ 79375 h 320675"/>
                <a:gd name="connsiteX183" fmla="*/ 243795 w 333376"/>
                <a:gd name="connsiteY183" fmla="*/ 76791 h 320675"/>
                <a:gd name="connsiteX184" fmla="*/ 203622 w 333376"/>
                <a:gd name="connsiteY184" fmla="*/ 43195 h 320675"/>
                <a:gd name="connsiteX185" fmla="*/ 202326 w 333376"/>
                <a:gd name="connsiteY185" fmla="*/ 28981 h 320675"/>
                <a:gd name="connsiteX186" fmla="*/ 208481 w 333376"/>
                <a:gd name="connsiteY186" fmla="*/ 25427 h 320675"/>
                <a:gd name="connsiteX187" fmla="*/ 127584 w 333376"/>
                <a:gd name="connsiteY187" fmla="*/ 25427 h 320675"/>
                <a:gd name="connsiteX188" fmla="*/ 134225 w 333376"/>
                <a:gd name="connsiteY188" fmla="*/ 28981 h 320675"/>
                <a:gd name="connsiteX189" fmla="*/ 132929 w 333376"/>
                <a:gd name="connsiteY189" fmla="*/ 43195 h 320675"/>
                <a:gd name="connsiteX190" fmla="*/ 92756 w 333376"/>
                <a:gd name="connsiteY190" fmla="*/ 76791 h 320675"/>
                <a:gd name="connsiteX191" fmla="*/ 86276 w 333376"/>
                <a:gd name="connsiteY191" fmla="*/ 79375 h 320675"/>
                <a:gd name="connsiteX192" fmla="*/ 78501 w 333376"/>
                <a:gd name="connsiteY192" fmla="*/ 75499 h 320675"/>
                <a:gd name="connsiteX193" fmla="*/ 79797 w 333376"/>
                <a:gd name="connsiteY193" fmla="*/ 61285 h 320675"/>
                <a:gd name="connsiteX194" fmla="*/ 119970 w 333376"/>
                <a:gd name="connsiteY194" fmla="*/ 27689 h 320675"/>
                <a:gd name="connsiteX195" fmla="*/ 127584 w 333376"/>
                <a:gd name="connsiteY195" fmla="*/ 25427 h 320675"/>
                <a:gd name="connsiteX196" fmla="*/ 161681 w 333376"/>
                <a:gd name="connsiteY196" fmla="*/ 25400 h 320675"/>
                <a:gd name="connsiteX197" fmla="*/ 163025 w 333376"/>
                <a:gd name="connsiteY197" fmla="*/ 25400 h 320675"/>
                <a:gd name="connsiteX198" fmla="*/ 165711 w 333376"/>
                <a:gd name="connsiteY198" fmla="*/ 26988 h 320675"/>
                <a:gd name="connsiteX199" fmla="*/ 168398 w 333376"/>
                <a:gd name="connsiteY199" fmla="*/ 25400 h 320675"/>
                <a:gd name="connsiteX200" fmla="*/ 172428 w 333376"/>
                <a:gd name="connsiteY200" fmla="*/ 26988 h 320675"/>
                <a:gd name="connsiteX201" fmla="*/ 175114 w 333376"/>
                <a:gd name="connsiteY201" fmla="*/ 25400 h 320675"/>
                <a:gd name="connsiteX202" fmla="*/ 176458 w 333376"/>
                <a:gd name="connsiteY202" fmla="*/ 25400 h 320675"/>
                <a:gd name="connsiteX203" fmla="*/ 177801 w 333376"/>
                <a:gd name="connsiteY203" fmla="*/ 26988 h 320675"/>
                <a:gd name="connsiteX204" fmla="*/ 177801 w 333376"/>
                <a:gd name="connsiteY204" fmla="*/ 30225 h 320675"/>
                <a:gd name="connsiteX205" fmla="*/ 175759 w 333376"/>
                <a:gd name="connsiteY205" fmla="*/ 33338 h 320675"/>
                <a:gd name="connsiteX206" fmla="*/ 175114 w 333376"/>
                <a:gd name="connsiteY206" fmla="*/ 33338 h 320675"/>
                <a:gd name="connsiteX207" fmla="*/ 171084 w 333376"/>
                <a:gd name="connsiteY207" fmla="*/ 31751 h 320675"/>
                <a:gd name="connsiteX208" fmla="*/ 168398 w 333376"/>
                <a:gd name="connsiteY208" fmla="*/ 33338 h 320675"/>
                <a:gd name="connsiteX209" fmla="*/ 165711 w 333376"/>
                <a:gd name="connsiteY209" fmla="*/ 31751 h 320675"/>
                <a:gd name="connsiteX210" fmla="*/ 163025 w 333376"/>
                <a:gd name="connsiteY210" fmla="*/ 33338 h 320675"/>
                <a:gd name="connsiteX211" fmla="*/ 161681 w 333376"/>
                <a:gd name="connsiteY211" fmla="*/ 33338 h 320675"/>
                <a:gd name="connsiteX212" fmla="*/ 160338 w 333376"/>
                <a:gd name="connsiteY212" fmla="*/ 31751 h 320675"/>
                <a:gd name="connsiteX213" fmla="*/ 160338 w 333376"/>
                <a:gd name="connsiteY213" fmla="*/ 26988 h 320675"/>
                <a:gd name="connsiteX214" fmla="*/ 161681 w 333376"/>
                <a:gd name="connsiteY214" fmla="*/ 25400 h 320675"/>
                <a:gd name="connsiteX215" fmla="*/ 167482 w 333376"/>
                <a:gd name="connsiteY215" fmla="*/ 0 h 320675"/>
                <a:gd name="connsiteX216" fmla="*/ 180976 w 333376"/>
                <a:gd name="connsiteY216" fmla="*/ 12700 h 320675"/>
                <a:gd name="connsiteX217" fmla="*/ 167482 w 333376"/>
                <a:gd name="connsiteY217" fmla="*/ 25400 h 320675"/>
                <a:gd name="connsiteX218" fmla="*/ 153988 w 333376"/>
                <a:gd name="connsiteY218" fmla="*/ 12700 h 320675"/>
                <a:gd name="connsiteX219" fmla="*/ 167482 w 333376"/>
                <a:gd name="connsiteY219" fmla="*/ 0 h 320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Lst>
              <a:rect l="l" t="t" r="r" b="b"/>
              <a:pathLst>
                <a:path w="333376" h="320675">
                  <a:moveTo>
                    <a:pt x="251409" y="227087"/>
                  </a:moveTo>
                  <a:cubicBezTo>
                    <a:pt x="253839" y="227419"/>
                    <a:pt x="256106" y="228748"/>
                    <a:pt x="258050" y="230742"/>
                  </a:cubicBezTo>
                  <a:cubicBezTo>
                    <a:pt x="261938" y="234729"/>
                    <a:pt x="260642" y="241374"/>
                    <a:pt x="256754" y="245361"/>
                  </a:cubicBezTo>
                  <a:cubicBezTo>
                    <a:pt x="256754" y="245361"/>
                    <a:pt x="256754" y="245361"/>
                    <a:pt x="216581" y="279917"/>
                  </a:cubicBezTo>
                  <a:cubicBezTo>
                    <a:pt x="213989" y="281246"/>
                    <a:pt x="211397" y="282575"/>
                    <a:pt x="210101" y="282575"/>
                  </a:cubicBezTo>
                  <a:cubicBezTo>
                    <a:pt x="206214" y="282575"/>
                    <a:pt x="203622" y="281246"/>
                    <a:pt x="202326" y="278588"/>
                  </a:cubicBezTo>
                  <a:cubicBezTo>
                    <a:pt x="198438" y="274601"/>
                    <a:pt x="198438" y="267955"/>
                    <a:pt x="203622" y="263968"/>
                  </a:cubicBezTo>
                  <a:cubicBezTo>
                    <a:pt x="203622" y="263968"/>
                    <a:pt x="203622" y="263968"/>
                    <a:pt x="243795" y="229412"/>
                  </a:cubicBezTo>
                  <a:cubicBezTo>
                    <a:pt x="246387" y="227419"/>
                    <a:pt x="248979" y="226754"/>
                    <a:pt x="251409" y="227087"/>
                  </a:cubicBezTo>
                  <a:close/>
                  <a:moveTo>
                    <a:pt x="85142" y="227087"/>
                  </a:moveTo>
                  <a:cubicBezTo>
                    <a:pt x="87572" y="226754"/>
                    <a:pt x="90164" y="227419"/>
                    <a:pt x="92756" y="229412"/>
                  </a:cubicBezTo>
                  <a:cubicBezTo>
                    <a:pt x="92756" y="229412"/>
                    <a:pt x="92756" y="229412"/>
                    <a:pt x="132929" y="263968"/>
                  </a:cubicBezTo>
                  <a:cubicBezTo>
                    <a:pt x="136817" y="267955"/>
                    <a:pt x="138113" y="274601"/>
                    <a:pt x="134225" y="278588"/>
                  </a:cubicBezTo>
                  <a:cubicBezTo>
                    <a:pt x="132929" y="281246"/>
                    <a:pt x="129042" y="282575"/>
                    <a:pt x="126450" y="282575"/>
                  </a:cubicBezTo>
                  <a:cubicBezTo>
                    <a:pt x="125154" y="282575"/>
                    <a:pt x="122562" y="281246"/>
                    <a:pt x="119970" y="279917"/>
                  </a:cubicBezTo>
                  <a:cubicBezTo>
                    <a:pt x="119970" y="279917"/>
                    <a:pt x="119970" y="279917"/>
                    <a:pt x="79797" y="245361"/>
                  </a:cubicBezTo>
                  <a:cubicBezTo>
                    <a:pt x="75909" y="241374"/>
                    <a:pt x="74613" y="234729"/>
                    <a:pt x="78501" y="230742"/>
                  </a:cubicBezTo>
                  <a:cubicBezTo>
                    <a:pt x="80445" y="228748"/>
                    <a:pt x="82712" y="227419"/>
                    <a:pt x="85142" y="227087"/>
                  </a:cubicBezTo>
                  <a:close/>
                  <a:moveTo>
                    <a:pt x="188006" y="147637"/>
                  </a:moveTo>
                  <a:cubicBezTo>
                    <a:pt x="198529" y="155503"/>
                    <a:pt x="214313" y="175166"/>
                    <a:pt x="214313" y="223669"/>
                  </a:cubicBezTo>
                  <a:cubicBezTo>
                    <a:pt x="214313" y="228913"/>
                    <a:pt x="210367" y="232845"/>
                    <a:pt x="205106" y="232845"/>
                  </a:cubicBezTo>
                  <a:cubicBezTo>
                    <a:pt x="199844" y="232845"/>
                    <a:pt x="195898" y="228913"/>
                    <a:pt x="195898" y="223669"/>
                  </a:cubicBezTo>
                  <a:cubicBezTo>
                    <a:pt x="195898" y="209249"/>
                    <a:pt x="194583" y="198762"/>
                    <a:pt x="191952" y="189586"/>
                  </a:cubicBezTo>
                  <a:cubicBezTo>
                    <a:pt x="191952" y="189586"/>
                    <a:pt x="191952" y="189586"/>
                    <a:pt x="191952" y="221047"/>
                  </a:cubicBezTo>
                  <a:cubicBezTo>
                    <a:pt x="191952" y="224980"/>
                    <a:pt x="190637" y="228913"/>
                    <a:pt x="188006" y="232845"/>
                  </a:cubicBezTo>
                  <a:cubicBezTo>
                    <a:pt x="188006" y="232845"/>
                    <a:pt x="188006" y="232845"/>
                    <a:pt x="188006" y="311499"/>
                  </a:cubicBezTo>
                  <a:cubicBezTo>
                    <a:pt x="188006" y="316743"/>
                    <a:pt x="184060" y="320675"/>
                    <a:pt x="178798" y="320675"/>
                  </a:cubicBezTo>
                  <a:cubicBezTo>
                    <a:pt x="173537" y="320675"/>
                    <a:pt x="169591" y="316743"/>
                    <a:pt x="169591" y="311499"/>
                  </a:cubicBezTo>
                  <a:cubicBezTo>
                    <a:pt x="169591" y="311499"/>
                    <a:pt x="169591" y="311499"/>
                    <a:pt x="168275" y="311499"/>
                  </a:cubicBezTo>
                  <a:cubicBezTo>
                    <a:pt x="168275" y="316743"/>
                    <a:pt x="164329" y="320675"/>
                    <a:pt x="159068" y="320675"/>
                  </a:cubicBezTo>
                  <a:cubicBezTo>
                    <a:pt x="153807" y="320675"/>
                    <a:pt x="148545" y="316743"/>
                    <a:pt x="148545" y="311499"/>
                  </a:cubicBezTo>
                  <a:cubicBezTo>
                    <a:pt x="148545" y="311499"/>
                    <a:pt x="148545" y="311499"/>
                    <a:pt x="148545" y="234156"/>
                  </a:cubicBezTo>
                  <a:cubicBezTo>
                    <a:pt x="147230" y="231534"/>
                    <a:pt x="145914" y="226291"/>
                    <a:pt x="145914" y="222358"/>
                  </a:cubicBezTo>
                  <a:cubicBezTo>
                    <a:pt x="145914" y="222358"/>
                    <a:pt x="145914" y="222358"/>
                    <a:pt x="145914" y="192208"/>
                  </a:cubicBezTo>
                  <a:cubicBezTo>
                    <a:pt x="143284" y="200073"/>
                    <a:pt x="141968" y="211871"/>
                    <a:pt x="141968" y="224980"/>
                  </a:cubicBezTo>
                  <a:cubicBezTo>
                    <a:pt x="141968" y="230224"/>
                    <a:pt x="138022" y="235467"/>
                    <a:pt x="132761" y="235467"/>
                  </a:cubicBezTo>
                  <a:cubicBezTo>
                    <a:pt x="127499" y="235467"/>
                    <a:pt x="123553" y="230224"/>
                    <a:pt x="123553" y="224980"/>
                  </a:cubicBezTo>
                  <a:cubicBezTo>
                    <a:pt x="122238" y="176477"/>
                    <a:pt x="138022" y="156814"/>
                    <a:pt x="149860" y="150259"/>
                  </a:cubicBezTo>
                  <a:cubicBezTo>
                    <a:pt x="149860" y="150259"/>
                    <a:pt x="149860" y="150259"/>
                    <a:pt x="168275" y="175166"/>
                  </a:cubicBezTo>
                  <a:cubicBezTo>
                    <a:pt x="168275" y="175166"/>
                    <a:pt x="168275" y="175166"/>
                    <a:pt x="188006" y="147637"/>
                  </a:cubicBezTo>
                  <a:close/>
                  <a:moveTo>
                    <a:pt x="168414" y="138112"/>
                  </a:moveTo>
                  <a:cubicBezTo>
                    <a:pt x="171037" y="138112"/>
                    <a:pt x="173659" y="139382"/>
                    <a:pt x="174971" y="141922"/>
                  </a:cubicBezTo>
                  <a:cubicBezTo>
                    <a:pt x="174971" y="141922"/>
                    <a:pt x="174971" y="141922"/>
                    <a:pt x="180217" y="139382"/>
                  </a:cubicBezTo>
                  <a:cubicBezTo>
                    <a:pt x="181528" y="139382"/>
                    <a:pt x="181528" y="139382"/>
                    <a:pt x="182840" y="139382"/>
                  </a:cubicBezTo>
                  <a:cubicBezTo>
                    <a:pt x="182840" y="140652"/>
                    <a:pt x="184151" y="140652"/>
                    <a:pt x="184151" y="141922"/>
                  </a:cubicBezTo>
                  <a:cubicBezTo>
                    <a:pt x="184151" y="141922"/>
                    <a:pt x="184151" y="141922"/>
                    <a:pt x="184151" y="148272"/>
                  </a:cubicBezTo>
                  <a:cubicBezTo>
                    <a:pt x="184151" y="149542"/>
                    <a:pt x="184151" y="150812"/>
                    <a:pt x="182840" y="150812"/>
                  </a:cubicBezTo>
                  <a:cubicBezTo>
                    <a:pt x="182840" y="150812"/>
                    <a:pt x="181528" y="150812"/>
                    <a:pt x="180217" y="150812"/>
                  </a:cubicBezTo>
                  <a:cubicBezTo>
                    <a:pt x="178905" y="150812"/>
                    <a:pt x="174971" y="149542"/>
                    <a:pt x="173659" y="149542"/>
                  </a:cubicBezTo>
                  <a:cubicBezTo>
                    <a:pt x="172348" y="150812"/>
                    <a:pt x="171037" y="150812"/>
                    <a:pt x="169725" y="150812"/>
                  </a:cubicBezTo>
                  <a:cubicBezTo>
                    <a:pt x="167102" y="150812"/>
                    <a:pt x="165791" y="150812"/>
                    <a:pt x="164479" y="149542"/>
                  </a:cubicBezTo>
                  <a:cubicBezTo>
                    <a:pt x="161857" y="149542"/>
                    <a:pt x="159234" y="150812"/>
                    <a:pt x="157922" y="150812"/>
                  </a:cubicBezTo>
                  <a:cubicBezTo>
                    <a:pt x="156611" y="150812"/>
                    <a:pt x="155299" y="150812"/>
                    <a:pt x="155299" y="150812"/>
                  </a:cubicBezTo>
                  <a:cubicBezTo>
                    <a:pt x="153988" y="149542"/>
                    <a:pt x="153988" y="149542"/>
                    <a:pt x="153988" y="148272"/>
                  </a:cubicBezTo>
                  <a:cubicBezTo>
                    <a:pt x="153988" y="148272"/>
                    <a:pt x="153988" y="148272"/>
                    <a:pt x="153988" y="141922"/>
                  </a:cubicBezTo>
                  <a:cubicBezTo>
                    <a:pt x="153988" y="140652"/>
                    <a:pt x="153988" y="140652"/>
                    <a:pt x="155299" y="139382"/>
                  </a:cubicBezTo>
                  <a:cubicBezTo>
                    <a:pt x="156611" y="139382"/>
                    <a:pt x="156611" y="139382"/>
                    <a:pt x="157922" y="139382"/>
                  </a:cubicBezTo>
                  <a:cubicBezTo>
                    <a:pt x="157922" y="139382"/>
                    <a:pt x="157922" y="139382"/>
                    <a:pt x="163168" y="141922"/>
                  </a:cubicBezTo>
                  <a:cubicBezTo>
                    <a:pt x="164479" y="139382"/>
                    <a:pt x="167102" y="138112"/>
                    <a:pt x="168414" y="138112"/>
                  </a:cubicBezTo>
                  <a:close/>
                  <a:moveTo>
                    <a:pt x="307312" y="88900"/>
                  </a:moveTo>
                  <a:cubicBezTo>
                    <a:pt x="317738" y="96838"/>
                    <a:pt x="333376" y="115359"/>
                    <a:pt x="333376" y="161661"/>
                  </a:cubicBezTo>
                  <a:cubicBezTo>
                    <a:pt x="333376" y="166953"/>
                    <a:pt x="328163" y="170921"/>
                    <a:pt x="324254" y="170921"/>
                  </a:cubicBezTo>
                  <a:cubicBezTo>
                    <a:pt x="319041" y="170921"/>
                    <a:pt x="315132" y="166953"/>
                    <a:pt x="315132" y="161661"/>
                  </a:cubicBezTo>
                  <a:cubicBezTo>
                    <a:pt x="315132" y="148432"/>
                    <a:pt x="313828" y="137848"/>
                    <a:pt x="311222" y="129911"/>
                  </a:cubicBezTo>
                  <a:cubicBezTo>
                    <a:pt x="311222" y="129911"/>
                    <a:pt x="311222" y="129911"/>
                    <a:pt x="311222" y="159015"/>
                  </a:cubicBezTo>
                  <a:cubicBezTo>
                    <a:pt x="311222" y="162984"/>
                    <a:pt x="309919" y="166953"/>
                    <a:pt x="308616" y="170921"/>
                  </a:cubicBezTo>
                  <a:cubicBezTo>
                    <a:pt x="308616" y="170921"/>
                    <a:pt x="308616" y="170921"/>
                    <a:pt x="308616" y="246328"/>
                  </a:cubicBezTo>
                  <a:cubicBezTo>
                    <a:pt x="308616" y="251619"/>
                    <a:pt x="304706" y="255588"/>
                    <a:pt x="299493" y="255588"/>
                  </a:cubicBezTo>
                  <a:cubicBezTo>
                    <a:pt x="294281" y="255588"/>
                    <a:pt x="290371" y="251619"/>
                    <a:pt x="290371" y="246328"/>
                  </a:cubicBezTo>
                  <a:cubicBezTo>
                    <a:pt x="290371" y="246328"/>
                    <a:pt x="290371" y="246328"/>
                    <a:pt x="289068" y="246328"/>
                  </a:cubicBezTo>
                  <a:cubicBezTo>
                    <a:pt x="289068" y="251619"/>
                    <a:pt x="285158" y="255588"/>
                    <a:pt x="279946" y="255588"/>
                  </a:cubicBezTo>
                  <a:cubicBezTo>
                    <a:pt x="274733" y="255588"/>
                    <a:pt x="270823" y="251619"/>
                    <a:pt x="270823" y="246328"/>
                  </a:cubicBezTo>
                  <a:cubicBezTo>
                    <a:pt x="270823" y="246328"/>
                    <a:pt x="270823" y="246328"/>
                    <a:pt x="270823" y="172244"/>
                  </a:cubicBezTo>
                  <a:cubicBezTo>
                    <a:pt x="269520" y="169598"/>
                    <a:pt x="268217" y="165630"/>
                    <a:pt x="268217" y="160338"/>
                  </a:cubicBezTo>
                  <a:cubicBezTo>
                    <a:pt x="268217" y="160338"/>
                    <a:pt x="268217" y="160338"/>
                    <a:pt x="268217" y="131234"/>
                  </a:cubicBezTo>
                  <a:cubicBezTo>
                    <a:pt x="264308" y="139171"/>
                    <a:pt x="264308" y="149755"/>
                    <a:pt x="264308" y="164307"/>
                  </a:cubicBezTo>
                  <a:cubicBezTo>
                    <a:pt x="264308" y="168275"/>
                    <a:pt x="260398" y="172244"/>
                    <a:pt x="255185" y="172244"/>
                  </a:cubicBezTo>
                  <a:cubicBezTo>
                    <a:pt x="249973" y="172244"/>
                    <a:pt x="246063" y="168275"/>
                    <a:pt x="246063" y="164307"/>
                  </a:cubicBezTo>
                  <a:cubicBezTo>
                    <a:pt x="246063" y="116682"/>
                    <a:pt x="261701" y="98161"/>
                    <a:pt x="272127" y="91546"/>
                  </a:cubicBezTo>
                  <a:cubicBezTo>
                    <a:pt x="272127" y="91546"/>
                    <a:pt x="272127" y="91546"/>
                    <a:pt x="289068" y="115359"/>
                  </a:cubicBezTo>
                  <a:cubicBezTo>
                    <a:pt x="289068" y="115359"/>
                    <a:pt x="289068" y="115359"/>
                    <a:pt x="307312" y="88900"/>
                  </a:cubicBezTo>
                  <a:close/>
                  <a:moveTo>
                    <a:pt x="168276" y="88900"/>
                  </a:moveTo>
                  <a:cubicBezTo>
                    <a:pt x="181428" y="88900"/>
                    <a:pt x="192089" y="99561"/>
                    <a:pt x="192089" y="112713"/>
                  </a:cubicBezTo>
                  <a:cubicBezTo>
                    <a:pt x="192089" y="125865"/>
                    <a:pt x="181428" y="136526"/>
                    <a:pt x="168276" y="136526"/>
                  </a:cubicBezTo>
                  <a:cubicBezTo>
                    <a:pt x="155124" y="136526"/>
                    <a:pt x="144463" y="125865"/>
                    <a:pt x="144463" y="112713"/>
                  </a:cubicBezTo>
                  <a:cubicBezTo>
                    <a:pt x="144463" y="99561"/>
                    <a:pt x="155124" y="88900"/>
                    <a:pt x="168276" y="88900"/>
                  </a:cubicBezTo>
                  <a:close/>
                  <a:moveTo>
                    <a:pt x="62177" y="88900"/>
                  </a:moveTo>
                  <a:cubicBezTo>
                    <a:pt x="72761" y="96838"/>
                    <a:pt x="87313" y="115359"/>
                    <a:pt x="87313" y="161661"/>
                  </a:cubicBezTo>
                  <a:cubicBezTo>
                    <a:pt x="87313" y="166953"/>
                    <a:pt x="83344" y="170921"/>
                    <a:pt x="78052" y="170921"/>
                  </a:cubicBezTo>
                  <a:cubicBezTo>
                    <a:pt x="74084" y="170921"/>
                    <a:pt x="70115" y="166953"/>
                    <a:pt x="70115" y="161661"/>
                  </a:cubicBezTo>
                  <a:cubicBezTo>
                    <a:pt x="70115" y="148432"/>
                    <a:pt x="68792" y="137848"/>
                    <a:pt x="66146" y="129911"/>
                  </a:cubicBezTo>
                  <a:cubicBezTo>
                    <a:pt x="66146" y="129911"/>
                    <a:pt x="66146" y="129911"/>
                    <a:pt x="66146" y="159015"/>
                  </a:cubicBezTo>
                  <a:cubicBezTo>
                    <a:pt x="66146" y="162984"/>
                    <a:pt x="64823" y="166953"/>
                    <a:pt x="63500" y="170921"/>
                  </a:cubicBezTo>
                  <a:cubicBezTo>
                    <a:pt x="63500" y="170921"/>
                    <a:pt x="63500" y="170921"/>
                    <a:pt x="63500" y="246328"/>
                  </a:cubicBezTo>
                  <a:cubicBezTo>
                    <a:pt x="63500" y="251619"/>
                    <a:pt x="58209" y="255588"/>
                    <a:pt x="54240" y="255588"/>
                  </a:cubicBezTo>
                  <a:cubicBezTo>
                    <a:pt x="48948" y="255588"/>
                    <a:pt x="44979" y="251619"/>
                    <a:pt x="44979" y="246328"/>
                  </a:cubicBezTo>
                  <a:cubicBezTo>
                    <a:pt x="44979" y="246328"/>
                    <a:pt x="44979" y="246328"/>
                    <a:pt x="43656" y="246328"/>
                  </a:cubicBezTo>
                  <a:cubicBezTo>
                    <a:pt x="43656" y="251619"/>
                    <a:pt x="39688" y="255588"/>
                    <a:pt x="34396" y="255588"/>
                  </a:cubicBezTo>
                  <a:cubicBezTo>
                    <a:pt x="29104" y="255588"/>
                    <a:pt x="25135" y="251619"/>
                    <a:pt x="25135" y="246328"/>
                  </a:cubicBezTo>
                  <a:cubicBezTo>
                    <a:pt x="25135" y="246328"/>
                    <a:pt x="25135" y="246328"/>
                    <a:pt x="25135" y="172244"/>
                  </a:cubicBezTo>
                  <a:cubicBezTo>
                    <a:pt x="23813" y="169598"/>
                    <a:pt x="21167" y="165630"/>
                    <a:pt x="21167" y="160338"/>
                  </a:cubicBezTo>
                  <a:cubicBezTo>
                    <a:pt x="21167" y="160338"/>
                    <a:pt x="21167" y="160338"/>
                    <a:pt x="21167" y="131234"/>
                  </a:cubicBezTo>
                  <a:cubicBezTo>
                    <a:pt x="18521" y="139171"/>
                    <a:pt x="18521" y="149755"/>
                    <a:pt x="18521" y="164307"/>
                  </a:cubicBezTo>
                  <a:cubicBezTo>
                    <a:pt x="18521" y="168275"/>
                    <a:pt x="14552" y="172244"/>
                    <a:pt x="9260" y="172244"/>
                  </a:cubicBezTo>
                  <a:cubicBezTo>
                    <a:pt x="3969" y="172244"/>
                    <a:pt x="0" y="168275"/>
                    <a:pt x="0" y="164307"/>
                  </a:cubicBezTo>
                  <a:cubicBezTo>
                    <a:pt x="0" y="116682"/>
                    <a:pt x="14552" y="98161"/>
                    <a:pt x="25135" y="91546"/>
                  </a:cubicBezTo>
                  <a:cubicBezTo>
                    <a:pt x="25135" y="91546"/>
                    <a:pt x="25135" y="91546"/>
                    <a:pt x="43656" y="115359"/>
                  </a:cubicBezTo>
                  <a:cubicBezTo>
                    <a:pt x="43656" y="115359"/>
                    <a:pt x="43656" y="115359"/>
                    <a:pt x="62177" y="88900"/>
                  </a:cubicBezTo>
                  <a:close/>
                  <a:moveTo>
                    <a:pt x="290362" y="80962"/>
                  </a:moveTo>
                  <a:cubicBezTo>
                    <a:pt x="291647" y="80962"/>
                    <a:pt x="294217" y="82373"/>
                    <a:pt x="295502" y="83784"/>
                  </a:cubicBezTo>
                  <a:cubicBezTo>
                    <a:pt x="295502" y="83784"/>
                    <a:pt x="295502" y="83784"/>
                    <a:pt x="300643" y="82373"/>
                  </a:cubicBezTo>
                  <a:cubicBezTo>
                    <a:pt x="300643" y="80962"/>
                    <a:pt x="301928" y="80962"/>
                    <a:pt x="303213" y="82373"/>
                  </a:cubicBezTo>
                  <a:cubicBezTo>
                    <a:pt x="303213" y="82373"/>
                    <a:pt x="303213" y="83784"/>
                    <a:pt x="303213" y="83784"/>
                  </a:cubicBezTo>
                  <a:cubicBezTo>
                    <a:pt x="303213" y="83784"/>
                    <a:pt x="303213" y="83784"/>
                    <a:pt x="303213" y="90840"/>
                  </a:cubicBezTo>
                  <a:cubicBezTo>
                    <a:pt x="303213" y="92251"/>
                    <a:pt x="303213" y="93662"/>
                    <a:pt x="303213" y="93662"/>
                  </a:cubicBezTo>
                  <a:cubicBezTo>
                    <a:pt x="301928" y="93662"/>
                    <a:pt x="300643" y="93662"/>
                    <a:pt x="300643" y="93662"/>
                  </a:cubicBezTo>
                  <a:cubicBezTo>
                    <a:pt x="298072" y="93662"/>
                    <a:pt x="295502" y="92251"/>
                    <a:pt x="294217" y="92251"/>
                  </a:cubicBezTo>
                  <a:cubicBezTo>
                    <a:pt x="292932" y="93662"/>
                    <a:pt x="291647" y="93662"/>
                    <a:pt x="290362" y="93662"/>
                  </a:cubicBezTo>
                  <a:cubicBezTo>
                    <a:pt x="287791" y="93662"/>
                    <a:pt x="286506" y="93662"/>
                    <a:pt x="285221" y="92251"/>
                  </a:cubicBezTo>
                  <a:cubicBezTo>
                    <a:pt x="283936" y="92251"/>
                    <a:pt x="281366" y="93662"/>
                    <a:pt x="278795" y="93662"/>
                  </a:cubicBezTo>
                  <a:cubicBezTo>
                    <a:pt x="278795" y="93662"/>
                    <a:pt x="277510" y="93662"/>
                    <a:pt x="277510" y="93662"/>
                  </a:cubicBezTo>
                  <a:cubicBezTo>
                    <a:pt x="276225" y="92251"/>
                    <a:pt x="276225" y="92251"/>
                    <a:pt x="276225" y="90840"/>
                  </a:cubicBezTo>
                  <a:cubicBezTo>
                    <a:pt x="276225" y="90840"/>
                    <a:pt x="276225" y="90840"/>
                    <a:pt x="276225" y="83784"/>
                  </a:cubicBezTo>
                  <a:cubicBezTo>
                    <a:pt x="276225" y="83784"/>
                    <a:pt x="276225" y="82373"/>
                    <a:pt x="277510" y="82373"/>
                  </a:cubicBezTo>
                  <a:cubicBezTo>
                    <a:pt x="277510" y="80962"/>
                    <a:pt x="278795" y="80962"/>
                    <a:pt x="278795" y="82373"/>
                  </a:cubicBezTo>
                  <a:cubicBezTo>
                    <a:pt x="278795" y="82373"/>
                    <a:pt x="278795" y="82373"/>
                    <a:pt x="283936" y="83784"/>
                  </a:cubicBezTo>
                  <a:cubicBezTo>
                    <a:pt x="285221" y="82373"/>
                    <a:pt x="287791" y="80962"/>
                    <a:pt x="290362" y="80962"/>
                  </a:cubicBezTo>
                  <a:close/>
                  <a:moveTo>
                    <a:pt x="43656" y="80962"/>
                  </a:moveTo>
                  <a:cubicBezTo>
                    <a:pt x="46399" y="80962"/>
                    <a:pt x="49141" y="82391"/>
                    <a:pt x="49141" y="83820"/>
                  </a:cubicBezTo>
                  <a:cubicBezTo>
                    <a:pt x="49141" y="83820"/>
                    <a:pt x="49141" y="83820"/>
                    <a:pt x="54625" y="82391"/>
                  </a:cubicBezTo>
                  <a:cubicBezTo>
                    <a:pt x="55996" y="80962"/>
                    <a:pt x="57367" y="80962"/>
                    <a:pt x="57367" y="82391"/>
                  </a:cubicBezTo>
                  <a:cubicBezTo>
                    <a:pt x="58738" y="82391"/>
                    <a:pt x="58738" y="83820"/>
                    <a:pt x="58738" y="83820"/>
                  </a:cubicBezTo>
                  <a:cubicBezTo>
                    <a:pt x="58738" y="83820"/>
                    <a:pt x="58738" y="83820"/>
                    <a:pt x="58738" y="90964"/>
                  </a:cubicBezTo>
                  <a:cubicBezTo>
                    <a:pt x="58738" y="92393"/>
                    <a:pt x="58738" y="93821"/>
                    <a:pt x="57367" y="93821"/>
                  </a:cubicBezTo>
                  <a:cubicBezTo>
                    <a:pt x="57367" y="93821"/>
                    <a:pt x="55996" y="93821"/>
                    <a:pt x="55996" y="93821"/>
                  </a:cubicBezTo>
                  <a:cubicBezTo>
                    <a:pt x="53254" y="93821"/>
                    <a:pt x="50512" y="92393"/>
                    <a:pt x="49141" y="92393"/>
                  </a:cubicBezTo>
                  <a:cubicBezTo>
                    <a:pt x="47770" y="93821"/>
                    <a:pt x="46399" y="95250"/>
                    <a:pt x="43656" y="95250"/>
                  </a:cubicBezTo>
                  <a:cubicBezTo>
                    <a:pt x="42285" y="95250"/>
                    <a:pt x="39543" y="93821"/>
                    <a:pt x="39543" y="92393"/>
                  </a:cubicBezTo>
                  <a:cubicBezTo>
                    <a:pt x="36801" y="92393"/>
                    <a:pt x="35430" y="93821"/>
                    <a:pt x="32688" y="93821"/>
                  </a:cubicBezTo>
                  <a:cubicBezTo>
                    <a:pt x="31317" y="93821"/>
                    <a:pt x="31317" y="93821"/>
                    <a:pt x="29946" y="93821"/>
                  </a:cubicBezTo>
                  <a:cubicBezTo>
                    <a:pt x="29946" y="93821"/>
                    <a:pt x="28575" y="92393"/>
                    <a:pt x="28575" y="90964"/>
                  </a:cubicBezTo>
                  <a:cubicBezTo>
                    <a:pt x="28575" y="90964"/>
                    <a:pt x="28575" y="90964"/>
                    <a:pt x="28575" y="83820"/>
                  </a:cubicBezTo>
                  <a:cubicBezTo>
                    <a:pt x="28575" y="83820"/>
                    <a:pt x="29946" y="82391"/>
                    <a:pt x="29946" y="82391"/>
                  </a:cubicBezTo>
                  <a:cubicBezTo>
                    <a:pt x="31317" y="80962"/>
                    <a:pt x="32688" y="80962"/>
                    <a:pt x="32688" y="82391"/>
                  </a:cubicBezTo>
                  <a:cubicBezTo>
                    <a:pt x="32688" y="82391"/>
                    <a:pt x="32688" y="82391"/>
                    <a:pt x="38172" y="83820"/>
                  </a:cubicBezTo>
                  <a:cubicBezTo>
                    <a:pt x="39543" y="82391"/>
                    <a:pt x="42285" y="80962"/>
                    <a:pt x="43656" y="80962"/>
                  </a:cubicBezTo>
                  <a:close/>
                  <a:moveTo>
                    <a:pt x="288925" y="34925"/>
                  </a:moveTo>
                  <a:cubicBezTo>
                    <a:pt x="301200" y="34925"/>
                    <a:pt x="311150" y="44875"/>
                    <a:pt x="311150" y="57150"/>
                  </a:cubicBezTo>
                  <a:cubicBezTo>
                    <a:pt x="311150" y="69425"/>
                    <a:pt x="301200" y="79375"/>
                    <a:pt x="288925" y="79375"/>
                  </a:cubicBezTo>
                  <a:cubicBezTo>
                    <a:pt x="276650" y="79375"/>
                    <a:pt x="266700" y="69425"/>
                    <a:pt x="266700" y="57150"/>
                  </a:cubicBezTo>
                  <a:cubicBezTo>
                    <a:pt x="266700" y="44875"/>
                    <a:pt x="276650" y="34925"/>
                    <a:pt x="288925" y="34925"/>
                  </a:cubicBezTo>
                  <a:close/>
                  <a:moveTo>
                    <a:pt x="44450" y="34925"/>
                  </a:moveTo>
                  <a:cubicBezTo>
                    <a:pt x="56725" y="34925"/>
                    <a:pt x="66675" y="44875"/>
                    <a:pt x="66675" y="57150"/>
                  </a:cubicBezTo>
                  <a:cubicBezTo>
                    <a:pt x="66675" y="69425"/>
                    <a:pt x="56725" y="79375"/>
                    <a:pt x="44450" y="79375"/>
                  </a:cubicBezTo>
                  <a:cubicBezTo>
                    <a:pt x="32175" y="79375"/>
                    <a:pt x="22225" y="69425"/>
                    <a:pt x="22225" y="57150"/>
                  </a:cubicBezTo>
                  <a:cubicBezTo>
                    <a:pt x="22225" y="44875"/>
                    <a:pt x="32175" y="34925"/>
                    <a:pt x="44450" y="34925"/>
                  </a:cubicBezTo>
                  <a:close/>
                  <a:moveTo>
                    <a:pt x="177842" y="30162"/>
                  </a:moveTo>
                  <a:cubicBezTo>
                    <a:pt x="184317" y="35428"/>
                    <a:pt x="192088" y="45960"/>
                    <a:pt x="192088" y="72289"/>
                  </a:cubicBezTo>
                  <a:cubicBezTo>
                    <a:pt x="192088" y="74922"/>
                    <a:pt x="190793" y="77555"/>
                    <a:pt x="186908" y="77555"/>
                  </a:cubicBezTo>
                  <a:cubicBezTo>
                    <a:pt x="184317" y="77555"/>
                    <a:pt x="181727" y="74922"/>
                    <a:pt x="181727" y="72289"/>
                  </a:cubicBezTo>
                  <a:cubicBezTo>
                    <a:pt x="181727" y="64390"/>
                    <a:pt x="181727" y="59124"/>
                    <a:pt x="180432" y="53859"/>
                  </a:cubicBezTo>
                  <a:cubicBezTo>
                    <a:pt x="180432" y="53859"/>
                    <a:pt x="180432" y="53859"/>
                    <a:pt x="180432" y="70973"/>
                  </a:cubicBezTo>
                  <a:cubicBezTo>
                    <a:pt x="180432" y="73606"/>
                    <a:pt x="179137" y="74922"/>
                    <a:pt x="179137" y="77555"/>
                  </a:cubicBezTo>
                  <a:cubicBezTo>
                    <a:pt x="179137" y="77555"/>
                    <a:pt x="179137" y="77555"/>
                    <a:pt x="179137" y="82821"/>
                  </a:cubicBezTo>
                  <a:cubicBezTo>
                    <a:pt x="171367" y="82821"/>
                    <a:pt x="164891" y="82821"/>
                    <a:pt x="157121" y="84137"/>
                  </a:cubicBezTo>
                  <a:cubicBezTo>
                    <a:pt x="157121" y="84137"/>
                    <a:pt x="157121" y="84137"/>
                    <a:pt x="157121" y="78871"/>
                  </a:cubicBezTo>
                  <a:cubicBezTo>
                    <a:pt x="155826" y="76238"/>
                    <a:pt x="155826" y="73606"/>
                    <a:pt x="155826" y="72289"/>
                  </a:cubicBezTo>
                  <a:cubicBezTo>
                    <a:pt x="155826" y="72289"/>
                    <a:pt x="155826" y="72289"/>
                    <a:pt x="155826" y="55175"/>
                  </a:cubicBezTo>
                  <a:cubicBezTo>
                    <a:pt x="153236" y="59124"/>
                    <a:pt x="153236" y="65707"/>
                    <a:pt x="153236" y="73606"/>
                  </a:cubicBezTo>
                  <a:cubicBezTo>
                    <a:pt x="153236" y="76238"/>
                    <a:pt x="150645" y="78871"/>
                    <a:pt x="148055" y="78871"/>
                  </a:cubicBezTo>
                  <a:cubicBezTo>
                    <a:pt x="145465" y="78871"/>
                    <a:pt x="142875" y="76238"/>
                    <a:pt x="142875" y="73606"/>
                  </a:cubicBezTo>
                  <a:cubicBezTo>
                    <a:pt x="142875" y="47276"/>
                    <a:pt x="151940" y="35428"/>
                    <a:pt x="157121" y="31479"/>
                  </a:cubicBezTo>
                  <a:cubicBezTo>
                    <a:pt x="157121" y="31479"/>
                    <a:pt x="157121" y="31479"/>
                    <a:pt x="167481" y="45960"/>
                  </a:cubicBezTo>
                  <a:cubicBezTo>
                    <a:pt x="167481" y="45960"/>
                    <a:pt x="167481" y="45960"/>
                    <a:pt x="168777" y="43985"/>
                  </a:cubicBezTo>
                  <a:lnTo>
                    <a:pt x="175759" y="33338"/>
                  </a:lnTo>
                  <a:lnTo>
                    <a:pt x="176458" y="33338"/>
                  </a:lnTo>
                  <a:cubicBezTo>
                    <a:pt x="177801" y="33338"/>
                    <a:pt x="177801" y="31751"/>
                    <a:pt x="177801" y="31751"/>
                  </a:cubicBezTo>
                  <a:lnTo>
                    <a:pt x="177801" y="30225"/>
                  </a:lnTo>
                  <a:close/>
                  <a:moveTo>
                    <a:pt x="208481" y="25427"/>
                  </a:moveTo>
                  <a:cubicBezTo>
                    <a:pt x="211073" y="25104"/>
                    <a:pt x="213989" y="25751"/>
                    <a:pt x="216581" y="27689"/>
                  </a:cubicBezTo>
                  <a:cubicBezTo>
                    <a:pt x="216581" y="27689"/>
                    <a:pt x="216581" y="27689"/>
                    <a:pt x="256754" y="61285"/>
                  </a:cubicBezTo>
                  <a:cubicBezTo>
                    <a:pt x="260642" y="65161"/>
                    <a:pt x="261938" y="71622"/>
                    <a:pt x="258050" y="75499"/>
                  </a:cubicBezTo>
                  <a:cubicBezTo>
                    <a:pt x="256754" y="78083"/>
                    <a:pt x="252867" y="79375"/>
                    <a:pt x="250275" y="79375"/>
                  </a:cubicBezTo>
                  <a:cubicBezTo>
                    <a:pt x="247683" y="79375"/>
                    <a:pt x="246387" y="78083"/>
                    <a:pt x="243795" y="76791"/>
                  </a:cubicBezTo>
                  <a:cubicBezTo>
                    <a:pt x="243795" y="76791"/>
                    <a:pt x="243795" y="76791"/>
                    <a:pt x="203622" y="43195"/>
                  </a:cubicBezTo>
                  <a:cubicBezTo>
                    <a:pt x="198438" y="39318"/>
                    <a:pt x="198438" y="32857"/>
                    <a:pt x="202326" y="28981"/>
                  </a:cubicBezTo>
                  <a:cubicBezTo>
                    <a:pt x="203622" y="27043"/>
                    <a:pt x="205890" y="25750"/>
                    <a:pt x="208481" y="25427"/>
                  </a:cubicBezTo>
                  <a:close/>
                  <a:moveTo>
                    <a:pt x="127584" y="25427"/>
                  </a:moveTo>
                  <a:cubicBezTo>
                    <a:pt x="130013" y="25750"/>
                    <a:pt x="132281" y="27043"/>
                    <a:pt x="134225" y="28981"/>
                  </a:cubicBezTo>
                  <a:cubicBezTo>
                    <a:pt x="138113" y="32857"/>
                    <a:pt x="136817" y="39318"/>
                    <a:pt x="132929" y="43195"/>
                  </a:cubicBezTo>
                  <a:cubicBezTo>
                    <a:pt x="132929" y="43195"/>
                    <a:pt x="132929" y="43195"/>
                    <a:pt x="92756" y="76791"/>
                  </a:cubicBezTo>
                  <a:cubicBezTo>
                    <a:pt x="90164" y="78083"/>
                    <a:pt x="87572" y="79375"/>
                    <a:pt x="86276" y="79375"/>
                  </a:cubicBezTo>
                  <a:cubicBezTo>
                    <a:pt x="82388" y="79375"/>
                    <a:pt x="79797" y="78083"/>
                    <a:pt x="78501" y="75499"/>
                  </a:cubicBezTo>
                  <a:cubicBezTo>
                    <a:pt x="74613" y="71622"/>
                    <a:pt x="75909" y="65161"/>
                    <a:pt x="79797" y="61285"/>
                  </a:cubicBezTo>
                  <a:cubicBezTo>
                    <a:pt x="79797" y="61285"/>
                    <a:pt x="79797" y="61285"/>
                    <a:pt x="119970" y="27689"/>
                  </a:cubicBezTo>
                  <a:cubicBezTo>
                    <a:pt x="122562" y="25751"/>
                    <a:pt x="125154" y="25104"/>
                    <a:pt x="127584" y="25427"/>
                  </a:cubicBezTo>
                  <a:close/>
                  <a:moveTo>
                    <a:pt x="161681" y="25400"/>
                  </a:moveTo>
                  <a:cubicBezTo>
                    <a:pt x="161681" y="25400"/>
                    <a:pt x="161681" y="25400"/>
                    <a:pt x="163025" y="25400"/>
                  </a:cubicBezTo>
                  <a:cubicBezTo>
                    <a:pt x="163025" y="25400"/>
                    <a:pt x="163025" y="25400"/>
                    <a:pt x="165711" y="26988"/>
                  </a:cubicBezTo>
                  <a:cubicBezTo>
                    <a:pt x="165711" y="25400"/>
                    <a:pt x="167054" y="25400"/>
                    <a:pt x="168398" y="25400"/>
                  </a:cubicBezTo>
                  <a:cubicBezTo>
                    <a:pt x="169741" y="25400"/>
                    <a:pt x="171084" y="25400"/>
                    <a:pt x="172428" y="26988"/>
                  </a:cubicBezTo>
                  <a:cubicBezTo>
                    <a:pt x="172428" y="26988"/>
                    <a:pt x="172428" y="26988"/>
                    <a:pt x="175114" y="25400"/>
                  </a:cubicBezTo>
                  <a:cubicBezTo>
                    <a:pt x="175114" y="25400"/>
                    <a:pt x="176458" y="25400"/>
                    <a:pt x="176458" y="25400"/>
                  </a:cubicBezTo>
                  <a:cubicBezTo>
                    <a:pt x="176458" y="25400"/>
                    <a:pt x="177801" y="26988"/>
                    <a:pt x="177801" y="26988"/>
                  </a:cubicBezTo>
                  <a:lnTo>
                    <a:pt x="177801" y="30225"/>
                  </a:lnTo>
                  <a:lnTo>
                    <a:pt x="175759" y="33338"/>
                  </a:lnTo>
                  <a:lnTo>
                    <a:pt x="175114" y="33338"/>
                  </a:lnTo>
                  <a:cubicBezTo>
                    <a:pt x="173771" y="33338"/>
                    <a:pt x="172428" y="33338"/>
                    <a:pt x="171084" y="31751"/>
                  </a:cubicBezTo>
                  <a:cubicBezTo>
                    <a:pt x="171084" y="33338"/>
                    <a:pt x="169741" y="33338"/>
                    <a:pt x="168398" y="33338"/>
                  </a:cubicBezTo>
                  <a:cubicBezTo>
                    <a:pt x="168398" y="33338"/>
                    <a:pt x="167054" y="33338"/>
                    <a:pt x="165711" y="31751"/>
                  </a:cubicBezTo>
                  <a:cubicBezTo>
                    <a:pt x="165711" y="31751"/>
                    <a:pt x="163025" y="33338"/>
                    <a:pt x="163025" y="33338"/>
                  </a:cubicBezTo>
                  <a:cubicBezTo>
                    <a:pt x="161681" y="33338"/>
                    <a:pt x="161681" y="33338"/>
                    <a:pt x="161681" y="33338"/>
                  </a:cubicBezTo>
                  <a:cubicBezTo>
                    <a:pt x="160338" y="33338"/>
                    <a:pt x="160338" y="31751"/>
                    <a:pt x="160338" y="31751"/>
                  </a:cubicBezTo>
                  <a:cubicBezTo>
                    <a:pt x="160338" y="31751"/>
                    <a:pt x="160338" y="31751"/>
                    <a:pt x="160338" y="26988"/>
                  </a:cubicBezTo>
                  <a:cubicBezTo>
                    <a:pt x="160338" y="26988"/>
                    <a:pt x="160338" y="25400"/>
                    <a:pt x="161681" y="25400"/>
                  </a:cubicBezTo>
                  <a:close/>
                  <a:moveTo>
                    <a:pt x="167482" y="0"/>
                  </a:moveTo>
                  <a:cubicBezTo>
                    <a:pt x="174935" y="0"/>
                    <a:pt x="180976" y="5686"/>
                    <a:pt x="180976" y="12700"/>
                  </a:cubicBezTo>
                  <a:cubicBezTo>
                    <a:pt x="180976" y="19714"/>
                    <a:pt x="174935" y="25400"/>
                    <a:pt x="167482" y="25400"/>
                  </a:cubicBezTo>
                  <a:cubicBezTo>
                    <a:pt x="160029" y="25400"/>
                    <a:pt x="153988" y="19714"/>
                    <a:pt x="153988" y="12700"/>
                  </a:cubicBezTo>
                  <a:cubicBezTo>
                    <a:pt x="153988" y="5686"/>
                    <a:pt x="160029" y="0"/>
                    <a:pt x="167482"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2" name="文本框 41"/>
            <p:cNvSpPr txBox="1"/>
            <p:nvPr/>
          </p:nvSpPr>
          <p:spPr>
            <a:xfrm>
              <a:off x="6822943" y="2698314"/>
              <a:ext cx="1213794" cy="830997"/>
            </a:xfrm>
            <a:prstGeom prst="rect">
              <a:avLst/>
            </a:prstGeom>
            <a:noFill/>
          </p:spPr>
          <p:txBody>
            <a:bodyPr wrap="none" rtlCol="0">
              <a:spAutoFit/>
            </a:bodyPr>
            <a:lstStyle/>
            <a:p>
              <a:pPr algn="ctr"/>
              <a:r>
                <a:rPr lang="en-US" altLang="zh-CN" sz="4800" b="1" dirty="0">
                  <a:solidFill>
                    <a:srgbClr val="FEBF00"/>
                  </a:solidFill>
                </a:rPr>
                <a:t>968</a:t>
              </a:r>
              <a:endParaRPr lang="zh-CN" altLang="en-US" sz="4800" b="1" dirty="0">
                <a:solidFill>
                  <a:srgbClr val="FEBF00"/>
                </a:solidFill>
              </a:endParaRPr>
            </a:p>
          </p:txBody>
        </p:sp>
      </p:grpSp>
      <p:grpSp>
        <p:nvGrpSpPr>
          <p:cNvPr id="47" name="组合 46"/>
          <p:cNvGrpSpPr/>
          <p:nvPr/>
        </p:nvGrpSpPr>
        <p:grpSpPr>
          <a:xfrm>
            <a:off x="9013372" y="2064986"/>
            <a:ext cx="2274888" cy="2198017"/>
            <a:chOff x="9013372" y="2064986"/>
            <a:chExt cx="2274888" cy="2198017"/>
          </a:xfrm>
        </p:grpSpPr>
        <p:sp>
          <p:nvSpPr>
            <p:cNvPr id="19" name="弧形 18"/>
            <p:cNvSpPr/>
            <p:nvPr/>
          </p:nvSpPr>
          <p:spPr>
            <a:xfrm>
              <a:off x="9013372" y="2064986"/>
              <a:ext cx="2198017" cy="2198017"/>
            </a:xfrm>
            <a:prstGeom prst="arc">
              <a:avLst>
                <a:gd name="adj1" fmla="val 3391749"/>
                <a:gd name="adj2" fmla="val 1065891"/>
              </a:avLst>
            </a:prstGeom>
            <a:ln>
              <a:solidFill>
                <a:srgbClr val="515151"/>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0" name="椭圆 19"/>
            <p:cNvSpPr/>
            <p:nvPr/>
          </p:nvSpPr>
          <p:spPr>
            <a:xfrm>
              <a:off x="10715696" y="3529311"/>
              <a:ext cx="572564" cy="572564"/>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20"/>
            <p:cNvSpPr/>
            <p:nvPr/>
          </p:nvSpPr>
          <p:spPr>
            <a:xfrm>
              <a:off x="10893182" y="3692900"/>
              <a:ext cx="217593" cy="245384"/>
            </a:xfrm>
            <a:custGeom>
              <a:avLst/>
              <a:gdLst>
                <a:gd name="connsiteX0" fmla="*/ 83998 w 298823"/>
                <a:gd name="connsiteY0" fmla="*/ 191940 h 336988"/>
                <a:gd name="connsiteX1" fmla="*/ 75231 w 298823"/>
                <a:gd name="connsiteY1" fmla="*/ 198416 h 336988"/>
                <a:gd name="connsiteX2" fmla="*/ 73932 w 298823"/>
                <a:gd name="connsiteY2" fmla="*/ 208776 h 336988"/>
                <a:gd name="connsiteX3" fmla="*/ 80426 w 298823"/>
                <a:gd name="connsiteY3" fmla="*/ 217842 h 336988"/>
                <a:gd name="connsiteX4" fmla="*/ 115496 w 298823"/>
                <a:gd name="connsiteY4" fmla="*/ 238563 h 336988"/>
                <a:gd name="connsiteX5" fmla="*/ 114197 w 298823"/>
                <a:gd name="connsiteY5" fmla="*/ 233383 h 336988"/>
                <a:gd name="connsiteX6" fmla="*/ 98611 w 298823"/>
                <a:gd name="connsiteY6" fmla="*/ 195826 h 336988"/>
                <a:gd name="connsiteX7" fmla="*/ 94714 w 298823"/>
                <a:gd name="connsiteY7" fmla="*/ 193235 h 336988"/>
                <a:gd name="connsiteX8" fmla="*/ 83998 w 298823"/>
                <a:gd name="connsiteY8" fmla="*/ 191940 h 336988"/>
                <a:gd name="connsiteX9" fmla="*/ 73603 w 298823"/>
                <a:gd name="connsiteY9" fmla="*/ 53869 h 336988"/>
                <a:gd name="connsiteX10" fmla="*/ 65732 w 298823"/>
                <a:gd name="connsiteY10" fmla="*/ 70965 h 336988"/>
                <a:gd name="connsiteX11" fmla="*/ 127388 w 298823"/>
                <a:gd name="connsiteY11" fmla="*/ 227467 h 336988"/>
                <a:gd name="connsiteX12" fmla="*/ 178549 w 298823"/>
                <a:gd name="connsiteY12" fmla="*/ 274812 h 336988"/>
                <a:gd name="connsiteX13" fmla="*/ 183796 w 298823"/>
                <a:gd name="connsiteY13" fmla="*/ 278757 h 336988"/>
                <a:gd name="connsiteX14" fmla="*/ 199538 w 298823"/>
                <a:gd name="connsiteY14" fmla="*/ 319526 h 336988"/>
                <a:gd name="connsiteX15" fmla="*/ 282183 w 298823"/>
                <a:gd name="connsiteY15" fmla="*/ 286648 h 336988"/>
                <a:gd name="connsiteX16" fmla="*/ 266441 w 298823"/>
                <a:gd name="connsiteY16" fmla="*/ 245879 h 336988"/>
                <a:gd name="connsiteX17" fmla="*/ 266441 w 298823"/>
                <a:gd name="connsiteY17" fmla="*/ 239303 h 336988"/>
                <a:gd name="connsiteX18" fmla="*/ 271689 w 298823"/>
                <a:gd name="connsiteY18" fmla="*/ 170916 h 336988"/>
                <a:gd name="connsiteX19" fmla="*/ 244140 w 298823"/>
                <a:gd name="connsiteY19" fmla="*/ 99898 h 336988"/>
                <a:gd name="connsiteX20" fmla="*/ 225775 w 298823"/>
                <a:gd name="connsiteY20" fmla="*/ 92008 h 336988"/>
                <a:gd name="connsiteX21" fmla="*/ 217904 w 298823"/>
                <a:gd name="connsiteY21" fmla="*/ 110419 h 336988"/>
                <a:gd name="connsiteX22" fmla="*/ 229710 w 298823"/>
                <a:gd name="connsiteY22" fmla="*/ 138037 h 336988"/>
                <a:gd name="connsiteX23" fmla="*/ 225775 w 298823"/>
                <a:gd name="connsiteY23" fmla="*/ 147243 h 336988"/>
                <a:gd name="connsiteX24" fmla="*/ 215280 w 298823"/>
                <a:gd name="connsiteY24" fmla="*/ 143298 h 336988"/>
                <a:gd name="connsiteX25" fmla="*/ 204785 w 298823"/>
                <a:gd name="connsiteY25" fmla="*/ 115680 h 336988"/>
                <a:gd name="connsiteX26" fmla="*/ 203474 w 298823"/>
                <a:gd name="connsiteY26" fmla="*/ 113050 h 336988"/>
                <a:gd name="connsiteX27" fmla="*/ 200850 w 298823"/>
                <a:gd name="connsiteY27" fmla="*/ 105159 h 336988"/>
                <a:gd name="connsiteX28" fmla="*/ 192979 w 298823"/>
                <a:gd name="connsiteY28" fmla="*/ 98583 h 336988"/>
                <a:gd name="connsiteX29" fmla="*/ 182484 w 298823"/>
                <a:gd name="connsiteY29" fmla="*/ 97268 h 336988"/>
                <a:gd name="connsiteX30" fmla="*/ 174613 w 298823"/>
                <a:gd name="connsiteY30" fmla="*/ 105159 h 336988"/>
                <a:gd name="connsiteX31" fmla="*/ 174613 w 298823"/>
                <a:gd name="connsiteY31" fmla="*/ 115680 h 336988"/>
                <a:gd name="connsiteX32" fmla="*/ 190355 w 298823"/>
                <a:gd name="connsiteY32" fmla="*/ 155134 h 336988"/>
                <a:gd name="connsiteX33" fmla="*/ 186420 w 298823"/>
                <a:gd name="connsiteY33" fmla="*/ 164340 h 336988"/>
                <a:gd name="connsiteX34" fmla="*/ 177237 w 298823"/>
                <a:gd name="connsiteY34" fmla="*/ 160395 h 336988"/>
                <a:gd name="connsiteX35" fmla="*/ 157560 w 298823"/>
                <a:gd name="connsiteY35" fmla="*/ 111735 h 336988"/>
                <a:gd name="connsiteX36" fmla="*/ 149689 w 298823"/>
                <a:gd name="connsiteY36" fmla="*/ 103844 h 336988"/>
                <a:gd name="connsiteX37" fmla="*/ 139194 w 298823"/>
                <a:gd name="connsiteY37" fmla="*/ 103844 h 336988"/>
                <a:gd name="connsiteX38" fmla="*/ 131323 w 298823"/>
                <a:gd name="connsiteY38" fmla="*/ 122256 h 336988"/>
                <a:gd name="connsiteX39" fmla="*/ 149689 w 298823"/>
                <a:gd name="connsiteY39" fmla="*/ 169601 h 336988"/>
                <a:gd name="connsiteX40" fmla="*/ 145753 w 298823"/>
                <a:gd name="connsiteY40" fmla="*/ 178807 h 336988"/>
                <a:gd name="connsiteX41" fmla="*/ 136570 w 298823"/>
                <a:gd name="connsiteY41" fmla="*/ 174861 h 336988"/>
                <a:gd name="connsiteX42" fmla="*/ 118205 w 298823"/>
                <a:gd name="connsiteY42" fmla="*/ 127516 h 336988"/>
                <a:gd name="connsiteX43" fmla="*/ 91968 w 298823"/>
                <a:gd name="connsiteY43" fmla="*/ 61759 h 336988"/>
                <a:gd name="connsiteX44" fmla="*/ 84753 w 298823"/>
                <a:gd name="connsiteY44" fmla="*/ 53869 h 336988"/>
                <a:gd name="connsiteX45" fmla="*/ 73603 w 298823"/>
                <a:gd name="connsiteY45" fmla="*/ 53869 h 336988"/>
                <a:gd name="connsiteX46" fmla="*/ 56758 w 298823"/>
                <a:gd name="connsiteY46" fmla="*/ 49650 h 336988"/>
                <a:gd name="connsiteX47" fmla="*/ 49954 w 298823"/>
                <a:gd name="connsiteY47" fmla="*/ 55917 h 336988"/>
                <a:gd name="connsiteX48" fmla="*/ 48594 w 298823"/>
                <a:gd name="connsiteY48" fmla="*/ 67197 h 336988"/>
                <a:gd name="connsiteX49" fmla="*/ 51315 w 298823"/>
                <a:gd name="connsiteY49" fmla="*/ 73463 h 336988"/>
                <a:gd name="connsiteX50" fmla="*/ 56758 w 298823"/>
                <a:gd name="connsiteY50" fmla="*/ 49650 h 336988"/>
                <a:gd name="connsiteX51" fmla="*/ 46241 w 298823"/>
                <a:gd name="connsiteY51" fmla="*/ 18716 h 336988"/>
                <a:gd name="connsiteX52" fmla="*/ 18129 w 298823"/>
                <a:gd name="connsiteY52" fmla="*/ 45142 h 336988"/>
                <a:gd name="connsiteX53" fmla="*/ 44588 w 298823"/>
                <a:gd name="connsiteY53" fmla="*/ 109486 h 336988"/>
                <a:gd name="connsiteX54" fmla="*/ 67077 w 298823"/>
                <a:gd name="connsiteY54" fmla="*/ 113425 h 336988"/>
                <a:gd name="connsiteX55" fmla="*/ 59140 w 298823"/>
                <a:gd name="connsiteY55" fmla="*/ 95041 h 336988"/>
                <a:gd name="connsiteX56" fmla="*/ 48556 w 298823"/>
                <a:gd name="connsiteY56" fmla="*/ 91102 h 336988"/>
                <a:gd name="connsiteX57" fmla="*/ 34004 w 298823"/>
                <a:gd name="connsiteY57" fmla="*/ 71405 h 336988"/>
                <a:gd name="connsiteX58" fmla="*/ 37973 w 298823"/>
                <a:gd name="connsiteY58" fmla="*/ 47768 h 336988"/>
                <a:gd name="connsiteX59" fmla="*/ 81629 w 298823"/>
                <a:gd name="connsiteY59" fmla="*/ 37263 h 336988"/>
                <a:gd name="connsiteX60" fmla="*/ 84275 w 298823"/>
                <a:gd name="connsiteY60" fmla="*/ 38577 h 336988"/>
                <a:gd name="connsiteX61" fmla="*/ 105442 w 298823"/>
                <a:gd name="connsiteY61" fmla="*/ 56961 h 336988"/>
                <a:gd name="connsiteX62" fmla="*/ 113379 w 298823"/>
                <a:gd name="connsiteY62" fmla="*/ 75345 h 336988"/>
                <a:gd name="connsiteX63" fmla="*/ 84275 w 298823"/>
                <a:gd name="connsiteY63" fmla="*/ 18880 h 336988"/>
                <a:gd name="connsiteX64" fmla="*/ 46241 w 298823"/>
                <a:gd name="connsiteY64" fmla="*/ 18716 h 336988"/>
                <a:gd name="connsiteX65" fmla="*/ 64058 w 298823"/>
                <a:gd name="connsiteY65" fmla="*/ 0 h 336988"/>
                <a:gd name="connsiteX66" fmla="*/ 89065 w 298823"/>
                <a:gd name="connsiteY66" fmla="*/ 5387 h 336988"/>
                <a:gd name="connsiteX67" fmla="*/ 123284 w 298823"/>
                <a:gd name="connsiteY67" fmla="*/ 89604 h 336988"/>
                <a:gd name="connsiteX68" fmla="*/ 120652 w 298823"/>
                <a:gd name="connsiteY68" fmla="*/ 94867 h 336988"/>
                <a:gd name="connsiteX69" fmla="*/ 121968 w 298823"/>
                <a:gd name="connsiteY69" fmla="*/ 98815 h 336988"/>
                <a:gd name="connsiteX70" fmla="*/ 133813 w 298823"/>
                <a:gd name="connsiteY70" fmla="*/ 90920 h 336988"/>
                <a:gd name="connsiteX71" fmla="*/ 156188 w 298823"/>
                <a:gd name="connsiteY71" fmla="*/ 90920 h 336988"/>
                <a:gd name="connsiteX72" fmla="*/ 164084 w 298823"/>
                <a:gd name="connsiteY72" fmla="*/ 96183 h 336988"/>
                <a:gd name="connsiteX73" fmla="*/ 177246 w 298823"/>
                <a:gd name="connsiteY73" fmla="*/ 84340 h 336988"/>
                <a:gd name="connsiteX74" fmla="*/ 207517 w 298823"/>
                <a:gd name="connsiteY74" fmla="*/ 89604 h 336988"/>
                <a:gd name="connsiteX75" fmla="*/ 220678 w 298823"/>
                <a:gd name="connsiteY75" fmla="*/ 79077 h 336988"/>
                <a:gd name="connsiteX76" fmla="*/ 257530 w 298823"/>
                <a:gd name="connsiteY76" fmla="*/ 94867 h 336988"/>
                <a:gd name="connsiteX77" fmla="*/ 286485 w 298823"/>
                <a:gd name="connsiteY77" fmla="*/ 165925 h 336988"/>
                <a:gd name="connsiteX78" fmla="*/ 281220 w 298823"/>
                <a:gd name="connsiteY78" fmla="*/ 243561 h 336988"/>
                <a:gd name="connsiteX79" fmla="*/ 298330 w 298823"/>
                <a:gd name="connsiteY79" fmla="*/ 289617 h 336988"/>
                <a:gd name="connsiteX80" fmla="*/ 294382 w 298823"/>
                <a:gd name="connsiteY80" fmla="*/ 298828 h 336988"/>
                <a:gd name="connsiteX81" fmla="*/ 198304 w 298823"/>
                <a:gd name="connsiteY81" fmla="*/ 336988 h 336988"/>
                <a:gd name="connsiteX82" fmla="*/ 195672 w 298823"/>
                <a:gd name="connsiteY82" fmla="*/ 336988 h 336988"/>
                <a:gd name="connsiteX83" fmla="*/ 189091 w 298823"/>
                <a:gd name="connsiteY83" fmla="*/ 331725 h 336988"/>
                <a:gd name="connsiteX84" fmla="*/ 170665 w 298823"/>
                <a:gd name="connsiteY84" fmla="*/ 286985 h 336988"/>
                <a:gd name="connsiteX85" fmla="*/ 139078 w 298823"/>
                <a:gd name="connsiteY85" fmla="*/ 269879 h 336988"/>
                <a:gd name="connsiteX86" fmla="*/ 71955 w 298823"/>
                <a:gd name="connsiteY86" fmla="*/ 229087 h 336988"/>
                <a:gd name="connsiteX87" fmla="*/ 58794 w 298823"/>
                <a:gd name="connsiteY87" fmla="*/ 211980 h 336988"/>
                <a:gd name="connsiteX88" fmla="*/ 61426 w 298823"/>
                <a:gd name="connsiteY88" fmla="*/ 189610 h 336988"/>
                <a:gd name="connsiteX89" fmla="*/ 79852 w 298823"/>
                <a:gd name="connsiteY89" fmla="*/ 176452 h 336988"/>
                <a:gd name="connsiteX90" fmla="*/ 90381 w 298823"/>
                <a:gd name="connsiteY90" fmla="*/ 176452 h 336988"/>
                <a:gd name="connsiteX91" fmla="*/ 71955 w 298823"/>
                <a:gd name="connsiteY91" fmla="*/ 127764 h 336988"/>
                <a:gd name="connsiteX92" fmla="*/ 70639 w 298823"/>
                <a:gd name="connsiteY92" fmla="*/ 127764 h 336988"/>
                <a:gd name="connsiteX93" fmla="*/ 64058 w 298823"/>
                <a:gd name="connsiteY93" fmla="*/ 129080 h 336988"/>
                <a:gd name="connsiteX94" fmla="*/ 39052 w 298823"/>
                <a:gd name="connsiteY94" fmla="*/ 123817 h 336988"/>
                <a:gd name="connsiteX95" fmla="*/ 4832 w 298823"/>
                <a:gd name="connsiteY95" fmla="*/ 39600 h 336988"/>
                <a:gd name="connsiteX96" fmla="*/ 64058 w 298823"/>
                <a:gd name="connsiteY96" fmla="*/ 0 h 336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298823" h="336988">
                  <a:moveTo>
                    <a:pt x="83998" y="191940"/>
                  </a:moveTo>
                  <a:cubicBezTo>
                    <a:pt x="80426" y="192912"/>
                    <a:pt x="77179" y="195178"/>
                    <a:pt x="75231" y="198416"/>
                  </a:cubicBezTo>
                  <a:cubicBezTo>
                    <a:pt x="72633" y="201006"/>
                    <a:pt x="72633" y="204891"/>
                    <a:pt x="73932" y="208776"/>
                  </a:cubicBezTo>
                  <a:cubicBezTo>
                    <a:pt x="73932" y="212662"/>
                    <a:pt x="76530" y="215252"/>
                    <a:pt x="80426" y="217842"/>
                  </a:cubicBezTo>
                  <a:lnTo>
                    <a:pt x="115496" y="238563"/>
                  </a:lnTo>
                  <a:cubicBezTo>
                    <a:pt x="115496" y="237268"/>
                    <a:pt x="114197" y="235973"/>
                    <a:pt x="114197" y="233383"/>
                  </a:cubicBezTo>
                  <a:cubicBezTo>
                    <a:pt x="114197" y="233383"/>
                    <a:pt x="114197" y="233383"/>
                    <a:pt x="98611" y="195826"/>
                  </a:cubicBezTo>
                  <a:cubicBezTo>
                    <a:pt x="98611" y="195826"/>
                    <a:pt x="98611" y="195826"/>
                    <a:pt x="94714" y="193235"/>
                  </a:cubicBezTo>
                  <a:cubicBezTo>
                    <a:pt x="91467" y="191293"/>
                    <a:pt x="87570" y="190969"/>
                    <a:pt x="83998" y="191940"/>
                  </a:cubicBezTo>
                  <a:close/>
                  <a:moveTo>
                    <a:pt x="73603" y="53869"/>
                  </a:moveTo>
                  <a:cubicBezTo>
                    <a:pt x="65732" y="56499"/>
                    <a:pt x="63108" y="64390"/>
                    <a:pt x="65732" y="70965"/>
                  </a:cubicBezTo>
                  <a:cubicBezTo>
                    <a:pt x="65732" y="70965"/>
                    <a:pt x="65732" y="70965"/>
                    <a:pt x="127388" y="227467"/>
                  </a:cubicBezTo>
                  <a:cubicBezTo>
                    <a:pt x="136570" y="251139"/>
                    <a:pt x="154936" y="266921"/>
                    <a:pt x="178549" y="274812"/>
                  </a:cubicBezTo>
                  <a:cubicBezTo>
                    <a:pt x="181173" y="274812"/>
                    <a:pt x="182484" y="276127"/>
                    <a:pt x="183796" y="278757"/>
                  </a:cubicBezTo>
                  <a:cubicBezTo>
                    <a:pt x="183796" y="278757"/>
                    <a:pt x="183796" y="278757"/>
                    <a:pt x="199538" y="319526"/>
                  </a:cubicBezTo>
                  <a:lnTo>
                    <a:pt x="282183" y="286648"/>
                  </a:lnTo>
                  <a:cubicBezTo>
                    <a:pt x="282183" y="286648"/>
                    <a:pt x="282183" y="286648"/>
                    <a:pt x="266441" y="245879"/>
                  </a:cubicBezTo>
                  <a:cubicBezTo>
                    <a:pt x="265129" y="243248"/>
                    <a:pt x="265129" y="241933"/>
                    <a:pt x="266441" y="239303"/>
                  </a:cubicBezTo>
                  <a:cubicBezTo>
                    <a:pt x="279559" y="218261"/>
                    <a:pt x="280871" y="193273"/>
                    <a:pt x="271689" y="170916"/>
                  </a:cubicBezTo>
                  <a:cubicBezTo>
                    <a:pt x="271689" y="170916"/>
                    <a:pt x="271689" y="170916"/>
                    <a:pt x="244140" y="99898"/>
                  </a:cubicBezTo>
                  <a:cubicBezTo>
                    <a:pt x="241517" y="92008"/>
                    <a:pt x="233646" y="89377"/>
                    <a:pt x="225775" y="92008"/>
                  </a:cubicBezTo>
                  <a:cubicBezTo>
                    <a:pt x="219215" y="94638"/>
                    <a:pt x="215280" y="102529"/>
                    <a:pt x="217904" y="110419"/>
                  </a:cubicBezTo>
                  <a:cubicBezTo>
                    <a:pt x="217904" y="110419"/>
                    <a:pt x="217904" y="110419"/>
                    <a:pt x="229710" y="138037"/>
                  </a:cubicBezTo>
                  <a:cubicBezTo>
                    <a:pt x="231022" y="141983"/>
                    <a:pt x="228398" y="145928"/>
                    <a:pt x="225775" y="147243"/>
                  </a:cubicBezTo>
                  <a:cubicBezTo>
                    <a:pt x="221839" y="149874"/>
                    <a:pt x="217904" y="147243"/>
                    <a:pt x="215280" y="143298"/>
                  </a:cubicBezTo>
                  <a:cubicBezTo>
                    <a:pt x="215280" y="143298"/>
                    <a:pt x="215280" y="143298"/>
                    <a:pt x="204785" y="115680"/>
                  </a:cubicBezTo>
                  <a:cubicBezTo>
                    <a:pt x="204785" y="114365"/>
                    <a:pt x="204785" y="114365"/>
                    <a:pt x="203474" y="113050"/>
                  </a:cubicBezTo>
                  <a:cubicBezTo>
                    <a:pt x="203474" y="113050"/>
                    <a:pt x="203474" y="113050"/>
                    <a:pt x="200850" y="105159"/>
                  </a:cubicBezTo>
                  <a:cubicBezTo>
                    <a:pt x="199538" y="102529"/>
                    <a:pt x="196914" y="99898"/>
                    <a:pt x="192979" y="98583"/>
                  </a:cubicBezTo>
                  <a:cubicBezTo>
                    <a:pt x="190355" y="95953"/>
                    <a:pt x="186420" y="95953"/>
                    <a:pt x="182484" y="97268"/>
                  </a:cubicBezTo>
                  <a:cubicBezTo>
                    <a:pt x="178549" y="98583"/>
                    <a:pt x="175925" y="101213"/>
                    <a:pt x="174613" y="105159"/>
                  </a:cubicBezTo>
                  <a:cubicBezTo>
                    <a:pt x="173302" y="109104"/>
                    <a:pt x="173302" y="113050"/>
                    <a:pt x="174613" y="115680"/>
                  </a:cubicBezTo>
                  <a:cubicBezTo>
                    <a:pt x="174613" y="115680"/>
                    <a:pt x="174613" y="115680"/>
                    <a:pt x="190355" y="155134"/>
                  </a:cubicBezTo>
                  <a:cubicBezTo>
                    <a:pt x="191667" y="159080"/>
                    <a:pt x="190355" y="163025"/>
                    <a:pt x="186420" y="164340"/>
                  </a:cubicBezTo>
                  <a:cubicBezTo>
                    <a:pt x="182484" y="165655"/>
                    <a:pt x="178549" y="164340"/>
                    <a:pt x="177237" y="160395"/>
                  </a:cubicBezTo>
                  <a:cubicBezTo>
                    <a:pt x="177237" y="160395"/>
                    <a:pt x="177237" y="160395"/>
                    <a:pt x="157560" y="111735"/>
                  </a:cubicBezTo>
                  <a:cubicBezTo>
                    <a:pt x="156248" y="107789"/>
                    <a:pt x="153624" y="105159"/>
                    <a:pt x="149689" y="103844"/>
                  </a:cubicBezTo>
                  <a:cubicBezTo>
                    <a:pt x="147065" y="102529"/>
                    <a:pt x="143130" y="102529"/>
                    <a:pt x="139194" y="103844"/>
                  </a:cubicBezTo>
                  <a:cubicBezTo>
                    <a:pt x="132635" y="106474"/>
                    <a:pt x="128699" y="114365"/>
                    <a:pt x="131323" y="122256"/>
                  </a:cubicBezTo>
                  <a:cubicBezTo>
                    <a:pt x="131323" y="122256"/>
                    <a:pt x="131323" y="122256"/>
                    <a:pt x="149689" y="169601"/>
                  </a:cubicBezTo>
                  <a:cubicBezTo>
                    <a:pt x="151000" y="173546"/>
                    <a:pt x="149689" y="177491"/>
                    <a:pt x="145753" y="178807"/>
                  </a:cubicBezTo>
                  <a:cubicBezTo>
                    <a:pt x="141818" y="180122"/>
                    <a:pt x="137882" y="178807"/>
                    <a:pt x="136570" y="174861"/>
                  </a:cubicBezTo>
                  <a:cubicBezTo>
                    <a:pt x="136570" y="174861"/>
                    <a:pt x="136570" y="174861"/>
                    <a:pt x="118205" y="127516"/>
                  </a:cubicBezTo>
                  <a:cubicBezTo>
                    <a:pt x="118205" y="127516"/>
                    <a:pt x="118205" y="127516"/>
                    <a:pt x="91968" y="61759"/>
                  </a:cubicBezTo>
                  <a:cubicBezTo>
                    <a:pt x="90657" y="57814"/>
                    <a:pt x="88033" y="55184"/>
                    <a:pt x="84753" y="53869"/>
                  </a:cubicBezTo>
                  <a:cubicBezTo>
                    <a:pt x="81474" y="52554"/>
                    <a:pt x="77538" y="52554"/>
                    <a:pt x="73603" y="53869"/>
                  </a:cubicBezTo>
                  <a:close/>
                  <a:moveTo>
                    <a:pt x="56758" y="49650"/>
                  </a:moveTo>
                  <a:cubicBezTo>
                    <a:pt x="54036" y="50903"/>
                    <a:pt x="51315" y="53410"/>
                    <a:pt x="49954" y="55917"/>
                  </a:cubicBezTo>
                  <a:cubicBezTo>
                    <a:pt x="47233" y="59677"/>
                    <a:pt x="47233" y="63437"/>
                    <a:pt x="48594" y="67197"/>
                  </a:cubicBezTo>
                  <a:cubicBezTo>
                    <a:pt x="48594" y="69703"/>
                    <a:pt x="49954" y="72210"/>
                    <a:pt x="51315" y="73463"/>
                  </a:cubicBezTo>
                  <a:cubicBezTo>
                    <a:pt x="48594" y="64690"/>
                    <a:pt x="51315" y="55917"/>
                    <a:pt x="56758" y="49650"/>
                  </a:cubicBezTo>
                  <a:close/>
                  <a:moveTo>
                    <a:pt x="46241" y="18716"/>
                  </a:moveTo>
                  <a:cubicBezTo>
                    <a:pt x="34335" y="23476"/>
                    <a:pt x="24082" y="32668"/>
                    <a:pt x="18129" y="45142"/>
                  </a:cubicBezTo>
                  <a:cubicBezTo>
                    <a:pt x="7546" y="70092"/>
                    <a:pt x="19452" y="98981"/>
                    <a:pt x="44588" y="109486"/>
                  </a:cubicBezTo>
                  <a:cubicBezTo>
                    <a:pt x="52525" y="113425"/>
                    <a:pt x="59140" y="114738"/>
                    <a:pt x="67077" y="113425"/>
                  </a:cubicBezTo>
                  <a:cubicBezTo>
                    <a:pt x="67077" y="113425"/>
                    <a:pt x="67077" y="113425"/>
                    <a:pt x="59140" y="95041"/>
                  </a:cubicBezTo>
                  <a:cubicBezTo>
                    <a:pt x="55171" y="93728"/>
                    <a:pt x="52525" y="92415"/>
                    <a:pt x="48556" y="91102"/>
                  </a:cubicBezTo>
                  <a:cubicBezTo>
                    <a:pt x="41942" y="87163"/>
                    <a:pt x="36650" y="79284"/>
                    <a:pt x="34004" y="71405"/>
                  </a:cubicBezTo>
                  <a:cubicBezTo>
                    <a:pt x="31358" y="63526"/>
                    <a:pt x="32681" y="54335"/>
                    <a:pt x="37973" y="47768"/>
                  </a:cubicBezTo>
                  <a:cubicBezTo>
                    <a:pt x="47233" y="33324"/>
                    <a:pt x="65754" y="28072"/>
                    <a:pt x="81629" y="37263"/>
                  </a:cubicBezTo>
                  <a:cubicBezTo>
                    <a:pt x="81629" y="37263"/>
                    <a:pt x="82952" y="37263"/>
                    <a:pt x="84275" y="38577"/>
                  </a:cubicBezTo>
                  <a:cubicBezTo>
                    <a:pt x="93536" y="41203"/>
                    <a:pt x="101473" y="47768"/>
                    <a:pt x="105442" y="56961"/>
                  </a:cubicBezTo>
                  <a:cubicBezTo>
                    <a:pt x="105442" y="56961"/>
                    <a:pt x="105442" y="56961"/>
                    <a:pt x="113379" y="75345"/>
                  </a:cubicBezTo>
                  <a:cubicBezTo>
                    <a:pt x="118671" y="53021"/>
                    <a:pt x="106765" y="28072"/>
                    <a:pt x="84275" y="18880"/>
                  </a:cubicBezTo>
                  <a:cubicBezTo>
                    <a:pt x="71708" y="13627"/>
                    <a:pt x="58147" y="13956"/>
                    <a:pt x="46241" y="18716"/>
                  </a:cubicBezTo>
                  <a:close/>
                  <a:moveTo>
                    <a:pt x="64058" y="0"/>
                  </a:moveTo>
                  <a:cubicBezTo>
                    <a:pt x="72366" y="42"/>
                    <a:pt x="80839" y="1769"/>
                    <a:pt x="89065" y="5387"/>
                  </a:cubicBezTo>
                  <a:cubicBezTo>
                    <a:pt x="121968" y="18546"/>
                    <a:pt x="137762" y="56707"/>
                    <a:pt x="123284" y="89604"/>
                  </a:cubicBezTo>
                  <a:cubicBezTo>
                    <a:pt x="121968" y="90920"/>
                    <a:pt x="121968" y="93551"/>
                    <a:pt x="120652" y="94867"/>
                  </a:cubicBezTo>
                  <a:cubicBezTo>
                    <a:pt x="120652" y="94867"/>
                    <a:pt x="120652" y="94867"/>
                    <a:pt x="121968" y="98815"/>
                  </a:cubicBezTo>
                  <a:cubicBezTo>
                    <a:pt x="124601" y="94867"/>
                    <a:pt x="128549" y="92236"/>
                    <a:pt x="133813" y="90920"/>
                  </a:cubicBezTo>
                  <a:cubicBezTo>
                    <a:pt x="140394" y="88288"/>
                    <a:pt x="148291" y="88288"/>
                    <a:pt x="156188" y="90920"/>
                  </a:cubicBezTo>
                  <a:cubicBezTo>
                    <a:pt x="158820" y="92236"/>
                    <a:pt x="161452" y="93551"/>
                    <a:pt x="164084" y="96183"/>
                  </a:cubicBezTo>
                  <a:cubicBezTo>
                    <a:pt x="166717" y="90920"/>
                    <a:pt x="171981" y="86972"/>
                    <a:pt x="177246" y="84340"/>
                  </a:cubicBezTo>
                  <a:cubicBezTo>
                    <a:pt x="187775" y="80393"/>
                    <a:pt x="199620" y="83024"/>
                    <a:pt x="207517" y="89604"/>
                  </a:cubicBezTo>
                  <a:cubicBezTo>
                    <a:pt x="210149" y="85656"/>
                    <a:pt x="215414" y="80393"/>
                    <a:pt x="220678" y="79077"/>
                  </a:cubicBezTo>
                  <a:cubicBezTo>
                    <a:pt x="235156" y="72497"/>
                    <a:pt x="252265" y="80393"/>
                    <a:pt x="257530" y="94867"/>
                  </a:cubicBezTo>
                  <a:cubicBezTo>
                    <a:pt x="257530" y="94867"/>
                    <a:pt x="257530" y="94867"/>
                    <a:pt x="286485" y="165925"/>
                  </a:cubicBezTo>
                  <a:cubicBezTo>
                    <a:pt x="295698" y="190926"/>
                    <a:pt x="294382" y="219875"/>
                    <a:pt x="281220" y="243561"/>
                  </a:cubicBezTo>
                  <a:cubicBezTo>
                    <a:pt x="281220" y="243561"/>
                    <a:pt x="281220" y="243561"/>
                    <a:pt x="298330" y="289617"/>
                  </a:cubicBezTo>
                  <a:cubicBezTo>
                    <a:pt x="299646" y="292249"/>
                    <a:pt x="298330" y="297512"/>
                    <a:pt x="294382" y="298828"/>
                  </a:cubicBezTo>
                  <a:cubicBezTo>
                    <a:pt x="294382" y="298828"/>
                    <a:pt x="294382" y="298828"/>
                    <a:pt x="198304" y="336988"/>
                  </a:cubicBezTo>
                  <a:cubicBezTo>
                    <a:pt x="196988" y="336988"/>
                    <a:pt x="196988" y="336988"/>
                    <a:pt x="195672" y="336988"/>
                  </a:cubicBezTo>
                  <a:cubicBezTo>
                    <a:pt x="193039" y="336988"/>
                    <a:pt x="190407" y="335672"/>
                    <a:pt x="189091" y="331725"/>
                  </a:cubicBezTo>
                  <a:cubicBezTo>
                    <a:pt x="189091" y="331725"/>
                    <a:pt x="189091" y="331725"/>
                    <a:pt x="170665" y="286985"/>
                  </a:cubicBezTo>
                  <a:cubicBezTo>
                    <a:pt x="158820" y="284353"/>
                    <a:pt x="148291" y="277774"/>
                    <a:pt x="139078" y="269879"/>
                  </a:cubicBezTo>
                  <a:cubicBezTo>
                    <a:pt x="139078" y="269879"/>
                    <a:pt x="139078" y="269879"/>
                    <a:pt x="71955" y="229087"/>
                  </a:cubicBezTo>
                  <a:cubicBezTo>
                    <a:pt x="65375" y="225139"/>
                    <a:pt x="60110" y="218560"/>
                    <a:pt x="58794" y="211980"/>
                  </a:cubicBezTo>
                  <a:cubicBezTo>
                    <a:pt x="57477" y="204085"/>
                    <a:pt x="57477" y="196190"/>
                    <a:pt x="61426" y="189610"/>
                  </a:cubicBezTo>
                  <a:cubicBezTo>
                    <a:pt x="65375" y="183031"/>
                    <a:pt x="71955" y="179083"/>
                    <a:pt x="79852" y="176452"/>
                  </a:cubicBezTo>
                  <a:cubicBezTo>
                    <a:pt x="83800" y="176452"/>
                    <a:pt x="87749" y="175136"/>
                    <a:pt x="90381" y="176452"/>
                  </a:cubicBezTo>
                  <a:cubicBezTo>
                    <a:pt x="90381" y="176452"/>
                    <a:pt x="90381" y="176452"/>
                    <a:pt x="71955" y="127764"/>
                  </a:cubicBezTo>
                  <a:cubicBezTo>
                    <a:pt x="71955" y="127764"/>
                    <a:pt x="70639" y="127764"/>
                    <a:pt x="70639" y="127764"/>
                  </a:cubicBezTo>
                  <a:cubicBezTo>
                    <a:pt x="68007" y="129080"/>
                    <a:pt x="66691" y="129080"/>
                    <a:pt x="64058" y="129080"/>
                  </a:cubicBezTo>
                  <a:cubicBezTo>
                    <a:pt x="56161" y="129080"/>
                    <a:pt x="46948" y="126448"/>
                    <a:pt x="39052" y="123817"/>
                  </a:cubicBezTo>
                  <a:cubicBezTo>
                    <a:pt x="6148" y="109342"/>
                    <a:pt x="-8329" y="71182"/>
                    <a:pt x="4832" y="39600"/>
                  </a:cubicBezTo>
                  <a:cubicBezTo>
                    <a:pt x="15690" y="14928"/>
                    <a:pt x="39134" y="-123"/>
                    <a:pt x="64058"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3" name="文本框 42"/>
            <p:cNvSpPr txBox="1"/>
            <p:nvPr/>
          </p:nvSpPr>
          <p:spPr>
            <a:xfrm>
              <a:off x="9501902" y="2698314"/>
              <a:ext cx="1213794" cy="830997"/>
            </a:xfrm>
            <a:prstGeom prst="rect">
              <a:avLst/>
            </a:prstGeom>
            <a:noFill/>
          </p:spPr>
          <p:txBody>
            <a:bodyPr wrap="none" rtlCol="0">
              <a:spAutoFit/>
            </a:bodyPr>
            <a:lstStyle/>
            <a:p>
              <a:pPr algn="ctr"/>
              <a:r>
                <a:rPr lang="en-US" altLang="zh-CN" sz="4800" b="1" dirty="0">
                  <a:solidFill>
                    <a:srgbClr val="515151"/>
                  </a:solidFill>
                </a:rPr>
                <a:t>276</a:t>
              </a:r>
              <a:endParaRPr lang="zh-CN" altLang="en-US" sz="4800" b="1" dirty="0">
                <a:solidFill>
                  <a:srgbClr val="515151"/>
                </a:solidFill>
              </a:endParaRPr>
            </a:p>
          </p:txBody>
        </p:sp>
      </p:grpSp>
      <p:pic>
        <p:nvPicPr>
          <p:cNvPr id="40" name="图片 39"/>
          <p:cNvPicPr>
            <a:picLocks noChangeAspect="1"/>
          </p:cNvPicPr>
          <p:nvPr/>
        </p:nvPicPr>
        <p:blipFill>
          <a:blip r:embed="rId1"/>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p:cTn id="7" dur="1000" fill="hold"/>
                                        <p:tgtEl>
                                          <p:spTgt spid="44"/>
                                        </p:tgtEl>
                                        <p:attrNameLst>
                                          <p:attrName>ppt_w</p:attrName>
                                        </p:attrNameLst>
                                      </p:cBhvr>
                                      <p:tavLst>
                                        <p:tav tm="0">
                                          <p:val>
                                            <p:fltVal val="0"/>
                                          </p:val>
                                        </p:tav>
                                        <p:tav tm="100000">
                                          <p:val>
                                            <p:strVal val="#ppt_w"/>
                                          </p:val>
                                        </p:tav>
                                      </p:tavLst>
                                    </p:anim>
                                    <p:anim calcmode="lin" valueType="num">
                                      <p:cBhvr>
                                        <p:cTn id="8" dur="1000" fill="hold"/>
                                        <p:tgtEl>
                                          <p:spTgt spid="44"/>
                                        </p:tgtEl>
                                        <p:attrNameLst>
                                          <p:attrName>ppt_h</p:attrName>
                                        </p:attrNameLst>
                                      </p:cBhvr>
                                      <p:tavLst>
                                        <p:tav tm="0">
                                          <p:val>
                                            <p:fltVal val="0"/>
                                          </p:val>
                                        </p:tav>
                                        <p:tav tm="100000">
                                          <p:val>
                                            <p:strVal val="#ppt_h"/>
                                          </p:val>
                                        </p:tav>
                                      </p:tavLst>
                                    </p:anim>
                                    <p:anim calcmode="lin" valueType="num">
                                      <p:cBhvr>
                                        <p:cTn id="9" dur="1000" fill="hold"/>
                                        <p:tgtEl>
                                          <p:spTgt spid="44"/>
                                        </p:tgtEl>
                                        <p:attrNameLst>
                                          <p:attrName>style.rotation</p:attrName>
                                        </p:attrNameLst>
                                      </p:cBhvr>
                                      <p:tavLst>
                                        <p:tav tm="0">
                                          <p:val>
                                            <p:fltVal val="90"/>
                                          </p:val>
                                        </p:tav>
                                        <p:tav tm="100000">
                                          <p:val>
                                            <p:fltVal val="0"/>
                                          </p:val>
                                        </p:tav>
                                      </p:tavLst>
                                    </p:anim>
                                    <p:animEffect transition="in" filter="fade">
                                      <p:cBhvr>
                                        <p:cTn id="10" dur="1000"/>
                                        <p:tgtEl>
                                          <p:spTgt spid="44"/>
                                        </p:tgtEl>
                                      </p:cBhvr>
                                    </p:animEffect>
                                  </p:childTnLst>
                                </p:cTn>
                              </p:par>
                            </p:childTnLst>
                          </p:cTn>
                        </p:par>
                        <p:par>
                          <p:cTn id="11" fill="hold">
                            <p:stCondLst>
                              <p:cond delay="1000"/>
                            </p:stCondLst>
                            <p:childTnLst>
                              <p:par>
                                <p:cTn id="12" presetID="12" presetClass="entr" presetSubtype="1" fill="hold" nodeType="afterEffect">
                                  <p:stCondLst>
                                    <p:cond delay="0"/>
                                  </p:stCondLst>
                                  <p:childTnLst>
                                    <p:set>
                                      <p:cBhvr>
                                        <p:cTn id="13" dur="1" fill="hold">
                                          <p:stCondLst>
                                            <p:cond delay="0"/>
                                          </p:stCondLst>
                                        </p:cTn>
                                        <p:tgtEl>
                                          <p:spTgt spid="22"/>
                                        </p:tgtEl>
                                        <p:attrNameLst>
                                          <p:attrName>style.visibility</p:attrName>
                                        </p:attrNameLst>
                                      </p:cBhvr>
                                      <p:to>
                                        <p:strVal val="visible"/>
                                      </p:to>
                                    </p:set>
                                    <p:anim calcmode="lin" valueType="num">
                                      <p:cBhvr additive="base">
                                        <p:cTn id="14" dur="500"/>
                                        <p:tgtEl>
                                          <p:spTgt spid="22"/>
                                        </p:tgtEl>
                                        <p:attrNameLst>
                                          <p:attrName>ppt_y</p:attrName>
                                        </p:attrNameLst>
                                      </p:cBhvr>
                                      <p:tavLst>
                                        <p:tav tm="0">
                                          <p:val>
                                            <p:strVal val="#ppt_y-#ppt_h*1.125000"/>
                                          </p:val>
                                        </p:tav>
                                        <p:tav tm="100000">
                                          <p:val>
                                            <p:strVal val="#ppt_y"/>
                                          </p:val>
                                        </p:tav>
                                      </p:tavLst>
                                    </p:anim>
                                    <p:animEffect transition="in" filter="wipe(down)">
                                      <p:cBhvr>
                                        <p:cTn id="15" dur="500"/>
                                        <p:tgtEl>
                                          <p:spTgt spid="22"/>
                                        </p:tgtEl>
                                      </p:cBhvr>
                                    </p:animEffect>
                                  </p:childTnLst>
                                </p:cTn>
                              </p:par>
                            </p:childTnLst>
                          </p:cTn>
                        </p:par>
                        <p:par>
                          <p:cTn id="16" fill="hold">
                            <p:stCondLst>
                              <p:cond delay="1500"/>
                            </p:stCondLst>
                            <p:childTnLst>
                              <p:par>
                                <p:cTn id="17" presetID="31"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p:cTn id="19" dur="1000" fill="hold"/>
                                        <p:tgtEl>
                                          <p:spTgt spid="45"/>
                                        </p:tgtEl>
                                        <p:attrNameLst>
                                          <p:attrName>ppt_w</p:attrName>
                                        </p:attrNameLst>
                                      </p:cBhvr>
                                      <p:tavLst>
                                        <p:tav tm="0">
                                          <p:val>
                                            <p:fltVal val="0"/>
                                          </p:val>
                                        </p:tav>
                                        <p:tav tm="100000">
                                          <p:val>
                                            <p:strVal val="#ppt_w"/>
                                          </p:val>
                                        </p:tav>
                                      </p:tavLst>
                                    </p:anim>
                                    <p:anim calcmode="lin" valueType="num">
                                      <p:cBhvr>
                                        <p:cTn id="20" dur="1000" fill="hold"/>
                                        <p:tgtEl>
                                          <p:spTgt spid="45"/>
                                        </p:tgtEl>
                                        <p:attrNameLst>
                                          <p:attrName>ppt_h</p:attrName>
                                        </p:attrNameLst>
                                      </p:cBhvr>
                                      <p:tavLst>
                                        <p:tav tm="0">
                                          <p:val>
                                            <p:fltVal val="0"/>
                                          </p:val>
                                        </p:tav>
                                        <p:tav tm="100000">
                                          <p:val>
                                            <p:strVal val="#ppt_h"/>
                                          </p:val>
                                        </p:tav>
                                      </p:tavLst>
                                    </p:anim>
                                    <p:anim calcmode="lin" valueType="num">
                                      <p:cBhvr>
                                        <p:cTn id="21" dur="1000" fill="hold"/>
                                        <p:tgtEl>
                                          <p:spTgt spid="45"/>
                                        </p:tgtEl>
                                        <p:attrNameLst>
                                          <p:attrName>style.rotation</p:attrName>
                                        </p:attrNameLst>
                                      </p:cBhvr>
                                      <p:tavLst>
                                        <p:tav tm="0">
                                          <p:val>
                                            <p:fltVal val="90"/>
                                          </p:val>
                                        </p:tav>
                                        <p:tav tm="100000">
                                          <p:val>
                                            <p:fltVal val="0"/>
                                          </p:val>
                                        </p:tav>
                                      </p:tavLst>
                                    </p:anim>
                                    <p:animEffect transition="in" filter="fade">
                                      <p:cBhvr>
                                        <p:cTn id="22" dur="1000"/>
                                        <p:tgtEl>
                                          <p:spTgt spid="45"/>
                                        </p:tgtEl>
                                      </p:cBhvr>
                                    </p:animEffect>
                                  </p:childTnLst>
                                </p:cTn>
                              </p:par>
                            </p:childTnLst>
                          </p:cTn>
                        </p:par>
                        <p:par>
                          <p:cTn id="23" fill="hold">
                            <p:stCondLst>
                              <p:cond delay="2500"/>
                            </p:stCondLst>
                            <p:childTnLst>
                              <p:par>
                                <p:cTn id="24" presetID="12" presetClass="entr" presetSubtype="1" fill="hold" nodeType="afterEffect">
                                  <p:stCondLst>
                                    <p:cond delay="0"/>
                                  </p:stCondLst>
                                  <p:childTnLst>
                                    <p:set>
                                      <p:cBhvr>
                                        <p:cTn id="25" dur="1" fill="hold">
                                          <p:stCondLst>
                                            <p:cond delay="0"/>
                                          </p:stCondLst>
                                        </p:cTn>
                                        <p:tgtEl>
                                          <p:spTgt spid="25"/>
                                        </p:tgtEl>
                                        <p:attrNameLst>
                                          <p:attrName>style.visibility</p:attrName>
                                        </p:attrNameLst>
                                      </p:cBhvr>
                                      <p:to>
                                        <p:strVal val="visible"/>
                                      </p:to>
                                    </p:set>
                                    <p:anim calcmode="lin" valueType="num">
                                      <p:cBhvr additive="base">
                                        <p:cTn id="26" dur="500"/>
                                        <p:tgtEl>
                                          <p:spTgt spid="25"/>
                                        </p:tgtEl>
                                        <p:attrNameLst>
                                          <p:attrName>ppt_y</p:attrName>
                                        </p:attrNameLst>
                                      </p:cBhvr>
                                      <p:tavLst>
                                        <p:tav tm="0">
                                          <p:val>
                                            <p:strVal val="#ppt_y-#ppt_h*1.125000"/>
                                          </p:val>
                                        </p:tav>
                                        <p:tav tm="100000">
                                          <p:val>
                                            <p:strVal val="#ppt_y"/>
                                          </p:val>
                                        </p:tav>
                                      </p:tavLst>
                                    </p:anim>
                                    <p:animEffect transition="in" filter="wipe(down)">
                                      <p:cBhvr>
                                        <p:cTn id="27" dur="500"/>
                                        <p:tgtEl>
                                          <p:spTgt spid="25"/>
                                        </p:tgtEl>
                                      </p:cBhvr>
                                    </p:animEffect>
                                  </p:childTnLst>
                                </p:cTn>
                              </p:par>
                            </p:childTnLst>
                          </p:cTn>
                        </p:par>
                        <p:par>
                          <p:cTn id="28" fill="hold">
                            <p:stCondLst>
                              <p:cond delay="3000"/>
                            </p:stCondLst>
                            <p:childTnLst>
                              <p:par>
                                <p:cTn id="29" presetID="31" presetClass="entr" presetSubtype="0" fill="hold" nodeType="afterEffect">
                                  <p:stCondLst>
                                    <p:cond delay="0"/>
                                  </p:stCondLst>
                                  <p:childTnLst>
                                    <p:set>
                                      <p:cBhvr>
                                        <p:cTn id="30" dur="1" fill="hold">
                                          <p:stCondLst>
                                            <p:cond delay="0"/>
                                          </p:stCondLst>
                                        </p:cTn>
                                        <p:tgtEl>
                                          <p:spTgt spid="46"/>
                                        </p:tgtEl>
                                        <p:attrNameLst>
                                          <p:attrName>style.visibility</p:attrName>
                                        </p:attrNameLst>
                                      </p:cBhvr>
                                      <p:to>
                                        <p:strVal val="visible"/>
                                      </p:to>
                                    </p:set>
                                    <p:anim calcmode="lin" valueType="num">
                                      <p:cBhvr>
                                        <p:cTn id="31" dur="1000" fill="hold"/>
                                        <p:tgtEl>
                                          <p:spTgt spid="46"/>
                                        </p:tgtEl>
                                        <p:attrNameLst>
                                          <p:attrName>ppt_w</p:attrName>
                                        </p:attrNameLst>
                                      </p:cBhvr>
                                      <p:tavLst>
                                        <p:tav tm="0">
                                          <p:val>
                                            <p:fltVal val="0"/>
                                          </p:val>
                                        </p:tav>
                                        <p:tav tm="100000">
                                          <p:val>
                                            <p:strVal val="#ppt_w"/>
                                          </p:val>
                                        </p:tav>
                                      </p:tavLst>
                                    </p:anim>
                                    <p:anim calcmode="lin" valueType="num">
                                      <p:cBhvr>
                                        <p:cTn id="32" dur="1000" fill="hold"/>
                                        <p:tgtEl>
                                          <p:spTgt spid="46"/>
                                        </p:tgtEl>
                                        <p:attrNameLst>
                                          <p:attrName>ppt_h</p:attrName>
                                        </p:attrNameLst>
                                      </p:cBhvr>
                                      <p:tavLst>
                                        <p:tav tm="0">
                                          <p:val>
                                            <p:fltVal val="0"/>
                                          </p:val>
                                        </p:tav>
                                        <p:tav tm="100000">
                                          <p:val>
                                            <p:strVal val="#ppt_h"/>
                                          </p:val>
                                        </p:tav>
                                      </p:tavLst>
                                    </p:anim>
                                    <p:anim calcmode="lin" valueType="num">
                                      <p:cBhvr>
                                        <p:cTn id="33" dur="1000" fill="hold"/>
                                        <p:tgtEl>
                                          <p:spTgt spid="46"/>
                                        </p:tgtEl>
                                        <p:attrNameLst>
                                          <p:attrName>style.rotation</p:attrName>
                                        </p:attrNameLst>
                                      </p:cBhvr>
                                      <p:tavLst>
                                        <p:tav tm="0">
                                          <p:val>
                                            <p:fltVal val="90"/>
                                          </p:val>
                                        </p:tav>
                                        <p:tav tm="100000">
                                          <p:val>
                                            <p:fltVal val="0"/>
                                          </p:val>
                                        </p:tav>
                                      </p:tavLst>
                                    </p:anim>
                                    <p:animEffect transition="in" filter="fade">
                                      <p:cBhvr>
                                        <p:cTn id="34" dur="1000"/>
                                        <p:tgtEl>
                                          <p:spTgt spid="46"/>
                                        </p:tgtEl>
                                      </p:cBhvr>
                                    </p:animEffect>
                                  </p:childTnLst>
                                </p:cTn>
                              </p:par>
                            </p:childTnLst>
                          </p:cTn>
                        </p:par>
                        <p:par>
                          <p:cTn id="35" fill="hold">
                            <p:stCondLst>
                              <p:cond delay="4000"/>
                            </p:stCondLst>
                            <p:childTnLst>
                              <p:par>
                                <p:cTn id="36" presetID="12" presetClass="entr" presetSubtype="1" fill="hold" nodeType="afterEffect">
                                  <p:stCondLst>
                                    <p:cond delay="0"/>
                                  </p:stCondLst>
                                  <p:childTnLst>
                                    <p:set>
                                      <p:cBhvr>
                                        <p:cTn id="37" dur="1" fill="hold">
                                          <p:stCondLst>
                                            <p:cond delay="0"/>
                                          </p:stCondLst>
                                        </p:cTn>
                                        <p:tgtEl>
                                          <p:spTgt spid="28"/>
                                        </p:tgtEl>
                                        <p:attrNameLst>
                                          <p:attrName>style.visibility</p:attrName>
                                        </p:attrNameLst>
                                      </p:cBhvr>
                                      <p:to>
                                        <p:strVal val="visible"/>
                                      </p:to>
                                    </p:set>
                                    <p:anim calcmode="lin" valueType="num">
                                      <p:cBhvr additive="base">
                                        <p:cTn id="38" dur="500"/>
                                        <p:tgtEl>
                                          <p:spTgt spid="28"/>
                                        </p:tgtEl>
                                        <p:attrNameLst>
                                          <p:attrName>ppt_y</p:attrName>
                                        </p:attrNameLst>
                                      </p:cBhvr>
                                      <p:tavLst>
                                        <p:tav tm="0">
                                          <p:val>
                                            <p:strVal val="#ppt_y-#ppt_h*1.125000"/>
                                          </p:val>
                                        </p:tav>
                                        <p:tav tm="100000">
                                          <p:val>
                                            <p:strVal val="#ppt_y"/>
                                          </p:val>
                                        </p:tav>
                                      </p:tavLst>
                                    </p:anim>
                                    <p:animEffect transition="in" filter="wipe(down)">
                                      <p:cBhvr>
                                        <p:cTn id="39" dur="500"/>
                                        <p:tgtEl>
                                          <p:spTgt spid="28"/>
                                        </p:tgtEl>
                                      </p:cBhvr>
                                    </p:animEffect>
                                  </p:childTnLst>
                                </p:cTn>
                              </p:par>
                            </p:childTnLst>
                          </p:cTn>
                        </p:par>
                        <p:par>
                          <p:cTn id="40" fill="hold">
                            <p:stCondLst>
                              <p:cond delay="4500"/>
                            </p:stCondLst>
                            <p:childTnLst>
                              <p:par>
                                <p:cTn id="41" presetID="31" presetClass="entr" presetSubtype="0" fill="hold" nodeType="afterEffect">
                                  <p:stCondLst>
                                    <p:cond delay="0"/>
                                  </p:stCondLst>
                                  <p:childTnLst>
                                    <p:set>
                                      <p:cBhvr>
                                        <p:cTn id="42" dur="1" fill="hold">
                                          <p:stCondLst>
                                            <p:cond delay="0"/>
                                          </p:stCondLst>
                                        </p:cTn>
                                        <p:tgtEl>
                                          <p:spTgt spid="47"/>
                                        </p:tgtEl>
                                        <p:attrNameLst>
                                          <p:attrName>style.visibility</p:attrName>
                                        </p:attrNameLst>
                                      </p:cBhvr>
                                      <p:to>
                                        <p:strVal val="visible"/>
                                      </p:to>
                                    </p:set>
                                    <p:anim calcmode="lin" valueType="num">
                                      <p:cBhvr>
                                        <p:cTn id="43" dur="1000" fill="hold"/>
                                        <p:tgtEl>
                                          <p:spTgt spid="47"/>
                                        </p:tgtEl>
                                        <p:attrNameLst>
                                          <p:attrName>ppt_w</p:attrName>
                                        </p:attrNameLst>
                                      </p:cBhvr>
                                      <p:tavLst>
                                        <p:tav tm="0">
                                          <p:val>
                                            <p:fltVal val="0"/>
                                          </p:val>
                                        </p:tav>
                                        <p:tav tm="100000">
                                          <p:val>
                                            <p:strVal val="#ppt_w"/>
                                          </p:val>
                                        </p:tav>
                                      </p:tavLst>
                                    </p:anim>
                                    <p:anim calcmode="lin" valueType="num">
                                      <p:cBhvr>
                                        <p:cTn id="44" dur="1000" fill="hold"/>
                                        <p:tgtEl>
                                          <p:spTgt spid="47"/>
                                        </p:tgtEl>
                                        <p:attrNameLst>
                                          <p:attrName>ppt_h</p:attrName>
                                        </p:attrNameLst>
                                      </p:cBhvr>
                                      <p:tavLst>
                                        <p:tav tm="0">
                                          <p:val>
                                            <p:fltVal val="0"/>
                                          </p:val>
                                        </p:tav>
                                        <p:tav tm="100000">
                                          <p:val>
                                            <p:strVal val="#ppt_h"/>
                                          </p:val>
                                        </p:tav>
                                      </p:tavLst>
                                    </p:anim>
                                    <p:anim calcmode="lin" valueType="num">
                                      <p:cBhvr>
                                        <p:cTn id="45" dur="1000" fill="hold"/>
                                        <p:tgtEl>
                                          <p:spTgt spid="47"/>
                                        </p:tgtEl>
                                        <p:attrNameLst>
                                          <p:attrName>style.rotation</p:attrName>
                                        </p:attrNameLst>
                                      </p:cBhvr>
                                      <p:tavLst>
                                        <p:tav tm="0">
                                          <p:val>
                                            <p:fltVal val="90"/>
                                          </p:val>
                                        </p:tav>
                                        <p:tav tm="100000">
                                          <p:val>
                                            <p:fltVal val="0"/>
                                          </p:val>
                                        </p:tav>
                                      </p:tavLst>
                                    </p:anim>
                                    <p:animEffect transition="in" filter="fade">
                                      <p:cBhvr>
                                        <p:cTn id="46" dur="1000"/>
                                        <p:tgtEl>
                                          <p:spTgt spid="47"/>
                                        </p:tgtEl>
                                      </p:cBhvr>
                                    </p:animEffect>
                                  </p:childTnLst>
                                </p:cTn>
                              </p:par>
                            </p:childTnLst>
                          </p:cTn>
                        </p:par>
                        <p:par>
                          <p:cTn id="47" fill="hold">
                            <p:stCondLst>
                              <p:cond delay="5500"/>
                            </p:stCondLst>
                            <p:childTnLst>
                              <p:par>
                                <p:cTn id="48" presetID="12" presetClass="entr" presetSubtype="1" fill="hold" nodeType="afterEffect">
                                  <p:stCondLst>
                                    <p:cond delay="0"/>
                                  </p:stCondLst>
                                  <p:childTnLst>
                                    <p:set>
                                      <p:cBhvr>
                                        <p:cTn id="49" dur="1" fill="hold">
                                          <p:stCondLst>
                                            <p:cond delay="0"/>
                                          </p:stCondLst>
                                        </p:cTn>
                                        <p:tgtEl>
                                          <p:spTgt spid="31"/>
                                        </p:tgtEl>
                                        <p:attrNameLst>
                                          <p:attrName>style.visibility</p:attrName>
                                        </p:attrNameLst>
                                      </p:cBhvr>
                                      <p:to>
                                        <p:strVal val="visible"/>
                                      </p:to>
                                    </p:set>
                                    <p:anim calcmode="lin" valueType="num">
                                      <p:cBhvr additive="base">
                                        <p:cTn id="50" dur="500"/>
                                        <p:tgtEl>
                                          <p:spTgt spid="31"/>
                                        </p:tgtEl>
                                        <p:attrNameLst>
                                          <p:attrName>ppt_y</p:attrName>
                                        </p:attrNameLst>
                                      </p:cBhvr>
                                      <p:tavLst>
                                        <p:tav tm="0">
                                          <p:val>
                                            <p:strVal val="#ppt_y-#ppt_h*1.125000"/>
                                          </p:val>
                                        </p:tav>
                                        <p:tav tm="100000">
                                          <p:val>
                                            <p:strVal val="#ppt_y"/>
                                          </p:val>
                                        </p:tav>
                                      </p:tavLst>
                                    </p:anim>
                                    <p:animEffect transition="in" filter="wipe(down)">
                                      <p:cBhvr>
                                        <p:cTn id="5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2" name="矩形 1"/>
          <p:cNvSpPr/>
          <p:nvPr/>
        </p:nvSpPr>
        <p:spPr>
          <a:xfrm>
            <a:off x="874713" y="1857829"/>
            <a:ext cx="2445203" cy="4186920"/>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607466" y="2135361"/>
            <a:ext cx="979697"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prstClr val="white"/>
                </a:solidFill>
                <a:uLnTx/>
                <a:uFillTx/>
                <a:latin typeface="Arial" panose="020B0604020202020204"/>
                <a:ea typeface="微软雅黑" panose="020B0503020204020204" pitchFamily="34" charset="-122"/>
                <a:cs typeface="+mn-cs"/>
              </a:rPr>
              <a:t>01</a:t>
            </a:r>
            <a:endParaRPr kumimoji="0" lang="zh-CN" altLang="en-US" sz="4800" b="1" i="0" u="none" strike="noStrike" kern="1200" cap="none" spc="0" normalizeH="0" baseline="0" noProof="0" dirty="0">
              <a:ln>
                <a:noFill/>
              </a:ln>
              <a:solidFill>
                <a:prstClr val="white"/>
              </a:solidFill>
              <a:uLnTx/>
              <a:uFillTx/>
              <a:latin typeface="Arial" panose="020B0604020202020204"/>
              <a:ea typeface="微软雅黑" panose="020B0503020204020204" pitchFamily="34" charset="-122"/>
              <a:cs typeface="+mn-cs"/>
            </a:endParaRPr>
          </a:p>
        </p:txBody>
      </p:sp>
      <p:sp>
        <p:nvSpPr>
          <p:cNvPr id="3" name="矩形 2"/>
          <p:cNvSpPr/>
          <p:nvPr/>
        </p:nvSpPr>
        <p:spPr>
          <a:xfrm>
            <a:off x="1299297" y="5413830"/>
            <a:ext cx="1596033" cy="3628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540504" y="1857829"/>
            <a:ext cx="2445203" cy="41869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273257" y="2135361"/>
            <a:ext cx="870751"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rPr>
              <a:t>02</a:t>
            </a:r>
            <a:endParaRPr kumimoji="0" lang="zh-CN" altLang="en-US"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endParaRPr>
          </a:p>
        </p:txBody>
      </p:sp>
      <p:sp>
        <p:nvSpPr>
          <p:cNvPr id="12" name="矩形 11"/>
          <p:cNvSpPr/>
          <p:nvPr/>
        </p:nvSpPr>
        <p:spPr>
          <a:xfrm>
            <a:off x="3965088" y="5413830"/>
            <a:ext cx="1596033" cy="362857"/>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206295" y="1857829"/>
            <a:ext cx="2445203" cy="41869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6939048" y="2135361"/>
            <a:ext cx="870751"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rPr>
              <a:t>03</a:t>
            </a:r>
            <a:endParaRPr kumimoji="0" lang="zh-CN" altLang="en-US"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endParaRPr>
          </a:p>
        </p:txBody>
      </p:sp>
      <p:sp>
        <p:nvSpPr>
          <p:cNvPr id="18" name="矩形 17"/>
          <p:cNvSpPr/>
          <p:nvPr/>
        </p:nvSpPr>
        <p:spPr>
          <a:xfrm>
            <a:off x="6630879" y="5413830"/>
            <a:ext cx="1596033" cy="362857"/>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8872085" y="1857829"/>
            <a:ext cx="2445203" cy="41869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9604838" y="2135361"/>
            <a:ext cx="870751"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rPr>
              <a:t>04</a:t>
            </a:r>
            <a:endParaRPr kumimoji="0" lang="zh-CN" altLang="en-US"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endParaRPr>
          </a:p>
        </p:txBody>
      </p:sp>
      <p:sp>
        <p:nvSpPr>
          <p:cNvPr id="22" name="矩形 21"/>
          <p:cNvSpPr/>
          <p:nvPr/>
        </p:nvSpPr>
        <p:spPr>
          <a:xfrm>
            <a:off x="9296669" y="5413830"/>
            <a:ext cx="1596033" cy="362857"/>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090195" y="3194282"/>
            <a:ext cx="2014236" cy="681175"/>
            <a:chOff x="7692478" y="1678126"/>
            <a:chExt cx="2473855" cy="681175"/>
          </a:xfrm>
        </p:grpSpPr>
        <p:sp>
          <p:nvSpPr>
            <p:cNvPr id="24" name="矩形 23"/>
            <p:cNvSpPr/>
            <p:nvPr/>
          </p:nvSpPr>
          <p:spPr>
            <a:xfrm>
              <a:off x="7692478" y="2030750"/>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bg1"/>
                  </a:solidFill>
                </a:rPr>
                <a:t>请在此添加您的文字</a:t>
              </a:r>
              <a:endParaRPr lang="zh-CN" altLang="en-US" sz="1400" dirty="0">
                <a:solidFill>
                  <a:schemeClr val="bg1"/>
                </a:solidFill>
              </a:endParaRPr>
            </a:p>
          </p:txBody>
        </p:sp>
        <p:sp>
          <p:nvSpPr>
            <p:cNvPr id="25" name="矩形 24"/>
            <p:cNvSpPr/>
            <p:nvPr/>
          </p:nvSpPr>
          <p:spPr>
            <a:xfrm>
              <a:off x="7808417" y="167812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bg1"/>
                  </a:solidFill>
                </a:rPr>
                <a:t>标题文字添加</a:t>
              </a:r>
              <a:endParaRPr lang="zh-CN" altLang="en-US" b="1" dirty="0">
                <a:solidFill>
                  <a:schemeClr val="bg1"/>
                </a:solidFill>
              </a:endParaRPr>
            </a:p>
          </p:txBody>
        </p:sp>
      </p:grpSp>
      <p:grpSp>
        <p:nvGrpSpPr>
          <p:cNvPr id="26" name="组合 25"/>
          <p:cNvGrpSpPr/>
          <p:nvPr/>
        </p:nvGrpSpPr>
        <p:grpSpPr>
          <a:xfrm>
            <a:off x="3755986" y="3194282"/>
            <a:ext cx="2014236" cy="681175"/>
            <a:chOff x="7692478" y="1678126"/>
            <a:chExt cx="2473855" cy="681175"/>
          </a:xfrm>
        </p:grpSpPr>
        <p:sp>
          <p:nvSpPr>
            <p:cNvPr id="27" name="矩形 26"/>
            <p:cNvSpPr/>
            <p:nvPr/>
          </p:nvSpPr>
          <p:spPr>
            <a:xfrm>
              <a:off x="7692478" y="2030750"/>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28" name="矩形 27"/>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9" name="组合 28"/>
          <p:cNvGrpSpPr/>
          <p:nvPr/>
        </p:nvGrpSpPr>
        <p:grpSpPr>
          <a:xfrm>
            <a:off x="6421777" y="3194282"/>
            <a:ext cx="2014236" cy="681175"/>
            <a:chOff x="7692478" y="1678126"/>
            <a:chExt cx="2473855" cy="681175"/>
          </a:xfrm>
        </p:grpSpPr>
        <p:sp>
          <p:nvSpPr>
            <p:cNvPr id="30" name="矩形 29"/>
            <p:cNvSpPr/>
            <p:nvPr/>
          </p:nvSpPr>
          <p:spPr>
            <a:xfrm>
              <a:off x="7692478" y="2030750"/>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31" name="矩形 30"/>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32" name="组合 31"/>
          <p:cNvGrpSpPr/>
          <p:nvPr/>
        </p:nvGrpSpPr>
        <p:grpSpPr>
          <a:xfrm>
            <a:off x="9033095" y="3194282"/>
            <a:ext cx="2014236" cy="681175"/>
            <a:chOff x="7692478" y="1678126"/>
            <a:chExt cx="2473855" cy="681175"/>
          </a:xfrm>
        </p:grpSpPr>
        <p:sp>
          <p:nvSpPr>
            <p:cNvPr id="33" name="矩形 32"/>
            <p:cNvSpPr/>
            <p:nvPr/>
          </p:nvSpPr>
          <p:spPr>
            <a:xfrm>
              <a:off x="7692478" y="2030750"/>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34" name="矩形 33"/>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35" name="矩形 34"/>
          <p:cNvSpPr/>
          <p:nvPr/>
        </p:nvSpPr>
        <p:spPr>
          <a:xfrm>
            <a:off x="1184594" y="5388430"/>
            <a:ext cx="1825436"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rgbClr val="515151"/>
                </a:solidFill>
              </a:rPr>
              <a:t>文字添加</a:t>
            </a:r>
            <a:endParaRPr lang="zh-CN" altLang="en-US" b="1" dirty="0">
              <a:solidFill>
                <a:srgbClr val="515151"/>
              </a:solidFill>
            </a:endParaRPr>
          </a:p>
        </p:txBody>
      </p:sp>
      <p:sp>
        <p:nvSpPr>
          <p:cNvPr id="36" name="矩形 35"/>
          <p:cNvSpPr/>
          <p:nvPr/>
        </p:nvSpPr>
        <p:spPr>
          <a:xfrm>
            <a:off x="3837719" y="5388430"/>
            <a:ext cx="1825436"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bg1"/>
                </a:solidFill>
              </a:rPr>
              <a:t>文字添加</a:t>
            </a:r>
            <a:endParaRPr lang="zh-CN" altLang="en-US" b="1" dirty="0">
              <a:solidFill>
                <a:schemeClr val="bg1"/>
              </a:solidFill>
            </a:endParaRPr>
          </a:p>
        </p:txBody>
      </p:sp>
      <p:sp>
        <p:nvSpPr>
          <p:cNvPr id="37" name="矩形 36"/>
          <p:cNvSpPr/>
          <p:nvPr/>
        </p:nvSpPr>
        <p:spPr>
          <a:xfrm>
            <a:off x="6461705" y="5388430"/>
            <a:ext cx="1825436"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bg1"/>
                </a:solidFill>
              </a:rPr>
              <a:t>文字添加</a:t>
            </a:r>
            <a:endParaRPr lang="zh-CN" altLang="en-US" b="1" dirty="0">
              <a:solidFill>
                <a:schemeClr val="bg1"/>
              </a:solidFill>
            </a:endParaRPr>
          </a:p>
        </p:txBody>
      </p:sp>
      <p:sp>
        <p:nvSpPr>
          <p:cNvPr id="38" name="矩形 37"/>
          <p:cNvSpPr/>
          <p:nvPr/>
        </p:nvSpPr>
        <p:spPr>
          <a:xfrm>
            <a:off x="9188212" y="5388430"/>
            <a:ext cx="1825436"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bg1"/>
                </a:solidFill>
              </a:rPr>
              <a:t>文字添加</a:t>
            </a:r>
            <a:endParaRPr lang="zh-CN" altLang="en-US" b="1" dirty="0">
              <a:solidFill>
                <a:schemeClr val="bg1"/>
              </a:solidFill>
            </a:endParaRPr>
          </a:p>
        </p:txBody>
      </p:sp>
      <p:sp>
        <p:nvSpPr>
          <p:cNvPr id="39" name="文本框 38"/>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40" name="矩形 39"/>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41" name="图片 40"/>
          <p:cNvPicPr>
            <a:picLocks noChangeAspect="1"/>
          </p:cNvPicPr>
          <p:nvPr/>
        </p:nvPicPr>
        <p:blipFill>
          <a:blip r:embed="rId1"/>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00"/>
                                        <p:tgtEl>
                                          <p:spTgt spid="10"/>
                                        </p:tgtEl>
                                      </p:cBhvr>
                                    </p:animEffect>
                                    <p:anim calcmode="lin" valueType="num">
                                      <p:cBhvr>
                                        <p:cTn id="23" dur="1000" fill="hold"/>
                                        <p:tgtEl>
                                          <p:spTgt spid="10"/>
                                        </p:tgtEl>
                                        <p:attrNameLst>
                                          <p:attrName>ppt_x</p:attrName>
                                        </p:attrNameLst>
                                      </p:cBhvr>
                                      <p:tavLst>
                                        <p:tav tm="0">
                                          <p:val>
                                            <p:strVal val="#ppt_x"/>
                                          </p:val>
                                        </p:tav>
                                        <p:tav tm="100000">
                                          <p:val>
                                            <p:strVal val="#ppt_x"/>
                                          </p:val>
                                        </p:tav>
                                      </p:tavLst>
                                    </p:anim>
                                    <p:anim calcmode="lin" valueType="num">
                                      <p:cBhvr>
                                        <p:cTn id="24" dur="1000" fill="hold"/>
                                        <p:tgtEl>
                                          <p:spTgt spid="1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1000" fill="hold"/>
                                        <p:tgtEl>
                                          <p:spTgt spid="11"/>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1000"/>
                                        <p:tgtEl>
                                          <p:spTgt spid="12"/>
                                        </p:tgtEl>
                                      </p:cBhvr>
                                    </p:animEffect>
                                    <p:anim calcmode="lin" valueType="num">
                                      <p:cBhvr>
                                        <p:cTn id="33" dur="1000" fill="hold"/>
                                        <p:tgtEl>
                                          <p:spTgt spid="12"/>
                                        </p:tgtEl>
                                        <p:attrNameLst>
                                          <p:attrName>ppt_x</p:attrName>
                                        </p:attrNameLst>
                                      </p:cBhvr>
                                      <p:tavLst>
                                        <p:tav tm="0">
                                          <p:val>
                                            <p:strVal val="#ppt_x"/>
                                          </p:val>
                                        </p:tav>
                                        <p:tav tm="100000">
                                          <p:val>
                                            <p:strVal val="#ppt_x"/>
                                          </p:val>
                                        </p:tav>
                                      </p:tavLst>
                                    </p:anim>
                                    <p:anim calcmode="lin" valueType="num">
                                      <p:cBhvr>
                                        <p:cTn id="34" dur="1000" fill="hold"/>
                                        <p:tgtEl>
                                          <p:spTgt spid="12"/>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1000"/>
                                        <p:tgtEl>
                                          <p:spTgt spid="16"/>
                                        </p:tgtEl>
                                      </p:cBhvr>
                                    </p:animEffect>
                                    <p:anim calcmode="lin" valueType="num">
                                      <p:cBhvr>
                                        <p:cTn id="38" dur="1000" fill="hold"/>
                                        <p:tgtEl>
                                          <p:spTgt spid="16"/>
                                        </p:tgtEl>
                                        <p:attrNameLst>
                                          <p:attrName>ppt_x</p:attrName>
                                        </p:attrNameLst>
                                      </p:cBhvr>
                                      <p:tavLst>
                                        <p:tav tm="0">
                                          <p:val>
                                            <p:strVal val="#ppt_x"/>
                                          </p:val>
                                        </p:tav>
                                        <p:tav tm="100000">
                                          <p:val>
                                            <p:strVal val="#ppt_x"/>
                                          </p:val>
                                        </p:tav>
                                      </p:tavLst>
                                    </p:anim>
                                    <p:anim calcmode="lin" valueType="num">
                                      <p:cBhvr>
                                        <p:cTn id="39" dur="1000" fill="hold"/>
                                        <p:tgtEl>
                                          <p:spTgt spid="1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1000"/>
                                        <p:tgtEl>
                                          <p:spTgt spid="17"/>
                                        </p:tgtEl>
                                      </p:cBhvr>
                                    </p:animEffect>
                                    <p:anim calcmode="lin" valueType="num">
                                      <p:cBhvr>
                                        <p:cTn id="43" dur="1000" fill="hold"/>
                                        <p:tgtEl>
                                          <p:spTgt spid="17"/>
                                        </p:tgtEl>
                                        <p:attrNameLst>
                                          <p:attrName>ppt_x</p:attrName>
                                        </p:attrNameLst>
                                      </p:cBhvr>
                                      <p:tavLst>
                                        <p:tav tm="0">
                                          <p:val>
                                            <p:strVal val="#ppt_x"/>
                                          </p:val>
                                        </p:tav>
                                        <p:tav tm="100000">
                                          <p:val>
                                            <p:strVal val="#ppt_x"/>
                                          </p:val>
                                        </p:tav>
                                      </p:tavLst>
                                    </p:anim>
                                    <p:anim calcmode="lin" valueType="num">
                                      <p:cBhvr>
                                        <p:cTn id="44" dur="1000" fill="hold"/>
                                        <p:tgtEl>
                                          <p:spTgt spid="17"/>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1000"/>
                                        <p:tgtEl>
                                          <p:spTgt spid="18"/>
                                        </p:tgtEl>
                                      </p:cBhvr>
                                    </p:animEffect>
                                    <p:anim calcmode="lin" valueType="num">
                                      <p:cBhvr>
                                        <p:cTn id="48" dur="1000" fill="hold"/>
                                        <p:tgtEl>
                                          <p:spTgt spid="18"/>
                                        </p:tgtEl>
                                        <p:attrNameLst>
                                          <p:attrName>ppt_x</p:attrName>
                                        </p:attrNameLst>
                                      </p:cBhvr>
                                      <p:tavLst>
                                        <p:tav tm="0">
                                          <p:val>
                                            <p:strVal val="#ppt_x"/>
                                          </p:val>
                                        </p:tav>
                                        <p:tav tm="100000">
                                          <p:val>
                                            <p:strVal val="#ppt_x"/>
                                          </p:val>
                                        </p:tav>
                                      </p:tavLst>
                                    </p:anim>
                                    <p:anim calcmode="lin" valueType="num">
                                      <p:cBhvr>
                                        <p:cTn id="49" dur="1000" fill="hold"/>
                                        <p:tgtEl>
                                          <p:spTgt spid="18"/>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1000"/>
                                        <p:tgtEl>
                                          <p:spTgt spid="20"/>
                                        </p:tgtEl>
                                      </p:cBhvr>
                                    </p:animEffect>
                                    <p:anim calcmode="lin" valueType="num">
                                      <p:cBhvr>
                                        <p:cTn id="53" dur="1000" fill="hold"/>
                                        <p:tgtEl>
                                          <p:spTgt spid="20"/>
                                        </p:tgtEl>
                                        <p:attrNameLst>
                                          <p:attrName>ppt_x</p:attrName>
                                        </p:attrNameLst>
                                      </p:cBhvr>
                                      <p:tavLst>
                                        <p:tav tm="0">
                                          <p:val>
                                            <p:strVal val="#ppt_x"/>
                                          </p:val>
                                        </p:tav>
                                        <p:tav tm="100000">
                                          <p:val>
                                            <p:strVal val="#ppt_x"/>
                                          </p:val>
                                        </p:tav>
                                      </p:tavLst>
                                    </p:anim>
                                    <p:anim calcmode="lin" valueType="num">
                                      <p:cBhvr>
                                        <p:cTn id="54" dur="1000" fill="hold"/>
                                        <p:tgtEl>
                                          <p:spTgt spid="20"/>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1000"/>
                                        <p:tgtEl>
                                          <p:spTgt spid="21"/>
                                        </p:tgtEl>
                                      </p:cBhvr>
                                    </p:animEffect>
                                    <p:anim calcmode="lin" valueType="num">
                                      <p:cBhvr>
                                        <p:cTn id="58" dur="1000" fill="hold"/>
                                        <p:tgtEl>
                                          <p:spTgt spid="21"/>
                                        </p:tgtEl>
                                        <p:attrNameLst>
                                          <p:attrName>ppt_x</p:attrName>
                                        </p:attrNameLst>
                                      </p:cBhvr>
                                      <p:tavLst>
                                        <p:tav tm="0">
                                          <p:val>
                                            <p:strVal val="#ppt_x"/>
                                          </p:val>
                                        </p:tav>
                                        <p:tav tm="100000">
                                          <p:val>
                                            <p:strVal val="#ppt_x"/>
                                          </p:val>
                                        </p:tav>
                                      </p:tavLst>
                                    </p:anim>
                                    <p:anim calcmode="lin" valueType="num">
                                      <p:cBhvr>
                                        <p:cTn id="59" dur="1000" fill="hold"/>
                                        <p:tgtEl>
                                          <p:spTgt spid="21"/>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1000"/>
                                        <p:tgtEl>
                                          <p:spTgt spid="22"/>
                                        </p:tgtEl>
                                      </p:cBhvr>
                                    </p:animEffect>
                                    <p:anim calcmode="lin" valueType="num">
                                      <p:cBhvr>
                                        <p:cTn id="63" dur="1000" fill="hold"/>
                                        <p:tgtEl>
                                          <p:spTgt spid="22"/>
                                        </p:tgtEl>
                                        <p:attrNameLst>
                                          <p:attrName>ppt_x</p:attrName>
                                        </p:attrNameLst>
                                      </p:cBhvr>
                                      <p:tavLst>
                                        <p:tav tm="0">
                                          <p:val>
                                            <p:strVal val="#ppt_x"/>
                                          </p:val>
                                        </p:tav>
                                        <p:tav tm="100000">
                                          <p:val>
                                            <p:strVal val="#ppt_x"/>
                                          </p:val>
                                        </p:tav>
                                      </p:tavLst>
                                    </p:anim>
                                    <p:anim calcmode="lin" valueType="num">
                                      <p:cBhvr>
                                        <p:cTn id="64" dur="1000" fill="hold"/>
                                        <p:tgtEl>
                                          <p:spTgt spid="22"/>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1000"/>
                                        <p:tgtEl>
                                          <p:spTgt spid="23"/>
                                        </p:tgtEl>
                                      </p:cBhvr>
                                    </p:animEffect>
                                    <p:anim calcmode="lin" valueType="num">
                                      <p:cBhvr>
                                        <p:cTn id="68" dur="1000" fill="hold"/>
                                        <p:tgtEl>
                                          <p:spTgt spid="23"/>
                                        </p:tgtEl>
                                        <p:attrNameLst>
                                          <p:attrName>ppt_x</p:attrName>
                                        </p:attrNameLst>
                                      </p:cBhvr>
                                      <p:tavLst>
                                        <p:tav tm="0">
                                          <p:val>
                                            <p:strVal val="#ppt_x"/>
                                          </p:val>
                                        </p:tav>
                                        <p:tav tm="100000">
                                          <p:val>
                                            <p:strVal val="#ppt_x"/>
                                          </p:val>
                                        </p:tav>
                                      </p:tavLst>
                                    </p:anim>
                                    <p:anim calcmode="lin" valueType="num">
                                      <p:cBhvr>
                                        <p:cTn id="69" dur="1000" fill="hold"/>
                                        <p:tgtEl>
                                          <p:spTgt spid="23"/>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fade">
                                      <p:cBhvr>
                                        <p:cTn id="72" dur="1000"/>
                                        <p:tgtEl>
                                          <p:spTgt spid="26"/>
                                        </p:tgtEl>
                                      </p:cBhvr>
                                    </p:animEffect>
                                    <p:anim calcmode="lin" valueType="num">
                                      <p:cBhvr>
                                        <p:cTn id="73" dur="1000" fill="hold"/>
                                        <p:tgtEl>
                                          <p:spTgt spid="26"/>
                                        </p:tgtEl>
                                        <p:attrNameLst>
                                          <p:attrName>ppt_x</p:attrName>
                                        </p:attrNameLst>
                                      </p:cBhvr>
                                      <p:tavLst>
                                        <p:tav tm="0">
                                          <p:val>
                                            <p:strVal val="#ppt_x"/>
                                          </p:val>
                                        </p:tav>
                                        <p:tav tm="100000">
                                          <p:val>
                                            <p:strVal val="#ppt_x"/>
                                          </p:val>
                                        </p:tav>
                                      </p:tavLst>
                                    </p:anim>
                                    <p:anim calcmode="lin" valueType="num">
                                      <p:cBhvr>
                                        <p:cTn id="74" dur="1000" fill="hold"/>
                                        <p:tgtEl>
                                          <p:spTgt spid="26"/>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29"/>
                                        </p:tgtEl>
                                        <p:attrNameLst>
                                          <p:attrName>style.visibility</p:attrName>
                                        </p:attrNameLst>
                                      </p:cBhvr>
                                      <p:to>
                                        <p:strVal val="visible"/>
                                      </p:to>
                                    </p:set>
                                    <p:animEffect transition="in" filter="fade">
                                      <p:cBhvr>
                                        <p:cTn id="77" dur="1000"/>
                                        <p:tgtEl>
                                          <p:spTgt spid="29"/>
                                        </p:tgtEl>
                                      </p:cBhvr>
                                    </p:animEffect>
                                    <p:anim calcmode="lin" valueType="num">
                                      <p:cBhvr>
                                        <p:cTn id="78" dur="1000" fill="hold"/>
                                        <p:tgtEl>
                                          <p:spTgt spid="29"/>
                                        </p:tgtEl>
                                        <p:attrNameLst>
                                          <p:attrName>ppt_x</p:attrName>
                                        </p:attrNameLst>
                                      </p:cBhvr>
                                      <p:tavLst>
                                        <p:tav tm="0">
                                          <p:val>
                                            <p:strVal val="#ppt_x"/>
                                          </p:val>
                                        </p:tav>
                                        <p:tav tm="100000">
                                          <p:val>
                                            <p:strVal val="#ppt_x"/>
                                          </p:val>
                                        </p:tav>
                                      </p:tavLst>
                                    </p:anim>
                                    <p:anim calcmode="lin" valueType="num">
                                      <p:cBhvr>
                                        <p:cTn id="79" dur="1000" fill="hold"/>
                                        <p:tgtEl>
                                          <p:spTgt spid="29"/>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32"/>
                                        </p:tgtEl>
                                        <p:attrNameLst>
                                          <p:attrName>style.visibility</p:attrName>
                                        </p:attrNameLst>
                                      </p:cBhvr>
                                      <p:to>
                                        <p:strVal val="visible"/>
                                      </p:to>
                                    </p:set>
                                    <p:animEffect transition="in" filter="fade">
                                      <p:cBhvr>
                                        <p:cTn id="82" dur="1000"/>
                                        <p:tgtEl>
                                          <p:spTgt spid="32"/>
                                        </p:tgtEl>
                                      </p:cBhvr>
                                    </p:animEffect>
                                    <p:anim calcmode="lin" valueType="num">
                                      <p:cBhvr>
                                        <p:cTn id="83" dur="1000" fill="hold"/>
                                        <p:tgtEl>
                                          <p:spTgt spid="32"/>
                                        </p:tgtEl>
                                        <p:attrNameLst>
                                          <p:attrName>ppt_x</p:attrName>
                                        </p:attrNameLst>
                                      </p:cBhvr>
                                      <p:tavLst>
                                        <p:tav tm="0">
                                          <p:val>
                                            <p:strVal val="#ppt_x"/>
                                          </p:val>
                                        </p:tav>
                                        <p:tav tm="100000">
                                          <p:val>
                                            <p:strVal val="#ppt_x"/>
                                          </p:val>
                                        </p:tav>
                                      </p:tavLst>
                                    </p:anim>
                                    <p:anim calcmode="lin" valueType="num">
                                      <p:cBhvr>
                                        <p:cTn id="84" dur="1000" fill="hold"/>
                                        <p:tgtEl>
                                          <p:spTgt spid="32"/>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35"/>
                                        </p:tgtEl>
                                        <p:attrNameLst>
                                          <p:attrName>style.visibility</p:attrName>
                                        </p:attrNameLst>
                                      </p:cBhvr>
                                      <p:to>
                                        <p:strVal val="visible"/>
                                      </p:to>
                                    </p:set>
                                    <p:animEffect transition="in" filter="fade">
                                      <p:cBhvr>
                                        <p:cTn id="87" dur="1000"/>
                                        <p:tgtEl>
                                          <p:spTgt spid="35"/>
                                        </p:tgtEl>
                                      </p:cBhvr>
                                    </p:animEffect>
                                    <p:anim calcmode="lin" valueType="num">
                                      <p:cBhvr>
                                        <p:cTn id="88" dur="1000" fill="hold"/>
                                        <p:tgtEl>
                                          <p:spTgt spid="35"/>
                                        </p:tgtEl>
                                        <p:attrNameLst>
                                          <p:attrName>ppt_x</p:attrName>
                                        </p:attrNameLst>
                                      </p:cBhvr>
                                      <p:tavLst>
                                        <p:tav tm="0">
                                          <p:val>
                                            <p:strVal val="#ppt_x"/>
                                          </p:val>
                                        </p:tav>
                                        <p:tav tm="100000">
                                          <p:val>
                                            <p:strVal val="#ppt_x"/>
                                          </p:val>
                                        </p:tav>
                                      </p:tavLst>
                                    </p:anim>
                                    <p:anim calcmode="lin" valueType="num">
                                      <p:cBhvr>
                                        <p:cTn id="89" dur="1000" fill="hold"/>
                                        <p:tgtEl>
                                          <p:spTgt spid="35"/>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36"/>
                                        </p:tgtEl>
                                        <p:attrNameLst>
                                          <p:attrName>style.visibility</p:attrName>
                                        </p:attrNameLst>
                                      </p:cBhvr>
                                      <p:to>
                                        <p:strVal val="visible"/>
                                      </p:to>
                                    </p:set>
                                    <p:animEffect transition="in" filter="fade">
                                      <p:cBhvr>
                                        <p:cTn id="92" dur="1000"/>
                                        <p:tgtEl>
                                          <p:spTgt spid="36"/>
                                        </p:tgtEl>
                                      </p:cBhvr>
                                    </p:animEffect>
                                    <p:anim calcmode="lin" valueType="num">
                                      <p:cBhvr>
                                        <p:cTn id="93" dur="1000" fill="hold"/>
                                        <p:tgtEl>
                                          <p:spTgt spid="36"/>
                                        </p:tgtEl>
                                        <p:attrNameLst>
                                          <p:attrName>ppt_x</p:attrName>
                                        </p:attrNameLst>
                                      </p:cBhvr>
                                      <p:tavLst>
                                        <p:tav tm="0">
                                          <p:val>
                                            <p:strVal val="#ppt_x"/>
                                          </p:val>
                                        </p:tav>
                                        <p:tav tm="100000">
                                          <p:val>
                                            <p:strVal val="#ppt_x"/>
                                          </p:val>
                                        </p:tav>
                                      </p:tavLst>
                                    </p:anim>
                                    <p:anim calcmode="lin" valueType="num">
                                      <p:cBhvr>
                                        <p:cTn id="94" dur="1000" fill="hold"/>
                                        <p:tgtEl>
                                          <p:spTgt spid="36"/>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37"/>
                                        </p:tgtEl>
                                        <p:attrNameLst>
                                          <p:attrName>style.visibility</p:attrName>
                                        </p:attrNameLst>
                                      </p:cBhvr>
                                      <p:to>
                                        <p:strVal val="visible"/>
                                      </p:to>
                                    </p:set>
                                    <p:animEffect transition="in" filter="fade">
                                      <p:cBhvr>
                                        <p:cTn id="97" dur="1000"/>
                                        <p:tgtEl>
                                          <p:spTgt spid="37"/>
                                        </p:tgtEl>
                                      </p:cBhvr>
                                    </p:animEffect>
                                    <p:anim calcmode="lin" valueType="num">
                                      <p:cBhvr>
                                        <p:cTn id="98" dur="1000" fill="hold"/>
                                        <p:tgtEl>
                                          <p:spTgt spid="37"/>
                                        </p:tgtEl>
                                        <p:attrNameLst>
                                          <p:attrName>ppt_x</p:attrName>
                                        </p:attrNameLst>
                                      </p:cBhvr>
                                      <p:tavLst>
                                        <p:tav tm="0">
                                          <p:val>
                                            <p:strVal val="#ppt_x"/>
                                          </p:val>
                                        </p:tav>
                                        <p:tav tm="100000">
                                          <p:val>
                                            <p:strVal val="#ppt_x"/>
                                          </p:val>
                                        </p:tav>
                                      </p:tavLst>
                                    </p:anim>
                                    <p:anim calcmode="lin" valueType="num">
                                      <p:cBhvr>
                                        <p:cTn id="99" dur="1000" fill="hold"/>
                                        <p:tgtEl>
                                          <p:spTgt spid="37"/>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38"/>
                                        </p:tgtEl>
                                        <p:attrNameLst>
                                          <p:attrName>style.visibility</p:attrName>
                                        </p:attrNameLst>
                                      </p:cBhvr>
                                      <p:to>
                                        <p:strVal val="visible"/>
                                      </p:to>
                                    </p:set>
                                    <p:animEffect transition="in" filter="fade">
                                      <p:cBhvr>
                                        <p:cTn id="102" dur="1000"/>
                                        <p:tgtEl>
                                          <p:spTgt spid="38"/>
                                        </p:tgtEl>
                                      </p:cBhvr>
                                    </p:animEffect>
                                    <p:anim calcmode="lin" valueType="num">
                                      <p:cBhvr>
                                        <p:cTn id="103" dur="1000" fill="hold"/>
                                        <p:tgtEl>
                                          <p:spTgt spid="38"/>
                                        </p:tgtEl>
                                        <p:attrNameLst>
                                          <p:attrName>ppt_x</p:attrName>
                                        </p:attrNameLst>
                                      </p:cBhvr>
                                      <p:tavLst>
                                        <p:tav tm="0">
                                          <p:val>
                                            <p:strVal val="#ppt_x"/>
                                          </p:val>
                                        </p:tav>
                                        <p:tav tm="100000">
                                          <p:val>
                                            <p:strVal val="#ppt_x"/>
                                          </p:val>
                                        </p:tav>
                                      </p:tavLst>
                                    </p:anim>
                                    <p:anim calcmode="lin" valueType="num">
                                      <p:cBhvr>
                                        <p:cTn id="104"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P spid="3" grpId="0" animBg="1"/>
      <p:bldP spid="10" grpId="0" animBg="1"/>
      <p:bldP spid="11" grpId="0"/>
      <p:bldP spid="12" grpId="0" animBg="1"/>
      <p:bldP spid="16" grpId="0" animBg="1"/>
      <p:bldP spid="17" grpId="0"/>
      <p:bldP spid="18" grpId="0" animBg="1"/>
      <p:bldP spid="20" grpId="0" animBg="1"/>
      <p:bldP spid="21" grpId="0"/>
      <p:bldP spid="22" grpId="0" animBg="1"/>
      <p:bldP spid="35" grpId="0"/>
      <p:bldP spid="36" grpId="0"/>
      <p:bldP spid="37" grpId="0"/>
      <p:bldP spid="3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组合 78"/>
          <p:cNvGrpSpPr/>
          <p:nvPr/>
        </p:nvGrpSpPr>
        <p:grpSpPr>
          <a:xfrm>
            <a:off x="4294011" y="2137618"/>
            <a:ext cx="3591348" cy="3592414"/>
            <a:chOff x="4294011" y="2137618"/>
            <a:chExt cx="3591348" cy="3592414"/>
          </a:xfrm>
        </p:grpSpPr>
        <p:grpSp>
          <p:nvGrpSpPr>
            <p:cNvPr id="4" name="组合 3"/>
            <p:cNvGrpSpPr/>
            <p:nvPr/>
          </p:nvGrpSpPr>
          <p:grpSpPr>
            <a:xfrm>
              <a:off x="4294011" y="2137618"/>
              <a:ext cx="3591348" cy="3592414"/>
              <a:chOff x="4674737" y="2106204"/>
              <a:chExt cx="2829891" cy="2830733"/>
            </a:xfrm>
          </p:grpSpPr>
          <p:sp>
            <p:nvSpPr>
              <p:cNvPr id="32" name="任意多边形 77"/>
              <p:cNvSpPr/>
              <p:nvPr/>
            </p:nvSpPr>
            <p:spPr>
              <a:xfrm>
                <a:off x="5311626" y="2751864"/>
                <a:ext cx="1687692" cy="1518922"/>
              </a:xfrm>
              <a:custGeom>
                <a:avLst/>
                <a:gdLst>
                  <a:gd name="T0" fmla="*/ 116 w 257"/>
                  <a:gd name="T1" fmla="*/ 232 h 232"/>
                  <a:gd name="T2" fmla="*/ 124 w 257"/>
                  <a:gd name="T3" fmla="*/ 224 h 232"/>
                  <a:gd name="T4" fmla="*/ 116 w 257"/>
                  <a:gd name="T5" fmla="*/ 216 h 232"/>
                  <a:gd name="T6" fmla="*/ 16 w 257"/>
                  <a:gd name="T7" fmla="*/ 116 h 232"/>
                  <a:gd name="T8" fmla="*/ 116 w 257"/>
                  <a:gd name="T9" fmla="*/ 16 h 232"/>
                  <a:gd name="T10" fmla="*/ 216 w 257"/>
                  <a:gd name="T11" fmla="*/ 116 h 232"/>
                  <a:gd name="T12" fmla="*/ 212 w 257"/>
                  <a:gd name="T13" fmla="*/ 150 h 232"/>
                  <a:gd name="T14" fmla="*/ 204 w 257"/>
                  <a:gd name="T15" fmla="*/ 132 h 232"/>
                  <a:gd name="T16" fmla="*/ 194 w 257"/>
                  <a:gd name="T17" fmla="*/ 127 h 232"/>
                  <a:gd name="T18" fmla="*/ 189 w 257"/>
                  <a:gd name="T19" fmla="*/ 138 h 232"/>
                  <a:gd name="T20" fmla="*/ 204 w 257"/>
                  <a:gd name="T21" fmla="*/ 174 h 232"/>
                  <a:gd name="T22" fmla="*/ 204 w 257"/>
                  <a:gd name="T23" fmla="*/ 175 h 232"/>
                  <a:gd name="T24" fmla="*/ 204 w 257"/>
                  <a:gd name="T25" fmla="*/ 175 h 232"/>
                  <a:gd name="T26" fmla="*/ 205 w 257"/>
                  <a:gd name="T27" fmla="*/ 176 h 232"/>
                  <a:gd name="T28" fmla="*/ 205 w 257"/>
                  <a:gd name="T29" fmla="*/ 176 h 232"/>
                  <a:gd name="T30" fmla="*/ 206 w 257"/>
                  <a:gd name="T31" fmla="*/ 177 h 232"/>
                  <a:gd name="T32" fmla="*/ 207 w 257"/>
                  <a:gd name="T33" fmla="*/ 178 h 232"/>
                  <a:gd name="T34" fmla="*/ 208 w 257"/>
                  <a:gd name="T35" fmla="*/ 178 h 232"/>
                  <a:gd name="T36" fmla="*/ 209 w 257"/>
                  <a:gd name="T37" fmla="*/ 179 h 232"/>
                  <a:gd name="T38" fmla="*/ 210 w 257"/>
                  <a:gd name="T39" fmla="*/ 179 h 232"/>
                  <a:gd name="T40" fmla="*/ 210 w 257"/>
                  <a:gd name="T41" fmla="*/ 179 h 232"/>
                  <a:gd name="T42" fmla="*/ 211 w 257"/>
                  <a:gd name="T43" fmla="*/ 179 h 232"/>
                  <a:gd name="T44" fmla="*/ 211 w 257"/>
                  <a:gd name="T45" fmla="*/ 179 h 232"/>
                  <a:gd name="T46" fmla="*/ 212 w 257"/>
                  <a:gd name="T47" fmla="*/ 179 h 232"/>
                  <a:gd name="T48" fmla="*/ 213 w 257"/>
                  <a:gd name="T49" fmla="*/ 179 h 232"/>
                  <a:gd name="T50" fmla="*/ 214 w 257"/>
                  <a:gd name="T51" fmla="*/ 179 h 232"/>
                  <a:gd name="T52" fmla="*/ 215 w 257"/>
                  <a:gd name="T53" fmla="*/ 178 h 232"/>
                  <a:gd name="T54" fmla="*/ 215 w 257"/>
                  <a:gd name="T55" fmla="*/ 178 h 232"/>
                  <a:gd name="T56" fmla="*/ 252 w 257"/>
                  <a:gd name="T57" fmla="*/ 157 h 232"/>
                  <a:gd name="T58" fmla="*/ 255 w 257"/>
                  <a:gd name="T59" fmla="*/ 146 h 232"/>
                  <a:gd name="T60" fmla="*/ 244 w 257"/>
                  <a:gd name="T61" fmla="*/ 143 h 232"/>
                  <a:gd name="T62" fmla="*/ 228 w 257"/>
                  <a:gd name="T63" fmla="*/ 152 h 232"/>
                  <a:gd name="T64" fmla="*/ 232 w 257"/>
                  <a:gd name="T65" fmla="*/ 116 h 232"/>
                  <a:gd name="T66" fmla="*/ 116 w 257"/>
                  <a:gd name="T67" fmla="*/ 0 h 232"/>
                  <a:gd name="T68" fmla="*/ 0 w 257"/>
                  <a:gd name="T69" fmla="*/ 116 h 232"/>
                  <a:gd name="T70" fmla="*/ 116 w 257"/>
                  <a:gd name="T7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7" h="232">
                    <a:moveTo>
                      <a:pt x="116" y="232"/>
                    </a:moveTo>
                    <a:cubicBezTo>
                      <a:pt x="121" y="232"/>
                      <a:pt x="124" y="229"/>
                      <a:pt x="124" y="224"/>
                    </a:cubicBezTo>
                    <a:cubicBezTo>
                      <a:pt x="124" y="220"/>
                      <a:pt x="121" y="216"/>
                      <a:pt x="116" y="216"/>
                    </a:cubicBezTo>
                    <a:cubicBezTo>
                      <a:pt x="61" y="216"/>
                      <a:pt x="16" y="171"/>
                      <a:pt x="16" y="116"/>
                    </a:cubicBezTo>
                    <a:cubicBezTo>
                      <a:pt x="16" y="61"/>
                      <a:pt x="61" y="16"/>
                      <a:pt x="116" y="16"/>
                    </a:cubicBezTo>
                    <a:cubicBezTo>
                      <a:pt x="171" y="16"/>
                      <a:pt x="216" y="61"/>
                      <a:pt x="216" y="116"/>
                    </a:cubicBezTo>
                    <a:cubicBezTo>
                      <a:pt x="216" y="117"/>
                      <a:pt x="217" y="134"/>
                      <a:pt x="212" y="150"/>
                    </a:cubicBezTo>
                    <a:cubicBezTo>
                      <a:pt x="204" y="132"/>
                      <a:pt x="204" y="132"/>
                      <a:pt x="204" y="132"/>
                    </a:cubicBezTo>
                    <a:cubicBezTo>
                      <a:pt x="202" y="128"/>
                      <a:pt x="198" y="126"/>
                      <a:pt x="194" y="127"/>
                    </a:cubicBezTo>
                    <a:cubicBezTo>
                      <a:pt x="189" y="129"/>
                      <a:pt x="187" y="134"/>
                      <a:pt x="189" y="138"/>
                    </a:cubicBezTo>
                    <a:cubicBezTo>
                      <a:pt x="204" y="174"/>
                      <a:pt x="204" y="174"/>
                      <a:pt x="204" y="174"/>
                    </a:cubicBezTo>
                    <a:cubicBezTo>
                      <a:pt x="204" y="174"/>
                      <a:pt x="204" y="174"/>
                      <a:pt x="204" y="175"/>
                    </a:cubicBezTo>
                    <a:cubicBezTo>
                      <a:pt x="204" y="175"/>
                      <a:pt x="204" y="175"/>
                      <a:pt x="204" y="175"/>
                    </a:cubicBezTo>
                    <a:cubicBezTo>
                      <a:pt x="204" y="175"/>
                      <a:pt x="204" y="175"/>
                      <a:pt x="205" y="176"/>
                    </a:cubicBezTo>
                    <a:cubicBezTo>
                      <a:pt x="205" y="176"/>
                      <a:pt x="205" y="176"/>
                      <a:pt x="205" y="176"/>
                    </a:cubicBezTo>
                    <a:cubicBezTo>
                      <a:pt x="205" y="177"/>
                      <a:pt x="206" y="177"/>
                      <a:pt x="206" y="177"/>
                    </a:cubicBezTo>
                    <a:cubicBezTo>
                      <a:pt x="206" y="177"/>
                      <a:pt x="207" y="178"/>
                      <a:pt x="207" y="178"/>
                    </a:cubicBezTo>
                    <a:cubicBezTo>
                      <a:pt x="207" y="178"/>
                      <a:pt x="207" y="178"/>
                      <a:pt x="208" y="178"/>
                    </a:cubicBezTo>
                    <a:cubicBezTo>
                      <a:pt x="208" y="178"/>
                      <a:pt x="208" y="179"/>
                      <a:pt x="209" y="179"/>
                    </a:cubicBezTo>
                    <a:cubicBezTo>
                      <a:pt x="209" y="179"/>
                      <a:pt x="209" y="179"/>
                      <a:pt x="210" y="179"/>
                    </a:cubicBezTo>
                    <a:cubicBezTo>
                      <a:pt x="210" y="179"/>
                      <a:pt x="210" y="179"/>
                      <a:pt x="210" y="179"/>
                    </a:cubicBezTo>
                    <a:cubicBezTo>
                      <a:pt x="211" y="179"/>
                      <a:pt x="211" y="179"/>
                      <a:pt x="211" y="179"/>
                    </a:cubicBezTo>
                    <a:cubicBezTo>
                      <a:pt x="211" y="179"/>
                      <a:pt x="211" y="179"/>
                      <a:pt x="211" y="179"/>
                    </a:cubicBezTo>
                    <a:cubicBezTo>
                      <a:pt x="211" y="179"/>
                      <a:pt x="212" y="179"/>
                      <a:pt x="212" y="179"/>
                    </a:cubicBezTo>
                    <a:cubicBezTo>
                      <a:pt x="212" y="179"/>
                      <a:pt x="213" y="179"/>
                      <a:pt x="213" y="179"/>
                    </a:cubicBezTo>
                    <a:cubicBezTo>
                      <a:pt x="213" y="179"/>
                      <a:pt x="214" y="179"/>
                      <a:pt x="214" y="179"/>
                    </a:cubicBezTo>
                    <a:cubicBezTo>
                      <a:pt x="214" y="178"/>
                      <a:pt x="215" y="178"/>
                      <a:pt x="215" y="178"/>
                    </a:cubicBezTo>
                    <a:cubicBezTo>
                      <a:pt x="215" y="178"/>
                      <a:pt x="215" y="178"/>
                      <a:pt x="215" y="178"/>
                    </a:cubicBezTo>
                    <a:cubicBezTo>
                      <a:pt x="252" y="157"/>
                      <a:pt x="252" y="157"/>
                      <a:pt x="252" y="157"/>
                    </a:cubicBezTo>
                    <a:cubicBezTo>
                      <a:pt x="256" y="154"/>
                      <a:pt x="257" y="149"/>
                      <a:pt x="255" y="146"/>
                    </a:cubicBezTo>
                    <a:cubicBezTo>
                      <a:pt x="253" y="142"/>
                      <a:pt x="248" y="140"/>
                      <a:pt x="244" y="143"/>
                    </a:cubicBezTo>
                    <a:cubicBezTo>
                      <a:pt x="228" y="152"/>
                      <a:pt x="228" y="152"/>
                      <a:pt x="228" y="152"/>
                    </a:cubicBezTo>
                    <a:cubicBezTo>
                      <a:pt x="233" y="134"/>
                      <a:pt x="232" y="117"/>
                      <a:pt x="232" y="116"/>
                    </a:cubicBezTo>
                    <a:cubicBezTo>
                      <a:pt x="232" y="52"/>
                      <a:pt x="180" y="0"/>
                      <a:pt x="116" y="0"/>
                    </a:cubicBezTo>
                    <a:cubicBezTo>
                      <a:pt x="52" y="0"/>
                      <a:pt x="0" y="52"/>
                      <a:pt x="0" y="116"/>
                    </a:cubicBezTo>
                    <a:cubicBezTo>
                      <a:pt x="0" y="180"/>
                      <a:pt x="52" y="232"/>
                      <a:pt x="116" y="232"/>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3" name="任意多边形 2"/>
              <p:cNvSpPr/>
              <p:nvPr/>
            </p:nvSpPr>
            <p:spPr>
              <a:xfrm rot="10800000">
                <a:off x="4674737" y="2106204"/>
                <a:ext cx="1664820" cy="1398714"/>
              </a:xfrm>
              <a:custGeom>
                <a:avLst/>
                <a:gdLst>
                  <a:gd name="connsiteX0" fmla="*/ 370825 w 2466521"/>
                  <a:gd name="connsiteY0" fmla="*/ 2072270 h 2072270"/>
                  <a:gd name="connsiteX1" fmla="*/ 303147 w 2466521"/>
                  <a:gd name="connsiteY1" fmla="*/ 2068853 h 2072270"/>
                  <a:gd name="connsiteX2" fmla="*/ 284239 w 2466521"/>
                  <a:gd name="connsiteY2" fmla="*/ 2066281 h 2072270"/>
                  <a:gd name="connsiteX3" fmla="*/ 47099 w 2466521"/>
                  <a:gd name="connsiteY3" fmla="*/ 1877727 h 2072270"/>
                  <a:gd name="connsiteX4" fmla="*/ 62381 w 2466521"/>
                  <a:gd name="connsiteY4" fmla="*/ 1481505 h 2072270"/>
                  <a:gd name="connsiteX5" fmla="*/ 215929 w 2466521"/>
                  <a:gd name="connsiteY5" fmla="*/ 1344762 h 2072270"/>
                  <a:gd name="connsiteX6" fmla="*/ 307716 w 2466521"/>
                  <a:gd name="connsiteY6" fmla="*/ 1313682 h 2072270"/>
                  <a:gd name="connsiteX7" fmla="*/ 370825 w 2466521"/>
                  <a:gd name="connsiteY7" fmla="*/ 1316868 h 2072270"/>
                  <a:gd name="connsiteX8" fmla="*/ 1705439 w 2466521"/>
                  <a:gd name="connsiteY8" fmla="*/ 112493 h 2072270"/>
                  <a:gd name="connsiteX9" fmla="*/ 1709142 w 2466521"/>
                  <a:gd name="connsiteY9" fmla="*/ 39163 h 2072270"/>
                  <a:gd name="connsiteX10" fmla="*/ 1718451 w 2466521"/>
                  <a:gd name="connsiteY10" fmla="*/ 53001 h 2072270"/>
                  <a:gd name="connsiteX11" fmla="*/ 1815545 w 2466521"/>
                  <a:gd name="connsiteY11" fmla="*/ 136486 h 2072270"/>
                  <a:gd name="connsiteX12" fmla="*/ 2300446 w 2466521"/>
                  <a:gd name="connsiteY12" fmla="*/ 155189 h 2072270"/>
                  <a:gd name="connsiteX13" fmla="*/ 2403682 w 2466521"/>
                  <a:gd name="connsiteY13" fmla="*/ 79431 h 2072270"/>
                  <a:gd name="connsiteX14" fmla="*/ 2466521 w 2466521"/>
                  <a:gd name="connsiteY14" fmla="*/ 0 h 2072270"/>
                  <a:gd name="connsiteX15" fmla="*/ 2456941 w 2466521"/>
                  <a:gd name="connsiteY15" fmla="*/ 189728 h 2072270"/>
                  <a:gd name="connsiteX16" fmla="*/ 370825 w 2466521"/>
                  <a:gd name="connsiteY16" fmla="*/ 2072270 h 2072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66521" h="2072270">
                    <a:moveTo>
                      <a:pt x="370825" y="2072270"/>
                    </a:moveTo>
                    <a:lnTo>
                      <a:pt x="303147" y="2068853"/>
                    </a:lnTo>
                    <a:lnTo>
                      <a:pt x="284239" y="2066281"/>
                    </a:lnTo>
                    <a:cubicBezTo>
                      <a:pt x="184305" y="2038557"/>
                      <a:pt x="98017" y="1971400"/>
                      <a:pt x="47099" y="1877727"/>
                    </a:cubicBezTo>
                    <a:cubicBezTo>
                      <a:pt x="-20793" y="1752830"/>
                      <a:pt x="-14929" y="1600802"/>
                      <a:pt x="62381" y="1481505"/>
                    </a:cubicBezTo>
                    <a:cubicBezTo>
                      <a:pt x="101036" y="1421857"/>
                      <a:pt x="154456" y="1375169"/>
                      <a:pt x="215929" y="1344762"/>
                    </a:cubicBezTo>
                    <a:lnTo>
                      <a:pt x="307716" y="1313682"/>
                    </a:lnTo>
                    <a:lnTo>
                      <a:pt x="370825" y="1316868"/>
                    </a:lnTo>
                    <a:cubicBezTo>
                      <a:pt x="1065430" y="1316868"/>
                      <a:pt x="1636739" y="788972"/>
                      <a:pt x="1705439" y="112493"/>
                    </a:cubicBezTo>
                    <a:lnTo>
                      <a:pt x="1709142" y="39163"/>
                    </a:lnTo>
                    <a:lnTo>
                      <a:pt x="1718451" y="53001"/>
                    </a:lnTo>
                    <a:cubicBezTo>
                      <a:pt x="1746512" y="84662"/>
                      <a:pt x="1779046" y="112833"/>
                      <a:pt x="1815545" y="136486"/>
                    </a:cubicBezTo>
                    <a:cubicBezTo>
                      <a:pt x="1961542" y="231099"/>
                      <a:pt x="2147595" y="238275"/>
                      <a:pt x="2300446" y="155189"/>
                    </a:cubicBezTo>
                    <a:cubicBezTo>
                      <a:pt x="2338659" y="134418"/>
                      <a:pt x="2373266" y="108837"/>
                      <a:pt x="2403682" y="79431"/>
                    </a:cubicBezTo>
                    <a:lnTo>
                      <a:pt x="2466521" y="0"/>
                    </a:lnTo>
                    <a:lnTo>
                      <a:pt x="2456941" y="189728"/>
                    </a:lnTo>
                    <a:cubicBezTo>
                      <a:pt x="2349556" y="1247124"/>
                      <a:pt x="1456552" y="2072270"/>
                      <a:pt x="370825" y="2072270"/>
                    </a:cubicBezTo>
                    <a:close/>
                  </a:path>
                </a:pathLst>
              </a:custGeom>
              <a:solidFill>
                <a:srgbClr val="FEBF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4" name="任意多边形 3"/>
              <p:cNvSpPr/>
              <p:nvPr/>
            </p:nvSpPr>
            <p:spPr>
              <a:xfrm rot="10800000">
                <a:off x="6247940" y="2121237"/>
                <a:ext cx="1256688" cy="1620066"/>
              </a:xfrm>
              <a:custGeom>
                <a:avLst/>
                <a:gdLst>
                  <a:gd name="connsiteX0" fmla="*/ 1807547 w 1861852"/>
                  <a:gd name="connsiteY0" fmla="*/ 2400216 h 2400216"/>
                  <a:gd name="connsiteX1" fmla="*/ 1674335 w 1861852"/>
                  <a:gd name="connsiteY1" fmla="*/ 2379885 h 2400216"/>
                  <a:gd name="connsiteX2" fmla="*/ 0 w 1861852"/>
                  <a:gd name="connsiteY2" fmla="*/ 325545 h 2400216"/>
                  <a:gd name="connsiteX3" fmla="*/ 1464 w 1861852"/>
                  <a:gd name="connsiteY3" fmla="*/ 296556 h 2400216"/>
                  <a:gd name="connsiteX4" fmla="*/ 3139 w 1861852"/>
                  <a:gd name="connsiteY4" fmla="*/ 284239 h 2400216"/>
                  <a:gd name="connsiteX5" fmla="*/ 191693 w 1861852"/>
                  <a:gd name="connsiteY5" fmla="*/ 47099 h 2400216"/>
                  <a:gd name="connsiteX6" fmla="*/ 587915 w 1861852"/>
                  <a:gd name="connsiteY6" fmla="*/ 62381 h 2400216"/>
                  <a:gd name="connsiteX7" fmla="*/ 724658 w 1861852"/>
                  <a:gd name="connsiteY7" fmla="*/ 215929 h 2400216"/>
                  <a:gd name="connsiteX8" fmla="*/ 756229 w 1861852"/>
                  <a:gd name="connsiteY8" fmla="*/ 309165 h 2400216"/>
                  <a:gd name="connsiteX9" fmla="*/ 755402 w 1861852"/>
                  <a:gd name="connsiteY9" fmla="*/ 325545 h 2400216"/>
                  <a:gd name="connsiteX10" fmla="*/ 1826575 w 1861852"/>
                  <a:gd name="connsiteY10" fmla="*/ 1639830 h 2400216"/>
                  <a:gd name="connsiteX11" fmla="*/ 1861852 w 1861852"/>
                  <a:gd name="connsiteY11" fmla="*/ 1645214 h 2400216"/>
                  <a:gd name="connsiteX12" fmla="*/ 1799125 w 1861852"/>
                  <a:gd name="connsiteY12" fmla="*/ 1687413 h 2400216"/>
                  <a:gd name="connsiteX13" fmla="*/ 1715640 w 1861852"/>
                  <a:gd name="connsiteY13" fmla="*/ 1784507 h 2400216"/>
                  <a:gd name="connsiteX14" fmla="*/ 1696937 w 1861852"/>
                  <a:gd name="connsiteY14" fmla="*/ 2269408 h 2400216"/>
                  <a:gd name="connsiteX15" fmla="*/ 1772695 w 1861852"/>
                  <a:gd name="connsiteY15" fmla="*/ 2372644 h 2400216"/>
                  <a:gd name="connsiteX16" fmla="*/ 1807547 w 1861852"/>
                  <a:gd name="connsiteY16" fmla="*/ 2400216 h 2400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61852" h="2400216">
                    <a:moveTo>
                      <a:pt x="1807547" y="2400216"/>
                    </a:moveTo>
                    <a:lnTo>
                      <a:pt x="1674335" y="2379885"/>
                    </a:lnTo>
                    <a:cubicBezTo>
                      <a:pt x="718794" y="2184353"/>
                      <a:pt x="0" y="1338891"/>
                      <a:pt x="0" y="325545"/>
                    </a:cubicBezTo>
                    <a:lnTo>
                      <a:pt x="1464" y="296556"/>
                    </a:lnTo>
                    <a:lnTo>
                      <a:pt x="3139" y="284239"/>
                    </a:lnTo>
                    <a:cubicBezTo>
                      <a:pt x="30863" y="184305"/>
                      <a:pt x="98020" y="98017"/>
                      <a:pt x="191693" y="47099"/>
                    </a:cubicBezTo>
                    <a:cubicBezTo>
                      <a:pt x="316590" y="-20793"/>
                      <a:pt x="468618" y="-14929"/>
                      <a:pt x="587915" y="62381"/>
                    </a:cubicBezTo>
                    <a:cubicBezTo>
                      <a:pt x="647564" y="101036"/>
                      <a:pt x="694251" y="154456"/>
                      <a:pt x="724658" y="215929"/>
                    </a:cubicBezTo>
                    <a:lnTo>
                      <a:pt x="756229" y="309165"/>
                    </a:lnTo>
                    <a:lnTo>
                      <a:pt x="755402" y="325545"/>
                    </a:lnTo>
                    <a:cubicBezTo>
                      <a:pt x="755402" y="973843"/>
                      <a:pt x="1215258" y="1514736"/>
                      <a:pt x="1826575" y="1639830"/>
                    </a:cubicBezTo>
                    <a:lnTo>
                      <a:pt x="1861852" y="1645214"/>
                    </a:lnTo>
                    <a:lnTo>
                      <a:pt x="1799125" y="1687413"/>
                    </a:lnTo>
                    <a:cubicBezTo>
                      <a:pt x="1767464" y="1715474"/>
                      <a:pt x="1739293" y="1748008"/>
                      <a:pt x="1715640" y="1784507"/>
                    </a:cubicBezTo>
                    <a:cubicBezTo>
                      <a:pt x="1621027" y="1930504"/>
                      <a:pt x="1613851" y="2116557"/>
                      <a:pt x="1696937" y="2269408"/>
                    </a:cubicBezTo>
                    <a:cubicBezTo>
                      <a:pt x="1717709" y="2307621"/>
                      <a:pt x="1743290" y="2342228"/>
                      <a:pt x="1772695" y="2372644"/>
                    </a:cubicBezTo>
                    <a:lnTo>
                      <a:pt x="1807547" y="2400216"/>
                    </a:lnTo>
                    <a:close/>
                  </a:path>
                </a:pathLst>
              </a:custGeom>
              <a:solidFill>
                <a:srgbClr val="51515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5" name="任意多边形 4"/>
              <p:cNvSpPr/>
              <p:nvPr/>
            </p:nvSpPr>
            <p:spPr>
              <a:xfrm rot="10800000">
                <a:off x="4680913" y="3419867"/>
                <a:ext cx="1243855" cy="1499149"/>
              </a:xfrm>
              <a:custGeom>
                <a:avLst/>
                <a:gdLst>
                  <a:gd name="connsiteX0" fmla="*/ 1444238 w 1842839"/>
                  <a:gd name="connsiteY0" fmla="*/ 2220782 h 2221070"/>
                  <a:gd name="connsiteX1" fmla="*/ 1248227 w 1842839"/>
                  <a:gd name="connsiteY1" fmla="*/ 2158690 h 2221070"/>
                  <a:gd name="connsiteX2" fmla="*/ 1111484 w 1842839"/>
                  <a:gd name="connsiteY2" fmla="*/ 2005141 h 2221070"/>
                  <a:gd name="connsiteX3" fmla="*/ 1091568 w 1842839"/>
                  <a:gd name="connsiteY3" fmla="*/ 1946324 h 2221070"/>
                  <a:gd name="connsiteX4" fmla="*/ 1090906 w 1842839"/>
                  <a:gd name="connsiteY4" fmla="*/ 1933225 h 2221070"/>
                  <a:gd name="connsiteX5" fmla="*/ 1073259 w 1842839"/>
                  <a:gd name="connsiteY5" fmla="*/ 1817593 h 2221070"/>
                  <a:gd name="connsiteX6" fmla="*/ 1072426 w 1842839"/>
                  <a:gd name="connsiteY6" fmla="*/ 1803275 h 2221070"/>
                  <a:gd name="connsiteX7" fmla="*/ 1071057 w 1842839"/>
                  <a:gd name="connsiteY7" fmla="*/ 1803169 h 2221070"/>
                  <a:gd name="connsiteX8" fmla="*/ 1070577 w 1842839"/>
                  <a:gd name="connsiteY8" fmla="*/ 1800023 h 2221070"/>
                  <a:gd name="connsiteX9" fmla="*/ 26659 w 1842839"/>
                  <a:gd name="connsiteY9" fmla="*/ 756105 h 2221070"/>
                  <a:gd name="connsiteX10" fmla="*/ 0 w 1842839"/>
                  <a:gd name="connsiteY10" fmla="*/ 752036 h 2221070"/>
                  <a:gd name="connsiteX11" fmla="*/ 71201 w 1842839"/>
                  <a:gd name="connsiteY11" fmla="*/ 704136 h 2221070"/>
                  <a:gd name="connsiteX12" fmla="*/ 154686 w 1842839"/>
                  <a:gd name="connsiteY12" fmla="*/ 607042 h 2221070"/>
                  <a:gd name="connsiteX13" fmla="*/ 173389 w 1842839"/>
                  <a:gd name="connsiteY13" fmla="*/ 122141 h 2221070"/>
                  <a:gd name="connsiteX14" fmla="*/ 97631 w 1842839"/>
                  <a:gd name="connsiteY14" fmla="*/ 18905 h 2221070"/>
                  <a:gd name="connsiteX15" fmla="*/ 73735 w 1842839"/>
                  <a:gd name="connsiteY15" fmla="*/ 0 h 2221070"/>
                  <a:gd name="connsiteX16" fmla="*/ 178899 w 1842839"/>
                  <a:gd name="connsiteY16" fmla="*/ 16050 h 2221070"/>
                  <a:gd name="connsiteX17" fmla="*/ 1842408 w 1842839"/>
                  <a:gd name="connsiteY17" fmla="*/ 1855990 h 2221070"/>
                  <a:gd name="connsiteX18" fmla="*/ 1842839 w 1842839"/>
                  <a:gd name="connsiteY18" fmla="*/ 1864516 h 2221070"/>
                  <a:gd name="connsiteX19" fmla="*/ 1833003 w 1842839"/>
                  <a:gd name="connsiteY19" fmla="*/ 1936832 h 2221070"/>
                  <a:gd name="connsiteX20" fmla="*/ 1644449 w 1842839"/>
                  <a:gd name="connsiteY20" fmla="*/ 2173972 h 2221070"/>
                  <a:gd name="connsiteX21" fmla="*/ 1444238 w 1842839"/>
                  <a:gd name="connsiteY21" fmla="*/ 2220782 h 222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2839" h="2221070">
                    <a:moveTo>
                      <a:pt x="1444238" y="2220782"/>
                    </a:moveTo>
                    <a:cubicBezTo>
                      <a:pt x="1375707" y="2218139"/>
                      <a:pt x="1307876" y="2197345"/>
                      <a:pt x="1248227" y="2158690"/>
                    </a:cubicBezTo>
                    <a:cubicBezTo>
                      <a:pt x="1188579" y="2120035"/>
                      <a:pt x="1141891" y="2066615"/>
                      <a:pt x="1111484" y="2005141"/>
                    </a:cubicBezTo>
                    <a:lnTo>
                      <a:pt x="1091568" y="1946324"/>
                    </a:lnTo>
                    <a:lnTo>
                      <a:pt x="1090906" y="1933225"/>
                    </a:lnTo>
                    <a:lnTo>
                      <a:pt x="1073259" y="1817593"/>
                    </a:lnTo>
                    <a:lnTo>
                      <a:pt x="1072426" y="1803275"/>
                    </a:lnTo>
                    <a:lnTo>
                      <a:pt x="1071057" y="1803169"/>
                    </a:lnTo>
                    <a:lnTo>
                      <a:pt x="1070577" y="1800023"/>
                    </a:lnTo>
                    <a:cubicBezTo>
                      <a:pt x="963354" y="1276037"/>
                      <a:pt x="550645" y="863328"/>
                      <a:pt x="26659" y="756105"/>
                    </a:cubicBezTo>
                    <a:lnTo>
                      <a:pt x="0" y="752036"/>
                    </a:lnTo>
                    <a:lnTo>
                      <a:pt x="71201" y="704136"/>
                    </a:lnTo>
                    <a:cubicBezTo>
                      <a:pt x="102862" y="676075"/>
                      <a:pt x="131033" y="643541"/>
                      <a:pt x="154686" y="607042"/>
                    </a:cubicBezTo>
                    <a:cubicBezTo>
                      <a:pt x="249299" y="461045"/>
                      <a:pt x="256475" y="274992"/>
                      <a:pt x="173389" y="122141"/>
                    </a:cubicBezTo>
                    <a:cubicBezTo>
                      <a:pt x="152618" y="83928"/>
                      <a:pt x="127037" y="49321"/>
                      <a:pt x="97631" y="18905"/>
                    </a:cubicBezTo>
                    <a:lnTo>
                      <a:pt x="73735" y="0"/>
                    </a:lnTo>
                    <a:lnTo>
                      <a:pt x="178899" y="16050"/>
                    </a:lnTo>
                    <a:cubicBezTo>
                      <a:pt x="1066187" y="197616"/>
                      <a:pt x="1749341" y="939580"/>
                      <a:pt x="1842408" y="1855990"/>
                    </a:cubicBezTo>
                    <a:lnTo>
                      <a:pt x="1842839" y="1864516"/>
                    </a:lnTo>
                    <a:lnTo>
                      <a:pt x="1833003" y="1936832"/>
                    </a:lnTo>
                    <a:cubicBezTo>
                      <a:pt x="1805279" y="2036766"/>
                      <a:pt x="1738122" y="2123054"/>
                      <a:pt x="1644449" y="2173972"/>
                    </a:cubicBezTo>
                    <a:cubicBezTo>
                      <a:pt x="1582001" y="2207918"/>
                      <a:pt x="1512769" y="2223425"/>
                      <a:pt x="1444238" y="2220782"/>
                    </a:cubicBezTo>
                    <a:close/>
                  </a:path>
                </a:pathLst>
              </a:custGeom>
              <a:solidFill>
                <a:srgbClr val="51515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6" name="任意多边形 5"/>
              <p:cNvSpPr/>
              <p:nvPr/>
            </p:nvSpPr>
            <p:spPr>
              <a:xfrm rot="10800000">
                <a:off x="5827432" y="3653007"/>
                <a:ext cx="1667483" cy="1283930"/>
              </a:xfrm>
              <a:custGeom>
                <a:avLst/>
                <a:gdLst>
                  <a:gd name="connsiteX0" fmla="*/ 756723 w 2470467"/>
                  <a:gd name="connsiteY0" fmla="*/ 1902212 h 1902212"/>
                  <a:gd name="connsiteX1" fmla="*/ 717833 w 2470467"/>
                  <a:gd name="connsiteY1" fmla="*/ 1844405 h 1902212"/>
                  <a:gd name="connsiteX2" fmla="*/ 620739 w 2470467"/>
                  <a:gd name="connsiteY2" fmla="*/ 1760920 h 1902212"/>
                  <a:gd name="connsiteX3" fmla="*/ 135838 w 2470467"/>
                  <a:gd name="connsiteY3" fmla="*/ 1742217 h 1902212"/>
                  <a:gd name="connsiteX4" fmla="*/ 32602 w 2470467"/>
                  <a:gd name="connsiteY4" fmla="*/ 1817975 h 1902212"/>
                  <a:gd name="connsiteX5" fmla="*/ 0 w 2470467"/>
                  <a:gd name="connsiteY5" fmla="*/ 1859186 h 1902212"/>
                  <a:gd name="connsiteX6" fmla="*/ 28211 w 2470467"/>
                  <a:gd name="connsiteY6" fmla="*/ 1674335 h 1902212"/>
                  <a:gd name="connsiteX7" fmla="*/ 2082551 w 2470467"/>
                  <a:gd name="connsiteY7" fmla="*/ 0 h 1902212"/>
                  <a:gd name="connsiteX8" fmla="*/ 2195875 w 2470467"/>
                  <a:gd name="connsiteY8" fmla="*/ 5722 h 1902212"/>
                  <a:gd name="connsiteX9" fmla="*/ 2280810 w 2470467"/>
                  <a:gd name="connsiteY9" fmla="*/ 41993 h 1902212"/>
                  <a:gd name="connsiteX10" fmla="*/ 2423369 w 2470467"/>
                  <a:gd name="connsiteY10" fmla="*/ 190157 h 1902212"/>
                  <a:gd name="connsiteX11" fmla="*/ 2408087 w 2470467"/>
                  <a:gd name="connsiteY11" fmla="*/ 586379 h 1902212"/>
                  <a:gd name="connsiteX12" fmla="*/ 2157128 w 2470467"/>
                  <a:gd name="connsiteY12" fmla="*/ 756107 h 1902212"/>
                  <a:gd name="connsiteX13" fmla="*/ 2128954 w 2470467"/>
                  <a:gd name="connsiteY13" fmla="*/ 757745 h 1902212"/>
                  <a:gd name="connsiteX14" fmla="*/ 2082551 w 2470467"/>
                  <a:gd name="connsiteY14" fmla="*/ 755402 h 1902212"/>
                  <a:gd name="connsiteX15" fmla="*/ 768266 w 2470467"/>
                  <a:gd name="connsiteY15" fmla="*/ 1826575 h 1902212"/>
                  <a:gd name="connsiteX16" fmla="*/ 756723 w 2470467"/>
                  <a:gd name="connsiteY16" fmla="*/ 1902212 h 190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0467" h="1902212">
                    <a:moveTo>
                      <a:pt x="756723" y="1902212"/>
                    </a:moveTo>
                    <a:lnTo>
                      <a:pt x="717833" y="1844405"/>
                    </a:lnTo>
                    <a:cubicBezTo>
                      <a:pt x="689772" y="1812744"/>
                      <a:pt x="657238" y="1784573"/>
                      <a:pt x="620739" y="1760920"/>
                    </a:cubicBezTo>
                    <a:cubicBezTo>
                      <a:pt x="474742" y="1666307"/>
                      <a:pt x="288689" y="1659131"/>
                      <a:pt x="135838" y="1742217"/>
                    </a:cubicBezTo>
                    <a:cubicBezTo>
                      <a:pt x="97625" y="1762989"/>
                      <a:pt x="63018" y="1788570"/>
                      <a:pt x="32602" y="1817975"/>
                    </a:cubicBezTo>
                    <a:lnTo>
                      <a:pt x="0" y="1859186"/>
                    </a:lnTo>
                    <a:lnTo>
                      <a:pt x="28211" y="1674335"/>
                    </a:lnTo>
                    <a:cubicBezTo>
                      <a:pt x="223744" y="718794"/>
                      <a:pt x="1069206" y="0"/>
                      <a:pt x="2082551" y="0"/>
                    </a:cubicBezTo>
                    <a:lnTo>
                      <a:pt x="2195875" y="5722"/>
                    </a:lnTo>
                    <a:lnTo>
                      <a:pt x="2280810" y="41993"/>
                    </a:lnTo>
                    <a:cubicBezTo>
                      <a:pt x="2339758" y="77045"/>
                      <a:pt x="2389424" y="127708"/>
                      <a:pt x="2423369" y="190157"/>
                    </a:cubicBezTo>
                    <a:cubicBezTo>
                      <a:pt x="2491261" y="315054"/>
                      <a:pt x="2485397" y="467082"/>
                      <a:pt x="2408087" y="586379"/>
                    </a:cubicBezTo>
                    <a:cubicBezTo>
                      <a:pt x="2350105" y="675852"/>
                      <a:pt x="2258900" y="736163"/>
                      <a:pt x="2157128" y="756107"/>
                    </a:cubicBezTo>
                    <a:lnTo>
                      <a:pt x="2128954" y="757745"/>
                    </a:lnTo>
                    <a:lnTo>
                      <a:pt x="2082551" y="755402"/>
                    </a:lnTo>
                    <a:cubicBezTo>
                      <a:pt x="1434253" y="755402"/>
                      <a:pt x="893360" y="1215258"/>
                      <a:pt x="768266" y="1826575"/>
                    </a:cubicBezTo>
                    <a:lnTo>
                      <a:pt x="756723" y="1902212"/>
                    </a:lnTo>
                    <a:close/>
                  </a:path>
                </a:pathLst>
              </a:custGeom>
              <a:solidFill>
                <a:srgbClr val="FEBF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sp>
          <p:nvSpPr>
            <p:cNvPr id="75" name="椭圆 54"/>
            <p:cNvSpPr/>
            <p:nvPr/>
          </p:nvSpPr>
          <p:spPr>
            <a:xfrm>
              <a:off x="5823599" y="2262426"/>
              <a:ext cx="466926" cy="436236"/>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7" name="椭圆 55"/>
            <p:cNvSpPr/>
            <p:nvPr/>
          </p:nvSpPr>
          <p:spPr>
            <a:xfrm>
              <a:off x="5888977" y="5166550"/>
              <a:ext cx="414045" cy="466926"/>
            </a:xfrm>
            <a:custGeom>
              <a:avLst/>
              <a:gdLst>
                <a:gd name="connsiteX0" fmla="*/ 83998 w 298823"/>
                <a:gd name="connsiteY0" fmla="*/ 191940 h 336988"/>
                <a:gd name="connsiteX1" fmla="*/ 75231 w 298823"/>
                <a:gd name="connsiteY1" fmla="*/ 198416 h 336988"/>
                <a:gd name="connsiteX2" fmla="*/ 73932 w 298823"/>
                <a:gd name="connsiteY2" fmla="*/ 208776 h 336988"/>
                <a:gd name="connsiteX3" fmla="*/ 80426 w 298823"/>
                <a:gd name="connsiteY3" fmla="*/ 217842 h 336988"/>
                <a:gd name="connsiteX4" fmla="*/ 115496 w 298823"/>
                <a:gd name="connsiteY4" fmla="*/ 238563 h 336988"/>
                <a:gd name="connsiteX5" fmla="*/ 114197 w 298823"/>
                <a:gd name="connsiteY5" fmla="*/ 233383 h 336988"/>
                <a:gd name="connsiteX6" fmla="*/ 98611 w 298823"/>
                <a:gd name="connsiteY6" fmla="*/ 195826 h 336988"/>
                <a:gd name="connsiteX7" fmla="*/ 94714 w 298823"/>
                <a:gd name="connsiteY7" fmla="*/ 193235 h 336988"/>
                <a:gd name="connsiteX8" fmla="*/ 83998 w 298823"/>
                <a:gd name="connsiteY8" fmla="*/ 191940 h 336988"/>
                <a:gd name="connsiteX9" fmla="*/ 73603 w 298823"/>
                <a:gd name="connsiteY9" fmla="*/ 53869 h 336988"/>
                <a:gd name="connsiteX10" fmla="*/ 65732 w 298823"/>
                <a:gd name="connsiteY10" fmla="*/ 70965 h 336988"/>
                <a:gd name="connsiteX11" fmla="*/ 127388 w 298823"/>
                <a:gd name="connsiteY11" fmla="*/ 227467 h 336988"/>
                <a:gd name="connsiteX12" fmla="*/ 178549 w 298823"/>
                <a:gd name="connsiteY12" fmla="*/ 274812 h 336988"/>
                <a:gd name="connsiteX13" fmla="*/ 183796 w 298823"/>
                <a:gd name="connsiteY13" fmla="*/ 278757 h 336988"/>
                <a:gd name="connsiteX14" fmla="*/ 199538 w 298823"/>
                <a:gd name="connsiteY14" fmla="*/ 319526 h 336988"/>
                <a:gd name="connsiteX15" fmla="*/ 282183 w 298823"/>
                <a:gd name="connsiteY15" fmla="*/ 286648 h 336988"/>
                <a:gd name="connsiteX16" fmla="*/ 266441 w 298823"/>
                <a:gd name="connsiteY16" fmla="*/ 245879 h 336988"/>
                <a:gd name="connsiteX17" fmla="*/ 266441 w 298823"/>
                <a:gd name="connsiteY17" fmla="*/ 239303 h 336988"/>
                <a:gd name="connsiteX18" fmla="*/ 271689 w 298823"/>
                <a:gd name="connsiteY18" fmla="*/ 170916 h 336988"/>
                <a:gd name="connsiteX19" fmla="*/ 244140 w 298823"/>
                <a:gd name="connsiteY19" fmla="*/ 99898 h 336988"/>
                <a:gd name="connsiteX20" fmla="*/ 225775 w 298823"/>
                <a:gd name="connsiteY20" fmla="*/ 92008 h 336988"/>
                <a:gd name="connsiteX21" fmla="*/ 217904 w 298823"/>
                <a:gd name="connsiteY21" fmla="*/ 110419 h 336988"/>
                <a:gd name="connsiteX22" fmla="*/ 229710 w 298823"/>
                <a:gd name="connsiteY22" fmla="*/ 138037 h 336988"/>
                <a:gd name="connsiteX23" fmla="*/ 225775 w 298823"/>
                <a:gd name="connsiteY23" fmla="*/ 147243 h 336988"/>
                <a:gd name="connsiteX24" fmla="*/ 215280 w 298823"/>
                <a:gd name="connsiteY24" fmla="*/ 143298 h 336988"/>
                <a:gd name="connsiteX25" fmla="*/ 204785 w 298823"/>
                <a:gd name="connsiteY25" fmla="*/ 115680 h 336988"/>
                <a:gd name="connsiteX26" fmla="*/ 203474 w 298823"/>
                <a:gd name="connsiteY26" fmla="*/ 113050 h 336988"/>
                <a:gd name="connsiteX27" fmla="*/ 200850 w 298823"/>
                <a:gd name="connsiteY27" fmla="*/ 105159 h 336988"/>
                <a:gd name="connsiteX28" fmla="*/ 192979 w 298823"/>
                <a:gd name="connsiteY28" fmla="*/ 98583 h 336988"/>
                <a:gd name="connsiteX29" fmla="*/ 182484 w 298823"/>
                <a:gd name="connsiteY29" fmla="*/ 97268 h 336988"/>
                <a:gd name="connsiteX30" fmla="*/ 174613 w 298823"/>
                <a:gd name="connsiteY30" fmla="*/ 105159 h 336988"/>
                <a:gd name="connsiteX31" fmla="*/ 174613 w 298823"/>
                <a:gd name="connsiteY31" fmla="*/ 115680 h 336988"/>
                <a:gd name="connsiteX32" fmla="*/ 190355 w 298823"/>
                <a:gd name="connsiteY32" fmla="*/ 155134 h 336988"/>
                <a:gd name="connsiteX33" fmla="*/ 186420 w 298823"/>
                <a:gd name="connsiteY33" fmla="*/ 164340 h 336988"/>
                <a:gd name="connsiteX34" fmla="*/ 177237 w 298823"/>
                <a:gd name="connsiteY34" fmla="*/ 160395 h 336988"/>
                <a:gd name="connsiteX35" fmla="*/ 157560 w 298823"/>
                <a:gd name="connsiteY35" fmla="*/ 111735 h 336988"/>
                <a:gd name="connsiteX36" fmla="*/ 149689 w 298823"/>
                <a:gd name="connsiteY36" fmla="*/ 103844 h 336988"/>
                <a:gd name="connsiteX37" fmla="*/ 139194 w 298823"/>
                <a:gd name="connsiteY37" fmla="*/ 103844 h 336988"/>
                <a:gd name="connsiteX38" fmla="*/ 131323 w 298823"/>
                <a:gd name="connsiteY38" fmla="*/ 122256 h 336988"/>
                <a:gd name="connsiteX39" fmla="*/ 149689 w 298823"/>
                <a:gd name="connsiteY39" fmla="*/ 169601 h 336988"/>
                <a:gd name="connsiteX40" fmla="*/ 145753 w 298823"/>
                <a:gd name="connsiteY40" fmla="*/ 178807 h 336988"/>
                <a:gd name="connsiteX41" fmla="*/ 136570 w 298823"/>
                <a:gd name="connsiteY41" fmla="*/ 174861 h 336988"/>
                <a:gd name="connsiteX42" fmla="*/ 118205 w 298823"/>
                <a:gd name="connsiteY42" fmla="*/ 127516 h 336988"/>
                <a:gd name="connsiteX43" fmla="*/ 91968 w 298823"/>
                <a:gd name="connsiteY43" fmla="*/ 61759 h 336988"/>
                <a:gd name="connsiteX44" fmla="*/ 84753 w 298823"/>
                <a:gd name="connsiteY44" fmla="*/ 53869 h 336988"/>
                <a:gd name="connsiteX45" fmla="*/ 73603 w 298823"/>
                <a:gd name="connsiteY45" fmla="*/ 53869 h 336988"/>
                <a:gd name="connsiteX46" fmla="*/ 56758 w 298823"/>
                <a:gd name="connsiteY46" fmla="*/ 49650 h 336988"/>
                <a:gd name="connsiteX47" fmla="*/ 49954 w 298823"/>
                <a:gd name="connsiteY47" fmla="*/ 55917 h 336988"/>
                <a:gd name="connsiteX48" fmla="*/ 48594 w 298823"/>
                <a:gd name="connsiteY48" fmla="*/ 67197 h 336988"/>
                <a:gd name="connsiteX49" fmla="*/ 51315 w 298823"/>
                <a:gd name="connsiteY49" fmla="*/ 73463 h 336988"/>
                <a:gd name="connsiteX50" fmla="*/ 56758 w 298823"/>
                <a:gd name="connsiteY50" fmla="*/ 49650 h 336988"/>
                <a:gd name="connsiteX51" fmla="*/ 46241 w 298823"/>
                <a:gd name="connsiteY51" fmla="*/ 18716 h 336988"/>
                <a:gd name="connsiteX52" fmla="*/ 18129 w 298823"/>
                <a:gd name="connsiteY52" fmla="*/ 45142 h 336988"/>
                <a:gd name="connsiteX53" fmla="*/ 44588 w 298823"/>
                <a:gd name="connsiteY53" fmla="*/ 109486 h 336988"/>
                <a:gd name="connsiteX54" fmla="*/ 67077 w 298823"/>
                <a:gd name="connsiteY54" fmla="*/ 113425 h 336988"/>
                <a:gd name="connsiteX55" fmla="*/ 59140 w 298823"/>
                <a:gd name="connsiteY55" fmla="*/ 95041 h 336988"/>
                <a:gd name="connsiteX56" fmla="*/ 48556 w 298823"/>
                <a:gd name="connsiteY56" fmla="*/ 91102 h 336988"/>
                <a:gd name="connsiteX57" fmla="*/ 34004 w 298823"/>
                <a:gd name="connsiteY57" fmla="*/ 71405 h 336988"/>
                <a:gd name="connsiteX58" fmla="*/ 37973 w 298823"/>
                <a:gd name="connsiteY58" fmla="*/ 47768 h 336988"/>
                <a:gd name="connsiteX59" fmla="*/ 81629 w 298823"/>
                <a:gd name="connsiteY59" fmla="*/ 37263 h 336988"/>
                <a:gd name="connsiteX60" fmla="*/ 84275 w 298823"/>
                <a:gd name="connsiteY60" fmla="*/ 38577 h 336988"/>
                <a:gd name="connsiteX61" fmla="*/ 105442 w 298823"/>
                <a:gd name="connsiteY61" fmla="*/ 56961 h 336988"/>
                <a:gd name="connsiteX62" fmla="*/ 113379 w 298823"/>
                <a:gd name="connsiteY62" fmla="*/ 75345 h 336988"/>
                <a:gd name="connsiteX63" fmla="*/ 84275 w 298823"/>
                <a:gd name="connsiteY63" fmla="*/ 18880 h 336988"/>
                <a:gd name="connsiteX64" fmla="*/ 46241 w 298823"/>
                <a:gd name="connsiteY64" fmla="*/ 18716 h 336988"/>
                <a:gd name="connsiteX65" fmla="*/ 64058 w 298823"/>
                <a:gd name="connsiteY65" fmla="*/ 0 h 336988"/>
                <a:gd name="connsiteX66" fmla="*/ 89065 w 298823"/>
                <a:gd name="connsiteY66" fmla="*/ 5387 h 336988"/>
                <a:gd name="connsiteX67" fmla="*/ 123284 w 298823"/>
                <a:gd name="connsiteY67" fmla="*/ 89604 h 336988"/>
                <a:gd name="connsiteX68" fmla="*/ 120652 w 298823"/>
                <a:gd name="connsiteY68" fmla="*/ 94867 h 336988"/>
                <a:gd name="connsiteX69" fmla="*/ 121968 w 298823"/>
                <a:gd name="connsiteY69" fmla="*/ 98815 h 336988"/>
                <a:gd name="connsiteX70" fmla="*/ 133813 w 298823"/>
                <a:gd name="connsiteY70" fmla="*/ 90920 h 336988"/>
                <a:gd name="connsiteX71" fmla="*/ 156188 w 298823"/>
                <a:gd name="connsiteY71" fmla="*/ 90920 h 336988"/>
                <a:gd name="connsiteX72" fmla="*/ 164084 w 298823"/>
                <a:gd name="connsiteY72" fmla="*/ 96183 h 336988"/>
                <a:gd name="connsiteX73" fmla="*/ 177246 w 298823"/>
                <a:gd name="connsiteY73" fmla="*/ 84340 h 336988"/>
                <a:gd name="connsiteX74" fmla="*/ 207517 w 298823"/>
                <a:gd name="connsiteY74" fmla="*/ 89604 h 336988"/>
                <a:gd name="connsiteX75" fmla="*/ 220678 w 298823"/>
                <a:gd name="connsiteY75" fmla="*/ 79077 h 336988"/>
                <a:gd name="connsiteX76" fmla="*/ 257530 w 298823"/>
                <a:gd name="connsiteY76" fmla="*/ 94867 h 336988"/>
                <a:gd name="connsiteX77" fmla="*/ 286485 w 298823"/>
                <a:gd name="connsiteY77" fmla="*/ 165925 h 336988"/>
                <a:gd name="connsiteX78" fmla="*/ 281220 w 298823"/>
                <a:gd name="connsiteY78" fmla="*/ 243561 h 336988"/>
                <a:gd name="connsiteX79" fmla="*/ 298330 w 298823"/>
                <a:gd name="connsiteY79" fmla="*/ 289617 h 336988"/>
                <a:gd name="connsiteX80" fmla="*/ 294382 w 298823"/>
                <a:gd name="connsiteY80" fmla="*/ 298828 h 336988"/>
                <a:gd name="connsiteX81" fmla="*/ 198304 w 298823"/>
                <a:gd name="connsiteY81" fmla="*/ 336988 h 336988"/>
                <a:gd name="connsiteX82" fmla="*/ 195672 w 298823"/>
                <a:gd name="connsiteY82" fmla="*/ 336988 h 336988"/>
                <a:gd name="connsiteX83" fmla="*/ 189091 w 298823"/>
                <a:gd name="connsiteY83" fmla="*/ 331725 h 336988"/>
                <a:gd name="connsiteX84" fmla="*/ 170665 w 298823"/>
                <a:gd name="connsiteY84" fmla="*/ 286985 h 336988"/>
                <a:gd name="connsiteX85" fmla="*/ 139078 w 298823"/>
                <a:gd name="connsiteY85" fmla="*/ 269879 h 336988"/>
                <a:gd name="connsiteX86" fmla="*/ 71955 w 298823"/>
                <a:gd name="connsiteY86" fmla="*/ 229087 h 336988"/>
                <a:gd name="connsiteX87" fmla="*/ 58794 w 298823"/>
                <a:gd name="connsiteY87" fmla="*/ 211980 h 336988"/>
                <a:gd name="connsiteX88" fmla="*/ 61426 w 298823"/>
                <a:gd name="connsiteY88" fmla="*/ 189610 h 336988"/>
                <a:gd name="connsiteX89" fmla="*/ 79852 w 298823"/>
                <a:gd name="connsiteY89" fmla="*/ 176452 h 336988"/>
                <a:gd name="connsiteX90" fmla="*/ 90381 w 298823"/>
                <a:gd name="connsiteY90" fmla="*/ 176452 h 336988"/>
                <a:gd name="connsiteX91" fmla="*/ 71955 w 298823"/>
                <a:gd name="connsiteY91" fmla="*/ 127764 h 336988"/>
                <a:gd name="connsiteX92" fmla="*/ 70639 w 298823"/>
                <a:gd name="connsiteY92" fmla="*/ 127764 h 336988"/>
                <a:gd name="connsiteX93" fmla="*/ 64058 w 298823"/>
                <a:gd name="connsiteY93" fmla="*/ 129080 h 336988"/>
                <a:gd name="connsiteX94" fmla="*/ 39052 w 298823"/>
                <a:gd name="connsiteY94" fmla="*/ 123817 h 336988"/>
                <a:gd name="connsiteX95" fmla="*/ 4832 w 298823"/>
                <a:gd name="connsiteY95" fmla="*/ 39600 h 336988"/>
                <a:gd name="connsiteX96" fmla="*/ 64058 w 298823"/>
                <a:gd name="connsiteY96" fmla="*/ 0 h 336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298823" h="336988">
                  <a:moveTo>
                    <a:pt x="83998" y="191940"/>
                  </a:moveTo>
                  <a:cubicBezTo>
                    <a:pt x="80426" y="192912"/>
                    <a:pt x="77179" y="195178"/>
                    <a:pt x="75231" y="198416"/>
                  </a:cubicBezTo>
                  <a:cubicBezTo>
                    <a:pt x="72633" y="201006"/>
                    <a:pt x="72633" y="204891"/>
                    <a:pt x="73932" y="208776"/>
                  </a:cubicBezTo>
                  <a:cubicBezTo>
                    <a:pt x="73932" y="212662"/>
                    <a:pt x="76530" y="215252"/>
                    <a:pt x="80426" y="217842"/>
                  </a:cubicBezTo>
                  <a:lnTo>
                    <a:pt x="115496" y="238563"/>
                  </a:lnTo>
                  <a:cubicBezTo>
                    <a:pt x="115496" y="237268"/>
                    <a:pt x="114197" y="235973"/>
                    <a:pt x="114197" y="233383"/>
                  </a:cubicBezTo>
                  <a:cubicBezTo>
                    <a:pt x="114197" y="233383"/>
                    <a:pt x="114197" y="233383"/>
                    <a:pt x="98611" y="195826"/>
                  </a:cubicBezTo>
                  <a:cubicBezTo>
                    <a:pt x="98611" y="195826"/>
                    <a:pt x="98611" y="195826"/>
                    <a:pt x="94714" y="193235"/>
                  </a:cubicBezTo>
                  <a:cubicBezTo>
                    <a:pt x="91467" y="191293"/>
                    <a:pt x="87570" y="190969"/>
                    <a:pt x="83998" y="191940"/>
                  </a:cubicBezTo>
                  <a:close/>
                  <a:moveTo>
                    <a:pt x="73603" y="53869"/>
                  </a:moveTo>
                  <a:cubicBezTo>
                    <a:pt x="65732" y="56499"/>
                    <a:pt x="63108" y="64390"/>
                    <a:pt x="65732" y="70965"/>
                  </a:cubicBezTo>
                  <a:cubicBezTo>
                    <a:pt x="65732" y="70965"/>
                    <a:pt x="65732" y="70965"/>
                    <a:pt x="127388" y="227467"/>
                  </a:cubicBezTo>
                  <a:cubicBezTo>
                    <a:pt x="136570" y="251139"/>
                    <a:pt x="154936" y="266921"/>
                    <a:pt x="178549" y="274812"/>
                  </a:cubicBezTo>
                  <a:cubicBezTo>
                    <a:pt x="181173" y="274812"/>
                    <a:pt x="182484" y="276127"/>
                    <a:pt x="183796" y="278757"/>
                  </a:cubicBezTo>
                  <a:cubicBezTo>
                    <a:pt x="183796" y="278757"/>
                    <a:pt x="183796" y="278757"/>
                    <a:pt x="199538" y="319526"/>
                  </a:cubicBezTo>
                  <a:lnTo>
                    <a:pt x="282183" y="286648"/>
                  </a:lnTo>
                  <a:cubicBezTo>
                    <a:pt x="282183" y="286648"/>
                    <a:pt x="282183" y="286648"/>
                    <a:pt x="266441" y="245879"/>
                  </a:cubicBezTo>
                  <a:cubicBezTo>
                    <a:pt x="265129" y="243248"/>
                    <a:pt x="265129" y="241933"/>
                    <a:pt x="266441" y="239303"/>
                  </a:cubicBezTo>
                  <a:cubicBezTo>
                    <a:pt x="279559" y="218261"/>
                    <a:pt x="280871" y="193273"/>
                    <a:pt x="271689" y="170916"/>
                  </a:cubicBezTo>
                  <a:cubicBezTo>
                    <a:pt x="271689" y="170916"/>
                    <a:pt x="271689" y="170916"/>
                    <a:pt x="244140" y="99898"/>
                  </a:cubicBezTo>
                  <a:cubicBezTo>
                    <a:pt x="241517" y="92008"/>
                    <a:pt x="233646" y="89377"/>
                    <a:pt x="225775" y="92008"/>
                  </a:cubicBezTo>
                  <a:cubicBezTo>
                    <a:pt x="219215" y="94638"/>
                    <a:pt x="215280" y="102529"/>
                    <a:pt x="217904" y="110419"/>
                  </a:cubicBezTo>
                  <a:cubicBezTo>
                    <a:pt x="217904" y="110419"/>
                    <a:pt x="217904" y="110419"/>
                    <a:pt x="229710" y="138037"/>
                  </a:cubicBezTo>
                  <a:cubicBezTo>
                    <a:pt x="231022" y="141983"/>
                    <a:pt x="228398" y="145928"/>
                    <a:pt x="225775" y="147243"/>
                  </a:cubicBezTo>
                  <a:cubicBezTo>
                    <a:pt x="221839" y="149874"/>
                    <a:pt x="217904" y="147243"/>
                    <a:pt x="215280" y="143298"/>
                  </a:cubicBezTo>
                  <a:cubicBezTo>
                    <a:pt x="215280" y="143298"/>
                    <a:pt x="215280" y="143298"/>
                    <a:pt x="204785" y="115680"/>
                  </a:cubicBezTo>
                  <a:cubicBezTo>
                    <a:pt x="204785" y="114365"/>
                    <a:pt x="204785" y="114365"/>
                    <a:pt x="203474" y="113050"/>
                  </a:cubicBezTo>
                  <a:cubicBezTo>
                    <a:pt x="203474" y="113050"/>
                    <a:pt x="203474" y="113050"/>
                    <a:pt x="200850" y="105159"/>
                  </a:cubicBezTo>
                  <a:cubicBezTo>
                    <a:pt x="199538" y="102529"/>
                    <a:pt x="196914" y="99898"/>
                    <a:pt x="192979" y="98583"/>
                  </a:cubicBezTo>
                  <a:cubicBezTo>
                    <a:pt x="190355" y="95953"/>
                    <a:pt x="186420" y="95953"/>
                    <a:pt x="182484" y="97268"/>
                  </a:cubicBezTo>
                  <a:cubicBezTo>
                    <a:pt x="178549" y="98583"/>
                    <a:pt x="175925" y="101213"/>
                    <a:pt x="174613" y="105159"/>
                  </a:cubicBezTo>
                  <a:cubicBezTo>
                    <a:pt x="173302" y="109104"/>
                    <a:pt x="173302" y="113050"/>
                    <a:pt x="174613" y="115680"/>
                  </a:cubicBezTo>
                  <a:cubicBezTo>
                    <a:pt x="174613" y="115680"/>
                    <a:pt x="174613" y="115680"/>
                    <a:pt x="190355" y="155134"/>
                  </a:cubicBezTo>
                  <a:cubicBezTo>
                    <a:pt x="191667" y="159080"/>
                    <a:pt x="190355" y="163025"/>
                    <a:pt x="186420" y="164340"/>
                  </a:cubicBezTo>
                  <a:cubicBezTo>
                    <a:pt x="182484" y="165655"/>
                    <a:pt x="178549" y="164340"/>
                    <a:pt x="177237" y="160395"/>
                  </a:cubicBezTo>
                  <a:cubicBezTo>
                    <a:pt x="177237" y="160395"/>
                    <a:pt x="177237" y="160395"/>
                    <a:pt x="157560" y="111735"/>
                  </a:cubicBezTo>
                  <a:cubicBezTo>
                    <a:pt x="156248" y="107789"/>
                    <a:pt x="153624" y="105159"/>
                    <a:pt x="149689" y="103844"/>
                  </a:cubicBezTo>
                  <a:cubicBezTo>
                    <a:pt x="147065" y="102529"/>
                    <a:pt x="143130" y="102529"/>
                    <a:pt x="139194" y="103844"/>
                  </a:cubicBezTo>
                  <a:cubicBezTo>
                    <a:pt x="132635" y="106474"/>
                    <a:pt x="128699" y="114365"/>
                    <a:pt x="131323" y="122256"/>
                  </a:cubicBezTo>
                  <a:cubicBezTo>
                    <a:pt x="131323" y="122256"/>
                    <a:pt x="131323" y="122256"/>
                    <a:pt x="149689" y="169601"/>
                  </a:cubicBezTo>
                  <a:cubicBezTo>
                    <a:pt x="151000" y="173546"/>
                    <a:pt x="149689" y="177491"/>
                    <a:pt x="145753" y="178807"/>
                  </a:cubicBezTo>
                  <a:cubicBezTo>
                    <a:pt x="141818" y="180122"/>
                    <a:pt x="137882" y="178807"/>
                    <a:pt x="136570" y="174861"/>
                  </a:cubicBezTo>
                  <a:cubicBezTo>
                    <a:pt x="136570" y="174861"/>
                    <a:pt x="136570" y="174861"/>
                    <a:pt x="118205" y="127516"/>
                  </a:cubicBezTo>
                  <a:cubicBezTo>
                    <a:pt x="118205" y="127516"/>
                    <a:pt x="118205" y="127516"/>
                    <a:pt x="91968" y="61759"/>
                  </a:cubicBezTo>
                  <a:cubicBezTo>
                    <a:pt x="90657" y="57814"/>
                    <a:pt x="88033" y="55184"/>
                    <a:pt x="84753" y="53869"/>
                  </a:cubicBezTo>
                  <a:cubicBezTo>
                    <a:pt x="81474" y="52554"/>
                    <a:pt x="77538" y="52554"/>
                    <a:pt x="73603" y="53869"/>
                  </a:cubicBezTo>
                  <a:close/>
                  <a:moveTo>
                    <a:pt x="56758" y="49650"/>
                  </a:moveTo>
                  <a:cubicBezTo>
                    <a:pt x="54036" y="50903"/>
                    <a:pt x="51315" y="53410"/>
                    <a:pt x="49954" y="55917"/>
                  </a:cubicBezTo>
                  <a:cubicBezTo>
                    <a:pt x="47233" y="59677"/>
                    <a:pt x="47233" y="63437"/>
                    <a:pt x="48594" y="67197"/>
                  </a:cubicBezTo>
                  <a:cubicBezTo>
                    <a:pt x="48594" y="69703"/>
                    <a:pt x="49954" y="72210"/>
                    <a:pt x="51315" y="73463"/>
                  </a:cubicBezTo>
                  <a:cubicBezTo>
                    <a:pt x="48594" y="64690"/>
                    <a:pt x="51315" y="55917"/>
                    <a:pt x="56758" y="49650"/>
                  </a:cubicBezTo>
                  <a:close/>
                  <a:moveTo>
                    <a:pt x="46241" y="18716"/>
                  </a:moveTo>
                  <a:cubicBezTo>
                    <a:pt x="34335" y="23476"/>
                    <a:pt x="24082" y="32668"/>
                    <a:pt x="18129" y="45142"/>
                  </a:cubicBezTo>
                  <a:cubicBezTo>
                    <a:pt x="7546" y="70092"/>
                    <a:pt x="19452" y="98981"/>
                    <a:pt x="44588" y="109486"/>
                  </a:cubicBezTo>
                  <a:cubicBezTo>
                    <a:pt x="52525" y="113425"/>
                    <a:pt x="59140" y="114738"/>
                    <a:pt x="67077" y="113425"/>
                  </a:cubicBezTo>
                  <a:cubicBezTo>
                    <a:pt x="67077" y="113425"/>
                    <a:pt x="67077" y="113425"/>
                    <a:pt x="59140" y="95041"/>
                  </a:cubicBezTo>
                  <a:cubicBezTo>
                    <a:pt x="55171" y="93728"/>
                    <a:pt x="52525" y="92415"/>
                    <a:pt x="48556" y="91102"/>
                  </a:cubicBezTo>
                  <a:cubicBezTo>
                    <a:pt x="41942" y="87163"/>
                    <a:pt x="36650" y="79284"/>
                    <a:pt x="34004" y="71405"/>
                  </a:cubicBezTo>
                  <a:cubicBezTo>
                    <a:pt x="31358" y="63526"/>
                    <a:pt x="32681" y="54335"/>
                    <a:pt x="37973" y="47768"/>
                  </a:cubicBezTo>
                  <a:cubicBezTo>
                    <a:pt x="47233" y="33324"/>
                    <a:pt x="65754" y="28072"/>
                    <a:pt x="81629" y="37263"/>
                  </a:cubicBezTo>
                  <a:cubicBezTo>
                    <a:pt x="81629" y="37263"/>
                    <a:pt x="82952" y="37263"/>
                    <a:pt x="84275" y="38577"/>
                  </a:cubicBezTo>
                  <a:cubicBezTo>
                    <a:pt x="93536" y="41203"/>
                    <a:pt x="101473" y="47768"/>
                    <a:pt x="105442" y="56961"/>
                  </a:cubicBezTo>
                  <a:cubicBezTo>
                    <a:pt x="105442" y="56961"/>
                    <a:pt x="105442" y="56961"/>
                    <a:pt x="113379" y="75345"/>
                  </a:cubicBezTo>
                  <a:cubicBezTo>
                    <a:pt x="118671" y="53021"/>
                    <a:pt x="106765" y="28072"/>
                    <a:pt x="84275" y="18880"/>
                  </a:cubicBezTo>
                  <a:cubicBezTo>
                    <a:pt x="71708" y="13627"/>
                    <a:pt x="58147" y="13956"/>
                    <a:pt x="46241" y="18716"/>
                  </a:cubicBezTo>
                  <a:close/>
                  <a:moveTo>
                    <a:pt x="64058" y="0"/>
                  </a:moveTo>
                  <a:cubicBezTo>
                    <a:pt x="72366" y="42"/>
                    <a:pt x="80839" y="1769"/>
                    <a:pt x="89065" y="5387"/>
                  </a:cubicBezTo>
                  <a:cubicBezTo>
                    <a:pt x="121968" y="18546"/>
                    <a:pt x="137762" y="56707"/>
                    <a:pt x="123284" y="89604"/>
                  </a:cubicBezTo>
                  <a:cubicBezTo>
                    <a:pt x="121968" y="90920"/>
                    <a:pt x="121968" y="93551"/>
                    <a:pt x="120652" y="94867"/>
                  </a:cubicBezTo>
                  <a:cubicBezTo>
                    <a:pt x="120652" y="94867"/>
                    <a:pt x="120652" y="94867"/>
                    <a:pt x="121968" y="98815"/>
                  </a:cubicBezTo>
                  <a:cubicBezTo>
                    <a:pt x="124601" y="94867"/>
                    <a:pt x="128549" y="92236"/>
                    <a:pt x="133813" y="90920"/>
                  </a:cubicBezTo>
                  <a:cubicBezTo>
                    <a:pt x="140394" y="88288"/>
                    <a:pt x="148291" y="88288"/>
                    <a:pt x="156188" y="90920"/>
                  </a:cubicBezTo>
                  <a:cubicBezTo>
                    <a:pt x="158820" y="92236"/>
                    <a:pt x="161452" y="93551"/>
                    <a:pt x="164084" y="96183"/>
                  </a:cubicBezTo>
                  <a:cubicBezTo>
                    <a:pt x="166717" y="90920"/>
                    <a:pt x="171981" y="86972"/>
                    <a:pt x="177246" y="84340"/>
                  </a:cubicBezTo>
                  <a:cubicBezTo>
                    <a:pt x="187775" y="80393"/>
                    <a:pt x="199620" y="83024"/>
                    <a:pt x="207517" y="89604"/>
                  </a:cubicBezTo>
                  <a:cubicBezTo>
                    <a:pt x="210149" y="85656"/>
                    <a:pt x="215414" y="80393"/>
                    <a:pt x="220678" y="79077"/>
                  </a:cubicBezTo>
                  <a:cubicBezTo>
                    <a:pt x="235156" y="72497"/>
                    <a:pt x="252265" y="80393"/>
                    <a:pt x="257530" y="94867"/>
                  </a:cubicBezTo>
                  <a:cubicBezTo>
                    <a:pt x="257530" y="94867"/>
                    <a:pt x="257530" y="94867"/>
                    <a:pt x="286485" y="165925"/>
                  </a:cubicBezTo>
                  <a:cubicBezTo>
                    <a:pt x="295698" y="190926"/>
                    <a:pt x="294382" y="219875"/>
                    <a:pt x="281220" y="243561"/>
                  </a:cubicBezTo>
                  <a:cubicBezTo>
                    <a:pt x="281220" y="243561"/>
                    <a:pt x="281220" y="243561"/>
                    <a:pt x="298330" y="289617"/>
                  </a:cubicBezTo>
                  <a:cubicBezTo>
                    <a:pt x="299646" y="292249"/>
                    <a:pt x="298330" y="297512"/>
                    <a:pt x="294382" y="298828"/>
                  </a:cubicBezTo>
                  <a:cubicBezTo>
                    <a:pt x="294382" y="298828"/>
                    <a:pt x="294382" y="298828"/>
                    <a:pt x="198304" y="336988"/>
                  </a:cubicBezTo>
                  <a:cubicBezTo>
                    <a:pt x="196988" y="336988"/>
                    <a:pt x="196988" y="336988"/>
                    <a:pt x="195672" y="336988"/>
                  </a:cubicBezTo>
                  <a:cubicBezTo>
                    <a:pt x="193039" y="336988"/>
                    <a:pt x="190407" y="335672"/>
                    <a:pt x="189091" y="331725"/>
                  </a:cubicBezTo>
                  <a:cubicBezTo>
                    <a:pt x="189091" y="331725"/>
                    <a:pt x="189091" y="331725"/>
                    <a:pt x="170665" y="286985"/>
                  </a:cubicBezTo>
                  <a:cubicBezTo>
                    <a:pt x="158820" y="284353"/>
                    <a:pt x="148291" y="277774"/>
                    <a:pt x="139078" y="269879"/>
                  </a:cubicBezTo>
                  <a:cubicBezTo>
                    <a:pt x="139078" y="269879"/>
                    <a:pt x="139078" y="269879"/>
                    <a:pt x="71955" y="229087"/>
                  </a:cubicBezTo>
                  <a:cubicBezTo>
                    <a:pt x="65375" y="225139"/>
                    <a:pt x="60110" y="218560"/>
                    <a:pt x="58794" y="211980"/>
                  </a:cubicBezTo>
                  <a:cubicBezTo>
                    <a:pt x="57477" y="204085"/>
                    <a:pt x="57477" y="196190"/>
                    <a:pt x="61426" y="189610"/>
                  </a:cubicBezTo>
                  <a:cubicBezTo>
                    <a:pt x="65375" y="183031"/>
                    <a:pt x="71955" y="179083"/>
                    <a:pt x="79852" y="176452"/>
                  </a:cubicBezTo>
                  <a:cubicBezTo>
                    <a:pt x="83800" y="176452"/>
                    <a:pt x="87749" y="175136"/>
                    <a:pt x="90381" y="176452"/>
                  </a:cubicBezTo>
                  <a:cubicBezTo>
                    <a:pt x="90381" y="176452"/>
                    <a:pt x="90381" y="176452"/>
                    <a:pt x="71955" y="127764"/>
                  </a:cubicBezTo>
                  <a:cubicBezTo>
                    <a:pt x="71955" y="127764"/>
                    <a:pt x="70639" y="127764"/>
                    <a:pt x="70639" y="127764"/>
                  </a:cubicBezTo>
                  <a:cubicBezTo>
                    <a:pt x="68007" y="129080"/>
                    <a:pt x="66691" y="129080"/>
                    <a:pt x="64058" y="129080"/>
                  </a:cubicBezTo>
                  <a:cubicBezTo>
                    <a:pt x="56161" y="129080"/>
                    <a:pt x="46948" y="126448"/>
                    <a:pt x="39052" y="123817"/>
                  </a:cubicBezTo>
                  <a:cubicBezTo>
                    <a:pt x="6148" y="109342"/>
                    <a:pt x="-8329" y="71182"/>
                    <a:pt x="4832" y="39600"/>
                  </a:cubicBezTo>
                  <a:cubicBezTo>
                    <a:pt x="15690" y="14928"/>
                    <a:pt x="39134" y="-123"/>
                    <a:pt x="6405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8" name="椭圆 56"/>
            <p:cNvSpPr/>
            <p:nvPr/>
          </p:nvSpPr>
          <p:spPr>
            <a:xfrm>
              <a:off x="7335196" y="3633702"/>
              <a:ext cx="446722" cy="466926"/>
            </a:xfrm>
            <a:custGeom>
              <a:avLst/>
              <a:gdLst>
                <a:gd name="connsiteX0" fmla="*/ 150073 w 315913"/>
                <a:gd name="connsiteY0" fmla="*/ 184150 h 330200"/>
                <a:gd name="connsiteX1" fmla="*/ 140442 w 315913"/>
                <a:gd name="connsiteY1" fmla="*/ 188020 h 330200"/>
                <a:gd name="connsiteX2" fmla="*/ 137690 w 315913"/>
                <a:gd name="connsiteY2" fmla="*/ 190599 h 330200"/>
                <a:gd name="connsiteX3" fmla="*/ 137690 w 315913"/>
                <a:gd name="connsiteY3" fmla="*/ 199628 h 330200"/>
                <a:gd name="connsiteX4" fmla="*/ 136314 w 315913"/>
                <a:gd name="connsiteY4" fmla="*/ 200918 h 330200"/>
                <a:gd name="connsiteX5" fmla="*/ 134938 w 315913"/>
                <a:gd name="connsiteY5" fmla="*/ 203498 h 330200"/>
                <a:gd name="connsiteX6" fmla="*/ 137690 w 315913"/>
                <a:gd name="connsiteY6" fmla="*/ 221556 h 330200"/>
                <a:gd name="connsiteX7" fmla="*/ 140442 w 315913"/>
                <a:gd name="connsiteY7" fmla="*/ 225425 h 330200"/>
                <a:gd name="connsiteX8" fmla="*/ 144569 w 315913"/>
                <a:gd name="connsiteY8" fmla="*/ 224135 h 330200"/>
                <a:gd name="connsiteX9" fmla="*/ 154200 w 315913"/>
                <a:gd name="connsiteY9" fmla="*/ 211237 h 330200"/>
                <a:gd name="connsiteX10" fmla="*/ 155576 w 315913"/>
                <a:gd name="connsiteY10" fmla="*/ 208657 h 330200"/>
                <a:gd name="connsiteX11" fmla="*/ 155576 w 315913"/>
                <a:gd name="connsiteY11" fmla="*/ 188020 h 330200"/>
                <a:gd name="connsiteX12" fmla="*/ 152824 w 315913"/>
                <a:gd name="connsiteY12" fmla="*/ 185440 h 330200"/>
                <a:gd name="connsiteX13" fmla="*/ 150073 w 315913"/>
                <a:gd name="connsiteY13" fmla="*/ 184150 h 330200"/>
                <a:gd name="connsiteX14" fmla="*/ 105456 w 315913"/>
                <a:gd name="connsiteY14" fmla="*/ 184150 h 330200"/>
                <a:gd name="connsiteX15" fmla="*/ 101374 w 315913"/>
                <a:gd name="connsiteY15" fmla="*/ 185440 h 330200"/>
                <a:gd name="connsiteX16" fmla="*/ 100013 w 315913"/>
                <a:gd name="connsiteY16" fmla="*/ 188020 h 330200"/>
                <a:gd name="connsiteX17" fmla="*/ 100013 w 315913"/>
                <a:gd name="connsiteY17" fmla="*/ 208657 h 330200"/>
                <a:gd name="connsiteX18" fmla="*/ 100013 w 315913"/>
                <a:gd name="connsiteY18" fmla="*/ 211237 h 330200"/>
                <a:gd name="connsiteX19" fmla="*/ 110899 w 315913"/>
                <a:gd name="connsiteY19" fmla="*/ 224135 h 330200"/>
                <a:gd name="connsiteX20" fmla="*/ 113620 w 315913"/>
                <a:gd name="connsiteY20" fmla="*/ 225425 h 330200"/>
                <a:gd name="connsiteX21" fmla="*/ 114981 w 315913"/>
                <a:gd name="connsiteY21" fmla="*/ 225425 h 330200"/>
                <a:gd name="connsiteX22" fmla="*/ 117702 w 315913"/>
                <a:gd name="connsiteY22" fmla="*/ 221556 h 330200"/>
                <a:gd name="connsiteX23" fmla="*/ 119063 w 315913"/>
                <a:gd name="connsiteY23" fmla="*/ 203498 h 330200"/>
                <a:gd name="connsiteX24" fmla="*/ 117702 w 315913"/>
                <a:gd name="connsiteY24" fmla="*/ 200918 h 330200"/>
                <a:gd name="connsiteX25" fmla="*/ 116342 w 315913"/>
                <a:gd name="connsiteY25" fmla="*/ 199628 h 330200"/>
                <a:gd name="connsiteX26" fmla="*/ 116342 w 315913"/>
                <a:gd name="connsiteY26" fmla="*/ 190599 h 330200"/>
                <a:gd name="connsiteX27" fmla="*/ 113620 w 315913"/>
                <a:gd name="connsiteY27" fmla="*/ 188020 h 330200"/>
                <a:gd name="connsiteX28" fmla="*/ 105456 w 315913"/>
                <a:gd name="connsiteY28" fmla="*/ 184150 h 330200"/>
                <a:gd name="connsiteX29" fmla="*/ 110782 w 315913"/>
                <a:gd name="connsiteY29" fmla="*/ 92075 h 330200"/>
                <a:gd name="connsiteX30" fmla="*/ 85918 w 315913"/>
                <a:gd name="connsiteY30" fmla="*/ 98451 h 330200"/>
                <a:gd name="connsiteX31" fmla="*/ 84610 w 315913"/>
                <a:gd name="connsiteY31" fmla="*/ 101002 h 330200"/>
                <a:gd name="connsiteX32" fmla="*/ 84610 w 315913"/>
                <a:gd name="connsiteY32" fmla="*/ 107378 h 330200"/>
                <a:gd name="connsiteX33" fmla="*/ 81992 w 315913"/>
                <a:gd name="connsiteY33" fmla="*/ 107378 h 330200"/>
                <a:gd name="connsiteX34" fmla="*/ 79375 w 315913"/>
                <a:gd name="connsiteY34" fmla="*/ 111203 h 330200"/>
                <a:gd name="connsiteX35" fmla="*/ 79375 w 315913"/>
                <a:gd name="connsiteY35" fmla="*/ 116304 h 330200"/>
                <a:gd name="connsiteX36" fmla="*/ 80684 w 315913"/>
                <a:gd name="connsiteY36" fmla="*/ 120130 h 330200"/>
                <a:gd name="connsiteX37" fmla="*/ 84610 w 315913"/>
                <a:gd name="connsiteY37" fmla="*/ 121405 h 330200"/>
                <a:gd name="connsiteX38" fmla="*/ 84610 w 315913"/>
                <a:gd name="connsiteY38" fmla="*/ 122680 h 330200"/>
                <a:gd name="connsiteX39" fmla="*/ 96387 w 315913"/>
                <a:gd name="connsiteY39" fmla="*/ 152010 h 330200"/>
                <a:gd name="connsiteX40" fmla="*/ 117325 w 315913"/>
                <a:gd name="connsiteY40" fmla="*/ 169863 h 330200"/>
                <a:gd name="connsiteX41" fmla="*/ 136954 w 315913"/>
                <a:gd name="connsiteY41" fmla="*/ 169863 h 330200"/>
                <a:gd name="connsiteX42" fmla="*/ 157892 w 315913"/>
                <a:gd name="connsiteY42" fmla="*/ 152010 h 330200"/>
                <a:gd name="connsiteX43" fmla="*/ 170979 w 315913"/>
                <a:gd name="connsiteY43" fmla="*/ 122680 h 330200"/>
                <a:gd name="connsiteX44" fmla="*/ 170979 w 315913"/>
                <a:gd name="connsiteY44" fmla="*/ 121405 h 330200"/>
                <a:gd name="connsiteX45" fmla="*/ 173596 w 315913"/>
                <a:gd name="connsiteY45" fmla="*/ 120130 h 330200"/>
                <a:gd name="connsiteX46" fmla="*/ 176213 w 315913"/>
                <a:gd name="connsiteY46" fmla="*/ 116304 h 330200"/>
                <a:gd name="connsiteX47" fmla="*/ 176213 w 315913"/>
                <a:gd name="connsiteY47" fmla="*/ 111203 h 330200"/>
                <a:gd name="connsiteX48" fmla="*/ 172287 w 315913"/>
                <a:gd name="connsiteY48" fmla="*/ 107378 h 330200"/>
                <a:gd name="connsiteX49" fmla="*/ 169670 w 315913"/>
                <a:gd name="connsiteY49" fmla="*/ 107378 h 330200"/>
                <a:gd name="connsiteX50" fmla="*/ 169670 w 315913"/>
                <a:gd name="connsiteY50" fmla="*/ 106102 h 330200"/>
                <a:gd name="connsiteX51" fmla="*/ 165744 w 315913"/>
                <a:gd name="connsiteY51" fmla="*/ 106102 h 330200"/>
                <a:gd name="connsiteX52" fmla="*/ 151349 w 315913"/>
                <a:gd name="connsiteY52" fmla="*/ 108653 h 330200"/>
                <a:gd name="connsiteX53" fmla="*/ 130411 w 315913"/>
                <a:gd name="connsiteY53" fmla="*/ 99726 h 330200"/>
                <a:gd name="connsiteX54" fmla="*/ 110782 w 315913"/>
                <a:gd name="connsiteY54" fmla="*/ 92075 h 330200"/>
                <a:gd name="connsiteX55" fmla="*/ 233216 w 315913"/>
                <a:gd name="connsiteY55" fmla="*/ 38100 h 330200"/>
                <a:gd name="connsiteX56" fmla="*/ 239677 w 315913"/>
                <a:gd name="connsiteY56" fmla="*/ 45893 h 330200"/>
                <a:gd name="connsiteX57" fmla="*/ 239677 w 315913"/>
                <a:gd name="connsiteY57" fmla="*/ 53686 h 330200"/>
                <a:gd name="connsiteX58" fmla="*/ 253890 w 315913"/>
                <a:gd name="connsiteY58" fmla="*/ 60181 h 330200"/>
                <a:gd name="connsiteX59" fmla="*/ 255182 w 315913"/>
                <a:gd name="connsiteY59" fmla="*/ 66675 h 330200"/>
                <a:gd name="connsiteX60" fmla="*/ 250014 w 315913"/>
                <a:gd name="connsiteY60" fmla="*/ 71870 h 330200"/>
                <a:gd name="connsiteX61" fmla="*/ 247429 w 315913"/>
                <a:gd name="connsiteY61" fmla="*/ 73169 h 330200"/>
                <a:gd name="connsiteX62" fmla="*/ 239677 w 315913"/>
                <a:gd name="connsiteY62" fmla="*/ 70572 h 330200"/>
                <a:gd name="connsiteX63" fmla="*/ 231924 w 315913"/>
                <a:gd name="connsiteY63" fmla="*/ 67974 h 330200"/>
                <a:gd name="connsiteX64" fmla="*/ 225463 w 315913"/>
                <a:gd name="connsiteY64" fmla="*/ 71870 h 330200"/>
                <a:gd name="connsiteX65" fmla="*/ 226755 w 315913"/>
                <a:gd name="connsiteY65" fmla="*/ 74468 h 330200"/>
                <a:gd name="connsiteX66" fmla="*/ 233216 w 315913"/>
                <a:gd name="connsiteY66" fmla="*/ 75767 h 330200"/>
                <a:gd name="connsiteX67" fmla="*/ 248722 w 315913"/>
                <a:gd name="connsiteY67" fmla="*/ 80963 h 330200"/>
                <a:gd name="connsiteX68" fmla="*/ 257767 w 315913"/>
                <a:gd name="connsiteY68" fmla="*/ 87457 h 330200"/>
                <a:gd name="connsiteX69" fmla="*/ 260351 w 315913"/>
                <a:gd name="connsiteY69" fmla="*/ 99147 h 330200"/>
                <a:gd name="connsiteX70" fmla="*/ 253890 w 315913"/>
                <a:gd name="connsiteY70" fmla="*/ 113435 h 330200"/>
                <a:gd name="connsiteX71" fmla="*/ 239677 w 315913"/>
                <a:gd name="connsiteY71" fmla="*/ 119929 h 330200"/>
                <a:gd name="connsiteX72" fmla="*/ 239677 w 315913"/>
                <a:gd name="connsiteY72" fmla="*/ 131619 h 330200"/>
                <a:gd name="connsiteX73" fmla="*/ 233216 w 315913"/>
                <a:gd name="connsiteY73" fmla="*/ 138113 h 330200"/>
                <a:gd name="connsiteX74" fmla="*/ 225463 w 315913"/>
                <a:gd name="connsiteY74" fmla="*/ 131619 h 330200"/>
                <a:gd name="connsiteX75" fmla="*/ 225463 w 315913"/>
                <a:gd name="connsiteY75" fmla="*/ 121228 h 330200"/>
                <a:gd name="connsiteX76" fmla="*/ 206080 w 315913"/>
                <a:gd name="connsiteY76" fmla="*/ 109538 h 330200"/>
                <a:gd name="connsiteX77" fmla="*/ 206080 w 315913"/>
                <a:gd name="connsiteY77" fmla="*/ 103044 h 330200"/>
                <a:gd name="connsiteX78" fmla="*/ 211249 w 315913"/>
                <a:gd name="connsiteY78" fmla="*/ 99147 h 330200"/>
                <a:gd name="connsiteX79" fmla="*/ 216418 w 315913"/>
                <a:gd name="connsiteY79" fmla="*/ 97848 h 330200"/>
                <a:gd name="connsiteX80" fmla="*/ 222878 w 315913"/>
                <a:gd name="connsiteY80" fmla="*/ 100446 h 330200"/>
                <a:gd name="connsiteX81" fmla="*/ 233216 w 315913"/>
                <a:gd name="connsiteY81" fmla="*/ 105641 h 330200"/>
                <a:gd name="connsiteX82" fmla="*/ 239677 w 315913"/>
                <a:gd name="connsiteY82" fmla="*/ 101745 h 330200"/>
                <a:gd name="connsiteX83" fmla="*/ 238384 w 315913"/>
                <a:gd name="connsiteY83" fmla="*/ 97848 h 330200"/>
                <a:gd name="connsiteX84" fmla="*/ 231924 w 315913"/>
                <a:gd name="connsiteY84" fmla="*/ 96549 h 330200"/>
                <a:gd name="connsiteX85" fmla="*/ 211249 w 315913"/>
                <a:gd name="connsiteY85" fmla="*/ 87457 h 330200"/>
                <a:gd name="connsiteX86" fmla="*/ 206080 w 315913"/>
                <a:gd name="connsiteY86" fmla="*/ 74468 h 330200"/>
                <a:gd name="connsiteX87" fmla="*/ 211249 w 315913"/>
                <a:gd name="connsiteY87" fmla="*/ 60181 h 330200"/>
                <a:gd name="connsiteX88" fmla="*/ 225463 w 315913"/>
                <a:gd name="connsiteY88" fmla="*/ 53686 h 330200"/>
                <a:gd name="connsiteX89" fmla="*/ 225463 w 315913"/>
                <a:gd name="connsiteY89" fmla="*/ 45893 h 330200"/>
                <a:gd name="connsiteX90" fmla="*/ 233216 w 315913"/>
                <a:gd name="connsiteY90" fmla="*/ 38100 h 330200"/>
                <a:gd name="connsiteX91" fmla="*/ 117793 w 315913"/>
                <a:gd name="connsiteY91" fmla="*/ 25400 h 330200"/>
                <a:gd name="connsiteX92" fmla="*/ 135915 w 315913"/>
                <a:gd name="connsiteY92" fmla="*/ 25400 h 330200"/>
                <a:gd name="connsiteX93" fmla="*/ 190281 w 315913"/>
                <a:gd name="connsiteY93" fmla="*/ 79875 h 330200"/>
                <a:gd name="connsiteX94" fmla="*/ 190281 w 315913"/>
                <a:gd name="connsiteY94" fmla="*/ 96736 h 330200"/>
                <a:gd name="connsiteX95" fmla="*/ 192870 w 315913"/>
                <a:gd name="connsiteY95" fmla="*/ 107112 h 330200"/>
                <a:gd name="connsiteX96" fmla="*/ 192870 w 315913"/>
                <a:gd name="connsiteY96" fmla="*/ 118786 h 330200"/>
                <a:gd name="connsiteX97" fmla="*/ 186397 w 315913"/>
                <a:gd name="connsiteY97" fmla="*/ 131756 h 330200"/>
                <a:gd name="connsiteX98" fmla="*/ 183809 w 315913"/>
                <a:gd name="connsiteY98" fmla="*/ 140835 h 330200"/>
                <a:gd name="connsiteX99" fmla="*/ 172159 w 315913"/>
                <a:gd name="connsiteY99" fmla="*/ 162884 h 330200"/>
                <a:gd name="connsiteX100" fmla="*/ 163098 w 315913"/>
                <a:gd name="connsiteY100" fmla="*/ 173261 h 330200"/>
                <a:gd name="connsiteX101" fmla="*/ 169570 w 315913"/>
                <a:gd name="connsiteY101" fmla="*/ 181043 h 330200"/>
                <a:gd name="connsiteX102" fmla="*/ 208403 w 315913"/>
                <a:gd name="connsiteY102" fmla="*/ 192716 h 330200"/>
                <a:gd name="connsiteX103" fmla="*/ 252413 w 315913"/>
                <a:gd name="connsiteY103" fmla="*/ 319824 h 330200"/>
                <a:gd name="connsiteX104" fmla="*/ 242058 w 315913"/>
                <a:gd name="connsiteY104" fmla="*/ 330200 h 330200"/>
                <a:gd name="connsiteX105" fmla="*/ 10355 w 315913"/>
                <a:gd name="connsiteY105" fmla="*/ 330200 h 330200"/>
                <a:gd name="connsiteX106" fmla="*/ 0 w 315913"/>
                <a:gd name="connsiteY106" fmla="*/ 319824 h 330200"/>
                <a:gd name="connsiteX107" fmla="*/ 1294 w 315913"/>
                <a:gd name="connsiteY107" fmla="*/ 318527 h 330200"/>
                <a:gd name="connsiteX108" fmla="*/ 44010 w 315913"/>
                <a:gd name="connsiteY108" fmla="*/ 192716 h 330200"/>
                <a:gd name="connsiteX109" fmla="*/ 82843 w 315913"/>
                <a:gd name="connsiteY109" fmla="*/ 181043 h 330200"/>
                <a:gd name="connsiteX110" fmla="*/ 89315 w 315913"/>
                <a:gd name="connsiteY110" fmla="*/ 173261 h 330200"/>
                <a:gd name="connsiteX111" fmla="*/ 81549 w 315913"/>
                <a:gd name="connsiteY111" fmla="*/ 162884 h 330200"/>
                <a:gd name="connsiteX112" fmla="*/ 69899 w 315913"/>
                <a:gd name="connsiteY112" fmla="*/ 140835 h 330200"/>
                <a:gd name="connsiteX113" fmla="*/ 66016 w 315913"/>
                <a:gd name="connsiteY113" fmla="*/ 131756 h 330200"/>
                <a:gd name="connsiteX114" fmla="*/ 59543 w 315913"/>
                <a:gd name="connsiteY114" fmla="*/ 118786 h 330200"/>
                <a:gd name="connsiteX115" fmla="*/ 59543 w 315913"/>
                <a:gd name="connsiteY115" fmla="*/ 107112 h 330200"/>
                <a:gd name="connsiteX116" fmla="*/ 63427 w 315913"/>
                <a:gd name="connsiteY116" fmla="*/ 96736 h 330200"/>
                <a:gd name="connsiteX117" fmla="*/ 63427 w 315913"/>
                <a:gd name="connsiteY117" fmla="*/ 79875 h 330200"/>
                <a:gd name="connsiteX118" fmla="*/ 117793 w 315913"/>
                <a:gd name="connsiteY118" fmla="*/ 25400 h 330200"/>
                <a:gd name="connsiteX119" fmla="*/ 226732 w 315913"/>
                <a:gd name="connsiteY119" fmla="*/ 0 h 330200"/>
                <a:gd name="connsiteX120" fmla="*/ 315913 w 315913"/>
                <a:gd name="connsiteY120" fmla="*/ 89549 h 330200"/>
                <a:gd name="connsiteX121" fmla="*/ 226732 w 315913"/>
                <a:gd name="connsiteY121" fmla="*/ 177800 h 330200"/>
                <a:gd name="connsiteX122" fmla="*/ 187958 w 315913"/>
                <a:gd name="connsiteY122" fmla="*/ 170013 h 330200"/>
                <a:gd name="connsiteX123" fmla="*/ 197005 w 315913"/>
                <a:gd name="connsiteY123" fmla="*/ 153142 h 330200"/>
                <a:gd name="connsiteX124" fmla="*/ 226732 w 315913"/>
                <a:gd name="connsiteY124" fmla="*/ 159631 h 330200"/>
                <a:gd name="connsiteX125" fmla="*/ 296526 w 315913"/>
                <a:gd name="connsiteY125" fmla="*/ 89549 h 330200"/>
                <a:gd name="connsiteX126" fmla="*/ 226732 w 315913"/>
                <a:gd name="connsiteY126" fmla="*/ 19467 h 330200"/>
                <a:gd name="connsiteX127" fmla="*/ 185373 w 315913"/>
                <a:gd name="connsiteY127" fmla="*/ 32445 h 330200"/>
                <a:gd name="connsiteX128" fmla="*/ 169863 w 315913"/>
                <a:gd name="connsiteY128" fmla="*/ 20765 h 330200"/>
                <a:gd name="connsiteX129" fmla="*/ 226732 w 315913"/>
                <a:gd name="connsiteY129" fmla="*/ 0 h 33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315913" h="330200">
                  <a:moveTo>
                    <a:pt x="150073" y="184150"/>
                  </a:moveTo>
                  <a:cubicBezTo>
                    <a:pt x="147321" y="186730"/>
                    <a:pt x="143193" y="186730"/>
                    <a:pt x="140442" y="188020"/>
                  </a:cubicBezTo>
                  <a:cubicBezTo>
                    <a:pt x="139066" y="188020"/>
                    <a:pt x="137690" y="189310"/>
                    <a:pt x="137690" y="190599"/>
                  </a:cubicBezTo>
                  <a:cubicBezTo>
                    <a:pt x="137690" y="190599"/>
                    <a:pt x="137690" y="190599"/>
                    <a:pt x="137690" y="199628"/>
                  </a:cubicBezTo>
                  <a:cubicBezTo>
                    <a:pt x="137690" y="199628"/>
                    <a:pt x="136314" y="200918"/>
                    <a:pt x="136314" y="200918"/>
                  </a:cubicBezTo>
                  <a:cubicBezTo>
                    <a:pt x="134938" y="200918"/>
                    <a:pt x="134938" y="202208"/>
                    <a:pt x="134938" y="203498"/>
                  </a:cubicBezTo>
                  <a:lnTo>
                    <a:pt x="137690" y="221556"/>
                  </a:lnTo>
                  <a:cubicBezTo>
                    <a:pt x="137690" y="222845"/>
                    <a:pt x="139066" y="224135"/>
                    <a:pt x="140442" y="225425"/>
                  </a:cubicBezTo>
                  <a:cubicBezTo>
                    <a:pt x="141817" y="225425"/>
                    <a:pt x="143193" y="224135"/>
                    <a:pt x="144569" y="224135"/>
                  </a:cubicBezTo>
                  <a:cubicBezTo>
                    <a:pt x="144569" y="224135"/>
                    <a:pt x="144569" y="224135"/>
                    <a:pt x="154200" y="211237"/>
                  </a:cubicBezTo>
                  <a:cubicBezTo>
                    <a:pt x="155576" y="209947"/>
                    <a:pt x="155576" y="209947"/>
                    <a:pt x="155576" y="208657"/>
                  </a:cubicBezTo>
                  <a:cubicBezTo>
                    <a:pt x="155576" y="208657"/>
                    <a:pt x="155576" y="208657"/>
                    <a:pt x="155576" y="188020"/>
                  </a:cubicBezTo>
                  <a:cubicBezTo>
                    <a:pt x="155576" y="186730"/>
                    <a:pt x="154200" y="185440"/>
                    <a:pt x="152824" y="185440"/>
                  </a:cubicBezTo>
                  <a:cubicBezTo>
                    <a:pt x="152824" y="184150"/>
                    <a:pt x="151449" y="184150"/>
                    <a:pt x="150073" y="184150"/>
                  </a:cubicBezTo>
                  <a:close/>
                  <a:moveTo>
                    <a:pt x="105456" y="184150"/>
                  </a:moveTo>
                  <a:cubicBezTo>
                    <a:pt x="104095" y="184150"/>
                    <a:pt x="102735" y="184150"/>
                    <a:pt x="101374" y="185440"/>
                  </a:cubicBezTo>
                  <a:cubicBezTo>
                    <a:pt x="100013" y="185440"/>
                    <a:pt x="100013" y="186730"/>
                    <a:pt x="100013" y="188020"/>
                  </a:cubicBezTo>
                  <a:cubicBezTo>
                    <a:pt x="100013" y="188020"/>
                    <a:pt x="100013" y="188020"/>
                    <a:pt x="100013" y="208657"/>
                  </a:cubicBezTo>
                  <a:cubicBezTo>
                    <a:pt x="100013" y="209947"/>
                    <a:pt x="100013" y="209947"/>
                    <a:pt x="100013" y="211237"/>
                  </a:cubicBezTo>
                  <a:cubicBezTo>
                    <a:pt x="100013" y="211237"/>
                    <a:pt x="100013" y="211237"/>
                    <a:pt x="110899" y="224135"/>
                  </a:cubicBezTo>
                  <a:cubicBezTo>
                    <a:pt x="110899" y="224135"/>
                    <a:pt x="112260" y="225425"/>
                    <a:pt x="113620" y="225425"/>
                  </a:cubicBezTo>
                  <a:cubicBezTo>
                    <a:pt x="113620" y="225425"/>
                    <a:pt x="113620" y="225425"/>
                    <a:pt x="114981" y="225425"/>
                  </a:cubicBezTo>
                  <a:cubicBezTo>
                    <a:pt x="116342" y="224135"/>
                    <a:pt x="117702" y="222845"/>
                    <a:pt x="117702" y="221556"/>
                  </a:cubicBezTo>
                  <a:cubicBezTo>
                    <a:pt x="117702" y="221556"/>
                    <a:pt x="117702" y="221556"/>
                    <a:pt x="119063" y="203498"/>
                  </a:cubicBezTo>
                  <a:cubicBezTo>
                    <a:pt x="119063" y="202208"/>
                    <a:pt x="119063" y="200918"/>
                    <a:pt x="117702" y="200918"/>
                  </a:cubicBezTo>
                  <a:cubicBezTo>
                    <a:pt x="117702" y="200918"/>
                    <a:pt x="117702" y="199628"/>
                    <a:pt x="116342" y="199628"/>
                  </a:cubicBezTo>
                  <a:cubicBezTo>
                    <a:pt x="116342" y="199628"/>
                    <a:pt x="116342" y="199628"/>
                    <a:pt x="116342" y="190599"/>
                  </a:cubicBezTo>
                  <a:cubicBezTo>
                    <a:pt x="116342" y="189310"/>
                    <a:pt x="114981" y="188020"/>
                    <a:pt x="113620" y="188020"/>
                  </a:cubicBezTo>
                  <a:cubicBezTo>
                    <a:pt x="110899" y="186730"/>
                    <a:pt x="108177" y="186730"/>
                    <a:pt x="105456" y="184150"/>
                  </a:cubicBezTo>
                  <a:close/>
                  <a:moveTo>
                    <a:pt x="110782" y="92075"/>
                  </a:moveTo>
                  <a:cubicBezTo>
                    <a:pt x="100313" y="92075"/>
                    <a:pt x="91153" y="95901"/>
                    <a:pt x="85918" y="98451"/>
                  </a:cubicBezTo>
                  <a:cubicBezTo>
                    <a:pt x="84610" y="98451"/>
                    <a:pt x="84610" y="99726"/>
                    <a:pt x="84610" y="101002"/>
                  </a:cubicBezTo>
                  <a:cubicBezTo>
                    <a:pt x="84610" y="101002"/>
                    <a:pt x="84610" y="101002"/>
                    <a:pt x="84610" y="107378"/>
                  </a:cubicBezTo>
                  <a:cubicBezTo>
                    <a:pt x="84610" y="107378"/>
                    <a:pt x="84610" y="107378"/>
                    <a:pt x="81992" y="107378"/>
                  </a:cubicBezTo>
                  <a:cubicBezTo>
                    <a:pt x="80684" y="107378"/>
                    <a:pt x="79375" y="108653"/>
                    <a:pt x="79375" y="111203"/>
                  </a:cubicBezTo>
                  <a:cubicBezTo>
                    <a:pt x="79375" y="111203"/>
                    <a:pt x="79375" y="111203"/>
                    <a:pt x="79375" y="116304"/>
                  </a:cubicBezTo>
                  <a:cubicBezTo>
                    <a:pt x="79375" y="117579"/>
                    <a:pt x="79375" y="118855"/>
                    <a:pt x="80684" y="120130"/>
                  </a:cubicBezTo>
                  <a:cubicBezTo>
                    <a:pt x="80684" y="120130"/>
                    <a:pt x="80684" y="120130"/>
                    <a:pt x="84610" y="121405"/>
                  </a:cubicBezTo>
                  <a:cubicBezTo>
                    <a:pt x="84610" y="121405"/>
                    <a:pt x="84610" y="121405"/>
                    <a:pt x="84610" y="122680"/>
                  </a:cubicBezTo>
                  <a:cubicBezTo>
                    <a:pt x="85918" y="131607"/>
                    <a:pt x="89844" y="141808"/>
                    <a:pt x="96387" y="152010"/>
                  </a:cubicBezTo>
                  <a:cubicBezTo>
                    <a:pt x="105548" y="163487"/>
                    <a:pt x="113399" y="169863"/>
                    <a:pt x="117325" y="169863"/>
                  </a:cubicBezTo>
                  <a:cubicBezTo>
                    <a:pt x="117325" y="169863"/>
                    <a:pt x="117325" y="169863"/>
                    <a:pt x="136954" y="169863"/>
                  </a:cubicBezTo>
                  <a:cubicBezTo>
                    <a:pt x="140880" y="169863"/>
                    <a:pt x="148732" y="163487"/>
                    <a:pt x="157892" y="152010"/>
                  </a:cubicBezTo>
                  <a:cubicBezTo>
                    <a:pt x="164436" y="141808"/>
                    <a:pt x="169670" y="131607"/>
                    <a:pt x="170979" y="122680"/>
                  </a:cubicBezTo>
                  <a:cubicBezTo>
                    <a:pt x="170979" y="122680"/>
                    <a:pt x="170979" y="122680"/>
                    <a:pt x="170979" y="121405"/>
                  </a:cubicBezTo>
                  <a:cubicBezTo>
                    <a:pt x="170979" y="121405"/>
                    <a:pt x="170979" y="121405"/>
                    <a:pt x="173596" y="120130"/>
                  </a:cubicBezTo>
                  <a:cubicBezTo>
                    <a:pt x="174905" y="118855"/>
                    <a:pt x="176213" y="117579"/>
                    <a:pt x="176213" y="116304"/>
                  </a:cubicBezTo>
                  <a:cubicBezTo>
                    <a:pt x="176213" y="116304"/>
                    <a:pt x="176213" y="116304"/>
                    <a:pt x="176213" y="111203"/>
                  </a:cubicBezTo>
                  <a:cubicBezTo>
                    <a:pt x="176213" y="108653"/>
                    <a:pt x="173596" y="107378"/>
                    <a:pt x="172287" y="107378"/>
                  </a:cubicBezTo>
                  <a:cubicBezTo>
                    <a:pt x="172287" y="107378"/>
                    <a:pt x="172287" y="107378"/>
                    <a:pt x="169670" y="107378"/>
                  </a:cubicBezTo>
                  <a:cubicBezTo>
                    <a:pt x="169670" y="107378"/>
                    <a:pt x="169670" y="106102"/>
                    <a:pt x="169670" y="106102"/>
                  </a:cubicBezTo>
                  <a:cubicBezTo>
                    <a:pt x="168361" y="106102"/>
                    <a:pt x="167053" y="106102"/>
                    <a:pt x="165744" y="106102"/>
                  </a:cubicBezTo>
                  <a:cubicBezTo>
                    <a:pt x="160510" y="108653"/>
                    <a:pt x="156584" y="108653"/>
                    <a:pt x="151349" y="108653"/>
                  </a:cubicBezTo>
                  <a:cubicBezTo>
                    <a:pt x="143498" y="108653"/>
                    <a:pt x="136954" y="106102"/>
                    <a:pt x="130411" y="99726"/>
                  </a:cubicBezTo>
                  <a:cubicBezTo>
                    <a:pt x="125177" y="94626"/>
                    <a:pt x="118634" y="92075"/>
                    <a:pt x="110782" y="92075"/>
                  </a:cubicBezTo>
                  <a:close/>
                  <a:moveTo>
                    <a:pt x="233216" y="38100"/>
                  </a:moveTo>
                  <a:cubicBezTo>
                    <a:pt x="237092" y="38100"/>
                    <a:pt x="239677" y="41996"/>
                    <a:pt x="239677" y="45893"/>
                  </a:cubicBezTo>
                  <a:cubicBezTo>
                    <a:pt x="239677" y="45893"/>
                    <a:pt x="239677" y="45893"/>
                    <a:pt x="239677" y="53686"/>
                  </a:cubicBezTo>
                  <a:cubicBezTo>
                    <a:pt x="246137" y="54985"/>
                    <a:pt x="250014" y="56284"/>
                    <a:pt x="253890" y="60181"/>
                  </a:cubicBezTo>
                  <a:cubicBezTo>
                    <a:pt x="255182" y="62778"/>
                    <a:pt x="256475" y="65376"/>
                    <a:pt x="255182" y="66675"/>
                  </a:cubicBezTo>
                  <a:cubicBezTo>
                    <a:pt x="255182" y="69273"/>
                    <a:pt x="252598" y="70572"/>
                    <a:pt x="250014" y="71870"/>
                  </a:cubicBezTo>
                  <a:cubicBezTo>
                    <a:pt x="250014" y="71870"/>
                    <a:pt x="250014" y="71870"/>
                    <a:pt x="247429" y="73169"/>
                  </a:cubicBezTo>
                  <a:cubicBezTo>
                    <a:pt x="244845" y="74468"/>
                    <a:pt x="242261" y="73169"/>
                    <a:pt x="239677" y="70572"/>
                  </a:cubicBezTo>
                  <a:cubicBezTo>
                    <a:pt x="238384" y="69273"/>
                    <a:pt x="235800" y="67974"/>
                    <a:pt x="231924" y="67974"/>
                  </a:cubicBezTo>
                  <a:cubicBezTo>
                    <a:pt x="229339" y="67974"/>
                    <a:pt x="225463" y="69273"/>
                    <a:pt x="225463" y="71870"/>
                  </a:cubicBezTo>
                  <a:cubicBezTo>
                    <a:pt x="225463" y="73169"/>
                    <a:pt x="226755" y="73169"/>
                    <a:pt x="226755" y="74468"/>
                  </a:cubicBezTo>
                  <a:cubicBezTo>
                    <a:pt x="228047" y="74468"/>
                    <a:pt x="229339" y="75767"/>
                    <a:pt x="233216" y="75767"/>
                  </a:cubicBezTo>
                  <a:cubicBezTo>
                    <a:pt x="239677" y="78365"/>
                    <a:pt x="246137" y="79664"/>
                    <a:pt x="248722" y="80963"/>
                  </a:cubicBezTo>
                  <a:cubicBezTo>
                    <a:pt x="252598" y="82261"/>
                    <a:pt x="255182" y="84859"/>
                    <a:pt x="257767" y="87457"/>
                  </a:cubicBezTo>
                  <a:cubicBezTo>
                    <a:pt x="259059" y="90055"/>
                    <a:pt x="260351" y="93952"/>
                    <a:pt x="260351" y="99147"/>
                  </a:cubicBezTo>
                  <a:cubicBezTo>
                    <a:pt x="260351" y="104343"/>
                    <a:pt x="257767" y="109538"/>
                    <a:pt x="253890" y="113435"/>
                  </a:cubicBezTo>
                  <a:cubicBezTo>
                    <a:pt x="250014" y="117331"/>
                    <a:pt x="246137" y="119929"/>
                    <a:pt x="239677" y="119929"/>
                  </a:cubicBezTo>
                  <a:cubicBezTo>
                    <a:pt x="239677" y="119929"/>
                    <a:pt x="239677" y="119929"/>
                    <a:pt x="239677" y="131619"/>
                  </a:cubicBezTo>
                  <a:cubicBezTo>
                    <a:pt x="239677" y="135515"/>
                    <a:pt x="237092" y="138113"/>
                    <a:pt x="233216" y="138113"/>
                  </a:cubicBezTo>
                  <a:cubicBezTo>
                    <a:pt x="229339" y="138113"/>
                    <a:pt x="225463" y="135515"/>
                    <a:pt x="225463" y="131619"/>
                  </a:cubicBezTo>
                  <a:cubicBezTo>
                    <a:pt x="225463" y="131619"/>
                    <a:pt x="225463" y="131619"/>
                    <a:pt x="225463" y="121228"/>
                  </a:cubicBezTo>
                  <a:cubicBezTo>
                    <a:pt x="217710" y="119929"/>
                    <a:pt x="211249" y="116032"/>
                    <a:pt x="206080" y="109538"/>
                  </a:cubicBezTo>
                  <a:cubicBezTo>
                    <a:pt x="204788" y="108239"/>
                    <a:pt x="204788" y="105641"/>
                    <a:pt x="206080" y="103044"/>
                  </a:cubicBezTo>
                  <a:cubicBezTo>
                    <a:pt x="207372" y="100446"/>
                    <a:pt x="208665" y="99147"/>
                    <a:pt x="211249" y="99147"/>
                  </a:cubicBezTo>
                  <a:cubicBezTo>
                    <a:pt x="211249" y="99147"/>
                    <a:pt x="211249" y="99147"/>
                    <a:pt x="216418" y="97848"/>
                  </a:cubicBezTo>
                  <a:cubicBezTo>
                    <a:pt x="219002" y="97848"/>
                    <a:pt x="221586" y="99147"/>
                    <a:pt x="222878" y="100446"/>
                  </a:cubicBezTo>
                  <a:cubicBezTo>
                    <a:pt x="225463" y="104343"/>
                    <a:pt x="228047" y="105641"/>
                    <a:pt x="233216" y="105641"/>
                  </a:cubicBezTo>
                  <a:cubicBezTo>
                    <a:pt x="239677" y="105641"/>
                    <a:pt x="239677" y="101745"/>
                    <a:pt x="239677" y="101745"/>
                  </a:cubicBezTo>
                  <a:cubicBezTo>
                    <a:pt x="239677" y="100446"/>
                    <a:pt x="239677" y="99147"/>
                    <a:pt x="238384" y="97848"/>
                  </a:cubicBezTo>
                  <a:cubicBezTo>
                    <a:pt x="237092" y="97848"/>
                    <a:pt x="235800" y="96549"/>
                    <a:pt x="231924" y="96549"/>
                  </a:cubicBezTo>
                  <a:cubicBezTo>
                    <a:pt x="221586" y="93952"/>
                    <a:pt x="213833" y="91354"/>
                    <a:pt x="211249" y="87457"/>
                  </a:cubicBezTo>
                  <a:cubicBezTo>
                    <a:pt x="207372" y="83560"/>
                    <a:pt x="206080" y="79664"/>
                    <a:pt x="206080" y="74468"/>
                  </a:cubicBezTo>
                  <a:cubicBezTo>
                    <a:pt x="206080" y="69273"/>
                    <a:pt x="207372" y="65376"/>
                    <a:pt x="211249" y="60181"/>
                  </a:cubicBezTo>
                  <a:cubicBezTo>
                    <a:pt x="213833" y="56284"/>
                    <a:pt x="219002" y="53686"/>
                    <a:pt x="225463" y="53686"/>
                  </a:cubicBezTo>
                  <a:cubicBezTo>
                    <a:pt x="225463" y="53686"/>
                    <a:pt x="225463" y="53686"/>
                    <a:pt x="225463" y="45893"/>
                  </a:cubicBezTo>
                  <a:cubicBezTo>
                    <a:pt x="225463" y="41996"/>
                    <a:pt x="229339" y="38100"/>
                    <a:pt x="233216" y="38100"/>
                  </a:cubicBezTo>
                  <a:close/>
                  <a:moveTo>
                    <a:pt x="117793" y="25400"/>
                  </a:moveTo>
                  <a:cubicBezTo>
                    <a:pt x="117793" y="25400"/>
                    <a:pt x="117793" y="25400"/>
                    <a:pt x="135915" y="25400"/>
                  </a:cubicBezTo>
                  <a:cubicBezTo>
                    <a:pt x="165687" y="25400"/>
                    <a:pt x="190281" y="50043"/>
                    <a:pt x="190281" y="79875"/>
                  </a:cubicBezTo>
                  <a:cubicBezTo>
                    <a:pt x="190281" y="79875"/>
                    <a:pt x="190281" y="79875"/>
                    <a:pt x="190281" y="96736"/>
                  </a:cubicBezTo>
                  <a:cubicBezTo>
                    <a:pt x="191575" y="99330"/>
                    <a:pt x="192870" y="103221"/>
                    <a:pt x="192870" y="107112"/>
                  </a:cubicBezTo>
                  <a:cubicBezTo>
                    <a:pt x="192870" y="107112"/>
                    <a:pt x="192870" y="107112"/>
                    <a:pt x="192870" y="118786"/>
                  </a:cubicBezTo>
                  <a:cubicBezTo>
                    <a:pt x="192870" y="123974"/>
                    <a:pt x="190281" y="127865"/>
                    <a:pt x="186397" y="131756"/>
                  </a:cubicBezTo>
                  <a:cubicBezTo>
                    <a:pt x="186397" y="134350"/>
                    <a:pt x="185103" y="138241"/>
                    <a:pt x="183809" y="140835"/>
                  </a:cubicBezTo>
                  <a:cubicBezTo>
                    <a:pt x="179925" y="148617"/>
                    <a:pt x="176042" y="156399"/>
                    <a:pt x="172159" y="162884"/>
                  </a:cubicBezTo>
                  <a:cubicBezTo>
                    <a:pt x="169570" y="165478"/>
                    <a:pt x="166981" y="169369"/>
                    <a:pt x="163098" y="173261"/>
                  </a:cubicBezTo>
                  <a:cubicBezTo>
                    <a:pt x="166981" y="175855"/>
                    <a:pt x="168275" y="177152"/>
                    <a:pt x="169570" y="181043"/>
                  </a:cubicBezTo>
                  <a:cubicBezTo>
                    <a:pt x="169570" y="181043"/>
                    <a:pt x="169570" y="181043"/>
                    <a:pt x="208403" y="192716"/>
                  </a:cubicBezTo>
                  <a:cubicBezTo>
                    <a:pt x="235586" y="200498"/>
                    <a:pt x="252413" y="314636"/>
                    <a:pt x="252413" y="319824"/>
                  </a:cubicBezTo>
                  <a:cubicBezTo>
                    <a:pt x="252413" y="326309"/>
                    <a:pt x="247235" y="330200"/>
                    <a:pt x="242058" y="330200"/>
                  </a:cubicBezTo>
                  <a:cubicBezTo>
                    <a:pt x="242058" y="330200"/>
                    <a:pt x="242058" y="330200"/>
                    <a:pt x="10355" y="330200"/>
                  </a:cubicBezTo>
                  <a:cubicBezTo>
                    <a:pt x="5178" y="330200"/>
                    <a:pt x="0" y="326309"/>
                    <a:pt x="0" y="319824"/>
                  </a:cubicBezTo>
                  <a:cubicBezTo>
                    <a:pt x="0" y="319824"/>
                    <a:pt x="1294" y="318527"/>
                    <a:pt x="1294" y="318527"/>
                  </a:cubicBezTo>
                  <a:cubicBezTo>
                    <a:pt x="1294" y="318527"/>
                    <a:pt x="16827" y="200498"/>
                    <a:pt x="44010" y="192716"/>
                  </a:cubicBezTo>
                  <a:cubicBezTo>
                    <a:pt x="44010" y="192716"/>
                    <a:pt x="44010" y="192716"/>
                    <a:pt x="82843" y="181043"/>
                  </a:cubicBezTo>
                  <a:cubicBezTo>
                    <a:pt x="84138" y="177152"/>
                    <a:pt x="86727" y="175855"/>
                    <a:pt x="89315" y="173261"/>
                  </a:cubicBezTo>
                  <a:cubicBezTo>
                    <a:pt x="85432" y="169369"/>
                    <a:pt x="82843" y="165478"/>
                    <a:pt x="81549" y="162884"/>
                  </a:cubicBezTo>
                  <a:cubicBezTo>
                    <a:pt x="76371" y="156399"/>
                    <a:pt x="72488" y="148617"/>
                    <a:pt x="69899" y="140835"/>
                  </a:cubicBezTo>
                  <a:cubicBezTo>
                    <a:pt x="68604" y="138241"/>
                    <a:pt x="67310" y="134350"/>
                    <a:pt x="66016" y="131756"/>
                  </a:cubicBezTo>
                  <a:cubicBezTo>
                    <a:pt x="62132" y="127865"/>
                    <a:pt x="59543" y="123974"/>
                    <a:pt x="59543" y="118786"/>
                  </a:cubicBezTo>
                  <a:cubicBezTo>
                    <a:pt x="59543" y="118786"/>
                    <a:pt x="59543" y="118786"/>
                    <a:pt x="59543" y="107112"/>
                  </a:cubicBezTo>
                  <a:cubicBezTo>
                    <a:pt x="59543" y="103221"/>
                    <a:pt x="60838" y="99330"/>
                    <a:pt x="63427" y="96736"/>
                  </a:cubicBezTo>
                  <a:cubicBezTo>
                    <a:pt x="63427" y="96736"/>
                    <a:pt x="63427" y="96736"/>
                    <a:pt x="63427" y="79875"/>
                  </a:cubicBezTo>
                  <a:cubicBezTo>
                    <a:pt x="63427" y="50043"/>
                    <a:pt x="88021" y="25400"/>
                    <a:pt x="117793" y="25400"/>
                  </a:cubicBezTo>
                  <a:close/>
                  <a:moveTo>
                    <a:pt x="226732" y="0"/>
                  </a:moveTo>
                  <a:cubicBezTo>
                    <a:pt x="275846" y="0"/>
                    <a:pt x="315913" y="40232"/>
                    <a:pt x="315913" y="89549"/>
                  </a:cubicBezTo>
                  <a:cubicBezTo>
                    <a:pt x="315913" y="138866"/>
                    <a:pt x="275846" y="177800"/>
                    <a:pt x="226732" y="177800"/>
                  </a:cubicBezTo>
                  <a:cubicBezTo>
                    <a:pt x="212515" y="177800"/>
                    <a:pt x="199590" y="175205"/>
                    <a:pt x="187958" y="170013"/>
                  </a:cubicBezTo>
                  <a:cubicBezTo>
                    <a:pt x="191835" y="164822"/>
                    <a:pt x="194420" y="158333"/>
                    <a:pt x="197005" y="153142"/>
                  </a:cubicBezTo>
                  <a:cubicBezTo>
                    <a:pt x="206053" y="157035"/>
                    <a:pt x="216392" y="159631"/>
                    <a:pt x="226732" y="159631"/>
                  </a:cubicBezTo>
                  <a:cubicBezTo>
                    <a:pt x="265506" y="159631"/>
                    <a:pt x="296526" y="128483"/>
                    <a:pt x="296526" y="89549"/>
                  </a:cubicBezTo>
                  <a:cubicBezTo>
                    <a:pt x="296526" y="50614"/>
                    <a:pt x="265506" y="19467"/>
                    <a:pt x="226732" y="19467"/>
                  </a:cubicBezTo>
                  <a:cubicBezTo>
                    <a:pt x="211222" y="19467"/>
                    <a:pt x="197005" y="24658"/>
                    <a:pt x="185373" y="32445"/>
                  </a:cubicBezTo>
                  <a:cubicBezTo>
                    <a:pt x="180203" y="27254"/>
                    <a:pt x="176326" y="23360"/>
                    <a:pt x="169863" y="20765"/>
                  </a:cubicBezTo>
                  <a:cubicBezTo>
                    <a:pt x="185373" y="7787"/>
                    <a:pt x="204760" y="0"/>
                    <a:pt x="22673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6" name="椭圆 57"/>
            <p:cNvSpPr/>
            <p:nvPr/>
          </p:nvSpPr>
          <p:spPr>
            <a:xfrm>
              <a:off x="4401883" y="3894381"/>
              <a:ext cx="466926" cy="449136"/>
            </a:xfrm>
            <a:custGeom>
              <a:avLst/>
              <a:gdLst>
                <a:gd name="connsiteX0" fmla="*/ 251409 w 333376"/>
                <a:gd name="connsiteY0" fmla="*/ 227087 h 320675"/>
                <a:gd name="connsiteX1" fmla="*/ 258050 w 333376"/>
                <a:gd name="connsiteY1" fmla="*/ 230742 h 320675"/>
                <a:gd name="connsiteX2" fmla="*/ 256754 w 333376"/>
                <a:gd name="connsiteY2" fmla="*/ 245361 h 320675"/>
                <a:gd name="connsiteX3" fmla="*/ 216581 w 333376"/>
                <a:gd name="connsiteY3" fmla="*/ 279917 h 320675"/>
                <a:gd name="connsiteX4" fmla="*/ 210101 w 333376"/>
                <a:gd name="connsiteY4" fmla="*/ 282575 h 320675"/>
                <a:gd name="connsiteX5" fmla="*/ 202326 w 333376"/>
                <a:gd name="connsiteY5" fmla="*/ 278588 h 320675"/>
                <a:gd name="connsiteX6" fmla="*/ 203622 w 333376"/>
                <a:gd name="connsiteY6" fmla="*/ 263968 h 320675"/>
                <a:gd name="connsiteX7" fmla="*/ 243795 w 333376"/>
                <a:gd name="connsiteY7" fmla="*/ 229412 h 320675"/>
                <a:gd name="connsiteX8" fmla="*/ 251409 w 333376"/>
                <a:gd name="connsiteY8" fmla="*/ 227087 h 320675"/>
                <a:gd name="connsiteX9" fmla="*/ 85142 w 333376"/>
                <a:gd name="connsiteY9" fmla="*/ 227087 h 320675"/>
                <a:gd name="connsiteX10" fmla="*/ 92756 w 333376"/>
                <a:gd name="connsiteY10" fmla="*/ 229412 h 320675"/>
                <a:gd name="connsiteX11" fmla="*/ 132929 w 333376"/>
                <a:gd name="connsiteY11" fmla="*/ 263968 h 320675"/>
                <a:gd name="connsiteX12" fmla="*/ 134225 w 333376"/>
                <a:gd name="connsiteY12" fmla="*/ 278588 h 320675"/>
                <a:gd name="connsiteX13" fmla="*/ 126450 w 333376"/>
                <a:gd name="connsiteY13" fmla="*/ 282575 h 320675"/>
                <a:gd name="connsiteX14" fmla="*/ 119970 w 333376"/>
                <a:gd name="connsiteY14" fmla="*/ 279917 h 320675"/>
                <a:gd name="connsiteX15" fmla="*/ 79797 w 333376"/>
                <a:gd name="connsiteY15" fmla="*/ 245361 h 320675"/>
                <a:gd name="connsiteX16" fmla="*/ 78501 w 333376"/>
                <a:gd name="connsiteY16" fmla="*/ 230742 h 320675"/>
                <a:gd name="connsiteX17" fmla="*/ 85142 w 333376"/>
                <a:gd name="connsiteY17" fmla="*/ 227087 h 320675"/>
                <a:gd name="connsiteX18" fmla="*/ 188006 w 333376"/>
                <a:gd name="connsiteY18" fmla="*/ 147637 h 320675"/>
                <a:gd name="connsiteX19" fmla="*/ 214313 w 333376"/>
                <a:gd name="connsiteY19" fmla="*/ 223669 h 320675"/>
                <a:gd name="connsiteX20" fmla="*/ 205106 w 333376"/>
                <a:gd name="connsiteY20" fmla="*/ 232845 h 320675"/>
                <a:gd name="connsiteX21" fmla="*/ 195898 w 333376"/>
                <a:gd name="connsiteY21" fmla="*/ 223669 h 320675"/>
                <a:gd name="connsiteX22" fmla="*/ 191952 w 333376"/>
                <a:gd name="connsiteY22" fmla="*/ 189586 h 320675"/>
                <a:gd name="connsiteX23" fmla="*/ 191952 w 333376"/>
                <a:gd name="connsiteY23" fmla="*/ 221047 h 320675"/>
                <a:gd name="connsiteX24" fmla="*/ 188006 w 333376"/>
                <a:gd name="connsiteY24" fmla="*/ 232845 h 320675"/>
                <a:gd name="connsiteX25" fmla="*/ 188006 w 333376"/>
                <a:gd name="connsiteY25" fmla="*/ 311499 h 320675"/>
                <a:gd name="connsiteX26" fmla="*/ 178798 w 333376"/>
                <a:gd name="connsiteY26" fmla="*/ 320675 h 320675"/>
                <a:gd name="connsiteX27" fmla="*/ 169591 w 333376"/>
                <a:gd name="connsiteY27" fmla="*/ 311499 h 320675"/>
                <a:gd name="connsiteX28" fmla="*/ 168275 w 333376"/>
                <a:gd name="connsiteY28" fmla="*/ 311499 h 320675"/>
                <a:gd name="connsiteX29" fmla="*/ 159068 w 333376"/>
                <a:gd name="connsiteY29" fmla="*/ 320675 h 320675"/>
                <a:gd name="connsiteX30" fmla="*/ 148545 w 333376"/>
                <a:gd name="connsiteY30" fmla="*/ 311499 h 320675"/>
                <a:gd name="connsiteX31" fmla="*/ 148545 w 333376"/>
                <a:gd name="connsiteY31" fmla="*/ 234156 h 320675"/>
                <a:gd name="connsiteX32" fmla="*/ 145914 w 333376"/>
                <a:gd name="connsiteY32" fmla="*/ 222358 h 320675"/>
                <a:gd name="connsiteX33" fmla="*/ 145914 w 333376"/>
                <a:gd name="connsiteY33" fmla="*/ 192208 h 320675"/>
                <a:gd name="connsiteX34" fmla="*/ 141968 w 333376"/>
                <a:gd name="connsiteY34" fmla="*/ 224980 h 320675"/>
                <a:gd name="connsiteX35" fmla="*/ 132761 w 333376"/>
                <a:gd name="connsiteY35" fmla="*/ 235467 h 320675"/>
                <a:gd name="connsiteX36" fmla="*/ 123553 w 333376"/>
                <a:gd name="connsiteY36" fmla="*/ 224980 h 320675"/>
                <a:gd name="connsiteX37" fmla="*/ 149860 w 333376"/>
                <a:gd name="connsiteY37" fmla="*/ 150259 h 320675"/>
                <a:gd name="connsiteX38" fmla="*/ 168275 w 333376"/>
                <a:gd name="connsiteY38" fmla="*/ 175166 h 320675"/>
                <a:gd name="connsiteX39" fmla="*/ 188006 w 333376"/>
                <a:gd name="connsiteY39" fmla="*/ 147637 h 320675"/>
                <a:gd name="connsiteX40" fmla="*/ 168414 w 333376"/>
                <a:gd name="connsiteY40" fmla="*/ 138112 h 320675"/>
                <a:gd name="connsiteX41" fmla="*/ 174971 w 333376"/>
                <a:gd name="connsiteY41" fmla="*/ 141922 h 320675"/>
                <a:gd name="connsiteX42" fmla="*/ 180217 w 333376"/>
                <a:gd name="connsiteY42" fmla="*/ 139382 h 320675"/>
                <a:gd name="connsiteX43" fmla="*/ 182840 w 333376"/>
                <a:gd name="connsiteY43" fmla="*/ 139382 h 320675"/>
                <a:gd name="connsiteX44" fmla="*/ 184151 w 333376"/>
                <a:gd name="connsiteY44" fmla="*/ 141922 h 320675"/>
                <a:gd name="connsiteX45" fmla="*/ 184151 w 333376"/>
                <a:gd name="connsiteY45" fmla="*/ 148272 h 320675"/>
                <a:gd name="connsiteX46" fmla="*/ 182840 w 333376"/>
                <a:gd name="connsiteY46" fmla="*/ 150812 h 320675"/>
                <a:gd name="connsiteX47" fmla="*/ 180217 w 333376"/>
                <a:gd name="connsiteY47" fmla="*/ 150812 h 320675"/>
                <a:gd name="connsiteX48" fmla="*/ 173659 w 333376"/>
                <a:gd name="connsiteY48" fmla="*/ 149542 h 320675"/>
                <a:gd name="connsiteX49" fmla="*/ 169725 w 333376"/>
                <a:gd name="connsiteY49" fmla="*/ 150812 h 320675"/>
                <a:gd name="connsiteX50" fmla="*/ 164479 w 333376"/>
                <a:gd name="connsiteY50" fmla="*/ 149542 h 320675"/>
                <a:gd name="connsiteX51" fmla="*/ 157922 w 333376"/>
                <a:gd name="connsiteY51" fmla="*/ 150812 h 320675"/>
                <a:gd name="connsiteX52" fmla="*/ 155299 w 333376"/>
                <a:gd name="connsiteY52" fmla="*/ 150812 h 320675"/>
                <a:gd name="connsiteX53" fmla="*/ 153988 w 333376"/>
                <a:gd name="connsiteY53" fmla="*/ 148272 h 320675"/>
                <a:gd name="connsiteX54" fmla="*/ 153988 w 333376"/>
                <a:gd name="connsiteY54" fmla="*/ 141922 h 320675"/>
                <a:gd name="connsiteX55" fmla="*/ 155299 w 333376"/>
                <a:gd name="connsiteY55" fmla="*/ 139382 h 320675"/>
                <a:gd name="connsiteX56" fmla="*/ 157922 w 333376"/>
                <a:gd name="connsiteY56" fmla="*/ 139382 h 320675"/>
                <a:gd name="connsiteX57" fmla="*/ 163168 w 333376"/>
                <a:gd name="connsiteY57" fmla="*/ 141922 h 320675"/>
                <a:gd name="connsiteX58" fmla="*/ 168414 w 333376"/>
                <a:gd name="connsiteY58" fmla="*/ 138112 h 320675"/>
                <a:gd name="connsiteX59" fmla="*/ 307312 w 333376"/>
                <a:gd name="connsiteY59" fmla="*/ 88900 h 320675"/>
                <a:gd name="connsiteX60" fmla="*/ 333376 w 333376"/>
                <a:gd name="connsiteY60" fmla="*/ 161661 h 320675"/>
                <a:gd name="connsiteX61" fmla="*/ 324254 w 333376"/>
                <a:gd name="connsiteY61" fmla="*/ 170921 h 320675"/>
                <a:gd name="connsiteX62" fmla="*/ 315132 w 333376"/>
                <a:gd name="connsiteY62" fmla="*/ 161661 h 320675"/>
                <a:gd name="connsiteX63" fmla="*/ 311222 w 333376"/>
                <a:gd name="connsiteY63" fmla="*/ 129911 h 320675"/>
                <a:gd name="connsiteX64" fmla="*/ 311222 w 333376"/>
                <a:gd name="connsiteY64" fmla="*/ 159015 h 320675"/>
                <a:gd name="connsiteX65" fmla="*/ 308616 w 333376"/>
                <a:gd name="connsiteY65" fmla="*/ 170921 h 320675"/>
                <a:gd name="connsiteX66" fmla="*/ 308616 w 333376"/>
                <a:gd name="connsiteY66" fmla="*/ 246328 h 320675"/>
                <a:gd name="connsiteX67" fmla="*/ 299493 w 333376"/>
                <a:gd name="connsiteY67" fmla="*/ 255588 h 320675"/>
                <a:gd name="connsiteX68" fmla="*/ 290371 w 333376"/>
                <a:gd name="connsiteY68" fmla="*/ 246328 h 320675"/>
                <a:gd name="connsiteX69" fmla="*/ 289068 w 333376"/>
                <a:gd name="connsiteY69" fmla="*/ 246328 h 320675"/>
                <a:gd name="connsiteX70" fmla="*/ 279946 w 333376"/>
                <a:gd name="connsiteY70" fmla="*/ 255588 h 320675"/>
                <a:gd name="connsiteX71" fmla="*/ 270823 w 333376"/>
                <a:gd name="connsiteY71" fmla="*/ 246328 h 320675"/>
                <a:gd name="connsiteX72" fmla="*/ 270823 w 333376"/>
                <a:gd name="connsiteY72" fmla="*/ 172244 h 320675"/>
                <a:gd name="connsiteX73" fmla="*/ 268217 w 333376"/>
                <a:gd name="connsiteY73" fmla="*/ 160338 h 320675"/>
                <a:gd name="connsiteX74" fmla="*/ 268217 w 333376"/>
                <a:gd name="connsiteY74" fmla="*/ 131234 h 320675"/>
                <a:gd name="connsiteX75" fmla="*/ 264308 w 333376"/>
                <a:gd name="connsiteY75" fmla="*/ 164307 h 320675"/>
                <a:gd name="connsiteX76" fmla="*/ 255185 w 333376"/>
                <a:gd name="connsiteY76" fmla="*/ 172244 h 320675"/>
                <a:gd name="connsiteX77" fmla="*/ 246063 w 333376"/>
                <a:gd name="connsiteY77" fmla="*/ 164307 h 320675"/>
                <a:gd name="connsiteX78" fmla="*/ 272127 w 333376"/>
                <a:gd name="connsiteY78" fmla="*/ 91546 h 320675"/>
                <a:gd name="connsiteX79" fmla="*/ 289068 w 333376"/>
                <a:gd name="connsiteY79" fmla="*/ 115359 h 320675"/>
                <a:gd name="connsiteX80" fmla="*/ 307312 w 333376"/>
                <a:gd name="connsiteY80" fmla="*/ 88900 h 320675"/>
                <a:gd name="connsiteX81" fmla="*/ 168276 w 333376"/>
                <a:gd name="connsiteY81" fmla="*/ 88900 h 320675"/>
                <a:gd name="connsiteX82" fmla="*/ 192089 w 333376"/>
                <a:gd name="connsiteY82" fmla="*/ 112713 h 320675"/>
                <a:gd name="connsiteX83" fmla="*/ 168276 w 333376"/>
                <a:gd name="connsiteY83" fmla="*/ 136526 h 320675"/>
                <a:gd name="connsiteX84" fmla="*/ 144463 w 333376"/>
                <a:gd name="connsiteY84" fmla="*/ 112713 h 320675"/>
                <a:gd name="connsiteX85" fmla="*/ 168276 w 333376"/>
                <a:gd name="connsiteY85" fmla="*/ 88900 h 320675"/>
                <a:gd name="connsiteX86" fmla="*/ 62177 w 333376"/>
                <a:gd name="connsiteY86" fmla="*/ 88900 h 320675"/>
                <a:gd name="connsiteX87" fmla="*/ 87313 w 333376"/>
                <a:gd name="connsiteY87" fmla="*/ 161661 h 320675"/>
                <a:gd name="connsiteX88" fmla="*/ 78052 w 333376"/>
                <a:gd name="connsiteY88" fmla="*/ 170921 h 320675"/>
                <a:gd name="connsiteX89" fmla="*/ 70115 w 333376"/>
                <a:gd name="connsiteY89" fmla="*/ 161661 h 320675"/>
                <a:gd name="connsiteX90" fmla="*/ 66146 w 333376"/>
                <a:gd name="connsiteY90" fmla="*/ 129911 h 320675"/>
                <a:gd name="connsiteX91" fmla="*/ 66146 w 333376"/>
                <a:gd name="connsiteY91" fmla="*/ 159015 h 320675"/>
                <a:gd name="connsiteX92" fmla="*/ 63500 w 333376"/>
                <a:gd name="connsiteY92" fmla="*/ 170921 h 320675"/>
                <a:gd name="connsiteX93" fmla="*/ 63500 w 333376"/>
                <a:gd name="connsiteY93" fmla="*/ 246328 h 320675"/>
                <a:gd name="connsiteX94" fmla="*/ 54240 w 333376"/>
                <a:gd name="connsiteY94" fmla="*/ 255588 h 320675"/>
                <a:gd name="connsiteX95" fmla="*/ 44979 w 333376"/>
                <a:gd name="connsiteY95" fmla="*/ 246328 h 320675"/>
                <a:gd name="connsiteX96" fmla="*/ 43656 w 333376"/>
                <a:gd name="connsiteY96" fmla="*/ 246328 h 320675"/>
                <a:gd name="connsiteX97" fmla="*/ 34396 w 333376"/>
                <a:gd name="connsiteY97" fmla="*/ 255588 h 320675"/>
                <a:gd name="connsiteX98" fmla="*/ 25135 w 333376"/>
                <a:gd name="connsiteY98" fmla="*/ 246328 h 320675"/>
                <a:gd name="connsiteX99" fmla="*/ 25135 w 333376"/>
                <a:gd name="connsiteY99" fmla="*/ 172244 h 320675"/>
                <a:gd name="connsiteX100" fmla="*/ 21167 w 333376"/>
                <a:gd name="connsiteY100" fmla="*/ 160338 h 320675"/>
                <a:gd name="connsiteX101" fmla="*/ 21167 w 333376"/>
                <a:gd name="connsiteY101" fmla="*/ 131234 h 320675"/>
                <a:gd name="connsiteX102" fmla="*/ 18521 w 333376"/>
                <a:gd name="connsiteY102" fmla="*/ 164307 h 320675"/>
                <a:gd name="connsiteX103" fmla="*/ 9260 w 333376"/>
                <a:gd name="connsiteY103" fmla="*/ 172244 h 320675"/>
                <a:gd name="connsiteX104" fmla="*/ 0 w 333376"/>
                <a:gd name="connsiteY104" fmla="*/ 164307 h 320675"/>
                <a:gd name="connsiteX105" fmla="*/ 25135 w 333376"/>
                <a:gd name="connsiteY105" fmla="*/ 91546 h 320675"/>
                <a:gd name="connsiteX106" fmla="*/ 43656 w 333376"/>
                <a:gd name="connsiteY106" fmla="*/ 115359 h 320675"/>
                <a:gd name="connsiteX107" fmla="*/ 62177 w 333376"/>
                <a:gd name="connsiteY107" fmla="*/ 88900 h 320675"/>
                <a:gd name="connsiteX108" fmla="*/ 290362 w 333376"/>
                <a:gd name="connsiteY108" fmla="*/ 80962 h 320675"/>
                <a:gd name="connsiteX109" fmla="*/ 295502 w 333376"/>
                <a:gd name="connsiteY109" fmla="*/ 83784 h 320675"/>
                <a:gd name="connsiteX110" fmla="*/ 300643 w 333376"/>
                <a:gd name="connsiteY110" fmla="*/ 82373 h 320675"/>
                <a:gd name="connsiteX111" fmla="*/ 303213 w 333376"/>
                <a:gd name="connsiteY111" fmla="*/ 82373 h 320675"/>
                <a:gd name="connsiteX112" fmla="*/ 303213 w 333376"/>
                <a:gd name="connsiteY112" fmla="*/ 83784 h 320675"/>
                <a:gd name="connsiteX113" fmla="*/ 303213 w 333376"/>
                <a:gd name="connsiteY113" fmla="*/ 90840 h 320675"/>
                <a:gd name="connsiteX114" fmla="*/ 303213 w 333376"/>
                <a:gd name="connsiteY114" fmla="*/ 93662 h 320675"/>
                <a:gd name="connsiteX115" fmla="*/ 300643 w 333376"/>
                <a:gd name="connsiteY115" fmla="*/ 93662 h 320675"/>
                <a:gd name="connsiteX116" fmla="*/ 294217 w 333376"/>
                <a:gd name="connsiteY116" fmla="*/ 92251 h 320675"/>
                <a:gd name="connsiteX117" fmla="*/ 290362 w 333376"/>
                <a:gd name="connsiteY117" fmla="*/ 93662 h 320675"/>
                <a:gd name="connsiteX118" fmla="*/ 285221 w 333376"/>
                <a:gd name="connsiteY118" fmla="*/ 92251 h 320675"/>
                <a:gd name="connsiteX119" fmla="*/ 278795 w 333376"/>
                <a:gd name="connsiteY119" fmla="*/ 93662 h 320675"/>
                <a:gd name="connsiteX120" fmla="*/ 277510 w 333376"/>
                <a:gd name="connsiteY120" fmla="*/ 93662 h 320675"/>
                <a:gd name="connsiteX121" fmla="*/ 276225 w 333376"/>
                <a:gd name="connsiteY121" fmla="*/ 90840 h 320675"/>
                <a:gd name="connsiteX122" fmla="*/ 276225 w 333376"/>
                <a:gd name="connsiteY122" fmla="*/ 83784 h 320675"/>
                <a:gd name="connsiteX123" fmla="*/ 277510 w 333376"/>
                <a:gd name="connsiteY123" fmla="*/ 82373 h 320675"/>
                <a:gd name="connsiteX124" fmla="*/ 278795 w 333376"/>
                <a:gd name="connsiteY124" fmla="*/ 82373 h 320675"/>
                <a:gd name="connsiteX125" fmla="*/ 283936 w 333376"/>
                <a:gd name="connsiteY125" fmla="*/ 83784 h 320675"/>
                <a:gd name="connsiteX126" fmla="*/ 290362 w 333376"/>
                <a:gd name="connsiteY126" fmla="*/ 80962 h 320675"/>
                <a:gd name="connsiteX127" fmla="*/ 43656 w 333376"/>
                <a:gd name="connsiteY127" fmla="*/ 80962 h 320675"/>
                <a:gd name="connsiteX128" fmla="*/ 49141 w 333376"/>
                <a:gd name="connsiteY128" fmla="*/ 83820 h 320675"/>
                <a:gd name="connsiteX129" fmla="*/ 54625 w 333376"/>
                <a:gd name="connsiteY129" fmla="*/ 82391 h 320675"/>
                <a:gd name="connsiteX130" fmla="*/ 57367 w 333376"/>
                <a:gd name="connsiteY130" fmla="*/ 82391 h 320675"/>
                <a:gd name="connsiteX131" fmla="*/ 58738 w 333376"/>
                <a:gd name="connsiteY131" fmla="*/ 83820 h 320675"/>
                <a:gd name="connsiteX132" fmla="*/ 58738 w 333376"/>
                <a:gd name="connsiteY132" fmla="*/ 90964 h 320675"/>
                <a:gd name="connsiteX133" fmla="*/ 57367 w 333376"/>
                <a:gd name="connsiteY133" fmla="*/ 93821 h 320675"/>
                <a:gd name="connsiteX134" fmla="*/ 55996 w 333376"/>
                <a:gd name="connsiteY134" fmla="*/ 93821 h 320675"/>
                <a:gd name="connsiteX135" fmla="*/ 49141 w 333376"/>
                <a:gd name="connsiteY135" fmla="*/ 92393 h 320675"/>
                <a:gd name="connsiteX136" fmla="*/ 43656 w 333376"/>
                <a:gd name="connsiteY136" fmla="*/ 95250 h 320675"/>
                <a:gd name="connsiteX137" fmla="*/ 39543 w 333376"/>
                <a:gd name="connsiteY137" fmla="*/ 92393 h 320675"/>
                <a:gd name="connsiteX138" fmla="*/ 32688 w 333376"/>
                <a:gd name="connsiteY138" fmla="*/ 93821 h 320675"/>
                <a:gd name="connsiteX139" fmla="*/ 29946 w 333376"/>
                <a:gd name="connsiteY139" fmla="*/ 93821 h 320675"/>
                <a:gd name="connsiteX140" fmla="*/ 28575 w 333376"/>
                <a:gd name="connsiteY140" fmla="*/ 90964 h 320675"/>
                <a:gd name="connsiteX141" fmla="*/ 28575 w 333376"/>
                <a:gd name="connsiteY141" fmla="*/ 83820 h 320675"/>
                <a:gd name="connsiteX142" fmla="*/ 29946 w 333376"/>
                <a:gd name="connsiteY142" fmla="*/ 82391 h 320675"/>
                <a:gd name="connsiteX143" fmla="*/ 32688 w 333376"/>
                <a:gd name="connsiteY143" fmla="*/ 82391 h 320675"/>
                <a:gd name="connsiteX144" fmla="*/ 38172 w 333376"/>
                <a:gd name="connsiteY144" fmla="*/ 83820 h 320675"/>
                <a:gd name="connsiteX145" fmla="*/ 43656 w 333376"/>
                <a:gd name="connsiteY145" fmla="*/ 80962 h 320675"/>
                <a:gd name="connsiteX146" fmla="*/ 288925 w 333376"/>
                <a:gd name="connsiteY146" fmla="*/ 34925 h 320675"/>
                <a:gd name="connsiteX147" fmla="*/ 311150 w 333376"/>
                <a:gd name="connsiteY147" fmla="*/ 57150 h 320675"/>
                <a:gd name="connsiteX148" fmla="*/ 288925 w 333376"/>
                <a:gd name="connsiteY148" fmla="*/ 79375 h 320675"/>
                <a:gd name="connsiteX149" fmla="*/ 266700 w 333376"/>
                <a:gd name="connsiteY149" fmla="*/ 57150 h 320675"/>
                <a:gd name="connsiteX150" fmla="*/ 288925 w 333376"/>
                <a:gd name="connsiteY150" fmla="*/ 34925 h 320675"/>
                <a:gd name="connsiteX151" fmla="*/ 44450 w 333376"/>
                <a:gd name="connsiteY151" fmla="*/ 34925 h 320675"/>
                <a:gd name="connsiteX152" fmla="*/ 66675 w 333376"/>
                <a:gd name="connsiteY152" fmla="*/ 57150 h 320675"/>
                <a:gd name="connsiteX153" fmla="*/ 44450 w 333376"/>
                <a:gd name="connsiteY153" fmla="*/ 79375 h 320675"/>
                <a:gd name="connsiteX154" fmla="*/ 22225 w 333376"/>
                <a:gd name="connsiteY154" fmla="*/ 57150 h 320675"/>
                <a:gd name="connsiteX155" fmla="*/ 44450 w 333376"/>
                <a:gd name="connsiteY155" fmla="*/ 34925 h 320675"/>
                <a:gd name="connsiteX156" fmla="*/ 177842 w 333376"/>
                <a:gd name="connsiteY156" fmla="*/ 30162 h 320675"/>
                <a:gd name="connsiteX157" fmla="*/ 192088 w 333376"/>
                <a:gd name="connsiteY157" fmla="*/ 72289 h 320675"/>
                <a:gd name="connsiteX158" fmla="*/ 186908 w 333376"/>
                <a:gd name="connsiteY158" fmla="*/ 77555 h 320675"/>
                <a:gd name="connsiteX159" fmla="*/ 181727 w 333376"/>
                <a:gd name="connsiteY159" fmla="*/ 72289 h 320675"/>
                <a:gd name="connsiteX160" fmla="*/ 180432 w 333376"/>
                <a:gd name="connsiteY160" fmla="*/ 53859 h 320675"/>
                <a:gd name="connsiteX161" fmla="*/ 180432 w 333376"/>
                <a:gd name="connsiteY161" fmla="*/ 70973 h 320675"/>
                <a:gd name="connsiteX162" fmla="*/ 179137 w 333376"/>
                <a:gd name="connsiteY162" fmla="*/ 77555 h 320675"/>
                <a:gd name="connsiteX163" fmla="*/ 179137 w 333376"/>
                <a:gd name="connsiteY163" fmla="*/ 82821 h 320675"/>
                <a:gd name="connsiteX164" fmla="*/ 157121 w 333376"/>
                <a:gd name="connsiteY164" fmla="*/ 84137 h 320675"/>
                <a:gd name="connsiteX165" fmla="*/ 157121 w 333376"/>
                <a:gd name="connsiteY165" fmla="*/ 78871 h 320675"/>
                <a:gd name="connsiteX166" fmla="*/ 155826 w 333376"/>
                <a:gd name="connsiteY166" fmla="*/ 72289 h 320675"/>
                <a:gd name="connsiteX167" fmla="*/ 155826 w 333376"/>
                <a:gd name="connsiteY167" fmla="*/ 55175 h 320675"/>
                <a:gd name="connsiteX168" fmla="*/ 153236 w 333376"/>
                <a:gd name="connsiteY168" fmla="*/ 73606 h 320675"/>
                <a:gd name="connsiteX169" fmla="*/ 148055 w 333376"/>
                <a:gd name="connsiteY169" fmla="*/ 78871 h 320675"/>
                <a:gd name="connsiteX170" fmla="*/ 142875 w 333376"/>
                <a:gd name="connsiteY170" fmla="*/ 73606 h 320675"/>
                <a:gd name="connsiteX171" fmla="*/ 157121 w 333376"/>
                <a:gd name="connsiteY171" fmla="*/ 31479 h 320675"/>
                <a:gd name="connsiteX172" fmla="*/ 167481 w 333376"/>
                <a:gd name="connsiteY172" fmla="*/ 45960 h 320675"/>
                <a:gd name="connsiteX173" fmla="*/ 168777 w 333376"/>
                <a:gd name="connsiteY173" fmla="*/ 43985 h 320675"/>
                <a:gd name="connsiteX174" fmla="*/ 175759 w 333376"/>
                <a:gd name="connsiteY174" fmla="*/ 33338 h 320675"/>
                <a:gd name="connsiteX175" fmla="*/ 176458 w 333376"/>
                <a:gd name="connsiteY175" fmla="*/ 33338 h 320675"/>
                <a:gd name="connsiteX176" fmla="*/ 177801 w 333376"/>
                <a:gd name="connsiteY176" fmla="*/ 31751 h 320675"/>
                <a:gd name="connsiteX177" fmla="*/ 177801 w 333376"/>
                <a:gd name="connsiteY177" fmla="*/ 30225 h 320675"/>
                <a:gd name="connsiteX178" fmla="*/ 208481 w 333376"/>
                <a:gd name="connsiteY178" fmla="*/ 25427 h 320675"/>
                <a:gd name="connsiteX179" fmla="*/ 216581 w 333376"/>
                <a:gd name="connsiteY179" fmla="*/ 27689 h 320675"/>
                <a:gd name="connsiteX180" fmla="*/ 256754 w 333376"/>
                <a:gd name="connsiteY180" fmla="*/ 61285 h 320675"/>
                <a:gd name="connsiteX181" fmla="*/ 258050 w 333376"/>
                <a:gd name="connsiteY181" fmla="*/ 75499 h 320675"/>
                <a:gd name="connsiteX182" fmla="*/ 250275 w 333376"/>
                <a:gd name="connsiteY182" fmla="*/ 79375 h 320675"/>
                <a:gd name="connsiteX183" fmla="*/ 243795 w 333376"/>
                <a:gd name="connsiteY183" fmla="*/ 76791 h 320675"/>
                <a:gd name="connsiteX184" fmla="*/ 203622 w 333376"/>
                <a:gd name="connsiteY184" fmla="*/ 43195 h 320675"/>
                <a:gd name="connsiteX185" fmla="*/ 202326 w 333376"/>
                <a:gd name="connsiteY185" fmla="*/ 28981 h 320675"/>
                <a:gd name="connsiteX186" fmla="*/ 208481 w 333376"/>
                <a:gd name="connsiteY186" fmla="*/ 25427 h 320675"/>
                <a:gd name="connsiteX187" fmla="*/ 127584 w 333376"/>
                <a:gd name="connsiteY187" fmla="*/ 25427 h 320675"/>
                <a:gd name="connsiteX188" fmla="*/ 134225 w 333376"/>
                <a:gd name="connsiteY188" fmla="*/ 28981 h 320675"/>
                <a:gd name="connsiteX189" fmla="*/ 132929 w 333376"/>
                <a:gd name="connsiteY189" fmla="*/ 43195 h 320675"/>
                <a:gd name="connsiteX190" fmla="*/ 92756 w 333376"/>
                <a:gd name="connsiteY190" fmla="*/ 76791 h 320675"/>
                <a:gd name="connsiteX191" fmla="*/ 86276 w 333376"/>
                <a:gd name="connsiteY191" fmla="*/ 79375 h 320675"/>
                <a:gd name="connsiteX192" fmla="*/ 78501 w 333376"/>
                <a:gd name="connsiteY192" fmla="*/ 75499 h 320675"/>
                <a:gd name="connsiteX193" fmla="*/ 79797 w 333376"/>
                <a:gd name="connsiteY193" fmla="*/ 61285 h 320675"/>
                <a:gd name="connsiteX194" fmla="*/ 119970 w 333376"/>
                <a:gd name="connsiteY194" fmla="*/ 27689 h 320675"/>
                <a:gd name="connsiteX195" fmla="*/ 127584 w 333376"/>
                <a:gd name="connsiteY195" fmla="*/ 25427 h 320675"/>
                <a:gd name="connsiteX196" fmla="*/ 161681 w 333376"/>
                <a:gd name="connsiteY196" fmla="*/ 25400 h 320675"/>
                <a:gd name="connsiteX197" fmla="*/ 163025 w 333376"/>
                <a:gd name="connsiteY197" fmla="*/ 25400 h 320675"/>
                <a:gd name="connsiteX198" fmla="*/ 165711 w 333376"/>
                <a:gd name="connsiteY198" fmla="*/ 26988 h 320675"/>
                <a:gd name="connsiteX199" fmla="*/ 168398 w 333376"/>
                <a:gd name="connsiteY199" fmla="*/ 25400 h 320675"/>
                <a:gd name="connsiteX200" fmla="*/ 172428 w 333376"/>
                <a:gd name="connsiteY200" fmla="*/ 26988 h 320675"/>
                <a:gd name="connsiteX201" fmla="*/ 175114 w 333376"/>
                <a:gd name="connsiteY201" fmla="*/ 25400 h 320675"/>
                <a:gd name="connsiteX202" fmla="*/ 176458 w 333376"/>
                <a:gd name="connsiteY202" fmla="*/ 25400 h 320675"/>
                <a:gd name="connsiteX203" fmla="*/ 177801 w 333376"/>
                <a:gd name="connsiteY203" fmla="*/ 26988 h 320675"/>
                <a:gd name="connsiteX204" fmla="*/ 177801 w 333376"/>
                <a:gd name="connsiteY204" fmla="*/ 30225 h 320675"/>
                <a:gd name="connsiteX205" fmla="*/ 175759 w 333376"/>
                <a:gd name="connsiteY205" fmla="*/ 33338 h 320675"/>
                <a:gd name="connsiteX206" fmla="*/ 175114 w 333376"/>
                <a:gd name="connsiteY206" fmla="*/ 33338 h 320675"/>
                <a:gd name="connsiteX207" fmla="*/ 171084 w 333376"/>
                <a:gd name="connsiteY207" fmla="*/ 31751 h 320675"/>
                <a:gd name="connsiteX208" fmla="*/ 168398 w 333376"/>
                <a:gd name="connsiteY208" fmla="*/ 33338 h 320675"/>
                <a:gd name="connsiteX209" fmla="*/ 165711 w 333376"/>
                <a:gd name="connsiteY209" fmla="*/ 31751 h 320675"/>
                <a:gd name="connsiteX210" fmla="*/ 163025 w 333376"/>
                <a:gd name="connsiteY210" fmla="*/ 33338 h 320675"/>
                <a:gd name="connsiteX211" fmla="*/ 161681 w 333376"/>
                <a:gd name="connsiteY211" fmla="*/ 33338 h 320675"/>
                <a:gd name="connsiteX212" fmla="*/ 160338 w 333376"/>
                <a:gd name="connsiteY212" fmla="*/ 31751 h 320675"/>
                <a:gd name="connsiteX213" fmla="*/ 160338 w 333376"/>
                <a:gd name="connsiteY213" fmla="*/ 26988 h 320675"/>
                <a:gd name="connsiteX214" fmla="*/ 161681 w 333376"/>
                <a:gd name="connsiteY214" fmla="*/ 25400 h 320675"/>
                <a:gd name="connsiteX215" fmla="*/ 167482 w 333376"/>
                <a:gd name="connsiteY215" fmla="*/ 0 h 320675"/>
                <a:gd name="connsiteX216" fmla="*/ 180976 w 333376"/>
                <a:gd name="connsiteY216" fmla="*/ 12700 h 320675"/>
                <a:gd name="connsiteX217" fmla="*/ 167482 w 333376"/>
                <a:gd name="connsiteY217" fmla="*/ 25400 h 320675"/>
                <a:gd name="connsiteX218" fmla="*/ 153988 w 333376"/>
                <a:gd name="connsiteY218" fmla="*/ 12700 h 320675"/>
                <a:gd name="connsiteX219" fmla="*/ 167482 w 333376"/>
                <a:gd name="connsiteY219" fmla="*/ 0 h 320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Lst>
              <a:rect l="l" t="t" r="r" b="b"/>
              <a:pathLst>
                <a:path w="333376" h="320675">
                  <a:moveTo>
                    <a:pt x="251409" y="227087"/>
                  </a:moveTo>
                  <a:cubicBezTo>
                    <a:pt x="253839" y="227419"/>
                    <a:pt x="256106" y="228748"/>
                    <a:pt x="258050" y="230742"/>
                  </a:cubicBezTo>
                  <a:cubicBezTo>
                    <a:pt x="261938" y="234729"/>
                    <a:pt x="260642" y="241374"/>
                    <a:pt x="256754" y="245361"/>
                  </a:cubicBezTo>
                  <a:cubicBezTo>
                    <a:pt x="256754" y="245361"/>
                    <a:pt x="256754" y="245361"/>
                    <a:pt x="216581" y="279917"/>
                  </a:cubicBezTo>
                  <a:cubicBezTo>
                    <a:pt x="213989" y="281246"/>
                    <a:pt x="211397" y="282575"/>
                    <a:pt x="210101" y="282575"/>
                  </a:cubicBezTo>
                  <a:cubicBezTo>
                    <a:pt x="206214" y="282575"/>
                    <a:pt x="203622" y="281246"/>
                    <a:pt x="202326" y="278588"/>
                  </a:cubicBezTo>
                  <a:cubicBezTo>
                    <a:pt x="198438" y="274601"/>
                    <a:pt x="198438" y="267955"/>
                    <a:pt x="203622" y="263968"/>
                  </a:cubicBezTo>
                  <a:cubicBezTo>
                    <a:pt x="203622" y="263968"/>
                    <a:pt x="203622" y="263968"/>
                    <a:pt x="243795" y="229412"/>
                  </a:cubicBezTo>
                  <a:cubicBezTo>
                    <a:pt x="246387" y="227419"/>
                    <a:pt x="248979" y="226754"/>
                    <a:pt x="251409" y="227087"/>
                  </a:cubicBezTo>
                  <a:close/>
                  <a:moveTo>
                    <a:pt x="85142" y="227087"/>
                  </a:moveTo>
                  <a:cubicBezTo>
                    <a:pt x="87572" y="226754"/>
                    <a:pt x="90164" y="227419"/>
                    <a:pt x="92756" y="229412"/>
                  </a:cubicBezTo>
                  <a:cubicBezTo>
                    <a:pt x="92756" y="229412"/>
                    <a:pt x="92756" y="229412"/>
                    <a:pt x="132929" y="263968"/>
                  </a:cubicBezTo>
                  <a:cubicBezTo>
                    <a:pt x="136817" y="267955"/>
                    <a:pt x="138113" y="274601"/>
                    <a:pt x="134225" y="278588"/>
                  </a:cubicBezTo>
                  <a:cubicBezTo>
                    <a:pt x="132929" y="281246"/>
                    <a:pt x="129042" y="282575"/>
                    <a:pt x="126450" y="282575"/>
                  </a:cubicBezTo>
                  <a:cubicBezTo>
                    <a:pt x="125154" y="282575"/>
                    <a:pt x="122562" y="281246"/>
                    <a:pt x="119970" y="279917"/>
                  </a:cubicBezTo>
                  <a:cubicBezTo>
                    <a:pt x="119970" y="279917"/>
                    <a:pt x="119970" y="279917"/>
                    <a:pt x="79797" y="245361"/>
                  </a:cubicBezTo>
                  <a:cubicBezTo>
                    <a:pt x="75909" y="241374"/>
                    <a:pt x="74613" y="234729"/>
                    <a:pt x="78501" y="230742"/>
                  </a:cubicBezTo>
                  <a:cubicBezTo>
                    <a:pt x="80445" y="228748"/>
                    <a:pt x="82712" y="227419"/>
                    <a:pt x="85142" y="227087"/>
                  </a:cubicBezTo>
                  <a:close/>
                  <a:moveTo>
                    <a:pt x="188006" y="147637"/>
                  </a:moveTo>
                  <a:cubicBezTo>
                    <a:pt x="198529" y="155503"/>
                    <a:pt x="214313" y="175166"/>
                    <a:pt x="214313" y="223669"/>
                  </a:cubicBezTo>
                  <a:cubicBezTo>
                    <a:pt x="214313" y="228913"/>
                    <a:pt x="210367" y="232845"/>
                    <a:pt x="205106" y="232845"/>
                  </a:cubicBezTo>
                  <a:cubicBezTo>
                    <a:pt x="199844" y="232845"/>
                    <a:pt x="195898" y="228913"/>
                    <a:pt x="195898" y="223669"/>
                  </a:cubicBezTo>
                  <a:cubicBezTo>
                    <a:pt x="195898" y="209249"/>
                    <a:pt x="194583" y="198762"/>
                    <a:pt x="191952" y="189586"/>
                  </a:cubicBezTo>
                  <a:cubicBezTo>
                    <a:pt x="191952" y="189586"/>
                    <a:pt x="191952" y="189586"/>
                    <a:pt x="191952" y="221047"/>
                  </a:cubicBezTo>
                  <a:cubicBezTo>
                    <a:pt x="191952" y="224980"/>
                    <a:pt x="190637" y="228913"/>
                    <a:pt x="188006" y="232845"/>
                  </a:cubicBezTo>
                  <a:cubicBezTo>
                    <a:pt x="188006" y="232845"/>
                    <a:pt x="188006" y="232845"/>
                    <a:pt x="188006" y="311499"/>
                  </a:cubicBezTo>
                  <a:cubicBezTo>
                    <a:pt x="188006" y="316743"/>
                    <a:pt x="184060" y="320675"/>
                    <a:pt x="178798" y="320675"/>
                  </a:cubicBezTo>
                  <a:cubicBezTo>
                    <a:pt x="173537" y="320675"/>
                    <a:pt x="169591" y="316743"/>
                    <a:pt x="169591" y="311499"/>
                  </a:cubicBezTo>
                  <a:cubicBezTo>
                    <a:pt x="169591" y="311499"/>
                    <a:pt x="169591" y="311499"/>
                    <a:pt x="168275" y="311499"/>
                  </a:cubicBezTo>
                  <a:cubicBezTo>
                    <a:pt x="168275" y="316743"/>
                    <a:pt x="164329" y="320675"/>
                    <a:pt x="159068" y="320675"/>
                  </a:cubicBezTo>
                  <a:cubicBezTo>
                    <a:pt x="153807" y="320675"/>
                    <a:pt x="148545" y="316743"/>
                    <a:pt x="148545" y="311499"/>
                  </a:cubicBezTo>
                  <a:cubicBezTo>
                    <a:pt x="148545" y="311499"/>
                    <a:pt x="148545" y="311499"/>
                    <a:pt x="148545" y="234156"/>
                  </a:cubicBezTo>
                  <a:cubicBezTo>
                    <a:pt x="147230" y="231534"/>
                    <a:pt x="145914" y="226291"/>
                    <a:pt x="145914" y="222358"/>
                  </a:cubicBezTo>
                  <a:cubicBezTo>
                    <a:pt x="145914" y="222358"/>
                    <a:pt x="145914" y="222358"/>
                    <a:pt x="145914" y="192208"/>
                  </a:cubicBezTo>
                  <a:cubicBezTo>
                    <a:pt x="143284" y="200073"/>
                    <a:pt x="141968" y="211871"/>
                    <a:pt x="141968" y="224980"/>
                  </a:cubicBezTo>
                  <a:cubicBezTo>
                    <a:pt x="141968" y="230224"/>
                    <a:pt x="138022" y="235467"/>
                    <a:pt x="132761" y="235467"/>
                  </a:cubicBezTo>
                  <a:cubicBezTo>
                    <a:pt x="127499" y="235467"/>
                    <a:pt x="123553" y="230224"/>
                    <a:pt x="123553" y="224980"/>
                  </a:cubicBezTo>
                  <a:cubicBezTo>
                    <a:pt x="122238" y="176477"/>
                    <a:pt x="138022" y="156814"/>
                    <a:pt x="149860" y="150259"/>
                  </a:cubicBezTo>
                  <a:cubicBezTo>
                    <a:pt x="149860" y="150259"/>
                    <a:pt x="149860" y="150259"/>
                    <a:pt x="168275" y="175166"/>
                  </a:cubicBezTo>
                  <a:cubicBezTo>
                    <a:pt x="168275" y="175166"/>
                    <a:pt x="168275" y="175166"/>
                    <a:pt x="188006" y="147637"/>
                  </a:cubicBezTo>
                  <a:close/>
                  <a:moveTo>
                    <a:pt x="168414" y="138112"/>
                  </a:moveTo>
                  <a:cubicBezTo>
                    <a:pt x="171037" y="138112"/>
                    <a:pt x="173659" y="139382"/>
                    <a:pt x="174971" y="141922"/>
                  </a:cubicBezTo>
                  <a:cubicBezTo>
                    <a:pt x="174971" y="141922"/>
                    <a:pt x="174971" y="141922"/>
                    <a:pt x="180217" y="139382"/>
                  </a:cubicBezTo>
                  <a:cubicBezTo>
                    <a:pt x="181528" y="139382"/>
                    <a:pt x="181528" y="139382"/>
                    <a:pt x="182840" y="139382"/>
                  </a:cubicBezTo>
                  <a:cubicBezTo>
                    <a:pt x="182840" y="140652"/>
                    <a:pt x="184151" y="140652"/>
                    <a:pt x="184151" y="141922"/>
                  </a:cubicBezTo>
                  <a:cubicBezTo>
                    <a:pt x="184151" y="141922"/>
                    <a:pt x="184151" y="141922"/>
                    <a:pt x="184151" y="148272"/>
                  </a:cubicBezTo>
                  <a:cubicBezTo>
                    <a:pt x="184151" y="149542"/>
                    <a:pt x="184151" y="150812"/>
                    <a:pt x="182840" y="150812"/>
                  </a:cubicBezTo>
                  <a:cubicBezTo>
                    <a:pt x="182840" y="150812"/>
                    <a:pt x="181528" y="150812"/>
                    <a:pt x="180217" y="150812"/>
                  </a:cubicBezTo>
                  <a:cubicBezTo>
                    <a:pt x="178905" y="150812"/>
                    <a:pt x="174971" y="149542"/>
                    <a:pt x="173659" y="149542"/>
                  </a:cubicBezTo>
                  <a:cubicBezTo>
                    <a:pt x="172348" y="150812"/>
                    <a:pt x="171037" y="150812"/>
                    <a:pt x="169725" y="150812"/>
                  </a:cubicBezTo>
                  <a:cubicBezTo>
                    <a:pt x="167102" y="150812"/>
                    <a:pt x="165791" y="150812"/>
                    <a:pt x="164479" y="149542"/>
                  </a:cubicBezTo>
                  <a:cubicBezTo>
                    <a:pt x="161857" y="149542"/>
                    <a:pt x="159234" y="150812"/>
                    <a:pt x="157922" y="150812"/>
                  </a:cubicBezTo>
                  <a:cubicBezTo>
                    <a:pt x="156611" y="150812"/>
                    <a:pt x="155299" y="150812"/>
                    <a:pt x="155299" y="150812"/>
                  </a:cubicBezTo>
                  <a:cubicBezTo>
                    <a:pt x="153988" y="149542"/>
                    <a:pt x="153988" y="149542"/>
                    <a:pt x="153988" y="148272"/>
                  </a:cubicBezTo>
                  <a:cubicBezTo>
                    <a:pt x="153988" y="148272"/>
                    <a:pt x="153988" y="148272"/>
                    <a:pt x="153988" y="141922"/>
                  </a:cubicBezTo>
                  <a:cubicBezTo>
                    <a:pt x="153988" y="140652"/>
                    <a:pt x="153988" y="140652"/>
                    <a:pt x="155299" y="139382"/>
                  </a:cubicBezTo>
                  <a:cubicBezTo>
                    <a:pt x="156611" y="139382"/>
                    <a:pt x="156611" y="139382"/>
                    <a:pt x="157922" y="139382"/>
                  </a:cubicBezTo>
                  <a:cubicBezTo>
                    <a:pt x="157922" y="139382"/>
                    <a:pt x="157922" y="139382"/>
                    <a:pt x="163168" y="141922"/>
                  </a:cubicBezTo>
                  <a:cubicBezTo>
                    <a:pt x="164479" y="139382"/>
                    <a:pt x="167102" y="138112"/>
                    <a:pt x="168414" y="138112"/>
                  </a:cubicBezTo>
                  <a:close/>
                  <a:moveTo>
                    <a:pt x="307312" y="88900"/>
                  </a:moveTo>
                  <a:cubicBezTo>
                    <a:pt x="317738" y="96838"/>
                    <a:pt x="333376" y="115359"/>
                    <a:pt x="333376" y="161661"/>
                  </a:cubicBezTo>
                  <a:cubicBezTo>
                    <a:pt x="333376" y="166953"/>
                    <a:pt x="328163" y="170921"/>
                    <a:pt x="324254" y="170921"/>
                  </a:cubicBezTo>
                  <a:cubicBezTo>
                    <a:pt x="319041" y="170921"/>
                    <a:pt x="315132" y="166953"/>
                    <a:pt x="315132" y="161661"/>
                  </a:cubicBezTo>
                  <a:cubicBezTo>
                    <a:pt x="315132" y="148432"/>
                    <a:pt x="313828" y="137848"/>
                    <a:pt x="311222" y="129911"/>
                  </a:cubicBezTo>
                  <a:cubicBezTo>
                    <a:pt x="311222" y="129911"/>
                    <a:pt x="311222" y="129911"/>
                    <a:pt x="311222" y="159015"/>
                  </a:cubicBezTo>
                  <a:cubicBezTo>
                    <a:pt x="311222" y="162984"/>
                    <a:pt x="309919" y="166953"/>
                    <a:pt x="308616" y="170921"/>
                  </a:cubicBezTo>
                  <a:cubicBezTo>
                    <a:pt x="308616" y="170921"/>
                    <a:pt x="308616" y="170921"/>
                    <a:pt x="308616" y="246328"/>
                  </a:cubicBezTo>
                  <a:cubicBezTo>
                    <a:pt x="308616" y="251619"/>
                    <a:pt x="304706" y="255588"/>
                    <a:pt x="299493" y="255588"/>
                  </a:cubicBezTo>
                  <a:cubicBezTo>
                    <a:pt x="294281" y="255588"/>
                    <a:pt x="290371" y="251619"/>
                    <a:pt x="290371" y="246328"/>
                  </a:cubicBezTo>
                  <a:cubicBezTo>
                    <a:pt x="290371" y="246328"/>
                    <a:pt x="290371" y="246328"/>
                    <a:pt x="289068" y="246328"/>
                  </a:cubicBezTo>
                  <a:cubicBezTo>
                    <a:pt x="289068" y="251619"/>
                    <a:pt x="285158" y="255588"/>
                    <a:pt x="279946" y="255588"/>
                  </a:cubicBezTo>
                  <a:cubicBezTo>
                    <a:pt x="274733" y="255588"/>
                    <a:pt x="270823" y="251619"/>
                    <a:pt x="270823" y="246328"/>
                  </a:cubicBezTo>
                  <a:cubicBezTo>
                    <a:pt x="270823" y="246328"/>
                    <a:pt x="270823" y="246328"/>
                    <a:pt x="270823" y="172244"/>
                  </a:cubicBezTo>
                  <a:cubicBezTo>
                    <a:pt x="269520" y="169598"/>
                    <a:pt x="268217" y="165630"/>
                    <a:pt x="268217" y="160338"/>
                  </a:cubicBezTo>
                  <a:cubicBezTo>
                    <a:pt x="268217" y="160338"/>
                    <a:pt x="268217" y="160338"/>
                    <a:pt x="268217" y="131234"/>
                  </a:cubicBezTo>
                  <a:cubicBezTo>
                    <a:pt x="264308" y="139171"/>
                    <a:pt x="264308" y="149755"/>
                    <a:pt x="264308" y="164307"/>
                  </a:cubicBezTo>
                  <a:cubicBezTo>
                    <a:pt x="264308" y="168275"/>
                    <a:pt x="260398" y="172244"/>
                    <a:pt x="255185" y="172244"/>
                  </a:cubicBezTo>
                  <a:cubicBezTo>
                    <a:pt x="249973" y="172244"/>
                    <a:pt x="246063" y="168275"/>
                    <a:pt x="246063" y="164307"/>
                  </a:cubicBezTo>
                  <a:cubicBezTo>
                    <a:pt x="246063" y="116682"/>
                    <a:pt x="261701" y="98161"/>
                    <a:pt x="272127" y="91546"/>
                  </a:cubicBezTo>
                  <a:cubicBezTo>
                    <a:pt x="272127" y="91546"/>
                    <a:pt x="272127" y="91546"/>
                    <a:pt x="289068" y="115359"/>
                  </a:cubicBezTo>
                  <a:cubicBezTo>
                    <a:pt x="289068" y="115359"/>
                    <a:pt x="289068" y="115359"/>
                    <a:pt x="307312" y="88900"/>
                  </a:cubicBezTo>
                  <a:close/>
                  <a:moveTo>
                    <a:pt x="168276" y="88900"/>
                  </a:moveTo>
                  <a:cubicBezTo>
                    <a:pt x="181428" y="88900"/>
                    <a:pt x="192089" y="99561"/>
                    <a:pt x="192089" y="112713"/>
                  </a:cubicBezTo>
                  <a:cubicBezTo>
                    <a:pt x="192089" y="125865"/>
                    <a:pt x="181428" y="136526"/>
                    <a:pt x="168276" y="136526"/>
                  </a:cubicBezTo>
                  <a:cubicBezTo>
                    <a:pt x="155124" y="136526"/>
                    <a:pt x="144463" y="125865"/>
                    <a:pt x="144463" y="112713"/>
                  </a:cubicBezTo>
                  <a:cubicBezTo>
                    <a:pt x="144463" y="99561"/>
                    <a:pt x="155124" y="88900"/>
                    <a:pt x="168276" y="88900"/>
                  </a:cubicBezTo>
                  <a:close/>
                  <a:moveTo>
                    <a:pt x="62177" y="88900"/>
                  </a:moveTo>
                  <a:cubicBezTo>
                    <a:pt x="72761" y="96838"/>
                    <a:pt x="87313" y="115359"/>
                    <a:pt x="87313" y="161661"/>
                  </a:cubicBezTo>
                  <a:cubicBezTo>
                    <a:pt x="87313" y="166953"/>
                    <a:pt x="83344" y="170921"/>
                    <a:pt x="78052" y="170921"/>
                  </a:cubicBezTo>
                  <a:cubicBezTo>
                    <a:pt x="74084" y="170921"/>
                    <a:pt x="70115" y="166953"/>
                    <a:pt x="70115" y="161661"/>
                  </a:cubicBezTo>
                  <a:cubicBezTo>
                    <a:pt x="70115" y="148432"/>
                    <a:pt x="68792" y="137848"/>
                    <a:pt x="66146" y="129911"/>
                  </a:cubicBezTo>
                  <a:cubicBezTo>
                    <a:pt x="66146" y="129911"/>
                    <a:pt x="66146" y="129911"/>
                    <a:pt x="66146" y="159015"/>
                  </a:cubicBezTo>
                  <a:cubicBezTo>
                    <a:pt x="66146" y="162984"/>
                    <a:pt x="64823" y="166953"/>
                    <a:pt x="63500" y="170921"/>
                  </a:cubicBezTo>
                  <a:cubicBezTo>
                    <a:pt x="63500" y="170921"/>
                    <a:pt x="63500" y="170921"/>
                    <a:pt x="63500" y="246328"/>
                  </a:cubicBezTo>
                  <a:cubicBezTo>
                    <a:pt x="63500" y="251619"/>
                    <a:pt x="58209" y="255588"/>
                    <a:pt x="54240" y="255588"/>
                  </a:cubicBezTo>
                  <a:cubicBezTo>
                    <a:pt x="48948" y="255588"/>
                    <a:pt x="44979" y="251619"/>
                    <a:pt x="44979" y="246328"/>
                  </a:cubicBezTo>
                  <a:cubicBezTo>
                    <a:pt x="44979" y="246328"/>
                    <a:pt x="44979" y="246328"/>
                    <a:pt x="43656" y="246328"/>
                  </a:cubicBezTo>
                  <a:cubicBezTo>
                    <a:pt x="43656" y="251619"/>
                    <a:pt x="39688" y="255588"/>
                    <a:pt x="34396" y="255588"/>
                  </a:cubicBezTo>
                  <a:cubicBezTo>
                    <a:pt x="29104" y="255588"/>
                    <a:pt x="25135" y="251619"/>
                    <a:pt x="25135" y="246328"/>
                  </a:cubicBezTo>
                  <a:cubicBezTo>
                    <a:pt x="25135" y="246328"/>
                    <a:pt x="25135" y="246328"/>
                    <a:pt x="25135" y="172244"/>
                  </a:cubicBezTo>
                  <a:cubicBezTo>
                    <a:pt x="23813" y="169598"/>
                    <a:pt x="21167" y="165630"/>
                    <a:pt x="21167" y="160338"/>
                  </a:cubicBezTo>
                  <a:cubicBezTo>
                    <a:pt x="21167" y="160338"/>
                    <a:pt x="21167" y="160338"/>
                    <a:pt x="21167" y="131234"/>
                  </a:cubicBezTo>
                  <a:cubicBezTo>
                    <a:pt x="18521" y="139171"/>
                    <a:pt x="18521" y="149755"/>
                    <a:pt x="18521" y="164307"/>
                  </a:cubicBezTo>
                  <a:cubicBezTo>
                    <a:pt x="18521" y="168275"/>
                    <a:pt x="14552" y="172244"/>
                    <a:pt x="9260" y="172244"/>
                  </a:cubicBezTo>
                  <a:cubicBezTo>
                    <a:pt x="3969" y="172244"/>
                    <a:pt x="0" y="168275"/>
                    <a:pt x="0" y="164307"/>
                  </a:cubicBezTo>
                  <a:cubicBezTo>
                    <a:pt x="0" y="116682"/>
                    <a:pt x="14552" y="98161"/>
                    <a:pt x="25135" y="91546"/>
                  </a:cubicBezTo>
                  <a:cubicBezTo>
                    <a:pt x="25135" y="91546"/>
                    <a:pt x="25135" y="91546"/>
                    <a:pt x="43656" y="115359"/>
                  </a:cubicBezTo>
                  <a:cubicBezTo>
                    <a:pt x="43656" y="115359"/>
                    <a:pt x="43656" y="115359"/>
                    <a:pt x="62177" y="88900"/>
                  </a:cubicBezTo>
                  <a:close/>
                  <a:moveTo>
                    <a:pt x="290362" y="80962"/>
                  </a:moveTo>
                  <a:cubicBezTo>
                    <a:pt x="291647" y="80962"/>
                    <a:pt x="294217" y="82373"/>
                    <a:pt x="295502" y="83784"/>
                  </a:cubicBezTo>
                  <a:cubicBezTo>
                    <a:pt x="295502" y="83784"/>
                    <a:pt x="295502" y="83784"/>
                    <a:pt x="300643" y="82373"/>
                  </a:cubicBezTo>
                  <a:cubicBezTo>
                    <a:pt x="300643" y="80962"/>
                    <a:pt x="301928" y="80962"/>
                    <a:pt x="303213" y="82373"/>
                  </a:cubicBezTo>
                  <a:cubicBezTo>
                    <a:pt x="303213" y="82373"/>
                    <a:pt x="303213" y="83784"/>
                    <a:pt x="303213" y="83784"/>
                  </a:cubicBezTo>
                  <a:cubicBezTo>
                    <a:pt x="303213" y="83784"/>
                    <a:pt x="303213" y="83784"/>
                    <a:pt x="303213" y="90840"/>
                  </a:cubicBezTo>
                  <a:cubicBezTo>
                    <a:pt x="303213" y="92251"/>
                    <a:pt x="303213" y="93662"/>
                    <a:pt x="303213" y="93662"/>
                  </a:cubicBezTo>
                  <a:cubicBezTo>
                    <a:pt x="301928" y="93662"/>
                    <a:pt x="300643" y="93662"/>
                    <a:pt x="300643" y="93662"/>
                  </a:cubicBezTo>
                  <a:cubicBezTo>
                    <a:pt x="298072" y="93662"/>
                    <a:pt x="295502" y="92251"/>
                    <a:pt x="294217" y="92251"/>
                  </a:cubicBezTo>
                  <a:cubicBezTo>
                    <a:pt x="292932" y="93662"/>
                    <a:pt x="291647" y="93662"/>
                    <a:pt x="290362" y="93662"/>
                  </a:cubicBezTo>
                  <a:cubicBezTo>
                    <a:pt x="287791" y="93662"/>
                    <a:pt x="286506" y="93662"/>
                    <a:pt x="285221" y="92251"/>
                  </a:cubicBezTo>
                  <a:cubicBezTo>
                    <a:pt x="283936" y="92251"/>
                    <a:pt x="281366" y="93662"/>
                    <a:pt x="278795" y="93662"/>
                  </a:cubicBezTo>
                  <a:cubicBezTo>
                    <a:pt x="278795" y="93662"/>
                    <a:pt x="277510" y="93662"/>
                    <a:pt x="277510" y="93662"/>
                  </a:cubicBezTo>
                  <a:cubicBezTo>
                    <a:pt x="276225" y="92251"/>
                    <a:pt x="276225" y="92251"/>
                    <a:pt x="276225" y="90840"/>
                  </a:cubicBezTo>
                  <a:cubicBezTo>
                    <a:pt x="276225" y="90840"/>
                    <a:pt x="276225" y="90840"/>
                    <a:pt x="276225" y="83784"/>
                  </a:cubicBezTo>
                  <a:cubicBezTo>
                    <a:pt x="276225" y="83784"/>
                    <a:pt x="276225" y="82373"/>
                    <a:pt x="277510" y="82373"/>
                  </a:cubicBezTo>
                  <a:cubicBezTo>
                    <a:pt x="277510" y="80962"/>
                    <a:pt x="278795" y="80962"/>
                    <a:pt x="278795" y="82373"/>
                  </a:cubicBezTo>
                  <a:cubicBezTo>
                    <a:pt x="278795" y="82373"/>
                    <a:pt x="278795" y="82373"/>
                    <a:pt x="283936" y="83784"/>
                  </a:cubicBezTo>
                  <a:cubicBezTo>
                    <a:pt x="285221" y="82373"/>
                    <a:pt x="287791" y="80962"/>
                    <a:pt x="290362" y="80962"/>
                  </a:cubicBezTo>
                  <a:close/>
                  <a:moveTo>
                    <a:pt x="43656" y="80962"/>
                  </a:moveTo>
                  <a:cubicBezTo>
                    <a:pt x="46399" y="80962"/>
                    <a:pt x="49141" y="82391"/>
                    <a:pt x="49141" y="83820"/>
                  </a:cubicBezTo>
                  <a:cubicBezTo>
                    <a:pt x="49141" y="83820"/>
                    <a:pt x="49141" y="83820"/>
                    <a:pt x="54625" y="82391"/>
                  </a:cubicBezTo>
                  <a:cubicBezTo>
                    <a:pt x="55996" y="80962"/>
                    <a:pt x="57367" y="80962"/>
                    <a:pt x="57367" y="82391"/>
                  </a:cubicBezTo>
                  <a:cubicBezTo>
                    <a:pt x="58738" y="82391"/>
                    <a:pt x="58738" y="83820"/>
                    <a:pt x="58738" y="83820"/>
                  </a:cubicBezTo>
                  <a:cubicBezTo>
                    <a:pt x="58738" y="83820"/>
                    <a:pt x="58738" y="83820"/>
                    <a:pt x="58738" y="90964"/>
                  </a:cubicBezTo>
                  <a:cubicBezTo>
                    <a:pt x="58738" y="92393"/>
                    <a:pt x="58738" y="93821"/>
                    <a:pt x="57367" y="93821"/>
                  </a:cubicBezTo>
                  <a:cubicBezTo>
                    <a:pt x="57367" y="93821"/>
                    <a:pt x="55996" y="93821"/>
                    <a:pt x="55996" y="93821"/>
                  </a:cubicBezTo>
                  <a:cubicBezTo>
                    <a:pt x="53254" y="93821"/>
                    <a:pt x="50512" y="92393"/>
                    <a:pt x="49141" y="92393"/>
                  </a:cubicBezTo>
                  <a:cubicBezTo>
                    <a:pt x="47770" y="93821"/>
                    <a:pt x="46399" y="95250"/>
                    <a:pt x="43656" y="95250"/>
                  </a:cubicBezTo>
                  <a:cubicBezTo>
                    <a:pt x="42285" y="95250"/>
                    <a:pt x="39543" y="93821"/>
                    <a:pt x="39543" y="92393"/>
                  </a:cubicBezTo>
                  <a:cubicBezTo>
                    <a:pt x="36801" y="92393"/>
                    <a:pt x="35430" y="93821"/>
                    <a:pt x="32688" y="93821"/>
                  </a:cubicBezTo>
                  <a:cubicBezTo>
                    <a:pt x="31317" y="93821"/>
                    <a:pt x="31317" y="93821"/>
                    <a:pt x="29946" y="93821"/>
                  </a:cubicBezTo>
                  <a:cubicBezTo>
                    <a:pt x="29946" y="93821"/>
                    <a:pt x="28575" y="92393"/>
                    <a:pt x="28575" y="90964"/>
                  </a:cubicBezTo>
                  <a:cubicBezTo>
                    <a:pt x="28575" y="90964"/>
                    <a:pt x="28575" y="90964"/>
                    <a:pt x="28575" y="83820"/>
                  </a:cubicBezTo>
                  <a:cubicBezTo>
                    <a:pt x="28575" y="83820"/>
                    <a:pt x="29946" y="82391"/>
                    <a:pt x="29946" y="82391"/>
                  </a:cubicBezTo>
                  <a:cubicBezTo>
                    <a:pt x="31317" y="80962"/>
                    <a:pt x="32688" y="80962"/>
                    <a:pt x="32688" y="82391"/>
                  </a:cubicBezTo>
                  <a:cubicBezTo>
                    <a:pt x="32688" y="82391"/>
                    <a:pt x="32688" y="82391"/>
                    <a:pt x="38172" y="83820"/>
                  </a:cubicBezTo>
                  <a:cubicBezTo>
                    <a:pt x="39543" y="82391"/>
                    <a:pt x="42285" y="80962"/>
                    <a:pt x="43656" y="80962"/>
                  </a:cubicBezTo>
                  <a:close/>
                  <a:moveTo>
                    <a:pt x="288925" y="34925"/>
                  </a:moveTo>
                  <a:cubicBezTo>
                    <a:pt x="301200" y="34925"/>
                    <a:pt x="311150" y="44875"/>
                    <a:pt x="311150" y="57150"/>
                  </a:cubicBezTo>
                  <a:cubicBezTo>
                    <a:pt x="311150" y="69425"/>
                    <a:pt x="301200" y="79375"/>
                    <a:pt x="288925" y="79375"/>
                  </a:cubicBezTo>
                  <a:cubicBezTo>
                    <a:pt x="276650" y="79375"/>
                    <a:pt x="266700" y="69425"/>
                    <a:pt x="266700" y="57150"/>
                  </a:cubicBezTo>
                  <a:cubicBezTo>
                    <a:pt x="266700" y="44875"/>
                    <a:pt x="276650" y="34925"/>
                    <a:pt x="288925" y="34925"/>
                  </a:cubicBezTo>
                  <a:close/>
                  <a:moveTo>
                    <a:pt x="44450" y="34925"/>
                  </a:moveTo>
                  <a:cubicBezTo>
                    <a:pt x="56725" y="34925"/>
                    <a:pt x="66675" y="44875"/>
                    <a:pt x="66675" y="57150"/>
                  </a:cubicBezTo>
                  <a:cubicBezTo>
                    <a:pt x="66675" y="69425"/>
                    <a:pt x="56725" y="79375"/>
                    <a:pt x="44450" y="79375"/>
                  </a:cubicBezTo>
                  <a:cubicBezTo>
                    <a:pt x="32175" y="79375"/>
                    <a:pt x="22225" y="69425"/>
                    <a:pt x="22225" y="57150"/>
                  </a:cubicBezTo>
                  <a:cubicBezTo>
                    <a:pt x="22225" y="44875"/>
                    <a:pt x="32175" y="34925"/>
                    <a:pt x="44450" y="34925"/>
                  </a:cubicBezTo>
                  <a:close/>
                  <a:moveTo>
                    <a:pt x="177842" y="30162"/>
                  </a:moveTo>
                  <a:cubicBezTo>
                    <a:pt x="184317" y="35428"/>
                    <a:pt x="192088" y="45960"/>
                    <a:pt x="192088" y="72289"/>
                  </a:cubicBezTo>
                  <a:cubicBezTo>
                    <a:pt x="192088" y="74922"/>
                    <a:pt x="190793" y="77555"/>
                    <a:pt x="186908" y="77555"/>
                  </a:cubicBezTo>
                  <a:cubicBezTo>
                    <a:pt x="184317" y="77555"/>
                    <a:pt x="181727" y="74922"/>
                    <a:pt x="181727" y="72289"/>
                  </a:cubicBezTo>
                  <a:cubicBezTo>
                    <a:pt x="181727" y="64390"/>
                    <a:pt x="181727" y="59124"/>
                    <a:pt x="180432" y="53859"/>
                  </a:cubicBezTo>
                  <a:cubicBezTo>
                    <a:pt x="180432" y="53859"/>
                    <a:pt x="180432" y="53859"/>
                    <a:pt x="180432" y="70973"/>
                  </a:cubicBezTo>
                  <a:cubicBezTo>
                    <a:pt x="180432" y="73606"/>
                    <a:pt x="179137" y="74922"/>
                    <a:pt x="179137" y="77555"/>
                  </a:cubicBezTo>
                  <a:cubicBezTo>
                    <a:pt x="179137" y="77555"/>
                    <a:pt x="179137" y="77555"/>
                    <a:pt x="179137" y="82821"/>
                  </a:cubicBezTo>
                  <a:cubicBezTo>
                    <a:pt x="171367" y="82821"/>
                    <a:pt x="164891" y="82821"/>
                    <a:pt x="157121" y="84137"/>
                  </a:cubicBezTo>
                  <a:cubicBezTo>
                    <a:pt x="157121" y="84137"/>
                    <a:pt x="157121" y="84137"/>
                    <a:pt x="157121" y="78871"/>
                  </a:cubicBezTo>
                  <a:cubicBezTo>
                    <a:pt x="155826" y="76238"/>
                    <a:pt x="155826" y="73606"/>
                    <a:pt x="155826" y="72289"/>
                  </a:cubicBezTo>
                  <a:cubicBezTo>
                    <a:pt x="155826" y="72289"/>
                    <a:pt x="155826" y="72289"/>
                    <a:pt x="155826" y="55175"/>
                  </a:cubicBezTo>
                  <a:cubicBezTo>
                    <a:pt x="153236" y="59124"/>
                    <a:pt x="153236" y="65707"/>
                    <a:pt x="153236" y="73606"/>
                  </a:cubicBezTo>
                  <a:cubicBezTo>
                    <a:pt x="153236" y="76238"/>
                    <a:pt x="150645" y="78871"/>
                    <a:pt x="148055" y="78871"/>
                  </a:cubicBezTo>
                  <a:cubicBezTo>
                    <a:pt x="145465" y="78871"/>
                    <a:pt x="142875" y="76238"/>
                    <a:pt x="142875" y="73606"/>
                  </a:cubicBezTo>
                  <a:cubicBezTo>
                    <a:pt x="142875" y="47276"/>
                    <a:pt x="151940" y="35428"/>
                    <a:pt x="157121" y="31479"/>
                  </a:cubicBezTo>
                  <a:cubicBezTo>
                    <a:pt x="157121" y="31479"/>
                    <a:pt x="157121" y="31479"/>
                    <a:pt x="167481" y="45960"/>
                  </a:cubicBezTo>
                  <a:cubicBezTo>
                    <a:pt x="167481" y="45960"/>
                    <a:pt x="167481" y="45960"/>
                    <a:pt x="168777" y="43985"/>
                  </a:cubicBezTo>
                  <a:lnTo>
                    <a:pt x="175759" y="33338"/>
                  </a:lnTo>
                  <a:lnTo>
                    <a:pt x="176458" y="33338"/>
                  </a:lnTo>
                  <a:cubicBezTo>
                    <a:pt x="177801" y="33338"/>
                    <a:pt x="177801" y="31751"/>
                    <a:pt x="177801" y="31751"/>
                  </a:cubicBezTo>
                  <a:lnTo>
                    <a:pt x="177801" y="30225"/>
                  </a:lnTo>
                  <a:close/>
                  <a:moveTo>
                    <a:pt x="208481" y="25427"/>
                  </a:moveTo>
                  <a:cubicBezTo>
                    <a:pt x="211073" y="25104"/>
                    <a:pt x="213989" y="25751"/>
                    <a:pt x="216581" y="27689"/>
                  </a:cubicBezTo>
                  <a:cubicBezTo>
                    <a:pt x="216581" y="27689"/>
                    <a:pt x="216581" y="27689"/>
                    <a:pt x="256754" y="61285"/>
                  </a:cubicBezTo>
                  <a:cubicBezTo>
                    <a:pt x="260642" y="65161"/>
                    <a:pt x="261938" y="71622"/>
                    <a:pt x="258050" y="75499"/>
                  </a:cubicBezTo>
                  <a:cubicBezTo>
                    <a:pt x="256754" y="78083"/>
                    <a:pt x="252867" y="79375"/>
                    <a:pt x="250275" y="79375"/>
                  </a:cubicBezTo>
                  <a:cubicBezTo>
                    <a:pt x="247683" y="79375"/>
                    <a:pt x="246387" y="78083"/>
                    <a:pt x="243795" y="76791"/>
                  </a:cubicBezTo>
                  <a:cubicBezTo>
                    <a:pt x="243795" y="76791"/>
                    <a:pt x="243795" y="76791"/>
                    <a:pt x="203622" y="43195"/>
                  </a:cubicBezTo>
                  <a:cubicBezTo>
                    <a:pt x="198438" y="39318"/>
                    <a:pt x="198438" y="32857"/>
                    <a:pt x="202326" y="28981"/>
                  </a:cubicBezTo>
                  <a:cubicBezTo>
                    <a:pt x="203622" y="27043"/>
                    <a:pt x="205890" y="25750"/>
                    <a:pt x="208481" y="25427"/>
                  </a:cubicBezTo>
                  <a:close/>
                  <a:moveTo>
                    <a:pt x="127584" y="25427"/>
                  </a:moveTo>
                  <a:cubicBezTo>
                    <a:pt x="130013" y="25750"/>
                    <a:pt x="132281" y="27043"/>
                    <a:pt x="134225" y="28981"/>
                  </a:cubicBezTo>
                  <a:cubicBezTo>
                    <a:pt x="138113" y="32857"/>
                    <a:pt x="136817" y="39318"/>
                    <a:pt x="132929" y="43195"/>
                  </a:cubicBezTo>
                  <a:cubicBezTo>
                    <a:pt x="132929" y="43195"/>
                    <a:pt x="132929" y="43195"/>
                    <a:pt x="92756" y="76791"/>
                  </a:cubicBezTo>
                  <a:cubicBezTo>
                    <a:pt x="90164" y="78083"/>
                    <a:pt x="87572" y="79375"/>
                    <a:pt x="86276" y="79375"/>
                  </a:cubicBezTo>
                  <a:cubicBezTo>
                    <a:pt x="82388" y="79375"/>
                    <a:pt x="79797" y="78083"/>
                    <a:pt x="78501" y="75499"/>
                  </a:cubicBezTo>
                  <a:cubicBezTo>
                    <a:pt x="74613" y="71622"/>
                    <a:pt x="75909" y="65161"/>
                    <a:pt x="79797" y="61285"/>
                  </a:cubicBezTo>
                  <a:cubicBezTo>
                    <a:pt x="79797" y="61285"/>
                    <a:pt x="79797" y="61285"/>
                    <a:pt x="119970" y="27689"/>
                  </a:cubicBezTo>
                  <a:cubicBezTo>
                    <a:pt x="122562" y="25751"/>
                    <a:pt x="125154" y="25104"/>
                    <a:pt x="127584" y="25427"/>
                  </a:cubicBezTo>
                  <a:close/>
                  <a:moveTo>
                    <a:pt x="161681" y="25400"/>
                  </a:moveTo>
                  <a:cubicBezTo>
                    <a:pt x="161681" y="25400"/>
                    <a:pt x="161681" y="25400"/>
                    <a:pt x="163025" y="25400"/>
                  </a:cubicBezTo>
                  <a:cubicBezTo>
                    <a:pt x="163025" y="25400"/>
                    <a:pt x="163025" y="25400"/>
                    <a:pt x="165711" y="26988"/>
                  </a:cubicBezTo>
                  <a:cubicBezTo>
                    <a:pt x="165711" y="25400"/>
                    <a:pt x="167054" y="25400"/>
                    <a:pt x="168398" y="25400"/>
                  </a:cubicBezTo>
                  <a:cubicBezTo>
                    <a:pt x="169741" y="25400"/>
                    <a:pt x="171084" y="25400"/>
                    <a:pt x="172428" y="26988"/>
                  </a:cubicBezTo>
                  <a:cubicBezTo>
                    <a:pt x="172428" y="26988"/>
                    <a:pt x="172428" y="26988"/>
                    <a:pt x="175114" y="25400"/>
                  </a:cubicBezTo>
                  <a:cubicBezTo>
                    <a:pt x="175114" y="25400"/>
                    <a:pt x="176458" y="25400"/>
                    <a:pt x="176458" y="25400"/>
                  </a:cubicBezTo>
                  <a:cubicBezTo>
                    <a:pt x="176458" y="25400"/>
                    <a:pt x="177801" y="26988"/>
                    <a:pt x="177801" y="26988"/>
                  </a:cubicBezTo>
                  <a:lnTo>
                    <a:pt x="177801" y="30225"/>
                  </a:lnTo>
                  <a:lnTo>
                    <a:pt x="175759" y="33338"/>
                  </a:lnTo>
                  <a:lnTo>
                    <a:pt x="175114" y="33338"/>
                  </a:lnTo>
                  <a:cubicBezTo>
                    <a:pt x="173771" y="33338"/>
                    <a:pt x="172428" y="33338"/>
                    <a:pt x="171084" y="31751"/>
                  </a:cubicBezTo>
                  <a:cubicBezTo>
                    <a:pt x="171084" y="33338"/>
                    <a:pt x="169741" y="33338"/>
                    <a:pt x="168398" y="33338"/>
                  </a:cubicBezTo>
                  <a:cubicBezTo>
                    <a:pt x="168398" y="33338"/>
                    <a:pt x="167054" y="33338"/>
                    <a:pt x="165711" y="31751"/>
                  </a:cubicBezTo>
                  <a:cubicBezTo>
                    <a:pt x="165711" y="31751"/>
                    <a:pt x="163025" y="33338"/>
                    <a:pt x="163025" y="33338"/>
                  </a:cubicBezTo>
                  <a:cubicBezTo>
                    <a:pt x="161681" y="33338"/>
                    <a:pt x="161681" y="33338"/>
                    <a:pt x="161681" y="33338"/>
                  </a:cubicBezTo>
                  <a:cubicBezTo>
                    <a:pt x="160338" y="33338"/>
                    <a:pt x="160338" y="31751"/>
                    <a:pt x="160338" y="31751"/>
                  </a:cubicBezTo>
                  <a:cubicBezTo>
                    <a:pt x="160338" y="31751"/>
                    <a:pt x="160338" y="31751"/>
                    <a:pt x="160338" y="26988"/>
                  </a:cubicBezTo>
                  <a:cubicBezTo>
                    <a:pt x="160338" y="26988"/>
                    <a:pt x="160338" y="25400"/>
                    <a:pt x="161681" y="25400"/>
                  </a:cubicBezTo>
                  <a:close/>
                  <a:moveTo>
                    <a:pt x="167482" y="0"/>
                  </a:moveTo>
                  <a:cubicBezTo>
                    <a:pt x="174935" y="0"/>
                    <a:pt x="180976" y="5686"/>
                    <a:pt x="180976" y="12700"/>
                  </a:cubicBezTo>
                  <a:cubicBezTo>
                    <a:pt x="180976" y="19714"/>
                    <a:pt x="174935" y="25400"/>
                    <a:pt x="167482" y="25400"/>
                  </a:cubicBezTo>
                  <a:cubicBezTo>
                    <a:pt x="160029" y="25400"/>
                    <a:pt x="153988" y="19714"/>
                    <a:pt x="153988" y="12700"/>
                  </a:cubicBezTo>
                  <a:cubicBezTo>
                    <a:pt x="153988" y="5686"/>
                    <a:pt x="160029" y="0"/>
                    <a:pt x="1674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59" name="任意多边形: 形状 58"/>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0" name="任意多边形: 形状 59"/>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61" name="组合 60"/>
          <p:cNvGrpSpPr/>
          <p:nvPr/>
        </p:nvGrpSpPr>
        <p:grpSpPr>
          <a:xfrm>
            <a:off x="962221" y="1964135"/>
            <a:ext cx="3085277" cy="681175"/>
            <a:chOff x="7081056" y="1678126"/>
            <a:chExt cx="3085277" cy="681175"/>
          </a:xfrm>
        </p:grpSpPr>
        <p:sp>
          <p:nvSpPr>
            <p:cNvPr id="62" name="矩形 61"/>
            <p:cNvSpPr/>
            <p:nvPr/>
          </p:nvSpPr>
          <p:spPr>
            <a:xfrm>
              <a:off x="7081056" y="2030750"/>
              <a:ext cx="3085277" cy="328551"/>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63" name="矩形 62"/>
            <p:cNvSpPr/>
            <p:nvPr/>
          </p:nvSpPr>
          <p:spPr>
            <a:xfrm>
              <a:off x="7924359" y="1678126"/>
              <a:ext cx="2241974" cy="401264"/>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64" name="组合 63"/>
          <p:cNvGrpSpPr/>
          <p:nvPr/>
        </p:nvGrpSpPr>
        <p:grpSpPr>
          <a:xfrm>
            <a:off x="962221" y="4556273"/>
            <a:ext cx="3085277" cy="681175"/>
            <a:chOff x="7081056" y="1678126"/>
            <a:chExt cx="3085277" cy="681175"/>
          </a:xfrm>
        </p:grpSpPr>
        <p:sp>
          <p:nvSpPr>
            <p:cNvPr id="65" name="矩形 64"/>
            <p:cNvSpPr/>
            <p:nvPr/>
          </p:nvSpPr>
          <p:spPr>
            <a:xfrm>
              <a:off x="7081056" y="2030750"/>
              <a:ext cx="3085277" cy="328551"/>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66" name="矩形 65"/>
            <p:cNvSpPr/>
            <p:nvPr/>
          </p:nvSpPr>
          <p:spPr>
            <a:xfrm>
              <a:off x="7924359" y="1678126"/>
              <a:ext cx="2241974" cy="401264"/>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67" name="组合 66"/>
          <p:cNvGrpSpPr/>
          <p:nvPr/>
        </p:nvGrpSpPr>
        <p:grpSpPr>
          <a:xfrm>
            <a:off x="8295511" y="1964135"/>
            <a:ext cx="3085277" cy="681175"/>
            <a:chOff x="7081056" y="1678126"/>
            <a:chExt cx="3085277" cy="681175"/>
          </a:xfrm>
        </p:grpSpPr>
        <p:sp>
          <p:nvSpPr>
            <p:cNvPr id="68" name="矩形 67"/>
            <p:cNvSpPr/>
            <p:nvPr/>
          </p:nvSpPr>
          <p:spPr>
            <a:xfrm>
              <a:off x="7081056" y="2030750"/>
              <a:ext cx="3085277"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69" name="矩形 68"/>
            <p:cNvSpPr/>
            <p:nvPr/>
          </p:nvSpPr>
          <p:spPr>
            <a:xfrm>
              <a:off x="7081056"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70" name="组合 69"/>
          <p:cNvGrpSpPr/>
          <p:nvPr/>
        </p:nvGrpSpPr>
        <p:grpSpPr>
          <a:xfrm>
            <a:off x="8295511" y="4556273"/>
            <a:ext cx="3085277" cy="681175"/>
            <a:chOff x="7081056" y="1678126"/>
            <a:chExt cx="3085277" cy="681175"/>
          </a:xfrm>
        </p:grpSpPr>
        <p:sp>
          <p:nvSpPr>
            <p:cNvPr id="71" name="矩形 70"/>
            <p:cNvSpPr/>
            <p:nvPr/>
          </p:nvSpPr>
          <p:spPr>
            <a:xfrm>
              <a:off x="7081056" y="2030750"/>
              <a:ext cx="3085277"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72" name="矩形 71"/>
            <p:cNvSpPr/>
            <p:nvPr/>
          </p:nvSpPr>
          <p:spPr>
            <a:xfrm>
              <a:off x="7081056" y="1678126"/>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73" name="文本框 72"/>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74" name="矩形 73"/>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heel(1)">
                                      <p:cBhvr>
                                        <p:cTn id="7" dur="2000"/>
                                        <p:tgtEl>
                                          <p:spTgt spid="79"/>
                                        </p:tgtEl>
                                      </p:cBhvr>
                                    </p:animEffect>
                                  </p:childTnLst>
                                </p:cTn>
                              </p:par>
                            </p:childTnLst>
                          </p:cTn>
                        </p:par>
                        <p:par>
                          <p:cTn id="8" fill="hold">
                            <p:stCondLst>
                              <p:cond delay="2000"/>
                            </p:stCondLst>
                            <p:childTnLst>
                              <p:par>
                                <p:cTn id="9" presetID="22" presetClass="entr" presetSubtype="2" fill="hold" nodeType="after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wipe(right)">
                                      <p:cBhvr>
                                        <p:cTn id="11" dur="500"/>
                                        <p:tgtEl>
                                          <p:spTgt spid="61"/>
                                        </p:tgtEl>
                                      </p:cBhvr>
                                    </p:animEffect>
                                  </p:childTnLst>
                                </p:cTn>
                              </p:par>
                            </p:childTnLst>
                          </p:cTn>
                        </p:par>
                        <p:par>
                          <p:cTn id="12" fill="hold">
                            <p:stCondLst>
                              <p:cond delay="2500"/>
                            </p:stCondLst>
                            <p:childTnLst>
                              <p:par>
                                <p:cTn id="13" presetID="22" presetClass="entr" presetSubtype="2" fill="hold" nodeType="afterEffect">
                                  <p:stCondLst>
                                    <p:cond delay="0"/>
                                  </p:stCondLst>
                                  <p:childTnLst>
                                    <p:set>
                                      <p:cBhvr>
                                        <p:cTn id="14" dur="1" fill="hold">
                                          <p:stCondLst>
                                            <p:cond delay="0"/>
                                          </p:stCondLst>
                                        </p:cTn>
                                        <p:tgtEl>
                                          <p:spTgt spid="64"/>
                                        </p:tgtEl>
                                        <p:attrNameLst>
                                          <p:attrName>style.visibility</p:attrName>
                                        </p:attrNameLst>
                                      </p:cBhvr>
                                      <p:to>
                                        <p:strVal val="visible"/>
                                      </p:to>
                                    </p:set>
                                    <p:animEffect transition="in" filter="wipe(right)">
                                      <p:cBhvr>
                                        <p:cTn id="15" dur="500"/>
                                        <p:tgtEl>
                                          <p:spTgt spid="64"/>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67"/>
                                        </p:tgtEl>
                                        <p:attrNameLst>
                                          <p:attrName>style.visibility</p:attrName>
                                        </p:attrNameLst>
                                      </p:cBhvr>
                                      <p:to>
                                        <p:strVal val="visible"/>
                                      </p:to>
                                    </p:set>
                                    <p:animEffect transition="in" filter="wipe(left)">
                                      <p:cBhvr>
                                        <p:cTn id="19" dur="500"/>
                                        <p:tgtEl>
                                          <p:spTgt spid="67"/>
                                        </p:tgtEl>
                                      </p:cBhvr>
                                    </p:animEffect>
                                  </p:childTnLst>
                                </p:cTn>
                              </p:par>
                            </p:childTnLst>
                          </p:cTn>
                        </p:par>
                        <p:par>
                          <p:cTn id="20" fill="hold">
                            <p:stCondLst>
                              <p:cond delay="3500"/>
                            </p:stCondLst>
                            <p:childTnLst>
                              <p:par>
                                <p:cTn id="21" presetID="22" presetClass="entr" presetSubtype="8" fill="hold" nodeType="after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wipe(left)">
                                      <p:cBhvr>
                                        <p:cTn id="23"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8" name="组合 7"/>
          <p:cNvGrpSpPr/>
          <p:nvPr/>
        </p:nvGrpSpPr>
        <p:grpSpPr>
          <a:xfrm>
            <a:off x="1066800" y="2193421"/>
            <a:ext cx="10058399" cy="3312091"/>
            <a:chOff x="1066800" y="2193421"/>
            <a:chExt cx="10058399" cy="3312091"/>
          </a:xfrm>
        </p:grpSpPr>
        <p:sp>
          <p:nvSpPr>
            <p:cNvPr id="4" name="矩形 3"/>
            <p:cNvSpPr/>
            <p:nvPr/>
          </p:nvSpPr>
          <p:spPr>
            <a:xfrm>
              <a:off x="1161143" y="3367316"/>
              <a:ext cx="2202102" cy="2138196"/>
            </a:xfrm>
            <a:custGeom>
              <a:avLst/>
              <a:gdLst>
                <a:gd name="connsiteX0" fmla="*/ 0 w 2194828"/>
                <a:gd name="connsiteY0" fmla="*/ 0 h 2133600"/>
                <a:gd name="connsiteX1" fmla="*/ 2194828 w 2194828"/>
                <a:gd name="connsiteY1" fmla="*/ 0 h 2133600"/>
                <a:gd name="connsiteX2" fmla="*/ 2194828 w 2194828"/>
                <a:gd name="connsiteY2" fmla="*/ 2133600 h 2133600"/>
                <a:gd name="connsiteX3" fmla="*/ 0 w 2194828"/>
                <a:gd name="connsiteY3" fmla="*/ 2133600 h 2133600"/>
                <a:gd name="connsiteX4" fmla="*/ 0 w 2194828"/>
                <a:gd name="connsiteY4" fmla="*/ 0 h 2133600"/>
                <a:gd name="connsiteX0-1" fmla="*/ 0 w 2194828"/>
                <a:gd name="connsiteY0-2" fmla="*/ 4596 h 2138196"/>
                <a:gd name="connsiteX1-3" fmla="*/ 326554 w 2194828"/>
                <a:gd name="connsiteY1-4" fmla="*/ 0 h 2138196"/>
                <a:gd name="connsiteX2-5" fmla="*/ 2194828 w 2194828"/>
                <a:gd name="connsiteY2-6" fmla="*/ 4596 h 2138196"/>
                <a:gd name="connsiteX3-7" fmla="*/ 2194828 w 2194828"/>
                <a:gd name="connsiteY3-8" fmla="*/ 2138196 h 2138196"/>
                <a:gd name="connsiteX4-9" fmla="*/ 0 w 2194828"/>
                <a:gd name="connsiteY4-10" fmla="*/ 2138196 h 2138196"/>
                <a:gd name="connsiteX5" fmla="*/ 0 w 2194828"/>
                <a:gd name="connsiteY5" fmla="*/ 4596 h 2138196"/>
                <a:gd name="connsiteX0-11" fmla="*/ 7274 w 2202102"/>
                <a:gd name="connsiteY0-12" fmla="*/ 4596 h 2138196"/>
                <a:gd name="connsiteX1-13" fmla="*/ 333828 w 2202102"/>
                <a:gd name="connsiteY1-14" fmla="*/ 0 h 2138196"/>
                <a:gd name="connsiteX2-15" fmla="*/ 2202102 w 2202102"/>
                <a:gd name="connsiteY2-16" fmla="*/ 4596 h 2138196"/>
                <a:gd name="connsiteX3-17" fmla="*/ 2202102 w 2202102"/>
                <a:gd name="connsiteY3-18" fmla="*/ 2138196 h 2138196"/>
                <a:gd name="connsiteX4-19" fmla="*/ 7274 w 2202102"/>
                <a:gd name="connsiteY4-20" fmla="*/ 2138196 h 2138196"/>
                <a:gd name="connsiteX5-21" fmla="*/ 0 w 2202102"/>
                <a:gd name="connsiteY5-22" fmla="*/ 232229 h 2138196"/>
                <a:gd name="connsiteX6" fmla="*/ 7274 w 2202102"/>
                <a:gd name="connsiteY6" fmla="*/ 4596 h 2138196"/>
                <a:gd name="connsiteX0-23" fmla="*/ 0 w 2202102"/>
                <a:gd name="connsiteY0-24" fmla="*/ 232229 h 2138196"/>
                <a:gd name="connsiteX1-25" fmla="*/ 333828 w 2202102"/>
                <a:gd name="connsiteY1-26" fmla="*/ 0 h 2138196"/>
                <a:gd name="connsiteX2-27" fmla="*/ 2202102 w 2202102"/>
                <a:gd name="connsiteY2-28" fmla="*/ 4596 h 2138196"/>
                <a:gd name="connsiteX3-29" fmla="*/ 2202102 w 2202102"/>
                <a:gd name="connsiteY3-30" fmla="*/ 2138196 h 2138196"/>
                <a:gd name="connsiteX4-31" fmla="*/ 7274 w 2202102"/>
                <a:gd name="connsiteY4-32" fmla="*/ 2138196 h 2138196"/>
                <a:gd name="connsiteX5-33" fmla="*/ 0 w 2202102"/>
                <a:gd name="connsiteY5-34" fmla="*/ 232229 h 21381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2202102" h="2138196">
                  <a:moveTo>
                    <a:pt x="0" y="232229"/>
                  </a:moveTo>
                  <a:lnTo>
                    <a:pt x="333828" y="0"/>
                  </a:lnTo>
                  <a:lnTo>
                    <a:pt x="2202102" y="4596"/>
                  </a:lnTo>
                  <a:lnTo>
                    <a:pt x="2202102" y="2138196"/>
                  </a:lnTo>
                  <a:lnTo>
                    <a:pt x="7274" y="2138196"/>
                  </a:lnTo>
                  <a:cubicBezTo>
                    <a:pt x="4849" y="1502874"/>
                    <a:pt x="2425" y="867551"/>
                    <a:pt x="0" y="232229"/>
                  </a:cubicBezTo>
                  <a:close/>
                </a:path>
              </a:pathLst>
            </a:custGeom>
            <a:noFill/>
            <a:ln>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3"/>
            <p:cNvSpPr/>
            <p:nvPr/>
          </p:nvSpPr>
          <p:spPr>
            <a:xfrm>
              <a:off x="3672988" y="3367316"/>
              <a:ext cx="2202102" cy="2138196"/>
            </a:xfrm>
            <a:custGeom>
              <a:avLst/>
              <a:gdLst>
                <a:gd name="connsiteX0" fmla="*/ 0 w 2194828"/>
                <a:gd name="connsiteY0" fmla="*/ 0 h 2133600"/>
                <a:gd name="connsiteX1" fmla="*/ 2194828 w 2194828"/>
                <a:gd name="connsiteY1" fmla="*/ 0 h 2133600"/>
                <a:gd name="connsiteX2" fmla="*/ 2194828 w 2194828"/>
                <a:gd name="connsiteY2" fmla="*/ 2133600 h 2133600"/>
                <a:gd name="connsiteX3" fmla="*/ 0 w 2194828"/>
                <a:gd name="connsiteY3" fmla="*/ 2133600 h 2133600"/>
                <a:gd name="connsiteX4" fmla="*/ 0 w 2194828"/>
                <a:gd name="connsiteY4" fmla="*/ 0 h 2133600"/>
                <a:gd name="connsiteX0-1" fmla="*/ 0 w 2194828"/>
                <a:gd name="connsiteY0-2" fmla="*/ 4596 h 2138196"/>
                <a:gd name="connsiteX1-3" fmla="*/ 326554 w 2194828"/>
                <a:gd name="connsiteY1-4" fmla="*/ 0 h 2138196"/>
                <a:gd name="connsiteX2-5" fmla="*/ 2194828 w 2194828"/>
                <a:gd name="connsiteY2-6" fmla="*/ 4596 h 2138196"/>
                <a:gd name="connsiteX3-7" fmla="*/ 2194828 w 2194828"/>
                <a:gd name="connsiteY3-8" fmla="*/ 2138196 h 2138196"/>
                <a:gd name="connsiteX4-9" fmla="*/ 0 w 2194828"/>
                <a:gd name="connsiteY4-10" fmla="*/ 2138196 h 2138196"/>
                <a:gd name="connsiteX5" fmla="*/ 0 w 2194828"/>
                <a:gd name="connsiteY5" fmla="*/ 4596 h 2138196"/>
                <a:gd name="connsiteX0-11" fmla="*/ 7274 w 2202102"/>
                <a:gd name="connsiteY0-12" fmla="*/ 4596 h 2138196"/>
                <a:gd name="connsiteX1-13" fmla="*/ 333828 w 2202102"/>
                <a:gd name="connsiteY1-14" fmla="*/ 0 h 2138196"/>
                <a:gd name="connsiteX2-15" fmla="*/ 2202102 w 2202102"/>
                <a:gd name="connsiteY2-16" fmla="*/ 4596 h 2138196"/>
                <a:gd name="connsiteX3-17" fmla="*/ 2202102 w 2202102"/>
                <a:gd name="connsiteY3-18" fmla="*/ 2138196 h 2138196"/>
                <a:gd name="connsiteX4-19" fmla="*/ 7274 w 2202102"/>
                <a:gd name="connsiteY4-20" fmla="*/ 2138196 h 2138196"/>
                <a:gd name="connsiteX5-21" fmla="*/ 0 w 2202102"/>
                <a:gd name="connsiteY5-22" fmla="*/ 232229 h 2138196"/>
                <a:gd name="connsiteX6" fmla="*/ 7274 w 2202102"/>
                <a:gd name="connsiteY6" fmla="*/ 4596 h 2138196"/>
                <a:gd name="connsiteX0-23" fmla="*/ 0 w 2202102"/>
                <a:gd name="connsiteY0-24" fmla="*/ 232229 h 2138196"/>
                <a:gd name="connsiteX1-25" fmla="*/ 333828 w 2202102"/>
                <a:gd name="connsiteY1-26" fmla="*/ 0 h 2138196"/>
                <a:gd name="connsiteX2-27" fmla="*/ 2202102 w 2202102"/>
                <a:gd name="connsiteY2-28" fmla="*/ 4596 h 2138196"/>
                <a:gd name="connsiteX3-29" fmla="*/ 2202102 w 2202102"/>
                <a:gd name="connsiteY3-30" fmla="*/ 2138196 h 2138196"/>
                <a:gd name="connsiteX4-31" fmla="*/ 7274 w 2202102"/>
                <a:gd name="connsiteY4-32" fmla="*/ 2138196 h 2138196"/>
                <a:gd name="connsiteX5-33" fmla="*/ 0 w 2202102"/>
                <a:gd name="connsiteY5-34" fmla="*/ 232229 h 21381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2202102" h="2138196">
                  <a:moveTo>
                    <a:pt x="0" y="232229"/>
                  </a:moveTo>
                  <a:lnTo>
                    <a:pt x="333828" y="0"/>
                  </a:lnTo>
                  <a:lnTo>
                    <a:pt x="2202102" y="4596"/>
                  </a:lnTo>
                  <a:lnTo>
                    <a:pt x="2202102" y="2138196"/>
                  </a:lnTo>
                  <a:lnTo>
                    <a:pt x="7274" y="2138196"/>
                  </a:lnTo>
                  <a:cubicBezTo>
                    <a:pt x="4849" y="1502874"/>
                    <a:pt x="2425" y="867551"/>
                    <a:pt x="0" y="232229"/>
                  </a:cubicBezTo>
                  <a:close/>
                </a:path>
              </a:pathLst>
            </a:custGeom>
            <a:noFill/>
            <a:ln>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3"/>
            <p:cNvSpPr/>
            <p:nvPr/>
          </p:nvSpPr>
          <p:spPr>
            <a:xfrm>
              <a:off x="6228075" y="3367316"/>
              <a:ext cx="2202102" cy="2138196"/>
            </a:xfrm>
            <a:custGeom>
              <a:avLst/>
              <a:gdLst>
                <a:gd name="connsiteX0" fmla="*/ 0 w 2194828"/>
                <a:gd name="connsiteY0" fmla="*/ 0 h 2133600"/>
                <a:gd name="connsiteX1" fmla="*/ 2194828 w 2194828"/>
                <a:gd name="connsiteY1" fmla="*/ 0 h 2133600"/>
                <a:gd name="connsiteX2" fmla="*/ 2194828 w 2194828"/>
                <a:gd name="connsiteY2" fmla="*/ 2133600 h 2133600"/>
                <a:gd name="connsiteX3" fmla="*/ 0 w 2194828"/>
                <a:gd name="connsiteY3" fmla="*/ 2133600 h 2133600"/>
                <a:gd name="connsiteX4" fmla="*/ 0 w 2194828"/>
                <a:gd name="connsiteY4" fmla="*/ 0 h 2133600"/>
                <a:gd name="connsiteX0-1" fmla="*/ 0 w 2194828"/>
                <a:gd name="connsiteY0-2" fmla="*/ 4596 h 2138196"/>
                <a:gd name="connsiteX1-3" fmla="*/ 326554 w 2194828"/>
                <a:gd name="connsiteY1-4" fmla="*/ 0 h 2138196"/>
                <a:gd name="connsiteX2-5" fmla="*/ 2194828 w 2194828"/>
                <a:gd name="connsiteY2-6" fmla="*/ 4596 h 2138196"/>
                <a:gd name="connsiteX3-7" fmla="*/ 2194828 w 2194828"/>
                <a:gd name="connsiteY3-8" fmla="*/ 2138196 h 2138196"/>
                <a:gd name="connsiteX4-9" fmla="*/ 0 w 2194828"/>
                <a:gd name="connsiteY4-10" fmla="*/ 2138196 h 2138196"/>
                <a:gd name="connsiteX5" fmla="*/ 0 w 2194828"/>
                <a:gd name="connsiteY5" fmla="*/ 4596 h 2138196"/>
                <a:gd name="connsiteX0-11" fmla="*/ 7274 w 2202102"/>
                <a:gd name="connsiteY0-12" fmla="*/ 4596 h 2138196"/>
                <a:gd name="connsiteX1-13" fmla="*/ 333828 w 2202102"/>
                <a:gd name="connsiteY1-14" fmla="*/ 0 h 2138196"/>
                <a:gd name="connsiteX2-15" fmla="*/ 2202102 w 2202102"/>
                <a:gd name="connsiteY2-16" fmla="*/ 4596 h 2138196"/>
                <a:gd name="connsiteX3-17" fmla="*/ 2202102 w 2202102"/>
                <a:gd name="connsiteY3-18" fmla="*/ 2138196 h 2138196"/>
                <a:gd name="connsiteX4-19" fmla="*/ 7274 w 2202102"/>
                <a:gd name="connsiteY4-20" fmla="*/ 2138196 h 2138196"/>
                <a:gd name="connsiteX5-21" fmla="*/ 0 w 2202102"/>
                <a:gd name="connsiteY5-22" fmla="*/ 232229 h 2138196"/>
                <a:gd name="connsiteX6" fmla="*/ 7274 w 2202102"/>
                <a:gd name="connsiteY6" fmla="*/ 4596 h 2138196"/>
                <a:gd name="connsiteX0-23" fmla="*/ 0 w 2202102"/>
                <a:gd name="connsiteY0-24" fmla="*/ 232229 h 2138196"/>
                <a:gd name="connsiteX1-25" fmla="*/ 333828 w 2202102"/>
                <a:gd name="connsiteY1-26" fmla="*/ 0 h 2138196"/>
                <a:gd name="connsiteX2-27" fmla="*/ 2202102 w 2202102"/>
                <a:gd name="connsiteY2-28" fmla="*/ 4596 h 2138196"/>
                <a:gd name="connsiteX3-29" fmla="*/ 2202102 w 2202102"/>
                <a:gd name="connsiteY3-30" fmla="*/ 2138196 h 2138196"/>
                <a:gd name="connsiteX4-31" fmla="*/ 7274 w 2202102"/>
                <a:gd name="connsiteY4-32" fmla="*/ 2138196 h 2138196"/>
                <a:gd name="connsiteX5-33" fmla="*/ 0 w 2202102"/>
                <a:gd name="connsiteY5-34" fmla="*/ 232229 h 21381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2202102" h="2138196">
                  <a:moveTo>
                    <a:pt x="0" y="232229"/>
                  </a:moveTo>
                  <a:lnTo>
                    <a:pt x="333828" y="0"/>
                  </a:lnTo>
                  <a:lnTo>
                    <a:pt x="2202102" y="4596"/>
                  </a:lnTo>
                  <a:lnTo>
                    <a:pt x="2202102" y="2138196"/>
                  </a:lnTo>
                  <a:lnTo>
                    <a:pt x="7274" y="2138196"/>
                  </a:lnTo>
                  <a:cubicBezTo>
                    <a:pt x="4849" y="1502874"/>
                    <a:pt x="2425" y="867551"/>
                    <a:pt x="0" y="232229"/>
                  </a:cubicBezTo>
                  <a:close/>
                </a:path>
              </a:pathLst>
            </a:custGeom>
            <a:noFill/>
            <a:ln>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3"/>
            <p:cNvSpPr/>
            <p:nvPr/>
          </p:nvSpPr>
          <p:spPr>
            <a:xfrm>
              <a:off x="8723686" y="3367316"/>
              <a:ext cx="2202102" cy="2138196"/>
            </a:xfrm>
            <a:custGeom>
              <a:avLst/>
              <a:gdLst>
                <a:gd name="connsiteX0" fmla="*/ 0 w 2194828"/>
                <a:gd name="connsiteY0" fmla="*/ 0 h 2133600"/>
                <a:gd name="connsiteX1" fmla="*/ 2194828 w 2194828"/>
                <a:gd name="connsiteY1" fmla="*/ 0 h 2133600"/>
                <a:gd name="connsiteX2" fmla="*/ 2194828 w 2194828"/>
                <a:gd name="connsiteY2" fmla="*/ 2133600 h 2133600"/>
                <a:gd name="connsiteX3" fmla="*/ 0 w 2194828"/>
                <a:gd name="connsiteY3" fmla="*/ 2133600 h 2133600"/>
                <a:gd name="connsiteX4" fmla="*/ 0 w 2194828"/>
                <a:gd name="connsiteY4" fmla="*/ 0 h 2133600"/>
                <a:gd name="connsiteX0-1" fmla="*/ 0 w 2194828"/>
                <a:gd name="connsiteY0-2" fmla="*/ 4596 h 2138196"/>
                <a:gd name="connsiteX1-3" fmla="*/ 326554 w 2194828"/>
                <a:gd name="connsiteY1-4" fmla="*/ 0 h 2138196"/>
                <a:gd name="connsiteX2-5" fmla="*/ 2194828 w 2194828"/>
                <a:gd name="connsiteY2-6" fmla="*/ 4596 h 2138196"/>
                <a:gd name="connsiteX3-7" fmla="*/ 2194828 w 2194828"/>
                <a:gd name="connsiteY3-8" fmla="*/ 2138196 h 2138196"/>
                <a:gd name="connsiteX4-9" fmla="*/ 0 w 2194828"/>
                <a:gd name="connsiteY4-10" fmla="*/ 2138196 h 2138196"/>
                <a:gd name="connsiteX5" fmla="*/ 0 w 2194828"/>
                <a:gd name="connsiteY5" fmla="*/ 4596 h 2138196"/>
                <a:gd name="connsiteX0-11" fmla="*/ 7274 w 2202102"/>
                <a:gd name="connsiteY0-12" fmla="*/ 4596 h 2138196"/>
                <a:gd name="connsiteX1-13" fmla="*/ 333828 w 2202102"/>
                <a:gd name="connsiteY1-14" fmla="*/ 0 h 2138196"/>
                <a:gd name="connsiteX2-15" fmla="*/ 2202102 w 2202102"/>
                <a:gd name="connsiteY2-16" fmla="*/ 4596 h 2138196"/>
                <a:gd name="connsiteX3-17" fmla="*/ 2202102 w 2202102"/>
                <a:gd name="connsiteY3-18" fmla="*/ 2138196 h 2138196"/>
                <a:gd name="connsiteX4-19" fmla="*/ 7274 w 2202102"/>
                <a:gd name="connsiteY4-20" fmla="*/ 2138196 h 2138196"/>
                <a:gd name="connsiteX5-21" fmla="*/ 0 w 2202102"/>
                <a:gd name="connsiteY5-22" fmla="*/ 232229 h 2138196"/>
                <a:gd name="connsiteX6" fmla="*/ 7274 w 2202102"/>
                <a:gd name="connsiteY6" fmla="*/ 4596 h 2138196"/>
                <a:gd name="connsiteX0-23" fmla="*/ 0 w 2202102"/>
                <a:gd name="connsiteY0-24" fmla="*/ 232229 h 2138196"/>
                <a:gd name="connsiteX1-25" fmla="*/ 333828 w 2202102"/>
                <a:gd name="connsiteY1-26" fmla="*/ 0 h 2138196"/>
                <a:gd name="connsiteX2-27" fmla="*/ 2202102 w 2202102"/>
                <a:gd name="connsiteY2-28" fmla="*/ 4596 h 2138196"/>
                <a:gd name="connsiteX3-29" fmla="*/ 2202102 w 2202102"/>
                <a:gd name="connsiteY3-30" fmla="*/ 2138196 h 2138196"/>
                <a:gd name="connsiteX4-31" fmla="*/ 7274 w 2202102"/>
                <a:gd name="connsiteY4-32" fmla="*/ 2138196 h 2138196"/>
                <a:gd name="connsiteX5-33" fmla="*/ 0 w 2202102"/>
                <a:gd name="connsiteY5-34" fmla="*/ 232229 h 21381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2202102" h="2138196">
                  <a:moveTo>
                    <a:pt x="0" y="232229"/>
                  </a:moveTo>
                  <a:lnTo>
                    <a:pt x="333828" y="0"/>
                  </a:lnTo>
                  <a:lnTo>
                    <a:pt x="2202102" y="4596"/>
                  </a:lnTo>
                  <a:lnTo>
                    <a:pt x="2202102" y="2138196"/>
                  </a:lnTo>
                  <a:lnTo>
                    <a:pt x="7274" y="2138196"/>
                  </a:lnTo>
                  <a:cubicBezTo>
                    <a:pt x="4849" y="1502874"/>
                    <a:pt x="2425" y="867551"/>
                    <a:pt x="0" y="232229"/>
                  </a:cubicBezTo>
                  <a:close/>
                </a:path>
              </a:pathLst>
            </a:custGeom>
            <a:noFill/>
            <a:ln>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箭头: 燕尾形 1"/>
            <p:cNvSpPr/>
            <p:nvPr/>
          </p:nvSpPr>
          <p:spPr>
            <a:xfrm>
              <a:off x="1066800" y="2341414"/>
              <a:ext cx="2557681" cy="1722588"/>
            </a:xfrm>
            <a:prstGeom prst="notchedRightArrow">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箭头: 燕尾形 4"/>
            <p:cNvSpPr/>
            <p:nvPr/>
          </p:nvSpPr>
          <p:spPr>
            <a:xfrm>
              <a:off x="3567039" y="2341414"/>
              <a:ext cx="2557681" cy="1722588"/>
            </a:xfrm>
            <a:prstGeom prst="notchedRightArrow">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箭头: 燕尾形 5"/>
            <p:cNvSpPr/>
            <p:nvPr/>
          </p:nvSpPr>
          <p:spPr>
            <a:xfrm>
              <a:off x="6067278" y="2341414"/>
              <a:ext cx="2557681" cy="1722588"/>
            </a:xfrm>
            <a:prstGeom prst="notchedRightArrow">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箭头: 燕尾形 6"/>
            <p:cNvSpPr/>
            <p:nvPr/>
          </p:nvSpPr>
          <p:spPr>
            <a:xfrm>
              <a:off x="8567518" y="2341414"/>
              <a:ext cx="2557681" cy="1722588"/>
            </a:xfrm>
            <a:prstGeom prst="notchedRightArrow">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095213" y="2193421"/>
              <a:ext cx="870751"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rgbClr val="FEBF00"/>
                  </a:solidFill>
                  <a:uLnTx/>
                  <a:uFillTx/>
                  <a:latin typeface="Arial" panose="020B0604020202020204"/>
                  <a:ea typeface="微软雅黑" panose="020B0503020204020204" pitchFamily="34" charset="-122"/>
                  <a:cs typeface="+mn-cs"/>
                </a:rPr>
                <a:t>01</a:t>
              </a:r>
              <a:endParaRPr kumimoji="0" lang="zh-CN" altLang="en-US" sz="4800" b="1" i="0" u="none" strike="noStrike" kern="1200" cap="none" spc="0" normalizeH="0" baseline="0" noProof="0" dirty="0">
                <a:ln>
                  <a:noFill/>
                </a:ln>
                <a:solidFill>
                  <a:srgbClr val="FEBF00"/>
                </a:solidFill>
                <a:uLnTx/>
                <a:uFillTx/>
                <a:latin typeface="Arial" panose="020B0604020202020204"/>
                <a:ea typeface="微软雅黑" panose="020B0503020204020204" pitchFamily="34" charset="-122"/>
                <a:cs typeface="+mn-cs"/>
              </a:endParaRPr>
            </a:p>
          </p:txBody>
        </p:sp>
        <p:sp>
          <p:nvSpPr>
            <p:cNvPr id="10" name="文本框 9"/>
            <p:cNvSpPr txBox="1"/>
            <p:nvPr/>
          </p:nvSpPr>
          <p:spPr>
            <a:xfrm>
              <a:off x="3583602" y="2193421"/>
              <a:ext cx="870751"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rPr>
                <a:t>02</a:t>
              </a:r>
              <a:endParaRPr kumimoji="0" lang="zh-CN" altLang="en-US"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endParaRPr>
            </a:p>
          </p:txBody>
        </p:sp>
        <p:sp>
          <p:nvSpPr>
            <p:cNvPr id="11" name="文本框 10"/>
            <p:cNvSpPr txBox="1"/>
            <p:nvPr/>
          </p:nvSpPr>
          <p:spPr>
            <a:xfrm>
              <a:off x="6106585" y="2193421"/>
              <a:ext cx="870751"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rgbClr val="FEBF00"/>
                  </a:solidFill>
                  <a:uLnTx/>
                  <a:uFillTx/>
                  <a:latin typeface="Arial" panose="020B0604020202020204"/>
                  <a:ea typeface="微软雅黑" panose="020B0503020204020204" pitchFamily="34" charset="-122"/>
                  <a:cs typeface="+mn-cs"/>
                </a:rPr>
                <a:t>03</a:t>
              </a:r>
              <a:endParaRPr kumimoji="0" lang="zh-CN" altLang="en-US" sz="4800" b="1" i="0" u="none" strike="noStrike" kern="1200" cap="none" spc="0" normalizeH="0" baseline="0" noProof="0" dirty="0">
                <a:ln>
                  <a:noFill/>
                </a:ln>
                <a:solidFill>
                  <a:srgbClr val="FEBF00"/>
                </a:solidFill>
                <a:uLnTx/>
                <a:uFillTx/>
                <a:latin typeface="Arial" panose="020B0604020202020204"/>
                <a:ea typeface="微软雅黑" panose="020B0503020204020204" pitchFamily="34" charset="-122"/>
                <a:cs typeface="+mn-cs"/>
              </a:endParaRPr>
            </a:p>
          </p:txBody>
        </p:sp>
        <p:sp>
          <p:nvSpPr>
            <p:cNvPr id="12" name="文本框 11"/>
            <p:cNvSpPr txBox="1"/>
            <p:nvPr/>
          </p:nvSpPr>
          <p:spPr>
            <a:xfrm>
              <a:off x="8577180" y="2193421"/>
              <a:ext cx="870751"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rPr>
                <a:t>04</a:t>
              </a:r>
              <a:endParaRPr kumimoji="0" lang="zh-CN" altLang="en-US" sz="4800" b="1" i="0" u="none" strike="noStrike" kern="1200" cap="none" spc="0" normalizeH="0" baseline="0" noProof="0" dirty="0">
                <a:ln>
                  <a:noFill/>
                </a:ln>
                <a:solidFill>
                  <a:schemeClr val="tx1">
                    <a:lumMod val="65000"/>
                    <a:lumOff val="35000"/>
                  </a:schemeClr>
                </a:solidFill>
                <a:uLnTx/>
                <a:uFillTx/>
                <a:latin typeface="Arial" panose="020B0604020202020204"/>
                <a:ea typeface="微软雅黑" panose="020B0503020204020204" pitchFamily="34" charset="-122"/>
                <a:cs typeface="+mn-cs"/>
              </a:endParaRPr>
            </a:p>
          </p:txBody>
        </p:sp>
        <p:sp>
          <p:nvSpPr>
            <p:cNvPr id="16" name="矩形 15"/>
            <p:cNvSpPr/>
            <p:nvPr/>
          </p:nvSpPr>
          <p:spPr>
            <a:xfrm>
              <a:off x="1206314" y="4186753"/>
              <a:ext cx="2194828"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18" name="矩形 17"/>
            <p:cNvSpPr/>
            <p:nvPr/>
          </p:nvSpPr>
          <p:spPr>
            <a:xfrm>
              <a:off x="1491479" y="2975778"/>
              <a:ext cx="1771942"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bg1"/>
                  </a:solidFill>
                </a:rPr>
                <a:t>文字添加</a:t>
              </a:r>
              <a:endParaRPr lang="zh-CN" altLang="en-US" b="1" dirty="0">
                <a:solidFill>
                  <a:schemeClr val="bg1"/>
                </a:solidFill>
              </a:endParaRPr>
            </a:p>
          </p:txBody>
        </p:sp>
        <p:sp>
          <p:nvSpPr>
            <p:cNvPr id="19" name="矩形 18"/>
            <p:cNvSpPr/>
            <p:nvPr/>
          </p:nvSpPr>
          <p:spPr>
            <a:xfrm>
              <a:off x="4049160" y="2975778"/>
              <a:ext cx="1771942"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bg1"/>
                  </a:solidFill>
                </a:rPr>
                <a:t>文字添加</a:t>
              </a:r>
              <a:endParaRPr lang="zh-CN" altLang="en-US" b="1" dirty="0">
                <a:solidFill>
                  <a:schemeClr val="bg1"/>
                </a:solidFill>
              </a:endParaRPr>
            </a:p>
          </p:txBody>
        </p:sp>
        <p:sp>
          <p:nvSpPr>
            <p:cNvPr id="20" name="矩形 19"/>
            <p:cNvSpPr/>
            <p:nvPr/>
          </p:nvSpPr>
          <p:spPr>
            <a:xfrm>
              <a:off x="6428338" y="2975778"/>
              <a:ext cx="1771942"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bg1"/>
                  </a:solidFill>
                </a:rPr>
                <a:t>文字添加</a:t>
              </a:r>
              <a:endParaRPr lang="zh-CN" altLang="en-US" b="1" dirty="0">
                <a:solidFill>
                  <a:schemeClr val="bg1"/>
                </a:solidFill>
              </a:endParaRPr>
            </a:p>
          </p:txBody>
        </p:sp>
        <p:sp>
          <p:nvSpPr>
            <p:cNvPr id="21" name="矩形 20"/>
            <p:cNvSpPr/>
            <p:nvPr/>
          </p:nvSpPr>
          <p:spPr>
            <a:xfrm>
              <a:off x="8914153" y="2975778"/>
              <a:ext cx="1771942"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bg1"/>
                  </a:solidFill>
                </a:rPr>
                <a:t>文字添加</a:t>
              </a:r>
              <a:endParaRPr lang="zh-CN" altLang="en-US" b="1" dirty="0">
                <a:solidFill>
                  <a:schemeClr val="bg1"/>
                </a:solidFill>
              </a:endParaRPr>
            </a:p>
          </p:txBody>
        </p:sp>
        <p:sp>
          <p:nvSpPr>
            <p:cNvPr id="22" name="矩形 21"/>
            <p:cNvSpPr/>
            <p:nvPr/>
          </p:nvSpPr>
          <p:spPr>
            <a:xfrm>
              <a:off x="3723116" y="4186753"/>
              <a:ext cx="2194828"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23" name="矩形 22"/>
            <p:cNvSpPr/>
            <p:nvPr/>
          </p:nvSpPr>
          <p:spPr>
            <a:xfrm>
              <a:off x="6248704" y="4186753"/>
              <a:ext cx="2194828"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24" name="矩形 23"/>
            <p:cNvSpPr/>
            <p:nvPr/>
          </p:nvSpPr>
          <p:spPr>
            <a:xfrm>
              <a:off x="8748944" y="4186753"/>
              <a:ext cx="2194828"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grpSp>
      <p:sp>
        <p:nvSpPr>
          <p:cNvPr id="28" name="文本框 27"/>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29" name="矩形 28"/>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30" name="图片 29"/>
          <p:cNvPicPr>
            <a:picLocks noChangeAspect="1"/>
          </p:cNvPicPr>
          <p:nvPr/>
        </p:nvPicPr>
        <p:blipFill>
          <a:blip r:embed="rId1"/>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椭圆 56"/>
          <p:cNvSpPr/>
          <p:nvPr/>
        </p:nvSpPr>
        <p:spPr>
          <a:xfrm>
            <a:off x="7344713" y="1112062"/>
            <a:ext cx="444255" cy="444255"/>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4" name="任意多边形: 形状 53"/>
          <p:cNvSpPr/>
          <p:nvPr/>
        </p:nvSpPr>
        <p:spPr>
          <a:xfrm>
            <a:off x="914402" y="1112062"/>
            <a:ext cx="10248896" cy="4050166"/>
          </a:xfrm>
          <a:custGeom>
            <a:avLst/>
            <a:gdLst>
              <a:gd name="connsiteX0" fmla="*/ 11209760 w 15811497"/>
              <a:gd name="connsiteY0" fmla="*/ 5180760 h 6248398"/>
              <a:gd name="connsiteX1" fmla="*/ 11210150 w 15811497"/>
              <a:gd name="connsiteY1" fmla="*/ 5180948 h 6248398"/>
              <a:gd name="connsiteX2" fmla="*/ 11313815 w 15811497"/>
              <a:gd name="connsiteY2" fmla="*/ 5243926 h 6248398"/>
              <a:gd name="connsiteX3" fmla="*/ 11369911 w 15811497"/>
              <a:gd name="connsiteY3" fmla="*/ 5285874 h 6248398"/>
              <a:gd name="connsiteX4" fmla="*/ 11410606 w 15811497"/>
              <a:gd name="connsiteY4" fmla="*/ 5316305 h 6248398"/>
              <a:gd name="connsiteX5" fmla="*/ 11499892 w 15811497"/>
              <a:gd name="connsiteY5" fmla="*/ 5397454 h 6248398"/>
              <a:gd name="connsiteX6" fmla="*/ 11528781 w 15811497"/>
              <a:gd name="connsiteY6" fmla="*/ 5429240 h 6248398"/>
              <a:gd name="connsiteX7" fmla="*/ 11504846 w 15811497"/>
              <a:gd name="connsiteY7" fmla="*/ 5414699 h 6248398"/>
              <a:gd name="connsiteX8" fmla="*/ 11371717 w 15811497"/>
              <a:gd name="connsiteY8" fmla="*/ 5315148 h 6248398"/>
              <a:gd name="connsiteX9" fmla="*/ 11292198 w 15811497"/>
              <a:gd name="connsiteY9" fmla="*/ 5255685 h 6248398"/>
              <a:gd name="connsiteX10" fmla="*/ 4892179 w 15811497"/>
              <a:gd name="connsiteY10" fmla="*/ 4842491 h 6248398"/>
              <a:gd name="connsiteX11" fmla="*/ 4892178 w 15811497"/>
              <a:gd name="connsiteY11" fmla="*/ 4842492 h 6248398"/>
              <a:gd name="connsiteX12" fmla="*/ 4885192 w 15811497"/>
              <a:gd name="connsiteY12" fmla="*/ 4851834 h 6248398"/>
              <a:gd name="connsiteX13" fmla="*/ 8767766 w 15811497"/>
              <a:gd name="connsiteY13" fmla="*/ 853515 h 6248398"/>
              <a:gd name="connsiteX14" fmla="*/ 8782572 w 15811497"/>
              <a:gd name="connsiteY14" fmla="*/ 884251 h 6248398"/>
              <a:gd name="connsiteX15" fmla="*/ 8812281 w 15811497"/>
              <a:gd name="connsiteY15" fmla="*/ 965420 h 6248398"/>
              <a:gd name="connsiteX16" fmla="*/ 8831257 w 15811497"/>
              <a:gd name="connsiteY16" fmla="*/ 1017268 h 6248398"/>
              <a:gd name="connsiteX17" fmla="*/ 8860452 w 15811497"/>
              <a:gd name="connsiteY17" fmla="*/ 1130811 h 6248398"/>
              <a:gd name="connsiteX18" fmla="*/ 8839383 w 15811497"/>
              <a:gd name="connsiteY18" fmla="*/ 1087075 h 6248398"/>
              <a:gd name="connsiteX19" fmla="*/ 8798546 w 15811497"/>
              <a:gd name="connsiteY19" fmla="*/ 975498 h 6248398"/>
              <a:gd name="connsiteX20" fmla="*/ 8795375 w 15811497"/>
              <a:gd name="connsiteY20" fmla="*/ 963167 h 6248398"/>
              <a:gd name="connsiteX21" fmla="*/ 8768620 w 15811497"/>
              <a:gd name="connsiteY21" fmla="*/ 859114 h 6248398"/>
              <a:gd name="connsiteX22" fmla="*/ 7448548 w 15811497"/>
              <a:gd name="connsiteY22" fmla="*/ 0 h 6248398"/>
              <a:gd name="connsiteX23" fmla="*/ 8721604 w 15811497"/>
              <a:gd name="connsiteY23" fmla="*/ 757692 h 6248398"/>
              <a:gd name="connsiteX24" fmla="*/ 8767765 w 15811497"/>
              <a:gd name="connsiteY24" fmla="*/ 853515 h 6248398"/>
              <a:gd name="connsiteX25" fmla="*/ 8768619 w 15811497"/>
              <a:gd name="connsiteY25" fmla="*/ 859114 h 6248398"/>
              <a:gd name="connsiteX26" fmla="*/ 8795374 w 15811497"/>
              <a:gd name="connsiteY26" fmla="*/ 963167 h 6248398"/>
              <a:gd name="connsiteX27" fmla="*/ 8798545 w 15811497"/>
              <a:gd name="connsiteY27" fmla="*/ 975499 h 6248398"/>
              <a:gd name="connsiteX28" fmla="*/ 8839382 w 15811497"/>
              <a:gd name="connsiteY28" fmla="*/ 1087076 h 6248398"/>
              <a:gd name="connsiteX29" fmla="*/ 8860451 w 15811497"/>
              <a:gd name="connsiteY29" fmla="*/ 1130812 h 6248398"/>
              <a:gd name="connsiteX30" fmla="*/ 8866932 w 15811497"/>
              <a:gd name="connsiteY30" fmla="*/ 1156018 h 6248398"/>
              <a:gd name="connsiteX31" fmla="*/ 8896346 w 15811497"/>
              <a:gd name="connsiteY31" fmla="*/ 1447799 h 6248398"/>
              <a:gd name="connsiteX32" fmla="*/ 8866932 w 15811497"/>
              <a:gd name="connsiteY32" fmla="*/ 1156017 h 6248398"/>
              <a:gd name="connsiteX33" fmla="*/ 8860451 w 15811497"/>
              <a:gd name="connsiteY33" fmla="*/ 1130810 h 6248398"/>
              <a:gd name="connsiteX34" fmla="*/ 8890522 w 15811497"/>
              <a:gd name="connsiteY34" fmla="*/ 1193234 h 6248398"/>
              <a:gd name="connsiteX35" fmla="*/ 9958384 w 15811497"/>
              <a:gd name="connsiteY35" fmla="*/ 1828798 h 6248398"/>
              <a:gd name="connsiteX36" fmla="*/ 10895504 w 15811497"/>
              <a:gd name="connsiteY36" fmla="*/ 1386857 h 6248398"/>
              <a:gd name="connsiteX37" fmla="*/ 10927290 w 15811497"/>
              <a:gd name="connsiteY37" fmla="*/ 1344350 h 6248398"/>
              <a:gd name="connsiteX38" fmla="*/ 10936907 w 15811497"/>
              <a:gd name="connsiteY38" fmla="*/ 1346082 h 6248398"/>
              <a:gd name="connsiteX39" fmla="*/ 10917759 w 15811497"/>
              <a:gd name="connsiteY39" fmla="*/ 1367151 h 6248398"/>
              <a:gd name="connsiteX40" fmla="*/ 10545015 w 15811497"/>
              <a:gd name="connsiteY40" fmla="*/ 1956940 h 6248398"/>
              <a:gd name="connsiteX41" fmla="*/ 10521911 w 15811497"/>
              <a:gd name="connsiteY41" fmla="*/ 2012524 h 6248398"/>
              <a:gd name="connsiteX42" fmla="*/ 10521913 w 15811497"/>
              <a:gd name="connsiteY42" fmla="*/ 2012521 h 6248398"/>
              <a:gd name="connsiteX43" fmla="*/ 10545016 w 15811497"/>
              <a:gd name="connsiteY43" fmla="*/ 1956940 h 6248398"/>
              <a:gd name="connsiteX44" fmla="*/ 10917760 w 15811497"/>
              <a:gd name="connsiteY44" fmla="*/ 1367152 h 6248398"/>
              <a:gd name="connsiteX45" fmla="*/ 10936908 w 15811497"/>
              <a:gd name="connsiteY45" fmla="*/ 1346084 h 6248398"/>
              <a:gd name="connsiteX46" fmla="*/ 10972797 w 15811497"/>
              <a:gd name="connsiteY46" fmla="*/ 1352550 h 6248398"/>
              <a:gd name="connsiteX47" fmla="*/ 11002341 w 15811497"/>
              <a:gd name="connsiteY47" fmla="*/ 1645177 h 6248398"/>
              <a:gd name="connsiteX48" fmla="*/ 11002341 w 15811497"/>
              <a:gd name="connsiteY48" fmla="*/ 1645177 h 6248398"/>
              <a:gd name="connsiteX49" fmla="*/ 10972797 w 15811497"/>
              <a:gd name="connsiteY49" fmla="*/ 1352549 h 6248398"/>
              <a:gd name="connsiteX50" fmla="*/ 10936908 w 15811497"/>
              <a:gd name="connsiteY50" fmla="*/ 1346083 h 6248398"/>
              <a:gd name="connsiteX51" fmla="*/ 11096041 w 15811497"/>
              <a:gd name="connsiteY51" fmla="*/ 1170993 h 6248398"/>
              <a:gd name="connsiteX52" fmla="*/ 13049247 w 15811497"/>
              <a:gd name="connsiteY52" fmla="*/ 361949 h 6248398"/>
              <a:gd name="connsiteX53" fmla="*/ 15811497 w 15811497"/>
              <a:gd name="connsiteY53" fmla="*/ 3124198 h 6248398"/>
              <a:gd name="connsiteX54" fmla="*/ 13049247 w 15811497"/>
              <a:gd name="connsiteY54" fmla="*/ 5886448 h 6248398"/>
              <a:gd name="connsiteX55" fmla="*/ 11732594 w 15811497"/>
              <a:gd name="connsiteY55" fmla="*/ 5553059 h 6248398"/>
              <a:gd name="connsiteX56" fmla="*/ 11528782 w 15811497"/>
              <a:gd name="connsiteY56" fmla="*/ 5429240 h 6248398"/>
              <a:gd name="connsiteX57" fmla="*/ 11499893 w 15811497"/>
              <a:gd name="connsiteY57" fmla="*/ 5397454 h 6248398"/>
              <a:gd name="connsiteX58" fmla="*/ 11410607 w 15811497"/>
              <a:gd name="connsiteY58" fmla="*/ 5316305 h 6248398"/>
              <a:gd name="connsiteX59" fmla="*/ 11369912 w 15811497"/>
              <a:gd name="connsiteY59" fmla="*/ 5285874 h 6248398"/>
              <a:gd name="connsiteX60" fmla="*/ 11355656 w 15811497"/>
              <a:gd name="connsiteY60" fmla="*/ 5144675 h 6248398"/>
              <a:gd name="connsiteX61" fmla="*/ 11355656 w 15811497"/>
              <a:gd name="connsiteY61" fmla="*/ 5144675 h 6248398"/>
              <a:gd name="connsiteX62" fmla="*/ 11369912 w 15811497"/>
              <a:gd name="connsiteY62" fmla="*/ 5285874 h 6248398"/>
              <a:gd name="connsiteX63" fmla="*/ 11313816 w 15811497"/>
              <a:gd name="connsiteY63" fmla="*/ 5243926 h 6248398"/>
              <a:gd name="connsiteX64" fmla="*/ 11210151 w 15811497"/>
              <a:gd name="connsiteY64" fmla="*/ 5180948 h 6248398"/>
              <a:gd name="connsiteX65" fmla="*/ 11209761 w 15811497"/>
              <a:gd name="connsiteY65" fmla="*/ 5180760 h 6248398"/>
              <a:gd name="connsiteX66" fmla="*/ 11096041 w 15811497"/>
              <a:gd name="connsiteY66" fmla="*/ 5077404 h 6248398"/>
              <a:gd name="connsiteX67" fmla="*/ 11063094 w 15811497"/>
              <a:gd name="connsiteY67" fmla="*/ 5041153 h 6248398"/>
              <a:gd name="connsiteX68" fmla="*/ 11063091 w 15811497"/>
              <a:gd name="connsiteY68" fmla="*/ 5041152 h 6248398"/>
              <a:gd name="connsiteX69" fmla="*/ 11096040 w 15811497"/>
              <a:gd name="connsiteY69" fmla="*/ 5077404 h 6248398"/>
              <a:gd name="connsiteX70" fmla="*/ 11209760 w 15811497"/>
              <a:gd name="connsiteY70" fmla="*/ 5180760 h 6248398"/>
              <a:gd name="connsiteX71" fmla="*/ 11100244 w 15811497"/>
              <a:gd name="connsiteY71" fmla="*/ 5128004 h 6248398"/>
              <a:gd name="connsiteX72" fmla="*/ 10610846 w 15811497"/>
              <a:gd name="connsiteY72" fmla="*/ 5029199 h 6248398"/>
              <a:gd name="connsiteX73" fmla="*/ 9640652 w 15811497"/>
              <a:gd name="connsiteY73" fmla="*/ 5486739 h 6248398"/>
              <a:gd name="connsiteX74" fmla="*/ 9628722 w 15811497"/>
              <a:gd name="connsiteY74" fmla="*/ 5502693 h 6248398"/>
              <a:gd name="connsiteX75" fmla="*/ 9568273 w 15811497"/>
              <a:gd name="connsiteY75" fmla="*/ 5583530 h 6248398"/>
              <a:gd name="connsiteX76" fmla="*/ 9535504 w 15811497"/>
              <a:gd name="connsiteY76" fmla="*/ 5637470 h 6248398"/>
              <a:gd name="connsiteX77" fmla="*/ 9535505 w 15811497"/>
              <a:gd name="connsiteY77" fmla="*/ 5637470 h 6248398"/>
              <a:gd name="connsiteX78" fmla="*/ 9568273 w 15811497"/>
              <a:gd name="connsiteY78" fmla="*/ 5583531 h 6248398"/>
              <a:gd name="connsiteX79" fmla="*/ 9628722 w 15811497"/>
              <a:gd name="connsiteY79" fmla="*/ 5502694 h 6248398"/>
              <a:gd name="connsiteX80" fmla="*/ 9563485 w 15811497"/>
              <a:gd name="connsiteY80" fmla="*/ 5610078 h 6248398"/>
              <a:gd name="connsiteX81" fmla="*/ 9542221 w 15811497"/>
              <a:gd name="connsiteY81" fmla="*/ 5638514 h 6248398"/>
              <a:gd name="connsiteX82" fmla="*/ 9504352 w 15811497"/>
              <a:gd name="connsiteY82" fmla="*/ 5689156 h 6248398"/>
              <a:gd name="connsiteX83" fmla="*/ 9480140 w 15811497"/>
              <a:gd name="connsiteY83" fmla="*/ 5721533 h 6248398"/>
              <a:gd name="connsiteX84" fmla="*/ 8362947 w 15811497"/>
              <a:gd name="connsiteY84" fmla="*/ 6248398 h 6248398"/>
              <a:gd name="connsiteX85" fmla="*/ 7028922 w 15811497"/>
              <a:gd name="connsiteY85" fmla="*/ 5364147 h 6248398"/>
              <a:gd name="connsiteX86" fmla="*/ 6990513 w 15811497"/>
              <a:gd name="connsiteY86" fmla="*/ 5259205 h 6248398"/>
              <a:gd name="connsiteX87" fmla="*/ 6990512 w 15811497"/>
              <a:gd name="connsiteY87" fmla="*/ 5259199 h 6248398"/>
              <a:gd name="connsiteX88" fmla="*/ 6983676 w 15811497"/>
              <a:gd name="connsiteY88" fmla="*/ 5240519 h 6248398"/>
              <a:gd name="connsiteX89" fmla="*/ 6983673 w 15811497"/>
              <a:gd name="connsiteY89" fmla="*/ 5240519 h 6248398"/>
              <a:gd name="connsiteX90" fmla="*/ 6980236 w 15811497"/>
              <a:gd name="connsiteY90" fmla="*/ 5231130 h 6248398"/>
              <a:gd name="connsiteX91" fmla="*/ 6978859 w 15811497"/>
              <a:gd name="connsiteY91" fmla="*/ 5225774 h 6248398"/>
              <a:gd name="connsiteX92" fmla="*/ 6984291 w 15811497"/>
              <a:gd name="connsiteY92" fmla="*/ 5240614 h 6248398"/>
              <a:gd name="connsiteX93" fmla="*/ 6984292 w 15811497"/>
              <a:gd name="connsiteY93" fmla="*/ 5240614 h 6248398"/>
              <a:gd name="connsiteX94" fmla="*/ 6978860 w 15811497"/>
              <a:gd name="connsiteY94" fmla="*/ 5225773 h 6248398"/>
              <a:gd name="connsiteX95" fmla="*/ 6944562 w 15811497"/>
              <a:gd name="connsiteY95" fmla="*/ 5092380 h 6248398"/>
              <a:gd name="connsiteX96" fmla="*/ 6924183 w 15811497"/>
              <a:gd name="connsiteY96" fmla="*/ 4890225 h 6248398"/>
              <a:gd name="connsiteX97" fmla="*/ 6924182 w 15811497"/>
              <a:gd name="connsiteY97" fmla="*/ 4890225 h 6248398"/>
              <a:gd name="connsiteX98" fmla="*/ 6944561 w 15811497"/>
              <a:gd name="connsiteY98" fmla="*/ 5092380 h 6248398"/>
              <a:gd name="connsiteX99" fmla="*/ 6978860 w 15811497"/>
              <a:gd name="connsiteY99" fmla="*/ 5225773 h 6248398"/>
              <a:gd name="connsiteX100" fmla="*/ 6948299 w 15811497"/>
              <a:gd name="connsiteY100" fmla="*/ 5142273 h 6248398"/>
              <a:gd name="connsiteX101" fmla="*/ 5829297 w 15811497"/>
              <a:gd name="connsiteY101" fmla="*/ 4400549 h 6248398"/>
              <a:gd name="connsiteX102" fmla="*/ 5056802 w 15811497"/>
              <a:gd name="connsiteY102" fmla="*/ 4677867 h 6248398"/>
              <a:gd name="connsiteX103" fmla="*/ 5022517 w 15811497"/>
              <a:gd name="connsiteY103" fmla="*/ 4709027 h 6248398"/>
              <a:gd name="connsiteX104" fmla="*/ 5022515 w 15811497"/>
              <a:gd name="connsiteY104" fmla="*/ 4709029 h 6248398"/>
              <a:gd name="connsiteX105" fmla="*/ 5022510 w 15811497"/>
              <a:gd name="connsiteY105" fmla="*/ 4709033 h 6248398"/>
              <a:gd name="connsiteX106" fmla="*/ 4924198 w 15811497"/>
              <a:gd name="connsiteY106" fmla="*/ 4840507 h 6248398"/>
              <a:gd name="connsiteX107" fmla="*/ 4914898 w 15811497"/>
              <a:gd name="connsiteY107" fmla="*/ 4838698 h 6248398"/>
              <a:gd name="connsiteX108" fmla="*/ 4914898 w 15811497"/>
              <a:gd name="connsiteY108" fmla="*/ 4838699 h 6248398"/>
              <a:gd name="connsiteX109" fmla="*/ 4924199 w 15811497"/>
              <a:gd name="connsiteY109" fmla="*/ 4840508 h 6248398"/>
              <a:gd name="connsiteX110" fmla="*/ 4893736 w 15811497"/>
              <a:gd name="connsiteY110" fmla="*/ 4881247 h 6248398"/>
              <a:gd name="connsiteX111" fmla="*/ 4778482 w 15811497"/>
              <a:gd name="connsiteY111" fmla="*/ 5008058 h 6248398"/>
              <a:gd name="connsiteX112" fmla="*/ 4778482 w 15811497"/>
              <a:gd name="connsiteY112" fmla="*/ 5008057 h 6248398"/>
              <a:gd name="connsiteX113" fmla="*/ 4715455 w 15811497"/>
              <a:gd name="connsiteY113" fmla="*/ 5077404 h 6248398"/>
              <a:gd name="connsiteX114" fmla="*/ 2762249 w 15811497"/>
              <a:gd name="connsiteY114" fmla="*/ 5886448 h 6248398"/>
              <a:gd name="connsiteX115" fmla="*/ 0 w 15811497"/>
              <a:gd name="connsiteY115" fmla="*/ 3124198 h 6248398"/>
              <a:gd name="connsiteX116" fmla="*/ 2762249 w 15811497"/>
              <a:gd name="connsiteY116" fmla="*/ 361949 h 6248398"/>
              <a:gd name="connsiteX117" fmla="*/ 4078902 w 15811497"/>
              <a:gd name="connsiteY117" fmla="*/ 695338 h 6248398"/>
              <a:gd name="connsiteX118" fmla="*/ 4261443 w 15811497"/>
              <a:gd name="connsiteY118" fmla="*/ 806235 h 6248398"/>
              <a:gd name="connsiteX119" fmla="*/ 4261445 w 15811497"/>
              <a:gd name="connsiteY119" fmla="*/ 806236 h 6248398"/>
              <a:gd name="connsiteX120" fmla="*/ 4306650 w 15811497"/>
              <a:gd name="connsiteY120" fmla="*/ 833699 h 6248398"/>
              <a:gd name="connsiteX121" fmla="*/ 4409044 w 15811497"/>
              <a:gd name="connsiteY121" fmla="*/ 910268 h 6248398"/>
              <a:gd name="connsiteX122" fmla="*/ 4409043 w 15811497"/>
              <a:gd name="connsiteY122" fmla="*/ 910268 h 6248398"/>
              <a:gd name="connsiteX123" fmla="*/ 4519295 w 15811497"/>
              <a:gd name="connsiteY123" fmla="*/ 992713 h 6248398"/>
              <a:gd name="connsiteX124" fmla="*/ 4612477 w 15811497"/>
              <a:gd name="connsiteY124" fmla="*/ 1077402 h 6248398"/>
              <a:gd name="connsiteX125" fmla="*/ 4612478 w 15811497"/>
              <a:gd name="connsiteY125" fmla="*/ 1077403 h 6248398"/>
              <a:gd name="connsiteX126" fmla="*/ 4715454 w 15811497"/>
              <a:gd name="connsiteY126" fmla="*/ 1170993 h 6248398"/>
              <a:gd name="connsiteX127" fmla="*/ 4612478 w 15811497"/>
              <a:gd name="connsiteY127" fmla="*/ 1077402 h 6248398"/>
              <a:gd name="connsiteX128" fmla="*/ 4701725 w 15811497"/>
              <a:gd name="connsiteY128" fmla="*/ 1120394 h 6248398"/>
              <a:gd name="connsiteX129" fmla="*/ 5191122 w 15811497"/>
              <a:gd name="connsiteY129" fmla="*/ 1219199 h 6248398"/>
              <a:gd name="connsiteX130" fmla="*/ 6161317 w 15811497"/>
              <a:gd name="connsiteY130" fmla="*/ 761659 h 6248398"/>
              <a:gd name="connsiteX131" fmla="*/ 6224019 w 15811497"/>
              <a:gd name="connsiteY131" fmla="*/ 677808 h 6248398"/>
              <a:gd name="connsiteX132" fmla="*/ 6175489 w 15811497"/>
              <a:gd name="connsiteY132" fmla="*/ 757691 h 6248398"/>
              <a:gd name="connsiteX133" fmla="*/ 6101172 w 15811497"/>
              <a:gd name="connsiteY133" fmla="*/ 916927 h 6248398"/>
              <a:gd name="connsiteX134" fmla="*/ 6074903 w 15811497"/>
              <a:gd name="connsiteY134" fmla="*/ 997895 h 6248398"/>
              <a:gd name="connsiteX135" fmla="*/ 6074904 w 15811497"/>
              <a:gd name="connsiteY135" fmla="*/ 997894 h 6248398"/>
              <a:gd name="connsiteX136" fmla="*/ 6101172 w 15811497"/>
              <a:gd name="connsiteY136" fmla="*/ 916928 h 6248398"/>
              <a:gd name="connsiteX137" fmla="*/ 6175489 w 15811497"/>
              <a:gd name="connsiteY137" fmla="*/ 757692 h 6248398"/>
              <a:gd name="connsiteX138" fmla="*/ 6224020 w 15811497"/>
              <a:gd name="connsiteY138" fmla="*/ 677809 h 6248398"/>
              <a:gd name="connsiteX139" fmla="*/ 6233696 w 15811497"/>
              <a:gd name="connsiteY139" fmla="*/ 664869 h 6248398"/>
              <a:gd name="connsiteX140" fmla="*/ 6252611 w 15811497"/>
              <a:gd name="connsiteY140" fmla="*/ 633734 h 6248398"/>
              <a:gd name="connsiteX141" fmla="*/ 6252610 w 15811497"/>
              <a:gd name="connsiteY141" fmla="*/ 633734 h 6248398"/>
              <a:gd name="connsiteX142" fmla="*/ 6233696 w 15811497"/>
              <a:gd name="connsiteY142" fmla="*/ 664868 h 6248398"/>
              <a:gd name="connsiteX143" fmla="*/ 6224019 w 15811497"/>
              <a:gd name="connsiteY143" fmla="*/ 677808 h 6248398"/>
              <a:gd name="connsiteX144" fmla="*/ 6248008 w 15811497"/>
              <a:gd name="connsiteY144" fmla="*/ 638320 h 6248398"/>
              <a:gd name="connsiteX145" fmla="*/ 6251291 w 15811497"/>
              <a:gd name="connsiteY145" fmla="*/ 633930 h 6248398"/>
              <a:gd name="connsiteX146" fmla="*/ 6251293 w 15811497"/>
              <a:gd name="connsiteY146" fmla="*/ 633929 h 6248398"/>
              <a:gd name="connsiteX147" fmla="*/ 6257683 w 15811497"/>
              <a:gd name="connsiteY147" fmla="*/ 625384 h 6248398"/>
              <a:gd name="connsiteX148" fmla="*/ 6257686 w 15811497"/>
              <a:gd name="connsiteY148" fmla="*/ 625380 h 6248398"/>
              <a:gd name="connsiteX149" fmla="*/ 6331355 w 15811497"/>
              <a:gd name="connsiteY149" fmla="*/ 526865 h 6248398"/>
              <a:gd name="connsiteX150" fmla="*/ 7448548 w 15811497"/>
              <a:gd name="connsiteY150" fmla="*/ 0 h 6248398"/>
              <a:gd name="connsiteX0-1" fmla="*/ 11209760 w 15811497"/>
              <a:gd name="connsiteY0-2" fmla="*/ 5180760 h 6248398"/>
              <a:gd name="connsiteX1-3" fmla="*/ 11210150 w 15811497"/>
              <a:gd name="connsiteY1-4" fmla="*/ 5180948 h 6248398"/>
              <a:gd name="connsiteX2-5" fmla="*/ 11313815 w 15811497"/>
              <a:gd name="connsiteY2-6" fmla="*/ 5243926 h 6248398"/>
              <a:gd name="connsiteX3-7" fmla="*/ 11369911 w 15811497"/>
              <a:gd name="connsiteY3-8" fmla="*/ 5285874 h 6248398"/>
              <a:gd name="connsiteX4-9" fmla="*/ 11410606 w 15811497"/>
              <a:gd name="connsiteY4-10" fmla="*/ 5316305 h 6248398"/>
              <a:gd name="connsiteX5-11" fmla="*/ 11499892 w 15811497"/>
              <a:gd name="connsiteY5-12" fmla="*/ 5397454 h 6248398"/>
              <a:gd name="connsiteX6-13" fmla="*/ 11528781 w 15811497"/>
              <a:gd name="connsiteY6-14" fmla="*/ 5429240 h 6248398"/>
              <a:gd name="connsiteX7-15" fmla="*/ 11504846 w 15811497"/>
              <a:gd name="connsiteY7-16" fmla="*/ 5414699 h 6248398"/>
              <a:gd name="connsiteX8-17" fmla="*/ 11371717 w 15811497"/>
              <a:gd name="connsiteY8-18" fmla="*/ 5315148 h 6248398"/>
              <a:gd name="connsiteX9-19" fmla="*/ 11292198 w 15811497"/>
              <a:gd name="connsiteY9-20" fmla="*/ 5255685 h 6248398"/>
              <a:gd name="connsiteX10-21" fmla="*/ 11209760 w 15811497"/>
              <a:gd name="connsiteY10-22" fmla="*/ 5180760 h 6248398"/>
              <a:gd name="connsiteX11-23" fmla="*/ 4892179 w 15811497"/>
              <a:gd name="connsiteY11-24" fmla="*/ 4842491 h 6248398"/>
              <a:gd name="connsiteX12-25" fmla="*/ 4892178 w 15811497"/>
              <a:gd name="connsiteY12-26" fmla="*/ 4842492 h 6248398"/>
              <a:gd name="connsiteX13-27" fmla="*/ 4885192 w 15811497"/>
              <a:gd name="connsiteY13-28" fmla="*/ 4851834 h 6248398"/>
              <a:gd name="connsiteX14-29" fmla="*/ 4892179 w 15811497"/>
              <a:gd name="connsiteY14-30" fmla="*/ 4842491 h 6248398"/>
              <a:gd name="connsiteX15-31" fmla="*/ 8767766 w 15811497"/>
              <a:gd name="connsiteY15-32" fmla="*/ 853515 h 6248398"/>
              <a:gd name="connsiteX16-33" fmla="*/ 8782572 w 15811497"/>
              <a:gd name="connsiteY16-34" fmla="*/ 884251 h 6248398"/>
              <a:gd name="connsiteX17-35" fmla="*/ 8812281 w 15811497"/>
              <a:gd name="connsiteY17-36" fmla="*/ 965420 h 6248398"/>
              <a:gd name="connsiteX18-37" fmla="*/ 8831257 w 15811497"/>
              <a:gd name="connsiteY18-38" fmla="*/ 1017268 h 6248398"/>
              <a:gd name="connsiteX19-39" fmla="*/ 8860452 w 15811497"/>
              <a:gd name="connsiteY19-40" fmla="*/ 1130811 h 6248398"/>
              <a:gd name="connsiteX20-41" fmla="*/ 8839383 w 15811497"/>
              <a:gd name="connsiteY20-42" fmla="*/ 1087075 h 6248398"/>
              <a:gd name="connsiteX21-43" fmla="*/ 8798546 w 15811497"/>
              <a:gd name="connsiteY21-44" fmla="*/ 975498 h 6248398"/>
              <a:gd name="connsiteX22-45" fmla="*/ 8795375 w 15811497"/>
              <a:gd name="connsiteY22-46" fmla="*/ 963167 h 6248398"/>
              <a:gd name="connsiteX23-47" fmla="*/ 8768620 w 15811497"/>
              <a:gd name="connsiteY23-48" fmla="*/ 859114 h 6248398"/>
              <a:gd name="connsiteX24-49" fmla="*/ 8767766 w 15811497"/>
              <a:gd name="connsiteY24-50" fmla="*/ 853515 h 6248398"/>
              <a:gd name="connsiteX25-51" fmla="*/ 7448548 w 15811497"/>
              <a:gd name="connsiteY25-52" fmla="*/ 0 h 6248398"/>
              <a:gd name="connsiteX26-53" fmla="*/ 8721604 w 15811497"/>
              <a:gd name="connsiteY26-54" fmla="*/ 757692 h 6248398"/>
              <a:gd name="connsiteX27-55" fmla="*/ 8767765 w 15811497"/>
              <a:gd name="connsiteY27-56" fmla="*/ 853515 h 6248398"/>
              <a:gd name="connsiteX28-57" fmla="*/ 8768619 w 15811497"/>
              <a:gd name="connsiteY28-58" fmla="*/ 859114 h 6248398"/>
              <a:gd name="connsiteX29-59" fmla="*/ 8795374 w 15811497"/>
              <a:gd name="connsiteY29-60" fmla="*/ 963167 h 6248398"/>
              <a:gd name="connsiteX30-61" fmla="*/ 8798545 w 15811497"/>
              <a:gd name="connsiteY30-62" fmla="*/ 975499 h 6248398"/>
              <a:gd name="connsiteX31-63" fmla="*/ 8839382 w 15811497"/>
              <a:gd name="connsiteY31-64" fmla="*/ 1087076 h 6248398"/>
              <a:gd name="connsiteX32-65" fmla="*/ 8860451 w 15811497"/>
              <a:gd name="connsiteY32-66" fmla="*/ 1130812 h 6248398"/>
              <a:gd name="connsiteX33-67" fmla="*/ 8866932 w 15811497"/>
              <a:gd name="connsiteY33-68" fmla="*/ 1156018 h 6248398"/>
              <a:gd name="connsiteX34-69" fmla="*/ 8896346 w 15811497"/>
              <a:gd name="connsiteY34-70" fmla="*/ 1447799 h 6248398"/>
              <a:gd name="connsiteX35-71" fmla="*/ 8866932 w 15811497"/>
              <a:gd name="connsiteY35-72" fmla="*/ 1156017 h 6248398"/>
              <a:gd name="connsiteX36-73" fmla="*/ 8860451 w 15811497"/>
              <a:gd name="connsiteY36-74" fmla="*/ 1130810 h 6248398"/>
              <a:gd name="connsiteX37-75" fmla="*/ 8890522 w 15811497"/>
              <a:gd name="connsiteY37-76" fmla="*/ 1193234 h 6248398"/>
              <a:gd name="connsiteX38-77" fmla="*/ 9958384 w 15811497"/>
              <a:gd name="connsiteY38-78" fmla="*/ 1828798 h 6248398"/>
              <a:gd name="connsiteX39-79" fmla="*/ 10895504 w 15811497"/>
              <a:gd name="connsiteY39-80" fmla="*/ 1386857 h 6248398"/>
              <a:gd name="connsiteX40-81" fmla="*/ 10927290 w 15811497"/>
              <a:gd name="connsiteY40-82" fmla="*/ 1344350 h 6248398"/>
              <a:gd name="connsiteX41-83" fmla="*/ 10936907 w 15811497"/>
              <a:gd name="connsiteY41-84" fmla="*/ 1346082 h 6248398"/>
              <a:gd name="connsiteX42-85" fmla="*/ 10917759 w 15811497"/>
              <a:gd name="connsiteY42-86" fmla="*/ 1367151 h 6248398"/>
              <a:gd name="connsiteX43-87" fmla="*/ 10545015 w 15811497"/>
              <a:gd name="connsiteY43-88" fmla="*/ 1956940 h 6248398"/>
              <a:gd name="connsiteX44-89" fmla="*/ 10521911 w 15811497"/>
              <a:gd name="connsiteY44-90" fmla="*/ 2012524 h 6248398"/>
              <a:gd name="connsiteX45-91" fmla="*/ 10521913 w 15811497"/>
              <a:gd name="connsiteY45-92" fmla="*/ 2012521 h 6248398"/>
              <a:gd name="connsiteX46-93" fmla="*/ 10545016 w 15811497"/>
              <a:gd name="connsiteY46-94" fmla="*/ 1956940 h 6248398"/>
              <a:gd name="connsiteX47-95" fmla="*/ 10917760 w 15811497"/>
              <a:gd name="connsiteY47-96" fmla="*/ 1367152 h 6248398"/>
              <a:gd name="connsiteX48-97" fmla="*/ 10936908 w 15811497"/>
              <a:gd name="connsiteY48-98" fmla="*/ 1346084 h 6248398"/>
              <a:gd name="connsiteX49-99" fmla="*/ 10972797 w 15811497"/>
              <a:gd name="connsiteY49-100" fmla="*/ 1352550 h 6248398"/>
              <a:gd name="connsiteX50-101" fmla="*/ 11002341 w 15811497"/>
              <a:gd name="connsiteY50-102" fmla="*/ 1645177 h 6248398"/>
              <a:gd name="connsiteX51-103" fmla="*/ 11002341 w 15811497"/>
              <a:gd name="connsiteY51-104" fmla="*/ 1645177 h 6248398"/>
              <a:gd name="connsiteX52-105" fmla="*/ 10972797 w 15811497"/>
              <a:gd name="connsiteY52-106" fmla="*/ 1352549 h 6248398"/>
              <a:gd name="connsiteX53-107" fmla="*/ 10936908 w 15811497"/>
              <a:gd name="connsiteY53-108" fmla="*/ 1346083 h 6248398"/>
              <a:gd name="connsiteX54-109" fmla="*/ 11096041 w 15811497"/>
              <a:gd name="connsiteY54-110" fmla="*/ 1170993 h 6248398"/>
              <a:gd name="connsiteX55-111" fmla="*/ 13049247 w 15811497"/>
              <a:gd name="connsiteY55-112" fmla="*/ 361949 h 6248398"/>
              <a:gd name="connsiteX56-113" fmla="*/ 15811497 w 15811497"/>
              <a:gd name="connsiteY56-114" fmla="*/ 3124198 h 6248398"/>
              <a:gd name="connsiteX57-115" fmla="*/ 13049247 w 15811497"/>
              <a:gd name="connsiteY57-116" fmla="*/ 5886448 h 6248398"/>
              <a:gd name="connsiteX58-117" fmla="*/ 11732594 w 15811497"/>
              <a:gd name="connsiteY58-118" fmla="*/ 5553059 h 6248398"/>
              <a:gd name="connsiteX59-119" fmla="*/ 11528782 w 15811497"/>
              <a:gd name="connsiteY59-120" fmla="*/ 5429240 h 6248398"/>
              <a:gd name="connsiteX60-121" fmla="*/ 11499893 w 15811497"/>
              <a:gd name="connsiteY60-122" fmla="*/ 5397454 h 6248398"/>
              <a:gd name="connsiteX61-123" fmla="*/ 11410607 w 15811497"/>
              <a:gd name="connsiteY61-124" fmla="*/ 5316305 h 6248398"/>
              <a:gd name="connsiteX62-125" fmla="*/ 11369912 w 15811497"/>
              <a:gd name="connsiteY62-126" fmla="*/ 5285874 h 6248398"/>
              <a:gd name="connsiteX63-127" fmla="*/ 11355656 w 15811497"/>
              <a:gd name="connsiteY63-128" fmla="*/ 5144675 h 6248398"/>
              <a:gd name="connsiteX64-129" fmla="*/ 11355656 w 15811497"/>
              <a:gd name="connsiteY64-130" fmla="*/ 5144675 h 6248398"/>
              <a:gd name="connsiteX65-131" fmla="*/ 11369912 w 15811497"/>
              <a:gd name="connsiteY65-132" fmla="*/ 5285874 h 6248398"/>
              <a:gd name="connsiteX66-133" fmla="*/ 11313816 w 15811497"/>
              <a:gd name="connsiteY66-134" fmla="*/ 5243926 h 6248398"/>
              <a:gd name="connsiteX67-135" fmla="*/ 11210151 w 15811497"/>
              <a:gd name="connsiteY67-136" fmla="*/ 5180948 h 6248398"/>
              <a:gd name="connsiteX68-137" fmla="*/ 11209761 w 15811497"/>
              <a:gd name="connsiteY68-138" fmla="*/ 5180760 h 6248398"/>
              <a:gd name="connsiteX69-139" fmla="*/ 11096041 w 15811497"/>
              <a:gd name="connsiteY69-140" fmla="*/ 5077404 h 6248398"/>
              <a:gd name="connsiteX70-141" fmla="*/ 11063094 w 15811497"/>
              <a:gd name="connsiteY70-142" fmla="*/ 5041153 h 6248398"/>
              <a:gd name="connsiteX71-143" fmla="*/ 11063091 w 15811497"/>
              <a:gd name="connsiteY71-144" fmla="*/ 5041152 h 6248398"/>
              <a:gd name="connsiteX72-145" fmla="*/ 11096040 w 15811497"/>
              <a:gd name="connsiteY72-146" fmla="*/ 5077404 h 6248398"/>
              <a:gd name="connsiteX73-147" fmla="*/ 11209760 w 15811497"/>
              <a:gd name="connsiteY73-148" fmla="*/ 5180760 h 6248398"/>
              <a:gd name="connsiteX74-149" fmla="*/ 11100244 w 15811497"/>
              <a:gd name="connsiteY74-150" fmla="*/ 5128004 h 6248398"/>
              <a:gd name="connsiteX75-151" fmla="*/ 10610846 w 15811497"/>
              <a:gd name="connsiteY75-152" fmla="*/ 5029199 h 6248398"/>
              <a:gd name="connsiteX76-153" fmla="*/ 9640652 w 15811497"/>
              <a:gd name="connsiteY76-154" fmla="*/ 5486739 h 6248398"/>
              <a:gd name="connsiteX77-155" fmla="*/ 9628722 w 15811497"/>
              <a:gd name="connsiteY77-156" fmla="*/ 5502693 h 6248398"/>
              <a:gd name="connsiteX78-157" fmla="*/ 9568273 w 15811497"/>
              <a:gd name="connsiteY78-158" fmla="*/ 5583530 h 6248398"/>
              <a:gd name="connsiteX79-159" fmla="*/ 9535504 w 15811497"/>
              <a:gd name="connsiteY79-160" fmla="*/ 5637470 h 6248398"/>
              <a:gd name="connsiteX80-161" fmla="*/ 9535505 w 15811497"/>
              <a:gd name="connsiteY80-162" fmla="*/ 5637470 h 6248398"/>
              <a:gd name="connsiteX81-163" fmla="*/ 9568273 w 15811497"/>
              <a:gd name="connsiteY81-164" fmla="*/ 5583531 h 6248398"/>
              <a:gd name="connsiteX82-165" fmla="*/ 9628722 w 15811497"/>
              <a:gd name="connsiteY82-166" fmla="*/ 5502694 h 6248398"/>
              <a:gd name="connsiteX83-167" fmla="*/ 9563485 w 15811497"/>
              <a:gd name="connsiteY83-168" fmla="*/ 5610078 h 6248398"/>
              <a:gd name="connsiteX84-169" fmla="*/ 9542221 w 15811497"/>
              <a:gd name="connsiteY84-170" fmla="*/ 5638514 h 6248398"/>
              <a:gd name="connsiteX85-171" fmla="*/ 9504352 w 15811497"/>
              <a:gd name="connsiteY85-172" fmla="*/ 5689156 h 6248398"/>
              <a:gd name="connsiteX86-173" fmla="*/ 9480140 w 15811497"/>
              <a:gd name="connsiteY86-174" fmla="*/ 5721533 h 6248398"/>
              <a:gd name="connsiteX87-175" fmla="*/ 8362947 w 15811497"/>
              <a:gd name="connsiteY87-176" fmla="*/ 6248398 h 6248398"/>
              <a:gd name="connsiteX88-177" fmla="*/ 7028922 w 15811497"/>
              <a:gd name="connsiteY88-178" fmla="*/ 5364147 h 6248398"/>
              <a:gd name="connsiteX89-179" fmla="*/ 6990513 w 15811497"/>
              <a:gd name="connsiteY89-180" fmla="*/ 5259205 h 6248398"/>
              <a:gd name="connsiteX90-181" fmla="*/ 6990512 w 15811497"/>
              <a:gd name="connsiteY90-182" fmla="*/ 5259199 h 6248398"/>
              <a:gd name="connsiteX91-183" fmla="*/ 6983676 w 15811497"/>
              <a:gd name="connsiteY91-184" fmla="*/ 5240519 h 6248398"/>
              <a:gd name="connsiteX92-185" fmla="*/ 6983673 w 15811497"/>
              <a:gd name="connsiteY92-186" fmla="*/ 5240519 h 6248398"/>
              <a:gd name="connsiteX93-187" fmla="*/ 6980236 w 15811497"/>
              <a:gd name="connsiteY93-188" fmla="*/ 5231130 h 6248398"/>
              <a:gd name="connsiteX94-189" fmla="*/ 6978859 w 15811497"/>
              <a:gd name="connsiteY94-190" fmla="*/ 5225774 h 6248398"/>
              <a:gd name="connsiteX95-191" fmla="*/ 6984291 w 15811497"/>
              <a:gd name="connsiteY95-192" fmla="*/ 5240614 h 6248398"/>
              <a:gd name="connsiteX96-193" fmla="*/ 6984292 w 15811497"/>
              <a:gd name="connsiteY96-194" fmla="*/ 5240614 h 6248398"/>
              <a:gd name="connsiteX97-195" fmla="*/ 6978860 w 15811497"/>
              <a:gd name="connsiteY97-196" fmla="*/ 5225773 h 6248398"/>
              <a:gd name="connsiteX98-197" fmla="*/ 6944562 w 15811497"/>
              <a:gd name="connsiteY98-198" fmla="*/ 5092380 h 6248398"/>
              <a:gd name="connsiteX99-199" fmla="*/ 6924183 w 15811497"/>
              <a:gd name="connsiteY99-200" fmla="*/ 4890225 h 6248398"/>
              <a:gd name="connsiteX100-201" fmla="*/ 6924182 w 15811497"/>
              <a:gd name="connsiteY100-202" fmla="*/ 4890225 h 6248398"/>
              <a:gd name="connsiteX101-203" fmla="*/ 6944561 w 15811497"/>
              <a:gd name="connsiteY101-204" fmla="*/ 5092380 h 6248398"/>
              <a:gd name="connsiteX102-205" fmla="*/ 6978860 w 15811497"/>
              <a:gd name="connsiteY102-206" fmla="*/ 5225773 h 6248398"/>
              <a:gd name="connsiteX103-207" fmla="*/ 6948299 w 15811497"/>
              <a:gd name="connsiteY103-208" fmla="*/ 5142273 h 6248398"/>
              <a:gd name="connsiteX104-209" fmla="*/ 5829297 w 15811497"/>
              <a:gd name="connsiteY104-210" fmla="*/ 4400549 h 6248398"/>
              <a:gd name="connsiteX105-211" fmla="*/ 5056802 w 15811497"/>
              <a:gd name="connsiteY105-212" fmla="*/ 4677867 h 6248398"/>
              <a:gd name="connsiteX106-213" fmla="*/ 5022517 w 15811497"/>
              <a:gd name="connsiteY106-214" fmla="*/ 4709027 h 6248398"/>
              <a:gd name="connsiteX107-215" fmla="*/ 5022515 w 15811497"/>
              <a:gd name="connsiteY107-216" fmla="*/ 4709029 h 6248398"/>
              <a:gd name="connsiteX108-217" fmla="*/ 5022510 w 15811497"/>
              <a:gd name="connsiteY108-218" fmla="*/ 4709033 h 6248398"/>
              <a:gd name="connsiteX109-219" fmla="*/ 4924198 w 15811497"/>
              <a:gd name="connsiteY109-220" fmla="*/ 4840507 h 6248398"/>
              <a:gd name="connsiteX110-221" fmla="*/ 4914898 w 15811497"/>
              <a:gd name="connsiteY110-222" fmla="*/ 4838698 h 6248398"/>
              <a:gd name="connsiteX111-223" fmla="*/ 4914898 w 15811497"/>
              <a:gd name="connsiteY111-224" fmla="*/ 4838699 h 6248398"/>
              <a:gd name="connsiteX112-225" fmla="*/ 4924199 w 15811497"/>
              <a:gd name="connsiteY112-226" fmla="*/ 4840508 h 6248398"/>
              <a:gd name="connsiteX113-227" fmla="*/ 4893736 w 15811497"/>
              <a:gd name="connsiteY113-228" fmla="*/ 4881247 h 6248398"/>
              <a:gd name="connsiteX114-229" fmla="*/ 4778482 w 15811497"/>
              <a:gd name="connsiteY114-230" fmla="*/ 5008058 h 6248398"/>
              <a:gd name="connsiteX115-231" fmla="*/ 4778482 w 15811497"/>
              <a:gd name="connsiteY115-232" fmla="*/ 5008057 h 6248398"/>
              <a:gd name="connsiteX116-233" fmla="*/ 4715455 w 15811497"/>
              <a:gd name="connsiteY116-234" fmla="*/ 5077404 h 6248398"/>
              <a:gd name="connsiteX117-235" fmla="*/ 2762249 w 15811497"/>
              <a:gd name="connsiteY117-236" fmla="*/ 5886448 h 6248398"/>
              <a:gd name="connsiteX118-237" fmla="*/ 0 w 15811497"/>
              <a:gd name="connsiteY118-238" fmla="*/ 3124198 h 6248398"/>
              <a:gd name="connsiteX119-239" fmla="*/ 2762249 w 15811497"/>
              <a:gd name="connsiteY119-240" fmla="*/ 361949 h 6248398"/>
              <a:gd name="connsiteX120-241" fmla="*/ 4078902 w 15811497"/>
              <a:gd name="connsiteY120-242" fmla="*/ 695338 h 6248398"/>
              <a:gd name="connsiteX121-243" fmla="*/ 4261443 w 15811497"/>
              <a:gd name="connsiteY121-244" fmla="*/ 806235 h 6248398"/>
              <a:gd name="connsiteX122-245" fmla="*/ 4261445 w 15811497"/>
              <a:gd name="connsiteY122-246" fmla="*/ 806236 h 6248398"/>
              <a:gd name="connsiteX123-247" fmla="*/ 4306650 w 15811497"/>
              <a:gd name="connsiteY123-248" fmla="*/ 833699 h 6248398"/>
              <a:gd name="connsiteX124-249" fmla="*/ 4409044 w 15811497"/>
              <a:gd name="connsiteY124-250" fmla="*/ 910268 h 6248398"/>
              <a:gd name="connsiteX125-251" fmla="*/ 4409043 w 15811497"/>
              <a:gd name="connsiteY125-252" fmla="*/ 910268 h 6248398"/>
              <a:gd name="connsiteX126-253" fmla="*/ 4519295 w 15811497"/>
              <a:gd name="connsiteY126-254" fmla="*/ 992713 h 6248398"/>
              <a:gd name="connsiteX127-255" fmla="*/ 4612477 w 15811497"/>
              <a:gd name="connsiteY127-256" fmla="*/ 1077402 h 6248398"/>
              <a:gd name="connsiteX128-257" fmla="*/ 4612478 w 15811497"/>
              <a:gd name="connsiteY128-258" fmla="*/ 1077403 h 6248398"/>
              <a:gd name="connsiteX129-259" fmla="*/ 4715454 w 15811497"/>
              <a:gd name="connsiteY129-260" fmla="*/ 1170993 h 6248398"/>
              <a:gd name="connsiteX130-261" fmla="*/ 4612478 w 15811497"/>
              <a:gd name="connsiteY130-262" fmla="*/ 1077402 h 6248398"/>
              <a:gd name="connsiteX131-263" fmla="*/ 4701725 w 15811497"/>
              <a:gd name="connsiteY131-264" fmla="*/ 1120394 h 6248398"/>
              <a:gd name="connsiteX132-265" fmla="*/ 5191122 w 15811497"/>
              <a:gd name="connsiteY132-266" fmla="*/ 1219199 h 6248398"/>
              <a:gd name="connsiteX133-267" fmla="*/ 6161317 w 15811497"/>
              <a:gd name="connsiteY133-268" fmla="*/ 761659 h 6248398"/>
              <a:gd name="connsiteX134-269" fmla="*/ 6224019 w 15811497"/>
              <a:gd name="connsiteY134-270" fmla="*/ 677808 h 6248398"/>
              <a:gd name="connsiteX135-271" fmla="*/ 6175489 w 15811497"/>
              <a:gd name="connsiteY135-272" fmla="*/ 757691 h 6248398"/>
              <a:gd name="connsiteX136-273" fmla="*/ 6101172 w 15811497"/>
              <a:gd name="connsiteY136-274" fmla="*/ 916927 h 6248398"/>
              <a:gd name="connsiteX137-275" fmla="*/ 6074903 w 15811497"/>
              <a:gd name="connsiteY137-276" fmla="*/ 997895 h 6248398"/>
              <a:gd name="connsiteX138-277" fmla="*/ 6101172 w 15811497"/>
              <a:gd name="connsiteY138-278" fmla="*/ 916928 h 6248398"/>
              <a:gd name="connsiteX139-279" fmla="*/ 6175489 w 15811497"/>
              <a:gd name="connsiteY139-280" fmla="*/ 757692 h 6248398"/>
              <a:gd name="connsiteX140-281" fmla="*/ 6224020 w 15811497"/>
              <a:gd name="connsiteY140-282" fmla="*/ 677809 h 6248398"/>
              <a:gd name="connsiteX141-283" fmla="*/ 6233696 w 15811497"/>
              <a:gd name="connsiteY141-284" fmla="*/ 664869 h 6248398"/>
              <a:gd name="connsiteX142-285" fmla="*/ 6252611 w 15811497"/>
              <a:gd name="connsiteY142-286" fmla="*/ 633734 h 6248398"/>
              <a:gd name="connsiteX143-287" fmla="*/ 6252610 w 15811497"/>
              <a:gd name="connsiteY143-288" fmla="*/ 633734 h 6248398"/>
              <a:gd name="connsiteX144-289" fmla="*/ 6233696 w 15811497"/>
              <a:gd name="connsiteY144-290" fmla="*/ 664868 h 6248398"/>
              <a:gd name="connsiteX145-291" fmla="*/ 6224019 w 15811497"/>
              <a:gd name="connsiteY145-292" fmla="*/ 677808 h 6248398"/>
              <a:gd name="connsiteX146-293" fmla="*/ 6248008 w 15811497"/>
              <a:gd name="connsiteY146-294" fmla="*/ 638320 h 6248398"/>
              <a:gd name="connsiteX147-295" fmla="*/ 6251291 w 15811497"/>
              <a:gd name="connsiteY147-296" fmla="*/ 633930 h 6248398"/>
              <a:gd name="connsiteX148-297" fmla="*/ 6251293 w 15811497"/>
              <a:gd name="connsiteY148-298" fmla="*/ 633929 h 6248398"/>
              <a:gd name="connsiteX149-299" fmla="*/ 6257683 w 15811497"/>
              <a:gd name="connsiteY149-300" fmla="*/ 625384 h 6248398"/>
              <a:gd name="connsiteX150-301" fmla="*/ 6257686 w 15811497"/>
              <a:gd name="connsiteY150-302" fmla="*/ 625380 h 6248398"/>
              <a:gd name="connsiteX151" fmla="*/ 6331355 w 15811497"/>
              <a:gd name="connsiteY151" fmla="*/ 526865 h 6248398"/>
              <a:gd name="connsiteX152" fmla="*/ 7448548 w 15811497"/>
              <a:gd name="connsiteY152" fmla="*/ 0 h 6248398"/>
              <a:gd name="connsiteX0-303" fmla="*/ 11209760 w 15811497"/>
              <a:gd name="connsiteY0-304" fmla="*/ 5180760 h 6248398"/>
              <a:gd name="connsiteX1-305" fmla="*/ 11210150 w 15811497"/>
              <a:gd name="connsiteY1-306" fmla="*/ 5180948 h 6248398"/>
              <a:gd name="connsiteX2-307" fmla="*/ 11313815 w 15811497"/>
              <a:gd name="connsiteY2-308" fmla="*/ 5243926 h 6248398"/>
              <a:gd name="connsiteX3-309" fmla="*/ 11369911 w 15811497"/>
              <a:gd name="connsiteY3-310" fmla="*/ 5285874 h 6248398"/>
              <a:gd name="connsiteX4-311" fmla="*/ 11410606 w 15811497"/>
              <a:gd name="connsiteY4-312" fmla="*/ 5316305 h 6248398"/>
              <a:gd name="connsiteX5-313" fmla="*/ 11499892 w 15811497"/>
              <a:gd name="connsiteY5-314" fmla="*/ 5397454 h 6248398"/>
              <a:gd name="connsiteX6-315" fmla="*/ 11528781 w 15811497"/>
              <a:gd name="connsiteY6-316" fmla="*/ 5429240 h 6248398"/>
              <a:gd name="connsiteX7-317" fmla="*/ 11504846 w 15811497"/>
              <a:gd name="connsiteY7-318" fmla="*/ 5414699 h 6248398"/>
              <a:gd name="connsiteX8-319" fmla="*/ 11371717 w 15811497"/>
              <a:gd name="connsiteY8-320" fmla="*/ 5315148 h 6248398"/>
              <a:gd name="connsiteX9-321" fmla="*/ 11292198 w 15811497"/>
              <a:gd name="connsiteY9-322" fmla="*/ 5255685 h 6248398"/>
              <a:gd name="connsiteX10-323" fmla="*/ 11209760 w 15811497"/>
              <a:gd name="connsiteY10-324" fmla="*/ 5180760 h 6248398"/>
              <a:gd name="connsiteX11-325" fmla="*/ 4892179 w 15811497"/>
              <a:gd name="connsiteY11-326" fmla="*/ 4842491 h 6248398"/>
              <a:gd name="connsiteX12-327" fmla="*/ 4892178 w 15811497"/>
              <a:gd name="connsiteY12-328" fmla="*/ 4842492 h 6248398"/>
              <a:gd name="connsiteX13-329" fmla="*/ 4885192 w 15811497"/>
              <a:gd name="connsiteY13-330" fmla="*/ 4851834 h 6248398"/>
              <a:gd name="connsiteX14-331" fmla="*/ 4892179 w 15811497"/>
              <a:gd name="connsiteY14-332" fmla="*/ 4842491 h 6248398"/>
              <a:gd name="connsiteX15-333" fmla="*/ 8767766 w 15811497"/>
              <a:gd name="connsiteY15-334" fmla="*/ 853515 h 6248398"/>
              <a:gd name="connsiteX16-335" fmla="*/ 8782572 w 15811497"/>
              <a:gd name="connsiteY16-336" fmla="*/ 884251 h 6248398"/>
              <a:gd name="connsiteX17-337" fmla="*/ 8812281 w 15811497"/>
              <a:gd name="connsiteY17-338" fmla="*/ 965420 h 6248398"/>
              <a:gd name="connsiteX18-339" fmla="*/ 8831257 w 15811497"/>
              <a:gd name="connsiteY18-340" fmla="*/ 1017268 h 6248398"/>
              <a:gd name="connsiteX19-341" fmla="*/ 8860452 w 15811497"/>
              <a:gd name="connsiteY19-342" fmla="*/ 1130811 h 6248398"/>
              <a:gd name="connsiteX20-343" fmla="*/ 8839383 w 15811497"/>
              <a:gd name="connsiteY20-344" fmla="*/ 1087075 h 6248398"/>
              <a:gd name="connsiteX21-345" fmla="*/ 8798546 w 15811497"/>
              <a:gd name="connsiteY21-346" fmla="*/ 975498 h 6248398"/>
              <a:gd name="connsiteX22-347" fmla="*/ 8795375 w 15811497"/>
              <a:gd name="connsiteY22-348" fmla="*/ 963167 h 6248398"/>
              <a:gd name="connsiteX23-349" fmla="*/ 8768620 w 15811497"/>
              <a:gd name="connsiteY23-350" fmla="*/ 859114 h 6248398"/>
              <a:gd name="connsiteX24-351" fmla="*/ 8767766 w 15811497"/>
              <a:gd name="connsiteY24-352" fmla="*/ 853515 h 6248398"/>
              <a:gd name="connsiteX25-353" fmla="*/ 7448548 w 15811497"/>
              <a:gd name="connsiteY25-354" fmla="*/ 0 h 6248398"/>
              <a:gd name="connsiteX26-355" fmla="*/ 8721604 w 15811497"/>
              <a:gd name="connsiteY26-356" fmla="*/ 757692 h 6248398"/>
              <a:gd name="connsiteX27-357" fmla="*/ 8767765 w 15811497"/>
              <a:gd name="connsiteY27-358" fmla="*/ 853515 h 6248398"/>
              <a:gd name="connsiteX28-359" fmla="*/ 8768619 w 15811497"/>
              <a:gd name="connsiteY28-360" fmla="*/ 859114 h 6248398"/>
              <a:gd name="connsiteX29-361" fmla="*/ 8795374 w 15811497"/>
              <a:gd name="connsiteY29-362" fmla="*/ 963167 h 6248398"/>
              <a:gd name="connsiteX30-363" fmla="*/ 8798545 w 15811497"/>
              <a:gd name="connsiteY30-364" fmla="*/ 975499 h 6248398"/>
              <a:gd name="connsiteX31-365" fmla="*/ 8839382 w 15811497"/>
              <a:gd name="connsiteY31-366" fmla="*/ 1087076 h 6248398"/>
              <a:gd name="connsiteX32-367" fmla="*/ 8860451 w 15811497"/>
              <a:gd name="connsiteY32-368" fmla="*/ 1130812 h 6248398"/>
              <a:gd name="connsiteX33-369" fmla="*/ 8866932 w 15811497"/>
              <a:gd name="connsiteY33-370" fmla="*/ 1156018 h 6248398"/>
              <a:gd name="connsiteX34-371" fmla="*/ 8896346 w 15811497"/>
              <a:gd name="connsiteY34-372" fmla="*/ 1447799 h 6248398"/>
              <a:gd name="connsiteX35-373" fmla="*/ 8866932 w 15811497"/>
              <a:gd name="connsiteY35-374" fmla="*/ 1156017 h 6248398"/>
              <a:gd name="connsiteX36-375" fmla="*/ 8860451 w 15811497"/>
              <a:gd name="connsiteY36-376" fmla="*/ 1130810 h 6248398"/>
              <a:gd name="connsiteX37-377" fmla="*/ 8890522 w 15811497"/>
              <a:gd name="connsiteY37-378" fmla="*/ 1193234 h 6248398"/>
              <a:gd name="connsiteX38-379" fmla="*/ 9958384 w 15811497"/>
              <a:gd name="connsiteY38-380" fmla="*/ 1828798 h 6248398"/>
              <a:gd name="connsiteX39-381" fmla="*/ 10895504 w 15811497"/>
              <a:gd name="connsiteY39-382" fmla="*/ 1386857 h 6248398"/>
              <a:gd name="connsiteX40-383" fmla="*/ 10927290 w 15811497"/>
              <a:gd name="connsiteY40-384" fmla="*/ 1344350 h 6248398"/>
              <a:gd name="connsiteX41-385" fmla="*/ 10936907 w 15811497"/>
              <a:gd name="connsiteY41-386" fmla="*/ 1346082 h 6248398"/>
              <a:gd name="connsiteX42-387" fmla="*/ 10917759 w 15811497"/>
              <a:gd name="connsiteY42-388" fmla="*/ 1367151 h 6248398"/>
              <a:gd name="connsiteX43-389" fmla="*/ 10545015 w 15811497"/>
              <a:gd name="connsiteY43-390" fmla="*/ 1956940 h 6248398"/>
              <a:gd name="connsiteX44-391" fmla="*/ 10521911 w 15811497"/>
              <a:gd name="connsiteY44-392" fmla="*/ 2012524 h 6248398"/>
              <a:gd name="connsiteX45-393" fmla="*/ 10521913 w 15811497"/>
              <a:gd name="connsiteY45-394" fmla="*/ 2012521 h 6248398"/>
              <a:gd name="connsiteX46-395" fmla="*/ 10545016 w 15811497"/>
              <a:gd name="connsiteY46-396" fmla="*/ 1956940 h 6248398"/>
              <a:gd name="connsiteX47-397" fmla="*/ 10917760 w 15811497"/>
              <a:gd name="connsiteY47-398" fmla="*/ 1367152 h 6248398"/>
              <a:gd name="connsiteX48-399" fmla="*/ 10936908 w 15811497"/>
              <a:gd name="connsiteY48-400" fmla="*/ 1346084 h 6248398"/>
              <a:gd name="connsiteX49-401" fmla="*/ 10972797 w 15811497"/>
              <a:gd name="connsiteY49-402" fmla="*/ 1352550 h 6248398"/>
              <a:gd name="connsiteX50-403" fmla="*/ 11002341 w 15811497"/>
              <a:gd name="connsiteY50-404" fmla="*/ 1645177 h 6248398"/>
              <a:gd name="connsiteX51-405" fmla="*/ 11002341 w 15811497"/>
              <a:gd name="connsiteY51-406" fmla="*/ 1645177 h 6248398"/>
              <a:gd name="connsiteX52-407" fmla="*/ 10972797 w 15811497"/>
              <a:gd name="connsiteY52-408" fmla="*/ 1352549 h 6248398"/>
              <a:gd name="connsiteX53-409" fmla="*/ 10936908 w 15811497"/>
              <a:gd name="connsiteY53-410" fmla="*/ 1346083 h 6248398"/>
              <a:gd name="connsiteX54-411" fmla="*/ 11096041 w 15811497"/>
              <a:gd name="connsiteY54-412" fmla="*/ 1170993 h 6248398"/>
              <a:gd name="connsiteX55-413" fmla="*/ 13049247 w 15811497"/>
              <a:gd name="connsiteY55-414" fmla="*/ 361949 h 6248398"/>
              <a:gd name="connsiteX56-415" fmla="*/ 15811497 w 15811497"/>
              <a:gd name="connsiteY56-416" fmla="*/ 3124198 h 6248398"/>
              <a:gd name="connsiteX57-417" fmla="*/ 13049247 w 15811497"/>
              <a:gd name="connsiteY57-418" fmla="*/ 5886448 h 6248398"/>
              <a:gd name="connsiteX58-419" fmla="*/ 11732594 w 15811497"/>
              <a:gd name="connsiteY58-420" fmla="*/ 5553059 h 6248398"/>
              <a:gd name="connsiteX59-421" fmla="*/ 11528782 w 15811497"/>
              <a:gd name="connsiteY59-422" fmla="*/ 5429240 h 6248398"/>
              <a:gd name="connsiteX60-423" fmla="*/ 11499893 w 15811497"/>
              <a:gd name="connsiteY60-424" fmla="*/ 5397454 h 6248398"/>
              <a:gd name="connsiteX61-425" fmla="*/ 11410607 w 15811497"/>
              <a:gd name="connsiteY61-426" fmla="*/ 5316305 h 6248398"/>
              <a:gd name="connsiteX62-427" fmla="*/ 11369912 w 15811497"/>
              <a:gd name="connsiteY62-428" fmla="*/ 5285874 h 6248398"/>
              <a:gd name="connsiteX63-429" fmla="*/ 11355656 w 15811497"/>
              <a:gd name="connsiteY63-430" fmla="*/ 5144675 h 6248398"/>
              <a:gd name="connsiteX64-431" fmla="*/ 11355656 w 15811497"/>
              <a:gd name="connsiteY64-432" fmla="*/ 5144675 h 6248398"/>
              <a:gd name="connsiteX65-433" fmla="*/ 11369912 w 15811497"/>
              <a:gd name="connsiteY65-434" fmla="*/ 5285874 h 6248398"/>
              <a:gd name="connsiteX66-435" fmla="*/ 11313816 w 15811497"/>
              <a:gd name="connsiteY66-436" fmla="*/ 5243926 h 6248398"/>
              <a:gd name="connsiteX67-437" fmla="*/ 11210151 w 15811497"/>
              <a:gd name="connsiteY67-438" fmla="*/ 5180948 h 6248398"/>
              <a:gd name="connsiteX68-439" fmla="*/ 11209761 w 15811497"/>
              <a:gd name="connsiteY68-440" fmla="*/ 5180760 h 6248398"/>
              <a:gd name="connsiteX69-441" fmla="*/ 11096041 w 15811497"/>
              <a:gd name="connsiteY69-442" fmla="*/ 5077404 h 6248398"/>
              <a:gd name="connsiteX70-443" fmla="*/ 11063094 w 15811497"/>
              <a:gd name="connsiteY70-444" fmla="*/ 5041153 h 6248398"/>
              <a:gd name="connsiteX71-445" fmla="*/ 11063091 w 15811497"/>
              <a:gd name="connsiteY71-446" fmla="*/ 5041152 h 6248398"/>
              <a:gd name="connsiteX72-447" fmla="*/ 11096040 w 15811497"/>
              <a:gd name="connsiteY72-448" fmla="*/ 5077404 h 6248398"/>
              <a:gd name="connsiteX73-449" fmla="*/ 11209760 w 15811497"/>
              <a:gd name="connsiteY73-450" fmla="*/ 5180760 h 6248398"/>
              <a:gd name="connsiteX74-451" fmla="*/ 11100244 w 15811497"/>
              <a:gd name="connsiteY74-452" fmla="*/ 5128004 h 6248398"/>
              <a:gd name="connsiteX75-453" fmla="*/ 10610846 w 15811497"/>
              <a:gd name="connsiteY75-454" fmla="*/ 5029199 h 6248398"/>
              <a:gd name="connsiteX76-455" fmla="*/ 9640652 w 15811497"/>
              <a:gd name="connsiteY76-456" fmla="*/ 5486739 h 6248398"/>
              <a:gd name="connsiteX77-457" fmla="*/ 9628722 w 15811497"/>
              <a:gd name="connsiteY77-458" fmla="*/ 5502693 h 6248398"/>
              <a:gd name="connsiteX78-459" fmla="*/ 9568273 w 15811497"/>
              <a:gd name="connsiteY78-460" fmla="*/ 5583530 h 6248398"/>
              <a:gd name="connsiteX79-461" fmla="*/ 9535504 w 15811497"/>
              <a:gd name="connsiteY79-462" fmla="*/ 5637470 h 6248398"/>
              <a:gd name="connsiteX80-463" fmla="*/ 9535505 w 15811497"/>
              <a:gd name="connsiteY80-464" fmla="*/ 5637470 h 6248398"/>
              <a:gd name="connsiteX81-465" fmla="*/ 9568273 w 15811497"/>
              <a:gd name="connsiteY81-466" fmla="*/ 5583531 h 6248398"/>
              <a:gd name="connsiteX82-467" fmla="*/ 9628722 w 15811497"/>
              <a:gd name="connsiteY82-468" fmla="*/ 5502694 h 6248398"/>
              <a:gd name="connsiteX83-469" fmla="*/ 9563485 w 15811497"/>
              <a:gd name="connsiteY83-470" fmla="*/ 5610078 h 6248398"/>
              <a:gd name="connsiteX84-471" fmla="*/ 9542221 w 15811497"/>
              <a:gd name="connsiteY84-472" fmla="*/ 5638514 h 6248398"/>
              <a:gd name="connsiteX85-473" fmla="*/ 9504352 w 15811497"/>
              <a:gd name="connsiteY85-474" fmla="*/ 5689156 h 6248398"/>
              <a:gd name="connsiteX86-475" fmla="*/ 9480140 w 15811497"/>
              <a:gd name="connsiteY86-476" fmla="*/ 5721533 h 6248398"/>
              <a:gd name="connsiteX87-477" fmla="*/ 8362947 w 15811497"/>
              <a:gd name="connsiteY87-478" fmla="*/ 6248398 h 6248398"/>
              <a:gd name="connsiteX88-479" fmla="*/ 7028922 w 15811497"/>
              <a:gd name="connsiteY88-480" fmla="*/ 5364147 h 6248398"/>
              <a:gd name="connsiteX89-481" fmla="*/ 6990513 w 15811497"/>
              <a:gd name="connsiteY89-482" fmla="*/ 5259205 h 6248398"/>
              <a:gd name="connsiteX90-483" fmla="*/ 6990512 w 15811497"/>
              <a:gd name="connsiteY90-484" fmla="*/ 5259199 h 6248398"/>
              <a:gd name="connsiteX91-485" fmla="*/ 6983676 w 15811497"/>
              <a:gd name="connsiteY91-486" fmla="*/ 5240519 h 6248398"/>
              <a:gd name="connsiteX92-487" fmla="*/ 6983673 w 15811497"/>
              <a:gd name="connsiteY92-488" fmla="*/ 5240519 h 6248398"/>
              <a:gd name="connsiteX93-489" fmla="*/ 6980236 w 15811497"/>
              <a:gd name="connsiteY93-490" fmla="*/ 5231130 h 6248398"/>
              <a:gd name="connsiteX94-491" fmla="*/ 6978859 w 15811497"/>
              <a:gd name="connsiteY94-492" fmla="*/ 5225774 h 6248398"/>
              <a:gd name="connsiteX95-493" fmla="*/ 6984291 w 15811497"/>
              <a:gd name="connsiteY95-494" fmla="*/ 5240614 h 6248398"/>
              <a:gd name="connsiteX96-495" fmla="*/ 6984292 w 15811497"/>
              <a:gd name="connsiteY96-496" fmla="*/ 5240614 h 6248398"/>
              <a:gd name="connsiteX97-497" fmla="*/ 6978860 w 15811497"/>
              <a:gd name="connsiteY97-498" fmla="*/ 5225773 h 6248398"/>
              <a:gd name="connsiteX98-499" fmla="*/ 6944562 w 15811497"/>
              <a:gd name="connsiteY98-500" fmla="*/ 5092380 h 6248398"/>
              <a:gd name="connsiteX99-501" fmla="*/ 6924183 w 15811497"/>
              <a:gd name="connsiteY99-502" fmla="*/ 4890225 h 6248398"/>
              <a:gd name="connsiteX100-503" fmla="*/ 6924182 w 15811497"/>
              <a:gd name="connsiteY100-504" fmla="*/ 4890225 h 6248398"/>
              <a:gd name="connsiteX101-505" fmla="*/ 6944561 w 15811497"/>
              <a:gd name="connsiteY101-506" fmla="*/ 5092380 h 6248398"/>
              <a:gd name="connsiteX102-507" fmla="*/ 6978860 w 15811497"/>
              <a:gd name="connsiteY102-508" fmla="*/ 5225773 h 6248398"/>
              <a:gd name="connsiteX103-509" fmla="*/ 6948299 w 15811497"/>
              <a:gd name="connsiteY103-510" fmla="*/ 5142273 h 6248398"/>
              <a:gd name="connsiteX104-511" fmla="*/ 5829297 w 15811497"/>
              <a:gd name="connsiteY104-512" fmla="*/ 4400549 h 6248398"/>
              <a:gd name="connsiteX105-513" fmla="*/ 5056802 w 15811497"/>
              <a:gd name="connsiteY105-514" fmla="*/ 4677867 h 6248398"/>
              <a:gd name="connsiteX106-515" fmla="*/ 5022517 w 15811497"/>
              <a:gd name="connsiteY106-516" fmla="*/ 4709027 h 6248398"/>
              <a:gd name="connsiteX107-517" fmla="*/ 5022515 w 15811497"/>
              <a:gd name="connsiteY107-518" fmla="*/ 4709029 h 6248398"/>
              <a:gd name="connsiteX108-519" fmla="*/ 5022510 w 15811497"/>
              <a:gd name="connsiteY108-520" fmla="*/ 4709033 h 6248398"/>
              <a:gd name="connsiteX109-521" fmla="*/ 4924198 w 15811497"/>
              <a:gd name="connsiteY109-522" fmla="*/ 4840507 h 6248398"/>
              <a:gd name="connsiteX110-523" fmla="*/ 4914898 w 15811497"/>
              <a:gd name="connsiteY110-524" fmla="*/ 4838698 h 6248398"/>
              <a:gd name="connsiteX111-525" fmla="*/ 4914898 w 15811497"/>
              <a:gd name="connsiteY111-526" fmla="*/ 4838699 h 6248398"/>
              <a:gd name="connsiteX112-527" fmla="*/ 4924199 w 15811497"/>
              <a:gd name="connsiteY112-528" fmla="*/ 4840508 h 6248398"/>
              <a:gd name="connsiteX113-529" fmla="*/ 4893736 w 15811497"/>
              <a:gd name="connsiteY113-530" fmla="*/ 4881247 h 6248398"/>
              <a:gd name="connsiteX114-531" fmla="*/ 4778482 w 15811497"/>
              <a:gd name="connsiteY114-532" fmla="*/ 5008058 h 6248398"/>
              <a:gd name="connsiteX115-533" fmla="*/ 4778482 w 15811497"/>
              <a:gd name="connsiteY115-534" fmla="*/ 5008057 h 6248398"/>
              <a:gd name="connsiteX116-535" fmla="*/ 4715455 w 15811497"/>
              <a:gd name="connsiteY116-536" fmla="*/ 5077404 h 6248398"/>
              <a:gd name="connsiteX117-537" fmla="*/ 2762249 w 15811497"/>
              <a:gd name="connsiteY117-538" fmla="*/ 5886448 h 6248398"/>
              <a:gd name="connsiteX118-539" fmla="*/ 0 w 15811497"/>
              <a:gd name="connsiteY118-540" fmla="*/ 3124198 h 6248398"/>
              <a:gd name="connsiteX119-541" fmla="*/ 2762249 w 15811497"/>
              <a:gd name="connsiteY119-542" fmla="*/ 361949 h 6248398"/>
              <a:gd name="connsiteX120-543" fmla="*/ 4078902 w 15811497"/>
              <a:gd name="connsiteY120-544" fmla="*/ 695338 h 6248398"/>
              <a:gd name="connsiteX121-545" fmla="*/ 4261443 w 15811497"/>
              <a:gd name="connsiteY121-546" fmla="*/ 806235 h 6248398"/>
              <a:gd name="connsiteX122-547" fmla="*/ 4261445 w 15811497"/>
              <a:gd name="connsiteY122-548" fmla="*/ 806236 h 6248398"/>
              <a:gd name="connsiteX123-549" fmla="*/ 4306650 w 15811497"/>
              <a:gd name="connsiteY123-550" fmla="*/ 833699 h 6248398"/>
              <a:gd name="connsiteX124-551" fmla="*/ 4409044 w 15811497"/>
              <a:gd name="connsiteY124-552" fmla="*/ 910268 h 6248398"/>
              <a:gd name="connsiteX125-553" fmla="*/ 4409043 w 15811497"/>
              <a:gd name="connsiteY125-554" fmla="*/ 910268 h 6248398"/>
              <a:gd name="connsiteX126-555" fmla="*/ 4519295 w 15811497"/>
              <a:gd name="connsiteY126-556" fmla="*/ 992713 h 6248398"/>
              <a:gd name="connsiteX127-557" fmla="*/ 4612477 w 15811497"/>
              <a:gd name="connsiteY127-558" fmla="*/ 1077402 h 6248398"/>
              <a:gd name="connsiteX128-559" fmla="*/ 4612478 w 15811497"/>
              <a:gd name="connsiteY128-560" fmla="*/ 1077403 h 6248398"/>
              <a:gd name="connsiteX129-561" fmla="*/ 4715454 w 15811497"/>
              <a:gd name="connsiteY129-562" fmla="*/ 1170993 h 6248398"/>
              <a:gd name="connsiteX130-563" fmla="*/ 4612478 w 15811497"/>
              <a:gd name="connsiteY130-564" fmla="*/ 1077402 h 6248398"/>
              <a:gd name="connsiteX131-565" fmla="*/ 4701725 w 15811497"/>
              <a:gd name="connsiteY131-566" fmla="*/ 1120394 h 6248398"/>
              <a:gd name="connsiteX132-567" fmla="*/ 5191122 w 15811497"/>
              <a:gd name="connsiteY132-568" fmla="*/ 1219199 h 6248398"/>
              <a:gd name="connsiteX133-569" fmla="*/ 6161317 w 15811497"/>
              <a:gd name="connsiteY133-570" fmla="*/ 761659 h 6248398"/>
              <a:gd name="connsiteX134-571" fmla="*/ 6224019 w 15811497"/>
              <a:gd name="connsiteY134-572" fmla="*/ 677808 h 6248398"/>
              <a:gd name="connsiteX135-573" fmla="*/ 6175489 w 15811497"/>
              <a:gd name="connsiteY135-574" fmla="*/ 757691 h 6248398"/>
              <a:gd name="connsiteX136-575" fmla="*/ 6101172 w 15811497"/>
              <a:gd name="connsiteY136-576" fmla="*/ 916927 h 6248398"/>
              <a:gd name="connsiteX137-577" fmla="*/ 6101172 w 15811497"/>
              <a:gd name="connsiteY137-578" fmla="*/ 916928 h 6248398"/>
              <a:gd name="connsiteX138-579" fmla="*/ 6175489 w 15811497"/>
              <a:gd name="connsiteY138-580" fmla="*/ 757692 h 6248398"/>
              <a:gd name="connsiteX139-581" fmla="*/ 6224020 w 15811497"/>
              <a:gd name="connsiteY139-582" fmla="*/ 677809 h 6248398"/>
              <a:gd name="connsiteX140-583" fmla="*/ 6233696 w 15811497"/>
              <a:gd name="connsiteY140-584" fmla="*/ 664869 h 6248398"/>
              <a:gd name="connsiteX141-585" fmla="*/ 6252611 w 15811497"/>
              <a:gd name="connsiteY141-586" fmla="*/ 633734 h 6248398"/>
              <a:gd name="connsiteX142-587" fmla="*/ 6252610 w 15811497"/>
              <a:gd name="connsiteY142-588" fmla="*/ 633734 h 6248398"/>
              <a:gd name="connsiteX143-589" fmla="*/ 6233696 w 15811497"/>
              <a:gd name="connsiteY143-590" fmla="*/ 664868 h 6248398"/>
              <a:gd name="connsiteX144-591" fmla="*/ 6224019 w 15811497"/>
              <a:gd name="connsiteY144-592" fmla="*/ 677808 h 6248398"/>
              <a:gd name="connsiteX145-593" fmla="*/ 6248008 w 15811497"/>
              <a:gd name="connsiteY145-594" fmla="*/ 638320 h 6248398"/>
              <a:gd name="connsiteX146-595" fmla="*/ 6251291 w 15811497"/>
              <a:gd name="connsiteY146-596" fmla="*/ 633930 h 6248398"/>
              <a:gd name="connsiteX147-597" fmla="*/ 6251293 w 15811497"/>
              <a:gd name="connsiteY147-598" fmla="*/ 633929 h 6248398"/>
              <a:gd name="connsiteX148-599" fmla="*/ 6257683 w 15811497"/>
              <a:gd name="connsiteY148-600" fmla="*/ 625384 h 6248398"/>
              <a:gd name="connsiteX149-601" fmla="*/ 6257686 w 15811497"/>
              <a:gd name="connsiteY149-602" fmla="*/ 625380 h 6248398"/>
              <a:gd name="connsiteX150-603" fmla="*/ 6331355 w 15811497"/>
              <a:gd name="connsiteY150-604" fmla="*/ 526865 h 6248398"/>
              <a:gd name="connsiteX151-605" fmla="*/ 7448548 w 15811497"/>
              <a:gd name="connsiteY151-606" fmla="*/ 0 h 6248398"/>
              <a:gd name="connsiteX0-607" fmla="*/ 11209760 w 15811497"/>
              <a:gd name="connsiteY0-608" fmla="*/ 5180760 h 6248398"/>
              <a:gd name="connsiteX1-609" fmla="*/ 11210150 w 15811497"/>
              <a:gd name="connsiteY1-610" fmla="*/ 5180948 h 6248398"/>
              <a:gd name="connsiteX2-611" fmla="*/ 11313815 w 15811497"/>
              <a:gd name="connsiteY2-612" fmla="*/ 5243926 h 6248398"/>
              <a:gd name="connsiteX3-613" fmla="*/ 11369911 w 15811497"/>
              <a:gd name="connsiteY3-614" fmla="*/ 5285874 h 6248398"/>
              <a:gd name="connsiteX4-615" fmla="*/ 11410606 w 15811497"/>
              <a:gd name="connsiteY4-616" fmla="*/ 5316305 h 6248398"/>
              <a:gd name="connsiteX5-617" fmla="*/ 11499892 w 15811497"/>
              <a:gd name="connsiteY5-618" fmla="*/ 5397454 h 6248398"/>
              <a:gd name="connsiteX6-619" fmla="*/ 11528781 w 15811497"/>
              <a:gd name="connsiteY6-620" fmla="*/ 5429240 h 6248398"/>
              <a:gd name="connsiteX7-621" fmla="*/ 11504846 w 15811497"/>
              <a:gd name="connsiteY7-622" fmla="*/ 5414699 h 6248398"/>
              <a:gd name="connsiteX8-623" fmla="*/ 11371717 w 15811497"/>
              <a:gd name="connsiteY8-624" fmla="*/ 5315148 h 6248398"/>
              <a:gd name="connsiteX9-625" fmla="*/ 11292198 w 15811497"/>
              <a:gd name="connsiteY9-626" fmla="*/ 5255685 h 6248398"/>
              <a:gd name="connsiteX10-627" fmla="*/ 11209760 w 15811497"/>
              <a:gd name="connsiteY10-628" fmla="*/ 5180760 h 6248398"/>
              <a:gd name="connsiteX11-629" fmla="*/ 4892179 w 15811497"/>
              <a:gd name="connsiteY11-630" fmla="*/ 4842491 h 6248398"/>
              <a:gd name="connsiteX12-631" fmla="*/ 4892178 w 15811497"/>
              <a:gd name="connsiteY12-632" fmla="*/ 4842492 h 6248398"/>
              <a:gd name="connsiteX13-633" fmla="*/ 4885192 w 15811497"/>
              <a:gd name="connsiteY13-634" fmla="*/ 4851834 h 6248398"/>
              <a:gd name="connsiteX14-635" fmla="*/ 4892179 w 15811497"/>
              <a:gd name="connsiteY14-636" fmla="*/ 4842491 h 6248398"/>
              <a:gd name="connsiteX15-637" fmla="*/ 8767766 w 15811497"/>
              <a:gd name="connsiteY15-638" fmla="*/ 853515 h 6248398"/>
              <a:gd name="connsiteX16-639" fmla="*/ 8782572 w 15811497"/>
              <a:gd name="connsiteY16-640" fmla="*/ 884251 h 6248398"/>
              <a:gd name="connsiteX17-641" fmla="*/ 8812281 w 15811497"/>
              <a:gd name="connsiteY17-642" fmla="*/ 965420 h 6248398"/>
              <a:gd name="connsiteX18-643" fmla="*/ 8831257 w 15811497"/>
              <a:gd name="connsiteY18-644" fmla="*/ 1017268 h 6248398"/>
              <a:gd name="connsiteX19-645" fmla="*/ 8860452 w 15811497"/>
              <a:gd name="connsiteY19-646" fmla="*/ 1130811 h 6248398"/>
              <a:gd name="connsiteX20-647" fmla="*/ 8839383 w 15811497"/>
              <a:gd name="connsiteY20-648" fmla="*/ 1087075 h 6248398"/>
              <a:gd name="connsiteX21-649" fmla="*/ 8798546 w 15811497"/>
              <a:gd name="connsiteY21-650" fmla="*/ 975498 h 6248398"/>
              <a:gd name="connsiteX22-651" fmla="*/ 8795375 w 15811497"/>
              <a:gd name="connsiteY22-652" fmla="*/ 963167 h 6248398"/>
              <a:gd name="connsiteX23-653" fmla="*/ 8768620 w 15811497"/>
              <a:gd name="connsiteY23-654" fmla="*/ 859114 h 6248398"/>
              <a:gd name="connsiteX24-655" fmla="*/ 8767766 w 15811497"/>
              <a:gd name="connsiteY24-656" fmla="*/ 853515 h 6248398"/>
              <a:gd name="connsiteX25-657" fmla="*/ 7448548 w 15811497"/>
              <a:gd name="connsiteY25-658" fmla="*/ 0 h 6248398"/>
              <a:gd name="connsiteX26-659" fmla="*/ 8721604 w 15811497"/>
              <a:gd name="connsiteY26-660" fmla="*/ 757692 h 6248398"/>
              <a:gd name="connsiteX27-661" fmla="*/ 8767765 w 15811497"/>
              <a:gd name="connsiteY27-662" fmla="*/ 853515 h 6248398"/>
              <a:gd name="connsiteX28-663" fmla="*/ 8768619 w 15811497"/>
              <a:gd name="connsiteY28-664" fmla="*/ 859114 h 6248398"/>
              <a:gd name="connsiteX29-665" fmla="*/ 8795374 w 15811497"/>
              <a:gd name="connsiteY29-666" fmla="*/ 963167 h 6248398"/>
              <a:gd name="connsiteX30-667" fmla="*/ 8798545 w 15811497"/>
              <a:gd name="connsiteY30-668" fmla="*/ 975499 h 6248398"/>
              <a:gd name="connsiteX31-669" fmla="*/ 8839382 w 15811497"/>
              <a:gd name="connsiteY31-670" fmla="*/ 1087076 h 6248398"/>
              <a:gd name="connsiteX32-671" fmla="*/ 8860451 w 15811497"/>
              <a:gd name="connsiteY32-672" fmla="*/ 1130812 h 6248398"/>
              <a:gd name="connsiteX33-673" fmla="*/ 8866932 w 15811497"/>
              <a:gd name="connsiteY33-674" fmla="*/ 1156018 h 6248398"/>
              <a:gd name="connsiteX34-675" fmla="*/ 8896346 w 15811497"/>
              <a:gd name="connsiteY34-676" fmla="*/ 1447799 h 6248398"/>
              <a:gd name="connsiteX35-677" fmla="*/ 8866932 w 15811497"/>
              <a:gd name="connsiteY35-678" fmla="*/ 1156017 h 6248398"/>
              <a:gd name="connsiteX36-679" fmla="*/ 8860451 w 15811497"/>
              <a:gd name="connsiteY36-680" fmla="*/ 1130810 h 6248398"/>
              <a:gd name="connsiteX37-681" fmla="*/ 8890522 w 15811497"/>
              <a:gd name="connsiteY37-682" fmla="*/ 1193234 h 6248398"/>
              <a:gd name="connsiteX38-683" fmla="*/ 9958384 w 15811497"/>
              <a:gd name="connsiteY38-684" fmla="*/ 1828798 h 6248398"/>
              <a:gd name="connsiteX39-685" fmla="*/ 10895504 w 15811497"/>
              <a:gd name="connsiteY39-686" fmla="*/ 1386857 h 6248398"/>
              <a:gd name="connsiteX40-687" fmla="*/ 10927290 w 15811497"/>
              <a:gd name="connsiteY40-688" fmla="*/ 1344350 h 6248398"/>
              <a:gd name="connsiteX41-689" fmla="*/ 10936907 w 15811497"/>
              <a:gd name="connsiteY41-690" fmla="*/ 1346082 h 6248398"/>
              <a:gd name="connsiteX42-691" fmla="*/ 10917759 w 15811497"/>
              <a:gd name="connsiteY42-692" fmla="*/ 1367151 h 6248398"/>
              <a:gd name="connsiteX43-693" fmla="*/ 10545015 w 15811497"/>
              <a:gd name="connsiteY43-694" fmla="*/ 1956940 h 6248398"/>
              <a:gd name="connsiteX44-695" fmla="*/ 10521911 w 15811497"/>
              <a:gd name="connsiteY44-696" fmla="*/ 2012524 h 6248398"/>
              <a:gd name="connsiteX45-697" fmla="*/ 10521913 w 15811497"/>
              <a:gd name="connsiteY45-698" fmla="*/ 2012521 h 6248398"/>
              <a:gd name="connsiteX46-699" fmla="*/ 10545016 w 15811497"/>
              <a:gd name="connsiteY46-700" fmla="*/ 1956940 h 6248398"/>
              <a:gd name="connsiteX47-701" fmla="*/ 10917760 w 15811497"/>
              <a:gd name="connsiteY47-702" fmla="*/ 1367152 h 6248398"/>
              <a:gd name="connsiteX48-703" fmla="*/ 10936908 w 15811497"/>
              <a:gd name="connsiteY48-704" fmla="*/ 1346084 h 6248398"/>
              <a:gd name="connsiteX49-705" fmla="*/ 10972797 w 15811497"/>
              <a:gd name="connsiteY49-706" fmla="*/ 1352550 h 6248398"/>
              <a:gd name="connsiteX50-707" fmla="*/ 11002341 w 15811497"/>
              <a:gd name="connsiteY50-708" fmla="*/ 1645177 h 6248398"/>
              <a:gd name="connsiteX51-709" fmla="*/ 11002341 w 15811497"/>
              <a:gd name="connsiteY51-710" fmla="*/ 1645177 h 6248398"/>
              <a:gd name="connsiteX52-711" fmla="*/ 10972797 w 15811497"/>
              <a:gd name="connsiteY52-712" fmla="*/ 1352549 h 6248398"/>
              <a:gd name="connsiteX53-713" fmla="*/ 10936908 w 15811497"/>
              <a:gd name="connsiteY53-714" fmla="*/ 1346083 h 6248398"/>
              <a:gd name="connsiteX54-715" fmla="*/ 11096041 w 15811497"/>
              <a:gd name="connsiteY54-716" fmla="*/ 1170993 h 6248398"/>
              <a:gd name="connsiteX55-717" fmla="*/ 13049247 w 15811497"/>
              <a:gd name="connsiteY55-718" fmla="*/ 361949 h 6248398"/>
              <a:gd name="connsiteX56-719" fmla="*/ 15811497 w 15811497"/>
              <a:gd name="connsiteY56-720" fmla="*/ 3124198 h 6248398"/>
              <a:gd name="connsiteX57-721" fmla="*/ 13049247 w 15811497"/>
              <a:gd name="connsiteY57-722" fmla="*/ 5886448 h 6248398"/>
              <a:gd name="connsiteX58-723" fmla="*/ 11732594 w 15811497"/>
              <a:gd name="connsiteY58-724" fmla="*/ 5553059 h 6248398"/>
              <a:gd name="connsiteX59-725" fmla="*/ 11528782 w 15811497"/>
              <a:gd name="connsiteY59-726" fmla="*/ 5429240 h 6248398"/>
              <a:gd name="connsiteX60-727" fmla="*/ 11499893 w 15811497"/>
              <a:gd name="connsiteY60-728" fmla="*/ 5397454 h 6248398"/>
              <a:gd name="connsiteX61-729" fmla="*/ 11410607 w 15811497"/>
              <a:gd name="connsiteY61-730" fmla="*/ 5316305 h 6248398"/>
              <a:gd name="connsiteX62-731" fmla="*/ 11369912 w 15811497"/>
              <a:gd name="connsiteY62-732" fmla="*/ 5285874 h 6248398"/>
              <a:gd name="connsiteX63-733" fmla="*/ 11355656 w 15811497"/>
              <a:gd name="connsiteY63-734" fmla="*/ 5144675 h 6248398"/>
              <a:gd name="connsiteX64-735" fmla="*/ 11355656 w 15811497"/>
              <a:gd name="connsiteY64-736" fmla="*/ 5144675 h 6248398"/>
              <a:gd name="connsiteX65-737" fmla="*/ 11369912 w 15811497"/>
              <a:gd name="connsiteY65-738" fmla="*/ 5285874 h 6248398"/>
              <a:gd name="connsiteX66-739" fmla="*/ 11313816 w 15811497"/>
              <a:gd name="connsiteY66-740" fmla="*/ 5243926 h 6248398"/>
              <a:gd name="connsiteX67-741" fmla="*/ 11210151 w 15811497"/>
              <a:gd name="connsiteY67-742" fmla="*/ 5180948 h 6248398"/>
              <a:gd name="connsiteX68-743" fmla="*/ 11209761 w 15811497"/>
              <a:gd name="connsiteY68-744" fmla="*/ 5180760 h 6248398"/>
              <a:gd name="connsiteX69-745" fmla="*/ 11096041 w 15811497"/>
              <a:gd name="connsiteY69-746" fmla="*/ 5077404 h 6248398"/>
              <a:gd name="connsiteX70-747" fmla="*/ 11063094 w 15811497"/>
              <a:gd name="connsiteY70-748" fmla="*/ 5041153 h 6248398"/>
              <a:gd name="connsiteX71-749" fmla="*/ 11063091 w 15811497"/>
              <a:gd name="connsiteY71-750" fmla="*/ 5041152 h 6248398"/>
              <a:gd name="connsiteX72-751" fmla="*/ 11096040 w 15811497"/>
              <a:gd name="connsiteY72-752" fmla="*/ 5077404 h 6248398"/>
              <a:gd name="connsiteX73-753" fmla="*/ 11209760 w 15811497"/>
              <a:gd name="connsiteY73-754" fmla="*/ 5180760 h 6248398"/>
              <a:gd name="connsiteX74-755" fmla="*/ 11100244 w 15811497"/>
              <a:gd name="connsiteY74-756" fmla="*/ 5128004 h 6248398"/>
              <a:gd name="connsiteX75-757" fmla="*/ 10610846 w 15811497"/>
              <a:gd name="connsiteY75-758" fmla="*/ 5029199 h 6248398"/>
              <a:gd name="connsiteX76-759" fmla="*/ 9640652 w 15811497"/>
              <a:gd name="connsiteY76-760" fmla="*/ 5486739 h 6248398"/>
              <a:gd name="connsiteX77-761" fmla="*/ 9628722 w 15811497"/>
              <a:gd name="connsiteY77-762" fmla="*/ 5502693 h 6248398"/>
              <a:gd name="connsiteX78-763" fmla="*/ 9568273 w 15811497"/>
              <a:gd name="connsiteY78-764" fmla="*/ 5583530 h 6248398"/>
              <a:gd name="connsiteX79-765" fmla="*/ 9535504 w 15811497"/>
              <a:gd name="connsiteY79-766" fmla="*/ 5637470 h 6248398"/>
              <a:gd name="connsiteX80-767" fmla="*/ 9535505 w 15811497"/>
              <a:gd name="connsiteY80-768" fmla="*/ 5637470 h 6248398"/>
              <a:gd name="connsiteX81-769" fmla="*/ 9568273 w 15811497"/>
              <a:gd name="connsiteY81-770" fmla="*/ 5583531 h 6248398"/>
              <a:gd name="connsiteX82-771" fmla="*/ 9628722 w 15811497"/>
              <a:gd name="connsiteY82-772" fmla="*/ 5502694 h 6248398"/>
              <a:gd name="connsiteX83-773" fmla="*/ 9563485 w 15811497"/>
              <a:gd name="connsiteY83-774" fmla="*/ 5610078 h 6248398"/>
              <a:gd name="connsiteX84-775" fmla="*/ 9542221 w 15811497"/>
              <a:gd name="connsiteY84-776" fmla="*/ 5638514 h 6248398"/>
              <a:gd name="connsiteX85-777" fmla="*/ 9504352 w 15811497"/>
              <a:gd name="connsiteY85-778" fmla="*/ 5689156 h 6248398"/>
              <a:gd name="connsiteX86-779" fmla="*/ 9480140 w 15811497"/>
              <a:gd name="connsiteY86-780" fmla="*/ 5721533 h 6248398"/>
              <a:gd name="connsiteX87-781" fmla="*/ 8362947 w 15811497"/>
              <a:gd name="connsiteY87-782" fmla="*/ 6248398 h 6248398"/>
              <a:gd name="connsiteX88-783" fmla="*/ 7028922 w 15811497"/>
              <a:gd name="connsiteY88-784" fmla="*/ 5364147 h 6248398"/>
              <a:gd name="connsiteX89-785" fmla="*/ 6990513 w 15811497"/>
              <a:gd name="connsiteY89-786" fmla="*/ 5259205 h 6248398"/>
              <a:gd name="connsiteX90-787" fmla="*/ 6990512 w 15811497"/>
              <a:gd name="connsiteY90-788" fmla="*/ 5259199 h 6248398"/>
              <a:gd name="connsiteX91-789" fmla="*/ 6983676 w 15811497"/>
              <a:gd name="connsiteY91-790" fmla="*/ 5240519 h 6248398"/>
              <a:gd name="connsiteX92-791" fmla="*/ 6983673 w 15811497"/>
              <a:gd name="connsiteY92-792" fmla="*/ 5240519 h 6248398"/>
              <a:gd name="connsiteX93-793" fmla="*/ 6980236 w 15811497"/>
              <a:gd name="connsiteY93-794" fmla="*/ 5231130 h 6248398"/>
              <a:gd name="connsiteX94-795" fmla="*/ 6978859 w 15811497"/>
              <a:gd name="connsiteY94-796" fmla="*/ 5225774 h 6248398"/>
              <a:gd name="connsiteX95-797" fmla="*/ 6984291 w 15811497"/>
              <a:gd name="connsiteY95-798" fmla="*/ 5240614 h 6248398"/>
              <a:gd name="connsiteX96-799" fmla="*/ 6984292 w 15811497"/>
              <a:gd name="connsiteY96-800" fmla="*/ 5240614 h 6248398"/>
              <a:gd name="connsiteX97-801" fmla="*/ 6978860 w 15811497"/>
              <a:gd name="connsiteY97-802" fmla="*/ 5225773 h 6248398"/>
              <a:gd name="connsiteX98-803" fmla="*/ 6944562 w 15811497"/>
              <a:gd name="connsiteY98-804" fmla="*/ 5092380 h 6248398"/>
              <a:gd name="connsiteX99-805" fmla="*/ 6924183 w 15811497"/>
              <a:gd name="connsiteY99-806" fmla="*/ 4890225 h 6248398"/>
              <a:gd name="connsiteX100-807" fmla="*/ 6924182 w 15811497"/>
              <a:gd name="connsiteY100-808" fmla="*/ 4890225 h 6248398"/>
              <a:gd name="connsiteX101-809" fmla="*/ 6944561 w 15811497"/>
              <a:gd name="connsiteY101-810" fmla="*/ 5092380 h 6248398"/>
              <a:gd name="connsiteX102-811" fmla="*/ 6978860 w 15811497"/>
              <a:gd name="connsiteY102-812" fmla="*/ 5225773 h 6248398"/>
              <a:gd name="connsiteX103-813" fmla="*/ 6948299 w 15811497"/>
              <a:gd name="connsiteY103-814" fmla="*/ 5142273 h 6248398"/>
              <a:gd name="connsiteX104-815" fmla="*/ 5829297 w 15811497"/>
              <a:gd name="connsiteY104-816" fmla="*/ 4400549 h 6248398"/>
              <a:gd name="connsiteX105-817" fmla="*/ 5056802 w 15811497"/>
              <a:gd name="connsiteY105-818" fmla="*/ 4677867 h 6248398"/>
              <a:gd name="connsiteX106-819" fmla="*/ 5022517 w 15811497"/>
              <a:gd name="connsiteY106-820" fmla="*/ 4709027 h 6248398"/>
              <a:gd name="connsiteX107-821" fmla="*/ 5022515 w 15811497"/>
              <a:gd name="connsiteY107-822" fmla="*/ 4709029 h 6248398"/>
              <a:gd name="connsiteX108-823" fmla="*/ 5022510 w 15811497"/>
              <a:gd name="connsiteY108-824" fmla="*/ 4709033 h 6248398"/>
              <a:gd name="connsiteX109-825" fmla="*/ 4924198 w 15811497"/>
              <a:gd name="connsiteY109-826" fmla="*/ 4840507 h 6248398"/>
              <a:gd name="connsiteX110-827" fmla="*/ 4914898 w 15811497"/>
              <a:gd name="connsiteY110-828" fmla="*/ 4838698 h 6248398"/>
              <a:gd name="connsiteX111-829" fmla="*/ 4914898 w 15811497"/>
              <a:gd name="connsiteY111-830" fmla="*/ 4838699 h 6248398"/>
              <a:gd name="connsiteX112-831" fmla="*/ 4924199 w 15811497"/>
              <a:gd name="connsiteY112-832" fmla="*/ 4840508 h 6248398"/>
              <a:gd name="connsiteX113-833" fmla="*/ 4893736 w 15811497"/>
              <a:gd name="connsiteY113-834" fmla="*/ 4881247 h 6248398"/>
              <a:gd name="connsiteX114-835" fmla="*/ 4778482 w 15811497"/>
              <a:gd name="connsiteY114-836" fmla="*/ 5008058 h 6248398"/>
              <a:gd name="connsiteX115-837" fmla="*/ 4778482 w 15811497"/>
              <a:gd name="connsiteY115-838" fmla="*/ 5008057 h 6248398"/>
              <a:gd name="connsiteX116-839" fmla="*/ 4715455 w 15811497"/>
              <a:gd name="connsiteY116-840" fmla="*/ 5077404 h 6248398"/>
              <a:gd name="connsiteX117-841" fmla="*/ 2762249 w 15811497"/>
              <a:gd name="connsiteY117-842" fmla="*/ 5886448 h 6248398"/>
              <a:gd name="connsiteX118-843" fmla="*/ 0 w 15811497"/>
              <a:gd name="connsiteY118-844" fmla="*/ 3124198 h 6248398"/>
              <a:gd name="connsiteX119-845" fmla="*/ 2762249 w 15811497"/>
              <a:gd name="connsiteY119-846" fmla="*/ 361949 h 6248398"/>
              <a:gd name="connsiteX120-847" fmla="*/ 4078902 w 15811497"/>
              <a:gd name="connsiteY120-848" fmla="*/ 695338 h 6248398"/>
              <a:gd name="connsiteX121-849" fmla="*/ 4261443 w 15811497"/>
              <a:gd name="connsiteY121-850" fmla="*/ 806235 h 6248398"/>
              <a:gd name="connsiteX122-851" fmla="*/ 4261445 w 15811497"/>
              <a:gd name="connsiteY122-852" fmla="*/ 806236 h 6248398"/>
              <a:gd name="connsiteX123-853" fmla="*/ 4306650 w 15811497"/>
              <a:gd name="connsiteY123-854" fmla="*/ 833699 h 6248398"/>
              <a:gd name="connsiteX124-855" fmla="*/ 4409044 w 15811497"/>
              <a:gd name="connsiteY124-856" fmla="*/ 910268 h 6248398"/>
              <a:gd name="connsiteX125-857" fmla="*/ 4409043 w 15811497"/>
              <a:gd name="connsiteY125-858" fmla="*/ 910268 h 6248398"/>
              <a:gd name="connsiteX126-859" fmla="*/ 4519295 w 15811497"/>
              <a:gd name="connsiteY126-860" fmla="*/ 992713 h 6248398"/>
              <a:gd name="connsiteX127-861" fmla="*/ 4612477 w 15811497"/>
              <a:gd name="connsiteY127-862" fmla="*/ 1077402 h 6248398"/>
              <a:gd name="connsiteX128-863" fmla="*/ 4612478 w 15811497"/>
              <a:gd name="connsiteY128-864" fmla="*/ 1077403 h 6248398"/>
              <a:gd name="connsiteX129-865" fmla="*/ 4715454 w 15811497"/>
              <a:gd name="connsiteY129-866" fmla="*/ 1170993 h 6248398"/>
              <a:gd name="connsiteX130-867" fmla="*/ 4612478 w 15811497"/>
              <a:gd name="connsiteY130-868" fmla="*/ 1077402 h 6248398"/>
              <a:gd name="connsiteX131-869" fmla="*/ 4701725 w 15811497"/>
              <a:gd name="connsiteY131-870" fmla="*/ 1120394 h 6248398"/>
              <a:gd name="connsiteX132-871" fmla="*/ 5191122 w 15811497"/>
              <a:gd name="connsiteY132-872" fmla="*/ 1219199 h 6248398"/>
              <a:gd name="connsiteX133-873" fmla="*/ 6161317 w 15811497"/>
              <a:gd name="connsiteY133-874" fmla="*/ 761659 h 6248398"/>
              <a:gd name="connsiteX134-875" fmla="*/ 6224019 w 15811497"/>
              <a:gd name="connsiteY134-876" fmla="*/ 677808 h 6248398"/>
              <a:gd name="connsiteX135-877" fmla="*/ 6175489 w 15811497"/>
              <a:gd name="connsiteY135-878" fmla="*/ 757691 h 6248398"/>
              <a:gd name="connsiteX136-879" fmla="*/ 6101172 w 15811497"/>
              <a:gd name="connsiteY136-880" fmla="*/ 916927 h 6248398"/>
              <a:gd name="connsiteX137-881" fmla="*/ 6175489 w 15811497"/>
              <a:gd name="connsiteY137-882" fmla="*/ 757692 h 6248398"/>
              <a:gd name="connsiteX138-883" fmla="*/ 6224020 w 15811497"/>
              <a:gd name="connsiteY138-884" fmla="*/ 677809 h 6248398"/>
              <a:gd name="connsiteX139-885" fmla="*/ 6233696 w 15811497"/>
              <a:gd name="connsiteY139-886" fmla="*/ 664869 h 6248398"/>
              <a:gd name="connsiteX140-887" fmla="*/ 6252611 w 15811497"/>
              <a:gd name="connsiteY140-888" fmla="*/ 633734 h 6248398"/>
              <a:gd name="connsiteX141-889" fmla="*/ 6252610 w 15811497"/>
              <a:gd name="connsiteY141-890" fmla="*/ 633734 h 6248398"/>
              <a:gd name="connsiteX142-891" fmla="*/ 6233696 w 15811497"/>
              <a:gd name="connsiteY142-892" fmla="*/ 664868 h 6248398"/>
              <a:gd name="connsiteX143-893" fmla="*/ 6224019 w 15811497"/>
              <a:gd name="connsiteY143-894" fmla="*/ 677808 h 6248398"/>
              <a:gd name="connsiteX144-895" fmla="*/ 6248008 w 15811497"/>
              <a:gd name="connsiteY144-896" fmla="*/ 638320 h 6248398"/>
              <a:gd name="connsiteX145-897" fmla="*/ 6251291 w 15811497"/>
              <a:gd name="connsiteY145-898" fmla="*/ 633930 h 6248398"/>
              <a:gd name="connsiteX146-899" fmla="*/ 6251293 w 15811497"/>
              <a:gd name="connsiteY146-900" fmla="*/ 633929 h 6248398"/>
              <a:gd name="connsiteX147-901" fmla="*/ 6257683 w 15811497"/>
              <a:gd name="connsiteY147-902" fmla="*/ 625384 h 6248398"/>
              <a:gd name="connsiteX148-903" fmla="*/ 6257686 w 15811497"/>
              <a:gd name="connsiteY148-904" fmla="*/ 625380 h 6248398"/>
              <a:gd name="connsiteX149-905" fmla="*/ 6331355 w 15811497"/>
              <a:gd name="connsiteY149-906" fmla="*/ 526865 h 6248398"/>
              <a:gd name="connsiteX150-907" fmla="*/ 7448548 w 15811497"/>
              <a:gd name="connsiteY150-908" fmla="*/ 0 h 6248398"/>
              <a:gd name="connsiteX0-909" fmla="*/ 11209760 w 15811497"/>
              <a:gd name="connsiteY0-910" fmla="*/ 5180760 h 6248398"/>
              <a:gd name="connsiteX1-911" fmla="*/ 11210150 w 15811497"/>
              <a:gd name="connsiteY1-912" fmla="*/ 5180948 h 6248398"/>
              <a:gd name="connsiteX2-913" fmla="*/ 11313815 w 15811497"/>
              <a:gd name="connsiteY2-914" fmla="*/ 5243926 h 6248398"/>
              <a:gd name="connsiteX3-915" fmla="*/ 11369911 w 15811497"/>
              <a:gd name="connsiteY3-916" fmla="*/ 5285874 h 6248398"/>
              <a:gd name="connsiteX4-917" fmla="*/ 11410606 w 15811497"/>
              <a:gd name="connsiteY4-918" fmla="*/ 5316305 h 6248398"/>
              <a:gd name="connsiteX5-919" fmla="*/ 11499892 w 15811497"/>
              <a:gd name="connsiteY5-920" fmla="*/ 5397454 h 6248398"/>
              <a:gd name="connsiteX6-921" fmla="*/ 11528781 w 15811497"/>
              <a:gd name="connsiteY6-922" fmla="*/ 5429240 h 6248398"/>
              <a:gd name="connsiteX7-923" fmla="*/ 11504846 w 15811497"/>
              <a:gd name="connsiteY7-924" fmla="*/ 5414699 h 6248398"/>
              <a:gd name="connsiteX8-925" fmla="*/ 11371717 w 15811497"/>
              <a:gd name="connsiteY8-926" fmla="*/ 5315148 h 6248398"/>
              <a:gd name="connsiteX9-927" fmla="*/ 11292198 w 15811497"/>
              <a:gd name="connsiteY9-928" fmla="*/ 5255685 h 6248398"/>
              <a:gd name="connsiteX10-929" fmla="*/ 11209760 w 15811497"/>
              <a:gd name="connsiteY10-930" fmla="*/ 5180760 h 6248398"/>
              <a:gd name="connsiteX11-931" fmla="*/ 4892179 w 15811497"/>
              <a:gd name="connsiteY11-932" fmla="*/ 4842491 h 6248398"/>
              <a:gd name="connsiteX12-933" fmla="*/ 4892178 w 15811497"/>
              <a:gd name="connsiteY12-934" fmla="*/ 4842492 h 6248398"/>
              <a:gd name="connsiteX13-935" fmla="*/ 4885192 w 15811497"/>
              <a:gd name="connsiteY13-936" fmla="*/ 4851834 h 6248398"/>
              <a:gd name="connsiteX14-937" fmla="*/ 4892179 w 15811497"/>
              <a:gd name="connsiteY14-938" fmla="*/ 4842491 h 6248398"/>
              <a:gd name="connsiteX15-939" fmla="*/ 8767766 w 15811497"/>
              <a:gd name="connsiteY15-940" fmla="*/ 853515 h 6248398"/>
              <a:gd name="connsiteX16-941" fmla="*/ 8782572 w 15811497"/>
              <a:gd name="connsiteY16-942" fmla="*/ 884251 h 6248398"/>
              <a:gd name="connsiteX17-943" fmla="*/ 8812281 w 15811497"/>
              <a:gd name="connsiteY17-944" fmla="*/ 965420 h 6248398"/>
              <a:gd name="connsiteX18-945" fmla="*/ 8831257 w 15811497"/>
              <a:gd name="connsiteY18-946" fmla="*/ 1017268 h 6248398"/>
              <a:gd name="connsiteX19-947" fmla="*/ 8860452 w 15811497"/>
              <a:gd name="connsiteY19-948" fmla="*/ 1130811 h 6248398"/>
              <a:gd name="connsiteX20-949" fmla="*/ 8839383 w 15811497"/>
              <a:gd name="connsiteY20-950" fmla="*/ 1087075 h 6248398"/>
              <a:gd name="connsiteX21-951" fmla="*/ 8798546 w 15811497"/>
              <a:gd name="connsiteY21-952" fmla="*/ 975498 h 6248398"/>
              <a:gd name="connsiteX22-953" fmla="*/ 8795375 w 15811497"/>
              <a:gd name="connsiteY22-954" fmla="*/ 963167 h 6248398"/>
              <a:gd name="connsiteX23-955" fmla="*/ 8768620 w 15811497"/>
              <a:gd name="connsiteY23-956" fmla="*/ 859114 h 6248398"/>
              <a:gd name="connsiteX24-957" fmla="*/ 8767766 w 15811497"/>
              <a:gd name="connsiteY24-958" fmla="*/ 853515 h 6248398"/>
              <a:gd name="connsiteX25-959" fmla="*/ 7448548 w 15811497"/>
              <a:gd name="connsiteY25-960" fmla="*/ 0 h 6248398"/>
              <a:gd name="connsiteX26-961" fmla="*/ 8721604 w 15811497"/>
              <a:gd name="connsiteY26-962" fmla="*/ 757692 h 6248398"/>
              <a:gd name="connsiteX27-963" fmla="*/ 8767765 w 15811497"/>
              <a:gd name="connsiteY27-964" fmla="*/ 853515 h 6248398"/>
              <a:gd name="connsiteX28-965" fmla="*/ 8768619 w 15811497"/>
              <a:gd name="connsiteY28-966" fmla="*/ 859114 h 6248398"/>
              <a:gd name="connsiteX29-967" fmla="*/ 8795374 w 15811497"/>
              <a:gd name="connsiteY29-968" fmla="*/ 963167 h 6248398"/>
              <a:gd name="connsiteX30-969" fmla="*/ 8798545 w 15811497"/>
              <a:gd name="connsiteY30-970" fmla="*/ 975499 h 6248398"/>
              <a:gd name="connsiteX31-971" fmla="*/ 8839382 w 15811497"/>
              <a:gd name="connsiteY31-972" fmla="*/ 1087076 h 6248398"/>
              <a:gd name="connsiteX32-973" fmla="*/ 8860451 w 15811497"/>
              <a:gd name="connsiteY32-974" fmla="*/ 1130812 h 6248398"/>
              <a:gd name="connsiteX33-975" fmla="*/ 8866932 w 15811497"/>
              <a:gd name="connsiteY33-976" fmla="*/ 1156018 h 6248398"/>
              <a:gd name="connsiteX34-977" fmla="*/ 8896346 w 15811497"/>
              <a:gd name="connsiteY34-978" fmla="*/ 1447799 h 6248398"/>
              <a:gd name="connsiteX35-979" fmla="*/ 8866932 w 15811497"/>
              <a:gd name="connsiteY35-980" fmla="*/ 1156017 h 6248398"/>
              <a:gd name="connsiteX36-981" fmla="*/ 8860451 w 15811497"/>
              <a:gd name="connsiteY36-982" fmla="*/ 1130810 h 6248398"/>
              <a:gd name="connsiteX37-983" fmla="*/ 8890522 w 15811497"/>
              <a:gd name="connsiteY37-984" fmla="*/ 1193234 h 6248398"/>
              <a:gd name="connsiteX38-985" fmla="*/ 9958384 w 15811497"/>
              <a:gd name="connsiteY38-986" fmla="*/ 1828798 h 6248398"/>
              <a:gd name="connsiteX39-987" fmla="*/ 10895504 w 15811497"/>
              <a:gd name="connsiteY39-988" fmla="*/ 1386857 h 6248398"/>
              <a:gd name="connsiteX40-989" fmla="*/ 10927290 w 15811497"/>
              <a:gd name="connsiteY40-990" fmla="*/ 1344350 h 6248398"/>
              <a:gd name="connsiteX41-991" fmla="*/ 10936907 w 15811497"/>
              <a:gd name="connsiteY41-992" fmla="*/ 1346082 h 6248398"/>
              <a:gd name="connsiteX42-993" fmla="*/ 10917759 w 15811497"/>
              <a:gd name="connsiteY42-994" fmla="*/ 1367151 h 6248398"/>
              <a:gd name="connsiteX43-995" fmla="*/ 10545015 w 15811497"/>
              <a:gd name="connsiteY43-996" fmla="*/ 1956940 h 6248398"/>
              <a:gd name="connsiteX44-997" fmla="*/ 10521911 w 15811497"/>
              <a:gd name="connsiteY44-998" fmla="*/ 2012524 h 6248398"/>
              <a:gd name="connsiteX45-999" fmla="*/ 10521913 w 15811497"/>
              <a:gd name="connsiteY45-1000" fmla="*/ 2012521 h 6248398"/>
              <a:gd name="connsiteX46-1001" fmla="*/ 10545016 w 15811497"/>
              <a:gd name="connsiteY46-1002" fmla="*/ 1956940 h 6248398"/>
              <a:gd name="connsiteX47-1003" fmla="*/ 10917760 w 15811497"/>
              <a:gd name="connsiteY47-1004" fmla="*/ 1367152 h 6248398"/>
              <a:gd name="connsiteX48-1005" fmla="*/ 10936908 w 15811497"/>
              <a:gd name="connsiteY48-1006" fmla="*/ 1346084 h 6248398"/>
              <a:gd name="connsiteX49-1007" fmla="*/ 10972797 w 15811497"/>
              <a:gd name="connsiteY49-1008" fmla="*/ 1352550 h 6248398"/>
              <a:gd name="connsiteX50-1009" fmla="*/ 11002341 w 15811497"/>
              <a:gd name="connsiteY50-1010" fmla="*/ 1645177 h 6248398"/>
              <a:gd name="connsiteX51-1011" fmla="*/ 11002341 w 15811497"/>
              <a:gd name="connsiteY51-1012" fmla="*/ 1645177 h 6248398"/>
              <a:gd name="connsiteX52-1013" fmla="*/ 10972797 w 15811497"/>
              <a:gd name="connsiteY52-1014" fmla="*/ 1352549 h 6248398"/>
              <a:gd name="connsiteX53-1015" fmla="*/ 10936908 w 15811497"/>
              <a:gd name="connsiteY53-1016" fmla="*/ 1346083 h 6248398"/>
              <a:gd name="connsiteX54-1017" fmla="*/ 11096041 w 15811497"/>
              <a:gd name="connsiteY54-1018" fmla="*/ 1170993 h 6248398"/>
              <a:gd name="connsiteX55-1019" fmla="*/ 13049247 w 15811497"/>
              <a:gd name="connsiteY55-1020" fmla="*/ 361949 h 6248398"/>
              <a:gd name="connsiteX56-1021" fmla="*/ 15811497 w 15811497"/>
              <a:gd name="connsiteY56-1022" fmla="*/ 3124198 h 6248398"/>
              <a:gd name="connsiteX57-1023" fmla="*/ 13049247 w 15811497"/>
              <a:gd name="connsiteY57-1024" fmla="*/ 5886448 h 6248398"/>
              <a:gd name="connsiteX58-1025" fmla="*/ 11732594 w 15811497"/>
              <a:gd name="connsiteY58-1026" fmla="*/ 5553059 h 6248398"/>
              <a:gd name="connsiteX59-1027" fmla="*/ 11528782 w 15811497"/>
              <a:gd name="connsiteY59-1028" fmla="*/ 5429240 h 6248398"/>
              <a:gd name="connsiteX60-1029" fmla="*/ 11499893 w 15811497"/>
              <a:gd name="connsiteY60-1030" fmla="*/ 5397454 h 6248398"/>
              <a:gd name="connsiteX61-1031" fmla="*/ 11410607 w 15811497"/>
              <a:gd name="connsiteY61-1032" fmla="*/ 5316305 h 6248398"/>
              <a:gd name="connsiteX62-1033" fmla="*/ 11369912 w 15811497"/>
              <a:gd name="connsiteY62-1034" fmla="*/ 5285874 h 6248398"/>
              <a:gd name="connsiteX63-1035" fmla="*/ 11355656 w 15811497"/>
              <a:gd name="connsiteY63-1036" fmla="*/ 5144675 h 6248398"/>
              <a:gd name="connsiteX64-1037" fmla="*/ 11355656 w 15811497"/>
              <a:gd name="connsiteY64-1038" fmla="*/ 5144675 h 6248398"/>
              <a:gd name="connsiteX65-1039" fmla="*/ 11369912 w 15811497"/>
              <a:gd name="connsiteY65-1040" fmla="*/ 5285874 h 6248398"/>
              <a:gd name="connsiteX66-1041" fmla="*/ 11313816 w 15811497"/>
              <a:gd name="connsiteY66-1042" fmla="*/ 5243926 h 6248398"/>
              <a:gd name="connsiteX67-1043" fmla="*/ 11210151 w 15811497"/>
              <a:gd name="connsiteY67-1044" fmla="*/ 5180948 h 6248398"/>
              <a:gd name="connsiteX68-1045" fmla="*/ 11209761 w 15811497"/>
              <a:gd name="connsiteY68-1046" fmla="*/ 5180760 h 6248398"/>
              <a:gd name="connsiteX69-1047" fmla="*/ 11096041 w 15811497"/>
              <a:gd name="connsiteY69-1048" fmla="*/ 5077404 h 6248398"/>
              <a:gd name="connsiteX70-1049" fmla="*/ 11063094 w 15811497"/>
              <a:gd name="connsiteY70-1050" fmla="*/ 5041153 h 6248398"/>
              <a:gd name="connsiteX71-1051" fmla="*/ 11063091 w 15811497"/>
              <a:gd name="connsiteY71-1052" fmla="*/ 5041152 h 6248398"/>
              <a:gd name="connsiteX72-1053" fmla="*/ 11096040 w 15811497"/>
              <a:gd name="connsiteY72-1054" fmla="*/ 5077404 h 6248398"/>
              <a:gd name="connsiteX73-1055" fmla="*/ 11209760 w 15811497"/>
              <a:gd name="connsiteY73-1056" fmla="*/ 5180760 h 6248398"/>
              <a:gd name="connsiteX74-1057" fmla="*/ 11100244 w 15811497"/>
              <a:gd name="connsiteY74-1058" fmla="*/ 5128004 h 6248398"/>
              <a:gd name="connsiteX75-1059" fmla="*/ 10610846 w 15811497"/>
              <a:gd name="connsiteY75-1060" fmla="*/ 5029199 h 6248398"/>
              <a:gd name="connsiteX76-1061" fmla="*/ 9640652 w 15811497"/>
              <a:gd name="connsiteY76-1062" fmla="*/ 5486739 h 6248398"/>
              <a:gd name="connsiteX77-1063" fmla="*/ 9628722 w 15811497"/>
              <a:gd name="connsiteY77-1064" fmla="*/ 5502693 h 6248398"/>
              <a:gd name="connsiteX78-1065" fmla="*/ 9568273 w 15811497"/>
              <a:gd name="connsiteY78-1066" fmla="*/ 5583530 h 6248398"/>
              <a:gd name="connsiteX79-1067" fmla="*/ 9535504 w 15811497"/>
              <a:gd name="connsiteY79-1068" fmla="*/ 5637470 h 6248398"/>
              <a:gd name="connsiteX80-1069" fmla="*/ 9535505 w 15811497"/>
              <a:gd name="connsiteY80-1070" fmla="*/ 5637470 h 6248398"/>
              <a:gd name="connsiteX81-1071" fmla="*/ 9568273 w 15811497"/>
              <a:gd name="connsiteY81-1072" fmla="*/ 5583531 h 6248398"/>
              <a:gd name="connsiteX82-1073" fmla="*/ 9628722 w 15811497"/>
              <a:gd name="connsiteY82-1074" fmla="*/ 5502694 h 6248398"/>
              <a:gd name="connsiteX83-1075" fmla="*/ 9563485 w 15811497"/>
              <a:gd name="connsiteY83-1076" fmla="*/ 5610078 h 6248398"/>
              <a:gd name="connsiteX84-1077" fmla="*/ 9542221 w 15811497"/>
              <a:gd name="connsiteY84-1078" fmla="*/ 5638514 h 6248398"/>
              <a:gd name="connsiteX85-1079" fmla="*/ 9504352 w 15811497"/>
              <a:gd name="connsiteY85-1080" fmla="*/ 5689156 h 6248398"/>
              <a:gd name="connsiteX86-1081" fmla="*/ 9480140 w 15811497"/>
              <a:gd name="connsiteY86-1082" fmla="*/ 5721533 h 6248398"/>
              <a:gd name="connsiteX87-1083" fmla="*/ 8362947 w 15811497"/>
              <a:gd name="connsiteY87-1084" fmla="*/ 6248398 h 6248398"/>
              <a:gd name="connsiteX88-1085" fmla="*/ 7028922 w 15811497"/>
              <a:gd name="connsiteY88-1086" fmla="*/ 5364147 h 6248398"/>
              <a:gd name="connsiteX89-1087" fmla="*/ 6990513 w 15811497"/>
              <a:gd name="connsiteY89-1088" fmla="*/ 5259205 h 6248398"/>
              <a:gd name="connsiteX90-1089" fmla="*/ 6990512 w 15811497"/>
              <a:gd name="connsiteY90-1090" fmla="*/ 5259199 h 6248398"/>
              <a:gd name="connsiteX91-1091" fmla="*/ 6983676 w 15811497"/>
              <a:gd name="connsiteY91-1092" fmla="*/ 5240519 h 6248398"/>
              <a:gd name="connsiteX92-1093" fmla="*/ 6983673 w 15811497"/>
              <a:gd name="connsiteY92-1094" fmla="*/ 5240519 h 6248398"/>
              <a:gd name="connsiteX93-1095" fmla="*/ 6980236 w 15811497"/>
              <a:gd name="connsiteY93-1096" fmla="*/ 5231130 h 6248398"/>
              <a:gd name="connsiteX94-1097" fmla="*/ 6978859 w 15811497"/>
              <a:gd name="connsiteY94-1098" fmla="*/ 5225774 h 6248398"/>
              <a:gd name="connsiteX95-1099" fmla="*/ 6984291 w 15811497"/>
              <a:gd name="connsiteY95-1100" fmla="*/ 5240614 h 6248398"/>
              <a:gd name="connsiteX96-1101" fmla="*/ 6984292 w 15811497"/>
              <a:gd name="connsiteY96-1102" fmla="*/ 5240614 h 6248398"/>
              <a:gd name="connsiteX97-1103" fmla="*/ 6978860 w 15811497"/>
              <a:gd name="connsiteY97-1104" fmla="*/ 5225773 h 6248398"/>
              <a:gd name="connsiteX98-1105" fmla="*/ 6944562 w 15811497"/>
              <a:gd name="connsiteY98-1106" fmla="*/ 5092380 h 6248398"/>
              <a:gd name="connsiteX99-1107" fmla="*/ 6924183 w 15811497"/>
              <a:gd name="connsiteY99-1108" fmla="*/ 4890225 h 6248398"/>
              <a:gd name="connsiteX100-1109" fmla="*/ 6924182 w 15811497"/>
              <a:gd name="connsiteY100-1110" fmla="*/ 4890225 h 6248398"/>
              <a:gd name="connsiteX101-1111" fmla="*/ 6944561 w 15811497"/>
              <a:gd name="connsiteY101-1112" fmla="*/ 5092380 h 6248398"/>
              <a:gd name="connsiteX102-1113" fmla="*/ 6978860 w 15811497"/>
              <a:gd name="connsiteY102-1114" fmla="*/ 5225773 h 6248398"/>
              <a:gd name="connsiteX103-1115" fmla="*/ 6948299 w 15811497"/>
              <a:gd name="connsiteY103-1116" fmla="*/ 5142273 h 6248398"/>
              <a:gd name="connsiteX104-1117" fmla="*/ 5829297 w 15811497"/>
              <a:gd name="connsiteY104-1118" fmla="*/ 4400549 h 6248398"/>
              <a:gd name="connsiteX105-1119" fmla="*/ 5056802 w 15811497"/>
              <a:gd name="connsiteY105-1120" fmla="*/ 4677867 h 6248398"/>
              <a:gd name="connsiteX106-1121" fmla="*/ 5022517 w 15811497"/>
              <a:gd name="connsiteY106-1122" fmla="*/ 4709027 h 6248398"/>
              <a:gd name="connsiteX107-1123" fmla="*/ 5022515 w 15811497"/>
              <a:gd name="connsiteY107-1124" fmla="*/ 4709029 h 6248398"/>
              <a:gd name="connsiteX108-1125" fmla="*/ 5022510 w 15811497"/>
              <a:gd name="connsiteY108-1126" fmla="*/ 4709033 h 6248398"/>
              <a:gd name="connsiteX109-1127" fmla="*/ 4924198 w 15811497"/>
              <a:gd name="connsiteY109-1128" fmla="*/ 4840507 h 6248398"/>
              <a:gd name="connsiteX110-1129" fmla="*/ 4914898 w 15811497"/>
              <a:gd name="connsiteY110-1130" fmla="*/ 4838698 h 6248398"/>
              <a:gd name="connsiteX111-1131" fmla="*/ 4914898 w 15811497"/>
              <a:gd name="connsiteY111-1132" fmla="*/ 4838699 h 6248398"/>
              <a:gd name="connsiteX112-1133" fmla="*/ 4924199 w 15811497"/>
              <a:gd name="connsiteY112-1134" fmla="*/ 4840508 h 6248398"/>
              <a:gd name="connsiteX113-1135" fmla="*/ 4893736 w 15811497"/>
              <a:gd name="connsiteY113-1136" fmla="*/ 4881247 h 6248398"/>
              <a:gd name="connsiteX114-1137" fmla="*/ 4778482 w 15811497"/>
              <a:gd name="connsiteY114-1138" fmla="*/ 5008058 h 6248398"/>
              <a:gd name="connsiteX115-1139" fmla="*/ 4778482 w 15811497"/>
              <a:gd name="connsiteY115-1140" fmla="*/ 5008057 h 6248398"/>
              <a:gd name="connsiteX116-1141" fmla="*/ 4715455 w 15811497"/>
              <a:gd name="connsiteY116-1142" fmla="*/ 5077404 h 6248398"/>
              <a:gd name="connsiteX117-1143" fmla="*/ 2762249 w 15811497"/>
              <a:gd name="connsiteY117-1144" fmla="*/ 5886448 h 6248398"/>
              <a:gd name="connsiteX118-1145" fmla="*/ 0 w 15811497"/>
              <a:gd name="connsiteY118-1146" fmla="*/ 3124198 h 6248398"/>
              <a:gd name="connsiteX119-1147" fmla="*/ 2762249 w 15811497"/>
              <a:gd name="connsiteY119-1148" fmla="*/ 361949 h 6248398"/>
              <a:gd name="connsiteX120-1149" fmla="*/ 4078902 w 15811497"/>
              <a:gd name="connsiteY120-1150" fmla="*/ 695338 h 6248398"/>
              <a:gd name="connsiteX121-1151" fmla="*/ 4261443 w 15811497"/>
              <a:gd name="connsiteY121-1152" fmla="*/ 806235 h 6248398"/>
              <a:gd name="connsiteX122-1153" fmla="*/ 4261445 w 15811497"/>
              <a:gd name="connsiteY122-1154" fmla="*/ 806236 h 6248398"/>
              <a:gd name="connsiteX123-1155" fmla="*/ 4306650 w 15811497"/>
              <a:gd name="connsiteY123-1156" fmla="*/ 833699 h 6248398"/>
              <a:gd name="connsiteX124-1157" fmla="*/ 4409044 w 15811497"/>
              <a:gd name="connsiteY124-1158" fmla="*/ 910268 h 6248398"/>
              <a:gd name="connsiteX125-1159" fmla="*/ 4409043 w 15811497"/>
              <a:gd name="connsiteY125-1160" fmla="*/ 910268 h 6248398"/>
              <a:gd name="connsiteX126-1161" fmla="*/ 4519295 w 15811497"/>
              <a:gd name="connsiteY126-1162" fmla="*/ 992713 h 6248398"/>
              <a:gd name="connsiteX127-1163" fmla="*/ 4612477 w 15811497"/>
              <a:gd name="connsiteY127-1164" fmla="*/ 1077402 h 6248398"/>
              <a:gd name="connsiteX128-1165" fmla="*/ 4612478 w 15811497"/>
              <a:gd name="connsiteY128-1166" fmla="*/ 1077403 h 6248398"/>
              <a:gd name="connsiteX129-1167" fmla="*/ 4715454 w 15811497"/>
              <a:gd name="connsiteY129-1168" fmla="*/ 1170993 h 6248398"/>
              <a:gd name="connsiteX130-1169" fmla="*/ 4612478 w 15811497"/>
              <a:gd name="connsiteY130-1170" fmla="*/ 1077402 h 6248398"/>
              <a:gd name="connsiteX131-1171" fmla="*/ 4701725 w 15811497"/>
              <a:gd name="connsiteY131-1172" fmla="*/ 1120394 h 6248398"/>
              <a:gd name="connsiteX132-1173" fmla="*/ 5191122 w 15811497"/>
              <a:gd name="connsiteY132-1174" fmla="*/ 1219199 h 6248398"/>
              <a:gd name="connsiteX133-1175" fmla="*/ 6161317 w 15811497"/>
              <a:gd name="connsiteY133-1176" fmla="*/ 761659 h 6248398"/>
              <a:gd name="connsiteX134-1177" fmla="*/ 6224019 w 15811497"/>
              <a:gd name="connsiteY134-1178" fmla="*/ 677808 h 6248398"/>
              <a:gd name="connsiteX135-1179" fmla="*/ 6175489 w 15811497"/>
              <a:gd name="connsiteY135-1180" fmla="*/ 757691 h 6248398"/>
              <a:gd name="connsiteX136-1181" fmla="*/ 6175489 w 15811497"/>
              <a:gd name="connsiteY136-1182" fmla="*/ 757692 h 6248398"/>
              <a:gd name="connsiteX137-1183" fmla="*/ 6224020 w 15811497"/>
              <a:gd name="connsiteY137-1184" fmla="*/ 677809 h 6248398"/>
              <a:gd name="connsiteX138-1185" fmla="*/ 6233696 w 15811497"/>
              <a:gd name="connsiteY138-1186" fmla="*/ 664869 h 6248398"/>
              <a:gd name="connsiteX139-1187" fmla="*/ 6252611 w 15811497"/>
              <a:gd name="connsiteY139-1188" fmla="*/ 633734 h 6248398"/>
              <a:gd name="connsiteX140-1189" fmla="*/ 6252610 w 15811497"/>
              <a:gd name="connsiteY140-1190" fmla="*/ 633734 h 6248398"/>
              <a:gd name="connsiteX141-1191" fmla="*/ 6233696 w 15811497"/>
              <a:gd name="connsiteY141-1192" fmla="*/ 664868 h 6248398"/>
              <a:gd name="connsiteX142-1193" fmla="*/ 6224019 w 15811497"/>
              <a:gd name="connsiteY142-1194" fmla="*/ 677808 h 6248398"/>
              <a:gd name="connsiteX143-1195" fmla="*/ 6248008 w 15811497"/>
              <a:gd name="connsiteY143-1196" fmla="*/ 638320 h 6248398"/>
              <a:gd name="connsiteX144-1197" fmla="*/ 6251291 w 15811497"/>
              <a:gd name="connsiteY144-1198" fmla="*/ 633930 h 6248398"/>
              <a:gd name="connsiteX145-1199" fmla="*/ 6251293 w 15811497"/>
              <a:gd name="connsiteY145-1200" fmla="*/ 633929 h 6248398"/>
              <a:gd name="connsiteX146-1201" fmla="*/ 6257683 w 15811497"/>
              <a:gd name="connsiteY146-1202" fmla="*/ 625384 h 6248398"/>
              <a:gd name="connsiteX147-1203" fmla="*/ 6257686 w 15811497"/>
              <a:gd name="connsiteY147-1204" fmla="*/ 625380 h 6248398"/>
              <a:gd name="connsiteX148-1205" fmla="*/ 6331355 w 15811497"/>
              <a:gd name="connsiteY148-1206" fmla="*/ 526865 h 6248398"/>
              <a:gd name="connsiteX149-1207" fmla="*/ 7448548 w 15811497"/>
              <a:gd name="connsiteY149-1208" fmla="*/ 0 h 6248398"/>
              <a:gd name="connsiteX0-1209" fmla="*/ 11209760 w 15811497"/>
              <a:gd name="connsiteY0-1210" fmla="*/ 5180760 h 6248398"/>
              <a:gd name="connsiteX1-1211" fmla="*/ 11210150 w 15811497"/>
              <a:gd name="connsiteY1-1212" fmla="*/ 5180948 h 6248398"/>
              <a:gd name="connsiteX2-1213" fmla="*/ 11313815 w 15811497"/>
              <a:gd name="connsiteY2-1214" fmla="*/ 5243926 h 6248398"/>
              <a:gd name="connsiteX3-1215" fmla="*/ 11369911 w 15811497"/>
              <a:gd name="connsiteY3-1216" fmla="*/ 5285874 h 6248398"/>
              <a:gd name="connsiteX4-1217" fmla="*/ 11410606 w 15811497"/>
              <a:gd name="connsiteY4-1218" fmla="*/ 5316305 h 6248398"/>
              <a:gd name="connsiteX5-1219" fmla="*/ 11499892 w 15811497"/>
              <a:gd name="connsiteY5-1220" fmla="*/ 5397454 h 6248398"/>
              <a:gd name="connsiteX6-1221" fmla="*/ 11528781 w 15811497"/>
              <a:gd name="connsiteY6-1222" fmla="*/ 5429240 h 6248398"/>
              <a:gd name="connsiteX7-1223" fmla="*/ 11504846 w 15811497"/>
              <a:gd name="connsiteY7-1224" fmla="*/ 5414699 h 6248398"/>
              <a:gd name="connsiteX8-1225" fmla="*/ 11371717 w 15811497"/>
              <a:gd name="connsiteY8-1226" fmla="*/ 5315148 h 6248398"/>
              <a:gd name="connsiteX9-1227" fmla="*/ 11292198 w 15811497"/>
              <a:gd name="connsiteY9-1228" fmla="*/ 5255685 h 6248398"/>
              <a:gd name="connsiteX10-1229" fmla="*/ 11209760 w 15811497"/>
              <a:gd name="connsiteY10-1230" fmla="*/ 5180760 h 6248398"/>
              <a:gd name="connsiteX11-1231" fmla="*/ 4892179 w 15811497"/>
              <a:gd name="connsiteY11-1232" fmla="*/ 4842491 h 6248398"/>
              <a:gd name="connsiteX12-1233" fmla="*/ 4892178 w 15811497"/>
              <a:gd name="connsiteY12-1234" fmla="*/ 4842492 h 6248398"/>
              <a:gd name="connsiteX13-1235" fmla="*/ 4885192 w 15811497"/>
              <a:gd name="connsiteY13-1236" fmla="*/ 4851834 h 6248398"/>
              <a:gd name="connsiteX14-1237" fmla="*/ 4892179 w 15811497"/>
              <a:gd name="connsiteY14-1238" fmla="*/ 4842491 h 6248398"/>
              <a:gd name="connsiteX15-1239" fmla="*/ 8767766 w 15811497"/>
              <a:gd name="connsiteY15-1240" fmla="*/ 853515 h 6248398"/>
              <a:gd name="connsiteX16-1241" fmla="*/ 8782572 w 15811497"/>
              <a:gd name="connsiteY16-1242" fmla="*/ 884251 h 6248398"/>
              <a:gd name="connsiteX17-1243" fmla="*/ 8812281 w 15811497"/>
              <a:gd name="connsiteY17-1244" fmla="*/ 965420 h 6248398"/>
              <a:gd name="connsiteX18-1245" fmla="*/ 8831257 w 15811497"/>
              <a:gd name="connsiteY18-1246" fmla="*/ 1017268 h 6248398"/>
              <a:gd name="connsiteX19-1247" fmla="*/ 8860452 w 15811497"/>
              <a:gd name="connsiteY19-1248" fmla="*/ 1130811 h 6248398"/>
              <a:gd name="connsiteX20-1249" fmla="*/ 8839383 w 15811497"/>
              <a:gd name="connsiteY20-1250" fmla="*/ 1087075 h 6248398"/>
              <a:gd name="connsiteX21-1251" fmla="*/ 8798546 w 15811497"/>
              <a:gd name="connsiteY21-1252" fmla="*/ 975498 h 6248398"/>
              <a:gd name="connsiteX22-1253" fmla="*/ 8795375 w 15811497"/>
              <a:gd name="connsiteY22-1254" fmla="*/ 963167 h 6248398"/>
              <a:gd name="connsiteX23-1255" fmla="*/ 8768620 w 15811497"/>
              <a:gd name="connsiteY23-1256" fmla="*/ 859114 h 6248398"/>
              <a:gd name="connsiteX24-1257" fmla="*/ 8767766 w 15811497"/>
              <a:gd name="connsiteY24-1258" fmla="*/ 853515 h 6248398"/>
              <a:gd name="connsiteX25-1259" fmla="*/ 7448548 w 15811497"/>
              <a:gd name="connsiteY25-1260" fmla="*/ 0 h 6248398"/>
              <a:gd name="connsiteX26-1261" fmla="*/ 8721604 w 15811497"/>
              <a:gd name="connsiteY26-1262" fmla="*/ 757692 h 6248398"/>
              <a:gd name="connsiteX27-1263" fmla="*/ 8767765 w 15811497"/>
              <a:gd name="connsiteY27-1264" fmla="*/ 853515 h 6248398"/>
              <a:gd name="connsiteX28-1265" fmla="*/ 8768619 w 15811497"/>
              <a:gd name="connsiteY28-1266" fmla="*/ 859114 h 6248398"/>
              <a:gd name="connsiteX29-1267" fmla="*/ 8795374 w 15811497"/>
              <a:gd name="connsiteY29-1268" fmla="*/ 963167 h 6248398"/>
              <a:gd name="connsiteX30-1269" fmla="*/ 8798545 w 15811497"/>
              <a:gd name="connsiteY30-1270" fmla="*/ 975499 h 6248398"/>
              <a:gd name="connsiteX31-1271" fmla="*/ 8839382 w 15811497"/>
              <a:gd name="connsiteY31-1272" fmla="*/ 1087076 h 6248398"/>
              <a:gd name="connsiteX32-1273" fmla="*/ 8860451 w 15811497"/>
              <a:gd name="connsiteY32-1274" fmla="*/ 1130812 h 6248398"/>
              <a:gd name="connsiteX33-1275" fmla="*/ 8866932 w 15811497"/>
              <a:gd name="connsiteY33-1276" fmla="*/ 1156018 h 6248398"/>
              <a:gd name="connsiteX34-1277" fmla="*/ 8896346 w 15811497"/>
              <a:gd name="connsiteY34-1278" fmla="*/ 1447799 h 6248398"/>
              <a:gd name="connsiteX35-1279" fmla="*/ 8866932 w 15811497"/>
              <a:gd name="connsiteY35-1280" fmla="*/ 1156017 h 6248398"/>
              <a:gd name="connsiteX36-1281" fmla="*/ 8860451 w 15811497"/>
              <a:gd name="connsiteY36-1282" fmla="*/ 1130810 h 6248398"/>
              <a:gd name="connsiteX37-1283" fmla="*/ 8890522 w 15811497"/>
              <a:gd name="connsiteY37-1284" fmla="*/ 1193234 h 6248398"/>
              <a:gd name="connsiteX38-1285" fmla="*/ 9958384 w 15811497"/>
              <a:gd name="connsiteY38-1286" fmla="*/ 1828798 h 6248398"/>
              <a:gd name="connsiteX39-1287" fmla="*/ 10895504 w 15811497"/>
              <a:gd name="connsiteY39-1288" fmla="*/ 1386857 h 6248398"/>
              <a:gd name="connsiteX40-1289" fmla="*/ 10927290 w 15811497"/>
              <a:gd name="connsiteY40-1290" fmla="*/ 1344350 h 6248398"/>
              <a:gd name="connsiteX41-1291" fmla="*/ 10936907 w 15811497"/>
              <a:gd name="connsiteY41-1292" fmla="*/ 1346082 h 6248398"/>
              <a:gd name="connsiteX42-1293" fmla="*/ 10917759 w 15811497"/>
              <a:gd name="connsiteY42-1294" fmla="*/ 1367151 h 6248398"/>
              <a:gd name="connsiteX43-1295" fmla="*/ 10545015 w 15811497"/>
              <a:gd name="connsiteY43-1296" fmla="*/ 1956940 h 6248398"/>
              <a:gd name="connsiteX44-1297" fmla="*/ 10521911 w 15811497"/>
              <a:gd name="connsiteY44-1298" fmla="*/ 2012524 h 6248398"/>
              <a:gd name="connsiteX45-1299" fmla="*/ 10521913 w 15811497"/>
              <a:gd name="connsiteY45-1300" fmla="*/ 2012521 h 6248398"/>
              <a:gd name="connsiteX46-1301" fmla="*/ 10545016 w 15811497"/>
              <a:gd name="connsiteY46-1302" fmla="*/ 1956940 h 6248398"/>
              <a:gd name="connsiteX47-1303" fmla="*/ 10917760 w 15811497"/>
              <a:gd name="connsiteY47-1304" fmla="*/ 1367152 h 6248398"/>
              <a:gd name="connsiteX48-1305" fmla="*/ 10936908 w 15811497"/>
              <a:gd name="connsiteY48-1306" fmla="*/ 1346084 h 6248398"/>
              <a:gd name="connsiteX49-1307" fmla="*/ 10972797 w 15811497"/>
              <a:gd name="connsiteY49-1308" fmla="*/ 1352550 h 6248398"/>
              <a:gd name="connsiteX50-1309" fmla="*/ 11002341 w 15811497"/>
              <a:gd name="connsiteY50-1310" fmla="*/ 1645177 h 6248398"/>
              <a:gd name="connsiteX51-1311" fmla="*/ 11002341 w 15811497"/>
              <a:gd name="connsiteY51-1312" fmla="*/ 1645177 h 6248398"/>
              <a:gd name="connsiteX52-1313" fmla="*/ 10972797 w 15811497"/>
              <a:gd name="connsiteY52-1314" fmla="*/ 1352549 h 6248398"/>
              <a:gd name="connsiteX53-1315" fmla="*/ 10936908 w 15811497"/>
              <a:gd name="connsiteY53-1316" fmla="*/ 1346083 h 6248398"/>
              <a:gd name="connsiteX54-1317" fmla="*/ 11096041 w 15811497"/>
              <a:gd name="connsiteY54-1318" fmla="*/ 1170993 h 6248398"/>
              <a:gd name="connsiteX55-1319" fmla="*/ 13049247 w 15811497"/>
              <a:gd name="connsiteY55-1320" fmla="*/ 361949 h 6248398"/>
              <a:gd name="connsiteX56-1321" fmla="*/ 15811497 w 15811497"/>
              <a:gd name="connsiteY56-1322" fmla="*/ 3124198 h 6248398"/>
              <a:gd name="connsiteX57-1323" fmla="*/ 13049247 w 15811497"/>
              <a:gd name="connsiteY57-1324" fmla="*/ 5886448 h 6248398"/>
              <a:gd name="connsiteX58-1325" fmla="*/ 11732594 w 15811497"/>
              <a:gd name="connsiteY58-1326" fmla="*/ 5553059 h 6248398"/>
              <a:gd name="connsiteX59-1327" fmla="*/ 11528782 w 15811497"/>
              <a:gd name="connsiteY59-1328" fmla="*/ 5429240 h 6248398"/>
              <a:gd name="connsiteX60-1329" fmla="*/ 11499893 w 15811497"/>
              <a:gd name="connsiteY60-1330" fmla="*/ 5397454 h 6248398"/>
              <a:gd name="connsiteX61-1331" fmla="*/ 11410607 w 15811497"/>
              <a:gd name="connsiteY61-1332" fmla="*/ 5316305 h 6248398"/>
              <a:gd name="connsiteX62-1333" fmla="*/ 11369912 w 15811497"/>
              <a:gd name="connsiteY62-1334" fmla="*/ 5285874 h 6248398"/>
              <a:gd name="connsiteX63-1335" fmla="*/ 11355656 w 15811497"/>
              <a:gd name="connsiteY63-1336" fmla="*/ 5144675 h 6248398"/>
              <a:gd name="connsiteX64-1337" fmla="*/ 11355656 w 15811497"/>
              <a:gd name="connsiteY64-1338" fmla="*/ 5144675 h 6248398"/>
              <a:gd name="connsiteX65-1339" fmla="*/ 11369912 w 15811497"/>
              <a:gd name="connsiteY65-1340" fmla="*/ 5285874 h 6248398"/>
              <a:gd name="connsiteX66-1341" fmla="*/ 11313816 w 15811497"/>
              <a:gd name="connsiteY66-1342" fmla="*/ 5243926 h 6248398"/>
              <a:gd name="connsiteX67-1343" fmla="*/ 11210151 w 15811497"/>
              <a:gd name="connsiteY67-1344" fmla="*/ 5180948 h 6248398"/>
              <a:gd name="connsiteX68-1345" fmla="*/ 11209761 w 15811497"/>
              <a:gd name="connsiteY68-1346" fmla="*/ 5180760 h 6248398"/>
              <a:gd name="connsiteX69-1347" fmla="*/ 11096041 w 15811497"/>
              <a:gd name="connsiteY69-1348" fmla="*/ 5077404 h 6248398"/>
              <a:gd name="connsiteX70-1349" fmla="*/ 11063094 w 15811497"/>
              <a:gd name="connsiteY70-1350" fmla="*/ 5041153 h 6248398"/>
              <a:gd name="connsiteX71-1351" fmla="*/ 11063091 w 15811497"/>
              <a:gd name="connsiteY71-1352" fmla="*/ 5041152 h 6248398"/>
              <a:gd name="connsiteX72-1353" fmla="*/ 11096040 w 15811497"/>
              <a:gd name="connsiteY72-1354" fmla="*/ 5077404 h 6248398"/>
              <a:gd name="connsiteX73-1355" fmla="*/ 11209760 w 15811497"/>
              <a:gd name="connsiteY73-1356" fmla="*/ 5180760 h 6248398"/>
              <a:gd name="connsiteX74-1357" fmla="*/ 11100244 w 15811497"/>
              <a:gd name="connsiteY74-1358" fmla="*/ 5128004 h 6248398"/>
              <a:gd name="connsiteX75-1359" fmla="*/ 10610846 w 15811497"/>
              <a:gd name="connsiteY75-1360" fmla="*/ 5029199 h 6248398"/>
              <a:gd name="connsiteX76-1361" fmla="*/ 9640652 w 15811497"/>
              <a:gd name="connsiteY76-1362" fmla="*/ 5486739 h 6248398"/>
              <a:gd name="connsiteX77-1363" fmla="*/ 9628722 w 15811497"/>
              <a:gd name="connsiteY77-1364" fmla="*/ 5502693 h 6248398"/>
              <a:gd name="connsiteX78-1365" fmla="*/ 9568273 w 15811497"/>
              <a:gd name="connsiteY78-1366" fmla="*/ 5583530 h 6248398"/>
              <a:gd name="connsiteX79-1367" fmla="*/ 9535504 w 15811497"/>
              <a:gd name="connsiteY79-1368" fmla="*/ 5637470 h 6248398"/>
              <a:gd name="connsiteX80-1369" fmla="*/ 9535505 w 15811497"/>
              <a:gd name="connsiteY80-1370" fmla="*/ 5637470 h 6248398"/>
              <a:gd name="connsiteX81-1371" fmla="*/ 9568273 w 15811497"/>
              <a:gd name="connsiteY81-1372" fmla="*/ 5583531 h 6248398"/>
              <a:gd name="connsiteX82-1373" fmla="*/ 9628722 w 15811497"/>
              <a:gd name="connsiteY82-1374" fmla="*/ 5502694 h 6248398"/>
              <a:gd name="connsiteX83-1375" fmla="*/ 9563485 w 15811497"/>
              <a:gd name="connsiteY83-1376" fmla="*/ 5610078 h 6248398"/>
              <a:gd name="connsiteX84-1377" fmla="*/ 9542221 w 15811497"/>
              <a:gd name="connsiteY84-1378" fmla="*/ 5638514 h 6248398"/>
              <a:gd name="connsiteX85-1379" fmla="*/ 9504352 w 15811497"/>
              <a:gd name="connsiteY85-1380" fmla="*/ 5689156 h 6248398"/>
              <a:gd name="connsiteX86-1381" fmla="*/ 9480140 w 15811497"/>
              <a:gd name="connsiteY86-1382" fmla="*/ 5721533 h 6248398"/>
              <a:gd name="connsiteX87-1383" fmla="*/ 8362947 w 15811497"/>
              <a:gd name="connsiteY87-1384" fmla="*/ 6248398 h 6248398"/>
              <a:gd name="connsiteX88-1385" fmla="*/ 7028922 w 15811497"/>
              <a:gd name="connsiteY88-1386" fmla="*/ 5364147 h 6248398"/>
              <a:gd name="connsiteX89-1387" fmla="*/ 6990513 w 15811497"/>
              <a:gd name="connsiteY89-1388" fmla="*/ 5259205 h 6248398"/>
              <a:gd name="connsiteX90-1389" fmla="*/ 6990512 w 15811497"/>
              <a:gd name="connsiteY90-1390" fmla="*/ 5259199 h 6248398"/>
              <a:gd name="connsiteX91-1391" fmla="*/ 6983676 w 15811497"/>
              <a:gd name="connsiteY91-1392" fmla="*/ 5240519 h 6248398"/>
              <a:gd name="connsiteX92-1393" fmla="*/ 6983673 w 15811497"/>
              <a:gd name="connsiteY92-1394" fmla="*/ 5240519 h 6248398"/>
              <a:gd name="connsiteX93-1395" fmla="*/ 6980236 w 15811497"/>
              <a:gd name="connsiteY93-1396" fmla="*/ 5231130 h 6248398"/>
              <a:gd name="connsiteX94-1397" fmla="*/ 6978859 w 15811497"/>
              <a:gd name="connsiteY94-1398" fmla="*/ 5225774 h 6248398"/>
              <a:gd name="connsiteX95-1399" fmla="*/ 6984291 w 15811497"/>
              <a:gd name="connsiteY95-1400" fmla="*/ 5240614 h 6248398"/>
              <a:gd name="connsiteX96-1401" fmla="*/ 6984292 w 15811497"/>
              <a:gd name="connsiteY96-1402" fmla="*/ 5240614 h 6248398"/>
              <a:gd name="connsiteX97-1403" fmla="*/ 6978860 w 15811497"/>
              <a:gd name="connsiteY97-1404" fmla="*/ 5225773 h 6248398"/>
              <a:gd name="connsiteX98-1405" fmla="*/ 6944562 w 15811497"/>
              <a:gd name="connsiteY98-1406" fmla="*/ 5092380 h 6248398"/>
              <a:gd name="connsiteX99-1407" fmla="*/ 6924183 w 15811497"/>
              <a:gd name="connsiteY99-1408" fmla="*/ 4890225 h 6248398"/>
              <a:gd name="connsiteX100-1409" fmla="*/ 6924182 w 15811497"/>
              <a:gd name="connsiteY100-1410" fmla="*/ 4890225 h 6248398"/>
              <a:gd name="connsiteX101-1411" fmla="*/ 6944561 w 15811497"/>
              <a:gd name="connsiteY101-1412" fmla="*/ 5092380 h 6248398"/>
              <a:gd name="connsiteX102-1413" fmla="*/ 6978860 w 15811497"/>
              <a:gd name="connsiteY102-1414" fmla="*/ 5225773 h 6248398"/>
              <a:gd name="connsiteX103-1415" fmla="*/ 6948299 w 15811497"/>
              <a:gd name="connsiteY103-1416" fmla="*/ 5142273 h 6248398"/>
              <a:gd name="connsiteX104-1417" fmla="*/ 5829297 w 15811497"/>
              <a:gd name="connsiteY104-1418" fmla="*/ 4400549 h 6248398"/>
              <a:gd name="connsiteX105-1419" fmla="*/ 5056802 w 15811497"/>
              <a:gd name="connsiteY105-1420" fmla="*/ 4677867 h 6248398"/>
              <a:gd name="connsiteX106-1421" fmla="*/ 5022517 w 15811497"/>
              <a:gd name="connsiteY106-1422" fmla="*/ 4709027 h 6248398"/>
              <a:gd name="connsiteX107-1423" fmla="*/ 5022515 w 15811497"/>
              <a:gd name="connsiteY107-1424" fmla="*/ 4709029 h 6248398"/>
              <a:gd name="connsiteX108-1425" fmla="*/ 5022510 w 15811497"/>
              <a:gd name="connsiteY108-1426" fmla="*/ 4709033 h 6248398"/>
              <a:gd name="connsiteX109-1427" fmla="*/ 4924198 w 15811497"/>
              <a:gd name="connsiteY109-1428" fmla="*/ 4840507 h 6248398"/>
              <a:gd name="connsiteX110-1429" fmla="*/ 4914898 w 15811497"/>
              <a:gd name="connsiteY110-1430" fmla="*/ 4838698 h 6248398"/>
              <a:gd name="connsiteX111-1431" fmla="*/ 4914898 w 15811497"/>
              <a:gd name="connsiteY111-1432" fmla="*/ 4838699 h 6248398"/>
              <a:gd name="connsiteX112-1433" fmla="*/ 4924199 w 15811497"/>
              <a:gd name="connsiteY112-1434" fmla="*/ 4840508 h 6248398"/>
              <a:gd name="connsiteX113-1435" fmla="*/ 4893736 w 15811497"/>
              <a:gd name="connsiteY113-1436" fmla="*/ 4881247 h 6248398"/>
              <a:gd name="connsiteX114-1437" fmla="*/ 4778482 w 15811497"/>
              <a:gd name="connsiteY114-1438" fmla="*/ 5008058 h 6248398"/>
              <a:gd name="connsiteX115-1439" fmla="*/ 4778482 w 15811497"/>
              <a:gd name="connsiteY115-1440" fmla="*/ 5008057 h 6248398"/>
              <a:gd name="connsiteX116-1441" fmla="*/ 4715455 w 15811497"/>
              <a:gd name="connsiteY116-1442" fmla="*/ 5077404 h 6248398"/>
              <a:gd name="connsiteX117-1443" fmla="*/ 2762249 w 15811497"/>
              <a:gd name="connsiteY117-1444" fmla="*/ 5886448 h 6248398"/>
              <a:gd name="connsiteX118-1445" fmla="*/ 0 w 15811497"/>
              <a:gd name="connsiteY118-1446" fmla="*/ 3124198 h 6248398"/>
              <a:gd name="connsiteX119-1447" fmla="*/ 2762249 w 15811497"/>
              <a:gd name="connsiteY119-1448" fmla="*/ 361949 h 6248398"/>
              <a:gd name="connsiteX120-1449" fmla="*/ 4078902 w 15811497"/>
              <a:gd name="connsiteY120-1450" fmla="*/ 695338 h 6248398"/>
              <a:gd name="connsiteX121-1451" fmla="*/ 4261443 w 15811497"/>
              <a:gd name="connsiteY121-1452" fmla="*/ 806235 h 6248398"/>
              <a:gd name="connsiteX122-1453" fmla="*/ 4261445 w 15811497"/>
              <a:gd name="connsiteY122-1454" fmla="*/ 806236 h 6248398"/>
              <a:gd name="connsiteX123-1455" fmla="*/ 4409044 w 15811497"/>
              <a:gd name="connsiteY123-1456" fmla="*/ 910268 h 6248398"/>
              <a:gd name="connsiteX124-1457" fmla="*/ 4409043 w 15811497"/>
              <a:gd name="connsiteY124-1458" fmla="*/ 910268 h 6248398"/>
              <a:gd name="connsiteX125-1459" fmla="*/ 4519295 w 15811497"/>
              <a:gd name="connsiteY125-1460" fmla="*/ 992713 h 6248398"/>
              <a:gd name="connsiteX126-1461" fmla="*/ 4612477 w 15811497"/>
              <a:gd name="connsiteY126-1462" fmla="*/ 1077402 h 6248398"/>
              <a:gd name="connsiteX127-1463" fmla="*/ 4612478 w 15811497"/>
              <a:gd name="connsiteY127-1464" fmla="*/ 1077403 h 6248398"/>
              <a:gd name="connsiteX128-1465" fmla="*/ 4715454 w 15811497"/>
              <a:gd name="connsiteY128-1466" fmla="*/ 1170993 h 6248398"/>
              <a:gd name="connsiteX129-1467" fmla="*/ 4612478 w 15811497"/>
              <a:gd name="connsiteY129-1468" fmla="*/ 1077402 h 6248398"/>
              <a:gd name="connsiteX130-1469" fmla="*/ 4701725 w 15811497"/>
              <a:gd name="connsiteY130-1470" fmla="*/ 1120394 h 6248398"/>
              <a:gd name="connsiteX131-1471" fmla="*/ 5191122 w 15811497"/>
              <a:gd name="connsiteY131-1472" fmla="*/ 1219199 h 6248398"/>
              <a:gd name="connsiteX132-1473" fmla="*/ 6161317 w 15811497"/>
              <a:gd name="connsiteY132-1474" fmla="*/ 761659 h 6248398"/>
              <a:gd name="connsiteX133-1475" fmla="*/ 6224019 w 15811497"/>
              <a:gd name="connsiteY133-1476" fmla="*/ 677808 h 6248398"/>
              <a:gd name="connsiteX134-1477" fmla="*/ 6175489 w 15811497"/>
              <a:gd name="connsiteY134-1478" fmla="*/ 757691 h 6248398"/>
              <a:gd name="connsiteX135-1479" fmla="*/ 6175489 w 15811497"/>
              <a:gd name="connsiteY135-1480" fmla="*/ 757692 h 6248398"/>
              <a:gd name="connsiteX136-1481" fmla="*/ 6224020 w 15811497"/>
              <a:gd name="connsiteY136-1482" fmla="*/ 677809 h 6248398"/>
              <a:gd name="connsiteX137-1483" fmla="*/ 6233696 w 15811497"/>
              <a:gd name="connsiteY137-1484" fmla="*/ 664869 h 6248398"/>
              <a:gd name="connsiteX138-1485" fmla="*/ 6252611 w 15811497"/>
              <a:gd name="connsiteY138-1486" fmla="*/ 633734 h 6248398"/>
              <a:gd name="connsiteX139-1487" fmla="*/ 6252610 w 15811497"/>
              <a:gd name="connsiteY139-1488" fmla="*/ 633734 h 6248398"/>
              <a:gd name="connsiteX140-1489" fmla="*/ 6233696 w 15811497"/>
              <a:gd name="connsiteY140-1490" fmla="*/ 664868 h 6248398"/>
              <a:gd name="connsiteX141-1491" fmla="*/ 6224019 w 15811497"/>
              <a:gd name="connsiteY141-1492" fmla="*/ 677808 h 6248398"/>
              <a:gd name="connsiteX142-1493" fmla="*/ 6248008 w 15811497"/>
              <a:gd name="connsiteY142-1494" fmla="*/ 638320 h 6248398"/>
              <a:gd name="connsiteX143-1495" fmla="*/ 6251291 w 15811497"/>
              <a:gd name="connsiteY143-1496" fmla="*/ 633930 h 6248398"/>
              <a:gd name="connsiteX144-1497" fmla="*/ 6251293 w 15811497"/>
              <a:gd name="connsiteY144-1498" fmla="*/ 633929 h 6248398"/>
              <a:gd name="connsiteX145-1499" fmla="*/ 6257683 w 15811497"/>
              <a:gd name="connsiteY145-1500" fmla="*/ 625384 h 6248398"/>
              <a:gd name="connsiteX146-1501" fmla="*/ 6257686 w 15811497"/>
              <a:gd name="connsiteY146-1502" fmla="*/ 625380 h 6248398"/>
              <a:gd name="connsiteX147-1503" fmla="*/ 6331355 w 15811497"/>
              <a:gd name="connsiteY147-1504" fmla="*/ 526865 h 6248398"/>
              <a:gd name="connsiteX148-1505" fmla="*/ 7448548 w 15811497"/>
              <a:gd name="connsiteY148-1506" fmla="*/ 0 h 6248398"/>
              <a:gd name="connsiteX0-1507" fmla="*/ 11209760 w 15811497"/>
              <a:gd name="connsiteY0-1508" fmla="*/ 5180760 h 6248398"/>
              <a:gd name="connsiteX1-1509" fmla="*/ 11210150 w 15811497"/>
              <a:gd name="connsiteY1-1510" fmla="*/ 5180948 h 6248398"/>
              <a:gd name="connsiteX2-1511" fmla="*/ 11313815 w 15811497"/>
              <a:gd name="connsiteY2-1512" fmla="*/ 5243926 h 6248398"/>
              <a:gd name="connsiteX3-1513" fmla="*/ 11369911 w 15811497"/>
              <a:gd name="connsiteY3-1514" fmla="*/ 5285874 h 6248398"/>
              <a:gd name="connsiteX4-1515" fmla="*/ 11410606 w 15811497"/>
              <a:gd name="connsiteY4-1516" fmla="*/ 5316305 h 6248398"/>
              <a:gd name="connsiteX5-1517" fmla="*/ 11499892 w 15811497"/>
              <a:gd name="connsiteY5-1518" fmla="*/ 5397454 h 6248398"/>
              <a:gd name="connsiteX6-1519" fmla="*/ 11528781 w 15811497"/>
              <a:gd name="connsiteY6-1520" fmla="*/ 5429240 h 6248398"/>
              <a:gd name="connsiteX7-1521" fmla="*/ 11504846 w 15811497"/>
              <a:gd name="connsiteY7-1522" fmla="*/ 5414699 h 6248398"/>
              <a:gd name="connsiteX8-1523" fmla="*/ 11371717 w 15811497"/>
              <a:gd name="connsiteY8-1524" fmla="*/ 5315148 h 6248398"/>
              <a:gd name="connsiteX9-1525" fmla="*/ 11292198 w 15811497"/>
              <a:gd name="connsiteY9-1526" fmla="*/ 5255685 h 6248398"/>
              <a:gd name="connsiteX10-1527" fmla="*/ 11209760 w 15811497"/>
              <a:gd name="connsiteY10-1528" fmla="*/ 5180760 h 6248398"/>
              <a:gd name="connsiteX11-1529" fmla="*/ 4892179 w 15811497"/>
              <a:gd name="connsiteY11-1530" fmla="*/ 4842491 h 6248398"/>
              <a:gd name="connsiteX12-1531" fmla="*/ 4892178 w 15811497"/>
              <a:gd name="connsiteY12-1532" fmla="*/ 4842492 h 6248398"/>
              <a:gd name="connsiteX13-1533" fmla="*/ 4885192 w 15811497"/>
              <a:gd name="connsiteY13-1534" fmla="*/ 4851834 h 6248398"/>
              <a:gd name="connsiteX14-1535" fmla="*/ 4892179 w 15811497"/>
              <a:gd name="connsiteY14-1536" fmla="*/ 4842491 h 6248398"/>
              <a:gd name="connsiteX15-1537" fmla="*/ 8767766 w 15811497"/>
              <a:gd name="connsiteY15-1538" fmla="*/ 853515 h 6248398"/>
              <a:gd name="connsiteX16-1539" fmla="*/ 8782572 w 15811497"/>
              <a:gd name="connsiteY16-1540" fmla="*/ 884251 h 6248398"/>
              <a:gd name="connsiteX17-1541" fmla="*/ 8812281 w 15811497"/>
              <a:gd name="connsiteY17-1542" fmla="*/ 965420 h 6248398"/>
              <a:gd name="connsiteX18-1543" fmla="*/ 8831257 w 15811497"/>
              <a:gd name="connsiteY18-1544" fmla="*/ 1017268 h 6248398"/>
              <a:gd name="connsiteX19-1545" fmla="*/ 8860452 w 15811497"/>
              <a:gd name="connsiteY19-1546" fmla="*/ 1130811 h 6248398"/>
              <a:gd name="connsiteX20-1547" fmla="*/ 8839383 w 15811497"/>
              <a:gd name="connsiteY20-1548" fmla="*/ 1087075 h 6248398"/>
              <a:gd name="connsiteX21-1549" fmla="*/ 8798546 w 15811497"/>
              <a:gd name="connsiteY21-1550" fmla="*/ 975498 h 6248398"/>
              <a:gd name="connsiteX22-1551" fmla="*/ 8795375 w 15811497"/>
              <a:gd name="connsiteY22-1552" fmla="*/ 963167 h 6248398"/>
              <a:gd name="connsiteX23-1553" fmla="*/ 8768620 w 15811497"/>
              <a:gd name="connsiteY23-1554" fmla="*/ 859114 h 6248398"/>
              <a:gd name="connsiteX24-1555" fmla="*/ 8767766 w 15811497"/>
              <a:gd name="connsiteY24-1556" fmla="*/ 853515 h 6248398"/>
              <a:gd name="connsiteX25-1557" fmla="*/ 7448548 w 15811497"/>
              <a:gd name="connsiteY25-1558" fmla="*/ 0 h 6248398"/>
              <a:gd name="connsiteX26-1559" fmla="*/ 8721604 w 15811497"/>
              <a:gd name="connsiteY26-1560" fmla="*/ 757692 h 6248398"/>
              <a:gd name="connsiteX27-1561" fmla="*/ 8767765 w 15811497"/>
              <a:gd name="connsiteY27-1562" fmla="*/ 853515 h 6248398"/>
              <a:gd name="connsiteX28-1563" fmla="*/ 8768619 w 15811497"/>
              <a:gd name="connsiteY28-1564" fmla="*/ 859114 h 6248398"/>
              <a:gd name="connsiteX29-1565" fmla="*/ 8795374 w 15811497"/>
              <a:gd name="connsiteY29-1566" fmla="*/ 963167 h 6248398"/>
              <a:gd name="connsiteX30-1567" fmla="*/ 8798545 w 15811497"/>
              <a:gd name="connsiteY30-1568" fmla="*/ 975499 h 6248398"/>
              <a:gd name="connsiteX31-1569" fmla="*/ 8839382 w 15811497"/>
              <a:gd name="connsiteY31-1570" fmla="*/ 1087076 h 6248398"/>
              <a:gd name="connsiteX32-1571" fmla="*/ 8860451 w 15811497"/>
              <a:gd name="connsiteY32-1572" fmla="*/ 1130812 h 6248398"/>
              <a:gd name="connsiteX33-1573" fmla="*/ 8866932 w 15811497"/>
              <a:gd name="connsiteY33-1574" fmla="*/ 1156018 h 6248398"/>
              <a:gd name="connsiteX34-1575" fmla="*/ 8896346 w 15811497"/>
              <a:gd name="connsiteY34-1576" fmla="*/ 1447799 h 6248398"/>
              <a:gd name="connsiteX35-1577" fmla="*/ 8866932 w 15811497"/>
              <a:gd name="connsiteY35-1578" fmla="*/ 1156017 h 6248398"/>
              <a:gd name="connsiteX36-1579" fmla="*/ 8860451 w 15811497"/>
              <a:gd name="connsiteY36-1580" fmla="*/ 1130810 h 6248398"/>
              <a:gd name="connsiteX37-1581" fmla="*/ 8890522 w 15811497"/>
              <a:gd name="connsiteY37-1582" fmla="*/ 1193234 h 6248398"/>
              <a:gd name="connsiteX38-1583" fmla="*/ 9958384 w 15811497"/>
              <a:gd name="connsiteY38-1584" fmla="*/ 1828798 h 6248398"/>
              <a:gd name="connsiteX39-1585" fmla="*/ 10895504 w 15811497"/>
              <a:gd name="connsiteY39-1586" fmla="*/ 1386857 h 6248398"/>
              <a:gd name="connsiteX40-1587" fmla="*/ 10927290 w 15811497"/>
              <a:gd name="connsiteY40-1588" fmla="*/ 1344350 h 6248398"/>
              <a:gd name="connsiteX41-1589" fmla="*/ 10936907 w 15811497"/>
              <a:gd name="connsiteY41-1590" fmla="*/ 1346082 h 6248398"/>
              <a:gd name="connsiteX42-1591" fmla="*/ 10917759 w 15811497"/>
              <a:gd name="connsiteY42-1592" fmla="*/ 1367151 h 6248398"/>
              <a:gd name="connsiteX43-1593" fmla="*/ 10545015 w 15811497"/>
              <a:gd name="connsiteY43-1594" fmla="*/ 1956940 h 6248398"/>
              <a:gd name="connsiteX44-1595" fmla="*/ 10521911 w 15811497"/>
              <a:gd name="connsiteY44-1596" fmla="*/ 2012524 h 6248398"/>
              <a:gd name="connsiteX45-1597" fmla="*/ 10521913 w 15811497"/>
              <a:gd name="connsiteY45-1598" fmla="*/ 2012521 h 6248398"/>
              <a:gd name="connsiteX46-1599" fmla="*/ 10545016 w 15811497"/>
              <a:gd name="connsiteY46-1600" fmla="*/ 1956940 h 6248398"/>
              <a:gd name="connsiteX47-1601" fmla="*/ 10917760 w 15811497"/>
              <a:gd name="connsiteY47-1602" fmla="*/ 1367152 h 6248398"/>
              <a:gd name="connsiteX48-1603" fmla="*/ 10936908 w 15811497"/>
              <a:gd name="connsiteY48-1604" fmla="*/ 1346084 h 6248398"/>
              <a:gd name="connsiteX49-1605" fmla="*/ 10972797 w 15811497"/>
              <a:gd name="connsiteY49-1606" fmla="*/ 1352550 h 6248398"/>
              <a:gd name="connsiteX50-1607" fmla="*/ 11002341 w 15811497"/>
              <a:gd name="connsiteY50-1608" fmla="*/ 1645177 h 6248398"/>
              <a:gd name="connsiteX51-1609" fmla="*/ 11002341 w 15811497"/>
              <a:gd name="connsiteY51-1610" fmla="*/ 1645177 h 6248398"/>
              <a:gd name="connsiteX52-1611" fmla="*/ 10972797 w 15811497"/>
              <a:gd name="connsiteY52-1612" fmla="*/ 1352549 h 6248398"/>
              <a:gd name="connsiteX53-1613" fmla="*/ 10936908 w 15811497"/>
              <a:gd name="connsiteY53-1614" fmla="*/ 1346083 h 6248398"/>
              <a:gd name="connsiteX54-1615" fmla="*/ 11096041 w 15811497"/>
              <a:gd name="connsiteY54-1616" fmla="*/ 1170993 h 6248398"/>
              <a:gd name="connsiteX55-1617" fmla="*/ 13049247 w 15811497"/>
              <a:gd name="connsiteY55-1618" fmla="*/ 361949 h 6248398"/>
              <a:gd name="connsiteX56-1619" fmla="*/ 15811497 w 15811497"/>
              <a:gd name="connsiteY56-1620" fmla="*/ 3124198 h 6248398"/>
              <a:gd name="connsiteX57-1621" fmla="*/ 13049247 w 15811497"/>
              <a:gd name="connsiteY57-1622" fmla="*/ 5886448 h 6248398"/>
              <a:gd name="connsiteX58-1623" fmla="*/ 11732594 w 15811497"/>
              <a:gd name="connsiteY58-1624" fmla="*/ 5553059 h 6248398"/>
              <a:gd name="connsiteX59-1625" fmla="*/ 11528782 w 15811497"/>
              <a:gd name="connsiteY59-1626" fmla="*/ 5429240 h 6248398"/>
              <a:gd name="connsiteX60-1627" fmla="*/ 11499893 w 15811497"/>
              <a:gd name="connsiteY60-1628" fmla="*/ 5397454 h 6248398"/>
              <a:gd name="connsiteX61-1629" fmla="*/ 11410607 w 15811497"/>
              <a:gd name="connsiteY61-1630" fmla="*/ 5316305 h 6248398"/>
              <a:gd name="connsiteX62-1631" fmla="*/ 11369912 w 15811497"/>
              <a:gd name="connsiteY62-1632" fmla="*/ 5285874 h 6248398"/>
              <a:gd name="connsiteX63-1633" fmla="*/ 11355656 w 15811497"/>
              <a:gd name="connsiteY63-1634" fmla="*/ 5144675 h 6248398"/>
              <a:gd name="connsiteX64-1635" fmla="*/ 11355656 w 15811497"/>
              <a:gd name="connsiteY64-1636" fmla="*/ 5144675 h 6248398"/>
              <a:gd name="connsiteX65-1637" fmla="*/ 11369912 w 15811497"/>
              <a:gd name="connsiteY65-1638" fmla="*/ 5285874 h 6248398"/>
              <a:gd name="connsiteX66-1639" fmla="*/ 11313816 w 15811497"/>
              <a:gd name="connsiteY66-1640" fmla="*/ 5243926 h 6248398"/>
              <a:gd name="connsiteX67-1641" fmla="*/ 11210151 w 15811497"/>
              <a:gd name="connsiteY67-1642" fmla="*/ 5180948 h 6248398"/>
              <a:gd name="connsiteX68-1643" fmla="*/ 11209761 w 15811497"/>
              <a:gd name="connsiteY68-1644" fmla="*/ 5180760 h 6248398"/>
              <a:gd name="connsiteX69-1645" fmla="*/ 11096041 w 15811497"/>
              <a:gd name="connsiteY69-1646" fmla="*/ 5077404 h 6248398"/>
              <a:gd name="connsiteX70-1647" fmla="*/ 11063094 w 15811497"/>
              <a:gd name="connsiteY70-1648" fmla="*/ 5041153 h 6248398"/>
              <a:gd name="connsiteX71-1649" fmla="*/ 11063091 w 15811497"/>
              <a:gd name="connsiteY71-1650" fmla="*/ 5041152 h 6248398"/>
              <a:gd name="connsiteX72-1651" fmla="*/ 11096040 w 15811497"/>
              <a:gd name="connsiteY72-1652" fmla="*/ 5077404 h 6248398"/>
              <a:gd name="connsiteX73-1653" fmla="*/ 11209760 w 15811497"/>
              <a:gd name="connsiteY73-1654" fmla="*/ 5180760 h 6248398"/>
              <a:gd name="connsiteX74-1655" fmla="*/ 11100244 w 15811497"/>
              <a:gd name="connsiteY74-1656" fmla="*/ 5128004 h 6248398"/>
              <a:gd name="connsiteX75-1657" fmla="*/ 10610846 w 15811497"/>
              <a:gd name="connsiteY75-1658" fmla="*/ 5029199 h 6248398"/>
              <a:gd name="connsiteX76-1659" fmla="*/ 9640652 w 15811497"/>
              <a:gd name="connsiteY76-1660" fmla="*/ 5486739 h 6248398"/>
              <a:gd name="connsiteX77-1661" fmla="*/ 9628722 w 15811497"/>
              <a:gd name="connsiteY77-1662" fmla="*/ 5502693 h 6248398"/>
              <a:gd name="connsiteX78-1663" fmla="*/ 9568273 w 15811497"/>
              <a:gd name="connsiteY78-1664" fmla="*/ 5583530 h 6248398"/>
              <a:gd name="connsiteX79-1665" fmla="*/ 9535504 w 15811497"/>
              <a:gd name="connsiteY79-1666" fmla="*/ 5637470 h 6248398"/>
              <a:gd name="connsiteX80-1667" fmla="*/ 9535505 w 15811497"/>
              <a:gd name="connsiteY80-1668" fmla="*/ 5637470 h 6248398"/>
              <a:gd name="connsiteX81-1669" fmla="*/ 9568273 w 15811497"/>
              <a:gd name="connsiteY81-1670" fmla="*/ 5583531 h 6248398"/>
              <a:gd name="connsiteX82-1671" fmla="*/ 9628722 w 15811497"/>
              <a:gd name="connsiteY82-1672" fmla="*/ 5502694 h 6248398"/>
              <a:gd name="connsiteX83-1673" fmla="*/ 9563485 w 15811497"/>
              <a:gd name="connsiteY83-1674" fmla="*/ 5610078 h 6248398"/>
              <a:gd name="connsiteX84-1675" fmla="*/ 9542221 w 15811497"/>
              <a:gd name="connsiteY84-1676" fmla="*/ 5638514 h 6248398"/>
              <a:gd name="connsiteX85-1677" fmla="*/ 9504352 w 15811497"/>
              <a:gd name="connsiteY85-1678" fmla="*/ 5689156 h 6248398"/>
              <a:gd name="connsiteX86-1679" fmla="*/ 9480140 w 15811497"/>
              <a:gd name="connsiteY86-1680" fmla="*/ 5721533 h 6248398"/>
              <a:gd name="connsiteX87-1681" fmla="*/ 8362947 w 15811497"/>
              <a:gd name="connsiteY87-1682" fmla="*/ 6248398 h 6248398"/>
              <a:gd name="connsiteX88-1683" fmla="*/ 7028922 w 15811497"/>
              <a:gd name="connsiteY88-1684" fmla="*/ 5364147 h 6248398"/>
              <a:gd name="connsiteX89-1685" fmla="*/ 6990513 w 15811497"/>
              <a:gd name="connsiteY89-1686" fmla="*/ 5259205 h 6248398"/>
              <a:gd name="connsiteX90-1687" fmla="*/ 6990512 w 15811497"/>
              <a:gd name="connsiteY90-1688" fmla="*/ 5259199 h 6248398"/>
              <a:gd name="connsiteX91-1689" fmla="*/ 6983676 w 15811497"/>
              <a:gd name="connsiteY91-1690" fmla="*/ 5240519 h 6248398"/>
              <a:gd name="connsiteX92-1691" fmla="*/ 6983673 w 15811497"/>
              <a:gd name="connsiteY92-1692" fmla="*/ 5240519 h 6248398"/>
              <a:gd name="connsiteX93-1693" fmla="*/ 6980236 w 15811497"/>
              <a:gd name="connsiteY93-1694" fmla="*/ 5231130 h 6248398"/>
              <a:gd name="connsiteX94-1695" fmla="*/ 6978859 w 15811497"/>
              <a:gd name="connsiteY94-1696" fmla="*/ 5225774 h 6248398"/>
              <a:gd name="connsiteX95-1697" fmla="*/ 6984291 w 15811497"/>
              <a:gd name="connsiteY95-1698" fmla="*/ 5240614 h 6248398"/>
              <a:gd name="connsiteX96-1699" fmla="*/ 6984292 w 15811497"/>
              <a:gd name="connsiteY96-1700" fmla="*/ 5240614 h 6248398"/>
              <a:gd name="connsiteX97-1701" fmla="*/ 6978860 w 15811497"/>
              <a:gd name="connsiteY97-1702" fmla="*/ 5225773 h 6248398"/>
              <a:gd name="connsiteX98-1703" fmla="*/ 6944562 w 15811497"/>
              <a:gd name="connsiteY98-1704" fmla="*/ 5092380 h 6248398"/>
              <a:gd name="connsiteX99-1705" fmla="*/ 6924183 w 15811497"/>
              <a:gd name="connsiteY99-1706" fmla="*/ 4890225 h 6248398"/>
              <a:gd name="connsiteX100-1707" fmla="*/ 6924182 w 15811497"/>
              <a:gd name="connsiteY100-1708" fmla="*/ 4890225 h 6248398"/>
              <a:gd name="connsiteX101-1709" fmla="*/ 6944561 w 15811497"/>
              <a:gd name="connsiteY101-1710" fmla="*/ 5092380 h 6248398"/>
              <a:gd name="connsiteX102-1711" fmla="*/ 6978860 w 15811497"/>
              <a:gd name="connsiteY102-1712" fmla="*/ 5225773 h 6248398"/>
              <a:gd name="connsiteX103-1713" fmla="*/ 6948299 w 15811497"/>
              <a:gd name="connsiteY103-1714" fmla="*/ 5142273 h 6248398"/>
              <a:gd name="connsiteX104-1715" fmla="*/ 5829297 w 15811497"/>
              <a:gd name="connsiteY104-1716" fmla="*/ 4400549 h 6248398"/>
              <a:gd name="connsiteX105-1717" fmla="*/ 5056802 w 15811497"/>
              <a:gd name="connsiteY105-1718" fmla="*/ 4677867 h 6248398"/>
              <a:gd name="connsiteX106-1719" fmla="*/ 5022517 w 15811497"/>
              <a:gd name="connsiteY106-1720" fmla="*/ 4709027 h 6248398"/>
              <a:gd name="connsiteX107-1721" fmla="*/ 5022515 w 15811497"/>
              <a:gd name="connsiteY107-1722" fmla="*/ 4709029 h 6248398"/>
              <a:gd name="connsiteX108-1723" fmla="*/ 5022510 w 15811497"/>
              <a:gd name="connsiteY108-1724" fmla="*/ 4709033 h 6248398"/>
              <a:gd name="connsiteX109-1725" fmla="*/ 4924198 w 15811497"/>
              <a:gd name="connsiteY109-1726" fmla="*/ 4840507 h 6248398"/>
              <a:gd name="connsiteX110-1727" fmla="*/ 4914898 w 15811497"/>
              <a:gd name="connsiteY110-1728" fmla="*/ 4838698 h 6248398"/>
              <a:gd name="connsiteX111-1729" fmla="*/ 4914898 w 15811497"/>
              <a:gd name="connsiteY111-1730" fmla="*/ 4838699 h 6248398"/>
              <a:gd name="connsiteX112-1731" fmla="*/ 4924199 w 15811497"/>
              <a:gd name="connsiteY112-1732" fmla="*/ 4840508 h 6248398"/>
              <a:gd name="connsiteX113-1733" fmla="*/ 4893736 w 15811497"/>
              <a:gd name="connsiteY113-1734" fmla="*/ 4881247 h 6248398"/>
              <a:gd name="connsiteX114-1735" fmla="*/ 4778482 w 15811497"/>
              <a:gd name="connsiteY114-1736" fmla="*/ 5008058 h 6248398"/>
              <a:gd name="connsiteX115-1737" fmla="*/ 4778482 w 15811497"/>
              <a:gd name="connsiteY115-1738" fmla="*/ 5008057 h 6248398"/>
              <a:gd name="connsiteX116-1739" fmla="*/ 4715455 w 15811497"/>
              <a:gd name="connsiteY116-1740" fmla="*/ 5077404 h 6248398"/>
              <a:gd name="connsiteX117-1741" fmla="*/ 2762249 w 15811497"/>
              <a:gd name="connsiteY117-1742" fmla="*/ 5886448 h 6248398"/>
              <a:gd name="connsiteX118-1743" fmla="*/ 0 w 15811497"/>
              <a:gd name="connsiteY118-1744" fmla="*/ 3124198 h 6248398"/>
              <a:gd name="connsiteX119-1745" fmla="*/ 2762249 w 15811497"/>
              <a:gd name="connsiteY119-1746" fmla="*/ 361949 h 6248398"/>
              <a:gd name="connsiteX120-1747" fmla="*/ 4078902 w 15811497"/>
              <a:gd name="connsiteY120-1748" fmla="*/ 695338 h 6248398"/>
              <a:gd name="connsiteX121-1749" fmla="*/ 4261443 w 15811497"/>
              <a:gd name="connsiteY121-1750" fmla="*/ 806235 h 6248398"/>
              <a:gd name="connsiteX122-1751" fmla="*/ 4409044 w 15811497"/>
              <a:gd name="connsiteY122-1752" fmla="*/ 910268 h 6248398"/>
              <a:gd name="connsiteX123-1753" fmla="*/ 4409043 w 15811497"/>
              <a:gd name="connsiteY123-1754" fmla="*/ 910268 h 6248398"/>
              <a:gd name="connsiteX124-1755" fmla="*/ 4519295 w 15811497"/>
              <a:gd name="connsiteY124-1756" fmla="*/ 992713 h 6248398"/>
              <a:gd name="connsiteX125-1757" fmla="*/ 4612477 w 15811497"/>
              <a:gd name="connsiteY125-1758" fmla="*/ 1077402 h 6248398"/>
              <a:gd name="connsiteX126-1759" fmla="*/ 4612478 w 15811497"/>
              <a:gd name="connsiteY126-1760" fmla="*/ 1077403 h 6248398"/>
              <a:gd name="connsiteX127-1761" fmla="*/ 4715454 w 15811497"/>
              <a:gd name="connsiteY127-1762" fmla="*/ 1170993 h 6248398"/>
              <a:gd name="connsiteX128-1763" fmla="*/ 4612478 w 15811497"/>
              <a:gd name="connsiteY128-1764" fmla="*/ 1077402 h 6248398"/>
              <a:gd name="connsiteX129-1765" fmla="*/ 4701725 w 15811497"/>
              <a:gd name="connsiteY129-1766" fmla="*/ 1120394 h 6248398"/>
              <a:gd name="connsiteX130-1767" fmla="*/ 5191122 w 15811497"/>
              <a:gd name="connsiteY130-1768" fmla="*/ 1219199 h 6248398"/>
              <a:gd name="connsiteX131-1769" fmla="*/ 6161317 w 15811497"/>
              <a:gd name="connsiteY131-1770" fmla="*/ 761659 h 6248398"/>
              <a:gd name="connsiteX132-1771" fmla="*/ 6224019 w 15811497"/>
              <a:gd name="connsiteY132-1772" fmla="*/ 677808 h 6248398"/>
              <a:gd name="connsiteX133-1773" fmla="*/ 6175489 w 15811497"/>
              <a:gd name="connsiteY133-1774" fmla="*/ 757691 h 6248398"/>
              <a:gd name="connsiteX134-1775" fmla="*/ 6175489 w 15811497"/>
              <a:gd name="connsiteY134-1776" fmla="*/ 757692 h 6248398"/>
              <a:gd name="connsiteX135-1777" fmla="*/ 6224020 w 15811497"/>
              <a:gd name="connsiteY135-1778" fmla="*/ 677809 h 6248398"/>
              <a:gd name="connsiteX136-1779" fmla="*/ 6233696 w 15811497"/>
              <a:gd name="connsiteY136-1780" fmla="*/ 664869 h 6248398"/>
              <a:gd name="connsiteX137-1781" fmla="*/ 6252611 w 15811497"/>
              <a:gd name="connsiteY137-1782" fmla="*/ 633734 h 6248398"/>
              <a:gd name="connsiteX138-1783" fmla="*/ 6252610 w 15811497"/>
              <a:gd name="connsiteY138-1784" fmla="*/ 633734 h 6248398"/>
              <a:gd name="connsiteX139-1785" fmla="*/ 6233696 w 15811497"/>
              <a:gd name="connsiteY139-1786" fmla="*/ 664868 h 6248398"/>
              <a:gd name="connsiteX140-1787" fmla="*/ 6224019 w 15811497"/>
              <a:gd name="connsiteY140-1788" fmla="*/ 677808 h 6248398"/>
              <a:gd name="connsiteX141-1789" fmla="*/ 6248008 w 15811497"/>
              <a:gd name="connsiteY141-1790" fmla="*/ 638320 h 6248398"/>
              <a:gd name="connsiteX142-1791" fmla="*/ 6251291 w 15811497"/>
              <a:gd name="connsiteY142-1792" fmla="*/ 633930 h 6248398"/>
              <a:gd name="connsiteX143-1793" fmla="*/ 6251293 w 15811497"/>
              <a:gd name="connsiteY143-1794" fmla="*/ 633929 h 6248398"/>
              <a:gd name="connsiteX144-1795" fmla="*/ 6257683 w 15811497"/>
              <a:gd name="connsiteY144-1796" fmla="*/ 625384 h 6248398"/>
              <a:gd name="connsiteX145-1797" fmla="*/ 6257686 w 15811497"/>
              <a:gd name="connsiteY145-1798" fmla="*/ 625380 h 6248398"/>
              <a:gd name="connsiteX146-1799" fmla="*/ 6331355 w 15811497"/>
              <a:gd name="connsiteY146-1800" fmla="*/ 526865 h 6248398"/>
              <a:gd name="connsiteX147-1801" fmla="*/ 7448548 w 15811497"/>
              <a:gd name="connsiteY147-1802" fmla="*/ 0 h 6248398"/>
              <a:gd name="connsiteX0-1803" fmla="*/ 11209760 w 15811497"/>
              <a:gd name="connsiteY0-1804" fmla="*/ 5180760 h 6248398"/>
              <a:gd name="connsiteX1-1805" fmla="*/ 11210150 w 15811497"/>
              <a:gd name="connsiteY1-1806" fmla="*/ 5180948 h 6248398"/>
              <a:gd name="connsiteX2-1807" fmla="*/ 11313815 w 15811497"/>
              <a:gd name="connsiteY2-1808" fmla="*/ 5243926 h 6248398"/>
              <a:gd name="connsiteX3-1809" fmla="*/ 11369911 w 15811497"/>
              <a:gd name="connsiteY3-1810" fmla="*/ 5285874 h 6248398"/>
              <a:gd name="connsiteX4-1811" fmla="*/ 11410606 w 15811497"/>
              <a:gd name="connsiteY4-1812" fmla="*/ 5316305 h 6248398"/>
              <a:gd name="connsiteX5-1813" fmla="*/ 11499892 w 15811497"/>
              <a:gd name="connsiteY5-1814" fmla="*/ 5397454 h 6248398"/>
              <a:gd name="connsiteX6-1815" fmla="*/ 11528781 w 15811497"/>
              <a:gd name="connsiteY6-1816" fmla="*/ 5429240 h 6248398"/>
              <a:gd name="connsiteX7-1817" fmla="*/ 11504846 w 15811497"/>
              <a:gd name="connsiteY7-1818" fmla="*/ 5414699 h 6248398"/>
              <a:gd name="connsiteX8-1819" fmla="*/ 11371717 w 15811497"/>
              <a:gd name="connsiteY8-1820" fmla="*/ 5315148 h 6248398"/>
              <a:gd name="connsiteX9-1821" fmla="*/ 11292198 w 15811497"/>
              <a:gd name="connsiteY9-1822" fmla="*/ 5255685 h 6248398"/>
              <a:gd name="connsiteX10-1823" fmla="*/ 11209760 w 15811497"/>
              <a:gd name="connsiteY10-1824" fmla="*/ 5180760 h 6248398"/>
              <a:gd name="connsiteX11-1825" fmla="*/ 4892179 w 15811497"/>
              <a:gd name="connsiteY11-1826" fmla="*/ 4842491 h 6248398"/>
              <a:gd name="connsiteX12-1827" fmla="*/ 4892178 w 15811497"/>
              <a:gd name="connsiteY12-1828" fmla="*/ 4842492 h 6248398"/>
              <a:gd name="connsiteX13-1829" fmla="*/ 4885192 w 15811497"/>
              <a:gd name="connsiteY13-1830" fmla="*/ 4851834 h 6248398"/>
              <a:gd name="connsiteX14-1831" fmla="*/ 4892179 w 15811497"/>
              <a:gd name="connsiteY14-1832" fmla="*/ 4842491 h 6248398"/>
              <a:gd name="connsiteX15-1833" fmla="*/ 8767766 w 15811497"/>
              <a:gd name="connsiteY15-1834" fmla="*/ 853515 h 6248398"/>
              <a:gd name="connsiteX16-1835" fmla="*/ 8782572 w 15811497"/>
              <a:gd name="connsiteY16-1836" fmla="*/ 884251 h 6248398"/>
              <a:gd name="connsiteX17-1837" fmla="*/ 8812281 w 15811497"/>
              <a:gd name="connsiteY17-1838" fmla="*/ 965420 h 6248398"/>
              <a:gd name="connsiteX18-1839" fmla="*/ 8831257 w 15811497"/>
              <a:gd name="connsiteY18-1840" fmla="*/ 1017268 h 6248398"/>
              <a:gd name="connsiteX19-1841" fmla="*/ 8860452 w 15811497"/>
              <a:gd name="connsiteY19-1842" fmla="*/ 1130811 h 6248398"/>
              <a:gd name="connsiteX20-1843" fmla="*/ 8839383 w 15811497"/>
              <a:gd name="connsiteY20-1844" fmla="*/ 1087075 h 6248398"/>
              <a:gd name="connsiteX21-1845" fmla="*/ 8798546 w 15811497"/>
              <a:gd name="connsiteY21-1846" fmla="*/ 975498 h 6248398"/>
              <a:gd name="connsiteX22-1847" fmla="*/ 8795375 w 15811497"/>
              <a:gd name="connsiteY22-1848" fmla="*/ 963167 h 6248398"/>
              <a:gd name="connsiteX23-1849" fmla="*/ 8768620 w 15811497"/>
              <a:gd name="connsiteY23-1850" fmla="*/ 859114 h 6248398"/>
              <a:gd name="connsiteX24-1851" fmla="*/ 8767766 w 15811497"/>
              <a:gd name="connsiteY24-1852" fmla="*/ 853515 h 6248398"/>
              <a:gd name="connsiteX25-1853" fmla="*/ 7448548 w 15811497"/>
              <a:gd name="connsiteY25-1854" fmla="*/ 0 h 6248398"/>
              <a:gd name="connsiteX26-1855" fmla="*/ 8721604 w 15811497"/>
              <a:gd name="connsiteY26-1856" fmla="*/ 757692 h 6248398"/>
              <a:gd name="connsiteX27-1857" fmla="*/ 8767765 w 15811497"/>
              <a:gd name="connsiteY27-1858" fmla="*/ 853515 h 6248398"/>
              <a:gd name="connsiteX28-1859" fmla="*/ 8768619 w 15811497"/>
              <a:gd name="connsiteY28-1860" fmla="*/ 859114 h 6248398"/>
              <a:gd name="connsiteX29-1861" fmla="*/ 8795374 w 15811497"/>
              <a:gd name="connsiteY29-1862" fmla="*/ 963167 h 6248398"/>
              <a:gd name="connsiteX30-1863" fmla="*/ 8798545 w 15811497"/>
              <a:gd name="connsiteY30-1864" fmla="*/ 975499 h 6248398"/>
              <a:gd name="connsiteX31-1865" fmla="*/ 8839382 w 15811497"/>
              <a:gd name="connsiteY31-1866" fmla="*/ 1087076 h 6248398"/>
              <a:gd name="connsiteX32-1867" fmla="*/ 8860451 w 15811497"/>
              <a:gd name="connsiteY32-1868" fmla="*/ 1130812 h 6248398"/>
              <a:gd name="connsiteX33-1869" fmla="*/ 8866932 w 15811497"/>
              <a:gd name="connsiteY33-1870" fmla="*/ 1156018 h 6248398"/>
              <a:gd name="connsiteX34-1871" fmla="*/ 8896346 w 15811497"/>
              <a:gd name="connsiteY34-1872" fmla="*/ 1447799 h 6248398"/>
              <a:gd name="connsiteX35-1873" fmla="*/ 8866932 w 15811497"/>
              <a:gd name="connsiteY35-1874" fmla="*/ 1156017 h 6248398"/>
              <a:gd name="connsiteX36-1875" fmla="*/ 8860451 w 15811497"/>
              <a:gd name="connsiteY36-1876" fmla="*/ 1130810 h 6248398"/>
              <a:gd name="connsiteX37-1877" fmla="*/ 8890522 w 15811497"/>
              <a:gd name="connsiteY37-1878" fmla="*/ 1193234 h 6248398"/>
              <a:gd name="connsiteX38-1879" fmla="*/ 9958384 w 15811497"/>
              <a:gd name="connsiteY38-1880" fmla="*/ 1828798 h 6248398"/>
              <a:gd name="connsiteX39-1881" fmla="*/ 10895504 w 15811497"/>
              <a:gd name="connsiteY39-1882" fmla="*/ 1386857 h 6248398"/>
              <a:gd name="connsiteX40-1883" fmla="*/ 10927290 w 15811497"/>
              <a:gd name="connsiteY40-1884" fmla="*/ 1344350 h 6248398"/>
              <a:gd name="connsiteX41-1885" fmla="*/ 10936907 w 15811497"/>
              <a:gd name="connsiteY41-1886" fmla="*/ 1346082 h 6248398"/>
              <a:gd name="connsiteX42-1887" fmla="*/ 10917759 w 15811497"/>
              <a:gd name="connsiteY42-1888" fmla="*/ 1367151 h 6248398"/>
              <a:gd name="connsiteX43-1889" fmla="*/ 10545015 w 15811497"/>
              <a:gd name="connsiteY43-1890" fmla="*/ 1956940 h 6248398"/>
              <a:gd name="connsiteX44-1891" fmla="*/ 10521911 w 15811497"/>
              <a:gd name="connsiteY44-1892" fmla="*/ 2012524 h 6248398"/>
              <a:gd name="connsiteX45-1893" fmla="*/ 10521913 w 15811497"/>
              <a:gd name="connsiteY45-1894" fmla="*/ 2012521 h 6248398"/>
              <a:gd name="connsiteX46-1895" fmla="*/ 10545016 w 15811497"/>
              <a:gd name="connsiteY46-1896" fmla="*/ 1956940 h 6248398"/>
              <a:gd name="connsiteX47-1897" fmla="*/ 10917760 w 15811497"/>
              <a:gd name="connsiteY47-1898" fmla="*/ 1367152 h 6248398"/>
              <a:gd name="connsiteX48-1899" fmla="*/ 10936908 w 15811497"/>
              <a:gd name="connsiteY48-1900" fmla="*/ 1346084 h 6248398"/>
              <a:gd name="connsiteX49-1901" fmla="*/ 10972797 w 15811497"/>
              <a:gd name="connsiteY49-1902" fmla="*/ 1352550 h 6248398"/>
              <a:gd name="connsiteX50-1903" fmla="*/ 11002341 w 15811497"/>
              <a:gd name="connsiteY50-1904" fmla="*/ 1645177 h 6248398"/>
              <a:gd name="connsiteX51-1905" fmla="*/ 11002341 w 15811497"/>
              <a:gd name="connsiteY51-1906" fmla="*/ 1645177 h 6248398"/>
              <a:gd name="connsiteX52-1907" fmla="*/ 10972797 w 15811497"/>
              <a:gd name="connsiteY52-1908" fmla="*/ 1352549 h 6248398"/>
              <a:gd name="connsiteX53-1909" fmla="*/ 10936908 w 15811497"/>
              <a:gd name="connsiteY53-1910" fmla="*/ 1346083 h 6248398"/>
              <a:gd name="connsiteX54-1911" fmla="*/ 11096041 w 15811497"/>
              <a:gd name="connsiteY54-1912" fmla="*/ 1170993 h 6248398"/>
              <a:gd name="connsiteX55-1913" fmla="*/ 13049247 w 15811497"/>
              <a:gd name="connsiteY55-1914" fmla="*/ 361949 h 6248398"/>
              <a:gd name="connsiteX56-1915" fmla="*/ 15811497 w 15811497"/>
              <a:gd name="connsiteY56-1916" fmla="*/ 3124198 h 6248398"/>
              <a:gd name="connsiteX57-1917" fmla="*/ 13049247 w 15811497"/>
              <a:gd name="connsiteY57-1918" fmla="*/ 5886448 h 6248398"/>
              <a:gd name="connsiteX58-1919" fmla="*/ 11732594 w 15811497"/>
              <a:gd name="connsiteY58-1920" fmla="*/ 5553059 h 6248398"/>
              <a:gd name="connsiteX59-1921" fmla="*/ 11528782 w 15811497"/>
              <a:gd name="connsiteY59-1922" fmla="*/ 5429240 h 6248398"/>
              <a:gd name="connsiteX60-1923" fmla="*/ 11499893 w 15811497"/>
              <a:gd name="connsiteY60-1924" fmla="*/ 5397454 h 6248398"/>
              <a:gd name="connsiteX61-1925" fmla="*/ 11410607 w 15811497"/>
              <a:gd name="connsiteY61-1926" fmla="*/ 5316305 h 6248398"/>
              <a:gd name="connsiteX62-1927" fmla="*/ 11369912 w 15811497"/>
              <a:gd name="connsiteY62-1928" fmla="*/ 5285874 h 6248398"/>
              <a:gd name="connsiteX63-1929" fmla="*/ 11355656 w 15811497"/>
              <a:gd name="connsiteY63-1930" fmla="*/ 5144675 h 6248398"/>
              <a:gd name="connsiteX64-1931" fmla="*/ 11355656 w 15811497"/>
              <a:gd name="connsiteY64-1932" fmla="*/ 5144675 h 6248398"/>
              <a:gd name="connsiteX65-1933" fmla="*/ 11369912 w 15811497"/>
              <a:gd name="connsiteY65-1934" fmla="*/ 5285874 h 6248398"/>
              <a:gd name="connsiteX66-1935" fmla="*/ 11313816 w 15811497"/>
              <a:gd name="connsiteY66-1936" fmla="*/ 5243926 h 6248398"/>
              <a:gd name="connsiteX67-1937" fmla="*/ 11210151 w 15811497"/>
              <a:gd name="connsiteY67-1938" fmla="*/ 5180948 h 6248398"/>
              <a:gd name="connsiteX68-1939" fmla="*/ 11209761 w 15811497"/>
              <a:gd name="connsiteY68-1940" fmla="*/ 5180760 h 6248398"/>
              <a:gd name="connsiteX69-1941" fmla="*/ 11096041 w 15811497"/>
              <a:gd name="connsiteY69-1942" fmla="*/ 5077404 h 6248398"/>
              <a:gd name="connsiteX70-1943" fmla="*/ 11063094 w 15811497"/>
              <a:gd name="connsiteY70-1944" fmla="*/ 5041153 h 6248398"/>
              <a:gd name="connsiteX71-1945" fmla="*/ 11063091 w 15811497"/>
              <a:gd name="connsiteY71-1946" fmla="*/ 5041152 h 6248398"/>
              <a:gd name="connsiteX72-1947" fmla="*/ 11096040 w 15811497"/>
              <a:gd name="connsiteY72-1948" fmla="*/ 5077404 h 6248398"/>
              <a:gd name="connsiteX73-1949" fmla="*/ 11209760 w 15811497"/>
              <a:gd name="connsiteY73-1950" fmla="*/ 5180760 h 6248398"/>
              <a:gd name="connsiteX74-1951" fmla="*/ 11100244 w 15811497"/>
              <a:gd name="connsiteY74-1952" fmla="*/ 5128004 h 6248398"/>
              <a:gd name="connsiteX75-1953" fmla="*/ 10610846 w 15811497"/>
              <a:gd name="connsiteY75-1954" fmla="*/ 5029199 h 6248398"/>
              <a:gd name="connsiteX76-1955" fmla="*/ 9640652 w 15811497"/>
              <a:gd name="connsiteY76-1956" fmla="*/ 5486739 h 6248398"/>
              <a:gd name="connsiteX77-1957" fmla="*/ 9628722 w 15811497"/>
              <a:gd name="connsiteY77-1958" fmla="*/ 5502693 h 6248398"/>
              <a:gd name="connsiteX78-1959" fmla="*/ 9568273 w 15811497"/>
              <a:gd name="connsiteY78-1960" fmla="*/ 5583530 h 6248398"/>
              <a:gd name="connsiteX79-1961" fmla="*/ 9535504 w 15811497"/>
              <a:gd name="connsiteY79-1962" fmla="*/ 5637470 h 6248398"/>
              <a:gd name="connsiteX80-1963" fmla="*/ 9535505 w 15811497"/>
              <a:gd name="connsiteY80-1964" fmla="*/ 5637470 h 6248398"/>
              <a:gd name="connsiteX81-1965" fmla="*/ 9568273 w 15811497"/>
              <a:gd name="connsiteY81-1966" fmla="*/ 5583531 h 6248398"/>
              <a:gd name="connsiteX82-1967" fmla="*/ 9628722 w 15811497"/>
              <a:gd name="connsiteY82-1968" fmla="*/ 5502694 h 6248398"/>
              <a:gd name="connsiteX83-1969" fmla="*/ 9563485 w 15811497"/>
              <a:gd name="connsiteY83-1970" fmla="*/ 5610078 h 6248398"/>
              <a:gd name="connsiteX84-1971" fmla="*/ 9542221 w 15811497"/>
              <a:gd name="connsiteY84-1972" fmla="*/ 5638514 h 6248398"/>
              <a:gd name="connsiteX85-1973" fmla="*/ 9504352 w 15811497"/>
              <a:gd name="connsiteY85-1974" fmla="*/ 5689156 h 6248398"/>
              <a:gd name="connsiteX86-1975" fmla="*/ 9480140 w 15811497"/>
              <a:gd name="connsiteY86-1976" fmla="*/ 5721533 h 6248398"/>
              <a:gd name="connsiteX87-1977" fmla="*/ 8362947 w 15811497"/>
              <a:gd name="connsiteY87-1978" fmla="*/ 6248398 h 6248398"/>
              <a:gd name="connsiteX88-1979" fmla="*/ 7028922 w 15811497"/>
              <a:gd name="connsiteY88-1980" fmla="*/ 5364147 h 6248398"/>
              <a:gd name="connsiteX89-1981" fmla="*/ 6990513 w 15811497"/>
              <a:gd name="connsiteY89-1982" fmla="*/ 5259205 h 6248398"/>
              <a:gd name="connsiteX90-1983" fmla="*/ 6990512 w 15811497"/>
              <a:gd name="connsiteY90-1984" fmla="*/ 5259199 h 6248398"/>
              <a:gd name="connsiteX91-1985" fmla="*/ 6983676 w 15811497"/>
              <a:gd name="connsiteY91-1986" fmla="*/ 5240519 h 6248398"/>
              <a:gd name="connsiteX92-1987" fmla="*/ 6983673 w 15811497"/>
              <a:gd name="connsiteY92-1988" fmla="*/ 5240519 h 6248398"/>
              <a:gd name="connsiteX93-1989" fmla="*/ 6980236 w 15811497"/>
              <a:gd name="connsiteY93-1990" fmla="*/ 5231130 h 6248398"/>
              <a:gd name="connsiteX94-1991" fmla="*/ 6978859 w 15811497"/>
              <a:gd name="connsiteY94-1992" fmla="*/ 5225774 h 6248398"/>
              <a:gd name="connsiteX95-1993" fmla="*/ 6984291 w 15811497"/>
              <a:gd name="connsiteY95-1994" fmla="*/ 5240614 h 6248398"/>
              <a:gd name="connsiteX96-1995" fmla="*/ 6984292 w 15811497"/>
              <a:gd name="connsiteY96-1996" fmla="*/ 5240614 h 6248398"/>
              <a:gd name="connsiteX97-1997" fmla="*/ 6978860 w 15811497"/>
              <a:gd name="connsiteY97-1998" fmla="*/ 5225773 h 6248398"/>
              <a:gd name="connsiteX98-1999" fmla="*/ 6944562 w 15811497"/>
              <a:gd name="connsiteY98-2000" fmla="*/ 5092380 h 6248398"/>
              <a:gd name="connsiteX99-2001" fmla="*/ 6924183 w 15811497"/>
              <a:gd name="connsiteY99-2002" fmla="*/ 4890225 h 6248398"/>
              <a:gd name="connsiteX100-2003" fmla="*/ 6924182 w 15811497"/>
              <a:gd name="connsiteY100-2004" fmla="*/ 4890225 h 6248398"/>
              <a:gd name="connsiteX101-2005" fmla="*/ 6944561 w 15811497"/>
              <a:gd name="connsiteY101-2006" fmla="*/ 5092380 h 6248398"/>
              <a:gd name="connsiteX102-2007" fmla="*/ 6978860 w 15811497"/>
              <a:gd name="connsiteY102-2008" fmla="*/ 5225773 h 6248398"/>
              <a:gd name="connsiteX103-2009" fmla="*/ 6948299 w 15811497"/>
              <a:gd name="connsiteY103-2010" fmla="*/ 5142273 h 6248398"/>
              <a:gd name="connsiteX104-2011" fmla="*/ 5829297 w 15811497"/>
              <a:gd name="connsiteY104-2012" fmla="*/ 4400549 h 6248398"/>
              <a:gd name="connsiteX105-2013" fmla="*/ 5056802 w 15811497"/>
              <a:gd name="connsiteY105-2014" fmla="*/ 4677867 h 6248398"/>
              <a:gd name="connsiteX106-2015" fmla="*/ 5022517 w 15811497"/>
              <a:gd name="connsiteY106-2016" fmla="*/ 4709027 h 6248398"/>
              <a:gd name="connsiteX107-2017" fmla="*/ 5022515 w 15811497"/>
              <a:gd name="connsiteY107-2018" fmla="*/ 4709029 h 6248398"/>
              <a:gd name="connsiteX108-2019" fmla="*/ 5022510 w 15811497"/>
              <a:gd name="connsiteY108-2020" fmla="*/ 4709033 h 6248398"/>
              <a:gd name="connsiteX109-2021" fmla="*/ 4924198 w 15811497"/>
              <a:gd name="connsiteY109-2022" fmla="*/ 4840507 h 6248398"/>
              <a:gd name="connsiteX110-2023" fmla="*/ 4914898 w 15811497"/>
              <a:gd name="connsiteY110-2024" fmla="*/ 4838698 h 6248398"/>
              <a:gd name="connsiteX111-2025" fmla="*/ 4914898 w 15811497"/>
              <a:gd name="connsiteY111-2026" fmla="*/ 4838699 h 6248398"/>
              <a:gd name="connsiteX112-2027" fmla="*/ 4924199 w 15811497"/>
              <a:gd name="connsiteY112-2028" fmla="*/ 4840508 h 6248398"/>
              <a:gd name="connsiteX113-2029" fmla="*/ 4893736 w 15811497"/>
              <a:gd name="connsiteY113-2030" fmla="*/ 4881247 h 6248398"/>
              <a:gd name="connsiteX114-2031" fmla="*/ 4778482 w 15811497"/>
              <a:gd name="connsiteY114-2032" fmla="*/ 5008058 h 6248398"/>
              <a:gd name="connsiteX115-2033" fmla="*/ 4778482 w 15811497"/>
              <a:gd name="connsiteY115-2034" fmla="*/ 5008057 h 6248398"/>
              <a:gd name="connsiteX116-2035" fmla="*/ 4715455 w 15811497"/>
              <a:gd name="connsiteY116-2036" fmla="*/ 5077404 h 6248398"/>
              <a:gd name="connsiteX117-2037" fmla="*/ 2762249 w 15811497"/>
              <a:gd name="connsiteY117-2038" fmla="*/ 5886448 h 6248398"/>
              <a:gd name="connsiteX118-2039" fmla="*/ 0 w 15811497"/>
              <a:gd name="connsiteY118-2040" fmla="*/ 3124198 h 6248398"/>
              <a:gd name="connsiteX119-2041" fmla="*/ 2762249 w 15811497"/>
              <a:gd name="connsiteY119-2042" fmla="*/ 361949 h 6248398"/>
              <a:gd name="connsiteX120-2043" fmla="*/ 4078902 w 15811497"/>
              <a:gd name="connsiteY120-2044" fmla="*/ 695338 h 6248398"/>
              <a:gd name="connsiteX121-2045" fmla="*/ 4261443 w 15811497"/>
              <a:gd name="connsiteY121-2046" fmla="*/ 806235 h 6248398"/>
              <a:gd name="connsiteX122-2047" fmla="*/ 4409044 w 15811497"/>
              <a:gd name="connsiteY122-2048" fmla="*/ 910268 h 6248398"/>
              <a:gd name="connsiteX123-2049" fmla="*/ 4409043 w 15811497"/>
              <a:gd name="connsiteY123-2050" fmla="*/ 910268 h 6248398"/>
              <a:gd name="connsiteX124-2051" fmla="*/ 4519295 w 15811497"/>
              <a:gd name="connsiteY124-2052" fmla="*/ 992713 h 6248398"/>
              <a:gd name="connsiteX125-2053" fmla="*/ 4612477 w 15811497"/>
              <a:gd name="connsiteY125-2054" fmla="*/ 1077402 h 6248398"/>
              <a:gd name="connsiteX126-2055" fmla="*/ 4612478 w 15811497"/>
              <a:gd name="connsiteY126-2056" fmla="*/ 1077403 h 6248398"/>
              <a:gd name="connsiteX127-2057" fmla="*/ 4715454 w 15811497"/>
              <a:gd name="connsiteY127-2058" fmla="*/ 1170993 h 6248398"/>
              <a:gd name="connsiteX128-2059" fmla="*/ 4701725 w 15811497"/>
              <a:gd name="connsiteY128-2060" fmla="*/ 1120394 h 6248398"/>
              <a:gd name="connsiteX129-2061" fmla="*/ 5191122 w 15811497"/>
              <a:gd name="connsiteY129-2062" fmla="*/ 1219199 h 6248398"/>
              <a:gd name="connsiteX130-2063" fmla="*/ 6161317 w 15811497"/>
              <a:gd name="connsiteY130-2064" fmla="*/ 761659 h 6248398"/>
              <a:gd name="connsiteX131-2065" fmla="*/ 6224019 w 15811497"/>
              <a:gd name="connsiteY131-2066" fmla="*/ 677808 h 6248398"/>
              <a:gd name="connsiteX132-2067" fmla="*/ 6175489 w 15811497"/>
              <a:gd name="connsiteY132-2068" fmla="*/ 757691 h 6248398"/>
              <a:gd name="connsiteX133-2069" fmla="*/ 6175489 w 15811497"/>
              <a:gd name="connsiteY133-2070" fmla="*/ 757692 h 6248398"/>
              <a:gd name="connsiteX134-2071" fmla="*/ 6224020 w 15811497"/>
              <a:gd name="connsiteY134-2072" fmla="*/ 677809 h 6248398"/>
              <a:gd name="connsiteX135-2073" fmla="*/ 6233696 w 15811497"/>
              <a:gd name="connsiteY135-2074" fmla="*/ 664869 h 6248398"/>
              <a:gd name="connsiteX136-2075" fmla="*/ 6252611 w 15811497"/>
              <a:gd name="connsiteY136-2076" fmla="*/ 633734 h 6248398"/>
              <a:gd name="connsiteX137-2077" fmla="*/ 6252610 w 15811497"/>
              <a:gd name="connsiteY137-2078" fmla="*/ 633734 h 6248398"/>
              <a:gd name="connsiteX138-2079" fmla="*/ 6233696 w 15811497"/>
              <a:gd name="connsiteY138-2080" fmla="*/ 664868 h 6248398"/>
              <a:gd name="connsiteX139-2081" fmla="*/ 6224019 w 15811497"/>
              <a:gd name="connsiteY139-2082" fmla="*/ 677808 h 6248398"/>
              <a:gd name="connsiteX140-2083" fmla="*/ 6248008 w 15811497"/>
              <a:gd name="connsiteY140-2084" fmla="*/ 638320 h 6248398"/>
              <a:gd name="connsiteX141-2085" fmla="*/ 6251291 w 15811497"/>
              <a:gd name="connsiteY141-2086" fmla="*/ 633930 h 6248398"/>
              <a:gd name="connsiteX142-2087" fmla="*/ 6251293 w 15811497"/>
              <a:gd name="connsiteY142-2088" fmla="*/ 633929 h 6248398"/>
              <a:gd name="connsiteX143-2089" fmla="*/ 6257683 w 15811497"/>
              <a:gd name="connsiteY143-2090" fmla="*/ 625384 h 6248398"/>
              <a:gd name="connsiteX144-2091" fmla="*/ 6257686 w 15811497"/>
              <a:gd name="connsiteY144-2092" fmla="*/ 625380 h 6248398"/>
              <a:gd name="connsiteX145-2093" fmla="*/ 6331355 w 15811497"/>
              <a:gd name="connsiteY145-2094" fmla="*/ 526865 h 6248398"/>
              <a:gd name="connsiteX146-2095" fmla="*/ 7448548 w 15811497"/>
              <a:gd name="connsiteY146-2096" fmla="*/ 0 h 6248398"/>
              <a:gd name="connsiteX0-2097" fmla="*/ 11209760 w 15811497"/>
              <a:gd name="connsiteY0-2098" fmla="*/ 5180760 h 6248398"/>
              <a:gd name="connsiteX1-2099" fmla="*/ 11210150 w 15811497"/>
              <a:gd name="connsiteY1-2100" fmla="*/ 5180948 h 6248398"/>
              <a:gd name="connsiteX2-2101" fmla="*/ 11313815 w 15811497"/>
              <a:gd name="connsiteY2-2102" fmla="*/ 5243926 h 6248398"/>
              <a:gd name="connsiteX3-2103" fmla="*/ 11369911 w 15811497"/>
              <a:gd name="connsiteY3-2104" fmla="*/ 5285874 h 6248398"/>
              <a:gd name="connsiteX4-2105" fmla="*/ 11410606 w 15811497"/>
              <a:gd name="connsiteY4-2106" fmla="*/ 5316305 h 6248398"/>
              <a:gd name="connsiteX5-2107" fmla="*/ 11499892 w 15811497"/>
              <a:gd name="connsiteY5-2108" fmla="*/ 5397454 h 6248398"/>
              <a:gd name="connsiteX6-2109" fmla="*/ 11528781 w 15811497"/>
              <a:gd name="connsiteY6-2110" fmla="*/ 5429240 h 6248398"/>
              <a:gd name="connsiteX7-2111" fmla="*/ 11504846 w 15811497"/>
              <a:gd name="connsiteY7-2112" fmla="*/ 5414699 h 6248398"/>
              <a:gd name="connsiteX8-2113" fmla="*/ 11371717 w 15811497"/>
              <a:gd name="connsiteY8-2114" fmla="*/ 5315148 h 6248398"/>
              <a:gd name="connsiteX9-2115" fmla="*/ 11292198 w 15811497"/>
              <a:gd name="connsiteY9-2116" fmla="*/ 5255685 h 6248398"/>
              <a:gd name="connsiteX10-2117" fmla="*/ 11209760 w 15811497"/>
              <a:gd name="connsiteY10-2118" fmla="*/ 5180760 h 6248398"/>
              <a:gd name="connsiteX11-2119" fmla="*/ 4892179 w 15811497"/>
              <a:gd name="connsiteY11-2120" fmla="*/ 4842491 h 6248398"/>
              <a:gd name="connsiteX12-2121" fmla="*/ 4892178 w 15811497"/>
              <a:gd name="connsiteY12-2122" fmla="*/ 4842492 h 6248398"/>
              <a:gd name="connsiteX13-2123" fmla="*/ 4885192 w 15811497"/>
              <a:gd name="connsiteY13-2124" fmla="*/ 4851834 h 6248398"/>
              <a:gd name="connsiteX14-2125" fmla="*/ 4892179 w 15811497"/>
              <a:gd name="connsiteY14-2126" fmla="*/ 4842491 h 6248398"/>
              <a:gd name="connsiteX15-2127" fmla="*/ 8767766 w 15811497"/>
              <a:gd name="connsiteY15-2128" fmla="*/ 853515 h 6248398"/>
              <a:gd name="connsiteX16-2129" fmla="*/ 8782572 w 15811497"/>
              <a:gd name="connsiteY16-2130" fmla="*/ 884251 h 6248398"/>
              <a:gd name="connsiteX17-2131" fmla="*/ 8812281 w 15811497"/>
              <a:gd name="connsiteY17-2132" fmla="*/ 965420 h 6248398"/>
              <a:gd name="connsiteX18-2133" fmla="*/ 8831257 w 15811497"/>
              <a:gd name="connsiteY18-2134" fmla="*/ 1017268 h 6248398"/>
              <a:gd name="connsiteX19-2135" fmla="*/ 8860452 w 15811497"/>
              <a:gd name="connsiteY19-2136" fmla="*/ 1130811 h 6248398"/>
              <a:gd name="connsiteX20-2137" fmla="*/ 8839383 w 15811497"/>
              <a:gd name="connsiteY20-2138" fmla="*/ 1087075 h 6248398"/>
              <a:gd name="connsiteX21-2139" fmla="*/ 8798546 w 15811497"/>
              <a:gd name="connsiteY21-2140" fmla="*/ 975498 h 6248398"/>
              <a:gd name="connsiteX22-2141" fmla="*/ 8795375 w 15811497"/>
              <a:gd name="connsiteY22-2142" fmla="*/ 963167 h 6248398"/>
              <a:gd name="connsiteX23-2143" fmla="*/ 8768620 w 15811497"/>
              <a:gd name="connsiteY23-2144" fmla="*/ 859114 h 6248398"/>
              <a:gd name="connsiteX24-2145" fmla="*/ 8767766 w 15811497"/>
              <a:gd name="connsiteY24-2146" fmla="*/ 853515 h 6248398"/>
              <a:gd name="connsiteX25-2147" fmla="*/ 7448548 w 15811497"/>
              <a:gd name="connsiteY25-2148" fmla="*/ 0 h 6248398"/>
              <a:gd name="connsiteX26-2149" fmla="*/ 8721604 w 15811497"/>
              <a:gd name="connsiteY26-2150" fmla="*/ 757692 h 6248398"/>
              <a:gd name="connsiteX27-2151" fmla="*/ 8767765 w 15811497"/>
              <a:gd name="connsiteY27-2152" fmla="*/ 853515 h 6248398"/>
              <a:gd name="connsiteX28-2153" fmla="*/ 8768619 w 15811497"/>
              <a:gd name="connsiteY28-2154" fmla="*/ 859114 h 6248398"/>
              <a:gd name="connsiteX29-2155" fmla="*/ 8795374 w 15811497"/>
              <a:gd name="connsiteY29-2156" fmla="*/ 963167 h 6248398"/>
              <a:gd name="connsiteX30-2157" fmla="*/ 8798545 w 15811497"/>
              <a:gd name="connsiteY30-2158" fmla="*/ 975499 h 6248398"/>
              <a:gd name="connsiteX31-2159" fmla="*/ 8839382 w 15811497"/>
              <a:gd name="connsiteY31-2160" fmla="*/ 1087076 h 6248398"/>
              <a:gd name="connsiteX32-2161" fmla="*/ 8860451 w 15811497"/>
              <a:gd name="connsiteY32-2162" fmla="*/ 1130812 h 6248398"/>
              <a:gd name="connsiteX33-2163" fmla="*/ 8866932 w 15811497"/>
              <a:gd name="connsiteY33-2164" fmla="*/ 1156018 h 6248398"/>
              <a:gd name="connsiteX34-2165" fmla="*/ 8896346 w 15811497"/>
              <a:gd name="connsiteY34-2166" fmla="*/ 1447799 h 6248398"/>
              <a:gd name="connsiteX35-2167" fmla="*/ 8866932 w 15811497"/>
              <a:gd name="connsiteY35-2168" fmla="*/ 1156017 h 6248398"/>
              <a:gd name="connsiteX36-2169" fmla="*/ 8860451 w 15811497"/>
              <a:gd name="connsiteY36-2170" fmla="*/ 1130810 h 6248398"/>
              <a:gd name="connsiteX37-2171" fmla="*/ 8890522 w 15811497"/>
              <a:gd name="connsiteY37-2172" fmla="*/ 1193234 h 6248398"/>
              <a:gd name="connsiteX38-2173" fmla="*/ 9958384 w 15811497"/>
              <a:gd name="connsiteY38-2174" fmla="*/ 1828798 h 6248398"/>
              <a:gd name="connsiteX39-2175" fmla="*/ 10895504 w 15811497"/>
              <a:gd name="connsiteY39-2176" fmla="*/ 1386857 h 6248398"/>
              <a:gd name="connsiteX40-2177" fmla="*/ 10927290 w 15811497"/>
              <a:gd name="connsiteY40-2178" fmla="*/ 1344350 h 6248398"/>
              <a:gd name="connsiteX41-2179" fmla="*/ 10936907 w 15811497"/>
              <a:gd name="connsiteY41-2180" fmla="*/ 1346082 h 6248398"/>
              <a:gd name="connsiteX42-2181" fmla="*/ 10917759 w 15811497"/>
              <a:gd name="connsiteY42-2182" fmla="*/ 1367151 h 6248398"/>
              <a:gd name="connsiteX43-2183" fmla="*/ 10545015 w 15811497"/>
              <a:gd name="connsiteY43-2184" fmla="*/ 1956940 h 6248398"/>
              <a:gd name="connsiteX44-2185" fmla="*/ 10521911 w 15811497"/>
              <a:gd name="connsiteY44-2186" fmla="*/ 2012524 h 6248398"/>
              <a:gd name="connsiteX45-2187" fmla="*/ 10521913 w 15811497"/>
              <a:gd name="connsiteY45-2188" fmla="*/ 2012521 h 6248398"/>
              <a:gd name="connsiteX46-2189" fmla="*/ 10545016 w 15811497"/>
              <a:gd name="connsiteY46-2190" fmla="*/ 1956940 h 6248398"/>
              <a:gd name="connsiteX47-2191" fmla="*/ 10917760 w 15811497"/>
              <a:gd name="connsiteY47-2192" fmla="*/ 1367152 h 6248398"/>
              <a:gd name="connsiteX48-2193" fmla="*/ 10936908 w 15811497"/>
              <a:gd name="connsiteY48-2194" fmla="*/ 1346084 h 6248398"/>
              <a:gd name="connsiteX49-2195" fmla="*/ 10972797 w 15811497"/>
              <a:gd name="connsiteY49-2196" fmla="*/ 1352550 h 6248398"/>
              <a:gd name="connsiteX50-2197" fmla="*/ 11002341 w 15811497"/>
              <a:gd name="connsiteY50-2198" fmla="*/ 1645177 h 6248398"/>
              <a:gd name="connsiteX51-2199" fmla="*/ 11002341 w 15811497"/>
              <a:gd name="connsiteY51-2200" fmla="*/ 1645177 h 6248398"/>
              <a:gd name="connsiteX52-2201" fmla="*/ 10972797 w 15811497"/>
              <a:gd name="connsiteY52-2202" fmla="*/ 1352549 h 6248398"/>
              <a:gd name="connsiteX53-2203" fmla="*/ 10936908 w 15811497"/>
              <a:gd name="connsiteY53-2204" fmla="*/ 1346083 h 6248398"/>
              <a:gd name="connsiteX54-2205" fmla="*/ 11096041 w 15811497"/>
              <a:gd name="connsiteY54-2206" fmla="*/ 1170993 h 6248398"/>
              <a:gd name="connsiteX55-2207" fmla="*/ 13049247 w 15811497"/>
              <a:gd name="connsiteY55-2208" fmla="*/ 361949 h 6248398"/>
              <a:gd name="connsiteX56-2209" fmla="*/ 15811497 w 15811497"/>
              <a:gd name="connsiteY56-2210" fmla="*/ 3124198 h 6248398"/>
              <a:gd name="connsiteX57-2211" fmla="*/ 13049247 w 15811497"/>
              <a:gd name="connsiteY57-2212" fmla="*/ 5886448 h 6248398"/>
              <a:gd name="connsiteX58-2213" fmla="*/ 11732594 w 15811497"/>
              <a:gd name="connsiteY58-2214" fmla="*/ 5553059 h 6248398"/>
              <a:gd name="connsiteX59-2215" fmla="*/ 11528782 w 15811497"/>
              <a:gd name="connsiteY59-2216" fmla="*/ 5429240 h 6248398"/>
              <a:gd name="connsiteX60-2217" fmla="*/ 11499893 w 15811497"/>
              <a:gd name="connsiteY60-2218" fmla="*/ 5397454 h 6248398"/>
              <a:gd name="connsiteX61-2219" fmla="*/ 11410607 w 15811497"/>
              <a:gd name="connsiteY61-2220" fmla="*/ 5316305 h 6248398"/>
              <a:gd name="connsiteX62-2221" fmla="*/ 11369912 w 15811497"/>
              <a:gd name="connsiteY62-2222" fmla="*/ 5285874 h 6248398"/>
              <a:gd name="connsiteX63-2223" fmla="*/ 11355656 w 15811497"/>
              <a:gd name="connsiteY63-2224" fmla="*/ 5144675 h 6248398"/>
              <a:gd name="connsiteX64-2225" fmla="*/ 11355656 w 15811497"/>
              <a:gd name="connsiteY64-2226" fmla="*/ 5144675 h 6248398"/>
              <a:gd name="connsiteX65-2227" fmla="*/ 11369912 w 15811497"/>
              <a:gd name="connsiteY65-2228" fmla="*/ 5285874 h 6248398"/>
              <a:gd name="connsiteX66-2229" fmla="*/ 11313816 w 15811497"/>
              <a:gd name="connsiteY66-2230" fmla="*/ 5243926 h 6248398"/>
              <a:gd name="connsiteX67-2231" fmla="*/ 11210151 w 15811497"/>
              <a:gd name="connsiteY67-2232" fmla="*/ 5180948 h 6248398"/>
              <a:gd name="connsiteX68-2233" fmla="*/ 11209761 w 15811497"/>
              <a:gd name="connsiteY68-2234" fmla="*/ 5180760 h 6248398"/>
              <a:gd name="connsiteX69-2235" fmla="*/ 11096041 w 15811497"/>
              <a:gd name="connsiteY69-2236" fmla="*/ 5077404 h 6248398"/>
              <a:gd name="connsiteX70-2237" fmla="*/ 11063094 w 15811497"/>
              <a:gd name="connsiteY70-2238" fmla="*/ 5041153 h 6248398"/>
              <a:gd name="connsiteX71-2239" fmla="*/ 11063091 w 15811497"/>
              <a:gd name="connsiteY71-2240" fmla="*/ 5041152 h 6248398"/>
              <a:gd name="connsiteX72-2241" fmla="*/ 11096040 w 15811497"/>
              <a:gd name="connsiteY72-2242" fmla="*/ 5077404 h 6248398"/>
              <a:gd name="connsiteX73-2243" fmla="*/ 11209760 w 15811497"/>
              <a:gd name="connsiteY73-2244" fmla="*/ 5180760 h 6248398"/>
              <a:gd name="connsiteX74-2245" fmla="*/ 11100244 w 15811497"/>
              <a:gd name="connsiteY74-2246" fmla="*/ 5128004 h 6248398"/>
              <a:gd name="connsiteX75-2247" fmla="*/ 10610846 w 15811497"/>
              <a:gd name="connsiteY75-2248" fmla="*/ 5029199 h 6248398"/>
              <a:gd name="connsiteX76-2249" fmla="*/ 9640652 w 15811497"/>
              <a:gd name="connsiteY76-2250" fmla="*/ 5486739 h 6248398"/>
              <a:gd name="connsiteX77-2251" fmla="*/ 9628722 w 15811497"/>
              <a:gd name="connsiteY77-2252" fmla="*/ 5502693 h 6248398"/>
              <a:gd name="connsiteX78-2253" fmla="*/ 9568273 w 15811497"/>
              <a:gd name="connsiteY78-2254" fmla="*/ 5583530 h 6248398"/>
              <a:gd name="connsiteX79-2255" fmla="*/ 9535504 w 15811497"/>
              <a:gd name="connsiteY79-2256" fmla="*/ 5637470 h 6248398"/>
              <a:gd name="connsiteX80-2257" fmla="*/ 9535505 w 15811497"/>
              <a:gd name="connsiteY80-2258" fmla="*/ 5637470 h 6248398"/>
              <a:gd name="connsiteX81-2259" fmla="*/ 9568273 w 15811497"/>
              <a:gd name="connsiteY81-2260" fmla="*/ 5583531 h 6248398"/>
              <a:gd name="connsiteX82-2261" fmla="*/ 9628722 w 15811497"/>
              <a:gd name="connsiteY82-2262" fmla="*/ 5502694 h 6248398"/>
              <a:gd name="connsiteX83-2263" fmla="*/ 9563485 w 15811497"/>
              <a:gd name="connsiteY83-2264" fmla="*/ 5610078 h 6248398"/>
              <a:gd name="connsiteX84-2265" fmla="*/ 9542221 w 15811497"/>
              <a:gd name="connsiteY84-2266" fmla="*/ 5638514 h 6248398"/>
              <a:gd name="connsiteX85-2267" fmla="*/ 9504352 w 15811497"/>
              <a:gd name="connsiteY85-2268" fmla="*/ 5689156 h 6248398"/>
              <a:gd name="connsiteX86-2269" fmla="*/ 9480140 w 15811497"/>
              <a:gd name="connsiteY86-2270" fmla="*/ 5721533 h 6248398"/>
              <a:gd name="connsiteX87-2271" fmla="*/ 8362947 w 15811497"/>
              <a:gd name="connsiteY87-2272" fmla="*/ 6248398 h 6248398"/>
              <a:gd name="connsiteX88-2273" fmla="*/ 7028922 w 15811497"/>
              <a:gd name="connsiteY88-2274" fmla="*/ 5364147 h 6248398"/>
              <a:gd name="connsiteX89-2275" fmla="*/ 6990513 w 15811497"/>
              <a:gd name="connsiteY89-2276" fmla="*/ 5259205 h 6248398"/>
              <a:gd name="connsiteX90-2277" fmla="*/ 6990512 w 15811497"/>
              <a:gd name="connsiteY90-2278" fmla="*/ 5259199 h 6248398"/>
              <a:gd name="connsiteX91-2279" fmla="*/ 6983676 w 15811497"/>
              <a:gd name="connsiteY91-2280" fmla="*/ 5240519 h 6248398"/>
              <a:gd name="connsiteX92-2281" fmla="*/ 6983673 w 15811497"/>
              <a:gd name="connsiteY92-2282" fmla="*/ 5240519 h 6248398"/>
              <a:gd name="connsiteX93-2283" fmla="*/ 6980236 w 15811497"/>
              <a:gd name="connsiteY93-2284" fmla="*/ 5231130 h 6248398"/>
              <a:gd name="connsiteX94-2285" fmla="*/ 6978859 w 15811497"/>
              <a:gd name="connsiteY94-2286" fmla="*/ 5225774 h 6248398"/>
              <a:gd name="connsiteX95-2287" fmla="*/ 6984291 w 15811497"/>
              <a:gd name="connsiteY95-2288" fmla="*/ 5240614 h 6248398"/>
              <a:gd name="connsiteX96-2289" fmla="*/ 6984292 w 15811497"/>
              <a:gd name="connsiteY96-2290" fmla="*/ 5240614 h 6248398"/>
              <a:gd name="connsiteX97-2291" fmla="*/ 6978860 w 15811497"/>
              <a:gd name="connsiteY97-2292" fmla="*/ 5225773 h 6248398"/>
              <a:gd name="connsiteX98-2293" fmla="*/ 6944562 w 15811497"/>
              <a:gd name="connsiteY98-2294" fmla="*/ 5092380 h 6248398"/>
              <a:gd name="connsiteX99-2295" fmla="*/ 6924183 w 15811497"/>
              <a:gd name="connsiteY99-2296" fmla="*/ 4890225 h 6248398"/>
              <a:gd name="connsiteX100-2297" fmla="*/ 6924182 w 15811497"/>
              <a:gd name="connsiteY100-2298" fmla="*/ 4890225 h 6248398"/>
              <a:gd name="connsiteX101-2299" fmla="*/ 6944561 w 15811497"/>
              <a:gd name="connsiteY101-2300" fmla="*/ 5092380 h 6248398"/>
              <a:gd name="connsiteX102-2301" fmla="*/ 6978860 w 15811497"/>
              <a:gd name="connsiteY102-2302" fmla="*/ 5225773 h 6248398"/>
              <a:gd name="connsiteX103-2303" fmla="*/ 6948299 w 15811497"/>
              <a:gd name="connsiteY103-2304" fmla="*/ 5142273 h 6248398"/>
              <a:gd name="connsiteX104-2305" fmla="*/ 5829297 w 15811497"/>
              <a:gd name="connsiteY104-2306" fmla="*/ 4400549 h 6248398"/>
              <a:gd name="connsiteX105-2307" fmla="*/ 5056802 w 15811497"/>
              <a:gd name="connsiteY105-2308" fmla="*/ 4677867 h 6248398"/>
              <a:gd name="connsiteX106-2309" fmla="*/ 5022517 w 15811497"/>
              <a:gd name="connsiteY106-2310" fmla="*/ 4709027 h 6248398"/>
              <a:gd name="connsiteX107-2311" fmla="*/ 5022515 w 15811497"/>
              <a:gd name="connsiteY107-2312" fmla="*/ 4709029 h 6248398"/>
              <a:gd name="connsiteX108-2313" fmla="*/ 5022510 w 15811497"/>
              <a:gd name="connsiteY108-2314" fmla="*/ 4709033 h 6248398"/>
              <a:gd name="connsiteX109-2315" fmla="*/ 4924198 w 15811497"/>
              <a:gd name="connsiteY109-2316" fmla="*/ 4840507 h 6248398"/>
              <a:gd name="connsiteX110-2317" fmla="*/ 4914898 w 15811497"/>
              <a:gd name="connsiteY110-2318" fmla="*/ 4838698 h 6248398"/>
              <a:gd name="connsiteX111-2319" fmla="*/ 4914898 w 15811497"/>
              <a:gd name="connsiteY111-2320" fmla="*/ 4838699 h 6248398"/>
              <a:gd name="connsiteX112-2321" fmla="*/ 4924199 w 15811497"/>
              <a:gd name="connsiteY112-2322" fmla="*/ 4840508 h 6248398"/>
              <a:gd name="connsiteX113-2323" fmla="*/ 4893736 w 15811497"/>
              <a:gd name="connsiteY113-2324" fmla="*/ 4881247 h 6248398"/>
              <a:gd name="connsiteX114-2325" fmla="*/ 4778482 w 15811497"/>
              <a:gd name="connsiteY114-2326" fmla="*/ 5008058 h 6248398"/>
              <a:gd name="connsiteX115-2327" fmla="*/ 4778482 w 15811497"/>
              <a:gd name="connsiteY115-2328" fmla="*/ 5008057 h 6248398"/>
              <a:gd name="connsiteX116-2329" fmla="*/ 4715455 w 15811497"/>
              <a:gd name="connsiteY116-2330" fmla="*/ 5077404 h 6248398"/>
              <a:gd name="connsiteX117-2331" fmla="*/ 2762249 w 15811497"/>
              <a:gd name="connsiteY117-2332" fmla="*/ 5886448 h 6248398"/>
              <a:gd name="connsiteX118-2333" fmla="*/ 0 w 15811497"/>
              <a:gd name="connsiteY118-2334" fmla="*/ 3124198 h 6248398"/>
              <a:gd name="connsiteX119-2335" fmla="*/ 2762249 w 15811497"/>
              <a:gd name="connsiteY119-2336" fmla="*/ 361949 h 6248398"/>
              <a:gd name="connsiteX120-2337" fmla="*/ 4078902 w 15811497"/>
              <a:gd name="connsiteY120-2338" fmla="*/ 695338 h 6248398"/>
              <a:gd name="connsiteX121-2339" fmla="*/ 4261443 w 15811497"/>
              <a:gd name="connsiteY121-2340" fmla="*/ 806235 h 6248398"/>
              <a:gd name="connsiteX122-2341" fmla="*/ 4409044 w 15811497"/>
              <a:gd name="connsiteY122-2342" fmla="*/ 910268 h 6248398"/>
              <a:gd name="connsiteX123-2343" fmla="*/ 4409043 w 15811497"/>
              <a:gd name="connsiteY123-2344" fmla="*/ 910268 h 6248398"/>
              <a:gd name="connsiteX124-2345" fmla="*/ 4612477 w 15811497"/>
              <a:gd name="connsiteY124-2346" fmla="*/ 1077402 h 6248398"/>
              <a:gd name="connsiteX125-2347" fmla="*/ 4612478 w 15811497"/>
              <a:gd name="connsiteY125-2348" fmla="*/ 1077403 h 6248398"/>
              <a:gd name="connsiteX126-2349" fmla="*/ 4715454 w 15811497"/>
              <a:gd name="connsiteY126-2350" fmla="*/ 1170993 h 6248398"/>
              <a:gd name="connsiteX127-2351" fmla="*/ 4701725 w 15811497"/>
              <a:gd name="connsiteY127-2352" fmla="*/ 1120394 h 6248398"/>
              <a:gd name="connsiteX128-2353" fmla="*/ 5191122 w 15811497"/>
              <a:gd name="connsiteY128-2354" fmla="*/ 1219199 h 6248398"/>
              <a:gd name="connsiteX129-2355" fmla="*/ 6161317 w 15811497"/>
              <a:gd name="connsiteY129-2356" fmla="*/ 761659 h 6248398"/>
              <a:gd name="connsiteX130-2357" fmla="*/ 6224019 w 15811497"/>
              <a:gd name="connsiteY130-2358" fmla="*/ 677808 h 6248398"/>
              <a:gd name="connsiteX131-2359" fmla="*/ 6175489 w 15811497"/>
              <a:gd name="connsiteY131-2360" fmla="*/ 757691 h 6248398"/>
              <a:gd name="connsiteX132-2361" fmla="*/ 6175489 w 15811497"/>
              <a:gd name="connsiteY132-2362" fmla="*/ 757692 h 6248398"/>
              <a:gd name="connsiteX133-2363" fmla="*/ 6224020 w 15811497"/>
              <a:gd name="connsiteY133-2364" fmla="*/ 677809 h 6248398"/>
              <a:gd name="connsiteX134-2365" fmla="*/ 6233696 w 15811497"/>
              <a:gd name="connsiteY134-2366" fmla="*/ 664869 h 6248398"/>
              <a:gd name="connsiteX135-2367" fmla="*/ 6252611 w 15811497"/>
              <a:gd name="connsiteY135-2368" fmla="*/ 633734 h 6248398"/>
              <a:gd name="connsiteX136-2369" fmla="*/ 6252610 w 15811497"/>
              <a:gd name="connsiteY136-2370" fmla="*/ 633734 h 6248398"/>
              <a:gd name="connsiteX137-2371" fmla="*/ 6233696 w 15811497"/>
              <a:gd name="connsiteY137-2372" fmla="*/ 664868 h 6248398"/>
              <a:gd name="connsiteX138-2373" fmla="*/ 6224019 w 15811497"/>
              <a:gd name="connsiteY138-2374" fmla="*/ 677808 h 6248398"/>
              <a:gd name="connsiteX139-2375" fmla="*/ 6248008 w 15811497"/>
              <a:gd name="connsiteY139-2376" fmla="*/ 638320 h 6248398"/>
              <a:gd name="connsiteX140-2377" fmla="*/ 6251291 w 15811497"/>
              <a:gd name="connsiteY140-2378" fmla="*/ 633930 h 6248398"/>
              <a:gd name="connsiteX141-2379" fmla="*/ 6251293 w 15811497"/>
              <a:gd name="connsiteY141-2380" fmla="*/ 633929 h 6248398"/>
              <a:gd name="connsiteX142-2381" fmla="*/ 6257683 w 15811497"/>
              <a:gd name="connsiteY142-2382" fmla="*/ 625384 h 6248398"/>
              <a:gd name="connsiteX143-2383" fmla="*/ 6257686 w 15811497"/>
              <a:gd name="connsiteY143-2384" fmla="*/ 625380 h 6248398"/>
              <a:gd name="connsiteX144-2385" fmla="*/ 6331355 w 15811497"/>
              <a:gd name="connsiteY144-2386" fmla="*/ 526865 h 6248398"/>
              <a:gd name="connsiteX145-2387" fmla="*/ 7448548 w 15811497"/>
              <a:gd name="connsiteY145-2388" fmla="*/ 0 h 6248398"/>
              <a:gd name="connsiteX0-2389" fmla="*/ 11209760 w 15811497"/>
              <a:gd name="connsiteY0-2390" fmla="*/ 5180760 h 6248398"/>
              <a:gd name="connsiteX1-2391" fmla="*/ 11210150 w 15811497"/>
              <a:gd name="connsiteY1-2392" fmla="*/ 5180948 h 6248398"/>
              <a:gd name="connsiteX2-2393" fmla="*/ 11313815 w 15811497"/>
              <a:gd name="connsiteY2-2394" fmla="*/ 5243926 h 6248398"/>
              <a:gd name="connsiteX3-2395" fmla="*/ 11369911 w 15811497"/>
              <a:gd name="connsiteY3-2396" fmla="*/ 5285874 h 6248398"/>
              <a:gd name="connsiteX4-2397" fmla="*/ 11410606 w 15811497"/>
              <a:gd name="connsiteY4-2398" fmla="*/ 5316305 h 6248398"/>
              <a:gd name="connsiteX5-2399" fmla="*/ 11499892 w 15811497"/>
              <a:gd name="connsiteY5-2400" fmla="*/ 5397454 h 6248398"/>
              <a:gd name="connsiteX6-2401" fmla="*/ 11528781 w 15811497"/>
              <a:gd name="connsiteY6-2402" fmla="*/ 5429240 h 6248398"/>
              <a:gd name="connsiteX7-2403" fmla="*/ 11504846 w 15811497"/>
              <a:gd name="connsiteY7-2404" fmla="*/ 5414699 h 6248398"/>
              <a:gd name="connsiteX8-2405" fmla="*/ 11371717 w 15811497"/>
              <a:gd name="connsiteY8-2406" fmla="*/ 5315148 h 6248398"/>
              <a:gd name="connsiteX9-2407" fmla="*/ 11292198 w 15811497"/>
              <a:gd name="connsiteY9-2408" fmla="*/ 5255685 h 6248398"/>
              <a:gd name="connsiteX10-2409" fmla="*/ 11209760 w 15811497"/>
              <a:gd name="connsiteY10-2410" fmla="*/ 5180760 h 6248398"/>
              <a:gd name="connsiteX11-2411" fmla="*/ 4892179 w 15811497"/>
              <a:gd name="connsiteY11-2412" fmla="*/ 4842491 h 6248398"/>
              <a:gd name="connsiteX12-2413" fmla="*/ 4892178 w 15811497"/>
              <a:gd name="connsiteY12-2414" fmla="*/ 4842492 h 6248398"/>
              <a:gd name="connsiteX13-2415" fmla="*/ 4885192 w 15811497"/>
              <a:gd name="connsiteY13-2416" fmla="*/ 4851834 h 6248398"/>
              <a:gd name="connsiteX14-2417" fmla="*/ 4892179 w 15811497"/>
              <a:gd name="connsiteY14-2418" fmla="*/ 4842491 h 6248398"/>
              <a:gd name="connsiteX15-2419" fmla="*/ 8767766 w 15811497"/>
              <a:gd name="connsiteY15-2420" fmla="*/ 853515 h 6248398"/>
              <a:gd name="connsiteX16-2421" fmla="*/ 8782572 w 15811497"/>
              <a:gd name="connsiteY16-2422" fmla="*/ 884251 h 6248398"/>
              <a:gd name="connsiteX17-2423" fmla="*/ 8812281 w 15811497"/>
              <a:gd name="connsiteY17-2424" fmla="*/ 965420 h 6248398"/>
              <a:gd name="connsiteX18-2425" fmla="*/ 8831257 w 15811497"/>
              <a:gd name="connsiteY18-2426" fmla="*/ 1017268 h 6248398"/>
              <a:gd name="connsiteX19-2427" fmla="*/ 8860452 w 15811497"/>
              <a:gd name="connsiteY19-2428" fmla="*/ 1130811 h 6248398"/>
              <a:gd name="connsiteX20-2429" fmla="*/ 8839383 w 15811497"/>
              <a:gd name="connsiteY20-2430" fmla="*/ 1087075 h 6248398"/>
              <a:gd name="connsiteX21-2431" fmla="*/ 8798546 w 15811497"/>
              <a:gd name="connsiteY21-2432" fmla="*/ 975498 h 6248398"/>
              <a:gd name="connsiteX22-2433" fmla="*/ 8795375 w 15811497"/>
              <a:gd name="connsiteY22-2434" fmla="*/ 963167 h 6248398"/>
              <a:gd name="connsiteX23-2435" fmla="*/ 8768620 w 15811497"/>
              <a:gd name="connsiteY23-2436" fmla="*/ 859114 h 6248398"/>
              <a:gd name="connsiteX24-2437" fmla="*/ 8767766 w 15811497"/>
              <a:gd name="connsiteY24-2438" fmla="*/ 853515 h 6248398"/>
              <a:gd name="connsiteX25-2439" fmla="*/ 7448548 w 15811497"/>
              <a:gd name="connsiteY25-2440" fmla="*/ 0 h 6248398"/>
              <a:gd name="connsiteX26-2441" fmla="*/ 8721604 w 15811497"/>
              <a:gd name="connsiteY26-2442" fmla="*/ 757692 h 6248398"/>
              <a:gd name="connsiteX27-2443" fmla="*/ 8767765 w 15811497"/>
              <a:gd name="connsiteY27-2444" fmla="*/ 853515 h 6248398"/>
              <a:gd name="connsiteX28-2445" fmla="*/ 8768619 w 15811497"/>
              <a:gd name="connsiteY28-2446" fmla="*/ 859114 h 6248398"/>
              <a:gd name="connsiteX29-2447" fmla="*/ 8795374 w 15811497"/>
              <a:gd name="connsiteY29-2448" fmla="*/ 963167 h 6248398"/>
              <a:gd name="connsiteX30-2449" fmla="*/ 8798545 w 15811497"/>
              <a:gd name="connsiteY30-2450" fmla="*/ 975499 h 6248398"/>
              <a:gd name="connsiteX31-2451" fmla="*/ 8839382 w 15811497"/>
              <a:gd name="connsiteY31-2452" fmla="*/ 1087076 h 6248398"/>
              <a:gd name="connsiteX32-2453" fmla="*/ 8860451 w 15811497"/>
              <a:gd name="connsiteY32-2454" fmla="*/ 1130812 h 6248398"/>
              <a:gd name="connsiteX33-2455" fmla="*/ 8866932 w 15811497"/>
              <a:gd name="connsiteY33-2456" fmla="*/ 1156018 h 6248398"/>
              <a:gd name="connsiteX34-2457" fmla="*/ 8896346 w 15811497"/>
              <a:gd name="connsiteY34-2458" fmla="*/ 1447799 h 6248398"/>
              <a:gd name="connsiteX35-2459" fmla="*/ 8866932 w 15811497"/>
              <a:gd name="connsiteY35-2460" fmla="*/ 1156017 h 6248398"/>
              <a:gd name="connsiteX36-2461" fmla="*/ 8860451 w 15811497"/>
              <a:gd name="connsiteY36-2462" fmla="*/ 1130810 h 6248398"/>
              <a:gd name="connsiteX37-2463" fmla="*/ 8890522 w 15811497"/>
              <a:gd name="connsiteY37-2464" fmla="*/ 1193234 h 6248398"/>
              <a:gd name="connsiteX38-2465" fmla="*/ 9958384 w 15811497"/>
              <a:gd name="connsiteY38-2466" fmla="*/ 1828798 h 6248398"/>
              <a:gd name="connsiteX39-2467" fmla="*/ 10895504 w 15811497"/>
              <a:gd name="connsiteY39-2468" fmla="*/ 1386857 h 6248398"/>
              <a:gd name="connsiteX40-2469" fmla="*/ 10927290 w 15811497"/>
              <a:gd name="connsiteY40-2470" fmla="*/ 1344350 h 6248398"/>
              <a:gd name="connsiteX41-2471" fmla="*/ 10936907 w 15811497"/>
              <a:gd name="connsiteY41-2472" fmla="*/ 1346082 h 6248398"/>
              <a:gd name="connsiteX42-2473" fmla="*/ 10917759 w 15811497"/>
              <a:gd name="connsiteY42-2474" fmla="*/ 1367151 h 6248398"/>
              <a:gd name="connsiteX43-2475" fmla="*/ 10545015 w 15811497"/>
              <a:gd name="connsiteY43-2476" fmla="*/ 1956940 h 6248398"/>
              <a:gd name="connsiteX44-2477" fmla="*/ 10521911 w 15811497"/>
              <a:gd name="connsiteY44-2478" fmla="*/ 2012524 h 6248398"/>
              <a:gd name="connsiteX45-2479" fmla="*/ 10521913 w 15811497"/>
              <a:gd name="connsiteY45-2480" fmla="*/ 2012521 h 6248398"/>
              <a:gd name="connsiteX46-2481" fmla="*/ 10545016 w 15811497"/>
              <a:gd name="connsiteY46-2482" fmla="*/ 1956940 h 6248398"/>
              <a:gd name="connsiteX47-2483" fmla="*/ 10917760 w 15811497"/>
              <a:gd name="connsiteY47-2484" fmla="*/ 1367152 h 6248398"/>
              <a:gd name="connsiteX48-2485" fmla="*/ 10936908 w 15811497"/>
              <a:gd name="connsiteY48-2486" fmla="*/ 1346084 h 6248398"/>
              <a:gd name="connsiteX49-2487" fmla="*/ 10972797 w 15811497"/>
              <a:gd name="connsiteY49-2488" fmla="*/ 1352550 h 6248398"/>
              <a:gd name="connsiteX50-2489" fmla="*/ 11002341 w 15811497"/>
              <a:gd name="connsiteY50-2490" fmla="*/ 1645177 h 6248398"/>
              <a:gd name="connsiteX51-2491" fmla="*/ 11002341 w 15811497"/>
              <a:gd name="connsiteY51-2492" fmla="*/ 1645177 h 6248398"/>
              <a:gd name="connsiteX52-2493" fmla="*/ 10972797 w 15811497"/>
              <a:gd name="connsiteY52-2494" fmla="*/ 1352549 h 6248398"/>
              <a:gd name="connsiteX53-2495" fmla="*/ 10936908 w 15811497"/>
              <a:gd name="connsiteY53-2496" fmla="*/ 1346083 h 6248398"/>
              <a:gd name="connsiteX54-2497" fmla="*/ 11096041 w 15811497"/>
              <a:gd name="connsiteY54-2498" fmla="*/ 1170993 h 6248398"/>
              <a:gd name="connsiteX55-2499" fmla="*/ 13049247 w 15811497"/>
              <a:gd name="connsiteY55-2500" fmla="*/ 361949 h 6248398"/>
              <a:gd name="connsiteX56-2501" fmla="*/ 15811497 w 15811497"/>
              <a:gd name="connsiteY56-2502" fmla="*/ 3124198 h 6248398"/>
              <a:gd name="connsiteX57-2503" fmla="*/ 13049247 w 15811497"/>
              <a:gd name="connsiteY57-2504" fmla="*/ 5886448 h 6248398"/>
              <a:gd name="connsiteX58-2505" fmla="*/ 11732594 w 15811497"/>
              <a:gd name="connsiteY58-2506" fmla="*/ 5553059 h 6248398"/>
              <a:gd name="connsiteX59-2507" fmla="*/ 11528782 w 15811497"/>
              <a:gd name="connsiteY59-2508" fmla="*/ 5429240 h 6248398"/>
              <a:gd name="connsiteX60-2509" fmla="*/ 11499893 w 15811497"/>
              <a:gd name="connsiteY60-2510" fmla="*/ 5397454 h 6248398"/>
              <a:gd name="connsiteX61-2511" fmla="*/ 11410607 w 15811497"/>
              <a:gd name="connsiteY61-2512" fmla="*/ 5316305 h 6248398"/>
              <a:gd name="connsiteX62-2513" fmla="*/ 11369912 w 15811497"/>
              <a:gd name="connsiteY62-2514" fmla="*/ 5285874 h 6248398"/>
              <a:gd name="connsiteX63-2515" fmla="*/ 11355656 w 15811497"/>
              <a:gd name="connsiteY63-2516" fmla="*/ 5144675 h 6248398"/>
              <a:gd name="connsiteX64-2517" fmla="*/ 11355656 w 15811497"/>
              <a:gd name="connsiteY64-2518" fmla="*/ 5144675 h 6248398"/>
              <a:gd name="connsiteX65-2519" fmla="*/ 11369912 w 15811497"/>
              <a:gd name="connsiteY65-2520" fmla="*/ 5285874 h 6248398"/>
              <a:gd name="connsiteX66-2521" fmla="*/ 11313816 w 15811497"/>
              <a:gd name="connsiteY66-2522" fmla="*/ 5243926 h 6248398"/>
              <a:gd name="connsiteX67-2523" fmla="*/ 11210151 w 15811497"/>
              <a:gd name="connsiteY67-2524" fmla="*/ 5180948 h 6248398"/>
              <a:gd name="connsiteX68-2525" fmla="*/ 11209761 w 15811497"/>
              <a:gd name="connsiteY68-2526" fmla="*/ 5180760 h 6248398"/>
              <a:gd name="connsiteX69-2527" fmla="*/ 11096041 w 15811497"/>
              <a:gd name="connsiteY69-2528" fmla="*/ 5077404 h 6248398"/>
              <a:gd name="connsiteX70-2529" fmla="*/ 11063094 w 15811497"/>
              <a:gd name="connsiteY70-2530" fmla="*/ 5041153 h 6248398"/>
              <a:gd name="connsiteX71-2531" fmla="*/ 11063091 w 15811497"/>
              <a:gd name="connsiteY71-2532" fmla="*/ 5041152 h 6248398"/>
              <a:gd name="connsiteX72-2533" fmla="*/ 11096040 w 15811497"/>
              <a:gd name="connsiteY72-2534" fmla="*/ 5077404 h 6248398"/>
              <a:gd name="connsiteX73-2535" fmla="*/ 11209760 w 15811497"/>
              <a:gd name="connsiteY73-2536" fmla="*/ 5180760 h 6248398"/>
              <a:gd name="connsiteX74-2537" fmla="*/ 11100244 w 15811497"/>
              <a:gd name="connsiteY74-2538" fmla="*/ 5128004 h 6248398"/>
              <a:gd name="connsiteX75-2539" fmla="*/ 10610846 w 15811497"/>
              <a:gd name="connsiteY75-2540" fmla="*/ 5029199 h 6248398"/>
              <a:gd name="connsiteX76-2541" fmla="*/ 9640652 w 15811497"/>
              <a:gd name="connsiteY76-2542" fmla="*/ 5486739 h 6248398"/>
              <a:gd name="connsiteX77-2543" fmla="*/ 9628722 w 15811497"/>
              <a:gd name="connsiteY77-2544" fmla="*/ 5502693 h 6248398"/>
              <a:gd name="connsiteX78-2545" fmla="*/ 9568273 w 15811497"/>
              <a:gd name="connsiteY78-2546" fmla="*/ 5583530 h 6248398"/>
              <a:gd name="connsiteX79-2547" fmla="*/ 9535504 w 15811497"/>
              <a:gd name="connsiteY79-2548" fmla="*/ 5637470 h 6248398"/>
              <a:gd name="connsiteX80-2549" fmla="*/ 9535505 w 15811497"/>
              <a:gd name="connsiteY80-2550" fmla="*/ 5637470 h 6248398"/>
              <a:gd name="connsiteX81-2551" fmla="*/ 9568273 w 15811497"/>
              <a:gd name="connsiteY81-2552" fmla="*/ 5583531 h 6248398"/>
              <a:gd name="connsiteX82-2553" fmla="*/ 9628722 w 15811497"/>
              <a:gd name="connsiteY82-2554" fmla="*/ 5502694 h 6248398"/>
              <a:gd name="connsiteX83-2555" fmla="*/ 9563485 w 15811497"/>
              <a:gd name="connsiteY83-2556" fmla="*/ 5610078 h 6248398"/>
              <a:gd name="connsiteX84-2557" fmla="*/ 9542221 w 15811497"/>
              <a:gd name="connsiteY84-2558" fmla="*/ 5638514 h 6248398"/>
              <a:gd name="connsiteX85-2559" fmla="*/ 9504352 w 15811497"/>
              <a:gd name="connsiteY85-2560" fmla="*/ 5689156 h 6248398"/>
              <a:gd name="connsiteX86-2561" fmla="*/ 9480140 w 15811497"/>
              <a:gd name="connsiteY86-2562" fmla="*/ 5721533 h 6248398"/>
              <a:gd name="connsiteX87-2563" fmla="*/ 8362947 w 15811497"/>
              <a:gd name="connsiteY87-2564" fmla="*/ 6248398 h 6248398"/>
              <a:gd name="connsiteX88-2565" fmla="*/ 7028922 w 15811497"/>
              <a:gd name="connsiteY88-2566" fmla="*/ 5364147 h 6248398"/>
              <a:gd name="connsiteX89-2567" fmla="*/ 6990513 w 15811497"/>
              <a:gd name="connsiteY89-2568" fmla="*/ 5259205 h 6248398"/>
              <a:gd name="connsiteX90-2569" fmla="*/ 6990512 w 15811497"/>
              <a:gd name="connsiteY90-2570" fmla="*/ 5259199 h 6248398"/>
              <a:gd name="connsiteX91-2571" fmla="*/ 6983676 w 15811497"/>
              <a:gd name="connsiteY91-2572" fmla="*/ 5240519 h 6248398"/>
              <a:gd name="connsiteX92-2573" fmla="*/ 6983673 w 15811497"/>
              <a:gd name="connsiteY92-2574" fmla="*/ 5240519 h 6248398"/>
              <a:gd name="connsiteX93-2575" fmla="*/ 6980236 w 15811497"/>
              <a:gd name="connsiteY93-2576" fmla="*/ 5231130 h 6248398"/>
              <a:gd name="connsiteX94-2577" fmla="*/ 6978859 w 15811497"/>
              <a:gd name="connsiteY94-2578" fmla="*/ 5225774 h 6248398"/>
              <a:gd name="connsiteX95-2579" fmla="*/ 6984291 w 15811497"/>
              <a:gd name="connsiteY95-2580" fmla="*/ 5240614 h 6248398"/>
              <a:gd name="connsiteX96-2581" fmla="*/ 6984292 w 15811497"/>
              <a:gd name="connsiteY96-2582" fmla="*/ 5240614 h 6248398"/>
              <a:gd name="connsiteX97-2583" fmla="*/ 6978860 w 15811497"/>
              <a:gd name="connsiteY97-2584" fmla="*/ 5225773 h 6248398"/>
              <a:gd name="connsiteX98-2585" fmla="*/ 6944562 w 15811497"/>
              <a:gd name="connsiteY98-2586" fmla="*/ 5092380 h 6248398"/>
              <a:gd name="connsiteX99-2587" fmla="*/ 6924183 w 15811497"/>
              <a:gd name="connsiteY99-2588" fmla="*/ 4890225 h 6248398"/>
              <a:gd name="connsiteX100-2589" fmla="*/ 6924182 w 15811497"/>
              <a:gd name="connsiteY100-2590" fmla="*/ 4890225 h 6248398"/>
              <a:gd name="connsiteX101-2591" fmla="*/ 6944561 w 15811497"/>
              <a:gd name="connsiteY101-2592" fmla="*/ 5092380 h 6248398"/>
              <a:gd name="connsiteX102-2593" fmla="*/ 6978860 w 15811497"/>
              <a:gd name="connsiteY102-2594" fmla="*/ 5225773 h 6248398"/>
              <a:gd name="connsiteX103-2595" fmla="*/ 6948299 w 15811497"/>
              <a:gd name="connsiteY103-2596" fmla="*/ 5142273 h 6248398"/>
              <a:gd name="connsiteX104-2597" fmla="*/ 5829297 w 15811497"/>
              <a:gd name="connsiteY104-2598" fmla="*/ 4400549 h 6248398"/>
              <a:gd name="connsiteX105-2599" fmla="*/ 5056802 w 15811497"/>
              <a:gd name="connsiteY105-2600" fmla="*/ 4677867 h 6248398"/>
              <a:gd name="connsiteX106-2601" fmla="*/ 5022517 w 15811497"/>
              <a:gd name="connsiteY106-2602" fmla="*/ 4709027 h 6248398"/>
              <a:gd name="connsiteX107-2603" fmla="*/ 5022515 w 15811497"/>
              <a:gd name="connsiteY107-2604" fmla="*/ 4709029 h 6248398"/>
              <a:gd name="connsiteX108-2605" fmla="*/ 5022510 w 15811497"/>
              <a:gd name="connsiteY108-2606" fmla="*/ 4709033 h 6248398"/>
              <a:gd name="connsiteX109-2607" fmla="*/ 4924198 w 15811497"/>
              <a:gd name="connsiteY109-2608" fmla="*/ 4840507 h 6248398"/>
              <a:gd name="connsiteX110-2609" fmla="*/ 4914898 w 15811497"/>
              <a:gd name="connsiteY110-2610" fmla="*/ 4838698 h 6248398"/>
              <a:gd name="connsiteX111-2611" fmla="*/ 4914898 w 15811497"/>
              <a:gd name="connsiteY111-2612" fmla="*/ 4838699 h 6248398"/>
              <a:gd name="connsiteX112-2613" fmla="*/ 4924199 w 15811497"/>
              <a:gd name="connsiteY112-2614" fmla="*/ 4840508 h 6248398"/>
              <a:gd name="connsiteX113-2615" fmla="*/ 4893736 w 15811497"/>
              <a:gd name="connsiteY113-2616" fmla="*/ 4881247 h 6248398"/>
              <a:gd name="connsiteX114-2617" fmla="*/ 4778482 w 15811497"/>
              <a:gd name="connsiteY114-2618" fmla="*/ 5008058 h 6248398"/>
              <a:gd name="connsiteX115-2619" fmla="*/ 4778482 w 15811497"/>
              <a:gd name="connsiteY115-2620" fmla="*/ 5008057 h 6248398"/>
              <a:gd name="connsiteX116-2621" fmla="*/ 4715455 w 15811497"/>
              <a:gd name="connsiteY116-2622" fmla="*/ 5077404 h 6248398"/>
              <a:gd name="connsiteX117-2623" fmla="*/ 2762249 w 15811497"/>
              <a:gd name="connsiteY117-2624" fmla="*/ 5886448 h 6248398"/>
              <a:gd name="connsiteX118-2625" fmla="*/ 0 w 15811497"/>
              <a:gd name="connsiteY118-2626" fmla="*/ 3124198 h 6248398"/>
              <a:gd name="connsiteX119-2627" fmla="*/ 2762249 w 15811497"/>
              <a:gd name="connsiteY119-2628" fmla="*/ 361949 h 6248398"/>
              <a:gd name="connsiteX120-2629" fmla="*/ 4078902 w 15811497"/>
              <a:gd name="connsiteY120-2630" fmla="*/ 695338 h 6248398"/>
              <a:gd name="connsiteX121-2631" fmla="*/ 4261443 w 15811497"/>
              <a:gd name="connsiteY121-2632" fmla="*/ 806235 h 6248398"/>
              <a:gd name="connsiteX122-2633" fmla="*/ 4409044 w 15811497"/>
              <a:gd name="connsiteY122-2634" fmla="*/ 910268 h 6248398"/>
              <a:gd name="connsiteX123-2635" fmla="*/ 4612477 w 15811497"/>
              <a:gd name="connsiteY123-2636" fmla="*/ 1077402 h 6248398"/>
              <a:gd name="connsiteX124-2637" fmla="*/ 4612478 w 15811497"/>
              <a:gd name="connsiteY124-2638" fmla="*/ 1077403 h 6248398"/>
              <a:gd name="connsiteX125-2639" fmla="*/ 4715454 w 15811497"/>
              <a:gd name="connsiteY125-2640" fmla="*/ 1170993 h 6248398"/>
              <a:gd name="connsiteX126-2641" fmla="*/ 4701725 w 15811497"/>
              <a:gd name="connsiteY126-2642" fmla="*/ 1120394 h 6248398"/>
              <a:gd name="connsiteX127-2643" fmla="*/ 5191122 w 15811497"/>
              <a:gd name="connsiteY127-2644" fmla="*/ 1219199 h 6248398"/>
              <a:gd name="connsiteX128-2645" fmla="*/ 6161317 w 15811497"/>
              <a:gd name="connsiteY128-2646" fmla="*/ 761659 h 6248398"/>
              <a:gd name="connsiteX129-2647" fmla="*/ 6224019 w 15811497"/>
              <a:gd name="connsiteY129-2648" fmla="*/ 677808 h 6248398"/>
              <a:gd name="connsiteX130-2649" fmla="*/ 6175489 w 15811497"/>
              <a:gd name="connsiteY130-2650" fmla="*/ 757691 h 6248398"/>
              <a:gd name="connsiteX131-2651" fmla="*/ 6175489 w 15811497"/>
              <a:gd name="connsiteY131-2652" fmla="*/ 757692 h 6248398"/>
              <a:gd name="connsiteX132-2653" fmla="*/ 6224020 w 15811497"/>
              <a:gd name="connsiteY132-2654" fmla="*/ 677809 h 6248398"/>
              <a:gd name="connsiteX133-2655" fmla="*/ 6233696 w 15811497"/>
              <a:gd name="connsiteY133-2656" fmla="*/ 664869 h 6248398"/>
              <a:gd name="connsiteX134-2657" fmla="*/ 6252611 w 15811497"/>
              <a:gd name="connsiteY134-2658" fmla="*/ 633734 h 6248398"/>
              <a:gd name="connsiteX135-2659" fmla="*/ 6252610 w 15811497"/>
              <a:gd name="connsiteY135-2660" fmla="*/ 633734 h 6248398"/>
              <a:gd name="connsiteX136-2661" fmla="*/ 6233696 w 15811497"/>
              <a:gd name="connsiteY136-2662" fmla="*/ 664868 h 6248398"/>
              <a:gd name="connsiteX137-2663" fmla="*/ 6224019 w 15811497"/>
              <a:gd name="connsiteY137-2664" fmla="*/ 677808 h 6248398"/>
              <a:gd name="connsiteX138-2665" fmla="*/ 6248008 w 15811497"/>
              <a:gd name="connsiteY138-2666" fmla="*/ 638320 h 6248398"/>
              <a:gd name="connsiteX139-2667" fmla="*/ 6251291 w 15811497"/>
              <a:gd name="connsiteY139-2668" fmla="*/ 633930 h 6248398"/>
              <a:gd name="connsiteX140-2669" fmla="*/ 6251293 w 15811497"/>
              <a:gd name="connsiteY140-2670" fmla="*/ 633929 h 6248398"/>
              <a:gd name="connsiteX141-2671" fmla="*/ 6257683 w 15811497"/>
              <a:gd name="connsiteY141-2672" fmla="*/ 625384 h 6248398"/>
              <a:gd name="connsiteX142-2673" fmla="*/ 6257686 w 15811497"/>
              <a:gd name="connsiteY142-2674" fmla="*/ 625380 h 6248398"/>
              <a:gd name="connsiteX143-2675" fmla="*/ 6331355 w 15811497"/>
              <a:gd name="connsiteY143-2676" fmla="*/ 526865 h 6248398"/>
              <a:gd name="connsiteX144-2677" fmla="*/ 7448548 w 15811497"/>
              <a:gd name="connsiteY144-2678" fmla="*/ 0 h 6248398"/>
              <a:gd name="connsiteX0-2679" fmla="*/ 11209760 w 15811497"/>
              <a:gd name="connsiteY0-2680" fmla="*/ 5180760 h 6248398"/>
              <a:gd name="connsiteX1-2681" fmla="*/ 11210150 w 15811497"/>
              <a:gd name="connsiteY1-2682" fmla="*/ 5180948 h 6248398"/>
              <a:gd name="connsiteX2-2683" fmla="*/ 11313815 w 15811497"/>
              <a:gd name="connsiteY2-2684" fmla="*/ 5243926 h 6248398"/>
              <a:gd name="connsiteX3-2685" fmla="*/ 11369911 w 15811497"/>
              <a:gd name="connsiteY3-2686" fmla="*/ 5285874 h 6248398"/>
              <a:gd name="connsiteX4-2687" fmla="*/ 11410606 w 15811497"/>
              <a:gd name="connsiteY4-2688" fmla="*/ 5316305 h 6248398"/>
              <a:gd name="connsiteX5-2689" fmla="*/ 11499892 w 15811497"/>
              <a:gd name="connsiteY5-2690" fmla="*/ 5397454 h 6248398"/>
              <a:gd name="connsiteX6-2691" fmla="*/ 11528781 w 15811497"/>
              <a:gd name="connsiteY6-2692" fmla="*/ 5429240 h 6248398"/>
              <a:gd name="connsiteX7-2693" fmla="*/ 11504846 w 15811497"/>
              <a:gd name="connsiteY7-2694" fmla="*/ 5414699 h 6248398"/>
              <a:gd name="connsiteX8-2695" fmla="*/ 11371717 w 15811497"/>
              <a:gd name="connsiteY8-2696" fmla="*/ 5315148 h 6248398"/>
              <a:gd name="connsiteX9-2697" fmla="*/ 11292198 w 15811497"/>
              <a:gd name="connsiteY9-2698" fmla="*/ 5255685 h 6248398"/>
              <a:gd name="connsiteX10-2699" fmla="*/ 11209760 w 15811497"/>
              <a:gd name="connsiteY10-2700" fmla="*/ 5180760 h 6248398"/>
              <a:gd name="connsiteX11-2701" fmla="*/ 4892179 w 15811497"/>
              <a:gd name="connsiteY11-2702" fmla="*/ 4842491 h 6248398"/>
              <a:gd name="connsiteX12-2703" fmla="*/ 4892178 w 15811497"/>
              <a:gd name="connsiteY12-2704" fmla="*/ 4842492 h 6248398"/>
              <a:gd name="connsiteX13-2705" fmla="*/ 4885192 w 15811497"/>
              <a:gd name="connsiteY13-2706" fmla="*/ 4851834 h 6248398"/>
              <a:gd name="connsiteX14-2707" fmla="*/ 4892179 w 15811497"/>
              <a:gd name="connsiteY14-2708" fmla="*/ 4842491 h 6248398"/>
              <a:gd name="connsiteX15-2709" fmla="*/ 8767766 w 15811497"/>
              <a:gd name="connsiteY15-2710" fmla="*/ 853515 h 6248398"/>
              <a:gd name="connsiteX16-2711" fmla="*/ 8782572 w 15811497"/>
              <a:gd name="connsiteY16-2712" fmla="*/ 884251 h 6248398"/>
              <a:gd name="connsiteX17-2713" fmla="*/ 8812281 w 15811497"/>
              <a:gd name="connsiteY17-2714" fmla="*/ 965420 h 6248398"/>
              <a:gd name="connsiteX18-2715" fmla="*/ 8831257 w 15811497"/>
              <a:gd name="connsiteY18-2716" fmla="*/ 1017268 h 6248398"/>
              <a:gd name="connsiteX19-2717" fmla="*/ 8860452 w 15811497"/>
              <a:gd name="connsiteY19-2718" fmla="*/ 1130811 h 6248398"/>
              <a:gd name="connsiteX20-2719" fmla="*/ 8839383 w 15811497"/>
              <a:gd name="connsiteY20-2720" fmla="*/ 1087075 h 6248398"/>
              <a:gd name="connsiteX21-2721" fmla="*/ 8798546 w 15811497"/>
              <a:gd name="connsiteY21-2722" fmla="*/ 975498 h 6248398"/>
              <a:gd name="connsiteX22-2723" fmla="*/ 8795375 w 15811497"/>
              <a:gd name="connsiteY22-2724" fmla="*/ 963167 h 6248398"/>
              <a:gd name="connsiteX23-2725" fmla="*/ 8768620 w 15811497"/>
              <a:gd name="connsiteY23-2726" fmla="*/ 859114 h 6248398"/>
              <a:gd name="connsiteX24-2727" fmla="*/ 8767766 w 15811497"/>
              <a:gd name="connsiteY24-2728" fmla="*/ 853515 h 6248398"/>
              <a:gd name="connsiteX25-2729" fmla="*/ 7448548 w 15811497"/>
              <a:gd name="connsiteY25-2730" fmla="*/ 0 h 6248398"/>
              <a:gd name="connsiteX26-2731" fmla="*/ 8721604 w 15811497"/>
              <a:gd name="connsiteY26-2732" fmla="*/ 757692 h 6248398"/>
              <a:gd name="connsiteX27-2733" fmla="*/ 8767765 w 15811497"/>
              <a:gd name="connsiteY27-2734" fmla="*/ 853515 h 6248398"/>
              <a:gd name="connsiteX28-2735" fmla="*/ 8768619 w 15811497"/>
              <a:gd name="connsiteY28-2736" fmla="*/ 859114 h 6248398"/>
              <a:gd name="connsiteX29-2737" fmla="*/ 8795374 w 15811497"/>
              <a:gd name="connsiteY29-2738" fmla="*/ 963167 h 6248398"/>
              <a:gd name="connsiteX30-2739" fmla="*/ 8798545 w 15811497"/>
              <a:gd name="connsiteY30-2740" fmla="*/ 975499 h 6248398"/>
              <a:gd name="connsiteX31-2741" fmla="*/ 8839382 w 15811497"/>
              <a:gd name="connsiteY31-2742" fmla="*/ 1087076 h 6248398"/>
              <a:gd name="connsiteX32-2743" fmla="*/ 8860451 w 15811497"/>
              <a:gd name="connsiteY32-2744" fmla="*/ 1130812 h 6248398"/>
              <a:gd name="connsiteX33-2745" fmla="*/ 8866932 w 15811497"/>
              <a:gd name="connsiteY33-2746" fmla="*/ 1156018 h 6248398"/>
              <a:gd name="connsiteX34-2747" fmla="*/ 8866932 w 15811497"/>
              <a:gd name="connsiteY34-2748" fmla="*/ 1156017 h 6248398"/>
              <a:gd name="connsiteX35-2749" fmla="*/ 8860451 w 15811497"/>
              <a:gd name="connsiteY35-2750" fmla="*/ 1130810 h 6248398"/>
              <a:gd name="connsiteX36-2751" fmla="*/ 8890522 w 15811497"/>
              <a:gd name="connsiteY36-2752" fmla="*/ 1193234 h 6248398"/>
              <a:gd name="connsiteX37-2753" fmla="*/ 9958384 w 15811497"/>
              <a:gd name="connsiteY37-2754" fmla="*/ 1828798 h 6248398"/>
              <a:gd name="connsiteX38-2755" fmla="*/ 10895504 w 15811497"/>
              <a:gd name="connsiteY38-2756" fmla="*/ 1386857 h 6248398"/>
              <a:gd name="connsiteX39-2757" fmla="*/ 10927290 w 15811497"/>
              <a:gd name="connsiteY39-2758" fmla="*/ 1344350 h 6248398"/>
              <a:gd name="connsiteX40-2759" fmla="*/ 10936907 w 15811497"/>
              <a:gd name="connsiteY40-2760" fmla="*/ 1346082 h 6248398"/>
              <a:gd name="connsiteX41-2761" fmla="*/ 10917759 w 15811497"/>
              <a:gd name="connsiteY41-2762" fmla="*/ 1367151 h 6248398"/>
              <a:gd name="connsiteX42-2763" fmla="*/ 10545015 w 15811497"/>
              <a:gd name="connsiteY42-2764" fmla="*/ 1956940 h 6248398"/>
              <a:gd name="connsiteX43-2765" fmla="*/ 10521911 w 15811497"/>
              <a:gd name="connsiteY43-2766" fmla="*/ 2012524 h 6248398"/>
              <a:gd name="connsiteX44-2767" fmla="*/ 10521913 w 15811497"/>
              <a:gd name="connsiteY44-2768" fmla="*/ 2012521 h 6248398"/>
              <a:gd name="connsiteX45-2769" fmla="*/ 10545016 w 15811497"/>
              <a:gd name="connsiteY45-2770" fmla="*/ 1956940 h 6248398"/>
              <a:gd name="connsiteX46-2771" fmla="*/ 10917760 w 15811497"/>
              <a:gd name="connsiteY46-2772" fmla="*/ 1367152 h 6248398"/>
              <a:gd name="connsiteX47-2773" fmla="*/ 10936908 w 15811497"/>
              <a:gd name="connsiteY47-2774" fmla="*/ 1346084 h 6248398"/>
              <a:gd name="connsiteX48-2775" fmla="*/ 10972797 w 15811497"/>
              <a:gd name="connsiteY48-2776" fmla="*/ 1352550 h 6248398"/>
              <a:gd name="connsiteX49-2777" fmla="*/ 11002341 w 15811497"/>
              <a:gd name="connsiteY49-2778" fmla="*/ 1645177 h 6248398"/>
              <a:gd name="connsiteX50-2779" fmla="*/ 11002341 w 15811497"/>
              <a:gd name="connsiteY50-2780" fmla="*/ 1645177 h 6248398"/>
              <a:gd name="connsiteX51-2781" fmla="*/ 10972797 w 15811497"/>
              <a:gd name="connsiteY51-2782" fmla="*/ 1352549 h 6248398"/>
              <a:gd name="connsiteX52-2783" fmla="*/ 10936908 w 15811497"/>
              <a:gd name="connsiteY52-2784" fmla="*/ 1346083 h 6248398"/>
              <a:gd name="connsiteX53-2785" fmla="*/ 11096041 w 15811497"/>
              <a:gd name="connsiteY53-2786" fmla="*/ 1170993 h 6248398"/>
              <a:gd name="connsiteX54-2787" fmla="*/ 13049247 w 15811497"/>
              <a:gd name="connsiteY54-2788" fmla="*/ 361949 h 6248398"/>
              <a:gd name="connsiteX55-2789" fmla="*/ 15811497 w 15811497"/>
              <a:gd name="connsiteY55-2790" fmla="*/ 3124198 h 6248398"/>
              <a:gd name="connsiteX56-2791" fmla="*/ 13049247 w 15811497"/>
              <a:gd name="connsiteY56-2792" fmla="*/ 5886448 h 6248398"/>
              <a:gd name="connsiteX57-2793" fmla="*/ 11732594 w 15811497"/>
              <a:gd name="connsiteY57-2794" fmla="*/ 5553059 h 6248398"/>
              <a:gd name="connsiteX58-2795" fmla="*/ 11528782 w 15811497"/>
              <a:gd name="connsiteY58-2796" fmla="*/ 5429240 h 6248398"/>
              <a:gd name="connsiteX59-2797" fmla="*/ 11499893 w 15811497"/>
              <a:gd name="connsiteY59-2798" fmla="*/ 5397454 h 6248398"/>
              <a:gd name="connsiteX60-2799" fmla="*/ 11410607 w 15811497"/>
              <a:gd name="connsiteY60-2800" fmla="*/ 5316305 h 6248398"/>
              <a:gd name="connsiteX61-2801" fmla="*/ 11369912 w 15811497"/>
              <a:gd name="connsiteY61-2802" fmla="*/ 5285874 h 6248398"/>
              <a:gd name="connsiteX62-2803" fmla="*/ 11355656 w 15811497"/>
              <a:gd name="connsiteY62-2804" fmla="*/ 5144675 h 6248398"/>
              <a:gd name="connsiteX63-2805" fmla="*/ 11355656 w 15811497"/>
              <a:gd name="connsiteY63-2806" fmla="*/ 5144675 h 6248398"/>
              <a:gd name="connsiteX64-2807" fmla="*/ 11369912 w 15811497"/>
              <a:gd name="connsiteY64-2808" fmla="*/ 5285874 h 6248398"/>
              <a:gd name="connsiteX65-2809" fmla="*/ 11313816 w 15811497"/>
              <a:gd name="connsiteY65-2810" fmla="*/ 5243926 h 6248398"/>
              <a:gd name="connsiteX66-2811" fmla="*/ 11210151 w 15811497"/>
              <a:gd name="connsiteY66-2812" fmla="*/ 5180948 h 6248398"/>
              <a:gd name="connsiteX67-2813" fmla="*/ 11209761 w 15811497"/>
              <a:gd name="connsiteY67-2814" fmla="*/ 5180760 h 6248398"/>
              <a:gd name="connsiteX68-2815" fmla="*/ 11096041 w 15811497"/>
              <a:gd name="connsiteY68-2816" fmla="*/ 5077404 h 6248398"/>
              <a:gd name="connsiteX69-2817" fmla="*/ 11063094 w 15811497"/>
              <a:gd name="connsiteY69-2818" fmla="*/ 5041153 h 6248398"/>
              <a:gd name="connsiteX70-2819" fmla="*/ 11063091 w 15811497"/>
              <a:gd name="connsiteY70-2820" fmla="*/ 5041152 h 6248398"/>
              <a:gd name="connsiteX71-2821" fmla="*/ 11096040 w 15811497"/>
              <a:gd name="connsiteY71-2822" fmla="*/ 5077404 h 6248398"/>
              <a:gd name="connsiteX72-2823" fmla="*/ 11209760 w 15811497"/>
              <a:gd name="connsiteY72-2824" fmla="*/ 5180760 h 6248398"/>
              <a:gd name="connsiteX73-2825" fmla="*/ 11100244 w 15811497"/>
              <a:gd name="connsiteY73-2826" fmla="*/ 5128004 h 6248398"/>
              <a:gd name="connsiteX74-2827" fmla="*/ 10610846 w 15811497"/>
              <a:gd name="connsiteY74-2828" fmla="*/ 5029199 h 6248398"/>
              <a:gd name="connsiteX75-2829" fmla="*/ 9640652 w 15811497"/>
              <a:gd name="connsiteY75-2830" fmla="*/ 5486739 h 6248398"/>
              <a:gd name="connsiteX76-2831" fmla="*/ 9628722 w 15811497"/>
              <a:gd name="connsiteY76-2832" fmla="*/ 5502693 h 6248398"/>
              <a:gd name="connsiteX77-2833" fmla="*/ 9568273 w 15811497"/>
              <a:gd name="connsiteY77-2834" fmla="*/ 5583530 h 6248398"/>
              <a:gd name="connsiteX78-2835" fmla="*/ 9535504 w 15811497"/>
              <a:gd name="connsiteY78-2836" fmla="*/ 5637470 h 6248398"/>
              <a:gd name="connsiteX79-2837" fmla="*/ 9535505 w 15811497"/>
              <a:gd name="connsiteY79-2838" fmla="*/ 5637470 h 6248398"/>
              <a:gd name="connsiteX80-2839" fmla="*/ 9568273 w 15811497"/>
              <a:gd name="connsiteY80-2840" fmla="*/ 5583531 h 6248398"/>
              <a:gd name="connsiteX81-2841" fmla="*/ 9628722 w 15811497"/>
              <a:gd name="connsiteY81-2842" fmla="*/ 5502694 h 6248398"/>
              <a:gd name="connsiteX82-2843" fmla="*/ 9563485 w 15811497"/>
              <a:gd name="connsiteY82-2844" fmla="*/ 5610078 h 6248398"/>
              <a:gd name="connsiteX83-2845" fmla="*/ 9542221 w 15811497"/>
              <a:gd name="connsiteY83-2846" fmla="*/ 5638514 h 6248398"/>
              <a:gd name="connsiteX84-2847" fmla="*/ 9504352 w 15811497"/>
              <a:gd name="connsiteY84-2848" fmla="*/ 5689156 h 6248398"/>
              <a:gd name="connsiteX85-2849" fmla="*/ 9480140 w 15811497"/>
              <a:gd name="connsiteY85-2850" fmla="*/ 5721533 h 6248398"/>
              <a:gd name="connsiteX86-2851" fmla="*/ 8362947 w 15811497"/>
              <a:gd name="connsiteY86-2852" fmla="*/ 6248398 h 6248398"/>
              <a:gd name="connsiteX87-2853" fmla="*/ 7028922 w 15811497"/>
              <a:gd name="connsiteY87-2854" fmla="*/ 5364147 h 6248398"/>
              <a:gd name="connsiteX88-2855" fmla="*/ 6990513 w 15811497"/>
              <a:gd name="connsiteY88-2856" fmla="*/ 5259205 h 6248398"/>
              <a:gd name="connsiteX89-2857" fmla="*/ 6990512 w 15811497"/>
              <a:gd name="connsiteY89-2858" fmla="*/ 5259199 h 6248398"/>
              <a:gd name="connsiteX90-2859" fmla="*/ 6983676 w 15811497"/>
              <a:gd name="connsiteY90-2860" fmla="*/ 5240519 h 6248398"/>
              <a:gd name="connsiteX91-2861" fmla="*/ 6983673 w 15811497"/>
              <a:gd name="connsiteY91-2862" fmla="*/ 5240519 h 6248398"/>
              <a:gd name="connsiteX92-2863" fmla="*/ 6980236 w 15811497"/>
              <a:gd name="connsiteY92-2864" fmla="*/ 5231130 h 6248398"/>
              <a:gd name="connsiteX93-2865" fmla="*/ 6978859 w 15811497"/>
              <a:gd name="connsiteY93-2866" fmla="*/ 5225774 h 6248398"/>
              <a:gd name="connsiteX94-2867" fmla="*/ 6984291 w 15811497"/>
              <a:gd name="connsiteY94-2868" fmla="*/ 5240614 h 6248398"/>
              <a:gd name="connsiteX95-2869" fmla="*/ 6984292 w 15811497"/>
              <a:gd name="connsiteY95-2870" fmla="*/ 5240614 h 6248398"/>
              <a:gd name="connsiteX96-2871" fmla="*/ 6978860 w 15811497"/>
              <a:gd name="connsiteY96-2872" fmla="*/ 5225773 h 6248398"/>
              <a:gd name="connsiteX97-2873" fmla="*/ 6944562 w 15811497"/>
              <a:gd name="connsiteY97-2874" fmla="*/ 5092380 h 6248398"/>
              <a:gd name="connsiteX98-2875" fmla="*/ 6924183 w 15811497"/>
              <a:gd name="connsiteY98-2876" fmla="*/ 4890225 h 6248398"/>
              <a:gd name="connsiteX99-2877" fmla="*/ 6924182 w 15811497"/>
              <a:gd name="connsiteY99-2878" fmla="*/ 4890225 h 6248398"/>
              <a:gd name="connsiteX100-2879" fmla="*/ 6944561 w 15811497"/>
              <a:gd name="connsiteY100-2880" fmla="*/ 5092380 h 6248398"/>
              <a:gd name="connsiteX101-2881" fmla="*/ 6978860 w 15811497"/>
              <a:gd name="connsiteY101-2882" fmla="*/ 5225773 h 6248398"/>
              <a:gd name="connsiteX102-2883" fmla="*/ 6948299 w 15811497"/>
              <a:gd name="connsiteY102-2884" fmla="*/ 5142273 h 6248398"/>
              <a:gd name="connsiteX103-2885" fmla="*/ 5829297 w 15811497"/>
              <a:gd name="connsiteY103-2886" fmla="*/ 4400549 h 6248398"/>
              <a:gd name="connsiteX104-2887" fmla="*/ 5056802 w 15811497"/>
              <a:gd name="connsiteY104-2888" fmla="*/ 4677867 h 6248398"/>
              <a:gd name="connsiteX105-2889" fmla="*/ 5022517 w 15811497"/>
              <a:gd name="connsiteY105-2890" fmla="*/ 4709027 h 6248398"/>
              <a:gd name="connsiteX106-2891" fmla="*/ 5022515 w 15811497"/>
              <a:gd name="connsiteY106-2892" fmla="*/ 4709029 h 6248398"/>
              <a:gd name="connsiteX107-2893" fmla="*/ 5022510 w 15811497"/>
              <a:gd name="connsiteY107-2894" fmla="*/ 4709033 h 6248398"/>
              <a:gd name="connsiteX108-2895" fmla="*/ 4924198 w 15811497"/>
              <a:gd name="connsiteY108-2896" fmla="*/ 4840507 h 6248398"/>
              <a:gd name="connsiteX109-2897" fmla="*/ 4914898 w 15811497"/>
              <a:gd name="connsiteY109-2898" fmla="*/ 4838698 h 6248398"/>
              <a:gd name="connsiteX110-2899" fmla="*/ 4914898 w 15811497"/>
              <a:gd name="connsiteY110-2900" fmla="*/ 4838699 h 6248398"/>
              <a:gd name="connsiteX111-2901" fmla="*/ 4924199 w 15811497"/>
              <a:gd name="connsiteY111-2902" fmla="*/ 4840508 h 6248398"/>
              <a:gd name="connsiteX112-2903" fmla="*/ 4893736 w 15811497"/>
              <a:gd name="connsiteY112-2904" fmla="*/ 4881247 h 6248398"/>
              <a:gd name="connsiteX113-2905" fmla="*/ 4778482 w 15811497"/>
              <a:gd name="connsiteY113-2906" fmla="*/ 5008058 h 6248398"/>
              <a:gd name="connsiteX114-2907" fmla="*/ 4778482 w 15811497"/>
              <a:gd name="connsiteY114-2908" fmla="*/ 5008057 h 6248398"/>
              <a:gd name="connsiteX115-2909" fmla="*/ 4715455 w 15811497"/>
              <a:gd name="connsiteY115-2910" fmla="*/ 5077404 h 6248398"/>
              <a:gd name="connsiteX116-2911" fmla="*/ 2762249 w 15811497"/>
              <a:gd name="connsiteY116-2912" fmla="*/ 5886448 h 6248398"/>
              <a:gd name="connsiteX117-2913" fmla="*/ 0 w 15811497"/>
              <a:gd name="connsiteY117-2914" fmla="*/ 3124198 h 6248398"/>
              <a:gd name="connsiteX118-2915" fmla="*/ 2762249 w 15811497"/>
              <a:gd name="connsiteY118-2916" fmla="*/ 361949 h 6248398"/>
              <a:gd name="connsiteX119-2917" fmla="*/ 4078902 w 15811497"/>
              <a:gd name="connsiteY119-2918" fmla="*/ 695338 h 6248398"/>
              <a:gd name="connsiteX120-2919" fmla="*/ 4261443 w 15811497"/>
              <a:gd name="connsiteY120-2920" fmla="*/ 806235 h 6248398"/>
              <a:gd name="connsiteX121-2921" fmla="*/ 4409044 w 15811497"/>
              <a:gd name="connsiteY121-2922" fmla="*/ 910268 h 6248398"/>
              <a:gd name="connsiteX122-2923" fmla="*/ 4612477 w 15811497"/>
              <a:gd name="connsiteY122-2924" fmla="*/ 1077402 h 6248398"/>
              <a:gd name="connsiteX123-2925" fmla="*/ 4612478 w 15811497"/>
              <a:gd name="connsiteY123-2926" fmla="*/ 1077403 h 6248398"/>
              <a:gd name="connsiteX124-2927" fmla="*/ 4715454 w 15811497"/>
              <a:gd name="connsiteY124-2928" fmla="*/ 1170993 h 6248398"/>
              <a:gd name="connsiteX125-2929" fmla="*/ 4701725 w 15811497"/>
              <a:gd name="connsiteY125-2930" fmla="*/ 1120394 h 6248398"/>
              <a:gd name="connsiteX126-2931" fmla="*/ 5191122 w 15811497"/>
              <a:gd name="connsiteY126-2932" fmla="*/ 1219199 h 6248398"/>
              <a:gd name="connsiteX127-2933" fmla="*/ 6161317 w 15811497"/>
              <a:gd name="connsiteY127-2934" fmla="*/ 761659 h 6248398"/>
              <a:gd name="connsiteX128-2935" fmla="*/ 6224019 w 15811497"/>
              <a:gd name="connsiteY128-2936" fmla="*/ 677808 h 6248398"/>
              <a:gd name="connsiteX129-2937" fmla="*/ 6175489 w 15811497"/>
              <a:gd name="connsiteY129-2938" fmla="*/ 757691 h 6248398"/>
              <a:gd name="connsiteX130-2939" fmla="*/ 6175489 w 15811497"/>
              <a:gd name="connsiteY130-2940" fmla="*/ 757692 h 6248398"/>
              <a:gd name="connsiteX131-2941" fmla="*/ 6224020 w 15811497"/>
              <a:gd name="connsiteY131-2942" fmla="*/ 677809 h 6248398"/>
              <a:gd name="connsiteX132-2943" fmla="*/ 6233696 w 15811497"/>
              <a:gd name="connsiteY132-2944" fmla="*/ 664869 h 6248398"/>
              <a:gd name="connsiteX133-2945" fmla="*/ 6252611 w 15811497"/>
              <a:gd name="connsiteY133-2946" fmla="*/ 633734 h 6248398"/>
              <a:gd name="connsiteX134-2947" fmla="*/ 6252610 w 15811497"/>
              <a:gd name="connsiteY134-2948" fmla="*/ 633734 h 6248398"/>
              <a:gd name="connsiteX135-2949" fmla="*/ 6233696 w 15811497"/>
              <a:gd name="connsiteY135-2950" fmla="*/ 664868 h 6248398"/>
              <a:gd name="connsiteX136-2951" fmla="*/ 6224019 w 15811497"/>
              <a:gd name="connsiteY136-2952" fmla="*/ 677808 h 6248398"/>
              <a:gd name="connsiteX137-2953" fmla="*/ 6248008 w 15811497"/>
              <a:gd name="connsiteY137-2954" fmla="*/ 638320 h 6248398"/>
              <a:gd name="connsiteX138-2955" fmla="*/ 6251291 w 15811497"/>
              <a:gd name="connsiteY138-2956" fmla="*/ 633930 h 6248398"/>
              <a:gd name="connsiteX139-2957" fmla="*/ 6251293 w 15811497"/>
              <a:gd name="connsiteY139-2958" fmla="*/ 633929 h 6248398"/>
              <a:gd name="connsiteX140-2959" fmla="*/ 6257683 w 15811497"/>
              <a:gd name="connsiteY140-2960" fmla="*/ 625384 h 6248398"/>
              <a:gd name="connsiteX141-2961" fmla="*/ 6257686 w 15811497"/>
              <a:gd name="connsiteY141-2962" fmla="*/ 625380 h 6248398"/>
              <a:gd name="connsiteX142-2963" fmla="*/ 6331355 w 15811497"/>
              <a:gd name="connsiteY142-2964" fmla="*/ 526865 h 6248398"/>
              <a:gd name="connsiteX143-2965" fmla="*/ 7448548 w 15811497"/>
              <a:gd name="connsiteY143-2966" fmla="*/ 0 h 6248398"/>
              <a:gd name="connsiteX0-2967" fmla="*/ 11209760 w 15811497"/>
              <a:gd name="connsiteY0-2968" fmla="*/ 5180760 h 6248398"/>
              <a:gd name="connsiteX1-2969" fmla="*/ 11210150 w 15811497"/>
              <a:gd name="connsiteY1-2970" fmla="*/ 5180948 h 6248398"/>
              <a:gd name="connsiteX2-2971" fmla="*/ 11313815 w 15811497"/>
              <a:gd name="connsiteY2-2972" fmla="*/ 5243926 h 6248398"/>
              <a:gd name="connsiteX3-2973" fmla="*/ 11369911 w 15811497"/>
              <a:gd name="connsiteY3-2974" fmla="*/ 5285874 h 6248398"/>
              <a:gd name="connsiteX4-2975" fmla="*/ 11410606 w 15811497"/>
              <a:gd name="connsiteY4-2976" fmla="*/ 5316305 h 6248398"/>
              <a:gd name="connsiteX5-2977" fmla="*/ 11499892 w 15811497"/>
              <a:gd name="connsiteY5-2978" fmla="*/ 5397454 h 6248398"/>
              <a:gd name="connsiteX6-2979" fmla="*/ 11528781 w 15811497"/>
              <a:gd name="connsiteY6-2980" fmla="*/ 5429240 h 6248398"/>
              <a:gd name="connsiteX7-2981" fmla="*/ 11504846 w 15811497"/>
              <a:gd name="connsiteY7-2982" fmla="*/ 5414699 h 6248398"/>
              <a:gd name="connsiteX8-2983" fmla="*/ 11371717 w 15811497"/>
              <a:gd name="connsiteY8-2984" fmla="*/ 5315148 h 6248398"/>
              <a:gd name="connsiteX9-2985" fmla="*/ 11292198 w 15811497"/>
              <a:gd name="connsiteY9-2986" fmla="*/ 5255685 h 6248398"/>
              <a:gd name="connsiteX10-2987" fmla="*/ 11209760 w 15811497"/>
              <a:gd name="connsiteY10-2988" fmla="*/ 5180760 h 6248398"/>
              <a:gd name="connsiteX11-2989" fmla="*/ 4892179 w 15811497"/>
              <a:gd name="connsiteY11-2990" fmla="*/ 4842491 h 6248398"/>
              <a:gd name="connsiteX12-2991" fmla="*/ 4892178 w 15811497"/>
              <a:gd name="connsiteY12-2992" fmla="*/ 4842492 h 6248398"/>
              <a:gd name="connsiteX13-2993" fmla="*/ 4885192 w 15811497"/>
              <a:gd name="connsiteY13-2994" fmla="*/ 4851834 h 6248398"/>
              <a:gd name="connsiteX14-2995" fmla="*/ 4892179 w 15811497"/>
              <a:gd name="connsiteY14-2996" fmla="*/ 4842491 h 6248398"/>
              <a:gd name="connsiteX15-2997" fmla="*/ 8767766 w 15811497"/>
              <a:gd name="connsiteY15-2998" fmla="*/ 853515 h 6248398"/>
              <a:gd name="connsiteX16-2999" fmla="*/ 8782572 w 15811497"/>
              <a:gd name="connsiteY16-3000" fmla="*/ 884251 h 6248398"/>
              <a:gd name="connsiteX17-3001" fmla="*/ 8812281 w 15811497"/>
              <a:gd name="connsiteY17-3002" fmla="*/ 965420 h 6248398"/>
              <a:gd name="connsiteX18-3003" fmla="*/ 8831257 w 15811497"/>
              <a:gd name="connsiteY18-3004" fmla="*/ 1017268 h 6248398"/>
              <a:gd name="connsiteX19-3005" fmla="*/ 8860452 w 15811497"/>
              <a:gd name="connsiteY19-3006" fmla="*/ 1130811 h 6248398"/>
              <a:gd name="connsiteX20-3007" fmla="*/ 8839383 w 15811497"/>
              <a:gd name="connsiteY20-3008" fmla="*/ 1087075 h 6248398"/>
              <a:gd name="connsiteX21-3009" fmla="*/ 8798546 w 15811497"/>
              <a:gd name="connsiteY21-3010" fmla="*/ 975498 h 6248398"/>
              <a:gd name="connsiteX22-3011" fmla="*/ 8795375 w 15811497"/>
              <a:gd name="connsiteY22-3012" fmla="*/ 963167 h 6248398"/>
              <a:gd name="connsiteX23-3013" fmla="*/ 8768620 w 15811497"/>
              <a:gd name="connsiteY23-3014" fmla="*/ 859114 h 6248398"/>
              <a:gd name="connsiteX24-3015" fmla="*/ 8767766 w 15811497"/>
              <a:gd name="connsiteY24-3016" fmla="*/ 853515 h 6248398"/>
              <a:gd name="connsiteX25-3017" fmla="*/ 7448548 w 15811497"/>
              <a:gd name="connsiteY25-3018" fmla="*/ 0 h 6248398"/>
              <a:gd name="connsiteX26-3019" fmla="*/ 8721604 w 15811497"/>
              <a:gd name="connsiteY26-3020" fmla="*/ 757692 h 6248398"/>
              <a:gd name="connsiteX27-3021" fmla="*/ 8767765 w 15811497"/>
              <a:gd name="connsiteY27-3022" fmla="*/ 853515 h 6248398"/>
              <a:gd name="connsiteX28-3023" fmla="*/ 8768619 w 15811497"/>
              <a:gd name="connsiteY28-3024" fmla="*/ 859114 h 6248398"/>
              <a:gd name="connsiteX29-3025" fmla="*/ 8795374 w 15811497"/>
              <a:gd name="connsiteY29-3026" fmla="*/ 963167 h 6248398"/>
              <a:gd name="connsiteX30-3027" fmla="*/ 8798545 w 15811497"/>
              <a:gd name="connsiteY30-3028" fmla="*/ 975499 h 6248398"/>
              <a:gd name="connsiteX31-3029" fmla="*/ 8839382 w 15811497"/>
              <a:gd name="connsiteY31-3030" fmla="*/ 1087076 h 6248398"/>
              <a:gd name="connsiteX32-3031" fmla="*/ 8860451 w 15811497"/>
              <a:gd name="connsiteY32-3032" fmla="*/ 1130812 h 6248398"/>
              <a:gd name="connsiteX33-3033" fmla="*/ 8866932 w 15811497"/>
              <a:gd name="connsiteY33-3034" fmla="*/ 1156018 h 6248398"/>
              <a:gd name="connsiteX34-3035" fmla="*/ 8866932 w 15811497"/>
              <a:gd name="connsiteY34-3036" fmla="*/ 1156017 h 6248398"/>
              <a:gd name="connsiteX35-3037" fmla="*/ 8890522 w 15811497"/>
              <a:gd name="connsiteY35-3038" fmla="*/ 1193234 h 6248398"/>
              <a:gd name="connsiteX36-3039" fmla="*/ 9958384 w 15811497"/>
              <a:gd name="connsiteY36-3040" fmla="*/ 1828798 h 6248398"/>
              <a:gd name="connsiteX37-3041" fmla="*/ 10895504 w 15811497"/>
              <a:gd name="connsiteY37-3042" fmla="*/ 1386857 h 6248398"/>
              <a:gd name="connsiteX38-3043" fmla="*/ 10927290 w 15811497"/>
              <a:gd name="connsiteY38-3044" fmla="*/ 1344350 h 6248398"/>
              <a:gd name="connsiteX39-3045" fmla="*/ 10936907 w 15811497"/>
              <a:gd name="connsiteY39-3046" fmla="*/ 1346082 h 6248398"/>
              <a:gd name="connsiteX40-3047" fmla="*/ 10917759 w 15811497"/>
              <a:gd name="connsiteY40-3048" fmla="*/ 1367151 h 6248398"/>
              <a:gd name="connsiteX41-3049" fmla="*/ 10545015 w 15811497"/>
              <a:gd name="connsiteY41-3050" fmla="*/ 1956940 h 6248398"/>
              <a:gd name="connsiteX42-3051" fmla="*/ 10521911 w 15811497"/>
              <a:gd name="connsiteY42-3052" fmla="*/ 2012524 h 6248398"/>
              <a:gd name="connsiteX43-3053" fmla="*/ 10521913 w 15811497"/>
              <a:gd name="connsiteY43-3054" fmla="*/ 2012521 h 6248398"/>
              <a:gd name="connsiteX44-3055" fmla="*/ 10545016 w 15811497"/>
              <a:gd name="connsiteY44-3056" fmla="*/ 1956940 h 6248398"/>
              <a:gd name="connsiteX45-3057" fmla="*/ 10917760 w 15811497"/>
              <a:gd name="connsiteY45-3058" fmla="*/ 1367152 h 6248398"/>
              <a:gd name="connsiteX46-3059" fmla="*/ 10936908 w 15811497"/>
              <a:gd name="connsiteY46-3060" fmla="*/ 1346084 h 6248398"/>
              <a:gd name="connsiteX47-3061" fmla="*/ 10972797 w 15811497"/>
              <a:gd name="connsiteY47-3062" fmla="*/ 1352550 h 6248398"/>
              <a:gd name="connsiteX48-3063" fmla="*/ 11002341 w 15811497"/>
              <a:gd name="connsiteY48-3064" fmla="*/ 1645177 h 6248398"/>
              <a:gd name="connsiteX49-3065" fmla="*/ 11002341 w 15811497"/>
              <a:gd name="connsiteY49-3066" fmla="*/ 1645177 h 6248398"/>
              <a:gd name="connsiteX50-3067" fmla="*/ 10972797 w 15811497"/>
              <a:gd name="connsiteY50-3068" fmla="*/ 1352549 h 6248398"/>
              <a:gd name="connsiteX51-3069" fmla="*/ 10936908 w 15811497"/>
              <a:gd name="connsiteY51-3070" fmla="*/ 1346083 h 6248398"/>
              <a:gd name="connsiteX52-3071" fmla="*/ 11096041 w 15811497"/>
              <a:gd name="connsiteY52-3072" fmla="*/ 1170993 h 6248398"/>
              <a:gd name="connsiteX53-3073" fmla="*/ 13049247 w 15811497"/>
              <a:gd name="connsiteY53-3074" fmla="*/ 361949 h 6248398"/>
              <a:gd name="connsiteX54-3075" fmla="*/ 15811497 w 15811497"/>
              <a:gd name="connsiteY54-3076" fmla="*/ 3124198 h 6248398"/>
              <a:gd name="connsiteX55-3077" fmla="*/ 13049247 w 15811497"/>
              <a:gd name="connsiteY55-3078" fmla="*/ 5886448 h 6248398"/>
              <a:gd name="connsiteX56-3079" fmla="*/ 11732594 w 15811497"/>
              <a:gd name="connsiteY56-3080" fmla="*/ 5553059 h 6248398"/>
              <a:gd name="connsiteX57-3081" fmla="*/ 11528782 w 15811497"/>
              <a:gd name="connsiteY57-3082" fmla="*/ 5429240 h 6248398"/>
              <a:gd name="connsiteX58-3083" fmla="*/ 11499893 w 15811497"/>
              <a:gd name="connsiteY58-3084" fmla="*/ 5397454 h 6248398"/>
              <a:gd name="connsiteX59-3085" fmla="*/ 11410607 w 15811497"/>
              <a:gd name="connsiteY59-3086" fmla="*/ 5316305 h 6248398"/>
              <a:gd name="connsiteX60-3087" fmla="*/ 11369912 w 15811497"/>
              <a:gd name="connsiteY60-3088" fmla="*/ 5285874 h 6248398"/>
              <a:gd name="connsiteX61-3089" fmla="*/ 11355656 w 15811497"/>
              <a:gd name="connsiteY61-3090" fmla="*/ 5144675 h 6248398"/>
              <a:gd name="connsiteX62-3091" fmla="*/ 11355656 w 15811497"/>
              <a:gd name="connsiteY62-3092" fmla="*/ 5144675 h 6248398"/>
              <a:gd name="connsiteX63-3093" fmla="*/ 11369912 w 15811497"/>
              <a:gd name="connsiteY63-3094" fmla="*/ 5285874 h 6248398"/>
              <a:gd name="connsiteX64-3095" fmla="*/ 11313816 w 15811497"/>
              <a:gd name="connsiteY64-3096" fmla="*/ 5243926 h 6248398"/>
              <a:gd name="connsiteX65-3097" fmla="*/ 11210151 w 15811497"/>
              <a:gd name="connsiteY65-3098" fmla="*/ 5180948 h 6248398"/>
              <a:gd name="connsiteX66-3099" fmla="*/ 11209761 w 15811497"/>
              <a:gd name="connsiteY66-3100" fmla="*/ 5180760 h 6248398"/>
              <a:gd name="connsiteX67-3101" fmla="*/ 11096041 w 15811497"/>
              <a:gd name="connsiteY67-3102" fmla="*/ 5077404 h 6248398"/>
              <a:gd name="connsiteX68-3103" fmla="*/ 11063094 w 15811497"/>
              <a:gd name="connsiteY68-3104" fmla="*/ 5041153 h 6248398"/>
              <a:gd name="connsiteX69-3105" fmla="*/ 11063091 w 15811497"/>
              <a:gd name="connsiteY69-3106" fmla="*/ 5041152 h 6248398"/>
              <a:gd name="connsiteX70-3107" fmla="*/ 11096040 w 15811497"/>
              <a:gd name="connsiteY70-3108" fmla="*/ 5077404 h 6248398"/>
              <a:gd name="connsiteX71-3109" fmla="*/ 11209760 w 15811497"/>
              <a:gd name="connsiteY71-3110" fmla="*/ 5180760 h 6248398"/>
              <a:gd name="connsiteX72-3111" fmla="*/ 11100244 w 15811497"/>
              <a:gd name="connsiteY72-3112" fmla="*/ 5128004 h 6248398"/>
              <a:gd name="connsiteX73-3113" fmla="*/ 10610846 w 15811497"/>
              <a:gd name="connsiteY73-3114" fmla="*/ 5029199 h 6248398"/>
              <a:gd name="connsiteX74-3115" fmla="*/ 9640652 w 15811497"/>
              <a:gd name="connsiteY74-3116" fmla="*/ 5486739 h 6248398"/>
              <a:gd name="connsiteX75-3117" fmla="*/ 9628722 w 15811497"/>
              <a:gd name="connsiteY75-3118" fmla="*/ 5502693 h 6248398"/>
              <a:gd name="connsiteX76-3119" fmla="*/ 9568273 w 15811497"/>
              <a:gd name="connsiteY76-3120" fmla="*/ 5583530 h 6248398"/>
              <a:gd name="connsiteX77-3121" fmla="*/ 9535504 w 15811497"/>
              <a:gd name="connsiteY77-3122" fmla="*/ 5637470 h 6248398"/>
              <a:gd name="connsiteX78-3123" fmla="*/ 9535505 w 15811497"/>
              <a:gd name="connsiteY78-3124" fmla="*/ 5637470 h 6248398"/>
              <a:gd name="connsiteX79-3125" fmla="*/ 9568273 w 15811497"/>
              <a:gd name="connsiteY79-3126" fmla="*/ 5583531 h 6248398"/>
              <a:gd name="connsiteX80-3127" fmla="*/ 9628722 w 15811497"/>
              <a:gd name="connsiteY80-3128" fmla="*/ 5502694 h 6248398"/>
              <a:gd name="connsiteX81-3129" fmla="*/ 9563485 w 15811497"/>
              <a:gd name="connsiteY81-3130" fmla="*/ 5610078 h 6248398"/>
              <a:gd name="connsiteX82-3131" fmla="*/ 9542221 w 15811497"/>
              <a:gd name="connsiteY82-3132" fmla="*/ 5638514 h 6248398"/>
              <a:gd name="connsiteX83-3133" fmla="*/ 9504352 w 15811497"/>
              <a:gd name="connsiteY83-3134" fmla="*/ 5689156 h 6248398"/>
              <a:gd name="connsiteX84-3135" fmla="*/ 9480140 w 15811497"/>
              <a:gd name="connsiteY84-3136" fmla="*/ 5721533 h 6248398"/>
              <a:gd name="connsiteX85-3137" fmla="*/ 8362947 w 15811497"/>
              <a:gd name="connsiteY85-3138" fmla="*/ 6248398 h 6248398"/>
              <a:gd name="connsiteX86-3139" fmla="*/ 7028922 w 15811497"/>
              <a:gd name="connsiteY86-3140" fmla="*/ 5364147 h 6248398"/>
              <a:gd name="connsiteX87-3141" fmla="*/ 6990513 w 15811497"/>
              <a:gd name="connsiteY87-3142" fmla="*/ 5259205 h 6248398"/>
              <a:gd name="connsiteX88-3143" fmla="*/ 6990512 w 15811497"/>
              <a:gd name="connsiteY88-3144" fmla="*/ 5259199 h 6248398"/>
              <a:gd name="connsiteX89-3145" fmla="*/ 6983676 w 15811497"/>
              <a:gd name="connsiteY89-3146" fmla="*/ 5240519 h 6248398"/>
              <a:gd name="connsiteX90-3147" fmla="*/ 6983673 w 15811497"/>
              <a:gd name="connsiteY90-3148" fmla="*/ 5240519 h 6248398"/>
              <a:gd name="connsiteX91-3149" fmla="*/ 6980236 w 15811497"/>
              <a:gd name="connsiteY91-3150" fmla="*/ 5231130 h 6248398"/>
              <a:gd name="connsiteX92-3151" fmla="*/ 6978859 w 15811497"/>
              <a:gd name="connsiteY92-3152" fmla="*/ 5225774 h 6248398"/>
              <a:gd name="connsiteX93-3153" fmla="*/ 6984291 w 15811497"/>
              <a:gd name="connsiteY93-3154" fmla="*/ 5240614 h 6248398"/>
              <a:gd name="connsiteX94-3155" fmla="*/ 6984292 w 15811497"/>
              <a:gd name="connsiteY94-3156" fmla="*/ 5240614 h 6248398"/>
              <a:gd name="connsiteX95-3157" fmla="*/ 6978860 w 15811497"/>
              <a:gd name="connsiteY95-3158" fmla="*/ 5225773 h 6248398"/>
              <a:gd name="connsiteX96-3159" fmla="*/ 6944562 w 15811497"/>
              <a:gd name="connsiteY96-3160" fmla="*/ 5092380 h 6248398"/>
              <a:gd name="connsiteX97-3161" fmla="*/ 6924183 w 15811497"/>
              <a:gd name="connsiteY97-3162" fmla="*/ 4890225 h 6248398"/>
              <a:gd name="connsiteX98-3163" fmla="*/ 6924182 w 15811497"/>
              <a:gd name="connsiteY98-3164" fmla="*/ 4890225 h 6248398"/>
              <a:gd name="connsiteX99-3165" fmla="*/ 6944561 w 15811497"/>
              <a:gd name="connsiteY99-3166" fmla="*/ 5092380 h 6248398"/>
              <a:gd name="connsiteX100-3167" fmla="*/ 6978860 w 15811497"/>
              <a:gd name="connsiteY100-3168" fmla="*/ 5225773 h 6248398"/>
              <a:gd name="connsiteX101-3169" fmla="*/ 6948299 w 15811497"/>
              <a:gd name="connsiteY101-3170" fmla="*/ 5142273 h 6248398"/>
              <a:gd name="connsiteX102-3171" fmla="*/ 5829297 w 15811497"/>
              <a:gd name="connsiteY102-3172" fmla="*/ 4400549 h 6248398"/>
              <a:gd name="connsiteX103-3173" fmla="*/ 5056802 w 15811497"/>
              <a:gd name="connsiteY103-3174" fmla="*/ 4677867 h 6248398"/>
              <a:gd name="connsiteX104-3175" fmla="*/ 5022517 w 15811497"/>
              <a:gd name="connsiteY104-3176" fmla="*/ 4709027 h 6248398"/>
              <a:gd name="connsiteX105-3177" fmla="*/ 5022515 w 15811497"/>
              <a:gd name="connsiteY105-3178" fmla="*/ 4709029 h 6248398"/>
              <a:gd name="connsiteX106-3179" fmla="*/ 5022510 w 15811497"/>
              <a:gd name="connsiteY106-3180" fmla="*/ 4709033 h 6248398"/>
              <a:gd name="connsiteX107-3181" fmla="*/ 4924198 w 15811497"/>
              <a:gd name="connsiteY107-3182" fmla="*/ 4840507 h 6248398"/>
              <a:gd name="connsiteX108-3183" fmla="*/ 4914898 w 15811497"/>
              <a:gd name="connsiteY108-3184" fmla="*/ 4838698 h 6248398"/>
              <a:gd name="connsiteX109-3185" fmla="*/ 4914898 w 15811497"/>
              <a:gd name="connsiteY109-3186" fmla="*/ 4838699 h 6248398"/>
              <a:gd name="connsiteX110-3187" fmla="*/ 4924199 w 15811497"/>
              <a:gd name="connsiteY110-3188" fmla="*/ 4840508 h 6248398"/>
              <a:gd name="connsiteX111-3189" fmla="*/ 4893736 w 15811497"/>
              <a:gd name="connsiteY111-3190" fmla="*/ 4881247 h 6248398"/>
              <a:gd name="connsiteX112-3191" fmla="*/ 4778482 w 15811497"/>
              <a:gd name="connsiteY112-3192" fmla="*/ 5008058 h 6248398"/>
              <a:gd name="connsiteX113-3193" fmla="*/ 4778482 w 15811497"/>
              <a:gd name="connsiteY113-3194" fmla="*/ 5008057 h 6248398"/>
              <a:gd name="connsiteX114-3195" fmla="*/ 4715455 w 15811497"/>
              <a:gd name="connsiteY114-3196" fmla="*/ 5077404 h 6248398"/>
              <a:gd name="connsiteX115-3197" fmla="*/ 2762249 w 15811497"/>
              <a:gd name="connsiteY115-3198" fmla="*/ 5886448 h 6248398"/>
              <a:gd name="connsiteX116-3199" fmla="*/ 0 w 15811497"/>
              <a:gd name="connsiteY116-3200" fmla="*/ 3124198 h 6248398"/>
              <a:gd name="connsiteX117-3201" fmla="*/ 2762249 w 15811497"/>
              <a:gd name="connsiteY117-3202" fmla="*/ 361949 h 6248398"/>
              <a:gd name="connsiteX118-3203" fmla="*/ 4078902 w 15811497"/>
              <a:gd name="connsiteY118-3204" fmla="*/ 695338 h 6248398"/>
              <a:gd name="connsiteX119-3205" fmla="*/ 4261443 w 15811497"/>
              <a:gd name="connsiteY119-3206" fmla="*/ 806235 h 6248398"/>
              <a:gd name="connsiteX120-3207" fmla="*/ 4409044 w 15811497"/>
              <a:gd name="connsiteY120-3208" fmla="*/ 910268 h 6248398"/>
              <a:gd name="connsiteX121-3209" fmla="*/ 4612477 w 15811497"/>
              <a:gd name="connsiteY121-3210" fmla="*/ 1077402 h 6248398"/>
              <a:gd name="connsiteX122-3211" fmla="*/ 4612478 w 15811497"/>
              <a:gd name="connsiteY122-3212" fmla="*/ 1077403 h 6248398"/>
              <a:gd name="connsiteX123-3213" fmla="*/ 4715454 w 15811497"/>
              <a:gd name="connsiteY123-3214" fmla="*/ 1170993 h 6248398"/>
              <a:gd name="connsiteX124-3215" fmla="*/ 4701725 w 15811497"/>
              <a:gd name="connsiteY124-3216" fmla="*/ 1120394 h 6248398"/>
              <a:gd name="connsiteX125-3217" fmla="*/ 5191122 w 15811497"/>
              <a:gd name="connsiteY125-3218" fmla="*/ 1219199 h 6248398"/>
              <a:gd name="connsiteX126-3219" fmla="*/ 6161317 w 15811497"/>
              <a:gd name="connsiteY126-3220" fmla="*/ 761659 h 6248398"/>
              <a:gd name="connsiteX127-3221" fmla="*/ 6224019 w 15811497"/>
              <a:gd name="connsiteY127-3222" fmla="*/ 677808 h 6248398"/>
              <a:gd name="connsiteX128-3223" fmla="*/ 6175489 w 15811497"/>
              <a:gd name="connsiteY128-3224" fmla="*/ 757691 h 6248398"/>
              <a:gd name="connsiteX129-3225" fmla="*/ 6175489 w 15811497"/>
              <a:gd name="connsiteY129-3226" fmla="*/ 757692 h 6248398"/>
              <a:gd name="connsiteX130-3227" fmla="*/ 6224020 w 15811497"/>
              <a:gd name="connsiteY130-3228" fmla="*/ 677809 h 6248398"/>
              <a:gd name="connsiteX131-3229" fmla="*/ 6233696 w 15811497"/>
              <a:gd name="connsiteY131-3230" fmla="*/ 664869 h 6248398"/>
              <a:gd name="connsiteX132-3231" fmla="*/ 6252611 w 15811497"/>
              <a:gd name="connsiteY132-3232" fmla="*/ 633734 h 6248398"/>
              <a:gd name="connsiteX133-3233" fmla="*/ 6252610 w 15811497"/>
              <a:gd name="connsiteY133-3234" fmla="*/ 633734 h 6248398"/>
              <a:gd name="connsiteX134-3235" fmla="*/ 6233696 w 15811497"/>
              <a:gd name="connsiteY134-3236" fmla="*/ 664868 h 6248398"/>
              <a:gd name="connsiteX135-3237" fmla="*/ 6224019 w 15811497"/>
              <a:gd name="connsiteY135-3238" fmla="*/ 677808 h 6248398"/>
              <a:gd name="connsiteX136-3239" fmla="*/ 6248008 w 15811497"/>
              <a:gd name="connsiteY136-3240" fmla="*/ 638320 h 6248398"/>
              <a:gd name="connsiteX137-3241" fmla="*/ 6251291 w 15811497"/>
              <a:gd name="connsiteY137-3242" fmla="*/ 633930 h 6248398"/>
              <a:gd name="connsiteX138-3243" fmla="*/ 6251293 w 15811497"/>
              <a:gd name="connsiteY138-3244" fmla="*/ 633929 h 6248398"/>
              <a:gd name="connsiteX139-3245" fmla="*/ 6257683 w 15811497"/>
              <a:gd name="connsiteY139-3246" fmla="*/ 625384 h 6248398"/>
              <a:gd name="connsiteX140-3247" fmla="*/ 6257686 w 15811497"/>
              <a:gd name="connsiteY140-3248" fmla="*/ 625380 h 6248398"/>
              <a:gd name="connsiteX141-3249" fmla="*/ 6331355 w 15811497"/>
              <a:gd name="connsiteY141-3250" fmla="*/ 526865 h 6248398"/>
              <a:gd name="connsiteX142-3251" fmla="*/ 7448548 w 15811497"/>
              <a:gd name="connsiteY142-3252" fmla="*/ 0 h 6248398"/>
              <a:gd name="connsiteX0-3253" fmla="*/ 11209760 w 15811497"/>
              <a:gd name="connsiteY0-3254" fmla="*/ 5180760 h 6248398"/>
              <a:gd name="connsiteX1-3255" fmla="*/ 11210150 w 15811497"/>
              <a:gd name="connsiteY1-3256" fmla="*/ 5180948 h 6248398"/>
              <a:gd name="connsiteX2-3257" fmla="*/ 11313815 w 15811497"/>
              <a:gd name="connsiteY2-3258" fmla="*/ 5243926 h 6248398"/>
              <a:gd name="connsiteX3-3259" fmla="*/ 11369911 w 15811497"/>
              <a:gd name="connsiteY3-3260" fmla="*/ 5285874 h 6248398"/>
              <a:gd name="connsiteX4-3261" fmla="*/ 11410606 w 15811497"/>
              <a:gd name="connsiteY4-3262" fmla="*/ 5316305 h 6248398"/>
              <a:gd name="connsiteX5-3263" fmla="*/ 11499892 w 15811497"/>
              <a:gd name="connsiteY5-3264" fmla="*/ 5397454 h 6248398"/>
              <a:gd name="connsiteX6-3265" fmla="*/ 11528781 w 15811497"/>
              <a:gd name="connsiteY6-3266" fmla="*/ 5429240 h 6248398"/>
              <a:gd name="connsiteX7-3267" fmla="*/ 11504846 w 15811497"/>
              <a:gd name="connsiteY7-3268" fmla="*/ 5414699 h 6248398"/>
              <a:gd name="connsiteX8-3269" fmla="*/ 11371717 w 15811497"/>
              <a:gd name="connsiteY8-3270" fmla="*/ 5315148 h 6248398"/>
              <a:gd name="connsiteX9-3271" fmla="*/ 11292198 w 15811497"/>
              <a:gd name="connsiteY9-3272" fmla="*/ 5255685 h 6248398"/>
              <a:gd name="connsiteX10-3273" fmla="*/ 11209760 w 15811497"/>
              <a:gd name="connsiteY10-3274" fmla="*/ 5180760 h 6248398"/>
              <a:gd name="connsiteX11-3275" fmla="*/ 4892179 w 15811497"/>
              <a:gd name="connsiteY11-3276" fmla="*/ 4842491 h 6248398"/>
              <a:gd name="connsiteX12-3277" fmla="*/ 4892178 w 15811497"/>
              <a:gd name="connsiteY12-3278" fmla="*/ 4842492 h 6248398"/>
              <a:gd name="connsiteX13-3279" fmla="*/ 4885192 w 15811497"/>
              <a:gd name="connsiteY13-3280" fmla="*/ 4851834 h 6248398"/>
              <a:gd name="connsiteX14-3281" fmla="*/ 4892179 w 15811497"/>
              <a:gd name="connsiteY14-3282" fmla="*/ 4842491 h 6248398"/>
              <a:gd name="connsiteX15-3283" fmla="*/ 8767766 w 15811497"/>
              <a:gd name="connsiteY15-3284" fmla="*/ 853515 h 6248398"/>
              <a:gd name="connsiteX16-3285" fmla="*/ 8782572 w 15811497"/>
              <a:gd name="connsiteY16-3286" fmla="*/ 884251 h 6248398"/>
              <a:gd name="connsiteX17-3287" fmla="*/ 8812281 w 15811497"/>
              <a:gd name="connsiteY17-3288" fmla="*/ 965420 h 6248398"/>
              <a:gd name="connsiteX18-3289" fmla="*/ 8831257 w 15811497"/>
              <a:gd name="connsiteY18-3290" fmla="*/ 1017268 h 6248398"/>
              <a:gd name="connsiteX19-3291" fmla="*/ 8860452 w 15811497"/>
              <a:gd name="connsiteY19-3292" fmla="*/ 1130811 h 6248398"/>
              <a:gd name="connsiteX20-3293" fmla="*/ 8839383 w 15811497"/>
              <a:gd name="connsiteY20-3294" fmla="*/ 1087075 h 6248398"/>
              <a:gd name="connsiteX21-3295" fmla="*/ 8798546 w 15811497"/>
              <a:gd name="connsiteY21-3296" fmla="*/ 975498 h 6248398"/>
              <a:gd name="connsiteX22-3297" fmla="*/ 8795375 w 15811497"/>
              <a:gd name="connsiteY22-3298" fmla="*/ 963167 h 6248398"/>
              <a:gd name="connsiteX23-3299" fmla="*/ 8768620 w 15811497"/>
              <a:gd name="connsiteY23-3300" fmla="*/ 859114 h 6248398"/>
              <a:gd name="connsiteX24-3301" fmla="*/ 8767766 w 15811497"/>
              <a:gd name="connsiteY24-3302" fmla="*/ 853515 h 6248398"/>
              <a:gd name="connsiteX25-3303" fmla="*/ 7448548 w 15811497"/>
              <a:gd name="connsiteY25-3304" fmla="*/ 0 h 6248398"/>
              <a:gd name="connsiteX26-3305" fmla="*/ 8721604 w 15811497"/>
              <a:gd name="connsiteY26-3306" fmla="*/ 757692 h 6248398"/>
              <a:gd name="connsiteX27-3307" fmla="*/ 8767765 w 15811497"/>
              <a:gd name="connsiteY27-3308" fmla="*/ 853515 h 6248398"/>
              <a:gd name="connsiteX28-3309" fmla="*/ 8768619 w 15811497"/>
              <a:gd name="connsiteY28-3310" fmla="*/ 859114 h 6248398"/>
              <a:gd name="connsiteX29-3311" fmla="*/ 8795374 w 15811497"/>
              <a:gd name="connsiteY29-3312" fmla="*/ 963167 h 6248398"/>
              <a:gd name="connsiteX30-3313" fmla="*/ 8798545 w 15811497"/>
              <a:gd name="connsiteY30-3314" fmla="*/ 975499 h 6248398"/>
              <a:gd name="connsiteX31-3315" fmla="*/ 8839382 w 15811497"/>
              <a:gd name="connsiteY31-3316" fmla="*/ 1087076 h 6248398"/>
              <a:gd name="connsiteX32-3317" fmla="*/ 8860451 w 15811497"/>
              <a:gd name="connsiteY32-3318" fmla="*/ 1130812 h 6248398"/>
              <a:gd name="connsiteX33-3319" fmla="*/ 8866932 w 15811497"/>
              <a:gd name="connsiteY33-3320" fmla="*/ 1156018 h 6248398"/>
              <a:gd name="connsiteX34-3321" fmla="*/ 8890522 w 15811497"/>
              <a:gd name="connsiteY34-3322" fmla="*/ 1193234 h 6248398"/>
              <a:gd name="connsiteX35-3323" fmla="*/ 9958384 w 15811497"/>
              <a:gd name="connsiteY35-3324" fmla="*/ 1828798 h 6248398"/>
              <a:gd name="connsiteX36-3325" fmla="*/ 10895504 w 15811497"/>
              <a:gd name="connsiteY36-3326" fmla="*/ 1386857 h 6248398"/>
              <a:gd name="connsiteX37-3327" fmla="*/ 10927290 w 15811497"/>
              <a:gd name="connsiteY37-3328" fmla="*/ 1344350 h 6248398"/>
              <a:gd name="connsiteX38-3329" fmla="*/ 10936907 w 15811497"/>
              <a:gd name="connsiteY38-3330" fmla="*/ 1346082 h 6248398"/>
              <a:gd name="connsiteX39-3331" fmla="*/ 10917759 w 15811497"/>
              <a:gd name="connsiteY39-3332" fmla="*/ 1367151 h 6248398"/>
              <a:gd name="connsiteX40-3333" fmla="*/ 10545015 w 15811497"/>
              <a:gd name="connsiteY40-3334" fmla="*/ 1956940 h 6248398"/>
              <a:gd name="connsiteX41-3335" fmla="*/ 10521911 w 15811497"/>
              <a:gd name="connsiteY41-3336" fmla="*/ 2012524 h 6248398"/>
              <a:gd name="connsiteX42-3337" fmla="*/ 10521913 w 15811497"/>
              <a:gd name="connsiteY42-3338" fmla="*/ 2012521 h 6248398"/>
              <a:gd name="connsiteX43-3339" fmla="*/ 10545016 w 15811497"/>
              <a:gd name="connsiteY43-3340" fmla="*/ 1956940 h 6248398"/>
              <a:gd name="connsiteX44-3341" fmla="*/ 10917760 w 15811497"/>
              <a:gd name="connsiteY44-3342" fmla="*/ 1367152 h 6248398"/>
              <a:gd name="connsiteX45-3343" fmla="*/ 10936908 w 15811497"/>
              <a:gd name="connsiteY45-3344" fmla="*/ 1346084 h 6248398"/>
              <a:gd name="connsiteX46-3345" fmla="*/ 10972797 w 15811497"/>
              <a:gd name="connsiteY46-3346" fmla="*/ 1352550 h 6248398"/>
              <a:gd name="connsiteX47-3347" fmla="*/ 11002341 w 15811497"/>
              <a:gd name="connsiteY47-3348" fmla="*/ 1645177 h 6248398"/>
              <a:gd name="connsiteX48-3349" fmla="*/ 11002341 w 15811497"/>
              <a:gd name="connsiteY48-3350" fmla="*/ 1645177 h 6248398"/>
              <a:gd name="connsiteX49-3351" fmla="*/ 10972797 w 15811497"/>
              <a:gd name="connsiteY49-3352" fmla="*/ 1352549 h 6248398"/>
              <a:gd name="connsiteX50-3353" fmla="*/ 10936908 w 15811497"/>
              <a:gd name="connsiteY50-3354" fmla="*/ 1346083 h 6248398"/>
              <a:gd name="connsiteX51-3355" fmla="*/ 11096041 w 15811497"/>
              <a:gd name="connsiteY51-3356" fmla="*/ 1170993 h 6248398"/>
              <a:gd name="connsiteX52-3357" fmla="*/ 13049247 w 15811497"/>
              <a:gd name="connsiteY52-3358" fmla="*/ 361949 h 6248398"/>
              <a:gd name="connsiteX53-3359" fmla="*/ 15811497 w 15811497"/>
              <a:gd name="connsiteY53-3360" fmla="*/ 3124198 h 6248398"/>
              <a:gd name="connsiteX54-3361" fmla="*/ 13049247 w 15811497"/>
              <a:gd name="connsiteY54-3362" fmla="*/ 5886448 h 6248398"/>
              <a:gd name="connsiteX55-3363" fmla="*/ 11732594 w 15811497"/>
              <a:gd name="connsiteY55-3364" fmla="*/ 5553059 h 6248398"/>
              <a:gd name="connsiteX56-3365" fmla="*/ 11528782 w 15811497"/>
              <a:gd name="connsiteY56-3366" fmla="*/ 5429240 h 6248398"/>
              <a:gd name="connsiteX57-3367" fmla="*/ 11499893 w 15811497"/>
              <a:gd name="connsiteY57-3368" fmla="*/ 5397454 h 6248398"/>
              <a:gd name="connsiteX58-3369" fmla="*/ 11410607 w 15811497"/>
              <a:gd name="connsiteY58-3370" fmla="*/ 5316305 h 6248398"/>
              <a:gd name="connsiteX59-3371" fmla="*/ 11369912 w 15811497"/>
              <a:gd name="connsiteY59-3372" fmla="*/ 5285874 h 6248398"/>
              <a:gd name="connsiteX60-3373" fmla="*/ 11355656 w 15811497"/>
              <a:gd name="connsiteY60-3374" fmla="*/ 5144675 h 6248398"/>
              <a:gd name="connsiteX61-3375" fmla="*/ 11355656 w 15811497"/>
              <a:gd name="connsiteY61-3376" fmla="*/ 5144675 h 6248398"/>
              <a:gd name="connsiteX62-3377" fmla="*/ 11369912 w 15811497"/>
              <a:gd name="connsiteY62-3378" fmla="*/ 5285874 h 6248398"/>
              <a:gd name="connsiteX63-3379" fmla="*/ 11313816 w 15811497"/>
              <a:gd name="connsiteY63-3380" fmla="*/ 5243926 h 6248398"/>
              <a:gd name="connsiteX64-3381" fmla="*/ 11210151 w 15811497"/>
              <a:gd name="connsiteY64-3382" fmla="*/ 5180948 h 6248398"/>
              <a:gd name="connsiteX65-3383" fmla="*/ 11209761 w 15811497"/>
              <a:gd name="connsiteY65-3384" fmla="*/ 5180760 h 6248398"/>
              <a:gd name="connsiteX66-3385" fmla="*/ 11096041 w 15811497"/>
              <a:gd name="connsiteY66-3386" fmla="*/ 5077404 h 6248398"/>
              <a:gd name="connsiteX67-3387" fmla="*/ 11063094 w 15811497"/>
              <a:gd name="connsiteY67-3388" fmla="*/ 5041153 h 6248398"/>
              <a:gd name="connsiteX68-3389" fmla="*/ 11063091 w 15811497"/>
              <a:gd name="connsiteY68-3390" fmla="*/ 5041152 h 6248398"/>
              <a:gd name="connsiteX69-3391" fmla="*/ 11096040 w 15811497"/>
              <a:gd name="connsiteY69-3392" fmla="*/ 5077404 h 6248398"/>
              <a:gd name="connsiteX70-3393" fmla="*/ 11209760 w 15811497"/>
              <a:gd name="connsiteY70-3394" fmla="*/ 5180760 h 6248398"/>
              <a:gd name="connsiteX71-3395" fmla="*/ 11100244 w 15811497"/>
              <a:gd name="connsiteY71-3396" fmla="*/ 5128004 h 6248398"/>
              <a:gd name="connsiteX72-3397" fmla="*/ 10610846 w 15811497"/>
              <a:gd name="connsiteY72-3398" fmla="*/ 5029199 h 6248398"/>
              <a:gd name="connsiteX73-3399" fmla="*/ 9640652 w 15811497"/>
              <a:gd name="connsiteY73-3400" fmla="*/ 5486739 h 6248398"/>
              <a:gd name="connsiteX74-3401" fmla="*/ 9628722 w 15811497"/>
              <a:gd name="connsiteY74-3402" fmla="*/ 5502693 h 6248398"/>
              <a:gd name="connsiteX75-3403" fmla="*/ 9568273 w 15811497"/>
              <a:gd name="connsiteY75-3404" fmla="*/ 5583530 h 6248398"/>
              <a:gd name="connsiteX76-3405" fmla="*/ 9535504 w 15811497"/>
              <a:gd name="connsiteY76-3406" fmla="*/ 5637470 h 6248398"/>
              <a:gd name="connsiteX77-3407" fmla="*/ 9535505 w 15811497"/>
              <a:gd name="connsiteY77-3408" fmla="*/ 5637470 h 6248398"/>
              <a:gd name="connsiteX78-3409" fmla="*/ 9568273 w 15811497"/>
              <a:gd name="connsiteY78-3410" fmla="*/ 5583531 h 6248398"/>
              <a:gd name="connsiteX79-3411" fmla="*/ 9628722 w 15811497"/>
              <a:gd name="connsiteY79-3412" fmla="*/ 5502694 h 6248398"/>
              <a:gd name="connsiteX80-3413" fmla="*/ 9563485 w 15811497"/>
              <a:gd name="connsiteY80-3414" fmla="*/ 5610078 h 6248398"/>
              <a:gd name="connsiteX81-3415" fmla="*/ 9542221 w 15811497"/>
              <a:gd name="connsiteY81-3416" fmla="*/ 5638514 h 6248398"/>
              <a:gd name="connsiteX82-3417" fmla="*/ 9504352 w 15811497"/>
              <a:gd name="connsiteY82-3418" fmla="*/ 5689156 h 6248398"/>
              <a:gd name="connsiteX83-3419" fmla="*/ 9480140 w 15811497"/>
              <a:gd name="connsiteY83-3420" fmla="*/ 5721533 h 6248398"/>
              <a:gd name="connsiteX84-3421" fmla="*/ 8362947 w 15811497"/>
              <a:gd name="connsiteY84-3422" fmla="*/ 6248398 h 6248398"/>
              <a:gd name="connsiteX85-3423" fmla="*/ 7028922 w 15811497"/>
              <a:gd name="connsiteY85-3424" fmla="*/ 5364147 h 6248398"/>
              <a:gd name="connsiteX86-3425" fmla="*/ 6990513 w 15811497"/>
              <a:gd name="connsiteY86-3426" fmla="*/ 5259205 h 6248398"/>
              <a:gd name="connsiteX87-3427" fmla="*/ 6990512 w 15811497"/>
              <a:gd name="connsiteY87-3428" fmla="*/ 5259199 h 6248398"/>
              <a:gd name="connsiteX88-3429" fmla="*/ 6983676 w 15811497"/>
              <a:gd name="connsiteY88-3430" fmla="*/ 5240519 h 6248398"/>
              <a:gd name="connsiteX89-3431" fmla="*/ 6983673 w 15811497"/>
              <a:gd name="connsiteY89-3432" fmla="*/ 5240519 h 6248398"/>
              <a:gd name="connsiteX90-3433" fmla="*/ 6980236 w 15811497"/>
              <a:gd name="connsiteY90-3434" fmla="*/ 5231130 h 6248398"/>
              <a:gd name="connsiteX91-3435" fmla="*/ 6978859 w 15811497"/>
              <a:gd name="connsiteY91-3436" fmla="*/ 5225774 h 6248398"/>
              <a:gd name="connsiteX92-3437" fmla="*/ 6984291 w 15811497"/>
              <a:gd name="connsiteY92-3438" fmla="*/ 5240614 h 6248398"/>
              <a:gd name="connsiteX93-3439" fmla="*/ 6984292 w 15811497"/>
              <a:gd name="connsiteY93-3440" fmla="*/ 5240614 h 6248398"/>
              <a:gd name="connsiteX94-3441" fmla="*/ 6978860 w 15811497"/>
              <a:gd name="connsiteY94-3442" fmla="*/ 5225773 h 6248398"/>
              <a:gd name="connsiteX95-3443" fmla="*/ 6944562 w 15811497"/>
              <a:gd name="connsiteY95-3444" fmla="*/ 5092380 h 6248398"/>
              <a:gd name="connsiteX96-3445" fmla="*/ 6924183 w 15811497"/>
              <a:gd name="connsiteY96-3446" fmla="*/ 4890225 h 6248398"/>
              <a:gd name="connsiteX97-3447" fmla="*/ 6924182 w 15811497"/>
              <a:gd name="connsiteY97-3448" fmla="*/ 4890225 h 6248398"/>
              <a:gd name="connsiteX98-3449" fmla="*/ 6944561 w 15811497"/>
              <a:gd name="connsiteY98-3450" fmla="*/ 5092380 h 6248398"/>
              <a:gd name="connsiteX99-3451" fmla="*/ 6978860 w 15811497"/>
              <a:gd name="connsiteY99-3452" fmla="*/ 5225773 h 6248398"/>
              <a:gd name="connsiteX100-3453" fmla="*/ 6948299 w 15811497"/>
              <a:gd name="connsiteY100-3454" fmla="*/ 5142273 h 6248398"/>
              <a:gd name="connsiteX101-3455" fmla="*/ 5829297 w 15811497"/>
              <a:gd name="connsiteY101-3456" fmla="*/ 4400549 h 6248398"/>
              <a:gd name="connsiteX102-3457" fmla="*/ 5056802 w 15811497"/>
              <a:gd name="connsiteY102-3458" fmla="*/ 4677867 h 6248398"/>
              <a:gd name="connsiteX103-3459" fmla="*/ 5022517 w 15811497"/>
              <a:gd name="connsiteY103-3460" fmla="*/ 4709027 h 6248398"/>
              <a:gd name="connsiteX104-3461" fmla="*/ 5022515 w 15811497"/>
              <a:gd name="connsiteY104-3462" fmla="*/ 4709029 h 6248398"/>
              <a:gd name="connsiteX105-3463" fmla="*/ 5022510 w 15811497"/>
              <a:gd name="connsiteY105-3464" fmla="*/ 4709033 h 6248398"/>
              <a:gd name="connsiteX106-3465" fmla="*/ 4924198 w 15811497"/>
              <a:gd name="connsiteY106-3466" fmla="*/ 4840507 h 6248398"/>
              <a:gd name="connsiteX107-3467" fmla="*/ 4914898 w 15811497"/>
              <a:gd name="connsiteY107-3468" fmla="*/ 4838698 h 6248398"/>
              <a:gd name="connsiteX108-3469" fmla="*/ 4914898 w 15811497"/>
              <a:gd name="connsiteY108-3470" fmla="*/ 4838699 h 6248398"/>
              <a:gd name="connsiteX109-3471" fmla="*/ 4924199 w 15811497"/>
              <a:gd name="connsiteY109-3472" fmla="*/ 4840508 h 6248398"/>
              <a:gd name="connsiteX110-3473" fmla="*/ 4893736 w 15811497"/>
              <a:gd name="connsiteY110-3474" fmla="*/ 4881247 h 6248398"/>
              <a:gd name="connsiteX111-3475" fmla="*/ 4778482 w 15811497"/>
              <a:gd name="connsiteY111-3476" fmla="*/ 5008058 h 6248398"/>
              <a:gd name="connsiteX112-3477" fmla="*/ 4778482 w 15811497"/>
              <a:gd name="connsiteY112-3478" fmla="*/ 5008057 h 6248398"/>
              <a:gd name="connsiteX113-3479" fmla="*/ 4715455 w 15811497"/>
              <a:gd name="connsiteY113-3480" fmla="*/ 5077404 h 6248398"/>
              <a:gd name="connsiteX114-3481" fmla="*/ 2762249 w 15811497"/>
              <a:gd name="connsiteY114-3482" fmla="*/ 5886448 h 6248398"/>
              <a:gd name="connsiteX115-3483" fmla="*/ 0 w 15811497"/>
              <a:gd name="connsiteY115-3484" fmla="*/ 3124198 h 6248398"/>
              <a:gd name="connsiteX116-3485" fmla="*/ 2762249 w 15811497"/>
              <a:gd name="connsiteY116-3486" fmla="*/ 361949 h 6248398"/>
              <a:gd name="connsiteX117-3487" fmla="*/ 4078902 w 15811497"/>
              <a:gd name="connsiteY117-3488" fmla="*/ 695338 h 6248398"/>
              <a:gd name="connsiteX118-3489" fmla="*/ 4261443 w 15811497"/>
              <a:gd name="connsiteY118-3490" fmla="*/ 806235 h 6248398"/>
              <a:gd name="connsiteX119-3491" fmla="*/ 4409044 w 15811497"/>
              <a:gd name="connsiteY119-3492" fmla="*/ 910268 h 6248398"/>
              <a:gd name="connsiteX120-3493" fmla="*/ 4612477 w 15811497"/>
              <a:gd name="connsiteY120-3494" fmla="*/ 1077402 h 6248398"/>
              <a:gd name="connsiteX121-3495" fmla="*/ 4612478 w 15811497"/>
              <a:gd name="connsiteY121-3496" fmla="*/ 1077403 h 6248398"/>
              <a:gd name="connsiteX122-3497" fmla="*/ 4715454 w 15811497"/>
              <a:gd name="connsiteY122-3498" fmla="*/ 1170993 h 6248398"/>
              <a:gd name="connsiteX123-3499" fmla="*/ 4701725 w 15811497"/>
              <a:gd name="connsiteY123-3500" fmla="*/ 1120394 h 6248398"/>
              <a:gd name="connsiteX124-3501" fmla="*/ 5191122 w 15811497"/>
              <a:gd name="connsiteY124-3502" fmla="*/ 1219199 h 6248398"/>
              <a:gd name="connsiteX125-3503" fmla="*/ 6161317 w 15811497"/>
              <a:gd name="connsiteY125-3504" fmla="*/ 761659 h 6248398"/>
              <a:gd name="connsiteX126-3505" fmla="*/ 6224019 w 15811497"/>
              <a:gd name="connsiteY126-3506" fmla="*/ 677808 h 6248398"/>
              <a:gd name="connsiteX127-3507" fmla="*/ 6175489 w 15811497"/>
              <a:gd name="connsiteY127-3508" fmla="*/ 757691 h 6248398"/>
              <a:gd name="connsiteX128-3509" fmla="*/ 6175489 w 15811497"/>
              <a:gd name="connsiteY128-3510" fmla="*/ 757692 h 6248398"/>
              <a:gd name="connsiteX129-3511" fmla="*/ 6224020 w 15811497"/>
              <a:gd name="connsiteY129-3512" fmla="*/ 677809 h 6248398"/>
              <a:gd name="connsiteX130-3513" fmla="*/ 6233696 w 15811497"/>
              <a:gd name="connsiteY130-3514" fmla="*/ 664869 h 6248398"/>
              <a:gd name="connsiteX131-3515" fmla="*/ 6252611 w 15811497"/>
              <a:gd name="connsiteY131-3516" fmla="*/ 633734 h 6248398"/>
              <a:gd name="connsiteX132-3517" fmla="*/ 6252610 w 15811497"/>
              <a:gd name="connsiteY132-3518" fmla="*/ 633734 h 6248398"/>
              <a:gd name="connsiteX133-3519" fmla="*/ 6233696 w 15811497"/>
              <a:gd name="connsiteY133-3520" fmla="*/ 664868 h 6248398"/>
              <a:gd name="connsiteX134-3521" fmla="*/ 6224019 w 15811497"/>
              <a:gd name="connsiteY134-3522" fmla="*/ 677808 h 6248398"/>
              <a:gd name="connsiteX135-3523" fmla="*/ 6248008 w 15811497"/>
              <a:gd name="connsiteY135-3524" fmla="*/ 638320 h 6248398"/>
              <a:gd name="connsiteX136-3525" fmla="*/ 6251291 w 15811497"/>
              <a:gd name="connsiteY136-3526" fmla="*/ 633930 h 6248398"/>
              <a:gd name="connsiteX137-3527" fmla="*/ 6251293 w 15811497"/>
              <a:gd name="connsiteY137-3528" fmla="*/ 633929 h 6248398"/>
              <a:gd name="connsiteX138-3529" fmla="*/ 6257683 w 15811497"/>
              <a:gd name="connsiteY138-3530" fmla="*/ 625384 h 6248398"/>
              <a:gd name="connsiteX139-3531" fmla="*/ 6257686 w 15811497"/>
              <a:gd name="connsiteY139-3532" fmla="*/ 625380 h 6248398"/>
              <a:gd name="connsiteX140-3533" fmla="*/ 6331355 w 15811497"/>
              <a:gd name="connsiteY140-3534" fmla="*/ 526865 h 6248398"/>
              <a:gd name="connsiteX141-3535" fmla="*/ 7448548 w 15811497"/>
              <a:gd name="connsiteY141-3536" fmla="*/ 0 h 6248398"/>
              <a:gd name="connsiteX0-3537" fmla="*/ 11209760 w 15811497"/>
              <a:gd name="connsiteY0-3538" fmla="*/ 5180760 h 6248398"/>
              <a:gd name="connsiteX1-3539" fmla="*/ 11210150 w 15811497"/>
              <a:gd name="connsiteY1-3540" fmla="*/ 5180948 h 6248398"/>
              <a:gd name="connsiteX2-3541" fmla="*/ 11313815 w 15811497"/>
              <a:gd name="connsiteY2-3542" fmla="*/ 5243926 h 6248398"/>
              <a:gd name="connsiteX3-3543" fmla="*/ 11369911 w 15811497"/>
              <a:gd name="connsiteY3-3544" fmla="*/ 5285874 h 6248398"/>
              <a:gd name="connsiteX4-3545" fmla="*/ 11410606 w 15811497"/>
              <a:gd name="connsiteY4-3546" fmla="*/ 5316305 h 6248398"/>
              <a:gd name="connsiteX5-3547" fmla="*/ 11499892 w 15811497"/>
              <a:gd name="connsiteY5-3548" fmla="*/ 5397454 h 6248398"/>
              <a:gd name="connsiteX6-3549" fmla="*/ 11528781 w 15811497"/>
              <a:gd name="connsiteY6-3550" fmla="*/ 5429240 h 6248398"/>
              <a:gd name="connsiteX7-3551" fmla="*/ 11504846 w 15811497"/>
              <a:gd name="connsiteY7-3552" fmla="*/ 5414699 h 6248398"/>
              <a:gd name="connsiteX8-3553" fmla="*/ 11371717 w 15811497"/>
              <a:gd name="connsiteY8-3554" fmla="*/ 5315148 h 6248398"/>
              <a:gd name="connsiteX9-3555" fmla="*/ 11292198 w 15811497"/>
              <a:gd name="connsiteY9-3556" fmla="*/ 5255685 h 6248398"/>
              <a:gd name="connsiteX10-3557" fmla="*/ 11209760 w 15811497"/>
              <a:gd name="connsiteY10-3558" fmla="*/ 5180760 h 6248398"/>
              <a:gd name="connsiteX11-3559" fmla="*/ 4892179 w 15811497"/>
              <a:gd name="connsiteY11-3560" fmla="*/ 4842491 h 6248398"/>
              <a:gd name="connsiteX12-3561" fmla="*/ 4892178 w 15811497"/>
              <a:gd name="connsiteY12-3562" fmla="*/ 4842492 h 6248398"/>
              <a:gd name="connsiteX13-3563" fmla="*/ 4885192 w 15811497"/>
              <a:gd name="connsiteY13-3564" fmla="*/ 4851834 h 6248398"/>
              <a:gd name="connsiteX14-3565" fmla="*/ 4892179 w 15811497"/>
              <a:gd name="connsiteY14-3566" fmla="*/ 4842491 h 6248398"/>
              <a:gd name="connsiteX15-3567" fmla="*/ 8767766 w 15811497"/>
              <a:gd name="connsiteY15-3568" fmla="*/ 853515 h 6248398"/>
              <a:gd name="connsiteX16-3569" fmla="*/ 8782572 w 15811497"/>
              <a:gd name="connsiteY16-3570" fmla="*/ 884251 h 6248398"/>
              <a:gd name="connsiteX17-3571" fmla="*/ 8812281 w 15811497"/>
              <a:gd name="connsiteY17-3572" fmla="*/ 965420 h 6248398"/>
              <a:gd name="connsiteX18-3573" fmla="*/ 8831257 w 15811497"/>
              <a:gd name="connsiteY18-3574" fmla="*/ 1017268 h 6248398"/>
              <a:gd name="connsiteX19-3575" fmla="*/ 8860452 w 15811497"/>
              <a:gd name="connsiteY19-3576" fmla="*/ 1130811 h 6248398"/>
              <a:gd name="connsiteX20-3577" fmla="*/ 8839383 w 15811497"/>
              <a:gd name="connsiteY20-3578" fmla="*/ 1087075 h 6248398"/>
              <a:gd name="connsiteX21-3579" fmla="*/ 8798546 w 15811497"/>
              <a:gd name="connsiteY21-3580" fmla="*/ 975498 h 6248398"/>
              <a:gd name="connsiteX22-3581" fmla="*/ 8795375 w 15811497"/>
              <a:gd name="connsiteY22-3582" fmla="*/ 963167 h 6248398"/>
              <a:gd name="connsiteX23-3583" fmla="*/ 8768620 w 15811497"/>
              <a:gd name="connsiteY23-3584" fmla="*/ 859114 h 6248398"/>
              <a:gd name="connsiteX24-3585" fmla="*/ 8767766 w 15811497"/>
              <a:gd name="connsiteY24-3586" fmla="*/ 853515 h 6248398"/>
              <a:gd name="connsiteX25-3587" fmla="*/ 7448548 w 15811497"/>
              <a:gd name="connsiteY25-3588" fmla="*/ 0 h 6248398"/>
              <a:gd name="connsiteX26-3589" fmla="*/ 8721604 w 15811497"/>
              <a:gd name="connsiteY26-3590" fmla="*/ 757692 h 6248398"/>
              <a:gd name="connsiteX27-3591" fmla="*/ 8767765 w 15811497"/>
              <a:gd name="connsiteY27-3592" fmla="*/ 853515 h 6248398"/>
              <a:gd name="connsiteX28-3593" fmla="*/ 8768619 w 15811497"/>
              <a:gd name="connsiteY28-3594" fmla="*/ 859114 h 6248398"/>
              <a:gd name="connsiteX29-3595" fmla="*/ 8795374 w 15811497"/>
              <a:gd name="connsiteY29-3596" fmla="*/ 963167 h 6248398"/>
              <a:gd name="connsiteX30-3597" fmla="*/ 8798545 w 15811497"/>
              <a:gd name="connsiteY30-3598" fmla="*/ 975499 h 6248398"/>
              <a:gd name="connsiteX31-3599" fmla="*/ 8839382 w 15811497"/>
              <a:gd name="connsiteY31-3600" fmla="*/ 1087076 h 6248398"/>
              <a:gd name="connsiteX32-3601" fmla="*/ 8866932 w 15811497"/>
              <a:gd name="connsiteY32-3602" fmla="*/ 1156018 h 6248398"/>
              <a:gd name="connsiteX33-3603" fmla="*/ 8890522 w 15811497"/>
              <a:gd name="connsiteY33-3604" fmla="*/ 1193234 h 6248398"/>
              <a:gd name="connsiteX34-3605" fmla="*/ 9958384 w 15811497"/>
              <a:gd name="connsiteY34-3606" fmla="*/ 1828798 h 6248398"/>
              <a:gd name="connsiteX35-3607" fmla="*/ 10895504 w 15811497"/>
              <a:gd name="connsiteY35-3608" fmla="*/ 1386857 h 6248398"/>
              <a:gd name="connsiteX36-3609" fmla="*/ 10927290 w 15811497"/>
              <a:gd name="connsiteY36-3610" fmla="*/ 1344350 h 6248398"/>
              <a:gd name="connsiteX37-3611" fmla="*/ 10936907 w 15811497"/>
              <a:gd name="connsiteY37-3612" fmla="*/ 1346082 h 6248398"/>
              <a:gd name="connsiteX38-3613" fmla="*/ 10917759 w 15811497"/>
              <a:gd name="connsiteY38-3614" fmla="*/ 1367151 h 6248398"/>
              <a:gd name="connsiteX39-3615" fmla="*/ 10545015 w 15811497"/>
              <a:gd name="connsiteY39-3616" fmla="*/ 1956940 h 6248398"/>
              <a:gd name="connsiteX40-3617" fmla="*/ 10521911 w 15811497"/>
              <a:gd name="connsiteY40-3618" fmla="*/ 2012524 h 6248398"/>
              <a:gd name="connsiteX41-3619" fmla="*/ 10521913 w 15811497"/>
              <a:gd name="connsiteY41-3620" fmla="*/ 2012521 h 6248398"/>
              <a:gd name="connsiteX42-3621" fmla="*/ 10545016 w 15811497"/>
              <a:gd name="connsiteY42-3622" fmla="*/ 1956940 h 6248398"/>
              <a:gd name="connsiteX43-3623" fmla="*/ 10917760 w 15811497"/>
              <a:gd name="connsiteY43-3624" fmla="*/ 1367152 h 6248398"/>
              <a:gd name="connsiteX44-3625" fmla="*/ 10936908 w 15811497"/>
              <a:gd name="connsiteY44-3626" fmla="*/ 1346084 h 6248398"/>
              <a:gd name="connsiteX45-3627" fmla="*/ 10972797 w 15811497"/>
              <a:gd name="connsiteY45-3628" fmla="*/ 1352550 h 6248398"/>
              <a:gd name="connsiteX46-3629" fmla="*/ 11002341 w 15811497"/>
              <a:gd name="connsiteY46-3630" fmla="*/ 1645177 h 6248398"/>
              <a:gd name="connsiteX47-3631" fmla="*/ 11002341 w 15811497"/>
              <a:gd name="connsiteY47-3632" fmla="*/ 1645177 h 6248398"/>
              <a:gd name="connsiteX48-3633" fmla="*/ 10972797 w 15811497"/>
              <a:gd name="connsiteY48-3634" fmla="*/ 1352549 h 6248398"/>
              <a:gd name="connsiteX49-3635" fmla="*/ 10936908 w 15811497"/>
              <a:gd name="connsiteY49-3636" fmla="*/ 1346083 h 6248398"/>
              <a:gd name="connsiteX50-3637" fmla="*/ 11096041 w 15811497"/>
              <a:gd name="connsiteY50-3638" fmla="*/ 1170993 h 6248398"/>
              <a:gd name="connsiteX51-3639" fmla="*/ 13049247 w 15811497"/>
              <a:gd name="connsiteY51-3640" fmla="*/ 361949 h 6248398"/>
              <a:gd name="connsiteX52-3641" fmla="*/ 15811497 w 15811497"/>
              <a:gd name="connsiteY52-3642" fmla="*/ 3124198 h 6248398"/>
              <a:gd name="connsiteX53-3643" fmla="*/ 13049247 w 15811497"/>
              <a:gd name="connsiteY53-3644" fmla="*/ 5886448 h 6248398"/>
              <a:gd name="connsiteX54-3645" fmla="*/ 11732594 w 15811497"/>
              <a:gd name="connsiteY54-3646" fmla="*/ 5553059 h 6248398"/>
              <a:gd name="connsiteX55-3647" fmla="*/ 11528782 w 15811497"/>
              <a:gd name="connsiteY55-3648" fmla="*/ 5429240 h 6248398"/>
              <a:gd name="connsiteX56-3649" fmla="*/ 11499893 w 15811497"/>
              <a:gd name="connsiteY56-3650" fmla="*/ 5397454 h 6248398"/>
              <a:gd name="connsiteX57-3651" fmla="*/ 11410607 w 15811497"/>
              <a:gd name="connsiteY57-3652" fmla="*/ 5316305 h 6248398"/>
              <a:gd name="connsiteX58-3653" fmla="*/ 11369912 w 15811497"/>
              <a:gd name="connsiteY58-3654" fmla="*/ 5285874 h 6248398"/>
              <a:gd name="connsiteX59-3655" fmla="*/ 11355656 w 15811497"/>
              <a:gd name="connsiteY59-3656" fmla="*/ 5144675 h 6248398"/>
              <a:gd name="connsiteX60-3657" fmla="*/ 11355656 w 15811497"/>
              <a:gd name="connsiteY60-3658" fmla="*/ 5144675 h 6248398"/>
              <a:gd name="connsiteX61-3659" fmla="*/ 11369912 w 15811497"/>
              <a:gd name="connsiteY61-3660" fmla="*/ 5285874 h 6248398"/>
              <a:gd name="connsiteX62-3661" fmla="*/ 11313816 w 15811497"/>
              <a:gd name="connsiteY62-3662" fmla="*/ 5243926 h 6248398"/>
              <a:gd name="connsiteX63-3663" fmla="*/ 11210151 w 15811497"/>
              <a:gd name="connsiteY63-3664" fmla="*/ 5180948 h 6248398"/>
              <a:gd name="connsiteX64-3665" fmla="*/ 11209761 w 15811497"/>
              <a:gd name="connsiteY64-3666" fmla="*/ 5180760 h 6248398"/>
              <a:gd name="connsiteX65-3667" fmla="*/ 11096041 w 15811497"/>
              <a:gd name="connsiteY65-3668" fmla="*/ 5077404 h 6248398"/>
              <a:gd name="connsiteX66-3669" fmla="*/ 11063094 w 15811497"/>
              <a:gd name="connsiteY66-3670" fmla="*/ 5041153 h 6248398"/>
              <a:gd name="connsiteX67-3671" fmla="*/ 11063091 w 15811497"/>
              <a:gd name="connsiteY67-3672" fmla="*/ 5041152 h 6248398"/>
              <a:gd name="connsiteX68-3673" fmla="*/ 11096040 w 15811497"/>
              <a:gd name="connsiteY68-3674" fmla="*/ 5077404 h 6248398"/>
              <a:gd name="connsiteX69-3675" fmla="*/ 11209760 w 15811497"/>
              <a:gd name="connsiteY69-3676" fmla="*/ 5180760 h 6248398"/>
              <a:gd name="connsiteX70-3677" fmla="*/ 11100244 w 15811497"/>
              <a:gd name="connsiteY70-3678" fmla="*/ 5128004 h 6248398"/>
              <a:gd name="connsiteX71-3679" fmla="*/ 10610846 w 15811497"/>
              <a:gd name="connsiteY71-3680" fmla="*/ 5029199 h 6248398"/>
              <a:gd name="connsiteX72-3681" fmla="*/ 9640652 w 15811497"/>
              <a:gd name="connsiteY72-3682" fmla="*/ 5486739 h 6248398"/>
              <a:gd name="connsiteX73-3683" fmla="*/ 9628722 w 15811497"/>
              <a:gd name="connsiteY73-3684" fmla="*/ 5502693 h 6248398"/>
              <a:gd name="connsiteX74-3685" fmla="*/ 9568273 w 15811497"/>
              <a:gd name="connsiteY74-3686" fmla="*/ 5583530 h 6248398"/>
              <a:gd name="connsiteX75-3687" fmla="*/ 9535504 w 15811497"/>
              <a:gd name="connsiteY75-3688" fmla="*/ 5637470 h 6248398"/>
              <a:gd name="connsiteX76-3689" fmla="*/ 9535505 w 15811497"/>
              <a:gd name="connsiteY76-3690" fmla="*/ 5637470 h 6248398"/>
              <a:gd name="connsiteX77-3691" fmla="*/ 9568273 w 15811497"/>
              <a:gd name="connsiteY77-3692" fmla="*/ 5583531 h 6248398"/>
              <a:gd name="connsiteX78-3693" fmla="*/ 9628722 w 15811497"/>
              <a:gd name="connsiteY78-3694" fmla="*/ 5502694 h 6248398"/>
              <a:gd name="connsiteX79-3695" fmla="*/ 9563485 w 15811497"/>
              <a:gd name="connsiteY79-3696" fmla="*/ 5610078 h 6248398"/>
              <a:gd name="connsiteX80-3697" fmla="*/ 9542221 w 15811497"/>
              <a:gd name="connsiteY80-3698" fmla="*/ 5638514 h 6248398"/>
              <a:gd name="connsiteX81-3699" fmla="*/ 9504352 w 15811497"/>
              <a:gd name="connsiteY81-3700" fmla="*/ 5689156 h 6248398"/>
              <a:gd name="connsiteX82-3701" fmla="*/ 9480140 w 15811497"/>
              <a:gd name="connsiteY82-3702" fmla="*/ 5721533 h 6248398"/>
              <a:gd name="connsiteX83-3703" fmla="*/ 8362947 w 15811497"/>
              <a:gd name="connsiteY83-3704" fmla="*/ 6248398 h 6248398"/>
              <a:gd name="connsiteX84-3705" fmla="*/ 7028922 w 15811497"/>
              <a:gd name="connsiteY84-3706" fmla="*/ 5364147 h 6248398"/>
              <a:gd name="connsiteX85-3707" fmla="*/ 6990513 w 15811497"/>
              <a:gd name="connsiteY85-3708" fmla="*/ 5259205 h 6248398"/>
              <a:gd name="connsiteX86-3709" fmla="*/ 6990512 w 15811497"/>
              <a:gd name="connsiteY86-3710" fmla="*/ 5259199 h 6248398"/>
              <a:gd name="connsiteX87-3711" fmla="*/ 6983676 w 15811497"/>
              <a:gd name="connsiteY87-3712" fmla="*/ 5240519 h 6248398"/>
              <a:gd name="connsiteX88-3713" fmla="*/ 6983673 w 15811497"/>
              <a:gd name="connsiteY88-3714" fmla="*/ 5240519 h 6248398"/>
              <a:gd name="connsiteX89-3715" fmla="*/ 6980236 w 15811497"/>
              <a:gd name="connsiteY89-3716" fmla="*/ 5231130 h 6248398"/>
              <a:gd name="connsiteX90-3717" fmla="*/ 6978859 w 15811497"/>
              <a:gd name="connsiteY90-3718" fmla="*/ 5225774 h 6248398"/>
              <a:gd name="connsiteX91-3719" fmla="*/ 6984291 w 15811497"/>
              <a:gd name="connsiteY91-3720" fmla="*/ 5240614 h 6248398"/>
              <a:gd name="connsiteX92-3721" fmla="*/ 6984292 w 15811497"/>
              <a:gd name="connsiteY92-3722" fmla="*/ 5240614 h 6248398"/>
              <a:gd name="connsiteX93-3723" fmla="*/ 6978860 w 15811497"/>
              <a:gd name="connsiteY93-3724" fmla="*/ 5225773 h 6248398"/>
              <a:gd name="connsiteX94-3725" fmla="*/ 6944562 w 15811497"/>
              <a:gd name="connsiteY94-3726" fmla="*/ 5092380 h 6248398"/>
              <a:gd name="connsiteX95-3727" fmla="*/ 6924183 w 15811497"/>
              <a:gd name="connsiteY95-3728" fmla="*/ 4890225 h 6248398"/>
              <a:gd name="connsiteX96-3729" fmla="*/ 6924182 w 15811497"/>
              <a:gd name="connsiteY96-3730" fmla="*/ 4890225 h 6248398"/>
              <a:gd name="connsiteX97-3731" fmla="*/ 6944561 w 15811497"/>
              <a:gd name="connsiteY97-3732" fmla="*/ 5092380 h 6248398"/>
              <a:gd name="connsiteX98-3733" fmla="*/ 6978860 w 15811497"/>
              <a:gd name="connsiteY98-3734" fmla="*/ 5225773 h 6248398"/>
              <a:gd name="connsiteX99-3735" fmla="*/ 6948299 w 15811497"/>
              <a:gd name="connsiteY99-3736" fmla="*/ 5142273 h 6248398"/>
              <a:gd name="connsiteX100-3737" fmla="*/ 5829297 w 15811497"/>
              <a:gd name="connsiteY100-3738" fmla="*/ 4400549 h 6248398"/>
              <a:gd name="connsiteX101-3739" fmla="*/ 5056802 w 15811497"/>
              <a:gd name="connsiteY101-3740" fmla="*/ 4677867 h 6248398"/>
              <a:gd name="connsiteX102-3741" fmla="*/ 5022517 w 15811497"/>
              <a:gd name="connsiteY102-3742" fmla="*/ 4709027 h 6248398"/>
              <a:gd name="connsiteX103-3743" fmla="*/ 5022515 w 15811497"/>
              <a:gd name="connsiteY103-3744" fmla="*/ 4709029 h 6248398"/>
              <a:gd name="connsiteX104-3745" fmla="*/ 5022510 w 15811497"/>
              <a:gd name="connsiteY104-3746" fmla="*/ 4709033 h 6248398"/>
              <a:gd name="connsiteX105-3747" fmla="*/ 4924198 w 15811497"/>
              <a:gd name="connsiteY105-3748" fmla="*/ 4840507 h 6248398"/>
              <a:gd name="connsiteX106-3749" fmla="*/ 4914898 w 15811497"/>
              <a:gd name="connsiteY106-3750" fmla="*/ 4838698 h 6248398"/>
              <a:gd name="connsiteX107-3751" fmla="*/ 4914898 w 15811497"/>
              <a:gd name="connsiteY107-3752" fmla="*/ 4838699 h 6248398"/>
              <a:gd name="connsiteX108-3753" fmla="*/ 4924199 w 15811497"/>
              <a:gd name="connsiteY108-3754" fmla="*/ 4840508 h 6248398"/>
              <a:gd name="connsiteX109-3755" fmla="*/ 4893736 w 15811497"/>
              <a:gd name="connsiteY109-3756" fmla="*/ 4881247 h 6248398"/>
              <a:gd name="connsiteX110-3757" fmla="*/ 4778482 w 15811497"/>
              <a:gd name="connsiteY110-3758" fmla="*/ 5008058 h 6248398"/>
              <a:gd name="connsiteX111-3759" fmla="*/ 4778482 w 15811497"/>
              <a:gd name="connsiteY111-3760" fmla="*/ 5008057 h 6248398"/>
              <a:gd name="connsiteX112-3761" fmla="*/ 4715455 w 15811497"/>
              <a:gd name="connsiteY112-3762" fmla="*/ 5077404 h 6248398"/>
              <a:gd name="connsiteX113-3763" fmla="*/ 2762249 w 15811497"/>
              <a:gd name="connsiteY113-3764" fmla="*/ 5886448 h 6248398"/>
              <a:gd name="connsiteX114-3765" fmla="*/ 0 w 15811497"/>
              <a:gd name="connsiteY114-3766" fmla="*/ 3124198 h 6248398"/>
              <a:gd name="connsiteX115-3767" fmla="*/ 2762249 w 15811497"/>
              <a:gd name="connsiteY115-3768" fmla="*/ 361949 h 6248398"/>
              <a:gd name="connsiteX116-3769" fmla="*/ 4078902 w 15811497"/>
              <a:gd name="connsiteY116-3770" fmla="*/ 695338 h 6248398"/>
              <a:gd name="connsiteX117-3771" fmla="*/ 4261443 w 15811497"/>
              <a:gd name="connsiteY117-3772" fmla="*/ 806235 h 6248398"/>
              <a:gd name="connsiteX118-3773" fmla="*/ 4409044 w 15811497"/>
              <a:gd name="connsiteY118-3774" fmla="*/ 910268 h 6248398"/>
              <a:gd name="connsiteX119-3775" fmla="*/ 4612477 w 15811497"/>
              <a:gd name="connsiteY119-3776" fmla="*/ 1077402 h 6248398"/>
              <a:gd name="connsiteX120-3777" fmla="*/ 4612478 w 15811497"/>
              <a:gd name="connsiteY120-3778" fmla="*/ 1077403 h 6248398"/>
              <a:gd name="connsiteX121-3779" fmla="*/ 4715454 w 15811497"/>
              <a:gd name="connsiteY121-3780" fmla="*/ 1170993 h 6248398"/>
              <a:gd name="connsiteX122-3781" fmla="*/ 4701725 w 15811497"/>
              <a:gd name="connsiteY122-3782" fmla="*/ 1120394 h 6248398"/>
              <a:gd name="connsiteX123-3783" fmla="*/ 5191122 w 15811497"/>
              <a:gd name="connsiteY123-3784" fmla="*/ 1219199 h 6248398"/>
              <a:gd name="connsiteX124-3785" fmla="*/ 6161317 w 15811497"/>
              <a:gd name="connsiteY124-3786" fmla="*/ 761659 h 6248398"/>
              <a:gd name="connsiteX125-3787" fmla="*/ 6224019 w 15811497"/>
              <a:gd name="connsiteY125-3788" fmla="*/ 677808 h 6248398"/>
              <a:gd name="connsiteX126-3789" fmla="*/ 6175489 w 15811497"/>
              <a:gd name="connsiteY126-3790" fmla="*/ 757691 h 6248398"/>
              <a:gd name="connsiteX127-3791" fmla="*/ 6175489 w 15811497"/>
              <a:gd name="connsiteY127-3792" fmla="*/ 757692 h 6248398"/>
              <a:gd name="connsiteX128-3793" fmla="*/ 6224020 w 15811497"/>
              <a:gd name="connsiteY128-3794" fmla="*/ 677809 h 6248398"/>
              <a:gd name="connsiteX129-3795" fmla="*/ 6233696 w 15811497"/>
              <a:gd name="connsiteY129-3796" fmla="*/ 664869 h 6248398"/>
              <a:gd name="connsiteX130-3797" fmla="*/ 6252611 w 15811497"/>
              <a:gd name="connsiteY130-3798" fmla="*/ 633734 h 6248398"/>
              <a:gd name="connsiteX131-3799" fmla="*/ 6252610 w 15811497"/>
              <a:gd name="connsiteY131-3800" fmla="*/ 633734 h 6248398"/>
              <a:gd name="connsiteX132-3801" fmla="*/ 6233696 w 15811497"/>
              <a:gd name="connsiteY132-3802" fmla="*/ 664868 h 6248398"/>
              <a:gd name="connsiteX133-3803" fmla="*/ 6224019 w 15811497"/>
              <a:gd name="connsiteY133-3804" fmla="*/ 677808 h 6248398"/>
              <a:gd name="connsiteX134-3805" fmla="*/ 6248008 w 15811497"/>
              <a:gd name="connsiteY134-3806" fmla="*/ 638320 h 6248398"/>
              <a:gd name="connsiteX135-3807" fmla="*/ 6251291 w 15811497"/>
              <a:gd name="connsiteY135-3808" fmla="*/ 633930 h 6248398"/>
              <a:gd name="connsiteX136-3809" fmla="*/ 6251293 w 15811497"/>
              <a:gd name="connsiteY136-3810" fmla="*/ 633929 h 6248398"/>
              <a:gd name="connsiteX137-3811" fmla="*/ 6257683 w 15811497"/>
              <a:gd name="connsiteY137-3812" fmla="*/ 625384 h 6248398"/>
              <a:gd name="connsiteX138-3813" fmla="*/ 6257686 w 15811497"/>
              <a:gd name="connsiteY138-3814" fmla="*/ 625380 h 6248398"/>
              <a:gd name="connsiteX139-3815" fmla="*/ 6331355 w 15811497"/>
              <a:gd name="connsiteY139-3816" fmla="*/ 526865 h 6248398"/>
              <a:gd name="connsiteX140-3817" fmla="*/ 7448548 w 15811497"/>
              <a:gd name="connsiteY140-3818" fmla="*/ 0 h 6248398"/>
              <a:gd name="connsiteX0-3819" fmla="*/ 11209760 w 15811497"/>
              <a:gd name="connsiteY0-3820" fmla="*/ 5180760 h 6248398"/>
              <a:gd name="connsiteX1-3821" fmla="*/ 11210150 w 15811497"/>
              <a:gd name="connsiteY1-3822" fmla="*/ 5180948 h 6248398"/>
              <a:gd name="connsiteX2-3823" fmla="*/ 11313815 w 15811497"/>
              <a:gd name="connsiteY2-3824" fmla="*/ 5243926 h 6248398"/>
              <a:gd name="connsiteX3-3825" fmla="*/ 11369911 w 15811497"/>
              <a:gd name="connsiteY3-3826" fmla="*/ 5285874 h 6248398"/>
              <a:gd name="connsiteX4-3827" fmla="*/ 11410606 w 15811497"/>
              <a:gd name="connsiteY4-3828" fmla="*/ 5316305 h 6248398"/>
              <a:gd name="connsiteX5-3829" fmla="*/ 11499892 w 15811497"/>
              <a:gd name="connsiteY5-3830" fmla="*/ 5397454 h 6248398"/>
              <a:gd name="connsiteX6-3831" fmla="*/ 11528781 w 15811497"/>
              <a:gd name="connsiteY6-3832" fmla="*/ 5429240 h 6248398"/>
              <a:gd name="connsiteX7-3833" fmla="*/ 11504846 w 15811497"/>
              <a:gd name="connsiteY7-3834" fmla="*/ 5414699 h 6248398"/>
              <a:gd name="connsiteX8-3835" fmla="*/ 11371717 w 15811497"/>
              <a:gd name="connsiteY8-3836" fmla="*/ 5315148 h 6248398"/>
              <a:gd name="connsiteX9-3837" fmla="*/ 11292198 w 15811497"/>
              <a:gd name="connsiteY9-3838" fmla="*/ 5255685 h 6248398"/>
              <a:gd name="connsiteX10-3839" fmla="*/ 11209760 w 15811497"/>
              <a:gd name="connsiteY10-3840" fmla="*/ 5180760 h 6248398"/>
              <a:gd name="connsiteX11-3841" fmla="*/ 4892179 w 15811497"/>
              <a:gd name="connsiteY11-3842" fmla="*/ 4842491 h 6248398"/>
              <a:gd name="connsiteX12-3843" fmla="*/ 4892178 w 15811497"/>
              <a:gd name="connsiteY12-3844" fmla="*/ 4842492 h 6248398"/>
              <a:gd name="connsiteX13-3845" fmla="*/ 4885192 w 15811497"/>
              <a:gd name="connsiteY13-3846" fmla="*/ 4851834 h 6248398"/>
              <a:gd name="connsiteX14-3847" fmla="*/ 4892179 w 15811497"/>
              <a:gd name="connsiteY14-3848" fmla="*/ 4842491 h 6248398"/>
              <a:gd name="connsiteX15-3849" fmla="*/ 8767766 w 15811497"/>
              <a:gd name="connsiteY15-3850" fmla="*/ 853515 h 6248398"/>
              <a:gd name="connsiteX16-3851" fmla="*/ 8782572 w 15811497"/>
              <a:gd name="connsiteY16-3852" fmla="*/ 884251 h 6248398"/>
              <a:gd name="connsiteX17-3853" fmla="*/ 8812281 w 15811497"/>
              <a:gd name="connsiteY17-3854" fmla="*/ 965420 h 6248398"/>
              <a:gd name="connsiteX18-3855" fmla="*/ 8831257 w 15811497"/>
              <a:gd name="connsiteY18-3856" fmla="*/ 1017268 h 6248398"/>
              <a:gd name="connsiteX19-3857" fmla="*/ 8860452 w 15811497"/>
              <a:gd name="connsiteY19-3858" fmla="*/ 1130811 h 6248398"/>
              <a:gd name="connsiteX20-3859" fmla="*/ 8839383 w 15811497"/>
              <a:gd name="connsiteY20-3860" fmla="*/ 1087075 h 6248398"/>
              <a:gd name="connsiteX21-3861" fmla="*/ 8798546 w 15811497"/>
              <a:gd name="connsiteY21-3862" fmla="*/ 975498 h 6248398"/>
              <a:gd name="connsiteX22-3863" fmla="*/ 8795375 w 15811497"/>
              <a:gd name="connsiteY22-3864" fmla="*/ 963167 h 6248398"/>
              <a:gd name="connsiteX23-3865" fmla="*/ 8768620 w 15811497"/>
              <a:gd name="connsiteY23-3866" fmla="*/ 859114 h 6248398"/>
              <a:gd name="connsiteX24-3867" fmla="*/ 8767766 w 15811497"/>
              <a:gd name="connsiteY24-3868" fmla="*/ 853515 h 6248398"/>
              <a:gd name="connsiteX25-3869" fmla="*/ 7448548 w 15811497"/>
              <a:gd name="connsiteY25-3870" fmla="*/ 0 h 6248398"/>
              <a:gd name="connsiteX26-3871" fmla="*/ 8721604 w 15811497"/>
              <a:gd name="connsiteY26-3872" fmla="*/ 757692 h 6248398"/>
              <a:gd name="connsiteX27-3873" fmla="*/ 8767765 w 15811497"/>
              <a:gd name="connsiteY27-3874" fmla="*/ 853515 h 6248398"/>
              <a:gd name="connsiteX28-3875" fmla="*/ 8768619 w 15811497"/>
              <a:gd name="connsiteY28-3876" fmla="*/ 859114 h 6248398"/>
              <a:gd name="connsiteX29-3877" fmla="*/ 8795374 w 15811497"/>
              <a:gd name="connsiteY29-3878" fmla="*/ 963167 h 6248398"/>
              <a:gd name="connsiteX30-3879" fmla="*/ 8798545 w 15811497"/>
              <a:gd name="connsiteY30-3880" fmla="*/ 975499 h 6248398"/>
              <a:gd name="connsiteX31-3881" fmla="*/ 8866932 w 15811497"/>
              <a:gd name="connsiteY31-3882" fmla="*/ 1156018 h 6248398"/>
              <a:gd name="connsiteX32-3883" fmla="*/ 8890522 w 15811497"/>
              <a:gd name="connsiteY32-3884" fmla="*/ 1193234 h 6248398"/>
              <a:gd name="connsiteX33-3885" fmla="*/ 9958384 w 15811497"/>
              <a:gd name="connsiteY33-3886" fmla="*/ 1828798 h 6248398"/>
              <a:gd name="connsiteX34-3887" fmla="*/ 10895504 w 15811497"/>
              <a:gd name="connsiteY34-3888" fmla="*/ 1386857 h 6248398"/>
              <a:gd name="connsiteX35-3889" fmla="*/ 10927290 w 15811497"/>
              <a:gd name="connsiteY35-3890" fmla="*/ 1344350 h 6248398"/>
              <a:gd name="connsiteX36-3891" fmla="*/ 10936907 w 15811497"/>
              <a:gd name="connsiteY36-3892" fmla="*/ 1346082 h 6248398"/>
              <a:gd name="connsiteX37-3893" fmla="*/ 10917759 w 15811497"/>
              <a:gd name="connsiteY37-3894" fmla="*/ 1367151 h 6248398"/>
              <a:gd name="connsiteX38-3895" fmla="*/ 10545015 w 15811497"/>
              <a:gd name="connsiteY38-3896" fmla="*/ 1956940 h 6248398"/>
              <a:gd name="connsiteX39-3897" fmla="*/ 10521911 w 15811497"/>
              <a:gd name="connsiteY39-3898" fmla="*/ 2012524 h 6248398"/>
              <a:gd name="connsiteX40-3899" fmla="*/ 10521913 w 15811497"/>
              <a:gd name="connsiteY40-3900" fmla="*/ 2012521 h 6248398"/>
              <a:gd name="connsiteX41-3901" fmla="*/ 10545016 w 15811497"/>
              <a:gd name="connsiteY41-3902" fmla="*/ 1956940 h 6248398"/>
              <a:gd name="connsiteX42-3903" fmla="*/ 10917760 w 15811497"/>
              <a:gd name="connsiteY42-3904" fmla="*/ 1367152 h 6248398"/>
              <a:gd name="connsiteX43-3905" fmla="*/ 10936908 w 15811497"/>
              <a:gd name="connsiteY43-3906" fmla="*/ 1346084 h 6248398"/>
              <a:gd name="connsiteX44-3907" fmla="*/ 10972797 w 15811497"/>
              <a:gd name="connsiteY44-3908" fmla="*/ 1352550 h 6248398"/>
              <a:gd name="connsiteX45-3909" fmla="*/ 11002341 w 15811497"/>
              <a:gd name="connsiteY45-3910" fmla="*/ 1645177 h 6248398"/>
              <a:gd name="connsiteX46-3911" fmla="*/ 11002341 w 15811497"/>
              <a:gd name="connsiteY46-3912" fmla="*/ 1645177 h 6248398"/>
              <a:gd name="connsiteX47-3913" fmla="*/ 10972797 w 15811497"/>
              <a:gd name="connsiteY47-3914" fmla="*/ 1352549 h 6248398"/>
              <a:gd name="connsiteX48-3915" fmla="*/ 10936908 w 15811497"/>
              <a:gd name="connsiteY48-3916" fmla="*/ 1346083 h 6248398"/>
              <a:gd name="connsiteX49-3917" fmla="*/ 11096041 w 15811497"/>
              <a:gd name="connsiteY49-3918" fmla="*/ 1170993 h 6248398"/>
              <a:gd name="connsiteX50-3919" fmla="*/ 13049247 w 15811497"/>
              <a:gd name="connsiteY50-3920" fmla="*/ 361949 h 6248398"/>
              <a:gd name="connsiteX51-3921" fmla="*/ 15811497 w 15811497"/>
              <a:gd name="connsiteY51-3922" fmla="*/ 3124198 h 6248398"/>
              <a:gd name="connsiteX52-3923" fmla="*/ 13049247 w 15811497"/>
              <a:gd name="connsiteY52-3924" fmla="*/ 5886448 h 6248398"/>
              <a:gd name="connsiteX53-3925" fmla="*/ 11732594 w 15811497"/>
              <a:gd name="connsiteY53-3926" fmla="*/ 5553059 h 6248398"/>
              <a:gd name="connsiteX54-3927" fmla="*/ 11528782 w 15811497"/>
              <a:gd name="connsiteY54-3928" fmla="*/ 5429240 h 6248398"/>
              <a:gd name="connsiteX55-3929" fmla="*/ 11499893 w 15811497"/>
              <a:gd name="connsiteY55-3930" fmla="*/ 5397454 h 6248398"/>
              <a:gd name="connsiteX56-3931" fmla="*/ 11410607 w 15811497"/>
              <a:gd name="connsiteY56-3932" fmla="*/ 5316305 h 6248398"/>
              <a:gd name="connsiteX57-3933" fmla="*/ 11369912 w 15811497"/>
              <a:gd name="connsiteY57-3934" fmla="*/ 5285874 h 6248398"/>
              <a:gd name="connsiteX58-3935" fmla="*/ 11355656 w 15811497"/>
              <a:gd name="connsiteY58-3936" fmla="*/ 5144675 h 6248398"/>
              <a:gd name="connsiteX59-3937" fmla="*/ 11355656 w 15811497"/>
              <a:gd name="connsiteY59-3938" fmla="*/ 5144675 h 6248398"/>
              <a:gd name="connsiteX60-3939" fmla="*/ 11369912 w 15811497"/>
              <a:gd name="connsiteY60-3940" fmla="*/ 5285874 h 6248398"/>
              <a:gd name="connsiteX61-3941" fmla="*/ 11313816 w 15811497"/>
              <a:gd name="connsiteY61-3942" fmla="*/ 5243926 h 6248398"/>
              <a:gd name="connsiteX62-3943" fmla="*/ 11210151 w 15811497"/>
              <a:gd name="connsiteY62-3944" fmla="*/ 5180948 h 6248398"/>
              <a:gd name="connsiteX63-3945" fmla="*/ 11209761 w 15811497"/>
              <a:gd name="connsiteY63-3946" fmla="*/ 5180760 h 6248398"/>
              <a:gd name="connsiteX64-3947" fmla="*/ 11096041 w 15811497"/>
              <a:gd name="connsiteY64-3948" fmla="*/ 5077404 h 6248398"/>
              <a:gd name="connsiteX65-3949" fmla="*/ 11063094 w 15811497"/>
              <a:gd name="connsiteY65-3950" fmla="*/ 5041153 h 6248398"/>
              <a:gd name="connsiteX66-3951" fmla="*/ 11063091 w 15811497"/>
              <a:gd name="connsiteY66-3952" fmla="*/ 5041152 h 6248398"/>
              <a:gd name="connsiteX67-3953" fmla="*/ 11096040 w 15811497"/>
              <a:gd name="connsiteY67-3954" fmla="*/ 5077404 h 6248398"/>
              <a:gd name="connsiteX68-3955" fmla="*/ 11209760 w 15811497"/>
              <a:gd name="connsiteY68-3956" fmla="*/ 5180760 h 6248398"/>
              <a:gd name="connsiteX69-3957" fmla="*/ 11100244 w 15811497"/>
              <a:gd name="connsiteY69-3958" fmla="*/ 5128004 h 6248398"/>
              <a:gd name="connsiteX70-3959" fmla="*/ 10610846 w 15811497"/>
              <a:gd name="connsiteY70-3960" fmla="*/ 5029199 h 6248398"/>
              <a:gd name="connsiteX71-3961" fmla="*/ 9640652 w 15811497"/>
              <a:gd name="connsiteY71-3962" fmla="*/ 5486739 h 6248398"/>
              <a:gd name="connsiteX72-3963" fmla="*/ 9628722 w 15811497"/>
              <a:gd name="connsiteY72-3964" fmla="*/ 5502693 h 6248398"/>
              <a:gd name="connsiteX73-3965" fmla="*/ 9568273 w 15811497"/>
              <a:gd name="connsiteY73-3966" fmla="*/ 5583530 h 6248398"/>
              <a:gd name="connsiteX74-3967" fmla="*/ 9535504 w 15811497"/>
              <a:gd name="connsiteY74-3968" fmla="*/ 5637470 h 6248398"/>
              <a:gd name="connsiteX75-3969" fmla="*/ 9535505 w 15811497"/>
              <a:gd name="connsiteY75-3970" fmla="*/ 5637470 h 6248398"/>
              <a:gd name="connsiteX76-3971" fmla="*/ 9568273 w 15811497"/>
              <a:gd name="connsiteY76-3972" fmla="*/ 5583531 h 6248398"/>
              <a:gd name="connsiteX77-3973" fmla="*/ 9628722 w 15811497"/>
              <a:gd name="connsiteY77-3974" fmla="*/ 5502694 h 6248398"/>
              <a:gd name="connsiteX78-3975" fmla="*/ 9563485 w 15811497"/>
              <a:gd name="connsiteY78-3976" fmla="*/ 5610078 h 6248398"/>
              <a:gd name="connsiteX79-3977" fmla="*/ 9542221 w 15811497"/>
              <a:gd name="connsiteY79-3978" fmla="*/ 5638514 h 6248398"/>
              <a:gd name="connsiteX80-3979" fmla="*/ 9504352 w 15811497"/>
              <a:gd name="connsiteY80-3980" fmla="*/ 5689156 h 6248398"/>
              <a:gd name="connsiteX81-3981" fmla="*/ 9480140 w 15811497"/>
              <a:gd name="connsiteY81-3982" fmla="*/ 5721533 h 6248398"/>
              <a:gd name="connsiteX82-3983" fmla="*/ 8362947 w 15811497"/>
              <a:gd name="connsiteY82-3984" fmla="*/ 6248398 h 6248398"/>
              <a:gd name="connsiteX83-3985" fmla="*/ 7028922 w 15811497"/>
              <a:gd name="connsiteY83-3986" fmla="*/ 5364147 h 6248398"/>
              <a:gd name="connsiteX84-3987" fmla="*/ 6990513 w 15811497"/>
              <a:gd name="connsiteY84-3988" fmla="*/ 5259205 h 6248398"/>
              <a:gd name="connsiteX85-3989" fmla="*/ 6990512 w 15811497"/>
              <a:gd name="connsiteY85-3990" fmla="*/ 5259199 h 6248398"/>
              <a:gd name="connsiteX86-3991" fmla="*/ 6983676 w 15811497"/>
              <a:gd name="connsiteY86-3992" fmla="*/ 5240519 h 6248398"/>
              <a:gd name="connsiteX87-3993" fmla="*/ 6983673 w 15811497"/>
              <a:gd name="connsiteY87-3994" fmla="*/ 5240519 h 6248398"/>
              <a:gd name="connsiteX88-3995" fmla="*/ 6980236 w 15811497"/>
              <a:gd name="connsiteY88-3996" fmla="*/ 5231130 h 6248398"/>
              <a:gd name="connsiteX89-3997" fmla="*/ 6978859 w 15811497"/>
              <a:gd name="connsiteY89-3998" fmla="*/ 5225774 h 6248398"/>
              <a:gd name="connsiteX90-3999" fmla="*/ 6984291 w 15811497"/>
              <a:gd name="connsiteY90-4000" fmla="*/ 5240614 h 6248398"/>
              <a:gd name="connsiteX91-4001" fmla="*/ 6984292 w 15811497"/>
              <a:gd name="connsiteY91-4002" fmla="*/ 5240614 h 6248398"/>
              <a:gd name="connsiteX92-4003" fmla="*/ 6978860 w 15811497"/>
              <a:gd name="connsiteY92-4004" fmla="*/ 5225773 h 6248398"/>
              <a:gd name="connsiteX93-4005" fmla="*/ 6944562 w 15811497"/>
              <a:gd name="connsiteY93-4006" fmla="*/ 5092380 h 6248398"/>
              <a:gd name="connsiteX94-4007" fmla="*/ 6924183 w 15811497"/>
              <a:gd name="connsiteY94-4008" fmla="*/ 4890225 h 6248398"/>
              <a:gd name="connsiteX95-4009" fmla="*/ 6924182 w 15811497"/>
              <a:gd name="connsiteY95-4010" fmla="*/ 4890225 h 6248398"/>
              <a:gd name="connsiteX96-4011" fmla="*/ 6944561 w 15811497"/>
              <a:gd name="connsiteY96-4012" fmla="*/ 5092380 h 6248398"/>
              <a:gd name="connsiteX97-4013" fmla="*/ 6978860 w 15811497"/>
              <a:gd name="connsiteY97-4014" fmla="*/ 5225773 h 6248398"/>
              <a:gd name="connsiteX98-4015" fmla="*/ 6948299 w 15811497"/>
              <a:gd name="connsiteY98-4016" fmla="*/ 5142273 h 6248398"/>
              <a:gd name="connsiteX99-4017" fmla="*/ 5829297 w 15811497"/>
              <a:gd name="connsiteY99-4018" fmla="*/ 4400549 h 6248398"/>
              <a:gd name="connsiteX100-4019" fmla="*/ 5056802 w 15811497"/>
              <a:gd name="connsiteY100-4020" fmla="*/ 4677867 h 6248398"/>
              <a:gd name="connsiteX101-4021" fmla="*/ 5022517 w 15811497"/>
              <a:gd name="connsiteY101-4022" fmla="*/ 4709027 h 6248398"/>
              <a:gd name="connsiteX102-4023" fmla="*/ 5022515 w 15811497"/>
              <a:gd name="connsiteY102-4024" fmla="*/ 4709029 h 6248398"/>
              <a:gd name="connsiteX103-4025" fmla="*/ 5022510 w 15811497"/>
              <a:gd name="connsiteY103-4026" fmla="*/ 4709033 h 6248398"/>
              <a:gd name="connsiteX104-4027" fmla="*/ 4924198 w 15811497"/>
              <a:gd name="connsiteY104-4028" fmla="*/ 4840507 h 6248398"/>
              <a:gd name="connsiteX105-4029" fmla="*/ 4914898 w 15811497"/>
              <a:gd name="connsiteY105-4030" fmla="*/ 4838698 h 6248398"/>
              <a:gd name="connsiteX106-4031" fmla="*/ 4914898 w 15811497"/>
              <a:gd name="connsiteY106-4032" fmla="*/ 4838699 h 6248398"/>
              <a:gd name="connsiteX107-4033" fmla="*/ 4924199 w 15811497"/>
              <a:gd name="connsiteY107-4034" fmla="*/ 4840508 h 6248398"/>
              <a:gd name="connsiteX108-4035" fmla="*/ 4893736 w 15811497"/>
              <a:gd name="connsiteY108-4036" fmla="*/ 4881247 h 6248398"/>
              <a:gd name="connsiteX109-4037" fmla="*/ 4778482 w 15811497"/>
              <a:gd name="connsiteY109-4038" fmla="*/ 5008058 h 6248398"/>
              <a:gd name="connsiteX110-4039" fmla="*/ 4778482 w 15811497"/>
              <a:gd name="connsiteY110-4040" fmla="*/ 5008057 h 6248398"/>
              <a:gd name="connsiteX111-4041" fmla="*/ 4715455 w 15811497"/>
              <a:gd name="connsiteY111-4042" fmla="*/ 5077404 h 6248398"/>
              <a:gd name="connsiteX112-4043" fmla="*/ 2762249 w 15811497"/>
              <a:gd name="connsiteY112-4044" fmla="*/ 5886448 h 6248398"/>
              <a:gd name="connsiteX113-4045" fmla="*/ 0 w 15811497"/>
              <a:gd name="connsiteY113-4046" fmla="*/ 3124198 h 6248398"/>
              <a:gd name="connsiteX114-4047" fmla="*/ 2762249 w 15811497"/>
              <a:gd name="connsiteY114-4048" fmla="*/ 361949 h 6248398"/>
              <a:gd name="connsiteX115-4049" fmla="*/ 4078902 w 15811497"/>
              <a:gd name="connsiteY115-4050" fmla="*/ 695338 h 6248398"/>
              <a:gd name="connsiteX116-4051" fmla="*/ 4261443 w 15811497"/>
              <a:gd name="connsiteY116-4052" fmla="*/ 806235 h 6248398"/>
              <a:gd name="connsiteX117-4053" fmla="*/ 4409044 w 15811497"/>
              <a:gd name="connsiteY117-4054" fmla="*/ 910268 h 6248398"/>
              <a:gd name="connsiteX118-4055" fmla="*/ 4612477 w 15811497"/>
              <a:gd name="connsiteY118-4056" fmla="*/ 1077402 h 6248398"/>
              <a:gd name="connsiteX119-4057" fmla="*/ 4612478 w 15811497"/>
              <a:gd name="connsiteY119-4058" fmla="*/ 1077403 h 6248398"/>
              <a:gd name="connsiteX120-4059" fmla="*/ 4715454 w 15811497"/>
              <a:gd name="connsiteY120-4060" fmla="*/ 1170993 h 6248398"/>
              <a:gd name="connsiteX121-4061" fmla="*/ 4701725 w 15811497"/>
              <a:gd name="connsiteY121-4062" fmla="*/ 1120394 h 6248398"/>
              <a:gd name="connsiteX122-4063" fmla="*/ 5191122 w 15811497"/>
              <a:gd name="connsiteY122-4064" fmla="*/ 1219199 h 6248398"/>
              <a:gd name="connsiteX123-4065" fmla="*/ 6161317 w 15811497"/>
              <a:gd name="connsiteY123-4066" fmla="*/ 761659 h 6248398"/>
              <a:gd name="connsiteX124-4067" fmla="*/ 6224019 w 15811497"/>
              <a:gd name="connsiteY124-4068" fmla="*/ 677808 h 6248398"/>
              <a:gd name="connsiteX125-4069" fmla="*/ 6175489 w 15811497"/>
              <a:gd name="connsiteY125-4070" fmla="*/ 757691 h 6248398"/>
              <a:gd name="connsiteX126-4071" fmla="*/ 6175489 w 15811497"/>
              <a:gd name="connsiteY126-4072" fmla="*/ 757692 h 6248398"/>
              <a:gd name="connsiteX127-4073" fmla="*/ 6224020 w 15811497"/>
              <a:gd name="connsiteY127-4074" fmla="*/ 677809 h 6248398"/>
              <a:gd name="connsiteX128-4075" fmla="*/ 6233696 w 15811497"/>
              <a:gd name="connsiteY128-4076" fmla="*/ 664869 h 6248398"/>
              <a:gd name="connsiteX129-4077" fmla="*/ 6252611 w 15811497"/>
              <a:gd name="connsiteY129-4078" fmla="*/ 633734 h 6248398"/>
              <a:gd name="connsiteX130-4079" fmla="*/ 6252610 w 15811497"/>
              <a:gd name="connsiteY130-4080" fmla="*/ 633734 h 6248398"/>
              <a:gd name="connsiteX131-4081" fmla="*/ 6233696 w 15811497"/>
              <a:gd name="connsiteY131-4082" fmla="*/ 664868 h 6248398"/>
              <a:gd name="connsiteX132-4083" fmla="*/ 6224019 w 15811497"/>
              <a:gd name="connsiteY132-4084" fmla="*/ 677808 h 6248398"/>
              <a:gd name="connsiteX133-4085" fmla="*/ 6248008 w 15811497"/>
              <a:gd name="connsiteY133-4086" fmla="*/ 638320 h 6248398"/>
              <a:gd name="connsiteX134-4087" fmla="*/ 6251291 w 15811497"/>
              <a:gd name="connsiteY134-4088" fmla="*/ 633930 h 6248398"/>
              <a:gd name="connsiteX135-4089" fmla="*/ 6251293 w 15811497"/>
              <a:gd name="connsiteY135-4090" fmla="*/ 633929 h 6248398"/>
              <a:gd name="connsiteX136-4091" fmla="*/ 6257683 w 15811497"/>
              <a:gd name="connsiteY136-4092" fmla="*/ 625384 h 6248398"/>
              <a:gd name="connsiteX137-4093" fmla="*/ 6257686 w 15811497"/>
              <a:gd name="connsiteY137-4094" fmla="*/ 625380 h 6248398"/>
              <a:gd name="connsiteX138-4095" fmla="*/ 6331355 w 15811497"/>
              <a:gd name="connsiteY138-4096" fmla="*/ 526865 h 6248398"/>
              <a:gd name="connsiteX139-4097" fmla="*/ 7448548 w 15811497"/>
              <a:gd name="connsiteY139-4098" fmla="*/ 0 h 6248398"/>
              <a:gd name="connsiteX0-4099" fmla="*/ 11209760 w 15811497"/>
              <a:gd name="connsiteY0-4100" fmla="*/ 5180760 h 6248398"/>
              <a:gd name="connsiteX1-4101" fmla="*/ 11210150 w 15811497"/>
              <a:gd name="connsiteY1-4102" fmla="*/ 5180948 h 6248398"/>
              <a:gd name="connsiteX2-4103" fmla="*/ 11313815 w 15811497"/>
              <a:gd name="connsiteY2-4104" fmla="*/ 5243926 h 6248398"/>
              <a:gd name="connsiteX3-4105" fmla="*/ 11369911 w 15811497"/>
              <a:gd name="connsiteY3-4106" fmla="*/ 5285874 h 6248398"/>
              <a:gd name="connsiteX4-4107" fmla="*/ 11410606 w 15811497"/>
              <a:gd name="connsiteY4-4108" fmla="*/ 5316305 h 6248398"/>
              <a:gd name="connsiteX5-4109" fmla="*/ 11499892 w 15811497"/>
              <a:gd name="connsiteY5-4110" fmla="*/ 5397454 h 6248398"/>
              <a:gd name="connsiteX6-4111" fmla="*/ 11528781 w 15811497"/>
              <a:gd name="connsiteY6-4112" fmla="*/ 5429240 h 6248398"/>
              <a:gd name="connsiteX7-4113" fmla="*/ 11504846 w 15811497"/>
              <a:gd name="connsiteY7-4114" fmla="*/ 5414699 h 6248398"/>
              <a:gd name="connsiteX8-4115" fmla="*/ 11371717 w 15811497"/>
              <a:gd name="connsiteY8-4116" fmla="*/ 5315148 h 6248398"/>
              <a:gd name="connsiteX9-4117" fmla="*/ 11292198 w 15811497"/>
              <a:gd name="connsiteY9-4118" fmla="*/ 5255685 h 6248398"/>
              <a:gd name="connsiteX10-4119" fmla="*/ 11209760 w 15811497"/>
              <a:gd name="connsiteY10-4120" fmla="*/ 5180760 h 6248398"/>
              <a:gd name="connsiteX11-4121" fmla="*/ 4892179 w 15811497"/>
              <a:gd name="connsiteY11-4122" fmla="*/ 4842491 h 6248398"/>
              <a:gd name="connsiteX12-4123" fmla="*/ 4892178 w 15811497"/>
              <a:gd name="connsiteY12-4124" fmla="*/ 4842492 h 6248398"/>
              <a:gd name="connsiteX13-4125" fmla="*/ 4885192 w 15811497"/>
              <a:gd name="connsiteY13-4126" fmla="*/ 4851834 h 6248398"/>
              <a:gd name="connsiteX14-4127" fmla="*/ 4892179 w 15811497"/>
              <a:gd name="connsiteY14-4128" fmla="*/ 4842491 h 6248398"/>
              <a:gd name="connsiteX15-4129" fmla="*/ 8767766 w 15811497"/>
              <a:gd name="connsiteY15-4130" fmla="*/ 853515 h 6248398"/>
              <a:gd name="connsiteX16-4131" fmla="*/ 8782572 w 15811497"/>
              <a:gd name="connsiteY16-4132" fmla="*/ 884251 h 6248398"/>
              <a:gd name="connsiteX17-4133" fmla="*/ 8812281 w 15811497"/>
              <a:gd name="connsiteY17-4134" fmla="*/ 965420 h 6248398"/>
              <a:gd name="connsiteX18-4135" fmla="*/ 8831257 w 15811497"/>
              <a:gd name="connsiteY18-4136" fmla="*/ 1017268 h 6248398"/>
              <a:gd name="connsiteX19-4137" fmla="*/ 8860452 w 15811497"/>
              <a:gd name="connsiteY19-4138" fmla="*/ 1130811 h 6248398"/>
              <a:gd name="connsiteX20-4139" fmla="*/ 8839383 w 15811497"/>
              <a:gd name="connsiteY20-4140" fmla="*/ 1087075 h 6248398"/>
              <a:gd name="connsiteX21-4141" fmla="*/ 8798546 w 15811497"/>
              <a:gd name="connsiteY21-4142" fmla="*/ 975498 h 6248398"/>
              <a:gd name="connsiteX22-4143" fmla="*/ 8795375 w 15811497"/>
              <a:gd name="connsiteY22-4144" fmla="*/ 963167 h 6248398"/>
              <a:gd name="connsiteX23-4145" fmla="*/ 8768620 w 15811497"/>
              <a:gd name="connsiteY23-4146" fmla="*/ 859114 h 6248398"/>
              <a:gd name="connsiteX24-4147" fmla="*/ 8767766 w 15811497"/>
              <a:gd name="connsiteY24-4148" fmla="*/ 853515 h 6248398"/>
              <a:gd name="connsiteX25-4149" fmla="*/ 7448548 w 15811497"/>
              <a:gd name="connsiteY25-4150" fmla="*/ 0 h 6248398"/>
              <a:gd name="connsiteX26-4151" fmla="*/ 8721604 w 15811497"/>
              <a:gd name="connsiteY26-4152" fmla="*/ 757692 h 6248398"/>
              <a:gd name="connsiteX27-4153" fmla="*/ 8767765 w 15811497"/>
              <a:gd name="connsiteY27-4154" fmla="*/ 853515 h 6248398"/>
              <a:gd name="connsiteX28-4155" fmla="*/ 8768619 w 15811497"/>
              <a:gd name="connsiteY28-4156" fmla="*/ 859114 h 6248398"/>
              <a:gd name="connsiteX29-4157" fmla="*/ 8795374 w 15811497"/>
              <a:gd name="connsiteY29-4158" fmla="*/ 963167 h 6248398"/>
              <a:gd name="connsiteX30-4159" fmla="*/ 8866932 w 15811497"/>
              <a:gd name="connsiteY30-4160" fmla="*/ 1156018 h 6248398"/>
              <a:gd name="connsiteX31-4161" fmla="*/ 8890522 w 15811497"/>
              <a:gd name="connsiteY31-4162" fmla="*/ 1193234 h 6248398"/>
              <a:gd name="connsiteX32-4163" fmla="*/ 9958384 w 15811497"/>
              <a:gd name="connsiteY32-4164" fmla="*/ 1828798 h 6248398"/>
              <a:gd name="connsiteX33-4165" fmla="*/ 10895504 w 15811497"/>
              <a:gd name="connsiteY33-4166" fmla="*/ 1386857 h 6248398"/>
              <a:gd name="connsiteX34-4167" fmla="*/ 10927290 w 15811497"/>
              <a:gd name="connsiteY34-4168" fmla="*/ 1344350 h 6248398"/>
              <a:gd name="connsiteX35-4169" fmla="*/ 10936907 w 15811497"/>
              <a:gd name="connsiteY35-4170" fmla="*/ 1346082 h 6248398"/>
              <a:gd name="connsiteX36-4171" fmla="*/ 10917759 w 15811497"/>
              <a:gd name="connsiteY36-4172" fmla="*/ 1367151 h 6248398"/>
              <a:gd name="connsiteX37-4173" fmla="*/ 10545015 w 15811497"/>
              <a:gd name="connsiteY37-4174" fmla="*/ 1956940 h 6248398"/>
              <a:gd name="connsiteX38-4175" fmla="*/ 10521911 w 15811497"/>
              <a:gd name="connsiteY38-4176" fmla="*/ 2012524 h 6248398"/>
              <a:gd name="connsiteX39-4177" fmla="*/ 10521913 w 15811497"/>
              <a:gd name="connsiteY39-4178" fmla="*/ 2012521 h 6248398"/>
              <a:gd name="connsiteX40-4179" fmla="*/ 10545016 w 15811497"/>
              <a:gd name="connsiteY40-4180" fmla="*/ 1956940 h 6248398"/>
              <a:gd name="connsiteX41-4181" fmla="*/ 10917760 w 15811497"/>
              <a:gd name="connsiteY41-4182" fmla="*/ 1367152 h 6248398"/>
              <a:gd name="connsiteX42-4183" fmla="*/ 10936908 w 15811497"/>
              <a:gd name="connsiteY42-4184" fmla="*/ 1346084 h 6248398"/>
              <a:gd name="connsiteX43-4185" fmla="*/ 10972797 w 15811497"/>
              <a:gd name="connsiteY43-4186" fmla="*/ 1352550 h 6248398"/>
              <a:gd name="connsiteX44-4187" fmla="*/ 11002341 w 15811497"/>
              <a:gd name="connsiteY44-4188" fmla="*/ 1645177 h 6248398"/>
              <a:gd name="connsiteX45-4189" fmla="*/ 11002341 w 15811497"/>
              <a:gd name="connsiteY45-4190" fmla="*/ 1645177 h 6248398"/>
              <a:gd name="connsiteX46-4191" fmla="*/ 10972797 w 15811497"/>
              <a:gd name="connsiteY46-4192" fmla="*/ 1352549 h 6248398"/>
              <a:gd name="connsiteX47-4193" fmla="*/ 10936908 w 15811497"/>
              <a:gd name="connsiteY47-4194" fmla="*/ 1346083 h 6248398"/>
              <a:gd name="connsiteX48-4195" fmla="*/ 11096041 w 15811497"/>
              <a:gd name="connsiteY48-4196" fmla="*/ 1170993 h 6248398"/>
              <a:gd name="connsiteX49-4197" fmla="*/ 13049247 w 15811497"/>
              <a:gd name="connsiteY49-4198" fmla="*/ 361949 h 6248398"/>
              <a:gd name="connsiteX50-4199" fmla="*/ 15811497 w 15811497"/>
              <a:gd name="connsiteY50-4200" fmla="*/ 3124198 h 6248398"/>
              <a:gd name="connsiteX51-4201" fmla="*/ 13049247 w 15811497"/>
              <a:gd name="connsiteY51-4202" fmla="*/ 5886448 h 6248398"/>
              <a:gd name="connsiteX52-4203" fmla="*/ 11732594 w 15811497"/>
              <a:gd name="connsiteY52-4204" fmla="*/ 5553059 h 6248398"/>
              <a:gd name="connsiteX53-4205" fmla="*/ 11528782 w 15811497"/>
              <a:gd name="connsiteY53-4206" fmla="*/ 5429240 h 6248398"/>
              <a:gd name="connsiteX54-4207" fmla="*/ 11499893 w 15811497"/>
              <a:gd name="connsiteY54-4208" fmla="*/ 5397454 h 6248398"/>
              <a:gd name="connsiteX55-4209" fmla="*/ 11410607 w 15811497"/>
              <a:gd name="connsiteY55-4210" fmla="*/ 5316305 h 6248398"/>
              <a:gd name="connsiteX56-4211" fmla="*/ 11369912 w 15811497"/>
              <a:gd name="connsiteY56-4212" fmla="*/ 5285874 h 6248398"/>
              <a:gd name="connsiteX57-4213" fmla="*/ 11355656 w 15811497"/>
              <a:gd name="connsiteY57-4214" fmla="*/ 5144675 h 6248398"/>
              <a:gd name="connsiteX58-4215" fmla="*/ 11355656 w 15811497"/>
              <a:gd name="connsiteY58-4216" fmla="*/ 5144675 h 6248398"/>
              <a:gd name="connsiteX59-4217" fmla="*/ 11369912 w 15811497"/>
              <a:gd name="connsiteY59-4218" fmla="*/ 5285874 h 6248398"/>
              <a:gd name="connsiteX60-4219" fmla="*/ 11313816 w 15811497"/>
              <a:gd name="connsiteY60-4220" fmla="*/ 5243926 h 6248398"/>
              <a:gd name="connsiteX61-4221" fmla="*/ 11210151 w 15811497"/>
              <a:gd name="connsiteY61-4222" fmla="*/ 5180948 h 6248398"/>
              <a:gd name="connsiteX62-4223" fmla="*/ 11209761 w 15811497"/>
              <a:gd name="connsiteY62-4224" fmla="*/ 5180760 h 6248398"/>
              <a:gd name="connsiteX63-4225" fmla="*/ 11096041 w 15811497"/>
              <a:gd name="connsiteY63-4226" fmla="*/ 5077404 h 6248398"/>
              <a:gd name="connsiteX64-4227" fmla="*/ 11063094 w 15811497"/>
              <a:gd name="connsiteY64-4228" fmla="*/ 5041153 h 6248398"/>
              <a:gd name="connsiteX65-4229" fmla="*/ 11063091 w 15811497"/>
              <a:gd name="connsiteY65-4230" fmla="*/ 5041152 h 6248398"/>
              <a:gd name="connsiteX66-4231" fmla="*/ 11096040 w 15811497"/>
              <a:gd name="connsiteY66-4232" fmla="*/ 5077404 h 6248398"/>
              <a:gd name="connsiteX67-4233" fmla="*/ 11209760 w 15811497"/>
              <a:gd name="connsiteY67-4234" fmla="*/ 5180760 h 6248398"/>
              <a:gd name="connsiteX68-4235" fmla="*/ 11100244 w 15811497"/>
              <a:gd name="connsiteY68-4236" fmla="*/ 5128004 h 6248398"/>
              <a:gd name="connsiteX69-4237" fmla="*/ 10610846 w 15811497"/>
              <a:gd name="connsiteY69-4238" fmla="*/ 5029199 h 6248398"/>
              <a:gd name="connsiteX70-4239" fmla="*/ 9640652 w 15811497"/>
              <a:gd name="connsiteY70-4240" fmla="*/ 5486739 h 6248398"/>
              <a:gd name="connsiteX71-4241" fmla="*/ 9628722 w 15811497"/>
              <a:gd name="connsiteY71-4242" fmla="*/ 5502693 h 6248398"/>
              <a:gd name="connsiteX72-4243" fmla="*/ 9568273 w 15811497"/>
              <a:gd name="connsiteY72-4244" fmla="*/ 5583530 h 6248398"/>
              <a:gd name="connsiteX73-4245" fmla="*/ 9535504 w 15811497"/>
              <a:gd name="connsiteY73-4246" fmla="*/ 5637470 h 6248398"/>
              <a:gd name="connsiteX74-4247" fmla="*/ 9535505 w 15811497"/>
              <a:gd name="connsiteY74-4248" fmla="*/ 5637470 h 6248398"/>
              <a:gd name="connsiteX75-4249" fmla="*/ 9568273 w 15811497"/>
              <a:gd name="connsiteY75-4250" fmla="*/ 5583531 h 6248398"/>
              <a:gd name="connsiteX76-4251" fmla="*/ 9628722 w 15811497"/>
              <a:gd name="connsiteY76-4252" fmla="*/ 5502694 h 6248398"/>
              <a:gd name="connsiteX77-4253" fmla="*/ 9563485 w 15811497"/>
              <a:gd name="connsiteY77-4254" fmla="*/ 5610078 h 6248398"/>
              <a:gd name="connsiteX78-4255" fmla="*/ 9542221 w 15811497"/>
              <a:gd name="connsiteY78-4256" fmla="*/ 5638514 h 6248398"/>
              <a:gd name="connsiteX79-4257" fmla="*/ 9504352 w 15811497"/>
              <a:gd name="connsiteY79-4258" fmla="*/ 5689156 h 6248398"/>
              <a:gd name="connsiteX80-4259" fmla="*/ 9480140 w 15811497"/>
              <a:gd name="connsiteY80-4260" fmla="*/ 5721533 h 6248398"/>
              <a:gd name="connsiteX81-4261" fmla="*/ 8362947 w 15811497"/>
              <a:gd name="connsiteY81-4262" fmla="*/ 6248398 h 6248398"/>
              <a:gd name="connsiteX82-4263" fmla="*/ 7028922 w 15811497"/>
              <a:gd name="connsiteY82-4264" fmla="*/ 5364147 h 6248398"/>
              <a:gd name="connsiteX83-4265" fmla="*/ 6990513 w 15811497"/>
              <a:gd name="connsiteY83-4266" fmla="*/ 5259205 h 6248398"/>
              <a:gd name="connsiteX84-4267" fmla="*/ 6990512 w 15811497"/>
              <a:gd name="connsiteY84-4268" fmla="*/ 5259199 h 6248398"/>
              <a:gd name="connsiteX85-4269" fmla="*/ 6983676 w 15811497"/>
              <a:gd name="connsiteY85-4270" fmla="*/ 5240519 h 6248398"/>
              <a:gd name="connsiteX86-4271" fmla="*/ 6983673 w 15811497"/>
              <a:gd name="connsiteY86-4272" fmla="*/ 5240519 h 6248398"/>
              <a:gd name="connsiteX87-4273" fmla="*/ 6980236 w 15811497"/>
              <a:gd name="connsiteY87-4274" fmla="*/ 5231130 h 6248398"/>
              <a:gd name="connsiteX88-4275" fmla="*/ 6978859 w 15811497"/>
              <a:gd name="connsiteY88-4276" fmla="*/ 5225774 h 6248398"/>
              <a:gd name="connsiteX89-4277" fmla="*/ 6984291 w 15811497"/>
              <a:gd name="connsiteY89-4278" fmla="*/ 5240614 h 6248398"/>
              <a:gd name="connsiteX90-4279" fmla="*/ 6984292 w 15811497"/>
              <a:gd name="connsiteY90-4280" fmla="*/ 5240614 h 6248398"/>
              <a:gd name="connsiteX91-4281" fmla="*/ 6978860 w 15811497"/>
              <a:gd name="connsiteY91-4282" fmla="*/ 5225773 h 6248398"/>
              <a:gd name="connsiteX92-4283" fmla="*/ 6944562 w 15811497"/>
              <a:gd name="connsiteY92-4284" fmla="*/ 5092380 h 6248398"/>
              <a:gd name="connsiteX93-4285" fmla="*/ 6924183 w 15811497"/>
              <a:gd name="connsiteY93-4286" fmla="*/ 4890225 h 6248398"/>
              <a:gd name="connsiteX94-4287" fmla="*/ 6924182 w 15811497"/>
              <a:gd name="connsiteY94-4288" fmla="*/ 4890225 h 6248398"/>
              <a:gd name="connsiteX95-4289" fmla="*/ 6944561 w 15811497"/>
              <a:gd name="connsiteY95-4290" fmla="*/ 5092380 h 6248398"/>
              <a:gd name="connsiteX96-4291" fmla="*/ 6978860 w 15811497"/>
              <a:gd name="connsiteY96-4292" fmla="*/ 5225773 h 6248398"/>
              <a:gd name="connsiteX97-4293" fmla="*/ 6948299 w 15811497"/>
              <a:gd name="connsiteY97-4294" fmla="*/ 5142273 h 6248398"/>
              <a:gd name="connsiteX98-4295" fmla="*/ 5829297 w 15811497"/>
              <a:gd name="connsiteY98-4296" fmla="*/ 4400549 h 6248398"/>
              <a:gd name="connsiteX99-4297" fmla="*/ 5056802 w 15811497"/>
              <a:gd name="connsiteY99-4298" fmla="*/ 4677867 h 6248398"/>
              <a:gd name="connsiteX100-4299" fmla="*/ 5022517 w 15811497"/>
              <a:gd name="connsiteY100-4300" fmla="*/ 4709027 h 6248398"/>
              <a:gd name="connsiteX101-4301" fmla="*/ 5022515 w 15811497"/>
              <a:gd name="connsiteY101-4302" fmla="*/ 4709029 h 6248398"/>
              <a:gd name="connsiteX102-4303" fmla="*/ 5022510 w 15811497"/>
              <a:gd name="connsiteY102-4304" fmla="*/ 4709033 h 6248398"/>
              <a:gd name="connsiteX103-4305" fmla="*/ 4924198 w 15811497"/>
              <a:gd name="connsiteY103-4306" fmla="*/ 4840507 h 6248398"/>
              <a:gd name="connsiteX104-4307" fmla="*/ 4914898 w 15811497"/>
              <a:gd name="connsiteY104-4308" fmla="*/ 4838698 h 6248398"/>
              <a:gd name="connsiteX105-4309" fmla="*/ 4914898 w 15811497"/>
              <a:gd name="connsiteY105-4310" fmla="*/ 4838699 h 6248398"/>
              <a:gd name="connsiteX106-4311" fmla="*/ 4924199 w 15811497"/>
              <a:gd name="connsiteY106-4312" fmla="*/ 4840508 h 6248398"/>
              <a:gd name="connsiteX107-4313" fmla="*/ 4893736 w 15811497"/>
              <a:gd name="connsiteY107-4314" fmla="*/ 4881247 h 6248398"/>
              <a:gd name="connsiteX108-4315" fmla="*/ 4778482 w 15811497"/>
              <a:gd name="connsiteY108-4316" fmla="*/ 5008058 h 6248398"/>
              <a:gd name="connsiteX109-4317" fmla="*/ 4778482 w 15811497"/>
              <a:gd name="connsiteY109-4318" fmla="*/ 5008057 h 6248398"/>
              <a:gd name="connsiteX110-4319" fmla="*/ 4715455 w 15811497"/>
              <a:gd name="connsiteY110-4320" fmla="*/ 5077404 h 6248398"/>
              <a:gd name="connsiteX111-4321" fmla="*/ 2762249 w 15811497"/>
              <a:gd name="connsiteY111-4322" fmla="*/ 5886448 h 6248398"/>
              <a:gd name="connsiteX112-4323" fmla="*/ 0 w 15811497"/>
              <a:gd name="connsiteY112-4324" fmla="*/ 3124198 h 6248398"/>
              <a:gd name="connsiteX113-4325" fmla="*/ 2762249 w 15811497"/>
              <a:gd name="connsiteY113-4326" fmla="*/ 361949 h 6248398"/>
              <a:gd name="connsiteX114-4327" fmla="*/ 4078902 w 15811497"/>
              <a:gd name="connsiteY114-4328" fmla="*/ 695338 h 6248398"/>
              <a:gd name="connsiteX115-4329" fmla="*/ 4261443 w 15811497"/>
              <a:gd name="connsiteY115-4330" fmla="*/ 806235 h 6248398"/>
              <a:gd name="connsiteX116-4331" fmla="*/ 4409044 w 15811497"/>
              <a:gd name="connsiteY116-4332" fmla="*/ 910268 h 6248398"/>
              <a:gd name="connsiteX117-4333" fmla="*/ 4612477 w 15811497"/>
              <a:gd name="connsiteY117-4334" fmla="*/ 1077402 h 6248398"/>
              <a:gd name="connsiteX118-4335" fmla="*/ 4612478 w 15811497"/>
              <a:gd name="connsiteY118-4336" fmla="*/ 1077403 h 6248398"/>
              <a:gd name="connsiteX119-4337" fmla="*/ 4715454 w 15811497"/>
              <a:gd name="connsiteY119-4338" fmla="*/ 1170993 h 6248398"/>
              <a:gd name="connsiteX120-4339" fmla="*/ 4701725 w 15811497"/>
              <a:gd name="connsiteY120-4340" fmla="*/ 1120394 h 6248398"/>
              <a:gd name="connsiteX121-4341" fmla="*/ 5191122 w 15811497"/>
              <a:gd name="connsiteY121-4342" fmla="*/ 1219199 h 6248398"/>
              <a:gd name="connsiteX122-4343" fmla="*/ 6161317 w 15811497"/>
              <a:gd name="connsiteY122-4344" fmla="*/ 761659 h 6248398"/>
              <a:gd name="connsiteX123-4345" fmla="*/ 6224019 w 15811497"/>
              <a:gd name="connsiteY123-4346" fmla="*/ 677808 h 6248398"/>
              <a:gd name="connsiteX124-4347" fmla="*/ 6175489 w 15811497"/>
              <a:gd name="connsiteY124-4348" fmla="*/ 757691 h 6248398"/>
              <a:gd name="connsiteX125-4349" fmla="*/ 6175489 w 15811497"/>
              <a:gd name="connsiteY125-4350" fmla="*/ 757692 h 6248398"/>
              <a:gd name="connsiteX126-4351" fmla="*/ 6224020 w 15811497"/>
              <a:gd name="connsiteY126-4352" fmla="*/ 677809 h 6248398"/>
              <a:gd name="connsiteX127-4353" fmla="*/ 6233696 w 15811497"/>
              <a:gd name="connsiteY127-4354" fmla="*/ 664869 h 6248398"/>
              <a:gd name="connsiteX128-4355" fmla="*/ 6252611 w 15811497"/>
              <a:gd name="connsiteY128-4356" fmla="*/ 633734 h 6248398"/>
              <a:gd name="connsiteX129-4357" fmla="*/ 6252610 w 15811497"/>
              <a:gd name="connsiteY129-4358" fmla="*/ 633734 h 6248398"/>
              <a:gd name="connsiteX130-4359" fmla="*/ 6233696 w 15811497"/>
              <a:gd name="connsiteY130-4360" fmla="*/ 664868 h 6248398"/>
              <a:gd name="connsiteX131-4361" fmla="*/ 6224019 w 15811497"/>
              <a:gd name="connsiteY131-4362" fmla="*/ 677808 h 6248398"/>
              <a:gd name="connsiteX132-4363" fmla="*/ 6248008 w 15811497"/>
              <a:gd name="connsiteY132-4364" fmla="*/ 638320 h 6248398"/>
              <a:gd name="connsiteX133-4365" fmla="*/ 6251291 w 15811497"/>
              <a:gd name="connsiteY133-4366" fmla="*/ 633930 h 6248398"/>
              <a:gd name="connsiteX134-4367" fmla="*/ 6251293 w 15811497"/>
              <a:gd name="connsiteY134-4368" fmla="*/ 633929 h 6248398"/>
              <a:gd name="connsiteX135-4369" fmla="*/ 6257683 w 15811497"/>
              <a:gd name="connsiteY135-4370" fmla="*/ 625384 h 6248398"/>
              <a:gd name="connsiteX136-4371" fmla="*/ 6257686 w 15811497"/>
              <a:gd name="connsiteY136-4372" fmla="*/ 625380 h 6248398"/>
              <a:gd name="connsiteX137-4373" fmla="*/ 6331355 w 15811497"/>
              <a:gd name="connsiteY137-4374" fmla="*/ 526865 h 6248398"/>
              <a:gd name="connsiteX138-4375" fmla="*/ 7448548 w 15811497"/>
              <a:gd name="connsiteY138-4376" fmla="*/ 0 h 6248398"/>
              <a:gd name="connsiteX0-4377" fmla="*/ 11209760 w 15811497"/>
              <a:gd name="connsiteY0-4378" fmla="*/ 5180760 h 6248398"/>
              <a:gd name="connsiteX1-4379" fmla="*/ 11210150 w 15811497"/>
              <a:gd name="connsiteY1-4380" fmla="*/ 5180948 h 6248398"/>
              <a:gd name="connsiteX2-4381" fmla="*/ 11313815 w 15811497"/>
              <a:gd name="connsiteY2-4382" fmla="*/ 5243926 h 6248398"/>
              <a:gd name="connsiteX3-4383" fmla="*/ 11369911 w 15811497"/>
              <a:gd name="connsiteY3-4384" fmla="*/ 5285874 h 6248398"/>
              <a:gd name="connsiteX4-4385" fmla="*/ 11410606 w 15811497"/>
              <a:gd name="connsiteY4-4386" fmla="*/ 5316305 h 6248398"/>
              <a:gd name="connsiteX5-4387" fmla="*/ 11499892 w 15811497"/>
              <a:gd name="connsiteY5-4388" fmla="*/ 5397454 h 6248398"/>
              <a:gd name="connsiteX6-4389" fmla="*/ 11528781 w 15811497"/>
              <a:gd name="connsiteY6-4390" fmla="*/ 5429240 h 6248398"/>
              <a:gd name="connsiteX7-4391" fmla="*/ 11504846 w 15811497"/>
              <a:gd name="connsiteY7-4392" fmla="*/ 5414699 h 6248398"/>
              <a:gd name="connsiteX8-4393" fmla="*/ 11371717 w 15811497"/>
              <a:gd name="connsiteY8-4394" fmla="*/ 5315148 h 6248398"/>
              <a:gd name="connsiteX9-4395" fmla="*/ 11292198 w 15811497"/>
              <a:gd name="connsiteY9-4396" fmla="*/ 5255685 h 6248398"/>
              <a:gd name="connsiteX10-4397" fmla="*/ 11209760 w 15811497"/>
              <a:gd name="connsiteY10-4398" fmla="*/ 5180760 h 6248398"/>
              <a:gd name="connsiteX11-4399" fmla="*/ 4892179 w 15811497"/>
              <a:gd name="connsiteY11-4400" fmla="*/ 4842491 h 6248398"/>
              <a:gd name="connsiteX12-4401" fmla="*/ 4892178 w 15811497"/>
              <a:gd name="connsiteY12-4402" fmla="*/ 4842492 h 6248398"/>
              <a:gd name="connsiteX13-4403" fmla="*/ 4885192 w 15811497"/>
              <a:gd name="connsiteY13-4404" fmla="*/ 4851834 h 6248398"/>
              <a:gd name="connsiteX14-4405" fmla="*/ 4892179 w 15811497"/>
              <a:gd name="connsiteY14-4406" fmla="*/ 4842491 h 6248398"/>
              <a:gd name="connsiteX15-4407" fmla="*/ 8767766 w 15811497"/>
              <a:gd name="connsiteY15-4408" fmla="*/ 853515 h 6248398"/>
              <a:gd name="connsiteX16-4409" fmla="*/ 8782572 w 15811497"/>
              <a:gd name="connsiteY16-4410" fmla="*/ 884251 h 6248398"/>
              <a:gd name="connsiteX17-4411" fmla="*/ 8812281 w 15811497"/>
              <a:gd name="connsiteY17-4412" fmla="*/ 965420 h 6248398"/>
              <a:gd name="connsiteX18-4413" fmla="*/ 8831257 w 15811497"/>
              <a:gd name="connsiteY18-4414" fmla="*/ 1017268 h 6248398"/>
              <a:gd name="connsiteX19-4415" fmla="*/ 8860452 w 15811497"/>
              <a:gd name="connsiteY19-4416" fmla="*/ 1130811 h 6248398"/>
              <a:gd name="connsiteX20-4417" fmla="*/ 8839383 w 15811497"/>
              <a:gd name="connsiteY20-4418" fmla="*/ 1087075 h 6248398"/>
              <a:gd name="connsiteX21-4419" fmla="*/ 8798546 w 15811497"/>
              <a:gd name="connsiteY21-4420" fmla="*/ 975498 h 6248398"/>
              <a:gd name="connsiteX22-4421" fmla="*/ 8795375 w 15811497"/>
              <a:gd name="connsiteY22-4422" fmla="*/ 963167 h 6248398"/>
              <a:gd name="connsiteX23-4423" fmla="*/ 8768620 w 15811497"/>
              <a:gd name="connsiteY23-4424" fmla="*/ 859114 h 6248398"/>
              <a:gd name="connsiteX24-4425" fmla="*/ 8767766 w 15811497"/>
              <a:gd name="connsiteY24-4426" fmla="*/ 853515 h 6248398"/>
              <a:gd name="connsiteX25-4427" fmla="*/ 7448548 w 15811497"/>
              <a:gd name="connsiteY25-4428" fmla="*/ 0 h 6248398"/>
              <a:gd name="connsiteX26-4429" fmla="*/ 8721604 w 15811497"/>
              <a:gd name="connsiteY26-4430" fmla="*/ 757692 h 6248398"/>
              <a:gd name="connsiteX27-4431" fmla="*/ 8767765 w 15811497"/>
              <a:gd name="connsiteY27-4432" fmla="*/ 853515 h 6248398"/>
              <a:gd name="connsiteX28-4433" fmla="*/ 8768619 w 15811497"/>
              <a:gd name="connsiteY28-4434" fmla="*/ 859114 h 6248398"/>
              <a:gd name="connsiteX29-4435" fmla="*/ 8866932 w 15811497"/>
              <a:gd name="connsiteY29-4436" fmla="*/ 1156018 h 6248398"/>
              <a:gd name="connsiteX30-4437" fmla="*/ 8890522 w 15811497"/>
              <a:gd name="connsiteY30-4438" fmla="*/ 1193234 h 6248398"/>
              <a:gd name="connsiteX31-4439" fmla="*/ 9958384 w 15811497"/>
              <a:gd name="connsiteY31-4440" fmla="*/ 1828798 h 6248398"/>
              <a:gd name="connsiteX32-4441" fmla="*/ 10895504 w 15811497"/>
              <a:gd name="connsiteY32-4442" fmla="*/ 1386857 h 6248398"/>
              <a:gd name="connsiteX33-4443" fmla="*/ 10927290 w 15811497"/>
              <a:gd name="connsiteY33-4444" fmla="*/ 1344350 h 6248398"/>
              <a:gd name="connsiteX34-4445" fmla="*/ 10936907 w 15811497"/>
              <a:gd name="connsiteY34-4446" fmla="*/ 1346082 h 6248398"/>
              <a:gd name="connsiteX35-4447" fmla="*/ 10917759 w 15811497"/>
              <a:gd name="connsiteY35-4448" fmla="*/ 1367151 h 6248398"/>
              <a:gd name="connsiteX36-4449" fmla="*/ 10545015 w 15811497"/>
              <a:gd name="connsiteY36-4450" fmla="*/ 1956940 h 6248398"/>
              <a:gd name="connsiteX37-4451" fmla="*/ 10521911 w 15811497"/>
              <a:gd name="connsiteY37-4452" fmla="*/ 2012524 h 6248398"/>
              <a:gd name="connsiteX38-4453" fmla="*/ 10521913 w 15811497"/>
              <a:gd name="connsiteY38-4454" fmla="*/ 2012521 h 6248398"/>
              <a:gd name="connsiteX39-4455" fmla="*/ 10545016 w 15811497"/>
              <a:gd name="connsiteY39-4456" fmla="*/ 1956940 h 6248398"/>
              <a:gd name="connsiteX40-4457" fmla="*/ 10917760 w 15811497"/>
              <a:gd name="connsiteY40-4458" fmla="*/ 1367152 h 6248398"/>
              <a:gd name="connsiteX41-4459" fmla="*/ 10936908 w 15811497"/>
              <a:gd name="connsiteY41-4460" fmla="*/ 1346084 h 6248398"/>
              <a:gd name="connsiteX42-4461" fmla="*/ 10972797 w 15811497"/>
              <a:gd name="connsiteY42-4462" fmla="*/ 1352550 h 6248398"/>
              <a:gd name="connsiteX43-4463" fmla="*/ 11002341 w 15811497"/>
              <a:gd name="connsiteY43-4464" fmla="*/ 1645177 h 6248398"/>
              <a:gd name="connsiteX44-4465" fmla="*/ 11002341 w 15811497"/>
              <a:gd name="connsiteY44-4466" fmla="*/ 1645177 h 6248398"/>
              <a:gd name="connsiteX45-4467" fmla="*/ 10972797 w 15811497"/>
              <a:gd name="connsiteY45-4468" fmla="*/ 1352549 h 6248398"/>
              <a:gd name="connsiteX46-4469" fmla="*/ 10936908 w 15811497"/>
              <a:gd name="connsiteY46-4470" fmla="*/ 1346083 h 6248398"/>
              <a:gd name="connsiteX47-4471" fmla="*/ 11096041 w 15811497"/>
              <a:gd name="connsiteY47-4472" fmla="*/ 1170993 h 6248398"/>
              <a:gd name="connsiteX48-4473" fmla="*/ 13049247 w 15811497"/>
              <a:gd name="connsiteY48-4474" fmla="*/ 361949 h 6248398"/>
              <a:gd name="connsiteX49-4475" fmla="*/ 15811497 w 15811497"/>
              <a:gd name="connsiteY49-4476" fmla="*/ 3124198 h 6248398"/>
              <a:gd name="connsiteX50-4477" fmla="*/ 13049247 w 15811497"/>
              <a:gd name="connsiteY50-4478" fmla="*/ 5886448 h 6248398"/>
              <a:gd name="connsiteX51-4479" fmla="*/ 11732594 w 15811497"/>
              <a:gd name="connsiteY51-4480" fmla="*/ 5553059 h 6248398"/>
              <a:gd name="connsiteX52-4481" fmla="*/ 11528782 w 15811497"/>
              <a:gd name="connsiteY52-4482" fmla="*/ 5429240 h 6248398"/>
              <a:gd name="connsiteX53-4483" fmla="*/ 11499893 w 15811497"/>
              <a:gd name="connsiteY53-4484" fmla="*/ 5397454 h 6248398"/>
              <a:gd name="connsiteX54-4485" fmla="*/ 11410607 w 15811497"/>
              <a:gd name="connsiteY54-4486" fmla="*/ 5316305 h 6248398"/>
              <a:gd name="connsiteX55-4487" fmla="*/ 11369912 w 15811497"/>
              <a:gd name="connsiteY55-4488" fmla="*/ 5285874 h 6248398"/>
              <a:gd name="connsiteX56-4489" fmla="*/ 11355656 w 15811497"/>
              <a:gd name="connsiteY56-4490" fmla="*/ 5144675 h 6248398"/>
              <a:gd name="connsiteX57-4491" fmla="*/ 11355656 w 15811497"/>
              <a:gd name="connsiteY57-4492" fmla="*/ 5144675 h 6248398"/>
              <a:gd name="connsiteX58-4493" fmla="*/ 11369912 w 15811497"/>
              <a:gd name="connsiteY58-4494" fmla="*/ 5285874 h 6248398"/>
              <a:gd name="connsiteX59-4495" fmla="*/ 11313816 w 15811497"/>
              <a:gd name="connsiteY59-4496" fmla="*/ 5243926 h 6248398"/>
              <a:gd name="connsiteX60-4497" fmla="*/ 11210151 w 15811497"/>
              <a:gd name="connsiteY60-4498" fmla="*/ 5180948 h 6248398"/>
              <a:gd name="connsiteX61-4499" fmla="*/ 11209761 w 15811497"/>
              <a:gd name="connsiteY61-4500" fmla="*/ 5180760 h 6248398"/>
              <a:gd name="connsiteX62-4501" fmla="*/ 11096041 w 15811497"/>
              <a:gd name="connsiteY62-4502" fmla="*/ 5077404 h 6248398"/>
              <a:gd name="connsiteX63-4503" fmla="*/ 11063094 w 15811497"/>
              <a:gd name="connsiteY63-4504" fmla="*/ 5041153 h 6248398"/>
              <a:gd name="connsiteX64-4505" fmla="*/ 11063091 w 15811497"/>
              <a:gd name="connsiteY64-4506" fmla="*/ 5041152 h 6248398"/>
              <a:gd name="connsiteX65-4507" fmla="*/ 11096040 w 15811497"/>
              <a:gd name="connsiteY65-4508" fmla="*/ 5077404 h 6248398"/>
              <a:gd name="connsiteX66-4509" fmla="*/ 11209760 w 15811497"/>
              <a:gd name="connsiteY66-4510" fmla="*/ 5180760 h 6248398"/>
              <a:gd name="connsiteX67-4511" fmla="*/ 11100244 w 15811497"/>
              <a:gd name="connsiteY67-4512" fmla="*/ 5128004 h 6248398"/>
              <a:gd name="connsiteX68-4513" fmla="*/ 10610846 w 15811497"/>
              <a:gd name="connsiteY68-4514" fmla="*/ 5029199 h 6248398"/>
              <a:gd name="connsiteX69-4515" fmla="*/ 9640652 w 15811497"/>
              <a:gd name="connsiteY69-4516" fmla="*/ 5486739 h 6248398"/>
              <a:gd name="connsiteX70-4517" fmla="*/ 9628722 w 15811497"/>
              <a:gd name="connsiteY70-4518" fmla="*/ 5502693 h 6248398"/>
              <a:gd name="connsiteX71-4519" fmla="*/ 9568273 w 15811497"/>
              <a:gd name="connsiteY71-4520" fmla="*/ 5583530 h 6248398"/>
              <a:gd name="connsiteX72-4521" fmla="*/ 9535504 w 15811497"/>
              <a:gd name="connsiteY72-4522" fmla="*/ 5637470 h 6248398"/>
              <a:gd name="connsiteX73-4523" fmla="*/ 9535505 w 15811497"/>
              <a:gd name="connsiteY73-4524" fmla="*/ 5637470 h 6248398"/>
              <a:gd name="connsiteX74-4525" fmla="*/ 9568273 w 15811497"/>
              <a:gd name="connsiteY74-4526" fmla="*/ 5583531 h 6248398"/>
              <a:gd name="connsiteX75-4527" fmla="*/ 9628722 w 15811497"/>
              <a:gd name="connsiteY75-4528" fmla="*/ 5502694 h 6248398"/>
              <a:gd name="connsiteX76-4529" fmla="*/ 9563485 w 15811497"/>
              <a:gd name="connsiteY76-4530" fmla="*/ 5610078 h 6248398"/>
              <a:gd name="connsiteX77-4531" fmla="*/ 9542221 w 15811497"/>
              <a:gd name="connsiteY77-4532" fmla="*/ 5638514 h 6248398"/>
              <a:gd name="connsiteX78-4533" fmla="*/ 9504352 w 15811497"/>
              <a:gd name="connsiteY78-4534" fmla="*/ 5689156 h 6248398"/>
              <a:gd name="connsiteX79-4535" fmla="*/ 9480140 w 15811497"/>
              <a:gd name="connsiteY79-4536" fmla="*/ 5721533 h 6248398"/>
              <a:gd name="connsiteX80-4537" fmla="*/ 8362947 w 15811497"/>
              <a:gd name="connsiteY80-4538" fmla="*/ 6248398 h 6248398"/>
              <a:gd name="connsiteX81-4539" fmla="*/ 7028922 w 15811497"/>
              <a:gd name="connsiteY81-4540" fmla="*/ 5364147 h 6248398"/>
              <a:gd name="connsiteX82-4541" fmla="*/ 6990513 w 15811497"/>
              <a:gd name="connsiteY82-4542" fmla="*/ 5259205 h 6248398"/>
              <a:gd name="connsiteX83-4543" fmla="*/ 6990512 w 15811497"/>
              <a:gd name="connsiteY83-4544" fmla="*/ 5259199 h 6248398"/>
              <a:gd name="connsiteX84-4545" fmla="*/ 6983676 w 15811497"/>
              <a:gd name="connsiteY84-4546" fmla="*/ 5240519 h 6248398"/>
              <a:gd name="connsiteX85-4547" fmla="*/ 6983673 w 15811497"/>
              <a:gd name="connsiteY85-4548" fmla="*/ 5240519 h 6248398"/>
              <a:gd name="connsiteX86-4549" fmla="*/ 6980236 w 15811497"/>
              <a:gd name="connsiteY86-4550" fmla="*/ 5231130 h 6248398"/>
              <a:gd name="connsiteX87-4551" fmla="*/ 6978859 w 15811497"/>
              <a:gd name="connsiteY87-4552" fmla="*/ 5225774 h 6248398"/>
              <a:gd name="connsiteX88-4553" fmla="*/ 6984291 w 15811497"/>
              <a:gd name="connsiteY88-4554" fmla="*/ 5240614 h 6248398"/>
              <a:gd name="connsiteX89-4555" fmla="*/ 6984292 w 15811497"/>
              <a:gd name="connsiteY89-4556" fmla="*/ 5240614 h 6248398"/>
              <a:gd name="connsiteX90-4557" fmla="*/ 6978860 w 15811497"/>
              <a:gd name="connsiteY90-4558" fmla="*/ 5225773 h 6248398"/>
              <a:gd name="connsiteX91-4559" fmla="*/ 6944562 w 15811497"/>
              <a:gd name="connsiteY91-4560" fmla="*/ 5092380 h 6248398"/>
              <a:gd name="connsiteX92-4561" fmla="*/ 6924183 w 15811497"/>
              <a:gd name="connsiteY92-4562" fmla="*/ 4890225 h 6248398"/>
              <a:gd name="connsiteX93-4563" fmla="*/ 6924182 w 15811497"/>
              <a:gd name="connsiteY93-4564" fmla="*/ 4890225 h 6248398"/>
              <a:gd name="connsiteX94-4565" fmla="*/ 6944561 w 15811497"/>
              <a:gd name="connsiteY94-4566" fmla="*/ 5092380 h 6248398"/>
              <a:gd name="connsiteX95-4567" fmla="*/ 6978860 w 15811497"/>
              <a:gd name="connsiteY95-4568" fmla="*/ 5225773 h 6248398"/>
              <a:gd name="connsiteX96-4569" fmla="*/ 6948299 w 15811497"/>
              <a:gd name="connsiteY96-4570" fmla="*/ 5142273 h 6248398"/>
              <a:gd name="connsiteX97-4571" fmla="*/ 5829297 w 15811497"/>
              <a:gd name="connsiteY97-4572" fmla="*/ 4400549 h 6248398"/>
              <a:gd name="connsiteX98-4573" fmla="*/ 5056802 w 15811497"/>
              <a:gd name="connsiteY98-4574" fmla="*/ 4677867 h 6248398"/>
              <a:gd name="connsiteX99-4575" fmla="*/ 5022517 w 15811497"/>
              <a:gd name="connsiteY99-4576" fmla="*/ 4709027 h 6248398"/>
              <a:gd name="connsiteX100-4577" fmla="*/ 5022515 w 15811497"/>
              <a:gd name="connsiteY100-4578" fmla="*/ 4709029 h 6248398"/>
              <a:gd name="connsiteX101-4579" fmla="*/ 5022510 w 15811497"/>
              <a:gd name="connsiteY101-4580" fmla="*/ 4709033 h 6248398"/>
              <a:gd name="connsiteX102-4581" fmla="*/ 4924198 w 15811497"/>
              <a:gd name="connsiteY102-4582" fmla="*/ 4840507 h 6248398"/>
              <a:gd name="connsiteX103-4583" fmla="*/ 4914898 w 15811497"/>
              <a:gd name="connsiteY103-4584" fmla="*/ 4838698 h 6248398"/>
              <a:gd name="connsiteX104-4585" fmla="*/ 4914898 w 15811497"/>
              <a:gd name="connsiteY104-4586" fmla="*/ 4838699 h 6248398"/>
              <a:gd name="connsiteX105-4587" fmla="*/ 4924199 w 15811497"/>
              <a:gd name="connsiteY105-4588" fmla="*/ 4840508 h 6248398"/>
              <a:gd name="connsiteX106-4589" fmla="*/ 4893736 w 15811497"/>
              <a:gd name="connsiteY106-4590" fmla="*/ 4881247 h 6248398"/>
              <a:gd name="connsiteX107-4591" fmla="*/ 4778482 w 15811497"/>
              <a:gd name="connsiteY107-4592" fmla="*/ 5008058 h 6248398"/>
              <a:gd name="connsiteX108-4593" fmla="*/ 4778482 w 15811497"/>
              <a:gd name="connsiteY108-4594" fmla="*/ 5008057 h 6248398"/>
              <a:gd name="connsiteX109-4595" fmla="*/ 4715455 w 15811497"/>
              <a:gd name="connsiteY109-4596" fmla="*/ 5077404 h 6248398"/>
              <a:gd name="connsiteX110-4597" fmla="*/ 2762249 w 15811497"/>
              <a:gd name="connsiteY110-4598" fmla="*/ 5886448 h 6248398"/>
              <a:gd name="connsiteX111-4599" fmla="*/ 0 w 15811497"/>
              <a:gd name="connsiteY111-4600" fmla="*/ 3124198 h 6248398"/>
              <a:gd name="connsiteX112-4601" fmla="*/ 2762249 w 15811497"/>
              <a:gd name="connsiteY112-4602" fmla="*/ 361949 h 6248398"/>
              <a:gd name="connsiteX113-4603" fmla="*/ 4078902 w 15811497"/>
              <a:gd name="connsiteY113-4604" fmla="*/ 695338 h 6248398"/>
              <a:gd name="connsiteX114-4605" fmla="*/ 4261443 w 15811497"/>
              <a:gd name="connsiteY114-4606" fmla="*/ 806235 h 6248398"/>
              <a:gd name="connsiteX115-4607" fmla="*/ 4409044 w 15811497"/>
              <a:gd name="connsiteY115-4608" fmla="*/ 910268 h 6248398"/>
              <a:gd name="connsiteX116-4609" fmla="*/ 4612477 w 15811497"/>
              <a:gd name="connsiteY116-4610" fmla="*/ 1077402 h 6248398"/>
              <a:gd name="connsiteX117-4611" fmla="*/ 4612478 w 15811497"/>
              <a:gd name="connsiteY117-4612" fmla="*/ 1077403 h 6248398"/>
              <a:gd name="connsiteX118-4613" fmla="*/ 4715454 w 15811497"/>
              <a:gd name="connsiteY118-4614" fmla="*/ 1170993 h 6248398"/>
              <a:gd name="connsiteX119-4615" fmla="*/ 4701725 w 15811497"/>
              <a:gd name="connsiteY119-4616" fmla="*/ 1120394 h 6248398"/>
              <a:gd name="connsiteX120-4617" fmla="*/ 5191122 w 15811497"/>
              <a:gd name="connsiteY120-4618" fmla="*/ 1219199 h 6248398"/>
              <a:gd name="connsiteX121-4619" fmla="*/ 6161317 w 15811497"/>
              <a:gd name="connsiteY121-4620" fmla="*/ 761659 h 6248398"/>
              <a:gd name="connsiteX122-4621" fmla="*/ 6224019 w 15811497"/>
              <a:gd name="connsiteY122-4622" fmla="*/ 677808 h 6248398"/>
              <a:gd name="connsiteX123-4623" fmla="*/ 6175489 w 15811497"/>
              <a:gd name="connsiteY123-4624" fmla="*/ 757691 h 6248398"/>
              <a:gd name="connsiteX124-4625" fmla="*/ 6175489 w 15811497"/>
              <a:gd name="connsiteY124-4626" fmla="*/ 757692 h 6248398"/>
              <a:gd name="connsiteX125-4627" fmla="*/ 6224020 w 15811497"/>
              <a:gd name="connsiteY125-4628" fmla="*/ 677809 h 6248398"/>
              <a:gd name="connsiteX126-4629" fmla="*/ 6233696 w 15811497"/>
              <a:gd name="connsiteY126-4630" fmla="*/ 664869 h 6248398"/>
              <a:gd name="connsiteX127-4631" fmla="*/ 6252611 w 15811497"/>
              <a:gd name="connsiteY127-4632" fmla="*/ 633734 h 6248398"/>
              <a:gd name="connsiteX128-4633" fmla="*/ 6252610 w 15811497"/>
              <a:gd name="connsiteY128-4634" fmla="*/ 633734 h 6248398"/>
              <a:gd name="connsiteX129-4635" fmla="*/ 6233696 w 15811497"/>
              <a:gd name="connsiteY129-4636" fmla="*/ 664868 h 6248398"/>
              <a:gd name="connsiteX130-4637" fmla="*/ 6224019 w 15811497"/>
              <a:gd name="connsiteY130-4638" fmla="*/ 677808 h 6248398"/>
              <a:gd name="connsiteX131-4639" fmla="*/ 6248008 w 15811497"/>
              <a:gd name="connsiteY131-4640" fmla="*/ 638320 h 6248398"/>
              <a:gd name="connsiteX132-4641" fmla="*/ 6251291 w 15811497"/>
              <a:gd name="connsiteY132-4642" fmla="*/ 633930 h 6248398"/>
              <a:gd name="connsiteX133-4643" fmla="*/ 6251293 w 15811497"/>
              <a:gd name="connsiteY133-4644" fmla="*/ 633929 h 6248398"/>
              <a:gd name="connsiteX134-4645" fmla="*/ 6257683 w 15811497"/>
              <a:gd name="connsiteY134-4646" fmla="*/ 625384 h 6248398"/>
              <a:gd name="connsiteX135-4647" fmla="*/ 6257686 w 15811497"/>
              <a:gd name="connsiteY135-4648" fmla="*/ 625380 h 6248398"/>
              <a:gd name="connsiteX136-4649" fmla="*/ 6331355 w 15811497"/>
              <a:gd name="connsiteY136-4650" fmla="*/ 526865 h 6248398"/>
              <a:gd name="connsiteX137-4651" fmla="*/ 7448548 w 15811497"/>
              <a:gd name="connsiteY137-4652" fmla="*/ 0 h 6248398"/>
              <a:gd name="connsiteX0-4653" fmla="*/ 11209760 w 15811497"/>
              <a:gd name="connsiteY0-4654" fmla="*/ 5180760 h 6248398"/>
              <a:gd name="connsiteX1-4655" fmla="*/ 11210150 w 15811497"/>
              <a:gd name="connsiteY1-4656" fmla="*/ 5180948 h 6248398"/>
              <a:gd name="connsiteX2-4657" fmla="*/ 11313815 w 15811497"/>
              <a:gd name="connsiteY2-4658" fmla="*/ 5243926 h 6248398"/>
              <a:gd name="connsiteX3-4659" fmla="*/ 11369911 w 15811497"/>
              <a:gd name="connsiteY3-4660" fmla="*/ 5285874 h 6248398"/>
              <a:gd name="connsiteX4-4661" fmla="*/ 11410606 w 15811497"/>
              <a:gd name="connsiteY4-4662" fmla="*/ 5316305 h 6248398"/>
              <a:gd name="connsiteX5-4663" fmla="*/ 11499892 w 15811497"/>
              <a:gd name="connsiteY5-4664" fmla="*/ 5397454 h 6248398"/>
              <a:gd name="connsiteX6-4665" fmla="*/ 11528781 w 15811497"/>
              <a:gd name="connsiteY6-4666" fmla="*/ 5429240 h 6248398"/>
              <a:gd name="connsiteX7-4667" fmla="*/ 11504846 w 15811497"/>
              <a:gd name="connsiteY7-4668" fmla="*/ 5414699 h 6248398"/>
              <a:gd name="connsiteX8-4669" fmla="*/ 11371717 w 15811497"/>
              <a:gd name="connsiteY8-4670" fmla="*/ 5315148 h 6248398"/>
              <a:gd name="connsiteX9-4671" fmla="*/ 11292198 w 15811497"/>
              <a:gd name="connsiteY9-4672" fmla="*/ 5255685 h 6248398"/>
              <a:gd name="connsiteX10-4673" fmla="*/ 11209760 w 15811497"/>
              <a:gd name="connsiteY10-4674" fmla="*/ 5180760 h 6248398"/>
              <a:gd name="connsiteX11-4675" fmla="*/ 4892179 w 15811497"/>
              <a:gd name="connsiteY11-4676" fmla="*/ 4842491 h 6248398"/>
              <a:gd name="connsiteX12-4677" fmla="*/ 4892178 w 15811497"/>
              <a:gd name="connsiteY12-4678" fmla="*/ 4842492 h 6248398"/>
              <a:gd name="connsiteX13-4679" fmla="*/ 4885192 w 15811497"/>
              <a:gd name="connsiteY13-4680" fmla="*/ 4851834 h 6248398"/>
              <a:gd name="connsiteX14-4681" fmla="*/ 4892179 w 15811497"/>
              <a:gd name="connsiteY14-4682" fmla="*/ 4842491 h 6248398"/>
              <a:gd name="connsiteX15-4683" fmla="*/ 8767766 w 15811497"/>
              <a:gd name="connsiteY15-4684" fmla="*/ 853515 h 6248398"/>
              <a:gd name="connsiteX16-4685" fmla="*/ 8782572 w 15811497"/>
              <a:gd name="connsiteY16-4686" fmla="*/ 884251 h 6248398"/>
              <a:gd name="connsiteX17-4687" fmla="*/ 8812281 w 15811497"/>
              <a:gd name="connsiteY17-4688" fmla="*/ 965420 h 6248398"/>
              <a:gd name="connsiteX18-4689" fmla="*/ 8831257 w 15811497"/>
              <a:gd name="connsiteY18-4690" fmla="*/ 1017268 h 6248398"/>
              <a:gd name="connsiteX19-4691" fmla="*/ 8860452 w 15811497"/>
              <a:gd name="connsiteY19-4692" fmla="*/ 1130811 h 6248398"/>
              <a:gd name="connsiteX20-4693" fmla="*/ 8839383 w 15811497"/>
              <a:gd name="connsiteY20-4694" fmla="*/ 1087075 h 6248398"/>
              <a:gd name="connsiteX21-4695" fmla="*/ 8798546 w 15811497"/>
              <a:gd name="connsiteY21-4696" fmla="*/ 975498 h 6248398"/>
              <a:gd name="connsiteX22-4697" fmla="*/ 8795375 w 15811497"/>
              <a:gd name="connsiteY22-4698" fmla="*/ 963167 h 6248398"/>
              <a:gd name="connsiteX23-4699" fmla="*/ 8768620 w 15811497"/>
              <a:gd name="connsiteY23-4700" fmla="*/ 859114 h 6248398"/>
              <a:gd name="connsiteX24-4701" fmla="*/ 8767766 w 15811497"/>
              <a:gd name="connsiteY24-4702" fmla="*/ 853515 h 6248398"/>
              <a:gd name="connsiteX25-4703" fmla="*/ 7448548 w 15811497"/>
              <a:gd name="connsiteY25-4704" fmla="*/ 0 h 6248398"/>
              <a:gd name="connsiteX26-4705" fmla="*/ 8721604 w 15811497"/>
              <a:gd name="connsiteY26-4706" fmla="*/ 757692 h 6248398"/>
              <a:gd name="connsiteX27-4707" fmla="*/ 8767765 w 15811497"/>
              <a:gd name="connsiteY27-4708" fmla="*/ 853515 h 6248398"/>
              <a:gd name="connsiteX28-4709" fmla="*/ 8768619 w 15811497"/>
              <a:gd name="connsiteY28-4710" fmla="*/ 859114 h 6248398"/>
              <a:gd name="connsiteX29-4711" fmla="*/ 8890522 w 15811497"/>
              <a:gd name="connsiteY29-4712" fmla="*/ 1193234 h 6248398"/>
              <a:gd name="connsiteX30-4713" fmla="*/ 9958384 w 15811497"/>
              <a:gd name="connsiteY30-4714" fmla="*/ 1828798 h 6248398"/>
              <a:gd name="connsiteX31-4715" fmla="*/ 10895504 w 15811497"/>
              <a:gd name="connsiteY31-4716" fmla="*/ 1386857 h 6248398"/>
              <a:gd name="connsiteX32-4717" fmla="*/ 10927290 w 15811497"/>
              <a:gd name="connsiteY32-4718" fmla="*/ 1344350 h 6248398"/>
              <a:gd name="connsiteX33-4719" fmla="*/ 10936907 w 15811497"/>
              <a:gd name="connsiteY33-4720" fmla="*/ 1346082 h 6248398"/>
              <a:gd name="connsiteX34-4721" fmla="*/ 10917759 w 15811497"/>
              <a:gd name="connsiteY34-4722" fmla="*/ 1367151 h 6248398"/>
              <a:gd name="connsiteX35-4723" fmla="*/ 10545015 w 15811497"/>
              <a:gd name="connsiteY35-4724" fmla="*/ 1956940 h 6248398"/>
              <a:gd name="connsiteX36-4725" fmla="*/ 10521911 w 15811497"/>
              <a:gd name="connsiteY36-4726" fmla="*/ 2012524 h 6248398"/>
              <a:gd name="connsiteX37-4727" fmla="*/ 10521913 w 15811497"/>
              <a:gd name="connsiteY37-4728" fmla="*/ 2012521 h 6248398"/>
              <a:gd name="connsiteX38-4729" fmla="*/ 10545016 w 15811497"/>
              <a:gd name="connsiteY38-4730" fmla="*/ 1956940 h 6248398"/>
              <a:gd name="connsiteX39-4731" fmla="*/ 10917760 w 15811497"/>
              <a:gd name="connsiteY39-4732" fmla="*/ 1367152 h 6248398"/>
              <a:gd name="connsiteX40-4733" fmla="*/ 10936908 w 15811497"/>
              <a:gd name="connsiteY40-4734" fmla="*/ 1346084 h 6248398"/>
              <a:gd name="connsiteX41-4735" fmla="*/ 10972797 w 15811497"/>
              <a:gd name="connsiteY41-4736" fmla="*/ 1352550 h 6248398"/>
              <a:gd name="connsiteX42-4737" fmla="*/ 11002341 w 15811497"/>
              <a:gd name="connsiteY42-4738" fmla="*/ 1645177 h 6248398"/>
              <a:gd name="connsiteX43-4739" fmla="*/ 11002341 w 15811497"/>
              <a:gd name="connsiteY43-4740" fmla="*/ 1645177 h 6248398"/>
              <a:gd name="connsiteX44-4741" fmla="*/ 10972797 w 15811497"/>
              <a:gd name="connsiteY44-4742" fmla="*/ 1352549 h 6248398"/>
              <a:gd name="connsiteX45-4743" fmla="*/ 10936908 w 15811497"/>
              <a:gd name="connsiteY45-4744" fmla="*/ 1346083 h 6248398"/>
              <a:gd name="connsiteX46-4745" fmla="*/ 11096041 w 15811497"/>
              <a:gd name="connsiteY46-4746" fmla="*/ 1170993 h 6248398"/>
              <a:gd name="connsiteX47-4747" fmla="*/ 13049247 w 15811497"/>
              <a:gd name="connsiteY47-4748" fmla="*/ 361949 h 6248398"/>
              <a:gd name="connsiteX48-4749" fmla="*/ 15811497 w 15811497"/>
              <a:gd name="connsiteY48-4750" fmla="*/ 3124198 h 6248398"/>
              <a:gd name="connsiteX49-4751" fmla="*/ 13049247 w 15811497"/>
              <a:gd name="connsiteY49-4752" fmla="*/ 5886448 h 6248398"/>
              <a:gd name="connsiteX50-4753" fmla="*/ 11732594 w 15811497"/>
              <a:gd name="connsiteY50-4754" fmla="*/ 5553059 h 6248398"/>
              <a:gd name="connsiteX51-4755" fmla="*/ 11528782 w 15811497"/>
              <a:gd name="connsiteY51-4756" fmla="*/ 5429240 h 6248398"/>
              <a:gd name="connsiteX52-4757" fmla="*/ 11499893 w 15811497"/>
              <a:gd name="connsiteY52-4758" fmla="*/ 5397454 h 6248398"/>
              <a:gd name="connsiteX53-4759" fmla="*/ 11410607 w 15811497"/>
              <a:gd name="connsiteY53-4760" fmla="*/ 5316305 h 6248398"/>
              <a:gd name="connsiteX54-4761" fmla="*/ 11369912 w 15811497"/>
              <a:gd name="connsiteY54-4762" fmla="*/ 5285874 h 6248398"/>
              <a:gd name="connsiteX55-4763" fmla="*/ 11355656 w 15811497"/>
              <a:gd name="connsiteY55-4764" fmla="*/ 5144675 h 6248398"/>
              <a:gd name="connsiteX56-4765" fmla="*/ 11355656 w 15811497"/>
              <a:gd name="connsiteY56-4766" fmla="*/ 5144675 h 6248398"/>
              <a:gd name="connsiteX57-4767" fmla="*/ 11369912 w 15811497"/>
              <a:gd name="connsiteY57-4768" fmla="*/ 5285874 h 6248398"/>
              <a:gd name="connsiteX58-4769" fmla="*/ 11313816 w 15811497"/>
              <a:gd name="connsiteY58-4770" fmla="*/ 5243926 h 6248398"/>
              <a:gd name="connsiteX59-4771" fmla="*/ 11210151 w 15811497"/>
              <a:gd name="connsiteY59-4772" fmla="*/ 5180948 h 6248398"/>
              <a:gd name="connsiteX60-4773" fmla="*/ 11209761 w 15811497"/>
              <a:gd name="connsiteY60-4774" fmla="*/ 5180760 h 6248398"/>
              <a:gd name="connsiteX61-4775" fmla="*/ 11096041 w 15811497"/>
              <a:gd name="connsiteY61-4776" fmla="*/ 5077404 h 6248398"/>
              <a:gd name="connsiteX62-4777" fmla="*/ 11063094 w 15811497"/>
              <a:gd name="connsiteY62-4778" fmla="*/ 5041153 h 6248398"/>
              <a:gd name="connsiteX63-4779" fmla="*/ 11063091 w 15811497"/>
              <a:gd name="connsiteY63-4780" fmla="*/ 5041152 h 6248398"/>
              <a:gd name="connsiteX64-4781" fmla="*/ 11096040 w 15811497"/>
              <a:gd name="connsiteY64-4782" fmla="*/ 5077404 h 6248398"/>
              <a:gd name="connsiteX65-4783" fmla="*/ 11209760 w 15811497"/>
              <a:gd name="connsiteY65-4784" fmla="*/ 5180760 h 6248398"/>
              <a:gd name="connsiteX66-4785" fmla="*/ 11100244 w 15811497"/>
              <a:gd name="connsiteY66-4786" fmla="*/ 5128004 h 6248398"/>
              <a:gd name="connsiteX67-4787" fmla="*/ 10610846 w 15811497"/>
              <a:gd name="connsiteY67-4788" fmla="*/ 5029199 h 6248398"/>
              <a:gd name="connsiteX68-4789" fmla="*/ 9640652 w 15811497"/>
              <a:gd name="connsiteY68-4790" fmla="*/ 5486739 h 6248398"/>
              <a:gd name="connsiteX69-4791" fmla="*/ 9628722 w 15811497"/>
              <a:gd name="connsiteY69-4792" fmla="*/ 5502693 h 6248398"/>
              <a:gd name="connsiteX70-4793" fmla="*/ 9568273 w 15811497"/>
              <a:gd name="connsiteY70-4794" fmla="*/ 5583530 h 6248398"/>
              <a:gd name="connsiteX71-4795" fmla="*/ 9535504 w 15811497"/>
              <a:gd name="connsiteY71-4796" fmla="*/ 5637470 h 6248398"/>
              <a:gd name="connsiteX72-4797" fmla="*/ 9535505 w 15811497"/>
              <a:gd name="connsiteY72-4798" fmla="*/ 5637470 h 6248398"/>
              <a:gd name="connsiteX73-4799" fmla="*/ 9568273 w 15811497"/>
              <a:gd name="connsiteY73-4800" fmla="*/ 5583531 h 6248398"/>
              <a:gd name="connsiteX74-4801" fmla="*/ 9628722 w 15811497"/>
              <a:gd name="connsiteY74-4802" fmla="*/ 5502694 h 6248398"/>
              <a:gd name="connsiteX75-4803" fmla="*/ 9563485 w 15811497"/>
              <a:gd name="connsiteY75-4804" fmla="*/ 5610078 h 6248398"/>
              <a:gd name="connsiteX76-4805" fmla="*/ 9542221 w 15811497"/>
              <a:gd name="connsiteY76-4806" fmla="*/ 5638514 h 6248398"/>
              <a:gd name="connsiteX77-4807" fmla="*/ 9504352 w 15811497"/>
              <a:gd name="connsiteY77-4808" fmla="*/ 5689156 h 6248398"/>
              <a:gd name="connsiteX78-4809" fmla="*/ 9480140 w 15811497"/>
              <a:gd name="connsiteY78-4810" fmla="*/ 5721533 h 6248398"/>
              <a:gd name="connsiteX79-4811" fmla="*/ 8362947 w 15811497"/>
              <a:gd name="connsiteY79-4812" fmla="*/ 6248398 h 6248398"/>
              <a:gd name="connsiteX80-4813" fmla="*/ 7028922 w 15811497"/>
              <a:gd name="connsiteY80-4814" fmla="*/ 5364147 h 6248398"/>
              <a:gd name="connsiteX81-4815" fmla="*/ 6990513 w 15811497"/>
              <a:gd name="connsiteY81-4816" fmla="*/ 5259205 h 6248398"/>
              <a:gd name="connsiteX82-4817" fmla="*/ 6990512 w 15811497"/>
              <a:gd name="connsiteY82-4818" fmla="*/ 5259199 h 6248398"/>
              <a:gd name="connsiteX83-4819" fmla="*/ 6983676 w 15811497"/>
              <a:gd name="connsiteY83-4820" fmla="*/ 5240519 h 6248398"/>
              <a:gd name="connsiteX84-4821" fmla="*/ 6983673 w 15811497"/>
              <a:gd name="connsiteY84-4822" fmla="*/ 5240519 h 6248398"/>
              <a:gd name="connsiteX85-4823" fmla="*/ 6980236 w 15811497"/>
              <a:gd name="connsiteY85-4824" fmla="*/ 5231130 h 6248398"/>
              <a:gd name="connsiteX86-4825" fmla="*/ 6978859 w 15811497"/>
              <a:gd name="connsiteY86-4826" fmla="*/ 5225774 h 6248398"/>
              <a:gd name="connsiteX87-4827" fmla="*/ 6984291 w 15811497"/>
              <a:gd name="connsiteY87-4828" fmla="*/ 5240614 h 6248398"/>
              <a:gd name="connsiteX88-4829" fmla="*/ 6984292 w 15811497"/>
              <a:gd name="connsiteY88-4830" fmla="*/ 5240614 h 6248398"/>
              <a:gd name="connsiteX89-4831" fmla="*/ 6978860 w 15811497"/>
              <a:gd name="connsiteY89-4832" fmla="*/ 5225773 h 6248398"/>
              <a:gd name="connsiteX90-4833" fmla="*/ 6944562 w 15811497"/>
              <a:gd name="connsiteY90-4834" fmla="*/ 5092380 h 6248398"/>
              <a:gd name="connsiteX91-4835" fmla="*/ 6924183 w 15811497"/>
              <a:gd name="connsiteY91-4836" fmla="*/ 4890225 h 6248398"/>
              <a:gd name="connsiteX92-4837" fmla="*/ 6924182 w 15811497"/>
              <a:gd name="connsiteY92-4838" fmla="*/ 4890225 h 6248398"/>
              <a:gd name="connsiteX93-4839" fmla="*/ 6944561 w 15811497"/>
              <a:gd name="connsiteY93-4840" fmla="*/ 5092380 h 6248398"/>
              <a:gd name="connsiteX94-4841" fmla="*/ 6978860 w 15811497"/>
              <a:gd name="connsiteY94-4842" fmla="*/ 5225773 h 6248398"/>
              <a:gd name="connsiteX95-4843" fmla="*/ 6948299 w 15811497"/>
              <a:gd name="connsiteY95-4844" fmla="*/ 5142273 h 6248398"/>
              <a:gd name="connsiteX96-4845" fmla="*/ 5829297 w 15811497"/>
              <a:gd name="connsiteY96-4846" fmla="*/ 4400549 h 6248398"/>
              <a:gd name="connsiteX97-4847" fmla="*/ 5056802 w 15811497"/>
              <a:gd name="connsiteY97-4848" fmla="*/ 4677867 h 6248398"/>
              <a:gd name="connsiteX98-4849" fmla="*/ 5022517 w 15811497"/>
              <a:gd name="connsiteY98-4850" fmla="*/ 4709027 h 6248398"/>
              <a:gd name="connsiteX99-4851" fmla="*/ 5022515 w 15811497"/>
              <a:gd name="connsiteY99-4852" fmla="*/ 4709029 h 6248398"/>
              <a:gd name="connsiteX100-4853" fmla="*/ 5022510 w 15811497"/>
              <a:gd name="connsiteY100-4854" fmla="*/ 4709033 h 6248398"/>
              <a:gd name="connsiteX101-4855" fmla="*/ 4924198 w 15811497"/>
              <a:gd name="connsiteY101-4856" fmla="*/ 4840507 h 6248398"/>
              <a:gd name="connsiteX102-4857" fmla="*/ 4914898 w 15811497"/>
              <a:gd name="connsiteY102-4858" fmla="*/ 4838698 h 6248398"/>
              <a:gd name="connsiteX103-4859" fmla="*/ 4914898 w 15811497"/>
              <a:gd name="connsiteY103-4860" fmla="*/ 4838699 h 6248398"/>
              <a:gd name="connsiteX104-4861" fmla="*/ 4924199 w 15811497"/>
              <a:gd name="connsiteY104-4862" fmla="*/ 4840508 h 6248398"/>
              <a:gd name="connsiteX105-4863" fmla="*/ 4893736 w 15811497"/>
              <a:gd name="connsiteY105-4864" fmla="*/ 4881247 h 6248398"/>
              <a:gd name="connsiteX106-4865" fmla="*/ 4778482 w 15811497"/>
              <a:gd name="connsiteY106-4866" fmla="*/ 5008058 h 6248398"/>
              <a:gd name="connsiteX107-4867" fmla="*/ 4778482 w 15811497"/>
              <a:gd name="connsiteY107-4868" fmla="*/ 5008057 h 6248398"/>
              <a:gd name="connsiteX108-4869" fmla="*/ 4715455 w 15811497"/>
              <a:gd name="connsiteY108-4870" fmla="*/ 5077404 h 6248398"/>
              <a:gd name="connsiteX109-4871" fmla="*/ 2762249 w 15811497"/>
              <a:gd name="connsiteY109-4872" fmla="*/ 5886448 h 6248398"/>
              <a:gd name="connsiteX110-4873" fmla="*/ 0 w 15811497"/>
              <a:gd name="connsiteY110-4874" fmla="*/ 3124198 h 6248398"/>
              <a:gd name="connsiteX111-4875" fmla="*/ 2762249 w 15811497"/>
              <a:gd name="connsiteY111-4876" fmla="*/ 361949 h 6248398"/>
              <a:gd name="connsiteX112-4877" fmla="*/ 4078902 w 15811497"/>
              <a:gd name="connsiteY112-4878" fmla="*/ 695338 h 6248398"/>
              <a:gd name="connsiteX113-4879" fmla="*/ 4261443 w 15811497"/>
              <a:gd name="connsiteY113-4880" fmla="*/ 806235 h 6248398"/>
              <a:gd name="connsiteX114-4881" fmla="*/ 4409044 w 15811497"/>
              <a:gd name="connsiteY114-4882" fmla="*/ 910268 h 6248398"/>
              <a:gd name="connsiteX115-4883" fmla="*/ 4612477 w 15811497"/>
              <a:gd name="connsiteY115-4884" fmla="*/ 1077402 h 6248398"/>
              <a:gd name="connsiteX116-4885" fmla="*/ 4612478 w 15811497"/>
              <a:gd name="connsiteY116-4886" fmla="*/ 1077403 h 6248398"/>
              <a:gd name="connsiteX117-4887" fmla="*/ 4715454 w 15811497"/>
              <a:gd name="connsiteY117-4888" fmla="*/ 1170993 h 6248398"/>
              <a:gd name="connsiteX118-4889" fmla="*/ 4701725 w 15811497"/>
              <a:gd name="connsiteY118-4890" fmla="*/ 1120394 h 6248398"/>
              <a:gd name="connsiteX119-4891" fmla="*/ 5191122 w 15811497"/>
              <a:gd name="connsiteY119-4892" fmla="*/ 1219199 h 6248398"/>
              <a:gd name="connsiteX120-4893" fmla="*/ 6161317 w 15811497"/>
              <a:gd name="connsiteY120-4894" fmla="*/ 761659 h 6248398"/>
              <a:gd name="connsiteX121-4895" fmla="*/ 6224019 w 15811497"/>
              <a:gd name="connsiteY121-4896" fmla="*/ 677808 h 6248398"/>
              <a:gd name="connsiteX122-4897" fmla="*/ 6175489 w 15811497"/>
              <a:gd name="connsiteY122-4898" fmla="*/ 757691 h 6248398"/>
              <a:gd name="connsiteX123-4899" fmla="*/ 6175489 w 15811497"/>
              <a:gd name="connsiteY123-4900" fmla="*/ 757692 h 6248398"/>
              <a:gd name="connsiteX124-4901" fmla="*/ 6224020 w 15811497"/>
              <a:gd name="connsiteY124-4902" fmla="*/ 677809 h 6248398"/>
              <a:gd name="connsiteX125-4903" fmla="*/ 6233696 w 15811497"/>
              <a:gd name="connsiteY125-4904" fmla="*/ 664869 h 6248398"/>
              <a:gd name="connsiteX126-4905" fmla="*/ 6252611 w 15811497"/>
              <a:gd name="connsiteY126-4906" fmla="*/ 633734 h 6248398"/>
              <a:gd name="connsiteX127-4907" fmla="*/ 6252610 w 15811497"/>
              <a:gd name="connsiteY127-4908" fmla="*/ 633734 h 6248398"/>
              <a:gd name="connsiteX128-4909" fmla="*/ 6233696 w 15811497"/>
              <a:gd name="connsiteY128-4910" fmla="*/ 664868 h 6248398"/>
              <a:gd name="connsiteX129-4911" fmla="*/ 6224019 w 15811497"/>
              <a:gd name="connsiteY129-4912" fmla="*/ 677808 h 6248398"/>
              <a:gd name="connsiteX130-4913" fmla="*/ 6248008 w 15811497"/>
              <a:gd name="connsiteY130-4914" fmla="*/ 638320 h 6248398"/>
              <a:gd name="connsiteX131-4915" fmla="*/ 6251291 w 15811497"/>
              <a:gd name="connsiteY131-4916" fmla="*/ 633930 h 6248398"/>
              <a:gd name="connsiteX132-4917" fmla="*/ 6251293 w 15811497"/>
              <a:gd name="connsiteY132-4918" fmla="*/ 633929 h 6248398"/>
              <a:gd name="connsiteX133-4919" fmla="*/ 6257683 w 15811497"/>
              <a:gd name="connsiteY133-4920" fmla="*/ 625384 h 6248398"/>
              <a:gd name="connsiteX134-4921" fmla="*/ 6257686 w 15811497"/>
              <a:gd name="connsiteY134-4922" fmla="*/ 625380 h 6248398"/>
              <a:gd name="connsiteX135-4923" fmla="*/ 6331355 w 15811497"/>
              <a:gd name="connsiteY135-4924" fmla="*/ 526865 h 6248398"/>
              <a:gd name="connsiteX136-4925" fmla="*/ 7448548 w 15811497"/>
              <a:gd name="connsiteY136-4926" fmla="*/ 0 h 6248398"/>
              <a:gd name="connsiteX0-4927" fmla="*/ 11209760 w 15811497"/>
              <a:gd name="connsiteY0-4928" fmla="*/ 5180760 h 6248398"/>
              <a:gd name="connsiteX1-4929" fmla="*/ 11210150 w 15811497"/>
              <a:gd name="connsiteY1-4930" fmla="*/ 5180948 h 6248398"/>
              <a:gd name="connsiteX2-4931" fmla="*/ 11313815 w 15811497"/>
              <a:gd name="connsiteY2-4932" fmla="*/ 5243926 h 6248398"/>
              <a:gd name="connsiteX3-4933" fmla="*/ 11369911 w 15811497"/>
              <a:gd name="connsiteY3-4934" fmla="*/ 5285874 h 6248398"/>
              <a:gd name="connsiteX4-4935" fmla="*/ 11410606 w 15811497"/>
              <a:gd name="connsiteY4-4936" fmla="*/ 5316305 h 6248398"/>
              <a:gd name="connsiteX5-4937" fmla="*/ 11499892 w 15811497"/>
              <a:gd name="connsiteY5-4938" fmla="*/ 5397454 h 6248398"/>
              <a:gd name="connsiteX6-4939" fmla="*/ 11528781 w 15811497"/>
              <a:gd name="connsiteY6-4940" fmla="*/ 5429240 h 6248398"/>
              <a:gd name="connsiteX7-4941" fmla="*/ 11504846 w 15811497"/>
              <a:gd name="connsiteY7-4942" fmla="*/ 5414699 h 6248398"/>
              <a:gd name="connsiteX8-4943" fmla="*/ 11371717 w 15811497"/>
              <a:gd name="connsiteY8-4944" fmla="*/ 5315148 h 6248398"/>
              <a:gd name="connsiteX9-4945" fmla="*/ 11292198 w 15811497"/>
              <a:gd name="connsiteY9-4946" fmla="*/ 5255685 h 6248398"/>
              <a:gd name="connsiteX10-4947" fmla="*/ 11209760 w 15811497"/>
              <a:gd name="connsiteY10-4948" fmla="*/ 5180760 h 6248398"/>
              <a:gd name="connsiteX11-4949" fmla="*/ 4892179 w 15811497"/>
              <a:gd name="connsiteY11-4950" fmla="*/ 4842491 h 6248398"/>
              <a:gd name="connsiteX12-4951" fmla="*/ 4892178 w 15811497"/>
              <a:gd name="connsiteY12-4952" fmla="*/ 4842492 h 6248398"/>
              <a:gd name="connsiteX13-4953" fmla="*/ 4885192 w 15811497"/>
              <a:gd name="connsiteY13-4954" fmla="*/ 4851834 h 6248398"/>
              <a:gd name="connsiteX14-4955" fmla="*/ 4892179 w 15811497"/>
              <a:gd name="connsiteY14-4956" fmla="*/ 4842491 h 6248398"/>
              <a:gd name="connsiteX15-4957" fmla="*/ 8767766 w 15811497"/>
              <a:gd name="connsiteY15-4958" fmla="*/ 853515 h 6248398"/>
              <a:gd name="connsiteX16-4959" fmla="*/ 8782572 w 15811497"/>
              <a:gd name="connsiteY16-4960" fmla="*/ 884251 h 6248398"/>
              <a:gd name="connsiteX17-4961" fmla="*/ 8812281 w 15811497"/>
              <a:gd name="connsiteY17-4962" fmla="*/ 965420 h 6248398"/>
              <a:gd name="connsiteX18-4963" fmla="*/ 8831257 w 15811497"/>
              <a:gd name="connsiteY18-4964" fmla="*/ 1017268 h 6248398"/>
              <a:gd name="connsiteX19-4965" fmla="*/ 8860452 w 15811497"/>
              <a:gd name="connsiteY19-4966" fmla="*/ 1130811 h 6248398"/>
              <a:gd name="connsiteX20-4967" fmla="*/ 8839383 w 15811497"/>
              <a:gd name="connsiteY20-4968" fmla="*/ 1087075 h 6248398"/>
              <a:gd name="connsiteX21-4969" fmla="*/ 8795375 w 15811497"/>
              <a:gd name="connsiteY21-4970" fmla="*/ 963167 h 6248398"/>
              <a:gd name="connsiteX22-4971" fmla="*/ 8768620 w 15811497"/>
              <a:gd name="connsiteY22-4972" fmla="*/ 859114 h 6248398"/>
              <a:gd name="connsiteX23-4973" fmla="*/ 8767766 w 15811497"/>
              <a:gd name="connsiteY23-4974" fmla="*/ 853515 h 6248398"/>
              <a:gd name="connsiteX24-4975" fmla="*/ 7448548 w 15811497"/>
              <a:gd name="connsiteY24-4976" fmla="*/ 0 h 6248398"/>
              <a:gd name="connsiteX25-4977" fmla="*/ 8721604 w 15811497"/>
              <a:gd name="connsiteY25-4978" fmla="*/ 757692 h 6248398"/>
              <a:gd name="connsiteX26-4979" fmla="*/ 8767765 w 15811497"/>
              <a:gd name="connsiteY26-4980" fmla="*/ 853515 h 6248398"/>
              <a:gd name="connsiteX27-4981" fmla="*/ 8768619 w 15811497"/>
              <a:gd name="connsiteY27-4982" fmla="*/ 859114 h 6248398"/>
              <a:gd name="connsiteX28-4983" fmla="*/ 8890522 w 15811497"/>
              <a:gd name="connsiteY28-4984" fmla="*/ 1193234 h 6248398"/>
              <a:gd name="connsiteX29-4985" fmla="*/ 9958384 w 15811497"/>
              <a:gd name="connsiteY29-4986" fmla="*/ 1828798 h 6248398"/>
              <a:gd name="connsiteX30-4987" fmla="*/ 10895504 w 15811497"/>
              <a:gd name="connsiteY30-4988" fmla="*/ 1386857 h 6248398"/>
              <a:gd name="connsiteX31-4989" fmla="*/ 10927290 w 15811497"/>
              <a:gd name="connsiteY31-4990" fmla="*/ 1344350 h 6248398"/>
              <a:gd name="connsiteX32-4991" fmla="*/ 10936907 w 15811497"/>
              <a:gd name="connsiteY32-4992" fmla="*/ 1346082 h 6248398"/>
              <a:gd name="connsiteX33-4993" fmla="*/ 10917759 w 15811497"/>
              <a:gd name="connsiteY33-4994" fmla="*/ 1367151 h 6248398"/>
              <a:gd name="connsiteX34-4995" fmla="*/ 10545015 w 15811497"/>
              <a:gd name="connsiteY34-4996" fmla="*/ 1956940 h 6248398"/>
              <a:gd name="connsiteX35-4997" fmla="*/ 10521911 w 15811497"/>
              <a:gd name="connsiteY35-4998" fmla="*/ 2012524 h 6248398"/>
              <a:gd name="connsiteX36-4999" fmla="*/ 10521913 w 15811497"/>
              <a:gd name="connsiteY36-5000" fmla="*/ 2012521 h 6248398"/>
              <a:gd name="connsiteX37-5001" fmla="*/ 10545016 w 15811497"/>
              <a:gd name="connsiteY37-5002" fmla="*/ 1956940 h 6248398"/>
              <a:gd name="connsiteX38-5003" fmla="*/ 10917760 w 15811497"/>
              <a:gd name="connsiteY38-5004" fmla="*/ 1367152 h 6248398"/>
              <a:gd name="connsiteX39-5005" fmla="*/ 10936908 w 15811497"/>
              <a:gd name="connsiteY39-5006" fmla="*/ 1346084 h 6248398"/>
              <a:gd name="connsiteX40-5007" fmla="*/ 10972797 w 15811497"/>
              <a:gd name="connsiteY40-5008" fmla="*/ 1352550 h 6248398"/>
              <a:gd name="connsiteX41-5009" fmla="*/ 11002341 w 15811497"/>
              <a:gd name="connsiteY41-5010" fmla="*/ 1645177 h 6248398"/>
              <a:gd name="connsiteX42-5011" fmla="*/ 11002341 w 15811497"/>
              <a:gd name="connsiteY42-5012" fmla="*/ 1645177 h 6248398"/>
              <a:gd name="connsiteX43-5013" fmla="*/ 10972797 w 15811497"/>
              <a:gd name="connsiteY43-5014" fmla="*/ 1352549 h 6248398"/>
              <a:gd name="connsiteX44-5015" fmla="*/ 10936908 w 15811497"/>
              <a:gd name="connsiteY44-5016" fmla="*/ 1346083 h 6248398"/>
              <a:gd name="connsiteX45-5017" fmla="*/ 11096041 w 15811497"/>
              <a:gd name="connsiteY45-5018" fmla="*/ 1170993 h 6248398"/>
              <a:gd name="connsiteX46-5019" fmla="*/ 13049247 w 15811497"/>
              <a:gd name="connsiteY46-5020" fmla="*/ 361949 h 6248398"/>
              <a:gd name="connsiteX47-5021" fmla="*/ 15811497 w 15811497"/>
              <a:gd name="connsiteY47-5022" fmla="*/ 3124198 h 6248398"/>
              <a:gd name="connsiteX48-5023" fmla="*/ 13049247 w 15811497"/>
              <a:gd name="connsiteY48-5024" fmla="*/ 5886448 h 6248398"/>
              <a:gd name="connsiteX49-5025" fmla="*/ 11732594 w 15811497"/>
              <a:gd name="connsiteY49-5026" fmla="*/ 5553059 h 6248398"/>
              <a:gd name="connsiteX50-5027" fmla="*/ 11528782 w 15811497"/>
              <a:gd name="connsiteY50-5028" fmla="*/ 5429240 h 6248398"/>
              <a:gd name="connsiteX51-5029" fmla="*/ 11499893 w 15811497"/>
              <a:gd name="connsiteY51-5030" fmla="*/ 5397454 h 6248398"/>
              <a:gd name="connsiteX52-5031" fmla="*/ 11410607 w 15811497"/>
              <a:gd name="connsiteY52-5032" fmla="*/ 5316305 h 6248398"/>
              <a:gd name="connsiteX53-5033" fmla="*/ 11369912 w 15811497"/>
              <a:gd name="connsiteY53-5034" fmla="*/ 5285874 h 6248398"/>
              <a:gd name="connsiteX54-5035" fmla="*/ 11355656 w 15811497"/>
              <a:gd name="connsiteY54-5036" fmla="*/ 5144675 h 6248398"/>
              <a:gd name="connsiteX55-5037" fmla="*/ 11355656 w 15811497"/>
              <a:gd name="connsiteY55-5038" fmla="*/ 5144675 h 6248398"/>
              <a:gd name="connsiteX56-5039" fmla="*/ 11369912 w 15811497"/>
              <a:gd name="connsiteY56-5040" fmla="*/ 5285874 h 6248398"/>
              <a:gd name="connsiteX57-5041" fmla="*/ 11313816 w 15811497"/>
              <a:gd name="connsiteY57-5042" fmla="*/ 5243926 h 6248398"/>
              <a:gd name="connsiteX58-5043" fmla="*/ 11210151 w 15811497"/>
              <a:gd name="connsiteY58-5044" fmla="*/ 5180948 h 6248398"/>
              <a:gd name="connsiteX59-5045" fmla="*/ 11209761 w 15811497"/>
              <a:gd name="connsiteY59-5046" fmla="*/ 5180760 h 6248398"/>
              <a:gd name="connsiteX60-5047" fmla="*/ 11096041 w 15811497"/>
              <a:gd name="connsiteY60-5048" fmla="*/ 5077404 h 6248398"/>
              <a:gd name="connsiteX61-5049" fmla="*/ 11063094 w 15811497"/>
              <a:gd name="connsiteY61-5050" fmla="*/ 5041153 h 6248398"/>
              <a:gd name="connsiteX62-5051" fmla="*/ 11063091 w 15811497"/>
              <a:gd name="connsiteY62-5052" fmla="*/ 5041152 h 6248398"/>
              <a:gd name="connsiteX63-5053" fmla="*/ 11096040 w 15811497"/>
              <a:gd name="connsiteY63-5054" fmla="*/ 5077404 h 6248398"/>
              <a:gd name="connsiteX64-5055" fmla="*/ 11209760 w 15811497"/>
              <a:gd name="connsiteY64-5056" fmla="*/ 5180760 h 6248398"/>
              <a:gd name="connsiteX65-5057" fmla="*/ 11100244 w 15811497"/>
              <a:gd name="connsiteY65-5058" fmla="*/ 5128004 h 6248398"/>
              <a:gd name="connsiteX66-5059" fmla="*/ 10610846 w 15811497"/>
              <a:gd name="connsiteY66-5060" fmla="*/ 5029199 h 6248398"/>
              <a:gd name="connsiteX67-5061" fmla="*/ 9640652 w 15811497"/>
              <a:gd name="connsiteY67-5062" fmla="*/ 5486739 h 6248398"/>
              <a:gd name="connsiteX68-5063" fmla="*/ 9628722 w 15811497"/>
              <a:gd name="connsiteY68-5064" fmla="*/ 5502693 h 6248398"/>
              <a:gd name="connsiteX69-5065" fmla="*/ 9568273 w 15811497"/>
              <a:gd name="connsiteY69-5066" fmla="*/ 5583530 h 6248398"/>
              <a:gd name="connsiteX70-5067" fmla="*/ 9535504 w 15811497"/>
              <a:gd name="connsiteY70-5068" fmla="*/ 5637470 h 6248398"/>
              <a:gd name="connsiteX71-5069" fmla="*/ 9535505 w 15811497"/>
              <a:gd name="connsiteY71-5070" fmla="*/ 5637470 h 6248398"/>
              <a:gd name="connsiteX72-5071" fmla="*/ 9568273 w 15811497"/>
              <a:gd name="connsiteY72-5072" fmla="*/ 5583531 h 6248398"/>
              <a:gd name="connsiteX73-5073" fmla="*/ 9628722 w 15811497"/>
              <a:gd name="connsiteY73-5074" fmla="*/ 5502694 h 6248398"/>
              <a:gd name="connsiteX74-5075" fmla="*/ 9563485 w 15811497"/>
              <a:gd name="connsiteY74-5076" fmla="*/ 5610078 h 6248398"/>
              <a:gd name="connsiteX75-5077" fmla="*/ 9542221 w 15811497"/>
              <a:gd name="connsiteY75-5078" fmla="*/ 5638514 h 6248398"/>
              <a:gd name="connsiteX76-5079" fmla="*/ 9504352 w 15811497"/>
              <a:gd name="connsiteY76-5080" fmla="*/ 5689156 h 6248398"/>
              <a:gd name="connsiteX77-5081" fmla="*/ 9480140 w 15811497"/>
              <a:gd name="connsiteY77-5082" fmla="*/ 5721533 h 6248398"/>
              <a:gd name="connsiteX78-5083" fmla="*/ 8362947 w 15811497"/>
              <a:gd name="connsiteY78-5084" fmla="*/ 6248398 h 6248398"/>
              <a:gd name="connsiteX79-5085" fmla="*/ 7028922 w 15811497"/>
              <a:gd name="connsiteY79-5086" fmla="*/ 5364147 h 6248398"/>
              <a:gd name="connsiteX80-5087" fmla="*/ 6990513 w 15811497"/>
              <a:gd name="connsiteY80-5088" fmla="*/ 5259205 h 6248398"/>
              <a:gd name="connsiteX81-5089" fmla="*/ 6990512 w 15811497"/>
              <a:gd name="connsiteY81-5090" fmla="*/ 5259199 h 6248398"/>
              <a:gd name="connsiteX82-5091" fmla="*/ 6983676 w 15811497"/>
              <a:gd name="connsiteY82-5092" fmla="*/ 5240519 h 6248398"/>
              <a:gd name="connsiteX83-5093" fmla="*/ 6983673 w 15811497"/>
              <a:gd name="connsiteY83-5094" fmla="*/ 5240519 h 6248398"/>
              <a:gd name="connsiteX84-5095" fmla="*/ 6980236 w 15811497"/>
              <a:gd name="connsiteY84-5096" fmla="*/ 5231130 h 6248398"/>
              <a:gd name="connsiteX85-5097" fmla="*/ 6978859 w 15811497"/>
              <a:gd name="connsiteY85-5098" fmla="*/ 5225774 h 6248398"/>
              <a:gd name="connsiteX86-5099" fmla="*/ 6984291 w 15811497"/>
              <a:gd name="connsiteY86-5100" fmla="*/ 5240614 h 6248398"/>
              <a:gd name="connsiteX87-5101" fmla="*/ 6984292 w 15811497"/>
              <a:gd name="connsiteY87-5102" fmla="*/ 5240614 h 6248398"/>
              <a:gd name="connsiteX88-5103" fmla="*/ 6978860 w 15811497"/>
              <a:gd name="connsiteY88-5104" fmla="*/ 5225773 h 6248398"/>
              <a:gd name="connsiteX89-5105" fmla="*/ 6944562 w 15811497"/>
              <a:gd name="connsiteY89-5106" fmla="*/ 5092380 h 6248398"/>
              <a:gd name="connsiteX90-5107" fmla="*/ 6924183 w 15811497"/>
              <a:gd name="connsiteY90-5108" fmla="*/ 4890225 h 6248398"/>
              <a:gd name="connsiteX91-5109" fmla="*/ 6924182 w 15811497"/>
              <a:gd name="connsiteY91-5110" fmla="*/ 4890225 h 6248398"/>
              <a:gd name="connsiteX92-5111" fmla="*/ 6944561 w 15811497"/>
              <a:gd name="connsiteY92-5112" fmla="*/ 5092380 h 6248398"/>
              <a:gd name="connsiteX93-5113" fmla="*/ 6978860 w 15811497"/>
              <a:gd name="connsiteY93-5114" fmla="*/ 5225773 h 6248398"/>
              <a:gd name="connsiteX94-5115" fmla="*/ 6948299 w 15811497"/>
              <a:gd name="connsiteY94-5116" fmla="*/ 5142273 h 6248398"/>
              <a:gd name="connsiteX95-5117" fmla="*/ 5829297 w 15811497"/>
              <a:gd name="connsiteY95-5118" fmla="*/ 4400549 h 6248398"/>
              <a:gd name="connsiteX96-5119" fmla="*/ 5056802 w 15811497"/>
              <a:gd name="connsiteY96-5120" fmla="*/ 4677867 h 6248398"/>
              <a:gd name="connsiteX97-5121" fmla="*/ 5022517 w 15811497"/>
              <a:gd name="connsiteY97-5122" fmla="*/ 4709027 h 6248398"/>
              <a:gd name="connsiteX98-5123" fmla="*/ 5022515 w 15811497"/>
              <a:gd name="connsiteY98-5124" fmla="*/ 4709029 h 6248398"/>
              <a:gd name="connsiteX99-5125" fmla="*/ 5022510 w 15811497"/>
              <a:gd name="connsiteY99-5126" fmla="*/ 4709033 h 6248398"/>
              <a:gd name="connsiteX100-5127" fmla="*/ 4924198 w 15811497"/>
              <a:gd name="connsiteY100-5128" fmla="*/ 4840507 h 6248398"/>
              <a:gd name="connsiteX101-5129" fmla="*/ 4914898 w 15811497"/>
              <a:gd name="connsiteY101-5130" fmla="*/ 4838698 h 6248398"/>
              <a:gd name="connsiteX102-5131" fmla="*/ 4914898 w 15811497"/>
              <a:gd name="connsiteY102-5132" fmla="*/ 4838699 h 6248398"/>
              <a:gd name="connsiteX103-5133" fmla="*/ 4924199 w 15811497"/>
              <a:gd name="connsiteY103-5134" fmla="*/ 4840508 h 6248398"/>
              <a:gd name="connsiteX104-5135" fmla="*/ 4893736 w 15811497"/>
              <a:gd name="connsiteY104-5136" fmla="*/ 4881247 h 6248398"/>
              <a:gd name="connsiteX105-5137" fmla="*/ 4778482 w 15811497"/>
              <a:gd name="connsiteY105-5138" fmla="*/ 5008058 h 6248398"/>
              <a:gd name="connsiteX106-5139" fmla="*/ 4778482 w 15811497"/>
              <a:gd name="connsiteY106-5140" fmla="*/ 5008057 h 6248398"/>
              <a:gd name="connsiteX107-5141" fmla="*/ 4715455 w 15811497"/>
              <a:gd name="connsiteY107-5142" fmla="*/ 5077404 h 6248398"/>
              <a:gd name="connsiteX108-5143" fmla="*/ 2762249 w 15811497"/>
              <a:gd name="connsiteY108-5144" fmla="*/ 5886448 h 6248398"/>
              <a:gd name="connsiteX109-5145" fmla="*/ 0 w 15811497"/>
              <a:gd name="connsiteY109-5146" fmla="*/ 3124198 h 6248398"/>
              <a:gd name="connsiteX110-5147" fmla="*/ 2762249 w 15811497"/>
              <a:gd name="connsiteY110-5148" fmla="*/ 361949 h 6248398"/>
              <a:gd name="connsiteX111-5149" fmla="*/ 4078902 w 15811497"/>
              <a:gd name="connsiteY111-5150" fmla="*/ 695338 h 6248398"/>
              <a:gd name="connsiteX112-5151" fmla="*/ 4261443 w 15811497"/>
              <a:gd name="connsiteY112-5152" fmla="*/ 806235 h 6248398"/>
              <a:gd name="connsiteX113-5153" fmla="*/ 4409044 w 15811497"/>
              <a:gd name="connsiteY113-5154" fmla="*/ 910268 h 6248398"/>
              <a:gd name="connsiteX114-5155" fmla="*/ 4612477 w 15811497"/>
              <a:gd name="connsiteY114-5156" fmla="*/ 1077402 h 6248398"/>
              <a:gd name="connsiteX115-5157" fmla="*/ 4612478 w 15811497"/>
              <a:gd name="connsiteY115-5158" fmla="*/ 1077403 h 6248398"/>
              <a:gd name="connsiteX116-5159" fmla="*/ 4715454 w 15811497"/>
              <a:gd name="connsiteY116-5160" fmla="*/ 1170993 h 6248398"/>
              <a:gd name="connsiteX117-5161" fmla="*/ 4701725 w 15811497"/>
              <a:gd name="connsiteY117-5162" fmla="*/ 1120394 h 6248398"/>
              <a:gd name="connsiteX118-5163" fmla="*/ 5191122 w 15811497"/>
              <a:gd name="connsiteY118-5164" fmla="*/ 1219199 h 6248398"/>
              <a:gd name="connsiteX119-5165" fmla="*/ 6161317 w 15811497"/>
              <a:gd name="connsiteY119-5166" fmla="*/ 761659 h 6248398"/>
              <a:gd name="connsiteX120-5167" fmla="*/ 6224019 w 15811497"/>
              <a:gd name="connsiteY120-5168" fmla="*/ 677808 h 6248398"/>
              <a:gd name="connsiteX121-5169" fmla="*/ 6175489 w 15811497"/>
              <a:gd name="connsiteY121-5170" fmla="*/ 757691 h 6248398"/>
              <a:gd name="connsiteX122-5171" fmla="*/ 6175489 w 15811497"/>
              <a:gd name="connsiteY122-5172" fmla="*/ 757692 h 6248398"/>
              <a:gd name="connsiteX123-5173" fmla="*/ 6224020 w 15811497"/>
              <a:gd name="connsiteY123-5174" fmla="*/ 677809 h 6248398"/>
              <a:gd name="connsiteX124-5175" fmla="*/ 6233696 w 15811497"/>
              <a:gd name="connsiteY124-5176" fmla="*/ 664869 h 6248398"/>
              <a:gd name="connsiteX125-5177" fmla="*/ 6252611 w 15811497"/>
              <a:gd name="connsiteY125-5178" fmla="*/ 633734 h 6248398"/>
              <a:gd name="connsiteX126-5179" fmla="*/ 6252610 w 15811497"/>
              <a:gd name="connsiteY126-5180" fmla="*/ 633734 h 6248398"/>
              <a:gd name="connsiteX127-5181" fmla="*/ 6233696 w 15811497"/>
              <a:gd name="connsiteY127-5182" fmla="*/ 664868 h 6248398"/>
              <a:gd name="connsiteX128-5183" fmla="*/ 6224019 w 15811497"/>
              <a:gd name="connsiteY128-5184" fmla="*/ 677808 h 6248398"/>
              <a:gd name="connsiteX129-5185" fmla="*/ 6248008 w 15811497"/>
              <a:gd name="connsiteY129-5186" fmla="*/ 638320 h 6248398"/>
              <a:gd name="connsiteX130-5187" fmla="*/ 6251291 w 15811497"/>
              <a:gd name="connsiteY130-5188" fmla="*/ 633930 h 6248398"/>
              <a:gd name="connsiteX131-5189" fmla="*/ 6251293 w 15811497"/>
              <a:gd name="connsiteY131-5190" fmla="*/ 633929 h 6248398"/>
              <a:gd name="connsiteX132-5191" fmla="*/ 6257683 w 15811497"/>
              <a:gd name="connsiteY132-5192" fmla="*/ 625384 h 6248398"/>
              <a:gd name="connsiteX133-5193" fmla="*/ 6257686 w 15811497"/>
              <a:gd name="connsiteY133-5194" fmla="*/ 625380 h 6248398"/>
              <a:gd name="connsiteX134-5195" fmla="*/ 6331355 w 15811497"/>
              <a:gd name="connsiteY134-5196" fmla="*/ 526865 h 6248398"/>
              <a:gd name="connsiteX135-5197" fmla="*/ 7448548 w 15811497"/>
              <a:gd name="connsiteY135-5198" fmla="*/ 0 h 6248398"/>
              <a:gd name="connsiteX0-5199" fmla="*/ 11209760 w 15811497"/>
              <a:gd name="connsiteY0-5200" fmla="*/ 5180760 h 6248398"/>
              <a:gd name="connsiteX1-5201" fmla="*/ 11210150 w 15811497"/>
              <a:gd name="connsiteY1-5202" fmla="*/ 5180948 h 6248398"/>
              <a:gd name="connsiteX2-5203" fmla="*/ 11313815 w 15811497"/>
              <a:gd name="connsiteY2-5204" fmla="*/ 5243926 h 6248398"/>
              <a:gd name="connsiteX3-5205" fmla="*/ 11369911 w 15811497"/>
              <a:gd name="connsiteY3-5206" fmla="*/ 5285874 h 6248398"/>
              <a:gd name="connsiteX4-5207" fmla="*/ 11410606 w 15811497"/>
              <a:gd name="connsiteY4-5208" fmla="*/ 5316305 h 6248398"/>
              <a:gd name="connsiteX5-5209" fmla="*/ 11499892 w 15811497"/>
              <a:gd name="connsiteY5-5210" fmla="*/ 5397454 h 6248398"/>
              <a:gd name="connsiteX6-5211" fmla="*/ 11528781 w 15811497"/>
              <a:gd name="connsiteY6-5212" fmla="*/ 5429240 h 6248398"/>
              <a:gd name="connsiteX7-5213" fmla="*/ 11504846 w 15811497"/>
              <a:gd name="connsiteY7-5214" fmla="*/ 5414699 h 6248398"/>
              <a:gd name="connsiteX8-5215" fmla="*/ 11371717 w 15811497"/>
              <a:gd name="connsiteY8-5216" fmla="*/ 5315148 h 6248398"/>
              <a:gd name="connsiteX9-5217" fmla="*/ 11292198 w 15811497"/>
              <a:gd name="connsiteY9-5218" fmla="*/ 5255685 h 6248398"/>
              <a:gd name="connsiteX10-5219" fmla="*/ 11209760 w 15811497"/>
              <a:gd name="connsiteY10-5220" fmla="*/ 5180760 h 6248398"/>
              <a:gd name="connsiteX11-5221" fmla="*/ 4892179 w 15811497"/>
              <a:gd name="connsiteY11-5222" fmla="*/ 4842491 h 6248398"/>
              <a:gd name="connsiteX12-5223" fmla="*/ 4892178 w 15811497"/>
              <a:gd name="connsiteY12-5224" fmla="*/ 4842492 h 6248398"/>
              <a:gd name="connsiteX13-5225" fmla="*/ 4885192 w 15811497"/>
              <a:gd name="connsiteY13-5226" fmla="*/ 4851834 h 6248398"/>
              <a:gd name="connsiteX14-5227" fmla="*/ 4892179 w 15811497"/>
              <a:gd name="connsiteY14-5228" fmla="*/ 4842491 h 6248398"/>
              <a:gd name="connsiteX15-5229" fmla="*/ 8767766 w 15811497"/>
              <a:gd name="connsiteY15-5230" fmla="*/ 853515 h 6248398"/>
              <a:gd name="connsiteX16-5231" fmla="*/ 8782572 w 15811497"/>
              <a:gd name="connsiteY16-5232" fmla="*/ 884251 h 6248398"/>
              <a:gd name="connsiteX17-5233" fmla="*/ 8812281 w 15811497"/>
              <a:gd name="connsiteY17-5234" fmla="*/ 965420 h 6248398"/>
              <a:gd name="connsiteX18-5235" fmla="*/ 8831257 w 15811497"/>
              <a:gd name="connsiteY18-5236" fmla="*/ 1017268 h 6248398"/>
              <a:gd name="connsiteX19-5237" fmla="*/ 8860452 w 15811497"/>
              <a:gd name="connsiteY19-5238" fmla="*/ 1130811 h 6248398"/>
              <a:gd name="connsiteX20-5239" fmla="*/ 8839383 w 15811497"/>
              <a:gd name="connsiteY20-5240" fmla="*/ 1087075 h 6248398"/>
              <a:gd name="connsiteX21-5241" fmla="*/ 8768620 w 15811497"/>
              <a:gd name="connsiteY21-5242" fmla="*/ 859114 h 6248398"/>
              <a:gd name="connsiteX22-5243" fmla="*/ 8767766 w 15811497"/>
              <a:gd name="connsiteY22-5244" fmla="*/ 853515 h 6248398"/>
              <a:gd name="connsiteX23-5245" fmla="*/ 7448548 w 15811497"/>
              <a:gd name="connsiteY23-5246" fmla="*/ 0 h 6248398"/>
              <a:gd name="connsiteX24-5247" fmla="*/ 8721604 w 15811497"/>
              <a:gd name="connsiteY24-5248" fmla="*/ 757692 h 6248398"/>
              <a:gd name="connsiteX25-5249" fmla="*/ 8767765 w 15811497"/>
              <a:gd name="connsiteY25-5250" fmla="*/ 853515 h 6248398"/>
              <a:gd name="connsiteX26-5251" fmla="*/ 8768619 w 15811497"/>
              <a:gd name="connsiteY26-5252" fmla="*/ 859114 h 6248398"/>
              <a:gd name="connsiteX27-5253" fmla="*/ 8890522 w 15811497"/>
              <a:gd name="connsiteY27-5254" fmla="*/ 1193234 h 6248398"/>
              <a:gd name="connsiteX28-5255" fmla="*/ 9958384 w 15811497"/>
              <a:gd name="connsiteY28-5256" fmla="*/ 1828798 h 6248398"/>
              <a:gd name="connsiteX29-5257" fmla="*/ 10895504 w 15811497"/>
              <a:gd name="connsiteY29-5258" fmla="*/ 1386857 h 6248398"/>
              <a:gd name="connsiteX30-5259" fmla="*/ 10927290 w 15811497"/>
              <a:gd name="connsiteY30-5260" fmla="*/ 1344350 h 6248398"/>
              <a:gd name="connsiteX31-5261" fmla="*/ 10936907 w 15811497"/>
              <a:gd name="connsiteY31-5262" fmla="*/ 1346082 h 6248398"/>
              <a:gd name="connsiteX32-5263" fmla="*/ 10917759 w 15811497"/>
              <a:gd name="connsiteY32-5264" fmla="*/ 1367151 h 6248398"/>
              <a:gd name="connsiteX33-5265" fmla="*/ 10545015 w 15811497"/>
              <a:gd name="connsiteY33-5266" fmla="*/ 1956940 h 6248398"/>
              <a:gd name="connsiteX34-5267" fmla="*/ 10521911 w 15811497"/>
              <a:gd name="connsiteY34-5268" fmla="*/ 2012524 h 6248398"/>
              <a:gd name="connsiteX35-5269" fmla="*/ 10521913 w 15811497"/>
              <a:gd name="connsiteY35-5270" fmla="*/ 2012521 h 6248398"/>
              <a:gd name="connsiteX36-5271" fmla="*/ 10545016 w 15811497"/>
              <a:gd name="connsiteY36-5272" fmla="*/ 1956940 h 6248398"/>
              <a:gd name="connsiteX37-5273" fmla="*/ 10917760 w 15811497"/>
              <a:gd name="connsiteY37-5274" fmla="*/ 1367152 h 6248398"/>
              <a:gd name="connsiteX38-5275" fmla="*/ 10936908 w 15811497"/>
              <a:gd name="connsiteY38-5276" fmla="*/ 1346084 h 6248398"/>
              <a:gd name="connsiteX39-5277" fmla="*/ 10972797 w 15811497"/>
              <a:gd name="connsiteY39-5278" fmla="*/ 1352550 h 6248398"/>
              <a:gd name="connsiteX40-5279" fmla="*/ 11002341 w 15811497"/>
              <a:gd name="connsiteY40-5280" fmla="*/ 1645177 h 6248398"/>
              <a:gd name="connsiteX41-5281" fmla="*/ 11002341 w 15811497"/>
              <a:gd name="connsiteY41-5282" fmla="*/ 1645177 h 6248398"/>
              <a:gd name="connsiteX42-5283" fmla="*/ 10972797 w 15811497"/>
              <a:gd name="connsiteY42-5284" fmla="*/ 1352549 h 6248398"/>
              <a:gd name="connsiteX43-5285" fmla="*/ 10936908 w 15811497"/>
              <a:gd name="connsiteY43-5286" fmla="*/ 1346083 h 6248398"/>
              <a:gd name="connsiteX44-5287" fmla="*/ 11096041 w 15811497"/>
              <a:gd name="connsiteY44-5288" fmla="*/ 1170993 h 6248398"/>
              <a:gd name="connsiteX45-5289" fmla="*/ 13049247 w 15811497"/>
              <a:gd name="connsiteY45-5290" fmla="*/ 361949 h 6248398"/>
              <a:gd name="connsiteX46-5291" fmla="*/ 15811497 w 15811497"/>
              <a:gd name="connsiteY46-5292" fmla="*/ 3124198 h 6248398"/>
              <a:gd name="connsiteX47-5293" fmla="*/ 13049247 w 15811497"/>
              <a:gd name="connsiteY47-5294" fmla="*/ 5886448 h 6248398"/>
              <a:gd name="connsiteX48-5295" fmla="*/ 11732594 w 15811497"/>
              <a:gd name="connsiteY48-5296" fmla="*/ 5553059 h 6248398"/>
              <a:gd name="connsiteX49-5297" fmla="*/ 11528782 w 15811497"/>
              <a:gd name="connsiteY49-5298" fmla="*/ 5429240 h 6248398"/>
              <a:gd name="connsiteX50-5299" fmla="*/ 11499893 w 15811497"/>
              <a:gd name="connsiteY50-5300" fmla="*/ 5397454 h 6248398"/>
              <a:gd name="connsiteX51-5301" fmla="*/ 11410607 w 15811497"/>
              <a:gd name="connsiteY51-5302" fmla="*/ 5316305 h 6248398"/>
              <a:gd name="connsiteX52-5303" fmla="*/ 11369912 w 15811497"/>
              <a:gd name="connsiteY52-5304" fmla="*/ 5285874 h 6248398"/>
              <a:gd name="connsiteX53-5305" fmla="*/ 11355656 w 15811497"/>
              <a:gd name="connsiteY53-5306" fmla="*/ 5144675 h 6248398"/>
              <a:gd name="connsiteX54-5307" fmla="*/ 11355656 w 15811497"/>
              <a:gd name="connsiteY54-5308" fmla="*/ 5144675 h 6248398"/>
              <a:gd name="connsiteX55-5309" fmla="*/ 11369912 w 15811497"/>
              <a:gd name="connsiteY55-5310" fmla="*/ 5285874 h 6248398"/>
              <a:gd name="connsiteX56-5311" fmla="*/ 11313816 w 15811497"/>
              <a:gd name="connsiteY56-5312" fmla="*/ 5243926 h 6248398"/>
              <a:gd name="connsiteX57-5313" fmla="*/ 11210151 w 15811497"/>
              <a:gd name="connsiteY57-5314" fmla="*/ 5180948 h 6248398"/>
              <a:gd name="connsiteX58-5315" fmla="*/ 11209761 w 15811497"/>
              <a:gd name="connsiteY58-5316" fmla="*/ 5180760 h 6248398"/>
              <a:gd name="connsiteX59-5317" fmla="*/ 11096041 w 15811497"/>
              <a:gd name="connsiteY59-5318" fmla="*/ 5077404 h 6248398"/>
              <a:gd name="connsiteX60-5319" fmla="*/ 11063094 w 15811497"/>
              <a:gd name="connsiteY60-5320" fmla="*/ 5041153 h 6248398"/>
              <a:gd name="connsiteX61-5321" fmla="*/ 11063091 w 15811497"/>
              <a:gd name="connsiteY61-5322" fmla="*/ 5041152 h 6248398"/>
              <a:gd name="connsiteX62-5323" fmla="*/ 11096040 w 15811497"/>
              <a:gd name="connsiteY62-5324" fmla="*/ 5077404 h 6248398"/>
              <a:gd name="connsiteX63-5325" fmla="*/ 11209760 w 15811497"/>
              <a:gd name="connsiteY63-5326" fmla="*/ 5180760 h 6248398"/>
              <a:gd name="connsiteX64-5327" fmla="*/ 11100244 w 15811497"/>
              <a:gd name="connsiteY64-5328" fmla="*/ 5128004 h 6248398"/>
              <a:gd name="connsiteX65-5329" fmla="*/ 10610846 w 15811497"/>
              <a:gd name="connsiteY65-5330" fmla="*/ 5029199 h 6248398"/>
              <a:gd name="connsiteX66-5331" fmla="*/ 9640652 w 15811497"/>
              <a:gd name="connsiteY66-5332" fmla="*/ 5486739 h 6248398"/>
              <a:gd name="connsiteX67-5333" fmla="*/ 9628722 w 15811497"/>
              <a:gd name="connsiteY67-5334" fmla="*/ 5502693 h 6248398"/>
              <a:gd name="connsiteX68-5335" fmla="*/ 9568273 w 15811497"/>
              <a:gd name="connsiteY68-5336" fmla="*/ 5583530 h 6248398"/>
              <a:gd name="connsiteX69-5337" fmla="*/ 9535504 w 15811497"/>
              <a:gd name="connsiteY69-5338" fmla="*/ 5637470 h 6248398"/>
              <a:gd name="connsiteX70-5339" fmla="*/ 9535505 w 15811497"/>
              <a:gd name="connsiteY70-5340" fmla="*/ 5637470 h 6248398"/>
              <a:gd name="connsiteX71-5341" fmla="*/ 9568273 w 15811497"/>
              <a:gd name="connsiteY71-5342" fmla="*/ 5583531 h 6248398"/>
              <a:gd name="connsiteX72-5343" fmla="*/ 9628722 w 15811497"/>
              <a:gd name="connsiteY72-5344" fmla="*/ 5502694 h 6248398"/>
              <a:gd name="connsiteX73-5345" fmla="*/ 9563485 w 15811497"/>
              <a:gd name="connsiteY73-5346" fmla="*/ 5610078 h 6248398"/>
              <a:gd name="connsiteX74-5347" fmla="*/ 9542221 w 15811497"/>
              <a:gd name="connsiteY74-5348" fmla="*/ 5638514 h 6248398"/>
              <a:gd name="connsiteX75-5349" fmla="*/ 9504352 w 15811497"/>
              <a:gd name="connsiteY75-5350" fmla="*/ 5689156 h 6248398"/>
              <a:gd name="connsiteX76-5351" fmla="*/ 9480140 w 15811497"/>
              <a:gd name="connsiteY76-5352" fmla="*/ 5721533 h 6248398"/>
              <a:gd name="connsiteX77-5353" fmla="*/ 8362947 w 15811497"/>
              <a:gd name="connsiteY77-5354" fmla="*/ 6248398 h 6248398"/>
              <a:gd name="connsiteX78-5355" fmla="*/ 7028922 w 15811497"/>
              <a:gd name="connsiteY78-5356" fmla="*/ 5364147 h 6248398"/>
              <a:gd name="connsiteX79-5357" fmla="*/ 6990513 w 15811497"/>
              <a:gd name="connsiteY79-5358" fmla="*/ 5259205 h 6248398"/>
              <a:gd name="connsiteX80-5359" fmla="*/ 6990512 w 15811497"/>
              <a:gd name="connsiteY80-5360" fmla="*/ 5259199 h 6248398"/>
              <a:gd name="connsiteX81-5361" fmla="*/ 6983676 w 15811497"/>
              <a:gd name="connsiteY81-5362" fmla="*/ 5240519 h 6248398"/>
              <a:gd name="connsiteX82-5363" fmla="*/ 6983673 w 15811497"/>
              <a:gd name="connsiteY82-5364" fmla="*/ 5240519 h 6248398"/>
              <a:gd name="connsiteX83-5365" fmla="*/ 6980236 w 15811497"/>
              <a:gd name="connsiteY83-5366" fmla="*/ 5231130 h 6248398"/>
              <a:gd name="connsiteX84-5367" fmla="*/ 6978859 w 15811497"/>
              <a:gd name="connsiteY84-5368" fmla="*/ 5225774 h 6248398"/>
              <a:gd name="connsiteX85-5369" fmla="*/ 6984291 w 15811497"/>
              <a:gd name="connsiteY85-5370" fmla="*/ 5240614 h 6248398"/>
              <a:gd name="connsiteX86-5371" fmla="*/ 6984292 w 15811497"/>
              <a:gd name="connsiteY86-5372" fmla="*/ 5240614 h 6248398"/>
              <a:gd name="connsiteX87-5373" fmla="*/ 6978860 w 15811497"/>
              <a:gd name="connsiteY87-5374" fmla="*/ 5225773 h 6248398"/>
              <a:gd name="connsiteX88-5375" fmla="*/ 6944562 w 15811497"/>
              <a:gd name="connsiteY88-5376" fmla="*/ 5092380 h 6248398"/>
              <a:gd name="connsiteX89-5377" fmla="*/ 6924183 w 15811497"/>
              <a:gd name="connsiteY89-5378" fmla="*/ 4890225 h 6248398"/>
              <a:gd name="connsiteX90-5379" fmla="*/ 6924182 w 15811497"/>
              <a:gd name="connsiteY90-5380" fmla="*/ 4890225 h 6248398"/>
              <a:gd name="connsiteX91-5381" fmla="*/ 6944561 w 15811497"/>
              <a:gd name="connsiteY91-5382" fmla="*/ 5092380 h 6248398"/>
              <a:gd name="connsiteX92-5383" fmla="*/ 6978860 w 15811497"/>
              <a:gd name="connsiteY92-5384" fmla="*/ 5225773 h 6248398"/>
              <a:gd name="connsiteX93-5385" fmla="*/ 6948299 w 15811497"/>
              <a:gd name="connsiteY93-5386" fmla="*/ 5142273 h 6248398"/>
              <a:gd name="connsiteX94-5387" fmla="*/ 5829297 w 15811497"/>
              <a:gd name="connsiteY94-5388" fmla="*/ 4400549 h 6248398"/>
              <a:gd name="connsiteX95-5389" fmla="*/ 5056802 w 15811497"/>
              <a:gd name="connsiteY95-5390" fmla="*/ 4677867 h 6248398"/>
              <a:gd name="connsiteX96-5391" fmla="*/ 5022517 w 15811497"/>
              <a:gd name="connsiteY96-5392" fmla="*/ 4709027 h 6248398"/>
              <a:gd name="connsiteX97-5393" fmla="*/ 5022515 w 15811497"/>
              <a:gd name="connsiteY97-5394" fmla="*/ 4709029 h 6248398"/>
              <a:gd name="connsiteX98-5395" fmla="*/ 5022510 w 15811497"/>
              <a:gd name="connsiteY98-5396" fmla="*/ 4709033 h 6248398"/>
              <a:gd name="connsiteX99-5397" fmla="*/ 4924198 w 15811497"/>
              <a:gd name="connsiteY99-5398" fmla="*/ 4840507 h 6248398"/>
              <a:gd name="connsiteX100-5399" fmla="*/ 4914898 w 15811497"/>
              <a:gd name="connsiteY100-5400" fmla="*/ 4838698 h 6248398"/>
              <a:gd name="connsiteX101-5401" fmla="*/ 4914898 w 15811497"/>
              <a:gd name="connsiteY101-5402" fmla="*/ 4838699 h 6248398"/>
              <a:gd name="connsiteX102-5403" fmla="*/ 4924199 w 15811497"/>
              <a:gd name="connsiteY102-5404" fmla="*/ 4840508 h 6248398"/>
              <a:gd name="connsiteX103-5405" fmla="*/ 4893736 w 15811497"/>
              <a:gd name="connsiteY103-5406" fmla="*/ 4881247 h 6248398"/>
              <a:gd name="connsiteX104-5407" fmla="*/ 4778482 w 15811497"/>
              <a:gd name="connsiteY104-5408" fmla="*/ 5008058 h 6248398"/>
              <a:gd name="connsiteX105-5409" fmla="*/ 4778482 w 15811497"/>
              <a:gd name="connsiteY105-5410" fmla="*/ 5008057 h 6248398"/>
              <a:gd name="connsiteX106-5411" fmla="*/ 4715455 w 15811497"/>
              <a:gd name="connsiteY106-5412" fmla="*/ 5077404 h 6248398"/>
              <a:gd name="connsiteX107-5413" fmla="*/ 2762249 w 15811497"/>
              <a:gd name="connsiteY107-5414" fmla="*/ 5886448 h 6248398"/>
              <a:gd name="connsiteX108-5415" fmla="*/ 0 w 15811497"/>
              <a:gd name="connsiteY108-5416" fmla="*/ 3124198 h 6248398"/>
              <a:gd name="connsiteX109-5417" fmla="*/ 2762249 w 15811497"/>
              <a:gd name="connsiteY109-5418" fmla="*/ 361949 h 6248398"/>
              <a:gd name="connsiteX110-5419" fmla="*/ 4078902 w 15811497"/>
              <a:gd name="connsiteY110-5420" fmla="*/ 695338 h 6248398"/>
              <a:gd name="connsiteX111-5421" fmla="*/ 4261443 w 15811497"/>
              <a:gd name="connsiteY111-5422" fmla="*/ 806235 h 6248398"/>
              <a:gd name="connsiteX112-5423" fmla="*/ 4409044 w 15811497"/>
              <a:gd name="connsiteY112-5424" fmla="*/ 910268 h 6248398"/>
              <a:gd name="connsiteX113-5425" fmla="*/ 4612477 w 15811497"/>
              <a:gd name="connsiteY113-5426" fmla="*/ 1077402 h 6248398"/>
              <a:gd name="connsiteX114-5427" fmla="*/ 4612478 w 15811497"/>
              <a:gd name="connsiteY114-5428" fmla="*/ 1077403 h 6248398"/>
              <a:gd name="connsiteX115-5429" fmla="*/ 4715454 w 15811497"/>
              <a:gd name="connsiteY115-5430" fmla="*/ 1170993 h 6248398"/>
              <a:gd name="connsiteX116-5431" fmla="*/ 4701725 w 15811497"/>
              <a:gd name="connsiteY116-5432" fmla="*/ 1120394 h 6248398"/>
              <a:gd name="connsiteX117-5433" fmla="*/ 5191122 w 15811497"/>
              <a:gd name="connsiteY117-5434" fmla="*/ 1219199 h 6248398"/>
              <a:gd name="connsiteX118-5435" fmla="*/ 6161317 w 15811497"/>
              <a:gd name="connsiteY118-5436" fmla="*/ 761659 h 6248398"/>
              <a:gd name="connsiteX119-5437" fmla="*/ 6224019 w 15811497"/>
              <a:gd name="connsiteY119-5438" fmla="*/ 677808 h 6248398"/>
              <a:gd name="connsiteX120-5439" fmla="*/ 6175489 w 15811497"/>
              <a:gd name="connsiteY120-5440" fmla="*/ 757691 h 6248398"/>
              <a:gd name="connsiteX121-5441" fmla="*/ 6175489 w 15811497"/>
              <a:gd name="connsiteY121-5442" fmla="*/ 757692 h 6248398"/>
              <a:gd name="connsiteX122-5443" fmla="*/ 6224020 w 15811497"/>
              <a:gd name="connsiteY122-5444" fmla="*/ 677809 h 6248398"/>
              <a:gd name="connsiteX123-5445" fmla="*/ 6233696 w 15811497"/>
              <a:gd name="connsiteY123-5446" fmla="*/ 664869 h 6248398"/>
              <a:gd name="connsiteX124-5447" fmla="*/ 6252611 w 15811497"/>
              <a:gd name="connsiteY124-5448" fmla="*/ 633734 h 6248398"/>
              <a:gd name="connsiteX125-5449" fmla="*/ 6252610 w 15811497"/>
              <a:gd name="connsiteY125-5450" fmla="*/ 633734 h 6248398"/>
              <a:gd name="connsiteX126-5451" fmla="*/ 6233696 w 15811497"/>
              <a:gd name="connsiteY126-5452" fmla="*/ 664868 h 6248398"/>
              <a:gd name="connsiteX127-5453" fmla="*/ 6224019 w 15811497"/>
              <a:gd name="connsiteY127-5454" fmla="*/ 677808 h 6248398"/>
              <a:gd name="connsiteX128-5455" fmla="*/ 6248008 w 15811497"/>
              <a:gd name="connsiteY128-5456" fmla="*/ 638320 h 6248398"/>
              <a:gd name="connsiteX129-5457" fmla="*/ 6251291 w 15811497"/>
              <a:gd name="connsiteY129-5458" fmla="*/ 633930 h 6248398"/>
              <a:gd name="connsiteX130-5459" fmla="*/ 6251293 w 15811497"/>
              <a:gd name="connsiteY130-5460" fmla="*/ 633929 h 6248398"/>
              <a:gd name="connsiteX131-5461" fmla="*/ 6257683 w 15811497"/>
              <a:gd name="connsiteY131-5462" fmla="*/ 625384 h 6248398"/>
              <a:gd name="connsiteX132-5463" fmla="*/ 6257686 w 15811497"/>
              <a:gd name="connsiteY132-5464" fmla="*/ 625380 h 6248398"/>
              <a:gd name="connsiteX133-5465" fmla="*/ 6331355 w 15811497"/>
              <a:gd name="connsiteY133-5466" fmla="*/ 526865 h 6248398"/>
              <a:gd name="connsiteX134-5467" fmla="*/ 7448548 w 15811497"/>
              <a:gd name="connsiteY134-5468" fmla="*/ 0 h 6248398"/>
              <a:gd name="connsiteX0-5469" fmla="*/ 11209760 w 15811497"/>
              <a:gd name="connsiteY0-5470" fmla="*/ 5180760 h 6248398"/>
              <a:gd name="connsiteX1-5471" fmla="*/ 11210150 w 15811497"/>
              <a:gd name="connsiteY1-5472" fmla="*/ 5180948 h 6248398"/>
              <a:gd name="connsiteX2-5473" fmla="*/ 11313815 w 15811497"/>
              <a:gd name="connsiteY2-5474" fmla="*/ 5243926 h 6248398"/>
              <a:gd name="connsiteX3-5475" fmla="*/ 11369911 w 15811497"/>
              <a:gd name="connsiteY3-5476" fmla="*/ 5285874 h 6248398"/>
              <a:gd name="connsiteX4-5477" fmla="*/ 11410606 w 15811497"/>
              <a:gd name="connsiteY4-5478" fmla="*/ 5316305 h 6248398"/>
              <a:gd name="connsiteX5-5479" fmla="*/ 11499892 w 15811497"/>
              <a:gd name="connsiteY5-5480" fmla="*/ 5397454 h 6248398"/>
              <a:gd name="connsiteX6-5481" fmla="*/ 11528781 w 15811497"/>
              <a:gd name="connsiteY6-5482" fmla="*/ 5429240 h 6248398"/>
              <a:gd name="connsiteX7-5483" fmla="*/ 11504846 w 15811497"/>
              <a:gd name="connsiteY7-5484" fmla="*/ 5414699 h 6248398"/>
              <a:gd name="connsiteX8-5485" fmla="*/ 11371717 w 15811497"/>
              <a:gd name="connsiteY8-5486" fmla="*/ 5315148 h 6248398"/>
              <a:gd name="connsiteX9-5487" fmla="*/ 11292198 w 15811497"/>
              <a:gd name="connsiteY9-5488" fmla="*/ 5255685 h 6248398"/>
              <a:gd name="connsiteX10-5489" fmla="*/ 11209760 w 15811497"/>
              <a:gd name="connsiteY10-5490" fmla="*/ 5180760 h 6248398"/>
              <a:gd name="connsiteX11-5491" fmla="*/ 4892179 w 15811497"/>
              <a:gd name="connsiteY11-5492" fmla="*/ 4842491 h 6248398"/>
              <a:gd name="connsiteX12-5493" fmla="*/ 4892178 w 15811497"/>
              <a:gd name="connsiteY12-5494" fmla="*/ 4842492 h 6248398"/>
              <a:gd name="connsiteX13-5495" fmla="*/ 4885192 w 15811497"/>
              <a:gd name="connsiteY13-5496" fmla="*/ 4851834 h 6248398"/>
              <a:gd name="connsiteX14-5497" fmla="*/ 4892179 w 15811497"/>
              <a:gd name="connsiteY14-5498" fmla="*/ 4842491 h 6248398"/>
              <a:gd name="connsiteX15-5499" fmla="*/ 8767766 w 15811497"/>
              <a:gd name="connsiteY15-5500" fmla="*/ 853515 h 6248398"/>
              <a:gd name="connsiteX16-5501" fmla="*/ 8782572 w 15811497"/>
              <a:gd name="connsiteY16-5502" fmla="*/ 884251 h 6248398"/>
              <a:gd name="connsiteX17-5503" fmla="*/ 8812281 w 15811497"/>
              <a:gd name="connsiteY17-5504" fmla="*/ 965420 h 6248398"/>
              <a:gd name="connsiteX18-5505" fmla="*/ 8831257 w 15811497"/>
              <a:gd name="connsiteY18-5506" fmla="*/ 1017268 h 6248398"/>
              <a:gd name="connsiteX19-5507" fmla="*/ 8860452 w 15811497"/>
              <a:gd name="connsiteY19-5508" fmla="*/ 1130811 h 6248398"/>
              <a:gd name="connsiteX20-5509" fmla="*/ 8768620 w 15811497"/>
              <a:gd name="connsiteY20-5510" fmla="*/ 859114 h 6248398"/>
              <a:gd name="connsiteX21-5511" fmla="*/ 8767766 w 15811497"/>
              <a:gd name="connsiteY21-5512" fmla="*/ 853515 h 6248398"/>
              <a:gd name="connsiteX22-5513" fmla="*/ 7448548 w 15811497"/>
              <a:gd name="connsiteY22-5514" fmla="*/ 0 h 6248398"/>
              <a:gd name="connsiteX23-5515" fmla="*/ 8721604 w 15811497"/>
              <a:gd name="connsiteY23-5516" fmla="*/ 757692 h 6248398"/>
              <a:gd name="connsiteX24-5517" fmla="*/ 8767765 w 15811497"/>
              <a:gd name="connsiteY24-5518" fmla="*/ 853515 h 6248398"/>
              <a:gd name="connsiteX25-5519" fmla="*/ 8768619 w 15811497"/>
              <a:gd name="connsiteY25-5520" fmla="*/ 859114 h 6248398"/>
              <a:gd name="connsiteX26-5521" fmla="*/ 8890522 w 15811497"/>
              <a:gd name="connsiteY26-5522" fmla="*/ 1193234 h 6248398"/>
              <a:gd name="connsiteX27-5523" fmla="*/ 9958384 w 15811497"/>
              <a:gd name="connsiteY27-5524" fmla="*/ 1828798 h 6248398"/>
              <a:gd name="connsiteX28-5525" fmla="*/ 10895504 w 15811497"/>
              <a:gd name="connsiteY28-5526" fmla="*/ 1386857 h 6248398"/>
              <a:gd name="connsiteX29-5527" fmla="*/ 10927290 w 15811497"/>
              <a:gd name="connsiteY29-5528" fmla="*/ 1344350 h 6248398"/>
              <a:gd name="connsiteX30-5529" fmla="*/ 10936907 w 15811497"/>
              <a:gd name="connsiteY30-5530" fmla="*/ 1346082 h 6248398"/>
              <a:gd name="connsiteX31-5531" fmla="*/ 10917759 w 15811497"/>
              <a:gd name="connsiteY31-5532" fmla="*/ 1367151 h 6248398"/>
              <a:gd name="connsiteX32-5533" fmla="*/ 10545015 w 15811497"/>
              <a:gd name="connsiteY32-5534" fmla="*/ 1956940 h 6248398"/>
              <a:gd name="connsiteX33-5535" fmla="*/ 10521911 w 15811497"/>
              <a:gd name="connsiteY33-5536" fmla="*/ 2012524 h 6248398"/>
              <a:gd name="connsiteX34-5537" fmla="*/ 10521913 w 15811497"/>
              <a:gd name="connsiteY34-5538" fmla="*/ 2012521 h 6248398"/>
              <a:gd name="connsiteX35-5539" fmla="*/ 10545016 w 15811497"/>
              <a:gd name="connsiteY35-5540" fmla="*/ 1956940 h 6248398"/>
              <a:gd name="connsiteX36-5541" fmla="*/ 10917760 w 15811497"/>
              <a:gd name="connsiteY36-5542" fmla="*/ 1367152 h 6248398"/>
              <a:gd name="connsiteX37-5543" fmla="*/ 10936908 w 15811497"/>
              <a:gd name="connsiteY37-5544" fmla="*/ 1346084 h 6248398"/>
              <a:gd name="connsiteX38-5545" fmla="*/ 10972797 w 15811497"/>
              <a:gd name="connsiteY38-5546" fmla="*/ 1352550 h 6248398"/>
              <a:gd name="connsiteX39-5547" fmla="*/ 11002341 w 15811497"/>
              <a:gd name="connsiteY39-5548" fmla="*/ 1645177 h 6248398"/>
              <a:gd name="connsiteX40-5549" fmla="*/ 11002341 w 15811497"/>
              <a:gd name="connsiteY40-5550" fmla="*/ 1645177 h 6248398"/>
              <a:gd name="connsiteX41-5551" fmla="*/ 10972797 w 15811497"/>
              <a:gd name="connsiteY41-5552" fmla="*/ 1352549 h 6248398"/>
              <a:gd name="connsiteX42-5553" fmla="*/ 10936908 w 15811497"/>
              <a:gd name="connsiteY42-5554" fmla="*/ 1346083 h 6248398"/>
              <a:gd name="connsiteX43-5555" fmla="*/ 11096041 w 15811497"/>
              <a:gd name="connsiteY43-5556" fmla="*/ 1170993 h 6248398"/>
              <a:gd name="connsiteX44-5557" fmla="*/ 13049247 w 15811497"/>
              <a:gd name="connsiteY44-5558" fmla="*/ 361949 h 6248398"/>
              <a:gd name="connsiteX45-5559" fmla="*/ 15811497 w 15811497"/>
              <a:gd name="connsiteY45-5560" fmla="*/ 3124198 h 6248398"/>
              <a:gd name="connsiteX46-5561" fmla="*/ 13049247 w 15811497"/>
              <a:gd name="connsiteY46-5562" fmla="*/ 5886448 h 6248398"/>
              <a:gd name="connsiteX47-5563" fmla="*/ 11732594 w 15811497"/>
              <a:gd name="connsiteY47-5564" fmla="*/ 5553059 h 6248398"/>
              <a:gd name="connsiteX48-5565" fmla="*/ 11528782 w 15811497"/>
              <a:gd name="connsiteY48-5566" fmla="*/ 5429240 h 6248398"/>
              <a:gd name="connsiteX49-5567" fmla="*/ 11499893 w 15811497"/>
              <a:gd name="connsiteY49-5568" fmla="*/ 5397454 h 6248398"/>
              <a:gd name="connsiteX50-5569" fmla="*/ 11410607 w 15811497"/>
              <a:gd name="connsiteY50-5570" fmla="*/ 5316305 h 6248398"/>
              <a:gd name="connsiteX51-5571" fmla="*/ 11369912 w 15811497"/>
              <a:gd name="connsiteY51-5572" fmla="*/ 5285874 h 6248398"/>
              <a:gd name="connsiteX52-5573" fmla="*/ 11355656 w 15811497"/>
              <a:gd name="connsiteY52-5574" fmla="*/ 5144675 h 6248398"/>
              <a:gd name="connsiteX53-5575" fmla="*/ 11355656 w 15811497"/>
              <a:gd name="connsiteY53-5576" fmla="*/ 5144675 h 6248398"/>
              <a:gd name="connsiteX54-5577" fmla="*/ 11369912 w 15811497"/>
              <a:gd name="connsiteY54-5578" fmla="*/ 5285874 h 6248398"/>
              <a:gd name="connsiteX55-5579" fmla="*/ 11313816 w 15811497"/>
              <a:gd name="connsiteY55-5580" fmla="*/ 5243926 h 6248398"/>
              <a:gd name="connsiteX56-5581" fmla="*/ 11210151 w 15811497"/>
              <a:gd name="connsiteY56-5582" fmla="*/ 5180948 h 6248398"/>
              <a:gd name="connsiteX57-5583" fmla="*/ 11209761 w 15811497"/>
              <a:gd name="connsiteY57-5584" fmla="*/ 5180760 h 6248398"/>
              <a:gd name="connsiteX58-5585" fmla="*/ 11096041 w 15811497"/>
              <a:gd name="connsiteY58-5586" fmla="*/ 5077404 h 6248398"/>
              <a:gd name="connsiteX59-5587" fmla="*/ 11063094 w 15811497"/>
              <a:gd name="connsiteY59-5588" fmla="*/ 5041153 h 6248398"/>
              <a:gd name="connsiteX60-5589" fmla="*/ 11063091 w 15811497"/>
              <a:gd name="connsiteY60-5590" fmla="*/ 5041152 h 6248398"/>
              <a:gd name="connsiteX61-5591" fmla="*/ 11096040 w 15811497"/>
              <a:gd name="connsiteY61-5592" fmla="*/ 5077404 h 6248398"/>
              <a:gd name="connsiteX62-5593" fmla="*/ 11209760 w 15811497"/>
              <a:gd name="connsiteY62-5594" fmla="*/ 5180760 h 6248398"/>
              <a:gd name="connsiteX63-5595" fmla="*/ 11100244 w 15811497"/>
              <a:gd name="connsiteY63-5596" fmla="*/ 5128004 h 6248398"/>
              <a:gd name="connsiteX64-5597" fmla="*/ 10610846 w 15811497"/>
              <a:gd name="connsiteY64-5598" fmla="*/ 5029199 h 6248398"/>
              <a:gd name="connsiteX65-5599" fmla="*/ 9640652 w 15811497"/>
              <a:gd name="connsiteY65-5600" fmla="*/ 5486739 h 6248398"/>
              <a:gd name="connsiteX66-5601" fmla="*/ 9628722 w 15811497"/>
              <a:gd name="connsiteY66-5602" fmla="*/ 5502693 h 6248398"/>
              <a:gd name="connsiteX67-5603" fmla="*/ 9568273 w 15811497"/>
              <a:gd name="connsiteY67-5604" fmla="*/ 5583530 h 6248398"/>
              <a:gd name="connsiteX68-5605" fmla="*/ 9535504 w 15811497"/>
              <a:gd name="connsiteY68-5606" fmla="*/ 5637470 h 6248398"/>
              <a:gd name="connsiteX69-5607" fmla="*/ 9535505 w 15811497"/>
              <a:gd name="connsiteY69-5608" fmla="*/ 5637470 h 6248398"/>
              <a:gd name="connsiteX70-5609" fmla="*/ 9568273 w 15811497"/>
              <a:gd name="connsiteY70-5610" fmla="*/ 5583531 h 6248398"/>
              <a:gd name="connsiteX71-5611" fmla="*/ 9628722 w 15811497"/>
              <a:gd name="connsiteY71-5612" fmla="*/ 5502694 h 6248398"/>
              <a:gd name="connsiteX72-5613" fmla="*/ 9563485 w 15811497"/>
              <a:gd name="connsiteY72-5614" fmla="*/ 5610078 h 6248398"/>
              <a:gd name="connsiteX73-5615" fmla="*/ 9542221 w 15811497"/>
              <a:gd name="connsiteY73-5616" fmla="*/ 5638514 h 6248398"/>
              <a:gd name="connsiteX74-5617" fmla="*/ 9504352 w 15811497"/>
              <a:gd name="connsiteY74-5618" fmla="*/ 5689156 h 6248398"/>
              <a:gd name="connsiteX75-5619" fmla="*/ 9480140 w 15811497"/>
              <a:gd name="connsiteY75-5620" fmla="*/ 5721533 h 6248398"/>
              <a:gd name="connsiteX76-5621" fmla="*/ 8362947 w 15811497"/>
              <a:gd name="connsiteY76-5622" fmla="*/ 6248398 h 6248398"/>
              <a:gd name="connsiteX77-5623" fmla="*/ 7028922 w 15811497"/>
              <a:gd name="connsiteY77-5624" fmla="*/ 5364147 h 6248398"/>
              <a:gd name="connsiteX78-5625" fmla="*/ 6990513 w 15811497"/>
              <a:gd name="connsiteY78-5626" fmla="*/ 5259205 h 6248398"/>
              <a:gd name="connsiteX79-5627" fmla="*/ 6990512 w 15811497"/>
              <a:gd name="connsiteY79-5628" fmla="*/ 5259199 h 6248398"/>
              <a:gd name="connsiteX80-5629" fmla="*/ 6983676 w 15811497"/>
              <a:gd name="connsiteY80-5630" fmla="*/ 5240519 h 6248398"/>
              <a:gd name="connsiteX81-5631" fmla="*/ 6983673 w 15811497"/>
              <a:gd name="connsiteY81-5632" fmla="*/ 5240519 h 6248398"/>
              <a:gd name="connsiteX82-5633" fmla="*/ 6980236 w 15811497"/>
              <a:gd name="connsiteY82-5634" fmla="*/ 5231130 h 6248398"/>
              <a:gd name="connsiteX83-5635" fmla="*/ 6978859 w 15811497"/>
              <a:gd name="connsiteY83-5636" fmla="*/ 5225774 h 6248398"/>
              <a:gd name="connsiteX84-5637" fmla="*/ 6984291 w 15811497"/>
              <a:gd name="connsiteY84-5638" fmla="*/ 5240614 h 6248398"/>
              <a:gd name="connsiteX85-5639" fmla="*/ 6984292 w 15811497"/>
              <a:gd name="connsiteY85-5640" fmla="*/ 5240614 h 6248398"/>
              <a:gd name="connsiteX86-5641" fmla="*/ 6978860 w 15811497"/>
              <a:gd name="connsiteY86-5642" fmla="*/ 5225773 h 6248398"/>
              <a:gd name="connsiteX87-5643" fmla="*/ 6944562 w 15811497"/>
              <a:gd name="connsiteY87-5644" fmla="*/ 5092380 h 6248398"/>
              <a:gd name="connsiteX88-5645" fmla="*/ 6924183 w 15811497"/>
              <a:gd name="connsiteY88-5646" fmla="*/ 4890225 h 6248398"/>
              <a:gd name="connsiteX89-5647" fmla="*/ 6924182 w 15811497"/>
              <a:gd name="connsiteY89-5648" fmla="*/ 4890225 h 6248398"/>
              <a:gd name="connsiteX90-5649" fmla="*/ 6944561 w 15811497"/>
              <a:gd name="connsiteY90-5650" fmla="*/ 5092380 h 6248398"/>
              <a:gd name="connsiteX91-5651" fmla="*/ 6978860 w 15811497"/>
              <a:gd name="connsiteY91-5652" fmla="*/ 5225773 h 6248398"/>
              <a:gd name="connsiteX92-5653" fmla="*/ 6948299 w 15811497"/>
              <a:gd name="connsiteY92-5654" fmla="*/ 5142273 h 6248398"/>
              <a:gd name="connsiteX93-5655" fmla="*/ 5829297 w 15811497"/>
              <a:gd name="connsiteY93-5656" fmla="*/ 4400549 h 6248398"/>
              <a:gd name="connsiteX94-5657" fmla="*/ 5056802 w 15811497"/>
              <a:gd name="connsiteY94-5658" fmla="*/ 4677867 h 6248398"/>
              <a:gd name="connsiteX95-5659" fmla="*/ 5022517 w 15811497"/>
              <a:gd name="connsiteY95-5660" fmla="*/ 4709027 h 6248398"/>
              <a:gd name="connsiteX96-5661" fmla="*/ 5022515 w 15811497"/>
              <a:gd name="connsiteY96-5662" fmla="*/ 4709029 h 6248398"/>
              <a:gd name="connsiteX97-5663" fmla="*/ 5022510 w 15811497"/>
              <a:gd name="connsiteY97-5664" fmla="*/ 4709033 h 6248398"/>
              <a:gd name="connsiteX98-5665" fmla="*/ 4924198 w 15811497"/>
              <a:gd name="connsiteY98-5666" fmla="*/ 4840507 h 6248398"/>
              <a:gd name="connsiteX99-5667" fmla="*/ 4914898 w 15811497"/>
              <a:gd name="connsiteY99-5668" fmla="*/ 4838698 h 6248398"/>
              <a:gd name="connsiteX100-5669" fmla="*/ 4914898 w 15811497"/>
              <a:gd name="connsiteY100-5670" fmla="*/ 4838699 h 6248398"/>
              <a:gd name="connsiteX101-5671" fmla="*/ 4924199 w 15811497"/>
              <a:gd name="connsiteY101-5672" fmla="*/ 4840508 h 6248398"/>
              <a:gd name="connsiteX102-5673" fmla="*/ 4893736 w 15811497"/>
              <a:gd name="connsiteY102-5674" fmla="*/ 4881247 h 6248398"/>
              <a:gd name="connsiteX103-5675" fmla="*/ 4778482 w 15811497"/>
              <a:gd name="connsiteY103-5676" fmla="*/ 5008058 h 6248398"/>
              <a:gd name="connsiteX104-5677" fmla="*/ 4778482 w 15811497"/>
              <a:gd name="connsiteY104-5678" fmla="*/ 5008057 h 6248398"/>
              <a:gd name="connsiteX105-5679" fmla="*/ 4715455 w 15811497"/>
              <a:gd name="connsiteY105-5680" fmla="*/ 5077404 h 6248398"/>
              <a:gd name="connsiteX106-5681" fmla="*/ 2762249 w 15811497"/>
              <a:gd name="connsiteY106-5682" fmla="*/ 5886448 h 6248398"/>
              <a:gd name="connsiteX107-5683" fmla="*/ 0 w 15811497"/>
              <a:gd name="connsiteY107-5684" fmla="*/ 3124198 h 6248398"/>
              <a:gd name="connsiteX108-5685" fmla="*/ 2762249 w 15811497"/>
              <a:gd name="connsiteY108-5686" fmla="*/ 361949 h 6248398"/>
              <a:gd name="connsiteX109-5687" fmla="*/ 4078902 w 15811497"/>
              <a:gd name="connsiteY109-5688" fmla="*/ 695338 h 6248398"/>
              <a:gd name="connsiteX110-5689" fmla="*/ 4261443 w 15811497"/>
              <a:gd name="connsiteY110-5690" fmla="*/ 806235 h 6248398"/>
              <a:gd name="connsiteX111-5691" fmla="*/ 4409044 w 15811497"/>
              <a:gd name="connsiteY111-5692" fmla="*/ 910268 h 6248398"/>
              <a:gd name="connsiteX112-5693" fmla="*/ 4612477 w 15811497"/>
              <a:gd name="connsiteY112-5694" fmla="*/ 1077402 h 6248398"/>
              <a:gd name="connsiteX113-5695" fmla="*/ 4612478 w 15811497"/>
              <a:gd name="connsiteY113-5696" fmla="*/ 1077403 h 6248398"/>
              <a:gd name="connsiteX114-5697" fmla="*/ 4715454 w 15811497"/>
              <a:gd name="connsiteY114-5698" fmla="*/ 1170993 h 6248398"/>
              <a:gd name="connsiteX115-5699" fmla="*/ 4701725 w 15811497"/>
              <a:gd name="connsiteY115-5700" fmla="*/ 1120394 h 6248398"/>
              <a:gd name="connsiteX116-5701" fmla="*/ 5191122 w 15811497"/>
              <a:gd name="connsiteY116-5702" fmla="*/ 1219199 h 6248398"/>
              <a:gd name="connsiteX117-5703" fmla="*/ 6161317 w 15811497"/>
              <a:gd name="connsiteY117-5704" fmla="*/ 761659 h 6248398"/>
              <a:gd name="connsiteX118-5705" fmla="*/ 6224019 w 15811497"/>
              <a:gd name="connsiteY118-5706" fmla="*/ 677808 h 6248398"/>
              <a:gd name="connsiteX119-5707" fmla="*/ 6175489 w 15811497"/>
              <a:gd name="connsiteY119-5708" fmla="*/ 757691 h 6248398"/>
              <a:gd name="connsiteX120-5709" fmla="*/ 6175489 w 15811497"/>
              <a:gd name="connsiteY120-5710" fmla="*/ 757692 h 6248398"/>
              <a:gd name="connsiteX121-5711" fmla="*/ 6224020 w 15811497"/>
              <a:gd name="connsiteY121-5712" fmla="*/ 677809 h 6248398"/>
              <a:gd name="connsiteX122-5713" fmla="*/ 6233696 w 15811497"/>
              <a:gd name="connsiteY122-5714" fmla="*/ 664869 h 6248398"/>
              <a:gd name="connsiteX123-5715" fmla="*/ 6252611 w 15811497"/>
              <a:gd name="connsiteY123-5716" fmla="*/ 633734 h 6248398"/>
              <a:gd name="connsiteX124-5717" fmla="*/ 6252610 w 15811497"/>
              <a:gd name="connsiteY124-5718" fmla="*/ 633734 h 6248398"/>
              <a:gd name="connsiteX125-5719" fmla="*/ 6233696 w 15811497"/>
              <a:gd name="connsiteY125-5720" fmla="*/ 664868 h 6248398"/>
              <a:gd name="connsiteX126-5721" fmla="*/ 6224019 w 15811497"/>
              <a:gd name="connsiteY126-5722" fmla="*/ 677808 h 6248398"/>
              <a:gd name="connsiteX127-5723" fmla="*/ 6248008 w 15811497"/>
              <a:gd name="connsiteY127-5724" fmla="*/ 638320 h 6248398"/>
              <a:gd name="connsiteX128-5725" fmla="*/ 6251291 w 15811497"/>
              <a:gd name="connsiteY128-5726" fmla="*/ 633930 h 6248398"/>
              <a:gd name="connsiteX129-5727" fmla="*/ 6251293 w 15811497"/>
              <a:gd name="connsiteY129-5728" fmla="*/ 633929 h 6248398"/>
              <a:gd name="connsiteX130-5729" fmla="*/ 6257683 w 15811497"/>
              <a:gd name="connsiteY130-5730" fmla="*/ 625384 h 6248398"/>
              <a:gd name="connsiteX131-5731" fmla="*/ 6257686 w 15811497"/>
              <a:gd name="connsiteY131-5732" fmla="*/ 625380 h 6248398"/>
              <a:gd name="connsiteX132-5733" fmla="*/ 6331355 w 15811497"/>
              <a:gd name="connsiteY132-5734" fmla="*/ 526865 h 6248398"/>
              <a:gd name="connsiteX133-5735" fmla="*/ 7448548 w 15811497"/>
              <a:gd name="connsiteY133-5736" fmla="*/ 0 h 6248398"/>
              <a:gd name="connsiteX0-5737" fmla="*/ 11209760 w 15811497"/>
              <a:gd name="connsiteY0-5738" fmla="*/ 5180760 h 6248398"/>
              <a:gd name="connsiteX1-5739" fmla="*/ 11210150 w 15811497"/>
              <a:gd name="connsiteY1-5740" fmla="*/ 5180948 h 6248398"/>
              <a:gd name="connsiteX2-5741" fmla="*/ 11313815 w 15811497"/>
              <a:gd name="connsiteY2-5742" fmla="*/ 5243926 h 6248398"/>
              <a:gd name="connsiteX3-5743" fmla="*/ 11369911 w 15811497"/>
              <a:gd name="connsiteY3-5744" fmla="*/ 5285874 h 6248398"/>
              <a:gd name="connsiteX4-5745" fmla="*/ 11410606 w 15811497"/>
              <a:gd name="connsiteY4-5746" fmla="*/ 5316305 h 6248398"/>
              <a:gd name="connsiteX5-5747" fmla="*/ 11499892 w 15811497"/>
              <a:gd name="connsiteY5-5748" fmla="*/ 5397454 h 6248398"/>
              <a:gd name="connsiteX6-5749" fmla="*/ 11528781 w 15811497"/>
              <a:gd name="connsiteY6-5750" fmla="*/ 5429240 h 6248398"/>
              <a:gd name="connsiteX7-5751" fmla="*/ 11504846 w 15811497"/>
              <a:gd name="connsiteY7-5752" fmla="*/ 5414699 h 6248398"/>
              <a:gd name="connsiteX8-5753" fmla="*/ 11371717 w 15811497"/>
              <a:gd name="connsiteY8-5754" fmla="*/ 5315148 h 6248398"/>
              <a:gd name="connsiteX9-5755" fmla="*/ 11292198 w 15811497"/>
              <a:gd name="connsiteY9-5756" fmla="*/ 5255685 h 6248398"/>
              <a:gd name="connsiteX10-5757" fmla="*/ 11209760 w 15811497"/>
              <a:gd name="connsiteY10-5758" fmla="*/ 5180760 h 6248398"/>
              <a:gd name="connsiteX11-5759" fmla="*/ 4892179 w 15811497"/>
              <a:gd name="connsiteY11-5760" fmla="*/ 4842491 h 6248398"/>
              <a:gd name="connsiteX12-5761" fmla="*/ 4892178 w 15811497"/>
              <a:gd name="connsiteY12-5762" fmla="*/ 4842492 h 6248398"/>
              <a:gd name="connsiteX13-5763" fmla="*/ 4885192 w 15811497"/>
              <a:gd name="connsiteY13-5764" fmla="*/ 4851834 h 6248398"/>
              <a:gd name="connsiteX14-5765" fmla="*/ 4892179 w 15811497"/>
              <a:gd name="connsiteY14-5766" fmla="*/ 4842491 h 6248398"/>
              <a:gd name="connsiteX15-5767" fmla="*/ 8767766 w 15811497"/>
              <a:gd name="connsiteY15-5768" fmla="*/ 853515 h 6248398"/>
              <a:gd name="connsiteX16-5769" fmla="*/ 8782572 w 15811497"/>
              <a:gd name="connsiteY16-5770" fmla="*/ 884251 h 6248398"/>
              <a:gd name="connsiteX17-5771" fmla="*/ 8812281 w 15811497"/>
              <a:gd name="connsiteY17-5772" fmla="*/ 965420 h 6248398"/>
              <a:gd name="connsiteX18-5773" fmla="*/ 8831257 w 15811497"/>
              <a:gd name="connsiteY18-5774" fmla="*/ 1017268 h 6248398"/>
              <a:gd name="connsiteX19-5775" fmla="*/ 8768620 w 15811497"/>
              <a:gd name="connsiteY19-5776" fmla="*/ 859114 h 6248398"/>
              <a:gd name="connsiteX20-5777" fmla="*/ 8767766 w 15811497"/>
              <a:gd name="connsiteY20-5778" fmla="*/ 853515 h 6248398"/>
              <a:gd name="connsiteX21-5779" fmla="*/ 7448548 w 15811497"/>
              <a:gd name="connsiteY21-5780" fmla="*/ 0 h 6248398"/>
              <a:gd name="connsiteX22-5781" fmla="*/ 8721604 w 15811497"/>
              <a:gd name="connsiteY22-5782" fmla="*/ 757692 h 6248398"/>
              <a:gd name="connsiteX23-5783" fmla="*/ 8767765 w 15811497"/>
              <a:gd name="connsiteY23-5784" fmla="*/ 853515 h 6248398"/>
              <a:gd name="connsiteX24-5785" fmla="*/ 8768619 w 15811497"/>
              <a:gd name="connsiteY24-5786" fmla="*/ 859114 h 6248398"/>
              <a:gd name="connsiteX25-5787" fmla="*/ 8890522 w 15811497"/>
              <a:gd name="connsiteY25-5788" fmla="*/ 1193234 h 6248398"/>
              <a:gd name="connsiteX26-5789" fmla="*/ 9958384 w 15811497"/>
              <a:gd name="connsiteY26-5790" fmla="*/ 1828798 h 6248398"/>
              <a:gd name="connsiteX27-5791" fmla="*/ 10895504 w 15811497"/>
              <a:gd name="connsiteY27-5792" fmla="*/ 1386857 h 6248398"/>
              <a:gd name="connsiteX28-5793" fmla="*/ 10927290 w 15811497"/>
              <a:gd name="connsiteY28-5794" fmla="*/ 1344350 h 6248398"/>
              <a:gd name="connsiteX29-5795" fmla="*/ 10936907 w 15811497"/>
              <a:gd name="connsiteY29-5796" fmla="*/ 1346082 h 6248398"/>
              <a:gd name="connsiteX30-5797" fmla="*/ 10917759 w 15811497"/>
              <a:gd name="connsiteY30-5798" fmla="*/ 1367151 h 6248398"/>
              <a:gd name="connsiteX31-5799" fmla="*/ 10545015 w 15811497"/>
              <a:gd name="connsiteY31-5800" fmla="*/ 1956940 h 6248398"/>
              <a:gd name="connsiteX32-5801" fmla="*/ 10521911 w 15811497"/>
              <a:gd name="connsiteY32-5802" fmla="*/ 2012524 h 6248398"/>
              <a:gd name="connsiteX33-5803" fmla="*/ 10521913 w 15811497"/>
              <a:gd name="connsiteY33-5804" fmla="*/ 2012521 h 6248398"/>
              <a:gd name="connsiteX34-5805" fmla="*/ 10545016 w 15811497"/>
              <a:gd name="connsiteY34-5806" fmla="*/ 1956940 h 6248398"/>
              <a:gd name="connsiteX35-5807" fmla="*/ 10917760 w 15811497"/>
              <a:gd name="connsiteY35-5808" fmla="*/ 1367152 h 6248398"/>
              <a:gd name="connsiteX36-5809" fmla="*/ 10936908 w 15811497"/>
              <a:gd name="connsiteY36-5810" fmla="*/ 1346084 h 6248398"/>
              <a:gd name="connsiteX37-5811" fmla="*/ 10972797 w 15811497"/>
              <a:gd name="connsiteY37-5812" fmla="*/ 1352550 h 6248398"/>
              <a:gd name="connsiteX38-5813" fmla="*/ 11002341 w 15811497"/>
              <a:gd name="connsiteY38-5814" fmla="*/ 1645177 h 6248398"/>
              <a:gd name="connsiteX39-5815" fmla="*/ 11002341 w 15811497"/>
              <a:gd name="connsiteY39-5816" fmla="*/ 1645177 h 6248398"/>
              <a:gd name="connsiteX40-5817" fmla="*/ 10972797 w 15811497"/>
              <a:gd name="connsiteY40-5818" fmla="*/ 1352549 h 6248398"/>
              <a:gd name="connsiteX41-5819" fmla="*/ 10936908 w 15811497"/>
              <a:gd name="connsiteY41-5820" fmla="*/ 1346083 h 6248398"/>
              <a:gd name="connsiteX42-5821" fmla="*/ 11096041 w 15811497"/>
              <a:gd name="connsiteY42-5822" fmla="*/ 1170993 h 6248398"/>
              <a:gd name="connsiteX43-5823" fmla="*/ 13049247 w 15811497"/>
              <a:gd name="connsiteY43-5824" fmla="*/ 361949 h 6248398"/>
              <a:gd name="connsiteX44-5825" fmla="*/ 15811497 w 15811497"/>
              <a:gd name="connsiteY44-5826" fmla="*/ 3124198 h 6248398"/>
              <a:gd name="connsiteX45-5827" fmla="*/ 13049247 w 15811497"/>
              <a:gd name="connsiteY45-5828" fmla="*/ 5886448 h 6248398"/>
              <a:gd name="connsiteX46-5829" fmla="*/ 11732594 w 15811497"/>
              <a:gd name="connsiteY46-5830" fmla="*/ 5553059 h 6248398"/>
              <a:gd name="connsiteX47-5831" fmla="*/ 11528782 w 15811497"/>
              <a:gd name="connsiteY47-5832" fmla="*/ 5429240 h 6248398"/>
              <a:gd name="connsiteX48-5833" fmla="*/ 11499893 w 15811497"/>
              <a:gd name="connsiteY48-5834" fmla="*/ 5397454 h 6248398"/>
              <a:gd name="connsiteX49-5835" fmla="*/ 11410607 w 15811497"/>
              <a:gd name="connsiteY49-5836" fmla="*/ 5316305 h 6248398"/>
              <a:gd name="connsiteX50-5837" fmla="*/ 11369912 w 15811497"/>
              <a:gd name="connsiteY50-5838" fmla="*/ 5285874 h 6248398"/>
              <a:gd name="connsiteX51-5839" fmla="*/ 11355656 w 15811497"/>
              <a:gd name="connsiteY51-5840" fmla="*/ 5144675 h 6248398"/>
              <a:gd name="connsiteX52-5841" fmla="*/ 11355656 w 15811497"/>
              <a:gd name="connsiteY52-5842" fmla="*/ 5144675 h 6248398"/>
              <a:gd name="connsiteX53-5843" fmla="*/ 11369912 w 15811497"/>
              <a:gd name="connsiteY53-5844" fmla="*/ 5285874 h 6248398"/>
              <a:gd name="connsiteX54-5845" fmla="*/ 11313816 w 15811497"/>
              <a:gd name="connsiteY54-5846" fmla="*/ 5243926 h 6248398"/>
              <a:gd name="connsiteX55-5847" fmla="*/ 11210151 w 15811497"/>
              <a:gd name="connsiteY55-5848" fmla="*/ 5180948 h 6248398"/>
              <a:gd name="connsiteX56-5849" fmla="*/ 11209761 w 15811497"/>
              <a:gd name="connsiteY56-5850" fmla="*/ 5180760 h 6248398"/>
              <a:gd name="connsiteX57-5851" fmla="*/ 11096041 w 15811497"/>
              <a:gd name="connsiteY57-5852" fmla="*/ 5077404 h 6248398"/>
              <a:gd name="connsiteX58-5853" fmla="*/ 11063094 w 15811497"/>
              <a:gd name="connsiteY58-5854" fmla="*/ 5041153 h 6248398"/>
              <a:gd name="connsiteX59-5855" fmla="*/ 11063091 w 15811497"/>
              <a:gd name="connsiteY59-5856" fmla="*/ 5041152 h 6248398"/>
              <a:gd name="connsiteX60-5857" fmla="*/ 11096040 w 15811497"/>
              <a:gd name="connsiteY60-5858" fmla="*/ 5077404 h 6248398"/>
              <a:gd name="connsiteX61-5859" fmla="*/ 11209760 w 15811497"/>
              <a:gd name="connsiteY61-5860" fmla="*/ 5180760 h 6248398"/>
              <a:gd name="connsiteX62-5861" fmla="*/ 11100244 w 15811497"/>
              <a:gd name="connsiteY62-5862" fmla="*/ 5128004 h 6248398"/>
              <a:gd name="connsiteX63-5863" fmla="*/ 10610846 w 15811497"/>
              <a:gd name="connsiteY63-5864" fmla="*/ 5029199 h 6248398"/>
              <a:gd name="connsiteX64-5865" fmla="*/ 9640652 w 15811497"/>
              <a:gd name="connsiteY64-5866" fmla="*/ 5486739 h 6248398"/>
              <a:gd name="connsiteX65-5867" fmla="*/ 9628722 w 15811497"/>
              <a:gd name="connsiteY65-5868" fmla="*/ 5502693 h 6248398"/>
              <a:gd name="connsiteX66-5869" fmla="*/ 9568273 w 15811497"/>
              <a:gd name="connsiteY66-5870" fmla="*/ 5583530 h 6248398"/>
              <a:gd name="connsiteX67-5871" fmla="*/ 9535504 w 15811497"/>
              <a:gd name="connsiteY67-5872" fmla="*/ 5637470 h 6248398"/>
              <a:gd name="connsiteX68-5873" fmla="*/ 9535505 w 15811497"/>
              <a:gd name="connsiteY68-5874" fmla="*/ 5637470 h 6248398"/>
              <a:gd name="connsiteX69-5875" fmla="*/ 9568273 w 15811497"/>
              <a:gd name="connsiteY69-5876" fmla="*/ 5583531 h 6248398"/>
              <a:gd name="connsiteX70-5877" fmla="*/ 9628722 w 15811497"/>
              <a:gd name="connsiteY70-5878" fmla="*/ 5502694 h 6248398"/>
              <a:gd name="connsiteX71-5879" fmla="*/ 9563485 w 15811497"/>
              <a:gd name="connsiteY71-5880" fmla="*/ 5610078 h 6248398"/>
              <a:gd name="connsiteX72-5881" fmla="*/ 9542221 w 15811497"/>
              <a:gd name="connsiteY72-5882" fmla="*/ 5638514 h 6248398"/>
              <a:gd name="connsiteX73-5883" fmla="*/ 9504352 w 15811497"/>
              <a:gd name="connsiteY73-5884" fmla="*/ 5689156 h 6248398"/>
              <a:gd name="connsiteX74-5885" fmla="*/ 9480140 w 15811497"/>
              <a:gd name="connsiteY74-5886" fmla="*/ 5721533 h 6248398"/>
              <a:gd name="connsiteX75-5887" fmla="*/ 8362947 w 15811497"/>
              <a:gd name="connsiteY75-5888" fmla="*/ 6248398 h 6248398"/>
              <a:gd name="connsiteX76-5889" fmla="*/ 7028922 w 15811497"/>
              <a:gd name="connsiteY76-5890" fmla="*/ 5364147 h 6248398"/>
              <a:gd name="connsiteX77-5891" fmla="*/ 6990513 w 15811497"/>
              <a:gd name="connsiteY77-5892" fmla="*/ 5259205 h 6248398"/>
              <a:gd name="connsiteX78-5893" fmla="*/ 6990512 w 15811497"/>
              <a:gd name="connsiteY78-5894" fmla="*/ 5259199 h 6248398"/>
              <a:gd name="connsiteX79-5895" fmla="*/ 6983676 w 15811497"/>
              <a:gd name="connsiteY79-5896" fmla="*/ 5240519 h 6248398"/>
              <a:gd name="connsiteX80-5897" fmla="*/ 6983673 w 15811497"/>
              <a:gd name="connsiteY80-5898" fmla="*/ 5240519 h 6248398"/>
              <a:gd name="connsiteX81-5899" fmla="*/ 6980236 w 15811497"/>
              <a:gd name="connsiteY81-5900" fmla="*/ 5231130 h 6248398"/>
              <a:gd name="connsiteX82-5901" fmla="*/ 6978859 w 15811497"/>
              <a:gd name="connsiteY82-5902" fmla="*/ 5225774 h 6248398"/>
              <a:gd name="connsiteX83-5903" fmla="*/ 6984291 w 15811497"/>
              <a:gd name="connsiteY83-5904" fmla="*/ 5240614 h 6248398"/>
              <a:gd name="connsiteX84-5905" fmla="*/ 6984292 w 15811497"/>
              <a:gd name="connsiteY84-5906" fmla="*/ 5240614 h 6248398"/>
              <a:gd name="connsiteX85-5907" fmla="*/ 6978860 w 15811497"/>
              <a:gd name="connsiteY85-5908" fmla="*/ 5225773 h 6248398"/>
              <a:gd name="connsiteX86-5909" fmla="*/ 6944562 w 15811497"/>
              <a:gd name="connsiteY86-5910" fmla="*/ 5092380 h 6248398"/>
              <a:gd name="connsiteX87-5911" fmla="*/ 6924183 w 15811497"/>
              <a:gd name="connsiteY87-5912" fmla="*/ 4890225 h 6248398"/>
              <a:gd name="connsiteX88-5913" fmla="*/ 6924182 w 15811497"/>
              <a:gd name="connsiteY88-5914" fmla="*/ 4890225 h 6248398"/>
              <a:gd name="connsiteX89-5915" fmla="*/ 6944561 w 15811497"/>
              <a:gd name="connsiteY89-5916" fmla="*/ 5092380 h 6248398"/>
              <a:gd name="connsiteX90-5917" fmla="*/ 6978860 w 15811497"/>
              <a:gd name="connsiteY90-5918" fmla="*/ 5225773 h 6248398"/>
              <a:gd name="connsiteX91-5919" fmla="*/ 6948299 w 15811497"/>
              <a:gd name="connsiteY91-5920" fmla="*/ 5142273 h 6248398"/>
              <a:gd name="connsiteX92-5921" fmla="*/ 5829297 w 15811497"/>
              <a:gd name="connsiteY92-5922" fmla="*/ 4400549 h 6248398"/>
              <a:gd name="connsiteX93-5923" fmla="*/ 5056802 w 15811497"/>
              <a:gd name="connsiteY93-5924" fmla="*/ 4677867 h 6248398"/>
              <a:gd name="connsiteX94-5925" fmla="*/ 5022517 w 15811497"/>
              <a:gd name="connsiteY94-5926" fmla="*/ 4709027 h 6248398"/>
              <a:gd name="connsiteX95-5927" fmla="*/ 5022515 w 15811497"/>
              <a:gd name="connsiteY95-5928" fmla="*/ 4709029 h 6248398"/>
              <a:gd name="connsiteX96-5929" fmla="*/ 5022510 w 15811497"/>
              <a:gd name="connsiteY96-5930" fmla="*/ 4709033 h 6248398"/>
              <a:gd name="connsiteX97-5931" fmla="*/ 4924198 w 15811497"/>
              <a:gd name="connsiteY97-5932" fmla="*/ 4840507 h 6248398"/>
              <a:gd name="connsiteX98-5933" fmla="*/ 4914898 w 15811497"/>
              <a:gd name="connsiteY98-5934" fmla="*/ 4838698 h 6248398"/>
              <a:gd name="connsiteX99-5935" fmla="*/ 4914898 w 15811497"/>
              <a:gd name="connsiteY99-5936" fmla="*/ 4838699 h 6248398"/>
              <a:gd name="connsiteX100-5937" fmla="*/ 4924199 w 15811497"/>
              <a:gd name="connsiteY100-5938" fmla="*/ 4840508 h 6248398"/>
              <a:gd name="connsiteX101-5939" fmla="*/ 4893736 w 15811497"/>
              <a:gd name="connsiteY101-5940" fmla="*/ 4881247 h 6248398"/>
              <a:gd name="connsiteX102-5941" fmla="*/ 4778482 w 15811497"/>
              <a:gd name="connsiteY102-5942" fmla="*/ 5008058 h 6248398"/>
              <a:gd name="connsiteX103-5943" fmla="*/ 4778482 w 15811497"/>
              <a:gd name="connsiteY103-5944" fmla="*/ 5008057 h 6248398"/>
              <a:gd name="connsiteX104-5945" fmla="*/ 4715455 w 15811497"/>
              <a:gd name="connsiteY104-5946" fmla="*/ 5077404 h 6248398"/>
              <a:gd name="connsiteX105-5947" fmla="*/ 2762249 w 15811497"/>
              <a:gd name="connsiteY105-5948" fmla="*/ 5886448 h 6248398"/>
              <a:gd name="connsiteX106-5949" fmla="*/ 0 w 15811497"/>
              <a:gd name="connsiteY106-5950" fmla="*/ 3124198 h 6248398"/>
              <a:gd name="connsiteX107-5951" fmla="*/ 2762249 w 15811497"/>
              <a:gd name="connsiteY107-5952" fmla="*/ 361949 h 6248398"/>
              <a:gd name="connsiteX108-5953" fmla="*/ 4078902 w 15811497"/>
              <a:gd name="connsiteY108-5954" fmla="*/ 695338 h 6248398"/>
              <a:gd name="connsiteX109-5955" fmla="*/ 4261443 w 15811497"/>
              <a:gd name="connsiteY109-5956" fmla="*/ 806235 h 6248398"/>
              <a:gd name="connsiteX110-5957" fmla="*/ 4409044 w 15811497"/>
              <a:gd name="connsiteY110-5958" fmla="*/ 910268 h 6248398"/>
              <a:gd name="connsiteX111-5959" fmla="*/ 4612477 w 15811497"/>
              <a:gd name="connsiteY111-5960" fmla="*/ 1077402 h 6248398"/>
              <a:gd name="connsiteX112-5961" fmla="*/ 4612478 w 15811497"/>
              <a:gd name="connsiteY112-5962" fmla="*/ 1077403 h 6248398"/>
              <a:gd name="connsiteX113-5963" fmla="*/ 4715454 w 15811497"/>
              <a:gd name="connsiteY113-5964" fmla="*/ 1170993 h 6248398"/>
              <a:gd name="connsiteX114-5965" fmla="*/ 4701725 w 15811497"/>
              <a:gd name="connsiteY114-5966" fmla="*/ 1120394 h 6248398"/>
              <a:gd name="connsiteX115-5967" fmla="*/ 5191122 w 15811497"/>
              <a:gd name="connsiteY115-5968" fmla="*/ 1219199 h 6248398"/>
              <a:gd name="connsiteX116-5969" fmla="*/ 6161317 w 15811497"/>
              <a:gd name="connsiteY116-5970" fmla="*/ 761659 h 6248398"/>
              <a:gd name="connsiteX117-5971" fmla="*/ 6224019 w 15811497"/>
              <a:gd name="connsiteY117-5972" fmla="*/ 677808 h 6248398"/>
              <a:gd name="connsiteX118-5973" fmla="*/ 6175489 w 15811497"/>
              <a:gd name="connsiteY118-5974" fmla="*/ 757691 h 6248398"/>
              <a:gd name="connsiteX119-5975" fmla="*/ 6175489 w 15811497"/>
              <a:gd name="connsiteY119-5976" fmla="*/ 757692 h 6248398"/>
              <a:gd name="connsiteX120-5977" fmla="*/ 6224020 w 15811497"/>
              <a:gd name="connsiteY120-5978" fmla="*/ 677809 h 6248398"/>
              <a:gd name="connsiteX121-5979" fmla="*/ 6233696 w 15811497"/>
              <a:gd name="connsiteY121-5980" fmla="*/ 664869 h 6248398"/>
              <a:gd name="connsiteX122-5981" fmla="*/ 6252611 w 15811497"/>
              <a:gd name="connsiteY122-5982" fmla="*/ 633734 h 6248398"/>
              <a:gd name="connsiteX123-5983" fmla="*/ 6252610 w 15811497"/>
              <a:gd name="connsiteY123-5984" fmla="*/ 633734 h 6248398"/>
              <a:gd name="connsiteX124-5985" fmla="*/ 6233696 w 15811497"/>
              <a:gd name="connsiteY124-5986" fmla="*/ 664868 h 6248398"/>
              <a:gd name="connsiteX125-5987" fmla="*/ 6224019 w 15811497"/>
              <a:gd name="connsiteY125-5988" fmla="*/ 677808 h 6248398"/>
              <a:gd name="connsiteX126-5989" fmla="*/ 6248008 w 15811497"/>
              <a:gd name="connsiteY126-5990" fmla="*/ 638320 h 6248398"/>
              <a:gd name="connsiteX127-5991" fmla="*/ 6251291 w 15811497"/>
              <a:gd name="connsiteY127-5992" fmla="*/ 633930 h 6248398"/>
              <a:gd name="connsiteX128-5993" fmla="*/ 6251293 w 15811497"/>
              <a:gd name="connsiteY128-5994" fmla="*/ 633929 h 6248398"/>
              <a:gd name="connsiteX129-5995" fmla="*/ 6257683 w 15811497"/>
              <a:gd name="connsiteY129-5996" fmla="*/ 625384 h 6248398"/>
              <a:gd name="connsiteX130-5997" fmla="*/ 6257686 w 15811497"/>
              <a:gd name="connsiteY130-5998" fmla="*/ 625380 h 6248398"/>
              <a:gd name="connsiteX131-5999" fmla="*/ 6331355 w 15811497"/>
              <a:gd name="connsiteY131-6000" fmla="*/ 526865 h 6248398"/>
              <a:gd name="connsiteX132-6001" fmla="*/ 7448548 w 15811497"/>
              <a:gd name="connsiteY132-6002" fmla="*/ 0 h 6248398"/>
              <a:gd name="connsiteX0-6003" fmla="*/ 11209760 w 15811497"/>
              <a:gd name="connsiteY0-6004" fmla="*/ 5180760 h 6248398"/>
              <a:gd name="connsiteX1-6005" fmla="*/ 11210150 w 15811497"/>
              <a:gd name="connsiteY1-6006" fmla="*/ 5180948 h 6248398"/>
              <a:gd name="connsiteX2-6007" fmla="*/ 11313815 w 15811497"/>
              <a:gd name="connsiteY2-6008" fmla="*/ 5243926 h 6248398"/>
              <a:gd name="connsiteX3-6009" fmla="*/ 11369911 w 15811497"/>
              <a:gd name="connsiteY3-6010" fmla="*/ 5285874 h 6248398"/>
              <a:gd name="connsiteX4-6011" fmla="*/ 11410606 w 15811497"/>
              <a:gd name="connsiteY4-6012" fmla="*/ 5316305 h 6248398"/>
              <a:gd name="connsiteX5-6013" fmla="*/ 11499892 w 15811497"/>
              <a:gd name="connsiteY5-6014" fmla="*/ 5397454 h 6248398"/>
              <a:gd name="connsiteX6-6015" fmla="*/ 11528781 w 15811497"/>
              <a:gd name="connsiteY6-6016" fmla="*/ 5429240 h 6248398"/>
              <a:gd name="connsiteX7-6017" fmla="*/ 11504846 w 15811497"/>
              <a:gd name="connsiteY7-6018" fmla="*/ 5414699 h 6248398"/>
              <a:gd name="connsiteX8-6019" fmla="*/ 11371717 w 15811497"/>
              <a:gd name="connsiteY8-6020" fmla="*/ 5315148 h 6248398"/>
              <a:gd name="connsiteX9-6021" fmla="*/ 11292198 w 15811497"/>
              <a:gd name="connsiteY9-6022" fmla="*/ 5255685 h 6248398"/>
              <a:gd name="connsiteX10-6023" fmla="*/ 11209760 w 15811497"/>
              <a:gd name="connsiteY10-6024" fmla="*/ 5180760 h 6248398"/>
              <a:gd name="connsiteX11-6025" fmla="*/ 4892179 w 15811497"/>
              <a:gd name="connsiteY11-6026" fmla="*/ 4842491 h 6248398"/>
              <a:gd name="connsiteX12-6027" fmla="*/ 4892178 w 15811497"/>
              <a:gd name="connsiteY12-6028" fmla="*/ 4842492 h 6248398"/>
              <a:gd name="connsiteX13-6029" fmla="*/ 4885192 w 15811497"/>
              <a:gd name="connsiteY13-6030" fmla="*/ 4851834 h 6248398"/>
              <a:gd name="connsiteX14-6031" fmla="*/ 4892179 w 15811497"/>
              <a:gd name="connsiteY14-6032" fmla="*/ 4842491 h 6248398"/>
              <a:gd name="connsiteX15-6033" fmla="*/ 8767766 w 15811497"/>
              <a:gd name="connsiteY15-6034" fmla="*/ 853515 h 6248398"/>
              <a:gd name="connsiteX16-6035" fmla="*/ 8782572 w 15811497"/>
              <a:gd name="connsiteY16-6036" fmla="*/ 884251 h 6248398"/>
              <a:gd name="connsiteX17-6037" fmla="*/ 8812281 w 15811497"/>
              <a:gd name="connsiteY17-6038" fmla="*/ 965420 h 6248398"/>
              <a:gd name="connsiteX18-6039" fmla="*/ 8768620 w 15811497"/>
              <a:gd name="connsiteY18-6040" fmla="*/ 859114 h 6248398"/>
              <a:gd name="connsiteX19-6041" fmla="*/ 8767766 w 15811497"/>
              <a:gd name="connsiteY19-6042" fmla="*/ 853515 h 6248398"/>
              <a:gd name="connsiteX20-6043" fmla="*/ 7448548 w 15811497"/>
              <a:gd name="connsiteY20-6044" fmla="*/ 0 h 6248398"/>
              <a:gd name="connsiteX21-6045" fmla="*/ 8721604 w 15811497"/>
              <a:gd name="connsiteY21-6046" fmla="*/ 757692 h 6248398"/>
              <a:gd name="connsiteX22-6047" fmla="*/ 8767765 w 15811497"/>
              <a:gd name="connsiteY22-6048" fmla="*/ 853515 h 6248398"/>
              <a:gd name="connsiteX23-6049" fmla="*/ 8768619 w 15811497"/>
              <a:gd name="connsiteY23-6050" fmla="*/ 859114 h 6248398"/>
              <a:gd name="connsiteX24-6051" fmla="*/ 8890522 w 15811497"/>
              <a:gd name="connsiteY24-6052" fmla="*/ 1193234 h 6248398"/>
              <a:gd name="connsiteX25-6053" fmla="*/ 9958384 w 15811497"/>
              <a:gd name="connsiteY25-6054" fmla="*/ 1828798 h 6248398"/>
              <a:gd name="connsiteX26-6055" fmla="*/ 10895504 w 15811497"/>
              <a:gd name="connsiteY26-6056" fmla="*/ 1386857 h 6248398"/>
              <a:gd name="connsiteX27-6057" fmla="*/ 10927290 w 15811497"/>
              <a:gd name="connsiteY27-6058" fmla="*/ 1344350 h 6248398"/>
              <a:gd name="connsiteX28-6059" fmla="*/ 10936907 w 15811497"/>
              <a:gd name="connsiteY28-6060" fmla="*/ 1346082 h 6248398"/>
              <a:gd name="connsiteX29-6061" fmla="*/ 10917759 w 15811497"/>
              <a:gd name="connsiteY29-6062" fmla="*/ 1367151 h 6248398"/>
              <a:gd name="connsiteX30-6063" fmla="*/ 10545015 w 15811497"/>
              <a:gd name="connsiteY30-6064" fmla="*/ 1956940 h 6248398"/>
              <a:gd name="connsiteX31-6065" fmla="*/ 10521911 w 15811497"/>
              <a:gd name="connsiteY31-6066" fmla="*/ 2012524 h 6248398"/>
              <a:gd name="connsiteX32-6067" fmla="*/ 10521913 w 15811497"/>
              <a:gd name="connsiteY32-6068" fmla="*/ 2012521 h 6248398"/>
              <a:gd name="connsiteX33-6069" fmla="*/ 10545016 w 15811497"/>
              <a:gd name="connsiteY33-6070" fmla="*/ 1956940 h 6248398"/>
              <a:gd name="connsiteX34-6071" fmla="*/ 10917760 w 15811497"/>
              <a:gd name="connsiteY34-6072" fmla="*/ 1367152 h 6248398"/>
              <a:gd name="connsiteX35-6073" fmla="*/ 10936908 w 15811497"/>
              <a:gd name="connsiteY35-6074" fmla="*/ 1346084 h 6248398"/>
              <a:gd name="connsiteX36-6075" fmla="*/ 10972797 w 15811497"/>
              <a:gd name="connsiteY36-6076" fmla="*/ 1352550 h 6248398"/>
              <a:gd name="connsiteX37-6077" fmla="*/ 11002341 w 15811497"/>
              <a:gd name="connsiteY37-6078" fmla="*/ 1645177 h 6248398"/>
              <a:gd name="connsiteX38-6079" fmla="*/ 11002341 w 15811497"/>
              <a:gd name="connsiteY38-6080" fmla="*/ 1645177 h 6248398"/>
              <a:gd name="connsiteX39-6081" fmla="*/ 10972797 w 15811497"/>
              <a:gd name="connsiteY39-6082" fmla="*/ 1352549 h 6248398"/>
              <a:gd name="connsiteX40-6083" fmla="*/ 10936908 w 15811497"/>
              <a:gd name="connsiteY40-6084" fmla="*/ 1346083 h 6248398"/>
              <a:gd name="connsiteX41-6085" fmla="*/ 11096041 w 15811497"/>
              <a:gd name="connsiteY41-6086" fmla="*/ 1170993 h 6248398"/>
              <a:gd name="connsiteX42-6087" fmla="*/ 13049247 w 15811497"/>
              <a:gd name="connsiteY42-6088" fmla="*/ 361949 h 6248398"/>
              <a:gd name="connsiteX43-6089" fmla="*/ 15811497 w 15811497"/>
              <a:gd name="connsiteY43-6090" fmla="*/ 3124198 h 6248398"/>
              <a:gd name="connsiteX44-6091" fmla="*/ 13049247 w 15811497"/>
              <a:gd name="connsiteY44-6092" fmla="*/ 5886448 h 6248398"/>
              <a:gd name="connsiteX45-6093" fmla="*/ 11732594 w 15811497"/>
              <a:gd name="connsiteY45-6094" fmla="*/ 5553059 h 6248398"/>
              <a:gd name="connsiteX46-6095" fmla="*/ 11528782 w 15811497"/>
              <a:gd name="connsiteY46-6096" fmla="*/ 5429240 h 6248398"/>
              <a:gd name="connsiteX47-6097" fmla="*/ 11499893 w 15811497"/>
              <a:gd name="connsiteY47-6098" fmla="*/ 5397454 h 6248398"/>
              <a:gd name="connsiteX48-6099" fmla="*/ 11410607 w 15811497"/>
              <a:gd name="connsiteY48-6100" fmla="*/ 5316305 h 6248398"/>
              <a:gd name="connsiteX49-6101" fmla="*/ 11369912 w 15811497"/>
              <a:gd name="connsiteY49-6102" fmla="*/ 5285874 h 6248398"/>
              <a:gd name="connsiteX50-6103" fmla="*/ 11355656 w 15811497"/>
              <a:gd name="connsiteY50-6104" fmla="*/ 5144675 h 6248398"/>
              <a:gd name="connsiteX51-6105" fmla="*/ 11355656 w 15811497"/>
              <a:gd name="connsiteY51-6106" fmla="*/ 5144675 h 6248398"/>
              <a:gd name="connsiteX52-6107" fmla="*/ 11369912 w 15811497"/>
              <a:gd name="connsiteY52-6108" fmla="*/ 5285874 h 6248398"/>
              <a:gd name="connsiteX53-6109" fmla="*/ 11313816 w 15811497"/>
              <a:gd name="connsiteY53-6110" fmla="*/ 5243926 h 6248398"/>
              <a:gd name="connsiteX54-6111" fmla="*/ 11210151 w 15811497"/>
              <a:gd name="connsiteY54-6112" fmla="*/ 5180948 h 6248398"/>
              <a:gd name="connsiteX55-6113" fmla="*/ 11209761 w 15811497"/>
              <a:gd name="connsiteY55-6114" fmla="*/ 5180760 h 6248398"/>
              <a:gd name="connsiteX56-6115" fmla="*/ 11096041 w 15811497"/>
              <a:gd name="connsiteY56-6116" fmla="*/ 5077404 h 6248398"/>
              <a:gd name="connsiteX57-6117" fmla="*/ 11063094 w 15811497"/>
              <a:gd name="connsiteY57-6118" fmla="*/ 5041153 h 6248398"/>
              <a:gd name="connsiteX58-6119" fmla="*/ 11063091 w 15811497"/>
              <a:gd name="connsiteY58-6120" fmla="*/ 5041152 h 6248398"/>
              <a:gd name="connsiteX59-6121" fmla="*/ 11096040 w 15811497"/>
              <a:gd name="connsiteY59-6122" fmla="*/ 5077404 h 6248398"/>
              <a:gd name="connsiteX60-6123" fmla="*/ 11209760 w 15811497"/>
              <a:gd name="connsiteY60-6124" fmla="*/ 5180760 h 6248398"/>
              <a:gd name="connsiteX61-6125" fmla="*/ 11100244 w 15811497"/>
              <a:gd name="connsiteY61-6126" fmla="*/ 5128004 h 6248398"/>
              <a:gd name="connsiteX62-6127" fmla="*/ 10610846 w 15811497"/>
              <a:gd name="connsiteY62-6128" fmla="*/ 5029199 h 6248398"/>
              <a:gd name="connsiteX63-6129" fmla="*/ 9640652 w 15811497"/>
              <a:gd name="connsiteY63-6130" fmla="*/ 5486739 h 6248398"/>
              <a:gd name="connsiteX64-6131" fmla="*/ 9628722 w 15811497"/>
              <a:gd name="connsiteY64-6132" fmla="*/ 5502693 h 6248398"/>
              <a:gd name="connsiteX65-6133" fmla="*/ 9568273 w 15811497"/>
              <a:gd name="connsiteY65-6134" fmla="*/ 5583530 h 6248398"/>
              <a:gd name="connsiteX66-6135" fmla="*/ 9535504 w 15811497"/>
              <a:gd name="connsiteY66-6136" fmla="*/ 5637470 h 6248398"/>
              <a:gd name="connsiteX67-6137" fmla="*/ 9535505 w 15811497"/>
              <a:gd name="connsiteY67-6138" fmla="*/ 5637470 h 6248398"/>
              <a:gd name="connsiteX68-6139" fmla="*/ 9568273 w 15811497"/>
              <a:gd name="connsiteY68-6140" fmla="*/ 5583531 h 6248398"/>
              <a:gd name="connsiteX69-6141" fmla="*/ 9628722 w 15811497"/>
              <a:gd name="connsiteY69-6142" fmla="*/ 5502694 h 6248398"/>
              <a:gd name="connsiteX70-6143" fmla="*/ 9563485 w 15811497"/>
              <a:gd name="connsiteY70-6144" fmla="*/ 5610078 h 6248398"/>
              <a:gd name="connsiteX71-6145" fmla="*/ 9542221 w 15811497"/>
              <a:gd name="connsiteY71-6146" fmla="*/ 5638514 h 6248398"/>
              <a:gd name="connsiteX72-6147" fmla="*/ 9504352 w 15811497"/>
              <a:gd name="connsiteY72-6148" fmla="*/ 5689156 h 6248398"/>
              <a:gd name="connsiteX73-6149" fmla="*/ 9480140 w 15811497"/>
              <a:gd name="connsiteY73-6150" fmla="*/ 5721533 h 6248398"/>
              <a:gd name="connsiteX74-6151" fmla="*/ 8362947 w 15811497"/>
              <a:gd name="connsiteY74-6152" fmla="*/ 6248398 h 6248398"/>
              <a:gd name="connsiteX75-6153" fmla="*/ 7028922 w 15811497"/>
              <a:gd name="connsiteY75-6154" fmla="*/ 5364147 h 6248398"/>
              <a:gd name="connsiteX76-6155" fmla="*/ 6990513 w 15811497"/>
              <a:gd name="connsiteY76-6156" fmla="*/ 5259205 h 6248398"/>
              <a:gd name="connsiteX77-6157" fmla="*/ 6990512 w 15811497"/>
              <a:gd name="connsiteY77-6158" fmla="*/ 5259199 h 6248398"/>
              <a:gd name="connsiteX78-6159" fmla="*/ 6983676 w 15811497"/>
              <a:gd name="connsiteY78-6160" fmla="*/ 5240519 h 6248398"/>
              <a:gd name="connsiteX79-6161" fmla="*/ 6983673 w 15811497"/>
              <a:gd name="connsiteY79-6162" fmla="*/ 5240519 h 6248398"/>
              <a:gd name="connsiteX80-6163" fmla="*/ 6980236 w 15811497"/>
              <a:gd name="connsiteY80-6164" fmla="*/ 5231130 h 6248398"/>
              <a:gd name="connsiteX81-6165" fmla="*/ 6978859 w 15811497"/>
              <a:gd name="connsiteY81-6166" fmla="*/ 5225774 h 6248398"/>
              <a:gd name="connsiteX82-6167" fmla="*/ 6984291 w 15811497"/>
              <a:gd name="connsiteY82-6168" fmla="*/ 5240614 h 6248398"/>
              <a:gd name="connsiteX83-6169" fmla="*/ 6984292 w 15811497"/>
              <a:gd name="connsiteY83-6170" fmla="*/ 5240614 h 6248398"/>
              <a:gd name="connsiteX84-6171" fmla="*/ 6978860 w 15811497"/>
              <a:gd name="connsiteY84-6172" fmla="*/ 5225773 h 6248398"/>
              <a:gd name="connsiteX85-6173" fmla="*/ 6944562 w 15811497"/>
              <a:gd name="connsiteY85-6174" fmla="*/ 5092380 h 6248398"/>
              <a:gd name="connsiteX86-6175" fmla="*/ 6924183 w 15811497"/>
              <a:gd name="connsiteY86-6176" fmla="*/ 4890225 h 6248398"/>
              <a:gd name="connsiteX87-6177" fmla="*/ 6924182 w 15811497"/>
              <a:gd name="connsiteY87-6178" fmla="*/ 4890225 h 6248398"/>
              <a:gd name="connsiteX88-6179" fmla="*/ 6944561 w 15811497"/>
              <a:gd name="connsiteY88-6180" fmla="*/ 5092380 h 6248398"/>
              <a:gd name="connsiteX89-6181" fmla="*/ 6978860 w 15811497"/>
              <a:gd name="connsiteY89-6182" fmla="*/ 5225773 h 6248398"/>
              <a:gd name="connsiteX90-6183" fmla="*/ 6948299 w 15811497"/>
              <a:gd name="connsiteY90-6184" fmla="*/ 5142273 h 6248398"/>
              <a:gd name="connsiteX91-6185" fmla="*/ 5829297 w 15811497"/>
              <a:gd name="connsiteY91-6186" fmla="*/ 4400549 h 6248398"/>
              <a:gd name="connsiteX92-6187" fmla="*/ 5056802 w 15811497"/>
              <a:gd name="connsiteY92-6188" fmla="*/ 4677867 h 6248398"/>
              <a:gd name="connsiteX93-6189" fmla="*/ 5022517 w 15811497"/>
              <a:gd name="connsiteY93-6190" fmla="*/ 4709027 h 6248398"/>
              <a:gd name="connsiteX94-6191" fmla="*/ 5022515 w 15811497"/>
              <a:gd name="connsiteY94-6192" fmla="*/ 4709029 h 6248398"/>
              <a:gd name="connsiteX95-6193" fmla="*/ 5022510 w 15811497"/>
              <a:gd name="connsiteY95-6194" fmla="*/ 4709033 h 6248398"/>
              <a:gd name="connsiteX96-6195" fmla="*/ 4924198 w 15811497"/>
              <a:gd name="connsiteY96-6196" fmla="*/ 4840507 h 6248398"/>
              <a:gd name="connsiteX97-6197" fmla="*/ 4914898 w 15811497"/>
              <a:gd name="connsiteY97-6198" fmla="*/ 4838698 h 6248398"/>
              <a:gd name="connsiteX98-6199" fmla="*/ 4914898 w 15811497"/>
              <a:gd name="connsiteY98-6200" fmla="*/ 4838699 h 6248398"/>
              <a:gd name="connsiteX99-6201" fmla="*/ 4924199 w 15811497"/>
              <a:gd name="connsiteY99-6202" fmla="*/ 4840508 h 6248398"/>
              <a:gd name="connsiteX100-6203" fmla="*/ 4893736 w 15811497"/>
              <a:gd name="connsiteY100-6204" fmla="*/ 4881247 h 6248398"/>
              <a:gd name="connsiteX101-6205" fmla="*/ 4778482 w 15811497"/>
              <a:gd name="connsiteY101-6206" fmla="*/ 5008058 h 6248398"/>
              <a:gd name="connsiteX102-6207" fmla="*/ 4778482 w 15811497"/>
              <a:gd name="connsiteY102-6208" fmla="*/ 5008057 h 6248398"/>
              <a:gd name="connsiteX103-6209" fmla="*/ 4715455 w 15811497"/>
              <a:gd name="connsiteY103-6210" fmla="*/ 5077404 h 6248398"/>
              <a:gd name="connsiteX104-6211" fmla="*/ 2762249 w 15811497"/>
              <a:gd name="connsiteY104-6212" fmla="*/ 5886448 h 6248398"/>
              <a:gd name="connsiteX105-6213" fmla="*/ 0 w 15811497"/>
              <a:gd name="connsiteY105-6214" fmla="*/ 3124198 h 6248398"/>
              <a:gd name="connsiteX106-6215" fmla="*/ 2762249 w 15811497"/>
              <a:gd name="connsiteY106-6216" fmla="*/ 361949 h 6248398"/>
              <a:gd name="connsiteX107-6217" fmla="*/ 4078902 w 15811497"/>
              <a:gd name="connsiteY107-6218" fmla="*/ 695338 h 6248398"/>
              <a:gd name="connsiteX108-6219" fmla="*/ 4261443 w 15811497"/>
              <a:gd name="connsiteY108-6220" fmla="*/ 806235 h 6248398"/>
              <a:gd name="connsiteX109-6221" fmla="*/ 4409044 w 15811497"/>
              <a:gd name="connsiteY109-6222" fmla="*/ 910268 h 6248398"/>
              <a:gd name="connsiteX110-6223" fmla="*/ 4612477 w 15811497"/>
              <a:gd name="connsiteY110-6224" fmla="*/ 1077402 h 6248398"/>
              <a:gd name="connsiteX111-6225" fmla="*/ 4612478 w 15811497"/>
              <a:gd name="connsiteY111-6226" fmla="*/ 1077403 h 6248398"/>
              <a:gd name="connsiteX112-6227" fmla="*/ 4715454 w 15811497"/>
              <a:gd name="connsiteY112-6228" fmla="*/ 1170993 h 6248398"/>
              <a:gd name="connsiteX113-6229" fmla="*/ 4701725 w 15811497"/>
              <a:gd name="connsiteY113-6230" fmla="*/ 1120394 h 6248398"/>
              <a:gd name="connsiteX114-6231" fmla="*/ 5191122 w 15811497"/>
              <a:gd name="connsiteY114-6232" fmla="*/ 1219199 h 6248398"/>
              <a:gd name="connsiteX115-6233" fmla="*/ 6161317 w 15811497"/>
              <a:gd name="connsiteY115-6234" fmla="*/ 761659 h 6248398"/>
              <a:gd name="connsiteX116-6235" fmla="*/ 6224019 w 15811497"/>
              <a:gd name="connsiteY116-6236" fmla="*/ 677808 h 6248398"/>
              <a:gd name="connsiteX117-6237" fmla="*/ 6175489 w 15811497"/>
              <a:gd name="connsiteY117-6238" fmla="*/ 757691 h 6248398"/>
              <a:gd name="connsiteX118-6239" fmla="*/ 6175489 w 15811497"/>
              <a:gd name="connsiteY118-6240" fmla="*/ 757692 h 6248398"/>
              <a:gd name="connsiteX119-6241" fmla="*/ 6224020 w 15811497"/>
              <a:gd name="connsiteY119-6242" fmla="*/ 677809 h 6248398"/>
              <a:gd name="connsiteX120-6243" fmla="*/ 6233696 w 15811497"/>
              <a:gd name="connsiteY120-6244" fmla="*/ 664869 h 6248398"/>
              <a:gd name="connsiteX121-6245" fmla="*/ 6252611 w 15811497"/>
              <a:gd name="connsiteY121-6246" fmla="*/ 633734 h 6248398"/>
              <a:gd name="connsiteX122-6247" fmla="*/ 6252610 w 15811497"/>
              <a:gd name="connsiteY122-6248" fmla="*/ 633734 h 6248398"/>
              <a:gd name="connsiteX123-6249" fmla="*/ 6233696 w 15811497"/>
              <a:gd name="connsiteY123-6250" fmla="*/ 664868 h 6248398"/>
              <a:gd name="connsiteX124-6251" fmla="*/ 6224019 w 15811497"/>
              <a:gd name="connsiteY124-6252" fmla="*/ 677808 h 6248398"/>
              <a:gd name="connsiteX125-6253" fmla="*/ 6248008 w 15811497"/>
              <a:gd name="connsiteY125-6254" fmla="*/ 638320 h 6248398"/>
              <a:gd name="connsiteX126-6255" fmla="*/ 6251291 w 15811497"/>
              <a:gd name="connsiteY126-6256" fmla="*/ 633930 h 6248398"/>
              <a:gd name="connsiteX127-6257" fmla="*/ 6251293 w 15811497"/>
              <a:gd name="connsiteY127-6258" fmla="*/ 633929 h 6248398"/>
              <a:gd name="connsiteX128-6259" fmla="*/ 6257683 w 15811497"/>
              <a:gd name="connsiteY128-6260" fmla="*/ 625384 h 6248398"/>
              <a:gd name="connsiteX129-6261" fmla="*/ 6257686 w 15811497"/>
              <a:gd name="connsiteY129-6262" fmla="*/ 625380 h 6248398"/>
              <a:gd name="connsiteX130-6263" fmla="*/ 6331355 w 15811497"/>
              <a:gd name="connsiteY130-6264" fmla="*/ 526865 h 6248398"/>
              <a:gd name="connsiteX131-6265" fmla="*/ 7448548 w 15811497"/>
              <a:gd name="connsiteY131-6266" fmla="*/ 0 h 6248398"/>
              <a:gd name="connsiteX0-6267" fmla="*/ 11209760 w 15811497"/>
              <a:gd name="connsiteY0-6268" fmla="*/ 5180760 h 6248398"/>
              <a:gd name="connsiteX1-6269" fmla="*/ 11210150 w 15811497"/>
              <a:gd name="connsiteY1-6270" fmla="*/ 5180948 h 6248398"/>
              <a:gd name="connsiteX2-6271" fmla="*/ 11313815 w 15811497"/>
              <a:gd name="connsiteY2-6272" fmla="*/ 5243926 h 6248398"/>
              <a:gd name="connsiteX3-6273" fmla="*/ 11369911 w 15811497"/>
              <a:gd name="connsiteY3-6274" fmla="*/ 5285874 h 6248398"/>
              <a:gd name="connsiteX4-6275" fmla="*/ 11410606 w 15811497"/>
              <a:gd name="connsiteY4-6276" fmla="*/ 5316305 h 6248398"/>
              <a:gd name="connsiteX5-6277" fmla="*/ 11499892 w 15811497"/>
              <a:gd name="connsiteY5-6278" fmla="*/ 5397454 h 6248398"/>
              <a:gd name="connsiteX6-6279" fmla="*/ 11528781 w 15811497"/>
              <a:gd name="connsiteY6-6280" fmla="*/ 5429240 h 6248398"/>
              <a:gd name="connsiteX7-6281" fmla="*/ 11504846 w 15811497"/>
              <a:gd name="connsiteY7-6282" fmla="*/ 5414699 h 6248398"/>
              <a:gd name="connsiteX8-6283" fmla="*/ 11371717 w 15811497"/>
              <a:gd name="connsiteY8-6284" fmla="*/ 5315148 h 6248398"/>
              <a:gd name="connsiteX9-6285" fmla="*/ 11292198 w 15811497"/>
              <a:gd name="connsiteY9-6286" fmla="*/ 5255685 h 6248398"/>
              <a:gd name="connsiteX10-6287" fmla="*/ 11209760 w 15811497"/>
              <a:gd name="connsiteY10-6288" fmla="*/ 5180760 h 6248398"/>
              <a:gd name="connsiteX11-6289" fmla="*/ 4892179 w 15811497"/>
              <a:gd name="connsiteY11-6290" fmla="*/ 4842491 h 6248398"/>
              <a:gd name="connsiteX12-6291" fmla="*/ 4892178 w 15811497"/>
              <a:gd name="connsiteY12-6292" fmla="*/ 4842492 h 6248398"/>
              <a:gd name="connsiteX13-6293" fmla="*/ 4885192 w 15811497"/>
              <a:gd name="connsiteY13-6294" fmla="*/ 4851834 h 6248398"/>
              <a:gd name="connsiteX14-6295" fmla="*/ 4892179 w 15811497"/>
              <a:gd name="connsiteY14-6296" fmla="*/ 4842491 h 6248398"/>
              <a:gd name="connsiteX15-6297" fmla="*/ 8767766 w 15811497"/>
              <a:gd name="connsiteY15-6298" fmla="*/ 853515 h 6248398"/>
              <a:gd name="connsiteX16-6299" fmla="*/ 8782572 w 15811497"/>
              <a:gd name="connsiteY16-6300" fmla="*/ 884251 h 6248398"/>
              <a:gd name="connsiteX17-6301" fmla="*/ 8768620 w 15811497"/>
              <a:gd name="connsiteY17-6302" fmla="*/ 859114 h 6248398"/>
              <a:gd name="connsiteX18-6303" fmla="*/ 8767766 w 15811497"/>
              <a:gd name="connsiteY18-6304" fmla="*/ 853515 h 6248398"/>
              <a:gd name="connsiteX19-6305" fmla="*/ 7448548 w 15811497"/>
              <a:gd name="connsiteY19-6306" fmla="*/ 0 h 6248398"/>
              <a:gd name="connsiteX20-6307" fmla="*/ 8721604 w 15811497"/>
              <a:gd name="connsiteY20-6308" fmla="*/ 757692 h 6248398"/>
              <a:gd name="connsiteX21-6309" fmla="*/ 8767765 w 15811497"/>
              <a:gd name="connsiteY21-6310" fmla="*/ 853515 h 6248398"/>
              <a:gd name="connsiteX22-6311" fmla="*/ 8768619 w 15811497"/>
              <a:gd name="connsiteY22-6312" fmla="*/ 859114 h 6248398"/>
              <a:gd name="connsiteX23-6313" fmla="*/ 8890522 w 15811497"/>
              <a:gd name="connsiteY23-6314" fmla="*/ 1193234 h 6248398"/>
              <a:gd name="connsiteX24-6315" fmla="*/ 9958384 w 15811497"/>
              <a:gd name="connsiteY24-6316" fmla="*/ 1828798 h 6248398"/>
              <a:gd name="connsiteX25-6317" fmla="*/ 10895504 w 15811497"/>
              <a:gd name="connsiteY25-6318" fmla="*/ 1386857 h 6248398"/>
              <a:gd name="connsiteX26-6319" fmla="*/ 10927290 w 15811497"/>
              <a:gd name="connsiteY26-6320" fmla="*/ 1344350 h 6248398"/>
              <a:gd name="connsiteX27-6321" fmla="*/ 10936907 w 15811497"/>
              <a:gd name="connsiteY27-6322" fmla="*/ 1346082 h 6248398"/>
              <a:gd name="connsiteX28-6323" fmla="*/ 10917759 w 15811497"/>
              <a:gd name="connsiteY28-6324" fmla="*/ 1367151 h 6248398"/>
              <a:gd name="connsiteX29-6325" fmla="*/ 10545015 w 15811497"/>
              <a:gd name="connsiteY29-6326" fmla="*/ 1956940 h 6248398"/>
              <a:gd name="connsiteX30-6327" fmla="*/ 10521911 w 15811497"/>
              <a:gd name="connsiteY30-6328" fmla="*/ 2012524 h 6248398"/>
              <a:gd name="connsiteX31-6329" fmla="*/ 10521913 w 15811497"/>
              <a:gd name="connsiteY31-6330" fmla="*/ 2012521 h 6248398"/>
              <a:gd name="connsiteX32-6331" fmla="*/ 10545016 w 15811497"/>
              <a:gd name="connsiteY32-6332" fmla="*/ 1956940 h 6248398"/>
              <a:gd name="connsiteX33-6333" fmla="*/ 10917760 w 15811497"/>
              <a:gd name="connsiteY33-6334" fmla="*/ 1367152 h 6248398"/>
              <a:gd name="connsiteX34-6335" fmla="*/ 10936908 w 15811497"/>
              <a:gd name="connsiteY34-6336" fmla="*/ 1346084 h 6248398"/>
              <a:gd name="connsiteX35-6337" fmla="*/ 10972797 w 15811497"/>
              <a:gd name="connsiteY35-6338" fmla="*/ 1352550 h 6248398"/>
              <a:gd name="connsiteX36-6339" fmla="*/ 11002341 w 15811497"/>
              <a:gd name="connsiteY36-6340" fmla="*/ 1645177 h 6248398"/>
              <a:gd name="connsiteX37-6341" fmla="*/ 11002341 w 15811497"/>
              <a:gd name="connsiteY37-6342" fmla="*/ 1645177 h 6248398"/>
              <a:gd name="connsiteX38-6343" fmla="*/ 10972797 w 15811497"/>
              <a:gd name="connsiteY38-6344" fmla="*/ 1352549 h 6248398"/>
              <a:gd name="connsiteX39-6345" fmla="*/ 10936908 w 15811497"/>
              <a:gd name="connsiteY39-6346" fmla="*/ 1346083 h 6248398"/>
              <a:gd name="connsiteX40-6347" fmla="*/ 11096041 w 15811497"/>
              <a:gd name="connsiteY40-6348" fmla="*/ 1170993 h 6248398"/>
              <a:gd name="connsiteX41-6349" fmla="*/ 13049247 w 15811497"/>
              <a:gd name="connsiteY41-6350" fmla="*/ 361949 h 6248398"/>
              <a:gd name="connsiteX42-6351" fmla="*/ 15811497 w 15811497"/>
              <a:gd name="connsiteY42-6352" fmla="*/ 3124198 h 6248398"/>
              <a:gd name="connsiteX43-6353" fmla="*/ 13049247 w 15811497"/>
              <a:gd name="connsiteY43-6354" fmla="*/ 5886448 h 6248398"/>
              <a:gd name="connsiteX44-6355" fmla="*/ 11732594 w 15811497"/>
              <a:gd name="connsiteY44-6356" fmla="*/ 5553059 h 6248398"/>
              <a:gd name="connsiteX45-6357" fmla="*/ 11528782 w 15811497"/>
              <a:gd name="connsiteY45-6358" fmla="*/ 5429240 h 6248398"/>
              <a:gd name="connsiteX46-6359" fmla="*/ 11499893 w 15811497"/>
              <a:gd name="connsiteY46-6360" fmla="*/ 5397454 h 6248398"/>
              <a:gd name="connsiteX47-6361" fmla="*/ 11410607 w 15811497"/>
              <a:gd name="connsiteY47-6362" fmla="*/ 5316305 h 6248398"/>
              <a:gd name="connsiteX48-6363" fmla="*/ 11369912 w 15811497"/>
              <a:gd name="connsiteY48-6364" fmla="*/ 5285874 h 6248398"/>
              <a:gd name="connsiteX49-6365" fmla="*/ 11355656 w 15811497"/>
              <a:gd name="connsiteY49-6366" fmla="*/ 5144675 h 6248398"/>
              <a:gd name="connsiteX50-6367" fmla="*/ 11355656 w 15811497"/>
              <a:gd name="connsiteY50-6368" fmla="*/ 5144675 h 6248398"/>
              <a:gd name="connsiteX51-6369" fmla="*/ 11369912 w 15811497"/>
              <a:gd name="connsiteY51-6370" fmla="*/ 5285874 h 6248398"/>
              <a:gd name="connsiteX52-6371" fmla="*/ 11313816 w 15811497"/>
              <a:gd name="connsiteY52-6372" fmla="*/ 5243926 h 6248398"/>
              <a:gd name="connsiteX53-6373" fmla="*/ 11210151 w 15811497"/>
              <a:gd name="connsiteY53-6374" fmla="*/ 5180948 h 6248398"/>
              <a:gd name="connsiteX54-6375" fmla="*/ 11209761 w 15811497"/>
              <a:gd name="connsiteY54-6376" fmla="*/ 5180760 h 6248398"/>
              <a:gd name="connsiteX55-6377" fmla="*/ 11096041 w 15811497"/>
              <a:gd name="connsiteY55-6378" fmla="*/ 5077404 h 6248398"/>
              <a:gd name="connsiteX56-6379" fmla="*/ 11063094 w 15811497"/>
              <a:gd name="connsiteY56-6380" fmla="*/ 5041153 h 6248398"/>
              <a:gd name="connsiteX57-6381" fmla="*/ 11063091 w 15811497"/>
              <a:gd name="connsiteY57-6382" fmla="*/ 5041152 h 6248398"/>
              <a:gd name="connsiteX58-6383" fmla="*/ 11096040 w 15811497"/>
              <a:gd name="connsiteY58-6384" fmla="*/ 5077404 h 6248398"/>
              <a:gd name="connsiteX59-6385" fmla="*/ 11209760 w 15811497"/>
              <a:gd name="connsiteY59-6386" fmla="*/ 5180760 h 6248398"/>
              <a:gd name="connsiteX60-6387" fmla="*/ 11100244 w 15811497"/>
              <a:gd name="connsiteY60-6388" fmla="*/ 5128004 h 6248398"/>
              <a:gd name="connsiteX61-6389" fmla="*/ 10610846 w 15811497"/>
              <a:gd name="connsiteY61-6390" fmla="*/ 5029199 h 6248398"/>
              <a:gd name="connsiteX62-6391" fmla="*/ 9640652 w 15811497"/>
              <a:gd name="connsiteY62-6392" fmla="*/ 5486739 h 6248398"/>
              <a:gd name="connsiteX63-6393" fmla="*/ 9628722 w 15811497"/>
              <a:gd name="connsiteY63-6394" fmla="*/ 5502693 h 6248398"/>
              <a:gd name="connsiteX64-6395" fmla="*/ 9568273 w 15811497"/>
              <a:gd name="connsiteY64-6396" fmla="*/ 5583530 h 6248398"/>
              <a:gd name="connsiteX65-6397" fmla="*/ 9535504 w 15811497"/>
              <a:gd name="connsiteY65-6398" fmla="*/ 5637470 h 6248398"/>
              <a:gd name="connsiteX66-6399" fmla="*/ 9535505 w 15811497"/>
              <a:gd name="connsiteY66-6400" fmla="*/ 5637470 h 6248398"/>
              <a:gd name="connsiteX67-6401" fmla="*/ 9568273 w 15811497"/>
              <a:gd name="connsiteY67-6402" fmla="*/ 5583531 h 6248398"/>
              <a:gd name="connsiteX68-6403" fmla="*/ 9628722 w 15811497"/>
              <a:gd name="connsiteY68-6404" fmla="*/ 5502694 h 6248398"/>
              <a:gd name="connsiteX69-6405" fmla="*/ 9563485 w 15811497"/>
              <a:gd name="connsiteY69-6406" fmla="*/ 5610078 h 6248398"/>
              <a:gd name="connsiteX70-6407" fmla="*/ 9542221 w 15811497"/>
              <a:gd name="connsiteY70-6408" fmla="*/ 5638514 h 6248398"/>
              <a:gd name="connsiteX71-6409" fmla="*/ 9504352 w 15811497"/>
              <a:gd name="connsiteY71-6410" fmla="*/ 5689156 h 6248398"/>
              <a:gd name="connsiteX72-6411" fmla="*/ 9480140 w 15811497"/>
              <a:gd name="connsiteY72-6412" fmla="*/ 5721533 h 6248398"/>
              <a:gd name="connsiteX73-6413" fmla="*/ 8362947 w 15811497"/>
              <a:gd name="connsiteY73-6414" fmla="*/ 6248398 h 6248398"/>
              <a:gd name="connsiteX74-6415" fmla="*/ 7028922 w 15811497"/>
              <a:gd name="connsiteY74-6416" fmla="*/ 5364147 h 6248398"/>
              <a:gd name="connsiteX75-6417" fmla="*/ 6990513 w 15811497"/>
              <a:gd name="connsiteY75-6418" fmla="*/ 5259205 h 6248398"/>
              <a:gd name="connsiteX76-6419" fmla="*/ 6990512 w 15811497"/>
              <a:gd name="connsiteY76-6420" fmla="*/ 5259199 h 6248398"/>
              <a:gd name="connsiteX77-6421" fmla="*/ 6983676 w 15811497"/>
              <a:gd name="connsiteY77-6422" fmla="*/ 5240519 h 6248398"/>
              <a:gd name="connsiteX78-6423" fmla="*/ 6983673 w 15811497"/>
              <a:gd name="connsiteY78-6424" fmla="*/ 5240519 h 6248398"/>
              <a:gd name="connsiteX79-6425" fmla="*/ 6980236 w 15811497"/>
              <a:gd name="connsiteY79-6426" fmla="*/ 5231130 h 6248398"/>
              <a:gd name="connsiteX80-6427" fmla="*/ 6978859 w 15811497"/>
              <a:gd name="connsiteY80-6428" fmla="*/ 5225774 h 6248398"/>
              <a:gd name="connsiteX81-6429" fmla="*/ 6984291 w 15811497"/>
              <a:gd name="connsiteY81-6430" fmla="*/ 5240614 h 6248398"/>
              <a:gd name="connsiteX82-6431" fmla="*/ 6984292 w 15811497"/>
              <a:gd name="connsiteY82-6432" fmla="*/ 5240614 h 6248398"/>
              <a:gd name="connsiteX83-6433" fmla="*/ 6978860 w 15811497"/>
              <a:gd name="connsiteY83-6434" fmla="*/ 5225773 h 6248398"/>
              <a:gd name="connsiteX84-6435" fmla="*/ 6944562 w 15811497"/>
              <a:gd name="connsiteY84-6436" fmla="*/ 5092380 h 6248398"/>
              <a:gd name="connsiteX85-6437" fmla="*/ 6924183 w 15811497"/>
              <a:gd name="connsiteY85-6438" fmla="*/ 4890225 h 6248398"/>
              <a:gd name="connsiteX86-6439" fmla="*/ 6924182 w 15811497"/>
              <a:gd name="connsiteY86-6440" fmla="*/ 4890225 h 6248398"/>
              <a:gd name="connsiteX87-6441" fmla="*/ 6944561 w 15811497"/>
              <a:gd name="connsiteY87-6442" fmla="*/ 5092380 h 6248398"/>
              <a:gd name="connsiteX88-6443" fmla="*/ 6978860 w 15811497"/>
              <a:gd name="connsiteY88-6444" fmla="*/ 5225773 h 6248398"/>
              <a:gd name="connsiteX89-6445" fmla="*/ 6948299 w 15811497"/>
              <a:gd name="connsiteY89-6446" fmla="*/ 5142273 h 6248398"/>
              <a:gd name="connsiteX90-6447" fmla="*/ 5829297 w 15811497"/>
              <a:gd name="connsiteY90-6448" fmla="*/ 4400549 h 6248398"/>
              <a:gd name="connsiteX91-6449" fmla="*/ 5056802 w 15811497"/>
              <a:gd name="connsiteY91-6450" fmla="*/ 4677867 h 6248398"/>
              <a:gd name="connsiteX92-6451" fmla="*/ 5022517 w 15811497"/>
              <a:gd name="connsiteY92-6452" fmla="*/ 4709027 h 6248398"/>
              <a:gd name="connsiteX93-6453" fmla="*/ 5022515 w 15811497"/>
              <a:gd name="connsiteY93-6454" fmla="*/ 4709029 h 6248398"/>
              <a:gd name="connsiteX94-6455" fmla="*/ 5022510 w 15811497"/>
              <a:gd name="connsiteY94-6456" fmla="*/ 4709033 h 6248398"/>
              <a:gd name="connsiteX95-6457" fmla="*/ 4924198 w 15811497"/>
              <a:gd name="connsiteY95-6458" fmla="*/ 4840507 h 6248398"/>
              <a:gd name="connsiteX96-6459" fmla="*/ 4914898 w 15811497"/>
              <a:gd name="connsiteY96-6460" fmla="*/ 4838698 h 6248398"/>
              <a:gd name="connsiteX97-6461" fmla="*/ 4914898 w 15811497"/>
              <a:gd name="connsiteY97-6462" fmla="*/ 4838699 h 6248398"/>
              <a:gd name="connsiteX98-6463" fmla="*/ 4924199 w 15811497"/>
              <a:gd name="connsiteY98-6464" fmla="*/ 4840508 h 6248398"/>
              <a:gd name="connsiteX99-6465" fmla="*/ 4893736 w 15811497"/>
              <a:gd name="connsiteY99-6466" fmla="*/ 4881247 h 6248398"/>
              <a:gd name="connsiteX100-6467" fmla="*/ 4778482 w 15811497"/>
              <a:gd name="connsiteY100-6468" fmla="*/ 5008058 h 6248398"/>
              <a:gd name="connsiteX101-6469" fmla="*/ 4778482 w 15811497"/>
              <a:gd name="connsiteY101-6470" fmla="*/ 5008057 h 6248398"/>
              <a:gd name="connsiteX102-6471" fmla="*/ 4715455 w 15811497"/>
              <a:gd name="connsiteY102-6472" fmla="*/ 5077404 h 6248398"/>
              <a:gd name="connsiteX103-6473" fmla="*/ 2762249 w 15811497"/>
              <a:gd name="connsiteY103-6474" fmla="*/ 5886448 h 6248398"/>
              <a:gd name="connsiteX104-6475" fmla="*/ 0 w 15811497"/>
              <a:gd name="connsiteY104-6476" fmla="*/ 3124198 h 6248398"/>
              <a:gd name="connsiteX105-6477" fmla="*/ 2762249 w 15811497"/>
              <a:gd name="connsiteY105-6478" fmla="*/ 361949 h 6248398"/>
              <a:gd name="connsiteX106-6479" fmla="*/ 4078902 w 15811497"/>
              <a:gd name="connsiteY106-6480" fmla="*/ 695338 h 6248398"/>
              <a:gd name="connsiteX107-6481" fmla="*/ 4261443 w 15811497"/>
              <a:gd name="connsiteY107-6482" fmla="*/ 806235 h 6248398"/>
              <a:gd name="connsiteX108-6483" fmla="*/ 4409044 w 15811497"/>
              <a:gd name="connsiteY108-6484" fmla="*/ 910268 h 6248398"/>
              <a:gd name="connsiteX109-6485" fmla="*/ 4612477 w 15811497"/>
              <a:gd name="connsiteY109-6486" fmla="*/ 1077402 h 6248398"/>
              <a:gd name="connsiteX110-6487" fmla="*/ 4612478 w 15811497"/>
              <a:gd name="connsiteY110-6488" fmla="*/ 1077403 h 6248398"/>
              <a:gd name="connsiteX111-6489" fmla="*/ 4715454 w 15811497"/>
              <a:gd name="connsiteY111-6490" fmla="*/ 1170993 h 6248398"/>
              <a:gd name="connsiteX112-6491" fmla="*/ 4701725 w 15811497"/>
              <a:gd name="connsiteY112-6492" fmla="*/ 1120394 h 6248398"/>
              <a:gd name="connsiteX113-6493" fmla="*/ 5191122 w 15811497"/>
              <a:gd name="connsiteY113-6494" fmla="*/ 1219199 h 6248398"/>
              <a:gd name="connsiteX114-6495" fmla="*/ 6161317 w 15811497"/>
              <a:gd name="connsiteY114-6496" fmla="*/ 761659 h 6248398"/>
              <a:gd name="connsiteX115-6497" fmla="*/ 6224019 w 15811497"/>
              <a:gd name="connsiteY115-6498" fmla="*/ 677808 h 6248398"/>
              <a:gd name="connsiteX116-6499" fmla="*/ 6175489 w 15811497"/>
              <a:gd name="connsiteY116-6500" fmla="*/ 757691 h 6248398"/>
              <a:gd name="connsiteX117-6501" fmla="*/ 6175489 w 15811497"/>
              <a:gd name="connsiteY117-6502" fmla="*/ 757692 h 6248398"/>
              <a:gd name="connsiteX118-6503" fmla="*/ 6224020 w 15811497"/>
              <a:gd name="connsiteY118-6504" fmla="*/ 677809 h 6248398"/>
              <a:gd name="connsiteX119-6505" fmla="*/ 6233696 w 15811497"/>
              <a:gd name="connsiteY119-6506" fmla="*/ 664869 h 6248398"/>
              <a:gd name="connsiteX120-6507" fmla="*/ 6252611 w 15811497"/>
              <a:gd name="connsiteY120-6508" fmla="*/ 633734 h 6248398"/>
              <a:gd name="connsiteX121-6509" fmla="*/ 6252610 w 15811497"/>
              <a:gd name="connsiteY121-6510" fmla="*/ 633734 h 6248398"/>
              <a:gd name="connsiteX122-6511" fmla="*/ 6233696 w 15811497"/>
              <a:gd name="connsiteY122-6512" fmla="*/ 664868 h 6248398"/>
              <a:gd name="connsiteX123-6513" fmla="*/ 6224019 w 15811497"/>
              <a:gd name="connsiteY123-6514" fmla="*/ 677808 h 6248398"/>
              <a:gd name="connsiteX124-6515" fmla="*/ 6248008 w 15811497"/>
              <a:gd name="connsiteY124-6516" fmla="*/ 638320 h 6248398"/>
              <a:gd name="connsiteX125-6517" fmla="*/ 6251291 w 15811497"/>
              <a:gd name="connsiteY125-6518" fmla="*/ 633930 h 6248398"/>
              <a:gd name="connsiteX126-6519" fmla="*/ 6251293 w 15811497"/>
              <a:gd name="connsiteY126-6520" fmla="*/ 633929 h 6248398"/>
              <a:gd name="connsiteX127-6521" fmla="*/ 6257683 w 15811497"/>
              <a:gd name="connsiteY127-6522" fmla="*/ 625384 h 6248398"/>
              <a:gd name="connsiteX128-6523" fmla="*/ 6257686 w 15811497"/>
              <a:gd name="connsiteY128-6524" fmla="*/ 625380 h 6248398"/>
              <a:gd name="connsiteX129-6525" fmla="*/ 6331355 w 15811497"/>
              <a:gd name="connsiteY129-6526" fmla="*/ 526865 h 6248398"/>
              <a:gd name="connsiteX130-6527" fmla="*/ 7448548 w 15811497"/>
              <a:gd name="connsiteY130-6528" fmla="*/ 0 h 6248398"/>
              <a:gd name="connsiteX0-6529" fmla="*/ 11209760 w 15811497"/>
              <a:gd name="connsiteY0-6530" fmla="*/ 5180760 h 6248398"/>
              <a:gd name="connsiteX1-6531" fmla="*/ 11210150 w 15811497"/>
              <a:gd name="connsiteY1-6532" fmla="*/ 5180948 h 6248398"/>
              <a:gd name="connsiteX2-6533" fmla="*/ 11313815 w 15811497"/>
              <a:gd name="connsiteY2-6534" fmla="*/ 5243926 h 6248398"/>
              <a:gd name="connsiteX3-6535" fmla="*/ 11369911 w 15811497"/>
              <a:gd name="connsiteY3-6536" fmla="*/ 5285874 h 6248398"/>
              <a:gd name="connsiteX4-6537" fmla="*/ 11410606 w 15811497"/>
              <a:gd name="connsiteY4-6538" fmla="*/ 5316305 h 6248398"/>
              <a:gd name="connsiteX5-6539" fmla="*/ 11499892 w 15811497"/>
              <a:gd name="connsiteY5-6540" fmla="*/ 5397454 h 6248398"/>
              <a:gd name="connsiteX6-6541" fmla="*/ 11528781 w 15811497"/>
              <a:gd name="connsiteY6-6542" fmla="*/ 5429240 h 6248398"/>
              <a:gd name="connsiteX7-6543" fmla="*/ 11504846 w 15811497"/>
              <a:gd name="connsiteY7-6544" fmla="*/ 5414699 h 6248398"/>
              <a:gd name="connsiteX8-6545" fmla="*/ 11371717 w 15811497"/>
              <a:gd name="connsiteY8-6546" fmla="*/ 5315148 h 6248398"/>
              <a:gd name="connsiteX9-6547" fmla="*/ 11292198 w 15811497"/>
              <a:gd name="connsiteY9-6548" fmla="*/ 5255685 h 6248398"/>
              <a:gd name="connsiteX10-6549" fmla="*/ 11209760 w 15811497"/>
              <a:gd name="connsiteY10-6550" fmla="*/ 5180760 h 6248398"/>
              <a:gd name="connsiteX11-6551" fmla="*/ 4892179 w 15811497"/>
              <a:gd name="connsiteY11-6552" fmla="*/ 4842491 h 6248398"/>
              <a:gd name="connsiteX12-6553" fmla="*/ 4892178 w 15811497"/>
              <a:gd name="connsiteY12-6554" fmla="*/ 4842492 h 6248398"/>
              <a:gd name="connsiteX13-6555" fmla="*/ 4885192 w 15811497"/>
              <a:gd name="connsiteY13-6556" fmla="*/ 4851834 h 6248398"/>
              <a:gd name="connsiteX14-6557" fmla="*/ 4892179 w 15811497"/>
              <a:gd name="connsiteY14-6558" fmla="*/ 4842491 h 6248398"/>
              <a:gd name="connsiteX15-6559" fmla="*/ 8767766 w 15811497"/>
              <a:gd name="connsiteY15-6560" fmla="*/ 853515 h 6248398"/>
              <a:gd name="connsiteX16-6561" fmla="*/ 8782572 w 15811497"/>
              <a:gd name="connsiteY16-6562" fmla="*/ 884251 h 6248398"/>
              <a:gd name="connsiteX17-6563" fmla="*/ 8768620 w 15811497"/>
              <a:gd name="connsiteY17-6564" fmla="*/ 859114 h 6248398"/>
              <a:gd name="connsiteX18-6565" fmla="*/ 8767766 w 15811497"/>
              <a:gd name="connsiteY18-6566" fmla="*/ 853515 h 6248398"/>
              <a:gd name="connsiteX19-6567" fmla="*/ 7448548 w 15811497"/>
              <a:gd name="connsiteY19-6568" fmla="*/ 0 h 6248398"/>
              <a:gd name="connsiteX20-6569" fmla="*/ 8721604 w 15811497"/>
              <a:gd name="connsiteY20-6570" fmla="*/ 757692 h 6248398"/>
              <a:gd name="connsiteX21-6571" fmla="*/ 8767765 w 15811497"/>
              <a:gd name="connsiteY21-6572" fmla="*/ 853515 h 6248398"/>
              <a:gd name="connsiteX22-6573" fmla="*/ 8890522 w 15811497"/>
              <a:gd name="connsiteY22-6574" fmla="*/ 1193234 h 6248398"/>
              <a:gd name="connsiteX23-6575" fmla="*/ 9958384 w 15811497"/>
              <a:gd name="connsiteY23-6576" fmla="*/ 1828798 h 6248398"/>
              <a:gd name="connsiteX24-6577" fmla="*/ 10895504 w 15811497"/>
              <a:gd name="connsiteY24-6578" fmla="*/ 1386857 h 6248398"/>
              <a:gd name="connsiteX25-6579" fmla="*/ 10927290 w 15811497"/>
              <a:gd name="connsiteY25-6580" fmla="*/ 1344350 h 6248398"/>
              <a:gd name="connsiteX26-6581" fmla="*/ 10936907 w 15811497"/>
              <a:gd name="connsiteY26-6582" fmla="*/ 1346082 h 6248398"/>
              <a:gd name="connsiteX27-6583" fmla="*/ 10917759 w 15811497"/>
              <a:gd name="connsiteY27-6584" fmla="*/ 1367151 h 6248398"/>
              <a:gd name="connsiteX28-6585" fmla="*/ 10545015 w 15811497"/>
              <a:gd name="connsiteY28-6586" fmla="*/ 1956940 h 6248398"/>
              <a:gd name="connsiteX29-6587" fmla="*/ 10521911 w 15811497"/>
              <a:gd name="connsiteY29-6588" fmla="*/ 2012524 h 6248398"/>
              <a:gd name="connsiteX30-6589" fmla="*/ 10521913 w 15811497"/>
              <a:gd name="connsiteY30-6590" fmla="*/ 2012521 h 6248398"/>
              <a:gd name="connsiteX31-6591" fmla="*/ 10545016 w 15811497"/>
              <a:gd name="connsiteY31-6592" fmla="*/ 1956940 h 6248398"/>
              <a:gd name="connsiteX32-6593" fmla="*/ 10917760 w 15811497"/>
              <a:gd name="connsiteY32-6594" fmla="*/ 1367152 h 6248398"/>
              <a:gd name="connsiteX33-6595" fmla="*/ 10936908 w 15811497"/>
              <a:gd name="connsiteY33-6596" fmla="*/ 1346084 h 6248398"/>
              <a:gd name="connsiteX34-6597" fmla="*/ 10972797 w 15811497"/>
              <a:gd name="connsiteY34-6598" fmla="*/ 1352550 h 6248398"/>
              <a:gd name="connsiteX35-6599" fmla="*/ 11002341 w 15811497"/>
              <a:gd name="connsiteY35-6600" fmla="*/ 1645177 h 6248398"/>
              <a:gd name="connsiteX36-6601" fmla="*/ 11002341 w 15811497"/>
              <a:gd name="connsiteY36-6602" fmla="*/ 1645177 h 6248398"/>
              <a:gd name="connsiteX37-6603" fmla="*/ 10972797 w 15811497"/>
              <a:gd name="connsiteY37-6604" fmla="*/ 1352549 h 6248398"/>
              <a:gd name="connsiteX38-6605" fmla="*/ 10936908 w 15811497"/>
              <a:gd name="connsiteY38-6606" fmla="*/ 1346083 h 6248398"/>
              <a:gd name="connsiteX39-6607" fmla="*/ 11096041 w 15811497"/>
              <a:gd name="connsiteY39-6608" fmla="*/ 1170993 h 6248398"/>
              <a:gd name="connsiteX40-6609" fmla="*/ 13049247 w 15811497"/>
              <a:gd name="connsiteY40-6610" fmla="*/ 361949 h 6248398"/>
              <a:gd name="connsiteX41-6611" fmla="*/ 15811497 w 15811497"/>
              <a:gd name="connsiteY41-6612" fmla="*/ 3124198 h 6248398"/>
              <a:gd name="connsiteX42-6613" fmla="*/ 13049247 w 15811497"/>
              <a:gd name="connsiteY42-6614" fmla="*/ 5886448 h 6248398"/>
              <a:gd name="connsiteX43-6615" fmla="*/ 11732594 w 15811497"/>
              <a:gd name="connsiteY43-6616" fmla="*/ 5553059 h 6248398"/>
              <a:gd name="connsiteX44-6617" fmla="*/ 11528782 w 15811497"/>
              <a:gd name="connsiteY44-6618" fmla="*/ 5429240 h 6248398"/>
              <a:gd name="connsiteX45-6619" fmla="*/ 11499893 w 15811497"/>
              <a:gd name="connsiteY45-6620" fmla="*/ 5397454 h 6248398"/>
              <a:gd name="connsiteX46-6621" fmla="*/ 11410607 w 15811497"/>
              <a:gd name="connsiteY46-6622" fmla="*/ 5316305 h 6248398"/>
              <a:gd name="connsiteX47-6623" fmla="*/ 11369912 w 15811497"/>
              <a:gd name="connsiteY47-6624" fmla="*/ 5285874 h 6248398"/>
              <a:gd name="connsiteX48-6625" fmla="*/ 11355656 w 15811497"/>
              <a:gd name="connsiteY48-6626" fmla="*/ 5144675 h 6248398"/>
              <a:gd name="connsiteX49-6627" fmla="*/ 11355656 w 15811497"/>
              <a:gd name="connsiteY49-6628" fmla="*/ 5144675 h 6248398"/>
              <a:gd name="connsiteX50-6629" fmla="*/ 11369912 w 15811497"/>
              <a:gd name="connsiteY50-6630" fmla="*/ 5285874 h 6248398"/>
              <a:gd name="connsiteX51-6631" fmla="*/ 11313816 w 15811497"/>
              <a:gd name="connsiteY51-6632" fmla="*/ 5243926 h 6248398"/>
              <a:gd name="connsiteX52-6633" fmla="*/ 11210151 w 15811497"/>
              <a:gd name="connsiteY52-6634" fmla="*/ 5180948 h 6248398"/>
              <a:gd name="connsiteX53-6635" fmla="*/ 11209761 w 15811497"/>
              <a:gd name="connsiteY53-6636" fmla="*/ 5180760 h 6248398"/>
              <a:gd name="connsiteX54-6637" fmla="*/ 11096041 w 15811497"/>
              <a:gd name="connsiteY54-6638" fmla="*/ 5077404 h 6248398"/>
              <a:gd name="connsiteX55-6639" fmla="*/ 11063094 w 15811497"/>
              <a:gd name="connsiteY55-6640" fmla="*/ 5041153 h 6248398"/>
              <a:gd name="connsiteX56-6641" fmla="*/ 11063091 w 15811497"/>
              <a:gd name="connsiteY56-6642" fmla="*/ 5041152 h 6248398"/>
              <a:gd name="connsiteX57-6643" fmla="*/ 11096040 w 15811497"/>
              <a:gd name="connsiteY57-6644" fmla="*/ 5077404 h 6248398"/>
              <a:gd name="connsiteX58-6645" fmla="*/ 11209760 w 15811497"/>
              <a:gd name="connsiteY58-6646" fmla="*/ 5180760 h 6248398"/>
              <a:gd name="connsiteX59-6647" fmla="*/ 11100244 w 15811497"/>
              <a:gd name="connsiteY59-6648" fmla="*/ 5128004 h 6248398"/>
              <a:gd name="connsiteX60-6649" fmla="*/ 10610846 w 15811497"/>
              <a:gd name="connsiteY60-6650" fmla="*/ 5029199 h 6248398"/>
              <a:gd name="connsiteX61-6651" fmla="*/ 9640652 w 15811497"/>
              <a:gd name="connsiteY61-6652" fmla="*/ 5486739 h 6248398"/>
              <a:gd name="connsiteX62-6653" fmla="*/ 9628722 w 15811497"/>
              <a:gd name="connsiteY62-6654" fmla="*/ 5502693 h 6248398"/>
              <a:gd name="connsiteX63-6655" fmla="*/ 9568273 w 15811497"/>
              <a:gd name="connsiteY63-6656" fmla="*/ 5583530 h 6248398"/>
              <a:gd name="connsiteX64-6657" fmla="*/ 9535504 w 15811497"/>
              <a:gd name="connsiteY64-6658" fmla="*/ 5637470 h 6248398"/>
              <a:gd name="connsiteX65-6659" fmla="*/ 9535505 w 15811497"/>
              <a:gd name="connsiteY65-6660" fmla="*/ 5637470 h 6248398"/>
              <a:gd name="connsiteX66-6661" fmla="*/ 9568273 w 15811497"/>
              <a:gd name="connsiteY66-6662" fmla="*/ 5583531 h 6248398"/>
              <a:gd name="connsiteX67-6663" fmla="*/ 9628722 w 15811497"/>
              <a:gd name="connsiteY67-6664" fmla="*/ 5502694 h 6248398"/>
              <a:gd name="connsiteX68-6665" fmla="*/ 9563485 w 15811497"/>
              <a:gd name="connsiteY68-6666" fmla="*/ 5610078 h 6248398"/>
              <a:gd name="connsiteX69-6667" fmla="*/ 9542221 w 15811497"/>
              <a:gd name="connsiteY69-6668" fmla="*/ 5638514 h 6248398"/>
              <a:gd name="connsiteX70-6669" fmla="*/ 9504352 w 15811497"/>
              <a:gd name="connsiteY70-6670" fmla="*/ 5689156 h 6248398"/>
              <a:gd name="connsiteX71-6671" fmla="*/ 9480140 w 15811497"/>
              <a:gd name="connsiteY71-6672" fmla="*/ 5721533 h 6248398"/>
              <a:gd name="connsiteX72-6673" fmla="*/ 8362947 w 15811497"/>
              <a:gd name="connsiteY72-6674" fmla="*/ 6248398 h 6248398"/>
              <a:gd name="connsiteX73-6675" fmla="*/ 7028922 w 15811497"/>
              <a:gd name="connsiteY73-6676" fmla="*/ 5364147 h 6248398"/>
              <a:gd name="connsiteX74-6677" fmla="*/ 6990513 w 15811497"/>
              <a:gd name="connsiteY74-6678" fmla="*/ 5259205 h 6248398"/>
              <a:gd name="connsiteX75-6679" fmla="*/ 6990512 w 15811497"/>
              <a:gd name="connsiteY75-6680" fmla="*/ 5259199 h 6248398"/>
              <a:gd name="connsiteX76-6681" fmla="*/ 6983676 w 15811497"/>
              <a:gd name="connsiteY76-6682" fmla="*/ 5240519 h 6248398"/>
              <a:gd name="connsiteX77-6683" fmla="*/ 6983673 w 15811497"/>
              <a:gd name="connsiteY77-6684" fmla="*/ 5240519 h 6248398"/>
              <a:gd name="connsiteX78-6685" fmla="*/ 6980236 w 15811497"/>
              <a:gd name="connsiteY78-6686" fmla="*/ 5231130 h 6248398"/>
              <a:gd name="connsiteX79-6687" fmla="*/ 6978859 w 15811497"/>
              <a:gd name="connsiteY79-6688" fmla="*/ 5225774 h 6248398"/>
              <a:gd name="connsiteX80-6689" fmla="*/ 6984291 w 15811497"/>
              <a:gd name="connsiteY80-6690" fmla="*/ 5240614 h 6248398"/>
              <a:gd name="connsiteX81-6691" fmla="*/ 6984292 w 15811497"/>
              <a:gd name="connsiteY81-6692" fmla="*/ 5240614 h 6248398"/>
              <a:gd name="connsiteX82-6693" fmla="*/ 6978860 w 15811497"/>
              <a:gd name="connsiteY82-6694" fmla="*/ 5225773 h 6248398"/>
              <a:gd name="connsiteX83-6695" fmla="*/ 6944562 w 15811497"/>
              <a:gd name="connsiteY83-6696" fmla="*/ 5092380 h 6248398"/>
              <a:gd name="connsiteX84-6697" fmla="*/ 6924183 w 15811497"/>
              <a:gd name="connsiteY84-6698" fmla="*/ 4890225 h 6248398"/>
              <a:gd name="connsiteX85-6699" fmla="*/ 6924182 w 15811497"/>
              <a:gd name="connsiteY85-6700" fmla="*/ 4890225 h 6248398"/>
              <a:gd name="connsiteX86-6701" fmla="*/ 6944561 w 15811497"/>
              <a:gd name="connsiteY86-6702" fmla="*/ 5092380 h 6248398"/>
              <a:gd name="connsiteX87-6703" fmla="*/ 6978860 w 15811497"/>
              <a:gd name="connsiteY87-6704" fmla="*/ 5225773 h 6248398"/>
              <a:gd name="connsiteX88-6705" fmla="*/ 6948299 w 15811497"/>
              <a:gd name="connsiteY88-6706" fmla="*/ 5142273 h 6248398"/>
              <a:gd name="connsiteX89-6707" fmla="*/ 5829297 w 15811497"/>
              <a:gd name="connsiteY89-6708" fmla="*/ 4400549 h 6248398"/>
              <a:gd name="connsiteX90-6709" fmla="*/ 5056802 w 15811497"/>
              <a:gd name="connsiteY90-6710" fmla="*/ 4677867 h 6248398"/>
              <a:gd name="connsiteX91-6711" fmla="*/ 5022517 w 15811497"/>
              <a:gd name="connsiteY91-6712" fmla="*/ 4709027 h 6248398"/>
              <a:gd name="connsiteX92-6713" fmla="*/ 5022515 w 15811497"/>
              <a:gd name="connsiteY92-6714" fmla="*/ 4709029 h 6248398"/>
              <a:gd name="connsiteX93-6715" fmla="*/ 5022510 w 15811497"/>
              <a:gd name="connsiteY93-6716" fmla="*/ 4709033 h 6248398"/>
              <a:gd name="connsiteX94-6717" fmla="*/ 4924198 w 15811497"/>
              <a:gd name="connsiteY94-6718" fmla="*/ 4840507 h 6248398"/>
              <a:gd name="connsiteX95-6719" fmla="*/ 4914898 w 15811497"/>
              <a:gd name="connsiteY95-6720" fmla="*/ 4838698 h 6248398"/>
              <a:gd name="connsiteX96-6721" fmla="*/ 4914898 w 15811497"/>
              <a:gd name="connsiteY96-6722" fmla="*/ 4838699 h 6248398"/>
              <a:gd name="connsiteX97-6723" fmla="*/ 4924199 w 15811497"/>
              <a:gd name="connsiteY97-6724" fmla="*/ 4840508 h 6248398"/>
              <a:gd name="connsiteX98-6725" fmla="*/ 4893736 w 15811497"/>
              <a:gd name="connsiteY98-6726" fmla="*/ 4881247 h 6248398"/>
              <a:gd name="connsiteX99-6727" fmla="*/ 4778482 w 15811497"/>
              <a:gd name="connsiteY99-6728" fmla="*/ 5008058 h 6248398"/>
              <a:gd name="connsiteX100-6729" fmla="*/ 4778482 w 15811497"/>
              <a:gd name="connsiteY100-6730" fmla="*/ 5008057 h 6248398"/>
              <a:gd name="connsiteX101-6731" fmla="*/ 4715455 w 15811497"/>
              <a:gd name="connsiteY101-6732" fmla="*/ 5077404 h 6248398"/>
              <a:gd name="connsiteX102-6733" fmla="*/ 2762249 w 15811497"/>
              <a:gd name="connsiteY102-6734" fmla="*/ 5886448 h 6248398"/>
              <a:gd name="connsiteX103-6735" fmla="*/ 0 w 15811497"/>
              <a:gd name="connsiteY103-6736" fmla="*/ 3124198 h 6248398"/>
              <a:gd name="connsiteX104-6737" fmla="*/ 2762249 w 15811497"/>
              <a:gd name="connsiteY104-6738" fmla="*/ 361949 h 6248398"/>
              <a:gd name="connsiteX105-6739" fmla="*/ 4078902 w 15811497"/>
              <a:gd name="connsiteY105-6740" fmla="*/ 695338 h 6248398"/>
              <a:gd name="connsiteX106-6741" fmla="*/ 4261443 w 15811497"/>
              <a:gd name="connsiteY106-6742" fmla="*/ 806235 h 6248398"/>
              <a:gd name="connsiteX107-6743" fmla="*/ 4409044 w 15811497"/>
              <a:gd name="connsiteY107-6744" fmla="*/ 910268 h 6248398"/>
              <a:gd name="connsiteX108-6745" fmla="*/ 4612477 w 15811497"/>
              <a:gd name="connsiteY108-6746" fmla="*/ 1077402 h 6248398"/>
              <a:gd name="connsiteX109-6747" fmla="*/ 4612478 w 15811497"/>
              <a:gd name="connsiteY109-6748" fmla="*/ 1077403 h 6248398"/>
              <a:gd name="connsiteX110-6749" fmla="*/ 4715454 w 15811497"/>
              <a:gd name="connsiteY110-6750" fmla="*/ 1170993 h 6248398"/>
              <a:gd name="connsiteX111-6751" fmla="*/ 4701725 w 15811497"/>
              <a:gd name="connsiteY111-6752" fmla="*/ 1120394 h 6248398"/>
              <a:gd name="connsiteX112-6753" fmla="*/ 5191122 w 15811497"/>
              <a:gd name="connsiteY112-6754" fmla="*/ 1219199 h 6248398"/>
              <a:gd name="connsiteX113-6755" fmla="*/ 6161317 w 15811497"/>
              <a:gd name="connsiteY113-6756" fmla="*/ 761659 h 6248398"/>
              <a:gd name="connsiteX114-6757" fmla="*/ 6224019 w 15811497"/>
              <a:gd name="connsiteY114-6758" fmla="*/ 677808 h 6248398"/>
              <a:gd name="connsiteX115-6759" fmla="*/ 6175489 w 15811497"/>
              <a:gd name="connsiteY115-6760" fmla="*/ 757691 h 6248398"/>
              <a:gd name="connsiteX116-6761" fmla="*/ 6175489 w 15811497"/>
              <a:gd name="connsiteY116-6762" fmla="*/ 757692 h 6248398"/>
              <a:gd name="connsiteX117-6763" fmla="*/ 6224020 w 15811497"/>
              <a:gd name="connsiteY117-6764" fmla="*/ 677809 h 6248398"/>
              <a:gd name="connsiteX118-6765" fmla="*/ 6233696 w 15811497"/>
              <a:gd name="connsiteY118-6766" fmla="*/ 664869 h 6248398"/>
              <a:gd name="connsiteX119-6767" fmla="*/ 6252611 w 15811497"/>
              <a:gd name="connsiteY119-6768" fmla="*/ 633734 h 6248398"/>
              <a:gd name="connsiteX120-6769" fmla="*/ 6252610 w 15811497"/>
              <a:gd name="connsiteY120-6770" fmla="*/ 633734 h 6248398"/>
              <a:gd name="connsiteX121-6771" fmla="*/ 6233696 w 15811497"/>
              <a:gd name="connsiteY121-6772" fmla="*/ 664868 h 6248398"/>
              <a:gd name="connsiteX122-6773" fmla="*/ 6224019 w 15811497"/>
              <a:gd name="connsiteY122-6774" fmla="*/ 677808 h 6248398"/>
              <a:gd name="connsiteX123-6775" fmla="*/ 6248008 w 15811497"/>
              <a:gd name="connsiteY123-6776" fmla="*/ 638320 h 6248398"/>
              <a:gd name="connsiteX124-6777" fmla="*/ 6251291 w 15811497"/>
              <a:gd name="connsiteY124-6778" fmla="*/ 633930 h 6248398"/>
              <a:gd name="connsiteX125-6779" fmla="*/ 6251293 w 15811497"/>
              <a:gd name="connsiteY125-6780" fmla="*/ 633929 h 6248398"/>
              <a:gd name="connsiteX126-6781" fmla="*/ 6257683 w 15811497"/>
              <a:gd name="connsiteY126-6782" fmla="*/ 625384 h 6248398"/>
              <a:gd name="connsiteX127-6783" fmla="*/ 6257686 w 15811497"/>
              <a:gd name="connsiteY127-6784" fmla="*/ 625380 h 6248398"/>
              <a:gd name="connsiteX128-6785" fmla="*/ 6331355 w 15811497"/>
              <a:gd name="connsiteY128-6786" fmla="*/ 526865 h 6248398"/>
              <a:gd name="connsiteX129-6787" fmla="*/ 7448548 w 15811497"/>
              <a:gd name="connsiteY129-6788" fmla="*/ 0 h 6248398"/>
              <a:gd name="connsiteX0-6789" fmla="*/ 11209760 w 15811497"/>
              <a:gd name="connsiteY0-6790" fmla="*/ 5180760 h 6248398"/>
              <a:gd name="connsiteX1-6791" fmla="*/ 11210150 w 15811497"/>
              <a:gd name="connsiteY1-6792" fmla="*/ 5180948 h 6248398"/>
              <a:gd name="connsiteX2-6793" fmla="*/ 11313815 w 15811497"/>
              <a:gd name="connsiteY2-6794" fmla="*/ 5243926 h 6248398"/>
              <a:gd name="connsiteX3-6795" fmla="*/ 11369911 w 15811497"/>
              <a:gd name="connsiteY3-6796" fmla="*/ 5285874 h 6248398"/>
              <a:gd name="connsiteX4-6797" fmla="*/ 11410606 w 15811497"/>
              <a:gd name="connsiteY4-6798" fmla="*/ 5316305 h 6248398"/>
              <a:gd name="connsiteX5-6799" fmla="*/ 11499892 w 15811497"/>
              <a:gd name="connsiteY5-6800" fmla="*/ 5397454 h 6248398"/>
              <a:gd name="connsiteX6-6801" fmla="*/ 11528781 w 15811497"/>
              <a:gd name="connsiteY6-6802" fmla="*/ 5429240 h 6248398"/>
              <a:gd name="connsiteX7-6803" fmla="*/ 11504846 w 15811497"/>
              <a:gd name="connsiteY7-6804" fmla="*/ 5414699 h 6248398"/>
              <a:gd name="connsiteX8-6805" fmla="*/ 11371717 w 15811497"/>
              <a:gd name="connsiteY8-6806" fmla="*/ 5315148 h 6248398"/>
              <a:gd name="connsiteX9-6807" fmla="*/ 11292198 w 15811497"/>
              <a:gd name="connsiteY9-6808" fmla="*/ 5255685 h 6248398"/>
              <a:gd name="connsiteX10-6809" fmla="*/ 11209760 w 15811497"/>
              <a:gd name="connsiteY10-6810" fmla="*/ 5180760 h 6248398"/>
              <a:gd name="connsiteX11-6811" fmla="*/ 4892179 w 15811497"/>
              <a:gd name="connsiteY11-6812" fmla="*/ 4842491 h 6248398"/>
              <a:gd name="connsiteX12-6813" fmla="*/ 4892178 w 15811497"/>
              <a:gd name="connsiteY12-6814" fmla="*/ 4842492 h 6248398"/>
              <a:gd name="connsiteX13-6815" fmla="*/ 4885192 w 15811497"/>
              <a:gd name="connsiteY13-6816" fmla="*/ 4851834 h 6248398"/>
              <a:gd name="connsiteX14-6817" fmla="*/ 4892179 w 15811497"/>
              <a:gd name="connsiteY14-6818" fmla="*/ 4842491 h 6248398"/>
              <a:gd name="connsiteX15-6819" fmla="*/ 8767766 w 15811497"/>
              <a:gd name="connsiteY15-6820" fmla="*/ 853515 h 6248398"/>
              <a:gd name="connsiteX16-6821" fmla="*/ 8782572 w 15811497"/>
              <a:gd name="connsiteY16-6822" fmla="*/ 884251 h 6248398"/>
              <a:gd name="connsiteX17-6823" fmla="*/ 8768620 w 15811497"/>
              <a:gd name="connsiteY17-6824" fmla="*/ 859114 h 6248398"/>
              <a:gd name="connsiteX18-6825" fmla="*/ 8767766 w 15811497"/>
              <a:gd name="connsiteY18-6826" fmla="*/ 853515 h 6248398"/>
              <a:gd name="connsiteX19-6827" fmla="*/ 7448548 w 15811497"/>
              <a:gd name="connsiteY19-6828" fmla="*/ 0 h 6248398"/>
              <a:gd name="connsiteX20-6829" fmla="*/ 8721604 w 15811497"/>
              <a:gd name="connsiteY20-6830" fmla="*/ 757692 h 6248398"/>
              <a:gd name="connsiteX21-6831" fmla="*/ 8890522 w 15811497"/>
              <a:gd name="connsiteY21-6832" fmla="*/ 1193234 h 6248398"/>
              <a:gd name="connsiteX22-6833" fmla="*/ 9958384 w 15811497"/>
              <a:gd name="connsiteY22-6834" fmla="*/ 1828798 h 6248398"/>
              <a:gd name="connsiteX23-6835" fmla="*/ 10895504 w 15811497"/>
              <a:gd name="connsiteY23-6836" fmla="*/ 1386857 h 6248398"/>
              <a:gd name="connsiteX24-6837" fmla="*/ 10927290 w 15811497"/>
              <a:gd name="connsiteY24-6838" fmla="*/ 1344350 h 6248398"/>
              <a:gd name="connsiteX25-6839" fmla="*/ 10936907 w 15811497"/>
              <a:gd name="connsiteY25-6840" fmla="*/ 1346082 h 6248398"/>
              <a:gd name="connsiteX26-6841" fmla="*/ 10917759 w 15811497"/>
              <a:gd name="connsiteY26-6842" fmla="*/ 1367151 h 6248398"/>
              <a:gd name="connsiteX27-6843" fmla="*/ 10545015 w 15811497"/>
              <a:gd name="connsiteY27-6844" fmla="*/ 1956940 h 6248398"/>
              <a:gd name="connsiteX28-6845" fmla="*/ 10521911 w 15811497"/>
              <a:gd name="connsiteY28-6846" fmla="*/ 2012524 h 6248398"/>
              <a:gd name="connsiteX29-6847" fmla="*/ 10521913 w 15811497"/>
              <a:gd name="connsiteY29-6848" fmla="*/ 2012521 h 6248398"/>
              <a:gd name="connsiteX30-6849" fmla="*/ 10545016 w 15811497"/>
              <a:gd name="connsiteY30-6850" fmla="*/ 1956940 h 6248398"/>
              <a:gd name="connsiteX31-6851" fmla="*/ 10917760 w 15811497"/>
              <a:gd name="connsiteY31-6852" fmla="*/ 1367152 h 6248398"/>
              <a:gd name="connsiteX32-6853" fmla="*/ 10936908 w 15811497"/>
              <a:gd name="connsiteY32-6854" fmla="*/ 1346084 h 6248398"/>
              <a:gd name="connsiteX33-6855" fmla="*/ 10972797 w 15811497"/>
              <a:gd name="connsiteY33-6856" fmla="*/ 1352550 h 6248398"/>
              <a:gd name="connsiteX34-6857" fmla="*/ 11002341 w 15811497"/>
              <a:gd name="connsiteY34-6858" fmla="*/ 1645177 h 6248398"/>
              <a:gd name="connsiteX35-6859" fmla="*/ 11002341 w 15811497"/>
              <a:gd name="connsiteY35-6860" fmla="*/ 1645177 h 6248398"/>
              <a:gd name="connsiteX36-6861" fmla="*/ 10972797 w 15811497"/>
              <a:gd name="connsiteY36-6862" fmla="*/ 1352549 h 6248398"/>
              <a:gd name="connsiteX37-6863" fmla="*/ 10936908 w 15811497"/>
              <a:gd name="connsiteY37-6864" fmla="*/ 1346083 h 6248398"/>
              <a:gd name="connsiteX38-6865" fmla="*/ 11096041 w 15811497"/>
              <a:gd name="connsiteY38-6866" fmla="*/ 1170993 h 6248398"/>
              <a:gd name="connsiteX39-6867" fmla="*/ 13049247 w 15811497"/>
              <a:gd name="connsiteY39-6868" fmla="*/ 361949 h 6248398"/>
              <a:gd name="connsiteX40-6869" fmla="*/ 15811497 w 15811497"/>
              <a:gd name="connsiteY40-6870" fmla="*/ 3124198 h 6248398"/>
              <a:gd name="connsiteX41-6871" fmla="*/ 13049247 w 15811497"/>
              <a:gd name="connsiteY41-6872" fmla="*/ 5886448 h 6248398"/>
              <a:gd name="connsiteX42-6873" fmla="*/ 11732594 w 15811497"/>
              <a:gd name="connsiteY42-6874" fmla="*/ 5553059 h 6248398"/>
              <a:gd name="connsiteX43-6875" fmla="*/ 11528782 w 15811497"/>
              <a:gd name="connsiteY43-6876" fmla="*/ 5429240 h 6248398"/>
              <a:gd name="connsiteX44-6877" fmla="*/ 11499893 w 15811497"/>
              <a:gd name="connsiteY44-6878" fmla="*/ 5397454 h 6248398"/>
              <a:gd name="connsiteX45-6879" fmla="*/ 11410607 w 15811497"/>
              <a:gd name="connsiteY45-6880" fmla="*/ 5316305 h 6248398"/>
              <a:gd name="connsiteX46-6881" fmla="*/ 11369912 w 15811497"/>
              <a:gd name="connsiteY46-6882" fmla="*/ 5285874 h 6248398"/>
              <a:gd name="connsiteX47-6883" fmla="*/ 11355656 w 15811497"/>
              <a:gd name="connsiteY47-6884" fmla="*/ 5144675 h 6248398"/>
              <a:gd name="connsiteX48-6885" fmla="*/ 11355656 w 15811497"/>
              <a:gd name="connsiteY48-6886" fmla="*/ 5144675 h 6248398"/>
              <a:gd name="connsiteX49-6887" fmla="*/ 11369912 w 15811497"/>
              <a:gd name="connsiteY49-6888" fmla="*/ 5285874 h 6248398"/>
              <a:gd name="connsiteX50-6889" fmla="*/ 11313816 w 15811497"/>
              <a:gd name="connsiteY50-6890" fmla="*/ 5243926 h 6248398"/>
              <a:gd name="connsiteX51-6891" fmla="*/ 11210151 w 15811497"/>
              <a:gd name="connsiteY51-6892" fmla="*/ 5180948 h 6248398"/>
              <a:gd name="connsiteX52-6893" fmla="*/ 11209761 w 15811497"/>
              <a:gd name="connsiteY52-6894" fmla="*/ 5180760 h 6248398"/>
              <a:gd name="connsiteX53-6895" fmla="*/ 11096041 w 15811497"/>
              <a:gd name="connsiteY53-6896" fmla="*/ 5077404 h 6248398"/>
              <a:gd name="connsiteX54-6897" fmla="*/ 11063094 w 15811497"/>
              <a:gd name="connsiteY54-6898" fmla="*/ 5041153 h 6248398"/>
              <a:gd name="connsiteX55-6899" fmla="*/ 11063091 w 15811497"/>
              <a:gd name="connsiteY55-6900" fmla="*/ 5041152 h 6248398"/>
              <a:gd name="connsiteX56-6901" fmla="*/ 11096040 w 15811497"/>
              <a:gd name="connsiteY56-6902" fmla="*/ 5077404 h 6248398"/>
              <a:gd name="connsiteX57-6903" fmla="*/ 11209760 w 15811497"/>
              <a:gd name="connsiteY57-6904" fmla="*/ 5180760 h 6248398"/>
              <a:gd name="connsiteX58-6905" fmla="*/ 11100244 w 15811497"/>
              <a:gd name="connsiteY58-6906" fmla="*/ 5128004 h 6248398"/>
              <a:gd name="connsiteX59-6907" fmla="*/ 10610846 w 15811497"/>
              <a:gd name="connsiteY59-6908" fmla="*/ 5029199 h 6248398"/>
              <a:gd name="connsiteX60-6909" fmla="*/ 9640652 w 15811497"/>
              <a:gd name="connsiteY60-6910" fmla="*/ 5486739 h 6248398"/>
              <a:gd name="connsiteX61-6911" fmla="*/ 9628722 w 15811497"/>
              <a:gd name="connsiteY61-6912" fmla="*/ 5502693 h 6248398"/>
              <a:gd name="connsiteX62-6913" fmla="*/ 9568273 w 15811497"/>
              <a:gd name="connsiteY62-6914" fmla="*/ 5583530 h 6248398"/>
              <a:gd name="connsiteX63-6915" fmla="*/ 9535504 w 15811497"/>
              <a:gd name="connsiteY63-6916" fmla="*/ 5637470 h 6248398"/>
              <a:gd name="connsiteX64-6917" fmla="*/ 9535505 w 15811497"/>
              <a:gd name="connsiteY64-6918" fmla="*/ 5637470 h 6248398"/>
              <a:gd name="connsiteX65-6919" fmla="*/ 9568273 w 15811497"/>
              <a:gd name="connsiteY65-6920" fmla="*/ 5583531 h 6248398"/>
              <a:gd name="connsiteX66-6921" fmla="*/ 9628722 w 15811497"/>
              <a:gd name="connsiteY66-6922" fmla="*/ 5502694 h 6248398"/>
              <a:gd name="connsiteX67-6923" fmla="*/ 9563485 w 15811497"/>
              <a:gd name="connsiteY67-6924" fmla="*/ 5610078 h 6248398"/>
              <a:gd name="connsiteX68-6925" fmla="*/ 9542221 w 15811497"/>
              <a:gd name="connsiteY68-6926" fmla="*/ 5638514 h 6248398"/>
              <a:gd name="connsiteX69-6927" fmla="*/ 9504352 w 15811497"/>
              <a:gd name="connsiteY69-6928" fmla="*/ 5689156 h 6248398"/>
              <a:gd name="connsiteX70-6929" fmla="*/ 9480140 w 15811497"/>
              <a:gd name="connsiteY70-6930" fmla="*/ 5721533 h 6248398"/>
              <a:gd name="connsiteX71-6931" fmla="*/ 8362947 w 15811497"/>
              <a:gd name="connsiteY71-6932" fmla="*/ 6248398 h 6248398"/>
              <a:gd name="connsiteX72-6933" fmla="*/ 7028922 w 15811497"/>
              <a:gd name="connsiteY72-6934" fmla="*/ 5364147 h 6248398"/>
              <a:gd name="connsiteX73-6935" fmla="*/ 6990513 w 15811497"/>
              <a:gd name="connsiteY73-6936" fmla="*/ 5259205 h 6248398"/>
              <a:gd name="connsiteX74-6937" fmla="*/ 6990512 w 15811497"/>
              <a:gd name="connsiteY74-6938" fmla="*/ 5259199 h 6248398"/>
              <a:gd name="connsiteX75-6939" fmla="*/ 6983676 w 15811497"/>
              <a:gd name="connsiteY75-6940" fmla="*/ 5240519 h 6248398"/>
              <a:gd name="connsiteX76-6941" fmla="*/ 6983673 w 15811497"/>
              <a:gd name="connsiteY76-6942" fmla="*/ 5240519 h 6248398"/>
              <a:gd name="connsiteX77-6943" fmla="*/ 6980236 w 15811497"/>
              <a:gd name="connsiteY77-6944" fmla="*/ 5231130 h 6248398"/>
              <a:gd name="connsiteX78-6945" fmla="*/ 6978859 w 15811497"/>
              <a:gd name="connsiteY78-6946" fmla="*/ 5225774 h 6248398"/>
              <a:gd name="connsiteX79-6947" fmla="*/ 6984291 w 15811497"/>
              <a:gd name="connsiteY79-6948" fmla="*/ 5240614 h 6248398"/>
              <a:gd name="connsiteX80-6949" fmla="*/ 6984292 w 15811497"/>
              <a:gd name="connsiteY80-6950" fmla="*/ 5240614 h 6248398"/>
              <a:gd name="connsiteX81-6951" fmla="*/ 6978860 w 15811497"/>
              <a:gd name="connsiteY81-6952" fmla="*/ 5225773 h 6248398"/>
              <a:gd name="connsiteX82-6953" fmla="*/ 6944562 w 15811497"/>
              <a:gd name="connsiteY82-6954" fmla="*/ 5092380 h 6248398"/>
              <a:gd name="connsiteX83-6955" fmla="*/ 6924183 w 15811497"/>
              <a:gd name="connsiteY83-6956" fmla="*/ 4890225 h 6248398"/>
              <a:gd name="connsiteX84-6957" fmla="*/ 6924182 w 15811497"/>
              <a:gd name="connsiteY84-6958" fmla="*/ 4890225 h 6248398"/>
              <a:gd name="connsiteX85-6959" fmla="*/ 6944561 w 15811497"/>
              <a:gd name="connsiteY85-6960" fmla="*/ 5092380 h 6248398"/>
              <a:gd name="connsiteX86-6961" fmla="*/ 6978860 w 15811497"/>
              <a:gd name="connsiteY86-6962" fmla="*/ 5225773 h 6248398"/>
              <a:gd name="connsiteX87-6963" fmla="*/ 6948299 w 15811497"/>
              <a:gd name="connsiteY87-6964" fmla="*/ 5142273 h 6248398"/>
              <a:gd name="connsiteX88-6965" fmla="*/ 5829297 w 15811497"/>
              <a:gd name="connsiteY88-6966" fmla="*/ 4400549 h 6248398"/>
              <a:gd name="connsiteX89-6967" fmla="*/ 5056802 w 15811497"/>
              <a:gd name="connsiteY89-6968" fmla="*/ 4677867 h 6248398"/>
              <a:gd name="connsiteX90-6969" fmla="*/ 5022517 w 15811497"/>
              <a:gd name="connsiteY90-6970" fmla="*/ 4709027 h 6248398"/>
              <a:gd name="connsiteX91-6971" fmla="*/ 5022515 w 15811497"/>
              <a:gd name="connsiteY91-6972" fmla="*/ 4709029 h 6248398"/>
              <a:gd name="connsiteX92-6973" fmla="*/ 5022510 w 15811497"/>
              <a:gd name="connsiteY92-6974" fmla="*/ 4709033 h 6248398"/>
              <a:gd name="connsiteX93-6975" fmla="*/ 4924198 w 15811497"/>
              <a:gd name="connsiteY93-6976" fmla="*/ 4840507 h 6248398"/>
              <a:gd name="connsiteX94-6977" fmla="*/ 4914898 w 15811497"/>
              <a:gd name="connsiteY94-6978" fmla="*/ 4838698 h 6248398"/>
              <a:gd name="connsiteX95-6979" fmla="*/ 4914898 w 15811497"/>
              <a:gd name="connsiteY95-6980" fmla="*/ 4838699 h 6248398"/>
              <a:gd name="connsiteX96-6981" fmla="*/ 4924199 w 15811497"/>
              <a:gd name="connsiteY96-6982" fmla="*/ 4840508 h 6248398"/>
              <a:gd name="connsiteX97-6983" fmla="*/ 4893736 w 15811497"/>
              <a:gd name="connsiteY97-6984" fmla="*/ 4881247 h 6248398"/>
              <a:gd name="connsiteX98-6985" fmla="*/ 4778482 w 15811497"/>
              <a:gd name="connsiteY98-6986" fmla="*/ 5008058 h 6248398"/>
              <a:gd name="connsiteX99-6987" fmla="*/ 4778482 w 15811497"/>
              <a:gd name="connsiteY99-6988" fmla="*/ 5008057 h 6248398"/>
              <a:gd name="connsiteX100-6989" fmla="*/ 4715455 w 15811497"/>
              <a:gd name="connsiteY100-6990" fmla="*/ 5077404 h 6248398"/>
              <a:gd name="connsiteX101-6991" fmla="*/ 2762249 w 15811497"/>
              <a:gd name="connsiteY101-6992" fmla="*/ 5886448 h 6248398"/>
              <a:gd name="connsiteX102-6993" fmla="*/ 0 w 15811497"/>
              <a:gd name="connsiteY102-6994" fmla="*/ 3124198 h 6248398"/>
              <a:gd name="connsiteX103-6995" fmla="*/ 2762249 w 15811497"/>
              <a:gd name="connsiteY103-6996" fmla="*/ 361949 h 6248398"/>
              <a:gd name="connsiteX104-6997" fmla="*/ 4078902 w 15811497"/>
              <a:gd name="connsiteY104-6998" fmla="*/ 695338 h 6248398"/>
              <a:gd name="connsiteX105-6999" fmla="*/ 4261443 w 15811497"/>
              <a:gd name="connsiteY105-7000" fmla="*/ 806235 h 6248398"/>
              <a:gd name="connsiteX106-7001" fmla="*/ 4409044 w 15811497"/>
              <a:gd name="connsiteY106-7002" fmla="*/ 910268 h 6248398"/>
              <a:gd name="connsiteX107-7003" fmla="*/ 4612477 w 15811497"/>
              <a:gd name="connsiteY107-7004" fmla="*/ 1077402 h 6248398"/>
              <a:gd name="connsiteX108-7005" fmla="*/ 4612478 w 15811497"/>
              <a:gd name="connsiteY108-7006" fmla="*/ 1077403 h 6248398"/>
              <a:gd name="connsiteX109-7007" fmla="*/ 4715454 w 15811497"/>
              <a:gd name="connsiteY109-7008" fmla="*/ 1170993 h 6248398"/>
              <a:gd name="connsiteX110-7009" fmla="*/ 4701725 w 15811497"/>
              <a:gd name="connsiteY110-7010" fmla="*/ 1120394 h 6248398"/>
              <a:gd name="connsiteX111-7011" fmla="*/ 5191122 w 15811497"/>
              <a:gd name="connsiteY111-7012" fmla="*/ 1219199 h 6248398"/>
              <a:gd name="connsiteX112-7013" fmla="*/ 6161317 w 15811497"/>
              <a:gd name="connsiteY112-7014" fmla="*/ 761659 h 6248398"/>
              <a:gd name="connsiteX113-7015" fmla="*/ 6224019 w 15811497"/>
              <a:gd name="connsiteY113-7016" fmla="*/ 677808 h 6248398"/>
              <a:gd name="connsiteX114-7017" fmla="*/ 6175489 w 15811497"/>
              <a:gd name="connsiteY114-7018" fmla="*/ 757691 h 6248398"/>
              <a:gd name="connsiteX115-7019" fmla="*/ 6175489 w 15811497"/>
              <a:gd name="connsiteY115-7020" fmla="*/ 757692 h 6248398"/>
              <a:gd name="connsiteX116-7021" fmla="*/ 6224020 w 15811497"/>
              <a:gd name="connsiteY116-7022" fmla="*/ 677809 h 6248398"/>
              <a:gd name="connsiteX117-7023" fmla="*/ 6233696 w 15811497"/>
              <a:gd name="connsiteY117-7024" fmla="*/ 664869 h 6248398"/>
              <a:gd name="connsiteX118-7025" fmla="*/ 6252611 w 15811497"/>
              <a:gd name="connsiteY118-7026" fmla="*/ 633734 h 6248398"/>
              <a:gd name="connsiteX119-7027" fmla="*/ 6252610 w 15811497"/>
              <a:gd name="connsiteY119-7028" fmla="*/ 633734 h 6248398"/>
              <a:gd name="connsiteX120-7029" fmla="*/ 6233696 w 15811497"/>
              <a:gd name="connsiteY120-7030" fmla="*/ 664868 h 6248398"/>
              <a:gd name="connsiteX121-7031" fmla="*/ 6224019 w 15811497"/>
              <a:gd name="connsiteY121-7032" fmla="*/ 677808 h 6248398"/>
              <a:gd name="connsiteX122-7033" fmla="*/ 6248008 w 15811497"/>
              <a:gd name="connsiteY122-7034" fmla="*/ 638320 h 6248398"/>
              <a:gd name="connsiteX123-7035" fmla="*/ 6251291 w 15811497"/>
              <a:gd name="connsiteY123-7036" fmla="*/ 633930 h 6248398"/>
              <a:gd name="connsiteX124-7037" fmla="*/ 6251293 w 15811497"/>
              <a:gd name="connsiteY124-7038" fmla="*/ 633929 h 6248398"/>
              <a:gd name="connsiteX125-7039" fmla="*/ 6257683 w 15811497"/>
              <a:gd name="connsiteY125-7040" fmla="*/ 625384 h 6248398"/>
              <a:gd name="connsiteX126-7041" fmla="*/ 6257686 w 15811497"/>
              <a:gd name="connsiteY126-7042" fmla="*/ 625380 h 6248398"/>
              <a:gd name="connsiteX127-7043" fmla="*/ 6331355 w 15811497"/>
              <a:gd name="connsiteY127-7044" fmla="*/ 526865 h 6248398"/>
              <a:gd name="connsiteX128-7045" fmla="*/ 7448548 w 15811497"/>
              <a:gd name="connsiteY128-7046" fmla="*/ 0 h 6248398"/>
              <a:gd name="connsiteX0-7047" fmla="*/ 11209760 w 15811497"/>
              <a:gd name="connsiteY0-7048" fmla="*/ 5180760 h 6248398"/>
              <a:gd name="connsiteX1-7049" fmla="*/ 11210150 w 15811497"/>
              <a:gd name="connsiteY1-7050" fmla="*/ 5180948 h 6248398"/>
              <a:gd name="connsiteX2-7051" fmla="*/ 11313815 w 15811497"/>
              <a:gd name="connsiteY2-7052" fmla="*/ 5243926 h 6248398"/>
              <a:gd name="connsiteX3-7053" fmla="*/ 11369911 w 15811497"/>
              <a:gd name="connsiteY3-7054" fmla="*/ 5285874 h 6248398"/>
              <a:gd name="connsiteX4-7055" fmla="*/ 11410606 w 15811497"/>
              <a:gd name="connsiteY4-7056" fmla="*/ 5316305 h 6248398"/>
              <a:gd name="connsiteX5-7057" fmla="*/ 11499892 w 15811497"/>
              <a:gd name="connsiteY5-7058" fmla="*/ 5397454 h 6248398"/>
              <a:gd name="connsiteX6-7059" fmla="*/ 11528781 w 15811497"/>
              <a:gd name="connsiteY6-7060" fmla="*/ 5429240 h 6248398"/>
              <a:gd name="connsiteX7-7061" fmla="*/ 11504846 w 15811497"/>
              <a:gd name="connsiteY7-7062" fmla="*/ 5414699 h 6248398"/>
              <a:gd name="connsiteX8-7063" fmla="*/ 11371717 w 15811497"/>
              <a:gd name="connsiteY8-7064" fmla="*/ 5315148 h 6248398"/>
              <a:gd name="connsiteX9-7065" fmla="*/ 11292198 w 15811497"/>
              <a:gd name="connsiteY9-7066" fmla="*/ 5255685 h 6248398"/>
              <a:gd name="connsiteX10-7067" fmla="*/ 11209760 w 15811497"/>
              <a:gd name="connsiteY10-7068" fmla="*/ 5180760 h 6248398"/>
              <a:gd name="connsiteX11-7069" fmla="*/ 4892179 w 15811497"/>
              <a:gd name="connsiteY11-7070" fmla="*/ 4842491 h 6248398"/>
              <a:gd name="connsiteX12-7071" fmla="*/ 4892178 w 15811497"/>
              <a:gd name="connsiteY12-7072" fmla="*/ 4842492 h 6248398"/>
              <a:gd name="connsiteX13-7073" fmla="*/ 4885192 w 15811497"/>
              <a:gd name="connsiteY13-7074" fmla="*/ 4851834 h 6248398"/>
              <a:gd name="connsiteX14-7075" fmla="*/ 4892179 w 15811497"/>
              <a:gd name="connsiteY14-7076" fmla="*/ 4842491 h 6248398"/>
              <a:gd name="connsiteX15-7077" fmla="*/ 8768620 w 15811497"/>
              <a:gd name="connsiteY15-7078" fmla="*/ 859114 h 6248398"/>
              <a:gd name="connsiteX16-7079" fmla="*/ 8782572 w 15811497"/>
              <a:gd name="connsiteY16-7080" fmla="*/ 884251 h 6248398"/>
              <a:gd name="connsiteX17-7081" fmla="*/ 8768620 w 15811497"/>
              <a:gd name="connsiteY17-7082" fmla="*/ 859114 h 6248398"/>
              <a:gd name="connsiteX18-7083" fmla="*/ 7448548 w 15811497"/>
              <a:gd name="connsiteY18-7084" fmla="*/ 0 h 6248398"/>
              <a:gd name="connsiteX19-7085" fmla="*/ 8721604 w 15811497"/>
              <a:gd name="connsiteY19-7086" fmla="*/ 757692 h 6248398"/>
              <a:gd name="connsiteX20-7087" fmla="*/ 8890522 w 15811497"/>
              <a:gd name="connsiteY20-7088" fmla="*/ 1193234 h 6248398"/>
              <a:gd name="connsiteX21-7089" fmla="*/ 9958384 w 15811497"/>
              <a:gd name="connsiteY21-7090" fmla="*/ 1828798 h 6248398"/>
              <a:gd name="connsiteX22-7091" fmla="*/ 10895504 w 15811497"/>
              <a:gd name="connsiteY22-7092" fmla="*/ 1386857 h 6248398"/>
              <a:gd name="connsiteX23-7093" fmla="*/ 10927290 w 15811497"/>
              <a:gd name="connsiteY23-7094" fmla="*/ 1344350 h 6248398"/>
              <a:gd name="connsiteX24-7095" fmla="*/ 10936907 w 15811497"/>
              <a:gd name="connsiteY24-7096" fmla="*/ 1346082 h 6248398"/>
              <a:gd name="connsiteX25-7097" fmla="*/ 10917759 w 15811497"/>
              <a:gd name="connsiteY25-7098" fmla="*/ 1367151 h 6248398"/>
              <a:gd name="connsiteX26-7099" fmla="*/ 10545015 w 15811497"/>
              <a:gd name="connsiteY26-7100" fmla="*/ 1956940 h 6248398"/>
              <a:gd name="connsiteX27-7101" fmla="*/ 10521911 w 15811497"/>
              <a:gd name="connsiteY27-7102" fmla="*/ 2012524 h 6248398"/>
              <a:gd name="connsiteX28-7103" fmla="*/ 10521913 w 15811497"/>
              <a:gd name="connsiteY28-7104" fmla="*/ 2012521 h 6248398"/>
              <a:gd name="connsiteX29-7105" fmla="*/ 10545016 w 15811497"/>
              <a:gd name="connsiteY29-7106" fmla="*/ 1956940 h 6248398"/>
              <a:gd name="connsiteX30-7107" fmla="*/ 10917760 w 15811497"/>
              <a:gd name="connsiteY30-7108" fmla="*/ 1367152 h 6248398"/>
              <a:gd name="connsiteX31-7109" fmla="*/ 10936908 w 15811497"/>
              <a:gd name="connsiteY31-7110" fmla="*/ 1346084 h 6248398"/>
              <a:gd name="connsiteX32-7111" fmla="*/ 10972797 w 15811497"/>
              <a:gd name="connsiteY32-7112" fmla="*/ 1352550 h 6248398"/>
              <a:gd name="connsiteX33-7113" fmla="*/ 11002341 w 15811497"/>
              <a:gd name="connsiteY33-7114" fmla="*/ 1645177 h 6248398"/>
              <a:gd name="connsiteX34-7115" fmla="*/ 11002341 w 15811497"/>
              <a:gd name="connsiteY34-7116" fmla="*/ 1645177 h 6248398"/>
              <a:gd name="connsiteX35-7117" fmla="*/ 10972797 w 15811497"/>
              <a:gd name="connsiteY35-7118" fmla="*/ 1352549 h 6248398"/>
              <a:gd name="connsiteX36-7119" fmla="*/ 10936908 w 15811497"/>
              <a:gd name="connsiteY36-7120" fmla="*/ 1346083 h 6248398"/>
              <a:gd name="connsiteX37-7121" fmla="*/ 11096041 w 15811497"/>
              <a:gd name="connsiteY37-7122" fmla="*/ 1170993 h 6248398"/>
              <a:gd name="connsiteX38-7123" fmla="*/ 13049247 w 15811497"/>
              <a:gd name="connsiteY38-7124" fmla="*/ 361949 h 6248398"/>
              <a:gd name="connsiteX39-7125" fmla="*/ 15811497 w 15811497"/>
              <a:gd name="connsiteY39-7126" fmla="*/ 3124198 h 6248398"/>
              <a:gd name="connsiteX40-7127" fmla="*/ 13049247 w 15811497"/>
              <a:gd name="connsiteY40-7128" fmla="*/ 5886448 h 6248398"/>
              <a:gd name="connsiteX41-7129" fmla="*/ 11732594 w 15811497"/>
              <a:gd name="connsiteY41-7130" fmla="*/ 5553059 h 6248398"/>
              <a:gd name="connsiteX42-7131" fmla="*/ 11528782 w 15811497"/>
              <a:gd name="connsiteY42-7132" fmla="*/ 5429240 h 6248398"/>
              <a:gd name="connsiteX43-7133" fmla="*/ 11499893 w 15811497"/>
              <a:gd name="connsiteY43-7134" fmla="*/ 5397454 h 6248398"/>
              <a:gd name="connsiteX44-7135" fmla="*/ 11410607 w 15811497"/>
              <a:gd name="connsiteY44-7136" fmla="*/ 5316305 h 6248398"/>
              <a:gd name="connsiteX45-7137" fmla="*/ 11369912 w 15811497"/>
              <a:gd name="connsiteY45-7138" fmla="*/ 5285874 h 6248398"/>
              <a:gd name="connsiteX46-7139" fmla="*/ 11355656 w 15811497"/>
              <a:gd name="connsiteY46-7140" fmla="*/ 5144675 h 6248398"/>
              <a:gd name="connsiteX47-7141" fmla="*/ 11355656 w 15811497"/>
              <a:gd name="connsiteY47-7142" fmla="*/ 5144675 h 6248398"/>
              <a:gd name="connsiteX48-7143" fmla="*/ 11369912 w 15811497"/>
              <a:gd name="connsiteY48-7144" fmla="*/ 5285874 h 6248398"/>
              <a:gd name="connsiteX49-7145" fmla="*/ 11313816 w 15811497"/>
              <a:gd name="connsiteY49-7146" fmla="*/ 5243926 h 6248398"/>
              <a:gd name="connsiteX50-7147" fmla="*/ 11210151 w 15811497"/>
              <a:gd name="connsiteY50-7148" fmla="*/ 5180948 h 6248398"/>
              <a:gd name="connsiteX51-7149" fmla="*/ 11209761 w 15811497"/>
              <a:gd name="connsiteY51-7150" fmla="*/ 5180760 h 6248398"/>
              <a:gd name="connsiteX52-7151" fmla="*/ 11096041 w 15811497"/>
              <a:gd name="connsiteY52-7152" fmla="*/ 5077404 h 6248398"/>
              <a:gd name="connsiteX53-7153" fmla="*/ 11063094 w 15811497"/>
              <a:gd name="connsiteY53-7154" fmla="*/ 5041153 h 6248398"/>
              <a:gd name="connsiteX54-7155" fmla="*/ 11063091 w 15811497"/>
              <a:gd name="connsiteY54-7156" fmla="*/ 5041152 h 6248398"/>
              <a:gd name="connsiteX55-7157" fmla="*/ 11096040 w 15811497"/>
              <a:gd name="connsiteY55-7158" fmla="*/ 5077404 h 6248398"/>
              <a:gd name="connsiteX56-7159" fmla="*/ 11209760 w 15811497"/>
              <a:gd name="connsiteY56-7160" fmla="*/ 5180760 h 6248398"/>
              <a:gd name="connsiteX57-7161" fmla="*/ 11100244 w 15811497"/>
              <a:gd name="connsiteY57-7162" fmla="*/ 5128004 h 6248398"/>
              <a:gd name="connsiteX58-7163" fmla="*/ 10610846 w 15811497"/>
              <a:gd name="connsiteY58-7164" fmla="*/ 5029199 h 6248398"/>
              <a:gd name="connsiteX59-7165" fmla="*/ 9640652 w 15811497"/>
              <a:gd name="connsiteY59-7166" fmla="*/ 5486739 h 6248398"/>
              <a:gd name="connsiteX60-7167" fmla="*/ 9628722 w 15811497"/>
              <a:gd name="connsiteY60-7168" fmla="*/ 5502693 h 6248398"/>
              <a:gd name="connsiteX61-7169" fmla="*/ 9568273 w 15811497"/>
              <a:gd name="connsiteY61-7170" fmla="*/ 5583530 h 6248398"/>
              <a:gd name="connsiteX62-7171" fmla="*/ 9535504 w 15811497"/>
              <a:gd name="connsiteY62-7172" fmla="*/ 5637470 h 6248398"/>
              <a:gd name="connsiteX63-7173" fmla="*/ 9535505 w 15811497"/>
              <a:gd name="connsiteY63-7174" fmla="*/ 5637470 h 6248398"/>
              <a:gd name="connsiteX64-7175" fmla="*/ 9568273 w 15811497"/>
              <a:gd name="connsiteY64-7176" fmla="*/ 5583531 h 6248398"/>
              <a:gd name="connsiteX65-7177" fmla="*/ 9628722 w 15811497"/>
              <a:gd name="connsiteY65-7178" fmla="*/ 5502694 h 6248398"/>
              <a:gd name="connsiteX66-7179" fmla="*/ 9563485 w 15811497"/>
              <a:gd name="connsiteY66-7180" fmla="*/ 5610078 h 6248398"/>
              <a:gd name="connsiteX67-7181" fmla="*/ 9542221 w 15811497"/>
              <a:gd name="connsiteY67-7182" fmla="*/ 5638514 h 6248398"/>
              <a:gd name="connsiteX68-7183" fmla="*/ 9504352 w 15811497"/>
              <a:gd name="connsiteY68-7184" fmla="*/ 5689156 h 6248398"/>
              <a:gd name="connsiteX69-7185" fmla="*/ 9480140 w 15811497"/>
              <a:gd name="connsiteY69-7186" fmla="*/ 5721533 h 6248398"/>
              <a:gd name="connsiteX70-7187" fmla="*/ 8362947 w 15811497"/>
              <a:gd name="connsiteY70-7188" fmla="*/ 6248398 h 6248398"/>
              <a:gd name="connsiteX71-7189" fmla="*/ 7028922 w 15811497"/>
              <a:gd name="connsiteY71-7190" fmla="*/ 5364147 h 6248398"/>
              <a:gd name="connsiteX72-7191" fmla="*/ 6990513 w 15811497"/>
              <a:gd name="connsiteY72-7192" fmla="*/ 5259205 h 6248398"/>
              <a:gd name="connsiteX73-7193" fmla="*/ 6990512 w 15811497"/>
              <a:gd name="connsiteY73-7194" fmla="*/ 5259199 h 6248398"/>
              <a:gd name="connsiteX74-7195" fmla="*/ 6983676 w 15811497"/>
              <a:gd name="connsiteY74-7196" fmla="*/ 5240519 h 6248398"/>
              <a:gd name="connsiteX75-7197" fmla="*/ 6983673 w 15811497"/>
              <a:gd name="connsiteY75-7198" fmla="*/ 5240519 h 6248398"/>
              <a:gd name="connsiteX76-7199" fmla="*/ 6980236 w 15811497"/>
              <a:gd name="connsiteY76-7200" fmla="*/ 5231130 h 6248398"/>
              <a:gd name="connsiteX77-7201" fmla="*/ 6978859 w 15811497"/>
              <a:gd name="connsiteY77-7202" fmla="*/ 5225774 h 6248398"/>
              <a:gd name="connsiteX78-7203" fmla="*/ 6984291 w 15811497"/>
              <a:gd name="connsiteY78-7204" fmla="*/ 5240614 h 6248398"/>
              <a:gd name="connsiteX79-7205" fmla="*/ 6984292 w 15811497"/>
              <a:gd name="connsiteY79-7206" fmla="*/ 5240614 h 6248398"/>
              <a:gd name="connsiteX80-7207" fmla="*/ 6978860 w 15811497"/>
              <a:gd name="connsiteY80-7208" fmla="*/ 5225773 h 6248398"/>
              <a:gd name="connsiteX81-7209" fmla="*/ 6944562 w 15811497"/>
              <a:gd name="connsiteY81-7210" fmla="*/ 5092380 h 6248398"/>
              <a:gd name="connsiteX82-7211" fmla="*/ 6924183 w 15811497"/>
              <a:gd name="connsiteY82-7212" fmla="*/ 4890225 h 6248398"/>
              <a:gd name="connsiteX83-7213" fmla="*/ 6924182 w 15811497"/>
              <a:gd name="connsiteY83-7214" fmla="*/ 4890225 h 6248398"/>
              <a:gd name="connsiteX84-7215" fmla="*/ 6944561 w 15811497"/>
              <a:gd name="connsiteY84-7216" fmla="*/ 5092380 h 6248398"/>
              <a:gd name="connsiteX85-7217" fmla="*/ 6978860 w 15811497"/>
              <a:gd name="connsiteY85-7218" fmla="*/ 5225773 h 6248398"/>
              <a:gd name="connsiteX86-7219" fmla="*/ 6948299 w 15811497"/>
              <a:gd name="connsiteY86-7220" fmla="*/ 5142273 h 6248398"/>
              <a:gd name="connsiteX87-7221" fmla="*/ 5829297 w 15811497"/>
              <a:gd name="connsiteY87-7222" fmla="*/ 4400549 h 6248398"/>
              <a:gd name="connsiteX88-7223" fmla="*/ 5056802 w 15811497"/>
              <a:gd name="connsiteY88-7224" fmla="*/ 4677867 h 6248398"/>
              <a:gd name="connsiteX89-7225" fmla="*/ 5022517 w 15811497"/>
              <a:gd name="connsiteY89-7226" fmla="*/ 4709027 h 6248398"/>
              <a:gd name="connsiteX90-7227" fmla="*/ 5022515 w 15811497"/>
              <a:gd name="connsiteY90-7228" fmla="*/ 4709029 h 6248398"/>
              <a:gd name="connsiteX91-7229" fmla="*/ 5022510 w 15811497"/>
              <a:gd name="connsiteY91-7230" fmla="*/ 4709033 h 6248398"/>
              <a:gd name="connsiteX92-7231" fmla="*/ 4924198 w 15811497"/>
              <a:gd name="connsiteY92-7232" fmla="*/ 4840507 h 6248398"/>
              <a:gd name="connsiteX93-7233" fmla="*/ 4914898 w 15811497"/>
              <a:gd name="connsiteY93-7234" fmla="*/ 4838698 h 6248398"/>
              <a:gd name="connsiteX94-7235" fmla="*/ 4914898 w 15811497"/>
              <a:gd name="connsiteY94-7236" fmla="*/ 4838699 h 6248398"/>
              <a:gd name="connsiteX95-7237" fmla="*/ 4924199 w 15811497"/>
              <a:gd name="connsiteY95-7238" fmla="*/ 4840508 h 6248398"/>
              <a:gd name="connsiteX96-7239" fmla="*/ 4893736 w 15811497"/>
              <a:gd name="connsiteY96-7240" fmla="*/ 4881247 h 6248398"/>
              <a:gd name="connsiteX97-7241" fmla="*/ 4778482 w 15811497"/>
              <a:gd name="connsiteY97-7242" fmla="*/ 5008058 h 6248398"/>
              <a:gd name="connsiteX98-7243" fmla="*/ 4778482 w 15811497"/>
              <a:gd name="connsiteY98-7244" fmla="*/ 5008057 h 6248398"/>
              <a:gd name="connsiteX99-7245" fmla="*/ 4715455 w 15811497"/>
              <a:gd name="connsiteY99-7246" fmla="*/ 5077404 h 6248398"/>
              <a:gd name="connsiteX100-7247" fmla="*/ 2762249 w 15811497"/>
              <a:gd name="connsiteY100-7248" fmla="*/ 5886448 h 6248398"/>
              <a:gd name="connsiteX101-7249" fmla="*/ 0 w 15811497"/>
              <a:gd name="connsiteY101-7250" fmla="*/ 3124198 h 6248398"/>
              <a:gd name="connsiteX102-7251" fmla="*/ 2762249 w 15811497"/>
              <a:gd name="connsiteY102-7252" fmla="*/ 361949 h 6248398"/>
              <a:gd name="connsiteX103-7253" fmla="*/ 4078902 w 15811497"/>
              <a:gd name="connsiteY103-7254" fmla="*/ 695338 h 6248398"/>
              <a:gd name="connsiteX104-7255" fmla="*/ 4261443 w 15811497"/>
              <a:gd name="connsiteY104-7256" fmla="*/ 806235 h 6248398"/>
              <a:gd name="connsiteX105-7257" fmla="*/ 4409044 w 15811497"/>
              <a:gd name="connsiteY105-7258" fmla="*/ 910268 h 6248398"/>
              <a:gd name="connsiteX106-7259" fmla="*/ 4612477 w 15811497"/>
              <a:gd name="connsiteY106-7260" fmla="*/ 1077402 h 6248398"/>
              <a:gd name="connsiteX107-7261" fmla="*/ 4612478 w 15811497"/>
              <a:gd name="connsiteY107-7262" fmla="*/ 1077403 h 6248398"/>
              <a:gd name="connsiteX108-7263" fmla="*/ 4715454 w 15811497"/>
              <a:gd name="connsiteY108-7264" fmla="*/ 1170993 h 6248398"/>
              <a:gd name="connsiteX109-7265" fmla="*/ 4701725 w 15811497"/>
              <a:gd name="connsiteY109-7266" fmla="*/ 1120394 h 6248398"/>
              <a:gd name="connsiteX110-7267" fmla="*/ 5191122 w 15811497"/>
              <a:gd name="connsiteY110-7268" fmla="*/ 1219199 h 6248398"/>
              <a:gd name="connsiteX111-7269" fmla="*/ 6161317 w 15811497"/>
              <a:gd name="connsiteY111-7270" fmla="*/ 761659 h 6248398"/>
              <a:gd name="connsiteX112-7271" fmla="*/ 6224019 w 15811497"/>
              <a:gd name="connsiteY112-7272" fmla="*/ 677808 h 6248398"/>
              <a:gd name="connsiteX113-7273" fmla="*/ 6175489 w 15811497"/>
              <a:gd name="connsiteY113-7274" fmla="*/ 757691 h 6248398"/>
              <a:gd name="connsiteX114-7275" fmla="*/ 6175489 w 15811497"/>
              <a:gd name="connsiteY114-7276" fmla="*/ 757692 h 6248398"/>
              <a:gd name="connsiteX115-7277" fmla="*/ 6224020 w 15811497"/>
              <a:gd name="connsiteY115-7278" fmla="*/ 677809 h 6248398"/>
              <a:gd name="connsiteX116-7279" fmla="*/ 6233696 w 15811497"/>
              <a:gd name="connsiteY116-7280" fmla="*/ 664869 h 6248398"/>
              <a:gd name="connsiteX117-7281" fmla="*/ 6252611 w 15811497"/>
              <a:gd name="connsiteY117-7282" fmla="*/ 633734 h 6248398"/>
              <a:gd name="connsiteX118-7283" fmla="*/ 6252610 w 15811497"/>
              <a:gd name="connsiteY118-7284" fmla="*/ 633734 h 6248398"/>
              <a:gd name="connsiteX119-7285" fmla="*/ 6233696 w 15811497"/>
              <a:gd name="connsiteY119-7286" fmla="*/ 664868 h 6248398"/>
              <a:gd name="connsiteX120-7287" fmla="*/ 6224019 w 15811497"/>
              <a:gd name="connsiteY120-7288" fmla="*/ 677808 h 6248398"/>
              <a:gd name="connsiteX121-7289" fmla="*/ 6248008 w 15811497"/>
              <a:gd name="connsiteY121-7290" fmla="*/ 638320 h 6248398"/>
              <a:gd name="connsiteX122-7291" fmla="*/ 6251291 w 15811497"/>
              <a:gd name="connsiteY122-7292" fmla="*/ 633930 h 6248398"/>
              <a:gd name="connsiteX123-7293" fmla="*/ 6251293 w 15811497"/>
              <a:gd name="connsiteY123-7294" fmla="*/ 633929 h 6248398"/>
              <a:gd name="connsiteX124-7295" fmla="*/ 6257683 w 15811497"/>
              <a:gd name="connsiteY124-7296" fmla="*/ 625384 h 6248398"/>
              <a:gd name="connsiteX125-7297" fmla="*/ 6257686 w 15811497"/>
              <a:gd name="connsiteY125-7298" fmla="*/ 625380 h 6248398"/>
              <a:gd name="connsiteX126-7299" fmla="*/ 6331355 w 15811497"/>
              <a:gd name="connsiteY126-7300" fmla="*/ 526865 h 6248398"/>
              <a:gd name="connsiteX127-7301" fmla="*/ 7448548 w 15811497"/>
              <a:gd name="connsiteY127-7302" fmla="*/ 0 h 6248398"/>
              <a:gd name="connsiteX0-7303" fmla="*/ 11209760 w 15811497"/>
              <a:gd name="connsiteY0-7304" fmla="*/ 5180760 h 6248398"/>
              <a:gd name="connsiteX1-7305" fmla="*/ 11210150 w 15811497"/>
              <a:gd name="connsiteY1-7306" fmla="*/ 5180948 h 6248398"/>
              <a:gd name="connsiteX2-7307" fmla="*/ 11313815 w 15811497"/>
              <a:gd name="connsiteY2-7308" fmla="*/ 5243926 h 6248398"/>
              <a:gd name="connsiteX3-7309" fmla="*/ 11369911 w 15811497"/>
              <a:gd name="connsiteY3-7310" fmla="*/ 5285874 h 6248398"/>
              <a:gd name="connsiteX4-7311" fmla="*/ 11410606 w 15811497"/>
              <a:gd name="connsiteY4-7312" fmla="*/ 5316305 h 6248398"/>
              <a:gd name="connsiteX5-7313" fmla="*/ 11499892 w 15811497"/>
              <a:gd name="connsiteY5-7314" fmla="*/ 5397454 h 6248398"/>
              <a:gd name="connsiteX6-7315" fmla="*/ 11528781 w 15811497"/>
              <a:gd name="connsiteY6-7316" fmla="*/ 5429240 h 6248398"/>
              <a:gd name="connsiteX7-7317" fmla="*/ 11504846 w 15811497"/>
              <a:gd name="connsiteY7-7318" fmla="*/ 5414699 h 6248398"/>
              <a:gd name="connsiteX8-7319" fmla="*/ 11371717 w 15811497"/>
              <a:gd name="connsiteY8-7320" fmla="*/ 5315148 h 6248398"/>
              <a:gd name="connsiteX9-7321" fmla="*/ 11292198 w 15811497"/>
              <a:gd name="connsiteY9-7322" fmla="*/ 5255685 h 6248398"/>
              <a:gd name="connsiteX10-7323" fmla="*/ 11209760 w 15811497"/>
              <a:gd name="connsiteY10-7324" fmla="*/ 5180760 h 6248398"/>
              <a:gd name="connsiteX11-7325" fmla="*/ 4892179 w 15811497"/>
              <a:gd name="connsiteY11-7326" fmla="*/ 4842491 h 6248398"/>
              <a:gd name="connsiteX12-7327" fmla="*/ 4892178 w 15811497"/>
              <a:gd name="connsiteY12-7328" fmla="*/ 4842492 h 6248398"/>
              <a:gd name="connsiteX13-7329" fmla="*/ 4885192 w 15811497"/>
              <a:gd name="connsiteY13-7330" fmla="*/ 4851834 h 6248398"/>
              <a:gd name="connsiteX14-7331" fmla="*/ 4892179 w 15811497"/>
              <a:gd name="connsiteY14-7332" fmla="*/ 4842491 h 6248398"/>
              <a:gd name="connsiteX15-7333" fmla="*/ 7448548 w 15811497"/>
              <a:gd name="connsiteY15-7334" fmla="*/ 0 h 6248398"/>
              <a:gd name="connsiteX16-7335" fmla="*/ 8721604 w 15811497"/>
              <a:gd name="connsiteY16-7336" fmla="*/ 757692 h 6248398"/>
              <a:gd name="connsiteX17-7337" fmla="*/ 8890522 w 15811497"/>
              <a:gd name="connsiteY17-7338" fmla="*/ 1193234 h 6248398"/>
              <a:gd name="connsiteX18-7339" fmla="*/ 9958384 w 15811497"/>
              <a:gd name="connsiteY18-7340" fmla="*/ 1828798 h 6248398"/>
              <a:gd name="connsiteX19-7341" fmla="*/ 10895504 w 15811497"/>
              <a:gd name="connsiteY19-7342" fmla="*/ 1386857 h 6248398"/>
              <a:gd name="connsiteX20-7343" fmla="*/ 10927290 w 15811497"/>
              <a:gd name="connsiteY20-7344" fmla="*/ 1344350 h 6248398"/>
              <a:gd name="connsiteX21-7345" fmla="*/ 10936907 w 15811497"/>
              <a:gd name="connsiteY21-7346" fmla="*/ 1346082 h 6248398"/>
              <a:gd name="connsiteX22-7347" fmla="*/ 10917759 w 15811497"/>
              <a:gd name="connsiteY22-7348" fmla="*/ 1367151 h 6248398"/>
              <a:gd name="connsiteX23-7349" fmla="*/ 10545015 w 15811497"/>
              <a:gd name="connsiteY23-7350" fmla="*/ 1956940 h 6248398"/>
              <a:gd name="connsiteX24-7351" fmla="*/ 10521911 w 15811497"/>
              <a:gd name="connsiteY24-7352" fmla="*/ 2012524 h 6248398"/>
              <a:gd name="connsiteX25-7353" fmla="*/ 10521913 w 15811497"/>
              <a:gd name="connsiteY25-7354" fmla="*/ 2012521 h 6248398"/>
              <a:gd name="connsiteX26-7355" fmla="*/ 10545016 w 15811497"/>
              <a:gd name="connsiteY26-7356" fmla="*/ 1956940 h 6248398"/>
              <a:gd name="connsiteX27-7357" fmla="*/ 10917760 w 15811497"/>
              <a:gd name="connsiteY27-7358" fmla="*/ 1367152 h 6248398"/>
              <a:gd name="connsiteX28-7359" fmla="*/ 10936908 w 15811497"/>
              <a:gd name="connsiteY28-7360" fmla="*/ 1346084 h 6248398"/>
              <a:gd name="connsiteX29-7361" fmla="*/ 10972797 w 15811497"/>
              <a:gd name="connsiteY29-7362" fmla="*/ 1352550 h 6248398"/>
              <a:gd name="connsiteX30-7363" fmla="*/ 11002341 w 15811497"/>
              <a:gd name="connsiteY30-7364" fmla="*/ 1645177 h 6248398"/>
              <a:gd name="connsiteX31-7365" fmla="*/ 11002341 w 15811497"/>
              <a:gd name="connsiteY31-7366" fmla="*/ 1645177 h 6248398"/>
              <a:gd name="connsiteX32-7367" fmla="*/ 10972797 w 15811497"/>
              <a:gd name="connsiteY32-7368" fmla="*/ 1352549 h 6248398"/>
              <a:gd name="connsiteX33-7369" fmla="*/ 10936908 w 15811497"/>
              <a:gd name="connsiteY33-7370" fmla="*/ 1346083 h 6248398"/>
              <a:gd name="connsiteX34-7371" fmla="*/ 11096041 w 15811497"/>
              <a:gd name="connsiteY34-7372" fmla="*/ 1170993 h 6248398"/>
              <a:gd name="connsiteX35-7373" fmla="*/ 13049247 w 15811497"/>
              <a:gd name="connsiteY35-7374" fmla="*/ 361949 h 6248398"/>
              <a:gd name="connsiteX36-7375" fmla="*/ 15811497 w 15811497"/>
              <a:gd name="connsiteY36-7376" fmla="*/ 3124198 h 6248398"/>
              <a:gd name="connsiteX37-7377" fmla="*/ 13049247 w 15811497"/>
              <a:gd name="connsiteY37-7378" fmla="*/ 5886448 h 6248398"/>
              <a:gd name="connsiteX38-7379" fmla="*/ 11732594 w 15811497"/>
              <a:gd name="connsiteY38-7380" fmla="*/ 5553059 h 6248398"/>
              <a:gd name="connsiteX39-7381" fmla="*/ 11528782 w 15811497"/>
              <a:gd name="connsiteY39-7382" fmla="*/ 5429240 h 6248398"/>
              <a:gd name="connsiteX40-7383" fmla="*/ 11499893 w 15811497"/>
              <a:gd name="connsiteY40-7384" fmla="*/ 5397454 h 6248398"/>
              <a:gd name="connsiteX41-7385" fmla="*/ 11410607 w 15811497"/>
              <a:gd name="connsiteY41-7386" fmla="*/ 5316305 h 6248398"/>
              <a:gd name="connsiteX42-7387" fmla="*/ 11369912 w 15811497"/>
              <a:gd name="connsiteY42-7388" fmla="*/ 5285874 h 6248398"/>
              <a:gd name="connsiteX43-7389" fmla="*/ 11355656 w 15811497"/>
              <a:gd name="connsiteY43-7390" fmla="*/ 5144675 h 6248398"/>
              <a:gd name="connsiteX44-7391" fmla="*/ 11355656 w 15811497"/>
              <a:gd name="connsiteY44-7392" fmla="*/ 5144675 h 6248398"/>
              <a:gd name="connsiteX45-7393" fmla="*/ 11369912 w 15811497"/>
              <a:gd name="connsiteY45-7394" fmla="*/ 5285874 h 6248398"/>
              <a:gd name="connsiteX46-7395" fmla="*/ 11313816 w 15811497"/>
              <a:gd name="connsiteY46-7396" fmla="*/ 5243926 h 6248398"/>
              <a:gd name="connsiteX47-7397" fmla="*/ 11210151 w 15811497"/>
              <a:gd name="connsiteY47-7398" fmla="*/ 5180948 h 6248398"/>
              <a:gd name="connsiteX48-7399" fmla="*/ 11209761 w 15811497"/>
              <a:gd name="connsiteY48-7400" fmla="*/ 5180760 h 6248398"/>
              <a:gd name="connsiteX49-7401" fmla="*/ 11096041 w 15811497"/>
              <a:gd name="connsiteY49-7402" fmla="*/ 5077404 h 6248398"/>
              <a:gd name="connsiteX50-7403" fmla="*/ 11063094 w 15811497"/>
              <a:gd name="connsiteY50-7404" fmla="*/ 5041153 h 6248398"/>
              <a:gd name="connsiteX51-7405" fmla="*/ 11063091 w 15811497"/>
              <a:gd name="connsiteY51-7406" fmla="*/ 5041152 h 6248398"/>
              <a:gd name="connsiteX52-7407" fmla="*/ 11096040 w 15811497"/>
              <a:gd name="connsiteY52-7408" fmla="*/ 5077404 h 6248398"/>
              <a:gd name="connsiteX53-7409" fmla="*/ 11209760 w 15811497"/>
              <a:gd name="connsiteY53-7410" fmla="*/ 5180760 h 6248398"/>
              <a:gd name="connsiteX54-7411" fmla="*/ 11100244 w 15811497"/>
              <a:gd name="connsiteY54-7412" fmla="*/ 5128004 h 6248398"/>
              <a:gd name="connsiteX55-7413" fmla="*/ 10610846 w 15811497"/>
              <a:gd name="connsiteY55-7414" fmla="*/ 5029199 h 6248398"/>
              <a:gd name="connsiteX56-7415" fmla="*/ 9640652 w 15811497"/>
              <a:gd name="connsiteY56-7416" fmla="*/ 5486739 h 6248398"/>
              <a:gd name="connsiteX57-7417" fmla="*/ 9628722 w 15811497"/>
              <a:gd name="connsiteY57-7418" fmla="*/ 5502693 h 6248398"/>
              <a:gd name="connsiteX58-7419" fmla="*/ 9568273 w 15811497"/>
              <a:gd name="connsiteY58-7420" fmla="*/ 5583530 h 6248398"/>
              <a:gd name="connsiteX59-7421" fmla="*/ 9535504 w 15811497"/>
              <a:gd name="connsiteY59-7422" fmla="*/ 5637470 h 6248398"/>
              <a:gd name="connsiteX60-7423" fmla="*/ 9535505 w 15811497"/>
              <a:gd name="connsiteY60-7424" fmla="*/ 5637470 h 6248398"/>
              <a:gd name="connsiteX61-7425" fmla="*/ 9568273 w 15811497"/>
              <a:gd name="connsiteY61-7426" fmla="*/ 5583531 h 6248398"/>
              <a:gd name="connsiteX62-7427" fmla="*/ 9628722 w 15811497"/>
              <a:gd name="connsiteY62-7428" fmla="*/ 5502694 h 6248398"/>
              <a:gd name="connsiteX63-7429" fmla="*/ 9563485 w 15811497"/>
              <a:gd name="connsiteY63-7430" fmla="*/ 5610078 h 6248398"/>
              <a:gd name="connsiteX64-7431" fmla="*/ 9542221 w 15811497"/>
              <a:gd name="connsiteY64-7432" fmla="*/ 5638514 h 6248398"/>
              <a:gd name="connsiteX65-7433" fmla="*/ 9504352 w 15811497"/>
              <a:gd name="connsiteY65-7434" fmla="*/ 5689156 h 6248398"/>
              <a:gd name="connsiteX66-7435" fmla="*/ 9480140 w 15811497"/>
              <a:gd name="connsiteY66-7436" fmla="*/ 5721533 h 6248398"/>
              <a:gd name="connsiteX67-7437" fmla="*/ 8362947 w 15811497"/>
              <a:gd name="connsiteY67-7438" fmla="*/ 6248398 h 6248398"/>
              <a:gd name="connsiteX68-7439" fmla="*/ 7028922 w 15811497"/>
              <a:gd name="connsiteY68-7440" fmla="*/ 5364147 h 6248398"/>
              <a:gd name="connsiteX69-7441" fmla="*/ 6990513 w 15811497"/>
              <a:gd name="connsiteY69-7442" fmla="*/ 5259205 h 6248398"/>
              <a:gd name="connsiteX70-7443" fmla="*/ 6990512 w 15811497"/>
              <a:gd name="connsiteY70-7444" fmla="*/ 5259199 h 6248398"/>
              <a:gd name="connsiteX71-7445" fmla="*/ 6983676 w 15811497"/>
              <a:gd name="connsiteY71-7446" fmla="*/ 5240519 h 6248398"/>
              <a:gd name="connsiteX72-7447" fmla="*/ 6983673 w 15811497"/>
              <a:gd name="connsiteY72-7448" fmla="*/ 5240519 h 6248398"/>
              <a:gd name="connsiteX73-7449" fmla="*/ 6980236 w 15811497"/>
              <a:gd name="connsiteY73-7450" fmla="*/ 5231130 h 6248398"/>
              <a:gd name="connsiteX74-7451" fmla="*/ 6978859 w 15811497"/>
              <a:gd name="connsiteY74-7452" fmla="*/ 5225774 h 6248398"/>
              <a:gd name="connsiteX75-7453" fmla="*/ 6984291 w 15811497"/>
              <a:gd name="connsiteY75-7454" fmla="*/ 5240614 h 6248398"/>
              <a:gd name="connsiteX76-7455" fmla="*/ 6984292 w 15811497"/>
              <a:gd name="connsiteY76-7456" fmla="*/ 5240614 h 6248398"/>
              <a:gd name="connsiteX77-7457" fmla="*/ 6978860 w 15811497"/>
              <a:gd name="connsiteY77-7458" fmla="*/ 5225773 h 6248398"/>
              <a:gd name="connsiteX78-7459" fmla="*/ 6944562 w 15811497"/>
              <a:gd name="connsiteY78-7460" fmla="*/ 5092380 h 6248398"/>
              <a:gd name="connsiteX79-7461" fmla="*/ 6924183 w 15811497"/>
              <a:gd name="connsiteY79-7462" fmla="*/ 4890225 h 6248398"/>
              <a:gd name="connsiteX80-7463" fmla="*/ 6924182 w 15811497"/>
              <a:gd name="connsiteY80-7464" fmla="*/ 4890225 h 6248398"/>
              <a:gd name="connsiteX81-7465" fmla="*/ 6944561 w 15811497"/>
              <a:gd name="connsiteY81-7466" fmla="*/ 5092380 h 6248398"/>
              <a:gd name="connsiteX82-7467" fmla="*/ 6978860 w 15811497"/>
              <a:gd name="connsiteY82-7468" fmla="*/ 5225773 h 6248398"/>
              <a:gd name="connsiteX83-7469" fmla="*/ 6948299 w 15811497"/>
              <a:gd name="connsiteY83-7470" fmla="*/ 5142273 h 6248398"/>
              <a:gd name="connsiteX84-7471" fmla="*/ 5829297 w 15811497"/>
              <a:gd name="connsiteY84-7472" fmla="*/ 4400549 h 6248398"/>
              <a:gd name="connsiteX85-7473" fmla="*/ 5056802 w 15811497"/>
              <a:gd name="connsiteY85-7474" fmla="*/ 4677867 h 6248398"/>
              <a:gd name="connsiteX86-7475" fmla="*/ 5022517 w 15811497"/>
              <a:gd name="connsiteY86-7476" fmla="*/ 4709027 h 6248398"/>
              <a:gd name="connsiteX87-7477" fmla="*/ 5022515 w 15811497"/>
              <a:gd name="connsiteY87-7478" fmla="*/ 4709029 h 6248398"/>
              <a:gd name="connsiteX88-7479" fmla="*/ 5022510 w 15811497"/>
              <a:gd name="connsiteY88-7480" fmla="*/ 4709033 h 6248398"/>
              <a:gd name="connsiteX89-7481" fmla="*/ 4924198 w 15811497"/>
              <a:gd name="connsiteY89-7482" fmla="*/ 4840507 h 6248398"/>
              <a:gd name="connsiteX90-7483" fmla="*/ 4914898 w 15811497"/>
              <a:gd name="connsiteY90-7484" fmla="*/ 4838698 h 6248398"/>
              <a:gd name="connsiteX91-7485" fmla="*/ 4914898 w 15811497"/>
              <a:gd name="connsiteY91-7486" fmla="*/ 4838699 h 6248398"/>
              <a:gd name="connsiteX92-7487" fmla="*/ 4924199 w 15811497"/>
              <a:gd name="connsiteY92-7488" fmla="*/ 4840508 h 6248398"/>
              <a:gd name="connsiteX93-7489" fmla="*/ 4893736 w 15811497"/>
              <a:gd name="connsiteY93-7490" fmla="*/ 4881247 h 6248398"/>
              <a:gd name="connsiteX94-7491" fmla="*/ 4778482 w 15811497"/>
              <a:gd name="connsiteY94-7492" fmla="*/ 5008058 h 6248398"/>
              <a:gd name="connsiteX95-7493" fmla="*/ 4778482 w 15811497"/>
              <a:gd name="connsiteY95-7494" fmla="*/ 5008057 h 6248398"/>
              <a:gd name="connsiteX96-7495" fmla="*/ 4715455 w 15811497"/>
              <a:gd name="connsiteY96-7496" fmla="*/ 5077404 h 6248398"/>
              <a:gd name="connsiteX97-7497" fmla="*/ 2762249 w 15811497"/>
              <a:gd name="connsiteY97-7498" fmla="*/ 5886448 h 6248398"/>
              <a:gd name="connsiteX98-7499" fmla="*/ 0 w 15811497"/>
              <a:gd name="connsiteY98-7500" fmla="*/ 3124198 h 6248398"/>
              <a:gd name="connsiteX99-7501" fmla="*/ 2762249 w 15811497"/>
              <a:gd name="connsiteY99-7502" fmla="*/ 361949 h 6248398"/>
              <a:gd name="connsiteX100-7503" fmla="*/ 4078902 w 15811497"/>
              <a:gd name="connsiteY100-7504" fmla="*/ 695338 h 6248398"/>
              <a:gd name="connsiteX101-7505" fmla="*/ 4261443 w 15811497"/>
              <a:gd name="connsiteY101-7506" fmla="*/ 806235 h 6248398"/>
              <a:gd name="connsiteX102-7507" fmla="*/ 4409044 w 15811497"/>
              <a:gd name="connsiteY102-7508" fmla="*/ 910268 h 6248398"/>
              <a:gd name="connsiteX103-7509" fmla="*/ 4612477 w 15811497"/>
              <a:gd name="connsiteY103-7510" fmla="*/ 1077402 h 6248398"/>
              <a:gd name="connsiteX104-7511" fmla="*/ 4612478 w 15811497"/>
              <a:gd name="connsiteY104-7512" fmla="*/ 1077403 h 6248398"/>
              <a:gd name="connsiteX105-7513" fmla="*/ 4715454 w 15811497"/>
              <a:gd name="connsiteY105-7514" fmla="*/ 1170993 h 6248398"/>
              <a:gd name="connsiteX106-7515" fmla="*/ 4701725 w 15811497"/>
              <a:gd name="connsiteY106-7516" fmla="*/ 1120394 h 6248398"/>
              <a:gd name="connsiteX107-7517" fmla="*/ 5191122 w 15811497"/>
              <a:gd name="connsiteY107-7518" fmla="*/ 1219199 h 6248398"/>
              <a:gd name="connsiteX108-7519" fmla="*/ 6161317 w 15811497"/>
              <a:gd name="connsiteY108-7520" fmla="*/ 761659 h 6248398"/>
              <a:gd name="connsiteX109-7521" fmla="*/ 6224019 w 15811497"/>
              <a:gd name="connsiteY109-7522" fmla="*/ 677808 h 6248398"/>
              <a:gd name="connsiteX110-7523" fmla="*/ 6175489 w 15811497"/>
              <a:gd name="connsiteY110-7524" fmla="*/ 757691 h 6248398"/>
              <a:gd name="connsiteX111-7525" fmla="*/ 6175489 w 15811497"/>
              <a:gd name="connsiteY111-7526" fmla="*/ 757692 h 6248398"/>
              <a:gd name="connsiteX112-7527" fmla="*/ 6224020 w 15811497"/>
              <a:gd name="connsiteY112-7528" fmla="*/ 677809 h 6248398"/>
              <a:gd name="connsiteX113-7529" fmla="*/ 6233696 w 15811497"/>
              <a:gd name="connsiteY113-7530" fmla="*/ 664869 h 6248398"/>
              <a:gd name="connsiteX114-7531" fmla="*/ 6252611 w 15811497"/>
              <a:gd name="connsiteY114-7532" fmla="*/ 633734 h 6248398"/>
              <a:gd name="connsiteX115-7533" fmla="*/ 6252610 w 15811497"/>
              <a:gd name="connsiteY115-7534" fmla="*/ 633734 h 6248398"/>
              <a:gd name="connsiteX116-7535" fmla="*/ 6233696 w 15811497"/>
              <a:gd name="connsiteY116-7536" fmla="*/ 664868 h 6248398"/>
              <a:gd name="connsiteX117-7537" fmla="*/ 6224019 w 15811497"/>
              <a:gd name="connsiteY117-7538" fmla="*/ 677808 h 6248398"/>
              <a:gd name="connsiteX118-7539" fmla="*/ 6248008 w 15811497"/>
              <a:gd name="connsiteY118-7540" fmla="*/ 638320 h 6248398"/>
              <a:gd name="connsiteX119-7541" fmla="*/ 6251291 w 15811497"/>
              <a:gd name="connsiteY119-7542" fmla="*/ 633930 h 6248398"/>
              <a:gd name="connsiteX120-7543" fmla="*/ 6251293 w 15811497"/>
              <a:gd name="connsiteY120-7544" fmla="*/ 633929 h 6248398"/>
              <a:gd name="connsiteX121-7545" fmla="*/ 6257683 w 15811497"/>
              <a:gd name="connsiteY121-7546" fmla="*/ 625384 h 6248398"/>
              <a:gd name="connsiteX122-7547" fmla="*/ 6257686 w 15811497"/>
              <a:gd name="connsiteY122-7548" fmla="*/ 625380 h 6248398"/>
              <a:gd name="connsiteX123-7549" fmla="*/ 6331355 w 15811497"/>
              <a:gd name="connsiteY123-7550" fmla="*/ 526865 h 6248398"/>
              <a:gd name="connsiteX124-7551" fmla="*/ 7448548 w 15811497"/>
              <a:gd name="connsiteY124-7552" fmla="*/ 0 h 6248398"/>
              <a:gd name="connsiteX0-7553" fmla="*/ 11209760 w 15811497"/>
              <a:gd name="connsiteY0-7554" fmla="*/ 5180760 h 6248398"/>
              <a:gd name="connsiteX1-7555" fmla="*/ 11210150 w 15811497"/>
              <a:gd name="connsiteY1-7556" fmla="*/ 5180948 h 6248398"/>
              <a:gd name="connsiteX2-7557" fmla="*/ 11313815 w 15811497"/>
              <a:gd name="connsiteY2-7558" fmla="*/ 5243926 h 6248398"/>
              <a:gd name="connsiteX3-7559" fmla="*/ 11369911 w 15811497"/>
              <a:gd name="connsiteY3-7560" fmla="*/ 5285874 h 6248398"/>
              <a:gd name="connsiteX4-7561" fmla="*/ 11410606 w 15811497"/>
              <a:gd name="connsiteY4-7562" fmla="*/ 5316305 h 6248398"/>
              <a:gd name="connsiteX5-7563" fmla="*/ 11499892 w 15811497"/>
              <a:gd name="connsiteY5-7564" fmla="*/ 5397454 h 6248398"/>
              <a:gd name="connsiteX6-7565" fmla="*/ 11528781 w 15811497"/>
              <a:gd name="connsiteY6-7566" fmla="*/ 5429240 h 6248398"/>
              <a:gd name="connsiteX7-7567" fmla="*/ 11504846 w 15811497"/>
              <a:gd name="connsiteY7-7568" fmla="*/ 5414699 h 6248398"/>
              <a:gd name="connsiteX8-7569" fmla="*/ 11371717 w 15811497"/>
              <a:gd name="connsiteY8-7570" fmla="*/ 5315148 h 6248398"/>
              <a:gd name="connsiteX9-7571" fmla="*/ 11292198 w 15811497"/>
              <a:gd name="connsiteY9-7572" fmla="*/ 5255685 h 6248398"/>
              <a:gd name="connsiteX10-7573" fmla="*/ 11209760 w 15811497"/>
              <a:gd name="connsiteY10-7574" fmla="*/ 5180760 h 6248398"/>
              <a:gd name="connsiteX11-7575" fmla="*/ 4892179 w 15811497"/>
              <a:gd name="connsiteY11-7576" fmla="*/ 4842491 h 6248398"/>
              <a:gd name="connsiteX12-7577" fmla="*/ 4892178 w 15811497"/>
              <a:gd name="connsiteY12-7578" fmla="*/ 4842492 h 6248398"/>
              <a:gd name="connsiteX13-7579" fmla="*/ 4885192 w 15811497"/>
              <a:gd name="connsiteY13-7580" fmla="*/ 4851834 h 6248398"/>
              <a:gd name="connsiteX14-7581" fmla="*/ 4892179 w 15811497"/>
              <a:gd name="connsiteY14-7582" fmla="*/ 4842491 h 6248398"/>
              <a:gd name="connsiteX15-7583" fmla="*/ 7448548 w 15811497"/>
              <a:gd name="connsiteY15-7584" fmla="*/ 0 h 6248398"/>
              <a:gd name="connsiteX16-7585" fmla="*/ 8721604 w 15811497"/>
              <a:gd name="connsiteY16-7586" fmla="*/ 757692 h 6248398"/>
              <a:gd name="connsiteX17-7587" fmla="*/ 8890522 w 15811497"/>
              <a:gd name="connsiteY17-7588" fmla="*/ 1193234 h 6248398"/>
              <a:gd name="connsiteX18-7589" fmla="*/ 9958384 w 15811497"/>
              <a:gd name="connsiteY18-7590" fmla="*/ 1828798 h 6248398"/>
              <a:gd name="connsiteX19-7591" fmla="*/ 10895504 w 15811497"/>
              <a:gd name="connsiteY19-7592" fmla="*/ 1386857 h 6248398"/>
              <a:gd name="connsiteX20-7593" fmla="*/ 10927290 w 15811497"/>
              <a:gd name="connsiteY20-7594" fmla="*/ 1344350 h 6248398"/>
              <a:gd name="connsiteX21-7595" fmla="*/ 10936907 w 15811497"/>
              <a:gd name="connsiteY21-7596" fmla="*/ 1346082 h 6248398"/>
              <a:gd name="connsiteX22-7597" fmla="*/ 10917759 w 15811497"/>
              <a:gd name="connsiteY22-7598" fmla="*/ 1367151 h 6248398"/>
              <a:gd name="connsiteX23-7599" fmla="*/ 10545015 w 15811497"/>
              <a:gd name="connsiteY23-7600" fmla="*/ 1956940 h 6248398"/>
              <a:gd name="connsiteX24-7601" fmla="*/ 10521911 w 15811497"/>
              <a:gd name="connsiteY24-7602" fmla="*/ 2012524 h 6248398"/>
              <a:gd name="connsiteX25-7603" fmla="*/ 10521913 w 15811497"/>
              <a:gd name="connsiteY25-7604" fmla="*/ 2012521 h 6248398"/>
              <a:gd name="connsiteX26-7605" fmla="*/ 10917760 w 15811497"/>
              <a:gd name="connsiteY26-7606" fmla="*/ 1367152 h 6248398"/>
              <a:gd name="connsiteX27-7607" fmla="*/ 10936908 w 15811497"/>
              <a:gd name="connsiteY27-7608" fmla="*/ 1346084 h 6248398"/>
              <a:gd name="connsiteX28-7609" fmla="*/ 10972797 w 15811497"/>
              <a:gd name="connsiteY28-7610" fmla="*/ 1352550 h 6248398"/>
              <a:gd name="connsiteX29-7611" fmla="*/ 11002341 w 15811497"/>
              <a:gd name="connsiteY29-7612" fmla="*/ 1645177 h 6248398"/>
              <a:gd name="connsiteX30-7613" fmla="*/ 11002341 w 15811497"/>
              <a:gd name="connsiteY30-7614" fmla="*/ 1645177 h 6248398"/>
              <a:gd name="connsiteX31-7615" fmla="*/ 10972797 w 15811497"/>
              <a:gd name="connsiteY31-7616" fmla="*/ 1352549 h 6248398"/>
              <a:gd name="connsiteX32-7617" fmla="*/ 10936908 w 15811497"/>
              <a:gd name="connsiteY32-7618" fmla="*/ 1346083 h 6248398"/>
              <a:gd name="connsiteX33-7619" fmla="*/ 11096041 w 15811497"/>
              <a:gd name="connsiteY33-7620" fmla="*/ 1170993 h 6248398"/>
              <a:gd name="connsiteX34-7621" fmla="*/ 13049247 w 15811497"/>
              <a:gd name="connsiteY34-7622" fmla="*/ 361949 h 6248398"/>
              <a:gd name="connsiteX35-7623" fmla="*/ 15811497 w 15811497"/>
              <a:gd name="connsiteY35-7624" fmla="*/ 3124198 h 6248398"/>
              <a:gd name="connsiteX36-7625" fmla="*/ 13049247 w 15811497"/>
              <a:gd name="connsiteY36-7626" fmla="*/ 5886448 h 6248398"/>
              <a:gd name="connsiteX37-7627" fmla="*/ 11732594 w 15811497"/>
              <a:gd name="connsiteY37-7628" fmla="*/ 5553059 h 6248398"/>
              <a:gd name="connsiteX38-7629" fmla="*/ 11528782 w 15811497"/>
              <a:gd name="connsiteY38-7630" fmla="*/ 5429240 h 6248398"/>
              <a:gd name="connsiteX39-7631" fmla="*/ 11499893 w 15811497"/>
              <a:gd name="connsiteY39-7632" fmla="*/ 5397454 h 6248398"/>
              <a:gd name="connsiteX40-7633" fmla="*/ 11410607 w 15811497"/>
              <a:gd name="connsiteY40-7634" fmla="*/ 5316305 h 6248398"/>
              <a:gd name="connsiteX41-7635" fmla="*/ 11369912 w 15811497"/>
              <a:gd name="connsiteY41-7636" fmla="*/ 5285874 h 6248398"/>
              <a:gd name="connsiteX42-7637" fmla="*/ 11355656 w 15811497"/>
              <a:gd name="connsiteY42-7638" fmla="*/ 5144675 h 6248398"/>
              <a:gd name="connsiteX43-7639" fmla="*/ 11355656 w 15811497"/>
              <a:gd name="connsiteY43-7640" fmla="*/ 5144675 h 6248398"/>
              <a:gd name="connsiteX44-7641" fmla="*/ 11369912 w 15811497"/>
              <a:gd name="connsiteY44-7642" fmla="*/ 5285874 h 6248398"/>
              <a:gd name="connsiteX45-7643" fmla="*/ 11313816 w 15811497"/>
              <a:gd name="connsiteY45-7644" fmla="*/ 5243926 h 6248398"/>
              <a:gd name="connsiteX46-7645" fmla="*/ 11210151 w 15811497"/>
              <a:gd name="connsiteY46-7646" fmla="*/ 5180948 h 6248398"/>
              <a:gd name="connsiteX47-7647" fmla="*/ 11209761 w 15811497"/>
              <a:gd name="connsiteY47-7648" fmla="*/ 5180760 h 6248398"/>
              <a:gd name="connsiteX48-7649" fmla="*/ 11096041 w 15811497"/>
              <a:gd name="connsiteY48-7650" fmla="*/ 5077404 h 6248398"/>
              <a:gd name="connsiteX49-7651" fmla="*/ 11063094 w 15811497"/>
              <a:gd name="connsiteY49-7652" fmla="*/ 5041153 h 6248398"/>
              <a:gd name="connsiteX50-7653" fmla="*/ 11063091 w 15811497"/>
              <a:gd name="connsiteY50-7654" fmla="*/ 5041152 h 6248398"/>
              <a:gd name="connsiteX51-7655" fmla="*/ 11096040 w 15811497"/>
              <a:gd name="connsiteY51-7656" fmla="*/ 5077404 h 6248398"/>
              <a:gd name="connsiteX52-7657" fmla="*/ 11209760 w 15811497"/>
              <a:gd name="connsiteY52-7658" fmla="*/ 5180760 h 6248398"/>
              <a:gd name="connsiteX53-7659" fmla="*/ 11100244 w 15811497"/>
              <a:gd name="connsiteY53-7660" fmla="*/ 5128004 h 6248398"/>
              <a:gd name="connsiteX54-7661" fmla="*/ 10610846 w 15811497"/>
              <a:gd name="connsiteY54-7662" fmla="*/ 5029199 h 6248398"/>
              <a:gd name="connsiteX55-7663" fmla="*/ 9640652 w 15811497"/>
              <a:gd name="connsiteY55-7664" fmla="*/ 5486739 h 6248398"/>
              <a:gd name="connsiteX56-7665" fmla="*/ 9628722 w 15811497"/>
              <a:gd name="connsiteY56-7666" fmla="*/ 5502693 h 6248398"/>
              <a:gd name="connsiteX57-7667" fmla="*/ 9568273 w 15811497"/>
              <a:gd name="connsiteY57-7668" fmla="*/ 5583530 h 6248398"/>
              <a:gd name="connsiteX58-7669" fmla="*/ 9535504 w 15811497"/>
              <a:gd name="connsiteY58-7670" fmla="*/ 5637470 h 6248398"/>
              <a:gd name="connsiteX59-7671" fmla="*/ 9535505 w 15811497"/>
              <a:gd name="connsiteY59-7672" fmla="*/ 5637470 h 6248398"/>
              <a:gd name="connsiteX60-7673" fmla="*/ 9568273 w 15811497"/>
              <a:gd name="connsiteY60-7674" fmla="*/ 5583531 h 6248398"/>
              <a:gd name="connsiteX61-7675" fmla="*/ 9628722 w 15811497"/>
              <a:gd name="connsiteY61-7676" fmla="*/ 5502694 h 6248398"/>
              <a:gd name="connsiteX62-7677" fmla="*/ 9563485 w 15811497"/>
              <a:gd name="connsiteY62-7678" fmla="*/ 5610078 h 6248398"/>
              <a:gd name="connsiteX63-7679" fmla="*/ 9542221 w 15811497"/>
              <a:gd name="connsiteY63-7680" fmla="*/ 5638514 h 6248398"/>
              <a:gd name="connsiteX64-7681" fmla="*/ 9504352 w 15811497"/>
              <a:gd name="connsiteY64-7682" fmla="*/ 5689156 h 6248398"/>
              <a:gd name="connsiteX65-7683" fmla="*/ 9480140 w 15811497"/>
              <a:gd name="connsiteY65-7684" fmla="*/ 5721533 h 6248398"/>
              <a:gd name="connsiteX66-7685" fmla="*/ 8362947 w 15811497"/>
              <a:gd name="connsiteY66-7686" fmla="*/ 6248398 h 6248398"/>
              <a:gd name="connsiteX67-7687" fmla="*/ 7028922 w 15811497"/>
              <a:gd name="connsiteY67-7688" fmla="*/ 5364147 h 6248398"/>
              <a:gd name="connsiteX68-7689" fmla="*/ 6990513 w 15811497"/>
              <a:gd name="connsiteY68-7690" fmla="*/ 5259205 h 6248398"/>
              <a:gd name="connsiteX69-7691" fmla="*/ 6990512 w 15811497"/>
              <a:gd name="connsiteY69-7692" fmla="*/ 5259199 h 6248398"/>
              <a:gd name="connsiteX70-7693" fmla="*/ 6983676 w 15811497"/>
              <a:gd name="connsiteY70-7694" fmla="*/ 5240519 h 6248398"/>
              <a:gd name="connsiteX71-7695" fmla="*/ 6983673 w 15811497"/>
              <a:gd name="connsiteY71-7696" fmla="*/ 5240519 h 6248398"/>
              <a:gd name="connsiteX72-7697" fmla="*/ 6980236 w 15811497"/>
              <a:gd name="connsiteY72-7698" fmla="*/ 5231130 h 6248398"/>
              <a:gd name="connsiteX73-7699" fmla="*/ 6978859 w 15811497"/>
              <a:gd name="connsiteY73-7700" fmla="*/ 5225774 h 6248398"/>
              <a:gd name="connsiteX74-7701" fmla="*/ 6984291 w 15811497"/>
              <a:gd name="connsiteY74-7702" fmla="*/ 5240614 h 6248398"/>
              <a:gd name="connsiteX75-7703" fmla="*/ 6984292 w 15811497"/>
              <a:gd name="connsiteY75-7704" fmla="*/ 5240614 h 6248398"/>
              <a:gd name="connsiteX76-7705" fmla="*/ 6978860 w 15811497"/>
              <a:gd name="connsiteY76-7706" fmla="*/ 5225773 h 6248398"/>
              <a:gd name="connsiteX77-7707" fmla="*/ 6944562 w 15811497"/>
              <a:gd name="connsiteY77-7708" fmla="*/ 5092380 h 6248398"/>
              <a:gd name="connsiteX78-7709" fmla="*/ 6924183 w 15811497"/>
              <a:gd name="connsiteY78-7710" fmla="*/ 4890225 h 6248398"/>
              <a:gd name="connsiteX79-7711" fmla="*/ 6924182 w 15811497"/>
              <a:gd name="connsiteY79-7712" fmla="*/ 4890225 h 6248398"/>
              <a:gd name="connsiteX80-7713" fmla="*/ 6944561 w 15811497"/>
              <a:gd name="connsiteY80-7714" fmla="*/ 5092380 h 6248398"/>
              <a:gd name="connsiteX81-7715" fmla="*/ 6978860 w 15811497"/>
              <a:gd name="connsiteY81-7716" fmla="*/ 5225773 h 6248398"/>
              <a:gd name="connsiteX82-7717" fmla="*/ 6948299 w 15811497"/>
              <a:gd name="connsiteY82-7718" fmla="*/ 5142273 h 6248398"/>
              <a:gd name="connsiteX83-7719" fmla="*/ 5829297 w 15811497"/>
              <a:gd name="connsiteY83-7720" fmla="*/ 4400549 h 6248398"/>
              <a:gd name="connsiteX84-7721" fmla="*/ 5056802 w 15811497"/>
              <a:gd name="connsiteY84-7722" fmla="*/ 4677867 h 6248398"/>
              <a:gd name="connsiteX85-7723" fmla="*/ 5022517 w 15811497"/>
              <a:gd name="connsiteY85-7724" fmla="*/ 4709027 h 6248398"/>
              <a:gd name="connsiteX86-7725" fmla="*/ 5022515 w 15811497"/>
              <a:gd name="connsiteY86-7726" fmla="*/ 4709029 h 6248398"/>
              <a:gd name="connsiteX87-7727" fmla="*/ 5022510 w 15811497"/>
              <a:gd name="connsiteY87-7728" fmla="*/ 4709033 h 6248398"/>
              <a:gd name="connsiteX88-7729" fmla="*/ 4924198 w 15811497"/>
              <a:gd name="connsiteY88-7730" fmla="*/ 4840507 h 6248398"/>
              <a:gd name="connsiteX89-7731" fmla="*/ 4914898 w 15811497"/>
              <a:gd name="connsiteY89-7732" fmla="*/ 4838698 h 6248398"/>
              <a:gd name="connsiteX90-7733" fmla="*/ 4914898 w 15811497"/>
              <a:gd name="connsiteY90-7734" fmla="*/ 4838699 h 6248398"/>
              <a:gd name="connsiteX91-7735" fmla="*/ 4924199 w 15811497"/>
              <a:gd name="connsiteY91-7736" fmla="*/ 4840508 h 6248398"/>
              <a:gd name="connsiteX92-7737" fmla="*/ 4893736 w 15811497"/>
              <a:gd name="connsiteY92-7738" fmla="*/ 4881247 h 6248398"/>
              <a:gd name="connsiteX93-7739" fmla="*/ 4778482 w 15811497"/>
              <a:gd name="connsiteY93-7740" fmla="*/ 5008058 h 6248398"/>
              <a:gd name="connsiteX94-7741" fmla="*/ 4778482 w 15811497"/>
              <a:gd name="connsiteY94-7742" fmla="*/ 5008057 h 6248398"/>
              <a:gd name="connsiteX95-7743" fmla="*/ 4715455 w 15811497"/>
              <a:gd name="connsiteY95-7744" fmla="*/ 5077404 h 6248398"/>
              <a:gd name="connsiteX96-7745" fmla="*/ 2762249 w 15811497"/>
              <a:gd name="connsiteY96-7746" fmla="*/ 5886448 h 6248398"/>
              <a:gd name="connsiteX97-7747" fmla="*/ 0 w 15811497"/>
              <a:gd name="connsiteY97-7748" fmla="*/ 3124198 h 6248398"/>
              <a:gd name="connsiteX98-7749" fmla="*/ 2762249 w 15811497"/>
              <a:gd name="connsiteY98-7750" fmla="*/ 361949 h 6248398"/>
              <a:gd name="connsiteX99-7751" fmla="*/ 4078902 w 15811497"/>
              <a:gd name="connsiteY99-7752" fmla="*/ 695338 h 6248398"/>
              <a:gd name="connsiteX100-7753" fmla="*/ 4261443 w 15811497"/>
              <a:gd name="connsiteY100-7754" fmla="*/ 806235 h 6248398"/>
              <a:gd name="connsiteX101-7755" fmla="*/ 4409044 w 15811497"/>
              <a:gd name="connsiteY101-7756" fmla="*/ 910268 h 6248398"/>
              <a:gd name="connsiteX102-7757" fmla="*/ 4612477 w 15811497"/>
              <a:gd name="connsiteY102-7758" fmla="*/ 1077402 h 6248398"/>
              <a:gd name="connsiteX103-7759" fmla="*/ 4612478 w 15811497"/>
              <a:gd name="connsiteY103-7760" fmla="*/ 1077403 h 6248398"/>
              <a:gd name="connsiteX104-7761" fmla="*/ 4715454 w 15811497"/>
              <a:gd name="connsiteY104-7762" fmla="*/ 1170993 h 6248398"/>
              <a:gd name="connsiteX105-7763" fmla="*/ 4701725 w 15811497"/>
              <a:gd name="connsiteY105-7764" fmla="*/ 1120394 h 6248398"/>
              <a:gd name="connsiteX106-7765" fmla="*/ 5191122 w 15811497"/>
              <a:gd name="connsiteY106-7766" fmla="*/ 1219199 h 6248398"/>
              <a:gd name="connsiteX107-7767" fmla="*/ 6161317 w 15811497"/>
              <a:gd name="connsiteY107-7768" fmla="*/ 761659 h 6248398"/>
              <a:gd name="connsiteX108-7769" fmla="*/ 6224019 w 15811497"/>
              <a:gd name="connsiteY108-7770" fmla="*/ 677808 h 6248398"/>
              <a:gd name="connsiteX109-7771" fmla="*/ 6175489 w 15811497"/>
              <a:gd name="connsiteY109-7772" fmla="*/ 757691 h 6248398"/>
              <a:gd name="connsiteX110-7773" fmla="*/ 6175489 w 15811497"/>
              <a:gd name="connsiteY110-7774" fmla="*/ 757692 h 6248398"/>
              <a:gd name="connsiteX111-7775" fmla="*/ 6224020 w 15811497"/>
              <a:gd name="connsiteY111-7776" fmla="*/ 677809 h 6248398"/>
              <a:gd name="connsiteX112-7777" fmla="*/ 6233696 w 15811497"/>
              <a:gd name="connsiteY112-7778" fmla="*/ 664869 h 6248398"/>
              <a:gd name="connsiteX113-7779" fmla="*/ 6252611 w 15811497"/>
              <a:gd name="connsiteY113-7780" fmla="*/ 633734 h 6248398"/>
              <a:gd name="connsiteX114-7781" fmla="*/ 6252610 w 15811497"/>
              <a:gd name="connsiteY114-7782" fmla="*/ 633734 h 6248398"/>
              <a:gd name="connsiteX115-7783" fmla="*/ 6233696 w 15811497"/>
              <a:gd name="connsiteY115-7784" fmla="*/ 664868 h 6248398"/>
              <a:gd name="connsiteX116-7785" fmla="*/ 6224019 w 15811497"/>
              <a:gd name="connsiteY116-7786" fmla="*/ 677808 h 6248398"/>
              <a:gd name="connsiteX117-7787" fmla="*/ 6248008 w 15811497"/>
              <a:gd name="connsiteY117-7788" fmla="*/ 638320 h 6248398"/>
              <a:gd name="connsiteX118-7789" fmla="*/ 6251291 w 15811497"/>
              <a:gd name="connsiteY118-7790" fmla="*/ 633930 h 6248398"/>
              <a:gd name="connsiteX119-7791" fmla="*/ 6251293 w 15811497"/>
              <a:gd name="connsiteY119-7792" fmla="*/ 633929 h 6248398"/>
              <a:gd name="connsiteX120-7793" fmla="*/ 6257683 w 15811497"/>
              <a:gd name="connsiteY120-7794" fmla="*/ 625384 h 6248398"/>
              <a:gd name="connsiteX121-7795" fmla="*/ 6257686 w 15811497"/>
              <a:gd name="connsiteY121-7796" fmla="*/ 625380 h 6248398"/>
              <a:gd name="connsiteX122-7797" fmla="*/ 6331355 w 15811497"/>
              <a:gd name="connsiteY122-7798" fmla="*/ 526865 h 6248398"/>
              <a:gd name="connsiteX123-7799" fmla="*/ 7448548 w 15811497"/>
              <a:gd name="connsiteY123-7800" fmla="*/ 0 h 6248398"/>
              <a:gd name="connsiteX0-7801" fmla="*/ 11209760 w 15811497"/>
              <a:gd name="connsiteY0-7802" fmla="*/ 5180760 h 6248398"/>
              <a:gd name="connsiteX1-7803" fmla="*/ 11210150 w 15811497"/>
              <a:gd name="connsiteY1-7804" fmla="*/ 5180948 h 6248398"/>
              <a:gd name="connsiteX2-7805" fmla="*/ 11313815 w 15811497"/>
              <a:gd name="connsiteY2-7806" fmla="*/ 5243926 h 6248398"/>
              <a:gd name="connsiteX3-7807" fmla="*/ 11369911 w 15811497"/>
              <a:gd name="connsiteY3-7808" fmla="*/ 5285874 h 6248398"/>
              <a:gd name="connsiteX4-7809" fmla="*/ 11410606 w 15811497"/>
              <a:gd name="connsiteY4-7810" fmla="*/ 5316305 h 6248398"/>
              <a:gd name="connsiteX5-7811" fmla="*/ 11499892 w 15811497"/>
              <a:gd name="connsiteY5-7812" fmla="*/ 5397454 h 6248398"/>
              <a:gd name="connsiteX6-7813" fmla="*/ 11528781 w 15811497"/>
              <a:gd name="connsiteY6-7814" fmla="*/ 5429240 h 6248398"/>
              <a:gd name="connsiteX7-7815" fmla="*/ 11504846 w 15811497"/>
              <a:gd name="connsiteY7-7816" fmla="*/ 5414699 h 6248398"/>
              <a:gd name="connsiteX8-7817" fmla="*/ 11371717 w 15811497"/>
              <a:gd name="connsiteY8-7818" fmla="*/ 5315148 h 6248398"/>
              <a:gd name="connsiteX9-7819" fmla="*/ 11292198 w 15811497"/>
              <a:gd name="connsiteY9-7820" fmla="*/ 5255685 h 6248398"/>
              <a:gd name="connsiteX10-7821" fmla="*/ 11209760 w 15811497"/>
              <a:gd name="connsiteY10-7822" fmla="*/ 5180760 h 6248398"/>
              <a:gd name="connsiteX11-7823" fmla="*/ 4892179 w 15811497"/>
              <a:gd name="connsiteY11-7824" fmla="*/ 4842491 h 6248398"/>
              <a:gd name="connsiteX12-7825" fmla="*/ 4892178 w 15811497"/>
              <a:gd name="connsiteY12-7826" fmla="*/ 4842492 h 6248398"/>
              <a:gd name="connsiteX13-7827" fmla="*/ 4885192 w 15811497"/>
              <a:gd name="connsiteY13-7828" fmla="*/ 4851834 h 6248398"/>
              <a:gd name="connsiteX14-7829" fmla="*/ 4892179 w 15811497"/>
              <a:gd name="connsiteY14-7830" fmla="*/ 4842491 h 6248398"/>
              <a:gd name="connsiteX15-7831" fmla="*/ 7448548 w 15811497"/>
              <a:gd name="connsiteY15-7832" fmla="*/ 0 h 6248398"/>
              <a:gd name="connsiteX16-7833" fmla="*/ 8721604 w 15811497"/>
              <a:gd name="connsiteY16-7834" fmla="*/ 757692 h 6248398"/>
              <a:gd name="connsiteX17-7835" fmla="*/ 8890522 w 15811497"/>
              <a:gd name="connsiteY17-7836" fmla="*/ 1193234 h 6248398"/>
              <a:gd name="connsiteX18-7837" fmla="*/ 9958384 w 15811497"/>
              <a:gd name="connsiteY18-7838" fmla="*/ 1828798 h 6248398"/>
              <a:gd name="connsiteX19-7839" fmla="*/ 10895504 w 15811497"/>
              <a:gd name="connsiteY19-7840" fmla="*/ 1386857 h 6248398"/>
              <a:gd name="connsiteX20-7841" fmla="*/ 10927290 w 15811497"/>
              <a:gd name="connsiteY20-7842" fmla="*/ 1344350 h 6248398"/>
              <a:gd name="connsiteX21-7843" fmla="*/ 10936907 w 15811497"/>
              <a:gd name="connsiteY21-7844" fmla="*/ 1346082 h 6248398"/>
              <a:gd name="connsiteX22-7845" fmla="*/ 10917759 w 15811497"/>
              <a:gd name="connsiteY22-7846" fmla="*/ 1367151 h 6248398"/>
              <a:gd name="connsiteX23-7847" fmla="*/ 10545015 w 15811497"/>
              <a:gd name="connsiteY23-7848" fmla="*/ 1956940 h 6248398"/>
              <a:gd name="connsiteX24-7849" fmla="*/ 10521911 w 15811497"/>
              <a:gd name="connsiteY24-7850" fmla="*/ 2012524 h 6248398"/>
              <a:gd name="connsiteX25-7851" fmla="*/ 10917760 w 15811497"/>
              <a:gd name="connsiteY25-7852" fmla="*/ 1367152 h 6248398"/>
              <a:gd name="connsiteX26-7853" fmla="*/ 10936908 w 15811497"/>
              <a:gd name="connsiteY26-7854" fmla="*/ 1346084 h 6248398"/>
              <a:gd name="connsiteX27-7855" fmla="*/ 10972797 w 15811497"/>
              <a:gd name="connsiteY27-7856" fmla="*/ 1352550 h 6248398"/>
              <a:gd name="connsiteX28-7857" fmla="*/ 11002341 w 15811497"/>
              <a:gd name="connsiteY28-7858" fmla="*/ 1645177 h 6248398"/>
              <a:gd name="connsiteX29-7859" fmla="*/ 11002341 w 15811497"/>
              <a:gd name="connsiteY29-7860" fmla="*/ 1645177 h 6248398"/>
              <a:gd name="connsiteX30-7861" fmla="*/ 10972797 w 15811497"/>
              <a:gd name="connsiteY30-7862" fmla="*/ 1352549 h 6248398"/>
              <a:gd name="connsiteX31-7863" fmla="*/ 10936908 w 15811497"/>
              <a:gd name="connsiteY31-7864" fmla="*/ 1346083 h 6248398"/>
              <a:gd name="connsiteX32-7865" fmla="*/ 11096041 w 15811497"/>
              <a:gd name="connsiteY32-7866" fmla="*/ 1170993 h 6248398"/>
              <a:gd name="connsiteX33-7867" fmla="*/ 13049247 w 15811497"/>
              <a:gd name="connsiteY33-7868" fmla="*/ 361949 h 6248398"/>
              <a:gd name="connsiteX34-7869" fmla="*/ 15811497 w 15811497"/>
              <a:gd name="connsiteY34-7870" fmla="*/ 3124198 h 6248398"/>
              <a:gd name="connsiteX35-7871" fmla="*/ 13049247 w 15811497"/>
              <a:gd name="connsiteY35-7872" fmla="*/ 5886448 h 6248398"/>
              <a:gd name="connsiteX36-7873" fmla="*/ 11732594 w 15811497"/>
              <a:gd name="connsiteY36-7874" fmla="*/ 5553059 h 6248398"/>
              <a:gd name="connsiteX37-7875" fmla="*/ 11528782 w 15811497"/>
              <a:gd name="connsiteY37-7876" fmla="*/ 5429240 h 6248398"/>
              <a:gd name="connsiteX38-7877" fmla="*/ 11499893 w 15811497"/>
              <a:gd name="connsiteY38-7878" fmla="*/ 5397454 h 6248398"/>
              <a:gd name="connsiteX39-7879" fmla="*/ 11410607 w 15811497"/>
              <a:gd name="connsiteY39-7880" fmla="*/ 5316305 h 6248398"/>
              <a:gd name="connsiteX40-7881" fmla="*/ 11369912 w 15811497"/>
              <a:gd name="connsiteY40-7882" fmla="*/ 5285874 h 6248398"/>
              <a:gd name="connsiteX41-7883" fmla="*/ 11355656 w 15811497"/>
              <a:gd name="connsiteY41-7884" fmla="*/ 5144675 h 6248398"/>
              <a:gd name="connsiteX42-7885" fmla="*/ 11355656 w 15811497"/>
              <a:gd name="connsiteY42-7886" fmla="*/ 5144675 h 6248398"/>
              <a:gd name="connsiteX43-7887" fmla="*/ 11369912 w 15811497"/>
              <a:gd name="connsiteY43-7888" fmla="*/ 5285874 h 6248398"/>
              <a:gd name="connsiteX44-7889" fmla="*/ 11313816 w 15811497"/>
              <a:gd name="connsiteY44-7890" fmla="*/ 5243926 h 6248398"/>
              <a:gd name="connsiteX45-7891" fmla="*/ 11210151 w 15811497"/>
              <a:gd name="connsiteY45-7892" fmla="*/ 5180948 h 6248398"/>
              <a:gd name="connsiteX46-7893" fmla="*/ 11209761 w 15811497"/>
              <a:gd name="connsiteY46-7894" fmla="*/ 5180760 h 6248398"/>
              <a:gd name="connsiteX47-7895" fmla="*/ 11096041 w 15811497"/>
              <a:gd name="connsiteY47-7896" fmla="*/ 5077404 h 6248398"/>
              <a:gd name="connsiteX48-7897" fmla="*/ 11063094 w 15811497"/>
              <a:gd name="connsiteY48-7898" fmla="*/ 5041153 h 6248398"/>
              <a:gd name="connsiteX49-7899" fmla="*/ 11063091 w 15811497"/>
              <a:gd name="connsiteY49-7900" fmla="*/ 5041152 h 6248398"/>
              <a:gd name="connsiteX50-7901" fmla="*/ 11096040 w 15811497"/>
              <a:gd name="connsiteY50-7902" fmla="*/ 5077404 h 6248398"/>
              <a:gd name="connsiteX51-7903" fmla="*/ 11209760 w 15811497"/>
              <a:gd name="connsiteY51-7904" fmla="*/ 5180760 h 6248398"/>
              <a:gd name="connsiteX52-7905" fmla="*/ 11100244 w 15811497"/>
              <a:gd name="connsiteY52-7906" fmla="*/ 5128004 h 6248398"/>
              <a:gd name="connsiteX53-7907" fmla="*/ 10610846 w 15811497"/>
              <a:gd name="connsiteY53-7908" fmla="*/ 5029199 h 6248398"/>
              <a:gd name="connsiteX54-7909" fmla="*/ 9640652 w 15811497"/>
              <a:gd name="connsiteY54-7910" fmla="*/ 5486739 h 6248398"/>
              <a:gd name="connsiteX55-7911" fmla="*/ 9628722 w 15811497"/>
              <a:gd name="connsiteY55-7912" fmla="*/ 5502693 h 6248398"/>
              <a:gd name="connsiteX56-7913" fmla="*/ 9568273 w 15811497"/>
              <a:gd name="connsiteY56-7914" fmla="*/ 5583530 h 6248398"/>
              <a:gd name="connsiteX57-7915" fmla="*/ 9535504 w 15811497"/>
              <a:gd name="connsiteY57-7916" fmla="*/ 5637470 h 6248398"/>
              <a:gd name="connsiteX58-7917" fmla="*/ 9535505 w 15811497"/>
              <a:gd name="connsiteY58-7918" fmla="*/ 5637470 h 6248398"/>
              <a:gd name="connsiteX59-7919" fmla="*/ 9568273 w 15811497"/>
              <a:gd name="connsiteY59-7920" fmla="*/ 5583531 h 6248398"/>
              <a:gd name="connsiteX60-7921" fmla="*/ 9628722 w 15811497"/>
              <a:gd name="connsiteY60-7922" fmla="*/ 5502694 h 6248398"/>
              <a:gd name="connsiteX61-7923" fmla="*/ 9563485 w 15811497"/>
              <a:gd name="connsiteY61-7924" fmla="*/ 5610078 h 6248398"/>
              <a:gd name="connsiteX62-7925" fmla="*/ 9542221 w 15811497"/>
              <a:gd name="connsiteY62-7926" fmla="*/ 5638514 h 6248398"/>
              <a:gd name="connsiteX63-7927" fmla="*/ 9504352 w 15811497"/>
              <a:gd name="connsiteY63-7928" fmla="*/ 5689156 h 6248398"/>
              <a:gd name="connsiteX64-7929" fmla="*/ 9480140 w 15811497"/>
              <a:gd name="connsiteY64-7930" fmla="*/ 5721533 h 6248398"/>
              <a:gd name="connsiteX65-7931" fmla="*/ 8362947 w 15811497"/>
              <a:gd name="connsiteY65-7932" fmla="*/ 6248398 h 6248398"/>
              <a:gd name="connsiteX66-7933" fmla="*/ 7028922 w 15811497"/>
              <a:gd name="connsiteY66-7934" fmla="*/ 5364147 h 6248398"/>
              <a:gd name="connsiteX67-7935" fmla="*/ 6990513 w 15811497"/>
              <a:gd name="connsiteY67-7936" fmla="*/ 5259205 h 6248398"/>
              <a:gd name="connsiteX68-7937" fmla="*/ 6990512 w 15811497"/>
              <a:gd name="connsiteY68-7938" fmla="*/ 5259199 h 6248398"/>
              <a:gd name="connsiteX69-7939" fmla="*/ 6983676 w 15811497"/>
              <a:gd name="connsiteY69-7940" fmla="*/ 5240519 h 6248398"/>
              <a:gd name="connsiteX70-7941" fmla="*/ 6983673 w 15811497"/>
              <a:gd name="connsiteY70-7942" fmla="*/ 5240519 h 6248398"/>
              <a:gd name="connsiteX71-7943" fmla="*/ 6980236 w 15811497"/>
              <a:gd name="connsiteY71-7944" fmla="*/ 5231130 h 6248398"/>
              <a:gd name="connsiteX72-7945" fmla="*/ 6978859 w 15811497"/>
              <a:gd name="connsiteY72-7946" fmla="*/ 5225774 h 6248398"/>
              <a:gd name="connsiteX73-7947" fmla="*/ 6984291 w 15811497"/>
              <a:gd name="connsiteY73-7948" fmla="*/ 5240614 h 6248398"/>
              <a:gd name="connsiteX74-7949" fmla="*/ 6984292 w 15811497"/>
              <a:gd name="connsiteY74-7950" fmla="*/ 5240614 h 6248398"/>
              <a:gd name="connsiteX75-7951" fmla="*/ 6978860 w 15811497"/>
              <a:gd name="connsiteY75-7952" fmla="*/ 5225773 h 6248398"/>
              <a:gd name="connsiteX76-7953" fmla="*/ 6944562 w 15811497"/>
              <a:gd name="connsiteY76-7954" fmla="*/ 5092380 h 6248398"/>
              <a:gd name="connsiteX77-7955" fmla="*/ 6924183 w 15811497"/>
              <a:gd name="connsiteY77-7956" fmla="*/ 4890225 h 6248398"/>
              <a:gd name="connsiteX78-7957" fmla="*/ 6924182 w 15811497"/>
              <a:gd name="connsiteY78-7958" fmla="*/ 4890225 h 6248398"/>
              <a:gd name="connsiteX79-7959" fmla="*/ 6944561 w 15811497"/>
              <a:gd name="connsiteY79-7960" fmla="*/ 5092380 h 6248398"/>
              <a:gd name="connsiteX80-7961" fmla="*/ 6978860 w 15811497"/>
              <a:gd name="connsiteY80-7962" fmla="*/ 5225773 h 6248398"/>
              <a:gd name="connsiteX81-7963" fmla="*/ 6948299 w 15811497"/>
              <a:gd name="connsiteY81-7964" fmla="*/ 5142273 h 6248398"/>
              <a:gd name="connsiteX82-7965" fmla="*/ 5829297 w 15811497"/>
              <a:gd name="connsiteY82-7966" fmla="*/ 4400549 h 6248398"/>
              <a:gd name="connsiteX83-7967" fmla="*/ 5056802 w 15811497"/>
              <a:gd name="connsiteY83-7968" fmla="*/ 4677867 h 6248398"/>
              <a:gd name="connsiteX84-7969" fmla="*/ 5022517 w 15811497"/>
              <a:gd name="connsiteY84-7970" fmla="*/ 4709027 h 6248398"/>
              <a:gd name="connsiteX85-7971" fmla="*/ 5022515 w 15811497"/>
              <a:gd name="connsiteY85-7972" fmla="*/ 4709029 h 6248398"/>
              <a:gd name="connsiteX86-7973" fmla="*/ 5022510 w 15811497"/>
              <a:gd name="connsiteY86-7974" fmla="*/ 4709033 h 6248398"/>
              <a:gd name="connsiteX87-7975" fmla="*/ 4924198 w 15811497"/>
              <a:gd name="connsiteY87-7976" fmla="*/ 4840507 h 6248398"/>
              <a:gd name="connsiteX88-7977" fmla="*/ 4914898 w 15811497"/>
              <a:gd name="connsiteY88-7978" fmla="*/ 4838698 h 6248398"/>
              <a:gd name="connsiteX89-7979" fmla="*/ 4914898 w 15811497"/>
              <a:gd name="connsiteY89-7980" fmla="*/ 4838699 h 6248398"/>
              <a:gd name="connsiteX90-7981" fmla="*/ 4924199 w 15811497"/>
              <a:gd name="connsiteY90-7982" fmla="*/ 4840508 h 6248398"/>
              <a:gd name="connsiteX91-7983" fmla="*/ 4893736 w 15811497"/>
              <a:gd name="connsiteY91-7984" fmla="*/ 4881247 h 6248398"/>
              <a:gd name="connsiteX92-7985" fmla="*/ 4778482 w 15811497"/>
              <a:gd name="connsiteY92-7986" fmla="*/ 5008058 h 6248398"/>
              <a:gd name="connsiteX93-7987" fmla="*/ 4778482 w 15811497"/>
              <a:gd name="connsiteY93-7988" fmla="*/ 5008057 h 6248398"/>
              <a:gd name="connsiteX94-7989" fmla="*/ 4715455 w 15811497"/>
              <a:gd name="connsiteY94-7990" fmla="*/ 5077404 h 6248398"/>
              <a:gd name="connsiteX95-7991" fmla="*/ 2762249 w 15811497"/>
              <a:gd name="connsiteY95-7992" fmla="*/ 5886448 h 6248398"/>
              <a:gd name="connsiteX96-7993" fmla="*/ 0 w 15811497"/>
              <a:gd name="connsiteY96-7994" fmla="*/ 3124198 h 6248398"/>
              <a:gd name="connsiteX97-7995" fmla="*/ 2762249 w 15811497"/>
              <a:gd name="connsiteY97-7996" fmla="*/ 361949 h 6248398"/>
              <a:gd name="connsiteX98-7997" fmla="*/ 4078902 w 15811497"/>
              <a:gd name="connsiteY98-7998" fmla="*/ 695338 h 6248398"/>
              <a:gd name="connsiteX99-7999" fmla="*/ 4261443 w 15811497"/>
              <a:gd name="connsiteY99-8000" fmla="*/ 806235 h 6248398"/>
              <a:gd name="connsiteX100-8001" fmla="*/ 4409044 w 15811497"/>
              <a:gd name="connsiteY100-8002" fmla="*/ 910268 h 6248398"/>
              <a:gd name="connsiteX101-8003" fmla="*/ 4612477 w 15811497"/>
              <a:gd name="connsiteY101-8004" fmla="*/ 1077402 h 6248398"/>
              <a:gd name="connsiteX102-8005" fmla="*/ 4612478 w 15811497"/>
              <a:gd name="connsiteY102-8006" fmla="*/ 1077403 h 6248398"/>
              <a:gd name="connsiteX103-8007" fmla="*/ 4715454 w 15811497"/>
              <a:gd name="connsiteY103-8008" fmla="*/ 1170993 h 6248398"/>
              <a:gd name="connsiteX104-8009" fmla="*/ 4701725 w 15811497"/>
              <a:gd name="connsiteY104-8010" fmla="*/ 1120394 h 6248398"/>
              <a:gd name="connsiteX105-8011" fmla="*/ 5191122 w 15811497"/>
              <a:gd name="connsiteY105-8012" fmla="*/ 1219199 h 6248398"/>
              <a:gd name="connsiteX106-8013" fmla="*/ 6161317 w 15811497"/>
              <a:gd name="connsiteY106-8014" fmla="*/ 761659 h 6248398"/>
              <a:gd name="connsiteX107-8015" fmla="*/ 6224019 w 15811497"/>
              <a:gd name="connsiteY107-8016" fmla="*/ 677808 h 6248398"/>
              <a:gd name="connsiteX108-8017" fmla="*/ 6175489 w 15811497"/>
              <a:gd name="connsiteY108-8018" fmla="*/ 757691 h 6248398"/>
              <a:gd name="connsiteX109-8019" fmla="*/ 6175489 w 15811497"/>
              <a:gd name="connsiteY109-8020" fmla="*/ 757692 h 6248398"/>
              <a:gd name="connsiteX110-8021" fmla="*/ 6224020 w 15811497"/>
              <a:gd name="connsiteY110-8022" fmla="*/ 677809 h 6248398"/>
              <a:gd name="connsiteX111-8023" fmla="*/ 6233696 w 15811497"/>
              <a:gd name="connsiteY111-8024" fmla="*/ 664869 h 6248398"/>
              <a:gd name="connsiteX112-8025" fmla="*/ 6252611 w 15811497"/>
              <a:gd name="connsiteY112-8026" fmla="*/ 633734 h 6248398"/>
              <a:gd name="connsiteX113-8027" fmla="*/ 6252610 w 15811497"/>
              <a:gd name="connsiteY113-8028" fmla="*/ 633734 h 6248398"/>
              <a:gd name="connsiteX114-8029" fmla="*/ 6233696 w 15811497"/>
              <a:gd name="connsiteY114-8030" fmla="*/ 664868 h 6248398"/>
              <a:gd name="connsiteX115-8031" fmla="*/ 6224019 w 15811497"/>
              <a:gd name="connsiteY115-8032" fmla="*/ 677808 h 6248398"/>
              <a:gd name="connsiteX116-8033" fmla="*/ 6248008 w 15811497"/>
              <a:gd name="connsiteY116-8034" fmla="*/ 638320 h 6248398"/>
              <a:gd name="connsiteX117-8035" fmla="*/ 6251291 w 15811497"/>
              <a:gd name="connsiteY117-8036" fmla="*/ 633930 h 6248398"/>
              <a:gd name="connsiteX118-8037" fmla="*/ 6251293 w 15811497"/>
              <a:gd name="connsiteY118-8038" fmla="*/ 633929 h 6248398"/>
              <a:gd name="connsiteX119-8039" fmla="*/ 6257683 w 15811497"/>
              <a:gd name="connsiteY119-8040" fmla="*/ 625384 h 6248398"/>
              <a:gd name="connsiteX120-8041" fmla="*/ 6257686 w 15811497"/>
              <a:gd name="connsiteY120-8042" fmla="*/ 625380 h 6248398"/>
              <a:gd name="connsiteX121-8043" fmla="*/ 6331355 w 15811497"/>
              <a:gd name="connsiteY121-8044" fmla="*/ 526865 h 6248398"/>
              <a:gd name="connsiteX122-8045" fmla="*/ 7448548 w 15811497"/>
              <a:gd name="connsiteY122-8046" fmla="*/ 0 h 6248398"/>
              <a:gd name="connsiteX0-8047" fmla="*/ 11209760 w 15811497"/>
              <a:gd name="connsiteY0-8048" fmla="*/ 5180760 h 6248398"/>
              <a:gd name="connsiteX1-8049" fmla="*/ 11210150 w 15811497"/>
              <a:gd name="connsiteY1-8050" fmla="*/ 5180948 h 6248398"/>
              <a:gd name="connsiteX2-8051" fmla="*/ 11313815 w 15811497"/>
              <a:gd name="connsiteY2-8052" fmla="*/ 5243926 h 6248398"/>
              <a:gd name="connsiteX3-8053" fmla="*/ 11369911 w 15811497"/>
              <a:gd name="connsiteY3-8054" fmla="*/ 5285874 h 6248398"/>
              <a:gd name="connsiteX4-8055" fmla="*/ 11410606 w 15811497"/>
              <a:gd name="connsiteY4-8056" fmla="*/ 5316305 h 6248398"/>
              <a:gd name="connsiteX5-8057" fmla="*/ 11499892 w 15811497"/>
              <a:gd name="connsiteY5-8058" fmla="*/ 5397454 h 6248398"/>
              <a:gd name="connsiteX6-8059" fmla="*/ 11528781 w 15811497"/>
              <a:gd name="connsiteY6-8060" fmla="*/ 5429240 h 6248398"/>
              <a:gd name="connsiteX7-8061" fmla="*/ 11504846 w 15811497"/>
              <a:gd name="connsiteY7-8062" fmla="*/ 5414699 h 6248398"/>
              <a:gd name="connsiteX8-8063" fmla="*/ 11371717 w 15811497"/>
              <a:gd name="connsiteY8-8064" fmla="*/ 5315148 h 6248398"/>
              <a:gd name="connsiteX9-8065" fmla="*/ 11292198 w 15811497"/>
              <a:gd name="connsiteY9-8066" fmla="*/ 5255685 h 6248398"/>
              <a:gd name="connsiteX10-8067" fmla="*/ 11209760 w 15811497"/>
              <a:gd name="connsiteY10-8068" fmla="*/ 5180760 h 6248398"/>
              <a:gd name="connsiteX11-8069" fmla="*/ 4892179 w 15811497"/>
              <a:gd name="connsiteY11-8070" fmla="*/ 4842491 h 6248398"/>
              <a:gd name="connsiteX12-8071" fmla="*/ 4892178 w 15811497"/>
              <a:gd name="connsiteY12-8072" fmla="*/ 4842492 h 6248398"/>
              <a:gd name="connsiteX13-8073" fmla="*/ 4885192 w 15811497"/>
              <a:gd name="connsiteY13-8074" fmla="*/ 4851834 h 6248398"/>
              <a:gd name="connsiteX14-8075" fmla="*/ 4892179 w 15811497"/>
              <a:gd name="connsiteY14-8076" fmla="*/ 4842491 h 6248398"/>
              <a:gd name="connsiteX15-8077" fmla="*/ 7448548 w 15811497"/>
              <a:gd name="connsiteY15-8078" fmla="*/ 0 h 6248398"/>
              <a:gd name="connsiteX16-8079" fmla="*/ 8721604 w 15811497"/>
              <a:gd name="connsiteY16-8080" fmla="*/ 757692 h 6248398"/>
              <a:gd name="connsiteX17-8081" fmla="*/ 8890522 w 15811497"/>
              <a:gd name="connsiteY17-8082" fmla="*/ 1193234 h 6248398"/>
              <a:gd name="connsiteX18-8083" fmla="*/ 9958384 w 15811497"/>
              <a:gd name="connsiteY18-8084" fmla="*/ 1828798 h 6248398"/>
              <a:gd name="connsiteX19-8085" fmla="*/ 10895504 w 15811497"/>
              <a:gd name="connsiteY19-8086" fmla="*/ 1386857 h 6248398"/>
              <a:gd name="connsiteX20-8087" fmla="*/ 10927290 w 15811497"/>
              <a:gd name="connsiteY20-8088" fmla="*/ 1344350 h 6248398"/>
              <a:gd name="connsiteX21-8089" fmla="*/ 10936907 w 15811497"/>
              <a:gd name="connsiteY21-8090" fmla="*/ 1346082 h 6248398"/>
              <a:gd name="connsiteX22-8091" fmla="*/ 10917759 w 15811497"/>
              <a:gd name="connsiteY22-8092" fmla="*/ 1367151 h 6248398"/>
              <a:gd name="connsiteX23-8093" fmla="*/ 10545015 w 15811497"/>
              <a:gd name="connsiteY23-8094" fmla="*/ 1956940 h 6248398"/>
              <a:gd name="connsiteX24-8095" fmla="*/ 10917760 w 15811497"/>
              <a:gd name="connsiteY24-8096" fmla="*/ 1367152 h 6248398"/>
              <a:gd name="connsiteX25-8097" fmla="*/ 10936908 w 15811497"/>
              <a:gd name="connsiteY25-8098" fmla="*/ 1346084 h 6248398"/>
              <a:gd name="connsiteX26-8099" fmla="*/ 10972797 w 15811497"/>
              <a:gd name="connsiteY26-8100" fmla="*/ 1352550 h 6248398"/>
              <a:gd name="connsiteX27-8101" fmla="*/ 11002341 w 15811497"/>
              <a:gd name="connsiteY27-8102" fmla="*/ 1645177 h 6248398"/>
              <a:gd name="connsiteX28-8103" fmla="*/ 11002341 w 15811497"/>
              <a:gd name="connsiteY28-8104" fmla="*/ 1645177 h 6248398"/>
              <a:gd name="connsiteX29-8105" fmla="*/ 10972797 w 15811497"/>
              <a:gd name="connsiteY29-8106" fmla="*/ 1352549 h 6248398"/>
              <a:gd name="connsiteX30-8107" fmla="*/ 10936908 w 15811497"/>
              <a:gd name="connsiteY30-8108" fmla="*/ 1346083 h 6248398"/>
              <a:gd name="connsiteX31-8109" fmla="*/ 11096041 w 15811497"/>
              <a:gd name="connsiteY31-8110" fmla="*/ 1170993 h 6248398"/>
              <a:gd name="connsiteX32-8111" fmla="*/ 13049247 w 15811497"/>
              <a:gd name="connsiteY32-8112" fmla="*/ 361949 h 6248398"/>
              <a:gd name="connsiteX33-8113" fmla="*/ 15811497 w 15811497"/>
              <a:gd name="connsiteY33-8114" fmla="*/ 3124198 h 6248398"/>
              <a:gd name="connsiteX34-8115" fmla="*/ 13049247 w 15811497"/>
              <a:gd name="connsiteY34-8116" fmla="*/ 5886448 h 6248398"/>
              <a:gd name="connsiteX35-8117" fmla="*/ 11732594 w 15811497"/>
              <a:gd name="connsiteY35-8118" fmla="*/ 5553059 h 6248398"/>
              <a:gd name="connsiteX36-8119" fmla="*/ 11528782 w 15811497"/>
              <a:gd name="connsiteY36-8120" fmla="*/ 5429240 h 6248398"/>
              <a:gd name="connsiteX37-8121" fmla="*/ 11499893 w 15811497"/>
              <a:gd name="connsiteY37-8122" fmla="*/ 5397454 h 6248398"/>
              <a:gd name="connsiteX38-8123" fmla="*/ 11410607 w 15811497"/>
              <a:gd name="connsiteY38-8124" fmla="*/ 5316305 h 6248398"/>
              <a:gd name="connsiteX39-8125" fmla="*/ 11369912 w 15811497"/>
              <a:gd name="connsiteY39-8126" fmla="*/ 5285874 h 6248398"/>
              <a:gd name="connsiteX40-8127" fmla="*/ 11355656 w 15811497"/>
              <a:gd name="connsiteY40-8128" fmla="*/ 5144675 h 6248398"/>
              <a:gd name="connsiteX41-8129" fmla="*/ 11355656 w 15811497"/>
              <a:gd name="connsiteY41-8130" fmla="*/ 5144675 h 6248398"/>
              <a:gd name="connsiteX42-8131" fmla="*/ 11369912 w 15811497"/>
              <a:gd name="connsiteY42-8132" fmla="*/ 5285874 h 6248398"/>
              <a:gd name="connsiteX43-8133" fmla="*/ 11313816 w 15811497"/>
              <a:gd name="connsiteY43-8134" fmla="*/ 5243926 h 6248398"/>
              <a:gd name="connsiteX44-8135" fmla="*/ 11210151 w 15811497"/>
              <a:gd name="connsiteY44-8136" fmla="*/ 5180948 h 6248398"/>
              <a:gd name="connsiteX45-8137" fmla="*/ 11209761 w 15811497"/>
              <a:gd name="connsiteY45-8138" fmla="*/ 5180760 h 6248398"/>
              <a:gd name="connsiteX46-8139" fmla="*/ 11096041 w 15811497"/>
              <a:gd name="connsiteY46-8140" fmla="*/ 5077404 h 6248398"/>
              <a:gd name="connsiteX47-8141" fmla="*/ 11063094 w 15811497"/>
              <a:gd name="connsiteY47-8142" fmla="*/ 5041153 h 6248398"/>
              <a:gd name="connsiteX48-8143" fmla="*/ 11063091 w 15811497"/>
              <a:gd name="connsiteY48-8144" fmla="*/ 5041152 h 6248398"/>
              <a:gd name="connsiteX49-8145" fmla="*/ 11096040 w 15811497"/>
              <a:gd name="connsiteY49-8146" fmla="*/ 5077404 h 6248398"/>
              <a:gd name="connsiteX50-8147" fmla="*/ 11209760 w 15811497"/>
              <a:gd name="connsiteY50-8148" fmla="*/ 5180760 h 6248398"/>
              <a:gd name="connsiteX51-8149" fmla="*/ 11100244 w 15811497"/>
              <a:gd name="connsiteY51-8150" fmla="*/ 5128004 h 6248398"/>
              <a:gd name="connsiteX52-8151" fmla="*/ 10610846 w 15811497"/>
              <a:gd name="connsiteY52-8152" fmla="*/ 5029199 h 6248398"/>
              <a:gd name="connsiteX53-8153" fmla="*/ 9640652 w 15811497"/>
              <a:gd name="connsiteY53-8154" fmla="*/ 5486739 h 6248398"/>
              <a:gd name="connsiteX54-8155" fmla="*/ 9628722 w 15811497"/>
              <a:gd name="connsiteY54-8156" fmla="*/ 5502693 h 6248398"/>
              <a:gd name="connsiteX55-8157" fmla="*/ 9568273 w 15811497"/>
              <a:gd name="connsiteY55-8158" fmla="*/ 5583530 h 6248398"/>
              <a:gd name="connsiteX56-8159" fmla="*/ 9535504 w 15811497"/>
              <a:gd name="connsiteY56-8160" fmla="*/ 5637470 h 6248398"/>
              <a:gd name="connsiteX57-8161" fmla="*/ 9535505 w 15811497"/>
              <a:gd name="connsiteY57-8162" fmla="*/ 5637470 h 6248398"/>
              <a:gd name="connsiteX58-8163" fmla="*/ 9568273 w 15811497"/>
              <a:gd name="connsiteY58-8164" fmla="*/ 5583531 h 6248398"/>
              <a:gd name="connsiteX59-8165" fmla="*/ 9628722 w 15811497"/>
              <a:gd name="connsiteY59-8166" fmla="*/ 5502694 h 6248398"/>
              <a:gd name="connsiteX60-8167" fmla="*/ 9563485 w 15811497"/>
              <a:gd name="connsiteY60-8168" fmla="*/ 5610078 h 6248398"/>
              <a:gd name="connsiteX61-8169" fmla="*/ 9542221 w 15811497"/>
              <a:gd name="connsiteY61-8170" fmla="*/ 5638514 h 6248398"/>
              <a:gd name="connsiteX62-8171" fmla="*/ 9504352 w 15811497"/>
              <a:gd name="connsiteY62-8172" fmla="*/ 5689156 h 6248398"/>
              <a:gd name="connsiteX63-8173" fmla="*/ 9480140 w 15811497"/>
              <a:gd name="connsiteY63-8174" fmla="*/ 5721533 h 6248398"/>
              <a:gd name="connsiteX64-8175" fmla="*/ 8362947 w 15811497"/>
              <a:gd name="connsiteY64-8176" fmla="*/ 6248398 h 6248398"/>
              <a:gd name="connsiteX65-8177" fmla="*/ 7028922 w 15811497"/>
              <a:gd name="connsiteY65-8178" fmla="*/ 5364147 h 6248398"/>
              <a:gd name="connsiteX66-8179" fmla="*/ 6990513 w 15811497"/>
              <a:gd name="connsiteY66-8180" fmla="*/ 5259205 h 6248398"/>
              <a:gd name="connsiteX67-8181" fmla="*/ 6990512 w 15811497"/>
              <a:gd name="connsiteY67-8182" fmla="*/ 5259199 h 6248398"/>
              <a:gd name="connsiteX68-8183" fmla="*/ 6983676 w 15811497"/>
              <a:gd name="connsiteY68-8184" fmla="*/ 5240519 h 6248398"/>
              <a:gd name="connsiteX69-8185" fmla="*/ 6983673 w 15811497"/>
              <a:gd name="connsiteY69-8186" fmla="*/ 5240519 h 6248398"/>
              <a:gd name="connsiteX70-8187" fmla="*/ 6980236 w 15811497"/>
              <a:gd name="connsiteY70-8188" fmla="*/ 5231130 h 6248398"/>
              <a:gd name="connsiteX71-8189" fmla="*/ 6978859 w 15811497"/>
              <a:gd name="connsiteY71-8190" fmla="*/ 5225774 h 6248398"/>
              <a:gd name="connsiteX72-8191" fmla="*/ 6984291 w 15811497"/>
              <a:gd name="connsiteY72-8192" fmla="*/ 5240614 h 6248398"/>
              <a:gd name="connsiteX73-8193" fmla="*/ 6984292 w 15811497"/>
              <a:gd name="connsiteY73-8194" fmla="*/ 5240614 h 6248398"/>
              <a:gd name="connsiteX74-8195" fmla="*/ 6978860 w 15811497"/>
              <a:gd name="connsiteY74-8196" fmla="*/ 5225773 h 6248398"/>
              <a:gd name="connsiteX75-8197" fmla="*/ 6944562 w 15811497"/>
              <a:gd name="connsiteY75-8198" fmla="*/ 5092380 h 6248398"/>
              <a:gd name="connsiteX76-8199" fmla="*/ 6924183 w 15811497"/>
              <a:gd name="connsiteY76-8200" fmla="*/ 4890225 h 6248398"/>
              <a:gd name="connsiteX77-8201" fmla="*/ 6924182 w 15811497"/>
              <a:gd name="connsiteY77-8202" fmla="*/ 4890225 h 6248398"/>
              <a:gd name="connsiteX78-8203" fmla="*/ 6944561 w 15811497"/>
              <a:gd name="connsiteY78-8204" fmla="*/ 5092380 h 6248398"/>
              <a:gd name="connsiteX79-8205" fmla="*/ 6978860 w 15811497"/>
              <a:gd name="connsiteY79-8206" fmla="*/ 5225773 h 6248398"/>
              <a:gd name="connsiteX80-8207" fmla="*/ 6948299 w 15811497"/>
              <a:gd name="connsiteY80-8208" fmla="*/ 5142273 h 6248398"/>
              <a:gd name="connsiteX81-8209" fmla="*/ 5829297 w 15811497"/>
              <a:gd name="connsiteY81-8210" fmla="*/ 4400549 h 6248398"/>
              <a:gd name="connsiteX82-8211" fmla="*/ 5056802 w 15811497"/>
              <a:gd name="connsiteY82-8212" fmla="*/ 4677867 h 6248398"/>
              <a:gd name="connsiteX83-8213" fmla="*/ 5022517 w 15811497"/>
              <a:gd name="connsiteY83-8214" fmla="*/ 4709027 h 6248398"/>
              <a:gd name="connsiteX84-8215" fmla="*/ 5022515 w 15811497"/>
              <a:gd name="connsiteY84-8216" fmla="*/ 4709029 h 6248398"/>
              <a:gd name="connsiteX85-8217" fmla="*/ 5022510 w 15811497"/>
              <a:gd name="connsiteY85-8218" fmla="*/ 4709033 h 6248398"/>
              <a:gd name="connsiteX86-8219" fmla="*/ 4924198 w 15811497"/>
              <a:gd name="connsiteY86-8220" fmla="*/ 4840507 h 6248398"/>
              <a:gd name="connsiteX87-8221" fmla="*/ 4914898 w 15811497"/>
              <a:gd name="connsiteY87-8222" fmla="*/ 4838698 h 6248398"/>
              <a:gd name="connsiteX88-8223" fmla="*/ 4914898 w 15811497"/>
              <a:gd name="connsiteY88-8224" fmla="*/ 4838699 h 6248398"/>
              <a:gd name="connsiteX89-8225" fmla="*/ 4924199 w 15811497"/>
              <a:gd name="connsiteY89-8226" fmla="*/ 4840508 h 6248398"/>
              <a:gd name="connsiteX90-8227" fmla="*/ 4893736 w 15811497"/>
              <a:gd name="connsiteY90-8228" fmla="*/ 4881247 h 6248398"/>
              <a:gd name="connsiteX91-8229" fmla="*/ 4778482 w 15811497"/>
              <a:gd name="connsiteY91-8230" fmla="*/ 5008058 h 6248398"/>
              <a:gd name="connsiteX92-8231" fmla="*/ 4778482 w 15811497"/>
              <a:gd name="connsiteY92-8232" fmla="*/ 5008057 h 6248398"/>
              <a:gd name="connsiteX93-8233" fmla="*/ 4715455 w 15811497"/>
              <a:gd name="connsiteY93-8234" fmla="*/ 5077404 h 6248398"/>
              <a:gd name="connsiteX94-8235" fmla="*/ 2762249 w 15811497"/>
              <a:gd name="connsiteY94-8236" fmla="*/ 5886448 h 6248398"/>
              <a:gd name="connsiteX95-8237" fmla="*/ 0 w 15811497"/>
              <a:gd name="connsiteY95-8238" fmla="*/ 3124198 h 6248398"/>
              <a:gd name="connsiteX96-8239" fmla="*/ 2762249 w 15811497"/>
              <a:gd name="connsiteY96-8240" fmla="*/ 361949 h 6248398"/>
              <a:gd name="connsiteX97-8241" fmla="*/ 4078902 w 15811497"/>
              <a:gd name="connsiteY97-8242" fmla="*/ 695338 h 6248398"/>
              <a:gd name="connsiteX98-8243" fmla="*/ 4261443 w 15811497"/>
              <a:gd name="connsiteY98-8244" fmla="*/ 806235 h 6248398"/>
              <a:gd name="connsiteX99-8245" fmla="*/ 4409044 w 15811497"/>
              <a:gd name="connsiteY99-8246" fmla="*/ 910268 h 6248398"/>
              <a:gd name="connsiteX100-8247" fmla="*/ 4612477 w 15811497"/>
              <a:gd name="connsiteY100-8248" fmla="*/ 1077402 h 6248398"/>
              <a:gd name="connsiteX101-8249" fmla="*/ 4612478 w 15811497"/>
              <a:gd name="connsiteY101-8250" fmla="*/ 1077403 h 6248398"/>
              <a:gd name="connsiteX102-8251" fmla="*/ 4715454 w 15811497"/>
              <a:gd name="connsiteY102-8252" fmla="*/ 1170993 h 6248398"/>
              <a:gd name="connsiteX103-8253" fmla="*/ 4701725 w 15811497"/>
              <a:gd name="connsiteY103-8254" fmla="*/ 1120394 h 6248398"/>
              <a:gd name="connsiteX104-8255" fmla="*/ 5191122 w 15811497"/>
              <a:gd name="connsiteY104-8256" fmla="*/ 1219199 h 6248398"/>
              <a:gd name="connsiteX105-8257" fmla="*/ 6161317 w 15811497"/>
              <a:gd name="connsiteY105-8258" fmla="*/ 761659 h 6248398"/>
              <a:gd name="connsiteX106-8259" fmla="*/ 6224019 w 15811497"/>
              <a:gd name="connsiteY106-8260" fmla="*/ 677808 h 6248398"/>
              <a:gd name="connsiteX107-8261" fmla="*/ 6175489 w 15811497"/>
              <a:gd name="connsiteY107-8262" fmla="*/ 757691 h 6248398"/>
              <a:gd name="connsiteX108-8263" fmla="*/ 6175489 w 15811497"/>
              <a:gd name="connsiteY108-8264" fmla="*/ 757692 h 6248398"/>
              <a:gd name="connsiteX109-8265" fmla="*/ 6224020 w 15811497"/>
              <a:gd name="connsiteY109-8266" fmla="*/ 677809 h 6248398"/>
              <a:gd name="connsiteX110-8267" fmla="*/ 6233696 w 15811497"/>
              <a:gd name="connsiteY110-8268" fmla="*/ 664869 h 6248398"/>
              <a:gd name="connsiteX111-8269" fmla="*/ 6252611 w 15811497"/>
              <a:gd name="connsiteY111-8270" fmla="*/ 633734 h 6248398"/>
              <a:gd name="connsiteX112-8271" fmla="*/ 6252610 w 15811497"/>
              <a:gd name="connsiteY112-8272" fmla="*/ 633734 h 6248398"/>
              <a:gd name="connsiteX113-8273" fmla="*/ 6233696 w 15811497"/>
              <a:gd name="connsiteY113-8274" fmla="*/ 664868 h 6248398"/>
              <a:gd name="connsiteX114-8275" fmla="*/ 6224019 w 15811497"/>
              <a:gd name="connsiteY114-8276" fmla="*/ 677808 h 6248398"/>
              <a:gd name="connsiteX115-8277" fmla="*/ 6248008 w 15811497"/>
              <a:gd name="connsiteY115-8278" fmla="*/ 638320 h 6248398"/>
              <a:gd name="connsiteX116-8279" fmla="*/ 6251291 w 15811497"/>
              <a:gd name="connsiteY116-8280" fmla="*/ 633930 h 6248398"/>
              <a:gd name="connsiteX117-8281" fmla="*/ 6251293 w 15811497"/>
              <a:gd name="connsiteY117-8282" fmla="*/ 633929 h 6248398"/>
              <a:gd name="connsiteX118-8283" fmla="*/ 6257683 w 15811497"/>
              <a:gd name="connsiteY118-8284" fmla="*/ 625384 h 6248398"/>
              <a:gd name="connsiteX119-8285" fmla="*/ 6257686 w 15811497"/>
              <a:gd name="connsiteY119-8286" fmla="*/ 625380 h 6248398"/>
              <a:gd name="connsiteX120-8287" fmla="*/ 6331355 w 15811497"/>
              <a:gd name="connsiteY120-8288" fmla="*/ 526865 h 6248398"/>
              <a:gd name="connsiteX121-8289" fmla="*/ 7448548 w 15811497"/>
              <a:gd name="connsiteY121-8290" fmla="*/ 0 h 6248398"/>
              <a:gd name="connsiteX0-8291" fmla="*/ 11209760 w 15811497"/>
              <a:gd name="connsiteY0-8292" fmla="*/ 5180760 h 6248398"/>
              <a:gd name="connsiteX1-8293" fmla="*/ 11210150 w 15811497"/>
              <a:gd name="connsiteY1-8294" fmla="*/ 5180948 h 6248398"/>
              <a:gd name="connsiteX2-8295" fmla="*/ 11313815 w 15811497"/>
              <a:gd name="connsiteY2-8296" fmla="*/ 5243926 h 6248398"/>
              <a:gd name="connsiteX3-8297" fmla="*/ 11369911 w 15811497"/>
              <a:gd name="connsiteY3-8298" fmla="*/ 5285874 h 6248398"/>
              <a:gd name="connsiteX4-8299" fmla="*/ 11410606 w 15811497"/>
              <a:gd name="connsiteY4-8300" fmla="*/ 5316305 h 6248398"/>
              <a:gd name="connsiteX5-8301" fmla="*/ 11499892 w 15811497"/>
              <a:gd name="connsiteY5-8302" fmla="*/ 5397454 h 6248398"/>
              <a:gd name="connsiteX6-8303" fmla="*/ 11528781 w 15811497"/>
              <a:gd name="connsiteY6-8304" fmla="*/ 5429240 h 6248398"/>
              <a:gd name="connsiteX7-8305" fmla="*/ 11504846 w 15811497"/>
              <a:gd name="connsiteY7-8306" fmla="*/ 5414699 h 6248398"/>
              <a:gd name="connsiteX8-8307" fmla="*/ 11371717 w 15811497"/>
              <a:gd name="connsiteY8-8308" fmla="*/ 5315148 h 6248398"/>
              <a:gd name="connsiteX9-8309" fmla="*/ 11292198 w 15811497"/>
              <a:gd name="connsiteY9-8310" fmla="*/ 5255685 h 6248398"/>
              <a:gd name="connsiteX10-8311" fmla="*/ 11209760 w 15811497"/>
              <a:gd name="connsiteY10-8312" fmla="*/ 5180760 h 6248398"/>
              <a:gd name="connsiteX11-8313" fmla="*/ 4892179 w 15811497"/>
              <a:gd name="connsiteY11-8314" fmla="*/ 4842491 h 6248398"/>
              <a:gd name="connsiteX12-8315" fmla="*/ 4892178 w 15811497"/>
              <a:gd name="connsiteY12-8316" fmla="*/ 4842492 h 6248398"/>
              <a:gd name="connsiteX13-8317" fmla="*/ 4885192 w 15811497"/>
              <a:gd name="connsiteY13-8318" fmla="*/ 4851834 h 6248398"/>
              <a:gd name="connsiteX14-8319" fmla="*/ 4892179 w 15811497"/>
              <a:gd name="connsiteY14-8320" fmla="*/ 4842491 h 6248398"/>
              <a:gd name="connsiteX15-8321" fmla="*/ 7448548 w 15811497"/>
              <a:gd name="connsiteY15-8322" fmla="*/ 0 h 6248398"/>
              <a:gd name="connsiteX16-8323" fmla="*/ 8721604 w 15811497"/>
              <a:gd name="connsiteY16-8324" fmla="*/ 757692 h 6248398"/>
              <a:gd name="connsiteX17-8325" fmla="*/ 8890522 w 15811497"/>
              <a:gd name="connsiteY17-8326" fmla="*/ 1193234 h 6248398"/>
              <a:gd name="connsiteX18-8327" fmla="*/ 9958384 w 15811497"/>
              <a:gd name="connsiteY18-8328" fmla="*/ 1828798 h 6248398"/>
              <a:gd name="connsiteX19-8329" fmla="*/ 10895504 w 15811497"/>
              <a:gd name="connsiteY19-8330" fmla="*/ 1386857 h 6248398"/>
              <a:gd name="connsiteX20-8331" fmla="*/ 10927290 w 15811497"/>
              <a:gd name="connsiteY20-8332" fmla="*/ 1344350 h 6248398"/>
              <a:gd name="connsiteX21-8333" fmla="*/ 10936907 w 15811497"/>
              <a:gd name="connsiteY21-8334" fmla="*/ 1346082 h 6248398"/>
              <a:gd name="connsiteX22-8335" fmla="*/ 10917759 w 15811497"/>
              <a:gd name="connsiteY22-8336" fmla="*/ 1367151 h 6248398"/>
              <a:gd name="connsiteX23-8337" fmla="*/ 10917760 w 15811497"/>
              <a:gd name="connsiteY23-8338" fmla="*/ 1367152 h 6248398"/>
              <a:gd name="connsiteX24-8339" fmla="*/ 10936908 w 15811497"/>
              <a:gd name="connsiteY24-8340" fmla="*/ 1346084 h 6248398"/>
              <a:gd name="connsiteX25-8341" fmla="*/ 10972797 w 15811497"/>
              <a:gd name="connsiteY25-8342" fmla="*/ 1352550 h 6248398"/>
              <a:gd name="connsiteX26-8343" fmla="*/ 11002341 w 15811497"/>
              <a:gd name="connsiteY26-8344" fmla="*/ 1645177 h 6248398"/>
              <a:gd name="connsiteX27-8345" fmla="*/ 11002341 w 15811497"/>
              <a:gd name="connsiteY27-8346" fmla="*/ 1645177 h 6248398"/>
              <a:gd name="connsiteX28-8347" fmla="*/ 10972797 w 15811497"/>
              <a:gd name="connsiteY28-8348" fmla="*/ 1352549 h 6248398"/>
              <a:gd name="connsiteX29-8349" fmla="*/ 10936908 w 15811497"/>
              <a:gd name="connsiteY29-8350" fmla="*/ 1346083 h 6248398"/>
              <a:gd name="connsiteX30-8351" fmla="*/ 11096041 w 15811497"/>
              <a:gd name="connsiteY30-8352" fmla="*/ 1170993 h 6248398"/>
              <a:gd name="connsiteX31-8353" fmla="*/ 13049247 w 15811497"/>
              <a:gd name="connsiteY31-8354" fmla="*/ 361949 h 6248398"/>
              <a:gd name="connsiteX32-8355" fmla="*/ 15811497 w 15811497"/>
              <a:gd name="connsiteY32-8356" fmla="*/ 3124198 h 6248398"/>
              <a:gd name="connsiteX33-8357" fmla="*/ 13049247 w 15811497"/>
              <a:gd name="connsiteY33-8358" fmla="*/ 5886448 h 6248398"/>
              <a:gd name="connsiteX34-8359" fmla="*/ 11732594 w 15811497"/>
              <a:gd name="connsiteY34-8360" fmla="*/ 5553059 h 6248398"/>
              <a:gd name="connsiteX35-8361" fmla="*/ 11528782 w 15811497"/>
              <a:gd name="connsiteY35-8362" fmla="*/ 5429240 h 6248398"/>
              <a:gd name="connsiteX36-8363" fmla="*/ 11499893 w 15811497"/>
              <a:gd name="connsiteY36-8364" fmla="*/ 5397454 h 6248398"/>
              <a:gd name="connsiteX37-8365" fmla="*/ 11410607 w 15811497"/>
              <a:gd name="connsiteY37-8366" fmla="*/ 5316305 h 6248398"/>
              <a:gd name="connsiteX38-8367" fmla="*/ 11369912 w 15811497"/>
              <a:gd name="connsiteY38-8368" fmla="*/ 5285874 h 6248398"/>
              <a:gd name="connsiteX39-8369" fmla="*/ 11355656 w 15811497"/>
              <a:gd name="connsiteY39-8370" fmla="*/ 5144675 h 6248398"/>
              <a:gd name="connsiteX40-8371" fmla="*/ 11355656 w 15811497"/>
              <a:gd name="connsiteY40-8372" fmla="*/ 5144675 h 6248398"/>
              <a:gd name="connsiteX41-8373" fmla="*/ 11369912 w 15811497"/>
              <a:gd name="connsiteY41-8374" fmla="*/ 5285874 h 6248398"/>
              <a:gd name="connsiteX42-8375" fmla="*/ 11313816 w 15811497"/>
              <a:gd name="connsiteY42-8376" fmla="*/ 5243926 h 6248398"/>
              <a:gd name="connsiteX43-8377" fmla="*/ 11210151 w 15811497"/>
              <a:gd name="connsiteY43-8378" fmla="*/ 5180948 h 6248398"/>
              <a:gd name="connsiteX44-8379" fmla="*/ 11209761 w 15811497"/>
              <a:gd name="connsiteY44-8380" fmla="*/ 5180760 h 6248398"/>
              <a:gd name="connsiteX45-8381" fmla="*/ 11096041 w 15811497"/>
              <a:gd name="connsiteY45-8382" fmla="*/ 5077404 h 6248398"/>
              <a:gd name="connsiteX46-8383" fmla="*/ 11063094 w 15811497"/>
              <a:gd name="connsiteY46-8384" fmla="*/ 5041153 h 6248398"/>
              <a:gd name="connsiteX47-8385" fmla="*/ 11063091 w 15811497"/>
              <a:gd name="connsiteY47-8386" fmla="*/ 5041152 h 6248398"/>
              <a:gd name="connsiteX48-8387" fmla="*/ 11096040 w 15811497"/>
              <a:gd name="connsiteY48-8388" fmla="*/ 5077404 h 6248398"/>
              <a:gd name="connsiteX49-8389" fmla="*/ 11209760 w 15811497"/>
              <a:gd name="connsiteY49-8390" fmla="*/ 5180760 h 6248398"/>
              <a:gd name="connsiteX50-8391" fmla="*/ 11100244 w 15811497"/>
              <a:gd name="connsiteY50-8392" fmla="*/ 5128004 h 6248398"/>
              <a:gd name="connsiteX51-8393" fmla="*/ 10610846 w 15811497"/>
              <a:gd name="connsiteY51-8394" fmla="*/ 5029199 h 6248398"/>
              <a:gd name="connsiteX52-8395" fmla="*/ 9640652 w 15811497"/>
              <a:gd name="connsiteY52-8396" fmla="*/ 5486739 h 6248398"/>
              <a:gd name="connsiteX53-8397" fmla="*/ 9628722 w 15811497"/>
              <a:gd name="connsiteY53-8398" fmla="*/ 5502693 h 6248398"/>
              <a:gd name="connsiteX54-8399" fmla="*/ 9568273 w 15811497"/>
              <a:gd name="connsiteY54-8400" fmla="*/ 5583530 h 6248398"/>
              <a:gd name="connsiteX55-8401" fmla="*/ 9535504 w 15811497"/>
              <a:gd name="connsiteY55-8402" fmla="*/ 5637470 h 6248398"/>
              <a:gd name="connsiteX56-8403" fmla="*/ 9535505 w 15811497"/>
              <a:gd name="connsiteY56-8404" fmla="*/ 5637470 h 6248398"/>
              <a:gd name="connsiteX57-8405" fmla="*/ 9568273 w 15811497"/>
              <a:gd name="connsiteY57-8406" fmla="*/ 5583531 h 6248398"/>
              <a:gd name="connsiteX58-8407" fmla="*/ 9628722 w 15811497"/>
              <a:gd name="connsiteY58-8408" fmla="*/ 5502694 h 6248398"/>
              <a:gd name="connsiteX59-8409" fmla="*/ 9563485 w 15811497"/>
              <a:gd name="connsiteY59-8410" fmla="*/ 5610078 h 6248398"/>
              <a:gd name="connsiteX60-8411" fmla="*/ 9542221 w 15811497"/>
              <a:gd name="connsiteY60-8412" fmla="*/ 5638514 h 6248398"/>
              <a:gd name="connsiteX61-8413" fmla="*/ 9504352 w 15811497"/>
              <a:gd name="connsiteY61-8414" fmla="*/ 5689156 h 6248398"/>
              <a:gd name="connsiteX62-8415" fmla="*/ 9480140 w 15811497"/>
              <a:gd name="connsiteY62-8416" fmla="*/ 5721533 h 6248398"/>
              <a:gd name="connsiteX63-8417" fmla="*/ 8362947 w 15811497"/>
              <a:gd name="connsiteY63-8418" fmla="*/ 6248398 h 6248398"/>
              <a:gd name="connsiteX64-8419" fmla="*/ 7028922 w 15811497"/>
              <a:gd name="connsiteY64-8420" fmla="*/ 5364147 h 6248398"/>
              <a:gd name="connsiteX65-8421" fmla="*/ 6990513 w 15811497"/>
              <a:gd name="connsiteY65-8422" fmla="*/ 5259205 h 6248398"/>
              <a:gd name="connsiteX66-8423" fmla="*/ 6990512 w 15811497"/>
              <a:gd name="connsiteY66-8424" fmla="*/ 5259199 h 6248398"/>
              <a:gd name="connsiteX67-8425" fmla="*/ 6983676 w 15811497"/>
              <a:gd name="connsiteY67-8426" fmla="*/ 5240519 h 6248398"/>
              <a:gd name="connsiteX68-8427" fmla="*/ 6983673 w 15811497"/>
              <a:gd name="connsiteY68-8428" fmla="*/ 5240519 h 6248398"/>
              <a:gd name="connsiteX69-8429" fmla="*/ 6980236 w 15811497"/>
              <a:gd name="connsiteY69-8430" fmla="*/ 5231130 h 6248398"/>
              <a:gd name="connsiteX70-8431" fmla="*/ 6978859 w 15811497"/>
              <a:gd name="connsiteY70-8432" fmla="*/ 5225774 h 6248398"/>
              <a:gd name="connsiteX71-8433" fmla="*/ 6984291 w 15811497"/>
              <a:gd name="connsiteY71-8434" fmla="*/ 5240614 h 6248398"/>
              <a:gd name="connsiteX72-8435" fmla="*/ 6984292 w 15811497"/>
              <a:gd name="connsiteY72-8436" fmla="*/ 5240614 h 6248398"/>
              <a:gd name="connsiteX73-8437" fmla="*/ 6978860 w 15811497"/>
              <a:gd name="connsiteY73-8438" fmla="*/ 5225773 h 6248398"/>
              <a:gd name="connsiteX74-8439" fmla="*/ 6944562 w 15811497"/>
              <a:gd name="connsiteY74-8440" fmla="*/ 5092380 h 6248398"/>
              <a:gd name="connsiteX75-8441" fmla="*/ 6924183 w 15811497"/>
              <a:gd name="connsiteY75-8442" fmla="*/ 4890225 h 6248398"/>
              <a:gd name="connsiteX76-8443" fmla="*/ 6924182 w 15811497"/>
              <a:gd name="connsiteY76-8444" fmla="*/ 4890225 h 6248398"/>
              <a:gd name="connsiteX77-8445" fmla="*/ 6944561 w 15811497"/>
              <a:gd name="connsiteY77-8446" fmla="*/ 5092380 h 6248398"/>
              <a:gd name="connsiteX78-8447" fmla="*/ 6978860 w 15811497"/>
              <a:gd name="connsiteY78-8448" fmla="*/ 5225773 h 6248398"/>
              <a:gd name="connsiteX79-8449" fmla="*/ 6948299 w 15811497"/>
              <a:gd name="connsiteY79-8450" fmla="*/ 5142273 h 6248398"/>
              <a:gd name="connsiteX80-8451" fmla="*/ 5829297 w 15811497"/>
              <a:gd name="connsiteY80-8452" fmla="*/ 4400549 h 6248398"/>
              <a:gd name="connsiteX81-8453" fmla="*/ 5056802 w 15811497"/>
              <a:gd name="connsiteY81-8454" fmla="*/ 4677867 h 6248398"/>
              <a:gd name="connsiteX82-8455" fmla="*/ 5022517 w 15811497"/>
              <a:gd name="connsiteY82-8456" fmla="*/ 4709027 h 6248398"/>
              <a:gd name="connsiteX83-8457" fmla="*/ 5022515 w 15811497"/>
              <a:gd name="connsiteY83-8458" fmla="*/ 4709029 h 6248398"/>
              <a:gd name="connsiteX84-8459" fmla="*/ 5022510 w 15811497"/>
              <a:gd name="connsiteY84-8460" fmla="*/ 4709033 h 6248398"/>
              <a:gd name="connsiteX85-8461" fmla="*/ 4924198 w 15811497"/>
              <a:gd name="connsiteY85-8462" fmla="*/ 4840507 h 6248398"/>
              <a:gd name="connsiteX86-8463" fmla="*/ 4914898 w 15811497"/>
              <a:gd name="connsiteY86-8464" fmla="*/ 4838698 h 6248398"/>
              <a:gd name="connsiteX87-8465" fmla="*/ 4914898 w 15811497"/>
              <a:gd name="connsiteY87-8466" fmla="*/ 4838699 h 6248398"/>
              <a:gd name="connsiteX88-8467" fmla="*/ 4924199 w 15811497"/>
              <a:gd name="connsiteY88-8468" fmla="*/ 4840508 h 6248398"/>
              <a:gd name="connsiteX89-8469" fmla="*/ 4893736 w 15811497"/>
              <a:gd name="connsiteY89-8470" fmla="*/ 4881247 h 6248398"/>
              <a:gd name="connsiteX90-8471" fmla="*/ 4778482 w 15811497"/>
              <a:gd name="connsiteY90-8472" fmla="*/ 5008058 h 6248398"/>
              <a:gd name="connsiteX91-8473" fmla="*/ 4778482 w 15811497"/>
              <a:gd name="connsiteY91-8474" fmla="*/ 5008057 h 6248398"/>
              <a:gd name="connsiteX92-8475" fmla="*/ 4715455 w 15811497"/>
              <a:gd name="connsiteY92-8476" fmla="*/ 5077404 h 6248398"/>
              <a:gd name="connsiteX93-8477" fmla="*/ 2762249 w 15811497"/>
              <a:gd name="connsiteY93-8478" fmla="*/ 5886448 h 6248398"/>
              <a:gd name="connsiteX94-8479" fmla="*/ 0 w 15811497"/>
              <a:gd name="connsiteY94-8480" fmla="*/ 3124198 h 6248398"/>
              <a:gd name="connsiteX95-8481" fmla="*/ 2762249 w 15811497"/>
              <a:gd name="connsiteY95-8482" fmla="*/ 361949 h 6248398"/>
              <a:gd name="connsiteX96-8483" fmla="*/ 4078902 w 15811497"/>
              <a:gd name="connsiteY96-8484" fmla="*/ 695338 h 6248398"/>
              <a:gd name="connsiteX97-8485" fmla="*/ 4261443 w 15811497"/>
              <a:gd name="connsiteY97-8486" fmla="*/ 806235 h 6248398"/>
              <a:gd name="connsiteX98-8487" fmla="*/ 4409044 w 15811497"/>
              <a:gd name="connsiteY98-8488" fmla="*/ 910268 h 6248398"/>
              <a:gd name="connsiteX99-8489" fmla="*/ 4612477 w 15811497"/>
              <a:gd name="connsiteY99-8490" fmla="*/ 1077402 h 6248398"/>
              <a:gd name="connsiteX100-8491" fmla="*/ 4612478 w 15811497"/>
              <a:gd name="connsiteY100-8492" fmla="*/ 1077403 h 6248398"/>
              <a:gd name="connsiteX101-8493" fmla="*/ 4715454 w 15811497"/>
              <a:gd name="connsiteY101-8494" fmla="*/ 1170993 h 6248398"/>
              <a:gd name="connsiteX102-8495" fmla="*/ 4701725 w 15811497"/>
              <a:gd name="connsiteY102-8496" fmla="*/ 1120394 h 6248398"/>
              <a:gd name="connsiteX103-8497" fmla="*/ 5191122 w 15811497"/>
              <a:gd name="connsiteY103-8498" fmla="*/ 1219199 h 6248398"/>
              <a:gd name="connsiteX104-8499" fmla="*/ 6161317 w 15811497"/>
              <a:gd name="connsiteY104-8500" fmla="*/ 761659 h 6248398"/>
              <a:gd name="connsiteX105-8501" fmla="*/ 6224019 w 15811497"/>
              <a:gd name="connsiteY105-8502" fmla="*/ 677808 h 6248398"/>
              <a:gd name="connsiteX106-8503" fmla="*/ 6175489 w 15811497"/>
              <a:gd name="connsiteY106-8504" fmla="*/ 757691 h 6248398"/>
              <a:gd name="connsiteX107-8505" fmla="*/ 6175489 w 15811497"/>
              <a:gd name="connsiteY107-8506" fmla="*/ 757692 h 6248398"/>
              <a:gd name="connsiteX108-8507" fmla="*/ 6224020 w 15811497"/>
              <a:gd name="connsiteY108-8508" fmla="*/ 677809 h 6248398"/>
              <a:gd name="connsiteX109-8509" fmla="*/ 6233696 w 15811497"/>
              <a:gd name="connsiteY109-8510" fmla="*/ 664869 h 6248398"/>
              <a:gd name="connsiteX110-8511" fmla="*/ 6252611 w 15811497"/>
              <a:gd name="connsiteY110-8512" fmla="*/ 633734 h 6248398"/>
              <a:gd name="connsiteX111-8513" fmla="*/ 6252610 w 15811497"/>
              <a:gd name="connsiteY111-8514" fmla="*/ 633734 h 6248398"/>
              <a:gd name="connsiteX112-8515" fmla="*/ 6233696 w 15811497"/>
              <a:gd name="connsiteY112-8516" fmla="*/ 664868 h 6248398"/>
              <a:gd name="connsiteX113-8517" fmla="*/ 6224019 w 15811497"/>
              <a:gd name="connsiteY113-8518" fmla="*/ 677808 h 6248398"/>
              <a:gd name="connsiteX114-8519" fmla="*/ 6248008 w 15811497"/>
              <a:gd name="connsiteY114-8520" fmla="*/ 638320 h 6248398"/>
              <a:gd name="connsiteX115-8521" fmla="*/ 6251291 w 15811497"/>
              <a:gd name="connsiteY115-8522" fmla="*/ 633930 h 6248398"/>
              <a:gd name="connsiteX116-8523" fmla="*/ 6251293 w 15811497"/>
              <a:gd name="connsiteY116-8524" fmla="*/ 633929 h 6248398"/>
              <a:gd name="connsiteX117-8525" fmla="*/ 6257683 w 15811497"/>
              <a:gd name="connsiteY117-8526" fmla="*/ 625384 h 6248398"/>
              <a:gd name="connsiteX118-8527" fmla="*/ 6257686 w 15811497"/>
              <a:gd name="connsiteY118-8528" fmla="*/ 625380 h 6248398"/>
              <a:gd name="connsiteX119-8529" fmla="*/ 6331355 w 15811497"/>
              <a:gd name="connsiteY119-8530" fmla="*/ 526865 h 6248398"/>
              <a:gd name="connsiteX120-8531" fmla="*/ 7448548 w 15811497"/>
              <a:gd name="connsiteY120-8532" fmla="*/ 0 h 6248398"/>
              <a:gd name="connsiteX0-8533" fmla="*/ 11209760 w 15811497"/>
              <a:gd name="connsiteY0-8534" fmla="*/ 5180760 h 6248398"/>
              <a:gd name="connsiteX1-8535" fmla="*/ 11210150 w 15811497"/>
              <a:gd name="connsiteY1-8536" fmla="*/ 5180948 h 6248398"/>
              <a:gd name="connsiteX2-8537" fmla="*/ 11313815 w 15811497"/>
              <a:gd name="connsiteY2-8538" fmla="*/ 5243926 h 6248398"/>
              <a:gd name="connsiteX3-8539" fmla="*/ 11369911 w 15811497"/>
              <a:gd name="connsiteY3-8540" fmla="*/ 5285874 h 6248398"/>
              <a:gd name="connsiteX4-8541" fmla="*/ 11410606 w 15811497"/>
              <a:gd name="connsiteY4-8542" fmla="*/ 5316305 h 6248398"/>
              <a:gd name="connsiteX5-8543" fmla="*/ 11499892 w 15811497"/>
              <a:gd name="connsiteY5-8544" fmla="*/ 5397454 h 6248398"/>
              <a:gd name="connsiteX6-8545" fmla="*/ 11528781 w 15811497"/>
              <a:gd name="connsiteY6-8546" fmla="*/ 5429240 h 6248398"/>
              <a:gd name="connsiteX7-8547" fmla="*/ 11504846 w 15811497"/>
              <a:gd name="connsiteY7-8548" fmla="*/ 5414699 h 6248398"/>
              <a:gd name="connsiteX8-8549" fmla="*/ 11371717 w 15811497"/>
              <a:gd name="connsiteY8-8550" fmla="*/ 5315148 h 6248398"/>
              <a:gd name="connsiteX9-8551" fmla="*/ 11292198 w 15811497"/>
              <a:gd name="connsiteY9-8552" fmla="*/ 5255685 h 6248398"/>
              <a:gd name="connsiteX10-8553" fmla="*/ 11209760 w 15811497"/>
              <a:gd name="connsiteY10-8554" fmla="*/ 5180760 h 6248398"/>
              <a:gd name="connsiteX11-8555" fmla="*/ 4892179 w 15811497"/>
              <a:gd name="connsiteY11-8556" fmla="*/ 4842491 h 6248398"/>
              <a:gd name="connsiteX12-8557" fmla="*/ 4892178 w 15811497"/>
              <a:gd name="connsiteY12-8558" fmla="*/ 4842492 h 6248398"/>
              <a:gd name="connsiteX13-8559" fmla="*/ 4885192 w 15811497"/>
              <a:gd name="connsiteY13-8560" fmla="*/ 4851834 h 6248398"/>
              <a:gd name="connsiteX14-8561" fmla="*/ 4892179 w 15811497"/>
              <a:gd name="connsiteY14-8562" fmla="*/ 4842491 h 6248398"/>
              <a:gd name="connsiteX15-8563" fmla="*/ 7448548 w 15811497"/>
              <a:gd name="connsiteY15-8564" fmla="*/ 0 h 6248398"/>
              <a:gd name="connsiteX16-8565" fmla="*/ 8721604 w 15811497"/>
              <a:gd name="connsiteY16-8566" fmla="*/ 757692 h 6248398"/>
              <a:gd name="connsiteX17-8567" fmla="*/ 8890522 w 15811497"/>
              <a:gd name="connsiteY17-8568" fmla="*/ 1193234 h 6248398"/>
              <a:gd name="connsiteX18-8569" fmla="*/ 9958384 w 15811497"/>
              <a:gd name="connsiteY18-8570" fmla="*/ 1828798 h 6248398"/>
              <a:gd name="connsiteX19-8571" fmla="*/ 10895504 w 15811497"/>
              <a:gd name="connsiteY19-8572" fmla="*/ 1386857 h 6248398"/>
              <a:gd name="connsiteX20-8573" fmla="*/ 10927290 w 15811497"/>
              <a:gd name="connsiteY20-8574" fmla="*/ 1344350 h 6248398"/>
              <a:gd name="connsiteX21-8575" fmla="*/ 10936907 w 15811497"/>
              <a:gd name="connsiteY21-8576" fmla="*/ 1346082 h 6248398"/>
              <a:gd name="connsiteX22-8577" fmla="*/ 10917759 w 15811497"/>
              <a:gd name="connsiteY22-8578" fmla="*/ 1367151 h 6248398"/>
              <a:gd name="connsiteX23-8579" fmla="*/ 10917760 w 15811497"/>
              <a:gd name="connsiteY23-8580" fmla="*/ 1367152 h 6248398"/>
              <a:gd name="connsiteX24-8581" fmla="*/ 10936908 w 15811497"/>
              <a:gd name="connsiteY24-8582" fmla="*/ 1346084 h 6248398"/>
              <a:gd name="connsiteX25-8583" fmla="*/ 10972797 w 15811497"/>
              <a:gd name="connsiteY25-8584" fmla="*/ 1352550 h 6248398"/>
              <a:gd name="connsiteX26-8585" fmla="*/ 11002341 w 15811497"/>
              <a:gd name="connsiteY26-8586" fmla="*/ 1645177 h 6248398"/>
              <a:gd name="connsiteX27-8587" fmla="*/ 10972797 w 15811497"/>
              <a:gd name="connsiteY27-8588" fmla="*/ 1352549 h 6248398"/>
              <a:gd name="connsiteX28-8589" fmla="*/ 10936908 w 15811497"/>
              <a:gd name="connsiteY28-8590" fmla="*/ 1346083 h 6248398"/>
              <a:gd name="connsiteX29-8591" fmla="*/ 11096041 w 15811497"/>
              <a:gd name="connsiteY29-8592" fmla="*/ 1170993 h 6248398"/>
              <a:gd name="connsiteX30-8593" fmla="*/ 13049247 w 15811497"/>
              <a:gd name="connsiteY30-8594" fmla="*/ 361949 h 6248398"/>
              <a:gd name="connsiteX31-8595" fmla="*/ 15811497 w 15811497"/>
              <a:gd name="connsiteY31-8596" fmla="*/ 3124198 h 6248398"/>
              <a:gd name="connsiteX32-8597" fmla="*/ 13049247 w 15811497"/>
              <a:gd name="connsiteY32-8598" fmla="*/ 5886448 h 6248398"/>
              <a:gd name="connsiteX33-8599" fmla="*/ 11732594 w 15811497"/>
              <a:gd name="connsiteY33-8600" fmla="*/ 5553059 h 6248398"/>
              <a:gd name="connsiteX34-8601" fmla="*/ 11528782 w 15811497"/>
              <a:gd name="connsiteY34-8602" fmla="*/ 5429240 h 6248398"/>
              <a:gd name="connsiteX35-8603" fmla="*/ 11499893 w 15811497"/>
              <a:gd name="connsiteY35-8604" fmla="*/ 5397454 h 6248398"/>
              <a:gd name="connsiteX36-8605" fmla="*/ 11410607 w 15811497"/>
              <a:gd name="connsiteY36-8606" fmla="*/ 5316305 h 6248398"/>
              <a:gd name="connsiteX37-8607" fmla="*/ 11369912 w 15811497"/>
              <a:gd name="connsiteY37-8608" fmla="*/ 5285874 h 6248398"/>
              <a:gd name="connsiteX38-8609" fmla="*/ 11355656 w 15811497"/>
              <a:gd name="connsiteY38-8610" fmla="*/ 5144675 h 6248398"/>
              <a:gd name="connsiteX39-8611" fmla="*/ 11355656 w 15811497"/>
              <a:gd name="connsiteY39-8612" fmla="*/ 5144675 h 6248398"/>
              <a:gd name="connsiteX40-8613" fmla="*/ 11369912 w 15811497"/>
              <a:gd name="connsiteY40-8614" fmla="*/ 5285874 h 6248398"/>
              <a:gd name="connsiteX41-8615" fmla="*/ 11313816 w 15811497"/>
              <a:gd name="connsiteY41-8616" fmla="*/ 5243926 h 6248398"/>
              <a:gd name="connsiteX42-8617" fmla="*/ 11210151 w 15811497"/>
              <a:gd name="connsiteY42-8618" fmla="*/ 5180948 h 6248398"/>
              <a:gd name="connsiteX43-8619" fmla="*/ 11209761 w 15811497"/>
              <a:gd name="connsiteY43-8620" fmla="*/ 5180760 h 6248398"/>
              <a:gd name="connsiteX44-8621" fmla="*/ 11096041 w 15811497"/>
              <a:gd name="connsiteY44-8622" fmla="*/ 5077404 h 6248398"/>
              <a:gd name="connsiteX45-8623" fmla="*/ 11063094 w 15811497"/>
              <a:gd name="connsiteY45-8624" fmla="*/ 5041153 h 6248398"/>
              <a:gd name="connsiteX46-8625" fmla="*/ 11063091 w 15811497"/>
              <a:gd name="connsiteY46-8626" fmla="*/ 5041152 h 6248398"/>
              <a:gd name="connsiteX47-8627" fmla="*/ 11096040 w 15811497"/>
              <a:gd name="connsiteY47-8628" fmla="*/ 5077404 h 6248398"/>
              <a:gd name="connsiteX48-8629" fmla="*/ 11209760 w 15811497"/>
              <a:gd name="connsiteY48-8630" fmla="*/ 5180760 h 6248398"/>
              <a:gd name="connsiteX49-8631" fmla="*/ 11100244 w 15811497"/>
              <a:gd name="connsiteY49-8632" fmla="*/ 5128004 h 6248398"/>
              <a:gd name="connsiteX50-8633" fmla="*/ 10610846 w 15811497"/>
              <a:gd name="connsiteY50-8634" fmla="*/ 5029199 h 6248398"/>
              <a:gd name="connsiteX51-8635" fmla="*/ 9640652 w 15811497"/>
              <a:gd name="connsiteY51-8636" fmla="*/ 5486739 h 6248398"/>
              <a:gd name="connsiteX52-8637" fmla="*/ 9628722 w 15811497"/>
              <a:gd name="connsiteY52-8638" fmla="*/ 5502693 h 6248398"/>
              <a:gd name="connsiteX53-8639" fmla="*/ 9568273 w 15811497"/>
              <a:gd name="connsiteY53-8640" fmla="*/ 5583530 h 6248398"/>
              <a:gd name="connsiteX54-8641" fmla="*/ 9535504 w 15811497"/>
              <a:gd name="connsiteY54-8642" fmla="*/ 5637470 h 6248398"/>
              <a:gd name="connsiteX55-8643" fmla="*/ 9535505 w 15811497"/>
              <a:gd name="connsiteY55-8644" fmla="*/ 5637470 h 6248398"/>
              <a:gd name="connsiteX56-8645" fmla="*/ 9568273 w 15811497"/>
              <a:gd name="connsiteY56-8646" fmla="*/ 5583531 h 6248398"/>
              <a:gd name="connsiteX57-8647" fmla="*/ 9628722 w 15811497"/>
              <a:gd name="connsiteY57-8648" fmla="*/ 5502694 h 6248398"/>
              <a:gd name="connsiteX58-8649" fmla="*/ 9563485 w 15811497"/>
              <a:gd name="connsiteY58-8650" fmla="*/ 5610078 h 6248398"/>
              <a:gd name="connsiteX59-8651" fmla="*/ 9542221 w 15811497"/>
              <a:gd name="connsiteY59-8652" fmla="*/ 5638514 h 6248398"/>
              <a:gd name="connsiteX60-8653" fmla="*/ 9504352 w 15811497"/>
              <a:gd name="connsiteY60-8654" fmla="*/ 5689156 h 6248398"/>
              <a:gd name="connsiteX61-8655" fmla="*/ 9480140 w 15811497"/>
              <a:gd name="connsiteY61-8656" fmla="*/ 5721533 h 6248398"/>
              <a:gd name="connsiteX62-8657" fmla="*/ 8362947 w 15811497"/>
              <a:gd name="connsiteY62-8658" fmla="*/ 6248398 h 6248398"/>
              <a:gd name="connsiteX63-8659" fmla="*/ 7028922 w 15811497"/>
              <a:gd name="connsiteY63-8660" fmla="*/ 5364147 h 6248398"/>
              <a:gd name="connsiteX64-8661" fmla="*/ 6990513 w 15811497"/>
              <a:gd name="connsiteY64-8662" fmla="*/ 5259205 h 6248398"/>
              <a:gd name="connsiteX65-8663" fmla="*/ 6990512 w 15811497"/>
              <a:gd name="connsiteY65-8664" fmla="*/ 5259199 h 6248398"/>
              <a:gd name="connsiteX66-8665" fmla="*/ 6983676 w 15811497"/>
              <a:gd name="connsiteY66-8666" fmla="*/ 5240519 h 6248398"/>
              <a:gd name="connsiteX67-8667" fmla="*/ 6983673 w 15811497"/>
              <a:gd name="connsiteY67-8668" fmla="*/ 5240519 h 6248398"/>
              <a:gd name="connsiteX68-8669" fmla="*/ 6980236 w 15811497"/>
              <a:gd name="connsiteY68-8670" fmla="*/ 5231130 h 6248398"/>
              <a:gd name="connsiteX69-8671" fmla="*/ 6978859 w 15811497"/>
              <a:gd name="connsiteY69-8672" fmla="*/ 5225774 h 6248398"/>
              <a:gd name="connsiteX70-8673" fmla="*/ 6984291 w 15811497"/>
              <a:gd name="connsiteY70-8674" fmla="*/ 5240614 h 6248398"/>
              <a:gd name="connsiteX71-8675" fmla="*/ 6984292 w 15811497"/>
              <a:gd name="connsiteY71-8676" fmla="*/ 5240614 h 6248398"/>
              <a:gd name="connsiteX72-8677" fmla="*/ 6978860 w 15811497"/>
              <a:gd name="connsiteY72-8678" fmla="*/ 5225773 h 6248398"/>
              <a:gd name="connsiteX73-8679" fmla="*/ 6944562 w 15811497"/>
              <a:gd name="connsiteY73-8680" fmla="*/ 5092380 h 6248398"/>
              <a:gd name="connsiteX74-8681" fmla="*/ 6924183 w 15811497"/>
              <a:gd name="connsiteY74-8682" fmla="*/ 4890225 h 6248398"/>
              <a:gd name="connsiteX75-8683" fmla="*/ 6924182 w 15811497"/>
              <a:gd name="connsiteY75-8684" fmla="*/ 4890225 h 6248398"/>
              <a:gd name="connsiteX76-8685" fmla="*/ 6944561 w 15811497"/>
              <a:gd name="connsiteY76-8686" fmla="*/ 5092380 h 6248398"/>
              <a:gd name="connsiteX77-8687" fmla="*/ 6978860 w 15811497"/>
              <a:gd name="connsiteY77-8688" fmla="*/ 5225773 h 6248398"/>
              <a:gd name="connsiteX78-8689" fmla="*/ 6948299 w 15811497"/>
              <a:gd name="connsiteY78-8690" fmla="*/ 5142273 h 6248398"/>
              <a:gd name="connsiteX79-8691" fmla="*/ 5829297 w 15811497"/>
              <a:gd name="connsiteY79-8692" fmla="*/ 4400549 h 6248398"/>
              <a:gd name="connsiteX80-8693" fmla="*/ 5056802 w 15811497"/>
              <a:gd name="connsiteY80-8694" fmla="*/ 4677867 h 6248398"/>
              <a:gd name="connsiteX81-8695" fmla="*/ 5022517 w 15811497"/>
              <a:gd name="connsiteY81-8696" fmla="*/ 4709027 h 6248398"/>
              <a:gd name="connsiteX82-8697" fmla="*/ 5022515 w 15811497"/>
              <a:gd name="connsiteY82-8698" fmla="*/ 4709029 h 6248398"/>
              <a:gd name="connsiteX83-8699" fmla="*/ 5022510 w 15811497"/>
              <a:gd name="connsiteY83-8700" fmla="*/ 4709033 h 6248398"/>
              <a:gd name="connsiteX84-8701" fmla="*/ 4924198 w 15811497"/>
              <a:gd name="connsiteY84-8702" fmla="*/ 4840507 h 6248398"/>
              <a:gd name="connsiteX85-8703" fmla="*/ 4914898 w 15811497"/>
              <a:gd name="connsiteY85-8704" fmla="*/ 4838698 h 6248398"/>
              <a:gd name="connsiteX86-8705" fmla="*/ 4914898 w 15811497"/>
              <a:gd name="connsiteY86-8706" fmla="*/ 4838699 h 6248398"/>
              <a:gd name="connsiteX87-8707" fmla="*/ 4924199 w 15811497"/>
              <a:gd name="connsiteY87-8708" fmla="*/ 4840508 h 6248398"/>
              <a:gd name="connsiteX88-8709" fmla="*/ 4893736 w 15811497"/>
              <a:gd name="connsiteY88-8710" fmla="*/ 4881247 h 6248398"/>
              <a:gd name="connsiteX89-8711" fmla="*/ 4778482 w 15811497"/>
              <a:gd name="connsiteY89-8712" fmla="*/ 5008058 h 6248398"/>
              <a:gd name="connsiteX90-8713" fmla="*/ 4778482 w 15811497"/>
              <a:gd name="connsiteY90-8714" fmla="*/ 5008057 h 6248398"/>
              <a:gd name="connsiteX91-8715" fmla="*/ 4715455 w 15811497"/>
              <a:gd name="connsiteY91-8716" fmla="*/ 5077404 h 6248398"/>
              <a:gd name="connsiteX92-8717" fmla="*/ 2762249 w 15811497"/>
              <a:gd name="connsiteY92-8718" fmla="*/ 5886448 h 6248398"/>
              <a:gd name="connsiteX93-8719" fmla="*/ 0 w 15811497"/>
              <a:gd name="connsiteY93-8720" fmla="*/ 3124198 h 6248398"/>
              <a:gd name="connsiteX94-8721" fmla="*/ 2762249 w 15811497"/>
              <a:gd name="connsiteY94-8722" fmla="*/ 361949 h 6248398"/>
              <a:gd name="connsiteX95-8723" fmla="*/ 4078902 w 15811497"/>
              <a:gd name="connsiteY95-8724" fmla="*/ 695338 h 6248398"/>
              <a:gd name="connsiteX96-8725" fmla="*/ 4261443 w 15811497"/>
              <a:gd name="connsiteY96-8726" fmla="*/ 806235 h 6248398"/>
              <a:gd name="connsiteX97-8727" fmla="*/ 4409044 w 15811497"/>
              <a:gd name="connsiteY97-8728" fmla="*/ 910268 h 6248398"/>
              <a:gd name="connsiteX98-8729" fmla="*/ 4612477 w 15811497"/>
              <a:gd name="connsiteY98-8730" fmla="*/ 1077402 h 6248398"/>
              <a:gd name="connsiteX99-8731" fmla="*/ 4612478 w 15811497"/>
              <a:gd name="connsiteY99-8732" fmla="*/ 1077403 h 6248398"/>
              <a:gd name="connsiteX100-8733" fmla="*/ 4715454 w 15811497"/>
              <a:gd name="connsiteY100-8734" fmla="*/ 1170993 h 6248398"/>
              <a:gd name="connsiteX101-8735" fmla="*/ 4701725 w 15811497"/>
              <a:gd name="connsiteY101-8736" fmla="*/ 1120394 h 6248398"/>
              <a:gd name="connsiteX102-8737" fmla="*/ 5191122 w 15811497"/>
              <a:gd name="connsiteY102-8738" fmla="*/ 1219199 h 6248398"/>
              <a:gd name="connsiteX103-8739" fmla="*/ 6161317 w 15811497"/>
              <a:gd name="connsiteY103-8740" fmla="*/ 761659 h 6248398"/>
              <a:gd name="connsiteX104-8741" fmla="*/ 6224019 w 15811497"/>
              <a:gd name="connsiteY104-8742" fmla="*/ 677808 h 6248398"/>
              <a:gd name="connsiteX105-8743" fmla="*/ 6175489 w 15811497"/>
              <a:gd name="connsiteY105-8744" fmla="*/ 757691 h 6248398"/>
              <a:gd name="connsiteX106-8745" fmla="*/ 6175489 w 15811497"/>
              <a:gd name="connsiteY106-8746" fmla="*/ 757692 h 6248398"/>
              <a:gd name="connsiteX107-8747" fmla="*/ 6224020 w 15811497"/>
              <a:gd name="connsiteY107-8748" fmla="*/ 677809 h 6248398"/>
              <a:gd name="connsiteX108-8749" fmla="*/ 6233696 w 15811497"/>
              <a:gd name="connsiteY108-8750" fmla="*/ 664869 h 6248398"/>
              <a:gd name="connsiteX109-8751" fmla="*/ 6252611 w 15811497"/>
              <a:gd name="connsiteY109-8752" fmla="*/ 633734 h 6248398"/>
              <a:gd name="connsiteX110-8753" fmla="*/ 6252610 w 15811497"/>
              <a:gd name="connsiteY110-8754" fmla="*/ 633734 h 6248398"/>
              <a:gd name="connsiteX111-8755" fmla="*/ 6233696 w 15811497"/>
              <a:gd name="connsiteY111-8756" fmla="*/ 664868 h 6248398"/>
              <a:gd name="connsiteX112-8757" fmla="*/ 6224019 w 15811497"/>
              <a:gd name="connsiteY112-8758" fmla="*/ 677808 h 6248398"/>
              <a:gd name="connsiteX113-8759" fmla="*/ 6248008 w 15811497"/>
              <a:gd name="connsiteY113-8760" fmla="*/ 638320 h 6248398"/>
              <a:gd name="connsiteX114-8761" fmla="*/ 6251291 w 15811497"/>
              <a:gd name="connsiteY114-8762" fmla="*/ 633930 h 6248398"/>
              <a:gd name="connsiteX115-8763" fmla="*/ 6251293 w 15811497"/>
              <a:gd name="connsiteY115-8764" fmla="*/ 633929 h 6248398"/>
              <a:gd name="connsiteX116-8765" fmla="*/ 6257683 w 15811497"/>
              <a:gd name="connsiteY116-8766" fmla="*/ 625384 h 6248398"/>
              <a:gd name="connsiteX117-8767" fmla="*/ 6257686 w 15811497"/>
              <a:gd name="connsiteY117-8768" fmla="*/ 625380 h 6248398"/>
              <a:gd name="connsiteX118-8769" fmla="*/ 6331355 w 15811497"/>
              <a:gd name="connsiteY118-8770" fmla="*/ 526865 h 6248398"/>
              <a:gd name="connsiteX119-8771" fmla="*/ 7448548 w 15811497"/>
              <a:gd name="connsiteY119-8772" fmla="*/ 0 h 6248398"/>
              <a:gd name="connsiteX0-8773" fmla="*/ 11209760 w 15811497"/>
              <a:gd name="connsiteY0-8774" fmla="*/ 5180760 h 6248398"/>
              <a:gd name="connsiteX1-8775" fmla="*/ 11210150 w 15811497"/>
              <a:gd name="connsiteY1-8776" fmla="*/ 5180948 h 6248398"/>
              <a:gd name="connsiteX2-8777" fmla="*/ 11313815 w 15811497"/>
              <a:gd name="connsiteY2-8778" fmla="*/ 5243926 h 6248398"/>
              <a:gd name="connsiteX3-8779" fmla="*/ 11369911 w 15811497"/>
              <a:gd name="connsiteY3-8780" fmla="*/ 5285874 h 6248398"/>
              <a:gd name="connsiteX4-8781" fmla="*/ 11410606 w 15811497"/>
              <a:gd name="connsiteY4-8782" fmla="*/ 5316305 h 6248398"/>
              <a:gd name="connsiteX5-8783" fmla="*/ 11499892 w 15811497"/>
              <a:gd name="connsiteY5-8784" fmla="*/ 5397454 h 6248398"/>
              <a:gd name="connsiteX6-8785" fmla="*/ 11528781 w 15811497"/>
              <a:gd name="connsiteY6-8786" fmla="*/ 5429240 h 6248398"/>
              <a:gd name="connsiteX7-8787" fmla="*/ 11504846 w 15811497"/>
              <a:gd name="connsiteY7-8788" fmla="*/ 5414699 h 6248398"/>
              <a:gd name="connsiteX8-8789" fmla="*/ 11371717 w 15811497"/>
              <a:gd name="connsiteY8-8790" fmla="*/ 5315148 h 6248398"/>
              <a:gd name="connsiteX9-8791" fmla="*/ 11292198 w 15811497"/>
              <a:gd name="connsiteY9-8792" fmla="*/ 5255685 h 6248398"/>
              <a:gd name="connsiteX10-8793" fmla="*/ 11209760 w 15811497"/>
              <a:gd name="connsiteY10-8794" fmla="*/ 5180760 h 6248398"/>
              <a:gd name="connsiteX11-8795" fmla="*/ 4892179 w 15811497"/>
              <a:gd name="connsiteY11-8796" fmla="*/ 4842491 h 6248398"/>
              <a:gd name="connsiteX12-8797" fmla="*/ 4892178 w 15811497"/>
              <a:gd name="connsiteY12-8798" fmla="*/ 4842492 h 6248398"/>
              <a:gd name="connsiteX13-8799" fmla="*/ 4885192 w 15811497"/>
              <a:gd name="connsiteY13-8800" fmla="*/ 4851834 h 6248398"/>
              <a:gd name="connsiteX14-8801" fmla="*/ 4892179 w 15811497"/>
              <a:gd name="connsiteY14-8802" fmla="*/ 4842491 h 6248398"/>
              <a:gd name="connsiteX15-8803" fmla="*/ 7448548 w 15811497"/>
              <a:gd name="connsiteY15-8804" fmla="*/ 0 h 6248398"/>
              <a:gd name="connsiteX16-8805" fmla="*/ 8721604 w 15811497"/>
              <a:gd name="connsiteY16-8806" fmla="*/ 757692 h 6248398"/>
              <a:gd name="connsiteX17-8807" fmla="*/ 8890522 w 15811497"/>
              <a:gd name="connsiteY17-8808" fmla="*/ 1193234 h 6248398"/>
              <a:gd name="connsiteX18-8809" fmla="*/ 9958384 w 15811497"/>
              <a:gd name="connsiteY18-8810" fmla="*/ 1828798 h 6248398"/>
              <a:gd name="connsiteX19-8811" fmla="*/ 10895504 w 15811497"/>
              <a:gd name="connsiteY19-8812" fmla="*/ 1386857 h 6248398"/>
              <a:gd name="connsiteX20-8813" fmla="*/ 10927290 w 15811497"/>
              <a:gd name="connsiteY20-8814" fmla="*/ 1344350 h 6248398"/>
              <a:gd name="connsiteX21-8815" fmla="*/ 10936907 w 15811497"/>
              <a:gd name="connsiteY21-8816" fmla="*/ 1346082 h 6248398"/>
              <a:gd name="connsiteX22-8817" fmla="*/ 10917759 w 15811497"/>
              <a:gd name="connsiteY22-8818" fmla="*/ 1367151 h 6248398"/>
              <a:gd name="connsiteX23-8819" fmla="*/ 10917760 w 15811497"/>
              <a:gd name="connsiteY23-8820" fmla="*/ 1367152 h 6248398"/>
              <a:gd name="connsiteX24-8821" fmla="*/ 10936908 w 15811497"/>
              <a:gd name="connsiteY24-8822" fmla="*/ 1346084 h 6248398"/>
              <a:gd name="connsiteX25-8823" fmla="*/ 10972797 w 15811497"/>
              <a:gd name="connsiteY25-8824" fmla="*/ 1352550 h 6248398"/>
              <a:gd name="connsiteX26-8825" fmla="*/ 10972797 w 15811497"/>
              <a:gd name="connsiteY26-8826" fmla="*/ 1352549 h 6248398"/>
              <a:gd name="connsiteX27-8827" fmla="*/ 10936908 w 15811497"/>
              <a:gd name="connsiteY27-8828" fmla="*/ 1346083 h 6248398"/>
              <a:gd name="connsiteX28-8829" fmla="*/ 11096041 w 15811497"/>
              <a:gd name="connsiteY28-8830" fmla="*/ 1170993 h 6248398"/>
              <a:gd name="connsiteX29-8831" fmla="*/ 13049247 w 15811497"/>
              <a:gd name="connsiteY29-8832" fmla="*/ 361949 h 6248398"/>
              <a:gd name="connsiteX30-8833" fmla="*/ 15811497 w 15811497"/>
              <a:gd name="connsiteY30-8834" fmla="*/ 3124198 h 6248398"/>
              <a:gd name="connsiteX31-8835" fmla="*/ 13049247 w 15811497"/>
              <a:gd name="connsiteY31-8836" fmla="*/ 5886448 h 6248398"/>
              <a:gd name="connsiteX32-8837" fmla="*/ 11732594 w 15811497"/>
              <a:gd name="connsiteY32-8838" fmla="*/ 5553059 h 6248398"/>
              <a:gd name="connsiteX33-8839" fmla="*/ 11528782 w 15811497"/>
              <a:gd name="connsiteY33-8840" fmla="*/ 5429240 h 6248398"/>
              <a:gd name="connsiteX34-8841" fmla="*/ 11499893 w 15811497"/>
              <a:gd name="connsiteY34-8842" fmla="*/ 5397454 h 6248398"/>
              <a:gd name="connsiteX35-8843" fmla="*/ 11410607 w 15811497"/>
              <a:gd name="connsiteY35-8844" fmla="*/ 5316305 h 6248398"/>
              <a:gd name="connsiteX36-8845" fmla="*/ 11369912 w 15811497"/>
              <a:gd name="connsiteY36-8846" fmla="*/ 5285874 h 6248398"/>
              <a:gd name="connsiteX37-8847" fmla="*/ 11355656 w 15811497"/>
              <a:gd name="connsiteY37-8848" fmla="*/ 5144675 h 6248398"/>
              <a:gd name="connsiteX38-8849" fmla="*/ 11355656 w 15811497"/>
              <a:gd name="connsiteY38-8850" fmla="*/ 5144675 h 6248398"/>
              <a:gd name="connsiteX39-8851" fmla="*/ 11369912 w 15811497"/>
              <a:gd name="connsiteY39-8852" fmla="*/ 5285874 h 6248398"/>
              <a:gd name="connsiteX40-8853" fmla="*/ 11313816 w 15811497"/>
              <a:gd name="connsiteY40-8854" fmla="*/ 5243926 h 6248398"/>
              <a:gd name="connsiteX41-8855" fmla="*/ 11210151 w 15811497"/>
              <a:gd name="connsiteY41-8856" fmla="*/ 5180948 h 6248398"/>
              <a:gd name="connsiteX42-8857" fmla="*/ 11209761 w 15811497"/>
              <a:gd name="connsiteY42-8858" fmla="*/ 5180760 h 6248398"/>
              <a:gd name="connsiteX43-8859" fmla="*/ 11096041 w 15811497"/>
              <a:gd name="connsiteY43-8860" fmla="*/ 5077404 h 6248398"/>
              <a:gd name="connsiteX44-8861" fmla="*/ 11063094 w 15811497"/>
              <a:gd name="connsiteY44-8862" fmla="*/ 5041153 h 6248398"/>
              <a:gd name="connsiteX45-8863" fmla="*/ 11063091 w 15811497"/>
              <a:gd name="connsiteY45-8864" fmla="*/ 5041152 h 6248398"/>
              <a:gd name="connsiteX46-8865" fmla="*/ 11096040 w 15811497"/>
              <a:gd name="connsiteY46-8866" fmla="*/ 5077404 h 6248398"/>
              <a:gd name="connsiteX47-8867" fmla="*/ 11209760 w 15811497"/>
              <a:gd name="connsiteY47-8868" fmla="*/ 5180760 h 6248398"/>
              <a:gd name="connsiteX48-8869" fmla="*/ 11100244 w 15811497"/>
              <a:gd name="connsiteY48-8870" fmla="*/ 5128004 h 6248398"/>
              <a:gd name="connsiteX49-8871" fmla="*/ 10610846 w 15811497"/>
              <a:gd name="connsiteY49-8872" fmla="*/ 5029199 h 6248398"/>
              <a:gd name="connsiteX50-8873" fmla="*/ 9640652 w 15811497"/>
              <a:gd name="connsiteY50-8874" fmla="*/ 5486739 h 6248398"/>
              <a:gd name="connsiteX51-8875" fmla="*/ 9628722 w 15811497"/>
              <a:gd name="connsiteY51-8876" fmla="*/ 5502693 h 6248398"/>
              <a:gd name="connsiteX52-8877" fmla="*/ 9568273 w 15811497"/>
              <a:gd name="connsiteY52-8878" fmla="*/ 5583530 h 6248398"/>
              <a:gd name="connsiteX53-8879" fmla="*/ 9535504 w 15811497"/>
              <a:gd name="connsiteY53-8880" fmla="*/ 5637470 h 6248398"/>
              <a:gd name="connsiteX54-8881" fmla="*/ 9535505 w 15811497"/>
              <a:gd name="connsiteY54-8882" fmla="*/ 5637470 h 6248398"/>
              <a:gd name="connsiteX55-8883" fmla="*/ 9568273 w 15811497"/>
              <a:gd name="connsiteY55-8884" fmla="*/ 5583531 h 6248398"/>
              <a:gd name="connsiteX56-8885" fmla="*/ 9628722 w 15811497"/>
              <a:gd name="connsiteY56-8886" fmla="*/ 5502694 h 6248398"/>
              <a:gd name="connsiteX57-8887" fmla="*/ 9563485 w 15811497"/>
              <a:gd name="connsiteY57-8888" fmla="*/ 5610078 h 6248398"/>
              <a:gd name="connsiteX58-8889" fmla="*/ 9542221 w 15811497"/>
              <a:gd name="connsiteY58-8890" fmla="*/ 5638514 h 6248398"/>
              <a:gd name="connsiteX59-8891" fmla="*/ 9504352 w 15811497"/>
              <a:gd name="connsiteY59-8892" fmla="*/ 5689156 h 6248398"/>
              <a:gd name="connsiteX60-8893" fmla="*/ 9480140 w 15811497"/>
              <a:gd name="connsiteY60-8894" fmla="*/ 5721533 h 6248398"/>
              <a:gd name="connsiteX61-8895" fmla="*/ 8362947 w 15811497"/>
              <a:gd name="connsiteY61-8896" fmla="*/ 6248398 h 6248398"/>
              <a:gd name="connsiteX62-8897" fmla="*/ 7028922 w 15811497"/>
              <a:gd name="connsiteY62-8898" fmla="*/ 5364147 h 6248398"/>
              <a:gd name="connsiteX63-8899" fmla="*/ 6990513 w 15811497"/>
              <a:gd name="connsiteY63-8900" fmla="*/ 5259205 h 6248398"/>
              <a:gd name="connsiteX64-8901" fmla="*/ 6990512 w 15811497"/>
              <a:gd name="connsiteY64-8902" fmla="*/ 5259199 h 6248398"/>
              <a:gd name="connsiteX65-8903" fmla="*/ 6983676 w 15811497"/>
              <a:gd name="connsiteY65-8904" fmla="*/ 5240519 h 6248398"/>
              <a:gd name="connsiteX66-8905" fmla="*/ 6983673 w 15811497"/>
              <a:gd name="connsiteY66-8906" fmla="*/ 5240519 h 6248398"/>
              <a:gd name="connsiteX67-8907" fmla="*/ 6980236 w 15811497"/>
              <a:gd name="connsiteY67-8908" fmla="*/ 5231130 h 6248398"/>
              <a:gd name="connsiteX68-8909" fmla="*/ 6978859 w 15811497"/>
              <a:gd name="connsiteY68-8910" fmla="*/ 5225774 h 6248398"/>
              <a:gd name="connsiteX69-8911" fmla="*/ 6984291 w 15811497"/>
              <a:gd name="connsiteY69-8912" fmla="*/ 5240614 h 6248398"/>
              <a:gd name="connsiteX70-8913" fmla="*/ 6984292 w 15811497"/>
              <a:gd name="connsiteY70-8914" fmla="*/ 5240614 h 6248398"/>
              <a:gd name="connsiteX71-8915" fmla="*/ 6978860 w 15811497"/>
              <a:gd name="connsiteY71-8916" fmla="*/ 5225773 h 6248398"/>
              <a:gd name="connsiteX72-8917" fmla="*/ 6944562 w 15811497"/>
              <a:gd name="connsiteY72-8918" fmla="*/ 5092380 h 6248398"/>
              <a:gd name="connsiteX73-8919" fmla="*/ 6924183 w 15811497"/>
              <a:gd name="connsiteY73-8920" fmla="*/ 4890225 h 6248398"/>
              <a:gd name="connsiteX74-8921" fmla="*/ 6924182 w 15811497"/>
              <a:gd name="connsiteY74-8922" fmla="*/ 4890225 h 6248398"/>
              <a:gd name="connsiteX75-8923" fmla="*/ 6944561 w 15811497"/>
              <a:gd name="connsiteY75-8924" fmla="*/ 5092380 h 6248398"/>
              <a:gd name="connsiteX76-8925" fmla="*/ 6978860 w 15811497"/>
              <a:gd name="connsiteY76-8926" fmla="*/ 5225773 h 6248398"/>
              <a:gd name="connsiteX77-8927" fmla="*/ 6948299 w 15811497"/>
              <a:gd name="connsiteY77-8928" fmla="*/ 5142273 h 6248398"/>
              <a:gd name="connsiteX78-8929" fmla="*/ 5829297 w 15811497"/>
              <a:gd name="connsiteY78-8930" fmla="*/ 4400549 h 6248398"/>
              <a:gd name="connsiteX79-8931" fmla="*/ 5056802 w 15811497"/>
              <a:gd name="connsiteY79-8932" fmla="*/ 4677867 h 6248398"/>
              <a:gd name="connsiteX80-8933" fmla="*/ 5022517 w 15811497"/>
              <a:gd name="connsiteY80-8934" fmla="*/ 4709027 h 6248398"/>
              <a:gd name="connsiteX81-8935" fmla="*/ 5022515 w 15811497"/>
              <a:gd name="connsiteY81-8936" fmla="*/ 4709029 h 6248398"/>
              <a:gd name="connsiteX82-8937" fmla="*/ 5022510 w 15811497"/>
              <a:gd name="connsiteY82-8938" fmla="*/ 4709033 h 6248398"/>
              <a:gd name="connsiteX83-8939" fmla="*/ 4924198 w 15811497"/>
              <a:gd name="connsiteY83-8940" fmla="*/ 4840507 h 6248398"/>
              <a:gd name="connsiteX84-8941" fmla="*/ 4914898 w 15811497"/>
              <a:gd name="connsiteY84-8942" fmla="*/ 4838698 h 6248398"/>
              <a:gd name="connsiteX85-8943" fmla="*/ 4914898 w 15811497"/>
              <a:gd name="connsiteY85-8944" fmla="*/ 4838699 h 6248398"/>
              <a:gd name="connsiteX86-8945" fmla="*/ 4924199 w 15811497"/>
              <a:gd name="connsiteY86-8946" fmla="*/ 4840508 h 6248398"/>
              <a:gd name="connsiteX87-8947" fmla="*/ 4893736 w 15811497"/>
              <a:gd name="connsiteY87-8948" fmla="*/ 4881247 h 6248398"/>
              <a:gd name="connsiteX88-8949" fmla="*/ 4778482 w 15811497"/>
              <a:gd name="connsiteY88-8950" fmla="*/ 5008058 h 6248398"/>
              <a:gd name="connsiteX89-8951" fmla="*/ 4778482 w 15811497"/>
              <a:gd name="connsiteY89-8952" fmla="*/ 5008057 h 6248398"/>
              <a:gd name="connsiteX90-8953" fmla="*/ 4715455 w 15811497"/>
              <a:gd name="connsiteY90-8954" fmla="*/ 5077404 h 6248398"/>
              <a:gd name="connsiteX91-8955" fmla="*/ 2762249 w 15811497"/>
              <a:gd name="connsiteY91-8956" fmla="*/ 5886448 h 6248398"/>
              <a:gd name="connsiteX92-8957" fmla="*/ 0 w 15811497"/>
              <a:gd name="connsiteY92-8958" fmla="*/ 3124198 h 6248398"/>
              <a:gd name="connsiteX93-8959" fmla="*/ 2762249 w 15811497"/>
              <a:gd name="connsiteY93-8960" fmla="*/ 361949 h 6248398"/>
              <a:gd name="connsiteX94-8961" fmla="*/ 4078902 w 15811497"/>
              <a:gd name="connsiteY94-8962" fmla="*/ 695338 h 6248398"/>
              <a:gd name="connsiteX95-8963" fmla="*/ 4261443 w 15811497"/>
              <a:gd name="connsiteY95-8964" fmla="*/ 806235 h 6248398"/>
              <a:gd name="connsiteX96-8965" fmla="*/ 4409044 w 15811497"/>
              <a:gd name="connsiteY96-8966" fmla="*/ 910268 h 6248398"/>
              <a:gd name="connsiteX97-8967" fmla="*/ 4612477 w 15811497"/>
              <a:gd name="connsiteY97-8968" fmla="*/ 1077402 h 6248398"/>
              <a:gd name="connsiteX98-8969" fmla="*/ 4612478 w 15811497"/>
              <a:gd name="connsiteY98-8970" fmla="*/ 1077403 h 6248398"/>
              <a:gd name="connsiteX99-8971" fmla="*/ 4715454 w 15811497"/>
              <a:gd name="connsiteY99-8972" fmla="*/ 1170993 h 6248398"/>
              <a:gd name="connsiteX100-8973" fmla="*/ 4701725 w 15811497"/>
              <a:gd name="connsiteY100-8974" fmla="*/ 1120394 h 6248398"/>
              <a:gd name="connsiteX101-8975" fmla="*/ 5191122 w 15811497"/>
              <a:gd name="connsiteY101-8976" fmla="*/ 1219199 h 6248398"/>
              <a:gd name="connsiteX102-8977" fmla="*/ 6161317 w 15811497"/>
              <a:gd name="connsiteY102-8978" fmla="*/ 761659 h 6248398"/>
              <a:gd name="connsiteX103-8979" fmla="*/ 6224019 w 15811497"/>
              <a:gd name="connsiteY103-8980" fmla="*/ 677808 h 6248398"/>
              <a:gd name="connsiteX104-8981" fmla="*/ 6175489 w 15811497"/>
              <a:gd name="connsiteY104-8982" fmla="*/ 757691 h 6248398"/>
              <a:gd name="connsiteX105-8983" fmla="*/ 6175489 w 15811497"/>
              <a:gd name="connsiteY105-8984" fmla="*/ 757692 h 6248398"/>
              <a:gd name="connsiteX106-8985" fmla="*/ 6224020 w 15811497"/>
              <a:gd name="connsiteY106-8986" fmla="*/ 677809 h 6248398"/>
              <a:gd name="connsiteX107-8987" fmla="*/ 6233696 w 15811497"/>
              <a:gd name="connsiteY107-8988" fmla="*/ 664869 h 6248398"/>
              <a:gd name="connsiteX108-8989" fmla="*/ 6252611 w 15811497"/>
              <a:gd name="connsiteY108-8990" fmla="*/ 633734 h 6248398"/>
              <a:gd name="connsiteX109-8991" fmla="*/ 6252610 w 15811497"/>
              <a:gd name="connsiteY109-8992" fmla="*/ 633734 h 6248398"/>
              <a:gd name="connsiteX110-8993" fmla="*/ 6233696 w 15811497"/>
              <a:gd name="connsiteY110-8994" fmla="*/ 664868 h 6248398"/>
              <a:gd name="connsiteX111-8995" fmla="*/ 6224019 w 15811497"/>
              <a:gd name="connsiteY111-8996" fmla="*/ 677808 h 6248398"/>
              <a:gd name="connsiteX112-8997" fmla="*/ 6248008 w 15811497"/>
              <a:gd name="connsiteY112-8998" fmla="*/ 638320 h 6248398"/>
              <a:gd name="connsiteX113-8999" fmla="*/ 6251291 w 15811497"/>
              <a:gd name="connsiteY113-9000" fmla="*/ 633930 h 6248398"/>
              <a:gd name="connsiteX114-9001" fmla="*/ 6251293 w 15811497"/>
              <a:gd name="connsiteY114-9002" fmla="*/ 633929 h 6248398"/>
              <a:gd name="connsiteX115-9003" fmla="*/ 6257683 w 15811497"/>
              <a:gd name="connsiteY115-9004" fmla="*/ 625384 h 6248398"/>
              <a:gd name="connsiteX116-9005" fmla="*/ 6257686 w 15811497"/>
              <a:gd name="connsiteY116-9006" fmla="*/ 625380 h 6248398"/>
              <a:gd name="connsiteX117-9007" fmla="*/ 6331355 w 15811497"/>
              <a:gd name="connsiteY117-9008" fmla="*/ 526865 h 6248398"/>
              <a:gd name="connsiteX118-9009" fmla="*/ 7448548 w 15811497"/>
              <a:gd name="connsiteY118-9010" fmla="*/ 0 h 6248398"/>
              <a:gd name="connsiteX0-9011" fmla="*/ 11209760 w 15811497"/>
              <a:gd name="connsiteY0-9012" fmla="*/ 5180760 h 6248398"/>
              <a:gd name="connsiteX1-9013" fmla="*/ 11210150 w 15811497"/>
              <a:gd name="connsiteY1-9014" fmla="*/ 5180948 h 6248398"/>
              <a:gd name="connsiteX2-9015" fmla="*/ 11313815 w 15811497"/>
              <a:gd name="connsiteY2-9016" fmla="*/ 5243926 h 6248398"/>
              <a:gd name="connsiteX3-9017" fmla="*/ 11369911 w 15811497"/>
              <a:gd name="connsiteY3-9018" fmla="*/ 5285874 h 6248398"/>
              <a:gd name="connsiteX4-9019" fmla="*/ 11410606 w 15811497"/>
              <a:gd name="connsiteY4-9020" fmla="*/ 5316305 h 6248398"/>
              <a:gd name="connsiteX5-9021" fmla="*/ 11499892 w 15811497"/>
              <a:gd name="connsiteY5-9022" fmla="*/ 5397454 h 6248398"/>
              <a:gd name="connsiteX6-9023" fmla="*/ 11528781 w 15811497"/>
              <a:gd name="connsiteY6-9024" fmla="*/ 5429240 h 6248398"/>
              <a:gd name="connsiteX7-9025" fmla="*/ 11504846 w 15811497"/>
              <a:gd name="connsiteY7-9026" fmla="*/ 5414699 h 6248398"/>
              <a:gd name="connsiteX8-9027" fmla="*/ 11371717 w 15811497"/>
              <a:gd name="connsiteY8-9028" fmla="*/ 5315148 h 6248398"/>
              <a:gd name="connsiteX9-9029" fmla="*/ 11292198 w 15811497"/>
              <a:gd name="connsiteY9-9030" fmla="*/ 5255685 h 6248398"/>
              <a:gd name="connsiteX10-9031" fmla="*/ 11209760 w 15811497"/>
              <a:gd name="connsiteY10-9032" fmla="*/ 5180760 h 6248398"/>
              <a:gd name="connsiteX11-9033" fmla="*/ 4892179 w 15811497"/>
              <a:gd name="connsiteY11-9034" fmla="*/ 4842491 h 6248398"/>
              <a:gd name="connsiteX12-9035" fmla="*/ 4892178 w 15811497"/>
              <a:gd name="connsiteY12-9036" fmla="*/ 4842492 h 6248398"/>
              <a:gd name="connsiteX13-9037" fmla="*/ 4885192 w 15811497"/>
              <a:gd name="connsiteY13-9038" fmla="*/ 4851834 h 6248398"/>
              <a:gd name="connsiteX14-9039" fmla="*/ 4892179 w 15811497"/>
              <a:gd name="connsiteY14-9040" fmla="*/ 4842491 h 6248398"/>
              <a:gd name="connsiteX15-9041" fmla="*/ 7448548 w 15811497"/>
              <a:gd name="connsiteY15-9042" fmla="*/ 0 h 6248398"/>
              <a:gd name="connsiteX16-9043" fmla="*/ 8721604 w 15811497"/>
              <a:gd name="connsiteY16-9044" fmla="*/ 757692 h 6248398"/>
              <a:gd name="connsiteX17-9045" fmla="*/ 8890522 w 15811497"/>
              <a:gd name="connsiteY17-9046" fmla="*/ 1193234 h 6248398"/>
              <a:gd name="connsiteX18-9047" fmla="*/ 9958384 w 15811497"/>
              <a:gd name="connsiteY18-9048" fmla="*/ 1828798 h 6248398"/>
              <a:gd name="connsiteX19-9049" fmla="*/ 10895504 w 15811497"/>
              <a:gd name="connsiteY19-9050" fmla="*/ 1386857 h 6248398"/>
              <a:gd name="connsiteX20-9051" fmla="*/ 10927290 w 15811497"/>
              <a:gd name="connsiteY20-9052" fmla="*/ 1344350 h 6248398"/>
              <a:gd name="connsiteX21-9053" fmla="*/ 10936907 w 15811497"/>
              <a:gd name="connsiteY21-9054" fmla="*/ 1346082 h 6248398"/>
              <a:gd name="connsiteX22-9055" fmla="*/ 10917759 w 15811497"/>
              <a:gd name="connsiteY22-9056" fmla="*/ 1367151 h 6248398"/>
              <a:gd name="connsiteX23-9057" fmla="*/ 10917760 w 15811497"/>
              <a:gd name="connsiteY23-9058" fmla="*/ 1367152 h 6248398"/>
              <a:gd name="connsiteX24-9059" fmla="*/ 10936908 w 15811497"/>
              <a:gd name="connsiteY24-9060" fmla="*/ 1346084 h 6248398"/>
              <a:gd name="connsiteX25-9061" fmla="*/ 10972797 w 15811497"/>
              <a:gd name="connsiteY25-9062" fmla="*/ 1352550 h 6248398"/>
              <a:gd name="connsiteX26-9063" fmla="*/ 10936908 w 15811497"/>
              <a:gd name="connsiteY26-9064" fmla="*/ 1346083 h 6248398"/>
              <a:gd name="connsiteX27-9065" fmla="*/ 11096041 w 15811497"/>
              <a:gd name="connsiteY27-9066" fmla="*/ 1170993 h 6248398"/>
              <a:gd name="connsiteX28-9067" fmla="*/ 13049247 w 15811497"/>
              <a:gd name="connsiteY28-9068" fmla="*/ 361949 h 6248398"/>
              <a:gd name="connsiteX29-9069" fmla="*/ 15811497 w 15811497"/>
              <a:gd name="connsiteY29-9070" fmla="*/ 3124198 h 6248398"/>
              <a:gd name="connsiteX30-9071" fmla="*/ 13049247 w 15811497"/>
              <a:gd name="connsiteY30-9072" fmla="*/ 5886448 h 6248398"/>
              <a:gd name="connsiteX31-9073" fmla="*/ 11732594 w 15811497"/>
              <a:gd name="connsiteY31-9074" fmla="*/ 5553059 h 6248398"/>
              <a:gd name="connsiteX32-9075" fmla="*/ 11528782 w 15811497"/>
              <a:gd name="connsiteY32-9076" fmla="*/ 5429240 h 6248398"/>
              <a:gd name="connsiteX33-9077" fmla="*/ 11499893 w 15811497"/>
              <a:gd name="connsiteY33-9078" fmla="*/ 5397454 h 6248398"/>
              <a:gd name="connsiteX34-9079" fmla="*/ 11410607 w 15811497"/>
              <a:gd name="connsiteY34-9080" fmla="*/ 5316305 h 6248398"/>
              <a:gd name="connsiteX35-9081" fmla="*/ 11369912 w 15811497"/>
              <a:gd name="connsiteY35-9082" fmla="*/ 5285874 h 6248398"/>
              <a:gd name="connsiteX36-9083" fmla="*/ 11355656 w 15811497"/>
              <a:gd name="connsiteY36-9084" fmla="*/ 5144675 h 6248398"/>
              <a:gd name="connsiteX37-9085" fmla="*/ 11355656 w 15811497"/>
              <a:gd name="connsiteY37-9086" fmla="*/ 5144675 h 6248398"/>
              <a:gd name="connsiteX38-9087" fmla="*/ 11369912 w 15811497"/>
              <a:gd name="connsiteY38-9088" fmla="*/ 5285874 h 6248398"/>
              <a:gd name="connsiteX39-9089" fmla="*/ 11313816 w 15811497"/>
              <a:gd name="connsiteY39-9090" fmla="*/ 5243926 h 6248398"/>
              <a:gd name="connsiteX40-9091" fmla="*/ 11210151 w 15811497"/>
              <a:gd name="connsiteY40-9092" fmla="*/ 5180948 h 6248398"/>
              <a:gd name="connsiteX41-9093" fmla="*/ 11209761 w 15811497"/>
              <a:gd name="connsiteY41-9094" fmla="*/ 5180760 h 6248398"/>
              <a:gd name="connsiteX42-9095" fmla="*/ 11096041 w 15811497"/>
              <a:gd name="connsiteY42-9096" fmla="*/ 5077404 h 6248398"/>
              <a:gd name="connsiteX43-9097" fmla="*/ 11063094 w 15811497"/>
              <a:gd name="connsiteY43-9098" fmla="*/ 5041153 h 6248398"/>
              <a:gd name="connsiteX44-9099" fmla="*/ 11063091 w 15811497"/>
              <a:gd name="connsiteY44-9100" fmla="*/ 5041152 h 6248398"/>
              <a:gd name="connsiteX45-9101" fmla="*/ 11096040 w 15811497"/>
              <a:gd name="connsiteY45-9102" fmla="*/ 5077404 h 6248398"/>
              <a:gd name="connsiteX46-9103" fmla="*/ 11209760 w 15811497"/>
              <a:gd name="connsiteY46-9104" fmla="*/ 5180760 h 6248398"/>
              <a:gd name="connsiteX47-9105" fmla="*/ 11100244 w 15811497"/>
              <a:gd name="connsiteY47-9106" fmla="*/ 5128004 h 6248398"/>
              <a:gd name="connsiteX48-9107" fmla="*/ 10610846 w 15811497"/>
              <a:gd name="connsiteY48-9108" fmla="*/ 5029199 h 6248398"/>
              <a:gd name="connsiteX49-9109" fmla="*/ 9640652 w 15811497"/>
              <a:gd name="connsiteY49-9110" fmla="*/ 5486739 h 6248398"/>
              <a:gd name="connsiteX50-9111" fmla="*/ 9628722 w 15811497"/>
              <a:gd name="connsiteY50-9112" fmla="*/ 5502693 h 6248398"/>
              <a:gd name="connsiteX51-9113" fmla="*/ 9568273 w 15811497"/>
              <a:gd name="connsiteY51-9114" fmla="*/ 5583530 h 6248398"/>
              <a:gd name="connsiteX52-9115" fmla="*/ 9535504 w 15811497"/>
              <a:gd name="connsiteY52-9116" fmla="*/ 5637470 h 6248398"/>
              <a:gd name="connsiteX53-9117" fmla="*/ 9535505 w 15811497"/>
              <a:gd name="connsiteY53-9118" fmla="*/ 5637470 h 6248398"/>
              <a:gd name="connsiteX54-9119" fmla="*/ 9568273 w 15811497"/>
              <a:gd name="connsiteY54-9120" fmla="*/ 5583531 h 6248398"/>
              <a:gd name="connsiteX55-9121" fmla="*/ 9628722 w 15811497"/>
              <a:gd name="connsiteY55-9122" fmla="*/ 5502694 h 6248398"/>
              <a:gd name="connsiteX56-9123" fmla="*/ 9563485 w 15811497"/>
              <a:gd name="connsiteY56-9124" fmla="*/ 5610078 h 6248398"/>
              <a:gd name="connsiteX57-9125" fmla="*/ 9542221 w 15811497"/>
              <a:gd name="connsiteY57-9126" fmla="*/ 5638514 h 6248398"/>
              <a:gd name="connsiteX58-9127" fmla="*/ 9504352 w 15811497"/>
              <a:gd name="connsiteY58-9128" fmla="*/ 5689156 h 6248398"/>
              <a:gd name="connsiteX59-9129" fmla="*/ 9480140 w 15811497"/>
              <a:gd name="connsiteY59-9130" fmla="*/ 5721533 h 6248398"/>
              <a:gd name="connsiteX60-9131" fmla="*/ 8362947 w 15811497"/>
              <a:gd name="connsiteY60-9132" fmla="*/ 6248398 h 6248398"/>
              <a:gd name="connsiteX61-9133" fmla="*/ 7028922 w 15811497"/>
              <a:gd name="connsiteY61-9134" fmla="*/ 5364147 h 6248398"/>
              <a:gd name="connsiteX62-9135" fmla="*/ 6990513 w 15811497"/>
              <a:gd name="connsiteY62-9136" fmla="*/ 5259205 h 6248398"/>
              <a:gd name="connsiteX63-9137" fmla="*/ 6990512 w 15811497"/>
              <a:gd name="connsiteY63-9138" fmla="*/ 5259199 h 6248398"/>
              <a:gd name="connsiteX64-9139" fmla="*/ 6983676 w 15811497"/>
              <a:gd name="connsiteY64-9140" fmla="*/ 5240519 h 6248398"/>
              <a:gd name="connsiteX65-9141" fmla="*/ 6983673 w 15811497"/>
              <a:gd name="connsiteY65-9142" fmla="*/ 5240519 h 6248398"/>
              <a:gd name="connsiteX66-9143" fmla="*/ 6980236 w 15811497"/>
              <a:gd name="connsiteY66-9144" fmla="*/ 5231130 h 6248398"/>
              <a:gd name="connsiteX67-9145" fmla="*/ 6978859 w 15811497"/>
              <a:gd name="connsiteY67-9146" fmla="*/ 5225774 h 6248398"/>
              <a:gd name="connsiteX68-9147" fmla="*/ 6984291 w 15811497"/>
              <a:gd name="connsiteY68-9148" fmla="*/ 5240614 h 6248398"/>
              <a:gd name="connsiteX69-9149" fmla="*/ 6984292 w 15811497"/>
              <a:gd name="connsiteY69-9150" fmla="*/ 5240614 h 6248398"/>
              <a:gd name="connsiteX70-9151" fmla="*/ 6978860 w 15811497"/>
              <a:gd name="connsiteY70-9152" fmla="*/ 5225773 h 6248398"/>
              <a:gd name="connsiteX71-9153" fmla="*/ 6944562 w 15811497"/>
              <a:gd name="connsiteY71-9154" fmla="*/ 5092380 h 6248398"/>
              <a:gd name="connsiteX72-9155" fmla="*/ 6924183 w 15811497"/>
              <a:gd name="connsiteY72-9156" fmla="*/ 4890225 h 6248398"/>
              <a:gd name="connsiteX73-9157" fmla="*/ 6924182 w 15811497"/>
              <a:gd name="connsiteY73-9158" fmla="*/ 4890225 h 6248398"/>
              <a:gd name="connsiteX74-9159" fmla="*/ 6944561 w 15811497"/>
              <a:gd name="connsiteY74-9160" fmla="*/ 5092380 h 6248398"/>
              <a:gd name="connsiteX75-9161" fmla="*/ 6978860 w 15811497"/>
              <a:gd name="connsiteY75-9162" fmla="*/ 5225773 h 6248398"/>
              <a:gd name="connsiteX76-9163" fmla="*/ 6948299 w 15811497"/>
              <a:gd name="connsiteY76-9164" fmla="*/ 5142273 h 6248398"/>
              <a:gd name="connsiteX77-9165" fmla="*/ 5829297 w 15811497"/>
              <a:gd name="connsiteY77-9166" fmla="*/ 4400549 h 6248398"/>
              <a:gd name="connsiteX78-9167" fmla="*/ 5056802 w 15811497"/>
              <a:gd name="connsiteY78-9168" fmla="*/ 4677867 h 6248398"/>
              <a:gd name="connsiteX79-9169" fmla="*/ 5022517 w 15811497"/>
              <a:gd name="connsiteY79-9170" fmla="*/ 4709027 h 6248398"/>
              <a:gd name="connsiteX80-9171" fmla="*/ 5022515 w 15811497"/>
              <a:gd name="connsiteY80-9172" fmla="*/ 4709029 h 6248398"/>
              <a:gd name="connsiteX81-9173" fmla="*/ 5022510 w 15811497"/>
              <a:gd name="connsiteY81-9174" fmla="*/ 4709033 h 6248398"/>
              <a:gd name="connsiteX82-9175" fmla="*/ 4924198 w 15811497"/>
              <a:gd name="connsiteY82-9176" fmla="*/ 4840507 h 6248398"/>
              <a:gd name="connsiteX83-9177" fmla="*/ 4914898 w 15811497"/>
              <a:gd name="connsiteY83-9178" fmla="*/ 4838698 h 6248398"/>
              <a:gd name="connsiteX84-9179" fmla="*/ 4914898 w 15811497"/>
              <a:gd name="connsiteY84-9180" fmla="*/ 4838699 h 6248398"/>
              <a:gd name="connsiteX85-9181" fmla="*/ 4924199 w 15811497"/>
              <a:gd name="connsiteY85-9182" fmla="*/ 4840508 h 6248398"/>
              <a:gd name="connsiteX86-9183" fmla="*/ 4893736 w 15811497"/>
              <a:gd name="connsiteY86-9184" fmla="*/ 4881247 h 6248398"/>
              <a:gd name="connsiteX87-9185" fmla="*/ 4778482 w 15811497"/>
              <a:gd name="connsiteY87-9186" fmla="*/ 5008058 h 6248398"/>
              <a:gd name="connsiteX88-9187" fmla="*/ 4778482 w 15811497"/>
              <a:gd name="connsiteY88-9188" fmla="*/ 5008057 h 6248398"/>
              <a:gd name="connsiteX89-9189" fmla="*/ 4715455 w 15811497"/>
              <a:gd name="connsiteY89-9190" fmla="*/ 5077404 h 6248398"/>
              <a:gd name="connsiteX90-9191" fmla="*/ 2762249 w 15811497"/>
              <a:gd name="connsiteY90-9192" fmla="*/ 5886448 h 6248398"/>
              <a:gd name="connsiteX91-9193" fmla="*/ 0 w 15811497"/>
              <a:gd name="connsiteY91-9194" fmla="*/ 3124198 h 6248398"/>
              <a:gd name="connsiteX92-9195" fmla="*/ 2762249 w 15811497"/>
              <a:gd name="connsiteY92-9196" fmla="*/ 361949 h 6248398"/>
              <a:gd name="connsiteX93-9197" fmla="*/ 4078902 w 15811497"/>
              <a:gd name="connsiteY93-9198" fmla="*/ 695338 h 6248398"/>
              <a:gd name="connsiteX94-9199" fmla="*/ 4261443 w 15811497"/>
              <a:gd name="connsiteY94-9200" fmla="*/ 806235 h 6248398"/>
              <a:gd name="connsiteX95-9201" fmla="*/ 4409044 w 15811497"/>
              <a:gd name="connsiteY95-9202" fmla="*/ 910268 h 6248398"/>
              <a:gd name="connsiteX96-9203" fmla="*/ 4612477 w 15811497"/>
              <a:gd name="connsiteY96-9204" fmla="*/ 1077402 h 6248398"/>
              <a:gd name="connsiteX97-9205" fmla="*/ 4612478 w 15811497"/>
              <a:gd name="connsiteY97-9206" fmla="*/ 1077403 h 6248398"/>
              <a:gd name="connsiteX98-9207" fmla="*/ 4715454 w 15811497"/>
              <a:gd name="connsiteY98-9208" fmla="*/ 1170993 h 6248398"/>
              <a:gd name="connsiteX99-9209" fmla="*/ 4701725 w 15811497"/>
              <a:gd name="connsiteY99-9210" fmla="*/ 1120394 h 6248398"/>
              <a:gd name="connsiteX100-9211" fmla="*/ 5191122 w 15811497"/>
              <a:gd name="connsiteY100-9212" fmla="*/ 1219199 h 6248398"/>
              <a:gd name="connsiteX101-9213" fmla="*/ 6161317 w 15811497"/>
              <a:gd name="connsiteY101-9214" fmla="*/ 761659 h 6248398"/>
              <a:gd name="connsiteX102-9215" fmla="*/ 6224019 w 15811497"/>
              <a:gd name="connsiteY102-9216" fmla="*/ 677808 h 6248398"/>
              <a:gd name="connsiteX103-9217" fmla="*/ 6175489 w 15811497"/>
              <a:gd name="connsiteY103-9218" fmla="*/ 757691 h 6248398"/>
              <a:gd name="connsiteX104-9219" fmla="*/ 6175489 w 15811497"/>
              <a:gd name="connsiteY104-9220" fmla="*/ 757692 h 6248398"/>
              <a:gd name="connsiteX105-9221" fmla="*/ 6224020 w 15811497"/>
              <a:gd name="connsiteY105-9222" fmla="*/ 677809 h 6248398"/>
              <a:gd name="connsiteX106-9223" fmla="*/ 6233696 w 15811497"/>
              <a:gd name="connsiteY106-9224" fmla="*/ 664869 h 6248398"/>
              <a:gd name="connsiteX107-9225" fmla="*/ 6252611 w 15811497"/>
              <a:gd name="connsiteY107-9226" fmla="*/ 633734 h 6248398"/>
              <a:gd name="connsiteX108-9227" fmla="*/ 6252610 w 15811497"/>
              <a:gd name="connsiteY108-9228" fmla="*/ 633734 h 6248398"/>
              <a:gd name="connsiteX109-9229" fmla="*/ 6233696 w 15811497"/>
              <a:gd name="connsiteY109-9230" fmla="*/ 664868 h 6248398"/>
              <a:gd name="connsiteX110-9231" fmla="*/ 6224019 w 15811497"/>
              <a:gd name="connsiteY110-9232" fmla="*/ 677808 h 6248398"/>
              <a:gd name="connsiteX111-9233" fmla="*/ 6248008 w 15811497"/>
              <a:gd name="connsiteY111-9234" fmla="*/ 638320 h 6248398"/>
              <a:gd name="connsiteX112-9235" fmla="*/ 6251291 w 15811497"/>
              <a:gd name="connsiteY112-9236" fmla="*/ 633930 h 6248398"/>
              <a:gd name="connsiteX113-9237" fmla="*/ 6251293 w 15811497"/>
              <a:gd name="connsiteY113-9238" fmla="*/ 633929 h 6248398"/>
              <a:gd name="connsiteX114-9239" fmla="*/ 6257683 w 15811497"/>
              <a:gd name="connsiteY114-9240" fmla="*/ 625384 h 6248398"/>
              <a:gd name="connsiteX115-9241" fmla="*/ 6257686 w 15811497"/>
              <a:gd name="connsiteY115-9242" fmla="*/ 625380 h 6248398"/>
              <a:gd name="connsiteX116-9243" fmla="*/ 6331355 w 15811497"/>
              <a:gd name="connsiteY116-9244" fmla="*/ 526865 h 6248398"/>
              <a:gd name="connsiteX117-9245" fmla="*/ 7448548 w 15811497"/>
              <a:gd name="connsiteY117-9246" fmla="*/ 0 h 6248398"/>
              <a:gd name="connsiteX0-9247" fmla="*/ 11209760 w 15811497"/>
              <a:gd name="connsiteY0-9248" fmla="*/ 5180760 h 6248398"/>
              <a:gd name="connsiteX1-9249" fmla="*/ 11210150 w 15811497"/>
              <a:gd name="connsiteY1-9250" fmla="*/ 5180948 h 6248398"/>
              <a:gd name="connsiteX2-9251" fmla="*/ 11313815 w 15811497"/>
              <a:gd name="connsiteY2-9252" fmla="*/ 5243926 h 6248398"/>
              <a:gd name="connsiteX3-9253" fmla="*/ 11369911 w 15811497"/>
              <a:gd name="connsiteY3-9254" fmla="*/ 5285874 h 6248398"/>
              <a:gd name="connsiteX4-9255" fmla="*/ 11410606 w 15811497"/>
              <a:gd name="connsiteY4-9256" fmla="*/ 5316305 h 6248398"/>
              <a:gd name="connsiteX5-9257" fmla="*/ 11499892 w 15811497"/>
              <a:gd name="connsiteY5-9258" fmla="*/ 5397454 h 6248398"/>
              <a:gd name="connsiteX6-9259" fmla="*/ 11528781 w 15811497"/>
              <a:gd name="connsiteY6-9260" fmla="*/ 5429240 h 6248398"/>
              <a:gd name="connsiteX7-9261" fmla="*/ 11504846 w 15811497"/>
              <a:gd name="connsiteY7-9262" fmla="*/ 5414699 h 6248398"/>
              <a:gd name="connsiteX8-9263" fmla="*/ 11371717 w 15811497"/>
              <a:gd name="connsiteY8-9264" fmla="*/ 5315148 h 6248398"/>
              <a:gd name="connsiteX9-9265" fmla="*/ 11292198 w 15811497"/>
              <a:gd name="connsiteY9-9266" fmla="*/ 5255685 h 6248398"/>
              <a:gd name="connsiteX10-9267" fmla="*/ 11209760 w 15811497"/>
              <a:gd name="connsiteY10-9268" fmla="*/ 5180760 h 6248398"/>
              <a:gd name="connsiteX11-9269" fmla="*/ 4892179 w 15811497"/>
              <a:gd name="connsiteY11-9270" fmla="*/ 4842491 h 6248398"/>
              <a:gd name="connsiteX12-9271" fmla="*/ 4892178 w 15811497"/>
              <a:gd name="connsiteY12-9272" fmla="*/ 4842492 h 6248398"/>
              <a:gd name="connsiteX13-9273" fmla="*/ 4885192 w 15811497"/>
              <a:gd name="connsiteY13-9274" fmla="*/ 4851834 h 6248398"/>
              <a:gd name="connsiteX14-9275" fmla="*/ 4892179 w 15811497"/>
              <a:gd name="connsiteY14-9276" fmla="*/ 4842491 h 6248398"/>
              <a:gd name="connsiteX15-9277" fmla="*/ 7448548 w 15811497"/>
              <a:gd name="connsiteY15-9278" fmla="*/ 0 h 6248398"/>
              <a:gd name="connsiteX16-9279" fmla="*/ 8721604 w 15811497"/>
              <a:gd name="connsiteY16-9280" fmla="*/ 757692 h 6248398"/>
              <a:gd name="connsiteX17-9281" fmla="*/ 8890522 w 15811497"/>
              <a:gd name="connsiteY17-9282" fmla="*/ 1193234 h 6248398"/>
              <a:gd name="connsiteX18-9283" fmla="*/ 9958384 w 15811497"/>
              <a:gd name="connsiteY18-9284" fmla="*/ 1828798 h 6248398"/>
              <a:gd name="connsiteX19-9285" fmla="*/ 10895504 w 15811497"/>
              <a:gd name="connsiteY19-9286" fmla="*/ 1386857 h 6248398"/>
              <a:gd name="connsiteX20-9287" fmla="*/ 10927290 w 15811497"/>
              <a:gd name="connsiteY20-9288" fmla="*/ 1344350 h 6248398"/>
              <a:gd name="connsiteX21-9289" fmla="*/ 10936907 w 15811497"/>
              <a:gd name="connsiteY21-9290" fmla="*/ 1346082 h 6248398"/>
              <a:gd name="connsiteX22-9291" fmla="*/ 10917759 w 15811497"/>
              <a:gd name="connsiteY22-9292" fmla="*/ 1367151 h 6248398"/>
              <a:gd name="connsiteX23-9293" fmla="*/ 10917760 w 15811497"/>
              <a:gd name="connsiteY23-9294" fmla="*/ 1367152 h 6248398"/>
              <a:gd name="connsiteX24-9295" fmla="*/ 10936908 w 15811497"/>
              <a:gd name="connsiteY24-9296" fmla="*/ 1346084 h 6248398"/>
              <a:gd name="connsiteX25-9297" fmla="*/ 10972797 w 15811497"/>
              <a:gd name="connsiteY25-9298" fmla="*/ 1352550 h 6248398"/>
              <a:gd name="connsiteX26-9299" fmla="*/ 11096041 w 15811497"/>
              <a:gd name="connsiteY26-9300" fmla="*/ 1170993 h 6248398"/>
              <a:gd name="connsiteX27-9301" fmla="*/ 13049247 w 15811497"/>
              <a:gd name="connsiteY27-9302" fmla="*/ 361949 h 6248398"/>
              <a:gd name="connsiteX28-9303" fmla="*/ 15811497 w 15811497"/>
              <a:gd name="connsiteY28-9304" fmla="*/ 3124198 h 6248398"/>
              <a:gd name="connsiteX29-9305" fmla="*/ 13049247 w 15811497"/>
              <a:gd name="connsiteY29-9306" fmla="*/ 5886448 h 6248398"/>
              <a:gd name="connsiteX30-9307" fmla="*/ 11732594 w 15811497"/>
              <a:gd name="connsiteY30-9308" fmla="*/ 5553059 h 6248398"/>
              <a:gd name="connsiteX31-9309" fmla="*/ 11528782 w 15811497"/>
              <a:gd name="connsiteY31-9310" fmla="*/ 5429240 h 6248398"/>
              <a:gd name="connsiteX32-9311" fmla="*/ 11499893 w 15811497"/>
              <a:gd name="connsiteY32-9312" fmla="*/ 5397454 h 6248398"/>
              <a:gd name="connsiteX33-9313" fmla="*/ 11410607 w 15811497"/>
              <a:gd name="connsiteY33-9314" fmla="*/ 5316305 h 6248398"/>
              <a:gd name="connsiteX34-9315" fmla="*/ 11369912 w 15811497"/>
              <a:gd name="connsiteY34-9316" fmla="*/ 5285874 h 6248398"/>
              <a:gd name="connsiteX35-9317" fmla="*/ 11355656 w 15811497"/>
              <a:gd name="connsiteY35-9318" fmla="*/ 5144675 h 6248398"/>
              <a:gd name="connsiteX36-9319" fmla="*/ 11355656 w 15811497"/>
              <a:gd name="connsiteY36-9320" fmla="*/ 5144675 h 6248398"/>
              <a:gd name="connsiteX37-9321" fmla="*/ 11369912 w 15811497"/>
              <a:gd name="connsiteY37-9322" fmla="*/ 5285874 h 6248398"/>
              <a:gd name="connsiteX38-9323" fmla="*/ 11313816 w 15811497"/>
              <a:gd name="connsiteY38-9324" fmla="*/ 5243926 h 6248398"/>
              <a:gd name="connsiteX39-9325" fmla="*/ 11210151 w 15811497"/>
              <a:gd name="connsiteY39-9326" fmla="*/ 5180948 h 6248398"/>
              <a:gd name="connsiteX40-9327" fmla="*/ 11209761 w 15811497"/>
              <a:gd name="connsiteY40-9328" fmla="*/ 5180760 h 6248398"/>
              <a:gd name="connsiteX41-9329" fmla="*/ 11096041 w 15811497"/>
              <a:gd name="connsiteY41-9330" fmla="*/ 5077404 h 6248398"/>
              <a:gd name="connsiteX42-9331" fmla="*/ 11063094 w 15811497"/>
              <a:gd name="connsiteY42-9332" fmla="*/ 5041153 h 6248398"/>
              <a:gd name="connsiteX43-9333" fmla="*/ 11063091 w 15811497"/>
              <a:gd name="connsiteY43-9334" fmla="*/ 5041152 h 6248398"/>
              <a:gd name="connsiteX44-9335" fmla="*/ 11096040 w 15811497"/>
              <a:gd name="connsiteY44-9336" fmla="*/ 5077404 h 6248398"/>
              <a:gd name="connsiteX45-9337" fmla="*/ 11209760 w 15811497"/>
              <a:gd name="connsiteY45-9338" fmla="*/ 5180760 h 6248398"/>
              <a:gd name="connsiteX46-9339" fmla="*/ 11100244 w 15811497"/>
              <a:gd name="connsiteY46-9340" fmla="*/ 5128004 h 6248398"/>
              <a:gd name="connsiteX47-9341" fmla="*/ 10610846 w 15811497"/>
              <a:gd name="connsiteY47-9342" fmla="*/ 5029199 h 6248398"/>
              <a:gd name="connsiteX48-9343" fmla="*/ 9640652 w 15811497"/>
              <a:gd name="connsiteY48-9344" fmla="*/ 5486739 h 6248398"/>
              <a:gd name="connsiteX49-9345" fmla="*/ 9628722 w 15811497"/>
              <a:gd name="connsiteY49-9346" fmla="*/ 5502693 h 6248398"/>
              <a:gd name="connsiteX50-9347" fmla="*/ 9568273 w 15811497"/>
              <a:gd name="connsiteY50-9348" fmla="*/ 5583530 h 6248398"/>
              <a:gd name="connsiteX51-9349" fmla="*/ 9535504 w 15811497"/>
              <a:gd name="connsiteY51-9350" fmla="*/ 5637470 h 6248398"/>
              <a:gd name="connsiteX52-9351" fmla="*/ 9535505 w 15811497"/>
              <a:gd name="connsiteY52-9352" fmla="*/ 5637470 h 6248398"/>
              <a:gd name="connsiteX53-9353" fmla="*/ 9568273 w 15811497"/>
              <a:gd name="connsiteY53-9354" fmla="*/ 5583531 h 6248398"/>
              <a:gd name="connsiteX54-9355" fmla="*/ 9628722 w 15811497"/>
              <a:gd name="connsiteY54-9356" fmla="*/ 5502694 h 6248398"/>
              <a:gd name="connsiteX55-9357" fmla="*/ 9563485 w 15811497"/>
              <a:gd name="connsiteY55-9358" fmla="*/ 5610078 h 6248398"/>
              <a:gd name="connsiteX56-9359" fmla="*/ 9542221 w 15811497"/>
              <a:gd name="connsiteY56-9360" fmla="*/ 5638514 h 6248398"/>
              <a:gd name="connsiteX57-9361" fmla="*/ 9504352 w 15811497"/>
              <a:gd name="connsiteY57-9362" fmla="*/ 5689156 h 6248398"/>
              <a:gd name="connsiteX58-9363" fmla="*/ 9480140 w 15811497"/>
              <a:gd name="connsiteY58-9364" fmla="*/ 5721533 h 6248398"/>
              <a:gd name="connsiteX59-9365" fmla="*/ 8362947 w 15811497"/>
              <a:gd name="connsiteY59-9366" fmla="*/ 6248398 h 6248398"/>
              <a:gd name="connsiteX60-9367" fmla="*/ 7028922 w 15811497"/>
              <a:gd name="connsiteY60-9368" fmla="*/ 5364147 h 6248398"/>
              <a:gd name="connsiteX61-9369" fmla="*/ 6990513 w 15811497"/>
              <a:gd name="connsiteY61-9370" fmla="*/ 5259205 h 6248398"/>
              <a:gd name="connsiteX62-9371" fmla="*/ 6990512 w 15811497"/>
              <a:gd name="connsiteY62-9372" fmla="*/ 5259199 h 6248398"/>
              <a:gd name="connsiteX63-9373" fmla="*/ 6983676 w 15811497"/>
              <a:gd name="connsiteY63-9374" fmla="*/ 5240519 h 6248398"/>
              <a:gd name="connsiteX64-9375" fmla="*/ 6983673 w 15811497"/>
              <a:gd name="connsiteY64-9376" fmla="*/ 5240519 h 6248398"/>
              <a:gd name="connsiteX65-9377" fmla="*/ 6980236 w 15811497"/>
              <a:gd name="connsiteY65-9378" fmla="*/ 5231130 h 6248398"/>
              <a:gd name="connsiteX66-9379" fmla="*/ 6978859 w 15811497"/>
              <a:gd name="connsiteY66-9380" fmla="*/ 5225774 h 6248398"/>
              <a:gd name="connsiteX67-9381" fmla="*/ 6984291 w 15811497"/>
              <a:gd name="connsiteY67-9382" fmla="*/ 5240614 h 6248398"/>
              <a:gd name="connsiteX68-9383" fmla="*/ 6984292 w 15811497"/>
              <a:gd name="connsiteY68-9384" fmla="*/ 5240614 h 6248398"/>
              <a:gd name="connsiteX69-9385" fmla="*/ 6978860 w 15811497"/>
              <a:gd name="connsiteY69-9386" fmla="*/ 5225773 h 6248398"/>
              <a:gd name="connsiteX70-9387" fmla="*/ 6944562 w 15811497"/>
              <a:gd name="connsiteY70-9388" fmla="*/ 5092380 h 6248398"/>
              <a:gd name="connsiteX71-9389" fmla="*/ 6924183 w 15811497"/>
              <a:gd name="connsiteY71-9390" fmla="*/ 4890225 h 6248398"/>
              <a:gd name="connsiteX72-9391" fmla="*/ 6924182 w 15811497"/>
              <a:gd name="connsiteY72-9392" fmla="*/ 4890225 h 6248398"/>
              <a:gd name="connsiteX73-9393" fmla="*/ 6944561 w 15811497"/>
              <a:gd name="connsiteY73-9394" fmla="*/ 5092380 h 6248398"/>
              <a:gd name="connsiteX74-9395" fmla="*/ 6978860 w 15811497"/>
              <a:gd name="connsiteY74-9396" fmla="*/ 5225773 h 6248398"/>
              <a:gd name="connsiteX75-9397" fmla="*/ 6948299 w 15811497"/>
              <a:gd name="connsiteY75-9398" fmla="*/ 5142273 h 6248398"/>
              <a:gd name="connsiteX76-9399" fmla="*/ 5829297 w 15811497"/>
              <a:gd name="connsiteY76-9400" fmla="*/ 4400549 h 6248398"/>
              <a:gd name="connsiteX77-9401" fmla="*/ 5056802 w 15811497"/>
              <a:gd name="connsiteY77-9402" fmla="*/ 4677867 h 6248398"/>
              <a:gd name="connsiteX78-9403" fmla="*/ 5022517 w 15811497"/>
              <a:gd name="connsiteY78-9404" fmla="*/ 4709027 h 6248398"/>
              <a:gd name="connsiteX79-9405" fmla="*/ 5022515 w 15811497"/>
              <a:gd name="connsiteY79-9406" fmla="*/ 4709029 h 6248398"/>
              <a:gd name="connsiteX80-9407" fmla="*/ 5022510 w 15811497"/>
              <a:gd name="connsiteY80-9408" fmla="*/ 4709033 h 6248398"/>
              <a:gd name="connsiteX81-9409" fmla="*/ 4924198 w 15811497"/>
              <a:gd name="connsiteY81-9410" fmla="*/ 4840507 h 6248398"/>
              <a:gd name="connsiteX82-9411" fmla="*/ 4914898 w 15811497"/>
              <a:gd name="connsiteY82-9412" fmla="*/ 4838698 h 6248398"/>
              <a:gd name="connsiteX83-9413" fmla="*/ 4914898 w 15811497"/>
              <a:gd name="connsiteY83-9414" fmla="*/ 4838699 h 6248398"/>
              <a:gd name="connsiteX84-9415" fmla="*/ 4924199 w 15811497"/>
              <a:gd name="connsiteY84-9416" fmla="*/ 4840508 h 6248398"/>
              <a:gd name="connsiteX85-9417" fmla="*/ 4893736 w 15811497"/>
              <a:gd name="connsiteY85-9418" fmla="*/ 4881247 h 6248398"/>
              <a:gd name="connsiteX86-9419" fmla="*/ 4778482 w 15811497"/>
              <a:gd name="connsiteY86-9420" fmla="*/ 5008058 h 6248398"/>
              <a:gd name="connsiteX87-9421" fmla="*/ 4778482 w 15811497"/>
              <a:gd name="connsiteY87-9422" fmla="*/ 5008057 h 6248398"/>
              <a:gd name="connsiteX88-9423" fmla="*/ 4715455 w 15811497"/>
              <a:gd name="connsiteY88-9424" fmla="*/ 5077404 h 6248398"/>
              <a:gd name="connsiteX89-9425" fmla="*/ 2762249 w 15811497"/>
              <a:gd name="connsiteY89-9426" fmla="*/ 5886448 h 6248398"/>
              <a:gd name="connsiteX90-9427" fmla="*/ 0 w 15811497"/>
              <a:gd name="connsiteY90-9428" fmla="*/ 3124198 h 6248398"/>
              <a:gd name="connsiteX91-9429" fmla="*/ 2762249 w 15811497"/>
              <a:gd name="connsiteY91-9430" fmla="*/ 361949 h 6248398"/>
              <a:gd name="connsiteX92-9431" fmla="*/ 4078902 w 15811497"/>
              <a:gd name="connsiteY92-9432" fmla="*/ 695338 h 6248398"/>
              <a:gd name="connsiteX93-9433" fmla="*/ 4261443 w 15811497"/>
              <a:gd name="connsiteY93-9434" fmla="*/ 806235 h 6248398"/>
              <a:gd name="connsiteX94-9435" fmla="*/ 4409044 w 15811497"/>
              <a:gd name="connsiteY94-9436" fmla="*/ 910268 h 6248398"/>
              <a:gd name="connsiteX95-9437" fmla="*/ 4612477 w 15811497"/>
              <a:gd name="connsiteY95-9438" fmla="*/ 1077402 h 6248398"/>
              <a:gd name="connsiteX96-9439" fmla="*/ 4612478 w 15811497"/>
              <a:gd name="connsiteY96-9440" fmla="*/ 1077403 h 6248398"/>
              <a:gd name="connsiteX97-9441" fmla="*/ 4715454 w 15811497"/>
              <a:gd name="connsiteY97-9442" fmla="*/ 1170993 h 6248398"/>
              <a:gd name="connsiteX98-9443" fmla="*/ 4701725 w 15811497"/>
              <a:gd name="connsiteY98-9444" fmla="*/ 1120394 h 6248398"/>
              <a:gd name="connsiteX99-9445" fmla="*/ 5191122 w 15811497"/>
              <a:gd name="connsiteY99-9446" fmla="*/ 1219199 h 6248398"/>
              <a:gd name="connsiteX100-9447" fmla="*/ 6161317 w 15811497"/>
              <a:gd name="connsiteY100-9448" fmla="*/ 761659 h 6248398"/>
              <a:gd name="connsiteX101-9449" fmla="*/ 6224019 w 15811497"/>
              <a:gd name="connsiteY101-9450" fmla="*/ 677808 h 6248398"/>
              <a:gd name="connsiteX102-9451" fmla="*/ 6175489 w 15811497"/>
              <a:gd name="connsiteY102-9452" fmla="*/ 757691 h 6248398"/>
              <a:gd name="connsiteX103-9453" fmla="*/ 6175489 w 15811497"/>
              <a:gd name="connsiteY103-9454" fmla="*/ 757692 h 6248398"/>
              <a:gd name="connsiteX104-9455" fmla="*/ 6224020 w 15811497"/>
              <a:gd name="connsiteY104-9456" fmla="*/ 677809 h 6248398"/>
              <a:gd name="connsiteX105-9457" fmla="*/ 6233696 w 15811497"/>
              <a:gd name="connsiteY105-9458" fmla="*/ 664869 h 6248398"/>
              <a:gd name="connsiteX106-9459" fmla="*/ 6252611 w 15811497"/>
              <a:gd name="connsiteY106-9460" fmla="*/ 633734 h 6248398"/>
              <a:gd name="connsiteX107-9461" fmla="*/ 6252610 w 15811497"/>
              <a:gd name="connsiteY107-9462" fmla="*/ 633734 h 6248398"/>
              <a:gd name="connsiteX108-9463" fmla="*/ 6233696 w 15811497"/>
              <a:gd name="connsiteY108-9464" fmla="*/ 664868 h 6248398"/>
              <a:gd name="connsiteX109-9465" fmla="*/ 6224019 w 15811497"/>
              <a:gd name="connsiteY109-9466" fmla="*/ 677808 h 6248398"/>
              <a:gd name="connsiteX110-9467" fmla="*/ 6248008 w 15811497"/>
              <a:gd name="connsiteY110-9468" fmla="*/ 638320 h 6248398"/>
              <a:gd name="connsiteX111-9469" fmla="*/ 6251291 w 15811497"/>
              <a:gd name="connsiteY111-9470" fmla="*/ 633930 h 6248398"/>
              <a:gd name="connsiteX112-9471" fmla="*/ 6251293 w 15811497"/>
              <a:gd name="connsiteY112-9472" fmla="*/ 633929 h 6248398"/>
              <a:gd name="connsiteX113-9473" fmla="*/ 6257683 w 15811497"/>
              <a:gd name="connsiteY113-9474" fmla="*/ 625384 h 6248398"/>
              <a:gd name="connsiteX114-9475" fmla="*/ 6257686 w 15811497"/>
              <a:gd name="connsiteY114-9476" fmla="*/ 625380 h 6248398"/>
              <a:gd name="connsiteX115-9477" fmla="*/ 6331355 w 15811497"/>
              <a:gd name="connsiteY115-9478" fmla="*/ 526865 h 6248398"/>
              <a:gd name="connsiteX116-9479" fmla="*/ 7448548 w 15811497"/>
              <a:gd name="connsiteY116-9480" fmla="*/ 0 h 6248398"/>
              <a:gd name="connsiteX0-9481" fmla="*/ 11209760 w 15811497"/>
              <a:gd name="connsiteY0-9482" fmla="*/ 5180760 h 6248398"/>
              <a:gd name="connsiteX1-9483" fmla="*/ 11210150 w 15811497"/>
              <a:gd name="connsiteY1-9484" fmla="*/ 5180948 h 6248398"/>
              <a:gd name="connsiteX2-9485" fmla="*/ 11313815 w 15811497"/>
              <a:gd name="connsiteY2-9486" fmla="*/ 5243926 h 6248398"/>
              <a:gd name="connsiteX3-9487" fmla="*/ 11369911 w 15811497"/>
              <a:gd name="connsiteY3-9488" fmla="*/ 5285874 h 6248398"/>
              <a:gd name="connsiteX4-9489" fmla="*/ 11410606 w 15811497"/>
              <a:gd name="connsiteY4-9490" fmla="*/ 5316305 h 6248398"/>
              <a:gd name="connsiteX5-9491" fmla="*/ 11499892 w 15811497"/>
              <a:gd name="connsiteY5-9492" fmla="*/ 5397454 h 6248398"/>
              <a:gd name="connsiteX6-9493" fmla="*/ 11528781 w 15811497"/>
              <a:gd name="connsiteY6-9494" fmla="*/ 5429240 h 6248398"/>
              <a:gd name="connsiteX7-9495" fmla="*/ 11504846 w 15811497"/>
              <a:gd name="connsiteY7-9496" fmla="*/ 5414699 h 6248398"/>
              <a:gd name="connsiteX8-9497" fmla="*/ 11371717 w 15811497"/>
              <a:gd name="connsiteY8-9498" fmla="*/ 5315148 h 6248398"/>
              <a:gd name="connsiteX9-9499" fmla="*/ 11292198 w 15811497"/>
              <a:gd name="connsiteY9-9500" fmla="*/ 5255685 h 6248398"/>
              <a:gd name="connsiteX10-9501" fmla="*/ 11209760 w 15811497"/>
              <a:gd name="connsiteY10-9502" fmla="*/ 5180760 h 6248398"/>
              <a:gd name="connsiteX11-9503" fmla="*/ 4892179 w 15811497"/>
              <a:gd name="connsiteY11-9504" fmla="*/ 4842491 h 6248398"/>
              <a:gd name="connsiteX12-9505" fmla="*/ 4892178 w 15811497"/>
              <a:gd name="connsiteY12-9506" fmla="*/ 4842492 h 6248398"/>
              <a:gd name="connsiteX13-9507" fmla="*/ 4885192 w 15811497"/>
              <a:gd name="connsiteY13-9508" fmla="*/ 4851834 h 6248398"/>
              <a:gd name="connsiteX14-9509" fmla="*/ 4892179 w 15811497"/>
              <a:gd name="connsiteY14-9510" fmla="*/ 4842491 h 6248398"/>
              <a:gd name="connsiteX15-9511" fmla="*/ 7448548 w 15811497"/>
              <a:gd name="connsiteY15-9512" fmla="*/ 0 h 6248398"/>
              <a:gd name="connsiteX16-9513" fmla="*/ 8721604 w 15811497"/>
              <a:gd name="connsiteY16-9514" fmla="*/ 757692 h 6248398"/>
              <a:gd name="connsiteX17-9515" fmla="*/ 8890522 w 15811497"/>
              <a:gd name="connsiteY17-9516" fmla="*/ 1193234 h 6248398"/>
              <a:gd name="connsiteX18-9517" fmla="*/ 9958384 w 15811497"/>
              <a:gd name="connsiteY18-9518" fmla="*/ 1828798 h 6248398"/>
              <a:gd name="connsiteX19-9519" fmla="*/ 10895504 w 15811497"/>
              <a:gd name="connsiteY19-9520" fmla="*/ 1386857 h 6248398"/>
              <a:gd name="connsiteX20-9521" fmla="*/ 10927290 w 15811497"/>
              <a:gd name="connsiteY20-9522" fmla="*/ 1344350 h 6248398"/>
              <a:gd name="connsiteX21-9523" fmla="*/ 10936907 w 15811497"/>
              <a:gd name="connsiteY21-9524" fmla="*/ 1346082 h 6248398"/>
              <a:gd name="connsiteX22-9525" fmla="*/ 10917759 w 15811497"/>
              <a:gd name="connsiteY22-9526" fmla="*/ 1367151 h 6248398"/>
              <a:gd name="connsiteX23-9527" fmla="*/ 10917760 w 15811497"/>
              <a:gd name="connsiteY23-9528" fmla="*/ 1367152 h 6248398"/>
              <a:gd name="connsiteX24-9529" fmla="*/ 10936908 w 15811497"/>
              <a:gd name="connsiteY24-9530" fmla="*/ 1346084 h 6248398"/>
              <a:gd name="connsiteX25-9531" fmla="*/ 11096041 w 15811497"/>
              <a:gd name="connsiteY25-9532" fmla="*/ 1170993 h 6248398"/>
              <a:gd name="connsiteX26-9533" fmla="*/ 13049247 w 15811497"/>
              <a:gd name="connsiteY26-9534" fmla="*/ 361949 h 6248398"/>
              <a:gd name="connsiteX27-9535" fmla="*/ 15811497 w 15811497"/>
              <a:gd name="connsiteY27-9536" fmla="*/ 3124198 h 6248398"/>
              <a:gd name="connsiteX28-9537" fmla="*/ 13049247 w 15811497"/>
              <a:gd name="connsiteY28-9538" fmla="*/ 5886448 h 6248398"/>
              <a:gd name="connsiteX29-9539" fmla="*/ 11732594 w 15811497"/>
              <a:gd name="connsiteY29-9540" fmla="*/ 5553059 h 6248398"/>
              <a:gd name="connsiteX30-9541" fmla="*/ 11528782 w 15811497"/>
              <a:gd name="connsiteY30-9542" fmla="*/ 5429240 h 6248398"/>
              <a:gd name="connsiteX31-9543" fmla="*/ 11499893 w 15811497"/>
              <a:gd name="connsiteY31-9544" fmla="*/ 5397454 h 6248398"/>
              <a:gd name="connsiteX32-9545" fmla="*/ 11410607 w 15811497"/>
              <a:gd name="connsiteY32-9546" fmla="*/ 5316305 h 6248398"/>
              <a:gd name="connsiteX33-9547" fmla="*/ 11369912 w 15811497"/>
              <a:gd name="connsiteY33-9548" fmla="*/ 5285874 h 6248398"/>
              <a:gd name="connsiteX34-9549" fmla="*/ 11355656 w 15811497"/>
              <a:gd name="connsiteY34-9550" fmla="*/ 5144675 h 6248398"/>
              <a:gd name="connsiteX35-9551" fmla="*/ 11355656 w 15811497"/>
              <a:gd name="connsiteY35-9552" fmla="*/ 5144675 h 6248398"/>
              <a:gd name="connsiteX36-9553" fmla="*/ 11369912 w 15811497"/>
              <a:gd name="connsiteY36-9554" fmla="*/ 5285874 h 6248398"/>
              <a:gd name="connsiteX37-9555" fmla="*/ 11313816 w 15811497"/>
              <a:gd name="connsiteY37-9556" fmla="*/ 5243926 h 6248398"/>
              <a:gd name="connsiteX38-9557" fmla="*/ 11210151 w 15811497"/>
              <a:gd name="connsiteY38-9558" fmla="*/ 5180948 h 6248398"/>
              <a:gd name="connsiteX39-9559" fmla="*/ 11209761 w 15811497"/>
              <a:gd name="connsiteY39-9560" fmla="*/ 5180760 h 6248398"/>
              <a:gd name="connsiteX40-9561" fmla="*/ 11096041 w 15811497"/>
              <a:gd name="connsiteY40-9562" fmla="*/ 5077404 h 6248398"/>
              <a:gd name="connsiteX41-9563" fmla="*/ 11063094 w 15811497"/>
              <a:gd name="connsiteY41-9564" fmla="*/ 5041153 h 6248398"/>
              <a:gd name="connsiteX42-9565" fmla="*/ 11063091 w 15811497"/>
              <a:gd name="connsiteY42-9566" fmla="*/ 5041152 h 6248398"/>
              <a:gd name="connsiteX43-9567" fmla="*/ 11096040 w 15811497"/>
              <a:gd name="connsiteY43-9568" fmla="*/ 5077404 h 6248398"/>
              <a:gd name="connsiteX44-9569" fmla="*/ 11209760 w 15811497"/>
              <a:gd name="connsiteY44-9570" fmla="*/ 5180760 h 6248398"/>
              <a:gd name="connsiteX45-9571" fmla="*/ 11100244 w 15811497"/>
              <a:gd name="connsiteY45-9572" fmla="*/ 5128004 h 6248398"/>
              <a:gd name="connsiteX46-9573" fmla="*/ 10610846 w 15811497"/>
              <a:gd name="connsiteY46-9574" fmla="*/ 5029199 h 6248398"/>
              <a:gd name="connsiteX47-9575" fmla="*/ 9640652 w 15811497"/>
              <a:gd name="connsiteY47-9576" fmla="*/ 5486739 h 6248398"/>
              <a:gd name="connsiteX48-9577" fmla="*/ 9628722 w 15811497"/>
              <a:gd name="connsiteY48-9578" fmla="*/ 5502693 h 6248398"/>
              <a:gd name="connsiteX49-9579" fmla="*/ 9568273 w 15811497"/>
              <a:gd name="connsiteY49-9580" fmla="*/ 5583530 h 6248398"/>
              <a:gd name="connsiteX50-9581" fmla="*/ 9535504 w 15811497"/>
              <a:gd name="connsiteY50-9582" fmla="*/ 5637470 h 6248398"/>
              <a:gd name="connsiteX51-9583" fmla="*/ 9535505 w 15811497"/>
              <a:gd name="connsiteY51-9584" fmla="*/ 5637470 h 6248398"/>
              <a:gd name="connsiteX52-9585" fmla="*/ 9568273 w 15811497"/>
              <a:gd name="connsiteY52-9586" fmla="*/ 5583531 h 6248398"/>
              <a:gd name="connsiteX53-9587" fmla="*/ 9628722 w 15811497"/>
              <a:gd name="connsiteY53-9588" fmla="*/ 5502694 h 6248398"/>
              <a:gd name="connsiteX54-9589" fmla="*/ 9563485 w 15811497"/>
              <a:gd name="connsiteY54-9590" fmla="*/ 5610078 h 6248398"/>
              <a:gd name="connsiteX55-9591" fmla="*/ 9542221 w 15811497"/>
              <a:gd name="connsiteY55-9592" fmla="*/ 5638514 h 6248398"/>
              <a:gd name="connsiteX56-9593" fmla="*/ 9504352 w 15811497"/>
              <a:gd name="connsiteY56-9594" fmla="*/ 5689156 h 6248398"/>
              <a:gd name="connsiteX57-9595" fmla="*/ 9480140 w 15811497"/>
              <a:gd name="connsiteY57-9596" fmla="*/ 5721533 h 6248398"/>
              <a:gd name="connsiteX58-9597" fmla="*/ 8362947 w 15811497"/>
              <a:gd name="connsiteY58-9598" fmla="*/ 6248398 h 6248398"/>
              <a:gd name="connsiteX59-9599" fmla="*/ 7028922 w 15811497"/>
              <a:gd name="connsiteY59-9600" fmla="*/ 5364147 h 6248398"/>
              <a:gd name="connsiteX60-9601" fmla="*/ 6990513 w 15811497"/>
              <a:gd name="connsiteY60-9602" fmla="*/ 5259205 h 6248398"/>
              <a:gd name="connsiteX61-9603" fmla="*/ 6990512 w 15811497"/>
              <a:gd name="connsiteY61-9604" fmla="*/ 5259199 h 6248398"/>
              <a:gd name="connsiteX62-9605" fmla="*/ 6983676 w 15811497"/>
              <a:gd name="connsiteY62-9606" fmla="*/ 5240519 h 6248398"/>
              <a:gd name="connsiteX63-9607" fmla="*/ 6983673 w 15811497"/>
              <a:gd name="connsiteY63-9608" fmla="*/ 5240519 h 6248398"/>
              <a:gd name="connsiteX64-9609" fmla="*/ 6980236 w 15811497"/>
              <a:gd name="connsiteY64-9610" fmla="*/ 5231130 h 6248398"/>
              <a:gd name="connsiteX65-9611" fmla="*/ 6978859 w 15811497"/>
              <a:gd name="connsiteY65-9612" fmla="*/ 5225774 h 6248398"/>
              <a:gd name="connsiteX66-9613" fmla="*/ 6984291 w 15811497"/>
              <a:gd name="connsiteY66-9614" fmla="*/ 5240614 h 6248398"/>
              <a:gd name="connsiteX67-9615" fmla="*/ 6984292 w 15811497"/>
              <a:gd name="connsiteY67-9616" fmla="*/ 5240614 h 6248398"/>
              <a:gd name="connsiteX68-9617" fmla="*/ 6978860 w 15811497"/>
              <a:gd name="connsiteY68-9618" fmla="*/ 5225773 h 6248398"/>
              <a:gd name="connsiteX69-9619" fmla="*/ 6944562 w 15811497"/>
              <a:gd name="connsiteY69-9620" fmla="*/ 5092380 h 6248398"/>
              <a:gd name="connsiteX70-9621" fmla="*/ 6924183 w 15811497"/>
              <a:gd name="connsiteY70-9622" fmla="*/ 4890225 h 6248398"/>
              <a:gd name="connsiteX71-9623" fmla="*/ 6924182 w 15811497"/>
              <a:gd name="connsiteY71-9624" fmla="*/ 4890225 h 6248398"/>
              <a:gd name="connsiteX72-9625" fmla="*/ 6944561 w 15811497"/>
              <a:gd name="connsiteY72-9626" fmla="*/ 5092380 h 6248398"/>
              <a:gd name="connsiteX73-9627" fmla="*/ 6978860 w 15811497"/>
              <a:gd name="connsiteY73-9628" fmla="*/ 5225773 h 6248398"/>
              <a:gd name="connsiteX74-9629" fmla="*/ 6948299 w 15811497"/>
              <a:gd name="connsiteY74-9630" fmla="*/ 5142273 h 6248398"/>
              <a:gd name="connsiteX75-9631" fmla="*/ 5829297 w 15811497"/>
              <a:gd name="connsiteY75-9632" fmla="*/ 4400549 h 6248398"/>
              <a:gd name="connsiteX76-9633" fmla="*/ 5056802 w 15811497"/>
              <a:gd name="connsiteY76-9634" fmla="*/ 4677867 h 6248398"/>
              <a:gd name="connsiteX77-9635" fmla="*/ 5022517 w 15811497"/>
              <a:gd name="connsiteY77-9636" fmla="*/ 4709027 h 6248398"/>
              <a:gd name="connsiteX78-9637" fmla="*/ 5022515 w 15811497"/>
              <a:gd name="connsiteY78-9638" fmla="*/ 4709029 h 6248398"/>
              <a:gd name="connsiteX79-9639" fmla="*/ 5022510 w 15811497"/>
              <a:gd name="connsiteY79-9640" fmla="*/ 4709033 h 6248398"/>
              <a:gd name="connsiteX80-9641" fmla="*/ 4924198 w 15811497"/>
              <a:gd name="connsiteY80-9642" fmla="*/ 4840507 h 6248398"/>
              <a:gd name="connsiteX81-9643" fmla="*/ 4914898 w 15811497"/>
              <a:gd name="connsiteY81-9644" fmla="*/ 4838698 h 6248398"/>
              <a:gd name="connsiteX82-9645" fmla="*/ 4914898 w 15811497"/>
              <a:gd name="connsiteY82-9646" fmla="*/ 4838699 h 6248398"/>
              <a:gd name="connsiteX83-9647" fmla="*/ 4924199 w 15811497"/>
              <a:gd name="connsiteY83-9648" fmla="*/ 4840508 h 6248398"/>
              <a:gd name="connsiteX84-9649" fmla="*/ 4893736 w 15811497"/>
              <a:gd name="connsiteY84-9650" fmla="*/ 4881247 h 6248398"/>
              <a:gd name="connsiteX85-9651" fmla="*/ 4778482 w 15811497"/>
              <a:gd name="connsiteY85-9652" fmla="*/ 5008058 h 6248398"/>
              <a:gd name="connsiteX86-9653" fmla="*/ 4778482 w 15811497"/>
              <a:gd name="connsiteY86-9654" fmla="*/ 5008057 h 6248398"/>
              <a:gd name="connsiteX87-9655" fmla="*/ 4715455 w 15811497"/>
              <a:gd name="connsiteY87-9656" fmla="*/ 5077404 h 6248398"/>
              <a:gd name="connsiteX88-9657" fmla="*/ 2762249 w 15811497"/>
              <a:gd name="connsiteY88-9658" fmla="*/ 5886448 h 6248398"/>
              <a:gd name="connsiteX89-9659" fmla="*/ 0 w 15811497"/>
              <a:gd name="connsiteY89-9660" fmla="*/ 3124198 h 6248398"/>
              <a:gd name="connsiteX90-9661" fmla="*/ 2762249 w 15811497"/>
              <a:gd name="connsiteY90-9662" fmla="*/ 361949 h 6248398"/>
              <a:gd name="connsiteX91-9663" fmla="*/ 4078902 w 15811497"/>
              <a:gd name="connsiteY91-9664" fmla="*/ 695338 h 6248398"/>
              <a:gd name="connsiteX92-9665" fmla="*/ 4261443 w 15811497"/>
              <a:gd name="connsiteY92-9666" fmla="*/ 806235 h 6248398"/>
              <a:gd name="connsiteX93-9667" fmla="*/ 4409044 w 15811497"/>
              <a:gd name="connsiteY93-9668" fmla="*/ 910268 h 6248398"/>
              <a:gd name="connsiteX94-9669" fmla="*/ 4612477 w 15811497"/>
              <a:gd name="connsiteY94-9670" fmla="*/ 1077402 h 6248398"/>
              <a:gd name="connsiteX95-9671" fmla="*/ 4612478 w 15811497"/>
              <a:gd name="connsiteY95-9672" fmla="*/ 1077403 h 6248398"/>
              <a:gd name="connsiteX96-9673" fmla="*/ 4715454 w 15811497"/>
              <a:gd name="connsiteY96-9674" fmla="*/ 1170993 h 6248398"/>
              <a:gd name="connsiteX97-9675" fmla="*/ 4701725 w 15811497"/>
              <a:gd name="connsiteY97-9676" fmla="*/ 1120394 h 6248398"/>
              <a:gd name="connsiteX98-9677" fmla="*/ 5191122 w 15811497"/>
              <a:gd name="connsiteY98-9678" fmla="*/ 1219199 h 6248398"/>
              <a:gd name="connsiteX99-9679" fmla="*/ 6161317 w 15811497"/>
              <a:gd name="connsiteY99-9680" fmla="*/ 761659 h 6248398"/>
              <a:gd name="connsiteX100-9681" fmla="*/ 6224019 w 15811497"/>
              <a:gd name="connsiteY100-9682" fmla="*/ 677808 h 6248398"/>
              <a:gd name="connsiteX101-9683" fmla="*/ 6175489 w 15811497"/>
              <a:gd name="connsiteY101-9684" fmla="*/ 757691 h 6248398"/>
              <a:gd name="connsiteX102-9685" fmla="*/ 6175489 w 15811497"/>
              <a:gd name="connsiteY102-9686" fmla="*/ 757692 h 6248398"/>
              <a:gd name="connsiteX103-9687" fmla="*/ 6224020 w 15811497"/>
              <a:gd name="connsiteY103-9688" fmla="*/ 677809 h 6248398"/>
              <a:gd name="connsiteX104-9689" fmla="*/ 6233696 w 15811497"/>
              <a:gd name="connsiteY104-9690" fmla="*/ 664869 h 6248398"/>
              <a:gd name="connsiteX105-9691" fmla="*/ 6252611 w 15811497"/>
              <a:gd name="connsiteY105-9692" fmla="*/ 633734 h 6248398"/>
              <a:gd name="connsiteX106-9693" fmla="*/ 6252610 w 15811497"/>
              <a:gd name="connsiteY106-9694" fmla="*/ 633734 h 6248398"/>
              <a:gd name="connsiteX107-9695" fmla="*/ 6233696 w 15811497"/>
              <a:gd name="connsiteY107-9696" fmla="*/ 664868 h 6248398"/>
              <a:gd name="connsiteX108-9697" fmla="*/ 6224019 w 15811497"/>
              <a:gd name="connsiteY108-9698" fmla="*/ 677808 h 6248398"/>
              <a:gd name="connsiteX109-9699" fmla="*/ 6248008 w 15811497"/>
              <a:gd name="connsiteY109-9700" fmla="*/ 638320 h 6248398"/>
              <a:gd name="connsiteX110-9701" fmla="*/ 6251291 w 15811497"/>
              <a:gd name="connsiteY110-9702" fmla="*/ 633930 h 6248398"/>
              <a:gd name="connsiteX111-9703" fmla="*/ 6251293 w 15811497"/>
              <a:gd name="connsiteY111-9704" fmla="*/ 633929 h 6248398"/>
              <a:gd name="connsiteX112-9705" fmla="*/ 6257683 w 15811497"/>
              <a:gd name="connsiteY112-9706" fmla="*/ 625384 h 6248398"/>
              <a:gd name="connsiteX113-9707" fmla="*/ 6257686 w 15811497"/>
              <a:gd name="connsiteY113-9708" fmla="*/ 625380 h 6248398"/>
              <a:gd name="connsiteX114-9709" fmla="*/ 6331355 w 15811497"/>
              <a:gd name="connsiteY114-9710" fmla="*/ 526865 h 6248398"/>
              <a:gd name="connsiteX115-9711" fmla="*/ 7448548 w 15811497"/>
              <a:gd name="connsiteY115-9712" fmla="*/ 0 h 6248398"/>
              <a:gd name="connsiteX0-9713" fmla="*/ 11209760 w 15811497"/>
              <a:gd name="connsiteY0-9714" fmla="*/ 5180760 h 6248398"/>
              <a:gd name="connsiteX1-9715" fmla="*/ 11210150 w 15811497"/>
              <a:gd name="connsiteY1-9716" fmla="*/ 5180948 h 6248398"/>
              <a:gd name="connsiteX2-9717" fmla="*/ 11313815 w 15811497"/>
              <a:gd name="connsiteY2-9718" fmla="*/ 5243926 h 6248398"/>
              <a:gd name="connsiteX3-9719" fmla="*/ 11369911 w 15811497"/>
              <a:gd name="connsiteY3-9720" fmla="*/ 5285874 h 6248398"/>
              <a:gd name="connsiteX4-9721" fmla="*/ 11410606 w 15811497"/>
              <a:gd name="connsiteY4-9722" fmla="*/ 5316305 h 6248398"/>
              <a:gd name="connsiteX5-9723" fmla="*/ 11499892 w 15811497"/>
              <a:gd name="connsiteY5-9724" fmla="*/ 5397454 h 6248398"/>
              <a:gd name="connsiteX6-9725" fmla="*/ 11528781 w 15811497"/>
              <a:gd name="connsiteY6-9726" fmla="*/ 5429240 h 6248398"/>
              <a:gd name="connsiteX7-9727" fmla="*/ 11504846 w 15811497"/>
              <a:gd name="connsiteY7-9728" fmla="*/ 5414699 h 6248398"/>
              <a:gd name="connsiteX8-9729" fmla="*/ 11371717 w 15811497"/>
              <a:gd name="connsiteY8-9730" fmla="*/ 5315148 h 6248398"/>
              <a:gd name="connsiteX9-9731" fmla="*/ 11292198 w 15811497"/>
              <a:gd name="connsiteY9-9732" fmla="*/ 5255685 h 6248398"/>
              <a:gd name="connsiteX10-9733" fmla="*/ 11209760 w 15811497"/>
              <a:gd name="connsiteY10-9734" fmla="*/ 5180760 h 6248398"/>
              <a:gd name="connsiteX11-9735" fmla="*/ 4892179 w 15811497"/>
              <a:gd name="connsiteY11-9736" fmla="*/ 4842491 h 6248398"/>
              <a:gd name="connsiteX12-9737" fmla="*/ 4892178 w 15811497"/>
              <a:gd name="connsiteY12-9738" fmla="*/ 4842492 h 6248398"/>
              <a:gd name="connsiteX13-9739" fmla="*/ 4885192 w 15811497"/>
              <a:gd name="connsiteY13-9740" fmla="*/ 4851834 h 6248398"/>
              <a:gd name="connsiteX14-9741" fmla="*/ 4892179 w 15811497"/>
              <a:gd name="connsiteY14-9742" fmla="*/ 4842491 h 6248398"/>
              <a:gd name="connsiteX15-9743" fmla="*/ 7448548 w 15811497"/>
              <a:gd name="connsiteY15-9744" fmla="*/ 0 h 6248398"/>
              <a:gd name="connsiteX16-9745" fmla="*/ 8721604 w 15811497"/>
              <a:gd name="connsiteY16-9746" fmla="*/ 757692 h 6248398"/>
              <a:gd name="connsiteX17-9747" fmla="*/ 8890522 w 15811497"/>
              <a:gd name="connsiteY17-9748" fmla="*/ 1193234 h 6248398"/>
              <a:gd name="connsiteX18-9749" fmla="*/ 9958384 w 15811497"/>
              <a:gd name="connsiteY18-9750" fmla="*/ 1828798 h 6248398"/>
              <a:gd name="connsiteX19-9751" fmla="*/ 10895504 w 15811497"/>
              <a:gd name="connsiteY19-9752" fmla="*/ 1386857 h 6248398"/>
              <a:gd name="connsiteX20-9753" fmla="*/ 10927290 w 15811497"/>
              <a:gd name="connsiteY20-9754" fmla="*/ 1344350 h 6248398"/>
              <a:gd name="connsiteX21-9755" fmla="*/ 10936907 w 15811497"/>
              <a:gd name="connsiteY21-9756" fmla="*/ 1346082 h 6248398"/>
              <a:gd name="connsiteX22-9757" fmla="*/ 10917759 w 15811497"/>
              <a:gd name="connsiteY22-9758" fmla="*/ 1367151 h 6248398"/>
              <a:gd name="connsiteX23-9759" fmla="*/ 10917760 w 15811497"/>
              <a:gd name="connsiteY23-9760" fmla="*/ 1367152 h 6248398"/>
              <a:gd name="connsiteX24-9761" fmla="*/ 11096041 w 15811497"/>
              <a:gd name="connsiteY24-9762" fmla="*/ 1170993 h 6248398"/>
              <a:gd name="connsiteX25-9763" fmla="*/ 13049247 w 15811497"/>
              <a:gd name="connsiteY25-9764" fmla="*/ 361949 h 6248398"/>
              <a:gd name="connsiteX26-9765" fmla="*/ 15811497 w 15811497"/>
              <a:gd name="connsiteY26-9766" fmla="*/ 3124198 h 6248398"/>
              <a:gd name="connsiteX27-9767" fmla="*/ 13049247 w 15811497"/>
              <a:gd name="connsiteY27-9768" fmla="*/ 5886448 h 6248398"/>
              <a:gd name="connsiteX28-9769" fmla="*/ 11732594 w 15811497"/>
              <a:gd name="connsiteY28-9770" fmla="*/ 5553059 h 6248398"/>
              <a:gd name="connsiteX29-9771" fmla="*/ 11528782 w 15811497"/>
              <a:gd name="connsiteY29-9772" fmla="*/ 5429240 h 6248398"/>
              <a:gd name="connsiteX30-9773" fmla="*/ 11499893 w 15811497"/>
              <a:gd name="connsiteY30-9774" fmla="*/ 5397454 h 6248398"/>
              <a:gd name="connsiteX31-9775" fmla="*/ 11410607 w 15811497"/>
              <a:gd name="connsiteY31-9776" fmla="*/ 5316305 h 6248398"/>
              <a:gd name="connsiteX32-9777" fmla="*/ 11369912 w 15811497"/>
              <a:gd name="connsiteY32-9778" fmla="*/ 5285874 h 6248398"/>
              <a:gd name="connsiteX33-9779" fmla="*/ 11355656 w 15811497"/>
              <a:gd name="connsiteY33-9780" fmla="*/ 5144675 h 6248398"/>
              <a:gd name="connsiteX34-9781" fmla="*/ 11355656 w 15811497"/>
              <a:gd name="connsiteY34-9782" fmla="*/ 5144675 h 6248398"/>
              <a:gd name="connsiteX35-9783" fmla="*/ 11369912 w 15811497"/>
              <a:gd name="connsiteY35-9784" fmla="*/ 5285874 h 6248398"/>
              <a:gd name="connsiteX36-9785" fmla="*/ 11313816 w 15811497"/>
              <a:gd name="connsiteY36-9786" fmla="*/ 5243926 h 6248398"/>
              <a:gd name="connsiteX37-9787" fmla="*/ 11210151 w 15811497"/>
              <a:gd name="connsiteY37-9788" fmla="*/ 5180948 h 6248398"/>
              <a:gd name="connsiteX38-9789" fmla="*/ 11209761 w 15811497"/>
              <a:gd name="connsiteY38-9790" fmla="*/ 5180760 h 6248398"/>
              <a:gd name="connsiteX39-9791" fmla="*/ 11096041 w 15811497"/>
              <a:gd name="connsiteY39-9792" fmla="*/ 5077404 h 6248398"/>
              <a:gd name="connsiteX40-9793" fmla="*/ 11063094 w 15811497"/>
              <a:gd name="connsiteY40-9794" fmla="*/ 5041153 h 6248398"/>
              <a:gd name="connsiteX41-9795" fmla="*/ 11063091 w 15811497"/>
              <a:gd name="connsiteY41-9796" fmla="*/ 5041152 h 6248398"/>
              <a:gd name="connsiteX42-9797" fmla="*/ 11096040 w 15811497"/>
              <a:gd name="connsiteY42-9798" fmla="*/ 5077404 h 6248398"/>
              <a:gd name="connsiteX43-9799" fmla="*/ 11209760 w 15811497"/>
              <a:gd name="connsiteY43-9800" fmla="*/ 5180760 h 6248398"/>
              <a:gd name="connsiteX44-9801" fmla="*/ 11100244 w 15811497"/>
              <a:gd name="connsiteY44-9802" fmla="*/ 5128004 h 6248398"/>
              <a:gd name="connsiteX45-9803" fmla="*/ 10610846 w 15811497"/>
              <a:gd name="connsiteY45-9804" fmla="*/ 5029199 h 6248398"/>
              <a:gd name="connsiteX46-9805" fmla="*/ 9640652 w 15811497"/>
              <a:gd name="connsiteY46-9806" fmla="*/ 5486739 h 6248398"/>
              <a:gd name="connsiteX47-9807" fmla="*/ 9628722 w 15811497"/>
              <a:gd name="connsiteY47-9808" fmla="*/ 5502693 h 6248398"/>
              <a:gd name="connsiteX48-9809" fmla="*/ 9568273 w 15811497"/>
              <a:gd name="connsiteY48-9810" fmla="*/ 5583530 h 6248398"/>
              <a:gd name="connsiteX49-9811" fmla="*/ 9535504 w 15811497"/>
              <a:gd name="connsiteY49-9812" fmla="*/ 5637470 h 6248398"/>
              <a:gd name="connsiteX50-9813" fmla="*/ 9535505 w 15811497"/>
              <a:gd name="connsiteY50-9814" fmla="*/ 5637470 h 6248398"/>
              <a:gd name="connsiteX51-9815" fmla="*/ 9568273 w 15811497"/>
              <a:gd name="connsiteY51-9816" fmla="*/ 5583531 h 6248398"/>
              <a:gd name="connsiteX52-9817" fmla="*/ 9628722 w 15811497"/>
              <a:gd name="connsiteY52-9818" fmla="*/ 5502694 h 6248398"/>
              <a:gd name="connsiteX53-9819" fmla="*/ 9563485 w 15811497"/>
              <a:gd name="connsiteY53-9820" fmla="*/ 5610078 h 6248398"/>
              <a:gd name="connsiteX54-9821" fmla="*/ 9542221 w 15811497"/>
              <a:gd name="connsiteY54-9822" fmla="*/ 5638514 h 6248398"/>
              <a:gd name="connsiteX55-9823" fmla="*/ 9504352 w 15811497"/>
              <a:gd name="connsiteY55-9824" fmla="*/ 5689156 h 6248398"/>
              <a:gd name="connsiteX56-9825" fmla="*/ 9480140 w 15811497"/>
              <a:gd name="connsiteY56-9826" fmla="*/ 5721533 h 6248398"/>
              <a:gd name="connsiteX57-9827" fmla="*/ 8362947 w 15811497"/>
              <a:gd name="connsiteY57-9828" fmla="*/ 6248398 h 6248398"/>
              <a:gd name="connsiteX58-9829" fmla="*/ 7028922 w 15811497"/>
              <a:gd name="connsiteY58-9830" fmla="*/ 5364147 h 6248398"/>
              <a:gd name="connsiteX59-9831" fmla="*/ 6990513 w 15811497"/>
              <a:gd name="connsiteY59-9832" fmla="*/ 5259205 h 6248398"/>
              <a:gd name="connsiteX60-9833" fmla="*/ 6990512 w 15811497"/>
              <a:gd name="connsiteY60-9834" fmla="*/ 5259199 h 6248398"/>
              <a:gd name="connsiteX61-9835" fmla="*/ 6983676 w 15811497"/>
              <a:gd name="connsiteY61-9836" fmla="*/ 5240519 h 6248398"/>
              <a:gd name="connsiteX62-9837" fmla="*/ 6983673 w 15811497"/>
              <a:gd name="connsiteY62-9838" fmla="*/ 5240519 h 6248398"/>
              <a:gd name="connsiteX63-9839" fmla="*/ 6980236 w 15811497"/>
              <a:gd name="connsiteY63-9840" fmla="*/ 5231130 h 6248398"/>
              <a:gd name="connsiteX64-9841" fmla="*/ 6978859 w 15811497"/>
              <a:gd name="connsiteY64-9842" fmla="*/ 5225774 h 6248398"/>
              <a:gd name="connsiteX65-9843" fmla="*/ 6984291 w 15811497"/>
              <a:gd name="connsiteY65-9844" fmla="*/ 5240614 h 6248398"/>
              <a:gd name="connsiteX66-9845" fmla="*/ 6984292 w 15811497"/>
              <a:gd name="connsiteY66-9846" fmla="*/ 5240614 h 6248398"/>
              <a:gd name="connsiteX67-9847" fmla="*/ 6978860 w 15811497"/>
              <a:gd name="connsiteY67-9848" fmla="*/ 5225773 h 6248398"/>
              <a:gd name="connsiteX68-9849" fmla="*/ 6944562 w 15811497"/>
              <a:gd name="connsiteY68-9850" fmla="*/ 5092380 h 6248398"/>
              <a:gd name="connsiteX69-9851" fmla="*/ 6924183 w 15811497"/>
              <a:gd name="connsiteY69-9852" fmla="*/ 4890225 h 6248398"/>
              <a:gd name="connsiteX70-9853" fmla="*/ 6924182 w 15811497"/>
              <a:gd name="connsiteY70-9854" fmla="*/ 4890225 h 6248398"/>
              <a:gd name="connsiteX71-9855" fmla="*/ 6944561 w 15811497"/>
              <a:gd name="connsiteY71-9856" fmla="*/ 5092380 h 6248398"/>
              <a:gd name="connsiteX72-9857" fmla="*/ 6978860 w 15811497"/>
              <a:gd name="connsiteY72-9858" fmla="*/ 5225773 h 6248398"/>
              <a:gd name="connsiteX73-9859" fmla="*/ 6948299 w 15811497"/>
              <a:gd name="connsiteY73-9860" fmla="*/ 5142273 h 6248398"/>
              <a:gd name="connsiteX74-9861" fmla="*/ 5829297 w 15811497"/>
              <a:gd name="connsiteY74-9862" fmla="*/ 4400549 h 6248398"/>
              <a:gd name="connsiteX75-9863" fmla="*/ 5056802 w 15811497"/>
              <a:gd name="connsiteY75-9864" fmla="*/ 4677867 h 6248398"/>
              <a:gd name="connsiteX76-9865" fmla="*/ 5022517 w 15811497"/>
              <a:gd name="connsiteY76-9866" fmla="*/ 4709027 h 6248398"/>
              <a:gd name="connsiteX77-9867" fmla="*/ 5022515 w 15811497"/>
              <a:gd name="connsiteY77-9868" fmla="*/ 4709029 h 6248398"/>
              <a:gd name="connsiteX78-9869" fmla="*/ 5022510 w 15811497"/>
              <a:gd name="connsiteY78-9870" fmla="*/ 4709033 h 6248398"/>
              <a:gd name="connsiteX79-9871" fmla="*/ 4924198 w 15811497"/>
              <a:gd name="connsiteY79-9872" fmla="*/ 4840507 h 6248398"/>
              <a:gd name="connsiteX80-9873" fmla="*/ 4914898 w 15811497"/>
              <a:gd name="connsiteY80-9874" fmla="*/ 4838698 h 6248398"/>
              <a:gd name="connsiteX81-9875" fmla="*/ 4914898 w 15811497"/>
              <a:gd name="connsiteY81-9876" fmla="*/ 4838699 h 6248398"/>
              <a:gd name="connsiteX82-9877" fmla="*/ 4924199 w 15811497"/>
              <a:gd name="connsiteY82-9878" fmla="*/ 4840508 h 6248398"/>
              <a:gd name="connsiteX83-9879" fmla="*/ 4893736 w 15811497"/>
              <a:gd name="connsiteY83-9880" fmla="*/ 4881247 h 6248398"/>
              <a:gd name="connsiteX84-9881" fmla="*/ 4778482 w 15811497"/>
              <a:gd name="connsiteY84-9882" fmla="*/ 5008058 h 6248398"/>
              <a:gd name="connsiteX85-9883" fmla="*/ 4778482 w 15811497"/>
              <a:gd name="connsiteY85-9884" fmla="*/ 5008057 h 6248398"/>
              <a:gd name="connsiteX86-9885" fmla="*/ 4715455 w 15811497"/>
              <a:gd name="connsiteY86-9886" fmla="*/ 5077404 h 6248398"/>
              <a:gd name="connsiteX87-9887" fmla="*/ 2762249 w 15811497"/>
              <a:gd name="connsiteY87-9888" fmla="*/ 5886448 h 6248398"/>
              <a:gd name="connsiteX88-9889" fmla="*/ 0 w 15811497"/>
              <a:gd name="connsiteY88-9890" fmla="*/ 3124198 h 6248398"/>
              <a:gd name="connsiteX89-9891" fmla="*/ 2762249 w 15811497"/>
              <a:gd name="connsiteY89-9892" fmla="*/ 361949 h 6248398"/>
              <a:gd name="connsiteX90-9893" fmla="*/ 4078902 w 15811497"/>
              <a:gd name="connsiteY90-9894" fmla="*/ 695338 h 6248398"/>
              <a:gd name="connsiteX91-9895" fmla="*/ 4261443 w 15811497"/>
              <a:gd name="connsiteY91-9896" fmla="*/ 806235 h 6248398"/>
              <a:gd name="connsiteX92-9897" fmla="*/ 4409044 w 15811497"/>
              <a:gd name="connsiteY92-9898" fmla="*/ 910268 h 6248398"/>
              <a:gd name="connsiteX93-9899" fmla="*/ 4612477 w 15811497"/>
              <a:gd name="connsiteY93-9900" fmla="*/ 1077402 h 6248398"/>
              <a:gd name="connsiteX94-9901" fmla="*/ 4612478 w 15811497"/>
              <a:gd name="connsiteY94-9902" fmla="*/ 1077403 h 6248398"/>
              <a:gd name="connsiteX95-9903" fmla="*/ 4715454 w 15811497"/>
              <a:gd name="connsiteY95-9904" fmla="*/ 1170993 h 6248398"/>
              <a:gd name="connsiteX96-9905" fmla="*/ 4701725 w 15811497"/>
              <a:gd name="connsiteY96-9906" fmla="*/ 1120394 h 6248398"/>
              <a:gd name="connsiteX97-9907" fmla="*/ 5191122 w 15811497"/>
              <a:gd name="connsiteY97-9908" fmla="*/ 1219199 h 6248398"/>
              <a:gd name="connsiteX98-9909" fmla="*/ 6161317 w 15811497"/>
              <a:gd name="connsiteY98-9910" fmla="*/ 761659 h 6248398"/>
              <a:gd name="connsiteX99-9911" fmla="*/ 6224019 w 15811497"/>
              <a:gd name="connsiteY99-9912" fmla="*/ 677808 h 6248398"/>
              <a:gd name="connsiteX100-9913" fmla="*/ 6175489 w 15811497"/>
              <a:gd name="connsiteY100-9914" fmla="*/ 757691 h 6248398"/>
              <a:gd name="connsiteX101-9915" fmla="*/ 6175489 w 15811497"/>
              <a:gd name="connsiteY101-9916" fmla="*/ 757692 h 6248398"/>
              <a:gd name="connsiteX102-9917" fmla="*/ 6224020 w 15811497"/>
              <a:gd name="connsiteY102-9918" fmla="*/ 677809 h 6248398"/>
              <a:gd name="connsiteX103-9919" fmla="*/ 6233696 w 15811497"/>
              <a:gd name="connsiteY103-9920" fmla="*/ 664869 h 6248398"/>
              <a:gd name="connsiteX104-9921" fmla="*/ 6252611 w 15811497"/>
              <a:gd name="connsiteY104-9922" fmla="*/ 633734 h 6248398"/>
              <a:gd name="connsiteX105-9923" fmla="*/ 6252610 w 15811497"/>
              <a:gd name="connsiteY105-9924" fmla="*/ 633734 h 6248398"/>
              <a:gd name="connsiteX106-9925" fmla="*/ 6233696 w 15811497"/>
              <a:gd name="connsiteY106-9926" fmla="*/ 664868 h 6248398"/>
              <a:gd name="connsiteX107-9927" fmla="*/ 6224019 w 15811497"/>
              <a:gd name="connsiteY107-9928" fmla="*/ 677808 h 6248398"/>
              <a:gd name="connsiteX108-9929" fmla="*/ 6248008 w 15811497"/>
              <a:gd name="connsiteY108-9930" fmla="*/ 638320 h 6248398"/>
              <a:gd name="connsiteX109-9931" fmla="*/ 6251291 w 15811497"/>
              <a:gd name="connsiteY109-9932" fmla="*/ 633930 h 6248398"/>
              <a:gd name="connsiteX110-9933" fmla="*/ 6251293 w 15811497"/>
              <a:gd name="connsiteY110-9934" fmla="*/ 633929 h 6248398"/>
              <a:gd name="connsiteX111-9935" fmla="*/ 6257683 w 15811497"/>
              <a:gd name="connsiteY111-9936" fmla="*/ 625384 h 6248398"/>
              <a:gd name="connsiteX112-9937" fmla="*/ 6257686 w 15811497"/>
              <a:gd name="connsiteY112-9938" fmla="*/ 625380 h 6248398"/>
              <a:gd name="connsiteX113-9939" fmla="*/ 6331355 w 15811497"/>
              <a:gd name="connsiteY113-9940" fmla="*/ 526865 h 6248398"/>
              <a:gd name="connsiteX114-9941" fmla="*/ 7448548 w 15811497"/>
              <a:gd name="connsiteY114-9942" fmla="*/ 0 h 6248398"/>
              <a:gd name="connsiteX0-9943" fmla="*/ 11209760 w 15811497"/>
              <a:gd name="connsiteY0-9944" fmla="*/ 5180760 h 6248398"/>
              <a:gd name="connsiteX1-9945" fmla="*/ 11210150 w 15811497"/>
              <a:gd name="connsiteY1-9946" fmla="*/ 5180948 h 6248398"/>
              <a:gd name="connsiteX2-9947" fmla="*/ 11313815 w 15811497"/>
              <a:gd name="connsiteY2-9948" fmla="*/ 5243926 h 6248398"/>
              <a:gd name="connsiteX3-9949" fmla="*/ 11369911 w 15811497"/>
              <a:gd name="connsiteY3-9950" fmla="*/ 5285874 h 6248398"/>
              <a:gd name="connsiteX4-9951" fmla="*/ 11410606 w 15811497"/>
              <a:gd name="connsiteY4-9952" fmla="*/ 5316305 h 6248398"/>
              <a:gd name="connsiteX5-9953" fmla="*/ 11499892 w 15811497"/>
              <a:gd name="connsiteY5-9954" fmla="*/ 5397454 h 6248398"/>
              <a:gd name="connsiteX6-9955" fmla="*/ 11528781 w 15811497"/>
              <a:gd name="connsiteY6-9956" fmla="*/ 5429240 h 6248398"/>
              <a:gd name="connsiteX7-9957" fmla="*/ 11504846 w 15811497"/>
              <a:gd name="connsiteY7-9958" fmla="*/ 5414699 h 6248398"/>
              <a:gd name="connsiteX8-9959" fmla="*/ 11371717 w 15811497"/>
              <a:gd name="connsiteY8-9960" fmla="*/ 5315148 h 6248398"/>
              <a:gd name="connsiteX9-9961" fmla="*/ 11292198 w 15811497"/>
              <a:gd name="connsiteY9-9962" fmla="*/ 5255685 h 6248398"/>
              <a:gd name="connsiteX10-9963" fmla="*/ 11209760 w 15811497"/>
              <a:gd name="connsiteY10-9964" fmla="*/ 5180760 h 6248398"/>
              <a:gd name="connsiteX11-9965" fmla="*/ 4892179 w 15811497"/>
              <a:gd name="connsiteY11-9966" fmla="*/ 4842491 h 6248398"/>
              <a:gd name="connsiteX12-9967" fmla="*/ 4892178 w 15811497"/>
              <a:gd name="connsiteY12-9968" fmla="*/ 4842492 h 6248398"/>
              <a:gd name="connsiteX13-9969" fmla="*/ 4885192 w 15811497"/>
              <a:gd name="connsiteY13-9970" fmla="*/ 4851834 h 6248398"/>
              <a:gd name="connsiteX14-9971" fmla="*/ 4892179 w 15811497"/>
              <a:gd name="connsiteY14-9972" fmla="*/ 4842491 h 6248398"/>
              <a:gd name="connsiteX15-9973" fmla="*/ 7448548 w 15811497"/>
              <a:gd name="connsiteY15-9974" fmla="*/ 0 h 6248398"/>
              <a:gd name="connsiteX16-9975" fmla="*/ 8721604 w 15811497"/>
              <a:gd name="connsiteY16-9976" fmla="*/ 757692 h 6248398"/>
              <a:gd name="connsiteX17-9977" fmla="*/ 8890522 w 15811497"/>
              <a:gd name="connsiteY17-9978" fmla="*/ 1193234 h 6248398"/>
              <a:gd name="connsiteX18-9979" fmla="*/ 9958384 w 15811497"/>
              <a:gd name="connsiteY18-9980" fmla="*/ 1828798 h 6248398"/>
              <a:gd name="connsiteX19-9981" fmla="*/ 10895504 w 15811497"/>
              <a:gd name="connsiteY19-9982" fmla="*/ 1386857 h 6248398"/>
              <a:gd name="connsiteX20-9983" fmla="*/ 10927290 w 15811497"/>
              <a:gd name="connsiteY20-9984" fmla="*/ 1344350 h 6248398"/>
              <a:gd name="connsiteX21-9985" fmla="*/ 10936907 w 15811497"/>
              <a:gd name="connsiteY21-9986" fmla="*/ 1346082 h 6248398"/>
              <a:gd name="connsiteX22-9987" fmla="*/ 10917759 w 15811497"/>
              <a:gd name="connsiteY22-9988" fmla="*/ 1367151 h 6248398"/>
              <a:gd name="connsiteX23-9989" fmla="*/ 11096041 w 15811497"/>
              <a:gd name="connsiteY23-9990" fmla="*/ 1170993 h 6248398"/>
              <a:gd name="connsiteX24-9991" fmla="*/ 13049247 w 15811497"/>
              <a:gd name="connsiteY24-9992" fmla="*/ 361949 h 6248398"/>
              <a:gd name="connsiteX25-9993" fmla="*/ 15811497 w 15811497"/>
              <a:gd name="connsiteY25-9994" fmla="*/ 3124198 h 6248398"/>
              <a:gd name="connsiteX26-9995" fmla="*/ 13049247 w 15811497"/>
              <a:gd name="connsiteY26-9996" fmla="*/ 5886448 h 6248398"/>
              <a:gd name="connsiteX27-9997" fmla="*/ 11732594 w 15811497"/>
              <a:gd name="connsiteY27-9998" fmla="*/ 5553059 h 6248398"/>
              <a:gd name="connsiteX28-9999" fmla="*/ 11528782 w 15811497"/>
              <a:gd name="connsiteY28-10000" fmla="*/ 5429240 h 6248398"/>
              <a:gd name="connsiteX29-10001" fmla="*/ 11499893 w 15811497"/>
              <a:gd name="connsiteY29-10002" fmla="*/ 5397454 h 6248398"/>
              <a:gd name="connsiteX30-10003" fmla="*/ 11410607 w 15811497"/>
              <a:gd name="connsiteY30-10004" fmla="*/ 5316305 h 6248398"/>
              <a:gd name="connsiteX31-10005" fmla="*/ 11369912 w 15811497"/>
              <a:gd name="connsiteY31-10006" fmla="*/ 5285874 h 6248398"/>
              <a:gd name="connsiteX32-10007" fmla="*/ 11355656 w 15811497"/>
              <a:gd name="connsiteY32-10008" fmla="*/ 5144675 h 6248398"/>
              <a:gd name="connsiteX33-10009" fmla="*/ 11355656 w 15811497"/>
              <a:gd name="connsiteY33-10010" fmla="*/ 5144675 h 6248398"/>
              <a:gd name="connsiteX34-10011" fmla="*/ 11369912 w 15811497"/>
              <a:gd name="connsiteY34-10012" fmla="*/ 5285874 h 6248398"/>
              <a:gd name="connsiteX35-10013" fmla="*/ 11313816 w 15811497"/>
              <a:gd name="connsiteY35-10014" fmla="*/ 5243926 h 6248398"/>
              <a:gd name="connsiteX36-10015" fmla="*/ 11210151 w 15811497"/>
              <a:gd name="connsiteY36-10016" fmla="*/ 5180948 h 6248398"/>
              <a:gd name="connsiteX37-10017" fmla="*/ 11209761 w 15811497"/>
              <a:gd name="connsiteY37-10018" fmla="*/ 5180760 h 6248398"/>
              <a:gd name="connsiteX38-10019" fmla="*/ 11096041 w 15811497"/>
              <a:gd name="connsiteY38-10020" fmla="*/ 5077404 h 6248398"/>
              <a:gd name="connsiteX39-10021" fmla="*/ 11063094 w 15811497"/>
              <a:gd name="connsiteY39-10022" fmla="*/ 5041153 h 6248398"/>
              <a:gd name="connsiteX40-10023" fmla="*/ 11063091 w 15811497"/>
              <a:gd name="connsiteY40-10024" fmla="*/ 5041152 h 6248398"/>
              <a:gd name="connsiteX41-10025" fmla="*/ 11096040 w 15811497"/>
              <a:gd name="connsiteY41-10026" fmla="*/ 5077404 h 6248398"/>
              <a:gd name="connsiteX42-10027" fmla="*/ 11209760 w 15811497"/>
              <a:gd name="connsiteY42-10028" fmla="*/ 5180760 h 6248398"/>
              <a:gd name="connsiteX43-10029" fmla="*/ 11100244 w 15811497"/>
              <a:gd name="connsiteY43-10030" fmla="*/ 5128004 h 6248398"/>
              <a:gd name="connsiteX44-10031" fmla="*/ 10610846 w 15811497"/>
              <a:gd name="connsiteY44-10032" fmla="*/ 5029199 h 6248398"/>
              <a:gd name="connsiteX45-10033" fmla="*/ 9640652 w 15811497"/>
              <a:gd name="connsiteY45-10034" fmla="*/ 5486739 h 6248398"/>
              <a:gd name="connsiteX46-10035" fmla="*/ 9628722 w 15811497"/>
              <a:gd name="connsiteY46-10036" fmla="*/ 5502693 h 6248398"/>
              <a:gd name="connsiteX47-10037" fmla="*/ 9568273 w 15811497"/>
              <a:gd name="connsiteY47-10038" fmla="*/ 5583530 h 6248398"/>
              <a:gd name="connsiteX48-10039" fmla="*/ 9535504 w 15811497"/>
              <a:gd name="connsiteY48-10040" fmla="*/ 5637470 h 6248398"/>
              <a:gd name="connsiteX49-10041" fmla="*/ 9535505 w 15811497"/>
              <a:gd name="connsiteY49-10042" fmla="*/ 5637470 h 6248398"/>
              <a:gd name="connsiteX50-10043" fmla="*/ 9568273 w 15811497"/>
              <a:gd name="connsiteY50-10044" fmla="*/ 5583531 h 6248398"/>
              <a:gd name="connsiteX51-10045" fmla="*/ 9628722 w 15811497"/>
              <a:gd name="connsiteY51-10046" fmla="*/ 5502694 h 6248398"/>
              <a:gd name="connsiteX52-10047" fmla="*/ 9563485 w 15811497"/>
              <a:gd name="connsiteY52-10048" fmla="*/ 5610078 h 6248398"/>
              <a:gd name="connsiteX53-10049" fmla="*/ 9542221 w 15811497"/>
              <a:gd name="connsiteY53-10050" fmla="*/ 5638514 h 6248398"/>
              <a:gd name="connsiteX54-10051" fmla="*/ 9504352 w 15811497"/>
              <a:gd name="connsiteY54-10052" fmla="*/ 5689156 h 6248398"/>
              <a:gd name="connsiteX55-10053" fmla="*/ 9480140 w 15811497"/>
              <a:gd name="connsiteY55-10054" fmla="*/ 5721533 h 6248398"/>
              <a:gd name="connsiteX56-10055" fmla="*/ 8362947 w 15811497"/>
              <a:gd name="connsiteY56-10056" fmla="*/ 6248398 h 6248398"/>
              <a:gd name="connsiteX57-10057" fmla="*/ 7028922 w 15811497"/>
              <a:gd name="connsiteY57-10058" fmla="*/ 5364147 h 6248398"/>
              <a:gd name="connsiteX58-10059" fmla="*/ 6990513 w 15811497"/>
              <a:gd name="connsiteY58-10060" fmla="*/ 5259205 h 6248398"/>
              <a:gd name="connsiteX59-10061" fmla="*/ 6990512 w 15811497"/>
              <a:gd name="connsiteY59-10062" fmla="*/ 5259199 h 6248398"/>
              <a:gd name="connsiteX60-10063" fmla="*/ 6983676 w 15811497"/>
              <a:gd name="connsiteY60-10064" fmla="*/ 5240519 h 6248398"/>
              <a:gd name="connsiteX61-10065" fmla="*/ 6983673 w 15811497"/>
              <a:gd name="connsiteY61-10066" fmla="*/ 5240519 h 6248398"/>
              <a:gd name="connsiteX62-10067" fmla="*/ 6980236 w 15811497"/>
              <a:gd name="connsiteY62-10068" fmla="*/ 5231130 h 6248398"/>
              <a:gd name="connsiteX63-10069" fmla="*/ 6978859 w 15811497"/>
              <a:gd name="connsiteY63-10070" fmla="*/ 5225774 h 6248398"/>
              <a:gd name="connsiteX64-10071" fmla="*/ 6984291 w 15811497"/>
              <a:gd name="connsiteY64-10072" fmla="*/ 5240614 h 6248398"/>
              <a:gd name="connsiteX65-10073" fmla="*/ 6984292 w 15811497"/>
              <a:gd name="connsiteY65-10074" fmla="*/ 5240614 h 6248398"/>
              <a:gd name="connsiteX66-10075" fmla="*/ 6978860 w 15811497"/>
              <a:gd name="connsiteY66-10076" fmla="*/ 5225773 h 6248398"/>
              <a:gd name="connsiteX67-10077" fmla="*/ 6944562 w 15811497"/>
              <a:gd name="connsiteY67-10078" fmla="*/ 5092380 h 6248398"/>
              <a:gd name="connsiteX68-10079" fmla="*/ 6924183 w 15811497"/>
              <a:gd name="connsiteY68-10080" fmla="*/ 4890225 h 6248398"/>
              <a:gd name="connsiteX69-10081" fmla="*/ 6924182 w 15811497"/>
              <a:gd name="connsiteY69-10082" fmla="*/ 4890225 h 6248398"/>
              <a:gd name="connsiteX70-10083" fmla="*/ 6944561 w 15811497"/>
              <a:gd name="connsiteY70-10084" fmla="*/ 5092380 h 6248398"/>
              <a:gd name="connsiteX71-10085" fmla="*/ 6978860 w 15811497"/>
              <a:gd name="connsiteY71-10086" fmla="*/ 5225773 h 6248398"/>
              <a:gd name="connsiteX72-10087" fmla="*/ 6948299 w 15811497"/>
              <a:gd name="connsiteY72-10088" fmla="*/ 5142273 h 6248398"/>
              <a:gd name="connsiteX73-10089" fmla="*/ 5829297 w 15811497"/>
              <a:gd name="connsiteY73-10090" fmla="*/ 4400549 h 6248398"/>
              <a:gd name="connsiteX74-10091" fmla="*/ 5056802 w 15811497"/>
              <a:gd name="connsiteY74-10092" fmla="*/ 4677867 h 6248398"/>
              <a:gd name="connsiteX75-10093" fmla="*/ 5022517 w 15811497"/>
              <a:gd name="connsiteY75-10094" fmla="*/ 4709027 h 6248398"/>
              <a:gd name="connsiteX76-10095" fmla="*/ 5022515 w 15811497"/>
              <a:gd name="connsiteY76-10096" fmla="*/ 4709029 h 6248398"/>
              <a:gd name="connsiteX77-10097" fmla="*/ 5022510 w 15811497"/>
              <a:gd name="connsiteY77-10098" fmla="*/ 4709033 h 6248398"/>
              <a:gd name="connsiteX78-10099" fmla="*/ 4924198 w 15811497"/>
              <a:gd name="connsiteY78-10100" fmla="*/ 4840507 h 6248398"/>
              <a:gd name="connsiteX79-10101" fmla="*/ 4914898 w 15811497"/>
              <a:gd name="connsiteY79-10102" fmla="*/ 4838698 h 6248398"/>
              <a:gd name="connsiteX80-10103" fmla="*/ 4914898 w 15811497"/>
              <a:gd name="connsiteY80-10104" fmla="*/ 4838699 h 6248398"/>
              <a:gd name="connsiteX81-10105" fmla="*/ 4924199 w 15811497"/>
              <a:gd name="connsiteY81-10106" fmla="*/ 4840508 h 6248398"/>
              <a:gd name="connsiteX82-10107" fmla="*/ 4893736 w 15811497"/>
              <a:gd name="connsiteY82-10108" fmla="*/ 4881247 h 6248398"/>
              <a:gd name="connsiteX83-10109" fmla="*/ 4778482 w 15811497"/>
              <a:gd name="connsiteY83-10110" fmla="*/ 5008058 h 6248398"/>
              <a:gd name="connsiteX84-10111" fmla="*/ 4778482 w 15811497"/>
              <a:gd name="connsiteY84-10112" fmla="*/ 5008057 h 6248398"/>
              <a:gd name="connsiteX85-10113" fmla="*/ 4715455 w 15811497"/>
              <a:gd name="connsiteY85-10114" fmla="*/ 5077404 h 6248398"/>
              <a:gd name="connsiteX86-10115" fmla="*/ 2762249 w 15811497"/>
              <a:gd name="connsiteY86-10116" fmla="*/ 5886448 h 6248398"/>
              <a:gd name="connsiteX87-10117" fmla="*/ 0 w 15811497"/>
              <a:gd name="connsiteY87-10118" fmla="*/ 3124198 h 6248398"/>
              <a:gd name="connsiteX88-10119" fmla="*/ 2762249 w 15811497"/>
              <a:gd name="connsiteY88-10120" fmla="*/ 361949 h 6248398"/>
              <a:gd name="connsiteX89-10121" fmla="*/ 4078902 w 15811497"/>
              <a:gd name="connsiteY89-10122" fmla="*/ 695338 h 6248398"/>
              <a:gd name="connsiteX90-10123" fmla="*/ 4261443 w 15811497"/>
              <a:gd name="connsiteY90-10124" fmla="*/ 806235 h 6248398"/>
              <a:gd name="connsiteX91-10125" fmla="*/ 4409044 w 15811497"/>
              <a:gd name="connsiteY91-10126" fmla="*/ 910268 h 6248398"/>
              <a:gd name="connsiteX92-10127" fmla="*/ 4612477 w 15811497"/>
              <a:gd name="connsiteY92-10128" fmla="*/ 1077402 h 6248398"/>
              <a:gd name="connsiteX93-10129" fmla="*/ 4612478 w 15811497"/>
              <a:gd name="connsiteY93-10130" fmla="*/ 1077403 h 6248398"/>
              <a:gd name="connsiteX94-10131" fmla="*/ 4715454 w 15811497"/>
              <a:gd name="connsiteY94-10132" fmla="*/ 1170993 h 6248398"/>
              <a:gd name="connsiteX95-10133" fmla="*/ 4701725 w 15811497"/>
              <a:gd name="connsiteY95-10134" fmla="*/ 1120394 h 6248398"/>
              <a:gd name="connsiteX96-10135" fmla="*/ 5191122 w 15811497"/>
              <a:gd name="connsiteY96-10136" fmla="*/ 1219199 h 6248398"/>
              <a:gd name="connsiteX97-10137" fmla="*/ 6161317 w 15811497"/>
              <a:gd name="connsiteY97-10138" fmla="*/ 761659 h 6248398"/>
              <a:gd name="connsiteX98-10139" fmla="*/ 6224019 w 15811497"/>
              <a:gd name="connsiteY98-10140" fmla="*/ 677808 h 6248398"/>
              <a:gd name="connsiteX99-10141" fmla="*/ 6175489 w 15811497"/>
              <a:gd name="connsiteY99-10142" fmla="*/ 757691 h 6248398"/>
              <a:gd name="connsiteX100-10143" fmla="*/ 6175489 w 15811497"/>
              <a:gd name="connsiteY100-10144" fmla="*/ 757692 h 6248398"/>
              <a:gd name="connsiteX101-10145" fmla="*/ 6224020 w 15811497"/>
              <a:gd name="connsiteY101-10146" fmla="*/ 677809 h 6248398"/>
              <a:gd name="connsiteX102-10147" fmla="*/ 6233696 w 15811497"/>
              <a:gd name="connsiteY102-10148" fmla="*/ 664869 h 6248398"/>
              <a:gd name="connsiteX103-10149" fmla="*/ 6252611 w 15811497"/>
              <a:gd name="connsiteY103-10150" fmla="*/ 633734 h 6248398"/>
              <a:gd name="connsiteX104-10151" fmla="*/ 6252610 w 15811497"/>
              <a:gd name="connsiteY104-10152" fmla="*/ 633734 h 6248398"/>
              <a:gd name="connsiteX105-10153" fmla="*/ 6233696 w 15811497"/>
              <a:gd name="connsiteY105-10154" fmla="*/ 664868 h 6248398"/>
              <a:gd name="connsiteX106-10155" fmla="*/ 6224019 w 15811497"/>
              <a:gd name="connsiteY106-10156" fmla="*/ 677808 h 6248398"/>
              <a:gd name="connsiteX107-10157" fmla="*/ 6248008 w 15811497"/>
              <a:gd name="connsiteY107-10158" fmla="*/ 638320 h 6248398"/>
              <a:gd name="connsiteX108-10159" fmla="*/ 6251291 w 15811497"/>
              <a:gd name="connsiteY108-10160" fmla="*/ 633930 h 6248398"/>
              <a:gd name="connsiteX109-10161" fmla="*/ 6251293 w 15811497"/>
              <a:gd name="connsiteY109-10162" fmla="*/ 633929 h 6248398"/>
              <a:gd name="connsiteX110-10163" fmla="*/ 6257683 w 15811497"/>
              <a:gd name="connsiteY110-10164" fmla="*/ 625384 h 6248398"/>
              <a:gd name="connsiteX111-10165" fmla="*/ 6257686 w 15811497"/>
              <a:gd name="connsiteY111-10166" fmla="*/ 625380 h 6248398"/>
              <a:gd name="connsiteX112-10167" fmla="*/ 6331355 w 15811497"/>
              <a:gd name="connsiteY112-10168" fmla="*/ 526865 h 6248398"/>
              <a:gd name="connsiteX113-10169" fmla="*/ 7448548 w 15811497"/>
              <a:gd name="connsiteY113-10170" fmla="*/ 0 h 6248398"/>
              <a:gd name="connsiteX0-10171" fmla="*/ 11209760 w 15811497"/>
              <a:gd name="connsiteY0-10172" fmla="*/ 5180760 h 6248398"/>
              <a:gd name="connsiteX1-10173" fmla="*/ 11210150 w 15811497"/>
              <a:gd name="connsiteY1-10174" fmla="*/ 5180948 h 6248398"/>
              <a:gd name="connsiteX2-10175" fmla="*/ 11313815 w 15811497"/>
              <a:gd name="connsiteY2-10176" fmla="*/ 5243926 h 6248398"/>
              <a:gd name="connsiteX3-10177" fmla="*/ 11369911 w 15811497"/>
              <a:gd name="connsiteY3-10178" fmla="*/ 5285874 h 6248398"/>
              <a:gd name="connsiteX4-10179" fmla="*/ 11410606 w 15811497"/>
              <a:gd name="connsiteY4-10180" fmla="*/ 5316305 h 6248398"/>
              <a:gd name="connsiteX5-10181" fmla="*/ 11499892 w 15811497"/>
              <a:gd name="connsiteY5-10182" fmla="*/ 5397454 h 6248398"/>
              <a:gd name="connsiteX6-10183" fmla="*/ 11528781 w 15811497"/>
              <a:gd name="connsiteY6-10184" fmla="*/ 5429240 h 6248398"/>
              <a:gd name="connsiteX7-10185" fmla="*/ 11504846 w 15811497"/>
              <a:gd name="connsiteY7-10186" fmla="*/ 5414699 h 6248398"/>
              <a:gd name="connsiteX8-10187" fmla="*/ 11371717 w 15811497"/>
              <a:gd name="connsiteY8-10188" fmla="*/ 5315148 h 6248398"/>
              <a:gd name="connsiteX9-10189" fmla="*/ 11292198 w 15811497"/>
              <a:gd name="connsiteY9-10190" fmla="*/ 5255685 h 6248398"/>
              <a:gd name="connsiteX10-10191" fmla="*/ 11209760 w 15811497"/>
              <a:gd name="connsiteY10-10192" fmla="*/ 5180760 h 6248398"/>
              <a:gd name="connsiteX11-10193" fmla="*/ 4892179 w 15811497"/>
              <a:gd name="connsiteY11-10194" fmla="*/ 4842491 h 6248398"/>
              <a:gd name="connsiteX12-10195" fmla="*/ 4892178 w 15811497"/>
              <a:gd name="connsiteY12-10196" fmla="*/ 4842492 h 6248398"/>
              <a:gd name="connsiteX13-10197" fmla="*/ 4885192 w 15811497"/>
              <a:gd name="connsiteY13-10198" fmla="*/ 4851834 h 6248398"/>
              <a:gd name="connsiteX14-10199" fmla="*/ 4892179 w 15811497"/>
              <a:gd name="connsiteY14-10200" fmla="*/ 4842491 h 6248398"/>
              <a:gd name="connsiteX15-10201" fmla="*/ 7448548 w 15811497"/>
              <a:gd name="connsiteY15-10202" fmla="*/ 0 h 6248398"/>
              <a:gd name="connsiteX16-10203" fmla="*/ 8721604 w 15811497"/>
              <a:gd name="connsiteY16-10204" fmla="*/ 757692 h 6248398"/>
              <a:gd name="connsiteX17-10205" fmla="*/ 8890522 w 15811497"/>
              <a:gd name="connsiteY17-10206" fmla="*/ 1193234 h 6248398"/>
              <a:gd name="connsiteX18-10207" fmla="*/ 9958384 w 15811497"/>
              <a:gd name="connsiteY18-10208" fmla="*/ 1828798 h 6248398"/>
              <a:gd name="connsiteX19-10209" fmla="*/ 10895504 w 15811497"/>
              <a:gd name="connsiteY19-10210" fmla="*/ 1386857 h 6248398"/>
              <a:gd name="connsiteX20-10211" fmla="*/ 10927290 w 15811497"/>
              <a:gd name="connsiteY20-10212" fmla="*/ 1344350 h 6248398"/>
              <a:gd name="connsiteX21-10213" fmla="*/ 10936907 w 15811497"/>
              <a:gd name="connsiteY21-10214" fmla="*/ 1346082 h 6248398"/>
              <a:gd name="connsiteX22-10215" fmla="*/ 11096041 w 15811497"/>
              <a:gd name="connsiteY22-10216" fmla="*/ 1170993 h 6248398"/>
              <a:gd name="connsiteX23-10217" fmla="*/ 13049247 w 15811497"/>
              <a:gd name="connsiteY23-10218" fmla="*/ 361949 h 6248398"/>
              <a:gd name="connsiteX24-10219" fmla="*/ 15811497 w 15811497"/>
              <a:gd name="connsiteY24-10220" fmla="*/ 3124198 h 6248398"/>
              <a:gd name="connsiteX25-10221" fmla="*/ 13049247 w 15811497"/>
              <a:gd name="connsiteY25-10222" fmla="*/ 5886448 h 6248398"/>
              <a:gd name="connsiteX26-10223" fmla="*/ 11732594 w 15811497"/>
              <a:gd name="connsiteY26-10224" fmla="*/ 5553059 h 6248398"/>
              <a:gd name="connsiteX27-10225" fmla="*/ 11528782 w 15811497"/>
              <a:gd name="connsiteY27-10226" fmla="*/ 5429240 h 6248398"/>
              <a:gd name="connsiteX28-10227" fmla="*/ 11499893 w 15811497"/>
              <a:gd name="connsiteY28-10228" fmla="*/ 5397454 h 6248398"/>
              <a:gd name="connsiteX29-10229" fmla="*/ 11410607 w 15811497"/>
              <a:gd name="connsiteY29-10230" fmla="*/ 5316305 h 6248398"/>
              <a:gd name="connsiteX30-10231" fmla="*/ 11369912 w 15811497"/>
              <a:gd name="connsiteY30-10232" fmla="*/ 5285874 h 6248398"/>
              <a:gd name="connsiteX31-10233" fmla="*/ 11355656 w 15811497"/>
              <a:gd name="connsiteY31-10234" fmla="*/ 5144675 h 6248398"/>
              <a:gd name="connsiteX32-10235" fmla="*/ 11355656 w 15811497"/>
              <a:gd name="connsiteY32-10236" fmla="*/ 5144675 h 6248398"/>
              <a:gd name="connsiteX33-10237" fmla="*/ 11369912 w 15811497"/>
              <a:gd name="connsiteY33-10238" fmla="*/ 5285874 h 6248398"/>
              <a:gd name="connsiteX34-10239" fmla="*/ 11313816 w 15811497"/>
              <a:gd name="connsiteY34-10240" fmla="*/ 5243926 h 6248398"/>
              <a:gd name="connsiteX35-10241" fmla="*/ 11210151 w 15811497"/>
              <a:gd name="connsiteY35-10242" fmla="*/ 5180948 h 6248398"/>
              <a:gd name="connsiteX36-10243" fmla="*/ 11209761 w 15811497"/>
              <a:gd name="connsiteY36-10244" fmla="*/ 5180760 h 6248398"/>
              <a:gd name="connsiteX37-10245" fmla="*/ 11096041 w 15811497"/>
              <a:gd name="connsiteY37-10246" fmla="*/ 5077404 h 6248398"/>
              <a:gd name="connsiteX38-10247" fmla="*/ 11063094 w 15811497"/>
              <a:gd name="connsiteY38-10248" fmla="*/ 5041153 h 6248398"/>
              <a:gd name="connsiteX39-10249" fmla="*/ 11063091 w 15811497"/>
              <a:gd name="connsiteY39-10250" fmla="*/ 5041152 h 6248398"/>
              <a:gd name="connsiteX40-10251" fmla="*/ 11096040 w 15811497"/>
              <a:gd name="connsiteY40-10252" fmla="*/ 5077404 h 6248398"/>
              <a:gd name="connsiteX41-10253" fmla="*/ 11209760 w 15811497"/>
              <a:gd name="connsiteY41-10254" fmla="*/ 5180760 h 6248398"/>
              <a:gd name="connsiteX42-10255" fmla="*/ 11100244 w 15811497"/>
              <a:gd name="connsiteY42-10256" fmla="*/ 5128004 h 6248398"/>
              <a:gd name="connsiteX43-10257" fmla="*/ 10610846 w 15811497"/>
              <a:gd name="connsiteY43-10258" fmla="*/ 5029199 h 6248398"/>
              <a:gd name="connsiteX44-10259" fmla="*/ 9640652 w 15811497"/>
              <a:gd name="connsiteY44-10260" fmla="*/ 5486739 h 6248398"/>
              <a:gd name="connsiteX45-10261" fmla="*/ 9628722 w 15811497"/>
              <a:gd name="connsiteY45-10262" fmla="*/ 5502693 h 6248398"/>
              <a:gd name="connsiteX46-10263" fmla="*/ 9568273 w 15811497"/>
              <a:gd name="connsiteY46-10264" fmla="*/ 5583530 h 6248398"/>
              <a:gd name="connsiteX47-10265" fmla="*/ 9535504 w 15811497"/>
              <a:gd name="connsiteY47-10266" fmla="*/ 5637470 h 6248398"/>
              <a:gd name="connsiteX48-10267" fmla="*/ 9535505 w 15811497"/>
              <a:gd name="connsiteY48-10268" fmla="*/ 5637470 h 6248398"/>
              <a:gd name="connsiteX49-10269" fmla="*/ 9568273 w 15811497"/>
              <a:gd name="connsiteY49-10270" fmla="*/ 5583531 h 6248398"/>
              <a:gd name="connsiteX50-10271" fmla="*/ 9628722 w 15811497"/>
              <a:gd name="connsiteY50-10272" fmla="*/ 5502694 h 6248398"/>
              <a:gd name="connsiteX51-10273" fmla="*/ 9563485 w 15811497"/>
              <a:gd name="connsiteY51-10274" fmla="*/ 5610078 h 6248398"/>
              <a:gd name="connsiteX52-10275" fmla="*/ 9542221 w 15811497"/>
              <a:gd name="connsiteY52-10276" fmla="*/ 5638514 h 6248398"/>
              <a:gd name="connsiteX53-10277" fmla="*/ 9504352 w 15811497"/>
              <a:gd name="connsiteY53-10278" fmla="*/ 5689156 h 6248398"/>
              <a:gd name="connsiteX54-10279" fmla="*/ 9480140 w 15811497"/>
              <a:gd name="connsiteY54-10280" fmla="*/ 5721533 h 6248398"/>
              <a:gd name="connsiteX55-10281" fmla="*/ 8362947 w 15811497"/>
              <a:gd name="connsiteY55-10282" fmla="*/ 6248398 h 6248398"/>
              <a:gd name="connsiteX56-10283" fmla="*/ 7028922 w 15811497"/>
              <a:gd name="connsiteY56-10284" fmla="*/ 5364147 h 6248398"/>
              <a:gd name="connsiteX57-10285" fmla="*/ 6990513 w 15811497"/>
              <a:gd name="connsiteY57-10286" fmla="*/ 5259205 h 6248398"/>
              <a:gd name="connsiteX58-10287" fmla="*/ 6990512 w 15811497"/>
              <a:gd name="connsiteY58-10288" fmla="*/ 5259199 h 6248398"/>
              <a:gd name="connsiteX59-10289" fmla="*/ 6983676 w 15811497"/>
              <a:gd name="connsiteY59-10290" fmla="*/ 5240519 h 6248398"/>
              <a:gd name="connsiteX60-10291" fmla="*/ 6983673 w 15811497"/>
              <a:gd name="connsiteY60-10292" fmla="*/ 5240519 h 6248398"/>
              <a:gd name="connsiteX61-10293" fmla="*/ 6980236 w 15811497"/>
              <a:gd name="connsiteY61-10294" fmla="*/ 5231130 h 6248398"/>
              <a:gd name="connsiteX62-10295" fmla="*/ 6978859 w 15811497"/>
              <a:gd name="connsiteY62-10296" fmla="*/ 5225774 h 6248398"/>
              <a:gd name="connsiteX63-10297" fmla="*/ 6984291 w 15811497"/>
              <a:gd name="connsiteY63-10298" fmla="*/ 5240614 h 6248398"/>
              <a:gd name="connsiteX64-10299" fmla="*/ 6984292 w 15811497"/>
              <a:gd name="connsiteY64-10300" fmla="*/ 5240614 h 6248398"/>
              <a:gd name="connsiteX65-10301" fmla="*/ 6978860 w 15811497"/>
              <a:gd name="connsiteY65-10302" fmla="*/ 5225773 h 6248398"/>
              <a:gd name="connsiteX66-10303" fmla="*/ 6944562 w 15811497"/>
              <a:gd name="connsiteY66-10304" fmla="*/ 5092380 h 6248398"/>
              <a:gd name="connsiteX67-10305" fmla="*/ 6924183 w 15811497"/>
              <a:gd name="connsiteY67-10306" fmla="*/ 4890225 h 6248398"/>
              <a:gd name="connsiteX68-10307" fmla="*/ 6924182 w 15811497"/>
              <a:gd name="connsiteY68-10308" fmla="*/ 4890225 h 6248398"/>
              <a:gd name="connsiteX69-10309" fmla="*/ 6944561 w 15811497"/>
              <a:gd name="connsiteY69-10310" fmla="*/ 5092380 h 6248398"/>
              <a:gd name="connsiteX70-10311" fmla="*/ 6978860 w 15811497"/>
              <a:gd name="connsiteY70-10312" fmla="*/ 5225773 h 6248398"/>
              <a:gd name="connsiteX71-10313" fmla="*/ 6948299 w 15811497"/>
              <a:gd name="connsiteY71-10314" fmla="*/ 5142273 h 6248398"/>
              <a:gd name="connsiteX72-10315" fmla="*/ 5829297 w 15811497"/>
              <a:gd name="connsiteY72-10316" fmla="*/ 4400549 h 6248398"/>
              <a:gd name="connsiteX73-10317" fmla="*/ 5056802 w 15811497"/>
              <a:gd name="connsiteY73-10318" fmla="*/ 4677867 h 6248398"/>
              <a:gd name="connsiteX74-10319" fmla="*/ 5022517 w 15811497"/>
              <a:gd name="connsiteY74-10320" fmla="*/ 4709027 h 6248398"/>
              <a:gd name="connsiteX75-10321" fmla="*/ 5022515 w 15811497"/>
              <a:gd name="connsiteY75-10322" fmla="*/ 4709029 h 6248398"/>
              <a:gd name="connsiteX76-10323" fmla="*/ 5022510 w 15811497"/>
              <a:gd name="connsiteY76-10324" fmla="*/ 4709033 h 6248398"/>
              <a:gd name="connsiteX77-10325" fmla="*/ 4924198 w 15811497"/>
              <a:gd name="connsiteY77-10326" fmla="*/ 4840507 h 6248398"/>
              <a:gd name="connsiteX78-10327" fmla="*/ 4914898 w 15811497"/>
              <a:gd name="connsiteY78-10328" fmla="*/ 4838698 h 6248398"/>
              <a:gd name="connsiteX79-10329" fmla="*/ 4914898 w 15811497"/>
              <a:gd name="connsiteY79-10330" fmla="*/ 4838699 h 6248398"/>
              <a:gd name="connsiteX80-10331" fmla="*/ 4924199 w 15811497"/>
              <a:gd name="connsiteY80-10332" fmla="*/ 4840508 h 6248398"/>
              <a:gd name="connsiteX81-10333" fmla="*/ 4893736 w 15811497"/>
              <a:gd name="connsiteY81-10334" fmla="*/ 4881247 h 6248398"/>
              <a:gd name="connsiteX82-10335" fmla="*/ 4778482 w 15811497"/>
              <a:gd name="connsiteY82-10336" fmla="*/ 5008058 h 6248398"/>
              <a:gd name="connsiteX83-10337" fmla="*/ 4778482 w 15811497"/>
              <a:gd name="connsiteY83-10338" fmla="*/ 5008057 h 6248398"/>
              <a:gd name="connsiteX84-10339" fmla="*/ 4715455 w 15811497"/>
              <a:gd name="connsiteY84-10340" fmla="*/ 5077404 h 6248398"/>
              <a:gd name="connsiteX85-10341" fmla="*/ 2762249 w 15811497"/>
              <a:gd name="connsiteY85-10342" fmla="*/ 5886448 h 6248398"/>
              <a:gd name="connsiteX86-10343" fmla="*/ 0 w 15811497"/>
              <a:gd name="connsiteY86-10344" fmla="*/ 3124198 h 6248398"/>
              <a:gd name="connsiteX87-10345" fmla="*/ 2762249 w 15811497"/>
              <a:gd name="connsiteY87-10346" fmla="*/ 361949 h 6248398"/>
              <a:gd name="connsiteX88-10347" fmla="*/ 4078902 w 15811497"/>
              <a:gd name="connsiteY88-10348" fmla="*/ 695338 h 6248398"/>
              <a:gd name="connsiteX89-10349" fmla="*/ 4261443 w 15811497"/>
              <a:gd name="connsiteY89-10350" fmla="*/ 806235 h 6248398"/>
              <a:gd name="connsiteX90-10351" fmla="*/ 4409044 w 15811497"/>
              <a:gd name="connsiteY90-10352" fmla="*/ 910268 h 6248398"/>
              <a:gd name="connsiteX91-10353" fmla="*/ 4612477 w 15811497"/>
              <a:gd name="connsiteY91-10354" fmla="*/ 1077402 h 6248398"/>
              <a:gd name="connsiteX92-10355" fmla="*/ 4612478 w 15811497"/>
              <a:gd name="connsiteY92-10356" fmla="*/ 1077403 h 6248398"/>
              <a:gd name="connsiteX93-10357" fmla="*/ 4715454 w 15811497"/>
              <a:gd name="connsiteY93-10358" fmla="*/ 1170993 h 6248398"/>
              <a:gd name="connsiteX94-10359" fmla="*/ 4701725 w 15811497"/>
              <a:gd name="connsiteY94-10360" fmla="*/ 1120394 h 6248398"/>
              <a:gd name="connsiteX95-10361" fmla="*/ 5191122 w 15811497"/>
              <a:gd name="connsiteY95-10362" fmla="*/ 1219199 h 6248398"/>
              <a:gd name="connsiteX96-10363" fmla="*/ 6161317 w 15811497"/>
              <a:gd name="connsiteY96-10364" fmla="*/ 761659 h 6248398"/>
              <a:gd name="connsiteX97-10365" fmla="*/ 6224019 w 15811497"/>
              <a:gd name="connsiteY97-10366" fmla="*/ 677808 h 6248398"/>
              <a:gd name="connsiteX98-10367" fmla="*/ 6175489 w 15811497"/>
              <a:gd name="connsiteY98-10368" fmla="*/ 757691 h 6248398"/>
              <a:gd name="connsiteX99-10369" fmla="*/ 6175489 w 15811497"/>
              <a:gd name="connsiteY99-10370" fmla="*/ 757692 h 6248398"/>
              <a:gd name="connsiteX100-10371" fmla="*/ 6224020 w 15811497"/>
              <a:gd name="connsiteY100-10372" fmla="*/ 677809 h 6248398"/>
              <a:gd name="connsiteX101-10373" fmla="*/ 6233696 w 15811497"/>
              <a:gd name="connsiteY101-10374" fmla="*/ 664869 h 6248398"/>
              <a:gd name="connsiteX102-10375" fmla="*/ 6252611 w 15811497"/>
              <a:gd name="connsiteY102-10376" fmla="*/ 633734 h 6248398"/>
              <a:gd name="connsiteX103-10377" fmla="*/ 6252610 w 15811497"/>
              <a:gd name="connsiteY103-10378" fmla="*/ 633734 h 6248398"/>
              <a:gd name="connsiteX104-10379" fmla="*/ 6233696 w 15811497"/>
              <a:gd name="connsiteY104-10380" fmla="*/ 664868 h 6248398"/>
              <a:gd name="connsiteX105-10381" fmla="*/ 6224019 w 15811497"/>
              <a:gd name="connsiteY105-10382" fmla="*/ 677808 h 6248398"/>
              <a:gd name="connsiteX106-10383" fmla="*/ 6248008 w 15811497"/>
              <a:gd name="connsiteY106-10384" fmla="*/ 638320 h 6248398"/>
              <a:gd name="connsiteX107-10385" fmla="*/ 6251291 w 15811497"/>
              <a:gd name="connsiteY107-10386" fmla="*/ 633930 h 6248398"/>
              <a:gd name="connsiteX108-10387" fmla="*/ 6251293 w 15811497"/>
              <a:gd name="connsiteY108-10388" fmla="*/ 633929 h 6248398"/>
              <a:gd name="connsiteX109-10389" fmla="*/ 6257683 w 15811497"/>
              <a:gd name="connsiteY109-10390" fmla="*/ 625384 h 6248398"/>
              <a:gd name="connsiteX110-10391" fmla="*/ 6257686 w 15811497"/>
              <a:gd name="connsiteY110-10392" fmla="*/ 625380 h 6248398"/>
              <a:gd name="connsiteX111-10393" fmla="*/ 6331355 w 15811497"/>
              <a:gd name="connsiteY111-10394" fmla="*/ 526865 h 6248398"/>
              <a:gd name="connsiteX112-10395" fmla="*/ 7448548 w 15811497"/>
              <a:gd name="connsiteY112-10396" fmla="*/ 0 h 6248398"/>
              <a:gd name="connsiteX0-10397" fmla="*/ 11209760 w 15811497"/>
              <a:gd name="connsiteY0-10398" fmla="*/ 5180760 h 6248398"/>
              <a:gd name="connsiteX1-10399" fmla="*/ 11210150 w 15811497"/>
              <a:gd name="connsiteY1-10400" fmla="*/ 5180948 h 6248398"/>
              <a:gd name="connsiteX2-10401" fmla="*/ 11313815 w 15811497"/>
              <a:gd name="connsiteY2-10402" fmla="*/ 5243926 h 6248398"/>
              <a:gd name="connsiteX3-10403" fmla="*/ 11369911 w 15811497"/>
              <a:gd name="connsiteY3-10404" fmla="*/ 5285874 h 6248398"/>
              <a:gd name="connsiteX4-10405" fmla="*/ 11410606 w 15811497"/>
              <a:gd name="connsiteY4-10406" fmla="*/ 5316305 h 6248398"/>
              <a:gd name="connsiteX5-10407" fmla="*/ 11499892 w 15811497"/>
              <a:gd name="connsiteY5-10408" fmla="*/ 5397454 h 6248398"/>
              <a:gd name="connsiteX6-10409" fmla="*/ 11528781 w 15811497"/>
              <a:gd name="connsiteY6-10410" fmla="*/ 5429240 h 6248398"/>
              <a:gd name="connsiteX7-10411" fmla="*/ 11504846 w 15811497"/>
              <a:gd name="connsiteY7-10412" fmla="*/ 5414699 h 6248398"/>
              <a:gd name="connsiteX8-10413" fmla="*/ 11371717 w 15811497"/>
              <a:gd name="connsiteY8-10414" fmla="*/ 5315148 h 6248398"/>
              <a:gd name="connsiteX9-10415" fmla="*/ 11292198 w 15811497"/>
              <a:gd name="connsiteY9-10416" fmla="*/ 5255685 h 6248398"/>
              <a:gd name="connsiteX10-10417" fmla="*/ 11209760 w 15811497"/>
              <a:gd name="connsiteY10-10418" fmla="*/ 5180760 h 6248398"/>
              <a:gd name="connsiteX11-10419" fmla="*/ 4892179 w 15811497"/>
              <a:gd name="connsiteY11-10420" fmla="*/ 4842491 h 6248398"/>
              <a:gd name="connsiteX12-10421" fmla="*/ 4892178 w 15811497"/>
              <a:gd name="connsiteY12-10422" fmla="*/ 4842492 h 6248398"/>
              <a:gd name="connsiteX13-10423" fmla="*/ 4885192 w 15811497"/>
              <a:gd name="connsiteY13-10424" fmla="*/ 4851834 h 6248398"/>
              <a:gd name="connsiteX14-10425" fmla="*/ 4892179 w 15811497"/>
              <a:gd name="connsiteY14-10426" fmla="*/ 4842491 h 6248398"/>
              <a:gd name="connsiteX15-10427" fmla="*/ 7448548 w 15811497"/>
              <a:gd name="connsiteY15-10428" fmla="*/ 0 h 6248398"/>
              <a:gd name="connsiteX16-10429" fmla="*/ 8721604 w 15811497"/>
              <a:gd name="connsiteY16-10430" fmla="*/ 757692 h 6248398"/>
              <a:gd name="connsiteX17-10431" fmla="*/ 8890522 w 15811497"/>
              <a:gd name="connsiteY17-10432" fmla="*/ 1193234 h 6248398"/>
              <a:gd name="connsiteX18-10433" fmla="*/ 9958384 w 15811497"/>
              <a:gd name="connsiteY18-10434" fmla="*/ 1828798 h 6248398"/>
              <a:gd name="connsiteX19-10435" fmla="*/ 10895504 w 15811497"/>
              <a:gd name="connsiteY19-10436" fmla="*/ 1386857 h 6248398"/>
              <a:gd name="connsiteX20-10437" fmla="*/ 10927290 w 15811497"/>
              <a:gd name="connsiteY20-10438" fmla="*/ 1344350 h 6248398"/>
              <a:gd name="connsiteX21-10439" fmla="*/ 11096041 w 15811497"/>
              <a:gd name="connsiteY21-10440" fmla="*/ 1170993 h 6248398"/>
              <a:gd name="connsiteX22-10441" fmla="*/ 13049247 w 15811497"/>
              <a:gd name="connsiteY22-10442" fmla="*/ 361949 h 6248398"/>
              <a:gd name="connsiteX23-10443" fmla="*/ 15811497 w 15811497"/>
              <a:gd name="connsiteY23-10444" fmla="*/ 3124198 h 6248398"/>
              <a:gd name="connsiteX24-10445" fmla="*/ 13049247 w 15811497"/>
              <a:gd name="connsiteY24-10446" fmla="*/ 5886448 h 6248398"/>
              <a:gd name="connsiteX25-10447" fmla="*/ 11732594 w 15811497"/>
              <a:gd name="connsiteY25-10448" fmla="*/ 5553059 h 6248398"/>
              <a:gd name="connsiteX26-10449" fmla="*/ 11528782 w 15811497"/>
              <a:gd name="connsiteY26-10450" fmla="*/ 5429240 h 6248398"/>
              <a:gd name="connsiteX27-10451" fmla="*/ 11499893 w 15811497"/>
              <a:gd name="connsiteY27-10452" fmla="*/ 5397454 h 6248398"/>
              <a:gd name="connsiteX28-10453" fmla="*/ 11410607 w 15811497"/>
              <a:gd name="connsiteY28-10454" fmla="*/ 5316305 h 6248398"/>
              <a:gd name="connsiteX29-10455" fmla="*/ 11369912 w 15811497"/>
              <a:gd name="connsiteY29-10456" fmla="*/ 5285874 h 6248398"/>
              <a:gd name="connsiteX30-10457" fmla="*/ 11355656 w 15811497"/>
              <a:gd name="connsiteY30-10458" fmla="*/ 5144675 h 6248398"/>
              <a:gd name="connsiteX31-10459" fmla="*/ 11355656 w 15811497"/>
              <a:gd name="connsiteY31-10460" fmla="*/ 5144675 h 6248398"/>
              <a:gd name="connsiteX32-10461" fmla="*/ 11369912 w 15811497"/>
              <a:gd name="connsiteY32-10462" fmla="*/ 5285874 h 6248398"/>
              <a:gd name="connsiteX33-10463" fmla="*/ 11313816 w 15811497"/>
              <a:gd name="connsiteY33-10464" fmla="*/ 5243926 h 6248398"/>
              <a:gd name="connsiteX34-10465" fmla="*/ 11210151 w 15811497"/>
              <a:gd name="connsiteY34-10466" fmla="*/ 5180948 h 6248398"/>
              <a:gd name="connsiteX35-10467" fmla="*/ 11209761 w 15811497"/>
              <a:gd name="connsiteY35-10468" fmla="*/ 5180760 h 6248398"/>
              <a:gd name="connsiteX36-10469" fmla="*/ 11096041 w 15811497"/>
              <a:gd name="connsiteY36-10470" fmla="*/ 5077404 h 6248398"/>
              <a:gd name="connsiteX37-10471" fmla="*/ 11063094 w 15811497"/>
              <a:gd name="connsiteY37-10472" fmla="*/ 5041153 h 6248398"/>
              <a:gd name="connsiteX38-10473" fmla="*/ 11063091 w 15811497"/>
              <a:gd name="connsiteY38-10474" fmla="*/ 5041152 h 6248398"/>
              <a:gd name="connsiteX39-10475" fmla="*/ 11096040 w 15811497"/>
              <a:gd name="connsiteY39-10476" fmla="*/ 5077404 h 6248398"/>
              <a:gd name="connsiteX40-10477" fmla="*/ 11209760 w 15811497"/>
              <a:gd name="connsiteY40-10478" fmla="*/ 5180760 h 6248398"/>
              <a:gd name="connsiteX41-10479" fmla="*/ 11100244 w 15811497"/>
              <a:gd name="connsiteY41-10480" fmla="*/ 5128004 h 6248398"/>
              <a:gd name="connsiteX42-10481" fmla="*/ 10610846 w 15811497"/>
              <a:gd name="connsiteY42-10482" fmla="*/ 5029199 h 6248398"/>
              <a:gd name="connsiteX43-10483" fmla="*/ 9640652 w 15811497"/>
              <a:gd name="connsiteY43-10484" fmla="*/ 5486739 h 6248398"/>
              <a:gd name="connsiteX44-10485" fmla="*/ 9628722 w 15811497"/>
              <a:gd name="connsiteY44-10486" fmla="*/ 5502693 h 6248398"/>
              <a:gd name="connsiteX45-10487" fmla="*/ 9568273 w 15811497"/>
              <a:gd name="connsiteY45-10488" fmla="*/ 5583530 h 6248398"/>
              <a:gd name="connsiteX46-10489" fmla="*/ 9535504 w 15811497"/>
              <a:gd name="connsiteY46-10490" fmla="*/ 5637470 h 6248398"/>
              <a:gd name="connsiteX47-10491" fmla="*/ 9535505 w 15811497"/>
              <a:gd name="connsiteY47-10492" fmla="*/ 5637470 h 6248398"/>
              <a:gd name="connsiteX48-10493" fmla="*/ 9568273 w 15811497"/>
              <a:gd name="connsiteY48-10494" fmla="*/ 5583531 h 6248398"/>
              <a:gd name="connsiteX49-10495" fmla="*/ 9628722 w 15811497"/>
              <a:gd name="connsiteY49-10496" fmla="*/ 5502694 h 6248398"/>
              <a:gd name="connsiteX50-10497" fmla="*/ 9563485 w 15811497"/>
              <a:gd name="connsiteY50-10498" fmla="*/ 5610078 h 6248398"/>
              <a:gd name="connsiteX51-10499" fmla="*/ 9542221 w 15811497"/>
              <a:gd name="connsiteY51-10500" fmla="*/ 5638514 h 6248398"/>
              <a:gd name="connsiteX52-10501" fmla="*/ 9504352 w 15811497"/>
              <a:gd name="connsiteY52-10502" fmla="*/ 5689156 h 6248398"/>
              <a:gd name="connsiteX53-10503" fmla="*/ 9480140 w 15811497"/>
              <a:gd name="connsiteY53-10504" fmla="*/ 5721533 h 6248398"/>
              <a:gd name="connsiteX54-10505" fmla="*/ 8362947 w 15811497"/>
              <a:gd name="connsiteY54-10506" fmla="*/ 6248398 h 6248398"/>
              <a:gd name="connsiteX55-10507" fmla="*/ 7028922 w 15811497"/>
              <a:gd name="connsiteY55-10508" fmla="*/ 5364147 h 6248398"/>
              <a:gd name="connsiteX56-10509" fmla="*/ 6990513 w 15811497"/>
              <a:gd name="connsiteY56-10510" fmla="*/ 5259205 h 6248398"/>
              <a:gd name="connsiteX57-10511" fmla="*/ 6990512 w 15811497"/>
              <a:gd name="connsiteY57-10512" fmla="*/ 5259199 h 6248398"/>
              <a:gd name="connsiteX58-10513" fmla="*/ 6983676 w 15811497"/>
              <a:gd name="connsiteY58-10514" fmla="*/ 5240519 h 6248398"/>
              <a:gd name="connsiteX59-10515" fmla="*/ 6983673 w 15811497"/>
              <a:gd name="connsiteY59-10516" fmla="*/ 5240519 h 6248398"/>
              <a:gd name="connsiteX60-10517" fmla="*/ 6980236 w 15811497"/>
              <a:gd name="connsiteY60-10518" fmla="*/ 5231130 h 6248398"/>
              <a:gd name="connsiteX61-10519" fmla="*/ 6978859 w 15811497"/>
              <a:gd name="connsiteY61-10520" fmla="*/ 5225774 h 6248398"/>
              <a:gd name="connsiteX62-10521" fmla="*/ 6984291 w 15811497"/>
              <a:gd name="connsiteY62-10522" fmla="*/ 5240614 h 6248398"/>
              <a:gd name="connsiteX63-10523" fmla="*/ 6984292 w 15811497"/>
              <a:gd name="connsiteY63-10524" fmla="*/ 5240614 h 6248398"/>
              <a:gd name="connsiteX64-10525" fmla="*/ 6978860 w 15811497"/>
              <a:gd name="connsiteY64-10526" fmla="*/ 5225773 h 6248398"/>
              <a:gd name="connsiteX65-10527" fmla="*/ 6944562 w 15811497"/>
              <a:gd name="connsiteY65-10528" fmla="*/ 5092380 h 6248398"/>
              <a:gd name="connsiteX66-10529" fmla="*/ 6924183 w 15811497"/>
              <a:gd name="connsiteY66-10530" fmla="*/ 4890225 h 6248398"/>
              <a:gd name="connsiteX67-10531" fmla="*/ 6924182 w 15811497"/>
              <a:gd name="connsiteY67-10532" fmla="*/ 4890225 h 6248398"/>
              <a:gd name="connsiteX68-10533" fmla="*/ 6944561 w 15811497"/>
              <a:gd name="connsiteY68-10534" fmla="*/ 5092380 h 6248398"/>
              <a:gd name="connsiteX69-10535" fmla="*/ 6978860 w 15811497"/>
              <a:gd name="connsiteY69-10536" fmla="*/ 5225773 h 6248398"/>
              <a:gd name="connsiteX70-10537" fmla="*/ 6948299 w 15811497"/>
              <a:gd name="connsiteY70-10538" fmla="*/ 5142273 h 6248398"/>
              <a:gd name="connsiteX71-10539" fmla="*/ 5829297 w 15811497"/>
              <a:gd name="connsiteY71-10540" fmla="*/ 4400549 h 6248398"/>
              <a:gd name="connsiteX72-10541" fmla="*/ 5056802 w 15811497"/>
              <a:gd name="connsiteY72-10542" fmla="*/ 4677867 h 6248398"/>
              <a:gd name="connsiteX73-10543" fmla="*/ 5022517 w 15811497"/>
              <a:gd name="connsiteY73-10544" fmla="*/ 4709027 h 6248398"/>
              <a:gd name="connsiteX74-10545" fmla="*/ 5022515 w 15811497"/>
              <a:gd name="connsiteY74-10546" fmla="*/ 4709029 h 6248398"/>
              <a:gd name="connsiteX75-10547" fmla="*/ 5022510 w 15811497"/>
              <a:gd name="connsiteY75-10548" fmla="*/ 4709033 h 6248398"/>
              <a:gd name="connsiteX76-10549" fmla="*/ 4924198 w 15811497"/>
              <a:gd name="connsiteY76-10550" fmla="*/ 4840507 h 6248398"/>
              <a:gd name="connsiteX77-10551" fmla="*/ 4914898 w 15811497"/>
              <a:gd name="connsiteY77-10552" fmla="*/ 4838698 h 6248398"/>
              <a:gd name="connsiteX78-10553" fmla="*/ 4914898 w 15811497"/>
              <a:gd name="connsiteY78-10554" fmla="*/ 4838699 h 6248398"/>
              <a:gd name="connsiteX79-10555" fmla="*/ 4924199 w 15811497"/>
              <a:gd name="connsiteY79-10556" fmla="*/ 4840508 h 6248398"/>
              <a:gd name="connsiteX80-10557" fmla="*/ 4893736 w 15811497"/>
              <a:gd name="connsiteY80-10558" fmla="*/ 4881247 h 6248398"/>
              <a:gd name="connsiteX81-10559" fmla="*/ 4778482 w 15811497"/>
              <a:gd name="connsiteY81-10560" fmla="*/ 5008058 h 6248398"/>
              <a:gd name="connsiteX82-10561" fmla="*/ 4778482 w 15811497"/>
              <a:gd name="connsiteY82-10562" fmla="*/ 5008057 h 6248398"/>
              <a:gd name="connsiteX83-10563" fmla="*/ 4715455 w 15811497"/>
              <a:gd name="connsiteY83-10564" fmla="*/ 5077404 h 6248398"/>
              <a:gd name="connsiteX84-10565" fmla="*/ 2762249 w 15811497"/>
              <a:gd name="connsiteY84-10566" fmla="*/ 5886448 h 6248398"/>
              <a:gd name="connsiteX85-10567" fmla="*/ 0 w 15811497"/>
              <a:gd name="connsiteY85-10568" fmla="*/ 3124198 h 6248398"/>
              <a:gd name="connsiteX86-10569" fmla="*/ 2762249 w 15811497"/>
              <a:gd name="connsiteY86-10570" fmla="*/ 361949 h 6248398"/>
              <a:gd name="connsiteX87-10571" fmla="*/ 4078902 w 15811497"/>
              <a:gd name="connsiteY87-10572" fmla="*/ 695338 h 6248398"/>
              <a:gd name="connsiteX88-10573" fmla="*/ 4261443 w 15811497"/>
              <a:gd name="connsiteY88-10574" fmla="*/ 806235 h 6248398"/>
              <a:gd name="connsiteX89-10575" fmla="*/ 4409044 w 15811497"/>
              <a:gd name="connsiteY89-10576" fmla="*/ 910268 h 6248398"/>
              <a:gd name="connsiteX90-10577" fmla="*/ 4612477 w 15811497"/>
              <a:gd name="connsiteY90-10578" fmla="*/ 1077402 h 6248398"/>
              <a:gd name="connsiteX91-10579" fmla="*/ 4612478 w 15811497"/>
              <a:gd name="connsiteY91-10580" fmla="*/ 1077403 h 6248398"/>
              <a:gd name="connsiteX92-10581" fmla="*/ 4715454 w 15811497"/>
              <a:gd name="connsiteY92-10582" fmla="*/ 1170993 h 6248398"/>
              <a:gd name="connsiteX93-10583" fmla="*/ 4701725 w 15811497"/>
              <a:gd name="connsiteY93-10584" fmla="*/ 1120394 h 6248398"/>
              <a:gd name="connsiteX94-10585" fmla="*/ 5191122 w 15811497"/>
              <a:gd name="connsiteY94-10586" fmla="*/ 1219199 h 6248398"/>
              <a:gd name="connsiteX95-10587" fmla="*/ 6161317 w 15811497"/>
              <a:gd name="connsiteY95-10588" fmla="*/ 761659 h 6248398"/>
              <a:gd name="connsiteX96-10589" fmla="*/ 6224019 w 15811497"/>
              <a:gd name="connsiteY96-10590" fmla="*/ 677808 h 6248398"/>
              <a:gd name="connsiteX97-10591" fmla="*/ 6175489 w 15811497"/>
              <a:gd name="connsiteY97-10592" fmla="*/ 757691 h 6248398"/>
              <a:gd name="connsiteX98-10593" fmla="*/ 6175489 w 15811497"/>
              <a:gd name="connsiteY98-10594" fmla="*/ 757692 h 6248398"/>
              <a:gd name="connsiteX99-10595" fmla="*/ 6224020 w 15811497"/>
              <a:gd name="connsiteY99-10596" fmla="*/ 677809 h 6248398"/>
              <a:gd name="connsiteX100-10597" fmla="*/ 6233696 w 15811497"/>
              <a:gd name="connsiteY100-10598" fmla="*/ 664869 h 6248398"/>
              <a:gd name="connsiteX101-10599" fmla="*/ 6252611 w 15811497"/>
              <a:gd name="connsiteY101-10600" fmla="*/ 633734 h 6248398"/>
              <a:gd name="connsiteX102-10601" fmla="*/ 6252610 w 15811497"/>
              <a:gd name="connsiteY102-10602" fmla="*/ 633734 h 6248398"/>
              <a:gd name="connsiteX103-10603" fmla="*/ 6233696 w 15811497"/>
              <a:gd name="connsiteY103-10604" fmla="*/ 664868 h 6248398"/>
              <a:gd name="connsiteX104-10605" fmla="*/ 6224019 w 15811497"/>
              <a:gd name="connsiteY104-10606" fmla="*/ 677808 h 6248398"/>
              <a:gd name="connsiteX105-10607" fmla="*/ 6248008 w 15811497"/>
              <a:gd name="connsiteY105-10608" fmla="*/ 638320 h 6248398"/>
              <a:gd name="connsiteX106-10609" fmla="*/ 6251291 w 15811497"/>
              <a:gd name="connsiteY106-10610" fmla="*/ 633930 h 6248398"/>
              <a:gd name="connsiteX107-10611" fmla="*/ 6251293 w 15811497"/>
              <a:gd name="connsiteY107-10612" fmla="*/ 633929 h 6248398"/>
              <a:gd name="connsiteX108-10613" fmla="*/ 6257683 w 15811497"/>
              <a:gd name="connsiteY108-10614" fmla="*/ 625384 h 6248398"/>
              <a:gd name="connsiteX109-10615" fmla="*/ 6257686 w 15811497"/>
              <a:gd name="connsiteY109-10616" fmla="*/ 625380 h 6248398"/>
              <a:gd name="connsiteX110-10617" fmla="*/ 6331355 w 15811497"/>
              <a:gd name="connsiteY110-10618" fmla="*/ 526865 h 6248398"/>
              <a:gd name="connsiteX111-10619" fmla="*/ 7448548 w 15811497"/>
              <a:gd name="connsiteY111-10620" fmla="*/ 0 h 6248398"/>
              <a:gd name="connsiteX0-10621" fmla="*/ 11209760 w 15811497"/>
              <a:gd name="connsiteY0-10622" fmla="*/ 5180760 h 6248398"/>
              <a:gd name="connsiteX1-10623" fmla="*/ 11210150 w 15811497"/>
              <a:gd name="connsiteY1-10624" fmla="*/ 5180948 h 6248398"/>
              <a:gd name="connsiteX2-10625" fmla="*/ 11313815 w 15811497"/>
              <a:gd name="connsiteY2-10626" fmla="*/ 5243926 h 6248398"/>
              <a:gd name="connsiteX3-10627" fmla="*/ 11369911 w 15811497"/>
              <a:gd name="connsiteY3-10628" fmla="*/ 5285874 h 6248398"/>
              <a:gd name="connsiteX4-10629" fmla="*/ 11410606 w 15811497"/>
              <a:gd name="connsiteY4-10630" fmla="*/ 5316305 h 6248398"/>
              <a:gd name="connsiteX5-10631" fmla="*/ 11499892 w 15811497"/>
              <a:gd name="connsiteY5-10632" fmla="*/ 5397454 h 6248398"/>
              <a:gd name="connsiteX6-10633" fmla="*/ 11528781 w 15811497"/>
              <a:gd name="connsiteY6-10634" fmla="*/ 5429240 h 6248398"/>
              <a:gd name="connsiteX7-10635" fmla="*/ 11504846 w 15811497"/>
              <a:gd name="connsiteY7-10636" fmla="*/ 5414699 h 6248398"/>
              <a:gd name="connsiteX8-10637" fmla="*/ 11371717 w 15811497"/>
              <a:gd name="connsiteY8-10638" fmla="*/ 5315148 h 6248398"/>
              <a:gd name="connsiteX9-10639" fmla="*/ 11292198 w 15811497"/>
              <a:gd name="connsiteY9-10640" fmla="*/ 5255685 h 6248398"/>
              <a:gd name="connsiteX10-10641" fmla="*/ 11209760 w 15811497"/>
              <a:gd name="connsiteY10-10642" fmla="*/ 5180760 h 6248398"/>
              <a:gd name="connsiteX11-10643" fmla="*/ 4892179 w 15811497"/>
              <a:gd name="connsiteY11-10644" fmla="*/ 4842491 h 6248398"/>
              <a:gd name="connsiteX12-10645" fmla="*/ 4892178 w 15811497"/>
              <a:gd name="connsiteY12-10646" fmla="*/ 4842492 h 6248398"/>
              <a:gd name="connsiteX13-10647" fmla="*/ 4885192 w 15811497"/>
              <a:gd name="connsiteY13-10648" fmla="*/ 4851834 h 6248398"/>
              <a:gd name="connsiteX14-10649" fmla="*/ 4892179 w 15811497"/>
              <a:gd name="connsiteY14-10650" fmla="*/ 4842491 h 6248398"/>
              <a:gd name="connsiteX15-10651" fmla="*/ 7448548 w 15811497"/>
              <a:gd name="connsiteY15-10652" fmla="*/ 0 h 6248398"/>
              <a:gd name="connsiteX16-10653" fmla="*/ 8721604 w 15811497"/>
              <a:gd name="connsiteY16-10654" fmla="*/ 757692 h 6248398"/>
              <a:gd name="connsiteX17-10655" fmla="*/ 8890522 w 15811497"/>
              <a:gd name="connsiteY17-10656" fmla="*/ 1193234 h 6248398"/>
              <a:gd name="connsiteX18-10657" fmla="*/ 9958384 w 15811497"/>
              <a:gd name="connsiteY18-10658" fmla="*/ 1828798 h 6248398"/>
              <a:gd name="connsiteX19-10659" fmla="*/ 10895504 w 15811497"/>
              <a:gd name="connsiteY19-10660" fmla="*/ 1386857 h 6248398"/>
              <a:gd name="connsiteX20-10661" fmla="*/ 11096041 w 15811497"/>
              <a:gd name="connsiteY20-10662" fmla="*/ 1170993 h 6248398"/>
              <a:gd name="connsiteX21-10663" fmla="*/ 13049247 w 15811497"/>
              <a:gd name="connsiteY21-10664" fmla="*/ 361949 h 6248398"/>
              <a:gd name="connsiteX22-10665" fmla="*/ 15811497 w 15811497"/>
              <a:gd name="connsiteY22-10666" fmla="*/ 3124198 h 6248398"/>
              <a:gd name="connsiteX23-10667" fmla="*/ 13049247 w 15811497"/>
              <a:gd name="connsiteY23-10668" fmla="*/ 5886448 h 6248398"/>
              <a:gd name="connsiteX24-10669" fmla="*/ 11732594 w 15811497"/>
              <a:gd name="connsiteY24-10670" fmla="*/ 5553059 h 6248398"/>
              <a:gd name="connsiteX25-10671" fmla="*/ 11528782 w 15811497"/>
              <a:gd name="connsiteY25-10672" fmla="*/ 5429240 h 6248398"/>
              <a:gd name="connsiteX26-10673" fmla="*/ 11499893 w 15811497"/>
              <a:gd name="connsiteY26-10674" fmla="*/ 5397454 h 6248398"/>
              <a:gd name="connsiteX27-10675" fmla="*/ 11410607 w 15811497"/>
              <a:gd name="connsiteY27-10676" fmla="*/ 5316305 h 6248398"/>
              <a:gd name="connsiteX28-10677" fmla="*/ 11369912 w 15811497"/>
              <a:gd name="connsiteY28-10678" fmla="*/ 5285874 h 6248398"/>
              <a:gd name="connsiteX29-10679" fmla="*/ 11355656 w 15811497"/>
              <a:gd name="connsiteY29-10680" fmla="*/ 5144675 h 6248398"/>
              <a:gd name="connsiteX30-10681" fmla="*/ 11355656 w 15811497"/>
              <a:gd name="connsiteY30-10682" fmla="*/ 5144675 h 6248398"/>
              <a:gd name="connsiteX31-10683" fmla="*/ 11369912 w 15811497"/>
              <a:gd name="connsiteY31-10684" fmla="*/ 5285874 h 6248398"/>
              <a:gd name="connsiteX32-10685" fmla="*/ 11313816 w 15811497"/>
              <a:gd name="connsiteY32-10686" fmla="*/ 5243926 h 6248398"/>
              <a:gd name="connsiteX33-10687" fmla="*/ 11210151 w 15811497"/>
              <a:gd name="connsiteY33-10688" fmla="*/ 5180948 h 6248398"/>
              <a:gd name="connsiteX34-10689" fmla="*/ 11209761 w 15811497"/>
              <a:gd name="connsiteY34-10690" fmla="*/ 5180760 h 6248398"/>
              <a:gd name="connsiteX35-10691" fmla="*/ 11096041 w 15811497"/>
              <a:gd name="connsiteY35-10692" fmla="*/ 5077404 h 6248398"/>
              <a:gd name="connsiteX36-10693" fmla="*/ 11063094 w 15811497"/>
              <a:gd name="connsiteY36-10694" fmla="*/ 5041153 h 6248398"/>
              <a:gd name="connsiteX37-10695" fmla="*/ 11063091 w 15811497"/>
              <a:gd name="connsiteY37-10696" fmla="*/ 5041152 h 6248398"/>
              <a:gd name="connsiteX38-10697" fmla="*/ 11096040 w 15811497"/>
              <a:gd name="connsiteY38-10698" fmla="*/ 5077404 h 6248398"/>
              <a:gd name="connsiteX39-10699" fmla="*/ 11209760 w 15811497"/>
              <a:gd name="connsiteY39-10700" fmla="*/ 5180760 h 6248398"/>
              <a:gd name="connsiteX40-10701" fmla="*/ 11100244 w 15811497"/>
              <a:gd name="connsiteY40-10702" fmla="*/ 5128004 h 6248398"/>
              <a:gd name="connsiteX41-10703" fmla="*/ 10610846 w 15811497"/>
              <a:gd name="connsiteY41-10704" fmla="*/ 5029199 h 6248398"/>
              <a:gd name="connsiteX42-10705" fmla="*/ 9640652 w 15811497"/>
              <a:gd name="connsiteY42-10706" fmla="*/ 5486739 h 6248398"/>
              <a:gd name="connsiteX43-10707" fmla="*/ 9628722 w 15811497"/>
              <a:gd name="connsiteY43-10708" fmla="*/ 5502693 h 6248398"/>
              <a:gd name="connsiteX44-10709" fmla="*/ 9568273 w 15811497"/>
              <a:gd name="connsiteY44-10710" fmla="*/ 5583530 h 6248398"/>
              <a:gd name="connsiteX45-10711" fmla="*/ 9535504 w 15811497"/>
              <a:gd name="connsiteY45-10712" fmla="*/ 5637470 h 6248398"/>
              <a:gd name="connsiteX46-10713" fmla="*/ 9535505 w 15811497"/>
              <a:gd name="connsiteY46-10714" fmla="*/ 5637470 h 6248398"/>
              <a:gd name="connsiteX47-10715" fmla="*/ 9568273 w 15811497"/>
              <a:gd name="connsiteY47-10716" fmla="*/ 5583531 h 6248398"/>
              <a:gd name="connsiteX48-10717" fmla="*/ 9628722 w 15811497"/>
              <a:gd name="connsiteY48-10718" fmla="*/ 5502694 h 6248398"/>
              <a:gd name="connsiteX49-10719" fmla="*/ 9563485 w 15811497"/>
              <a:gd name="connsiteY49-10720" fmla="*/ 5610078 h 6248398"/>
              <a:gd name="connsiteX50-10721" fmla="*/ 9542221 w 15811497"/>
              <a:gd name="connsiteY50-10722" fmla="*/ 5638514 h 6248398"/>
              <a:gd name="connsiteX51-10723" fmla="*/ 9504352 w 15811497"/>
              <a:gd name="connsiteY51-10724" fmla="*/ 5689156 h 6248398"/>
              <a:gd name="connsiteX52-10725" fmla="*/ 9480140 w 15811497"/>
              <a:gd name="connsiteY52-10726" fmla="*/ 5721533 h 6248398"/>
              <a:gd name="connsiteX53-10727" fmla="*/ 8362947 w 15811497"/>
              <a:gd name="connsiteY53-10728" fmla="*/ 6248398 h 6248398"/>
              <a:gd name="connsiteX54-10729" fmla="*/ 7028922 w 15811497"/>
              <a:gd name="connsiteY54-10730" fmla="*/ 5364147 h 6248398"/>
              <a:gd name="connsiteX55-10731" fmla="*/ 6990513 w 15811497"/>
              <a:gd name="connsiteY55-10732" fmla="*/ 5259205 h 6248398"/>
              <a:gd name="connsiteX56-10733" fmla="*/ 6990512 w 15811497"/>
              <a:gd name="connsiteY56-10734" fmla="*/ 5259199 h 6248398"/>
              <a:gd name="connsiteX57-10735" fmla="*/ 6983676 w 15811497"/>
              <a:gd name="connsiteY57-10736" fmla="*/ 5240519 h 6248398"/>
              <a:gd name="connsiteX58-10737" fmla="*/ 6983673 w 15811497"/>
              <a:gd name="connsiteY58-10738" fmla="*/ 5240519 h 6248398"/>
              <a:gd name="connsiteX59-10739" fmla="*/ 6980236 w 15811497"/>
              <a:gd name="connsiteY59-10740" fmla="*/ 5231130 h 6248398"/>
              <a:gd name="connsiteX60-10741" fmla="*/ 6978859 w 15811497"/>
              <a:gd name="connsiteY60-10742" fmla="*/ 5225774 h 6248398"/>
              <a:gd name="connsiteX61-10743" fmla="*/ 6984291 w 15811497"/>
              <a:gd name="connsiteY61-10744" fmla="*/ 5240614 h 6248398"/>
              <a:gd name="connsiteX62-10745" fmla="*/ 6984292 w 15811497"/>
              <a:gd name="connsiteY62-10746" fmla="*/ 5240614 h 6248398"/>
              <a:gd name="connsiteX63-10747" fmla="*/ 6978860 w 15811497"/>
              <a:gd name="connsiteY63-10748" fmla="*/ 5225773 h 6248398"/>
              <a:gd name="connsiteX64-10749" fmla="*/ 6944562 w 15811497"/>
              <a:gd name="connsiteY64-10750" fmla="*/ 5092380 h 6248398"/>
              <a:gd name="connsiteX65-10751" fmla="*/ 6924183 w 15811497"/>
              <a:gd name="connsiteY65-10752" fmla="*/ 4890225 h 6248398"/>
              <a:gd name="connsiteX66-10753" fmla="*/ 6924182 w 15811497"/>
              <a:gd name="connsiteY66-10754" fmla="*/ 4890225 h 6248398"/>
              <a:gd name="connsiteX67-10755" fmla="*/ 6944561 w 15811497"/>
              <a:gd name="connsiteY67-10756" fmla="*/ 5092380 h 6248398"/>
              <a:gd name="connsiteX68-10757" fmla="*/ 6978860 w 15811497"/>
              <a:gd name="connsiteY68-10758" fmla="*/ 5225773 h 6248398"/>
              <a:gd name="connsiteX69-10759" fmla="*/ 6948299 w 15811497"/>
              <a:gd name="connsiteY69-10760" fmla="*/ 5142273 h 6248398"/>
              <a:gd name="connsiteX70-10761" fmla="*/ 5829297 w 15811497"/>
              <a:gd name="connsiteY70-10762" fmla="*/ 4400549 h 6248398"/>
              <a:gd name="connsiteX71-10763" fmla="*/ 5056802 w 15811497"/>
              <a:gd name="connsiteY71-10764" fmla="*/ 4677867 h 6248398"/>
              <a:gd name="connsiteX72-10765" fmla="*/ 5022517 w 15811497"/>
              <a:gd name="connsiteY72-10766" fmla="*/ 4709027 h 6248398"/>
              <a:gd name="connsiteX73-10767" fmla="*/ 5022515 w 15811497"/>
              <a:gd name="connsiteY73-10768" fmla="*/ 4709029 h 6248398"/>
              <a:gd name="connsiteX74-10769" fmla="*/ 5022510 w 15811497"/>
              <a:gd name="connsiteY74-10770" fmla="*/ 4709033 h 6248398"/>
              <a:gd name="connsiteX75-10771" fmla="*/ 4924198 w 15811497"/>
              <a:gd name="connsiteY75-10772" fmla="*/ 4840507 h 6248398"/>
              <a:gd name="connsiteX76-10773" fmla="*/ 4914898 w 15811497"/>
              <a:gd name="connsiteY76-10774" fmla="*/ 4838698 h 6248398"/>
              <a:gd name="connsiteX77-10775" fmla="*/ 4914898 w 15811497"/>
              <a:gd name="connsiteY77-10776" fmla="*/ 4838699 h 6248398"/>
              <a:gd name="connsiteX78-10777" fmla="*/ 4924199 w 15811497"/>
              <a:gd name="connsiteY78-10778" fmla="*/ 4840508 h 6248398"/>
              <a:gd name="connsiteX79-10779" fmla="*/ 4893736 w 15811497"/>
              <a:gd name="connsiteY79-10780" fmla="*/ 4881247 h 6248398"/>
              <a:gd name="connsiteX80-10781" fmla="*/ 4778482 w 15811497"/>
              <a:gd name="connsiteY80-10782" fmla="*/ 5008058 h 6248398"/>
              <a:gd name="connsiteX81-10783" fmla="*/ 4778482 w 15811497"/>
              <a:gd name="connsiteY81-10784" fmla="*/ 5008057 h 6248398"/>
              <a:gd name="connsiteX82-10785" fmla="*/ 4715455 w 15811497"/>
              <a:gd name="connsiteY82-10786" fmla="*/ 5077404 h 6248398"/>
              <a:gd name="connsiteX83-10787" fmla="*/ 2762249 w 15811497"/>
              <a:gd name="connsiteY83-10788" fmla="*/ 5886448 h 6248398"/>
              <a:gd name="connsiteX84-10789" fmla="*/ 0 w 15811497"/>
              <a:gd name="connsiteY84-10790" fmla="*/ 3124198 h 6248398"/>
              <a:gd name="connsiteX85-10791" fmla="*/ 2762249 w 15811497"/>
              <a:gd name="connsiteY85-10792" fmla="*/ 361949 h 6248398"/>
              <a:gd name="connsiteX86-10793" fmla="*/ 4078902 w 15811497"/>
              <a:gd name="connsiteY86-10794" fmla="*/ 695338 h 6248398"/>
              <a:gd name="connsiteX87-10795" fmla="*/ 4261443 w 15811497"/>
              <a:gd name="connsiteY87-10796" fmla="*/ 806235 h 6248398"/>
              <a:gd name="connsiteX88-10797" fmla="*/ 4409044 w 15811497"/>
              <a:gd name="connsiteY88-10798" fmla="*/ 910268 h 6248398"/>
              <a:gd name="connsiteX89-10799" fmla="*/ 4612477 w 15811497"/>
              <a:gd name="connsiteY89-10800" fmla="*/ 1077402 h 6248398"/>
              <a:gd name="connsiteX90-10801" fmla="*/ 4612478 w 15811497"/>
              <a:gd name="connsiteY90-10802" fmla="*/ 1077403 h 6248398"/>
              <a:gd name="connsiteX91-10803" fmla="*/ 4715454 w 15811497"/>
              <a:gd name="connsiteY91-10804" fmla="*/ 1170993 h 6248398"/>
              <a:gd name="connsiteX92-10805" fmla="*/ 4701725 w 15811497"/>
              <a:gd name="connsiteY92-10806" fmla="*/ 1120394 h 6248398"/>
              <a:gd name="connsiteX93-10807" fmla="*/ 5191122 w 15811497"/>
              <a:gd name="connsiteY93-10808" fmla="*/ 1219199 h 6248398"/>
              <a:gd name="connsiteX94-10809" fmla="*/ 6161317 w 15811497"/>
              <a:gd name="connsiteY94-10810" fmla="*/ 761659 h 6248398"/>
              <a:gd name="connsiteX95-10811" fmla="*/ 6224019 w 15811497"/>
              <a:gd name="connsiteY95-10812" fmla="*/ 677808 h 6248398"/>
              <a:gd name="connsiteX96-10813" fmla="*/ 6175489 w 15811497"/>
              <a:gd name="connsiteY96-10814" fmla="*/ 757691 h 6248398"/>
              <a:gd name="connsiteX97-10815" fmla="*/ 6175489 w 15811497"/>
              <a:gd name="connsiteY97-10816" fmla="*/ 757692 h 6248398"/>
              <a:gd name="connsiteX98-10817" fmla="*/ 6224020 w 15811497"/>
              <a:gd name="connsiteY98-10818" fmla="*/ 677809 h 6248398"/>
              <a:gd name="connsiteX99-10819" fmla="*/ 6233696 w 15811497"/>
              <a:gd name="connsiteY99-10820" fmla="*/ 664869 h 6248398"/>
              <a:gd name="connsiteX100-10821" fmla="*/ 6252611 w 15811497"/>
              <a:gd name="connsiteY100-10822" fmla="*/ 633734 h 6248398"/>
              <a:gd name="connsiteX101-10823" fmla="*/ 6252610 w 15811497"/>
              <a:gd name="connsiteY101-10824" fmla="*/ 633734 h 6248398"/>
              <a:gd name="connsiteX102-10825" fmla="*/ 6233696 w 15811497"/>
              <a:gd name="connsiteY102-10826" fmla="*/ 664868 h 6248398"/>
              <a:gd name="connsiteX103-10827" fmla="*/ 6224019 w 15811497"/>
              <a:gd name="connsiteY103-10828" fmla="*/ 677808 h 6248398"/>
              <a:gd name="connsiteX104-10829" fmla="*/ 6248008 w 15811497"/>
              <a:gd name="connsiteY104-10830" fmla="*/ 638320 h 6248398"/>
              <a:gd name="connsiteX105-10831" fmla="*/ 6251291 w 15811497"/>
              <a:gd name="connsiteY105-10832" fmla="*/ 633930 h 6248398"/>
              <a:gd name="connsiteX106-10833" fmla="*/ 6251293 w 15811497"/>
              <a:gd name="connsiteY106-10834" fmla="*/ 633929 h 6248398"/>
              <a:gd name="connsiteX107-10835" fmla="*/ 6257683 w 15811497"/>
              <a:gd name="connsiteY107-10836" fmla="*/ 625384 h 6248398"/>
              <a:gd name="connsiteX108-10837" fmla="*/ 6257686 w 15811497"/>
              <a:gd name="connsiteY108-10838" fmla="*/ 625380 h 6248398"/>
              <a:gd name="connsiteX109-10839" fmla="*/ 6331355 w 15811497"/>
              <a:gd name="connsiteY109-10840" fmla="*/ 526865 h 6248398"/>
              <a:gd name="connsiteX110-10841" fmla="*/ 7448548 w 15811497"/>
              <a:gd name="connsiteY110-10842" fmla="*/ 0 h 6248398"/>
              <a:gd name="connsiteX0-10843" fmla="*/ 11209760 w 15811497"/>
              <a:gd name="connsiteY0-10844" fmla="*/ 5180760 h 6248398"/>
              <a:gd name="connsiteX1-10845" fmla="*/ 11210150 w 15811497"/>
              <a:gd name="connsiteY1-10846" fmla="*/ 5180948 h 6248398"/>
              <a:gd name="connsiteX2-10847" fmla="*/ 11313815 w 15811497"/>
              <a:gd name="connsiteY2-10848" fmla="*/ 5243926 h 6248398"/>
              <a:gd name="connsiteX3-10849" fmla="*/ 11369911 w 15811497"/>
              <a:gd name="connsiteY3-10850" fmla="*/ 5285874 h 6248398"/>
              <a:gd name="connsiteX4-10851" fmla="*/ 11410606 w 15811497"/>
              <a:gd name="connsiteY4-10852" fmla="*/ 5316305 h 6248398"/>
              <a:gd name="connsiteX5-10853" fmla="*/ 11499892 w 15811497"/>
              <a:gd name="connsiteY5-10854" fmla="*/ 5397454 h 6248398"/>
              <a:gd name="connsiteX6-10855" fmla="*/ 11528781 w 15811497"/>
              <a:gd name="connsiteY6-10856" fmla="*/ 5429240 h 6248398"/>
              <a:gd name="connsiteX7-10857" fmla="*/ 11504846 w 15811497"/>
              <a:gd name="connsiteY7-10858" fmla="*/ 5414699 h 6248398"/>
              <a:gd name="connsiteX8-10859" fmla="*/ 11371717 w 15811497"/>
              <a:gd name="connsiteY8-10860" fmla="*/ 5315148 h 6248398"/>
              <a:gd name="connsiteX9-10861" fmla="*/ 11292198 w 15811497"/>
              <a:gd name="connsiteY9-10862" fmla="*/ 5255685 h 6248398"/>
              <a:gd name="connsiteX10-10863" fmla="*/ 11209760 w 15811497"/>
              <a:gd name="connsiteY10-10864" fmla="*/ 5180760 h 6248398"/>
              <a:gd name="connsiteX11-10865" fmla="*/ 4892179 w 15811497"/>
              <a:gd name="connsiteY11-10866" fmla="*/ 4842491 h 6248398"/>
              <a:gd name="connsiteX12-10867" fmla="*/ 4892178 w 15811497"/>
              <a:gd name="connsiteY12-10868" fmla="*/ 4842492 h 6248398"/>
              <a:gd name="connsiteX13-10869" fmla="*/ 4885192 w 15811497"/>
              <a:gd name="connsiteY13-10870" fmla="*/ 4851834 h 6248398"/>
              <a:gd name="connsiteX14-10871" fmla="*/ 4892179 w 15811497"/>
              <a:gd name="connsiteY14-10872" fmla="*/ 4842491 h 6248398"/>
              <a:gd name="connsiteX15-10873" fmla="*/ 7448548 w 15811497"/>
              <a:gd name="connsiteY15-10874" fmla="*/ 0 h 6248398"/>
              <a:gd name="connsiteX16-10875" fmla="*/ 8721604 w 15811497"/>
              <a:gd name="connsiteY16-10876" fmla="*/ 757692 h 6248398"/>
              <a:gd name="connsiteX17-10877" fmla="*/ 8890522 w 15811497"/>
              <a:gd name="connsiteY17-10878" fmla="*/ 1193234 h 6248398"/>
              <a:gd name="connsiteX18-10879" fmla="*/ 9958384 w 15811497"/>
              <a:gd name="connsiteY18-10880" fmla="*/ 1828798 h 6248398"/>
              <a:gd name="connsiteX19-10881" fmla="*/ 10895504 w 15811497"/>
              <a:gd name="connsiteY19-10882" fmla="*/ 1386857 h 6248398"/>
              <a:gd name="connsiteX20-10883" fmla="*/ 11096041 w 15811497"/>
              <a:gd name="connsiteY20-10884" fmla="*/ 1170993 h 6248398"/>
              <a:gd name="connsiteX21-10885" fmla="*/ 13049247 w 15811497"/>
              <a:gd name="connsiteY21-10886" fmla="*/ 361949 h 6248398"/>
              <a:gd name="connsiteX22-10887" fmla="*/ 15811497 w 15811497"/>
              <a:gd name="connsiteY22-10888" fmla="*/ 3124198 h 6248398"/>
              <a:gd name="connsiteX23-10889" fmla="*/ 13049247 w 15811497"/>
              <a:gd name="connsiteY23-10890" fmla="*/ 5886448 h 6248398"/>
              <a:gd name="connsiteX24-10891" fmla="*/ 11732594 w 15811497"/>
              <a:gd name="connsiteY24-10892" fmla="*/ 5553059 h 6248398"/>
              <a:gd name="connsiteX25-10893" fmla="*/ 11528782 w 15811497"/>
              <a:gd name="connsiteY25-10894" fmla="*/ 5429240 h 6248398"/>
              <a:gd name="connsiteX26-10895" fmla="*/ 11499893 w 15811497"/>
              <a:gd name="connsiteY26-10896" fmla="*/ 5397454 h 6248398"/>
              <a:gd name="connsiteX27-10897" fmla="*/ 11410607 w 15811497"/>
              <a:gd name="connsiteY27-10898" fmla="*/ 5316305 h 6248398"/>
              <a:gd name="connsiteX28-10899" fmla="*/ 11369912 w 15811497"/>
              <a:gd name="connsiteY28-10900" fmla="*/ 5285874 h 6248398"/>
              <a:gd name="connsiteX29-10901" fmla="*/ 11355656 w 15811497"/>
              <a:gd name="connsiteY29-10902" fmla="*/ 5144675 h 6248398"/>
              <a:gd name="connsiteX30-10903" fmla="*/ 11369912 w 15811497"/>
              <a:gd name="connsiteY30-10904" fmla="*/ 5285874 h 6248398"/>
              <a:gd name="connsiteX31-10905" fmla="*/ 11313816 w 15811497"/>
              <a:gd name="connsiteY31-10906" fmla="*/ 5243926 h 6248398"/>
              <a:gd name="connsiteX32-10907" fmla="*/ 11210151 w 15811497"/>
              <a:gd name="connsiteY32-10908" fmla="*/ 5180948 h 6248398"/>
              <a:gd name="connsiteX33-10909" fmla="*/ 11209761 w 15811497"/>
              <a:gd name="connsiteY33-10910" fmla="*/ 5180760 h 6248398"/>
              <a:gd name="connsiteX34-10911" fmla="*/ 11096041 w 15811497"/>
              <a:gd name="connsiteY34-10912" fmla="*/ 5077404 h 6248398"/>
              <a:gd name="connsiteX35-10913" fmla="*/ 11063094 w 15811497"/>
              <a:gd name="connsiteY35-10914" fmla="*/ 5041153 h 6248398"/>
              <a:gd name="connsiteX36-10915" fmla="*/ 11063091 w 15811497"/>
              <a:gd name="connsiteY36-10916" fmla="*/ 5041152 h 6248398"/>
              <a:gd name="connsiteX37-10917" fmla="*/ 11096040 w 15811497"/>
              <a:gd name="connsiteY37-10918" fmla="*/ 5077404 h 6248398"/>
              <a:gd name="connsiteX38-10919" fmla="*/ 11209760 w 15811497"/>
              <a:gd name="connsiteY38-10920" fmla="*/ 5180760 h 6248398"/>
              <a:gd name="connsiteX39-10921" fmla="*/ 11100244 w 15811497"/>
              <a:gd name="connsiteY39-10922" fmla="*/ 5128004 h 6248398"/>
              <a:gd name="connsiteX40-10923" fmla="*/ 10610846 w 15811497"/>
              <a:gd name="connsiteY40-10924" fmla="*/ 5029199 h 6248398"/>
              <a:gd name="connsiteX41-10925" fmla="*/ 9640652 w 15811497"/>
              <a:gd name="connsiteY41-10926" fmla="*/ 5486739 h 6248398"/>
              <a:gd name="connsiteX42-10927" fmla="*/ 9628722 w 15811497"/>
              <a:gd name="connsiteY42-10928" fmla="*/ 5502693 h 6248398"/>
              <a:gd name="connsiteX43-10929" fmla="*/ 9568273 w 15811497"/>
              <a:gd name="connsiteY43-10930" fmla="*/ 5583530 h 6248398"/>
              <a:gd name="connsiteX44-10931" fmla="*/ 9535504 w 15811497"/>
              <a:gd name="connsiteY44-10932" fmla="*/ 5637470 h 6248398"/>
              <a:gd name="connsiteX45-10933" fmla="*/ 9535505 w 15811497"/>
              <a:gd name="connsiteY45-10934" fmla="*/ 5637470 h 6248398"/>
              <a:gd name="connsiteX46-10935" fmla="*/ 9568273 w 15811497"/>
              <a:gd name="connsiteY46-10936" fmla="*/ 5583531 h 6248398"/>
              <a:gd name="connsiteX47-10937" fmla="*/ 9628722 w 15811497"/>
              <a:gd name="connsiteY47-10938" fmla="*/ 5502694 h 6248398"/>
              <a:gd name="connsiteX48-10939" fmla="*/ 9563485 w 15811497"/>
              <a:gd name="connsiteY48-10940" fmla="*/ 5610078 h 6248398"/>
              <a:gd name="connsiteX49-10941" fmla="*/ 9542221 w 15811497"/>
              <a:gd name="connsiteY49-10942" fmla="*/ 5638514 h 6248398"/>
              <a:gd name="connsiteX50-10943" fmla="*/ 9504352 w 15811497"/>
              <a:gd name="connsiteY50-10944" fmla="*/ 5689156 h 6248398"/>
              <a:gd name="connsiteX51-10945" fmla="*/ 9480140 w 15811497"/>
              <a:gd name="connsiteY51-10946" fmla="*/ 5721533 h 6248398"/>
              <a:gd name="connsiteX52-10947" fmla="*/ 8362947 w 15811497"/>
              <a:gd name="connsiteY52-10948" fmla="*/ 6248398 h 6248398"/>
              <a:gd name="connsiteX53-10949" fmla="*/ 7028922 w 15811497"/>
              <a:gd name="connsiteY53-10950" fmla="*/ 5364147 h 6248398"/>
              <a:gd name="connsiteX54-10951" fmla="*/ 6990513 w 15811497"/>
              <a:gd name="connsiteY54-10952" fmla="*/ 5259205 h 6248398"/>
              <a:gd name="connsiteX55-10953" fmla="*/ 6990512 w 15811497"/>
              <a:gd name="connsiteY55-10954" fmla="*/ 5259199 h 6248398"/>
              <a:gd name="connsiteX56-10955" fmla="*/ 6983676 w 15811497"/>
              <a:gd name="connsiteY56-10956" fmla="*/ 5240519 h 6248398"/>
              <a:gd name="connsiteX57-10957" fmla="*/ 6983673 w 15811497"/>
              <a:gd name="connsiteY57-10958" fmla="*/ 5240519 h 6248398"/>
              <a:gd name="connsiteX58-10959" fmla="*/ 6980236 w 15811497"/>
              <a:gd name="connsiteY58-10960" fmla="*/ 5231130 h 6248398"/>
              <a:gd name="connsiteX59-10961" fmla="*/ 6978859 w 15811497"/>
              <a:gd name="connsiteY59-10962" fmla="*/ 5225774 h 6248398"/>
              <a:gd name="connsiteX60-10963" fmla="*/ 6984291 w 15811497"/>
              <a:gd name="connsiteY60-10964" fmla="*/ 5240614 h 6248398"/>
              <a:gd name="connsiteX61-10965" fmla="*/ 6984292 w 15811497"/>
              <a:gd name="connsiteY61-10966" fmla="*/ 5240614 h 6248398"/>
              <a:gd name="connsiteX62-10967" fmla="*/ 6978860 w 15811497"/>
              <a:gd name="connsiteY62-10968" fmla="*/ 5225773 h 6248398"/>
              <a:gd name="connsiteX63-10969" fmla="*/ 6944562 w 15811497"/>
              <a:gd name="connsiteY63-10970" fmla="*/ 5092380 h 6248398"/>
              <a:gd name="connsiteX64-10971" fmla="*/ 6924183 w 15811497"/>
              <a:gd name="connsiteY64-10972" fmla="*/ 4890225 h 6248398"/>
              <a:gd name="connsiteX65-10973" fmla="*/ 6924182 w 15811497"/>
              <a:gd name="connsiteY65-10974" fmla="*/ 4890225 h 6248398"/>
              <a:gd name="connsiteX66-10975" fmla="*/ 6944561 w 15811497"/>
              <a:gd name="connsiteY66-10976" fmla="*/ 5092380 h 6248398"/>
              <a:gd name="connsiteX67-10977" fmla="*/ 6978860 w 15811497"/>
              <a:gd name="connsiteY67-10978" fmla="*/ 5225773 h 6248398"/>
              <a:gd name="connsiteX68-10979" fmla="*/ 6948299 w 15811497"/>
              <a:gd name="connsiteY68-10980" fmla="*/ 5142273 h 6248398"/>
              <a:gd name="connsiteX69-10981" fmla="*/ 5829297 w 15811497"/>
              <a:gd name="connsiteY69-10982" fmla="*/ 4400549 h 6248398"/>
              <a:gd name="connsiteX70-10983" fmla="*/ 5056802 w 15811497"/>
              <a:gd name="connsiteY70-10984" fmla="*/ 4677867 h 6248398"/>
              <a:gd name="connsiteX71-10985" fmla="*/ 5022517 w 15811497"/>
              <a:gd name="connsiteY71-10986" fmla="*/ 4709027 h 6248398"/>
              <a:gd name="connsiteX72-10987" fmla="*/ 5022515 w 15811497"/>
              <a:gd name="connsiteY72-10988" fmla="*/ 4709029 h 6248398"/>
              <a:gd name="connsiteX73-10989" fmla="*/ 5022510 w 15811497"/>
              <a:gd name="connsiteY73-10990" fmla="*/ 4709033 h 6248398"/>
              <a:gd name="connsiteX74-10991" fmla="*/ 4924198 w 15811497"/>
              <a:gd name="connsiteY74-10992" fmla="*/ 4840507 h 6248398"/>
              <a:gd name="connsiteX75-10993" fmla="*/ 4914898 w 15811497"/>
              <a:gd name="connsiteY75-10994" fmla="*/ 4838698 h 6248398"/>
              <a:gd name="connsiteX76-10995" fmla="*/ 4914898 w 15811497"/>
              <a:gd name="connsiteY76-10996" fmla="*/ 4838699 h 6248398"/>
              <a:gd name="connsiteX77-10997" fmla="*/ 4924199 w 15811497"/>
              <a:gd name="connsiteY77-10998" fmla="*/ 4840508 h 6248398"/>
              <a:gd name="connsiteX78-10999" fmla="*/ 4893736 w 15811497"/>
              <a:gd name="connsiteY78-11000" fmla="*/ 4881247 h 6248398"/>
              <a:gd name="connsiteX79-11001" fmla="*/ 4778482 w 15811497"/>
              <a:gd name="connsiteY79-11002" fmla="*/ 5008058 h 6248398"/>
              <a:gd name="connsiteX80-11003" fmla="*/ 4778482 w 15811497"/>
              <a:gd name="connsiteY80-11004" fmla="*/ 5008057 h 6248398"/>
              <a:gd name="connsiteX81-11005" fmla="*/ 4715455 w 15811497"/>
              <a:gd name="connsiteY81-11006" fmla="*/ 5077404 h 6248398"/>
              <a:gd name="connsiteX82-11007" fmla="*/ 2762249 w 15811497"/>
              <a:gd name="connsiteY82-11008" fmla="*/ 5886448 h 6248398"/>
              <a:gd name="connsiteX83-11009" fmla="*/ 0 w 15811497"/>
              <a:gd name="connsiteY83-11010" fmla="*/ 3124198 h 6248398"/>
              <a:gd name="connsiteX84-11011" fmla="*/ 2762249 w 15811497"/>
              <a:gd name="connsiteY84-11012" fmla="*/ 361949 h 6248398"/>
              <a:gd name="connsiteX85-11013" fmla="*/ 4078902 w 15811497"/>
              <a:gd name="connsiteY85-11014" fmla="*/ 695338 h 6248398"/>
              <a:gd name="connsiteX86-11015" fmla="*/ 4261443 w 15811497"/>
              <a:gd name="connsiteY86-11016" fmla="*/ 806235 h 6248398"/>
              <a:gd name="connsiteX87-11017" fmla="*/ 4409044 w 15811497"/>
              <a:gd name="connsiteY87-11018" fmla="*/ 910268 h 6248398"/>
              <a:gd name="connsiteX88-11019" fmla="*/ 4612477 w 15811497"/>
              <a:gd name="connsiteY88-11020" fmla="*/ 1077402 h 6248398"/>
              <a:gd name="connsiteX89-11021" fmla="*/ 4612478 w 15811497"/>
              <a:gd name="connsiteY89-11022" fmla="*/ 1077403 h 6248398"/>
              <a:gd name="connsiteX90-11023" fmla="*/ 4715454 w 15811497"/>
              <a:gd name="connsiteY90-11024" fmla="*/ 1170993 h 6248398"/>
              <a:gd name="connsiteX91-11025" fmla="*/ 4701725 w 15811497"/>
              <a:gd name="connsiteY91-11026" fmla="*/ 1120394 h 6248398"/>
              <a:gd name="connsiteX92-11027" fmla="*/ 5191122 w 15811497"/>
              <a:gd name="connsiteY92-11028" fmla="*/ 1219199 h 6248398"/>
              <a:gd name="connsiteX93-11029" fmla="*/ 6161317 w 15811497"/>
              <a:gd name="connsiteY93-11030" fmla="*/ 761659 h 6248398"/>
              <a:gd name="connsiteX94-11031" fmla="*/ 6224019 w 15811497"/>
              <a:gd name="connsiteY94-11032" fmla="*/ 677808 h 6248398"/>
              <a:gd name="connsiteX95-11033" fmla="*/ 6175489 w 15811497"/>
              <a:gd name="connsiteY95-11034" fmla="*/ 757691 h 6248398"/>
              <a:gd name="connsiteX96-11035" fmla="*/ 6175489 w 15811497"/>
              <a:gd name="connsiteY96-11036" fmla="*/ 757692 h 6248398"/>
              <a:gd name="connsiteX97-11037" fmla="*/ 6224020 w 15811497"/>
              <a:gd name="connsiteY97-11038" fmla="*/ 677809 h 6248398"/>
              <a:gd name="connsiteX98-11039" fmla="*/ 6233696 w 15811497"/>
              <a:gd name="connsiteY98-11040" fmla="*/ 664869 h 6248398"/>
              <a:gd name="connsiteX99-11041" fmla="*/ 6252611 w 15811497"/>
              <a:gd name="connsiteY99-11042" fmla="*/ 633734 h 6248398"/>
              <a:gd name="connsiteX100-11043" fmla="*/ 6252610 w 15811497"/>
              <a:gd name="connsiteY100-11044" fmla="*/ 633734 h 6248398"/>
              <a:gd name="connsiteX101-11045" fmla="*/ 6233696 w 15811497"/>
              <a:gd name="connsiteY101-11046" fmla="*/ 664868 h 6248398"/>
              <a:gd name="connsiteX102-11047" fmla="*/ 6224019 w 15811497"/>
              <a:gd name="connsiteY102-11048" fmla="*/ 677808 h 6248398"/>
              <a:gd name="connsiteX103-11049" fmla="*/ 6248008 w 15811497"/>
              <a:gd name="connsiteY103-11050" fmla="*/ 638320 h 6248398"/>
              <a:gd name="connsiteX104-11051" fmla="*/ 6251291 w 15811497"/>
              <a:gd name="connsiteY104-11052" fmla="*/ 633930 h 6248398"/>
              <a:gd name="connsiteX105-11053" fmla="*/ 6251293 w 15811497"/>
              <a:gd name="connsiteY105-11054" fmla="*/ 633929 h 6248398"/>
              <a:gd name="connsiteX106-11055" fmla="*/ 6257683 w 15811497"/>
              <a:gd name="connsiteY106-11056" fmla="*/ 625384 h 6248398"/>
              <a:gd name="connsiteX107-11057" fmla="*/ 6257686 w 15811497"/>
              <a:gd name="connsiteY107-11058" fmla="*/ 625380 h 6248398"/>
              <a:gd name="connsiteX108-11059" fmla="*/ 6331355 w 15811497"/>
              <a:gd name="connsiteY108-11060" fmla="*/ 526865 h 6248398"/>
              <a:gd name="connsiteX109-11061" fmla="*/ 7448548 w 15811497"/>
              <a:gd name="connsiteY109-11062" fmla="*/ 0 h 6248398"/>
              <a:gd name="connsiteX0-11063" fmla="*/ 11209760 w 15811497"/>
              <a:gd name="connsiteY0-11064" fmla="*/ 5180760 h 6248398"/>
              <a:gd name="connsiteX1-11065" fmla="*/ 11210150 w 15811497"/>
              <a:gd name="connsiteY1-11066" fmla="*/ 5180948 h 6248398"/>
              <a:gd name="connsiteX2-11067" fmla="*/ 11313815 w 15811497"/>
              <a:gd name="connsiteY2-11068" fmla="*/ 5243926 h 6248398"/>
              <a:gd name="connsiteX3-11069" fmla="*/ 11369911 w 15811497"/>
              <a:gd name="connsiteY3-11070" fmla="*/ 5285874 h 6248398"/>
              <a:gd name="connsiteX4-11071" fmla="*/ 11410606 w 15811497"/>
              <a:gd name="connsiteY4-11072" fmla="*/ 5316305 h 6248398"/>
              <a:gd name="connsiteX5-11073" fmla="*/ 11499892 w 15811497"/>
              <a:gd name="connsiteY5-11074" fmla="*/ 5397454 h 6248398"/>
              <a:gd name="connsiteX6-11075" fmla="*/ 11528781 w 15811497"/>
              <a:gd name="connsiteY6-11076" fmla="*/ 5429240 h 6248398"/>
              <a:gd name="connsiteX7-11077" fmla="*/ 11504846 w 15811497"/>
              <a:gd name="connsiteY7-11078" fmla="*/ 5414699 h 6248398"/>
              <a:gd name="connsiteX8-11079" fmla="*/ 11371717 w 15811497"/>
              <a:gd name="connsiteY8-11080" fmla="*/ 5315148 h 6248398"/>
              <a:gd name="connsiteX9-11081" fmla="*/ 11292198 w 15811497"/>
              <a:gd name="connsiteY9-11082" fmla="*/ 5255685 h 6248398"/>
              <a:gd name="connsiteX10-11083" fmla="*/ 11209760 w 15811497"/>
              <a:gd name="connsiteY10-11084" fmla="*/ 5180760 h 6248398"/>
              <a:gd name="connsiteX11-11085" fmla="*/ 4892179 w 15811497"/>
              <a:gd name="connsiteY11-11086" fmla="*/ 4842491 h 6248398"/>
              <a:gd name="connsiteX12-11087" fmla="*/ 4892178 w 15811497"/>
              <a:gd name="connsiteY12-11088" fmla="*/ 4842492 h 6248398"/>
              <a:gd name="connsiteX13-11089" fmla="*/ 4885192 w 15811497"/>
              <a:gd name="connsiteY13-11090" fmla="*/ 4851834 h 6248398"/>
              <a:gd name="connsiteX14-11091" fmla="*/ 4892179 w 15811497"/>
              <a:gd name="connsiteY14-11092" fmla="*/ 4842491 h 6248398"/>
              <a:gd name="connsiteX15-11093" fmla="*/ 7448548 w 15811497"/>
              <a:gd name="connsiteY15-11094" fmla="*/ 0 h 6248398"/>
              <a:gd name="connsiteX16-11095" fmla="*/ 8721604 w 15811497"/>
              <a:gd name="connsiteY16-11096" fmla="*/ 757692 h 6248398"/>
              <a:gd name="connsiteX17-11097" fmla="*/ 8890522 w 15811497"/>
              <a:gd name="connsiteY17-11098" fmla="*/ 1193234 h 6248398"/>
              <a:gd name="connsiteX18-11099" fmla="*/ 9958384 w 15811497"/>
              <a:gd name="connsiteY18-11100" fmla="*/ 1828798 h 6248398"/>
              <a:gd name="connsiteX19-11101" fmla="*/ 10895504 w 15811497"/>
              <a:gd name="connsiteY19-11102" fmla="*/ 1386857 h 6248398"/>
              <a:gd name="connsiteX20-11103" fmla="*/ 11096041 w 15811497"/>
              <a:gd name="connsiteY20-11104" fmla="*/ 1170993 h 6248398"/>
              <a:gd name="connsiteX21-11105" fmla="*/ 13049247 w 15811497"/>
              <a:gd name="connsiteY21-11106" fmla="*/ 361949 h 6248398"/>
              <a:gd name="connsiteX22-11107" fmla="*/ 15811497 w 15811497"/>
              <a:gd name="connsiteY22-11108" fmla="*/ 3124198 h 6248398"/>
              <a:gd name="connsiteX23-11109" fmla="*/ 13049247 w 15811497"/>
              <a:gd name="connsiteY23-11110" fmla="*/ 5886448 h 6248398"/>
              <a:gd name="connsiteX24-11111" fmla="*/ 11732594 w 15811497"/>
              <a:gd name="connsiteY24-11112" fmla="*/ 5553059 h 6248398"/>
              <a:gd name="connsiteX25-11113" fmla="*/ 11528782 w 15811497"/>
              <a:gd name="connsiteY25-11114" fmla="*/ 5429240 h 6248398"/>
              <a:gd name="connsiteX26-11115" fmla="*/ 11499893 w 15811497"/>
              <a:gd name="connsiteY26-11116" fmla="*/ 5397454 h 6248398"/>
              <a:gd name="connsiteX27-11117" fmla="*/ 11410607 w 15811497"/>
              <a:gd name="connsiteY27-11118" fmla="*/ 5316305 h 6248398"/>
              <a:gd name="connsiteX28-11119" fmla="*/ 11369912 w 15811497"/>
              <a:gd name="connsiteY28-11120" fmla="*/ 5285874 h 6248398"/>
              <a:gd name="connsiteX29-11121" fmla="*/ 11355656 w 15811497"/>
              <a:gd name="connsiteY29-11122" fmla="*/ 5144675 h 6248398"/>
              <a:gd name="connsiteX30-11123" fmla="*/ 11369912 w 15811497"/>
              <a:gd name="connsiteY30-11124" fmla="*/ 5285874 h 6248398"/>
              <a:gd name="connsiteX31-11125" fmla="*/ 11313816 w 15811497"/>
              <a:gd name="connsiteY31-11126" fmla="*/ 5243926 h 6248398"/>
              <a:gd name="connsiteX32-11127" fmla="*/ 11210151 w 15811497"/>
              <a:gd name="connsiteY32-11128" fmla="*/ 5180948 h 6248398"/>
              <a:gd name="connsiteX33-11129" fmla="*/ 11209761 w 15811497"/>
              <a:gd name="connsiteY33-11130" fmla="*/ 5180760 h 6248398"/>
              <a:gd name="connsiteX34-11131" fmla="*/ 11096041 w 15811497"/>
              <a:gd name="connsiteY34-11132" fmla="*/ 5077404 h 6248398"/>
              <a:gd name="connsiteX35-11133" fmla="*/ 11063094 w 15811497"/>
              <a:gd name="connsiteY35-11134" fmla="*/ 5041153 h 6248398"/>
              <a:gd name="connsiteX36-11135" fmla="*/ 11063091 w 15811497"/>
              <a:gd name="connsiteY36-11136" fmla="*/ 5041152 h 6248398"/>
              <a:gd name="connsiteX37-11137" fmla="*/ 11096040 w 15811497"/>
              <a:gd name="connsiteY37-11138" fmla="*/ 5077404 h 6248398"/>
              <a:gd name="connsiteX38-11139" fmla="*/ 11209760 w 15811497"/>
              <a:gd name="connsiteY38-11140" fmla="*/ 5180760 h 6248398"/>
              <a:gd name="connsiteX39-11141" fmla="*/ 11100244 w 15811497"/>
              <a:gd name="connsiteY39-11142" fmla="*/ 5128004 h 6248398"/>
              <a:gd name="connsiteX40-11143" fmla="*/ 10610846 w 15811497"/>
              <a:gd name="connsiteY40-11144" fmla="*/ 5029199 h 6248398"/>
              <a:gd name="connsiteX41-11145" fmla="*/ 9640652 w 15811497"/>
              <a:gd name="connsiteY41-11146" fmla="*/ 5486739 h 6248398"/>
              <a:gd name="connsiteX42-11147" fmla="*/ 9628722 w 15811497"/>
              <a:gd name="connsiteY42-11148" fmla="*/ 5502693 h 6248398"/>
              <a:gd name="connsiteX43-11149" fmla="*/ 9568273 w 15811497"/>
              <a:gd name="connsiteY43-11150" fmla="*/ 5583530 h 6248398"/>
              <a:gd name="connsiteX44-11151" fmla="*/ 9535504 w 15811497"/>
              <a:gd name="connsiteY44-11152" fmla="*/ 5637470 h 6248398"/>
              <a:gd name="connsiteX45-11153" fmla="*/ 9535505 w 15811497"/>
              <a:gd name="connsiteY45-11154" fmla="*/ 5637470 h 6248398"/>
              <a:gd name="connsiteX46-11155" fmla="*/ 9568273 w 15811497"/>
              <a:gd name="connsiteY46-11156" fmla="*/ 5583531 h 6248398"/>
              <a:gd name="connsiteX47-11157" fmla="*/ 9628722 w 15811497"/>
              <a:gd name="connsiteY47-11158" fmla="*/ 5502694 h 6248398"/>
              <a:gd name="connsiteX48-11159" fmla="*/ 9563485 w 15811497"/>
              <a:gd name="connsiteY48-11160" fmla="*/ 5610078 h 6248398"/>
              <a:gd name="connsiteX49-11161" fmla="*/ 9542221 w 15811497"/>
              <a:gd name="connsiteY49-11162" fmla="*/ 5638514 h 6248398"/>
              <a:gd name="connsiteX50-11163" fmla="*/ 9504352 w 15811497"/>
              <a:gd name="connsiteY50-11164" fmla="*/ 5689156 h 6248398"/>
              <a:gd name="connsiteX51-11165" fmla="*/ 9480140 w 15811497"/>
              <a:gd name="connsiteY51-11166" fmla="*/ 5721533 h 6248398"/>
              <a:gd name="connsiteX52-11167" fmla="*/ 8362947 w 15811497"/>
              <a:gd name="connsiteY52-11168" fmla="*/ 6248398 h 6248398"/>
              <a:gd name="connsiteX53-11169" fmla="*/ 7028922 w 15811497"/>
              <a:gd name="connsiteY53-11170" fmla="*/ 5364147 h 6248398"/>
              <a:gd name="connsiteX54-11171" fmla="*/ 6990513 w 15811497"/>
              <a:gd name="connsiteY54-11172" fmla="*/ 5259205 h 6248398"/>
              <a:gd name="connsiteX55-11173" fmla="*/ 6990512 w 15811497"/>
              <a:gd name="connsiteY55-11174" fmla="*/ 5259199 h 6248398"/>
              <a:gd name="connsiteX56-11175" fmla="*/ 6983676 w 15811497"/>
              <a:gd name="connsiteY56-11176" fmla="*/ 5240519 h 6248398"/>
              <a:gd name="connsiteX57-11177" fmla="*/ 6983673 w 15811497"/>
              <a:gd name="connsiteY57-11178" fmla="*/ 5240519 h 6248398"/>
              <a:gd name="connsiteX58-11179" fmla="*/ 6980236 w 15811497"/>
              <a:gd name="connsiteY58-11180" fmla="*/ 5231130 h 6248398"/>
              <a:gd name="connsiteX59-11181" fmla="*/ 6978859 w 15811497"/>
              <a:gd name="connsiteY59-11182" fmla="*/ 5225774 h 6248398"/>
              <a:gd name="connsiteX60-11183" fmla="*/ 6984291 w 15811497"/>
              <a:gd name="connsiteY60-11184" fmla="*/ 5240614 h 6248398"/>
              <a:gd name="connsiteX61-11185" fmla="*/ 6984292 w 15811497"/>
              <a:gd name="connsiteY61-11186" fmla="*/ 5240614 h 6248398"/>
              <a:gd name="connsiteX62-11187" fmla="*/ 6978860 w 15811497"/>
              <a:gd name="connsiteY62-11188" fmla="*/ 5225773 h 6248398"/>
              <a:gd name="connsiteX63-11189" fmla="*/ 6944562 w 15811497"/>
              <a:gd name="connsiteY63-11190" fmla="*/ 5092380 h 6248398"/>
              <a:gd name="connsiteX64-11191" fmla="*/ 6924183 w 15811497"/>
              <a:gd name="connsiteY64-11192" fmla="*/ 4890225 h 6248398"/>
              <a:gd name="connsiteX65-11193" fmla="*/ 6924182 w 15811497"/>
              <a:gd name="connsiteY65-11194" fmla="*/ 4890225 h 6248398"/>
              <a:gd name="connsiteX66-11195" fmla="*/ 6944561 w 15811497"/>
              <a:gd name="connsiteY66-11196" fmla="*/ 5092380 h 6248398"/>
              <a:gd name="connsiteX67-11197" fmla="*/ 6978860 w 15811497"/>
              <a:gd name="connsiteY67-11198" fmla="*/ 5225773 h 6248398"/>
              <a:gd name="connsiteX68-11199" fmla="*/ 6948299 w 15811497"/>
              <a:gd name="connsiteY68-11200" fmla="*/ 5142273 h 6248398"/>
              <a:gd name="connsiteX69-11201" fmla="*/ 5829297 w 15811497"/>
              <a:gd name="connsiteY69-11202" fmla="*/ 4400549 h 6248398"/>
              <a:gd name="connsiteX70-11203" fmla="*/ 5056802 w 15811497"/>
              <a:gd name="connsiteY70-11204" fmla="*/ 4677867 h 6248398"/>
              <a:gd name="connsiteX71-11205" fmla="*/ 5022517 w 15811497"/>
              <a:gd name="connsiteY71-11206" fmla="*/ 4709027 h 6248398"/>
              <a:gd name="connsiteX72-11207" fmla="*/ 5022515 w 15811497"/>
              <a:gd name="connsiteY72-11208" fmla="*/ 4709029 h 6248398"/>
              <a:gd name="connsiteX73-11209" fmla="*/ 4924198 w 15811497"/>
              <a:gd name="connsiteY73-11210" fmla="*/ 4840507 h 6248398"/>
              <a:gd name="connsiteX74-11211" fmla="*/ 4914898 w 15811497"/>
              <a:gd name="connsiteY74-11212" fmla="*/ 4838698 h 6248398"/>
              <a:gd name="connsiteX75-11213" fmla="*/ 4914898 w 15811497"/>
              <a:gd name="connsiteY75-11214" fmla="*/ 4838699 h 6248398"/>
              <a:gd name="connsiteX76-11215" fmla="*/ 4924199 w 15811497"/>
              <a:gd name="connsiteY76-11216" fmla="*/ 4840508 h 6248398"/>
              <a:gd name="connsiteX77-11217" fmla="*/ 4893736 w 15811497"/>
              <a:gd name="connsiteY77-11218" fmla="*/ 4881247 h 6248398"/>
              <a:gd name="connsiteX78-11219" fmla="*/ 4778482 w 15811497"/>
              <a:gd name="connsiteY78-11220" fmla="*/ 5008058 h 6248398"/>
              <a:gd name="connsiteX79-11221" fmla="*/ 4778482 w 15811497"/>
              <a:gd name="connsiteY79-11222" fmla="*/ 5008057 h 6248398"/>
              <a:gd name="connsiteX80-11223" fmla="*/ 4715455 w 15811497"/>
              <a:gd name="connsiteY80-11224" fmla="*/ 5077404 h 6248398"/>
              <a:gd name="connsiteX81-11225" fmla="*/ 2762249 w 15811497"/>
              <a:gd name="connsiteY81-11226" fmla="*/ 5886448 h 6248398"/>
              <a:gd name="connsiteX82-11227" fmla="*/ 0 w 15811497"/>
              <a:gd name="connsiteY82-11228" fmla="*/ 3124198 h 6248398"/>
              <a:gd name="connsiteX83-11229" fmla="*/ 2762249 w 15811497"/>
              <a:gd name="connsiteY83-11230" fmla="*/ 361949 h 6248398"/>
              <a:gd name="connsiteX84-11231" fmla="*/ 4078902 w 15811497"/>
              <a:gd name="connsiteY84-11232" fmla="*/ 695338 h 6248398"/>
              <a:gd name="connsiteX85-11233" fmla="*/ 4261443 w 15811497"/>
              <a:gd name="connsiteY85-11234" fmla="*/ 806235 h 6248398"/>
              <a:gd name="connsiteX86-11235" fmla="*/ 4409044 w 15811497"/>
              <a:gd name="connsiteY86-11236" fmla="*/ 910268 h 6248398"/>
              <a:gd name="connsiteX87-11237" fmla="*/ 4612477 w 15811497"/>
              <a:gd name="connsiteY87-11238" fmla="*/ 1077402 h 6248398"/>
              <a:gd name="connsiteX88-11239" fmla="*/ 4612478 w 15811497"/>
              <a:gd name="connsiteY88-11240" fmla="*/ 1077403 h 6248398"/>
              <a:gd name="connsiteX89-11241" fmla="*/ 4715454 w 15811497"/>
              <a:gd name="connsiteY89-11242" fmla="*/ 1170993 h 6248398"/>
              <a:gd name="connsiteX90-11243" fmla="*/ 4701725 w 15811497"/>
              <a:gd name="connsiteY90-11244" fmla="*/ 1120394 h 6248398"/>
              <a:gd name="connsiteX91-11245" fmla="*/ 5191122 w 15811497"/>
              <a:gd name="connsiteY91-11246" fmla="*/ 1219199 h 6248398"/>
              <a:gd name="connsiteX92-11247" fmla="*/ 6161317 w 15811497"/>
              <a:gd name="connsiteY92-11248" fmla="*/ 761659 h 6248398"/>
              <a:gd name="connsiteX93-11249" fmla="*/ 6224019 w 15811497"/>
              <a:gd name="connsiteY93-11250" fmla="*/ 677808 h 6248398"/>
              <a:gd name="connsiteX94-11251" fmla="*/ 6175489 w 15811497"/>
              <a:gd name="connsiteY94-11252" fmla="*/ 757691 h 6248398"/>
              <a:gd name="connsiteX95-11253" fmla="*/ 6175489 w 15811497"/>
              <a:gd name="connsiteY95-11254" fmla="*/ 757692 h 6248398"/>
              <a:gd name="connsiteX96-11255" fmla="*/ 6224020 w 15811497"/>
              <a:gd name="connsiteY96-11256" fmla="*/ 677809 h 6248398"/>
              <a:gd name="connsiteX97-11257" fmla="*/ 6233696 w 15811497"/>
              <a:gd name="connsiteY97-11258" fmla="*/ 664869 h 6248398"/>
              <a:gd name="connsiteX98-11259" fmla="*/ 6252611 w 15811497"/>
              <a:gd name="connsiteY98-11260" fmla="*/ 633734 h 6248398"/>
              <a:gd name="connsiteX99-11261" fmla="*/ 6252610 w 15811497"/>
              <a:gd name="connsiteY99-11262" fmla="*/ 633734 h 6248398"/>
              <a:gd name="connsiteX100-11263" fmla="*/ 6233696 w 15811497"/>
              <a:gd name="connsiteY100-11264" fmla="*/ 664868 h 6248398"/>
              <a:gd name="connsiteX101-11265" fmla="*/ 6224019 w 15811497"/>
              <a:gd name="connsiteY101-11266" fmla="*/ 677808 h 6248398"/>
              <a:gd name="connsiteX102-11267" fmla="*/ 6248008 w 15811497"/>
              <a:gd name="connsiteY102-11268" fmla="*/ 638320 h 6248398"/>
              <a:gd name="connsiteX103-11269" fmla="*/ 6251291 w 15811497"/>
              <a:gd name="connsiteY103-11270" fmla="*/ 633930 h 6248398"/>
              <a:gd name="connsiteX104-11271" fmla="*/ 6251293 w 15811497"/>
              <a:gd name="connsiteY104-11272" fmla="*/ 633929 h 6248398"/>
              <a:gd name="connsiteX105-11273" fmla="*/ 6257683 w 15811497"/>
              <a:gd name="connsiteY105-11274" fmla="*/ 625384 h 6248398"/>
              <a:gd name="connsiteX106-11275" fmla="*/ 6257686 w 15811497"/>
              <a:gd name="connsiteY106-11276" fmla="*/ 625380 h 6248398"/>
              <a:gd name="connsiteX107-11277" fmla="*/ 6331355 w 15811497"/>
              <a:gd name="connsiteY107-11278" fmla="*/ 526865 h 6248398"/>
              <a:gd name="connsiteX108-11279" fmla="*/ 7448548 w 15811497"/>
              <a:gd name="connsiteY108-11280" fmla="*/ 0 h 6248398"/>
              <a:gd name="connsiteX0-11281" fmla="*/ 11209760 w 15811497"/>
              <a:gd name="connsiteY0-11282" fmla="*/ 5180760 h 6248398"/>
              <a:gd name="connsiteX1-11283" fmla="*/ 11210150 w 15811497"/>
              <a:gd name="connsiteY1-11284" fmla="*/ 5180948 h 6248398"/>
              <a:gd name="connsiteX2-11285" fmla="*/ 11313815 w 15811497"/>
              <a:gd name="connsiteY2-11286" fmla="*/ 5243926 h 6248398"/>
              <a:gd name="connsiteX3-11287" fmla="*/ 11369911 w 15811497"/>
              <a:gd name="connsiteY3-11288" fmla="*/ 5285874 h 6248398"/>
              <a:gd name="connsiteX4-11289" fmla="*/ 11410606 w 15811497"/>
              <a:gd name="connsiteY4-11290" fmla="*/ 5316305 h 6248398"/>
              <a:gd name="connsiteX5-11291" fmla="*/ 11499892 w 15811497"/>
              <a:gd name="connsiteY5-11292" fmla="*/ 5397454 h 6248398"/>
              <a:gd name="connsiteX6-11293" fmla="*/ 11528781 w 15811497"/>
              <a:gd name="connsiteY6-11294" fmla="*/ 5429240 h 6248398"/>
              <a:gd name="connsiteX7-11295" fmla="*/ 11504846 w 15811497"/>
              <a:gd name="connsiteY7-11296" fmla="*/ 5414699 h 6248398"/>
              <a:gd name="connsiteX8-11297" fmla="*/ 11371717 w 15811497"/>
              <a:gd name="connsiteY8-11298" fmla="*/ 5315148 h 6248398"/>
              <a:gd name="connsiteX9-11299" fmla="*/ 11292198 w 15811497"/>
              <a:gd name="connsiteY9-11300" fmla="*/ 5255685 h 6248398"/>
              <a:gd name="connsiteX10-11301" fmla="*/ 11209760 w 15811497"/>
              <a:gd name="connsiteY10-11302" fmla="*/ 5180760 h 6248398"/>
              <a:gd name="connsiteX11-11303" fmla="*/ 4892179 w 15811497"/>
              <a:gd name="connsiteY11-11304" fmla="*/ 4842491 h 6248398"/>
              <a:gd name="connsiteX12-11305" fmla="*/ 4892178 w 15811497"/>
              <a:gd name="connsiteY12-11306" fmla="*/ 4842492 h 6248398"/>
              <a:gd name="connsiteX13-11307" fmla="*/ 4885192 w 15811497"/>
              <a:gd name="connsiteY13-11308" fmla="*/ 4851834 h 6248398"/>
              <a:gd name="connsiteX14-11309" fmla="*/ 4892179 w 15811497"/>
              <a:gd name="connsiteY14-11310" fmla="*/ 4842491 h 6248398"/>
              <a:gd name="connsiteX15-11311" fmla="*/ 7448548 w 15811497"/>
              <a:gd name="connsiteY15-11312" fmla="*/ 0 h 6248398"/>
              <a:gd name="connsiteX16-11313" fmla="*/ 8721604 w 15811497"/>
              <a:gd name="connsiteY16-11314" fmla="*/ 757692 h 6248398"/>
              <a:gd name="connsiteX17-11315" fmla="*/ 8890522 w 15811497"/>
              <a:gd name="connsiteY17-11316" fmla="*/ 1193234 h 6248398"/>
              <a:gd name="connsiteX18-11317" fmla="*/ 9958384 w 15811497"/>
              <a:gd name="connsiteY18-11318" fmla="*/ 1828798 h 6248398"/>
              <a:gd name="connsiteX19-11319" fmla="*/ 10895504 w 15811497"/>
              <a:gd name="connsiteY19-11320" fmla="*/ 1386857 h 6248398"/>
              <a:gd name="connsiteX20-11321" fmla="*/ 11096041 w 15811497"/>
              <a:gd name="connsiteY20-11322" fmla="*/ 1170993 h 6248398"/>
              <a:gd name="connsiteX21-11323" fmla="*/ 13049247 w 15811497"/>
              <a:gd name="connsiteY21-11324" fmla="*/ 361949 h 6248398"/>
              <a:gd name="connsiteX22-11325" fmla="*/ 15811497 w 15811497"/>
              <a:gd name="connsiteY22-11326" fmla="*/ 3124198 h 6248398"/>
              <a:gd name="connsiteX23-11327" fmla="*/ 13049247 w 15811497"/>
              <a:gd name="connsiteY23-11328" fmla="*/ 5886448 h 6248398"/>
              <a:gd name="connsiteX24-11329" fmla="*/ 11732594 w 15811497"/>
              <a:gd name="connsiteY24-11330" fmla="*/ 5553059 h 6248398"/>
              <a:gd name="connsiteX25-11331" fmla="*/ 11528782 w 15811497"/>
              <a:gd name="connsiteY25-11332" fmla="*/ 5429240 h 6248398"/>
              <a:gd name="connsiteX26-11333" fmla="*/ 11499893 w 15811497"/>
              <a:gd name="connsiteY26-11334" fmla="*/ 5397454 h 6248398"/>
              <a:gd name="connsiteX27-11335" fmla="*/ 11410607 w 15811497"/>
              <a:gd name="connsiteY27-11336" fmla="*/ 5316305 h 6248398"/>
              <a:gd name="connsiteX28-11337" fmla="*/ 11369912 w 15811497"/>
              <a:gd name="connsiteY28-11338" fmla="*/ 5285874 h 6248398"/>
              <a:gd name="connsiteX29-11339" fmla="*/ 11355656 w 15811497"/>
              <a:gd name="connsiteY29-11340" fmla="*/ 5144675 h 6248398"/>
              <a:gd name="connsiteX30-11341" fmla="*/ 11369912 w 15811497"/>
              <a:gd name="connsiteY30-11342" fmla="*/ 5285874 h 6248398"/>
              <a:gd name="connsiteX31-11343" fmla="*/ 11313816 w 15811497"/>
              <a:gd name="connsiteY31-11344" fmla="*/ 5243926 h 6248398"/>
              <a:gd name="connsiteX32-11345" fmla="*/ 11210151 w 15811497"/>
              <a:gd name="connsiteY32-11346" fmla="*/ 5180948 h 6248398"/>
              <a:gd name="connsiteX33-11347" fmla="*/ 11209761 w 15811497"/>
              <a:gd name="connsiteY33-11348" fmla="*/ 5180760 h 6248398"/>
              <a:gd name="connsiteX34-11349" fmla="*/ 11096041 w 15811497"/>
              <a:gd name="connsiteY34-11350" fmla="*/ 5077404 h 6248398"/>
              <a:gd name="connsiteX35-11351" fmla="*/ 11063094 w 15811497"/>
              <a:gd name="connsiteY35-11352" fmla="*/ 5041153 h 6248398"/>
              <a:gd name="connsiteX36-11353" fmla="*/ 11063091 w 15811497"/>
              <a:gd name="connsiteY36-11354" fmla="*/ 5041152 h 6248398"/>
              <a:gd name="connsiteX37-11355" fmla="*/ 11096040 w 15811497"/>
              <a:gd name="connsiteY37-11356" fmla="*/ 5077404 h 6248398"/>
              <a:gd name="connsiteX38-11357" fmla="*/ 11209760 w 15811497"/>
              <a:gd name="connsiteY38-11358" fmla="*/ 5180760 h 6248398"/>
              <a:gd name="connsiteX39-11359" fmla="*/ 11100244 w 15811497"/>
              <a:gd name="connsiteY39-11360" fmla="*/ 5128004 h 6248398"/>
              <a:gd name="connsiteX40-11361" fmla="*/ 10610846 w 15811497"/>
              <a:gd name="connsiteY40-11362" fmla="*/ 5029199 h 6248398"/>
              <a:gd name="connsiteX41-11363" fmla="*/ 9640652 w 15811497"/>
              <a:gd name="connsiteY41-11364" fmla="*/ 5486739 h 6248398"/>
              <a:gd name="connsiteX42-11365" fmla="*/ 9628722 w 15811497"/>
              <a:gd name="connsiteY42-11366" fmla="*/ 5502693 h 6248398"/>
              <a:gd name="connsiteX43-11367" fmla="*/ 9568273 w 15811497"/>
              <a:gd name="connsiteY43-11368" fmla="*/ 5583530 h 6248398"/>
              <a:gd name="connsiteX44-11369" fmla="*/ 9535504 w 15811497"/>
              <a:gd name="connsiteY44-11370" fmla="*/ 5637470 h 6248398"/>
              <a:gd name="connsiteX45-11371" fmla="*/ 9535505 w 15811497"/>
              <a:gd name="connsiteY45-11372" fmla="*/ 5637470 h 6248398"/>
              <a:gd name="connsiteX46-11373" fmla="*/ 9568273 w 15811497"/>
              <a:gd name="connsiteY46-11374" fmla="*/ 5583531 h 6248398"/>
              <a:gd name="connsiteX47-11375" fmla="*/ 9628722 w 15811497"/>
              <a:gd name="connsiteY47-11376" fmla="*/ 5502694 h 6248398"/>
              <a:gd name="connsiteX48-11377" fmla="*/ 9563485 w 15811497"/>
              <a:gd name="connsiteY48-11378" fmla="*/ 5610078 h 6248398"/>
              <a:gd name="connsiteX49-11379" fmla="*/ 9542221 w 15811497"/>
              <a:gd name="connsiteY49-11380" fmla="*/ 5638514 h 6248398"/>
              <a:gd name="connsiteX50-11381" fmla="*/ 9504352 w 15811497"/>
              <a:gd name="connsiteY50-11382" fmla="*/ 5689156 h 6248398"/>
              <a:gd name="connsiteX51-11383" fmla="*/ 9480140 w 15811497"/>
              <a:gd name="connsiteY51-11384" fmla="*/ 5721533 h 6248398"/>
              <a:gd name="connsiteX52-11385" fmla="*/ 8362947 w 15811497"/>
              <a:gd name="connsiteY52-11386" fmla="*/ 6248398 h 6248398"/>
              <a:gd name="connsiteX53-11387" fmla="*/ 7028922 w 15811497"/>
              <a:gd name="connsiteY53-11388" fmla="*/ 5364147 h 6248398"/>
              <a:gd name="connsiteX54-11389" fmla="*/ 6990513 w 15811497"/>
              <a:gd name="connsiteY54-11390" fmla="*/ 5259205 h 6248398"/>
              <a:gd name="connsiteX55-11391" fmla="*/ 6990512 w 15811497"/>
              <a:gd name="connsiteY55-11392" fmla="*/ 5259199 h 6248398"/>
              <a:gd name="connsiteX56-11393" fmla="*/ 6983676 w 15811497"/>
              <a:gd name="connsiteY56-11394" fmla="*/ 5240519 h 6248398"/>
              <a:gd name="connsiteX57-11395" fmla="*/ 6983673 w 15811497"/>
              <a:gd name="connsiteY57-11396" fmla="*/ 5240519 h 6248398"/>
              <a:gd name="connsiteX58-11397" fmla="*/ 6980236 w 15811497"/>
              <a:gd name="connsiteY58-11398" fmla="*/ 5231130 h 6248398"/>
              <a:gd name="connsiteX59-11399" fmla="*/ 6978859 w 15811497"/>
              <a:gd name="connsiteY59-11400" fmla="*/ 5225774 h 6248398"/>
              <a:gd name="connsiteX60-11401" fmla="*/ 6984291 w 15811497"/>
              <a:gd name="connsiteY60-11402" fmla="*/ 5240614 h 6248398"/>
              <a:gd name="connsiteX61-11403" fmla="*/ 6984292 w 15811497"/>
              <a:gd name="connsiteY61-11404" fmla="*/ 5240614 h 6248398"/>
              <a:gd name="connsiteX62-11405" fmla="*/ 6978860 w 15811497"/>
              <a:gd name="connsiteY62-11406" fmla="*/ 5225773 h 6248398"/>
              <a:gd name="connsiteX63-11407" fmla="*/ 6944562 w 15811497"/>
              <a:gd name="connsiteY63-11408" fmla="*/ 5092380 h 6248398"/>
              <a:gd name="connsiteX64-11409" fmla="*/ 6924183 w 15811497"/>
              <a:gd name="connsiteY64-11410" fmla="*/ 4890225 h 6248398"/>
              <a:gd name="connsiteX65-11411" fmla="*/ 6924182 w 15811497"/>
              <a:gd name="connsiteY65-11412" fmla="*/ 4890225 h 6248398"/>
              <a:gd name="connsiteX66-11413" fmla="*/ 6944561 w 15811497"/>
              <a:gd name="connsiteY66-11414" fmla="*/ 5092380 h 6248398"/>
              <a:gd name="connsiteX67-11415" fmla="*/ 6978860 w 15811497"/>
              <a:gd name="connsiteY67-11416" fmla="*/ 5225773 h 6248398"/>
              <a:gd name="connsiteX68-11417" fmla="*/ 6948299 w 15811497"/>
              <a:gd name="connsiteY68-11418" fmla="*/ 5142273 h 6248398"/>
              <a:gd name="connsiteX69-11419" fmla="*/ 5829297 w 15811497"/>
              <a:gd name="connsiteY69-11420" fmla="*/ 4400549 h 6248398"/>
              <a:gd name="connsiteX70-11421" fmla="*/ 5056802 w 15811497"/>
              <a:gd name="connsiteY70-11422" fmla="*/ 4677867 h 6248398"/>
              <a:gd name="connsiteX71-11423" fmla="*/ 5022517 w 15811497"/>
              <a:gd name="connsiteY71-11424" fmla="*/ 4709027 h 6248398"/>
              <a:gd name="connsiteX72-11425" fmla="*/ 5022515 w 15811497"/>
              <a:gd name="connsiteY72-11426" fmla="*/ 4709029 h 6248398"/>
              <a:gd name="connsiteX73-11427" fmla="*/ 4924198 w 15811497"/>
              <a:gd name="connsiteY73-11428" fmla="*/ 4840507 h 6248398"/>
              <a:gd name="connsiteX74-11429" fmla="*/ 4914898 w 15811497"/>
              <a:gd name="connsiteY74-11430" fmla="*/ 4838698 h 6248398"/>
              <a:gd name="connsiteX75-11431" fmla="*/ 4914898 w 15811497"/>
              <a:gd name="connsiteY75-11432" fmla="*/ 4838699 h 6248398"/>
              <a:gd name="connsiteX76-11433" fmla="*/ 4924199 w 15811497"/>
              <a:gd name="connsiteY76-11434" fmla="*/ 4840508 h 6248398"/>
              <a:gd name="connsiteX77-11435" fmla="*/ 4778482 w 15811497"/>
              <a:gd name="connsiteY77-11436" fmla="*/ 5008058 h 6248398"/>
              <a:gd name="connsiteX78-11437" fmla="*/ 4778482 w 15811497"/>
              <a:gd name="connsiteY78-11438" fmla="*/ 5008057 h 6248398"/>
              <a:gd name="connsiteX79-11439" fmla="*/ 4715455 w 15811497"/>
              <a:gd name="connsiteY79-11440" fmla="*/ 5077404 h 6248398"/>
              <a:gd name="connsiteX80-11441" fmla="*/ 2762249 w 15811497"/>
              <a:gd name="connsiteY80-11442" fmla="*/ 5886448 h 6248398"/>
              <a:gd name="connsiteX81-11443" fmla="*/ 0 w 15811497"/>
              <a:gd name="connsiteY81-11444" fmla="*/ 3124198 h 6248398"/>
              <a:gd name="connsiteX82-11445" fmla="*/ 2762249 w 15811497"/>
              <a:gd name="connsiteY82-11446" fmla="*/ 361949 h 6248398"/>
              <a:gd name="connsiteX83-11447" fmla="*/ 4078902 w 15811497"/>
              <a:gd name="connsiteY83-11448" fmla="*/ 695338 h 6248398"/>
              <a:gd name="connsiteX84-11449" fmla="*/ 4261443 w 15811497"/>
              <a:gd name="connsiteY84-11450" fmla="*/ 806235 h 6248398"/>
              <a:gd name="connsiteX85-11451" fmla="*/ 4409044 w 15811497"/>
              <a:gd name="connsiteY85-11452" fmla="*/ 910268 h 6248398"/>
              <a:gd name="connsiteX86-11453" fmla="*/ 4612477 w 15811497"/>
              <a:gd name="connsiteY86-11454" fmla="*/ 1077402 h 6248398"/>
              <a:gd name="connsiteX87-11455" fmla="*/ 4612478 w 15811497"/>
              <a:gd name="connsiteY87-11456" fmla="*/ 1077403 h 6248398"/>
              <a:gd name="connsiteX88-11457" fmla="*/ 4715454 w 15811497"/>
              <a:gd name="connsiteY88-11458" fmla="*/ 1170993 h 6248398"/>
              <a:gd name="connsiteX89-11459" fmla="*/ 4701725 w 15811497"/>
              <a:gd name="connsiteY89-11460" fmla="*/ 1120394 h 6248398"/>
              <a:gd name="connsiteX90-11461" fmla="*/ 5191122 w 15811497"/>
              <a:gd name="connsiteY90-11462" fmla="*/ 1219199 h 6248398"/>
              <a:gd name="connsiteX91-11463" fmla="*/ 6161317 w 15811497"/>
              <a:gd name="connsiteY91-11464" fmla="*/ 761659 h 6248398"/>
              <a:gd name="connsiteX92-11465" fmla="*/ 6224019 w 15811497"/>
              <a:gd name="connsiteY92-11466" fmla="*/ 677808 h 6248398"/>
              <a:gd name="connsiteX93-11467" fmla="*/ 6175489 w 15811497"/>
              <a:gd name="connsiteY93-11468" fmla="*/ 757691 h 6248398"/>
              <a:gd name="connsiteX94-11469" fmla="*/ 6175489 w 15811497"/>
              <a:gd name="connsiteY94-11470" fmla="*/ 757692 h 6248398"/>
              <a:gd name="connsiteX95-11471" fmla="*/ 6224020 w 15811497"/>
              <a:gd name="connsiteY95-11472" fmla="*/ 677809 h 6248398"/>
              <a:gd name="connsiteX96-11473" fmla="*/ 6233696 w 15811497"/>
              <a:gd name="connsiteY96-11474" fmla="*/ 664869 h 6248398"/>
              <a:gd name="connsiteX97-11475" fmla="*/ 6252611 w 15811497"/>
              <a:gd name="connsiteY97-11476" fmla="*/ 633734 h 6248398"/>
              <a:gd name="connsiteX98-11477" fmla="*/ 6252610 w 15811497"/>
              <a:gd name="connsiteY98-11478" fmla="*/ 633734 h 6248398"/>
              <a:gd name="connsiteX99-11479" fmla="*/ 6233696 w 15811497"/>
              <a:gd name="connsiteY99-11480" fmla="*/ 664868 h 6248398"/>
              <a:gd name="connsiteX100-11481" fmla="*/ 6224019 w 15811497"/>
              <a:gd name="connsiteY100-11482" fmla="*/ 677808 h 6248398"/>
              <a:gd name="connsiteX101-11483" fmla="*/ 6248008 w 15811497"/>
              <a:gd name="connsiteY101-11484" fmla="*/ 638320 h 6248398"/>
              <a:gd name="connsiteX102-11485" fmla="*/ 6251291 w 15811497"/>
              <a:gd name="connsiteY102-11486" fmla="*/ 633930 h 6248398"/>
              <a:gd name="connsiteX103-11487" fmla="*/ 6251293 w 15811497"/>
              <a:gd name="connsiteY103-11488" fmla="*/ 633929 h 6248398"/>
              <a:gd name="connsiteX104-11489" fmla="*/ 6257683 w 15811497"/>
              <a:gd name="connsiteY104-11490" fmla="*/ 625384 h 6248398"/>
              <a:gd name="connsiteX105-11491" fmla="*/ 6257686 w 15811497"/>
              <a:gd name="connsiteY105-11492" fmla="*/ 625380 h 6248398"/>
              <a:gd name="connsiteX106-11493" fmla="*/ 6331355 w 15811497"/>
              <a:gd name="connsiteY106-11494" fmla="*/ 526865 h 6248398"/>
              <a:gd name="connsiteX107-11495" fmla="*/ 7448548 w 15811497"/>
              <a:gd name="connsiteY107-11496" fmla="*/ 0 h 6248398"/>
              <a:gd name="connsiteX0-11497" fmla="*/ 11209760 w 15811497"/>
              <a:gd name="connsiteY0-11498" fmla="*/ 5180760 h 6248398"/>
              <a:gd name="connsiteX1-11499" fmla="*/ 11210150 w 15811497"/>
              <a:gd name="connsiteY1-11500" fmla="*/ 5180948 h 6248398"/>
              <a:gd name="connsiteX2-11501" fmla="*/ 11313815 w 15811497"/>
              <a:gd name="connsiteY2-11502" fmla="*/ 5243926 h 6248398"/>
              <a:gd name="connsiteX3-11503" fmla="*/ 11369911 w 15811497"/>
              <a:gd name="connsiteY3-11504" fmla="*/ 5285874 h 6248398"/>
              <a:gd name="connsiteX4-11505" fmla="*/ 11410606 w 15811497"/>
              <a:gd name="connsiteY4-11506" fmla="*/ 5316305 h 6248398"/>
              <a:gd name="connsiteX5-11507" fmla="*/ 11499892 w 15811497"/>
              <a:gd name="connsiteY5-11508" fmla="*/ 5397454 h 6248398"/>
              <a:gd name="connsiteX6-11509" fmla="*/ 11528781 w 15811497"/>
              <a:gd name="connsiteY6-11510" fmla="*/ 5429240 h 6248398"/>
              <a:gd name="connsiteX7-11511" fmla="*/ 11504846 w 15811497"/>
              <a:gd name="connsiteY7-11512" fmla="*/ 5414699 h 6248398"/>
              <a:gd name="connsiteX8-11513" fmla="*/ 11371717 w 15811497"/>
              <a:gd name="connsiteY8-11514" fmla="*/ 5315148 h 6248398"/>
              <a:gd name="connsiteX9-11515" fmla="*/ 11292198 w 15811497"/>
              <a:gd name="connsiteY9-11516" fmla="*/ 5255685 h 6248398"/>
              <a:gd name="connsiteX10-11517" fmla="*/ 11209760 w 15811497"/>
              <a:gd name="connsiteY10-11518" fmla="*/ 5180760 h 6248398"/>
              <a:gd name="connsiteX11-11519" fmla="*/ 4892179 w 15811497"/>
              <a:gd name="connsiteY11-11520" fmla="*/ 4842491 h 6248398"/>
              <a:gd name="connsiteX12-11521" fmla="*/ 4892178 w 15811497"/>
              <a:gd name="connsiteY12-11522" fmla="*/ 4842492 h 6248398"/>
              <a:gd name="connsiteX13-11523" fmla="*/ 4885192 w 15811497"/>
              <a:gd name="connsiteY13-11524" fmla="*/ 4851834 h 6248398"/>
              <a:gd name="connsiteX14-11525" fmla="*/ 4892179 w 15811497"/>
              <a:gd name="connsiteY14-11526" fmla="*/ 4842491 h 6248398"/>
              <a:gd name="connsiteX15-11527" fmla="*/ 7448548 w 15811497"/>
              <a:gd name="connsiteY15-11528" fmla="*/ 0 h 6248398"/>
              <a:gd name="connsiteX16-11529" fmla="*/ 8721604 w 15811497"/>
              <a:gd name="connsiteY16-11530" fmla="*/ 757692 h 6248398"/>
              <a:gd name="connsiteX17-11531" fmla="*/ 8890522 w 15811497"/>
              <a:gd name="connsiteY17-11532" fmla="*/ 1193234 h 6248398"/>
              <a:gd name="connsiteX18-11533" fmla="*/ 9958384 w 15811497"/>
              <a:gd name="connsiteY18-11534" fmla="*/ 1828798 h 6248398"/>
              <a:gd name="connsiteX19-11535" fmla="*/ 10895504 w 15811497"/>
              <a:gd name="connsiteY19-11536" fmla="*/ 1386857 h 6248398"/>
              <a:gd name="connsiteX20-11537" fmla="*/ 11096041 w 15811497"/>
              <a:gd name="connsiteY20-11538" fmla="*/ 1170993 h 6248398"/>
              <a:gd name="connsiteX21-11539" fmla="*/ 13049247 w 15811497"/>
              <a:gd name="connsiteY21-11540" fmla="*/ 361949 h 6248398"/>
              <a:gd name="connsiteX22-11541" fmla="*/ 15811497 w 15811497"/>
              <a:gd name="connsiteY22-11542" fmla="*/ 3124198 h 6248398"/>
              <a:gd name="connsiteX23-11543" fmla="*/ 13049247 w 15811497"/>
              <a:gd name="connsiteY23-11544" fmla="*/ 5886448 h 6248398"/>
              <a:gd name="connsiteX24-11545" fmla="*/ 11732594 w 15811497"/>
              <a:gd name="connsiteY24-11546" fmla="*/ 5553059 h 6248398"/>
              <a:gd name="connsiteX25-11547" fmla="*/ 11528782 w 15811497"/>
              <a:gd name="connsiteY25-11548" fmla="*/ 5429240 h 6248398"/>
              <a:gd name="connsiteX26-11549" fmla="*/ 11499893 w 15811497"/>
              <a:gd name="connsiteY26-11550" fmla="*/ 5397454 h 6248398"/>
              <a:gd name="connsiteX27-11551" fmla="*/ 11410607 w 15811497"/>
              <a:gd name="connsiteY27-11552" fmla="*/ 5316305 h 6248398"/>
              <a:gd name="connsiteX28-11553" fmla="*/ 11369912 w 15811497"/>
              <a:gd name="connsiteY28-11554" fmla="*/ 5285874 h 6248398"/>
              <a:gd name="connsiteX29-11555" fmla="*/ 11355656 w 15811497"/>
              <a:gd name="connsiteY29-11556" fmla="*/ 5144675 h 6248398"/>
              <a:gd name="connsiteX30-11557" fmla="*/ 11369912 w 15811497"/>
              <a:gd name="connsiteY30-11558" fmla="*/ 5285874 h 6248398"/>
              <a:gd name="connsiteX31-11559" fmla="*/ 11313816 w 15811497"/>
              <a:gd name="connsiteY31-11560" fmla="*/ 5243926 h 6248398"/>
              <a:gd name="connsiteX32-11561" fmla="*/ 11210151 w 15811497"/>
              <a:gd name="connsiteY32-11562" fmla="*/ 5180948 h 6248398"/>
              <a:gd name="connsiteX33-11563" fmla="*/ 11209761 w 15811497"/>
              <a:gd name="connsiteY33-11564" fmla="*/ 5180760 h 6248398"/>
              <a:gd name="connsiteX34-11565" fmla="*/ 11096041 w 15811497"/>
              <a:gd name="connsiteY34-11566" fmla="*/ 5077404 h 6248398"/>
              <a:gd name="connsiteX35-11567" fmla="*/ 11063094 w 15811497"/>
              <a:gd name="connsiteY35-11568" fmla="*/ 5041153 h 6248398"/>
              <a:gd name="connsiteX36-11569" fmla="*/ 11063091 w 15811497"/>
              <a:gd name="connsiteY36-11570" fmla="*/ 5041152 h 6248398"/>
              <a:gd name="connsiteX37-11571" fmla="*/ 11096040 w 15811497"/>
              <a:gd name="connsiteY37-11572" fmla="*/ 5077404 h 6248398"/>
              <a:gd name="connsiteX38-11573" fmla="*/ 11209760 w 15811497"/>
              <a:gd name="connsiteY38-11574" fmla="*/ 5180760 h 6248398"/>
              <a:gd name="connsiteX39-11575" fmla="*/ 11100244 w 15811497"/>
              <a:gd name="connsiteY39-11576" fmla="*/ 5128004 h 6248398"/>
              <a:gd name="connsiteX40-11577" fmla="*/ 10610846 w 15811497"/>
              <a:gd name="connsiteY40-11578" fmla="*/ 5029199 h 6248398"/>
              <a:gd name="connsiteX41-11579" fmla="*/ 9640652 w 15811497"/>
              <a:gd name="connsiteY41-11580" fmla="*/ 5486739 h 6248398"/>
              <a:gd name="connsiteX42-11581" fmla="*/ 9628722 w 15811497"/>
              <a:gd name="connsiteY42-11582" fmla="*/ 5502693 h 6248398"/>
              <a:gd name="connsiteX43-11583" fmla="*/ 9568273 w 15811497"/>
              <a:gd name="connsiteY43-11584" fmla="*/ 5583530 h 6248398"/>
              <a:gd name="connsiteX44-11585" fmla="*/ 9535504 w 15811497"/>
              <a:gd name="connsiteY44-11586" fmla="*/ 5637470 h 6248398"/>
              <a:gd name="connsiteX45-11587" fmla="*/ 9535505 w 15811497"/>
              <a:gd name="connsiteY45-11588" fmla="*/ 5637470 h 6248398"/>
              <a:gd name="connsiteX46-11589" fmla="*/ 9568273 w 15811497"/>
              <a:gd name="connsiteY46-11590" fmla="*/ 5583531 h 6248398"/>
              <a:gd name="connsiteX47-11591" fmla="*/ 9628722 w 15811497"/>
              <a:gd name="connsiteY47-11592" fmla="*/ 5502694 h 6248398"/>
              <a:gd name="connsiteX48-11593" fmla="*/ 9563485 w 15811497"/>
              <a:gd name="connsiteY48-11594" fmla="*/ 5610078 h 6248398"/>
              <a:gd name="connsiteX49-11595" fmla="*/ 9542221 w 15811497"/>
              <a:gd name="connsiteY49-11596" fmla="*/ 5638514 h 6248398"/>
              <a:gd name="connsiteX50-11597" fmla="*/ 9504352 w 15811497"/>
              <a:gd name="connsiteY50-11598" fmla="*/ 5689156 h 6248398"/>
              <a:gd name="connsiteX51-11599" fmla="*/ 9480140 w 15811497"/>
              <a:gd name="connsiteY51-11600" fmla="*/ 5721533 h 6248398"/>
              <a:gd name="connsiteX52-11601" fmla="*/ 8362947 w 15811497"/>
              <a:gd name="connsiteY52-11602" fmla="*/ 6248398 h 6248398"/>
              <a:gd name="connsiteX53-11603" fmla="*/ 7028922 w 15811497"/>
              <a:gd name="connsiteY53-11604" fmla="*/ 5364147 h 6248398"/>
              <a:gd name="connsiteX54-11605" fmla="*/ 6990513 w 15811497"/>
              <a:gd name="connsiteY54-11606" fmla="*/ 5259205 h 6248398"/>
              <a:gd name="connsiteX55-11607" fmla="*/ 6990512 w 15811497"/>
              <a:gd name="connsiteY55-11608" fmla="*/ 5259199 h 6248398"/>
              <a:gd name="connsiteX56-11609" fmla="*/ 6983676 w 15811497"/>
              <a:gd name="connsiteY56-11610" fmla="*/ 5240519 h 6248398"/>
              <a:gd name="connsiteX57-11611" fmla="*/ 6983673 w 15811497"/>
              <a:gd name="connsiteY57-11612" fmla="*/ 5240519 h 6248398"/>
              <a:gd name="connsiteX58-11613" fmla="*/ 6980236 w 15811497"/>
              <a:gd name="connsiteY58-11614" fmla="*/ 5231130 h 6248398"/>
              <a:gd name="connsiteX59-11615" fmla="*/ 6978859 w 15811497"/>
              <a:gd name="connsiteY59-11616" fmla="*/ 5225774 h 6248398"/>
              <a:gd name="connsiteX60-11617" fmla="*/ 6984291 w 15811497"/>
              <a:gd name="connsiteY60-11618" fmla="*/ 5240614 h 6248398"/>
              <a:gd name="connsiteX61-11619" fmla="*/ 6984292 w 15811497"/>
              <a:gd name="connsiteY61-11620" fmla="*/ 5240614 h 6248398"/>
              <a:gd name="connsiteX62-11621" fmla="*/ 6978860 w 15811497"/>
              <a:gd name="connsiteY62-11622" fmla="*/ 5225773 h 6248398"/>
              <a:gd name="connsiteX63-11623" fmla="*/ 6944562 w 15811497"/>
              <a:gd name="connsiteY63-11624" fmla="*/ 5092380 h 6248398"/>
              <a:gd name="connsiteX64-11625" fmla="*/ 6924183 w 15811497"/>
              <a:gd name="connsiteY64-11626" fmla="*/ 4890225 h 6248398"/>
              <a:gd name="connsiteX65-11627" fmla="*/ 6924182 w 15811497"/>
              <a:gd name="connsiteY65-11628" fmla="*/ 4890225 h 6248398"/>
              <a:gd name="connsiteX66-11629" fmla="*/ 6944561 w 15811497"/>
              <a:gd name="connsiteY66-11630" fmla="*/ 5092380 h 6248398"/>
              <a:gd name="connsiteX67-11631" fmla="*/ 6978860 w 15811497"/>
              <a:gd name="connsiteY67-11632" fmla="*/ 5225773 h 6248398"/>
              <a:gd name="connsiteX68-11633" fmla="*/ 6948299 w 15811497"/>
              <a:gd name="connsiteY68-11634" fmla="*/ 5142273 h 6248398"/>
              <a:gd name="connsiteX69-11635" fmla="*/ 5829297 w 15811497"/>
              <a:gd name="connsiteY69-11636" fmla="*/ 4400549 h 6248398"/>
              <a:gd name="connsiteX70-11637" fmla="*/ 5056802 w 15811497"/>
              <a:gd name="connsiteY70-11638" fmla="*/ 4677867 h 6248398"/>
              <a:gd name="connsiteX71-11639" fmla="*/ 5022517 w 15811497"/>
              <a:gd name="connsiteY71-11640" fmla="*/ 4709027 h 6248398"/>
              <a:gd name="connsiteX72-11641" fmla="*/ 5022515 w 15811497"/>
              <a:gd name="connsiteY72-11642" fmla="*/ 4709029 h 6248398"/>
              <a:gd name="connsiteX73-11643" fmla="*/ 4924198 w 15811497"/>
              <a:gd name="connsiteY73-11644" fmla="*/ 4840507 h 6248398"/>
              <a:gd name="connsiteX74-11645" fmla="*/ 4914898 w 15811497"/>
              <a:gd name="connsiteY74-11646" fmla="*/ 4838698 h 6248398"/>
              <a:gd name="connsiteX75-11647" fmla="*/ 4914898 w 15811497"/>
              <a:gd name="connsiteY75-11648" fmla="*/ 4838699 h 6248398"/>
              <a:gd name="connsiteX76-11649" fmla="*/ 4778482 w 15811497"/>
              <a:gd name="connsiteY76-11650" fmla="*/ 5008058 h 6248398"/>
              <a:gd name="connsiteX77-11651" fmla="*/ 4778482 w 15811497"/>
              <a:gd name="connsiteY77-11652" fmla="*/ 5008057 h 6248398"/>
              <a:gd name="connsiteX78-11653" fmla="*/ 4715455 w 15811497"/>
              <a:gd name="connsiteY78-11654" fmla="*/ 5077404 h 6248398"/>
              <a:gd name="connsiteX79-11655" fmla="*/ 2762249 w 15811497"/>
              <a:gd name="connsiteY79-11656" fmla="*/ 5886448 h 6248398"/>
              <a:gd name="connsiteX80-11657" fmla="*/ 0 w 15811497"/>
              <a:gd name="connsiteY80-11658" fmla="*/ 3124198 h 6248398"/>
              <a:gd name="connsiteX81-11659" fmla="*/ 2762249 w 15811497"/>
              <a:gd name="connsiteY81-11660" fmla="*/ 361949 h 6248398"/>
              <a:gd name="connsiteX82-11661" fmla="*/ 4078902 w 15811497"/>
              <a:gd name="connsiteY82-11662" fmla="*/ 695338 h 6248398"/>
              <a:gd name="connsiteX83-11663" fmla="*/ 4261443 w 15811497"/>
              <a:gd name="connsiteY83-11664" fmla="*/ 806235 h 6248398"/>
              <a:gd name="connsiteX84-11665" fmla="*/ 4409044 w 15811497"/>
              <a:gd name="connsiteY84-11666" fmla="*/ 910268 h 6248398"/>
              <a:gd name="connsiteX85-11667" fmla="*/ 4612477 w 15811497"/>
              <a:gd name="connsiteY85-11668" fmla="*/ 1077402 h 6248398"/>
              <a:gd name="connsiteX86-11669" fmla="*/ 4612478 w 15811497"/>
              <a:gd name="connsiteY86-11670" fmla="*/ 1077403 h 6248398"/>
              <a:gd name="connsiteX87-11671" fmla="*/ 4715454 w 15811497"/>
              <a:gd name="connsiteY87-11672" fmla="*/ 1170993 h 6248398"/>
              <a:gd name="connsiteX88-11673" fmla="*/ 4701725 w 15811497"/>
              <a:gd name="connsiteY88-11674" fmla="*/ 1120394 h 6248398"/>
              <a:gd name="connsiteX89-11675" fmla="*/ 5191122 w 15811497"/>
              <a:gd name="connsiteY89-11676" fmla="*/ 1219199 h 6248398"/>
              <a:gd name="connsiteX90-11677" fmla="*/ 6161317 w 15811497"/>
              <a:gd name="connsiteY90-11678" fmla="*/ 761659 h 6248398"/>
              <a:gd name="connsiteX91-11679" fmla="*/ 6224019 w 15811497"/>
              <a:gd name="connsiteY91-11680" fmla="*/ 677808 h 6248398"/>
              <a:gd name="connsiteX92-11681" fmla="*/ 6175489 w 15811497"/>
              <a:gd name="connsiteY92-11682" fmla="*/ 757691 h 6248398"/>
              <a:gd name="connsiteX93-11683" fmla="*/ 6175489 w 15811497"/>
              <a:gd name="connsiteY93-11684" fmla="*/ 757692 h 6248398"/>
              <a:gd name="connsiteX94-11685" fmla="*/ 6224020 w 15811497"/>
              <a:gd name="connsiteY94-11686" fmla="*/ 677809 h 6248398"/>
              <a:gd name="connsiteX95-11687" fmla="*/ 6233696 w 15811497"/>
              <a:gd name="connsiteY95-11688" fmla="*/ 664869 h 6248398"/>
              <a:gd name="connsiteX96-11689" fmla="*/ 6252611 w 15811497"/>
              <a:gd name="connsiteY96-11690" fmla="*/ 633734 h 6248398"/>
              <a:gd name="connsiteX97-11691" fmla="*/ 6252610 w 15811497"/>
              <a:gd name="connsiteY97-11692" fmla="*/ 633734 h 6248398"/>
              <a:gd name="connsiteX98-11693" fmla="*/ 6233696 w 15811497"/>
              <a:gd name="connsiteY98-11694" fmla="*/ 664868 h 6248398"/>
              <a:gd name="connsiteX99-11695" fmla="*/ 6224019 w 15811497"/>
              <a:gd name="connsiteY99-11696" fmla="*/ 677808 h 6248398"/>
              <a:gd name="connsiteX100-11697" fmla="*/ 6248008 w 15811497"/>
              <a:gd name="connsiteY100-11698" fmla="*/ 638320 h 6248398"/>
              <a:gd name="connsiteX101-11699" fmla="*/ 6251291 w 15811497"/>
              <a:gd name="connsiteY101-11700" fmla="*/ 633930 h 6248398"/>
              <a:gd name="connsiteX102-11701" fmla="*/ 6251293 w 15811497"/>
              <a:gd name="connsiteY102-11702" fmla="*/ 633929 h 6248398"/>
              <a:gd name="connsiteX103-11703" fmla="*/ 6257683 w 15811497"/>
              <a:gd name="connsiteY103-11704" fmla="*/ 625384 h 6248398"/>
              <a:gd name="connsiteX104-11705" fmla="*/ 6257686 w 15811497"/>
              <a:gd name="connsiteY104-11706" fmla="*/ 625380 h 6248398"/>
              <a:gd name="connsiteX105-11707" fmla="*/ 6331355 w 15811497"/>
              <a:gd name="connsiteY105-11708" fmla="*/ 526865 h 6248398"/>
              <a:gd name="connsiteX106-11709" fmla="*/ 7448548 w 15811497"/>
              <a:gd name="connsiteY106-11710" fmla="*/ 0 h 6248398"/>
              <a:gd name="connsiteX0-11711" fmla="*/ 11209760 w 15811497"/>
              <a:gd name="connsiteY0-11712" fmla="*/ 5180760 h 6248398"/>
              <a:gd name="connsiteX1-11713" fmla="*/ 11210150 w 15811497"/>
              <a:gd name="connsiteY1-11714" fmla="*/ 5180948 h 6248398"/>
              <a:gd name="connsiteX2-11715" fmla="*/ 11313815 w 15811497"/>
              <a:gd name="connsiteY2-11716" fmla="*/ 5243926 h 6248398"/>
              <a:gd name="connsiteX3-11717" fmla="*/ 11369911 w 15811497"/>
              <a:gd name="connsiteY3-11718" fmla="*/ 5285874 h 6248398"/>
              <a:gd name="connsiteX4-11719" fmla="*/ 11410606 w 15811497"/>
              <a:gd name="connsiteY4-11720" fmla="*/ 5316305 h 6248398"/>
              <a:gd name="connsiteX5-11721" fmla="*/ 11499892 w 15811497"/>
              <a:gd name="connsiteY5-11722" fmla="*/ 5397454 h 6248398"/>
              <a:gd name="connsiteX6-11723" fmla="*/ 11528781 w 15811497"/>
              <a:gd name="connsiteY6-11724" fmla="*/ 5429240 h 6248398"/>
              <a:gd name="connsiteX7-11725" fmla="*/ 11504846 w 15811497"/>
              <a:gd name="connsiteY7-11726" fmla="*/ 5414699 h 6248398"/>
              <a:gd name="connsiteX8-11727" fmla="*/ 11371717 w 15811497"/>
              <a:gd name="connsiteY8-11728" fmla="*/ 5315148 h 6248398"/>
              <a:gd name="connsiteX9-11729" fmla="*/ 11292198 w 15811497"/>
              <a:gd name="connsiteY9-11730" fmla="*/ 5255685 h 6248398"/>
              <a:gd name="connsiteX10-11731" fmla="*/ 11209760 w 15811497"/>
              <a:gd name="connsiteY10-11732" fmla="*/ 5180760 h 6248398"/>
              <a:gd name="connsiteX11-11733" fmla="*/ 4892179 w 15811497"/>
              <a:gd name="connsiteY11-11734" fmla="*/ 4842491 h 6248398"/>
              <a:gd name="connsiteX12-11735" fmla="*/ 4892178 w 15811497"/>
              <a:gd name="connsiteY12-11736" fmla="*/ 4842492 h 6248398"/>
              <a:gd name="connsiteX13-11737" fmla="*/ 4885192 w 15811497"/>
              <a:gd name="connsiteY13-11738" fmla="*/ 4851834 h 6248398"/>
              <a:gd name="connsiteX14-11739" fmla="*/ 4892179 w 15811497"/>
              <a:gd name="connsiteY14-11740" fmla="*/ 4842491 h 6248398"/>
              <a:gd name="connsiteX15-11741" fmla="*/ 7448548 w 15811497"/>
              <a:gd name="connsiteY15-11742" fmla="*/ 0 h 6248398"/>
              <a:gd name="connsiteX16-11743" fmla="*/ 8721604 w 15811497"/>
              <a:gd name="connsiteY16-11744" fmla="*/ 757692 h 6248398"/>
              <a:gd name="connsiteX17-11745" fmla="*/ 8890522 w 15811497"/>
              <a:gd name="connsiteY17-11746" fmla="*/ 1193234 h 6248398"/>
              <a:gd name="connsiteX18-11747" fmla="*/ 9958384 w 15811497"/>
              <a:gd name="connsiteY18-11748" fmla="*/ 1828798 h 6248398"/>
              <a:gd name="connsiteX19-11749" fmla="*/ 10895504 w 15811497"/>
              <a:gd name="connsiteY19-11750" fmla="*/ 1386857 h 6248398"/>
              <a:gd name="connsiteX20-11751" fmla="*/ 11096041 w 15811497"/>
              <a:gd name="connsiteY20-11752" fmla="*/ 1170993 h 6248398"/>
              <a:gd name="connsiteX21-11753" fmla="*/ 13049247 w 15811497"/>
              <a:gd name="connsiteY21-11754" fmla="*/ 361949 h 6248398"/>
              <a:gd name="connsiteX22-11755" fmla="*/ 15811497 w 15811497"/>
              <a:gd name="connsiteY22-11756" fmla="*/ 3124198 h 6248398"/>
              <a:gd name="connsiteX23-11757" fmla="*/ 13049247 w 15811497"/>
              <a:gd name="connsiteY23-11758" fmla="*/ 5886448 h 6248398"/>
              <a:gd name="connsiteX24-11759" fmla="*/ 11732594 w 15811497"/>
              <a:gd name="connsiteY24-11760" fmla="*/ 5553059 h 6248398"/>
              <a:gd name="connsiteX25-11761" fmla="*/ 11528782 w 15811497"/>
              <a:gd name="connsiteY25-11762" fmla="*/ 5429240 h 6248398"/>
              <a:gd name="connsiteX26-11763" fmla="*/ 11499893 w 15811497"/>
              <a:gd name="connsiteY26-11764" fmla="*/ 5397454 h 6248398"/>
              <a:gd name="connsiteX27-11765" fmla="*/ 11410607 w 15811497"/>
              <a:gd name="connsiteY27-11766" fmla="*/ 5316305 h 6248398"/>
              <a:gd name="connsiteX28-11767" fmla="*/ 11369912 w 15811497"/>
              <a:gd name="connsiteY28-11768" fmla="*/ 5285874 h 6248398"/>
              <a:gd name="connsiteX29-11769" fmla="*/ 11355656 w 15811497"/>
              <a:gd name="connsiteY29-11770" fmla="*/ 5144675 h 6248398"/>
              <a:gd name="connsiteX30-11771" fmla="*/ 11369912 w 15811497"/>
              <a:gd name="connsiteY30-11772" fmla="*/ 5285874 h 6248398"/>
              <a:gd name="connsiteX31-11773" fmla="*/ 11313816 w 15811497"/>
              <a:gd name="connsiteY31-11774" fmla="*/ 5243926 h 6248398"/>
              <a:gd name="connsiteX32-11775" fmla="*/ 11210151 w 15811497"/>
              <a:gd name="connsiteY32-11776" fmla="*/ 5180948 h 6248398"/>
              <a:gd name="connsiteX33-11777" fmla="*/ 11209761 w 15811497"/>
              <a:gd name="connsiteY33-11778" fmla="*/ 5180760 h 6248398"/>
              <a:gd name="connsiteX34-11779" fmla="*/ 11096041 w 15811497"/>
              <a:gd name="connsiteY34-11780" fmla="*/ 5077404 h 6248398"/>
              <a:gd name="connsiteX35-11781" fmla="*/ 11063094 w 15811497"/>
              <a:gd name="connsiteY35-11782" fmla="*/ 5041153 h 6248398"/>
              <a:gd name="connsiteX36-11783" fmla="*/ 11063091 w 15811497"/>
              <a:gd name="connsiteY36-11784" fmla="*/ 5041152 h 6248398"/>
              <a:gd name="connsiteX37-11785" fmla="*/ 11096040 w 15811497"/>
              <a:gd name="connsiteY37-11786" fmla="*/ 5077404 h 6248398"/>
              <a:gd name="connsiteX38-11787" fmla="*/ 11209760 w 15811497"/>
              <a:gd name="connsiteY38-11788" fmla="*/ 5180760 h 6248398"/>
              <a:gd name="connsiteX39-11789" fmla="*/ 11100244 w 15811497"/>
              <a:gd name="connsiteY39-11790" fmla="*/ 5128004 h 6248398"/>
              <a:gd name="connsiteX40-11791" fmla="*/ 10610846 w 15811497"/>
              <a:gd name="connsiteY40-11792" fmla="*/ 5029199 h 6248398"/>
              <a:gd name="connsiteX41-11793" fmla="*/ 9640652 w 15811497"/>
              <a:gd name="connsiteY41-11794" fmla="*/ 5486739 h 6248398"/>
              <a:gd name="connsiteX42-11795" fmla="*/ 9628722 w 15811497"/>
              <a:gd name="connsiteY42-11796" fmla="*/ 5502693 h 6248398"/>
              <a:gd name="connsiteX43-11797" fmla="*/ 9568273 w 15811497"/>
              <a:gd name="connsiteY43-11798" fmla="*/ 5583530 h 6248398"/>
              <a:gd name="connsiteX44-11799" fmla="*/ 9535504 w 15811497"/>
              <a:gd name="connsiteY44-11800" fmla="*/ 5637470 h 6248398"/>
              <a:gd name="connsiteX45-11801" fmla="*/ 9535505 w 15811497"/>
              <a:gd name="connsiteY45-11802" fmla="*/ 5637470 h 6248398"/>
              <a:gd name="connsiteX46-11803" fmla="*/ 9568273 w 15811497"/>
              <a:gd name="connsiteY46-11804" fmla="*/ 5583531 h 6248398"/>
              <a:gd name="connsiteX47-11805" fmla="*/ 9628722 w 15811497"/>
              <a:gd name="connsiteY47-11806" fmla="*/ 5502694 h 6248398"/>
              <a:gd name="connsiteX48-11807" fmla="*/ 9563485 w 15811497"/>
              <a:gd name="connsiteY48-11808" fmla="*/ 5610078 h 6248398"/>
              <a:gd name="connsiteX49-11809" fmla="*/ 9542221 w 15811497"/>
              <a:gd name="connsiteY49-11810" fmla="*/ 5638514 h 6248398"/>
              <a:gd name="connsiteX50-11811" fmla="*/ 9504352 w 15811497"/>
              <a:gd name="connsiteY50-11812" fmla="*/ 5689156 h 6248398"/>
              <a:gd name="connsiteX51-11813" fmla="*/ 9480140 w 15811497"/>
              <a:gd name="connsiteY51-11814" fmla="*/ 5721533 h 6248398"/>
              <a:gd name="connsiteX52-11815" fmla="*/ 8362947 w 15811497"/>
              <a:gd name="connsiteY52-11816" fmla="*/ 6248398 h 6248398"/>
              <a:gd name="connsiteX53-11817" fmla="*/ 7028922 w 15811497"/>
              <a:gd name="connsiteY53-11818" fmla="*/ 5364147 h 6248398"/>
              <a:gd name="connsiteX54-11819" fmla="*/ 6990513 w 15811497"/>
              <a:gd name="connsiteY54-11820" fmla="*/ 5259205 h 6248398"/>
              <a:gd name="connsiteX55-11821" fmla="*/ 6990512 w 15811497"/>
              <a:gd name="connsiteY55-11822" fmla="*/ 5259199 h 6248398"/>
              <a:gd name="connsiteX56-11823" fmla="*/ 6983676 w 15811497"/>
              <a:gd name="connsiteY56-11824" fmla="*/ 5240519 h 6248398"/>
              <a:gd name="connsiteX57-11825" fmla="*/ 6983673 w 15811497"/>
              <a:gd name="connsiteY57-11826" fmla="*/ 5240519 h 6248398"/>
              <a:gd name="connsiteX58-11827" fmla="*/ 6980236 w 15811497"/>
              <a:gd name="connsiteY58-11828" fmla="*/ 5231130 h 6248398"/>
              <a:gd name="connsiteX59-11829" fmla="*/ 6978859 w 15811497"/>
              <a:gd name="connsiteY59-11830" fmla="*/ 5225774 h 6248398"/>
              <a:gd name="connsiteX60-11831" fmla="*/ 6984291 w 15811497"/>
              <a:gd name="connsiteY60-11832" fmla="*/ 5240614 h 6248398"/>
              <a:gd name="connsiteX61-11833" fmla="*/ 6984292 w 15811497"/>
              <a:gd name="connsiteY61-11834" fmla="*/ 5240614 h 6248398"/>
              <a:gd name="connsiteX62-11835" fmla="*/ 6978860 w 15811497"/>
              <a:gd name="connsiteY62-11836" fmla="*/ 5225773 h 6248398"/>
              <a:gd name="connsiteX63-11837" fmla="*/ 6944562 w 15811497"/>
              <a:gd name="connsiteY63-11838" fmla="*/ 5092380 h 6248398"/>
              <a:gd name="connsiteX64-11839" fmla="*/ 6924183 w 15811497"/>
              <a:gd name="connsiteY64-11840" fmla="*/ 4890225 h 6248398"/>
              <a:gd name="connsiteX65-11841" fmla="*/ 6924182 w 15811497"/>
              <a:gd name="connsiteY65-11842" fmla="*/ 4890225 h 6248398"/>
              <a:gd name="connsiteX66-11843" fmla="*/ 6944561 w 15811497"/>
              <a:gd name="connsiteY66-11844" fmla="*/ 5092380 h 6248398"/>
              <a:gd name="connsiteX67-11845" fmla="*/ 6978860 w 15811497"/>
              <a:gd name="connsiteY67-11846" fmla="*/ 5225773 h 6248398"/>
              <a:gd name="connsiteX68-11847" fmla="*/ 6948299 w 15811497"/>
              <a:gd name="connsiteY68-11848" fmla="*/ 5142273 h 6248398"/>
              <a:gd name="connsiteX69-11849" fmla="*/ 5829297 w 15811497"/>
              <a:gd name="connsiteY69-11850" fmla="*/ 4400549 h 6248398"/>
              <a:gd name="connsiteX70-11851" fmla="*/ 5056802 w 15811497"/>
              <a:gd name="connsiteY70-11852" fmla="*/ 4677867 h 6248398"/>
              <a:gd name="connsiteX71-11853" fmla="*/ 5022517 w 15811497"/>
              <a:gd name="connsiteY71-11854" fmla="*/ 4709027 h 6248398"/>
              <a:gd name="connsiteX72-11855" fmla="*/ 5022515 w 15811497"/>
              <a:gd name="connsiteY72-11856" fmla="*/ 4709029 h 6248398"/>
              <a:gd name="connsiteX73-11857" fmla="*/ 4924198 w 15811497"/>
              <a:gd name="connsiteY73-11858" fmla="*/ 4840507 h 6248398"/>
              <a:gd name="connsiteX74-11859" fmla="*/ 4914898 w 15811497"/>
              <a:gd name="connsiteY74-11860" fmla="*/ 4838698 h 6248398"/>
              <a:gd name="connsiteX75-11861" fmla="*/ 4778482 w 15811497"/>
              <a:gd name="connsiteY75-11862" fmla="*/ 5008058 h 6248398"/>
              <a:gd name="connsiteX76-11863" fmla="*/ 4778482 w 15811497"/>
              <a:gd name="connsiteY76-11864" fmla="*/ 5008057 h 6248398"/>
              <a:gd name="connsiteX77-11865" fmla="*/ 4715455 w 15811497"/>
              <a:gd name="connsiteY77-11866" fmla="*/ 5077404 h 6248398"/>
              <a:gd name="connsiteX78-11867" fmla="*/ 2762249 w 15811497"/>
              <a:gd name="connsiteY78-11868" fmla="*/ 5886448 h 6248398"/>
              <a:gd name="connsiteX79-11869" fmla="*/ 0 w 15811497"/>
              <a:gd name="connsiteY79-11870" fmla="*/ 3124198 h 6248398"/>
              <a:gd name="connsiteX80-11871" fmla="*/ 2762249 w 15811497"/>
              <a:gd name="connsiteY80-11872" fmla="*/ 361949 h 6248398"/>
              <a:gd name="connsiteX81-11873" fmla="*/ 4078902 w 15811497"/>
              <a:gd name="connsiteY81-11874" fmla="*/ 695338 h 6248398"/>
              <a:gd name="connsiteX82-11875" fmla="*/ 4261443 w 15811497"/>
              <a:gd name="connsiteY82-11876" fmla="*/ 806235 h 6248398"/>
              <a:gd name="connsiteX83-11877" fmla="*/ 4409044 w 15811497"/>
              <a:gd name="connsiteY83-11878" fmla="*/ 910268 h 6248398"/>
              <a:gd name="connsiteX84-11879" fmla="*/ 4612477 w 15811497"/>
              <a:gd name="connsiteY84-11880" fmla="*/ 1077402 h 6248398"/>
              <a:gd name="connsiteX85-11881" fmla="*/ 4612478 w 15811497"/>
              <a:gd name="connsiteY85-11882" fmla="*/ 1077403 h 6248398"/>
              <a:gd name="connsiteX86-11883" fmla="*/ 4715454 w 15811497"/>
              <a:gd name="connsiteY86-11884" fmla="*/ 1170993 h 6248398"/>
              <a:gd name="connsiteX87-11885" fmla="*/ 4701725 w 15811497"/>
              <a:gd name="connsiteY87-11886" fmla="*/ 1120394 h 6248398"/>
              <a:gd name="connsiteX88-11887" fmla="*/ 5191122 w 15811497"/>
              <a:gd name="connsiteY88-11888" fmla="*/ 1219199 h 6248398"/>
              <a:gd name="connsiteX89-11889" fmla="*/ 6161317 w 15811497"/>
              <a:gd name="connsiteY89-11890" fmla="*/ 761659 h 6248398"/>
              <a:gd name="connsiteX90-11891" fmla="*/ 6224019 w 15811497"/>
              <a:gd name="connsiteY90-11892" fmla="*/ 677808 h 6248398"/>
              <a:gd name="connsiteX91-11893" fmla="*/ 6175489 w 15811497"/>
              <a:gd name="connsiteY91-11894" fmla="*/ 757691 h 6248398"/>
              <a:gd name="connsiteX92-11895" fmla="*/ 6175489 w 15811497"/>
              <a:gd name="connsiteY92-11896" fmla="*/ 757692 h 6248398"/>
              <a:gd name="connsiteX93-11897" fmla="*/ 6224020 w 15811497"/>
              <a:gd name="connsiteY93-11898" fmla="*/ 677809 h 6248398"/>
              <a:gd name="connsiteX94-11899" fmla="*/ 6233696 w 15811497"/>
              <a:gd name="connsiteY94-11900" fmla="*/ 664869 h 6248398"/>
              <a:gd name="connsiteX95-11901" fmla="*/ 6252611 w 15811497"/>
              <a:gd name="connsiteY95-11902" fmla="*/ 633734 h 6248398"/>
              <a:gd name="connsiteX96-11903" fmla="*/ 6252610 w 15811497"/>
              <a:gd name="connsiteY96-11904" fmla="*/ 633734 h 6248398"/>
              <a:gd name="connsiteX97-11905" fmla="*/ 6233696 w 15811497"/>
              <a:gd name="connsiteY97-11906" fmla="*/ 664868 h 6248398"/>
              <a:gd name="connsiteX98-11907" fmla="*/ 6224019 w 15811497"/>
              <a:gd name="connsiteY98-11908" fmla="*/ 677808 h 6248398"/>
              <a:gd name="connsiteX99-11909" fmla="*/ 6248008 w 15811497"/>
              <a:gd name="connsiteY99-11910" fmla="*/ 638320 h 6248398"/>
              <a:gd name="connsiteX100-11911" fmla="*/ 6251291 w 15811497"/>
              <a:gd name="connsiteY100-11912" fmla="*/ 633930 h 6248398"/>
              <a:gd name="connsiteX101-11913" fmla="*/ 6251293 w 15811497"/>
              <a:gd name="connsiteY101-11914" fmla="*/ 633929 h 6248398"/>
              <a:gd name="connsiteX102-11915" fmla="*/ 6257683 w 15811497"/>
              <a:gd name="connsiteY102-11916" fmla="*/ 625384 h 6248398"/>
              <a:gd name="connsiteX103-11917" fmla="*/ 6257686 w 15811497"/>
              <a:gd name="connsiteY103-11918" fmla="*/ 625380 h 6248398"/>
              <a:gd name="connsiteX104-11919" fmla="*/ 6331355 w 15811497"/>
              <a:gd name="connsiteY104-11920" fmla="*/ 526865 h 6248398"/>
              <a:gd name="connsiteX105-11921" fmla="*/ 7448548 w 15811497"/>
              <a:gd name="connsiteY105-11922" fmla="*/ 0 h 6248398"/>
              <a:gd name="connsiteX0-11923" fmla="*/ 11209760 w 15811497"/>
              <a:gd name="connsiteY0-11924" fmla="*/ 5180760 h 6248398"/>
              <a:gd name="connsiteX1-11925" fmla="*/ 11210150 w 15811497"/>
              <a:gd name="connsiteY1-11926" fmla="*/ 5180948 h 6248398"/>
              <a:gd name="connsiteX2-11927" fmla="*/ 11313815 w 15811497"/>
              <a:gd name="connsiteY2-11928" fmla="*/ 5243926 h 6248398"/>
              <a:gd name="connsiteX3-11929" fmla="*/ 11369911 w 15811497"/>
              <a:gd name="connsiteY3-11930" fmla="*/ 5285874 h 6248398"/>
              <a:gd name="connsiteX4-11931" fmla="*/ 11410606 w 15811497"/>
              <a:gd name="connsiteY4-11932" fmla="*/ 5316305 h 6248398"/>
              <a:gd name="connsiteX5-11933" fmla="*/ 11499892 w 15811497"/>
              <a:gd name="connsiteY5-11934" fmla="*/ 5397454 h 6248398"/>
              <a:gd name="connsiteX6-11935" fmla="*/ 11528781 w 15811497"/>
              <a:gd name="connsiteY6-11936" fmla="*/ 5429240 h 6248398"/>
              <a:gd name="connsiteX7-11937" fmla="*/ 11504846 w 15811497"/>
              <a:gd name="connsiteY7-11938" fmla="*/ 5414699 h 6248398"/>
              <a:gd name="connsiteX8-11939" fmla="*/ 11371717 w 15811497"/>
              <a:gd name="connsiteY8-11940" fmla="*/ 5315148 h 6248398"/>
              <a:gd name="connsiteX9-11941" fmla="*/ 11292198 w 15811497"/>
              <a:gd name="connsiteY9-11942" fmla="*/ 5255685 h 6248398"/>
              <a:gd name="connsiteX10-11943" fmla="*/ 11209760 w 15811497"/>
              <a:gd name="connsiteY10-11944" fmla="*/ 5180760 h 6248398"/>
              <a:gd name="connsiteX11-11945" fmla="*/ 4892179 w 15811497"/>
              <a:gd name="connsiteY11-11946" fmla="*/ 4842491 h 6248398"/>
              <a:gd name="connsiteX12-11947" fmla="*/ 4892178 w 15811497"/>
              <a:gd name="connsiteY12-11948" fmla="*/ 4842492 h 6248398"/>
              <a:gd name="connsiteX13-11949" fmla="*/ 4885192 w 15811497"/>
              <a:gd name="connsiteY13-11950" fmla="*/ 4851834 h 6248398"/>
              <a:gd name="connsiteX14-11951" fmla="*/ 4892179 w 15811497"/>
              <a:gd name="connsiteY14-11952" fmla="*/ 4842491 h 6248398"/>
              <a:gd name="connsiteX15-11953" fmla="*/ 7448548 w 15811497"/>
              <a:gd name="connsiteY15-11954" fmla="*/ 0 h 6248398"/>
              <a:gd name="connsiteX16-11955" fmla="*/ 8721604 w 15811497"/>
              <a:gd name="connsiteY16-11956" fmla="*/ 757692 h 6248398"/>
              <a:gd name="connsiteX17-11957" fmla="*/ 8890522 w 15811497"/>
              <a:gd name="connsiteY17-11958" fmla="*/ 1193234 h 6248398"/>
              <a:gd name="connsiteX18-11959" fmla="*/ 9958384 w 15811497"/>
              <a:gd name="connsiteY18-11960" fmla="*/ 1828798 h 6248398"/>
              <a:gd name="connsiteX19-11961" fmla="*/ 10895504 w 15811497"/>
              <a:gd name="connsiteY19-11962" fmla="*/ 1386857 h 6248398"/>
              <a:gd name="connsiteX20-11963" fmla="*/ 11096041 w 15811497"/>
              <a:gd name="connsiteY20-11964" fmla="*/ 1170993 h 6248398"/>
              <a:gd name="connsiteX21-11965" fmla="*/ 13049247 w 15811497"/>
              <a:gd name="connsiteY21-11966" fmla="*/ 361949 h 6248398"/>
              <a:gd name="connsiteX22-11967" fmla="*/ 15811497 w 15811497"/>
              <a:gd name="connsiteY22-11968" fmla="*/ 3124198 h 6248398"/>
              <a:gd name="connsiteX23-11969" fmla="*/ 13049247 w 15811497"/>
              <a:gd name="connsiteY23-11970" fmla="*/ 5886448 h 6248398"/>
              <a:gd name="connsiteX24-11971" fmla="*/ 11732594 w 15811497"/>
              <a:gd name="connsiteY24-11972" fmla="*/ 5553059 h 6248398"/>
              <a:gd name="connsiteX25-11973" fmla="*/ 11528782 w 15811497"/>
              <a:gd name="connsiteY25-11974" fmla="*/ 5429240 h 6248398"/>
              <a:gd name="connsiteX26-11975" fmla="*/ 11499893 w 15811497"/>
              <a:gd name="connsiteY26-11976" fmla="*/ 5397454 h 6248398"/>
              <a:gd name="connsiteX27-11977" fmla="*/ 11410607 w 15811497"/>
              <a:gd name="connsiteY27-11978" fmla="*/ 5316305 h 6248398"/>
              <a:gd name="connsiteX28-11979" fmla="*/ 11369912 w 15811497"/>
              <a:gd name="connsiteY28-11980" fmla="*/ 5285874 h 6248398"/>
              <a:gd name="connsiteX29-11981" fmla="*/ 11355656 w 15811497"/>
              <a:gd name="connsiteY29-11982" fmla="*/ 5144675 h 6248398"/>
              <a:gd name="connsiteX30-11983" fmla="*/ 11369912 w 15811497"/>
              <a:gd name="connsiteY30-11984" fmla="*/ 5285874 h 6248398"/>
              <a:gd name="connsiteX31-11985" fmla="*/ 11313816 w 15811497"/>
              <a:gd name="connsiteY31-11986" fmla="*/ 5243926 h 6248398"/>
              <a:gd name="connsiteX32-11987" fmla="*/ 11210151 w 15811497"/>
              <a:gd name="connsiteY32-11988" fmla="*/ 5180948 h 6248398"/>
              <a:gd name="connsiteX33-11989" fmla="*/ 11209761 w 15811497"/>
              <a:gd name="connsiteY33-11990" fmla="*/ 5180760 h 6248398"/>
              <a:gd name="connsiteX34-11991" fmla="*/ 11096041 w 15811497"/>
              <a:gd name="connsiteY34-11992" fmla="*/ 5077404 h 6248398"/>
              <a:gd name="connsiteX35-11993" fmla="*/ 11063094 w 15811497"/>
              <a:gd name="connsiteY35-11994" fmla="*/ 5041153 h 6248398"/>
              <a:gd name="connsiteX36-11995" fmla="*/ 11063091 w 15811497"/>
              <a:gd name="connsiteY36-11996" fmla="*/ 5041152 h 6248398"/>
              <a:gd name="connsiteX37-11997" fmla="*/ 11096040 w 15811497"/>
              <a:gd name="connsiteY37-11998" fmla="*/ 5077404 h 6248398"/>
              <a:gd name="connsiteX38-11999" fmla="*/ 11209760 w 15811497"/>
              <a:gd name="connsiteY38-12000" fmla="*/ 5180760 h 6248398"/>
              <a:gd name="connsiteX39-12001" fmla="*/ 11100244 w 15811497"/>
              <a:gd name="connsiteY39-12002" fmla="*/ 5128004 h 6248398"/>
              <a:gd name="connsiteX40-12003" fmla="*/ 10610846 w 15811497"/>
              <a:gd name="connsiteY40-12004" fmla="*/ 5029199 h 6248398"/>
              <a:gd name="connsiteX41-12005" fmla="*/ 9640652 w 15811497"/>
              <a:gd name="connsiteY41-12006" fmla="*/ 5486739 h 6248398"/>
              <a:gd name="connsiteX42-12007" fmla="*/ 9628722 w 15811497"/>
              <a:gd name="connsiteY42-12008" fmla="*/ 5502693 h 6248398"/>
              <a:gd name="connsiteX43-12009" fmla="*/ 9568273 w 15811497"/>
              <a:gd name="connsiteY43-12010" fmla="*/ 5583530 h 6248398"/>
              <a:gd name="connsiteX44-12011" fmla="*/ 9535504 w 15811497"/>
              <a:gd name="connsiteY44-12012" fmla="*/ 5637470 h 6248398"/>
              <a:gd name="connsiteX45-12013" fmla="*/ 9535505 w 15811497"/>
              <a:gd name="connsiteY45-12014" fmla="*/ 5637470 h 6248398"/>
              <a:gd name="connsiteX46-12015" fmla="*/ 9568273 w 15811497"/>
              <a:gd name="connsiteY46-12016" fmla="*/ 5583531 h 6248398"/>
              <a:gd name="connsiteX47-12017" fmla="*/ 9628722 w 15811497"/>
              <a:gd name="connsiteY47-12018" fmla="*/ 5502694 h 6248398"/>
              <a:gd name="connsiteX48-12019" fmla="*/ 9563485 w 15811497"/>
              <a:gd name="connsiteY48-12020" fmla="*/ 5610078 h 6248398"/>
              <a:gd name="connsiteX49-12021" fmla="*/ 9542221 w 15811497"/>
              <a:gd name="connsiteY49-12022" fmla="*/ 5638514 h 6248398"/>
              <a:gd name="connsiteX50-12023" fmla="*/ 9504352 w 15811497"/>
              <a:gd name="connsiteY50-12024" fmla="*/ 5689156 h 6248398"/>
              <a:gd name="connsiteX51-12025" fmla="*/ 9480140 w 15811497"/>
              <a:gd name="connsiteY51-12026" fmla="*/ 5721533 h 6248398"/>
              <a:gd name="connsiteX52-12027" fmla="*/ 8362947 w 15811497"/>
              <a:gd name="connsiteY52-12028" fmla="*/ 6248398 h 6248398"/>
              <a:gd name="connsiteX53-12029" fmla="*/ 7028922 w 15811497"/>
              <a:gd name="connsiteY53-12030" fmla="*/ 5364147 h 6248398"/>
              <a:gd name="connsiteX54-12031" fmla="*/ 6990513 w 15811497"/>
              <a:gd name="connsiteY54-12032" fmla="*/ 5259205 h 6248398"/>
              <a:gd name="connsiteX55-12033" fmla="*/ 6990512 w 15811497"/>
              <a:gd name="connsiteY55-12034" fmla="*/ 5259199 h 6248398"/>
              <a:gd name="connsiteX56-12035" fmla="*/ 6983676 w 15811497"/>
              <a:gd name="connsiteY56-12036" fmla="*/ 5240519 h 6248398"/>
              <a:gd name="connsiteX57-12037" fmla="*/ 6983673 w 15811497"/>
              <a:gd name="connsiteY57-12038" fmla="*/ 5240519 h 6248398"/>
              <a:gd name="connsiteX58-12039" fmla="*/ 6980236 w 15811497"/>
              <a:gd name="connsiteY58-12040" fmla="*/ 5231130 h 6248398"/>
              <a:gd name="connsiteX59-12041" fmla="*/ 6978859 w 15811497"/>
              <a:gd name="connsiteY59-12042" fmla="*/ 5225774 h 6248398"/>
              <a:gd name="connsiteX60-12043" fmla="*/ 6984291 w 15811497"/>
              <a:gd name="connsiteY60-12044" fmla="*/ 5240614 h 6248398"/>
              <a:gd name="connsiteX61-12045" fmla="*/ 6984292 w 15811497"/>
              <a:gd name="connsiteY61-12046" fmla="*/ 5240614 h 6248398"/>
              <a:gd name="connsiteX62-12047" fmla="*/ 6978860 w 15811497"/>
              <a:gd name="connsiteY62-12048" fmla="*/ 5225773 h 6248398"/>
              <a:gd name="connsiteX63-12049" fmla="*/ 6944562 w 15811497"/>
              <a:gd name="connsiteY63-12050" fmla="*/ 5092380 h 6248398"/>
              <a:gd name="connsiteX64-12051" fmla="*/ 6924183 w 15811497"/>
              <a:gd name="connsiteY64-12052" fmla="*/ 4890225 h 6248398"/>
              <a:gd name="connsiteX65-12053" fmla="*/ 6924182 w 15811497"/>
              <a:gd name="connsiteY65-12054" fmla="*/ 4890225 h 6248398"/>
              <a:gd name="connsiteX66-12055" fmla="*/ 6944561 w 15811497"/>
              <a:gd name="connsiteY66-12056" fmla="*/ 5092380 h 6248398"/>
              <a:gd name="connsiteX67-12057" fmla="*/ 6978860 w 15811497"/>
              <a:gd name="connsiteY67-12058" fmla="*/ 5225773 h 6248398"/>
              <a:gd name="connsiteX68-12059" fmla="*/ 6948299 w 15811497"/>
              <a:gd name="connsiteY68-12060" fmla="*/ 5142273 h 6248398"/>
              <a:gd name="connsiteX69-12061" fmla="*/ 5829297 w 15811497"/>
              <a:gd name="connsiteY69-12062" fmla="*/ 4400549 h 6248398"/>
              <a:gd name="connsiteX70-12063" fmla="*/ 5056802 w 15811497"/>
              <a:gd name="connsiteY70-12064" fmla="*/ 4677867 h 6248398"/>
              <a:gd name="connsiteX71-12065" fmla="*/ 5022517 w 15811497"/>
              <a:gd name="connsiteY71-12066" fmla="*/ 4709027 h 6248398"/>
              <a:gd name="connsiteX72-12067" fmla="*/ 5022515 w 15811497"/>
              <a:gd name="connsiteY72-12068" fmla="*/ 4709029 h 6248398"/>
              <a:gd name="connsiteX73-12069" fmla="*/ 4924198 w 15811497"/>
              <a:gd name="connsiteY73-12070" fmla="*/ 4840507 h 6248398"/>
              <a:gd name="connsiteX74-12071" fmla="*/ 4778482 w 15811497"/>
              <a:gd name="connsiteY74-12072" fmla="*/ 5008058 h 6248398"/>
              <a:gd name="connsiteX75-12073" fmla="*/ 4778482 w 15811497"/>
              <a:gd name="connsiteY75-12074" fmla="*/ 5008057 h 6248398"/>
              <a:gd name="connsiteX76-12075" fmla="*/ 4715455 w 15811497"/>
              <a:gd name="connsiteY76-12076" fmla="*/ 5077404 h 6248398"/>
              <a:gd name="connsiteX77-12077" fmla="*/ 2762249 w 15811497"/>
              <a:gd name="connsiteY77-12078" fmla="*/ 5886448 h 6248398"/>
              <a:gd name="connsiteX78-12079" fmla="*/ 0 w 15811497"/>
              <a:gd name="connsiteY78-12080" fmla="*/ 3124198 h 6248398"/>
              <a:gd name="connsiteX79-12081" fmla="*/ 2762249 w 15811497"/>
              <a:gd name="connsiteY79-12082" fmla="*/ 361949 h 6248398"/>
              <a:gd name="connsiteX80-12083" fmla="*/ 4078902 w 15811497"/>
              <a:gd name="connsiteY80-12084" fmla="*/ 695338 h 6248398"/>
              <a:gd name="connsiteX81-12085" fmla="*/ 4261443 w 15811497"/>
              <a:gd name="connsiteY81-12086" fmla="*/ 806235 h 6248398"/>
              <a:gd name="connsiteX82-12087" fmla="*/ 4409044 w 15811497"/>
              <a:gd name="connsiteY82-12088" fmla="*/ 910268 h 6248398"/>
              <a:gd name="connsiteX83-12089" fmla="*/ 4612477 w 15811497"/>
              <a:gd name="connsiteY83-12090" fmla="*/ 1077402 h 6248398"/>
              <a:gd name="connsiteX84-12091" fmla="*/ 4612478 w 15811497"/>
              <a:gd name="connsiteY84-12092" fmla="*/ 1077403 h 6248398"/>
              <a:gd name="connsiteX85-12093" fmla="*/ 4715454 w 15811497"/>
              <a:gd name="connsiteY85-12094" fmla="*/ 1170993 h 6248398"/>
              <a:gd name="connsiteX86-12095" fmla="*/ 4701725 w 15811497"/>
              <a:gd name="connsiteY86-12096" fmla="*/ 1120394 h 6248398"/>
              <a:gd name="connsiteX87-12097" fmla="*/ 5191122 w 15811497"/>
              <a:gd name="connsiteY87-12098" fmla="*/ 1219199 h 6248398"/>
              <a:gd name="connsiteX88-12099" fmla="*/ 6161317 w 15811497"/>
              <a:gd name="connsiteY88-12100" fmla="*/ 761659 h 6248398"/>
              <a:gd name="connsiteX89-12101" fmla="*/ 6224019 w 15811497"/>
              <a:gd name="connsiteY89-12102" fmla="*/ 677808 h 6248398"/>
              <a:gd name="connsiteX90-12103" fmla="*/ 6175489 w 15811497"/>
              <a:gd name="connsiteY90-12104" fmla="*/ 757691 h 6248398"/>
              <a:gd name="connsiteX91-12105" fmla="*/ 6175489 w 15811497"/>
              <a:gd name="connsiteY91-12106" fmla="*/ 757692 h 6248398"/>
              <a:gd name="connsiteX92-12107" fmla="*/ 6224020 w 15811497"/>
              <a:gd name="connsiteY92-12108" fmla="*/ 677809 h 6248398"/>
              <a:gd name="connsiteX93-12109" fmla="*/ 6233696 w 15811497"/>
              <a:gd name="connsiteY93-12110" fmla="*/ 664869 h 6248398"/>
              <a:gd name="connsiteX94-12111" fmla="*/ 6252611 w 15811497"/>
              <a:gd name="connsiteY94-12112" fmla="*/ 633734 h 6248398"/>
              <a:gd name="connsiteX95-12113" fmla="*/ 6252610 w 15811497"/>
              <a:gd name="connsiteY95-12114" fmla="*/ 633734 h 6248398"/>
              <a:gd name="connsiteX96-12115" fmla="*/ 6233696 w 15811497"/>
              <a:gd name="connsiteY96-12116" fmla="*/ 664868 h 6248398"/>
              <a:gd name="connsiteX97-12117" fmla="*/ 6224019 w 15811497"/>
              <a:gd name="connsiteY97-12118" fmla="*/ 677808 h 6248398"/>
              <a:gd name="connsiteX98-12119" fmla="*/ 6248008 w 15811497"/>
              <a:gd name="connsiteY98-12120" fmla="*/ 638320 h 6248398"/>
              <a:gd name="connsiteX99-12121" fmla="*/ 6251291 w 15811497"/>
              <a:gd name="connsiteY99-12122" fmla="*/ 633930 h 6248398"/>
              <a:gd name="connsiteX100-12123" fmla="*/ 6251293 w 15811497"/>
              <a:gd name="connsiteY100-12124" fmla="*/ 633929 h 6248398"/>
              <a:gd name="connsiteX101-12125" fmla="*/ 6257683 w 15811497"/>
              <a:gd name="connsiteY101-12126" fmla="*/ 625384 h 6248398"/>
              <a:gd name="connsiteX102-12127" fmla="*/ 6257686 w 15811497"/>
              <a:gd name="connsiteY102-12128" fmla="*/ 625380 h 6248398"/>
              <a:gd name="connsiteX103-12129" fmla="*/ 6331355 w 15811497"/>
              <a:gd name="connsiteY103-12130" fmla="*/ 526865 h 6248398"/>
              <a:gd name="connsiteX104-12131" fmla="*/ 7448548 w 15811497"/>
              <a:gd name="connsiteY104-12132" fmla="*/ 0 h 6248398"/>
              <a:gd name="connsiteX0-12133" fmla="*/ 11209760 w 15811497"/>
              <a:gd name="connsiteY0-12134" fmla="*/ 5180760 h 6248398"/>
              <a:gd name="connsiteX1-12135" fmla="*/ 11210150 w 15811497"/>
              <a:gd name="connsiteY1-12136" fmla="*/ 5180948 h 6248398"/>
              <a:gd name="connsiteX2-12137" fmla="*/ 11313815 w 15811497"/>
              <a:gd name="connsiteY2-12138" fmla="*/ 5243926 h 6248398"/>
              <a:gd name="connsiteX3-12139" fmla="*/ 11369911 w 15811497"/>
              <a:gd name="connsiteY3-12140" fmla="*/ 5285874 h 6248398"/>
              <a:gd name="connsiteX4-12141" fmla="*/ 11410606 w 15811497"/>
              <a:gd name="connsiteY4-12142" fmla="*/ 5316305 h 6248398"/>
              <a:gd name="connsiteX5-12143" fmla="*/ 11499892 w 15811497"/>
              <a:gd name="connsiteY5-12144" fmla="*/ 5397454 h 6248398"/>
              <a:gd name="connsiteX6-12145" fmla="*/ 11528781 w 15811497"/>
              <a:gd name="connsiteY6-12146" fmla="*/ 5429240 h 6248398"/>
              <a:gd name="connsiteX7-12147" fmla="*/ 11504846 w 15811497"/>
              <a:gd name="connsiteY7-12148" fmla="*/ 5414699 h 6248398"/>
              <a:gd name="connsiteX8-12149" fmla="*/ 11371717 w 15811497"/>
              <a:gd name="connsiteY8-12150" fmla="*/ 5315148 h 6248398"/>
              <a:gd name="connsiteX9-12151" fmla="*/ 11292198 w 15811497"/>
              <a:gd name="connsiteY9-12152" fmla="*/ 5255685 h 6248398"/>
              <a:gd name="connsiteX10-12153" fmla="*/ 11209760 w 15811497"/>
              <a:gd name="connsiteY10-12154" fmla="*/ 5180760 h 6248398"/>
              <a:gd name="connsiteX11-12155" fmla="*/ 4892179 w 15811497"/>
              <a:gd name="connsiteY11-12156" fmla="*/ 4842491 h 6248398"/>
              <a:gd name="connsiteX12-12157" fmla="*/ 4892178 w 15811497"/>
              <a:gd name="connsiteY12-12158" fmla="*/ 4842492 h 6248398"/>
              <a:gd name="connsiteX13-12159" fmla="*/ 4885192 w 15811497"/>
              <a:gd name="connsiteY13-12160" fmla="*/ 4851834 h 6248398"/>
              <a:gd name="connsiteX14-12161" fmla="*/ 4892179 w 15811497"/>
              <a:gd name="connsiteY14-12162" fmla="*/ 4842491 h 6248398"/>
              <a:gd name="connsiteX15-12163" fmla="*/ 7448548 w 15811497"/>
              <a:gd name="connsiteY15-12164" fmla="*/ 0 h 6248398"/>
              <a:gd name="connsiteX16-12165" fmla="*/ 8721604 w 15811497"/>
              <a:gd name="connsiteY16-12166" fmla="*/ 757692 h 6248398"/>
              <a:gd name="connsiteX17-12167" fmla="*/ 8890522 w 15811497"/>
              <a:gd name="connsiteY17-12168" fmla="*/ 1193234 h 6248398"/>
              <a:gd name="connsiteX18-12169" fmla="*/ 9958384 w 15811497"/>
              <a:gd name="connsiteY18-12170" fmla="*/ 1828798 h 6248398"/>
              <a:gd name="connsiteX19-12171" fmla="*/ 10895504 w 15811497"/>
              <a:gd name="connsiteY19-12172" fmla="*/ 1386857 h 6248398"/>
              <a:gd name="connsiteX20-12173" fmla="*/ 11096041 w 15811497"/>
              <a:gd name="connsiteY20-12174" fmla="*/ 1170993 h 6248398"/>
              <a:gd name="connsiteX21-12175" fmla="*/ 13049247 w 15811497"/>
              <a:gd name="connsiteY21-12176" fmla="*/ 361949 h 6248398"/>
              <a:gd name="connsiteX22-12177" fmla="*/ 15811497 w 15811497"/>
              <a:gd name="connsiteY22-12178" fmla="*/ 3124198 h 6248398"/>
              <a:gd name="connsiteX23-12179" fmla="*/ 13049247 w 15811497"/>
              <a:gd name="connsiteY23-12180" fmla="*/ 5886448 h 6248398"/>
              <a:gd name="connsiteX24-12181" fmla="*/ 11732594 w 15811497"/>
              <a:gd name="connsiteY24-12182" fmla="*/ 5553059 h 6248398"/>
              <a:gd name="connsiteX25-12183" fmla="*/ 11528782 w 15811497"/>
              <a:gd name="connsiteY25-12184" fmla="*/ 5429240 h 6248398"/>
              <a:gd name="connsiteX26-12185" fmla="*/ 11499893 w 15811497"/>
              <a:gd name="connsiteY26-12186" fmla="*/ 5397454 h 6248398"/>
              <a:gd name="connsiteX27-12187" fmla="*/ 11410607 w 15811497"/>
              <a:gd name="connsiteY27-12188" fmla="*/ 5316305 h 6248398"/>
              <a:gd name="connsiteX28-12189" fmla="*/ 11369912 w 15811497"/>
              <a:gd name="connsiteY28-12190" fmla="*/ 5285874 h 6248398"/>
              <a:gd name="connsiteX29-12191" fmla="*/ 11355656 w 15811497"/>
              <a:gd name="connsiteY29-12192" fmla="*/ 5144675 h 6248398"/>
              <a:gd name="connsiteX30-12193" fmla="*/ 11369912 w 15811497"/>
              <a:gd name="connsiteY30-12194" fmla="*/ 5285874 h 6248398"/>
              <a:gd name="connsiteX31-12195" fmla="*/ 11313816 w 15811497"/>
              <a:gd name="connsiteY31-12196" fmla="*/ 5243926 h 6248398"/>
              <a:gd name="connsiteX32-12197" fmla="*/ 11210151 w 15811497"/>
              <a:gd name="connsiteY32-12198" fmla="*/ 5180948 h 6248398"/>
              <a:gd name="connsiteX33-12199" fmla="*/ 11209761 w 15811497"/>
              <a:gd name="connsiteY33-12200" fmla="*/ 5180760 h 6248398"/>
              <a:gd name="connsiteX34-12201" fmla="*/ 11096041 w 15811497"/>
              <a:gd name="connsiteY34-12202" fmla="*/ 5077404 h 6248398"/>
              <a:gd name="connsiteX35-12203" fmla="*/ 11063094 w 15811497"/>
              <a:gd name="connsiteY35-12204" fmla="*/ 5041153 h 6248398"/>
              <a:gd name="connsiteX36-12205" fmla="*/ 11063091 w 15811497"/>
              <a:gd name="connsiteY36-12206" fmla="*/ 5041152 h 6248398"/>
              <a:gd name="connsiteX37-12207" fmla="*/ 11096040 w 15811497"/>
              <a:gd name="connsiteY37-12208" fmla="*/ 5077404 h 6248398"/>
              <a:gd name="connsiteX38-12209" fmla="*/ 11209760 w 15811497"/>
              <a:gd name="connsiteY38-12210" fmla="*/ 5180760 h 6248398"/>
              <a:gd name="connsiteX39-12211" fmla="*/ 11100244 w 15811497"/>
              <a:gd name="connsiteY39-12212" fmla="*/ 5128004 h 6248398"/>
              <a:gd name="connsiteX40-12213" fmla="*/ 10610846 w 15811497"/>
              <a:gd name="connsiteY40-12214" fmla="*/ 5029199 h 6248398"/>
              <a:gd name="connsiteX41-12215" fmla="*/ 9640652 w 15811497"/>
              <a:gd name="connsiteY41-12216" fmla="*/ 5486739 h 6248398"/>
              <a:gd name="connsiteX42-12217" fmla="*/ 9628722 w 15811497"/>
              <a:gd name="connsiteY42-12218" fmla="*/ 5502693 h 6248398"/>
              <a:gd name="connsiteX43-12219" fmla="*/ 9568273 w 15811497"/>
              <a:gd name="connsiteY43-12220" fmla="*/ 5583530 h 6248398"/>
              <a:gd name="connsiteX44-12221" fmla="*/ 9535504 w 15811497"/>
              <a:gd name="connsiteY44-12222" fmla="*/ 5637470 h 6248398"/>
              <a:gd name="connsiteX45-12223" fmla="*/ 9535505 w 15811497"/>
              <a:gd name="connsiteY45-12224" fmla="*/ 5637470 h 6248398"/>
              <a:gd name="connsiteX46-12225" fmla="*/ 9568273 w 15811497"/>
              <a:gd name="connsiteY46-12226" fmla="*/ 5583531 h 6248398"/>
              <a:gd name="connsiteX47-12227" fmla="*/ 9628722 w 15811497"/>
              <a:gd name="connsiteY47-12228" fmla="*/ 5502694 h 6248398"/>
              <a:gd name="connsiteX48-12229" fmla="*/ 9563485 w 15811497"/>
              <a:gd name="connsiteY48-12230" fmla="*/ 5610078 h 6248398"/>
              <a:gd name="connsiteX49-12231" fmla="*/ 9542221 w 15811497"/>
              <a:gd name="connsiteY49-12232" fmla="*/ 5638514 h 6248398"/>
              <a:gd name="connsiteX50-12233" fmla="*/ 9504352 w 15811497"/>
              <a:gd name="connsiteY50-12234" fmla="*/ 5689156 h 6248398"/>
              <a:gd name="connsiteX51-12235" fmla="*/ 9480140 w 15811497"/>
              <a:gd name="connsiteY51-12236" fmla="*/ 5721533 h 6248398"/>
              <a:gd name="connsiteX52-12237" fmla="*/ 8362947 w 15811497"/>
              <a:gd name="connsiteY52-12238" fmla="*/ 6248398 h 6248398"/>
              <a:gd name="connsiteX53-12239" fmla="*/ 7028922 w 15811497"/>
              <a:gd name="connsiteY53-12240" fmla="*/ 5364147 h 6248398"/>
              <a:gd name="connsiteX54-12241" fmla="*/ 6990513 w 15811497"/>
              <a:gd name="connsiteY54-12242" fmla="*/ 5259205 h 6248398"/>
              <a:gd name="connsiteX55-12243" fmla="*/ 6990512 w 15811497"/>
              <a:gd name="connsiteY55-12244" fmla="*/ 5259199 h 6248398"/>
              <a:gd name="connsiteX56-12245" fmla="*/ 6983676 w 15811497"/>
              <a:gd name="connsiteY56-12246" fmla="*/ 5240519 h 6248398"/>
              <a:gd name="connsiteX57-12247" fmla="*/ 6983673 w 15811497"/>
              <a:gd name="connsiteY57-12248" fmla="*/ 5240519 h 6248398"/>
              <a:gd name="connsiteX58-12249" fmla="*/ 6980236 w 15811497"/>
              <a:gd name="connsiteY58-12250" fmla="*/ 5231130 h 6248398"/>
              <a:gd name="connsiteX59-12251" fmla="*/ 6978859 w 15811497"/>
              <a:gd name="connsiteY59-12252" fmla="*/ 5225774 h 6248398"/>
              <a:gd name="connsiteX60-12253" fmla="*/ 6984291 w 15811497"/>
              <a:gd name="connsiteY60-12254" fmla="*/ 5240614 h 6248398"/>
              <a:gd name="connsiteX61-12255" fmla="*/ 6984292 w 15811497"/>
              <a:gd name="connsiteY61-12256" fmla="*/ 5240614 h 6248398"/>
              <a:gd name="connsiteX62-12257" fmla="*/ 6978860 w 15811497"/>
              <a:gd name="connsiteY62-12258" fmla="*/ 5225773 h 6248398"/>
              <a:gd name="connsiteX63-12259" fmla="*/ 6944562 w 15811497"/>
              <a:gd name="connsiteY63-12260" fmla="*/ 5092380 h 6248398"/>
              <a:gd name="connsiteX64-12261" fmla="*/ 6924183 w 15811497"/>
              <a:gd name="connsiteY64-12262" fmla="*/ 4890225 h 6248398"/>
              <a:gd name="connsiteX65-12263" fmla="*/ 6924182 w 15811497"/>
              <a:gd name="connsiteY65-12264" fmla="*/ 4890225 h 6248398"/>
              <a:gd name="connsiteX66-12265" fmla="*/ 6944561 w 15811497"/>
              <a:gd name="connsiteY66-12266" fmla="*/ 5092380 h 6248398"/>
              <a:gd name="connsiteX67-12267" fmla="*/ 6978860 w 15811497"/>
              <a:gd name="connsiteY67-12268" fmla="*/ 5225773 h 6248398"/>
              <a:gd name="connsiteX68-12269" fmla="*/ 6948299 w 15811497"/>
              <a:gd name="connsiteY68-12270" fmla="*/ 5142273 h 6248398"/>
              <a:gd name="connsiteX69-12271" fmla="*/ 5829297 w 15811497"/>
              <a:gd name="connsiteY69-12272" fmla="*/ 4400549 h 6248398"/>
              <a:gd name="connsiteX70-12273" fmla="*/ 5056802 w 15811497"/>
              <a:gd name="connsiteY70-12274" fmla="*/ 4677867 h 6248398"/>
              <a:gd name="connsiteX71-12275" fmla="*/ 5022517 w 15811497"/>
              <a:gd name="connsiteY71-12276" fmla="*/ 4709027 h 6248398"/>
              <a:gd name="connsiteX72-12277" fmla="*/ 5022515 w 15811497"/>
              <a:gd name="connsiteY72-12278" fmla="*/ 4709029 h 6248398"/>
              <a:gd name="connsiteX73-12279" fmla="*/ 4778482 w 15811497"/>
              <a:gd name="connsiteY73-12280" fmla="*/ 5008058 h 6248398"/>
              <a:gd name="connsiteX74-12281" fmla="*/ 4778482 w 15811497"/>
              <a:gd name="connsiteY74-12282" fmla="*/ 5008057 h 6248398"/>
              <a:gd name="connsiteX75-12283" fmla="*/ 4715455 w 15811497"/>
              <a:gd name="connsiteY75-12284" fmla="*/ 5077404 h 6248398"/>
              <a:gd name="connsiteX76-12285" fmla="*/ 2762249 w 15811497"/>
              <a:gd name="connsiteY76-12286" fmla="*/ 5886448 h 6248398"/>
              <a:gd name="connsiteX77-12287" fmla="*/ 0 w 15811497"/>
              <a:gd name="connsiteY77-12288" fmla="*/ 3124198 h 6248398"/>
              <a:gd name="connsiteX78-12289" fmla="*/ 2762249 w 15811497"/>
              <a:gd name="connsiteY78-12290" fmla="*/ 361949 h 6248398"/>
              <a:gd name="connsiteX79-12291" fmla="*/ 4078902 w 15811497"/>
              <a:gd name="connsiteY79-12292" fmla="*/ 695338 h 6248398"/>
              <a:gd name="connsiteX80-12293" fmla="*/ 4261443 w 15811497"/>
              <a:gd name="connsiteY80-12294" fmla="*/ 806235 h 6248398"/>
              <a:gd name="connsiteX81-12295" fmla="*/ 4409044 w 15811497"/>
              <a:gd name="connsiteY81-12296" fmla="*/ 910268 h 6248398"/>
              <a:gd name="connsiteX82-12297" fmla="*/ 4612477 w 15811497"/>
              <a:gd name="connsiteY82-12298" fmla="*/ 1077402 h 6248398"/>
              <a:gd name="connsiteX83-12299" fmla="*/ 4612478 w 15811497"/>
              <a:gd name="connsiteY83-12300" fmla="*/ 1077403 h 6248398"/>
              <a:gd name="connsiteX84-12301" fmla="*/ 4715454 w 15811497"/>
              <a:gd name="connsiteY84-12302" fmla="*/ 1170993 h 6248398"/>
              <a:gd name="connsiteX85-12303" fmla="*/ 4701725 w 15811497"/>
              <a:gd name="connsiteY85-12304" fmla="*/ 1120394 h 6248398"/>
              <a:gd name="connsiteX86-12305" fmla="*/ 5191122 w 15811497"/>
              <a:gd name="connsiteY86-12306" fmla="*/ 1219199 h 6248398"/>
              <a:gd name="connsiteX87-12307" fmla="*/ 6161317 w 15811497"/>
              <a:gd name="connsiteY87-12308" fmla="*/ 761659 h 6248398"/>
              <a:gd name="connsiteX88-12309" fmla="*/ 6224019 w 15811497"/>
              <a:gd name="connsiteY88-12310" fmla="*/ 677808 h 6248398"/>
              <a:gd name="connsiteX89-12311" fmla="*/ 6175489 w 15811497"/>
              <a:gd name="connsiteY89-12312" fmla="*/ 757691 h 6248398"/>
              <a:gd name="connsiteX90-12313" fmla="*/ 6175489 w 15811497"/>
              <a:gd name="connsiteY90-12314" fmla="*/ 757692 h 6248398"/>
              <a:gd name="connsiteX91-12315" fmla="*/ 6224020 w 15811497"/>
              <a:gd name="connsiteY91-12316" fmla="*/ 677809 h 6248398"/>
              <a:gd name="connsiteX92-12317" fmla="*/ 6233696 w 15811497"/>
              <a:gd name="connsiteY92-12318" fmla="*/ 664869 h 6248398"/>
              <a:gd name="connsiteX93-12319" fmla="*/ 6252611 w 15811497"/>
              <a:gd name="connsiteY93-12320" fmla="*/ 633734 h 6248398"/>
              <a:gd name="connsiteX94-12321" fmla="*/ 6252610 w 15811497"/>
              <a:gd name="connsiteY94-12322" fmla="*/ 633734 h 6248398"/>
              <a:gd name="connsiteX95-12323" fmla="*/ 6233696 w 15811497"/>
              <a:gd name="connsiteY95-12324" fmla="*/ 664868 h 6248398"/>
              <a:gd name="connsiteX96-12325" fmla="*/ 6224019 w 15811497"/>
              <a:gd name="connsiteY96-12326" fmla="*/ 677808 h 6248398"/>
              <a:gd name="connsiteX97-12327" fmla="*/ 6248008 w 15811497"/>
              <a:gd name="connsiteY97-12328" fmla="*/ 638320 h 6248398"/>
              <a:gd name="connsiteX98-12329" fmla="*/ 6251291 w 15811497"/>
              <a:gd name="connsiteY98-12330" fmla="*/ 633930 h 6248398"/>
              <a:gd name="connsiteX99-12331" fmla="*/ 6251293 w 15811497"/>
              <a:gd name="connsiteY99-12332" fmla="*/ 633929 h 6248398"/>
              <a:gd name="connsiteX100-12333" fmla="*/ 6257683 w 15811497"/>
              <a:gd name="connsiteY100-12334" fmla="*/ 625384 h 6248398"/>
              <a:gd name="connsiteX101-12335" fmla="*/ 6257686 w 15811497"/>
              <a:gd name="connsiteY101-12336" fmla="*/ 625380 h 6248398"/>
              <a:gd name="connsiteX102-12337" fmla="*/ 6331355 w 15811497"/>
              <a:gd name="connsiteY102-12338" fmla="*/ 526865 h 6248398"/>
              <a:gd name="connsiteX103-12339" fmla="*/ 7448548 w 15811497"/>
              <a:gd name="connsiteY103-12340" fmla="*/ 0 h 6248398"/>
              <a:gd name="connsiteX0-12341" fmla="*/ 11209760 w 15811497"/>
              <a:gd name="connsiteY0-12342" fmla="*/ 5180760 h 6248398"/>
              <a:gd name="connsiteX1-12343" fmla="*/ 11210150 w 15811497"/>
              <a:gd name="connsiteY1-12344" fmla="*/ 5180948 h 6248398"/>
              <a:gd name="connsiteX2-12345" fmla="*/ 11313815 w 15811497"/>
              <a:gd name="connsiteY2-12346" fmla="*/ 5243926 h 6248398"/>
              <a:gd name="connsiteX3-12347" fmla="*/ 11369911 w 15811497"/>
              <a:gd name="connsiteY3-12348" fmla="*/ 5285874 h 6248398"/>
              <a:gd name="connsiteX4-12349" fmla="*/ 11410606 w 15811497"/>
              <a:gd name="connsiteY4-12350" fmla="*/ 5316305 h 6248398"/>
              <a:gd name="connsiteX5-12351" fmla="*/ 11499892 w 15811497"/>
              <a:gd name="connsiteY5-12352" fmla="*/ 5397454 h 6248398"/>
              <a:gd name="connsiteX6-12353" fmla="*/ 11528781 w 15811497"/>
              <a:gd name="connsiteY6-12354" fmla="*/ 5429240 h 6248398"/>
              <a:gd name="connsiteX7-12355" fmla="*/ 11504846 w 15811497"/>
              <a:gd name="connsiteY7-12356" fmla="*/ 5414699 h 6248398"/>
              <a:gd name="connsiteX8-12357" fmla="*/ 11371717 w 15811497"/>
              <a:gd name="connsiteY8-12358" fmla="*/ 5315148 h 6248398"/>
              <a:gd name="connsiteX9-12359" fmla="*/ 11292198 w 15811497"/>
              <a:gd name="connsiteY9-12360" fmla="*/ 5255685 h 6248398"/>
              <a:gd name="connsiteX10-12361" fmla="*/ 11209760 w 15811497"/>
              <a:gd name="connsiteY10-12362" fmla="*/ 5180760 h 6248398"/>
              <a:gd name="connsiteX11-12363" fmla="*/ 4885192 w 15811497"/>
              <a:gd name="connsiteY11-12364" fmla="*/ 4851834 h 6248398"/>
              <a:gd name="connsiteX12-12365" fmla="*/ 4892178 w 15811497"/>
              <a:gd name="connsiteY12-12366" fmla="*/ 4842492 h 6248398"/>
              <a:gd name="connsiteX13-12367" fmla="*/ 4885192 w 15811497"/>
              <a:gd name="connsiteY13-12368" fmla="*/ 4851834 h 6248398"/>
              <a:gd name="connsiteX14-12369" fmla="*/ 7448548 w 15811497"/>
              <a:gd name="connsiteY14-12370" fmla="*/ 0 h 6248398"/>
              <a:gd name="connsiteX15-12371" fmla="*/ 8721604 w 15811497"/>
              <a:gd name="connsiteY15-12372" fmla="*/ 757692 h 6248398"/>
              <a:gd name="connsiteX16-12373" fmla="*/ 8890522 w 15811497"/>
              <a:gd name="connsiteY16-12374" fmla="*/ 1193234 h 6248398"/>
              <a:gd name="connsiteX17-12375" fmla="*/ 9958384 w 15811497"/>
              <a:gd name="connsiteY17-12376" fmla="*/ 1828798 h 6248398"/>
              <a:gd name="connsiteX18-12377" fmla="*/ 10895504 w 15811497"/>
              <a:gd name="connsiteY18-12378" fmla="*/ 1386857 h 6248398"/>
              <a:gd name="connsiteX19-12379" fmla="*/ 11096041 w 15811497"/>
              <a:gd name="connsiteY19-12380" fmla="*/ 1170993 h 6248398"/>
              <a:gd name="connsiteX20-12381" fmla="*/ 13049247 w 15811497"/>
              <a:gd name="connsiteY20-12382" fmla="*/ 361949 h 6248398"/>
              <a:gd name="connsiteX21-12383" fmla="*/ 15811497 w 15811497"/>
              <a:gd name="connsiteY21-12384" fmla="*/ 3124198 h 6248398"/>
              <a:gd name="connsiteX22-12385" fmla="*/ 13049247 w 15811497"/>
              <a:gd name="connsiteY22-12386" fmla="*/ 5886448 h 6248398"/>
              <a:gd name="connsiteX23-12387" fmla="*/ 11732594 w 15811497"/>
              <a:gd name="connsiteY23-12388" fmla="*/ 5553059 h 6248398"/>
              <a:gd name="connsiteX24-12389" fmla="*/ 11528782 w 15811497"/>
              <a:gd name="connsiteY24-12390" fmla="*/ 5429240 h 6248398"/>
              <a:gd name="connsiteX25-12391" fmla="*/ 11499893 w 15811497"/>
              <a:gd name="connsiteY25-12392" fmla="*/ 5397454 h 6248398"/>
              <a:gd name="connsiteX26-12393" fmla="*/ 11410607 w 15811497"/>
              <a:gd name="connsiteY26-12394" fmla="*/ 5316305 h 6248398"/>
              <a:gd name="connsiteX27-12395" fmla="*/ 11369912 w 15811497"/>
              <a:gd name="connsiteY27-12396" fmla="*/ 5285874 h 6248398"/>
              <a:gd name="connsiteX28-12397" fmla="*/ 11355656 w 15811497"/>
              <a:gd name="connsiteY28-12398" fmla="*/ 5144675 h 6248398"/>
              <a:gd name="connsiteX29-12399" fmla="*/ 11369912 w 15811497"/>
              <a:gd name="connsiteY29-12400" fmla="*/ 5285874 h 6248398"/>
              <a:gd name="connsiteX30-12401" fmla="*/ 11313816 w 15811497"/>
              <a:gd name="connsiteY30-12402" fmla="*/ 5243926 h 6248398"/>
              <a:gd name="connsiteX31-12403" fmla="*/ 11210151 w 15811497"/>
              <a:gd name="connsiteY31-12404" fmla="*/ 5180948 h 6248398"/>
              <a:gd name="connsiteX32-12405" fmla="*/ 11209761 w 15811497"/>
              <a:gd name="connsiteY32-12406" fmla="*/ 5180760 h 6248398"/>
              <a:gd name="connsiteX33-12407" fmla="*/ 11096041 w 15811497"/>
              <a:gd name="connsiteY33-12408" fmla="*/ 5077404 h 6248398"/>
              <a:gd name="connsiteX34-12409" fmla="*/ 11063094 w 15811497"/>
              <a:gd name="connsiteY34-12410" fmla="*/ 5041153 h 6248398"/>
              <a:gd name="connsiteX35-12411" fmla="*/ 11063091 w 15811497"/>
              <a:gd name="connsiteY35-12412" fmla="*/ 5041152 h 6248398"/>
              <a:gd name="connsiteX36-12413" fmla="*/ 11096040 w 15811497"/>
              <a:gd name="connsiteY36-12414" fmla="*/ 5077404 h 6248398"/>
              <a:gd name="connsiteX37-12415" fmla="*/ 11209760 w 15811497"/>
              <a:gd name="connsiteY37-12416" fmla="*/ 5180760 h 6248398"/>
              <a:gd name="connsiteX38-12417" fmla="*/ 11100244 w 15811497"/>
              <a:gd name="connsiteY38-12418" fmla="*/ 5128004 h 6248398"/>
              <a:gd name="connsiteX39-12419" fmla="*/ 10610846 w 15811497"/>
              <a:gd name="connsiteY39-12420" fmla="*/ 5029199 h 6248398"/>
              <a:gd name="connsiteX40-12421" fmla="*/ 9640652 w 15811497"/>
              <a:gd name="connsiteY40-12422" fmla="*/ 5486739 h 6248398"/>
              <a:gd name="connsiteX41-12423" fmla="*/ 9628722 w 15811497"/>
              <a:gd name="connsiteY41-12424" fmla="*/ 5502693 h 6248398"/>
              <a:gd name="connsiteX42-12425" fmla="*/ 9568273 w 15811497"/>
              <a:gd name="connsiteY42-12426" fmla="*/ 5583530 h 6248398"/>
              <a:gd name="connsiteX43-12427" fmla="*/ 9535504 w 15811497"/>
              <a:gd name="connsiteY43-12428" fmla="*/ 5637470 h 6248398"/>
              <a:gd name="connsiteX44-12429" fmla="*/ 9535505 w 15811497"/>
              <a:gd name="connsiteY44-12430" fmla="*/ 5637470 h 6248398"/>
              <a:gd name="connsiteX45-12431" fmla="*/ 9568273 w 15811497"/>
              <a:gd name="connsiteY45-12432" fmla="*/ 5583531 h 6248398"/>
              <a:gd name="connsiteX46-12433" fmla="*/ 9628722 w 15811497"/>
              <a:gd name="connsiteY46-12434" fmla="*/ 5502694 h 6248398"/>
              <a:gd name="connsiteX47-12435" fmla="*/ 9563485 w 15811497"/>
              <a:gd name="connsiteY47-12436" fmla="*/ 5610078 h 6248398"/>
              <a:gd name="connsiteX48-12437" fmla="*/ 9542221 w 15811497"/>
              <a:gd name="connsiteY48-12438" fmla="*/ 5638514 h 6248398"/>
              <a:gd name="connsiteX49-12439" fmla="*/ 9504352 w 15811497"/>
              <a:gd name="connsiteY49-12440" fmla="*/ 5689156 h 6248398"/>
              <a:gd name="connsiteX50-12441" fmla="*/ 9480140 w 15811497"/>
              <a:gd name="connsiteY50-12442" fmla="*/ 5721533 h 6248398"/>
              <a:gd name="connsiteX51-12443" fmla="*/ 8362947 w 15811497"/>
              <a:gd name="connsiteY51-12444" fmla="*/ 6248398 h 6248398"/>
              <a:gd name="connsiteX52-12445" fmla="*/ 7028922 w 15811497"/>
              <a:gd name="connsiteY52-12446" fmla="*/ 5364147 h 6248398"/>
              <a:gd name="connsiteX53-12447" fmla="*/ 6990513 w 15811497"/>
              <a:gd name="connsiteY53-12448" fmla="*/ 5259205 h 6248398"/>
              <a:gd name="connsiteX54-12449" fmla="*/ 6990512 w 15811497"/>
              <a:gd name="connsiteY54-12450" fmla="*/ 5259199 h 6248398"/>
              <a:gd name="connsiteX55-12451" fmla="*/ 6983676 w 15811497"/>
              <a:gd name="connsiteY55-12452" fmla="*/ 5240519 h 6248398"/>
              <a:gd name="connsiteX56-12453" fmla="*/ 6983673 w 15811497"/>
              <a:gd name="connsiteY56-12454" fmla="*/ 5240519 h 6248398"/>
              <a:gd name="connsiteX57-12455" fmla="*/ 6980236 w 15811497"/>
              <a:gd name="connsiteY57-12456" fmla="*/ 5231130 h 6248398"/>
              <a:gd name="connsiteX58-12457" fmla="*/ 6978859 w 15811497"/>
              <a:gd name="connsiteY58-12458" fmla="*/ 5225774 h 6248398"/>
              <a:gd name="connsiteX59-12459" fmla="*/ 6984291 w 15811497"/>
              <a:gd name="connsiteY59-12460" fmla="*/ 5240614 h 6248398"/>
              <a:gd name="connsiteX60-12461" fmla="*/ 6984292 w 15811497"/>
              <a:gd name="connsiteY60-12462" fmla="*/ 5240614 h 6248398"/>
              <a:gd name="connsiteX61-12463" fmla="*/ 6978860 w 15811497"/>
              <a:gd name="connsiteY61-12464" fmla="*/ 5225773 h 6248398"/>
              <a:gd name="connsiteX62-12465" fmla="*/ 6944562 w 15811497"/>
              <a:gd name="connsiteY62-12466" fmla="*/ 5092380 h 6248398"/>
              <a:gd name="connsiteX63-12467" fmla="*/ 6924183 w 15811497"/>
              <a:gd name="connsiteY63-12468" fmla="*/ 4890225 h 6248398"/>
              <a:gd name="connsiteX64-12469" fmla="*/ 6924182 w 15811497"/>
              <a:gd name="connsiteY64-12470" fmla="*/ 4890225 h 6248398"/>
              <a:gd name="connsiteX65-12471" fmla="*/ 6944561 w 15811497"/>
              <a:gd name="connsiteY65-12472" fmla="*/ 5092380 h 6248398"/>
              <a:gd name="connsiteX66-12473" fmla="*/ 6978860 w 15811497"/>
              <a:gd name="connsiteY66-12474" fmla="*/ 5225773 h 6248398"/>
              <a:gd name="connsiteX67-12475" fmla="*/ 6948299 w 15811497"/>
              <a:gd name="connsiteY67-12476" fmla="*/ 5142273 h 6248398"/>
              <a:gd name="connsiteX68-12477" fmla="*/ 5829297 w 15811497"/>
              <a:gd name="connsiteY68-12478" fmla="*/ 4400549 h 6248398"/>
              <a:gd name="connsiteX69-12479" fmla="*/ 5056802 w 15811497"/>
              <a:gd name="connsiteY69-12480" fmla="*/ 4677867 h 6248398"/>
              <a:gd name="connsiteX70-12481" fmla="*/ 5022517 w 15811497"/>
              <a:gd name="connsiteY70-12482" fmla="*/ 4709027 h 6248398"/>
              <a:gd name="connsiteX71-12483" fmla="*/ 5022515 w 15811497"/>
              <a:gd name="connsiteY71-12484" fmla="*/ 4709029 h 6248398"/>
              <a:gd name="connsiteX72-12485" fmla="*/ 4778482 w 15811497"/>
              <a:gd name="connsiteY72-12486" fmla="*/ 5008058 h 6248398"/>
              <a:gd name="connsiteX73-12487" fmla="*/ 4778482 w 15811497"/>
              <a:gd name="connsiteY73-12488" fmla="*/ 5008057 h 6248398"/>
              <a:gd name="connsiteX74-12489" fmla="*/ 4715455 w 15811497"/>
              <a:gd name="connsiteY74-12490" fmla="*/ 5077404 h 6248398"/>
              <a:gd name="connsiteX75-12491" fmla="*/ 2762249 w 15811497"/>
              <a:gd name="connsiteY75-12492" fmla="*/ 5886448 h 6248398"/>
              <a:gd name="connsiteX76-12493" fmla="*/ 0 w 15811497"/>
              <a:gd name="connsiteY76-12494" fmla="*/ 3124198 h 6248398"/>
              <a:gd name="connsiteX77-12495" fmla="*/ 2762249 w 15811497"/>
              <a:gd name="connsiteY77-12496" fmla="*/ 361949 h 6248398"/>
              <a:gd name="connsiteX78-12497" fmla="*/ 4078902 w 15811497"/>
              <a:gd name="connsiteY78-12498" fmla="*/ 695338 h 6248398"/>
              <a:gd name="connsiteX79-12499" fmla="*/ 4261443 w 15811497"/>
              <a:gd name="connsiteY79-12500" fmla="*/ 806235 h 6248398"/>
              <a:gd name="connsiteX80-12501" fmla="*/ 4409044 w 15811497"/>
              <a:gd name="connsiteY80-12502" fmla="*/ 910268 h 6248398"/>
              <a:gd name="connsiteX81-12503" fmla="*/ 4612477 w 15811497"/>
              <a:gd name="connsiteY81-12504" fmla="*/ 1077402 h 6248398"/>
              <a:gd name="connsiteX82-12505" fmla="*/ 4612478 w 15811497"/>
              <a:gd name="connsiteY82-12506" fmla="*/ 1077403 h 6248398"/>
              <a:gd name="connsiteX83-12507" fmla="*/ 4715454 w 15811497"/>
              <a:gd name="connsiteY83-12508" fmla="*/ 1170993 h 6248398"/>
              <a:gd name="connsiteX84-12509" fmla="*/ 4701725 w 15811497"/>
              <a:gd name="connsiteY84-12510" fmla="*/ 1120394 h 6248398"/>
              <a:gd name="connsiteX85-12511" fmla="*/ 5191122 w 15811497"/>
              <a:gd name="connsiteY85-12512" fmla="*/ 1219199 h 6248398"/>
              <a:gd name="connsiteX86-12513" fmla="*/ 6161317 w 15811497"/>
              <a:gd name="connsiteY86-12514" fmla="*/ 761659 h 6248398"/>
              <a:gd name="connsiteX87-12515" fmla="*/ 6224019 w 15811497"/>
              <a:gd name="connsiteY87-12516" fmla="*/ 677808 h 6248398"/>
              <a:gd name="connsiteX88-12517" fmla="*/ 6175489 w 15811497"/>
              <a:gd name="connsiteY88-12518" fmla="*/ 757691 h 6248398"/>
              <a:gd name="connsiteX89-12519" fmla="*/ 6175489 w 15811497"/>
              <a:gd name="connsiteY89-12520" fmla="*/ 757692 h 6248398"/>
              <a:gd name="connsiteX90-12521" fmla="*/ 6224020 w 15811497"/>
              <a:gd name="connsiteY90-12522" fmla="*/ 677809 h 6248398"/>
              <a:gd name="connsiteX91-12523" fmla="*/ 6233696 w 15811497"/>
              <a:gd name="connsiteY91-12524" fmla="*/ 664869 h 6248398"/>
              <a:gd name="connsiteX92-12525" fmla="*/ 6252611 w 15811497"/>
              <a:gd name="connsiteY92-12526" fmla="*/ 633734 h 6248398"/>
              <a:gd name="connsiteX93-12527" fmla="*/ 6252610 w 15811497"/>
              <a:gd name="connsiteY93-12528" fmla="*/ 633734 h 6248398"/>
              <a:gd name="connsiteX94-12529" fmla="*/ 6233696 w 15811497"/>
              <a:gd name="connsiteY94-12530" fmla="*/ 664868 h 6248398"/>
              <a:gd name="connsiteX95-12531" fmla="*/ 6224019 w 15811497"/>
              <a:gd name="connsiteY95-12532" fmla="*/ 677808 h 6248398"/>
              <a:gd name="connsiteX96-12533" fmla="*/ 6248008 w 15811497"/>
              <a:gd name="connsiteY96-12534" fmla="*/ 638320 h 6248398"/>
              <a:gd name="connsiteX97-12535" fmla="*/ 6251291 w 15811497"/>
              <a:gd name="connsiteY97-12536" fmla="*/ 633930 h 6248398"/>
              <a:gd name="connsiteX98-12537" fmla="*/ 6251293 w 15811497"/>
              <a:gd name="connsiteY98-12538" fmla="*/ 633929 h 6248398"/>
              <a:gd name="connsiteX99-12539" fmla="*/ 6257683 w 15811497"/>
              <a:gd name="connsiteY99-12540" fmla="*/ 625384 h 6248398"/>
              <a:gd name="connsiteX100-12541" fmla="*/ 6257686 w 15811497"/>
              <a:gd name="connsiteY100-12542" fmla="*/ 625380 h 6248398"/>
              <a:gd name="connsiteX101-12543" fmla="*/ 6331355 w 15811497"/>
              <a:gd name="connsiteY101-12544" fmla="*/ 526865 h 6248398"/>
              <a:gd name="connsiteX102-12545" fmla="*/ 7448548 w 15811497"/>
              <a:gd name="connsiteY102-12546" fmla="*/ 0 h 6248398"/>
              <a:gd name="connsiteX0-12547" fmla="*/ 11209760 w 15811497"/>
              <a:gd name="connsiteY0-12548" fmla="*/ 5180760 h 6248398"/>
              <a:gd name="connsiteX1-12549" fmla="*/ 11210150 w 15811497"/>
              <a:gd name="connsiteY1-12550" fmla="*/ 5180948 h 6248398"/>
              <a:gd name="connsiteX2-12551" fmla="*/ 11313815 w 15811497"/>
              <a:gd name="connsiteY2-12552" fmla="*/ 5243926 h 6248398"/>
              <a:gd name="connsiteX3-12553" fmla="*/ 11369911 w 15811497"/>
              <a:gd name="connsiteY3-12554" fmla="*/ 5285874 h 6248398"/>
              <a:gd name="connsiteX4-12555" fmla="*/ 11410606 w 15811497"/>
              <a:gd name="connsiteY4-12556" fmla="*/ 5316305 h 6248398"/>
              <a:gd name="connsiteX5-12557" fmla="*/ 11499892 w 15811497"/>
              <a:gd name="connsiteY5-12558" fmla="*/ 5397454 h 6248398"/>
              <a:gd name="connsiteX6-12559" fmla="*/ 11528781 w 15811497"/>
              <a:gd name="connsiteY6-12560" fmla="*/ 5429240 h 6248398"/>
              <a:gd name="connsiteX7-12561" fmla="*/ 11504846 w 15811497"/>
              <a:gd name="connsiteY7-12562" fmla="*/ 5414699 h 6248398"/>
              <a:gd name="connsiteX8-12563" fmla="*/ 11371717 w 15811497"/>
              <a:gd name="connsiteY8-12564" fmla="*/ 5315148 h 6248398"/>
              <a:gd name="connsiteX9-12565" fmla="*/ 11292198 w 15811497"/>
              <a:gd name="connsiteY9-12566" fmla="*/ 5255685 h 6248398"/>
              <a:gd name="connsiteX10-12567" fmla="*/ 11209760 w 15811497"/>
              <a:gd name="connsiteY10-12568" fmla="*/ 5180760 h 6248398"/>
              <a:gd name="connsiteX11-12569" fmla="*/ 7448548 w 15811497"/>
              <a:gd name="connsiteY11-12570" fmla="*/ 0 h 6248398"/>
              <a:gd name="connsiteX12-12571" fmla="*/ 8721604 w 15811497"/>
              <a:gd name="connsiteY12-12572" fmla="*/ 757692 h 6248398"/>
              <a:gd name="connsiteX13-12573" fmla="*/ 8890522 w 15811497"/>
              <a:gd name="connsiteY13-12574" fmla="*/ 1193234 h 6248398"/>
              <a:gd name="connsiteX14-12575" fmla="*/ 9958384 w 15811497"/>
              <a:gd name="connsiteY14-12576" fmla="*/ 1828798 h 6248398"/>
              <a:gd name="connsiteX15-12577" fmla="*/ 10895504 w 15811497"/>
              <a:gd name="connsiteY15-12578" fmla="*/ 1386857 h 6248398"/>
              <a:gd name="connsiteX16-12579" fmla="*/ 11096041 w 15811497"/>
              <a:gd name="connsiteY16-12580" fmla="*/ 1170993 h 6248398"/>
              <a:gd name="connsiteX17-12581" fmla="*/ 13049247 w 15811497"/>
              <a:gd name="connsiteY17-12582" fmla="*/ 361949 h 6248398"/>
              <a:gd name="connsiteX18-12583" fmla="*/ 15811497 w 15811497"/>
              <a:gd name="connsiteY18-12584" fmla="*/ 3124198 h 6248398"/>
              <a:gd name="connsiteX19-12585" fmla="*/ 13049247 w 15811497"/>
              <a:gd name="connsiteY19-12586" fmla="*/ 5886448 h 6248398"/>
              <a:gd name="connsiteX20-12587" fmla="*/ 11732594 w 15811497"/>
              <a:gd name="connsiteY20-12588" fmla="*/ 5553059 h 6248398"/>
              <a:gd name="connsiteX21-12589" fmla="*/ 11528782 w 15811497"/>
              <a:gd name="connsiteY21-12590" fmla="*/ 5429240 h 6248398"/>
              <a:gd name="connsiteX22-12591" fmla="*/ 11499893 w 15811497"/>
              <a:gd name="connsiteY22-12592" fmla="*/ 5397454 h 6248398"/>
              <a:gd name="connsiteX23-12593" fmla="*/ 11410607 w 15811497"/>
              <a:gd name="connsiteY23-12594" fmla="*/ 5316305 h 6248398"/>
              <a:gd name="connsiteX24-12595" fmla="*/ 11369912 w 15811497"/>
              <a:gd name="connsiteY24-12596" fmla="*/ 5285874 h 6248398"/>
              <a:gd name="connsiteX25-12597" fmla="*/ 11355656 w 15811497"/>
              <a:gd name="connsiteY25-12598" fmla="*/ 5144675 h 6248398"/>
              <a:gd name="connsiteX26-12599" fmla="*/ 11369912 w 15811497"/>
              <a:gd name="connsiteY26-12600" fmla="*/ 5285874 h 6248398"/>
              <a:gd name="connsiteX27-12601" fmla="*/ 11313816 w 15811497"/>
              <a:gd name="connsiteY27-12602" fmla="*/ 5243926 h 6248398"/>
              <a:gd name="connsiteX28-12603" fmla="*/ 11210151 w 15811497"/>
              <a:gd name="connsiteY28-12604" fmla="*/ 5180948 h 6248398"/>
              <a:gd name="connsiteX29-12605" fmla="*/ 11209761 w 15811497"/>
              <a:gd name="connsiteY29-12606" fmla="*/ 5180760 h 6248398"/>
              <a:gd name="connsiteX30-12607" fmla="*/ 11096041 w 15811497"/>
              <a:gd name="connsiteY30-12608" fmla="*/ 5077404 h 6248398"/>
              <a:gd name="connsiteX31-12609" fmla="*/ 11063094 w 15811497"/>
              <a:gd name="connsiteY31-12610" fmla="*/ 5041153 h 6248398"/>
              <a:gd name="connsiteX32-12611" fmla="*/ 11063091 w 15811497"/>
              <a:gd name="connsiteY32-12612" fmla="*/ 5041152 h 6248398"/>
              <a:gd name="connsiteX33-12613" fmla="*/ 11096040 w 15811497"/>
              <a:gd name="connsiteY33-12614" fmla="*/ 5077404 h 6248398"/>
              <a:gd name="connsiteX34-12615" fmla="*/ 11209760 w 15811497"/>
              <a:gd name="connsiteY34-12616" fmla="*/ 5180760 h 6248398"/>
              <a:gd name="connsiteX35-12617" fmla="*/ 11100244 w 15811497"/>
              <a:gd name="connsiteY35-12618" fmla="*/ 5128004 h 6248398"/>
              <a:gd name="connsiteX36-12619" fmla="*/ 10610846 w 15811497"/>
              <a:gd name="connsiteY36-12620" fmla="*/ 5029199 h 6248398"/>
              <a:gd name="connsiteX37-12621" fmla="*/ 9640652 w 15811497"/>
              <a:gd name="connsiteY37-12622" fmla="*/ 5486739 h 6248398"/>
              <a:gd name="connsiteX38-12623" fmla="*/ 9628722 w 15811497"/>
              <a:gd name="connsiteY38-12624" fmla="*/ 5502693 h 6248398"/>
              <a:gd name="connsiteX39-12625" fmla="*/ 9568273 w 15811497"/>
              <a:gd name="connsiteY39-12626" fmla="*/ 5583530 h 6248398"/>
              <a:gd name="connsiteX40-12627" fmla="*/ 9535504 w 15811497"/>
              <a:gd name="connsiteY40-12628" fmla="*/ 5637470 h 6248398"/>
              <a:gd name="connsiteX41-12629" fmla="*/ 9535505 w 15811497"/>
              <a:gd name="connsiteY41-12630" fmla="*/ 5637470 h 6248398"/>
              <a:gd name="connsiteX42-12631" fmla="*/ 9568273 w 15811497"/>
              <a:gd name="connsiteY42-12632" fmla="*/ 5583531 h 6248398"/>
              <a:gd name="connsiteX43-12633" fmla="*/ 9628722 w 15811497"/>
              <a:gd name="connsiteY43-12634" fmla="*/ 5502694 h 6248398"/>
              <a:gd name="connsiteX44-12635" fmla="*/ 9563485 w 15811497"/>
              <a:gd name="connsiteY44-12636" fmla="*/ 5610078 h 6248398"/>
              <a:gd name="connsiteX45-12637" fmla="*/ 9542221 w 15811497"/>
              <a:gd name="connsiteY45-12638" fmla="*/ 5638514 h 6248398"/>
              <a:gd name="connsiteX46-12639" fmla="*/ 9504352 w 15811497"/>
              <a:gd name="connsiteY46-12640" fmla="*/ 5689156 h 6248398"/>
              <a:gd name="connsiteX47-12641" fmla="*/ 9480140 w 15811497"/>
              <a:gd name="connsiteY47-12642" fmla="*/ 5721533 h 6248398"/>
              <a:gd name="connsiteX48-12643" fmla="*/ 8362947 w 15811497"/>
              <a:gd name="connsiteY48-12644" fmla="*/ 6248398 h 6248398"/>
              <a:gd name="connsiteX49-12645" fmla="*/ 7028922 w 15811497"/>
              <a:gd name="connsiteY49-12646" fmla="*/ 5364147 h 6248398"/>
              <a:gd name="connsiteX50-12647" fmla="*/ 6990513 w 15811497"/>
              <a:gd name="connsiteY50-12648" fmla="*/ 5259205 h 6248398"/>
              <a:gd name="connsiteX51-12649" fmla="*/ 6990512 w 15811497"/>
              <a:gd name="connsiteY51-12650" fmla="*/ 5259199 h 6248398"/>
              <a:gd name="connsiteX52-12651" fmla="*/ 6983676 w 15811497"/>
              <a:gd name="connsiteY52-12652" fmla="*/ 5240519 h 6248398"/>
              <a:gd name="connsiteX53-12653" fmla="*/ 6983673 w 15811497"/>
              <a:gd name="connsiteY53-12654" fmla="*/ 5240519 h 6248398"/>
              <a:gd name="connsiteX54-12655" fmla="*/ 6980236 w 15811497"/>
              <a:gd name="connsiteY54-12656" fmla="*/ 5231130 h 6248398"/>
              <a:gd name="connsiteX55-12657" fmla="*/ 6978859 w 15811497"/>
              <a:gd name="connsiteY55-12658" fmla="*/ 5225774 h 6248398"/>
              <a:gd name="connsiteX56-12659" fmla="*/ 6984291 w 15811497"/>
              <a:gd name="connsiteY56-12660" fmla="*/ 5240614 h 6248398"/>
              <a:gd name="connsiteX57-12661" fmla="*/ 6984292 w 15811497"/>
              <a:gd name="connsiteY57-12662" fmla="*/ 5240614 h 6248398"/>
              <a:gd name="connsiteX58-12663" fmla="*/ 6978860 w 15811497"/>
              <a:gd name="connsiteY58-12664" fmla="*/ 5225773 h 6248398"/>
              <a:gd name="connsiteX59-12665" fmla="*/ 6944562 w 15811497"/>
              <a:gd name="connsiteY59-12666" fmla="*/ 5092380 h 6248398"/>
              <a:gd name="connsiteX60-12667" fmla="*/ 6924183 w 15811497"/>
              <a:gd name="connsiteY60-12668" fmla="*/ 4890225 h 6248398"/>
              <a:gd name="connsiteX61-12669" fmla="*/ 6924182 w 15811497"/>
              <a:gd name="connsiteY61-12670" fmla="*/ 4890225 h 6248398"/>
              <a:gd name="connsiteX62-12671" fmla="*/ 6944561 w 15811497"/>
              <a:gd name="connsiteY62-12672" fmla="*/ 5092380 h 6248398"/>
              <a:gd name="connsiteX63-12673" fmla="*/ 6978860 w 15811497"/>
              <a:gd name="connsiteY63-12674" fmla="*/ 5225773 h 6248398"/>
              <a:gd name="connsiteX64-12675" fmla="*/ 6948299 w 15811497"/>
              <a:gd name="connsiteY64-12676" fmla="*/ 5142273 h 6248398"/>
              <a:gd name="connsiteX65-12677" fmla="*/ 5829297 w 15811497"/>
              <a:gd name="connsiteY65-12678" fmla="*/ 4400549 h 6248398"/>
              <a:gd name="connsiteX66-12679" fmla="*/ 5056802 w 15811497"/>
              <a:gd name="connsiteY66-12680" fmla="*/ 4677867 h 6248398"/>
              <a:gd name="connsiteX67-12681" fmla="*/ 5022517 w 15811497"/>
              <a:gd name="connsiteY67-12682" fmla="*/ 4709027 h 6248398"/>
              <a:gd name="connsiteX68-12683" fmla="*/ 5022515 w 15811497"/>
              <a:gd name="connsiteY68-12684" fmla="*/ 4709029 h 6248398"/>
              <a:gd name="connsiteX69-12685" fmla="*/ 4778482 w 15811497"/>
              <a:gd name="connsiteY69-12686" fmla="*/ 5008058 h 6248398"/>
              <a:gd name="connsiteX70-12687" fmla="*/ 4778482 w 15811497"/>
              <a:gd name="connsiteY70-12688" fmla="*/ 5008057 h 6248398"/>
              <a:gd name="connsiteX71-12689" fmla="*/ 4715455 w 15811497"/>
              <a:gd name="connsiteY71-12690" fmla="*/ 5077404 h 6248398"/>
              <a:gd name="connsiteX72-12691" fmla="*/ 2762249 w 15811497"/>
              <a:gd name="connsiteY72-12692" fmla="*/ 5886448 h 6248398"/>
              <a:gd name="connsiteX73-12693" fmla="*/ 0 w 15811497"/>
              <a:gd name="connsiteY73-12694" fmla="*/ 3124198 h 6248398"/>
              <a:gd name="connsiteX74-12695" fmla="*/ 2762249 w 15811497"/>
              <a:gd name="connsiteY74-12696" fmla="*/ 361949 h 6248398"/>
              <a:gd name="connsiteX75-12697" fmla="*/ 4078902 w 15811497"/>
              <a:gd name="connsiteY75-12698" fmla="*/ 695338 h 6248398"/>
              <a:gd name="connsiteX76-12699" fmla="*/ 4261443 w 15811497"/>
              <a:gd name="connsiteY76-12700" fmla="*/ 806235 h 6248398"/>
              <a:gd name="connsiteX77-12701" fmla="*/ 4409044 w 15811497"/>
              <a:gd name="connsiteY77-12702" fmla="*/ 910268 h 6248398"/>
              <a:gd name="connsiteX78-12703" fmla="*/ 4612477 w 15811497"/>
              <a:gd name="connsiteY78-12704" fmla="*/ 1077402 h 6248398"/>
              <a:gd name="connsiteX79-12705" fmla="*/ 4612478 w 15811497"/>
              <a:gd name="connsiteY79-12706" fmla="*/ 1077403 h 6248398"/>
              <a:gd name="connsiteX80-12707" fmla="*/ 4715454 w 15811497"/>
              <a:gd name="connsiteY80-12708" fmla="*/ 1170993 h 6248398"/>
              <a:gd name="connsiteX81-12709" fmla="*/ 4701725 w 15811497"/>
              <a:gd name="connsiteY81-12710" fmla="*/ 1120394 h 6248398"/>
              <a:gd name="connsiteX82-12711" fmla="*/ 5191122 w 15811497"/>
              <a:gd name="connsiteY82-12712" fmla="*/ 1219199 h 6248398"/>
              <a:gd name="connsiteX83-12713" fmla="*/ 6161317 w 15811497"/>
              <a:gd name="connsiteY83-12714" fmla="*/ 761659 h 6248398"/>
              <a:gd name="connsiteX84-12715" fmla="*/ 6224019 w 15811497"/>
              <a:gd name="connsiteY84-12716" fmla="*/ 677808 h 6248398"/>
              <a:gd name="connsiteX85-12717" fmla="*/ 6175489 w 15811497"/>
              <a:gd name="connsiteY85-12718" fmla="*/ 757691 h 6248398"/>
              <a:gd name="connsiteX86-12719" fmla="*/ 6175489 w 15811497"/>
              <a:gd name="connsiteY86-12720" fmla="*/ 757692 h 6248398"/>
              <a:gd name="connsiteX87-12721" fmla="*/ 6224020 w 15811497"/>
              <a:gd name="connsiteY87-12722" fmla="*/ 677809 h 6248398"/>
              <a:gd name="connsiteX88-12723" fmla="*/ 6233696 w 15811497"/>
              <a:gd name="connsiteY88-12724" fmla="*/ 664869 h 6248398"/>
              <a:gd name="connsiteX89-12725" fmla="*/ 6252611 w 15811497"/>
              <a:gd name="connsiteY89-12726" fmla="*/ 633734 h 6248398"/>
              <a:gd name="connsiteX90-12727" fmla="*/ 6252610 w 15811497"/>
              <a:gd name="connsiteY90-12728" fmla="*/ 633734 h 6248398"/>
              <a:gd name="connsiteX91-12729" fmla="*/ 6233696 w 15811497"/>
              <a:gd name="connsiteY91-12730" fmla="*/ 664868 h 6248398"/>
              <a:gd name="connsiteX92-12731" fmla="*/ 6224019 w 15811497"/>
              <a:gd name="connsiteY92-12732" fmla="*/ 677808 h 6248398"/>
              <a:gd name="connsiteX93-12733" fmla="*/ 6248008 w 15811497"/>
              <a:gd name="connsiteY93-12734" fmla="*/ 638320 h 6248398"/>
              <a:gd name="connsiteX94-12735" fmla="*/ 6251291 w 15811497"/>
              <a:gd name="connsiteY94-12736" fmla="*/ 633930 h 6248398"/>
              <a:gd name="connsiteX95-12737" fmla="*/ 6251293 w 15811497"/>
              <a:gd name="connsiteY95-12738" fmla="*/ 633929 h 6248398"/>
              <a:gd name="connsiteX96-12739" fmla="*/ 6257683 w 15811497"/>
              <a:gd name="connsiteY96-12740" fmla="*/ 625384 h 6248398"/>
              <a:gd name="connsiteX97-12741" fmla="*/ 6257686 w 15811497"/>
              <a:gd name="connsiteY97-12742" fmla="*/ 625380 h 6248398"/>
              <a:gd name="connsiteX98-12743" fmla="*/ 6331355 w 15811497"/>
              <a:gd name="connsiteY98-12744" fmla="*/ 526865 h 6248398"/>
              <a:gd name="connsiteX99-12745" fmla="*/ 7448548 w 15811497"/>
              <a:gd name="connsiteY99-12746" fmla="*/ 0 h 6248398"/>
              <a:gd name="connsiteX0-12747" fmla="*/ 11209760 w 15811497"/>
              <a:gd name="connsiteY0-12748" fmla="*/ 5180760 h 6248398"/>
              <a:gd name="connsiteX1-12749" fmla="*/ 11210150 w 15811497"/>
              <a:gd name="connsiteY1-12750" fmla="*/ 5180948 h 6248398"/>
              <a:gd name="connsiteX2-12751" fmla="*/ 11313815 w 15811497"/>
              <a:gd name="connsiteY2-12752" fmla="*/ 5243926 h 6248398"/>
              <a:gd name="connsiteX3-12753" fmla="*/ 11369911 w 15811497"/>
              <a:gd name="connsiteY3-12754" fmla="*/ 5285874 h 6248398"/>
              <a:gd name="connsiteX4-12755" fmla="*/ 11410606 w 15811497"/>
              <a:gd name="connsiteY4-12756" fmla="*/ 5316305 h 6248398"/>
              <a:gd name="connsiteX5-12757" fmla="*/ 11499892 w 15811497"/>
              <a:gd name="connsiteY5-12758" fmla="*/ 5397454 h 6248398"/>
              <a:gd name="connsiteX6-12759" fmla="*/ 11528781 w 15811497"/>
              <a:gd name="connsiteY6-12760" fmla="*/ 5429240 h 6248398"/>
              <a:gd name="connsiteX7-12761" fmla="*/ 11504846 w 15811497"/>
              <a:gd name="connsiteY7-12762" fmla="*/ 5414699 h 6248398"/>
              <a:gd name="connsiteX8-12763" fmla="*/ 11371717 w 15811497"/>
              <a:gd name="connsiteY8-12764" fmla="*/ 5315148 h 6248398"/>
              <a:gd name="connsiteX9-12765" fmla="*/ 11292198 w 15811497"/>
              <a:gd name="connsiteY9-12766" fmla="*/ 5255685 h 6248398"/>
              <a:gd name="connsiteX10-12767" fmla="*/ 11209760 w 15811497"/>
              <a:gd name="connsiteY10-12768" fmla="*/ 5180760 h 6248398"/>
              <a:gd name="connsiteX11-12769" fmla="*/ 7448548 w 15811497"/>
              <a:gd name="connsiteY11-12770" fmla="*/ 0 h 6248398"/>
              <a:gd name="connsiteX12-12771" fmla="*/ 8721604 w 15811497"/>
              <a:gd name="connsiteY12-12772" fmla="*/ 757692 h 6248398"/>
              <a:gd name="connsiteX13-12773" fmla="*/ 8890522 w 15811497"/>
              <a:gd name="connsiteY13-12774" fmla="*/ 1193234 h 6248398"/>
              <a:gd name="connsiteX14-12775" fmla="*/ 9958384 w 15811497"/>
              <a:gd name="connsiteY14-12776" fmla="*/ 1828798 h 6248398"/>
              <a:gd name="connsiteX15-12777" fmla="*/ 10895504 w 15811497"/>
              <a:gd name="connsiteY15-12778" fmla="*/ 1386857 h 6248398"/>
              <a:gd name="connsiteX16-12779" fmla="*/ 11096041 w 15811497"/>
              <a:gd name="connsiteY16-12780" fmla="*/ 1170993 h 6248398"/>
              <a:gd name="connsiteX17-12781" fmla="*/ 13049247 w 15811497"/>
              <a:gd name="connsiteY17-12782" fmla="*/ 361949 h 6248398"/>
              <a:gd name="connsiteX18-12783" fmla="*/ 15811497 w 15811497"/>
              <a:gd name="connsiteY18-12784" fmla="*/ 3124198 h 6248398"/>
              <a:gd name="connsiteX19-12785" fmla="*/ 13049247 w 15811497"/>
              <a:gd name="connsiteY19-12786" fmla="*/ 5886448 h 6248398"/>
              <a:gd name="connsiteX20-12787" fmla="*/ 11732594 w 15811497"/>
              <a:gd name="connsiteY20-12788" fmla="*/ 5553059 h 6248398"/>
              <a:gd name="connsiteX21-12789" fmla="*/ 11528782 w 15811497"/>
              <a:gd name="connsiteY21-12790" fmla="*/ 5429240 h 6248398"/>
              <a:gd name="connsiteX22-12791" fmla="*/ 11499893 w 15811497"/>
              <a:gd name="connsiteY22-12792" fmla="*/ 5397454 h 6248398"/>
              <a:gd name="connsiteX23-12793" fmla="*/ 11410607 w 15811497"/>
              <a:gd name="connsiteY23-12794" fmla="*/ 5316305 h 6248398"/>
              <a:gd name="connsiteX24-12795" fmla="*/ 11369912 w 15811497"/>
              <a:gd name="connsiteY24-12796" fmla="*/ 5285874 h 6248398"/>
              <a:gd name="connsiteX25-12797" fmla="*/ 11355656 w 15811497"/>
              <a:gd name="connsiteY25-12798" fmla="*/ 5144675 h 6248398"/>
              <a:gd name="connsiteX26-12799" fmla="*/ 11369912 w 15811497"/>
              <a:gd name="connsiteY26-12800" fmla="*/ 5285874 h 6248398"/>
              <a:gd name="connsiteX27-12801" fmla="*/ 11313816 w 15811497"/>
              <a:gd name="connsiteY27-12802" fmla="*/ 5243926 h 6248398"/>
              <a:gd name="connsiteX28-12803" fmla="*/ 11210151 w 15811497"/>
              <a:gd name="connsiteY28-12804" fmla="*/ 5180948 h 6248398"/>
              <a:gd name="connsiteX29-12805" fmla="*/ 11209761 w 15811497"/>
              <a:gd name="connsiteY29-12806" fmla="*/ 5180760 h 6248398"/>
              <a:gd name="connsiteX30-12807" fmla="*/ 11096041 w 15811497"/>
              <a:gd name="connsiteY30-12808" fmla="*/ 5077404 h 6248398"/>
              <a:gd name="connsiteX31-12809" fmla="*/ 11063094 w 15811497"/>
              <a:gd name="connsiteY31-12810" fmla="*/ 5041153 h 6248398"/>
              <a:gd name="connsiteX32-12811" fmla="*/ 11063091 w 15811497"/>
              <a:gd name="connsiteY32-12812" fmla="*/ 5041152 h 6248398"/>
              <a:gd name="connsiteX33-12813" fmla="*/ 11096040 w 15811497"/>
              <a:gd name="connsiteY33-12814" fmla="*/ 5077404 h 6248398"/>
              <a:gd name="connsiteX34-12815" fmla="*/ 11209760 w 15811497"/>
              <a:gd name="connsiteY34-12816" fmla="*/ 5180760 h 6248398"/>
              <a:gd name="connsiteX35-12817" fmla="*/ 11100244 w 15811497"/>
              <a:gd name="connsiteY35-12818" fmla="*/ 5128004 h 6248398"/>
              <a:gd name="connsiteX36-12819" fmla="*/ 10610846 w 15811497"/>
              <a:gd name="connsiteY36-12820" fmla="*/ 5029199 h 6248398"/>
              <a:gd name="connsiteX37-12821" fmla="*/ 9640652 w 15811497"/>
              <a:gd name="connsiteY37-12822" fmla="*/ 5486739 h 6248398"/>
              <a:gd name="connsiteX38-12823" fmla="*/ 9628722 w 15811497"/>
              <a:gd name="connsiteY38-12824" fmla="*/ 5502693 h 6248398"/>
              <a:gd name="connsiteX39-12825" fmla="*/ 9568273 w 15811497"/>
              <a:gd name="connsiteY39-12826" fmla="*/ 5583530 h 6248398"/>
              <a:gd name="connsiteX40-12827" fmla="*/ 9535504 w 15811497"/>
              <a:gd name="connsiteY40-12828" fmla="*/ 5637470 h 6248398"/>
              <a:gd name="connsiteX41-12829" fmla="*/ 9535505 w 15811497"/>
              <a:gd name="connsiteY41-12830" fmla="*/ 5637470 h 6248398"/>
              <a:gd name="connsiteX42-12831" fmla="*/ 9568273 w 15811497"/>
              <a:gd name="connsiteY42-12832" fmla="*/ 5583531 h 6248398"/>
              <a:gd name="connsiteX43-12833" fmla="*/ 9628722 w 15811497"/>
              <a:gd name="connsiteY43-12834" fmla="*/ 5502694 h 6248398"/>
              <a:gd name="connsiteX44-12835" fmla="*/ 9563485 w 15811497"/>
              <a:gd name="connsiteY44-12836" fmla="*/ 5610078 h 6248398"/>
              <a:gd name="connsiteX45-12837" fmla="*/ 9542221 w 15811497"/>
              <a:gd name="connsiteY45-12838" fmla="*/ 5638514 h 6248398"/>
              <a:gd name="connsiteX46-12839" fmla="*/ 9504352 w 15811497"/>
              <a:gd name="connsiteY46-12840" fmla="*/ 5689156 h 6248398"/>
              <a:gd name="connsiteX47-12841" fmla="*/ 9480140 w 15811497"/>
              <a:gd name="connsiteY47-12842" fmla="*/ 5721533 h 6248398"/>
              <a:gd name="connsiteX48-12843" fmla="*/ 8362947 w 15811497"/>
              <a:gd name="connsiteY48-12844" fmla="*/ 6248398 h 6248398"/>
              <a:gd name="connsiteX49-12845" fmla="*/ 7028922 w 15811497"/>
              <a:gd name="connsiteY49-12846" fmla="*/ 5364147 h 6248398"/>
              <a:gd name="connsiteX50-12847" fmla="*/ 6990513 w 15811497"/>
              <a:gd name="connsiteY50-12848" fmla="*/ 5259205 h 6248398"/>
              <a:gd name="connsiteX51-12849" fmla="*/ 6990512 w 15811497"/>
              <a:gd name="connsiteY51-12850" fmla="*/ 5259199 h 6248398"/>
              <a:gd name="connsiteX52-12851" fmla="*/ 6983676 w 15811497"/>
              <a:gd name="connsiteY52-12852" fmla="*/ 5240519 h 6248398"/>
              <a:gd name="connsiteX53-12853" fmla="*/ 6983673 w 15811497"/>
              <a:gd name="connsiteY53-12854" fmla="*/ 5240519 h 6248398"/>
              <a:gd name="connsiteX54-12855" fmla="*/ 6980236 w 15811497"/>
              <a:gd name="connsiteY54-12856" fmla="*/ 5231130 h 6248398"/>
              <a:gd name="connsiteX55-12857" fmla="*/ 6978859 w 15811497"/>
              <a:gd name="connsiteY55-12858" fmla="*/ 5225774 h 6248398"/>
              <a:gd name="connsiteX56-12859" fmla="*/ 6984291 w 15811497"/>
              <a:gd name="connsiteY56-12860" fmla="*/ 5240614 h 6248398"/>
              <a:gd name="connsiteX57-12861" fmla="*/ 6984292 w 15811497"/>
              <a:gd name="connsiteY57-12862" fmla="*/ 5240614 h 6248398"/>
              <a:gd name="connsiteX58-12863" fmla="*/ 6978860 w 15811497"/>
              <a:gd name="connsiteY58-12864" fmla="*/ 5225773 h 6248398"/>
              <a:gd name="connsiteX59-12865" fmla="*/ 6944562 w 15811497"/>
              <a:gd name="connsiteY59-12866" fmla="*/ 5092380 h 6248398"/>
              <a:gd name="connsiteX60-12867" fmla="*/ 6924183 w 15811497"/>
              <a:gd name="connsiteY60-12868" fmla="*/ 4890225 h 6248398"/>
              <a:gd name="connsiteX61-12869" fmla="*/ 6924182 w 15811497"/>
              <a:gd name="connsiteY61-12870" fmla="*/ 4890225 h 6248398"/>
              <a:gd name="connsiteX62-12871" fmla="*/ 6944561 w 15811497"/>
              <a:gd name="connsiteY62-12872" fmla="*/ 5092380 h 6248398"/>
              <a:gd name="connsiteX63-12873" fmla="*/ 6978860 w 15811497"/>
              <a:gd name="connsiteY63-12874" fmla="*/ 5225773 h 6248398"/>
              <a:gd name="connsiteX64-12875" fmla="*/ 6948299 w 15811497"/>
              <a:gd name="connsiteY64-12876" fmla="*/ 5142273 h 6248398"/>
              <a:gd name="connsiteX65-12877" fmla="*/ 5829297 w 15811497"/>
              <a:gd name="connsiteY65-12878" fmla="*/ 4400549 h 6248398"/>
              <a:gd name="connsiteX66-12879" fmla="*/ 5056802 w 15811497"/>
              <a:gd name="connsiteY66-12880" fmla="*/ 4677867 h 6248398"/>
              <a:gd name="connsiteX67-12881" fmla="*/ 5022517 w 15811497"/>
              <a:gd name="connsiteY67-12882" fmla="*/ 4709027 h 6248398"/>
              <a:gd name="connsiteX68-12883" fmla="*/ 5022515 w 15811497"/>
              <a:gd name="connsiteY68-12884" fmla="*/ 4709029 h 6248398"/>
              <a:gd name="connsiteX69-12885" fmla="*/ 4778482 w 15811497"/>
              <a:gd name="connsiteY69-12886" fmla="*/ 5008058 h 6248398"/>
              <a:gd name="connsiteX70-12887" fmla="*/ 4715455 w 15811497"/>
              <a:gd name="connsiteY70-12888" fmla="*/ 5077404 h 6248398"/>
              <a:gd name="connsiteX71-12889" fmla="*/ 2762249 w 15811497"/>
              <a:gd name="connsiteY71-12890" fmla="*/ 5886448 h 6248398"/>
              <a:gd name="connsiteX72-12891" fmla="*/ 0 w 15811497"/>
              <a:gd name="connsiteY72-12892" fmla="*/ 3124198 h 6248398"/>
              <a:gd name="connsiteX73-12893" fmla="*/ 2762249 w 15811497"/>
              <a:gd name="connsiteY73-12894" fmla="*/ 361949 h 6248398"/>
              <a:gd name="connsiteX74-12895" fmla="*/ 4078902 w 15811497"/>
              <a:gd name="connsiteY74-12896" fmla="*/ 695338 h 6248398"/>
              <a:gd name="connsiteX75-12897" fmla="*/ 4261443 w 15811497"/>
              <a:gd name="connsiteY75-12898" fmla="*/ 806235 h 6248398"/>
              <a:gd name="connsiteX76-12899" fmla="*/ 4409044 w 15811497"/>
              <a:gd name="connsiteY76-12900" fmla="*/ 910268 h 6248398"/>
              <a:gd name="connsiteX77-12901" fmla="*/ 4612477 w 15811497"/>
              <a:gd name="connsiteY77-12902" fmla="*/ 1077402 h 6248398"/>
              <a:gd name="connsiteX78-12903" fmla="*/ 4612478 w 15811497"/>
              <a:gd name="connsiteY78-12904" fmla="*/ 1077403 h 6248398"/>
              <a:gd name="connsiteX79-12905" fmla="*/ 4715454 w 15811497"/>
              <a:gd name="connsiteY79-12906" fmla="*/ 1170993 h 6248398"/>
              <a:gd name="connsiteX80-12907" fmla="*/ 4701725 w 15811497"/>
              <a:gd name="connsiteY80-12908" fmla="*/ 1120394 h 6248398"/>
              <a:gd name="connsiteX81-12909" fmla="*/ 5191122 w 15811497"/>
              <a:gd name="connsiteY81-12910" fmla="*/ 1219199 h 6248398"/>
              <a:gd name="connsiteX82-12911" fmla="*/ 6161317 w 15811497"/>
              <a:gd name="connsiteY82-12912" fmla="*/ 761659 h 6248398"/>
              <a:gd name="connsiteX83-12913" fmla="*/ 6224019 w 15811497"/>
              <a:gd name="connsiteY83-12914" fmla="*/ 677808 h 6248398"/>
              <a:gd name="connsiteX84-12915" fmla="*/ 6175489 w 15811497"/>
              <a:gd name="connsiteY84-12916" fmla="*/ 757691 h 6248398"/>
              <a:gd name="connsiteX85-12917" fmla="*/ 6175489 w 15811497"/>
              <a:gd name="connsiteY85-12918" fmla="*/ 757692 h 6248398"/>
              <a:gd name="connsiteX86-12919" fmla="*/ 6224020 w 15811497"/>
              <a:gd name="connsiteY86-12920" fmla="*/ 677809 h 6248398"/>
              <a:gd name="connsiteX87-12921" fmla="*/ 6233696 w 15811497"/>
              <a:gd name="connsiteY87-12922" fmla="*/ 664869 h 6248398"/>
              <a:gd name="connsiteX88-12923" fmla="*/ 6252611 w 15811497"/>
              <a:gd name="connsiteY88-12924" fmla="*/ 633734 h 6248398"/>
              <a:gd name="connsiteX89-12925" fmla="*/ 6252610 w 15811497"/>
              <a:gd name="connsiteY89-12926" fmla="*/ 633734 h 6248398"/>
              <a:gd name="connsiteX90-12927" fmla="*/ 6233696 w 15811497"/>
              <a:gd name="connsiteY90-12928" fmla="*/ 664868 h 6248398"/>
              <a:gd name="connsiteX91-12929" fmla="*/ 6224019 w 15811497"/>
              <a:gd name="connsiteY91-12930" fmla="*/ 677808 h 6248398"/>
              <a:gd name="connsiteX92-12931" fmla="*/ 6248008 w 15811497"/>
              <a:gd name="connsiteY92-12932" fmla="*/ 638320 h 6248398"/>
              <a:gd name="connsiteX93-12933" fmla="*/ 6251291 w 15811497"/>
              <a:gd name="connsiteY93-12934" fmla="*/ 633930 h 6248398"/>
              <a:gd name="connsiteX94-12935" fmla="*/ 6251293 w 15811497"/>
              <a:gd name="connsiteY94-12936" fmla="*/ 633929 h 6248398"/>
              <a:gd name="connsiteX95-12937" fmla="*/ 6257683 w 15811497"/>
              <a:gd name="connsiteY95-12938" fmla="*/ 625384 h 6248398"/>
              <a:gd name="connsiteX96-12939" fmla="*/ 6257686 w 15811497"/>
              <a:gd name="connsiteY96-12940" fmla="*/ 625380 h 6248398"/>
              <a:gd name="connsiteX97-12941" fmla="*/ 6331355 w 15811497"/>
              <a:gd name="connsiteY97-12942" fmla="*/ 526865 h 6248398"/>
              <a:gd name="connsiteX98-12943" fmla="*/ 7448548 w 15811497"/>
              <a:gd name="connsiteY98-12944" fmla="*/ 0 h 6248398"/>
              <a:gd name="connsiteX0-12945" fmla="*/ 11209760 w 15811497"/>
              <a:gd name="connsiteY0-12946" fmla="*/ 5180760 h 6248398"/>
              <a:gd name="connsiteX1-12947" fmla="*/ 11210150 w 15811497"/>
              <a:gd name="connsiteY1-12948" fmla="*/ 5180948 h 6248398"/>
              <a:gd name="connsiteX2-12949" fmla="*/ 11313815 w 15811497"/>
              <a:gd name="connsiteY2-12950" fmla="*/ 5243926 h 6248398"/>
              <a:gd name="connsiteX3-12951" fmla="*/ 11369911 w 15811497"/>
              <a:gd name="connsiteY3-12952" fmla="*/ 5285874 h 6248398"/>
              <a:gd name="connsiteX4-12953" fmla="*/ 11410606 w 15811497"/>
              <a:gd name="connsiteY4-12954" fmla="*/ 5316305 h 6248398"/>
              <a:gd name="connsiteX5-12955" fmla="*/ 11499892 w 15811497"/>
              <a:gd name="connsiteY5-12956" fmla="*/ 5397454 h 6248398"/>
              <a:gd name="connsiteX6-12957" fmla="*/ 11528781 w 15811497"/>
              <a:gd name="connsiteY6-12958" fmla="*/ 5429240 h 6248398"/>
              <a:gd name="connsiteX7-12959" fmla="*/ 11504846 w 15811497"/>
              <a:gd name="connsiteY7-12960" fmla="*/ 5414699 h 6248398"/>
              <a:gd name="connsiteX8-12961" fmla="*/ 11371717 w 15811497"/>
              <a:gd name="connsiteY8-12962" fmla="*/ 5315148 h 6248398"/>
              <a:gd name="connsiteX9-12963" fmla="*/ 11292198 w 15811497"/>
              <a:gd name="connsiteY9-12964" fmla="*/ 5255685 h 6248398"/>
              <a:gd name="connsiteX10-12965" fmla="*/ 11209760 w 15811497"/>
              <a:gd name="connsiteY10-12966" fmla="*/ 5180760 h 6248398"/>
              <a:gd name="connsiteX11-12967" fmla="*/ 7448548 w 15811497"/>
              <a:gd name="connsiteY11-12968" fmla="*/ 0 h 6248398"/>
              <a:gd name="connsiteX12-12969" fmla="*/ 8721604 w 15811497"/>
              <a:gd name="connsiteY12-12970" fmla="*/ 757692 h 6248398"/>
              <a:gd name="connsiteX13-12971" fmla="*/ 8890522 w 15811497"/>
              <a:gd name="connsiteY13-12972" fmla="*/ 1193234 h 6248398"/>
              <a:gd name="connsiteX14-12973" fmla="*/ 9958384 w 15811497"/>
              <a:gd name="connsiteY14-12974" fmla="*/ 1828798 h 6248398"/>
              <a:gd name="connsiteX15-12975" fmla="*/ 10895504 w 15811497"/>
              <a:gd name="connsiteY15-12976" fmla="*/ 1386857 h 6248398"/>
              <a:gd name="connsiteX16-12977" fmla="*/ 11096041 w 15811497"/>
              <a:gd name="connsiteY16-12978" fmla="*/ 1170993 h 6248398"/>
              <a:gd name="connsiteX17-12979" fmla="*/ 13049247 w 15811497"/>
              <a:gd name="connsiteY17-12980" fmla="*/ 361949 h 6248398"/>
              <a:gd name="connsiteX18-12981" fmla="*/ 15811497 w 15811497"/>
              <a:gd name="connsiteY18-12982" fmla="*/ 3124198 h 6248398"/>
              <a:gd name="connsiteX19-12983" fmla="*/ 13049247 w 15811497"/>
              <a:gd name="connsiteY19-12984" fmla="*/ 5886448 h 6248398"/>
              <a:gd name="connsiteX20-12985" fmla="*/ 11732594 w 15811497"/>
              <a:gd name="connsiteY20-12986" fmla="*/ 5553059 h 6248398"/>
              <a:gd name="connsiteX21-12987" fmla="*/ 11528782 w 15811497"/>
              <a:gd name="connsiteY21-12988" fmla="*/ 5429240 h 6248398"/>
              <a:gd name="connsiteX22-12989" fmla="*/ 11499893 w 15811497"/>
              <a:gd name="connsiteY22-12990" fmla="*/ 5397454 h 6248398"/>
              <a:gd name="connsiteX23-12991" fmla="*/ 11410607 w 15811497"/>
              <a:gd name="connsiteY23-12992" fmla="*/ 5316305 h 6248398"/>
              <a:gd name="connsiteX24-12993" fmla="*/ 11369912 w 15811497"/>
              <a:gd name="connsiteY24-12994" fmla="*/ 5285874 h 6248398"/>
              <a:gd name="connsiteX25-12995" fmla="*/ 11355656 w 15811497"/>
              <a:gd name="connsiteY25-12996" fmla="*/ 5144675 h 6248398"/>
              <a:gd name="connsiteX26-12997" fmla="*/ 11369912 w 15811497"/>
              <a:gd name="connsiteY26-12998" fmla="*/ 5285874 h 6248398"/>
              <a:gd name="connsiteX27-12999" fmla="*/ 11313816 w 15811497"/>
              <a:gd name="connsiteY27-13000" fmla="*/ 5243926 h 6248398"/>
              <a:gd name="connsiteX28-13001" fmla="*/ 11210151 w 15811497"/>
              <a:gd name="connsiteY28-13002" fmla="*/ 5180948 h 6248398"/>
              <a:gd name="connsiteX29-13003" fmla="*/ 11209761 w 15811497"/>
              <a:gd name="connsiteY29-13004" fmla="*/ 5180760 h 6248398"/>
              <a:gd name="connsiteX30-13005" fmla="*/ 11096041 w 15811497"/>
              <a:gd name="connsiteY30-13006" fmla="*/ 5077404 h 6248398"/>
              <a:gd name="connsiteX31-13007" fmla="*/ 11063094 w 15811497"/>
              <a:gd name="connsiteY31-13008" fmla="*/ 5041153 h 6248398"/>
              <a:gd name="connsiteX32-13009" fmla="*/ 11063091 w 15811497"/>
              <a:gd name="connsiteY32-13010" fmla="*/ 5041152 h 6248398"/>
              <a:gd name="connsiteX33-13011" fmla="*/ 11096040 w 15811497"/>
              <a:gd name="connsiteY33-13012" fmla="*/ 5077404 h 6248398"/>
              <a:gd name="connsiteX34-13013" fmla="*/ 11209760 w 15811497"/>
              <a:gd name="connsiteY34-13014" fmla="*/ 5180760 h 6248398"/>
              <a:gd name="connsiteX35-13015" fmla="*/ 11100244 w 15811497"/>
              <a:gd name="connsiteY35-13016" fmla="*/ 5128004 h 6248398"/>
              <a:gd name="connsiteX36-13017" fmla="*/ 10610846 w 15811497"/>
              <a:gd name="connsiteY36-13018" fmla="*/ 5029199 h 6248398"/>
              <a:gd name="connsiteX37-13019" fmla="*/ 9640652 w 15811497"/>
              <a:gd name="connsiteY37-13020" fmla="*/ 5486739 h 6248398"/>
              <a:gd name="connsiteX38-13021" fmla="*/ 9628722 w 15811497"/>
              <a:gd name="connsiteY38-13022" fmla="*/ 5502693 h 6248398"/>
              <a:gd name="connsiteX39-13023" fmla="*/ 9568273 w 15811497"/>
              <a:gd name="connsiteY39-13024" fmla="*/ 5583530 h 6248398"/>
              <a:gd name="connsiteX40-13025" fmla="*/ 9535504 w 15811497"/>
              <a:gd name="connsiteY40-13026" fmla="*/ 5637470 h 6248398"/>
              <a:gd name="connsiteX41-13027" fmla="*/ 9535505 w 15811497"/>
              <a:gd name="connsiteY41-13028" fmla="*/ 5637470 h 6248398"/>
              <a:gd name="connsiteX42-13029" fmla="*/ 9568273 w 15811497"/>
              <a:gd name="connsiteY42-13030" fmla="*/ 5583531 h 6248398"/>
              <a:gd name="connsiteX43-13031" fmla="*/ 9628722 w 15811497"/>
              <a:gd name="connsiteY43-13032" fmla="*/ 5502694 h 6248398"/>
              <a:gd name="connsiteX44-13033" fmla="*/ 9563485 w 15811497"/>
              <a:gd name="connsiteY44-13034" fmla="*/ 5610078 h 6248398"/>
              <a:gd name="connsiteX45-13035" fmla="*/ 9542221 w 15811497"/>
              <a:gd name="connsiteY45-13036" fmla="*/ 5638514 h 6248398"/>
              <a:gd name="connsiteX46-13037" fmla="*/ 9504352 w 15811497"/>
              <a:gd name="connsiteY46-13038" fmla="*/ 5689156 h 6248398"/>
              <a:gd name="connsiteX47-13039" fmla="*/ 9480140 w 15811497"/>
              <a:gd name="connsiteY47-13040" fmla="*/ 5721533 h 6248398"/>
              <a:gd name="connsiteX48-13041" fmla="*/ 8362947 w 15811497"/>
              <a:gd name="connsiteY48-13042" fmla="*/ 6248398 h 6248398"/>
              <a:gd name="connsiteX49-13043" fmla="*/ 7028922 w 15811497"/>
              <a:gd name="connsiteY49-13044" fmla="*/ 5364147 h 6248398"/>
              <a:gd name="connsiteX50-13045" fmla="*/ 6990513 w 15811497"/>
              <a:gd name="connsiteY50-13046" fmla="*/ 5259205 h 6248398"/>
              <a:gd name="connsiteX51-13047" fmla="*/ 6990512 w 15811497"/>
              <a:gd name="connsiteY51-13048" fmla="*/ 5259199 h 6248398"/>
              <a:gd name="connsiteX52-13049" fmla="*/ 6983676 w 15811497"/>
              <a:gd name="connsiteY52-13050" fmla="*/ 5240519 h 6248398"/>
              <a:gd name="connsiteX53-13051" fmla="*/ 6983673 w 15811497"/>
              <a:gd name="connsiteY53-13052" fmla="*/ 5240519 h 6248398"/>
              <a:gd name="connsiteX54-13053" fmla="*/ 6980236 w 15811497"/>
              <a:gd name="connsiteY54-13054" fmla="*/ 5231130 h 6248398"/>
              <a:gd name="connsiteX55-13055" fmla="*/ 6978859 w 15811497"/>
              <a:gd name="connsiteY55-13056" fmla="*/ 5225774 h 6248398"/>
              <a:gd name="connsiteX56-13057" fmla="*/ 6984291 w 15811497"/>
              <a:gd name="connsiteY56-13058" fmla="*/ 5240614 h 6248398"/>
              <a:gd name="connsiteX57-13059" fmla="*/ 6984292 w 15811497"/>
              <a:gd name="connsiteY57-13060" fmla="*/ 5240614 h 6248398"/>
              <a:gd name="connsiteX58-13061" fmla="*/ 6978860 w 15811497"/>
              <a:gd name="connsiteY58-13062" fmla="*/ 5225773 h 6248398"/>
              <a:gd name="connsiteX59-13063" fmla="*/ 6944562 w 15811497"/>
              <a:gd name="connsiteY59-13064" fmla="*/ 5092380 h 6248398"/>
              <a:gd name="connsiteX60-13065" fmla="*/ 6924183 w 15811497"/>
              <a:gd name="connsiteY60-13066" fmla="*/ 4890225 h 6248398"/>
              <a:gd name="connsiteX61-13067" fmla="*/ 6944561 w 15811497"/>
              <a:gd name="connsiteY61-13068" fmla="*/ 5092380 h 6248398"/>
              <a:gd name="connsiteX62-13069" fmla="*/ 6978860 w 15811497"/>
              <a:gd name="connsiteY62-13070" fmla="*/ 5225773 h 6248398"/>
              <a:gd name="connsiteX63-13071" fmla="*/ 6948299 w 15811497"/>
              <a:gd name="connsiteY63-13072" fmla="*/ 5142273 h 6248398"/>
              <a:gd name="connsiteX64-13073" fmla="*/ 5829297 w 15811497"/>
              <a:gd name="connsiteY64-13074" fmla="*/ 4400549 h 6248398"/>
              <a:gd name="connsiteX65-13075" fmla="*/ 5056802 w 15811497"/>
              <a:gd name="connsiteY65-13076" fmla="*/ 4677867 h 6248398"/>
              <a:gd name="connsiteX66-13077" fmla="*/ 5022517 w 15811497"/>
              <a:gd name="connsiteY66-13078" fmla="*/ 4709027 h 6248398"/>
              <a:gd name="connsiteX67-13079" fmla="*/ 5022515 w 15811497"/>
              <a:gd name="connsiteY67-13080" fmla="*/ 4709029 h 6248398"/>
              <a:gd name="connsiteX68-13081" fmla="*/ 4778482 w 15811497"/>
              <a:gd name="connsiteY68-13082" fmla="*/ 5008058 h 6248398"/>
              <a:gd name="connsiteX69-13083" fmla="*/ 4715455 w 15811497"/>
              <a:gd name="connsiteY69-13084" fmla="*/ 5077404 h 6248398"/>
              <a:gd name="connsiteX70-13085" fmla="*/ 2762249 w 15811497"/>
              <a:gd name="connsiteY70-13086" fmla="*/ 5886448 h 6248398"/>
              <a:gd name="connsiteX71-13087" fmla="*/ 0 w 15811497"/>
              <a:gd name="connsiteY71-13088" fmla="*/ 3124198 h 6248398"/>
              <a:gd name="connsiteX72-13089" fmla="*/ 2762249 w 15811497"/>
              <a:gd name="connsiteY72-13090" fmla="*/ 361949 h 6248398"/>
              <a:gd name="connsiteX73-13091" fmla="*/ 4078902 w 15811497"/>
              <a:gd name="connsiteY73-13092" fmla="*/ 695338 h 6248398"/>
              <a:gd name="connsiteX74-13093" fmla="*/ 4261443 w 15811497"/>
              <a:gd name="connsiteY74-13094" fmla="*/ 806235 h 6248398"/>
              <a:gd name="connsiteX75-13095" fmla="*/ 4409044 w 15811497"/>
              <a:gd name="connsiteY75-13096" fmla="*/ 910268 h 6248398"/>
              <a:gd name="connsiteX76-13097" fmla="*/ 4612477 w 15811497"/>
              <a:gd name="connsiteY76-13098" fmla="*/ 1077402 h 6248398"/>
              <a:gd name="connsiteX77-13099" fmla="*/ 4612478 w 15811497"/>
              <a:gd name="connsiteY77-13100" fmla="*/ 1077403 h 6248398"/>
              <a:gd name="connsiteX78-13101" fmla="*/ 4715454 w 15811497"/>
              <a:gd name="connsiteY78-13102" fmla="*/ 1170993 h 6248398"/>
              <a:gd name="connsiteX79-13103" fmla="*/ 4701725 w 15811497"/>
              <a:gd name="connsiteY79-13104" fmla="*/ 1120394 h 6248398"/>
              <a:gd name="connsiteX80-13105" fmla="*/ 5191122 w 15811497"/>
              <a:gd name="connsiteY80-13106" fmla="*/ 1219199 h 6248398"/>
              <a:gd name="connsiteX81-13107" fmla="*/ 6161317 w 15811497"/>
              <a:gd name="connsiteY81-13108" fmla="*/ 761659 h 6248398"/>
              <a:gd name="connsiteX82-13109" fmla="*/ 6224019 w 15811497"/>
              <a:gd name="connsiteY82-13110" fmla="*/ 677808 h 6248398"/>
              <a:gd name="connsiteX83-13111" fmla="*/ 6175489 w 15811497"/>
              <a:gd name="connsiteY83-13112" fmla="*/ 757691 h 6248398"/>
              <a:gd name="connsiteX84-13113" fmla="*/ 6175489 w 15811497"/>
              <a:gd name="connsiteY84-13114" fmla="*/ 757692 h 6248398"/>
              <a:gd name="connsiteX85-13115" fmla="*/ 6224020 w 15811497"/>
              <a:gd name="connsiteY85-13116" fmla="*/ 677809 h 6248398"/>
              <a:gd name="connsiteX86-13117" fmla="*/ 6233696 w 15811497"/>
              <a:gd name="connsiteY86-13118" fmla="*/ 664869 h 6248398"/>
              <a:gd name="connsiteX87-13119" fmla="*/ 6252611 w 15811497"/>
              <a:gd name="connsiteY87-13120" fmla="*/ 633734 h 6248398"/>
              <a:gd name="connsiteX88-13121" fmla="*/ 6252610 w 15811497"/>
              <a:gd name="connsiteY88-13122" fmla="*/ 633734 h 6248398"/>
              <a:gd name="connsiteX89-13123" fmla="*/ 6233696 w 15811497"/>
              <a:gd name="connsiteY89-13124" fmla="*/ 664868 h 6248398"/>
              <a:gd name="connsiteX90-13125" fmla="*/ 6224019 w 15811497"/>
              <a:gd name="connsiteY90-13126" fmla="*/ 677808 h 6248398"/>
              <a:gd name="connsiteX91-13127" fmla="*/ 6248008 w 15811497"/>
              <a:gd name="connsiteY91-13128" fmla="*/ 638320 h 6248398"/>
              <a:gd name="connsiteX92-13129" fmla="*/ 6251291 w 15811497"/>
              <a:gd name="connsiteY92-13130" fmla="*/ 633930 h 6248398"/>
              <a:gd name="connsiteX93-13131" fmla="*/ 6251293 w 15811497"/>
              <a:gd name="connsiteY93-13132" fmla="*/ 633929 h 6248398"/>
              <a:gd name="connsiteX94-13133" fmla="*/ 6257683 w 15811497"/>
              <a:gd name="connsiteY94-13134" fmla="*/ 625384 h 6248398"/>
              <a:gd name="connsiteX95-13135" fmla="*/ 6257686 w 15811497"/>
              <a:gd name="connsiteY95-13136" fmla="*/ 625380 h 6248398"/>
              <a:gd name="connsiteX96-13137" fmla="*/ 6331355 w 15811497"/>
              <a:gd name="connsiteY96-13138" fmla="*/ 526865 h 6248398"/>
              <a:gd name="connsiteX97-13139" fmla="*/ 7448548 w 15811497"/>
              <a:gd name="connsiteY97-13140" fmla="*/ 0 h 6248398"/>
              <a:gd name="connsiteX0-13141" fmla="*/ 11209760 w 15811497"/>
              <a:gd name="connsiteY0-13142" fmla="*/ 5180760 h 6248398"/>
              <a:gd name="connsiteX1-13143" fmla="*/ 11210150 w 15811497"/>
              <a:gd name="connsiteY1-13144" fmla="*/ 5180948 h 6248398"/>
              <a:gd name="connsiteX2-13145" fmla="*/ 11313815 w 15811497"/>
              <a:gd name="connsiteY2-13146" fmla="*/ 5243926 h 6248398"/>
              <a:gd name="connsiteX3-13147" fmla="*/ 11369911 w 15811497"/>
              <a:gd name="connsiteY3-13148" fmla="*/ 5285874 h 6248398"/>
              <a:gd name="connsiteX4-13149" fmla="*/ 11410606 w 15811497"/>
              <a:gd name="connsiteY4-13150" fmla="*/ 5316305 h 6248398"/>
              <a:gd name="connsiteX5-13151" fmla="*/ 11499892 w 15811497"/>
              <a:gd name="connsiteY5-13152" fmla="*/ 5397454 h 6248398"/>
              <a:gd name="connsiteX6-13153" fmla="*/ 11528781 w 15811497"/>
              <a:gd name="connsiteY6-13154" fmla="*/ 5429240 h 6248398"/>
              <a:gd name="connsiteX7-13155" fmla="*/ 11504846 w 15811497"/>
              <a:gd name="connsiteY7-13156" fmla="*/ 5414699 h 6248398"/>
              <a:gd name="connsiteX8-13157" fmla="*/ 11371717 w 15811497"/>
              <a:gd name="connsiteY8-13158" fmla="*/ 5315148 h 6248398"/>
              <a:gd name="connsiteX9-13159" fmla="*/ 11292198 w 15811497"/>
              <a:gd name="connsiteY9-13160" fmla="*/ 5255685 h 6248398"/>
              <a:gd name="connsiteX10-13161" fmla="*/ 11209760 w 15811497"/>
              <a:gd name="connsiteY10-13162" fmla="*/ 5180760 h 6248398"/>
              <a:gd name="connsiteX11-13163" fmla="*/ 7448548 w 15811497"/>
              <a:gd name="connsiteY11-13164" fmla="*/ 0 h 6248398"/>
              <a:gd name="connsiteX12-13165" fmla="*/ 8721604 w 15811497"/>
              <a:gd name="connsiteY12-13166" fmla="*/ 757692 h 6248398"/>
              <a:gd name="connsiteX13-13167" fmla="*/ 8890522 w 15811497"/>
              <a:gd name="connsiteY13-13168" fmla="*/ 1193234 h 6248398"/>
              <a:gd name="connsiteX14-13169" fmla="*/ 9958384 w 15811497"/>
              <a:gd name="connsiteY14-13170" fmla="*/ 1828798 h 6248398"/>
              <a:gd name="connsiteX15-13171" fmla="*/ 10895504 w 15811497"/>
              <a:gd name="connsiteY15-13172" fmla="*/ 1386857 h 6248398"/>
              <a:gd name="connsiteX16-13173" fmla="*/ 11096041 w 15811497"/>
              <a:gd name="connsiteY16-13174" fmla="*/ 1170993 h 6248398"/>
              <a:gd name="connsiteX17-13175" fmla="*/ 13049247 w 15811497"/>
              <a:gd name="connsiteY17-13176" fmla="*/ 361949 h 6248398"/>
              <a:gd name="connsiteX18-13177" fmla="*/ 15811497 w 15811497"/>
              <a:gd name="connsiteY18-13178" fmla="*/ 3124198 h 6248398"/>
              <a:gd name="connsiteX19-13179" fmla="*/ 13049247 w 15811497"/>
              <a:gd name="connsiteY19-13180" fmla="*/ 5886448 h 6248398"/>
              <a:gd name="connsiteX20-13181" fmla="*/ 11732594 w 15811497"/>
              <a:gd name="connsiteY20-13182" fmla="*/ 5553059 h 6248398"/>
              <a:gd name="connsiteX21-13183" fmla="*/ 11528782 w 15811497"/>
              <a:gd name="connsiteY21-13184" fmla="*/ 5429240 h 6248398"/>
              <a:gd name="connsiteX22-13185" fmla="*/ 11499893 w 15811497"/>
              <a:gd name="connsiteY22-13186" fmla="*/ 5397454 h 6248398"/>
              <a:gd name="connsiteX23-13187" fmla="*/ 11410607 w 15811497"/>
              <a:gd name="connsiteY23-13188" fmla="*/ 5316305 h 6248398"/>
              <a:gd name="connsiteX24-13189" fmla="*/ 11369912 w 15811497"/>
              <a:gd name="connsiteY24-13190" fmla="*/ 5285874 h 6248398"/>
              <a:gd name="connsiteX25-13191" fmla="*/ 11355656 w 15811497"/>
              <a:gd name="connsiteY25-13192" fmla="*/ 5144675 h 6248398"/>
              <a:gd name="connsiteX26-13193" fmla="*/ 11369912 w 15811497"/>
              <a:gd name="connsiteY26-13194" fmla="*/ 5285874 h 6248398"/>
              <a:gd name="connsiteX27-13195" fmla="*/ 11313816 w 15811497"/>
              <a:gd name="connsiteY27-13196" fmla="*/ 5243926 h 6248398"/>
              <a:gd name="connsiteX28-13197" fmla="*/ 11210151 w 15811497"/>
              <a:gd name="connsiteY28-13198" fmla="*/ 5180948 h 6248398"/>
              <a:gd name="connsiteX29-13199" fmla="*/ 11209761 w 15811497"/>
              <a:gd name="connsiteY29-13200" fmla="*/ 5180760 h 6248398"/>
              <a:gd name="connsiteX30-13201" fmla="*/ 11096041 w 15811497"/>
              <a:gd name="connsiteY30-13202" fmla="*/ 5077404 h 6248398"/>
              <a:gd name="connsiteX31-13203" fmla="*/ 11063094 w 15811497"/>
              <a:gd name="connsiteY31-13204" fmla="*/ 5041153 h 6248398"/>
              <a:gd name="connsiteX32-13205" fmla="*/ 11063091 w 15811497"/>
              <a:gd name="connsiteY32-13206" fmla="*/ 5041152 h 6248398"/>
              <a:gd name="connsiteX33-13207" fmla="*/ 11096040 w 15811497"/>
              <a:gd name="connsiteY33-13208" fmla="*/ 5077404 h 6248398"/>
              <a:gd name="connsiteX34-13209" fmla="*/ 11209760 w 15811497"/>
              <a:gd name="connsiteY34-13210" fmla="*/ 5180760 h 6248398"/>
              <a:gd name="connsiteX35-13211" fmla="*/ 11100244 w 15811497"/>
              <a:gd name="connsiteY35-13212" fmla="*/ 5128004 h 6248398"/>
              <a:gd name="connsiteX36-13213" fmla="*/ 10610846 w 15811497"/>
              <a:gd name="connsiteY36-13214" fmla="*/ 5029199 h 6248398"/>
              <a:gd name="connsiteX37-13215" fmla="*/ 9640652 w 15811497"/>
              <a:gd name="connsiteY37-13216" fmla="*/ 5486739 h 6248398"/>
              <a:gd name="connsiteX38-13217" fmla="*/ 9628722 w 15811497"/>
              <a:gd name="connsiteY38-13218" fmla="*/ 5502693 h 6248398"/>
              <a:gd name="connsiteX39-13219" fmla="*/ 9568273 w 15811497"/>
              <a:gd name="connsiteY39-13220" fmla="*/ 5583530 h 6248398"/>
              <a:gd name="connsiteX40-13221" fmla="*/ 9535504 w 15811497"/>
              <a:gd name="connsiteY40-13222" fmla="*/ 5637470 h 6248398"/>
              <a:gd name="connsiteX41-13223" fmla="*/ 9535505 w 15811497"/>
              <a:gd name="connsiteY41-13224" fmla="*/ 5637470 h 6248398"/>
              <a:gd name="connsiteX42-13225" fmla="*/ 9568273 w 15811497"/>
              <a:gd name="connsiteY42-13226" fmla="*/ 5583531 h 6248398"/>
              <a:gd name="connsiteX43-13227" fmla="*/ 9628722 w 15811497"/>
              <a:gd name="connsiteY43-13228" fmla="*/ 5502694 h 6248398"/>
              <a:gd name="connsiteX44-13229" fmla="*/ 9563485 w 15811497"/>
              <a:gd name="connsiteY44-13230" fmla="*/ 5610078 h 6248398"/>
              <a:gd name="connsiteX45-13231" fmla="*/ 9542221 w 15811497"/>
              <a:gd name="connsiteY45-13232" fmla="*/ 5638514 h 6248398"/>
              <a:gd name="connsiteX46-13233" fmla="*/ 9504352 w 15811497"/>
              <a:gd name="connsiteY46-13234" fmla="*/ 5689156 h 6248398"/>
              <a:gd name="connsiteX47-13235" fmla="*/ 9480140 w 15811497"/>
              <a:gd name="connsiteY47-13236" fmla="*/ 5721533 h 6248398"/>
              <a:gd name="connsiteX48-13237" fmla="*/ 8362947 w 15811497"/>
              <a:gd name="connsiteY48-13238" fmla="*/ 6248398 h 6248398"/>
              <a:gd name="connsiteX49-13239" fmla="*/ 7028922 w 15811497"/>
              <a:gd name="connsiteY49-13240" fmla="*/ 5364147 h 6248398"/>
              <a:gd name="connsiteX50-13241" fmla="*/ 6990513 w 15811497"/>
              <a:gd name="connsiteY50-13242" fmla="*/ 5259205 h 6248398"/>
              <a:gd name="connsiteX51-13243" fmla="*/ 6990512 w 15811497"/>
              <a:gd name="connsiteY51-13244" fmla="*/ 5259199 h 6248398"/>
              <a:gd name="connsiteX52-13245" fmla="*/ 6983676 w 15811497"/>
              <a:gd name="connsiteY52-13246" fmla="*/ 5240519 h 6248398"/>
              <a:gd name="connsiteX53-13247" fmla="*/ 6983673 w 15811497"/>
              <a:gd name="connsiteY53-13248" fmla="*/ 5240519 h 6248398"/>
              <a:gd name="connsiteX54-13249" fmla="*/ 6980236 w 15811497"/>
              <a:gd name="connsiteY54-13250" fmla="*/ 5231130 h 6248398"/>
              <a:gd name="connsiteX55-13251" fmla="*/ 6978859 w 15811497"/>
              <a:gd name="connsiteY55-13252" fmla="*/ 5225774 h 6248398"/>
              <a:gd name="connsiteX56-13253" fmla="*/ 6984291 w 15811497"/>
              <a:gd name="connsiteY56-13254" fmla="*/ 5240614 h 6248398"/>
              <a:gd name="connsiteX57-13255" fmla="*/ 6984292 w 15811497"/>
              <a:gd name="connsiteY57-13256" fmla="*/ 5240614 h 6248398"/>
              <a:gd name="connsiteX58-13257" fmla="*/ 6978860 w 15811497"/>
              <a:gd name="connsiteY58-13258" fmla="*/ 5225773 h 6248398"/>
              <a:gd name="connsiteX59-13259" fmla="*/ 6944562 w 15811497"/>
              <a:gd name="connsiteY59-13260" fmla="*/ 5092380 h 6248398"/>
              <a:gd name="connsiteX60-13261" fmla="*/ 6944561 w 15811497"/>
              <a:gd name="connsiteY60-13262" fmla="*/ 5092380 h 6248398"/>
              <a:gd name="connsiteX61-13263" fmla="*/ 6978860 w 15811497"/>
              <a:gd name="connsiteY61-13264" fmla="*/ 5225773 h 6248398"/>
              <a:gd name="connsiteX62-13265" fmla="*/ 6948299 w 15811497"/>
              <a:gd name="connsiteY62-13266" fmla="*/ 5142273 h 6248398"/>
              <a:gd name="connsiteX63-13267" fmla="*/ 5829297 w 15811497"/>
              <a:gd name="connsiteY63-13268" fmla="*/ 4400549 h 6248398"/>
              <a:gd name="connsiteX64-13269" fmla="*/ 5056802 w 15811497"/>
              <a:gd name="connsiteY64-13270" fmla="*/ 4677867 h 6248398"/>
              <a:gd name="connsiteX65-13271" fmla="*/ 5022517 w 15811497"/>
              <a:gd name="connsiteY65-13272" fmla="*/ 4709027 h 6248398"/>
              <a:gd name="connsiteX66-13273" fmla="*/ 5022515 w 15811497"/>
              <a:gd name="connsiteY66-13274" fmla="*/ 4709029 h 6248398"/>
              <a:gd name="connsiteX67-13275" fmla="*/ 4778482 w 15811497"/>
              <a:gd name="connsiteY67-13276" fmla="*/ 5008058 h 6248398"/>
              <a:gd name="connsiteX68-13277" fmla="*/ 4715455 w 15811497"/>
              <a:gd name="connsiteY68-13278" fmla="*/ 5077404 h 6248398"/>
              <a:gd name="connsiteX69-13279" fmla="*/ 2762249 w 15811497"/>
              <a:gd name="connsiteY69-13280" fmla="*/ 5886448 h 6248398"/>
              <a:gd name="connsiteX70-13281" fmla="*/ 0 w 15811497"/>
              <a:gd name="connsiteY70-13282" fmla="*/ 3124198 h 6248398"/>
              <a:gd name="connsiteX71-13283" fmla="*/ 2762249 w 15811497"/>
              <a:gd name="connsiteY71-13284" fmla="*/ 361949 h 6248398"/>
              <a:gd name="connsiteX72-13285" fmla="*/ 4078902 w 15811497"/>
              <a:gd name="connsiteY72-13286" fmla="*/ 695338 h 6248398"/>
              <a:gd name="connsiteX73-13287" fmla="*/ 4261443 w 15811497"/>
              <a:gd name="connsiteY73-13288" fmla="*/ 806235 h 6248398"/>
              <a:gd name="connsiteX74-13289" fmla="*/ 4409044 w 15811497"/>
              <a:gd name="connsiteY74-13290" fmla="*/ 910268 h 6248398"/>
              <a:gd name="connsiteX75-13291" fmla="*/ 4612477 w 15811497"/>
              <a:gd name="connsiteY75-13292" fmla="*/ 1077402 h 6248398"/>
              <a:gd name="connsiteX76-13293" fmla="*/ 4612478 w 15811497"/>
              <a:gd name="connsiteY76-13294" fmla="*/ 1077403 h 6248398"/>
              <a:gd name="connsiteX77-13295" fmla="*/ 4715454 w 15811497"/>
              <a:gd name="connsiteY77-13296" fmla="*/ 1170993 h 6248398"/>
              <a:gd name="connsiteX78-13297" fmla="*/ 4701725 w 15811497"/>
              <a:gd name="connsiteY78-13298" fmla="*/ 1120394 h 6248398"/>
              <a:gd name="connsiteX79-13299" fmla="*/ 5191122 w 15811497"/>
              <a:gd name="connsiteY79-13300" fmla="*/ 1219199 h 6248398"/>
              <a:gd name="connsiteX80-13301" fmla="*/ 6161317 w 15811497"/>
              <a:gd name="connsiteY80-13302" fmla="*/ 761659 h 6248398"/>
              <a:gd name="connsiteX81-13303" fmla="*/ 6224019 w 15811497"/>
              <a:gd name="connsiteY81-13304" fmla="*/ 677808 h 6248398"/>
              <a:gd name="connsiteX82-13305" fmla="*/ 6175489 w 15811497"/>
              <a:gd name="connsiteY82-13306" fmla="*/ 757691 h 6248398"/>
              <a:gd name="connsiteX83-13307" fmla="*/ 6175489 w 15811497"/>
              <a:gd name="connsiteY83-13308" fmla="*/ 757692 h 6248398"/>
              <a:gd name="connsiteX84-13309" fmla="*/ 6224020 w 15811497"/>
              <a:gd name="connsiteY84-13310" fmla="*/ 677809 h 6248398"/>
              <a:gd name="connsiteX85-13311" fmla="*/ 6233696 w 15811497"/>
              <a:gd name="connsiteY85-13312" fmla="*/ 664869 h 6248398"/>
              <a:gd name="connsiteX86-13313" fmla="*/ 6252611 w 15811497"/>
              <a:gd name="connsiteY86-13314" fmla="*/ 633734 h 6248398"/>
              <a:gd name="connsiteX87-13315" fmla="*/ 6252610 w 15811497"/>
              <a:gd name="connsiteY87-13316" fmla="*/ 633734 h 6248398"/>
              <a:gd name="connsiteX88-13317" fmla="*/ 6233696 w 15811497"/>
              <a:gd name="connsiteY88-13318" fmla="*/ 664868 h 6248398"/>
              <a:gd name="connsiteX89-13319" fmla="*/ 6224019 w 15811497"/>
              <a:gd name="connsiteY89-13320" fmla="*/ 677808 h 6248398"/>
              <a:gd name="connsiteX90-13321" fmla="*/ 6248008 w 15811497"/>
              <a:gd name="connsiteY90-13322" fmla="*/ 638320 h 6248398"/>
              <a:gd name="connsiteX91-13323" fmla="*/ 6251291 w 15811497"/>
              <a:gd name="connsiteY91-13324" fmla="*/ 633930 h 6248398"/>
              <a:gd name="connsiteX92-13325" fmla="*/ 6251293 w 15811497"/>
              <a:gd name="connsiteY92-13326" fmla="*/ 633929 h 6248398"/>
              <a:gd name="connsiteX93-13327" fmla="*/ 6257683 w 15811497"/>
              <a:gd name="connsiteY93-13328" fmla="*/ 625384 h 6248398"/>
              <a:gd name="connsiteX94-13329" fmla="*/ 6257686 w 15811497"/>
              <a:gd name="connsiteY94-13330" fmla="*/ 625380 h 6248398"/>
              <a:gd name="connsiteX95-13331" fmla="*/ 6331355 w 15811497"/>
              <a:gd name="connsiteY95-13332" fmla="*/ 526865 h 6248398"/>
              <a:gd name="connsiteX96-13333" fmla="*/ 7448548 w 15811497"/>
              <a:gd name="connsiteY96-13334" fmla="*/ 0 h 6248398"/>
              <a:gd name="connsiteX0-13335" fmla="*/ 11209760 w 15811497"/>
              <a:gd name="connsiteY0-13336" fmla="*/ 5180760 h 6248398"/>
              <a:gd name="connsiteX1-13337" fmla="*/ 11210150 w 15811497"/>
              <a:gd name="connsiteY1-13338" fmla="*/ 5180948 h 6248398"/>
              <a:gd name="connsiteX2-13339" fmla="*/ 11313815 w 15811497"/>
              <a:gd name="connsiteY2-13340" fmla="*/ 5243926 h 6248398"/>
              <a:gd name="connsiteX3-13341" fmla="*/ 11369911 w 15811497"/>
              <a:gd name="connsiteY3-13342" fmla="*/ 5285874 h 6248398"/>
              <a:gd name="connsiteX4-13343" fmla="*/ 11410606 w 15811497"/>
              <a:gd name="connsiteY4-13344" fmla="*/ 5316305 h 6248398"/>
              <a:gd name="connsiteX5-13345" fmla="*/ 11499892 w 15811497"/>
              <a:gd name="connsiteY5-13346" fmla="*/ 5397454 h 6248398"/>
              <a:gd name="connsiteX6-13347" fmla="*/ 11528781 w 15811497"/>
              <a:gd name="connsiteY6-13348" fmla="*/ 5429240 h 6248398"/>
              <a:gd name="connsiteX7-13349" fmla="*/ 11504846 w 15811497"/>
              <a:gd name="connsiteY7-13350" fmla="*/ 5414699 h 6248398"/>
              <a:gd name="connsiteX8-13351" fmla="*/ 11371717 w 15811497"/>
              <a:gd name="connsiteY8-13352" fmla="*/ 5315148 h 6248398"/>
              <a:gd name="connsiteX9-13353" fmla="*/ 11292198 w 15811497"/>
              <a:gd name="connsiteY9-13354" fmla="*/ 5255685 h 6248398"/>
              <a:gd name="connsiteX10-13355" fmla="*/ 11209760 w 15811497"/>
              <a:gd name="connsiteY10-13356" fmla="*/ 5180760 h 6248398"/>
              <a:gd name="connsiteX11-13357" fmla="*/ 7448548 w 15811497"/>
              <a:gd name="connsiteY11-13358" fmla="*/ 0 h 6248398"/>
              <a:gd name="connsiteX12-13359" fmla="*/ 8721604 w 15811497"/>
              <a:gd name="connsiteY12-13360" fmla="*/ 757692 h 6248398"/>
              <a:gd name="connsiteX13-13361" fmla="*/ 8890522 w 15811497"/>
              <a:gd name="connsiteY13-13362" fmla="*/ 1193234 h 6248398"/>
              <a:gd name="connsiteX14-13363" fmla="*/ 9958384 w 15811497"/>
              <a:gd name="connsiteY14-13364" fmla="*/ 1828798 h 6248398"/>
              <a:gd name="connsiteX15-13365" fmla="*/ 10895504 w 15811497"/>
              <a:gd name="connsiteY15-13366" fmla="*/ 1386857 h 6248398"/>
              <a:gd name="connsiteX16-13367" fmla="*/ 11096041 w 15811497"/>
              <a:gd name="connsiteY16-13368" fmla="*/ 1170993 h 6248398"/>
              <a:gd name="connsiteX17-13369" fmla="*/ 13049247 w 15811497"/>
              <a:gd name="connsiteY17-13370" fmla="*/ 361949 h 6248398"/>
              <a:gd name="connsiteX18-13371" fmla="*/ 15811497 w 15811497"/>
              <a:gd name="connsiteY18-13372" fmla="*/ 3124198 h 6248398"/>
              <a:gd name="connsiteX19-13373" fmla="*/ 13049247 w 15811497"/>
              <a:gd name="connsiteY19-13374" fmla="*/ 5886448 h 6248398"/>
              <a:gd name="connsiteX20-13375" fmla="*/ 11732594 w 15811497"/>
              <a:gd name="connsiteY20-13376" fmla="*/ 5553059 h 6248398"/>
              <a:gd name="connsiteX21-13377" fmla="*/ 11528782 w 15811497"/>
              <a:gd name="connsiteY21-13378" fmla="*/ 5429240 h 6248398"/>
              <a:gd name="connsiteX22-13379" fmla="*/ 11499893 w 15811497"/>
              <a:gd name="connsiteY22-13380" fmla="*/ 5397454 h 6248398"/>
              <a:gd name="connsiteX23-13381" fmla="*/ 11410607 w 15811497"/>
              <a:gd name="connsiteY23-13382" fmla="*/ 5316305 h 6248398"/>
              <a:gd name="connsiteX24-13383" fmla="*/ 11369912 w 15811497"/>
              <a:gd name="connsiteY24-13384" fmla="*/ 5285874 h 6248398"/>
              <a:gd name="connsiteX25-13385" fmla="*/ 11355656 w 15811497"/>
              <a:gd name="connsiteY25-13386" fmla="*/ 5144675 h 6248398"/>
              <a:gd name="connsiteX26-13387" fmla="*/ 11369912 w 15811497"/>
              <a:gd name="connsiteY26-13388" fmla="*/ 5285874 h 6248398"/>
              <a:gd name="connsiteX27-13389" fmla="*/ 11313816 w 15811497"/>
              <a:gd name="connsiteY27-13390" fmla="*/ 5243926 h 6248398"/>
              <a:gd name="connsiteX28-13391" fmla="*/ 11210151 w 15811497"/>
              <a:gd name="connsiteY28-13392" fmla="*/ 5180948 h 6248398"/>
              <a:gd name="connsiteX29-13393" fmla="*/ 11209761 w 15811497"/>
              <a:gd name="connsiteY29-13394" fmla="*/ 5180760 h 6248398"/>
              <a:gd name="connsiteX30-13395" fmla="*/ 11096041 w 15811497"/>
              <a:gd name="connsiteY30-13396" fmla="*/ 5077404 h 6248398"/>
              <a:gd name="connsiteX31-13397" fmla="*/ 11063094 w 15811497"/>
              <a:gd name="connsiteY31-13398" fmla="*/ 5041153 h 6248398"/>
              <a:gd name="connsiteX32-13399" fmla="*/ 11063091 w 15811497"/>
              <a:gd name="connsiteY32-13400" fmla="*/ 5041152 h 6248398"/>
              <a:gd name="connsiteX33-13401" fmla="*/ 11096040 w 15811497"/>
              <a:gd name="connsiteY33-13402" fmla="*/ 5077404 h 6248398"/>
              <a:gd name="connsiteX34-13403" fmla="*/ 11209760 w 15811497"/>
              <a:gd name="connsiteY34-13404" fmla="*/ 5180760 h 6248398"/>
              <a:gd name="connsiteX35-13405" fmla="*/ 11100244 w 15811497"/>
              <a:gd name="connsiteY35-13406" fmla="*/ 5128004 h 6248398"/>
              <a:gd name="connsiteX36-13407" fmla="*/ 10610846 w 15811497"/>
              <a:gd name="connsiteY36-13408" fmla="*/ 5029199 h 6248398"/>
              <a:gd name="connsiteX37-13409" fmla="*/ 9640652 w 15811497"/>
              <a:gd name="connsiteY37-13410" fmla="*/ 5486739 h 6248398"/>
              <a:gd name="connsiteX38-13411" fmla="*/ 9628722 w 15811497"/>
              <a:gd name="connsiteY38-13412" fmla="*/ 5502693 h 6248398"/>
              <a:gd name="connsiteX39-13413" fmla="*/ 9568273 w 15811497"/>
              <a:gd name="connsiteY39-13414" fmla="*/ 5583530 h 6248398"/>
              <a:gd name="connsiteX40-13415" fmla="*/ 9535504 w 15811497"/>
              <a:gd name="connsiteY40-13416" fmla="*/ 5637470 h 6248398"/>
              <a:gd name="connsiteX41-13417" fmla="*/ 9535505 w 15811497"/>
              <a:gd name="connsiteY41-13418" fmla="*/ 5637470 h 6248398"/>
              <a:gd name="connsiteX42-13419" fmla="*/ 9568273 w 15811497"/>
              <a:gd name="connsiteY42-13420" fmla="*/ 5583531 h 6248398"/>
              <a:gd name="connsiteX43-13421" fmla="*/ 9628722 w 15811497"/>
              <a:gd name="connsiteY43-13422" fmla="*/ 5502694 h 6248398"/>
              <a:gd name="connsiteX44-13423" fmla="*/ 9563485 w 15811497"/>
              <a:gd name="connsiteY44-13424" fmla="*/ 5610078 h 6248398"/>
              <a:gd name="connsiteX45-13425" fmla="*/ 9542221 w 15811497"/>
              <a:gd name="connsiteY45-13426" fmla="*/ 5638514 h 6248398"/>
              <a:gd name="connsiteX46-13427" fmla="*/ 9504352 w 15811497"/>
              <a:gd name="connsiteY46-13428" fmla="*/ 5689156 h 6248398"/>
              <a:gd name="connsiteX47-13429" fmla="*/ 9480140 w 15811497"/>
              <a:gd name="connsiteY47-13430" fmla="*/ 5721533 h 6248398"/>
              <a:gd name="connsiteX48-13431" fmla="*/ 8362947 w 15811497"/>
              <a:gd name="connsiteY48-13432" fmla="*/ 6248398 h 6248398"/>
              <a:gd name="connsiteX49-13433" fmla="*/ 7028922 w 15811497"/>
              <a:gd name="connsiteY49-13434" fmla="*/ 5364147 h 6248398"/>
              <a:gd name="connsiteX50-13435" fmla="*/ 6990513 w 15811497"/>
              <a:gd name="connsiteY50-13436" fmla="*/ 5259205 h 6248398"/>
              <a:gd name="connsiteX51-13437" fmla="*/ 6990512 w 15811497"/>
              <a:gd name="connsiteY51-13438" fmla="*/ 5259199 h 6248398"/>
              <a:gd name="connsiteX52-13439" fmla="*/ 6983676 w 15811497"/>
              <a:gd name="connsiteY52-13440" fmla="*/ 5240519 h 6248398"/>
              <a:gd name="connsiteX53-13441" fmla="*/ 6983673 w 15811497"/>
              <a:gd name="connsiteY53-13442" fmla="*/ 5240519 h 6248398"/>
              <a:gd name="connsiteX54-13443" fmla="*/ 6980236 w 15811497"/>
              <a:gd name="connsiteY54-13444" fmla="*/ 5231130 h 6248398"/>
              <a:gd name="connsiteX55-13445" fmla="*/ 6978859 w 15811497"/>
              <a:gd name="connsiteY55-13446" fmla="*/ 5225774 h 6248398"/>
              <a:gd name="connsiteX56-13447" fmla="*/ 6984291 w 15811497"/>
              <a:gd name="connsiteY56-13448" fmla="*/ 5240614 h 6248398"/>
              <a:gd name="connsiteX57-13449" fmla="*/ 6984292 w 15811497"/>
              <a:gd name="connsiteY57-13450" fmla="*/ 5240614 h 6248398"/>
              <a:gd name="connsiteX58-13451" fmla="*/ 6978860 w 15811497"/>
              <a:gd name="connsiteY58-13452" fmla="*/ 5225773 h 6248398"/>
              <a:gd name="connsiteX59-13453" fmla="*/ 6944562 w 15811497"/>
              <a:gd name="connsiteY59-13454" fmla="*/ 5092380 h 6248398"/>
              <a:gd name="connsiteX60-13455" fmla="*/ 6978860 w 15811497"/>
              <a:gd name="connsiteY60-13456" fmla="*/ 5225773 h 6248398"/>
              <a:gd name="connsiteX61-13457" fmla="*/ 6948299 w 15811497"/>
              <a:gd name="connsiteY61-13458" fmla="*/ 5142273 h 6248398"/>
              <a:gd name="connsiteX62-13459" fmla="*/ 5829297 w 15811497"/>
              <a:gd name="connsiteY62-13460" fmla="*/ 4400549 h 6248398"/>
              <a:gd name="connsiteX63-13461" fmla="*/ 5056802 w 15811497"/>
              <a:gd name="connsiteY63-13462" fmla="*/ 4677867 h 6248398"/>
              <a:gd name="connsiteX64-13463" fmla="*/ 5022517 w 15811497"/>
              <a:gd name="connsiteY64-13464" fmla="*/ 4709027 h 6248398"/>
              <a:gd name="connsiteX65-13465" fmla="*/ 5022515 w 15811497"/>
              <a:gd name="connsiteY65-13466" fmla="*/ 4709029 h 6248398"/>
              <a:gd name="connsiteX66-13467" fmla="*/ 4778482 w 15811497"/>
              <a:gd name="connsiteY66-13468" fmla="*/ 5008058 h 6248398"/>
              <a:gd name="connsiteX67-13469" fmla="*/ 4715455 w 15811497"/>
              <a:gd name="connsiteY67-13470" fmla="*/ 5077404 h 6248398"/>
              <a:gd name="connsiteX68-13471" fmla="*/ 2762249 w 15811497"/>
              <a:gd name="connsiteY68-13472" fmla="*/ 5886448 h 6248398"/>
              <a:gd name="connsiteX69-13473" fmla="*/ 0 w 15811497"/>
              <a:gd name="connsiteY69-13474" fmla="*/ 3124198 h 6248398"/>
              <a:gd name="connsiteX70-13475" fmla="*/ 2762249 w 15811497"/>
              <a:gd name="connsiteY70-13476" fmla="*/ 361949 h 6248398"/>
              <a:gd name="connsiteX71-13477" fmla="*/ 4078902 w 15811497"/>
              <a:gd name="connsiteY71-13478" fmla="*/ 695338 h 6248398"/>
              <a:gd name="connsiteX72-13479" fmla="*/ 4261443 w 15811497"/>
              <a:gd name="connsiteY72-13480" fmla="*/ 806235 h 6248398"/>
              <a:gd name="connsiteX73-13481" fmla="*/ 4409044 w 15811497"/>
              <a:gd name="connsiteY73-13482" fmla="*/ 910268 h 6248398"/>
              <a:gd name="connsiteX74-13483" fmla="*/ 4612477 w 15811497"/>
              <a:gd name="connsiteY74-13484" fmla="*/ 1077402 h 6248398"/>
              <a:gd name="connsiteX75-13485" fmla="*/ 4612478 w 15811497"/>
              <a:gd name="connsiteY75-13486" fmla="*/ 1077403 h 6248398"/>
              <a:gd name="connsiteX76-13487" fmla="*/ 4715454 w 15811497"/>
              <a:gd name="connsiteY76-13488" fmla="*/ 1170993 h 6248398"/>
              <a:gd name="connsiteX77-13489" fmla="*/ 4701725 w 15811497"/>
              <a:gd name="connsiteY77-13490" fmla="*/ 1120394 h 6248398"/>
              <a:gd name="connsiteX78-13491" fmla="*/ 5191122 w 15811497"/>
              <a:gd name="connsiteY78-13492" fmla="*/ 1219199 h 6248398"/>
              <a:gd name="connsiteX79-13493" fmla="*/ 6161317 w 15811497"/>
              <a:gd name="connsiteY79-13494" fmla="*/ 761659 h 6248398"/>
              <a:gd name="connsiteX80-13495" fmla="*/ 6224019 w 15811497"/>
              <a:gd name="connsiteY80-13496" fmla="*/ 677808 h 6248398"/>
              <a:gd name="connsiteX81-13497" fmla="*/ 6175489 w 15811497"/>
              <a:gd name="connsiteY81-13498" fmla="*/ 757691 h 6248398"/>
              <a:gd name="connsiteX82-13499" fmla="*/ 6175489 w 15811497"/>
              <a:gd name="connsiteY82-13500" fmla="*/ 757692 h 6248398"/>
              <a:gd name="connsiteX83-13501" fmla="*/ 6224020 w 15811497"/>
              <a:gd name="connsiteY83-13502" fmla="*/ 677809 h 6248398"/>
              <a:gd name="connsiteX84-13503" fmla="*/ 6233696 w 15811497"/>
              <a:gd name="connsiteY84-13504" fmla="*/ 664869 h 6248398"/>
              <a:gd name="connsiteX85-13505" fmla="*/ 6252611 w 15811497"/>
              <a:gd name="connsiteY85-13506" fmla="*/ 633734 h 6248398"/>
              <a:gd name="connsiteX86-13507" fmla="*/ 6252610 w 15811497"/>
              <a:gd name="connsiteY86-13508" fmla="*/ 633734 h 6248398"/>
              <a:gd name="connsiteX87-13509" fmla="*/ 6233696 w 15811497"/>
              <a:gd name="connsiteY87-13510" fmla="*/ 664868 h 6248398"/>
              <a:gd name="connsiteX88-13511" fmla="*/ 6224019 w 15811497"/>
              <a:gd name="connsiteY88-13512" fmla="*/ 677808 h 6248398"/>
              <a:gd name="connsiteX89-13513" fmla="*/ 6248008 w 15811497"/>
              <a:gd name="connsiteY89-13514" fmla="*/ 638320 h 6248398"/>
              <a:gd name="connsiteX90-13515" fmla="*/ 6251291 w 15811497"/>
              <a:gd name="connsiteY90-13516" fmla="*/ 633930 h 6248398"/>
              <a:gd name="connsiteX91-13517" fmla="*/ 6251293 w 15811497"/>
              <a:gd name="connsiteY91-13518" fmla="*/ 633929 h 6248398"/>
              <a:gd name="connsiteX92-13519" fmla="*/ 6257683 w 15811497"/>
              <a:gd name="connsiteY92-13520" fmla="*/ 625384 h 6248398"/>
              <a:gd name="connsiteX93-13521" fmla="*/ 6257686 w 15811497"/>
              <a:gd name="connsiteY93-13522" fmla="*/ 625380 h 6248398"/>
              <a:gd name="connsiteX94-13523" fmla="*/ 6331355 w 15811497"/>
              <a:gd name="connsiteY94-13524" fmla="*/ 526865 h 6248398"/>
              <a:gd name="connsiteX95-13525" fmla="*/ 7448548 w 15811497"/>
              <a:gd name="connsiteY95-13526" fmla="*/ 0 h 6248398"/>
              <a:gd name="connsiteX0-13527" fmla="*/ 11209760 w 15811497"/>
              <a:gd name="connsiteY0-13528" fmla="*/ 5180760 h 6248398"/>
              <a:gd name="connsiteX1-13529" fmla="*/ 11210150 w 15811497"/>
              <a:gd name="connsiteY1-13530" fmla="*/ 5180948 h 6248398"/>
              <a:gd name="connsiteX2-13531" fmla="*/ 11313815 w 15811497"/>
              <a:gd name="connsiteY2-13532" fmla="*/ 5243926 h 6248398"/>
              <a:gd name="connsiteX3-13533" fmla="*/ 11369911 w 15811497"/>
              <a:gd name="connsiteY3-13534" fmla="*/ 5285874 h 6248398"/>
              <a:gd name="connsiteX4-13535" fmla="*/ 11410606 w 15811497"/>
              <a:gd name="connsiteY4-13536" fmla="*/ 5316305 h 6248398"/>
              <a:gd name="connsiteX5-13537" fmla="*/ 11499892 w 15811497"/>
              <a:gd name="connsiteY5-13538" fmla="*/ 5397454 h 6248398"/>
              <a:gd name="connsiteX6-13539" fmla="*/ 11528781 w 15811497"/>
              <a:gd name="connsiteY6-13540" fmla="*/ 5429240 h 6248398"/>
              <a:gd name="connsiteX7-13541" fmla="*/ 11504846 w 15811497"/>
              <a:gd name="connsiteY7-13542" fmla="*/ 5414699 h 6248398"/>
              <a:gd name="connsiteX8-13543" fmla="*/ 11371717 w 15811497"/>
              <a:gd name="connsiteY8-13544" fmla="*/ 5315148 h 6248398"/>
              <a:gd name="connsiteX9-13545" fmla="*/ 11292198 w 15811497"/>
              <a:gd name="connsiteY9-13546" fmla="*/ 5255685 h 6248398"/>
              <a:gd name="connsiteX10-13547" fmla="*/ 11209760 w 15811497"/>
              <a:gd name="connsiteY10-13548" fmla="*/ 5180760 h 6248398"/>
              <a:gd name="connsiteX11-13549" fmla="*/ 7448548 w 15811497"/>
              <a:gd name="connsiteY11-13550" fmla="*/ 0 h 6248398"/>
              <a:gd name="connsiteX12-13551" fmla="*/ 8721604 w 15811497"/>
              <a:gd name="connsiteY12-13552" fmla="*/ 757692 h 6248398"/>
              <a:gd name="connsiteX13-13553" fmla="*/ 8890522 w 15811497"/>
              <a:gd name="connsiteY13-13554" fmla="*/ 1193234 h 6248398"/>
              <a:gd name="connsiteX14-13555" fmla="*/ 9958384 w 15811497"/>
              <a:gd name="connsiteY14-13556" fmla="*/ 1828798 h 6248398"/>
              <a:gd name="connsiteX15-13557" fmla="*/ 10895504 w 15811497"/>
              <a:gd name="connsiteY15-13558" fmla="*/ 1386857 h 6248398"/>
              <a:gd name="connsiteX16-13559" fmla="*/ 11096041 w 15811497"/>
              <a:gd name="connsiteY16-13560" fmla="*/ 1170993 h 6248398"/>
              <a:gd name="connsiteX17-13561" fmla="*/ 13049247 w 15811497"/>
              <a:gd name="connsiteY17-13562" fmla="*/ 361949 h 6248398"/>
              <a:gd name="connsiteX18-13563" fmla="*/ 15811497 w 15811497"/>
              <a:gd name="connsiteY18-13564" fmla="*/ 3124198 h 6248398"/>
              <a:gd name="connsiteX19-13565" fmla="*/ 13049247 w 15811497"/>
              <a:gd name="connsiteY19-13566" fmla="*/ 5886448 h 6248398"/>
              <a:gd name="connsiteX20-13567" fmla="*/ 11732594 w 15811497"/>
              <a:gd name="connsiteY20-13568" fmla="*/ 5553059 h 6248398"/>
              <a:gd name="connsiteX21-13569" fmla="*/ 11528782 w 15811497"/>
              <a:gd name="connsiteY21-13570" fmla="*/ 5429240 h 6248398"/>
              <a:gd name="connsiteX22-13571" fmla="*/ 11499893 w 15811497"/>
              <a:gd name="connsiteY22-13572" fmla="*/ 5397454 h 6248398"/>
              <a:gd name="connsiteX23-13573" fmla="*/ 11410607 w 15811497"/>
              <a:gd name="connsiteY23-13574" fmla="*/ 5316305 h 6248398"/>
              <a:gd name="connsiteX24-13575" fmla="*/ 11369912 w 15811497"/>
              <a:gd name="connsiteY24-13576" fmla="*/ 5285874 h 6248398"/>
              <a:gd name="connsiteX25-13577" fmla="*/ 11355656 w 15811497"/>
              <a:gd name="connsiteY25-13578" fmla="*/ 5144675 h 6248398"/>
              <a:gd name="connsiteX26-13579" fmla="*/ 11369912 w 15811497"/>
              <a:gd name="connsiteY26-13580" fmla="*/ 5285874 h 6248398"/>
              <a:gd name="connsiteX27-13581" fmla="*/ 11313816 w 15811497"/>
              <a:gd name="connsiteY27-13582" fmla="*/ 5243926 h 6248398"/>
              <a:gd name="connsiteX28-13583" fmla="*/ 11210151 w 15811497"/>
              <a:gd name="connsiteY28-13584" fmla="*/ 5180948 h 6248398"/>
              <a:gd name="connsiteX29-13585" fmla="*/ 11209761 w 15811497"/>
              <a:gd name="connsiteY29-13586" fmla="*/ 5180760 h 6248398"/>
              <a:gd name="connsiteX30-13587" fmla="*/ 11096041 w 15811497"/>
              <a:gd name="connsiteY30-13588" fmla="*/ 5077404 h 6248398"/>
              <a:gd name="connsiteX31-13589" fmla="*/ 11063094 w 15811497"/>
              <a:gd name="connsiteY31-13590" fmla="*/ 5041153 h 6248398"/>
              <a:gd name="connsiteX32-13591" fmla="*/ 11063091 w 15811497"/>
              <a:gd name="connsiteY32-13592" fmla="*/ 5041152 h 6248398"/>
              <a:gd name="connsiteX33-13593" fmla="*/ 11096040 w 15811497"/>
              <a:gd name="connsiteY33-13594" fmla="*/ 5077404 h 6248398"/>
              <a:gd name="connsiteX34-13595" fmla="*/ 11209760 w 15811497"/>
              <a:gd name="connsiteY34-13596" fmla="*/ 5180760 h 6248398"/>
              <a:gd name="connsiteX35-13597" fmla="*/ 11100244 w 15811497"/>
              <a:gd name="connsiteY35-13598" fmla="*/ 5128004 h 6248398"/>
              <a:gd name="connsiteX36-13599" fmla="*/ 10610846 w 15811497"/>
              <a:gd name="connsiteY36-13600" fmla="*/ 5029199 h 6248398"/>
              <a:gd name="connsiteX37-13601" fmla="*/ 9640652 w 15811497"/>
              <a:gd name="connsiteY37-13602" fmla="*/ 5486739 h 6248398"/>
              <a:gd name="connsiteX38-13603" fmla="*/ 9628722 w 15811497"/>
              <a:gd name="connsiteY38-13604" fmla="*/ 5502693 h 6248398"/>
              <a:gd name="connsiteX39-13605" fmla="*/ 9568273 w 15811497"/>
              <a:gd name="connsiteY39-13606" fmla="*/ 5583530 h 6248398"/>
              <a:gd name="connsiteX40-13607" fmla="*/ 9535504 w 15811497"/>
              <a:gd name="connsiteY40-13608" fmla="*/ 5637470 h 6248398"/>
              <a:gd name="connsiteX41-13609" fmla="*/ 9535505 w 15811497"/>
              <a:gd name="connsiteY41-13610" fmla="*/ 5637470 h 6248398"/>
              <a:gd name="connsiteX42-13611" fmla="*/ 9568273 w 15811497"/>
              <a:gd name="connsiteY42-13612" fmla="*/ 5583531 h 6248398"/>
              <a:gd name="connsiteX43-13613" fmla="*/ 9628722 w 15811497"/>
              <a:gd name="connsiteY43-13614" fmla="*/ 5502694 h 6248398"/>
              <a:gd name="connsiteX44-13615" fmla="*/ 9563485 w 15811497"/>
              <a:gd name="connsiteY44-13616" fmla="*/ 5610078 h 6248398"/>
              <a:gd name="connsiteX45-13617" fmla="*/ 9542221 w 15811497"/>
              <a:gd name="connsiteY45-13618" fmla="*/ 5638514 h 6248398"/>
              <a:gd name="connsiteX46-13619" fmla="*/ 9480140 w 15811497"/>
              <a:gd name="connsiteY46-13620" fmla="*/ 5721533 h 6248398"/>
              <a:gd name="connsiteX47-13621" fmla="*/ 8362947 w 15811497"/>
              <a:gd name="connsiteY47-13622" fmla="*/ 6248398 h 6248398"/>
              <a:gd name="connsiteX48-13623" fmla="*/ 7028922 w 15811497"/>
              <a:gd name="connsiteY48-13624" fmla="*/ 5364147 h 6248398"/>
              <a:gd name="connsiteX49-13625" fmla="*/ 6990513 w 15811497"/>
              <a:gd name="connsiteY49-13626" fmla="*/ 5259205 h 6248398"/>
              <a:gd name="connsiteX50-13627" fmla="*/ 6990512 w 15811497"/>
              <a:gd name="connsiteY50-13628" fmla="*/ 5259199 h 6248398"/>
              <a:gd name="connsiteX51-13629" fmla="*/ 6983676 w 15811497"/>
              <a:gd name="connsiteY51-13630" fmla="*/ 5240519 h 6248398"/>
              <a:gd name="connsiteX52-13631" fmla="*/ 6983673 w 15811497"/>
              <a:gd name="connsiteY52-13632" fmla="*/ 5240519 h 6248398"/>
              <a:gd name="connsiteX53-13633" fmla="*/ 6980236 w 15811497"/>
              <a:gd name="connsiteY53-13634" fmla="*/ 5231130 h 6248398"/>
              <a:gd name="connsiteX54-13635" fmla="*/ 6978859 w 15811497"/>
              <a:gd name="connsiteY54-13636" fmla="*/ 5225774 h 6248398"/>
              <a:gd name="connsiteX55-13637" fmla="*/ 6984291 w 15811497"/>
              <a:gd name="connsiteY55-13638" fmla="*/ 5240614 h 6248398"/>
              <a:gd name="connsiteX56-13639" fmla="*/ 6984292 w 15811497"/>
              <a:gd name="connsiteY56-13640" fmla="*/ 5240614 h 6248398"/>
              <a:gd name="connsiteX57-13641" fmla="*/ 6978860 w 15811497"/>
              <a:gd name="connsiteY57-13642" fmla="*/ 5225773 h 6248398"/>
              <a:gd name="connsiteX58-13643" fmla="*/ 6944562 w 15811497"/>
              <a:gd name="connsiteY58-13644" fmla="*/ 5092380 h 6248398"/>
              <a:gd name="connsiteX59-13645" fmla="*/ 6978860 w 15811497"/>
              <a:gd name="connsiteY59-13646" fmla="*/ 5225773 h 6248398"/>
              <a:gd name="connsiteX60-13647" fmla="*/ 6948299 w 15811497"/>
              <a:gd name="connsiteY60-13648" fmla="*/ 5142273 h 6248398"/>
              <a:gd name="connsiteX61-13649" fmla="*/ 5829297 w 15811497"/>
              <a:gd name="connsiteY61-13650" fmla="*/ 4400549 h 6248398"/>
              <a:gd name="connsiteX62-13651" fmla="*/ 5056802 w 15811497"/>
              <a:gd name="connsiteY62-13652" fmla="*/ 4677867 h 6248398"/>
              <a:gd name="connsiteX63-13653" fmla="*/ 5022517 w 15811497"/>
              <a:gd name="connsiteY63-13654" fmla="*/ 4709027 h 6248398"/>
              <a:gd name="connsiteX64-13655" fmla="*/ 5022515 w 15811497"/>
              <a:gd name="connsiteY64-13656" fmla="*/ 4709029 h 6248398"/>
              <a:gd name="connsiteX65-13657" fmla="*/ 4778482 w 15811497"/>
              <a:gd name="connsiteY65-13658" fmla="*/ 5008058 h 6248398"/>
              <a:gd name="connsiteX66-13659" fmla="*/ 4715455 w 15811497"/>
              <a:gd name="connsiteY66-13660" fmla="*/ 5077404 h 6248398"/>
              <a:gd name="connsiteX67-13661" fmla="*/ 2762249 w 15811497"/>
              <a:gd name="connsiteY67-13662" fmla="*/ 5886448 h 6248398"/>
              <a:gd name="connsiteX68-13663" fmla="*/ 0 w 15811497"/>
              <a:gd name="connsiteY68-13664" fmla="*/ 3124198 h 6248398"/>
              <a:gd name="connsiteX69-13665" fmla="*/ 2762249 w 15811497"/>
              <a:gd name="connsiteY69-13666" fmla="*/ 361949 h 6248398"/>
              <a:gd name="connsiteX70-13667" fmla="*/ 4078902 w 15811497"/>
              <a:gd name="connsiteY70-13668" fmla="*/ 695338 h 6248398"/>
              <a:gd name="connsiteX71-13669" fmla="*/ 4261443 w 15811497"/>
              <a:gd name="connsiteY71-13670" fmla="*/ 806235 h 6248398"/>
              <a:gd name="connsiteX72-13671" fmla="*/ 4409044 w 15811497"/>
              <a:gd name="connsiteY72-13672" fmla="*/ 910268 h 6248398"/>
              <a:gd name="connsiteX73-13673" fmla="*/ 4612477 w 15811497"/>
              <a:gd name="connsiteY73-13674" fmla="*/ 1077402 h 6248398"/>
              <a:gd name="connsiteX74-13675" fmla="*/ 4612478 w 15811497"/>
              <a:gd name="connsiteY74-13676" fmla="*/ 1077403 h 6248398"/>
              <a:gd name="connsiteX75-13677" fmla="*/ 4715454 w 15811497"/>
              <a:gd name="connsiteY75-13678" fmla="*/ 1170993 h 6248398"/>
              <a:gd name="connsiteX76-13679" fmla="*/ 4701725 w 15811497"/>
              <a:gd name="connsiteY76-13680" fmla="*/ 1120394 h 6248398"/>
              <a:gd name="connsiteX77-13681" fmla="*/ 5191122 w 15811497"/>
              <a:gd name="connsiteY77-13682" fmla="*/ 1219199 h 6248398"/>
              <a:gd name="connsiteX78-13683" fmla="*/ 6161317 w 15811497"/>
              <a:gd name="connsiteY78-13684" fmla="*/ 761659 h 6248398"/>
              <a:gd name="connsiteX79-13685" fmla="*/ 6224019 w 15811497"/>
              <a:gd name="connsiteY79-13686" fmla="*/ 677808 h 6248398"/>
              <a:gd name="connsiteX80-13687" fmla="*/ 6175489 w 15811497"/>
              <a:gd name="connsiteY80-13688" fmla="*/ 757691 h 6248398"/>
              <a:gd name="connsiteX81-13689" fmla="*/ 6175489 w 15811497"/>
              <a:gd name="connsiteY81-13690" fmla="*/ 757692 h 6248398"/>
              <a:gd name="connsiteX82-13691" fmla="*/ 6224020 w 15811497"/>
              <a:gd name="connsiteY82-13692" fmla="*/ 677809 h 6248398"/>
              <a:gd name="connsiteX83-13693" fmla="*/ 6233696 w 15811497"/>
              <a:gd name="connsiteY83-13694" fmla="*/ 664869 h 6248398"/>
              <a:gd name="connsiteX84-13695" fmla="*/ 6252611 w 15811497"/>
              <a:gd name="connsiteY84-13696" fmla="*/ 633734 h 6248398"/>
              <a:gd name="connsiteX85-13697" fmla="*/ 6252610 w 15811497"/>
              <a:gd name="connsiteY85-13698" fmla="*/ 633734 h 6248398"/>
              <a:gd name="connsiteX86-13699" fmla="*/ 6233696 w 15811497"/>
              <a:gd name="connsiteY86-13700" fmla="*/ 664868 h 6248398"/>
              <a:gd name="connsiteX87-13701" fmla="*/ 6224019 w 15811497"/>
              <a:gd name="connsiteY87-13702" fmla="*/ 677808 h 6248398"/>
              <a:gd name="connsiteX88-13703" fmla="*/ 6248008 w 15811497"/>
              <a:gd name="connsiteY88-13704" fmla="*/ 638320 h 6248398"/>
              <a:gd name="connsiteX89-13705" fmla="*/ 6251291 w 15811497"/>
              <a:gd name="connsiteY89-13706" fmla="*/ 633930 h 6248398"/>
              <a:gd name="connsiteX90-13707" fmla="*/ 6251293 w 15811497"/>
              <a:gd name="connsiteY90-13708" fmla="*/ 633929 h 6248398"/>
              <a:gd name="connsiteX91-13709" fmla="*/ 6257683 w 15811497"/>
              <a:gd name="connsiteY91-13710" fmla="*/ 625384 h 6248398"/>
              <a:gd name="connsiteX92-13711" fmla="*/ 6257686 w 15811497"/>
              <a:gd name="connsiteY92-13712" fmla="*/ 625380 h 6248398"/>
              <a:gd name="connsiteX93-13713" fmla="*/ 6331355 w 15811497"/>
              <a:gd name="connsiteY93-13714" fmla="*/ 526865 h 6248398"/>
              <a:gd name="connsiteX94-13715" fmla="*/ 7448548 w 15811497"/>
              <a:gd name="connsiteY94-13716" fmla="*/ 0 h 6248398"/>
              <a:gd name="connsiteX0-13717" fmla="*/ 11209760 w 15811497"/>
              <a:gd name="connsiteY0-13718" fmla="*/ 5180760 h 6248398"/>
              <a:gd name="connsiteX1-13719" fmla="*/ 11210150 w 15811497"/>
              <a:gd name="connsiteY1-13720" fmla="*/ 5180948 h 6248398"/>
              <a:gd name="connsiteX2-13721" fmla="*/ 11313815 w 15811497"/>
              <a:gd name="connsiteY2-13722" fmla="*/ 5243926 h 6248398"/>
              <a:gd name="connsiteX3-13723" fmla="*/ 11369911 w 15811497"/>
              <a:gd name="connsiteY3-13724" fmla="*/ 5285874 h 6248398"/>
              <a:gd name="connsiteX4-13725" fmla="*/ 11410606 w 15811497"/>
              <a:gd name="connsiteY4-13726" fmla="*/ 5316305 h 6248398"/>
              <a:gd name="connsiteX5-13727" fmla="*/ 11499892 w 15811497"/>
              <a:gd name="connsiteY5-13728" fmla="*/ 5397454 h 6248398"/>
              <a:gd name="connsiteX6-13729" fmla="*/ 11528781 w 15811497"/>
              <a:gd name="connsiteY6-13730" fmla="*/ 5429240 h 6248398"/>
              <a:gd name="connsiteX7-13731" fmla="*/ 11504846 w 15811497"/>
              <a:gd name="connsiteY7-13732" fmla="*/ 5414699 h 6248398"/>
              <a:gd name="connsiteX8-13733" fmla="*/ 11371717 w 15811497"/>
              <a:gd name="connsiteY8-13734" fmla="*/ 5315148 h 6248398"/>
              <a:gd name="connsiteX9-13735" fmla="*/ 11292198 w 15811497"/>
              <a:gd name="connsiteY9-13736" fmla="*/ 5255685 h 6248398"/>
              <a:gd name="connsiteX10-13737" fmla="*/ 11209760 w 15811497"/>
              <a:gd name="connsiteY10-13738" fmla="*/ 5180760 h 6248398"/>
              <a:gd name="connsiteX11-13739" fmla="*/ 7448548 w 15811497"/>
              <a:gd name="connsiteY11-13740" fmla="*/ 0 h 6248398"/>
              <a:gd name="connsiteX12-13741" fmla="*/ 8721604 w 15811497"/>
              <a:gd name="connsiteY12-13742" fmla="*/ 757692 h 6248398"/>
              <a:gd name="connsiteX13-13743" fmla="*/ 8890522 w 15811497"/>
              <a:gd name="connsiteY13-13744" fmla="*/ 1193234 h 6248398"/>
              <a:gd name="connsiteX14-13745" fmla="*/ 9958384 w 15811497"/>
              <a:gd name="connsiteY14-13746" fmla="*/ 1828798 h 6248398"/>
              <a:gd name="connsiteX15-13747" fmla="*/ 10895504 w 15811497"/>
              <a:gd name="connsiteY15-13748" fmla="*/ 1386857 h 6248398"/>
              <a:gd name="connsiteX16-13749" fmla="*/ 11096041 w 15811497"/>
              <a:gd name="connsiteY16-13750" fmla="*/ 1170993 h 6248398"/>
              <a:gd name="connsiteX17-13751" fmla="*/ 13049247 w 15811497"/>
              <a:gd name="connsiteY17-13752" fmla="*/ 361949 h 6248398"/>
              <a:gd name="connsiteX18-13753" fmla="*/ 15811497 w 15811497"/>
              <a:gd name="connsiteY18-13754" fmla="*/ 3124198 h 6248398"/>
              <a:gd name="connsiteX19-13755" fmla="*/ 13049247 w 15811497"/>
              <a:gd name="connsiteY19-13756" fmla="*/ 5886448 h 6248398"/>
              <a:gd name="connsiteX20-13757" fmla="*/ 11732594 w 15811497"/>
              <a:gd name="connsiteY20-13758" fmla="*/ 5553059 h 6248398"/>
              <a:gd name="connsiteX21-13759" fmla="*/ 11528782 w 15811497"/>
              <a:gd name="connsiteY21-13760" fmla="*/ 5429240 h 6248398"/>
              <a:gd name="connsiteX22-13761" fmla="*/ 11499893 w 15811497"/>
              <a:gd name="connsiteY22-13762" fmla="*/ 5397454 h 6248398"/>
              <a:gd name="connsiteX23-13763" fmla="*/ 11410607 w 15811497"/>
              <a:gd name="connsiteY23-13764" fmla="*/ 5316305 h 6248398"/>
              <a:gd name="connsiteX24-13765" fmla="*/ 11369912 w 15811497"/>
              <a:gd name="connsiteY24-13766" fmla="*/ 5285874 h 6248398"/>
              <a:gd name="connsiteX25-13767" fmla="*/ 11355656 w 15811497"/>
              <a:gd name="connsiteY25-13768" fmla="*/ 5144675 h 6248398"/>
              <a:gd name="connsiteX26-13769" fmla="*/ 11369912 w 15811497"/>
              <a:gd name="connsiteY26-13770" fmla="*/ 5285874 h 6248398"/>
              <a:gd name="connsiteX27-13771" fmla="*/ 11313816 w 15811497"/>
              <a:gd name="connsiteY27-13772" fmla="*/ 5243926 h 6248398"/>
              <a:gd name="connsiteX28-13773" fmla="*/ 11210151 w 15811497"/>
              <a:gd name="connsiteY28-13774" fmla="*/ 5180948 h 6248398"/>
              <a:gd name="connsiteX29-13775" fmla="*/ 11209761 w 15811497"/>
              <a:gd name="connsiteY29-13776" fmla="*/ 5180760 h 6248398"/>
              <a:gd name="connsiteX30-13777" fmla="*/ 11096041 w 15811497"/>
              <a:gd name="connsiteY30-13778" fmla="*/ 5077404 h 6248398"/>
              <a:gd name="connsiteX31-13779" fmla="*/ 11063094 w 15811497"/>
              <a:gd name="connsiteY31-13780" fmla="*/ 5041153 h 6248398"/>
              <a:gd name="connsiteX32-13781" fmla="*/ 11063091 w 15811497"/>
              <a:gd name="connsiteY32-13782" fmla="*/ 5041152 h 6248398"/>
              <a:gd name="connsiteX33-13783" fmla="*/ 11096040 w 15811497"/>
              <a:gd name="connsiteY33-13784" fmla="*/ 5077404 h 6248398"/>
              <a:gd name="connsiteX34-13785" fmla="*/ 11209760 w 15811497"/>
              <a:gd name="connsiteY34-13786" fmla="*/ 5180760 h 6248398"/>
              <a:gd name="connsiteX35-13787" fmla="*/ 11100244 w 15811497"/>
              <a:gd name="connsiteY35-13788" fmla="*/ 5128004 h 6248398"/>
              <a:gd name="connsiteX36-13789" fmla="*/ 10610846 w 15811497"/>
              <a:gd name="connsiteY36-13790" fmla="*/ 5029199 h 6248398"/>
              <a:gd name="connsiteX37-13791" fmla="*/ 9640652 w 15811497"/>
              <a:gd name="connsiteY37-13792" fmla="*/ 5486739 h 6248398"/>
              <a:gd name="connsiteX38-13793" fmla="*/ 9628722 w 15811497"/>
              <a:gd name="connsiteY38-13794" fmla="*/ 5502693 h 6248398"/>
              <a:gd name="connsiteX39-13795" fmla="*/ 9568273 w 15811497"/>
              <a:gd name="connsiteY39-13796" fmla="*/ 5583530 h 6248398"/>
              <a:gd name="connsiteX40-13797" fmla="*/ 9535504 w 15811497"/>
              <a:gd name="connsiteY40-13798" fmla="*/ 5637470 h 6248398"/>
              <a:gd name="connsiteX41-13799" fmla="*/ 9535505 w 15811497"/>
              <a:gd name="connsiteY41-13800" fmla="*/ 5637470 h 6248398"/>
              <a:gd name="connsiteX42-13801" fmla="*/ 9568273 w 15811497"/>
              <a:gd name="connsiteY42-13802" fmla="*/ 5583531 h 6248398"/>
              <a:gd name="connsiteX43-13803" fmla="*/ 9628722 w 15811497"/>
              <a:gd name="connsiteY43-13804" fmla="*/ 5502694 h 6248398"/>
              <a:gd name="connsiteX44-13805" fmla="*/ 9563485 w 15811497"/>
              <a:gd name="connsiteY44-13806" fmla="*/ 5610078 h 6248398"/>
              <a:gd name="connsiteX45-13807" fmla="*/ 9542221 w 15811497"/>
              <a:gd name="connsiteY45-13808" fmla="*/ 5638514 h 6248398"/>
              <a:gd name="connsiteX46-13809" fmla="*/ 9480140 w 15811497"/>
              <a:gd name="connsiteY46-13810" fmla="*/ 5721533 h 6248398"/>
              <a:gd name="connsiteX47-13811" fmla="*/ 8362947 w 15811497"/>
              <a:gd name="connsiteY47-13812" fmla="*/ 6248398 h 6248398"/>
              <a:gd name="connsiteX48-13813" fmla="*/ 7028922 w 15811497"/>
              <a:gd name="connsiteY48-13814" fmla="*/ 5364147 h 6248398"/>
              <a:gd name="connsiteX49-13815" fmla="*/ 6990513 w 15811497"/>
              <a:gd name="connsiteY49-13816" fmla="*/ 5259205 h 6248398"/>
              <a:gd name="connsiteX50-13817" fmla="*/ 6990512 w 15811497"/>
              <a:gd name="connsiteY50-13818" fmla="*/ 5259199 h 6248398"/>
              <a:gd name="connsiteX51-13819" fmla="*/ 6983676 w 15811497"/>
              <a:gd name="connsiteY51-13820" fmla="*/ 5240519 h 6248398"/>
              <a:gd name="connsiteX52-13821" fmla="*/ 6983673 w 15811497"/>
              <a:gd name="connsiteY52-13822" fmla="*/ 5240519 h 6248398"/>
              <a:gd name="connsiteX53-13823" fmla="*/ 6980236 w 15811497"/>
              <a:gd name="connsiteY53-13824" fmla="*/ 5231130 h 6248398"/>
              <a:gd name="connsiteX54-13825" fmla="*/ 6978859 w 15811497"/>
              <a:gd name="connsiteY54-13826" fmla="*/ 5225774 h 6248398"/>
              <a:gd name="connsiteX55-13827" fmla="*/ 6984291 w 15811497"/>
              <a:gd name="connsiteY55-13828" fmla="*/ 5240614 h 6248398"/>
              <a:gd name="connsiteX56-13829" fmla="*/ 6984292 w 15811497"/>
              <a:gd name="connsiteY56-13830" fmla="*/ 5240614 h 6248398"/>
              <a:gd name="connsiteX57-13831" fmla="*/ 6978860 w 15811497"/>
              <a:gd name="connsiteY57-13832" fmla="*/ 5225773 h 6248398"/>
              <a:gd name="connsiteX58-13833" fmla="*/ 6944562 w 15811497"/>
              <a:gd name="connsiteY58-13834" fmla="*/ 5092380 h 6248398"/>
              <a:gd name="connsiteX59-13835" fmla="*/ 6978860 w 15811497"/>
              <a:gd name="connsiteY59-13836" fmla="*/ 5225773 h 6248398"/>
              <a:gd name="connsiteX60-13837" fmla="*/ 6948299 w 15811497"/>
              <a:gd name="connsiteY60-13838" fmla="*/ 5142273 h 6248398"/>
              <a:gd name="connsiteX61-13839" fmla="*/ 5829297 w 15811497"/>
              <a:gd name="connsiteY61-13840" fmla="*/ 4400549 h 6248398"/>
              <a:gd name="connsiteX62-13841" fmla="*/ 5056802 w 15811497"/>
              <a:gd name="connsiteY62-13842" fmla="*/ 4677867 h 6248398"/>
              <a:gd name="connsiteX63-13843" fmla="*/ 5022517 w 15811497"/>
              <a:gd name="connsiteY63-13844" fmla="*/ 4709027 h 6248398"/>
              <a:gd name="connsiteX64-13845" fmla="*/ 5022515 w 15811497"/>
              <a:gd name="connsiteY64-13846" fmla="*/ 4709029 h 6248398"/>
              <a:gd name="connsiteX65-13847" fmla="*/ 4778482 w 15811497"/>
              <a:gd name="connsiteY65-13848" fmla="*/ 5008058 h 6248398"/>
              <a:gd name="connsiteX66-13849" fmla="*/ 4715455 w 15811497"/>
              <a:gd name="connsiteY66-13850" fmla="*/ 5077404 h 6248398"/>
              <a:gd name="connsiteX67-13851" fmla="*/ 2762249 w 15811497"/>
              <a:gd name="connsiteY67-13852" fmla="*/ 5886448 h 6248398"/>
              <a:gd name="connsiteX68-13853" fmla="*/ 0 w 15811497"/>
              <a:gd name="connsiteY68-13854" fmla="*/ 3124198 h 6248398"/>
              <a:gd name="connsiteX69-13855" fmla="*/ 2762249 w 15811497"/>
              <a:gd name="connsiteY69-13856" fmla="*/ 361949 h 6248398"/>
              <a:gd name="connsiteX70-13857" fmla="*/ 4078902 w 15811497"/>
              <a:gd name="connsiteY70-13858" fmla="*/ 695338 h 6248398"/>
              <a:gd name="connsiteX71-13859" fmla="*/ 4261443 w 15811497"/>
              <a:gd name="connsiteY71-13860" fmla="*/ 806235 h 6248398"/>
              <a:gd name="connsiteX72-13861" fmla="*/ 4409044 w 15811497"/>
              <a:gd name="connsiteY72-13862" fmla="*/ 910268 h 6248398"/>
              <a:gd name="connsiteX73-13863" fmla="*/ 4612477 w 15811497"/>
              <a:gd name="connsiteY73-13864" fmla="*/ 1077402 h 6248398"/>
              <a:gd name="connsiteX74-13865" fmla="*/ 4612478 w 15811497"/>
              <a:gd name="connsiteY74-13866" fmla="*/ 1077403 h 6248398"/>
              <a:gd name="connsiteX75-13867" fmla="*/ 4701725 w 15811497"/>
              <a:gd name="connsiteY75-13868" fmla="*/ 1120394 h 6248398"/>
              <a:gd name="connsiteX76-13869" fmla="*/ 5191122 w 15811497"/>
              <a:gd name="connsiteY76-13870" fmla="*/ 1219199 h 6248398"/>
              <a:gd name="connsiteX77-13871" fmla="*/ 6161317 w 15811497"/>
              <a:gd name="connsiteY77-13872" fmla="*/ 761659 h 6248398"/>
              <a:gd name="connsiteX78-13873" fmla="*/ 6224019 w 15811497"/>
              <a:gd name="connsiteY78-13874" fmla="*/ 677808 h 6248398"/>
              <a:gd name="connsiteX79-13875" fmla="*/ 6175489 w 15811497"/>
              <a:gd name="connsiteY79-13876" fmla="*/ 757691 h 6248398"/>
              <a:gd name="connsiteX80-13877" fmla="*/ 6175489 w 15811497"/>
              <a:gd name="connsiteY80-13878" fmla="*/ 757692 h 6248398"/>
              <a:gd name="connsiteX81-13879" fmla="*/ 6224020 w 15811497"/>
              <a:gd name="connsiteY81-13880" fmla="*/ 677809 h 6248398"/>
              <a:gd name="connsiteX82-13881" fmla="*/ 6233696 w 15811497"/>
              <a:gd name="connsiteY82-13882" fmla="*/ 664869 h 6248398"/>
              <a:gd name="connsiteX83-13883" fmla="*/ 6252611 w 15811497"/>
              <a:gd name="connsiteY83-13884" fmla="*/ 633734 h 6248398"/>
              <a:gd name="connsiteX84-13885" fmla="*/ 6252610 w 15811497"/>
              <a:gd name="connsiteY84-13886" fmla="*/ 633734 h 6248398"/>
              <a:gd name="connsiteX85-13887" fmla="*/ 6233696 w 15811497"/>
              <a:gd name="connsiteY85-13888" fmla="*/ 664868 h 6248398"/>
              <a:gd name="connsiteX86-13889" fmla="*/ 6224019 w 15811497"/>
              <a:gd name="connsiteY86-13890" fmla="*/ 677808 h 6248398"/>
              <a:gd name="connsiteX87-13891" fmla="*/ 6248008 w 15811497"/>
              <a:gd name="connsiteY87-13892" fmla="*/ 638320 h 6248398"/>
              <a:gd name="connsiteX88-13893" fmla="*/ 6251291 w 15811497"/>
              <a:gd name="connsiteY88-13894" fmla="*/ 633930 h 6248398"/>
              <a:gd name="connsiteX89-13895" fmla="*/ 6251293 w 15811497"/>
              <a:gd name="connsiteY89-13896" fmla="*/ 633929 h 6248398"/>
              <a:gd name="connsiteX90-13897" fmla="*/ 6257683 w 15811497"/>
              <a:gd name="connsiteY90-13898" fmla="*/ 625384 h 6248398"/>
              <a:gd name="connsiteX91-13899" fmla="*/ 6257686 w 15811497"/>
              <a:gd name="connsiteY91-13900" fmla="*/ 625380 h 6248398"/>
              <a:gd name="connsiteX92-13901" fmla="*/ 6331355 w 15811497"/>
              <a:gd name="connsiteY92-13902" fmla="*/ 526865 h 6248398"/>
              <a:gd name="connsiteX93-13903" fmla="*/ 7448548 w 15811497"/>
              <a:gd name="connsiteY93-13904" fmla="*/ 0 h 6248398"/>
              <a:gd name="connsiteX0-13905" fmla="*/ 11209760 w 15811497"/>
              <a:gd name="connsiteY0-13906" fmla="*/ 5180760 h 6248398"/>
              <a:gd name="connsiteX1-13907" fmla="*/ 11210150 w 15811497"/>
              <a:gd name="connsiteY1-13908" fmla="*/ 5180948 h 6248398"/>
              <a:gd name="connsiteX2-13909" fmla="*/ 11313815 w 15811497"/>
              <a:gd name="connsiteY2-13910" fmla="*/ 5243926 h 6248398"/>
              <a:gd name="connsiteX3-13911" fmla="*/ 11369911 w 15811497"/>
              <a:gd name="connsiteY3-13912" fmla="*/ 5285874 h 6248398"/>
              <a:gd name="connsiteX4-13913" fmla="*/ 11410606 w 15811497"/>
              <a:gd name="connsiteY4-13914" fmla="*/ 5316305 h 6248398"/>
              <a:gd name="connsiteX5-13915" fmla="*/ 11499892 w 15811497"/>
              <a:gd name="connsiteY5-13916" fmla="*/ 5397454 h 6248398"/>
              <a:gd name="connsiteX6-13917" fmla="*/ 11528781 w 15811497"/>
              <a:gd name="connsiteY6-13918" fmla="*/ 5429240 h 6248398"/>
              <a:gd name="connsiteX7-13919" fmla="*/ 11504846 w 15811497"/>
              <a:gd name="connsiteY7-13920" fmla="*/ 5414699 h 6248398"/>
              <a:gd name="connsiteX8-13921" fmla="*/ 11371717 w 15811497"/>
              <a:gd name="connsiteY8-13922" fmla="*/ 5315148 h 6248398"/>
              <a:gd name="connsiteX9-13923" fmla="*/ 11292198 w 15811497"/>
              <a:gd name="connsiteY9-13924" fmla="*/ 5255685 h 6248398"/>
              <a:gd name="connsiteX10-13925" fmla="*/ 11209760 w 15811497"/>
              <a:gd name="connsiteY10-13926" fmla="*/ 5180760 h 6248398"/>
              <a:gd name="connsiteX11-13927" fmla="*/ 7448548 w 15811497"/>
              <a:gd name="connsiteY11-13928" fmla="*/ 0 h 6248398"/>
              <a:gd name="connsiteX12-13929" fmla="*/ 8721604 w 15811497"/>
              <a:gd name="connsiteY12-13930" fmla="*/ 757692 h 6248398"/>
              <a:gd name="connsiteX13-13931" fmla="*/ 8890522 w 15811497"/>
              <a:gd name="connsiteY13-13932" fmla="*/ 1193234 h 6248398"/>
              <a:gd name="connsiteX14-13933" fmla="*/ 9958384 w 15811497"/>
              <a:gd name="connsiteY14-13934" fmla="*/ 1828798 h 6248398"/>
              <a:gd name="connsiteX15-13935" fmla="*/ 10895504 w 15811497"/>
              <a:gd name="connsiteY15-13936" fmla="*/ 1386857 h 6248398"/>
              <a:gd name="connsiteX16-13937" fmla="*/ 11096041 w 15811497"/>
              <a:gd name="connsiteY16-13938" fmla="*/ 1170993 h 6248398"/>
              <a:gd name="connsiteX17-13939" fmla="*/ 13049247 w 15811497"/>
              <a:gd name="connsiteY17-13940" fmla="*/ 361949 h 6248398"/>
              <a:gd name="connsiteX18-13941" fmla="*/ 15811497 w 15811497"/>
              <a:gd name="connsiteY18-13942" fmla="*/ 3124198 h 6248398"/>
              <a:gd name="connsiteX19-13943" fmla="*/ 13049247 w 15811497"/>
              <a:gd name="connsiteY19-13944" fmla="*/ 5886448 h 6248398"/>
              <a:gd name="connsiteX20-13945" fmla="*/ 11732594 w 15811497"/>
              <a:gd name="connsiteY20-13946" fmla="*/ 5553059 h 6248398"/>
              <a:gd name="connsiteX21-13947" fmla="*/ 11528782 w 15811497"/>
              <a:gd name="connsiteY21-13948" fmla="*/ 5429240 h 6248398"/>
              <a:gd name="connsiteX22-13949" fmla="*/ 11499893 w 15811497"/>
              <a:gd name="connsiteY22-13950" fmla="*/ 5397454 h 6248398"/>
              <a:gd name="connsiteX23-13951" fmla="*/ 11410607 w 15811497"/>
              <a:gd name="connsiteY23-13952" fmla="*/ 5316305 h 6248398"/>
              <a:gd name="connsiteX24-13953" fmla="*/ 11369912 w 15811497"/>
              <a:gd name="connsiteY24-13954" fmla="*/ 5285874 h 6248398"/>
              <a:gd name="connsiteX25-13955" fmla="*/ 11369912 w 15811497"/>
              <a:gd name="connsiteY25-13956" fmla="*/ 5285874 h 6248398"/>
              <a:gd name="connsiteX26-13957" fmla="*/ 11313816 w 15811497"/>
              <a:gd name="connsiteY26-13958" fmla="*/ 5243926 h 6248398"/>
              <a:gd name="connsiteX27-13959" fmla="*/ 11210151 w 15811497"/>
              <a:gd name="connsiteY27-13960" fmla="*/ 5180948 h 6248398"/>
              <a:gd name="connsiteX28-13961" fmla="*/ 11209761 w 15811497"/>
              <a:gd name="connsiteY28-13962" fmla="*/ 5180760 h 6248398"/>
              <a:gd name="connsiteX29-13963" fmla="*/ 11096041 w 15811497"/>
              <a:gd name="connsiteY29-13964" fmla="*/ 5077404 h 6248398"/>
              <a:gd name="connsiteX30-13965" fmla="*/ 11063094 w 15811497"/>
              <a:gd name="connsiteY30-13966" fmla="*/ 5041153 h 6248398"/>
              <a:gd name="connsiteX31-13967" fmla="*/ 11063091 w 15811497"/>
              <a:gd name="connsiteY31-13968" fmla="*/ 5041152 h 6248398"/>
              <a:gd name="connsiteX32-13969" fmla="*/ 11096040 w 15811497"/>
              <a:gd name="connsiteY32-13970" fmla="*/ 5077404 h 6248398"/>
              <a:gd name="connsiteX33-13971" fmla="*/ 11209760 w 15811497"/>
              <a:gd name="connsiteY33-13972" fmla="*/ 5180760 h 6248398"/>
              <a:gd name="connsiteX34-13973" fmla="*/ 11100244 w 15811497"/>
              <a:gd name="connsiteY34-13974" fmla="*/ 5128004 h 6248398"/>
              <a:gd name="connsiteX35-13975" fmla="*/ 10610846 w 15811497"/>
              <a:gd name="connsiteY35-13976" fmla="*/ 5029199 h 6248398"/>
              <a:gd name="connsiteX36-13977" fmla="*/ 9640652 w 15811497"/>
              <a:gd name="connsiteY36-13978" fmla="*/ 5486739 h 6248398"/>
              <a:gd name="connsiteX37-13979" fmla="*/ 9628722 w 15811497"/>
              <a:gd name="connsiteY37-13980" fmla="*/ 5502693 h 6248398"/>
              <a:gd name="connsiteX38-13981" fmla="*/ 9568273 w 15811497"/>
              <a:gd name="connsiteY38-13982" fmla="*/ 5583530 h 6248398"/>
              <a:gd name="connsiteX39-13983" fmla="*/ 9535504 w 15811497"/>
              <a:gd name="connsiteY39-13984" fmla="*/ 5637470 h 6248398"/>
              <a:gd name="connsiteX40-13985" fmla="*/ 9535505 w 15811497"/>
              <a:gd name="connsiteY40-13986" fmla="*/ 5637470 h 6248398"/>
              <a:gd name="connsiteX41-13987" fmla="*/ 9568273 w 15811497"/>
              <a:gd name="connsiteY41-13988" fmla="*/ 5583531 h 6248398"/>
              <a:gd name="connsiteX42-13989" fmla="*/ 9628722 w 15811497"/>
              <a:gd name="connsiteY42-13990" fmla="*/ 5502694 h 6248398"/>
              <a:gd name="connsiteX43-13991" fmla="*/ 9563485 w 15811497"/>
              <a:gd name="connsiteY43-13992" fmla="*/ 5610078 h 6248398"/>
              <a:gd name="connsiteX44-13993" fmla="*/ 9542221 w 15811497"/>
              <a:gd name="connsiteY44-13994" fmla="*/ 5638514 h 6248398"/>
              <a:gd name="connsiteX45-13995" fmla="*/ 9480140 w 15811497"/>
              <a:gd name="connsiteY45-13996" fmla="*/ 5721533 h 6248398"/>
              <a:gd name="connsiteX46-13997" fmla="*/ 8362947 w 15811497"/>
              <a:gd name="connsiteY46-13998" fmla="*/ 6248398 h 6248398"/>
              <a:gd name="connsiteX47-13999" fmla="*/ 7028922 w 15811497"/>
              <a:gd name="connsiteY47-14000" fmla="*/ 5364147 h 6248398"/>
              <a:gd name="connsiteX48-14001" fmla="*/ 6990513 w 15811497"/>
              <a:gd name="connsiteY48-14002" fmla="*/ 5259205 h 6248398"/>
              <a:gd name="connsiteX49-14003" fmla="*/ 6990512 w 15811497"/>
              <a:gd name="connsiteY49-14004" fmla="*/ 5259199 h 6248398"/>
              <a:gd name="connsiteX50-14005" fmla="*/ 6983676 w 15811497"/>
              <a:gd name="connsiteY50-14006" fmla="*/ 5240519 h 6248398"/>
              <a:gd name="connsiteX51-14007" fmla="*/ 6983673 w 15811497"/>
              <a:gd name="connsiteY51-14008" fmla="*/ 5240519 h 6248398"/>
              <a:gd name="connsiteX52-14009" fmla="*/ 6980236 w 15811497"/>
              <a:gd name="connsiteY52-14010" fmla="*/ 5231130 h 6248398"/>
              <a:gd name="connsiteX53-14011" fmla="*/ 6978859 w 15811497"/>
              <a:gd name="connsiteY53-14012" fmla="*/ 5225774 h 6248398"/>
              <a:gd name="connsiteX54-14013" fmla="*/ 6984291 w 15811497"/>
              <a:gd name="connsiteY54-14014" fmla="*/ 5240614 h 6248398"/>
              <a:gd name="connsiteX55-14015" fmla="*/ 6984292 w 15811497"/>
              <a:gd name="connsiteY55-14016" fmla="*/ 5240614 h 6248398"/>
              <a:gd name="connsiteX56-14017" fmla="*/ 6978860 w 15811497"/>
              <a:gd name="connsiteY56-14018" fmla="*/ 5225773 h 6248398"/>
              <a:gd name="connsiteX57-14019" fmla="*/ 6944562 w 15811497"/>
              <a:gd name="connsiteY57-14020" fmla="*/ 5092380 h 6248398"/>
              <a:gd name="connsiteX58-14021" fmla="*/ 6978860 w 15811497"/>
              <a:gd name="connsiteY58-14022" fmla="*/ 5225773 h 6248398"/>
              <a:gd name="connsiteX59-14023" fmla="*/ 6948299 w 15811497"/>
              <a:gd name="connsiteY59-14024" fmla="*/ 5142273 h 6248398"/>
              <a:gd name="connsiteX60-14025" fmla="*/ 5829297 w 15811497"/>
              <a:gd name="connsiteY60-14026" fmla="*/ 4400549 h 6248398"/>
              <a:gd name="connsiteX61-14027" fmla="*/ 5056802 w 15811497"/>
              <a:gd name="connsiteY61-14028" fmla="*/ 4677867 h 6248398"/>
              <a:gd name="connsiteX62-14029" fmla="*/ 5022517 w 15811497"/>
              <a:gd name="connsiteY62-14030" fmla="*/ 4709027 h 6248398"/>
              <a:gd name="connsiteX63-14031" fmla="*/ 5022515 w 15811497"/>
              <a:gd name="connsiteY63-14032" fmla="*/ 4709029 h 6248398"/>
              <a:gd name="connsiteX64-14033" fmla="*/ 4778482 w 15811497"/>
              <a:gd name="connsiteY64-14034" fmla="*/ 5008058 h 6248398"/>
              <a:gd name="connsiteX65-14035" fmla="*/ 4715455 w 15811497"/>
              <a:gd name="connsiteY65-14036" fmla="*/ 5077404 h 6248398"/>
              <a:gd name="connsiteX66-14037" fmla="*/ 2762249 w 15811497"/>
              <a:gd name="connsiteY66-14038" fmla="*/ 5886448 h 6248398"/>
              <a:gd name="connsiteX67-14039" fmla="*/ 0 w 15811497"/>
              <a:gd name="connsiteY67-14040" fmla="*/ 3124198 h 6248398"/>
              <a:gd name="connsiteX68-14041" fmla="*/ 2762249 w 15811497"/>
              <a:gd name="connsiteY68-14042" fmla="*/ 361949 h 6248398"/>
              <a:gd name="connsiteX69-14043" fmla="*/ 4078902 w 15811497"/>
              <a:gd name="connsiteY69-14044" fmla="*/ 695338 h 6248398"/>
              <a:gd name="connsiteX70-14045" fmla="*/ 4261443 w 15811497"/>
              <a:gd name="connsiteY70-14046" fmla="*/ 806235 h 6248398"/>
              <a:gd name="connsiteX71-14047" fmla="*/ 4409044 w 15811497"/>
              <a:gd name="connsiteY71-14048" fmla="*/ 910268 h 6248398"/>
              <a:gd name="connsiteX72-14049" fmla="*/ 4612477 w 15811497"/>
              <a:gd name="connsiteY72-14050" fmla="*/ 1077402 h 6248398"/>
              <a:gd name="connsiteX73-14051" fmla="*/ 4612478 w 15811497"/>
              <a:gd name="connsiteY73-14052" fmla="*/ 1077403 h 6248398"/>
              <a:gd name="connsiteX74-14053" fmla="*/ 4701725 w 15811497"/>
              <a:gd name="connsiteY74-14054" fmla="*/ 1120394 h 6248398"/>
              <a:gd name="connsiteX75-14055" fmla="*/ 5191122 w 15811497"/>
              <a:gd name="connsiteY75-14056" fmla="*/ 1219199 h 6248398"/>
              <a:gd name="connsiteX76-14057" fmla="*/ 6161317 w 15811497"/>
              <a:gd name="connsiteY76-14058" fmla="*/ 761659 h 6248398"/>
              <a:gd name="connsiteX77-14059" fmla="*/ 6224019 w 15811497"/>
              <a:gd name="connsiteY77-14060" fmla="*/ 677808 h 6248398"/>
              <a:gd name="connsiteX78-14061" fmla="*/ 6175489 w 15811497"/>
              <a:gd name="connsiteY78-14062" fmla="*/ 757691 h 6248398"/>
              <a:gd name="connsiteX79-14063" fmla="*/ 6175489 w 15811497"/>
              <a:gd name="connsiteY79-14064" fmla="*/ 757692 h 6248398"/>
              <a:gd name="connsiteX80-14065" fmla="*/ 6224020 w 15811497"/>
              <a:gd name="connsiteY80-14066" fmla="*/ 677809 h 6248398"/>
              <a:gd name="connsiteX81-14067" fmla="*/ 6233696 w 15811497"/>
              <a:gd name="connsiteY81-14068" fmla="*/ 664869 h 6248398"/>
              <a:gd name="connsiteX82-14069" fmla="*/ 6252611 w 15811497"/>
              <a:gd name="connsiteY82-14070" fmla="*/ 633734 h 6248398"/>
              <a:gd name="connsiteX83-14071" fmla="*/ 6252610 w 15811497"/>
              <a:gd name="connsiteY83-14072" fmla="*/ 633734 h 6248398"/>
              <a:gd name="connsiteX84-14073" fmla="*/ 6233696 w 15811497"/>
              <a:gd name="connsiteY84-14074" fmla="*/ 664868 h 6248398"/>
              <a:gd name="connsiteX85-14075" fmla="*/ 6224019 w 15811497"/>
              <a:gd name="connsiteY85-14076" fmla="*/ 677808 h 6248398"/>
              <a:gd name="connsiteX86-14077" fmla="*/ 6248008 w 15811497"/>
              <a:gd name="connsiteY86-14078" fmla="*/ 638320 h 6248398"/>
              <a:gd name="connsiteX87-14079" fmla="*/ 6251291 w 15811497"/>
              <a:gd name="connsiteY87-14080" fmla="*/ 633930 h 6248398"/>
              <a:gd name="connsiteX88-14081" fmla="*/ 6251293 w 15811497"/>
              <a:gd name="connsiteY88-14082" fmla="*/ 633929 h 6248398"/>
              <a:gd name="connsiteX89-14083" fmla="*/ 6257683 w 15811497"/>
              <a:gd name="connsiteY89-14084" fmla="*/ 625384 h 6248398"/>
              <a:gd name="connsiteX90-14085" fmla="*/ 6257686 w 15811497"/>
              <a:gd name="connsiteY90-14086" fmla="*/ 625380 h 6248398"/>
              <a:gd name="connsiteX91-14087" fmla="*/ 6331355 w 15811497"/>
              <a:gd name="connsiteY91-14088" fmla="*/ 526865 h 6248398"/>
              <a:gd name="connsiteX92-14089" fmla="*/ 7448548 w 15811497"/>
              <a:gd name="connsiteY92-14090" fmla="*/ 0 h 6248398"/>
              <a:gd name="connsiteX0-14091" fmla="*/ 11209760 w 15811497"/>
              <a:gd name="connsiteY0-14092" fmla="*/ 5180760 h 6248398"/>
              <a:gd name="connsiteX1-14093" fmla="*/ 11210150 w 15811497"/>
              <a:gd name="connsiteY1-14094" fmla="*/ 5180948 h 6248398"/>
              <a:gd name="connsiteX2-14095" fmla="*/ 11313815 w 15811497"/>
              <a:gd name="connsiteY2-14096" fmla="*/ 5243926 h 6248398"/>
              <a:gd name="connsiteX3-14097" fmla="*/ 11369911 w 15811497"/>
              <a:gd name="connsiteY3-14098" fmla="*/ 5285874 h 6248398"/>
              <a:gd name="connsiteX4-14099" fmla="*/ 11410606 w 15811497"/>
              <a:gd name="connsiteY4-14100" fmla="*/ 5316305 h 6248398"/>
              <a:gd name="connsiteX5-14101" fmla="*/ 11499892 w 15811497"/>
              <a:gd name="connsiteY5-14102" fmla="*/ 5397454 h 6248398"/>
              <a:gd name="connsiteX6-14103" fmla="*/ 11528781 w 15811497"/>
              <a:gd name="connsiteY6-14104" fmla="*/ 5429240 h 6248398"/>
              <a:gd name="connsiteX7-14105" fmla="*/ 11504846 w 15811497"/>
              <a:gd name="connsiteY7-14106" fmla="*/ 5414699 h 6248398"/>
              <a:gd name="connsiteX8-14107" fmla="*/ 11371717 w 15811497"/>
              <a:gd name="connsiteY8-14108" fmla="*/ 5315148 h 6248398"/>
              <a:gd name="connsiteX9-14109" fmla="*/ 11292198 w 15811497"/>
              <a:gd name="connsiteY9-14110" fmla="*/ 5255685 h 6248398"/>
              <a:gd name="connsiteX10-14111" fmla="*/ 11209760 w 15811497"/>
              <a:gd name="connsiteY10-14112" fmla="*/ 5180760 h 6248398"/>
              <a:gd name="connsiteX11-14113" fmla="*/ 7448548 w 15811497"/>
              <a:gd name="connsiteY11-14114" fmla="*/ 0 h 6248398"/>
              <a:gd name="connsiteX12-14115" fmla="*/ 8721604 w 15811497"/>
              <a:gd name="connsiteY12-14116" fmla="*/ 757692 h 6248398"/>
              <a:gd name="connsiteX13-14117" fmla="*/ 8890522 w 15811497"/>
              <a:gd name="connsiteY13-14118" fmla="*/ 1193234 h 6248398"/>
              <a:gd name="connsiteX14-14119" fmla="*/ 9958384 w 15811497"/>
              <a:gd name="connsiteY14-14120" fmla="*/ 1828798 h 6248398"/>
              <a:gd name="connsiteX15-14121" fmla="*/ 10895504 w 15811497"/>
              <a:gd name="connsiteY15-14122" fmla="*/ 1386857 h 6248398"/>
              <a:gd name="connsiteX16-14123" fmla="*/ 11096041 w 15811497"/>
              <a:gd name="connsiteY16-14124" fmla="*/ 1170993 h 6248398"/>
              <a:gd name="connsiteX17-14125" fmla="*/ 13049247 w 15811497"/>
              <a:gd name="connsiteY17-14126" fmla="*/ 361949 h 6248398"/>
              <a:gd name="connsiteX18-14127" fmla="*/ 15811497 w 15811497"/>
              <a:gd name="connsiteY18-14128" fmla="*/ 3124198 h 6248398"/>
              <a:gd name="connsiteX19-14129" fmla="*/ 13049247 w 15811497"/>
              <a:gd name="connsiteY19-14130" fmla="*/ 5886448 h 6248398"/>
              <a:gd name="connsiteX20-14131" fmla="*/ 11732594 w 15811497"/>
              <a:gd name="connsiteY20-14132" fmla="*/ 5553059 h 6248398"/>
              <a:gd name="connsiteX21-14133" fmla="*/ 11528782 w 15811497"/>
              <a:gd name="connsiteY21-14134" fmla="*/ 5429240 h 6248398"/>
              <a:gd name="connsiteX22-14135" fmla="*/ 11499893 w 15811497"/>
              <a:gd name="connsiteY22-14136" fmla="*/ 5397454 h 6248398"/>
              <a:gd name="connsiteX23-14137" fmla="*/ 11410607 w 15811497"/>
              <a:gd name="connsiteY23-14138" fmla="*/ 5316305 h 6248398"/>
              <a:gd name="connsiteX24-14139" fmla="*/ 11369912 w 15811497"/>
              <a:gd name="connsiteY24-14140" fmla="*/ 5285874 h 6248398"/>
              <a:gd name="connsiteX25-14141" fmla="*/ 11369912 w 15811497"/>
              <a:gd name="connsiteY25-14142" fmla="*/ 5285874 h 6248398"/>
              <a:gd name="connsiteX26-14143" fmla="*/ 11210151 w 15811497"/>
              <a:gd name="connsiteY26-14144" fmla="*/ 5180948 h 6248398"/>
              <a:gd name="connsiteX27-14145" fmla="*/ 11209761 w 15811497"/>
              <a:gd name="connsiteY27-14146" fmla="*/ 5180760 h 6248398"/>
              <a:gd name="connsiteX28-14147" fmla="*/ 11096041 w 15811497"/>
              <a:gd name="connsiteY28-14148" fmla="*/ 5077404 h 6248398"/>
              <a:gd name="connsiteX29-14149" fmla="*/ 11063094 w 15811497"/>
              <a:gd name="connsiteY29-14150" fmla="*/ 5041153 h 6248398"/>
              <a:gd name="connsiteX30-14151" fmla="*/ 11063091 w 15811497"/>
              <a:gd name="connsiteY30-14152" fmla="*/ 5041152 h 6248398"/>
              <a:gd name="connsiteX31-14153" fmla="*/ 11096040 w 15811497"/>
              <a:gd name="connsiteY31-14154" fmla="*/ 5077404 h 6248398"/>
              <a:gd name="connsiteX32-14155" fmla="*/ 11209760 w 15811497"/>
              <a:gd name="connsiteY32-14156" fmla="*/ 5180760 h 6248398"/>
              <a:gd name="connsiteX33-14157" fmla="*/ 11100244 w 15811497"/>
              <a:gd name="connsiteY33-14158" fmla="*/ 5128004 h 6248398"/>
              <a:gd name="connsiteX34-14159" fmla="*/ 10610846 w 15811497"/>
              <a:gd name="connsiteY34-14160" fmla="*/ 5029199 h 6248398"/>
              <a:gd name="connsiteX35-14161" fmla="*/ 9640652 w 15811497"/>
              <a:gd name="connsiteY35-14162" fmla="*/ 5486739 h 6248398"/>
              <a:gd name="connsiteX36-14163" fmla="*/ 9628722 w 15811497"/>
              <a:gd name="connsiteY36-14164" fmla="*/ 5502693 h 6248398"/>
              <a:gd name="connsiteX37-14165" fmla="*/ 9568273 w 15811497"/>
              <a:gd name="connsiteY37-14166" fmla="*/ 5583530 h 6248398"/>
              <a:gd name="connsiteX38-14167" fmla="*/ 9535504 w 15811497"/>
              <a:gd name="connsiteY38-14168" fmla="*/ 5637470 h 6248398"/>
              <a:gd name="connsiteX39-14169" fmla="*/ 9535505 w 15811497"/>
              <a:gd name="connsiteY39-14170" fmla="*/ 5637470 h 6248398"/>
              <a:gd name="connsiteX40-14171" fmla="*/ 9568273 w 15811497"/>
              <a:gd name="connsiteY40-14172" fmla="*/ 5583531 h 6248398"/>
              <a:gd name="connsiteX41-14173" fmla="*/ 9628722 w 15811497"/>
              <a:gd name="connsiteY41-14174" fmla="*/ 5502694 h 6248398"/>
              <a:gd name="connsiteX42-14175" fmla="*/ 9563485 w 15811497"/>
              <a:gd name="connsiteY42-14176" fmla="*/ 5610078 h 6248398"/>
              <a:gd name="connsiteX43-14177" fmla="*/ 9542221 w 15811497"/>
              <a:gd name="connsiteY43-14178" fmla="*/ 5638514 h 6248398"/>
              <a:gd name="connsiteX44-14179" fmla="*/ 9480140 w 15811497"/>
              <a:gd name="connsiteY44-14180" fmla="*/ 5721533 h 6248398"/>
              <a:gd name="connsiteX45-14181" fmla="*/ 8362947 w 15811497"/>
              <a:gd name="connsiteY45-14182" fmla="*/ 6248398 h 6248398"/>
              <a:gd name="connsiteX46-14183" fmla="*/ 7028922 w 15811497"/>
              <a:gd name="connsiteY46-14184" fmla="*/ 5364147 h 6248398"/>
              <a:gd name="connsiteX47-14185" fmla="*/ 6990513 w 15811497"/>
              <a:gd name="connsiteY47-14186" fmla="*/ 5259205 h 6248398"/>
              <a:gd name="connsiteX48-14187" fmla="*/ 6990512 w 15811497"/>
              <a:gd name="connsiteY48-14188" fmla="*/ 5259199 h 6248398"/>
              <a:gd name="connsiteX49-14189" fmla="*/ 6983676 w 15811497"/>
              <a:gd name="connsiteY49-14190" fmla="*/ 5240519 h 6248398"/>
              <a:gd name="connsiteX50-14191" fmla="*/ 6983673 w 15811497"/>
              <a:gd name="connsiteY50-14192" fmla="*/ 5240519 h 6248398"/>
              <a:gd name="connsiteX51-14193" fmla="*/ 6980236 w 15811497"/>
              <a:gd name="connsiteY51-14194" fmla="*/ 5231130 h 6248398"/>
              <a:gd name="connsiteX52-14195" fmla="*/ 6978859 w 15811497"/>
              <a:gd name="connsiteY52-14196" fmla="*/ 5225774 h 6248398"/>
              <a:gd name="connsiteX53-14197" fmla="*/ 6984291 w 15811497"/>
              <a:gd name="connsiteY53-14198" fmla="*/ 5240614 h 6248398"/>
              <a:gd name="connsiteX54-14199" fmla="*/ 6984292 w 15811497"/>
              <a:gd name="connsiteY54-14200" fmla="*/ 5240614 h 6248398"/>
              <a:gd name="connsiteX55-14201" fmla="*/ 6978860 w 15811497"/>
              <a:gd name="connsiteY55-14202" fmla="*/ 5225773 h 6248398"/>
              <a:gd name="connsiteX56-14203" fmla="*/ 6944562 w 15811497"/>
              <a:gd name="connsiteY56-14204" fmla="*/ 5092380 h 6248398"/>
              <a:gd name="connsiteX57-14205" fmla="*/ 6978860 w 15811497"/>
              <a:gd name="connsiteY57-14206" fmla="*/ 5225773 h 6248398"/>
              <a:gd name="connsiteX58-14207" fmla="*/ 6948299 w 15811497"/>
              <a:gd name="connsiteY58-14208" fmla="*/ 5142273 h 6248398"/>
              <a:gd name="connsiteX59-14209" fmla="*/ 5829297 w 15811497"/>
              <a:gd name="connsiteY59-14210" fmla="*/ 4400549 h 6248398"/>
              <a:gd name="connsiteX60-14211" fmla="*/ 5056802 w 15811497"/>
              <a:gd name="connsiteY60-14212" fmla="*/ 4677867 h 6248398"/>
              <a:gd name="connsiteX61-14213" fmla="*/ 5022517 w 15811497"/>
              <a:gd name="connsiteY61-14214" fmla="*/ 4709027 h 6248398"/>
              <a:gd name="connsiteX62-14215" fmla="*/ 5022515 w 15811497"/>
              <a:gd name="connsiteY62-14216" fmla="*/ 4709029 h 6248398"/>
              <a:gd name="connsiteX63-14217" fmla="*/ 4778482 w 15811497"/>
              <a:gd name="connsiteY63-14218" fmla="*/ 5008058 h 6248398"/>
              <a:gd name="connsiteX64-14219" fmla="*/ 4715455 w 15811497"/>
              <a:gd name="connsiteY64-14220" fmla="*/ 5077404 h 6248398"/>
              <a:gd name="connsiteX65-14221" fmla="*/ 2762249 w 15811497"/>
              <a:gd name="connsiteY65-14222" fmla="*/ 5886448 h 6248398"/>
              <a:gd name="connsiteX66-14223" fmla="*/ 0 w 15811497"/>
              <a:gd name="connsiteY66-14224" fmla="*/ 3124198 h 6248398"/>
              <a:gd name="connsiteX67-14225" fmla="*/ 2762249 w 15811497"/>
              <a:gd name="connsiteY67-14226" fmla="*/ 361949 h 6248398"/>
              <a:gd name="connsiteX68-14227" fmla="*/ 4078902 w 15811497"/>
              <a:gd name="connsiteY68-14228" fmla="*/ 695338 h 6248398"/>
              <a:gd name="connsiteX69-14229" fmla="*/ 4261443 w 15811497"/>
              <a:gd name="connsiteY69-14230" fmla="*/ 806235 h 6248398"/>
              <a:gd name="connsiteX70-14231" fmla="*/ 4409044 w 15811497"/>
              <a:gd name="connsiteY70-14232" fmla="*/ 910268 h 6248398"/>
              <a:gd name="connsiteX71-14233" fmla="*/ 4612477 w 15811497"/>
              <a:gd name="connsiteY71-14234" fmla="*/ 1077402 h 6248398"/>
              <a:gd name="connsiteX72-14235" fmla="*/ 4612478 w 15811497"/>
              <a:gd name="connsiteY72-14236" fmla="*/ 1077403 h 6248398"/>
              <a:gd name="connsiteX73-14237" fmla="*/ 4701725 w 15811497"/>
              <a:gd name="connsiteY73-14238" fmla="*/ 1120394 h 6248398"/>
              <a:gd name="connsiteX74-14239" fmla="*/ 5191122 w 15811497"/>
              <a:gd name="connsiteY74-14240" fmla="*/ 1219199 h 6248398"/>
              <a:gd name="connsiteX75-14241" fmla="*/ 6161317 w 15811497"/>
              <a:gd name="connsiteY75-14242" fmla="*/ 761659 h 6248398"/>
              <a:gd name="connsiteX76-14243" fmla="*/ 6224019 w 15811497"/>
              <a:gd name="connsiteY76-14244" fmla="*/ 677808 h 6248398"/>
              <a:gd name="connsiteX77-14245" fmla="*/ 6175489 w 15811497"/>
              <a:gd name="connsiteY77-14246" fmla="*/ 757691 h 6248398"/>
              <a:gd name="connsiteX78-14247" fmla="*/ 6175489 w 15811497"/>
              <a:gd name="connsiteY78-14248" fmla="*/ 757692 h 6248398"/>
              <a:gd name="connsiteX79-14249" fmla="*/ 6224020 w 15811497"/>
              <a:gd name="connsiteY79-14250" fmla="*/ 677809 h 6248398"/>
              <a:gd name="connsiteX80-14251" fmla="*/ 6233696 w 15811497"/>
              <a:gd name="connsiteY80-14252" fmla="*/ 664869 h 6248398"/>
              <a:gd name="connsiteX81-14253" fmla="*/ 6252611 w 15811497"/>
              <a:gd name="connsiteY81-14254" fmla="*/ 633734 h 6248398"/>
              <a:gd name="connsiteX82-14255" fmla="*/ 6252610 w 15811497"/>
              <a:gd name="connsiteY82-14256" fmla="*/ 633734 h 6248398"/>
              <a:gd name="connsiteX83-14257" fmla="*/ 6233696 w 15811497"/>
              <a:gd name="connsiteY83-14258" fmla="*/ 664868 h 6248398"/>
              <a:gd name="connsiteX84-14259" fmla="*/ 6224019 w 15811497"/>
              <a:gd name="connsiteY84-14260" fmla="*/ 677808 h 6248398"/>
              <a:gd name="connsiteX85-14261" fmla="*/ 6248008 w 15811497"/>
              <a:gd name="connsiteY85-14262" fmla="*/ 638320 h 6248398"/>
              <a:gd name="connsiteX86-14263" fmla="*/ 6251291 w 15811497"/>
              <a:gd name="connsiteY86-14264" fmla="*/ 633930 h 6248398"/>
              <a:gd name="connsiteX87-14265" fmla="*/ 6251293 w 15811497"/>
              <a:gd name="connsiteY87-14266" fmla="*/ 633929 h 6248398"/>
              <a:gd name="connsiteX88-14267" fmla="*/ 6257683 w 15811497"/>
              <a:gd name="connsiteY88-14268" fmla="*/ 625384 h 6248398"/>
              <a:gd name="connsiteX89-14269" fmla="*/ 6257686 w 15811497"/>
              <a:gd name="connsiteY89-14270" fmla="*/ 625380 h 6248398"/>
              <a:gd name="connsiteX90-14271" fmla="*/ 6331355 w 15811497"/>
              <a:gd name="connsiteY90-14272" fmla="*/ 526865 h 6248398"/>
              <a:gd name="connsiteX91-14273" fmla="*/ 7448548 w 15811497"/>
              <a:gd name="connsiteY91-14274" fmla="*/ 0 h 6248398"/>
              <a:gd name="connsiteX0-14275" fmla="*/ 11209760 w 15811497"/>
              <a:gd name="connsiteY0-14276" fmla="*/ 5180760 h 6248398"/>
              <a:gd name="connsiteX1-14277" fmla="*/ 11210150 w 15811497"/>
              <a:gd name="connsiteY1-14278" fmla="*/ 5180948 h 6248398"/>
              <a:gd name="connsiteX2-14279" fmla="*/ 11313815 w 15811497"/>
              <a:gd name="connsiteY2-14280" fmla="*/ 5243926 h 6248398"/>
              <a:gd name="connsiteX3-14281" fmla="*/ 11369911 w 15811497"/>
              <a:gd name="connsiteY3-14282" fmla="*/ 5285874 h 6248398"/>
              <a:gd name="connsiteX4-14283" fmla="*/ 11410606 w 15811497"/>
              <a:gd name="connsiteY4-14284" fmla="*/ 5316305 h 6248398"/>
              <a:gd name="connsiteX5-14285" fmla="*/ 11499892 w 15811497"/>
              <a:gd name="connsiteY5-14286" fmla="*/ 5397454 h 6248398"/>
              <a:gd name="connsiteX6-14287" fmla="*/ 11528781 w 15811497"/>
              <a:gd name="connsiteY6-14288" fmla="*/ 5429240 h 6248398"/>
              <a:gd name="connsiteX7-14289" fmla="*/ 11504846 w 15811497"/>
              <a:gd name="connsiteY7-14290" fmla="*/ 5414699 h 6248398"/>
              <a:gd name="connsiteX8-14291" fmla="*/ 11371717 w 15811497"/>
              <a:gd name="connsiteY8-14292" fmla="*/ 5315148 h 6248398"/>
              <a:gd name="connsiteX9-14293" fmla="*/ 11292198 w 15811497"/>
              <a:gd name="connsiteY9-14294" fmla="*/ 5255685 h 6248398"/>
              <a:gd name="connsiteX10-14295" fmla="*/ 11209760 w 15811497"/>
              <a:gd name="connsiteY10-14296" fmla="*/ 5180760 h 6248398"/>
              <a:gd name="connsiteX11-14297" fmla="*/ 7448548 w 15811497"/>
              <a:gd name="connsiteY11-14298" fmla="*/ 0 h 6248398"/>
              <a:gd name="connsiteX12-14299" fmla="*/ 8721604 w 15811497"/>
              <a:gd name="connsiteY12-14300" fmla="*/ 757692 h 6248398"/>
              <a:gd name="connsiteX13-14301" fmla="*/ 8890522 w 15811497"/>
              <a:gd name="connsiteY13-14302" fmla="*/ 1193234 h 6248398"/>
              <a:gd name="connsiteX14-14303" fmla="*/ 9958384 w 15811497"/>
              <a:gd name="connsiteY14-14304" fmla="*/ 1828798 h 6248398"/>
              <a:gd name="connsiteX15-14305" fmla="*/ 10895504 w 15811497"/>
              <a:gd name="connsiteY15-14306" fmla="*/ 1386857 h 6248398"/>
              <a:gd name="connsiteX16-14307" fmla="*/ 11096041 w 15811497"/>
              <a:gd name="connsiteY16-14308" fmla="*/ 1170993 h 6248398"/>
              <a:gd name="connsiteX17-14309" fmla="*/ 13049247 w 15811497"/>
              <a:gd name="connsiteY17-14310" fmla="*/ 361949 h 6248398"/>
              <a:gd name="connsiteX18-14311" fmla="*/ 15811497 w 15811497"/>
              <a:gd name="connsiteY18-14312" fmla="*/ 3124198 h 6248398"/>
              <a:gd name="connsiteX19-14313" fmla="*/ 13049247 w 15811497"/>
              <a:gd name="connsiteY19-14314" fmla="*/ 5886448 h 6248398"/>
              <a:gd name="connsiteX20-14315" fmla="*/ 11732594 w 15811497"/>
              <a:gd name="connsiteY20-14316" fmla="*/ 5553059 h 6248398"/>
              <a:gd name="connsiteX21-14317" fmla="*/ 11528782 w 15811497"/>
              <a:gd name="connsiteY21-14318" fmla="*/ 5429240 h 6248398"/>
              <a:gd name="connsiteX22-14319" fmla="*/ 11499893 w 15811497"/>
              <a:gd name="connsiteY22-14320" fmla="*/ 5397454 h 6248398"/>
              <a:gd name="connsiteX23-14321" fmla="*/ 11410607 w 15811497"/>
              <a:gd name="connsiteY23-14322" fmla="*/ 5316305 h 6248398"/>
              <a:gd name="connsiteX24-14323" fmla="*/ 11369912 w 15811497"/>
              <a:gd name="connsiteY24-14324" fmla="*/ 5285874 h 6248398"/>
              <a:gd name="connsiteX25-14325" fmla="*/ 11210151 w 15811497"/>
              <a:gd name="connsiteY25-14326" fmla="*/ 5180948 h 6248398"/>
              <a:gd name="connsiteX26-14327" fmla="*/ 11209761 w 15811497"/>
              <a:gd name="connsiteY26-14328" fmla="*/ 5180760 h 6248398"/>
              <a:gd name="connsiteX27-14329" fmla="*/ 11096041 w 15811497"/>
              <a:gd name="connsiteY27-14330" fmla="*/ 5077404 h 6248398"/>
              <a:gd name="connsiteX28-14331" fmla="*/ 11063094 w 15811497"/>
              <a:gd name="connsiteY28-14332" fmla="*/ 5041153 h 6248398"/>
              <a:gd name="connsiteX29-14333" fmla="*/ 11063091 w 15811497"/>
              <a:gd name="connsiteY29-14334" fmla="*/ 5041152 h 6248398"/>
              <a:gd name="connsiteX30-14335" fmla="*/ 11096040 w 15811497"/>
              <a:gd name="connsiteY30-14336" fmla="*/ 5077404 h 6248398"/>
              <a:gd name="connsiteX31-14337" fmla="*/ 11209760 w 15811497"/>
              <a:gd name="connsiteY31-14338" fmla="*/ 5180760 h 6248398"/>
              <a:gd name="connsiteX32-14339" fmla="*/ 11100244 w 15811497"/>
              <a:gd name="connsiteY32-14340" fmla="*/ 5128004 h 6248398"/>
              <a:gd name="connsiteX33-14341" fmla="*/ 10610846 w 15811497"/>
              <a:gd name="connsiteY33-14342" fmla="*/ 5029199 h 6248398"/>
              <a:gd name="connsiteX34-14343" fmla="*/ 9640652 w 15811497"/>
              <a:gd name="connsiteY34-14344" fmla="*/ 5486739 h 6248398"/>
              <a:gd name="connsiteX35-14345" fmla="*/ 9628722 w 15811497"/>
              <a:gd name="connsiteY35-14346" fmla="*/ 5502693 h 6248398"/>
              <a:gd name="connsiteX36-14347" fmla="*/ 9568273 w 15811497"/>
              <a:gd name="connsiteY36-14348" fmla="*/ 5583530 h 6248398"/>
              <a:gd name="connsiteX37-14349" fmla="*/ 9535504 w 15811497"/>
              <a:gd name="connsiteY37-14350" fmla="*/ 5637470 h 6248398"/>
              <a:gd name="connsiteX38-14351" fmla="*/ 9535505 w 15811497"/>
              <a:gd name="connsiteY38-14352" fmla="*/ 5637470 h 6248398"/>
              <a:gd name="connsiteX39-14353" fmla="*/ 9568273 w 15811497"/>
              <a:gd name="connsiteY39-14354" fmla="*/ 5583531 h 6248398"/>
              <a:gd name="connsiteX40-14355" fmla="*/ 9628722 w 15811497"/>
              <a:gd name="connsiteY40-14356" fmla="*/ 5502694 h 6248398"/>
              <a:gd name="connsiteX41-14357" fmla="*/ 9563485 w 15811497"/>
              <a:gd name="connsiteY41-14358" fmla="*/ 5610078 h 6248398"/>
              <a:gd name="connsiteX42-14359" fmla="*/ 9542221 w 15811497"/>
              <a:gd name="connsiteY42-14360" fmla="*/ 5638514 h 6248398"/>
              <a:gd name="connsiteX43-14361" fmla="*/ 9480140 w 15811497"/>
              <a:gd name="connsiteY43-14362" fmla="*/ 5721533 h 6248398"/>
              <a:gd name="connsiteX44-14363" fmla="*/ 8362947 w 15811497"/>
              <a:gd name="connsiteY44-14364" fmla="*/ 6248398 h 6248398"/>
              <a:gd name="connsiteX45-14365" fmla="*/ 7028922 w 15811497"/>
              <a:gd name="connsiteY45-14366" fmla="*/ 5364147 h 6248398"/>
              <a:gd name="connsiteX46-14367" fmla="*/ 6990513 w 15811497"/>
              <a:gd name="connsiteY46-14368" fmla="*/ 5259205 h 6248398"/>
              <a:gd name="connsiteX47-14369" fmla="*/ 6990512 w 15811497"/>
              <a:gd name="connsiteY47-14370" fmla="*/ 5259199 h 6248398"/>
              <a:gd name="connsiteX48-14371" fmla="*/ 6983676 w 15811497"/>
              <a:gd name="connsiteY48-14372" fmla="*/ 5240519 h 6248398"/>
              <a:gd name="connsiteX49-14373" fmla="*/ 6983673 w 15811497"/>
              <a:gd name="connsiteY49-14374" fmla="*/ 5240519 h 6248398"/>
              <a:gd name="connsiteX50-14375" fmla="*/ 6980236 w 15811497"/>
              <a:gd name="connsiteY50-14376" fmla="*/ 5231130 h 6248398"/>
              <a:gd name="connsiteX51-14377" fmla="*/ 6978859 w 15811497"/>
              <a:gd name="connsiteY51-14378" fmla="*/ 5225774 h 6248398"/>
              <a:gd name="connsiteX52-14379" fmla="*/ 6984291 w 15811497"/>
              <a:gd name="connsiteY52-14380" fmla="*/ 5240614 h 6248398"/>
              <a:gd name="connsiteX53-14381" fmla="*/ 6984292 w 15811497"/>
              <a:gd name="connsiteY53-14382" fmla="*/ 5240614 h 6248398"/>
              <a:gd name="connsiteX54-14383" fmla="*/ 6978860 w 15811497"/>
              <a:gd name="connsiteY54-14384" fmla="*/ 5225773 h 6248398"/>
              <a:gd name="connsiteX55-14385" fmla="*/ 6944562 w 15811497"/>
              <a:gd name="connsiteY55-14386" fmla="*/ 5092380 h 6248398"/>
              <a:gd name="connsiteX56-14387" fmla="*/ 6978860 w 15811497"/>
              <a:gd name="connsiteY56-14388" fmla="*/ 5225773 h 6248398"/>
              <a:gd name="connsiteX57-14389" fmla="*/ 6948299 w 15811497"/>
              <a:gd name="connsiteY57-14390" fmla="*/ 5142273 h 6248398"/>
              <a:gd name="connsiteX58-14391" fmla="*/ 5829297 w 15811497"/>
              <a:gd name="connsiteY58-14392" fmla="*/ 4400549 h 6248398"/>
              <a:gd name="connsiteX59-14393" fmla="*/ 5056802 w 15811497"/>
              <a:gd name="connsiteY59-14394" fmla="*/ 4677867 h 6248398"/>
              <a:gd name="connsiteX60-14395" fmla="*/ 5022517 w 15811497"/>
              <a:gd name="connsiteY60-14396" fmla="*/ 4709027 h 6248398"/>
              <a:gd name="connsiteX61-14397" fmla="*/ 5022515 w 15811497"/>
              <a:gd name="connsiteY61-14398" fmla="*/ 4709029 h 6248398"/>
              <a:gd name="connsiteX62-14399" fmla="*/ 4778482 w 15811497"/>
              <a:gd name="connsiteY62-14400" fmla="*/ 5008058 h 6248398"/>
              <a:gd name="connsiteX63-14401" fmla="*/ 4715455 w 15811497"/>
              <a:gd name="connsiteY63-14402" fmla="*/ 5077404 h 6248398"/>
              <a:gd name="connsiteX64-14403" fmla="*/ 2762249 w 15811497"/>
              <a:gd name="connsiteY64-14404" fmla="*/ 5886448 h 6248398"/>
              <a:gd name="connsiteX65-14405" fmla="*/ 0 w 15811497"/>
              <a:gd name="connsiteY65-14406" fmla="*/ 3124198 h 6248398"/>
              <a:gd name="connsiteX66-14407" fmla="*/ 2762249 w 15811497"/>
              <a:gd name="connsiteY66-14408" fmla="*/ 361949 h 6248398"/>
              <a:gd name="connsiteX67-14409" fmla="*/ 4078902 w 15811497"/>
              <a:gd name="connsiteY67-14410" fmla="*/ 695338 h 6248398"/>
              <a:gd name="connsiteX68-14411" fmla="*/ 4261443 w 15811497"/>
              <a:gd name="connsiteY68-14412" fmla="*/ 806235 h 6248398"/>
              <a:gd name="connsiteX69-14413" fmla="*/ 4409044 w 15811497"/>
              <a:gd name="connsiteY69-14414" fmla="*/ 910268 h 6248398"/>
              <a:gd name="connsiteX70-14415" fmla="*/ 4612477 w 15811497"/>
              <a:gd name="connsiteY70-14416" fmla="*/ 1077402 h 6248398"/>
              <a:gd name="connsiteX71-14417" fmla="*/ 4612478 w 15811497"/>
              <a:gd name="connsiteY71-14418" fmla="*/ 1077403 h 6248398"/>
              <a:gd name="connsiteX72-14419" fmla="*/ 4701725 w 15811497"/>
              <a:gd name="connsiteY72-14420" fmla="*/ 1120394 h 6248398"/>
              <a:gd name="connsiteX73-14421" fmla="*/ 5191122 w 15811497"/>
              <a:gd name="connsiteY73-14422" fmla="*/ 1219199 h 6248398"/>
              <a:gd name="connsiteX74-14423" fmla="*/ 6161317 w 15811497"/>
              <a:gd name="connsiteY74-14424" fmla="*/ 761659 h 6248398"/>
              <a:gd name="connsiteX75-14425" fmla="*/ 6224019 w 15811497"/>
              <a:gd name="connsiteY75-14426" fmla="*/ 677808 h 6248398"/>
              <a:gd name="connsiteX76-14427" fmla="*/ 6175489 w 15811497"/>
              <a:gd name="connsiteY76-14428" fmla="*/ 757691 h 6248398"/>
              <a:gd name="connsiteX77-14429" fmla="*/ 6175489 w 15811497"/>
              <a:gd name="connsiteY77-14430" fmla="*/ 757692 h 6248398"/>
              <a:gd name="connsiteX78-14431" fmla="*/ 6224020 w 15811497"/>
              <a:gd name="connsiteY78-14432" fmla="*/ 677809 h 6248398"/>
              <a:gd name="connsiteX79-14433" fmla="*/ 6233696 w 15811497"/>
              <a:gd name="connsiteY79-14434" fmla="*/ 664869 h 6248398"/>
              <a:gd name="connsiteX80-14435" fmla="*/ 6252611 w 15811497"/>
              <a:gd name="connsiteY80-14436" fmla="*/ 633734 h 6248398"/>
              <a:gd name="connsiteX81-14437" fmla="*/ 6252610 w 15811497"/>
              <a:gd name="connsiteY81-14438" fmla="*/ 633734 h 6248398"/>
              <a:gd name="connsiteX82-14439" fmla="*/ 6233696 w 15811497"/>
              <a:gd name="connsiteY82-14440" fmla="*/ 664868 h 6248398"/>
              <a:gd name="connsiteX83-14441" fmla="*/ 6224019 w 15811497"/>
              <a:gd name="connsiteY83-14442" fmla="*/ 677808 h 6248398"/>
              <a:gd name="connsiteX84-14443" fmla="*/ 6248008 w 15811497"/>
              <a:gd name="connsiteY84-14444" fmla="*/ 638320 h 6248398"/>
              <a:gd name="connsiteX85-14445" fmla="*/ 6251291 w 15811497"/>
              <a:gd name="connsiteY85-14446" fmla="*/ 633930 h 6248398"/>
              <a:gd name="connsiteX86-14447" fmla="*/ 6251293 w 15811497"/>
              <a:gd name="connsiteY86-14448" fmla="*/ 633929 h 6248398"/>
              <a:gd name="connsiteX87-14449" fmla="*/ 6257683 w 15811497"/>
              <a:gd name="connsiteY87-14450" fmla="*/ 625384 h 6248398"/>
              <a:gd name="connsiteX88-14451" fmla="*/ 6257686 w 15811497"/>
              <a:gd name="connsiteY88-14452" fmla="*/ 625380 h 6248398"/>
              <a:gd name="connsiteX89-14453" fmla="*/ 6331355 w 15811497"/>
              <a:gd name="connsiteY89-14454" fmla="*/ 526865 h 6248398"/>
              <a:gd name="connsiteX90-14455" fmla="*/ 7448548 w 15811497"/>
              <a:gd name="connsiteY90-14456" fmla="*/ 0 h 6248398"/>
              <a:gd name="connsiteX0-14457" fmla="*/ 11209760 w 15811497"/>
              <a:gd name="connsiteY0-14458" fmla="*/ 5180760 h 6248398"/>
              <a:gd name="connsiteX1-14459" fmla="*/ 11210150 w 15811497"/>
              <a:gd name="connsiteY1-14460" fmla="*/ 5180948 h 6248398"/>
              <a:gd name="connsiteX2-14461" fmla="*/ 11313815 w 15811497"/>
              <a:gd name="connsiteY2-14462" fmla="*/ 5243926 h 6248398"/>
              <a:gd name="connsiteX3-14463" fmla="*/ 11369911 w 15811497"/>
              <a:gd name="connsiteY3-14464" fmla="*/ 5285874 h 6248398"/>
              <a:gd name="connsiteX4-14465" fmla="*/ 11410606 w 15811497"/>
              <a:gd name="connsiteY4-14466" fmla="*/ 5316305 h 6248398"/>
              <a:gd name="connsiteX5-14467" fmla="*/ 11499892 w 15811497"/>
              <a:gd name="connsiteY5-14468" fmla="*/ 5397454 h 6248398"/>
              <a:gd name="connsiteX6-14469" fmla="*/ 11528781 w 15811497"/>
              <a:gd name="connsiteY6-14470" fmla="*/ 5429240 h 6248398"/>
              <a:gd name="connsiteX7-14471" fmla="*/ 11504846 w 15811497"/>
              <a:gd name="connsiteY7-14472" fmla="*/ 5414699 h 6248398"/>
              <a:gd name="connsiteX8-14473" fmla="*/ 11371717 w 15811497"/>
              <a:gd name="connsiteY8-14474" fmla="*/ 5315148 h 6248398"/>
              <a:gd name="connsiteX9-14475" fmla="*/ 11292198 w 15811497"/>
              <a:gd name="connsiteY9-14476" fmla="*/ 5255685 h 6248398"/>
              <a:gd name="connsiteX10-14477" fmla="*/ 11209760 w 15811497"/>
              <a:gd name="connsiteY10-14478" fmla="*/ 5180760 h 6248398"/>
              <a:gd name="connsiteX11-14479" fmla="*/ 7448548 w 15811497"/>
              <a:gd name="connsiteY11-14480" fmla="*/ 0 h 6248398"/>
              <a:gd name="connsiteX12-14481" fmla="*/ 8721604 w 15811497"/>
              <a:gd name="connsiteY12-14482" fmla="*/ 757692 h 6248398"/>
              <a:gd name="connsiteX13-14483" fmla="*/ 8890522 w 15811497"/>
              <a:gd name="connsiteY13-14484" fmla="*/ 1193234 h 6248398"/>
              <a:gd name="connsiteX14-14485" fmla="*/ 9958384 w 15811497"/>
              <a:gd name="connsiteY14-14486" fmla="*/ 1828798 h 6248398"/>
              <a:gd name="connsiteX15-14487" fmla="*/ 10895504 w 15811497"/>
              <a:gd name="connsiteY15-14488" fmla="*/ 1386857 h 6248398"/>
              <a:gd name="connsiteX16-14489" fmla="*/ 11096041 w 15811497"/>
              <a:gd name="connsiteY16-14490" fmla="*/ 1170993 h 6248398"/>
              <a:gd name="connsiteX17-14491" fmla="*/ 13049247 w 15811497"/>
              <a:gd name="connsiteY17-14492" fmla="*/ 361949 h 6248398"/>
              <a:gd name="connsiteX18-14493" fmla="*/ 15811497 w 15811497"/>
              <a:gd name="connsiteY18-14494" fmla="*/ 3124198 h 6248398"/>
              <a:gd name="connsiteX19-14495" fmla="*/ 13049247 w 15811497"/>
              <a:gd name="connsiteY19-14496" fmla="*/ 5886448 h 6248398"/>
              <a:gd name="connsiteX20-14497" fmla="*/ 11732594 w 15811497"/>
              <a:gd name="connsiteY20-14498" fmla="*/ 5553059 h 6248398"/>
              <a:gd name="connsiteX21-14499" fmla="*/ 11528782 w 15811497"/>
              <a:gd name="connsiteY21-14500" fmla="*/ 5429240 h 6248398"/>
              <a:gd name="connsiteX22-14501" fmla="*/ 11499893 w 15811497"/>
              <a:gd name="connsiteY22-14502" fmla="*/ 5397454 h 6248398"/>
              <a:gd name="connsiteX23-14503" fmla="*/ 11410607 w 15811497"/>
              <a:gd name="connsiteY23-14504" fmla="*/ 5316305 h 6248398"/>
              <a:gd name="connsiteX24-14505" fmla="*/ 11210151 w 15811497"/>
              <a:gd name="connsiteY24-14506" fmla="*/ 5180948 h 6248398"/>
              <a:gd name="connsiteX25-14507" fmla="*/ 11209761 w 15811497"/>
              <a:gd name="connsiteY25-14508" fmla="*/ 5180760 h 6248398"/>
              <a:gd name="connsiteX26-14509" fmla="*/ 11096041 w 15811497"/>
              <a:gd name="connsiteY26-14510" fmla="*/ 5077404 h 6248398"/>
              <a:gd name="connsiteX27-14511" fmla="*/ 11063094 w 15811497"/>
              <a:gd name="connsiteY27-14512" fmla="*/ 5041153 h 6248398"/>
              <a:gd name="connsiteX28-14513" fmla="*/ 11063091 w 15811497"/>
              <a:gd name="connsiteY28-14514" fmla="*/ 5041152 h 6248398"/>
              <a:gd name="connsiteX29-14515" fmla="*/ 11096040 w 15811497"/>
              <a:gd name="connsiteY29-14516" fmla="*/ 5077404 h 6248398"/>
              <a:gd name="connsiteX30-14517" fmla="*/ 11209760 w 15811497"/>
              <a:gd name="connsiteY30-14518" fmla="*/ 5180760 h 6248398"/>
              <a:gd name="connsiteX31-14519" fmla="*/ 11100244 w 15811497"/>
              <a:gd name="connsiteY31-14520" fmla="*/ 5128004 h 6248398"/>
              <a:gd name="connsiteX32-14521" fmla="*/ 10610846 w 15811497"/>
              <a:gd name="connsiteY32-14522" fmla="*/ 5029199 h 6248398"/>
              <a:gd name="connsiteX33-14523" fmla="*/ 9640652 w 15811497"/>
              <a:gd name="connsiteY33-14524" fmla="*/ 5486739 h 6248398"/>
              <a:gd name="connsiteX34-14525" fmla="*/ 9628722 w 15811497"/>
              <a:gd name="connsiteY34-14526" fmla="*/ 5502693 h 6248398"/>
              <a:gd name="connsiteX35-14527" fmla="*/ 9568273 w 15811497"/>
              <a:gd name="connsiteY35-14528" fmla="*/ 5583530 h 6248398"/>
              <a:gd name="connsiteX36-14529" fmla="*/ 9535504 w 15811497"/>
              <a:gd name="connsiteY36-14530" fmla="*/ 5637470 h 6248398"/>
              <a:gd name="connsiteX37-14531" fmla="*/ 9535505 w 15811497"/>
              <a:gd name="connsiteY37-14532" fmla="*/ 5637470 h 6248398"/>
              <a:gd name="connsiteX38-14533" fmla="*/ 9568273 w 15811497"/>
              <a:gd name="connsiteY38-14534" fmla="*/ 5583531 h 6248398"/>
              <a:gd name="connsiteX39-14535" fmla="*/ 9628722 w 15811497"/>
              <a:gd name="connsiteY39-14536" fmla="*/ 5502694 h 6248398"/>
              <a:gd name="connsiteX40-14537" fmla="*/ 9563485 w 15811497"/>
              <a:gd name="connsiteY40-14538" fmla="*/ 5610078 h 6248398"/>
              <a:gd name="connsiteX41-14539" fmla="*/ 9542221 w 15811497"/>
              <a:gd name="connsiteY41-14540" fmla="*/ 5638514 h 6248398"/>
              <a:gd name="connsiteX42-14541" fmla="*/ 9480140 w 15811497"/>
              <a:gd name="connsiteY42-14542" fmla="*/ 5721533 h 6248398"/>
              <a:gd name="connsiteX43-14543" fmla="*/ 8362947 w 15811497"/>
              <a:gd name="connsiteY43-14544" fmla="*/ 6248398 h 6248398"/>
              <a:gd name="connsiteX44-14545" fmla="*/ 7028922 w 15811497"/>
              <a:gd name="connsiteY44-14546" fmla="*/ 5364147 h 6248398"/>
              <a:gd name="connsiteX45-14547" fmla="*/ 6990513 w 15811497"/>
              <a:gd name="connsiteY45-14548" fmla="*/ 5259205 h 6248398"/>
              <a:gd name="connsiteX46-14549" fmla="*/ 6990512 w 15811497"/>
              <a:gd name="connsiteY46-14550" fmla="*/ 5259199 h 6248398"/>
              <a:gd name="connsiteX47-14551" fmla="*/ 6983676 w 15811497"/>
              <a:gd name="connsiteY47-14552" fmla="*/ 5240519 h 6248398"/>
              <a:gd name="connsiteX48-14553" fmla="*/ 6983673 w 15811497"/>
              <a:gd name="connsiteY48-14554" fmla="*/ 5240519 h 6248398"/>
              <a:gd name="connsiteX49-14555" fmla="*/ 6980236 w 15811497"/>
              <a:gd name="connsiteY49-14556" fmla="*/ 5231130 h 6248398"/>
              <a:gd name="connsiteX50-14557" fmla="*/ 6978859 w 15811497"/>
              <a:gd name="connsiteY50-14558" fmla="*/ 5225774 h 6248398"/>
              <a:gd name="connsiteX51-14559" fmla="*/ 6984291 w 15811497"/>
              <a:gd name="connsiteY51-14560" fmla="*/ 5240614 h 6248398"/>
              <a:gd name="connsiteX52-14561" fmla="*/ 6984292 w 15811497"/>
              <a:gd name="connsiteY52-14562" fmla="*/ 5240614 h 6248398"/>
              <a:gd name="connsiteX53-14563" fmla="*/ 6978860 w 15811497"/>
              <a:gd name="connsiteY53-14564" fmla="*/ 5225773 h 6248398"/>
              <a:gd name="connsiteX54-14565" fmla="*/ 6944562 w 15811497"/>
              <a:gd name="connsiteY54-14566" fmla="*/ 5092380 h 6248398"/>
              <a:gd name="connsiteX55-14567" fmla="*/ 6978860 w 15811497"/>
              <a:gd name="connsiteY55-14568" fmla="*/ 5225773 h 6248398"/>
              <a:gd name="connsiteX56-14569" fmla="*/ 6948299 w 15811497"/>
              <a:gd name="connsiteY56-14570" fmla="*/ 5142273 h 6248398"/>
              <a:gd name="connsiteX57-14571" fmla="*/ 5829297 w 15811497"/>
              <a:gd name="connsiteY57-14572" fmla="*/ 4400549 h 6248398"/>
              <a:gd name="connsiteX58-14573" fmla="*/ 5056802 w 15811497"/>
              <a:gd name="connsiteY58-14574" fmla="*/ 4677867 h 6248398"/>
              <a:gd name="connsiteX59-14575" fmla="*/ 5022517 w 15811497"/>
              <a:gd name="connsiteY59-14576" fmla="*/ 4709027 h 6248398"/>
              <a:gd name="connsiteX60-14577" fmla="*/ 5022515 w 15811497"/>
              <a:gd name="connsiteY60-14578" fmla="*/ 4709029 h 6248398"/>
              <a:gd name="connsiteX61-14579" fmla="*/ 4778482 w 15811497"/>
              <a:gd name="connsiteY61-14580" fmla="*/ 5008058 h 6248398"/>
              <a:gd name="connsiteX62-14581" fmla="*/ 4715455 w 15811497"/>
              <a:gd name="connsiteY62-14582" fmla="*/ 5077404 h 6248398"/>
              <a:gd name="connsiteX63-14583" fmla="*/ 2762249 w 15811497"/>
              <a:gd name="connsiteY63-14584" fmla="*/ 5886448 h 6248398"/>
              <a:gd name="connsiteX64-14585" fmla="*/ 0 w 15811497"/>
              <a:gd name="connsiteY64-14586" fmla="*/ 3124198 h 6248398"/>
              <a:gd name="connsiteX65-14587" fmla="*/ 2762249 w 15811497"/>
              <a:gd name="connsiteY65-14588" fmla="*/ 361949 h 6248398"/>
              <a:gd name="connsiteX66-14589" fmla="*/ 4078902 w 15811497"/>
              <a:gd name="connsiteY66-14590" fmla="*/ 695338 h 6248398"/>
              <a:gd name="connsiteX67-14591" fmla="*/ 4261443 w 15811497"/>
              <a:gd name="connsiteY67-14592" fmla="*/ 806235 h 6248398"/>
              <a:gd name="connsiteX68-14593" fmla="*/ 4409044 w 15811497"/>
              <a:gd name="connsiteY68-14594" fmla="*/ 910268 h 6248398"/>
              <a:gd name="connsiteX69-14595" fmla="*/ 4612477 w 15811497"/>
              <a:gd name="connsiteY69-14596" fmla="*/ 1077402 h 6248398"/>
              <a:gd name="connsiteX70-14597" fmla="*/ 4612478 w 15811497"/>
              <a:gd name="connsiteY70-14598" fmla="*/ 1077403 h 6248398"/>
              <a:gd name="connsiteX71-14599" fmla="*/ 4701725 w 15811497"/>
              <a:gd name="connsiteY71-14600" fmla="*/ 1120394 h 6248398"/>
              <a:gd name="connsiteX72-14601" fmla="*/ 5191122 w 15811497"/>
              <a:gd name="connsiteY72-14602" fmla="*/ 1219199 h 6248398"/>
              <a:gd name="connsiteX73-14603" fmla="*/ 6161317 w 15811497"/>
              <a:gd name="connsiteY73-14604" fmla="*/ 761659 h 6248398"/>
              <a:gd name="connsiteX74-14605" fmla="*/ 6224019 w 15811497"/>
              <a:gd name="connsiteY74-14606" fmla="*/ 677808 h 6248398"/>
              <a:gd name="connsiteX75-14607" fmla="*/ 6175489 w 15811497"/>
              <a:gd name="connsiteY75-14608" fmla="*/ 757691 h 6248398"/>
              <a:gd name="connsiteX76-14609" fmla="*/ 6175489 w 15811497"/>
              <a:gd name="connsiteY76-14610" fmla="*/ 757692 h 6248398"/>
              <a:gd name="connsiteX77-14611" fmla="*/ 6224020 w 15811497"/>
              <a:gd name="connsiteY77-14612" fmla="*/ 677809 h 6248398"/>
              <a:gd name="connsiteX78-14613" fmla="*/ 6233696 w 15811497"/>
              <a:gd name="connsiteY78-14614" fmla="*/ 664869 h 6248398"/>
              <a:gd name="connsiteX79-14615" fmla="*/ 6252611 w 15811497"/>
              <a:gd name="connsiteY79-14616" fmla="*/ 633734 h 6248398"/>
              <a:gd name="connsiteX80-14617" fmla="*/ 6252610 w 15811497"/>
              <a:gd name="connsiteY80-14618" fmla="*/ 633734 h 6248398"/>
              <a:gd name="connsiteX81-14619" fmla="*/ 6233696 w 15811497"/>
              <a:gd name="connsiteY81-14620" fmla="*/ 664868 h 6248398"/>
              <a:gd name="connsiteX82-14621" fmla="*/ 6224019 w 15811497"/>
              <a:gd name="connsiteY82-14622" fmla="*/ 677808 h 6248398"/>
              <a:gd name="connsiteX83-14623" fmla="*/ 6248008 w 15811497"/>
              <a:gd name="connsiteY83-14624" fmla="*/ 638320 h 6248398"/>
              <a:gd name="connsiteX84-14625" fmla="*/ 6251291 w 15811497"/>
              <a:gd name="connsiteY84-14626" fmla="*/ 633930 h 6248398"/>
              <a:gd name="connsiteX85-14627" fmla="*/ 6251293 w 15811497"/>
              <a:gd name="connsiteY85-14628" fmla="*/ 633929 h 6248398"/>
              <a:gd name="connsiteX86-14629" fmla="*/ 6257683 w 15811497"/>
              <a:gd name="connsiteY86-14630" fmla="*/ 625384 h 6248398"/>
              <a:gd name="connsiteX87-14631" fmla="*/ 6257686 w 15811497"/>
              <a:gd name="connsiteY87-14632" fmla="*/ 625380 h 6248398"/>
              <a:gd name="connsiteX88-14633" fmla="*/ 6331355 w 15811497"/>
              <a:gd name="connsiteY88-14634" fmla="*/ 526865 h 6248398"/>
              <a:gd name="connsiteX89-14635" fmla="*/ 7448548 w 15811497"/>
              <a:gd name="connsiteY89-14636" fmla="*/ 0 h 6248398"/>
              <a:gd name="connsiteX0-14637" fmla="*/ 11209760 w 15811497"/>
              <a:gd name="connsiteY0-14638" fmla="*/ 5180760 h 6248398"/>
              <a:gd name="connsiteX1-14639" fmla="*/ 11210150 w 15811497"/>
              <a:gd name="connsiteY1-14640" fmla="*/ 5180948 h 6248398"/>
              <a:gd name="connsiteX2-14641" fmla="*/ 11313815 w 15811497"/>
              <a:gd name="connsiteY2-14642" fmla="*/ 5243926 h 6248398"/>
              <a:gd name="connsiteX3-14643" fmla="*/ 11369911 w 15811497"/>
              <a:gd name="connsiteY3-14644" fmla="*/ 5285874 h 6248398"/>
              <a:gd name="connsiteX4-14645" fmla="*/ 11410606 w 15811497"/>
              <a:gd name="connsiteY4-14646" fmla="*/ 5316305 h 6248398"/>
              <a:gd name="connsiteX5-14647" fmla="*/ 11499892 w 15811497"/>
              <a:gd name="connsiteY5-14648" fmla="*/ 5397454 h 6248398"/>
              <a:gd name="connsiteX6-14649" fmla="*/ 11528781 w 15811497"/>
              <a:gd name="connsiteY6-14650" fmla="*/ 5429240 h 6248398"/>
              <a:gd name="connsiteX7-14651" fmla="*/ 11504846 w 15811497"/>
              <a:gd name="connsiteY7-14652" fmla="*/ 5414699 h 6248398"/>
              <a:gd name="connsiteX8-14653" fmla="*/ 11371717 w 15811497"/>
              <a:gd name="connsiteY8-14654" fmla="*/ 5315148 h 6248398"/>
              <a:gd name="connsiteX9-14655" fmla="*/ 11292198 w 15811497"/>
              <a:gd name="connsiteY9-14656" fmla="*/ 5255685 h 6248398"/>
              <a:gd name="connsiteX10-14657" fmla="*/ 11209760 w 15811497"/>
              <a:gd name="connsiteY10-14658" fmla="*/ 5180760 h 6248398"/>
              <a:gd name="connsiteX11-14659" fmla="*/ 7448548 w 15811497"/>
              <a:gd name="connsiteY11-14660" fmla="*/ 0 h 6248398"/>
              <a:gd name="connsiteX12-14661" fmla="*/ 8721604 w 15811497"/>
              <a:gd name="connsiteY12-14662" fmla="*/ 757692 h 6248398"/>
              <a:gd name="connsiteX13-14663" fmla="*/ 8890522 w 15811497"/>
              <a:gd name="connsiteY13-14664" fmla="*/ 1193234 h 6248398"/>
              <a:gd name="connsiteX14-14665" fmla="*/ 9958384 w 15811497"/>
              <a:gd name="connsiteY14-14666" fmla="*/ 1828798 h 6248398"/>
              <a:gd name="connsiteX15-14667" fmla="*/ 10895504 w 15811497"/>
              <a:gd name="connsiteY15-14668" fmla="*/ 1386857 h 6248398"/>
              <a:gd name="connsiteX16-14669" fmla="*/ 11096041 w 15811497"/>
              <a:gd name="connsiteY16-14670" fmla="*/ 1170993 h 6248398"/>
              <a:gd name="connsiteX17-14671" fmla="*/ 13049247 w 15811497"/>
              <a:gd name="connsiteY17-14672" fmla="*/ 361949 h 6248398"/>
              <a:gd name="connsiteX18-14673" fmla="*/ 15811497 w 15811497"/>
              <a:gd name="connsiteY18-14674" fmla="*/ 3124198 h 6248398"/>
              <a:gd name="connsiteX19-14675" fmla="*/ 13049247 w 15811497"/>
              <a:gd name="connsiteY19-14676" fmla="*/ 5886448 h 6248398"/>
              <a:gd name="connsiteX20-14677" fmla="*/ 11732594 w 15811497"/>
              <a:gd name="connsiteY20-14678" fmla="*/ 5553059 h 6248398"/>
              <a:gd name="connsiteX21-14679" fmla="*/ 11528782 w 15811497"/>
              <a:gd name="connsiteY21-14680" fmla="*/ 5429240 h 6248398"/>
              <a:gd name="connsiteX22-14681" fmla="*/ 11499893 w 15811497"/>
              <a:gd name="connsiteY22-14682" fmla="*/ 5397454 h 6248398"/>
              <a:gd name="connsiteX23-14683" fmla="*/ 11210151 w 15811497"/>
              <a:gd name="connsiteY23-14684" fmla="*/ 5180948 h 6248398"/>
              <a:gd name="connsiteX24-14685" fmla="*/ 11209761 w 15811497"/>
              <a:gd name="connsiteY24-14686" fmla="*/ 5180760 h 6248398"/>
              <a:gd name="connsiteX25-14687" fmla="*/ 11096041 w 15811497"/>
              <a:gd name="connsiteY25-14688" fmla="*/ 5077404 h 6248398"/>
              <a:gd name="connsiteX26-14689" fmla="*/ 11063094 w 15811497"/>
              <a:gd name="connsiteY26-14690" fmla="*/ 5041153 h 6248398"/>
              <a:gd name="connsiteX27-14691" fmla="*/ 11063091 w 15811497"/>
              <a:gd name="connsiteY27-14692" fmla="*/ 5041152 h 6248398"/>
              <a:gd name="connsiteX28-14693" fmla="*/ 11096040 w 15811497"/>
              <a:gd name="connsiteY28-14694" fmla="*/ 5077404 h 6248398"/>
              <a:gd name="connsiteX29-14695" fmla="*/ 11209760 w 15811497"/>
              <a:gd name="connsiteY29-14696" fmla="*/ 5180760 h 6248398"/>
              <a:gd name="connsiteX30-14697" fmla="*/ 11100244 w 15811497"/>
              <a:gd name="connsiteY30-14698" fmla="*/ 5128004 h 6248398"/>
              <a:gd name="connsiteX31-14699" fmla="*/ 10610846 w 15811497"/>
              <a:gd name="connsiteY31-14700" fmla="*/ 5029199 h 6248398"/>
              <a:gd name="connsiteX32-14701" fmla="*/ 9640652 w 15811497"/>
              <a:gd name="connsiteY32-14702" fmla="*/ 5486739 h 6248398"/>
              <a:gd name="connsiteX33-14703" fmla="*/ 9628722 w 15811497"/>
              <a:gd name="connsiteY33-14704" fmla="*/ 5502693 h 6248398"/>
              <a:gd name="connsiteX34-14705" fmla="*/ 9568273 w 15811497"/>
              <a:gd name="connsiteY34-14706" fmla="*/ 5583530 h 6248398"/>
              <a:gd name="connsiteX35-14707" fmla="*/ 9535504 w 15811497"/>
              <a:gd name="connsiteY35-14708" fmla="*/ 5637470 h 6248398"/>
              <a:gd name="connsiteX36-14709" fmla="*/ 9535505 w 15811497"/>
              <a:gd name="connsiteY36-14710" fmla="*/ 5637470 h 6248398"/>
              <a:gd name="connsiteX37-14711" fmla="*/ 9568273 w 15811497"/>
              <a:gd name="connsiteY37-14712" fmla="*/ 5583531 h 6248398"/>
              <a:gd name="connsiteX38-14713" fmla="*/ 9628722 w 15811497"/>
              <a:gd name="connsiteY38-14714" fmla="*/ 5502694 h 6248398"/>
              <a:gd name="connsiteX39-14715" fmla="*/ 9563485 w 15811497"/>
              <a:gd name="connsiteY39-14716" fmla="*/ 5610078 h 6248398"/>
              <a:gd name="connsiteX40-14717" fmla="*/ 9542221 w 15811497"/>
              <a:gd name="connsiteY40-14718" fmla="*/ 5638514 h 6248398"/>
              <a:gd name="connsiteX41-14719" fmla="*/ 9480140 w 15811497"/>
              <a:gd name="connsiteY41-14720" fmla="*/ 5721533 h 6248398"/>
              <a:gd name="connsiteX42-14721" fmla="*/ 8362947 w 15811497"/>
              <a:gd name="connsiteY42-14722" fmla="*/ 6248398 h 6248398"/>
              <a:gd name="connsiteX43-14723" fmla="*/ 7028922 w 15811497"/>
              <a:gd name="connsiteY43-14724" fmla="*/ 5364147 h 6248398"/>
              <a:gd name="connsiteX44-14725" fmla="*/ 6990513 w 15811497"/>
              <a:gd name="connsiteY44-14726" fmla="*/ 5259205 h 6248398"/>
              <a:gd name="connsiteX45-14727" fmla="*/ 6990512 w 15811497"/>
              <a:gd name="connsiteY45-14728" fmla="*/ 5259199 h 6248398"/>
              <a:gd name="connsiteX46-14729" fmla="*/ 6983676 w 15811497"/>
              <a:gd name="connsiteY46-14730" fmla="*/ 5240519 h 6248398"/>
              <a:gd name="connsiteX47-14731" fmla="*/ 6983673 w 15811497"/>
              <a:gd name="connsiteY47-14732" fmla="*/ 5240519 h 6248398"/>
              <a:gd name="connsiteX48-14733" fmla="*/ 6980236 w 15811497"/>
              <a:gd name="connsiteY48-14734" fmla="*/ 5231130 h 6248398"/>
              <a:gd name="connsiteX49-14735" fmla="*/ 6978859 w 15811497"/>
              <a:gd name="connsiteY49-14736" fmla="*/ 5225774 h 6248398"/>
              <a:gd name="connsiteX50-14737" fmla="*/ 6984291 w 15811497"/>
              <a:gd name="connsiteY50-14738" fmla="*/ 5240614 h 6248398"/>
              <a:gd name="connsiteX51-14739" fmla="*/ 6984292 w 15811497"/>
              <a:gd name="connsiteY51-14740" fmla="*/ 5240614 h 6248398"/>
              <a:gd name="connsiteX52-14741" fmla="*/ 6978860 w 15811497"/>
              <a:gd name="connsiteY52-14742" fmla="*/ 5225773 h 6248398"/>
              <a:gd name="connsiteX53-14743" fmla="*/ 6944562 w 15811497"/>
              <a:gd name="connsiteY53-14744" fmla="*/ 5092380 h 6248398"/>
              <a:gd name="connsiteX54-14745" fmla="*/ 6978860 w 15811497"/>
              <a:gd name="connsiteY54-14746" fmla="*/ 5225773 h 6248398"/>
              <a:gd name="connsiteX55-14747" fmla="*/ 6948299 w 15811497"/>
              <a:gd name="connsiteY55-14748" fmla="*/ 5142273 h 6248398"/>
              <a:gd name="connsiteX56-14749" fmla="*/ 5829297 w 15811497"/>
              <a:gd name="connsiteY56-14750" fmla="*/ 4400549 h 6248398"/>
              <a:gd name="connsiteX57-14751" fmla="*/ 5056802 w 15811497"/>
              <a:gd name="connsiteY57-14752" fmla="*/ 4677867 h 6248398"/>
              <a:gd name="connsiteX58-14753" fmla="*/ 5022517 w 15811497"/>
              <a:gd name="connsiteY58-14754" fmla="*/ 4709027 h 6248398"/>
              <a:gd name="connsiteX59-14755" fmla="*/ 5022515 w 15811497"/>
              <a:gd name="connsiteY59-14756" fmla="*/ 4709029 h 6248398"/>
              <a:gd name="connsiteX60-14757" fmla="*/ 4778482 w 15811497"/>
              <a:gd name="connsiteY60-14758" fmla="*/ 5008058 h 6248398"/>
              <a:gd name="connsiteX61-14759" fmla="*/ 4715455 w 15811497"/>
              <a:gd name="connsiteY61-14760" fmla="*/ 5077404 h 6248398"/>
              <a:gd name="connsiteX62-14761" fmla="*/ 2762249 w 15811497"/>
              <a:gd name="connsiteY62-14762" fmla="*/ 5886448 h 6248398"/>
              <a:gd name="connsiteX63-14763" fmla="*/ 0 w 15811497"/>
              <a:gd name="connsiteY63-14764" fmla="*/ 3124198 h 6248398"/>
              <a:gd name="connsiteX64-14765" fmla="*/ 2762249 w 15811497"/>
              <a:gd name="connsiteY64-14766" fmla="*/ 361949 h 6248398"/>
              <a:gd name="connsiteX65-14767" fmla="*/ 4078902 w 15811497"/>
              <a:gd name="connsiteY65-14768" fmla="*/ 695338 h 6248398"/>
              <a:gd name="connsiteX66-14769" fmla="*/ 4261443 w 15811497"/>
              <a:gd name="connsiteY66-14770" fmla="*/ 806235 h 6248398"/>
              <a:gd name="connsiteX67-14771" fmla="*/ 4409044 w 15811497"/>
              <a:gd name="connsiteY67-14772" fmla="*/ 910268 h 6248398"/>
              <a:gd name="connsiteX68-14773" fmla="*/ 4612477 w 15811497"/>
              <a:gd name="connsiteY68-14774" fmla="*/ 1077402 h 6248398"/>
              <a:gd name="connsiteX69-14775" fmla="*/ 4612478 w 15811497"/>
              <a:gd name="connsiteY69-14776" fmla="*/ 1077403 h 6248398"/>
              <a:gd name="connsiteX70-14777" fmla="*/ 4701725 w 15811497"/>
              <a:gd name="connsiteY70-14778" fmla="*/ 1120394 h 6248398"/>
              <a:gd name="connsiteX71-14779" fmla="*/ 5191122 w 15811497"/>
              <a:gd name="connsiteY71-14780" fmla="*/ 1219199 h 6248398"/>
              <a:gd name="connsiteX72-14781" fmla="*/ 6161317 w 15811497"/>
              <a:gd name="connsiteY72-14782" fmla="*/ 761659 h 6248398"/>
              <a:gd name="connsiteX73-14783" fmla="*/ 6224019 w 15811497"/>
              <a:gd name="connsiteY73-14784" fmla="*/ 677808 h 6248398"/>
              <a:gd name="connsiteX74-14785" fmla="*/ 6175489 w 15811497"/>
              <a:gd name="connsiteY74-14786" fmla="*/ 757691 h 6248398"/>
              <a:gd name="connsiteX75-14787" fmla="*/ 6175489 w 15811497"/>
              <a:gd name="connsiteY75-14788" fmla="*/ 757692 h 6248398"/>
              <a:gd name="connsiteX76-14789" fmla="*/ 6224020 w 15811497"/>
              <a:gd name="connsiteY76-14790" fmla="*/ 677809 h 6248398"/>
              <a:gd name="connsiteX77-14791" fmla="*/ 6233696 w 15811497"/>
              <a:gd name="connsiteY77-14792" fmla="*/ 664869 h 6248398"/>
              <a:gd name="connsiteX78-14793" fmla="*/ 6252611 w 15811497"/>
              <a:gd name="connsiteY78-14794" fmla="*/ 633734 h 6248398"/>
              <a:gd name="connsiteX79-14795" fmla="*/ 6252610 w 15811497"/>
              <a:gd name="connsiteY79-14796" fmla="*/ 633734 h 6248398"/>
              <a:gd name="connsiteX80-14797" fmla="*/ 6233696 w 15811497"/>
              <a:gd name="connsiteY80-14798" fmla="*/ 664868 h 6248398"/>
              <a:gd name="connsiteX81-14799" fmla="*/ 6224019 w 15811497"/>
              <a:gd name="connsiteY81-14800" fmla="*/ 677808 h 6248398"/>
              <a:gd name="connsiteX82-14801" fmla="*/ 6248008 w 15811497"/>
              <a:gd name="connsiteY82-14802" fmla="*/ 638320 h 6248398"/>
              <a:gd name="connsiteX83-14803" fmla="*/ 6251291 w 15811497"/>
              <a:gd name="connsiteY83-14804" fmla="*/ 633930 h 6248398"/>
              <a:gd name="connsiteX84-14805" fmla="*/ 6251293 w 15811497"/>
              <a:gd name="connsiteY84-14806" fmla="*/ 633929 h 6248398"/>
              <a:gd name="connsiteX85-14807" fmla="*/ 6257683 w 15811497"/>
              <a:gd name="connsiteY85-14808" fmla="*/ 625384 h 6248398"/>
              <a:gd name="connsiteX86-14809" fmla="*/ 6257686 w 15811497"/>
              <a:gd name="connsiteY86-14810" fmla="*/ 625380 h 6248398"/>
              <a:gd name="connsiteX87-14811" fmla="*/ 6331355 w 15811497"/>
              <a:gd name="connsiteY87-14812" fmla="*/ 526865 h 6248398"/>
              <a:gd name="connsiteX88-14813" fmla="*/ 7448548 w 15811497"/>
              <a:gd name="connsiteY88-14814" fmla="*/ 0 h 6248398"/>
              <a:gd name="connsiteX0-14815" fmla="*/ 11209760 w 15811497"/>
              <a:gd name="connsiteY0-14816" fmla="*/ 5180760 h 6248398"/>
              <a:gd name="connsiteX1-14817" fmla="*/ 11210150 w 15811497"/>
              <a:gd name="connsiteY1-14818" fmla="*/ 5180948 h 6248398"/>
              <a:gd name="connsiteX2-14819" fmla="*/ 11313815 w 15811497"/>
              <a:gd name="connsiteY2-14820" fmla="*/ 5243926 h 6248398"/>
              <a:gd name="connsiteX3-14821" fmla="*/ 11369911 w 15811497"/>
              <a:gd name="connsiteY3-14822" fmla="*/ 5285874 h 6248398"/>
              <a:gd name="connsiteX4-14823" fmla="*/ 11410606 w 15811497"/>
              <a:gd name="connsiteY4-14824" fmla="*/ 5316305 h 6248398"/>
              <a:gd name="connsiteX5-14825" fmla="*/ 11499892 w 15811497"/>
              <a:gd name="connsiteY5-14826" fmla="*/ 5397454 h 6248398"/>
              <a:gd name="connsiteX6-14827" fmla="*/ 11528781 w 15811497"/>
              <a:gd name="connsiteY6-14828" fmla="*/ 5429240 h 6248398"/>
              <a:gd name="connsiteX7-14829" fmla="*/ 11504846 w 15811497"/>
              <a:gd name="connsiteY7-14830" fmla="*/ 5414699 h 6248398"/>
              <a:gd name="connsiteX8-14831" fmla="*/ 11371717 w 15811497"/>
              <a:gd name="connsiteY8-14832" fmla="*/ 5315148 h 6248398"/>
              <a:gd name="connsiteX9-14833" fmla="*/ 11292198 w 15811497"/>
              <a:gd name="connsiteY9-14834" fmla="*/ 5255685 h 6248398"/>
              <a:gd name="connsiteX10-14835" fmla="*/ 11209760 w 15811497"/>
              <a:gd name="connsiteY10-14836" fmla="*/ 5180760 h 6248398"/>
              <a:gd name="connsiteX11-14837" fmla="*/ 7448548 w 15811497"/>
              <a:gd name="connsiteY11-14838" fmla="*/ 0 h 6248398"/>
              <a:gd name="connsiteX12-14839" fmla="*/ 8721604 w 15811497"/>
              <a:gd name="connsiteY12-14840" fmla="*/ 757692 h 6248398"/>
              <a:gd name="connsiteX13-14841" fmla="*/ 8890522 w 15811497"/>
              <a:gd name="connsiteY13-14842" fmla="*/ 1193234 h 6248398"/>
              <a:gd name="connsiteX14-14843" fmla="*/ 9958384 w 15811497"/>
              <a:gd name="connsiteY14-14844" fmla="*/ 1828798 h 6248398"/>
              <a:gd name="connsiteX15-14845" fmla="*/ 10895504 w 15811497"/>
              <a:gd name="connsiteY15-14846" fmla="*/ 1386857 h 6248398"/>
              <a:gd name="connsiteX16-14847" fmla="*/ 11096041 w 15811497"/>
              <a:gd name="connsiteY16-14848" fmla="*/ 1170993 h 6248398"/>
              <a:gd name="connsiteX17-14849" fmla="*/ 13049247 w 15811497"/>
              <a:gd name="connsiteY17-14850" fmla="*/ 361949 h 6248398"/>
              <a:gd name="connsiteX18-14851" fmla="*/ 15811497 w 15811497"/>
              <a:gd name="connsiteY18-14852" fmla="*/ 3124198 h 6248398"/>
              <a:gd name="connsiteX19-14853" fmla="*/ 13049247 w 15811497"/>
              <a:gd name="connsiteY19-14854" fmla="*/ 5886448 h 6248398"/>
              <a:gd name="connsiteX20-14855" fmla="*/ 11732594 w 15811497"/>
              <a:gd name="connsiteY20-14856" fmla="*/ 5553059 h 6248398"/>
              <a:gd name="connsiteX21-14857" fmla="*/ 11528782 w 15811497"/>
              <a:gd name="connsiteY21-14858" fmla="*/ 5429240 h 6248398"/>
              <a:gd name="connsiteX22-14859" fmla="*/ 11210151 w 15811497"/>
              <a:gd name="connsiteY22-14860" fmla="*/ 5180948 h 6248398"/>
              <a:gd name="connsiteX23-14861" fmla="*/ 11209761 w 15811497"/>
              <a:gd name="connsiteY23-14862" fmla="*/ 5180760 h 6248398"/>
              <a:gd name="connsiteX24-14863" fmla="*/ 11096041 w 15811497"/>
              <a:gd name="connsiteY24-14864" fmla="*/ 5077404 h 6248398"/>
              <a:gd name="connsiteX25-14865" fmla="*/ 11063094 w 15811497"/>
              <a:gd name="connsiteY25-14866" fmla="*/ 5041153 h 6248398"/>
              <a:gd name="connsiteX26-14867" fmla="*/ 11063091 w 15811497"/>
              <a:gd name="connsiteY26-14868" fmla="*/ 5041152 h 6248398"/>
              <a:gd name="connsiteX27-14869" fmla="*/ 11096040 w 15811497"/>
              <a:gd name="connsiteY27-14870" fmla="*/ 5077404 h 6248398"/>
              <a:gd name="connsiteX28-14871" fmla="*/ 11209760 w 15811497"/>
              <a:gd name="connsiteY28-14872" fmla="*/ 5180760 h 6248398"/>
              <a:gd name="connsiteX29-14873" fmla="*/ 11100244 w 15811497"/>
              <a:gd name="connsiteY29-14874" fmla="*/ 5128004 h 6248398"/>
              <a:gd name="connsiteX30-14875" fmla="*/ 10610846 w 15811497"/>
              <a:gd name="connsiteY30-14876" fmla="*/ 5029199 h 6248398"/>
              <a:gd name="connsiteX31-14877" fmla="*/ 9640652 w 15811497"/>
              <a:gd name="connsiteY31-14878" fmla="*/ 5486739 h 6248398"/>
              <a:gd name="connsiteX32-14879" fmla="*/ 9628722 w 15811497"/>
              <a:gd name="connsiteY32-14880" fmla="*/ 5502693 h 6248398"/>
              <a:gd name="connsiteX33-14881" fmla="*/ 9568273 w 15811497"/>
              <a:gd name="connsiteY33-14882" fmla="*/ 5583530 h 6248398"/>
              <a:gd name="connsiteX34-14883" fmla="*/ 9535504 w 15811497"/>
              <a:gd name="connsiteY34-14884" fmla="*/ 5637470 h 6248398"/>
              <a:gd name="connsiteX35-14885" fmla="*/ 9535505 w 15811497"/>
              <a:gd name="connsiteY35-14886" fmla="*/ 5637470 h 6248398"/>
              <a:gd name="connsiteX36-14887" fmla="*/ 9568273 w 15811497"/>
              <a:gd name="connsiteY36-14888" fmla="*/ 5583531 h 6248398"/>
              <a:gd name="connsiteX37-14889" fmla="*/ 9628722 w 15811497"/>
              <a:gd name="connsiteY37-14890" fmla="*/ 5502694 h 6248398"/>
              <a:gd name="connsiteX38-14891" fmla="*/ 9563485 w 15811497"/>
              <a:gd name="connsiteY38-14892" fmla="*/ 5610078 h 6248398"/>
              <a:gd name="connsiteX39-14893" fmla="*/ 9542221 w 15811497"/>
              <a:gd name="connsiteY39-14894" fmla="*/ 5638514 h 6248398"/>
              <a:gd name="connsiteX40-14895" fmla="*/ 9480140 w 15811497"/>
              <a:gd name="connsiteY40-14896" fmla="*/ 5721533 h 6248398"/>
              <a:gd name="connsiteX41-14897" fmla="*/ 8362947 w 15811497"/>
              <a:gd name="connsiteY41-14898" fmla="*/ 6248398 h 6248398"/>
              <a:gd name="connsiteX42-14899" fmla="*/ 7028922 w 15811497"/>
              <a:gd name="connsiteY42-14900" fmla="*/ 5364147 h 6248398"/>
              <a:gd name="connsiteX43-14901" fmla="*/ 6990513 w 15811497"/>
              <a:gd name="connsiteY43-14902" fmla="*/ 5259205 h 6248398"/>
              <a:gd name="connsiteX44-14903" fmla="*/ 6990512 w 15811497"/>
              <a:gd name="connsiteY44-14904" fmla="*/ 5259199 h 6248398"/>
              <a:gd name="connsiteX45-14905" fmla="*/ 6983676 w 15811497"/>
              <a:gd name="connsiteY45-14906" fmla="*/ 5240519 h 6248398"/>
              <a:gd name="connsiteX46-14907" fmla="*/ 6983673 w 15811497"/>
              <a:gd name="connsiteY46-14908" fmla="*/ 5240519 h 6248398"/>
              <a:gd name="connsiteX47-14909" fmla="*/ 6980236 w 15811497"/>
              <a:gd name="connsiteY47-14910" fmla="*/ 5231130 h 6248398"/>
              <a:gd name="connsiteX48-14911" fmla="*/ 6978859 w 15811497"/>
              <a:gd name="connsiteY48-14912" fmla="*/ 5225774 h 6248398"/>
              <a:gd name="connsiteX49-14913" fmla="*/ 6984291 w 15811497"/>
              <a:gd name="connsiteY49-14914" fmla="*/ 5240614 h 6248398"/>
              <a:gd name="connsiteX50-14915" fmla="*/ 6984292 w 15811497"/>
              <a:gd name="connsiteY50-14916" fmla="*/ 5240614 h 6248398"/>
              <a:gd name="connsiteX51-14917" fmla="*/ 6978860 w 15811497"/>
              <a:gd name="connsiteY51-14918" fmla="*/ 5225773 h 6248398"/>
              <a:gd name="connsiteX52-14919" fmla="*/ 6944562 w 15811497"/>
              <a:gd name="connsiteY52-14920" fmla="*/ 5092380 h 6248398"/>
              <a:gd name="connsiteX53-14921" fmla="*/ 6978860 w 15811497"/>
              <a:gd name="connsiteY53-14922" fmla="*/ 5225773 h 6248398"/>
              <a:gd name="connsiteX54-14923" fmla="*/ 6948299 w 15811497"/>
              <a:gd name="connsiteY54-14924" fmla="*/ 5142273 h 6248398"/>
              <a:gd name="connsiteX55-14925" fmla="*/ 5829297 w 15811497"/>
              <a:gd name="connsiteY55-14926" fmla="*/ 4400549 h 6248398"/>
              <a:gd name="connsiteX56-14927" fmla="*/ 5056802 w 15811497"/>
              <a:gd name="connsiteY56-14928" fmla="*/ 4677867 h 6248398"/>
              <a:gd name="connsiteX57-14929" fmla="*/ 5022517 w 15811497"/>
              <a:gd name="connsiteY57-14930" fmla="*/ 4709027 h 6248398"/>
              <a:gd name="connsiteX58-14931" fmla="*/ 5022515 w 15811497"/>
              <a:gd name="connsiteY58-14932" fmla="*/ 4709029 h 6248398"/>
              <a:gd name="connsiteX59-14933" fmla="*/ 4778482 w 15811497"/>
              <a:gd name="connsiteY59-14934" fmla="*/ 5008058 h 6248398"/>
              <a:gd name="connsiteX60-14935" fmla="*/ 4715455 w 15811497"/>
              <a:gd name="connsiteY60-14936" fmla="*/ 5077404 h 6248398"/>
              <a:gd name="connsiteX61-14937" fmla="*/ 2762249 w 15811497"/>
              <a:gd name="connsiteY61-14938" fmla="*/ 5886448 h 6248398"/>
              <a:gd name="connsiteX62-14939" fmla="*/ 0 w 15811497"/>
              <a:gd name="connsiteY62-14940" fmla="*/ 3124198 h 6248398"/>
              <a:gd name="connsiteX63-14941" fmla="*/ 2762249 w 15811497"/>
              <a:gd name="connsiteY63-14942" fmla="*/ 361949 h 6248398"/>
              <a:gd name="connsiteX64-14943" fmla="*/ 4078902 w 15811497"/>
              <a:gd name="connsiteY64-14944" fmla="*/ 695338 h 6248398"/>
              <a:gd name="connsiteX65-14945" fmla="*/ 4261443 w 15811497"/>
              <a:gd name="connsiteY65-14946" fmla="*/ 806235 h 6248398"/>
              <a:gd name="connsiteX66-14947" fmla="*/ 4409044 w 15811497"/>
              <a:gd name="connsiteY66-14948" fmla="*/ 910268 h 6248398"/>
              <a:gd name="connsiteX67-14949" fmla="*/ 4612477 w 15811497"/>
              <a:gd name="connsiteY67-14950" fmla="*/ 1077402 h 6248398"/>
              <a:gd name="connsiteX68-14951" fmla="*/ 4612478 w 15811497"/>
              <a:gd name="connsiteY68-14952" fmla="*/ 1077403 h 6248398"/>
              <a:gd name="connsiteX69-14953" fmla="*/ 4701725 w 15811497"/>
              <a:gd name="connsiteY69-14954" fmla="*/ 1120394 h 6248398"/>
              <a:gd name="connsiteX70-14955" fmla="*/ 5191122 w 15811497"/>
              <a:gd name="connsiteY70-14956" fmla="*/ 1219199 h 6248398"/>
              <a:gd name="connsiteX71-14957" fmla="*/ 6161317 w 15811497"/>
              <a:gd name="connsiteY71-14958" fmla="*/ 761659 h 6248398"/>
              <a:gd name="connsiteX72-14959" fmla="*/ 6224019 w 15811497"/>
              <a:gd name="connsiteY72-14960" fmla="*/ 677808 h 6248398"/>
              <a:gd name="connsiteX73-14961" fmla="*/ 6175489 w 15811497"/>
              <a:gd name="connsiteY73-14962" fmla="*/ 757691 h 6248398"/>
              <a:gd name="connsiteX74-14963" fmla="*/ 6175489 w 15811497"/>
              <a:gd name="connsiteY74-14964" fmla="*/ 757692 h 6248398"/>
              <a:gd name="connsiteX75-14965" fmla="*/ 6224020 w 15811497"/>
              <a:gd name="connsiteY75-14966" fmla="*/ 677809 h 6248398"/>
              <a:gd name="connsiteX76-14967" fmla="*/ 6233696 w 15811497"/>
              <a:gd name="connsiteY76-14968" fmla="*/ 664869 h 6248398"/>
              <a:gd name="connsiteX77-14969" fmla="*/ 6252611 w 15811497"/>
              <a:gd name="connsiteY77-14970" fmla="*/ 633734 h 6248398"/>
              <a:gd name="connsiteX78-14971" fmla="*/ 6252610 w 15811497"/>
              <a:gd name="connsiteY78-14972" fmla="*/ 633734 h 6248398"/>
              <a:gd name="connsiteX79-14973" fmla="*/ 6233696 w 15811497"/>
              <a:gd name="connsiteY79-14974" fmla="*/ 664868 h 6248398"/>
              <a:gd name="connsiteX80-14975" fmla="*/ 6224019 w 15811497"/>
              <a:gd name="connsiteY80-14976" fmla="*/ 677808 h 6248398"/>
              <a:gd name="connsiteX81-14977" fmla="*/ 6248008 w 15811497"/>
              <a:gd name="connsiteY81-14978" fmla="*/ 638320 h 6248398"/>
              <a:gd name="connsiteX82-14979" fmla="*/ 6251291 w 15811497"/>
              <a:gd name="connsiteY82-14980" fmla="*/ 633930 h 6248398"/>
              <a:gd name="connsiteX83-14981" fmla="*/ 6251293 w 15811497"/>
              <a:gd name="connsiteY83-14982" fmla="*/ 633929 h 6248398"/>
              <a:gd name="connsiteX84-14983" fmla="*/ 6257683 w 15811497"/>
              <a:gd name="connsiteY84-14984" fmla="*/ 625384 h 6248398"/>
              <a:gd name="connsiteX85-14985" fmla="*/ 6257686 w 15811497"/>
              <a:gd name="connsiteY85-14986" fmla="*/ 625380 h 6248398"/>
              <a:gd name="connsiteX86-14987" fmla="*/ 6331355 w 15811497"/>
              <a:gd name="connsiteY86-14988" fmla="*/ 526865 h 6248398"/>
              <a:gd name="connsiteX87-14989" fmla="*/ 7448548 w 15811497"/>
              <a:gd name="connsiteY87-14990" fmla="*/ 0 h 6248398"/>
              <a:gd name="connsiteX0-14991" fmla="*/ 11209760 w 15811497"/>
              <a:gd name="connsiteY0-14992" fmla="*/ 5180760 h 6248398"/>
              <a:gd name="connsiteX1-14993" fmla="*/ 11210150 w 15811497"/>
              <a:gd name="connsiteY1-14994" fmla="*/ 5180948 h 6248398"/>
              <a:gd name="connsiteX2-14995" fmla="*/ 11313815 w 15811497"/>
              <a:gd name="connsiteY2-14996" fmla="*/ 5243926 h 6248398"/>
              <a:gd name="connsiteX3-14997" fmla="*/ 11369911 w 15811497"/>
              <a:gd name="connsiteY3-14998" fmla="*/ 5285874 h 6248398"/>
              <a:gd name="connsiteX4-14999" fmla="*/ 11410606 w 15811497"/>
              <a:gd name="connsiteY4-15000" fmla="*/ 5316305 h 6248398"/>
              <a:gd name="connsiteX5-15001" fmla="*/ 11499892 w 15811497"/>
              <a:gd name="connsiteY5-15002" fmla="*/ 5397454 h 6248398"/>
              <a:gd name="connsiteX6-15003" fmla="*/ 11528781 w 15811497"/>
              <a:gd name="connsiteY6-15004" fmla="*/ 5429240 h 6248398"/>
              <a:gd name="connsiteX7-15005" fmla="*/ 11504846 w 15811497"/>
              <a:gd name="connsiteY7-15006" fmla="*/ 5414699 h 6248398"/>
              <a:gd name="connsiteX8-15007" fmla="*/ 11371717 w 15811497"/>
              <a:gd name="connsiteY8-15008" fmla="*/ 5315148 h 6248398"/>
              <a:gd name="connsiteX9-15009" fmla="*/ 11209760 w 15811497"/>
              <a:gd name="connsiteY9-15010" fmla="*/ 5180760 h 6248398"/>
              <a:gd name="connsiteX10-15011" fmla="*/ 7448548 w 15811497"/>
              <a:gd name="connsiteY10-15012" fmla="*/ 0 h 6248398"/>
              <a:gd name="connsiteX11-15013" fmla="*/ 8721604 w 15811497"/>
              <a:gd name="connsiteY11-15014" fmla="*/ 757692 h 6248398"/>
              <a:gd name="connsiteX12-15015" fmla="*/ 8890522 w 15811497"/>
              <a:gd name="connsiteY12-15016" fmla="*/ 1193234 h 6248398"/>
              <a:gd name="connsiteX13-15017" fmla="*/ 9958384 w 15811497"/>
              <a:gd name="connsiteY13-15018" fmla="*/ 1828798 h 6248398"/>
              <a:gd name="connsiteX14-15019" fmla="*/ 10895504 w 15811497"/>
              <a:gd name="connsiteY14-15020" fmla="*/ 1386857 h 6248398"/>
              <a:gd name="connsiteX15-15021" fmla="*/ 11096041 w 15811497"/>
              <a:gd name="connsiteY15-15022" fmla="*/ 1170993 h 6248398"/>
              <a:gd name="connsiteX16-15023" fmla="*/ 13049247 w 15811497"/>
              <a:gd name="connsiteY16-15024" fmla="*/ 361949 h 6248398"/>
              <a:gd name="connsiteX17-15025" fmla="*/ 15811497 w 15811497"/>
              <a:gd name="connsiteY17-15026" fmla="*/ 3124198 h 6248398"/>
              <a:gd name="connsiteX18-15027" fmla="*/ 13049247 w 15811497"/>
              <a:gd name="connsiteY18-15028" fmla="*/ 5886448 h 6248398"/>
              <a:gd name="connsiteX19-15029" fmla="*/ 11732594 w 15811497"/>
              <a:gd name="connsiteY19-15030" fmla="*/ 5553059 h 6248398"/>
              <a:gd name="connsiteX20-15031" fmla="*/ 11528782 w 15811497"/>
              <a:gd name="connsiteY20-15032" fmla="*/ 5429240 h 6248398"/>
              <a:gd name="connsiteX21-15033" fmla="*/ 11210151 w 15811497"/>
              <a:gd name="connsiteY21-15034" fmla="*/ 5180948 h 6248398"/>
              <a:gd name="connsiteX22-15035" fmla="*/ 11209761 w 15811497"/>
              <a:gd name="connsiteY22-15036" fmla="*/ 5180760 h 6248398"/>
              <a:gd name="connsiteX23-15037" fmla="*/ 11096041 w 15811497"/>
              <a:gd name="connsiteY23-15038" fmla="*/ 5077404 h 6248398"/>
              <a:gd name="connsiteX24-15039" fmla="*/ 11063094 w 15811497"/>
              <a:gd name="connsiteY24-15040" fmla="*/ 5041153 h 6248398"/>
              <a:gd name="connsiteX25-15041" fmla="*/ 11063091 w 15811497"/>
              <a:gd name="connsiteY25-15042" fmla="*/ 5041152 h 6248398"/>
              <a:gd name="connsiteX26-15043" fmla="*/ 11096040 w 15811497"/>
              <a:gd name="connsiteY26-15044" fmla="*/ 5077404 h 6248398"/>
              <a:gd name="connsiteX27-15045" fmla="*/ 11209760 w 15811497"/>
              <a:gd name="connsiteY27-15046" fmla="*/ 5180760 h 6248398"/>
              <a:gd name="connsiteX28-15047" fmla="*/ 11100244 w 15811497"/>
              <a:gd name="connsiteY28-15048" fmla="*/ 5128004 h 6248398"/>
              <a:gd name="connsiteX29-15049" fmla="*/ 10610846 w 15811497"/>
              <a:gd name="connsiteY29-15050" fmla="*/ 5029199 h 6248398"/>
              <a:gd name="connsiteX30-15051" fmla="*/ 9640652 w 15811497"/>
              <a:gd name="connsiteY30-15052" fmla="*/ 5486739 h 6248398"/>
              <a:gd name="connsiteX31-15053" fmla="*/ 9628722 w 15811497"/>
              <a:gd name="connsiteY31-15054" fmla="*/ 5502693 h 6248398"/>
              <a:gd name="connsiteX32-15055" fmla="*/ 9568273 w 15811497"/>
              <a:gd name="connsiteY32-15056" fmla="*/ 5583530 h 6248398"/>
              <a:gd name="connsiteX33-15057" fmla="*/ 9535504 w 15811497"/>
              <a:gd name="connsiteY33-15058" fmla="*/ 5637470 h 6248398"/>
              <a:gd name="connsiteX34-15059" fmla="*/ 9535505 w 15811497"/>
              <a:gd name="connsiteY34-15060" fmla="*/ 5637470 h 6248398"/>
              <a:gd name="connsiteX35-15061" fmla="*/ 9568273 w 15811497"/>
              <a:gd name="connsiteY35-15062" fmla="*/ 5583531 h 6248398"/>
              <a:gd name="connsiteX36-15063" fmla="*/ 9628722 w 15811497"/>
              <a:gd name="connsiteY36-15064" fmla="*/ 5502694 h 6248398"/>
              <a:gd name="connsiteX37-15065" fmla="*/ 9563485 w 15811497"/>
              <a:gd name="connsiteY37-15066" fmla="*/ 5610078 h 6248398"/>
              <a:gd name="connsiteX38-15067" fmla="*/ 9542221 w 15811497"/>
              <a:gd name="connsiteY38-15068" fmla="*/ 5638514 h 6248398"/>
              <a:gd name="connsiteX39-15069" fmla="*/ 9480140 w 15811497"/>
              <a:gd name="connsiteY39-15070" fmla="*/ 5721533 h 6248398"/>
              <a:gd name="connsiteX40-15071" fmla="*/ 8362947 w 15811497"/>
              <a:gd name="connsiteY40-15072" fmla="*/ 6248398 h 6248398"/>
              <a:gd name="connsiteX41-15073" fmla="*/ 7028922 w 15811497"/>
              <a:gd name="connsiteY41-15074" fmla="*/ 5364147 h 6248398"/>
              <a:gd name="connsiteX42-15075" fmla="*/ 6990513 w 15811497"/>
              <a:gd name="connsiteY42-15076" fmla="*/ 5259205 h 6248398"/>
              <a:gd name="connsiteX43-15077" fmla="*/ 6990512 w 15811497"/>
              <a:gd name="connsiteY43-15078" fmla="*/ 5259199 h 6248398"/>
              <a:gd name="connsiteX44-15079" fmla="*/ 6983676 w 15811497"/>
              <a:gd name="connsiteY44-15080" fmla="*/ 5240519 h 6248398"/>
              <a:gd name="connsiteX45-15081" fmla="*/ 6983673 w 15811497"/>
              <a:gd name="connsiteY45-15082" fmla="*/ 5240519 h 6248398"/>
              <a:gd name="connsiteX46-15083" fmla="*/ 6980236 w 15811497"/>
              <a:gd name="connsiteY46-15084" fmla="*/ 5231130 h 6248398"/>
              <a:gd name="connsiteX47-15085" fmla="*/ 6978859 w 15811497"/>
              <a:gd name="connsiteY47-15086" fmla="*/ 5225774 h 6248398"/>
              <a:gd name="connsiteX48-15087" fmla="*/ 6984291 w 15811497"/>
              <a:gd name="connsiteY48-15088" fmla="*/ 5240614 h 6248398"/>
              <a:gd name="connsiteX49-15089" fmla="*/ 6984292 w 15811497"/>
              <a:gd name="connsiteY49-15090" fmla="*/ 5240614 h 6248398"/>
              <a:gd name="connsiteX50-15091" fmla="*/ 6978860 w 15811497"/>
              <a:gd name="connsiteY50-15092" fmla="*/ 5225773 h 6248398"/>
              <a:gd name="connsiteX51-15093" fmla="*/ 6944562 w 15811497"/>
              <a:gd name="connsiteY51-15094" fmla="*/ 5092380 h 6248398"/>
              <a:gd name="connsiteX52-15095" fmla="*/ 6978860 w 15811497"/>
              <a:gd name="connsiteY52-15096" fmla="*/ 5225773 h 6248398"/>
              <a:gd name="connsiteX53-15097" fmla="*/ 6948299 w 15811497"/>
              <a:gd name="connsiteY53-15098" fmla="*/ 5142273 h 6248398"/>
              <a:gd name="connsiteX54-15099" fmla="*/ 5829297 w 15811497"/>
              <a:gd name="connsiteY54-15100" fmla="*/ 4400549 h 6248398"/>
              <a:gd name="connsiteX55-15101" fmla="*/ 5056802 w 15811497"/>
              <a:gd name="connsiteY55-15102" fmla="*/ 4677867 h 6248398"/>
              <a:gd name="connsiteX56-15103" fmla="*/ 5022517 w 15811497"/>
              <a:gd name="connsiteY56-15104" fmla="*/ 4709027 h 6248398"/>
              <a:gd name="connsiteX57-15105" fmla="*/ 5022515 w 15811497"/>
              <a:gd name="connsiteY57-15106" fmla="*/ 4709029 h 6248398"/>
              <a:gd name="connsiteX58-15107" fmla="*/ 4778482 w 15811497"/>
              <a:gd name="connsiteY58-15108" fmla="*/ 5008058 h 6248398"/>
              <a:gd name="connsiteX59-15109" fmla="*/ 4715455 w 15811497"/>
              <a:gd name="connsiteY59-15110" fmla="*/ 5077404 h 6248398"/>
              <a:gd name="connsiteX60-15111" fmla="*/ 2762249 w 15811497"/>
              <a:gd name="connsiteY60-15112" fmla="*/ 5886448 h 6248398"/>
              <a:gd name="connsiteX61-15113" fmla="*/ 0 w 15811497"/>
              <a:gd name="connsiteY61-15114" fmla="*/ 3124198 h 6248398"/>
              <a:gd name="connsiteX62-15115" fmla="*/ 2762249 w 15811497"/>
              <a:gd name="connsiteY62-15116" fmla="*/ 361949 h 6248398"/>
              <a:gd name="connsiteX63-15117" fmla="*/ 4078902 w 15811497"/>
              <a:gd name="connsiteY63-15118" fmla="*/ 695338 h 6248398"/>
              <a:gd name="connsiteX64-15119" fmla="*/ 4261443 w 15811497"/>
              <a:gd name="connsiteY64-15120" fmla="*/ 806235 h 6248398"/>
              <a:gd name="connsiteX65-15121" fmla="*/ 4409044 w 15811497"/>
              <a:gd name="connsiteY65-15122" fmla="*/ 910268 h 6248398"/>
              <a:gd name="connsiteX66-15123" fmla="*/ 4612477 w 15811497"/>
              <a:gd name="connsiteY66-15124" fmla="*/ 1077402 h 6248398"/>
              <a:gd name="connsiteX67-15125" fmla="*/ 4612478 w 15811497"/>
              <a:gd name="connsiteY67-15126" fmla="*/ 1077403 h 6248398"/>
              <a:gd name="connsiteX68-15127" fmla="*/ 4701725 w 15811497"/>
              <a:gd name="connsiteY68-15128" fmla="*/ 1120394 h 6248398"/>
              <a:gd name="connsiteX69-15129" fmla="*/ 5191122 w 15811497"/>
              <a:gd name="connsiteY69-15130" fmla="*/ 1219199 h 6248398"/>
              <a:gd name="connsiteX70-15131" fmla="*/ 6161317 w 15811497"/>
              <a:gd name="connsiteY70-15132" fmla="*/ 761659 h 6248398"/>
              <a:gd name="connsiteX71-15133" fmla="*/ 6224019 w 15811497"/>
              <a:gd name="connsiteY71-15134" fmla="*/ 677808 h 6248398"/>
              <a:gd name="connsiteX72-15135" fmla="*/ 6175489 w 15811497"/>
              <a:gd name="connsiteY72-15136" fmla="*/ 757691 h 6248398"/>
              <a:gd name="connsiteX73-15137" fmla="*/ 6175489 w 15811497"/>
              <a:gd name="connsiteY73-15138" fmla="*/ 757692 h 6248398"/>
              <a:gd name="connsiteX74-15139" fmla="*/ 6224020 w 15811497"/>
              <a:gd name="connsiteY74-15140" fmla="*/ 677809 h 6248398"/>
              <a:gd name="connsiteX75-15141" fmla="*/ 6233696 w 15811497"/>
              <a:gd name="connsiteY75-15142" fmla="*/ 664869 h 6248398"/>
              <a:gd name="connsiteX76-15143" fmla="*/ 6252611 w 15811497"/>
              <a:gd name="connsiteY76-15144" fmla="*/ 633734 h 6248398"/>
              <a:gd name="connsiteX77-15145" fmla="*/ 6252610 w 15811497"/>
              <a:gd name="connsiteY77-15146" fmla="*/ 633734 h 6248398"/>
              <a:gd name="connsiteX78-15147" fmla="*/ 6233696 w 15811497"/>
              <a:gd name="connsiteY78-15148" fmla="*/ 664868 h 6248398"/>
              <a:gd name="connsiteX79-15149" fmla="*/ 6224019 w 15811497"/>
              <a:gd name="connsiteY79-15150" fmla="*/ 677808 h 6248398"/>
              <a:gd name="connsiteX80-15151" fmla="*/ 6248008 w 15811497"/>
              <a:gd name="connsiteY80-15152" fmla="*/ 638320 h 6248398"/>
              <a:gd name="connsiteX81-15153" fmla="*/ 6251291 w 15811497"/>
              <a:gd name="connsiteY81-15154" fmla="*/ 633930 h 6248398"/>
              <a:gd name="connsiteX82-15155" fmla="*/ 6251293 w 15811497"/>
              <a:gd name="connsiteY82-15156" fmla="*/ 633929 h 6248398"/>
              <a:gd name="connsiteX83-15157" fmla="*/ 6257683 w 15811497"/>
              <a:gd name="connsiteY83-15158" fmla="*/ 625384 h 6248398"/>
              <a:gd name="connsiteX84-15159" fmla="*/ 6257686 w 15811497"/>
              <a:gd name="connsiteY84-15160" fmla="*/ 625380 h 6248398"/>
              <a:gd name="connsiteX85-15161" fmla="*/ 6331355 w 15811497"/>
              <a:gd name="connsiteY85-15162" fmla="*/ 526865 h 6248398"/>
              <a:gd name="connsiteX86-15163" fmla="*/ 7448548 w 15811497"/>
              <a:gd name="connsiteY86-15164" fmla="*/ 0 h 6248398"/>
              <a:gd name="connsiteX0-15165" fmla="*/ 11209760 w 15811497"/>
              <a:gd name="connsiteY0-15166" fmla="*/ 5180760 h 6248398"/>
              <a:gd name="connsiteX1-15167" fmla="*/ 11210150 w 15811497"/>
              <a:gd name="connsiteY1-15168" fmla="*/ 5180948 h 6248398"/>
              <a:gd name="connsiteX2-15169" fmla="*/ 11313815 w 15811497"/>
              <a:gd name="connsiteY2-15170" fmla="*/ 5243926 h 6248398"/>
              <a:gd name="connsiteX3-15171" fmla="*/ 11369911 w 15811497"/>
              <a:gd name="connsiteY3-15172" fmla="*/ 5285874 h 6248398"/>
              <a:gd name="connsiteX4-15173" fmla="*/ 11410606 w 15811497"/>
              <a:gd name="connsiteY4-15174" fmla="*/ 5316305 h 6248398"/>
              <a:gd name="connsiteX5-15175" fmla="*/ 11499892 w 15811497"/>
              <a:gd name="connsiteY5-15176" fmla="*/ 5397454 h 6248398"/>
              <a:gd name="connsiteX6-15177" fmla="*/ 11528781 w 15811497"/>
              <a:gd name="connsiteY6-15178" fmla="*/ 5429240 h 6248398"/>
              <a:gd name="connsiteX7-15179" fmla="*/ 11504846 w 15811497"/>
              <a:gd name="connsiteY7-15180" fmla="*/ 5414699 h 6248398"/>
              <a:gd name="connsiteX8-15181" fmla="*/ 11209760 w 15811497"/>
              <a:gd name="connsiteY8-15182" fmla="*/ 5180760 h 6248398"/>
              <a:gd name="connsiteX9-15183" fmla="*/ 7448548 w 15811497"/>
              <a:gd name="connsiteY9-15184" fmla="*/ 0 h 6248398"/>
              <a:gd name="connsiteX10-15185" fmla="*/ 8721604 w 15811497"/>
              <a:gd name="connsiteY10-15186" fmla="*/ 757692 h 6248398"/>
              <a:gd name="connsiteX11-15187" fmla="*/ 8890522 w 15811497"/>
              <a:gd name="connsiteY11-15188" fmla="*/ 1193234 h 6248398"/>
              <a:gd name="connsiteX12-15189" fmla="*/ 9958384 w 15811497"/>
              <a:gd name="connsiteY12-15190" fmla="*/ 1828798 h 6248398"/>
              <a:gd name="connsiteX13-15191" fmla="*/ 10895504 w 15811497"/>
              <a:gd name="connsiteY13-15192" fmla="*/ 1386857 h 6248398"/>
              <a:gd name="connsiteX14-15193" fmla="*/ 11096041 w 15811497"/>
              <a:gd name="connsiteY14-15194" fmla="*/ 1170993 h 6248398"/>
              <a:gd name="connsiteX15-15195" fmla="*/ 13049247 w 15811497"/>
              <a:gd name="connsiteY15-15196" fmla="*/ 361949 h 6248398"/>
              <a:gd name="connsiteX16-15197" fmla="*/ 15811497 w 15811497"/>
              <a:gd name="connsiteY16-15198" fmla="*/ 3124198 h 6248398"/>
              <a:gd name="connsiteX17-15199" fmla="*/ 13049247 w 15811497"/>
              <a:gd name="connsiteY17-15200" fmla="*/ 5886448 h 6248398"/>
              <a:gd name="connsiteX18-15201" fmla="*/ 11732594 w 15811497"/>
              <a:gd name="connsiteY18-15202" fmla="*/ 5553059 h 6248398"/>
              <a:gd name="connsiteX19-15203" fmla="*/ 11528782 w 15811497"/>
              <a:gd name="connsiteY19-15204" fmla="*/ 5429240 h 6248398"/>
              <a:gd name="connsiteX20-15205" fmla="*/ 11210151 w 15811497"/>
              <a:gd name="connsiteY20-15206" fmla="*/ 5180948 h 6248398"/>
              <a:gd name="connsiteX21-15207" fmla="*/ 11209761 w 15811497"/>
              <a:gd name="connsiteY21-15208" fmla="*/ 5180760 h 6248398"/>
              <a:gd name="connsiteX22-15209" fmla="*/ 11096041 w 15811497"/>
              <a:gd name="connsiteY22-15210" fmla="*/ 5077404 h 6248398"/>
              <a:gd name="connsiteX23-15211" fmla="*/ 11063094 w 15811497"/>
              <a:gd name="connsiteY23-15212" fmla="*/ 5041153 h 6248398"/>
              <a:gd name="connsiteX24-15213" fmla="*/ 11063091 w 15811497"/>
              <a:gd name="connsiteY24-15214" fmla="*/ 5041152 h 6248398"/>
              <a:gd name="connsiteX25-15215" fmla="*/ 11096040 w 15811497"/>
              <a:gd name="connsiteY25-15216" fmla="*/ 5077404 h 6248398"/>
              <a:gd name="connsiteX26-15217" fmla="*/ 11209760 w 15811497"/>
              <a:gd name="connsiteY26-15218" fmla="*/ 5180760 h 6248398"/>
              <a:gd name="connsiteX27-15219" fmla="*/ 11100244 w 15811497"/>
              <a:gd name="connsiteY27-15220" fmla="*/ 5128004 h 6248398"/>
              <a:gd name="connsiteX28-15221" fmla="*/ 10610846 w 15811497"/>
              <a:gd name="connsiteY28-15222" fmla="*/ 5029199 h 6248398"/>
              <a:gd name="connsiteX29-15223" fmla="*/ 9640652 w 15811497"/>
              <a:gd name="connsiteY29-15224" fmla="*/ 5486739 h 6248398"/>
              <a:gd name="connsiteX30-15225" fmla="*/ 9628722 w 15811497"/>
              <a:gd name="connsiteY30-15226" fmla="*/ 5502693 h 6248398"/>
              <a:gd name="connsiteX31-15227" fmla="*/ 9568273 w 15811497"/>
              <a:gd name="connsiteY31-15228" fmla="*/ 5583530 h 6248398"/>
              <a:gd name="connsiteX32-15229" fmla="*/ 9535504 w 15811497"/>
              <a:gd name="connsiteY32-15230" fmla="*/ 5637470 h 6248398"/>
              <a:gd name="connsiteX33-15231" fmla="*/ 9535505 w 15811497"/>
              <a:gd name="connsiteY33-15232" fmla="*/ 5637470 h 6248398"/>
              <a:gd name="connsiteX34-15233" fmla="*/ 9568273 w 15811497"/>
              <a:gd name="connsiteY34-15234" fmla="*/ 5583531 h 6248398"/>
              <a:gd name="connsiteX35-15235" fmla="*/ 9628722 w 15811497"/>
              <a:gd name="connsiteY35-15236" fmla="*/ 5502694 h 6248398"/>
              <a:gd name="connsiteX36-15237" fmla="*/ 9563485 w 15811497"/>
              <a:gd name="connsiteY36-15238" fmla="*/ 5610078 h 6248398"/>
              <a:gd name="connsiteX37-15239" fmla="*/ 9542221 w 15811497"/>
              <a:gd name="connsiteY37-15240" fmla="*/ 5638514 h 6248398"/>
              <a:gd name="connsiteX38-15241" fmla="*/ 9480140 w 15811497"/>
              <a:gd name="connsiteY38-15242" fmla="*/ 5721533 h 6248398"/>
              <a:gd name="connsiteX39-15243" fmla="*/ 8362947 w 15811497"/>
              <a:gd name="connsiteY39-15244" fmla="*/ 6248398 h 6248398"/>
              <a:gd name="connsiteX40-15245" fmla="*/ 7028922 w 15811497"/>
              <a:gd name="connsiteY40-15246" fmla="*/ 5364147 h 6248398"/>
              <a:gd name="connsiteX41-15247" fmla="*/ 6990513 w 15811497"/>
              <a:gd name="connsiteY41-15248" fmla="*/ 5259205 h 6248398"/>
              <a:gd name="connsiteX42-15249" fmla="*/ 6990512 w 15811497"/>
              <a:gd name="connsiteY42-15250" fmla="*/ 5259199 h 6248398"/>
              <a:gd name="connsiteX43-15251" fmla="*/ 6983676 w 15811497"/>
              <a:gd name="connsiteY43-15252" fmla="*/ 5240519 h 6248398"/>
              <a:gd name="connsiteX44-15253" fmla="*/ 6983673 w 15811497"/>
              <a:gd name="connsiteY44-15254" fmla="*/ 5240519 h 6248398"/>
              <a:gd name="connsiteX45-15255" fmla="*/ 6980236 w 15811497"/>
              <a:gd name="connsiteY45-15256" fmla="*/ 5231130 h 6248398"/>
              <a:gd name="connsiteX46-15257" fmla="*/ 6978859 w 15811497"/>
              <a:gd name="connsiteY46-15258" fmla="*/ 5225774 h 6248398"/>
              <a:gd name="connsiteX47-15259" fmla="*/ 6984291 w 15811497"/>
              <a:gd name="connsiteY47-15260" fmla="*/ 5240614 h 6248398"/>
              <a:gd name="connsiteX48-15261" fmla="*/ 6984292 w 15811497"/>
              <a:gd name="connsiteY48-15262" fmla="*/ 5240614 h 6248398"/>
              <a:gd name="connsiteX49-15263" fmla="*/ 6978860 w 15811497"/>
              <a:gd name="connsiteY49-15264" fmla="*/ 5225773 h 6248398"/>
              <a:gd name="connsiteX50-15265" fmla="*/ 6944562 w 15811497"/>
              <a:gd name="connsiteY50-15266" fmla="*/ 5092380 h 6248398"/>
              <a:gd name="connsiteX51-15267" fmla="*/ 6978860 w 15811497"/>
              <a:gd name="connsiteY51-15268" fmla="*/ 5225773 h 6248398"/>
              <a:gd name="connsiteX52-15269" fmla="*/ 6948299 w 15811497"/>
              <a:gd name="connsiteY52-15270" fmla="*/ 5142273 h 6248398"/>
              <a:gd name="connsiteX53-15271" fmla="*/ 5829297 w 15811497"/>
              <a:gd name="connsiteY53-15272" fmla="*/ 4400549 h 6248398"/>
              <a:gd name="connsiteX54-15273" fmla="*/ 5056802 w 15811497"/>
              <a:gd name="connsiteY54-15274" fmla="*/ 4677867 h 6248398"/>
              <a:gd name="connsiteX55-15275" fmla="*/ 5022517 w 15811497"/>
              <a:gd name="connsiteY55-15276" fmla="*/ 4709027 h 6248398"/>
              <a:gd name="connsiteX56-15277" fmla="*/ 5022515 w 15811497"/>
              <a:gd name="connsiteY56-15278" fmla="*/ 4709029 h 6248398"/>
              <a:gd name="connsiteX57-15279" fmla="*/ 4778482 w 15811497"/>
              <a:gd name="connsiteY57-15280" fmla="*/ 5008058 h 6248398"/>
              <a:gd name="connsiteX58-15281" fmla="*/ 4715455 w 15811497"/>
              <a:gd name="connsiteY58-15282" fmla="*/ 5077404 h 6248398"/>
              <a:gd name="connsiteX59-15283" fmla="*/ 2762249 w 15811497"/>
              <a:gd name="connsiteY59-15284" fmla="*/ 5886448 h 6248398"/>
              <a:gd name="connsiteX60-15285" fmla="*/ 0 w 15811497"/>
              <a:gd name="connsiteY60-15286" fmla="*/ 3124198 h 6248398"/>
              <a:gd name="connsiteX61-15287" fmla="*/ 2762249 w 15811497"/>
              <a:gd name="connsiteY61-15288" fmla="*/ 361949 h 6248398"/>
              <a:gd name="connsiteX62-15289" fmla="*/ 4078902 w 15811497"/>
              <a:gd name="connsiteY62-15290" fmla="*/ 695338 h 6248398"/>
              <a:gd name="connsiteX63-15291" fmla="*/ 4261443 w 15811497"/>
              <a:gd name="connsiteY63-15292" fmla="*/ 806235 h 6248398"/>
              <a:gd name="connsiteX64-15293" fmla="*/ 4409044 w 15811497"/>
              <a:gd name="connsiteY64-15294" fmla="*/ 910268 h 6248398"/>
              <a:gd name="connsiteX65-15295" fmla="*/ 4612477 w 15811497"/>
              <a:gd name="connsiteY65-15296" fmla="*/ 1077402 h 6248398"/>
              <a:gd name="connsiteX66-15297" fmla="*/ 4612478 w 15811497"/>
              <a:gd name="connsiteY66-15298" fmla="*/ 1077403 h 6248398"/>
              <a:gd name="connsiteX67-15299" fmla="*/ 4701725 w 15811497"/>
              <a:gd name="connsiteY67-15300" fmla="*/ 1120394 h 6248398"/>
              <a:gd name="connsiteX68-15301" fmla="*/ 5191122 w 15811497"/>
              <a:gd name="connsiteY68-15302" fmla="*/ 1219199 h 6248398"/>
              <a:gd name="connsiteX69-15303" fmla="*/ 6161317 w 15811497"/>
              <a:gd name="connsiteY69-15304" fmla="*/ 761659 h 6248398"/>
              <a:gd name="connsiteX70-15305" fmla="*/ 6224019 w 15811497"/>
              <a:gd name="connsiteY70-15306" fmla="*/ 677808 h 6248398"/>
              <a:gd name="connsiteX71-15307" fmla="*/ 6175489 w 15811497"/>
              <a:gd name="connsiteY71-15308" fmla="*/ 757691 h 6248398"/>
              <a:gd name="connsiteX72-15309" fmla="*/ 6175489 w 15811497"/>
              <a:gd name="connsiteY72-15310" fmla="*/ 757692 h 6248398"/>
              <a:gd name="connsiteX73-15311" fmla="*/ 6224020 w 15811497"/>
              <a:gd name="connsiteY73-15312" fmla="*/ 677809 h 6248398"/>
              <a:gd name="connsiteX74-15313" fmla="*/ 6233696 w 15811497"/>
              <a:gd name="connsiteY74-15314" fmla="*/ 664869 h 6248398"/>
              <a:gd name="connsiteX75-15315" fmla="*/ 6252611 w 15811497"/>
              <a:gd name="connsiteY75-15316" fmla="*/ 633734 h 6248398"/>
              <a:gd name="connsiteX76-15317" fmla="*/ 6252610 w 15811497"/>
              <a:gd name="connsiteY76-15318" fmla="*/ 633734 h 6248398"/>
              <a:gd name="connsiteX77-15319" fmla="*/ 6233696 w 15811497"/>
              <a:gd name="connsiteY77-15320" fmla="*/ 664868 h 6248398"/>
              <a:gd name="connsiteX78-15321" fmla="*/ 6224019 w 15811497"/>
              <a:gd name="connsiteY78-15322" fmla="*/ 677808 h 6248398"/>
              <a:gd name="connsiteX79-15323" fmla="*/ 6248008 w 15811497"/>
              <a:gd name="connsiteY79-15324" fmla="*/ 638320 h 6248398"/>
              <a:gd name="connsiteX80-15325" fmla="*/ 6251291 w 15811497"/>
              <a:gd name="connsiteY80-15326" fmla="*/ 633930 h 6248398"/>
              <a:gd name="connsiteX81-15327" fmla="*/ 6251293 w 15811497"/>
              <a:gd name="connsiteY81-15328" fmla="*/ 633929 h 6248398"/>
              <a:gd name="connsiteX82-15329" fmla="*/ 6257683 w 15811497"/>
              <a:gd name="connsiteY82-15330" fmla="*/ 625384 h 6248398"/>
              <a:gd name="connsiteX83-15331" fmla="*/ 6257686 w 15811497"/>
              <a:gd name="connsiteY83-15332" fmla="*/ 625380 h 6248398"/>
              <a:gd name="connsiteX84-15333" fmla="*/ 6331355 w 15811497"/>
              <a:gd name="connsiteY84-15334" fmla="*/ 526865 h 6248398"/>
              <a:gd name="connsiteX85-15335" fmla="*/ 7448548 w 15811497"/>
              <a:gd name="connsiteY85-15336" fmla="*/ 0 h 6248398"/>
              <a:gd name="connsiteX0-15337" fmla="*/ 11209760 w 15811497"/>
              <a:gd name="connsiteY0-15338" fmla="*/ 5180760 h 6248398"/>
              <a:gd name="connsiteX1-15339" fmla="*/ 11210150 w 15811497"/>
              <a:gd name="connsiteY1-15340" fmla="*/ 5180948 h 6248398"/>
              <a:gd name="connsiteX2-15341" fmla="*/ 11313815 w 15811497"/>
              <a:gd name="connsiteY2-15342" fmla="*/ 5243926 h 6248398"/>
              <a:gd name="connsiteX3-15343" fmla="*/ 11369911 w 15811497"/>
              <a:gd name="connsiteY3-15344" fmla="*/ 5285874 h 6248398"/>
              <a:gd name="connsiteX4-15345" fmla="*/ 11410606 w 15811497"/>
              <a:gd name="connsiteY4-15346" fmla="*/ 5316305 h 6248398"/>
              <a:gd name="connsiteX5-15347" fmla="*/ 11499892 w 15811497"/>
              <a:gd name="connsiteY5-15348" fmla="*/ 5397454 h 6248398"/>
              <a:gd name="connsiteX6-15349" fmla="*/ 11528781 w 15811497"/>
              <a:gd name="connsiteY6-15350" fmla="*/ 5429240 h 6248398"/>
              <a:gd name="connsiteX7-15351" fmla="*/ 11209760 w 15811497"/>
              <a:gd name="connsiteY7-15352" fmla="*/ 5180760 h 6248398"/>
              <a:gd name="connsiteX8-15353" fmla="*/ 7448548 w 15811497"/>
              <a:gd name="connsiteY8-15354" fmla="*/ 0 h 6248398"/>
              <a:gd name="connsiteX9-15355" fmla="*/ 8721604 w 15811497"/>
              <a:gd name="connsiteY9-15356" fmla="*/ 757692 h 6248398"/>
              <a:gd name="connsiteX10-15357" fmla="*/ 8890522 w 15811497"/>
              <a:gd name="connsiteY10-15358" fmla="*/ 1193234 h 6248398"/>
              <a:gd name="connsiteX11-15359" fmla="*/ 9958384 w 15811497"/>
              <a:gd name="connsiteY11-15360" fmla="*/ 1828798 h 6248398"/>
              <a:gd name="connsiteX12-15361" fmla="*/ 10895504 w 15811497"/>
              <a:gd name="connsiteY12-15362" fmla="*/ 1386857 h 6248398"/>
              <a:gd name="connsiteX13-15363" fmla="*/ 11096041 w 15811497"/>
              <a:gd name="connsiteY13-15364" fmla="*/ 1170993 h 6248398"/>
              <a:gd name="connsiteX14-15365" fmla="*/ 13049247 w 15811497"/>
              <a:gd name="connsiteY14-15366" fmla="*/ 361949 h 6248398"/>
              <a:gd name="connsiteX15-15367" fmla="*/ 15811497 w 15811497"/>
              <a:gd name="connsiteY15-15368" fmla="*/ 3124198 h 6248398"/>
              <a:gd name="connsiteX16-15369" fmla="*/ 13049247 w 15811497"/>
              <a:gd name="connsiteY16-15370" fmla="*/ 5886448 h 6248398"/>
              <a:gd name="connsiteX17-15371" fmla="*/ 11732594 w 15811497"/>
              <a:gd name="connsiteY17-15372" fmla="*/ 5553059 h 6248398"/>
              <a:gd name="connsiteX18-15373" fmla="*/ 11528782 w 15811497"/>
              <a:gd name="connsiteY18-15374" fmla="*/ 5429240 h 6248398"/>
              <a:gd name="connsiteX19-15375" fmla="*/ 11210151 w 15811497"/>
              <a:gd name="connsiteY19-15376" fmla="*/ 5180948 h 6248398"/>
              <a:gd name="connsiteX20-15377" fmla="*/ 11209761 w 15811497"/>
              <a:gd name="connsiteY20-15378" fmla="*/ 5180760 h 6248398"/>
              <a:gd name="connsiteX21-15379" fmla="*/ 11096041 w 15811497"/>
              <a:gd name="connsiteY21-15380" fmla="*/ 5077404 h 6248398"/>
              <a:gd name="connsiteX22-15381" fmla="*/ 11063094 w 15811497"/>
              <a:gd name="connsiteY22-15382" fmla="*/ 5041153 h 6248398"/>
              <a:gd name="connsiteX23-15383" fmla="*/ 11063091 w 15811497"/>
              <a:gd name="connsiteY23-15384" fmla="*/ 5041152 h 6248398"/>
              <a:gd name="connsiteX24-15385" fmla="*/ 11096040 w 15811497"/>
              <a:gd name="connsiteY24-15386" fmla="*/ 5077404 h 6248398"/>
              <a:gd name="connsiteX25-15387" fmla="*/ 11209760 w 15811497"/>
              <a:gd name="connsiteY25-15388" fmla="*/ 5180760 h 6248398"/>
              <a:gd name="connsiteX26-15389" fmla="*/ 11100244 w 15811497"/>
              <a:gd name="connsiteY26-15390" fmla="*/ 5128004 h 6248398"/>
              <a:gd name="connsiteX27-15391" fmla="*/ 10610846 w 15811497"/>
              <a:gd name="connsiteY27-15392" fmla="*/ 5029199 h 6248398"/>
              <a:gd name="connsiteX28-15393" fmla="*/ 9640652 w 15811497"/>
              <a:gd name="connsiteY28-15394" fmla="*/ 5486739 h 6248398"/>
              <a:gd name="connsiteX29-15395" fmla="*/ 9628722 w 15811497"/>
              <a:gd name="connsiteY29-15396" fmla="*/ 5502693 h 6248398"/>
              <a:gd name="connsiteX30-15397" fmla="*/ 9568273 w 15811497"/>
              <a:gd name="connsiteY30-15398" fmla="*/ 5583530 h 6248398"/>
              <a:gd name="connsiteX31-15399" fmla="*/ 9535504 w 15811497"/>
              <a:gd name="connsiteY31-15400" fmla="*/ 5637470 h 6248398"/>
              <a:gd name="connsiteX32-15401" fmla="*/ 9535505 w 15811497"/>
              <a:gd name="connsiteY32-15402" fmla="*/ 5637470 h 6248398"/>
              <a:gd name="connsiteX33-15403" fmla="*/ 9568273 w 15811497"/>
              <a:gd name="connsiteY33-15404" fmla="*/ 5583531 h 6248398"/>
              <a:gd name="connsiteX34-15405" fmla="*/ 9628722 w 15811497"/>
              <a:gd name="connsiteY34-15406" fmla="*/ 5502694 h 6248398"/>
              <a:gd name="connsiteX35-15407" fmla="*/ 9563485 w 15811497"/>
              <a:gd name="connsiteY35-15408" fmla="*/ 5610078 h 6248398"/>
              <a:gd name="connsiteX36-15409" fmla="*/ 9542221 w 15811497"/>
              <a:gd name="connsiteY36-15410" fmla="*/ 5638514 h 6248398"/>
              <a:gd name="connsiteX37-15411" fmla="*/ 9480140 w 15811497"/>
              <a:gd name="connsiteY37-15412" fmla="*/ 5721533 h 6248398"/>
              <a:gd name="connsiteX38-15413" fmla="*/ 8362947 w 15811497"/>
              <a:gd name="connsiteY38-15414" fmla="*/ 6248398 h 6248398"/>
              <a:gd name="connsiteX39-15415" fmla="*/ 7028922 w 15811497"/>
              <a:gd name="connsiteY39-15416" fmla="*/ 5364147 h 6248398"/>
              <a:gd name="connsiteX40-15417" fmla="*/ 6990513 w 15811497"/>
              <a:gd name="connsiteY40-15418" fmla="*/ 5259205 h 6248398"/>
              <a:gd name="connsiteX41-15419" fmla="*/ 6990512 w 15811497"/>
              <a:gd name="connsiteY41-15420" fmla="*/ 5259199 h 6248398"/>
              <a:gd name="connsiteX42-15421" fmla="*/ 6983676 w 15811497"/>
              <a:gd name="connsiteY42-15422" fmla="*/ 5240519 h 6248398"/>
              <a:gd name="connsiteX43-15423" fmla="*/ 6983673 w 15811497"/>
              <a:gd name="connsiteY43-15424" fmla="*/ 5240519 h 6248398"/>
              <a:gd name="connsiteX44-15425" fmla="*/ 6980236 w 15811497"/>
              <a:gd name="connsiteY44-15426" fmla="*/ 5231130 h 6248398"/>
              <a:gd name="connsiteX45-15427" fmla="*/ 6978859 w 15811497"/>
              <a:gd name="connsiteY45-15428" fmla="*/ 5225774 h 6248398"/>
              <a:gd name="connsiteX46-15429" fmla="*/ 6984291 w 15811497"/>
              <a:gd name="connsiteY46-15430" fmla="*/ 5240614 h 6248398"/>
              <a:gd name="connsiteX47-15431" fmla="*/ 6984292 w 15811497"/>
              <a:gd name="connsiteY47-15432" fmla="*/ 5240614 h 6248398"/>
              <a:gd name="connsiteX48-15433" fmla="*/ 6978860 w 15811497"/>
              <a:gd name="connsiteY48-15434" fmla="*/ 5225773 h 6248398"/>
              <a:gd name="connsiteX49-15435" fmla="*/ 6944562 w 15811497"/>
              <a:gd name="connsiteY49-15436" fmla="*/ 5092380 h 6248398"/>
              <a:gd name="connsiteX50-15437" fmla="*/ 6978860 w 15811497"/>
              <a:gd name="connsiteY50-15438" fmla="*/ 5225773 h 6248398"/>
              <a:gd name="connsiteX51-15439" fmla="*/ 6948299 w 15811497"/>
              <a:gd name="connsiteY51-15440" fmla="*/ 5142273 h 6248398"/>
              <a:gd name="connsiteX52-15441" fmla="*/ 5829297 w 15811497"/>
              <a:gd name="connsiteY52-15442" fmla="*/ 4400549 h 6248398"/>
              <a:gd name="connsiteX53-15443" fmla="*/ 5056802 w 15811497"/>
              <a:gd name="connsiteY53-15444" fmla="*/ 4677867 h 6248398"/>
              <a:gd name="connsiteX54-15445" fmla="*/ 5022517 w 15811497"/>
              <a:gd name="connsiteY54-15446" fmla="*/ 4709027 h 6248398"/>
              <a:gd name="connsiteX55-15447" fmla="*/ 5022515 w 15811497"/>
              <a:gd name="connsiteY55-15448" fmla="*/ 4709029 h 6248398"/>
              <a:gd name="connsiteX56-15449" fmla="*/ 4778482 w 15811497"/>
              <a:gd name="connsiteY56-15450" fmla="*/ 5008058 h 6248398"/>
              <a:gd name="connsiteX57-15451" fmla="*/ 4715455 w 15811497"/>
              <a:gd name="connsiteY57-15452" fmla="*/ 5077404 h 6248398"/>
              <a:gd name="connsiteX58-15453" fmla="*/ 2762249 w 15811497"/>
              <a:gd name="connsiteY58-15454" fmla="*/ 5886448 h 6248398"/>
              <a:gd name="connsiteX59-15455" fmla="*/ 0 w 15811497"/>
              <a:gd name="connsiteY59-15456" fmla="*/ 3124198 h 6248398"/>
              <a:gd name="connsiteX60-15457" fmla="*/ 2762249 w 15811497"/>
              <a:gd name="connsiteY60-15458" fmla="*/ 361949 h 6248398"/>
              <a:gd name="connsiteX61-15459" fmla="*/ 4078902 w 15811497"/>
              <a:gd name="connsiteY61-15460" fmla="*/ 695338 h 6248398"/>
              <a:gd name="connsiteX62-15461" fmla="*/ 4261443 w 15811497"/>
              <a:gd name="connsiteY62-15462" fmla="*/ 806235 h 6248398"/>
              <a:gd name="connsiteX63-15463" fmla="*/ 4409044 w 15811497"/>
              <a:gd name="connsiteY63-15464" fmla="*/ 910268 h 6248398"/>
              <a:gd name="connsiteX64-15465" fmla="*/ 4612477 w 15811497"/>
              <a:gd name="connsiteY64-15466" fmla="*/ 1077402 h 6248398"/>
              <a:gd name="connsiteX65-15467" fmla="*/ 4612478 w 15811497"/>
              <a:gd name="connsiteY65-15468" fmla="*/ 1077403 h 6248398"/>
              <a:gd name="connsiteX66-15469" fmla="*/ 4701725 w 15811497"/>
              <a:gd name="connsiteY66-15470" fmla="*/ 1120394 h 6248398"/>
              <a:gd name="connsiteX67-15471" fmla="*/ 5191122 w 15811497"/>
              <a:gd name="connsiteY67-15472" fmla="*/ 1219199 h 6248398"/>
              <a:gd name="connsiteX68-15473" fmla="*/ 6161317 w 15811497"/>
              <a:gd name="connsiteY68-15474" fmla="*/ 761659 h 6248398"/>
              <a:gd name="connsiteX69-15475" fmla="*/ 6224019 w 15811497"/>
              <a:gd name="connsiteY69-15476" fmla="*/ 677808 h 6248398"/>
              <a:gd name="connsiteX70-15477" fmla="*/ 6175489 w 15811497"/>
              <a:gd name="connsiteY70-15478" fmla="*/ 757691 h 6248398"/>
              <a:gd name="connsiteX71-15479" fmla="*/ 6175489 w 15811497"/>
              <a:gd name="connsiteY71-15480" fmla="*/ 757692 h 6248398"/>
              <a:gd name="connsiteX72-15481" fmla="*/ 6224020 w 15811497"/>
              <a:gd name="connsiteY72-15482" fmla="*/ 677809 h 6248398"/>
              <a:gd name="connsiteX73-15483" fmla="*/ 6233696 w 15811497"/>
              <a:gd name="connsiteY73-15484" fmla="*/ 664869 h 6248398"/>
              <a:gd name="connsiteX74-15485" fmla="*/ 6252611 w 15811497"/>
              <a:gd name="connsiteY74-15486" fmla="*/ 633734 h 6248398"/>
              <a:gd name="connsiteX75-15487" fmla="*/ 6252610 w 15811497"/>
              <a:gd name="connsiteY75-15488" fmla="*/ 633734 h 6248398"/>
              <a:gd name="connsiteX76-15489" fmla="*/ 6233696 w 15811497"/>
              <a:gd name="connsiteY76-15490" fmla="*/ 664868 h 6248398"/>
              <a:gd name="connsiteX77-15491" fmla="*/ 6224019 w 15811497"/>
              <a:gd name="connsiteY77-15492" fmla="*/ 677808 h 6248398"/>
              <a:gd name="connsiteX78-15493" fmla="*/ 6248008 w 15811497"/>
              <a:gd name="connsiteY78-15494" fmla="*/ 638320 h 6248398"/>
              <a:gd name="connsiteX79-15495" fmla="*/ 6251291 w 15811497"/>
              <a:gd name="connsiteY79-15496" fmla="*/ 633930 h 6248398"/>
              <a:gd name="connsiteX80-15497" fmla="*/ 6251293 w 15811497"/>
              <a:gd name="connsiteY80-15498" fmla="*/ 633929 h 6248398"/>
              <a:gd name="connsiteX81-15499" fmla="*/ 6257683 w 15811497"/>
              <a:gd name="connsiteY81-15500" fmla="*/ 625384 h 6248398"/>
              <a:gd name="connsiteX82-15501" fmla="*/ 6257686 w 15811497"/>
              <a:gd name="connsiteY82-15502" fmla="*/ 625380 h 6248398"/>
              <a:gd name="connsiteX83-15503" fmla="*/ 6331355 w 15811497"/>
              <a:gd name="connsiteY83-15504" fmla="*/ 526865 h 6248398"/>
              <a:gd name="connsiteX84-15505" fmla="*/ 7448548 w 15811497"/>
              <a:gd name="connsiteY84-15506" fmla="*/ 0 h 6248398"/>
              <a:gd name="connsiteX0-15507" fmla="*/ 11209760 w 15811497"/>
              <a:gd name="connsiteY0-15508" fmla="*/ 5180760 h 6248398"/>
              <a:gd name="connsiteX1-15509" fmla="*/ 11210150 w 15811497"/>
              <a:gd name="connsiteY1-15510" fmla="*/ 5180948 h 6248398"/>
              <a:gd name="connsiteX2-15511" fmla="*/ 11313815 w 15811497"/>
              <a:gd name="connsiteY2-15512" fmla="*/ 5243926 h 6248398"/>
              <a:gd name="connsiteX3-15513" fmla="*/ 11369911 w 15811497"/>
              <a:gd name="connsiteY3-15514" fmla="*/ 5285874 h 6248398"/>
              <a:gd name="connsiteX4-15515" fmla="*/ 11410606 w 15811497"/>
              <a:gd name="connsiteY4-15516" fmla="*/ 5316305 h 6248398"/>
              <a:gd name="connsiteX5-15517" fmla="*/ 11528781 w 15811497"/>
              <a:gd name="connsiteY5-15518" fmla="*/ 5429240 h 6248398"/>
              <a:gd name="connsiteX6-15519" fmla="*/ 11209760 w 15811497"/>
              <a:gd name="connsiteY6-15520" fmla="*/ 5180760 h 6248398"/>
              <a:gd name="connsiteX7-15521" fmla="*/ 7448548 w 15811497"/>
              <a:gd name="connsiteY7-15522" fmla="*/ 0 h 6248398"/>
              <a:gd name="connsiteX8-15523" fmla="*/ 8721604 w 15811497"/>
              <a:gd name="connsiteY8-15524" fmla="*/ 757692 h 6248398"/>
              <a:gd name="connsiteX9-15525" fmla="*/ 8890522 w 15811497"/>
              <a:gd name="connsiteY9-15526" fmla="*/ 1193234 h 6248398"/>
              <a:gd name="connsiteX10-15527" fmla="*/ 9958384 w 15811497"/>
              <a:gd name="connsiteY10-15528" fmla="*/ 1828798 h 6248398"/>
              <a:gd name="connsiteX11-15529" fmla="*/ 10895504 w 15811497"/>
              <a:gd name="connsiteY11-15530" fmla="*/ 1386857 h 6248398"/>
              <a:gd name="connsiteX12-15531" fmla="*/ 11096041 w 15811497"/>
              <a:gd name="connsiteY12-15532" fmla="*/ 1170993 h 6248398"/>
              <a:gd name="connsiteX13-15533" fmla="*/ 13049247 w 15811497"/>
              <a:gd name="connsiteY13-15534" fmla="*/ 361949 h 6248398"/>
              <a:gd name="connsiteX14-15535" fmla="*/ 15811497 w 15811497"/>
              <a:gd name="connsiteY14-15536" fmla="*/ 3124198 h 6248398"/>
              <a:gd name="connsiteX15-15537" fmla="*/ 13049247 w 15811497"/>
              <a:gd name="connsiteY15-15538" fmla="*/ 5886448 h 6248398"/>
              <a:gd name="connsiteX16-15539" fmla="*/ 11732594 w 15811497"/>
              <a:gd name="connsiteY16-15540" fmla="*/ 5553059 h 6248398"/>
              <a:gd name="connsiteX17-15541" fmla="*/ 11528782 w 15811497"/>
              <a:gd name="connsiteY17-15542" fmla="*/ 5429240 h 6248398"/>
              <a:gd name="connsiteX18-15543" fmla="*/ 11210151 w 15811497"/>
              <a:gd name="connsiteY18-15544" fmla="*/ 5180948 h 6248398"/>
              <a:gd name="connsiteX19-15545" fmla="*/ 11209761 w 15811497"/>
              <a:gd name="connsiteY19-15546" fmla="*/ 5180760 h 6248398"/>
              <a:gd name="connsiteX20-15547" fmla="*/ 11096041 w 15811497"/>
              <a:gd name="connsiteY20-15548" fmla="*/ 5077404 h 6248398"/>
              <a:gd name="connsiteX21-15549" fmla="*/ 11063094 w 15811497"/>
              <a:gd name="connsiteY21-15550" fmla="*/ 5041153 h 6248398"/>
              <a:gd name="connsiteX22-15551" fmla="*/ 11063091 w 15811497"/>
              <a:gd name="connsiteY22-15552" fmla="*/ 5041152 h 6248398"/>
              <a:gd name="connsiteX23-15553" fmla="*/ 11096040 w 15811497"/>
              <a:gd name="connsiteY23-15554" fmla="*/ 5077404 h 6248398"/>
              <a:gd name="connsiteX24-15555" fmla="*/ 11209760 w 15811497"/>
              <a:gd name="connsiteY24-15556" fmla="*/ 5180760 h 6248398"/>
              <a:gd name="connsiteX25-15557" fmla="*/ 11100244 w 15811497"/>
              <a:gd name="connsiteY25-15558" fmla="*/ 5128004 h 6248398"/>
              <a:gd name="connsiteX26-15559" fmla="*/ 10610846 w 15811497"/>
              <a:gd name="connsiteY26-15560" fmla="*/ 5029199 h 6248398"/>
              <a:gd name="connsiteX27-15561" fmla="*/ 9640652 w 15811497"/>
              <a:gd name="connsiteY27-15562" fmla="*/ 5486739 h 6248398"/>
              <a:gd name="connsiteX28-15563" fmla="*/ 9628722 w 15811497"/>
              <a:gd name="connsiteY28-15564" fmla="*/ 5502693 h 6248398"/>
              <a:gd name="connsiteX29-15565" fmla="*/ 9568273 w 15811497"/>
              <a:gd name="connsiteY29-15566" fmla="*/ 5583530 h 6248398"/>
              <a:gd name="connsiteX30-15567" fmla="*/ 9535504 w 15811497"/>
              <a:gd name="connsiteY30-15568" fmla="*/ 5637470 h 6248398"/>
              <a:gd name="connsiteX31-15569" fmla="*/ 9535505 w 15811497"/>
              <a:gd name="connsiteY31-15570" fmla="*/ 5637470 h 6248398"/>
              <a:gd name="connsiteX32-15571" fmla="*/ 9568273 w 15811497"/>
              <a:gd name="connsiteY32-15572" fmla="*/ 5583531 h 6248398"/>
              <a:gd name="connsiteX33-15573" fmla="*/ 9628722 w 15811497"/>
              <a:gd name="connsiteY33-15574" fmla="*/ 5502694 h 6248398"/>
              <a:gd name="connsiteX34-15575" fmla="*/ 9563485 w 15811497"/>
              <a:gd name="connsiteY34-15576" fmla="*/ 5610078 h 6248398"/>
              <a:gd name="connsiteX35-15577" fmla="*/ 9542221 w 15811497"/>
              <a:gd name="connsiteY35-15578" fmla="*/ 5638514 h 6248398"/>
              <a:gd name="connsiteX36-15579" fmla="*/ 9480140 w 15811497"/>
              <a:gd name="connsiteY36-15580" fmla="*/ 5721533 h 6248398"/>
              <a:gd name="connsiteX37-15581" fmla="*/ 8362947 w 15811497"/>
              <a:gd name="connsiteY37-15582" fmla="*/ 6248398 h 6248398"/>
              <a:gd name="connsiteX38-15583" fmla="*/ 7028922 w 15811497"/>
              <a:gd name="connsiteY38-15584" fmla="*/ 5364147 h 6248398"/>
              <a:gd name="connsiteX39-15585" fmla="*/ 6990513 w 15811497"/>
              <a:gd name="connsiteY39-15586" fmla="*/ 5259205 h 6248398"/>
              <a:gd name="connsiteX40-15587" fmla="*/ 6990512 w 15811497"/>
              <a:gd name="connsiteY40-15588" fmla="*/ 5259199 h 6248398"/>
              <a:gd name="connsiteX41-15589" fmla="*/ 6983676 w 15811497"/>
              <a:gd name="connsiteY41-15590" fmla="*/ 5240519 h 6248398"/>
              <a:gd name="connsiteX42-15591" fmla="*/ 6983673 w 15811497"/>
              <a:gd name="connsiteY42-15592" fmla="*/ 5240519 h 6248398"/>
              <a:gd name="connsiteX43-15593" fmla="*/ 6980236 w 15811497"/>
              <a:gd name="connsiteY43-15594" fmla="*/ 5231130 h 6248398"/>
              <a:gd name="connsiteX44-15595" fmla="*/ 6978859 w 15811497"/>
              <a:gd name="connsiteY44-15596" fmla="*/ 5225774 h 6248398"/>
              <a:gd name="connsiteX45-15597" fmla="*/ 6984291 w 15811497"/>
              <a:gd name="connsiteY45-15598" fmla="*/ 5240614 h 6248398"/>
              <a:gd name="connsiteX46-15599" fmla="*/ 6984292 w 15811497"/>
              <a:gd name="connsiteY46-15600" fmla="*/ 5240614 h 6248398"/>
              <a:gd name="connsiteX47-15601" fmla="*/ 6978860 w 15811497"/>
              <a:gd name="connsiteY47-15602" fmla="*/ 5225773 h 6248398"/>
              <a:gd name="connsiteX48-15603" fmla="*/ 6944562 w 15811497"/>
              <a:gd name="connsiteY48-15604" fmla="*/ 5092380 h 6248398"/>
              <a:gd name="connsiteX49-15605" fmla="*/ 6978860 w 15811497"/>
              <a:gd name="connsiteY49-15606" fmla="*/ 5225773 h 6248398"/>
              <a:gd name="connsiteX50-15607" fmla="*/ 6948299 w 15811497"/>
              <a:gd name="connsiteY50-15608" fmla="*/ 5142273 h 6248398"/>
              <a:gd name="connsiteX51-15609" fmla="*/ 5829297 w 15811497"/>
              <a:gd name="connsiteY51-15610" fmla="*/ 4400549 h 6248398"/>
              <a:gd name="connsiteX52-15611" fmla="*/ 5056802 w 15811497"/>
              <a:gd name="connsiteY52-15612" fmla="*/ 4677867 h 6248398"/>
              <a:gd name="connsiteX53-15613" fmla="*/ 5022517 w 15811497"/>
              <a:gd name="connsiteY53-15614" fmla="*/ 4709027 h 6248398"/>
              <a:gd name="connsiteX54-15615" fmla="*/ 5022515 w 15811497"/>
              <a:gd name="connsiteY54-15616" fmla="*/ 4709029 h 6248398"/>
              <a:gd name="connsiteX55-15617" fmla="*/ 4778482 w 15811497"/>
              <a:gd name="connsiteY55-15618" fmla="*/ 5008058 h 6248398"/>
              <a:gd name="connsiteX56-15619" fmla="*/ 4715455 w 15811497"/>
              <a:gd name="connsiteY56-15620" fmla="*/ 5077404 h 6248398"/>
              <a:gd name="connsiteX57-15621" fmla="*/ 2762249 w 15811497"/>
              <a:gd name="connsiteY57-15622" fmla="*/ 5886448 h 6248398"/>
              <a:gd name="connsiteX58-15623" fmla="*/ 0 w 15811497"/>
              <a:gd name="connsiteY58-15624" fmla="*/ 3124198 h 6248398"/>
              <a:gd name="connsiteX59-15625" fmla="*/ 2762249 w 15811497"/>
              <a:gd name="connsiteY59-15626" fmla="*/ 361949 h 6248398"/>
              <a:gd name="connsiteX60-15627" fmla="*/ 4078902 w 15811497"/>
              <a:gd name="connsiteY60-15628" fmla="*/ 695338 h 6248398"/>
              <a:gd name="connsiteX61-15629" fmla="*/ 4261443 w 15811497"/>
              <a:gd name="connsiteY61-15630" fmla="*/ 806235 h 6248398"/>
              <a:gd name="connsiteX62-15631" fmla="*/ 4409044 w 15811497"/>
              <a:gd name="connsiteY62-15632" fmla="*/ 910268 h 6248398"/>
              <a:gd name="connsiteX63-15633" fmla="*/ 4612477 w 15811497"/>
              <a:gd name="connsiteY63-15634" fmla="*/ 1077402 h 6248398"/>
              <a:gd name="connsiteX64-15635" fmla="*/ 4612478 w 15811497"/>
              <a:gd name="connsiteY64-15636" fmla="*/ 1077403 h 6248398"/>
              <a:gd name="connsiteX65-15637" fmla="*/ 4701725 w 15811497"/>
              <a:gd name="connsiteY65-15638" fmla="*/ 1120394 h 6248398"/>
              <a:gd name="connsiteX66-15639" fmla="*/ 5191122 w 15811497"/>
              <a:gd name="connsiteY66-15640" fmla="*/ 1219199 h 6248398"/>
              <a:gd name="connsiteX67-15641" fmla="*/ 6161317 w 15811497"/>
              <a:gd name="connsiteY67-15642" fmla="*/ 761659 h 6248398"/>
              <a:gd name="connsiteX68-15643" fmla="*/ 6224019 w 15811497"/>
              <a:gd name="connsiteY68-15644" fmla="*/ 677808 h 6248398"/>
              <a:gd name="connsiteX69-15645" fmla="*/ 6175489 w 15811497"/>
              <a:gd name="connsiteY69-15646" fmla="*/ 757691 h 6248398"/>
              <a:gd name="connsiteX70-15647" fmla="*/ 6175489 w 15811497"/>
              <a:gd name="connsiteY70-15648" fmla="*/ 757692 h 6248398"/>
              <a:gd name="connsiteX71-15649" fmla="*/ 6224020 w 15811497"/>
              <a:gd name="connsiteY71-15650" fmla="*/ 677809 h 6248398"/>
              <a:gd name="connsiteX72-15651" fmla="*/ 6233696 w 15811497"/>
              <a:gd name="connsiteY72-15652" fmla="*/ 664869 h 6248398"/>
              <a:gd name="connsiteX73-15653" fmla="*/ 6252611 w 15811497"/>
              <a:gd name="connsiteY73-15654" fmla="*/ 633734 h 6248398"/>
              <a:gd name="connsiteX74-15655" fmla="*/ 6252610 w 15811497"/>
              <a:gd name="connsiteY74-15656" fmla="*/ 633734 h 6248398"/>
              <a:gd name="connsiteX75-15657" fmla="*/ 6233696 w 15811497"/>
              <a:gd name="connsiteY75-15658" fmla="*/ 664868 h 6248398"/>
              <a:gd name="connsiteX76-15659" fmla="*/ 6224019 w 15811497"/>
              <a:gd name="connsiteY76-15660" fmla="*/ 677808 h 6248398"/>
              <a:gd name="connsiteX77-15661" fmla="*/ 6248008 w 15811497"/>
              <a:gd name="connsiteY77-15662" fmla="*/ 638320 h 6248398"/>
              <a:gd name="connsiteX78-15663" fmla="*/ 6251291 w 15811497"/>
              <a:gd name="connsiteY78-15664" fmla="*/ 633930 h 6248398"/>
              <a:gd name="connsiteX79-15665" fmla="*/ 6251293 w 15811497"/>
              <a:gd name="connsiteY79-15666" fmla="*/ 633929 h 6248398"/>
              <a:gd name="connsiteX80-15667" fmla="*/ 6257683 w 15811497"/>
              <a:gd name="connsiteY80-15668" fmla="*/ 625384 h 6248398"/>
              <a:gd name="connsiteX81-15669" fmla="*/ 6257686 w 15811497"/>
              <a:gd name="connsiteY81-15670" fmla="*/ 625380 h 6248398"/>
              <a:gd name="connsiteX82-15671" fmla="*/ 6331355 w 15811497"/>
              <a:gd name="connsiteY82-15672" fmla="*/ 526865 h 6248398"/>
              <a:gd name="connsiteX83-15673" fmla="*/ 7448548 w 15811497"/>
              <a:gd name="connsiteY83-15674" fmla="*/ 0 h 6248398"/>
              <a:gd name="connsiteX0-15675" fmla="*/ 11209760 w 15811497"/>
              <a:gd name="connsiteY0-15676" fmla="*/ 5180760 h 6248398"/>
              <a:gd name="connsiteX1-15677" fmla="*/ 11210150 w 15811497"/>
              <a:gd name="connsiteY1-15678" fmla="*/ 5180948 h 6248398"/>
              <a:gd name="connsiteX2-15679" fmla="*/ 11313815 w 15811497"/>
              <a:gd name="connsiteY2-15680" fmla="*/ 5243926 h 6248398"/>
              <a:gd name="connsiteX3-15681" fmla="*/ 11369911 w 15811497"/>
              <a:gd name="connsiteY3-15682" fmla="*/ 5285874 h 6248398"/>
              <a:gd name="connsiteX4-15683" fmla="*/ 11528781 w 15811497"/>
              <a:gd name="connsiteY4-15684" fmla="*/ 5429240 h 6248398"/>
              <a:gd name="connsiteX5-15685" fmla="*/ 11209760 w 15811497"/>
              <a:gd name="connsiteY5-15686" fmla="*/ 5180760 h 6248398"/>
              <a:gd name="connsiteX6-15687" fmla="*/ 7448548 w 15811497"/>
              <a:gd name="connsiteY6-15688" fmla="*/ 0 h 6248398"/>
              <a:gd name="connsiteX7-15689" fmla="*/ 8721604 w 15811497"/>
              <a:gd name="connsiteY7-15690" fmla="*/ 757692 h 6248398"/>
              <a:gd name="connsiteX8-15691" fmla="*/ 8890522 w 15811497"/>
              <a:gd name="connsiteY8-15692" fmla="*/ 1193234 h 6248398"/>
              <a:gd name="connsiteX9-15693" fmla="*/ 9958384 w 15811497"/>
              <a:gd name="connsiteY9-15694" fmla="*/ 1828798 h 6248398"/>
              <a:gd name="connsiteX10-15695" fmla="*/ 10895504 w 15811497"/>
              <a:gd name="connsiteY10-15696" fmla="*/ 1386857 h 6248398"/>
              <a:gd name="connsiteX11-15697" fmla="*/ 11096041 w 15811497"/>
              <a:gd name="connsiteY11-15698" fmla="*/ 1170993 h 6248398"/>
              <a:gd name="connsiteX12-15699" fmla="*/ 13049247 w 15811497"/>
              <a:gd name="connsiteY12-15700" fmla="*/ 361949 h 6248398"/>
              <a:gd name="connsiteX13-15701" fmla="*/ 15811497 w 15811497"/>
              <a:gd name="connsiteY13-15702" fmla="*/ 3124198 h 6248398"/>
              <a:gd name="connsiteX14-15703" fmla="*/ 13049247 w 15811497"/>
              <a:gd name="connsiteY14-15704" fmla="*/ 5886448 h 6248398"/>
              <a:gd name="connsiteX15-15705" fmla="*/ 11732594 w 15811497"/>
              <a:gd name="connsiteY15-15706" fmla="*/ 5553059 h 6248398"/>
              <a:gd name="connsiteX16-15707" fmla="*/ 11528782 w 15811497"/>
              <a:gd name="connsiteY16-15708" fmla="*/ 5429240 h 6248398"/>
              <a:gd name="connsiteX17-15709" fmla="*/ 11210151 w 15811497"/>
              <a:gd name="connsiteY17-15710" fmla="*/ 5180948 h 6248398"/>
              <a:gd name="connsiteX18-15711" fmla="*/ 11209761 w 15811497"/>
              <a:gd name="connsiteY18-15712" fmla="*/ 5180760 h 6248398"/>
              <a:gd name="connsiteX19-15713" fmla="*/ 11096041 w 15811497"/>
              <a:gd name="connsiteY19-15714" fmla="*/ 5077404 h 6248398"/>
              <a:gd name="connsiteX20-15715" fmla="*/ 11063094 w 15811497"/>
              <a:gd name="connsiteY20-15716" fmla="*/ 5041153 h 6248398"/>
              <a:gd name="connsiteX21-15717" fmla="*/ 11063091 w 15811497"/>
              <a:gd name="connsiteY21-15718" fmla="*/ 5041152 h 6248398"/>
              <a:gd name="connsiteX22-15719" fmla="*/ 11096040 w 15811497"/>
              <a:gd name="connsiteY22-15720" fmla="*/ 5077404 h 6248398"/>
              <a:gd name="connsiteX23-15721" fmla="*/ 11209760 w 15811497"/>
              <a:gd name="connsiteY23-15722" fmla="*/ 5180760 h 6248398"/>
              <a:gd name="connsiteX24-15723" fmla="*/ 11100244 w 15811497"/>
              <a:gd name="connsiteY24-15724" fmla="*/ 5128004 h 6248398"/>
              <a:gd name="connsiteX25-15725" fmla="*/ 10610846 w 15811497"/>
              <a:gd name="connsiteY25-15726" fmla="*/ 5029199 h 6248398"/>
              <a:gd name="connsiteX26-15727" fmla="*/ 9640652 w 15811497"/>
              <a:gd name="connsiteY26-15728" fmla="*/ 5486739 h 6248398"/>
              <a:gd name="connsiteX27-15729" fmla="*/ 9628722 w 15811497"/>
              <a:gd name="connsiteY27-15730" fmla="*/ 5502693 h 6248398"/>
              <a:gd name="connsiteX28-15731" fmla="*/ 9568273 w 15811497"/>
              <a:gd name="connsiteY28-15732" fmla="*/ 5583530 h 6248398"/>
              <a:gd name="connsiteX29-15733" fmla="*/ 9535504 w 15811497"/>
              <a:gd name="connsiteY29-15734" fmla="*/ 5637470 h 6248398"/>
              <a:gd name="connsiteX30-15735" fmla="*/ 9535505 w 15811497"/>
              <a:gd name="connsiteY30-15736" fmla="*/ 5637470 h 6248398"/>
              <a:gd name="connsiteX31-15737" fmla="*/ 9568273 w 15811497"/>
              <a:gd name="connsiteY31-15738" fmla="*/ 5583531 h 6248398"/>
              <a:gd name="connsiteX32-15739" fmla="*/ 9628722 w 15811497"/>
              <a:gd name="connsiteY32-15740" fmla="*/ 5502694 h 6248398"/>
              <a:gd name="connsiteX33-15741" fmla="*/ 9563485 w 15811497"/>
              <a:gd name="connsiteY33-15742" fmla="*/ 5610078 h 6248398"/>
              <a:gd name="connsiteX34-15743" fmla="*/ 9542221 w 15811497"/>
              <a:gd name="connsiteY34-15744" fmla="*/ 5638514 h 6248398"/>
              <a:gd name="connsiteX35-15745" fmla="*/ 9480140 w 15811497"/>
              <a:gd name="connsiteY35-15746" fmla="*/ 5721533 h 6248398"/>
              <a:gd name="connsiteX36-15747" fmla="*/ 8362947 w 15811497"/>
              <a:gd name="connsiteY36-15748" fmla="*/ 6248398 h 6248398"/>
              <a:gd name="connsiteX37-15749" fmla="*/ 7028922 w 15811497"/>
              <a:gd name="connsiteY37-15750" fmla="*/ 5364147 h 6248398"/>
              <a:gd name="connsiteX38-15751" fmla="*/ 6990513 w 15811497"/>
              <a:gd name="connsiteY38-15752" fmla="*/ 5259205 h 6248398"/>
              <a:gd name="connsiteX39-15753" fmla="*/ 6990512 w 15811497"/>
              <a:gd name="connsiteY39-15754" fmla="*/ 5259199 h 6248398"/>
              <a:gd name="connsiteX40-15755" fmla="*/ 6983676 w 15811497"/>
              <a:gd name="connsiteY40-15756" fmla="*/ 5240519 h 6248398"/>
              <a:gd name="connsiteX41-15757" fmla="*/ 6983673 w 15811497"/>
              <a:gd name="connsiteY41-15758" fmla="*/ 5240519 h 6248398"/>
              <a:gd name="connsiteX42-15759" fmla="*/ 6980236 w 15811497"/>
              <a:gd name="connsiteY42-15760" fmla="*/ 5231130 h 6248398"/>
              <a:gd name="connsiteX43-15761" fmla="*/ 6978859 w 15811497"/>
              <a:gd name="connsiteY43-15762" fmla="*/ 5225774 h 6248398"/>
              <a:gd name="connsiteX44-15763" fmla="*/ 6984291 w 15811497"/>
              <a:gd name="connsiteY44-15764" fmla="*/ 5240614 h 6248398"/>
              <a:gd name="connsiteX45-15765" fmla="*/ 6984292 w 15811497"/>
              <a:gd name="connsiteY45-15766" fmla="*/ 5240614 h 6248398"/>
              <a:gd name="connsiteX46-15767" fmla="*/ 6978860 w 15811497"/>
              <a:gd name="connsiteY46-15768" fmla="*/ 5225773 h 6248398"/>
              <a:gd name="connsiteX47-15769" fmla="*/ 6944562 w 15811497"/>
              <a:gd name="connsiteY47-15770" fmla="*/ 5092380 h 6248398"/>
              <a:gd name="connsiteX48-15771" fmla="*/ 6978860 w 15811497"/>
              <a:gd name="connsiteY48-15772" fmla="*/ 5225773 h 6248398"/>
              <a:gd name="connsiteX49-15773" fmla="*/ 6948299 w 15811497"/>
              <a:gd name="connsiteY49-15774" fmla="*/ 5142273 h 6248398"/>
              <a:gd name="connsiteX50-15775" fmla="*/ 5829297 w 15811497"/>
              <a:gd name="connsiteY50-15776" fmla="*/ 4400549 h 6248398"/>
              <a:gd name="connsiteX51-15777" fmla="*/ 5056802 w 15811497"/>
              <a:gd name="connsiteY51-15778" fmla="*/ 4677867 h 6248398"/>
              <a:gd name="connsiteX52-15779" fmla="*/ 5022517 w 15811497"/>
              <a:gd name="connsiteY52-15780" fmla="*/ 4709027 h 6248398"/>
              <a:gd name="connsiteX53-15781" fmla="*/ 5022515 w 15811497"/>
              <a:gd name="connsiteY53-15782" fmla="*/ 4709029 h 6248398"/>
              <a:gd name="connsiteX54-15783" fmla="*/ 4778482 w 15811497"/>
              <a:gd name="connsiteY54-15784" fmla="*/ 5008058 h 6248398"/>
              <a:gd name="connsiteX55-15785" fmla="*/ 4715455 w 15811497"/>
              <a:gd name="connsiteY55-15786" fmla="*/ 5077404 h 6248398"/>
              <a:gd name="connsiteX56-15787" fmla="*/ 2762249 w 15811497"/>
              <a:gd name="connsiteY56-15788" fmla="*/ 5886448 h 6248398"/>
              <a:gd name="connsiteX57-15789" fmla="*/ 0 w 15811497"/>
              <a:gd name="connsiteY57-15790" fmla="*/ 3124198 h 6248398"/>
              <a:gd name="connsiteX58-15791" fmla="*/ 2762249 w 15811497"/>
              <a:gd name="connsiteY58-15792" fmla="*/ 361949 h 6248398"/>
              <a:gd name="connsiteX59-15793" fmla="*/ 4078902 w 15811497"/>
              <a:gd name="connsiteY59-15794" fmla="*/ 695338 h 6248398"/>
              <a:gd name="connsiteX60-15795" fmla="*/ 4261443 w 15811497"/>
              <a:gd name="connsiteY60-15796" fmla="*/ 806235 h 6248398"/>
              <a:gd name="connsiteX61-15797" fmla="*/ 4409044 w 15811497"/>
              <a:gd name="connsiteY61-15798" fmla="*/ 910268 h 6248398"/>
              <a:gd name="connsiteX62-15799" fmla="*/ 4612477 w 15811497"/>
              <a:gd name="connsiteY62-15800" fmla="*/ 1077402 h 6248398"/>
              <a:gd name="connsiteX63-15801" fmla="*/ 4612478 w 15811497"/>
              <a:gd name="connsiteY63-15802" fmla="*/ 1077403 h 6248398"/>
              <a:gd name="connsiteX64-15803" fmla="*/ 4701725 w 15811497"/>
              <a:gd name="connsiteY64-15804" fmla="*/ 1120394 h 6248398"/>
              <a:gd name="connsiteX65-15805" fmla="*/ 5191122 w 15811497"/>
              <a:gd name="connsiteY65-15806" fmla="*/ 1219199 h 6248398"/>
              <a:gd name="connsiteX66-15807" fmla="*/ 6161317 w 15811497"/>
              <a:gd name="connsiteY66-15808" fmla="*/ 761659 h 6248398"/>
              <a:gd name="connsiteX67-15809" fmla="*/ 6224019 w 15811497"/>
              <a:gd name="connsiteY67-15810" fmla="*/ 677808 h 6248398"/>
              <a:gd name="connsiteX68-15811" fmla="*/ 6175489 w 15811497"/>
              <a:gd name="connsiteY68-15812" fmla="*/ 757691 h 6248398"/>
              <a:gd name="connsiteX69-15813" fmla="*/ 6175489 w 15811497"/>
              <a:gd name="connsiteY69-15814" fmla="*/ 757692 h 6248398"/>
              <a:gd name="connsiteX70-15815" fmla="*/ 6224020 w 15811497"/>
              <a:gd name="connsiteY70-15816" fmla="*/ 677809 h 6248398"/>
              <a:gd name="connsiteX71-15817" fmla="*/ 6233696 w 15811497"/>
              <a:gd name="connsiteY71-15818" fmla="*/ 664869 h 6248398"/>
              <a:gd name="connsiteX72-15819" fmla="*/ 6252611 w 15811497"/>
              <a:gd name="connsiteY72-15820" fmla="*/ 633734 h 6248398"/>
              <a:gd name="connsiteX73-15821" fmla="*/ 6252610 w 15811497"/>
              <a:gd name="connsiteY73-15822" fmla="*/ 633734 h 6248398"/>
              <a:gd name="connsiteX74-15823" fmla="*/ 6233696 w 15811497"/>
              <a:gd name="connsiteY74-15824" fmla="*/ 664868 h 6248398"/>
              <a:gd name="connsiteX75-15825" fmla="*/ 6224019 w 15811497"/>
              <a:gd name="connsiteY75-15826" fmla="*/ 677808 h 6248398"/>
              <a:gd name="connsiteX76-15827" fmla="*/ 6248008 w 15811497"/>
              <a:gd name="connsiteY76-15828" fmla="*/ 638320 h 6248398"/>
              <a:gd name="connsiteX77-15829" fmla="*/ 6251291 w 15811497"/>
              <a:gd name="connsiteY77-15830" fmla="*/ 633930 h 6248398"/>
              <a:gd name="connsiteX78-15831" fmla="*/ 6251293 w 15811497"/>
              <a:gd name="connsiteY78-15832" fmla="*/ 633929 h 6248398"/>
              <a:gd name="connsiteX79-15833" fmla="*/ 6257683 w 15811497"/>
              <a:gd name="connsiteY79-15834" fmla="*/ 625384 h 6248398"/>
              <a:gd name="connsiteX80-15835" fmla="*/ 6257686 w 15811497"/>
              <a:gd name="connsiteY80-15836" fmla="*/ 625380 h 6248398"/>
              <a:gd name="connsiteX81-15837" fmla="*/ 6331355 w 15811497"/>
              <a:gd name="connsiteY81-15838" fmla="*/ 526865 h 6248398"/>
              <a:gd name="connsiteX82-15839" fmla="*/ 7448548 w 15811497"/>
              <a:gd name="connsiteY82-15840" fmla="*/ 0 h 6248398"/>
              <a:gd name="connsiteX0-15841" fmla="*/ 11209760 w 15811497"/>
              <a:gd name="connsiteY0-15842" fmla="*/ 5180760 h 6248398"/>
              <a:gd name="connsiteX1-15843" fmla="*/ 11210150 w 15811497"/>
              <a:gd name="connsiteY1-15844" fmla="*/ 5180948 h 6248398"/>
              <a:gd name="connsiteX2-15845" fmla="*/ 11313815 w 15811497"/>
              <a:gd name="connsiteY2-15846" fmla="*/ 5243926 h 6248398"/>
              <a:gd name="connsiteX3-15847" fmla="*/ 11528781 w 15811497"/>
              <a:gd name="connsiteY3-15848" fmla="*/ 5429240 h 6248398"/>
              <a:gd name="connsiteX4-15849" fmla="*/ 11209760 w 15811497"/>
              <a:gd name="connsiteY4-15850" fmla="*/ 5180760 h 6248398"/>
              <a:gd name="connsiteX5-15851" fmla="*/ 7448548 w 15811497"/>
              <a:gd name="connsiteY5-15852" fmla="*/ 0 h 6248398"/>
              <a:gd name="connsiteX6-15853" fmla="*/ 8721604 w 15811497"/>
              <a:gd name="connsiteY6-15854" fmla="*/ 757692 h 6248398"/>
              <a:gd name="connsiteX7-15855" fmla="*/ 8890522 w 15811497"/>
              <a:gd name="connsiteY7-15856" fmla="*/ 1193234 h 6248398"/>
              <a:gd name="connsiteX8-15857" fmla="*/ 9958384 w 15811497"/>
              <a:gd name="connsiteY8-15858" fmla="*/ 1828798 h 6248398"/>
              <a:gd name="connsiteX9-15859" fmla="*/ 10895504 w 15811497"/>
              <a:gd name="connsiteY9-15860" fmla="*/ 1386857 h 6248398"/>
              <a:gd name="connsiteX10-15861" fmla="*/ 11096041 w 15811497"/>
              <a:gd name="connsiteY10-15862" fmla="*/ 1170993 h 6248398"/>
              <a:gd name="connsiteX11-15863" fmla="*/ 13049247 w 15811497"/>
              <a:gd name="connsiteY11-15864" fmla="*/ 361949 h 6248398"/>
              <a:gd name="connsiteX12-15865" fmla="*/ 15811497 w 15811497"/>
              <a:gd name="connsiteY12-15866" fmla="*/ 3124198 h 6248398"/>
              <a:gd name="connsiteX13-15867" fmla="*/ 13049247 w 15811497"/>
              <a:gd name="connsiteY13-15868" fmla="*/ 5886448 h 6248398"/>
              <a:gd name="connsiteX14-15869" fmla="*/ 11732594 w 15811497"/>
              <a:gd name="connsiteY14-15870" fmla="*/ 5553059 h 6248398"/>
              <a:gd name="connsiteX15-15871" fmla="*/ 11528782 w 15811497"/>
              <a:gd name="connsiteY15-15872" fmla="*/ 5429240 h 6248398"/>
              <a:gd name="connsiteX16-15873" fmla="*/ 11210151 w 15811497"/>
              <a:gd name="connsiteY16-15874" fmla="*/ 5180948 h 6248398"/>
              <a:gd name="connsiteX17-15875" fmla="*/ 11209761 w 15811497"/>
              <a:gd name="connsiteY17-15876" fmla="*/ 5180760 h 6248398"/>
              <a:gd name="connsiteX18-15877" fmla="*/ 11096041 w 15811497"/>
              <a:gd name="connsiteY18-15878" fmla="*/ 5077404 h 6248398"/>
              <a:gd name="connsiteX19-15879" fmla="*/ 11063094 w 15811497"/>
              <a:gd name="connsiteY19-15880" fmla="*/ 5041153 h 6248398"/>
              <a:gd name="connsiteX20-15881" fmla="*/ 11063091 w 15811497"/>
              <a:gd name="connsiteY20-15882" fmla="*/ 5041152 h 6248398"/>
              <a:gd name="connsiteX21-15883" fmla="*/ 11096040 w 15811497"/>
              <a:gd name="connsiteY21-15884" fmla="*/ 5077404 h 6248398"/>
              <a:gd name="connsiteX22-15885" fmla="*/ 11209760 w 15811497"/>
              <a:gd name="connsiteY22-15886" fmla="*/ 5180760 h 6248398"/>
              <a:gd name="connsiteX23-15887" fmla="*/ 11100244 w 15811497"/>
              <a:gd name="connsiteY23-15888" fmla="*/ 5128004 h 6248398"/>
              <a:gd name="connsiteX24-15889" fmla="*/ 10610846 w 15811497"/>
              <a:gd name="connsiteY24-15890" fmla="*/ 5029199 h 6248398"/>
              <a:gd name="connsiteX25-15891" fmla="*/ 9640652 w 15811497"/>
              <a:gd name="connsiteY25-15892" fmla="*/ 5486739 h 6248398"/>
              <a:gd name="connsiteX26-15893" fmla="*/ 9628722 w 15811497"/>
              <a:gd name="connsiteY26-15894" fmla="*/ 5502693 h 6248398"/>
              <a:gd name="connsiteX27-15895" fmla="*/ 9568273 w 15811497"/>
              <a:gd name="connsiteY27-15896" fmla="*/ 5583530 h 6248398"/>
              <a:gd name="connsiteX28-15897" fmla="*/ 9535504 w 15811497"/>
              <a:gd name="connsiteY28-15898" fmla="*/ 5637470 h 6248398"/>
              <a:gd name="connsiteX29-15899" fmla="*/ 9535505 w 15811497"/>
              <a:gd name="connsiteY29-15900" fmla="*/ 5637470 h 6248398"/>
              <a:gd name="connsiteX30-15901" fmla="*/ 9568273 w 15811497"/>
              <a:gd name="connsiteY30-15902" fmla="*/ 5583531 h 6248398"/>
              <a:gd name="connsiteX31-15903" fmla="*/ 9628722 w 15811497"/>
              <a:gd name="connsiteY31-15904" fmla="*/ 5502694 h 6248398"/>
              <a:gd name="connsiteX32-15905" fmla="*/ 9563485 w 15811497"/>
              <a:gd name="connsiteY32-15906" fmla="*/ 5610078 h 6248398"/>
              <a:gd name="connsiteX33-15907" fmla="*/ 9542221 w 15811497"/>
              <a:gd name="connsiteY33-15908" fmla="*/ 5638514 h 6248398"/>
              <a:gd name="connsiteX34-15909" fmla="*/ 9480140 w 15811497"/>
              <a:gd name="connsiteY34-15910" fmla="*/ 5721533 h 6248398"/>
              <a:gd name="connsiteX35-15911" fmla="*/ 8362947 w 15811497"/>
              <a:gd name="connsiteY35-15912" fmla="*/ 6248398 h 6248398"/>
              <a:gd name="connsiteX36-15913" fmla="*/ 7028922 w 15811497"/>
              <a:gd name="connsiteY36-15914" fmla="*/ 5364147 h 6248398"/>
              <a:gd name="connsiteX37-15915" fmla="*/ 6990513 w 15811497"/>
              <a:gd name="connsiteY37-15916" fmla="*/ 5259205 h 6248398"/>
              <a:gd name="connsiteX38-15917" fmla="*/ 6990512 w 15811497"/>
              <a:gd name="connsiteY38-15918" fmla="*/ 5259199 h 6248398"/>
              <a:gd name="connsiteX39-15919" fmla="*/ 6983676 w 15811497"/>
              <a:gd name="connsiteY39-15920" fmla="*/ 5240519 h 6248398"/>
              <a:gd name="connsiteX40-15921" fmla="*/ 6983673 w 15811497"/>
              <a:gd name="connsiteY40-15922" fmla="*/ 5240519 h 6248398"/>
              <a:gd name="connsiteX41-15923" fmla="*/ 6980236 w 15811497"/>
              <a:gd name="connsiteY41-15924" fmla="*/ 5231130 h 6248398"/>
              <a:gd name="connsiteX42-15925" fmla="*/ 6978859 w 15811497"/>
              <a:gd name="connsiteY42-15926" fmla="*/ 5225774 h 6248398"/>
              <a:gd name="connsiteX43-15927" fmla="*/ 6984291 w 15811497"/>
              <a:gd name="connsiteY43-15928" fmla="*/ 5240614 h 6248398"/>
              <a:gd name="connsiteX44-15929" fmla="*/ 6984292 w 15811497"/>
              <a:gd name="connsiteY44-15930" fmla="*/ 5240614 h 6248398"/>
              <a:gd name="connsiteX45-15931" fmla="*/ 6978860 w 15811497"/>
              <a:gd name="connsiteY45-15932" fmla="*/ 5225773 h 6248398"/>
              <a:gd name="connsiteX46-15933" fmla="*/ 6944562 w 15811497"/>
              <a:gd name="connsiteY46-15934" fmla="*/ 5092380 h 6248398"/>
              <a:gd name="connsiteX47-15935" fmla="*/ 6978860 w 15811497"/>
              <a:gd name="connsiteY47-15936" fmla="*/ 5225773 h 6248398"/>
              <a:gd name="connsiteX48-15937" fmla="*/ 6948299 w 15811497"/>
              <a:gd name="connsiteY48-15938" fmla="*/ 5142273 h 6248398"/>
              <a:gd name="connsiteX49-15939" fmla="*/ 5829297 w 15811497"/>
              <a:gd name="connsiteY49-15940" fmla="*/ 4400549 h 6248398"/>
              <a:gd name="connsiteX50-15941" fmla="*/ 5056802 w 15811497"/>
              <a:gd name="connsiteY50-15942" fmla="*/ 4677867 h 6248398"/>
              <a:gd name="connsiteX51-15943" fmla="*/ 5022517 w 15811497"/>
              <a:gd name="connsiteY51-15944" fmla="*/ 4709027 h 6248398"/>
              <a:gd name="connsiteX52-15945" fmla="*/ 5022515 w 15811497"/>
              <a:gd name="connsiteY52-15946" fmla="*/ 4709029 h 6248398"/>
              <a:gd name="connsiteX53-15947" fmla="*/ 4778482 w 15811497"/>
              <a:gd name="connsiteY53-15948" fmla="*/ 5008058 h 6248398"/>
              <a:gd name="connsiteX54-15949" fmla="*/ 4715455 w 15811497"/>
              <a:gd name="connsiteY54-15950" fmla="*/ 5077404 h 6248398"/>
              <a:gd name="connsiteX55-15951" fmla="*/ 2762249 w 15811497"/>
              <a:gd name="connsiteY55-15952" fmla="*/ 5886448 h 6248398"/>
              <a:gd name="connsiteX56-15953" fmla="*/ 0 w 15811497"/>
              <a:gd name="connsiteY56-15954" fmla="*/ 3124198 h 6248398"/>
              <a:gd name="connsiteX57-15955" fmla="*/ 2762249 w 15811497"/>
              <a:gd name="connsiteY57-15956" fmla="*/ 361949 h 6248398"/>
              <a:gd name="connsiteX58-15957" fmla="*/ 4078902 w 15811497"/>
              <a:gd name="connsiteY58-15958" fmla="*/ 695338 h 6248398"/>
              <a:gd name="connsiteX59-15959" fmla="*/ 4261443 w 15811497"/>
              <a:gd name="connsiteY59-15960" fmla="*/ 806235 h 6248398"/>
              <a:gd name="connsiteX60-15961" fmla="*/ 4409044 w 15811497"/>
              <a:gd name="connsiteY60-15962" fmla="*/ 910268 h 6248398"/>
              <a:gd name="connsiteX61-15963" fmla="*/ 4612477 w 15811497"/>
              <a:gd name="connsiteY61-15964" fmla="*/ 1077402 h 6248398"/>
              <a:gd name="connsiteX62-15965" fmla="*/ 4612478 w 15811497"/>
              <a:gd name="connsiteY62-15966" fmla="*/ 1077403 h 6248398"/>
              <a:gd name="connsiteX63-15967" fmla="*/ 4701725 w 15811497"/>
              <a:gd name="connsiteY63-15968" fmla="*/ 1120394 h 6248398"/>
              <a:gd name="connsiteX64-15969" fmla="*/ 5191122 w 15811497"/>
              <a:gd name="connsiteY64-15970" fmla="*/ 1219199 h 6248398"/>
              <a:gd name="connsiteX65-15971" fmla="*/ 6161317 w 15811497"/>
              <a:gd name="connsiteY65-15972" fmla="*/ 761659 h 6248398"/>
              <a:gd name="connsiteX66-15973" fmla="*/ 6224019 w 15811497"/>
              <a:gd name="connsiteY66-15974" fmla="*/ 677808 h 6248398"/>
              <a:gd name="connsiteX67-15975" fmla="*/ 6175489 w 15811497"/>
              <a:gd name="connsiteY67-15976" fmla="*/ 757691 h 6248398"/>
              <a:gd name="connsiteX68-15977" fmla="*/ 6175489 w 15811497"/>
              <a:gd name="connsiteY68-15978" fmla="*/ 757692 h 6248398"/>
              <a:gd name="connsiteX69-15979" fmla="*/ 6224020 w 15811497"/>
              <a:gd name="connsiteY69-15980" fmla="*/ 677809 h 6248398"/>
              <a:gd name="connsiteX70-15981" fmla="*/ 6233696 w 15811497"/>
              <a:gd name="connsiteY70-15982" fmla="*/ 664869 h 6248398"/>
              <a:gd name="connsiteX71-15983" fmla="*/ 6252611 w 15811497"/>
              <a:gd name="connsiteY71-15984" fmla="*/ 633734 h 6248398"/>
              <a:gd name="connsiteX72-15985" fmla="*/ 6252610 w 15811497"/>
              <a:gd name="connsiteY72-15986" fmla="*/ 633734 h 6248398"/>
              <a:gd name="connsiteX73-15987" fmla="*/ 6233696 w 15811497"/>
              <a:gd name="connsiteY73-15988" fmla="*/ 664868 h 6248398"/>
              <a:gd name="connsiteX74-15989" fmla="*/ 6224019 w 15811497"/>
              <a:gd name="connsiteY74-15990" fmla="*/ 677808 h 6248398"/>
              <a:gd name="connsiteX75-15991" fmla="*/ 6248008 w 15811497"/>
              <a:gd name="connsiteY75-15992" fmla="*/ 638320 h 6248398"/>
              <a:gd name="connsiteX76-15993" fmla="*/ 6251291 w 15811497"/>
              <a:gd name="connsiteY76-15994" fmla="*/ 633930 h 6248398"/>
              <a:gd name="connsiteX77-15995" fmla="*/ 6251293 w 15811497"/>
              <a:gd name="connsiteY77-15996" fmla="*/ 633929 h 6248398"/>
              <a:gd name="connsiteX78-15997" fmla="*/ 6257683 w 15811497"/>
              <a:gd name="connsiteY78-15998" fmla="*/ 625384 h 6248398"/>
              <a:gd name="connsiteX79-15999" fmla="*/ 6257686 w 15811497"/>
              <a:gd name="connsiteY79-16000" fmla="*/ 625380 h 6248398"/>
              <a:gd name="connsiteX80-16001" fmla="*/ 6331355 w 15811497"/>
              <a:gd name="connsiteY80-16002" fmla="*/ 526865 h 6248398"/>
              <a:gd name="connsiteX81-16003" fmla="*/ 7448548 w 15811497"/>
              <a:gd name="connsiteY81-16004" fmla="*/ 0 h 6248398"/>
              <a:gd name="connsiteX0-16005" fmla="*/ 11209760 w 15811497"/>
              <a:gd name="connsiteY0-16006" fmla="*/ 5180760 h 6248398"/>
              <a:gd name="connsiteX1-16007" fmla="*/ 11210150 w 15811497"/>
              <a:gd name="connsiteY1-16008" fmla="*/ 5180948 h 6248398"/>
              <a:gd name="connsiteX2-16009" fmla="*/ 11528781 w 15811497"/>
              <a:gd name="connsiteY2-16010" fmla="*/ 5429240 h 6248398"/>
              <a:gd name="connsiteX3-16011" fmla="*/ 11209760 w 15811497"/>
              <a:gd name="connsiteY3-16012" fmla="*/ 5180760 h 6248398"/>
              <a:gd name="connsiteX4-16013" fmla="*/ 7448548 w 15811497"/>
              <a:gd name="connsiteY4-16014" fmla="*/ 0 h 6248398"/>
              <a:gd name="connsiteX5-16015" fmla="*/ 8721604 w 15811497"/>
              <a:gd name="connsiteY5-16016" fmla="*/ 757692 h 6248398"/>
              <a:gd name="connsiteX6-16017" fmla="*/ 8890522 w 15811497"/>
              <a:gd name="connsiteY6-16018" fmla="*/ 1193234 h 6248398"/>
              <a:gd name="connsiteX7-16019" fmla="*/ 9958384 w 15811497"/>
              <a:gd name="connsiteY7-16020" fmla="*/ 1828798 h 6248398"/>
              <a:gd name="connsiteX8-16021" fmla="*/ 10895504 w 15811497"/>
              <a:gd name="connsiteY8-16022" fmla="*/ 1386857 h 6248398"/>
              <a:gd name="connsiteX9-16023" fmla="*/ 11096041 w 15811497"/>
              <a:gd name="connsiteY9-16024" fmla="*/ 1170993 h 6248398"/>
              <a:gd name="connsiteX10-16025" fmla="*/ 13049247 w 15811497"/>
              <a:gd name="connsiteY10-16026" fmla="*/ 361949 h 6248398"/>
              <a:gd name="connsiteX11-16027" fmla="*/ 15811497 w 15811497"/>
              <a:gd name="connsiteY11-16028" fmla="*/ 3124198 h 6248398"/>
              <a:gd name="connsiteX12-16029" fmla="*/ 13049247 w 15811497"/>
              <a:gd name="connsiteY12-16030" fmla="*/ 5886448 h 6248398"/>
              <a:gd name="connsiteX13-16031" fmla="*/ 11732594 w 15811497"/>
              <a:gd name="connsiteY13-16032" fmla="*/ 5553059 h 6248398"/>
              <a:gd name="connsiteX14-16033" fmla="*/ 11528782 w 15811497"/>
              <a:gd name="connsiteY14-16034" fmla="*/ 5429240 h 6248398"/>
              <a:gd name="connsiteX15-16035" fmla="*/ 11210151 w 15811497"/>
              <a:gd name="connsiteY15-16036" fmla="*/ 5180948 h 6248398"/>
              <a:gd name="connsiteX16-16037" fmla="*/ 11209761 w 15811497"/>
              <a:gd name="connsiteY16-16038" fmla="*/ 5180760 h 6248398"/>
              <a:gd name="connsiteX17-16039" fmla="*/ 11096041 w 15811497"/>
              <a:gd name="connsiteY17-16040" fmla="*/ 5077404 h 6248398"/>
              <a:gd name="connsiteX18-16041" fmla="*/ 11063094 w 15811497"/>
              <a:gd name="connsiteY18-16042" fmla="*/ 5041153 h 6248398"/>
              <a:gd name="connsiteX19-16043" fmla="*/ 11063091 w 15811497"/>
              <a:gd name="connsiteY19-16044" fmla="*/ 5041152 h 6248398"/>
              <a:gd name="connsiteX20-16045" fmla="*/ 11096040 w 15811497"/>
              <a:gd name="connsiteY20-16046" fmla="*/ 5077404 h 6248398"/>
              <a:gd name="connsiteX21-16047" fmla="*/ 11209760 w 15811497"/>
              <a:gd name="connsiteY21-16048" fmla="*/ 5180760 h 6248398"/>
              <a:gd name="connsiteX22-16049" fmla="*/ 11100244 w 15811497"/>
              <a:gd name="connsiteY22-16050" fmla="*/ 5128004 h 6248398"/>
              <a:gd name="connsiteX23-16051" fmla="*/ 10610846 w 15811497"/>
              <a:gd name="connsiteY23-16052" fmla="*/ 5029199 h 6248398"/>
              <a:gd name="connsiteX24-16053" fmla="*/ 9640652 w 15811497"/>
              <a:gd name="connsiteY24-16054" fmla="*/ 5486739 h 6248398"/>
              <a:gd name="connsiteX25-16055" fmla="*/ 9628722 w 15811497"/>
              <a:gd name="connsiteY25-16056" fmla="*/ 5502693 h 6248398"/>
              <a:gd name="connsiteX26-16057" fmla="*/ 9568273 w 15811497"/>
              <a:gd name="connsiteY26-16058" fmla="*/ 5583530 h 6248398"/>
              <a:gd name="connsiteX27-16059" fmla="*/ 9535504 w 15811497"/>
              <a:gd name="connsiteY27-16060" fmla="*/ 5637470 h 6248398"/>
              <a:gd name="connsiteX28-16061" fmla="*/ 9535505 w 15811497"/>
              <a:gd name="connsiteY28-16062" fmla="*/ 5637470 h 6248398"/>
              <a:gd name="connsiteX29-16063" fmla="*/ 9568273 w 15811497"/>
              <a:gd name="connsiteY29-16064" fmla="*/ 5583531 h 6248398"/>
              <a:gd name="connsiteX30-16065" fmla="*/ 9628722 w 15811497"/>
              <a:gd name="connsiteY30-16066" fmla="*/ 5502694 h 6248398"/>
              <a:gd name="connsiteX31-16067" fmla="*/ 9563485 w 15811497"/>
              <a:gd name="connsiteY31-16068" fmla="*/ 5610078 h 6248398"/>
              <a:gd name="connsiteX32-16069" fmla="*/ 9542221 w 15811497"/>
              <a:gd name="connsiteY32-16070" fmla="*/ 5638514 h 6248398"/>
              <a:gd name="connsiteX33-16071" fmla="*/ 9480140 w 15811497"/>
              <a:gd name="connsiteY33-16072" fmla="*/ 5721533 h 6248398"/>
              <a:gd name="connsiteX34-16073" fmla="*/ 8362947 w 15811497"/>
              <a:gd name="connsiteY34-16074" fmla="*/ 6248398 h 6248398"/>
              <a:gd name="connsiteX35-16075" fmla="*/ 7028922 w 15811497"/>
              <a:gd name="connsiteY35-16076" fmla="*/ 5364147 h 6248398"/>
              <a:gd name="connsiteX36-16077" fmla="*/ 6990513 w 15811497"/>
              <a:gd name="connsiteY36-16078" fmla="*/ 5259205 h 6248398"/>
              <a:gd name="connsiteX37-16079" fmla="*/ 6990512 w 15811497"/>
              <a:gd name="connsiteY37-16080" fmla="*/ 5259199 h 6248398"/>
              <a:gd name="connsiteX38-16081" fmla="*/ 6983676 w 15811497"/>
              <a:gd name="connsiteY38-16082" fmla="*/ 5240519 h 6248398"/>
              <a:gd name="connsiteX39-16083" fmla="*/ 6983673 w 15811497"/>
              <a:gd name="connsiteY39-16084" fmla="*/ 5240519 h 6248398"/>
              <a:gd name="connsiteX40-16085" fmla="*/ 6980236 w 15811497"/>
              <a:gd name="connsiteY40-16086" fmla="*/ 5231130 h 6248398"/>
              <a:gd name="connsiteX41-16087" fmla="*/ 6978859 w 15811497"/>
              <a:gd name="connsiteY41-16088" fmla="*/ 5225774 h 6248398"/>
              <a:gd name="connsiteX42-16089" fmla="*/ 6984291 w 15811497"/>
              <a:gd name="connsiteY42-16090" fmla="*/ 5240614 h 6248398"/>
              <a:gd name="connsiteX43-16091" fmla="*/ 6984292 w 15811497"/>
              <a:gd name="connsiteY43-16092" fmla="*/ 5240614 h 6248398"/>
              <a:gd name="connsiteX44-16093" fmla="*/ 6978860 w 15811497"/>
              <a:gd name="connsiteY44-16094" fmla="*/ 5225773 h 6248398"/>
              <a:gd name="connsiteX45-16095" fmla="*/ 6944562 w 15811497"/>
              <a:gd name="connsiteY45-16096" fmla="*/ 5092380 h 6248398"/>
              <a:gd name="connsiteX46-16097" fmla="*/ 6978860 w 15811497"/>
              <a:gd name="connsiteY46-16098" fmla="*/ 5225773 h 6248398"/>
              <a:gd name="connsiteX47-16099" fmla="*/ 6948299 w 15811497"/>
              <a:gd name="connsiteY47-16100" fmla="*/ 5142273 h 6248398"/>
              <a:gd name="connsiteX48-16101" fmla="*/ 5829297 w 15811497"/>
              <a:gd name="connsiteY48-16102" fmla="*/ 4400549 h 6248398"/>
              <a:gd name="connsiteX49-16103" fmla="*/ 5056802 w 15811497"/>
              <a:gd name="connsiteY49-16104" fmla="*/ 4677867 h 6248398"/>
              <a:gd name="connsiteX50-16105" fmla="*/ 5022517 w 15811497"/>
              <a:gd name="connsiteY50-16106" fmla="*/ 4709027 h 6248398"/>
              <a:gd name="connsiteX51-16107" fmla="*/ 5022515 w 15811497"/>
              <a:gd name="connsiteY51-16108" fmla="*/ 4709029 h 6248398"/>
              <a:gd name="connsiteX52-16109" fmla="*/ 4778482 w 15811497"/>
              <a:gd name="connsiteY52-16110" fmla="*/ 5008058 h 6248398"/>
              <a:gd name="connsiteX53-16111" fmla="*/ 4715455 w 15811497"/>
              <a:gd name="connsiteY53-16112" fmla="*/ 5077404 h 6248398"/>
              <a:gd name="connsiteX54-16113" fmla="*/ 2762249 w 15811497"/>
              <a:gd name="connsiteY54-16114" fmla="*/ 5886448 h 6248398"/>
              <a:gd name="connsiteX55-16115" fmla="*/ 0 w 15811497"/>
              <a:gd name="connsiteY55-16116" fmla="*/ 3124198 h 6248398"/>
              <a:gd name="connsiteX56-16117" fmla="*/ 2762249 w 15811497"/>
              <a:gd name="connsiteY56-16118" fmla="*/ 361949 h 6248398"/>
              <a:gd name="connsiteX57-16119" fmla="*/ 4078902 w 15811497"/>
              <a:gd name="connsiteY57-16120" fmla="*/ 695338 h 6248398"/>
              <a:gd name="connsiteX58-16121" fmla="*/ 4261443 w 15811497"/>
              <a:gd name="connsiteY58-16122" fmla="*/ 806235 h 6248398"/>
              <a:gd name="connsiteX59-16123" fmla="*/ 4409044 w 15811497"/>
              <a:gd name="connsiteY59-16124" fmla="*/ 910268 h 6248398"/>
              <a:gd name="connsiteX60-16125" fmla="*/ 4612477 w 15811497"/>
              <a:gd name="connsiteY60-16126" fmla="*/ 1077402 h 6248398"/>
              <a:gd name="connsiteX61-16127" fmla="*/ 4612478 w 15811497"/>
              <a:gd name="connsiteY61-16128" fmla="*/ 1077403 h 6248398"/>
              <a:gd name="connsiteX62-16129" fmla="*/ 4701725 w 15811497"/>
              <a:gd name="connsiteY62-16130" fmla="*/ 1120394 h 6248398"/>
              <a:gd name="connsiteX63-16131" fmla="*/ 5191122 w 15811497"/>
              <a:gd name="connsiteY63-16132" fmla="*/ 1219199 h 6248398"/>
              <a:gd name="connsiteX64-16133" fmla="*/ 6161317 w 15811497"/>
              <a:gd name="connsiteY64-16134" fmla="*/ 761659 h 6248398"/>
              <a:gd name="connsiteX65-16135" fmla="*/ 6224019 w 15811497"/>
              <a:gd name="connsiteY65-16136" fmla="*/ 677808 h 6248398"/>
              <a:gd name="connsiteX66-16137" fmla="*/ 6175489 w 15811497"/>
              <a:gd name="connsiteY66-16138" fmla="*/ 757691 h 6248398"/>
              <a:gd name="connsiteX67-16139" fmla="*/ 6175489 w 15811497"/>
              <a:gd name="connsiteY67-16140" fmla="*/ 757692 h 6248398"/>
              <a:gd name="connsiteX68-16141" fmla="*/ 6224020 w 15811497"/>
              <a:gd name="connsiteY68-16142" fmla="*/ 677809 h 6248398"/>
              <a:gd name="connsiteX69-16143" fmla="*/ 6233696 w 15811497"/>
              <a:gd name="connsiteY69-16144" fmla="*/ 664869 h 6248398"/>
              <a:gd name="connsiteX70-16145" fmla="*/ 6252611 w 15811497"/>
              <a:gd name="connsiteY70-16146" fmla="*/ 633734 h 6248398"/>
              <a:gd name="connsiteX71-16147" fmla="*/ 6252610 w 15811497"/>
              <a:gd name="connsiteY71-16148" fmla="*/ 633734 h 6248398"/>
              <a:gd name="connsiteX72-16149" fmla="*/ 6233696 w 15811497"/>
              <a:gd name="connsiteY72-16150" fmla="*/ 664868 h 6248398"/>
              <a:gd name="connsiteX73-16151" fmla="*/ 6224019 w 15811497"/>
              <a:gd name="connsiteY73-16152" fmla="*/ 677808 h 6248398"/>
              <a:gd name="connsiteX74-16153" fmla="*/ 6248008 w 15811497"/>
              <a:gd name="connsiteY74-16154" fmla="*/ 638320 h 6248398"/>
              <a:gd name="connsiteX75-16155" fmla="*/ 6251291 w 15811497"/>
              <a:gd name="connsiteY75-16156" fmla="*/ 633930 h 6248398"/>
              <a:gd name="connsiteX76-16157" fmla="*/ 6251293 w 15811497"/>
              <a:gd name="connsiteY76-16158" fmla="*/ 633929 h 6248398"/>
              <a:gd name="connsiteX77-16159" fmla="*/ 6257683 w 15811497"/>
              <a:gd name="connsiteY77-16160" fmla="*/ 625384 h 6248398"/>
              <a:gd name="connsiteX78-16161" fmla="*/ 6257686 w 15811497"/>
              <a:gd name="connsiteY78-16162" fmla="*/ 625380 h 6248398"/>
              <a:gd name="connsiteX79-16163" fmla="*/ 6331355 w 15811497"/>
              <a:gd name="connsiteY79-16164" fmla="*/ 526865 h 6248398"/>
              <a:gd name="connsiteX80-16165" fmla="*/ 7448548 w 15811497"/>
              <a:gd name="connsiteY80-16166" fmla="*/ 0 h 6248398"/>
              <a:gd name="connsiteX0-16167" fmla="*/ 11209760 w 15811497"/>
              <a:gd name="connsiteY0-16168" fmla="*/ 5180760 h 6248398"/>
              <a:gd name="connsiteX1-16169" fmla="*/ 11210150 w 15811497"/>
              <a:gd name="connsiteY1-16170" fmla="*/ 5180948 h 6248398"/>
              <a:gd name="connsiteX2-16171" fmla="*/ 11528781 w 15811497"/>
              <a:gd name="connsiteY2-16172" fmla="*/ 5429240 h 6248398"/>
              <a:gd name="connsiteX3-16173" fmla="*/ 11209760 w 15811497"/>
              <a:gd name="connsiteY3-16174" fmla="*/ 5180760 h 6248398"/>
              <a:gd name="connsiteX4-16175" fmla="*/ 7448548 w 15811497"/>
              <a:gd name="connsiteY4-16176" fmla="*/ 0 h 6248398"/>
              <a:gd name="connsiteX5-16177" fmla="*/ 8721604 w 15811497"/>
              <a:gd name="connsiteY5-16178" fmla="*/ 757692 h 6248398"/>
              <a:gd name="connsiteX6-16179" fmla="*/ 8890522 w 15811497"/>
              <a:gd name="connsiteY6-16180" fmla="*/ 1193234 h 6248398"/>
              <a:gd name="connsiteX7-16181" fmla="*/ 9958384 w 15811497"/>
              <a:gd name="connsiteY7-16182" fmla="*/ 1828798 h 6248398"/>
              <a:gd name="connsiteX8-16183" fmla="*/ 10895504 w 15811497"/>
              <a:gd name="connsiteY8-16184" fmla="*/ 1386857 h 6248398"/>
              <a:gd name="connsiteX9-16185" fmla="*/ 11096041 w 15811497"/>
              <a:gd name="connsiteY9-16186" fmla="*/ 1170993 h 6248398"/>
              <a:gd name="connsiteX10-16187" fmla="*/ 13049247 w 15811497"/>
              <a:gd name="connsiteY10-16188" fmla="*/ 361949 h 6248398"/>
              <a:gd name="connsiteX11-16189" fmla="*/ 15811497 w 15811497"/>
              <a:gd name="connsiteY11-16190" fmla="*/ 3124198 h 6248398"/>
              <a:gd name="connsiteX12-16191" fmla="*/ 13049247 w 15811497"/>
              <a:gd name="connsiteY12-16192" fmla="*/ 5886448 h 6248398"/>
              <a:gd name="connsiteX13-16193" fmla="*/ 11732594 w 15811497"/>
              <a:gd name="connsiteY13-16194" fmla="*/ 5553059 h 6248398"/>
              <a:gd name="connsiteX14-16195" fmla="*/ 11528782 w 15811497"/>
              <a:gd name="connsiteY14-16196" fmla="*/ 5429240 h 6248398"/>
              <a:gd name="connsiteX15-16197" fmla="*/ 11210151 w 15811497"/>
              <a:gd name="connsiteY15-16198" fmla="*/ 5180948 h 6248398"/>
              <a:gd name="connsiteX16-16199" fmla="*/ 11209761 w 15811497"/>
              <a:gd name="connsiteY16-16200" fmla="*/ 5180760 h 6248398"/>
              <a:gd name="connsiteX17-16201" fmla="*/ 11096041 w 15811497"/>
              <a:gd name="connsiteY17-16202" fmla="*/ 5077404 h 6248398"/>
              <a:gd name="connsiteX18-16203" fmla="*/ 11063094 w 15811497"/>
              <a:gd name="connsiteY18-16204" fmla="*/ 5041153 h 6248398"/>
              <a:gd name="connsiteX19-16205" fmla="*/ 11063091 w 15811497"/>
              <a:gd name="connsiteY19-16206" fmla="*/ 5041152 h 6248398"/>
              <a:gd name="connsiteX20-16207" fmla="*/ 11096040 w 15811497"/>
              <a:gd name="connsiteY20-16208" fmla="*/ 5077404 h 6248398"/>
              <a:gd name="connsiteX21-16209" fmla="*/ 11100244 w 15811497"/>
              <a:gd name="connsiteY21-16210" fmla="*/ 5128004 h 6248398"/>
              <a:gd name="connsiteX22-16211" fmla="*/ 10610846 w 15811497"/>
              <a:gd name="connsiteY22-16212" fmla="*/ 5029199 h 6248398"/>
              <a:gd name="connsiteX23-16213" fmla="*/ 9640652 w 15811497"/>
              <a:gd name="connsiteY23-16214" fmla="*/ 5486739 h 6248398"/>
              <a:gd name="connsiteX24-16215" fmla="*/ 9628722 w 15811497"/>
              <a:gd name="connsiteY24-16216" fmla="*/ 5502693 h 6248398"/>
              <a:gd name="connsiteX25-16217" fmla="*/ 9568273 w 15811497"/>
              <a:gd name="connsiteY25-16218" fmla="*/ 5583530 h 6248398"/>
              <a:gd name="connsiteX26-16219" fmla="*/ 9535504 w 15811497"/>
              <a:gd name="connsiteY26-16220" fmla="*/ 5637470 h 6248398"/>
              <a:gd name="connsiteX27-16221" fmla="*/ 9535505 w 15811497"/>
              <a:gd name="connsiteY27-16222" fmla="*/ 5637470 h 6248398"/>
              <a:gd name="connsiteX28-16223" fmla="*/ 9568273 w 15811497"/>
              <a:gd name="connsiteY28-16224" fmla="*/ 5583531 h 6248398"/>
              <a:gd name="connsiteX29-16225" fmla="*/ 9628722 w 15811497"/>
              <a:gd name="connsiteY29-16226" fmla="*/ 5502694 h 6248398"/>
              <a:gd name="connsiteX30-16227" fmla="*/ 9563485 w 15811497"/>
              <a:gd name="connsiteY30-16228" fmla="*/ 5610078 h 6248398"/>
              <a:gd name="connsiteX31-16229" fmla="*/ 9542221 w 15811497"/>
              <a:gd name="connsiteY31-16230" fmla="*/ 5638514 h 6248398"/>
              <a:gd name="connsiteX32-16231" fmla="*/ 9480140 w 15811497"/>
              <a:gd name="connsiteY32-16232" fmla="*/ 5721533 h 6248398"/>
              <a:gd name="connsiteX33-16233" fmla="*/ 8362947 w 15811497"/>
              <a:gd name="connsiteY33-16234" fmla="*/ 6248398 h 6248398"/>
              <a:gd name="connsiteX34-16235" fmla="*/ 7028922 w 15811497"/>
              <a:gd name="connsiteY34-16236" fmla="*/ 5364147 h 6248398"/>
              <a:gd name="connsiteX35-16237" fmla="*/ 6990513 w 15811497"/>
              <a:gd name="connsiteY35-16238" fmla="*/ 5259205 h 6248398"/>
              <a:gd name="connsiteX36-16239" fmla="*/ 6990512 w 15811497"/>
              <a:gd name="connsiteY36-16240" fmla="*/ 5259199 h 6248398"/>
              <a:gd name="connsiteX37-16241" fmla="*/ 6983676 w 15811497"/>
              <a:gd name="connsiteY37-16242" fmla="*/ 5240519 h 6248398"/>
              <a:gd name="connsiteX38-16243" fmla="*/ 6983673 w 15811497"/>
              <a:gd name="connsiteY38-16244" fmla="*/ 5240519 h 6248398"/>
              <a:gd name="connsiteX39-16245" fmla="*/ 6980236 w 15811497"/>
              <a:gd name="connsiteY39-16246" fmla="*/ 5231130 h 6248398"/>
              <a:gd name="connsiteX40-16247" fmla="*/ 6978859 w 15811497"/>
              <a:gd name="connsiteY40-16248" fmla="*/ 5225774 h 6248398"/>
              <a:gd name="connsiteX41-16249" fmla="*/ 6984291 w 15811497"/>
              <a:gd name="connsiteY41-16250" fmla="*/ 5240614 h 6248398"/>
              <a:gd name="connsiteX42-16251" fmla="*/ 6984292 w 15811497"/>
              <a:gd name="connsiteY42-16252" fmla="*/ 5240614 h 6248398"/>
              <a:gd name="connsiteX43-16253" fmla="*/ 6978860 w 15811497"/>
              <a:gd name="connsiteY43-16254" fmla="*/ 5225773 h 6248398"/>
              <a:gd name="connsiteX44-16255" fmla="*/ 6944562 w 15811497"/>
              <a:gd name="connsiteY44-16256" fmla="*/ 5092380 h 6248398"/>
              <a:gd name="connsiteX45-16257" fmla="*/ 6978860 w 15811497"/>
              <a:gd name="connsiteY45-16258" fmla="*/ 5225773 h 6248398"/>
              <a:gd name="connsiteX46-16259" fmla="*/ 6948299 w 15811497"/>
              <a:gd name="connsiteY46-16260" fmla="*/ 5142273 h 6248398"/>
              <a:gd name="connsiteX47-16261" fmla="*/ 5829297 w 15811497"/>
              <a:gd name="connsiteY47-16262" fmla="*/ 4400549 h 6248398"/>
              <a:gd name="connsiteX48-16263" fmla="*/ 5056802 w 15811497"/>
              <a:gd name="connsiteY48-16264" fmla="*/ 4677867 h 6248398"/>
              <a:gd name="connsiteX49-16265" fmla="*/ 5022517 w 15811497"/>
              <a:gd name="connsiteY49-16266" fmla="*/ 4709027 h 6248398"/>
              <a:gd name="connsiteX50-16267" fmla="*/ 5022515 w 15811497"/>
              <a:gd name="connsiteY50-16268" fmla="*/ 4709029 h 6248398"/>
              <a:gd name="connsiteX51-16269" fmla="*/ 4778482 w 15811497"/>
              <a:gd name="connsiteY51-16270" fmla="*/ 5008058 h 6248398"/>
              <a:gd name="connsiteX52-16271" fmla="*/ 4715455 w 15811497"/>
              <a:gd name="connsiteY52-16272" fmla="*/ 5077404 h 6248398"/>
              <a:gd name="connsiteX53-16273" fmla="*/ 2762249 w 15811497"/>
              <a:gd name="connsiteY53-16274" fmla="*/ 5886448 h 6248398"/>
              <a:gd name="connsiteX54-16275" fmla="*/ 0 w 15811497"/>
              <a:gd name="connsiteY54-16276" fmla="*/ 3124198 h 6248398"/>
              <a:gd name="connsiteX55-16277" fmla="*/ 2762249 w 15811497"/>
              <a:gd name="connsiteY55-16278" fmla="*/ 361949 h 6248398"/>
              <a:gd name="connsiteX56-16279" fmla="*/ 4078902 w 15811497"/>
              <a:gd name="connsiteY56-16280" fmla="*/ 695338 h 6248398"/>
              <a:gd name="connsiteX57-16281" fmla="*/ 4261443 w 15811497"/>
              <a:gd name="connsiteY57-16282" fmla="*/ 806235 h 6248398"/>
              <a:gd name="connsiteX58-16283" fmla="*/ 4409044 w 15811497"/>
              <a:gd name="connsiteY58-16284" fmla="*/ 910268 h 6248398"/>
              <a:gd name="connsiteX59-16285" fmla="*/ 4612477 w 15811497"/>
              <a:gd name="connsiteY59-16286" fmla="*/ 1077402 h 6248398"/>
              <a:gd name="connsiteX60-16287" fmla="*/ 4612478 w 15811497"/>
              <a:gd name="connsiteY60-16288" fmla="*/ 1077403 h 6248398"/>
              <a:gd name="connsiteX61-16289" fmla="*/ 4701725 w 15811497"/>
              <a:gd name="connsiteY61-16290" fmla="*/ 1120394 h 6248398"/>
              <a:gd name="connsiteX62-16291" fmla="*/ 5191122 w 15811497"/>
              <a:gd name="connsiteY62-16292" fmla="*/ 1219199 h 6248398"/>
              <a:gd name="connsiteX63-16293" fmla="*/ 6161317 w 15811497"/>
              <a:gd name="connsiteY63-16294" fmla="*/ 761659 h 6248398"/>
              <a:gd name="connsiteX64-16295" fmla="*/ 6224019 w 15811497"/>
              <a:gd name="connsiteY64-16296" fmla="*/ 677808 h 6248398"/>
              <a:gd name="connsiteX65-16297" fmla="*/ 6175489 w 15811497"/>
              <a:gd name="connsiteY65-16298" fmla="*/ 757691 h 6248398"/>
              <a:gd name="connsiteX66-16299" fmla="*/ 6175489 w 15811497"/>
              <a:gd name="connsiteY66-16300" fmla="*/ 757692 h 6248398"/>
              <a:gd name="connsiteX67-16301" fmla="*/ 6224020 w 15811497"/>
              <a:gd name="connsiteY67-16302" fmla="*/ 677809 h 6248398"/>
              <a:gd name="connsiteX68-16303" fmla="*/ 6233696 w 15811497"/>
              <a:gd name="connsiteY68-16304" fmla="*/ 664869 h 6248398"/>
              <a:gd name="connsiteX69-16305" fmla="*/ 6252611 w 15811497"/>
              <a:gd name="connsiteY69-16306" fmla="*/ 633734 h 6248398"/>
              <a:gd name="connsiteX70-16307" fmla="*/ 6252610 w 15811497"/>
              <a:gd name="connsiteY70-16308" fmla="*/ 633734 h 6248398"/>
              <a:gd name="connsiteX71-16309" fmla="*/ 6233696 w 15811497"/>
              <a:gd name="connsiteY71-16310" fmla="*/ 664868 h 6248398"/>
              <a:gd name="connsiteX72-16311" fmla="*/ 6224019 w 15811497"/>
              <a:gd name="connsiteY72-16312" fmla="*/ 677808 h 6248398"/>
              <a:gd name="connsiteX73-16313" fmla="*/ 6248008 w 15811497"/>
              <a:gd name="connsiteY73-16314" fmla="*/ 638320 h 6248398"/>
              <a:gd name="connsiteX74-16315" fmla="*/ 6251291 w 15811497"/>
              <a:gd name="connsiteY74-16316" fmla="*/ 633930 h 6248398"/>
              <a:gd name="connsiteX75-16317" fmla="*/ 6251293 w 15811497"/>
              <a:gd name="connsiteY75-16318" fmla="*/ 633929 h 6248398"/>
              <a:gd name="connsiteX76-16319" fmla="*/ 6257683 w 15811497"/>
              <a:gd name="connsiteY76-16320" fmla="*/ 625384 h 6248398"/>
              <a:gd name="connsiteX77-16321" fmla="*/ 6257686 w 15811497"/>
              <a:gd name="connsiteY77-16322" fmla="*/ 625380 h 6248398"/>
              <a:gd name="connsiteX78-16323" fmla="*/ 6331355 w 15811497"/>
              <a:gd name="connsiteY78-16324" fmla="*/ 526865 h 6248398"/>
              <a:gd name="connsiteX79-16325" fmla="*/ 7448548 w 15811497"/>
              <a:gd name="connsiteY79-16326" fmla="*/ 0 h 6248398"/>
              <a:gd name="connsiteX0-16327" fmla="*/ 11209760 w 15811497"/>
              <a:gd name="connsiteY0-16328" fmla="*/ 5180760 h 6248398"/>
              <a:gd name="connsiteX1-16329" fmla="*/ 11210150 w 15811497"/>
              <a:gd name="connsiteY1-16330" fmla="*/ 5180948 h 6248398"/>
              <a:gd name="connsiteX2-16331" fmla="*/ 11528781 w 15811497"/>
              <a:gd name="connsiteY2-16332" fmla="*/ 5429240 h 6248398"/>
              <a:gd name="connsiteX3-16333" fmla="*/ 11209760 w 15811497"/>
              <a:gd name="connsiteY3-16334" fmla="*/ 5180760 h 6248398"/>
              <a:gd name="connsiteX4-16335" fmla="*/ 7448548 w 15811497"/>
              <a:gd name="connsiteY4-16336" fmla="*/ 0 h 6248398"/>
              <a:gd name="connsiteX5-16337" fmla="*/ 8721604 w 15811497"/>
              <a:gd name="connsiteY5-16338" fmla="*/ 757692 h 6248398"/>
              <a:gd name="connsiteX6-16339" fmla="*/ 8890522 w 15811497"/>
              <a:gd name="connsiteY6-16340" fmla="*/ 1193234 h 6248398"/>
              <a:gd name="connsiteX7-16341" fmla="*/ 9958384 w 15811497"/>
              <a:gd name="connsiteY7-16342" fmla="*/ 1828798 h 6248398"/>
              <a:gd name="connsiteX8-16343" fmla="*/ 10895504 w 15811497"/>
              <a:gd name="connsiteY8-16344" fmla="*/ 1386857 h 6248398"/>
              <a:gd name="connsiteX9-16345" fmla="*/ 11096041 w 15811497"/>
              <a:gd name="connsiteY9-16346" fmla="*/ 1170993 h 6248398"/>
              <a:gd name="connsiteX10-16347" fmla="*/ 13049247 w 15811497"/>
              <a:gd name="connsiteY10-16348" fmla="*/ 361949 h 6248398"/>
              <a:gd name="connsiteX11-16349" fmla="*/ 15811497 w 15811497"/>
              <a:gd name="connsiteY11-16350" fmla="*/ 3124198 h 6248398"/>
              <a:gd name="connsiteX12-16351" fmla="*/ 13049247 w 15811497"/>
              <a:gd name="connsiteY12-16352" fmla="*/ 5886448 h 6248398"/>
              <a:gd name="connsiteX13-16353" fmla="*/ 11732594 w 15811497"/>
              <a:gd name="connsiteY13-16354" fmla="*/ 5553059 h 6248398"/>
              <a:gd name="connsiteX14-16355" fmla="*/ 11528782 w 15811497"/>
              <a:gd name="connsiteY14-16356" fmla="*/ 5429240 h 6248398"/>
              <a:gd name="connsiteX15-16357" fmla="*/ 11210151 w 15811497"/>
              <a:gd name="connsiteY15-16358" fmla="*/ 5180948 h 6248398"/>
              <a:gd name="connsiteX16-16359" fmla="*/ 11209761 w 15811497"/>
              <a:gd name="connsiteY16-16360" fmla="*/ 5180760 h 6248398"/>
              <a:gd name="connsiteX17-16361" fmla="*/ 11096041 w 15811497"/>
              <a:gd name="connsiteY17-16362" fmla="*/ 5077404 h 6248398"/>
              <a:gd name="connsiteX18-16363" fmla="*/ 11063094 w 15811497"/>
              <a:gd name="connsiteY18-16364" fmla="*/ 5041153 h 6248398"/>
              <a:gd name="connsiteX19-16365" fmla="*/ 11063091 w 15811497"/>
              <a:gd name="connsiteY19-16366" fmla="*/ 5041152 h 6248398"/>
              <a:gd name="connsiteX20-16367" fmla="*/ 11100244 w 15811497"/>
              <a:gd name="connsiteY20-16368" fmla="*/ 5128004 h 6248398"/>
              <a:gd name="connsiteX21-16369" fmla="*/ 10610846 w 15811497"/>
              <a:gd name="connsiteY21-16370" fmla="*/ 5029199 h 6248398"/>
              <a:gd name="connsiteX22-16371" fmla="*/ 9640652 w 15811497"/>
              <a:gd name="connsiteY22-16372" fmla="*/ 5486739 h 6248398"/>
              <a:gd name="connsiteX23-16373" fmla="*/ 9628722 w 15811497"/>
              <a:gd name="connsiteY23-16374" fmla="*/ 5502693 h 6248398"/>
              <a:gd name="connsiteX24-16375" fmla="*/ 9568273 w 15811497"/>
              <a:gd name="connsiteY24-16376" fmla="*/ 5583530 h 6248398"/>
              <a:gd name="connsiteX25-16377" fmla="*/ 9535504 w 15811497"/>
              <a:gd name="connsiteY25-16378" fmla="*/ 5637470 h 6248398"/>
              <a:gd name="connsiteX26-16379" fmla="*/ 9535505 w 15811497"/>
              <a:gd name="connsiteY26-16380" fmla="*/ 5637470 h 6248398"/>
              <a:gd name="connsiteX27-16381" fmla="*/ 9568273 w 15811497"/>
              <a:gd name="connsiteY27-16382" fmla="*/ 5583531 h 6248398"/>
              <a:gd name="connsiteX28-16383" fmla="*/ 9628722 w 15811497"/>
              <a:gd name="connsiteY28-16384" fmla="*/ 5502694 h 6248398"/>
              <a:gd name="connsiteX29-16385" fmla="*/ 9563485 w 15811497"/>
              <a:gd name="connsiteY29-16386" fmla="*/ 5610078 h 6248398"/>
              <a:gd name="connsiteX30-16387" fmla="*/ 9542221 w 15811497"/>
              <a:gd name="connsiteY30-16388" fmla="*/ 5638514 h 6248398"/>
              <a:gd name="connsiteX31-16389" fmla="*/ 9480140 w 15811497"/>
              <a:gd name="connsiteY31-16390" fmla="*/ 5721533 h 6248398"/>
              <a:gd name="connsiteX32-16391" fmla="*/ 8362947 w 15811497"/>
              <a:gd name="connsiteY32-16392" fmla="*/ 6248398 h 6248398"/>
              <a:gd name="connsiteX33-16393" fmla="*/ 7028922 w 15811497"/>
              <a:gd name="connsiteY33-16394" fmla="*/ 5364147 h 6248398"/>
              <a:gd name="connsiteX34-16395" fmla="*/ 6990513 w 15811497"/>
              <a:gd name="connsiteY34-16396" fmla="*/ 5259205 h 6248398"/>
              <a:gd name="connsiteX35-16397" fmla="*/ 6990512 w 15811497"/>
              <a:gd name="connsiteY35-16398" fmla="*/ 5259199 h 6248398"/>
              <a:gd name="connsiteX36-16399" fmla="*/ 6983676 w 15811497"/>
              <a:gd name="connsiteY36-16400" fmla="*/ 5240519 h 6248398"/>
              <a:gd name="connsiteX37-16401" fmla="*/ 6983673 w 15811497"/>
              <a:gd name="connsiteY37-16402" fmla="*/ 5240519 h 6248398"/>
              <a:gd name="connsiteX38-16403" fmla="*/ 6980236 w 15811497"/>
              <a:gd name="connsiteY38-16404" fmla="*/ 5231130 h 6248398"/>
              <a:gd name="connsiteX39-16405" fmla="*/ 6978859 w 15811497"/>
              <a:gd name="connsiteY39-16406" fmla="*/ 5225774 h 6248398"/>
              <a:gd name="connsiteX40-16407" fmla="*/ 6984291 w 15811497"/>
              <a:gd name="connsiteY40-16408" fmla="*/ 5240614 h 6248398"/>
              <a:gd name="connsiteX41-16409" fmla="*/ 6984292 w 15811497"/>
              <a:gd name="connsiteY41-16410" fmla="*/ 5240614 h 6248398"/>
              <a:gd name="connsiteX42-16411" fmla="*/ 6978860 w 15811497"/>
              <a:gd name="connsiteY42-16412" fmla="*/ 5225773 h 6248398"/>
              <a:gd name="connsiteX43-16413" fmla="*/ 6944562 w 15811497"/>
              <a:gd name="connsiteY43-16414" fmla="*/ 5092380 h 6248398"/>
              <a:gd name="connsiteX44-16415" fmla="*/ 6978860 w 15811497"/>
              <a:gd name="connsiteY44-16416" fmla="*/ 5225773 h 6248398"/>
              <a:gd name="connsiteX45-16417" fmla="*/ 6948299 w 15811497"/>
              <a:gd name="connsiteY45-16418" fmla="*/ 5142273 h 6248398"/>
              <a:gd name="connsiteX46-16419" fmla="*/ 5829297 w 15811497"/>
              <a:gd name="connsiteY46-16420" fmla="*/ 4400549 h 6248398"/>
              <a:gd name="connsiteX47-16421" fmla="*/ 5056802 w 15811497"/>
              <a:gd name="connsiteY47-16422" fmla="*/ 4677867 h 6248398"/>
              <a:gd name="connsiteX48-16423" fmla="*/ 5022517 w 15811497"/>
              <a:gd name="connsiteY48-16424" fmla="*/ 4709027 h 6248398"/>
              <a:gd name="connsiteX49-16425" fmla="*/ 5022515 w 15811497"/>
              <a:gd name="connsiteY49-16426" fmla="*/ 4709029 h 6248398"/>
              <a:gd name="connsiteX50-16427" fmla="*/ 4778482 w 15811497"/>
              <a:gd name="connsiteY50-16428" fmla="*/ 5008058 h 6248398"/>
              <a:gd name="connsiteX51-16429" fmla="*/ 4715455 w 15811497"/>
              <a:gd name="connsiteY51-16430" fmla="*/ 5077404 h 6248398"/>
              <a:gd name="connsiteX52-16431" fmla="*/ 2762249 w 15811497"/>
              <a:gd name="connsiteY52-16432" fmla="*/ 5886448 h 6248398"/>
              <a:gd name="connsiteX53-16433" fmla="*/ 0 w 15811497"/>
              <a:gd name="connsiteY53-16434" fmla="*/ 3124198 h 6248398"/>
              <a:gd name="connsiteX54-16435" fmla="*/ 2762249 w 15811497"/>
              <a:gd name="connsiteY54-16436" fmla="*/ 361949 h 6248398"/>
              <a:gd name="connsiteX55-16437" fmla="*/ 4078902 w 15811497"/>
              <a:gd name="connsiteY55-16438" fmla="*/ 695338 h 6248398"/>
              <a:gd name="connsiteX56-16439" fmla="*/ 4261443 w 15811497"/>
              <a:gd name="connsiteY56-16440" fmla="*/ 806235 h 6248398"/>
              <a:gd name="connsiteX57-16441" fmla="*/ 4409044 w 15811497"/>
              <a:gd name="connsiteY57-16442" fmla="*/ 910268 h 6248398"/>
              <a:gd name="connsiteX58-16443" fmla="*/ 4612477 w 15811497"/>
              <a:gd name="connsiteY58-16444" fmla="*/ 1077402 h 6248398"/>
              <a:gd name="connsiteX59-16445" fmla="*/ 4612478 w 15811497"/>
              <a:gd name="connsiteY59-16446" fmla="*/ 1077403 h 6248398"/>
              <a:gd name="connsiteX60-16447" fmla="*/ 4701725 w 15811497"/>
              <a:gd name="connsiteY60-16448" fmla="*/ 1120394 h 6248398"/>
              <a:gd name="connsiteX61-16449" fmla="*/ 5191122 w 15811497"/>
              <a:gd name="connsiteY61-16450" fmla="*/ 1219199 h 6248398"/>
              <a:gd name="connsiteX62-16451" fmla="*/ 6161317 w 15811497"/>
              <a:gd name="connsiteY62-16452" fmla="*/ 761659 h 6248398"/>
              <a:gd name="connsiteX63-16453" fmla="*/ 6224019 w 15811497"/>
              <a:gd name="connsiteY63-16454" fmla="*/ 677808 h 6248398"/>
              <a:gd name="connsiteX64-16455" fmla="*/ 6175489 w 15811497"/>
              <a:gd name="connsiteY64-16456" fmla="*/ 757691 h 6248398"/>
              <a:gd name="connsiteX65-16457" fmla="*/ 6175489 w 15811497"/>
              <a:gd name="connsiteY65-16458" fmla="*/ 757692 h 6248398"/>
              <a:gd name="connsiteX66-16459" fmla="*/ 6224020 w 15811497"/>
              <a:gd name="connsiteY66-16460" fmla="*/ 677809 h 6248398"/>
              <a:gd name="connsiteX67-16461" fmla="*/ 6233696 w 15811497"/>
              <a:gd name="connsiteY67-16462" fmla="*/ 664869 h 6248398"/>
              <a:gd name="connsiteX68-16463" fmla="*/ 6252611 w 15811497"/>
              <a:gd name="connsiteY68-16464" fmla="*/ 633734 h 6248398"/>
              <a:gd name="connsiteX69-16465" fmla="*/ 6252610 w 15811497"/>
              <a:gd name="connsiteY69-16466" fmla="*/ 633734 h 6248398"/>
              <a:gd name="connsiteX70-16467" fmla="*/ 6233696 w 15811497"/>
              <a:gd name="connsiteY70-16468" fmla="*/ 664868 h 6248398"/>
              <a:gd name="connsiteX71-16469" fmla="*/ 6224019 w 15811497"/>
              <a:gd name="connsiteY71-16470" fmla="*/ 677808 h 6248398"/>
              <a:gd name="connsiteX72-16471" fmla="*/ 6248008 w 15811497"/>
              <a:gd name="connsiteY72-16472" fmla="*/ 638320 h 6248398"/>
              <a:gd name="connsiteX73-16473" fmla="*/ 6251291 w 15811497"/>
              <a:gd name="connsiteY73-16474" fmla="*/ 633930 h 6248398"/>
              <a:gd name="connsiteX74-16475" fmla="*/ 6251293 w 15811497"/>
              <a:gd name="connsiteY74-16476" fmla="*/ 633929 h 6248398"/>
              <a:gd name="connsiteX75-16477" fmla="*/ 6257683 w 15811497"/>
              <a:gd name="connsiteY75-16478" fmla="*/ 625384 h 6248398"/>
              <a:gd name="connsiteX76-16479" fmla="*/ 6257686 w 15811497"/>
              <a:gd name="connsiteY76-16480" fmla="*/ 625380 h 6248398"/>
              <a:gd name="connsiteX77-16481" fmla="*/ 6331355 w 15811497"/>
              <a:gd name="connsiteY77-16482" fmla="*/ 526865 h 6248398"/>
              <a:gd name="connsiteX78-16483" fmla="*/ 7448548 w 15811497"/>
              <a:gd name="connsiteY78-16484" fmla="*/ 0 h 6248398"/>
              <a:gd name="connsiteX0-16485" fmla="*/ 11209760 w 15811497"/>
              <a:gd name="connsiteY0-16486" fmla="*/ 5180760 h 6248398"/>
              <a:gd name="connsiteX1-16487" fmla="*/ 11210150 w 15811497"/>
              <a:gd name="connsiteY1-16488" fmla="*/ 5180948 h 6248398"/>
              <a:gd name="connsiteX2-16489" fmla="*/ 11528781 w 15811497"/>
              <a:gd name="connsiteY2-16490" fmla="*/ 5429240 h 6248398"/>
              <a:gd name="connsiteX3-16491" fmla="*/ 11209760 w 15811497"/>
              <a:gd name="connsiteY3-16492" fmla="*/ 5180760 h 6248398"/>
              <a:gd name="connsiteX4-16493" fmla="*/ 7448548 w 15811497"/>
              <a:gd name="connsiteY4-16494" fmla="*/ 0 h 6248398"/>
              <a:gd name="connsiteX5-16495" fmla="*/ 8721604 w 15811497"/>
              <a:gd name="connsiteY5-16496" fmla="*/ 757692 h 6248398"/>
              <a:gd name="connsiteX6-16497" fmla="*/ 8890522 w 15811497"/>
              <a:gd name="connsiteY6-16498" fmla="*/ 1193234 h 6248398"/>
              <a:gd name="connsiteX7-16499" fmla="*/ 9958384 w 15811497"/>
              <a:gd name="connsiteY7-16500" fmla="*/ 1828798 h 6248398"/>
              <a:gd name="connsiteX8-16501" fmla="*/ 10895504 w 15811497"/>
              <a:gd name="connsiteY8-16502" fmla="*/ 1386857 h 6248398"/>
              <a:gd name="connsiteX9-16503" fmla="*/ 11096041 w 15811497"/>
              <a:gd name="connsiteY9-16504" fmla="*/ 1170993 h 6248398"/>
              <a:gd name="connsiteX10-16505" fmla="*/ 13049247 w 15811497"/>
              <a:gd name="connsiteY10-16506" fmla="*/ 361949 h 6248398"/>
              <a:gd name="connsiteX11-16507" fmla="*/ 15811497 w 15811497"/>
              <a:gd name="connsiteY11-16508" fmla="*/ 3124198 h 6248398"/>
              <a:gd name="connsiteX12-16509" fmla="*/ 13049247 w 15811497"/>
              <a:gd name="connsiteY12-16510" fmla="*/ 5886448 h 6248398"/>
              <a:gd name="connsiteX13-16511" fmla="*/ 11732594 w 15811497"/>
              <a:gd name="connsiteY13-16512" fmla="*/ 5553059 h 6248398"/>
              <a:gd name="connsiteX14-16513" fmla="*/ 11528782 w 15811497"/>
              <a:gd name="connsiteY14-16514" fmla="*/ 5429240 h 6248398"/>
              <a:gd name="connsiteX15-16515" fmla="*/ 11210151 w 15811497"/>
              <a:gd name="connsiteY15-16516" fmla="*/ 5180948 h 6248398"/>
              <a:gd name="connsiteX16-16517" fmla="*/ 11209761 w 15811497"/>
              <a:gd name="connsiteY16-16518" fmla="*/ 5180760 h 6248398"/>
              <a:gd name="connsiteX17-16519" fmla="*/ 11096041 w 15811497"/>
              <a:gd name="connsiteY17-16520" fmla="*/ 5077404 h 6248398"/>
              <a:gd name="connsiteX18-16521" fmla="*/ 11063094 w 15811497"/>
              <a:gd name="connsiteY18-16522" fmla="*/ 5041153 h 6248398"/>
              <a:gd name="connsiteX19-16523" fmla="*/ 11100244 w 15811497"/>
              <a:gd name="connsiteY19-16524" fmla="*/ 5128004 h 6248398"/>
              <a:gd name="connsiteX20-16525" fmla="*/ 10610846 w 15811497"/>
              <a:gd name="connsiteY20-16526" fmla="*/ 5029199 h 6248398"/>
              <a:gd name="connsiteX21-16527" fmla="*/ 9640652 w 15811497"/>
              <a:gd name="connsiteY21-16528" fmla="*/ 5486739 h 6248398"/>
              <a:gd name="connsiteX22-16529" fmla="*/ 9628722 w 15811497"/>
              <a:gd name="connsiteY22-16530" fmla="*/ 5502693 h 6248398"/>
              <a:gd name="connsiteX23-16531" fmla="*/ 9568273 w 15811497"/>
              <a:gd name="connsiteY23-16532" fmla="*/ 5583530 h 6248398"/>
              <a:gd name="connsiteX24-16533" fmla="*/ 9535504 w 15811497"/>
              <a:gd name="connsiteY24-16534" fmla="*/ 5637470 h 6248398"/>
              <a:gd name="connsiteX25-16535" fmla="*/ 9535505 w 15811497"/>
              <a:gd name="connsiteY25-16536" fmla="*/ 5637470 h 6248398"/>
              <a:gd name="connsiteX26-16537" fmla="*/ 9568273 w 15811497"/>
              <a:gd name="connsiteY26-16538" fmla="*/ 5583531 h 6248398"/>
              <a:gd name="connsiteX27-16539" fmla="*/ 9628722 w 15811497"/>
              <a:gd name="connsiteY27-16540" fmla="*/ 5502694 h 6248398"/>
              <a:gd name="connsiteX28-16541" fmla="*/ 9563485 w 15811497"/>
              <a:gd name="connsiteY28-16542" fmla="*/ 5610078 h 6248398"/>
              <a:gd name="connsiteX29-16543" fmla="*/ 9542221 w 15811497"/>
              <a:gd name="connsiteY29-16544" fmla="*/ 5638514 h 6248398"/>
              <a:gd name="connsiteX30-16545" fmla="*/ 9480140 w 15811497"/>
              <a:gd name="connsiteY30-16546" fmla="*/ 5721533 h 6248398"/>
              <a:gd name="connsiteX31-16547" fmla="*/ 8362947 w 15811497"/>
              <a:gd name="connsiteY31-16548" fmla="*/ 6248398 h 6248398"/>
              <a:gd name="connsiteX32-16549" fmla="*/ 7028922 w 15811497"/>
              <a:gd name="connsiteY32-16550" fmla="*/ 5364147 h 6248398"/>
              <a:gd name="connsiteX33-16551" fmla="*/ 6990513 w 15811497"/>
              <a:gd name="connsiteY33-16552" fmla="*/ 5259205 h 6248398"/>
              <a:gd name="connsiteX34-16553" fmla="*/ 6990512 w 15811497"/>
              <a:gd name="connsiteY34-16554" fmla="*/ 5259199 h 6248398"/>
              <a:gd name="connsiteX35-16555" fmla="*/ 6983676 w 15811497"/>
              <a:gd name="connsiteY35-16556" fmla="*/ 5240519 h 6248398"/>
              <a:gd name="connsiteX36-16557" fmla="*/ 6983673 w 15811497"/>
              <a:gd name="connsiteY36-16558" fmla="*/ 5240519 h 6248398"/>
              <a:gd name="connsiteX37-16559" fmla="*/ 6980236 w 15811497"/>
              <a:gd name="connsiteY37-16560" fmla="*/ 5231130 h 6248398"/>
              <a:gd name="connsiteX38-16561" fmla="*/ 6978859 w 15811497"/>
              <a:gd name="connsiteY38-16562" fmla="*/ 5225774 h 6248398"/>
              <a:gd name="connsiteX39-16563" fmla="*/ 6984291 w 15811497"/>
              <a:gd name="connsiteY39-16564" fmla="*/ 5240614 h 6248398"/>
              <a:gd name="connsiteX40-16565" fmla="*/ 6984292 w 15811497"/>
              <a:gd name="connsiteY40-16566" fmla="*/ 5240614 h 6248398"/>
              <a:gd name="connsiteX41-16567" fmla="*/ 6978860 w 15811497"/>
              <a:gd name="connsiteY41-16568" fmla="*/ 5225773 h 6248398"/>
              <a:gd name="connsiteX42-16569" fmla="*/ 6944562 w 15811497"/>
              <a:gd name="connsiteY42-16570" fmla="*/ 5092380 h 6248398"/>
              <a:gd name="connsiteX43-16571" fmla="*/ 6978860 w 15811497"/>
              <a:gd name="connsiteY43-16572" fmla="*/ 5225773 h 6248398"/>
              <a:gd name="connsiteX44-16573" fmla="*/ 6948299 w 15811497"/>
              <a:gd name="connsiteY44-16574" fmla="*/ 5142273 h 6248398"/>
              <a:gd name="connsiteX45-16575" fmla="*/ 5829297 w 15811497"/>
              <a:gd name="connsiteY45-16576" fmla="*/ 4400549 h 6248398"/>
              <a:gd name="connsiteX46-16577" fmla="*/ 5056802 w 15811497"/>
              <a:gd name="connsiteY46-16578" fmla="*/ 4677867 h 6248398"/>
              <a:gd name="connsiteX47-16579" fmla="*/ 5022517 w 15811497"/>
              <a:gd name="connsiteY47-16580" fmla="*/ 4709027 h 6248398"/>
              <a:gd name="connsiteX48-16581" fmla="*/ 5022515 w 15811497"/>
              <a:gd name="connsiteY48-16582" fmla="*/ 4709029 h 6248398"/>
              <a:gd name="connsiteX49-16583" fmla="*/ 4778482 w 15811497"/>
              <a:gd name="connsiteY49-16584" fmla="*/ 5008058 h 6248398"/>
              <a:gd name="connsiteX50-16585" fmla="*/ 4715455 w 15811497"/>
              <a:gd name="connsiteY50-16586" fmla="*/ 5077404 h 6248398"/>
              <a:gd name="connsiteX51-16587" fmla="*/ 2762249 w 15811497"/>
              <a:gd name="connsiteY51-16588" fmla="*/ 5886448 h 6248398"/>
              <a:gd name="connsiteX52-16589" fmla="*/ 0 w 15811497"/>
              <a:gd name="connsiteY52-16590" fmla="*/ 3124198 h 6248398"/>
              <a:gd name="connsiteX53-16591" fmla="*/ 2762249 w 15811497"/>
              <a:gd name="connsiteY53-16592" fmla="*/ 361949 h 6248398"/>
              <a:gd name="connsiteX54-16593" fmla="*/ 4078902 w 15811497"/>
              <a:gd name="connsiteY54-16594" fmla="*/ 695338 h 6248398"/>
              <a:gd name="connsiteX55-16595" fmla="*/ 4261443 w 15811497"/>
              <a:gd name="connsiteY55-16596" fmla="*/ 806235 h 6248398"/>
              <a:gd name="connsiteX56-16597" fmla="*/ 4409044 w 15811497"/>
              <a:gd name="connsiteY56-16598" fmla="*/ 910268 h 6248398"/>
              <a:gd name="connsiteX57-16599" fmla="*/ 4612477 w 15811497"/>
              <a:gd name="connsiteY57-16600" fmla="*/ 1077402 h 6248398"/>
              <a:gd name="connsiteX58-16601" fmla="*/ 4612478 w 15811497"/>
              <a:gd name="connsiteY58-16602" fmla="*/ 1077403 h 6248398"/>
              <a:gd name="connsiteX59-16603" fmla="*/ 4701725 w 15811497"/>
              <a:gd name="connsiteY59-16604" fmla="*/ 1120394 h 6248398"/>
              <a:gd name="connsiteX60-16605" fmla="*/ 5191122 w 15811497"/>
              <a:gd name="connsiteY60-16606" fmla="*/ 1219199 h 6248398"/>
              <a:gd name="connsiteX61-16607" fmla="*/ 6161317 w 15811497"/>
              <a:gd name="connsiteY61-16608" fmla="*/ 761659 h 6248398"/>
              <a:gd name="connsiteX62-16609" fmla="*/ 6224019 w 15811497"/>
              <a:gd name="connsiteY62-16610" fmla="*/ 677808 h 6248398"/>
              <a:gd name="connsiteX63-16611" fmla="*/ 6175489 w 15811497"/>
              <a:gd name="connsiteY63-16612" fmla="*/ 757691 h 6248398"/>
              <a:gd name="connsiteX64-16613" fmla="*/ 6175489 w 15811497"/>
              <a:gd name="connsiteY64-16614" fmla="*/ 757692 h 6248398"/>
              <a:gd name="connsiteX65-16615" fmla="*/ 6224020 w 15811497"/>
              <a:gd name="connsiteY65-16616" fmla="*/ 677809 h 6248398"/>
              <a:gd name="connsiteX66-16617" fmla="*/ 6233696 w 15811497"/>
              <a:gd name="connsiteY66-16618" fmla="*/ 664869 h 6248398"/>
              <a:gd name="connsiteX67-16619" fmla="*/ 6252611 w 15811497"/>
              <a:gd name="connsiteY67-16620" fmla="*/ 633734 h 6248398"/>
              <a:gd name="connsiteX68-16621" fmla="*/ 6252610 w 15811497"/>
              <a:gd name="connsiteY68-16622" fmla="*/ 633734 h 6248398"/>
              <a:gd name="connsiteX69-16623" fmla="*/ 6233696 w 15811497"/>
              <a:gd name="connsiteY69-16624" fmla="*/ 664868 h 6248398"/>
              <a:gd name="connsiteX70-16625" fmla="*/ 6224019 w 15811497"/>
              <a:gd name="connsiteY70-16626" fmla="*/ 677808 h 6248398"/>
              <a:gd name="connsiteX71-16627" fmla="*/ 6248008 w 15811497"/>
              <a:gd name="connsiteY71-16628" fmla="*/ 638320 h 6248398"/>
              <a:gd name="connsiteX72-16629" fmla="*/ 6251291 w 15811497"/>
              <a:gd name="connsiteY72-16630" fmla="*/ 633930 h 6248398"/>
              <a:gd name="connsiteX73-16631" fmla="*/ 6251293 w 15811497"/>
              <a:gd name="connsiteY73-16632" fmla="*/ 633929 h 6248398"/>
              <a:gd name="connsiteX74-16633" fmla="*/ 6257683 w 15811497"/>
              <a:gd name="connsiteY74-16634" fmla="*/ 625384 h 6248398"/>
              <a:gd name="connsiteX75-16635" fmla="*/ 6257686 w 15811497"/>
              <a:gd name="connsiteY75-16636" fmla="*/ 625380 h 6248398"/>
              <a:gd name="connsiteX76-16637" fmla="*/ 6331355 w 15811497"/>
              <a:gd name="connsiteY76-16638" fmla="*/ 526865 h 6248398"/>
              <a:gd name="connsiteX77-16639" fmla="*/ 7448548 w 15811497"/>
              <a:gd name="connsiteY77-16640" fmla="*/ 0 h 6248398"/>
              <a:gd name="connsiteX0-16641" fmla="*/ 11209760 w 15811497"/>
              <a:gd name="connsiteY0-16642" fmla="*/ 5180760 h 6248398"/>
              <a:gd name="connsiteX1-16643" fmla="*/ 11210150 w 15811497"/>
              <a:gd name="connsiteY1-16644" fmla="*/ 5180948 h 6248398"/>
              <a:gd name="connsiteX2-16645" fmla="*/ 11528781 w 15811497"/>
              <a:gd name="connsiteY2-16646" fmla="*/ 5429240 h 6248398"/>
              <a:gd name="connsiteX3-16647" fmla="*/ 11209760 w 15811497"/>
              <a:gd name="connsiteY3-16648" fmla="*/ 5180760 h 6248398"/>
              <a:gd name="connsiteX4-16649" fmla="*/ 7448548 w 15811497"/>
              <a:gd name="connsiteY4-16650" fmla="*/ 0 h 6248398"/>
              <a:gd name="connsiteX5-16651" fmla="*/ 8721604 w 15811497"/>
              <a:gd name="connsiteY5-16652" fmla="*/ 757692 h 6248398"/>
              <a:gd name="connsiteX6-16653" fmla="*/ 8890522 w 15811497"/>
              <a:gd name="connsiteY6-16654" fmla="*/ 1193234 h 6248398"/>
              <a:gd name="connsiteX7-16655" fmla="*/ 9958384 w 15811497"/>
              <a:gd name="connsiteY7-16656" fmla="*/ 1828798 h 6248398"/>
              <a:gd name="connsiteX8-16657" fmla="*/ 10895504 w 15811497"/>
              <a:gd name="connsiteY8-16658" fmla="*/ 1386857 h 6248398"/>
              <a:gd name="connsiteX9-16659" fmla="*/ 11096041 w 15811497"/>
              <a:gd name="connsiteY9-16660" fmla="*/ 1170993 h 6248398"/>
              <a:gd name="connsiteX10-16661" fmla="*/ 13049247 w 15811497"/>
              <a:gd name="connsiteY10-16662" fmla="*/ 361949 h 6248398"/>
              <a:gd name="connsiteX11-16663" fmla="*/ 15811497 w 15811497"/>
              <a:gd name="connsiteY11-16664" fmla="*/ 3124198 h 6248398"/>
              <a:gd name="connsiteX12-16665" fmla="*/ 13049247 w 15811497"/>
              <a:gd name="connsiteY12-16666" fmla="*/ 5886448 h 6248398"/>
              <a:gd name="connsiteX13-16667" fmla="*/ 11732594 w 15811497"/>
              <a:gd name="connsiteY13-16668" fmla="*/ 5553059 h 6248398"/>
              <a:gd name="connsiteX14-16669" fmla="*/ 11528782 w 15811497"/>
              <a:gd name="connsiteY14-16670" fmla="*/ 5429240 h 6248398"/>
              <a:gd name="connsiteX15-16671" fmla="*/ 11210151 w 15811497"/>
              <a:gd name="connsiteY15-16672" fmla="*/ 5180948 h 6248398"/>
              <a:gd name="connsiteX16-16673" fmla="*/ 11209761 w 15811497"/>
              <a:gd name="connsiteY16-16674" fmla="*/ 5180760 h 6248398"/>
              <a:gd name="connsiteX17-16675" fmla="*/ 11096041 w 15811497"/>
              <a:gd name="connsiteY17-16676" fmla="*/ 5077404 h 6248398"/>
              <a:gd name="connsiteX18-16677" fmla="*/ 11100244 w 15811497"/>
              <a:gd name="connsiteY18-16678" fmla="*/ 5128004 h 6248398"/>
              <a:gd name="connsiteX19-16679" fmla="*/ 10610846 w 15811497"/>
              <a:gd name="connsiteY19-16680" fmla="*/ 5029199 h 6248398"/>
              <a:gd name="connsiteX20-16681" fmla="*/ 9640652 w 15811497"/>
              <a:gd name="connsiteY20-16682" fmla="*/ 5486739 h 6248398"/>
              <a:gd name="connsiteX21-16683" fmla="*/ 9628722 w 15811497"/>
              <a:gd name="connsiteY21-16684" fmla="*/ 5502693 h 6248398"/>
              <a:gd name="connsiteX22-16685" fmla="*/ 9568273 w 15811497"/>
              <a:gd name="connsiteY22-16686" fmla="*/ 5583530 h 6248398"/>
              <a:gd name="connsiteX23-16687" fmla="*/ 9535504 w 15811497"/>
              <a:gd name="connsiteY23-16688" fmla="*/ 5637470 h 6248398"/>
              <a:gd name="connsiteX24-16689" fmla="*/ 9535505 w 15811497"/>
              <a:gd name="connsiteY24-16690" fmla="*/ 5637470 h 6248398"/>
              <a:gd name="connsiteX25-16691" fmla="*/ 9568273 w 15811497"/>
              <a:gd name="connsiteY25-16692" fmla="*/ 5583531 h 6248398"/>
              <a:gd name="connsiteX26-16693" fmla="*/ 9628722 w 15811497"/>
              <a:gd name="connsiteY26-16694" fmla="*/ 5502694 h 6248398"/>
              <a:gd name="connsiteX27-16695" fmla="*/ 9563485 w 15811497"/>
              <a:gd name="connsiteY27-16696" fmla="*/ 5610078 h 6248398"/>
              <a:gd name="connsiteX28-16697" fmla="*/ 9542221 w 15811497"/>
              <a:gd name="connsiteY28-16698" fmla="*/ 5638514 h 6248398"/>
              <a:gd name="connsiteX29-16699" fmla="*/ 9480140 w 15811497"/>
              <a:gd name="connsiteY29-16700" fmla="*/ 5721533 h 6248398"/>
              <a:gd name="connsiteX30-16701" fmla="*/ 8362947 w 15811497"/>
              <a:gd name="connsiteY30-16702" fmla="*/ 6248398 h 6248398"/>
              <a:gd name="connsiteX31-16703" fmla="*/ 7028922 w 15811497"/>
              <a:gd name="connsiteY31-16704" fmla="*/ 5364147 h 6248398"/>
              <a:gd name="connsiteX32-16705" fmla="*/ 6990513 w 15811497"/>
              <a:gd name="connsiteY32-16706" fmla="*/ 5259205 h 6248398"/>
              <a:gd name="connsiteX33-16707" fmla="*/ 6990512 w 15811497"/>
              <a:gd name="connsiteY33-16708" fmla="*/ 5259199 h 6248398"/>
              <a:gd name="connsiteX34-16709" fmla="*/ 6983676 w 15811497"/>
              <a:gd name="connsiteY34-16710" fmla="*/ 5240519 h 6248398"/>
              <a:gd name="connsiteX35-16711" fmla="*/ 6983673 w 15811497"/>
              <a:gd name="connsiteY35-16712" fmla="*/ 5240519 h 6248398"/>
              <a:gd name="connsiteX36-16713" fmla="*/ 6980236 w 15811497"/>
              <a:gd name="connsiteY36-16714" fmla="*/ 5231130 h 6248398"/>
              <a:gd name="connsiteX37-16715" fmla="*/ 6978859 w 15811497"/>
              <a:gd name="connsiteY37-16716" fmla="*/ 5225774 h 6248398"/>
              <a:gd name="connsiteX38-16717" fmla="*/ 6984291 w 15811497"/>
              <a:gd name="connsiteY38-16718" fmla="*/ 5240614 h 6248398"/>
              <a:gd name="connsiteX39-16719" fmla="*/ 6984292 w 15811497"/>
              <a:gd name="connsiteY39-16720" fmla="*/ 5240614 h 6248398"/>
              <a:gd name="connsiteX40-16721" fmla="*/ 6978860 w 15811497"/>
              <a:gd name="connsiteY40-16722" fmla="*/ 5225773 h 6248398"/>
              <a:gd name="connsiteX41-16723" fmla="*/ 6944562 w 15811497"/>
              <a:gd name="connsiteY41-16724" fmla="*/ 5092380 h 6248398"/>
              <a:gd name="connsiteX42-16725" fmla="*/ 6978860 w 15811497"/>
              <a:gd name="connsiteY42-16726" fmla="*/ 5225773 h 6248398"/>
              <a:gd name="connsiteX43-16727" fmla="*/ 6948299 w 15811497"/>
              <a:gd name="connsiteY43-16728" fmla="*/ 5142273 h 6248398"/>
              <a:gd name="connsiteX44-16729" fmla="*/ 5829297 w 15811497"/>
              <a:gd name="connsiteY44-16730" fmla="*/ 4400549 h 6248398"/>
              <a:gd name="connsiteX45-16731" fmla="*/ 5056802 w 15811497"/>
              <a:gd name="connsiteY45-16732" fmla="*/ 4677867 h 6248398"/>
              <a:gd name="connsiteX46-16733" fmla="*/ 5022517 w 15811497"/>
              <a:gd name="connsiteY46-16734" fmla="*/ 4709027 h 6248398"/>
              <a:gd name="connsiteX47-16735" fmla="*/ 5022515 w 15811497"/>
              <a:gd name="connsiteY47-16736" fmla="*/ 4709029 h 6248398"/>
              <a:gd name="connsiteX48-16737" fmla="*/ 4778482 w 15811497"/>
              <a:gd name="connsiteY48-16738" fmla="*/ 5008058 h 6248398"/>
              <a:gd name="connsiteX49-16739" fmla="*/ 4715455 w 15811497"/>
              <a:gd name="connsiteY49-16740" fmla="*/ 5077404 h 6248398"/>
              <a:gd name="connsiteX50-16741" fmla="*/ 2762249 w 15811497"/>
              <a:gd name="connsiteY50-16742" fmla="*/ 5886448 h 6248398"/>
              <a:gd name="connsiteX51-16743" fmla="*/ 0 w 15811497"/>
              <a:gd name="connsiteY51-16744" fmla="*/ 3124198 h 6248398"/>
              <a:gd name="connsiteX52-16745" fmla="*/ 2762249 w 15811497"/>
              <a:gd name="connsiteY52-16746" fmla="*/ 361949 h 6248398"/>
              <a:gd name="connsiteX53-16747" fmla="*/ 4078902 w 15811497"/>
              <a:gd name="connsiteY53-16748" fmla="*/ 695338 h 6248398"/>
              <a:gd name="connsiteX54-16749" fmla="*/ 4261443 w 15811497"/>
              <a:gd name="connsiteY54-16750" fmla="*/ 806235 h 6248398"/>
              <a:gd name="connsiteX55-16751" fmla="*/ 4409044 w 15811497"/>
              <a:gd name="connsiteY55-16752" fmla="*/ 910268 h 6248398"/>
              <a:gd name="connsiteX56-16753" fmla="*/ 4612477 w 15811497"/>
              <a:gd name="connsiteY56-16754" fmla="*/ 1077402 h 6248398"/>
              <a:gd name="connsiteX57-16755" fmla="*/ 4612478 w 15811497"/>
              <a:gd name="connsiteY57-16756" fmla="*/ 1077403 h 6248398"/>
              <a:gd name="connsiteX58-16757" fmla="*/ 4701725 w 15811497"/>
              <a:gd name="connsiteY58-16758" fmla="*/ 1120394 h 6248398"/>
              <a:gd name="connsiteX59-16759" fmla="*/ 5191122 w 15811497"/>
              <a:gd name="connsiteY59-16760" fmla="*/ 1219199 h 6248398"/>
              <a:gd name="connsiteX60-16761" fmla="*/ 6161317 w 15811497"/>
              <a:gd name="connsiteY60-16762" fmla="*/ 761659 h 6248398"/>
              <a:gd name="connsiteX61-16763" fmla="*/ 6224019 w 15811497"/>
              <a:gd name="connsiteY61-16764" fmla="*/ 677808 h 6248398"/>
              <a:gd name="connsiteX62-16765" fmla="*/ 6175489 w 15811497"/>
              <a:gd name="connsiteY62-16766" fmla="*/ 757691 h 6248398"/>
              <a:gd name="connsiteX63-16767" fmla="*/ 6175489 w 15811497"/>
              <a:gd name="connsiteY63-16768" fmla="*/ 757692 h 6248398"/>
              <a:gd name="connsiteX64-16769" fmla="*/ 6224020 w 15811497"/>
              <a:gd name="connsiteY64-16770" fmla="*/ 677809 h 6248398"/>
              <a:gd name="connsiteX65-16771" fmla="*/ 6233696 w 15811497"/>
              <a:gd name="connsiteY65-16772" fmla="*/ 664869 h 6248398"/>
              <a:gd name="connsiteX66-16773" fmla="*/ 6252611 w 15811497"/>
              <a:gd name="connsiteY66-16774" fmla="*/ 633734 h 6248398"/>
              <a:gd name="connsiteX67-16775" fmla="*/ 6252610 w 15811497"/>
              <a:gd name="connsiteY67-16776" fmla="*/ 633734 h 6248398"/>
              <a:gd name="connsiteX68-16777" fmla="*/ 6233696 w 15811497"/>
              <a:gd name="connsiteY68-16778" fmla="*/ 664868 h 6248398"/>
              <a:gd name="connsiteX69-16779" fmla="*/ 6224019 w 15811497"/>
              <a:gd name="connsiteY69-16780" fmla="*/ 677808 h 6248398"/>
              <a:gd name="connsiteX70-16781" fmla="*/ 6248008 w 15811497"/>
              <a:gd name="connsiteY70-16782" fmla="*/ 638320 h 6248398"/>
              <a:gd name="connsiteX71-16783" fmla="*/ 6251291 w 15811497"/>
              <a:gd name="connsiteY71-16784" fmla="*/ 633930 h 6248398"/>
              <a:gd name="connsiteX72-16785" fmla="*/ 6251293 w 15811497"/>
              <a:gd name="connsiteY72-16786" fmla="*/ 633929 h 6248398"/>
              <a:gd name="connsiteX73-16787" fmla="*/ 6257683 w 15811497"/>
              <a:gd name="connsiteY73-16788" fmla="*/ 625384 h 6248398"/>
              <a:gd name="connsiteX74-16789" fmla="*/ 6257686 w 15811497"/>
              <a:gd name="connsiteY74-16790" fmla="*/ 625380 h 6248398"/>
              <a:gd name="connsiteX75-16791" fmla="*/ 6331355 w 15811497"/>
              <a:gd name="connsiteY75-16792" fmla="*/ 526865 h 6248398"/>
              <a:gd name="connsiteX76-16793" fmla="*/ 7448548 w 15811497"/>
              <a:gd name="connsiteY76-16794" fmla="*/ 0 h 6248398"/>
              <a:gd name="connsiteX0-16795" fmla="*/ 11209760 w 15811497"/>
              <a:gd name="connsiteY0-16796" fmla="*/ 5180760 h 6248398"/>
              <a:gd name="connsiteX1-16797" fmla="*/ 11210150 w 15811497"/>
              <a:gd name="connsiteY1-16798" fmla="*/ 5180948 h 6248398"/>
              <a:gd name="connsiteX2-16799" fmla="*/ 11528781 w 15811497"/>
              <a:gd name="connsiteY2-16800" fmla="*/ 5429240 h 6248398"/>
              <a:gd name="connsiteX3-16801" fmla="*/ 11209760 w 15811497"/>
              <a:gd name="connsiteY3-16802" fmla="*/ 5180760 h 6248398"/>
              <a:gd name="connsiteX4-16803" fmla="*/ 7448548 w 15811497"/>
              <a:gd name="connsiteY4-16804" fmla="*/ 0 h 6248398"/>
              <a:gd name="connsiteX5-16805" fmla="*/ 8721604 w 15811497"/>
              <a:gd name="connsiteY5-16806" fmla="*/ 757692 h 6248398"/>
              <a:gd name="connsiteX6-16807" fmla="*/ 8890522 w 15811497"/>
              <a:gd name="connsiteY6-16808" fmla="*/ 1193234 h 6248398"/>
              <a:gd name="connsiteX7-16809" fmla="*/ 9958384 w 15811497"/>
              <a:gd name="connsiteY7-16810" fmla="*/ 1828798 h 6248398"/>
              <a:gd name="connsiteX8-16811" fmla="*/ 10895504 w 15811497"/>
              <a:gd name="connsiteY8-16812" fmla="*/ 1386857 h 6248398"/>
              <a:gd name="connsiteX9-16813" fmla="*/ 11096041 w 15811497"/>
              <a:gd name="connsiteY9-16814" fmla="*/ 1170993 h 6248398"/>
              <a:gd name="connsiteX10-16815" fmla="*/ 13049247 w 15811497"/>
              <a:gd name="connsiteY10-16816" fmla="*/ 361949 h 6248398"/>
              <a:gd name="connsiteX11-16817" fmla="*/ 15811497 w 15811497"/>
              <a:gd name="connsiteY11-16818" fmla="*/ 3124198 h 6248398"/>
              <a:gd name="connsiteX12-16819" fmla="*/ 13049247 w 15811497"/>
              <a:gd name="connsiteY12-16820" fmla="*/ 5886448 h 6248398"/>
              <a:gd name="connsiteX13-16821" fmla="*/ 11732594 w 15811497"/>
              <a:gd name="connsiteY13-16822" fmla="*/ 5553059 h 6248398"/>
              <a:gd name="connsiteX14-16823" fmla="*/ 11528782 w 15811497"/>
              <a:gd name="connsiteY14-16824" fmla="*/ 5429240 h 6248398"/>
              <a:gd name="connsiteX15-16825" fmla="*/ 11210151 w 15811497"/>
              <a:gd name="connsiteY15-16826" fmla="*/ 5180948 h 6248398"/>
              <a:gd name="connsiteX16-16827" fmla="*/ 11209761 w 15811497"/>
              <a:gd name="connsiteY16-16828" fmla="*/ 5180760 h 6248398"/>
              <a:gd name="connsiteX17-16829" fmla="*/ 11096041 w 15811497"/>
              <a:gd name="connsiteY17-16830" fmla="*/ 5077404 h 6248398"/>
              <a:gd name="connsiteX18-16831" fmla="*/ 10610846 w 15811497"/>
              <a:gd name="connsiteY18-16832" fmla="*/ 5029199 h 6248398"/>
              <a:gd name="connsiteX19-16833" fmla="*/ 9640652 w 15811497"/>
              <a:gd name="connsiteY19-16834" fmla="*/ 5486739 h 6248398"/>
              <a:gd name="connsiteX20-16835" fmla="*/ 9628722 w 15811497"/>
              <a:gd name="connsiteY20-16836" fmla="*/ 5502693 h 6248398"/>
              <a:gd name="connsiteX21-16837" fmla="*/ 9568273 w 15811497"/>
              <a:gd name="connsiteY21-16838" fmla="*/ 5583530 h 6248398"/>
              <a:gd name="connsiteX22-16839" fmla="*/ 9535504 w 15811497"/>
              <a:gd name="connsiteY22-16840" fmla="*/ 5637470 h 6248398"/>
              <a:gd name="connsiteX23-16841" fmla="*/ 9535505 w 15811497"/>
              <a:gd name="connsiteY23-16842" fmla="*/ 5637470 h 6248398"/>
              <a:gd name="connsiteX24-16843" fmla="*/ 9568273 w 15811497"/>
              <a:gd name="connsiteY24-16844" fmla="*/ 5583531 h 6248398"/>
              <a:gd name="connsiteX25-16845" fmla="*/ 9628722 w 15811497"/>
              <a:gd name="connsiteY25-16846" fmla="*/ 5502694 h 6248398"/>
              <a:gd name="connsiteX26-16847" fmla="*/ 9563485 w 15811497"/>
              <a:gd name="connsiteY26-16848" fmla="*/ 5610078 h 6248398"/>
              <a:gd name="connsiteX27-16849" fmla="*/ 9542221 w 15811497"/>
              <a:gd name="connsiteY27-16850" fmla="*/ 5638514 h 6248398"/>
              <a:gd name="connsiteX28-16851" fmla="*/ 9480140 w 15811497"/>
              <a:gd name="connsiteY28-16852" fmla="*/ 5721533 h 6248398"/>
              <a:gd name="connsiteX29-16853" fmla="*/ 8362947 w 15811497"/>
              <a:gd name="connsiteY29-16854" fmla="*/ 6248398 h 6248398"/>
              <a:gd name="connsiteX30-16855" fmla="*/ 7028922 w 15811497"/>
              <a:gd name="connsiteY30-16856" fmla="*/ 5364147 h 6248398"/>
              <a:gd name="connsiteX31-16857" fmla="*/ 6990513 w 15811497"/>
              <a:gd name="connsiteY31-16858" fmla="*/ 5259205 h 6248398"/>
              <a:gd name="connsiteX32-16859" fmla="*/ 6990512 w 15811497"/>
              <a:gd name="connsiteY32-16860" fmla="*/ 5259199 h 6248398"/>
              <a:gd name="connsiteX33-16861" fmla="*/ 6983676 w 15811497"/>
              <a:gd name="connsiteY33-16862" fmla="*/ 5240519 h 6248398"/>
              <a:gd name="connsiteX34-16863" fmla="*/ 6983673 w 15811497"/>
              <a:gd name="connsiteY34-16864" fmla="*/ 5240519 h 6248398"/>
              <a:gd name="connsiteX35-16865" fmla="*/ 6980236 w 15811497"/>
              <a:gd name="connsiteY35-16866" fmla="*/ 5231130 h 6248398"/>
              <a:gd name="connsiteX36-16867" fmla="*/ 6978859 w 15811497"/>
              <a:gd name="connsiteY36-16868" fmla="*/ 5225774 h 6248398"/>
              <a:gd name="connsiteX37-16869" fmla="*/ 6984291 w 15811497"/>
              <a:gd name="connsiteY37-16870" fmla="*/ 5240614 h 6248398"/>
              <a:gd name="connsiteX38-16871" fmla="*/ 6984292 w 15811497"/>
              <a:gd name="connsiteY38-16872" fmla="*/ 5240614 h 6248398"/>
              <a:gd name="connsiteX39-16873" fmla="*/ 6978860 w 15811497"/>
              <a:gd name="connsiteY39-16874" fmla="*/ 5225773 h 6248398"/>
              <a:gd name="connsiteX40-16875" fmla="*/ 6944562 w 15811497"/>
              <a:gd name="connsiteY40-16876" fmla="*/ 5092380 h 6248398"/>
              <a:gd name="connsiteX41-16877" fmla="*/ 6978860 w 15811497"/>
              <a:gd name="connsiteY41-16878" fmla="*/ 5225773 h 6248398"/>
              <a:gd name="connsiteX42-16879" fmla="*/ 6948299 w 15811497"/>
              <a:gd name="connsiteY42-16880" fmla="*/ 5142273 h 6248398"/>
              <a:gd name="connsiteX43-16881" fmla="*/ 5829297 w 15811497"/>
              <a:gd name="connsiteY43-16882" fmla="*/ 4400549 h 6248398"/>
              <a:gd name="connsiteX44-16883" fmla="*/ 5056802 w 15811497"/>
              <a:gd name="connsiteY44-16884" fmla="*/ 4677867 h 6248398"/>
              <a:gd name="connsiteX45-16885" fmla="*/ 5022517 w 15811497"/>
              <a:gd name="connsiteY45-16886" fmla="*/ 4709027 h 6248398"/>
              <a:gd name="connsiteX46-16887" fmla="*/ 5022515 w 15811497"/>
              <a:gd name="connsiteY46-16888" fmla="*/ 4709029 h 6248398"/>
              <a:gd name="connsiteX47-16889" fmla="*/ 4778482 w 15811497"/>
              <a:gd name="connsiteY47-16890" fmla="*/ 5008058 h 6248398"/>
              <a:gd name="connsiteX48-16891" fmla="*/ 4715455 w 15811497"/>
              <a:gd name="connsiteY48-16892" fmla="*/ 5077404 h 6248398"/>
              <a:gd name="connsiteX49-16893" fmla="*/ 2762249 w 15811497"/>
              <a:gd name="connsiteY49-16894" fmla="*/ 5886448 h 6248398"/>
              <a:gd name="connsiteX50-16895" fmla="*/ 0 w 15811497"/>
              <a:gd name="connsiteY50-16896" fmla="*/ 3124198 h 6248398"/>
              <a:gd name="connsiteX51-16897" fmla="*/ 2762249 w 15811497"/>
              <a:gd name="connsiteY51-16898" fmla="*/ 361949 h 6248398"/>
              <a:gd name="connsiteX52-16899" fmla="*/ 4078902 w 15811497"/>
              <a:gd name="connsiteY52-16900" fmla="*/ 695338 h 6248398"/>
              <a:gd name="connsiteX53-16901" fmla="*/ 4261443 w 15811497"/>
              <a:gd name="connsiteY53-16902" fmla="*/ 806235 h 6248398"/>
              <a:gd name="connsiteX54-16903" fmla="*/ 4409044 w 15811497"/>
              <a:gd name="connsiteY54-16904" fmla="*/ 910268 h 6248398"/>
              <a:gd name="connsiteX55-16905" fmla="*/ 4612477 w 15811497"/>
              <a:gd name="connsiteY55-16906" fmla="*/ 1077402 h 6248398"/>
              <a:gd name="connsiteX56-16907" fmla="*/ 4612478 w 15811497"/>
              <a:gd name="connsiteY56-16908" fmla="*/ 1077403 h 6248398"/>
              <a:gd name="connsiteX57-16909" fmla="*/ 4701725 w 15811497"/>
              <a:gd name="connsiteY57-16910" fmla="*/ 1120394 h 6248398"/>
              <a:gd name="connsiteX58-16911" fmla="*/ 5191122 w 15811497"/>
              <a:gd name="connsiteY58-16912" fmla="*/ 1219199 h 6248398"/>
              <a:gd name="connsiteX59-16913" fmla="*/ 6161317 w 15811497"/>
              <a:gd name="connsiteY59-16914" fmla="*/ 761659 h 6248398"/>
              <a:gd name="connsiteX60-16915" fmla="*/ 6224019 w 15811497"/>
              <a:gd name="connsiteY60-16916" fmla="*/ 677808 h 6248398"/>
              <a:gd name="connsiteX61-16917" fmla="*/ 6175489 w 15811497"/>
              <a:gd name="connsiteY61-16918" fmla="*/ 757691 h 6248398"/>
              <a:gd name="connsiteX62-16919" fmla="*/ 6175489 w 15811497"/>
              <a:gd name="connsiteY62-16920" fmla="*/ 757692 h 6248398"/>
              <a:gd name="connsiteX63-16921" fmla="*/ 6224020 w 15811497"/>
              <a:gd name="connsiteY63-16922" fmla="*/ 677809 h 6248398"/>
              <a:gd name="connsiteX64-16923" fmla="*/ 6233696 w 15811497"/>
              <a:gd name="connsiteY64-16924" fmla="*/ 664869 h 6248398"/>
              <a:gd name="connsiteX65-16925" fmla="*/ 6252611 w 15811497"/>
              <a:gd name="connsiteY65-16926" fmla="*/ 633734 h 6248398"/>
              <a:gd name="connsiteX66-16927" fmla="*/ 6252610 w 15811497"/>
              <a:gd name="connsiteY66-16928" fmla="*/ 633734 h 6248398"/>
              <a:gd name="connsiteX67-16929" fmla="*/ 6233696 w 15811497"/>
              <a:gd name="connsiteY67-16930" fmla="*/ 664868 h 6248398"/>
              <a:gd name="connsiteX68-16931" fmla="*/ 6224019 w 15811497"/>
              <a:gd name="connsiteY68-16932" fmla="*/ 677808 h 6248398"/>
              <a:gd name="connsiteX69-16933" fmla="*/ 6248008 w 15811497"/>
              <a:gd name="connsiteY69-16934" fmla="*/ 638320 h 6248398"/>
              <a:gd name="connsiteX70-16935" fmla="*/ 6251291 w 15811497"/>
              <a:gd name="connsiteY70-16936" fmla="*/ 633930 h 6248398"/>
              <a:gd name="connsiteX71-16937" fmla="*/ 6251293 w 15811497"/>
              <a:gd name="connsiteY71-16938" fmla="*/ 633929 h 6248398"/>
              <a:gd name="connsiteX72-16939" fmla="*/ 6257683 w 15811497"/>
              <a:gd name="connsiteY72-16940" fmla="*/ 625384 h 6248398"/>
              <a:gd name="connsiteX73-16941" fmla="*/ 6257686 w 15811497"/>
              <a:gd name="connsiteY73-16942" fmla="*/ 625380 h 6248398"/>
              <a:gd name="connsiteX74-16943" fmla="*/ 6331355 w 15811497"/>
              <a:gd name="connsiteY74-16944" fmla="*/ 526865 h 6248398"/>
              <a:gd name="connsiteX75-16945" fmla="*/ 7448548 w 15811497"/>
              <a:gd name="connsiteY75-16946" fmla="*/ 0 h 6248398"/>
              <a:gd name="connsiteX0-16947" fmla="*/ 11209760 w 15811497"/>
              <a:gd name="connsiteY0-16948" fmla="*/ 5180760 h 6248398"/>
              <a:gd name="connsiteX1-16949" fmla="*/ 11210150 w 15811497"/>
              <a:gd name="connsiteY1-16950" fmla="*/ 5180948 h 6248398"/>
              <a:gd name="connsiteX2-16951" fmla="*/ 11528781 w 15811497"/>
              <a:gd name="connsiteY2-16952" fmla="*/ 5429240 h 6248398"/>
              <a:gd name="connsiteX3-16953" fmla="*/ 11209760 w 15811497"/>
              <a:gd name="connsiteY3-16954" fmla="*/ 5180760 h 6248398"/>
              <a:gd name="connsiteX4-16955" fmla="*/ 7448548 w 15811497"/>
              <a:gd name="connsiteY4-16956" fmla="*/ 0 h 6248398"/>
              <a:gd name="connsiteX5-16957" fmla="*/ 8721604 w 15811497"/>
              <a:gd name="connsiteY5-16958" fmla="*/ 757692 h 6248398"/>
              <a:gd name="connsiteX6-16959" fmla="*/ 8890522 w 15811497"/>
              <a:gd name="connsiteY6-16960" fmla="*/ 1193234 h 6248398"/>
              <a:gd name="connsiteX7-16961" fmla="*/ 9958384 w 15811497"/>
              <a:gd name="connsiteY7-16962" fmla="*/ 1828798 h 6248398"/>
              <a:gd name="connsiteX8-16963" fmla="*/ 10895504 w 15811497"/>
              <a:gd name="connsiteY8-16964" fmla="*/ 1386857 h 6248398"/>
              <a:gd name="connsiteX9-16965" fmla="*/ 11096041 w 15811497"/>
              <a:gd name="connsiteY9-16966" fmla="*/ 1170993 h 6248398"/>
              <a:gd name="connsiteX10-16967" fmla="*/ 13049247 w 15811497"/>
              <a:gd name="connsiteY10-16968" fmla="*/ 361949 h 6248398"/>
              <a:gd name="connsiteX11-16969" fmla="*/ 15811497 w 15811497"/>
              <a:gd name="connsiteY11-16970" fmla="*/ 3124198 h 6248398"/>
              <a:gd name="connsiteX12-16971" fmla="*/ 13049247 w 15811497"/>
              <a:gd name="connsiteY12-16972" fmla="*/ 5886448 h 6248398"/>
              <a:gd name="connsiteX13-16973" fmla="*/ 11732594 w 15811497"/>
              <a:gd name="connsiteY13-16974" fmla="*/ 5553059 h 6248398"/>
              <a:gd name="connsiteX14-16975" fmla="*/ 11528782 w 15811497"/>
              <a:gd name="connsiteY14-16976" fmla="*/ 5429240 h 6248398"/>
              <a:gd name="connsiteX15-16977" fmla="*/ 11210151 w 15811497"/>
              <a:gd name="connsiteY15-16978" fmla="*/ 5180948 h 6248398"/>
              <a:gd name="connsiteX16-16979" fmla="*/ 11096041 w 15811497"/>
              <a:gd name="connsiteY16-16980" fmla="*/ 5077404 h 6248398"/>
              <a:gd name="connsiteX17-16981" fmla="*/ 10610846 w 15811497"/>
              <a:gd name="connsiteY17-16982" fmla="*/ 5029199 h 6248398"/>
              <a:gd name="connsiteX18-16983" fmla="*/ 9640652 w 15811497"/>
              <a:gd name="connsiteY18-16984" fmla="*/ 5486739 h 6248398"/>
              <a:gd name="connsiteX19-16985" fmla="*/ 9628722 w 15811497"/>
              <a:gd name="connsiteY19-16986" fmla="*/ 5502693 h 6248398"/>
              <a:gd name="connsiteX20-16987" fmla="*/ 9568273 w 15811497"/>
              <a:gd name="connsiteY20-16988" fmla="*/ 5583530 h 6248398"/>
              <a:gd name="connsiteX21-16989" fmla="*/ 9535504 w 15811497"/>
              <a:gd name="connsiteY21-16990" fmla="*/ 5637470 h 6248398"/>
              <a:gd name="connsiteX22-16991" fmla="*/ 9535505 w 15811497"/>
              <a:gd name="connsiteY22-16992" fmla="*/ 5637470 h 6248398"/>
              <a:gd name="connsiteX23-16993" fmla="*/ 9568273 w 15811497"/>
              <a:gd name="connsiteY23-16994" fmla="*/ 5583531 h 6248398"/>
              <a:gd name="connsiteX24-16995" fmla="*/ 9628722 w 15811497"/>
              <a:gd name="connsiteY24-16996" fmla="*/ 5502694 h 6248398"/>
              <a:gd name="connsiteX25-16997" fmla="*/ 9563485 w 15811497"/>
              <a:gd name="connsiteY25-16998" fmla="*/ 5610078 h 6248398"/>
              <a:gd name="connsiteX26-16999" fmla="*/ 9542221 w 15811497"/>
              <a:gd name="connsiteY26-17000" fmla="*/ 5638514 h 6248398"/>
              <a:gd name="connsiteX27-17001" fmla="*/ 9480140 w 15811497"/>
              <a:gd name="connsiteY27-17002" fmla="*/ 5721533 h 6248398"/>
              <a:gd name="connsiteX28-17003" fmla="*/ 8362947 w 15811497"/>
              <a:gd name="connsiteY28-17004" fmla="*/ 6248398 h 6248398"/>
              <a:gd name="connsiteX29-17005" fmla="*/ 7028922 w 15811497"/>
              <a:gd name="connsiteY29-17006" fmla="*/ 5364147 h 6248398"/>
              <a:gd name="connsiteX30-17007" fmla="*/ 6990513 w 15811497"/>
              <a:gd name="connsiteY30-17008" fmla="*/ 5259205 h 6248398"/>
              <a:gd name="connsiteX31-17009" fmla="*/ 6990512 w 15811497"/>
              <a:gd name="connsiteY31-17010" fmla="*/ 5259199 h 6248398"/>
              <a:gd name="connsiteX32-17011" fmla="*/ 6983676 w 15811497"/>
              <a:gd name="connsiteY32-17012" fmla="*/ 5240519 h 6248398"/>
              <a:gd name="connsiteX33-17013" fmla="*/ 6983673 w 15811497"/>
              <a:gd name="connsiteY33-17014" fmla="*/ 5240519 h 6248398"/>
              <a:gd name="connsiteX34-17015" fmla="*/ 6980236 w 15811497"/>
              <a:gd name="connsiteY34-17016" fmla="*/ 5231130 h 6248398"/>
              <a:gd name="connsiteX35-17017" fmla="*/ 6978859 w 15811497"/>
              <a:gd name="connsiteY35-17018" fmla="*/ 5225774 h 6248398"/>
              <a:gd name="connsiteX36-17019" fmla="*/ 6984291 w 15811497"/>
              <a:gd name="connsiteY36-17020" fmla="*/ 5240614 h 6248398"/>
              <a:gd name="connsiteX37-17021" fmla="*/ 6984292 w 15811497"/>
              <a:gd name="connsiteY37-17022" fmla="*/ 5240614 h 6248398"/>
              <a:gd name="connsiteX38-17023" fmla="*/ 6978860 w 15811497"/>
              <a:gd name="connsiteY38-17024" fmla="*/ 5225773 h 6248398"/>
              <a:gd name="connsiteX39-17025" fmla="*/ 6944562 w 15811497"/>
              <a:gd name="connsiteY39-17026" fmla="*/ 5092380 h 6248398"/>
              <a:gd name="connsiteX40-17027" fmla="*/ 6978860 w 15811497"/>
              <a:gd name="connsiteY40-17028" fmla="*/ 5225773 h 6248398"/>
              <a:gd name="connsiteX41-17029" fmla="*/ 6948299 w 15811497"/>
              <a:gd name="connsiteY41-17030" fmla="*/ 5142273 h 6248398"/>
              <a:gd name="connsiteX42-17031" fmla="*/ 5829297 w 15811497"/>
              <a:gd name="connsiteY42-17032" fmla="*/ 4400549 h 6248398"/>
              <a:gd name="connsiteX43-17033" fmla="*/ 5056802 w 15811497"/>
              <a:gd name="connsiteY43-17034" fmla="*/ 4677867 h 6248398"/>
              <a:gd name="connsiteX44-17035" fmla="*/ 5022517 w 15811497"/>
              <a:gd name="connsiteY44-17036" fmla="*/ 4709027 h 6248398"/>
              <a:gd name="connsiteX45-17037" fmla="*/ 5022515 w 15811497"/>
              <a:gd name="connsiteY45-17038" fmla="*/ 4709029 h 6248398"/>
              <a:gd name="connsiteX46-17039" fmla="*/ 4778482 w 15811497"/>
              <a:gd name="connsiteY46-17040" fmla="*/ 5008058 h 6248398"/>
              <a:gd name="connsiteX47-17041" fmla="*/ 4715455 w 15811497"/>
              <a:gd name="connsiteY47-17042" fmla="*/ 5077404 h 6248398"/>
              <a:gd name="connsiteX48-17043" fmla="*/ 2762249 w 15811497"/>
              <a:gd name="connsiteY48-17044" fmla="*/ 5886448 h 6248398"/>
              <a:gd name="connsiteX49-17045" fmla="*/ 0 w 15811497"/>
              <a:gd name="connsiteY49-17046" fmla="*/ 3124198 h 6248398"/>
              <a:gd name="connsiteX50-17047" fmla="*/ 2762249 w 15811497"/>
              <a:gd name="connsiteY50-17048" fmla="*/ 361949 h 6248398"/>
              <a:gd name="connsiteX51-17049" fmla="*/ 4078902 w 15811497"/>
              <a:gd name="connsiteY51-17050" fmla="*/ 695338 h 6248398"/>
              <a:gd name="connsiteX52-17051" fmla="*/ 4261443 w 15811497"/>
              <a:gd name="connsiteY52-17052" fmla="*/ 806235 h 6248398"/>
              <a:gd name="connsiteX53-17053" fmla="*/ 4409044 w 15811497"/>
              <a:gd name="connsiteY53-17054" fmla="*/ 910268 h 6248398"/>
              <a:gd name="connsiteX54-17055" fmla="*/ 4612477 w 15811497"/>
              <a:gd name="connsiteY54-17056" fmla="*/ 1077402 h 6248398"/>
              <a:gd name="connsiteX55-17057" fmla="*/ 4612478 w 15811497"/>
              <a:gd name="connsiteY55-17058" fmla="*/ 1077403 h 6248398"/>
              <a:gd name="connsiteX56-17059" fmla="*/ 4701725 w 15811497"/>
              <a:gd name="connsiteY56-17060" fmla="*/ 1120394 h 6248398"/>
              <a:gd name="connsiteX57-17061" fmla="*/ 5191122 w 15811497"/>
              <a:gd name="connsiteY57-17062" fmla="*/ 1219199 h 6248398"/>
              <a:gd name="connsiteX58-17063" fmla="*/ 6161317 w 15811497"/>
              <a:gd name="connsiteY58-17064" fmla="*/ 761659 h 6248398"/>
              <a:gd name="connsiteX59-17065" fmla="*/ 6224019 w 15811497"/>
              <a:gd name="connsiteY59-17066" fmla="*/ 677808 h 6248398"/>
              <a:gd name="connsiteX60-17067" fmla="*/ 6175489 w 15811497"/>
              <a:gd name="connsiteY60-17068" fmla="*/ 757691 h 6248398"/>
              <a:gd name="connsiteX61-17069" fmla="*/ 6175489 w 15811497"/>
              <a:gd name="connsiteY61-17070" fmla="*/ 757692 h 6248398"/>
              <a:gd name="connsiteX62-17071" fmla="*/ 6224020 w 15811497"/>
              <a:gd name="connsiteY62-17072" fmla="*/ 677809 h 6248398"/>
              <a:gd name="connsiteX63-17073" fmla="*/ 6233696 w 15811497"/>
              <a:gd name="connsiteY63-17074" fmla="*/ 664869 h 6248398"/>
              <a:gd name="connsiteX64-17075" fmla="*/ 6252611 w 15811497"/>
              <a:gd name="connsiteY64-17076" fmla="*/ 633734 h 6248398"/>
              <a:gd name="connsiteX65-17077" fmla="*/ 6252610 w 15811497"/>
              <a:gd name="connsiteY65-17078" fmla="*/ 633734 h 6248398"/>
              <a:gd name="connsiteX66-17079" fmla="*/ 6233696 w 15811497"/>
              <a:gd name="connsiteY66-17080" fmla="*/ 664868 h 6248398"/>
              <a:gd name="connsiteX67-17081" fmla="*/ 6224019 w 15811497"/>
              <a:gd name="connsiteY67-17082" fmla="*/ 677808 h 6248398"/>
              <a:gd name="connsiteX68-17083" fmla="*/ 6248008 w 15811497"/>
              <a:gd name="connsiteY68-17084" fmla="*/ 638320 h 6248398"/>
              <a:gd name="connsiteX69-17085" fmla="*/ 6251291 w 15811497"/>
              <a:gd name="connsiteY69-17086" fmla="*/ 633930 h 6248398"/>
              <a:gd name="connsiteX70-17087" fmla="*/ 6251293 w 15811497"/>
              <a:gd name="connsiteY70-17088" fmla="*/ 633929 h 6248398"/>
              <a:gd name="connsiteX71-17089" fmla="*/ 6257683 w 15811497"/>
              <a:gd name="connsiteY71-17090" fmla="*/ 625384 h 6248398"/>
              <a:gd name="connsiteX72-17091" fmla="*/ 6257686 w 15811497"/>
              <a:gd name="connsiteY72-17092" fmla="*/ 625380 h 6248398"/>
              <a:gd name="connsiteX73-17093" fmla="*/ 6331355 w 15811497"/>
              <a:gd name="connsiteY73-17094" fmla="*/ 526865 h 6248398"/>
              <a:gd name="connsiteX74-17095" fmla="*/ 7448548 w 15811497"/>
              <a:gd name="connsiteY74-17096" fmla="*/ 0 h 6248398"/>
              <a:gd name="connsiteX0-17097" fmla="*/ 11209760 w 15811497"/>
              <a:gd name="connsiteY0-17098" fmla="*/ 5180760 h 6248398"/>
              <a:gd name="connsiteX1-17099" fmla="*/ 11210150 w 15811497"/>
              <a:gd name="connsiteY1-17100" fmla="*/ 5180948 h 6248398"/>
              <a:gd name="connsiteX2-17101" fmla="*/ 11528781 w 15811497"/>
              <a:gd name="connsiteY2-17102" fmla="*/ 5429240 h 6248398"/>
              <a:gd name="connsiteX3-17103" fmla="*/ 11209760 w 15811497"/>
              <a:gd name="connsiteY3-17104" fmla="*/ 5180760 h 6248398"/>
              <a:gd name="connsiteX4-17105" fmla="*/ 7448548 w 15811497"/>
              <a:gd name="connsiteY4-17106" fmla="*/ 0 h 6248398"/>
              <a:gd name="connsiteX5-17107" fmla="*/ 8721604 w 15811497"/>
              <a:gd name="connsiteY5-17108" fmla="*/ 757692 h 6248398"/>
              <a:gd name="connsiteX6-17109" fmla="*/ 8890522 w 15811497"/>
              <a:gd name="connsiteY6-17110" fmla="*/ 1193234 h 6248398"/>
              <a:gd name="connsiteX7-17111" fmla="*/ 9958384 w 15811497"/>
              <a:gd name="connsiteY7-17112" fmla="*/ 1828798 h 6248398"/>
              <a:gd name="connsiteX8-17113" fmla="*/ 10895504 w 15811497"/>
              <a:gd name="connsiteY8-17114" fmla="*/ 1386857 h 6248398"/>
              <a:gd name="connsiteX9-17115" fmla="*/ 11096041 w 15811497"/>
              <a:gd name="connsiteY9-17116" fmla="*/ 1170993 h 6248398"/>
              <a:gd name="connsiteX10-17117" fmla="*/ 13049247 w 15811497"/>
              <a:gd name="connsiteY10-17118" fmla="*/ 361949 h 6248398"/>
              <a:gd name="connsiteX11-17119" fmla="*/ 15811497 w 15811497"/>
              <a:gd name="connsiteY11-17120" fmla="*/ 3124198 h 6248398"/>
              <a:gd name="connsiteX12-17121" fmla="*/ 13049247 w 15811497"/>
              <a:gd name="connsiteY12-17122" fmla="*/ 5886448 h 6248398"/>
              <a:gd name="connsiteX13-17123" fmla="*/ 11732594 w 15811497"/>
              <a:gd name="connsiteY13-17124" fmla="*/ 5553059 h 6248398"/>
              <a:gd name="connsiteX14-17125" fmla="*/ 11528782 w 15811497"/>
              <a:gd name="connsiteY14-17126" fmla="*/ 5429240 h 6248398"/>
              <a:gd name="connsiteX15-17127" fmla="*/ 11096041 w 15811497"/>
              <a:gd name="connsiteY15-17128" fmla="*/ 5077404 h 6248398"/>
              <a:gd name="connsiteX16-17129" fmla="*/ 10610846 w 15811497"/>
              <a:gd name="connsiteY16-17130" fmla="*/ 5029199 h 6248398"/>
              <a:gd name="connsiteX17-17131" fmla="*/ 9640652 w 15811497"/>
              <a:gd name="connsiteY17-17132" fmla="*/ 5486739 h 6248398"/>
              <a:gd name="connsiteX18-17133" fmla="*/ 9628722 w 15811497"/>
              <a:gd name="connsiteY18-17134" fmla="*/ 5502693 h 6248398"/>
              <a:gd name="connsiteX19-17135" fmla="*/ 9568273 w 15811497"/>
              <a:gd name="connsiteY19-17136" fmla="*/ 5583530 h 6248398"/>
              <a:gd name="connsiteX20-17137" fmla="*/ 9535504 w 15811497"/>
              <a:gd name="connsiteY20-17138" fmla="*/ 5637470 h 6248398"/>
              <a:gd name="connsiteX21-17139" fmla="*/ 9535505 w 15811497"/>
              <a:gd name="connsiteY21-17140" fmla="*/ 5637470 h 6248398"/>
              <a:gd name="connsiteX22-17141" fmla="*/ 9568273 w 15811497"/>
              <a:gd name="connsiteY22-17142" fmla="*/ 5583531 h 6248398"/>
              <a:gd name="connsiteX23-17143" fmla="*/ 9628722 w 15811497"/>
              <a:gd name="connsiteY23-17144" fmla="*/ 5502694 h 6248398"/>
              <a:gd name="connsiteX24-17145" fmla="*/ 9563485 w 15811497"/>
              <a:gd name="connsiteY24-17146" fmla="*/ 5610078 h 6248398"/>
              <a:gd name="connsiteX25-17147" fmla="*/ 9542221 w 15811497"/>
              <a:gd name="connsiteY25-17148" fmla="*/ 5638514 h 6248398"/>
              <a:gd name="connsiteX26-17149" fmla="*/ 9480140 w 15811497"/>
              <a:gd name="connsiteY26-17150" fmla="*/ 5721533 h 6248398"/>
              <a:gd name="connsiteX27-17151" fmla="*/ 8362947 w 15811497"/>
              <a:gd name="connsiteY27-17152" fmla="*/ 6248398 h 6248398"/>
              <a:gd name="connsiteX28-17153" fmla="*/ 7028922 w 15811497"/>
              <a:gd name="connsiteY28-17154" fmla="*/ 5364147 h 6248398"/>
              <a:gd name="connsiteX29-17155" fmla="*/ 6990513 w 15811497"/>
              <a:gd name="connsiteY29-17156" fmla="*/ 5259205 h 6248398"/>
              <a:gd name="connsiteX30-17157" fmla="*/ 6990512 w 15811497"/>
              <a:gd name="connsiteY30-17158" fmla="*/ 5259199 h 6248398"/>
              <a:gd name="connsiteX31-17159" fmla="*/ 6983676 w 15811497"/>
              <a:gd name="connsiteY31-17160" fmla="*/ 5240519 h 6248398"/>
              <a:gd name="connsiteX32-17161" fmla="*/ 6983673 w 15811497"/>
              <a:gd name="connsiteY32-17162" fmla="*/ 5240519 h 6248398"/>
              <a:gd name="connsiteX33-17163" fmla="*/ 6980236 w 15811497"/>
              <a:gd name="connsiteY33-17164" fmla="*/ 5231130 h 6248398"/>
              <a:gd name="connsiteX34-17165" fmla="*/ 6978859 w 15811497"/>
              <a:gd name="connsiteY34-17166" fmla="*/ 5225774 h 6248398"/>
              <a:gd name="connsiteX35-17167" fmla="*/ 6984291 w 15811497"/>
              <a:gd name="connsiteY35-17168" fmla="*/ 5240614 h 6248398"/>
              <a:gd name="connsiteX36-17169" fmla="*/ 6984292 w 15811497"/>
              <a:gd name="connsiteY36-17170" fmla="*/ 5240614 h 6248398"/>
              <a:gd name="connsiteX37-17171" fmla="*/ 6978860 w 15811497"/>
              <a:gd name="connsiteY37-17172" fmla="*/ 5225773 h 6248398"/>
              <a:gd name="connsiteX38-17173" fmla="*/ 6944562 w 15811497"/>
              <a:gd name="connsiteY38-17174" fmla="*/ 5092380 h 6248398"/>
              <a:gd name="connsiteX39-17175" fmla="*/ 6978860 w 15811497"/>
              <a:gd name="connsiteY39-17176" fmla="*/ 5225773 h 6248398"/>
              <a:gd name="connsiteX40-17177" fmla="*/ 6948299 w 15811497"/>
              <a:gd name="connsiteY40-17178" fmla="*/ 5142273 h 6248398"/>
              <a:gd name="connsiteX41-17179" fmla="*/ 5829297 w 15811497"/>
              <a:gd name="connsiteY41-17180" fmla="*/ 4400549 h 6248398"/>
              <a:gd name="connsiteX42-17181" fmla="*/ 5056802 w 15811497"/>
              <a:gd name="connsiteY42-17182" fmla="*/ 4677867 h 6248398"/>
              <a:gd name="connsiteX43-17183" fmla="*/ 5022517 w 15811497"/>
              <a:gd name="connsiteY43-17184" fmla="*/ 4709027 h 6248398"/>
              <a:gd name="connsiteX44-17185" fmla="*/ 5022515 w 15811497"/>
              <a:gd name="connsiteY44-17186" fmla="*/ 4709029 h 6248398"/>
              <a:gd name="connsiteX45-17187" fmla="*/ 4778482 w 15811497"/>
              <a:gd name="connsiteY45-17188" fmla="*/ 5008058 h 6248398"/>
              <a:gd name="connsiteX46-17189" fmla="*/ 4715455 w 15811497"/>
              <a:gd name="connsiteY46-17190" fmla="*/ 5077404 h 6248398"/>
              <a:gd name="connsiteX47-17191" fmla="*/ 2762249 w 15811497"/>
              <a:gd name="connsiteY47-17192" fmla="*/ 5886448 h 6248398"/>
              <a:gd name="connsiteX48-17193" fmla="*/ 0 w 15811497"/>
              <a:gd name="connsiteY48-17194" fmla="*/ 3124198 h 6248398"/>
              <a:gd name="connsiteX49-17195" fmla="*/ 2762249 w 15811497"/>
              <a:gd name="connsiteY49-17196" fmla="*/ 361949 h 6248398"/>
              <a:gd name="connsiteX50-17197" fmla="*/ 4078902 w 15811497"/>
              <a:gd name="connsiteY50-17198" fmla="*/ 695338 h 6248398"/>
              <a:gd name="connsiteX51-17199" fmla="*/ 4261443 w 15811497"/>
              <a:gd name="connsiteY51-17200" fmla="*/ 806235 h 6248398"/>
              <a:gd name="connsiteX52-17201" fmla="*/ 4409044 w 15811497"/>
              <a:gd name="connsiteY52-17202" fmla="*/ 910268 h 6248398"/>
              <a:gd name="connsiteX53-17203" fmla="*/ 4612477 w 15811497"/>
              <a:gd name="connsiteY53-17204" fmla="*/ 1077402 h 6248398"/>
              <a:gd name="connsiteX54-17205" fmla="*/ 4612478 w 15811497"/>
              <a:gd name="connsiteY54-17206" fmla="*/ 1077403 h 6248398"/>
              <a:gd name="connsiteX55-17207" fmla="*/ 4701725 w 15811497"/>
              <a:gd name="connsiteY55-17208" fmla="*/ 1120394 h 6248398"/>
              <a:gd name="connsiteX56-17209" fmla="*/ 5191122 w 15811497"/>
              <a:gd name="connsiteY56-17210" fmla="*/ 1219199 h 6248398"/>
              <a:gd name="connsiteX57-17211" fmla="*/ 6161317 w 15811497"/>
              <a:gd name="connsiteY57-17212" fmla="*/ 761659 h 6248398"/>
              <a:gd name="connsiteX58-17213" fmla="*/ 6224019 w 15811497"/>
              <a:gd name="connsiteY58-17214" fmla="*/ 677808 h 6248398"/>
              <a:gd name="connsiteX59-17215" fmla="*/ 6175489 w 15811497"/>
              <a:gd name="connsiteY59-17216" fmla="*/ 757691 h 6248398"/>
              <a:gd name="connsiteX60-17217" fmla="*/ 6175489 w 15811497"/>
              <a:gd name="connsiteY60-17218" fmla="*/ 757692 h 6248398"/>
              <a:gd name="connsiteX61-17219" fmla="*/ 6224020 w 15811497"/>
              <a:gd name="connsiteY61-17220" fmla="*/ 677809 h 6248398"/>
              <a:gd name="connsiteX62-17221" fmla="*/ 6233696 w 15811497"/>
              <a:gd name="connsiteY62-17222" fmla="*/ 664869 h 6248398"/>
              <a:gd name="connsiteX63-17223" fmla="*/ 6252611 w 15811497"/>
              <a:gd name="connsiteY63-17224" fmla="*/ 633734 h 6248398"/>
              <a:gd name="connsiteX64-17225" fmla="*/ 6252610 w 15811497"/>
              <a:gd name="connsiteY64-17226" fmla="*/ 633734 h 6248398"/>
              <a:gd name="connsiteX65-17227" fmla="*/ 6233696 w 15811497"/>
              <a:gd name="connsiteY65-17228" fmla="*/ 664868 h 6248398"/>
              <a:gd name="connsiteX66-17229" fmla="*/ 6224019 w 15811497"/>
              <a:gd name="connsiteY66-17230" fmla="*/ 677808 h 6248398"/>
              <a:gd name="connsiteX67-17231" fmla="*/ 6248008 w 15811497"/>
              <a:gd name="connsiteY67-17232" fmla="*/ 638320 h 6248398"/>
              <a:gd name="connsiteX68-17233" fmla="*/ 6251291 w 15811497"/>
              <a:gd name="connsiteY68-17234" fmla="*/ 633930 h 6248398"/>
              <a:gd name="connsiteX69-17235" fmla="*/ 6251293 w 15811497"/>
              <a:gd name="connsiteY69-17236" fmla="*/ 633929 h 6248398"/>
              <a:gd name="connsiteX70-17237" fmla="*/ 6257683 w 15811497"/>
              <a:gd name="connsiteY70-17238" fmla="*/ 625384 h 6248398"/>
              <a:gd name="connsiteX71-17239" fmla="*/ 6257686 w 15811497"/>
              <a:gd name="connsiteY71-17240" fmla="*/ 625380 h 6248398"/>
              <a:gd name="connsiteX72-17241" fmla="*/ 6331355 w 15811497"/>
              <a:gd name="connsiteY72-17242" fmla="*/ 526865 h 6248398"/>
              <a:gd name="connsiteX73-17243" fmla="*/ 7448548 w 15811497"/>
              <a:gd name="connsiteY73-17244" fmla="*/ 0 h 6248398"/>
              <a:gd name="connsiteX0-17245" fmla="*/ 11528781 w 15811497"/>
              <a:gd name="connsiteY0-17246" fmla="*/ 5429240 h 6248398"/>
              <a:gd name="connsiteX1-17247" fmla="*/ 11210150 w 15811497"/>
              <a:gd name="connsiteY1-17248" fmla="*/ 5180948 h 6248398"/>
              <a:gd name="connsiteX2-17249" fmla="*/ 11528781 w 15811497"/>
              <a:gd name="connsiteY2-17250" fmla="*/ 5429240 h 6248398"/>
              <a:gd name="connsiteX3-17251" fmla="*/ 7448548 w 15811497"/>
              <a:gd name="connsiteY3-17252" fmla="*/ 0 h 6248398"/>
              <a:gd name="connsiteX4-17253" fmla="*/ 8721604 w 15811497"/>
              <a:gd name="connsiteY4-17254" fmla="*/ 757692 h 6248398"/>
              <a:gd name="connsiteX5-17255" fmla="*/ 8890522 w 15811497"/>
              <a:gd name="connsiteY5-17256" fmla="*/ 1193234 h 6248398"/>
              <a:gd name="connsiteX6-17257" fmla="*/ 9958384 w 15811497"/>
              <a:gd name="connsiteY6-17258" fmla="*/ 1828798 h 6248398"/>
              <a:gd name="connsiteX7-17259" fmla="*/ 10895504 w 15811497"/>
              <a:gd name="connsiteY7-17260" fmla="*/ 1386857 h 6248398"/>
              <a:gd name="connsiteX8-17261" fmla="*/ 11096041 w 15811497"/>
              <a:gd name="connsiteY8-17262" fmla="*/ 1170993 h 6248398"/>
              <a:gd name="connsiteX9-17263" fmla="*/ 13049247 w 15811497"/>
              <a:gd name="connsiteY9-17264" fmla="*/ 361949 h 6248398"/>
              <a:gd name="connsiteX10-17265" fmla="*/ 15811497 w 15811497"/>
              <a:gd name="connsiteY10-17266" fmla="*/ 3124198 h 6248398"/>
              <a:gd name="connsiteX11-17267" fmla="*/ 13049247 w 15811497"/>
              <a:gd name="connsiteY11-17268" fmla="*/ 5886448 h 6248398"/>
              <a:gd name="connsiteX12-17269" fmla="*/ 11732594 w 15811497"/>
              <a:gd name="connsiteY12-17270" fmla="*/ 5553059 h 6248398"/>
              <a:gd name="connsiteX13-17271" fmla="*/ 11528782 w 15811497"/>
              <a:gd name="connsiteY13-17272" fmla="*/ 5429240 h 6248398"/>
              <a:gd name="connsiteX14-17273" fmla="*/ 11096041 w 15811497"/>
              <a:gd name="connsiteY14-17274" fmla="*/ 5077404 h 6248398"/>
              <a:gd name="connsiteX15-17275" fmla="*/ 10610846 w 15811497"/>
              <a:gd name="connsiteY15-17276" fmla="*/ 5029199 h 6248398"/>
              <a:gd name="connsiteX16-17277" fmla="*/ 9640652 w 15811497"/>
              <a:gd name="connsiteY16-17278" fmla="*/ 5486739 h 6248398"/>
              <a:gd name="connsiteX17-17279" fmla="*/ 9628722 w 15811497"/>
              <a:gd name="connsiteY17-17280" fmla="*/ 5502693 h 6248398"/>
              <a:gd name="connsiteX18-17281" fmla="*/ 9568273 w 15811497"/>
              <a:gd name="connsiteY18-17282" fmla="*/ 5583530 h 6248398"/>
              <a:gd name="connsiteX19-17283" fmla="*/ 9535504 w 15811497"/>
              <a:gd name="connsiteY19-17284" fmla="*/ 5637470 h 6248398"/>
              <a:gd name="connsiteX20-17285" fmla="*/ 9535505 w 15811497"/>
              <a:gd name="connsiteY20-17286" fmla="*/ 5637470 h 6248398"/>
              <a:gd name="connsiteX21-17287" fmla="*/ 9568273 w 15811497"/>
              <a:gd name="connsiteY21-17288" fmla="*/ 5583531 h 6248398"/>
              <a:gd name="connsiteX22-17289" fmla="*/ 9628722 w 15811497"/>
              <a:gd name="connsiteY22-17290" fmla="*/ 5502694 h 6248398"/>
              <a:gd name="connsiteX23-17291" fmla="*/ 9563485 w 15811497"/>
              <a:gd name="connsiteY23-17292" fmla="*/ 5610078 h 6248398"/>
              <a:gd name="connsiteX24-17293" fmla="*/ 9542221 w 15811497"/>
              <a:gd name="connsiteY24-17294" fmla="*/ 5638514 h 6248398"/>
              <a:gd name="connsiteX25-17295" fmla="*/ 9480140 w 15811497"/>
              <a:gd name="connsiteY25-17296" fmla="*/ 5721533 h 6248398"/>
              <a:gd name="connsiteX26-17297" fmla="*/ 8362947 w 15811497"/>
              <a:gd name="connsiteY26-17298" fmla="*/ 6248398 h 6248398"/>
              <a:gd name="connsiteX27-17299" fmla="*/ 7028922 w 15811497"/>
              <a:gd name="connsiteY27-17300" fmla="*/ 5364147 h 6248398"/>
              <a:gd name="connsiteX28-17301" fmla="*/ 6990513 w 15811497"/>
              <a:gd name="connsiteY28-17302" fmla="*/ 5259205 h 6248398"/>
              <a:gd name="connsiteX29-17303" fmla="*/ 6990512 w 15811497"/>
              <a:gd name="connsiteY29-17304" fmla="*/ 5259199 h 6248398"/>
              <a:gd name="connsiteX30-17305" fmla="*/ 6983676 w 15811497"/>
              <a:gd name="connsiteY30-17306" fmla="*/ 5240519 h 6248398"/>
              <a:gd name="connsiteX31-17307" fmla="*/ 6983673 w 15811497"/>
              <a:gd name="connsiteY31-17308" fmla="*/ 5240519 h 6248398"/>
              <a:gd name="connsiteX32-17309" fmla="*/ 6980236 w 15811497"/>
              <a:gd name="connsiteY32-17310" fmla="*/ 5231130 h 6248398"/>
              <a:gd name="connsiteX33-17311" fmla="*/ 6978859 w 15811497"/>
              <a:gd name="connsiteY33-17312" fmla="*/ 5225774 h 6248398"/>
              <a:gd name="connsiteX34-17313" fmla="*/ 6984291 w 15811497"/>
              <a:gd name="connsiteY34-17314" fmla="*/ 5240614 h 6248398"/>
              <a:gd name="connsiteX35-17315" fmla="*/ 6984292 w 15811497"/>
              <a:gd name="connsiteY35-17316" fmla="*/ 5240614 h 6248398"/>
              <a:gd name="connsiteX36-17317" fmla="*/ 6978860 w 15811497"/>
              <a:gd name="connsiteY36-17318" fmla="*/ 5225773 h 6248398"/>
              <a:gd name="connsiteX37-17319" fmla="*/ 6944562 w 15811497"/>
              <a:gd name="connsiteY37-17320" fmla="*/ 5092380 h 6248398"/>
              <a:gd name="connsiteX38-17321" fmla="*/ 6978860 w 15811497"/>
              <a:gd name="connsiteY38-17322" fmla="*/ 5225773 h 6248398"/>
              <a:gd name="connsiteX39-17323" fmla="*/ 6948299 w 15811497"/>
              <a:gd name="connsiteY39-17324" fmla="*/ 5142273 h 6248398"/>
              <a:gd name="connsiteX40-17325" fmla="*/ 5829297 w 15811497"/>
              <a:gd name="connsiteY40-17326" fmla="*/ 4400549 h 6248398"/>
              <a:gd name="connsiteX41-17327" fmla="*/ 5056802 w 15811497"/>
              <a:gd name="connsiteY41-17328" fmla="*/ 4677867 h 6248398"/>
              <a:gd name="connsiteX42-17329" fmla="*/ 5022517 w 15811497"/>
              <a:gd name="connsiteY42-17330" fmla="*/ 4709027 h 6248398"/>
              <a:gd name="connsiteX43-17331" fmla="*/ 5022515 w 15811497"/>
              <a:gd name="connsiteY43-17332" fmla="*/ 4709029 h 6248398"/>
              <a:gd name="connsiteX44-17333" fmla="*/ 4778482 w 15811497"/>
              <a:gd name="connsiteY44-17334" fmla="*/ 5008058 h 6248398"/>
              <a:gd name="connsiteX45-17335" fmla="*/ 4715455 w 15811497"/>
              <a:gd name="connsiteY45-17336" fmla="*/ 5077404 h 6248398"/>
              <a:gd name="connsiteX46-17337" fmla="*/ 2762249 w 15811497"/>
              <a:gd name="connsiteY46-17338" fmla="*/ 5886448 h 6248398"/>
              <a:gd name="connsiteX47-17339" fmla="*/ 0 w 15811497"/>
              <a:gd name="connsiteY47-17340" fmla="*/ 3124198 h 6248398"/>
              <a:gd name="connsiteX48-17341" fmla="*/ 2762249 w 15811497"/>
              <a:gd name="connsiteY48-17342" fmla="*/ 361949 h 6248398"/>
              <a:gd name="connsiteX49-17343" fmla="*/ 4078902 w 15811497"/>
              <a:gd name="connsiteY49-17344" fmla="*/ 695338 h 6248398"/>
              <a:gd name="connsiteX50-17345" fmla="*/ 4261443 w 15811497"/>
              <a:gd name="connsiteY50-17346" fmla="*/ 806235 h 6248398"/>
              <a:gd name="connsiteX51-17347" fmla="*/ 4409044 w 15811497"/>
              <a:gd name="connsiteY51-17348" fmla="*/ 910268 h 6248398"/>
              <a:gd name="connsiteX52-17349" fmla="*/ 4612477 w 15811497"/>
              <a:gd name="connsiteY52-17350" fmla="*/ 1077402 h 6248398"/>
              <a:gd name="connsiteX53-17351" fmla="*/ 4612478 w 15811497"/>
              <a:gd name="connsiteY53-17352" fmla="*/ 1077403 h 6248398"/>
              <a:gd name="connsiteX54-17353" fmla="*/ 4701725 w 15811497"/>
              <a:gd name="connsiteY54-17354" fmla="*/ 1120394 h 6248398"/>
              <a:gd name="connsiteX55-17355" fmla="*/ 5191122 w 15811497"/>
              <a:gd name="connsiteY55-17356" fmla="*/ 1219199 h 6248398"/>
              <a:gd name="connsiteX56-17357" fmla="*/ 6161317 w 15811497"/>
              <a:gd name="connsiteY56-17358" fmla="*/ 761659 h 6248398"/>
              <a:gd name="connsiteX57-17359" fmla="*/ 6224019 w 15811497"/>
              <a:gd name="connsiteY57-17360" fmla="*/ 677808 h 6248398"/>
              <a:gd name="connsiteX58-17361" fmla="*/ 6175489 w 15811497"/>
              <a:gd name="connsiteY58-17362" fmla="*/ 757691 h 6248398"/>
              <a:gd name="connsiteX59-17363" fmla="*/ 6175489 w 15811497"/>
              <a:gd name="connsiteY59-17364" fmla="*/ 757692 h 6248398"/>
              <a:gd name="connsiteX60-17365" fmla="*/ 6224020 w 15811497"/>
              <a:gd name="connsiteY60-17366" fmla="*/ 677809 h 6248398"/>
              <a:gd name="connsiteX61-17367" fmla="*/ 6233696 w 15811497"/>
              <a:gd name="connsiteY61-17368" fmla="*/ 664869 h 6248398"/>
              <a:gd name="connsiteX62-17369" fmla="*/ 6252611 w 15811497"/>
              <a:gd name="connsiteY62-17370" fmla="*/ 633734 h 6248398"/>
              <a:gd name="connsiteX63-17371" fmla="*/ 6252610 w 15811497"/>
              <a:gd name="connsiteY63-17372" fmla="*/ 633734 h 6248398"/>
              <a:gd name="connsiteX64-17373" fmla="*/ 6233696 w 15811497"/>
              <a:gd name="connsiteY64-17374" fmla="*/ 664868 h 6248398"/>
              <a:gd name="connsiteX65-17375" fmla="*/ 6224019 w 15811497"/>
              <a:gd name="connsiteY65-17376" fmla="*/ 677808 h 6248398"/>
              <a:gd name="connsiteX66-17377" fmla="*/ 6248008 w 15811497"/>
              <a:gd name="connsiteY66-17378" fmla="*/ 638320 h 6248398"/>
              <a:gd name="connsiteX67-17379" fmla="*/ 6251291 w 15811497"/>
              <a:gd name="connsiteY67-17380" fmla="*/ 633930 h 6248398"/>
              <a:gd name="connsiteX68-17381" fmla="*/ 6251293 w 15811497"/>
              <a:gd name="connsiteY68-17382" fmla="*/ 633929 h 6248398"/>
              <a:gd name="connsiteX69-17383" fmla="*/ 6257683 w 15811497"/>
              <a:gd name="connsiteY69-17384" fmla="*/ 625384 h 6248398"/>
              <a:gd name="connsiteX70-17385" fmla="*/ 6257686 w 15811497"/>
              <a:gd name="connsiteY70-17386" fmla="*/ 625380 h 6248398"/>
              <a:gd name="connsiteX71-17387" fmla="*/ 6331355 w 15811497"/>
              <a:gd name="connsiteY71-17388" fmla="*/ 526865 h 6248398"/>
              <a:gd name="connsiteX72-17389" fmla="*/ 7448548 w 15811497"/>
              <a:gd name="connsiteY72-17390" fmla="*/ 0 h 6248398"/>
              <a:gd name="connsiteX0-17391" fmla="*/ 11528781 w 15811497"/>
              <a:gd name="connsiteY0-17392" fmla="*/ 5429240 h 6248398"/>
              <a:gd name="connsiteX1-17393" fmla="*/ 11210150 w 15811497"/>
              <a:gd name="connsiteY1-17394" fmla="*/ 5180948 h 6248398"/>
              <a:gd name="connsiteX2-17395" fmla="*/ 11528781 w 15811497"/>
              <a:gd name="connsiteY2-17396" fmla="*/ 5429240 h 6248398"/>
              <a:gd name="connsiteX3-17397" fmla="*/ 7448548 w 15811497"/>
              <a:gd name="connsiteY3-17398" fmla="*/ 0 h 6248398"/>
              <a:gd name="connsiteX4-17399" fmla="*/ 8721604 w 15811497"/>
              <a:gd name="connsiteY4-17400" fmla="*/ 757692 h 6248398"/>
              <a:gd name="connsiteX5-17401" fmla="*/ 8890522 w 15811497"/>
              <a:gd name="connsiteY5-17402" fmla="*/ 1193234 h 6248398"/>
              <a:gd name="connsiteX6-17403" fmla="*/ 9958384 w 15811497"/>
              <a:gd name="connsiteY6-17404" fmla="*/ 1828798 h 6248398"/>
              <a:gd name="connsiteX7-17405" fmla="*/ 10895504 w 15811497"/>
              <a:gd name="connsiteY7-17406" fmla="*/ 1386857 h 6248398"/>
              <a:gd name="connsiteX8-17407" fmla="*/ 11096041 w 15811497"/>
              <a:gd name="connsiteY8-17408" fmla="*/ 1170993 h 6248398"/>
              <a:gd name="connsiteX9-17409" fmla="*/ 13049247 w 15811497"/>
              <a:gd name="connsiteY9-17410" fmla="*/ 361949 h 6248398"/>
              <a:gd name="connsiteX10-17411" fmla="*/ 15811497 w 15811497"/>
              <a:gd name="connsiteY10-17412" fmla="*/ 3124198 h 6248398"/>
              <a:gd name="connsiteX11-17413" fmla="*/ 13049247 w 15811497"/>
              <a:gd name="connsiteY11-17414" fmla="*/ 5886448 h 6248398"/>
              <a:gd name="connsiteX12-17415" fmla="*/ 11732594 w 15811497"/>
              <a:gd name="connsiteY12-17416" fmla="*/ 5553059 h 6248398"/>
              <a:gd name="connsiteX13-17417" fmla="*/ 11096041 w 15811497"/>
              <a:gd name="connsiteY13-17418" fmla="*/ 5077404 h 6248398"/>
              <a:gd name="connsiteX14-17419" fmla="*/ 10610846 w 15811497"/>
              <a:gd name="connsiteY14-17420" fmla="*/ 5029199 h 6248398"/>
              <a:gd name="connsiteX15-17421" fmla="*/ 9640652 w 15811497"/>
              <a:gd name="connsiteY15-17422" fmla="*/ 5486739 h 6248398"/>
              <a:gd name="connsiteX16-17423" fmla="*/ 9628722 w 15811497"/>
              <a:gd name="connsiteY16-17424" fmla="*/ 5502693 h 6248398"/>
              <a:gd name="connsiteX17-17425" fmla="*/ 9568273 w 15811497"/>
              <a:gd name="connsiteY17-17426" fmla="*/ 5583530 h 6248398"/>
              <a:gd name="connsiteX18-17427" fmla="*/ 9535504 w 15811497"/>
              <a:gd name="connsiteY18-17428" fmla="*/ 5637470 h 6248398"/>
              <a:gd name="connsiteX19-17429" fmla="*/ 9535505 w 15811497"/>
              <a:gd name="connsiteY19-17430" fmla="*/ 5637470 h 6248398"/>
              <a:gd name="connsiteX20-17431" fmla="*/ 9568273 w 15811497"/>
              <a:gd name="connsiteY20-17432" fmla="*/ 5583531 h 6248398"/>
              <a:gd name="connsiteX21-17433" fmla="*/ 9628722 w 15811497"/>
              <a:gd name="connsiteY21-17434" fmla="*/ 5502694 h 6248398"/>
              <a:gd name="connsiteX22-17435" fmla="*/ 9563485 w 15811497"/>
              <a:gd name="connsiteY22-17436" fmla="*/ 5610078 h 6248398"/>
              <a:gd name="connsiteX23-17437" fmla="*/ 9542221 w 15811497"/>
              <a:gd name="connsiteY23-17438" fmla="*/ 5638514 h 6248398"/>
              <a:gd name="connsiteX24-17439" fmla="*/ 9480140 w 15811497"/>
              <a:gd name="connsiteY24-17440" fmla="*/ 5721533 h 6248398"/>
              <a:gd name="connsiteX25-17441" fmla="*/ 8362947 w 15811497"/>
              <a:gd name="connsiteY25-17442" fmla="*/ 6248398 h 6248398"/>
              <a:gd name="connsiteX26-17443" fmla="*/ 7028922 w 15811497"/>
              <a:gd name="connsiteY26-17444" fmla="*/ 5364147 h 6248398"/>
              <a:gd name="connsiteX27-17445" fmla="*/ 6990513 w 15811497"/>
              <a:gd name="connsiteY27-17446" fmla="*/ 5259205 h 6248398"/>
              <a:gd name="connsiteX28-17447" fmla="*/ 6990512 w 15811497"/>
              <a:gd name="connsiteY28-17448" fmla="*/ 5259199 h 6248398"/>
              <a:gd name="connsiteX29-17449" fmla="*/ 6983676 w 15811497"/>
              <a:gd name="connsiteY29-17450" fmla="*/ 5240519 h 6248398"/>
              <a:gd name="connsiteX30-17451" fmla="*/ 6983673 w 15811497"/>
              <a:gd name="connsiteY30-17452" fmla="*/ 5240519 h 6248398"/>
              <a:gd name="connsiteX31-17453" fmla="*/ 6980236 w 15811497"/>
              <a:gd name="connsiteY31-17454" fmla="*/ 5231130 h 6248398"/>
              <a:gd name="connsiteX32-17455" fmla="*/ 6978859 w 15811497"/>
              <a:gd name="connsiteY32-17456" fmla="*/ 5225774 h 6248398"/>
              <a:gd name="connsiteX33-17457" fmla="*/ 6984291 w 15811497"/>
              <a:gd name="connsiteY33-17458" fmla="*/ 5240614 h 6248398"/>
              <a:gd name="connsiteX34-17459" fmla="*/ 6984292 w 15811497"/>
              <a:gd name="connsiteY34-17460" fmla="*/ 5240614 h 6248398"/>
              <a:gd name="connsiteX35-17461" fmla="*/ 6978860 w 15811497"/>
              <a:gd name="connsiteY35-17462" fmla="*/ 5225773 h 6248398"/>
              <a:gd name="connsiteX36-17463" fmla="*/ 6944562 w 15811497"/>
              <a:gd name="connsiteY36-17464" fmla="*/ 5092380 h 6248398"/>
              <a:gd name="connsiteX37-17465" fmla="*/ 6978860 w 15811497"/>
              <a:gd name="connsiteY37-17466" fmla="*/ 5225773 h 6248398"/>
              <a:gd name="connsiteX38-17467" fmla="*/ 6948299 w 15811497"/>
              <a:gd name="connsiteY38-17468" fmla="*/ 5142273 h 6248398"/>
              <a:gd name="connsiteX39-17469" fmla="*/ 5829297 w 15811497"/>
              <a:gd name="connsiteY39-17470" fmla="*/ 4400549 h 6248398"/>
              <a:gd name="connsiteX40-17471" fmla="*/ 5056802 w 15811497"/>
              <a:gd name="connsiteY40-17472" fmla="*/ 4677867 h 6248398"/>
              <a:gd name="connsiteX41-17473" fmla="*/ 5022517 w 15811497"/>
              <a:gd name="connsiteY41-17474" fmla="*/ 4709027 h 6248398"/>
              <a:gd name="connsiteX42-17475" fmla="*/ 5022515 w 15811497"/>
              <a:gd name="connsiteY42-17476" fmla="*/ 4709029 h 6248398"/>
              <a:gd name="connsiteX43-17477" fmla="*/ 4778482 w 15811497"/>
              <a:gd name="connsiteY43-17478" fmla="*/ 5008058 h 6248398"/>
              <a:gd name="connsiteX44-17479" fmla="*/ 4715455 w 15811497"/>
              <a:gd name="connsiteY44-17480" fmla="*/ 5077404 h 6248398"/>
              <a:gd name="connsiteX45-17481" fmla="*/ 2762249 w 15811497"/>
              <a:gd name="connsiteY45-17482" fmla="*/ 5886448 h 6248398"/>
              <a:gd name="connsiteX46-17483" fmla="*/ 0 w 15811497"/>
              <a:gd name="connsiteY46-17484" fmla="*/ 3124198 h 6248398"/>
              <a:gd name="connsiteX47-17485" fmla="*/ 2762249 w 15811497"/>
              <a:gd name="connsiteY47-17486" fmla="*/ 361949 h 6248398"/>
              <a:gd name="connsiteX48-17487" fmla="*/ 4078902 w 15811497"/>
              <a:gd name="connsiteY48-17488" fmla="*/ 695338 h 6248398"/>
              <a:gd name="connsiteX49-17489" fmla="*/ 4261443 w 15811497"/>
              <a:gd name="connsiteY49-17490" fmla="*/ 806235 h 6248398"/>
              <a:gd name="connsiteX50-17491" fmla="*/ 4409044 w 15811497"/>
              <a:gd name="connsiteY50-17492" fmla="*/ 910268 h 6248398"/>
              <a:gd name="connsiteX51-17493" fmla="*/ 4612477 w 15811497"/>
              <a:gd name="connsiteY51-17494" fmla="*/ 1077402 h 6248398"/>
              <a:gd name="connsiteX52-17495" fmla="*/ 4612478 w 15811497"/>
              <a:gd name="connsiteY52-17496" fmla="*/ 1077403 h 6248398"/>
              <a:gd name="connsiteX53-17497" fmla="*/ 4701725 w 15811497"/>
              <a:gd name="connsiteY53-17498" fmla="*/ 1120394 h 6248398"/>
              <a:gd name="connsiteX54-17499" fmla="*/ 5191122 w 15811497"/>
              <a:gd name="connsiteY54-17500" fmla="*/ 1219199 h 6248398"/>
              <a:gd name="connsiteX55-17501" fmla="*/ 6161317 w 15811497"/>
              <a:gd name="connsiteY55-17502" fmla="*/ 761659 h 6248398"/>
              <a:gd name="connsiteX56-17503" fmla="*/ 6224019 w 15811497"/>
              <a:gd name="connsiteY56-17504" fmla="*/ 677808 h 6248398"/>
              <a:gd name="connsiteX57-17505" fmla="*/ 6175489 w 15811497"/>
              <a:gd name="connsiteY57-17506" fmla="*/ 757691 h 6248398"/>
              <a:gd name="connsiteX58-17507" fmla="*/ 6175489 w 15811497"/>
              <a:gd name="connsiteY58-17508" fmla="*/ 757692 h 6248398"/>
              <a:gd name="connsiteX59-17509" fmla="*/ 6224020 w 15811497"/>
              <a:gd name="connsiteY59-17510" fmla="*/ 677809 h 6248398"/>
              <a:gd name="connsiteX60-17511" fmla="*/ 6233696 w 15811497"/>
              <a:gd name="connsiteY60-17512" fmla="*/ 664869 h 6248398"/>
              <a:gd name="connsiteX61-17513" fmla="*/ 6252611 w 15811497"/>
              <a:gd name="connsiteY61-17514" fmla="*/ 633734 h 6248398"/>
              <a:gd name="connsiteX62-17515" fmla="*/ 6252610 w 15811497"/>
              <a:gd name="connsiteY62-17516" fmla="*/ 633734 h 6248398"/>
              <a:gd name="connsiteX63-17517" fmla="*/ 6233696 w 15811497"/>
              <a:gd name="connsiteY63-17518" fmla="*/ 664868 h 6248398"/>
              <a:gd name="connsiteX64-17519" fmla="*/ 6224019 w 15811497"/>
              <a:gd name="connsiteY64-17520" fmla="*/ 677808 h 6248398"/>
              <a:gd name="connsiteX65-17521" fmla="*/ 6248008 w 15811497"/>
              <a:gd name="connsiteY65-17522" fmla="*/ 638320 h 6248398"/>
              <a:gd name="connsiteX66-17523" fmla="*/ 6251291 w 15811497"/>
              <a:gd name="connsiteY66-17524" fmla="*/ 633930 h 6248398"/>
              <a:gd name="connsiteX67-17525" fmla="*/ 6251293 w 15811497"/>
              <a:gd name="connsiteY67-17526" fmla="*/ 633929 h 6248398"/>
              <a:gd name="connsiteX68-17527" fmla="*/ 6257683 w 15811497"/>
              <a:gd name="connsiteY68-17528" fmla="*/ 625384 h 6248398"/>
              <a:gd name="connsiteX69-17529" fmla="*/ 6257686 w 15811497"/>
              <a:gd name="connsiteY69-17530" fmla="*/ 625380 h 6248398"/>
              <a:gd name="connsiteX70-17531" fmla="*/ 6331355 w 15811497"/>
              <a:gd name="connsiteY70-17532" fmla="*/ 526865 h 6248398"/>
              <a:gd name="connsiteX71-17533" fmla="*/ 7448548 w 15811497"/>
              <a:gd name="connsiteY71-17534" fmla="*/ 0 h 6248398"/>
              <a:gd name="connsiteX0-17535" fmla="*/ 7448548 w 15811497"/>
              <a:gd name="connsiteY0-17536" fmla="*/ 0 h 6248398"/>
              <a:gd name="connsiteX1-17537" fmla="*/ 8721604 w 15811497"/>
              <a:gd name="connsiteY1-17538" fmla="*/ 757692 h 6248398"/>
              <a:gd name="connsiteX2-17539" fmla="*/ 8890522 w 15811497"/>
              <a:gd name="connsiteY2-17540" fmla="*/ 1193234 h 6248398"/>
              <a:gd name="connsiteX3-17541" fmla="*/ 9958384 w 15811497"/>
              <a:gd name="connsiteY3-17542" fmla="*/ 1828798 h 6248398"/>
              <a:gd name="connsiteX4-17543" fmla="*/ 10895504 w 15811497"/>
              <a:gd name="connsiteY4-17544" fmla="*/ 1386857 h 6248398"/>
              <a:gd name="connsiteX5-17545" fmla="*/ 11096041 w 15811497"/>
              <a:gd name="connsiteY5-17546" fmla="*/ 1170993 h 6248398"/>
              <a:gd name="connsiteX6-17547" fmla="*/ 13049247 w 15811497"/>
              <a:gd name="connsiteY6-17548" fmla="*/ 361949 h 6248398"/>
              <a:gd name="connsiteX7-17549" fmla="*/ 15811497 w 15811497"/>
              <a:gd name="connsiteY7-17550" fmla="*/ 3124198 h 6248398"/>
              <a:gd name="connsiteX8-17551" fmla="*/ 13049247 w 15811497"/>
              <a:gd name="connsiteY8-17552" fmla="*/ 5886448 h 6248398"/>
              <a:gd name="connsiteX9-17553" fmla="*/ 11732594 w 15811497"/>
              <a:gd name="connsiteY9-17554" fmla="*/ 5553059 h 6248398"/>
              <a:gd name="connsiteX10-17555" fmla="*/ 11096041 w 15811497"/>
              <a:gd name="connsiteY10-17556" fmla="*/ 5077404 h 6248398"/>
              <a:gd name="connsiteX11-17557" fmla="*/ 10610846 w 15811497"/>
              <a:gd name="connsiteY11-17558" fmla="*/ 5029199 h 6248398"/>
              <a:gd name="connsiteX12-17559" fmla="*/ 9640652 w 15811497"/>
              <a:gd name="connsiteY12-17560" fmla="*/ 5486739 h 6248398"/>
              <a:gd name="connsiteX13-17561" fmla="*/ 9628722 w 15811497"/>
              <a:gd name="connsiteY13-17562" fmla="*/ 5502693 h 6248398"/>
              <a:gd name="connsiteX14-17563" fmla="*/ 9568273 w 15811497"/>
              <a:gd name="connsiteY14-17564" fmla="*/ 5583530 h 6248398"/>
              <a:gd name="connsiteX15-17565" fmla="*/ 9535504 w 15811497"/>
              <a:gd name="connsiteY15-17566" fmla="*/ 5637470 h 6248398"/>
              <a:gd name="connsiteX16-17567" fmla="*/ 9535505 w 15811497"/>
              <a:gd name="connsiteY16-17568" fmla="*/ 5637470 h 6248398"/>
              <a:gd name="connsiteX17-17569" fmla="*/ 9568273 w 15811497"/>
              <a:gd name="connsiteY17-17570" fmla="*/ 5583531 h 6248398"/>
              <a:gd name="connsiteX18-17571" fmla="*/ 9628722 w 15811497"/>
              <a:gd name="connsiteY18-17572" fmla="*/ 5502694 h 6248398"/>
              <a:gd name="connsiteX19-17573" fmla="*/ 9563485 w 15811497"/>
              <a:gd name="connsiteY19-17574" fmla="*/ 5610078 h 6248398"/>
              <a:gd name="connsiteX20-17575" fmla="*/ 9542221 w 15811497"/>
              <a:gd name="connsiteY20-17576" fmla="*/ 5638514 h 6248398"/>
              <a:gd name="connsiteX21-17577" fmla="*/ 9480140 w 15811497"/>
              <a:gd name="connsiteY21-17578" fmla="*/ 5721533 h 6248398"/>
              <a:gd name="connsiteX22-17579" fmla="*/ 8362947 w 15811497"/>
              <a:gd name="connsiteY22-17580" fmla="*/ 6248398 h 6248398"/>
              <a:gd name="connsiteX23-17581" fmla="*/ 7028922 w 15811497"/>
              <a:gd name="connsiteY23-17582" fmla="*/ 5364147 h 6248398"/>
              <a:gd name="connsiteX24-17583" fmla="*/ 6990513 w 15811497"/>
              <a:gd name="connsiteY24-17584" fmla="*/ 5259205 h 6248398"/>
              <a:gd name="connsiteX25-17585" fmla="*/ 6990512 w 15811497"/>
              <a:gd name="connsiteY25-17586" fmla="*/ 5259199 h 6248398"/>
              <a:gd name="connsiteX26-17587" fmla="*/ 6983676 w 15811497"/>
              <a:gd name="connsiteY26-17588" fmla="*/ 5240519 h 6248398"/>
              <a:gd name="connsiteX27-17589" fmla="*/ 6983673 w 15811497"/>
              <a:gd name="connsiteY27-17590" fmla="*/ 5240519 h 6248398"/>
              <a:gd name="connsiteX28-17591" fmla="*/ 6980236 w 15811497"/>
              <a:gd name="connsiteY28-17592" fmla="*/ 5231130 h 6248398"/>
              <a:gd name="connsiteX29-17593" fmla="*/ 6978859 w 15811497"/>
              <a:gd name="connsiteY29-17594" fmla="*/ 5225774 h 6248398"/>
              <a:gd name="connsiteX30-17595" fmla="*/ 6984291 w 15811497"/>
              <a:gd name="connsiteY30-17596" fmla="*/ 5240614 h 6248398"/>
              <a:gd name="connsiteX31-17597" fmla="*/ 6984292 w 15811497"/>
              <a:gd name="connsiteY31-17598" fmla="*/ 5240614 h 6248398"/>
              <a:gd name="connsiteX32-17599" fmla="*/ 6978860 w 15811497"/>
              <a:gd name="connsiteY32-17600" fmla="*/ 5225773 h 6248398"/>
              <a:gd name="connsiteX33-17601" fmla="*/ 6944562 w 15811497"/>
              <a:gd name="connsiteY33-17602" fmla="*/ 5092380 h 6248398"/>
              <a:gd name="connsiteX34-17603" fmla="*/ 6978860 w 15811497"/>
              <a:gd name="connsiteY34-17604" fmla="*/ 5225773 h 6248398"/>
              <a:gd name="connsiteX35-17605" fmla="*/ 6948299 w 15811497"/>
              <a:gd name="connsiteY35-17606" fmla="*/ 5142273 h 6248398"/>
              <a:gd name="connsiteX36-17607" fmla="*/ 5829297 w 15811497"/>
              <a:gd name="connsiteY36-17608" fmla="*/ 4400549 h 6248398"/>
              <a:gd name="connsiteX37-17609" fmla="*/ 5056802 w 15811497"/>
              <a:gd name="connsiteY37-17610" fmla="*/ 4677867 h 6248398"/>
              <a:gd name="connsiteX38-17611" fmla="*/ 5022517 w 15811497"/>
              <a:gd name="connsiteY38-17612" fmla="*/ 4709027 h 6248398"/>
              <a:gd name="connsiteX39-17613" fmla="*/ 5022515 w 15811497"/>
              <a:gd name="connsiteY39-17614" fmla="*/ 4709029 h 6248398"/>
              <a:gd name="connsiteX40-17615" fmla="*/ 4778482 w 15811497"/>
              <a:gd name="connsiteY40-17616" fmla="*/ 5008058 h 6248398"/>
              <a:gd name="connsiteX41-17617" fmla="*/ 4715455 w 15811497"/>
              <a:gd name="connsiteY41-17618" fmla="*/ 5077404 h 6248398"/>
              <a:gd name="connsiteX42-17619" fmla="*/ 2762249 w 15811497"/>
              <a:gd name="connsiteY42-17620" fmla="*/ 5886448 h 6248398"/>
              <a:gd name="connsiteX43-17621" fmla="*/ 0 w 15811497"/>
              <a:gd name="connsiteY43-17622" fmla="*/ 3124198 h 6248398"/>
              <a:gd name="connsiteX44-17623" fmla="*/ 2762249 w 15811497"/>
              <a:gd name="connsiteY44-17624" fmla="*/ 361949 h 6248398"/>
              <a:gd name="connsiteX45-17625" fmla="*/ 4078902 w 15811497"/>
              <a:gd name="connsiteY45-17626" fmla="*/ 695338 h 6248398"/>
              <a:gd name="connsiteX46-17627" fmla="*/ 4261443 w 15811497"/>
              <a:gd name="connsiteY46-17628" fmla="*/ 806235 h 6248398"/>
              <a:gd name="connsiteX47-17629" fmla="*/ 4409044 w 15811497"/>
              <a:gd name="connsiteY47-17630" fmla="*/ 910268 h 6248398"/>
              <a:gd name="connsiteX48-17631" fmla="*/ 4612477 w 15811497"/>
              <a:gd name="connsiteY48-17632" fmla="*/ 1077402 h 6248398"/>
              <a:gd name="connsiteX49-17633" fmla="*/ 4612478 w 15811497"/>
              <a:gd name="connsiteY49-17634" fmla="*/ 1077403 h 6248398"/>
              <a:gd name="connsiteX50-17635" fmla="*/ 4701725 w 15811497"/>
              <a:gd name="connsiteY50-17636" fmla="*/ 1120394 h 6248398"/>
              <a:gd name="connsiteX51-17637" fmla="*/ 5191122 w 15811497"/>
              <a:gd name="connsiteY51-17638" fmla="*/ 1219199 h 6248398"/>
              <a:gd name="connsiteX52-17639" fmla="*/ 6161317 w 15811497"/>
              <a:gd name="connsiteY52-17640" fmla="*/ 761659 h 6248398"/>
              <a:gd name="connsiteX53-17641" fmla="*/ 6224019 w 15811497"/>
              <a:gd name="connsiteY53-17642" fmla="*/ 677808 h 6248398"/>
              <a:gd name="connsiteX54-17643" fmla="*/ 6175489 w 15811497"/>
              <a:gd name="connsiteY54-17644" fmla="*/ 757691 h 6248398"/>
              <a:gd name="connsiteX55-17645" fmla="*/ 6175489 w 15811497"/>
              <a:gd name="connsiteY55-17646" fmla="*/ 757692 h 6248398"/>
              <a:gd name="connsiteX56-17647" fmla="*/ 6224020 w 15811497"/>
              <a:gd name="connsiteY56-17648" fmla="*/ 677809 h 6248398"/>
              <a:gd name="connsiteX57-17649" fmla="*/ 6233696 w 15811497"/>
              <a:gd name="connsiteY57-17650" fmla="*/ 664869 h 6248398"/>
              <a:gd name="connsiteX58-17651" fmla="*/ 6252611 w 15811497"/>
              <a:gd name="connsiteY58-17652" fmla="*/ 633734 h 6248398"/>
              <a:gd name="connsiteX59-17653" fmla="*/ 6252610 w 15811497"/>
              <a:gd name="connsiteY59-17654" fmla="*/ 633734 h 6248398"/>
              <a:gd name="connsiteX60-17655" fmla="*/ 6233696 w 15811497"/>
              <a:gd name="connsiteY60-17656" fmla="*/ 664868 h 6248398"/>
              <a:gd name="connsiteX61-17657" fmla="*/ 6224019 w 15811497"/>
              <a:gd name="connsiteY61-17658" fmla="*/ 677808 h 6248398"/>
              <a:gd name="connsiteX62-17659" fmla="*/ 6248008 w 15811497"/>
              <a:gd name="connsiteY62-17660" fmla="*/ 638320 h 6248398"/>
              <a:gd name="connsiteX63-17661" fmla="*/ 6251291 w 15811497"/>
              <a:gd name="connsiteY63-17662" fmla="*/ 633930 h 6248398"/>
              <a:gd name="connsiteX64-17663" fmla="*/ 6251293 w 15811497"/>
              <a:gd name="connsiteY64-17664" fmla="*/ 633929 h 6248398"/>
              <a:gd name="connsiteX65-17665" fmla="*/ 6257683 w 15811497"/>
              <a:gd name="connsiteY65-17666" fmla="*/ 625384 h 6248398"/>
              <a:gd name="connsiteX66-17667" fmla="*/ 6257686 w 15811497"/>
              <a:gd name="connsiteY66-17668" fmla="*/ 625380 h 6248398"/>
              <a:gd name="connsiteX67-17669" fmla="*/ 6331355 w 15811497"/>
              <a:gd name="connsiteY67-17670" fmla="*/ 526865 h 6248398"/>
              <a:gd name="connsiteX68-17671" fmla="*/ 7448548 w 15811497"/>
              <a:gd name="connsiteY68-17672" fmla="*/ 0 h 6248398"/>
              <a:gd name="connsiteX0-17673" fmla="*/ 7448548 w 15811497"/>
              <a:gd name="connsiteY0-17674" fmla="*/ 0 h 6248398"/>
              <a:gd name="connsiteX1-17675" fmla="*/ 8721604 w 15811497"/>
              <a:gd name="connsiteY1-17676" fmla="*/ 757692 h 6248398"/>
              <a:gd name="connsiteX2-17677" fmla="*/ 8890522 w 15811497"/>
              <a:gd name="connsiteY2-17678" fmla="*/ 1193234 h 6248398"/>
              <a:gd name="connsiteX3-17679" fmla="*/ 9958384 w 15811497"/>
              <a:gd name="connsiteY3-17680" fmla="*/ 1828798 h 6248398"/>
              <a:gd name="connsiteX4-17681" fmla="*/ 10895504 w 15811497"/>
              <a:gd name="connsiteY4-17682" fmla="*/ 1386857 h 6248398"/>
              <a:gd name="connsiteX5-17683" fmla="*/ 11096041 w 15811497"/>
              <a:gd name="connsiteY5-17684" fmla="*/ 1170993 h 6248398"/>
              <a:gd name="connsiteX6-17685" fmla="*/ 13049247 w 15811497"/>
              <a:gd name="connsiteY6-17686" fmla="*/ 361949 h 6248398"/>
              <a:gd name="connsiteX7-17687" fmla="*/ 15811497 w 15811497"/>
              <a:gd name="connsiteY7-17688" fmla="*/ 3124198 h 6248398"/>
              <a:gd name="connsiteX8-17689" fmla="*/ 13049247 w 15811497"/>
              <a:gd name="connsiteY8-17690" fmla="*/ 5886448 h 6248398"/>
              <a:gd name="connsiteX9-17691" fmla="*/ 11732594 w 15811497"/>
              <a:gd name="connsiteY9-17692" fmla="*/ 5553059 h 6248398"/>
              <a:gd name="connsiteX10-17693" fmla="*/ 11096041 w 15811497"/>
              <a:gd name="connsiteY10-17694" fmla="*/ 5077404 h 6248398"/>
              <a:gd name="connsiteX11-17695" fmla="*/ 10610846 w 15811497"/>
              <a:gd name="connsiteY11-17696" fmla="*/ 5029199 h 6248398"/>
              <a:gd name="connsiteX12-17697" fmla="*/ 9640652 w 15811497"/>
              <a:gd name="connsiteY12-17698" fmla="*/ 5486739 h 6248398"/>
              <a:gd name="connsiteX13-17699" fmla="*/ 9628722 w 15811497"/>
              <a:gd name="connsiteY13-17700" fmla="*/ 5502693 h 6248398"/>
              <a:gd name="connsiteX14-17701" fmla="*/ 9568273 w 15811497"/>
              <a:gd name="connsiteY14-17702" fmla="*/ 5583530 h 6248398"/>
              <a:gd name="connsiteX15-17703" fmla="*/ 9535504 w 15811497"/>
              <a:gd name="connsiteY15-17704" fmla="*/ 5637470 h 6248398"/>
              <a:gd name="connsiteX16-17705" fmla="*/ 9535505 w 15811497"/>
              <a:gd name="connsiteY16-17706" fmla="*/ 5637470 h 6248398"/>
              <a:gd name="connsiteX17-17707" fmla="*/ 9568273 w 15811497"/>
              <a:gd name="connsiteY17-17708" fmla="*/ 5583531 h 6248398"/>
              <a:gd name="connsiteX18-17709" fmla="*/ 9628722 w 15811497"/>
              <a:gd name="connsiteY18-17710" fmla="*/ 5502694 h 6248398"/>
              <a:gd name="connsiteX19-17711" fmla="*/ 9563485 w 15811497"/>
              <a:gd name="connsiteY19-17712" fmla="*/ 5610078 h 6248398"/>
              <a:gd name="connsiteX20-17713" fmla="*/ 9480140 w 15811497"/>
              <a:gd name="connsiteY20-17714" fmla="*/ 5721533 h 6248398"/>
              <a:gd name="connsiteX21-17715" fmla="*/ 8362947 w 15811497"/>
              <a:gd name="connsiteY21-17716" fmla="*/ 6248398 h 6248398"/>
              <a:gd name="connsiteX22-17717" fmla="*/ 7028922 w 15811497"/>
              <a:gd name="connsiteY22-17718" fmla="*/ 5364147 h 6248398"/>
              <a:gd name="connsiteX23-17719" fmla="*/ 6990513 w 15811497"/>
              <a:gd name="connsiteY23-17720" fmla="*/ 5259205 h 6248398"/>
              <a:gd name="connsiteX24-17721" fmla="*/ 6990512 w 15811497"/>
              <a:gd name="connsiteY24-17722" fmla="*/ 5259199 h 6248398"/>
              <a:gd name="connsiteX25-17723" fmla="*/ 6983676 w 15811497"/>
              <a:gd name="connsiteY25-17724" fmla="*/ 5240519 h 6248398"/>
              <a:gd name="connsiteX26-17725" fmla="*/ 6983673 w 15811497"/>
              <a:gd name="connsiteY26-17726" fmla="*/ 5240519 h 6248398"/>
              <a:gd name="connsiteX27-17727" fmla="*/ 6980236 w 15811497"/>
              <a:gd name="connsiteY27-17728" fmla="*/ 5231130 h 6248398"/>
              <a:gd name="connsiteX28-17729" fmla="*/ 6978859 w 15811497"/>
              <a:gd name="connsiteY28-17730" fmla="*/ 5225774 h 6248398"/>
              <a:gd name="connsiteX29-17731" fmla="*/ 6984291 w 15811497"/>
              <a:gd name="connsiteY29-17732" fmla="*/ 5240614 h 6248398"/>
              <a:gd name="connsiteX30-17733" fmla="*/ 6984292 w 15811497"/>
              <a:gd name="connsiteY30-17734" fmla="*/ 5240614 h 6248398"/>
              <a:gd name="connsiteX31-17735" fmla="*/ 6978860 w 15811497"/>
              <a:gd name="connsiteY31-17736" fmla="*/ 5225773 h 6248398"/>
              <a:gd name="connsiteX32-17737" fmla="*/ 6944562 w 15811497"/>
              <a:gd name="connsiteY32-17738" fmla="*/ 5092380 h 6248398"/>
              <a:gd name="connsiteX33-17739" fmla="*/ 6978860 w 15811497"/>
              <a:gd name="connsiteY33-17740" fmla="*/ 5225773 h 6248398"/>
              <a:gd name="connsiteX34-17741" fmla="*/ 6948299 w 15811497"/>
              <a:gd name="connsiteY34-17742" fmla="*/ 5142273 h 6248398"/>
              <a:gd name="connsiteX35-17743" fmla="*/ 5829297 w 15811497"/>
              <a:gd name="connsiteY35-17744" fmla="*/ 4400549 h 6248398"/>
              <a:gd name="connsiteX36-17745" fmla="*/ 5056802 w 15811497"/>
              <a:gd name="connsiteY36-17746" fmla="*/ 4677867 h 6248398"/>
              <a:gd name="connsiteX37-17747" fmla="*/ 5022517 w 15811497"/>
              <a:gd name="connsiteY37-17748" fmla="*/ 4709027 h 6248398"/>
              <a:gd name="connsiteX38-17749" fmla="*/ 5022515 w 15811497"/>
              <a:gd name="connsiteY38-17750" fmla="*/ 4709029 h 6248398"/>
              <a:gd name="connsiteX39-17751" fmla="*/ 4778482 w 15811497"/>
              <a:gd name="connsiteY39-17752" fmla="*/ 5008058 h 6248398"/>
              <a:gd name="connsiteX40-17753" fmla="*/ 4715455 w 15811497"/>
              <a:gd name="connsiteY40-17754" fmla="*/ 5077404 h 6248398"/>
              <a:gd name="connsiteX41-17755" fmla="*/ 2762249 w 15811497"/>
              <a:gd name="connsiteY41-17756" fmla="*/ 5886448 h 6248398"/>
              <a:gd name="connsiteX42-17757" fmla="*/ 0 w 15811497"/>
              <a:gd name="connsiteY42-17758" fmla="*/ 3124198 h 6248398"/>
              <a:gd name="connsiteX43-17759" fmla="*/ 2762249 w 15811497"/>
              <a:gd name="connsiteY43-17760" fmla="*/ 361949 h 6248398"/>
              <a:gd name="connsiteX44-17761" fmla="*/ 4078902 w 15811497"/>
              <a:gd name="connsiteY44-17762" fmla="*/ 695338 h 6248398"/>
              <a:gd name="connsiteX45-17763" fmla="*/ 4261443 w 15811497"/>
              <a:gd name="connsiteY45-17764" fmla="*/ 806235 h 6248398"/>
              <a:gd name="connsiteX46-17765" fmla="*/ 4409044 w 15811497"/>
              <a:gd name="connsiteY46-17766" fmla="*/ 910268 h 6248398"/>
              <a:gd name="connsiteX47-17767" fmla="*/ 4612477 w 15811497"/>
              <a:gd name="connsiteY47-17768" fmla="*/ 1077402 h 6248398"/>
              <a:gd name="connsiteX48-17769" fmla="*/ 4612478 w 15811497"/>
              <a:gd name="connsiteY48-17770" fmla="*/ 1077403 h 6248398"/>
              <a:gd name="connsiteX49-17771" fmla="*/ 4701725 w 15811497"/>
              <a:gd name="connsiteY49-17772" fmla="*/ 1120394 h 6248398"/>
              <a:gd name="connsiteX50-17773" fmla="*/ 5191122 w 15811497"/>
              <a:gd name="connsiteY50-17774" fmla="*/ 1219199 h 6248398"/>
              <a:gd name="connsiteX51-17775" fmla="*/ 6161317 w 15811497"/>
              <a:gd name="connsiteY51-17776" fmla="*/ 761659 h 6248398"/>
              <a:gd name="connsiteX52-17777" fmla="*/ 6224019 w 15811497"/>
              <a:gd name="connsiteY52-17778" fmla="*/ 677808 h 6248398"/>
              <a:gd name="connsiteX53-17779" fmla="*/ 6175489 w 15811497"/>
              <a:gd name="connsiteY53-17780" fmla="*/ 757691 h 6248398"/>
              <a:gd name="connsiteX54-17781" fmla="*/ 6175489 w 15811497"/>
              <a:gd name="connsiteY54-17782" fmla="*/ 757692 h 6248398"/>
              <a:gd name="connsiteX55-17783" fmla="*/ 6224020 w 15811497"/>
              <a:gd name="connsiteY55-17784" fmla="*/ 677809 h 6248398"/>
              <a:gd name="connsiteX56-17785" fmla="*/ 6233696 w 15811497"/>
              <a:gd name="connsiteY56-17786" fmla="*/ 664869 h 6248398"/>
              <a:gd name="connsiteX57-17787" fmla="*/ 6252611 w 15811497"/>
              <a:gd name="connsiteY57-17788" fmla="*/ 633734 h 6248398"/>
              <a:gd name="connsiteX58-17789" fmla="*/ 6252610 w 15811497"/>
              <a:gd name="connsiteY58-17790" fmla="*/ 633734 h 6248398"/>
              <a:gd name="connsiteX59-17791" fmla="*/ 6233696 w 15811497"/>
              <a:gd name="connsiteY59-17792" fmla="*/ 664868 h 6248398"/>
              <a:gd name="connsiteX60-17793" fmla="*/ 6224019 w 15811497"/>
              <a:gd name="connsiteY60-17794" fmla="*/ 677808 h 6248398"/>
              <a:gd name="connsiteX61-17795" fmla="*/ 6248008 w 15811497"/>
              <a:gd name="connsiteY61-17796" fmla="*/ 638320 h 6248398"/>
              <a:gd name="connsiteX62-17797" fmla="*/ 6251291 w 15811497"/>
              <a:gd name="connsiteY62-17798" fmla="*/ 633930 h 6248398"/>
              <a:gd name="connsiteX63-17799" fmla="*/ 6251293 w 15811497"/>
              <a:gd name="connsiteY63-17800" fmla="*/ 633929 h 6248398"/>
              <a:gd name="connsiteX64-17801" fmla="*/ 6257683 w 15811497"/>
              <a:gd name="connsiteY64-17802" fmla="*/ 625384 h 6248398"/>
              <a:gd name="connsiteX65-17803" fmla="*/ 6257686 w 15811497"/>
              <a:gd name="connsiteY65-17804" fmla="*/ 625380 h 6248398"/>
              <a:gd name="connsiteX66-17805" fmla="*/ 6331355 w 15811497"/>
              <a:gd name="connsiteY66-17806" fmla="*/ 526865 h 6248398"/>
              <a:gd name="connsiteX67-17807" fmla="*/ 7448548 w 15811497"/>
              <a:gd name="connsiteY67-17808" fmla="*/ 0 h 6248398"/>
              <a:gd name="connsiteX0-17809" fmla="*/ 7448548 w 15811497"/>
              <a:gd name="connsiteY0-17810" fmla="*/ 0 h 6248398"/>
              <a:gd name="connsiteX1-17811" fmla="*/ 8721604 w 15811497"/>
              <a:gd name="connsiteY1-17812" fmla="*/ 757692 h 6248398"/>
              <a:gd name="connsiteX2-17813" fmla="*/ 8890522 w 15811497"/>
              <a:gd name="connsiteY2-17814" fmla="*/ 1193234 h 6248398"/>
              <a:gd name="connsiteX3-17815" fmla="*/ 9958384 w 15811497"/>
              <a:gd name="connsiteY3-17816" fmla="*/ 1828798 h 6248398"/>
              <a:gd name="connsiteX4-17817" fmla="*/ 10895504 w 15811497"/>
              <a:gd name="connsiteY4-17818" fmla="*/ 1386857 h 6248398"/>
              <a:gd name="connsiteX5-17819" fmla="*/ 11096041 w 15811497"/>
              <a:gd name="connsiteY5-17820" fmla="*/ 1170993 h 6248398"/>
              <a:gd name="connsiteX6-17821" fmla="*/ 13049247 w 15811497"/>
              <a:gd name="connsiteY6-17822" fmla="*/ 361949 h 6248398"/>
              <a:gd name="connsiteX7-17823" fmla="*/ 15811497 w 15811497"/>
              <a:gd name="connsiteY7-17824" fmla="*/ 3124198 h 6248398"/>
              <a:gd name="connsiteX8-17825" fmla="*/ 13049247 w 15811497"/>
              <a:gd name="connsiteY8-17826" fmla="*/ 5886448 h 6248398"/>
              <a:gd name="connsiteX9-17827" fmla="*/ 11732594 w 15811497"/>
              <a:gd name="connsiteY9-17828" fmla="*/ 5553059 h 6248398"/>
              <a:gd name="connsiteX10-17829" fmla="*/ 11096041 w 15811497"/>
              <a:gd name="connsiteY10-17830" fmla="*/ 5077404 h 6248398"/>
              <a:gd name="connsiteX11-17831" fmla="*/ 10610846 w 15811497"/>
              <a:gd name="connsiteY11-17832" fmla="*/ 5029199 h 6248398"/>
              <a:gd name="connsiteX12-17833" fmla="*/ 9640652 w 15811497"/>
              <a:gd name="connsiteY12-17834" fmla="*/ 5486739 h 6248398"/>
              <a:gd name="connsiteX13-17835" fmla="*/ 9628722 w 15811497"/>
              <a:gd name="connsiteY13-17836" fmla="*/ 5502693 h 6248398"/>
              <a:gd name="connsiteX14-17837" fmla="*/ 9568273 w 15811497"/>
              <a:gd name="connsiteY14-17838" fmla="*/ 5583530 h 6248398"/>
              <a:gd name="connsiteX15-17839" fmla="*/ 9535504 w 15811497"/>
              <a:gd name="connsiteY15-17840" fmla="*/ 5637470 h 6248398"/>
              <a:gd name="connsiteX16-17841" fmla="*/ 9535505 w 15811497"/>
              <a:gd name="connsiteY16-17842" fmla="*/ 5637470 h 6248398"/>
              <a:gd name="connsiteX17-17843" fmla="*/ 9568273 w 15811497"/>
              <a:gd name="connsiteY17-17844" fmla="*/ 5583531 h 6248398"/>
              <a:gd name="connsiteX18-17845" fmla="*/ 9628722 w 15811497"/>
              <a:gd name="connsiteY18-17846" fmla="*/ 5502694 h 6248398"/>
              <a:gd name="connsiteX19-17847" fmla="*/ 9480140 w 15811497"/>
              <a:gd name="connsiteY19-17848" fmla="*/ 5721533 h 6248398"/>
              <a:gd name="connsiteX20-17849" fmla="*/ 8362947 w 15811497"/>
              <a:gd name="connsiteY20-17850" fmla="*/ 6248398 h 6248398"/>
              <a:gd name="connsiteX21-17851" fmla="*/ 7028922 w 15811497"/>
              <a:gd name="connsiteY21-17852" fmla="*/ 5364147 h 6248398"/>
              <a:gd name="connsiteX22-17853" fmla="*/ 6990513 w 15811497"/>
              <a:gd name="connsiteY22-17854" fmla="*/ 5259205 h 6248398"/>
              <a:gd name="connsiteX23-17855" fmla="*/ 6990512 w 15811497"/>
              <a:gd name="connsiteY23-17856" fmla="*/ 5259199 h 6248398"/>
              <a:gd name="connsiteX24-17857" fmla="*/ 6983676 w 15811497"/>
              <a:gd name="connsiteY24-17858" fmla="*/ 5240519 h 6248398"/>
              <a:gd name="connsiteX25-17859" fmla="*/ 6983673 w 15811497"/>
              <a:gd name="connsiteY25-17860" fmla="*/ 5240519 h 6248398"/>
              <a:gd name="connsiteX26-17861" fmla="*/ 6980236 w 15811497"/>
              <a:gd name="connsiteY26-17862" fmla="*/ 5231130 h 6248398"/>
              <a:gd name="connsiteX27-17863" fmla="*/ 6978859 w 15811497"/>
              <a:gd name="connsiteY27-17864" fmla="*/ 5225774 h 6248398"/>
              <a:gd name="connsiteX28-17865" fmla="*/ 6984291 w 15811497"/>
              <a:gd name="connsiteY28-17866" fmla="*/ 5240614 h 6248398"/>
              <a:gd name="connsiteX29-17867" fmla="*/ 6984292 w 15811497"/>
              <a:gd name="connsiteY29-17868" fmla="*/ 5240614 h 6248398"/>
              <a:gd name="connsiteX30-17869" fmla="*/ 6978860 w 15811497"/>
              <a:gd name="connsiteY30-17870" fmla="*/ 5225773 h 6248398"/>
              <a:gd name="connsiteX31-17871" fmla="*/ 6944562 w 15811497"/>
              <a:gd name="connsiteY31-17872" fmla="*/ 5092380 h 6248398"/>
              <a:gd name="connsiteX32-17873" fmla="*/ 6978860 w 15811497"/>
              <a:gd name="connsiteY32-17874" fmla="*/ 5225773 h 6248398"/>
              <a:gd name="connsiteX33-17875" fmla="*/ 6948299 w 15811497"/>
              <a:gd name="connsiteY33-17876" fmla="*/ 5142273 h 6248398"/>
              <a:gd name="connsiteX34-17877" fmla="*/ 5829297 w 15811497"/>
              <a:gd name="connsiteY34-17878" fmla="*/ 4400549 h 6248398"/>
              <a:gd name="connsiteX35-17879" fmla="*/ 5056802 w 15811497"/>
              <a:gd name="connsiteY35-17880" fmla="*/ 4677867 h 6248398"/>
              <a:gd name="connsiteX36-17881" fmla="*/ 5022517 w 15811497"/>
              <a:gd name="connsiteY36-17882" fmla="*/ 4709027 h 6248398"/>
              <a:gd name="connsiteX37-17883" fmla="*/ 5022515 w 15811497"/>
              <a:gd name="connsiteY37-17884" fmla="*/ 4709029 h 6248398"/>
              <a:gd name="connsiteX38-17885" fmla="*/ 4778482 w 15811497"/>
              <a:gd name="connsiteY38-17886" fmla="*/ 5008058 h 6248398"/>
              <a:gd name="connsiteX39-17887" fmla="*/ 4715455 w 15811497"/>
              <a:gd name="connsiteY39-17888" fmla="*/ 5077404 h 6248398"/>
              <a:gd name="connsiteX40-17889" fmla="*/ 2762249 w 15811497"/>
              <a:gd name="connsiteY40-17890" fmla="*/ 5886448 h 6248398"/>
              <a:gd name="connsiteX41-17891" fmla="*/ 0 w 15811497"/>
              <a:gd name="connsiteY41-17892" fmla="*/ 3124198 h 6248398"/>
              <a:gd name="connsiteX42-17893" fmla="*/ 2762249 w 15811497"/>
              <a:gd name="connsiteY42-17894" fmla="*/ 361949 h 6248398"/>
              <a:gd name="connsiteX43-17895" fmla="*/ 4078902 w 15811497"/>
              <a:gd name="connsiteY43-17896" fmla="*/ 695338 h 6248398"/>
              <a:gd name="connsiteX44-17897" fmla="*/ 4261443 w 15811497"/>
              <a:gd name="connsiteY44-17898" fmla="*/ 806235 h 6248398"/>
              <a:gd name="connsiteX45-17899" fmla="*/ 4409044 w 15811497"/>
              <a:gd name="connsiteY45-17900" fmla="*/ 910268 h 6248398"/>
              <a:gd name="connsiteX46-17901" fmla="*/ 4612477 w 15811497"/>
              <a:gd name="connsiteY46-17902" fmla="*/ 1077402 h 6248398"/>
              <a:gd name="connsiteX47-17903" fmla="*/ 4612478 w 15811497"/>
              <a:gd name="connsiteY47-17904" fmla="*/ 1077403 h 6248398"/>
              <a:gd name="connsiteX48-17905" fmla="*/ 4701725 w 15811497"/>
              <a:gd name="connsiteY48-17906" fmla="*/ 1120394 h 6248398"/>
              <a:gd name="connsiteX49-17907" fmla="*/ 5191122 w 15811497"/>
              <a:gd name="connsiteY49-17908" fmla="*/ 1219199 h 6248398"/>
              <a:gd name="connsiteX50-17909" fmla="*/ 6161317 w 15811497"/>
              <a:gd name="connsiteY50-17910" fmla="*/ 761659 h 6248398"/>
              <a:gd name="connsiteX51-17911" fmla="*/ 6224019 w 15811497"/>
              <a:gd name="connsiteY51-17912" fmla="*/ 677808 h 6248398"/>
              <a:gd name="connsiteX52-17913" fmla="*/ 6175489 w 15811497"/>
              <a:gd name="connsiteY52-17914" fmla="*/ 757691 h 6248398"/>
              <a:gd name="connsiteX53-17915" fmla="*/ 6175489 w 15811497"/>
              <a:gd name="connsiteY53-17916" fmla="*/ 757692 h 6248398"/>
              <a:gd name="connsiteX54-17917" fmla="*/ 6224020 w 15811497"/>
              <a:gd name="connsiteY54-17918" fmla="*/ 677809 h 6248398"/>
              <a:gd name="connsiteX55-17919" fmla="*/ 6233696 w 15811497"/>
              <a:gd name="connsiteY55-17920" fmla="*/ 664869 h 6248398"/>
              <a:gd name="connsiteX56-17921" fmla="*/ 6252611 w 15811497"/>
              <a:gd name="connsiteY56-17922" fmla="*/ 633734 h 6248398"/>
              <a:gd name="connsiteX57-17923" fmla="*/ 6252610 w 15811497"/>
              <a:gd name="connsiteY57-17924" fmla="*/ 633734 h 6248398"/>
              <a:gd name="connsiteX58-17925" fmla="*/ 6233696 w 15811497"/>
              <a:gd name="connsiteY58-17926" fmla="*/ 664868 h 6248398"/>
              <a:gd name="connsiteX59-17927" fmla="*/ 6224019 w 15811497"/>
              <a:gd name="connsiteY59-17928" fmla="*/ 677808 h 6248398"/>
              <a:gd name="connsiteX60-17929" fmla="*/ 6248008 w 15811497"/>
              <a:gd name="connsiteY60-17930" fmla="*/ 638320 h 6248398"/>
              <a:gd name="connsiteX61-17931" fmla="*/ 6251291 w 15811497"/>
              <a:gd name="connsiteY61-17932" fmla="*/ 633930 h 6248398"/>
              <a:gd name="connsiteX62-17933" fmla="*/ 6251293 w 15811497"/>
              <a:gd name="connsiteY62-17934" fmla="*/ 633929 h 6248398"/>
              <a:gd name="connsiteX63-17935" fmla="*/ 6257683 w 15811497"/>
              <a:gd name="connsiteY63-17936" fmla="*/ 625384 h 6248398"/>
              <a:gd name="connsiteX64-17937" fmla="*/ 6257686 w 15811497"/>
              <a:gd name="connsiteY64-17938" fmla="*/ 625380 h 6248398"/>
              <a:gd name="connsiteX65-17939" fmla="*/ 6331355 w 15811497"/>
              <a:gd name="connsiteY65-17940" fmla="*/ 526865 h 6248398"/>
              <a:gd name="connsiteX66-17941" fmla="*/ 7448548 w 15811497"/>
              <a:gd name="connsiteY66-17942" fmla="*/ 0 h 6248398"/>
              <a:gd name="connsiteX0-17943" fmla="*/ 7448548 w 15811497"/>
              <a:gd name="connsiteY0-17944" fmla="*/ 0 h 6248398"/>
              <a:gd name="connsiteX1-17945" fmla="*/ 8721604 w 15811497"/>
              <a:gd name="connsiteY1-17946" fmla="*/ 757692 h 6248398"/>
              <a:gd name="connsiteX2-17947" fmla="*/ 8890522 w 15811497"/>
              <a:gd name="connsiteY2-17948" fmla="*/ 1193234 h 6248398"/>
              <a:gd name="connsiteX3-17949" fmla="*/ 9958384 w 15811497"/>
              <a:gd name="connsiteY3-17950" fmla="*/ 1828798 h 6248398"/>
              <a:gd name="connsiteX4-17951" fmla="*/ 10895504 w 15811497"/>
              <a:gd name="connsiteY4-17952" fmla="*/ 1386857 h 6248398"/>
              <a:gd name="connsiteX5-17953" fmla="*/ 11096041 w 15811497"/>
              <a:gd name="connsiteY5-17954" fmla="*/ 1170993 h 6248398"/>
              <a:gd name="connsiteX6-17955" fmla="*/ 13049247 w 15811497"/>
              <a:gd name="connsiteY6-17956" fmla="*/ 361949 h 6248398"/>
              <a:gd name="connsiteX7-17957" fmla="*/ 15811497 w 15811497"/>
              <a:gd name="connsiteY7-17958" fmla="*/ 3124198 h 6248398"/>
              <a:gd name="connsiteX8-17959" fmla="*/ 13049247 w 15811497"/>
              <a:gd name="connsiteY8-17960" fmla="*/ 5886448 h 6248398"/>
              <a:gd name="connsiteX9-17961" fmla="*/ 11732594 w 15811497"/>
              <a:gd name="connsiteY9-17962" fmla="*/ 5553059 h 6248398"/>
              <a:gd name="connsiteX10-17963" fmla="*/ 11096041 w 15811497"/>
              <a:gd name="connsiteY10-17964" fmla="*/ 5077404 h 6248398"/>
              <a:gd name="connsiteX11-17965" fmla="*/ 10610846 w 15811497"/>
              <a:gd name="connsiteY11-17966" fmla="*/ 5029199 h 6248398"/>
              <a:gd name="connsiteX12-17967" fmla="*/ 9640652 w 15811497"/>
              <a:gd name="connsiteY12-17968" fmla="*/ 5486739 h 6248398"/>
              <a:gd name="connsiteX13-17969" fmla="*/ 9628722 w 15811497"/>
              <a:gd name="connsiteY13-17970" fmla="*/ 5502693 h 6248398"/>
              <a:gd name="connsiteX14-17971" fmla="*/ 9568273 w 15811497"/>
              <a:gd name="connsiteY14-17972" fmla="*/ 5583530 h 6248398"/>
              <a:gd name="connsiteX15-17973" fmla="*/ 9535504 w 15811497"/>
              <a:gd name="connsiteY15-17974" fmla="*/ 5637470 h 6248398"/>
              <a:gd name="connsiteX16-17975" fmla="*/ 9535505 w 15811497"/>
              <a:gd name="connsiteY16-17976" fmla="*/ 5637470 h 6248398"/>
              <a:gd name="connsiteX17-17977" fmla="*/ 9628722 w 15811497"/>
              <a:gd name="connsiteY17-17978" fmla="*/ 5502694 h 6248398"/>
              <a:gd name="connsiteX18-17979" fmla="*/ 9480140 w 15811497"/>
              <a:gd name="connsiteY18-17980" fmla="*/ 5721533 h 6248398"/>
              <a:gd name="connsiteX19-17981" fmla="*/ 8362947 w 15811497"/>
              <a:gd name="connsiteY19-17982" fmla="*/ 6248398 h 6248398"/>
              <a:gd name="connsiteX20-17983" fmla="*/ 7028922 w 15811497"/>
              <a:gd name="connsiteY20-17984" fmla="*/ 5364147 h 6248398"/>
              <a:gd name="connsiteX21-17985" fmla="*/ 6990513 w 15811497"/>
              <a:gd name="connsiteY21-17986" fmla="*/ 5259205 h 6248398"/>
              <a:gd name="connsiteX22-17987" fmla="*/ 6990512 w 15811497"/>
              <a:gd name="connsiteY22-17988" fmla="*/ 5259199 h 6248398"/>
              <a:gd name="connsiteX23-17989" fmla="*/ 6983676 w 15811497"/>
              <a:gd name="connsiteY23-17990" fmla="*/ 5240519 h 6248398"/>
              <a:gd name="connsiteX24-17991" fmla="*/ 6983673 w 15811497"/>
              <a:gd name="connsiteY24-17992" fmla="*/ 5240519 h 6248398"/>
              <a:gd name="connsiteX25-17993" fmla="*/ 6980236 w 15811497"/>
              <a:gd name="connsiteY25-17994" fmla="*/ 5231130 h 6248398"/>
              <a:gd name="connsiteX26-17995" fmla="*/ 6978859 w 15811497"/>
              <a:gd name="connsiteY26-17996" fmla="*/ 5225774 h 6248398"/>
              <a:gd name="connsiteX27-17997" fmla="*/ 6984291 w 15811497"/>
              <a:gd name="connsiteY27-17998" fmla="*/ 5240614 h 6248398"/>
              <a:gd name="connsiteX28-17999" fmla="*/ 6984292 w 15811497"/>
              <a:gd name="connsiteY28-18000" fmla="*/ 5240614 h 6248398"/>
              <a:gd name="connsiteX29-18001" fmla="*/ 6978860 w 15811497"/>
              <a:gd name="connsiteY29-18002" fmla="*/ 5225773 h 6248398"/>
              <a:gd name="connsiteX30-18003" fmla="*/ 6944562 w 15811497"/>
              <a:gd name="connsiteY30-18004" fmla="*/ 5092380 h 6248398"/>
              <a:gd name="connsiteX31-18005" fmla="*/ 6978860 w 15811497"/>
              <a:gd name="connsiteY31-18006" fmla="*/ 5225773 h 6248398"/>
              <a:gd name="connsiteX32-18007" fmla="*/ 6948299 w 15811497"/>
              <a:gd name="connsiteY32-18008" fmla="*/ 5142273 h 6248398"/>
              <a:gd name="connsiteX33-18009" fmla="*/ 5829297 w 15811497"/>
              <a:gd name="connsiteY33-18010" fmla="*/ 4400549 h 6248398"/>
              <a:gd name="connsiteX34-18011" fmla="*/ 5056802 w 15811497"/>
              <a:gd name="connsiteY34-18012" fmla="*/ 4677867 h 6248398"/>
              <a:gd name="connsiteX35-18013" fmla="*/ 5022517 w 15811497"/>
              <a:gd name="connsiteY35-18014" fmla="*/ 4709027 h 6248398"/>
              <a:gd name="connsiteX36-18015" fmla="*/ 5022515 w 15811497"/>
              <a:gd name="connsiteY36-18016" fmla="*/ 4709029 h 6248398"/>
              <a:gd name="connsiteX37-18017" fmla="*/ 4778482 w 15811497"/>
              <a:gd name="connsiteY37-18018" fmla="*/ 5008058 h 6248398"/>
              <a:gd name="connsiteX38-18019" fmla="*/ 4715455 w 15811497"/>
              <a:gd name="connsiteY38-18020" fmla="*/ 5077404 h 6248398"/>
              <a:gd name="connsiteX39-18021" fmla="*/ 2762249 w 15811497"/>
              <a:gd name="connsiteY39-18022" fmla="*/ 5886448 h 6248398"/>
              <a:gd name="connsiteX40-18023" fmla="*/ 0 w 15811497"/>
              <a:gd name="connsiteY40-18024" fmla="*/ 3124198 h 6248398"/>
              <a:gd name="connsiteX41-18025" fmla="*/ 2762249 w 15811497"/>
              <a:gd name="connsiteY41-18026" fmla="*/ 361949 h 6248398"/>
              <a:gd name="connsiteX42-18027" fmla="*/ 4078902 w 15811497"/>
              <a:gd name="connsiteY42-18028" fmla="*/ 695338 h 6248398"/>
              <a:gd name="connsiteX43-18029" fmla="*/ 4261443 w 15811497"/>
              <a:gd name="connsiteY43-18030" fmla="*/ 806235 h 6248398"/>
              <a:gd name="connsiteX44-18031" fmla="*/ 4409044 w 15811497"/>
              <a:gd name="connsiteY44-18032" fmla="*/ 910268 h 6248398"/>
              <a:gd name="connsiteX45-18033" fmla="*/ 4612477 w 15811497"/>
              <a:gd name="connsiteY45-18034" fmla="*/ 1077402 h 6248398"/>
              <a:gd name="connsiteX46-18035" fmla="*/ 4612478 w 15811497"/>
              <a:gd name="connsiteY46-18036" fmla="*/ 1077403 h 6248398"/>
              <a:gd name="connsiteX47-18037" fmla="*/ 4701725 w 15811497"/>
              <a:gd name="connsiteY47-18038" fmla="*/ 1120394 h 6248398"/>
              <a:gd name="connsiteX48-18039" fmla="*/ 5191122 w 15811497"/>
              <a:gd name="connsiteY48-18040" fmla="*/ 1219199 h 6248398"/>
              <a:gd name="connsiteX49-18041" fmla="*/ 6161317 w 15811497"/>
              <a:gd name="connsiteY49-18042" fmla="*/ 761659 h 6248398"/>
              <a:gd name="connsiteX50-18043" fmla="*/ 6224019 w 15811497"/>
              <a:gd name="connsiteY50-18044" fmla="*/ 677808 h 6248398"/>
              <a:gd name="connsiteX51-18045" fmla="*/ 6175489 w 15811497"/>
              <a:gd name="connsiteY51-18046" fmla="*/ 757691 h 6248398"/>
              <a:gd name="connsiteX52-18047" fmla="*/ 6175489 w 15811497"/>
              <a:gd name="connsiteY52-18048" fmla="*/ 757692 h 6248398"/>
              <a:gd name="connsiteX53-18049" fmla="*/ 6224020 w 15811497"/>
              <a:gd name="connsiteY53-18050" fmla="*/ 677809 h 6248398"/>
              <a:gd name="connsiteX54-18051" fmla="*/ 6233696 w 15811497"/>
              <a:gd name="connsiteY54-18052" fmla="*/ 664869 h 6248398"/>
              <a:gd name="connsiteX55-18053" fmla="*/ 6252611 w 15811497"/>
              <a:gd name="connsiteY55-18054" fmla="*/ 633734 h 6248398"/>
              <a:gd name="connsiteX56-18055" fmla="*/ 6252610 w 15811497"/>
              <a:gd name="connsiteY56-18056" fmla="*/ 633734 h 6248398"/>
              <a:gd name="connsiteX57-18057" fmla="*/ 6233696 w 15811497"/>
              <a:gd name="connsiteY57-18058" fmla="*/ 664868 h 6248398"/>
              <a:gd name="connsiteX58-18059" fmla="*/ 6224019 w 15811497"/>
              <a:gd name="connsiteY58-18060" fmla="*/ 677808 h 6248398"/>
              <a:gd name="connsiteX59-18061" fmla="*/ 6248008 w 15811497"/>
              <a:gd name="connsiteY59-18062" fmla="*/ 638320 h 6248398"/>
              <a:gd name="connsiteX60-18063" fmla="*/ 6251291 w 15811497"/>
              <a:gd name="connsiteY60-18064" fmla="*/ 633930 h 6248398"/>
              <a:gd name="connsiteX61-18065" fmla="*/ 6251293 w 15811497"/>
              <a:gd name="connsiteY61-18066" fmla="*/ 633929 h 6248398"/>
              <a:gd name="connsiteX62-18067" fmla="*/ 6257683 w 15811497"/>
              <a:gd name="connsiteY62-18068" fmla="*/ 625384 h 6248398"/>
              <a:gd name="connsiteX63-18069" fmla="*/ 6257686 w 15811497"/>
              <a:gd name="connsiteY63-18070" fmla="*/ 625380 h 6248398"/>
              <a:gd name="connsiteX64-18071" fmla="*/ 6331355 w 15811497"/>
              <a:gd name="connsiteY64-18072" fmla="*/ 526865 h 6248398"/>
              <a:gd name="connsiteX65-18073" fmla="*/ 7448548 w 15811497"/>
              <a:gd name="connsiteY65-18074" fmla="*/ 0 h 6248398"/>
              <a:gd name="connsiteX0-18075" fmla="*/ 7448548 w 15811497"/>
              <a:gd name="connsiteY0-18076" fmla="*/ 0 h 6248398"/>
              <a:gd name="connsiteX1-18077" fmla="*/ 8721604 w 15811497"/>
              <a:gd name="connsiteY1-18078" fmla="*/ 757692 h 6248398"/>
              <a:gd name="connsiteX2-18079" fmla="*/ 8890522 w 15811497"/>
              <a:gd name="connsiteY2-18080" fmla="*/ 1193234 h 6248398"/>
              <a:gd name="connsiteX3-18081" fmla="*/ 9958384 w 15811497"/>
              <a:gd name="connsiteY3-18082" fmla="*/ 1828798 h 6248398"/>
              <a:gd name="connsiteX4-18083" fmla="*/ 10895504 w 15811497"/>
              <a:gd name="connsiteY4-18084" fmla="*/ 1386857 h 6248398"/>
              <a:gd name="connsiteX5-18085" fmla="*/ 11096041 w 15811497"/>
              <a:gd name="connsiteY5-18086" fmla="*/ 1170993 h 6248398"/>
              <a:gd name="connsiteX6-18087" fmla="*/ 13049247 w 15811497"/>
              <a:gd name="connsiteY6-18088" fmla="*/ 361949 h 6248398"/>
              <a:gd name="connsiteX7-18089" fmla="*/ 15811497 w 15811497"/>
              <a:gd name="connsiteY7-18090" fmla="*/ 3124198 h 6248398"/>
              <a:gd name="connsiteX8-18091" fmla="*/ 13049247 w 15811497"/>
              <a:gd name="connsiteY8-18092" fmla="*/ 5886448 h 6248398"/>
              <a:gd name="connsiteX9-18093" fmla="*/ 11732594 w 15811497"/>
              <a:gd name="connsiteY9-18094" fmla="*/ 5553059 h 6248398"/>
              <a:gd name="connsiteX10-18095" fmla="*/ 11096041 w 15811497"/>
              <a:gd name="connsiteY10-18096" fmla="*/ 5077404 h 6248398"/>
              <a:gd name="connsiteX11-18097" fmla="*/ 10610846 w 15811497"/>
              <a:gd name="connsiteY11-18098" fmla="*/ 5029199 h 6248398"/>
              <a:gd name="connsiteX12-18099" fmla="*/ 9640652 w 15811497"/>
              <a:gd name="connsiteY12-18100" fmla="*/ 5486739 h 6248398"/>
              <a:gd name="connsiteX13-18101" fmla="*/ 9628722 w 15811497"/>
              <a:gd name="connsiteY13-18102" fmla="*/ 5502693 h 6248398"/>
              <a:gd name="connsiteX14-18103" fmla="*/ 9568273 w 15811497"/>
              <a:gd name="connsiteY14-18104" fmla="*/ 5583530 h 6248398"/>
              <a:gd name="connsiteX15-18105" fmla="*/ 9535504 w 15811497"/>
              <a:gd name="connsiteY15-18106" fmla="*/ 5637470 h 6248398"/>
              <a:gd name="connsiteX16-18107" fmla="*/ 9628722 w 15811497"/>
              <a:gd name="connsiteY16-18108" fmla="*/ 5502694 h 6248398"/>
              <a:gd name="connsiteX17-18109" fmla="*/ 9480140 w 15811497"/>
              <a:gd name="connsiteY17-18110" fmla="*/ 5721533 h 6248398"/>
              <a:gd name="connsiteX18-18111" fmla="*/ 8362947 w 15811497"/>
              <a:gd name="connsiteY18-18112" fmla="*/ 6248398 h 6248398"/>
              <a:gd name="connsiteX19-18113" fmla="*/ 7028922 w 15811497"/>
              <a:gd name="connsiteY19-18114" fmla="*/ 5364147 h 6248398"/>
              <a:gd name="connsiteX20-18115" fmla="*/ 6990513 w 15811497"/>
              <a:gd name="connsiteY20-18116" fmla="*/ 5259205 h 6248398"/>
              <a:gd name="connsiteX21-18117" fmla="*/ 6990512 w 15811497"/>
              <a:gd name="connsiteY21-18118" fmla="*/ 5259199 h 6248398"/>
              <a:gd name="connsiteX22-18119" fmla="*/ 6983676 w 15811497"/>
              <a:gd name="connsiteY22-18120" fmla="*/ 5240519 h 6248398"/>
              <a:gd name="connsiteX23-18121" fmla="*/ 6983673 w 15811497"/>
              <a:gd name="connsiteY23-18122" fmla="*/ 5240519 h 6248398"/>
              <a:gd name="connsiteX24-18123" fmla="*/ 6980236 w 15811497"/>
              <a:gd name="connsiteY24-18124" fmla="*/ 5231130 h 6248398"/>
              <a:gd name="connsiteX25-18125" fmla="*/ 6978859 w 15811497"/>
              <a:gd name="connsiteY25-18126" fmla="*/ 5225774 h 6248398"/>
              <a:gd name="connsiteX26-18127" fmla="*/ 6984291 w 15811497"/>
              <a:gd name="connsiteY26-18128" fmla="*/ 5240614 h 6248398"/>
              <a:gd name="connsiteX27-18129" fmla="*/ 6984292 w 15811497"/>
              <a:gd name="connsiteY27-18130" fmla="*/ 5240614 h 6248398"/>
              <a:gd name="connsiteX28-18131" fmla="*/ 6978860 w 15811497"/>
              <a:gd name="connsiteY28-18132" fmla="*/ 5225773 h 6248398"/>
              <a:gd name="connsiteX29-18133" fmla="*/ 6944562 w 15811497"/>
              <a:gd name="connsiteY29-18134" fmla="*/ 5092380 h 6248398"/>
              <a:gd name="connsiteX30-18135" fmla="*/ 6978860 w 15811497"/>
              <a:gd name="connsiteY30-18136" fmla="*/ 5225773 h 6248398"/>
              <a:gd name="connsiteX31-18137" fmla="*/ 6948299 w 15811497"/>
              <a:gd name="connsiteY31-18138" fmla="*/ 5142273 h 6248398"/>
              <a:gd name="connsiteX32-18139" fmla="*/ 5829297 w 15811497"/>
              <a:gd name="connsiteY32-18140" fmla="*/ 4400549 h 6248398"/>
              <a:gd name="connsiteX33-18141" fmla="*/ 5056802 w 15811497"/>
              <a:gd name="connsiteY33-18142" fmla="*/ 4677867 h 6248398"/>
              <a:gd name="connsiteX34-18143" fmla="*/ 5022517 w 15811497"/>
              <a:gd name="connsiteY34-18144" fmla="*/ 4709027 h 6248398"/>
              <a:gd name="connsiteX35-18145" fmla="*/ 5022515 w 15811497"/>
              <a:gd name="connsiteY35-18146" fmla="*/ 4709029 h 6248398"/>
              <a:gd name="connsiteX36-18147" fmla="*/ 4778482 w 15811497"/>
              <a:gd name="connsiteY36-18148" fmla="*/ 5008058 h 6248398"/>
              <a:gd name="connsiteX37-18149" fmla="*/ 4715455 w 15811497"/>
              <a:gd name="connsiteY37-18150" fmla="*/ 5077404 h 6248398"/>
              <a:gd name="connsiteX38-18151" fmla="*/ 2762249 w 15811497"/>
              <a:gd name="connsiteY38-18152" fmla="*/ 5886448 h 6248398"/>
              <a:gd name="connsiteX39-18153" fmla="*/ 0 w 15811497"/>
              <a:gd name="connsiteY39-18154" fmla="*/ 3124198 h 6248398"/>
              <a:gd name="connsiteX40-18155" fmla="*/ 2762249 w 15811497"/>
              <a:gd name="connsiteY40-18156" fmla="*/ 361949 h 6248398"/>
              <a:gd name="connsiteX41-18157" fmla="*/ 4078902 w 15811497"/>
              <a:gd name="connsiteY41-18158" fmla="*/ 695338 h 6248398"/>
              <a:gd name="connsiteX42-18159" fmla="*/ 4261443 w 15811497"/>
              <a:gd name="connsiteY42-18160" fmla="*/ 806235 h 6248398"/>
              <a:gd name="connsiteX43-18161" fmla="*/ 4409044 w 15811497"/>
              <a:gd name="connsiteY43-18162" fmla="*/ 910268 h 6248398"/>
              <a:gd name="connsiteX44-18163" fmla="*/ 4612477 w 15811497"/>
              <a:gd name="connsiteY44-18164" fmla="*/ 1077402 h 6248398"/>
              <a:gd name="connsiteX45-18165" fmla="*/ 4612478 w 15811497"/>
              <a:gd name="connsiteY45-18166" fmla="*/ 1077403 h 6248398"/>
              <a:gd name="connsiteX46-18167" fmla="*/ 4701725 w 15811497"/>
              <a:gd name="connsiteY46-18168" fmla="*/ 1120394 h 6248398"/>
              <a:gd name="connsiteX47-18169" fmla="*/ 5191122 w 15811497"/>
              <a:gd name="connsiteY47-18170" fmla="*/ 1219199 h 6248398"/>
              <a:gd name="connsiteX48-18171" fmla="*/ 6161317 w 15811497"/>
              <a:gd name="connsiteY48-18172" fmla="*/ 761659 h 6248398"/>
              <a:gd name="connsiteX49-18173" fmla="*/ 6224019 w 15811497"/>
              <a:gd name="connsiteY49-18174" fmla="*/ 677808 h 6248398"/>
              <a:gd name="connsiteX50-18175" fmla="*/ 6175489 w 15811497"/>
              <a:gd name="connsiteY50-18176" fmla="*/ 757691 h 6248398"/>
              <a:gd name="connsiteX51-18177" fmla="*/ 6175489 w 15811497"/>
              <a:gd name="connsiteY51-18178" fmla="*/ 757692 h 6248398"/>
              <a:gd name="connsiteX52-18179" fmla="*/ 6224020 w 15811497"/>
              <a:gd name="connsiteY52-18180" fmla="*/ 677809 h 6248398"/>
              <a:gd name="connsiteX53-18181" fmla="*/ 6233696 w 15811497"/>
              <a:gd name="connsiteY53-18182" fmla="*/ 664869 h 6248398"/>
              <a:gd name="connsiteX54-18183" fmla="*/ 6252611 w 15811497"/>
              <a:gd name="connsiteY54-18184" fmla="*/ 633734 h 6248398"/>
              <a:gd name="connsiteX55-18185" fmla="*/ 6252610 w 15811497"/>
              <a:gd name="connsiteY55-18186" fmla="*/ 633734 h 6248398"/>
              <a:gd name="connsiteX56-18187" fmla="*/ 6233696 w 15811497"/>
              <a:gd name="connsiteY56-18188" fmla="*/ 664868 h 6248398"/>
              <a:gd name="connsiteX57-18189" fmla="*/ 6224019 w 15811497"/>
              <a:gd name="connsiteY57-18190" fmla="*/ 677808 h 6248398"/>
              <a:gd name="connsiteX58-18191" fmla="*/ 6248008 w 15811497"/>
              <a:gd name="connsiteY58-18192" fmla="*/ 638320 h 6248398"/>
              <a:gd name="connsiteX59-18193" fmla="*/ 6251291 w 15811497"/>
              <a:gd name="connsiteY59-18194" fmla="*/ 633930 h 6248398"/>
              <a:gd name="connsiteX60-18195" fmla="*/ 6251293 w 15811497"/>
              <a:gd name="connsiteY60-18196" fmla="*/ 633929 h 6248398"/>
              <a:gd name="connsiteX61-18197" fmla="*/ 6257683 w 15811497"/>
              <a:gd name="connsiteY61-18198" fmla="*/ 625384 h 6248398"/>
              <a:gd name="connsiteX62-18199" fmla="*/ 6257686 w 15811497"/>
              <a:gd name="connsiteY62-18200" fmla="*/ 625380 h 6248398"/>
              <a:gd name="connsiteX63-18201" fmla="*/ 6331355 w 15811497"/>
              <a:gd name="connsiteY63-18202" fmla="*/ 526865 h 6248398"/>
              <a:gd name="connsiteX64-18203" fmla="*/ 7448548 w 15811497"/>
              <a:gd name="connsiteY64-18204" fmla="*/ 0 h 6248398"/>
              <a:gd name="connsiteX0-18205" fmla="*/ 7448548 w 15811497"/>
              <a:gd name="connsiteY0-18206" fmla="*/ 0 h 6248398"/>
              <a:gd name="connsiteX1-18207" fmla="*/ 8721604 w 15811497"/>
              <a:gd name="connsiteY1-18208" fmla="*/ 757692 h 6248398"/>
              <a:gd name="connsiteX2-18209" fmla="*/ 8890522 w 15811497"/>
              <a:gd name="connsiteY2-18210" fmla="*/ 1193234 h 6248398"/>
              <a:gd name="connsiteX3-18211" fmla="*/ 9958384 w 15811497"/>
              <a:gd name="connsiteY3-18212" fmla="*/ 1828798 h 6248398"/>
              <a:gd name="connsiteX4-18213" fmla="*/ 10895504 w 15811497"/>
              <a:gd name="connsiteY4-18214" fmla="*/ 1386857 h 6248398"/>
              <a:gd name="connsiteX5-18215" fmla="*/ 11096041 w 15811497"/>
              <a:gd name="connsiteY5-18216" fmla="*/ 1170993 h 6248398"/>
              <a:gd name="connsiteX6-18217" fmla="*/ 13049247 w 15811497"/>
              <a:gd name="connsiteY6-18218" fmla="*/ 361949 h 6248398"/>
              <a:gd name="connsiteX7-18219" fmla="*/ 15811497 w 15811497"/>
              <a:gd name="connsiteY7-18220" fmla="*/ 3124198 h 6248398"/>
              <a:gd name="connsiteX8-18221" fmla="*/ 13049247 w 15811497"/>
              <a:gd name="connsiteY8-18222" fmla="*/ 5886448 h 6248398"/>
              <a:gd name="connsiteX9-18223" fmla="*/ 11732594 w 15811497"/>
              <a:gd name="connsiteY9-18224" fmla="*/ 5553059 h 6248398"/>
              <a:gd name="connsiteX10-18225" fmla="*/ 11096041 w 15811497"/>
              <a:gd name="connsiteY10-18226" fmla="*/ 5077404 h 6248398"/>
              <a:gd name="connsiteX11-18227" fmla="*/ 10610846 w 15811497"/>
              <a:gd name="connsiteY11-18228" fmla="*/ 5029199 h 6248398"/>
              <a:gd name="connsiteX12-18229" fmla="*/ 9640652 w 15811497"/>
              <a:gd name="connsiteY12-18230" fmla="*/ 5486739 h 6248398"/>
              <a:gd name="connsiteX13-18231" fmla="*/ 9628722 w 15811497"/>
              <a:gd name="connsiteY13-18232" fmla="*/ 5502693 h 6248398"/>
              <a:gd name="connsiteX14-18233" fmla="*/ 9568273 w 15811497"/>
              <a:gd name="connsiteY14-18234" fmla="*/ 5583530 h 6248398"/>
              <a:gd name="connsiteX15-18235" fmla="*/ 9628722 w 15811497"/>
              <a:gd name="connsiteY15-18236" fmla="*/ 5502694 h 6248398"/>
              <a:gd name="connsiteX16-18237" fmla="*/ 9480140 w 15811497"/>
              <a:gd name="connsiteY16-18238" fmla="*/ 5721533 h 6248398"/>
              <a:gd name="connsiteX17-18239" fmla="*/ 8362947 w 15811497"/>
              <a:gd name="connsiteY17-18240" fmla="*/ 6248398 h 6248398"/>
              <a:gd name="connsiteX18-18241" fmla="*/ 7028922 w 15811497"/>
              <a:gd name="connsiteY18-18242" fmla="*/ 5364147 h 6248398"/>
              <a:gd name="connsiteX19-18243" fmla="*/ 6990513 w 15811497"/>
              <a:gd name="connsiteY19-18244" fmla="*/ 5259205 h 6248398"/>
              <a:gd name="connsiteX20-18245" fmla="*/ 6990512 w 15811497"/>
              <a:gd name="connsiteY20-18246" fmla="*/ 5259199 h 6248398"/>
              <a:gd name="connsiteX21-18247" fmla="*/ 6983676 w 15811497"/>
              <a:gd name="connsiteY21-18248" fmla="*/ 5240519 h 6248398"/>
              <a:gd name="connsiteX22-18249" fmla="*/ 6983673 w 15811497"/>
              <a:gd name="connsiteY22-18250" fmla="*/ 5240519 h 6248398"/>
              <a:gd name="connsiteX23-18251" fmla="*/ 6980236 w 15811497"/>
              <a:gd name="connsiteY23-18252" fmla="*/ 5231130 h 6248398"/>
              <a:gd name="connsiteX24-18253" fmla="*/ 6978859 w 15811497"/>
              <a:gd name="connsiteY24-18254" fmla="*/ 5225774 h 6248398"/>
              <a:gd name="connsiteX25-18255" fmla="*/ 6984291 w 15811497"/>
              <a:gd name="connsiteY25-18256" fmla="*/ 5240614 h 6248398"/>
              <a:gd name="connsiteX26-18257" fmla="*/ 6984292 w 15811497"/>
              <a:gd name="connsiteY26-18258" fmla="*/ 5240614 h 6248398"/>
              <a:gd name="connsiteX27-18259" fmla="*/ 6978860 w 15811497"/>
              <a:gd name="connsiteY27-18260" fmla="*/ 5225773 h 6248398"/>
              <a:gd name="connsiteX28-18261" fmla="*/ 6944562 w 15811497"/>
              <a:gd name="connsiteY28-18262" fmla="*/ 5092380 h 6248398"/>
              <a:gd name="connsiteX29-18263" fmla="*/ 6978860 w 15811497"/>
              <a:gd name="connsiteY29-18264" fmla="*/ 5225773 h 6248398"/>
              <a:gd name="connsiteX30-18265" fmla="*/ 6948299 w 15811497"/>
              <a:gd name="connsiteY30-18266" fmla="*/ 5142273 h 6248398"/>
              <a:gd name="connsiteX31-18267" fmla="*/ 5829297 w 15811497"/>
              <a:gd name="connsiteY31-18268" fmla="*/ 4400549 h 6248398"/>
              <a:gd name="connsiteX32-18269" fmla="*/ 5056802 w 15811497"/>
              <a:gd name="connsiteY32-18270" fmla="*/ 4677867 h 6248398"/>
              <a:gd name="connsiteX33-18271" fmla="*/ 5022517 w 15811497"/>
              <a:gd name="connsiteY33-18272" fmla="*/ 4709027 h 6248398"/>
              <a:gd name="connsiteX34-18273" fmla="*/ 5022515 w 15811497"/>
              <a:gd name="connsiteY34-18274" fmla="*/ 4709029 h 6248398"/>
              <a:gd name="connsiteX35-18275" fmla="*/ 4778482 w 15811497"/>
              <a:gd name="connsiteY35-18276" fmla="*/ 5008058 h 6248398"/>
              <a:gd name="connsiteX36-18277" fmla="*/ 4715455 w 15811497"/>
              <a:gd name="connsiteY36-18278" fmla="*/ 5077404 h 6248398"/>
              <a:gd name="connsiteX37-18279" fmla="*/ 2762249 w 15811497"/>
              <a:gd name="connsiteY37-18280" fmla="*/ 5886448 h 6248398"/>
              <a:gd name="connsiteX38-18281" fmla="*/ 0 w 15811497"/>
              <a:gd name="connsiteY38-18282" fmla="*/ 3124198 h 6248398"/>
              <a:gd name="connsiteX39-18283" fmla="*/ 2762249 w 15811497"/>
              <a:gd name="connsiteY39-18284" fmla="*/ 361949 h 6248398"/>
              <a:gd name="connsiteX40-18285" fmla="*/ 4078902 w 15811497"/>
              <a:gd name="connsiteY40-18286" fmla="*/ 695338 h 6248398"/>
              <a:gd name="connsiteX41-18287" fmla="*/ 4261443 w 15811497"/>
              <a:gd name="connsiteY41-18288" fmla="*/ 806235 h 6248398"/>
              <a:gd name="connsiteX42-18289" fmla="*/ 4409044 w 15811497"/>
              <a:gd name="connsiteY42-18290" fmla="*/ 910268 h 6248398"/>
              <a:gd name="connsiteX43-18291" fmla="*/ 4612477 w 15811497"/>
              <a:gd name="connsiteY43-18292" fmla="*/ 1077402 h 6248398"/>
              <a:gd name="connsiteX44-18293" fmla="*/ 4612478 w 15811497"/>
              <a:gd name="connsiteY44-18294" fmla="*/ 1077403 h 6248398"/>
              <a:gd name="connsiteX45-18295" fmla="*/ 4701725 w 15811497"/>
              <a:gd name="connsiteY45-18296" fmla="*/ 1120394 h 6248398"/>
              <a:gd name="connsiteX46-18297" fmla="*/ 5191122 w 15811497"/>
              <a:gd name="connsiteY46-18298" fmla="*/ 1219199 h 6248398"/>
              <a:gd name="connsiteX47-18299" fmla="*/ 6161317 w 15811497"/>
              <a:gd name="connsiteY47-18300" fmla="*/ 761659 h 6248398"/>
              <a:gd name="connsiteX48-18301" fmla="*/ 6224019 w 15811497"/>
              <a:gd name="connsiteY48-18302" fmla="*/ 677808 h 6248398"/>
              <a:gd name="connsiteX49-18303" fmla="*/ 6175489 w 15811497"/>
              <a:gd name="connsiteY49-18304" fmla="*/ 757691 h 6248398"/>
              <a:gd name="connsiteX50-18305" fmla="*/ 6175489 w 15811497"/>
              <a:gd name="connsiteY50-18306" fmla="*/ 757692 h 6248398"/>
              <a:gd name="connsiteX51-18307" fmla="*/ 6224020 w 15811497"/>
              <a:gd name="connsiteY51-18308" fmla="*/ 677809 h 6248398"/>
              <a:gd name="connsiteX52-18309" fmla="*/ 6233696 w 15811497"/>
              <a:gd name="connsiteY52-18310" fmla="*/ 664869 h 6248398"/>
              <a:gd name="connsiteX53-18311" fmla="*/ 6252611 w 15811497"/>
              <a:gd name="connsiteY53-18312" fmla="*/ 633734 h 6248398"/>
              <a:gd name="connsiteX54-18313" fmla="*/ 6252610 w 15811497"/>
              <a:gd name="connsiteY54-18314" fmla="*/ 633734 h 6248398"/>
              <a:gd name="connsiteX55-18315" fmla="*/ 6233696 w 15811497"/>
              <a:gd name="connsiteY55-18316" fmla="*/ 664868 h 6248398"/>
              <a:gd name="connsiteX56-18317" fmla="*/ 6224019 w 15811497"/>
              <a:gd name="connsiteY56-18318" fmla="*/ 677808 h 6248398"/>
              <a:gd name="connsiteX57-18319" fmla="*/ 6248008 w 15811497"/>
              <a:gd name="connsiteY57-18320" fmla="*/ 638320 h 6248398"/>
              <a:gd name="connsiteX58-18321" fmla="*/ 6251291 w 15811497"/>
              <a:gd name="connsiteY58-18322" fmla="*/ 633930 h 6248398"/>
              <a:gd name="connsiteX59-18323" fmla="*/ 6251293 w 15811497"/>
              <a:gd name="connsiteY59-18324" fmla="*/ 633929 h 6248398"/>
              <a:gd name="connsiteX60-18325" fmla="*/ 6257683 w 15811497"/>
              <a:gd name="connsiteY60-18326" fmla="*/ 625384 h 6248398"/>
              <a:gd name="connsiteX61-18327" fmla="*/ 6257686 w 15811497"/>
              <a:gd name="connsiteY61-18328" fmla="*/ 625380 h 6248398"/>
              <a:gd name="connsiteX62-18329" fmla="*/ 6331355 w 15811497"/>
              <a:gd name="connsiteY62-18330" fmla="*/ 526865 h 6248398"/>
              <a:gd name="connsiteX63-18331" fmla="*/ 7448548 w 15811497"/>
              <a:gd name="connsiteY63-18332" fmla="*/ 0 h 6248398"/>
              <a:gd name="connsiteX0-18333" fmla="*/ 7448548 w 15811497"/>
              <a:gd name="connsiteY0-18334" fmla="*/ 0 h 6248398"/>
              <a:gd name="connsiteX1-18335" fmla="*/ 8721604 w 15811497"/>
              <a:gd name="connsiteY1-18336" fmla="*/ 757692 h 6248398"/>
              <a:gd name="connsiteX2-18337" fmla="*/ 8890522 w 15811497"/>
              <a:gd name="connsiteY2-18338" fmla="*/ 1193234 h 6248398"/>
              <a:gd name="connsiteX3-18339" fmla="*/ 9958384 w 15811497"/>
              <a:gd name="connsiteY3-18340" fmla="*/ 1828798 h 6248398"/>
              <a:gd name="connsiteX4-18341" fmla="*/ 10895504 w 15811497"/>
              <a:gd name="connsiteY4-18342" fmla="*/ 1386857 h 6248398"/>
              <a:gd name="connsiteX5-18343" fmla="*/ 11096041 w 15811497"/>
              <a:gd name="connsiteY5-18344" fmla="*/ 1170993 h 6248398"/>
              <a:gd name="connsiteX6-18345" fmla="*/ 13049247 w 15811497"/>
              <a:gd name="connsiteY6-18346" fmla="*/ 361949 h 6248398"/>
              <a:gd name="connsiteX7-18347" fmla="*/ 15811497 w 15811497"/>
              <a:gd name="connsiteY7-18348" fmla="*/ 3124198 h 6248398"/>
              <a:gd name="connsiteX8-18349" fmla="*/ 13049247 w 15811497"/>
              <a:gd name="connsiteY8-18350" fmla="*/ 5886448 h 6248398"/>
              <a:gd name="connsiteX9-18351" fmla="*/ 11732594 w 15811497"/>
              <a:gd name="connsiteY9-18352" fmla="*/ 5553059 h 6248398"/>
              <a:gd name="connsiteX10-18353" fmla="*/ 11096041 w 15811497"/>
              <a:gd name="connsiteY10-18354" fmla="*/ 5077404 h 6248398"/>
              <a:gd name="connsiteX11-18355" fmla="*/ 10610846 w 15811497"/>
              <a:gd name="connsiteY11-18356" fmla="*/ 5029199 h 6248398"/>
              <a:gd name="connsiteX12-18357" fmla="*/ 9640652 w 15811497"/>
              <a:gd name="connsiteY12-18358" fmla="*/ 5486739 h 6248398"/>
              <a:gd name="connsiteX13-18359" fmla="*/ 9628722 w 15811497"/>
              <a:gd name="connsiteY13-18360" fmla="*/ 5502693 h 6248398"/>
              <a:gd name="connsiteX14-18361" fmla="*/ 9628722 w 15811497"/>
              <a:gd name="connsiteY14-18362" fmla="*/ 5502694 h 6248398"/>
              <a:gd name="connsiteX15-18363" fmla="*/ 9480140 w 15811497"/>
              <a:gd name="connsiteY15-18364" fmla="*/ 5721533 h 6248398"/>
              <a:gd name="connsiteX16-18365" fmla="*/ 8362947 w 15811497"/>
              <a:gd name="connsiteY16-18366" fmla="*/ 6248398 h 6248398"/>
              <a:gd name="connsiteX17-18367" fmla="*/ 7028922 w 15811497"/>
              <a:gd name="connsiteY17-18368" fmla="*/ 5364147 h 6248398"/>
              <a:gd name="connsiteX18-18369" fmla="*/ 6990513 w 15811497"/>
              <a:gd name="connsiteY18-18370" fmla="*/ 5259205 h 6248398"/>
              <a:gd name="connsiteX19-18371" fmla="*/ 6990512 w 15811497"/>
              <a:gd name="connsiteY19-18372" fmla="*/ 5259199 h 6248398"/>
              <a:gd name="connsiteX20-18373" fmla="*/ 6983676 w 15811497"/>
              <a:gd name="connsiteY20-18374" fmla="*/ 5240519 h 6248398"/>
              <a:gd name="connsiteX21-18375" fmla="*/ 6983673 w 15811497"/>
              <a:gd name="connsiteY21-18376" fmla="*/ 5240519 h 6248398"/>
              <a:gd name="connsiteX22-18377" fmla="*/ 6980236 w 15811497"/>
              <a:gd name="connsiteY22-18378" fmla="*/ 5231130 h 6248398"/>
              <a:gd name="connsiteX23-18379" fmla="*/ 6978859 w 15811497"/>
              <a:gd name="connsiteY23-18380" fmla="*/ 5225774 h 6248398"/>
              <a:gd name="connsiteX24-18381" fmla="*/ 6984291 w 15811497"/>
              <a:gd name="connsiteY24-18382" fmla="*/ 5240614 h 6248398"/>
              <a:gd name="connsiteX25-18383" fmla="*/ 6984292 w 15811497"/>
              <a:gd name="connsiteY25-18384" fmla="*/ 5240614 h 6248398"/>
              <a:gd name="connsiteX26-18385" fmla="*/ 6978860 w 15811497"/>
              <a:gd name="connsiteY26-18386" fmla="*/ 5225773 h 6248398"/>
              <a:gd name="connsiteX27-18387" fmla="*/ 6944562 w 15811497"/>
              <a:gd name="connsiteY27-18388" fmla="*/ 5092380 h 6248398"/>
              <a:gd name="connsiteX28-18389" fmla="*/ 6978860 w 15811497"/>
              <a:gd name="connsiteY28-18390" fmla="*/ 5225773 h 6248398"/>
              <a:gd name="connsiteX29-18391" fmla="*/ 6948299 w 15811497"/>
              <a:gd name="connsiteY29-18392" fmla="*/ 5142273 h 6248398"/>
              <a:gd name="connsiteX30-18393" fmla="*/ 5829297 w 15811497"/>
              <a:gd name="connsiteY30-18394" fmla="*/ 4400549 h 6248398"/>
              <a:gd name="connsiteX31-18395" fmla="*/ 5056802 w 15811497"/>
              <a:gd name="connsiteY31-18396" fmla="*/ 4677867 h 6248398"/>
              <a:gd name="connsiteX32-18397" fmla="*/ 5022517 w 15811497"/>
              <a:gd name="connsiteY32-18398" fmla="*/ 4709027 h 6248398"/>
              <a:gd name="connsiteX33-18399" fmla="*/ 5022515 w 15811497"/>
              <a:gd name="connsiteY33-18400" fmla="*/ 4709029 h 6248398"/>
              <a:gd name="connsiteX34-18401" fmla="*/ 4778482 w 15811497"/>
              <a:gd name="connsiteY34-18402" fmla="*/ 5008058 h 6248398"/>
              <a:gd name="connsiteX35-18403" fmla="*/ 4715455 w 15811497"/>
              <a:gd name="connsiteY35-18404" fmla="*/ 5077404 h 6248398"/>
              <a:gd name="connsiteX36-18405" fmla="*/ 2762249 w 15811497"/>
              <a:gd name="connsiteY36-18406" fmla="*/ 5886448 h 6248398"/>
              <a:gd name="connsiteX37-18407" fmla="*/ 0 w 15811497"/>
              <a:gd name="connsiteY37-18408" fmla="*/ 3124198 h 6248398"/>
              <a:gd name="connsiteX38-18409" fmla="*/ 2762249 w 15811497"/>
              <a:gd name="connsiteY38-18410" fmla="*/ 361949 h 6248398"/>
              <a:gd name="connsiteX39-18411" fmla="*/ 4078902 w 15811497"/>
              <a:gd name="connsiteY39-18412" fmla="*/ 695338 h 6248398"/>
              <a:gd name="connsiteX40-18413" fmla="*/ 4261443 w 15811497"/>
              <a:gd name="connsiteY40-18414" fmla="*/ 806235 h 6248398"/>
              <a:gd name="connsiteX41-18415" fmla="*/ 4409044 w 15811497"/>
              <a:gd name="connsiteY41-18416" fmla="*/ 910268 h 6248398"/>
              <a:gd name="connsiteX42-18417" fmla="*/ 4612477 w 15811497"/>
              <a:gd name="connsiteY42-18418" fmla="*/ 1077402 h 6248398"/>
              <a:gd name="connsiteX43-18419" fmla="*/ 4612478 w 15811497"/>
              <a:gd name="connsiteY43-18420" fmla="*/ 1077403 h 6248398"/>
              <a:gd name="connsiteX44-18421" fmla="*/ 4701725 w 15811497"/>
              <a:gd name="connsiteY44-18422" fmla="*/ 1120394 h 6248398"/>
              <a:gd name="connsiteX45-18423" fmla="*/ 5191122 w 15811497"/>
              <a:gd name="connsiteY45-18424" fmla="*/ 1219199 h 6248398"/>
              <a:gd name="connsiteX46-18425" fmla="*/ 6161317 w 15811497"/>
              <a:gd name="connsiteY46-18426" fmla="*/ 761659 h 6248398"/>
              <a:gd name="connsiteX47-18427" fmla="*/ 6224019 w 15811497"/>
              <a:gd name="connsiteY47-18428" fmla="*/ 677808 h 6248398"/>
              <a:gd name="connsiteX48-18429" fmla="*/ 6175489 w 15811497"/>
              <a:gd name="connsiteY48-18430" fmla="*/ 757691 h 6248398"/>
              <a:gd name="connsiteX49-18431" fmla="*/ 6175489 w 15811497"/>
              <a:gd name="connsiteY49-18432" fmla="*/ 757692 h 6248398"/>
              <a:gd name="connsiteX50-18433" fmla="*/ 6224020 w 15811497"/>
              <a:gd name="connsiteY50-18434" fmla="*/ 677809 h 6248398"/>
              <a:gd name="connsiteX51-18435" fmla="*/ 6233696 w 15811497"/>
              <a:gd name="connsiteY51-18436" fmla="*/ 664869 h 6248398"/>
              <a:gd name="connsiteX52-18437" fmla="*/ 6252611 w 15811497"/>
              <a:gd name="connsiteY52-18438" fmla="*/ 633734 h 6248398"/>
              <a:gd name="connsiteX53-18439" fmla="*/ 6252610 w 15811497"/>
              <a:gd name="connsiteY53-18440" fmla="*/ 633734 h 6248398"/>
              <a:gd name="connsiteX54-18441" fmla="*/ 6233696 w 15811497"/>
              <a:gd name="connsiteY54-18442" fmla="*/ 664868 h 6248398"/>
              <a:gd name="connsiteX55-18443" fmla="*/ 6224019 w 15811497"/>
              <a:gd name="connsiteY55-18444" fmla="*/ 677808 h 6248398"/>
              <a:gd name="connsiteX56-18445" fmla="*/ 6248008 w 15811497"/>
              <a:gd name="connsiteY56-18446" fmla="*/ 638320 h 6248398"/>
              <a:gd name="connsiteX57-18447" fmla="*/ 6251291 w 15811497"/>
              <a:gd name="connsiteY57-18448" fmla="*/ 633930 h 6248398"/>
              <a:gd name="connsiteX58-18449" fmla="*/ 6251293 w 15811497"/>
              <a:gd name="connsiteY58-18450" fmla="*/ 633929 h 6248398"/>
              <a:gd name="connsiteX59-18451" fmla="*/ 6257683 w 15811497"/>
              <a:gd name="connsiteY59-18452" fmla="*/ 625384 h 6248398"/>
              <a:gd name="connsiteX60-18453" fmla="*/ 6257686 w 15811497"/>
              <a:gd name="connsiteY60-18454" fmla="*/ 625380 h 6248398"/>
              <a:gd name="connsiteX61-18455" fmla="*/ 6331355 w 15811497"/>
              <a:gd name="connsiteY61-18456" fmla="*/ 526865 h 6248398"/>
              <a:gd name="connsiteX62-18457" fmla="*/ 7448548 w 15811497"/>
              <a:gd name="connsiteY62-18458" fmla="*/ 0 h 6248398"/>
              <a:gd name="connsiteX0-18459" fmla="*/ 7448548 w 15811497"/>
              <a:gd name="connsiteY0-18460" fmla="*/ 0 h 6248398"/>
              <a:gd name="connsiteX1-18461" fmla="*/ 8721604 w 15811497"/>
              <a:gd name="connsiteY1-18462" fmla="*/ 757692 h 6248398"/>
              <a:gd name="connsiteX2-18463" fmla="*/ 8890522 w 15811497"/>
              <a:gd name="connsiteY2-18464" fmla="*/ 1193234 h 6248398"/>
              <a:gd name="connsiteX3-18465" fmla="*/ 9958384 w 15811497"/>
              <a:gd name="connsiteY3-18466" fmla="*/ 1828798 h 6248398"/>
              <a:gd name="connsiteX4-18467" fmla="*/ 10895504 w 15811497"/>
              <a:gd name="connsiteY4-18468" fmla="*/ 1386857 h 6248398"/>
              <a:gd name="connsiteX5-18469" fmla="*/ 11096041 w 15811497"/>
              <a:gd name="connsiteY5-18470" fmla="*/ 1170993 h 6248398"/>
              <a:gd name="connsiteX6-18471" fmla="*/ 13049247 w 15811497"/>
              <a:gd name="connsiteY6-18472" fmla="*/ 361949 h 6248398"/>
              <a:gd name="connsiteX7-18473" fmla="*/ 15811497 w 15811497"/>
              <a:gd name="connsiteY7-18474" fmla="*/ 3124198 h 6248398"/>
              <a:gd name="connsiteX8-18475" fmla="*/ 13049247 w 15811497"/>
              <a:gd name="connsiteY8-18476" fmla="*/ 5886448 h 6248398"/>
              <a:gd name="connsiteX9-18477" fmla="*/ 11732594 w 15811497"/>
              <a:gd name="connsiteY9-18478" fmla="*/ 5553059 h 6248398"/>
              <a:gd name="connsiteX10-18479" fmla="*/ 11096041 w 15811497"/>
              <a:gd name="connsiteY10-18480" fmla="*/ 5077404 h 6248398"/>
              <a:gd name="connsiteX11-18481" fmla="*/ 10610846 w 15811497"/>
              <a:gd name="connsiteY11-18482" fmla="*/ 5029199 h 6248398"/>
              <a:gd name="connsiteX12-18483" fmla="*/ 9640652 w 15811497"/>
              <a:gd name="connsiteY12-18484" fmla="*/ 5486739 h 6248398"/>
              <a:gd name="connsiteX13-18485" fmla="*/ 9628722 w 15811497"/>
              <a:gd name="connsiteY13-18486" fmla="*/ 5502693 h 6248398"/>
              <a:gd name="connsiteX14-18487" fmla="*/ 9480140 w 15811497"/>
              <a:gd name="connsiteY14-18488" fmla="*/ 5721533 h 6248398"/>
              <a:gd name="connsiteX15-18489" fmla="*/ 8362947 w 15811497"/>
              <a:gd name="connsiteY15-18490" fmla="*/ 6248398 h 6248398"/>
              <a:gd name="connsiteX16-18491" fmla="*/ 7028922 w 15811497"/>
              <a:gd name="connsiteY16-18492" fmla="*/ 5364147 h 6248398"/>
              <a:gd name="connsiteX17-18493" fmla="*/ 6990513 w 15811497"/>
              <a:gd name="connsiteY17-18494" fmla="*/ 5259205 h 6248398"/>
              <a:gd name="connsiteX18-18495" fmla="*/ 6990512 w 15811497"/>
              <a:gd name="connsiteY18-18496" fmla="*/ 5259199 h 6248398"/>
              <a:gd name="connsiteX19-18497" fmla="*/ 6983676 w 15811497"/>
              <a:gd name="connsiteY19-18498" fmla="*/ 5240519 h 6248398"/>
              <a:gd name="connsiteX20-18499" fmla="*/ 6983673 w 15811497"/>
              <a:gd name="connsiteY20-18500" fmla="*/ 5240519 h 6248398"/>
              <a:gd name="connsiteX21-18501" fmla="*/ 6980236 w 15811497"/>
              <a:gd name="connsiteY21-18502" fmla="*/ 5231130 h 6248398"/>
              <a:gd name="connsiteX22-18503" fmla="*/ 6978859 w 15811497"/>
              <a:gd name="connsiteY22-18504" fmla="*/ 5225774 h 6248398"/>
              <a:gd name="connsiteX23-18505" fmla="*/ 6984291 w 15811497"/>
              <a:gd name="connsiteY23-18506" fmla="*/ 5240614 h 6248398"/>
              <a:gd name="connsiteX24-18507" fmla="*/ 6984292 w 15811497"/>
              <a:gd name="connsiteY24-18508" fmla="*/ 5240614 h 6248398"/>
              <a:gd name="connsiteX25-18509" fmla="*/ 6978860 w 15811497"/>
              <a:gd name="connsiteY25-18510" fmla="*/ 5225773 h 6248398"/>
              <a:gd name="connsiteX26-18511" fmla="*/ 6944562 w 15811497"/>
              <a:gd name="connsiteY26-18512" fmla="*/ 5092380 h 6248398"/>
              <a:gd name="connsiteX27-18513" fmla="*/ 6978860 w 15811497"/>
              <a:gd name="connsiteY27-18514" fmla="*/ 5225773 h 6248398"/>
              <a:gd name="connsiteX28-18515" fmla="*/ 6948299 w 15811497"/>
              <a:gd name="connsiteY28-18516" fmla="*/ 5142273 h 6248398"/>
              <a:gd name="connsiteX29-18517" fmla="*/ 5829297 w 15811497"/>
              <a:gd name="connsiteY29-18518" fmla="*/ 4400549 h 6248398"/>
              <a:gd name="connsiteX30-18519" fmla="*/ 5056802 w 15811497"/>
              <a:gd name="connsiteY30-18520" fmla="*/ 4677867 h 6248398"/>
              <a:gd name="connsiteX31-18521" fmla="*/ 5022517 w 15811497"/>
              <a:gd name="connsiteY31-18522" fmla="*/ 4709027 h 6248398"/>
              <a:gd name="connsiteX32-18523" fmla="*/ 5022515 w 15811497"/>
              <a:gd name="connsiteY32-18524" fmla="*/ 4709029 h 6248398"/>
              <a:gd name="connsiteX33-18525" fmla="*/ 4778482 w 15811497"/>
              <a:gd name="connsiteY33-18526" fmla="*/ 5008058 h 6248398"/>
              <a:gd name="connsiteX34-18527" fmla="*/ 4715455 w 15811497"/>
              <a:gd name="connsiteY34-18528" fmla="*/ 5077404 h 6248398"/>
              <a:gd name="connsiteX35-18529" fmla="*/ 2762249 w 15811497"/>
              <a:gd name="connsiteY35-18530" fmla="*/ 5886448 h 6248398"/>
              <a:gd name="connsiteX36-18531" fmla="*/ 0 w 15811497"/>
              <a:gd name="connsiteY36-18532" fmla="*/ 3124198 h 6248398"/>
              <a:gd name="connsiteX37-18533" fmla="*/ 2762249 w 15811497"/>
              <a:gd name="connsiteY37-18534" fmla="*/ 361949 h 6248398"/>
              <a:gd name="connsiteX38-18535" fmla="*/ 4078902 w 15811497"/>
              <a:gd name="connsiteY38-18536" fmla="*/ 695338 h 6248398"/>
              <a:gd name="connsiteX39-18537" fmla="*/ 4261443 w 15811497"/>
              <a:gd name="connsiteY39-18538" fmla="*/ 806235 h 6248398"/>
              <a:gd name="connsiteX40-18539" fmla="*/ 4409044 w 15811497"/>
              <a:gd name="connsiteY40-18540" fmla="*/ 910268 h 6248398"/>
              <a:gd name="connsiteX41-18541" fmla="*/ 4612477 w 15811497"/>
              <a:gd name="connsiteY41-18542" fmla="*/ 1077402 h 6248398"/>
              <a:gd name="connsiteX42-18543" fmla="*/ 4612478 w 15811497"/>
              <a:gd name="connsiteY42-18544" fmla="*/ 1077403 h 6248398"/>
              <a:gd name="connsiteX43-18545" fmla="*/ 4701725 w 15811497"/>
              <a:gd name="connsiteY43-18546" fmla="*/ 1120394 h 6248398"/>
              <a:gd name="connsiteX44-18547" fmla="*/ 5191122 w 15811497"/>
              <a:gd name="connsiteY44-18548" fmla="*/ 1219199 h 6248398"/>
              <a:gd name="connsiteX45-18549" fmla="*/ 6161317 w 15811497"/>
              <a:gd name="connsiteY45-18550" fmla="*/ 761659 h 6248398"/>
              <a:gd name="connsiteX46-18551" fmla="*/ 6224019 w 15811497"/>
              <a:gd name="connsiteY46-18552" fmla="*/ 677808 h 6248398"/>
              <a:gd name="connsiteX47-18553" fmla="*/ 6175489 w 15811497"/>
              <a:gd name="connsiteY47-18554" fmla="*/ 757691 h 6248398"/>
              <a:gd name="connsiteX48-18555" fmla="*/ 6175489 w 15811497"/>
              <a:gd name="connsiteY48-18556" fmla="*/ 757692 h 6248398"/>
              <a:gd name="connsiteX49-18557" fmla="*/ 6224020 w 15811497"/>
              <a:gd name="connsiteY49-18558" fmla="*/ 677809 h 6248398"/>
              <a:gd name="connsiteX50-18559" fmla="*/ 6233696 w 15811497"/>
              <a:gd name="connsiteY50-18560" fmla="*/ 664869 h 6248398"/>
              <a:gd name="connsiteX51-18561" fmla="*/ 6252611 w 15811497"/>
              <a:gd name="connsiteY51-18562" fmla="*/ 633734 h 6248398"/>
              <a:gd name="connsiteX52-18563" fmla="*/ 6252610 w 15811497"/>
              <a:gd name="connsiteY52-18564" fmla="*/ 633734 h 6248398"/>
              <a:gd name="connsiteX53-18565" fmla="*/ 6233696 w 15811497"/>
              <a:gd name="connsiteY53-18566" fmla="*/ 664868 h 6248398"/>
              <a:gd name="connsiteX54-18567" fmla="*/ 6224019 w 15811497"/>
              <a:gd name="connsiteY54-18568" fmla="*/ 677808 h 6248398"/>
              <a:gd name="connsiteX55-18569" fmla="*/ 6248008 w 15811497"/>
              <a:gd name="connsiteY55-18570" fmla="*/ 638320 h 6248398"/>
              <a:gd name="connsiteX56-18571" fmla="*/ 6251291 w 15811497"/>
              <a:gd name="connsiteY56-18572" fmla="*/ 633930 h 6248398"/>
              <a:gd name="connsiteX57-18573" fmla="*/ 6251293 w 15811497"/>
              <a:gd name="connsiteY57-18574" fmla="*/ 633929 h 6248398"/>
              <a:gd name="connsiteX58-18575" fmla="*/ 6257683 w 15811497"/>
              <a:gd name="connsiteY58-18576" fmla="*/ 625384 h 6248398"/>
              <a:gd name="connsiteX59-18577" fmla="*/ 6257686 w 15811497"/>
              <a:gd name="connsiteY59-18578" fmla="*/ 625380 h 6248398"/>
              <a:gd name="connsiteX60-18579" fmla="*/ 6331355 w 15811497"/>
              <a:gd name="connsiteY60-18580" fmla="*/ 526865 h 6248398"/>
              <a:gd name="connsiteX61-18581" fmla="*/ 7448548 w 15811497"/>
              <a:gd name="connsiteY61-18582" fmla="*/ 0 h 6248398"/>
              <a:gd name="connsiteX0-18583" fmla="*/ 7448548 w 15811497"/>
              <a:gd name="connsiteY0-18584" fmla="*/ 0 h 6248398"/>
              <a:gd name="connsiteX1-18585" fmla="*/ 8721604 w 15811497"/>
              <a:gd name="connsiteY1-18586" fmla="*/ 757692 h 6248398"/>
              <a:gd name="connsiteX2-18587" fmla="*/ 8890522 w 15811497"/>
              <a:gd name="connsiteY2-18588" fmla="*/ 1193234 h 6248398"/>
              <a:gd name="connsiteX3-18589" fmla="*/ 9958384 w 15811497"/>
              <a:gd name="connsiteY3-18590" fmla="*/ 1828798 h 6248398"/>
              <a:gd name="connsiteX4-18591" fmla="*/ 10895504 w 15811497"/>
              <a:gd name="connsiteY4-18592" fmla="*/ 1386857 h 6248398"/>
              <a:gd name="connsiteX5-18593" fmla="*/ 11096041 w 15811497"/>
              <a:gd name="connsiteY5-18594" fmla="*/ 1170993 h 6248398"/>
              <a:gd name="connsiteX6-18595" fmla="*/ 13049247 w 15811497"/>
              <a:gd name="connsiteY6-18596" fmla="*/ 361949 h 6248398"/>
              <a:gd name="connsiteX7-18597" fmla="*/ 15811497 w 15811497"/>
              <a:gd name="connsiteY7-18598" fmla="*/ 3124198 h 6248398"/>
              <a:gd name="connsiteX8-18599" fmla="*/ 13049247 w 15811497"/>
              <a:gd name="connsiteY8-18600" fmla="*/ 5886448 h 6248398"/>
              <a:gd name="connsiteX9-18601" fmla="*/ 11732594 w 15811497"/>
              <a:gd name="connsiteY9-18602" fmla="*/ 5553059 h 6248398"/>
              <a:gd name="connsiteX10-18603" fmla="*/ 11096041 w 15811497"/>
              <a:gd name="connsiteY10-18604" fmla="*/ 5077404 h 6248398"/>
              <a:gd name="connsiteX11-18605" fmla="*/ 10610846 w 15811497"/>
              <a:gd name="connsiteY11-18606" fmla="*/ 5029199 h 6248398"/>
              <a:gd name="connsiteX12-18607" fmla="*/ 9640652 w 15811497"/>
              <a:gd name="connsiteY12-18608" fmla="*/ 5486739 h 6248398"/>
              <a:gd name="connsiteX13-18609" fmla="*/ 9480140 w 15811497"/>
              <a:gd name="connsiteY13-18610" fmla="*/ 5721533 h 6248398"/>
              <a:gd name="connsiteX14-18611" fmla="*/ 8362947 w 15811497"/>
              <a:gd name="connsiteY14-18612" fmla="*/ 6248398 h 6248398"/>
              <a:gd name="connsiteX15-18613" fmla="*/ 7028922 w 15811497"/>
              <a:gd name="connsiteY15-18614" fmla="*/ 5364147 h 6248398"/>
              <a:gd name="connsiteX16-18615" fmla="*/ 6990513 w 15811497"/>
              <a:gd name="connsiteY16-18616" fmla="*/ 5259205 h 6248398"/>
              <a:gd name="connsiteX17-18617" fmla="*/ 6990512 w 15811497"/>
              <a:gd name="connsiteY17-18618" fmla="*/ 5259199 h 6248398"/>
              <a:gd name="connsiteX18-18619" fmla="*/ 6983676 w 15811497"/>
              <a:gd name="connsiteY18-18620" fmla="*/ 5240519 h 6248398"/>
              <a:gd name="connsiteX19-18621" fmla="*/ 6983673 w 15811497"/>
              <a:gd name="connsiteY19-18622" fmla="*/ 5240519 h 6248398"/>
              <a:gd name="connsiteX20-18623" fmla="*/ 6980236 w 15811497"/>
              <a:gd name="connsiteY20-18624" fmla="*/ 5231130 h 6248398"/>
              <a:gd name="connsiteX21-18625" fmla="*/ 6978859 w 15811497"/>
              <a:gd name="connsiteY21-18626" fmla="*/ 5225774 h 6248398"/>
              <a:gd name="connsiteX22-18627" fmla="*/ 6984291 w 15811497"/>
              <a:gd name="connsiteY22-18628" fmla="*/ 5240614 h 6248398"/>
              <a:gd name="connsiteX23-18629" fmla="*/ 6984292 w 15811497"/>
              <a:gd name="connsiteY23-18630" fmla="*/ 5240614 h 6248398"/>
              <a:gd name="connsiteX24-18631" fmla="*/ 6978860 w 15811497"/>
              <a:gd name="connsiteY24-18632" fmla="*/ 5225773 h 6248398"/>
              <a:gd name="connsiteX25-18633" fmla="*/ 6944562 w 15811497"/>
              <a:gd name="connsiteY25-18634" fmla="*/ 5092380 h 6248398"/>
              <a:gd name="connsiteX26-18635" fmla="*/ 6978860 w 15811497"/>
              <a:gd name="connsiteY26-18636" fmla="*/ 5225773 h 6248398"/>
              <a:gd name="connsiteX27-18637" fmla="*/ 6948299 w 15811497"/>
              <a:gd name="connsiteY27-18638" fmla="*/ 5142273 h 6248398"/>
              <a:gd name="connsiteX28-18639" fmla="*/ 5829297 w 15811497"/>
              <a:gd name="connsiteY28-18640" fmla="*/ 4400549 h 6248398"/>
              <a:gd name="connsiteX29-18641" fmla="*/ 5056802 w 15811497"/>
              <a:gd name="connsiteY29-18642" fmla="*/ 4677867 h 6248398"/>
              <a:gd name="connsiteX30-18643" fmla="*/ 5022517 w 15811497"/>
              <a:gd name="connsiteY30-18644" fmla="*/ 4709027 h 6248398"/>
              <a:gd name="connsiteX31-18645" fmla="*/ 5022515 w 15811497"/>
              <a:gd name="connsiteY31-18646" fmla="*/ 4709029 h 6248398"/>
              <a:gd name="connsiteX32-18647" fmla="*/ 4778482 w 15811497"/>
              <a:gd name="connsiteY32-18648" fmla="*/ 5008058 h 6248398"/>
              <a:gd name="connsiteX33-18649" fmla="*/ 4715455 w 15811497"/>
              <a:gd name="connsiteY33-18650" fmla="*/ 5077404 h 6248398"/>
              <a:gd name="connsiteX34-18651" fmla="*/ 2762249 w 15811497"/>
              <a:gd name="connsiteY34-18652" fmla="*/ 5886448 h 6248398"/>
              <a:gd name="connsiteX35-18653" fmla="*/ 0 w 15811497"/>
              <a:gd name="connsiteY35-18654" fmla="*/ 3124198 h 6248398"/>
              <a:gd name="connsiteX36-18655" fmla="*/ 2762249 w 15811497"/>
              <a:gd name="connsiteY36-18656" fmla="*/ 361949 h 6248398"/>
              <a:gd name="connsiteX37-18657" fmla="*/ 4078902 w 15811497"/>
              <a:gd name="connsiteY37-18658" fmla="*/ 695338 h 6248398"/>
              <a:gd name="connsiteX38-18659" fmla="*/ 4261443 w 15811497"/>
              <a:gd name="connsiteY38-18660" fmla="*/ 806235 h 6248398"/>
              <a:gd name="connsiteX39-18661" fmla="*/ 4409044 w 15811497"/>
              <a:gd name="connsiteY39-18662" fmla="*/ 910268 h 6248398"/>
              <a:gd name="connsiteX40-18663" fmla="*/ 4612477 w 15811497"/>
              <a:gd name="connsiteY40-18664" fmla="*/ 1077402 h 6248398"/>
              <a:gd name="connsiteX41-18665" fmla="*/ 4612478 w 15811497"/>
              <a:gd name="connsiteY41-18666" fmla="*/ 1077403 h 6248398"/>
              <a:gd name="connsiteX42-18667" fmla="*/ 4701725 w 15811497"/>
              <a:gd name="connsiteY42-18668" fmla="*/ 1120394 h 6248398"/>
              <a:gd name="connsiteX43-18669" fmla="*/ 5191122 w 15811497"/>
              <a:gd name="connsiteY43-18670" fmla="*/ 1219199 h 6248398"/>
              <a:gd name="connsiteX44-18671" fmla="*/ 6161317 w 15811497"/>
              <a:gd name="connsiteY44-18672" fmla="*/ 761659 h 6248398"/>
              <a:gd name="connsiteX45-18673" fmla="*/ 6224019 w 15811497"/>
              <a:gd name="connsiteY45-18674" fmla="*/ 677808 h 6248398"/>
              <a:gd name="connsiteX46-18675" fmla="*/ 6175489 w 15811497"/>
              <a:gd name="connsiteY46-18676" fmla="*/ 757691 h 6248398"/>
              <a:gd name="connsiteX47-18677" fmla="*/ 6175489 w 15811497"/>
              <a:gd name="connsiteY47-18678" fmla="*/ 757692 h 6248398"/>
              <a:gd name="connsiteX48-18679" fmla="*/ 6224020 w 15811497"/>
              <a:gd name="connsiteY48-18680" fmla="*/ 677809 h 6248398"/>
              <a:gd name="connsiteX49-18681" fmla="*/ 6233696 w 15811497"/>
              <a:gd name="connsiteY49-18682" fmla="*/ 664869 h 6248398"/>
              <a:gd name="connsiteX50-18683" fmla="*/ 6252611 w 15811497"/>
              <a:gd name="connsiteY50-18684" fmla="*/ 633734 h 6248398"/>
              <a:gd name="connsiteX51-18685" fmla="*/ 6252610 w 15811497"/>
              <a:gd name="connsiteY51-18686" fmla="*/ 633734 h 6248398"/>
              <a:gd name="connsiteX52-18687" fmla="*/ 6233696 w 15811497"/>
              <a:gd name="connsiteY52-18688" fmla="*/ 664868 h 6248398"/>
              <a:gd name="connsiteX53-18689" fmla="*/ 6224019 w 15811497"/>
              <a:gd name="connsiteY53-18690" fmla="*/ 677808 h 6248398"/>
              <a:gd name="connsiteX54-18691" fmla="*/ 6248008 w 15811497"/>
              <a:gd name="connsiteY54-18692" fmla="*/ 638320 h 6248398"/>
              <a:gd name="connsiteX55-18693" fmla="*/ 6251291 w 15811497"/>
              <a:gd name="connsiteY55-18694" fmla="*/ 633930 h 6248398"/>
              <a:gd name="connsiteX56-18695" fmla="*/ 6251293 w 15811497"/>
              <a:gd name="connsiteY56-18696" fmla="*/ 633929 h 6248398"/>
              <a:gd name="connsiteX57-18697" fmla="*/ 6257683 w 15811497"/>
              <a:gd name="connsiteY57-18698" fmla="*/ 625384 h 6248398"/>
              <a:gd name="connsiteX58-18699" fmla="*/ 6257686 w 15811497"/>
              <a:gd name="connsiteY58-18700" fmla="*/ 625380 h 6248398"/>
              <a:gd name="connsiteX59-18701" fmla="*/ 6331355 w 15811497"/>
              <a:gd name="connsiteY59-18702" fmla="*/ 526865 h 6248398"/>
              <a:gd name="connsiteX60-18703" fmla="*/ 7448548 w 15811497"/>
              <a:gd name="connsiteY60-18704" fmla="*/ 0 h 6248398"/>
              <a:gd name="connsiteX0-18705" fmla="*/ 7448548 w 15811497"/>
              <a:gd name="connsiteY0-18706" fmla="*/ 0 h 6248398"/>
              <a:gd name="connsiteX1-18707" fmla="*/ 8721604 w 15811497"/>
              <a:gd name="connsiteY1-18708" fmla="*/ 757692 h 6248398"/>
              <a:gd name="connsiteX2-18709" fmla="*/ 8890522 w 15811497"/>
              <a:gd name="connsiteY2-18710" fmla="*/ 1193234 h 6248398"/>
              <a:gd name="connsiteX3-18711" fmla="*/ 9958384 w 15811497"/>
              <a:gd name="connsiteY3-18712" fmla="*/ 1828798 h 6248398"/>
              <a:gd name="connsiteX4-18713" fmla="*/ 10895504 w 15811497"/>
              <a:gd name="connsiteY4-18714" fmla="*/ 1386857 h 6248398"/>
              <a:gd name="connsiteX5-18715" fmla="*/ 11096041 w 15811497"/>
              <a:gd name="connsiteY5-18716" fmla="*/ 1170993 h 6248398"/>
              <a:gd name="connsiteX6-18717" fmla="*/ 13049247 w 15811497"/>
              <a:gd name="connsiteY6-18718" fmla="*/ 361949 h 6248398"/>
              <a:gd name="connsiteX7-18719" fmla="*/ 15811497 w 15811497"/>
              <a:gd name="connsiteY7-18720" fmla="*/ 3124198 h 6248398"/>
              <a:gd name="connsiteX8-18721" fmla="*/ 13049247 w 15811497"/>
              <a:gd name="connsiteY8-18722" fmla="*/ 5886448 h 6248398"/>
              <a:gd name="connsiteX9-18723" fmla="*/ 11732594 w 15811497"/>
              <a:gd name="connsiteY9-18724" fmla="*/ 5553059 h 6248398"/>
              <a:gd name="connsiteX10-18725" fmla="*/ 11096041 w 15811497"/>
              <a:gd name="connsiteY10-18726" fmla="*/ 5077404 h 6248398"/>
              <a:gd name="connsiteX11-18727" fmla="*/ 10610846 w 15811497"/>
              <a:gd name="connsiteY11-18728" fmla="*/ 5029199 h 6248398"/>
              <a:gd name="connsiteX12-18729" fmla="*/ 9640652 w 15811497"/>
              <a:gd name="connsiteY12-18730" fmla="*/ 5486739 h 6248398"/>
              <a:gd name="connsiteX13-18731" fmla="*/ 9480140 w 15811497"/>
              <a:gd name="connsiteY13-18732" fmla="*/ 5721533 h 6248398"/>
              <a:gd name="connsiteX14-18733" fmla="*/ 8362947 w 15811497"/>
              <a:gd name="connsiteY14-18734" fmla="*/ 6248398 h 6248398"/>
              <a:gd name="connsiteX15-18735" fmla="*/ 7028922 w 15811497"/>
              <a:gd name="connsiteY15-18736" fmla="*/ 5364147 h 6248398"/>
              <a:gd name="connsiteX16-18737" fmla="*/ 6990513 w 15811497"/>
              <a:gd name="connsiteY16-18738" fmla="*/ 5259205 h 6248398"/>
              <a:gd name="connsiteX17-18739" fmla="*/ 6990512 w 15811497"/>
              <a:gd name="connsiteY17-18740" fmla="*/ 5259199 h 6248398"/>
              <a:gd name="connsiteX18-18741" fmla="*/ 6983676 w 15811497"/>
              <a:gd name="connsiteY18-18742" fmla="*/ 5240519 h 6248398"/>
              <a:gd name="connsiteX19-18743" fmla="*/ 6983673 w 15811497"/>
              <a:gd name="connsiteY19-18744" fmla="*/ 5240519 h 6248398"/>
              <a:gd name="connsiteX20-18745" fmla="*/ 6980236 w 15811497"/>
              <a:gd name="connsiteY20-18746" fmla="*/ 5231130 h 6248398"/>
              <a:gd name="connsiteX21-18747" fmla="*/ 6978859 w 15811497"/>
              <a:gd name="connsiteY21-18748" fmla="*/ 5225774 h 6248398"/>
              <a:gd name="connsiteX22-18749" fmla="*/ 6984291 w 15811497"/>
              <a:gd name="connsiteY22-18750" fmla="*/ 5240614 h 6248398"/>
              <a:gd name="connsiteX23-18751" fmla="*/ 6984292 w 15811497"/>
              <a:gd name="connsiteY23-18752" fmla="*/ 5240614 h 6248398"/>
              <a:gd name="connsiteX24-18753" fmla="*/ 6978860 w 15811497"/>
              <a:gd name="connsiteY24-18754" fmla="*/ 5225773 h 6248398"/>
              <a:gd name="connsiteX25-18755" fmla="*/ 6944562 w 15811497"/>
              <a:gd name="connsiteY25-18756" fmla="*/ 5092380 h 6248398"/>
              <a:gd name="connsiteX26-18757" fmla="*/ 6948299 w 15811497"/>
              <a:gd name="connsiteY26-18758" fmla="*/ 5142273 h 6248398"/>
              <a:gd name="connsiteX27-18759" fmla="*/ 5829297 w 15811497"/>
              <a:gd name="connsiteY27-18760" fmla="*/ 4400549 h 6248398"/>
              <a:gd name="connsiteX28-18761" fmla="*/ 5056802 w 15811497"/>
              <a:gd name="connsiteY28-18762" fmla="*/ 4677867 h 6248398"/>
              <a:gd name="connsiteX29-18763" fmla="*/ 5022517 w 15811497"/>
              <a:gd name="connsiteY29-18764" fmla="*/ 4709027 h 6248398"/>
              <a:gd name="connsiteX30-18765" fmla="*/ 5022515 w 15811497"/>
              <a:gd name="connsiteY30-18766" fmla="*/ 4709029 h 6248398"/>
              <a:gd name="connsiteX31-18767" fmla="*/ 4778482 w 15811497"/>
              <a:gd name="connsiteY31-18768" fmla="*/ 5008058 h 6248398"/>
              <a:gd name="connsiteX32-18769" fmla="*/ 4715455 w 15811497"/>
              <a:gd name="connsiteY32-18770" fmla="*/ 5077404 h 6248398"/>
              <a:gd name="connsiteX33-18771" fmla="*/ 2762249 w 15811497"/>
              <a:gd name="connsiteY33-18772" fmla="*/ 5886448 h 6248398"/>
              <a:gd name="connsiteX34-18773" fmla="*/ 0 w 15811497"/>
              <a:gd name="connsiteY34-18774" fmla="*/ 3124198 h 6248398"/>
              <a:gd name="connsiteX35-18775" fmla="*/ 2762249 w 15811497"/>
              <a:gd name="connsiteY35-18776" fmla="*/ 361949 h 6248398"/>
              <a:gd name="connsiteX36-18777" fmla="*/ 4078902 w 15811497"/>
              <a:gd name="connsiteY36-18778" fmla="*/ 695338 h 6248398"/>
              <a:gd name="connsiteX37-18779" fmla="*/ 4261443 w 15811497"/>
              <a:gd name="connsiteY37-18780" fmla="*/ 806235 h 6248398"/>
              <a:gd name="connsiteX38-18781" fmla="*/ 4409044 w 15811497"/>
              <a:gd name="connsiteY38-18782" fmla="*/ 910268 h 6248398"/>
              <a:gd name="connsiteX39-18783" fmla="*/ 4612477 w 15811497"/>
              <a:gd name="connsiteY39-18784" fmla="*/ 1077402 h 6248398"/>
              <a:gd name="connsiteX40-18785" fmla="*/ 4612478 w 15811497"/>
              <a:gd name="connsiteY40-18786" fmla="*/ 1077403 h 6248398"/>
              <a:gd name="connsiteX41-18787" fmla="*/ 4701725 w 15811497"/>
              <a:gd name="connsiteY41-18788" fmla="*/ 1120394 h 6248398"/>
              <a:gd name="connsiteX42-18789" fmla="*/ 5191122 w 15811497"/>
              <a:gd name="connsiteY42-18790" fmla="*/ 1219199 h 6248398"/>
              <a:gd name="connsiteX43-18791" fmla="*/ 6161317 w 15811497"/>
              <a:gd name="connsiteY43-18792" fmla="*/ 761659 h 6248398"/>
              <a:gd name="connsiteX44-18793" fmla="*/ 6224019 w 15811497"/>
              <a:gd name="connsiteY44-18794" fmla="*/ 677808 h 6248398"/>
              <a:gd name="connsiteX45-18795" fmla="*/ 6175489 w 15811497"/>
              <a:gd name="connsiteY45-18796" fmla="*/ 757691 h 6248398"/>
              <a:gd name="connsiteX46-18797" fmla="*/ 6175489 w 15811497"/>
              <a:gd name="connsiteY46-18798" fmla="*/ 757692 h 6248398"/>
              <a:gd name="connsiteX47-18799" fmla="*/ 6224020 w 15811497"/>
              <a:gd name="connsiteY47-18800" fmla="*/ 677809 h 6248398"/>
              <a:gd name="connsiteX48-18801" fmla="*/ 6233696 w 15811497"/>
              <a:gd name="connsiteY48-18802" fmla="*/ 664869 h 6248398"/>
              <a:gd name="connsiteX49-18803" fmla="*/ 6252611 w 15811497"/>
              <a:gd name="connsiteY49-18804" fmla="*/ 633734 h 6248398"/>
              <a:gd name="connsiteX50-18805" fmla="*/ 6252610 w 15811497"/>
              <a:gd name="connsiteY50-18806" fmla="*/ 633734 h 6248398"/>
              <a:gd name="connsiteX51-18807" fmla="*/ 6233696 w 15811497"/>
              <a:gd name="connsiteY51-18808" fmla="*/ 664868 h 6248398"/>
              <a:gd name="connsiteX52-18809" fmla="*/ 6224019 w 15811497"/>
              <a:gd name="connsiteY52-18810" fmla="*/ 677808 h 6248398"/>
              <a:gd name="connsiteX53-18811" fmla="*/ 6248008 w 15811497"/>
              <a:gd name="connsiteY53-18812" fmla="*/ 638320 h 6248398"/>
              <a:gd name="connsiteX54-18813" fmla="*/ 6251291 w 15811497"/>
              <a:gd name="connsiteY54-18814" fmla="*/ 633930 h 6248398"/>
              <a:gd name="connsiteX55-18815" fmla="*/ 6251293 w 15811497"/>
              <a:gd name="connsiteY55-18816" fmla="*/ 633929 h 6248398"/>
              <a:gd name="connsiteX56-18817" fmla="*/ 6257683 w 15811497"/>
              <a:gd name="connsiteY56-18818" fmla="*/ 625384 h 6248398"/>
              <a:gd name="connsiteX57-18819" fmla="*/ 6257686 w 15811497"/>
              <a:gd name="connsiteY57-18820" fmla="*/ 625380 h 6248398"/>
              <a:gd name="connsiteX58-18821" fmla="*/ 6331355 w 15811497"/>
              <a:gd name="connsiteY58-18822" fmla="*/ 526865 h 6248398"/>
              <a:gd name="connsiteX59-18823" fmla="*/ 7448548 w 15811497"/>
              <a:gd name="connsiteY59-18824" fmla="*/ 0 h 6248398"/>
              <a:gd name="connsiteX0-18825" fmla="*/ 7448548 w 15811497"/>
              <a:gd name="connsiteY0-18826" fmla="*/ 0 h 6248398"/>
              <a:gd name="connsiteX1-18827" fmla="*/ 8721604 w 15811497"/>
              <a:gd name="connsiteY1-18828" fmla="*/ 757692 h 6248398"/>
              <a:gd name="connsiteX2-18829" fmla="*/ 8890522 w 15811497"/>
              <a:gd name="connsiteY2-18830" fmla="*/ 1193234 h 6248398"/>
              <a:gd name="connsiteX3-18831" fmla="*/ 9958384 w 15811497"/>
              <a:gd name="connsiteY3-18832" fmla="*/ 1828798 h 6248398"/>
              <a:gd name="connsiteX4-18833" fmla="*/ 10895504 w 15811497"/>
              <a:gd name="connsiteY4-18834" fmla="*/ 1386857 h 6248398"/>
              <a:gd name="connsiteX5-18835" fmla="*/ 11096041 w 15811497"/>
              <a:gd name="connsiteY5-18836" fmla="*/ 1170993 h 6248398"/>
              <a:gd name="connsiteX6-18837" fmla="*/ 13049247 w 15811497"/>
              <a:gd name="connsiteY6-18838" fmla="*/ 361949 h 6248398"/>
              <a:gd name="connsiteX7-18839" fmla="*/ 15811497 w 15811497"/>
              <a:gd name="connsiteY7-18840" fmla="*/ 3124198 h 6248398"/>
              <a:gd name="connsiteX8-18841" fmla="*/ 13049247 w 15811497"/>
              <a:gd name="connsiteY8-18842" fmla="*/ 5886448 h 6248398"/>
              <a:gd name="connsiteX9-18843" fmla="*/ 11732594 w 15811497"/>
              <a:gd name="connsiteY9-18844" fmla="*/ 5553059 h 6248398"/>
              <a:gd name="connsiteX10-18845" fmla="*/ 11096041 w 15811497"/>
              <a:gd name="connsiteY10-18846" fmla="*/ 5077404 h 6248398"/>
              <a:gd name="connsiteX11-18847" fmla="*/ 10610846 w 15811497"/>
              <a:gd name="connsiteY11-18848" fmla="*/ 5029199 h 6248398"/>
              <a:gd name="connsiteX12-18849" fmla="*/ 9640652 w 15811497"/>
              <a:gd name="connsiteY12-18850" fmla="*/ 5486739 h 6248398"/>
              <a:gd name="connsiteX13-18851" fmla="*/ 9480140 w 15811497"/>
              <a:gd name="connsiteY13-18852" fmla="*/ 5721533 h 6248398"/>
              <a:gd name="connsiteX14-18853" fmla="*/ 8362947 w 15811497"/>
              <a:gd name="connsiteY14-18854" fmla="*/ 6248398 h 6248398"/>
              <a:gd name="connsiteX15-18855" fmla="*/ 7028922 w 15811497"/>
              <a:gd name="connsiteY15-18856" fmla="*/ 5364147 h 6248398"/>
              <a:gd name="connsiteX16-18857" fmla="*/ 6990513 w 15811497"/>
              <a:gd name="connsiteY16-18858" fmla="*/ 5259205 h 6248398"/>
              <a:gd name="connsiteX17-18859" fmla="*/ 6990512 w 15811497"/>
              <a:gd name="connsiteY17-18860" fmla="*/ 5259199 h 6248398"/>
              <a:gd name="connsiteX18-18861" fmla="*/ 6983676 w 15811497"/>
              <a:gd name="connsiteY18-18862" fmla="*/ 5240519 h 6248398"/>
              <a:gd name="connsiteX19-18863" fmla="*/ 6983673 w 15811497"/>
              <a:gd name="connsiteY19-18864" fmla="*/ 5240519 h 6248398"/>
              <a:gd name="connsiteX20-18865" fmla="*/ 6980236 w 15811497"/>
              <a:gd name="connsiteY20-18866" fmla="*/ 5231130 h 6248398"/>
              <a:gd name="connsiteX21-18867" fmla="*/ 6978859 w 15811497"/>
              <a:gd name="connsiteY21-18868" fmla="*/ 5225774 h 6248398"/>
              <a:gd name="connsiteX22-18869" fmla="*/ 6984291 w 15811497"/>
              <a:gd name="connsiteY22-18870" fmla="*/ 5240614 h 6248398"/>
              <a:gd name="connsiteX23-18871" fmla="*/ 6984292 w 15811497"/>
              <a:gd name="connsiteY23-18872" fmla="*/ 5240614 h 6248398"/>
              <a:gd name="connsiteX24-18873" fmla="*/ 6944562 w 15811497"/>
              <a:gd name="connsiteY24-18874" fmla="*/ 5092380 h 6248398"/>
              <a:gd name="connsiteX25-18875" fmla="*/ 6948299 w 15811497"/>
              <a:gd name="connsiteY25-18876" fmla="*/ 5142273 h 6248398"/>
              <a:gd name="connsiteX26-18877" fmla="*/ 5829297 w 15811497"/>
              <a:gd name="connsiteY26-18878" fmla="*/ 4400549 h 6248398"/>
              <a:gd name="connsiteX27-18879" fmla="*/ 5056802 w 15811497"/>
              <a:gd name="connsiteY27-18880" fmla="*/ 4677867 h 6248398"/>
              <a:gd name="connsiteX28-18881" fmla="*/ 5022517 w 15811497"/>
              <a:gd name="connsiteY28-18882" fmla="*/ 4709027 h 6248398"/>
              <a:gd name="connsiteX29-18883" fmla="*/ 5022515 w 15811497"/>
              <a:gd name="connsiteY29-18884" fmla="*/ 4709029 h 6248398"/>
              <a:gd name="connsiteX30-18885" fmla="*/ 4778482 w 15811497"/>
              <a:gd name="connsiteY30-18886" fmla="*/ 5008058 h 6248398"/>
              <a:gd name="connsiteX31-18887" fmla="*/ 4715455 w 15811497"/>
              <a:gd name="connsiteY31-18888" fmla="*/ 5077404 h 6248398"/>
              <a:gd name="connsiteX32-18889" fmla="*/ 2762249 w 15811497"/>
              <a:gd name="connsiteY32-18890" fmla="*/ 5886448 h 6248398"/>
              <a:gd name="connsiteX33-18891" fmla="*/ 0 w 15811497"/>
              <a:gd name="connsiteY33-18892" fmla="*/ 3124198 h 6248398"/>
              <a:gd name="connsiteX34-18893" fmla="*/ 2762249 w 15811497"/>
              <a:gd name="connsiteY34-18894" fmla="*/ 361949 h 6248398"/>
              <a:gd name="connsiteX35-18895" fmla="*/ 4078902 w 15811497"/>
              <a:gd name="connsiteY35-18896" fmla="*/ 695338 h 6248398"/>
              <a:gd name="connsiteX36-18897" fmla="*/ 4261443 w 15811497"/>
              <a:gd name="connsiteY36-18898" fmla="*/ 806235 h 6248398"/>
              <a:gd name="connsiteX37-18899" fmla="*/ 4409044 w 15811497"/>
              <a:gd name="connsiteY37-18900" fmla="*/ 910268 h 6248398"/>
              <a:gd name="connsiteX38-18901" fmla="*/ 4612477 w 15811497"/>
              <a:gd name="connsiteY38-18902" fmla="*/ 1077402 h 6248398"/>
              <a:gd name="connsiteX39-18903" fmla="*/ 4612478 w 15811497"/>
              <a:gd name="connsiteY39-18904" fmla="*/ 1077403 h 6248398"/>
              <a:gd name="connsiteX40-18905" fmla="*/ 4701725 w 15811497"/>
              <a:gd name="connsiteY40-18906" fmla="*/ 1120394 h 6248398"/>
              <a:gd name="connsiteX41-18907" fmla="*/ 5191122 w 15811497"/>
              <a:gd name="connsiteY41-18908" fmla="*/ 1219199 h 6248398"/>
              <a:gd name="connsiteX42-18909" fmla="*/ 6161317 w 15811497"/>
              <a:gd name="connsiteY42-18910" fmla="*/ 761659 h 6248398"/>
              <a:gd name="connsiteX43-18911" fmla="*/ 6224019 w 15811497"/>
              <a:gd name="connsiteY43-18912" fmla="*/ 677808 h 6248398"/>
              <a:gd name="connsiteX44-18913" fmla="*/ 6175489 w 15811497"/>
              <a:gd name="connsiteY44-18914" fmla="*/ 757691 h 6248398"/>
              <a:gd name="connsiteX45-18915" fmla="*/ 6175489 w 15811497"/>
              <a:gd name="connsiteY45-18916" fmla="*/ 757692 h 6248398"/>
              <a:gd name="connsiteX46-18917" fmla="*/ 6224020 w 15811497"/>
              <a:gd name="connsiteY46-18918" fmla="*/ 677809 h 6248398"/>
              <a:gd name="connsiteX47-18919" fmla="*/ 6233696 w 15811497"/>
              <a:gd name="connsiteY47-18920" fmla="*/ 664869 h 6248398"/>
              <a:gd name="connsiteX48-18921" fmla="*/ 6252611 w 15811497"/>
              <a:gd name="connsiteY48-18922" fmla="*/ 633734 h 6248398"/>
              <a:gd name="connsiteX49-18923" fmla="*/ 6252610 w 15811497"/>
              <a:gd name="connsiteY49-18924" fmla="*/ 633734 h 6248398"/>
              <a:gd name="connsiteX50-18925" fmla="*/ 6233696 w 15811497"/>
              <a:gd name="connsiteY50-18926" fmla="*/ 664868 h 6248398"/>
              <a:gd name="connsiteX51-18927" fmla="*/ 6224019 w 15811497"/>
              <a:gd name="connsiteY51-18928" fmla="*/ 677808 h 6248398"/>
              <a:gd name="connsiteX52-18929" fmla="*/ 6248008 w 15811497"/>
              <a:gd name="connsiteY52-18930" fmla="*/ 638320 h 6248398"/>
              <a:gd name="connsiteX53-18931" fmla="*/ 6251291 w 15811497"/>
              <a:gd name="connsiteY53-18932" fmla="*/ 633930 h 6248398"/>
              <a:gd name="connsiteX54-18933" fmla="*/ 6251293 w 15811497"/>
              <a:gd name="connsiteY54-18934" fmla="*/ 633929 h 6248398"/>
              <a:gd name="connsiteX55-18935" fmla="*/ 6257683 w 15811497"/>
              <a:gd name="connsiteY55-18936" fmla="*/ 625384 h 6248398"/>
              <a:gd name="connsiteX56-18937" fmla="*/ 6257686 w 15811497"/>
              <a:gd name="connsiteY56-18938" fmla="*/ 625380 h 6248398"/>
              <a:gd name="connsiteX57-18939" fmla="*/ 6331355 w 15811497"/>
              <a:gd name="connsiteY57-18940" fmla="*/ 526865 h 6248398"/>
              <a:gd name="connsiteX58-18941" fmla="*/ 7448548 w 15811497"/>
              <a:gd name="connsiteY58-18942" fmla="*/ 0 h 6248398"/>
              <a:gd name="connsiteX0-18943" fmla="*/ 7448548 w 15811497"/>
              <a:gd name="connsiteY0-18944" fmla="*/ 0 h 6248398"/>
              <a:gd name="connsiteX1-18945" fmla="*/ 8721604 w 15811497"/>
              <a:gd name="connsiteY1-18946" fmla="*/ 757692 h 6248398"/>
              <a:gd name="connsiteX2-18947" fmla="*/ 8890522 w 15811497"/>
              <a:gd name="connsiteY2-18948" fmla="*/ 1193234 h 6248398"/>
              <a:gd name="connsiteX3-18949" fmla="*/ 9958384 w 15811497"/>
              <a:gd name="connsiteY3-18950" fmla="*/ 1828798 h 6248398"/>
              <a:gd name="connsiteX4-18951" fmla="*/ 10895504 w 15811497"/>
              <a:gd name="connsiteY4-18952" fmla="*/ 1386857 h 6248398"/>
              <a:gd name="connsiteX5-18953" fmla="*/ 11096041 w 15811497"/>
              <a:gd name="connsiteY5-18954" fmla="*/ 1170993 h 6248398"/>
              <a:gd name="connsiteX6-18955" fmla="*/ 13049247 w 15811497"/>
              <a:gd name="connsiteY6-18956" fmla="*/ 361949 h 6248398"/>
              <a:gd name="connsiteX7-18957" fmla="*/ 15811497 w 15811497"/>
              <a:gd name="connsiteY7-18958" fmla="*/ 3124198 h 6248398"/>
              <a:gd name="connsiteX8-18959" fmla="*/ 13049247 w 15811497"/>
              <a:gd name="connsiteY8-18960" fmla="*/ 5886448 h 6248398"/>
              <a:gd name="connsiteX9-18961" fmla="*/ 11732594 w 15811497"/>
              <a:gd name="connsiteY9-18962" fmla="*/ 5553059 h 6248398"/>
              <a:gd name="connsiteX10-18963" fmla="*/ 11096041 w 15811497"/>
              <a:gd name="connsiteY10-18964" fmla="*/ 5077404 h 6248398"/>
              <a:gd name="connsiteX11-18965" fmla="*/ 10610846 w 15811497"/>
              <a:gd name="connsiteY11-18966" fmla="*/ 5029199 h 6248398"/>
              <a:gd name="connsiteX12-18967" fmla="*/ 9640652 w 15811497"/>
              <a:gd name="connsiteY12-18968" fmla="*/ 5486739 h 6248398"/>
              <a:gd name="connsiteX13-18969" fmla="*/ 9480140 w 15811497"/>
              <a:gd name="connsiteY13-18970" fmla="*/ 5721533 h 6248398"/>
              <a:gd name="connsiteX14-18971" fmla="*/ 8362947 w 15811497"/>
              <a:gd name="connsiteY14-18972" fmla="*/ 6248398 h 6248398"/>
              <a:gd name="connsiteX15-18973" fmla="*/ 7028922 w 15811497"/>
              <a:gd name="connsiteY15-18974" fmla="*/ 5364147 h 6248398"/>
              <a:gd name="connsiteX16-18975" fmla="*/ 6990513 w 15811497"/>
              <a:gd name="connsiteY16-18976" fmla="*/ 5259205 h 6248398"/>
              <a:gd name="connsiteX17-18977" fmla="*/ 6990512 w 15811497"/>
              <a:gd name="connsiteY17-18978" fmla="*/ 5259199 h 6248398"/>
              <a:gd name="connsiteX18-18979" fmla="*/ 6983676 w 15811497"/>
              <a:gd name="connsiteY18-18980" fmla="*/ 5240519 h 6248398"/>
              <a:gd name="connsiteX19-18981" fmla="*/ 6983673 w 15811497"/>
              <a:gd name="connsiteY19-18982" fmla="*/ 5240519 h 6248398"/>
              <a:gd name="connsiteX20-18983" fmla="*/ 6980236 w 15811497"/>
              <a:gd name="connsiteY20-18984" fmla="*/ 5231130 h 6248398"/>
              <a:gd name="connsiteX21-18985" fmla="*/ 6978859 w 15811497"/>
              <a:gd name="connsiteY21-18986" fmla="*/ 5225774 h 6248398"/>
              <a:gd name="connsiteX22-18987" fmla="*/ 6984291 w 15811497"/>
              <a:gd name="connsiteY22-18988" fmla="*/ 5240614 h 6248398"/>
              <a:gd name="connsiteX23-18989" fmla="*/ 6984292 w 15811497"/>
              <a:gd name="connsiteY23-18990" fmla="*/ 5240614 h 6248398"/>
              <a:gd name="connsiteX24-18991" fmla="*/ 6944562 w 15811497"/>
              <a:gd name="connsiteY24-18992" fmla="*/ 5092380 h 6248398"/>
              <a:gd name="connsiteX25-18993" fmla="*/ 6948299 w 15811497"/>
              <a:gd name="connsiteY25-18994" fmla="*/ 5142273 h 6248398"/>
              <a:gd name="connsiteX26-18995" fmla="*/ 5829297 w 15811497"/>
              <a:gd name="connsiteY26-18996" fmla="*/ 4400549 h 6248398"/>
              <a:gd name="connsiteX27-18997" fmla="*/ 5056802 w 15811497"/>
              <a:gd name="connsiteY27-18998" fmla="*/ 4677867 h 6248398"/>
              <a:gd name="connsiteX28-18999" fmla="*/ 5022517 w 15811497"/>
              <a:gd name="connsiteY28-19000" fmla="*/ 4709027 h 6248398"/>
              <a:gd name="connsiteX29-19001" fmla="*/ 5022515 w 15811497"/>
              <a:gd name="connsiteY29-19002" fmla="*/ 4709029 h 6248398"/>
              <a:gd name="connsiteX30-19003" fmla="*/ 4778482 w 15811497"/>
              <a:gd name="connsiteY30-19004" fmla="*/ 5008058 h 6248398"/>
              <a:gd name="connsiteX31-19005" fmla="*/ 4715455 w 15811497"/>
              <a:gd name="connsiteY31-19006" fmla="*/ 5077404 h 6248398"/>
              <a:gd name="connsiteX32-19007" fmla="*/ 2762249 w 15811497"/>
              <a:gd name="connsiteY32-19008" fmla="*/ 5886448 h 6248398"/>
              <a:gd name="connsiteX33-19009" fmla="*/ 0 w 15811497"/>
              <a:gd name="connsiteY33-19010" fmla="*/ 3124198 h 6248398"/>
              <a:gd name="connsiteX34-19011" fmla="*/ 2762249 w 15811497"/>
              <a:gd name="connsiteY34-19012" fmla="*/ 361949 h 6248398"/>
              <a:gd name="connsiteX35-19013" fmla="*/ 4078902 w 15811497"/>
              <a:gd name="connsiteY35-19014" fmla="*/ 695338 h 6248398"/>
              <a:gd name="connsiteX36-19015" fmla="*/ 4261443 w 15811497"/>
              <a:gd name="connsiteY36-19016" fmla="*/ 806235 h 6248398"/>
              <a:gd name="connsiteX37-19017" fmla="*/ 4409044 w 15811497"/>
              <a:gd name="connsiteY37-19018" fmla="*/ 910268 h 6248398"/>
              <a:gd name="connsiteX38-19019" fmla="*/ 4612477 w 15811497"/>
              <a:gd name="connsiteY38-19020" fmla="*/ 1077402 h 6248398"/>
              <a:gd name="connsiteX39-19021" fmla="*/ 4612478 w 15811497"/>
              <a:gd name="connsiteY39-19022" fmla="*/ 1077403 h 6248398"/>
              <a:gd name="connsiteX40-19023" fmla="*/ 4701725 w 15811497"/>
              <a:gd name="connsiteY40-19024" fmla="*/ 1120394 h 6248398"/>
              <a:gd name="connsiteX41-19025" fmla="*/ 5191122 w 15811497"/>
              <a:gd name="connsiteY41-19026" fmla="*/ 1219199 h 6248398"/>
              <a:gd name="connsiteX42-19027" fmla="*/ 6161317 w 15811497"/>
              <a:gd name="connsiteY42-19028" fmla="*/ 761659 h 6248398"/>
              <a:gd name="connsiteX43-19029" fmla="*/ 6224019 w 15811497"/>
              <a:gd name="connsiteY43-19030" fmla="*/ 677808 h 6248398"/>
              <a:gd name="connsiteX44-19031" fmla="*/ 6175489 w 15811497"/>
              <a:gd name="connsiteY44-19032" fmla="*/ 757691 h 6248398"/>
              <a:gd name="connsiteX45-19033" fmla="*/ 6175489 w 15811497"/>
              <a:gd name="connsiteY45-19034" fmla="*/ 757692 h 6248398"/>
              <a:gd name="connsiteX46-19035" fmla="*/ 6224020 w 15811497"/>
              <a:gd name="connsiteY46-19036" fmla="*/ 677809 h 6248398"/>
              <a:gd name="connsiteX47-19037" fmla="*/ 6233696 w 15811497"/>
              <a:gd name="connsiteY47-19038" fmla="*/ 664869 h 6248398"/>
              <a:gd name="connsiteX48-19039" fmla="*/ 6252611 w 15811497"/>
              <a:gd name="connsiteY48-19040" fmla="*/ 633734 h 6248398"/>
              <a:gd name="connsiteX49-19041" fmla="*/ 6252610 w 15811497"/>
              <a:gd name="connsiteY49-19042" fmla="*/ 633734 h 6248398"/>
              <a:gd name="connsiteX50-19043" fmla="*/ 6233696 w 15811497"/>
              <a:gd name="connsiteY50-19044" fmla="*/ 664868 h 6248398"/>
              <a:gd name="connsiteX51-19045" fmla="*/ 6224019 w 15811497"/>
              <a:gd name="connsiteY51-19046" fmla="*/ 677808 h 6248398"/>
              <a:gd name="connsiteX52-19047" fmla="*/ 6248008 w 15811497"/>
              <a:gd name="connsiteY52-19048" fmla="*/ 638320 h 6248398"/>
              <a:gd name="connsiteX53-19049" fmla="*/ 6251291 w 15811497"/>
              <a:gd name="connsiteY53-19050" fmla="*/ 633930 h 6248398"/>
              <a:gd name="connsiteX54-19051" fmla="*/ 6251293 w 15811497"/>
              <a:gd name="connsiteY54-19052" fmla="*/ 633929 h 6248398"/>
              <a:gd name="connsiteX55-19053" fmla="*/ 6257683 w 15811497"/>
              <a:gd name="connsiteY55-19054" fmla="*/ 625384 h 6248398"/>
              <a:gd name="connsiteX56-19055" fmla="*/ 6331355 w 15811497"/>
              <a:gd name="connsiteY56-19056" fmla="*/ 526865 h 6248398"/>
              <a:gd name="connsiteX57-19057" fmla="*/ 7448548 w 15811497"/>
              <a:gd name="connsiteY57-19058" fmla="*/ 0 h 6248398"/>
              <a:gd name="connsiteX0-19059" fmla="*/ 7448548 w 15811497"/>
              <a:gd name="connsiteY0-19060" fmla="*/ 0 h 6248398"/>
              <a:gd name="connsiteX1-19061" fmla="*/ 8721604 w 15811497"/>
              <a:gd name="connsiteY1-19062" fmla="*/ 757692 h 6248398"/>
              <a:gd name="connsiteX2-19063" fmla="*/ 8890522 w 15811497"/>
              <a:gd name="connsiteY2-19064" fmla="*/ 1193234 h 6248398"/>
              <a:gd name="connsiteX3-19065" fmla="*/ 9958384 w 15811497"/>
              <a:gd name="connsiteY3-19066" fmla="*/ 1828798 h 6248398"/>
              <a:gd name="connsiteX4-19067" fmla="*/ 10895504 w 15811497"/>
              <a:gd name="connsiteY4-19068" fmla="*/ 1386857 h 6248398"/>
              <a:gd name="connsiteX5-19069" fmla="*/ 11096041 w 15811497"/>
              <a:gd name="connsiteY5-19070" fmla="*/ 1170993 h 6248398"/>
              <a:gd name="connsiteX6-19071" fmla="*/ 13049247 w 15811497"/>
              <a:gd name="connsiteY6-19072" fmla="*/ 361949 h 6248398"/>
              <a:gd name="connsiteX7-19073" fmla="*/ 15811497 w 15811497"/>
              <a:gd name="connsiteY7-19074" fmla="*/ 3124198 h 6248398"/>
              <a:gd name="connsiteX8-19075" fmla="*/ 13049247 w 15811497"/>
              <a:gd name="connsiteY8-19076" fmla="*/ 5886448 h 6248398"/>
              <a:gd name="connsiteX9-19077" fmla="*/ 11732594 w 15811497"/>
              <a:gd name="connsiteY9-19078" fmla="*/ 5553059 h 6248398"/>
              <a:gd name="connsiteX10-19079" fmla="*/ 11096041 w 15811497"/>
              <a:gd name="connsiteY10-19080" fmla="*/ 5077404 h 6248398"/>
              <a:gd name="connsiteX11-19081" fmla="*/ 10610846 w 15811497"/>
              <a:gd name="connsiteY11-19082" fmla="*/ 5029199 h 6248398"/>
              <a:gd name="connsiteX12-19083" fmla="*/ 9640652 w 15811497"/>
              <a:gd name="connsiteY12-19084" fmla="*/ 5486739 h 6248398"/>
              <a:gd name="connsiteX13-19085" fmla="*/ 9480140 w 15811497"/>
              <a:gd name="connsiteY13-19086" fmla="*/ 5721533 h 6248398"/>
              <a:gd name="connsiteX14-19087" fmla="*/ 8362947 w 15811497"/>
              <a:gd name="connsiteY14-19088" fmla="*/ 6248398 h 6248398"/>
              <a:gd name="connsiteX15-19089" fmla="*/ 7028922 w 15811497"/>
              <a:gd name="connsiteY15-19090" fmla="*/ 5364147 h 6248398"/>
              <a:gd name="connsiteX16-19091" fmla="*/ 6990513 w 15811497"/>
              <a:gd name="connsiteY16-19092" fmla="*/ 5259205 h 6248398"/>
              <a:gd name="connsiteX17-19093" fmla="*/ 6990512 w 15811497"/>
              <a:gd name="connsiteY17-19094" fmla="*/ 5259199 h 6248398"/>
              <a:gd name="connsiteX18-19095" fmla="*/ 6983676 w 15811497"/>
              <a:gd name="connsiteY18-19096" fmla="*/ 5240519 h 6248398"/>
              <a:gd name="connsiteX19-19097" fmla="*/ 6983673 w 15811497"/>
              <a:gd name="connsiteY19-19098" fmla="*/ 5240519 h 6248398"/>
              <a:gd name="connsiteX20-19099" fmla="*/ 6980236 w 15811497"/>
              <a:gd name="connsiteY20-19100" fmla="*/ 5231130 h 6248398"/>
              <a:gd name="connsiteX21-19101" fmla="*/ 6978859 w 15811497"/>
              <a:gd name="connsiteY21-19102" fmla="*/ 5225774 h 6248398"/>
              <a:gd name="connsiteX22-19103" fmla="*/ 6984291 w 15811497"/>
              <a:gd name="connsiteY22-19104" fmla="*/ 5240614 h 6248398"/>
              <a:gd name="connsiteX23-19105" fmla="*/ 6984292 w 15811497"/>
              <a:gd name="connsiteY23-19106" fmla="*/ 5240614 h 6248398"/>
              <a:gd name="connsiteX24-19107" fmla="*/ 6944562 w 15811497"/>
              <a:gd name="connsiteY24-19108" fmla="*/ 5092380 h 6248398"/>
              <a:gd name="connsiteX25-19109" fmla="*/ 6948299 w 15811497"/>
              <a:gd name="connsiteY25-19110" fmla="*/ 5142273 h 6248398"/>
              <a:gd name="connsiteX26-19111" fmla="*/ 5829297 w 15811497"/>
              <a:gd name="connsiteY26-19112" fmla="*/ 4400549 h 6248398"/>
              <a:gd name="connsiteX27-19113" fmla="*/ 5056802 w 15811497"/>
              <a:gd name="connsiteY27-19114" fmla="*/ 4677867 h 6248398"/>
              <a:gd name="connsiteX28-19115" fmla="*/ 5022517 w 15811497"/>
              <a:gd name="connsiteY28-19116" fmla="*/ 4709027 h 6248398"/>
              <a:gd name="connsiteX29-19117" fmla="*/ 5022515 w 15811497"/>
              <a:gd name="connsiteY29-19118" fmla="*/ 4709029 h 6248398"/>
              <a:gd name="connsiteX30-19119" fmla="*/ 4778482 w 15811497"/>
              <a:gd name="connsiteY30-19120" fmla="*/ 5008058 h 6248398"/>
              <a:gd name="connsiteX31-19121" fmla="*/ 4715455 w 15811497"/>
              <a:gd name="connsiteY31-19122" fmla="*/ 5077404 h 6248398"/>
              <a:gd name="connsiteX32-19123" fmla="*/ 2762249 w 15811497"/>
              <a:gd name="connsiteY32-19124" fmla="*/ 5886448 h 6248398"/>
              <a:gd name="connsiteX33-19125" fmla="*/ 0 w 15811497"/>
              <a:gd name="connsiteY33-19126" fmla="*/ 3124198 h 6248398"/>
              <a:gd name="connsiteX34-19127" fmla="*/ 2762249 w 15811497"/>
              <a:gd name="connsiteY34-19128" fmla="*/ 361949 h 6248398"/>
              <a:gd name="connsiteX35-19129" fmla="*/ 4078902 w 15811497"/>
              <a:gd name="connsiteY35-19130" fmla="*/ 695338 h 6248398"/>
              <a:gd name="connsiteX36-19131" fmla="*/ 4261443 w 15811497"/>
              <a:gd name="connsiteY36-19132" fmla="*/ 806235 h 6248398"/>
              <a:gd name="connsiteX37-19133" fmla="*/ 4409044 w 15811497"/>
              <a:gd name="connsiteY37-19134" fmla="*/ 910268 h 6248398"/>
              <a:gd name="connsiteX38-19135" fmla="*/ 4612477 w 15811497"/>
              <a:gd name="connsiteY38-19136" fmla="*/ 1077402 h 6248398"/>
              <a:gd name="connsiteX39-19137" fmla="*/ 4612478 w 15811497"/>
              <a:gd name="connsiteY39-19138" fmla="*/ 1077403 h 6248398"/>
              <a:gd name="connsiteX40-19139" fmla="*/ 4701725 w 15811497"/>
              <a:gd name="connsiteY40-19140" fmla="*/ 1120394 h 6248398"/>
              <a:gd name="connsiteX41-19141" fmla="*/ 5191122 w 15811497"/>
              <a:gd name="connsiteY41-19142" fmla="*/ 1219199 h 6248398"/>
              <a:gd name="connsiteX42-19143" fmla="*/ 6161317 w 15811497"/>
              <a:gd name="connsiteY42-19144" fmla="*/ 761659 h 6248398"/>
              <a:gd name="connsiteX43-19145" fmla="*/ 6224019 w 15811497"/>
              <a:gd name="connsiteY43-19146" fmla="*/ 677808 h 6248398"/>
              <a:gd name="connsiteX44-19147" fmla="*/ 6175489 w 15811497"/>
              <a:gd name="connsiteY44-19148" fmla="*/ 757691 h 6248398"/>
              <a:gd name="connsiteX45-19149" fmla="*/ 6175489 w 15811497"/>
              <a:gd name="connsiteY45-19150" fmla="*/ 757692 h 6248398"/>
              <a:gd name="connsiteX46-19151" fmla="*/ 6224020 w 15811497"/>
              <a:gd name="connsiteY46-19152" fmla="*/ 677809 h 6248398"/>
              <a:gd name="connsiteX47-19153" fmla="*/ 6233696 w 15811497"/>
              <a:gd name="connsiteY47-19154" fmla="*/ 664869 h 6248398"/>
              <a:gd name="connsiteX48-19155" fmla="*/ 6252611 w 15811497"/>
              <a:gd name="connsiteY48-19156" fmla="*/ 633734 h 6248398"/>
              <a:gd name="connsiteX49-19157" fmla="*/ 6252610 w 15811497"/>
              <a:gd name="connsiteY49-19158" fmla="*/ 633734 h 6248398"/>
              <a:gd name="connsiteX50-19159" fmla="*/ 6233696 w 15811497"/>
              <a:gd name="connsiteY50-19160" fmla="*/ 664868 h 6248398"/>
              <a:gd name="connsiteX51-19161" fmla="*/ 6224019 w 15811497"/>
              <a:gd name="connsiteY51-19162" fmla="*/ 677808 h 6248398"/>
              <a:gd name="connsiteX52-19163" fmla="*/ 6248008 w 15811497"/>
              <a:gd name="connsiteY52-19164" fmla="*/ 638320 h 6248398"/>
              <a:gd name="connsiteX53-19165" fmla="*/ 6251291 w 15811497"/>
              <a:gd name="connsiteY53-19166" fmla="*/ 633930 h 6248398"/>
              <a:gd name="connsiteX54-19167" fmla="*/ 6251293 w 15811497"/>
              <a:gd name="connsiteY54-19168" fmla="*/ 633929 h 6248398"/>
              <a:gd name="connsiteX55-19169" fmla="*/ 6331355 w 15811497"/>
              <a:gd name="connsiteY55-19170" fmla="*/ 526865 h 6248398"/>
              <a:gd name="connsiteX56-19171" fmla="*/ 7448548 w 15811497"/>
              <a:gd name="connsiteY56-19172" fmla="*/ 0 h 6248398"/>
              <a:gd name="connsiteX0-19173" fmla="*/ 7448548 w 15811497"/>
              <a:gd name="connsiteY0-19174" fmla="*/ 0 h 6248398"/>
              <a:gd name="connsiteX1-19175" fmla="*/ 8721604 w 15811497"/>
              <a:gd name="connsiteY1-19176" fmla="*/ 757692 h 6248398"/>
              <a:gd name="connsiteX2-19177" fmla="*/ 8890522 w 15811497"/>
              <a:gd name="connsiteY2-19178" fmla="*/ 1193234 h 6248398"/>
              <a:gd name="connsiteX3-19179" fmla="*/ 9958384 w 15811497"/>
              <a:gd name="connsiteY3-19180" fmla="*/ 1828798 h 6248398"/>
              <a:gd name="connsiteX4-19181" fmla="*/ 10895504 w 15811497"/>
              <a:gd name="connsiteY4-19182" fmla="*/ 1386857 h 6248398"/>
              <a:gd name="connsiteX5-19183" fmla="*/ 11096041 w 15811497"/>
              <a:gd name="connsiteY5-19184" fmla="*/ 1170993 h 6248398"/>
              <a:gd name="connsiteX6-19185" fmla="*/ 13049247 w 15811497"/>
              <a:gd name="connsiteY6-19186" fmla="*/ 361949 h 6248398"/>
              <a:gd name="connsiteX7-19187" fmla="*/ 15811497 w 15811497"/>
              <a:gd name="connsiteY7-19188" fmla="*/ 3124198 h 6248398"/>
              <a:gd name="connsiteX8-19189" fmla="*/ 13049247 w 15811497"/>
              <a:gd name="connsiteY8-19190" fmla="*/ 5886448 h 6248398"/>
              <a:gd name="connsiteX9-19191" fmla="*/ 11732594 w 15811497"/>
              <a:gd name="connsiteY9-19192" fmla="*/ 5553059 h 6248398"/>
              <a:gd name="connsiteX10-19193" fmla="*/ 11096041 w 15811497"/>
              <a:gd name="connsiteY10-19194" fmla="*/ 5077404 h 6248398"/>
              <a:gd name="connsiteX11-19195" fmla="*/ 10610846 w 15811497"/>
              <a:gd name="connsiteY11-19196" fmla="*/ 5029199 h 6248398"/>
              <a:gd name="connsiteX12-19197" fmla="*/ 9640652 w 15811497"/>
              <a:gd name="connsiteY12-19198" fmla="*/ 5486739 h 6248398"/>
              <a:gd name="connsiteX13-19199" fmla="*/ 9480140 w 15811497"/>
              <a:gd name="connsiteY13-19200" fmla="*/ 5721533 h 6248398"/>
              <a:gd name="connsiteX14-19201" fmla="*/ 8362947 w 15811497"/>
              <a:gd name="connsiteY14-19202" fmla="*/ 6248398 h 6248398"/>
              <a:gd name="connsiteX15-19203" fmla="*/ 7028922 w 15811497"/>
              <a:gd name="connsiteY15-19204" fmla="*/ 5364147 h 6248398"/>
              <a:gd name="connsiteX16-19205" fmla="*/ 6990513 w 15811497"/>
              <a:gd name="connsiteY16-19206" fmla="*/ 5259205 h 6248398"/>
              <a:gd name="connsiteX17-19207" fmla="*/ 6990512 w 15811497"/>
              <a:gd name="connsiteY17-19208" fmla="*/ 5259199 h 6248398"/>
              <a:gd name="connsiteX18-19209" fmla="*/ 6983676 w 15811497"/>
              <a:gd name="connsiteY18-19210" fmla="*/ 5240519 h 6248398"/>
              <a:gd name="connsiteX19-19211" fmla="*/ 6983673 w 15811497"/>
              <a:gd name="connsiteY19-19212" fmla="*/ 5240519 h 6248398"/>
              <a:gd name="connsiteX20-19213" fmla="*/ 6980236 w 15811497"/>
              <a:gd name="connsiteY20-19214" fmla="*/ 5231130 h 6248398"/>
              <a:gd name="connsiteX21-19215" fmla="*/ 6978859 w 15811497"/>
              <a:gd name="connsiteY21-19216" fmla="*/ 5225774 h 6248398"/>
              <a:gd name="connsiteX22-19217" fmla="*/ 6984291 w 15811497"/>
              <a:gd name="connsiteY22-19218" fmla="*/ 5240614 h 6248398"/>
              <a:gd name="connsiteX23-19219" fmla="*/ 6984292 w 15811497"/>
              <a:gd name="connsiteY23-19220" fmla="*/ 5240614 h 6248398"/>
              <a:gd name="connsiteX24-19221" fmla="*/ 6944562 w 15811497"/>
              <a:gd name="connsiteY24-19222" fmla="*/ 5092380 h 6248398"/>
              <a:gd name="connsiteX25-19223" fmla="*/ 6948299 w 15811497"/>
              <a:gd name="connsiteY25-19224" fmla="*/ 5142273 h 6248398"/>
              <a:gd name="connsiteX26-19225" fmla="*/ 5829297 w 15811497"/>
              <a:gd name="connsiteY26-19226" fmla="*/ 4400549 h 6248398"/>
              <a:gd name="connsiteX27-19227" fmla="*/ 5056802 w 15811497"/>
              <a:gd name="connsiteY27-19228" fmla="*/ 4677867 h 6248398"/>
              <a:gd name="connsiteX28-19229" fmla="*/ 5022517 w 15811497"/>
              <a:gd name="connsiteY28-19230" fmla="*/ 4709027 h 6248398"/>
              <a:gd name="connsiteX29-19231" fmla="*/ 5022515 w 15811497"/>
              <a:gd name="connsiteY29-19232" fmla="*/ 4709029 h 6248398"/>
              <a:gd name="connsiteX30-19233" fmla="*/ 4778482 w 15811497"/>
              <a:gd name="connsiteY30-19234" fmla="*/ 5008058 h 6248398"/>
              <a:gd name="connsiteX31-19235" fmla="*/ 4715455 w 15811497"/>
              <a:gd name="connsiteY31-19236" fmla="*/ 5077404 h 6248398"/>
              <a:gd name="connsiteX32-19237" fmla="*/ 2762249 w 15811497"/>
              <a:gd name="connsiteY32-19238" fmla="*/ 5886448 h 6248398"/>
              <a:gd name="connsiteX33-19239" fmla="*/ 0 w 15811497"/>
              <a:gd name="connsiteY33-19240" fmla="*/ 3124198 h 6248398"/>
              <a:gd name="connsiteX34-19241" fmla="*/ 2762249 w 15811497"/>
              <a:gd name="connsiteY34-19242" fmla="*/ 361949 h 6248398"/>
              <a:gd name="connsiteX35-19243" fmla="*/ 4078902 w 15811497"/>
              <a:gd name="connsiteY35-19244" fmla="*/ 695338 h 6248398"/>
              <a:gd name="connsiteX36-19245" fmla="*/ 4261443 w 15811497"/>
              <a:gd name="connsiteY36-19246" fmla="*/ 806235 h 6248398"/>
              <a:gd name="connsiteX37-19247" fmla="*/ 4409044 w 15811497"/>
              <a:gd name="connsiteY37-19248" fmla="*/ 910268 h 6248398"/>
              <a:gd name="connsiteX38-19249" fmla="*/ 4612477 w 15811497"/>
              <a:gd name="connsiteY38-19250" fmla="*/ 1077402 h 6248398"/>
              <a:gd name="connsiteX39-19251" fmla="*/ 4612478 w 15811497"/>
              <a:gd name="connsiteY39-19252" fmla="*/ 1077403 h 6248398"/>
              <a:gd name="connsiteX40-19253" fmla="*/ 4701725 w 15811497"/>
              <a:gd name="connsiteY40-19254" fmla="*/ 1120394 h 6248398"/>
              <a:gd name="connsiteX41-19255" fmla="*/ 5191122 w 15811497"/>
              <a:gd name="connsiteY41-19256" fmla="*/ 1219199 h 6248398"/>
              <a:gd name="connsiteX42-19257" fmla="*/ 6161317 w 15811497"/>
              <a:gd name="connsiteY42-19258" fmla="*/ 761659 h 6248398"/>
              <a:gd name="connsiteX43-19259" fmla="*/ 6224019 w 15811497"/>
              <a:gd name="connsiteY43-19260" fmla="*/ 677808 h 6248398"/>
              <a:gd name="connsiteX44-19261" fmla="*/ 6175489 w 15811497"/>
              <a:gd name="connsiteY44-19262" fmla="*/ 757691 h 6248398"/>
              <a:gd name="connsiteX45-19263" fmla="*/ 6175489 w 15811497"/>
              <a:gd name="connsiteY45-19264" fmla="*/ 757692 h 6248398"/>
              <a:gd name="connsiteX46-19265" fmla="*/ 6224020 w 15811497"/>
              <a:gd name="connsiteY46-19266" fmla="*/ 677809 h 6248398"/>
              <a:gd name="connsiteX47-19267" fmla="*/ 6233696 w 15811497"/>
              <a:gd name="connsiteY47-19268" fmla="*/ 664869 h 6248398"/>
              <a:gd name="connsiteX48-19269" fmla="*/ 6252611 w 15811497"/>
              <a:gd name="connsiteY48-19270" fmla="*/ 633734 h 6248398"/>
              <a:gd name="connsiteX49-19271" fmla="*/ 6252610 w 15811497"/>
              <a:gd name="connsiteY49-19272" fmla="*/ 633734 h 6248398"/>
              <a:gd name="connsiteX50-19273" fmla="*/ 6233696 w 15811497"/>
              <a:gd name="connsiteY50-19274" fmla="*/ 664868 h 6248398"/>
              <a:gd name="connsiteX51-19275" fmla="*/ 6224019 w 15811497"/>
              <a:gd name="connsiteY51-19276" fmla="*/ 677808 h 6248398"/>
              <a:gd name="connsiteX52-19277" fmla="*/ 6251291 w 15811497"/>
              <a:gd name="connsiteY52-19278" fmla="*/ 633930 h 6248398"/>
              <a:gd name="connsiteX53-19279" fmla="*/ 6251293 w 15811497"/>
              <a:gd name="connsiteY53-19280" fmla="*/ 633929 h 6248398"/>
              <a:gd name="connsiteX54-19281" fmla="*/ 6331355 w 15811497"/>
              <a:gd name="connsiteY54-19282" fmla="*/ 526865 h 6248398"/>
              <a:gd name="connsiteX55-19283" fmla="*/ 7448548 w 15811497"/>
              <a:gd name="connsiteY55-19284" fmla="*/ 0 h 6248398"/>
              <a:gd name="connsiteX0-19285" fmla="*/ 7448548 w 15811497"/>
              <a:gd name="connsiteY0-19286" fmla="*/ 0 h 6248398"/>
              <a:gd name="connsiteX1-19287" fmla="*/ 8721604 w 15811497"/>
              <a:gd name="connsiteY1-19288" fmla="*/ 757692 h 6248398"/>
              <a:gd name="connsiteX2-19289" fmla="*/ 8890522 w 15811497"/>
              <a:gd name="connsiteY2-19290" fmla="*/ 1193234 h 6248398"/>
              <a:gd name="connsiteX3-19291" fmla="*/ 9958384 w 15811497"/>
              <a:gd name="connsiteY3-19292" fmla="*/ 1828798 h 6248398"/>
              <a:gd name="connsiteX4-19293" fmla="*/ 10895504 w 15811497"/>
              <a:gd name="connsiteY4-19294" fmla="*/ 1386857 h 6248398"/>
              <a:gd name="connsiteX5-19295" fmla="*/ 11096041 w 15811497"/>
              <a:gd name="connsiteY5-19296" fmla="*/ 1170993 h 6248398"/>
              <a:gd name="connsiteX6-19297" fmla="*/ 13049247 w 15811497"/>
              <a:gd name="connsiteY6-19298" fmla="*/ 361949 h 6248398"/>
              <a:gd name="connsiteX7-19299" fmla="*/ 15811497 w 15811497"/>
              <a:gd name="connsiteY7-19300" fmla="*/ 3124198 h 6248398"/>
              <a:gd name="connsiteX8-19301" fmla="*/ 13049247 w 15811497"/>
              <a:gd name="connsiteY8-19302" fmla="*/ 5886448 h 6248398"/>
              <a:gd name="connsiteX9-19303" fmla="*/ 11732594 w 15811497"/>
              <a:gd name="connsiteY9-19304" fmla="*/ 5553059 h 6248398"/>
              <a:gd name="connsiteX10-19305" fmla="*/ 11096041 w 15811497"/>
              <a:gd name="connsiteY10-19306" fmla="*/ 5077404 h 6248398"/>
              <a:gd name="connsiteX11-19307" fmla="*/ 10610846 w 15811497"/>
              <a:gd name="connsiteY11-19308" fmla="*/ 5029199 h 6248398"/>
              <a:gd name="connsiteX12-19309" fmla="*/ 9640652 w 15811497"/>
              <a:gd name="connsiteY12-19310" fmla="*/ 5486739 h 6248398"/>
              <a:gd name="connsiteX13-19311" fmla="*/ 9480140 w 15811497"/>
              <a:gd name="connsiteY13-19312" fmla="*/ 5721533 h 6248398"/>
              <a:gd name="connsiteX14-19313" fmla="*/ 8362947 w 15811497"/>
              <a:gd name="connsiteY14-19314" fmla="*/ 6248398 h 6248398"/>
              <a:gd name="connsiteX15-19315" fmla="*/ 7028922 w 15811497"/>
              <a:gd name="connsiteY15-19316" fmla="*/ 5364147 h 6248398"/>
              <a:gd name="connsiteX16-19317" fmla="*/ 6990513 w 15811497"/>
              <a:gd name="connsiteY16-19318" fmla="*/ 5259205 h 6248398"/>
              <a:gd name="connsiteX17-19319" fmla="*/ 6990512 w 15811497"/>
              <a:gd name="connsiteY17-19320" fmla="*/ 5259199 h 6248398"/>
              <a:gd name="connsiteX18-19321" fmla="*/ 6983676 w 15811497"/>
              <a:gd name="connsiteY18-19322" fmla="*/ 5240519 h 6248398"/>
              <a:gd name="connsiteX19-19323" fmla="*/ 6983673 w 15811497"/>
              <a:gd name="connsiteY19-19324" fmla="*/ 5240519 h 6248398"/>
              <a:gd name="connsiteX20-19325" fmla="*/ 6980236 w 15811497"/>
              <a:gd name="connsiteY20-19326" fmla="*/ 5231130 h 6248398"/>
              <a:gd name="connsiteX21-19327" fmla="*/ 6978859 w 15811497"/>
              <a:gd name="connsiteY21-19328" fmla="*/ 5225774 h 6248398"/>
              <a:gd name="connsiteX22-19329" fmla="*/ 6984291 w 15811497"/>
              <a:gd name="connsiteY22-19330" fmla="*/ 5240614 h 6248398"/>
              <a:gd name="connsiteX23-19331" fmla="*/ 6984292 w 15811497"/>
              <a:gd name="connsiteY23-19332" fmla="*/ 5240614 h 6248398"/>
              <a:gd name="connsiteX24-19333" fmla="*/ 6944562 w 15811497"/>
              <a:gd name="connsiteY24-19334" fmla="*/ 5092380 h 6248398"/>
              <a:gd name="connsiteX25-19335" fmla="*/ 6948299 w 15811497"/>
              <a:gd name="connsiteY25-19336" fmla="*/ 5142273 h 6248398"/>
              <a:gd name="connsiteX26-19337" fmla="*/ 5829297 w 15811497"/>
              <a:gd name="connsiteY26-19338" fmla="*/ 4400549 h 6248398"/>
              <a:gd name="connsiteX27-19339" fmla="*/ 5056802 w 15811497"/>
              <a:gd name="connsiteY27-19340" fmla="*/ 4677867 h 6248398"/>
              <a:gd name="connsiteX28-19341" fmla="*/ 5022517 w 15811497"/>
              <a:gd name="connsiteY28-19342" fmla="*/ 4709027 h 6248398"/>
              <a:gd name="connsiteX29-19343" fmla="*/ 5022515 w 15811497"/>
              <a:gd name="connsiteY29-19344" fmla="*/ 4709029 h 6248398"/>
              <a:gd name="connsiteX30-19345" fmla="*/ 4778482 w 15811497"/>
              <a:gd name="connsiteY30-19346" fmla="*/ 5008058 h 6248398"/>
              <a:gd name="connsiteX31-19347" fmla="*/ 4715455 w 15811497"/>
              <a:gd name="connsiteY31-19348" fmla="*/ 5077404 h 6248398"/>
              <a:gd name="connsiteX32-19349" fmla="*/ 2762249 w 15811497"/>
              <a:gd name="connsiteY32-19350" fmla="*/ 5886448 h 6248398"/>
              <a:gd name="connsiteX33-19351" fmla="*/ 0 w 15811497"/>
              <a:gd name="connsiteY33-19352" fmla="*/ 3124198 h 6248398"/>
              <a:gd name="connsiteX34-19353" fmla="*/ 2762249 w 15811497"/>
              <a:gd name="connsiteY34-19354" fmla="*/ 361949 h 6248398"/>
              <a:gd name="connsiteX35-19355" fmla="*/ 4078902 w 15811497"/>
              <a:gd name="connsiteY35-19356" fmla="*/ 695338 h 6248398"/>
              <a:gd name="connsiteX36-19357" fmla="*/ 4261443 w 15811497"/>
              <a:gd name="connsiteY36-19358" fmla="*/ 806235 h 6248398"/>
              <a:gd name="connsiteX37-19359" fmla="*/ 4409044 w 15811497"/>
              <a:gd name="connsiteY37-19360" fmla="*/ 910268 h 6248398"/>
              <a:gd name="connsiteX38-19361" fmla="*/ 4612477 w 15811497"/>
              <a:gd name="connsiteY38-19362" fmla="*/ 1077402 h 6248398"/>
              <a:gd name="connsiteX39-19363" fmla="*/ 4612478 w 15811497"/>
              <a:gd name="connsiteY39-19364" fmla="*/ 1077403 h 6248398"/>
              <a:gd name="connsiteX40-19365" fmla="*/ 4701725 w 15811497"/>
              <a:gd name="connsiteY40-19366" fmla="*/ 1120394 h 6248398"/>
              <a:gd name="connsiteX41-19367" fmla="*/ 5191122 w 15811497"/>
              <a:gd name="connsiteY41-19368" fmla="*/ 1219199 h 6248398"/>
              <a:gd name="connsiteX42-19369" fmla="*/ 6161317 w 15811497"/>
              <a:gd name="connsiteY42-19370" fmla="*/ 761659 h 6248398"/>
              <a:gd name="connsiteX43-19371" fmla="*/ 6224019 w 15811497"/>
              <a:gd name="connsiteY43-19372" fmla="*/ 677808 h 6248398"/>
              <a:gd name="connsiteX44-19373" fmla="*/ 6175489 w 15811497"/>
              <a:gd name="connsiteY44-19374" fmla="*/ 757691 h 6248398"/>
              <a:gd name="connsiteX45-19375" fmla="*/ 6175489 w 15811497"/>
              <a:gd name="connsiteY45-19376" fmla="*/ 757692 h 6248398"/>
              <a:gd name="connsiteX46-19377" fmla="*/ 6224020 w 15811497"/>
              <a:gd name="connsiteY46-19378" fmla="*/ 677809 h 6248398"/>
              <a:gd name="connsiteX47-19379" fmla="*/ 6233696 w 15811497"/>
              <a:gd name="connsiteY47-19380" fmla="*/ 664869 h 6248398"/>
              <a:gd name="connsiteX48-19381" fmla="*/ 6252611 w 15811497"/>
              <a:gd name="connsiteY48-19382" fmla="*/ 633734 h 6248398"/>
              <a:gd name="connsiteX49-19383" fmla="*/ 6252610 w 15811497"/>
              <a:gd name="connsiteY49-19384" fmla="*/ 633734 h 6248398"/>
              <a:gd name="connsiteX50-19385" fmla="*/ 6233696 w 15811497"/>
              <a:gd name="connsiteY50-19386" fmla="*/ 664868 h 6248398"/>
              <a:gd name="connsiteX51-19387" fmla="*/ 6251291 w 15811497"/>
              <a:gd name="connsiteY51-19388" fmla="*/ 633930 h 6248398"/>
              <a:gd name="connsiteX52-19389" fmla="*/ 6251293 w 15811497"/>
              <a:gd name="connsiteY52-19390" fmla="*/ 633929 h 6248398"/>
              <a:gd name="connsiteX53-19391" fmla="*/ 6331355 w 15811497"/>
              <a:gd name="connsiteY53-19392" fmla="*/ 526865 h 6248398"/>
              <a:gd name="connsiteX54-19393" fmla="*/ 7448548 w 15811497"/>
              <a:gd name="connsiteY54-19394" fmla="*/ 0 h 6248398"/>
              <a:gd name="connsiteX0-19395" fmla="*/ 7448548 w 15811497"/>
              <a:gd name="connsiteY0-19396" fmla="*/ 0 h 6248398"/>
              <a:gd name="connsiteX1-19397" fmla="*/ 8721604 w 15811497"/>
              <a:gd name="connsiteY1-19398" fmla="*/ 757692 h 6248398"/>
              <a:gd name="connsiteX2-19399" fmla="*/ 8890522 w 15811497"/>
              <a:gd name="connsiteY2-19400" fmla="*/ 1193234 h 6248398"/>
              <a:gd name="connsiteX3-19401" fmla="*/ 9958384 w 15811497"/>
              <a:gd name="connsiteY3-19402" fmla="*/ 1828798 h 6248398"/>
              <a:gd name="connsiteX4-19403" fmla="*/ 10895504 w 15811497"/>
              <a:gd name="connsiteY4-19404" fmla="*/ 1386857 h 6248398"/>
              <a:gd name="connsiteX5-19405" fmla="*/ 11096041 w 15811497"/>
              <a:gd name="connsiteY5-19406" fmla="*/ 1170993 h 6248398"/>
              <a:gd name="connsiteX6-19407" fmla="*/ 13049247 w 15811497"/>
              <a:gd name="connsiteY6-19408" fmla="*/ 361949 h 6248398"/>
              <a:gd name="connsiteX7-19409" fmla="*/ 15811497 w 15811497"/>
              <a:gd name="connsiteY7-19410" fmla="*/ 3124198 h 6248398"/>
              <a:gd name="connsiteX8-19411" fmla="*/ 13049247 w 15811497"/>
              <a:gd name="connsiteY8-19412" fmla="*/ 5886448 h 6248398"/>
              <a:gd name="connsiteX9-19413" fmla="*/ 11732594 w 15811497"/>
              <a:gd name="connsiteY9-19414" fmla="*/ 5553059 h 6248398"/>
              <a:gd name="connsiteX10-19415" fmla="*/ 11096041 w 15811497"/>
              <a:gd name="connsiteY10-19416" fmla="*/ 5077404 h 6248398"/>
              <a:gd name="connsiteX11-19417" fmla="*/ 10610846 w 15811497"/>
              <a:gd name="connsiteY11-19418" fmla="*/ 5029199 h 6248398"/>
              <a:gd name="connsiteX12-19419" fmla="*/ 9640652 w 15811497"/>
              <a:gd name="connsiteY12-19420" fmla="*/ 5486739 h 6248398"/>
              <a:gd name="connsiteX13-19421" fmla="*/ 9480140 w 15811497"/>
              <a:gd name="connsiteY13-19422" fmla="*/ 5721533 h 6248398"/>
              <a:gd name="connsiteX14-19423" fmla="*/ 8362947 w 15811497"/>
              <a:gd name="connsiteY14-19424" fmla="*/ 6248398 h 6248398"/>
              <a:gd name="connsiteX15-19425" fmla="*/ 7028922 w 15811497"/>
              <a:gd name="connsiteY15-19426" fmla="*/ 5364147 h 6248398"/>
              <a:gd name="connsiteX16-19427" fmla="*/ 6990513 w 15811497"/>
              <a:gd name="connsiteY16-19428" fmla="*/ 5259205 h 6248398"/>
              <a:gd name="connsiteX17-19429" fmla="*/ 6990512 w 15811497"/>
              <a:gd name="connsiteY17-19430" fmla="*/ 5259199 h 6248398"/>
              <a:gd name="connsiteX18-19431" fmla="*/ 6983676 w 15811497"/>
              <a:gd name="connsiteY18-19432" fmla="*/ 5240519 h 6248398"/>
              <a:gd name="connsiteX19-19433" fmla="*/ 6983673 w 15811497"/>
              <a:gd name="connsiteY19-19434" fmla="*/ 5240519 h 6248398"/>
              <a:gd name="connsiteX20-19435" fmla="*/ 6980236 w 15811497"/>
              <a:gd name="connsiteY20-19436" fmla="*/ 5231130 h 6248398"/>
              <a:gd name="connsiteX21-19437" fmla="*/ 6978859 w 15811497"/>
              <a:gd name="connsiteY21-19438" fmla="*/ 5225774 h 6248398"/>
              <a:gd name="connsiteX22-19439" fmla="*/ 6984291 w 15811497"/>
              <a:gd name="connsiteY22-19440" fmla="*/ 5240614 h 6248398"/>
              <a:gd name="connsiteX23-19441" fmla="*/ 6984292 w 15811497"/>
              <a:gd name="connsiteY23-19442" fmla="*/ 5240614 h 6248398"/>
              <a:gd name="connsiteX24-19443" fmla="*/ 6944562 w 15811497"/>
              <a:gd name="connsiteY24-19444" fmla="*/ 5092380 h 6248398"/>
              <a:gd name="connsiteX25-19445" fmla="*/ 6948299 w 15811497"/>
              <a:gd name="connsiteY25-19446" fmla="*/ 5142273 h 6248398"/>
              <a:gd name="connsiteX26-19447" fmla="*/ 5829297 w 15811497"/>
              <a:gd name="connsiteY26-19448" fmla="*/ 4400549 h 6248398"/>
              <a:gd name="connsiteX27-19449" fmla="*/ 5056802 w 15811497"/>
              <a:gd name="connsiteY27-19450" fmla="*/ 4677867 h 6248398"/>
              <a:gd name="connsiteX28-19451" fmla="*/ 5022517 w 15811497"/>
              <a:gd name="connsiteY28-19452" fmla="*/ 4709027 h 6248398"/>
              <a:gd name="connsiteX29-19453" fmla="*/ 5022515 w 15811497"/>
              <a:gd name="connsiteY29-19454" fmla="*/ 4709029 h 6248398"/>
              <a:gd name="connsiteX30-19455" fmla="*/ 4778482 w 15811497"/>
              <a:gd name="connsiteY30-19456" fmla="*/ 5008058 h 6248398"/>
              <a:gd name="connsiteX31-19457" fmla="*/ 4715455 w 15811497"/>
              <a:gd name="connsiteY31-19458" fmla="*/ 5077404 h 6248398"/>
              <a:gd name="connsiteX32-19459" fmla="*/ 2762249 w 15811497"/>
              <a:gd name="connsiteY32-19460" fmla="*/ 5886448 h 6248398"/>
              <a:gd name="connsiteX33-19461" fmla="*/ 0 w 15811497"/>
              <a:gd name="connsiteY33-19462" fmla="*/ 3124198 h 6248398"/>
              <a:gd name="connsiteX34-19463" fmla="*/ 2762249 w 15811497"/>
              <a:gd name="connsiteY34-19464" fmla="*/ 361949 h 6248398"/>
              <a:gd name="connsiteX35-19465" fmla="*/ 4078902 w 15811497"/>
              <a:gd name="connsiteY35-19466" fmla="*/ 695338 h 6248398"/>
              <a:gd name="connsiteX36-19467" fmla="*/ 4261443 w 15811497"/>
              <a:gd name="connsiteY36-19468" fmla="*/ 806235 h 6248398"/>
              <a:gd name="connsiteX37-19469" fmla="*/ 4409044 w 15811497"/>
              <a:gd name="connsiteY37-19470" fmla="*/ 910268 h 6248398"/>
              <a:gd name="connsiteX38-19471" fmla="*/ 4612477 w 15811497"/>
              <a:gd name="connsiteY38-19472" fmla="*/ 1077402 h 6248398"/>
              <a:gd name="connsiteX39-19473" fmla="*/ 4612478 w 15811497"/>
              <a:gd name="connsiteY39-19474" fmla="*/ 1077403 h 6248398"/>
              <a:gd name="connsiteX40-19475" fmla="*/ 4701725 w 15811497"/>
              <a:gd name="connsiteY40-19476" fmla="*/ 1120394 h 6248398"/>
              <a:gd name="connsiteX41-19477" fmla="*/ 5191122 w 15811497"/>
              <a:gd name="connsiteY41-19478" fmla="*/ 1219199 h 6248398"/>
              <a:gd name="connsiteX42-19479" fmla="*/ 6161317 w 15811497"/>
              <a:gd name="connsiteY42-19480" fmla="*/ 761659 h 6248398"/>
              <a:gd name="connsiteX43-19481" fmla="*/ 6224019 w 15811497"/>
              <a:gd name="connsiteY43-19482" fmla="*/ 677808 h 6248398"/>
              <a:gd name="connsiteX44-19483" fmla="*/ 6175489 w 15811497"/>
              <a:gd name="connsiteY44-19484" fmla="*/ 757691 h 6248398"/>
              <a:gd name="connsiteX45-19485" fmla="*/ 6175489 w 15811497"/>
              <a:gd name="connsiteY45-19486" fmla="*/ 757692 h 6248398"/>
              <a:gd name="connsiteX46-19487" fmla="*/ 6224020 w 15811497"/>
              <a:gd name="connsiteY46-19488" fmla="*/ 677809 h 6248398"/>
              <a:gd name="connsiteX47-19489" fmla="*/ 6233696 w 15811497"/>
              <a:gd name="connsiteY47-19490" fmla="*/ 664869 h 6248398"/>
              <a:gd name="connsiteX48-19491" fmla="*/ 6252611 w 15811497"/>
              <a:gd name="connsiteY48-19492" fmla="*/ 633734 h 6248398"/>
              <a:gd name="connsiteX49-19493" fmla="*/ 6252610 w 15811497"/>
              <a:gd name="connsiteY49-19494" fmla="*/ 633734 h 6248398"/>
              <a:gd name="connsiteX50-19495" fmla="*/ 6233696 w 15811497"/>
              <a:gd name="connsiteY50-19496" fmla="*/ 664868 h 6248398"/>
              <a:gd name="connsiteX51-19497" fmla="*/ 6251291 w 15811497"/>
              <a:gd name="connsiteY51-19498" fmla="*/ 633930 h 6248398"/>
              <a:gd name="connsiteX52-19499" fmla="*/ 6331355 w 15811497"/>
              <a:gd name="connsiteY52-19500" fmla="*/ 526865 h 6248398"/>
              <a:gd name="connsiteX53-19501" fmla="*/ 7448548 w 15811497"/>
              <a:gd name="connsiteY53-19502" fmla="*/ 0 h 6248398"/>
              <a:gd name="connsiteX0-19503" fmla="*/ 7448548 w 15811497"/>
              <a:gd name="connsiteY0-19504" fmla="*/ 0 h 6248398"/>
              <a:gd name="connsiteX1-19505" fmla="*/ 8721604 w 15811497"/>
              <a:gd name="connsiteY1-19506" fmla="*/ 757692 h 6248398"/>
              <a:gd name="connsiteX2-19507" fmla="*/ 8890522 w 15811497"/>
              <a:gd name="connsiteY2-19508" fmla="*/ 1193234 h 6248398"/>
              <a:gd name="connsiteX3-19509" fmla="*/ 9958384 w 15811497"/>
              <a:gd name="connsiteY3-19510" fmla="*/ 1828798 h 6248398"/>
              <a:gd name="connsiteX4-19511" fmla="*/ 10895504 w 15811497"/>
              <a:gd name="connsiteY4-19512" fmla="*/ 1386857 h 6248398"/>
              <a:gd name="connsiteX5-19513" fmla="*/ 11096041 w 15811497"/>
              <a:gd name="connsiteY5-19514" fmla="*/ 1170993 h 6248398"/>
              <a:gd name="connsiteX6-19515" fmla="*/ 13049247 w 15811497"/>
              <a:gd name="connsiteY6-19516" fmla="*/ 361949 h 6248398"/>
              <a:gd name="connsiteX7-19517" fmla="*/ 15811497 w 15811497"/>
              <a:gd name="connsiteY7-19518" fmla="*/ 3124198 h 6248398"/>
              <a:gd name="connsiteX8-19519" fmla="*/ 13049247 w 15811497"/>
              <a:gd name="connsiteY8-19520" fmla="*/ 5886448 h 6248398"/>
              <a:gd name="connsiteX9-19521" fmla="*/ 11732594 w 15811497"/>
              <a:gd name="connsiteY9-19522" fmla="*/ 5553059 h 6248398"/>
              <a:gd name="connsiteX10-19523" fmla="*/ 11096041 w 15811497"/>
              <a:gd name="connsiteY10-19524" fmla="*/ 5077404 h 6248398"/>
              <a:gd name="connsiteX11-19525" fmla="*/ 10610846 w 15811497"/>
              <a:gd name="connsiteY11-19526" fmla="*/ 5029199 h 6248398"/>
              <a:gd name="connsiteX12-19527" fmla="*/ 9640652 w 15811497"/>
              <a:gd name="connsiteY12-19528" fmla="*/ 5486739 h 6248398"/>
              <a:gd name="connsiteX13-19529" fmla="*/ 9480140 w 15811497"/>
              <a:gd name="connsiteY13-19530" fmla="*/ 5721533 h 6248398"/>
              <a:gd name="connsiteX14-19531" fmla="*/ 8362947 w 15811497"/>
              <a:gd name="connsiteY14-19532" fmla="*/ 6248398 h 6248398"/>
              <a:gd name="connsiteX15-19533" fmla="*/ 7028922 w 15811497"/>
              <a:gd name="connsiteY15-19534" fmla="*/ 5364147 h 6248398"/>
              <a:gd name="connsiteX16-19535" fmla="*/ 6990513 w 15811497"/>
              <a:gd name="connsiteY16-19536" fmla="*/ 5259205 h 6248398"/>
              <a:gd name="connsiteX17-19537" fmla="*/ 6990512 w 15811497"/>
              <a:gd name="connsiteY17-19538" fmla="*/ 5259199 h 6248398"/>
              <a:gd name="connsiteX18-19539" fmla="*/ 6983676 w 15811497"/>
              <a:gd name="connsiteY18-19540" fmla="*/ 5240519 h 6248398"/>
              <a:gd name="connsiteX19-19541" fmla="*/ 6983673 w 15811497"/>
              <a:gd name="connsiteY19-19542" fmla="*/ 5240519 h 6248398"/>
              <a:gd name="connsiteX20-19543" fmla="*/ 6980236 w 15811497"/>
              <a:gd name="connsiteY20-19544" fmla="*/ 5231130 h 6248398"/>
              <a:gd name="connsiteX21-19545" fmla="*/ 6978859 w 15811497"/>
              <a:gd name="connsiteY21-19546" fmla="*/ 5225774 h 6248398"/>
              <a:gd name="connsiteX22-19547" fmla="*/ 6984291 w 15811497"/>
              <a:gd name="connsiteY22-19548" fmla="*/ 5240614 h 6248398"/>
              <a:gd name="connsiteX23-19549" fmla="*/ 6984292 w 15811497"/>
              <a:gd name="connsiteY23-19550" fmla="*/ 5240614 h 6248398"/>
              <a:gd name="connsiteX24-19551" fmla="*/ 6944562 w 15811497"/>
              <a:gd name="connsiteY24-19552" fmla="*/ 5092380 h 6248398"/>
              <a:gd name="connsiteX25-19553" fmla="*/ 6948299 w 15811497"/>
              <a:gd name="connsiteY25-19554" fmla="*/ 5142273 h 6248398"/>
              <a:gd name="connsiteX26-19555" fmla="*/ 5829297 w 15811497"/>
              <a:gd name="connsiteY26-19556" fmla="*/ 4400549 h 6248398"/>
              <a:gd name="connsiteX27-19557" fmla="*/ 5056802 w 15811497"/>
              <a:gd name="connsiteY27-19558" fmla="*/ 4677867 h 6248398"/>
              <a:gd name="connsiteX28-19559" fmla="*/ 5022517 w 15811497"/>
              <a:gd name="connsiteY28-19560" fmla="*/ 4709027 h 6248398"/>
              <a:gd name="connsiteX29-19561" fmla="*/ 5022515 w 15811497"/>
              <a:gd name="connsiteY29-19562" fmla="*/ 4709029 h 6248398"/>
              <a:gd name="connsiteX30-19563" fmla="*/ 4778482 w 15811497"/>
              <a:gd name="connsiteY30-19564" fmla="*/ 5008058 h 6248398"/>
              <a:gd name="connsiteX31-19565" fmla="*/ 4715455 w 15811497"/>
              <a:gd name="connsiteY31-19566" fmla="*/ 5077404 h 6248398"/>
              <a:gd name="connsiteX32-19567" fmla="*/ 2762249 w 15811497"/>
              <a:gd name="connsiteY32-19568" fmla="*/ 5886448 h 6248398"/>
              <a:gd name="connsiteX33-19569" fmla="*/ 0 w 15811497"/>
              <a:gd name="connsiteY33-19570" fmla="*/ 3124198 h 6248398"/>
              <a:gd name="connsiteX34-19571" fmla="*/ 2762249 w 15811497"/>
              <a:gd name="connsiteY34-19572" fmla="*/ 361949 h 6248398"/>
              <a:gd name="connsiteX35-19573" fmla="*/ 4078902 w 15811497"/>
              <a:gd name="connsiteY35-19574" fmla="*/ 695338 h 6248398"/>
              <a:gd name="connsiteX36-19575" fmla="*/ 4261443 w 15811497"/>
              <a:gd name="connsiteY36-19576" fmla="*/ 806235 h 6248398"/>
              <a:gd name="connsiteX37-19577" fmla="*/ 4409044 w 15811497"/>
              <a:gd name="connsiteY37-19578" fmla="*/ 910268 h 6248398"/>
              <a:gd name="connsiteX38-19579" fmla="*/ 4612477 w 15811497"/>
              <a:gd name="connsiteY38-19580" fmla="*/ 1077402 h 6248398"/>
              <a:gd name="connsiteX39-19581" fmla="*/ 4612478 w 15811497"/>
              <a:gd name="connsiteY39-19582" fmla="*/ 1077403 h 6248398"/>
              <a:gd name="connsiteX40-19583" fmla="*/ 4701725 w 15811497"/>
              <a:gd name="connsiteY40-19584" fmla="*/ 1120394 h 6248398"/>
              <a:gd name="connsiteX41-19585" fmla="*/ 5191122 w 15811497"/>
              <a:gd name="connsiteY41-19586" fmla="*/ 1219199 h 6248398"/>
              <a:gd name="connsiteX42-19587" fmla="*/ 6161317 w 15811497"/>
              <a:gd name="connsiteY42-19588" fmla="*/ 761659 h 6248398"/>
              <a:gd name="connsiteX43-19589" fmla="*/ 6224019 w 15811497"/>
              <a:gd name="connsiteY43-19590" fmla="*/ 677808 h 6248398"/>
              <a:gd name="connsiteX44-19591" fmla="*/ 6175489 w 15811497"/>
              <a:gd name="connsiteY44-19592" fmla="*/ 757691 h 6248398"/>
              <a:gd name="connsiteX45-19593" fmla="*/ 6175489 w 15811497"/>
              <a:gd name="connsiteY45-19594" fmla="*/ 757692 h 6248398"/>
              <a:gd name="connsiteX46-19595" fmla="*/ 6224020 w 15811497"/>
              <a:gd name="connsiteY46-19596" fmla="*/ 677809 h 6248398"/>
              <a:gd name="connsiteX47-19597" fmla="*/ 6233696 w 15811497"/>
              <a:gd name="connsiteY47-19598" fmla="*/ 664869 h 6248398"/>
              <a:gd name="connsiteX48-19599" fmla="*/ 6252611 w 15811497"/>
              <a:gd name="connsiteY48-19600" fmla="*/ 633734 h 6248398"/>
              <a:gd name="connsiteX49-19601" fmla="*/ 6252610 w 15811497"/>
              <a:gd name="connsiteY49-19602" fmla="*/ 633734 h 6248398"/>
              <a:gd name="connsiteX50-19603" fmla="*/ 6233696 w 15811497"/>
              <a:gd name="connsiteY50-19604" fmla="*/ 664868 h 6248398"/>
              <a:gd name="connsiteX51-19605" fmla="*/ 6331355 w 15811497"/>
              <a:gd name="connsiteY51-19606" fmla="*/ 526865 h 6248398"/>
              <a:gd name="connsiteX52-19607" fmla="*/ 7448548 w 15811497"/>
              <a:gd name="connsiteY52-19608" fmla="*/ 0 h 6248398"/>
              <a:gd name="connsiteX0-19609" fmla="*/ 7448548 w 15811497"/>
              <a:gd name="connsiteY0-19610" fmla="*/ 0 h 6248398"/>
              <a:gd name="connsiteX1-19611" fmla="*/ 8721604 w 15811497"/>
              <a:gd name="connsiteY1-19612" fmla="*/ 757692 h 6248398"/>
              <a:gd name="connsiteX2-19613" fmla="*/ 8890522 w 15811497"/>
              <a:gd name="connsiteY2-19614" fmla="*/ 1193234 h 6248398"/>
              <a:gd name="connsiteX3-19615" fmla="*/ 9958384 w 15811497"/>
              <a:gd name="connsiteY3-19616" fmla="*/ 1828798 h 6248398"/>
              <a:gd name="connsiteX4-19617" fmla="*/ 10895504 w 15811497"/>
              <a:gd name="connsiteY4-19618" fmla="*/ 1386857 h 6248398"/>
              <a:gd name="connsiteX5-19619" fmla="*/ 11096041 w 15811497"/>
              <a:gd name="connsiteY5-19620" fmla="*/ 1170993 h 6248398"/>
              <a:gd name="connsiteX6-19621" fmla="*/ 13049247 w 15811497"/>
              <a:gd name="connsiteY6-19622" fmla="*/ 361949 h 6248398"/>
              <a:gd name="connsiteX7-19623" fmla="*/ 15811497 w 15811497"/>
              <a:gd name="connsiteY7-19624" fmla="*/ 3124198 h 6248398"/>
              <a:gd name="connsiteX8-19625" fmla="*/ 13049247 w 15811497"/>
              <a:gd name="connsiteY8-19626" fmla="*/ 5886448 h 6248398"/>
              <a:gd name="connsiteX9-19627" fmla="*/ 11732594 w 15811497"/>
              <a:gd name="connsiteY9-19628" fmla="*/ 5553059 h 6248398"/>
              <a:gd name="connsiteX10-19629" fmla="*/ 11096041 w 15811497"/>
              <a:gd name="connsiteY10-19630" fmla="*/ 5077404 h 6248398"/>
              <a:gd name="connsiteX11-19631" fmla="*/ 10610846 w 15811497"/>
              <a:gd name="connsiteY11-19632" fmla="*/ 5029199 h 6248398"/>
              <a:gd name="connsiteX12-19633" fmla="*/ 9640652 w 15811497"/>
              <a:gd name="connsiteY12-19634" fmla="*/ 5486739 h 6248398"/>
              <a:gd name="connsiteX13-19635" fmla="*/ 9480140 w 15811497"/>
              <a:gd name="connsiteY13-19636" fmla="*/ 5721533 h 6248398"/>
              <a:gd name="connsiteX14-19637" fmla="*/ 8362947 w 15811497"/>
              <a:gd name="connsiteY14-19638" fmla="*/ 6248398 h 6248398"/>
              <a:gd name="connsiteX15-19639" fmla="*/ 7028922 w 15811497"/>
              <a:gd name="connsiteY15-19640" fmla="*/ 5364147 h 6248398"/>
              <a:gd name="connsiteX16-19641" fmla="*/ 6990513 w 15811497"/>
              <a:gd name="connsiteY16-19642" fmla="*/ 5259205 h 6248398"/>
              <a:gd name="connsiteX17-19643" fmla="*/ 6990512 w 15811497"/>
              <a:gd name="connsiteY17-19644" fmla="*/ 5259199 h 6248398"/>
              <a:gd name="connsiteX18-19645" fmla="*/ 6983676 w 15811497"/>
              <a:gd name="connsiteY18-19646" fmla="*/ 5240519 h 6248398"/>
              <a:gd name="connsiteX19-19647" fmla="*/ 6983673 w 15811497"/>
              <a:gd name="connsiteY19-19648" fmla="*/ 5240519 h 6248398"/>
              <a:gd name="connsiteX20-19649" fmla="*/ 6980236 w 15811497"/>
              <a:gd name="connsiteY20-19650" fmla="*/ 5231130 h 6248398"/>
              <a:gd name="connsiteX21-19651" fmla="*/ 6978859 w 15811497"/>
              <a:gd name="connsiteY21-19652" fmla="*/ 5225774 h 6248398"/>
              <a:gd name="connsiteX22-19653" fmla="*/ 6984291 w 15811497"/>
              <a:gd name="connsiteY22-19654" fmla="*/ 5240614 h 6248398"/>
              <a:gd name="connsiteX23-19655" fmla="*/ 6984292 w 15811497"/>
              <a:gd name="connsiteY23-19656" fmla="*/ 5240614 h 6248398"/>
              <a:gd name="connsiteX24-19657" fmla="*/ 6944562 w 15811497"/>
              <a:gd name="connsiteY24-19658" fmla="*/ 5092380 h 6248398"/>
              <a:gd name="connsiteX25-19659" fmla="*/ 6948299 w 15811497"/>
              <a:gd name="connsiteY25-19660" fmla="*/ 5142273 h 6248398"/>
              <a:gd name="connsiteX26-19661" fmla="*/ 5829297 w 15811497"/>
              <a:gd name="connsiteY26-19662" fmla="*/ 4400549 h 6248398"/>
              <a:gd name="connsiteX27-19663" fmla="*/ 5056802 w 15811497"/>
              <a:gd name="connsiteY27-19664" fmla="*/ 4677867 h 6248398"/>
              <a:gd name="connsiteX28-19665" fmla="*/ 5022517 w 15811497"/>
              <a:gd name="connsiteY28-19666" fmla="*/ 4709027 h 6248398"/>
              <a:gd name="connsiteX29-19667" fmla="*/ 5022515 w 15811497"/>
              <a:gd name="connsiteY29-19668" fmla="*/ 4709029 h 6248398"/>
              <a:gd name="connsiteX30-19669" fmla="*/ 4778482 w 15811497"/>
              <a:gd name="connsiteY30-19670" fmla="*/ 5008058 h 6248398"/>
              <a:gd name="connsiteX31-19671" fmla="*/ 4715455 w 15811497"/>
              <a:gd name="connsiteY31-19672" fmla="*/ 5077404 h 6248398"/>
              <a:gd name="connsiteX32-19673" fmla="*/ 2762249 w 15811497"/>
              <a:gd name="connsiteY32-19674" fmla="*/ 5886448 h 6248398"/>
              <a:gd name="connsiteX33-19675" fmla="*/ 0 w 15811497"/>
              <a:gd name="connsiteY33-19676" fmla="*/ 3124198 h 6248398"/>
              <a:gd name="connsiteX34-19677" fmla="*/ 2762249 w 15811497"/>
              <a:gd name="connsiteY34-19678" fmla="*/ 361949 h 6248398"/>
              <a:gd name="connsiteX35-19679" fmla="*/ 4078902 w 15811497"/>
              <a:gd name="connsiteY35-19680" fmla="*/ 695338 h 6248398"/>
              <a:gd name="connsiteX36-19681" fmla="*/ 4261443 w 15811497"/>
              <a:gd name="connsiteY36-19682" fmla="*/ 806235 h 6248398"/>
              <a:gd name="connsiteX37-19683" fmla="*/ 4409044 w 15811497"/>
              <a:gd name="connsiteY37-19684" fmla="*/ 910268 h 6248398"/>
              <a:gd name="connsiteX38-19685" fmla="*/ 4612477 w 15811497"/>
              <a:gd name="connsiteY38-19686" fmla="*/ 1077402 h 6248398"/>
              <a:gd name="connsiteX39-19687" fmla="*/ 4612478 w 15811497"/>
              <a:gd name="connsiteY39-19688" fmla="*/ 1077403 h 6248398"/>
              <a:gd name="connsiteX40-19689" fmla="*/ 4701725 w 15811497"/>
              <a:gd name="connsiteY40-19690" fmla="*/ 1120394 h 6248398"/>
              <a:gd name="connsiteX41-19691" fmla="*/ 5191122 w 15811497"/>
              <a:gd name="connsiteY41-19692" fmla="*/ 1219199 h 6248398"/>
              <a:gd name="connsiteX42-19693" fmla="*/ 6161317 w 15811497"/>
              <a:gd name="connsiteY42-19694" fmla="*/ 761659 h 6248398"/>
              <a:gd name="connsiteX43-19695" fmla="*/ 6224019 w 15811497"/>
              <a:gd name="connsiteY43-19696" fmla="*/ 677808 h 6248398"/>
              <a:gd name="connsiteX44-19697" fmla="*/ 6175489 w 15811497"/>
              <a:gd name="connsiteY44-19698" fmla="*/ 757691 h 6248398"/>
              <a:gd name="connsiteX45-19699" fmla="*/ 6175489 w 15811497"/>
              <a:gd name="connsiteY45-19700" fmla="*/ 757692 h 6248398"/>
              <a:gd name="connsiteX46-19701" fmla="*/ 6224020 w 15811497"/>
              <a:gd name="connsiteY46-19702" fmla="*/ 677809 h 6248398"/>
              <a:gd name="connsiteX47-19703" fmla="*/ 6233696 w 15811497"/>
              <a:gd name="connsiteY47-19704" fmla="*/ 664869 h 6248398"/>
              <a:gd name="connsiteX48-19705" fmla="*/ 6252611 w 15811497"/>
              <a:gd name="connsiteY48-19706" fmla="*/ 633734 h 6248398"/>
              <a:gd name="connsiteX49-19707" fmla="*/ 6252610 w 15811497"/>
              <a:gd name="connsiteY49-19708" fmla="*/ 633734 h 6248398"/>
              <a:gd name="connsiteX50-19709" fmla="*/ 6331355 w 15811497"/>
              <a:gd name="connsiteY50-19710" fmla="*/ 526865 h 6248398"/>
              <a:gd name="connsiteX51-19711" fmla="*/ 7448548 w 15811497"/>
              <a:gd name="connsiteY51-19712" fmla="*/ 0 h 6248398"/>
              <a:gd name="connsiteX0-19713" fmla="*/ 7448548 w 15811497"/>
              <a:gd name="connsiteY0-19714" fmla="*/ 0 h 6248398"/>
              <a:gd name="connsiteX1-19715" fmla="*/ 8721604 w 15811497"/>
              <a:gd name="connsiteY1-19716" fmla="*/ 757692 h 6248398"/>
              <a:gd name="connsiteX2-19717" fmla="*/ 8890522 w 15811497"/>
              <a:gd name="connsiteY2-19718" fmla="*/ 1193234 h 6248398"/>
              <a:gd name="connsiteX3-19719" fmla="*/ 9958384 w 15811497"/>
              <a:gd name="connsiteY3-19720" fmla="*/ 1828798 h 6248398"/>
              <a:gd name="connsiteX4-19721" fmla="*/ 10895504 w 15811497"/>
              <a:gd name="connsiteY4-19722" fmla="*/ 1386857 h 6248398"/>
              <a:gd name="connsiteX5-19723" fmla="*/ 11096041 w 15811497"/>
              <a:gd name="connsiteY5-19724" fmla="*/ 1170993 h 6248398"/>
              <a:gd name="connsiteX6-19725" fmla="*/ 13049247 w 15811497"/>
              <a:gd name="connsiteY6-19726" fmla="*/ 361949 h 6248398"/>
              <a:gd name="connsiteX7-19727" fmla="*/ 15811497 w 15811497"/>
              <a:gd name="connsiteY7-19728" fmla="*/ 3124198 h 6248398"/>
              <a:gd name="connsiteX8-19729" fmla="*/ 13049247 w 15811497"/>
              <a:gd name="connsiteY8-19730" fmla="*/ 5886448 h 6248398"/>
              <a:gd name="connsiteX9-19731" fmla="*/ 11732594 w 15811497"/>
              <a:gd name="connsiteY9-19732" fmla="*/ 5553059 h 6248398"/>
              <a:gd name="connsiteX10-19733" fmla="*/ 11096041 w 15811497"/>
              <a:gd name="connsiteY10-19734" fmla="*/ 5077404 h 6248398"/>
              <a:gd name="connsiteX11-19735" fmla="*/ 10610846 w 15811497"/>
              <a:gd name="connsiteY11-19736" fmla="*/ 5029199 h 6248398"/>
              <a:gd name="connsiteX12-19737" fmla="*/ 9640652 w 15811497"/>
              <a:gd name="connsiteY12-19738" fmla="*/ 5486739 h 6248398"/>
              <a:gd name="connsiteX13-19739" fmla="*/ 9480140 w 15811497"/>
              <a:gd name="connsiteY13-19740" fmla="*/ 5721533 h 6248398"/>
              <a:gd name="connsiteX14-19741" fmla="*/ 8362947 w 15811497"/>
              <a:gd name="connsiteY14-19742" fmla="*/ 6248398 h 6248398"/>
              <a:gd name="connsiteX15-19743" fmla="*/ 7028922 w 15811497"/>
              <a:gd name="connsiteY15-19744" fmla="*/ 5364147 h 6248398"/>
              <a:gd name="connsiteX16-19745" fmla="*/ 6990513 w 15811497"/>
              <a:gd name="connsiteY16-19746" fmla="*/ 5259205 h 6248398"/>
              <a:gd name="connsiteX17-19747" fmla="*/ 6990512 w 15811497"/>
              <a:gd name="connsiteY17-19748" fmla="*/ 5259199 h 6248398"/>
              <a:gd name="connsiteX18-19749" fmla="*/ 6983676 w 15811497"/>
              <a:gd name="connsiteY18-19750" fmla="*/ 5240519 h 6248398"/>
              <a:gd name="connsiteX19-19751" fmla="*/ 6983673 w 15811497"/>
              <a:gd name="connsiteY19-19752" fmla="*/ 5240519 h 6248398"/>
              <a:gd name="connsiteX20-19753" fmla="*/ 6980236 w 15811497"/>
              <a:gd name="connsiteY20-19754" fmla="*/ 5231130 h 6248398"/>
              <a:gd name="connsiteX21-19755" fmla="*/ 6978859 w 15811497"/>
              <a:gd name="connsiteY21-19756" fmla="*/ 5225774 h 6248398"/>
              <a:gd name="connsiteX22-19757" fmla="*/ 6984291 w 15811497"/>
              <a:gd name="connsiteY22-19758" fmla="*/ 5240614 h 6248398"/>
              <a:gd name="connsiteX23-19759" fmla="*/ 6984292 w 15811497"/>
              <a:gd name="connsiteY23-19760" fmla="*/ 5240614 h 6248398"/>
              <a:gd name="connsiteX24-19761" fmla="*/ 6944562 w 15811497"/>
              <a:gd name="connsiteY24-19762" fmla="*/ 5092380 h 6248398"/>
              <a:gd name="connsiteX25-19763" fmla="*/ 6948299 w 15811497"/>
              <a:gd name="connsiteY25-19764" fmla="*/ 5142273 h 6248398"/>
              <a:gd name="connsiteX26-19765" fmla="*/ 5829297 w 15811497"/>
              <a:gd name="connsiteY26-19766" fmla="*/ 4400549 h 6248398"/>
              <a:gd name="connsiteX27-19767" fmla="*/ 5056802 w 15811497"/>
              <a:gd name="connsiteY27-19768" fmla="*/ 4677867 h 6248398"/>
              <a:gd name="connsiteX28-19769" fmla="*/ 5022517 w 15811497"/>
              <a:gd name="connsiteY28-19770" fmla="*/ 4709027 h 6248398"/>
              <a:gd name="connsiteX29-19771" fmla="*/ 5022515 w 15811497"/>
              <a:gd name="connsiteY29-19772" fmla="*/ 4709029 h 6248398"/>
              <a:gd name="connsiteX30-19773" fmla="*/ 4778482 w 15811497"/>
              <a:gd name="connsiteY30-19774" fmla="*/ 5008058 h 6248398"/>
              <a:gd name="connsiteX31-19775" fmla="*/ 4715455 w 15811497"/>
              <a:gd name="connsiteY31-19776" fmla="*/ 5077404 h 6248398"/>
              <a:gd name="connsiteX32-19777" fmla="*/ 2762249 w 15811497"/>
              <a:gd name="connsiteY32-19778" fmla="*/ 5886448 h 6248398"/>
              <a:gd name="connsiteX33-19779" fmla="*/ 0 w 15811497"/>
              <a:gd name="connsiteY33-19780" fmla="*/ 3124198 h 6248398"/>
              <a:gd name="connsiteX34-19781" fmla="*/ 2762249 w 15811497"/>
              <a:gd name="connsiteY34-19782" fmla="*/ 361949 h 6248398"/>
              <a:gd name="connsiteX35-19783" fmla="*/ 4078902 w 15811497"/>
              <a:gd name="connsiteY35-19784" fmla="*/ 695338 h 6248398"/>
              <a:gd name="connsiteX36-19785" fmla="*/ 4261443 w 15811497"/>
              <a:gd name="connsiteY36-19786" fmla="*/ 806235 h 6248398"/>
              <a:gd name="connsiteX37-19787" fmla="*/ 4409044 w 15811497"/>
              <a:gd name="connsiteY37-19788" fmla="*/ 910268 h 6248398"/>
              <a:gd name="connsiteX38-19789" fmla="*/ 4612477 w 15811497"/>
              <a:gd name="connsiteY38-19790" fmla="*/ 1077402 h 6248398"/>
              <a:gd name="connsiteX39-19791" fmla="*/ 4612478 w 15811497"/>
              <a:gd name="connsiteY39-19792" fmla="*/ 1077403 h 6248398"/>
              <a:gd name="connsiteX40-19793" fmla="*/ 4701725 w 15811497"/>
              <a:gd name="connsiteY40-19794" fmla="*/ 1120394 h 6248398"/>
              <a:gd name="connsiteX41-19795" fmla="*/ 5191122 w 15811497"/>
              <a:gd name="connsiteY41-19796" fmla="*/ 1219199 h 6248398"/>
              <a:gd name="connsiteX42-19797" fmla="*/ 6161317 w 15811497"/>
              <a:gd name="connsiteY42-19798" fmla="*/ 761659 h 6248398"/>
              <a:gd name="connsiteX43-19799" fmla="*/ 6224019 w 15811497"/>
              <a:gd name="connsiteY43-19800" fmla="*/ 677808 h 6248398"/>
              <a:gd name="connsiteX44-19801" fmla="*/ 6175489 w 15811497"/>
              <a:gd name="connsiteY44-19802" fmla="*/ 757691 h 6248398"/>
              <a:gd name="connsiteX45-19803" fmla="*/ 6175489 w 15811497"/>
              <a:gd name="connsiteY45-19804" fmla="*/ 757692 h 6248398"/>
              <a:gd name="connsiteX46-19805" fmla="*/ 6224020 w 15811497"/>
              <a:gd name="connsiteY46-19806" fmla="*/ 677809 h 6248398"/>
              <a:gd name="connsiteX47-19807" fmla="*/ 6233696 w 15811497"/>
              <a:gd name="connsiteY47-19808" fmla="*/ 664869 h 6248398"/>
              <a:gd name="connsiteX48-19809" fmla="*/ 6252611 w 15811497"/>
              <a:gd name="connsiteY48-19810" fmla="*/ 633734 h 6248398"/>
              <a:gd name="connsiteX49-19811" fmla="*/ 6331355 w 15811497"/>
              <a:gd name="connsiteY49-19812" fmla="*/ 526865 h 6248398"/>
              <a:gd name="connsiteX50-19813" fmla="*/ 7448548 w 15811497"/>
              <a:gd name="connsiteY50-19814" fmla="*/ 0 h 6248398"/>
              <a:gd name="connsiteX0-19815" fmla="*/ 7448548 w 15811497"/>
              <a:gd name="connsiteY0-19816" fmla="*/ 0 h 6248398"/>
              <a:gd name="connsiteX1-19817" fmla="*/ 8721604 w 15811497"/>
              <a:gd name="connsiteY1-19818" fmla="*/ 757692 h 6248398"/>
              <a:gd name="connsiteX2-19819" fmla="*/ 8890522 w 15811497"/>
              <a:gd name="connsiteY2-19820" fmla="*/ 1193234 h 6248398"/>
              <a:gd name="connsiteX3-19821" fmla="*/ 9958384 w 15811497"/>
              <a:gd name="connsiteY3-19822" fmla="*/ 1828798 h 6248398"/>
              <a:gd name="connsiteX4-19823" fmla="*/ 10895504 w 15811497"/>
              <a:gd name="connsiteY4-19824" fmla="*/ 1386857 h 6248398"/>
              <a:gd name="connsiteX5-19825" fmla="*/ 11096041 w 15811497"/>
              <a:gd name="connsiteY5-19826" fmla="*/ 1170993 h 6248398"/>
              <a:gd name="connsiteX6-19827" fmla="*/ 13049247 w 15811497"/>
              <a:gd name="connsiteY6-19828" fmla="*/ 361949 h 6248398"/>
              <a:gd name="connsiteX7-19829" fmla="*/ 15811497 w 15811497"/>
              <a:gd name="connsiteY7-19830" fmla="*/ 3124198 h 6248398"/>
              <a:gd name="connsiteX8-19831" fmla="*/ 13049247 w 15811497"/>
              <a:gd name="connsiteY8-19832" fmla="*/ 5886448 h 6248398"/>
              <a:gd name="connsiteX9-19833" fmla="*/ 11732594 w 15811497"/>
              <a:gd name="connsiteY9-19834" fmla="*/ 5553059 h 6248398"/>
              <a:gd name="connsiteX10-19835" fmla="*/ 11096041 w 15811497"/>
              <a:gd name="connsiteY10-19836" fmla="*/ 5077404 h 6248398"/>
              <a:gd name="connsiteX11-19837" fmla="*/ 10610846 w 15811497"/>
              <a:gd name="connsiteY11-19838" fmla="*/ 5029199 h 6248398"/>
              <a:gd name="connsiteX12-19839" fmla="*/ 9640652 w 15811497"/>
              <a:gd name="connsiteY12-19840" fmla="*/ 5486739 h 6248398"/>
              <a:gd name="connsiteX13-19841" fmla="*/ 9480140 w 15811497"/>
              <a:gd name="connsiteY13-19842" fmla="*/ 5721533 h 6248398"/>
              <a:gd name="connsiteX14-19843" fmla="*/ 8362947 w 15811497"/>
              <a:gd name="connsiteY14-19844" fmla="*/ 6248398 h 6248398"/>
              <a:gd name="connsiteX15-19845" fmla="*/ 7028922 w 15811497"/>
              <a:gd name="connsiteY15-19846" fmla="*/ 5364147 h 6248398"/>
              <a:gd name="connsiteX16-19847" fmla="*/ 6990513 w 15811497"/>
              <a:gd name="connsiteY16-19848" fmla="*/ 5259205 h 6248398"/>
              <a:gd name="connsiteX17-19849" fmla="*/ 6990512 w 15811497"/>
              <a:gd name="connsiteY17-19850" fmla="*/ 5259199 h 6248398"/>
              <a:gd name="connsiteX18-19851" fmla="*/ 6983676 w 15811497"/>
              <a:gd name="connsiteY18-19852" fmla="*/ 5240519 h 6248398"/>
              <a:gd name="connsiteX19-19853" fmla="*/ 6983673 w 15811497"/>
              <a:gd name="connsiteY19-19854" fmla="*/ 5240519 h 6248398"/>
              <a:gd name="connsiteX20-19855" fmla="*/ 6980236 w 15811497"/>
              <a:gd name="connsiteY20-19856" fmla="*/ 5231130 h 6248398"/>
              <a:gd name="connsiteX21-19857" fmla="*/ 6978859 w 15811497"/>
              <a:gd name="connsiteY21-19858" fmla="*/ 5225774 h 6248398"/>
              <a:gd name="connsiteX22-19859" fmla="*/ 6984291 w 15811497"/>
              <a:gd name="connsiteY22-19860" fmla="*/ 5240614 h 6248398"/>
              <a:gd name="connsiteX23-19861" fmla="*/ 6984292 w 15811497"/>
              <a:gd name="connsiteY23-19862" fmla="*/ 5240614 h 6248398"/>
              <a:gd name="connsiteX24-19863" fmla="*/ 6944562 w 15811497"/>
              <a:gd name="connsiteY24-19864" fmla="*/ 5092380 h 6248398"/>
              <a:gd name="connsiteX25-19865" fmla="*/ 6948299 w 15811497"/>
              <a:gd name="connsiteY25-19866" fmla="*/ 5142273 h 6248398"/>
              <a:gd name="connsiteX26-19867" fmla="*/ 5829297 w 15811497"/>
              <a:gd name="connsiteY26-19868" fmla="*/ 4400549 h 6248398"/>
              <a:gd name="connsiteX27-19869" fmla="*/ 5056802 w 15811497"/>
              <a:gd name="connsiteY27-19870" fmla="*/ 4677867 h 6248398"/>
              <a:gd name="connsiteX28-19871" fmla="*/ 5022517 w 15811497"/>
              <a:gd name="connsiteY28-19872" fmla="*/ 4709027 h 6248398"/>
              <a:gd name="connsiteX29-19873" fmla="*/ 5022515 w 15811497"/>
              <a:gd name="connsiteY29-19874" fmla="*/ 4709029 h 6248398"/>
              <a:gd name="connsiteX30-19875" fmla="*/ 4778482 w 15811497"/>
              <a:gd name="connsiteY30-19876" fmla="*/ 5008058 h 6248398"/>
              <a:gd name="connsiteX31-19877" fmla="*/ 4715455 w 15811497"/>
              <a:gd name="connsiteY31-19878" fmla="*/ 5077404 h 6248398"/>
              <a:gd name="connsiteX32-19879" fmla="*/ 2762249 w 15811497"/>
              <a:gd name="connsiteY32-19880" fmla="*/ 5886448 h 6248398"/>
              <a:gd name="connsiteX33-19881" fmla="*/ 0 w 15811497"/>
              <a:gd name="connsiteY33-19882" fmla="*/ 3124198 h 6248398"/>
              <a:gd name="connsiteX34-19883" fmla="*/ 2762249 w 15811497"/>
              <a:gd name="connsiteY34-19884" fmla="*/ 361949 h 6248398"/>
              <a:gd name="connsiteX35-19885" fmla="*/ 4078902 w 15811497"/>
              <a:gd name="connsiteY35-19886" fmla="*/ 695338 h 6248398"/>
              <a:gd name="connsiteX36-19887" fmla="*/ 4261443 w 15811497"/>
              <a:gd name="connsiteY36-19888" fmla="*/ 806235 h 6248398"/>
              <a:gd name="connsiteX37-19889" fmla="*/ 4409044 w 15811497"/>
              <a:gd name="connsiteY37-19890" fmla="*/ 910268 h 6248398"/>
              <a:gd name="connsiteX38-19891" fmla="*/ 4612477 w 15811497"/>
              <a:gd name="connsiteY38-19892" fmla="*/ 1077402 h 6248398"/>
              <a:gd name="connsiteX39-19893" fmla="*/ 4612478 w 15811497"/>
              <a:gd name="connsiteY39-19894" fmla="*/ 1077403 h 6248398"/>
              <a:gd name="connsiteX40-19895" fmla="*/ 4701725 w 15811497"/>
              <a:gd name="connsiteY40-19896" fmla="*/ 1120394 h 6248398"/>
              <a:gd name="connsiteX41-19897" fmla="*/ 5191122 w 15811497"/>
              <a:gd name="connsiteY41-19898" fmla="*/ 1219199 h 6248398"/>
              <a:gd name="connsiteX42-19899" fmla="*/ 6161317 w 15811497"/>
              <a:gd name="connsiteY42-19900" fmla="*/ 761659 h 6248398"/>
              <a:gd name="connsiteX43-19901" fmla="*/ 6224019 w 15811497"/>
              <a:gd name="connsiteY43-19902" fmla="*/ 677808 h 6248398"/>
              <a:gd name="connsiteX44-19903" fmla="*/ 6175489 w 15811497"/>
              <a:gd name="connsiteY44-19904" fmla="*/ 757691 h 6248398"/>
              <a:gd name="connsiteX45-19905" fmla="*/ 6175489 w 15811497"/>
              <a:gd name="connsiteY45-19906" fmla="*/ 757692 h 6248398"/>
              <a:gd name="connsiteX46-19907" fmla="*/ 6224020 w 15811497"/>
              <a:gd name="connsiteY46-19908" fmla="*/ 677809 h 6248398"/>
              <a:gd name="connsiteX47-19909" fmla="*/ 6233696 w 15811497"/>
              <a:gd name="connsiteY47-19910" fmla="*/ 664869 h 6248398"/>
              <a:gd name="connsiteX48-19911" fmla="*/ 6331355 w 15811497"/>
              <a:gd name="connsiteY48-19912" fmla="*/ 526865 h 6248398"/>
              <a:gd name="connsiteX49-19913" fmla="*/ 7448548 w 15811497"/>
              <a:gd name="connsiteY49-19914" fmla="*/ 0 h 6248398"/>
              <a:gd name="connsiteX0-19915" fmla="*/ 7448548 w 15811497"/>
              <a:gd name="connsiteY0-19916" fmla="*/ 0 h 6248398"/>
              <a:gd name="connsiteX1-19917" fmla="*/ 8721604 w 15811497"/>
              <a:gd name="connsiteY1-19918" fmla="*/ 757692 h 6248398"/>
              <a:gd name="connsiteX2-19919" fmla="*/ 8890522 w 15811497"/>
              <a:gd name="connsiteY2-19920" fmla="*/ 1193234 h 6248398"/>
              <a:gd name="connsiteX3-19921" fmla="*/ 9958384 w 15811497"/>
              <a:gd name="connsiteY3-19922" fmla="*/ 1828798 h 6248398"/>
              <a:gd name="connsiteX4-19923" fmla="*/ 10895504 w 15811497"/>
              <a:gd name="connsiteY4-19924" fmla="*/ 1386857 h 6248398"/>
              <a:gd name="connsiteX5-19925" fmla="*/ 11096041 w 15811497"/>
              <a:gd name="connsiteY5-19926" fmla="*/ 1170993 h 6248398"/>
              <a:gd name="connsiteX6-19927" fmla="*/ 13049247 w 15811497"/>
              <a:gd name="connsiteY6-19928" fmla="*/ 361949 h 6248398"/>
              <a:gd name="connsiteX7-19929" fmla="*/ 15811497 w 15811497"/>
              <a:gd name="connsiteY7-19930" fmla="*/ 3124198 h 6248398"/>
              <a:gd name="connsiteX8-19931" fmla="*/ 13049247 w 15811497"/>
              <a:gd name="connsiteY8-19932" fmla="*/ 5886448 h 6248398"/>
              <a:gd name="connsiteX9-19933" fmla="*/ 11732594 w 15811497"/>
              <a:gd name="connsiteY9-19934" fmla="*/ 5553059 h 6248398"/>
              <a:gd name="connsiteX10-19935" fmla="*/ 11096041 w 15811497"/>
              <a:gd name="connsiteY10-19936" fmla="*/ 5077404 h 6248398"/>
              <a:gd name="connsiteX11-19937" fmla="*/ 10610846 w 15811497"/>
              <a:gd name="connsiteY11-19938" fmla="*/ 5029199 h 6248398"/>
              <a:gd name="connsiteX12-19939" fmla="*/ 9640652 w 15811497"/>
              <a:gd name="connsiteY12-19940" fmla="*/ 5486739 h 6248398"/>
              <a:gd name="connsiteX13-19941" fmla="*/ 9480140 w 15811497"/>
              <a:gd name="connsiteY13-19942" fmla="*/ 5721533 h 6248398"/>
              <a:gd name="connsiteX14-19943" fmla="*/ 8362947 w 15811497"/>
              <a:gd name="connsiteY14-19944" fmla="*/ 6248398 h 6248398"/>
              <a:gd name="connsiteX15-19945" fmla="*/ 7028922 w 15811497"/>
              <a:gd name="connsiteY15-19946" fmla="*/ 5364147 h 6248398"/>
              <a:gd name="connsiteX16-19947" fmla="*/ 6990513 w 15811497"/>
              <a:gd name="connsiteY16-19948" fmla="*/ 5259205 h 6248398"/>
              <a:gd name="connsiteX17-19949" fmla="*/ 6990512 w 15811497"/>
              <a:gd name="connsiteY17-19950" fmla="*/ 5259199 h 6248398"/>
              <a:gd name="connsiteX18-19951" fmla="*/ 6983676 w 15811497"/>
              <a:gd name="connsiteY18-19952" fmla="*/ 5240519 h 6248398"/>
              <a:gd name="connsiteX19-19953" fmla="*/ 6983673 w 15811497"/>
              <a:gd name="connsiteY19-19954" fmla="*/ 5240519 h 6248398"/>
              <a:gd name="connsiteX20-19955" fmla="*/ 6980236 w 15811497"/>
              <a:gd name="connsiteY20-19956" fmla="*/ 5231130 h 6248398"/>
              <a:gd name="connsiteX21-19957" fmla="*/ 6978859 w 15811497"/>
              <a:gd name="connsiteY21-19958" fmla="*/ 5225774 h 6248398"/>
              <a:gd name="connsiteX22-19959" fmla="*/ 6984291 w 15811497"/>
              <a:gd name="connsiteY22-19960" fmla="*/ 5240614 h 6248398"/>
              <a:gd name="connsiteX23-19961" fmla="*/ 6984292 w 15811497"/>
              <a:gd name="connsiteY23-19962" fmla="*/ 5240614 h 6248398"/>
              <a:gd name="connsiteX24-19963" fmla="*/ 6944562 w 15811497"/>
              <a:gd name="connsiteY24-19964" fmla="*/ 5092380 h 6248398"/>
              <a:gd name="connsiteX25-19965" fmla="*/ 6948299 w 15811497"/>
              <a:gd name="connsiteY25-19966" fmla="*/ 5142273 h 6248398"/>
              <a:gd name="connsiteX26-19967" fmla="*/ 5829297 w 15811497"/>
              <a:gd name="connsiteY26-19968" fmla="*/ 4400549 h 6248398"/>
              <a:gd name="connsiteX27-19969" fmla="*/ 5056802 w 15811497"/>
              <a:gd name="connsiteY27-19970" fmla="*/ 4677867 h 6248398"/>
              <a:gd name="connsiteX28-19971" fmla="*/ 5022517 w 15811497"/>
              <a:gd name="connsiteY28-19972" fmla="*/ 4709027 h 6248398"/>
              <a:gd name="connsiteX29-19973" fmla="*/ 5022515 w 15811497"/>
              <a:gd name="connsiteY29-19974" fmla="*/ 4709029 h 6248398"/>
              <a:gd name="connsiteX30-19975" fmla="*/ 4778482 w 15811497"/>
              <a:gd name="connsiteY30-19976" fmla="*/ 5008058 h 6248398"/>
              <a:gd name="connsiteX31-19977" fmla="*/ 4715455 w 15811497"/>
              <a:gd name="connsiteY31-19978" fmla="*/ 5077404 h 6248398"/>
              <a:gd name="connsiteX32-19979" fmla="*/ 2762249 w 15811497"/>
              <a:gd name="connsiteY32-19980" fmla="*/ 5886448 h 6248398"/>
              <a:gd name="connsiteX33-19981" fmla="*/ 0 w 15811497"/>
              <a:gd name="connsiteY33-19982" fmla="*/ 3124198 h 6248398"/>
              <a:gd name="connsiteX34-19983" fmla="*/ 2762249 w 15811497"/>
              <a:gd name="connsiteY34-19984" fmla="*/ 361949 h 6248398"/>
              <a:gd name="connsiteX35-19985" fmla="*/ 4078902 w 15811497"/>
              <a:gd name="connsiteY35-19986" fmla="*/ 695338 h 6248398"/>
              <a:gd name="connsiteX36-19987" fmla="*/ 4261443 w 15811497"/>
              <a:gd name="connsiteY36-19988" fmla="*/ 806235 h 6248398"/>
              <a:gd name="connsiteX37-19989" fmla="*/ 4409044 w 15811497"/>
              <a:gd name="connsiteY37-19990" fmla="*/ 910268 h 6248398"/>
              <a:gd name="connsiteX38-19991" fmla="*/ 4612477 w 15811497"/>
              <a:gd name="connsiteY38-19992" fmla="*/ 1077402 h 6248398"/>
              <a:gd name="connsiteX39-19993" fmla="*/ 4612478 w 15811497"/>
              <a:gd name="connsiteY39-19994" fmla="*/ 1077403 h 6248398"/>
              <a:gd name="connsiteX40-19995" fmla="*/ 4701725 w 15811497"/>
              <a:gd name="connsiteY40-19996" fmla="*/ 1120394 h 6248398"/>
              <a:gd name="connsiteX41-19997" fmla="*/ 5191122 w 15811497"/>
              <a:gd name="connsiteY41-19998" fmla="*/ 1219199 h 6248398"/>
              <a:gd name="connsiteX42-19999" fmla="*/ 6161317 w 15811497"/>
              <a:gd name="connsiteY42-20000" fmla="*/ 761659 h 6248398"/>
              <a:gd name="connsiteX43-20001" fmla="*/ 6224019 w 15811497"/>
              <a:gd name="connsiteY43-20002" fmla="*/ 677808 h 6248398"/>
              <a:gd name="connsiteX44-20003" fmla="*/ 6175489 w 15811497"/>
              <a:gd name="connsiteY44-20004" fmla="*/ 757691 h 6248398"/>
              <a:gd name="connsiteX45-20005" fmla="*/ 6175489 w 15811497"/>
              <a:gd name="connsiteY45-20006" fmla="*/ 757692 h 6248398"/>
              <a:gd name="connsiteX46-20007" fmla="*/ 6224020 w 15811497"/>
              <a:gd name="connsiteY46-20008" fmla="*/ 677809 h 6248398"/>
              <a:gd name="connsiteX47-20009" fmla="*/ 6331355 w 15811497"/>
              <a:gd name="connsiteY47-20010" fmla="*/ 526865 h 6248398"/>
              <a:gd name="connsiteX48-20011" fmla="*/ 7448548 w 15811497"/>
              <a:gd name="connsiteY48-20012" fmla="*/ 0 h 6248398"/>
              <a:gd name="connsiteX0-20013" fmla="*/ 7448548 w 15811497"/>
              <a:gd name="connsiteY0-20014" fmla="*/ 0 h 6248398"/>
              <a:gd name="connsiteX1-20015" fmla="*/ 8721604 w 15811497"/>
              <a:gd name="connsiteY1-20016" fmla="*/ 757692 h 6248398"/>
              <a:gd name="connsiteX2-20017" fmla="*/ 8890522 w 15811497"/>
              <a:gd name="connsiteY2-20018" fmla="*/ 1193234 h 6248398"/>
              <a:gd name="connsiteX3-20019" fmla="*/ 9958384 w 15811497"/>
              <a:gd name="connsiteY3-20020" fmla="*/ 1828798 h 6248398"/>
              <a:gd name="connsiteX4-20021" fmla="*/ 10895504 w 15811497"/>
              <a:gd name="connsiteY4-20022" fmla="*/ 1386857 h 6248398"/>
              <a:gd name="connsiteX5-20023" fmla="*/ 11096041 w 15811497"/>
              <a:gd name="connsiteY5-20024" fmla="*/ 1170993 h 6248398"/>
              <a:gd name="connsiteX6-20025" fmla="*/ 13049247 w 15811497"/>
              <a:gd name="connsiteY6-20026" fmla="*/ 361949 h 6248398"/>
              <a:gd name="connsiteX7-20027" fmla="*/ 15811497 w 15811497"/>
              <a:gd name="connsiteY7-20028" fmla="*/ 3124198 h 6248398"/>
              <a:gd name="connsiteX8-20029" fmla="*/ 13049247 w 15811497"/>
              <a:gd name="connsiteY8-20030" fmla="*/ 5886448 h 6248398"/>
              <a:gd name="connsiteX9-20031" fmla="*/ 11732594 w 15811497"/>
              <a:gd name="connsiteY9-20032" fmla="*/ 5553059 h 6248398"/>
              <a:gd name="connsiteX10-20033" fmla="*/ 11096041 w 15811497"/>
              <a:gd name="connsiteY10-20034" fmla="*/ 5077404 h 6248398"/>
              <a:gd name="connsiteX11-20035" fmla="*/ 10610846 w 15811497"/>
              <a:gd name="connsiteY11-20036" fmla="*/ 5029199 h 6248398"/>
              <a:gd name="connsiteX12-20037" fmla="*/ 9640652 w 15811497"/>
              <a:gd name="connsiteY12-20038" fmla="*/ 5486739 h 6248398"/>
              <a:gd name="connsiteX13-20039" fmla="*/ 9480140 w 15811497"/>
              <a:gd name="connsiteY13-20040" fmla="*/ 5721533 h 6248398"/>
              <a:gd name="connsiteX14-20041" fmla="*/ 8362947 w 15811497"/>
              <a:gd name="connsiteY14-20042" fmla="*/ 6248398 h 6248398"/>
              <a:gd name="connsiteX15-20043" fmla="*/ 7028922 w 15811497"/>
              <a:gd name="connsiteY15-20044" fmla="*/ 5364147 h 6248398"/>
              <a:gd name="connsiteX16-20045" fmla="*/ 6990513 w 15811497"/>
              <a:gd name="connsiteY16-20046" fmla="*/ 5259205 h 6248398"/>
              <a:gd name="connsiteX17-20047" fmla="*/ 6990512 w 15811497"/>
              <a:gd name="connsiteY17-20048" fmla="*/ 5259199 h 6248398"/>
              <a:gd name="connsiteX18-20049" fmla="*/ 6983676 w 15811497"/>
              <a:gd name="connsiteY18-20050" fmla="*/ 5240519 h 6248398"/>
              <a:gd name="connsiteX19-20051" fmla="*/ 6983673 w 15811497"/>
              <a:gd name="connsiteY19-20052" fmla="*/ 5240519 h 6248398"/>
              <a:gd name="connsiteX20-20053" fmla="*/ 6980236 w 15811497"/>
              <a:gd name="connsiteY20-20054" fmla="*/ 5231130 h 6248398"/>
              <a:gd name="connsiteX21-20055" fmla="*/ 6978859 w 15811497"/>
              <a:gd name="connsiteY21-20056" fmla="*/ 5225774 h 6248398"/>
              <a:gd name="connsiteX22-20057" fmla="*/ 6984291 w 15811497"/>
              <a:gd name="connsiteY22-20058" fmla="*/ 5240614 h 6248398"/>
              <a:gd name="connsiteX23-20059" fmla="*/ 6984292 w 15811497"/>
              <a:gd name="connsiteY23-20060" fmla="*/ 5240614 h 6248398"/>
              <a:gd name="connsiteX24-20061" fmla="*/ 6944562 w 15811497"/>
              <a:gd name="connsiteY24-20062" fmla="*/ 5092380 h 6248398"/>
              <a:gd name="connsiteX25-20063" fmla="*/ 6948299 w 15811497"/>
              <a:gd name="connsiteY25-20064" fmla="*/ 5142273 h 6248398"/>
              <a:gd name="connsiteX26-20065" fmla="*/ 5829297 w 15811497"/>
              <a:gd name="connsiteY26-20066" fmla="*/ 4400549 h 6248398"/>
              <a:gd name="connsiteX27-20067" fmla="*/ 5056802 w 15811497"/>
              <a:gd name="connsiteY27-20068" fmla="*/ 4677867 h 6248398"/>
              <a:gd name="connsiteX28-20069" fmla="*/ 5022517 w 15811497"/>
              <a:gd name="connsiteY28-20070" fmla="*/ 4709027 h 6248398"/>
              <a:gd name="connsiteX29-20071" fmla="*/ 5022515 w 15811497"/>
              <a:gd name="connsiteY29-20072" fmla="*/ 4709029 h 6248398"/>
              <a:gd name="connsiteX30-20073" fmla="*/ 4778482 w 15811497"/>
              <a:gd name="connsiteY30-20074" fmla="*/ 5008058 h 6248398"/>
              <a:gd name="connsiteX31-20075" fmla="*/ 4715455 w 15811497"/>
              <a:gd name="connsiteY31-20076" fmla="*/ 5077404 h 6248398"/>
              <a:gd name="connsiteX32-20077" fmla="*/ 2762249 w 15811497"/>
              <a:gd name="connsiteY32-20078" fmla="*/ 5886448 h 6248398"/>
              <a:gd name="connsiteX33-20079" fmla="*/ 0 w 15811497"/>
              <a:gd name="connsiteY33-20080" fmla="*/ 3124198 h 6248398"/>
              <a:gd name="connsiteX34-20081" fmla="*/ 2762249 w 15811497"/>
              <a:gd name="connsiteY34-20082" fmla="*/ 361949 h 6248398"/>
              <a:gd name="connsiteX35-20083" fmla="*/ 4078902 w 15811497"/>
              <a:gd name="connsiteY35-20084" fmla="*/ 695338 h 6248398"/>
              <a:gd name="connsiteX36-20085" fmla="*/ 4261443 w 15811497"/>
              <a:gd name="connsiteY36-20086" fmla="*/ 806235 h 6248398"/>
              <a:gd name="connsiteX37-20087" fmla="*/ 4409044 w 15811497"/>
              <a:gd name="connsiteY37-20088" fmla="*/ 910268 h 6248398"/>
              <a:gd name="connsiteX38-20089" fmla="*/ 4612477 w 15811497"/>
              <a:gd name="connsiteY38-20090" fmla="*/ 1077402 h 6248398"/>
              <a:gd name="connsiteX39-20091" fmla="*/ 4612478 w 15811497"/>
              <a:gd name="connsiteY39-20092" fmla="*/ 1077403 h 6248398"/>
              <a:gd name="connsiteX40-20093" fmla="*/ 4701725 w 15811497"/>
              <a:gd name="connsiteY40-20094" fmla="*/ 1120394 h 6248398"/>
              <a:gd name="connsiteX41-20095" fmla="*/ 5191122 w 15811497"/>
              <a:gd name="connsiteY41-20096" fmla="*/ 1219199 h 6248398"/>
              <a:gd name="connsiteX42-20097" fmla="*/ 6161317 w 15811497"/>
              <a:gd name="connsiteY42-20098" fmla="*/ 761659 h 6248398"/>
              <a:gd name="connsiteX43-20099" fmla="*/ 6224019 w 15811497"/>
              <a:gd name="connsiteY43-20100" fmla="*/ 677808 h 6248398"/>
              <a:gd name="connsiteX44-20101" fmla="*/ 6175489 w 15811497"/>
              <a:gd name="connsiteY44-20102" fmla="*/ 757691 h 6248398"/>
              <a:gd name="connsiteX45-20103" fmla="*/ 6175489 w 15811497"/>
              <a:gd name="connsiteY45-20104" fmla="*/ 757692 h 6248398"/>
              <a:gd name="connsiteX46-20105" fmla="*/ 6331355 w 15811497"/>
              <a:gd name="connsiteY46-20106" fmla="*/ 526865 h 6248398"/>
              <a:gd name="connsiteX47-20107" fmla="*/ 7448548 w 15811497"/>
              <a:gd name="connsiteY47-20108" fmla="*/ 0 h 62483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Lst>
            <a:rect l="l" t="t" r="r" b="b"/>
            <a:pathLst>
              <a:path w="15811497" h="6248398">
                <a:moveTo>
                  <a:pt x="7448548" y="0"/>
                </a:moveTo>
                <a:cubicBezTo>
                  <a:pt x="7998270" y="0"/>
                  <a:pt x="8476435" y="306377"/>
                  <a:pt x="8721604" y="757692"/>
                </a:cubicBezTo>
                <a:lnTo>
                  <a:pt x="8890522" y="1193234"/>
                </a:lnTo>
                <a:cubicBezTo>
                  <a:pt x="9096174" y="1571805"/>
                  <a:pt x="9497267" y="1828798"/>
                  <a:pt x="9958384" y="1828798"/>
                </a:cubicBezTo>
                <a:cubicBezTo>
                  <a:pt x="10335662" y="1828798"/>
                  <a:pt x="10672758" y="1656762"/>
                  <a:pt x="10895504" y="1386857"/>
                </a:cubicBezTo>
                <a:lnTo>
                  <a:pt x="11096041" y="1170993"/>
                </a:lnTo>
                <a:cubicBezTo>
                  <a:pt x="11595910" y="671124"/>
                  <a:pt x="12286473" y="361949"/>
                  <a:pt x="13049247" y="361949"/>
                </a:cubicBezTo>
                <a:cubicBezTo>
                  <a:pt x="14574796" y="361949"/>
                  <a:pt x="15811497" y="1598650"/>
                  <a:pt x="15811497" y="3124198"/>
                </a:cubicBezTo>
                <a:cubicBezTo>
                  <a:pt x="15811497" y="4649747"/>
                  <a:pt x="14574796" y="5886448"/>
                  <a:pt x="13049247" y="5886448"/>
                </a:cubicBezTo>
                <a:cubicBezTo>
                  <a:pt x="12572513" y="5886448"/>
                  <a:pt x="12123987" y="5765677"/>
                  <a:pt x="11732594" y="5553059"/>
                </a:cubicBezTo>
                <a:lnTo>
                  <a:pt x="11096041" y="5077404"/>
                </a:lnTo>
                <a:lnTo>
                  <a:pt x="10610846" y="5029199"/>
                </a:lnTo>
                <a:cubicBezTo>
                  <a:pt x="10220253" y="5029199"/>
                  <a:pt x="9871260" y="5207308"/>
                  <a:pt x="9640652" y="5486739"/>
                </a:cubicBezTo>
                <a:lnTo>
                  <a:pt x="9480140" y="5721533"/>
                </a:lnTo>
                <a:cubicBezTo>
                  <a:pt x="9214592" y="6043303"/>
                  <a:pt x="8812721" y="6248398"/>
                  <a:pt x="8362947" y="6248398"/>
                </a:cubicBezTo>
                <a:cubicBezTo>
                  <a:pt x="7763249" y="6248398"/>
                  <a:pt x="7248710" y="5883785"/>
                  <a:pt x="7028922" y="5364147"/>
                </a:cubicBezTo>
                <a:lnTo>
                  <a:pt x="6990513" y="5259205"/>
                </a:lnTo>
                <a:cubicBezTo>
                  <a:pt x="6990513" y="5259203"/>
                  <a:pt x="6990512" y="5259201"/>
                  <a:pt x="6990512" y="5259199"/>
                </a:cubicBezTo>
                <a:lnTo>
                  <a:pt x="6983676" y="5240519"/>
                </a:lnTo>
                <a:lnTo>
                  <a:pt x="6983673" y="5240519"/>
                </a:lnTo>
                <a:lnTo>
                  <a:pt x="6980236" y="5231130"/>
                </a:lnTo>
                <a:lnTo>
                  <a:pt x="6978859" y="5225774"/>
                </a:lnTo>
                <a:lnTo>
                  <a:pt x="6984291" y="5240614"/>
                </a:lnTo>
                <a:lnTo>
                  <a:pt x="6984292" y="5240614"/>
                </a:lnTo>
                <a:lnTo>
                  <a:pt x="6944562" y="5092380"/>
                </a:lnTo>
                <a:lnTo>
                  <a:pt x="6948299" y="5142273"/>
                </a:lnTo>
                <a:cubicBezTo>
                  <a:pt x="6763937" y="4706393"/>
                  <a:pt x="6332334" y="4400549"/>
                  <a:pt x="5829297" y="4400549"/>
                </a:cubicBezTo>
                <a:cubicBezTo>
                  <a:pt x="5535859" y="4400549"/>
                  <a:pt x="5266729" y="4504621"/>
                  <a:pt x="5056802" y="4677867"/>
                </a:cubicBezTo>
                <a:lnTo>
                  <a:pt x="5022517" y="4709027"/>
                </a:lnTo>
                <a:lnTo>
                  <a:pt x="5022515" y="4709029"/>
                </a:lnTo>
                <a:lnTo>
                  <a:pt x="4778482" y="5008058"/>
                </a:lnTo>
                <a:lnTo>
                  <a:pt x="4715455" y="5077404"/>
                </a:lnTo>
                <a:cubicBezTo>
                  <a:pt x="4215586" y="5577273"/>
                  <a:pt x="3525023" y="5886448"/>
                  <a:pt x="2762249" y="5886448"/>
                </a:cubicBezTo>
                <a:cubicBezTo>
                  <a:pt x="1236700" y="5886448"/>
                  <a:pt x="0" y="4649747"/>
                  <a:pt x="0" y="3124198"/>
                </a:cubicBezTo>
                <a:cubicBezTo>
                  <a:pt x="0" y="1598650"/>
                  <a:pt x="1236700" y="361949"/>
                  <a:pt x="2762249" y="361949"/>
                </a:cubicBezTo>
                <a:cubicBezTo>
                  <a:pt x="3238983" y="361949"/>
                  <a:pt x="3687509" y="482721"/>
                  <a:pt x="4078902" y="695338"/>
                </a:cubicBezTo>
                <a:lnTo>
                  <a:pt x="4261443" y="806235"/>
                </a:lnTo>
                <a:cubicBezTo>
                  <a:pt x="4316467" y="842057"/>
                  <a:pt x="4384444" y="892929"/>
                  <a:pt x="4409044" y="910268"/>
                </a:cubicBezTo>
                <a:lnTo>
                  <a:pt x="4612477" y="1077402"/>
                </a:lnTo>
                <a:lnTo>
                  <a:pt x="4612478" y="1077403"/>
                </a:lnTo>
                <a:lnTo>
                  <a:pt x="4701725" y="1120394"/>
                </a:lnTo>
                <a:cubicBezTo>
                  <a:pt x="4852146" y="1184017"/>
                  <a:pt x="5017526" y="1219199"/>
                  <a:pt x="5191122" y="1219199"/>
                </a:cubicBezTo>
                <a:cubicBezTo>
                  <a:pt x="5581716" y="1219199"/>
                  <a:pt x="5930710" y="1041090"/>
                  <a:pt x="6161317" y="761659"/>
                </a:cubicBezTo>
                <a:lnTo>
                  <a:pt x="6224019" y="677808"/>
                </a:lnTo>
                <a:lnTo>
                  <a:pt x="6175489" y="757691"/>
                </a:lnTo>
                <a:cubicBezTo>
                  <a:pt x="6167401" y="771005"/>
                  <a:pt x="6167401" y="771006"/>
                  <a:pt x="6175489" y="757692"/>
                </a:cubicBezTo>
                <a:lnTo>
                  <a:pt x="6331355" y="526865"/>
                </a:lnTo>
                <a:cubicBezTo>
                  <a:pt x="6596903" y="205095"/>
                  <a:pt x="6998774" y="0"/>
                  <a:pt x="7448548" y="0"/>
                </a:cubicBezTo>
                <a:close/>
              </a:path>
            </a:pathLst>
          </a:custGeom>
          <a:noFill/>
          <a:ln w="9525">
            <a:solidFill>
              <a:srgbClr val="FEB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47" name="任意多边形: 形状 46"/>
          <p:cNvSpPr/>
          <p:nvPr/>
        </p:nvSpPr>
        <p:spPr>
          <a:xfrm>
            <a:off x="914402" y="1556317"/>
            <a:ext cx="10248896" cy="4050166"/>
          </a:xfrm>
          <a:custGeom>
            <a:avLst/>
            <a:gdLst>
              <a:gd name="connsiteX0" fmla="*/ 11209760 w 15811497"/>
              <a:gd name="connsiteY0" fmla="*/ 5180760 h 6248398"/>
              <a:gd name="connsiteX1" fmla="*/ 11210150 w 15811497"/>
              <a:gd name="connsiteY1" fmla="*/ 5180948 h 6248398"/>
              <a:gd name="connsiteX2" fmla="*/ 11313815 w 15811497"/>
              <a:gd name="connsiteY2" fmla="*/ 5243926 h 6248398"/>
              <a:gd name="connsiteX3" fmla="*/ 11369911 w 15811497"/>
              <a:gd name="connsiteY3" fmla="*/ 5285874 h 6248398"/>
              <a:gd name="connsiteX4" fmla="*/ 11410606 w 15811497"/>
              <a:gd name="connsiteY4" fmla="*/ 5316305 h 6248398"/>
              <a:gd name="connsiteX5" fmla="*/ 11499892 w 15811497"/>
              <a:gd name="connsiteY5" fmla="*/ 5397454 h 6248398"/>
              <a:gd name="connsiteX6" fmla="*/ 11528781 w 15811497"/>
              <a:gd name="connsiteY6" fmla="*/ 5429240 h 6248398"/>
              <a:gd name="connsiteX7" fmla="*/ 11504846 w 15811497"/>
              <a:gd name="connsiteY7" fmla="*/ 5414699 h 6248398"/>
              <a:gd name="connsiteX8" fmla="*/ 11371717 w 15811497"/>
              <a:gd name="connsiteY8" fmla="*/ 5315148 h 6248398"/>
              <a:gd name="connsiteX9" fmla="*/ 11292198 w 15811497"/>
              <a:gd name="connsiteY9" fmla="*/ 5255685 h 6248398"/>
              <a:gd name="connsiteX10" fmla="*/ 4892179 w 15811497"/>
              <a:gd name="connsiteY10" fmla="*/ 4842491 h 6248398"/>
              <a:gd name="connsiteX11" fmla="*/ 4892178 w 15811497"/>
              <a:gd name="connsiteY11" fmla="*/ 4842492 h 6248398"/>
              <a:gd name="connsiteX12" fmla="*/ 4885192 w 15811497"/>
              <a:gd name="connsiteY12" fmla="*/ 4851834 h 6248398"/>
              <a:gd name="connsiteX13" fmla="*/ 8767766 w 15811497"/>
              <a:gd name="connsiteY13" fmla="*/ 853515 h 6248398"/>
              <a:gd name="connsiteX14" fmla="*/ 8782572 w 15811497"/>
              <a:gd name="connsiteY14" fmla="*/ 884251 h 6248398"/>
              <a:gd name="connsiteX15" fmla="*/ 8812281 w 15811497"/>
              <a:gd name="connsiteY15" fmla="*/ 965420 h 6248398"/>
              <a:gd name="connsiteX16" fmla="*/ 8831257 w 15811497"/>
              <a:gd name="connsiteY16" fmla="*/ 1017268 h 6248398"/>
              <a:gd name="connsiteX17" fmla="*/ 8860452 w 15811497"/>
              <a:gd name="connsiteY17" fmla="*/ 1130811 h 6248398"/>
              <a:gd name="connsiteX18" fmla="*/ 8839383 w 15811497"/>
              <a:gd name="connsiteY18" fmla="*/ 1087075 h 6248398"/>
              <a:gd name="connsiteX19" fmla="*/ 8798546 w 15811497"/>
              <a:gd name="connsiteY19" fmla="*/ 975498 h 6248398"/>
              <a:gd name="connsiteX20" fmla="*/ 8795375 w 15811497"/>
              <a:gd name="connsiteY20" fmla="*/ 963167 h 6248398"/>
              <a:gd name="connsiteX21" fmla="*/ 8768620 w 15811497"/>
              <a:gd name="connsiteY21" fmla="*/ 859114 h 6248398"/>
              <a:gd name="connsiteX22" fmla="*/ 7448548 w 15811497"/>
              <a:gd name="connsiteY22" fmla="*/ 0 h 6248398"/>
              <a:gd name="connsiteX23" fmla="*/ 8721604 w 15811497"/>
              <a:gd name="connsiteY23" fmla="*/ 757692 h 6248398"/>
              <a:gd name="connsiteX24" fmla="*/ 8767765 w 15811497"/>
              <a:gd name="connsiteY24" fmla="*/ 853515 h 6248398"/>
              <a:gd name="connsiteX25" fmla="*/ 8768619 w 15811497"/>
              <a:gd name="connsiteY25" fmla="*/ 859114 h 6248398"/>
              <a:gd name="connsiteX26" fmla="*/ 8795374 w 15811497"/>
              <a:gd name="connsiteY26" fmla="*/ 963167 h 6248398"/>
              <a:gd name="connsiteX27" fmla="*/ 8798545 w 15811497"/>
              <a:gd name="connsiteY27" fmla="*/ 975499 h 6248398"/>
              <a:gd name="connsiteX28" fmla="*/ 8839382 w 15811497"/>
              <a:gd name="connsiteY28" fmla="*/ 1087076 h 6248398"/>
              <a:gd name="connsiteX29" fmla="*/ 8860451 w 15811497"/>
              <a:gd name="connsiteY29" fmla="*/ 1130812 h 6248398"/>
              <a:gd name="connsiteX30" fmla="*/ 8866932 w 15811497"/>
              <a:gd name="connsiteY30" fmla="*/ 1156018 h 6248398"/>
              <a:gd name="connsiteX31" fmla="*/ 8896346 w 15811497"/>
              <a:gd name="connsiteY31" fmla="*/ 1447799 h 6248398"/>
              <a:gd name="connsiteX32" fmla="*/ 8866932 w 15811497"/>
              <a:gd name="connsiteY32" fmla="*/ 1156017 h 6248398"/>
              <a:gd name="connsiteX33" fmla="*/ 8860451 w 15811497"/>
              <a:gd name="connsiteY33" fmla="*/ 1130810 h 6248398"/>
              <a:gd name="connsiteX34" fmla="*/ 8890522 w 15811497"/>
              <a:gd name="connsiteY34" fmla="*/ 1193234 h 6248398"/>
              <a:gd name="connsiteX35" fmla="*/ 9958384 w 15811497"/>
              <a:gd name="connsiteY35" fmla="*/ 1828798 h 6248398"/>
              <a:gd name="connsiteX36" fmla="*/ 10895504 w 15811497"/>
              <a:gd name="connsiteY36" fmla="*/ 1386857 h 6248398"/>
              <a:gd name="connsiteX37" fmla="*/ 10927290 w 15811497"/>
              <a:gd name="connsiteY37" fmla="*/ 1344350 h 6248398"/>
              <a:gd name="connsiteX38" fmla="*/ 10936907 w 15811497"/>
              <a:gd name="connsiteY38" fmla="*/ 1346082 h 6248398"/>
              <a:gd name="connsiteX39" fmla="*/ 10917759 w 15811497"/>
              <a:gd name="connsiteY39" fmla="*/ 1367151 h 6248398"/>
              <a:gd name="connsiteX40" fmla="*/ 10545015 w 15811497"/>
              <a:gd name="connsiteY40" fmla="*/ 1956940 h 6248398"/>
              <a:gd name="connsiteX41" fmla="*/ 10521911 w 15811497"/>
              <a:gd name="connsiteY41" fmla="*/ 2012524 h 6248398"/>
              <a:gd name="connsiteX42" fmla="*/ 10521913 w 15811497"/>
              <a:gd name="connsiteY42" fmla="*/ 2012521 h 6248398"/>
              <a:gd name="connsiteX43" fmla="*/ 10545016 w 15811497"/>
              <a:gd name="connsiteY43" fmla="*/ 1956940 h 6248398"/>
              <a:gd name="connsiteX44" fmla="*/ 10917760 w 15811497"/>
              <a:gd name="connsiteY44" fmla="*/ 1367152 h 6248398"/>
              <a:gd name="connsiteX45" fmla="*/ 10936908 w 15811497"/>
              <a:gd name="connsiteY45" fmla="*/ 1346084 h 6248398"/>
              <a:gd name="connsiteX46" fmla="*/ 10972797 w 15811497"/>
              <a:gd name="connsiteY46" fmla="*/ 1352550 h 6248398"/>
              <a:gd name="connsiteX47" fmla="*/ 11002341 w 15811497"/>
              <a:gd name="connsiteY47" fmla="*/ 1645177 h 6248398"/>
              <a:gd name="connsiteX48" fmla="*/ 11002341 w 15811497"/>
              <a:gd name="connsiteY48" fmla="*/ 1645177 h 6248398"/>
              <a:gd name="connsiteX49" fmla="*/ 10972797 w 15811497"/>
              <a:gd name="connsiteY49" fmla="*/ 1352549 h 6248398"/>
              <a:gd name="connsiteX50" fmla="*/ 10936908 w 15811497"/>
              <a:gd name="connsiteY50" fmla="*/ 1346083 h 6248398"/>
              <a:gd name="connsiteX51" fmla="*/ 11096041 w 15811497"/>
              <a:gd name="connsiteY51" fmla="*/ 1170993 h 6248398"/>
              <a:gd name="connsiteX52" fmla="*/ 13049247 w 15811497"/>
              <a:gd name="connsiteY52" fmla="*/ 361949 h 6248398"/>
              <a:gd name="connsiteX53" fmla="*/ 15811497 w 15811497"/>
              <a:gd name="connsiteY53" fmla="*/ 3124198 h 6248398"/>
              <a:gd name="connsiteX54" fmla="*/ 13049247 w 15811497"/>
              <a:gd name="connsiteY54" fmla="*/ 5886448 h 6248398"/>
              <a:gd name="connsiteX55" fmla="*/ 11732594 w 15811497"/>
              <a:gd name="connsiteY55" fmla="*/ 5553059 h 6248398"/>
              <a:gd name="connsiteX56" fmla="*/ 11528782 w 15811497"/>
              <a:gd name="connsiteY56" fmla="*/ 5429240 h 6248398"/>
              <a:gd name="connsiteX57" fmla="*/ 11499893 w 15811497"/>
              <a:gd name="connsiteY57" fmla="*/ 5397454 h 6248398"/>
              <a:gd name="connsiteX58" fmla="*/ 11410607 w 15811497"/>
              <a:gd name="connsiteY58" fmla="*/ 5316305 h 6248398"/>
              <a:gd name="connsiteX59" fmla="*/ 11369912 w 15811497"/>
              <a:gd name="connsiteY59" fmla="*/ 5285874 h 6248398"/>
              <a:gd name="connsiteX60" fmla="*/ 11355656 w 15811497"/>
              <a:gd name="connsiteY60" fmla="*/ 5144675 h 6248398"/>
              <a:gd name="connsiteX61" fmla="*/ 11355656 w 15811497"/>
              <a:gd name="connsiteY61" fmla="*/ 5144675 h 6248398"/>
              <a:gd name="connsiteX62" fmla="*/ 11369912 w 15811497"/>
              <a:gd name="connsiteY62" fmla="*/ 5285874 h 6248398"/>
              <a:gd name="connsiteX63" fmla="*/ 11313816 w 15811497"/>
              <a:gd name="connsiteY63" fmla="*/ 5243926 h 6248398"/>
              <a:gd name="connsiteX64" fmla="*/ 11210151 w 15811497"/>
              <a:gd name="connsiteY64" fmla="*/ 5180948 h 6248398"/>
              <a:gd name="connsiteX65" fmla="*/ 11209761 w 15811497"/>
              <a:gd name="connsiteY65" fmla="*/ 5180760 h 6248398"/>
              <a:gd name="connsiteX66" fmla="*/ 11096041 w 15811497"/>
              <a:gd name="connsiteY66" fmla="*/ 5077404 h 6248398"/>
              <a:gd name="connsiteX67" fmla="*/ 11063094 w 15811497"/>
              <a:gd name="connsiteY67" fmla="*/ 5041153 h 6248398"/>
              <a:gd name="connsiteX68" fmla="*/ 11063091 w 15811497"/>
              <a:gd name="connsiteY68" fmla="*/ 5041152 h 6248398"/>
              <a:gd name="connsiteX69" fmla="*/ 11096040 w 15811497"/>
              <a:gd name="connsiteY69" fmla="*/ 5077404 h 6248398"/>
              <a:gd name="connsiteX70" fmla="*/ 11209760 w 15811497"/>
              <a:gd name="connsiteY70" fmla="*/ 5180760 h 6248398"/>
              <a:gd name="connsiteX71" fmla="*/ 11100244 w 15811497"/>
              <a:gd name="connsiteY71" fmla="*/ 5128004 h 6248398"/>
              <a:gd name="connsiteX72" fmla="*/ 10610846 w 15811497"/>
              <a:gd name="connsiteY72" fmla="*/ 5029199 h 6248398"/>
              <a:gd name="connsiteX73" fmla="*/ 9640652 w 15811497"/>
              <a:gd name="connsiteY73" fmla="*/ 5486739 h 6248398"/>
              <a:gd name="connsiteX74" fmla="*/ 9628722 w 15811497"/>
              <a:gd name="connsiteY74" fmla="*/ 5502693 h 6248398"/>
              <a:gd name="connsiteX75" fmla="*/ 9568273 w 15811497"/>
              <a:gd name="connsiteY75" fmla="*/ 5583530 h 6248398"/>
              <a:gd name="connsiteX76" fmla="*/ 9535504 w 15811497"/>
              <a:gd name="connsiteY76" fmla="*/ 5637470 h 6248398"/>
              <a:gd name="connsiteX77" fmla="*/ 9535505 w 15811497"/>
              <a:gd name="connsiteY77" fmla="*/ 5637470 h 6248398"/>
              <a:gd name="connsiteX78" fmla="*/ 9568273 w 15811497"/>
              <a:gd name="connsiteY78" fmla="*/ 5583531 h 6248398"/>
              <a:gd name="connsiteX79" fmla="*/ 9628722 w 15811497"/>
              <a:gd name="connsiteY79" fmla="*/ 5502694 h 6248398"/>
              <a:gd name="connsiteX80" fmla="*/ 9563485 w 15811497"/>
              <a:gd name="connsiteY80" fmla="*/ 5610078 h 6248398"/>
              <a:gd name="connsiteX81" fmla="*/ 9542221 w 15811497"/>
              <a:gd name="connsiteY81" fmla="*/ 5638514 h 6248398"/>
              <a:gd name="connsiteX82" fmla="*/ 9504352 w 15811497"/>
              <a:gd name="connsiteY82" fmla="*/ 5689156 h 6248398"/>
              <a:gd name="connsiteX83" fmla="*/ 9480140 w 15811497"/>
              <a:gd name="connsiteY83" fmla="*/ 5721533 h 6248398"/>
              <a:gd name="connsiteX84" fmla="*/ 8362947 w 15811497"/>
              <a:gd name="connsiteY84" fmla="*/ 6248398 h 6248398"/>
              <a:gd name="connsiteX85" fmla="*/ 7028922 w 15811497"/>
              <a:gd name="connsiteY85" fmla="*/ 5364147 h 6248398"/>
              <a:gd name="connsiteX86" fmla="*/ 6990513 w 15811497"/>
              <a:gd name="connsiteY86" fmla="*/ 5259205 h 6248398"/>
              <a:gd name="connsiteX87" fmla="*/ 6990512 w 15811497"/>
              <a:gd name="connsiteY87" fmla="*/ 5259199 h 6248398"/>
              <a:gd name="connsiteX88" fmla="*/ 6983676 w 15811497"/>
              <a:gd name="connsiteY88" fmla="*/ 5240519 h 6248398"/>
              <a:gd name="connsiteX89" fmla="*/ 6983673 w 15811497"/>
              <a:gd name="connsiteY89" fmla="*/ 5240519 h 6248398"/>
              <a:gd name="connsiteX90" fmla="*/ 6980236 w 15811497"/>
              <a:gd name="connsiteY90" fmla="*/ 5231130 h 6248398"/>
              <a:gd name="connsiteX91" fmla="*/ 6978859 w 15811497"/>
              <a:gd name="connsiteY91" fmla="*/ 5225774 h 6248398"/>
              <a:gd name="connsiteX92" fmla="*/ 6984291 w 15811497"/>
              <a:gd name="connsiteY92" fmla="*/ 5240614 h 6248398"/>
              <a:gd name="connsiteX93" fmla="*/ 6984292 w 15811497"/>
              <a:gd name="connsiteY93" fmla="*/ 5240614 h 6248398"/>
              <a:gd name="connsiteX94" fmla="*/ 6978860 w 15811497"/>
              <a:gd name="connsiteY94" fmla="*/ 5225773 h 6248398"/>
              <a:gd name="connsiteX95" fmla="*/ 6944562 w 15811497"/>
              <a:gd name="connsiteY95" fmla="*/ 5092380 h 6248398"/>
              <a:gd name="connsiteX96" fmla="*/ 6924183 w 15811497"/>
              <a:gd name="connsiteY96" fmla="*/ 4890225 h 6248398"/>
              <a:gd name="connsiteX97" fmla="*/ 6924182 w 15811497"/>
              <a:gd name="connsiteY97" fmla="*/ 4890225 h 6248398"/>
              <a:gd name="connsiteX98" fmla="*/ 6944561 w 15811497"/>
              <a:gd name="connsiteY98" fmla="*/ 5092380 h 6248398"/>
              <a:gd name="connsiteX99" fmla="*/ 6978860 w 15811497"/>
              <a:gd name="connsiteY99" fmla="*/ 5225773 h 6248398"/>
              <a:gd name="connsiteX100" fmla="*/ 6948299 w 15811497"/>
              <a:gd name="connsiteY100" fmla="*/ 5142273 h 6248398"/>
              <a:gd name="connsiteX101" fmla="*/ 5829297 w 15811497"/>
              <a:gd name="connsiteY101" fmla="*/ 4400549 h 6248398"/>
              <a:gd name="connsiteX102" fmla="*/ 5056802 w 15811497"/>
              <a:gd name="connsiteY102" fmla="*/ 4677867 h 6248398"/>
              <a:gd name="connsiteX103" fmla="*/ 5022517 w 15811497"/>
              <a:gd name="connsiteY103" fmla="*/ 4709027 h 6248398"/>
              <a:gd name="connsiteX104" fmla="*/ 5022515 w 15811497"/>
              <a:gd name="connsiteY104" fmla="*/ 4709029 h 6248398"/>
              <a:gd name="connsiteX105" fmla="*/ 5022510 w 15811497"/>
              <a:gd name="connsiteY105" fmla="*/ 4709033 h 6248398"/>
              <a:gd name="connsiteX106" fmla="*/ 4924198 w 15811497"/>
              <a:gd name="connsiteY106" fmla="*/ 4840507 h 6248398"/>
              <a:gd name="connsiteX107" fmla="*/ 4914898 w 15811497"/>
              <a:gd name="connsiteY107" fmla="*/ 4838698 h 6248398"/>
              <a:gd name="connsiteX108" fmla="*/ 4914898 w 15811497"/>
              <a:gd name="connsiteY108" fmla="*/ 4838699 h 6248398"/>
              <a:gd name="connsiteX109" fmla="*/ 4924199 w 15811497"/>
              <a:gd name="connsiteY109" fmla="*/ 4840508 h 6248398"/>
              <a:gd name="connsiteX110" fmla="*/ 4893736 w 15811497"/>
              <a:gd name="connsiteY110" fmla="*/ 4881247 h 6248398"/>
              <a:gd name="connsiteX111" fmla="*/ 4778482 w 15811497"/>
              <a:gd name="connsiteY111" fmla="*/ 5008058 h 6248398"/>
              <a:gd name="connsiteX112" fmla="*/ 4778482 w 15811497"/>
              <a:gd name="connsiteY112" fmla="*/ 5008057 h 6248398"/>
              <a:gd name="connsiteX113" fmla="*/ 4715455 w 15811497"/>
              <a:gd name="connsiteY113" fmla="*/ 5077404 h 6248398"/>
              <a:gd name="connsiteX114" fmla="*/ 2762249 w 15811497"/>
              <a:gd name="connsiteY114" fmla="*/ 5886448 h 6248398"/>
              <a:gd name="connsiteX115" fmla="*/ 0 w 15811497"/>
              <a:gd name="connsiteY115" fmla="*/ 3124198 h 6248398"/>
              <a:gd name="connsiteX116" fmla="*/ 2762249 w 15811497"/>
              <a:gd name="connsiteY116" fmla="*/ 361949 h 6248398"/>
              <a:gd name="connsiteX117" fmla="*/ 4078902 w 15811497"/>
              <a:gd name="connsiteY117" fmla="*/ 695338 h 6248398"/>
              <a:gd name="connsiteX118" fmla="*/ 4261443 w 15811497"/>
              <a:gd name="connsiteY118" fmla="*/ 806235 h 6248398"/>
              <a:gd name="connsiteX119" fmla="*/ 4261445 w 15811497"/>
              <a:gd name="connsiteY119" fmla="*/ 806236 h 6248398"/>
              <a:gd name="connsiteX120" fmla="*/ 4306650 w 15811497"/>
              <a:gd name="connsiteY120" fmla="*/ 833699 h 6248398"/>
              <a:gd name="connsiteX121" fmla="*/ 4409044 w 15811497"/>
              <a:gd name="connsiteY121" fmla="*/ 910268 h 6248398"/>
              <a:gd name="connsiteX122" fmla="*/ 4409043 w 15811497"/>
              <a:gd name="connsiteY122" fmla="*/ 910268 h 6248398"/>
              <a:gd name="connsiteX123" fmla="*/ 4519295 w 15811497"/>
              <a:gd name="connsiteY123" fmla="*/ 992713 h 6248398"/>
              <a:gd name="connsiteX124" fmla="*/ 4612477 w 15811497"/>
              <a:gd name="connsiteY124" fmla="*/ 1077402 h 6248398"/>
              <a:gd name="connsiteX125" fmla="*/ 4612478 w 15811497"/>
              <a:gd name="connsiteY125" fmla="*/ 1077403 h 6248398"/>
              <a:gd name="connsiteX126" fmla="*/ 4715454 w 15811497"/>
              <a:gd name="connsiteY126" fmla="*/ 1170993 h 6248398"/>
              <a:gd name="connsiteX127" fmla="*/ 4612478 w 15811497"/>
              <a:gd name="connsiteY127" fmla="*/ 1077402 h 6248398"/>
              <a:gd name="connsiteX128" fmla="*/ 4701725 w 15811497"/>
              <a:gd name="connsiteY128" fmla="*/ 1120394 h 6248398"/>
              <a:gd name="connsiteX129" fmla="*/ 5191122 w 15811497"/>
              <a:gd name="connsiteY129" fmla="*/ 1219199 h 6248398"/>
              <a:gd name="connsiteX130" fmla="*/ 6161317 w 15811497"/>
              <a:gd name="connsiteY130" fmla="*/ 761659 h 6248398"/>
              <a:gd name="connsiteX131" fmla="*/ 6224019 w 15811497"/>
              <a:gd name="connsiteY131" fmla="*/ 677808 h 6248398"/>
              <a:gd name="connsiteX132" fmla="*/ 6175489 w 15811497"/>
              <a:gd name="connsiteY132" fmla="*/ 757691 h 6248398"/>
              <a:gd name="connsiteX133" fmla="*/ 6101172 w 15811497"/>
              <a:gd name="connsiteY133" fmla="*/ 916927 h 6248398"/>
              <a:gd name="connsiteX134" fmla="*/ 6074903 w 15811497"/>
              <a:gd name="connsiteY134" fmla="*/ 997895 h 6248398"/>
              <a:gd name="connsiteX135" fmla="*/ 6074904 w 15811497"/>
              <a:gd name="connsiteY135" fmla="*/ 997894 h 6248398"/>
              <a:gd name="connsiteX136" fmla="*/ 6101172 w 15811497"/>
              <a:gd name="connsiteY136" fmla="*/ 916928 h 6248398"/>
              <a:gd name="connsiteX137" fmla="*/ 6175489 w 15811497"/>
              <a:gd name="connsiteY137" fmla="*/ 757692 h 6248398"/>
              <a:gd name="connsiteX138" fmla="*/ 6224020 w 15811497"/>
              <a:gd name="connsiteY138" fmla="*/ 677809 h 6248398"/>
              <a:gd name="connsiteX139" fmla="*/ 6233696 w 15811497"/>
              <a:gd name="connsiteY139" fmla="*/ 664869 h 6248398"/>
              <a:gd name="connsiteX140" fmla="*/ 6252611 w 15811497"/>
              <a:gd name="connsiteY140" fmla="*/ 633734 h 6248398"/>
              <a:gd name="connsiteX141" fmla="*/ 6252610 w 15811497"/>
              <a:gd name="connsiteY141" fmla="*/ 633734 h 6248398"/>
              <a:gd name="connsiteX142" fmla="*/ 6233696 w 15811497"/>
              <a:gd name="connsiteY142" fmla="*/ 664868 h 6248398"/>
              <a:gd name="connsiteX143" fmla="*/ 6224019 w 15811497"/>
              <a:gd name="connsiteY143" fmla="*/ 677808 h 6248398"/>
              <a:gd name="connsiteX144" fmla="*/ 6248008 w 15811497"/>
              <a:gd name="connsiteY144" fmla="*/ 638320 h 6248398"/>
              <a:gd name="connsiteX145" fmla="*/ 6251291 w 15811497"/>
              <a:gd name="connsiteY145" fmla="*/ 633930 h 6248398"/>
              <a:gd name="connsiteX146" fmla="*/ 6251293 w 15811497"/>
              <a:gd name="connsiteY146" fmla="*/ 633929 h 6248398"/>
              <a:gd name="connsiteX147" fmla="*/ 6257683 w 15811497"/>
              <a:gd name="connsiteY147" fmla="*/ 625384 h 6248398"/>
              <a:gd name="connsiteX148" fmla="*/ 6257686 w 15811497"/>
              <a:gd name="connsiteY148" fmla="*/ 625380 h 6248398"/>
              <a:gd name="connsiteX149" fmla="*/ 6331355 w 15811497"/>
              <a:gd name="connsiteY149" fmla="*/ 526865 h 6248398"/>
              <a:gd name="connsiteX150" fmla="*/ 7448548 w 15811497"/>
              <a:gd name="connsiteY150" fmla="*/ 0 h 6248398"/>
              <a:gd name="connsiteX0-1" fmla="*/ 11209760 w 15811497"/>
              <a:gd name="connsiteY0-2" fmla="*/ 5180760 h 6248398"/>
              <a:gd name="connsiteX1-3" fmla="*/ 11210150 w 15811497"/>
              <a:gd name="connsiteY1-4" fmla="*/ 5180948 h 6248398"/>
              <a:gd name="connsiteX2-5" fmla="*/ 11313815 w 15811497"/>
              <a:gd name="connsiteY2-6" fmla="*/ 5243926 h 6248398"/>
              <a:gd name="connsiteX3-7" fmla="*/ 11369911 w 15811497"/>
              <a:gd name="connsiteY3-8" fmla="*/ 5285874 h 6248398"/>
              <a:gd name="connsiteX4-9" fmla="*/ 11410606 w 15811497"/>
              <a:gd name="connsiteY4-10" fmla="*/ 5316305 h 6248398"/>
              <a:gd name="connsiteX5-11" fmla="*/ 11499892 w 15811497"/>
              <a:gd name="connsiteY5-12" fmla="*/ 5397454 h 6248398"/>
              <a:gd name="connsiteX6-13" fmla="*/ 11528781 w 15811497"/>
              <a:gd name="connsiteY6-14" fmla="*/ 5429240 h 6248398"/>
              <a:gd name="connsiteX7-15" fmla="*/ 11504846 w 15811497"/>
              <a:gd name="connsiteY7-16" fmla="*/ 5414699 h 6248398"/>
              <a:gd name="connsiteX8-17" fmla="*/ 11371717 w 15811497"/>
              <a:gd name="connsiteY8-18" fmla="*/ 5315148 h 6248398"/>
              <a:gd name="connsiteX9-19" fmla="*/ 11292198 w 15811497"/>
              <a:gd name="connsiteY9-20" fmla="*/ 5255685 h 6248398"/>
              <a:gd name="connsiteX10-21" fmla="*/ 11209760 w 15811497"/>
              <a:gd name="connsiteY10-22" fmla="*/ 5180760 h 6248398"/>
              <a:gd name="connsiteX11-23" fmla="*/ 4892179 w 15811497"/>
              <a:gd name="connsiteY11-24" fmla="*/ 4842491 h 6248398"/>
              <a:gd name="connsiteX12-25" fmla="*/ 4892178 w 15811497"/>
              <a:gd name="connsiteY12-26" fmla="*/ 4842492 h 6248398"/>
              <a:gd name="connsiteX13-27" fmla="*/ 4885192 w 15811497"/>
              <a:gd name="connsiteY13-28" fmla="*/ 4851834 h 6248398"/>
              <a:gd name="connsiteX14-29" fmla="*/ 4892179 w 15811497"/>
              <a:gd name="connsiteY14-30" fmla="*/ 4842491 h 6248398"/>
              <a:gd name="connsiteX15-31" fmla="*/ 8767766 w 15811497"/>
              <a:gd name="connsiteY15-32" fmla="*/ 853515 h 6248398"/>
              <a:gd name="connsiteX16-33" fmla="*/ 8782572 w 15811497"/>
              <a:gd name="connsiteY16-34" fmla="*/ 884251 h 6248398"/>
              <a:gd name="connsiteX17-35" fmla="*/ 8812281 w 15811497"/>
              <a:gd name="connsiteY17-36" fmla="*/ 965420 h 6248398"/>
              <a:gd name="connsiteX18-37" fmla="*/ 8831257 w 15811497"/>
              <a:gd name="connsiteY18-38" fmla="*/ 1017268 h 6248398"/>
              <a:gd name="connsiteX19-39" fmla="*/ 8860452 w 15811497"/>
              <a:gd name="connsiteY19-40" fmla="*/ 1130811 h 6248398"/>
              <a:gd name="connsiteX20-41" fmla="*/ 8839383 w 15811497"/>
              <a:gd name="connsiteY20-42" fmla="*/ 1087075 h 6248398"/>
              <a:gd name="connsiteX21-43" fmla="*/ 8798546 w 15811497"/>
              <a:gd name="connsiteY21-44" fmla="*/ 975498 h 6248398"/>
              <a:gd name="connsiteX22-45" fmla="*/ 8795375 w 15811497"/>
              <a:gd name="connsiteY22-46" fmla="*/ 963167 h 6248398"/>
              <a:gd name="connsiteX23-47" fmla="*/ 8768620 w 15811497"/>
              <a:gd name="connsiteY23-48" fmla="*/ 859114 h 6248398"/>
              <a:gd name="connsiteX24-49" fmla="*/ 8767766 w 15811497"/>
              <a:gd name="connsiteY24-50" fmla="*/ 853515 h 6248398"/>
              <a:gd name="connsiteX25-51" fmla="*/ 7448548 w 15811497"/>
              <a:gd name="connsiteY25-52" fmla="*/ 0 h 6248398"/>
              <a:gd name="connsiteX26-53" fmla="*/ 8721604 w 15811497"/>
              <a:gd name="connsiteY26-54" fmla="*/ 757692 h 6248398"/>
              <a:gd name="connsiteX27-55" fmla="*/ 8767765 w 15811497"/>
              <a:gd name="connsiteY27-56" fmla="*/ 853515 h 6248398"/>
              <a:gd name="connsiteX28-57" fmla="*/ 8768619 w 15811497"/>
              <a:gd name="connsiteY28-58" fmla="*/ 859114 h 6248398"/>
              <a:gd name="connsiteX29-59" fmla="*/ 8795374 w 15811497"/>
              <a:gd name="connsiteY29-60" fmla="*/ 963167 h 6248398"/>
              <a:gd name="connsiteX30-61" fmla="*/ 8798545 w 15811497"/>
              <a:gd name="connsiteY30-62" fmla="*/ 975499 h 6248398"/>
              <a:gd name="connsiteX31-63" fmla="*/ 8839382 w 15811497"/>
              <a:gd name="connsiteY31-64" fmla="*/ 1087076 h 6248398"/>
              <a:gd name="connsiteX32-65" fmla="*/ 8860451 w 15811497"/>
              <a:gd name="connsiteY32-66" fmla="*/ 1130812 h 6248398"/>
              <a:gd name="connsiteX33-67" fmla="*/ 8866932 w 15811497"/>
              <a:gd name="connsiteY33-68" fmla="*/ 1156018 h 6248398"/>
              <a:gd name="connsiteX34-69" fmla="*/ 8896346 w 15811497"/>
              <a:gd name="connsiteY34-70" fmla="*/ 1447799 h 6248398"/>
              <a:gd name="connsiteX35-71" fmla="*/ 8866932 w 15811497"/>
              <a:gd name="connsiteY35-72" fmla="*/ 1156017 h 6248398"/>
              <a:gd name="connsiteX36-73" fmla="*/ 8860451 w 15811497"/>
              <a:gd name="connsiteY36-74" fmla="*/ 1130810 h 6248398"/>
              <a:gd name="connsiteX37-75" fmla="*/ 8890522 w 15811497"/>
              <a:gd name="connsiteY37-76" fmla="*/ 1193234 h 6248398"/>
              <a:gd name="connsiteX38-77" fmla="*/ 9958384 w 15811497"/>
              <a:gd name="connsiteY38-78" fmla="*/ 1828798 h 6248398"/>
              <a:gd name="connsiteX39-79" fmla="*/ 10895504 w 15811497"/>
              <a:gd name="connsiteY39-80" fmla="*/ 1386857 h 6248398"/>
              <a:gd name="connsiteX40-81" fmla="*/ 10927290 w 15811497"/>
              <a:gd name="connsiteY40-82" fmla="*/ 1344350 h 6248398"/>
              <a:gd name="connsiteX41-83" fmla="*/ 10936907 w 15811497"/>
              <a:gd name="connsiteY41-84" fmla="*/ 1346082 h 6248398"/>
              <a:gd name="connsiteX42-85" fmla="*/ 10917759 w 15811497"/>
              <a:gd name="connsiteY42-86" fmla="*/ 1367151 h 6248398"/>
              <a:gd name="connsiteX43-87" fmla="*/ 10545015 w 15811497"/>
              <a:gd name="connsiteY43-88" fmla="*/ 1956940 h 6248398"/>
              <a:gd name="connsiteX44-89" fmla="*/ 10521911 w 15811497"/>
              <a:gd name="connsiteY44-90" fmla="*/ 2012524 h 6248398"/>
              <a:gd name="connsiteX45-91" fmla="*/ 10521913 w 15811497"/>
              <a:gd name="connsiteY45-92" fmla="*/ 2012521 h 6248398"/>
              <a:gd name="connsiteX46-93" fmla="*/ 10545016 w 15811497"/>
              <a:gd name="connsiteY46-94" fmla="*/ 1956940 h 6248398"/>
              <a:gd name="connsiteX47-95" fmla="*/ 10917760 w 15811497"/>
              <a:gd name="connsiteY47-96" fmla="*/ 1367152 h 6248398"/>
              <a:gd name="connsiteX48-97" fmla="*/ 10936908 w 15811497"/>
              <a:gd name="connsiteY48-98" fmla="*/ 1346084 h 6248398"/>
              <a:gd name="connsiteX49-99" fmla="*/ 10972797 w 15811497"/>
              <a:gd name="connsiteY49-100" fmla="*/ 1352550 h 6248398"/>
              <a:gd name="connsiteX50-101" fmla="*/ 11002341 w 15811497"/>
              <a:gd name="connsiteY50-102" fmla="*/ 1645177 h 6248398"/>
              <a:gd name="connsiteX51-103" fmla="*/ 11002341 w 15811497"/>
              <a:gd name="connsiteY51-104" fmla="*/ 1645177 h 6248398"/>
              <a:gd name="connsiteX52-105" fmla="*/ 10972797 w 15811497"/>
              <a:gd name="connsiteY52-106" fmla="*/ 1352549 h 6248398"/>
              <a:gd name="connsiteX53-107" fmla="*/ 10936908 w 15811497"/>
              <a:gd name="connsiteY53-108" fmla="*/ 1346083 h 6248398"/>
              <a:gd name="connsiteX54-109" fmla="*/ 11096041 w 15811497"/>
              <a:gd name="connsiteY54-110" fmla="*/ 1170993 h 6248398"/>
              <a:gd name="connsiteX55-111" fmla="*/ 13049247 w 15811497"/>
              <a:gd name="connsiteY55-112" fmla="*/ 361949 h 6248398"/>
              <a:gd name="connsiteX56-113" fmla="*/ 15811497 w 15811497"/>
              <a:gd name="connsiteY56-114" fmla="*/ 3124198 h 6248398"/>
              <a:gd name="connsiteX57-115" fmla="*/ 13049247 w 15811497"/>
              <a:gd name="connsiteY57-116" fmla="*/ 5886448 h 6248398"/>
              <a:gd name="connsiteX58-117" fmla="*/ 11732594 w 15811497"/>
              <a:gd name="connsiteY58-118" fmla="*/ 5553059 h 6248398"/>
              <a:gd name="connsiteX59-119" fmla="*/ 11528782 w 15811497"/>
              <a:gd name="connsiteY59-120" fmla="*/ 5429240 h 6248398"/>
              <a:gd name="connsiteX60-121" fmla="*/ 11499893 w 15811497"/>
              <a:gd name="connsiteY60-122" fmla="*/ 5397454 h 6248398"/>
              <a:gd name="connsiteX61-123" fmla="*/ 11410607 w 15811497"/>
              <a:gd name="connsiteY61-124" fmla="*/ 5316305 h 6248398"/>
              <a:gd name="connsiteX62-125" fmla="*/ 11369912 w 15811497"/>
              <a:gd name="connsiteY62-126" fmla="*/ 5285874 h 6248398"/>
              <a:gd name="connsiteX63-127" fmla="*/ 11355656 w 15811497"/>
              <a:gd name="connsiteY63-128" fmla="*/ 5144675 h 6248398"/>
              <a:gd name="connsiteX64-129" fmla="*/ 11355656 w 15811497"/>
              <a:gd name="connsiteY64-130" fmla="*/ 5144675 h 6248398"/>
              <a:gd name="connsiteX65-131" fmla="*/ 11369912 w 15811497"/>
              <a:gd name="connsiteY65-132" fmla="*/ 5285874 h 6248398"/>
              <a:gd name="connsiteX66-133" fmla="*/ 11313816 w 15811497"/>
              <a:gd name="connsiteY66-134" fmla="*/ 5243926 h 6248398"/>
              <a:gd name="connsiteX67-135" fmla="*/ 11210151 w 15811497"/>
              <a:gd name="connsiteY67-136" fmla="*/ 5180948 h 6248398"/>
              <a:gd name="connsiteX68-137" fmla="*/ 11209761 w 15811497"/>
              <a:gd name="connsiteY68-138" fmla="*/ 5180760 h 6248398"/>
              <a:gd name="connsiteX69-139" fmla="*/ 11096041 w 15811497"/>
              <a:gd name="connsiteY69-140" fmla="*/ 5077404 h 6248398"/>
              <a:gd name="connsiteX70-141" fmla="*/ 11063094 w 15811497"/>
              <a:gd name="connsiteY70-142" fmla="*/ 5041153 h 6248398"/>
              <a:gd name="connsiteX71-143" fmla="*/ 11063091 w 15811497"/>
              <a:gd name="connsiteY71-144" fmla="*/ 5041152 h 6248398"/>
              <a:gd name="connsiteX72-145" fmla="*/ 11096040 w 15811497"/>
              <a:gd name="connsiteY72-146" fmla="*/ 5077404 h 6248398"/>
              <a:gd name="connsiteX73-147" fmla="*/ 11209760 w 15811497"/>
              <a:gd name="connsiteY73-148" fmla="*/ 5180760 h 6248398"/>
              <a:gd name="connsiteX74-149" fmla="*/ 11100244 w 15811497"/>
              <a:gd name="connsiteY74-150" fmla="*/ 5128004 h 6248398"/>
              <a:gd name="connsiteX75-151" fmla="*/ 10610846 w 15811497"/>
              <a:gd name="connsiteY75-152" fmla="*/ 5029199 h 6248398"/>
              <a:gd name="connsiteX76-153" fmla="*/ 9640652 w 15811497"/>
              <a:gd name="connsiteY76-154" fmla="*/ 5486739 h 6248398"/>
              <a:gd name="connsiteX77-155" fmla="*/ 9628722 w 15811497"/>
              <a:gd name="connsiteY77-156" fmla="*/ 5502693 h 6248398"/>
              <a:gd name="connsiteX78-157" fmla="*/ 9568273 w 15811497"/>
              <a:gd name="connsiteY78-158" fmla="*/ 5583530 h 6248398"/>
              <a:gd name="connsiteX79-159" fmla="*/ 9535504 w 15811497"/>
              <a:gd name="connsiteY79-160" fmla="*/ 5637470 h 6248398"/>
              <a:gd name="connsiteX80-161" fmla="*/ 9535505 w 15811497"/>
              <a:gd name="connsiteY80-162" fmla="*/ 5637470 h 6248398"/>
              <a:gd name="connsiteX81-163" fmla="*/ 9568273 w 15811497"/>
              <a:gd name="connsiteY81-164" fmla="*/ 5583531 h 6248398"/>
              <a:gd name="connsiteX82-165" fmla="*/ 9628722 w 15811497"/>
              <a:gd name="connsiteY82-166" fmla="*/ 5502694 h 6248398"/>
              <a:gd name="connsiteX83-167" fmla="*/ 9563485 w 15811497"/>
              <a:gd name="connsiteY83-168" fmla="*/ 5610078 h 6248398"/>
              <a:gd name="connsiteX84-169" fmla="*/ 9542221 w 15811497"/>
              <a:gd name="connsiteY84-170" fmla="*/ 5638514 h 6248398"/>
              <a:gd name="connsiteX85-171" fmla="*/ 9504352 w 15811497"/>
              <a:gd name="connsiteY85-172" fmla="*/ 5689156 h 6248398"/>
              <a:gd name="connsiteX86-173" fmla="*/ 9480140 w 15811497"/>
              <a:gd name="connsiteY86-174" fmla="*/ 5721533 h 6248398"/>
              <a:gd name="connsiteX87-175" fmla="*/ 8362947 w 15811497"/>
              <a:gd name="connsiteY87-176" fmla="*/ 6248398 h 6248398"/>
              <a:gd name="connsiteX88-177" fmla="*/ 7028922 w 15811497"/>
              <a:gd name="connsiteY88-178" fmla="*/ 5364147 h 6248398"/>
              <a:gd name="connsiteX89-179" fmla="*/ 6990513 w 15811497"/>
              <a:gd name="connsiteY89-180" fmla="*/ 5259205 h 6248398"/>
              <a:gd name="connsiteX90-181" fmla="*/ 6990512 w 15811497"/>
              <a:gd name="connsiteY90-182" fmla="*/ 5259199 h 6248398"/>
              <a:gd name="connsiteX91-183" fmla="*/ 6983676 w 15811497"/>
              <a:gd name="connsiteY91-184" fmla="*/ 5240519 h 6248398"/>
              <a:gd name="connsiteX92-185" fmla="*/ 6983673 w 15811497"/>
              <a:gd name="connsiteY92-186" fmla="*/ 5240519 h 6248398"/>
              <a:gd name="connsiteX93-187" fmla="*/ 6980236 w 15811497"/>
              <a:gd name="connsiteY93-188" fmla="*/ 5231130 h 6248398"/>
              <a:gd name="connsiteX94-189" fmla="*/ 6978859 w 15811497"/>
              <a:gd name="connsiteY94-190" fmla="*/ 5225774 h 6248398"/>
              <a:gd name="connsiteX95-191" fmla="*/ 6984291 w 15811497"/>
              <a:gd name="connsiteY95-192" fmla="*/ 5240614 h 6248398"/>
              <a:gd name="connsiteX96-193" fmla="*/ 6984292 w 15811497"/>
              <a:gd name="connsiteY96-194" fmla="*/ 5240614 h 6248398"/>
              <a:gd name="connsiteX97-195" fmla="*/ 6978860 w 15811497"/>
              <a:gd name="connsiteY97-196" fmla="*/ 5225773 h 6248398"/>
              <a:gd name="connsiteX98-197" fmla="*/ 6944562 w 15811497"/>
              <a:gd name="connsiteY98-198" fmla="*/ 5092380 h 6248398"/>
              <a:gd name="connsiteX99-199" fmla="*/ 6924183 w 15811497"/>
              <a:gd name="connsiteY99-200" fmla="*/ 4890225 h 6248398"/>
              <a:gd name="connsiteX100-201" fmla="*/ 6924182 w 15811497"/>
              <a:gd name="connsiteY100-202" fmla="*/ 4890225 h 6248398"/>
              <a:gd name="connsiteX101-203" fmla="*/ 6944561 w 15811497"/>
              <a:gd name="connsiteY101-204" fmla="*/ 5092380 h 6248398"/>
              <a:gd name="connsiteX102-205" fmla="*/ 6978860 w 15811497"/>
              <a:gd name="connsiteY102-206" fmla="*/ 5225773 h 6248398"/>
              <a:gd name="connsiteX103-207" fmla="*/ 6948299 w 15811497"/>
              <a:gd name="connsiteY103-208" fmla="*/ 5142273 h 6248398"/>
              <a:gd name="connsiteX104-209" fmla="*/ 5829297 w 15811497"/>
              <a:gd name="connsiteY104-210" fmla="*/ 4400549 h 6248398"/>
              <a:gd name="connsiteX105-211" fmla="*/ 5056802 w 15811497"/>
              <a:gd name="connsiteY105-212" fmla="*/ 4677867 h 6248398"/>
              <a:gd name="connsiteX106-213" fmla="*/ 5022517 w 15811497"/>
              <a:gd name="connsiteY106-214" fmla="*/ 4709027 h 6248398"/>
              <a:gd name="connsiteX107-215" fmla="*/ 5022515 w 15811497"/>
              <a:gd name="connsiteY107-216" fmla="*/ 4709029 h 6248398"/>
              <a:gd name="connsiteX108-217" fmla="*/ 5022510 w 15811497"/>
              <a:gd name="connsiteY108-218" fmla="*/ 4709033 h 6248398"/>
              <a:gd name="connsiteX109-219" fmla="*/ 4924198 w 15811497"/>
              <a:gd name="connsiteY109-220" fmla="*/ 4840507 h 6248398"/>
              <a:gd name="connsiteX110-221" fmla="*/ 4914898 w 15811497"/>
              <a:gd name="connsiteY110-222" fmla="*/ 4838698 h 6248398"/>
              <a:gd name="connsiteX111-223" fmla="*/ 4914898 w 15811497"/>
              <a:gd name="connsiteY111-224" fmla="*/ 4838699 h 6248398"/>
              <a:gd name="connsiteX112-225" fmla="*/ 4924199 w 15811497"/>
              <a:gd name="connsiteY112-226" fmla="*/ 4840508 h 6248398"/>
              <a:gd name="connsiteX113-227" fmla="*/ 4893736 w 15811497"/>
              <a:gd name="connsiteY113-228" fmla="*/ 4881247 h 6248398"/>
              <a:gd name="connsiteX114-229" fmla="*/ 4778482 w 15811497"/>
              <a:gd name="connsiteY114-230" fmla="*/ 5008058 h 6248398"/>
              <a:gd name="connsiteX115-231" fmla="*/ 4778482 w 15811497"/>
              <a:gd name="connsiteY115-232" fmla="*/ 5008057 h 6248398"/>
              <a:gd name="connsiteX116-233" fmla="*/ 4715455 w 15811497"/>
              <a:gd name="connsiteY116-234" fmla="*/ 5077404 h 6248398"/>
              <a:gd name="connsiteX117-235" fmla="*/ 2762249 w 15811497"/>
              <a:gd name="connsiteY117-236" fmla="*/ 5886448 h 6248398"/>
              <a:gd name="connsiteX118-237" fmla="*/ 0 w 15811497"/>
              <a:gd name="connsiteY118-238" fmla="*/ 3124198 h 6248398"/>
              <a:gd name="connsiteX119-239" fmla="*/ 2762249 w 15811497"/>
              <a:gd name="connsiteY119-240" fmla="*/ 361949 h 6248398"/>
              <a:gd name="connsiteX120-241" fmla="*/ 4078902 w 15811497"/>
              <a:gd name="connsiteY120-242" fmla="*/ 695338 h 6248398"/>
              <a:gd name="connsiteX121-243" fmla="*/ 4261443 w 15811497"/>
              <a:gd name="connsiteY121-244" fmla="*/ 806235 h 6248398"/>
              <a:gd name="connsiteX122-245" fmla="*/ 4261445 w 15811497"/>
              <a:gd name="connsiteY122-246" fmla="*/ 806236 h 6248398"/>
              <a:gd name="connsiteX123-247" fmla="*/ 4306650 w 15811497"/>
              <a:gd name="connsiteY123-248" fmla="*/ 833699 h 6248398"/>
              <a:gd name="connsiteX124-249" fmla="*/ 4409044 w 15811497"/>
              <a:gd name="connsiteY124-250" fmla="*/ 910268 h 6248398"/>
              <a:gd name="connsiteX125-251" fmla="*/ 4409043 w 15811497"/>
              <a:gd name="connsiteY125-252" fmla="*/ 910268 h 6248398"/>
              <a:gd name="connsiteX126-253" fmla="*/ 4519295 w 15811497"/>
              <a:gd name="connsiteY126-254" fmla="*/ 992713 h 6248398"/>
              <a:gd name="connsiteX127-255" fmla="*/ 4612477 w 15811497"/>
              <a:gd name="connsiteY127-256" fmla="*/ 1077402 h 6248398"/>
              <a:gd name="connsiteX128-257" fmla="*/ 4612478 w 15811497"/>
              <a:gd name="connsiteY128-258" fmla="*/ 1077403 h 6248398"/>
              <a:gd name="connsiteX129-259" fmla="*/ 4715454 w 15811497"/>
              <a:gd name="connsiteY129-260" fmla="*/ 1170993 h 6248398"/>
              <a:gd name="connsiteX130-261" fmla="*/ 4612478 w 15811497"/>
              <a:gd name="connsiteY130-262" fmla="*/ 1077402 h 6248398"/>
              <a:gd name="connsiteX131-263" fmla="*/ 4701725 w 15811497"/>
              <a:gd name="connsiteY131-264" fmla="*/ 1120394 h 6248398"/>
              <a:gd name="connsiteX132-265" fmla="*/ 5191122 w 15811497"/>
              <a:gd name="connsiteY132-266" fmla="*/ 1219199 h 6248398"/>
              <a:gd name="connsiteX133-267" fmla="*/ 6161317 w 15811497"/>
              <a:gd name="connsiteY133-268" fmla="*/ 761659 h 6248398"/>
              <a:gd name="connsiteX134-269" fmla="*/ 6224019 w 15811497"/>
              <a:gd name="connsiteY134-270" fmla="*/ 677808 h 6248398"/>
              <a:gd name="connsiteX135-271" fmla="*/ 6175489 w 15811497"/>
              <a:gd name="connsiteY135-272" fmla="*/ 757691 h 6248398"/>
              <a:gd name="connsiteX136-273" fmla="*/ 6101172 w 15811497"/>
              <a:gd name="connsiteY136-274" fmla="*/ 916927 h 6248398"/>
              <a:gd name="connsiteX137-275" fmla="*/ 6074903 w 15811497"/>
              <a:gd name="connsiteY137-276" fmla="*/ 997895 h 6248398"/>
              <a:gd name="connsiteX138-277" fmla="*/ 6101172 w 15811497"/>
              <a:gd name="connsiteY138-278" fmla="*/ 916928 h 6248398"/>
              <a:gd name="connsiteX139-279" fmla="*/ 6175489 w 15811497"/>
              <a:gd name="connsiteY139-280" fmla="*/ 757692 h 6248398"/>
              <a:gd name="connsiteX140-281" fmla="*/ 6224020 w 15811497"/>
              <a:gd name="connsiteY140-282" fmla="*/ 677809 h 6248398"/>
              <a:gd name="connsiteX141-283" fmla="*/ 6233696 w 15811497"/>
              <a:gd name="connsiteY141-284" fmla="*/ 664869 h 6248398"/>
              <a:gd name="connsiteX142-285" fmla="*/ 6252611 w 15811497"/>
              <a:gd name="connsiteY142-286" fmla="*/ 633734 h 6248398"/>
              <a:gd name="connsiteX143-287" fmla="*/ 6252610 w 15811497"/>
              <a:gd name="connsiteY143-288" fmla="*/ 633734 h 6248398"/>
              <a:gd name="connsiteX144-289" fmla="*/ 6233696 w 15811497"/>
              <a:gd name="connsiteY144-290" fmla="*/ 664868 h 6248398"/>
              <a:gd name="connsiteX145-291" fmla="*/ 6224019 w 15811497"/>
              <a:gd name="connsiteY145-292" fmla="*/ 677808 h 6248398"/>
              <a:gd name="connsiteX146-293" fmla="*/ 6248008 w 15811497"/>
              <a:gd name="connsiteY146-294" fmla="*/ 638320 h 6248398"/>
              <a:gd name="connsiteX147-295" fmla="*/ 6251291 w 15811497"/>
              <a:gd name="connsiteY147-296" fmla="*/ 633930 h 6248398"/>
              <a:gd name="connsiteX148-297" fmla="*/ 6251293 w 15811497"/>
              <a:gd name="connsiteY148-298" fmla="*/ 633929 h 6248398"/>
              <a:gd name="connsiteX149-299" fmla="*/ 6257683 w 15811497"/>
              <a:gd name="connsiteY149-300" fmla="*/ 625384 h 6248398"/>
              <a:gd name="connsiteX150-301" fmla="*/ 6257686 w 15811497"/>
              <a:gd name="connsiteY150-302" fmla="*/ 625380 h 6248398"/>
              <a:gd name="connsiteX151" fmla="*/ 6331355 w 15811497"/>
              <a:gd name="connsiteY151" fmla="*/ 526865 h 6248398"/>
              <a:gd name="connsiteX152" fmla="*/ 7448548 w 15811497"/>
              <a:gd name="connsiteY152" fmla="*/ 0 h 6248398"/>
              <a:gd name="connsiteX0-303" fmla="*/ 11209760 w 15811497"/>
              <a:gd name="connsiteY0-304" fmla="*/ 5180760 h 6248398"/>
              <a:gd name="connsiteX1-305" fmla="*/ 11210150 w 15811497"/>
              <a:gd name="connsiteY1-306" fmla="*/ 5180948 h 6248398"/>
              <a:gd name="connsiteX2-307" fmla="*/ 11313815 w 15811497"/>
              <a:gd name="connsiteY2-308" fmla="*/ 5243926 h 6248398"/>
              <a:gd name="connsiteX3-309" fmla="*/ 11369911 w 15811497"/>
              <a:gd name="connsiteY3-310" fmla="*/ 5285874 h 6248398"/>
              <a:gd name="connsiteX4-311" fmla="*/ 11410606 w 15811497"/>
              <a:gd name="connsiteY4-312" fmla="*/ 5316305 h 6248398"/>
              <a:gd name="connsiteX5-313" fmla="*/ 11499892 w 15811497"/>
              <a:gd name="connsiteY5-314" fmla="*/ 5397454 h 6248398"/>
              <a:gd name="connsiteX6-315" fmla="*/ 11528781 w 15811497"/>
              <a:gd name="connsiteY6-316" fmla="*/ 5429240 h 6248398"/>
              <a:gd name="connsiteX7-317" fmla="*/ 11504846 w 15811497"/>
              <a:gd name="connsiteY7-318" fmla="*/ 5414699 h 6248398"/>
              <a:gd name="connsiteX8-319" fmla="*/ 11371717 w 15811497"/>
              <a:gd name="connsiteY8-320" fmla="*/ 5315148 h 6248398"/>
              <a:gd name="connsiteX9-321" fmla="*/ 11292198 w 15811497"/>
              <a:gd name="connsiteY9-322" fmla="*/ 5255685 h 6248398"/>
              <a:gd name="connsiteX10-323" fmla="*/ 11209760 w 15811497"/>
              <a:gd name="connsiteY10-324" fmla="*/ 5180760 h 6248398"/>
              <a:gd name="connsiteX11-325" fmla="*/ 4892179 w 15811497"/>
              <a:gd name="connsiteY11-326" fmla="*/ 4842491 h 6248398"/>
              <a:gd name="connsiteX12-327" fmla="*/ 4892178 w 15811497"/>
              <a:gd name="connsiteY12-328" fmla="*/ 4842492 h 6248398"/>
              <a:gd name="connsiteX13-329" fmla="*/ 4885192 w 15811497"/>
              <a:gd name="connsiteY13-330" fmla="*/ 4851834 h 6248398"/>
              <a:gd name="connsiteX14-331" fmla="*/ 4892179 w 15811497"/>
              <a:gd name="connsiteY14-332" fmla="*/ 4842491 h 6248398"/>
              <a:gd name="connsiteX15-333" fmla="*/ 8767766 w 15811497"/>
              <a:gd name="connsiteY15-334" fmla="*/ 853515 h 6248398"/>
              <a:gd name="connsiteX16-335" fmla="*/ 8782572 w 15811497"/>
              <a:gd name="connsiteY16-336" fmla="*/ 884251 h 6248398"/>
              <a:gd name="connsiteX17-337" fmla="*/ 8812281 w 15811497"/>
              <a:gd name="connsiteY17-338" fmla="*/ 965420 h 6248398"/>
              <a:gd name="connsiteX18-339" fmla="*/ 8831257 w 15811497"/>
              <a:gd name="connsiteY18-340" fmla="*/ 1017268 h 6248398"/>
              <a:gd name="connsiteX19-341" fmla="*/ 8860452 w 15811497"/>
              <a:gd name="connsiteY19-342" fmla="*/ 1130811 h 6248398"/>
              <a:gd name="connsiteX20-343" fmla="*/ 8839383 w 15811497"/>
              <a:gd name="connsiteY20-344" fmla="*/ 1087075 h 6248398"/>
              <a:gd name="connsiteX21-345" fmla="*/ 8798546 w 15811497"/>
              <a:gd name="connsiteY21-346" fmla="*/ 975498 h 6248398"/>
              <a:gd name="connsiteX22-347" fmla="*/ 8795375 w 15811497"/>
              <a:gd name="connsiteY22-348" fmla="*/ 963167 h 6248398"/>
              <a:gd name="connsiteX23-349" fmla="*/ 8768620 w 15811497"/>
              <a:gd name="connsiteY23-350" fmla="*/ 859114 h 6248398"/>
              <a:gd name="connsiteX24-351" fmla="*/ 8767766 w 15811497"/>
              <a:gd name="connsiteY24-352" fmla="*/ 853515 h 6248398"/>
              <a:gd name="connsiteX25-353" fmla="*/ 7448548 w 15811497"/>
              <a:gd name="connsiteY25-354" fmla="*/ 0 h 6248398"/>
              <a:gd name="connsiteX26-355" fmla="*/ 8721604 w 15811497"/>
              <a:gd name="connsiteY26-356" fmla="*/ 757692 h 6248398"/>
              <a:gd name="connsiteX27-357" fmla="*/ 8767765 w 15811497"/>
              <a:gd name="connsiteY27-358" fmla="*/ 853515 h 6248398"/>
              <a:gd name="connsiteX28-359" fmla="*/ 8768619 w 15811497"/>
              <a:gd name="connsiteY28-360" fmla="*/ 859114 h 6248398"/>
              <a:gd name="connsiteX29-361" fmla="*/ 8795374 w 15811497"/>
              <a:gd name="connsiteY29-362" fmla="*/ 963167 h 6248398"/>
              <a:gd name="connsiteX30-363" fmla="*/ 8798545 w 15811497"/>
              <a:gd name="connsiteY30-364" fmla="*/ 975499 h 6248398"/>
              <a:gd name="connsiteX31-365" fmla="*/ 8839382 w 15811497"/>
              <a:gd name="connsiteY31-366" fmla="*/ 1087076 h 6248398"/>
              <a:gd name="connsiteX32-367" fmla="*/ 8860451 w 15811497"/>
              <a:gd name="connsiteY32-368" fmla="*/ 1130812 h 6248398"/>
              <a:gd name="connsiteX33-369" fmla="*/ 8866932 w 15811497"/>
              <a:gd name="connsiteY33-370" fmla="*/ 1156018 h 6248398"/>
              <a:gd name="connsiteX34-371" fmla="*/ 8896346 w 15811497"/>
              <a:gd name="connsiteY34-372" fmla="*/ 1447799 h 6248398"/>
              <a:gd name="connsiteX35-373" fmla="*/ 8866932 w 15811497"/>
              <a:gd name="connsiteY35-374" fmla="*/ 1156017 h 6248398"/>
              <a:gd name="connsiteX36-375" fmla="*/ 8860451 w 15811497"/>
              <a:gd name="connsiteY36-376" fmla="*/ 1130810 h 6248398"/>
              <a:gd name="connsiteX37-377" fmla="*/ 8890522 w 15811497"/>
              <a:gd name="connsiteY37-378" fmla="*/ 1193234 h 6248398"/>
              <a:gd name="connsiteX38-379" fmla="*/ 9958384 w 15811497"/>
              <a:gd name="connsiteY38-380" fmla="*/ 1828798 h 6248398"/>
              <a:gd name="connsiteX39-381" fmla="*/ 10895504 w 15811497"/>
              <a:gd name="connsiteY39-382" fmla="*/ 1386857 h 6248398"/>
              <a:gd name="connsiteX40-383" fmla="*/ 10927290 w 15811497"/>
              <a:gd name="connsiteY40-384" fmla="*/ 1344350 h 6248398"/>
              <a:gd name="connsiteX41-385" fmla="*/ 10936907 w 15811497"/>
              <a:gd name="connsiteY41-386" fmla="*/ 1346082 h 6248398"/>
              <a:gd name="connsiteX42-387" fmla="*/ 10917759 w 15811497"/>
              <a:gd name="connsiteY42-388" fmla="*/ 1367151 h 6248398"/>
              <a:gd name="connsiteX43-389" fmla="*/ 10545015 w 15811497"/>
              <a:gd name="connsiteY43-390" fmla="*/ 1956940 h 6248398"/>
              <a:gd name="connsiteX44-391" fmla="*/ 10521911 w 15811497"/>
              <a:gd name="connsiteY44-392" fmla="*/ 2012524 h 6248398"/>
              <a:gd name="connsiteX45-393" fmla="*/ 10521913 w 15811497"/>
              <a:gd name="connsiteY45-394" fmla="*/ 2012521 h 6248398"/>
              <a:gd name="connsiteX46-395" fmla="*/ 10545016 w 15811497"/>
              <a:gd name="connsiteY46-396" fmla="*/ 1956940 h 6248398"/>
              <a:gd name="connsiteX47-397" fmla="*/ 10917760 w 15811497"/>
              <a:gd name="connsiteY47-398" fmla="*/ 1367152 h 6248398"/>
              <a:gd name="connsiteX48-399" fmla="*/ 10936908 w 15811497"/>
              <a:gd name="connsiteY48-400" fmla="*/ 1346084 h 6248398"/>
              <a:gd name="connsiteX49-401" fmla="*/ 10972797 w 15811497"/>
              <a:gd name="connsiteY49-402" fmla="*/ 1352550 h 6248398"/>
              <a:gd name="connsiteX50-403" fmla="*/ 11002341 w 15811497"/>
              <a:gd name="connsiteY50-404" fmla="*/ 1645177 h 6248398"/>
              <a:gd name="connsiteX51-405" fmla="*/ 11002341 w 15811497"/>
              <a:gd name="connsiteY51-406" fmla="*/ 1645177 h 6248398"/>
              <a:gd name="connsiteX52-407" fmla="*/ 10972797 w 15811497"/>
              <a:gd name="connsiteY52-408" fmla="*/ 1352549 h 6248398"/>
              <a:gd name="connsiteX53-409" fmla="*/ 10936908 w 15811497"/>
              <a:gd name="connsiteY53-410" fmla="*/ 1346083 h 6248398"/>
              <a:gd name="connsiteX54-411" fmla="*/ 11096041 w 15811497"/>
              <a:gd name="connsiteY54-412" fmla="*/ 1170993 h 6248398"/>
              <a:gd name="connsiteX55-413" fmla="*/ 13049247 w 15811497"/>
              <a:gd name="connsiteY55-414" fmla="*/ 361949 h 6248398"/>
              <a:gd name="connsiteX56-415" fmla="*/ 15811497 w 15811497"/>
              <a:gd name="connsiteY56-416" fmla="*/ 3124198 h 6248398"/>
              <a:gd name="connsiteX57-417" fmla="*/ 13049247 w 15811497"/>
              <a:gd name="connsiteY57-418" fmla="*/ 5886448 h 6248398"/>
              <a:gd name="connsiteX58-419" fmla="*/ 11732594 w 15811497"/>
              <a:gd name="connsiteY58-420" fmla="*/ 5553059 h 6248398"/>
              <a:gd name="connsiteX59-421" fmla="*/ 11528782 w 15811497"/>
              <a:gd name="connsiteY59-422" fmla="*/ 5429240 h 6248398"/>
              <a:gd name="connsiteX60-423" fmla="*/ 11499893 w 15811497"/>
              <a:gd name="connsiteY60-424" fmla="*/ 5397454 h 6248398"/>
              <a:gd name="connsiteX61-425" fmla="*/ 11410607 w 15811497"/>
              <a:gd name="connsiteY61-426" fmla="*/ 5316305 h 6248398"/>
              <a:gd name="connsiteX62-427" fmla="*/ 11369912 w 15811497"/>
              <a:gd name="connsiteY62-428" fmla="*/ 5285874 h 6248398"/>
              <a:gd name="connsiteX63-429" fmla="*/ 11355656 w 15811497"/>
              <a:gd name="connsiteY63-430" fmla="*/ 5144675 h 6248398"/>
              <a:gd name="connsiteX64-431" fmla="*/ 11355656 w 15811497"/>
              <a:gd name="connsiteY64-432" fmla="*/ 5144675 h 6248398"/>
              <a:gd name="connsiteX65-433" fmla="*/ 11369912 w 15811497"/>
              <a:gd name="connsiteY65-434" fmla="*/ 5285874 h 6248398"/>
              <a:gd name="connsiteX66-435" fmla="*/ 11313816 w 15811497"/>
              <a:gd name="connsiteY66-436" fmla="*/ 5243926 h 6248398"/>
              <a:gd name="connsiteX67-437" fmla="*/ 11210151 w 15811497"/>
              <a:gd name="connsiteY67-438" fmla="*/ 5180948 h 6248398"/>
              <a:gd name="connsiteX68-439" fmla="*/ 11209761 w 15811497"/>
              <a:gd name="connsiteY68-440" fmla="*/ 5180760 h 6248398"/>
              <a:gd name="connsiteX69-441" fmla="*/ 11096041 w 15811497"/>
              <a:gd name="connsiteY69-442" fmla="*/ 5077404 h 6248398"/>
              <a:gd name="connsiteX70-443" fmla="*/ 11063094 w 15811497"/>
              <a:gd name="connsiteY70-444" fmla="*/ 5041153 h 6248398"/>
              <a:gd name="connsiteX71-445" fmla="*/ 11063091 w 15811497"/>
              <a:gd name="connsiteY71-446" fmla="*/ 5041152 h 6248398"/>
              <a:gd name="connsiteX72-447" fmla="*/ 11096040 w 15811497"/>
              <a:gd name="connsiteY72-448" fmla="*/ 5077404 h 6248398"/>
              <a:gd name="connsiteX73-449" fmla="*/ 11209760 w 15811497"/>
              <a:gd name="connsiteY73-450" fmla="*/ 5180760 h 6248398"/>
              <a:gd name="connsiteX74-451" fmla="*/ 11100244 w 15811497"/>
              <a:gd name="connsiteY74-452" fmla="*/ 5128004 h 6248398"/>
              <a:gd name="connsiteX75-453" fmla="*/ 10610846 w 15811497"/>
              <a:gd name="connsiteY75-454" fmla="*/ 5029199 h 6248398"/>
              <a:gd name="connsiteX76-455" fmla="*/ 9640652 w 15811497"/>
              <a:gd name="connsiteY76-456" fmla="*/ 5486739 h 6248398"/>
              <a:gd name="connsiteX77-457" fmla="*/ 9628722 w 15811497"/>
              <a:gd name="connsiteY77-458" fmla="*/ 5502693 h 6248398"/>
              <a:gd name="connsiteX78-459" fmla="*/ 9568273 w 15811497"/>
              <a:gd name="connsiteY78-460" fmla="*/ 5583530 h 6248398"/>
              <a:gd name="connsiteX79-461" fmla="*/ 9535504 w 15811497"/>
              <a:gd name="connsiteY79-462" fmla="*/ 5637470 h 6248398"/>
              <a:gd name="connsiteX80-463" fmla="*/ 9535505 w 15811497"/>
              <a:gd name="connsiteY80-464" fmla="*/ 5637470 h 6248398"/>
              <a:gd name="connsiteX81-465" fmla="*/ 9568273 w 15811497"/>
              <a:gd name="connsiteY81-466" fmla="*/ 5583531 h 6248398"/>
              <a:gd name="connsiteX82-467" fmla="*/ 9628722 w 15811497"/>
              <a:gd name="connsiteY82-468" fmla="*/ 5502694 h 6248398"/>
              <a:gd name="connsiteX83-469" fmla="*/ 9563485 w 15811497"/>
              <a:gd name="connsiteY83-470" fmla="*/ 5610078 h 6248398"/>
              <a:gd name="connsiteX84-471" fmla="*/ 9542221 w 15811497"/>
              <a:gd name="connsiteY84-472" fmla="*/ 5638514 h 6248398"/>
              <a:gd name="connsiteX85-473" fmla="*/ 9504352 w 15811497"/>
              <a:gd name="connsiteY85-474" fmla="*/ 5689156 h 6248398"/>
              <a:gd name="connsiteX86-475" fmla="*/ 9480140 w 15811497"/>
              <a:gd name="connsiteY86-476" fmla="*/ 5721533 h 6248398"/>
              <a:gd name="connsiteX87-477" fmla="*/ 8362947 w 15811497"/>
              <a:gd name="connsiteY87-478" fmla="*/ 6248398 h 6248398"/>
              <a:gd name="connsiteX88-479" fmla="*/ 7028922 w 15811497"/>
              <a:gd name="connsiteY88-480" fmla="*/ 5364147 h 6248398"/>
              <a:gd name="connsiteX89-481" fmla="*/ 6990513 w 15811497"/>
              <a:gd name="connsiteY89-482" fmla="*/ 5259205 h 6248398"/>
              <a:gd name="connsiteX90-483" fmla="*/ 6990512 w 15811497"/>
              <a:gd name="connsiteY90-484" fmla="*/ 5259199 h 6248398"/>
              <a:gd name="connsiteX91-485" fmla="*/ 6983676 w 15811497"/>
              <a:gd name="connsiteY91-486" fmla="*/ 5240519 h 6248398"/>
              <a:gd name="connsiteX92-487" fmla="*/ 6983673 w 15811497"/>
              <a:gd name="connsiteY92-488" fmla="*/ 5240519 h 6248398"/>
              <a:gd name="connsiteX93-489" fmla="*/ 6980236 w 15811497"/>
              <a:gd name="connsiteY93-490" fmla="*/ 5231130 h 6248398"/>
              <a:gd name="connsiteX94-491" fmla="*/ 6978859 w 15811497"/>
              <a:gd name="connsiteY94-492" fmla="*/ 5225774 h 6248398"/>
              <a:gd name="connsiteX95-493" fmla="*/ 6984291 w 15811497"/>
              <a:gd name="connsiteY95-494" fmla="*/ 5240614 h 6248398"/>
              <a:gd name="connsiteX96-495" fmla="*/ 6984292 w 15811497"/>
              <a:gd name="connsiteY96-496" fmla="*/ 5240614 h 6248398"/>
              <a:gd name="connsiteX97-497" fmla="*/ 6978860 w 15811497"/>
              <a:gd name="connsiteY97-498" fmla="*/ 5225773 h 6248398"/>
              <a:gd name="connsiteX98-499" fmla="*/ 6944562 w 15811497"/>
              <a:gd name="connsiteY98-500" fmla="*/ 5092380 h 6248398"/>
              <a:gd name="connsiteX99-501" fmla="*/ 6924183 w 15811497"/>
              <a:gd name="connsiteY99-502" fmla="*/ 4890225 h 6248398"/>
              <a:gd name="connsiteX100-503" fmla="*/ 6924182 w 15811497"/>
              <a:gd name="connsiteY100-504" fmla="*/ 4890225 h 6248398"/>
              <a:gd name="connsiteX101-505" fmla="*/ 6944561 w 15811497"/>
              <a:gd name="connsiteY101-506" fmla="*/ 5092380 h 6248398"/>
              <a:gd name="connsiteX102-507" fmla="*/ 6978860 w 15811497"/>
              <a:gd name="connsiteY102-508" fmla="*/ 5225773 h 6248398"/>
              <a:gd name="connsiteX103-509" fmla="*/ 6948299 w 15811497"/>
              <a:gd name="connsiteY103-510" fmla="*/ 5142273 h 6248398"/>
              <a:gd name="connsiteX104-511" fmla="*/ 5829297 w 15811497"/>
              <a:gd name="connsiteY104-512" fmla="*/ 4400549 h 6248398"/>
              <a:gd name="connsiteX105-513" fmla="*/ 5056802 w 15811497"/>
              <a:gd name="connsiteY105-514" fmla="*/ 4677867 h 6248398"/>
              <a:gd name="connsiteX106-515" fmla="*/ 5022517 w 15811497"/>
              <a:gd name="connsiteY106-516" fmla="*/ 4709027 h 6248398"/>
              <a:gd name="connsiteX107-517" fmla="*/ 5022515 w 15811497"/>
              <a:gd name="connsiteY107-518" fmla="*/ 4709029 h 6248398"/>
              <a:gd name="connsiteX108-519" fmla="*/ 5022510 w 15811497"/>
              <a:gd name="connsiteY108-520" fmla="*/ 4709033 h 6248398"/>
              <a:gd name="connsiteX109-521" fmla="*/ 4924198 w 15811497"/>
              <a:gd name="connsiteY109-522" fmla="*/ 4840507 h 6248398"/>
              <a:gd name="connsiteX110-523" fmla="*/ 4914898 w 15811497"/>
              <a:gd name="connsiteY110-524" fmla="*/ 4838698 h 6248398"/>
              <a:gd name="connsiteX111-525" fmla="*/ 4914898 w 15811497"/>
              <a:gd name="connsiteY111-526" fmla="*/ 4838699 h 6248398"/>
              <a:gd name="connsiteX112-527" fmla="*/ 4924199 w 15811497"/>
              <a:gd name="connsiteY112-528" fmla="*/ 4840508 h 6248398"/>
              <a:gd name="connsiteX113-529" fmla="*/ 4893736 w 15811497"/>
              <a:gd name="connsiteY113-530" fmla="*/ 4881247 h 6248398"/>
              <a:gd name="connsiteX114-531" fmla="*/ 4778482 w 15811497"/>
              <a:gd name="connsiteY114-532" fmla="*/ 5008058 h 6248398"/>
              <a:gd name="connsiteX115-533" fmla="*/ 4778482 w 15811497"/>
              <a:gd name="connsiteY115-534" fmla="*/ 5008057 h 6248398"/>
              <a:gd name="connsiteX116-535" fmla="*/ 4715455 w 15811497"/>
              <a:gd name="connsiteY116-536" fmla="*/ 5077404 h 6248398"/>
              <a:gd name="connsiteX117-537" fmla="*/ 2762249 w 15811497"/>
              <a:gd name="connsiteY117-538" fmla="*/ 5886448 h 6248398"/>
              <a:gd name="connsiteX118-539" fmla="*/ 0 w 15811497"/>
              <a:gd name="connsiteY118-540" fmla="*/ 3124198 h 6248398"/>
              <a:gd name="connsiteX119-541" fmla="*/ 2762249 w 15811497"/>
              <a:gd name="connsiteY119-542" fmla="*/ 361949 h 6248398"/>
              <a:gd name="connsiteX120-543" fmla="*/ 4078902 w 15811497"/>
              <a:gd name="connsiteY120-544" fmla="*/ 695338 h 6248398"/>
              <a:gd name="connsiteX121-545" fmla="*/ 4261443 w 15811497"/>
              <a:gd name="connsiteY121-546" fmla="*/ 806235 h 6248398"/>
              <a:gd name="connsiteX122-547" fmla="*/ 4261445 w 15811497"/>
              <a:gd name="connsiteY122-548" fmla="*/ 806236 h 6248398"/>
              <a:gd name="connsiteX123-549" fmla="*/ 4306650 w 15811497"/>
              <a:gd name="connsiteY123-550" fmla="*/ 833699 h 6248398"/>
              <a:gd name="connsiteX124-551" fmla="*/ 4409044 w 15811497"/>
              <a:gd name="connsiteY124-552" fmla="*/ 910268 h 6248398"/>
              <a:gd name="connsiteX125-553" fmla="*/ 4409043 w 15811497"/>
              <a:gd name="connsiteY125-554" fmla="*/ 910268 h 6248398"/>
              <a:gd name="connsiteX126-555" fmla="*/ 4519295 w 15811497"/>
              <a:gd name="connsiteY126-556" fmla="*/ 992713 h 6248398"/>
              <a:gd name="connsiteX127-557" fmla="*/ 4612477 w 15811497"/>
              <a:gd name="connsiteY127-558" fmla="*/ 1077402 h 6248398"/>
              <a:gd name="connsiteX128-559" fmla="*/ 4612478 w 15811497"/>
              <a:gd name="connsiteY128-560" fmla="*/ 1077403 h 6248398"/>
              <a:gd name="connsiteX129-561" fmla="*/ 4715454 w 15811497"/>
              <a:gd name="connsiteY129-562" fmla="*/ 1170993 h 6248398"/>
              <a:gd name="connsiteX130-563" fmla="*/ 4612478 w 15811497"/>
              <a:gd name="connsiteY130-564" fmla="*/ 1077402 h 6248398"/>
              <a:gd name="connsiteX131-565" fmla="*/ 4701725 w 15811497"/>
              <a:gd name="connsiteY131-566" fmla="*/ 1120394 h 6248398"/>
              <a:gd name="connsiteX132-567" fmla="*/ 5191122 w 15811497"/>
              <a:gd name="connsiteY132-568" fmla="*/ 1219199 h 6248398"/>
              <a:gd name="connsiteX133-569" fmla="*/ 6161317 w 15811497"/>
              <a:gd name="connsiteY133-570" fmla="*/ 761659 h 6248398"/>
              <a:gd name="connsiteX134-571" fmla="*/ 6224019 w 15811497"/>
              <a:gd name="connsiteY134-572" fmla="*/ 677808 h 6248398"/>
              <a:gd name="connsiteX135-573" fmla="*/ 6175489 w 15811497"/>
              <a:gd name="connsiteY135-574" fmla="*/ 757691 h 6248398"/>
              <a:gd name="connsiteX136-575" fmla="*/ 6101172 w 15811497"/>
              <a:gd name="connsiteY136-576" fmla="*/ 916927 h 6248398"/>
              <a:gd name="connsiteX137-577" fmla="*/ 6101172 w 15811497"/>
              <a:gd name="connsiteY137-578" fmla="*/ 916928 h 6248398"/>
              <a:gd name="connsiteX138-579" fmla="*/ 6175489 w 15811497"/>
              <a:gd name="connsiteY138-580" fmla="*/ 757692 h 6248398"/>
              <a:gd name="connsiteX139-581" fmla="*/ 6224020 w 15811497"/>
              <a:gd name="connsiteY139-582" fmla="*/ 677809 h 6248398"/>
              <a:gd name="connsiteX140-583" fmla="*/ 6233696 w 15811497"/>
              <a:gd name="connsiteY140-584" fmla="*/ 664869 h 6248398"/>
              <a:gd name="connsiteX141-585" fmla="*/ 6252611 w 15811497"/>
              <a:gd name="connsiteY141-586" fmla="*/ 633734 h 6248398"/>
              <a:gd name="connsiteX142-587" fmla="*/ 6252610 w 15811497"/>
              <a:gd name="connsiteY142-588" fmla="*/ 633734 h 6248398"/>
              <a:gd name="connsiteX143-589" fmla="*/ 6233696 w 15811497"/>
              <a:gd name="connsiteY143-590" fmla="*/ 664868 h 6248398"/>
              <a:gd name="connsiteX144-591" fmla="*/ 6224019 w 15811497"/>
              <a:gd name="connsiteY144-592" fmla="*/ 677808 h 6248398"/>
              <a:gd name="connsiteX145-593" fmla="*/ 6248008 w 15811497"/>
              <a:gd name="connsiteY145-594" fmla="*/ 638320 h 6248398"/>
              <a:gd name="connsiteX146-595" fmla="*/ 6251291 w 15811497"/>
              <a:gd name="connsiteY146-596" fmla="*/ 633930 h 6248398"/>
              <a:gd name="connsiteX147-597" fmla="*/ 6251293 w 15811497"/>
              <a:gd name="connsiteY147-598" fmla="*/ 633929 h 6248398"/>
              <a:gd name="connsiteX148-599" fmla="*/ 6257683 w 15811497"/>
              <a:gd name="connsiteY148-600" fmla="*/ 625384 h 6248398"/>
              <a:gd name="connsiteX149-601" fmla="*/ 6257686 w 15811497"/>
              <a:gd name="connsiteY149-602" fmla="*/ 625380 h 6248398"/>
              <a:gd name="connsiteX150-603" fmla="*/ 6331355 w 15811497"/>
              <a:gd name="connsiteY150-604" fmla="*/ 526865 h 6248398"/>
              <a:gd name="connsiteX151-605" fmla="*/ 7448548 w 15811497"/>
              <a:gd name="connsiteY151-606" fmla="*/ 0 h 6248398"/>
              <a:gd name="connsiteX0-607" fmla="*/ 11209760 w 15811497"/>
              <a:gd name="connsiteY0-608" fmla="*/ 5180760 h 6248398"/>
              <a:gd name="connsiteX1-609" fmla="*/ 11210150 w 15811497"/>
              <a:gd name="connsiteY1-610" fmla="*/ 5180948 h 6248398"/>
              <a:gd name="connsiteX2-611" fmla="*/ 11313815 w 15811497"/>
              <a:gd name="connsiteY2-612" fmla="*/ 5243926 h 6248398"/>
              <a:gd name="connsiteX3-613" fmla="*/ 11369911 w 15811497"/>
              <a:gd name="connsiteY3-614" fmla="*/ 5285874 h 6248398"/>
              <a:gd name="connsiteX4-615" fmla="*/ 11410606 w 15811497"/>
              <a:gd name="connsiteY4-616" fmla="*/ 5316305 h 6248398"/>
              <a:gd name="connsiteX5-617" fmla="*/ 11499892 w 15811497"/>
              <a:gd name="connsiteY5-618" fmla="*/ 5397454 h 6248398"/>
              <a:gd name="connsiteX6-619" fmla="*/ 11528781 w 15811497"/>
              <a:gd name="connsiteY6-620" fmla="*/ 5429240 h 6248398"/>
              <a:gd name="connsiteX7-621" fmla="*/ 11504846 w 15811497"/>
              <a:gd name="connsiteY7-622" fmla="*/ 5414699 h 6248398"/>
              <a:gd name="connsiteX8-623" fmla="*/ 11371717 w 15811497"/>
              <a:gd name="connsiteY8-624" fmla="*/ 5315148 h 6248398"/>
              <a:gd name="connsiteX9-625" fmla="*/ 11292198 w 15811497"/>
              <a:gd name="connsiteY9-626" fmla="*/ 5255685 h 6248398"/>
              <a:gd name="connsiteX10-627" fmla="*/ 11209760 w 15811497"/>
              <a:gd name="connsiteY10-628" fmla="*/ 5180760 h 6248398"/>
              <a:gd name="connsiteX11-629" fmla="*/ 4892179 w 15811497"/>
              <a:gd name="connsiteY11-630" fmla="*/ 4842491 h 6248398"/>
              <a:gd name="connsiteX12-631" fmla="*/ 4892178 w 15811497"/>
              <a:gd name="connsiteY12-632" fmla="*/ 4842492 h 6248398"/>
              <a:gd name="connsiteX13-633" fmla="*/ 4885192 w 15811497"/>
              <a:gd name="connsiteY13-634" fmla="*/ 4851834 h 6248398"/>
              <a:gd name="connsiteX14-635" fmla="*/ 4892179 w 15811497"/>
              <a:gd name="connsiteY14-636" fmla="*/ 4842491 h 6248398"/>
              <a:gd name="connsiteX15-637" fmla="*/ 8767766 w 15811497"/>
              <a:gd name="connsiteY15-638" fmla="*/ 853515 h 6248398"/>
              <a:gd name="connsiteX16-639" fmla="*/ 8782572 w 15811497"/>
              <a:gd name="connsiteY16-640" fmla="*/ 884251 h 6248398"/>
              <a:gd name="connsiteX17-641" fmla="*/ 8812281 w 15811497"/>
              <a:gd name="connsiteY17-642" fmla="*/ 965420 h 6248398"/>
              <a:gd name="connsiteX18-643" fmla="*/ 8831257 w 15811497"/>
              <a:gd name="connsiteY18-644" fmla="*/ 1017268 h 6248398"/>
              <a:gd name="connsiteX19-645" fmla="*/ 8860452 w 15811497"/>
              <a:gd name="connsiteY19-646" fmla="*/ 1130811 h 6248398"/>
              <a:gd name="connsiteX20-647" fmla="*/ 8839383 w 15811497"/>
              <a:gd name="connsiteY20-648" fmla="*/ 1087075 h 6248398"/>
              <a:gd name="connsiteX21-649" fmla="*/ 8798546 w 15811497"/>
              <a:gd name="connsiteY21-650" fmla="*/ 975498 h 6248398"/>
              <a:gd name="connsiteX22-651" fmla="*/ 8795375 w 15811497"/>
              <a:gd name="connsiteY22-652" fmla="*/ 963167 h 6248398"/>
              <a:gd name="connsiteX23-653" fmla="*/ 8768620 w 15811497"/>
              <a:gd name="connsiteY23-654" fmla="*/ 859114 h 6248398"/>
              <a:gd name="connsiteX24-655" fmla="*/ 8767766 w 15811497"/>
              <a:gd name="connsiteY24-656" fmla="*/ 853515 h 6248398"/>
              <a:gd name="connsiteX25-657" fmla="*/ 7448548 w 15811497"/>
              <a:gd name="connsiteY25-658" fmla="*/ 0 h 6248398"/>
              <a:gd name="connsiteX26-659" fmla="*/ 8721604 w 15811497"/>
              <a:gd name="connsiteY26-660" fmla="*/ 757692 h 6248398"/>
              <a:gd name="connsiteX27-661" fmla="*/ 8767765 w 15811497"/>
              <a:gd name="connsiteY27-662" fmla="*/ 853515 h 6248398"/>
              <a:gd name="connsiteX28-663" fmla="*/ 8768619 w 15811497"/>
              <a:gd name="connsiteY28-664" fmla="*/ 859114 h 6248398"/>
              <a:gd name="connsiteX29-665" fmla="*/ 8795374 w 15811497"/>
              <a:gd name="connsiteY29-666" fmla="*/ 963167 h 6248398"/>
              <a:gd name="connsiteX30-667" fmla="*/ 8798545 w 15811497"/>
              <a:gd name="connsiteY30-668" fmla="*/ 975499 h 6248398"/>
              <a:gd name="connsiteX31-669" fmla="*/ 8839382 w 15811497"/>
              <a:gd name="connsiteY31-670" fmla="*/ 1087076 h 6248398"/>
              <a:gd name="connsiteX32-671" fmla="*/ 8860451 w 15811497"/>
              <a:gd name="connsiteY32-672" fmla="*/ 1130812 h 6248398"/>
              <a:gd name="connsiteX33-673" fmla="*/ 8866932 w 15811497"/>
              <a:gd name="connsiteY33-674" fmla="*/ 1156018 h 6248398"/>
              <a:gd name="connsiteX34-675" fmla="*/ 8896346 w 15811497"/>
              <a:gd name="connsiteY34-676" fmla="*/ 1447799 h 6248398"/>
              <a:gd name="connsiteX35-677" fmla="*/ 8866932 w 15811497"/>
              <a:gd name="connsiteY35-678" fmla="*/ 1156017 h 6248398"/>
              <a:gd name="connsiteX36-679" fmla="*/ 8860451 w 15811497"/>
              <a:gd name="connsiteY36-680" fmla="*/ 1130810 h 6248398"/>
              <a:gd name="connsiteX37-681" fmla="*/ 8890522 w 15811497"/>
              <a:gd name="connsiteY37-682" fmla="*/ 1193234 h 6248398"/>
              <a:gd name="connsiteX38-683" fmla="*/ 9958384 w 15811497"/>
              <a:gd name="connsiteY38-684" fmla="*/ 1828798 h 6248398"/>
              <a:gd name="connsiteX39-685" fmla="*/ 10895504 w 15811497"/>
              <a:gd name="connsiteY39-686" fmla="*/ 1386857 h 6248398"/>
              <a:gd name="connsiteX40-687" fmla="*/ 10927290 w 15811497"/>
              <a:gd name="connsiteY40-688" fmla="*/ 1344350 h 6248398"/>
              <a:gd name="connsiteX41-689" fmla="*/ 10936907 w 15811497"/>
              <a:gd name="connsiteY41-690" fmla="*/ 1346082 h 6248398"/>
              <a:gd name="connsiteX42-691" fmla="*/ 10917759 w 15811497"/>
              <a:gd name="connsiteY42-692" fmla="*/ 1367151 h 6248398"/>
              <a:gd name="connsiteX43-693" fmla="*/ 10545015 w 15811497"/>
              <a:gd name="connsiteY43-694" fmla="*/ 1956940 h 6248398"/>
              <a:gd name="connsiteX44-695" fmla="*/ 10521911 w 15811497"/>
              <a:gd name="connsiteY44-696" fmla="*/ 2012524 h 6248398"/>
              <a:gd name="connsiteX45-697" fmla="*/ 10521913 w 15811497"/>
              <a:gd name="connsiteY45-698" fmla="*/ 2012521 h 6248398"/>
              <a:gd name="connsiteX46-699" fmla="*/ 10545016 w 15811497"/>
              <a:gd name="connsiteY46-700" fmla="*/ 1956940 h 6248398"/>
              <a:gd name="connsiteX47-701" fmla="*/ 10917760 w 15811497"/>
              <a:gd name="connsiteY47-702" fmla="*/ 1367152 h 6248398"/>
              <a:gd name="connsiteX48-703" fmla="*/ 10936908 w 15811497"/>
              <a:gd name="connsiteY48-704" fmla="*/ 1346084 h 6248398"/>
              <a:gd name="connsiteX49-705" fmla="*/ 10972797 w 15811497"/>
              <a:gd name="connsiteY49-706" fmla="*/ 1352550 h 6248398"/>
              <a:gd name="connsiteX50-707" fmla="*/ 11002341 w 15811497"/>
              <a:gd name="connsiteY50-708" fmla="*/ 1645177 h 6248398"/>
              <a:gd name="connsiteX51-709" fmla="*/ 11002341 w 15811497"/>
              <a:gd name="connsiteY51-710" fmla="*/ 1645177 h 6248398"/>
              <a:gd name="connsiteX52-711" fmla="*/ 10972797 w 15811497"/>
              <a:gd name="connsiteY52-712" fmla="*/ 1352549 h 6248398"/>
              <a:gd name="connsiteX53-713" fmla="*/ 10936908 w 15811497"/>
              <a:gd name="connsiteY53-714" fmla="*/ 1346083 h 6248398"/>
              <a:gd name="connsiteX54-715" fmla="*/ 11096041 w 15811497"/>
              <a:gd name="connsiteY54-716" fmla="*/ 1170993 h 6248398"/>
              <a:gd name="connsiteX55-717" fmla="*/ 13049247 w 15811497"/>
              <a:gd name="connsiteY55-718" fmla="*/ 361949 h 6248398"/>
              <a:gd name="connsiteX56-719" fmla="*/ 15811497 w 15811497"/>
              <a:gd name="connsiteY56-720" fmla="*/ 3124198 h 6248398"/>
              <a:gd name="connsiteX57-721" fmla="*/ 13049247 w 15811497"/>
              <a:gd name="connsiteY57-722" fmla="*/ 5886448 h 6248398"/>
              <a:gd name="connsiteX58-723" fmla="*/ 11732594 w 15811497"/>
              <a:gd name="connsiteY58-724" fmla="*/ 5553059 h 6248398"/>
              <a:gd name="connsiteX59-725" fmla="*/ 11528782 w 15811497"/>
              <a:gd name="connsiteY59-726" fmla="*/ 5429240 h 6248398"/>
              <a:gd name="connsiteX60-727" fmla="*/ 11499893 w 15811497"/>
              <a:gd name="connsiteY60-728" fmla="*/ 5397454 h 6248398"/>
              <a:gd name="connsiteX61-729" fmla="*/ 11410607 w 15811497"/>
              <a:gd name="connsiteY61-730" fmla="*/ 5316305 h 6248398"/>
              <a:gd name="connsiteX62-731" fmla="*/ 11369912 w 15811497"/>
              <a:gd name="connsiteY62-732" fmla="*/ 5285874 h 6248398"/>
              <a:gd name="connsiteX63-733" fmla="*/ 11355656 w 15811497"/>
              <a:gd name="connsiteY63-734" fmla="*/ 5144675 h 6248398"/>
              <a:gd name="connsiteX64-735" fmla="*/ 11355656 w 15811497"/>
              <a:gd name="connsiteY64-736" fmla="*/ 5144675 h 6248398"/>
              <a:gd name="connsiteX65-737" fmla="*/ 11369912 w 15811497"/>
              <a:gd name="connsiteY65-738" fmla="*/ 5285874 h 6248398"/>
              <a:gd name="connsiteX66-739" fmla="*/ 11313816 w 15811497"/>
              <a:gd name="connsiteY66-740" fmla="*/ 5243926 h 6248398"/>
              <a:gd name="connsiteX67-741" fmla="*/ 11210151 w 15811497"/>
              <a:gd name="connsiteY67-742" fmla="*/ 5180948 h 6248398"/>
              <a:gd name="connsiteX68-743" fmla="*/ 11209761 w 15811497"/>
              <a:gd name="connsiteY68-744" fmla="*/ 5180760 h 6248398"/>
              <a:gd name="connsiteX69-745" fmla="*/ 11096041 w 15811497"/>
              <a:gd name="connsiteY69-746" fmla="*/ 5077404 h 6248398"/>
              <a:gd name="connsiteX70-747" fmla="*/ 11063094 w 15811497"/>
              <a:gd name="connsiteY70-748" fmla="*/ 5041153 h 6248398"/>
              <a:gd name="connsiteX71-749" fmla="*/ 11063091 w 15811497"/>
              <a:gd name="connsiteY71-750" fmla="*/ 5041152 h 6248398"/>
              <a:gd name="connsiteX72-751" fmla="*/ 11096040 w 15811497"/>
              <a:gd name="connsiteY72-752" fmla="*/ 5077404 h 6248398"/>
              <a:gd name="connsiteX73-753" fmla="*/ 11209760 w 15811497"/>
              <a:gd name="connsiteY73-754" fmla="*/ 5180760 h 6248398"/>
              <a:gd name="connsiteX74-755" fmla="*/ 11100244 w 15811497"/>
              <a:gd name="connsiteY74-756" fmla="*/ 5128004 h 6248398"/>
              <a:gd name="connsiteX75-757" fmla="*/ 10610846 w 15811497"/>
              <a:gd name="connsiteY75-758" fmla="*/ 5029199 h 6248398"/>
              <a:gd name="connsiteX76-759" fmla="*/ 9640652 w 15811497"/>
              <a:gd name="connsiteY76-760" fmla="*/ 5486739 h 6248398"/>
              <a:gd name="connsiteX77-761" fmla="*/ 9628722 w 15811497"/>
              <a:gd name="connsiteY77-762" fmla="*/ 5502693 h 6248398"/>
              <a:gd name="connsiteX78-763" fmla="*/ 9568273 w 15811497"/>
              <a:gd name="connsiteY78-764" fmla="*/ 5583530 h 6248398"/>
              <a:gd name="connsiteX79-765" fmla="*/ 9535504 w 15811497"/>
              <a:gd name="connsiteY79-766" fmla="*/ 5637470 h 6248398"/>
              <a:gd name="connsiteX80-767" fmla="*/ 9535505 w 15811497"/>
              <a:gd name="connsiteY80-768" fmla="*/ 5637470 h 6248398"/>
              <a:gd name="connsiteX81-769" fmla="*/ 9568273 w 15811497"/>
              <a:gd name="connsiteY81-770" fmla="*/ 5583531 h 6248398"/>
              <a:gd name="connsiteX82-771" fmla="*/ 9628722 w 15811497"/>
              <a:gd name="connsiteY82-772" fmla="*/ 5502694 h 6248398"/>
              <a:gd name="connsiteX83-773" fmla="*/ 9563485 w 15811497"/>
              <a:gd name="connsiteY83-774" fmla="*/ 5610078 h 6248398"/>
              <a:gd name="connsiteX84-775" fmla="*/ 9542221 w 15811497"/>
              <a:gd name="connsiteY84-776" fmla="*/ 5638514 h 6248398"/>
              <a:gd name="connsiteX85-777" fmla="*/ 9504352 w 15811497"/>
              <a:gd name="connsiteY85-778" fmla="*/ 5689156 h 6248398"/>
              <a:gd name="connsiteX86-779" fmla="*/ 9480140 w 15811497"/>
              <a:gd name="connsiteY86-780" fmla="*/ 5721533 h 6248398"/>
              <a:gd name="connsiteX87-781" fmla="*/ 8362947 w 15811497"/>
              <a:gd name="connsiteY87-782" fmla="*/ 6248398 h 6248398"/>
              <a:gd name="connsiteX88-783" fmla="*/ 7028922 w 15811497"/>
              <a:gd name="connsiteY88-784" fmla="*/ 5364147 h 6248398"/>
              <a:gd name="connsiteX89-785" fmla="*/ 6990513 w 15811497"/>
              <a:gd name="connsiteY89-786" fmla="*/ 5259205 h 6248398"/>
              <a:gd name="connsiteX90-787" fmla="*/ 6990512 w 15811497"/>
              <a:gd name="connsiteY90-788" fmla="*/ 5259199 h 6248398"/>
              <a:gd name="connsiteX91-789" fmla="*/ 6983676 w 15811497"/>
              <a:gd name="connsiteY91-790" fmla="*/ 5240519 h 6248398"/>
              <a:gd name="connsiteX92-791" fmla="*/ 6983673 w 15811497"/>
              <a:gd name="connsiteY92-792" fmla="*/ 5240519 h 6248398"/>
              <a:gd name="connsiteX93-793" fmla="*/ 6980236 w 15811497"/>
              <a:gd name="connsiteY93-794" fmla="*/ 5231130 h 6248398"/>
              <a:gd name="connsiteX94-795" fmla="*/ 6978859 w 15811497"/>
              <a:gd name="connsiteY94-796" fmla="*/ 5225774 h 6248398"/>
              <a:gd name="connsiteX95-797" fmla="*/ 6984291 w 15811497"/>
              <a:gd name="connsiteY95-798" fmla="*/ 5240614 h 6248398"/>
              <a:gd name="connsiteX96-799" fmla="*/ 6984292 w 15811497"/>
              <a:gd name="connsiteY96-800" fmla="*/ 5240614 h 6248398"/>
              <a:gd name="connsiteX97-801" fmla="*/ 6978860 w 15811497"/>
              <a:gd name="connsiteY97-802" fmla="*/ 5225773 h 6248398"/>
              <a:gd name="connsiteX98-803" fmla="*/ 6944562 w 15811497"/>
              <a:gd name="connsiteY98-804" fmla="*/ 5092380 h 6248398"/>
              <a:gd name="connsiteX99-805" fmla="*/ 6924183 w 15811497"/>
              <a:gd name="connsiteY99-806" fmla="*/ 4890225 h 6248398"/>
              <a:gd name="connsiteX100-807" fmla="*/ 6924182 w 15811497"/>
              <a:gd name="connsiteY100-808" fmla="*/ 4890225 h 6248398"/>
              <a:gd name="connsiteX101-809" fmla="*/ 6944561 w 15811497"/>
              <a:gd name="connsiteY101-810" fmla="*/ 5092380 h 6248398"/>
              <a:gd name="connsiteX102-811" fmla="*/ 6978860 w 15811497"/>
              <a:gd name="connsiteY102-812" fmla="*/ 5225773 h 6248398"/>
              <a:gd name="connsiteX103-813" fmla="*/ 6948299 w 15811497"/>
              <a:gd name="connsiteY103-814" fmla="*/ 5142273 h 6248398"/>
              <a:gd name="connsiteX104-815" fmla="*/ 5829297 w 15811497"/>
              <a:gd name="connsiteY104-816" fmla="*/ 4400549 h 6248398"/>
              <a:gd name="connsiteX105-817" fmla="*/ 5056802 w 15811497"/>
              <a:gd name="connsiteY105-818" fmla="*/ 4677867 h 6248398"/>
              <a:gd name="connsiteX106-819" fmla="*/ 5022517 w 15811497"/>
              <a:gd name="connsiteY106-820" fmla="*/ 4709027 h 6248398"/>
              <a:gd name="connsiteX107-821" fmla="*/ 5022515 w 15811497"/>
              <a:gd name="connsiteY107-822" fmla="*/ 4709029 h 6248398"/>
              <a:gd name="connsiteX108-823" fmla="*/ 5022510 w 15811497"/>
              <a:gd name="connsiteY108-824" fmla="*/ 4709033 h 6248398"/>
              <a:gd name="connsiteX109-825" fmla="*/ 4924198 w 15811497"/>
              <a:gd name="connsiteY109-826" fmla="*/ 4840507 h 6248398"/>
              <a:gd name="connsiteX110-827" fmla="*/ 4914898 w 15811497"/>
              <a:gd name="connsiteY110-828" fmla="*/ 4838698 h 6248398"/>
              <a:gd name="connsiteX111-829" fmla="*/ 4914898 w 15811497"/>
              <a:gd name="connsiteY111-830" fmla="*/ 4838699 h 6248398"/>
              <a:gd name="connsiteX112-831" fmla="*/ 4924199 w 15811497"/>
              <a:gd name="connsiteY112-832" fmla="*/ 4840508 h 6248398"/>
              <a:gd name="connsiteX113-833" fmla="*/ 4893736 w 15811497"/>
              <a:gd name="connsiteY113-834" fmla="*/ 4881247 h 6248398"/>
              <a:gd name="connsiteX114-835" fmla="*/ 4778482 w 15811497"/>
              <a:gd name="connsiteY114-836" fmla="*/ 5008058 h 6248398"/>
              <a:gd name="connsiteX115-837" fmla="*/ 4778482 w 15811497"/>
              <a:gd name="connsiteY115-838" fmla="*/ 5008057 h 6248398"/>
              <a:gd name="connsiteX116-839" fmla="*/ 4715455 w 15811497"/>
              <a:gd name="connsiteY116-840" fmla="*/ 5077404 h 6248398"/>
              <a:gd name="connsiteX117-841" fmla="*/ 2762249 w 15811497"/>
              <a:gd name="connsiteY117-842" fmla="*/ 5886448 h 6248398"/>
              <a:gd name="connsiteX118-843" fmla="*/ 0 w 15811497"/>
              <a:gd name="connsiteY118-844" fmla="*/ 3124198 h 6248398"/>
              <a:gd name="connsiteX119-845" fmla="*/ 2762249 w 15811497"/>
              <a:gd name="connsiteY119-846" fmla="*/ 361949 h 6248398"/>
              <a:gd name="connsiteX120-847" fmla="*/ 4078902 w 15811497"/>
              <a:gd name="connsiteY120-848" fmla="*/ 695338 h 6248398"/>
              <a:gd name="connsiteX121-849" fmla="*/ 4261443 w 15811497"/>
              <a:gd name="connsiteY121-850" fmla="*/ 806235 h 6248398"/>
              <a:gd name="connsiteX122-851" fmla="*/ 4261445 w 15811497"/>
              <a:gd name="connsiteY122-852" fmla="*/ 806236 h 6248398"/>
              <a:gd name="connsiteX123-853" fmla="*/ 4306650 w 15811497"/>
              <a:gd name="connsiteY123-854" fmla="*/ 833699 h 6248398"/>
              <a:gd name="connsiteX124-855" fmla="*/ 4409044 w 15811497"/>
              <a:gd name="connsiteY124-856" fmla="*/ 910268 h 6248398"/>
              <a:gd name="connsiteX125-857" fmla="*/ 4409043 w 15811497"/>
              <a:gd name="connsiteY125-858" fmla="*/ 910268 h 6248398"/>
              <a:gd name="connsiteX126-859" fmla="*/ 4519295 w 15811497"/>
              <a:gd name="connsiteY126-860" fmla="*/ 992713 h 6248398"/>
              <a:gd name="connsiteX127-861" fmla="*/ 4612477 w 15811497"/>
              <a:gd name="connsiteY127-862" fmla="*/ 1077402 h 6248398"/>
              <a:gd name="connsiteX128-863" fmla="*/ 4612478 w 15811497"/>
              <a:gd name="connsiteY128-864" fmla="*/ 1077403 h 6248398"/>
              <a:gd name="connsiteX129-865" fmla="*/ 4715454 w 15811497"/>
              <a:gd name="connsiteY129-866" fmla="*/ 1170993 h 6248398"/>
              <a:gd name="connsiteX130-867" fmla="*/ 4612478 w 15811497"/>
              <a:gd name="connsiteY130-868" fmla="*/ 1077402 h 6248398"/>
              <a:gd name="connsiteX131-869" fmla="*/ 4701725 w 15811497"/>
              <a:gd name="connsiteY131-870" fmla="*/ 1120394 h 6248398"/>
              <a:gd name="connsiteX132-871" fmla="*/ 5191122 w 15811497"/>
              <a:gd name="connsiteY132-872" fmla="*/ 1219199 h 6248398"/>
              <a:gd name="connsiteX133-873" fmla="*/ 6161317 w 15811497"/>
              <a:gd name="connsiteY133-874" fmla="*/ 761659 h 6248398"/>
              <a:gd name="connsiteX134-875" fmla="*/ 6224019 w 15811497"/>
              <a:gd name="connsiteY134-876" fmla="*/ 677808 h 6248398"/>
              <a:gd name="connsiteX135-877" fmla="*/ 6175489 w 15811497"/>
              <a:gd name="connsiteY135-878" fmla="*/ 757691 h 6248398"/>
              <a:gd name="connsiteX136-879" fmla="*/ 6101172 w 15811497"/>
              <a:gd name="connsiteY136-880" fmla="*/ 916927 h 6248398"/>
              <a:gd name="connsiteX137-881" fmla="*/ 6175489 w 15811497"/>
              <a:gd name="connsiteY137-882" fmla="*/ 757692 h 6248398"/>
              <a:gd name="connsiteX138-883" fmla="*/ 6224020 w 15811497"/>
              <a:gd name="connsiteY138-884" fmla="*/ 677809 h 6248398"/>
              <a:gd name="connsiteX139-885" fmla="*/ 6233696 w 15811497"/>
              <a:gd name="connsiteY139-886" fmla="*/ 664869 h 6248398"/>
              <a:gd name="connsiteX140-887" fmla="*/ 6252611 w 15811497"/>
              <a:gd name="connsiteY140-888" fmla="*/ 633734 h 6248398"/>
              <a:gd name="connsiteX141-889" fmla="*/ 6252610 w 15811497"/>
              <a:gd name="connsiteY141-890" fmla="*/ 633734 h 6248398"/>
              <a:gd name="connsiteX142-891" fmla="*/ 6233696 w 15811497"/>
              <a:gd name="connsiteY142-892" fmla="*/ 664868 h 6248398"/>
              <a:gd name="connsiteX143-893" fmla="*/ 6224019 w 15811497"/>
              <a:gd name="connsiteY143-894" fmla="*/ 677808 h 6248398"/>
              <a:gd name="connsiteX144-895" fmla="*/ 6248008 w 15811497"/>
              <a:gd name="connsiteY144-896" fmla="*/ 638320 h 6248398"/>
              <a:gd name="connsiteX145-897" fmla="*/ 6251291 w 15811497"/>
              <a:gd name="connsiteY145-898" fmla="*/ 633930 h 6248398"/>
              <a:gd name="connsiteX146-899" fmla="*/ 6251293 w 15811497"/>
              <a:gd name="connsiteY146-900" fmla="*/ 633929 h 6248398"/>
              <a:gd name="connsiteX147-901" fmla="*/ 6257683 w 15811497"/>
              <a:gd name="connsiteY147-902" fmla="*/ 625384 h 6248398"/>
              <a:gd name="connsiteX148-903" fmla="*/ 6257686 w 15811497"/>
              <a:gd name="connsiteY148-904" fmla="*/ 625380 h 6248398"/>
              <a:gd name="connsiteX149-905" fmla="*/ 6331355 w 15811497"/>
              <a:gd name="connsiteY149-906" fmla="*/ 526865 h 6248398"/>
              <a:gd name="connsiteX150-907" fmla="*/ 7448548 w 15811497"/>
              <a:gd name="connsiteY150-908" fmla="*/ 0 h 6248398"/>
              <a:gd name="connsiteX0-909" fmla="*/ 11209760 w 15811497"/>
              <a:gd name="connsiteY0-910" fmla="*/ 5180760 h 6248398"/>
              <a:gd name="connsiteX1-911" fmla="*/ 11210150 w 15811497"/>
              <a:gd name="connsiteY1-912" fmla="*/ 5180948 h 6248398"/>
              <a:gd name="connsiteX2-913" fmla="*/ 11313815 w 15811497"/>
              <a:gd name="connsiteY2-914" fmla="*/ 5243926 h 6248398"/>
              <a:gd name="connsiteX3-915" fmla="*/ 11369911 w 15811497"/>
              <a:gd name="connsiteY3-916" fmla="*/ 5285874 h 6248398"/>
              <a:gd name="connsiteX4-917" fmla="*/ 11410606 w 15811497"/>
              <a:gd name="connsiteY4-918" fmla="*/ 5316305 h 6248398"/>
              <a:gd name="connsiteX5-919" fmla="*/ 11499892 w 15811497"/>
              <a:gd name="connsiteY5-920" fmla="*/ 5397454 h 6248398"/>
              <a:gd name="connsiteX6-921" fmla="*/ 11528781 w 15811497"/>
              <a:gd name="connsiteY6-922" fmla="*/ 5429240 h 6248398"/>
              <a:gd name="connsiteX7-923" fmla="*/ 11504846 w 15811497"/>
              <a:gd name="connsiteY7-924" fmla="*/ 5414699 h 6248398"/>
              <a:gd name="connsiteX8-925" fmla="*/ 11371717 w 15811497"/>
              <a:gd name="connsiteY8-926" fmla="*/ 5315148 h 6248398"/>
              <a:gd name="connsiteX9-927" fmla="*/ 11292198 w 15811497"/>
              <a:gd name="connsiteY9-928" fmla="*/ 5255685 h 6248398"/>
              <a:gd name="connsiteX10-929" fmla="*/ 11209760 w 15811497"/>
              <a:gd name="connsiteY10-930" fmla="*/ 5180760 h 6248398"/>
              <a:gd name="connsiteX11-931" fmla="*/ 4892179 w 15811497"/>
              <a:gd name="connsiteY11-932" fmla="*/ 4842491 h 6248398"/>
              <a:gd name="connsiteX12-933" fmla="*/ 4892178 w 15811497"/>
              <a:gd name="connsiteY12-934" fmla="*/ 4842492 h 6248398"/>
              <a:gd name="connsiteX13-935" fmla="*/ 4885192 w 15811497"/>
              <a:gd name="connsiteY13-936" fmla="*/ 4851834 h 6248398"/>
              <a:gd name="connsiteX14-937" fmla="*/ 4892179 w 15811497"/>
              <a:gd name="connsiteY14-938" fmla="*/ 4842491 h 6248398"/>
              <a:gd name="connsiteX15-939" fmla="*/ 8767766 w 15811497"/>
              <a:gd name="connsiteY15-940" fmla="*/ 853515 h 6248398"/>
              <a:gd name="connsiteX16-941" fmla="*/ 8782572 w 15811497"/>
              <a:gd name="connsiteY16-942" fmla="*/ 884251 h 6248398"/>
              <a:gd name="connsiteX17-943" fmla="*/ 8812281 w 15811497"/>
              <a:gd name="connsiteY17-944" fmla="*/ 965420 h 6248398"/>
              <a:gd name="connsiteX18-945" fmla="*/ 8831257 w 15811497"/>
              <a:gd name="connsiteY18-946" fmla="*/ 1017268 h 6248398"/>
              <a:gd name="connsiteX19-947" fmla="*/ 8860452 w 15811497"/>
              <a:gd name="connsiteY19-948" fmla="*/ 1130811 h 6248398"/>
              <a:gd name="connsiteX20-949" fmla="*/ 8839383 w 15811497"/>
              <a:gd name="connsiteY20-950" fmla="*/ 1087075 h 6248398"/>
              <a:gd name="connsiteX21-951" fmla="*/ 8798546 w 15811497"/>
              <a:gd name="connsiteY21-952" fmla="*/ 975498 h 6248398"/>
              <a:gd name="connsiteX22-953" fmla="*/ 8795375 w 15811497"/>
              <a:gd name="connsiteY22-954" fmla="*/ 963167 h 6248398"/>
              <a:gd name="connsiteX23-955" fmla="*/ 8768620 w 15811497"/>
              <a:gd name="connsiteY23-956" fmla="*/ 859114 h 6248398"/>
              <a:gd name="connsiteX24-957" fmla="*/ 8767766 w 15811497"/>
              <a:gd name="connsiteY24-958" fmla="*/ 853515 h 6248398"/>
              <a:gd name="connsiteX25-959" fmla="*/ 7448548 w 15811497"/>
              <a:gd name="connsiteY25-960" fmla="*/ 0 h 6248398"/>
              <a:gd name="connsiteX26-961" fmla="*/ 8721604 w 15811497"/>
              <a:gd name="connsiteY26-962" fmla="*/ 757692 h 6248398"/>
              <a:gd name="connsiteX27-963" fmla="*/ 8767765 w 15811497"/>
              <a:gd name="connsiteY27-964" fmla="*/ 853515 h 6248398"/>
              <a:gd name="connsiteX28-965" fmla="*/ 8768619 w 15811497"/>
              <a:gd name="connsiteY28-966" fmla="*/ 859114 h 6248398"/>
              <a:gd name="connsiteX29-967" fmla="*/ 8795374 w 15811497"/>
              <a:gd name="connsiteY29-968" fmla="*/ 963167 h 6248398"/>
              <a:gd name="connsiteX30-969" fmla="*/ 8798545 w 15811497"/>
              <a:gd name="connsiteY30-970" fmla="*/ 975499 h 6248398"/>
              <a:gd name="connsiteX31-971" fmla="*/ 8839382 w 15811497"/>
              <a:gd name="connsiteY31-972" fmla="*/ 1087076 h 6248398"/>
              <a:gd name="connsiteX32-973" fmla="*/ 8860451 w 15811497"/>
              <a:gd name="connsiteY32-974" fmla="*/ 1130812 h 6248398"/>
              <a:gd name="connsiteX33-975" fmla="*/ 8866932 w 15811497"/>
              <a:gd name="connsiteY33-976" fmla="*/ 1156018 h 6248398"/>
              <a:gd name="connsiteX34-977" fmla="*/ 8896346 w 15811497"/>
              <a:gd name="connsiteY34-978" fmla="*/ 1447799 h 6248398"/>
              <a:gd name="connsiteX35-979" fmla="*/ 8866932 w 15811497"/>
              <a:gd name="connsiteY35-980" fmla="*/ 1156017 h 6248398"/>
              <a:gd name="connsiteX36-981" fmla="*/ 8860451 w 15811497"/>
              <a:gd name="connsiteY36-982" fmla="*/ 1130810 h 6248398"/>
              <a:gd name="connsiteX37-983" fmla="*/ 8890522 w 15811497"/>
              <a:gd name="connsiteY37-984" fmla="*/ 1193234 h 6248398"/>
              <a:gd name="connsiteX38-985" fmla="*/ 9958384 w 15811497"/>
              <a:gd name="connsiteY38-986" fmla="*/ 1828798 h 6248398"/>
              <a:gd name="connsiteX39-987" fmla="*/ 10895504 w 15811497"/>
              <a:gd name="connsiteY39-988" fmla="*/ 1386857 h 6248398"/>
              <a:gd name="connsiteX40-989" fmla="*/ 10927290 w 15811497"/>
              <a:gd name="connsiteY40-990" fmla="*/ 1344350 h 6248398"/>
              <a:gd name="connsiteX41-991" fmla="*/ 10936907 w 15811497"/>
              <a:gd name="connsiteY41-992" fmla="*/ 1346082 h 6248398"/>
              <a:gd name="connsiteX42-993" fmla="*/ 10917759 w 15811497"/>
              <a:gd name="connsiteY42-994" fmla="*/ 1367151 h 6248398"/>
              <a:gd name="connsiteX43-995" fmla="*/ 10545015 w 15811497"/>
              <a:gd name="connsiteY43-996" fmla="*/ 1956940 h 6248398"/>
              <a:gd name="connsiteX44-997" fmla="*/ 10521911 w 15811497"/>
              <a:gd name="connsiteY44-998" fmla="*/ 2012524 h 6248398"/>
              <a:gd name="connsiteX45-999" fmla="*/ 10521913 w 15811497"/>
              <a:gd name="connsiteY45-1000" fmla="*/ 2012521 h 6248398"/>
              <a:gd name="connsiteX46-1001" fmla="*/ 10545016 w 15811497"/>
              <a:gd name="connsiteY46-1002" fmla="*/ 1956940 h 6248398"/>
              <a:gd name="connsiteX47-1003" fmla="*/ 10917760 w 15811497"/>
              <a:gd name="connsiteY47-1004" fmla="*/ 1367152 h 6248398"/>
              <a:gd name="connsiteX48-1005" fmla="*/ 10936908 w 15811497"/>
              <a:gd name="connsiteY48-1006" fmla="*/ 1346084 h 6248398"/>
              <a:gd name="connsiteX49-1007" fmla="*/ 10972797 w 15811497"/>
              <a:gd name="connsiteY49-1008" fmla="*/ 1352550 h 6248398"/>
              <a:gd name="connsiteX50-1009" fmla="*/ 11002341 w 15811497"/>
              <a:gd name="connsiteY50-1010" fmla="*/ 1645177 h 6248398"/>
              <a:gd name="connsiteX51-1011" fmla="*/ 11002341 w 15811497"/>
              <a:gd name="connsiteY51-1012" fmla="*/ 1645177 h 6248398"/>
              <a:gd name="connsiteX52-1013" fmla="*/ 10972797 w 15811497"/>
              <a:gd name="connsiteY52-1014" fmla="*/ 1352549 h 6248398"/>
              <a:gd name="connsiteX53-1015" fmla="*/ 10936908 w 15811497"/>
              <a:gd name="connsiteY53-1016" fmla="*/ 1346083 h 6248398"/>
              <a:gd name="connsiteX54-1017" fmla="*/ 11096041 w 15811497"/>
              <a:gd name="connsiteY54-1018" fmla="*/ 1170993 h 6248398"/>
              <a:gd name="connsiteX55-1019" fmla="*/ 13049247 w 15811497"/>
              <a:gd name="connsiteY55-1020" fmla="*/ 361949 h 6248398"/>
              <a:gd name="connsiteX56-1021" fmla="*/ 15811497 w 15811497"/>
              <a:gd name="connsiteY56-1022" fmla="*/ 3124198 h 6248398"/>
              <a:gd name="connsiteX57-1023" fmla="*/ 13049247 w 15811497"/>
              <a:gd name="connsiteY57-1024" fmla="*/ 5886448 h 6248398"/>
              <a:gd name="connsiteX58-1025" fmla="*/ 11732594 w 15811497"/>
              <a:gd name="connsiteY58-1026" fmla="*/ 5553059 h 6248398"/>
              <a:gd name="connsiteX59-1027" fmla="*/ 11528782 w 15811497"/>
              <a:gd name="connsiteY59-1028" fmla="*/ 5429240 h 6248398"/>
              <a:gd name="connsiteX60-1029" fmla="*/ 11499893 w 15811497"/>
              <a:gd name="connsiteY60-1030" fmla="*/ 5397454 h 6248398"/>
              <a:gd name="connsiteX61-1031" fmla="*/ 11410607 w 15811497"/>
              <a:gd name="connsiteY61-1032" fmla="*/ 5316305 h 6248398"/>
              <a:gd name="connsiteX62-1033" fmla="*/ 11369912 w 15811497"/>
              <a:gd name="connsiteY62-1034" fmla="*/ 5285874 h 6248398"/>
              <a:gd name="connsiteX63-1035" fmla="*/ 11355656 w 15811497"/>
              <a:gd name="connsiteY63-1036" fmla="*/ 5144675 h 6248398"/>
              <a:gd name="connsiteX64-1037" fmla="*/ 11355656 w 15811497"/>
              <a:gd name="connsiteY64-1038" fmla="*/ 5144675 h 6248398"/>
              <a:gd name="connsiteX65-1039" fmla="*/ 11369912 w 15811497"/>
              <a:gd name="connsiteY65-1040" fmla="*/ 5285874 h 6248398"/>
              <a:gd name="connsiteX66-1041" fmla="*/ 11313816 w 15811497"/>
              <a:gd name="connsiteY66-1042" fmla="*/ 5243926 h 6248398"/>
              <a:gd name="connsiteX67-1043" fmla="*/ 11210151 w 15811497"/>
              <a:gd name="connsiteY67-1044" fmla="*/ 5180948 h 6248398"/>
              <a:gd name="connsiteX68-1045" fmla="*/ 11209761 w 15811497"/>
              <a:gd name="connsiteY68-1046" fmla="*/ 5180760 h 6248398"/>
              <a:gd name="connsiteX69-1047" fmla="*/ 11096041 w 15811497"/>
              <a:gd name="connsiteY69-1048" fmla="*/ 5077404 h 6248398"/>
              <a:gd name="connsiteX70-1049" fmla="*/ 11063094 w 15811497"/>
              <a:gd name="connsiteY70-1050" fmla="*/ 5041153 h 6248398"/>
              <a:gd name="connsiteX71-1051" fmla="*/ 11063091 w 15811497"/>
              <a:gd name="connsiteY71-1052" fmla="*/ 5041152 h 6248398"/>
              <a:gd name="connsiteX72-1053" fmla="*/ 11096040 w 15811497"/>
              <a:gd name="connsiteY72-1054" fmla="*/ 5077404 h 6248398"/>
              <a:gd name="connsiteX73-1055" fmla="*/ 11209760 w 15811497"/>
              <a:gd name="connsiteY73-1056" fmla="*/ 5180760 h 6248398"/>
              <a:gd name="connsiteX74-1057" fmla="*/ 11100244 w 15811497"/>
              <a:gd name="connsiteY74-1058" fmla="*/ 5128004 h 6248398"/>
              <a:gd name="connsiteX75-1059" fmla="*/ 10610846 w 15811497"/>
              <a:gd name="connsiteY75-1060" fmla="*/ 5029199 h 6248398"/>
              <a:gd name="connsiteX76-1061" fmla="*/ 9640652 w 15811497"/>
              <a:gd name="connsiteY76-1062" fmla="*/ 5486739 h 6248398"/>
              <a:gd name="connsiteX77-1063" fmla="*/ 9628722 w 15811497"/>
              <a:gd name="connsiteY77-1064" fmla="*/ 5502693 h 6248398"/>
              <a:gd name="connsiteX78-1065" fmla="*/ 9568273 w 15811497"/>
              <a:gd name="connsiteY78-1066" fmla="*/ 5583530 h 6248398"/>
              <a:gd name="connsiteX79-1067" fmla="*/ 9535504 w 15811497"/>
              <a:gd name="connsiteY79-1068" fmla="*/ 5637470 h 6248398"/>
              <a:gd name="connsiteX80-1069" fmla="*/ 9535505 w 15811497"/>
              <a:gd name="connsiteY80-1070" fmla="*/ 5637470 h 6248398"/>
              <a:gd name="connsiteX81-1071" fmla="*/ 9568273 w 15811497"/>
              <a:gd name="connsiteY81-1072" fmla="*/ 5583531 h 6248398"/>
              <a:gd name="connsiteX82-1073" fmla="*/ 9628722 w 15811497"/>
              <a:gd name="connsiteY82-1074" fmla="*/ 5502694 h 6248398"/>
              <a:gd name="connsiteX83-1075" fmla="*/ 9563485 w 15811497"/>
              <a:gd name="connsiteY83-1076" fmla="*/ 5610078 h 6248398"/>
              <a:gd name="connsiteX84-1077" fmla="*/ 9542221 w 15811497"/>
              <a:gd name="connsiteY84-1078" fmla="*/ 5638514 h 6248398"/>
              <a:gd name="connsiteX85-1079" fmla="*/ 9504352 w 15811497"/>
              <a:gd name="connsiteY85-1080" fmla="*/ 5689156 h 6248398"/>
              <a:gd name="connsiteX86-1081" fmla="*/ 9480140 w 15811497"/>
              <a:gd name="connsiteY86-1082" fmla="*/ 5721533 h 6248398"/>
              <a:gd name="connsiteX87-1083" fmla="*/ 8362947 w 15811497"/>
              <a:gd name="connsiteY87-1084" fmla="*/ 6248398 h 6248398"/>
              <a:gd name="connsiteX88-1085" fmla="*/ 7028922 w 15811497"/>
              <a:gd name="connsiteY88-1086" fmla="*/ 5364147 h 6248398"/>
              <a:gd name="connsiteX89-1087" fmla="*/ 6990513 w 15811497"/>
              <a:gd name="connsiteY89-1088" fmla="*/ 5259205 h 6248398"/>
              <a:gd name="connsiteX90-1089" fmla="*/ 6990512 w 15811497"/>
              <a:gd name="connsiteY90-1090" fmla="*/ 5259199 h 6248398"/>
              <a:gd name="connsiteX91-1091" fmla="*/ 6983676 w 15811497"/>
              <a:gd name="connsiteY91-1092" fmla="*/ 5240519 h 6248398"/>
              <a:gd name="connsiteX92-1093" fmla="*/ 6983673 w 15811497"/>
              <a:gd name="connsiteY92-1094" fmla="*/ 5240519 h 6248398"/>
              <a:gd name="connsiteX93-1095" fmla="*/ 6980236 w 15811497"/>
              <a:gd name="connsiteY93-1096" fmla="*/ 5231130 h 6248398"/>
              <a:gd name="connsiteX94-1097" fmla="*/ 6978859 w 15811497"/>
              <a:gd name="connsiteY94-1098" fmla="*/ 5225774 h 6248398"/>
              <a:gd name="connsiteX95-1099" fmla="*/ 6984291 w 15811497"/>
              <a:gd name="connsiteY95-1100" fmla="*/ 5240614 h 6248398"/>
              <a:gd name="connsiteX96-1101" fmla="*/ 6984292 w 15811497"/>
              <a:gd name="connsiteY96-1102" fmla="*/ 5240614 h 6248398"/>
              <a:gd name="connsiteX97-1103" fmla="*/ 6978860 w 15811497"/>
              <a:gd name="connsiteY97-1104" fmla="*/ 5225773 h 6248398"/>
              <a:gd name="connsiteX98-1105" fmla="*/ 6944562 w 15811497"/>
              <a:gd name="connsiteY98-1106" fmla="*/ 5092380 h 6248398"/>
              <a:gd name="connsiteX99-1107" fmla="*/ 6924183 w 15811497"/>
              <a:gd name="connsiteY99-1108" fmla="*/ 4890225 h 6248398"/>
              <a:gd name="connsiteX100-1109" fmla="*/ 6924182 w 15811497"/>
              <a:gd name="connsiteY100-1110" fmla="*/ 4890225 h 6248398"/>
              <a:gd name="connsiteX101-1111" fmla="*/ 6944561 w 15811497"/>
              <a:gd name="connsiteY101-1112" fmla="*/ 5092380 h 6248398"/>
              <a:gd name="connsiteX102-1113" fmla="*/ 6978860 w 15811497"/>
              <a:gd name="connsiteY102-1114" fmla="*/ 5225773 h 6248398"/>
              <a:gd name="connsiteX103-1115" fmla="*/ 6948299 w 15811497"/>
              <a:gd name="connsiteY103-1116" fmla="*/ 5142273 h 6248398"/>
              <a:gd name="connsiteX104-1117" fmla="*/ 5829297 w 15811497"/>
              <a:gd name="connsiteY104-1118" fmla="*/ 4400549 h 6248398"/>
              <a:gd name="connsiteX105-1119" fmla="*/ 5056802 w 15811497"/>
              <a:gd name="connsiteY105-1120" fmla="*/ 4677867 h 6248398"/>
              <a:gd name="connsiteX106-1121" fmla="*/ 5022517 w 15811497"/>
              <a:gd name="connsiteY106-1122" fmla="*/ 4709027 h 6248398"/>
              <a:gd name="connsiteX107-1123" fmla="*/ 5022515 w 15811497"/>
              <a:gd name="connsiteY107-1124" fmla="*/ 4709029 h 6248398"/>
              <a:gd name="connsiteX108-1125" fmla="*/ 5022510 w 15811497"/>
              <a:gd name="connsiteY108-1126" fmla="*/ 4709033 h 6248398"/>
              <a:gd name="connsiteX109-1127" fmla="*/ 4924198 w 15811497"/>
              <a:gd name="connsiteY109-1128" fmla="*/ 4840507 h 6248398"/>
              <a:gd name="connsiteX110-1129" fmla="*/ 4914898 w 15811497"/>
              <a:gd name="connsiteY110-1130" fmla="*/ 4838698 h 6248398"/>
              <a:gd name="connsiteX111-1131" fmla="*/ 4914898 w 15811497"/>
              <a:gd name="connsiteY111-1132" fmla="*/ 4838699 h 6248398"/>
              <a:gd name="connsiteX112-1133" fmla="*/ 4924199 w 15811497"/>
              <a:gd name="connsiteY112-1134" fmla="*/ 4840508 h 6248398"/>
              <a:gd name="connsiteX113-1135" fmla="*/ 4893736 w 15811497"/>
              <a:gd name="connsiteY113-1136" fmla="*/ 4881247 h 6248398"/>
              <a:gd name="connsiteX114-1137" fmla="*/ 4778482 w 15811497"/>
              <a:gd name="connsiteY114-1138" fmla="*/ 5008058 h 6248398"/>
              <a:gd name="connsiteX115-1139" fmla="*/ 4778482 w 15811497"/>
              <a:gd name="connsiteY115-1140" fmla="*/ 5008057 h 6248398"/>
              <a:gd name="connsiteX116-1141" fmla="*/ 4715455 w 15811497"/>
              <a:gd name="connsiteY116-1142" fmla="*/ 5077404 h 6248398"/>
              <a:gd name="connsiteX117-1143" fmla="*/ 2762249 w 15811497"/>
              <a:gd name="connsiteY117-1144" fmla="*/ 5886448 h 6248398"/>
              <a:gd name="connsiteX118-1145" fmla="*/ 0 w 15811497"/>
              <a:gd name="connsiteY118-1146" fmla="*/ 3124198 h 6248398"/>
              <a:gd name="connsiteX119-1147" fmla="*/ 2762249 w 15811497"/>
              <a:gd name="connsiteY119-1148" fmla="*/ 361949 h 6248398"/>
              <a:gd name="connsiteX120-1149" fmla="*/ 4078902 w 15811497"/>
              <a:gd name="connsiteY120-1150" fmla="*/ 695338 h 6248398"/>
              <a:gd name="connsiteX121-1151" fmla="*/ 4261443 w 15811497"/>
              <a:gd name="connsiteY121-1152" fmla="*/ 806235 h 6248398"/>
              <a:gd name="connsiteX122-1153" fmla="*/ 4261445 w 15811497"/>
              <a:gd name="connsiteY122-1154" fmla="*/ 806236 h 6248398"/>
              <a:gd name="connsiteX123-1155" fmla="*/ 4306650 w 15811497"/>
              <a:gd name="connsiteY123-1156" fmla="*/ 833699 h 6248398"/>
              <a:gd name="connsiteX124-1157" fmla="*/ 4409044 w 15811497"/>
              <a:gd name="connsiteY124-1158" fmla="*/ 910268 h 6248398"/>
              <a:gd name="connsiteX125-1159" fmla="*/ 4409043 w 15811497"/>
              <a:gd name="connsiteY125-1160" fmla="*/ 910268 h 6248398"/>
              <a:gd name="connsiteX126-1161" fmla="*/ 4519295 w 15811497"/>
              <a:gd name="connsiteY126-1162" fmla="*/ 992713 h 6248398"/>
              <a:gd name="connsiteX127-1163" fmla="*/ 4612477 w 15811497"/>
              <a:gd name="connsiteY127-1164" fmla="*/ 1077402 h 6248398"/>
              <a:gd name="connsiteX128-1165" fmla="*/ 4612478 w 15811497"/>
              <a:gd name="connsiteY128-1166" fmla="*/ 1077403 h 6248398"/>
              <a:gd name="connsiteX129-1167" fmla="*/ 4715454 w 15811497"/>
              <a:gd name="connsiteY129-1168" fmla="*/ 1170993 h 6248398"/>
              <a:gd name="connsiteX130-1169" fmla="*/ 4612478 w 15811497"/>
              <a:gd name="connsiteY130-1170" fmla="*/ 1077402 h 6248398"/>
              <a:gd name="connsiteX131-1171" fmla="*/ 4701725 w 15811497"/>
              <a:gd name="connsiteY131-1172" fmla="*/ 1120394 h 6248398"/>
              <a:gd name="connsiteX132-1173" fmla="*/ 5191122 w 15811497"/>
              <a:gd name="connsiteY132-1174" fmla="*/ 1219199 h 6248398"/>
              <a:gd name="connsiteX133-1175" fmla="*/ 6161317 w 15811497"/>
              <a:gd name="connsiteY133-1176" fmla="*/ 761659 h 6248398"/>
              <a:gd name="connsiteX134-1177" fmla="*/ 6224019 w 15811497"/>
              <a:gd name="connsiteY134-1178" fmla="*/ 677808 h 6248398"/>
              <a:gd name="connsiteX135-1179" fmla="*/ 6175489 w 15811497"/>
              <a:gd name="connsiteY135-1180" fmla="*/ 757691 h 6248398"/>
              <a:gd name="connsiteX136-1181" fmla="*/ 6175489 w 15811497"/>
              <a:gd name="connsiteY136-1182" fmla="*/ 757692 h 6248398"/>
              <a:gd name="connsiteX137-1183" fmla="*/ 6224020 w 15811497"/>
              <a:gd name="connsiteY137-1184" fmla="*/ 677809 h 6248398"/>
              <a:gd name="connsiteX138-1185" fmla="*/ 6233696 w 15811497"/>
              <a:gd name="connsiteY138-1186" fmla="*/ 664869 h 6248398"/>
              <a:gd name="connsiteX139-1187" fmla="*/ 6252611 w 15811497"/>
              <a:gd name="connsiteY139-1188" fmla="*/ 633734 h 6248398"/>
              <a:gd name="connsiteX140-1189" fmla="*/ 6252610 w 15811497"/>
              <a:gd name="connsiteY140-1190" fmla="*/ 633734 h 6248398"/>
              <a:gd name="connsiteX141-1191" fmla="*/ 6233696 w 15811497"/>
              <a:gd name="connsiteY141-1192" fmla="*/ 664868 h 6248398"/>
              <a:gd name="connsiteX142-1193" fmla="*/ 6224019 w 15811497"/>
              <a:gd name="connsiteY142-1194" fmla="*/ 677808 h 6248398"/>
              <a:gd name="connsiteX143-1195" fmla="*/ 6248008 w 15811497"/>
              <a:gd name="connsiteY143-1196" fmla="*/ 638320 h 6248398"/>
              <a:gd name="connsiteX144-1197" fmla="*/ 6251291 w 15811497"/>
              <a:gd name="connsiteY144-1198" fmla="*/ 633930 h 6248398"/>
              <a:gd name="connsiteX145-1199" fmla="*/ 6251293 w 15811497"/>
              <a:gd name="connsiteY145-1200" fmla="*/ 633929 h 6248398"/>
              <a:gd name="connsiteX146-1201" fmla="*/ 6257683 w 15811497"/>
              <a:gd name="connsiteY146-1202" fmla="*/ 625384 h 6248398"/>
              <a:gd name="connsiteX147-1203" fmla="*/ 6257686 w 15811497"/>
              <a:gd name="connsiteY147-1204" fmla="*/ 625380 h 6248398"/>
              <a:gd name="connsiteX148-1205" fmla="*/ 6331355 w 15811497"/>
              <a:gd name="connsiteY148-1206" fmla="*/ 526865 h 6248398"/>
              <a:gd name="connsiteX149-1207" fmla="*/ 7448548 w 15811497"/>
              <a:gd name="connsiteY149-1208" fmla="*/ 0 h 6248398"/>
              <a:gd name="connsiteX0-1209" fmla="*/ 11209760 w 15811497"/>
              <a:gd name="connsiteY0-1210" fmla="*/ 5180760 h 6248398"/>
              <a:gd name="connsiteX1-1211" fmla="*/ 11210150 w 15811497"/>
              <a:gd name="connsiteY1-1212" fmla="*/ 5180948 h 6248398"/>
              <a:gd name="connsiteX2-1213" fmla="*/ 11313815 w 15811497"/>
              <a:gd name="connsiteY2-1214" fmla="*/ 5243926 h 6248398"/>
              <a:gd name="connsiteX3-1215" fmla="*/ 11369911 w 15811497"/>
              <a:gd name="connsiteY3-1216" fmla="*/ 5285874 h 6248398"/>
              <a:gd name="connsiteX4-1217" fmla="*/ 11410606 w 15811497"/>
              <a:gd name="connsiteY4-1218" fmla="*/ 5316305 h 6248398"/>
              <a:gd name="connsiteX5-1219" fmla="*/ 11499892 w 15811497"/>
              <a:gd name="connsiteY5-1220" fmla="*/ 5397454 h 6248398"/>
              <a:gd name="connsiteX6-1221" fmla="*/ 11528781 w 15811497"/>
              <a:gd name="connsiteY6-1222" fmla="*/ 5429240 h 6248398"/>
              <a:gd name="connsiteX7-1223" fmla="*/ 11504846 w 15811497"/>
              <a:gd name="connsiteY7-1224" fmla="*/ 5414699 h 6248398"/>
              <a:gd name="connsiteX8-1225" fmla="*/ 11371717 w 15811497"/>
              <a:gd name="connsiteY8-1226" fmla="*/ 5315148 h 6248398"/>
              <a:gd name="connsiteX9-1227" fmla="*/ 11292198 w 15811497"/>
              <a:gd name="connsiteY9-1228" fmla="*/ 5255685 h 6248398"/>
              <a:gd name="connsiteX10-1229" fmla="*/ 11209760 w 15811497"/>
              <a:gd name="connsiteY10-1230" fmla="*/ 5180760 h 6248398"/>
              <a:gd name="connsiteX11-1231" fmla="*/ 4892179 w 15811497"/>
              <a:gd name="connsiteY11-1232" fmla="*/ 4842491 h 6248398"/>
              <a:gd name="connsiteX12-1233" fmla="*/ 4892178 w 15811497"/>
              <a:gd name="connsiteY12-1234" fmla="*/ 4842492 h 6248398"/>
              <a:gd name="connsiteX13-1235" fmla="*/ 4885192 w 15811497"/>
              <a:gd name="connsiteY13-1236" fmla="*/ 4851834 h 6248398"/>
              <a:gd name="connsiteX14-1237" fmla="*/ 4892179 w 15811497"/>
              <a:gd name="connsiteY14-1238" fmla="*/ 4842491 h 6248398"/>
              <a:gd name="connsiteX15-1239" fmla="*/ 8767766 w 15811497"/>
              <a:gd name="connsiteY15-1240" fmla="*/ 853515 h 6248398"/>
              <a:gd name="connsiteX16-1241" fmla="*/ 8782572 w 15811497"/>
              <a:gd name="connsiteY16-1242" fmla="*/ 884251 h 6248398"/>
              <a:gd name="connsiteX17-1243" fmla="*/ 8812281 w 15811497"/>
              <a:gd name="connsiteY17-1244" fmla="*/ 965420 h 6248398"/>
              <a:gd name="connsiteX18-1245" fmla="*/ 8831257 w 15811497"/>
              <a:gd name="connsiteY18-1246" fmla="*/ 1017268 h 6248398"/>
              <a:gd name="connsiteX19-1247" fmla="*/ 8860452 w 15811497"/>
              <a:gd name="connsiteY19-1248" fmla="*/ 1130811 h 6248398"/>
              <a:gd name="connsiteX20-1249" fmla="*/ 8839383 w 15811497"/>
              <a:gd name="connsiteY20-1250" fmla="*/ 1087075 h 6248398"/>
              <a:gd name="connsiteX21-1251" fmla="*/ 8798546 w 15811497"/>
              <a:gd name="connsiteY21-1252" fmla="*/ 975498 h 6248398"/>
              <a:gd name="connsiteX22-1253" fmla="*/ 8795375 w 15811497"/>
              <a:gd name="connsiteY22-1254" fmla="*/ 963167 h 6248398"/>
              <a:gd name="connsiteX23-1255" fmla="*/ 8768620 w 15811497"/>
              <a:gd name="connsiteY23-1256" fmla="*/ 859114 h 6248398"/>
              <a:gd name="connsiteX24-1257" fmla="*/ 8767766 w 15811497"/>
              <a:gd name="connsiteY24-1258" fmla="*/ 853515 h 6248398"/>
              <a:gd name="connsiteX25-1259" fmla="*/ 7448548 w 15811497"/>
              <a:gd name="connsiteY25-1260" fmla="*/ 0 h 6248398"/>
              <a:gd name="connsiteX26-1261" fmla="*/ 8721604 w 15811497"/>
              <a:gd name="connsiteY26-1262" fmla="*/ 757692 h 6248398"/>
              <a:gd name="connsiteX27-1263" fmla="*/ 8767765 w 15811497"/>
              <a:gd name="connsiteY27-1264" fmla="*/ 853515 h 6248398"/>
              <a:gd name="connsiteX28-1265" fmla="*/ 8768619 w 15811497"/>
              <a:gd name="connsiteY28-1266" fmla="*/ 859114 h 6248398"/>
              <a:gd name="connsiteX29-1267" fmla="*/ 8795374 w 15811497"/>
              <a:gd name="connsiteY29-1268" fmla="*/ 963167 h 6248398"/>
              <a:gd name="connsiteX30-1269" fmla="*/ 8798545 w 15811497"/>
              <a:gd name="connsiteY30-1270" fmla="*/ 975499 h 6248398"/>
              <a:gd name="connsiteX31-1271" fmla="*/ 8839382 w 15811497"/>
              <a:gd name="connsiteY31-1272" fmla="*/ 1087076 h 6248398"/>
              <a:gd name="connsiteX32-1273" fmla="*/ 8860451 w 15811497"/>
              <a:gd name="connsiteY32-1274" fmla="*/ 1130812 h 6248398"/>
              <a:gd name="connsiteX33-1275" fmla="*/ 8866932 w 15811497"/>
              <a:gd name="connsiteY33-1276" fmla="*/ 1156018 h 6248398"/>
              <a:gd name="connsiteX34-1277" fmla="*/ 8896346 w 15811497"/>
              <a:gd name="connsiteY34-1278" fmla="*/ 1447799 h 6248398"/>
              <a:gd name="connsiteX35-1279" fmla="*/ 8866932 w 15811497"/>
              <a:gd name="connsiteY35-1280" fmla="*/ 1156017 h 6248398"/>
              <a:gd name="connsiteX36-1281" fmla="*/ 8860451 w 15811497"/>
              <a:gd name="connsiteY36-1282" fmla="*/ 1130810 h 6248398"/>
              <a:gd name="connsiteX37-1283" fmla="*/ 8890522 w 15811497"/>
              <a:gd name="connsiteY37-1284" fmla="*/ 1193234 h 6248398"/>
              <a:gd name="connsiteX38-1285" fmla="*/ 9958384 w 15811497"/>
              <a:gd name="connsiteY38-1286" fmla="*/ 1828798 h 6248398"/>
              <a:gd name="connsiteX39-1287" fmla="*/ 10895504 w 15811497"/>
              <a:gd name="connsiteY39-1288" fmla="*/ 1386857 h 6248398"/>
              <a:gd name="connsiteX40-1289" fmla="*/ 10927290 w 15811497"/>
              <a:gd name="connsiteY40-1290" fmla="*/ 1344350 h 6248398"/>
              <a:gd name="connsiteX41-1291" fmla="*/ 10936907 w 15811497"/>
              <a:gd name="connsiteY41-1292" fmla="*/ 1346082 h 6248398"/>
              <a:gd name="connsiteX42-1293" fmla="*/ 10917759 w 15811497"/>
              <a:gd name="connsiteY42-1294" fmla="*/ 1367151 h 6248398"/>
              <a:gd name="connsiteX43-1295" fmla="*/ 10545015 w 15811497"/>
              <a:gd name="connsiteY43-1296" fmla="*/ 1956940 h 6248398"/>
              <a:gd name="connsiteX44-1297" fmla="*/ 10521911 w 15811497"/>
              <a:gd name="connsiteY44-1298" fmla="*/ 2012524 h 6248398"/>
              <a:gd name="connsiteX45-1299" fmla="*/ 10521913 w 15811497"/>
              <a:gd name="connsiteY45-1300" fmla="*/ 2012521 h 6248398"/>
              <a:gd name="connsiteX46-1301" fmla="*/ 10545016 w 15811497"/>
              <a:gd name="connsiteY46-1302" fmla="*/ 1956940 h 6248398"/>
              <a:gd name="connsiteX47-1303" fmla="*/ 10917760 w 15811497"/>
              <a:gd name="connsiteY47-1304" fmla="*/ 1367152 h 6248398"/>
              <a:gd name="connsiteX48-1305" fmla="*/ 10936908 w 15811497"/>
              <a:gd name="connsiteY48-1306" fmla="*/ 1346084 h 6248398"/>
              <a:gd name="connsiteX49-1307" fmla="*/ 10972797 w 15811497"/>
              <a:gd name="connsiteY49-1308" fmla="*/ 1352550 h 6248398"/>
              <a:gd name="connsiteX50-1309" fmla="*/ 11002341 w 15811497"/>
              <a:gd name="connsiteY50-1310" fmla="*/ 1645177 h 6248398"/>
              <a:gd name="connsiteX51-1311" fmla="*/ 11002341 w 15811497"/>
              <a:gd name="connsiteY51-1312" fmla="*/ 1645177 h 6248398"/>
              <a:gd name="connsiteX52-1313" fmla="*/ 10972797 w 15811497"/>
              <a:gd name="connsiteY52-1314" fmla="*/ 1352549 h 6248398"/>
              <a:gd name="connsiteX53-1315" fmla="*/ 10936908 w 15811497"/>
              <a:gd name="connsiteY53-1316" fmla="*/ 1346083 h 6248398"/>
              <a:gd name="connsiteX54-1317" fmla="*/ 11096041 w 15811497"/>
              <a:gd name="connsiteY54-1318" fmla="*/ 1170993 h 6248398"/>
              <a:gd name="connsiteX55-1319" fmla="*/ 13049247 w 15811497"/>
              <a:gd name="connsiteY55-1320" fmla="*/ 361949 h 6248398"/>
              <a:gd name="connsiteX56-1321" fmla="*/ 15811497 w 15811497"/>
              <a:gd name="connsiteY56-1322" fmla="*/ 3124198 h 6248398"/>
              <a:gd name="connsiteX57-1323" fmla="*/ 13049247 w 15811497"/>
              <a:gd name="connsiteY57-1324" fmla="*/ 5886448 h 6248398"/>
              <a:gd name="connsiteX58-1325" fmla="*/ 11732594 w 15811497"/>
              <a:gd name="connsiteY58-1326" fmla="*/ 5553059 h 6248398"/>
              <a:gd name="connsiteX59-1327" fmla="*/ 11528782 w 15811497"/>
              <a:gd name="connsiteY59-1328" fmla="*/ 5429240 h 6248398"/>
              <a:gd name="connsiteX60-1329" fmla="*/ 11499893 w 15811497"/>
              <a:gd name="connsiteY60-1330" fmla="*/ 5397454 h 6248398"/>
              <a:gd name="connsiteX61-1331" fmla="*/ 11410607 w 15811497"/>
              <a:gd name="connsiteY61-1332" fmla="*/ 5316305 h 6248398"/>
              <a:gd name="connsiteX62-1333" fmla="*/ 11369912 w 15811497"/>
              <a:gd name="connsiteY62-1334" fmla="*/ 5285874 h 6248398"/>
              <a:gd name="connsiteX63-1335" fmla="*/ 11355656 w 15811497"/>
              <a:gd name="connsiteY63-1336" fmla="*/ 5144675 h 6248398"/>
              <a:gd name="connsiteX64-1337" fmla="*/ 11355656 w 15811497"/>
              <a:gd name="connsiteY64-1338" fmla="*/ 5144675 h 6248398"/>
              <a:gd name="connsiteX65-1339" fmla="*/ 11369912 w 15811497"/>
              <a:gd name="connsiteY65-1340" fmla="*/ 5285874 h 6248398"/>
              <a:gd name="connsiteX66-1341" fmla="*/ 11313816 w 15811497"/>
              <a:gd name="connsiteY66-1342" fmla="*/ 5243926 h 6248398"/>
              <a:gd name="connsiteX67-1343" fmla="*/ 11210151 w 15811497"/>
              <a:gd name="connsiteY67-1344" fmla="*/ 5180948 h 6248398"/>
              <a:gd name="connsiteX68-1345" fmla="*/ 11209761 w 15811497"/>
              <a:gd name="connsiteY68-1346" fmla="*/ 5180760 h 6248398"/>
              <a:gd name="connsiteX69-1347" fmla="*/ 11096041 w 15811497"/>
              <a:gd name="connsiteY69-1348" fmla="*/ 5077404 h 6248398"/>
              <a:gd name="connsiteX70-1349" fmla="*/ 11063094 w 15811497"/>
              <a:gd name="connsiteY70-1350" fmla="*/ 5041153 h 6248398"/>
              <a:gd name="connsiteX71-1351" fmla="*/ 11063091 w 15811497"/>
              <a:gd name="connsiteY71-1352" fmla="*/ 5041152 h 6248398"/>
              <a:gd name="connsiteX72-1353" fmla="*/ 11096040 w 15811497"/>
              <a:gd name="connsiteY72-1354" fmla="*/ 5077404 h 6248398"/>
              <a:gd name="connsiteX73-1355" fmla="*/ 11209760 w 15811497"/>
              <a:gd name="connsiteY73-1356" fmla="*/ 5180760 h 6248398"/>
              <a:gd name="connsiteX74-1357" fmla="*/ 11100244 w 15811497"/>
              <a:gd name="connsiteY74-1358" fmla="*/ 5128004 h 6248398"/>
              <a:gd name="connsiteX75-1359" fmla="*/ 10610846 w 15811497"/>
              <a:gd name="connsiteY75-1360" fmla="*/ 5029199 h 6248398"/>
              <a:gd name="connsiteX76-1361" fmla="*/ 9640652 w 15811497"/>
              <a:gd name="connsiteY76-1362" fmla="*/ 5486739 h 6248398"/>
              <a:gd name="connsiteX77-1363" fmla="*/ 9628722 w 15811497"/>
              <a:gd name="connsiteY77-1364" fmla="*/ 5502693 h 6248398"/>
              <a:gd name="connsiteX78-1365" fmla="*/ 9568273 w 15811497"/>
              <a:gd name="connsiteY78-1366" fmla="*/ 5583530 h 6248398"/>
              <a:gd name="connsiteX79-1367" fmla="*/ 9535504 w 15811497"/>
              <a:gd name="connsiteY79-1368" fmla="*/ 5637470 h 6248398"/>
              <a:gd name="connsiteX80-1369" fmla="*/ 9535505 w 15811497"/>
              <a:gd name="connsiteY80-1370" fmla="*/ 5637470 h 6248398"/>
              <a:gd name="connsiteX81-1371" fmla="*/ 9568273 w 15811497"/>
              <a:gd name="connsiteY81-1372" fmla="*/ 5583531 h 6248398"/>
              <a:gd name="connsiteX82-1373" fmla="*/ 9628722 w 15811497"/>
              <a:gd name="connsiteY82-1374" fmla="*/ 5502694 h 6248398"/>
              <a:gd name="connsiteX83-1375" fmla="*/ 9563485 w 15811497"/>
              <a:gd name="connsiteY83-1376" fmla="*/ 5610078 h 6248398"/>
              <a:gd name="connsiteX84-1377" fmla="*/ 9542221 w 15811497"/>
              <a:gd name="connsiteY84-1378" fmla="*/ 5638514 h 6248398"/>
              <a:gd name="connsiteX85-1379" fmla="*/ 9504352 w 15811497"/>
              <a:gd name="connsiteY85-1380" fmla="*/ 5689156 h 6248398"/>
              <a:gd name="connsiteX86-1381" fmla="*/ 9480140 w 15811497"/>
              <a:gd name="connsiteY86-1382" fmla="*/ 5721533 h 6248398"/>
              <a:gd name="connsiteX87-1383" fmla="*/ 8362947 w 15811497"/>
              <a:gd name="connsiteY87-1384" fmla="*/ 6248398 h 6248398"/>
              <a:gd name="connsiteX88-1385" fmla="*/ 7028922 w 15811497"/>
              <a:gd name="connsiteY88-1386" fmla="*/ 5364147 h 6248398"/>
              <a:gd name="connsiteX89-1387" fmla="*/ 6990513 w 15811497"/>
              <a:gd name="connsiteY89-1388" fmla="*/ 5259205 h 6248398"/>
              <a:gd name="connsiteX90-1389" fmla="*/ 6990512 w 15811497"/>
              <a:gd name="connsiteY90-1390" fmla="*/ 5259199 h 6248398"/>
              <a:gd name="connsiteX91-1391" fmla="*/ 6983676 w 15811497"/>
              <a:gd name="connsiteY91-1392" fmla="*/ 5240519 h 6248398"/>
              <a:gd name="connsiteX92-1393" fmla="*/ 6983673 w 15811497"/>
              <a:gd name="connsiteY92-1394" fmla="*/ 5240519 h 6248398"/>
              <a:gd name="connsiteX93-1395" fmla="*/ 6980236 w 15811497"/>
              <a:gd name="connsiteY93-1396" fmla="*/ 5231130 h 6248398"/>
              <a:gd name="connsiteX94-1397" fmla="*/ 6978859 w 15811497"/>
              <a:gd name="connsiteY94-1398" fmla="*/ 5225774 h 6248398"/>
              <a:gd name="connsiteX95-1399" fmla="*/ 6984291 w 15811497"/>
              <a:gd name="connsiteY95-1400" fmla="*/ 5240614 h 6248398"/>
              <a:gd name="connsiteX96-1401" fmla="*/ 6984292 w 15811497"/>
              <a:gd name="connsiteY96-1402" fmla="*/ 5240614 h 6248398"/>
              <a:gd name="connsiteX97-1403" fmla="*/ 6978860 w 15811497"/>
              <a:gd name="connsiteY97-1404" fmla="*/ 5225773 h 6248398"/>
              <a:gd name="connsiteX98-1405" fmla="*/ 6944562 w 15811497"/>
              <a:gd name="connsiteY98-1406" fmla="*/ 5092380 h 6248398"/>
              <a:gd name="connsiteX99-1407" fmla="*/ 6924183 w 15811497"/>
              <a:gd name="connsiteY99-1408" fmla="*/ 4890225 h 6248398"/>
              <a:gd name="connsiteX100-1409" fmla="*/ 6924182 w 15811497"/>
              <a:gd name="connsiteY100-1410" fmla="*/ 4890225 h 6248398"/>
              <a:gd name="connsiteX101-1411" fmla="*/ 6944561 w 15811497"/>
              <a:gd name="connsiteY101-1412" fmla="*/ 5092380 h 6248398"/>
              <a:gd name="connsiteX102-1413" fmla="*/ 6978860 w 15811497"/>
              <a:gd name="connsiteY102-1414" fmla="*/ 5225773 h 6248398"/>
              <a:gd name="connsiteX103-1415" fmla="*/ 6948299 w 15811497"/>
              <a:gd name="connsiteY103-1416" fmla="*/ 5142273 h 6248398"/>
              <a:gd name="connsiteX104-1417" fmla="*/ 5829297 w 15811497"/>
              <a:gd name="connsiteY104-1418" fmla="*/ 4400549 h 6248398"/>
              <a:gd name="connsiteX105-1419" fmla="*/ 5056802 w 15811497"/>
              <a:gd name="connsiteY105-1420" fmla="*/ 4677867 h 6248398"/>
              <a:gd name="connsiteX106-1421" fmla="*/ 5022517 w 15811497"/>
              <a:gd name="connsiteY106-1422" fmla="*/ 4709027 h 6248398"/>
              <a:gd name="connsiteX107-1423" fmla="*/ 5022515 w 15811497"/>
              <a:gd name="connsiteY107-1424" fmla="*/ 4709029 h 6248398"/>
              <a:gd name="connsiteX108-1425" fmla="*/ 5022510 w 15811497"/>
              <a:gd name="connsiteY108-1426" fmla="*/ 4709033 h 6248398"/>
              <a:gd name="connsiteX109-1427" fmla="*/ 4924198 w 15811497"/>
              <a:gd name="connsiteY109-1428" fmla="*/ 4840507 h 6248398"/>
              <a:gd name="connsiteX110-1429" fmla="*/ 4914898 w 15811497"/>
              <a:gd name="connsiteY110-1430" fmla="*/ 4838698 h 6248398"/>
              <a:gd name="connsiteX111-1431" fmla="*/ 4914898 w 15811497"/>
              <a:gd name="connsiteY111-1432" fmla="*/ 4838699 h 6248398"/>
              <a:gd name="connsiteX112-1433" fmla="*/ 4924199 w 15811497"/>
              <a:gd name="connsiteY112-1434" fmla="*/ 4840508 h 6248398"/>
              <a:gd name="connsiteX113-1435" fmla="*/ 4893736 w 15811497"/>
              <a:gd name="connsiteY113-1436" fmla="*/ 4881247 h 6248398"/>
              <a:gd name="connsiteX114-1437" fmla="*/ 4778482 w 15811497"/>
              <a:gd name="connsiteY114-1438" fmla="*/ 5008058 h 6248398"/>
              <a:gd name="connsiteX115-1439" fmla="*/ 4778482 w 15811497"/>
              <a:gd name="connsiteY115-1440" fmla="*/ 5008057 h 6248398"/>
              <a:gd name="connsiteX116-1441" fmla="*/ 4715455 w 15811497"/>
              <a:gd name="connsiteY116-1442" fmla="*/ 5077404 h 6248398"/>
              <a:gd name="connsiteX117-1443" fmla="*/ 2762249 w 15811497"/>
              <a:gd name="connsiteY117-1444" fmla="*/ 5886448 h 6248398"/>
              <a:gd name="connsiteX118-1445" fmla="*/ 0 w 15811497"/>
              <a:gd name="connsiteY118-1446" fmla="*/ 3124198 h 6248398"/>
              <a:gd name="connsiteX119-1447" fmla="*/ 2762249 w 15811497"/>
              <a:gd name="connsiteY119-1448" fmla="*/ 361949 h 6248398"/>
              <a:gd name="connsiteX120-1449" fmla="*/ 4078902 w 15811497"/>
              <a:gd name="connsiteY120-1450" fmla="*/ 695338 h 6248398"/>
              <a:gd name="connsiteX121-1451" fmla="*/ 4261443 w 15811497"/>
              <a:gd name="connsiteY121-1452" fmla="*/ 806235 h 6248398"/>
              <a:gd name="connsiteX122-1453" fmla="*/ 4261445 w 15811497"/>
              <a:gd name="connsiteY122-1454" fmla="*/ 806236 h 6248398"/>
              <a:gd name="connsiteX123-1455" fmla="*/ 4409044 w 15811497"/>
              <a:gd name="connsiteY123-1456" fmla="*/ 910268 h 6248398"/>
              <a:gd name="connsiteX124-1457" fmla="*/ 4409043 w 15811497"/>
              <a:gd name="connsiteY124-1458" fmla="*/ 910268 h 6248398"/>
              <a:gd name="connsiteX125-1459" fmla="*/ 4519295 w 15811497"/>
              <a:gd name="connsiteY125-1460" fmla="*/ 992713 h 6248398"/>
              <a:gd name="connsiteX126-1461" fmla="*/ 4612477 w 15811497"/>
              <a:gd name="connsiteY126-1462" fmla="*/ 1077402 h 6248398"/>
              <a:gd name="connsiteX127-1463" fmla="*/ 4612478 w 15811497"/>
              <a:gd name="connsiteY127-1464" fmla="*/ 1077403 h 6248398"/>
              <a:gd name="connsiteX128-1465" fmla="*/ 4715454 w 15811497"/>
              <a:gd name="connsiteY128-1466" fmla="*/ 1170993 h 6248398"/>
              <a:gd name="connsiteX129-1467" fmla="*/ 4612478 w 15811497"/>
              <a:gd name="connsiteY129-1468" fmla="*/ 1077402 h 6248398"/>
              <a:gd name="connsiteX130-1469" fmla="*/ 4701725 w 15811497"/>
              <a:gd name="connsiteY130-1470" fmla="*/ 1120394 h 6248398"/>
              <a:gd name="connsiteX131-1471" fmla="*/ 5191122 w 15811497"/>
              <a:gd name="connsiteY131-1472" fmla="*/ 1219199 h 6248398"/>
              <a:gd name="connsiteX132-1473" fmla="*/ 6161317 w 15811497"/>
              <a:gd name="connsiteY132-1474" fmla="*/ 761659 h 6248398"/>
              <a:gd name="connsiteX133-1475" fmla="*/ 6224019 w 15811497"/>
              <a:gd name="connsiteY133-1476" fmla="*/ 677808 h 6248398"/>
              <a:gd name="connsiteX134-1477" fmla="*/ 6175489 w 15811497"/>
              <a:gd name="connsiteY134-1478" fmla="*/ 757691 h 6248398"/>
              <a:gd name="connsiteX135-1479" fmla="*/ 6175489 w 15811497"/>
              <a:gd name="connsiteY135-1480" fmla="*/ 757692 h 6248398"/>
              <a:gd name="connsiteX136-1481" fmla="*/ 6224020 w 15811497"/>
              <a:gd name="connsiteY136-1482" fmla="*/ 677809 h 6248398"/>
              <a:gd name="connsiteX137-1483" fmla="*/ 6233696 w 15811497"/>
              <a:gd name="connsiteY137-1484" fmla="*/ 664869 h 6248398"/>
              <a:gd name="connsiteX138-1485" fmla="*/ 6252611 w 15811497"/>
              <a:gd name="connsiteY138-1486" fmla="*/ 633734 h 6248398"/>
              <a:gd name="connsiteX139-1487" fmla="*/ 6252610 w 15811497"/>
              <a:gd name="connsiteY139-1488" fmla="*/ 633734 h 6248398"/>
              <a:gd name="connsiteX140-1489" fmla="*/ 6233696 w 15811497"/>
              <a:gd name="connsiteY140-1490" fmla="*/ 664868 h 6248398"/>
              <a:gd name="connsiteX141-1491" fmla="*/ 6224019 w 15811497"/>
              <a:gd name="connsiteY141-1492" fmla="*/ 677808 h 6248398"/>
              <a:gd name="connsiteX142-1493" fmla="*/ 6248008 w 15811497"/>
              <a:gd name="connsiteY142-1494" fmla="*/ 638320 h 6248398"/>
              <a:gd name="connsiteX143-1495" fmla="*/ 6251291 w 15811497"/>
              <a:gd name="connsiteY143-1496" fmla="*/ 633930 h 6248398"/>
              <a:gd name="connsiteX144-1497" fmla="*/ 6251293 w 15811497"/>
              <a:gd name="connsiteY144-1498" fmla="*/ 633929 h 6248398"/>
              <a:gd name="connsiteX145-1499" fmla="*/ 6257683 w 15811497"/>
              <a:gd name="connsiteY145-1500" fmla="*/ 625384 h 6248398"/>
              <a:gd name="connsiteX146-1501" fmla="*/ 6257686 w 15811497"/>
              <a:gd name="connsiteY146-1502" fmla="*/ 625380 h 6248398"/>
              <a:gd name="connsiteX147-1503" fmla="*/ 6331355 w 15811497"/>
              <a:gd name="connsiteY147-1504" fmla="*/ 526865 h 6248398"/>
              <a:gd name="connsiteX148-1505" fmla="*/ 7448548 w 15811497"/>
              <a:gd name="connsiteY148-1506" fmla="*/ 0 h 6248398"/>
              <a:gd name="connsiteX0-1507" fmla="*/ 11209760 w 15811497"/>
              <a:gd name="connsiteY0-1508" fmla="*/ 5180760 h 6248398"/>
              <a:gd name="connsiteX1-1509" fmla="*/ 11210150 w 15811497"/>
              <a:gd name="connsiteY1-1510" fmla="*/ 5180948 h 6248398"/>
              <a:gd name="connsiteX2-1511" fmla="*/ 11313815 w 15811497"/>
              <a:gd name="connsiteY2-1512" fmla="*/ 5243926 h 6248398"/>
              <a:gd name="connsiteX3-1513" fmla="*/ 11369911 w 15811497"/>
              <a:gd name="connsiteY3-1514" fmla="*/ 5285874 h 6248398"/>
              <a:gd name="connsiteX4-1515" fmla="*/ 11410606 w 15811497"/>
              <a:gd name="connsiteY4-1516" fmla="*/ 5316305 h 6248398"/>
              <a:gd name="connsiteX5-1517" fmla="*/ 11499892 w 15811497"/>
              <a:gd name="connsiteY5-1518" fmla="*/ 5397454 h 6248398"/>
              <a:gd name="connsiteX6-1519" fmla="*/ 11528781 w 15811497"/>
              <a:gd name="connsiteY6-1520" fmla="*/ 5429240 h 6248398"/>
              <a:gd name="connsiteX7-1521" fmla="*/ 11504846 w 15811497"/>
              <a:gd name="connsiteY7-1522" fmla="*/ 5414699 h 6248398"/>
              <a:gd name="connsiteX8-1523" fmla="*/ 11371717 w 15811497"/>
              <a:gd name="connsiteY8-1524" fmla="*/ 5315148 h 6248398"/>
              <a:gd name="connsiteX9-1525" fmla="*/ 11292198 w 15811497"/>
              <a:gd name="connsiteY9-1526" fmla="*/ 5255685 h 6248398"/>
              <a:gd name="connsiteX10-1527" fmla="*/ 11209760 w 15811497"/>
              <a:gd name="connsiteY10-1528" fmla="*/ 5180760 h 6248398"/>
              <a:gd name="connsiteX11-1529" fmla="*/ 4892179 w 15811497"/>
              <a:gd name="connsiteY11-1530" fmla="*/ 4842491 h 6248398"/>
              <a:gd name="connsiteX12-1531" fmla="*/ 4892178 w 15811497"/>
              <a:gd name="connsiteY12-1532" fmla="*/ 4842492 h 6248398"/>
              <a:gd name="connsiteX13-1533" fmla="*/ 4885192 w 15811497"/>
              <a:gd name="connsiteY13-1534" fmla="*/ 4851834 h 6248398"/>
              <a:gd name="connsiteX14-1535" fmla="*/ 4892179 w 15811497"/>
              <a:gd name="connsiteY14-1536" fmla="*/ 4842491 h 6248398"/>
              <a:gd name="connsiteX15-1537" fmla="*/ 8767766 w 15811497"/>
              <a:gd name="connsiteY15-1538" fmla="*/ 853515 h 6248398"/>
              <a:gd name="connsiteX16-1539" fmla="*/ 8782572 w 15811497"/>
              <a:gd name="connsiteY16-1540" fmla="*/ 884251 h 6248398"/>
              <a:gd name="connsiteX17-1541" fmla="*/ 8812281 w 15811497"/>
              <a:gd name="connsiteY17-1542" fmla="*/ 965420 h 6248398"/>
              <a:gd name="connsiteX18-1543" fmla="*/ 8831257 w 15811497"/>
              <a:gd name="connsiteY18-1544" fmla="*/ 1017268 h 6248398"/>
              <a:gd name="connsiteX19-1545" fmla="*/ 8860452 w 15811497"/>
              <a:gd name="connsiteY19-1546" fmla="*/ 1130811 h 6248398"/>
              <a:gd name="connsiteX20-1547" fmla="*/ 8839383 w 15811497"/>
              <a:gd name="connsiteY20-1548" fmla="*/ 1087075 h 6248398"/>
              <a:gd name="connsiteX21-1549" fmla="*/ 8798546 w 15811497"/>
              <a:gd name="connsiteY21-1550" fmla="*/ 975498 h 6248398"/>
              <a:gd name="connsiteX22-1551" fmla="*/ 8795375 w 15811497"/>
              <a:gd name="connsiteY22-1552" fmla="*/ 963167 h 6248398"/>
              <a:gd name="connsiteX23-1553" fmla="*/ 8768620 w 15811497"/>
              <a:gd name="connsiteY23-1554" fmla="*/ 859114 h 6248398"/>
              <a:gd name="connsiteX24-1555" fmla="*/ 8767766 w 15811497"/>
              <a:gd name="connsiteY24-1556" fmla="*/ 853515 h 6248398"/>
              <a:gd name="connsiteX25-1557" fmla="*/ 7448548 w 15811497"/>
              <a:gd name="connsiteY25-1558" fmla="*/ 0 h 6248398"/>
              <a:gd name="connsiteX26-1559" fmla="*/ 8721604 w 15811497"/>
              <a:gd name="connsiteY26-1560" fmla="*/ 757692 h 6248398"/>
              <a:gd name="connsiteX27-1561" fmla="*/ 8767765 w 15811497"/>
              <a:gd name="connsiteY27-1562" fmla="*/ 853515 h 6248398"/>
              <a:gd name="connsiteX28-1563" fmla="*/ 8768619 w 15811497"/>
              <a:gd name="connsiteY28-1564" fmla="*/ 859114 h 6248398"/>
              <a:gd name="connsiteX29-1565" fmla="*/ 8795374 w 15811497"/>
              <a:gd name="connsiteY29-1566" fmla="*/ 963167 h 6248398"/>
              <a:gd name="connsiteX30-1567" fmla="*/ 8798545 w 15811497"/>
              <a:gd name="connsiteY30-1568" fmla="*/ 975499 h 6248398"/>
              <a:gd name="connsiteX31-1569" fmla="*/ 8839382 w 15811497"/>
              <a:gd name="connsiteY31-1570" fmla="*/ 1087076 h 6248398"/>
              <a:gd name="connsiteX32-1571" fmla="*/ 8860451 w 15811497"/>
              <a:gd name="connsiteY32-1572" fmla="*/ 1130812 h 6248398"/>
              <a:gd name="connsiteX33-1573" fmla="*/ 8866932 w 15811497"/>
              <a:gd name="connsiteY33-1574" fmla="*/ 1156018 h 6248398"/>
              <a:gd name="connsiteX34-1575" fmla="*/ 8896346 w 15811497"/>
              <a:gd name="connsiteY34-1576" fmla="*/ 1447799 h 6248398"/>
              <a:gd name="connsiteX35-1577" fmla="*/ 8866932 w 15811497"/>
              <a:gd name="connsiteY35-1578" fmla="*/ 1156017 h 6248398"/>
              <a:gd name="connsiteX36-1579" fmla="*/ 8860451 w 15811497"/>
              <a:gd name="connsiteY36-1580" fmla="*/ 1130810 h 6248398"/>
              <a:gd name="connsiteX37-1581" fmla="*/ 8890522 w 15811497"/>
              <a:gd name="connsiteY37-1582" fmla="*/ 1193234 h 6248398"/>
              <a:gd name="connsiteX38-1583" fmla="*/ 9958384 w 15811497"/>
              <a:gd name="connsiteY38-1584" fmla="*/ 1828798 h 6248398"/>
              <a:gd name="connsiteX39-1585" fmla="*/ 10895504 w 15811497"/>
              <a:gd name="connsiteY39-1586" fmla="*/ 1386857 h 6248398"/>
              <a:gd name="connsiteX40-1587" fmla="*/ 10927290 w 15811497"/>
              <a:gd name="connsiteY40-1588" fmla="*/ 1344350 h 6248398"/>
              <a:gd name="connsiteX41-1589" fmla="*/ 10936907 w 15811497"/>
              <a:gd name="connsiteY41-1590" fmla="*/ 1346082 h 6248398"/>
              <a:gd name="connsiteX42-1591" fmla="*/ 10917759 w 15811497"/>
              <a:gd name="connsiteY42-1592" fmla="*/ 1367151 h 6248398"/>
              <a:gd name="connsiteX43-1593" fmla="*/ 10545015 w 15811497"/>
              <a:gd name="connsiteY43-1594" fmla="*/ 1956940 h 6248398"/>
              <a:gd name="connsiteX44-1595" fmla="*/ 10521911 w 15811497"/>
              <a:gd name="connsiteY44-1596" fmla="*/ 2012524 h 6248398"/>
              <a:gd name="connsiteX45-1597" fmla="*/ 10521913 w 15811497"/>
              <a:gd name="connsiteY45-1598" fmla="*/ 2012521 h 6248398"/>
              <a:gd name="connsiteX46-1599" fmla="*/ 10545016 w 15811497"/>
              <a:gd name="connsiteY46-1600" fmla="*/ 1956940 h 6248398"/>
              <a:gd name="connsiteX47-1601" fmla="*/ 10917760 w 15811497"/>
              <a:gd name="connsiteY47-1602" fmla="*/ 1367152 h 6248398"/>
              <a:gd name="connsiteX48-1603" fmla="*/ 10936908 w 15811497"/>
              <a:gd name="connsiteY48-1604" fmla="*/ 1346084 h 6248398"/>
              <a:gd name="connsiteX49-1605" fmla="*/ 10972797 w 15811497"/>
              <a:gd name="connsiteY49-1606" fmla="*/ 1352550 h 6248398"/>
              <a:gd name="connsiteX50-1607" fmla="*/ 11002341 w 15811497"/>
              <a:gd name="connsiteY50-1608" fmla="*/ 1645177 h 6248398"/>
              <a:gd name="connsiteX51-1609" fmla="*/ 11002341 w 15811497"/>
              <a:gd name="connsiteY51-1610" fmla="*/ 1645177 h 6248398"/>
              <a:gd name="connsiteX52-1611" fmla="*/ 10972797 w 15811497"/>
              <a:gd name="connsiteY52-1612" fmla="*/ 1352549 h 6248398"/>
              <a:gd name="connsiteX53-1613" fmla="*/ 10936908 w 15811497"/>
              <a:gd name="connsiteY53-1614" fmla="*/ 1346083 h 6248398"/>
              <a:gd name="connsiteX54-1615" fmla="*/ 11096041 w 15811497"/>
              <a:gd name="connsiteY54-1616" fmla="*/ 1170993 h 6248398"/>
              <a:gd name="connsiteX55-1617" fmla="*/ 13049247 w 15811497"/>
              <a:gd name="connsiteY55-1618" fmla="*/ 361949 h 6248398"/>
              <a:gd name="connsiteX56-1619" fmla="*/ 15811497 w 15811497"/>
              <a:gd name="connsiteY56-1620" fmla="*/ 3124198 h 6248398"/>
              <a:gd name="connsiteX57-1621" fmla="*/ 13049247 w 15811497"/>
              <a:gd name="connsiteY57-1622" fmla="*/ 5886448 h 6248398"/>
              <a:gd name="connsiteX58-1623" fmla="*/ 11732594 w 15811497"/>
              <a:gd name="connsiteY58-1624" fmla="*/ 5553059 h 6248398"/>
              <a:gd name="connsiteX59-1625" fmla="*/ 11528782 w 15811497"/>
              <a:gd name="connsiteY59-1626" fmla="*/ 5429240 h 6248398"/>
              <a:gd name="connsiteX60-1627" fmla="*/ 11499893 w 15811497"/>
              <a:gd name="connsiteY60-1628" fmla="*/ 5397454 h 6248398"/>
              <a:gd name="connsiteX61-1629" fmla="*/ 11410607 w 15811497"/>
              <a:gd name="connsiteY61-1630" fmla="*/ 5316305 h 6248398"/>
              <a:gd name="connsiteX62-1631" fmla="*/ 11369912 w 15811497"/>
              <a:gd name="connsiteY62-1632" fmla="*/ 5285874 h 6248398"/>
              <a:gd name="connsiteX63-1633" fmla="*/ 11355656 w 15811497"/>
              <a:gd name="connsiteY63-1634" fmla="*/ 5144675 h 6248398"/>
              <a:gd name="connsiteX64-1635" fmla="*/ 11355656 w 15811497"/>
              <a:gd name="connsiteY64-1636" fmla="*/ 5144675 h 6248398"/>
              <a:gd name="connsiteX65-1637" fmla="*/ 11369912 w 15811497"/>
              <a:gd name="connsiteY65-1638" fmla="*/ 5285874 h 6248398"/>
              <a:gd name="connsiteX66-1639" fmla="*/ 11313816 w 15811497"/>
              <a:gd name="connsiteY66-1640" fmla="*/ 5243926 h 6248398"/>
              <a:gd name="connsiteX67-1641" fmla="*/ 11210151 w 15811497"/>
              <a:gd name="connsiteY67-1642" fmla="*/ 5180948 h 6248398"/>
              <a:gd name="connsiteX68-1643" fmla="*/ 11209761 w 15811497"/>
              <a:gd name="connsiteY68-1644" fmla="*/ 5180760 h 6248398"/>
              <a:gd name="connsiteX69-1645" fmla="*/ 11096041 w 15811497"/>
              <a:gd name="connsiteY69-1646" fmla="*/ 5077404 h 6248398"/>
              <a:gd name="connsiteX70-1647" fmla="*/ 11063094 w 15811497"/>
              <a:gd name="connsiteY70-1648" fmla="*/ 5041153 h 6248398"/>
              <a:gd name="connsiteX71-1649" fmla="*/ 11063091 w 15811497"/>
              <a:gd name="connsiteY71-1650" fmla="*/ 5041152 h 6248398"/>
              <a:gd name="connsiteX72-1651" fmla="*/ 11096040 w 15811497"/>
              <a:gd name="connsiteY72-1652" fmla="*/ 5077404 h 6248398"/>
              <a:gd name="connsiteX73-1653" fmla="*/ 11209760 w 15811497"/>
              <a:gd name="connsiteY73-1654" fmla="*/ 5180760 h 6248398"/>
              <a:gd name="connsiteX74-1655" fmla="*/ 11100244 w 15811497"/>
              <a:gd name="connsiteY74-1656" fmla="*/ 5128004 h 6248398"/>
              <a:gd name="connsiteX75-1657" fmla="*/ 10610846 w 15811497"/>
              <a:gd name="connsiteY75-1658" fmla="*/ 5029199 h 6248398"/>
              <a:gd name="connsiteX76-1659" fmla="*/ 9640652 w 15811497"/>
              <a:gd name="connsiteY76-1660" fmla="*/ 5486739 h 6248398"/>
              <a:gd name="connsiteX77-1661" fmla="*/ 9628722 w 15811497"/>
              <a:gd name="connsiteY77-1662" fmla="*/ 5502693 h 6248398"/>
              <a:gd name="connsiteX78-1663" fmla="*/ 9568273 w 15811497"/>
              <a:gd name="connsiteY78-1664" fmla="*/ 5583530 h 6248398"/>
              <a:gd name="connsiteX79-1665" fmla="*/ 9535504 w 15811497"/>
              <a:gd name="connsiteY79-1666" fmla="*/ 5637470 h 6248398"/>
              <a:gd name="connsiteX80-1667" fmla="*/ 9535505 w 15811497"/>
              <a:gd name="connsiteY80-1668" fmla="*/ 5637470 h 6248398"/>
              <a:gd name="connsiteX81-1669" fmla="*/ 9568273 w 15811497"/>
              <a:gd name="connsiteY81-1670" fmla="*/ 5583531 h 6248398"/>
              <a:gd name="connsiteX82-1671" fmla="*/ 9628722 w 15811497"/>
              <a:gd name="connsiteY82-1672" fmla="*/ 5502694 h 6248398"/>
              <a:gd name="connsiteX83-1673" fmla="*/ 9563485 w 15811497"/>
              <a:gd name="connsiteY83-1674" fmla="*/ 5610078 h 6248398"/>
              <a:gd name="connsiteX84-1675" fmla="*/ 9542221 w 15811497"/>
              <a:gd name="connsiteY84-1676" fmla="*/ 5638514 h 6248398"/>
              <a:gd name="connsiteX85-1677" fmla="*/ 9504352 w 15811497"/>
              <a:gd name="connsiteY85-1678" fmla="*/ 5689156 h 6248398"/>
              <a:gd name="connsiteX86-1679" fmla="*/ 9480140 w 15811497"/>
              <a:gd name="connsiteY86-1680" fmla="*/ 5721533 h 6248398"/>
              <a:gd name="connsiteX87-1681" fmla="*/ 8362947 w 15811497"/>
              <a:gd name="connsiteY87-1682" fmla="*/ 6248398 h 6248398"/>
              <a:gd name="connsiteX88-1683" fmla="*/ 7028922 w 15811497"/>
              <a:gd name="connsiteY88-1684" fmla="*/ 5364147 h 6248398"/>
              <a:gd name="connsiteX89-1685" fmla="*/ 6990513 w 15811497"/>
              <a:gd name="connsiteY89-1686" fmla="*/ 5259205 h 6248398"/>
              <a:gd name="connsiteX90-1687" fmla="*/ 6990512 w 15811497"/>
              <a:gd name="connsiteY90-1688" fmla="*/ 5259199 h 6248398"/>
              <a:gd name="connsiteX91-1689" fmla="*/ 6983676 w 15811497"/>
              <a:gd name="connsiteY91-1690" fmla="*/ 5240519 h 6248398"/>
              <a:gd name="connsiteX92-1691" fmla="*/ 6983673 w 15811497"/>
              <a:gd name="connsiteY92-1692" fmla="*/ 5240519 h 6248398"/>
              <a:gd name="connsiteX93-1693" fmla="*/ 6980236 w 15811497"/>
              <a:gd name="connsiteY93-1694" fmla="*/ 5231130 h 6248398"/>
              <a:gd name="connsiteX94-1695" fmla="*/ 6978859 w 15811497"/>
              <a:gd name="connsiteY94-1696" fmla="*/ 5225774 h 6248398"/>
              <a:gd name="connsiteX95-1697" fmla="*/ 6984291 w 15811497"/>
              <a:gd name="connsiteY95-1698" fmla="*/ 5240614 h 6248398"/>
              <a:gd name="connsiteX96-1699" fmla="*/ 6984292 w 15811497"/>
              <a:gd name="connsiteY96-1700" fmla="*/ 5240614 h 6248398"/>
              <a:gd name="connsiteX97-1701" fmla="*/ 6978860 w 15811497"/>
              <a:gd name="connsiteY97-1702" fmla="*/ 5225773 h 6248398"/>
              <a:gd name="connsiteX98-1703" fmla="*/ 6944562 w 15811497"/>
              <a:gd name="connsiteY98-1704" fmla="*/ 5092380 h 6248398"/>
              <a:gd name="connsiteX99-1705" fmla="*/ 6924183 w 15811497"/>
              <a:gd name="connsiteY99-1706" fmla="*/ 4890225 h 6248398"/>
              <a:gd name="connsiteX100-1707" fmla="*/ 6924182 w 15811497"/>
              <a:gd name="connsiteY100-1708" fmla="*/ 4890225 h 6248398"/>
              <a:gd name="connsiteX101-1709" fmla="*/ 6944561 w 15811497"/>
              <a:gd name="connsiteY101-1710" fmla="*/ 5092380 h 6248398"/>
              <a:gd name="connsiteX102-1711" fmla="*/ 6978860 w 15811497"/>
              <a:gd name="connsiteY102-1712" fmla="*/ 5225773 h 6248398"/>
              <a:gd name="connsiteX103-1713" fmla="*/ 6948299 w 15811497"/>
              <a:gd name="connsiteY103-1714" fmla="*/ 5142273 h 6248398"/>
              <a:gd name="connsiteX104-1715" fmla="*/ 5829297 w 15811497"/>
              <a:gd name="connsiteY104-1716" fmla="*/ 4400549 h 6248398"/>
              <a:gd name="connsiteX105-1717" fmla="*/ 5056802 w 15811497"/>
              <a:gd name="connsiteY105-1718" fmla="*/ 4677867 h 6248398"/>
              <a:gd name="connsiteX106-1719" fmla="*/ 5022517 w 15811497"/>
              <a:gd name="connsiteY106-1720" fmla="*/ 4709027 h 6248398"/>
              <a:gd name="connsiteX107-1721" fmla="*/ 5022515 w 15811497"/>
              <a:gd name="connsiteY107-1722" fmla="*/ 4709029 h 6248398"/>
              <a:gd name="connsiteX108-1723" fmla="*/ 5022510 w 15811497"/>
              <a:gd name="connsiteY108-1724" fmla="*/ 4709033 h 6248398"/>
              <a:gd name="connsiteX109-1725" fmla="*/ 4924198 w 15811497"/>
              <a:gd name="connsiteY109-1726" fmla="*/ 4840507 h 6248398"/>
              <a:gd name="connsiteX110-1727" fmla="*/ 4914898 w 15811497"/>
              <a:gd name="connsiteY110-1728" fmla="*/ 4838698 h 6248398"/>
              <a:gd name="connsiteX111-1729" fmla="*/ 4914898 w 15811497"/>
              <a:gd name="connsiteY111-1730" fmla="*/ 4838699 h 6248398"/>
              <a:gd name="connsiteX112-1731" fmla="*/ 4924199 w 15811497"/>
              <a:gd name="connsiteY112-1732" fmla="*/ 4840508 h 6248398"/>
              <a:gd name="connsiteX113-1733" fmla="*/ 4893736 w 15811497"/>
              <a:gd name="connsiteY113-1734" fmla="*/ 4881247 h 6248398"/>
              <a:gd name="connsiteX114-1735" fmla="*/ 4778482 w 15811497"/>
              <a:gd name="connsiteY114-1736" fmla="*/ 5008058 h 6248398"/>
              <a:gd name="connsiteX115-1737" fmla="*/ 4778482 w 15811497"/>
              <a:gd name="connsiteY115-1738" fmla="*/ 5008057 h 6248398"/>
              <a:gd name="connsiteX116-1739" fmla="*/ 4715455 w 15811497"/>
              <a:gd name="connsiteY116-1740" fmla="*/ 5077404 h 6248398"/>
              <a:gd name="connsiteX117-1741" fmla="*/ 2762249 w 15811497"/>
              <a:gd name="connsiteY117-1742" fmla="*/ 5886448 h 6248398"/>
              <a:gd name="connsiteX118-1743" fmla="*/ 0 w 15811497"/>
              <a:gd name="connsiteY118-1744" fmla="*/ 3124198 h 6248398"/>
              <a:gd name="connsiteX119-1745" fmla="*/ 2762249 w 15811497"/>
              <a:gd name="connsiteY119-1746" fmla="*/ 361949 h 6248398"/>
              <a:gd name="connsiteX120-1747" fmla="*/ 4078902 w 15811497"/>
              <a:gd name="connsiteY120-1748" fmla="*/ 695338 h 6248398"/>
              <a:gd name="connsiteX121-1749" fmla="*/ 4261443 w 15811497"/>
              <a:gd name="connsiteY121-1750" fmla="*/ 806235 h 6248398"/>
              <a:gd name="connsiteX122-1751" fmla="*/ 4409044 w 15811497"/>
              <a:gd name="connsiteY122-1752" fmla="*/ 910268 h 6248398"/>
              <a:gd name="connsiteX123-1753" fmla="*/ 4409043 w 15811497"/>
              <a:gd name="connsiteY123-1754" fmla="*/ 910268 h 6248398"/>
              <a:gd name="connsiteX124-1755" fmla="*/ 4519295 w 15811497"/>
              <a:gd name="connsiteY124-1756" fmla="*/ 992713 h 6248398"/>
              <a:gd name="connsiteX125-1757" fmla="*/ 4612477 w 15811497"/>
              <a:gd name="connsiteY125-1758" fmla="*/ 1077402 h 6248398"/>
              <a:gd name="connsiteX126-1759" fmla="*/ 4612478 w 15811497"/>
              <a:gd name="connsiteY126-1760" fmla="*/ 1077403 h 6248398"/>
              <a:gd name="connsiteX127-1761" fmla="*/ 4715454 w 15811497"/>
              <a:gd name="connsiteY127-1762" fmla="*/ 1170993 h 6248398"/>
              <a:gd name="connsiteX128-1763" fmla="*/ 4612478 w 15811497"/>
              <a:gd name="connsiteY128-1764" fmla="*/ 1077402 h 6248398"/>
              <a:gd name="connsiteX129-1765" fmla="*/ 4701725 w 15811497"/>
              <a:gd name="connsiteY129-1766" fmla="*/ 1120394 h 6248398"/>
              <a:gd name="connsiteX130-1767" fmla="*/ 5191122 w 15811497"/>
              <a:gd name="connsiteY130-1768" fmla="*/ 1219199 h 6248398"/>
              <a:gd name="connsiteX131-1769" fmla="*/ 6161317 w 15811497"/>
              <a:gd name="connsiteY131-1770" fmla="*/ 761659 h 6248398"/>
              <a:gd name="connsiteX132-1771" fmla="*/ 6224019 w 15811497"/>
              <a:gd name="connsiteY132-1772" fmla="*/ 677808 h 6248398"/>
              <a:gd name="connsiteX133-1773" fmla="*/ 6175489 w 15811497"/>
              <a:gd name="connsiteY133-1774" fmla="*/ 757691 h 6248398"/>
              <a:gd name="connsiteX134-1775" fmla="*/ 6175489 w 15811497"/>
              <a:gd name="connsiteY134-1776" fmla="*/ 757692 h 6248398"/>
              <a:gd name="connsiteX135-1777" fmla="*/ 6224020 w 15811497"/>
              <a:gd name="connsiteY135-1778" fmla="*/ 677809 h 6248398"/>
              <a:gd name="connsiteX136-1779" fmla="*/ 6233696 w 15811497"/>
              <a:gd name="connsiteY136-1780" fmla="*/ 664869 h 6248398"/>
              <a:gd name="connsiteX137-1781" fmla="*/ 6252611 w 15811497"/>
              <a:gd name="connsiteY137-1782" fmla="*/ 633734 h 6248398"/>
              <a:gd name="connsiteX138-1783" fmla="*/ 6252610 w 15811497"/>
              <a:gd name="connsiteY138-1784" fmla="*/ 633734 h 6248398"/>
              <a:gd name="connsiteX139-1785" fmla="*/ 6233696 w 15811497"/>
              <a:gd name="connsiteY139-1786" fmla="*/ 664868 h 6248398"/>
              <a:gd name="connsiteX140-1787" fmla="*/ 6224019 w 15811497"/>
              <a:gd name="connsiteY140-1788" fmla="*/ 677808 h 6248398"/>
              <a:gd name="connsiteX141-1789" fmla="*/ 6248008 w 15811497"/>
              <a:gd name="connsiteY141-1790" fmla="*/ 638320 h 6248398"/>
              <a:gd name="connsiteX142-1791" fmla="*/ 6251291 w 15811497"/>
              <a:gd name="connsiteY142-1792" fmla="*/ 633930 h 6248398"/>
              <a:gd name="connsiteX143-1793" fmla="*/ 6251293 w 15811497"/>
              <a:gd name="connsiteY143-1794" fmla="*/ 633929 h 6248398"/>
              <a:gd name="connsiteX144-1795" fmla="*/ 6257683 w 15811497"/>
              <a:gd name="connsiteY144-1796" fmla="*/ 625384 h 6248398"/>
              <a:gd name="connsiteX145-1797" fmla="*/ 6257686 w 15811497"/>
              <a:gd name="connsiteY145-1798" fmla="*/ 625380 h 6248398"/>
              <a:gd name="connsiteX146-1799" fmla="*/ 6331355 w 15811497"/>
              <a:gd name="connsiteY146-1800" fmla="*/ 526865 h 6248398"/>
              <a:gd name="connsiteX147-1801" fmla="*/ 7448548 w 15811497"/>
              <a:gd name="connsiteY147-1802" fmla="*/ 0 h 6248398"/>
              <a:gd name="connsiteX0-1803" fmla="*/ 11209760 w 15811497"/>
              <a:gd name="connsiteY0-1804" fmla="*/ 5180760 h 6248398"/>
              <a:gd name="connsiteX1-1805" fmla="*/ 11210150 w 15811497"/>
              <a:gd name="connsiteY1-1806" fmla="*/ 5180948 h 6248398"/>
              <a:gd name="connsiteX2-1807" fmla="*/ 11313815 w 15811497"/>
              <a:gd name="connsiteY2-1808" fmla="*/ 5243926 h 6248398"/>
              <a:gd name="connsiteX3-1809" fmla="*/ 11369911 w 15811497"/>
              <a:gd name="connsiteY3-1810" fmla="*/ 5285874 h 6248398"/>
              <a:gd name="connsiteX4-1811" fmla="*/ 11410606 w 15811497"/>
              <a:gd name="connsiteY4-1812" fmla="*/ 5316305 h 6248398"/>
              <a:gd name="connsiteX5-1813" fmla="*/ 11499892 w 15811497"/>
              <a:gd name="connsiteY5-1814" fmla="*/ 5397454 h 6248398"/>
              <a:gd name="connsiteX6-1815" fmla="*/ 11528781 w 15811497"/>
              <a:gd name="connsiteY6-1816" fmla="*/ 5429240 h 6248398"/>
              <a:gd name="connsiteX7-1817" fmla="*/ 11504846 w 15811497"/>
              <a:gd name="connsiteY7-1818" fmla="*/ 5414699 h 6248398"/>
              <a:gd name="connsiteX8-1819" fmla="*/ 11371717 w 15811497"/>
              <a:gd name="connsiteY8-1820" fmla="*/ 5315148 h 6248398"/>
              <a:gd name="connsiteX9-1821" fmla="*/ 11292198 w 15811497"/>
              <a:gd name="connsiteY9-1822" fmla="*/ 5255685 h 6248398"/>
              <a:gd name="connsiteX10-1823" fmla="*/ 11209760 w 15811497"/>
              <a:gd name="connsiteY10-1824" fmla="*/ 5180760 h 6248398"/>
              <a:gd name="connsiteX11-1825" fmla="*/ 4892179 w 15811497"/>
              <a:gd name="connsiteY11-1826" fmla="*/ 4842491 h 6248398"/>
              <a:gd name="connsiteX12-1827" fmla="*/ 4892178 w 15811497"/>
              <a:gd name="connsiteY12-1828" fmla="*/ 4842492 h 6248398"/>
              <a:gd name="connsiteX13-1829" fmla="*/ 4885192 w 15811497"/>
              <a:gd name="connsiteY13-1830" fmla="*/ 4851834 h 6248398"/>
              <a:gd name="connsiteX14-1831" fmla="*/ 4892179 w 15811497"/>
              <a:gd name="connsiteY14-1832" fmla="*/ 4842491 h 6248398"/>
              <a:gd name="connsiteX15-1833" fmla="*/ 8767766 w 15811497"/>
              <a:gd name="connsiteY15-1834" fmla="*/ 853515 h 6248398"/>
              <a:gd name="connsiteX16-1835" fmla="*/ 8782572 w 15811497"/>
              <a:gd name="connsiteY16-1836" fmla="*/ 884251 h 6248398"/>
              <a:gd name="connsiteX17-1837" fmla="*/ 8812281 w 15811497"/>
              <a:gd name="connsiteY17-1838" fmla="*/ 965420 h 6248398"/>
              <a:gd name="connsiteX18-1839" fmla="*/ 8831257 w 15811497"/>
              <a:gd name="connsiteY18-1840" fmla="*/ 1017268 h 6248398"/>
              <a:gd name="connsiteX19-1841" fmla="*/ 8860452 w 15811497"/>
              <a:gd name="connsiteY19-1842" fmla="*/ 1130811 h 6248398"/>
              <a:gd name="connsiteX20-1843" fmla="*/ 8839383 w 15811497"/>
              <a:gd name="connsiteY20-1844" fmla="*/ 1087075 h 6248398"/>
              <a:gd name="connsiteX21-1845" fmla="*/ 8798546 w 15811497"/>
              <a:gd name="connsiteY21-1846" fmla="*/ 975498 h 6248398"/>
              <a:gd name="connsiteX22-1847" fmla="*/ 8795375 w 15811497"/>
              <a:gd name="connsiteY22-1848" fmla="*/ 963167 h 6248398"/>
              <a:gd name="connsiteX23-1849" fmla="*/ 8768620 w 15811497"/>
              <a:gd name="connsiteY23-1850" fmla="*/ 859114 h 6248398"/>
              <a:gd name="connsiteX24-1851" fmla="*/ 8767766 w 15811497"/>
              <a:gd name="connsiteY24-1852" fmla="*/ 853515 h 6248398"/>
              <a:gd name="connsiteX25-1853" fmla="*/ 7448548 w 15811497"/>
              <a:gd name="connsiteY25-1854" fmla="*/ 0 h 6248398"/>
              <a:gd name="connsiteX26-1855" fmla="*/ 8721604 w 15811497"/>
              <a:gd name="connsiteY26-1856" fmla="*/ 757692 h 6248398"/>
              <a:gd name="connsiteX27-1857" fmla="*/ 8767765 w 15811497"/>
              <a:gd name="connsiteY27-1858" fmla="*/ 853515 h 6248398"/>
              <a:gd name="connsiteX28-1859" fmla="*/ 8768619 w 15811497"/>
              <a:gd name="connsiteY28-1860" fmla="*/ 859114 h 6248398"/>
              <a:gd name="connsiteX29-1861" fmla="*/ 8795374 w 15811497"/>
              <a:gd name="connsiteY29-1862" fmla="*/ 963167 h 6248398"/>
              <a:gd name="connsiteX30-1863" fmla="*/ 8798545 w 15811497"/>
              <a:gd name="connsiteY30-1864" fmla="*/ 975499 h 6248398"/>
              <a:gd name="connsiteX31-1865" fmla="*/ 8839382 w 15811497"/>
              <a:gd name="connsiteY31-1866" fmla="*/ 1087076 h 6248398"/>
              <a:gd name="connsiteX32-1867" fmla="*/ 8860451 w 15811497"/>
              <a:gd name="connsiteY32-1868" fmla="*/ 1130812 h 6248398"/>
              <a:gd name="connsiteX33-1869" fmla="*/ 8866932 w 15811497"/>
              <a:gd name="connsiteY33-1870" fmla="*/ 1156018 h 6248398"/>
              <a:gd name="connsiteX34-1871" fmla="*/ 8896346 w 15811497"/>
              <a:gd name="connsiteY34-1872" fmla="*/ 1447799 h 6248398"/>
              <a:gd name="connsiteX35-1873" fmla="*/ 8866932 w 15811497"/>
              <a:gd name="connsiteY35-1874" fmla="*/ 1156017 h 6248398"/>
              <a:gd name="connsiteX36-1875" fmla="*/ 8860451 w 15811497"/>
              <a:gd name="connsiteY36-1876" fmla="*/ 1130810 h 6248398"/>
              <a:gd name="connsiteX37-1877" fmla="*/ 8890522 w 15811497"/>
              <a:gd name="connsiteY37-1878" fmla="*/ 1193234 h 6248398"/>
              <a:gd name="connsiteX38-1879" fmla="*/ 9958384 w 15811497"/>
              <a:gd name="connsiteY38-1880" fmla="*/ 1828798 h 6248398"/>
              <a:gd name="connsiteX39-1881" fmla="*/ 10895504 w 15811497"/>
              <a:gd name="connsiteY39-1882" fmla="*/ 1386857 h 6248398"/>
              <a:gd name="connsiteX40-1883" fmla="*/ 10927290 w 15811497"/>
              <a:gd name="connsiteY40-1884" fmla="*/ 1344350 h 6248398"/>
              <a:gd name="connsiteX41-1885" fmla="*/ 10936907 w 15811497"/>
              <a:gd name="connsiteY41-1886" fmla="*/ 1346082 h 6248398"/>
              <a:gd name="connsiteX42-1887" fmla="*/ 10917759 w 15811497"/>
              <a:gd name="connsiteY42-1888" fmla="*/ 1367151 h 6248398"/>
              <a:gd name="connsiteX43-1889" fmla="*/ 10545015 w 15811497"/>
              <a:gd name="connsiteY43-1890" fmla="*/ 1956940 h 6248398"/>
              <a:gd name="connsiteX44-1891" fmla="*/ 10521911 w 15811497"/>
              <a:gd name="connsiteY44-1892" fmla="*/ 2012524 h 6248398"/>
              <a:gd name="connsiteX45-1893" fmla="*/ 10521913 w 15811497"/>
              <a:gd name="connsiteY45-1894" fmla="*/ 2012521 h 6248398"/>
              <a:gd name="connsiteX46-1895" fmla="*/ 10545016 w 15811497"/>
              <a:gd name="connsiteY46-1896" fmla="*/ 1956940 h 6248398"/>
              <a:gd name="connsiteX47-1897" fmla="*/ 10917760 w 15811497"/>
              <a:gd name="connsiteY47-1898" fmla="*/ 1367152 h 6248398"/>
              <a:gd name="connsiteX48-1899" fmla="*/ 10936908 w 15811497"/>
              <a:gd name="connsiteY48-1900" fmla="*/ 1346084 h 6248398"/>
              <a:gd name="connsiteX49-1901" fmla="*/ 10972797 w 15811497"/>
              <a:gd name="connsiteY49-1902" fmla="*/ 1352550 h 6248398"/>
              <a:gd name="connsiteX50-1903" fmla="*/ 11002341 w 15811497"/>
              <a:gd name="connsiteY50-1904" fmla="*/ 1645177 h 6248398"/>
              <a:gd name="connsiteX51-1905" fmla="*/ 11002341 w 15811497"/>
              <a:gd name="connsiteY51-1906" fmla="*/ 1645177 h 6248398"/>
              <a:gd name="connsiteX52-1907" fmla="*/ 10972797 w 15811497"/>
              <a:gd name="connsiteY52-1908" fmla="*/ 1352549 h 6248398"/>
              <a:gd name="connsiteX53-1909" fmla="*/ 10936908 w 15811497"/>
              <a:gd name="connsiteY53-1910" fmla="*/ 1346083 h 6248398"/>
              <a:gd name="connsiteX54-1911" fmla="*/ 11096041 w 15811497"/>
              <a:gd name="connsiteY54-1912" fmla="*/ 1170993 h 6248398"/>
              <a:gd name="connsiteX55-1913" fmla="*/ 13049247 w 15811497"/>
              <a:gd name="connsiteY55-1914" fmla="*/ 361949 h 6248398"/>
              <a:gd name="connsiteX56-1915" fmla="*/ 15811497 w 15811497"/>
              <a:gd name="connsiteY56-1916" fmla="*/ 3124198 h 6248398"/>
              <a:gd name="connsiteX57-1917" fmla="*/ 13049247 w 15811497"/>
              <a:gd name="connsiteY57-1918" fmla="*/ 5886448 h 6248398"/>
              <a:gd name="connsiteX58-1919" fmla="*/ 11732594 w 15811497"/>
              <a:gd name="connsiteY58-1920" fmla="*/ 5553059 h 6248398"/>
              <a:gd name="connsiteX59-1921" fmla="*/ 11528782 w 15811497"/>
              <a:gd name="connsiteY59-1922" fmla="*/ 5429240 h 6248398"/>
              <a:gd name="connsiteX60-1923" fmla="*/ 11499893 w 15811497"/>
              <a:gd name="connsiteY60-1924" fmla="*/ 5397454 h 6248398"/>
              <a:gd name="connsiteX61-1925" fmla="*/ 11410607 w 15811497"/>
              <a:gd name="connsiteY61-1926" fmla="*/ 5316305 h 6248398"/>
              <a:gd name="connsiteX62-1927" fmla="*/ 11369912 w 15811497"/>
              <a:gd name="connsiteY62-1928" fmla="*/ 5285874 h 6248398"/>
              <a:gd name="connsiteX63-1929" fmla="*/ 11355656 w 15811497"/>
              <a:gd name="connsiteY63-1930" fmla="*/ 5144675 h 6248398"/>
              <a:gd name="connsiteX64-1931" fmla="*/ 11355656 w 15811497"/>
              <a:gd name="connsiteY64-1932" fmla="*/ 5144675 h 6248398"/>
              <a:gd name="connsiteX65-1933" fmla="*/ 11369912 w 15811497"/>
              <a:gd name="connsiteY65-1934" fmla="*/ 5285874 h 6248398"/>
              <a:gd name="connsiteX66-1935" fmla="*/ 11313816 w 15811497"/>
              <a:gd name="connsiteY66-1936" fmla="*/ 5243926 h 6248398"/>
              <a:gd name="connsiteX67-1937" fmla="*/ 11210151 w 15811497"/>
              <a:gd name="connsiteY67-1938" fmla="*/ 5180948 h 6248398"/>
              <a:gd name="connsiteX68-1939" fmla="*/ 11209761 w 15811497"/>
              <a:gd name="connsiteY68-1940" fmla="*/ 5180760 h 6248398"/>
              <a:gd name="connsiteX69-1941" fmla="*/ 11096041 w 15811497"/>
              <a:gd name="connsiteY69-1942" fmla="*/ 5077404 h 6248398"/>
              <a:gd name="connsiteX70-1943" fmla="*/ 11063094 w 15811497"/>
              <a:gd name="connsiteY70-1944" fmla="*/ 5041153 h 6248398"/>
              <a:gd name="connsiteX71-1945" fmla="*/ 11063091 w 15811497"/>
              <a:gd name="connsiteY71-1946" fmla="*/ 5041152 h 6248398"/>
              <a:gd name="connsiteX72-1947" fmla="*/ 11096040 w 15811497"/>
              <a:gd name="connsiteY72-1948" fmla="*/ 5077404 h 6248398"/>
              <a:gd name="connsiteX73-1949" fmla="*/ 11209760 w 15811497"/>
              <a:gd name="connsiteY73-1950" fmla="*/ 5180760 h 6248398"/>
              <a:gd name="connsiteX74-1951" fmla="*/ 11100244 w 15811497"/>
              <a:gd name="connsiteY74-1952" fmla="*/ 5128004 h 6248398"/>
              <a:gd name="connsiteX75-1953" fmla="*/ 10610846 w 15811497"/>
              <a:gd name="connsiteY75-1954" fmla="*/ 5029199 h 6248398"/>
              <a:gd name="connsiteX76-1955" fmla="*/ 9640652 w 15811497"/>
              <a:gd name="connsiteY76-1956" fmla="*/ 5486739 h 6248398"/>
              <a:gd name="connsiteX77-1957" fmla="*/ 9628722 w 15811497"/>
              <a:gd name="connsiteY77-1958" fmla="*/ 5502693 h 6248398"/>
              <a:gd name="connsiteX78-1959" fmla="*/ 9568273 w 15811497"/>
              <a:gd name="connsiteY78-1960" fmla="*/ 5583530 h 6248398"/>
              <a:gd name="connsiteX79-1961" fmla="*/ 9535504 w 15811497"/>
              <a:gd name="connsiteY79-1962" fmla="*/ 5637470 h 6248398"/>
              <a:gd name="connsiteX80-1963" fmla="*/ 9535505 w 15811497"/>
              <a:gd name="connsiteY80-1964" fmla="*/ 5637470 h 6248398"/>
              <a:gd name="connsiteX81-1965" fmla="*/ 9568273 w 15811497"/>
              <a:gd name="connsiteY81-1966" fmla="*/ 5583531 h 6248398"/>
              <a:gd name="connsiteX82-1967" fmla="*/ 9628722 w 15811497"/>
              <a:gd name="connsiteY82-1968" fmla="*/ 5502694 h 6248398"/>
              <a:gd name="connsiteX83-1969" fmla="*/ 9563485 w 15811497"/>
              <a:gd name="connsiteY83-1970" fmla="*/ 5610078 h 6248398"/>
              <a:gd name="connsiteX84-1971" fmla="*/ 9542221 w 15811497"/>
              <a:gd name="connsiteY84-1972" fmla="*/ 5638514 h 6248398"/>
              <a:gd name="connsiteX85-1973" fmla="*/ 9504352 w 15811497"/>
              <a:gd name="connsiteY85-1974" fmla="*/ 5689156 h 6248398"/>
              <a:gd name="connsiteX86-1975" fmla="*/ 9480140 w 15811497"/>
              <a:gd name="connsiteY86-1976" fmla="*/ 5721533 h 6248398"/>
              <a:gd name="connsiteX87-1977" fmla="*/ 8362947 w 15811497"/>
              <a:gd name="connsiteY87-1978" fmla="*/ 6248398 h 6248398"/>
              <a:gd name="connsiteX88-1979" fmla="*/ 7028922 w 15811497"/>
              <a:gd name="connsiteY88-1980" fmla="*/ 5364147 h 6248398"/>
              <a:gd name="connsiteX89-1981" fmla="*/ 6990513 w 15811497"/>
              <a:gd name="connsiteY89-1982" fmla="*/ 5259205 h 6248398"/>
              <a:gd name="connsiteX90-1983" fmla="*/ 6990512 w 15811497"/>
              <a:gd name="connsiteY90-1984" fmla="*/ 5259199 h 6248398"/>
              <a:gd name="connsiteX91-1985" fmla="*/ 6983676 w 15811497"/>
              <a:gd name="connsiteY91-1986" fmla="*/ 5240519 h 6248398"/>
              <a:gd name="connsiteX92-1987" fmla="*/ 6983673 w 15811497"/>
              <a:gd name="connsiteY92-1988" fmla="*/ 5240519 h 6248398"/>
              <a:gd name="connsiteX93-1989" fmla="*/ 6980236 w 15811497"/>
              <a:gd name="connsiteY93-1990" fmla="*/ 5231130 h 6248398"/>
              <a:gd name="connsiteX94-1991" fmla="*/ 6978859 w 15811497"/>
              <a:gd name="connsiteY94-1992" fmla="*/ 5225774 h 6248398"/>
              <a:gd name="connsiteX95-1993" fmla="*/ 6984291 w 15811497"/>
              <a:gd name="connsiteY95-1994" fmla="*/ 5240614 h 6248398"/>
              <a:gd name="connsiteX96-1995" fmla="*/ 6984292 w 15811497"/>
              <a:gd name="connsiteY96-1996" fmla="*/ 5240614 h 6248398"/>
              <a:gd name="connsiteX97-1997" fmla="*/ 6978860 w 15811497"/>
              <a:gd name="connsiteY97-1998" fmla="*/ 5225773 h 6248398"/>
              <a:gd name="connsiteX98-1999" fmla="*/ 6944562 w 15811497"/>
              <a:gd name="connsiteY98-2000" fmla="*/ 5092380 h 6248398"/>
              <a:gd name="connsiteX99-2001" fmla="*/ 6924183 w 15811497"/>
              <a:gd name="connsiteY99-2002" fmla="*/ 4890225 h 6248398"/>
              <a:gd name="connsiteX100-2003" fmla="*/ 6924182 w 15811497"/>
              <a:gd name="connsiteY100-2004" fmla="*/ 4890225 h 6248398"/>
              <a:gd name="connsiteX101-2005" fmla="*/ 6944561 w 15811497"/>
              <a:gd name="connsiteY101-2006" fmla="*/ 5092380 h 6248398"/>
              <a:gd name="connsiteX102-2007" fmla="*/ 6978860 w 15811497"/>
              <a:gd name="connsiteY102-2008" fmla="*/ 5225773 h 6248398"/>
              <a:gd name="connsiteX103-2009" fmla="*/ 6948299 w 15811497"/>
              <a:gd name="connsiteY103-2010" fmla="*/ 5142273 h 6248398"/>
              <a:gd name="connsiteX104-2011" fmla="*/ 5829297 w 15811497"/>
              <a:gd name="connsiteY104-2012" fmla="*/ 4400549 h 6248398"/>
              <a:gd name="connsiteX105-2013" fmla="*/ 5056802 w 15811497"/>
              <a:gd name="connsiteY105-2014" fmla="*/ 4677867 h 6248398"/>
              <a:gd name="connsiteX106-2015" fmla="*/ 5022517 w 15811497"/>
              <a:gd name="connsiteY106-2016" fmla="*/ 4709027 h 6248398"/>
              <a:gd name="connsiteX107-2017" fmla="*/ 5022515 w 15811497"/>
              <a:gd name="connsiteY107-2018" fmla="*/ 4709029 h 6248398"/>
              <a:gd name="connsiteX108-2019" fmla="*/ 5022510 w 15811497"/>
              <a:gd name="connsiteY108-2020" fmla="*/ 4709033 h 6248398"/>
              <a:gd name="connsiteX109-2021" fmla="*/ 4924198 w 15811497"/>
              <a:gd name="connsiteY109-2022" fmla="*/ 4840507 h 6248398"/>
              <a:gd name="connsiteX110-2023" fmla="*/ 4914898 w 15811497"/>
              <a:gd name="connsiteY110-2024" fmla="*/ 4838698 h 6248398"/>
              <a:gd name="connsiteX111-2025" fmla="*/ 4914898 w 15811497"/>
              <a:gd name="connsiteY111-2026" fmla="*/ 4838699 h 6248398"/>
              <a:gd name="connsiteX112-2027" fmla="*/ 4924199 w 15811497"/>
              <a:gd name="connsiteY112-2028" fmla="*/ 4840508 h 6248398"/>
              <a:gd name="connsiteX113-2029" fmla="*/ 4893736 w 15811497"/>
              <a:gd name="connsiteY113-2030" fmla="*/ 4881247 h 6248398"/>
              <a:gd name="connsiteX114-2031" fmla="*/ 4778482 w 15811497"/>
              <a:gd name="connsiteY114-2032" fmla="*/ 5008058 h 6248398"/>
              <a:gd name="connsiteX115-2033" fmla="*/ 4778482 w 15811497"/>
              <a:gd name="connsiteY115-2034" fmla="*/ 5008057 h 6248398"/>
              <a:gd name="connsiteX116-2035" fmla="*/ 4715455 w 15811497"/>
              <a:gd name="connsiteY116-2036" fmla="*/ 5077404 h 6248398"/>
              <a:gd name="connsiteX117-2037" fmla="*/ 2762249 w 15811497"/>
              <a:gd name="connsiteY117-2038" fmla="*/ 5886448 h 6248398"/>
              <a:gd name="connsiteX118-2039" fmla="*/ 0 w 15811497"/>
              <a:gd name="connsiteY118-2040" fmla="*/ 3124198 h 6248398"/>
              <a:gd name="connsiteX119-2041" fmla="*/ 2762249 w 15811497"/>
              <a:gd name="connsiteY119-2042" fmla="*/ 361949 h 6248398"/>
              <a:gd name="connsiteX120-2043" fmla="*/ 4078902 w 15811497"/>
              <a:gd name="connsiteY120-2044" fmla="*/ 695338 h 6248398"/>
              <a:gd name="connsiteX121-2045" fmla="*/ 4261443 w 15811497"/>
              <a:gd name="connsiteY121-2046" fmla="*/ 806235 h 6248398"/>
              <a:gd name="connsiteX122-2047" fmla="*/ 4409044 w 15811497"/>
              <a:gd name="connsiteY122-2048" fmla="*/ 910268 h 6248398"/>
              <a:gd name="connsiteX123-2049" fmla="*/ 4409043 w 15811497"/>
              <a:gd name="connsiteY123-2050" fmla="*/ 910268 h 6248398"/>
              <a:gd name="connsiteX124-2051" fmla="*/ 4519295 w 15811497"/>
              <a:gd name="connsiteY124-2052" fmla="*/ 992713 h 6248398"/>
              <a:gd name="connsiteX125-2053" fmla="*/ 4612477 w 15811497"/>
              <a:gd name="connsiteY125-2054" fmla="*/ 1077402 h 6248398"/>
              <a:gd name="connsiteX126-2055" fmla="*/ 4612478 w 15811497"/>
              <a:gd name="connsiteY126-2056" fmla="*/ 1077403 h 6248398"/>
              <a:gd name="connsiteX127-2057" fmla="*/ 4715454 w 15811497"/>
              <a:gd name="connsiteY127-2058" fmla="*/ 1170993 h 6248398"/>
              <a:gd name="connsiteX128-2059" fmla="*/ 4701725 w 15811497"/>
              <a:gd name="connsiteY128-2060" fmla="*/ 1120394 h 6248398"/>
              <a:gd name="connsiteX129-2061" fmla="*/ 5191122 w 15811497"/>
              <a:gd name="connsiteY129-2062" fmla="*/ 1219199 h 6248398"/>
              <a:gd name="connsiteX130-2063" fmla="*/ 6161317 w 15811497"/>
              <a:gd name="connsiteY130-2064" fmla="*/ 761659 h 6248398"/>
              <a:gd name="connsiteX131-2065" fmla="*/ 6224019 w 15811497"/>
              <a:gd name="connsiteY131-2066" fmla="*/ 677808 h 6248398"/>
              <a:gd name="connsiteX132-2067" fmla="*/ 6175489 w 15811497"/>
              <a:gd name="connsiteY132-2068" fmla="*/ 757691 h 6248398"/>
              <a:gd name="connsiteX133-2069" fmla="*/ 6175489 w 15811497"/>
              <a:gd name="connsiteY133-2070" fmla="*/ 757692 h 6248398"/>
              <a:gd name="connsiteX134-2071" fmla="*/ 6224020 w 15811497"/>
              <a:gd name="connsiteY134-2072" fmla="*/ 677809 h 6248398"/>
              <a:gd name="connsiteX135-2073" fmla="*/ 6233696 w 15811497"/>
              <a:gd name="connsiteY135-2074" fmla="*/ 664869 h 6248398"/>
              <a:gd name="connsiteX136-2075" fmla="*/ 6252611 w 15811497"/>
              <a:gd name="connsiteY136-2076" fmla="*/ 633734 h 6248398"/>
              <a:gd name="connsiteX137-2077" fmla="*/ 6252610 w 15811497"/>
              <a:gd name="connsiteY137-2078" fmla="*/ 633734 h 6248398"/>
              <a:gd name="connsiteX138-2079" fmla="*/ 6233696 w 15811497"/>
              <a:gd name="connsiteY138-2080" fmla="*/ 664868 h 6248398"/>
              <a:gd name="connsiteX139-2081" fmla="*/ 6224019 w 15811497"/>
              <a:gd name="connsiteY139-2082" fmla="*/ 677808 h 6248398"/>
              <a:gd name="connsiteX140-2083" fmla="*/ 6248008 w 15811497"/>
              <a:gd name="connsiteY140-2084" fmla="*/ 638320 h 6248398"/>
              <a:gd name="connsiteX141-2085" fmla="*/ 6251291 w 15811497"/>
              <a:gd name="connsiteY141-2086" fmla="*/ 633930 h 6248398"/>
              <a:gd name="connsiteX142-2087" fmla="*/ 6251293 w 15811497"/>
              <a:gd name="connsiteY142-2088" fmla="*/ 633929 h 6248398"/>
              <a:gd name="connsiteX143-2089" fmla="*/ 6257683 w 15811497"/>
              <a:gd name="connsiteY143-2090" fmla="*/ 625384 h 6248398"/>
              <a:gd name="connsiteX144-2091" fmla="*/ 6257686 w 15811497"/>
              <a:gd name="connsiteY144-2092" fmla="*/ 625380 h 6248398"/>
              <a:gd name="connsiteX145-2093" fmla="*/ 6331355 w 15811497"/>
              <a:gd name="connsiteY145-2094" fmla="*/ 526865 h 6248398"/>
              <a:gd name="connsiteX146-2095" fmla="*/ 7448548 w 15811497"/>
              <a:gd name="connsiteY146-2096" fmla="*/ 0 h 6248398"/>
              <a:gd name="connsiteX0-2097" fmla="*/ 11209760 w 15811497"/>
              <a:gd name="connsiteY0-2098" fmla="*/ 5180760 h 6248398"/>
              <a:gd name="connsiteX1-2099" fmla="*/ 11210150 w 15811497"/>
              <a:gd name="connsiteY1-2100" fmla="*/ 5180948 h 6248398"/>
              <a:gd name="connsiteX2-2101" fmla="*/ 11313815 w 15811497"/>
              <a:gd name="connsiteY2-2102" fmla="*/ 5243926 h 6248398"/>
              <a:gd name="connsiteX3-2103" fmla="*/ 11369911 w 15811497"/>
              <a:gd name="connsiteY3-2104" fmla="*/ 5285874 h 6248398"/>
              <a:gd name="connsiteX4-2105" fmla="*/ 11410606 w 15811497"/>
              <a:gd name="connsiteY4-2106" fmla="*/ 5316305 h 6248398"/>
              <a:gd name="connsiteX5-2107" fmla="*/ 11499892 w 15811497"/>
              <a:gd name="connsiteY5-2108" fmla="*/ 5397454 h 6248398"/>
              <a:gd name="connsiteX6-2109" fmla="*/ 11528781 w 15811497"/>
              <a:gd name="connsiteY6-2110" fmla="*/ 5429240 h 6248398"/>
              <a:gd name="connsiteX7-2111" fmla="*/ 11504846 w 15811497"/>
              <a:gd name="connsiteY7-2112" fmla="*/ 5414699 h 6248398"/>
              <a:gd name="connsiteX8-2113" fmla="*/ 11371717 w 15811497"/>
              <a:gd name="connsiteY8-2114" fmla="*/ 5315148 h 6248398"/>
              <a:gd name="connsiteX9-2115" fmla="*/ 11292198 w 15811497"/>
              <a:gd name="connsiteY9-2116" fmla="*/ 5255685 h 6248398"/>
              <a:gd name="connsiteX10-2117" fmla="*/ 11209760 w 15811497"/>
              <a:gd name="connsiteY10-2118" fmla="*/ 5180760 h 6248398"/>
              <a:gd name="connsiteX11-2119" fmla="*/ 4892179 w 15811497"/>
              <a:gd name="connsiteY11-2120" fmla="*/ 4842491 h 6248398"/>
              <a:gd name="connsiteX12-2121" fmla="*/ 4892178 w 15811497"/>
              <a:gd name="connsiteY12-2122" fmla="*/ 4842492 h 6248398"/>
              <a:gd name="connsiteX13-2123" fmla="*/ 4885192 w 15811497"/>
              <a:gd name="connsiteY13-2124" fmla="*/ 4851834 h 6248398"/>
              <a:gd name="connsiteX14-2125" fmla="*/ 4892179 w 15811497"/>
              <a:gd name="connsiteY14-2126" fmla="*/ 4842491 h 6248398"/>
              <a:gd name="connsiteX15-2127" fmla="*/ 8767766 w 15811497"/>
              <a:gd name="connsiteY15-2128" fmla="*/ 853515 h 6248398"/>
              <a:gd name="connsiteX16-2129" fmla="*/ 8782572 w 15811497"/>
              <a:gd name="connsiteY16-2130" fmla="*/ 884251 h 6248398"/>
              <a:gd name="connsiteX17-2131" fmla="*/ 8812281 w 15811497"/>
              <a:gd name="connsiteY17-2132" fmla="*/ 965420 h 6248398"/>
              <a:gd name="connsiteX18-2133" fmla="*/ 8831257 w 15811497"/>
              <a:gd name="connsiteY18-2134" fmla="*/ 1017268 h 6248398"/>
              <a:gd name="connsiteX19-2135" fmla="*/ 8860452 w 15811497"/>
              <a:gd name="connsiteY19-2136" fmla="*/ 1130811 h 6248398"/>
              <a:gd name="connsiteX20-2137" fmla="*/ 8839383 w 15811497"/>
              <a:gd name="connsiteY20-2138" fmla="*/ 1087075 h 6248398"/>
              <a:gd name="connsiteX21-2139" fmla="*/ 8798546 w 15811497"/>
              <a:gd name="connsiteY21-2140" fmla="*/ 975498 h 6248398"/>
              <a:gd name="connsiteX22-2141" fmla="*/ 8795375 w 15811497"/>
              <a:gd name="connsiteY22-2142" fmla="*/ 963167 h 6248398"/>
              <a:gd name="connsiteX23-2143" fmla="*/ 8768620 w 15811497"/>
              <a:gd name="connsiteY23-2144" fmla="*/ 859114 h 6248398"/>
              <a:gd name="connsiteX24-2145" fmla="*/ 8767766 w 15811497"/>
              <a:gd name="connsiteY24-2146" fmla="*/ 853515 h 6248398"/>
              <a:gd name="connsiteX25-2147" fmla="*/ 7448548 w 15811497"/>
              <a:gd name="connsiteY25-2148" fmla="*/ 0 h 6248398"/>
              <a:gd name="connsiteX26-2149" fmla="*/ 8721604 w 15811497"/>
              <a:gd name="connsiteY26-2150" fmla="*/ 757692 h 6248398"/>
              <a:gd name="connsiteX27-2151" fmla="*/ 8767765 w 15811497"/>
              <a:gd name="connsiteY27-2152" fmla="*/ 853515 h 6248398"/>
              <a:gd name="connsiteX28-2153" fmla="*/ 8768619 w 15811497"/>
              <a:gd name="connsiteY28-2154" fmla="*/ 859114 h 6248398"/>
              <a:gd name="connsiteX29-2155" fmla="*/ 8795374 w 15811497"/>
              <a:gd name="connsiteY29-2156" fmla="*/ 963167 h 6248398"/>
              <a:gd name="connsiteX30-2157" fmla="*/ 8798545 w 15811497"/>
              <a:gd name="connsiteY30-2158" fmla="*/ 975499 h 6248398"/>
              <a:gd name="connsiteX31-2159" fmla="*/ 8839382 w 15811497"/>
              <a:gd name="connsiteY31-2160" fmla="*/ 1087076 h 6248398"/>
              <a:gd name="connsiteX32-2161" fmla="*/ 8860451 w 15811497"/>
              <a:gd name="connsiteY32-2162" fmla="*/ 1130812 h 6248398"/>
              <a:gd name="connsiteX33-2163" fmla="*/ 8866932 w 15811497"/>
              <a:gd name="connsiteY33-2164" fmla="*/ 1156018 h 6248398"/>
              <a:gd name="connsiteX34-2165" fmla="*/ 8896346 w 15811497"/>
              <a:gd name="connsiteY34-2166" fmla="*/ 1447799 h 6248398"/>
              <a:gd name="connsiteX35-2167" fmla="*/ 8866932 w 15811497"/>
              <a:gd name="connsiteY35-2168" fmla="*/ 1156017 h 6248398"/>
              <a:gd name="connsiteX36-2169" fmla="*/ 8860451 w 15811497"/>
              <a:gd name="connsiteY36-2170" fmla="*/ 1130810 h 6248398"/>
              <a:gd name="connsiteX37-2171" fmla="*/ 8890522 w 15811497"/>
              <a:gd name="connsiteY37-2172" fmla="*/ 1193234 h 6248398"/>
              <a:gd name="connsiteX38-2173" fmla="*/ 9958384 w 15811497"/>
              <a:gd name="connsiteY38-2174" fmla="*/ 1828798 h 6248398"/>
              <a:gd name="connsiteX39-2175" fmla="*/ 10895504 w 15811497"/>
              <a:gd name="connsiteY39-2176" fmla="*/ 1386857 h 6248398"/>
              <a:gd name="connsiteX40-2177" fmla="*/ 10927290 w 15811497"/>
              <a:gd name="connsiteY40-2178" fmla="*/ 1344350 h 6248398"/>
              <a:gd name="connsiteX41-2179" fmla="*/ 10936907 w 15811497"/>
              <a:gd name="connsiteY41-2180" fmla="*/ 1346082 h 6248398"/>
              <a:gd name="connsiteX42-2181" fmla="*/ 10917759 w 15811497"/>
              <a:gd name="connsiteY42-2182" fmla="*/ 1367151 h 6248398"/>
              <a:gd name="connsiteX43-2183" fmla="*/ 10545015 w 15811497"/>
              <a:gd name="connsiteY43-2184" fmla="*/ 1956940 h 6248398"/>
              <a:gd name="connsiteX44-2185" fmla="*/ 10521911 w 15811497"/>
              <a:gd name="connsiteY44-2186" fmla="*/ 2012524 h 6248398"/>
              <a:gd name="connsiteX45-2187" fmla="*/ 10521913 w 15811497"/>
              <a:gd name="connsiteY45-2188" fmla="*/ 2012521 h 6248398"/>
              <a:gd name="connsiteX46-2189" fmla="*/ 10545016 w 15811497"/>
              <a:gd name="connsiteY46-2190" fmla="*/ 1956940 h 6248398"/>
              <a:gd name="connsiteX47-2191" fmla="*/ 10917760 w 15811497"/>
              <a:gd name="connsiteY47-2192" fmla="*/ 1367152 h 6248398"/>
              <a:gd name="connsiteX48-2193" fmla="*/ 10936908 w 15811497"/>
              <a:gd name="connsiteY48-2194" fmla="*/ 1346084 h 6248398"/>
              <a:gd name="connsiteX49-2195" fmla="*/ 10972797 w 15811497"/>
              <a:gd name="connsiteY49-2196" fmla="*/ 1352550 h 6248398"/>
              <a:gd name="connsiteX50-2197" fmla="*/ 11002341 w 15811497"/>
              <a:gd name="connsiteY50-2198" fmla="*/ 1645177 h 6248398"/>
              <a:gd name="connsiteX51-2199" fmla="*/ 11002341 w 15811497"/>
              <a:gd name="connsiteY51-2200" fmla="*/ 1645177 h 6248398"/>
              <a:gd name="connsiteX52-2201" fmla="*/ 10972797 w 15811497"/>
              <a:gd name="connsiteY52-2202" fmla="*/ 1352549 h 6248398"/>
              <a:gd name="connsiteX53-2203" fmla="*/ 10936908 w 15811497"/>
              <a:gd name="connsiteY53-2204" fmla="*/ 1346083 h 6248398"/>
              <a:gd name="connsiteX54-2205" fmla="*/ 11096041 w 15811497"/>
              <a:gd name="connsiteY54-2206" fmla="*/ 1170993 h 6248398"/>
              <a:gd name="connsiteX55-2207" fmla="*/ 13049247 w 15811497"/>
              <a:gd name="connsiteY55-2208" fmla="*/ 361949 h 6248398"/>
              <a:gd name="connsiteX56-2209" fmla="*/ 15811497 w 15811497"/>
              <a:gd name="connsiteY56-2210" fmla="*/ 3124198 h 6248398"/>
              <a:gd name="connsiteX57-2211" fmla="*/ 13049247 w 15811497"/>
              <a:gd name="connsiteY57-2212" fmla="*/ 5886448 h 6248398"/>
              <a:gd name="connsiteX58-2213" fmla="*/ 11732594 w 15811497"/>
              <a:gd name="connsiteY58-2214" fmla="*/ 5553059 h 6248398"/>
              <a:gd name="connsiteX59-2215" fmla="*/ 11528782 w 15811497"/>
              <a:gd name="connsiteY59-2216" fmla="*/ 5429240 h 6248398"/>
              <a:gd name="connsiteX60-2217" fmla="*/ 11499893 w 15811497"/>
              <a:gd name="connsiteY60-2218" fmla="*/ 5397454 h 6248398"/>
              <a:gd name="connsiteX61-2219" fmla="*/ 11410607 w 15811497"/>
              <a:gd name="connsiteY61-2220" fmla="*/ 5316305 h 6248398"/>
              <a:gd name="connsiteX62-2221" fmla="*/ 11369912 w 15811497"/>
              <a:gd name="connsiteY62-2222" fmla="*/ 5285874 h 6248398"/>
              <a:gd name="connsiteX63-2223" fmla="*/ 11355656 w 15811497"/>
              <a:gd name="connsiteY63-2224" fmla="*/ 5144675 h 6248398"/>
              <a:gd name="connsiteX64-2225" fmla="*/ 11355656 w 15811497"/>
              <a:gd name="connsiteY64-2226" fmla="*/ 5144675 h 6248398"/>
              <a:gd name="connsiteX65-2227" fmla="*/ 11369912 w 15811497"/>
              <a:gd name="connsiteY65-2228" fmla="*/ 5285874 h 6248398"/>
              <a:gd name="connsiteX66-2229" fmla="*/ 11313816 w 15811497"/>
              <a:gd name="connsiteY66-2230" fmla="*/ 5243926 h 6248398"/>
              <a:gd name="connsiteX67-2231" fmla="*/ 11210151 w 15811497"/>
              <a:gd name="connsiteY67-2232" fmla="*/ 5180948 h 6248398"/>
              <a:gd name="connsiteX68-2233" fmla="*/ 11209761 w 15811497"/>
              <a:gd name="connsiteY68-2234" fmla="*/ 5180760 h 6248398"/>
              <a:gd name="connsiteX69-2235" fmla="*/ 11096041 w 15811497"/>
              <a:gd name="connsiteY69-2236" fmla="*/ 5077404 h 6248398"/>
              <a:gd name="connsiteX70-2237" fmla="*/ 11063094 w 15811497"/>
              <a:gd name="connsiteY70-2238" fmla="*/ 5041153 h 6248398"/>
              <a:gd name="connsiteX71-2239" fmla="*/ 11063091 w 15811497"/>
              <a:gd name="connsiteY71-2240" fmla="*/ 5041152 h 6248398"/>
              <a:gd name="connsiteX72-2241" fmla="*/ 11096040 w 15811497"/>
              <a:gd name="connsiteY72-2242" fmla="*/ 5077404 h 6248398"/>
              <a:gd name="connsiteX73-2243" fmla="*/ 11209760 w 15811497"/>
              <a:gd name="connsiteY73-2244" fmla="*/ 5180760 h 6248398"/>
              <a:gd name="connsiteX74-2245" fmla="*/ 11100244 w 15811497"/>
              <a:gd name="connsiteY74-2246" fmla="*/ 5128004 h 6248398"/>
              <a:gd name="connsiteX75-2247" fmla="*/ 10610846 w 15811497"/>
              <a:gd name="connsiteY75-2248" fmla="*/ 5029199 h 6248398"/>
              <a:gd name="connsiteX76-2249" fmla="*/ 9640652 w 15811497"/>
              <a:gd name="connsiteY76-2250" fmla="*/ 5486739 h 6248398"/>
              <a:gd name="connsiteX77-2251" fmla="*/ 9628722 w 15811497"/>
              <a:gd name="connsiteY77-2252" fmla="*/ 5502693 h 6248398"/>
              <a:gd name="connsiteX78-2253" fmla="*/ 9568273 w 15811497"/>
              <a:gd name="connsiteY78-2254" fmla="*/ 5583530 h 6248398"/>
              <a:gd name="connsiteX79-2255" fmla="*/ 9535504 w 15811497"/>
              <a:gd name="connsiteY79-2256" fmla="*/ 5637470 h 6248398"/>
              <a:gd name="connsiteX80-2257" fmla="*/ 9535505 w 15811497"/>
              <a:gd name="connsiteY80-2258" fmla="*/ 5637470 h 6248398"/>
              <a:gd name="connsiteX81-2259" fmla="*/ 9568273 w 15811497"/>
              <a:gd name="connsiteY81-2260" fmla="*/ 5583531 h 6248398"/>
              <a:gd name="connsiteX82-2261" fmla="*/ 9628722 w 15811497"/>
              <a:gd name="connsiteY82-2262" fmla="*/ 5502694 h 6248398"/>
              <a:gd name="connsiteX83-2263" fmla="*/ 9563485 w 15811497"/>
              <a:gd name="connsiteY83-2264" fmla="*/ 5610078 h 6248398"/>
              <a:gd name="connsiteX84-2265" fmla="*/ 9542221 w 15811497"/>
              <a:gd name="connsiteY84-2266" fmla="*/ 5638514 h 6248398"/>
              <a:gd name="connsiteX85-2267" fmla="*/ 9504352 w 15811497"/>
              <a:gd name="connsiteY85-2268" fmla="*/ 5689156 h 6248398"/>
              <a:gd name="connsiteX86-2269" fmla="*/ 9480140 w 15811497"/>
              <a:gd name="connsiteY86-2270" fmla="*/ 5721533 h 6248398"/>
              <a:gd name="connsiteX87-2271" fmla="*/ 8362947 w 15811497"/>
              <a:gd name="connsiteY87-2272" fmla="*/ 6248398 h 6248398"/>
              <a:gd name="connsiteX88-2273" fmla="*/ 7028922 w 15811497"/>
              <a:gd name="connsiteY88-2274" fmla="*/ 5364147 h 6248398"/>
              <a:gd name="connsiteX89-2275" fmla="*/ 6990513 w 15811497"/>
              <a:gd name="connsiteY89-2276" fmla="*/ 5259205 h 6248398"/>
              <a:gd name="connsiteX90-2277" fmla="*/ 6990512 w 15811497"/>
              <a:gd name="connsiteY90-2278" fmla="*/ 5259199 h 6248398"/>
              <a:gd name="connsiteX91-2279" fmla="*/ 6983676 w 15811497"/>
              <a:gd name="connsiteY91-2280" fmla="*/ 5240519 h 6248398"/>
              <a:gd name="connsiteX92-2281" fmla="*/ 6983673 w 15811497"/>
              <a:gd name="connsiteY92-2282" fmla="*/ 5240519 h 6248398"/>
              <a:gd name="connsiteX93-2283" fmla="*/ 6980236 w 15811497"/>
              <a:gd name="connsiteY93-2284" fmla="*/ 5231130 h 6248398"/>
              <a:gd name="connsiteX94-2285" fmla="*/ 6978859 w 15811497"/>
              <a:gd name="connsiteY94-2286" fmla="*/ 5225774 h 6248398"/>
              <a:gd name="connsiteX95-2287" fmla="*/ 6984291 w 15811497"/>
              <a:gd name="connsiteY95-2288" fmla="*/ 5240614 h 6248398"/>
              <a:gd name="connsiteX96-2289" fmla="*/ 6984292 w 15811497"/>
              <a:gd name="connsiteY96-2290" fmla="*/ 5240614 h 6248398"/>
              <a:gd name="connsiteX97-2291" fmla="*/ 6978860 w 15811497"/>
              <a:gd name="connsiteY97-2292" fmla="*/ 5225773 h 6248398"/>
              <a:gd name="connsiteX98-2293" fmla="*/ 6944562 w 15811497"/>
              <a:gd name="connsiteY98-2294" fmla="*/ 5092380 h 6248398"/>
              <a:gd name="connsiteX99-2295" fmla="*/ 6924183 w 15811497"/>
              <a:gd name="connsiteY99-2296" fmla="*/ 4890225 h 6248398"/>
              <a:gd name="connsiteX100-2297" fmla="*/ 6924182 w 15811497"/>
              <a:gd name="connsiteY100-2298" fmla="*/ 4890225 h 6248398"/>
              <a:gd name="connsiteX101-2299" fmla="*/ 6944561 w 15811497"/>
              <a:gd name="connsiteY101-2300" fmla="*/ 5092380 h 6248398"/>
              <a:gd name="connsiteX102-2301" fmla="*/ 6978860 w 15811497"/>
              <a:gd name="connsiteY102-2302" fmla="*/ 5225773 h 6248398"/>
              <a:gd name="connsiteX103-2303" fmla="*/ 6948299 w 15811497"/>
              <a:gd name="connsiteY103-2304" fmla="*/ 5142273 h 6248398"/>
              <a:gd name="connsiteX104-2305" fmla="*/ 5829297 w 15811497"/>
              <a:gd name="connsiteY104-2306" fmla="*/ 4400549 h 6248398"/>
              <a:gd name="connsiteX105-2307" fmla="*/ 5056802 w 15811497"/>
              <a:gd name="connsiteY105-2308" fmla="*/ 4677867 h 6248398"/>
              <a:gd name="connsiteX106-2309" fmla="*/ 5022517 w 15811497"/>
              <a:gd name="connsiteY106-2310" fmla="*/ 4709027 h 6248398"/>
              <a:gd name="connsiteX107-2311" fmla="*/ 5022515 w 15811497"/>
              <a:gd name="connsiteY107-2312" fmla="*/ 4709029 h 6248398"/>
              <a:gd name="connsiteX108-2313" fmla="*/ 5022510 w 15811497"/>
              <a:gd name="connsiteY108-2314" fmla="*/ 4709033 h 6248398"/>
              <a:gd name="connsiteX109-2315" fmla="*/ 4924198 w 15811497"/>
              <a:gd name="connsiteY109-2316" fmla="*/ 4840507 h 6248398"/>
              <a:gd name="connsiteX110-2317" fmla="*/ 4914898 w 15811497"/>
              <a:gd name="connsiteY110-2318" fmla="*/ 4838698 h 6248398"/>
              <a:gd name="connsiteX111-2319" fmla="*/ 4914898 w 15811497"/>
              <a:gd name="connsiteY111-2320" fmla="*/ 4838699 h 6248398"/>
              <a:gd name="connsiteX112-2321" fmla="*/ 4924199 w 15811497"/>
              <a:gd name="connsiteY112-2322" fmla="*/ 4840508 h 6248398"/>
              <a:gd name="connsiteX113-2323" fmla="*/ 4893736 w 15811497"/>
              <a:gd name="connsiteY113-2324" fmla="*/ 4881247 h 6248398"/>
              <a:gd name="connsiteX114-2325" fmla="*/ 4778482 w 15811497"/>
              <a:gd name="connsiteY114-2326" fmla="*/ 5008058 h 6248398"/>
              <a:gd name="connsiteX115-2327" fmla="*/ 4778482 w 15811497"/>
              <a:gd name="connsiteY115-2328" fmla="*/ 5008057 h 6248398"/>
              <a:gd name="connsiteX116-2329" fmla="*/ 4715455 w 15811497"/>
              <a:gd name="connsiteY116-2330" fmla="*/ 5077404 h 6248398"/>
              <a:gd name="connsiteX117-2331" fmla="*/ 2762249 w 15811497"/>
              <a:gd name="connsiteY117-2332" fmla="*/ 5886448 h 6248398"/>
              <a:gd name="connsiteX118-2333" fmla="*/ 0 w 15811497"/>
              <a:gd name="connsiteY118-2334" fmla="*/ 3124198 h 6248398"/>
              <a:gd name="connsiteX119-2335" fmla="*/ 2762249 w 15811497"/>
              <a:gd name="connsiteY119-2336" fmla="*/ 361949 h 6248398"/>
              <a:gd name="connsiteX120-2337" fmla="*/ 4078902 w 15811497"/>
              <a:gd name="connsiteY120-2338" fmla="*/ 695338 h 6248398"/>
              <a:gd name="connsiteX121-2339" fmla="*/ 4261443 w 15811497"/>
              <a:gd name="connsiteY121-2340" fmla="*/ 806235 h 6248398"/>
              <a:gd name="connsiteX122-2341" fmla="*/ 4409044 w 15811497"/>
              <a:gd name="connsiteY122-2342" fmla="*/ 910268 h 6248398"/>
              <a:gd name="connsiteX123-2343" fmla="*/ 4409043 w 15811497"/>
              <a:gd name="connsiteY123-2344" fmla="*/ 910268 h 6248398"/>
              <a:gd name="connsiteX124-2345" fmla="*/ 4612477 w 15811497"/>
              <a:gd name="connsiteY124-2346" fmla="*/ 1077402 h 6248398"/>
              <a:gd name="connsiteX125-2347" fmla="*/ 4612478 w 15811497"/>
              <a:gd name="connsiteY125-2348" fmla="*/ 1077403 h 6248398"/>
              <a:gd name="connsiteX126-2349" fmla="*/ 4715454 w 15811497"/>
              <a:gd name="connsiteY126-2350" fmla="*/ 1170993 h 6248398"/>
              <a:gd name="connsiteX127-2351" fmla="*/ 4701725 w 15811497"/>
              <a:gd name="connsiteY127-2352" fmla="*/ 1120394 h 6248398"/>
              <a:gd name="connsiteX128-2353" fmla="*/ 5191122 w 15811497"/>
              <a:gd name="connsiteY128-2354" fmla="*/ 1219199 h 6248398"/>
              <a:gd name="connsiteX129-2355" fmla="*/ 6161317 w 15811497"/>
              <a:gd name="connsiteY129-2356" fmla="*/ 761659 h 6248398"/>
              <a:gd name="connsiteX130-2357" fmla="*/ 6224019 w 15811497"/>
              <a:gd name="connsiteY130-2358" fmla="*/ 677808 h 6248398"/>
              <a:gd name="connsiteX131-2359" fmla="*/ 6175489 w 15811497"/>
              <a:gd name="connsiteY131-2360" fmla="*/ 757691 h 6248398"/>
              <a:gd name="connsiteX132-2361" fmla="*/ 6175489 w 15811497"/>
              <a:gd name="connsiteY132-2362" fmla="*/ 757692 h 6248398"/>
              <a:gd name="connsiteX133-2363" fmla="*/ 6224020 w 15811497"/>
              <a:gd name="connsiteY133-2364" fmla="*/ 677809 h 6248398"/>
              <a:gd name="connsiteX134-2365" fmla="*/ 6233696 w 15811497"/>
              <a:gd name="connsiteY134-2366" fmla="*/ 664869 h 6248398"/>
              <a:gd name="connsiteX135-2367" fmla="*/ 6252611 w 15811497"/>
              <a:gd name="connsiteY135-2368" fmla="*/ 633734 h 6248398"/>
              <a:gd name="connsiteX136-2369" fmla="*/ 6252610 w 15811497"/>
              <a:gd name="connsiteY136-2370" fmla="*/ 633734 h 6248398"/>
              <a:gd name="connsiteX137-2371" fmla="*/ 6233696 w 15811497"/>
              <a:gd name="connsiteY137-2372" fmla="*/ 664868 h 6248398"/>
              <a:gd name="connsiteX138-2373" fmla="*/ 6224019 w 15811497"/>
              <a:gd name="connsiteY138-2374" fmla="*/ 677808 h 6248398"/>
              <a:gd name="connsiteX139-2375" fmla="*/ 6248008 w 15811497"/>
              <a:gd name="connsiteY139-2376" fmla="*/ 638320 h 6248398"/>
              <a:gd name="connsiteX140-2377" fmla="*/ 6251291 w 15811497"/>
              <a:gd name="connsiteY140-2378" fmla="*/ 633930 h 6248398"/>
              <a:gd name="connsiteX141-2379" fmla="*/ 6251293 w 15811497"/>
              <a:gd name="connsiteY141-2380" fmla="*/ 633929 h 6248398"/>
              <a:gd name="connsiteX142-2381" fmla="*/ 6257683 w 15811497"/>
              <a:gd name="connsiteY142-2382" fmla="*/ 625384 h 6248398"/>
              <a:gd name="connsiteX143-2383" fmla="*/ 6257686 w 15811497"/>
              <a:gd name="connsiteY143-2384" fmla="*/ 625380 h 6248398"/>
              <a:gd name="connsiteX144-2385" fmla="*/ 6331355 w 15811497"/>
              <a:gd name="connsiteY144-2386" fmla="*/ 526865 h 6248398"/>
              <a:gd name="connsiteX145-2387" fmla="*/ 7448548 w 15811497"/>
              <a:gd name="connsiteY145-2388" fmla="*/ 0 h 6248398"/>
              <a:gd name="connsiteX0-2389" fmla="*/ 11209760 w 15811497"/>
              <a:gd name="connsiteY0-2390" fmla="*/ 5180760 h 6248398"/>
              <a:gd name="connsiteX1-2391" fmla="*/ 11210150 w 15811497"/>
              <a:gd name="connsiteY1-2392" fmla="*/ 5180948 h 6248398"/>
              <a:gd name="connsiteX2-2393" fmla="*/ 11313815 w 15811497"/>
              <a:gd name="connsiteY2-2394" fmla="*/ 5243926 h 6248398"/>
              <a:gd name="connsiteX3-2395" fmla="*/ 11369911 w 15811497"/>
              <a:gd name="connsiteY3-2396" fmla="*/ 5285874 h 6248398"/>
              <a:gd name="connsiteX4-2397" fmla="*/ 11410606 w 15811497"/>
              <a:gd name="connsiteY4-2398" fmla="*/ 5316305 h 6248398"/>
              <a:gd name="connsiteX5-2399" fmla="*/ 11499892 w 15811497"/>
              <a:gd name="connsiteY5-2400" fmla="*/ 5397454 h 6248398"/>
              <a:gd name="connsiteX6-2401" fmla="*/ 11528781 w 15811497"/>
              <a:gd name="connsiteY6-2402" fmla="*/ 5429240 h 6248398"/>
              <a:gd name="connsiteX7-2403" fmla="*/ 11504846 w 15811497"/>
              <a:gd name="connsiteY7-2404" fmla="*/ 5414699 h 6248398"/>
              <a:gd name="connsiteX8-2405" fmla="*/ 11371717 w 15811497"/>
              <a:gd name="connsiteY8-2406" fmla="*/ 5315148 h 6248398"/>
              <a:gd name="connsiteX9-2407" fmla="*/ 11292198 w 15811497"/>
              <a:gd name="connsiteY9-2408" fmla="*/ 5255685 h 6248398"/>
              <a:gd name="connsiteX10-2409" fmla="*/ 11209760 w 15811497"/>
              <a:gd name="connsiteY10-2410" fmla="*/ 5180760 h 6248398"/>
              <a:gd name="connsiteX11-2411" fmla="*/ 4892179 w 15811497"/>
              <a:gd name="connsiteY11-2412" fmla="*/ 4842491 h 6248398"/>
              <a:gd name="connsiteX12-2413" fmla="*/ 4892178 w 15811497"/>
              <a:gd name="connsiteY12-2414" fmla="*/ 4842492 h 6248398"/>
              <a:gd name="connsiteX13-2415" fmla="*/ 4885192 w 15811497"/>
              <a:gd name="connsiteY13-2416" fmla="*/ 4851834 h 6248398"/>
              <a:gd name="connsiteX14-2417" fmla="*/ 4892179 w 15811497"/>
              <a:gd name="connsiteY14-2418" fmla="*/ 4842491 h 6248398"/>
              <a:gd name="connsiteX15-2419" fmla="*/ 8767766 w 15811497"/>
              <a:gd name="connsiteY15-2420" fmla="*/ 853515 h 6248398"/>
              <a:gd name="connsiteX16-2421" fmla="*/ 8782572 w 15811497"/>
              <a:gd name="connsiteY16-2422" fmla="*/ 884251 h 6248398"/>
              <a:gd name="connsiteX17-2423" fmla="*/ 8812281 w 15811497"/>
              <a:gd name="connsiteY17-2424" fmla="*/ 965420 h 6248398"/>
              <a:gd name="connsiteX18-2425" fmla="*/ 8831257 w 15811497"/>
              <a:gd name="connsiteY18-2426" fmla="*/ 1017268 h 6248398"/>
              <a:gd name="connsiteX19-2427" fmla="*/ 8860452 w 15811497"/>
              <a:gd name="connsiteY19-2428" fmla="*/ 1130811 h 6248398"/>
              <a:gd name="connsiteX20-2429" fmla="*/ 8839383 w 15811497"/>
              <a:gd name="connsiteY20-2430" fmla="*/ 1087075 h 6248398"/>
              <a:gd name="connsiteX21-2431" fmla="*/ 8798546 w 15811497"/>
              <a:gd name="connsiteY21-2432" fmla="*/ 975498 h 6248398"/>
              <a:gd name="connsiteX22-2433" fmla="*/ 8795375 w 15811497"/>
              <a:gd name="connsiteY22-2434" fmla="*/ 963167 h 6248398"/>
              <a:gd name="connsiteX23-2435" fmla="*/ 8768620 w 15811497"/>
              <a:gd name="connsiteY23-2436" fmla="*/ 859114 h 6248398"/>
              <a:gd name="connsiteX24-2437" fmla="*/ 8767766 w 15811497"/>
              <a:gd name="connsiteY24-2438" fmla="*/ 853515 h 6248398"/>
              <a:gd name="connsiteX25-2439" fmla="*/ 7448548 w 15811497"/>
              <a:gd name="connsiteY25-2440" fmla="*/ 0 h 6248398"/>
              <a:gd name="connsiteX26-2441" fmla="*/ 8721604 w 15811497"/>
              <a:gd name="connsiteY26-2442" fmla="*/ 757692 h 6248398"/>
              <a:gd name="connsiteX27-2443" fmla="*/ 8767765 w 15811497"/>
              <a:gd name="connsiteY27-2444" fmla="*/ 853515 h 6248398"/>
              <a:gd name="connsiteX28-2445" fmla="*/ 8768619 w 15811497"/>
              <a:gd name="connsiteY28-2446" fmla="*/ 859114 h 6248398"/>
              <a:gd name="connsiteX29-2447" fmla="*/ 8795374 w 15811497"/>
              <a:gd name="connsiteY29-2448" fmla="*/ 963167 h 6248398"/>
              <a:gd name="connsiteX30-2449" fmla="*/ 8798545 w 15811497"/>
              <a:gd name="connsiteY30-2450" fmla="*/ 975499 h 6248398"/>
              <a:gd name="connsiteX31-2451" fmla="*/ 8839382 w 15811497"/>
              <a:gd name="connsiteY31-2452" fmla="*/ 1087076 h 6248398"/>
              <a:gd name="connsiteX32-2453" fmla="*/ 8860451 w 15811497"/>
              <a:gd name="connsiteY32-2454" fmla="*/ 1130812 h 6248398"/>
              <a:gd name="connsiteX33-2455" fmla="*/ 8866932 w 15811497"/>
              <a:gd name="connsiteY33-2456" fmla="*/ 1156018 h 6248398"/>
              <a:gd name="connsiteX34-2457" fmla="*/ 8896346 w 15811497"/>
              <a:gd name="connsiteY34-2458" fmla="*/ 1447799 h 6248398"/>
              <a:gd name="connsiteX35-2459" fmla="*/ 8866932 w 15811497"/>
              <a:gd name="connsiteY35-2460" fmla="*/ 1156017 h 6248398"/>
              <a:gd name="connsiteX36-2461" fmla="*/ 8860451 w 15811497"/>
              <a:gd name="connsiteY36-2462" fmla="*/ 1130810 h 6248398"/>
              <a:gd name="connsiteX37-2463" fmla="*/ 8890522 w 15811497"/>
              <a:gd name="connsiteY37-2464" fmla="*/ 1193234 h 6248398"/>
              <a:gd name="connsiteX38-2465" fmla="*/ 9958384 w 15811497"/>
              <a:gd name="connsiteY38-2466" fmla="*/ 1828798 h 6248398"/>
              <a:gd name="connsiteX39-2467" fmla="*/ 10895504 w 15811497"/>
              <a:gd name="connsiteY39-2468" fmla="*/ 1386857 h 6248398"/>
              <a:gd name="connsiteX40-2469" fmla="*/ 10927290 w 15811497"/>
              <a:gd name="connsiteY40-2470" fmla="*/ 1344350 h 6248398"/>
              <a:gd name="connsiteX41-2471" fmla="*/ 10936907 w 15811497"/>
              <a:gd name="connsiteY41-2472" fmla="*/ 1346082 h 6248398"/>
              <a:gd name="connsiteX42-2473" fmla="*/ 10917759 w 15811497"/>
              <a:gd name="connsiteY42-2474" fmla="*/ 1367151 h 6248398"/>
              <a:gd name="connsiteX43-2475" fmla="*/ 10545015 w 15811497"/>
              <a:gd name="connsiteY43-2476" fmla="*/ 1956940 h 6248398"/>
              <a:gd name="connsiteX44-2477" fmla="*/ 10521911 w 15811497"/>
              <a:gd name="connsiteY44-2478" fmla="*/ 2012524 h 6248398"/>
              <a:gd name="connsiteX45-2479" fmla="*/ 10521913 w 15811497"/>
              <a:gd name="connsiteY45-2480" fmla="*/ 2012521 h 6248398"/>
              <a:gd name="connsiteX46-2481" fmla="*/ 10545016 w 15811497"/>
              <a:gd name="connsiteY46-2482" fmla="*/ 1956940 h 6248398"/>
              <a:gd name="connsiteX47-2483" fmla="*/ 10917760 w 15811497"/>
              <a:gd name="connsiteY47-2484" fmla="*/ 1367152 h 6248398"/>
              <a:gd name="connsiteX48-2485" fmla="*/ 10936908 w 15811497"/>
              <a:gd name="connsiteY48-2486" fmla="*/ 1346084 h 6248398"/>
              <a:gd name="connsiteX49-2487" fmla="*/ 10972797 w 15811497"/>
              <a:gd name="connsiteY49-2488" fmla="*/ 1352550 h 6248398"/>
              <a:gd name="connsiteX50-2489" fmla="*/ 11002341 w 15811497"/>
              <a:gd name="connsiteY50-2490" fmla="*/ 1645177 h 6248398"/>
              <a:gd name="connsiteX51-2491" fmla="*/ 11002341 w 15811497"/>
              <a:gd name="connsiteY51-2492" fmla="*/ 1645177 h 6248398"/>
              <a:gd name="connsiteX52-2493" fmla="*/ 10972797 w 15811497"/>
              <a:gd name="connsiteY52-2494" fmla="*/ 1352549 h 6248398"/>
              <a:gd name="connsiteX53-2495" fmla="*/ 10936908 w 15811497"/>
              <a:gd name="connsiteY53-2496" fmla="*/ 1346083 h 6248398"/>
              <a:gd name="connsiteX54-2497" fmla="*/ 11096041 w 15811497"/>
              <a:gd name="connsiteY54-2498" fmla="*/ 1170993 h 6248398"/>
              <a:gd name="connsiteX55-2499" fmla="*/ 13049247 w 15811497"/>
              <a:gd name="connsiteY55-2500" fmla="*/ 361949 h 6248398"/>
              <a:gd name="connsiteX56-2501" fmla="*/ 15811497 w 15811497"/>
              <a:gd name="connsiteY56-2502" fmla="*/ 3124198 h 6248398"/>
              <a:gd name="connsiteX57-2503" fmla="*/ 13049247 w 15811497"/>
              <a:gd name="connsiteY57-2504" fmla="*/ 5886448 h 6248398"/>
              <a:gd name="connsiteX58-2505" fmla="*/ 11732594 w 15811497"/>
              <a:gd name="connsiteY58-2506" fmla="*/ 5553059 h 6248398"/>
              <a:gd name="connsiteX59-2507" fmla="*/ 11528782 w 15811497"/>
              <a:gd name="connsiteY59-2508" fmla="*/ 5429240 h 6248398"/>
              <a:gd name="connsiteX60-2509" fmla="*/ 11499893 w 15811497"/>
              <a:gd name="connsiteY60-2510" fmla="*/ 5397454 h 6248398"/>
              <a:gd name="connsiteX61-2511" fmla="*/ 11410607 w 15811497"/>
              <a:gd name="connsiteY61-2512" fmla="*/ 5316305 h 6248398"/>
              <a:gd name="connsiteX62-2513" fmla="*/ 11369912 w 15811497"/>
              <a:gd name="connsiteY62-2514" fmla="*/ 5285874 h 6248398"/>
              <a:gd name="connsiteX63-2515" fmla="*/ 11355656 w 15811497"/>
              <a:gd name="connsiteY63-2516" fmla="*/ 5144675 h 6248398"/>
              <a:gd name="connsiteX64-2517" fmla="*/ 11355656 w 15811497"/>
              <a:gd name="connsiteY64-2518" fmla="*/ 5144675 h 6248398"/>
              <a:gd name="connsiteX65-2519" fmla="*/ 11369912 w 15811497"/>
              <a:gd name="connsiteY65-2520" fmla="*/ 5285874 h 6248398"/>
              <a:gd name="connsiteX66-2521" fmla="*/ 11313816 w 15811497"/>
              <a:gd name="connsiteY66-2522" fmla="*/ 5243926 h 6248398"/>
              <a:gd name="connsiteX67-2523" fmla="*/ 11210151 w 15811497"/>
              <a:gd name="connsiteY67-2524" fmla="*/ 5180948 h 6248398"/>
              <a:gd name="connsiteX68-2525" fmla="*/ 11209761 w 15811497"/>
              <a:gd name="connsiteY68-2526" fmla="*/ 5180760 h 6248398"/>
              <a:gd name="connsiteX69-2527" fmla="*/ 11096041 w 15811497"/>
              <a:gd name="connsiteY69-2528" fmla="*/ 5077404 h 6248398"/>
              <a:gd name="connsiteX70-2529" fmla="*/ 11063094 w 15811497"/>
              <a:gd name="connsiteY70-2530" fmla="*/ 5041153 h 6248398"/>
              <a:gd name="connsiteX71-2531" fmla="*/ 11063091 w 15811497"/>
              <a:gd name="connsiteY71-2532" fmla="*/ 5041152 h 6248398"/>
              <a:gd name="connsiteX72-2533" fmla="*/ 11096040 w 15811497"/>
              <a:gd name="connsiteY72-2534" fmla="*/ 5077404 h 6248398"/>
              <a:gd name="connsiteX73-2535" fmla="*/ 11209760 w 15811497"/>
              <a:gd name="connsiteY73-2536" fmla="*/ 5180760 h 6248398"/>
              <a:gd name="connsiteX74-2537" fmla="*/ 11100244 w 15811497"/>
              <a:gd name="connsiteY74-2538" fmla="*/ 5128004 h 6248398"/>
              <a:gd name="connsiteX75-2539" fmla="*/ 10610846 w 15811497"/>
              <a:gd name="connsiteY75-2540" fmla="*/ 5029199 h 6248398"/>
              <a:gd name="connsiteX76-2541" fmla="*/ 9640652 w 15811497"/>
              <a:gd name="connsiteY76-2542" fmla="*/ 5486739 h 6248398"/>
              <a:gd name="connsiteX77-2543" fmla="*/ 9628722 w 15811497"/>
              <a:gd name="connsiteY77-2544" fmla="*/ 5502693 h 6248398"/>
              <a:gd name="connsiteX78-2545" fmla="*/ 9568273 w 15811497"/>
              <a:gd name="connsiteY78-2546" fmla="*/ 5583530 h 6248398"/>
              <a:gd name="connsiteX79-2547" fmla="*/ 9535504 w 15811497"/>
              <a:gd name="connsiteY79-2548" fmla="*/ 5637470 h 6248398"/>
              <a:gd name="connsiteX80-2549" fmla="*/ 9535505 w 15811497"/>
              <a:gd name="connsiteY80-2550" fmla="*/ 5637470 h 6248398"/>
              <a:gd name="connsiteX81-2551" fmla="*/ 9568273 w 15811497"/>
              <a:gd name="connsiteY81-2552" fmla="*/ 5583531 h 6248398"/>
              <a:gd name="connsiteX82-2553" fmla="*/ 9628722 w 15811497"/>
              <a:gd name="connsiteY82-2554" fmla="*/ 5502694 h 6248398"/>
              <a:gd name="connsiteX83-2555" fmla="*/ 9563485 w 15811497"/>
              <a:gd name="connsiteY83-2556" fmla="*/ 5610078 h 6248398"/>
              <a:gd name="connsiteX84-2557" fmla="*/ 9542221 w 15811497"/>
              <a:gd name="connsiteY84-2558" fmla="*/ 5638514 h 6248398"/>
              <a:gd name="connsiteX85-2559" fmla="*/ 9504352 w 15811497"/>
              <a:gd name="connsiteY85-2560" fmla="*/ 5689156 h 6248398"/>
              <a:gd name="connsiteX86-2561" fmla="*/ 9480140 w 15811497"/>
              <a:gd name="connsiteY86-2562" fmla="*/ 5721533 h 6248398"/>
              <a:gd name="connsiteX87-2563" fmla="*/ 8362947 w 15811497"/>
              <a:gd name="connsiteY87-2564" fmla="*/ 6248398 h 6248398"/>
              <a:gd name="connsiteX88-2565" fmla="*/ 7028922 w 15811497"/>
              <a:gd name="connsiteY88-2566" fmla="*/ 5364147 h 6248398"/>
              <a:gd name="connsiteX89-2567" fmla="*/ 6990513 w 15811497"/>
              <a:gd name="connsiteY89-2568" fmla="*/ 5259205 h 6248398"/>
              <a:gd name="connsiteX90-2569" fmla="*/ 6990512 w 15811497"/>
              <a:gd name="connsiteY90-2570" fmla="*/ 5259199 h 6248398"/>
              <a:gd name="connsiteX91-2571" fmla="*/ 6983676 w 15811497"/>
              <a:gd name="connsiteY91-2572" fmla="*/ 5240519 h 6248398"/>
              <a:gd name="connsiteX92-2573" fmla="*/ 6983673 w 15811497"/>
              <a:gd name="connsiteY92-2574" fmla="*/ 5240519 h 6248398"/>
              <a:gd name="connsiteX93-2575" fmla="*/ 6980236 w 15811497"/>
              <a:gd name="connsiteY93-2576" fmla="*/ 5231130 h 6248398"/>
              <a:gd name="connsiteX94-2577" fmla="*/ 6978859 w 15811497"/>
              <a:gd name="connsiteY94-2578" fmla="*/ 5225774 h 6248398"/>
              <a:gd name="connsiteX95-2579" fmla="*/ 6984291 w 15811497"/>
              <a:gd name="connsiteY95-2580" fmla="*/ 5240614 h 6248398"/>
              <a:gd name="connsiteX96-2581" fmla="*/ 6984292 w 15811497"/>
              <a:gd name="connsiteY96-2582" fmla="*/ 5240614 h 6248398"/>
              <a:gd name="connsiteX97-2583" fmla="*/ 6978860 w 15811497"/>
              <a:gd name="connsiteY97-2584" fmla="*/ 5225773 h 6248398"/>
              <a:gd name="connsiteX98-2585" fmla="*/ 6944562 w 15811497"/>
              <a:gd name="connsiteY98-2586" fmla="*/ 5092380 h 6248398"/>
              <a:gd name="connsiteX99-2587" fmla="*/ 6924183 w 15811497"/>
              <a:gd name="connsiteY99-2588" fmla="*/ 4890225 h 6248398"/>
              <a:gd name="connsiteX100-2589" fmla="*/ 6924182 w 15811497"/>
              <a:gd name="connsiteY100-2590" fmla="*/ 4890225 h 6248398"/>
              <a:gd name="connsiteX101-2591" fmla="*/ 6944561 w 15811497"/>
              <a:gd name="connsiteY101-2592" fmla="*/ 5092380 h 6248398"/>
              <a:gd name="connsiteX102-2593" fmla="*/ 6978860 w 15811497"/>
              <a:gd name="connsiteY102-2594" fmla="*/ 5225773 h 6248398"/>
              <a:gd name="connsiteX103-2595" fmla="*/ 6948299 w 15811497"/>
              <a:gd name="connsiteY103-2596" fmla="*/ 5142273 h 6248398"/>
              <a:gd name="connsiteX104-2597" fmla="*/ 5829297 w 15811497"/>
              <a:gd name="connsiteY104-2598" fmla="*/ 4400549 h 6248398"/>
              <a:gd name="connsiteX105-2599" fmla="*/ 5056802 w 15811497"/>
              <a:gd name="connsiteY105-2600" fmla="*/ 4677867 h 6248398"/>
              <a:gd name="connsiteX106-2601" fmla="*/ 5022517 w 15811497"/>
              <a:gd name="connsiteY106-2602" fmla="*/ 4709027 h 6248398"/>
              <a:gd name="connsiteX107-2603" fmla="*/ 5022515 w 15811497"/>
              <a:gd name="connsiteY107-2604" fmla="*/ 4709029 h 6248398"/>
              <a:gd name="connsiteX108-2605" fmla="*/ 5022510 w 15811497"/>
              <a:gd name="connsiteY108-2606" fmla="*/ 4709033 h 6248398"/>
              <a:gd name="connsiteX109-2607" fmla="*/ 4924198 w 15811497"/>
              <a:gd name="connsiteY109-2608" fmla="*/ 4840507 h 6248398"/>
              <a:gd name="connsiteX110-2609" fmla="*/ 4914898 w 15811497"/>
              <a:gd name="connsiteY110-2610" fmla="*/ 4838698 h 6248398"/>
              <a:gd name="connsiteX111-2611" fmla="*/ 4914898 w 15811497"/>
              <a:gd name="connsiteY111-2612" fmla="*/ 4838699 h 6248398"/>
              <a:gd name="connsiteX112-2613" fmla="*/ 4924199 w 15811497"/>
              <a:gd name="connsiteY112-2614" fmla="*/ 4840508 h 6248398"/>
              <a:gd name="connsiteX113-2615" fmla="*/ 4893736 w 15811497"/>
              <a:gd name="connsiteY113-2616" fmla="*/ 4881247 h 6248398"/>
              <a:gd name="connsiteX114-2617" fmla="*/ 4778482 w 15811497"/>
              <a:gd name="connsiteY114-2618" fmla="*/ 5008058 h 6248398"/>
              <a:gd name="connsiteX115-2619" fmla="*/ 4778482 w 15811497"/>
              <a:gd name="connsiteY115-2620" fmla="*/ 5008057 h 6248398"/>
              <a:gd name="connsiteX116-2621" fmla="*/ 4715455 w 15811497"/>
              <a:gd name="connsiteY116-2622" fmla="*/ 5077404 h 6248398"/>
              <a:gd name="connsiteX117-2623" fmla="*/ 2762249 w 15811497"/>
              <a:gd name="connsiteY117-2624" fmla="*/ 5886448 h 6248398"/>
              <a:gd name="connsiteX118-2625" fmla="*/ 0 w 15811497"/>
              <a:gd name="connsiteY118-2626" fmla="*/ 3124198 h 6248398"/>
              <a:gd name="connsiteX119-2627" fmla="*/ 2762249 w 15811497"/>
              <a:gd name="connsiteY119-2628" fmla="*/ 361949 h 6248398"/>
              <a:gd name="connsiteX120-2629" fmla="*/ 4078902 w 15811497"/>
              <a:gd name="connsiteY120-2630" fmla="*/ 695338 h 6248398"/>
              <a:gd name="connsiteX121-2631" fmla="*/ 4261443 w 15811497"/>
              <a:gd name="connsiteY121-2632" fmla="*/ 806235 h 6248398"/>
              <a:gd name="connsiteX122-2633" fmla="*/ 4409044 w 15811497"/>
              <a:gd name="connsiteY122-2634" fmla="*/ 910268 h 6248398"/>
              <a:gd name="connsiteX123-2635" fmla="*/ 4612477 w 15811497"/>
              <a:gd name="connsiteY123-2636" fmla="*/ 1077402 h 6248398"/>
              <a:gd name="connsiteX124-2637" fmla="*/ 4612478 w 15811497"/>
              <a:gd name="connsiteY124-2638" fmla="*/ 1077403 h 6248398"/>
              <a:gd name="connsiteX125-2639" fmla="*/ 4715454 w 15811497"/>
              <a:gd name="connsiteY125-2640" fmla="*/ 1170993 h 6248398"/>
              <a:gd name="connsiteX126-2641" fmla="*/ 4701725 w 15811497"/>
              <a:gd name="connsiteY126-2642" fmla="*/ 1120394 h 6248398"/>
              <a:gd name="connsiteX127-2643" fmla="*/ 5191122 w 15811497"/>
              <a:gd name="connsiteY127-2644" fmla="*/ 1219199 h 6248398"/>
              <a:gd name="connsiteX128-2645" fmla="*/ 6161317 w 15811497"/>
              <a:gd name="connsiteY128-2646" fmla="*/ 761659 h 6248398"/>
              <a:gd name="connsiteX129-2647" fmla="*/ 6224019 w 15811497"/>
              <a:gd name="connsiteY129-2648" fmla="*/ 677808 h 6248398"/>
              <a:gd name="connsiteX130-2649" fmla="*/ 6175489 w 15811497"/>
              <a:gd name="connsiteY130-2650" fmla="*/ 757691 h 6248398"/>
              <a:gd name="connsiteX131-2651" fmla="*/ 6175489 w 15811497"/>
              <a:gd name="connsiteY131-2652" fmla="*/ 757692 h 6248398"/>
              <a:gd name="connsiteX132-2653" fmla="*/ 6224020 w 15811497"/>
              <a:gd name="connsiteY132-2654" fmla="*/ 677809 h 6248398"/>
              <a:gd name="connsiteX133-2655" fmla="*/ 6233696 w 15811497"/>
              <a:gd name="connsiteY133-2656" fmla="*/ 664869 h 6248398"/>
              <a:gd name="connsiteX134-2657" fmla="*/ 6252611 w 15811497"/>
              <a:gd name="connsiteY134-2658" fmla="*/ 633734 h 6248398"/>
              <a:gd name="connsiteX135-2659" fmla="*/ 6252610 w 15811497"/>
              <a:gd name="connsiteY135-2660" fmla="*/ 633734 h 6248398"/>
              <a:gd name="connsiteX136-2661" fmla="*/ 6233696 w 15811497"/>
              <a:gd name="connsiteY136-2662" fmla="*/ 664868 h 6248398"/>
              <a:gd name="connsiteX137-2663" fmla="*/ 6224019 w 15811497"/>
              <a:gd name="connsiteY137-2664" fmla="*/ 677808 h 6248398"/>
              <a:gd name="connsiteX138-2665" fmla="*/ 6248008 w 15811497"/>
              <a:gd name="connsiteY138-2666" fmla="*/ 638320 h 6248398"/>
              <a:gd name="connsiteX139-2667" fmla="*/ 6251291 w 15811497"/>
              <a:gd name="connsiteY139-2668" fmla="*/ 633930 h 6248398"/>
              <a:gd name="connsiteX140-2669" fmla="*/ 6251293 w 15811497"/>
              <a:gd name="connsiteY140-2670" fmla="*/ 633929 h 6248398"/>
              <a:gd name="connsiteX141-2671" fmla="*/ 6257683 w 15811497"/>
              <a:gd name="connsiteY141-2672" fmla="*/ 625384 h 6248398"/>
              <a:gd name="connsiteX142-2673" fmla="*/ 6257686 w 15811497"/>
              <a:gd name="connsiteY142-2674" fmla="*/ 625380 h 6248398"/>
              <a:gd name="connsiteX143-2675" fmla="*/ 6331355 w 15811497"/>
              <a:gd name="connsiteY143-2676" fmla="*/ 526865 h 6248398"/>
              <a:gd name="connsiteX144-2677" fmla="*/ 7448548 w 15811497"/>
              <a:gd name="connsiteY144-2678" fmla="*/ 0 h 6248398"/>
              <a:gd name="connsiteX0-2679" fmla="*/ 11209760 w 15811497"/>
              <a:gd name="connsiteY0-2680" fmla="*/ 5180760 h 6248398"/>
              <a:gd name="connsiteX1-2681" fmla="*/ 11210150 w 15811497"/>
              <a:gd name="connsiteY1-2682" fmla="*/ 5180948 h 6248398"/>
              <a:gd name="connsiteX2-2683" fmla="*/ 11313815 w 15811497"/>
              <a:gd name="connsiteY2-2684" fmla="*/ 5243926 h 6248398"/>
              <a:gd name="connsiteX3-2685" fmla="*/ 11369911 w 15811497"/>
              <a:gd name="connsiteY3-2686" fmla="*/ 5285874 h 6248398"/>
              <a:gd name="connsiteX4-2687" fmla="*/ 11410606 w 15811497"/>
              <a:gd name="connsiteY4-2688" fmla="*/ 5316305 h 6248398"/>
              <a:gd name="connsiteX5-2689" fmla="*/ 11499892 w 15811497"/>
              <a:gd name="connsiteY5-2690" fmla="*/ 5397454 h 6248398"/>
              <a:gd name="connsiteX6-2691" fmla="*/ 11528781 w 15811497"/>
              <a:gd name="connsiteY6-2692" fmla="*/ 5429240 h 6248398"/>
              <a:gd name="connsiteX7-2693" fmla="*/ 11504846 w 15811497"/>
              <a:gd name="connsiteY7-2694" fmla="*/ 5414699 h 6248398"/>
              <a:gd name="connsiteX8-2695" fmla="*/ 11371717 w 15811497"/>
              <a:gd name="connsiteY8-2696" fmla="*/ 5315148 h 6248398"/>
              <a:gd name="connsiteX9-2697" fmla="*/ 11292198 w 15811497"/>
              <a:gd name="connsiteY9-2698" fmla="*/ 5255685 h 6248398"/>
              <a:gd name="connsiteX10-2699" fmla="*/ 11209760 w 15811497"/>
              <a:gd name="connsiteY10-2700" fmla="*/ 5180760 h 6248398"/>
              <a:gd name="connsiteX11-2701" fmla="*/ 4892179 w 15811497"/>
              <a:gd name="connsiteY11-2702" fmla="*/ 4842491 h 6248398"/>
              <a:gd name="connsiteX12-2703" fmla="*/ 4892178 w 15811497"/>
              <a:gd name="connsiteY12-2704" fmla="*/ 4842492 h 6248398"/>
              <a:gd name="connsiteX13-2705" fmla="*/ 4885192 w 15811497"/>
              <a:gd name="connsiteY13-2706" fmla="*/ 4851834 h 6248398"/>
              <a:gd name="connsiteX14-2707" fmla="*/ 4892179 w 15811497"/>
              <a:gd name="connsiteY14-2708" fmla="*/ 4842491 h 6248398"/>
              <a:gd name="connsiteX15-2709" fmla="*/ 8767766 w 15811497"/>
              <a:gd name="connsiteY15-2710" fmla="*/ 853515 h 6248398"/>
              <a:gd name="connsiteX16-2711" fmla="*/ 8782572 w 15811497"/>
              <a:gd name="connsiteY16-2712" fmla="*/ 884251 h 6248398"/>
              <a:gd name="connsiteX17-2713" fmla="*/ 8812281 w 15811497"/>
              <a:gd name="connsiteY17-2714" fmla="*/ 965420 h 6248398"/>
              <a:gd name="connsiteX18-2715" fmla="*/ 8831257 w 15811497"/>
              <a:gd name="connsiteY18-2716" fmla="*/ 1017268 h 6248398"/>
              <a:gd name="connsiteX19-2717" fmla="*/ 8860452 w 15811497"/>
              <a:gd name="connsiteY19-2718" fmla="*/ 1130811 h 6248398"/>
              <a:gd name="connsiteX20-2719" fmla="*/ 8839383 w 15811497"/>
              <a:gd name="connsiteY20-2720" fmla="*/ 1087075 h 6248398"/>
              <a:gd name="connsiteX21-2721" fmla="*/ 8798546 w 15811497"/>
              <a:gd name="connsiteY21-2722" fmla="*/ 975498 h 6248398"/>
              <a:gd name="connsiteX22-2723" fmla="*/ 8795375 w 15811497"/>
              <a:gd name="connsiteY22-2724" fmla="*/ 963167 h 6248398"/>
              <a:gd name="connsiteX23-2725" fmla="*/ 8768620 w 15811497"/>
              <a:gd name="connsiteY23-2726" fmla="*/ 859114 h 6248398"/>
              <a:gd name="connsiteX24-2727" fmla="*/ 8767766 w 15811497"/>
              <a:gd name="connsiteY24-2728" fmla="*/ 853515 h 6248398"/>
              <a:gd name="connsiteX25-2729" fmla="*/ 7448548 w 15811497"/>
              <a:gd name="connsiteY25-2730" fmla="*/ 0 h 6248398"/>
              <a:gd name="connsiteX26-2731" fmla="*/ 8721604 w 15811497"/>
              <a:gd name="connsiteY26-2732" fmla="*/ 757692 h 6248398"/>
              <a:gd name="connsiteX27-2733" fmla="*/ 8767765 w 15811497"/>
              <a:gd name="connsiteY27-2734" fmla="*/ 853515 h 6248398"/>
              <a:gd name="connsiteX28-2735" fmla="*/ 8768619 w 15811497"/>
              <a:gd name="connsiteY28-2736" fmla="*/ 859114 h 6248398"/>
              <a:gd name="connsiteX29-2737" fmla="*/ 8795374 w 15811497"/>
              <a:gd name="connsiteY29-2738" fmla="*/ 963167 h 6248398"/>
              <a:gd name="connsiteX30-2739" fmla="*/ 8798545 w 15811497"/>
              <a:gd name="connsiteY30-2740" fmla="*/ 975499 h 6248398"/>
              <a:gd name="connsiteX31-2741" fmla="*/ 8839382 w 15811497"/>
              <a:gd name="connsiteY31-2742" fmla="*/ 1087076 h 6248398"/>
              <a:gd name="connsiteX32-2743" fmla="*/ 8860451 w 15811497"/>
              <a:gd name="connsiteY32-2744" fmla="*/ 1130812 h 6248398"/>
              <a:gd name="connsiteX33-2745" fmla="*/ 8866932 w 15811497"/>
              <a:gd name="connsiteY33-2746" fmla="*/ 1156018 h 6248398"/>
              <a:gd name="connsiteX34-2747" fmla="*/ 8866932 w 15811497"/>
              <a:gd name="connsiteY34-2748" fmla="*/ 1156017 h 6248398"/>
              <a:gd name="connsiteX35-2749" fmla="*/ 8860451 w 15811497"/>
              <a:gd name="connsiteY35-2750" fmla="*/ 1130810 h 6248398"/>
              <a:gd name="connsiteX36-2751" fmla="*/ 8890522 w 15811497"/>
              <a:gd name="connsiteY36-2752" fmla="*/ 1193234 h 6248398"/>
              <a:gd name="connsiteX37-2753" fmla="*/ 9958384 w 15811497"/>
              <a:gd name="connsiteY37-2754" fmla="*/ 1828798 h 6248398"/>
              <a:gd name="connsiteX38-2755" fmla="*/ 10895504 w 15811497"/>
              <a:gd name="connsiteY38-2756" fmla="*/ 1386857 h 6248398"/>
              <a:gd name="connsiteX39-2757" fmla="*/ 10927290 w 15811497"/>
              <a:gd name="connsiteY39-2758" fmla="*/ 1344350 h 6248398"/>
              <a:gd name="connsiteX40-2759" fmla="*/ 10936907 w 15811497"/>
              <a:gd name="connsiteY40-2760" fmla="*/ 1346082 h 6248398"/>
              <a:gd name="connsiteX41-2761" fmla="*/ 10917759 w 15811497"/>
              <a:gd name="connsiteY41-2762" fmla="*/ 1367151 h 6248398"/>
              <a:gd name="connsiteX42-2763" fmla="*/ 10545015 w 15811497"/>
              <a:gd name="connsiteY42-2764" fmla="*/ 1956940 h 6248398"/>
              <a:gd name="connsiteX43-2765" fmla="*/ 10521911 w 15811497"/>
              <a:gd name="connsiteY43-2766" fmla="*/ 2012524 h 6248398"/>
              <a:gd name="connsiteX44-2767" fmla="*/ 10521913 w 15811497"/>
              <a:gd name="connsiteY44-2768" fmla="*/ 2012521 h 6248398"/>
              <a:gd name="connsiteX45-2769" fmla="*/ 10545016 w 15811497"/>
              <a:gd name="connsiteY45-2770" fmla="*/ 1956940 h 6248398"/>
              <a:gd name="connsiteX46-2771" fmla="*/ 10917760 w 15811497"/>
              <a:gd name="connsiteY46-2772" fmla="*/ 1367152 h 6248398"/>
              <a:gd name="connsiteX47-2773" fmla="*/ 10936908 w 15811497"/>
              <a:gd name="connsiteY47-2774" fmla="*/ 1346084 h 6248398"/>
              <a:gd name="connsiteX48-2775" fmla="*/ 10972797 w 15811497"/>
              <a:gd name="connsiteY48-2776" fmla="*/ 1352550 h 6248398"/>
              <a:gd name="connsiteX49-2777" fmla="*/ 11002341 w 15811497"/>
              <a:gd name="connsiteY49-2778" fmla="*/ 1645177 h 6248398"/>
              <a:gd name="connsiteX50-2779" fmla="*/ 11002341 w 15811497"/>
              <a:gd name="connsiteY50-2780" fmla="*/ 1645177 h 6248398"/>
              <a:gd name="connsiteX51-2781" fmla="*/ 10972797 w 15811497"/>
              <a:gd name="connsiteY51-2782" fmla="*/ 1352549 h 6248398"/>
              <a:gd name="connsiteX52-2783" fmla="*/ 10936908 w 15811497"/>
              <a:gd name="connsiteY52-2784" fmla="*/ 1346083 h 6248398"/>
              <a:gd name="connsiteX53-2785" fmla="*/ 11096041 w 15811497"/>
              <a:gd name="connsiteY53-2786" fmla="*/ 1170993 h 6248398"/>
              <a:gd name="connsiteX54-2787" fmla="*/ 13049247 w 15811497"/>
              <a:gd name="connsiteY54-2788" fmla="*/ 361949 h 6248398"/>
              <a:gd name="connsiteX55-2789" fmla="*/ 15811497 w 15811497"/>
              <a:gd name="connsiteY55-2790" fmla="*/ 3124198 h 6248398"/>
              <a:gd name="connsiteX56-2791" fmla="*/ 13049247 w 15811497"/>
              <a:gd name="connsiteY56-2792" fmla="*/ 5886448 h 6248398"/>
              <a:gd name="connsiteX57-2793" fmla="*/ 11732594 w 15811497"/>
              <a:gd name="connsiteY57-2794" fmla="*/ 5553059 h 6248398"/>
              <a:gd name="connsiteX58-2795" fmla="*/ 11528782 w 15811497"/>
              <a:gd name="connsiteY58-2796" fmla="*/ 5429240 h 6248398"/>
              <a:gd name="connsiteX59-2797" fmla="*/ 11499893 w 15811497"/>
              <a:gd name="connsiteY59-2798" fmla="*/ 5397454 h 6248398"/>
              <a:gd name="connsiteX60-2799" fmla="*/ 11410607 w 15811497"/>
              <a:gd name="connsiteY60-2800" fmla="*/ 5316305 h 6248398"/>
              <a:gd name="connsiteX61-2801" fmla="*/ 11369912 w 15811497"/>
              <a:gd name="connsiteY61-2802" fmla="*/ 5285874 h 6248398"/>
              <a:gd name="connsiteX62-2803" fmla="*/ 11355656 w 15811497"/>
              <a:gd name="connsiteY62-2804" fmla="*/ 5144675 h 6248398"/>
              <a:gd name="connsiteX63-2805" fmla="*/ 11355656 w 15811497"/>
              <a:gd name="connsiteY63-2806" fmla="*/ 5144675 h 6248398"/>
              <a:gd name="connsiteX64-2807" fmla="*/ 11369912 w 15811497"/>
              <a:gd name="connsiteY64-2808" fmla="*/ 5285874 h 6248398"/>
              <a:gd name="connsiteX65-2809" fmla="*/ 11313816 w 15811497"/>
              <a:gd name="connsiteY65-2810" fmla="*/ 5243926 h 6248398"/>
              <a:gd name="connsiteX66-2811" fmla="*/ 11210151 w 15811497"/>
              <a:gd name="connsiteY66-2812" fmla="*/ 5180948 h 6248398"/>
              <a:gd name="connsiteX67-2813" fmla="*/ 11209761 w 15811497"/>
              <a:gd name="connsiteY67-2814" fmla="*/ 5180760 h 6248398"/>
              <a:gd name="connsiteX68-2815" fmla="*/ 11096041 w 15811497"/>
              <a:gd name="connsiteY68-2816" fmla="*/ 5077404 h 6248398"/>
              <a:gd name="connsiteX69-2817" fmla="*/ 11063094 w 15811497"/>
              <a:gd name="connsiteY69-2818" fmla="*/ 5041153 h 6248398"/>
              <a:gd name="connsiteX70-2819" fmla="*/ 11063091 w 15811497"/>
              <a:gd name="connsiteY70-2820" fmla="*/ 5041152 h 6248398"/>
              <a:gd name="connsiteX71-2821" fmla="*/ 11096040 w 15811497"/>
              <a:gd name="connsiteY71-2822" fmla="*/ 5077404 h 6248398"/>
              <a:gd name="connsiteX72-2823" fmla="*/ 11209760 w 15811497"/>
              <a:gd name="connsiteY72-2824" fmla="*/ 5180760 h 6248398"/>
              <a:gd name="connsiteX73-2825" fmla="*/ 11100244 w 15811497"/>
              <a:gd name="connsiteY73-2826" fmla="*/ 5128004 h 6248398"/>
              <a:gd name="connsiteX74-2827" fmla="*/ 10610846 w 15811497"/>
              <a:gd name="connsiteY74-2828" fmla="*/ 5029199 h 6248398"/>
              <a:gd name="connsiteX75-2829" fmla="*/ 9640652 w 15811497"/>
              <a:gd name="connsiteY75-2830" fmla="*/ 5486739 h 6248398"/>
              <a:gd name="connsiteX76-2831" fmla="*/ 9628722 w 15811497"/>
              <a:gd name="connsiteY76-2832" fmla="*/ 5502693 h 6248398"/>
              <a:gd name="connsiteX77-2833" fmla="*/ 9568273 w 15811497"/>
              <a:gd name="connsiteY77-2834" fmla="*/ 5583530 h 6248398"/>
              <a:gd name="connsiteX78-2835" fmla="*/ 9535504 w 15811497"/>
              <a:gd name="connsiteY78-2836" fmla="*/ 5637470 h 6248398"/>
              <a:gd name="connsiteX79-2837" fmla="*/ 9535505 w 15811497"/>
              <a:gd name="connsiteY79-2838" fmla="*/ 5637470 h 6248398"/>
              <a:gd name="connsiteX80-2839" fmla="*/ 9568273 w 15811497"/>
              <a:gd name="connsiteY80-2840" fmla="*/ 5583531 h 6248398"/>
              <a:gd name="connsiteX81-2841" fmla="*/ 9628722 w 15811497"/>
              <a:gd name="connsiteY81-2842" fmla="*/ 5502694 h 6248398"/>
              <a:gd name="connsiteX82-2843" fmla="*/ 9563485 w 15811497"/>
              <a:gd name="connsiteY82-2844" fmla="*/ 5610078 h 6248398"/>
              <a:gd name="connsiteX83-2845" fmla="*/ 9542221 w 15811497"/>
              <a:gd name="connsiteY83-2846" fmla="*/ 5638514 h 6248398"/>
              <a:gd name="connsiteX84-2847" fmla="*/ 9504352 w 15811497"/>
              <a:gd name="connsiteY84-2848" fmla="*/ 5689156 h 6248398"/>
              <a:gd name="connsiteX85-2849" fmla="*/ 9480140 w 15811497"/>
              <a:gd name="connsiteY85-2850" fmla="*/ 5721533 h 6248398"/>
              <a:gd name="connsiteX86-2851" fmla="*/ 8362947 w 15811497"/>
              <a:gd name="connsiteY86-2852" fmla="*/ 6248398 h 6248398"/>
              <a:gd name="connsiteX87-2853" fmla="*/ 7028922 w 15811497"/>
              <a:gd name="connsiteY87-2854" fmla="*/ 5364147 h 6248398"/>
              <a:gd name="connsiteX88-2855" fmla="*/ 6990513 w 15811497"/>
              <a:gd name="connsiteY88-2856" fmla="*/ 5259205 h 6248398"/>
              <a:gd name="connsiteX89-2857" fmla="*/ 6990512 w 15811497"/>
              <a:gd name="connsiteY89-2858" fmla="*/ 5259199 h 6248398"/>
              <a:gd name="connsiteX90-2859" fmla="*/ 6983676 w 15811497"/>
              <a:gd name="connsiteY90-2860" fmla="*/ 5240519 h 6248398"/>
              <a:gd name="connsiteX91-2861" fmla="*/ 6983673 w 15811497"/>
              <a:gd name="connsiteY91-2862" fmla="*/ 5240519 h 6248398"/>
              <a:gd name="connsiteX92-2863" fmla="*/ 6980236 w 15811497"/>
              <a:gd name="connsiteY92-2864" fmla="*/ 5231130 h 6248398"/>
              <a:gd name="connsiteX93-2865" fmla="*/ 6978859 w 15811497"/>
              <a:gd name="connsiteY93-2866" fmla="*/ 5225774 h 6248398"/>
              <a:gd name="connsiteX94-2867" fmla="*/ 6984291 w 15811497"/>
              <a:gd name="connsiteY94-2868" fmla="*/ 5240614 h 6248398"/>
              <a:gd name="connsiteX95-2869" fmla="*/ 6984292 w 15811497"/>
              <a:gd name="connsiteY95-2870" fmla="*/ 5240614 h 6248398"/>
              <a:gd name="connsiteX96-2871" fmla="*/ 6978860 w 15811497"/>
              <a:gd name="connsiteY96-2872" fmla="*/ 5225773 h 6248398"/>
              <a:gd name="connsiteX97-2873" fmla="*/ 6944562 w 15811497"/>
              <a:gd name="connsiteY97-2874" fmla="*/ 5092380 h 6248398"/>
              <a:gd name="connsiteX98-2875" fmla="*/ 6924183 w 15811497"/>
              <a:gd name="connsiteY98-2876" fmla="*/ 4890225 h 6248398"/>
              <a:gd name="connsiteX99-2877" fmla="*/ 6924182 w 15811497"/>
              <a:gd name="connsiteY99-2878" fmla="*/ 4890225 h 6248398"/>
              <a:gd name="connsiteX100-2879" fmla="*/ 6944561 w 15811497"/>
              <a:gd name="connsiteY100-2880" fmla="*/ 5092380 h 6248398"/>
              <a:gd name="connsiteX101-2881" fmla="*/ 6978860 w 15811497"/>
              <a:gd name="connsiteY101-2882" fmla="*/ 5225773 h 6248398"/>
              <a:gd name="connsiteX102-2883" fmla="*/ 6948299 w 15811497"/>
              <a:gd name="connsiteY102-2884" fmla="*/ 5142273 h 6248398"/>
              <a:gd name="connsiteX103-2885" fmla="*/ 5829297 w 15811497"/>
              <a:gd name="connsiteY103-2886" fmla="*/ 4400549 h 6248398"/>
              <a:gd name="connsiteX104-2887" fmla="*/ 5056802 w 15811497"/>
              <a:gd name="connsiteY104-2888" fmla="*/ 4677867 h 6248398"/>
              <a:gd name="connsiteX105-2889" fmla="*/ 5022517 w 15811497"/>
              <a:gd name="connsiteY105-2890" fmla="*/ 4709027 h 6248398"/>
              <a:gd name="connsiteX106-2891" fmla="*/ 5022515 w 15811497"/>
              <a:gd name="connsiteY106-2892" fmla="*/ 4709029 h 6248398"/>
              <a:gd name="connsiteX107-2893" fmla="*/ 5022510 w 15811497"/>
              <a:gd name="connsiteY107-2894" fmla="*/ 4709033 h 6248398"/>
              <a:gd name="connsiteX108-2895" fmla="*/ 4924198 w 15811497"/>
              <a:gd name="connsiteY108-2896" fmla="*/ 4840507 h 6248398"/>
              <a:gd name="connsiteX109-2897" fmla="*/ 4914898 w 15811497"/>
              <a:gd name="connsiteY109-2898" fmla="*/ 4838698 h 6248398"/>
              <a:gd name="connsiteX110-2899" fmla="*/ 4914898 w 15811497"/>
              <a:gd name="connsiteY110-2900" fmla="*/ 4838699 h 6248398"/>
              <a:gd name="connsiteX111-2901" fmla="*/ 4924199 w 15811497"/>
              <a:gd name="connsiteY111-2902" fmla="*/ 4840508 h 6248398"/>
              <a:gd name="connsiteX112-2903" fmla="*/ 4893736 w 15811497"/>
              <a:gd name="connsiteY112-2904" fmla="*/ 4881247 h 6248398"/>
              <a:gd name="connsiteX113-2905" fmla="*/ 4778482 w 15811497"/>
              <a:gd name="connsiteY113-2906" fmla="*/ 5008058 h 6248398"/>
              <a:gd name="connsiteX114-2907" fmla="*/ 4778482 w 15811497"/>
              <a:gd name="connsiteY114-2908" fmla="*/ 5008057 h 6248398"/>
              <a:gd name="connsiteX115-2909" fmla="*/ 4715455 w 15811497"/>
              <a:gd name="connsiteY115-2910" fmla="*/ 5077404 h 6248398"/>
              <a:gd name="connsiteX116-2911" fmla="*/ 2762249 w 15811497"/>
              <a:gd name="connsiteY116-2912" fmla="*/ 5886448 h 6248398"/>
              <a:gd name="connsiteX117-2913" fmla="*/ 0 w 15811497"/>
              <a:gd name="connsiteY117-2914" fmla="*/ 3124198 h 6248398"/>
              <a:gd name="connsiteX118-2915" fmla="*/ 2762249 w 15811497"/>
              <a:gd name="connsiteY118-2916" fmla="*/ 361949 h 6248398"/>
              <a:gd name="connsiteX119-2917" fmla="*/ 4078902 w 15811497"/>
              <a:gd name="connsiteY119-2918" fmla="*/ 695338 h 6248398"/>
              <a:gd name="connsiteX120-2919" fmla="*/ 4261443 w 15811497"/>
              <a:gd name="connsiteY120-2920" fmla="*/ 806235 h 6248398"/>
              <a:gd name="connsiteX121-2921" fmla="*/ 4409044 w 15811497"/>
              <a:gd name="connsiteY121-2922" fmla="*/ 910268 h 6248398"/>
              <a:gd name="connsiteX122-2923" fmla="*/ 4612477 w 15811497"/>
              <a:gd name="connsiteY122-2924" fmla="*/ 1077402 h 6248398"/>
              <a:gd name="connsiteX123-2925" fmla="*/ 4612478 w 15811497"/>
              <a:gd name="connsiteY123-2926" fmla="*/ 1077403 h 6248398"/>
              <a:gd name="connsiteX124-2927" fmla="*/ 4715454 w 15811497"/>
              <a:gd name="connsiteY124-2928" fmla="*/ 1170993 h 6248398"/>
              <a:gd name="connsiteX125-2929" fmla="*/ 4701725 w 15811497"/>
              <a:gd name="connsiteY125-2930" fmla="*/ 1120394 h 6248398"/>
              <a:gd name="connsiteX126-2931" fmla="*/ 5191122 w 15811497"/>
              <a:gd name="connsiteY126-2932" fmla="*/ 1219199 h 6248398"/>
              <a:gd name="connsiteX127-2933" fmla="*/ 6161317 w 15811497"/>
              <a:gd name="connsiteY127-2934" fmla="*/ 761659 h 6248398"/>
              <a:gd name="connsiteX128-2935" fmla="*/ 6224019 w 15811497"/>
              <a:gd name="connsiteY128-2936" fmla="*/ 677808 h 6248398"/>
              <a:gd name="connsiteX129-2937" fmla="*/ 6175489 w 15811497"/>
              <a:gd name="connsiteY129-2938" fmla="*/ 757691 h 6248398"/>
              <a:gd name="connsiteX130-2939" fmla="*/ 6175489 w 15811497"/>
              <a:gd name="connsiteY130-2940" fmla="*/ 757692 h 6248398"/>
              <a:gd name="connsiteX131-2941" fmla="*/ 6224020 w 15811497"/>
              <a:gd name="connsiteY131-2942" fmla="*/ 677809 h 6248398"/>
              <a:gd name="connsiteX132-2943" fmla="*/ 6233696 w 15811497"/>
              <a:gd name="connsiteY132-2944" fmla="*/ 664869 h 6248398"/>
              <a:gd name="connsiteX133-2945" fmla="*/ 6252611 w 15811497"/>
              <a:gd name="connsiteY133-2946" fmla="*/ 633734 h 6248398"/>
              <a:gd name="connsiteX134-2947" fmla="*/ 6252610 w 15811497"/>
              <a:gd name="connsiteY134-2948" fmla="*/ 633734 h 6248398"/>
              <a:gd name="connsiteX135-2949" fmla="*/ 6233696 w 15811497"/>
              <a:gd name="connsiteY135-2950" fmla="*/ 664868 h 6248398"/>
              <a:gd name="connsiteX136-2951" fmla="*/ 6224019 w 15811497"/>
              <a:gd name="connsiteY136-2952" fmla="*/ 677808 h 6248398"/>
              <a:gd name="connsiteX137-2953" fmla="*/ 6248008 w 15811497"/>
              <a:gd name="connsiteY137-2954" fmla="*/ 638320 h 6248398"/>
              <a:gd name="connsiteX138-2955" fmla="*/ 6251291 w 15811497"/>
              <a:gd name="connsiteY138-2956" fmla="*/ 633930 h 6248398"/>
              <a:gd name="connsiteX139-2957" fmla="*/ 6251293 w 15811497"/>
              <a:gd name="connsiteY139-2958" fmla="*/ 633929 h 6248398"/>
              <a:gd name="connsiteX140-2959" fmla="*/ 6257683 w 15811497"/>
              <a:gd name="connsiteY140-2960" fmla="*/ 625384 h 6248398"/>
              <a:gd name="connsiteX141-2961" fmla="*/ 6257686 w 15811497"/>
              <a:gd name="connsiteY141-2962" fmla="*/ 625380 h 6248398"/>
              <a:gd name="connsiteX142-2963" fmla="*/ 6331355 w 15811497"/>
              <a:gd name="connsiteY142-2964" fmla="*/ 526865 h 6248398"/>
              <a:gd name="connsiteX143-2965" fmla="*/ 7448548 w 15811497"/>
              <a:gd name="connsiteY143-2966" fmla="*/ 0 h 6248398"/>
              <a:gd name="connsiteX0-2967" fmla="*/ 11209760 w 15811497"/>
              <a:gd name="connsiteY0-2968" fmla="*/ 5180760 h 6248398"/>
              <a:gd name="connsiteX1-2969" fmla="*/ 11210150 w 15811497"/>
              <a:gd name="connsiteY1-2970" fmla="*/ 5180948 h 6248398"/>
              <a:gd name="connsiteX2-2971" fmla="*/ 11313815 w 15811497"/>
              <a:gd name="connsiteY2-2972" fmla="*/ 5243926 h 6248398"/>
              <a:gd name="connsiteX3-2973" fmla="*/ 11369911 w 15811497"/>
              <a:gd name="connsiteY3-2974" fmla="*/ 5285874 h 6248398"/>
              <a:gd name="connsiteX4-2975" fmla="*/ 11410606 w 15811497"/>
              <a:gd name="connsiteY4-2976" fmla="*/ 5316305 h 6248398"/>
              <a:gd name="connsiteX5-2977" fmla="*/ 11499892 w 15811497"/>
              <a:gd name="connsiteY5-2978" fmla="*/ 5397454 h 6248398"/>
              <a:gd name="connsiteX6-2979" fmla="*/ 11528781 w 15811497"/>
              <a:gd name="connsiteY6-2980" fmla="*/ 5429240 h 6248398"/>
              <a:gd name="connsiteX7-2981" fmla="*/ 11504846 w 15811497"/>
              <a:gd name="connsiteY7-2982" fmla="*/ 5414699 h 6248398"/>
              <a:gd name="connsiteX8-2983" fmla="*/ 11371717 w 15811497"/>
              <a:gd name="connsiteY8-2984" fmla="*/ 5315148 h 6248398"/>
              <a:gd name="connsiteX9-2985" fmla="*/ 11292198 w 15811497"/>
              <a:gd name="connsiteY9-2986" fmla="*/ 5255685 h 6248398"/>
              <a:gd name="connsiteX10-2987" fmla="*/ 11209760 w 15811497"/>
              <a:gd name="connsiteY10-2988" fmla="*/ 5180760 h 6248398"/>
              <a:gd name="connsiteX11-2989" fmla="*/ 4892179 w 15811497"/>
              <a:gd name="connsiteY11-2990" fmla="*/ 4842491 h 6248398"/>
              <a:gd name="connsiteX12-2991" fmla="*/ 4892178 w 15811497"/>
              <a:gd name="connsiteY12-2992" fmla="*/ 4842492 h 6248398"/>
              <a:gd name="connsiteX13-2993" fmla="*/ 4885192 w 15811497"/>
              <a:gd name="connsiteY13-2994" fmla="*/ 4851834 h 6248398"/>
              <a:gd name="connsiteX14-2995" fmla="*/ 4892179 w 15811497"/>
              <a:gd name="connsiteY14-2996" fmla="*/ 4842491 h 6248398"/>
              <a:gd name="connsiteX15-2997" fmla="*/ 8767766 w 15811497"/>
              <a:gd name="connsiteY15-2998" fmla="*/ 853515 h 6248398"/>
              <a:gd name="connsiteX16-2999" fmla="*/ 8782572 w 15811497"/>
              <a:gd name="connsiteY16-3000" fmla="*/ 884251 h 6248398"/>
              <a:gd name="connsiteX17-3001" fmla="*/ 8812281 w 15811497"/>
              <a:gd name="connsiteY17-3002" fmla="*/ 965420 h 6248398"/>
              <a:gd name="connsiteX18-3003" fmla="*/ 8831257 w 15811497"/>
              <a:gd name="connsiteY18-3004" fmla="*/ 1017268 h 6248398"/>
              <a:gd name="connsiteX19-3005" fmla="*/ 8860452 w 15811497"/>
              <a:gd name="connsiteY19-3006" fmla="*/ 1130811 h 6248398"/>
              <a:gd name="connsiteX20-3007" fmla="*/ 8839383 w 15811497"/>
              <a:gd name="connsiteY20-3008" fmla="*/ 1087075 h 6248398"/>
              <a:gd name="connsiteX21-3009" fmla="*/ 8798546 w 15811497"/>
              <a:gd name="connsiteY21-3010" fmla="*/ 975498 h 6248398"/>
              <a:gd name="connsiteX22-3011" fmla="*/ 8795375 w 15811497"/>
              <a:gd name="connsiteY22-3012" fmla="*/ 963167 h 6248398"/>
              <a:gd name="connsiteX23-3013" fmla="*/ 8768620 w 15811497"/>
              <a:gd name="connsiteY23-3014" fmla="*/ 859114 h 6248398"/>
              <a:gd name="connsiteX24-3015" fmla="*/ 8767766 w 15811497"/>
              <a:gd name="connsiteY24-3016" fmla="*/ 853515 h 6248398"/>
              <a:gd name="connsiteX25-3017" fmla="*/ 7448548 w 15811497"/>
              <a:gd name="connsiteY25-3018" fmla="*/ 0 h 6248398"/>
              <a:gd name="connsiteX26-3019" fmla="*/ 8721604 w 15811497"/>
              <a:gd name="connsiteY26-3020" fmla="*/ 757692 h 6248398"/>
              <a:gd name="connsiteX27-3021" fmla="*/ 8767765 w 15811497"/>
              <a:gd name="connsiteY27-3022" fmla="*/ 853515 h 6248398"/>
              <a:gd name="connsiteX28-3023" fmla="*/ 8768619 w 15811497"/>
              <a:gd name="connsiteY28-3024" fmla="*/ 859114 h 6248398"/>
              <a:gd name="connsiteX29-3025" fmla="*/ 8795374 w 15811497"/>
              <a:gd name="connsiteY29-3026" fmla="*/ 963167 h 6248398"/>
              <a:gd name="connsiteX30-3027" fmla="*/ 8798545 w 15811497"/>
              <a:gd name="connsiteY30-3028" fmla="*/ 975499 h 6248398"/>
              <a:gd name="connsiteX31-3029" fmla="*/ 8839382 w 15811497"/>
              <a:gd name="connsiteY31-3030" fmla="*/ 1087076 h 6248398"/>
              <a:gd name="connsiteX32-3031" fmla="*/ 8860451 w 15811497"/>
              <a:gd name="connsiteY32-3032" fmla="*/ 1130812 h 6248398"/>
              <a:gd name="connsiteX33-3033" fmla="*/ 8866932 w 15811497"/>
              <a:gd name="connsiteY33-3034" fmla="*/ 1156018 h 6248398"/>
              <a:gd name="connsiteX34-3035" fmla="*/ 8866932 w 15811497"/>
              <a:gd name="connsiteY34-3036" fmla="*/ 1156017 h 6248398"/>
              <a:gd name="connsiteX35-3037" fmla="*/ 8890522 w 15811497"/>
              <a:gd name="connsiteY35-3038" fmla="*/ 1193234 h 6248398"/>
              <a:gd name="connsiteX36-3039" fmla="*/ 9958384 w 15811497"/>
              <a:gd name="connsiteY36-3040" fmla="*/ 1828798 h 6248398"/>
              <a:gd name="connsiteX37-3041" fmla="*/ 10895504 w 15811497"/>
              <a:gd name="connsiteY37-3042" fmla="*/ 1386857 h 6248398"/>
              <a:gd name="connsiteX38-3043" fmla="*/ 10927290 w 15811497"/>
              <a:gd name="connsiteY38-3044" fmla="*/ 1344350 h 6248398"/>
              <a:gd name="connsiteX39-3045" fmla="*/ 10936907 w 15811497"/>
              <a:gd name="connsiteY39-3046" fmla="*/ 1346082 h 6248398"/>
              <a:gd name="connsiteX40-3047" fmla="*/ 10917759 w 15811497"/>
              <a:gd name="connsiteY40-3048" fmla="*/ 1367151 h 6248398"/>
              <a:gd name="connsiteX41-3049" fmla="*/ 10545015 w 15811497"/>
              <a:gd name="connsiteY41-3050" fmla="*/ 1956940 h 6248398"/>
              <a:gd name="connsiteX42-3051" fmla="*/ 10521911 w 15811497"/>
              <a:gd name="connsiteY42-3052" fmla="*/ 2012524 h 6248398"/>
              <a:gd name="connsiteX43-3053" fmla="*/ 10521913 w 15811497"/>
              <a:gd name="connsiteY43-3054" fmla="*/ 2012521 h 6248398"/>
              <a:gd name="connsiteX44-3055" fmla="*/ 10545016 w 15811497"/>
              <a:gd name="connsiteY44-3056" fmla="*/ 1956940 h 6248398"/>
              <a:gd name="connsiteX45-3057" fmla="*/ 10917760 w 15811497"/>
              <a:gd name="connsiteY45-3058" fmla="*/ 1367152 h 6248398"/>
              <a:gd name="connsiteX46-3059" fmla="*/ 10936908 w 15811497"/>
              <a:gd name="connsiteY46-3060" fmla="*/ 1346084 h 6248398"/>
              <a:gd name="connsiteX47-3061" fmla="*/ 10972797 w 15811497"/>
              <a:gd name="connsiteY47-3062" fmla="*/ 1352550 h 6248398"/>
              <a:gd name="connsiteX48-3063" fmla="*/ 11002341 w 15811497"/>
              <a:gd name="connsiteY48-3064" fmla="*/ 1645177 h 6248398"/>
              <a:gd name="connsiteX49-3065" fmla="*/ 11002341 w 15811497"/>
              <a:gd name="connsiteY49-3066" fmla="*/ 1645177 h 6248398"/>
              <a:gd name="connsiteX50-3067" fmla="*/ 10972797 w 15811497"/>
              <a:gd name="connsiteY50-3068" fmla="*/ 1352549 h 6248398"/>
              <a:gd name="connsiteX51-3069" fmla="*/ 10936908 w 15811497"/>
              <a:gd name="connsiteY51-3070" fmla="*/ 1346083 h 6248398"/>
              <a:gd name="connsiteX52-3071" fmla="*/ 11096041 w 15811497"/>
              <a:gd name="connsiteY52-3072" fmla="*/ 1170993 h 6248398"/>
              <a:gd name="connsiteX53-3073" fmla="*/ 13049247 w 15811497"/>
              <a:gd name="connsiteY53-3074" fmla="*/ 361949 h 6248398"/>
              <a:gd name="connsiteX54-3075" fmla="*/ 15811497 w 15811497"/>
              <a:gd name="connsiteY54-3076" fmla="*/ 3124198 h 6248398"/>
              <a:gd name="connsiteX55-3077" fmla="*/ 13049247 w 15811497"/>
              <a:gd name="connsiteY55-3078" fmla="*/ 5886448 h 6248398"/>
              <a:gd name="connsiteX56-3079" fmla="*/ 11732594 w 15811497"/>
              <a:gd name="connsiteY56-3080" fmla="*/ 5553059 h 6248398"/>
              <a:gd name="connsiteX57-3081" fmla="*/ 11528782 w 15811497"/>
              <a:gd name="connsiteY57-3082" fmla="*/ 5429240 h 6248398"/>
              <a:gd name="connsiteX58-3083" fmla="*/ 11499893 w 15811497"/>
              <a:gd name="connsiteY58-3084" fmla="*/ 5397454 h 6248398"/>
              <a:gd name="connsiteX59-3085" fmla="*/ 11410607 w 15811497"/>
              <a:gd name="connsiteY59-3086" fmla="*/ 5316305 h 6248398"/>
              <a:gd name="connsiteX60-3087" fmla="*/ 11369912 w 15811497"/>
              <a:gd name="connsiteY60-3088" fmla="*/ 5285874 h 6248398"/>
              <a:gd name="connsiteX61-3089" fmla="*/ 11355656 w 15811497"/>
              <a:gd name="connsiteY61-3090" fmla="*/ 5144675 h 6248398"/>
              <a:gd name="connsiteX62-3091" fmla="*/ 11355656 w 15811497"/>
              <a:gd name="connsiteY62-3092" fmla="*/ 5144675 h 6248398"/>
              <a:gd name="connsiteX63-3093" fmla="*/ 11369912 w 15811497"/>
              <a:gd name="connsiteY63-3094" fmla="*/ 5285874 h 6248398"/>
              <a:gd name="connsiteX64-3095" fmla="*/ 11313816 w 15811497"/>
              <a:gd name="connsiteY64-3096" fmla="*/ 5243926 h 6248398"/>
              <a:gd name="connsiteX65-3097" fmla="*/ 11210151 w 15811497"/>
              <a:gd name="connsiteY65-3098" fmla="*/ 5180948 h 6248398"/>
              <a:gd name="connsiteX66-3099" fmla="*/ 11209761 w 15811497"/>
              <a:gd name="connsiteY66-3100" fmla="*/ 5180760 h 6248398"/>
              <a:gd name="connsiteX67-3101" fmla="*/ 11096041 w 15811497"/>
              <a:gd name="connsiteY67-3102" fmla="*/ 5077404 h 6248398"/>
              <a:gd name="connsiteX68-3103" fmla="*/ 11063094 w 15811497"/>
              <a:gd name="connsiteY68-3104" fmla="*/ 5041153 h 6248398"/>
              <a:gd name="connsiteX69-3105" fmla="*/ 11063091 w 15811497"/>
              <a:gd name="connsiteY69-3106" fmla="*/ 5041152 h 6248398"/>
              <a:gd name="connsiteX70-3107" fmla="*/ 11096040 w 15811497"/>
              <a:gd name="connsiteY70-3108" fmla="*/ 5077404 h 6248398"/>
              <a:gd name="connsiteX71-3109" fmla="*/ 11209760 w 15811497"/>
              <a:gd name="connsiteY71-3110" fmla="*/ 5180760 h 6248398"/>
              <a:gd name="connsiteX72-3111" fmla="*/ 11100244 w 15811497"/>
              <a:gd name="connsiteY72-3112" fmla="*/ 5128004 h 6248398"/>
              <a:gd name="connsiteX73-3113" fmla="*/ 10610846 w 15811497"/>
              <a:gd name="connsiteY73-3114" fmla="*/ 5029199 h 6248398"/>
              <a:gd name="connsiteX74-3115" fmla="*/ 9640652 w 15811497"/>
              <a:gd name="connsiteY74-3116" fmla="*/ 5486739 h 6248398"/>
              <a:gd name="connsiteX75-3117" fmla="*/ 9628722 w 15811497"/>
              <a:gd name="connsiteY75-3118" fmla="*/ 5502693 h 6248398"/>
              <a:gd name="connsiteX76-3119" fmla="*/ 9568273 w 15811497"/>
              <a:gd name="connsiteY76-3120" fmla="*/ 5583530 h 6248398"/>
              <a:gd name="connsiteX77-3121" fmla="*/ 9535504 w 15811497"/>
              <a:gd name="connsiteY77-3122" fmla="*/ 5637470 h 6248398"/>
              <a:gd name="connsiteX78-3123" fmla="*/ 9535505 w 15811497"/>
              <a:gd name="connsiteY78-3124" fmla="*/ 5637470 h 6248398"/>
              <a:gd name="connsiteX79-3125" fmla="*/ 9568273 w 15811497"/>
              <a:gd name="connsiteY79-3126" fmla="*/ 5583531 h 6248398"/>
              <a:gd name="connsiteX80-3127" fmla="*/ 9628722 w 15811497"/>
              <a:gd name="connsiteY80-3128" fmla="*/ 5502694 h 6248398"/>
              <a:gd name="connsiteX81-3129" fmla="*/ 9563485 w 15811497"/>
              <a:gd name="connsiteY81-3130" fmla="*/ 5610078 h 6248398"/>
              <a:gd name="connsiteX82-3131" fmla="*/ 9542221 w 15811497"/>
              <a:gd name="connsiteY82-3132" fmla="*/ 5638514 h 6248398"/>
              <a:gd name="connsiteX83-3133" fmla="*/ 9504352 w 15811497"/>
              <a:gd name="connsiteY83-3134" fmla="*/ 5689156 h 6248398"/>
              <a:gd name="connsiteX84-3135" fmla="*/ 9480140 w 15811497"/>
              <a:gd name="connsiteY84-3136" fmla="*/ 5721533 h 6248398"/>
              <a:gd name="connsiteX85-3137" fmla="*/ 8362947 w 15811497"/>
              <a:gd name="connsiteY85-3138" fmla="*/ 6248398 h 6248398"/>
              <a:gd name="connsiteX86-3139" fmla="*/ 7028922 w 15811497"/>
              <a:gd name="connsiteY86-3140" fmla="*/ 5364147 h 6248398"/>
              <a:gd name="connsiteX87-3141" fmla="*/ 6990513 w 15811497"/>
              <a:gd name="connsiteY87-3142" fmla="*/ 5259205 h 6248398"/>
              <a:gd name="connsiteX88-3143" fmla="*/ 6990512 w 15811497"/>
              <a:gd name="connsiteY88-3144" fmla="*/ 5259199 h 6248398"/>
              <a:gd name="connsiteX89-3145" fmla="*/ 6983676 w 15811497"/>
              <a:gd name="connsiteY89-3146" fmla="*/ 5240519 h 6248398"/>
              <a:gd name="connsiteX90-3147" fmla="*/ 6983673 w 15811497"/>
              <a:gd name="connsiteY90-3148" fmla="*/ 5240519 h 6248398"/>
              <a:gd name="connsiteX91-3149" fmla="*/ 6980236 w 15811497"/>
              <a:gd name="connsiteY91-3150" fmla="*/ 5231130 h 6248398"/>
              <a:gd name="connsiteX92-3151" fmla="*/ 6978859 w 15811497"/>
              <a:gd name="connsiteY92-3152" fmla="*/ 5225774 h 6248398"/>
              <a:gd name="connsiteX93-3153" fmla="*/ 6984291 w 15811497"/>
              <a:gd name="connsiteY93-3154" fmla="*/ 5240614 h 6248398"/>
              <a:gd name="connsiteX94-3155" fmla="*/ 6984292 w 15811497"/>
              <a:gd name="connsiteY94-3156" fmla="*/ 5240614 h 6248398"/>
              <a:gd name="connsiteX95-3157" fmla="*/ 6978860 w 15811497"/>
              <a:gd name="connsiteY95-3158" fmla="*/ 5225773 h 6248398"/>
              <a:gd name="connsiteX96-3159" fmla="*/ 6944562 w 15811497"/>
              <a:gd name="connsiteY96-3160" fmla="*/ 5092380 h 6248398"/>
              <a:gd name="connsiteX97-3161" fmla="*/ 6924183 w 15811497"/>
              <a:gd name="connsiteY97-3162" fmla="*/ 4890225 h 6248398"/>
              <a:gd name="connsiteX98-3163" fmla="*/ 6924182 w 15811497"/>
              <a:gd name="connsiteY98-3164" fmla="*/ 4890225 h 6248398"/>
              <a:gd name="connsiteX99-3165" fmla="*/ 6944561 w 15811497"/>
              <a:gd name="connsiteY99-3166" fmla="*/ 5092380 h 6248398"/>
              <a:gd name="connsiteX100-3167" fmla="*/ 6978860 w 15811497"/>
              <a:gd name="connsiteY100-3168" fmla="*/ 5225773 h 6248398"/>
              <a:gd name="connsiteX101-3169" fmla="*/ 6948299 w 15811497"/>
              <a:gd name="connsiteY101-3170" fmla="*/ 5142273 h 6248398"/>
              <a:gd name="connsiteX102-3171" fmla="*/ 5829297 w 15811497"/>
              <a:gd name="connsiteY102-3172" fmla="*/ 4400549 h 6248398"/>
              <a:gd name="connsiteX103-3173" fmla="*/ 5056802 w 15811497"/>
              <a:gd name="connsiteY103-3174" fmla="*/ 4677867 h 6248398"/>
              <a:gd name="connsiteX104-3175" fmla="*/ 5022517 w 15811497"/>
              <a:gd name="connsiteY104-3176" fmla="*/ 4709027 h 6248398"/>
              <a:gd name="connsiteX105-3177" fmla="*/ 5022515 w 15811497"/>
              <a:gd name="connsiteY105-3178" fmla="*/ 4709029 h 6248398"/>
              <a:gd name="connsiteX106-3179" fmla="*/ 5022510 w 15811497"/>
              <a:gd name="connsiteY106-3180" fmla="*/ 4709033 h 6248398"/>
              <a:gd name="connsiteX107-3181" fmla="*/ 4924198 w 15811497"/>
              <a:gd name="connsiteY107-3182" fmla="*/ 4840507 h 6248398"/>
              <a:gd name="connsiteX108-3183" fmla="*/ 4914898 w 15811497"/>
              <a:gd name="connsiteY108-3184" fmla="*/ 4838698 h 6248398"/>
              <a:gd name="connsiteX109-3185" fmla="*/ 4914898 w 15811497"/>
              <a:gd name="connsiteY109-3186" fmla="*/ 4838699 h 6248398"/>
              <a:gd name="connsiteX110-3187" fmla="*/ 4924199 w 15811497"/>
              <a:gd name="connsiteY110-3188" fmla="*/ 4840508 h 6248398"/>
              <a:gd name="connsiteX111-3189" fmla="*/ 4893736 w 15811497"/>
              <a:gd name="connsiteY111-3190" fmla="*/ 4881247 h 6248398"/>
              <a:gd name="connsiteX112-3191" fmla="*/ 4778482 w 15811497"/>
              <a:gd name="connsiteY112-3192" fmla="*/ 5008058 h 6248398"/>
              <a:gd name="connsiteX113-3193" fmla="*/ 4778482 w 15811497"/>
              <a:gd name="connsiteY113-3194" fmla="*/ 5008057 h 6248398"/>
              <a:gd name="connsiteX114-3195" fmla="*/ 4715455 w 15811497"/>
              <a:gd name="connsiteY114-3196" fmla="*/ 5077404 h 6248398"/>
              <a:gd name="connsiteX115-3197" fmla="*/ 2762249 w 15811497"/>
              <a:gd name="connsiteY115-3198" fmla="*/ 5886448 h 6248398"/>
              <a:gd name="connsiteX116-3199" fmla="*/ 0 w 15811497"/>
              <a:gd name="connsiteY116-3200" fmla="*/ 3124198 h 6248398"/>
              <a:gd name="connsiteX117-3201" fmla="*/ 2762249 w 15811497"/>
              <a:gd name="connsiteY117-3202" fmla="*/ 361949 h 6248398"/>
              <a:gd name="connsiteX118-3203" fmla="*/ 4078902 w 15811497"/>
              <a:gd name="connsiteY118-3204" fmla="*/ 695338 h 6248398"/>
              <a:gd name="connsiteX119-3205" fmla="*/ 4261443 w 15811497"/>
              <a:gd name="connsiteY119-3206" fmla="*/ 806235 h 6248398"/>
              <a:gd name="connsiteX120-3207" fmla="*/ 4409044 w 15811497"/>
              <a:gd name="connsiteY120-3208" fmla="*/ 910268 h 6248398"/>
              <a:gd name="connsiteX121-3209" fmla="*/ 4612477 w 15811497"/>
              <a:gd name="connsiteY121-3210" fmla="*/ 1077402 h 6248398"/>
              <a:gd name="connsiteX122-3211" fmla="*/ 4612478 w 15811497"/>
              <a:gd name="connsiteY122-3212" fmla="*/ 1077403 h 6248398"/>
              <a:gd name="connsiteX123-3213" fmla="*/ 4715454 w 15811497"/>
              <a:gd name="connsiteY123-3214" fmla="*/ 1170993 h 6248398"/>
              <a:gd name="connsiteX124-3215" fmla="*/ 4701725 w 15811497"/>
              <a:gd name="connsiteY124-3216" fmla="*/ 1120394 h 6248398"/>
              <a:gd name="connsiteX125-3217" fmla="*/ 5191122 w 15811497"/>
              <a:gd name="connsiteY125-3218" fmla="*/ 1219199 h 6248398"/>
              <a:gd name="connsiteX126-3219" fmla="*/ 6161317 w 15811497"/>
              <a:gd name="connsiteY126-3220" fmla="*/ 761659 h 6248398"/>
              <a:gd name="connsiteX127-3221" fmla="*/ 6224019 w 15811497"/>
              <a:gd name="connsiteY127-3222" fmla="*/ 677808 h 6248398"/>
              <a:gd name="connsiteX128-3223" fmla="*/ 6175489 w 15811497"/>
              <a:gd name="connsiteY128-3224" fmla="*/ 757691 h 6248398"/>
              <a:gd name="connsiteX129-3225" fmla="*/ 6175489 w 15811497"/>
              <a:gd name="connsiteY129-3226" fmla="*/ 757692 h 6248398"/>
              <a:gd name="connsiteX130-3227" fmla="*/ 6224020 w 15811497"/>
              <a:gd name="connsiteY130-3228" fmla="*/ 677809 h 6248398"/>
              <a:gd name="connsiteX131-3229" fmla="*/ 6233696 w 15811497"/>
              <a:gd name="connsiteY131-3230" fmla="*/ 664869 h 6248398"/>
              <a:gd name="connsiteX132-3231" fmla="*/ 6252611 w 15811497"/>
              <a:gd name="connsiteY132-3232" fmla="*/ 633734 h 6248398"/>
              <a:gd name="connsiteX133-3233" fmla="*/ 6252610 w 15811497"/>
              <a:gd name="connsiteY133-3234" fmla="*/ 633734 h 6248398"/>
              <a:gd name="connsiteX134-3235" fmla="*/ 6233696 w 15811497"/>
              <a:gd name="connsiteY134-3236" fmla="*/ 664868 h 6248398"/>
              <a:gd name="connsiteX135-3237" fmla="*/ 6224019 w 15811497"/>
              <a:gd name="connsiteY135-3238" fmla="*/ 677808 h 6248398"/>
              <a:gd name="connsiteX136-3239" fmla="*/ 6248008 w 15811497"/>
              <a:gd name="connsiteY136-3240" fmla="*/ 638320 h 6248398"/>
              <a:gd name="connsiteX137-3241" fmla="*/ 6251291 w 15811497"/>
              <a:gd name="connsiteY137-3242" fmla="*/ 633930 h 6248398"/>
              <a:gd name="connsiteX138-3243" fmla="*/ 6251293 w 15811497"/>
              <a:gd name="connsiteY138-3244" fmla="*/ 633929 h 6248398"/>
              <a:gd name="connsiteX139-3245" fmla="*/ 6257683 w 15811497"/>
              <a:gd name="connsiteY139-3246" fmla="*/ 625384 h 6248398"/>
              <a:gd name="connsiteX140-3247" fmla="*/ 6257686 w 15811497"/>
              <a:gd name="connsiteY140-3248" fmla="*/ 625380 h 6248398"/>
              <a:gd name="connsiteX141-3249" fmla="*/ 6331355 w 15811497"/>
              <a:gd name="connsiteY141-3250" fmla="*/ 526865 h 6248398"/>
              <a:gd name="connsiteX142-3251" fmla="*/ 7448548 w 15811497"/>
              <a:gd name="connsiteY142-3252" fmla="*/ 0 h 6248398"/>
              <a:gd name="connsiteX0-3253" fmla="*/ 11209760 w 15811497"/>
              <a:gd name="connsiteY0-3254" fmla="*/ 5180760 h 6248398"/>
              <a:gd name="connsiteX1-3255" fmla="*/ 11210150 w 15811497"/>
              <a:gd name="connsiteY1-3256" fmla="*/ 5180948 h 6248398"/>
              <a:gd name="connsiteX2-3257" fmla="*/ 11313815 w 15811497"/>
              <a:gd name="connsiteY2-3258" fmla="*/ 5243926 h 6248398"/>
              <a:gd name="connsiteX3-3259" fmla="*/ 11369911 w 15811497"/>
              <a:gd name="connsiteY3-3260" fmla="*/ 5285874 h 6248398"/>
              <a:gd name="connsiteX4-3261" fmla="*/ 11410606 w 15811497"/>
              <a:gd name="connsiteY4-3262" fmla="*/ 5316305 h 6248398"/>
              <a:gd name="connsiteX5-3263" fmla="*/ 11499892 w 15811497"/>
              <a:gd name="connsiteY5-3264" fmla="*/ 5397454 h 6248398"/>
              <a:gd name="connsiteX6-3265" fmla="*/ 11528781 w 15811497"/>
              <a:gd name="connsiteY6-3266" fmla="*/ 5429240 h 6248398"/>
              <a:gd name="connsiteX7-3267" fmla="*/ 11504846 w 15811497"/>
              <a:gd name="connsiteY7-3268" fmla="*/ 5414699 h 6248398"/>
              <a:gd name="connsiteX8-3269" fmla="*/ 11371717 w 15811497"/>
              <a:gd name="connsiteY8-3270" fmla="*/ 5315148 h 6248398"/>
              <a:gd name="connsiteX9-3271" fmla="*/ 11292198 w 15811497"/>
              <a:gd name="connsiteY9-3272" fmla="*/ 5255685 h 6248398"/>
              <a:gd name="connsiteX10-3273" fmla="*/ 11209760 w 15811497"/>
              <a:gd name="connsiteY10-3274" fmla="*/ 5180760 h 6248398"/>
              <a:gd name="connsiteX11-3275" fmla="*/ 4892179 w 15811497"/>
              <a:gd name="connsiteY11-3276" fmla="*/ 4842491 h 6248398"/>
              <a:gd name="connsiteX12-3277" fmla="*/ 4892178 w 15811497"/>
              <a:gd name="connsiteY12-3278" fmla="*/ 4842492 h 6248398"/>
              <a:gd name="connsiteX13-3279" fmla="*/ 4885192 w 15811497"/>
              <a:gd name="connsiteY13-3280" fmla="*/ 4851834 h 6248398"/>
              <a:gd name="connsiteX14-3281" fmla="*/ 4892179 w 15811497"/>
              <a:gd name="connsiteY14-3282" fmla="*/ 4842491 h 6248398"/>
              <a:gd name="connsiteX15-3283" fmla="*/ 8767766 w 15811497"/>
              <a:gd name="connsiteY15-3284" fmla="*/ 853515 h 6248398"/>
              <a:gd name="connsiteX16-3285" fmla="*/ 8782572 w 15811497"/>
              <a:gd name="connsiteY16-3286" fmla="*/ 884251 h 6248398"/>
              <a:gd name="connsiteX17-3287" fmla="*/ 8812281 w 15811497"/>
              <a:gd name="connsiteY17-3288" fmla="*/ 965420 h 6248398"/>
              <a:gd name="connsiteX18-3289" fmla="*/ 8831257 w 15811497"/>
              <a:gd name="connsiteY18-3290" fmla="*/ 1017268 h 6248398"/>
              <a:gd name="connsiteX19-3291" fmla="*/ 8860452 w 15811497"/>
              <a:gd name="connsiteY19-3292" fmla="*/ 1130811 h 6248398"/>
              <a:gd name="connsiteX20-3293" fmla="*/ 8839383 w 15811497"/>
              <a:gd name="connsiteY20-3294" fmla="*/ 1087075 h 6248398"/>
              <a:gd name="connsiteX21-3295" fmla="*/ 8798546 w 15811497"/>
              <a:gd name="connsiteY21-3296" fmla="*/ 975498 h 6248398"/>
              <a:gd name="connsiteX22-3297" fmla="*/ 8795375 w 15811497"/>
              <a:gd name="connsiteY22-3298" fmla="*/ 963167 h 6248398"/>
              <a:gd name="connsiteX23-3299" fmla="*/ 8768620 w 15811497"/>
              <a:gd name="connsiteY23-3300" fmla="*/ 859114 h 6248398"/>
              <a:gd name="connsiteX24-3301" fmla="*/ 8767766 w 15811497"/>
              <a:gd name="connsiteY24-3302" fmla="*/ 853515 h 6248398"/>
              <a:gd name="connsiteX25-3303" fmla="*/ 7448548 w 15811497"/>
              <a:gd name="connsiteY25-3304" fmla="*/ 0 h 6248398"/>
              <a:gd name="connsiteX26-3305" fmla="*/ 8721604 w 15811497"/>
              <a:gd name="connsiteY26-3306" fmla="*/ 757692 h 6248398"/>
              <a:gd name="connsiteX27-3307" fmla="*/ 8767765 w 15811497"/>
              <a:gd name="connsiteY27-3308" fmla="*/ 853515 h 6248398"/>
              <a:gd name="connsiteX28-3309" fmla="*/ 8768619 w 15811497"/>
              <a:gd name="connsiteY28-3310" fmla="*/ 859114 h 6248398"/>
              <a:gd name="connsiteX29-3311" fmla="*/ 8795374 w 15811497"/>
              <a:gd name="connsiteY29-3312" fmla="*/ 963167 h 6248398"/>
              <a:gd name="connsiteX30-3313" fmla="*/ 8798545 w 15811497"/>
              <a:gd name="connsiteY30-3314" fmla="*/ 975499 h 6248398"/>
              <a:gd name="connsiteX31-3315" fmla="*/ 8839382 w 15811497"/>
              <a:gd name="connsiteY31-3316" fmla="*/ 1087076 h 6248398"/>
              <a:gd name="connsiteX32-3317" fmla="*/ 8860451 w 15811497"/>
              <a:gd name="connsiteY32-3318" fmla="*/ 1130812 h 6248398"/>
              <a:gd name="connsiteX33-3319" fmla="*/ 8866932 w 15811497"/>
              <a:gd name="connsiteY33-3320" fmla="*/ 1156018 h 6248398"/>
              <a:gd name="connsiteX34-3321" fmla="*/ 8890522 w 15811497"/>
              <a:gd name="connsiteY34-3322" fmla="*/ 1193234 h 6248398"/>
              <a:gd name="connsiteX35-3323" fmla="*/ 9958384 w 15811497"/>
              <a:gd name="connsiteY35-3324" fmla="*/ 1828798 h 6248398"/>
              <a:gd name="connsiteX36-3325" fmla="*/ 10895504 w 15811497"/>
              <a:gd name="connsiteY36-3326" fmla="*/ 1386857 h 6248398"/>
              <a:gd name="connsiteX37-3327" fmla="*/ 10927290 w 15811497"/>
              <a:gd name="connsiteY37-3328" fmla="*/ 1344350 h 6248398"/>
              <a:gd name="connsiteX38-3329" fmla="*/ 10936907 w 15811497"/>
              <a:gd name="connsiteY38-3330" fmla="*/ 1346082 h 6248398"/>
              <a:gd name="connsiteX39-3331" fmla="*/ 10917759 w 15811497"/>
              <a:gd name="connsiteY39-3332" fmla="*/ 1367151 h 6248398"/>
              <a:gd name="connsiteX40-3333" fmla="*/ 10545015 w 15811497"/>
              <a:gd name="connsiteY40-3334" fmla="*/ 1956940 h 6248398"/>
              <a:gd name="connsiteX41-3335" fmla="*/ 10521911 w 15811497"/>
              <a:gd name="connsiteY41-3336" fmla="*/ 2012524 h 6248398"/>
              <a:gd name="connsiteX42-3337" fmla="*/ 10521913 w 15811497"/>
              <a:gd name="connsiteY42-3338" fmla="*/ 2012521 h 6248398"/>
              <a:gd name="connsiteX43-3339" fmla="*/ 10545016 w 15811497"/>
              <a:gd name="connsiteY43-3340" fmla="*/ 1956940 h 6248398"/>
              <a:gd name="connsiteX44-3341" fmla="*/ 10917760 w 15811497"/>
              <a:gd name="connsiteY44-3342" fmla="*/ 1367152 h 6248398"/>
              <a:gd name="connsiteX45-3343" fmla="*/ 10936908 w 15811497"/>
              <a:gd name="connsiteY45-3344" fmla="*/ 1346084 h 6248398"/>
              <a:gd name="connsiteX46-3345" fmla="*/ 10972797 w 15811497"/>
              <a:gd name="connsiteY46-3346" fmla="*/ 1352550 h 6248398"/>
              <a:gd name="connsiteX47-3347" fmla="*/ 11002341 w 15811497"/>
              <a:gd name="connsiteY47-3348" fmla="*/ 1645177 h 6248398"/>
              <a:gd name="connsiteX48-3349" fmla="*/ 11002341 w 15811497"/>
              <a:gd name="connsiteY48-3350" fmla="*/ 1645177 h 6248398"/>
              <a:gd name="connsiteX49-3351" fmla="*/ 10972797 w 15811497"/>
              <a:gd name="connsiteY49-3352" fmla="*/ 1352549 h 6248398"/>
              <a:gd name="connsiteX50-3353" fmla="*/ 10936908 w 15811497"/>
              <a:gd name="connsiteY50-3354" fmla="*/ 1346083 h 6248398"/>
              <a:gd name="connsiteX51-3355" fmla="*/ 11096041 w 15811497"/>
              <a:gd name="connsiteY51-3356" fmla="*/ 1170993 h 6248398"/>
              <a:gd name="connsiteX52-3357" fmla="*/ 13049247 w 15811497"/>
              <a:gd name="connsiteY52-3358" fmla="*/ 361949 h 6248398"/>
              <a:gd name="connsiteX53-3359" fmla="*/ 15811497 w 15811497"/>
              <a:gd name="connsiteY53-3360" fmla="*/ 3124198 h 6248398"/>
              <a:gd name="connsiteX54-3361" fmla="*/ 13049247 w 15811497"/>
              <a:gd name="connsiteY54-3362" fmla="*/ 5886448 h 6248398"/>
              <a:gd name="connsiteX55-3363" fmla="*/ 11732594 w 15811497"/>
              <a:gd name="connsiteY55-3364" fmla="*/ 5553059 h 6248398"/>
              <a:gd name="connsiteX56-3365" fmla="*/ 11528782 w 15811497"/>
              <a:gd name="connsiteY56-3366" fmla="*/ 5429240 h 6248398"/>
              <a:gd name="connsiteX57-3367" fmla="*/ 11499893 w 15811497"/>
              <a:gd name="connsiteY57-3368" fmla="*/ 5397454 h 6248398"/>
              <a:gd name="connsiteX58-3369" fmla="*/ 11410607 w 15811497"/>
              <a:gd name="connsiteY58-3370" fmla="*/ 5316305 h 6248398"/>
              <a:gd name="connsiteX59-3371" fmla="*/ 11369912 w 15811497"/>
              <a:gd name="connsiteY59-3372" fmla="*/ 5285874 h 6248398"/>
              <a:gd name="connsiteX60-3373" fmla="*/ 11355656 w 15811497"/>
              <a:gd name="connsiteY60-3374" fmla="*/ 5144675 h 6248398"/>
              <a:gd name="connsiteX61-3375" fmla="*/ 11355656 w 15811497"/>
              <a:gd name="connsiteY61-3376" fmla="*/ 5144675 h 6248398"/>
              <a:gd name="connsiteX62-3377" fmla="*/ 11369912 w 15811497"/>
              <a:gd name="connsiteY62-3378" fmla="*/ 5285874 h 6248398"/>
              <a:gd name="connsiteX63-3379" fmla="*/ 11313816 w 15811497"/>
              <a:gd name="connsiteY63-3380" fmla="*/ 5243926 h 6248398"/>
              <a:gd name="connsiteX64-3381" fmla="*/ 11210151 w 15811497"/>
              <a:gd name="connsiteY64-3382" fmla="*/ 5180948 h 6248398"/>
              <a:gd name="connsiteX65-3383" fmla="*/ 11209761 w 15811497"/>
              <a:gd name="connsiteY65-3384" fmla="*/ 5180760 h 6248398"/>
              <a:gd name="connsiteX66-3385" fmla="*/ 11096041 w 15811497"/>
              <a:gd name="connsiteY66-3386" fmla="*/ 5077404 h 6248398"/>
              <a:gd name="connsiteX67-3387" fmla="*/ 11063094 w 15811497"/>
              <a:gd name="connsiteY67-3388" fmla="*/ 5041153 h 6248398"/>
              <a:gd name="connsiteX68-3389" fmla="*/ 11063091 w 15811497"/>
              <a:gd name="connsiteY68-3390" fmla="*/ 5041152 h 6248398"/>
              <a:gd name="connsiteX69-3391" fmla="*/ 11096040 w 15811497"/>
              <a:gd name="connsiteY69-3392" fmla="*/ 5077404 h 6248398"/>
              <a:gd name="connsiteX70-3393" fmla="*/ 11209760 w 15811497"/>
              <a:gd name="connsiteY70-3394" fmla="*/ 5180760 h 6248398"/>
              <a:gd name="connsiteX71-3395" fmla="*/ 11100244 w 15811497"/>
              <a:gd name="connsiteY71-3396" fmla="*/ 5128004 h 6248398"/>
              <a:gd name="connsiteX72-3397" fmla="*/ 10610846 w 15811497"/>
              <a:gd name="connsiteY72-3398" fmla="*/ 5029199 h 6248398"/>
              <a:gd name="connsiteX73-3399" fmla="*/ 9640652 w 15811497"/>
              <a:gd name="connsiteY73-3400" fmla="*/ 5486739 h 6248398"/>
              <a:gd name="connsiteX74-3401" fmla="*/ 9628722 w 15811497"/>
              <a:gd name="connsiteY74-3402" fmla="*/ 5502693 h 6248398"/>
              <a:gd name="connsiteX75-3403" fmla="*/ 9568273 w 15811497"/>
              <a:gd name="connsiteY75-3404" fmla="*/ 5583530 h 6248398"/>
              <a:gd name="connsiteX76-3405" fmla="*/ 9535504 w 15811497"/>
              <a:gd name="connsiteY76-3406" fmla="*/ 5637470 h 6248398"/>
              <a:gd name="connsiteX77-3407" fmla="*/ 9535505 w 15811497"/>
              <a:gd name="connsiteY77-3408" fmla="*/ 5637470 h 6248398"/>
              <a:gd name="connsiteX78-3409" fmla="*/ 9568273 w 15811497"/>
              <a:gd name="connsiteY78-3410" fmla="*/ 5583531 h 6248398"/>
              <a:gd name="connsiteX79-3411" fmla="*/ 9628722 w 15811497"/>
              <a:gd name="connsiteY79-3412" fmla="*/ 5502694 h 6248398"/>
              <a:gd name="connsiteX80-3413" fmla="*/ 9563485 w 15811497"/>
              <a:gd name="connsiteY80-3414" fmla="*/ 5610078 h 6248398"/>
              <a:gd name="connsiteX81-3415" fmla="*/ 9542221 w 15811497"/>
              <a:gd name="connsiteY81-3416" fmla="*/ 5638514 h 6248398"/>
              <a:gd name="connsiteX82-3417" fmla="*/ 9504352 w 15811497"/>
              <a:gd name="connsiteY82-3418" fmla="*/ 5689156 h 6248398"/>
              <a:gd name="connsiteX83-3419" fmla="*/ 9480140 w 15811497"/>
              <a:gd name="connsiteY83-3420" fmla="*/ 5721533 h 6248398"/>
              <a:gd name="connsiteX84-3421" fmla="*/ 8362947 w 15811497"/>
              <a:gd name="connsiteY84-3422" fmla="*/ 6248398 h 6248398"/>
              <a:gd name="connsiteX85-3423" fmla="*/ 7028922 w 15811497"/>
              <a:gd name="connsiteY85-3424" fmla="*/ 5364147 h 6248398"/>
              <a:gd name="connsiteX86-3425" fmla="*/ 6990513 w 15811497"/>
              <a:gd name="connsiteY86-3426" fmla="*/ 5259205 h 6248398"/>
              <a:gd name="connsiteX87-3427" fmla="*/ 6990512 w 15811497"/>
              <a:gd name="connsiteY87-3428" fmla="*/ 5259199 h 6248398"/>
              <a:gd name="connsiteX88-3429" fmla="*/ 6983676 w 15811497"/>
              <a:gd name="connsiteY88-3430" fmla="*/ 5240519 h 6248398"/>
              <a:gd name="connsiteX89-3431" fmla="*/ 6983673 w 15811497"/>
              <a:gd name="connsiteY89-3432" fmla="*/ 5240519 h 6248398"/>
              <a:gd name="connsiteX90-3433" fmla="*/ 6980236 w 15811497"/>
              <a:gd name="connsiteY90-3434" fmla="*/ 5231130 h 6248398"/>
              <a:gd name="connsiteX91-3435" fmla="*/ 6978859 w 15811497"/>
              <a:gd name="connsiteY91-3436" fmla="*/ 5225774 h 6248398"/>
              <a:gd name="connsiteX92-3437" fmla="*/ 6984291 w 15811497"/>
              <a:gd name="connsiteY92-3438" fmla="*/ 5240614 h 6248398"/>
              <a:gd name="connsiteX93-3439" fmla="*/ 6984292 w 15811497"/>
              <a:gd name="connsiteY93-3440" fmla="*/ 5240614 h 6248398"/>
              <a:gd name="connsiteX94-3441" fmla="*/ 6978860 w 15811497"/>
              <a:gd name="connsiteY94-3442" fmla="*/ 5225773 h 6248398"/>
              <a:gd name="connsiteX95-3443" fmla="*/ 6944562 w 15811497"/>
              <a:gd name="connsiteY95-3444" fmla="*/ 5092380 h 6248398"/>
              <a:gd name="connsiteX96-3445" fmla="*/ 6924183 w 15811497"/>
              <a:gd name="connsiteY96-3446" fmla="*/ 4890225 h 6248398"/>
              <a:gd name="connsiteX97-3447" fmla="*/ 6924182 w 15811497"/>
              <a:gd name="connsiteY97-3448" fmla="*/ 4890225 h 6248398"/>
              <a:gd name="connsiteX98-3449" fmla="*/ 6944561 w 15811497"/>
              <a:gd name="connsiteY98-3450" fmla="*/ 5092380 h 6248398"/>
              <a:gd name="connsiteX99-3451" fmla="*/ 6978860 w 15811497"/>
              <a:gd name="connsiteY99-3452" fmla="*/ 5225773 h 6248398"/>
              <a:gd name="connsiteX100-3453" fmla="*/ 6948299 w 15811497"/>
              <a:gd name="connsiteY100-3454" fmla="*/ 5142273 h 6248398"/>
              <a:gd name="connsiteX101-3455" fmla="*/ 5829297 w 15811497"/>
              <a:gd name="connsiteY101-3456" fmla="*/ 4400549 h 6248398"/>
              <a:gd name="connsiteX102-3457" fmla="*/ 5056802 w 15811497"/>
              <a:gd name="connsiteY102-3458" fmla="*/ 4677867 h 6248398"/>
              <a:gd name="connsiteX103-3459" fmla="*/ 5022517 w 15811497"/>
              <a:gd name="connsiteY103-3460" fmla="*/ 4709027 h 6248398"/>
              <a:gd name="connsiteX104-3461" fmla="*/ 5022515 w 15811497"/>
              <a:gd name="connsiteY104-3462" fmla="*/ 4709029 h 6248398"/>
              <a:gd name="connsiteX105-3463" fmla="*/ 5022510 w 15811497"/>
              <a:gd name="connsiteY105-3464" fmla="*/ 4709033 h 6248398"/>
              <a:gd name="connsiteX106-3465" fmla="*/ 4924198 w 15811497"/>
              <a:gd name="connsiteY106-3466" fmla="*/ 4840507 h 6248398"/>
              <a:gd name="connsiteX107-3467" fmla="*/ 4914898 w 15811497"/>
              <a:gd name="connsiteY107-3468" fmla="*/ 4838698 h 6248398"/>
              <a:gd name="connsiteX108-3469" fmla="*/ 4914898 w 15811497"/>
              <a:gd name="connsiteY108-3470" fmla="*/ 4838699 h 6248398"/>
              <a:gd name="connsiteX109-3471" fmla="*/ 4924199 w 15811497"/>
              <a:gd name="connsiteY109-3472" fmla="*/ 4840508 h 6248398"/>
              <a:gd name="connsiteX110-3473" fmla="*/ 4893736 w 15811497"/>
              <a:gd name="connsiteY110-3474" fmla="*/ 4881247 h 6248398"/>
              <a:gd name="connsiteX111-3475" fmla="*/ 4778482 w 15811497"/>
              <a:gd name="connsiteY111-3476" fmla="*/ 5008058 h 6248398"/>
              <a:gd name="connsiteX112-3477" fmla="*/ 4778482 w 15811497"/>
              <a:gd name="connsiteY112-3478" fmla="*/ 5008057 h 6248398"/>
              <a:gd name="connsiteX113-3479" fmla="*/ 4715455 w 15811497"/>
              <a:gd name="connsiteY113-3480" fmla="*/ 5077404 h 6248398"/>
              <a:gd name="connsiteX114-3481" fmla="*/ 2762249 w 15811497"/>
              <a:gd name="connsiteY114-3482" fmla="*/ 5886448 h 6248398"/>
              <a:gd name="connsiteX115-3483" fmla="*/ 0 w 15811497"/>
              <a:gd name="connsiteY115-3484" fmla="*/ 3124198 h 6248398"/>
              <a:gd name="connsiteX116-3485" fmla="*/ 2762249 w 15811497"/>
              <a:gd name="connsiteY116-3486" fmla="*/ 361949 h 6248398"/>
              <a:gd name="connsiteX117-3487" fmla="*/ 4078902 w 15811497"/>
              <a:gd name="connsiteY117-3488" fmla="*/ 695338 h 6248398"/>
              <a:gd name="connsiteX118-3489" fmla="*/ 4261443 w 15811497"/>
              <a:gd name="connsiteY118-3490" fmla="*/ 806235 h 6248398"/>
              <a:gd name="connsiteX119-3491" fmla="*/ 4409044 w 15811497"/>
              <a:gd name="connsiteY119-3492" fmla="*/ 910268 h 6248398"/>
              <a:gd name="connsiteX120-3493" fmla="*/ 4612477 w 15811497"/>
              <a:gd name="connsiteY120-3494" fmla="*/ 1077402 h 6248398"/>
              <a:gd name="connsiteX121-3495" fmla="*/ 4612478 w 15811497"/>
              <a:gd name="connsiteY121-3496" fmla="*/ 1077403 h 6248398"/>
              <a:gd name="connsiteX122-3497" fmla="*/ 4715454 w 15811497"/>
              <a:gd name="connsiteY122-3498" fmla="*/ 1170993 h 6248398"/>
              <a:gd name="connsiteX123-3499" fmla="*/ 4701725 w 15811497"/>
              <a:gd name="connsiteY123-3500" fmla="*/ 1120394 h 6248398"/>
              <a:gd name="connsiteX124-3501" fmla="*/ 5191122 w 15811497"/>
              <a:gd name="connsiteY124-3502" fmla="*/ 1219199 h 6248398"/>
              <a:gd name="connsiteX125-3503" fmla="*/ 6161317 w 15811497"/>
              <a:gd name="connsiteY125-3504" fmla="*/ 761659 h 6248398"/>
              <a:gd name="connsiteX126-3505" fmla="*/ 6224019 w 15811497"/>
              <a:gd name="connsiteY126-3506" fmla="*/ 677808 h 6248398"/>
              <a:gd name="connsiteX127-3507" fmla="*/ 6175489 w 15811497"/>
              <a:gd name="connsiteY127-3508" fmla="*/ 757691 h 6248398"/>
              <a:gd name="connsiteX128-3509" fmla="*/ 6175489 w 15811497"/>
              <a:gd name="connsiteY128-3510" fmla="*/ 757692 h 6248398"/>
              <a:gd name="connsiteX129-3511" fmla="*/ 6224020 w 15811497"/>
              <a:gd name="connsiteY129-3512" fmla="*/ 677809 h 6248398"/>
              <a:gd name="connsiteX130-3513" fmla="*/ 6233696 w 15811497"/>
              <a:gd name="connsiteY130-3514" fmla="*/ 664869 h 6248398"/>
              <a:gd name="connsiteX131-3515" fmla="*/ 6252611 w 15811497"/>
              <a:gd name="connsiteY131-3516" fmla="*/ 633734 h 6248398"/>
              <a:gd name="connsiteX132-3517" fmla="*/ 6252610 w 15811497"/>
              <a:gd name="connsiteY132-3518" fmla="*/ 633734 h 6248398"/>
              <a:gd name="connsiteX133-3519" fmla="*/ 6233696 w 15811497"/>
              <a:gd name="connsiteY133-3520" fmla="*/ 664868 h 6248398"/>
              <a:gd name="connsiteX134-3521" fmla="*/ 6224019 w 15811497"/>
              <a:gd name="connsiteY134-3522" fmla="*/ 677808 h 6248398"/>
              <a:gd name="connsiteX135-3523" fmla="*/ 6248008 w 15811497"/>
              <a:gd name="connsiteY135-3524" fmla="*/ 638320 h 6248398"/>
              <a:gd name="connsiteX136-3525" fmla="*/ 6251291 w 15811497"/>
              <a:gd name="connsiteY136-3526" fmla="*/ 633930 h 6248398"/>
              <a:gd name="connsiteX137-3527" fmla="*/ 6251293 w 15811497"/>
              <a:gd name="connsiteY137-3528" fmla="*/ 633929 h 6248398"/>
              <a:gd name="connsiteX138-3529" fmla="*/ 6257683 w 15811497"/>
              <a:gd name="connsiteY138-3530" fmla="*/ 625384 h 6248398"/>
              <a:gd name="connsiteX139-3531" fmla="*/ 6257686 w 15811497"/>
              <a:gd name="connsiteY139-3532" fmla="*/ 625380 h 6248398"/>
              <a:gd name="connsiteX140-3533" fmla="*/ 6331355 w 15811497"/>
              <a:gd name="connsiteY140-3534" fmla="*/ 526865 h 6248398"/>
              <a:gd name="connsiteX141-3535" fmla="*/ 7448548 w 15811497"/>
              <a:gd name="connsiteY141-3536" fmla="*/ 0 h 6248398"/>
              <a:gd name="connsiteX0-3537" fmla="*/ 11209760 w 15811497"/>
              <a:gd name="connsiteY0-3538" fmla="*/ 5180760 h 6248398"/>
              <a:gd name="connsiteX1-3539" fmla="*/ 11210150 w 15811497"/>
              <a:gd name="connsiteY1-3540" fmla="*/ 5180948 h 6248398"/>
              <a:gd name="connsiteX2-3541" fmla="*/ 11313815 w 15811497"/>
              <a:gd name="connsiteY2-3542" fmla="*/ 5243926 h 6248398"/>
              <a:gd name="connsiteX3-3543" fmla="*/ 11369911 w 15811497"/>
              <a:gd name="connsiteY3-3544" fmla="*/ 5285874 h 6248398"/>
              <a:gd name="connsiteX4-3545" fmla="*/ 11410606 w 15811497"/>
              <a:gd name="connsiteY4-3546" fmla="*/ 5316305 h 6248398"/>
              <a:gd name="connsiteX5-3547" fmla="*/ 11499892 w 15811497"/>
              <a:gd name="connsiteY5-3548" fmla="*/ 5397454 h 6248398"/>
              <a:gd name="connsiteX6-3549" fmla="*/ 11528781 w 15811497"/>
              <a:gd name="connsiteY6-3550" fmla="*/ 5429240 h 6248398"/>
              <a:gd name="connsiteX7-3551" fmla="*/ 11504846 w 15811497"/>
              <a:gd name="connsiteY7-3552" fmla="*/ 5414699 h 6248398"/>
              <a:gd name="connsiteX8-3553" fmla="*/ 11371717 w 15811497"/>
              <a:gd name="connsiteY8-3554" fmla="*/ 5315148 h 6248398"/>
              <a:gd name="connsiteX9-3555" fmla="*/ 11292198 w 15811497"/>
              <a:gd name="connsiteY9-3556" fmla="*/ 5255685 h 6248398"/>
              <a:gd name="connsiteX10-3557" fmla="*/ 11209760 w 15811497"/>
              <a:gd name="connsiteY10-3558" fmla="*/ 5180760 h 6248398"/>
              <a:gd name="connsiteX11-3559" fmla="*/ 4892179 w 15811497"/>
              <a:gd name="connsiteY11-3560" fmla="*/ 4842491 h 6248398"/>
              <a:gd name="connsiteX12-3561" fmla="*/ 4892178 w 15811497"/>
              <a:gd name="connsiteY12-3562" fmla="*/ 4842492 h 6248398"/>
              <a:gd name="connsiteX13-3563" fmla="*/ 4885192 w 15811497"/>
              <a:gd name="connsiteY13-3564" fmla="*/ 4851834 h 6248398"/>
              <a:gd name="connsiteX14-3565" fmla="*/ 4892179 w 15811497"/>
              <a:gd name="connsiteY14-3566" fmla="*/ 4842491 h 6248398"/>
              <a:gd name="connsiteX15-3567" fmla="*/ 8767766 w 15811497"/>
              <a:gd name="connsiteY15-3568" fmla="*/ 853515 h 6248398"/>
              <a:gd name="connsiteX16-3569" fmla="*/ 8782572 w 15811497"/>
              <a:gd name="connsiteY16-3570" fmla="*/ 884251 h 6248398"/>
              <a:gd name="connsiteX17-3571" fmla="*/ 8812281 w 15811497"/>
              <a:gd name="connsiteY17-3572" fmla="*/ 965420 h 6248398"/>
              <a:gd name="connsiteX18-3573" fmla="*/ 8831257 w 15811497"/>
              <a:gd name="connsiteY18-3574" fmla="*/ 1017268 h 6248398"/>
              <a:gd name="connsiteX19-3575" fmla="*/ 8860452 w 15811497"/>
              <a:gd name="connsiteY19-3576" fmla="*/ 1130811 h 6248398"/>
              <a:gd name="connsiteX20-3577" fmla="*/ 8839383 w 15811497"/>
              <a:gd name="connsiteY20-3578" fmla="*/ 1087075 h 6248398"/>
              <a:gd name="connsiteX21-3579" fmla="*/ 8798546 w 15811497"/>
              <a:gd name="connsiteY21-3580" fmla="*/ 975498 h 6248398"/>
              <a:gd name="connsiteX22-3581" fmla="*/ 8795375 w 15811497"/>
              <a:gd name="connsiteY22-3582" fmla="*/ 963167 h 6248398"/>
              <a:gd name="connsiteX23-3583" fmla="*/ 8768620 w 15811497"/>
              <a:gd name="connsiteY23-3584" fmla="*/ 859114 h 6248398"/>
              <a:gd name="connsiteX24-3585" fmla="*/ 8767766 w 15811497"/>
              <a:gd name="connsiteY24-3586" fmla="*/ 853515 h 6248398"/>
              <a:gd name="connsiteX25-3587" fmla="*/ 7448548 w 15811497"/>
              <a:gd name="connsiteY25-3588" fmla="*/ 0 h 6248398"/>
              <a:gd name="connsiteX26-3589" fmla="*/ 8721604 w 15811497"/>
              <a:gd name="connsiteY26-3590" fmla="*/ 757692 h 6248398"/>
              <a:gd name="connsiteX27-3591" fmla="*/ 8767765 w 15811497"/>
              <a:gd name="connsiteY27-3592" fmla="*/ 853515 h 6248398"/>
              <a:gd name="connsiteX28-3593" fmla="*/ 8768619 w 15811497"/>
              <a:gd name="connsiteY28-3594" fmla="*/ 859114 h 6248398"/>
              <a:gd name="connsiteX29-3595" fmla="*/ 8795374 w 15811497"/>
              <a:gd name="connsiteY29-3596" fmla="*/ 963167 h 6248398"/>
              <a:gd name="connsiteX30-3597" fmla="*/ 8798545 w 15811497"/>
              <a:gd name="connsiteY30-3598" fmla="*/ 975499 h 6248398"/>
              <a:gd name="connsiteX31-3599" fmla="*/ 8839382 w 15811497"/>
              <a:gd name="connsiteY31-3600" fmla="*/ 1087076 h 6248398"/>
              <a:gd name="connsiteX32-3601" fmla="*/ 8866932 w 15811497"/>
              <a:gd name="connsiteY32-3602" fmla="*/ 1156018 h 6248398"/>
              <a:gd name="connsiteX33-3603" fmla="*/ 8890522 w 15811497"/>
              <a:gd name="connsiteY33-3604" fmla="*/ 1193234 h 6248398"/>
              <a:gd name="connsiteX34-3605" fmla="*/ 9958384 w 15811497"/>
              <a:gd name="connsiteY34-3606" fmla="*/ 1828798 h 6248398"/>
              <a:gd name="connsiteX35-3607" fmla="*/ 10895504 w 15811497"/>
              <a:gd name="connsiteY35-3608" fmla="*/ 1386857 h 6248398"/>
              <a:gd name="connsiteX36-3609" fmla="*/ 10927290 w 15811497"/>
              <a:gd name="connsiteY36-3610" fmla="*/ 1344350 h 6248398"/>
              <a:gd name="connsiteX37-3611" fmla="*/ 10936907 w 15811497"/>
              <a:gd name="connsiteY37-3612" fmla="*/ 1346082 h 6248398"/>
              <a:gd name="connsiteX38-3613" fmla="*/ 10917759 w 15811497"/>
              <a:gd name="connsiteY38-3614" fmla="*/ 1367151 h 6248398"/>
              <a:gd name="connsiteX39-3615" fmla="*/ 10545015 w 15811497"/>
              <a:gd name="connsiteY39-3616" fmla="*/ 1956940 h 6248398"/>
              <a:gd name="connsiteX40-3617" fmla="*/ 10521911 w 15811497"/>
              <a:gd name="connsiteY40-3618" fmla="*/ 2012524 h 6248398"/>
              <a:gd name="connsiteX41-3619" fmla="*/ 10521913 w 15811497"/>
              <a:gd name="connsiteY41-3620" fmla="*/ 2012521 h 6248398"/>
              <a:gd name="connsiteX42-3621" fmla="*/ 10545016 w 15811497"/>
              <a:gd name="connsiteY42-3622" fmla="*/ 1956940 h 6248398"/>
              <a:gd name="connsiteX43-3623" fmla="*/ 10917760 w 15811497"/>
              <a:gd name="connsiteY43-3624" fmla="*/ 1367152 h 6248398"/>
              <a:gd name="connsiteX44-3625" fmla="*/ 10936908 w 15811497"/>
              <a:gd name="connsiteY44-3626" fmla="*/ 1346084 h 6248398"/>
              <a:gd name="connsiteX45-3627" fmla="*/ 10972797 w 15811497"/>
              <a:gd name="connsiteY45-3628" fmla="*/ 1352550 h 6248398"/>
              <a:gd name="connsiteX46-3629" fmla="*/ 11002341 w 15811497"/>
              <a:gd name="connsiteY46-3630" fmla="*/ 1645177 h 6248398"/>
              <a:gd name="connsiteX47-3631" fmla="*/ 11002341 w 15811497"/>
              <a:gd name="connsiteY47-3632" fmla="*/ 1645177 h 6248398"/>
              <a:gd name="connsiteX48-3633" fmla="*/ 10972797 w 15811497"/>
              <a:gd name="connsiteY48-3634" fmla="*/ 1352549 h 6248398"/>
              <a:gd name="connsiteX49-3635" fmla="*/ 10936908 w 15811497"/>
              <a:gd name="connsiteY49-3636" fmla="*/ 1346083 h 6248398"/>
              <a:gd name="connsiteX50-3637" fmla="*/ 11096041 w 15811497"/>
              <a:gd name="connsiteY50-3638" fmla="*/ 1170993 h 6248398"/>
              <a:gd name="connsiteX51-3639" fmla="*/ 13049247 w 15811497"/>
              <a:gd name="connsiteY51-3640" fmla="*/ 361949 h 6248398"/>
              <a:gd name="connsiteX52-3641" fmla="*/ 15811497 w 15811497"/>
              <a:gd name="connsiteY52-3642" fmla="*/ 3124198 h 6248398"/>
              <a:gd name="connsiteX53-3643" fmla="*/ 13049247 w 15811497"/>
              <a:gd name="connsiteY53-3644" fmla="*/ 5886448 h 6248398"/>
              <a:gd name="connsiteX54-3645" fmla="*/ 11732594 w 15811497"/>
              <a:gd name="connsiteY54-3646" fmla="*/ 5553059 h 6248398"/>
              <a:gd name="connsiteX55-3647" fmla="*/ 11528782 w 15811497"/>
              <a:gd name="connsiteY55-3648" fmla="*/ 5429240 h 6248398"/>
              <a:gd name="connsiteX56-3649" fmla="*/ 11499893 w 15811497"/>
              <a:gd name="connsiteY56-3650" fmla="*/ 5397454 h 6248398"/>
              <a:gd name="connsiteX57-3651" fmla="*/ 11410607 w 15811497"/>
              <a:gd name="connsiteY57-3652" fmla="*/ 5316305 h 6248398"/>
              <a:gd name="connsiteX58-3653" fmla="*/ 11369912 w 15811497"/>
              <a:gd name="connsiteY58-3654" fmla="*/ 5285874 h 6248398"/>
              <a:gd name="connsiteX59-3655" fmla="*/ 11355656 w 15811497"/>
              <a:gd name="connsiteY59-3656" fmla="*/ 5144675 h 6248398"/>
              <a:gd name="connsiteX60-3657" fmla="*/ 11355656 w 15811497"/>
              <a:gd name="connsiteY60-3658" fmla="*/ 5144675 h 6248398"/>
              <a:gd name="connsiteX61-3659" fmla="*/ 11369912 w 15811497"/>
              <a:gd name="connsiteY61-3660" fmla="*/ 5285874 h 6248398"/>
              <a:gd name="connsiteX62-3661" fmla="*/ 11313816 w 15811497"/>
              <a:gd name="connsiteY62-3662" fmla="*/ 5243926 h 6248398"/>
              <a:gd name="connsiteX63-3663" fmla="*/ 11210151 w 15811497"/>
              <a:gd name="connsiteY63-3664" fmla="*/ 5180948 h 6248398"/>
              <a:gd name="connsiteX64-3665" fmla="*/ 11209761 w 15811497"/>
              <a:gd name="connsiteY64-3666" fmla="*/ 5180760 h 6248398"/>
              <a:gd name="connsiteX65-3667" fmla="*/ 11096041 w 15811497"/>
              <a:gd name="connsiteY65-3668" fmla="*/ 5077404 h 6248398"/>
              <a:gd name="connsiteX66-3669" fmla="*/ 11063094 w 15811497"/>
              <a:gd name="connsiteY66-3670" fmla="*/ 5041153 h 6248398"/>
              <a:gd name="connsiteX67-3671" fmla="*/ 11063091 w 15811497"/>
              <a:gd name="connsiteY67-3672" fmla="*/ 5041152 h 6248398"/>
              <a:gd name="connsiteX68-3673" fmla="*/ 11096040 w 15811497"/>
              <a:gd name="connsiteY68-3674" fmla="*/ 5077404 h 6248398"/>
              <a:gd name="connsiteX69-3675" fmla="*/ 11209760 w 15811497"/>
              <a:gd name="connsiteY69-3676" fmla="*/ 5180760 h 6248398"/>
              <a:gd name="connsiteX70-3677" fmla="*/ 11100244 w 15811497"/>
              <a:gd name="connsiteY70-3678" fmla="*/ 5128004 h 6248398"/>
              <a:gd name="connsiteX71-3679" fmla="*/ 10610846 w 15811497"/>
              <a:gd name="connsiteY71-3680" fmla="*/ 5029199 h 6248398"/>
              <a:gd name="connsiteX72-3681" fmla="*/ 9640652 w 15811497"/>
              <a:gd name="connsiteY72-3682" fmla="*/ 5486739 h 6248398"/>
              <a:gd name="connsiteX73-3683" fmla="*/ 9628722 w 15811497"/>
              <a:gd name="connsiteY73-3684" fmla="*/ 5502693 h 6248398"/>
              <a:gd name="connsiteX74-3685" fmla="*/ 9568273 w 15811497"/>
              <a:gd name="connsiteY74-3686" fmla="*/ 5583530 h 6248398"/>
              <a:gd name="connsiteX75-3687" fmla="*/ 9535504 w 15811497"/>
              <a:gd name="connsiteY75-3688" fmla="*/ 5637470 h 6248398"/>
              <a:gd name="connsiteX76-3689" fmla="*/ 9535505 w 15811497"/>
              <a:gd name="connsiteY76-3690" fmla="*/ 5637470 h 6248398"/>
              <a:gd name="connsiteX77-3691" fmla="*/ 9568273 w 15811497"/>
              <a:gd name="connsiteY77-3692" fmla="*/ 5583531 h 6248398"/>
              <a:gd name="connsiteX78-3693" fmla="*/ 9628722 w 15811497"/>
              <a:gd name="connsiteY78-3694" fmla="*/ 5502694 h 6248398"/>
              <a:gd name="connsiteX79-3695" fmla="*/ 9563485 w 15811497"/>
              <a:gd name="connsiteY79-3696" fmla="*/ 5610078 h 6248398"/>
              <a:gd name="connsiteX80-3697" fmla="*/ 9542221 w 15811497"/>
              <a:gd name="connsiteY80-3698" fmla="*/ 5638514 h 6248398"/>
              <a:gd name="connsiteX81-3699" fmla="*/ 9504352 w 15811497"/>
              <a:gd name="connsiteY81-3700" fmla="*/ 5689156 h 6248398"/>
              <a:gd name="connsiteX82-3701" fmla="*/ 9480140 w 15811497"/>
              <a:gd name="connsiteY82-3702" fmla="*/ 5721533 h 6248398"/>
              <a:gd name="connsiteX83-3703" fmla="*/ 8362947 w 15811497"/>
              <a:gd name="connsiteY83-3704" fmla="*/ 6248398 h 6248398"/>
              <a:gd name="connsiteX84-3705" fmla="*/ 7028922 w 15811497"/>
              <a:gd name="connsiteY84-3706" fmla="*/ 5364147 h 6248398"/>
              <a:gd name="connsiteX85-3707" fmla="*/ 6990513 w 15811497"/>
              <a:gd name="connsiteY85-3708" fmla="*/ 5259205 h 6248398"/>
              <a:gd name="connsiteX86-3709" fmla="*/ 6990512 w 15811497"/>
              <a:gd name="connsiteY86-3710" fmla="*/ 5259199 h 6248398"/>
              <a:gd name="connsiteX87-3711" fmla="*/ 6983676 w 15811497"/>
              <a:gd name="connsiteY87-3712" fmla="*/ 5240519 h 6248398"/>
              <a:gd name="connsiteX88-3713" fmla="*/ 6983673 w 15811497"/>
              <a:gd name="connsiteY88-3714" fmla="*/ 5240519 h 6248398"/>
              <a:gd name="connsiteX89-3715" fmla="*/ 6980236 w 15811497"/>
              <a:gd name="connsiteY89-3716" fmla="*/ 5231130 h 6248398"/>
              <a:gd name="connsiteX90-3717" fmla="*/ 6978859 w 15811497"/>
              <a:gd name="connsiteY90-3718" fmla="*/ 5225774 h 6248398"/>
              <a:gd name="connsiteX91-3719" fmla="*/ 6984291 w 15811497"/>
              <a:gd name="connsiteY91-3720" fmla="*/ 5240614 h 6248398"/>
              <a:gd name="connsiteX92-3721" fmla="*/ 6984292 w 15811497"/>
              <a:gd name="connsiteY92-3722" fmla="*/ 5240614 h 6248398"/>
              <a:gd name="connsiteX93-3723" fmla="*/ 6978860 w 15811497"/>
              <a:gd name="connsiteY93-3724" fmla="*/ 5225773 h 6248398"/>
              <a:gd name="connsiteX94-3725" fmla="*/ 6944562 w 15811497"/>
              <a:gd name="connsiteY94-3726" fmla="*/ 5092380 h 6248398"/>
              <a:gd name="connsiteX95-3727" fmla="*/ 6924183 w 15811497"/>
              <a:gd name="connsiteY95-3728" fmla="*/ 4890225 h 6248398"/>
              <a:gd name="connsiteX96-3729" fmla="*/ 6924182 w 15811497"/>
              <a:gd name="connsiteY96-3730" fmla="*/ 4890225 h 6248398"/>
              <a:gd name="connsiteX97-3731" fmla="*/ 6944561 w 15811497"/>
              <a:gd name="connsiteY97-3732" fmla="*/ 5092380 h 6248398"/>
              <a:gd name="connsiteX98-3733" fmla="*/ 6978860 w 15811497"/>
              <a:gd name="connsiteY98-3734" fmla="*/ 5225773 h 6248398"/>
              <a:gd name="connsiteX99-3735" fmla="*/ 6948299 w 15811497"/>
              <a:gd name="connsiteY99-3736" fmla="*/ 5142273 h 6248398"/>
              <a:gd name="connsiteX100-3737" fmla="*/ 5829297 w 15811497"/>
              <a:gd name="connsiteY100-3738" fmla="*/ 4400549 h 6248398"/>
              <a:gd name="connsiteX101-3739" fmla="*/ 5056802 w 15811497"/>
              <a:gd name="connsiteY101-3740" fmla="*/ 4677867 h 6248398"/>
              <a:gd name="connsiteX102-3741" fmla="*/ 5022517 w 15811497"/>
              <a:gd name="connsiteY102-3742" fmla="*/ 4709027 h 6248398"/>
              <a:gd name="connsiteX103-3743" fmla="*/ 5022515 w 15811497"/>
              <a:gd name="connsiteY103-3744" fmla="*/ 4709029 h 6248398"/>
              <a:gd name="connsiteX104-3745" fmla="*/ 5022510 w 15811497"/>
              <a:gd name="connsiteY104-3746" fmla="*/ 4709033 h 6248398"/>
              <a:gd name="connsiteX105-3747" fmla="*/ 4924198 w 15811497"/>
              <a:gd name="connsiteY105-3748" fmla="*/ 4840507 h 6248398"/>
              <a:gd name="connsiteX106-3749" fmla="*/ 4914898 w 15811497"/>
              <a:gd name="connsiteY106-3750" fmla="*/ 4838698 h 6248398"/>
              <a:gd name="connsiteX107-3751" fmla="*/ 4914898 w 15811497"/>
              <a:gd name="connsiteY107-3752" fmla="*/ 4838699 h 6248398"/>
              <a:gd name="connsiteX108-3753" fmla="*/ 4924199 w 15811497"/>
              <a:gd name="connsiteY108-3754" fmla="*/ 4840508 h 6248398"/>
              <a:gd name="connsiteX109-3755" fmla="*/ 4893736 w 15811497"/>
              <a:gd name="connsiteY109-3756" fmla="*/ 4881247 h 6248398"/>
              <a:gd name="connsiteX110-3757" fmla="*/ 4778482 w 15811497"/>
              <a:gd name="connsiteY110-3758" fmla="*/ 5008058 h 6248398"/>
              <a:gd name="connsiteX111-3759" fmla="*/ 4778482 w 15811497"/>
              <a:gd name="connsiteY111-3760" fmla="*/ 5008057 h 6248398"/>
              <a:gd name="connsiteX112-3761" fmla="*/ 4715455 w 15811497"/>
              <a:gd name="connsiteY112-3762" fmla="*/ 5077404 h 6248398"/>
              <a:gd name="connsiteX113-3763" fmla="*/ 2762249 w 15811497"/>
              <a:gd name="connsiteY113-3764" fmla="*/ 5886448 h 6248398"/>
              <a:gd name="connsiteX114-3765" fmla="*/ 0 w 15811497"/>
              <a:gd name="connsiteY114-3766" fmla="*/ 3124198 h 6248398"/>
              <a:gd name="connsiteX115-3767" fmla="*/ 2762249 w 15811497"/>
              <a:gd name="connsiteY115-3768" fmla="*/ 361949 h 6248398"/>
              <a:gd name="connsiteX116-3769" fmla="*/ 4078902 w 15811497"/>
              <a:gd name="connsiteY116-3770" fmla="*/ 695338 h 6248398"/>
              <a:gd name="connsiteX117-3771" fmla="*/ 4261443 w 15811497"/>
              <a:gd name="connsiteY117-3772" fmla="*/ 806235 h 6248398"/>
              <a:gd name="connsiteX118-3773" fmla="*/ 4409044 w 15811497"/>
              <a:gd name="connsiteY118-3774" fmla="*/ 910268 h 6248398"/>
              <a:gd name="connsiteX119-3775" fmla="*/ 4612477 w 15811497"/>
              <a:gd name="connsiteY119-3776" fmla="*/ 1077402 h 6248398"/>
              <a:gd name="connsiteX120-3777" fmla="*/ 4612478 w 15811497"/>
              <a:gd name="connsiteY120-3778" fmla="*/ 1077403 h 6248398"/>
              <a:gd name="connsiteX121-3779" fmla="*/ 4715454 w 15811497"/>
              <a:gd name="connsiteY121-3780" fmla="*/ 1170993 h 6248398"/>
              <a:gd name="connsiteX122-3781" fmla="*/ 4701725 w 15811497"/>
              <a:gd name="connsiteY122-3782" fmla="*/ 1120394 h 6248398"/>
              <a:gd name="connsiteX123-3783" fmla="*/ 5191122 w 15811497"/>
              <a:gd name="connsiteY123-3784" fmla="*/ 1219199 h 6248398"/>
              <a:gd name="connsiteX124-3785" fmla="*/ 6161317 w 15811497"/>
              <a:gd name="connsiteY124-3786" fmla="*/ 761659 h 6248398"/>
              <a:gd name="connsiteX125-3787" fmla="*/ 6224019 w 15811497"/>
              <a:gd name="connsiteY125-3788" fmla="*/ 677808 h 6248398"/>
              <a:gd name="connsiteX126-3789" fmla="*/ 6175489 w 15811497"/>
              <a:gd name="connsiteY126-3790" fmla="*/ 757691 h 6248398"/>
              <a:gd name="connsiteX127-3791" fmla="*/ 6175489 w 15811497"/>
              <a:gd name="connsiteY127-3792" fmla="*/ 757692 h 6248398"/>
              <a:gd name="connsiteX128-3793" fmla="*/ 6224020 w 15811497"/>
              <a:gd name="connsiteY128-3794" fmla="*/ 677809 h 6248398"/>
              <a:gd name="connsiteX129-3795" fmla="*/ 6233696 w 15811497"/>
              <a:gd name="connsiteY129-3796" fmla="*/ 664869 h 6248398"/>
              <a:gd name="connsiteX130-3797" fmla="*/ 6252611 w 15811497"/>
              <a:gd name="connsiteY130-3798" fmla="*/ 633734 h 6248398"/>
              <a:gd name="connsiteX131-3799" fmla="*/ 6252610 w 15811497"/>
              <a:gd name="connsiteY131-3800" fmla="*/ 633734 h 6248398"/>
              <a:gd name="connsiteX132-3801" fmla="*/ 6233696 w 15811497"/>
              <a:gd name="connsiteY132-3802" fmla="*/ 664868 h 6248398"/>
              <a:gd name="connsiteX133-3803" fmla="*/ 6224019 w 15811497"/>
              <a:gd name="connsiteY133-3804" fmla="*/ 677808 h 6248398"/>
              <a:gd name="connsiteX134-3805" fmla="*/ 6248008 w 15811497"/>
              <a:gd name="connsiteY134-3806" fmla="*/ 638320 h 6248398"/>
              <a:gd name="connsiteX135-3807" fmla="*/ 6251291 w 15811497"/>
              <a:gd name="connsiteY135-3808" fmla="*/ 633930 h 6248398"/>
              <a:gd name="connsiteX136-3809" fmla="*/ 6251293 w 15811497"/>
              <a:gd name="connsiteY136-3810" fmla="*/ 633929 h 6248398"/>
              <a:gd name="connsiteX137-3811" fmla="*/ 6257683 w 15811497"/>
              <a:gd name="connsiteY137-3812" fmla="*/ 625384 h 6248398"/>
              <a:gd name="connsiteX138-3813" fmla="*/ 6257686 w 15811497"/>
              <a:gd name="connsiteY138-3814" fmla="*/ 625380 h 6248398"/>
              <a:gd name="connsiteX139-3815" fmla="*/ 6331355 w 15811497"/>
              <a:gd name="connsiteY139-3816" fmla="*/ 526865 h 6248398"/>
              <a:gd name="connsiteX140-3817" fmla="*/ 7448548 w 15811497"/>
              <a:gd name="connsiteY140-3818" fmla="*/ 0 h 6248398"/>
              <a:gd name="connsiteX0-3819" fmla="*/ 11209760 w 15811497"/>
              <a:gd name="connsiteY0-3820" fmla="*/ 5180760 h 6248398"/>
              <a:gd name="connsiteX1-3821" fmla="*/ 11210150 w 15811497"/>
              <a:gd name="connsiteY1-3822" fmla="*/ 5180948 h 6248398"/>
              <a:gd name="connsiteX2-3823" fmla="*/ 11313815 w 15811497"/>
              <a:gd name="connsiteY2-3824" fmla="*/ 5243926 h 6248398"/>
              <a:gd name="connsiteX3-3825" fmla="*/ 11369911 w 15811497"/>
              <a:gd name="connsiteY3-3826" fmla="*/ 5285874 h 6248398"/>
              <a:gd name="connsiteX4-3827" fmla="*/ 11410606 w 15811497"/>
              <a:gd name="connsiteY4-3828" fmla="*/ 5316305 h 6248398"/>
              <a:gd name="connsiteX5-3829" fmla="*/ 11499892 w 15811497"/>
              <a:gd name="connsiteY5-3830" fmla="*/ 5397454 h 6248398"/>
              <a:gd name="connsiteX6-3831" fmla="*/ 11528781 w 15811497"/>
              <a:gd name="connsiteY6-3832" fmla="*/ 5429240 h 6248398"/>
              <a:gd name="connsiteX7-3833" fmla="*/ 11504846 w 15811497"/>
              <a:gd name="connsiteY7-3834" fmla="*/ 5414699 h 6248398"/>
              <a:gd name="connsiteX8-3835" fmla="*/ 11371717 w 15811497"/>
              <a:gd name="connsiteY8-3836" fmla="*/ 5315148 h 6248398"/>
              <a:gd name="connsiteX9-3837" fmla="*/ 11292198 w 15811497"/>
              <a:gd name="connsiteY9-3838" fmla="*/ 5255685 h 6248398"/>
              <a:gd name="connsiteX10-3839" fmla="*/ 11209760 w 15811497"/>
              <a:gd name="connsiteY10-3840" fmla="*/ 5180760 h 6248398"/>
              <a:gd name="connsiteX11-3841" fmla="*/ 4892179 w 15811497"/>
              <a:gd name="connsiteY11-3842" fmla="*/ 4842491 h 6248398"/>
              <a:gd name="connsiteX12-3843" fmla="*/ 4892178 w 15811497"/>
              <a:gd name="connsiteY12-3844" fmla="*/ 4842492 h 6248398"/>
              <a:gd name="connsiteX13-3845" fmla="*/ 4885192 w 15811497"/>
              <a:gd name="connsiteY13-3846" fmla="*/ 4851834 h 6248398"/>
              <a:gd name="connsiteX14-3847" fmla="*/ 4892179 w 15811497"/>
              <a:gd name="connsiteY14-3848" fmla="*/ 4842491 h 6248398"/>
              <a:gd name="connsiteX15-3849" fmla="*/ 8767766 w 15811497"/>
              <a:gd name="connsiteY15-3850" fmla="*/ 853515 h 6248398"/>
              <a:gd name="connsiteX16-3851" fmla="*/ 8782572 w 15811497"/>
              <a:gd name="connsiteY16-3852" fmla="*/ 884251 h 6248398"/>
              <a:gd name="connsiteX17-3853" fmla="*/ 8812281 w 15811497"/>
              <a:gd name="connsiteY17-3854" fmla="*/ 965420 h 6248398"/>
              <a:gd name="connsiteX18-3855" fmla="*/ 8831257 w 15811497"/>
              <a:gd name="connsiteY18-3856" fmla="*/ 1017268 h 6248398"/>
              <a:gd name="connsiteX19-3857" fmla="*/ 8860452 w 15811497"/>
              <a:gd name="connsiteY19-3858" fmla="*/ 1130811 h 6248398"/>
              <a:gd name="connsiteX20-3859" fmla="*/ 8839383 w 15811497"/>
              <a:gd name="connsiteY20-3860" fmla="*/ 1087075 h 6248398"/>
              <a:gd name="connsiteX21-3861" fmla="*/ 8798546 w 15811497"/>
              <a:gd name="connsiteY21-3862" fmla="*/ 975498 h 6248398"/>
              <a:gd name="connsiteX22-3863" fmla="*/ 8795375 w 15811497"/>
              <a:gd name="connsiteY22-3864" fmla="*/ 963167 h 6248398"/>
              <a:gd name="connsiteX23-3865" fmla="*/ 8768620 w 15811497"/>
              <a:gd name="connsiteY23-3866" fmla="*/ 859114 h 6248398"/>
              <a:gd name="connsiteX24-3867" fmla="*/ 8767766 w 15811497"/>
              <a:gd name="connsiteY24-3868" fmla="*/ 853515 h 6248398"/>
              <a:gd name="connsiteX25-3869" fmla="*/ 7448548 w 15811497"/>
              <a:gd name="connsiteY25-3870" fmla="*/ 0 h 6248398"/>
              <a:gd name="connsiteX26-3871" fmla="*/ 8721604 w 15811497"/>
              <a:gd name="connsiteY26-3872" fmla="*/ 757692 h 6248398"/>
              <a:gd name="connsiteX27-3873" fmla="*/ 8767765 w 15811497"/>
              <a:gd name="connsiteY27-3874" fmla="*/ 853515 h 6248398"/>
              <a:gd name="connsiteX28-3875" fmla="*/ 8768619 w 15811497"/>
              <a:gd name="connsiteY28-3876" fmla="*/ 859114 h 6248398"/>
              <a:gd name="connsiteX29-3877" fmla="*/ 8795374 w 15811497"/>
              <a:gd name="connsiteY29-3878" fmla="*/ 963167 h 6248398"/>
              <a:gd name="connsiteX30-3879" fmla="*/ 8798545 w 15811497"/>
              <a:gd name="connsiteY30-3880" fmla="*/ 975499 h 6248398"/>
              <a:gd name="connsiteX31-3881" fmla="*/ 8866932 w 15811497"/>
              <a:gd name="connsiteY31-3882" fmla="*/ 1156018 h 6248398"/>
              <a:gd name="connsiteX32-3883" fmla="*/ 8890522 w 15811497"/>
              <a:gd name="connsiteY32-3884" fmla="*/ 1193234 h 6248398"/>
              <a:gd name="connsiteX33-3885" fmla="*/ 9958384 w 15811497"/>
              <a:gd name="connsiteY33-3886" fmla="*/ 1828798 h 6248398"/>
              <a:gd name="connsiteX34-3887" fmla="*/ 10895504 w 15811497"/>
              <a:gd name="connsiteY34-3888" fmla="*/ 1386857 h 6248398"/>
              <a:gd name="connsiteX35-3889" fmla="*/ 10927290 w 15811497"/>
              <a:gd name="connsiteY35-3890" fmla="*/ 1344350 h 6248398"/>
              <a:gd name="connsiteX36-3891" fmla="*/ 10936907 w 15811497"/>
              <a:gd name="connsiteY36-3892" fmla="*/ 1346082 h 6248398"/>
              <a:gd name="connsiteX37-3893" fmla="*/ 10917759 w 15811497"/>
              <a:gd name="connsiteY37-3894" fmla="*/ 1367151 h 6248398"/>
              <a:gd name="connsiteX38-3895" fmla="*/ 10545015 w 15811497"/>
              <a:gd name="connsiteY38-3896" fmla="*/ 1956940 h 6248398"/>
              <a:gd name="connsiteX39-3897" fmla="*/ 10521911 w 15811497"/>
              <a:gd name="connsiteY39-3898" fmla="*/ 2012524 h 6248398"/>
              <a:gd name="connsiteX40-3899" fmla="*/ 10521913 w 15811497"/>
              <a:gd name="connsiteY40-3900" fmla="*/ 2012521 h 6248398"/>
              <a:gd name="connsiteX41-3901" fmla="*/ 10545016 w 15811497"/>
              <a:gd name="connsiteY41-3902" fmla="*/ 1956940 h 6248398"/>
              <a:gd name="connsiteX42-3903" fmla="*/ 10917760 w 15811497"/>
              <a:gd name="connsiteY42-3904" fmla="*/ 1367152 h 6248398"/>
              <a:gd name="connsiteX43-3905" fmla="*/ 10936908 w 15811497"/>
              <a:gd name="connsiteY43-3906" fmla="*/ 1346084 h 6248398"/>
              <a:gd name="connsiteX44-3907" fmla="*/ 10972797 w 15811497"/>
              <a:gd name="connsiteY44-3908" fmla="*/ 1352550 h 6248398"/>
              <a:gd name="connsiteX45-3909" fmla="*/ 11002341 w 15811497"/>
              <a:gd name="connsiteY45-3910" fmla="*/ 1645177 h 6248398"/>
              <a:gd name="connsiteX46-3911" fmla="*/ 11002341 w 15811497"/>
              <a:gd name="connsiteY46-3912" fmla="*/ 1645177 h 6248398"/>
              <a:gd name="connsiteX47-3913" fmla="*/ 10972797 w 15811497"/>
              <a:gd name="connsiteY47-3914" fmla="*/ 1352549 h 6248398"/>
              <a:gd name="connsiteX48-3915" fmla="*/ 10936908 w 15811497"/>
              <a:gd name="connsiteY48-3916" fmla="*/ 1346083 h 6248398"/>
              <a:gd name="connsiteX49-3917" fmla="*/ 11096041 w 15811497"/>
              <a:gd name="connsiteY49-3918" fmla="*/ 1170993 h 6248398"/>
              <a:gd name="connsiteX50-3919" fmla="*/ 13049247 w 15811497"/>
              <a:gd name="connsiteY50-3920" fmla="*/ 361949 h 6248398"/>
              <a:gd name="connsiteX51-3921" fmla="*/ 15811497 w 15811497"/>
              <a:gd name="connsiteY51-3922" fmla="*/ 3124198 h 6248398"/>
              <a:gd name="connsiteX52-3923" fmla="*/ 13049247 w 15811497"/>
              <a:gd name="connsiteY52-3924" fmla="*/ 5886448 h 6248398"/>
              <a:gd name="connsiteX53-3925" fmla="*/ 11732594 w 15811497"/>
              <a:gd name="connsiteY53-3926" fmla="*/ 5553059 h 6248398"/>
              <a:gd name="connsiteX54-3927" fmla="*/ 11528782 w 15811497"/>
              <a:gd name="connsiteY54-3928" fmla="*/ 5429240 h 6248398"/>
              <a:gd name="connsiteX55-3929" fmla="*/ 11499893 w 15811497"/>
              <a:gd name="connsiteY55-3930" fmla="*/ 5397454 h 6248398"/>
              <a:gd name="connsiteX56-3931" fmla="*/ 11410607 w 15811497"/>
              <a:gd name="connsiteY56-3932" fmla="*/ 5316305 h 6248398"/>
              <a:gd name="connsiteX57-3933" fmla="*/ 11369912 w 15811497"/>
              <a:gd name="connsiteY57-3934" fmla="*/ 5285874 h 6248398"/>
              <a:gd name="connsiteX58-3935" fmla="*/ 11355656 w 15811497"/>
              <a:gd name="connsiteY58-3936" fmla="*/ 5144675 h 6248398"/>
              <a:gd name="connsiteX59-3937" fmla="*/ 11355656 w 15811497"/>
              <a:gd name="connsiteY59-3938" fmla="*/ 5144675 h 6248398"/>
              <a:gd name="connsiteX60-3939" fmla="*/ 11369912 w 15811497"/>
              <a:gd name="connsiteY60-3940" fmla="*/ 5285874 h 6248398"/>
              <a:gd name="connsiteX61-3941" fmla="*/ 11313816 w 15811497"/>
              <a:gd name="connsiteY61-3942" fmla="*/ 5243926 h 6248398"/>
              <a:gd name="connsiteX62-3943" fmla="*/ 11210151 w 15811497"/>
              <a:gd name="connsiteY62-3944" fmla="*/ 5180948 h 6248398"/>
              <a:gd name="connsiteX63-3945" fmla="*/ 11209761 w 15811497"/>
              <a:gd name="connsiteY63-3946" fmla="*/ 5180760 h 6248398"/>
              <a:gd name="connsiteX64-3947" fmla="*/ 11096041 w 15811497"/>
              <a:gd name="connsiteY64-3948" fmla="*/ 5077404 h 6248398"/>
              <a:gd name="connsiteX65-3949" fmla="*/ 11063094 w 15811497"/>
              <a:gd name="connsiteY65-3950" fmla="*/ 5041153 h 6248398"/>
              <a:gd name="connsiteX66-3951" fmla="*/ 11063091 w 15811497"/>
              <a:gd name="connsiteY66-3952" fmla="*/ 5041152 h 6248398"/>
              <a:gd name="connsiteX67-3953" fmla="*/ 11096040 w 15811497"/>
              <a:gd name="connsiteY67-3954" fmla="*/ 5077404 h 6248398"/>
              <a:gd name="connsiteX68-3955" fmla="*/ 11209760 w 15811497"/>
              <a:gd name="connsiteY68-3956" fmla="*/ 5180760 h 6248398"/>
              <a:gd name="connsiteX69-3957" fmla="*/ 11100244 w 15811497"/>
              <a:gd name="connsiteY69-3958" fmla="*/ 5128004 h 6248398"/>
              <a:gd name="connsiteX70-3959" fmla="*/ 10610846 w 15811497"/>
              <a:gd name="connsiteY70-3960" fmla="*/ 5029199 h 6248398"/>
              <a:gd name="connsiteX71-3961" fmla="*/ 9640652 w 15811497"/>
              <a:gd name="connsiteY71-3962" fmla="*/ 5486739 h 6248398"/>
              <a:gd name="connsiteX72-3963" fmla="*/ 9628722 w 15811497"/>
              <a:gd name="connsiteY72-3964" fmla="*/ 5502693 h 6248398"/>
              <a:gd name="connsiteX73-3965" fmla="*/ 9568273 w 15811497"/>
              <a:gd name="connsiteY73-3966" fmla="*/ 5583530 h 6248398"/>
              <a:gd name="connsiteX74-3967" fmla="*/ 9535504 w 15811497"/>
              <a:gd name="connsiteY74-3968" fmla="*/ 5637470 h 6248398"/>
              <a:gd name="connsiteX75-3969" fmla="*/ 9535505 w 15811497"/>
              <a:gd name="connsiteY75-3970" fmla="*/ 5637470 h 6248398"/>
              <a:gd name="connsiteX76-3971" fmla="*/ 9568273 w 15811497"/>
              <a:gd name="connsiteY76-3972" fmla="*/ 5583531 h 6248398"/>
              <a:gd name="connsiteX77-3973" fmla="*/ 9628722 w 15811497"/>
              <a:gd name="connsiteY77-3974" fmla="*/ 5502694 h 6248398"/>
              <a:gd name="connsiteX78-3975" fmla="*/ 9563485 w 15811497"/>
              <a:gd name="connsiteY78-3976" fmla="*/ 5610078 h 6248398"/>
              <a:gd name="connsiteX79-3977" fmla="*/ 9542221 w 15811497"/>
              <a:gd name="connsiteY79-3978" fmla="*/ 5638514 h 6248398"/>
              <a:gd name="connsiteX80-3979" fmla="*/ 9504352 w 15811497"/>
              <a:gd name="connsiteY80-3980" fmla="*/ 5689156 h 6248398"/>
              <a:gd name="connsiteX81-3981" fmla="*/ 9480140 w 15811497"/>
              <a:gd name="connsiteY81-3982" fmla="*/ 5721533 h 6248398"/>
              <a:gd name="connsiteX82-3983" fmla="*/ 8362947 w 15811497"/>
              <a:gd name="connsiteY82-3984" fmla="*/ 6248398 h 6248398"/>
              <a:gd name="connsiteX83-3985" fmla="*/ 7028922 w 15811497"/>
              <a:gd name="connsiteY83-3986" fmla="*/ 5364147 h 6248398"/>
              <a:gd name="connsiteX84-3987" fmla="*/ 6990513 w 15811497"/>
              <a:gd name="connsiteY84-3988" fmla="*/ 5259205 h 6248398"/>
              <a:gd name="connsiteX85-3989" fmla="*/ 6990512 w 15811497"/>
              <a:gd name="connsiteY85-3990" fmla="*/ 5259199 h 6248398"/>
              <a:gd name="connsiteX86-3991" fmla="*/ 6983676 w 15811497"/>
              <a:gd name="connsiteY86-3992" fmla="*/ 5240519 h 6248398"/>
              <a:gd name="connsiteX87-3993" fmla="*/ 6983673 w 15811497"/>
              <a:gd name="connsiteY87-3994" fmla="*/ 5240519 h 6248398"/>
              <a:gd name="connsiteX88-3995" fmla="*/ 6980236 w 15811497"/>
              <a:gd name="connsiteY88-3996" fmla="*/ 5231130 h 6248398"/>
              <a:gd name="connsiteX89-3997" fmla="*/ 6978859 w 15811497"/>
              <a:gd name="connsiteY89-3998" fmla="*/ 5225774 h 6248398"/>
              <a:gd name="connsiteX90-3999" fmla="*/ 6984291 w 15811497"/>
              <a:gd name="connsiteY90-4000" fmla="*/ 5240614 h 6248398"/>
              <a:gd name="connsiteX91-4001" fmla="*/ 6984292 w 15811497"/>
              <a:gd name="connsiteY91-4002" fmla="*/ 5240614 h 6248398"/>
              <a:gd name="connsiteX92-4003" fmla="*/ 6978860 w 15811497"/>
              <a:gd name="connsiteY92-4004" fmla="*/ 5225773 h 6248398"/>
              <a:gd name="connsiteX93-4005" fmla="*/ 6944562 w 15811497"/>
              <a:gd name="connsiteY93-4006" fmla="*/ 5092380 h 6248398"/>
              <a:gd name="connsiteX94-4007" fmla="*/ 6924183 w 15811497"/>
              <a:gd name="connsiteY94-4008" fmla="*/ 4890225 h 6248398"/>
              <a:gd name="connsiteX95-4009" fmla="*/ 6924182 w 15811497"/>
              <a:gd name="connsiteY95-4010" fmla="*/ 4890225 h 6248398"/>
              <a:gd name="connsiteX96-4011" fmla="*/ 6944561 w 15811497"/>
              <a:gd name="connsiteY96-4012" fmla="*/ 5092380 h 6248398"/>
              <a:gd name="connsiteX97-4013" fmla="*/ 6978860 w 15811497"/>
              <a:gd name="connsiteY97-4014" fmla="*/ 5225773 h 6248398"/>
              <a:gd name="connsiteX98-4015" fmla="*/ 6948299 w 15811497"/>
              <a:gd name="connsiteY98-4016" fmla="*/ 5142273 h 6248398"/>
              <a:gd name="connsiteX99-4017" fmla="*/ 5829297 w 15811497"/>
              <a:gd name="connsiteY99-4018" fmla="*/ 4400549 h 6248398"/>
              <a:gd name="connsiteX100-4019" fmla="*/ 5056802 w 15811497"/>
              <a:gd name="connsiteY100-4020" fmla="*/ 4677867 h 6248398"/>
              <a:gd name="connsiteX101-4021" fmla="*/ 5022517 w 15811497"/>
              <a:gd name="connsiteY101-4022" fmla="*/ 4709027 h 6248398"/>
              <a:gd name="connsiteX102-4023" fmla="*/ 5022515 w 15811497"/>
              <a:gd name="connsiteY102-4024" fmla="*/ 4709029 h 6248398"/>
              <a:gd name="connsiteX103-4025" fmla="*/ 5022510 w 15811497"/>
              <a:gd name="connsiteY103-4026" fmla="*/ 4709033 h 6248398"/>
              <a:gd name="connsiteX104-4027" fmla="*/ 4924198 w 15811497"/>
              <a:gd name="connsiteY104-4028" fmla="*/ 4840507 h 6248398"/>
              <a:gd name="connsiteX105-4029" fmla="*/ 4914898 w 15811497"/>
              <a:gd name="connsiteY105-4030" fmla="*/ 4838698 h 6248398"/>
              <a:gd name="connsiteX106-4031" fmla="*/ 4914898 w 15811497"/>
              <a:gd name="connsiteY106-4032" fmla="*/ 4838699 h 6248398"/>
              <a:gd name="connsiteX107-4033" fmla="*/ 4924199 w 15811497"/>
              <a:gd name="connsiteY107-4034" fmla="*/ 4840508 h 6248398"/>
              <a:gd name="connsiteX108-4035" fmla="*/ 4893736 w 15811497"/>
              <a:gd name="connsiteY108-4036" fmla="*/ 4881247 h 6248398"/>
              <a:gd name="connsiteX109-4037" fmla="*/ 4778482 w 15811497"/>
              <a:gd name="connsiteY109-4038" fmla="*/ 5008058 h 6248398"/>
              <a:gd name="connsiteX110-4039" fmla="*/ 4778482 w 15811497"/>
              <a:gd name="connsiteY110-4040" fmla="*/ 5008057 h 6248398"/>
              <a:gd name="connsiteX111-4041" fmla="*/ 4715455 w 15811497"/>
              <a:gd name="connsiteY111-4042" fmla="*/ 5077404 h 6248398"/>
              <a:gd name="connsiteX112-4043" fmla="*/ 2762249 w 15811497"/>
              <a:gd name="connsiteY112-4044" fmla="*/ 5886448 h 6248398"/>
              <a:gd name="connsiteX113-4045" fmla="*/ 0 w 15811497"/>
              <a:gd name="connsiteY113-4046" fmla="*/ 3124198 h 6248398"/>
              <a:gd name="connsiteX114-4047" fmla="*/ 2762249 w 15811497"/>
              <a:gd name="connsiteY114-4048" fmla="*/ 361949 h 6248398"/>
              <a:gd name="connsiteX115-4049" fmla="*/ 4078902 w 15811497"/>
              <a:gd name="connsiteY115-4050" fmla="*/ 695338 h 6248398"/>
              <a:gd name="connsiteX116-4051" fmla="*/ 4261443 w 15811497"/>
              <a:gd name="connsiteY116-4052" fmla="*/ 806235 h 6248398"/>
              <a:gd name="connsiteX117-4053" fmla="*/ 4409044 w 15811497"/>
              <a:gd name="connsiteY117-4054" fmla="*/ 910268 h 6248398"/>
              <a:gd name="connsiteX118-4055" fmla="*/ 4612477 w 15811497"/>
              <a:gd name="connsiteY118-4056" fmla="*/ 1077402 h 6248398"/>
              <a:gd name="connsiteX119-4057" fmla="*/ 4612478 w 15811497"/>
              <a:gd name="connsiteY119-4058" fmla="*/ 1077403 h 6248398"/>
              <a:gd name="connsiteX120-4059" fmla="*/ 4715454 w 15811497"/>
              <a:gd name="connsiteY120-4060" fmla="*/ 1170993 h 6248398"/>
              <a:gd name="connsiteX121-4061" fmla="*/ 4701725 w 15811497"/>
              <a:gd name="connsiteY121-4062" fmla="*/ 1120394 h 6248398"/>
              <a:gd name="connsiteX122-4063" fmla="*/ 5191122 w 15811497"/>
              <a:gd name="connsiteY122-4064" fmla="*/ 1219199 h 6248398"/>
              <a:gd name="connsiteX123-4065" fmla="*/ 6161317 w 15811497"/>
              <a:gd name="connsiteY123-4066" fmla="*/ 761659 h 6248398"/>
              <a:gd name="connsiteX124-4067" fmla="*/ 6224019 w 15811497"/>
              <a:gd name="connsiteY124-4068" fmla="*/ 677808 h 6248398"/>
              <a:gd name="connsiteX125-4069" fmla="*/ 6175489 w 15811497"/>
              <a:gd name="connsiteY125-4070" fmla="*/ 757691 h 6248398"/>
              <a:gd name="connsiteX126-4071" fmla="*/ 6175489 w 15811497"/>
              <a:gd name="connsiteY126-4072" fmla="*/ 757692 h 6248398"/>
              <a:gd name="connsiteX127-4073" fmla="*/ 6224020 w 15811497"/>
              <a:gd name="connsiteY127-4074" fmla="*/ 677809 h 6248398"/>
              <a:gd name="connsiteX128-4075" fmla="*/ 6233696 w 15811497"/>
              <a:gd name="connsiteY128-4076" fmla="*/ 664869 h 6248398"/>
              <a:gd name="connsiteX129-4077" fmla="*/ 6252611 w 15811497"/>
              <a:gd name="connsiteY129-4078" fmla="*/ 633734 h 6248398"/>
              <a:gd name="connsiteX130-4079" fmla="*/ 6252610 w 15811497"/>
              <a:gd name="connsiteY130-4080" fmla="*/ 633734 h 6248398"/>
              <a:gd name="connsiteX131-4081" fmla="*/ 6233696 w 15811497"/>
              <a:gd name="connsiteY131-4082" fmla="*/ 664868 h 6248398"/>
              <a:gd name="connsiteX132-4083" fmla="*/ 6224019 w 15811497"/>
              <a:gd name="connsiteY132-4084" fmla="*/ 677808 h 6248398"/>
              <a:gd name="connsiteX133-4085" fmla="*/ 6248008 w 15811497"/>
              <a:gd name="connsiteY133-4086" fmla="*/ 638320 h 6248398"/>
              <a:gd name="connsiteX134-4087" fmla="*/ 6251291 w 15811497"/>
              <a:gd name="connsiteY134-4088" fmla="*/ 633930 h 6248398"/>
              <a:gd name="connsiteX135-4089" fmla="*/ 6251293 w 15811497"/>
              <a:gd name="connsiteY135-4090" fmla="*/ 633929 h 6248398"/>
              <a:gd name="connsiteX136-4091" fmla="*/ 6257683 w 15811497"/>
              <a:gd name="connsiteY136-4092" fmla="*/ 625384 h 6248398"/>
              <a:gd name="connsiteX137-4093" fmla="*/ 6257686 w 15811497"/>
              <a:gd name="connsiteY137-4094" fmla="*/ 625380 h 6248398"/>
              <a:gd name="connsiteX138-4095" fmla="*/ 6331355 w 15811497"/>
              <a:gd name="connsiteY138-4096" fmla="*/ 526865 h 6248398"/>
              <a:gd name="connsiteX139-4097" fmla="*/ 7448548 w 15811497"/>
              <a:gd name="connsiteY139-4098" fmla="*/ 0 h 6248398"/>
              <a:gd name="connsiteX0-4099" fmla="*/ 11209760 w 15811497"/>
              <a:gd name="connsiteY0-4100" fmla="*/ 5180760 h 6248398"/>
              <a:gd name="connsiteX1-4101" fmla="*/ 11210150 w 15811497"/>
              <a:gd name="connsiteY1-4102" fmla="*/ 5180948 h 6248398"/>
              <a:gd name="connsiteX2-4103" fmla="*/ 11313815 w 15811497"/>
              <a:gd name="connsiteY2-4104" fmla="*/ 5243926 h 6248398"/>
              <a:gd name="connsiteX3-4105" fmla="*/ 11369911 w 15811497"/>
              <a:gd name="connsiteY3-4106" fmla="*/ 5285874 h 6248398"/>
              <a:gd name="connsiteX4-4107" fmla="*/ 11410606 w 15811497"/>
              <a:gd name="connsiteY4-4108" fmla="*/ 5316305 h 6248398"/>
              <a:gd name="connsiteX5-4109" fmla="*/ 11499892 w 15811497"/>
              <a:gd name="connsiteY5-4110" fmla="*/ 5397454 h 6248398"/>
              <a:gd name="connsiteX6-4111" fmla="*/ 11528781 w 15811497"/>
              <a:gd name="connsiteY6-4112" fmla="*/ 5429240 h 6248398"/>
              <a:gd name="connsiteX7-4113" fmla="*/ 11504846 w 15811497"/>
              <a:gd name="connsiteY7-4114" fmla="*/ 5414699 h 6248398"/>
              <a:gd name="connsiteX8-4115" fmla="*/ 11371717 w 15811497"/>
              <a:gd name="connsiteY8-4116" fmla="*/ 5315148 h 6248398"/>
              <a:gd name="connsiteX9-4117" fmla="*/ 11292198 w 15811497"/>
              <a:gd name="connsiteY9-4118" fmla="*/ 5255685 h 6248398"/>
              <a:gd name="connsiteX10-4119" fmla="*/ 11209760 w 15811497"/>
              <a:gd name="connsiteY10-4120" fmla="*/ 5180760 h 6248398"/>
              <a:gd name="connsiteX11-4121" fmla="*/ 4892179 w 15811497"/>
              <a:gd name="connsiteY11-4122" fmla="*/ 4842491 h 6248398"/>
              <a:gd name="connsiteX12-4123" fmla="*/ 4892178 w 15811497"/>
              <a:gd name="connsiteY12-4124" fmla="*/ 4842492 h 6248398"/>
              <a:gd name="connsiteX13-4125" fmla="*/ 4885192 w 15811497"/>
              <a:gd name="connsiteY13-4126" fmla="*/ 4851834 h 6248398"/>
              <a:gd name="connsiteX14-4127" fmla="*/ 4892179 w 15811497"/>
              <a:gd name="connsiteY14-4128" fmla="*/ 4842491 h 6248398"/>
              <a:gd name="connsiteX15-4129" fmla="*/ 8767766 w 15811497"/>
              <a:gd name="connsiteY15-4130" fmla="*/ 853515 h 6248398"/>
              <a:gd name="connsiteX16-4131" fmla="*/ 8782572 w 15811497"/>
              <a:gd name="connsiteY16-4132" fmla="*/ 884251 h 6248398"/>
              <a:gd name="connsiteX17-4133" fmla="*/ 8812281 w 15811497"/>
              <a:gd name="connsiteY17-4134" fmla="*/ 965420 h 6248398"/>
              <a:gd name="connsiteX18-4135" fmla="*/ 8831257 w 15811497"/>
              <a:gd name="connsiteY18-4136" fmla="*/ 1017268 h 6248398"/>
              <a:gd name="connsiteX19-4137" fmla="*/ 8860452 w 15811497"/>
              <a:gd name="connsiteY19-4138" fmla="*/ 1130811 h 6248398"/>
              <a:gd name="connsiteX20-4139" fmla="*/ 8839383 w 15811497"/>
              <a:gd name="connsiteY20-4140" fmla="*/ 1087075 h 6248398"/>
              <a:gd name="connsiteX21-4141" fmla="*/ 8798546 w 15811497"/>
              <a:gd name="connsiteY21-4142" fmla="*/ 975498 h 6248398"/>
              <a:gd name="connsiteX22-4143" fmla="*/ 8795375 w 15811497"/>
              <a:gd name="connsiteY22-4144" fmla="*/ 963167 h 6248398"/>
              <a:gd name="connsiteX23-4145" fmla="*/ 8768620 w 15811497"/>
              <a:gd name="connsiteY23-4146" fmla="*/ 859114 h 6248398"/>
              <a:gd name="connsiteX24-4147" fmla="*/ 8767766 w 15811497"/>
              <a:gd name="connsiteY24-4148" fmla="*/ 853515 h 6248398"/>
              <a:gd name="connsiteX25-4149" fmla="*/ 7448548 w 15811497"/>
              <a:gd name="connsiteY25-4150" fmla="*/ 0 h 6248398"/>
              <a:gd name="connsiteX26-4151" fmla="*/ 8721604 w 15811497"/>
              <a:gd name="connsiteY26-4152" fmla="*/ 757692 h 6248398"/>
              <a:gd name="connsiteX27-4153" fmla="*/ 8767765 w 15811497"/>
              <a:gd name="connsiteY27-4154" fmla="*/ 853515 h 6248398"/>
              <a:gd name="connsiteX28-4155" fmla="*/ 8768619 w 15811497"/>
              <a:gd name="connsiteY28-4156" fmla="*/ 859114 h 6248398"/>
              <a:gd name="connsiteX29-4157" fmla="*/ 8795374 w 15811497"/>
              <a:gd name="connsiteY29-4158" fmla="*/ 963167 h 6248398"/>
              <a:gd name="connsiteX30-4159" fmla="*/ 8866932 w 15811497"/>
              <a:gd name="connsiteY30-4160" fmla="*/ 1156018 h 6248398"/>
              <a:gd name="connsiteX31-4161" fmla="*/ 8890522 w 15811497"/>
              <a:gd name="connsiteY31-4162" fmla="*/ 1193234 h 6248398"/>
              <a:gd name="connsiteX32-4163" fmla="*/ 9958384 w 15811497"/>
              <a:gd name="connsiteY32-4164" fmla="*/ 1828798 h 6248398"/>
              <a:gd name="connsiteX33-4165" fmla="*/ 10895504 w 15811497"/>
              <a:gd name="connsiteY33-4166" fmla="*/ 1386857 h 6248398"/>
              <a:gd name="connsiteX34-4167" fmla="*/ 10927290 w 15811497"/>
              <a:gd name="connsiteY34-4168" fmla="*/ 1344350 h 6248398"/>
              <a:gd name="connsiteX35-4169" fmla="*/ 10936907 w 15811497"/>
              <a:gd name="connsiteY35-4170" fmla="*/ 1346082 h 6248398"/>
              <a:gd name="connsiteX36-4171" fmla="*/ 10917759 w 15811497"/>
              <a:gd name="connsiteY36-4172" fmla="*/ 1367151 h 6248398"/>
              <a:gd name="connsiteX37-4173" fmla="*/ 10545015 w 15811497"/>
              <a:gd name="connsiteY37-4174" fmla="*/ 1956940 h 6248398"/>
              <a:gd name="connsiteX38-4175" fmla="*/ 10521911 w 15811497"/>
              <a:gd name="connsiteY38-4176" fmla="*/ 2012524 h 6248398"/>
              <a:gd name="connsiteX39-4177" fmla="*/ 10521913 w 15811497"/>
              <a:gd name="connsiteY39-4178" fmla="*/ 2012521 h 6248398"/>
              <a:gd name="connsiteX40-4179" fmla="*/ 10545016 w 15811497"/>
              <a:gd name="connsiteY40-4180" fmla="*/ 1956940 h 6248398"/>
              <a:gd name="connsiteX41-4181" fmla="*/ 10917760 w 15811497"/>
              <a:gd name="connsiteY41-4182" fmla="*/ 1367152 h 6248398"/>
              <a:gd name="connsiteX42-4183" fmla="*/ 10936908 w 15811497"/>
              <a:gd name="connsiteY42-4184" fmla="*/ 1346084 h 6248398"/>
              <a:gd name="connsiteX43-4185" fmla="*/ 10972797 w 15811497"/>
              <a:gd name="connsiteY43-4186" fmla="*/ 1352550 h 6248398"/>
              <a:gd name="connsiteX44-4187" fmla="*/ 11002341 w 15811497"/>
              <a:gd name="connsiteY44-4188" fmla="*/ 1645177 h 6248398"/>
              <a:gd name="connsiteX45-4189" fmla="*/ 11002341 w 15811497"/>
              <a:gd name="connsiteY45-4190" fmla="*/ 1645177 h 6248398"/>
              <a:gd name="connsiteX46-4191" fmla="*/ 10972797 w 15811497"/>
              <a:gd name="connsiteY46-4192" fmla="*/ 1352549 h 6248398"/>
              <a:gd name="connsiteX47-4193" fmla="*/ 10936908 w 15811497"/>
              <a:gd name="connsiteY47-4194" fmla="*/ 1346083 h 6248398"/>
              <a:gd name="connsiteX48-4195" fmla="*/ 11096041 w 15811497"/>
              <a:gd name="connsiteY48-4196" fmla="*/ 1170993 h 6248398"/>
              <a:gd name="connsiteX49-4197" fmla="*/ 13049247 w 15811497"/>
              <a:gd name="connsiteY49-4198" fmla="*/ 361949 h 6248398"/>
              <a:gd name="connsiteX50-4199" fmla="*/ 15811497 w 15811497"/>
              <a:gd name="connsiteY50-4200" fmla="*/ 3124198 h 6248398"/>
              <a:gd name="connsiteX51-4201" fmla="*/ 13049247 w 15811497"/>
              <a:gd name="connsiteY51-4202" fmla="*/ 5886448 h 6248398"/>
              <a:gd name="connsiteX52-4203" fmla="*/ 11732594 w 15811497"/>
              <a:gd name="connsiteY52-4204" fmla="*/ 5553059 h 6248398"/>
              <a:gd name="connsiteX53-4205" fmla="*/ 11528782 w 15811497"/>
              <a:gd name="connsiteY53-4206" fmla="*/ 5429240 h 6248398"/>
              <a:gd name="connsiteX54-4207" fmla="*/ 11499893 w 15811497"/>
              <a:gd name="connsiteY54-4208" fmla="*/ 5397454 h 6248398"/>
              <a:gd name="connsiteX55-4209" fmla="*/ 11410607 w 15811497"/>
              <a:gd name="connsiteY55-4210" fmla="*/ 5316305 h 6248398"/>
              <a:gd name="connsiteX56-4211" fmla="*/ 11369912 w 15811497"/>
              <a:gd name="connsiteY56-4212" fmla="*/ 5285874 h 6248398"/>
              <a:gd name="connsiteX57-4213" fmla="*/ 11355656 w 15811497"/>
              <a:gd name="connsiteY57-4214" fmla="*/ 5144675 h 6248398"/>
              <a:gd name="connsiteX58-4215" fmla="*/ 11355656 w 15811497"/>
              <a:gd name="connsiteY58-4216" fmla="*/ 5144675 h 6248398"/>
              <a:gd name="connsiteX59-4217" fmla="*/ 11369912 w 15811497"/>
              <a:gd name="connsiteY59-4218" fmla="*/ 5285874 h 6248398"/>
              <a:gd name="connsiteX60-4219" fmla="*/ 11313816 w 15811497"/>
              <a:gd name="connsiteY60-4220" fmla="*/ 5243926 h 6248398"/>
              <a:gd name="connsiteX61-4221" fmla="*/ 11210151 w 15811497"/>
              <a:gd name="connsiteY61-4222" fmla="*/ 5180948 h 6248398"/>
              <a:gd name="connsiteX62-4223" fmla="*/ 11209761 w 15811497"/>
              <a:gd name="connsiteY62-4224" fmla="*/ 5180760 h 6248398"/>
              <a:gd name="connsiteX63-4225" fmla="*/ 11096041 w 15811497"/>
              <a:gd name="connsiteY63-4226" fmla="*/ 5077404 h 6248398"/>
              <a:gd name="connsiteX64-4227" fmla="*/ 11063094 w 15811497"/>
              <a:gd name="connsiteY64-4228" fmla="*/ 5041153 h 6248398"/>
              <a:gd name="connsiteX65-4229" fmla="*/ 11063091 w 15811497"/>
              <a:gd name="connsiteY65-4230" fmla="*/ 5041152 h 6248398"/>
              <a:gd name="connsiteX66-4231" fmla="*/ 11096040 w 15811497"/>
              <a:gd name="connsiteY66-4232" fmla="*/ 5077404 h 6248398"/>
              <a:gd name="connsiteX67-4233" fmla="*/ 11209760 w 15811497"/>
              <a:gd name="connsiteY67-4234" fmla="*/ 5180760 h 6248398"/>
              <a:gd name="connsiteX68-4235" fmla="*/ 11100244 w 15811497"/>
              <a:gd name="connsiteY68-4236" fmla="*/ 5128004 h 6248398"/>
              <a:gd name="connsiteX69-4237" fmla="*/ 10610846 w 15811497"/>
              <a:gd name="connsiteY69-4238" fmla="*/ 5029199 h 6248398"/>
              <a:gd name="connsiteX70-4239" fmla="*/ 9640652 w 15811497"/>
              <a:gd name="connsiteY70-4240" fmla="*/ 5486739 h 6248398"/>
              <a:gd name="connsiteX71-4241" fmla="*/ 9628722 w 15811497"/>
              <a:gd name="connsiteY71-4242" fmla="*/ 5502693 h 6248398"/>
              <a:gd name="connsiteX72-4243" fmla="*/ 9568273 w 15811497"/>
              <a:gd name="connsiteY72-4244" fmla="*/ 5583530 h 6248398"/>
              <a:gd name="connsiteX73-4245" fmla="*/ 9535504 w 15811497"/>
              <a:gd name="connsiteY73-4246" fmla="*/ 5637470 h 6248398"/>
              <a:gd name="connsiteX74-4247" fmla="*/ 9535505 w 15811497"/>
              <a:gd name="connsiteY74-4248" fmla="*/ 5637470 h 6248398"/>
              <a:gd name="connsiteX75-4249" fmla="*/ 9568273 w 15811497"/>
              <a:gd name="connsiteY75-4250" fmla="*/ 5583531 h 6248398"/>
              <a:gd name="connsiteX76-4251" fmla="*/ 9628722 w 15811497"/>
              <a:gd name="connsiteY76-4252" fmla="*/ 5502694 h 6248398"/>
              <a:gd name="connsiteX77-4253" fmla="*/ 9563485 w 15811497"/>
              <a:gd name="connsiteY77-4254" fmla="*/ 5610078 h 6248398"/>
              <a:gd name="connsiteX78-4255" fmla="*/ 9542221 w 15811497"/>
              <a:gd name="connsiteY78-4256" fmla="*/ 5638514 h 6248398"/>
              <a:gd name="connsiteX79-4257" fmla="*/ 9504352 w 15811497"/>
              <a:gd name="connsiteY79-4258" fmla="*/ 5689156 h 6248398"/>
              <a:gd name="connsiteX80-4259" fmla="*/ 9480140 w 15811497"/>
              <a:gd name="connsiteY80-4260" fmla="*/ 5721533 h 6248398"/>
              <a:gd name="connsiteX81-4261" fmla="*/ 8362947 w 15811497"/>
              <a:gd name="connsiteY81-4262" fmla="*/ 6248398 h 6248398"/>
              <a:gd name="connsiteX82-4263" fmla="*/ 7028922 w 15811497"/>
              <a:gd name="connsiteY82-4264" fmla="*/ 5364147 h 6248398"/>
              <a:gd name="connsiteX83-4265" fmla="*/ 6990513 w 15811497"/>
              <a:gd name="connsiteY83-4266" fmla="*/ 5259205 h 6248398"/>
              <a:gd name="connsiteX84-4267" fmla="*/ 6990512 w 15811497"/>
              <a:gd name="connsiteY84-4268" fmla="*/ 5259199 h 6248398"/>
              <a:gd name="connsiteX85-4269" fmla="*/ 6983676 w 15811497"/>
              <a:gd name="connsiteY85-4270" fmla="*/ 5240519 h 6248398"/>
              <a:gd name="connsiteX86-4271" fmla="*/ 6983673 w 15811497"/>
              <a:gd name="connsiteY86-4272" fmla="*/ 5240519 h 6248398"/>
              <a:gd name="connsiteX87-4273" fmla="*/ 6980236 w 15811497"/>
              <a:gd name="connsiteY87-4274" fmla="*/ 5231130 h 6248398"/>
              <a:gd name="connsiteX88-4275" fmla="*/ 6978859 w 15811497"/>
              <a:gd name="connsiteY88-4276" fmla="*/ 5225774 h 6248398"/>
              <a:gd name="connsiteX89-4277" fmla="*/ 6984291 w 15811497"/>
              <a:gd name="connsiteY89-4278" fmla="*/ 5240614 h 6248398"/>
              <a:gd name="connsiteX90-4279" fmla="*/ 6984292 w 15811497"/>
              <a:gd name="connsiteY90-4280" fmla="*/ 5240614 h 6248398"/>
              <a:gd name="connsiteX91-4281" fmla="*/ 6978860 w 15811497"/>
              <a:gd name="connsiteY91-4282" fmla="*/ 5225773 h 6248398"/>
              <a:gd name="connsiteX92-4283" fmla="*/ 6944562 w 15811497"/>
              <a:gd name="connsiteY92-4284" fmla="*/ 5092380 h 6248398"/>
              <a:gd name="connsiteX93-4285" fmla="*/ 6924183 w 15811497"/>
              <a:gd name="connsiteY93-4286" fmla="*/ 4890225 h 6248398"/>
              <a:gd name="connsiteX94-4287" fmla="*/ 6924182 w 15811497"/>
              <a:gd name="connsiteY94-4288" fmla="*/ 4890225 h 6248398"/>
              <a:gd name="connsiteX95-4289" fmla="*/ 6944561 w 15811497"/>
              <a:gd name="connsiteY95-4290" fmla="*/ 5092380 h 6248398"/>
              <a:gd name="connsiteX96-4291" fmla="*/ 6978860 w 15811497"/>
              <a:gd name="connsiteY96-4292" fmla="*/ 5225773 h 6248398"/>
              <a:gd name="connsiteX97-4293" fmla="*/ 6948299 w 15811497"/>
              <a:gd name="connsiteY97-4294" fmla="*/ 5142273 h 6248398"/>
              <a:gd name="connsiteX98-4295" fmla="*/ 5829297 w 15811497"/>
              <a:gd name="connsiteY98-4296" fmla="*/ 4400549 h 6248398"/>
              <a:gd name="connsiteX99-4297" fmla="*/ 5056802 w 15811497"/>
              <a:gd name="connsiteY99-4298" fmla="*/ 4677867 h 6248398"/>
              <a:gd name="connsiteX100-4299" fmla="*/ 5022517 w 15811497"/>
              <a:gd name="connsiteY100-4300" fmla="*/ 4709027 h 6248398"/>
              <a:gd name="connsiteX101-4301" fmla="*/ 5022515 w 15811497"/>
              <a:gd name="connsiteY101-4302" fmla="*/ 4709029 h 6248398"/>
              <a:gd name="connsiteX102-4303" fmla="*/ 5022510 w 15811497"/>
              <a:gd name="connsiteY102-4304" fmla="*/ 4709033 h 6248398"/>
              <a:gd name="connsiteX103-4305" fmla="*/ 4924198 w 15811497"/>
              <a:gd name="connsiteY103-4306" fmla="*/ 4840507 h 6248398"/>
              <a:gd name="connsiteX104-4307" fmla="*/ 4914898 w 15811497"/>
              <a:gd name="connsiteY104-4308" fmla="*/ 4838698 h 6248398"/>
              <a:gd name="connsiteX105-4309" fmla="*/ 4914898 w 15811497"/>
              <a:gd name="connsiteY105-4310" fmla="*/ 4838699 h 6248398"/>
              <a:gd name="connsiteX106-4311" fmla="*/ 4924199 w 15811497"/>
              <a:gd name="connsiteY106-4312" fmla="*/ 4840508 h 6248398"/>
              <a:gd name="connsiteX107-4313" fmla="*/ 4893736 w 15811497"/>
              <a:gd name="connsiteY107-4314" fmla="*/ 4881247 h 6248398"/>
              <a:gd name="connsiteX108-4315" fmla="*/ 4778482 w 15811497"/>
              <a:gd name="connsiteY108-4316" fmla="*/ 5008058 h 6248398"/>
              <a:gd name="connsiteX109-4317" fmla="*/ 4778482 w 15811497"/>
              <a:gd name="connsiteY109-4318" fmla="*/ 5008057 h 6248398"/>
              <a:gd name="connsiteX110-4319" fmla="*/ 4715455 w 15811497"/>
              <a:gd name="connsiteY110-4320" fmla="*/ 5077404 h 6248398"/>
              <a:gd name="connsiteX111-4321" fmla="*/ 2762249 w 15811497"/>
              <a:gd name="connsiteY111-4322" fmla="*/ 5886448 h 6248398"/>
              <a:gd name="connsiteX112-4323" fmla="*/ 0 w 15811497"/>
              <a:gd name="connsiteY112-4324" fmla="*/ 3124198 h 6248398"/>
              <a:gd name="connsiteX113-4325" fmla="*/ 2762249 w 15811497"/>
              <a:gd name="connsiteY113-4326" fmla="*/ 361949 h 6248398"/>
              <a:gd name="connsiteX114-4327" fmla="*/ 4078902 w 15811497"/>
              <a:gd name="connsiteY114-4328" fmla="*/ 695338 h 6248398"/>
              <a:gd name="connsiteX115-4329" fmla="*/ 4261443 w 15811497"/>
              <a:gd name="connsiteY115-4330" fmla="*/ 806235 h 6248398"/>
              <a:gd name="connsiteX116-4331" fmla="*/ 4409044 w 15811497"/>
              <a:gd name="connsiteY116-4332" fmla="*/ 910268 h 6248398"/>
              <a:gd name="connsiteX117-4333" fmla="*/ 4612477 w 15811497"/>
              <a:gd name="connsiteY117-4334" fmla="*/ 1077402 h 6248398"/>
              <a:gd name="connsiteX118-4335" fmla="*/ 4612478 w 15811497"/>
              <a:gd name="connsiteY118-4336" fmla="*/ 1077403 h 6248398"/>
              <a:gd name="connsiteX119-4337" fmla="*/ 4715454 w 15811497"/>
              <a:gd name="connsiteY119-4338" fmla="*/ 1170993 h 6248398"/>
              <a:gd name="connsiteX120-4339" fmla="*/ 4701725 w 15811497"/>
              <a:gd name="connsiteY120-4340" fmla="*/ 1120394 h 6248398"/>
              <a:gd name="connsiteX121-4341" fmla="*/ 5191122 w 15811497"/>
              <a:gd name="connsiteY121-4342" fmla="*/ 1219199 h 6248398"/>
              <a:gd name="connsiteX122-4343" fmla="*/ 6161317 w 15811497"/>
              <a:gd name="connsiteY122-4344" fmla="*/ 761659 h 6248398"/>
              <a:gd name="connsiteX123-4345" fmla="*/ 6224019 w 15811497"/>
              <a:gd name="connsiteY123-4346" fmla="*/ 677808 h 6248398"/>
              <a:gd name="connsiteX124-4347" fmla="*/ 6175489 w 15811497"/>
              <a:gd name="connsiteY124-4348" fmla="*/ 757691 h 6248398"/>
              <a:gd name="connsiteX125-4349" fmla="*/ 6175489 w 15811497"/>
              <a:gd name="connsiteY125-4350" fmla="*/ 757692 h 6248398"/>
              <a:gd name="connsiteX126-4351" fmla="*/ 6224020 w 15811497"/>
              <a:gd name="connsiteY126-4352" fmla="*/ 677809 h 6248398"/>
              <a:gd name="connsiteX127-4353" fmla="*/ 6233696 w 15811497"/>
              <a:gd name="connsiteY127-4354" fmla="*/ 664869 h 6248398"/>
              <a:gd name="connsiteX128-4355" fmla="*/ 6252611 w 15811497"/>
              <a:gd name="connsiteY128-4356" fmla="*/ 633734 h 6248398"/>
              <a:gd name="connsiteX129-4357" fmla="*/ 6252610 w 15811497"/>
              <a:gd name="connsiteY129-4358" fmla="*/ 633734 h 6248398"/>
              <a:gd name="connsiteX130-4359" fmla="*/ 6233696 w 15811497"/>
              <a:gd name="connsiteY130-4360" fmla="*/ 664868 h 6248398"/>
              <a:gd name="connsiteX131-4361" fmla="*/ 6224019 w 15811497"/>
              <a:gd name="connsiteY131-4362" fmla="*/ 677808 h 6248398"/>
              <a:gd name="connsiteX132-4363" fmla="*/ 6248008 w 15811497"/>
              <a:gd name="connsiteY132-4364" fmla="*/ 638320 h 6248398"/>
              <a:gd name="connsiteX133-4365" fmla="*/ 6251291 w 15811497"/>
              <a:gd name="connsiteY133-4366" fmla="*/ 633930 h 6248398"/>
              <a:gd name="connsiteX134-4367" fmla="*/ 6251293 w 15811497"/>
              <a:gd name="connsiteY134-4368" fmla="*/ 633929 h 6248398"/>
              <a:gd name="connsiteX135-4369" fmla="*/ 6257683 w 15811497"/>
              <a:gd name="connsiteY135-4370" fmla="*/ 625384 h 6248398"/>
              <a:gd name="connsiteX136-4371" fmla="*/ 6257686 w 15811497"/>
              <a:gd name="connsiteY136-4372" fmla="*/ 625380 h 6248398"/>
              <a:gd name="connsiteX137-4373" fmla="*/ 6331355 w 15811497"/>
              <a:gd name="connsiteY137-4374" fmla="*/ 526865 h 6248398"/>
              <a:gd name="connsiteX138-4375" fmla="*/ 7448548 w 15811497"/>
              <a:gd name="connsiteY138-4376" fmla="*/ 0 h 6248398"/>
              <a:gd name="connsiteX0-4377" fmla="*/ 11209760 w 15811497"/>
              <a:gd name="connsiteY0-4378" fmla="*/ 5180760 h 6248398"/>
              <a:gd name="connsiteX1-4379" fmla="*/ 11210150 w 15811497"/>
              <a:gd name="connsiteY1-4380" fmla="*/ 5180948 h 6248398"/>
              <a:gd name="connsiteX2-4381" fmla="*/ 11313815 w 15811497"/>
              <a:gd name="connsiteY2-4382" fmla="*/ 5243926 h 6248398"/>
              <a:gd name="connsiteX3-4383" fmla="*/ 11369911 w 15811497"/>
              <a:gd name="connsiteY3-4384" fmla="*/ 5285874 h 6248398"/>
              <a:gd name="connsiteX4-4385" fmla="*/ 11410606 w 15811497"/>
              <a:gd name="connsiteY4-4386" fmla="*/ 5316305 h 6248398"/>
              <a:gd name="connsiteX5-4387" fmla="*/ 11499892 w 15811497"/>
              <a:gd name="connsiteY5-4388" fmla="*/ 5397454 h 6248398"/>
              <a:gd name="connsiteX6-4389" fmla="*/ 11528781 w 15811497"/>
              <a:gd name="connsiteY6-4390" fmla="*/ 5429240 h 6248398"/>
              <a:gd name="connsiteX7-4391" fmla="*/ 11504846 w 15811497"/>
              <a:gd name="connsiteY7-4392" fmla="*/ 5414699 h 6248398"/>
              <a:gd name="connsiteX8-4393" fmla="*/ 11371717 w 15811497"/>
              <a:gd name="connsiteY8-4394" fmla="*/ 5315148 h 6248398"/>
              <a:gd name="connsiteX9-4395" fmla="*/ 11292198 w 15811497"/>
              <a:gd name="connsiteY9-4396" fmla="*/ 5255685 h 6248398"/>
              <a:gd name="connsiteX10-4397" fmla="*/ 11209760 w 15811497"/>
              <a:gd name="connsiteY10-4398" fmla="*/ 5180760 h 6248398"/>
              <a:gd name="connsiteX11-4399" fmla="*/ 4892179 w 15811497"/>
              <a:gd name="connsiteY11-4400" fmla="*/ 4842491 h 6248398"/>
              <a:gd name="connsiteX12-4401" fmla="*/ 4892178 w 15811497"/>
              <a:gd name="connsiteY12-4402" fmla="*/ 4842492 h 6248398"/>
              <a:gd name="connsiteX13-4403" fmla="*/ 4885192 w 15811497"/>
              <a:gd name="connsiteY13-4404" fmla="*/ 4851834 h 6248398"/>
              <a:gd name="connsiteX14-4405" fmla="*/ 4892179 w 15811497"/>
              <a:gd name="connsiteY14-4406" fmla="*/ 4842491 h 6248398"/>
              <a:gd name="connsiteX15-4407" fmla="*/ 8767766 w 15811497"/>
              <a:gd name="connsiteY15-4408" fmla="*/ 853515 h 6248398"/>
              <a:gd name="connsiteX16-4409" fmla="*/ 8782572 w 15811497"/>
              <a:gd name="connsiteY16-4410" fmla="*/ 884251 h 6248398"/>
              <a:gd name="connsiteX17-4411" fmla="*/ 8812281 w 15811497"/>
              <a:gd name="connsiteY17-4412" fmla="*/ 965420 h 6248398"/>
              <a:gd name="connsiteX18-4413" fmla="*/ 8831257 w 15811497"/>
              <a:gd name="connsiteY18-4414" fmla="*/ 1017268 h 6248398"/>
              <a:gd name="connsiteX19-4415" fmla="*/ 8860452 w 15811497"/>
              <a:gd name="connsiteY19-4416" fmla="*/ 1130811 h 6248398"/>
              <a:gd name="connsiteX20-4417" fmla="*/ 8839383 w 15811497"/>
              <a:gd name="connsiteY20-4418" fmla="*/ 1087075 h 6248398"/>
              <a:gd name="connsiteX21-4419" fmla="*/ 8798546 w 15811497"/>
              <a:gd name="connsiteY21-4420" fmla="*/ 975498 h 6248398"/>
              <a:gd name="connsiteX22-4421" fmla="*/ 8795375 w 15811497"/>
              <a:gd name="connsiteY22-4422" fmla="*/ 963167 h 6248398"/>
              <a:gd name="connsiteX23-4423" fmla="*/ 8768620 w 15811497"/>
              <a:gd name="connsiteY23-4424" fmla="*/ 859114 h 6248398"/>
              <a:gd name="connsiteX24-4425" fmla="*/ 8767766 w 15811497"/>
              <a:gd name="connsiteY24-4426" fmla="*/ 853515 h 6248398"/>
              <a:gd name="connsiteX25-4427" fmla="*/ 7448548 w 15811497"/>
              <a:gd name="connsiteY25-4428" fmla="*/ 0 h 6248398"/>
              <a:gd name="connsiteX26-4429" fmla="*/ 8721604 w 15811497"/>
              <a:gd name="connsiteY26-4430" fmla="*/ 757692 h 6248398"/>
              <a:gd name="connsiteX27-4431" fmla="*/ 8767765 w 15811497"/>
              <a:gd name="connsiteY27-4432" fmla="*/ 853515 h 6248398"/>
              <a:gd name="connsiteX28-4433" fmla="*/ 8768619 w 15811497"/>
              <a:gd name="connsiteY28-4434" fmla="*/ 859114 h 6248398"/>
              <a:gd name="connsiteX29-4435" fmla="*/ 8866932 w 15811497"/>
              <a:gd name="connsiteY29-4436" fmla="*/ 1156018 h 6248398"/>
              <a:gd name="connsiteX30-4437" fmla="*/ 8890522 w 15811497"/>
              <a:gd name="connsiteY30-4438" fmla="*/ 1193234 h 6248398"/>
              <a:gd name="connsiteX31-4439" fmla="*/ 9958384 w 15811497"/>
              <a:gd name="connsiteY31-4440" fmla="*/ 1828798 h 6248398"/>
              <a:gd name="connsiteX32-4441" fmla="*/ 10895504 w 15811497"/>
              <a:gd name="connsiteY32-4442" fmla="*/ 1386857 h 6248398"/>
              <a:gd name="connsiteX33-4443" fmla="*/ 10927290 w 15811497"/>
              <a:gd name="connsiteY33-4444" fmla="*/ 1344350 h 6248398"/>
              <a:gd name="connsiteX34-4445" fmla="*/ 10936907 w 15811497"/>
              <a:gd name="connsiteY34-4446" fmla="*/ 1346082 h 6248398"/>
              <a:gd name="connsiteX35-4447" fmla="*/ 10917759 w 15811497"/>
              <a:gd name="connsiteY35-4448" fmla="*/ 1367151 h 6248398"/>
              <a:gd name="connsiteX36-4449" fmla="*/ 10545015 w 15811497"/>
              <a:gd name="connsiteY36-4450" fmla="*/ 1956940 h 6248398"/>
              <a:gd name="connsiteX37-4451" fmla="*/ 10521911 w 15811497"/>
              <a:gd name="connsiteY37-4452" fmla="*/ 2012524 h 6248398"/>
              <a:gd name="connsiteX38-4453" fmla="*/ 10521913 w 15811497"/>
              <a:gd name="connsiteY38-4454" fmla="*/ 2012521 h 6248398"/>
              <a:gd name="connsiteX39-4455" fmla="*/ 10545016 w 15811497"/>
              <a:gd name="connsiteY39-4456" fmla="*/ 1956940 h 6248398"/>
              <a:gd name="connsiteX40-4457" fmla="*/ 10917760 w 15811497"/>
              <a:gd name="connsiteY40-4458" fmla="*/ 1367152 h 6248398"/>
              <a:gd name="connsiteX41-4459" fmla="*/ 10936908 w 15811497"/>
              <a:gd name="connsiteY41-4460" fmla="*/ 1346084 h 6248398"/>
              <a:gd name="connsiteX42-4461" fmla="*/ 10972797 w 15811497"/>
              <a:gd name="connsiteY42-4462" fmla="*/ 1352550 h 6248398"/>
              <a:gd name="connsiteX43-4463" fmla="*/ 11002341 w 15811497"/>
              <a:gd name="connsiteY43-4464" fmla="*/ 1645177 h 6248398"/>
              <a:gd name="connsiteX44-4465" fmla="*/ 11002341 w 15811497"/>
              <a:gd name="connsiteY44-4466" fmla="*/ 1645177 h 6248398"/>
              <a:gd name="connsiteX45-4467" fmla="*/ 10972797 w 15811497"/>
              <a:gd name="connsiteY45-4468" fmla="*/ 1352549 h 6248398"/>
              <a:gd name="connsiteX46-4469" fmla="*/ 10936908 w 15811497"/>
              <a:gd name="connsiteY46-4470" fmla="*/ 1346083 h 6248398"/>
              <a:gd name="connsiteX47-4471" fmla="*/ 11096041 w 15811497"/>
              <a:gd name="connsiteY47-4472" fmla="*/ 1170993 h 6248398"/>
              <a:gd name="connsiteX48-4473" fmla="*/ 13049247 w 15811497"/>
              <a:gd name="connsiteY48-4474" fmla="*/ 361949 h 6248398"/>
              <a:gd name="connsiteX49-4475" fmla="*/ 15811497 w 15811497"/>
              <a:gd name="connsiteY49-4476" fmla="*/ 3124198 h 6248398"/>
              <a:gd name="connsiteX50-4477" fmla="*/ 13049247 w 15811497"/>
              <a:gd name="connsiteY50-4478" fmla="*/ 5886448 h 6248398"/>
              <a:gd name="connsiteX51-4479" fmla="*/ 11732594 w 15811497"/>
              <a:gd name="connsiteY51-4480" fmla="*/ 5553059 h 6248398"/>
              <a:gd name="connsiteX52-4481" fmla="*/ 11528782 w 15811497"/>
              <a:gd name="connsiteY52-4482" fmla="*/ 5429240 h 6248398"/>
              <a:gd name="connsiteX53-4483" fmla="*/ 11499893 w 15811497"/>
              <a:gd name="connsiteY53-4484" fmla="*/ 5397454 h 6248398"/>
              <a:gd name="connsiteX54-4485" fmla="*/ 11410607 w 15811497"/>
              <a:gd name="connsiteY54-4486" fmla="*/ 5316305 h 6248398"/>
              <a:gd name="connsiteX55-4487" fmla="*/ 11369912 w 15811497"/>
              <a:gd name="connsiteY55-4488" fmla="*/ 5285874 h 6248398"/>
              <a:gd name="connsiteX56-4489" fmla="*/ 11355656 w 15811497"/>
              <a:gd name="connsiteY56-4490" fmla="*/ 5144675 h 6248398"/>
              <a:gd name="connsiteX57-4491" fmla="*/ 11355656 w 15811497"/>
              <a:gd name="connsiteY57-4492" fmla="*/ 5144675 h 6248398"/>
              <a:gd name="connsiteX58-4493" fmla="*/ 11369912 w 15811497"/>
              <a:gd name="connsiteY58-4494" fmla="*/ 5285874 h 6248398"/>
              <a:gd name="connsiteX59-4495" fmla="*/ 11313816 w 15811497"/>
              <a:gd name="connsiteY59-4496" fmla="*/ 5243926 h 6248398"/>
              <a:gd name="connsiteX60-4497" fmla="*/ 11210151 w 15811497"/>
              <a:gd name="connsiteY60-4498" fmla="*/ 5180948 h 6248398"/>
              <a:gd name="connsiteX61-4499" fmla="*/ 11209761 w 15811497"/>
              <a:gd name="connsiteY61-4500" fmla="*/ 5180760 h 6248398"/>
              <a:gd name="connsiteX62-4501" fmla="*/ 11096041 w 15811497"/>
              <a:gd name="connsiteY62-4502" fmla="*/ 5077404 h 6248398"/>
              <a:gd name="connsiteX63-4503" fmla="*/ 11063094 w 15811497"/>
              <a:gd name="connsiteY63-4504" fmla="*/ 5041153 h 6248398"/>
              <a:gd name="connsiteX64-4505" fmla="*/ 11063091 w 15811497"/>
              <a:gd name="connsiteY64-4506" fmla="*/ 5041152 h 6248398"/>
              <a:gd name="connsiteX65-4507" fmla="*/ 11096040 w 15811497"/>
              <a:gd name="connsiteY65-4508" fmla="*/ 5077404 h 6248398"/>
              <a:gd name="connsiteX66-4509" fmla="*/ 11209760 w 15811497"/>
              <a:gd name="connsiteY66-4510" fmla="*/ 5180760 h 6248398"/>
              <a:gd name="connsiteX67-4511" fmla="*/ 11100244 w 15811497"/>
              <a:gd name="connsiteY67-4512" fmla="*/ 5128004 h 6248398"/>
              <a:gd name="connsiteX68-4513" fmla="*/ 10610846 w 15811497"/>
              <a:gd name="connsiteY68-4514" fmla="*/ 5029199 h 6248398"/>
              <a:gd name="connsiteX69-4515" fmla="*/ 9640652 w 15811497"/>
              <a:gd name="connsiteY69-4516" fmla="*/ 5486739 h 6248398"/>
              <a:gd name="connsiteX70-4517" fmla="*/ 9628722 w 15811497"/>
              <a:gd name="connsiteY70-4518" fmla="*/ 5502693 h 6248398"/>
              <a:gd name="connsiteX71-4519" fmla="*/ 9568273 w 15811497"/>
              <a:gd name="connsiteY71-4520" fmla="*/ 5583530 h 6248398"/>
              <a:gd name="connsiteX72-4521" fmla="*/ 9535504 w 15811497"/>
              <a:gd name="connsiteY72-4522" fmla="*/ 5637470 h 6248398"/>
              <a:gd name="connsiteX73-4523" fmla="*/ 9535505 w 15811497"/>
              <a:gd name="connsiteY73-4524" fmla="*/ 5637470 h 6248398"/>
              <a:gd name="connsiteX74-4525" fmla="*/ 9568273 w 15811497"/>
              <a:gd name="connsiteY74-4526" fmla="*/ 5583531 h 6248398"/>
              <a:gd name="connsiteX75-4527" fmla="*/ 9628722 w 15811497"/>
              <a:gd name="connsiteY75-4528" fmla="*/ 5502694 h 6248398"/>
              <a:gd name="connsiteX76-4529" fmla="*/ 9563485 w 15811497"/>
              <a:gd name="connsiteY76-4530" fmla="*/ 5610078 h 6248398"/>
              <a:gd name="connsiteX77-4531" fmla="*/ 9542221 w 15811497"/>
              <a:gd name="connsiteY77-4532" fmla="*/ 5638514 h 6248398"/>
              <a:gd name="connsiteX78-4533" fmla="*/ 9504352 w 15811497"/>
              <a:gd name="connsiteY78-4534" fmla="*/ 5689156 h 6248398"/>
              <a:gd name="connsiteX79-4535" fmla="*/ 9480140 w 15811497"/>
              <a:gd name="connsiteY79-4536" fmla="*/ 5721533 h 6248398"/>
              <a:gd name="connsiteX80-4537" fmla="*/ 8362947 w 15811497"/>
              <a:gd name="connsiteY80-4538" fmla="*/ 6248398 h 6248398"/>
              <a:gd name="connsiteX81-4539" fmla="*/ 7028922 w 15811497"/>
              <a:gd name="connsiteY81-4540" fmla="*/ 5364147 h 6248398"/>
              <a:gd name="connsiteX82-4541" fmla="*/ 6990513 w 15811497"/>
              <a:gd name="connsiteY82-4542" fmla="*/ 5259205 h 6248398"/>
              <a:gd name="connsiteX83-4543" fmla="*/ 6990512 w 15811497"/>
              <a:gd name="connsiteY83-4544" fmla="*/ 5259199 h 6248398"/>
              <a:gd name="connsiteX84-4545" fmla="*/ 6983676 w 15811497"/>
              <a:gd name="connsiteY84-4546" fmla="*/ 5240519 h 6248398"/>
              <a:gd name="connsiteX85-4547" fmla="*/ 6983673 w 15811497"/>
              <a:gd name="connsiteY85-4548" fmla="*/ 5240519 h 6248398"/>
              <a:gd name="connsiteX86-4549" fmla="*/ 6980236 w 15811497"/>
              <a:gd name="connsiteY86-4550" fmla="*/ 5231130 h 6248398"/>
              <a:gd name="connsiteX87-4551" fmla="*/ 6978859 w 15811497"/>
              <a:gd name="connsiteY87-4552" fmla="*/ 5225774 h 6248398"/>
              <a:gd name="connsiteX88-4553" fmla="*/ 6984291 w 15811497"/>
              <a:gd name="connsiteY88-4554" fmla="*/ 5240614 h 6248398"/>
              <a:gd name="connsiteX89-4555" fmla="*/ 6984292 w 15811497"/>
              <a:gd name="connsiteY89-4556" fmla="*/ 5240614 h 6248398"/>
              <a:gd name="connsiteX90-4557" fmla="*/ 6978860 w 15811497"/>
              <a:gd name="connsiteY90-4558" fmla="*/ 5225773 h 6248398"/>
              <a:gd name="connsiteX91-4559" fmla="*/ 6944562 w 15811497"/>
              <a:gd name="connsiteY91-4560" fmla="*/ 5092380 h 6248398"/>
              <a:gd name="connsiteX92-4561" fmla="*/ 6924183 w 15811497"/>
              <a:gd name="connsiteY92-4562" fmla="*/ 4890225 h 6248398"/>
              <a:gd name="connsiteX93-4563" fmla="*/ 6924182 w 15811497"/>
              <a:gd name="connsiteY93-4564" fmla="*/ 4890225 h 6248398"/>
              <a:gd name="connsiteX94-4565" fmla="*/ 6944561 w 15811497"/>
              <a:gd name="connsiteY94-4566" fmla="*/ 5092380 h 6248398"/>
              <a:gd name="connsiteX95-4567" fmla="*/ 6978860 w 15811497"/>
              <a:gd name="connsiteY95-4568" fmla="*/ 5225773 h 6248398"/>
              <a:gd name="connsiteX96-4569" fmla="*/ 6948299 w 15811497"/>
              <a:gd name="connsiteY96-4570" fmla="*/ 5142273 h 6248398"/>
              <a:gd name="connsiteX97-4571" fmla="*/ 5829297 w 15811497"/>
              <a:gd name="connsiteY97-4572" fmla="*/ 4400549 h 6248398"/>
              <a:gd name="connsiteX98-4573" fmla="*/ 5056802 w 15811497"/>
              <a:gd name="connsiteY98-4574" fmla="*/ 4677867 h 6248398"/>
              <a:gd name="connsiteX99-4575" fmla="*/ 5022517 w 15811497"/>
              <a:gd name="connsiteY99-4576" fmla="*/ 4709027 h 6248398"/>
              <a:gd name="connsiteX100-4577" fmla="*/ 5022515 w 15811497"/>
              <a:gd name="connsiteY100-4578" fmla="*/ 4709029 h 6248398"/>
              <a:gd name="connsiteX101-4579" fmla="*/ 5022510 w 15811497"/>
              <a:gd name="connsiteY101-4580" fmla="*/ 4709033 h 6248398"/>
              <a:gd name="connsiteX102-4581" fmla="*/ 4924198 w 15811497"/>
              <a:gd name="connsiteY102-4582" fmla="*/ 4840507 h 6248398"/>
              <a:gd name="connsiteX103-4583" fmla="*/ 4914898 w 15811497"/>
              <a:gd name="connsiteY103-4584" fmla="*/ 4838698 h 6248398"/>
              <a:gd name="connsiteX104-4585" fmla="*/ 4914898 w 15811497"/>
              <a:gd name="connsiteY104-4586" fmla="*/ 4838699 h 6248398"/>
              <a:gd name="connsiteX105-4587" fmla="*/ 4924199 w 15811497"/>
              <a:gd name="connsiteY105-4588" fmla="*/ 4840508 h 6248398"/>
              <a:gd name="connsiteX106-4589" fmla="*/ 4893736 w 15811497"/>
              <a:gd name="connsiteY106-4590" fmla="*/ 4881247 h 6248398"/>
              <a:gd name="connsiteX107-4591" fmla="*/ 4778482 w 15811497"/>
              <a:gd name="connsiteY107-4592" fmla="*/ 5008058 h 6248398"/>
              <a:gd name="connsiteX108-4593" fmla="*/ 4778482 w 15811497"/>
              <a:gd name="connsiteY108-4594" fmla="*/ 5008057 h 6248398"/>
              <a:gd name="connsiteX109-4595" fmla="*/ 4715455 w 15811497"/>
              <a:gd name="connsiteY109-4596" fmla="*/ 5077404 h 6248398"/>
              <a:gd name="connsiteX110-4597" fmla="*/ 2762249 w 15811497"/>
              <a:gd name="connsiteY110-4598" fmla="*/ 5886448 h 6248398"/>
              <a:gd name="connsiteX111-4599" fmla="*/ 0 w 15811497"/>
              <a:gd name="connsiteY111-4600" fmla="*/ 3124198 h 6248398"/>
              <a:gd name="connsiteX112-4601" fmla="*/ 2762249 w 15811497"/>
              <a:gd name="connsiteY112-4602" fmla="*/ 361949 h 6248398"/>
              <a:gd name="connsiteX113-4603" fmla="*/ 4078902 w 15811497"/>
              <a:gd name="connsiteY113-4604" fmla="*/ 695338 h 6248398"/>
              <a:gd name="connsiteX114-4605" fmla="*/ 4261443 w 15811497"/>
              <a:gd name="connsiteY114-4606" fmla="*/ 806235 h 6248398"/>
              <a:gd name="connsiteX115-4607" fmla="*/ 4409044 w 15811497"/>
              <a:gd name="connsiteY115-4608" fmla="*/ 910268 h 6248398"/>
              <a:gd name="connsiteX116-4609" fmla="*/ 4612477 w 15811497"/>
              <a:gd name="connsiteY116-4610" fmla="*/ 1077402 h 6248398"/>
              <a:gd name="connsiteX117-4611" fmla="*/ 4612478 w 15811497"/>
              <a:gd name="connsiteY117-4612" fmla="*/ 1077403 h 6248398"/>
              <a:gd name="connsiteX118-4613" fmla="*/ 4715454 w 15811497"/>
              <a:gd name="connsiteY118-4614" fmla="*/ 1170993 h 6248398"/>
              <a:gd name="connsiteX119-4615" fmla="*/ 4701725 w 15811497"/>
              <a:gd name="connsiteY119-4616" fmla="*/ 1120394 h 6248398"/>
              <a:gd name="connsiteX120-4617" fmla="*/ 5191122 w 15811497"/>
              <a:gd name="connsiteY120-4618" fmla="*/ 1219199 h 6248398"/>
              <a:gd name="connsiteX121-4619" fmla="*/ 6161317 w 15811497"/>
              <a:gd name="connsiteY121-4620" fmla="*/ 761659 h 6248398"/>
              <a:gd name="connsiteX122-4621" fmla="*/ 6224019 w 15811497"/>
              <a:gd name="connsiteY122-4622" fmla="*/ 677808 h 6248398"/>
              <a:gd name="connsiteX123-4623" fmla="*/ 6175489 w 15811497"/>
              <a:gd name="connsiteY123-4624" fmla="*/ 757691 h 6248398"/>
              <a:gd name="connsiteX124-4625" fmla="*/ 6175489 w 15811497"/>
              <a:gd name="connsiteY124-4626" fmla="*/ 757692 h 6248398"/>
              <a:gd name="connsiteX125-4627" fmla="*/ 6224020 w 15811497"/>
              <a:gd name="connsiteY125-4628" fmla="*/ 677809 h 6248398"/>
              <a:gd name="connsiteX126-4629" fmla="*/ 6233696 w 15811497"/>
              <a:gd name="connsiteY126-4630" fmla="*/ 664869 h 6248398"/>
              <a:gd name="connsiteX127-4631" fmla="*/ 6252611 w 15811497"/>
              <a:gd name="connsiteY127-4632" fmla="*/ 633734 h 6248398"/>
              <a:gd name="connsiteX128-4633" fmla="*/ 6252610 w 15811497"/>
              <a:gd name="connsiteY128-4634" fmla="*/ 633734 h 6248398"/>
              <a:gd name="connsiteX129-4635" fmla="*/ 6233696 w 15811497"/>
              <a:gd name="connsiteY129-4636" fmla="*/ 664868 h 6248398"/>
              <a:gd name="connsiteX130-4637" fmla="*/ 6224019 w 15811497"/>
              <a:gd name="connsiteY130-4638" fmla="*/ 677808 h 6248398"/>
              <a:gd name="connsiteX131-4639" fmla="*/ 6248008 w 15811497"/>
              <a:gd name="connsiteY131-4640" fmla="*/ 638320 h 6248398"/>
              <a:gd name="connsiteX132-4641" fmla="*/ 6251291 w 15811497"/>
              <a:gd name="connsiteY132-4642" fmla="*/ 633930 h 6248398"/>
              <a:gd name="connsiteX133-4643" fmla="*/ 6251293 w 15811497"/>
              <a:gd name="connsiteY133-4644" fmla="*/ 633929 h 6248398"/>
              <a:gd name="connsiteX134-4645" fmla="*/ 6257683 w 15811497"/>
              <a:gd name="connsiteY134-4646" fmla="*/ 625384 h 6248398"/>
              <a:gd name="connsiteX135-4647" fmla="*/ 6257686 w 15811497"/>
              <a:gd name="connsiteY135-4648" fmla="*/ 625380 h 6248398"/>
              <a:gd name="connsiteX136-4649" fmla="*/ 6331355 w 15811497"/>
              <a:gd name="connsiteY136-4650" fmla="*/ 526865 h 6248398"/>
              <a:gd name="connsiteX137-4651" fmla="*/ 7448548 w 15811497"/>
              <a:gd name="connsiteY137-4652" fmla="*/ 0 h 6248398"/>
              <a:gd name="connsiteX0-4653" fmla="*/ 11209760 w 15811497"/>
              <a:gd name="connsiteY0-4654" fmla="*/ 5180760 h 6248398"/>
              <a:gd name="connsiteX1-4655" fmla="*/ 11210150 w 15811497"/>
              <a:gd name="connsiteY1-4656" fmla="*/ 5180948 h 6248398"/>
              <a:gd name="connsiteX2-4657" fmla="*/ 11313815 w 15811497"/>
              <a:gd name="connsiteY2-4658" fmla="*/ 5243926 h 6248398"/>
              <a:gd name="connsiteX3-4659" fmla="*/ 11369911 w 15811497"/>
              <a:gd name="connsiteY3-4660" fmla="*/ 5285874 h 6248398"/>
              <a:gd name="connsiteX4-4661" fmla="*/ 11410606 w 15811497"/>
              <a:gd name="connsiteY4-4662" fmla="*/ 5316305 h 6248398"/>
              <a:gd name="connsiteX5-4663" fmla="*/ 11499892 w 15811497"/>
              <a:gd name="connsiteY5-4664" fmla="*/ 5397454 h 6248398"/>
              <a:gd name="connsiteX6-4665" fmla="*/ 11528781 w 15811497"/>
              <a:gd name="connsiteY6-4666" fmla="*/ 5429240 h 6248398"/>
              <a:gd name="connsiteX7-4667" fmla="*/ 11504846 w 15811497"/>
              <a:gd name="connsiteY7-4668" fmla="*/ 5414699 h 6248398"/>
              <a:gd name="connsiteX8-4669" fmla="*/ 11371717 w 15811497"/>
              <a:gd name="connsiteY8-4670" fmla="*/ 5315148 h 6248398"/>
              <a:gd name="connsiteX9-4671" fmla="*/ 11292198 w 15811497"/>
              <a:gd name="connsiteY9-4672" fmla="*/ 5255685 h 6248398"/>
              <a:gd name="connsiteX10-4673" fmla="*/ 11209760 w 15811497"/>
              <a:gd name="connsiteY10-4674" fmla="*/ 5180760 h 6248398"/>
              <a:gd name="connsiteX11-4675" fmla="*/ 4892179 w 15811497"/>
              <a:gd name="connsiteY11-4676" fmla="*/ 4842491 h 6248398"/>
              <a:gd name="connsiteX12-4677" fmla="*/ 4892178 w 15811497"/>
              <a:gd name="connsiteY12-4678" fmla="*/ 4842492 h 6248398"/>
              <a:gd name="connsiteX13-4679" fmla="*/ 4885192 w 15811497"/>
              <a:gd name="connsiteY13-4680" fmla="*/ 4851834 h 6248398"/>
              <a:gd name="connsiteX14-4681" fmla="*/ 4892179 w 15811497"/>
              <a:gd name="connsiteY14-4682" fmla="*/ 4842491 h 6248398"/>
              <a:gd name="connsiteX15-4683" fmla="*/ 8767766 w 15811497"/>
              <a:gd name="connsiteY15-4684" fmla="*/ 853515 h 6248398"/>
              <a:gd name="connsiteX16-4685" fmla="*/ 8782572 w 15811497"/>
              <a:gd name="connsiteY16-4686" fmla="*/ 884251 h 6248398"/>
              <a:gd name="connsiteX17-4687" fmla="*/ 8812281 w 15811497"/>
              <a:gd name="connsiteY17-4688" fmla="*/ 965420 h 6248398"/>
              <a:gd name="connsiteX18-4689" fmla="*/ 8831257 w 15811497"/>
              <a:gd name="connsiteY18-4690" fmla="*/ 1017268 h 6248398"/>
              <a:gd name="connsiteX19-4691" fmla="*/ 8860452 w 15811497"/>
              <a:gd name="connsiteY19-4692" fmla="*/ 1130811 h 6248398"/>
              <a:gd name="connsiteX20-4693" fmla="*/ 8839383 w 15811497"/>
              <a:gd name="connsiteY20-4694" fmla="*/ 1087075 h 6248398"/>
              <a:gd name="connsiteX21-4695" fmla="*/ 8798546 w 15811497"/>
              <a:gd name="connsiteY21-4696" fmla="*/ 975498 h 6248398"/>
              <a:gd name="connsiteX22-4697" fmla="*/ 8795375 w 15811497"/>
              <a:gd name="connsiteY22-4698" fmla="*/ 963167 h 6248398"/>
              <a:gd name="connsiteX23-4699" fmla="*/ 8768620 w 15811497"/>
              <a:gd name="connsiteY23-4700" fmla="*/ 859114 h 6248398"/>
              <a:gd name="connsiteX24-4701" fmla="*/ 8767766 w 15811497"/>
              <a:gd name="connsiteY24-4702" fmla="*/ 853515 h 6248398"/>
              <a:gd name="connsiteX25-4703" fmla="*/ 7448548 w 15811497"/>
              <a:gd name="connsiteY25-4704" fmla="*/ 0 h 6248398"/>
              <a:gd name="connsiteX26-4705" fmla="*/ 8721604 w 15811497"/>
              <a:gd name="connsiteY26-4706" fmla="*/ 757692 h 6248398"/>
              <a:gd name="connsiteX27-4707" fmla="*/ 8767765 w 15811497"/>
              <a:gd name="connsiteY27-4708" fmla="*/ 853515 h 6248398"/>
              <a:gd name="connsiteX28-4709" fmla="*/ 8768619 w 15811497"/>
              <a:gd name="connsiteY28-4710" fmla="*/ 859114 h 6248398"/>
              <a:gd name="connsiteX29-4711" fmla="*/ 8890522 w 15811497"/>
              <a:gd name="connsiteY29-4712" fmla="*/ 1193234 h 6248398"/>
              <a:gd name="connsiteX30-4713" fmla="*/ 9958384 w 15811497"/>
              <a:gd name="connsiteY30-4714" fmla="*/ 1828798 h 6248398"/>
              <a:gd name="connsiteX31-4715" fmla="*/ 10895504 w 15811497"/>
              <a:gd name="connsiteY31-4716" fmla="*/ 1386857 h 6248398"/>
              <a:gd name="connsiteX32-4717" fmla="*/ 10927290 w 15811497"/>
              <a:gd name="connsiteY32-4718" fmla="*/ 1344350 h 6248398"/>
              <a:gd name="connsiteX33-4719" fmla="*/ 10936907 w 15811497"/>
              <a:gd name="connsiteY33-4720" fmla="*/ 1346082 h 6248398"/>
              <a:gd name="connsiteX34-4721" fmla="*/ 10917759 w 15811497"/>
              <a:gd name="connsiteY34-4722" fmla="*/ 1367151 h 6248398"/>
              <a:gd name="connsiteX35-4723" fmla="*/ 10545015 w 15811497"/>
              <a:gd name="connsiteY35-4724" fmla="*/ 1956940 h 6248398"/>
              <a:gd name="connsiteX36-4725" fmla="*/ 10521911 w 15811497"/>
              <a:gd name="connsiteY36-4726" fmla="*/ 2012524 h 6248398"/>
              <a:gd name="connsiteX37-4727" fmla="*/ 10521913 w 15811497"/>
              <a:gd name="connsiteY37-4728" fmla="*/ 2012521 h 6248398"/>
              <a:gd name="connsiteX38-4729" fmla="*/ 10545016 w 15811497"/>
              <a:gd name="connsiteY38-4730" fmla="*/ 1956940 h 6248398"/>
              <a:gd name="connsiteX39-4731" fmla="*/ 10917760 w 15811497"/>
              <a:gd name="connsiteY39-4732" fmla="*/ 1367152 h 6248398"/>
              <a:gd name="connsiteX40-4733" fmla="*/ 10936908 w 15811497"/>
              <a:gd name="connsiteY40-4734" fmla="*/ 1346084 h 6248398"/>
              <a:gd name="connsiteX41-4735" fmla="*/ 10972797 w 15811497"/>
              <a:gd name="connsiteY41-4736" fmla="*/ 1352550 h 6248398"/>
              <a:gd name="connsiteX42-4737" fmla="*/ 11002341 w 15811497"/>
              <a:gd name="connsiteY42-4738" fmla="*/ 1645177 h 6248398"/>
              <a:gd name="connsiteX43-4739" fmla="*/ 11002341 w 15811497"/>
              <a:gd name="connsiteY43-4740" fmla="*/ 1645177 h 6248398"/>
              <a:gd name="connsiteX44-4741" fmla="*/ 10972797 w 15811497"/>
              <a:gd name="connsiteY44-4742" fmla="*/ 1352549 h 6248398"/>
              <a:gd name="connsiteX45-4743" fmla="*/ 10936908 w 15811497"/>
              <a:gd name="connsiteY45-4744" fmla="*/ 1346083 h 6248398"/>
              <a:gd name="connsiteX46-4745" fmla="*/ 11096041 w 15811497"/>
              <a:gd name="connsiteY46-4746" fmla="*/ 1170993 h 6248398"/>
              <a:gd name="connsiteX47-4747" fmla="*/ 13049247 w 15811497"/>
              <a:gd name="connsiteY47-4748" fmla="*/ 361949 h 6248398"/>
              <a:gd name="connsiteX48-4749" fmla="*/ 15811497 w 15811497"/>
              <a:gd name="connsiteY48-4750" fmla="*/ 3124198 h 6248398"/>
              <a:gd name="connsiteX49-4751" fmla="*/ 13049247 w 15811497"/>
              <a:gd name="connsiteY49-4752" fmla="*/ 5886448 h 6248398"/>
              <a:gd name="connsiteX50-4753" fmla="*/ 11732594 w 15811497"/>
              <a:gd name="connsiteY50-4754" fmla="*/ 5553059 h 6248398"/>
              <a:gd name="connsiteX51-4755" fmla="*/ 11528782 w 15811497"/>
              <a:gd name="connsiteY51-4756" fmla="*/ 5429240 h 6248398"/>
              <a:gd name="connsiteX52-4757" fmla="*/ 11499893 w 15811497"/>
              <a:gd name="connsiteY52-4758" fmla="*/ 5397454 h 6248398"/>
              <a:gd name="connsiteX53-4759" fmla="*/ 11410607 w 15811497"/>
              <a:gd name="connsiteY53-4760" fmla="*/ 5316305 h 6248398"/>
              <a:gd name="connsiteX54-4761" fmla="*/ 11369912 w 15811497"/>
              <a:gd name="connsiteY54-4762" fmla="*/ 5285874 h 6248398"/>
              <a:gd name="connsiteX55-4763" fmla="*/ 11355656 w 15811497"/>
              <a:gd name="connsiteY55-4764" fmla="*/ 5144675 h 6248398"/>
              <a:gd name="connsiteX56-4765" fmla="*/ 11355656 w 15811497"/>
              <a:gd name="connsiteY56-4766" fmla="*/ 5144675 h 6248398"/>
              <a:gd name="connsiteX57-4767" fmla="*/ 11369912 w 15811497"/>
              <a:gd name="connsiteY57-4768" fmla="*/ 5285874 h 6248398"/>
              <a:gd name="connsiteX58-4769" fmla="*/ 11313816 w 15811497"/>
              <a:gd name="connsiteY58-4770" fmla="*/ 5243926 h 6248398"/>
              <a:gd name="connsiteX59-4771" fmla="*/ 11210151 w 15811497"/>
              <a:gd name="connsiteY59-4772" fmla="*/ 5180948 h 6248398"/>
              <a:gd name="connsiteX60-4773" fmla="*/ 11209761 w 15811497"/>
              <a:gd name="connsiteY60-4774" fmla="*/ 5180760 h 6248398"/>
              <a:gd name="connsiteX61-4775" fmla="*/ 11096041 w 15811497"/>
              <a:gd name="connsiteY61-4776" fmla="*/ 5077404 h 6248398"/>
              <a:gd name="connsiteX62-4777" fmla="*/ 11063094 w 15811497"/>
              <a:gd name="connsiteY62-4778" fmla="*/ 5041153 h 6248398"/>
              <a:gd name="connsiteX63-4779" fmla="*/ 11063091 w 15811497"/>
              <a:gd name="connsiteY63-4780" fmla="*/ 5041152 h 6248398"/>
              <a:gd name="connsiteX64-4781" fmla="*/ 11096040 w 15811497"/>
              <a:gd name="connsiteY64-4782" fmla="*/ 5077404 h 6248398"/>
              <a:gd name="connsiteX65-4783" fmla="*/ 11209760 w 15811497"/>
              <a:gd name="connsiteY65-4784" fmla="*/ 5180760 h 6248398"/>
              <a:gd name="connsiteX66-4785" fmla="*/ 11100244 w 15811497"/>
              <a:gd name="connsiteY66-4786" fmla="*/ 5128004 h 6248398"/>
              <a:gd name="connsiteX67-4787" fmla="*/ 10610846 w 15811497"/>
              <a:gd name="connsiteY67-4788" fmla="*/ 5029199 h 6248398"/>
              <a:gd name="connsiteX68-4789" fmla="*/ 9640652 w 15811497"/>
              <a:gd name="connsiteY68-4790" fmla="*/ 5486739 h 6248398"/>
              <a:gd name="connsiteX69-4791" fmla="*/ 9628722 w 15811497"/>
              <a:gd name="connsiteY69-4792" fmla="*/ 5502693 h 6248398"/>
              <a:gd name="connsiteX70-4793" fmla="*/ 9568273 w 15811497"/>
              <a:gd name="connsiteY70-4794" fmla="*/ 5583530 h 6248398"/>
              <a:gd name="connsiteX71-4795" fmla="*/ 9535504 w 15811497"/>
              <a:gd name="connsiteY71-4796" fmla="*/ 5637470 h 6248398"/>
              <a:gd name="connsiteX72-4797" fmla="*/ 9535505 w 15811497"/>
              <a:gd name="connsiteY72-4798" fmla="*/ 5637470 h 6248398"/>
              <a:gd name="connsiteX73-4799" fmla="*/ 9568273 w 15811497"/>
              <a:gd name="connsiteY73-4800" fmla="*/ 5583531 h 6248398"/>
              <a:gd name="connsiteX74-4801" fmla="*/ 9628722 w 15811497"/>
              <a:gd name="connsiteY74-4802" fmla="*/ 5502694 h 6248398"/>
              <a:gd name="connsiteX75-4803" fmla="*/ 9563485 w 15811497"/>
              <a:gd name="connsiteY75-4804" fmla="*/ 5610078 h 6248398"/>
              <a:gd name="connsiteX76-4805" fmla="*/ 9542221 w 15811497"/>
              <a:gd name="connsiteY76-4806" fmla="*/ 5638514 h 6248398"/>
              <a:gd name="connsiteX77-4807" fmla="*/ 9504352 w 15811497"/>
              <a:gd name="connsiteY77-4808" fmla="*/ 5689156 h 6248398"/>
              <a:gd name="connsiteX78-4809" fmla="*/ 9480140 w 15811497"/>
              <a:gd name="connsiteY78-4810" fmla="*/ 5721533 h 6248398"/>
              <a:gd name="connsiteX79-4811" fmla="*/ 8362947 w 15811497"/>
              <a:gd name="connsiteY79-4812" fmla="*/ 6248398 h 6248398"/>
              <a:gd name="connsiteX80-4813" fmla="*/ 7028922 w 15811497"/>
              <a:gd name="connsiteY80-4814" fmla="*/ 5364147 h 6248398"/>
              <a:gd name="connsiteX81-4815" fmla="*/ 6990513 w 15811497"/>
              <a:gd name="connsiteY81-4816" fmla="*/ 5259205 h 6248398"/>
              <a:gd name="connsiteX82-4817" fmla="*/ 6990512 w 15811497"/>
              <a:gd name="connsiteY82-4818" fmla="*/ 5259199 h 6248398"/>
              <a:gd name="connsiteX83-4819" fmla="*/ 6983676 w 15811497"/>
              <a:gd name="connsiteY83-4820" fmla="*/ 5240519 h 6248398"/>
              <a:gd name="connsiteX84-4821" fmla="*/ 6983673 w 15811497"/>
              <a:gd name="connsiteY84-4822" fmla="*/ 5240519 h 6248398"/>
              <a:gd name="connsiteX85-4823" fmla="*/ 6980236 w 15811497"/>
              <a:gd name="connsiteY85-4824" fmla="*/ 5231130 h 6248398"/>
              <a:gd name="connsiteX86-4825" fmla="*/ 6978859 w 15811497"/>
              <a:gd name="connsiteY86-4826" fmla="*/ 5225774 h 6248398"/>
              <a:gd name="connsiteX87-4827" fmla="*/ 6984291 w 15811497"/>
              <a:gd name="connsiteY87-4828" fmla="*/ 5240614 h 6248398"/>
              <a:gd name="connsiteX88-4829" fmla="*/ 6984292 w 15811497"/>
              <a:gd name="connsiteY88-4830" fmla="*/ 5240614 h 6248398"/>
              <a:gd name="connsiteX89-4831" fmla="*/ 6978860 w 15811497"/>
              <a:gd name="connsiteY89-4832" fmla="*/ 5225773 h 6248398"/>
              <a:gd name="connsiteX90-4833" fmla="*/ 6944562 w 15811497"/>
              <a:gd name="connsiteY90-4834" fmla="*/ 5092380 h 6248398"/>
              <a:gd name="connsiteX91-4835" fmla="*/ 6924183 w 15811497"/>
              <a:gd name="connsiteY91-4836" fmla="*/ 4890225 h 6248398"/>
              <a:gd name="connsiteX92-4837" fmla="*/ 6924182 w 15811497"/>
              <a:gd name="connsiteY92-4838" fmla="*/ 4890225 h 6248398"/>
              <a:gd name="connsiteX93-4839" fmla="*/ 6944561 w 15811497"/>
              <a:gd name="connsiteY93-4840" fmla="*/ 5092380 h 6248398"/>
              <a:gd name="connsiteX94-4841" fmla="*/ 6978860 w 15811497"/>
              <a:gd name="connsiteY94-4842" fmla="*/ 5225773 h 6248398"/>
              <a:gd name="connsiteX95-4843" fmla="*/ 6948299 w 15811497"/>
              <a:gd name="connsiteY95-4844" fmla="*/ 5142273 h 6248398"/>
              <a:gd name="connsiteX96-4845" fmla="*/ 5829297 w 15811497"/>
              <a:gd name="connsiteY96-4846" fmla="*/ 4400549 h 6248398"/>
              <a:gd name="connsiteX97-4847" fmla="*/ 5056802 w 15811497"/>
              <a:gd name="connsiteY97-4848" fmla="*/ 4677867 h 6248398"/>
              <a:gd name="connsiteX98-4849" fmla="*/ 5022517 w 15811497"/>
              <a:gd name="connsiteY98-4850" fmla="*/ 4709027 h 6248398"/>
              <a:gd name="connsiteX99-4851" fmla="*/ 5022515 w 15811497"/>
              <a:gd name="connsiteY99-4852" fmla="*/ 4709029 h 6248398"/>
              <a:gd name="connsiteX100-4853" fmla="*/ 5022510 w 15811497"/>
              <a:gd name="connsiteY100-4854" fmla="*/ 4709033 h 6248398"/>
              <a:gd name="connsiteX101-4855" fmla="*/ 4924198 w 15811497"/>
              <a:gd name="connsiteY101-4856" fmla="*/ 4840507 h 6248398"/>
              <a:gd name="connsiteX102-4857" fmla="*/ 4914898 w 15811497"/>
              <a:gd name="connsiteY102-4858" fmla="*/ 4838698 h 6248398"/>
              <a:gd name="connsiteX103-4859" fmla="*/ 4914898 w 15811497"/>
              <a:gd name="connsiteY103-4860" fmla="*/ 4838699 h 6248398"/>
              <a:gd name="connsiteX104-4861" fmla="*/ 4924199 w 15811497"/>
              <a:gd name="connsiteY104-4862" fmla="*/ 4840508 h 6248398"/>
              <a:gd name="connsiteX105-4863" fmla="*/ 4893736 w 15811497"/>
              <a:gd name="connsiteY105-4864" fmla="*/ 4881247 h 6248398"/>
              <a:gd name="connsiteX106-4865" fmla="*/ 4778482 w 15811497"/>
              <a:gd name="connsiteY106-4866" fmla="*/ 5008058 h 6248398"/>
              <a:gd name="connsiteX107-4867" fmla="*/ 4778482 w 15811497"/>
              <a:gd name="connsiteY107-4868" fmla="*/ 5008057 h 6248398"/>
              <a:gd name="connsiteX108-4869" fmla="*/ 4715455 w 15811497"/>
              <a:gd name="connsiteY108-4870" fmla="*/ 5077404 h 6248398"/>
              <a:gd name="connsiteX109-4871" fmla="*/ 2762249 w 15811497"/>
              <a:gd name="connsiteY109-4872" fmla="*/ 5886448 h 6248398"/>
              <a:gd name="connsiteX110-4873" fmla="*/ 0 w 15811497"/>
              <a:gd name="connsiteY110-4874" fmla="*/ 3124198 h 6248398"/>
              <a:gd name="connsiteX111-4875" fmla="*/ 2762249 w 15811497"/>
              <a:gd name="connsiteY111-4876" fmla="*/ 361949 h 6248398"/>
              <a:gd name="connsiteX112-4877" fmla="*/ 4078902 w 15811497"/>
              <a:gd name="connsiteY112-4878" fmla="*/ 695338 h 6248398"/>
              <a:gd name="connsiteX113-4879" fmla="*/ 4261443 w 15811497"/>
              <a:gd name="connsiteY113-4880" fmla="*/ 806235 h 6248398"/>
              <a:gd name="connsiteX114-4881" fmla="*/ 4409044 w 15811497"/>
              <a:gd name="connsiteY114-4882" fmla="*/ 910268 h 6248398"/>
              <a:gd name="connsiteX115-4883" fmla="*/ 4612477 w 15811497"/>
              <a:gd name="connsiteY115-4884" fmla="*/ 1077402 h 6248398"/>
              <a:gd name="connsiteX116-4885" fmla="*/ 4612478 w 15811497"/>
              <a:gd name="connsiteY116-4886" fmla="*/ 1077403 h 6248398"/>
              <a:gd name="connsiteX117-4887" fmla="*/ 4715454 w 15811497"/>
              <a:gd name="connsiteY117-4888" fmla="*/ 1170993 h 6248398"/>
              <a:gd name="connsiteX118-4889" fmla="*/ 4701725 w 15811497"/>
              <a:gd name="connsiteY118-4890" fmla="*/ 1120394 h 6248398"/>
              <a:gd name="connsiteX119-4891" fmla="*/ 5191122 w 15811497"/>
              <a:gd name="connsiteY119-4892" fmla="*/ 1219199 h 6248398"/>
              <a:gd name="connsiteX120-4893" fmla="*/ 6161317 w 15811497"/>
              <a:gd name="connsiteY120-4894" fmla="*/ 761659 h 6248398"/>
              <a:gd name="connsiteX121-4895" fmla="*/ 6224019 w 15811497"/>
              <a:gd name="connsiteY121-4896" fmla="*/ 677808 h 6248398"/>
              <a:gd name="connsiteX122-4897" fmla="*/ 6175489 w 15811497"/>
              <a:gd name="connsiteY122-4898" fmla="*/ 757691 h 6248398"/>
              <a:gd name="connsiteX123-4899" fmla="*/ 6175489 w 15811497"/>
              <a:gd name="connsiteY123-4900" fmla="*/ 757692 h 6248398"/>
              <a:gd name="connsiteX124-4901" fmla="*/ 6224020 w 15811497"/>
              <a:gd name="connsiteY124-4902" fmla="*/ 677809 h 6248398"/>
              <a:gd name="connsiteX125-4903" fmla="*/ 6233696 w 15811497"/>
              <a:gd name="connsiteY125-4904" fmla="*/ 664869 h 6248398"/>
              <a:gd name="connsiteX126-4905" fmla="*/ 6252611 w 15811497"/>
              <a:gd name="connsiteY126-4906" fmla="*/ 633734 h 6248398"/>
              <a:gd name="connsiteX127-4907" fmla="*/ 6252610 w 15811497"/>
              <a:gd name="connsiteY127-4908" fmla="*/ 633734 h 6248398"/>
              <a:gd name="connsiteX128-4909" fmla="*/ 6233696 w 15811497"/>
              <a:gd name="connsiteY128-4910" fmla="*/ 664868 h 6248398"/>
              <a:gd name="connsiteX129-4911" fmla="*/ 6224019 w 15811497"/>
              <a:gd name="connsiteY129-4912" fmla="*/ 677808 h 6248398"/>
              <a:gd name="connsiteX130-4913" fmla="*/ 6248008 w 15811497"/>
              <a:gd name="connsiteY130-4914" fmla="*/ 638320 h 6248398"/>
              <a:gd name="connsiteX131-4915" fmla="*/ 6251291 w 15811497"/>
              <a:gd name="connsiteY131-4916" fmla="*/ 633930 h 6248398"/>
              <a:gd name="connsiteX132-4917" fmla="*/ 6251293 w 15811497"/>
              <a:gd name="connsiteY132-4918" fmla="*/ 633929 h 6248398"/>
              <a:gd name="connsiteX133-4919" fmla="*/ 6257683 w 15811497"/>
              <a:gd name="connsiteY133-4920" fmla="*/ 625384 h 6248398"/>
              <a:gd name="connsiteX134-4921" fmla="*/ 6257686 w 15811497"/>
              <a:gd name="connsiteY134-4922" fmla="*/ 625380 h 6248398"/>
              <a:gd name="connsiteX135-4923" fmla="*/ 6331355 w 15811497"/>
              <a:gd name="connsiteY135-4924" fmla="*/ 526865 h 6248398"/>
              <a:gd name="connsiteX136-4925" fmla="*/ 7448548 w 15811497"/>
              <a:gd name="connsiteY136-4926" fmla="*/ 0 h 6248398"/>
              <a:gd name="connsiteX0-4927" fmla="*/ 11209760 w 15811497"/>
              <a:gd name="connsiteY0-4928" fmla="*/ 5180760 h 6248398"/>
              <a:gd name="connsiteX1-4929" fmla="*/ 11210150 w 15811497"/>
              <a:gd name="connsiteY1-4930" fmla="*/ 5180948 h 6248398"/>
              <a:gd name="connsiteX2-4931" fmla="*/ 11313815 w 15811497"/>
              <a:gd name="connsiteY2-4932" fmla="*/ 5243926 h 6248398"/>
              <a:gd name="connsiteX3-4933" fmla="*/ 11369911 w 15811497"/>
              <a:gd name="connsiteY3-4934" fmla="*/ 5285874 h 6248398"/>
              <a:gd name="connsiteX4-4935" fmla="*/ 11410606 w 15811497"/>
              <a:gd name="connsiteY4-4936" fmla="*/ 5316305 h 6248398"/>
              <a:gd name="connsiteX5-4937" fmla="*/ 11499892 w 15811497"/>
              <a:gd name="connsiteY5-4938" fmla="*/ 5397454 h 6248398"/>
              <a:gd name="connsiteX6-4939" fmla="*/ 11528781 w 15811497"/>
              <a:gd name="connsiteY6-4940" fmla="*/ 5429240 h 6248398"/>
              <a:gd name="connsiteX7-4941" fmla="*/ 11504846 w 15811497"/>
              <a:gd name="connsiteY7-4942" fmla="*/ 5414699 h 6248398"/>
              <a:gd name="connsiteX8-4943" fmla="*/ 11371717 w 15811497"/>
              <a:gd name="connsiteY8-4944" fmla="*/ 5315148 h 6248398"/>
              <a:gd name="connsiteX9-4945" fmla="*/ 11292198 w 15811497"/>
              <a:gd name="connsiteY9-4946" fmla="*/ 5255685 h 6248398"/>
              <a:gd name="connsiteX10-4947" fmla="*/ 11209760 w 15811497"/>
              <a:gd name="connsiteY10-4948" fmla="*/ 5180760 h 6248398"/>
              <a:gd name="connsiteX11-4949" fmla="*/ 4892179 w 15811497"/>
              <a:gd name="connsiteY11-4950" fmla="*/ 4842491 h 6248398"/>
              <a:gd name="connsiteX12-4951" fmla="*/ 4892178 w 15811497"/>
              <a:gd name="connsiteY12-4952" fmla="*/ 4842492 h 6248398"/>
              <a:gd name="connsiteX13-4953" fmla="*/ 4885192 w 15811497"/>
              <a:gd name="connsiteY13-4954" fmla="*/ 4851834 h 6248398"/>
              <a:gd name="connsiteX14-4955" fmla="*/ 4892179 w 15811497"/>
              <a:gd name="connsiteY14-4956" fmla="*/ 4842491 h 6248398"/>
              <a:gd name="connsiteX15-4957" fmla="*/ 8767766 w 15811497"/>
              <a:gd name="connsiteY15-4958" fmla="*/ 853515 h 6248398"/>
              <a:gd name="connsiteX16-4959" fmla="*/ 8782572 w 15811497"/>
              <a:gd name="connsiteY16-4960" fmla="*/ 884251 h 6248398"/>
              <a:gd name="connsiteX17-4961" fmla="*/ 8812281 w 15811497"/>
              <a:gd name="connsiteY17-4962" fmla="*/ 965420 h 6248398"/>
              <a:gd name="connsiteX18-4963" fmla="*/ 8831257 w 15811497"/>
              <a:gd name="connsiteY18-4964" fmla="*/ 1017268 h 6248398"/>
              <a:gd name="connsiteX19-4965" fmla="*/ 8860452 w 15811497"/>
              <a:gd name="connsiteY19-4966" fmla="*/ 1130811 h 6248398"/>
              <a:gd name="connsiteX20-4967" fmla="*/ 8839383 w 15811497"/>
              <a:gd name="connsiteY20-4968" fmla="*/ 1087075 h 6248398"/>
              <a:gd name="connsiteX21-4969" fmla="*/ 8795375 w 15811497"/>
              <a:gd name="connsiteY21-4970" fmla="*/ 963167 h 6248398"/>
              <a:gd name="connsiteX22-4971" fmla="*/ 8768620 w 15811497"/>
              <a:gd name="connsiteY22-4972" fmla="*/ 859114 h 6248398"/>
              <a:gd name="connsiteX23-4973" fmla="*/ 8767766 w 15811497"/>
              <a:gd name="connsiteY23-4974" fmla="*/ 853515 h 6248398"/>
              <a:gd name="connsiteX24-4975" fmla="*/ 7448548 w 15811497"/>
              <a:gd name="connsiteY24-4976" fmla="*/ 0 h 6248398"/>
              <a:gd name="connsiteX25-4977" fmla="*/ 8721604 w 15811497"/>
              <a:gd name="connsiteY25-4978" fmla="*/ 757692 h 6248398"/>
              <a:gd name="connsiteX26-4979" fmla="*/ 8767765 w 15811497"/>
              <a:gd name="connsiteY26-4980" fmla="*/ 853515 h 6248398"/>
              <a:gd name="connsiteX27-4981" fmla="*/ 8768619 w 15811497"/>
              <a:gd name="connsiteY27-4982" fmla="*/ 859114 h 6248398"/>
              <a:gd name="connsiteX28-4983" fmla="*/ 8890522 w 15811497"/>
              <a:gd name="connsiteY28-4984" fmla="*/ 1193234 h 6248398"/>
              <a:gd name="connsiteX29-4985" fmla="*/ 9958384 w 15811497"/>
              <a:gd name="connsiteY29-4986" fmla="*/ 1828798 h 6248398"/>
              <a:gd name="connsiteX30-4987" fmla="*/ 10895504 w 15811497"/>
              <a:gd name="connsiteY30-4988" fmla="*/ 1386857 h 6248398"/>
              <a:gd name="connsiteX31-4989" fmla="*/ 10927290 w 15811497"/>
              <a:gd name="connsiteY31-4990" fmla="*/ 1344350 h 6248398"/>
              <a:gd name="connsiteX32-4991" fmla="*/ 10936907 w 15811497"/>
              <a:gd name="connsiteY32-4992" fmla="*/ 1346082 h 6248398"/>
              <a:gd name="connsiteX33-4993" fmla="*/ 10917759 w 15811497"/>
              <a:gd name="connsiteY33-4994" fmla="*/ 1367151 h 6248398"/>
              <a:gd name="connsiteX34-4995" fmla="*/ 10545015 w 15811497"/>
              <a:gd name="connsiteY34-4996" fmla="*/ 1956940 h 6248398"/>
              <a:gd name="connsiteX35-4997" fmla="*/ 10521911 w 15811497"/>
              <a:gd name="connsiteY35-4998" fmla="*/ 2012524 h 6248398"/>
              <a:gd name="connsiteX36-4999" fmla="*/ 10521913 w 15811497"/>
              <a:gd name="connsiteY36-5000" fmla="*/ 2012521 h 6248398"/>
              <a:gd name="connsiteX37-5001" fmla="*/ 10545016 w 15811497"/>
              <a:gd name="connsiteY37-5002" fmla="*/ 1956940 h 6248398"/>
              <a:gd name="connsiteX38-5003" fmla="*/ 10917760 w 15811497"/>
              <a:gd name="connsiteY38-5004" fmla="*/ 1367152 h 6248398"/>
              <a:gd name="connsiteX39-5005" fmla="*/ 10936908 w 15811497"/>
              <a:gd name="connsiteY39-5006" fmla="*/ 1346084 h 6248398"/>
              <a:gd name="connsiteX40-5007" fmla="*/ 10972797 w 15811497"/>
              <a:gd name="connsiteY40-5008" fmla="*/ 1352550 h 6248398"/>
              <a:gd name="connsiteX41-5009" fmla="*/ 11002341 w 15811497"/>
              <a:gd name="connsiteY41-5010" fmla="*/ 1645177 h 6248398"/>
              <a:gd name="connsiteX42-5011" fmla="*/ 11002341 w 15811497"/>
              <a:gd name="connsiteY42-5012" fmla="*/ 1645177 h 6248398"/>
              <a:gd name="connsiteX43-5013" fmla="*/ 10972797 w 15811497"/>
              <a:gd name="connsiteY43-5014" fmla="*/ 1352549 h 6248398"/>
              <a:gd name="connsiteX44-5015" fmla="*/ 10936908 w 15811497"/>
              <a:gd name="connsiteY44-5016" fmla="*/ 1346083 h 6248398"/>
              <a:gd name="connsiteX45-5017" fmla="*/ 11096041 w 15811497"/>
              <a:gd name="connsiteY45-5018" fmla="*/ 1170993 h 6248398"/>
              <a:gd name="connsiteX46-5019" fmla="*/ 13049247 w 15811497"/>
              <a:gd name="connsiteY46-5020" fmla="*/ 361949 h 6248398"/>
              <a:gd name="connsiteX47-5021" fmla="*/ 15811497 w 15811497"/>
              <a:gd name="connsiteY47-5022" fmla="*/ 3124198 h 6248398"/>
              <a:gd name="connsiteX48-5023" fmla="*/ 13049247 w 15811497"/>
              <a:gd name="connsiteY48-5024" fmla="*/ 5886448 h 6248398"/>
              <a:gd name="connsiteX49-5025" fmla="*/ 11732594 w 15811497"/>
              <a:gd name="connsiteY49-5026" fmla="*/ 5553059 h 6248398"/>
              <a:gd name="connsiteX50-5027" fmla="*/ 11528782 w 15811497"/>
              <a:gd name="connsiteY50-5028" fmla="*/ 5429240 h 6248398"/>
              <a:gd name="connsiteX51-5029" fmla="*/ 11499893 w 15811497"/>
              <a:gd name="connsiteY51-5030" fmla="*/ 5397454 h 6248398"/>
              <a:gd name="connsiteX52-5031" fmla="*/ 11410607 w 15811497"/>
              <a:gd name="connsiteY52-5032" fmla="*/ 5316305 h 6248398"/>
              <a:gd name="connsiteX53-5033" fmla="*/ 11369912 w 15811497"/>
              <a:gd name="connsiteY53-5034" fmla="*/ 5285874 h 6248398"/>
              <a:gd name="connsiteX54-5035" fmla="*/ 11355656 w 15811497"/>
              <a:gd name="connsiteY54-5036" fmla="*/ 5144675 h 6248398"/>
              <a:gd name="connsiteX55-5037" fmla="*/ 11355656 w 15811497"/>
              <a:gd name="connsiteY55-5038" fmla="*/ 5144675 h 6248398"/>
              <a:gd name="connsiteX56-5039" fmla="*/ 11369912 w 15811497"/>
              <a:gd name="connsiteY56-5040" fmla="*/ 5285874 h 6248398"/>
              <a:gd name="connsiteX57-5041" fmla="*/ 11313816 w 15811497"/>
              <a:gd name="connsiteY57-5042" fmla="*/ 5243926 h 6248398"/>
              <a:gd name="connsiteX58-5043" fmla="*/ 11210151 w 15811497"/>
              <a:gd name="connsiteY58-5044" fmla="*/ 5180948 h 6248398"/>
              <a:gd name="connsiteX59-5045" fmla="*/ 11209761 w 15811497"/>
              <a:gd name="connsiteY59-5046" fmla="*/ 5180760 h 6248398"/>
              <a:gd name="connsiteX60-5047" fmla="*/ 11096041 w 15811497"/>
              <a:gd name="connsiteY60-5048" fmla="*/ 5077404 h 6248398"/>
              <a:gd name="connsiteX61-5049" fmla="*/ 11063094 w 15811497"/>
              <a:gd name="connsiteY61-5050" fmla="*/ 5041153 h 6248398"/>
              <a:gd name="connsiteX62-5051" fmla="*/ 11063091 w 15811497"/>
              <a:gd name="connsiteY62-5052" fmla="*/ 5041152 h 6248398"/>
              <a:gd name="connsiteX63-5053" fmla="*/ 11096040 w 15811497"/>
              <a:gd name="connsiteY63-5054" fmla="*/ 5077404 h 6248398"/>
              <a:gd name="connsiteX64-5055" fmla="*/ 11209760 w 15811497"/>
              <a:gd name="connsiteY64-5056" fmla="*/ 5180760 h 6248398"/>
              <a:gd name="connsiteX65-5057" fmla="*/ 11100244 w 15811497"/>
              <a:gd name="connsiteY65-5058" fmla="*/ 5128004 h 6248398"/>
              <a:gd name="connsiteX66-5059" fmla="*/ 10610846 w 15811497"/>
              <a:gd name="connsiteY66-5060" fmla="*/ 5029199 h 6248398"/>
              <a:gd name="connsiteX67-5061" fmla="*/ 9640652 w 15811497"/>
              <a:gd name="connsiteY67-5062" fmla="*/ 5486739 h 6248398"/>
              <a:gd name="connsiteX68-5063" fmla="*/ 9628722 w 15811497"/>
              <a:gd name="connsiteY68-5064" fmla="*/ 5502693 h 6248398"/>
              <a:gd name="connsiteX69-5065" fmla="*/ 9568273 w 15811497"/>
              <a:gd name="connsiteY69-5066" fmla="*/ 5583530 h 6248398"/>
              <a:gd name="connsiteX70-5067" fmla="*/ 9535504 w 15811497"/>
              <a:gd name="connsiteY70-5068" fmla="*/ 5637470 h 6248398"/>
              <a:gd name="connsiteX71-5069" fmla="*/ 9535505 w 15811497"/>
              <a:gd name="connsiteY71-5070" fmla="*/ 5637470 h 6248398"/>
              <a:gd name="connsiteX72-5071" fmla="*/ 9568273 w 15811497"/>
              <a:gd name="connsiteY72-5072" fmla="*/ 5583531 h 6248398"/>
              <a:gd name="connsiteX73-5073" fmla="*/ 9628722 w 15811497"/>
              <a:gd name="connsiteY73-5074" fmla="*/ 5502694 h 6248398"/>
              <a:gd name="connsiteX74-5075" fmla="*/ 9563485 w 15811497"/>
              <a:gd name="connsiteY74-5076" fmla="*/ 5610078 h 6248398"/>
              <a:gd name="connsiteX75-5077" fmla="*/ 9542221 w 15811497"/>
              <a:gd name="connsiteY75-5078" fmla="*/ 5638514 h 6248398"/>
              <a:gd name="connsiteX76-5079" fmla="*/ 9504352 w 15811497"/>
              <a:gd name="connsiteY76-5080" fmla="*/ 5689156 h 6248398"/>
              <a:gd name="connsiteX77-5081" fmla="*/ 9480140 w 15811497"/>
              <a:gd name="connsiteY77-5082" fmla="*/ 5721533 h 6248398"/>
              <a:gd name="connsiteX78-5083" fmla="*/ 8362947 w 15811497"/>
              <a:gd name="connsiteY78-5084" fmla="*/ 6248398 h 6248398"/>
              <a:gd name="connsiteX79-5085" fmla="*/ 7028922 w 15811497"/>
              <a:gd name="connsiteY79-5086" fmla="*/ 5364147 h 6248398"/>
              <a:gd name="connsiteX80-5087" fmla="*/ 6990513 w 15811497"/>
              <a:gd name="connsiteY80-5088" fmla="*/ 5259205 h 6248398"/>
              <a:gd name="connsiteX81-5089" fmla="*/ 6990512 w 15811497"/>
              <a:gd name="connsiteY81-5090" fmla="*/ 5259199 h 6248398"/>
              <a:gd name="connsiteX82-5091" fmla="*/ 6983676 w 15811497"/>
              <a:gd name="connsiteY82-5092" fmla="*/ 5240519 h 6248398"/>
              <a:gd name="connsiteX83-5093" fmla="*/ 6983673 w 15811497"/>
              <a:gd name="connsiteY83-5094" fmla="*/ 5240519 h 6248398"/>
              <a:gd name="connsiteX84-5095" fmla="*/ 6980236 w 15811497"/>
              <a:gd name="connsiteY84-5096" fmla="*/ 5231130 h 6248398"/>
              <a:gd name="connsiteX85-5097" fmla="*/ 6978859 w 15811497"/>
              <a:gd name="connsiteY85-5098" fmla="*/ 5225774 h 6248398"/>
              <a:gd name="connsiteX86-5099" fmla="*/ 6984291 w 15811497"/>
              <a:gd name="connsiteY86-5100" fmla="*/ 5240614 h 6248398"/>
              <a:gd name="connsiteX87-5101" fmla="*/ 6984292 w 15811497"/>
              <a:gd name="connsiteY87-5102" fmla="*/ 5240614 h 6248398"/>
              <a:gd name="connsiteX88-5103" fmla="*/ 6978860 w 15811497"/>
              <a:gd name="connsiteY88-5104" fmla="*/ 5225773 h 6248398"/>
              <a:gd name="connsiteX89-5105" fmla="*/ 6944562 w 15811497"/>
              <a:gd name="connsiteY89-5106" fmla="*/ 5092380 h 6248398"/>
              <a:gd name="connsiteX90-5107" fmla="*/ 6924183 w 15811497"/>
              <a:gd name="connsiteY90-5108" fmla="*/ 4890225 h 6248398"/>
              <a:gd name="connsiteX91-5109" fmla="*/ 6924182 w 15811497"/>
              <a:gd name="connsiteY91-5110" fmla="*/ 4890225 h 6248398"/>
              <a:gd name="connsiteX92-5111" fmla="*/ 6944561 w 15811497"/>
              <a:gd name="connsiteY92-5112" fmla="*/ 5092380 h 6248398"/>
              <a:gd name="connsiteX93-5113" fmla="*/ 6978860 w 15811497"/>
              <a:gd name="connsiteY93-5114" fmla="*/ 5225773 h 6248398"/>
              <a:gd name="connsiteX94-5115" fmla="*/ 6948299 w 15811497"/>
              <a:gd name="connsiteY94-5116" fmla="*/ 5142273 h 6248398"/>
              <a:gd name="connsiteX95-5117" fmla="*/ 5829297 w 15811497"/>
              <a:gd name="connsiteY95-5118" fmla="*/ 4400549 h 6248398"/>
              <a:gd name="connsiteX96-5119" fmla="*/ 5056802 w 15811497"/>
              <a:gd name="connsiteY96-5120" fmla="*/ 4677867 h 6248398"/>
              <a:gd name="connsiteX97-5121" fmla="*/ 5022517 w 15811497"/>
              <a:gd name="connsiteY97-5122" fmla="*/ 4709027 h 6248398"/>
              <a:gd name="connsiteX98-5123" fmla="*/ 5022515 w 15811497"/>
              <a:gd name="connsiteY98-5124" fmla="*/ 4709029 h 6248398"/>
              <a:gd name="connsiteX99-5125" fmla="*/ 5022510 w 15811497"/>
              <a:gd name="connsiteY99-5126" fmla="*/ 4709033 h 6248398"/>
              <a:gd name="connsiteX100-5127" fmla="*/ 4924198 w 15811497"/>
              <a:gd name="connsiteY100-5128" fmla="*/ 4840507 h 6248398"/>
              <a:gd name="connsiteX101-5129" fmla="*/ 4914898 w 15811497"/>
              <a:gd name="connsiteY101-5130" fmla="*/ 4838698 h 6248398"/>
              <a:gd name="connsiteX102-5131" fmla="*/ 4914898 w 15811497"/>
              <a:gd name="connsiteY102-5132" fmla="*/ 4838699 h 6248398"/>
              <a:gd name="connsiteX103-5133" fmla="*/ 4924199 w 15811497"/>
              <a:gd name="connsiteY103-5134" fmla="*/ 4840508 h 6248398"/>
              <a:gd name="connsiteX104-5135" fmla="*/ 4893736 w 15811497"/>
              <a:gd name="connsiteY104-5136" fmla="*/ 4881247 h 6248398"/>
              <a:gd name="connsiteX105-5137" fmla="*/ 4778482 w 15811497"/>
              <a:gd name="connsiteY105-5138" fmla="*/ 5008058 h 6248398"/>
              <a:gd name="connsiteX106-5139" fmla="*/ 4778482 w 15811497"/>
              <a:gd name="connsiteY106-5140" fmla="*/ 5008057 h 6248398"/>
              <a:gd name="connsiteX107-5141" fmla="*/ 4715455 w 15811497"/>
              <a:gd name="connsiteY107-5142" fmla="*/ 5077404 h 6248398"/>
              <a:gd name="connsiteX108-5143" fmla="*/ 2762249 w 15811497"/>
              <a:gd name="connsiteY108-5144" fmla="*/ 5886448 h 6248398"/>
              <a:gd name="connsiteX109-5145" fmla="*/ 0 w 15811497"/>
              <a:gd name="connsiteY109-5146" fmla="*/ 3124198 h 6248398"/>
              <a:gd name="connsiteX110-5147" fmla="*/ 2762249 w 15811497"/>
              <a:gd name="connsiteY110-5148" fmla="*/ 361949 h 6248398"/>
              <a:gd name="connsiteX111-5149" fmla="*/ 4078902 w 15811497"/>
              <a:gd name="connsiteY111-5150" fmla="*/ 695338 h 6248398"/>
              <a:gd name="connsiteX112-5151" fmla="*/ 4261443 w 15811497"/>
              <a:gd name="connsiteY112-5152" fmla="*/ 806235 h 6248398"/>
              <a:gd name="connsiteX113-5153" fmla="*/ 4409044 w 15811497"/>
              <a:gd name="connsiteY113-5154" fmla="*/ 910268 h 6248398"/>
              <a:gd name="connsiteX114-5155" fmla="*/ 4612477 w 15811497"/>
              <a:gd name="connsiteY114-5156" fmla="*/ 1077402 h 6248398"/>
              <a:gd name="connsiteX115-5157" fmla="*/ 4612478 w 15811497"/>
              <a:gd name="connsiteY115-5158" fmla="*/ 1077403 h 6248398"/>
              <a:gd name="connsiteX116-5159" fmla="*/ 4715454 w 15811497"/>
              <a:gd name="connsiteY116-5160" fmla="*/ 1170993 h 6248398"/>
              <a:gd name="connsiteX117-5161" fmla="*/ 4701725 w 15811497"/>
              <a:gd name="connsiteY117-5162" fmla="*/ 1120394 h 6248398"/>
              <a:gd name="connsiteX118-5163" fmla="*/ 5191122 w 15811497"/>
              <a:gd name="connsiteY118-5164" fmla="*/ 1219199 h 6248398"/>
              <a:gd name="connsiteX119-5165" fmla="*/ 6161317 w 15811497"/>
              <a:gd name="connsiteY119-5166" fmla="*/ 761659 h 6248398"/>
              <a:gd name="connsiteX120-5167" fmla="*/ 6224019 w 15811497"/>
              <a:gd name="connsiteY120-5168" fmla="*/ 677808 h 6248398"/>
              <a:gd name="connsiteX121-5169" fmla="*/ 6175489 w 15811497"/>
              <a:gd name="connsiteY121-5170" fmla="*/ 757691 h 6248398"/>
              <a:gd name="connsiteX122-5171" fmla="*/ 6175489 w 15811497"/>
              <a:gd name="connsiteY122-5172" fmla="*/ 757692 h 6248398"/>
              <a:gd name="connsiteX123-5173" fmla="*/ 6224020 w 15811497"/>
              <a:gd name="connsiteY123-5174" fmla="*/ 677809 h 6248398"/>
              <a:gd name="connsiteX124-5175" fmla="*/ 6233696 w 15811497"/>
              <a:gd name="connsiteY124-5176" fmla="*/ 664869 h 6248398"/>
              <a:gd name="connsiteX125-5177" fmla="*/ 6252611 w 15811497"/>
              <a:gd name="connsiteY125-5178" fmla="*/ 633734 h 6248398"/>
              <a:gd name="connsiteX126-5179" fmla="*/ 6252610 w 15811497"/>
              <a:gd name="connsiteY126-5180" fmla="*/ 633734 h 6248398"/>
              <a:gd name="connsiteX127-5181" fmla="*/ 6233696 w 15811497"/>
              <a:gd name="connsiteY127-5182" fmla="*/ 664868 h 6248398"/>
              <a:gd name="connsiteX128-5183" fmla="*/ 6224019 w 15811497"/>
              <a:gd name="connsiteY128-5184" fmla="*/ 677808 h 6248398"/>
              <a:gd name="connsiteX129-5185" fmla="*/ 6248008 w 15811497"/>
              <a:gd name="connsiteY129-5186" fmla="*/ 638320 h 6248398"/>
              <a:gd name="connsiteX130-5187" fmla="*/ 6251291 w 15811497"/>
              <a:gd name="connsiteY130-5188" fmla="*/ 633930 h 6248398"/>
              <a:gd name="connsiteX131-5189" fmla="*/ 6251293 w 15811497"/>
              <a:gd name="connsiteY131-5190" fmla="*/ 633929 h 6248398"/>
              <a:gd name="connsiteX132-5191" fmla="*/ 6257683 w 15811497"/>
              <a:gd name="connsiteY132-5192" fmla="*/ 625384 h 6248398"/>
              <a:gd name="connsiteX133-5193" fmla="*/ 6257686 w 15811497"/>
              <a:gd name="connsiteY133-5194" fmla="*/ 625380 h 6248398"/>
              <a:gd name="connsiteX134-5195" fmla="*/ 6331355 w 15811497"/>
              <a:gd name="connsiteY134-5196" fmla="*/ 526865 h 6248398"/>
              <a:gd name="connsiteX135-5197" fmla="*/ 7448548 w 15811497"/>
              <a:gd name="connsiteY135-5198" fmla="*/ 0 h 6248398"/>
              <a:gd name="connsiteX0-5199" fmla="*/ 11209760 w 15811497"/>
              <a:gd name="connsiteY0-5200" fmla="*/ 5180760 h 6248398"/>
              <a:gd name="connsiteX1-5201" fmla="*/ 11210150 w 15811497"/>
              <a:gd name="connsiteY1-5202" fmla="*/ 5180948 h 6248398"/>
              <a:gd name="connsiteX2-5203" fmla="*/ 11313815 w 15811497"/>
              <a:gd name="connsiteY2-5204" fmla="*/ 5243926 h 6248398"/>
              <a:gd name="connsiteX3-5205" fmla="*/ 11369911 w 15811497"/>
              <a:gd name="connsiteY3-5206" fmla="*/ 5285874 h 6248398"/>
              <a:gd name="connsiteX4-5207" fmla="*/ 11410606 w 15811497"/>
              <a:gd name="connsiteY4-5208" fmla="*/ 5316305 h 6248398"/>
              <a:gd name="connsiteX5-5209" fmla="*/ 11499892 w 15811497"/>
              <a:gd name="connsiteY5-5210" fmla="*/ 5397454 h 6248398"/>
              <a:gd name="connsiteX6-5211" fmla="*/ 11528781 w 15811497"/>
              <a:gd name="connsiteY6-5212" fmla="*/ 5429240 h 6248398"/>
              <a:gd name="connsiteX7-5213" fmla="*/ 11504846 w 15811497"/>
              <a:gd name="connsiteY7-5214" fmla="*/ 5414699 h 6248398"/>
              <a:gd name="connsiteX8-5215" fmla="*/ 11371717 w 15811497"/>
              <a:gd name="connsiteY8-5216" fmla="*/ 5315148 h 6248398"/>
              <a:gd name="connsiteX9-5217" fmla="*/ 11292198 w 15811497"/>
              <a:gd name="connsiteY9-5218" fmla="*/ 5255685 h 6248398"/>
              <a:gd name="connsiteX10-5219" fmla="*/ 11209760 w 15811497"/>
              <a:gd name="connsiteY10-5220" fmla="*/ 5180760 h 6248398"/>
              <a:gd name="connsiteX11-5221" fmla="*/ 4892179 w 15811497"/>
              <a:gd name="connsiteY11-5222" fmla="*/ 4842491 h 6248398"/>
              <a:gd name="connsiteX12-5223" fmla="*/ 4892178 w 15811497"/>
              <a:gd name="connsiteY12-5224" fmla="*/ 4842492 h 6248398"/>
              <a:gd name="connsiteX13-5225" fmla="*/ 4885192 w 15811497"/>
              <a:gd name="connsiteY13-5226" fmla="*/ 4851834 h 6248398"/>
              <a:gd name="connsiteX14-5227" fmla="*/ 4892179 w 15811497"/>
              <a:gd name="connsiteY14-5228" fmla="*/ 4842491 h 6248398"/>
              <a:gd name="connsiteX15-5229" fmla="*/ 8767766 w 15811497"/>
              <a:gd name="connsiteY15-5230" fmla="*/ 853515 h 6248398"/>
              <a:gd name="connsiteX16-5231" fmla="*/ 8782572 w 15811497"/>
              <a:gd name="connsiteY16-5232" fmla="*/ 884251 h 6248398"/>
              <a:gd name="connsiteX17-5233" fmla="*/ 8812281 w 15811497"/>
              <a:gd name="connsiteY17-5234" fmla="*/ 965420 h 6248398"/>
              <a:gd name="connsiteX18-5235" fmla="*/ 8831257 w 15811497"/>
              <a:gd name="connsiteY18-5236" fmla="*/ 1017268 h 6248398"/>
              <a:gd name="connsiteX19-5237" fmla="*/ 8860452 w 15811497"/>
              <a:gd name="connsiteY19-5238" fmla="*/ 1130811 h 6248398"/>
              <a:gd name="connsiteX20-5239" fmla="*/ 8839383 w 15811497"/>
              <a:gd name="connsiteY20-5240" fmla="*/ 1087075 h 6248398"/>
              <a:gd name="connsiteX21-5241" fmla="*/ 8768620 w 15811497"/>
              <a:gd name="connsiteY21-5242" fmla="*/ 859114 h 6248398"/>
              <a:gd name="connsiteX22-5243" fmla="*/ 8767766 w 15811497"/>
              <a:gd name="connsiteY22-5244" fmla="*/ 853515 h 6248398"/>
              <a:gd name="connsiteX23-5245" fmla="*/ 7448548 w 15811497"/>
              <a:gd name="connsiteY23-5246" fmla="*/ 0 h 6248398"/>
              <a:gd name="connsiteX24-5247" fmla="*/ 8721604 w 15811497"/>
              <a:gd name="connsiteY24-5248" fmla="*/ 757692 h 6248398"/>
              <a:gd name="connsiteX25-5249" fmla="*/ 8767765 w 15811497"/>
              <a:gd name="connsiteY25-5250" fmla="*/ 853515 h 6248398"/>
              <a:gd name="connsiteX26-5251" fmla="*/ 8768619 w 15811497"/>
              <a:gd name="connsiteY26-5252" fmla="*/ 859114 h 6248398"/>
              <a:gd name="connsiteX27-5253" fmla="*/ 8890522 w 15811497"/>
              <a:gd name="connsiteY27-5254" fmla="*/ 1193234 h 6248398"/>
              <a:gd name="connsiteX28-5255" fmla="*/ 9958384 w 15811497"/>
              <a:gd name="connsiteY28-5256" fmla="*/ 1828798 h 6248398"/>
              <a:gd name="connsiteX29-5257" fmla="*/ 10895504 w 15811497"/>
              <a:gd name="connsiteY29-5258" fmla="*/ 1386857 h 6248398"/>
              <a:gd name="connsiteX30-5259" fmla="*/ 10927290 w 15811497"/>
              <a:gd name="connsiteY30-5260" fmla="*/ 1344350 h 6248398"/>
              <a:gd name="connsiteX31-5261" fmla="*/ 10936907 w 15811497"/>
              <a:gd name="connsiteY31-5262" fmla="*/ 1346082 h 6248398"/>
              <a:gd name="connsiteX32-5263" fmla="*/ 10917759 w 15811497"/>
              <a:gd name="connsiteY32-5264" fmla="*/ 1367151 h 6248398"/>
              <a:gd name="connsiteX33-5265" fmla="*/ 10545015 w 15811497"/>
              <a:gd name="connsiteY33-5266" fmla="*/ 1956940 h 6248398"/>
              <a:gd name="connsiteX34-5267" fmla="*/ 10521911 w 15811497"/>
              <a:gd name="connsiteY34-5268" fmla="*/ 2012524 h 6248398"/>
              <a:gd name="connsiteX35-5269" fmla="*/ 10521913 w 15811497"/>
              <a:gd name="connsiteY35-5270" fmla="*/ 2012521 h 6248398"/>
              <a:gd name="connsiteX36-5271" fmla="*/ 10545016 w 15811497"/>
              <a:gd name="connsiteY36-5272" fmla="*/ 1956940 h 6248398"/>
              <a:gd name="connsiteX37-5273" fmla="*/ 10917760 w 15811497"/>
              <a:gd name="connsiteY37-5274" fmla="*/ 1367152 h 6248398"/>
              <a:gd name="connsiteX38-5275" fmla="*/ 10936908 w 15811497"/>
              <a:gd name="connsiteY38-5276" fmla="*/ 1346084 h 6248398"/>
              <a:gd name="connsiteX39-5277" fmla="*/ 10972797 w 15811497"/>
              <a:gd name="connsiteY39-5278" fmla="*/ 1352550 h 6248398"/>
              <a:gd name="connsiteX40-5279" fmla="*/ 11002341 w 15811497"/>
              <a:gd name="connsiteY40-5280" fmla="*/ 1645177 h 6248398"/>
              <a:gd name="connsiteX41-5281" fmla="*/ 11002341 w 15811497"/>
              <a:gd name="connsiteY41-5282" fmla="*/ 1645177 h 6248398"/>
              <a:gd name="connsiteX42-5283" fmla="*/ 10972797 w 15811497"/>
              <a:gd name="connsiteY42-5284" fmla="*/ 1352549 h 6248398"/>
              <a:gd name="connsiteX43-5285" fmla="*/ 10936908 w 15811497"/>
              <a:gd name="connsiteY43-5286" fmla="*/ 1346083 h 6248398"/>
              <a:gd name="connsiteX44-5287" fmla="*/ 11096041 w 15811497"/>
              <a:gd name="connsiteY44-5288" fmla="*/ 1170993 h 6248398"/>
              <a:gd name="connsiteX45-5289" fmla="*/ 13049247 w 15811497"/>
              <a:gd name="connsiteY45-5290" fmla="*/ 361949 h 6248398"/>
              <a:gd name="connsiteX46-5291" fmla="*/ 15811497 w 15811497"/>
              <a:gd name="connsiteY46-5292" fmla="*/ 3124198 h 6248398"/>
              <a:gd name="connsiteX47-5293" fmla="*/ 13049247 w 15811497"/>
              <a:gd name="connsiteY47-5294" fmla="*/ 5886448 h 6248398"/>
              <a:gd name="connsiteX48-5295" fmla="*/ 11732594 w 15811497"/>
              <a:gd name="connsiteY48-5296" fmla="*/ 5553059 h 6248398"/>
              <a:gd name="connsiteX49-5297" fmla="*/ 11528782 w 15811497"/>
              <a:gd name="connsiteY49-5298" fmla="*/ 5429240 h 6248398"/>
              <a:gd name="connsiteX50-5299" fmla="*/ 11499893 w 15811497"/>
              <a:gd name="connsiteY50-5300" fmla="*/ 5397454 h 6248398"/>
              <a:gd name="connsiteX51-5301" fmla="*/ 11410607 w 15811497"/>
              <a:gd name="connsiteY51-5302" fmla="*/ 5316305 h 6248398"/>
              <a:gd name="connsiteX52-5303" fmla="*/ 11369912 w 15811497"/>
              <a:gd name="connsiteY52-5304" fmla="*/ 5285874 h 6248398"/>
              <a:gd name="connsiteX53-5305" fmla="*/ 11355656 w 15811497"/>
              <a:gd name="connsiteY53-5306" fmla="*/ 5144675 h 6248398"/>
              <a:gd name="connsiteX54-5307" fmla="*/ 11355656 w 15811497"/>
              <a:gd name="connsiteY54-5308" fmla="*/ 5144675 h 6248398"/>
              <a:gd name="connsiteX55-5309" fmla="*/ 11369912 w 15811497"/>
              <a:gd name="connsiteY55-5310" fmla="*/ 5285874 h 6248398"/>
              <a:gd name="connsiteX56-5311" fmla="*/ 11313816 w 15811497"/>
              <a:gd name="connsiteY56-5312" fmla="*/ 5243926 h 6248398"/>
              <a:gd name="connsiteX57-5313" fmla="*/ 11210151 w 15811497"/>
              <a:gd name="connsiteY57-5314" fmla="*/ 5180948 h 6248398"/>
              <a:gd name="connsiteX58-5315" fmla="*/ 11209761 w 15811497"/>
              <a:gd name="connsiteY58-5316" fmla="*/ 5180760 h 6248398"/>
              <a:gd name="connsiteX59-5317" fmla="*/ 11096041 w 15811497"/>
              <a:gd name="connsiteY59-5318" fmla="*/ 5077404 h 6248398"/>
              <a:gd name="connsiteX60-5319" fmla="*/ 11063094 w 15811497"/>
              <a:gd name="connsiteY60-5320" fmla="*/ 5041153 h 6248398"/>
              <a:gd name="connsiteX61-5321" fmla="*/ 11063091 w 15811497"/>
              <a:gd name="connsiteY61-5322" fmla="*/ 5041152 h 6248398"/>
              <a:gd name="connsiteX62-5323" fmla="*/ 11096040 w 15811497"/>
              <a:gd name="connsiteY62-5324" fmla="*/ 5077404 h 6248398"/>
              <a:gd name="connsiteX63-5325" fmla="*/ 11209760 w 15811497"/>
              <a:gd name="connsiteY63-5326" fmla="*/ 5180760 h 6248398"/>
              <a:gd name="connsiteX64-5327" fmla="*/ 11100244 w 15811497"/>
              <a:gd name="connsiteY64-5328" fmla="*/ 5128004 h 6248398"/>
              <a:gd name="connsiteX65-5329" fmla="*/ 10610846 w 15811497"/>
              <a:gd name="connsiteY65-5330" fmla="*/ 5029199 h 6248398"/>
              <a:gd name="connsiteX66-5331" fmla="*/ 9640652 w 15811497"/>
              <a:gd name="connsiteY66-5332" fmla="*/ 5486739 h 6248398"/>
              <a:gd name="connsiteX67-5333" fmla="*/ 9628722 w 15811497"/>
              <a:gd name="connsiteY67-5334" fmla="*/ 5502693 h 6248398"/>
              <a:gd name="connsiteX68-5335" fmla="*/ 9568273 w 15811497"/>
              <a:gd name="connsiteY68-5336" fmla="*/ 5583530 h 6248398"/>
              <a:gd name="connsiteX69-5337" fmla="*/ 9535504 w 15811497"/>
              <a:gd name="connsiteY69-5338" fmla="*/ 5637470 h 6248398"/>
              <a:gd name="connsiteX70-5339" fmla="*/ 9535505 w 15811497"/>
              <a:gd name="connsiteY70-5340" fmla="*/ 5637470 h 6248398"/>
              <a:gd name="connsiteX71-5341" fmla="*/ 9568273 w 15811497"/>
              <a:gd name="connsiteY71-5342" fmla="*/ 5583531 h 6248398"/>
              <a:gd name="connsiteX72-5343" fmla="*/ 9628722 w 15811497"/>
              <a:gd name="connsiteY72-5344" fmla="*/ 5502694 h 6248398"/>
              <a:gd name="connsiteX73-5345" fmla="*/ 9563485 w 15811497"/>
              <a:gd name="connsiteY73-5346" fmla="*/ 5610078 h 6248398"/>
              <a:gd name="connsiteX74-5347" fmla="*/ 9542221 w 15811497"/>
              <a:gd name="connsiteY74-5348" fmla="*/ 5638514 h 6248398"/>
              <a:gd name="connsiteX75-5349" fmla="*/ 9504352 w 15811497"/>
              <a:gd name="connsiteY75-5350" fmla="*/ 5689156 h 6248398"/>
              <a:gd name="connsiteX76-5351" fmla="*/ 9480140 w 15811497"/>
              <a:gd name="connsiteY76-5352" fmla="*/ 5721533 h 6248398"/>
              <a:gd name="connsiteX77-5353" fmla="*/ 8362947 w 15811497"/>
              <a:gd name="connsiteY77-5354" fmla="*/ 6248398 h 6248398"/>
              <a:gd name="connsiteX78-5355" fmla="*/ 7028922 w 15811497"/>
              <a:gd name="connsiteY78-5356" fmla="*/ 5364147 h 6248398"/>
              <a:gd name="connsiteX79-5357" fmla="*/ 6990513 w 15811497"/>
              <a:gd name="connsiteY79-5358" fmla="*/ 5259205 h 6248398"/>
              <a:gd name="connsiteX80-5359" fmla="*/ 6990512 w 15811497"/>
              <a:gd name="connsiteY80-5360" fmla="*/ 5259199 h 6248398"/>
              <a:gd name="connsiteX81-5361" fmla="*/ 6983676 w 15811497"/>
              <a:gd name="connsiteY81-5362" fmla="*/ 5240519 h 6248398"/>
              <a:gd name="connsiteX82-5363" fmla="*/ 6983673 w 15811497"/>
              <a:gd name="connsiteY82-5364" fmla="*/ 5240519 h 6248398"/>
              <a:gd name="connsiteX83-5365" fmla="*/ 6980236 w 15811497"/>
              <a:gd name="connsiteY83-5366" fmla="*/ 5231130 h 6248398"/>
              <a:gd name="connsiteX84-5367" fmla="*/ 6978859 w 15811497"/>
              <a:gd name="connsiteY84-5368" fmla="*/ 5225774 h 6248398"/>
              <a:gd name="connsiteX85-5369" fmla="*/ 6984291 w 15811497"/>
              <a:gd name="connsiteY85-5370" fmla="*/ 5240614 h 6248398"/>
              <a:gd name="connsiteX86-5371" fmla="*/ 6984292 w 15811497"/>
              <a:gd name="connsiteY86-5372" fmla="*/ 5240614 h 6248398"/>
              <a:gd name="connsiteX87-5373" fmla="*/ 6978860 w 15811497"/>
              <a:gd name="connsiteY87-5374" fmla="*/ 5225773 h 6248398"/>
              <a:gd name="connsiteX88-5375" fmla="*/ 6944562 w 15811497"/>
              <a:gd name="connsiteY88-5376" fmla="*/ 5092380 h 6248398"/>
              <a:gd name="connsiteX89-5377" fmla="*/ 6924183 w 15811497"/>
              <a:gd name="connsiteY89-5378" fmla="*/ 4890225 h 6248398"/>
              <a:gd name="connsiteX90-5379" fmla="*/ 6924182 w 15811497"/>
              <a:gd name="connsiteY90-5380" fmla="*/ 4890225 h 6248398"/>
              <a:gd name="connsiteX91-5381" fmla="*/ 6944561 w 15811497"/>
              <a:gd name="connsiteY91-5382" fmla="*/ 5092380 h 6248398"/>
              <a:gd name="connsiteX92-5383" fmla="*/ 6978860 w 15811497"/>
              <a:gd name="connsiteY92-5384" fmla="*/ 5225773 h 6248398"/>
              <a:gd name="connsiteX93-5385" fmla="*/ 6948299 w 15811497"/>
              <a:gd name="connsiteY93-5386" fmla="*/ 5142273 h 6248398"/>
              <a:gd name="connsiteX94-5387" fmla="*/ 5829297 w 15811497"/>
              <a:gd name="connsiteY94-5388" fmla="*/ 4400549 h 6248398"/>
              <a:gd name="connsiteX95-5389" fmla="*/ 5056802 w 15811497"/>
              <a:gd name="connsiteY95-5390" fmla="*/ 4677867 h 6248398"/>
              <a:gd name="connsiteX96-5391" fmla="*/ 5022517 w 15811497"/>
              <a:gd name="connsiteY96-5392" fmla="*/ 4709027 h 6248398"/>
              <a:gd name="connsiteX97-5393" fmla="*/ 5022515 w 15811497"/>
              <a:gd name="connsiteY97-5394" fmla="*/ 4709029 h 6248398"/>
              <a:gd name="connsiteX98-5395" fmla="*/ 5022510 w 15811497"/>
              <a:gd name="connsiteY98-5396" fmla="*/ 4709033 h 6248398"/>
              <a:gd name="connsiteX99-5397" fmla="*/ 4924198 w 15811497"/>
              <a:gd name="connsiteY99-5398" fmla="*/ 4840507 h 6248398"/>
              <a:gd name="connsiteX100-5399" fmla="*/ 4914898 w 15811497"/>
              <a:gd name="connsiteY100-5400" fmla="*/ 4838698 h 6248398"/>
              <a:gd name="connsiteX101-5401" fmla="*/ 4914898 w 15811497"/>
              <a:gd name="connsiteY101-5402" fmla="*/ 4838699 h 6248398"/>
              <a:gd name="connsiteX102-5403" fmla="*/ 4924199 w 15811497"/>
              <a:gd name="connsiteY102-5404" fmla="*/ 4840508 h 6248398"/>
              <a:gd name="connsiteX103-5405" fmla="*/ 4893736 w 15811497"/>
              <a:gd name="connsiteY103-5406" fmla="*/ 4881247 h 6248398"/>
              <a:gd name="connsiteX104-5407" fmla="*/ 4778482 w 15811497"/>
              <a:gd name="connsiteY104-5408" fmla="*/ 5008058 h 6248398"/>
              <a:gd name="connsiteX105-5409" fmla="*/ 4778482 w 15811497"/>
              <a:gd name="connsiteY105-5410" fmla="*/ 5008057 h 6248398"/>
              <a:gd name="connsiteX106-5411" fmla="*/ 4715455 w 15811497"/>
              <a:gd name="connsiteY106-5412" fmla="*/ 5077404 h 6248398"/>
              <a:gd name="connsiteX107-5413" fmla="*/ 2762249 w 15811497"/>
              <a:gd name="connsiteY107-5414" fmla="*/ 5886448 h 6248398"/>
              <a:gd name="connsiteX108-5415" fmla="*/ 0 w 15811497"/>
              <a:gd name="connsiteY108-5416" fmla="*/ 3124198 h 6248398"/>
              <a:gd name="connsiteX109-5417" fmla="*/ 2762249 w 15811497"/>
              <a:gd name="connsiteY109-5418" fmla="*/ 361949 h 6248398"/>
              <a:gd name="connsiteX110-5419" fmla="*/ 4078902 w 15811497"/>
              <a:gd name="connsiteY110-5420" fmla="*/ 695338 h 6248398"/>
              <a:gd name="connsiteX111-5421" fmla="*/ 4261443 w 15811497"/>
              <a:gd name="connsiteY111-5422" fmla="*/ 806235 h 6248398"/>
              <a:gd name="connsiteX112-5423" fmla="*/ 4409044 w 15811497"/>
              <a:gd name="connsiteY112-5424" fmla="*/ 910268 h 6248398"/>
              <a:gd name="connsiteX113-5425" fmla="*/ 4612477 w 15811497"/>
              <a:gd name="connsiteY113-5426" fmla="*/ 1077402 h 6248398"/>
              <a:gd name="connsiteX114-5427" fmla="*/ 4612478 w 15811497"/>
              <a:gd name="connsiteY114-5428" fmla="*/ 1077403 h 6248398"/>
              <a:gd name="connsiteX115-5429" fmla="*/ 4715454 w 15811497"/>
              <a:gd name="connsiteY115-5430" fmla="*/ 1170993 h 6248398"/>
              <a:gd name="connsiteX116-5431" fmla="*/ 4701725 w 15811497"/>
              <a:gd name="connsiteY116-5432" fmla="*/ 1120394 h 6248398"/>
              <a:gd name="connsiteX117-5433" fmla="*/ 5191122 w 15811497"/>
              <a:gd name="connsiteY117-5434" fmla="*/ 1219199 h 6248398"/>
              <a:gd name="connsiteX118-5435" fmla="*/ 6161317 w 15811497"/>
              <a:gd name="connsiteY118-5436" fmla="*/ 761659 h 6248398"/>
              <a:gd name="connsiteX119-5437" fmla="*/ 6224019 w 15811497"/>
              <a:gd name="connsiteY119-5438" fmla="*/ 677808 h 6248398"/>
              <a:gd name="connsiteX120-5439" fmla="*/ 6175489 w 15811497"/>
              <a:gd name="connsiteY120-5440" fmla="*/ 757691 h 6248398"/>
              <a:gd name="connsiteX121-5441" fmla="*/ 6175489 w 15811497"/>
              <a:gd name="connsiteY121-5442" fmla="*/ 757692 h 6248398"/>
              <a:gd name="connsiteX122-5443" fmla="*/ 6224020 w 15811497"/>
              <a:gd name="connsiteY122-5444" fmla="*/ 677809 h 6248398"/>
              <a:gd name="connsiteX123-5445" fmla="*/ 6233696 w 15811497"/>
              <a:gd name="connsiteY123-5446" fmla="*/ 664869 h 6248398"/>
              <a:gd name="connsiteX124-5447" fmla="*/ 6252611 w 15811497"/>
              <a:gd name="connsiteY124-5448" fmla="*/ 633734 h 6248398"/>
              <a:gd name="connsiteX125-5449" fmla="*/ 6252610 w 15811497"/>
              <a:gd name="connsiteY125-5450" fmla="*/ 633734 h 6248398"/>
              <a:gd name="connsiteX126-5451" fmla="*/ 6233696 w 15811497"/>
              <a:gd name="connsiteY126-5452" fmla="*/ 664868 h 6248398"/>
              <a:gd name="connsiteX127-5453" fmla="*/ 6224019 w 15811497"/>
              <a:gd name="connsiteY127-5454" fmla="*/ 677808 h 6248398"/>
              <a:gd name="connsiteX128-5455" fmla="*/ 6248008 w 15811497"/>
              <a:gd name="connsiteY128-5456" fmla="*/ 638320 h 6248398"/>
              <a:gd name="connsiteX129-5457" fmla="*/ 6251291 w 15811497"/>
              <a:gd name="connsiteY129-5458" fmla="*/ 633930 h 6248398"/>
              <a:gd name="connsiteX130-5459" fmla="*/ 6251293 w 15811497"/>
              <a:gd name="connsiteY130-5460" fmla="*/ 633929 h 6248398"/>
              <a:gd name="connsiteX131-5461" fmla="*/ 6257683 w 15811497"/>
              <a:gd name="connsiteY131-5462" fmla="*/ 625384 h 6248398"/>
              <a:gd name="connsiteX132-5463" fmla="*/ 6257686 w 15811497"/>
              <a:gd name="connsiteY132-5464" fmla="*/ 625380 h 6248398"/>
              <a:gd name="connsiteX133-5465" fmla="*/ 6331355 w 15811497"/>
              <a:gd name="connsiteY133-5466" fmla="*/ 526865 h 6248398"/>
              <a:gd name="connsiteX134-5467" fmla="*/ 7448548 w 15811497"/>
              <a:gd name="connsiteY134-5468" fmla="*/ 0 h 6248398"/>
              <a:gd name="connsiteX0-5469" fmla="*/ 11209760 w 15811497"/>
              <a:gd name="connsiteY0-5470" fmla="*/ 5180760 h 6248398"/>
              <a:gd name="connsiteX1-5471" fmla="*/ 11210150 w 15811497"/>
              <a:gd name="connsiteY1-5472" fmla="*/ 5180948 h 6248398"/>
              <a:gd name="connsiteX2-5473" fmla="*/ 11313815 w 15811497"/>
              <a:gd name="connsiteY2-5474" fmla="*/ 5243926 h 6248398"/>
              <a:gd name="connsiteX3-5475" fmla="*/ 11369911 w 15811497"/>
              <a:gd name="connsiteY3-5476" fmla="*/ 5285874 h 6248398"/>
              <a:gd name="connsiteX4-5477" fmla="*/ 11410606 w 15811497"/>
              <a:gd name="connsiteY4-5478" fmla="*/ 5316305 h 6248398"/>
              <a:gd name="connsiteX5-5479" fmla="*/ 11499892 w 15811497"/>
              <a:gd name="connsiteY5-5480" fmla="*/ 5397454 h 6248398"/>
              <a:gd name="connsiteX6-5481" fmla="*/ 11528781 w 15811497"/>
              <a:gd name="connsiteY6-5482" fmla="*/ 5429240 h 6248398"/>
              <a:gd name="connsiteX7-5483" fmla="*/ 11504846 w 15811497"/>
              <a:gd name="connsiteY7-5484" fmla="*/ 5414699 h 6248398"/>
              <a:gd name="connsiteX8-5485" fmla="*/ 11371717 w 15811497"/>
              <a:gd name="connsiteY8-5486" fmla="*/ 5315148 h 6248398"/>
              <a:gd name="connsiteX9-5487" fmla="*/ 11292198 w 15811497"/>
              <a:gd name="connsiteY9-5488" fmla="*/ 5255685 h 6248398"/>
              <a:gd name="connsiteX10-5489" fmla="*/ 11209760 w 15811497"/>
              <a:gd name="connsiteY10-5490" fmla="*/ 5180760 h 6248398"/>
              <a:gd name="connsiteX11-5491" fmla="*/ 4892179 w 15811497"/>
              <a:gd name="connsiteY11-5492" fmla="*/ 4842491 h 6248398"/>
              <a:gd name="connsiteX12-5493" fmla="*/ 4892178 w 15811497"/>
              <a:gd name="connsiteY12-5494" fmla="*/ 4842492 h 6248398"/>
              <a:gd name="connsiteX13-5495" fmla="*/ 4885192 w 15811497"/>
              <a:gd name="connsiteY13-5496" fmla="*/ 4851834 h 6248398"/>
              <a:gd name="connsiteX14-5497" fmla="*/ 4892179 w 15811497"/>
              <a:gd name="connsiteY14-5498" fmla="*/ 4842491 h 6248398"/>
              <a:gd name="connsiteX15-5499" fmla="*/ 8767766 w 15811497"/>
              <a:gd name="connsiteY15-5500" fmla="*/ 853515 h 6248398"/>
              <a:gd name="connsiteX16-5501" fmla="*/ 8782572 w 15811497"/>
              <a:gd name="connsiteY16-5502" fmla="*/ 884251 h 6248398"/>
              <a:gd name="connsiteX17-5503" fmla="*/ 8812281 w 15811497"/>
              <a:gd name="connsiteY17-5504" fmla="*/ 965420 h 6248398"/>
              <a:gd name="connsiteX18-5505" fmla="*/ 8831257 w 15811497"/>
              <a:gd name="connsiteY18-5506" fmla="*/ 1017268 h 6248398"/>
              <a:gd name="connsiteX19-5507" fmla="*/ 8860452 w 15811497"/>
              <a:gd name="connsiteY19-5508" fmla="*/ 1130811 h 6248398"/>
              <a:gd name="connsiteX20-5509" fmla="*/ 8768620 w 15811497"/>
              <a:gd name="connsiteY20-5510" fmla="*/ 859114 h 6248398"/>
              <a:gd name="connsiteX21-5511" fmla="*/ 8767766 w 15811497"/>
              <a:gd name="connsiteY21-5512" fmla="*/ 853515 h 6248398"/>
              <a:gd name="connsiteX22-5513" fmla="*/ 7448548 w 15811497"/>
              <a:gd name="connsiteY22-5514" fmla="*/ 0 h 6248398"/>
              <a:gd name="connsiteX23-5515" fmla="*/ 8721604 w 15811497"/>
              <a:gd name="connsiteY23-5516" fmla="*/ 757692 h 6248398"/>
              <a:gd name="connsiteX24-5517" fmla="*/ 8767765 w 15811497"/>
              <a:gd name="connsiteY24-5518" fmla="*/ 853515 h 6248398"/>
              <a:gd name="connsiteX25-5519" fmla="*/ 8768619 w 15811497"/>
              <a:gd name="connsiteY25-5520" fmla="*/ 859114 h 6248398"/>
              <a:gd name="connsiteX26-5521" fmla="*/ 8890522 w 15811497"/>
              <a:gd name="connsiteY26-5522" fmla="*/ 1193234 h 6248398"/>
              <a:gd name="connsiteX27-5523" fmla="*/ 9958384 w 15811497"/>
              <a:gd name="connsiteY27-5524" fmla="*/ 1828798 h 6248398"/>
              <a:gd name="connsiteX28-5525" fmla="*/ 10895504 w 15811497"/>
              <a:gd name="connsiteY28-5526" fmla="*/ 1386857 h 6248398"/>
              <a:gd name="connsiteX29-5527" fmla="*/ 10927290 w 15811497"/>
              <a:gd name="connsiteY29-5528" fmla="*/ 1344350 h 6248398"/>
              <a:gd name="connsiteX30-5529" fmla="*/ 10936907 w 15811497"/>
              <a:gd name="connsiteY30-5530" fmla="*/ 1346082 h 6248398"/>
              <a:gd name="connsiteX31-5531" fmla="*/ 10917759 w 15811497"/>
              <a:gd name="connsiteY31-5532" fmla="*/ 1367151 h 6248398"/>
              <a:gd name="connsiteX32-5533" fmla="*/ 10545015 w 15811497"/>
              <a:gd name="connsiteY32-5534" fmla="*/ 1956940 h 6248398"/>
              <a:gd name="connsiteX33-5535" fmla="*/ 10521911 w 15811497"/>
              <a:gd name="connsiteY33-5536" fmla="*/ 2012524 h 6248398"/>
              <a:gd name="connsiteX34-5537" fmla="*/ 10521913 w 15811497"/>
              <a:gd name="connsiteY34-5538" fmla="*/ 2012521 h 6248398"/>
              <a:gd name="connsiteX35-5539" fmla="*/ 10545016 w 15811497"/>
              <a:gd name="connsiteY35-5540" fmla="*/ 1956940 h 6248398"/>
              <a:gd name="connsiteX36-5541" fmla="*/ 10917760 w 15811497"/>
              <a:gd name="connsiteY36-5542" fmla="*/ 1367152 h 6248398"/>
              <a:gd name="connsiteX37-5543" fmla="*/ 10936908 w 15811497"/>
              <a:gd name="connsiteY37-5544" fmla="*/ 1346084 h 6248398"/>
              <a:gd name="connsiteX38-5545" fmla="*/ 10972797 w 15811497"/>
              <a:gd name="connsiteY38-5546" fmla="*/ 1352550 h 6248398"/>
              <a:gd name="connsiteX39-5547" fmla="*/ 11002341 w 15811497"/>
              <a:gd name="connsiteY39-5548" fmla="*/ 1645177 h 6248398"/>
              <a:gd name="connsiteX40-5549" fmla="*/ 11002341 w 15811497"/>
              <a:gd name="connsiteY40-5550" fmla="*/ 1645177 h 6248398"/>
              <a:gd name="connsiteX41-5551" fmla="*/ 10972797 w 15811497"/>
              <a:gd name="connsiteY41-5552" fmla="*/ 1352549 h 6248398"/>
              <a:gd name="connsiteX42-5553" fmla="*/ 10936908 w 15811497"/>
              <a:gd name="connsiteY42-5554" fmla="*/ 1346083 h 6248398"/>
              <a:gd name="connsiteX43-5555" fmla="*/ 11096041 w 15811497"/>
              <a:gd name="connsiteY43-5556" fmla="*/ 1170993 h 6248398"/>
              <a:gd name="connsiteX44-5557" fmla="*/ 13049247 w 15811497"/>
              <a:gd name="connsiteY44-5558" fmla="*/ 361949 h 6248398"/>
              <a:gd name="connsiteX45-5559" fmla="*/ 15811497 w 15811497"/>
              <a:gd name="connsiteY45-5560" fmla="*/ 3124198 h 6248398"/>
              <a:gd name="connsiteX46-5561" fmla="*/ 13049247 w 15811497"/>
              <a:gd name="connsiteY46-5562" fmla="*/ 5886448 h 6248398"/>
              <a:gd name="connsiteX47-5563" fmla="*/ 11732594 w 15811497"/>
              <a:gd name="connsiteY47-5564" fmla="*/ 5553059 h 6248398"/>
              <a:gd name="connsiteX48-5565" fmla="*/ 11528782 w 15811497"/>
              <a:gd name="connsiteY48-5566" fmla="*/ 5429240 h 6248398"/>
              <a:gd name="connsiteX49-5567" fmla="*/ 11499893 w 15811497"/>
              <a:gd name="connsiteY49-5568" fmla="*/ 5397454 h 6248398"/>
              <a:gd name="connsiteX50-5569" fmla="*/ 11410607 w 15811497"/>
              <a:gd name="connsiteY50-5570" fmla="*/ 5316305 h 6248398"/>
              <a:gd name="connsiteX51-5571" fmla="*/ 11369912 w 15811497"/>
              <a:gd name="connsiteY51-5572" fmla="*/ 5285874 h 6248398"/>
              <a:gd name="connsiteX52-5573" fmla="*/ 11355656 w 15811497"/>
              <a:gd name="connsiteY52-5574" fmla="*/ 5144675 h 6248398"/>
              <a:gd name="connsiteX53-5575" fmla="*/ 11355656 w 15811497"/>
              <a:gd name="connsiteY53-5576" fmla="*/ 5144675 h 6248398"/>
              <a:gd name="connsiteX54-5577" fmla="*/ 11369912 w 15811497"/>
              <a:gd name="connsiteY54-5578" fmla="*/ 5285874 h 6248398"/>
              <a:gd name="connsiteX55-5579" fmla="*/ 11313816 w 15811497"/>
              <a:gd name="connsiteY55-5580" fmla="*/ 5243926 h 6248398"/>
              <a:gd name="connsiteX56-5581" fmla="*/ 11210151 w 15811497"/>
              <a:gd name="connsiteY56-5582" fmla="*/ 5180948 h 6248398"/>
              <a:gd name="connsiteX57-5583" fmla="*/ 11209761 w 15811497"/>
              <a:gd name="connsiteY57-5584" fmla="*/ 5180760 h 6248398"/>
              <a:gd name="connsiteX58-5585" fmla="*/ 11096041 w 15811497"/>
              <a:gd name="connsiteY58-5586" fmla="*/ 5077404 h 6248398"/>
              <a:gd name="connsiteX59-5587" fmla="*/ 11063094 w 15811497"/>
              <a:gd name="connsiteY59-5588" fmla="*/ 5041153 h 6248398"/>
              <a:gd name="connsiteX60-5589" fmla="*/ 11063091 w 15811497"/>
              <a:gd name="connsiteY60-5590" fmla="*/ 5041152 h 6248398"/>
              <a:gd name="connsiteX61-5591" fmla="*/ 11096040 w 15811497"/>
              <a:gd name="connsiteY61-5592" fmla="*/ 5077404 h 6248398"/>
              <a:gd name="connsiteX62-5593" fmla="*/ 11209760 w 15811497"/>
              <a:gd name="connsiteY62-5594" fmla="*/ 5180760 h 6248398"/>
              <a:gd name="connsiteX63-5595" fmla="*/ 11100244 w 15811497"/>
              <a:gd name="connsiteY63-5596" fmla="*/ 5128004 h 6248398"/>
              <a:gd name="connsiteX64-5597" fmla="*/ 10610846 w 15811497"/>
              <a:gd name="connsiteY64-5598" fmla="*/ 5029199 h 6248398"/>
              <a:gd name="connsiteX65-5599" fmla="*/ 9640652 w 15811497"/>
              <a:gd name="connsiteY65-5600" fmla="*/ 5486739 h 6248398"/>
              <a:gd name="connsiteX66-5601" fmla="*/ 9628722 w 15811497"/>
              <a:gd name="connsiteY66-5602" fmla="*/ 5502693 h 6248398"/>
              <a:gd name="connsiteX67-5603" fmla="*/ 9568273 w 15811497"/>
              <a:gd name="connsiteY67-5604" fmla="*/ 5583530 h 6248398"/>
              <a:gd name="connsiteX68-5605" fmla="*/ 9535504 w 15811497"/>
              <a:gd name="connsiteY68-5606" fmla="*/ 5637470 h 6248398"/>
              <a:gd name="connsiteX69-5607" fmla="*/ 9535505 w 15811497"/>
              <a:gd name="connsiteY69-5608" fmla="*/ 5637470 h 6248398"/>
              <a:gd name="connsiteX70-5609" fmla="*/ 9568273 w 15811497"/>
              <a:gd name="connsiteY70-5610" fmla="*/ 5583531 h 6248398"/>
              <a:gd name="connsiteX71-5611" fmla="*/ 9628722 w 15811497"/>
              <a:gd name="connsiteY71-5612" fmla="*/ 5502694 h 6248398"/>
              <a:gd name="connsiteX72-5613" fmla="*/ 9563485 w 15811497"/>
              <a:gd name="connsiteY72-5614" fmla="*/ 5610078 h 6248398"/>
              <a:gd name="connsiteX73-5615" fmla="*/ 9542221 w 15811497"/>
              <a:gd name="connsiteY73-5616" fmla="*/ 5638514 h 6248398"/>
              <a:gd name="connsiteX74-5617" fmla="*/ 9504352 w 15811497"/>
              <a:gd name="connsiteY74-5618" fmla="*/ 5689156 h 6248398"/>
              <a:gd name="connsiteX75-5619" fmla="*/ 9480140 w 15811497"/>
              <a:gd name="connsiteY75-5620" fmla="*/ 5721533 h 6248398"/>
              <a:gd name="connsiteX76-5621" fmla="*/ 8362947 w 15811497"/>
              <a:gd name="connsiteY76-5622" fmla="*/ 6248398 h 6248398"/>
              <a:gd name="connsiteX77-5623" fmla="*/ 7028922 w 15811497"/>
              <a:gd name="connsiteY77-5624" fmla="*/ 5364147 h 6248398"/>
              <a:gd name="connsiteX78-5625" fmla="*/ 6990513 w 15811497"/>
              <a:gd name="connsiteY78-5626" fmla="*/ 5259205 h 6248398"/>
              <a:gd name="connsiteX79-5627" fmla="*/ 6990512 w 15811497"/>
              <a:gd name="connsiteY79-5628" fmla="*/ 5259199 h 6248398"/>
              <a:gd name="connsiteX80-5629" fmla="*/ 6983676 w 15811497"/>
              <a:gd name="connsiteY80-5630" fmla="*/ 5240519 h 6248398"/>
              <a:gd name="connsiteX81-5631" fmla="*/ 6983673 w 15811497"/>
              <a:gd name="connsiteY81-5632" fmla="*/ 5240519 h 6248398"/>
              <a:gd name="connsiteX82-5633" fmla="*/ 6980236 w 15811497"/>
              <a:gd name="connsiteY82-5634" fmla="*/ 5231130 h 6248398"/>
              <a:gd name="connsiteX83-5635" fmla="*/ 6978859 w 15811497"/>
              <a:gd name="connsiteY83-5636" fmla="*/ 5225774 h 6248398"/>
              <a:gd name="connsiteX84-5637" fmla="*/ 6984291 w 15811497"/>
              <a:gd name="connsiteY84-5638" fmla="*/ 5240614 h 6248398"/>
              <a:gd name="connsiteX85-5639" fmla="*/ 6984292 w 15811497"/>
              <a:gd name="connsiteY85-5640" fmla="*/ 5240614 h 6248398"/>
              <a:gd name="connsiteX86-5641" fmla="*/ 6978860 w 15811497"/>
              <a:gd name="connsiteY86-5642" fmla="*/ 5225773 h 6248398"/>
              <a:gd name="connsiteX87-5643" fmla="*/ 6944562 w 15811497"/>
              <a:gd name="connsiteY87-5644" fmla="*/ 5092380 h 6248398"/>
              <a:gd name="connsiteX88-5645" fmla="*/ 6924183 w 15811497"/>
              <a:gd name="connsiteY88-5646" fmla="*/ 4890225 h 6248398"/>
              <a:gd name="connsiteX89-5647" fmla="*/ 6924182 w 15811497"/>
              <a:gd name="connsiteY89-5648" fmla="*/ 4890225 h 6248398"/>
              <a:gd name="connsiteX90-5649" fmla="*/ 6944561 w 15811497"/>
              <a:gd name="connsiteY90-5650" fmla="*/ 5092380 h 6248398"/>
              <a:gd name="connsiteX91-5651" fmla="*/ 6978860 w 15811497"/>
              <a:gd name="connsiteY91-5652" fmla="*/ 5225773 h 6248398"/>
              <a:gd name="connsiteX92-5653" fmla="*/ 6948299 w 15811497"/>
              <a:gd name="connsiteY92-5654" fmla="*/ 5142273 h 6248398"/>
              <a:gd name="connsiteX93-5655" fmla="*/ 5829297 w 15811497"/>
              <a:gd name="connsiteY93-5656" fmla="*/ 4400549 h 6248398"/>
              <a:gd name="connsiteX94-5657" fmla="*/ 5056802 w 15811497"/>
              <a:gd name="connsiteY94-5658" fmla="*/ 4677867 h 6248398"/>
              <a:gd name="connsiteX95-5659" fmla="*/ 5022517 w 15811497"/>
              <a:gd name="connsiteY95-5660" fmla="*/ 4709027 h 6248398"/>
              <a:gd name="connsiteX96-5661" fmla="*/ 5022515 w 15811497"/>
              <a:gd name="connsiteY96-5662" fmla="*/ 4709029 h 6248398"/>
              <a:gd name="connsiteX97-5663" fmla="*/ 5022510 w 15811497"/>
              <a:gd name="connsiteY97-5664" fmla="*/ 4709033 h 6248398"/>
              <a:gd name="connsiteX98-5665" fmla="*/ 4924198 w 15811497"/>
              <a:gd name="connsiteY98-5666" fmla="*/ 4840507 h 6248398"/>
              <a:gd name="connsiteX99-5667" fmla="*/ 4914898 w 15811497"/>
              <a:gd name="connsiteY99-5668" fmla="*/ 4838698 h 6248398"/>
              <a:gd name="connsiteX100-5669" fmla="*/ 4914898 w 15811497"/>
              <a:gd name="connsiteY100-5670" fmla="*/ 4838699 h 6248398"/>
              <a:gd name="connsiteX101-5671" fmla="*/ 4924199 w 15811497"/>
              <a:gd name="connsiteY101-5672" fmla="*/ 4840508 h 6248398"/>
              <a:gd name="connsiteX102-5673" fmla="*/ 4893736 w 15811497"/>
              <a:gd name="connsiteY102-5674" fmla="*/ 4881247 h 6248398"/>
              <a:gd name="connsiteX103-5675" fmla="*/ 4778482 w 15811497"/>
              <a:gd name="connsiteY103-5676" fmla="*/ 5008058 h 6248398"/>
              <a:gd name="connsiteX104-5677" fmla="*/ 4778482 w 15811497"/>
              <a:gd name="connsiteY104-5678" fmla="*/ 5008057 h 6248398"/>
              <a:gd name="connsiteX105-5679" fmla="*/ 4715455 w 15811497"/>
              <a:gd name="connsiteY105-5680" fmla="*/ 5077404 h 6248398"/>
              <a:gd name="connsiteX106-5681" fmla="*/ 2762249 w 15811497"/>
              <a:gd name="connsiteY106-5682" fmla="*/ 5886448 h 6248398"/>
              <a:gd name="connsiteX107-5683" fmla="*/ 0 w 15811497"/>
              <a:gd name="connsiteY107-5684" fmla="*/ 3124198 h 6248398"/>
              <a:gd name="connsiteX108-5685" fmla="*/ 2762249 w 15811497"/>
              <a:gd name="connsiteY108-5686" fmla="*/ 361949 h 6248398"/>
              <a:gd name="connsiteX109-5687" fmla="*/ 4078902 w 15811497"/>
              <a:gd name="connsiteY109-5688" fmla="*/ 695338 h 6248398"/>
              <a:gd name="connsiteX110-5689" fmla="*/ 4261443 w 15811497"/>
              <a:gd name="connsiteY110-5690" fmla="*/ 806235 h 6248398"/>
              <a:gd name="connsiteX111-5691" fmla="*/ 4409044 w 15811497"/>
              <a:gd name="connsiteY111-5692" fmla="*/ 910268 h 6248398"/>
              <a:gd name="connsiteX112-5693" fmla="*/ 4612477 w 15811497"/>
              <a:gd name="connsiteY112-5694" fmla="*/ 1077402 h 6248398"/>
              <a:gd name="connsiteX113-5695" fmla="*/ 4612478 w 15811497"/>
              <a:gd name="connsiteY113-5696" fmla="*/ 1077403 h 6248398"/>
              <a:gd name="connsiteX114-5697" fmla="*/ 4715454 w 15811497"/>
              <a:gd name="connsiteY114-5698" fmla="*/ 1170993 h 6248398"/>
              <a:gd name="connsiteX115-5699" fmla="*/ 4701725 w 15811497"/>
              <a:gd name="connsiteY115-5700" fmla="*/ 1120394 h 6248398"/>
              <a:gd name="connsiteX116-5701" fmla="*/ 5191122 w 15811497"/>
              <a:gd name="connsiteY116-5702" fmla="*/ 1219199 h 6248398"/>
              <a:gd name="connsiteX117-5703" fmla="*/ 6161317 w 15811497"/>
              <a:gd name="connsiteY117-5704" fmla="*/ 761659 h 6248398"/>
              <a:gd name="connsiteX118-5705" fmla="*/ 6224019 w 15811497"/>
              <a:gd name="connsiteY118-5706" fmla="*/ 677808 h 6248398"/>
              <a:gd name="connsiteX119-5707" fmla="*/ 6175489 w 15811497"/>
              <a:gd name="connsiteY119-5708" fmla="*/ 757691 h 6248398"/>
              <a:gd name="connsiteX120-5709" fmla="*/ 6175489 w 15811497"/>
              <a:gd name="connsiteY120-5710" fmla="*/ 757692 h 6248398"/>
              <a:gd name="connsiteX121-5711" fmla="*/ 6224020 w 15811497"/>
              <a:gd name="connsiteY121-5712" fmla="*/ 677809 h 6248398"/>
              <a:gd name="connsiteX122-5713" fmla="*/ 6233696 w 15811497"/>
              <a:gd name="connsiteY122-5714" fmla="*/ 664869 h 6248398"/>
              <a:gd name="connsiteX123-5715" fmla="*/ 6252611 w 15811497"/>
              <a:gd name="connsiteY123-5716" fmla="*/ 633734 h 6248398"/>
              <a:gd name="connsiteX124-5717" fmla="*/ 6252610 w 15811497"/>
              <a:gd name="connsiteY124-5718" fmla="*/ 633734 h 6248398"/>
              <a:gd name="connsiteX125-5719" fmla="*/ 6233696 w 15811497"/>
              <a:gd name="connsiteY125-5720" fmla="*/ 664868 h 6248398"/>
              <a:gd name="connsiteX126-5721" fmla="*/ 6224019 w 15811497"/>
              <a:gd name="connsiteY126-5722" fmla="*/ 677808 h 6248398"/>
              <a:gd name="connsiteX127-5723" fmla="*/ 6248008 w 15811497"/>
              <a:gd name="connsiteY127-5724" fmla="*/ 638320 h 6248398"/>
              <a:gd name="connsiteX128-5725" fmla="*/ 6251291 w 15811497"/>
              <a:gd name="connsiteY128-5726" fmla="*/ 633930 h 6248398"/>
              <a:gd name="connsiteX129-5727" fmla="*/ 6251293 w 15811497"/>
              <a:gd name="connsiteY129-5728" fmla="*/ 633929 h 6248398"/>
              <a:gd name="connsiteX130-5729" fmla="*/ 6257683 w 15811497"/>
              <a:gd name="connsiteY130-5730" fmla="*/ 625384 h 6248398"/>
              <a:gd name="connsiteX131-5731" fmla="*/ 6257686 w 15811497"/>
              <a:gd name="connsiteY131-5732" fmla="*/ 625380 h 6248398"/>
              <a:gd name="connsiteX132-5733" fmla="*/ 6331355 w 15811497"/>
              <a:gd name="connsiteY132-5734" fmla="*/ 526865 h 6248398"/>
              <a:gd name="connsiteX133-5735" fmla="*/ 7448548 w 15811497"/>
              <a:gd name="connsiteY133-5736" fmla="*/ 0 h 6248398"/>
              <a:gd name="connsiteX0-5737" fmla="*/ 11209760 w 15811497"/>
              <a:gd name="connsiteY0-5738" fmla="*/ 5180760 h 6248398"/>
              <a:gd name="connsiteX1-5739" fmla="*/ 11210150 w 15811497"/>
              <a:gd name="connsiteY1-5740" fmla="*/ 5180948 h 6248398"/>
              <a:gd name="connsiteX2-5741" fmla="*/ 11313815 w 15811497"/>
              <a:gd name="connsiteY2-5742" fmla="*/ 5243926 h 6248398"/>
              <a:gd name="connsiteX3-5743" fmla="*/ 11369911 w 15811497"/>
              <a:gd name="connsiteY3-5744" fmla="*/ 5285874 h 6248398"/>
              <a:gd name="connsiteX4-5745" fmla="*/ 11410606 w 15811497"/>
              <a:gd name="connsiteY4-5746" fmla="*/ 5316305 h 6248398"/>
              <a:gd name="connsiteX5-5747" fmla="*/ 11499892 w 15811497"/>
              <a:gd name="connsiteY5-5748" fmla="*/ 5397454 h 6248398"/>
              <a:gd name="connsiteX6-5749" fmla="*/ 11528781 w 15811497"/>
              <a:gd name="connsiteY6-5750" fmla="*/ 5429240 h 6248398"/>
              <a:gd name="connsiteX7-5751" fmla="*/ 11504846 w 15811497"/>
              <a:gd name="connsiteY7-5752" fmla="*/ 5414699 h 6248398"/>
              <a:gd name="connsiteX8-5753" fmla="*/ 11371717 w 15811497"/>
              <a:gd name="connsiteY8-5754" fmla="*/ 5315148 h 6248398"/>
              <a:gd name="connsiteX9-5755" fmla="*/ 11292198 w 15811497"/>
              <a:gd name="connsiteY9-5756" fmla="*/ 5255685 h 6248398"/>
              <a:gd name="connsiteX10-5757" fmla="*/ 11209760 w 15811497"/>
              <a:gd name="connsiteY10-5758" fmla="*/ 5180760 h 6248398"/>
              <a:gd name="connsiteX11-5759" fmla="*/ 4892179 w 15811497"/>
              <a:gd name="connsiteY11-5760" fmla="*/ 4842491 h 6248398"/>
              <a:gd name="connsiteX12-5761" fmla="*/ 4892178 w 15811497"/>
              <a:gd name="connsiteY12-5762" fmla="*/ 4842492 h 6248398"/>
              <a:gd name="connsiteX13-5763" fmla="*/ 4885192 w 15811497"/>
              <a:gd name="connsiteY13-5764" fmla="*/ 4851834 h 6248398"/>
              <a:gd name="connsiteX14-5765" fmla="*/ 4892179 w 15811497"/>
              <a:gd name="connsiteY14-5766" fmla="*/ 4842491 h 6248398"/>
              <a:gd name="connsiteX15-5767" fmla="*/ 8767766 w 15811497"/>
              <a:gd name="connsiteY15-5768" fmla="*/ 853515 h 6248398"/>
              <a:gd name="connsiteX16-5769" fmla="*/ 8782572 w 15811497"/>
              <a:gd name="connsiteY16-5770" fmla="*/ 884251 h 6248398"/>
              <a:gd name="connsiteX17-5771" fmla="*/ 8812281 w 15811497"/>
              <a:gd name="connsiteY17-5772" fmla="*/ 965420 h 6248398"/>
              <a:gd name="connsiteX18-5773" fmla="*/ 8831257 w 15811497"/>
              <a:gd name="connsiteY18-5774" fmla="*/ 1017268 h 6248398"/>
              <a:gd name="connsiteX19-5775" fmla="*/ 8768620 w 15811497"/>
              <a:gd name="connsiteY19-5776" fmla="*/ 859114 h 6248398"/>
              <a:gd name="connsiteX20-5777" fmla="*/ 8767766 w 15811497"/>
              <a:gd name="connsiteY20-5778" fmla="*/ 853515 h 6248398"/>
              <a:gd name="connsiteX21-5779" fmla="*/ 7448548 w 15811497"/>
              <a:gd name="connsiteY21-5780" fmla="*/ 0 h 6248398"/>
              <a:gd name="connsiteX22-5781" fmla="*/ 8721604 w 15811497"/>
              <a:gd name="connsiteY22-5782" fmla="*/ 757692 h 6248398"/>
              <a:gd name="connsiteX23-5783" fmla="*/ 8767765 w 15811497"/>
              <a:gd name="connsiteY23-5784" fmla="*/ 853515 h 6248398"/>
              <a:gd name="connsiteX24-5785" fmla="*/ 8768619 w 15811497"/>
              <a:gd name="connsiteY24-5786" fmla="*/ 859114 h 6248398"/>
              <a:gd name="connsiteX25-5787" fmla="*/ 8890522 w 15811497"/>
              <a:gd name="connsiteY25-5788" fmla="*/ 1193234 h 6248398"/>
              <a:gd name="connsiteX26-5789" fmla="*/ 9958384 w 15811497"/>
              <a:gd name="connsiteY26-5790" fmla="*/ 1828798 h 6248398"/>
              <a:gd name="connsiteX27-5791" fmla="*/ 10895504 w 15811497"/>
              <a:gd name="connsiteY27-5792" fmla="*/ 1386857 h 6248398"/>
              <a:gd name="connsiteX28-5793" fmla="*/ 10927290 w 15811497"/>
              <a:gd name="connsiteY28-5794" fmla="*/ 1344350 h 6248398"/>
              <a:gd name="connsiteX29-5795" fmla="*/ 10936907 w 15811497"/>
              <a:gd name="connsiteY29-5796" fmla="*/ 1346082 h 6248398"/>
              <a:gd name="connsiteX30-5797" fmla="*/ 10917759 w 15811497"/>
              <a:gd name="connsiteY30-5798" fmla="*/ 1367151 h 6248398"/>
              <a:gd name="connsiteX31-5799" fmla="*/ 10545015 w 15811497"/>
              <a:gd name="connsiteY31-5800" fmla="*/ 1956940 h 6248398"/>
              <a:gd name="connsiteX32-5801" fmla="*/ 10521911 w 15811497"/>
              <a:gd name="connsiteY32-5802" fmla="*/ 2012524 h 6248398"/>
              <a:gd name="connsiteX33-5803" fmla="*/ 10521913 w 15811497"/>
              <a:gd name="connsiteY33-5804" fmla="*/ 2012521 h 6248398"/>
              <a:gd name="connsiteX34-5805" fmla="*/ 10545016 w 15811497"/>
              <a:gd name="connsiteY34-5806" fmla="*/ 1956940 h 6248398"/>
              <a:gd name="connsiteX35-5807" fmla="*/ 10917760 w 15811497"/>
              <a:gd name="connsiteY35-5808" fmla="*/ 1367152 h 6248398"/>
              <a:gd name="connsiteX36-5809" fmla="*/ 10936908 w 15811497"/>
              <a:gd name="connsiteY36-5810" fmla="*/ 1346084 h 6248398"/>
              <a:gd name="connsiteX37-5811" fmla="*/ 10972797 w 15811497"/>
              <a:gd name="connsiteY37-5812" fmla="*/ 1352550 h 6248398"/>
              <a:gd name="connsiteX38-5813" fmla="*/ 11002341 w 15811497"/>
              <a:gd name="connsiteY38-5814" fmla="*/ 1645177 h 6248398"/>
              <a:gd name="connsiteX39-5815" fmla="*/ 11002341 w 15811497"/>
              <a:gd name="connsiteY39-5816" fmla="*/ 1645177 h 6248398"/>
              <a:gd name="connsiteX40-5817" fmla="*/ 10972797 w 15811497"/>
              <a:gd name="connsiteY40-5818" fmla="*/ 1352549 h 6248398"/>
              <a:gd name="connsiteX41-5819" fmla="*/ 10936908 w 15811497"/>
              <a:gd name="connsiteY41-5820" fmla="*/ 1346083 h 6248398"/>
              <a:gd name="connsiteX42-5821" fmla="*/ 11096041 w 15811497"/>
              <a:gd name="connsiteY42-5822" fmla="*/ 1170993 h 6248398"/>
              <a:gd name="connsiteX43-5823" fmla="*/ 13049247 w 15811497"/>
              <a:gd name="connsiteY43-5824" fmla="*/ 361949 h 6248398"/>
              <a:gd name="connsiteX44-5825" fmla="*/ 15811497 w 15811497"/>
              <a:gd name="connsiteY44-5826" fmla="*/ 3124198 h 6248398"/>
              <a:gd name="connsiteX45-5827" fmla="*/ 13049247 w 15811497"/>
              <a:gd name="connsiteY45-5828" fmla="*/ 5886448 h 6248398"/>
              <a:gd name="connsiteX46-5829" fmla="*/ 11732594 w 15811497"/>
              <a:gd name="connsiteY46-5830" fmla="*/ 5553059 h 6248398"/>
              <a:gd name="connsiteX47-5831" fmla="*/ 11528782 w 15811497"/>
              <a:gd name="connsiteY47-5832" fmla="*/ 5429240 h 6248398"/>
              <a:gd name="connsiteX48-5833" fmla="*/ 11499893 w 15811497"/>
              <a:gd name="connsiteY48-5834" fmla="*/ 5397454 h 6248398"/>
              <a:gd name="connsiteX49-5835" fmla="*/ 11410607 w 15811497"/>
              <a:gd name="connsiteY49-5836" fmla="*/ 5316305 h 6248398"/>
              <a:gd name="connsiteX50-5837" fmla="*/ 11369912 w 15811497"/>
              <a:gd name="connsiteY50-5838" fmla="*/ 5285874 h 6248398"/>
              <a:gd name="connsiteX51-5839" fmla="*/ 11355656 w 15811497"/>
              <a:gd name="connsiteY51-5840" fmla="*/ 5144675 h 6248398"/>
              <a:gd name="connsiteX52-5841" fmla="*/ 11355656 w 15811497"/>
              <a:gd name="connsiteY52-5842" fmla="*/ 5144675 h 6248398"/>
              <a:gd name="connsiteX53-5843" fmla="*/ 11369912 w 15811497"/>
              <a:gd name="connsiteY53-5844" fmla="*/ 5285874 h 6248398"/>
              <a:gd name="connsiteX54-5845" fmla="*/ 11313816 w 15811497"/>
              <a:gd name="connsiteY54-5846" fmla="*/ 5243926 h 6248398"/>
              <a:gd name="connsiteX55-5847" fmla="*/ 11210151 w 15811497"/>
              <a:gd name="connsiteY55-5848" fmla="*/ 5180948 h 6248398"/>
              <a:gd name="connsiteX56-5849" fmla="*/ 11209761 w 15811497"/>
              <a:gd name="connsiteY56-5850" fmla="*/ 5180760 h 6248398"/>
              <a:gd name="connsiteX57-5851" fmla="*/ 11096041 w 15811497"/>
              <a:gd name="connsiteY57-5852" fmla="*/ 5077404 h 6248398"/>
              <a:gd name="connsiteX58-5853" fmla="*/ 11063094 w 15811497"/>
              <a:gd name="connsiteY58-5854" fmla="*/ 5041153 h 6248398"/>
              <a:gd name="connsiteX59-5855" fmla="*/ 11063091 w 15811497"/>
              <a:gd name="connsiteY59-5856" fmla="*/ 5041152 h 6248398"/>
              <a:gd name="connsiteX60-5857" fmla="*/ 11096040 w 15811497"/>
              <a:gd name="connsiteY60-5858" fmla="*/ 5077404 h 6248398"/>
              <a:gd name="connsiteX61-5859" fmla="*/ 11209760 w 15811497"/>
              <a:gd name="connsiteY61-5860" fmla="*/ 5180760 h 6248398"/>
              <a:gd name="connsiteX62-5861" fmla="*/ 11100244 w 15811497"/>
              <a:gd name="connsiteY62-5862" fmla="*/ 5128004 h 6248398"/>
              <a:gd name="connsiteX63-5863" fmla="*/ 10610846 w 15811497"/>
              <a:gd name="connsiteY63-5864" fmla="*/ 5029199 h 6248398"/>
              <a:gd name="connsiteX64-5865" fmla="*/ 9640652 w 15811497"/>
              <a:gd name="connsiteY64-5866" fmla="*/ 5486739 h 6248398"/>
              <a:gd name="connsiteX65-5867" fmla="*/ 9628722 w 15811497"/>
              <a:gd name="connsiteY65-5868" fmla="*/ 5502693 h 6248398"/>
              <a:gd name="connsiteX66-5869" fmla="*/ 9568273 w 15811497"/>
              <a:gd name="connsiteY66-5870" fmla="*/ 5583530 h 6248398"/>
              <a:gd name="connsiteX67-5871" fmla="*/ 9535504 w 15811497"/>
              <a:gd name="connsiteY67-5872" fmla="*/ 5637470 h 6248398"/>
              <a:gd name="connsiteX68-5873" fmla="*/ 9535505 w 15811497"/>
              <a:gd name="connsiteY68-5874" fmla="*/ 5637470 h 6248398"/>
              <a:gd name="connsiteX69-5875" fmla="*/ 9568273 w 15811497"/>
              <a:gd name="connsiteY69-5876" fmla="*/ 5583531 h 6248398"/>
              <a:gd name="connsiteX70-5877" fmla="*/ 9628722 w 15811497"/>
              <a:gd name="connsiteY70-5878" fmla="*/ 5502694 h 6248398"/>
              <a:gd name="connsiteX71-5879" fmla="*/ 9563485 w 15811497"/>
              <a:gd name="connsiteY71-5880" fmla="*/ 5610078 h 6248398"/>
              <a:gd name="connsiteX72-5881" fmla="*/ 9542221 w 15811497"/>
              <a:gd name="connsiteY72-5882" fmla="*/ 5638514 h 6248398"/>
              <a:gd name="connsiteX73-5883" fmla="*/ 9504352 w 15811497"/>
              <a:gd name="connsiteY73-5884" fmla="*/ 5689156 h 6248398"/>
              <a:gd name="connsiteX74-5885" fmla="*/ 9480140 w 15811497"/>
              <a:gd name="connsiteY74-5886" fmla="*/ 5721533 h 6248398"/>
              <a:gd name="connsiteX75-5887" fmla="*/ 8362947 w 15811497"/>
              <a:gd name="connsiteY75-5888" fmla="*/ 6248398 h 6248398"/>
              <a:gd name="connsiteX76-5889" fmla="*/ 7028922 w 15811497"/>
              <a:gd name="connsiteY76-5890" fmla="*/ 5364147 h 6248398"/>
              <a:gd name="connsiteX77-5891" fmla="*/ 6990513 w 15811497"/>
              <a:gd name="connsiteY77-5892" fmla="*/ 5259205 h 6248398"/>
              <a:gd name="connsiteX78-5893" fmla="*/ 6990512 w 15811497"/>
              <a:gd name="connsiteY78-5894" fmla="*/ 5259199 h 6248398"/>
              <a:gd name="connsiteX79-5895" fmla="*/ 6983676 w 15811497"/>
              <a:gd name="connsiteY79-5896" fmla="*/ 5240519 h 6248398"/>
              <a:gd name="connsiteX80-5897" fmla="*/ 6983673 w 15811497"/>
              <a:gd name="connsiteY80-5898" fmla="*/ 5240519 h 6248398"/>
              <a:gd name="connsiteX81-5899" fmla="*/ 6980236 w 15811497"/>
              <a:gd name="connsiteY81-5900" fmla="*/ 5231130 h 6248398"/>
              <a:gd name="connsiteX82-5901" fmla="*/ 6978859 w 15811497"/>
              <a:gd name="connsiteY82-5902" fmla="*/ 5225774 h 6248398"/>
              <a:gd name="connsiteX83-5903" fmla="*/ 6984291 w 15811497"/>
              <a:gd name="connsiteY83-5904" fmla="*/ 5240614 h 6248398"/>
              <a:gd name="connsiteX84-5905" fmla="*/ 6984292 w 15811497"/>
              <a:gd name="connsiteY84-5906" fmla="*/ 5240614 h 6248398"/>
              <a:gd name="connsiteX85-5907" fmla="*/ 6978860 w 15811497"/>
              <a:gd name="connsiteY85-5908" fmla="*/ 5225773 h 6248398"/>
              <a:gd name="connsiteX86-5909" fmla="*/ 6944562 w 15811497"/>
              <a:gd name="connsiteY86-5910" fmla="*/ 5092380 h 6248398"/>
              <a:gd name="connsiteX87-5911" fmla="*/ 6924183 w 15811497"/>
              <a:gd name="connsiteY87-5912" fmla="*/ 4890225 h 6248398"/>
              <a:gd name="connsiteX88-5913" fmla="*/ 6924182 w 15811497"/>
              <a:gd name="connsiteY88-5914" fmla="*/ 4890225 h 6248398"/>
              <a:gd name="connsiteX89-5915" fmla="*/ 6944561 w 15811497"/>
              <a:gd name="connsiteY89-5916" fmla="*/ 5092380 h 6248398"/>
              <a:gd name="connsiteX90-5917" fmla="*/ 6978860 w 15811497"/>
              <a:gd name="connsiteY90-5918" fmla="*/ 5225773 h 6248398"/>
              <a:gd name="connsiteX91-5919" fmla="*/ 6948299 w 15811497"/>
              <a:gd name="connsiteY91-5920" fmla="*/ 5142273 h 6248398"/>
              <a:gd name="connsiteX92-5921" fmla="*/ 5829297 w 15811497"/>
              <a:gd name="connsiteY92-5922" fmla="*/ 4400549 h 6248398"/>
              <a:gd name="connsiteX93-5923" fmla="*/ 5056802 w 15811497"/>
              <a:gd name="connsiteY93-5924" fmla="*/ 4677867 h 6248398"/>
              <a:gd name="connsiteX94-5925" fmla="*/ 5022517 w 15811497"/>
              <a:gd name="connsiteY94-5926" fmla="*/ 4709027 h 6248398"/>
              <a:gd name="connsiteX95-5927" fmla="*/ 5022515 w 15811497"/>
              <a:gd name="connsiteY95-5928" fmla="*/ 4709029 h 6248398"/>
              <a:gd name="connsiteX96-5929" fmla="*/ 5022510 w 15811497"/>
              <a:gd name="connsiteY96-5930" fmla="*/ 4709033 h 6248398"/>
              <a:gd name="connsiteX97-5931" fmla="*/ 4924198 w 15811497"/>
              <a:gd name="connsiteY97-5932" fmla="*/ 4840507 h 6248398"/>
              <a:gd name="connsiteX98-5933" fmla="*/ 4914898 w 15811497"/>
              <a:gd name="connsiteY98-5934" fmla="*/ 4838698 h 6248398"/>
              <a:gd name="connsiteX99-5935" fmla="*/ 4914898 w 15811497"/>
              <a:gd name="connsiteY99-5936" fmla="*/ 4838699 h 6248398"/>
              <a:gd name="connsiteX100-5937" fmla="*/ 4924199 w 15811497"/>
              <a:gd name="connsiteY100-5938" fmla="*/ 4840508 h 6248398"/>
              <a:gd name="connsiteX101-5939" fmla="*/ 4893736 w 15811497"/>
              <a:gd name="connsiteY101-5940" fmla="*/ 4881247 h 6248398"/>
              <a:gd name="connsiteX102-5941" fmla="*/ 4778482 w 15811497"/>
              <a:gd name="connsiteY102-5942" fmla="*/ 5008058 h 6248398"/>
              <a:gd name="connsiteX103-5943" fmla="*/ 4778482 w 15811497"/>
              <a:gd name="connsiteY103-5944" fmla="*/ 5008057 h 6248398"/>
              <a:gd name="connsiteX104-5945" fmla="*/ 4715455 w 15811497"/>
              <a:gd name="connsiteY104-5946" fmla="*/ 5077404 h 6248398"/>
              <a:gd name="connsiteX105-5947" fmla="*/ 2762249 w 15811497"/>
              <a:gd name="connsiteY105-5948" fmla="*/ 5886448 h 6248398"/>
              <a:gd name="connsiteX106-5949" fmla="*/ 0 w 15811497"/>
              <a:gd name="connsiteY106-5950" fmla="*/ 3124198 h 6248398"/>
              <a:gd name="connsiteX107-5951" fmla="*/ 2762249 w 15811497"/>
              <a:gd name="connsiteY107-5952" fmla="*/ 361949 h 6248398"/>
              <a:gd name="connsiteX108-5953" fmla="*/ 4078902 w 15811497"/>
              <a:gd name="connsiteY108-5954" fmla="*/ 695338 h 6248398"/>
              <a:gd name="connsiteX109-5955" fmla="*/ 4261443 w 15811497"/>
              <a:gd name="connsiteY109-5956" fmla="*/ 806235 h 6248398"/>
              <a:gd name="connsiteX110-5957" fmla="*/ 4409044 w 15811497"/>
              <a:gd name="connsiteY110-5958" fmla="*/ 910268 h 6248398"/>
              <a:gd name="connsiteX111-5959" fmla="*/ 4612477 w 15811497"/>
              <a:gd name="connsiteY111-5960" fmla="*/ 1077402 h 6248398"/>
              <a:gd name="connsiteX112-5961" fmla="*/ 4612478 w 15811497"/>
              <a:gd name="connsiteY112-5962" fmla="*/ 1077403 h 6248398"/>
              <a:gd name="connsiteX113-5963" fmla="*/ 4715454 w 15811497"/>
              <a:gd name="connsiteY113-5964" fmla="*/ 1170993 h 6248398"/>
              <a:gd name="connsiteX114-5965" fmla="*/ 4701725 w 15811497"/>
              <a:gd name="connsiteY114-5966" fmla="*/ 1120394 h 6248398"/>
              <a:gd name="connsiteX115-5967" fmla="*/ 5191122 w 15811497"/>
              <a:gd name="connsiteY115-5968" fmla="*/ 1219199 h 6248398"/>
              <a:gd name="connsiteX116-5969" fmla="*/ 6161317 w 15811497"/>
              <a:gd name="connsiteY116-5970" fmla="*/ 761659 h 6248398"/>
              <a:gd name="connsiteX117-5971" fmla="*/ 6224019 w 15811497"/>
              <a:gd name="connsiteY117-5972" fmla="*/ 677808 h 6248398"/>
              <a:gd name="connsiteX118-5973" fmla="*/ 6175489 w 15811497"/>
              <a:gd name="connsiteY118-5974" fmla="*/ 757691 h 6248398"/>
              <a:gd name="connsiteX119-5975" fmla="*/ 6175489 w 15811497"/>
              <a:gd name="connsiteY119-5976" fmla="*/ 757692 h 6248398"/>
              <a:gd name="connsiteX120-5977" fmla="*/ 6224020 w 15811497"/>
              <a:gd name="connsiteY120-5978" fmla="*/ 677809 h 6248398"/>
              <a:gd name="connsiteX121-5979" fmla="*/ 6233696 w 15811497"/>
              <a:gd name="connsiteY121-5980" fmla="*/ 664869 h 6248398"/>
              <a:gd name="connsiteX122-5981" fmla="*/ 6252611 w 15811497"/>
              <a:gd name="connsiteY122-5982" fmla="*/ 633734 h 6248398"/>
              <a:gd name="connsiteX123-5983" fmla="*/ 6252610 w 15811497"/>
              <a:gd name="connsiteY123-5984" fmla="*/ 633734 h 6248398"/>
              <a:gd name="connsiteX124-5985" fmla="*/ 6233696 w 15811497"/>
              <a:gd name="connsiteY124-5986" fmla="*/ 664868 h 6248398"/>
              <a:gd name="connsiteX125-5987" fmla="*/ 6224019 w 15811497"/>
              <a:gd name="connsiteY125-5988" fmla="*/ 677808 h 6248398"/>
              <a:gd name="connsiteX126-5989" fmla="*/ 6248008 w 15811497"/>
              <a:gd name="connsiteY126-5990" fmla="*/ 638320 h 6248398"/>
              <a:gd name="connsiteX127-5991" fmla="*/ 6251291 w 15811497"/>
              <a:gd name="connsiteY127-5992" fmla="*/ 633930 h 6248398"/>
              <a:gd name="connsiteX128-5993" fmla="*/ 6251293 w 15811497"/>
              <a:gd name="connsiteY128-5994" fmla="*/ 633929 h 6248398"/>
              <a:gd name="connsiteX129-5995" fmla="*/ 6257683 w 15811497"/>
              <a:gd name="connsiteY129-5996" fmla="*/ 625384 h 6248398"/>
              <a:gd name="connsiteX130-5997" fmla="*/ 6257686 w 15811497"/>
              <a:gd name="connsiteY130-5998" fmla="*/ 625380 h 6248398"/>
              <a:gd name="connsiteX131-5999" fmla="*/ 6331355 w 15811497"/>
              <a:gd name="connsiteY131-6000" fmla="*/ 526865 h 6248398"/>
              <a:gd name="connsiteX132-6001" fmla="*/ 7448548 w 15811497"/>
              <a:gd name="connsiteY132-6002" fmla="*/ 0 h 6248398"/>
              <a:gd name="connsiteX0-6003" fmla="*/ 11209760 w 15811497"/>
              <a:gd name="connsiteY0-6004" fmla="*/ 5180760 h 6248398"/>
              <a:gd name="connsiteX1-6005" fmla="*/ 11210150 w 15811497"/>
              <a:gd name="connsiteY1-6006" fmla="*/ 5180948 h 6248398"/>
              <a:gd name="connsiteX2-6007" fmla="*/ 11313815 w 15811497"/>
              <a:gd name="connsiteY2-6008" fmla="*/ 5243926 h 6248398"/>
              <a:gd name="connsiteX3-6009" fmla="*/ 11369911 w 15811497"/>
              <a:gd name="connsiteY3-6010" fmla="*/ 5285874 h 6248398"/>
              <a:gd name="connsiteX4-6011" fmla="*/ 11410606 w 15811497"/>
              <a:gd name="connsiteY4-6012" fmla="*/ 5316305 h 6248398"/>
              <a:gd name="connsiteX5-6013" fmla="*/ 11499892 w 15811497"/>
              <a:gd name="connsiteY5-6014" fmla="*/ 5397454 h 6248398"/>
              <a:gd name="connsiteX6-6015" fmla="*/ 11528781 w 15811497"/>
              <a:gd name="connsiteY6-6016" fmla="*/ 5429240 h 6248398"/>
              <a:gd name="connsiteX7-6017" fmla="*/ 11504846 w 15811497"/>
              <a:gd name="connsiteY7-6018" fmla="*/ 5414699 h 6248398"/>
              <a:gd name="connsiteX8-6019" fmla="*/ 11371717 w 15811497"/>
              <a:gd name="connsiteY8-6020" fmla="*/ 5315148 h 6248398"/>
              <a:gd name="connsiteX9-6021" fmla="*/ 11292198 w 15811497"/>
              <a:gd name="connsiteY9-6022" fmla="*/ 5255685 h 6248398"/>
              <a:gd name="connsiteX10-6023" fmla="*/ 11209760 w 15811497"/>
              <a:gd name="connsiteY10-6024" fmla="*/ 5180760 h 6248398"/>
              <a:gd name="connsiteX11-6025" fmla="*/ 4892179 w 15811497"/>
              <a:gd name="connsiteY11-6026" fmla="*/ 4842491 h 6248398"/>
              <a:gd name="connsiteX12-6027" fmla="*/ 4892178 w 15811497"/>
              <a:gd name="connsiteY12-6028" fmla="*/ 4842492 h 6248398"/>
              <a:gd name="connsiteX13-6029" fmla="*/ 4885192 w 15811497"/>
              <a:gd name="connsiteY13-6030" fmla="*/ 4851834 h 6248398"/>
              <a:gd name="connsiteX14-6031" fmla="*/ 4892179 w 15811497"/>
              <a:gd name="connsiteY14-6032" fmla="*/ 4842491 h 6248398"/>
              <a:gd name="connsiteX15-6033" fmla="*/ 8767766 w 15811497"/>
              <a:gd name="connsiteY15-6034" fmla="*/ 853515 h 6248398"/>
              <a:gd name="connsiteX16-6035" fmla="*/ 8782572 w 15811497"/>
              <a:gd name="connsiteY16-6036" fmla="*/ 884251 h 6248398"/>
              <a:gd name="connsiteX17-6037" fmla="*/ 8812281 w 15811497"/>
              <a:gd name="connsiteY17-6038" fmla="*/ 965420 h 6248398"/>
              <a:gd name="connsiteX18-6039" fmla="*/ 8768620 w 15811497"/>
              <a:gd name="connsiteY18-6040" fmla="*/ 859114 h 6248398"/>
              <a:gd name="connsiteX19-6041" fmla="*/ 8767766 w 15811497"/>
              <a:gd name="connsiteY19-6042" fmla="*/ 853515 h 6248398"/>
              <a:gd name="connsiteX20-6043" fmla="*/ 7448548 w 15811497"/>
              <a:gd name="connsiteY20-6044" fmla="*/ 0 h 6248398"/>
              <a:gd name="connsiteX21-6045" fmla="*/ 8721604 w 15811497"/>
              <a:gd name="connsiteY21-6046" fmla="*/ 757692 h 6248398"/>
              <a:gd name="connsiteX22-6047" fmla="*/ 8767765 w 15811497"/>
              <a:gd name="connsiteY22-6048" fmla="*/ 853515 h 6248398"/>
              <a:gd name="connsiteX23-6049" fmla="*/ 8768619 w 15811497"/>
              <a:gd name="connsiteY23-6050" fmla="*/ 859114 h 6248398"/>
              <a:gd name="connsiteX24-6051" fmla="*/ 8890522 w 15811497"/>
              <a:gd name="connsiteY24-6052" fmla="*/ 1193234 h 6248398"/>
              <a:gd name="connsiteX25-6053" fmla="*/ 9958384 w 15811497"/>
              <a:gd name="connsiteY25-6054" fmla="*/ 1828798 h 6248398"/>
              <a:gd name="connsiteX26-6055" fmla="*/ 10895504 w 15811497"/>
              <a:gd name="connsiteY26-6056" fmla="*/ 1386857 h 6248398"/>
              <a:gd name="connsiteX27-6057" fmla="*/ 10927290 w 15811497"/>
              <a:gd name="connsiteY27-6058" fmla="*/ 1344350 h 6248398"/>
              <a:gd name="connsiteX28-6059" fmla="*/ 10936907 w 15811497"/>
              <a:gd name="connsiteY28-6060" fmla="*/ 1346082 h 6248398"/>
              <a:gd name="connsiteX29-6061" fmla="*/ 10917759 w 15811497"/>
              <a:gd name="connsiteY29-6062" fmla="*/ 1367151 h 6248398"/>
              <a:gd name="connsiteX30-6063" fmla="*/ 10545015 w 15811497"/>
              <a:gd name="connsiteY30-6064" fmla="*/ 1956940 h 6248398"/>
              <a:gd name="connsiteX31-6065" fmla="*/ 10521911 w 15811497"/>
              <a:gd name="connsiteY31-6066" fmla="*/ 2012524 h 6248398"/>
              <a:gd name="connsiteX32-6067" fmla="*/ 10521913 w 15811497"/>
              <a:gd name="connsiteY32-6068" fmla="*/ 2012521 h 6248398"/>
              <a:gd name="connsiteX33-6069" fmla="*/ 10545016 w 15811497"/>
              <a:gd name="connsiteY33-6070" fmla="*/ 1956940 h 6248398"/>
              <a:gd name="connsiteX34-6071" fmla="*/ 10917760 w 15811497"/>
              <a:gd name="connsiteY34-6072" fmla="*/ 1367152 h 6248398"/>
              <a:gd name="connsiteX35-6073" fmla="*/ 10936908 w 15811497"/>
              <a:gd name="connsiteY35-6074" fmla="*/ 1346084 h 6248398"/>
              <a:gd name="connsiteX36-6075" fmla="*/ 10972797 w 15811497"/>
              <a:gd name="connsiteY36-6076" fmla="*/ 1352550 h 6248398"/>
              <a:gd name="connsiteX37-6077" fmla="*/ 11002341 w 15811497"/>
              <a:gd name="connsiteY37-6078" fmla="*/ 1645177 h 6248398"/>
              <a:gd name="connsiteX38-6079" fmla="*/ 11002341 w 15811497"/>
              <a:gd name="connsiteY38-6080" fmla="*/ 1645177 h 6248398"/>
              <a:gd name="connsiteX39-6081" fmla="*/ 10972797 w 15811497"/>
              <a:gd name="connsiteY39-6082" fmla="*/ 1352549 h 6248398"/>
              <a:gd name="connsiteX40-6083" fmla="*/ 10936908 w 15811497"/>
              <a:gd name="connsiteY40-6084" fmla="*/ 1346083 h 6248398"/>
              <a:gd name="connsiteX41-6085" fmla="*/ 11096041 w 15811497"/>
              <a:gd name="connsiteY41-6086" fmla="*/ 1170993 h 6248398"/>
              <a:gd name="connsiteX42-6087" fmla="*/ 13049247 w 15811497"/>
              <a:gd name="connsiteY42-6088" fmla="*/ 361949 h 6248398"/>
              <a:gd name="connsiteX43-6089" fmla="*/ 15811497 w 15811497"/>
              <a:gd name="connsiteY43-6090" fmla="*/ 3124198 h 6248398"/>
              <a:gd name="connsiteX44-6091" fmla="*/ 13049247 w 15811497"/>
              <a:gd name="connsiteY44-6092" fmla="*/ 5886448 h 6248398"/>
              <a:gd name="connsiteX45-6093" fmla="*/ 11732594 w 15811497"/>
              <a:gd name="connsiteY45-6094" fmla="*/ 5553059 h 6248398"/>
              <a:gd name="connsiteX46-6095" fmla="*/ 11528782 w 15811497"/>
              <a:gd name="connsiteY46-6096" fmla="*/ 5429240 h 6248398"/>
              <a:gd name="connsiteX47-6097" fmla="*/ 11499893 w 15811497"/>
              <a:gd name="connsiteY47-6098" fmla="*/ 5397454 h 6248398"/>
              <a:gd name="connsiteX48-6099" fmla="*/ 11410607 w 15811497"/>
              <a:gd name="connsiteY48-6100" fmla="*/ 5316305 h 6248398"/>
              <a:gd name="connsiteX49-6101" fmla="*/ 11369912 w 15811497"/>
              <a:gd name="connsiteY49-6102" fmla="*/ 5285874 h 6248398"/>
              <a:gd name="connsiteX50-6103" fmla="*/ 11355656 w 15811497"/>
              <a:gd name="connsiteY50-6104" fmla="*/ 5144675 h 6248398"/>
              <a:gd name="connsiteX51-6105" fmla="*/ 11355656 w 15811497"/>
              <a:gd name="connsiteY51-6106" fmla="*/ 5144675 h 6248398"/>
              <a:gd name="connsiteX52-6107" fmla="*/ 11369912 w 15811497"/>
              <a:gd name="connsiteY52-6108" fmla="*/ 5285874 h 6248398"/>
              <a:gd name="connsiteX53-6109" fmla="*/ 11313816 w 15811497"/>
              <a:gd name="connsiteY53-6110" fmla="*/ 5243926 h 6248398"/>
              <a:gd name="connsiteX54-6111" fmla="*/ 11210151 w 15811497"/>
              <a:gd name="connsiteY54-6112" fmla="*/ 5180948 h 6248398"/>
              <a:gd name="connsiteX55-6113" fmla="*/ 11209761 w 15811497"/>
              <a:gd name="connsiteY55-6114" fmla="*/ 5180760 h 6248398"/>
              <a:gd name="connsiteX56-6115" fmla="*/ 11096041 w 15811497"/>
              <a:gd name="connsiteY56-6116" fmla="*/ 5077404 h 6248398"/>
              <a:gd name="connsiteX57-6117" fmla="*/ 11063094 w 15811497"/>
              <a:gd name="connsiteY57-6118" fmla="*/ 5041153 h 6248398"/>
              <a:gd name="connsiteX58-6119" fmla="*/ 11063091 w 15811497"/>
              <a:gd name="connsiteY58-6120" fmla="*/ 5041152 h 6248398"/>
              <a:gd name="connsiteX59-6121" fmla="*/ 11096040 w 15811497"/>
              <a:gd name="connsiteY59-6122" fmla="*/ 5077404 h 6248398"/>
              <a:gd name="connsiteX60-6123" fmla="*/ 11209760 w 15811497"/>
              <a:gd name="connsiteY60-6124" fmla="*/ 5180760 h 6248398"/>
              <a:gd name="connsiteX61-6125" fmla="*/ 11100244 w 15811497"/>
              <a:gd name="connsiteY61-6126" fmla="*/ 5128004 h 6248398"/>
              <a:gd name="connsiteX62-6127" fmla="*/ 10610846 w 15811497"/>
              <a:gd name="connsiteY62-6128" fmla="*/ 5029199 h 6248398"/>
              <a:gd name="connsiteX63-6129" fmla="*/ 9640652 w 15811497"/>
              <a:gd name="connsiteY63-6130" fmla="*/ 5486739 h 6248398"/>
              <a:gd name="connsiteX64-6131" fmla="*/ 9628722 w 15811497"/>
              <a:gd name="connsiteY64-6132" fmla="*/ 5502693 h 6248398"/>
              <a:gd name="connsiteX65-6133" fmla="*/ 9568273 w 15811497"/>
              <a:gd name="connsiteY65-6134" fmla="*/ 5583530 h 6248398"/>
              <a:gd name="connsiteX66-6135" fmla="*/ 9535504 w 15811497"/>
              <a:gd name="connsiteY66-6136" fmla="*/ 5637470 h 6248398"/>
              <a:gd name="connsiteX67-6137" fmla="*/ 9535505 w 15811497"/>
              <a:gd name="connsiteY67-6138" fmla="*/ 5637470 h 6248398"/>
              <a:gd name="connsiteX68-6139" fmla="*/ 9568273 w 15811497"/>
              <a:gd name="connsiteY68-6140" fmla="*/ 5583531 h 6248398"/>
              <a:gd name="connsiteX69-6141" fmla="*/ 9628722 w 15811497"/>
              <a:gd name="connsiteY69-6142" fmla="*/ 5502694 h 6248398"/>
              <a:gd name="connsiteX70-6143" fmla="*/ 9563485 w 15811497"/>
              <a:gd name="connsiteY70-6144" fmla="*/ 5610078 h 6248398"/>
              <a:gd name="connsiteX71-6145" fmla="*/ 9542221 w 15811497"/>
              <a:gd name="connsiteY71-6146" fmla="*/ 5638514 h 6248398"/>
              <a:gd name="connsiteX72-6147" fmla="*/ 9504352 w 15811497"/>
              <a:gd name="connsiteY72-6148" fmla="*/ 5689156 h 6248398"/>
              <a:gd name="connsiteX73-6149" fmla="*/ 9480140 w 15811497"/>
              <a:gd name="connsiteY73-6150" fmla="*/ 5721533 h 6248398"/>
              <a:gd name="connsiteX74-6151" fmla="*/ 8362947 w 15811497"/>
              <a:gd name="connsiteY74-6152" fmla="*/ 6248398 h 6248398"/>
              <a:gd name="connsiteX75-6153" fmla="*/ 7028922 w 15811497"/>
              <a:gd name="connsiteY75-6154" fmla="*/ 5364147 h 6248398"/>
              <a:gd name="connsiteX76-6155" fmla="*/ 6990513 w 15811497"/>
              <a:gd name="connsiteY76-6156" fmla="*/ 5259205 h 6248398"/>
              <a:gd name="connsiteX77-6157" fmla="*/ 6990512 w 15811497"/>
              <a:gd name="connsiteY77-6158" fmla="*/ 5259199 h 6248398"/>
              <a:gd name="connsiteX78-6159" fmla="*/ 6983676 w 15811497"/>
              <a:gd name="connsiteY78-6160" fmla="*/ 5240519 h 6248398"/>
              <a:gd name="connsiteX79-6161" fmla="*/ 6983673 w 15811497"/>
              <a:gd name="connsiteY79-6162" fmla="*/ 5240519 h 6248398"/>
              <a:gd name="connsiteX80-6163" fmla="*/ 6980236 w 15811497"/>
              <a:gd name="connsiteY80-6164" fmla="*/ 5231130 h 6248398"/>
              <a:gd name="connsiteX81-6165" fmla="*/ 6978859 w 15811497"/>
              <a:gd name="connsiteY81-6166" fmla="*/ 5225774 h 6248398"/>
              <a:gd name="connsiteX82-6167" fmla="*/ 6984291 w 15811497"/>
              <a:gd name="connsiteY82-6168" fmla="*/ 5240614 h 6248398"/>
              <a:gd name="connsiteX83-6169" fmla="*/ 6984292 w 15811497"/>
              <a:gd name="connsiteY83-6170" fmla="*/ 5240614 h 6248398"/>
              <a:gd name="connsiteX84-6171" fmla="*/ 6978860 w 15811497"/>
              <a:gd name="connsiteY84-6172" fmla="*/ 5225773 h 6248398"/>
              <a:gd name="connsiteX85-6173" fmla="*/ 6944562 w 15811497"/>
              <a:gd name="connsiteY85-6174" fmla="*/ 5092380 h 6248398"/>
              <a:gd name="connsiteX86-6175" fmla="*/ 6924183 w 15811497"/>
              <a:gd name="connsiteY86-6176" fmla="*/ 4890225 h 6248398"/>
              <a:gd name="connsiteX87-6177" fmla="*/ 6924182 w 15811497"/>
              <a:gd name="connsiteY87-6178" fmla="*/ 4890225 h 6248398"/>
              <a:gd name="connsiteX88-6179" fmla="*/ 6944561 w 15811497"/>
              <a:gd name="connsiteY88-6180" fmla="*/ 5092380 h 6248398"/>
              <a:gd name="connsiteX89-6181" fmla="*/ 6978860 w 15811497"/>
              <a:gd name="connsiteY89-6182" fmla="*/ 5225773 h 6248398"/>
              <a:gd name="connsiteX90-6183" fmla="*/ 6948299 w 15811497"/>
              <a:gd name="connsiteY90-6184" fmla="*/ 5142273 h 6248398"/>
              <a:gd name="connsiteX91-6185" fmla="*/ 5829297 w 15811497"/>
              <a:gd name="connsiteY91-6186" fmla="*/ 4400549 h 6248398"/>
              <a:gd name="connsiteX92-6187" fmla="*/ 5056802 w 15811497"/>
              <a:gd name="connsiteY92-6188" fmla="*/ 4677867 h 6248398"/>
              <a:gd name="connsiteX93-6189" fmla="*/ 5022517 w 15811497"/>
              <a:gd name="connsiteY93-6190" fmla="*/ 4709027 h 6248398"/>
              <a:gd name="connsiteX94-6191" fmla="*/ 5022515 w 15811497"/>
              <a:gd name="connsiteY94-6192" fmla="*/ 4709029 h 6248398"/>
              <a:gd name="connsiteX95-6193" fmla="*/ 5022510 w 15811497"/>
              <a:gd name="connsiteY95-6194" fmla="*/ 4709033 h 6248398"/>
              <a:gd name="connsiteX96-6195" fmla="*/ 4924198 w 15811497"/>
              <a:gd name="connsiteY96-6196" fmla="*/ 4840507 h 6248398"/>
              <a:gd name="connsiteX97-6197" fmla="*/ 4914898 w 15811497"/>
              <a:gd name="connsiteY97-6198" fmla="*/ 4838698 h 6248398"/>
              <a:gd name="connsiteX98-6199" fmla="*/ 4914898 w 15811497"/>
              <a:gd name="connsiteY98-6200" fmla="*/ 4838699 h 6248398"/>
              <a:gd name="connsiteX99-6201" fmla="*/ 4924199 w 15811497"/>
              <a:gd name="connsiteY99-6202" fmla="*/ 4840508 h 6248398"/>
              <a:gd name="connsiteX100-6203" fmla="*/ 4893736 w 15811497"/>
              <a:gd name="connsiteY100-6204" fmla="*/ 4881247 h 6248398"/>
              <a:gd name="connsiteX101-6205" fmla="*/ 4778482 w 15811497"/>
              <a:gd name="connsiteY101-6206" fmla="*/ 5008058 h 6248398"/>
              <a:gd name="connsiteX102-6207" fmla="*/ 4778482 w 15811497"/>
              <a:gd name="connsiteY102-6208" fmla="*/ 5008057 h 6248398"/>
              <a:gd name="connsiteX103-6209" fmla="*/ 4715455 w 15811497"/>
              <a:gd name="connsiteY103-6210" fmla="*/ 5077404 h 6248398"/>
              <a:gd name="connsiteX104-6211" fmla="*/ 2762249 w 15811497"/>
              <a:gd name="connsiteY104-6212" fmla="*/ 5886448 h 6248398"/>
              <a:gd name="connsiteX105-6213" fmla="*/ 0 w 15811497"/>
              <a:gd name="connsiteY105-6214" fmla="*/ 3124198 h 6248398"/>
              <a:gd name="connsiteX106-6215" fmla="*/ 2762249 w 15811497"/>
              <a:gd name="connsiteY106-6216" fmla="*/ 361949 h 6248398"/>
              <a:gd name="connsiteX107-6217" fmla="*/ 4078902 w 15811497"/>
              <a:gd name="connsiteY107-6218" fmla="*/ 695338 h 6248398"/>
              <a:gd name="connsiteX108-6219" fmla="*/ 4261443 w 15811497"/>
              <a:gd name="connsiteY108-6220" fmla="*/ 806235 h 6248398"/>
              <a:gd name="connsiteX109-6221" fmla="*/ 4409044 w 15811497"/>
              <a:gd name="connsiteY109-6222" fmla="*/ 910268 h 6248398"/>
              <a:gd name="connsiteX110-6223" fmla="*/ 4612477 w 15811497"/>
              <a:gd name="connsiteY110-6224" fmla="*/ 1077402 h 6248398"/>
              <a:gd name="connsiteX111-6225" fmla="*/ 4612478 w 15811497"/>
              <a:gd name="connsiteY111-6226" fmla="*/ 1077403 h 6248398"/>
              <a:gd name="connsiteX112-6227" fmla="*/ 4715454 w 15811497"/>
              <a:gd name="connsiteY112-6228" fmla="*/ 1170993 h 6248398"/>
              <a:gd name="connsiteX113-6229" fmla="*/ 4701725 w 15811497"/>
              <a:gd name="connsiteY113-6230" fmla="*/ 1120394 h 6248398"/>
              <a:gd name="connsiteX114-6231" fmla="*/ 5191122 w 15811497"/>
              <a:gd name="connsiteY114-6232" fmla="*/ 1219199 h 6248398"/>
              <a:gd name="connsiteX115-6233" fmla="*/ 6161317 w 15811497"/>
              <a:gd name="connsiteY115-6234" fmla="*/ 761659 h 6248398"/>
              <a:gd name="connsiteX116-6235" fmla="*/ 6224019 w 15811497"/>
              <a:gd name="connsiteY116-6236" fmla="*/ 677808 h 6248398"/>
              <a:gd name="connsiteX117-6237" fmla="*/ 6175489 w 15811497"/>
              <a:gd name="connsiteY117-6238" fmla="*/ 757691 h 6248398"/>
              <a:gd name="connsiteX118-6239" fmla="*/ 6175489 w 15811497"/>
              <a:gd name="connsiteY118-6240" fmla="*/ 757692 h 6248398"/>
              <a:gd name="connsiteX119-6241" fmla="*/ 6224020 w 15811497"/>
              <a:gd name="connsiteY119-6242" fmla="*/ 677809 h 6248398"/>
              <a:gd name="connsiteX120-6243" fmla="*/ 6233696 w 15811497"/>
              <a:gd name="connsiteY120-6244" fmla="*/ 664869 h 6248398"/>
              <a:gd name="connsiteX121-6245" fmla="*/ 6252611 w 15811497"/>
              <a:gd name="connsiteY121-6246" fmla="*/ 633734 h 6248398"/>
              <a:gd name="connsiteX122-6247" fmla="*/ 6252610 w 15811497"/>
              <a:gd name="connsiteY122-6248" fmla="*/ 633734 h 6248398"/>
              <a:gd name="connsiteX123-6249" fmla="*/ 6233696 w 15811497"/>
              <a:gd name="connsiteY123-6250" fmla="*/ 664868 h 6248398"/>
              <a:gd name="connsiteX124-6251" fmla="*/ 6224019 w 15811497"/>
              <a:gd name="connsiteY124-6252" fmla="*/ 677808 h 6248398"/>
              <a:gd name="connsiteX125-6253" fmla="*/ 6248008 w 15811497"/>
              <a:gd name="connsiteY125-6254" fmla="*/ 638320 h 6248398"/>
              <a:gd name="connsiteX126-6255" fmla="*/ 6251291 w 15811497"/>
              <a:gd name="connsiteY126-6256" fmla="*/ 633930 h 6248398"/>
              <a:gd name="connsiteX127-6257" fmla="*/ 6251293 w 15811497"/>
              <a:gd name="connsiteY127-6258" fmla="*/ 633929 h 6248398"/>
              <a:gd name="connsiteX128-6259" fmla="*/ 6257683 w 15811497"/>
              <a:gd name="connsiteY128-6260" fmla="*/ 625384 h 6248398"/>
              <a:gd name="connsiteX129-6261" fmla="*/ 6257686 w 15811497"/>
              <a:gd name="connsiteY129-6262" fmla="*/ 625380 h 6248398"/>
              <a:gd name="connsiteX130-6263" fmla="*/ 6331355 w 15811497"/>
              <a:gd name="connsiteY130-6264" fmla="*/ 526865 h 6248398"/>
              <a:gd name="connsiteX131-6265" fmla="*/ 7448548 w 15811497"/>
              <a:gd name="connsiteY131-6266" fmla="*/ 0 h 6248398"/>
              <a:gd name="connsiteX0-6267" fmla="*/ 11209760 w 15811497"/>
              <a:gd name="connsiteY0-6268" fmla="*/ 5180760 h 6248398"/>
              <a:gd name="connsiteX1-6269" fmla="*/ 11210150 w 15811497"/>
              <a:gd name="connsiteY1-6270" fmla="*/ 5180948 h 6248398"/>
              <a:gd name="connsiteX2-6271" fmla="*/ 11313815 w 15811497"/>
              <a:gd name="connsiteY2-6272" fmla="*/ 5243926 h 6248398"/>
              <a:gd name="connsiteX3-6273" fmla="*/ 11369911 w 15811497"/>
              <a:gd name="connsiteY3-6274" fmla="*/ 5285874 h 6248398"/>
              <a:gd name="connsiteX4-6275" fmla="*/ 11410606 w 15811497"/>
              <a:gd name="connsiteY4-6276" fmla="*/ 5316305 h 6248398"/>
              <a:gd name="connsiteX5-6277" fmla="*/ 11499892 w 15811497"/>
              <a:gd name="connsiteY5-6278" fmla="*/ 5397454 h 6248398"/>
              <a:gd name="connsiteX6-6279" fmla="*/ 11528781 w 15811497"/>
              <a:gd name="connsiteY6-6280" fmla="*/ 5429240 h 6248398"/>
              <a:gd name="connsiteX7-6281" fmla="*/ 11504846 w 15811497"/>
              <a:gd name="connsiteY7-6282" fmla="*/ 5414699 h 6248398"/>
              <a:gd name="connsiteX8-6283" fmla="*/ 11371717 w 15811497"/>
              <a:gd name="connsiteY8-6284" fmla="*/ 5315148 h 6248398"/>
              <a:gd name="connsiteX9-6285" fmla="*/ 11292198 w 15811497"/>
              <a:gd name="connsiteY9-6286" fmla="*/ 5255685 h 6248398"/>
              <a:gd name="connsiteX10-6287" fmla="*/ 11209760 w 15811497"/>
              <a:gd name="connsiteY10-6288" fmla="*/ 5180760 h 6248398"/>
              <a:gd name="connsiteX11-6289" fmla="*/ 4892179 w 15811497"/>
              <a:gd name="connsiteY11-6290" fmla="*/ 4842491 h 6248398"/>
              <a:gd name="connsiteX12-6291" fmla="*/ 4892178 w 15811497"/>
              <a:gd name="connsiteY12-6292" fmla="*/ 4842492 h 6248398"/>
              <a:gd name="connsiteX13-6293" fmla="*/ 4885192 w 15811497"/>
              <a:gd name="connsiteY13-6294" fmla="*/ 4851834 h 6248398"/>
              <a:gd name="connsiteX14-6295" fmla="*/ 4892179 w 15811497"/>
              <a:gd name="connsiteY14-6296" fmla="*/ 4842491 h 6248398"/>
              <a:gd name="connsiteX15-6297" fmla="*/ 8767766 w 15811497"/>
              <a:gd name="connsiteY15-6298" fmla="*/ 853515 h 6248398"/>
              <a:gd name="connsiteX16-6299" fmla="*/ 8782572 w 15811497"/>
              <a:gd name="connsiteY16-6300" fmla="*/ 884251 h 6248398"/>
              <a:gd name="connsiteX17-6301" fmla="*/ 8768620 w 15811497"/>
              <a:gd name="connsiteY17-6302" fmla="*/ 859114 h 6248398"/>
              <a:gd name="connsiteX18-6303" fmla="*/ 8767766 w 15811497"/>
              <a:gd name="connsiteY18-6304" fmla="*/ 853515 h 6248398"/>
              <a:gd name="connsiteX19-6305" fmla="*/ 7448548 w 15811497"/>
              <a:gd name="connsiteY19-6306" fmla="*/ 0 h 6248398"/>
              <a:gd name="connsiteX20-6307" fmla="*/ 8721604 w 15811497"/>
              <a:gd name="connsiteY20-6308" fmla="*/ 757692 h 6248398"/>
              <a:gd name="connsiteX21-6309" fmla="*/ 8767765 w 15811497"/>
              <a:gd name="connsiteY21-6310" fmla="*/ 853515 h 6248398"/>
              <a:gd name="connsiteX22-6311" fmla="*/ 8768619 w 15811497"/>
              <a:gd name="connsiteY22-6312" fmla="*/ 859114 h 6248398"/>
              <a:gd name="connsiteX23-6313" fmla="*/ 8890522 w 15811497"/>
              <a:gd name="connsiteY23-6314" fmla="*/ 1193234 h 6248398"/>
              <a:gd name="connsiteX24-6315" fmla="*/ 9958384 w 15811497"/>
              <a:gd name="connsiteY24-6316" fmla="*/ 1828798 h 6248398"/>
              <a:gd name="connsiteX25-6317" fmla="*/ 10895504 w 15811497"/>
              <a:gd name="connsiteY25-6318" fmla="*/ 1386857 h 6248398"/>
              <a:gd name="connsiteX26-6319" fmla="*/ 10927290 w 15811497"/>
              <a:gd name="connsiteY26-6320" fmla="*/ 1344350 h 6248398"/>
              <a:gd name="connsiteX27-6321" fmla="*/ 10936907 w 15811497"/>
              <a:gd name="connsiteY27-6322" fmla="*/ 1346082 h 6248398"/>
              <a:gd name="connsiteX28-6323" fmla="*/ 10917759 w 15811497"/>
              <a:gd name="connsiteY28-6324" fmla="*/ 1367151 h 6248398"/>
              <a:gd name="connsiteX29-6325" fmla="*/ 10545015 w 15811497"/>
              <a:gd name="connsiteY29-6326" fmla="*/ 1956940 h 6248398"/>
              <a:gd name="connsiteX30-6327" fmla="*/ 10521911 w 15811497"/>
              <a:gd name="connsiteY30-6328" fmla="*/ 2012524 h 6248398"/>
              <a:gd name="connsiteX31-6329" fmla="*/ 10521913 w 15811497"/>
              <a:gd name="connsiteY31-6330" fmla="*/ 2012521 h 6248398"/>
              <a:gd name="connsiteX32-6331" fmla="*/ 10545016 w 15811497"/>
              <a:gd name="connsiteY32-6332" fmla="*/ 1956940 h 6248398"/>
              <a:gd name="connsiteX33-6333" fmla="*/ 10917760 w 15811497"/>
              <a:gd name="connsiteY33-6334" fmla="*/ 1367152 h 6248398"/>
              <a:gd name="connsiteX34-6335" fmla="*/ 10936908 w 15811497"/>
              <a:gd name="connsiteY34-6336" fmla="*/ 1346084 h 6248398"/>
              <a:gd name="connsiteX35-6337" fmla="*/ 10972797 w 15811497"/>
              <a:gd name="connsiteY35-6338" fmla="*/ 1352550 h 6248398"/>
              <a:gd name="connsiteX36-6339" fmla="*/ 11002341 w 15811497"/>
              <a:gd name="connsiteY36-6340" fmla="*/ 1645177 h 6248398"/>
              <a:gd name="connsiteX37-6341" fmla="*/ 11002341 w 15811497"/>
              <a:gd name="connsiteY37-6342" fmla="*/ 1645177 h 6248398"/>
              <a:gd name="connsiteX38-6343" fmla="*/ 10972797 w 15811497"/>
              <a:gd name="connsiteY38-6344" fmla="*/ 1352549 h 6248398"/>
              <a:gd name="connsiteX39-6345" fmla="*/ 10936908 w 15811497"/>
              <a:gd name="connsiteY39-6346" fmla="*/ 1346083 h 6248398"/>
              <a:gd name="connsiteX40-6347" fmla="*/ 11096041 w 15811497"/>
              <a:gd name="connsiteY40-6348" fmla="*/ 1170993 h 6248398"/>
              <a:gd name="connsiteX41-6349" fmla="*/ 13049247 w 15811497"/>
              <a:gd name="connsiteY41-6350" fmla="*/ 361949 h 6248398"/>
              <a:gd name="connsiteX42-6351" fmla="*/ 15811497 w 15811497"/>
              <a:gd name="connsiteY42-6352" fmla="*/ 3124198 h 6248398"/>
              <a:gd name="connsiteX43-6353" fmla="*/ 13049247 w 15811497"/>
              <a:gd name="connsiteY43-6354" fmla="*/ 5886448 h 6248398"/>
              <a:gd name="connsiteX44-6355" fmla="*/ 11732594 w 15811497"/>
              <a:gd name="connsiteY44-6356" fmla="*/ 5553059 h 6248398"/>
              <a:gd name="connsiteX45-6357" fmla="*/ 11528782 w 15811497"/>
              <a:gd name="connsiteY45-6358" fmla="*/ 5429240 h 6248398"/>
              <a:gd name="connsiteX46-6359" fmla="*/ 11499893 w 15811497"/>
              <a:gd name="connsiteY46-6360" fmla="*/ 5397454 h 6248398"/>
              <a:gd name="connsiteX47-6361" fmla="*/ 11410607 w 15811497"/>
              <a:gd name="connsiteY47-6362" fmla="*/ 5316305 h 6248398"/>
              <a:gd name="connsiteX48-6363" fmla="*/ 11369912 w 15811497"/>
              <a:gd name="connsiteY48-6364" fmla="*/ 5285874 h 6248398"/>
              <a:gd name="connsiteX49-6365" fmla="*/ 11355656 w 15811497"/>
              <a:gd name="connsiteY49-6366" fmla="*/ 5144675 h 6248398"/>
              <a:gd name="connsiteX50-6367" fmla="*/ 11355656 w 15811497"/>
              <a:gd name="connsiteY50-6368" fmla="*/ 5144675 h 6248398"/>
              <a:gd name="connsiteX51-6369" fmla="*/ 11369912 w 15811497"/>
              <a:gd name="connsiteY51-6370" fmla="*/ 5285874 h 6248398"/>
              <a:gd name="connsiteX52-6371" fmla="*/ 11313816 w 15811497"/>
              <a:gd name="connsiteY52-6372" fmla="*/ 5243926 h 6248398"/>
              <a:gd name="connsiteX53-6373" fmla="*/ 11210151 w 15811497"/>
              <a:gd name="connsiteY53-6374" fmla="*/ 5180948 h 6248398"/>
              <a:gd name="connsiteX54-6375" fmla="*/ 11209761 w 15811497"/>
              <a:gd name="connsiteY54-6376" fmla="*/ 5180760 h 6248398"/>
              <a:gd name="connsiteX55-6377" fmla="*/ 11096041 w 15811497"/>
              <a:gd name="connsiteY55-6378" fmla="*/ 5077404 h 6248398"/>
              <a:gd name="connsiteX56-6379" fmla="*/ 11063094 w 15811497"/>
              <a:gd name="connsiteY56-6380" fmla="*/ 5041153 h 6248398"/>
              <a:gd name="connsiteX57-6381" fmla="*/ 11063091 w 15811497"/>
              <a:gd name="connsiteY57-6382" fmla="*/ 5041152 h 6248398"/>
              <a:gd name="connsiteX58-6383" fmla="*/ 11096040 w 15811497"/>
              <a:gd name="connsiteY58-6384" fmla="*/ 5077404 h 6248398"/>
              <a:gd name="connsiteX59-6385" fmla="*/ 11209760 w 15811497"/>
              <a:gd name="connsiteY59-6386" fmla="*/ 5180760 h 6248398"/>
              <a:gd name="connsiteX60-6387" fmla="*/ 11100244 w 15811497"/>
              <a:gd name="connsiteY60-6388" fmla="*/ 5128004 h 6248398"/>
              <a:gd name="connsiteX61-6389" fmla="*/ 10610846 w 15811497"/>
              <a:gd name="connsiteY61-6390" fmla="*/ 5029199 h 6248398"/>
              <a:gd name="connsiteX62-6391" fmla="*/ 9640652 w 15811497"/>
              <a:gd name="connsiteY62-6392" fmla="*/ 5486739 h 6248398"/>
              <a:gd name="connsiteX63-6393" fmla="*/ 9628722 w 15811497"/>
              <a:gd name="connsiteY63-6394" fmla="*/ 5502693 h 6248398"/>
              <a:gd name="connsiteX64-6395" fmla="*/ 9568273 w 15811497"/>
              <a:gd name="connsiteY64-6396" fmla="*/ 5583530 h 6248398"/>
              <a:gd name="connsiteX65-6397" fmla="*/ 9535504 w 15811497"/>
              <a:gd name="connsiteY65-6398" fmla="*/ 5637470 h 6248398"/>
              <a:gd name="connsiteX66-6399" fmla="*/ 9535505 w 15811497"/>
              <a:gd name="connsiteY66-6400" fmla="*/ 5637470 h 6248398"/>
              <a:gd name="connsiteX67-6401" fmla="*/ 9568273 w 15811497"/>
              <a:gd name="connsiteY67-6402" fmla="*/ 5583531 h 6248398"/>
              <a:gd name="connsiteX68-6403" fmla="*/ 9628722 w 15811497"/>
              <a:gd name="connsiteY68-6404" fmla="*/ 5502694 h 6248398"/>
              <a:gd name="connsiteX69-6405" fmla="*/ 9563485 w 15811497"/>
              <a:gd name="connsiteY69-6406" fmla="*/ 5610078 h 6248398"/>
              <a:gd name="connsiteX70-6407" fmla="*/ 9542221 w 15811497"/>
              <a:gd name="connsiteY70-6408" fmla="*/ 5638514 h 6248398"/>
              <a:gd name="connsiteX71-6409" fmla="*/ 9504352 w 15811497"/>
              <a:gd name="connsiteY71-6410" fmla="*/ 5689156 h 6248398"/>
              <a:gd name="connsiteX72-6411" fmla="*/ 9480140 w 15811497"/>
              <a:gd name="connsiteY72-6412" fmla="*/ 5721533 h 6248398"/>
              <a:gd name="connsiteX73-6413" fmla="*/ 8362947 w 15811497"/>
              <a:gd name="connsiteY73-6414" fmla="*/ 6248398 h 6248398"/>
              <a:gd name="connsiteX74-6415" fmla="*/ 7028922 w 15811497"/>
              <a:gd name="connsiteY74-6416" fmla="*/ 5364147 h 6248398"/>
              <a:gd name="connsiteX75-6417" fmla="*/ 6990513 w 15811497"/>
              <a:gd name="connsiteY75-6418" fmla="*/ 5259205 h 6248398"/>
              <a:gd name="connsiteX76-6419" fmla="*/ 6990512 w 15811497"/>
              <a:gd name="connsiteY76-6420" fmla="*/ 5259199 h 6248398"/>
              <a:gd name="connsiteX77-6421" fmla="*/ 6983676 w 15811497"/>
              <a:gd name="connsiteY77-6422" fmla="*/ 5240519 h 6248398"/>
              <a:gd name="connsiteX78-6423" fmla="*/ 6983673 w 15811497"/>
              <a:gd name="connsiteY78-6424" fmla="*/ 5240519 h 6248398"/>
              <a:gd name="connsiteX79-6425" fmla="*/ 6980236 w 15811497"/>
              <a:gd name="connsiteY79-6426" fmla="*/ 5231130 h 6248398"/>
              <a:gd name="connsiteX80-6427" fmla="*/ 6978859 w 15811497"/>
              <a:gd name="connsiteY80-6428" fmla="*/ 5225774 h 6248398"/>
              <a:gd name="connsiteX81-6429" fmla="*/ 6984291 w 15811497"/>
              <a:gd name="connsiteY81-6430" fmla="*/ 5240614 h 6248398"/>
              <a:gd name="connsiteX82-6431" fmla="*/ 6984292 w 15811497"/>
              <a:gd name="connsiteY82-6432" fmla="*/ 5240614 h 6248398"/>
              <a:gd name="connsiteX83-6433" fmla="*/ 6978860 w 15811497"/>
              <a:gd name="connsiteY83-6434" fmla="*/ 5225773 h 6248398"/>
              <a:gd name="connsiteX84-6435" fmla="*/ 6944562 w 15811497"/>
              <a:gd name="connsiteY84-6436" fmla="*/ 5092380 h 6248398"/>
              <a:gd name="connsiteX85-6437" fmla="*/ 6924183 w 15811497"/>
              <a:gd name="connsiteY85-6438" fmla="*/ 4890225 h 6248398"/>
              <a:gd name="connsiteX86-6439" fmla="*/ 6924182 w 15811497"/>
              <a:gd name="connsiteY86-6440" fmla="*/ 4890225 h 6248398"/>
              <a:gd name="connsiteX87-6441" fmla="*/ 6944561 w 15811497"/>
              <a:gd name="connsiteY87-6442" fmla="*/ 5092380 h 6248398"/>
              <a:gd name="connsiteX88-6443" fmla="*/ 6978860 w 15811497"/>
              <a:gd name="connsiteY88-6444" fmla="*/ 5225773 h 6248398"/>
              <a:gd name="connsiteX89-6445" fmla="*/ 6948299 w 15811497"/>
              <a:gd name="connsiteY89-6446" fmla="*/ 5142273 h 6248398"/>
              <a:gd name="connsiteX90-6447" fmla="*/ 5829297 w 15811497"/>
              <a:gd name="connsiteY90-6448" fmla="*/ 4400549 h 6248398"/>
              <a:gd name="connsiteX91-6449" fmla="*/ 5056802 w 15811497"/>
              <a:gd name="connsiteY91-6450" fmla="*/ 4677867 h 6248398"/>
              <a:gd name="connsiteX92-6451" fmla="*/ 5022517 w 15811497"/>
              <a:gd name="connsiteY92-6452" fmla="*/ 4709027 h 6248398"/>
              <a:gd name="connsiteX93-6453" fmla="*/ 5022515 w 15811497"/>
              <a:gd name="connsiteY93-6454" fmla="*/ 4709029 h 6248398"/>
              <a:gd name="connsiteX94-6455" fmla="*/ 5022510 w 15811497"/>
              <a:gd name="connsiteY94-6456" fmla="*/ 4709033 h 6248398"/>
              <a:gd name="connsiteX95-6457" fmla="*/ 4924198 w 15811497"/>
              <a:gd name="connsiteY95-6458" fmla="*/ 4840507 h 6248398"/>
              <a:gd name="connsiteX96-6459" fmla="*/ 4914898 w 15811497"/>
              <a:gd name="connsiteY96-6460" fmla="*/ 4838698 h 6248398"/>
              <a:gd name="connsiteX97-6461" fmla="*/ 4914898 w 15811497"/>
              <a:gd name="connsiteY97-6462" fmla="*/ 4838699 h 6248398"/>
              <a:gd name="connsiteX98-6463" fmla="*/ 4924199 w 15811497"/>
              <a:gd name="connsiteY98-6464" fmla="*/ 4840508 h 6248398"/>
              <a:gd name="connsiteX99-6465" fmla="*/ 4893736 w 15811497"/>
              <a:gd name="connsiteY99-6466" fmla="*/ 4881247 h 6248398"/>
              <a:gd name="connsiteX100-6467" fmla="*/ 4778482 w 15811497"/>
              <a:gd name="connsiteY100-6468" fmla="*/ 5008058 h 6248398"/>
              <a:gd name="connsiteX101-6469" fmla="*/ 4778482 w 15811497"/>
              <a:gd name="connsiteY101-6470" fmla="*/ 5008057 h 6248398"/>
              <a:gd name="connsiteX102-6471" fmla="*/ 4715455 w 15811497"/>
              <a:gd name="connsiteY102-6472" fmla="*/ 5077404 h 6248398"/>
              <a:gd name="connsiteX103-6473" fmla="*/ 2762249 w 15811497"/>
              <a:gd name="connsiteY103-6474" fmla="*/ 5886448 h 6248398"/>
              <a:gd name="connsiteX104-6475" fmla="*/ 0 w 15811497"/>
              <a:gd name="connsiteY104-6476" fmla="*/ 3124198 h 6248398"/>
              <a:gd name="connsiteX105-6477" fmla="*/ 2762249 w 15811497"/>
              <a:gd name="connsiteY105-6478" fmla="*/ 361949 h 6248398"/>
              <a:gd name="connsiteX106-6479" fmla="*/ 4078902 w 15811497"/>
              <a:gd name="connsiteY106-6480" fmla="*/ 695338 h 6248398"/>
              <a:gd name="connsiteX107-6481" fmla="*/ 4261443 w 15811497"/>
              <a:gd name="connsiteY107-6482" fmla="*/ 806235 h 6248398"/>
              <a:gd name="connsiteX108-6483" fmla="*/ 4409044 w 15811497"/>
              <a:gd name="connsiteY108-6484" fmla="*/ 910268 h 6248398"/>
              <a:gd name="connsiteX109-6485" fmla="*/ 4612477 w 15811497"/>
              <a:gd name="connsiteY109-6486" fmla="*/ 1077402 h 6248398"/>
              <a:gd name="connsiteX110-6487" fmla="*/ 4612478 w 15811497"/>
              <a:gd name="connsiteY110-6488" fmla="*/ 1077403 h 6248398"/>
              <a:gd name="connsiteX111-6489" fmla="*/ 4715454 w 15811497"/>
              <a:gd name="connsiteY111-6490" fmla="*/ 1170993 h 6248398"/>
              <a:gd name="connsiteX112-6491" fmla="*/ 4701725 w 15811497"/>
              <a:gd name="connsiteY112-6492" fmla="*/ 1120394 h 6248398"/>
              <a:gd name="connsiteX113-6493" fmla="*/ 5191122 w 15811497"/>
              <a:gd name="connsiteY113-6494" fmla="*/ 1219199 h 6248398"/>
              <a:gd name="connsiteX114-6495" fmla="*/ 6161317 w 15811497"/>
              <a:gd name="connsiteY114-6496" fmla="*/ 761659 h 6248398"/>
              <a:gd name="connsiteX115-6497" fmla="*/ 6224019 w 15811497"/>
              <a:gd name="connsiteY115-6498" fmla="*/ 677808 h 6248398"/>
              <a:gd name="connsiteX116-6499" fmla="*/ 6175489 w 15811497"/>
              <a:gd name="connsiteY116-6500" fmla="*/ 757691 h 6248398"/>
              <a:gd name="connsiteX117-6501" fmla="*/ 6175489 w 15811497"/>
              <a:gd name="connsiteY117-6502" fmla="*/ 757692 h 6248398"/>
              <a:gd name="connsiteX118-6503" fmla="*/ 6224020 w 15811497"/>
              <a:gd name="connsiteY118-6504" fmla="*/ 677809 h 6248398"/>
              <a:gd name="connsiteX119-6505" fmla="*/ 6233696 w 15811497"/>
              <a:gd name="connsiteY119-6506" fmla="*/ 664869 h 6248398"/>
              <a:gd name="connsiteX120-6507" fmla="*/ 6252611 w 15811497"/>
              <a:gd name="connsiteY120-6508" fmla="*/ 633734 h 6248398"/>
              <a:gd name="connsiteX121-6509" fmla="*/ 6252610 w 15811497"/>
              <a:gd name="connsiteY121-6510" fmla="*/ 633734 h 6248398"/>
              <a:gd name="connsiteX122-6511" fmla="*/ 6233696 w 15811497"/>
              <a:gd name="connsiteY122-6512" fmla="*/ 664868 h 6248398"/>
              <a:gd name="connsiteX123-6513" fmla="*/ 6224019 w 15811497"/>
              <a:gd name="connsiteY123-6514" fmla="*/ 677808 h 6248398"/>
              <a:gd name="connsiteX124-6515" fmla="*/ 6248008 w 15811497"/>
              <a:gd name="connsiteY124-6516" fmla="*/ 638320 h 6248398"/>
              <a:gd name="connsiteX125-6517" fmla="*/ 6251291 w 15811497"/>
              <a:gd name="connsiteY125-6518" fmla="*/ 633930 h 6248398"/>
              <a:gd name="connsiteX126-6519" fmla="*/ 6251293 w 15811497"/>
              <a:gd name="connsiteY126-6520" fmla="*/ 633929 h 6248398"/>
              <a:gd name="connsiteX127-6521" fmla="*/ 6257683 w 15811497"/>
              <a:gd name="connsiteY127-6522" fmla="*/ 625384 h 6248398"/>
              <a:gd name="connsiteX128-6523" fmla="*/ 6257686 w 15811497"/>
              <a:gd name="connsiteY128-6524" fmla="*/ 625380 h 6248398"/>
              <a:gd name="connsiteX129-6525" fmla="*/ 6331355 w 15811497"/>
              <a:gd name="connsiteY129-6526" fmla="*/ 526865 h 6248398"/>
              <a:gd name="connsiteX130-6527" fmla="*/ 7448548 w 15811497"/>
              <a:gd name="connsiteY130-6528" fmla="*/ 0 h 6248398"/>
              <a:gd name="connsiteX0-6529" fmla="*/ 11209760 w 15811497"/>
              <a:gd name="connsiteY0-6530" fmla="*/ 5180760 h 6248398"/>
              <a:gd name="connsiteX1-6531" fmla="*/ 11210150 w 15811497"/>
              <a:gd name="connsiteY1-6532" fmla="*/ 5180948 h 6248398"/>
              <a:gd name="connsiteX2-6533" fmla="*/ 11313815 w 15811497"/>
              <a:gd name="connsiteY2-6534" fmla="*/ 5243926 h 6248398"/>
              <a:gd name="connsiteX3-6535" fmla="*/ 11369911 w 15811497"/>
              <a:gd name="connsiteY3-6536" fmla="*/ 5285874 h 6248398"/>
              <a:gd name="connsiteX4-6537" fmla="*/ 11410606 w 15811497"/>
              <a:gd name="connsiteY4-6538" fmla="*/ 5316305 h 6248398"/>
              <a:gd name="connsiteX5-6539" fmla="*/ 11499892 w 15811497"/>
              <a:gd name="connsiteY5-6540" fmla="*/ 5397454 h 6248398"/>
              <a:gd name="connsiteX6-6541" fmla="*/ 11528781 w 15811497"/>
              <a:gd name="connsiteY6-6542" fmla="*/ 5429240 h 6248398"/>
              <a:gd name="connsiteX7-6543" fmla="*/ 11504846 w 15811497"/>
              <a:gd name="connsiteY7-6544" fmla="*/ 5414699 h 6248398"/>
              <a:gd name="connsiteX8-6545" fmla="*/ 11371717 w 15811497"/>
              <a:gd name="connsiteY8-6546" fmla="*/ 5315148 h 6248398"/>
              <a:gd name="connsiteX9-6547" fmla="*/ 11292198 w 15811497"/>
              <a:gd name="connsiteY9-6548" fmla="*/ 5255685 h 6248398"/>
              <a:gd name="connsiteX10-6549" fmla="*/ 11209760 w 15811497"/>
              <a:gd name="connsiteY10-6550" fmla="*/ 5180760 h 6248398"/>
              <a:gd name="connsiteX11-6551" fmla="*/ 4892179 w 15811497"/>
              <a:gd name="connsiteY11-6552" fmla="*/ 4842491 h 6248398"/>
              <a:gd name="connsiteX12-6553" fmla="*/ 4892178 w 15811497"/>
              <a:gd name="connsiteY12-6554" fmla="*/ 4842492 h 6248398"/>
              <a:gd name="connsiteX13-6555" fmla="*/ 4885192 w 15811497"/>
              <a:gd name="connsiteY13-6556" fmla="*/ 4851834 h 6248398"/>
              <a:gd name="connsiteX14-6557" fmla="*/ 4892179 w 15811497"/>
              <a:gd name="connsiteY14-6558" fmla="*/ 4842491 h 6248398"/>
              <a:gd name="connsiteX15-6559" fmla="*/ 8767766 w 15811497"/>
              <a:gd name="connsiteY15-6560" fmla="*/ 853515 h 6248398"/>
              <a:gd name="connsiteX16-6561" fmla="*/ 8782572 w 15811497"/>
              <a:gd name="connsiteY16-6562" fmla="*/ 884251 h 6248398"/>
              <a:gd name="connsiteX17-6563" fmla="*/ 8768620 w 15811497"/>
              <a:gd name="connsiteY17-6564" fmla="*/ 859114 h 6248398"/>
              <a:gd name="connsiteX18-6565" fmla="*/ 8767766 w 15811497"/>
              <a:gd name="connsiteY18-6566" fmla="*/ 853515 h 6248398"/>
              <a:gd name="connsiteX19-6567" fmla="*/ 7448548 w 15811497"/>
              <a:gd name="connsiteY19-6568" fmla="*/ 0 h 6248398"/>
              <a:gd name="connsiteX20-6569" fmla="*/ 8721604 w 15811497"/>
              <a:gd name="connsiteY20-6570" fmla="*/ 757692 h 6248398"/>
              <a:gd name="connsiteX21-6571" fmla="*/ 8767765 w 15811497"/>
              <a:gd name="connsiteY21-6572" fmla="*/ 853515 h 6248398"/>
              <a:gd name="connsiteX22-6573" fmla="*/ 8890522 w 15811497"/>
              <a:gd name="connsiteY22-6574" fmla="*/ 1193234 h 6248398"/>
              <a:gd name="connsiteX23-6575" fmla="*/ 9958384 w 15811497"/>
              <a:gd name="connsiteY23-6576" fmla="*/ 1828798 h 6248398"/>
              <a:gd name="connsiteX24-6577" fmla="*/ 10895504 w 15811497"/>
              <a:gd name="connsiteY24-6578" fmla="*/ 1386857 h 6248398"/>
              <a:gd name="connsiteX25-6579" fmla="*/ 10927290 w 15811497"/>
              <a:gd name="connsiteY25-6580" fmla="*/ 1344350 h 6248398"/>
              <a:gd name="connsiteX26-6581" fmla="*/ 10936907 w 15811497"/>
              <a:gd name="connsiteY26-6582" fmla="*/ 1346082 h 6248398"/>
              <a:gd name="connsiteX27-6583" fmla="*/ 10917759 w 15811497"/>
              <a:gd name="connsiteY27-6584" fmla="*/ 1367151 h 6248398"/>
              <a:gd name="connsiteX28-6585" fmla="*/ 10545015 w 15811497"/>
              <a:gd name="connsiteY28-6586" fmla="*/ 1956940 h 6248398"/>
              <a:gd name="connsiteX29-6587" fmla="*/ 10521911 w 15811497"/>
              <a:gd name="connsiteY29-6588" fmla="*/ 2012524 h 6248398"/>
              <a:gd name="connsiteX30-6589" fmla="*/ 10521913 w 15811497"/>
              <a:gd name="connsiteY30-6590" fmla="*/ 2012521 h 6248398"/>
              <a:gd name="connsiteX31-6591" fmla="*/ 10545016 w 15811497"/>
              <a:gd name="connsiteY31-6592" fmla="*/ 1956940 h 6248398"/>
              <a:gd name="connsiteX32-6593" fmla="*/ 10917760 w 15811497"/>
              <a:gd name="connsiteY32-6594" fmla="*/ 1367152 h 6248398"/>
              <a:gd name="connsiteX33-6595" fmla="*/ 10936908 w 15811497"/>
              <a:gd name="connsiteY33-6596" fmla="*/ 1346084 h 6248398"/>
              <a:gd name="connsiteX34-6597" fmla="*/ 10972797 w 15811497"/>
              <a:gd name="connsiteY34-6598" fmla="*/ 1352550 h 6248398"/>
              <a:gd name="connsiteX35-6599" fmla="*/ 11002341 w 15811497"/>
              <a:gd name="connsiteY35-6600" fmla="*/ 1645177 h 6248398"/>
              <a:gd name="connsiteX36-6601" fmla="*/ 11002341 w 15811497"/>
              <a:gd name="connsiteY36-6602" fmla="*/ 1645177 h 6248398"/>
              <a:gd name="connsiteX37-6603" fmla="*/ 10972797 w 15811497"/>
              <a:gd name="connsiteY37-6604" fmla="*/ 1352549 h 6248398"/>
              <a:gd name="connsiteX38-6605" fmla="*/ 10936908 w 15811497"/>
              <a:gd name="connsiteY38-6606" fmla="*/ 1346083 h 6248398"/>
              <a:gd name="connsiteX39-6607" fmla="*/ 11096041 w 15811497"/>
              <a:gd name="connsiteY39-6608" fmla="*/ 1170993 h 6248398"/>
              <a:gd name="connsiteX40-6609" fmla="*/ 13049247 w 15811497"/>
              <a:gd name="connsiteY40-6610" fmla="*/ 361949 h 6248398"/>
              <a:gd name="connsiteX41-6611" fmla="*/ 15811497 w 15811497"/>
              <a:gd name="connsiteY41-6612" fmla="*/ 3124198 h 6248398"/>
              <a:gd name="connsiteX42-6613" fmla="*/ 13049247 w 15811497"/>
              <a:gd name="connsiteY42-6614" fmla="*/ 5886448 h 6248398"/>
              <a:gd name="connsiteX43-6615" fmla="*/ 11732594 w 15811497"/>
              <a:gd name="connsiteY43-6616" fmla="*/ 5553059 h 6248398"/>
              <a:gd name="connsiteX44-6617" fmla="*/ 11528782 w 15811497"/>
              <a:gd name="connsiteY44-6618" fmla="*/ 5429240 h 6248398"/>
              <a:gd name="connsiteX45-6619" fmla="*/ 11499893 w 15811497"/>
              <a:gd name="connsiteY45-6620" fmla="*/ 5397454 h 6248398"/>
              <a:gd name="connsiteX46-6621" fmla="*/ 11410607 w 15811497"/>
              <a:gd name="connsiteY46-6622" fmla="*/ 5316305 h 6248398"/>
              <a:gd name="connsiteX47-6623" fmla="*/ 11369912 w 15811497"/>
              <a:gd name="connsiteY47-6624" fmla="*/ 5285874 h 6248398"/>
              <a:gd name="connsiteX48-6625" fmla="*/ 11355656 w 15811497"/>
              <a:gd name="connsiteY48-6626" fmla="*/ 5144675 h 6248398"/>
              <a:gd name="connsiteX49-6627" fmla="*/ 11355656 w 15811497"/>
              <a:gd name="connsiteY49-6628" fmla="*/ 5144675 h 6248398"/>
              <a:gd name="connsiteX50-6629" fmla="*/ 11369912 w 15811497"/>
              <a:gd name="connsiteY50-6630" fmla="*/ 5285874 h 6248398"/>
              <a:gd name="connsiteX51-6631" fmla="*/ 11313816 w 15811497"/>
              <a:gd name="connsiteY51-6632" fmla="*/ 5243926 h 6248398"/>
              <a:gd name="connsiteX52-6633" fmla="*/ 11210151 w 15811497"/>
              <a:gd name="connsiteY52-6634" fmla="*/ 5180948 h 6248398"/>
              <a:gd name="connsiteX53-6635" fmla="*/ 11209761 w 15811497"/>
              <a:gd name="connsiteY53-6636" fmla="*/ 5180760 h 6248398"/>
              <a:gd name="connsiteX54-6637" fmla="*/ 11096041 w 15811497"/>
              <a:gd name="connsiteY54-6638" fmla="*/ 5077404 h 6248398"/>
              <a:gd name="connsiteX55-6639" fmla="*/ 11063094 w 15811497"/>
              <a:gd name="connsiteY55-6640" fmla="*/ 5041153 h 6248398"/>
              <a:gd name="connsiteX56-6641" fmla="*/ 11063091 w 15811497"/>
              <a:gd name="connsiteY56-6642" fmla="*/ 5041152 h 6248398"/>
              <a:gd name="connsiteX57-6643" fmla="*/ 11096040 w 15811497"/>
              <a:gd name="connsiteY57-6644" fmla="*/ 5077404 h 6248398"/>
              <a:gd name="connsiteX58-6645" fmla="*/ 11209760 w 15811497"/>
              <a:gd name="connsiteY58-6646" fmla="*/ 5180760 h 6248398"/>
              <a:gd name="connsiteX59-6647" fmla="*/ 11100244 w 15811497"/>
              <a:gd name="connsiteY59-6648" fmla="*/ 5128004 h 6248398"/>
              <a:gd name="connsiteX60-6649" fmla="*/ 10610846 w 15811497"/>
              <a:gd name="connsiteY60-6650" fmla="*/ 5029199 h 6248398"/>
              <a:gd name="connsiteX61-6651" fmla="*/ 9640652 w 15811497"/>
              <a:gd name="connsiteY61-6652" fmla="*/ 5486739 h 6248398"/>
              <a:gd name="connsiteX62-6653" fmla="*/ 9628722 w 15811497"/>
              <a:gd name="connsiteY62-6654" fmla="*/ 5502693 h 6248398"/>
              <a:gd name="connsiteX63-6655" fmla="*/ 9568273 w 15811497"/>
              <a:gd name="connsiteY63-6656" fmla="*/ 5583530 h 6248398"/>
              <a:gd name="connsiteX64-6657" fmla="*/ 9535504 w 15811497"/>
              <a:gd name="connsiteY64-6658" fmla="*/ 5637470 h 6248398"/>
              <a:gd name="connsiteX65-6659" fmla="*/ 9535505 w 15811497"/>
              <a:gd name="connsiteY65-6660" fmla="*/ 5637470 h 6248398"/>
              <a:gd name="connsiteX66-6661" fmla="*/ 9568273 w 15811497"/>
              <a:gd name="connsiteY66-6662" fmla="*/ 5583531 h 6248398"/>
              <a:gd name="connsiteX67-6663" fmla="*/ 9628722 w 15811497"/>
              <a:gd name="connsiteY67-6664" fmla="*/ 5502694 h 6248398"/>
              <a:gd name="connsiteX68-6665" fmla="*/ 9563485 w 15811497"/>
              <a:gd name="connsiteY68-6666" fmla="*/ 5610078 h 6248398"/>
              <a:gd name="connsiteX69-6667" fmla="*/ 9542221 w 15811497"/>
              <a:gd name="connsiteY69-6668" fmla="*/ 5638514 h 6248398"/>
              <a:gd name="connsiteX70-6669" fmla="*/ 9504352 w 15811497"/>
              <a:gd name="connsiteY70-6670" fmla="*/ 5689156 h 6248398"/>
              <a:gd name="connsiteX71-6671" fmla="*/ 9480140 w 15811497"/>
              <a:gd name="connsiteY71-6672" fmla="*/ 5721533 h 6248398"/>
              <a:gd name="connsiteX72-6673" fmla="*/ 8362947 w 15811497"/>
              <a:gd name="connsiteY72-6674" fmla="*/ 6248398 h 6248398"/>
              <a:gd name="connsiteX73-6675" fmla="*/ 7028922 w 15811497"/>
              <a:gd name="connsiteY73-6676" fmla="*/ 5364147 h 6248398"/>
              <a:gd name="connsiteX74-6677" fmla="*/ 6990513 w 15811497"/>
              <a:gd name="connsiteY74-6678" fmla="*/ 5259205 h 6248398"/>
              <a:gd name="connsiteX75-6679" fmla="*/ 6990512 w 15811497"/>
              <a:gd name="connsiteY75-6680" fmla="*/ 5259199 h 6248398"/>
              <a:gd name="connsiteX76-6681" fmla="*/ 6983676 w 15811497"/>
              <a:gd name="connsiteY76-6682" fmla="*/ 5240519 h 6248398"/>
              <a:gd name="connsiteX77-6683" fmla="*/ 6983673 w 15811497"/>
              <a:gd name="connsiteY77-6684" fmla="*/ 5240519 h 6248398"/>
              <a:gd name="connsiteX78-6685" fmla="*/ 6980236 w 15811497"/>
              <a:gd name="connsiteY78-6686" fmla="*/ 5231130 h 6248398"/>
              <a:gd name="connsiteX79-6687" fmla="*/ 6978859 w 15811497"/>
              <a:gd name="connsiteY79-6688" fmla="*/ 5225774 h 6248398"/>
              <a:gd name="connsiteX80-6689" fmla="*/ 6984291 w 15811497"/>
              <a:gd name="connsiteY80-6690" fmla="*/ 5240614 h 6248398"/>
              <a:gd name="connsiteX81-6691" fmla="*/ 6984292 w 15811497"/>
              <a:gd name="connsiteY81-6692" fmla="*/ 5240614 h 6248398"/>
              <a:gd name="connsiteX82-6693" fmla="*/ 6978860 w 15811497"/>
              <a:gd name="connsiteY82-6694" fmla="*/ 5225773 h 6248398"/>
              <a:gd name="connsiteX83-6695" fmla="*/ 6944562 w 15811497"/>
              <a:gd name="connsiteY83-6696" fmla="*/ 5092380 h 6248398"/>
              <a:gd name="connsiteX84-6697" fmla="*/ 6924183 w 15811497"/>
              <a:gd name="connsiteY84-6698" fmla="*/ 4890225 h 6248398"/>
              <a:gd name="connsiteX85-6699" fmla="*/ 6924182 w 15811497"/>
              <a:gd name="connsiteY85-6700" fmla="*/ 4890225 h 6248398"/>
              <a:gd name="connsiteX86-6701" fmla="*/ 6944561 w 15811497"/>
              <a:gd name="connsiteY86-6702" fmla="*/ 5092380 h 6248398"/>
              <a:gd name="connsiteX87-6703" fmla="*/ 6978860 w 15811497"/>
              <a:gd name="connsiteY87-6704" fmla="*/ 5225773 h 6248398"/>
              <a:gd name="connsiteX88-6705" fmla="*/ 6948299 w 15811497"/>
              <a:gd name="connsiteY88-6706" fmla="*/ 5142273 h 6248398"/>
              <a:gd name="connsiteX89-6707" fmla="*/ 5829297 w 15811497"/>
              <a:gd name="connsiteY89-6708" fmla="*/ 4400549 h 6248398"/>
              <a:gd name="connsiteX90-6709" fmla="*/ 5056802 w 15811497"/>
              <a:gd name="connsiteY90-6710" fmla="*/ 4677867 h 6248398"/>
              <a:gd name="connsiteX91-6711" fmla="*/ 5022517 w 15811497"/>
              <a:gd name="connsiteY91-6712" fmla="*/ 4709027 h 6248398"/>
              <a:gd name="connsiteX92-6713" fmla="*/ 5022515 w 15811497"/>
              <a:gd name="connsiteY92-6714" fmla="*/ 4709029 h 6248398"/>
              <a:gd name="connsiteX93-6715" fmla="*/ 5022510 w 15811497"/>
              <a:gd name="connsiteY93-6716" fmla="*/ 4709033 h 6248398"/>
              <a:gd name="connsiteX94-6717" fmla="*/ 4924198 w 15811497"/>
              <a:gd name="connsiteY94-6718" fmla="*/ 4840507 h 6248398"/>
              <a:gd name="connsiteX95-6719" fmla="*/ 4914898 w 15811497"/>
              <a:gd name="connsiteY95-6720" fmla="*/ 4838698 h 6248398"/>
              <a:gd name="connsiteX96-6721" fmla="*/ 4914898 w 15811497"/>
              <a:gd name="connsiteY96-6722" fmla="*/ 4838699 h 6248398"/>
              <a:gd name="connsiteX97-6723" fmla="*/ 4924199 w 15811497"/>
              <a:gd name="connsiteY97-6724" fmla="*/ 4840508 h 6248398"/>
              <a:gd name="connsiteX98-6725" fmla="*/ 4893736 w 15811497"/>
              <a:gd name="connsiteY98-6726" fmla="*/ 4881247 h 6248398"/>
              <a:gd name="connsiteX99-6727" fmla="*/ 4778482 w 15811497"/>
              <a:gd name="connsiteY99-6728" fmla="*/ 5008058 h 6248398"/>
              <a:gd name="connsiteX100-6729" fmla="*/ 4778482 w 15811497"/>
              <a:gd name="connsiteY100-6730" fmla="*/ 5008057 h 6248398"/>
              <a:gd name="connsiteX101-6731" fmla="*/ 4715455 w 15811497"/>
              <a:gd name="connsiteY101-6732" fmla="*/ 5077404 h 6248398"/>
              <a:gd name="connsiteX102-6733" fmla="*/ 2762249 w 15811497"/>
              <a:gd name="connsiteY102-6734" fmla="*/ 5886448 h 6248398"/>
              <a:gd name="connsiteX103-6735" fmla="*/ 0 w 15811497"/>
              <a:gd name="connsiteY103-6736" fmla="*/ 3124198 h 6248398"/>
              <a:gd name="connsiteX104-6737" fmla="*/ 2762249 w 15811497"/>
              <a:gd name="connsiteY104-6738" fmla="*/ 361949 h 6248398"/>
              <a:gd name="connsiteX105-6739" fmla="*/ 4078902 w 15811497"/>
              <a:gd name="connsiteY105-6740" fmla="*/ 695338 h 6248398"/>
              <a:gd name="connsiteX106-6741" fmla="*/ 4261443 w 15811497"/>
              <a:gd name="connsiteY106-6742" fmla="*/ 806235 h 6248398"/>
              <a:gd name="connsiteX107-6743" fmla="*/ 4409044 w 15811497"/>
              <a:gd name="connsiteY107-6744" fmla="*/ 910268 h 6248398"/>
              <a:gd name="connsiteX108-6745" fmla="*/ 4612477 w 15811497"/>
              <a:gd name="connsiteY108-6746" fmla="*/ 1077402 h 6248398"/>
              <a:gd name="connsiteX109-6747" fmla="*/ 4612478 w 15811497"/>
              <a:gd name="connsiteY109-6748" fmla="*/ 1077403 h 6248398"/>
              <a:gd name="connsiteX110-6749" fmla="*/ 4715454 w 15811497"/>
              <a:gd name="connsiteY110-6750" fmla="*/ 1170993 h 6248398"/>
              <a:gd name="connsiteX111-6751" fmla="*/ 4701725 w 15811497"/>
              <a:gd name="connsiteY111-6752" fmla="*/ 1120394 h 6248398"/>
              <a:gd name="connsiteX112-6753" fmla="*/ 5191122 w 15811497"/>
              <a:gd name="connsiteY112-6754" fmla="*/ 1219199 h 6248398"/>
              <a:gd name="connsiteX113-6755" fmla="*/ 6161317 w 15811497"/>
              <a:gd name="connsiteY113-6756" fmla="*/ 761659 h 6248398"/>
              <a:gd name="connsiteX114-6757" fmla="*/ 6224019 w 15811497"/>
              <a:gd name="connsiteY114-6758" fmla="*/ 677808 h 6248398"/>
              <a:gd name="connsiteX115-6759" fmla="*/ 6175489 w 15811497"/>
              <a:gd name="connsiteY115-6760" fmla="*/ 757691 h 6248398"/>
              <a:gd name="connsiteX116-6761" fmla="*/ 6175489 w 15811497"/>
              <a:gd name="connsiteY116-6762" fmla="*/ 757692 h 6248398"/>
              <a:gd name="connsiteX117-6763" fmla="*/ 6224020 w 15811497"/>
              <a:gd name="connsiteY117-6764" fmla="*/ 677809 h 6248398"/>
              <a:gd name="connsiteX118-6765" fmla="*/ 6233696 w 15811497"/>
              <a:gd name="connsiteY118-6766" fmla="*/ 664869 h 6248398"/>
              <a:gd name="connsiteX119-6767" fmla="*/ 6252611 w 15811497"/>
              <a:gd name="connsiteY119-6768" fmla="*/ 633734 h 6248398"/>
              <a:gd name="connsiteX120-6769" fmla="*/ 6252610 w 15811497"/>
              <a:gd name="connsiteY120-6770" fmla="*/ 633734 h 6248398"/>
              <a:gd name="connsiteX121-6771" fmla="*/ 6233696 w 15811497"/>
              <a:gd name="connsiteY121-6772" fmla="*/ 664868 h 6248398"/>
              <a:gd name="connsiteX122-6773" fmla="*/ 6224019 w 15811497"/>
              <a:gd name="connsiteY122-6774" fmla="*/ 677808 h 6248398"/>
              <a:gd name="connsiteX123-6775" fmla="*/ 6248008 w 15811497"/>
              <a:gd name="connsiteY123-6776" fmla="*/ 638320 h 6248398"/>
              <a:gd name="connsiteX124-6777" fmla="*/ 6251291 w 15811497"/>
              <a:gd name="connsiteY124-6778" fmla="*/ 633930 h 6248398"/>
              <a:gd name="connsiteX125-6779" fmla="*/ 6251293 w 15811497"/>
              <a:gd name="connsiteY125-6780" fmla="*/ 633929 h 6248398"/>
              <a:gd name="connsiteX126-6781" fmla="*/ 6257683 w 15811497"/>
              <a:gd name="connsiteY126-6782" fmla="*/ 625384 h 6248398"/>
              <a:gd name="connsiteX127-6783" fmla="*/ 6257686 w 15811497"/>
              <a:gd name="connsiteY127-6784" fmla="*/ 625380 h 6248398"/>
              <a:gd name="connsiteX128-6785" fmla="*/ 6331355 w 15811497"/>
              <a:gd name="connsiteY128-6786" fmla="*/ 526865 h 6248398"/>
              <a:gd name="connsiteX129-6787" fmla="*/ 7448548 w 15811497"/>
              <a:gd name="connsiteY129-6788" fmla="*/ 0 h 6248398"/>
              <a:gd name="connsiteX0-6789" fmla="*/ 11209760 w 15811497"/>
              <a:gd name="connsiteY0-6790" fmla="*/ 5180760 h 6248398"/>
              <a:gd name="connsiteX1-6791" fmla="*/ 11210150 w 15811497"/>
              <a:gd name="connsiteY1-6792" fmla="*/ 5180948 h 6248398"/>
              <a:gd name="connsiteX2-6793" fmla="*/ 11313815 w 15811497"/>
              <a:gd name="connsiteY2-6794" fmla="*/ 5243926 h 6248398"/>
              <a:gd name="connsiteX3-6795" fmla="*/ 11369911 w 15811497"/>
              <a:gd name="connsiteY3-6796" fmla="*/ 5285874 h 6248398"/>
              <a:gd name="connsiteX4-6797" fmla="*/ 11410606 w 15811497"/>
              <a:gd name="connsiteY4-6798" fmla="*/ 5316305 h 6248398"/>
              <a:gd name="connsiteX5-6799" fmla="*/ 11499892 w 15811497"/>
              <a:gd name="connsiteY5-6800" fmla="*/ 5397454 h 6248398"/>
              <a:gd name="connsiteX6-6801" fmla="*/ 11528781 w 15811497"/>
              <a:gd name="connsiteY6-6802" fmla="*/ 5429240 h 6248398"/>
              <a:gd name="connsiteX7-6803" fmla="*/ 11504846 w 15811497"/>
              <a:gd name="connsiteY7-6804" fmla="*/ 5414699 h 6248398"/>
              <a:gd name="connsiteX8-6805" fmla="*/ 11371717 w 15811497"/>
              <a:gd name="connsiteY8-6806" fmla="*/ 5315148 h 6248398"/>
              <a:gd name="connsiteX9-6807" fmla="*/ 11292198 w 15811497"/>
              <a:gd name="connsiteY9-6808" fmla="*/ 5255685 h 6248398"/>
              <a:gd name="connsiteX10-6809" fmla="*/ 11209760 w 15811497"/>
              <a:gd name="connsiteY10-6810" fmla="*/ 5180760 h 6248398"/>
              <a:gd name="connsiteX11-6811" fmla="*/ 4892179 w 15811497"/>
              <a:gd name="connsiteY11-6812" fmla="*/ 4842491 h 6248398"/>
              <a:gd name="connsiteX12-6813" fmla="*/ 4892178 w 15811497"/>
              <a:gd name="connsiteY12-6814" fmla="*/ 4842492 h 6248398"/>
              <a:gd name="connsiteX13-6815" fmla="*/ 4885192 w 15811497"/>
              <a:gd name="connsiteY13-6816" fmla="*/ 4851834 h 6248398"/>
              <a:gd name="connsiteX14-6817" fmla="*/ 4892179 w 15811497"/>
              <a:gd name="connsiteY14-6818" fmla="*/ 4842491 h 6248398"/>
              <a:gd name="connsiteX15-6819" fmla="*/ 8767766 w 15811497"/>
              <a:gd name="connsiteY15-6820" fmla="*/ 853515 h 6248398"/>
              <a:gd name="connsiteX16-6821" fmla="*/ 8782572 w 15811497"/>
              <a:gd name="connsiteY16-6822" fmla="*/ 884251 h 6248398"/>
              <a:gd name="connsiteX17-6823" fmla="*/ 8768620 w 15811497"/>
              <a:gd name="connsiteY17-6824" fmla="*/ 859114 h 6248398"/>
              <a:gd name="connsiteX18-6825" fmla="*/ 8767766 w 15811497"/>
              <a:gd name="connsiteY18-6826" fmla="*/ 853515 h 6248398"/>
              <a:gd name="connsiteX19-6827" fmla="*/ 7448548 w 15811497"/>
              <a:gd name="connsiteY19-6828" fmla="*/ 0 h 6248398"/>
              <a:gd name="connsiteX20-6829" fmla="*/ 8721604 w 15811497"/>
              <a:gd name="connsiteY20-6830" fmla="*/ 757692 h 6248398"/>
              <a:gd name="connsiteX21-6831" fmla="*/ 8890522 w 15811497"/>
              <a:gd name="connsiteY21-6832" fmla="*/ 1193234 h 6248398"/>
              <a:gd name="connsiteX22-6833" fmla="*/ 9958384 w 15811497"/>
              <a:gd name="connsiteY22-6834" fmla="*/ 1828798 h 6248398"/>
              <a:gd name="connsiteX23-6835" fmla="*/ 10895504 w 15811497"/>
              <a:gd name="connsiteY23-6836" fmla="*/ 1386857 h 6248398"/>
              <a:gd name="connsiteX24-6837" fmla="*/ 10927290 w 15811497"/>
              <a:gd name="connsiteY24-6838" fmla="*/ 1344350 h 6248398"/>
              <a:gd name="connsiteX25-6839" fmla="*/ 10936907 w 15811497"/>
              <a:gd name="connsiteY25-6840" fmla="*/ 1346082 h 6248398"/>
              <a:gd name="connsiteX26-6841" fmla="*/ 10917759 w 15811497"/>
              <a:gd name="connsiteY26-6842" fmla="*/ 1367151 h 6248398"/>
              <a:gd name="connsiteX27-6843" fmla="*/ 10545015 w 15811497"/>
              <a:gd name="connsiteY27-6844" fmla="*/ 1956940 h 6248398"/>
              <a:gd name="connsiteX28-6845" fmla="*/ 10521911 w 15811497"/>
              <a:gd name="connsiteY28-6846" fmla="*/ 2012524 h 6248398"/>
              <a:gd name="connsiteX29-6847" fmla="*/ 10521913 w 15811497"/>
              <a:gd name="connsiteY29-6848" fmla="*/ 2012521 h 6248398"/>
              <a:gd name="connsiteX30-6849" fmla="*/ 10545016 w 15811497"/>
              <a:gd name="connsiteY30-6850" fmla="*/ 1956940 h 6248398"/>
              <a:gd name="connsiteX31-6851" fmla="*/ 10917760 w 15811497"/>
              <a:gd name="connsiteY31-6852" fmla="*/ 1367152 h 6248398"/>
              <a:gd name="connsiteX32-6853" fmla="*/ 10936908 w 15811497"/>
              <a:gd name="connsiteY32-6854" fmla="*/ 1346084 h 6248398"/>
              <a:gd name="connsiteX33-6855" fmla="*/ 10972797 w 15811497"/>
              <a:gd name="connsiteY33-6856" fmla="*/ 1352550 h 6248398"/>
              <a:gd name="connsiteX34-6857" fmla="*/ 11002341 w 15811497"/>
              <a:gd name="connsiteY34-6858" fmla="*/ 1645177 h 6248398"/>
              <a:gd name="connsiteX35-6859" fmla="*/ 11002341 w 15811497"/>
              <a:gd name="connsiteY35-6860" fmla="*/ 1645177 h 6248398"/>
              <a:gd name="connsiteX36-6861" fmla="*/ 10972797 w 15811497"/>
              <a:gd name="connsiteY36-6862" fmla="*/ 1352549 h 6248398"/>
              <a:gd name="connsiteX37-6863" fmla="*/ 10936908 w 15811497"/>
              <a:gd name="connsiteY37-6864" fmla="*/ 1346083 h 6248398"/>
              <a:gd name="connsiteX38-6865" fmla="*/ 11096041 w 15811497"/>
              <a:gd name="connsiteY38-6866" fmla="*/ 1170993 h 6248398"/>
              <a:gd name="connsiteX39-6867" fmla="*/ 13049247 w 15811497"/>
              <a:gd name="connsiteY39-6868" fmla="*/ 361949 h 6248398"/>
              <a:gd name="connsiteX40-6869" fmla="*/ 15811497 w 15811497"/>
              <a:gd name="connsiteY40-6870" fmla="*/ 3124198 h 6248398"/>
              <a:gd name="connsiteX41-6871" fmla="*/ 13049247 w 15811497"/>
              <a:gd name="connsiteY41-6872" fmla="*/ 5886448 h 6248398"/>
              <a:gd name="connsiteX42-6873" fmla="*/ 11732594 w 15811497"/>
              <a:gd name="connsiteY42-6874" fmla="*/ 5553059 h 6248398"/>
              <a:gd name="connsiteX43-6875" fmla="*/ 11528782 w 15811497"/>
              <a:gd name="connsiteY43-6876" fmla="*/ 5429240 h 6248398"/>
              <a:gd name="connsiteX44-6877" fmla="*/ 11499893 w 15811497"/>
              <a:gd name="connsiteY44-6878" fmla="*/ 5397454 h 6248398"/>
              <a:gd name="connsiteX45-6879" fmla="*/ 11410607 w 15811497"/>
              <a:gd name="connsiteY45-6880" fmla="*/ 5316305 h 6248398"/>
              <a:gd name="connsiteX46-6881" fmla="*/ 11369912 w 15811497"/>
              <a:gd name="connsiteY46-6882" fmla="*/ 5285874 h 6248398"/>
              <a:gd name="connsiteX47-6883" fmla="*/ 11355656 w 15811497"/>
              <a:gd name="connsiteY47-6884" fmla="*/ 5144675 h 6248398"/>
              <a:gd name="connsiteX48-6885" fmla="*/ 11355656 w 15811497"/>
              <a:gd name="connsiteY48-6886" fmla="*/ 5144675 h 6248398"/>
              <a:gd name="connsiteX49-6887" fmla="*/ 11369912 w 15811497"/>
              <a:gd name="connsiteY49-6888" fmla="*/ 5285874 h 6248398"/>
              <a:gd name="connsiteX50-6889" fmla="*/ 11313816 w 15811497"/>
              <a:gd name="connsiteY50-6890" fmla="*/ 5243926 h 6248398"/>
              <a:gd name="connsiteX51-6891" fmla="*/ 11210151 w 15811497"/>
              <a:gd name="connsiteY51-6892" fmla="*/ 5180948 h 6248398"/>
              <a:gd name="connsiteX52-6893" fmla="*/ 11209761 w 15811497"/>
              <a:gd name="connsiteY52-6894" fmla="*/ 5180760 h 6248398"/>
              <a:gd name="connsiteX53-6895" fmla="*/ 11096041 w 15811497"/>
              <a:gd name="connsiteY53-6896" fmla="*/ 5077404 h 6248398"/>
              <a:gd name="connsiteX54-6897" fmla="*/ 11063094 w 15811497"/>
              <a:gd name="connsiteY54-6898" fmla="*/ 5041153 h 6248398"/>
              <a:gd name="connsiteX55-6899" fmla="*/ 11063091 w 15811497"/>
              <a:gd name="connsiteY55-6900" fmla="*/ 5041152 h 6248398"/>
              <a:gd name="connsiteX56-6901" fmla="*/ 11096040 w 15811497"/>
              <a:gd name="connsiteY56-6902" fmla="*/ 5077404 h 6248398"/>
              <a:gd name="connsiteX57-6903" fmla="*/ 11209760 w 15811497"/>
              <a:gd name="connsiteY57-6904" fmla="*/ 5180760 h 6248398"/>
              <a:gd name="connsiteX58-6905" fmla="*/ 11100244 w 15811497"/>
              <a:gd name="connsiteY58-6906" fmla="*/ 5128004 h 6248398"/>
              <a:gd name="connsiteX59-6907" fmla="*/ 10610846 w 15811497"/>
              <a:gd name="connsiteY59-6908" fmla="*/ 5029199 h 6248398"/>
              <a:gd name="connsiteX60-6909" fmla="*/ 9640652 w 15811497"/>
              <a:gd name="connsiteY60-6910" fmla="*/ 5486739 h 6248398"/>
              <a:gd name="connsiteX61-6911" fmla="*/ 9628722 w 15811497"/>
              <a:gd name="connsiteY61-6912" fmla="*/ 5502693 h 6248398"/>
              <a:gd name="connsiteX62-6913" fmla="*/ 9568273 w 15811497"/>
              <a:gd name="connsiteY62-6914" fmla="*/ 5583530 h 6248398"/>
              <a:gd name="connsiteX63-6915" fmla="*/ 9535504 w 15811497"/>
              <a:gd name="connsiteY63-6916" fmla="*/ 5637470 h 6248398"/>
              <a:gd name="connsiteX64-6917" fmla="*/ 9535505 w 15811497"/>
              <a:gd name="connsiteY64-6918" fmla="*/ 5637470 h 6248398"/>
              <a:gd name="connsiteX65-6919" fmla="*/ 9568273 w 15811497"/>
              <a:gd name="connsiteY65-6920" fmla="*/ 5583531 h 6248398"/>
              <a:gd name="connsiteX66-6921" fmla="*/ 9628722 w 15811497"/>
              <a:gd name="connsiteY66-6922" fmla="*/ 5502694 h 6248398"/>
              <a:gd name="connsiteX67-6923" fmla="*/ 9563485 w 15811497"/>
              <a:gd name="connsiteY67-6924" fmla="*/ 5610078 h 6248398"/>
              <a:gd name="connsiteX68-6925" fmla="*/ 9542221 w 15811497"/>
              <a:gd name="connsiteY68-6926" fmla="*/ 5638514 h 6248398"/>
              <a:gd name="connsiteX69-6927" fmla="*/ 9504352 w 15811497"/>
              <a:gd name="connsiteY69-6928" fmla="*/ 5689156 h 6248398"/>
              <a:gd name="connsiteX70-6929" fmla="*/ 9480140 w 15811497"/>
              <a:gd name="connsiteY70-6930" fmla="*/ 5721533 h 6248398"/>
              <a:gd name="connsiteX71-6931" fmla="*/ 8362947 w 15811497"/>
              <a:gd name="connsiteY71-6932" fmla="*/ 6248398 h 6248398"/>
              <a:gd name="connsiteX72-6933" fmla="*/ 7028922 w 15811497"/>
              <a:gd name="connsiteY72-6934" fmla="*/ 5364147 h 6248398"/>
              <a:gd name="connsiteX73-6935" fmla="*/ 6990513 w 15811497"/>
              <a:gd name="connsiteY73-6936" fmla="*/ 5259205 h 6248398"/>
              <a:gd name="connsiteX74-6937" fmla="*/ 6990512 w 15811497"/>
              <a:gd name="connsiteY74-6938" fmla="*/ 5259199 h 6248398"/>
              <a:gd name="connsiteX75-6939" fmla="*/ 6983676 w 15811497"/>
              <a:gd name="connsiteY75-6940" fmla="*/ 5240519 h 6248398"/>
              <a:gd name="connsiteX76-6941" fmla="*/ 6983673 w 15811497"/>
              <a:gd name="connsiteY76-6942" fmla="*/ 5240519 h 6248398"/>
              <a:gd name="connsiteX77-6943" fmla="*/ 6980236 w 15811497"/>
              <a:gd name="connsiteY77-6944" fmla="*/ 5231130 h 6248398"/>
              <a:gd name="connsiteX78-6945" fmla="*/ 6978859 w 15811497"/>
              <a:gd name="connsiteY78-6946" fmla="*/ 5225774 h 6248398"/>
              <a:gd name="connsiteX79-6947" fmla="*/ 6984291 w 15811497"/>
              <a:gd name="connsiteY79-6948" fmla="*/ 5240614 h 6248398"/>
              <a:gd name="connsiteX80-6949" fmla="*/ 6984292 w 15811497"/>
              <a:gd name="connsiteY80-6950" fmla="*/ 5240614 h 6248398"/>
              <a:gd name="connsiteX81-6951" fmla="*/ 6978860 w 15811497"/>
              <a:gd name="connsiteY81-6952" fmla="*/ 5225773 h 6248398"/>
              <a:gd name="connsiteX82-6953" fmla="*/ 6944562 w 15811497"/>
              <a:gd name="connsiteY82-6954" fmla="*/ 5092380 h 6248398"/>
              <a:gd name="connsiteX83-6955" fmla="*/ 6924183 w 15811497"/>
              <a:gd name="connsiteY83-6956" fmla="*/ 4890225 h 6248398"/>
              <a:gd name="connsiteX84-6957" fmla="*/ 6924182 w 15811497"/>
              <a:gd name="connsiteY84-6958" fmla="*/ 4890225 h 6248398"/>
              <a:gd name="connsiteX85-6959" fmla="*/ 6944561 w 15811497"/>
              <a:gd name="connsiteY85-6960" fmla="*/ 5092380 h 6248398"/>
              <a:gd name="connsiteX86-6961" fmla="*/ 6978860 w 15811497"/>
              <a:gd name="connsiteY86-6962" fmla="*/ 5225773 h 6248398"/>
              <a:gd name="connsiteX87-6963" fmla="*/ 6948299 w 15811497"/>
              <a:gd name="connsiteY87-6964" fmla="*/ 5142273 h 6248398"/>
              <a:gd name="connsiteX88-6965" fmla="*/ 5829297 w 15811497"/>
              <a:gd name="connsiteY88-6966" fmla="*/ 4400549 h 6248398"/>
              <a:gd name="connsiteX89-6967" fmla="*/ 5056802 w 15811497"/>
              <a:gd name="connsiteY89-6968" fmla="*/ 4677867 h 6248398"/>
              <a:gd name="connsiteX90-6969" fmla="*/ 5022517 w 15811497"/>
              <a:gd name="connsiteY90-6970" fmla="*/ 4709027 h 6248398"/>
              <a:gd name="connsiteX91-6971" fmla="*/ 5022515 w 15811497"/>
              <a:gd name="connsiteY91-6972" fmla="*/ 4709029 h 6248398"/>
              <a:gd name="connsiteX92-6973" fmla="*/ 5022510 w 15811497"/>
              <a:gd name="connsiteY92-6974" fmla="*/ 4709033 h 6248398"/>
              <a:gd name="connsiteX93-6975" fmla="*/ 4924198 w 15811497"/>
              <a:gd name="connsiteY93-6976" fmla="*/ 4840507 h 6248398"/>
              <a:gd name="connsiteX94-6977" fmla="*/ 4914898 w 15811497"/>
              <a:gd name="connsiteY94-6978" fmla="*/ 4838698 h 6248398"/>
              <a:gd name="connsiteX95-6979" fmla="*/ 4914898 w 15811497"/>
              <a:gd name="connsiteY95-6980" fmla="*/ 4838699 h 6248398"/>
              <a:gd name="connsiteX96-6981" fmla="*/ 4924199 w 15811497"/>
              <a:gd name="connsiteY96-6982" fmla="*/ 4840508 h 6248398"/>
              <a:gd name="connsiteX97-6983" fmla="*/ 4893736 w 15811497"/>
              <a:gd name="connsiteY97-6984" fmla="*/ 4881247 h 6248398"/>
              <a:gd name="connsiteX98-6985" fmla="*/ 4778482 w 15811497"/>
              <a:gd name="connsiteY98-6986" fmla="*/ 5008058 h 6248398"/>
              <a:gd name="connsiteX99-6987" fmla="*/ 4778482 w 15811497"/>
              <a:gd name="connsiteY99-6988" fmla="*/ 5008057 h 6248398"/>
              <a:gd name="connsiteX100-6989" fmla="*/ 4715455 w 15811497"/>
              <a:gd name="connsiteY100-6990" fmla="*/ 5077404 h 6248398"/>
              <a:gd name="connsiteX101-6991" fmla="*/ 2762249 w 15811497"/>
              <a:gd name="connsiteY101-6992" fmla="*/ 5886448 h 6248398"/>
              <a:gd name="connsiteX102-6993" fmla="*/ 0 w 15811497"/>
              <a:gd name="connsiteY102-6994" fmla="*/ 3124198 h 6248398"/>
              <a:gd name="connsiteX103-6995" fmla="*/ 2762249 w 15811497"/>
              <a:gd name="connsiteY103-6996" fmla="*/ 361949 h 6248398"/>
              <a:gd name="connsiteX104-6997" fmla="*/ 4078902 w 15811497"/>
              <a:gd name="connsiteY104-6998" fmla="*/ 695338 h 6248398"/>
              <a:gd name="connsiteX105-6999" fmla="*/ 4261443 w 15811497"/>
              <a:gd name="connsiteY105-7000" fmla="*/ 806235 h 6248398"/>
              <a:gd name="connsiteX106-7001" fmla="*/ 4409044 w 15811497"/>
              <a:gd name="connsiteY106-7002" fmla="*/ 910268 h 6248398"/>
              <a:gd name="connsiteX107-7003" fmla="*/ 4612477 w 15811497"/>
              <a:gd name="connsiteY107-7004" fmla="*/ 1077402 h 6248398"/>
              <a:gd name="connsiteX108-7005" fmla="*/ 4612478 w 15811497"/>
              <a:gd name="connsiteY108-7006" fmla="*/ 1077403 h 6248398"/>
              <a:gd name="connsiteX109-7007" fmla="*/ 4715454 w 15811497"/>
              <a:gd name="connsiteY109-7008" fmla="*/ 1170993 h 6248398"/>
              <a:gd name="connsiteX110-7009" fmla="*/ 4701725 w 15811497"/>
              <a:gd name="connsiteY110-7010" fmla="*/ 1120394 h 6248398"/>
              <a:gd name="connsiteX111-7011" fmla="*/ 5191122 w 15811497"/>
              <a:gd name="connsiteY111-7012" fmla="*/ 1219199 h 6248398"/>
              <a:gd name="connsiteX112-7013" fmla="*/ 6161317 w 15811497"/>
              <a:gd name="connsiteY112-7014" fmla="*/ 761659 h 6248398"/>
              <a:gd name="connsiteX113-7015" fmla="*/ 6224019 w 15811497"/>
              <a:gd name="connsiteY113-7016" fmla="*/ 677808 h 6248398"/>
              <a:gd name="connsiteX114-7017" fmla="*/ 6175489 w 15811497"/>
              <a:gd name="connsiteY114-7018" fmla="*/ 757691 h 6248398"/>
              <a:gd name="connsiteX115-7019" fmla="*/ 6175489 w 15811497"/>
              <a:gd name="connsiteY115-7020" fmla="*/ 757692 h 6248398"/>
              <a:gd name="connsiteX116-7021" fmla="*/ 6224020 w 15811497"/>
              <a:gd name="connsiteY116-7022" fmla="*/ 677809 h 6248398"/>
              <a:gd name="connsiteX117-7023" fmla="*/ 6233696 w 15811497"/>
              <a:gd name="connsiteY117-7024" fmla="*/ 664869 h 6248398"/>
              <a:gd name="connsiteX118-7025" fmla="*/ 6252611 w 15811497"/>
              <a:gd name="connsiteY118-7026" fmla="*/ 633734 h 6248398"/>
              <a:gd name="connsiteX119-7027" fmla="*/ 6252610 w 15811497"/>
              <a:gd name="connsiteY119-7028" fmla="*/ 633734 h 6248398"/>
              <a:gd name="connsiteX120-7029" fmla="*/ 6233696 w 15811497"/>
              <a:gd name="connsiteY120-7030" fmla="*/ 664868 h 6248398"/>
              <a:gd name="connsiteX121-7031" fmla="*/ 6224019 w 15811497"/>
              <a:gd name="connsiteY121-7032" fmla="*/ 677808 h 6248398"/>
              <a:gd name="connsiteX122-7033" fmla="*/ 6248008 w 15811497"/>
              <a:gd name="connsiteY122-7034" fmla="*/ 638320 h 6248398"/>
              <a:gd name="connsiteX123-7035" fmla="*/ 6251291 w 15811497"/>
              <a:gd name="connsiteY123-7036" fmla="*/ 633930 h 6248398"/>
              <a:gd name="connsiteX124-7037" fmla="*/ 6251293 w 15811497"/>
              <a:gd name="connsiteY124-7038" fmla="*/ 633929 h 6248398"/>
              <a:gd name="connsiteX125-7039" fmla="*/ 6257683 w 15811497"/>
              <a:gd name="connsiteY125-7040" fmla="*/ 625384 h 6248398"/>
              <a:gd name="connsiteX126-7041" fmla="*/ 6257686 w 15811497"/>
              <a:gd name="connsiteY126-7042" fmla="*/ 625380 h 6248398"/>
              <a:gd name="connsiteX127-7043" fmla="*/ 6331355 w 15811497"/>
              <a:gd name="connsiteY127-7044" fmla="*/ 526865 h 6248398"/>
              <a:gd name="connsiteX128-7045" fmla="*/ 7448548 w 15811497"/>
              <a:gd name="connsiteY128-7046" fmla="*/ 0 h 6248398"/>
              <a:gd name="connsiteX0-7047" fmla="*/ 11209760 w 15811497"/>
              <a:gd name="connsiteY0-7048" fmla="*/ 5180760 h 6248398"/>
              <a:gd name="connsiteX1-7049" fmla="*/ 11210150 w 15811497"/>
              <a:gd name="connsiteY1-7050" fmla="*/ 5180948 h 6248398"/>
              <a:gd name="connsiteX2-7051" fmla="*/ 11313815 w 15811497"/>
              <a:gd name="connsiteY2-7052" fmla="*/ 5243926 h 6248398"/>
              <a:gd name="connsiteX3-7053" fmla="*/ 11369911 w 15811497"/>
              <a:gd name="connsiteY3-7054" fmla="*/ 5285874 h 6248398"/>
              <a:gd name="connsiteX4-7055" fmla="*/ 11410606 w 15811497"/>
              <a:gd name="connsiteY4-7056" fmla="*/ 5316305 h 6248398"/>
              <a:gd name="connsiteX5-7057" fmla="*/ 11499892 w 15811497"/>
              <a:gd name="connsiteY5-7058" fmla="*/ 5397454 h 6248398"/>
              <a:gd name="connsiteX6-7059" fmla="*/ 11528781 w 15811497"/>
              <a:gd name="connsiteY6-7060" fmla="*/ 5429240 h 6248398"/>
              <a:gd name="connsiteX7-7061" fmla="*/ 11504846 w 15811497"/>
              <a:gd name="connsiteY7-7062" fmla="*/ 5414699 h 6248398"/>
              <a:gd name="connsiteX8-7063" fmla="*/ 11371717 w 15811497"/>
              <a:gd name="connsiteY8-7064" fmla="*/ 5315148 h 6248398"/>
              <a:gd name="connsiteX9-7065" fmla="*/ 11292198 w 15811497"/>
              <a:gd name="connsiteY9-7066" fmla="*/ 5255685 h 6248398"/>
              <a:gd name="connsiteX10-7067" fmla="*/ 11209760 w 15811497"/>
              <a:gd name="connsiteY10-7068" fmla="*/ 5180760 h 6248398"/>
              <a:gd name="connsiteX11-7069" fmla="*/ 4892179 w 15811497"/>
              <a:gd name="connsiteY11-7070" fmla="*/ 4842491 h 6248398"/>
              <a:gd name="connsiteX12-7071" fmla="*/ 4892178 w 15811497"/>
              <a:gd name="connsiteY12-7072" fmla="*/ 4842492 h 6248398"/>
              <a:gd name="connsiteX13-7073" fmla="*/ 4885192 w 15811497"/>
              <a:gd name="connsiteY13-7074" fmla="*/ 4851834 h 6248398"/>
              <a:gd name="connsiteX14-7075" fmla="*/ 4892179 w 15811497"/>
              <a:gd name="connsiteY14-7076" fmla="*/ 4842491 h 6248398"/>
              <a:gd name="connsiteX15-7077" fmla="*/ 8768620 w 15811497"/>
              <a:gd name="connsiteY15-7078" fmla="*/ 859114 h 6248398"/>
              <a:gd name="connsiteX16-7079" fmla="*/ 8782572 w 15811497"/>
              <a:gd name="connsiteY16-7080" fmla="*/ 884251 h 6248398"/>
              <a:gd name="connsiteX17-7081" fmla="*/ 8768620 w 15811497"/>
              <a:gd name="connsiteY17-7082" fmla="*/ 859114 h 6248398"/>
              <a:gd name="connsiteX18-7083" fmla="*/ 7448548 w 15811497"/>
              <a:gd name="connsiteY18-7084" fmla="*/ 0 h 6248398"/>
              <a:gd name="connsiteX19-7085" fmla="*/ 8721604 w 15811497"/>
              <a:gd name="connsiteY19-7086" fmla="*/ 757692 h 6248398"/>
              <a:gd name="connsiteX20-7087" fmla="*/ 8890522 w 15811497"/>
              <a:gd name="connsiteY20-7088" fmla="*/ 1193234 h 6248398"/>
              <a:gd name="connsiteX21-7089" fmla="*/ 9958384 w 15811497"/>
              <a:gd name="connsiteY21-7090" fmla="*/ 1828798 h 6248398"/>
              <a:gd name="connsiteX22-7091" fmla="*/ 10895504 w 15811497"/>
              <a:gd name="connsiteY22-7092" fmla="*/ 1386857 h 6248398"/>
              <a:gd name="connsiteX23-7093" fmla="*/ 10927290 w 15811497"/>
              <a:gd name="connsiteY23-7094" fmla="*/ 1344350 h 6248398"/>
              <a:gd name="connsiteX24-7095" fmla="*/ 10936907 w 15811497"/>
              <a:gd name="connsiteY24-7096" fmla="*/ 1346082 h 6248398"/>
              <a:gd name="connsiteX25-7097" fmla="*/ 10917759 w 15811497"/>
              <a:gd name="connsiteY25-7098" fmla="*/ 1367151 h 6248398"/>
              <a:gd name="connsiteX26-7099" fmla="*/ 10545015 w 15811497"/>
              <a:gd name="connsiteY26-7100" fmla="*/ 1956940 h 6248398"/>
              <a:gd name="connsiteX27-7101" fmla="*/ 10521911 w 15811497"/>
              <a:gd name="connsiteY27-7102" fmla="*/ 2012524 h 6248398"/>
              <a:gd name="connsiteX28-7103" fmla="*/ 10521913 w 15811497"/>
              <a:gd name="connsiteY28-7104" fmla="*/ 2012521 h 6248398"/>
              <a:gd name="connsiteX29-7105" fmla="*/ 10545016 w 15811497"/>
              <a:gd name="connsiteY29-7106" fmla="*/ 1956940 h 6248398"/>
              <a:gd name="connsiteX30-7107" fmla="*/ 10917760 w 15811497"/>
              <a:gd name="connsiteY30-7108" fmla="*/ 1367152 h 6248398"/>
              <a:gd name="connsiteX31-7109" fmla="*/ 10936908 w 15811497"/>
              <a:gd name="connsiteY31-7110" fmla="*/ 1346084 h 6248398"/>
              <a:gd name="connsiteX32-7111" fmla="*/ 10972797 w 15811497"/>
              <a:gd name="connsiteY32-7112" fmla="*/ 1352550 h 6248398"/>
              <a:gd name="connsiteX33-7113" fmla="*/ 11002341 w 15811497"/>
              <a:gd name="connsiteY33-7114" fmla="*/ 1645177 h 6248398"/>
              <a:gd name="connsiteX34-7115" fmla="*/ 11002341 w 15811497"/>
              <a:gd name="connsiteY34-7116" fmla="*/ 1645177 h 6248398"/>
              <a:gd name="connsiteX35-7117" fmla="*/ 10972797 w 15811497"/>
              <a:gd name="connsiteY35-7118" fmla="*/ 1352549 h 6248398"/>
              <a:gd name="connsiteX36-7119" fmla="*/ 10936908 w 15811497"/>
              <a:gd name="connsiteY36-7120" fmla="*/ 1346083 h 6248398"/>
              <a:gd name="connsiteX37-7121" fmla="*/ 11096041 w 15811497"/>
              <a:gd name="connsiteY37-7122" fmla="*/ 1170993 h 6248398"/>
              <a:gd name="connsiteX38-7123" fmla="*/ 13049247 w 15811497"/>
              <a:gd name="connsiteY38-7124" fmla="*/ 361949 h 6248398"/>
              <a:gd name="connsiteX39-7125" fmla="*/ 15811497 w 15811497"/>
              <a:gd name="connsiteY39-7126" fmla="*/ 3124198 h 6248398"/>
              <a:gd name="connsiteX40-7127" fmla="*/ 13049247 w 15811497"/>
              <a:gd name="connsiteY40-7128" fmla="*/ 5886448 h 6248398"/>
              <a:gd name="connsiteX41-7129" fmla="*/ 11732594 w 15811497"/>
              <a:gd name="connsiteY41-7130" fmla="*/ 5553059 h 6248398"/>
              <a:gd name="connsiteX42-7131" fmla="*/ 11528782 w 15811497"/>
              <a:gd name="connsiteY42-7132" fmla="*/ 5429240 h 6248398"/>
              <a:gd name="connsiteX43-7133" fmla="*/ 11499893 w 15811497"/>
              <a:gd name="connsiteY43-7134" fmla="*/ 5397454 h 6248398"/>
              <a:gd name="connsiteX44-7135" fmla="*/ 11410607 w 15811497"/>
              <a:gd name="connsiteY44-7136" fmla="*/ 5316305 h 6248398"/>
              <a:gd name="connsiteX45-7137" fmla="*/ 11369912 w 15811497"/>
              <a:gd name="connsiteY45-7138" fmla="*/ 5285874 h 6248398"/>
              <a:gd name="connsiteX46-7139" fmla="*/ 11355656 w 15811497"/>
              <a:gd name="connsiteY46-7140" fmla="*/ 5144675 h 6248398"/>
              <a:gd name="connsiteX47-7141" fmla="*/ 11355656 w 15811497"/>
              <a:gd name="connsiteY47-7142" fmla="*/ 5144675 h 6248398"/>
              <a:gd name="connsiteX48-7143" fmla="*/ 11369912 w 15811497"/>
              <a:gd name="connsiteY48-7144" fmla="*/ 5285874 h 6248398"/>
              <a:gd name="connsiteX49-7145" fmla="*/ 11313816 w 15811497"/>
              <a:gd name="connsiteY49-7146" fmla="*/ 5243926 h 6248398"/>
              <a:gd name="connsiteX50-7147" fmla="*/ 11210151 w 15811497"/>
              <a:gd name="connsiteY50-7148" fmla="*/ 5180948 h 6248398"/>
              <a:gd name="connsiteX51-7149" fmla="*/ 11209761 w 15811497"/>
              <a:gd name="connsiteY51-7150" fmla="*/ 5180760 h 6248398"/>
              <a:gd name="connsiteX52-7151" fmla="*/ 11096041 w 15811497"/>
              <a:gd name="connsiteY52-7152" fmla="*/ 5077404 h 6248398"/>
              <a:gd name="connsiteX53-7153" fmla="*/ 11063094 w 15811497"/>
              <a:gd name="connsiteY53-7154" fmla="*/ 5041153 h 6248398"/>
              <a:gd name="connsiteX54-7155" fmla="*/ 11063091 w 15811497"/>
              <a:gd name="connsiteY54-7156" fmla="*/ 5041152 h 6248398"/>
              <a:gd name="connsiteX55-7157" fmla="*/ 11096040 w 15811497"/>
              <a:gd name="connsiteY55-7158" fmla="*/ 5077404 h 6248398"/>
              <a:gd name="connsiteX56-7159" fmla="*/ 11209760 w 15811497"/>
              <a:gd name="connsiteY56-7160" fmla="*/ 5180760 h 6248398"/>
              <a:gd name="connsiteX57-7161" fmla="*/ 11100244 w 15811497"/>
              <a:gd name="connsiteY57-7162" fmla="*/ 5128004 h 6248398"/>
              <a:gd name="connsiteX58-7163" fmla="*/ 10610846 w 15811497"/>
              <a:gd name="connsiteY58-7164" fmla="*/ 5029199 h 6248398"/>
              <a:gd name="connsiteX59-7165" fmla="*/ 9640652 w 15811497"/>
              <a:gd name="connsiteY59-7166" fmla="*/ 5486739 h 6248398"/>
              <a:gd name="connsiteX60-7167" fmla="*/ 9628722 w 15811497"/>
              <a:gd name="connsiteY60-7168" fmla="*/ 5502693 h 6248398"/>
              <a:gd name="connsiteX61-7169" fmla="*/ 9568273 w 15811497"/>
              <a:gd name="connsiteY61-7170" fmla="*/ 5583530 h 6248398"/>
              <a:gd name="connsiteX62-7171" fmla="*/ 9535504 w 15811497"/>
              <a:gd name="connsiteY62-7172" fmla="*/ 5637470 h 6248398"/>
              <a:gd name="connsiteX63-7173" fmla="*/ 9535505 w 15811497"/>
              <a:gd name="connsiteY63-7174" fmla="*/ 5637470 h 6248398"/>
              <a:gd name="connsiteX64-7175" fmla="*/ 9568273 w 15811497"/>
              <a:gd name="connsiteY64-7176" fmla="*/ 5583531 h 6248398"/>
              <a:gd name="connsiteX65-7177" fmla="*/ 9628722 w 15811497"/>
              <a:gd name="connsiteY65-7178" fmla="*/ 5502694 h 6248398"/>
              <a:gd name="connsiteX66-7179" fmla="*/ 9563485 w 15811497"/>
              <a:gd name="connsiteY66-7180" fmla="*/ 5610078 h 6248398"/>
              <a:gd name="connsiteX67-7181" fmla="*/ 9542221 w 15811497"/>
              <a:gd name="connsiteY67-7182" fmla="*/ 5638514 h 6248398"/>
              <a:gd name="connsiteX68-7183" fmla="*/ 9504352 w 15811497"/>
              <a:gd name="connsiteY68-7184" fmla="*/ 5689156 h 6248398"/>
              <a:gd name="connsiteX69-7185" fmla="*/ 9480140 w 15811497"/>
              <a:gd name="connsiteY69-7186" fmla="*/ 5721533 h 6248398"/>
              <a:gd name="connsiteX70-7187" fmla="*/ 8362947 w 15811497"/>
              <a:gd name="connsiteY70-7188" fmla="*/ 6248398 h 6248398"/>
              <a:gd name="connsiteX71-7189" fmla="*/ 7028922 w 15811497"/>
              <a:gd name="connsiteY71-7190" fmla="*/ 5364147 h 6248398"/>
              <a:gd name="connsiteX72-7191" fmla="*/ 6990513 w 15811497"/>
              <a:gd name="connsiteY72-7192" fmla="*/ 5259205 h 6248398"/>
              <a:gd name="connsiteX73-7193" fmla="*/ 6990512 w 15811497"/>
              <a:gd name="connsiteY73-7194" fmla="*/ 5259199 h 6248398"/>
              <a:gd name="connsiteX74-7195" fmla="*/ 6983676 w 15811497"/>
              <a:gd name="connsiteY74-7196" fmla="*/ 5240519 h 6248398"/>
              <a:gd name="connsiteX75-7197" fmla="*/ 6983673 w 15811497"/>
              <a:gd name="connsiteY75-7198" fmla="*/ 5240519 h 6248398"/>
              <a:gd name="connsiteX76-7199" fmla="*/ 6980236 w 15811497"/>
              <a:gd name="connsiteY76-7200" fmla="*/ 5231130 h 6248398"/>
              <a:gd name="connsiteX77-7201" fmla="*/ 6978859 w 15811497"/>
              <a:gd name="connsiteY77-7202" fmla="*/ 5225774 h 6248398"/>
              <a:gd name="connsiteX78-7203" fmla="*/ 6984291 w 15811497"/>
              <a:gd name="connsiteY78-7204" fmla="*/ 5240614 h 6248398"/>
              <a:gd name="connsiteX79-7205" fmla="*/ 6984292 w 15811497"/>
              <a:gd name="connsiteY79-7206" fmla="*/ 5240614 h 6248398"/>
              <a:gd name="connsiteX80-7207" fmla="*/ 6978860 w 15811497"/>
              <a:gd name="connsiteY80-7208" fmla="*/ 5225773 h 6248398"/>
              <a:gd name="connsiteX81-7209" fmla="*/ 6944562 w 15811497"/>
              <a:gd name="connsiteY81-7210" fmla="*/ 5092380 h 6248398"/>
              <a:gd name="connsiteX82-7211" fmla="*/ 6924183 w 15811497"/>
              <a:gd name="connsiteY82-7212" fmla="*/ 4890225 h 6248398"/>
              <a:gd name="connsiteX83-7213" fmla="*/ 6924182 w 15811497"/>
              <a:gd name="connsiteY83-7214" fmla="*/ 4890225 h 6248398"/>
              <a:gd name="connsiteX84-7215" fmla="*/ 6944561 w 15811497"/>
              <a:gd name="connsiteY84-7216" fmla="*/ 5092380 h 6248398"/>
              <a:gd name="connsiteX85-7217" fmla="*/ 6978860 w 15811497"/>
              <a:gd name="connsiteY85-7218" fmla="*/ 5225773 h 6248398"/>
              <a:gd name="connsiteX86-7219" fmla="*/ 6948299 w 15811497"/>
              <a:gd name="connsiteY86-7220" fmla="*/ 5142273 h 6248398"/>
              <a:gd name="connsiteX87-7221" fmla="*/ 5829297 w 15811497"/>
              <a:gd name="connsiteY87-7222" fmla="*/ 4400549 h 6248398"/>
              <a:gd name="connsiteX88-7223" fmla="*/ 5056802 w 15811497"/>
              <a:gd name="connsiteY88-7224" fmla="*/ 4677867 h 6248398"/>
              <a:gd name="connsiteX89-7225" fmla="*/ 5022517 w 15811497"/>
              <a:gd name="connsiteY89-7226" fmla="*/ 4709027 h 6248398"/>
              <a:gd name="connsiteX90-7227" fmla="*/ 5022515 w 15811497"/>
              <a:gd name="connsiteY90-7228" fmla="*/ 4709029 h 6248398"/>
              <a:gd name="connsiteX91-7229" fmla="*/ 5022510 w 15811497"/>
              <a:gd name="connsiteY91-7230" fmla="*/ 4709033 h 6248398"/>
              <a:gd name="connsiteX92-7231" fmla="*/ 4924198 w 15811497"/>
              <a:gd name="connsiteY92-7232" fmla="*/ 4840507 h 6248398"/>
              <a:gd name="connsiteX93-7233" fmla="*/ 4914898 w 15811497"/>
              <a:gd name="connsiteY93-7234" fmla="*/ 4838698 h 6248398"/>
              <a:gd name="connsiteX94-7235" fmla="*/ 4914898 w 15811497"/>
              <a:gd name="connsiteY94-7236" fmla="*/ 4838699 h 6248398"/>
              <a:gd name="connsiteX95-7237" fmla="*/ 4924199 w 15811497"/>
              <a:gd name="connsiteY95-7238" fmla="*/ 4840508 h 6248398"/>
              <a:gd name="connsiteX96-7239" fmla="*/ 4893736 w 15811497"/>
              <a:gd name="connsiteY96-7240" fmla="*/ 4881247 h 6248398"/>
              <a:gd name="connsiteX97-7241" fmla="*/ 4778482 w 15811497"/>
              <a:gd name="connsiteY97-7242" fmla="*/ 5008058 h 6248398"/>
              <a:gd name="connsiteX98-7243" fmla="*/ 4778482 w 15811497"/>
              <a:gd name="connsiteY98-7244" fmla="*/ 5008057 h 6248398"/>
              <a:gd name="connsiteX99-7245" fmla="*/ 4715455 w 15811497"/>
              <a:gd name="connsiteY99-7246" fmla="*/ 5077404 h 6248398"/>
              <a:gd name="connsiteX100-7247" fmla="*/ 2762249 w 15811497"/>
              <a:gd name="connsiteY100-7248" fmla="*/ 5886448 h 6248398"/>
              <a:gd name="connsiteX101-7249" fmla="*/ 0 w 15811497"/>
              <a:gd name="connsiteY101-7250" fmla="*/ 3124198 h 6248398"/>
              <a:gd name="connsiteX102-7251" fmla="*/ 2762249 w 15811497"/>
              <a:gd name="connsiteY102-7252" fmla="*/ 361949 h 6248398"/>
              <a:gd name="connsiteX103-7253" fmla="*/ 4078902 w 15811497"/>
              <a:gd name="connsiteY103-7254" fmla="*/ 695338 h 6248398"/>
              <a:gd name="connsiteX104-7255" fmla="*/ 4261443 w 15811497"/>
              <a:gd name="connsiteY104-7256" fmla="*/ 806235 h 6248398"/>
              <a:gd name="connsiteX105-7257" fmla="*/ 4409044 w 15811497"/>
              <a:gd name="connsiteY105-7258" fmla="*/ 910268 h 6248398"/>
              <a:gd name="connsiteX106-7259" fmla="*/ 4612477 w 15811497"/>
              <a:gd name="connsiteY106-7260" fmla="*/ 1077402 h 6248398"/>
              <a:gd name="connsiteX107-7261" fmla="*/ 4612478 w 15811497"/>
              <a:gd name="connsiteY107-7262" fmla="*/ 1077403 h 6248398"/>
              <a:gd name="connsiteX108-7263" fmla="*/ 4715454 w 15811497"/>
              <a:gd name="connsiteY108-7264" fmla="*/ 1170993 h 6248398"/>
              <a:gd name="connsiteX109-7265" fmla="*/ 4701725 w 15811497"/>
              <a:gd name="connsiteY109-7266" fmla="*/ 1120394 h 6248398"/>
              <a:gd name="connsiteX110-7267" fmla="*/ 5191122 w 15811497"/>
              <a:gd name="connsiteY110-7268" fmla="*/ 1219199 h 6248398"/>
              <a:gd name="connsiteX111-7269" fmla="*/ 6161317 w 15811497"/>
              <a:gd name="connsiteY111-7270" fmla="*/ 761659 h 6248398"/>
              <a:gd name="connsiteX112-7271" fmla="*/ 6224019 w 15811497"/>
              <a:gd name="connsiteY112-7272" fmla="*/ 677808 h 6248398"/>
              <a:gd name="connsiteX113-7273" fmla="*/ 6175489 w 15811497"/>
              <a:gd name="connsiteY113-7274" fmla="*/ 757691 h 6248398"/>
              <a:gd name="connsiteX114-7275" fmla="*/ 6175489 w 15811497"/>
              <a:gd name="connsiteY114-7276" fmla="*/ 757692 h 6248398"/>
              <a:gd name="connsiteX115-7277" fmla="*/ 6224020 w 15811497"/>
              <a:gd name="connsiteY115-7278" fmla="*/ 677809 h 6248398"/>
              <a:gd name="connsiteX116-7279" fmla="*/ 6233696 w 15811497"/>
              <a:gd name="connsiteY116-7280" fmla="*/ 664869 h 6248398"/>
              <a:gd name="connsiteX117-7281" fmla="*/ 6252611 w 15811497"/>
              <a:gd name="connsiteY117-7282" fmla="*/ 633734 h 6248398"/>
              <a:gd name="connsiteX118-7283" fmla="*/ 6252610 w 15811497"/>
              <a:gd name="connsiteY118-7284" fmla="*/ 633734 h 6248398"/>
              <a:gd name="connsiteX119-7285" fmla="*/ 6233696 w 15811497"/>
              <a:gd name="connsiteY119-7286" fmla="*/ 664868 h 6248398"/>
              <a:gd name="connsiteX120-7287" fmla="*/ 6224019 w 15811497"/>
              <a:gd name="connsiteY120-7288" fmla="*/ 677808 h 6248398"/>
              <a:gd name="connsiteX121-7289" fmla="*/ 6248008 w 15811497"/>
              <a:gd name="connsiteY121-7290" fmla="*/ 638320 h 6248398"/>
              <a:gd name="connsiteX122-7291" fmla="*/ 6251291 w 15811497"/>
              <a:gd name="connsiteY122-7292" fmla="*/ 633930 h 6248398"/>
              <a:gd name="connsiteX123-7293" fmla="*/ 6251293 w 15811497"/>
              <a:gd name="connsiteY123-7294" fmla="*/ 633929 h 6248398"/>
              <a:gd name="connsiteX124-7295" fmla="*/ 6257683 w 15811497"/>
              <a:gd name="connsiteY124-7296" fmla="*/ 625384 h 6248398"/>
              <a:gd name="connsiteX125-7297" fmla="*/ 6257686 w 15811497"/>
              <a:gd name="connsiteY125-7298" fmla="*/ 625380 h 6248398"/>
              <a:gd name="connsiteX126-7299" fmla="*/ 6331355 w 15811497"/>
              <a:gd name="connsiteY126-7300" fmla="*/ 526865 h 6248398"/>
              <a:gd name="connsiteX127-7301" fmla="*/ 7448548 w 15811497"/>
              <a:gd name="connsiteY127-7302" fmla="*/ 0 h 6248398"/>
              <a:gd name="connsiteX0-7303" fmla="*/ 11209760 w 15811497"/>
              <a:gd name="connsiteY0-7304" fmla="*/ 5180760 h 6248398"/>
              <a:gd name="connsiteX1-7305" fmla="*/ 11210150 w 15811497"/>
              <a:gd name="connsiteY1-7306" fmla="*/ 5180948 h 6248398"/>
              <a:gd name="connsiteX2-7307" fmla="*/ 11313815 w 15811497"/>
              <a:gd name="connsiteY2-7308" fmla="*/ 5243926 h 6248398"/>
              <a:gd name="connsiteX3-7309" fmla="*/ 11369911 w 15811497"/>
              <a:gd name="connsiteY3-7310" fmla="*/ 5285874 h 6248398"/>
              <a:gd name="connsiteX4-7311" fmla="*/ 11410606 w 15811497"/>
              <a:gd name="connsiteY4-7312" fmla="*/ 5316305 h 6248398"/>
              <a:gd name="connsiteX5-7313" fmla="*/ 11499892 w 15811497"/>
              <a:gd name="connsiteY5-7314" fmla="*/ 5397454 h 6248398"/>
              <a:gd name="connsiteX6-7315" fmla="*/ 11528781 w 15811497"/>
              <a:gd name="connsiteY6-7316" fmla="*/ 5429240 h 6248398"/>
              <a:gd name="connsiteX7-7317" fmla="*/ 11504846 w 15811497"/>
              <a:gd name="connsiteY7-7318" fmla="*/ 5414699 h 6248398"/>
              <a:gd name="connsiteX8-7319" fmla="*/ 11371717 w 15811497"/>
              <a:gd name="connsiteY8-7320" fmla="*/ 5315148 h 6248398"/>
              <a:gd name="connsiteX9-7321" fmla="*/ 11292198 w 15811497"/>
              <a:gd name="connsiteY9-7322" fmla="*/ 5255685 h 6248398"/>
              <a:gd name="connsiteX10-7323" fmla="*/ 11209760 w 15811497"/>
              <a:gd name="connsiteY10-7324" fmla="*/ 5180760 h 6248398"/>
              <a:gd name="connsiteX11-7325" fmla="*/ 4892179 w 15811497"/>
              <a:gd name="connsiteY11-7326" fmla="*/ 4842491 h 6248398"/>
              <a:gd name="connsiteX12-7327" fmla="*/ 4892178 w 15811497"/>
              <a:gd name="connsiteY12-7328" fmla="*/ 4842492 h 6248398"/>
              <a:gd name="connsiteX13-7329" fmla="*/ 4885192 w 15811497"/>
              <a:gd name="connsiteY13-7330" fmla="*/ 4851834 h 6248398"/>
              <a:gd name="connsiteX14-7331" fmla="*/ 4892179 w 15811497"/>
              <a:gd name="connsiteY14-7332" fmla="*/ 4842491 h 6248398"/>
              <a:gd name="connsiteX15-7333" fmla="*/ 7448548 w 15811497"/>
              <a:gd name="connsiteY15-7334" fmla="*/ 0 h 6248398"/>
              <a:gd name="connsiteX16-7335" fmla="*/ 8721604 w 15811497"/>
              <a:gd name="connsiteY16-7336" fmla="*/ 757692 h 6248398"/>
              <a:gd name="connsiteX17-7337" fmla="*/ 8890522 w 15811497"/>
              <a:gd name="connsiteY17-7338" fmla="*/ 1193234 h 6248398"/>
              <a:gd name="connsiteX18-7339" fmla="*/ 9958384 w 15811497"/>
              <a:gd name="connsiteY18-7340" fmla="*/ 1828798 h 6248398"/>
              <a:gd name="connsiteX19-7341" fmla="*/ 10895504 w 15811497"/>
              <a:gd name="connsiteY19-7342" fmla="*/ 1386857 h 6248398"/>
              <a:gd name="connsiteX20-7343" fmla="*/ 10927290 w 15811497"/>
              <a:gd name="connsiteY20-7344" fmla="*/ 1344350 h 6248398"/>
              <a:gd name="connsiteX21-7345" fmla="*/ 10936907 w 15811497"/>
              <a:gd name="connsiteY21-7346" fmla="*/ 1346082 h 6248398"/>
              <a:gd name="connsiteX22-7347" fmla="*/ 10917759 w 15811497"/>
              <a:gd name="connsiteY22-7348" fmla="*/ 1367151 h 6248398"/>
              <a:gd name="connsiteX23-7349" fmla="*/ 10545015 w 15811497"/>
              <a:gd name="connsiteY23-7350" fmla="*/ 1956940 h 6248398"/>
              <a:gd name="connsiteX24-7351" fmla="*/ 10521911 w 15811497"/>
              <a:gd name="connsiteY24-7352" fmla="*/ 2012524 h 6248398"/>
              <a:gd name="connsiteX25-7353" fmla="*/ 10521913 w 15811497"/>
              <a:gd name="connsiteY25-7354" fmla="*/ 2012521 h 6248398"/>
              <a:gd name="connsiteX26-7355" fmla="*/ 10545016 w 15811497"/>
              <a:gd name="connsiteY26-7356" fmla="*/ 1956940 h 6248398"/>
              <a:gd name="connsiteX27-7357" fmla="*/ 10917760 w 15811497"/>
              <a:gd name="connsiteY27-7358" fmla="*/ 1367152 h 6248398"/>
              <a:gd name="connsiteX28-7359" fmla="*/ 10936908 w 15811497"/>
              <a:gd name="connsiteY28-7360" fmla="*/ 1346084 h 6248398"/>
              <a:gd name="connsiteX29-7361" fmla="*/ 10972797 w 15811497"/>
              <a:gd name="connsiteY29-7362" fmla="*/ 1352550 h 6248398"/>
              <a:gd name="connsiteX30-7363" fmla="*/ 11002341 w 15811497"/>
              <a:gd name="connsiteY30-7364" fmla="*/ 1645177 h 6248398"/>
              <a:gd name="connsiteX31-7365" fmla="*/ 11002341 w 15811497"/>
              <a:gd name="connsiteY31-7366" fmla="*/ 1645177 h 6248398"/>
              <a:gd name="connsiteX32-7367" fmla="*/ 10972797 w 15811497"/>
              <a:gd name="connsiteY32-7368" fmla="*/ 1352549 h 6248398"/>
              <a:gd name="connsiteX33-7369" fmla="*/ 10936908 w 15811497"/>
              <a:gd name="connsiteY33-7370" fmla="*/ 1346083 h 6248398"/>
              <a:gd name="connsiteX34-7371" fmla="*/ 11096041 w 15811497"/>
              <a:gd name="connsiteY34-7372" fmla="*/ 1170993 h 6248398"/>
              <a:gd name="connsiteX35-7373" fmla="*/ 13049247 w 15811497"/>
              <a:gd name="connsiteY35-7374" fmla="*/ 361949 h 6248398"/>
              <a:gd name="connsiteX36-7375" fmla="*/ 15811497 w 15811497"/>
              <a:gd name="connsiteY36-7376" fmla="*/ 3124198 h 6248398"/>
              <a:gd name="connsiteX37-7377" fmla="*/ 13049247 w 15811497"/>
              <a:gd name="connsiteY37-7378" fmla="*/ 5886448 h 6248398"/>
              <a:gd name="connsiteX38-7379" fmla="*/ 11732594 w 15811497"/>
              <a:gd name="connsiteY38-7380" fmla="*/ 5553059 h 6248398"/>
              <a:gd name="connsiteX39-7381" fmla="*/ 11528782 w 15811497"/>
              <a:gd name="connsiteY39-7382" fmla="*/ 5429240 h 6248398"/>
              <a:gd name="connsiteX40-7383" fmla="*/ 11499893 w 15811497"/>
              <a:gd name="connsiteY40-7384" fmla="*/ 5397454 h 6248398"/>
              <a:gd name="connsiteX41-7385" fmla="*/ 11410607 w 15811497"/>
              <a:gd name="connsiteY41-7386" fmla="*/ 5316305 h 6248398"/>
              <a:gd name="connsiteX42-7387" fmla="*/ 11369912 w 15811497"/>
              <a:gd name="connsiteY42-7388" fmla="*/ 5285874 h 6248398"/>
              <a:gd name="connsiteX43-7389" fmla="*/ 11355656 w 15811497"/>
              <a:gd name="connsiteY43-7390" fmla="*/ 5144675 h 6248398"/>
              <a:gd name="connsiteX44-7391" fmla="*/ 11355656 w 15811497"/>
              <a:gd name="connsiteY44-7392" fmla="*/ 5144675 h 6248398"/>
              <a:gd name="connsiteX45-7393" fmla="*/ 11369912 w 15811497"/>
              <a:gd name="connsiteY45-7394" fmla="*/ 5285874 h 6248398"/>
              <a:gd name="connsiteX46-7395" fmla="*/ 11313816 w 15811497"/>
              <a:gd name="connsiteY46-7396" fmla="*/ 5243926 h 6248398"/>
              <a:gd name="connsiteX47-7397" fmla="*/ 11210151 w 15811497"/>
              <a:gd name="connsiteY47-7398" fmla="*/ 5180948 h 6248398"/>
              <a:gd name="connsiteX48-7399" fmla="*/ 11209761 w 15811497"/>
              <a:gd name="connsiteY48-7400" fmla="*/ 5180760 h 6248398"/>
              <a:gd name="connsiteX49-7401" fmla="*/ 11096041 w 15811497"/>
              <a:gd name="connsiteY49-7402" fmla="*/ 5077404 h 6248398"/>
              <a:gd name="connsiteX50-7403" fmla="*/ 11063094 w 15811497"/>
              <a:gd name="connsiteY50-7404" fmla="*/ 5041153 h 6248398"/>
              <a:gd name="connsiteX51-7405" fmla="*/ 11063091 w 15811497"/>
              <a:gd name="connsiteY51-7406" fmla="*/ 5041152 h 6248398"/>
              <a:gd name="connsiteX52-7407" fmla="*/ 11096040 w 15811497"/>
              <a:gd name="connsiteY52-7408" fmla="*/ 5077404 h 6248398"/>
              <a:gd name="connsiteX53-7409" fmla="*/ 11209760 w 15811497"/>
              <a:gd name="connsiteY53-7410" fmla="*/ 5180760 h 6248398"/>
              <a:gd name="connsiteX54-7411" fmla="*/ 11100244 w 15811497"/>
              <a:gd name="connsiteY54-7412" fmla="*/ 5128004 h 6248398"/>
              <a:gd name="connsiteX55-7413" fmla="*/ 10610846 w 15811497"/>
              <a:gd name="connsiteY55-7414" fmla="*/ 5029199 h 6248398"/>
              <a:gd name="connsiteX56-7415" fmla="*/ 9640652 w 15811497"/>
              <a:gd name="connsiteY56-7416" fmla="*/ 5486739 h 6248398"/>
              <a:gd name="connsiteX57-7417" fmla="*/ 9628722 w 15811497"/>
              <a:gd name="connsiteY57-7418" fmla="*/ 5502693 h 6248398"/>
              <a:gd name="connsiteX58-7419" fmla="*/ 9568273 w 15811497"/>
              <a:gd name="connsiteY58-7420" fmla="*/ 5583530 h 6248398"/>
              <a:gd name="connsiteX59-7421" fmla="*/ 9535504 w 15811497"/>
              <a:gd name="connsiteY59-7422" fmla="*/ 5637470 h 6248398"/>
              <a:gd name="connsiteX60-7423" fmla="*/ 9535505 w 15811497"/>
              <a:gd name="connsiteY60-7424" fmla="*/ 5637470 h 6248398"/>
              <a:gd name="connsiteX61-7425" fmla="*/ 9568273 w 15811497"/>
              <a:gd name="connsiteY61-7426" fmla="*/ 5583531 h 6248398"/>
              <a:gd name="connsiteX62-7427" fmla="*/ 9628722 w 15811497"/>
              <a:gd name="connsiteY62-7428" fmla="*/ 5502694 h 6248398"/>
              <a:gd name="connsiteX63-7429" fmla="*/ 9563485 w 15811497"/>
              <a:gd name="connsiteY63-7430" fmla="*/ 5610078 h 6248398"/>
              <a:gd name="connsiteX64-7431" fmla="*/ 9542221 w 15811497"/>
              <a:gd name="connsiteY64-7432" fmla="*/ 5638514 h 6248398"/>
              <a:gd name="connsiteX65-7433" fmla="*/ 9504352 w 15811497"/>
              <a:gd name="connsiteY65-7434" fmla="*/ 5689156 h 6248398"/>
              <a:gd name="connsiteX66-7435" fmla="*/ 9480140 w 15811497"/>
              <a:gd name="connsiteY66-7436" fmla="*/ 5721533 h 6248398"/>
              <a:gd name="connsiteX67-7437" fmla="*/ 8362947 w 15811497"/>
              <a:gd name="connsiteY67-7438" fmla="*/ 6248398 h 6248398"/>
              <a:gd name="connsiteX68-7439" fmla="*/ 7028922 w 15811497"/>
              <a:gd name="connsiteY68-7440" fmla="*/ 5364147 h 6248398"/>
              <a:gd name="connsiteX69-7441" fmla="*/ 6990513 w 15811497"/>
              <a:gd name="connsiteY69-7442" fmla="*/ 5259205 h 6248398"/>
              <a:gd name="connsiteX70-7443" fmla="*/ 6990512 w 15811497"/>
              <a:gd name="connsiteY70-7444" fmla="*/ 5259199 h 6248398"/>
              <a:gd name="connsiteX71-7445" fmla="*/ 6983676 w 15811497"/>
              <a:gd name="connsiteY71-7446" fmla="*/ 5240519 h 6248398"/>
              <a:gd name="connsiteX72-7447" fmla="*/ 6983673 w 15811497"/>
              <a:gd name="connsiteY72-7448" fmla="*/ 5240519 h 6248398"/>
              <a:gd name="connsiteX73-7449" fmla="*/ 6980236 w 15811497"/>
              <a:gd name="connsiteY73-7450" fmla="*/ 5231130 h 6248398"/>
              <a:gd name="connsiteX74-7451" fmla="*/ 6978859 w 15811497"/>
              <a:gd name="connsiteY74-7452" fmla="*/ 5225774 h 6248398"/>
              <a:gd name="connsiteX75-7453" fmla="*/ 6984291 w 15811497"/>
              <a:gd name="connsiteY75-7454" fmla="*/ 5240614 h 6248398"/>
              <a:gd name="connsiteX76-7455" fmla="*/ 6984292 w 15811497"/>
              <a:gd name="connsiteY76-7456" fmla="*/ 5240614 h 6248398"/>
              <a:gd name="connsiteX77-7457" fmla="*/ 6978860 w 15811497"/>
              <a:gd name="connsiteY77-7458" fmla="*/ 5225773 h 6248398"/>
              <a:gd name="connsiteX78-7459" fmla="*/ 6944562 w 15811497"/>
              <a:gd name="connsiteY78-7460" fmla="*/ 5092380 h 6248398"/>
              <a:gd name="connsiteX79-7461" fmla="*/ 6924183 w 15811497"/>
              <a:gd name="connsiteY79-7462" fmla="*/ 4890225 h 6248398"/>
              <a:gd name="connsiteX80-7463" fmla="*/ 6924182 w 15811497"/>
              <a:gd name="connsiteY80-7464" fmla="*/ 4890225 h 6248398"/>
              <a:gd name="connsiteX81-7465" fmla="*/ 6944561 w 15811497"/>
              <a:gd name="connsiteY81-7466" fmla="*/ 5092380 h 6248398"/>
              <a:gd name="connsiteX82-7467" fmla="*/ 6978860 w 15811497"/>
              <a:gd name="connsiteY82-7468" fmla="*/ 5225773 h 6248398"/>
              <a:gd name="connsiteX83-7469" fmla="*/ 6948299 w 15811497"/>
              <a:gd name="connsiteY83-7470" fmla="*/ 5142273 h 6248398"/>
              <a:gd name="connsiteX84-7471" fmla="*/ 5829297 w 15811497"/>
              <a:gd name="connsiteY84-7472" fmla="*/ 4400549 h 6248398"/>
              <a:gd name="connsiteX85-7473" fmla="*/ 5056802 w 15811497"/>
              <a:gd name="connsiteY85-7474" fmla="*/ 4677867 h 6248398"/>
              <a:gd name="connsiteX86-7475" fmla="*/ 5022517 w 15811497"/>
              <a:gd name="connsiteY86-7476" fmla="*/ 4709027 h 6248398"/>
              <a:gd name="connsiteX87-7477" fmla="*/ 5022515 w 15811497"/>
              <a:gd name="connsiteY87-7478" fmla="*/ 4709029 h 6248398"/>
              <a:gd name="connsiteX88-7479" fmla="*/ 5022510 w 15811497"/>
              <a:gd name="connsiteY88-7480" fmla="*/ 4709033 h 6248398"/>
              <a:gd name="connsiteX89-7481" fmla="*/ 4924198 w 15811497"/>
              <a:gd name="connsiteY89-7482" fmla="*/ 4840507 h 6248398"/>
              <a:gd name="connsiteX90-7483" fmla="*/ 4914898 w 15811497"/>
              <a:gd name="connsiteY90-7484" fmla="*/ 4838698 h 6248398"/>
              <a:gd name="connsiteX91-7485" fmla="*/ 4914898 w 15811497"/>
              <a:gd name="connsiteY91-7486" fmla="*/ 4838699 h 6248398"/>
              <a:gd name="connsiteX92-7487" fmla="*/ 4924199 w 15811497"/>
              <a:gd name="connsiteY92-7488" fmla="*/ 4840508 h 6248398"/>
              <a:gd name="connsiteX93-7489" fmla="*/ 4893736 w 15811497"/>
              <a:gd name="connsiteY93-7490" fmla="*/ 4881247 h 6248398"/>
              <a:gd name="connsiteX94-7491" fmla="*/ 4778482 w 15811497"/>
              <a:gd name="connsiteY94-7492" fmla="*/ 5008058 h 6248398"/>
              <a:gd name="connsiteX95-7493" fmla="*/ 4778482 w 15811497"/>
              <a:gd name="connsiteY95-7494" fmla="*/ 5008057 h 6248398"/>
              <a:gd name="connsiteX96-7495" fmla="*/ 4715455 w 15811497"/>
              <a:gd name="connsiteY96-7496" fmla="*/ 5077404 h 6248398"/>
              <a:gd name="connsiteX97-7497" fmla="*/ 2762249 w 15811497"/>
              <a:gd name="connsiteY97-7498" fmla="*/ 5886448 h 6248398"/>
              <a:gd name="connsiteX98-7499" fmla="*/ 0 w 15811497"/>
              <a:gd name="connsiteY98-7500" fmla="*/ 3124198 h 6248398"/>
              <a:gd name="connsiteX99-7501" fmla="*/ 2762249 w 15811497"/>
              <a:gd name="connsiteY99-7502" fmla="*/ 361949 h 6248398"/>
              <a:gd name="connsiteX100-7503" fmla="*/ 4078902 w 15811497"/>
              <a:gd name="connsiteY100-7504" fmla="*/ 695338 h 6248398"/>
              <a:gd name="connsiteX101-7505" fmla="*/ 4261443 w 15811497"/>
              <a:gd name="connsiteY101-7506" fmla="*/ 806235 h 6248398"/>
              <a:gd name="connsiteX102-7507" fmla="*/ 4409044 w 15811497"/>
              <a:gd name="connsiteY102-7508" fmla="*/ 910268 h 6248398"/>
              <a:gd name="connsiteX103-7509" fmla="*/ 4612477 w 15811497"/>
              <a:gd name="connsiteY103-7510" fmla="*/ 1077402 h 6248398"/>
              <a:gd name="connsiteX104-7511" fmla="*/ 4612478 w 15811497"/>
              <a:gd name="connsiteY104-7512" fmla="*/ 1077403 h 6248398"/>
              <a:gd name="connsiteX105-7513" fmla="*/ 4715454 w 15811497"/>
              <a:gd name="connsiteY105-7514" fmla="*/ 1170993 h 6248398"/>
              <a:gd name="connsiteX106-7515" fmla="*/ 4701725 w 15811497"/>
              <a:gd name="connsiteY106-7516" fmla="*/ 1120394 h 6248398"/>
              <a:gd name="connsiteX107-7517" fmla="*/ 5191122 w 15811497"/>
              <a:gd name="connsiteY107-7518" fmla="*/ 1219199 h 6248398"/>
              <a:gd name="connsiteX108-7519" fmla="*/ 6161317 w 15811497"/>
              <a:gd name="connsiteY108-7520" fmla="*/ 761659 h 6248398"/>
              <a:gd name="connsiteX109-7521" fmla="*/ 6224019 w 15811497"/>
              <a:gd name="connsiteY109-7522" fmla="*/ 677808 h 6248398"/>
              <a:gd name="connsiteX110-7523" fmla="*/ 6175489 w 15811497"/>
              <a:gd name="connsiteY110-7524" fmla="*/ 757691 h 6248398"/>
              <a:gd name="connsiteX111-7525" fmla="*/ 6175489 w 15811497"/>
              <a:gd name="connsiteY111-7526" fmla="*/ 757692 h 6248398"/>
              <a:gd name="connsiteX112-7527" fmla="*/ 6224020 w 15811497"/>
              <a:gd name="connsiteY112-7528" fmla="*/ 677809 h 6248398"/>
              <a:gd name="connsiteX113-7529" fmla="*/ 6233696 w 15811497"/>
              <a:gd name="connsiteY113-7530" fmla="*/ 664869 h 6248398"/>
              <a:gd name="connsiteX114-7531" fmla="*/ 6252611 w 15811497"/>
              <a:gd name="connsiteY114-7532" fmla="*/ 633734 h 6248398"/>
              <a:gd name="connsiteX115-7533" fmla="*/ 6252610 w 15811497"/>
              <a:gd name="connsiteY115-7534" fmla="*/ 633734 h 6248398"/>
              <a:gd name="connsiteX116-7535" fmla="*/ 6233696 w 15811497"/>
              <a:gd name="connsiteY116-7536" fmla="*/ 664868 h 6248398"/>
              <a:gd name="connsiteX117-7537" fmla="*/ 6224019 w 15811497"/>
              <a:gd name="connsiteY117-7538" fmla="*/ 677808 h 6248398"/>
              <a:gd name="connsiteX118-7539" fmla="*/ 6248008 w 15811497"/>
              <a:gd name="connsiteY118-7540" fmla="*/ 638320 h 6248398"/>
              <a:gd name="connsiteX119-7541" fmla="*/ 6251291 w 15811497"/>
              <a:gd name="connsiteY119-7542" fmla="*/ 633930 h 6248398"/>
              <a:gd name="connsiteX120-7543" fmla="*/ 6251293 w 15811497"/>
              <a:gd name="connsiteY120-7544" fmla="*/ 633929 h 6248398"/>
              <a:gd name="connsiteX121-7545" fmla="*/ 6257683 w 15811497"/>
              <a:gd name="connsiteY121-7546" fmla="*/ 625384 h 6248398"/>
              <a:gd name="connsiteX122-7547" fmla="*/ 6257686 w 15811497"/>
              <a:gd name="connsiteY122-7548" fmla="*/ 625380 h 6248398"/>
              <a:gd name="connsiteX123-7549" fmla="*/ 6331355 w 15811497"/>
              <a:gd name="connsiteY123-7550" fmla="*/ 526865 h 6248398"/>
              <a:gd name="connsiteX124-7551" fmla="*/ 7448548 w 15811497"/>
              <a:gd name="connsiteY124-7552" fmla="*/ 0 h 6248398"/>
              <a:gd name="connsiteX0-7553" fmla="*/ 11209760 w 15811497"/>
              <a:gd name="connsiteY0-7554" fmla="*/ 5180760 h 6248398"/>
              <a:gd name="connsiteX1-7555" fmla="*/ 11210150 w 15811497"/>
              <a:gd name="connsiteY1-7556" fmla="*/ 5180948 h 6248398"/>
              <a:gd name="connsiteX2-7557" fmla="*/ 11313815 w 15811497"/>
              <a:gd name="connsiteY2-7558" fmla="*/ 5243926 h 6248398"/>
              <a:gd name="connsiteX3-7559" fmla="*/ 11369911 w 15811497"/>
              <a:gd name="connsiteY3-7560" fmla="*/ 5285874 h 6248398"/>
              <a:gd name="connsiteX4-7561" fmla="*/ 11410606 w 15811497"/>
              <a:gd name="connsiteY4-7562" fmla="*/ 5316305 h 6248398"/>
              <a:gd name="connsiteX5-7563" fmla="*/ 11499892 w 15811497"/>
              <a:gd name="connsiteY5-7564" fmla="*/ 5397454 h 6248398"/>
              <a:gd name="connsiteX6-7565" fmla="*/ 11528781 w 15811497"/>
              <a:gd name="connsiteY6-7566" fmla="*/ 5429240 h 6248398"/>
              <a:gd name="connsiteX7-7567" fmla="*/ 11504846 w 15811497"/>
              <a:gd name="connsiteY7-7568" fmla="*/ 5414699 h 6248398"/>
              <a:gd name="connsiteX8-7569" fmla="*/ 11371717 w 15811497"/>
              <a:gd name="connsiteY8-7570" fmla="*/ 5315148 h 6248398"/>
              <a:gd name="connsiteX9-7571" fmla="*/ 11292198 w 15811497"/>
              <a:gd name="connsiteY9-7572" fmla="*/ 5255685 h 6248398"/>
              <a:gd name="connsiteX10-7573" fmla="*/ 11209760 w 15811497"/>
              <a:gd name="connsiteY10-7574" fmla="*/ 5180760 h 6248398"/>
              <a:gd name="connsiteX11-7575" fmla="*/ 4892179 w 15811497"/>
              <a:gd name="connsiteY11-7576" fmla="*/ 4842491 h 6248398"/>
              <a:gd name="connsiteX12-7577" fmla="*/ 4892178 w 15811497"/>
              <a:gd name="connsiteY12-7578" fmla="*/ 4842492 h 6248398"/>
              <a:gd name="connsiteX13-7579" fmla="*/ 4885192 w 15811497"/>
              <a:gd name="connsiteY13-7580" fmla="*/ 4851834 h 6248398"/>
              <a:gd name="connsiteX14-7581" fmla="*/ 4892179 w 15811497"/>
              <a:gd name="connsiteY14-7582" fmla="*/ 4842491 h 6248398"/>
              <a:gd name="connsiteX15-7583" fmla="*/ 7448548 w 15811497"/>
              <a:gd name="connsiteY15-7584" fmla="*/ 0 h 6248398"/>
              <a:gd name="connsiteX16-7585" fmla="*/ 8721604 w 15811497"/>
              <a:gd name="connsiteY16-7586" fmla="*/ 757692 h 6248398"/>
              <a:gd name="connsiteX17-7587" fmla="*/ 8890522 w 15811497"/>
              <a:gd name="connsiteY17-7588" fmla="*/ 1193234 h 6248398"/>
              <a:gd name="connsiteX18-7589" fmla="*/ 9958384 w 15811497"/>
              <a:gd name="connsiteY18-7590" fmla="*/ 1828798 h 6248398"/>
              <a:gd name="connsiteX19-7591" fmla="*/ 10895504 w 15811497"/>
              <a:gd name="connsiteY19-7592" fmla="*/ 1386857 h 6248398"/>
              <a:gd name="connsiteX20-7593" fmla="*/ 10927290 w 15811497"/>
              <a:gd name="connsiteY20-7594" fmla="*/ 1344350 h 6248398"/>
              <a:gd name="connsiteX21-7595" fmla="*/ 10936907 w 15811497"/>
              <a:gd name="connsiteY21-7596" fmla="*/ 1346082 h 6248398"/>
              <a:gd name="connsiteX22-7597" fmla="*/ 10917759 w 15811497"/>
              <a:gd name="connsiteY22-7598" fmla="*/ 1367151 h 6248398"/>
              <a:gd name="connsiteX23-7599" fmla="*/ 10545015 w 15811497"/>
              <a:gd name="connsiteY23-7600" fmla="*/ 1956940 h 6248398"/>
              <a:gd name="connsiteX24-7601" fmla="*/ 10521911 w 15811497"/>
              <a:gd name="connsiteY24-7602" fmla="*/ 2012524 h 6248398"/>
              <a:gd name="connsiteX25-7603" fmla="*/ 10521913 w 15811497"/>
              <a:gd name="connsiteY25-7604" fmla="*/ 2012521 h 6248398"/>
              <a:gd name="connsiteX26-7605" fmla="*/ 10917760 w 15811497"/>
              <a:gd name="connsiteY26-7606" fmla="*/ 1367152 h 6248398"/>
              <a:gd name="connsiteX27-7607" fmla="*/ 10936908 w 15811497"/>
              <a:gd name="connsiteY27-7608" fmla="*/ 1346084 h 6248398"/>
              <a:gd name="connsiteX28-7609" fmla="*/ 10972797 w 15811497"/>
              <a:gd name="connsiteY28-7610" fmla="*/ 1352550 h 6248398"/>
              <a:gd name="connsiteX29-7611" fmla="*/ 11002341 w 15811497"/>
              <a:gd name="connsiteY29-7612" fmla="*/ 1645177 h 6248398"/>
              <a:gd name="connsiteX30-7613" fmla="*/ 11002341 w 15811497"/>
              <a:gd name="connsiteY30-7614" fmla="*/ 1645177 h 6248398"/>
              <a:gd name="connsiteX31-7615" fmla="*/ 10972797 w 15811497"/>
              <a:gd name="connsiteY31-7616" fmla="*/ 1352549 h 6248398"/>
              <a:gd name="connsiteX32-7617" fmla="*/ 10936908 w 15811497"/>
              <a:gd name="connsiteY32-7618" fmla="*/ 1346083 h 6248398"/>
              <a:gd name="connsiteX33-7619" fmla="*/ 11096041 w 15811497"/>
              <a:gd name="connsiteY33-7620" fmla="*/ 1170993 h 6248398"/>
              <a:gd name="connsiteX34-7621" fmla="*/ 13049247 w 15811497"/>
              <a:gd name="connsiteY34-7622" fmla="*/ 361949 h 6248398"/>
              <a:gd name="connsiteX35-7623" fmla="*/ 15811497 w 15811497"/>
              <a:gd name="connsiteY35-7624" fmla="*/ 3124198 h 6248398"/>
              <a:gd name="connsiteX36-7625" fmla="*/ 13049247 w 15811497"/>
              <a:gd name="connsiteY36-7626" fmla="*/ 5886448 h 6248398"/>
              <a:gd name="connsiteX37-7627" fmla="*/ 11732594 w 15811497"/>
              <a:gd name="connsiteY37-7628" fmla="*/ 5553059 h 6248398"/>
              <a:gd name="connsiteX38-7629" fmla="*/ 11528782 w 15811497"/>
              <a:gd name="connsiteY38-7630" fmla="*/ 5429240 h 6248398"/>
              <a:gd name="connsiteX39-7631" fmla="*/ 11499893 w 15811497"/>
              <a:gd name="connsiteY39-7632" fmla="*/ 5397454 h 6248398"/>
              <a:gd name="connsiteX40-7633" fmla="*/ 11410607 w 15811497"/>
              <a:gd name="connsiteY40-7634" fmla="*/ 5316305 h 6248398"/>
              <a:gd name="connsiteX41-7635" fmla="*/ 11369912 w 15811497"/>
              <a:gd name="connsiteY41-7636" fmla="*/ 5285874 h 6248398"/>
              <a:gd name="connsiteX42-7637" fmla="*/ 11355656 w 15811497"/>
              <a:gd name="connsiteY42-7638" fmla="*/ 5144675 h 6248398"/>
              <a:gd name="connsiteX43-7639" fmla="*/ 11355656 w 15811497"/>
              <a:gd name="connsiteY43-7640" fmla="*/ 5144675 h 6248398"/>
              <a:gd name="connsiteX44-7641" fmla="*/ 11369912 w 15811497"/>
              <a:gd name="connsiteY44-7642" fmla="*/ 5285874 h 6248398"/>
              <a:gd name="connsiteX45-7643" fmla="*/ 11313816 w 15811497"/>
              <a:gd name="connsiteY45-7644" fmla="*/ 5243926 h 6248398"/>
              <a:gd name="connsiteX46-7645" fmla="*/ 11210151 w 15811497"/>
              <a:gd name="connsiteY46-7646" fmla="*/ 5180948 h 6248398"/>
              <a:gd name="connsiteX47-7647" fmla="*/ 11209761 w 15811497"/>
              <a:gd name="connsiteY47-7648" fmla="*/ 5180760 h 6248398"/>
              <a:gd name="connsiteX48-7649" fmla="*/ 11096041 w 15811497"/>
              <a:gd name="connsiteY48-7650" fmla="*/ 5077404 h 6248398"/>
              <a:gd name="connsiteX49-7651" fmla="*/ 11063094 w 15811497"/>
              <a:gd name="connsiteY49-7652" fmla="*/ 5041153 h 6248398"/>
              <a:gd name="connsiteX50-7653" fmla="*/ 11063091 w 15811497"/>
              <a:gd name="connsiteY50-7654" fmla="*/ 5041152 h 6248398"/>
              <a:gd name="connsiteX51-7655" fmla="*/ 11096040 w 15811497"/>
              <a:gd name="connsiteY51-7656" fmla="*/ 5077404 h 6248398"/>
              <a:gd name="connsiteX52-7657" fmla="*/ 11209760 w 15811497"/>
              <a:gd name="connsiteY52-7658" fmla="*/ 5180760 h 6248398"/>
              <a:gd name="connsiteX53-7659" fmla="*/ 11100244 w 15811497"/>
              <a:gd name="connsiteY53-7660" fmla="*/ 5128004 h 6248398"/>
              <a:gd name="connsiteX54-7661" fmla="*/ 10610846 w 15811497"/>
              <a:gd name="connsiteY54-7662" fmla="*/ 5029199 h 6248398"/>
              <a:gd name="connsiteX55-7663" fmla="*/ 9640652 w 15811497"/>
              <a:gd name="connsiteY55-7664" fmla="*/ 5486739 h 6248398"/>
              <a:gd name="connsiteX56-7665" fmla="*/ 9628722 w 15811497"/>
              <a:gd name="connsiteY56-7666" fmla="*/ 5502693 h 6248398"/>
              <a:gd name="connsiteX57-7667" fmla="*/ 9568273 w 15811497"/>
              <a:gd name="connsiteY57-7668" fmla="*/ 5583530 h 6248398"/>
              <a:gd name="connsiteX58-7669" fmla="*/ 9535504 w 15811497"/>
              <a:gd name="connsiteY58-7670" fmla="*/ 5637470 h 6248398"/>
              <a:gd name="connsiteX59-7671" fmla="*/ 9535505 w 15811497"/>
              <a:gd name="connsiteY59-7672" fmla="*/ 5637470 h 6248398"/>
              <a:gd name="connsiteX60-7673" fmla="*/ 9568273 w 15811497"/>
              <a:gd name="connsiteY60-7674" fmla="*/ 5583531 h 6248398"/>
              <a:gd name="connsiteX61-7675" fmla="*/ 9628722 w 15811497"/>
              <a:gd name="connsiteY61-7676" fmla="*/ 5502694 h 6248398"/>
              <a:gd name="connsiteX62-7677" fmla="*/ 9563485 w 15811497"/>
              <a:gd name="connsiteY62-7678" fmla="*/ 5610078 h 6248398"/>
              <a:gd name="connsiteX63-7679" fmla="*/ 9542221 w 15811497"/>
              <a:gd name="connsiteY63-7680" fmla="*/ 5638514 h 6248398"/>
              <a:gd name="connsiteX64-7681" fmla="*/ 9504352 w 15811497"/>
              <a:gd name="connsiteY64-7682" fmla="*/ 5689156 h 6248398"/>
              <a:gd name="connsiteX65-7683" fmla="*/ 9480140 w 15811497"/>
              <a:gd name="connsiteY65-7684" fmla="*/ 5721533 h 6248398"/>
              <a:gd name="connsiteX66-7685" fmla="*/ 8362947 w 15811497"/>
              <a:gd name="connsiteY66-7686" fmla="*/ 6248398 h 6248398"/>
              <a:gd name="connsiteX67-7687" fmla="*/ 7028922 w 15811497"/>
              <a:gd name="connsiteY67-7688" fmla="*/ 5364147 h 6248398"/>
              <a:gd name="connsiteX68-7689" fmla="*/ 6990513 w 15811497"/>
              <a:gd name="connsiteY68-7690" fmla="*/ 5259205 h 6248398"/>
              <a:gd name="connsiteX69-7691" fmla="*/ 6990512 w 15811497"/>
              <a:gd name="connsiteY69-7692" fmla="*/ 5259199 h 6248398"/>
              <a:gd name="connsiteX70-7693" fmla="*/ 6983676 w 15811497"/>
              <a:gd name="connsiteY70-7694" fmla="*/ 5240519 h 6248398"/>
              <a:gd name="connsiteX71-7695" fmla="*/ 6983673 w 15811497"/>
              <a:gd name="connsiteY71-7696" fmla="*/ 5240519 h 6248398"/>
              <a:gd name="connsiteX72-7697" fmla="*/ 6980236 w 15811497"/>
              <a:gd name="connsiteY72-7698" fmla="*/ 5231130 h 6248398"/>
              <a:gd name="connsiteX73-7699" fmla="*/ 6978859 w 15811497"/>
              <a:gd name="connsiteY73-7700" fmla="*/ 5225774 h 6248398"/>
              <a:gd name="connsiteX74-7701" fmla="*/ 6984291 w 15811497"/>
              <a:gd name="connsiteY74-7702" fmla="*/ 5240614 h 6248398"/>
              <a:gd name="connsiteX75-7703" fmla="*/ 6984292 w 15811497"/>
              <a:gd name="connsiteY75-7704" fmla="*/ 5240614 h 6248398"/>
              <a:gd name="connsiteX76-7705" fmla="*/ 6978860 w 15811497"/>
              <a:gd name="connsiteY76-7706" fmla="*/ 5225773 h 6248398"/>
              <a:gd name="connsiteX77-7707" fmla="*/ 6944562 w 15811497"/>
              <a:gd name="connsiteY77-7708" fmla="*/ 5092380 h 6248398"/>
              <a:gd name="connsiteX78-7709" fmla="*/ 6924183 w 15811497"/>
              <a:gd name="connsiteY78-7710" fmla="*/ 4890225 h 6248398"/>
              <a:gd name="connsiteX79-7711" fmla="*/ 6924182 w 15811497"/>
              <a:gd name="connsiteY79-7712" fmla="*/ 4890225 h 6248398"/>
              <a:gd name="connsiteX80-7713" fmla="*/ 6944561 w 15811497"/>
              <a:gd name="connsiteY80-7714" fmla="*/ 5092380 h 6248398"/>
              <a:gd name="connsiteX81-7715" fmla="*/ 6978860 w 15811497"/>
              <a:gd name="connsiteY81-7716" fmla="*/ 5225773 h 6248398"/>
              <a:gd name="connsiteX82-7717" fmla="*/ 6948299 w 15811497"/>
              <a:gd name="connsiteY82-7718" fmla="*/ 5142273 h 6248398"/>
              <a:gd name="connsiteX83-7719" fmla="*/ 5829297 w 15811497"/>
              <a:gd name="connsiteY83-7720" fmla="*/ 4400549 h 6248398"/>
              <a:gd name="connsiteX84-7721" fmla="*/ 5056802 w 15811497"/>
              <a:gd name="connsiteY84-7722" fmla="*/ 4677867 h 6248398"/>
              <a:gd name="connsiteX85-7723" fmla="*/ 5022517 w 15811497"/>
              <a:gd name="connsiteY85-7724" fmla="*/ 4709027 h 6248398"/>
              <a:gd name="connsiteX86-7725" fmla="*/ 5022515 w 15811497"/>
              <a:gd name="connsiteY86-7726" fmla="*/ 4709029 h 6248398"/>
              <a:gd name="connsiteX87-7727" fmla="*/ 5022510 w 15811497"/>
              <a:gd name="connsiteY87-7728" fmla="*/ 4709033 h 6248398"/>
              <a:gd name="connsiteX88-7729" fmla="*/ 4924198 w 15811497"/>
              <a:gd name="connsiteY88-7730" fmla="*/ 4840507 h 6248398"/>
              <a:gd name="connsiteX89-7731" fmla="*/ 4914898 w 15811497"/>
              <a:gd name="connsiteY89-7732" fmla="*/ 4838698 h 6248398"/>
              <a:gd name="connsiteX90-7733" fmla="*/ 4914898 w 15811497"/>
              <a:gd name="connsiteY90-7734" fmla="*/ 4838699 h 6248398"/>
              <a:gd name="connsiteX91-7735" fmla="*/ 4924199 w 15811497"/>
              <a:gd name="connsiteY91-7736" fmla="*/ 4840508 h 6248398"/>
              <a:gd name="connsiteX92-7737" fmla="*/ 4893736 w 15811497"/>
              <a:gd name="connsiteY92-7738" fmla="*/ 4881247 h 6248398"/>
              <a:gd name="connsiteX93-7739" fmla="*/ 4778482 w 15811497"/>
              <a:gd name="connsiteY93-7740" fmla="*/ 5008058 h 6248398"/>
              <a:gd name="connsiteX94-7741" fmla="*/ 4778482 w 15811497"/>
              <a:gd name="connsiteY94-7742" fmla="*/ 5008057 h 6248398"/>
              <a:gd name="connsiteX95-7743" fmla="*/ 4715455 w 15811497"/>
              <a:gd name="connsiteY95-7744" fmla="*/ 5077404 h 6248398"/>
              <a:gd name="connsiteX96-7745" fmla="*/ 2762249 w 15811497"/>
              <a:gd name="connsiteY96-7746" fmla="*/ 5886448 h 6248398"/>
              <a:gd name="connsiteX97-7747" fmla="*/ 0 w 15811497"/>
              <a:gd name="connsiteY97-7748" fmla="*/ 3124198 h 6248398"/>
              <a:gd name="connsiteX98-7749" fmla="*/ 2762249 w 15811497"/>
              <a:gd name="connsiteY98-7750" fmla="*/ 361949 h 6248398"/>
              <a:gd name="connsiteX99-7751" fmla="*/ 4078902 w 15811497"/>
              <a:gd name="connsiteY99-7752" fmla="*/ 695338 h 6248398"/>
              <a:gd name="connsiteX100-7753" fmla="*/ 4261443 w 15811497"/>
              <a:gd name="connsiteY100-7754" fmla="*/ 806235 h 6248398"/>
              <a:gd name="connsiteX101-7755" fmla="*/ 4409044 w 15811497"/>
              <a:gd name="connsiteY101-7756" fmla="*/ 910268 h 6248398"/>
              <a:gd name="connsiteX102-7757" fmla="*/ 4612477 w 15811497"/>
              <a:gd name="connsiteY102-7758" fmla="*/ 1077402 h 6248398"/>
              <a:gd name="connsiteX103-7759" fmla="*/ 4612478 w 15811497"/>
              <a:gd name="connsiteY103-7760" fmla="*/ 1077403 h 6248398"/>
              <a:gd name="connsiteX104-7761" fmla="*/ 4715454 w 15811497"/>
              <a:gd name="connsiteY104-7762" fmla="*/ 1170993 h 6248398"/>
              <a:gd name="connsiteX105-7763" fmla="*/ 4701725 w 15811497"/>
              <a:gd name="connsiteY105-7764" fmla="*/ 1120394 h 6248398"/>
              <a:gd name="connsiteX106-7765" fmla="*/ 5191122 w 15811497"/>
              <a:gd name="connsiteY106-7766" fmla="*/ 1219199 h 6248398"/>
              <a:gd name="connsiteX107-7767" fmla="*/ 6161317 w 15811497"/>
              <a:gd name="connsiteY107-7768" fmla="*/ 761659 h 6248398"/>
              <a:gd name="connsiteX108-7769" fmla="*/ 6224019 w 15811497"/>
              <a:gd name="connsiteY108-7770" fmla="*/ 677808 h 6248398"/>
              <a:gd name="connsiteX109-7771" fmla="*/ 6175489 w 15811497"/>
              <a:gd name="connsiteY109-7772" fmla="*/ 757691 h 6248398"/>
              <a:gd name="connsiteX110-7773" fmla="*/ 6175489 w 15811497"/>
              <a:gd name="connsiteY110-7774" fmla="*/ 757692 h 6248398"/>
              <a:gd name="connsiteX111-7775" fmla="*/ 6224020 w 15811497"/>
              <a:gd name="connsiteY111-7776" fmla="*/ 677809 h 6248398"/>
              <a:gd name="connsiteX112-7777" fmla="*/ 6233696 w 15811497"/>
              <a:gd name="connsiteY112-7778" fmla="*/ 664869 h 6248398"/>
              <a:gd name="connsiteX113-7779" fmla="*/ 6252611 w 15811497"/>
              <a:gd name="connsiteY113-7780" fmla="*/ 633734 h 6248398"/>
              <a:gd name="connsiteX114-7781" fmla="*/ 6252610 w 15811497"/>
              <a:gd name="connsiteY114-7782" fmla="*/ 633734 h 6248398"/>
              <a:gd name="connsiteX115-7783" fmla="*/ 6233696 w 15811497"/>
              <a:gd name="connsiteY115-7784" fmla="*/ 664868 h 6248398"/>
              <a:gd name="connsiteX116-7785" fmla="*/ 6224019 w 15811497"/>
              <a:gd name="connsiteY116-7786" fmla="*/ 677808 h 6248398"/>
              <a:gd name="connsiteX117-7787" fmla="*/ 6248008 w 15811497"/>
              <a:gd name="connsiteY117-7788" fmla="*/ 638320 h 6248398"/>
              <a:gd name="connsiteX118-7789" fmla="*/ 6251291 w 15811497"/>
              <a:gd name="connsiteY118-7790" fmla="*/ 633930 h 6248398"/>
              <a:gd name="connsiteX119-7791" fmla="*/ 6251293 w 15811497"/>
              <a:gd name="connsiteY119-7792" fmla="*/ 633929 h 6248398"/>
              <a:gd name="connsiteX120-7793" fmla="*/ 6257683 w 15811497"/>
              <a:gd name="connsiteY120-7794" fmla="*/ 625384 h 6248398"/>
              <a:gd name="connsiteX121-7795" fmla="*/ 6257686 w 15811497"/>
              <a:gd name="connsiteY121-7796" fmla="*/ 625380 h 6248398"/>
              <a:gd name="connsiteX122-7797" fmla="*/ 6331355 w 15811497"/>
              <a:gd name="connsiteY122-7798" fmla="*/ 526865 h 6248398"/>
              <a:gd name="connsiteX123-7799" fmla="*/ 7448548 w 15811497"/>
              <a:gd name="connsiteY123-7800" fmla="*/ 0 h 6248398"/>
              <a:gd name="connsiteX0-7801" fmla="*/ 11209760 w 15811497"/>
              <a:gd name="connsiteY0-7802" fmla="*/ 5180760 h 6248398"/>
              <a:gd name="connsiteX1-7803" fmla="*/ 11210150 w 15811497"/>
              <a:gd name="connsiteY1-7804" fmla="*/ 5180948 h 6248398"/>
              <a:gd name="connsiteX2-7805" fmla="*/ 11313815 w 15811497"/>
              <a:gd name="connsiteY2-7806" fmla="*/ 5243926 h 6248398"/>
              <a:gd name="connsiteX3-7807" fmla="*/ 11369911 w 15811497"/>
              <a:gd name="connsiteY3-7808" fmla="*/ 5285874 h 6248398"/>
              <a:gd name="connsiteX4-7809" fmla="*/ 11410606 w 15811497"/>
              <a:gd name="connsiteY4-7810" fmla="*/ 5316305 h 6248398"/>
              <a:gd name="connsiteX5-7811" fmla="*/ 11499892 w 15811497"/>
              <a:gd name="connsiteY5-7812" fmla="*/ 5397454 h 6248398"/>
              <a:gd name="connsiteX6-7813" fmla="*/ 11528781 w 15811497"/>
              <a:gd name="connsiteY6-7814" fmla="*/ 5429240 h 6248398"/>
              <a:gd name="connsiteX7-7815" fmla="*/ 11504846 w 15811497"/>
              <a:gd name="connsiteY7-7816" fmla="*/ 5414699 h 6248398"/>
              <a:gd name="connsiteX8-7817" fmla="*/ 11371717 w 15811497"/>
              <a:gd name="connsiteY8-7818" fmla="*/ 5315148 h 6248398"/>
              <a:gd name="connsiteX9-7819" fmla="*/ 11292198 w 15811497"/>
              <a:gd name="connsiteY9-7820" fmla="*/ 5255685 h 6248398"/>
              <a:gd name="connsiteX10-7821" fmla="*/ 11209760 w 15811497"/>
              <a:gd name="connsiteY10-7822" fmla="*/ 5180760 h 6248398"/>
              <a:gd name="connsiteX11-7823" fmla="*/ 4892179 w 15811497"/>
              <a:gd name="connsiteY11-7824" fmla="*/ 4842491 h 6248398"/>
              <a:gd name="connsiteX12-7825" fmla="*/ 4892178 w 15811497"/>
              <a:gd name="connsiteY12-7826" fmla="*/ 4842492 h 6248398"/>
              <a:gd name="connsiteX13-7827" fmla="*/ 4885192 w 15811497"/>
              <a:gd name="connsiteY13-7828" fmla="*/ 4851834 h 6248398"/>
              <a:gd name="connsiteX14-7829" fmla="*/ 4892179 w 15811497"/>
              <a:gd name="connsiteY14-7830" fmla="*/ 4842491 h 6248398"/>
              <a:gd name="connsiteX15-7831" fmla="*/ 7448548 w 15811497"/>
              <a:gd name="connsiteY15-7832" fmla="*/ 0 h 6248398"/>
              <a:gd name="connsiteX16-7833" fmla="*/ 8721604 w 15811497"/>
              <a:gd name="connsiteY16-7834" fmla="*/ 757692 h 6248398"/>
              <a:gd name="connsiteX17-7835" fmla="*/ 8890522 w 15811497"/>
              <a:gd name="connsiteY17-7836" fmla="*/ 1193234 h 6248398"/>
              <a:gd name="connsiteX18-7837" fmla="*/ 9958384 w 15811497"/>
              <a:gd name="connsiteY18-7838" fmla="*/ 1828798 h 6248398"/>
              <a:gd name="connsiteX19-7839" fmla="*/ 10895504 w 15811497"/>
              <a:gd name="connsiteY19-7840" fmla="*/ 1386857 h 6248398"/>
              <a:gd name="connsiteX20-7841" fmla="*/ 10927290 w 15811497"/>
              <a:gd name="connsiteY20-7842" fmla="*/ 1344350 h 6248398"/>
              <a:gd name="connsiteX21-7843" fmla="*/ 10936907 w 15811497"/>
              <a:gd name="connsiteY21-7844" fmla="*/ 1346082 h 6248398"/>
              <a:gd name="connsiteX22-7845" fmla="*/ 10917759 w 15811497"/>
              <a:gd name="connsiteY22-7846" fmla="*/ 1367151 h 6248398"/>
              <a:gd name="connsiteX23-7847" fmla="*/ 10545015 w 15811497"/>
              <a:gd name="connsiteY23-7848" fmla="*/ 1956940 h 6248398"/>
              <a:gd name="connsiteX24-7849" fmla="*/ 10521911 w 15811497"/>
              <a:gd name="connsiteY24-7850" fmla="*/ 2012524 h 6248398"/>
              <a:gd name="connsiteX25-7851" fmla="*/ 10917760 w 15811497"/>
              <a:gd name="connsiteY25-7852" fmla="*/ 1367152 h 6248398"/>
              <a:gd name="connsiteX26-7853" fmla="*/ 10936908 w 15811497"/>
              <a:gd name="connsiteY26-7854" fmla="*/ 1346084 h 6248398"/>
              <a:gd name="connsiteX27-7855" fmla="*/ 10972797 w 15811497"/>
              <a:gd name="connsiteY27-7856" fmla="*/ 1352550 h 6248398"/>
              <a:gd name="connsiteX28-7857" fmla="*/ 11002341 w 15811497"/>
              <a:gd name="connsiteY28-7858" fmla="*/ 1645177 h 6248398"/>
              <a:gd name="connsiteX29-7859" fmla="*/ 11002341 w 15811497"/>
              <a:gd name="connsiteY29-7860" fmla="*/ 1645177 h 6248398"/>
              <a:gd name="connsiteX30-7861" fmla="*/ 10972797 w 15811497"/>
              <a:gd name="connsiteY30-7862" fmla="*/ 1352549 h 6248398"/>
              <a:gd name="connsiteX31-7863" fmla="*/ 10936908 w 15811497"/>
              <a:gd name="connsiteY31-7864" fmla="*/ 1346083 h 6248398"/>
              <a:gd name="connsiteX32-7865" fmla="*/ 11096041 w 15811497"/>
              <a:gd name="connsiteY32-7866" fmla="*/ 1170993 h 6248398"/>
              <a:gd name="connsiteX33-7867" fmla="*/ 13049247 w 15811497"/>
              <a:gd name="connsiteY33-7868" fmla="*/ 361949 h 6248398"/>
              <a:gd name="connsiteX34-7869" fmla="*/ 15811497 w 15811497"/>
              <a:gd name="connsiteY34-7870" fmla="*/ 3124198 h 6248398"/>
              <a:gd name="connsiteX35-7871" fmla="*/ 13049247 w 15811497"/>
              <a:gd name="connsiteY35-7872" fmla="*/ 5886448 h 6248398"/>
              <a:gd name="connsiteX36-7873" fmla="*/ 11732594 w 15811497"/>
              <a:gd name="connsiteY36-7874" fmla="*/ 5553059 h 6248398"/>
              <a:gd name="connsiteX37-7875" fmla="*/ 11528782 w 15811497"/>
              <a:gd name="connsiteY37-7876" fmla="*/ 5429240 h 6248398"/>
              <a:gd name="connsiteX38-7877" fmla="*/ 11499893 w 15811497"/>
              <a:gd name="connsiteY38-7878" fmla="*/ 5397454 h 6248398"/>
              <a:gd name="connsiteX39-7879" fmla="*/ 11410607 w 15811497"/>
              <a:gd name="connsiteY39-7880" fmla="*/ 5316305 h 6248398"/>
              <a:gd name="connsiteX40-7881" fmla="*/ 11369912 w 15811497"/>
              <a:gd name="connsiteY40-7882" fmla="*/ 5285874 h 6248398"/>
              <a:gd name="connsiteX41-7883" fmla="*/ 11355656 w 15811497"/>
              <a:gd name="connsiteY41-7884" fmla="*/ 5144675 h 6248398"/>
              <a:gd name="connsiteX42-7885" fmla="*/ 11355656 w 15811497"/>
              <a:gd name="connsiteY42-7886" fmla="*/ 5144675 h 6248398"/>
              <a:gd name="connsiteX43-7887" fmla="*/ 11369912 w 15811497"/>
              <a:gd name="connsiteY43-7888" fmla="*/ 5285874 h 6248398"/>
              <a:gd name="connsiteX44-7889" fmla="*/ 11313816 w 15811497"/>
              <a:gd name="connsiteY44-7890" fmla="*/ 5243926 h 6248398"/>
              <a:gd name="connsiteX45-7891" fmla="*/ 11210151 w 15811497"/>
              <a:gd name="connsiteY45-7892" fmla="*/ 5180948 h 6248398"/>
              <a:gd name="connsiteX46-7893" fmla="*/ 11209761 w 15811497"/>
              <a:gd name="connsiteY46-7894" fmla="*/ 5180760 h 6248398"/>
              <a:gd name="connsiteX47-7895" fmla="*/ 11096041 w 15811497"/>
              <a:gd name="connsiteY47-7896" fmla="*/ 5077404 h 6248398"/>
              <a:gd name="connsiteX48-7897" fmla="*/ 11063094 w 15811497"/>
              <a:gd name="connsiteY48-7898" fmla="*/ 5041153 h 6248398"/>
              <a:gd name="connsiteX49-7899" fmla="*/ 11063091 w 15811497"/>
              <a:gd name="connsiteY49-7900" fmla="*/ 5041152 h 6248398"/>
              <a:gd name="connsiteX50-7901" fmla="*/ 11096040 w 15811497"/>
              <a:gd name="connsiteY50-7902" fmla="*/ 5077404 h 6248398"/>
              <a:gd name="connsiteX51-7903" fmla="*/ 11209760 w 15811497"/>
              <a:gd name="connsiteY51-7904" fmla="*/ 5180760 h 6248398"/>
              <a:gd name="connsiteX52-7905" fmla="*/ 11100244 w 15811497"/>
              <a:gd name="connsiteY52-7906" fmla="*/ 5128004 h 6248398"/>
              <a:gd name="connsiteX53-7907" fmla="*/ 10610846 w 15811497"/>
              <a:gd name="connsiteY53-7908" fmla="*/ 5029199 h 6248398"/>
              <a:gd name="connsiteX54-7909" fmla="*/ 9640652 w 15811497"/>
              <a:gd name="connsiteY54-7910" fmla="*/ 5486739 h 6248398"/>
              <a:gd name="connsiteX55-7911" fmla="*/ 9628722 w 15811497"/>
              <a:gd name="connsiteY55-7912" fmla="*/ 5502693 h 6248398"/>
              <a:gd name="connsiteX56-7913" fmla="*/ 9568273 w 15811497"/>
              <a:gd name="connsiteY56-7914" fmla="*/ 5583530 h 6248398"/>
              <a:gd name="connsiteX57-7915" fmla="*/ 9535504 w 15811497"/>
              <a:gd name="connsiteY57-7916" fmla="*/ 5637470 h 6248398"/>
              <a:gd name="connsiteX58-7917" fmla="*/ 9535505 w 15811497"/>
              <a:gd name="connsiteY58-7918" fmla="*/ 5637470 h 6248398"/>
              <a:gd name="connsiteX59-7919" fmla="*/ 9568273 w 15811497"/>
              <a:gd name="connsiteY59-7920" fmla="*/ 5583531 h 6248398"/>
              <a:gd name="connsiteX60-7921" fmla="*/ 9628722 w 15811497"/>
              <a:gd name="connsiteY60-7922" fmla="*/ 5502694 h 6248398"/>
              <a:gd name="connsiteX61-7923" fmla="*/ 9563485 w 15811497"/>
              <a:gd name="connsiteY61-7924" fmla="*/ 5610078 h 6248398"/>
              <a:gd name="connsiteX62-7925" fmla="*/ 9542221 w 15811497"/>
              <a:gd name="connsiteY62-7926" fmla="*/ 5638514 h 6248398"/>
              <a:gd name="connsiteX63-7927" fmla="*/ 9504352 w 15811497"/>
              <a:gd name="connsiteY63-7928" fmla="*/ 5689156 h 6248398"/>
              <a:gd name="connsiteX64-7929" fmla="*/ 9480140 w 15811497"/>
              <a:gd name="connsiteY64-7930" fmla="*/ 5721533 h 6248398"/>
              <a:gd name="connsiteX65-7931" fmla="*/ 8362947 w 15811497"/>
              <a:gd name="connsiteY65-7932" fmla="*/ 6248398 h 6248398"/>
              <a:gd name="connsiteX66-7933" fmla="*/ 7028922 w 15811497"/>
              <a:gd name="connsiteY66-7934" fmla="*/ 5364147 h 6248398"/>
              <a:gd name="connsiteX67-7935" fmla="*/ 6990513 w 15811497"/>
              <a:gd name="connsiteY67-7936" fmla="*/ 5259205 h 6248398"/>
              <a:gd name="connsiteX68-7937" fmla="*/ 6990512 w 15811497"/>
              <a:gd name="connsiteY68-7938" fmla="*/ 5259199 h 6248398"/>
              <a:gd name="connsiteX69-7939" fmla="*/ 6983676 w 15811497"/>
              <a:gd name="connsiteY69-7940" fmla="*/ 5240519 h 6248398"/>
              <a:gd name="connsiteX70-7941" fmla="*/ 6983673 w 15811497"/>
              <a:gd name="connsiteY70-7942" fmla="*/ 5240519 h 6248398"/>
              <a:gd name="connsiteX71-7943" fmla="*/ 6980236 w 15811497"/>
              <a:gd name="connsiteY71-7944" fmla="*/ 5231130 h 6248398"/>
              <a:gd name="connsiteX72-7945" fmla="*/ 6978859 w 15811497"/>
              <a:gd name="connsiteY72-7946" fmla="*/ 5225774 h 6248398"/>
              <a:gd name="connsiteX73-7947" fmla="*/ 6984291 w 15811497"/>
              <a:gd name="connsiteY73-7948" fmla="*/ 5240614 h 6248398"/>
              <a:gd name="connsiteX74-7949" fmla="*/ 6984292 w 15811497"/>
              <a:gd name="connsiteY74-7950" fmla="*/ 5240614 h 6248398"/>
              <a:gd name="connsiteX75-7951" fmla="*/ 6978860 w 15811497"/>
              <a:gd name="connsiteY75-7952" fmla="*/ 5225773 h 6248398"/>
              <a:gd name="connsiteX76-7953" fmla="*/ 6944562 w 15811497"/>
              <a:gd name="connsiteY76-7954" fmla="*/ 5092380 h 6248398"/>
              <a:gd name="connsiteX77-7955" fmla="*/ 6924183 w 15811497"/>
              <a:gd name="connsiteY77-7956" fmla="*/ 4890225 h 6248398"/>
              <a:gd name="connsiteX78-7957" fmla="*/ 6924182 w 15811497"/>
              <a:gd name="connsiteY78-7958" fmla="*/ 4890225 h 6248398"/>
              <a:gd name="connsiteX79-7959" fmla="*/ 6944561 w 15811497"/>
              <a:gd name="connsiteY79-7960" fmla="*/ 5092380 h 6248398"/>
              <a:gd name="connsiteX80-7961" fmla="*/ 6978860 w 15811497"/>
              <a:gd name="connsiteY80-7962" fmla="*/ 5225773 h 6248398"/>
              <a:gd name="connsiteX81-7963" fmla="*/ 6948299 w 15811497"/>
              <a:gd name="connsiteY81-7964" fmla="*/ 5142273 h 6248398"/>
              <a:gd name="connsiteX82-7965" fmla="*/ 5829297 w 15811497"/>
              <a:gd name="connsiteY82-7966" fmla="*/ 4400549 h 6248398"/>
              <a:gd name="connsiteX83-7967" fmla="*/ 5056802 w 15811497"/>
              <a:gd name="connsiteY83-7968" fmla="*/ 4677867 h 6248398"/>
              <a:gd name="connsiteX84-7969" fmla="*/ 5022517 w 15811497"/>
              <a:gd name="connsiteY84-7970" fmla="*/ 4709027 h 6248398"/>
              <a:gd name="connsiteX85-7971" fmla="*/ 5022515 w 15811497"/>
              <a:gd name="connsiteY85-7972" fmla="*/ 4709029 h 6248398"/>
              <a:gd name="connsiteX86-7973" fmla="*/ 5022510 w 15811497"/>
              <a:gd name="connsiteY86-7974" fmla="*/ 4709033 h 6248398"/>
              <a:gd name="connsiteX87-7975" fmla="*/ 4924198 w 15811497"/>
              <a:gd name="connsiteY87-7976" fmla="*/ 4840507 h 6248398"/>
              <a:gd name="connsiteX88-7977" fmla="*/ 4914898 w 15811497"/>
              <a:gd name="connsiteY88-7978" fmla="*/ 4838698 h 6248398"/>
              <a:gd name="connsiteX89-7979" fmla="*/ 4914898 w 15811497"/>
              <a:gd name="connsiteY89-7980" fmla="*/ 4838699 h 6248398"/>
              <a:gd name="connsiteX90-7981" fmla="*/ 4924199 w 15811497"/>
              <a:gd name="connsiteY90-7982" fmla="*/ 4840508 h 6248398"/>
              <a:gd name="connsiteX91-7983" fmla="*/ 4893736 w 15811497"/>
              <a:gd name="connsiteY91-7984" fmla="*/ 4881247 h 6248398"/>
              <a:gd name="connsiteX92-7985" fmla="*/ 4778482 w 15811497"/>
              <a:gd name="connsiteY92-7986" fmla="*/ 5008058 h 6248398"/>
              <a:gd name="connsiteX93-7987" fmla="*/ 4778482 w 15811497"/>
              <a:gd name="connsiteY93-7988" fmla="*/ 5008057 h 6248398"/>
              <a:gd name="connsiteX94-7989" fmla="*/ 4715455 w 15811497"/>
              <a:gd name="connsiteY94-7990" fmla="*/ 5077404 h 6248398"/>
              <a:gd name="connsiteX95-7991" fmla="*/ 2762249 w 15811497"/>
              <a:gd name="connsiteY95-7992" fmla="*/ 5886448 h 6248398"/>
              <a:gd name="connsiteX96-7993" fmla="*/ 0 w 15811497"/>
              <a:gd name="connsiteY96-7994" fmla="*/ 3124198 h 6248398"/>
              <a:gd name="connsiteX97-7995" fmla="*/ 2762249 w 15811497"/>
              <a:gd name="connsiteY97-7996" fmla="*/ 361949 h 6248398"/>
              <a:gd name="connsiteX98-7997" fmla="*/ 4078902 w 15811497"/>
              <a:gd name="connsiteY98-7998" fmla="*/ 695338 h 6248398"/>
              <a:gd name="connsiteX99-7999" fmla="*/ 4261443 w 15811497"/>
              <a:gd name="connsiteY99-8000" fmla="*/ 806235 h 6248398"/>
              <a:gd name="connsiteX100-8001" fmla="*/ 4409044 w 15811497"/>
              <a:gd name="connsiteY100-8002" fmla="*/ 910268 h 6248398"/>
              <a:gd name="connsiteX101-8003" fmla="*/ 4612477 w 15811497"/>
              <a:gd name="connsiteY101-8004" fmla="*/ 1077402 h 6248398"/>
              <a:gd name="connsiteX102-8005" fmla="*/ 4612478 w 15811497"/>
              <a:gd name="connsiteY102-8006" fmla="*/ 1077403 h 6248398"/>
              <a:gd name="connsiteX103-8007" fmla="*/ 4715454 w 15811497"/>
              <a:gd name="connsiteY103-8008" fmla="*/ 1170993 h 6248398"/>
              <a:gd name="connsiteX104-8009" fmla="*/ 4701725 w 15811497"/>
              <a:gd name="connsiteY104-8010" fmla="*/ 1120394 h 6248398"/>
              <a:gd name="connsiteX105-8011" fmla="*/ 5191122 w 15811497"/>
              <a:gd name="connsiteY105-8012" fmla="*/ 1219199 h 6248398"/>
              <a:gd name="connsiteX106-8013" fmla="*/ 6161317 w 15811497"/>
              <a:gd name="connsiteY106-8014" fmla="*/ 761659 h 6248398"/>
              <a:gd name="connsiteX107-8015" fmla="*/ 6224019 w 15811497"/>
              <a:gd name="connsiteY107-8016" fmla="*/ 677808 h 6248398"/>
              <a:gd name="connsiteX108-8017" fmla="*/ 6175489 w 15811497"/>
              <a:gd name="connsiteY108-8018" fmla="*/ 757691 h 6248398"/>
              <a:gd name="connsiteX109-8019" fmla="*/ 6175489 w 15811497"/>
              <a:gd name="connsiteY109-8020" fmla="*/ 757692 h 6248398"/>
              <a:gd name="connsiteX110-8021" fmla="*/ 6224020 w 15811497"/>
              <a:gd name="connsiteY110-8022" fmla="*/ 677809 h 6248398"/>
              <a:gd name="connsiteX111-8023" fmla="*/ 6233696 w 15811497"/>
              <a:gd name="connsiteY111-8024" fmla="*/ 664869 h 6248398"/>
              <a:gd name="connsiteX112-8025" fmla="*/ 6252611 w 15811497"/>
              <a:gd name="connsiteY112-8026" fmla="*/ 633734 h 6248398"/>
              <a:gd name="connsiteX113-8027" fmla="*/ 6252610 w 15811497"/>
              <a:gd name="connsiteY113-8028" fmla="*/ 633734 h 6248398"/>
              <a:gd name="connsiteX114-8029" fmla="*/ 6233696 w 15811497"/>
              <a:gd name="connsiteY114-8030" fmla="*/ 664868 h 6248398"/>
              <a:gd name="connsiteX115-8031" fmla="*/ 6224019 w 15811497"/>
              <a:gd name="connsiteY115-8032" fmla="*/ 677808 h 6248398"/>
              <a:gd name="connsiteX116-8033" fmla="*/ 6248008 w 15811497"/>
              <a:gd name="connsiteY116-8034" fmla="*/ 638320 h 6248398"/>
              <a:gd name="connsiteX117-8035" fmla="*/ 6251291 w 15811497"/>
              <a:gd name="connsiteY117-8036" fmla="*/ 633930 h 6248398"/>
              <a:gd name="connsiteX118-8037" fmla="*/ 6251293 w 15811497"/>
              <a:gd name="connsiteY118-8038" fmla="*/ 633929 h 6248398"/>
              <a:gd name="connsiteX119-8039" fmla="*/ 6257683 w 15811497"/>
              <a:gd name="connsiteY119-8040" fmla="*/ 625384 h 6248398"/>
              <a:gd name="connsiteX120-8041" fmla="*/ 6257686 w 15811497"/>
              <a:gd name="connsiteY120-8042" fmla="*/ 625380 h 6248398"/>
              <a:gd name="connsiteX121-8043" fmla="*/ 6331355 w 15811497"/>
              <a:gd name="connsiteY121-8044" fmla="*/ 526865 h 6248398"/>
              <a:gd name="connsiteX122-8045" fmla="*/ 7448548 w 15811497"/>
              <a:gd name="connsiteY122-8046" fmla="*/ 0 h 6248398"/>
              <a:gd name="connsiteX0-8047" fmla="*/ 11209760 w 15811497"/>
              <a:gd name="connsiteY0-8048" fmla="*/ 5180760 h 6248398"/>
              <a:gd name="connsiteX1-8049" fmla="*/ 11210150 w 15811497"/>
              <a:gd name="connsiteY1-8050" fmla="*/ 5180948 h 6248398"/>
              <a:gd name="connsiteX2-8051" fmla="*/ 11313815 w 15811497"/>
              <a:gd name="connsiteY2-8052" fmla="*/ 5243926 h 6248398"/>
              <a:gd name="connsiteX3-8053" fmla="*/ 11369911 w 15811497"/>
              <a:gd name="connsiteY3-8054" fmla="*/ 5285874 h 6248398"/>
              <a:gd name="connsiteX4-8055" fmla="*/ 11410606 w 15811497"/>
              <a:gd name="connsiteY4-8056" fmla="*/ 5316305 h 6248398"/>
              <a:gd name="connsiteX5-8057" fmla="*/ 11499892 w 15811497"/>
              <a:gd name="connsiteY5-8058" fmla="*/ 5397454 h 6248398"/>
              <a:gd name="connsiteX6-8059" fmla="*/ 11528781 w 15811497"/>
              <a:gd name="connsiteY6-8060" fmla="*/ 5429240 h 6248398"/>
              <a:gd name="connsiteX7-8061" fmla="*/ 11504846 w 15811497"/>
              <a:gd name="connsiteY7-8062" fmla="*/ 5414699 h 6248398"/>
              <a:gd name="connsiteX8-8063" fmla="*/ 11371717 w 15811497"/>
              <a:gd name="connsiteY8-8064" fmla="*/ 5315148 h 6248398"/>
              <a:gd name="connsiteX9-8065" fmla="*/ 11292198 w 15811497"/>
              <a:gd name="connsiteY9-8066" fmla="*/ 5255685 h 6248398"/>
              <a:gd name="connsiteX10-8067" fmla="*/ 11209760 w 15811497"/>
              <a:gd name="connsiteY10-8068" fmla="*/ 5180760 h 6248398"/>
              <a:gd name="connsiteX11-8069" fmla="*/ 4892179 w 15811497"/>
              <a:gd name="connsiteY11-8070" fmla="*/ 4842491 h 6248398"/>
              <a:gd name="connsiteX12-8071" fmla="*/ 4892178 w 15811497"/>
              <a:gd name="connsiteY12-8072" fmla="*/ 4842492 h 6248398"/>
              <a:gd name="connsiteX13-8073" fmla="*/ 4885192 w 15811497"/>
              <a:gd name="connsiteY13-8074" fmla="*/ 4851834 h 6248398"/>
              <a:gd name="connsiteX14-8075" fmla="*/ 4892179 w 15811497"/>
              <a:gd name="connsiteY14-8076" fmla="*/ 4842491 h 6248398"/>
              <a:gd name="connsiteX15-8077" fmla="*/ 7448548 w 15811497"/>
              <a:gd name="connsiteY15-8078" fmla="*/ 0 h 6248398"/>
              <a:gd name="connsiteX16-8079" fmla="*/ 8721604 w 15811497"/>
              <a:gd name="connsiteY16-8080" fmla="*/ 757692 h 6248398"/>
              <a:gd name="connsiteX17-8081" fmla="*/ 8890522 w 15811497"/>
              <a:gd name="connsiteY17-8082" fmla="*/ 1193234 h 6248398"/>
              <a:gd name="connsiteX18-8083" fmla="*/ 9958384 w 15811497"/>
              <a:gd name="connsiteY18-8084" fmla="*/ 1828798 h 6248398"/>
              <a:gd name="connsiteX19-8085" fmla="*/ 10895504 w 15811497"/>
              <a:gd name="connsiteY19-8086" fmla="*/ 1386857 h 6248398"/>
              <a:gd name="connsiteX20-8087" fmla="*/ 10927290 w 15811497"/>
              <a:gd name="connsiteY20-8088" fmla="*/ 1344350 h 6248398"/>
              <a:gd name="connsiteX21-8089" fmla="*/ 10936907 w 15811497"/>
              <a:gd name="connsiteY21-8090" fmla="*/ 1346082 h 6248398"/>
              <a:gd name="connsiteX22-8091" fmla="*/ 10917759 w 15811497"/>
              <a:gd name="connsiteY22-8092" fmla="*/ 1367151 h 6248398"/>
              <a:gd name="connsiteX23-8093" fmla="*/ 10545015 w 15811497"/>
              <a:gd name="connsiteY23-8094" fmla="*/ 1956940 h 6248398"/>
              <a:gd name="connsiteX24-8095" fmla="*/ 10917760 w 15811497"/>
              <a:gd name="connsiteY24-8096" fmla="*/ 1367152 h 6248398"/>
              <a:gd name="connsiteX25-8097" fmla="*/ 10936908 w 15811497"/>
              <a:gd name="connsiteY25-8098" fmla="*/ 1346084 h 6248398"/>
              <a:gd name="connsiteX26-8099" fmla="*/ 10972797 w 15811497"/>
              <a:gd name="connsiteY26-8100" fmla="*/ 1352550 h 6248398"/>
              <a:gd name="connsiteX27-8101" fmla="*/ 11002341 w 15811497"/>
              <a:gd name="connsiteY27-8102" fmla="*/ 1645177 h 6248398"/>
              <a:gd name="connsiteX28-8103" fmla="*/ 11002341 w 15811497"/>
              <a:gd name="connsiteY28-8104" fmla="*/ 1645177 h 6248398"/>
              <a:gd name="connsiteX29-8105" fmla="*/ 10972797 w 15811497"/>
              <a:gd name="connsiteY29-8106" fmla="*/ 1352549 h 6248398"/>
              <a:gd name="connsiteX30-8107" fmla="*/ 10936908 w 15811497"/>
              <a:gd name="connsiteY30-8108" fmla="*/ 1346083 h 6248398"/>
              <a:gd name="connsiteX31-8109" fmla="*/ 11096041 w 15811497"/>
              <a:gd name="connsiteY31-8110" fmla="*/ 1170993 h 6248398"/>
              <a:gd name="connsiteX32-8111" fmla="*/ 13049247 w 15811497"/>
              <a:gd name="connsiteY32-8112" fmla="*/ 361949 h 6248398"/>
              <a:gd name="connsiteX33-8113" fmla="*/ 15811497 w 15811497"/>
              <a:gd name="connsiteY33-8114" fmla="*/ 3124198 h 6248398"/>
              <a:gd name="connsiteX34-8115" fmla="*/ 13049247 w 15811497"/>
              <a:gd name="connsiteY34-8116" fmla="*/ 5886448 h 6248398"/>
              <a:gd name="connsiteX35-8117" fmla="*/ 11732594 w 15811497"/>
              <a:gd name="connsiteY35-8118" fmla="*/ 5553059 h 6248398"/>
              <a:gd name="connsiteX36-8119" fmla="*/ 11528782 w 15811497"/>
              <a:gd name="connsiteY36-8120" fmla="*/ 5429240 h 6248398"/>
              <a:gd name="connsiteX37-8121" fmla="*/ 11499893 w 15811497"/>
              <a:gd name="connsiteY37-8122" fmla="*/ 5397454 h 6248398"/>
              <a:gd name="connsiteX38-8123" fmla="*/ 11410607 w 15811497"/>
              <a:gd name="connsiteY38-8124" fmla="*/ 5316305 h 6248398"/>
              <a:gd name="connsiteX39-8125" fmla="*/ 11369912 w 15811497"/>
              <a:gd name="connsiteY39-8126" fmla="*/ 5285874 h 6248398"/>
              <a:gd name="connsiteX40-8127" fmla="*/ 11355656 w 15811497"/>
              <a:gd name="connsiteY40-8128" fmla="*/ 5144675 h 6248398"/>
              <a:gd name="connsiteX41-8129" fmla="*/ 11355656 w 15811497"/>
              <a:gd name="connsiteY41-8130" fmla="*/ 5144675 h 6248398"/>
              <a:gd name="connsiteX42-8131" fmla="*/ 11369912 w 15811497"/>
              <a:gd name="connsiteY42-8132" fmla="*/ 5285874 h 6248398"/>
              <a:gd name="connsiteX43-8133" fmla="*/ 11313816 w 15811497"/>
              <a:gd name="connsiteY43-8134" fmla="*/ 5243926 h 6248398"/>
              <a:gd name="connsiteX44-8135" fmla="*/ 11210151 w 15811497"/>
              <a:gd name="connsiteY44-8136" fmla="*/ 5180948 h 6248398"/>
              <a:gd name="connsiteX45-8137" fmla="*/ 11209761 w 15811497"/>
              <a:gd name="connsiteY45-8138" fmla="*/ 5180760 h 6248398"/>
              <a:gd name="connsiteX46-8139" fmla="*/ 11096041 w 15811497"/>
              <a:gd name="connsiteY46-8140" fmla="*/ 5077404 h 6248398"/>
              <a:gd name="connsiteX47-8141" fmla="*/ 11063094 w 15811497"/>
              <a:gd name="connsiteY47-8142" fmla="*/ 5041153 h 6248398"/>
              <a:gd name="connsiteX48-8143" fmla="*/ 11063091 w 15811497"/>
              <a:gd name="connsiteY48-8144" fmla="*/ 5041152 h 6248398"/>
              <a:gd name="connsiteX49-8145" fmla="*/ 11096040 w 15811497"/>
              <a:gd name="connsiteY49-8146" fmla="*/ 5077404 h 6248398"/>
              <a:gd name="connsiteX50-8147" fmla="*/ 11209760 w 15811497"/>
              <a:gd name="connsiteY50-8148" fmla="*/ 5180760 h 6248398"/>
              <a:gd name="connsiteX51-8149" fmla="*/ 11100244 w 15811497"/>
              <a:gd name="connsiteY51-8150" fmla="*/ 5128004 h 6248398"/>
              <a:gd name="connsiteX52-8151" fmla="*/ 10610846 w 15811497"/>
              <a:gd name="connsiteY52-8152" fmla="*/ 5029199 h 6248398"/>
              <a:gd name="connsiteX53-8153" fmla="*/ 9640652 w 15811497"/>
              <a:gd name="connsiteY53-8154" fmla="*/ 5486739 h 6248398"/>
              <a:gd name="connsiteX54-8155" fmla="*/ 9628722 w 15811497"/>
              <a:gd name="connsiteY54-8156" fmla="*/ 5502693 h 6248398"/>
              <a:gd name="connsiteX55-8157" fmla="*/ 9568273 w 15811497"/>
              <a:gd name="connsiteY55-8158" fmla="*/ 5583530 h 6248398"/>
              <a:gd name="connsiteX56-8159" fmla="*/ 9535504 w 15811497"/>
              <a:gd name="connsiteY56-8160" fmla="*/ 5637470 h 6248398"/>
              <a:gd name="connsiteX57-8161" fmla="*/ 9535505 w 15811497"/>
              <a:gd name="connsiteY57-8162" fmla="*/ 5637470 h 6248398"/>
              <a:gd name="connsiteX58-8163" fmla="*/ 9568273 w 15811497"/>
              <a:gd name="connsiteY58-8164" fmla="*/ 5583531 h 6248398"/>
              <a:gd name="connsiteX59-8165" fmla="*/ 9628722 w 15811497"/>
              <a:gd name="connsiteY59-8166" fmla="*/ 5502694 h 6248398"/>
              <a:gd name="connsiteX60-8167" fmla="*/ 9563485 w 15811497"/>
              <a:gd name="connsiteY60-8168" fmla="*/ 5610078 h 6248398"/>
              <a:gd name="connsiteX61-8169" fmla="*/ 9542221 w 15811497"/>
              <a:gd name="connsiteY61-8170" fmla="*/ 5638514 h 6248398"/>
              <a:gd name="connsiteX62-8171" fmla="*/ 9504352 w 15811497"/>
              <a:gd name="connsiteY62-8172" fmla="*/ 5689156 h 6248398"/>
              <a:gd name="connsiteX63-8173" fmla="*/ 9480140 w 15811497"/>
              <a:gd name="connsiteY63-8174" fmla="*/ 5721533 h 6248398"/>
              <a:gd name="connsiteX64-8175" fmla="*/ 8362947 w 15811497"/>
              <a:gd name="connsiteY64-8176" fmla="*/ 6248398 h 6248398"/>
              <a:gd name="connsiteX65-8177" fmla="*/ 7028922 w 15811497"/>
              <a:gd name="connsiteY65-8178" fmla="*/ 5364147 h 6248398"/>
              <a:gd name="connsiteX66-8179" fmla="*/ 6990513 w 15811497"/>
              <a:gd name="connsiteY66-8180" fmla="*/ 5259205 h 6248398"/>
              <a:gd name="connsiteX67-8181" fmla="*/ 6990512 w 15811497"/>
              <a:gd name="connsiteY67-8182" fmla="*/ 5259199 h 6248398"/>
              <a:gd name="connsiteX68-8183" fmla="*/ 6983676 w 15811497"/>
              <a:gd name="connsiteY68-8184" fmla="*/ 5240519 h 6248398"/>
              <a:gd name="connsiteX69-8185" fmla="*/ 6983673 w 15811497"/>
              <a:gd name="connsiteY69-8186" fmla="*/ 5240519 h 6248398"/>
              <a:gd name="connsiteX70-8187" fmla="*/ 6980236 w 15811497"/>
              <a:gd name="connsiteY70-8188" fmla="*/ 5231130 h 6248398"/>
              <a:gd name="connsiteX71-8189" fmla="*/ 6978859 w 15811497"/>
              <a:gd name="connsiteY71-8190" fmla="*/ 5225774 h 6248398"/>
              <a:gd name="connsiteX72-8191" fmla="*/ 6984291 w 15811497"/>
              <a:gd name="connsiteY72-8192" fmla="*/ 5240614 h 6248398"/>
              <a:gd name="connsiteX73-8193" fmla="*/ 6984292 w 15811497"/>
              <a:gd name="connsiteY73-8194" fmla="*/ 5240614 h 6248398"/>
              <a:gd name="connsiteX74-8195" fmla="*/ 6978860 w 15811497"/>
              <a:gd name="connsiteY74-8196" fmla="*/ 5225773 h 6248398"/>
              <a:gd name="connsiteX75-8197" fmla="*/ 6944562 w 15811497"/>
              <a:gd name="connsiteY75-8198" fmla="*/ 5092380 h 6248398"/>
              <a:gd name="connsiteX76-8199" fmla="*/ 6924183 w 15811497"/>
              <a:gd name="connsiteY76-8200" fmla="*/ 4890225 h 6248398"/>
              <a:gd name="connsiteX77-8201" fmla="*/ 6924182 w 15811497"/>
              <a:gd name="connsiteY77-8202" fmla="*/ 4890225 h 6248398"/>
              <a:gd name="connsiteX78-8203" fmla="*/ 6944561 w 15811497"/>
              <a:gd name="connsiteY78-8204" fmla="*/ 5092380 h 6248398"/>
              <a:gd name="connsiteX79-8205" fmla="*/ 6978860 w 15811497"/>
              <a:gd name="connsiteY79-8206" fmla="*/ 5225773 h 6248398"/>
              <a:gd name="connsiteX80-8207" fmla="*/ 6948299 w 15811497"/>
              <a:gd name="connsiteY80-8208" fmla="*/ 5142273 h 6248398"/>
              <a:gd name="connsiteX81-8209" fmla="*/ 5829297 w 15811497"/>
              <a:gd name="connsiteY81-8210" fmla="*/ 4400549 h 6248398"/>
              <a:gd name="connsiteX82-8211" fmla="*/ 5056802 w 15811497"/>
              <a:gd name="connsiteY82-8212" fmla="*/ 4677867 h 6248398"/>
              <a:gd name="connsiteX83-8213" fmla="*/ 5022517 w 15811497"/>
              <a:gd name="connsiteY83-8214" fmla="*/ 4709027 h 6248398"/>
              <a:gd name="connsiteX84-8215" fmla="*/ 5022515 w 15811497"/>
              <a:gd name="connsiteY84-8216" fmla="*/ 4709029 h 6248398"/>
              <a:gd name="connsiteX85-8217" fmla="*/ 5022510 w 15811497"/>
              <a:gd name="connsiteY85-8218" fmla="*/ 4709033 h 6248398"/>
              <a:gd name="connsiteX86-8219" fmla="*/ 4924198 w 15811497"/>
              <a:gd name="connsiteY86-8220" fmla="*/ 4840507 h 6248398"/>
              <a:gd name="connsiteX87-8221" fmla="*/ 4914898 w 15811497"/>
              <a:gd name="connsiteY87-8222" fmla="*/ 4838698 h 6248398"/>
              <a:gd name="connsiteX88-8223" fmla="*/ 4914898 w 15811497"/>
              <a:gd name="connsiteY88-8224" fmla="*/ 4838699 h 6248398"/>
              <a:gd name="connsiteX89-8225" fmla="*/ 4924199 w 15811497"/>
              <a:gd name="connsiteY89-8226" fmla="*/ 4840508 h 6248398"/>
              <a:gd name="connsiteX90-8227" fmla="*/ 4893736 w 15811497"/>
              <a:gd name="connsiteY90-8228" fmla="*/ 4881247 h 6248398"/>
              <a:gd name="connsiteX91-8229" fmla="*/ 4778482 w 15811497"/>
              <a:gd name="connsiteY91-8230" fmla="*/ 5008058 h 6248398"/>
              <a:gd name="connsiteX92-8231" fmla="*/ 4778482 w 15811497"/>
              <a:gd name="connsiteY92-8232" fmla="*/ 5008057 h 6248398"/>
              <a:gd name="connsiteX93-8233" fmla="*/ 4715455 w 15811497"/>
              <a:gd name="connsiteY93-8234" fmla="*/ 5077404 h 6248398"/>
              <a:gd name="connsiteX94-8235" fmla="*/ 2762249 w 15811497"/>
              <a:gd name="connsiteY94-8236" fmla="*/ 5886448 h 6248398"/>
              <a:gd name="connsiteX95-8237" fmla="*/ 0 w 15811497"/>
              <a:gd name="connsiteY95-8238" fmla="*/ 3124198 h 6248398"/>
              <a:gd name="connsiteX96-8239" fmla="*/ 2762249 w 15811497"/>
              <a:gd name="connsiteY96-8240" fmla="*/ 361949 h 6248398"/>
              <a:gd name="connsiteX97-8241" fmla="*/ 4078902 w 15811497"/>
              <a:gd name="connsiteY97-8242" fmla="*/ 695338 h 6248398"/>
              <a:gd name="connsiteX98-8243" fmla="*/ 4261443 w 15811497"/>
              <a:gd name="connsiteY98-8244" fmla="*/ 806235 h 6248398"/>
              <a:gd name="connsiteX99-8245" fmla="*/ 4409044 w 15811497"/>
              <a:gd name="connsiteY99-8246" fmla="*/ 910268 h 6248398"/>
              <a:gd name="connsiteX100-8247" fmla="*/ 4612477 w 15811497"/>
              <a:gd name="connsiteY100-8248" fmla="*/ 1077402 h 6248398"/>
              <a:gd name="connsiteX101-8249" fmla="*/ 4612478 w 15811497"/>
              <a:gd name="connsiteY101-8250" fmla="*/ 1077403 h 6248398"/>
              <a:gd name="connsiteX102-8251" fmla="*/ 4715454 w 15811497"/>
              <a:gd name="connsiteY102-8252" fmla="*/ 1170993 h 6248398"/>
              <a:gd name="connsiteX103-8253" fmla="*/ 4701725 w 15811497"/>
              <a:gd name="connsiteY103-8254" fmla="*/ 1120394 h 6248398"/>
              <a:gd name="connsiteX104-8255" fmla="*/ 5191122 w 15811497"/>
              <a:gd name="connsiteY104-8256" fmla="*/ 1219199 h 6248398"/>
              <a:gd name="connsiteX105-8257" fmla="*/ 6161317 w 15811497"/>
              <a:gd name="connsiteY105-8258" fmla="*/ 761659 h 6248398"/>
              <a:gd name="connsiteX106-8259" fmla="*/ 6224019 w 15811497"/>
              <a:gd name="connsiteY106-8260" fmla="*/ 677808 h 6248398"/>
              <a:gd name="connsiteX107-8261" fmla="*/ 6175489 w 15811497"/>
              <a:gd name="connsiteY107-8262" fmla="*/ 757691 h 6248398"/>
              <a:gd name="connsiteX108-8263" fmla="*/ 6175489 w 15811497"/>
              <a:gd name="connsiteY108-8264" fmla="*/ 757692 h 6248398"/>
              <a:gd name="connsiteX109-8265" fmla="*/ 6224020 w 15811497"/>
              <a:gd name="connsiteY109-8266" fmla="*/ 677809 h 6248398"/>
              <a:gd name="connsiteX110-8267" fmla="*/ 6233696 w 15811497"/>
              <a:gd name="connsiteY110-8268" fmla="*/ 664869 h 6248398"/>
              <a:gd name="connsiteX111-8269" fmla="*/ 6252611 w 15811497"/>
              <a:gd name="connsiteY111-8270" fmla="*/ 633734 h 6248398"/>
              <a:gd name="connsiteX112-8271" fmla="*/ 6252610 w 15811497"/>
              <a:gd name="connsiteY112-8272" fmla="*/ 633734 h 6248398"/>
              <a:gd name="connsiteX113-8273" fmla="*/ 6233696 w 15811497"/>
              <a:gd name="connsiteY113-8274" fmla="*/ 664868 h 6248398"/>
              <a:gd name="connsiteX114-8275" fmla="*/ 6224019 w 15811497"/>
              <a:gd name="connsiteY114-8276" fmla="*/ 677808 h 6248398"/>
              <a:gd name="connsiteX115-8277" fmla="*/ 6248008 w 15811497"/>
              <a:gd name="connsiteY115-8278" fmla="*/ 638320 h 6248398"/>
              <a:gd name="connsiteX116-8279" fmla="*/ 6251291 w 15811497"/>
              <a:gd name="connsiteY116-8280" fmla="*/ 633930 h 6248398"/>
              <a:gd name="connsiteX117-8281" fmla="*/ 6251293 w 15811497"/>
              <a:gd name="connsiteY117-8282" fmla="*/ 633929 h 6248398"/>
              <a:gd name="connsiteX118-8283" fmla="*/ 6257683 w 15811497"/>
              <a:gd name="connsiteY118-8284" fmla="*/ 625384 h 6248398"/>
              <a:gd name="connsiteX119-8285" fmla="*/ 6257686 w 15811497"/>
              <a:gd name="connsiteY119-8286" fmla="*/ 625380 h 6248398"/>
              <a:gd name="connsiteX120-8287" fmla="*/ 6331355 w 15811497"/>
              <a:gd name="connsiteY120-8288" fmla="*/ 526865 h 6248398"/>
              <a:gd name="connsiteX121-8289" fmla="*/ 7448548 w 15811497"/>
              <a:gd name="connsiteY121-8290" fmla="*/ 0 h 6248398"/>
              <a:gd name="connsiteX0-8291" fmla="*/ 11209760 w 15811497"/>
              <a:gd name="connsiteY0-8292" fmla="*/ 5180760 h 6248398"/>
              <a:gd name="connsiteX1-8293" fmla="*/ 11210150 w 15811497"/>
              <a:gd name="connsiteY1-8294" fmla="*/ 5180948 h 6248398"/>
              <a:gd name="connsiteX2-8295" fmla="*/ 11313815 w 15811497"/>
              <a:gd name="connsiteY2-8296" fmla="*/ 5243926 h 6248398"/>
              <a:gd name="connsiteX3-8297" fmla="*/ 11369911 w 15811497"/>
              <a:gd name="connsiteY3-8298" fmla="*/ 5285874 h 6248398"/>
              <a:gd name="connsiteX4-8299" fmla="*/ 11410606 w 15811497"/>
              <a:gd name="connsiteY4-8300" fmla="*/ 5316305 h 6248398"/>
              <a:gd name="connsiteX5-8301" fmla="*/ 11499892 w 15811497"/>
              <a:gd name="connsiteY5-8302" fmla="*/ 5397454 h 6248398"/>
              <a:gd name="connsiteX6-8303" fmla="*/ 11528781 w 15811497"/>
              <a:gd name="connsiteY6-8304" fmla="*/ 5429240 h 6248398"/>
              <a:gd name="connsiteX7-8305" fmla="*/ 11504846 w 15811497"/>
              <a:gd name="connsiteY7-8306" fmla="*/ 5414699 h 6248398"/>
              <a:gd name="connsiteX8-8307" fmla="*/ 11371717 w 15811497"/>
              <a:gd name="connsiteY8-8308" fmla="*/ 5315148 h 6248398"/>
              <a:gd name="connsiteX9-8309" fmla="*/ 11292198 w 15811497"/>
              <a:gd name="connsiteY9-8310" fmla="*/ 5255685 h 6248398"/>
              <a:gd name="connsiteX10-8311" fmla="*/ 11209760 w 15811497"/>
              <a:gd name="connsiteY10-8312" fmla="*/ 5180760 h 6248398"/>
              <a:gd name="connsiteX11-8313" fmla="*/ 4892179 w 15811497"/>
              <a:gd name="connsiteY11-8314" fmla="*/ 4842491 h 6248398"/>
              <a:gd name="connsiteX12-8315" fmla="*/ 4892178 w 15811497"/>
              <a:gd name="connsiteY12-8316" fmla="*/ 4842492 h 6248398"/>
              <a:gd name="connsiteX13-8317" fmla="*/ 4885192 w 15811497"/>
              <a:gd name="connsiteY13-8318" fmla="*/ 4851834 h 6248398"/>
              <a:gd name="connsiteX14-8319" fmla="*/ 4892179 w 15811497"/>
              <a:gd name="connsiteY14-8320" fmla="*/ 4842491 h 6248398"/>
              <a:gd name="connsiteX15-8321" fmla="*/ 7448548 w 15811497"/>
              <a:gd name="connsiteY15-8322" fmla="*/ 0 h 6248398"/>
              <a:gd name="connsiteX16-8323" fmla="*/ 8721604 w 15811497"/>
              <a:gd name="connsiteY16-8324" fmla="*/ 757692 h 6248398"/>
              <a:gd name="connsiteX17-8325" fmla="*/ 8890522 w 15811497"/>
              <a:gd name="connsiteY17-8326" fmla="*/ 1193234 h 6248398"/>
              <a:gd name="connsiteX18-8327" fmla="*/ 9958384 w 15811497"/>
              <a:gd name="connsiteY18-8328" fmla="*/ 1828798 h 6248398"/>
              <a:gd name="connsiteX19-8329" fmla="*/ 10895504 w 15811497"/>
              <a:gd name="connsiteY19-8330" fmla="*/ 1386857 h 6248398"/>
              <a:gd name="connsiteX20-8331" fmla="*/ 10927290 w 15811497"/>
              <a:gd name="connsiteY20-8332" fmla="*/ 1344350 h 6248398"/>
              <a:gd name="connsiteX21-8333" fmla="*/ 10936907 w 15811497"/>
              <a:gd name="connsiteY21-8334" fmla="*/ 1346082 h 6248398"/>
              <a:gd name="connsiteX22-8335" fmla="*/ 10917759 w 15811497"/>
              <a:gd name="connsiteY22-8336" fmla="*/ 1367151 h 6248398"/>
              <a:gd name="connsiteX23-8337" fmla="*/ 10917760 w 15811497"/>
              <a:gd name="connsiteY23-8338" fmla="*/ 1367152 h 6248398"/>
              <a:gd name="connsiteX24-8339" fmla="*/ 10936908 w 15811497"/>
              <a:gd name="connsiteY24-8340" fmla="*/ 1346084 h 6248398"/>
              <a:gd name="connsiteX25-8341" fmla="*/ 10972797 w 15811497"/>
              <a:gd name="connsiteY25-8342" fmla="*/ 1352550 h 6248398"/>
              <a:gd name="connsiteX26-8343" fmla="*/ 11002341 w 15811497"/>
              <a:gd name="connsiteY26-8344" fmla="*/ 1645177 h 6248398"/>
              <a:gd name="connsiteX27-8345" fmla="*/ 11002341 w 15811497"/>
              <a:gd name="connsiteY27-8346" fmla="*/ 1645177 h 6248398"/>
              <a:gd name="connsiteX28-8347" fmla="*/ 10972797 w 15811497"/>
              <a:gd name="connsiteY28-8348" fmla="*/ 1352549 h 6248398"/>
              <a:gd name="connsiteX29-8349" fmla="*/ 10936908 w 15811497"/>
              <a:gd name="connsiteY29-8350" fmla="*/ 1346083 h 6248398"/>
              <a:gd name="connsiteX30-8351" fmla="*/ 11096041 w 15811497"/>
              <a:gd name="connsiteY30-8352" fmla="*/ 1170993 h 6248398"/>
              <a:gd name="connsiteX31-8353" fmla="*/ 13049247 w 15811497"/>
              <a:gd name="connsiteY31-8354" fmla="*/ 361949 h 6248398"/>
              <a:gd name="connsiteX32-8355" fmla="*/ 15811497 w 15811497"/>
              <a:gd name="connsiteY32-8356" fmla="*/ 3124198 h 6248398"/>
              <a:gd name="connsiteX33-8357" fmla="*/ 13049247 w 15811497"/>
              <a:gd name="connsiteY33-8358" fmla="*/ 5886448 h 6248398"/>
              <a:gd name="connsiteX34-8359" fmla="*/ 11732594 w 15811497"/>
              <a:gd name="connsiteY34-8360" fmla="*/ 5553059 h 6248398"/>
              <a:gd name="connsiteX35-8361" fmla="*/ 11528782 w 15811497"/>
              <a:gd name="connsiteY35-8362" fmla="*/ 5429240 h 6248398"/>
              <a:gd name="connsiteX36-8363" fmla="*/ 11499893 w 15811497"/>
              <a:gd name="connsiteY36-8364" fmla="*/ 5397454 h 6248398"/>
              <a:gd name="connsiteX37-8365" fmla="*/ 11410607 w 15811497"/>
              <a:gd name="connsiteY37-8366" fmla="*/ 5316305 h 6248398"/>
              <a:gd name="connsiteX38-8367" fmla="*/ 11369912 w 15811497"/>
              <a:gd name="connsiteY38-8368" fmla="*/ 5285874 h 6248398"/>
              <a:gd name="connsiteX39-8369" fmla="*/ 11355656 w 15811497"/>
              <a:gd name="connsiteY39-8370" fmla="*/ 5144675 h 6248398"/>
              <a:gd name="connsiteX40-8371" fmla="*/ 11355656 w 15811497"/>
              <a:gd name="connsiteY40-8372" fmla="*/ 5144675 h 6248398"/>
              <a:gd name="connsiteX41-8373" fmla="*/ 11369912 w 15811497"/>
              <a:gd name="connsiteY41-8374" fmla="*/ 5285874 h 6248398"/>
              <a:gd name="connsiteX42-8375" fmla="*/ 11313816 w 15811497"/>
              <a:gd name="connsiteY42-8376" fmla="*/ 5243926 h 6248398"/>
              <a:gd name="connsiteX43-8377" fmla="*/ 11210151 w 15811497"/>
              <a:gd name="connsiteY43-8378" fmla="*/ 5180948 h 6248398"/>
              <a:gd name="connsiteX44-8379" fmla="*/ 11209761 w 15811497"/>
              <a:gd name="connsiteY44-8380" fmla="*/ 5180760 h 6248398"/>
              <a:gd name="connsiteX45-8381" fmla="*/ 11096041 w 15811497"/>
              <a:gd name="connsiteY45-8382" fmla="*/ 5077404 h 6248398"/>
              <a:gd name="connsiteX46-8383" fmla="*/ 11063094 w 15811497"/>
              <a:gd name="connsiteY46-8384" fmla="*/ 5041153 h 6248398"/>
              <a:gd name="connsiteX47-8385" fmla="*/ 11063091 w 15811497"/>
              <a:gd name="connsiteY47-8386" fmla="*/ 5041152 h 6248398"/>
              <a:gd name="connsiteX48-8387" fmla="*/ 11096040 w 15811497"/>
              <a:gd name="connsiteY48-8388" fmla="*/ 5077404 h 6248398"/>
              <a:gd name="connsiteX49-8389" fmla="*/ 11209760 w 15811497"/>
              <a:gd name="connsiteY49-8390" fmla="*/ 5180760 h 6248398"/>
              <a:gd name="connsiteX50-8391" fmla="*/ 11100244 w 15811497"/>
              <a:gd name="connsiteY50-8392" fmla="*/ 5128004 h 6248398"/>
              <a:gd name="connsiteX51-8393" fmla="*/ 10610846 w 15811497"/>
              <a:gd name="connsiteY51-8394" fmla="*/ 5029199 h 6248398"/>
              <a:gd name="connsiteX52-8395" fmla="*/ 9640652 w 15811497"/>
              <a:gd name="connsiteY52-8396" fmla="*/ 5486739 h 6248398"/>
              <a:gd name="connsiteX53-8397" fmla="*/ 9628722 w 15811497"/>
              <a:gd name="connsiteY53-8398" fmla="*/ 5502693 h 6248398"/>
              <a:gd name="connsiteX54-8399" fmla="*/ 9568273 w 15811497"/>
              <a:gd name="connsiteY54-8400" fmla="*/ 5583530 h 6248398"/>
              <a:gd name="connsiteX55-8401" fmla="*/ 9535504 w 15811497"/>
              <a:gd name="connsiteY55-8402" fmla="*/ 5637470 h 6248398"/>
              <a:gd name="connsiteX56-8403" fmla="*/ 9535505 w 15811497"/>
              <a:gd name="connsiteY56-8404" fmla="*/ 5637470 h 6248398"/>
              <a:gd name="connsiteX57-8405" fmla="*/ 9568273 w 15811497"/>
              <a:gd name="connsiteY57-8406" fmla="*/ 5583531 h 6248398"/>
              <a:gd name="connsiteX58-8407" fmla="*/ 9628722 w 15811497"/>
              <a:gd name="connsiteY58-8408" fmla="*/ 5502694 h 6248398"/>
              <a:gd name="connsiteX59-8409" fmla="*/ 9563485 w 15811497"/>
              <a:gd name="connsiteY59-8410" fmla="*/ 5610078 h 6248398"/>
              <a:gd name="connsiteX60-8411" fmla="*/ 9542221 w 15811497"/>
              <a:gd name="connsiteY60-8412" fmla="*/ 5638514 h 6248398"/>
              <a:gd name="connsiteX61-8413" fmla="*/ 9504352 w 15811497"/>
              <a:gd name="connsiteY61-8414" fmla="*/ 5689156 h 6248398"/>
              <a:gd name="connsiteX62-8415" fmla="*/ 9480140 w 15811497"/>
              <a:gd name="connsiteY62-8416" fmla="*/ 5721533 h 6248398"/>
              <a:gd name="connsiteX63-8417" fmla="*/ 8362947 w 15811497"/>
              <a:gd name="connsiteY63-8418" fmla="*/ 6248398 h 6248398"/>
              <a:gd name="connsiteX64-8419" fmla="*/ 7028922 w 15811497"/>
              <a:gd name="connsiteY64-8420" fmla="*/ 5364147 h 6248398"/>
              <a:gd name="connsiteX65-8421" fmla="*/ 6990513 w 15811497"/>
              <a:gd name="connsiteY65-8422" fmla="*/ 5259205 h 6248398"/>
              <a:gd name="connsiteX66-8423" fmla="*/ 6990512 w 15811497"/>
              <a:gd name="connsiteY66-8424" fmla="*/ 5259199 h 6248398"/>
              <a:gd name="connsiteX67-8425" fmla="*/ 6983676 w 15811497"/>
              <a:gd name="connsiteY67-8426" fmla="*/ 5240519 h 6248398"/>
              <a:gd name="connsiteX68-8427" fmla="*/ 6983673 w 15811497"/>
              <a:gd name="connsiteY68-8428" fmla="*/ 5240519 h 6248398"/>
              <a:gd name="connsiteX69-8429" fmla="*/ 6980236 w 15811497"/>
              <a:gd name="connsiteY69-8430" fmla="*/ 5231130 h 6248398"/>
              <a:gd name="connsiteX70-8431" fmla="*/ 6978859 w 15811497"/>
              <a:gd name="connsiteY70-8432" fmla="*/ 5225774 h 6248398"/>
              <a:gd name="connsiteX71-8433" fmla="*/ 6984291 w 15811497"/>
              <a:gd name="connsiteY71-8434" fmla="*/ 5240614 h 6248398"/>
              <a:gd name="connsiteX72-8435" fmla="*/ 6984292 w 15811497"/>
              <a:gd name="connsiteY72-8436" fmla="*/ 5240614 h 6248398"/>
              <a:gd name="connsiteX73-8437" fmla="*/ 6978860 w 15811497"/>
              <a:gd name="connsiteY73-8438" fmla="*/ 5225773 h 6248398"/>
              <a:gd name="connsiteX74-8439" fmla="*/ 6944562 w 15811497"/>
              <a:gd name="connsiteY74-8440" fmla="*/ 5092380 h 6248398"/>
              <a:gd name="connsiteX75-8441" fmla="*/ 6924183 w 15811497"/>
              <a:gd name="connsiteY75-8442" fmla="*/ 4890225 h 6248398"/>
              <a:gd name="connsiteX76-8443" fmla="*/ 6924182 w 15811497"/>
              <a:gd name="connsiteY76-8444" fmla="*/ 4890225 h 6248398"/>
              <a:gd name="connsiteX77-8445" fmla="*/ 6944561 w 15811497"/>
              <a:gd name="connsiteY77-8446" fmla="*/ 5092380 h 6248398"/>
              <a:gd name="connsiteX78-8447" fmla="*/ 6978860 w 15811497"/>
              <a:gd name="connsiteY78-8448" fmla="*/ 5225773 h 6248398"/>
              <a:gd name="connsiteX79-8449" fmla="*/ 6948299 w 15811497"/>
              <a:gd name="connsiteY79-8450" fmla="*/ 5142273 h 6248398"/>
              <a:gd name="connsiteX80-8451" fmla="*/ 5829297 w 15811497"/>
              <a:gd name="connsiteY80-8452" fmla="*/ 4400549 h 6248398"/>
              <a:gd name="connsiteX81-8453" fmla="*/ 5056802 w 15811497"/>
              <a:gd name="connsiteY81-8454" fmla="*/ 4677867 h 6248398"/>
              <a:gd name="connsiteX82-8455" fmla="*/ 5022517 w 15811497"/>
              <a:gd name="connsiteY82-8456" fmla="*/ 4709027 h 6248398"/>
              <a:gd name="connsiteX83-8457" fmla="*/ 5022515 w 15811497"/>
              <a:gd name="connsiteY83-8458" fmla="*/ 4709029 h 6248398"/>
              <a:gd name="connsiteX84-8459" fmla="*/ 5022510 w 15811497"/>
              <a:gd name="connsiteY84-8460" fmla="*/ 4709033 h 6248398"/>
              <a:gd name="connsiteX85-8461" fmla="*/ 4924198 w 15811497"/>
              <a:gd name="connsiteY85-8462" fmla="*/ 4840507 h 6248398"/>
              <a:gd name="connsiteX86-8463" fmla="*/ 4914898 w 15811497"/>
              <a:gd name="connsiteY86-8464" fmla="*/ 4838698 h 6248398"/>
              <a:gd name="connsiteX87-8465" fmla="*/ 4914898 w 15811497"/>
              <a:gd name="connsiteY87-8466" fmla="*/ 4838699 h 6248398"/>
              <a:gd name="connsiteX88-8467" fmla="*/ 4924199 w 15811497"/>
              <a:gd name="connsiteY88-8468" fmla="*/ 4840508 h 6248398"/>
              <a:gd name="connsiteX89-8469" fmla="*/ 4893736 w 15811497"/>
              <a:gd name="connsiteY89-8470" fmla="*/ 4881247 h 6248398"/>
              <a:gd name="connsiteX90-8471" fmla="*/ 4778482 w 15811497"/>
              <a:gd name="connsiteY90-8472" fmla="*/ 5008058 h 6248398"/>
              <a:gd name="connsiteX91-8473" fmla="*/ 4778482 w 15811497"/>
              <a:gd name="connsiteY91-8474" fmla="*/ 5008057 h 6248398"/>
              <a:gd name="connsiteX92-8475" fmla="*/ 4715455 w 15811497"/>
              <a:gd name="connsiteY92-8476" fmla="*/ 5077404 h 6248398"/>
              <a:gd name="connsiteX93-8477" fmla="*/ 2762249 w 15811497"/>
              <a:gd name="connsiteY93-8478" fmla="*/ 5886448 h 6248398"/>
              <a:gd name="connsiteX94-8479" fmla="*/ 0 w 15811497"/>
              <a:gd name="connsiteY94-8480" fmla="*/ 3124198 h 6248398"/>
              <a:gd name="connsiteX95-8481" fmla="*/ 2762249 w 15811497"/>
              <a:gd name="connsiteY95-8482" fmla="*/ 361949 h 6248398"/>
              <a:gd name="connsiteX96-8483" fmla="*/ 4078902 w 15811497"/>
              <a:gd name="connsiteY96-8484" fmla="*/ 695338 h 6248398"/>
              <a:gd name="connsiteX97-8485" fmla="*/ 4261443 w 15811497"/>
              <a:gd name="connsiteY97-8486" fmla="*/ 806235 h 6248398"/>
              <a:gd name="connsiteX98-8487" fmla="*/ 4409044 w 15811497"/>
              <a:gd name="connsiteY98-8488" fmla="*/ 910268 h 6248398"/>
              <a:gd name="connsiteX99-8489" fmla="*/ 4612477 w 15811497"/>
              <a:gd name="connsiteY99-8490" fmla="*/ 1077402 h 6248398"/>
              <a:gd name="connsiteX100-8491" fmla="*/ 4612478 w 15811497"/>
              <a:gd name="connsiteY100-8492" fmla="*/ 1077403 h 6248398"/>
              <a:gd name="connsiteX101-8493" fmla="*/ 4715454 w 15811497"/>
              <a:gd name="connsiteY101-8494" fmla="*/ 1170993 h 6248398"/>
              <a:gd name="connsiteX102-8495" fmla="*/ 4701725 w 15811497"/>
              <a:gd name="connsiteY102-8496" fmla="*/ 1120394 h 6248398"/>
              <a:gd name="connsiteX103-8497" fmla="*/ 5191122 w 15811497"/>
              <a:gd name="connsiteY103-8498" fmla="*/ 1219199 h 6248398"/>
              <a:gd name="connsiteX104-8499" fmla="*/ 6161317 w 15811497"/>
              <a:gd name="connsiteY104-8500" fmla="*/ 761659 h 6248398"/>
              <a:gd name="connsiteX105-8501" fmla="*/ 6224019 w 15811497"/>
              <a:gd name="connsiteY105-8502" fmla="*/ 677808 h 6248398"/>
              <a:gd name="connsiteX106-8503" fmla="*/ 6175489 w 15811497"/>
              <a:gd name="connsiteY106-8504" fmla="*/ 757691 h 6248398"/>
              <a:gd name="connsiteX107-8505" fmla="*/ 6175489 w 15811497"/>
              <a:gd name="connsiteY107-8506" fmla="*/ 757692 h 6248398"/>
              <a:gd name="connsiteX108-8507" fmla="*/ 6224020 w 15811497"/>
              <a:gd name="connsiteY108-8508" fmla="*/ 677809 h 6248398"/>
              <a:gd name="connsiteX109-8509" fmla="*/ 6233696 w 15811497"/>
              <a:gd name="connsiteY109-8510" fmla="*/ 664869 h 6248398"/>
              <a:gd name="connsiteX110-8511" fmla="*/ 6252611 w 15811497"/>
              <a:gd name="connsiteY110-8512" fmla="*/ 633734 h 6248398"/>
              <a:gd name="connsiteX111-8513" fmla="*/ 6252610 w 15811497"/>
              <a:gd name="connsiteY111-8514" fmla="*/ 633734 h 6248398"/>
              <a:gd name="connsiteX112-8515" fmla="*/ 6233696 w 15811497"/>
              <a:gd name="connsiteY112-8516" fmla="*/ 664868 h 6248398"/>
              <a:gd name="connsiteX113-8517" fmla="*/ 6224019 w 15811497"/>
              <a:gd name="connsiteY113-8518" fmla="*/ 677808 h 6248398"/>
              <a:gd name="connsiteX114-8519" fmla="*/ 6248008 w 15811497"/>
              <a:gd name="connsiteY114-8520" fmla="*/ 638320 h 6248398"/>
              <a:gd name="connsiteX115-8521" fmla="*/ 6251291 w 15811497"/>
              <a:gd name="connsiteY115-8522" fmla="*/ 633930 h 6248398"/>
              <a:gd name="connsiteX116-8523" fmla="*/ 6251293 w 15811497"/>
              <a:gd name="connsiteY116-8524" fmla="*/ 633929 h 6248398"/>
              <a:gd name="connsiteX117-8525" fmla="*/ 6257683 w 15811497"/>
              <a:gd name="connsiteY117-8526" fmla="*/ 625384 h 6248398"/>
              <a:gd name="connsiteX118-8527" fmla="*/ 6257686 w 15811497"/>
              <a:gd name="connsiteY118-8528" fmla="*/ 625380 h 6248398"/>
              <a:gd name="connsiteX119-8529" fmla="*/ 6331355 w 15811497"/>
              <a:gd name="connsiteY119-8530" fmla="*/ 526865 h 6248398"/>
              <a:gd name="connsiteX120-8531" fmla="*/ 7448548 w 15811497"/>
              <a:gd name="connsiteY120-8532" fmla="*/ 0 h 6248398"/>
              <a:gd name="connsiteX0-8533" fmla="*/ 11209760 w 15811497"/>
              <a:gd name="connsiteY0-8534" fmla="*/ 5180760 h 6248398"/>
              <a:gd name="connsiteX1-8535" fmla="*/ 11210150 w 15811497"/>
              <a:gd name="connsiteY1-8536" fmla="*/ 5180948 h 6248398"/>
              <a:gd name="connsiteX2-8537" fmla="*/ 11313815 w 15811497"/>
              <a:gd name="connsiteY2-8538" fmla="*/ 5243926 h 6248398"/>
              <a:gd name="connsiteX3-8539" fmla="*/ 11369911 w 15811497"/>
              <a:gd name="connsiteY3-8540" fmla="*/ 5285874 h 6248398"/>
              <a:gd name="connsiteX4-8541" fmla="*/ 11410606 w 15811497"/>
              <a:gd name="connsiteY4-8542" fmla="*/ 5316305 h 6248398"/>
              <a:gd name="connsiteX5-8543" fmla="*/ 11499892 w 15811497"/>
              <a:gd name="connsiteY5-8544" fmla="*/ 5397454 h 6248398"/>
              <a:gd name="connsiteX6-8545" fmla="*/ 11528781 w 15811497"/>
              <a:gd name="connsiteY6-8546" fmla="*/ 5429240 h 6248398"/>
              <a:gd name="connsiteX7-8547" fmla="*/ 11504846 w 15811497"/>
              <a:gd name="connsiteY7-8548" fmla="*/ 5414699 h 6248398"/>
              <a:gd name="connsiteX8-8549" fmla="*/ 11371717 w 15811497"/>
              <a:gd name="connsiteY8-8550" fmla="*/ 5315148 h 6248398"/>
              <a:gd name="connsiteX9-8551" fmla="*/ 11292198 w 15811497"/>
              <a:gd name="connsiteY9-8552" fmla="*/ 5255685 h 6248398"/>
              <a:gd name="connsiteX10-8553" fmla="*/ 11209760 w 15811497"/>
              <a:gd name="connsiteY10-8554" fmla="*/ 5180760 h 6248398"/>
              <a:gd name="connsiteX11-8555" fmla="*/ 4892179 w 15811497"/>
              <a:gd name="connsiteY11-8556" fmla="*/ 4842491 h 6248398"/>
              <a:gd name="connsiteX12-8557" fmla="*/ 4892178 w 15811497"/>
              <a:gd name="connsiteY12-8558" fmla="*/ 4842492 h 6248398"/>
              <a:gd name="connsiteX13-8559" fmla="*/ 4885192 w 15811497"/>
              <a:gd name="connsiteY13-8560" fmla="*/ 4851834 h 6248398"/>
              <a:gd name="connsiteX14-8561" fmla="*/ 4892179 w 15811497"/>
              <a:gd name="connsiteY14-8562" fmla="*/ 4842491 h 6248398"/>
              <a:gd name="connsiteX15-8563" fmla="*/ 7448548 w 15811497"/>
              <a:gd name="connsiteY15-8564" fmla="*/ 0 h 6248398"/>
              <a:gd name="connsiteX16-8565" fmla="*/ 8721604 w 15811497"/>
              <a:gd name="connsiteY16-8566" fmla="*/ 757692 h 6248398"/>
              <a:gd name="connsiteX17-8567" fmla="*/ 8890522 w 15811497"/>
              <a:gd name="connsiteY17-8568" fmla="*/ 1193234 h 6248398"/>
              <a:gd name="connsiteX18-8569" fmla="*/ 9958384 w 15811497"/>
              <a:gd name="connsiteY18-8570" fmla="*/ 1828798 h 6248398"/>
              <a:gd name="connsiteX19-8571" fmla="*/ 10895504 w 15811497"/>
              <a:gd name="connsiteY19-8572" fmla="*/ 1386857 h 6248398"/>
              <a:gd name="connsiteX20-8573" fmla="*/ 10927290 w 15811497"/>
              <a:gd name="connsiteY20-8574" fmla="*/ 1344350 h 6248398"/>
              <a:gd name="connsiteX21-8575" fmla="*/ 10936907 w 15811497"/>
              <a:gd name="connsiteY21-8576" fmla="*/ 1346082 h 6248398"/>
              <a:gd name="connsiteX22-8577" fmla="*/ 10917759 w 15811497"/>
              <a:gd name="connsiteY22-8578" fmla="*/ 1367151 h 6248398"/>
              <a:gd name="connsiteX23-8579" fmla="*/ 10917760 w 15811497"/>
              <a:gd name="connsiteY23-8580" fmla="*/ 1367152 h 6248398"/>
              <a:gd name="connsiteX24-8581" fmla="*/ 10936908 w 15811497"/>
              <a:gd name="connsiteY24-8582" fmla="*/ 1346084 h 6248398"/>
              <a:gd name="connsiteX25-8583" fmla="*/ 10972797 w 15811497"/>
              <a:gd name="connsiteY25-8584" fmla="*/ 1352550 h 6248398"/>
              <a:gd name="connsiteX26-8585" fmla="*/ 11002341 w 15811497"/>
              <a:gd name="connsiteY26-8586" fmla="*/ 1645177 h 6248398"/>
              <a:gd name="connsiteX27-8587" fmla="*/ 10972797 w 15811497"/>
              <a:gd name="connsiteY27-8588" fmla="*/ 1352549 h 6248398"/>
              <a:gd name="connsiteX28-8589" fmla="*/ 10936908 w 15811497"/>
              <a:gd name="connsiteY28-8590" fmla="*/ 1346083 h 6248398"/>
              <a:gd name="connsiteX29-8591" fmla="*/ 11096041 w 15811497"/>
              <a:gd name="connsiteY29-8592" fmla="*/ 1170993 h 6248398"/>
              <a:gd name="connsiteX30-8593" fmla="*/ 13049247 w 15811497"/>
              <a:gd name="connsiteY30-8594" fmla="*/ 361949 h 6248398"/>
              <a:gd name="connsiteX31-8595" fmla="*/ 15811497 w 15811497"/>
              <a:gd name="connsiteY31-8596" fmla="*/ 3124198 h 6248398"/>
              <a:gd name="connsiteX32-8597" fmla="*/ 13049247 w 15811497"/>
              <a:gd name="connsiteY32-8598" fmla="*/ 5886448 h 6248398"/>
              <a:gd name="connsiteX33-8599" fmla="*/ 11732594 w 15811497"/>
              <a:gd name="connsiteY33-8600" fmla="*/ 5553059 h 6248398"/>
              <a:gd name="connsiteX34-8601" fmla="*/ 11528782 w 15811497"/>
              <a:gd name="connsiteY34-8602" fmla="*/ 5429240 h 6248398"/>
              <a:gd name="connsiteX35-8603" fmla="*/ 11499893 w 15811497"/>
              <a:gd name="connsiteY35-8604" fmla="*/ 5397454 h 6248398"/>
              <a:gd name="connsiteX36-8605" fmla="*/ 11410607 w 15811497"/>
              <a:gd name="connsiteY36-8606" fmla="*/ 5316305 h 6248398"/>
              <a:gd name="connsiteX37-8607" fmla="*/ 11369912 w 15811497"/>
              <a:gd name="connsiteY37-8608" fmla="*/ 5285874 h 6248398"/>
              <a:gd name="connsiteX38-8609" fmla="*/ 11355656 w 15811497"/>
              <a:gd name="connsiteY38-8610" fmla="*/ 5144675 h 6248398"/>
              <a:gd name="connsiteX39-8611" fmla="*/ 11355656 w 15811497"/>
              <a:gd name="connsiteY39-8612" fmla="*/ 5144675 h 6248398"/>
              <a:gd name="connsiteX40-8613" fmla="*/ 11369912 w 15811497"/>
              <a:gd name="connsiteY40-8614" fmla="*/ 5285874 h 6248398"/>
              <a:gd name="connsiteX41-8615" fmla="*/ 11313816 w 15811497"/>
              <a:gd name="connsiteY41-8616" fmla="*/ 5243926 h 6248398"/>
              <a:gd name="connsiteX42-8617" fmla="*/ 11210151 w 15811497"/>
              <a:gd name="connsiteY42-8618" fmla="*/ 5180948 h 6248398"/>
              <a:gd name="connsiteX43-8619" fmla="*/ 11209761 w 15811497"/>
              <a:gd name="connsiteY43-8620" fmla="*/ 5180760 h 6248398"/>
              <a:gd name="connsiteX44-8621" fmla="*/ 11096041 w 15811497"/>
              <a:gd name="connsiteY44-8622" fmla="*/ 5077404 h 6248398"/>
              <a:gd name="connsiteX45-8623" fmla="*/ 11063094 w 15811497"/>
              <a:gd name="connsiteY45-8624" fmla="*/ 5041153 h 6248398"/>
              <a:gd name="connsiteX46-8625" fmla="*/ 11063091 w 15811497"/>
              <a:gd name="connsiteY46-8626" fmla="*/ 5041152 h 6248398"/>
              <a:gd name="connsiteX47-8627" fmla="*/ 11096040 w 15811497"/>
              <a:gd name="connsiteY47-8628" fmla="*/ 5077404 h 6248398"/>
              <a:gd name="connsiteX48-8629" fmla="*/ 11209760 w 15811497"/>
              <a:gd name="connsiteY48-8630" fmla="*/ 5180760 h 6248398"/>
              <a:gd name="connsiteX49-8631" fmla="*/ 11100244 w 15811497"/>
              <a:gd name="connsiteY49-8632" fmla="*/ 5128004 h 6248398"/>
              <a:gd name="connsiteX50-8633" fmla="*/ 10610846 w 15811497"/>
              <a:gd name="connsiteY50-8634" fmla="*/ 5029199 h 6248398"/>
              <a:gd name="connsiteX51-8635" fmla="*/ 9640652 w 15811497"/>
              <a:gd name="connsiteY51-8636" fmla="*/ 5486739 h 6248398"/>
              <a:gd name="connsiteX52-8637" fmla="*/ 9628722 w 15811497"/>
              <a:gd name="connsiteY52-8638" fmla="*/ 5502693 h 6248398"/>
              <a:gd name="connsiteX53-8639" fmla="*/ 9568273 w 15811497"/>
              <a:gd name="connsiteY53-8640" fmla="*/ 5583530 h 6248398"/>
              <a:gd name="connsiteX54-8641" fmla="*/ 9535504 w 15811497"/>
              <a:gd name="connsiteY54-8642" fmla="*/ 5637470 h 6248398"/>
              <a:gd name="connsiteX55-8643" fmla="*/ 9535505 w 15811497"/>
              <a:gd name="connsiteY55-8644" fmla="*/ 5637470 h 6248398"/>
              <a:gd name="connsiteX56-8645" fmla="*/ 9568273 w 15811497"/>
              <a:gd name="connsiteY56-8646" fmla="*/ 5583531 h 6248398"/>
              <a:gd name="connsiteX57-8647" fmla="*/ 9628722 w 15811497"/>
              <a:gd name="connsiteY57-8648" fmla="*/ 5502694 h 6248398"/>
              <a:gd name="connsiteX58-8649" fmla="*/ 9563485 w 15811497"/>
              <a:gd name="connsiteY58-8650" fmla="*/ 5610078 h 6248398"/>
              <a:gd name="connsiteX59-8651" fmla="*/ 9542221 w 15811497"/>
              <a:gd name="connsiteY59-8652" fmla="*/ 5638514 h 6248398"/>
              <a:gd name="connsiteX60-8653" fmla="*/ 9504352 w 15811497"/>
              <a:gd name="connsiteY60-8654" fmla="*/ 5689156 h 6248398"/>
              <a:gd name="connsiteX61-8655" fmla="*/ 9480140 w 15811497"/>
              <a:gd name="connsiteY61-8656" fmla="*/ 5721533 h 6248398"/>
              <a:gd name="connsiteX62-8657" fmla="*/ 8362947 w 15811497"/>
              <a:gd name="connsiteY62-8658" fmla="*/ 6248398 h 6248398"/>
              <a:gd name="connsiteX63-8659" fmla="*/ 7028922 w 15811497"/>
              <a:gd name="connsiteY63-8660" fmla="*/ 5364147 h 6248398"/>
              <a:gd name="connsiteX64-8661" fmla="*/ 6990513 w 15811497"/>
              <a:gd name="connsiteY64-8662" fmla="*/ 5259205 h 6248398"/>
              <a:gd name="connsiteX65-8663" fmla="*/ 6990512 w 15811497"/>
              <a:gd name="connsiteY65-8664" fmla="*/ 5259199 h 6248398"/>
              <a:gd name="connsiteX66-8665" fmla="*/ 6983676 w 15811497"/>
              <a:gd name="connsiteY66-8666" fmla="*/ 5240519 h 6248398"/>
              <a:gd name="connsiteX67-8667" fmla="*/ 6983673 w 15811497"/>
              <a:gd name="connsiteY67-8668" fmla="*/ 5240519 h 6248398"/>
              <a:gd name="connsiteX68-8669" fmla="*/ 6980236 w 15811497"/>
              <a:gd name="connsiteY68-8670" fmla="*/ 5231130 h 6248398"/>
              <a:gd name="connsiteX69-8671" fmla="*/ 6978859 w 15811497"/>
              <a:gd name="connsiteY69-8672" fmla="*/ 5225774 h 6248398"/>
              <a:gd name="connsiteX70-8673" fmla="*/ 6984291 w 15811497"/>
              <a:gd name="connsiteY70-8674" fmla="*/ 5240614 h 6248398"/>
              <a:gd name="connsiteX71-8675" fmla="*/ 6984292 w 15811497"/>
              <a:gd name="connsiteY71-8676" fmla="*/ 5240614 h 6248398"/>
              <a:gd name="connsiteX72-8677" fmla="*/ 6978860 w 15811497"/>
              <a:gd name="connsiteY72-8678" fmla="*/ 5225773 h 6248398"/>
              <a:gd name="connsiteX73-8679" fmla="*/ 6944562 w 15811497"/>
              <a:gd name="connsiteY73-8680" fmla="*/ 5092380 h 6248398"/>
              <a:gd name="connsiteX74-8681" fmla="*/ 6924183 w 15811497"/>
              <a:gd name="connsiteY74-8682" fmla="*/ 4890225 h 6248398"/>
              <a:gd name="connsiteX75-8683" fmla="*/ 6924182 w 15811497"/>
              <a:gd name="connsiteY75-8684" fmla="*/ 4890225 h 6248398"/>
              <a:gd name="connsiteX76-8685" fmla="*/ 6944561 w 15811497"/>
              <a:gd name="connsiteY76-8686" fmla="*/ 5092380 h 6248398"/>
              <a:gd name="connsiteX77-8687" fmla="*/ 6978860 w 15811497"/>
              <a:gd name="connsiteY77-8688" fmla="*/ 5225773 h 6248398"/>
              <a:gd name="connsiteX78-8689" fmla="*/ 6948299 w 15811497"/>
              <a:gd name="connsiteY78-8690" fmla="*/ 5142273 h 6248398"/>
              <a:gd name="connsiteX79-8691" fmla="*/ 5829297 w 15811497"/>
              <a:gd name="connsiteY79-8692" fmla="*/ 4400549 h 6248398"/>
              <a:gd name="connsiteX80-8693" fmla="*/ 5056802 w 15811497"/>
              <a:gd name="connsiteY80-8694" fmla="*/ 4677867 h 6248398"/>
              <a:gd name="connsiteX81-8695" fmla="*/ 5022517 w 15811497"/>
              <a:gd name="connsiteY81-8696" fmla="*/ 4709027 h 6248398"/>
              <a:gd name="connsiteX82-8697" fmla="*/ 5022515 w 15811497"/>
              <a:gd name="connsiteY82-8698" fmla="*/ 4709029 h 6248398"/>
              <a:gd name="connsiteX83-8699" fmla="*/ 5022510 w 15811497"/>
              <a:gd name="connsiteY83-8700" fmla="*/ 4709033 h 6248398"/>
              <a:gd name="connsiteX84-8701" fmla="*/ 4924198 w 15811497"/>
              <a:gd name="connsiteY84-8702" fmla="*/ 4840507 h 6248398"/>
              <a:gd name="connsiteX85-8703" fmla="*/ 4914898 w 15811497"/>
              <a:gd name="connsiteY85-8704" fmla="*/ 4838698 h 6248398"/>
              <a:gd name="connsiteX86-8705" fmla="*/ 4914898 w 15811497"/>
              <a:gd name="connsiteY86-8706" fmla="*/ 4838699 h 6248398"/>
              <a:gd name="connsiteX87-8707" fmla="*/ 4924199 w 15811497"/>
              <a:gd name="connsiteY87-8708" fmla="*/ 4840508 h 6248398"/>
              <a:gd name="connsiteX88-8709" fmla="*/ 4893736 w 15811497"/>
              <a:gd name="connsiteY88-8710" fmla="*/ 4881247 h 6248398"/>
              <a:gd name="connsiteX89-8711" fmla="*/ 4778482 w 15811497"/>
              <a:gd name="connsiteY89-8712" fmla="*/ 5008058 h 6248398"/>
              <a:gd name="connsiteX90-8713" fmla="*/ 4778482 w 15811497"/>
              <a:gd name="connsiteY90-8714" fmla="*/ 5008057 h 6248398"/>
              <a:gd name="connsiteX91-8715" fmla="*/ 4715455 w 15811497"/>
              <a:gd name="connsiteY91-8716" fmla="*/ 5077404 h 6248398"/>
              <a:gd name="connsiteX92-8717" fmla="*/ 2762249 w 15811497"/>
              <a:gd name="connsiteY92-8718" fmla="*/ 5886448 h 6248398"/>
              <a:gd name="connsiteX93-8719" fmla="*/ 0 w 15811497"/>
              <a:gd name="connsiteY93-8720" fmla="*/ 3124198 h 6248398"/>
              <a:gd name="connsiteX94-8721" fmla="*/ 2762249 w 15811497"/>
              <a:gd name="connsiteY94-8722" fmla="*/ 361949 h 6248398"/>
              <a:gd name="connsiteX95-8723" fmla="*/ 4078902 w 15811497"/>
              <a:gd name="connsiteY95-8724" fmla="*/ 695338 h 6248398"/>
              <a:gd name="connsiteX96-8725" fmla="*/ 4261443 w 15811497"/>
              <a:gd name="connsiteY96-8726" fmla="*/ 806235 h 6248398"/>
              <a:gd name="connsiteX97-8727" fmla="*/ 4409044 w 15811497"/>
              <a:gd name="connsiteY97-8728" fmla="*/ 910268 h 6248398"/>
              <a:gd name="connsiteX98-8729" fmla="*/ 4612477 w 15811497"/>
              <a:gd name="connsiteY98-8730" fmla="*/ 1077402 h 6248398"/>
              <a:gd name="connsiteX99-8731" fmla="*/ 4612478 w 15811497"/>
              <a:gd name="connsiteY99-8732" fmla="*/ 1077403 h 6248398"/>
              <a:gd name="connsiteX100-8733" fmla="*/ 4715454 w 15811497"/>
              <a:gd name="connsiteY100-8734" fmla="*/ 1170993 h 6248398"/>
              <a:gd name="connsiteX101-8735" fmla="*/ 4701725 w 15811497"/>
              <a:gd name="connsiteY101-8736" fmla="*/ 1120394 h 6248398"/>
              <a:gd name="connsiteX102-8737" fmla="*/ 5191122 w 15811497"/>
              <a:gd name="connsiteY102-8738" fmla="*/ 1219199 h 6248398"/>
              <a:gd name="connsiteX103-8739" fmla="*/ 6161317 w 15811497"/>
              <a:gd name="connsiteY103-8740" fmla="*/ 761659 h 6248398"/>
              <a:gd name="connsiteX104-8741" fmla="*/ 6224019 w 15811497"/>
              <a:gd name="connsiteY104-8742" fmla="*/ 677808 h 6248398"/>
              <a:gd name="connsiteX105-8743" fmla="*/ 6175489 w 15811497"/>
              <a:gd name="connsiteY105-8744" fmla="*/ 757691 h 6248398"/>
              <a:gd name="connsiteX106-8745" fmla="*/ 6175489 w 15811497"/>
              <a:gd name="connsiteY106-8746" fmla="*/ 757692 h 6248398"/>
              <a:gd name="connsiteX107-8747" fmla="*/ 6224020 w 15811497"/>
              <a:gd name="connsiteY107-8748" fmla="*/ 677809 h 6248398"/>
              <a:gd name="connsiteX108-8749" fmla="*/ 6233696 w 15811497"/>
              <a:gd name="connsiteY108-8750" fmla="*/ 664869 h 6248398"/>
              <a:gd name="connsiteX109-8751" fmla="*/ 6252611 w 15811497"/>
              <a:gd name="connsiteY109-8752" fmla="*/ 633734 h 6248398"/>
              <a:gd name="connsiteX110-8753" fmla="*/ 6252610 w 15811497"/>
              <a:gd name="connsiteY110-8754" fmla="*/ 633734 h 6248398"/>
              <a:gd name="connsiteX111-8755" fmla="*/ 6233696 w 15811497"/>
              <a:gd name="connsiteY111-8756" fmla="*/ 664868 h 6248398"/>
              <a:gd name="connsiteX112-8757" fmla="*/ 6224019 w 15811497"/>
              <a:gd name="connsiteY112-8758" fmla="*/ 677808 h 6248398"/>
              <a:gd name="connsiteX113-8759" fmla="*/ 6248008 w 15811497"/>
              <a:gd name="connsiteY113-8760" fmla="*/ 638320 h 6248398"/>
              <a:gd name="connsiteX114-8761" fmla="*/ 6251291 w 15811497"/>
              <a:gd name="connsiteY114-8762" fmla="*/ 633930 h 6248398"/>
              <a:gd name="connsiteX115-8763" fmla="*/ 6251293 w 15811497"/>
              <a:gd name="connsiteY115-8764" fmla="*/ 633929 h 6248398"/>
              <a:gd name="connsiteX116-8765" fmla="*/ 6257683 w 15811497"/>
              <a:gd name="connsiteY116-8766" fmla="*/ 625384 h 6248398"/>
              <a:gd name="connsiteX117-8767" fmla="*/ 6257686 w 15811497"/>
              <a:gd name="connsiteY117-8768" fmla="*/ 625380 h 6248398"/>
              <a:gd name="connsiteX118-8769" fmla="*/ 6331355 w 15811497"/>
              <a:gd name="connsiteY118-8770" fmla="*/ 526865 h 6248398"/>
              <a:gd name="connsiteX119-8771" fmla="*/ 7448548 w 15811497"/>
              <a:gd name="connsiteY119-8772" fmla="*/ 0 h 6248398"/>
              <a:gd name="connsiteX0-8773" fmla="*/ 11209760 w 15811497"/>
              <a:gd name="connsiteY0-8774" fmla="*/ 5180760 h 6248398"/>
              <a:gd name="connsiteX1-8775" fmla="*/ 11210150 w 15811497"/>
              <a:gd name="connsiteY1-8776" fmla="*/ 5180948 h 6248398"/>
              <a:gd name="connsiteX2-8777" fmla="*/ 11313815 w 15811497"/>
              <a:gd name="connsiteY2-8778" fmla="*/ 5243926 h 6248398"/>
              <a:gd name="connsiteX3-8779" fmla="*/ 11369911 w 15811497"/>
              <a:gd name="connsiteY3-8780" fmla="*/ 5285874 h 6248398"/>
              <a:gd name="connsiteX4-8781" fmla="*/ 11410606 w 15811497"/>
              <a:gd name="connsiteY4-8782" fmla="*/ 5316305 h 6248398"/>
              <a:gd name="connsiteX5-8783" fmla="*/ 11499892 w 15811497"/>
              <a:gd name="connsiteY5-8784" fmla="*/ 5397454 h 6248398"/>
              <a:gd name="connsiteX6-8785" fmla="*/ 11528781 w 15811497"/>
              <a:gd name="connsiteY6-8786" fmla="*/ 5429240 h 6248398"/>
              <a:gd name="connsiteX7-8787" fmla="*/ 11504846 w 15811497"/>
              <a:gd name="connsiteY7-8788" fmla="*/ 5414699 h 6248398"/>
              <a:gd name="connsiteX8-8789" fmla="*/ 11371717 w 15811497"/>
              <a:gd name="connsiteY8-8790" fmla="*/ 5315148 h 6248398"/>
              <a:gd name="connsiteX9-8791" fmla="*/ 11292198 w 15811497"/>
              <a:gd name="connsiteY9-8792" fmla="*/ 5255685 h 6248398"/>
              <a:gd name="connsiteX10-8793" fmla="*/ 11209760 w 15811497"/>
              <a:gd name="connsiteY10-8794" fmla="*/ 5180760 h 6248398"/>
              <a:gd name="connsiteX11-8795" fmla="*/ 4892179 w 15811497"/>
              <a:gd name="connsiteY11-8796" fmla="*/ 4842491 h 6248398"/>
              <a:gd name="connsiteX12-8797" fmla="*/ 4892178 w 15811497"/>
              <a:gd name="connsiteY12-8798" fmla="*/ 4842492 h 6248398"/>
              <a:gd name="connsiteX13-8799" fmla="*/ 4885192 w 15811497"/>
              <a:gd name="connsiteY13-8800" fmla="*/ 4851834 h 6248398"/>
              <a:gd name="connsiteX14-8801" fmla="*/ 4892179 w 15811497"/>
              <a:gd name="connsiteY14-8802" fmla="*/ 4842491 h 6248398"/>
              <a:gd name="connsiteX15-8803" fmla="*/ 7448548 w 15811497"/>
              <a:gd name="connsiteY15-8804" fmla="*/ 0 h 6248398"/>
              <a:gd name="connsiteX16-8805" fmla="*/ 8721604 w 15811497"/>
              <a:gd name="connsiteY16-8806" fmla="*/ 757692 h 6248398"/>
              <a:gd name="connsiteX17-8807" fmla="*/ 8890522 w 15811497"/>
              <a:gd name="connsiteY17-8808" fmla="*/ 1193234 h 6248398"/>
              <a:gd name="connsiteX18-8809" fmla="*/ 9958384 w 15811497"/>
              <a:gd name="connsiteY18-8810" fmla="*/ 1828798 h 6248398"/>
              <a:gd name="connsiteX19-8811" fmla="*/ 10895504 w 15811497"/>
              <a:gd name="connsiteY19-8812" fmla="*/ 1386857 h 6248398"/>
              <a:gd name="connsiteX20-8813" fmla="*/ 10927290 w 15811497"/>
              <a:gd name="connsiteY20-8814" fmla="*/ 1344350 h 6248398"/>
              <a:gd name="connsiteX21-8815" fmla="*/ 10936907 w 15811497"/>
              <a:gd name="connsiteY21-8816" fmla="*/ 1346082 h 6248398"/>
              <a:gd name="connsiteX22-8817" fmla="*/ 10917759 w 15811497"/>
              <a:gd name="connsiteY22-8818" fmla="*/ 1367151 h 6248398"/>
              <a:gd name="connsiteX23-8819" fmla="*/ 10917760 w 15811497"/>
              <a:gd name="connsiteY23-8820" fmla="*/ 1367152 h 6248398"/>
              <a:gd name="connsiteX24-8821" fmla="*/ 10936908 w 15811497"/>
              <a:gd name="connsiteY24-8822" fmla="*/ 1346084 h 6248398"/>
              <a:gd name="connsiteX25-8823" fmla="*/ 10972797 w 15811497"/>
              <a:gd name="connsiteY25-8824" fmla="*/ 1352550 h 6248398"/>
              <a:gd name="connsiteX26-8825" fmla="*/ 10972797 w 15811497"/>
              <a:gd name="connsiteY26-8826" fmla="*/ 1352549 h 6248398"/>
              <a:gd name="connsiteX27-8827" fmla="*/ 10936908 w 15811497"/>
              <a:gd name="connsiteY27-8828" fmla="*/ 1346083 h 6248398"/>
              <a:gd name="connsiteX28-8829" fmla="*/ 11096041 w 15811497"/>
              <a:gd name="connsiteY28-8830" fmla="*/ 1170993 h 6248398"/>
              <a:gd name="connsiteX29-8831" fmla="*/ 13049247 w 15811497"/>
              <a:gd name="connsiteY29-8832" fmla="*/ 361949 h 6248398"/>
              <a:gd name="connsiteX30-8833" fmla="*/ 15811497 w 15811497"/>
              <a:gd name="connsiteY30-8834" fmla="*/ 3124198 h 6248398"/>
              <a:gd name="connsiteX31-8835" fmla="*/ 13049247 w 15811497"/>
              <a:gd name="connsiteY31-8836" fmla="*/ 5886448 h 6248398"/>
              <a:gd name="connsiteX32-8837" fmla="*/ 11732594 w 15811497"/>
              <a:gd name="connsiteY32-8838" fmla="*/ 5553059 h 6248398"/>
              <a:gd name="connsiteX33-8839" fmla="*/ 11528782 w 15811497"/>
              <a:gd name="connsiteY33-8840" fmla="*/ 5429240 h 6248398"/>
              <a:gd name="connsiteX34-8841" fmla="*/ 11499893 w 15811497"/>
              <a:gd name="connsiteY34-8842" fmla="*/ 5397454 h 6248398"/>
              <a:gd name="connsiteX35-8843" fmla="*/ 11410607 w 15811497"/>
              <a:gd name="connsiteY35-8844" fmla="*/ 5316305 h 6248398"/>
              <a:gd name="connsiteX36-8845" fmla="*/ 11369912 w 15811497"/>
              <a:gd name="connsiteY36-8846" fmla="*/ 5285874 h 6248398"/>
              <a:gd name="connsiteX37-8847" fmla="*/ 11355656 w 15811497"/>
              <a:gd name="connsiteY37-8848" fmla="*/ 5144675 h 6248398"/>
              <a:gd name="connsiteX38-8849" fmla="*/ 11355656 w 15811497"/>
              <a:gd name="connsiteY38-8850" fmla="*/ 5144675 h 6248398"/>
              <a:gd name="connsiteX39-8851" fmla="*/ 11369912 w 15811497"/>
              <a:gd name="connsiteY39-8852" fmla="*/ 5285874 h 6248398"/>
              <a:gd name="connsiteX40-8853" fmla="*/ 11313816 w 15811497"/>
              <a:gd name="connsiteY40-8854" fmla="*/ 5243926 h 6248398"/>
              <a:gd name="connsiteX41-8855" fmla="*/ 11210151 w 15811497"/>
              <a:gd name="connsiteY41-8856" fmla="*/ 5180948 h 6248398"/>
              <a:gd name="connsiteX42-8857" fmla="*/ 11209761 w 15811497"/>
              <a:gd name="connsiteY42-8858" fmla="*/ 5180760 h 6248398"/>
              <a:gd name="connsiteX43-8859" fmla="*/ 11096041 w 15811497"/>
              <a:gd name="connsiteY43-8860" fmla="*/ 5077404 h 6248398"/>
              <a:gd name="connsiteX44-8861" fmla="*/ 11063094 w 15811497"/>
              <a:gd name="connsiteY44-8862" fmla="*/ 5041153 h 6248398"/>
              <a:gd name="connsiteX45-8863" fmla="*/ 11063091 w 15811497"/>
              <a:gd name="connsiteY45-8864" fmla="*/ 5041152 h 6248398"/>
              <a:gd name="connsiteX46-8865" fmla="*/ 11096040 w 15811497"/>
              <a:gd name="connsiteY46-8866" fmla="*/ 5077404 h 6248398"/>
              <a:gd name="connsiteX47-8867" fmla="*/ 11209760 w 15811497"/>
              <a:gd name="connsiteY47-8868" fmla="*/ 5180760 h 6248398"/>
              <a:gd name="connsiteX48-8869" fmla="*/ 11100244 w 15811497"/>
              <a:gd name="connsiteY48-8870" fmla="*/ 5128004 h 6248398"/>
              <a:gd name="connsiteX49-8871" fmla="*/ 10610846 w 15811497"/>
              <a:gd name="connsiteY49-8872" fmla="*/ 5029199 h 6248398"/>
              <a:gd name="connsiteX50-8873" fmla="*/ 9640652 w 15811497"/>
              <a:gd name="connsiteY50-8874" fmla="*/ 5486739 h 6248398"/>
              <a:gd name="connsiteX51-8875" fmla="*/ 9628722 w 15811497"/>
              <a:gd name="connsiteY51-8876" fmla="*/ 5502693 h 6248398"/>
              <a:gd name="connsiteX52-8877" fmla="*/ 9568273 w 15811497"/>
              <a:gd name="connsiteY52-8878" fmla="*/ 5583530 h 6248398"/>
              <a:gd name="connsiteX53-8879" fmla="*/ 9535504 w 15811497"/>
              <a:gd name="connsiteY53-8880" fmla="*/ 5637470 h 6248398"/>
              <a:gd name="connsiteX54-8881" fmla="*/ 9535505 w 15811497"/>
              <a:gd name="connsiteY54-8882" fmla="*/ 5637470 h 6248398"/>
              <a:gd name="connsiteX55-8883" fmla="*/ 9568273 w 15811497"/>
              <a:gd name="connsiteY55-8884" fmla="*/ 5583531 h 6248398"/>
              <a:gd name="connsiteX56-8885" fmla="*/ 9628722 w 15811497"/>
              <a:gd name="connsiteY56-8886" fmla="*/ 5502694 h 6248398"/>
              <a:gd name="connsiteX57-8887" fmla="*/ 9563485 w 15811497"/>
              <a:gd name="connsiteY57-8888" fmla="*/ 5610078 h 6248398"/>
              <a:gd name="connsiteX58-8889" fmla="*/ 9542221 w 15811497"/>
              <a:gd name="connsiteY58-8890" fmla="*/ 5638514 h 6248398"/>
              <a:gd name="connsiteX59-8891" fmla="*/ 9504352 w 15811497"/>
              <a:gd name="connsiteY59-8892" fmla="*/ 5689156 h 6248398"/>
              <a:gd name="connsiteX60-8893" fmla="*/ 9480140 w 15811497"/>
              <a:gd name="connsiteY60-8894" fmla="*/ 5721533 h 6248398"/>
              <a:gd name="connsiteX61-8895" fmla="*/ 8362947 w 15811497"/>
              <a:gd name="connsiteY61-8896" fmla="*/ 6248398 h 6248398"/>
              <a:gd name="connsiteX62-8897" fmla="*/ 7028922 w 15811497"/>
              <a:gd name="connsiteY62-8898" fmla="*/ 5364147 h 6248398"/>
              <a:gd name="connsiteX63-8899" fmla="*/ 6990513 w 15811497"/>
              <a:gd name="connsiteY63-8900" fmla="*/ 5259205 h 6248398"/>
              <a:gd name="connsiteX64-8901" fmla="*/ 6990512 w 15811497"/>
              <a:gd name="connsiteY64-8902" fmla="*/ 5259199 h 6248398"/>
              <a:gd name="connsiteX65-8903" fmla="*/ 6983676 w 15811497"/>
              <a:gd name="connsiteY65-8904" fmla="*/ 5240519 h 6248398"/>
              <a:gd name="connsiteX66-8905" fmla="*/ 6983673 w 15811497"/>
              <a:gd name="connsiteY66-8906" fmla="*/ 5240519 h 6248398"/>
              <a:gd name="connsiteX67-8907" fmla="*/ 6980236 w 15811497"/>
              <a:gd name="connsiteY67-8908" fmla="*/ 5231130 h 6248398"/>
              <a:gd name="connsiteX68-8909" fmla="*/ 6978859 w 15811497"/>
              <a:gd name="connsiteY68-8910" fmla="*/ 5225774 h 6248398"/>
              <a:gd name="connsiteX69-8911" fmla="*/ 6984291 w 15811497"/>
              <a:gd name="connsiteY69-8912" fmla="*/ 5240614 h 6248398"/>
              <a:gd name="connsiteX70-8913" fmla="*/ 6984292 w 15811497"/>
              <a:gd name="connsiteY70-8914" fmla="*/ 5240614 h 6248398"/>
              <a:gd name="connsiteX71-8915" fmla="*/ 6978860 w 15811497"/>
              <a:gd name="connsiteY71-8916" fmla="*/ 5225773 h 6248398"/>
              <a:gd name="connsiteX72-8917" fmla="*/ 6944562 w 15811497"/>
              <a:gd name="connsiteY72-8918" fmla="*/ 5092380 h 6248398"/>
              <a:gd name="connsiteX73-8919" fmla="*/ 6924183 w 15811497"/>
              <a:gd name="connsiteY73-8920" fmla="*/ 4890225 h 6248398"/>
              <a:gd name="connsiteX74-8921" fmla="*/ 6924182 w 15811497"/>
              <a:gd name="connsiteY74-8922" fmla="*/ 4890225 h 6248398"/>
              <a:gd name="connsiteX75-8923" fmla="*/ 6944561 w 15811497"/>
              <a:gd name="connsiteY75-8924" fmla="*/ 5092380 h 6248398"/>
              <a:gd name="connsiteX76-8925" fmla="*/ 6978860 w 15811497"/>
              <a:gd name="connsiteY76-8926" fmla="*/ 5225773 h 6248398"/>
              <a:gd name="connsiteX77-8927" fmla="*/ 6948299 w 15811497"/>
              <a:gd name="connsiteY77-8928" fmla="*/ 5142273 h 6248398"/>
              <a:gd name="connsiteX78-8929" fmla="*/ 5829297 w 15811497"/>
              <a:gd name="connsiteY78-8930" fmla="*/ 4400549 h 6248398"/>
              <a:gd name="connsiteX79-8931" fmla="*/ 5056802 w 15811497"/>
              <a:gd name="connsiteY79-8932" fmla="*/ 4677867 h 6248398"/>
              <a:gd name="connsiteX80-8933" fmla="*/ 5022517 w 15811497"/>
              <a:gd name="connsiteY80-8934" fmla="*/ 4709027 h 6248398"/>
              <a:gd name="connsiteX81-8935" fmla="*/ 5022515 w 15811497"/>
              <a:gd name="connsiteY81-8936" fmla="*/ 4709029 h 6248398"/>
              <a:gd name="connsiteX82-8937" fmla="*/ 5022510 w 15811497"/>
              <a:gd name="connsiteY82-8938" fmla="*/ 4709033 h 6248398"/>
              <a:gd name="connsiteX83-8939" fmla="*/ 4924198 w 15811497"/>
              <a:gd name="connsiteY83-8940" fmla="*/ 4840507 h 6248398"/>
              <a:gd name="connsiteX84-8941" fmla="*/ 4914898 w 15811497"/>
              <a:gd name="connsiteY84-8942" fmla="*/ 4838698 h 6248398"/>
              <a:gd name="connsiteX85-8943" fmla="*/ 4914898 w 15811497"/>
              <a:gd name="connsiteY85-8944" fmla="*/ 4838699 h 6248398"/>
              <a:gd name="connsiteX86-8945" fmla="*/ 4924199 w 15811497"/>
              <a:gd name="connsiteY86-8946" fmla="*/ 4840508 h 6248398"/>
              <a:gd name="connsiteX87-8947" fmla="*/ 4893736 w 15811497"/>
              <a:gd name="connsiteY87-8948" fmla="*/ 4881247 h 6248398"/>
              <a:gd name="connsiteX88-8949" fmla="*/ 4778482 w 15811497"/>
              <a:gd name="connsiteY88-8950" fmla="*/ 5008058 h 6248398"/>
              <a:gd name="connsiteX89-8951" fmla="*/ 4778482 w 15811497"/>
              <a:gd name="connsiteY89-8952" fmla="*/ 5008057 h 6248398"/>
              <a:gd name="connsiteX90-8953" fmla="*/ 4715455 w 15811497"/>
              <a:gd name="connsiteY90-8954" fmla="*/ 5077404 h 6248398"/>
              <a:gd name="connsiteX91-8955" fmla="*/ 2762249 w 15811497"/>
              <a:gd name="connsiteY91-8956" fmla="*/ 5886448 h 6248398"/>
              <a:gd name="connsiteX92-8957" fmla="*/ 0 w 15811497"/>
              <a:gd name="connsiteY92-8958" fmla="*/ 3124198 h 6248398"/>
              <a:gd name="connsiteX93-8959" fmla="*/ 2762249 w 15811497"/>
              <a:gd name="connsiteY93-8960" fmla="*/ 361949 h 6248398"/>
              <a:gd name="connsiteX94-8961" fmla="*/ 4078902 w 15811497"/>
              <a:gd name="connsiteY94-8962" fmla="*/ 695338 h 6248398"/>
              <a:gd name="connsiteX95-8963" fmla="*/ 4261443 w 15811497"/>
              <a:gd name="connsiteY95-8964" fmla="*/ 806235 h 6248398"/>
              <a:gd name="connsiteX96-8965" fmla="*/ 4409044 w 15811497"/>
              <a:gd name="connsiteY96-8966" fmla="*/ 910268 h 6248398"/>
              <a:gd name="connsiteX97-8967" fmla="*/ 4612477 w 15811497"/>
              <a:gd name="connsiteY97-8968" fmla="*/ 1077402 h 6248398"/>
              <a:gd name="connsiteX98-8969" fmla="*/ 4612478 w 15811497"/>
              <a:gd name="connsiteY98-8970" fmla="*/ 1077403 h 6248398"/>
              <a:gd name="connsiteX99-8971" fmla="*/ 4715454 w 15811497"/>
              <a:gd name="connsiteY99-8972" fmla="*/ 1170993 h 6248398"/>
              <a:gd name="connsiteX100-8973" fmla="*/ 4701725 w 15811497"/>
              <a:gd name="connsiteY100-8974" fmla="*/ 1120394 h 6248398"/>
              <a:gd name="connsiteX101-8975" fmla="*/ 5191122 w 15811497"/>
              <a:gd name="connsiteY101-8976" fmla="*/ 1219199 h 6248398"/>
              <a:gd name="connsiteX102-8977" fmla="*/ 6161317 w 15811497"/>
              <a:gd name="connsiteY102-8978" fmla="*/ 761659 h 6248398"/>
              <a:gd name="connsiteX103-8979" fmla="*/ 6224019 w 15811497"/>
              <a:gd name="connsiteY103-8980" fmla="*/ 677808 h 6248398"/>
              <a:gd name="connsiteX104-8981" fmla="*/ 6175489 w 15811497"/>
              <a:gd name="connsiteY104-8982" fmla="*/ 757691 h 6248398"/>
              <a:gd name="connsiteX105-8983" fmla="*/ 6175489 w 15811497"/>
              <a:gd name="connsiteY105-8984" fmla="*/ 757692 h 6248398"/>
              <a:gd name="connsiteX106-8985" fmla="*/ 6224020 w 15811497"/>
              <a:gd name="connsiteY106-8986" fmla="*/ 677809 h 6248398"/>
              <a:gd name="connsiteX107-8987" fmla="*/ 6233696 w 15811497"/>
              <a:gd name="connsiteY107-8988" fmla="*/ 664869 h 6248398"/>
              <a:gd name="connsiteX108-8989" fmla="*/ 6252611 w 15811497"/>
              <a:gd name="connsiteY108-8990" fmla="*/ 633734 h 6248398"/>
              <a:gd name="connsiteX109-8991" fmla="*/ 6252610 w 15811497"/>
              <a:gd name="connsiteY109-8992" fmla="*/ 633734 h 6248398"/>
              <a:gd name="connsiteX110-8993" fmla="*/ 6233696 w 15811497"/>
              <a:gd name="connsiteY110-8994" fmla="*/ 664868 h 6248398"/>
              <a:gd name="connsiteX111-8995" fmla="*/ 6224019 w 15811497"/>
              <a:gd name="connsiteY111-8996" fmla="*/ 677808 h 6248398"/>
              <a:gd name="connsiteX112-8997" fmla="*/ 6248008 w 15811497"/>
              <a:gd name="connsiteY112-8998" fmla="*/ 638320 h 6248398"/>
              <a:gd name="connsiteX113-8999" fmla="*/ 6251291 w 15811497"/>
              <a:gd name="connsiteY113-9000" fmla="*/ 633930 h 6248398"/>
              <a:gd name="connsiteX114-9001" fmla="*/ 6251293 w 15811497"/>
              <a:gd name="connsiteY114-9002" fmla="*/ 633929 h 6248398"/>
              <a:gd name="connsiteX115-9003" fmla="*/ 6257683 w 15811497"/>
              <a:gd name="connsiteY115-9004" fmla="*/ 625384 h 6248398"/>
              <a:gd name="connsiteX116-9005" fmla="*/ 6257686 w 15811497"/>
              <a:gd name="connsiteY116-9006" fmla="*/ 625380 h 6248398"/>
              <a:gd name="connsiteX117-9007" fmla="*/ 6331355 w 15811497"/>
              <a:gd name="connsiteY117-9008" fmla="*/ 526865 h 6248398"/>
              <a:gd name="connsiteX118-9009" fmla="*/ 7448548 w 15811497"/>
              <a:gd name="connsiteY118-9010" fmla="*/ 0 h 6248398"/>
              <a:gd name="connsiteX0-9011" fmla="*/ 11209760 w 15811497"/>
              <a:gd name="connsiteY0-9012" fmla="*/ 5180760 h 6248398"/>
              <a:gd name="connsiteX1-9013" fmla="*/ 11210150 w 15811497"/>
              <a:gd name="connsiteY1-9014" fmla="*/ 5180948 h 6248398"/>
              <a:gd name="connsiteX2-9015" fmla="*/ 11313815 w 15811497"/>
              <a:gd name="connsiteY2-9016" fmla="*/ 5243926 h 6248398"/>
              <a:gd name="connsiteX3-9017" fmla="*/ 11369911 w 15811497"/>
              <a:gd name="connsiteY3-9018" fmla="*/ 5285874 h 6248398"/>
              <a:gd name="connsiteX4-9019" fmla="*/ 11410606 w 15811497"/>
              <a:gd name="connsiteY4-9020" fmla="*/ 5316305 h 6248398"/>
              <a:gd name="connsiteX5-9021" fmla="*/ 11499892 w 15811497"/>
              <a:gd name="connsiteY5-9022" fmla="*/ 5397454 h 6248398"/>
              <a:gd name="connsiteX6-9023" fmla="*/ 11528781 w 15811497"/>
              <a:gd name="connsiteY6-9024" fmla="*/ 5429240 h 6248398"/>
              <a:gd name="connsiteX7-9025" fmla="*/ 11504846 w 15811497"/>
              <a:gd name="connsiteY7-9026" fmla="*/ 5414699 h 6248398"/>
              <a:gd name="connsiteX8-9027" fmla="*/ 11371717 w 15811497"/>
              <a:gd name="connsiteY8-9028" fmla="*/ 5315148 h 6248398"/>
              <a:gd name="connsiteX9-9029" fmla="*/ 11292198 w 15811497"/>
              <a:gd name="connsiteY9-9030" fmla="*/ 5255685 h 6248398"/>
              <a:gd name="connsiteX10-9031" fmla="*/ 11209760 w 15811497"/>
              <a:gd name="connsiteY10-9032" fmla="*/ 5180760 h 6248398"/>
              <a:gd name="connsiteX11-9033" fmla="*/ 4892179 w 15811497"/>
              <a:gd name="connsiteY11-9034" fmla="*/ 4842491 h 6248398"/>
              <a:gd name="connsiteX12-9035" fmla="*/ 4892178 w 15811497"/>
              <a:gd name="connsiteY12-9036" fmla="*/ 4842492 h 6248398"/>
              <a:gd name="connsiteX13-9037" fmla="*/ 4885192 w 15811497"/>
              <a:gd name="connsiteY13-9038" fmla="*/ 4851834 h 6248398"/>
              <a:gd name="connsiteX14-9039" fmla="*/ 4892179 w 15811497"/>
              <a:gd name="connsiteY14-9040" fmla="*/ 4842491 h 6248398"/>
              <a:gd name="connsiteX15-9041" fmla="*/ 7448548 w 15811497"/>
              <a:gd name="connsiteY15-9042" fmla="*/ 0 h 6248398"/>
              <a:gd name="connsiteX16-9043" fmla="*/ 8721604 w 15811497"/>
              <a:gd name="connsiteY16-9044" fmla="*/ 757692 h 6248398"/>
              <a:gd name="connsiteX17-9045" fmla="*/ 8890522 w 15811497"/>
              <a:gd name="connsiteY17-9046" fmla="*/ 1193234 h 6248398"/>
              <a:gd name="connsiteX18-9047" fmla="*/ 9958384 w 15811497"/>
              <a:gd name="connsiteY18-9048" fmla="*/ 1828798 h 6248398"/>
              <a:gd name="connsiteX19-9049" fmla="*/ 10895504 w 15811497"/>
              <a:gd name="connsiteY19-9050" fmla="*/ 1386857 h 6248398"/>
              <a:gd name="connsiteX20-9051" fmla="*/ 10927290 w 15811497"/>
              <a:gd name="connsiteY20-9052" fmla="*/ 1344350 h 6248398"/>
              <a:gd name="connsiteX21-9053" fmla="*/ 10936907 w 15811497"/>
              <a:gd name="connsiteY21-9054" fmla="*/ 1346082 h 6248398"/>
              <a:gd name="connsiteX22-9055" fmla="*/ 10917759 w 15811497"/>
              <a:gd name="connsiteY22-9056" fmla="*/ 1367151 h 6248398"/>
              <a:gd name="connsiteX23-9057" fmla="*/ 10917760 w 15811497"/>
              <a:gd name="connsiteY23-9058" fmla="*/ 1367152 h 6248398"/>
              <a:gd name="connsiteX24-9059" fmla="*/ 10936908 w 15811497"/>
              <a:gd name="connsiteY24-9060" fmla="*/ 1346084 h 6248398"/>
              <a:gd name="connsiteX25-9061" fmla="*/ 10972797 w 15811497"/>
              <a:gd name="connsiteY25-9062" fmla="*/ 1352550 h 6248398"/>
              <a:gd name="connsiteX26-9063" fmla="*/ 10936908 w 15811497"/>
              <a:gd name="connsiteY26-9064" fmla="*/ 1346083 h 6248398"/>
              <a:gd name="connsiteX27-9065" fmla="*/ 11096041 w 15811497"/>
              <a:gd name="connsiteY27-9066" fmla="*/ 1170993 h 6248398"/>
              <a:gd name="connsiteX28-9067" fmla="*/ 13049247 w 15811497"/>
              <a:gd name="connsiteY28-9068" fmla="*/ 361949 h 6248398"/>
              <a:gd name="connsiteX29-9069" fmla="*/ 15811497 w 15811497"/>
              <a:gd name="connsiteY29-9070" fmla="*/ 3124198 h 6248398"/>
              <a:gd name="connsiteX30-9071" fmla="*/ 13049247 w 15811497"/>
              <a:gd name="connsiteY30-9072" fmla="*/ 5886448 h 6248398"/>
              <a:gd name="connsiteX31-9073" fmla="*/ 11732594 w 15811497"/>
              <a:gd name="connsiteY31-9074" fmla="*/ 5553059 h 6248398"/>
              <a:gd name="connsiteX32-9075" fmla="*/ 11528782 w 15811497"/>
              <a:gd name="connsiteY32-9076" fmla="*/ 5429240 h 6248398"/>
              <a:gd name="connsiteX33-9077" fmla="*/ 11499893 w 15811497"/>
              <a:gd name="connsiteY33-9078" fmla="*/ 5397454 h 6248398"/>
              <a:gd name="connsiteX34-9079" fmla="*/ 11410607 w 15811497"/>
              <a:gd name="connsiteY34-9080" fmla="*/ 5316305 h 6248398"/>
              <a:gd name="connsiteX35-9081" fmla="*/ 11369912 w 15811497"/>
              <a:gd name="connsiteY35-9082" fmla="*/ 5285874 h 6248398"/>
              <a:gd name="connsiteX36-9083" fmla="*/ 11355656 w 15811497"/>
              <a:gd name="connsiteY36-9084" fmla="*/ 5144675 h 6248398"/>
              <a:gd name="connsiteX37-9085" fmla="*/ 11355656 w 15811497"/>
              <a:gd name="connsiteY37-9086" fmla="*/ 5144675 h 6248398"/>
              <a:gd name="connsiteX38-9087" fmla="*/ 11369912 w 15811497"/>
              <a:gd name="connsiteY38-9088" fmla="*/ 5285874 h 6248398"/>
              <a:gd name="connsiteX39-9089" fmla="*/ 11313816 w 15811497"/>
              <a:gd name="connsiteY39-9090" fmla="*/ 5243926 h 6248398"/>
              <a:gd name="connsiteX40-9091" fmla="*/ 11210151 w 15811497"/>
              <a:gd name="connsiteY40-9092" fmla="*/ 5180948 h 6248398"/>
              <a:gd name="connsiteX41-9093" fmla="*/ 11209761 w 15811497"/>
              <a:gd name="connsiteY41-9094" fmla="*/ 5180760 h 6248398"/>
              <a:gd name="connsiteX42-9095" fmla="*/ 11096041 w 15811497"/>
              <a:gd name="connsiteY42-9096" fmla="*/ 5077404 h 6248398"/>
              <a:gd name="connsiteX43-9097" fmla="*/ 11063094 w 15811497"/>
              <a:gd name="connsiteY43-9098" fmla="*/ 5041153 h 6248398"/>
              <a:gd name="connsiteX44-9099" fmla="*/ 11063091 w 15811497"/>
              <a:gd name="connsiteY44-9100" fmla="*/ 5041152 h 6248398"/>
              <a:gd name="connsiteX45-9101" fmla="*/ 11096040 w 15811497"/>
              <a:gd name="connsiteY45-9102" fmla="*/ 5077404 h 6248398"/>
              <a:gd name="connsiteX46-9103" fmla="*/ 11209760 w 15811497"/>
              <a:gd name="connsiteY46-9104" fmla="*/ 5180760 h 6248398"/>
              <a:gd name="connsiteX47-9105" fmla="*/ 11100244 w 15811497"/>
              <a:gd name="connsiteY47-9106" fmla="*/ 5128004 h 6248398"/>
              <a:gd name="connsiteX48-9107" fmla="*/ 10610846 w 15811497"/>
              <a:gd name="connsiteY48-9108" fmla="*/ 5029199 h 6248398"/>
              <a:gd name="connsiteX49-9109" fmla="*/ 9640652 w 15811497"/>
              <a:gd name="connsiteY49-9110" fmla="*/ 5486739 h 6248398"/>
              <a:gd name="connsiteX50-9111" fmla="*/ 9628722 w 15811497"/>
              <a:gd name="connsiteY50-9112" fmla="*/ 5502693 h 6248398"/>
              <a:gd name="connsiteX51-9113" fmla="*/ 9568273 w 15811497"/>
              <a:gd name="connsiteY51-9114" fmla="*/ 5583530 h 6248398"/>
              <a:gd name="connsiteX52-9115" fmla="*/ 9535504 w 15811497"/>
              <a:gd name="connsiteY52-9116" fmla="*/ 5637470 h 6248398"/>
              <a:gd name="connsiteX53-9117" fmla="*/ 9535505 w 15811497"/>
              <a:gd name="connsiteY53-9118" fmla="*/ 5637470 h 6248398"/>
              <a:gd name="connsiteX54-9119" fmla="*/ 9568273 w 15811497"/>
              <a:gd name="connsiteY54-9120" fmla="*/ 5583531 h 6248398"/>
              <a:gd name="connsiteX55-9121" fmla="*/ 9628722 w 15811497"/>
              <a:gd name="connsiteY55-9122" fmla="*/ 5502694 h 6248398"/>
              <a:gd name="connsiteX56-9123" fmla="*/ 9563485 w 15811497"/>
              <a:gd name="connsiteY56-9124" fmla="*/ 5610078 h 6248398"/>
              <a:gd name="connsiteX57-9125" fmla="*/ 9542221 w 15811497"/>
              <a:gd name="connsiteY57-9126" fmla="*/ 5638514 h 6248398"/>
              <a:gd name="connsiteX58-9127" fmla="*/ 9504352 w 15811497"/>
              <a:gd name="connsiteY58-9128" fmla="*/ 5689156 h 6248398"/>
              <a:gd name="connsiteX59-9129" fmla="*/ 9480140 w 15811497"/>
              <a:gd name="connsiteY59-9130" fmla="*/ 5721533 h 6248398"/>
              <a:gd name="connsiteX60-9131" fmla="*/ 8362947 w 15811497"/>
              <a:gd name="connsiteY60-9132" fmla="*/ 6248398 h 6248398"/>
              <a:gd name="connsiteX61-9133" fmla="*/ 7028922 w 15811497"/>
              <a:gd name="connsiteY61-9134" fmla="*/ 5364147 h 6248398"/>
              <a:gd name="connsiteX62-9135" fmla="*/ 6990513 w 15811497"/>
              <a:gd name="connsiteY62-9136" fmla="*/ 5259205 h 6248398"/>
              <a:gd name="connsiteX63-9137" fmla="*/ 6990512 w 15811497"/>
              <a:gd name="connsiteY63-9138" fmla="*/ 5259199 h 6248398"/>
              <a:gd name="connsiteX64-9139" fmla="*/ 6983676 w 15811497"/>
              <a:gd name="connsiteY64-9140" fmla="*/ 5240519 h 6248398"/>
              <a:gd name="connsiteX65-9141" fmla="*/ 6983673 w 15811497"/>
              <a:gd name="connsiteY65-9142" fmla="*/ 5240519 h 6248398"/>
              <a:gd name="connsiteX66-9143" fmla="*/ 6980236 w 15811497"/>
              <a:gd name="connsiteY66-9144" fmla="*/ 5231130 h 6248398"/>
              <a:gd name="connsiteX67-9145" fmla="*/ 6978859 w 15811497"/>
              <a:gd name="connsiteY67-9146" fmla="*/ 5225774 h 6248398"/>
              <a:gd name="connsiteX68-9147" fmla="*/ 6984291 w 15811497"/>
              <a:gd name="connsiteY68-9148" fmla="*/ 5240614 h 6248398"/>
              <a:gd name="connsiteX69-9149" fmla="*/ 6984292 w 15811497"/>
              <a:gd name="connsiteY69-9150" fmla="*/ 5240614 h 6248398"/>
              <a:gd name="connsiteX70-9151" fmla="*/ 6978860 w 15811497"/>
              <a:gd name="connsiteY70-9152" fmla="*/ 5225773 h 6248398"/>
              <a:gd name="connsiteX71-9153" fmla="*/ 6944562 w 15811497"/>
              <a:gd name="connsiteY71-9154" fmla="*/ 5092380 h 6248398"/>
              <a:gd name="connsiteX72-9155" fmla="*/ 6924183 w 15811497"/>
              <a:gd name="connsiteY72-9156" fmla="*/ 4890225 h 6248398"/>
              <a:gd name="connsiteX73-9157" fmla="*/ 6924182 w 15811497"/>
              <a:gd name="connsiteY73-9158" fmla="*/ 4890225 h 6248398"/>
              <a:gd name="connsiteX74-9159" fmla="*/ 6944561 w 15811497"/>
              <a:gd name="connsiteY74-9160" fmla="*/ 5092380 h 6248398"/>
              <a:gd name="connsiteX75-9161" fmla="*/ 6978860 w 15811497"/>
              <a:gd name="connsiteY75-9162" fmla="*/ 5225773 h 6248398"/>
              <a:gd name="connsiteX76-9163" fmla="*/ 6948299 w 15811497"/>
              <a:gd name="connsiteY76-9164" fmla="*/ 5142273 h 6248398"/>
              <a:gd name="connsiteX77-9165" fmla="*/ 5829297 w 15811497"/>
              <a:gd name="connsiteY77-9166" fmla="*/ 4400549 h 6248398"/>
              <a:gd name="connsiteX78-9167" fmla="*/ 5056802 w 15811497"/>
              <a:gd name="connsiteY78-9168" fmla="*/ 4677867 h 6248398"/>
              <a:gd name="connsiteX79-9169" fmla="*/ 5022517 w 15811497"/>
              <a:gd name="connsiteY79-9170" fmla="*/ 4709027 h 6248398"/>
              <a:gd name="connsiteX80-9171" fmla="*/ 5022515 w 15811497"/>
              <a:gd name="connsiteY80-9172" fmla="*/ 4709029 h 6248398"/>
              <a:gd name="connsiteX81-9173" fmla="*/ 5022510 w 15811497"/>
              <a:gd name="connsiteY81-9174" fmla="*/ 4709033 h 6248398"/>
              <a:gd name="connsiteX82-9175" fmla="*/ 4924198 w 15811497"/>
              <a:gd name="connsiteY82-9176" fmla="*/ 4840507 h 6248398"/>
              <a:gd name="connsiteX83-9177" fmla="*/ 4914898 w 15811497"/>
              <a:gd name="connsiteY83-9178" fmla="*/ 4838698 h 6248398"/>
              <a:gd name="connsiteX84-9179" fmla="*/ 4914898 w 15811497"/>
              <a:gd name="connsiteY84-9180" fmla="*/ 4838699 h 6248398"/>
              <a:gd name="connsiteX85-9181" fmla="*/ 4924199 w 15811497"/>
              <a:gd name="connsiteY85-9182" fmla="*/ 4840508 h 6248398"/>
              <a:gd name="connsiteX86-9183" fmla="*/ 4893736 w 15811497"/>
              <a:gd name="connsiteY86-9184" fmla="*/ 4881247 h 6248398"/>
              <a:gd name="connsiteX87-9185" fmla="*/ 4778482 w 15811497"/>
              <a:gd name="connsiteY87-9186" fmla="*/ 5008058 h 6248398"/>
              <a:gd name="connsiteX88-9187" fmla="*/ 4778482 w 15811497"/>
              <a:gd name="connsiteY88-9188" fmla="*/ 5008057 h 6248398"/>
              <a:gd name="connsiteX89-9189" fmla="*/ 4715455 w 15811497"/>
              <a:gd name="connsiteY89-9190" fmla="*/ 5077404 h 6248398"/>
              <a:gd name="connsiteX90-9191" fmla="*/ 2762249 w 15811497"/>
              <a:gd name="connsiteY90-9192" fmla="*/ 5886448 h 6248398"/>
              <a:gd name="connsiteX91-9193" fmla="*/ 0 w 15811497"/>
              <a:gd name="connsiteY91-9194" fmla="*/ 3124198 h 6248398"/>
              <a:gd name="connsiteX92-9195" fmla="*/ 2762249 w 15811497"/>
              <a:gd name="connsiteY92-9196" fmla="*/ 361949 h 6248398"/>
              <a:gd name="connsiteX93-9197" fmla="*/ 4078902 w 15811497"/>
              <a:gd name="connsiteY93-9198" fmla="*/ 695338 h 6248398"/>
              <a:gd name="connsiteX94-9199" fmla="*/ 4261443 w 15811497"/>
              <a:gd name="connsiteY94-9200" fmla="*/ 806235 h 6248398"/>
              <a:gd name="connsiteX95-9201" fmla="*/ 4409044 w 15811497"/>
              <a:gd name="connsiteY95-9202" fmla="*/ 910268 h 6248398"/>
              <a:gd name="connsiteX96-9203" fmla="*/ 4612477 w 15811497"/>
              <a:gd name="connsiteY96-9204" fmla="*/ 1077402 h 6248398"/>
              <a:gd name="connsiteX97-9205" fmla="*/ 4612478 w 15811497"/>
              <a:gd name="connsiteY97-9206" fmla="*/ 1077403 h 6248398"/>
              <a:gd name="connsiteX98-9207" fmla="*/ 4715454 w 15811497"/>
              <a:gd name="connsiteY98-9208" fmla="*/ 1170993 h 6248398"/>
              <a:gd name="connsiteX99-9209" fmla="*/ 4701725 w 15811497"/>
              <a:gd name="connsiteY99-9210" fmla="*/ 1120394 h 6248398"/>
              <a:gd name="connsiteX100-9211" fmla="*/ 5191122 w 15811497"/>
              <a:gd name="connsiteY100-9212" fmla="*/ 1219199 h 6248398"/>
              <a:gd name="connsiteX101-9213" fmla="*/ 6161317 w 15811497"/>
              <a:gd name="connsiteY101-9214" fmla="*/ 761659 h 6248398"/>
              <a:gd name="connsiteX102-9215" fmla="*/ 6224019 w 15811497"/>
              <a:gd name="connsiteY102-9216" fmla="*/ 677808 h 6248398"/>
              <a:gd name="connsiteX103-9217" fmla="*/ 6175489 w 15811497"/>
              <a:gd name="connsiteY103-9218" fmla="*/ 757691 h 6248398"/>
              <a:gd name="connsiteX104-9219" fmla="*/ 6175489 w 15811497"/>
              <a:gd name="connsiteY104-9220" fmla="*/ 757692 h 6248398"/>
              <a:gd name="connsiteX105-9221" fmla="*/ 6224020 w 15811497"/>
              <a:gd name="connsiteY105-9222" fmla="*/ 677809 h 6248398"/>
              <a:gd name="connsiteX106-9223" fmla="*/ 6233696 w 15811497"/>
              <a:gd name="connsiteY106-9224" fmla="*/ 664869 h 6248398"/>
              <a:gd name="connsiteX107-9225" fmla="*/ 6252611 w 15811497"/>
              <a:gd name="connsiteY107-9226" fmla="*/ 633734 h 6248398"/>
              <a:gd name="connsiteX108-9227" fmla="*/ 6252610 w 15811497"/>
              <a:gd name="connsiteY108-9228" fmla="*/ 633734 h 6248398"/>
              <a:gd name="connsiteX109-9229" fmla="*/ 6233696 w 15811497"/>
              <a:gd name="connsiteY109-9230" fmla="*/ 664868 h 6248398"/>
              <a:gd name="connsiteX110-9231" fmla="*/ 6224019 w 15811497"/>
              <a:gd name="connsiteY110-9232" fmla="*/ 677808 h 6248398"/>
              <a:gd name="connsiteX111-9233" fmla="*/ 6248008 w 15811497"/>
              <a:gd name="connsiteY111-9234" fmla="*/ 638320 h 6248398"/>
              <a:gd name="connsiteX112-9235" fmla="*/ 6251291 w 15811497"/>
              <a:gd name="connsiteY112-9236" fmla="*/ 633930 h 6248398"/>
              <a:gd name="connsiteX113-9237" fmla="*/ 6251293 w 15811497"/>
              <a:gd name="connsiteY113-9238" fmla="*/ 633929 h 6248398"/>
              <a:gd name="connsiteX114-9239" fmla="*/ 6257683 w 15811497"/>
              <a:gd name="connsiteY114-9240" fmla="*/ 625384 h 6248398"/>
              <a:gd name="connsiteX115-9241" fmla="*/ 6257686 w 15811497"/>
              <a:gd name="connsiteY115-9242" fmla="*/ 625380 h 6248398"/>
              <a:gd name="connsiteX116-9243" fmla="*/ 6331355 w 15811497"/>
              <a:gd name="connsiteY116-9244" fmla="*/ 526865 h 6248398"/>
              <a:gd name="connsiteX117-9245" fmla="*/ 7448548 w 15811497"/>
              <a:gd name="connsiteY117-9246" fmla="*/ 0 h 6248398"/>
              <a:gd name="connsiteX0-9247" fmla="*/ 11209760 w 15811497"/>
              <a:gd name="connsiteY0-9248" fmla="*/ 5180760 h 6248398"/>
              <a:gd name="connsiteX1-9249" fmla="*/ 11210150 w 15811497"/>
              <a:gd name="connsiteY1-9250" fmla="*/ 5180948 h 6248398"/>
              <a:gd name="connsiteX2-9251" fmla="*/ 11313815 w 15811497"/>
              <a:gd name="connsiteY2-9252" fmla="*/ 5243926 h 6248398"/>
              <a:gd name="connsiteX3-9253" fmla="*/ 11369911 w 15811497"/>
              <a:gd name="connsiteY3-9254" fmla="*/ 5285874 h 6248398"/>
              <a:gd name="connsiteX4-9255" fmla="*/ 11410606 w 15811497"/>
              <a:gd name="connsiteY4-9256" fmla="*/ 5316305 h 6248398"/>
              <a:gd name="connsiteX5-9257" fmla="*/ 11499892 w 15811497"/>
              <a:gd name="connsiteY5-9258" fmla="*/ 5397454 h 6248398"/>
              <a:gd name="connsiteX6-9259" fmla="*/ 11528781 w 15811497"/>
              <a:gd name="connsiteY6-9260" fmla="*/ 5429240 h 6248398"/>
              <a:gd name="connsiteX7-9261" fmla="*/ 11504846 w 15811497"/>
              <a:gd name="connsiteY7-9262" fmla="*/ 5414699 h 6248398"/>
              <a:gd name="connsiteX8-9263" fmla="*/ 11371717 w 15811497"/>
              <a:gd name="connsiteY8-9264" fmla="*/ 5315148 h 6248398"/>
              <a:gd name="connsiteX9-9265" fmla="*/ 11292198 w 15811497"/>
              <a:gd name="connsiteY9-9266" fmla="*/ 5255685 h 6248398"/>
              <a:gd name="connsiteX10-9267" fmla="*/ 11209760 w 15811497"/>
              <a:gd name="connsiteY10-9268" fmla="*/ 5180760 h 6248398"/>
              <a:gd name="connsiteX11-9269" fmla="*/ 4892179 w 15811497"/>
              <a:gd name="connsiteY11-9270" fmla="*/ 4842491 h 6248398"/>
              <a:gd name="connsiteX12-9271" fmla="*/ 4892178 w 15811497"/>
              <a:gd name="connsiteY12-9272" fmla="*/ 4842492 h 6248398"/>
              <a:gd name="connsiteX13-9273" fmla="*/ 4885192 w 15811497"/>
              <a:gd name="connsiteY13-9274" fmla="*/ 4851834 h 6248398"/>
              <a:gd name="connsiteX14-9275" fmla="*/ 4892179 w 15811497"/>
              <a:gd name="connsiteY14-9276" fmla="*/ 4842491 h 6248398"/>
              <a:gd name="connsiteX15-9277" fmla="*/ 7448548 w 15811497"/>
              <a:gd name="connsiteY15-9278" fmla="*/ 0 h 6248398"/>
              <a:gd name="connsiteX16-9279" fmla="*/ 8721604 w 15811497"/>
              <a:gd name="connsiteY16-9280" fmla="*/ 757692 h 6248398"/>
              <a:gd name="connsiteX17-9281" fmla="*/ 8890522 w 15811497"/>
              <a:gd name="connsiteY17-9282" fmla="*/ 1193234 h 6248398"/>
              <a:gd name="connsiteX18-9283" fmla="*/ 9958384 w 15811497"/>
              <a:gd name="connsiteY18-9284" fmla="*/ 1828798 h 6248398"/>
              <a:gd name="connsiteX19-9285" fmla="*/ 10895504 w 15811497"/>
              <a:gd name="connsiteY19-9286" fmla="*/ 1386857 h 6248398"/>
              <a:gd name="connsiteX20-9287" fmla="*/ 10927290 w 15811497"/>
              <a:gd name="connsiteY20-9288" fmla="*/ 1344350 h 6248398"/>
              <a:gd name="connsiteX21-9289" fmla="*/ 10936907 w 15811497"/>
              <a:gd name="connsiteY21-9290" fmla="*/ 1346082 h 6248398"/>
              <a:gd name="connsiteX22-9291" fmla="*/ 10917759 w 15811497"/>
              <a:gd name="connsiteY22-9292" fmla="*/ 1367151 h 6248398"/>
              <a:gd name="connsiteX23-9293" fmla="*/ 10917760 w 15811497"/>
              <a:gd name="connsiteY23-9294" fmla="*/ 1367152 h 6248398"/>
              <a:gd name="connsiteX24-9295" fmla="*/ 10936908 w 15811497"/>
              <a:gd name="connsiteY24-9296" fmla="*/ 1346084 h 6248398"/>
              <a:gd name="connsiteX25-9297" fmla="*/ 10972797 w 15811497"/>
              <a:gd name="connsiteY25-9298" fmla="*/ 1352550 h 6248398"/>
              <a:gd name="connsiteX26-9299" fmla="*/ 11096041 w 15811497"/>
              <a:gd name="connsiteY26-9300" fmla="*/ 1170993 h 6248398"/>
              <a:gd name="connsiteX27-9301" fmla="*/ 13049247 w 15811497"/>
              <a:gd name="connsiteY27-9302" fmla="*/ 361949 h 6248398"/>
              <a:gd name="connsiteX28-9303" fmla="*/ 15811497 w 15811497"/>
              <a:gd name="connsiteY28-9304" fmla="*/ 3124198 h 6248398"/>
              <a:gd name="connsiteX29-9305" fmla="*/ 13049247 w 15811497"/>
              <a:gd name="connsiteY29-9306" fmla="*/ 5886448 h 6248398"/>
              <a:gd name="connsiteX30-9307" fmla="*/ 11732594 w 15811497"/>
              <a:gd name="connsiteY30-9308" fmla="*/ 5553059 h 6248398"/>
              <a:gd name="connsiteX31-9309" fmla="*/ 11528782 w 15811497"/>
              <a:gd name="connsiteY31-9310" fmla="*/ 5429240 h 6248398"/>
              <a:gd name="connsiteX32-9311" fmla="*/ 11499893 w 15811497"/>
              <a:gd name="connsiteY32-9312" fmla="*/ 5397454 h 6248398"/>
              <a:gd name="connsiteX33-9313" fmla="*/ 11410607 w 15811497"/>
              <a:gd name="connsiteY33-9314" fmla="*/ 5316305 h 6248398"/>
              <a:gd name="connsiteX34-9315" fmla="*/ 11369912 w 15811497"/>
              <a:gd name="connsiteY34-9316" fmla="*/ 5285874 h 6248398"/>
              <a:gd name="connsiteX35-9317" fmla="*/ 11355656 w 15811497"/>
              <a:gd name="connsiteY35-9318" fmla="*/ 5144675 h 6248398"/>
              <a:gd name="connsiteX36-9319" fmla="*/ 11355656 w 15811497"/>
              <a:gd name="connsiteY36-9320" fmla="*/ 5144675 h 6248398"/>
              <a:gd name="connsiteX37-9321" fmla="*/ 11369912 w 15811497"/>
              <a:gd name="connsiteY37-9322" fmla="*/ 5285874 h 6248398"/>
              <a:gd name="connsiteX38-9323" fmla="*/ 11313816 w 15811497"/>
              <a:gd name="connsiteY38-9324" fmla="*/ 5243926 h 6248398"/>
              <a:gd name="connsiteX39-9325" fmla="*/ 11210151 w 15811497"/>
              <a:gd name="connsiteY39-9326" fmla="*/ 5180948 h 6248398"/>
              <a:gd name="connsiteX40-9327" fmla="*/ 11209761 w 15811497"/>
              <a:gd name="connsiteY40-9328" fmla="*/ 5180760 h 6248398"/>
              <a:gd name="connsiteX41-9329" fmla="*/ 11096041 w 15811497"/>
              <a:gd name="connsiteY41-9330" fmla="*/ 5077404 h 6248398"/>
              <a:gd name="connsiteX42-9331" fmla="*/ 11063094 w 15811497"/>
              <a:gd name="connsiteY42-9332" fmla="*/ 5041153 h 6248398"/>
              <a:gd name="connsiteX43-9333" fmla="*/ 11063091 w 15811497"/>
              <a:gd name="connsiteY43-9334" fmla="*/ 5041152 h 6248398"/>
              <a:gd name="connsiteX44-9335" fmla="*/ 11096040 w 15811497"/>
              <a:gd name="connsiteY44-9336" fmla="*/ 5077404 h 6248398"/>
              <a:gd name="connsiteX45-9337" fmla="*/ 11209760 w 15811497"/>
              <a:gd name="connsiteY45-9338" fmla="*/ 5180760 h 6248398"/>
              <a:gd name="connsiteX46-9339" fmla="*/ 11100244 w 15811497"/>
              <a:gd name="connsiteY46-9340" fmla="*/ 5128004 h 6248398"/>
              <a:gd name="connsiteX47-9341" fmla="*/ 10610846 w 15811497"/>
              <a:gd name="connsiteY47-9342" fmla="*/ 5029199 h 6248398"/>
              <a:gd name="connsiteX48-9343" fmla="*/ 9640652 w 15811497"/>
              <a:gd name="connsiteY48-9344" fmla="*/ 5486739 h 6248398"/>
              <a:gd name="connsiteX49-9345" fmla="*/ 9628722 w 15811497"/>
              <a:gd name="connsiteY49-9346" fmla="*/ 5502693 h 6248398"/>
              <a:gd name="connsiteX50-9347" fmla="*/ 9568273 w 15811497"/>
              <a:gd name="connsiteY50-9348" fmla="*/ 5583530 h 6248398"/>
              <a:gd name="connsiteX51-9349" fmla="*/ 9535504 w 15811497"/>
              <a:gd name="connsiteY51-9350" fmla="*/ 5637470 h 6248398"/>
              <a:gd name="connsiteX52-9351" fmla="*/ 9535505 w 15811497"/>
              <a:gd name="connsiteY52-9352" fmla="*/ 5637470 h 6248398"/>
              <a:gd name="connsiteX53-9353" fmla="*/ 9568273 w 15811497"/>
              <a:gd name="connsiteY53-9354" fmla="*/ 5583531 h 6248398"/>
              <a:gd name="connsiteX54-9355" fmla="*/ 9628722 w 15811497"/>
              <a:gd name="connsiteY54-9356" fmla="*/ 5502694 h 6248398"/>
              <a:gd name="connsiteX55-9357" fmla="*/ 9563485 w 15811497"/>
              <a:gd name="connsiteY55-9358" fmla="*/ 5610078 h 6248398"/>
              <a:gd name="connsiteX56-9359" fmla="*/ 9542221 w 15811497"/>
              <a:gd name="connsiteY56-9360" fmla="*/ 5638514 h 6248398"/>
              <a:gd name="connsiteX57-9361" fmla="*/ 9504352 w 15811497"/>
              <a:gd name="connsiteY57-9362" fmla="*/ 5689156 h 6248398"/>
              <a:gd name="connsiteX58-9363" fmla="*/ 9480140 w 15811497"/>
              <a:gd name="connsiteY58-9364" fmla="*/ 5721533 h 6248398"/>
              <a:gd name="connsiteX59-9365" fmla="*/ 8362947 w 15811497"/>
              <a:gd name="connsiteY59-9366" fmla="*/ 6248398 h 6248398"/>
              <a:gd name="connsiteX60-9367" fmla="*/ 7028922 w 15811497"/>
              <a:gd name="connsiteY60-9368" fmla="*/ 5364147 h 6248398"/>
              <a:gd name="connsiteX61-9369" fmla="*/ 6990513 w 15811497"/>
              <a:gd name="connsiteY61-9370" fmla="*/ 5259205 h 6248398"/>
              <a:gd name="connsiteX62-9371" fmla="*/ 6990512 w 15811497"/>
              <a:gd name="connsiteY62-9372" fmla="*/ 5259199 h 6248398"/>
              <a:gd name="connsiteX63-9373" fmla="*/ 6983676 w 15811497"/>
              <a:gd name="connsiteY63-9374" fmla="*/ 5240519 h 6248398"/>
              <a:gd name="connsiteX64-9375" fmla="*/ 6983673 w 15811497"/>
              <a:gd name="connsiteY64-9376" fmla="*/ 5240519 h 6248398"/>
              <a:gd name="connsiteX65-9377" fmla="*/ 6980236 w 15811497"/>
              <a:gd name="connsiteY65-9378" fmla="*/ 5231130 h 6248398"/>
              <a:gd name="connsiteX66-9379" fmla="*/ 6978859 w 15811497"/>
              <a:gd name="connsiteY66-9380" fmla="*/ 5225774 h 6248398"/>
              <a:gd name="connsiteX67-9381" fmla="*/ 6984291 w 15811497"/>
              <a:gd name="connsiteY67-9382" fmla="*/ 5240614 h 6248398"/>
              <a:gd name="connsiteX68-9383" fmla="*/ 6984292 w 15811497"/>
              <a:gd name="connsiteY68-9384" fmla="*/ 5240614 h 6248398"/>
              <a:gd name="connsiteX69-9385" fmla="*/ 6978860 w 15811497"/>
              <a:gd name="connsiteY69-9386" fmla="*/ 5225773 h 6248398"/>
              <a:gd name="connsiteX70-9387" fmla="*/ 6944562 w 15811497"/>
              <a:gd name="connsiteY70-9388" fmla="*/ 5092380 h 6248398"/>
              <a:gd name="connsiteX71-9389" fmla="*/ 6924183 w 15811497"/>
              <a:gd name="connsiteY71-9390" fmla="*/ 4890225 h 6248398"/>
              <a:gd name="connsiteX72-9391" fmla="*/ 6924182 w 15811497"/>
              <a:gd name="connsiteY72-9392" fmla="*/ 4890225 h 6248398"/>
              <a:gd name="connsiteX73-9393" fmla="*/ 6944561 w 15811497"/>
              <a:gd name="connsiteY73-9394" fmla="*/ 5092380 h 6248398"/>
              <a:gd name="connsiteX74-9395" fmla="*/ 6978860 w 15811497"/>
              <a:gd name="connsiteY74-9396" fmla="*/ 5225773 h 6248398"/>
              <a:gd name="connsiteX75-9397" fmla="*/ 6948299 w 15811497"/>
              <a:gd name="connsiteY75-9398" fmla="*/ 5142273 h 6248398"/>
              <a:gd name="connsiteX76-9399" fmla="*/ 5829297 w 15811497"/>
              <a:gd name="connsiteY76-9400" fmla="*/ 4400549 h 6248398"/>
              <a:gd name="connsiteX77-9401" fmla="*/ 5056802 w 15811497"/>
              <a:gd name="connsiteY77-9402" fmla="*/ 4677867 h 6248398"/>
              <a:gd name="connsiteX78-9403" fmla="*/ 5022517 w 15811497"/>
              <a:gd name="connsiteY78-9404" fmla="*/ 4709027 h 6248398"/>
              <a:gd name="connsiteX79-9405" fmla="*/ 5022515 w 15811497"/>
              <a:gd name="connsiteY79-9406" fmla="*/ 4709029 h 6248398"/>
              <a:gd name="connsiteX80-9407" fmla="*/ 5022510 w 15811497"/>
              <a:gd name="connsiteY80-9408" fmla="*/ 4709033 h 6248398"/>
              <a:gd name="connsiteX81-9409" fmla="*/ 4924198 w 15811497"/>
              <a:gd name="connsiteY81-9410" fmla="*/ 4840507 h 6248398"/>
              <a:gd name="connsiteX82-9411" fmla="*/ 4914898 w 15811497"/>
              <a:gd name="connsiteY82-9412" fmla="*/ 4838698 h 6248398"/>
              <a:gd name="connsiteX83-9413" fmla="*/ 4914898 w 15811497"/>
              <a:gd name="connsiteY83-9414" fmla="*/ 4838699 h 6248398"/>
              <a:gd name="connsiteX84-9415" fmla="*/ 4924199 w 15811497"/>
              <a:gd name="connsiteY84-9416" fmla="*/ 4840508 h 6248398"/>
              <a:gd name="connsiteX85-9417" fmla="*/ 4893736 w 15811497"/>
              <a:gd name="connsiteY85-9418" fmla="*/ 4881247 h 6248398"/>
              <a:gd name="connsiteX86-9419" fmla="*/ 4778482 w 15811497"/>
              <a:gd name="connsiteY86-9420" fmla="*/ 5008058 h 6248398"/>
              <a:gd name="connsiteX87-9421" fmla="*/ 4778482 w 15811497"/>
              <a:gd name="connsiteY87-9422" fmla="*/ 5008057 h 6248398"/>
              <a:gd name="connsiteX88-9423" fmla="*/ 4715455 w 15811497"/>
              <a:gd name="connsiteY88-9424" fmla="*/ 5077404 h 6248398"/>
              <a:gd name="connsiteX89-9425" fmla="*/ 2762249 w 15811497"/>
              <a:gd name="connsiteY89-9426" fmla="*/ 5886448 h 6248398"/>
              <a:gd name="connsiteX90-9427" fmla="*/ 0 w 15811497"/>
              <a:gd name="connsiteY90-9428" fmla="*/ 3124198 h 6248398"/>
              <a:gd name="connsiteX91-9429" fmla="*/ 2762249 w 15811497"/>
              <a:gd name="connsiteY91-9430" fmla="*/ 361949 h 6248398"/>
              <a:gd name="connsiteX92-9431" fmla="*/ 4078902 w 15811497"/>
              <a:gd name="connsiteY92-9432" fmla="*/ 695338 h 6248398"/>
              <a:gd name="connsiteX93-9433" fmla="*/ 4261443 w 15811497"/>
              <a:gd name="connsiteY93-9434" fmla="*/ 806235 h 6248398"/>
              <a:gd name="connsiteX94-9435" fmla="*/ 4409044 w 15811497"/>
              <a:gd name="connsiteY94-9436" fmla="*/ 910268 h 6248398"/>
              <a:gd name="connsiteX95-9437" fmla="*/ 4612477 w 15811497"/>
              <a:gd name="connsiteY95-9438" fmla="*/ 1077402 h 6248398"/>
              <a:gd name="connsiteX96-9439" fmla="*/ 4612478 w 15811497"/>
              <a:gd name="connsiteY96-9440" fmla="*/ 1077403 h 6248398"/>
              <a:gd name="connsiteX97-9441" fmla="*/ 4715454 w 15811497"/>
              <a:gd name="connsiteY97-9442" fmla="*/ 1170993 h 6248398"/>
              <a:gd name="connsiteX98-9443" fmla="*/ 4701725 w 15811497"/>
              <a:gd name="connsiteY98-9444" fmla="*/ 1120394 h 6248398"/>
              <a:gd name="connsiteX99-9445" fmla="*/ 5191122 w 15811497"/>
              <a:gd name="connsiteY99-9446" fmla="*/ 1219199 h 6248398"/>
              <a:gd name="connsiteX100-9447" fmla="*/ 6161317 w 15811497"/>
              <a:gd name="connsiteY100-9448" fmla="*/ 761659 h 6248398"/>
              <a:gd name="connsiteX101-9449" fmla="*/ 6224019 w 15811497"/>
              <a:gd name="connsiteY101-9450" fmla="*/ 677808 h 6248398"/>
              <a:gd name="connsiteX102-9451" fmla="*/ 6175489 w 15811497"/>
              <a:gd name="connsiteY102-9452" fmla="*/ 757691 h 6248398"/>
              <a:gd name="connsiteX103-9453" fmla="*/ 6175489 w 15811497"/>
              <a:gd name="connsiteY103-9454" fmla="*/ 757692 h 6248398"/>
              <a:gd name="connsiteX104-9455" fmla="*/ 6224020 w 15811497"/>
              <a:gd name="connsiteY104-9456" fmla="*/ 677809 h 6248398"/>
              <a:gd name="connsiteX105-9457" fmla="*/ 6233696 w 15811497"/>
              <a:gd name="connsiteY105-9458" fmla="*/ 664869 h 6248398"/>
              <a:gd name="connsiteX106-9459" fmla="*/ 6252611 w 15811497"/>
              <a:gd name="connsiteY106-9460" fmla="*/ 633734 h 6248398"/>
              <a:gd name="connsiteX107-9461" fmla="*/ 6252610 w 15811497"/>
              <a:gd name="connsiteY107-9462" fmla="*/ 633734 h 6248398"/>
              <a:gd name="connsiteX108-9463" fmla="*/ 6233696 w 15811497"/>
              <a:gd name="connsiteY108-9464" fmla="*/ 664868 h 6248398"/>
              <a:gd name="connsiteX109-9465" fmla="*/ 6224019 w 15811497"/>
              <a:gd name="connsiteY109-9466" fmla="*/ 677808 h 6248398"/>
              <a:gd name="connsiteX110-9467" fmla="*/ 6248008 w 15811497"/>
              <a:gd name="connsiteY110-9468" fmla="*/ 638320 h 6248398"/>
              <a:gd name="connsiteX111-9469" fmla="*/ 6251291 w 15811497"/>
              <a:gd name="connsiteY111-9470" fmla="*/ 633930 h 6248398"/>
              <a:gd name="connsiteX112-9471" fmla="*/ 6251293 w 15811497"/>
              <a:gd name="connsiteY112-9472" fmla="*/ 633929 h 6248398"/>
              <a:gd name="connsiteX113-9473" fmla="*/ 6257683 w 15811497"/>
              <a:gd name="connsiteY113-9474" fmla="*/ 625384 h 6248398"/>
              <a:gd name="connsiteX114-9475" fmla="*/ 6257686 w 15811497"/>
              <a:gd name="connsiteY114-9476" fmla="*/ 625380 h 6248398"/>
              <a:gd name="connsiteX115-9477" fmla="*/ 6331355 w 15811497"/>
              <a:gd name="connsiteY115-9478" fmla="*/ 526865 h 6248398"/>
              <a:gd name="connsiteX116-9479" fmla="*/ 7448548 w 15811497"/>
              <a:gd name="connsiteY116-9480" fmla="*/ 0 h 6248398"/>
              <a:gd name="connsiteX0-9481" fmla="*/ 11209760 w 15811497"/>
              <a:gd name="connsiteY0-9482" fmla="*/ 5180760 h 6248398"/>
              <a:gd name="connsiteX1-9483" fmla="*/ 11210150 w 15811497"/>
              <a:gd name="connsiteY1-9484" fmla="*/ 5180948 h 6248398"/>
              <a:gd name="connsiteX2-9485" fmla="*/ 11313815 w 15811497"/>
              <a:gd name="connsiteY2-9486" fmla="*/ 5243926 h 6248398"/>
              <a:gd name="connsiteX3-9487" fmla="*/ 11369911 w 15811497"/>
              <a:gd name="connsiteY3-9488" fmla="*/ 5285874 h 6248398"/>
              <a:gd name="connsiteX4-9489" fmla="*/ 11410606 w 15811497"/>
              <a:gd name="connsiteY4-9490" fmla="*/ 5316305 h 6248398"/>
              <a:gd name="connsiteX5-9491" fmla="*/ 11499892 w 15811497"/>
              <a:gd name="connsiteY5-9492" fmla="*/ 5397454 h 6248398"/>
              <a:gd name="connsiteX6-9493" fmla="*/ 11528781 w 15811497"/>
              <a:gd name="connsiteY6-9494" fmla="*/ 5429240 h 6248398"/>
              <a:gd name="connsiteX7-9495" fmla="*/ 11504846 w 15811497"/>
              <a:gd name="connsiteY7-9496" fmla="*/ 5414699 h 6248398"/>
              <a:gd name="connsiteX8-9497" fmla="*/ 11371717 w 15811497"/>
              <a:gd name="connsiteY8-9498" fmla="*/ 5315148 h 6248398"/>
              <a:gd name="connsiteX9-9499" fmla="*/ 11292198 w 15811497"/>
              <a:gd name="connsiteY9-9500" fmla="*/ 5255685 h 6248398"/>
              <a:gd name="connsiteX10-9501" fmla="*/ 11209760 w 15811497"/>
              <a:gd name="connsiteY10-9502" fmla="*/ 5180760 h 6248398"/>
              <a:gd name="connsiteX11-9503" fmla="*/ 4892179 w 15811497"/>
              <a:gd name="connsiteY11-9504" fmla="*/ 4842491 h 6248398"/>
              <a:gd name="connsiteX12-9505" fmla="*/ 4892178 w 15811497"/>
              <a:gd name="connsiteY12-9506" fmla="*/ 4842492 h 6248398"/>
              <a:gd name="connsiteX13-9507" fmla="*/ 4885192 w 15811497"/>
              <a:gd name="connsiteY13-9508" fmla="*/ 4851834 h 6248398"/>
              <a:gd name="connsiteX14-9509" fmla="*/ 4892179 w 15811497"/>
              <a:gd name="connsiteY14-9510" fmla="*/ 4842491 h 6248398"/>
              <a:gd name="connsiteX15-9511" fmla="*/ 7448548 w 15811497"/>
              <a:gd name="connsiteY15-9512" fmla="*/ 0 h 6248398"/>
              <a:gd name="connsiteX16-9513" fmla="*/ 8721604 w 15811497"/>
              <a:gd name="connsiteY16-9514" fmla="*/ 757692 h 6248398"/>
              <a:gd name="connsiteX17-9515" fmla="*/ 8890522 w 15811497"/>
              <a:gd name="connsiteY17-9516" fmla="*/ 1193234 h 6248398"/>
              <a:gd name="connsiteX18-9517" fmla="*/ 9958384 w 15811497"/>
              <a:gd name="connsiteY18-9518" fmla="*/ 1828798 h 6248398"/>
              <a:gd name="connsiteX19-9519" fmla="*/ 10895504 w 15811497"/>
              <a:gd name="connsiteY19-9520" fmla="*/ 1386857 h 6248398"/>
              <a:gd name="connsiteX20-9521" fmla="*/ 10927290 w 15811497"/>
              <a:gd name="connsiteY20-9522" fmla="*/ 1344350 h 6248398"/>
              <a:gd name="connsiteX21-9523" fmla="*/ 10936907 w 15811497"/>
              <a:gd name="connsiteY21-9524" fmla="*/ 1346082 h 6248398"/>
              <a:gd name="connsiteX22-9525" fmla="*/ 10917759 w 15811497"/>
              <a:gd name="connsiteY22-9526" fmla="*/ 1367151 h 6248398"/>
              <a:gd name="connsiteX23-9527" fmla="*/ 10917760 w 15811497"/>
              <a:gd name="connsiteY23-9528" fmla="*/ 1367152 h 6248398"/>
              <a:gd name="connsiteX24-9529" fmla="*/ 10936908 w 15811497"/>
              <a:gd name="connsiteY24-9530" fmla="*/ 1346084 h 6248398"/>
              <a:gd name="connsiteX25-9531" fmla="*/ 11096041 w 15811497"/>
              <a:gd name="connsiteY25-9532" fmla="*/ 1170993 h 6248398"/>
              <a:gd name="connsiteX26-9533" fmla="*/ 13049247 w 15811497"/>
              <a:gd name="connsiteY26-9534" fmla="*/ 361949 h 6248398"/>
              <a:gd name="connsiteX27-9535" fmla="*/ 15811497 w 15811497"/>
              <a:gd name="connsiteY27-9536" fmla="*/ 3124198 h 6248398"/>
              <a:gd name="connsiteX28-9537" fmla="*/ 13049247 w 15811497"/>
              <a:gd name="connsiteY28-9538" fmla="*/ 5886448 h 6248398"/>
              <a:gd name="connsiteX29-9539" fmla="*/ 11732594 w 15811497"/>
              <a:gd name="connsiteY29-9540" fmla="*/ 5553059 h 6248398"/>
              <a:gd name="connsiteX30-9541" fmla="*/ 11528782 w 15811497"/>
              <a:gd name="connsiteY30-9542" fmla="*/ 5429240 h 6248398"/>
              <a:gd name="connsiteX31-9543" fmla="*/ 11499893 w 15811497"/>
              <a:gd name="connsiteY31-9544" fmla="*/ 5397454 h 6248398"/>
              <a:gd name="connsiteX32-9545" fmla="*/ 11410607 w 15811497"/>
              <a:gd name="connsiteY32-9546" fmla="*/ 5316305 h 6248398"/>
              <a:gd name="connsiteX33-9547" fmla="*/ 11369912 w 15811497"/>
              <a:gd name="connsiteY33-9548" fmla="*/ 5285874 h 6248398"/>
              <a:gd name="connsiteX34-9549" fmla="*/ 11355656 w 15811497"/>
              <a:gd name="connsiteY34-9550" fmla="*/ 5144675 h 6248398"/>
              <a:gd name="connsiteX35-9551" fmla="*/ 11355656 w 15811497"/>
              <a:gd name="connsiteY35-9552" fmla="*/ 5144675 h 6248398"/>
              <a:gd name="connsiteX36-9553" fmla="*/ 11369912 w 15811497"/>
              <a:gd name="connsiteY36-9554" fmla="*/ 5285874 h 6248398"/>
              <a:gd name="connsiteX37-9555" fmla="*/ 11313816 w 15811497"/>
              <a:gd name="connsiteY37-9556" fmla="*/ 5243926 h 6248398"/>
              <a:gd name="connsiteX38-9557" fmla="*/ 11210151 w 15811497"/>
              <a:gd name="connsiteY38-9558" fmla="*/ 5180948 h 6248398"/>
              <a:gd name="connsiteX39-9559" fmla="*/ 11209761 w 15811497"/>
              <a:gd name="connsiteY39-9560" fmla="*/ 5180760 h 6248398"/>
              <a:gd name="connsiteX40-9561" fmla="*/ 11096041 w 15811497"/>
              <a:gd name="connsiteY40-9562" fmla="*/ 5077404 h 6248398"/>
              <a:gd name="connsiteX41-9563" fmla="*/ 11063094 w 15811497"/>
              <a:gd name="connsiteY41-9564" fmla="*/ 5041153 h 6248398"/>
              <a:gd name="connsiteX42-9565" fmla="*/ 11063091 w 15811497"/>
              <a:gd name="connsiteY42-9566" fmla="*/ 5041152 h 6248398"/>
              <a:gd name="connsiteX43-9567" fmla="*/ 11096040 w 15811497"/>
              <a:gd name="connsiteY43-9568" fmla="*/ 5077404 h 6248398"/>
              <a:gd name="connsiteX44-9569" fmla="*/ 11209760 w 15811497"/>
              <a:gd name="connsiteY44-9570" fmla="*/ 5180760 h 6248398"/>
              <a:gd name="connsiteX45-9571" fmla="*/ 11100244 w 15811497"/>
              <a:gd name="connsiteY45-9572" fmla="*/ 5128004 h 6248398"/>
              <a:gd name="connsiteX46-9573" fmla="*/ 10610846 w 15811497"/>
              <a:gd name="connsiteY46-9574" fmla="*/ 5029199 h 6248398"/>
              <a:gd name="connsiteX47-9575" fmla="*/ 9640652 w 15811497"/>
              <a:gd name="connsiteY47-9576" fmla="*/ 5486739 h 6248398"/>
              <a:gd name="connsiteX48-9577" fmla="*/ 9628722 w 15811497"/>
              <a:gd name="connsiteY48-9578" fmla="*/ 5502693 h 6248398"/>
              <a:gd name="connsiteX49-9579" fmla="*/ 9568273 w 15811497"/>
              <a:gd name="connsiteY49-9580" fmla="*/ 5583530 h 6248398"/>
              <a:gd name="connsiteX50-9581" fmla="*/ 9535504 w 15811497"/>
              <a:gd name="connsiteY50-9582" fmla="*/ 5637470 h 6248398"/>
              <a:gd name="connsiteX51-9583" fmla="*/ 9535505 w 15811497"/>
              <a:gd name="connsiteY51-9584" fmla="*/ 5637470 h 6248398"/>
              <a:gd name="connsiteX52-9585" fmla="*/ 9568273 w 15811497"/>
              <a:gd name="connsiteY52-9586" fmla="*/ 5583531 h 6248398"/>
              <a:gd name="connsiteX53-9587" fmla="*/ 9628722 w 15811497"/>
              <a:gd name="connsiteY53-9588" fmla="*/ 5502694 h 6248398"/>
              <a:gd name="connsiteX54-9589" fmla="*/ 9563485 w 15811497"/>
              <a:gd name="connsiteY54-9590" fmla="*/ 5610078 h 6248398"/>
              <a:gd name="connsiteX55-9591" fmla="*/ 9542221 w 15811497"/>
              <a:gd name="connsiteY55-9592" fmla="*/ 5638514 h 6248398"/>
              <a:gd name="connsiteX56-9593" fmla="*/ 9504352 w 15811497"/>
              <a:gd name="connsiteY56-9594" fmla="*/ 5689156 h 6248398"/>
              <a:gd name="connsiteX57-9595" fmla="*/ 9480140 w 15811497"/>
              <a:gd name="connsiteY57-9596" fmla="*/ 5721533 h 6248398"/>
              <a:gd name="connsiteX58-9597" fmla="*/ 8362947 w 15811497"/>
              <a:gd name="connsiteY58-9598" fmla="*/ 6248398 h 6248398"/>
              <a:gd name="connsiteX59-9599" fmla="*/ 7028922 w 15811497"/>
              <a:gd name="connsiteY59-9600" fmla="*/ 5364147 h 6248398"/>
              <a:gd name="connsiteX60-9601" fmla="*/ 6990513 w 15811497"/>
              <a:gd name="connsiteY60-9602" fmla="*/ 5259205 h 6248398"/>
              <a:gd name="connsiteX61-9603" fmla="*/ 6990512 w 15811497"/>
              <a:gd name="connsiteY61-9604" fmla="*/ 5259199 h 6248398"/>
              <a:gd name="connsiteX62-9605" fmla="*/ 6983676 w 15811497"/>
              <a:gd name="connsiteY62-9606" fmla="*/ 5240519 h 6248398"/>
              <a:gd name="connsiteX63-9607" fmla="*/ 6983673 w 15811497"/>
              <a:gd name="connsiteY63-9608" fmla="*/ 5240519 h 6248398"/>
              <a:gd name="connsiteX64-9609" fmla="*/ 6980236 w 15811497"/>
              <a:gd name="connsiteY64-9610" fmla="*/ 5231130 h 6248398"/>
              <a:gd name="connsiteX65-9611" fmla="*/ 6978859 w 15811497"/>
              <a:gd name="connsiteY65-9612" fmla="*/ 5225774 h 6248398"/>
              <a:gd name="connsiteX66-9613" fmla="*/ 6984291 w 15811497"/>
              <a:gd name="connsiteY66-9614" fmla="*/ 5240614 h 6248398"/>
              <a:gd name="connsiteX67-9615" fmla="*/ 6984292 w 15811497"/>
              <a:gd name="connsiteY67-9616" fmla="*/ 5240614 h 6248398"/>
              <a:gd name="connsiteX68-9617" fmla="*/ 6978860 w 15811497"/>
              <a:gd name="connsiteY68-9618" fmla="*/ 5225773 h 6248398"/>
              <a:gd name="connsiteX69-9619" fmla="*/ 6944562 w 15811497"/>
              <a:gd name="connsiteY69-9620" fmla="*/ 5092380 h 6248398"/>
              <a:gd name="connsiteX70-9621" fmla="*/ 6924183 w 15811497"/>
              <a:gd name="connsiteY70-9622" fmla="*/ 4890225 h 6248398"/>
              <a:gd name="connsiteX71-9623" fmla="*/ 6924182 w 15811497"/>
              <a:gd name="connsiteY71-9624" fmla="*/ 4890225 h 6248398"/>
              <a:gd name="connsiteX72-9625" fmla="*/ 6944561 w 15811497"/>
              <a:gd name="connsiteY72-9626" fmla="*/ 5092380 h 6248398"/>
              <a:gd name="connsiteX73-9627" fmla="*/ 6978860 w 15811497"/>
              <a:gd name="connsiteY73-9628" fmla="*/ 5225773 h 6248398"/>
              <a:gd name="connsiteX74-9629" fmla="*/ 6948299 w 15811497"/>
              <a:gd name="connsiteY74-9630" fmla="*/ 5142273 h 6248398"/>
              <a:gd name="connsiteX75-9631" fmla="*/ 5829297 w 15811497"/>
              <a:gd name="connsiteY75-9632" fmla="*/ 4400549 h 6248398"/>
              <a:gd name="connsiteX76-9633" fmla="*/ 5056802 w 15811497"/>
              <a:gd name="connsiteY76-9634" fmla="*/ 4677867 h 6248398"/>
              <a:gd name="connsiteX77-9635" fmla="*/ 5022517 w 15811497"/>
              <a:gd name="connsiteY77-9636" fmla="*/ 4709027 h 6248398"/>
              <a:gd name="connsiteX78-9637" fmla="*/ 5022515 w 15811497"/>
              <a:gd name="connsiteY78-9638" fmla="*/ 4709029 h 6248398"/>
              <a:gd name="connsiteX79-9639" fmla="*/ 5022510 w 15811497"/>
              <a:gd name="connsiteY79-9640" fmla="*/ 4709033 h 6248398"/>
              <a:gd name="connsiteX80-9641" fmla="*/ 4924198 w 15811497"/>
              <a:gd name="connsiteY80-9642" fmla="*/ 4840507 h 6248398"/>
              <a:gd name="connsiteX81-9643" fmla="*/ 4914898 w 15811497"/>
              <a:gd name="connsiteY81-9644" fmla="*/ 4838698 h 6248398"/>
              <a:gd name="connsiteX82-9645" fmla="*/ 4914898 w 15811497"/>
              <a:gd name="connsiteY82-9646" fmla="*/ 4838699 h 6248398"/>
              <a:gd name="connsiteX83-9647" fmla="*/ 4924199 w 15811497"/>
              <a:gd name="connsiteY83-9648" fmla="*/ 4840508 h 6248398"/>
              <a:gd name="connsiteX84-9649" fmla="*/ 4893736 w 15811497"/>
              <a:gd name="connsiteY84-9650" fmla="*/ 4881247 h 6248398"/>
              <a:gd name="connsiteX85-9651" fmla="*/ 4778482 w 15811497"/>
              <a:gd name="connsiteY85-9652" fmla="*/ 5008058 h 6248398"/>
              <a:gd name="connsiteX86-9653" fmla="*/ 4778482 w 15811497"/>
              <a:gd name="connsiteY86-9654" fmla="*/ 5008057 h 6248398"/>
              <a:gd name="connsiteX87-9655" fmla="*/ 4715455 w 15811497"/>
              <a:gd name="connsiteY87-9656" fmla="*/ 5077404 h 6248398"/>
              <a:gd name="connsiteX88-9657" fmla="*/ 2762249 w 15811497"/>
              <a:gd name="connsiteY88-9658" fmla="*/ 5886448 h 6248398"/>
              <a:gd name="connsiteX89-9659" fmla="*/ 0 w 15811497"/>
              <a:gd name="connsiteY89-9660" fmla="*/ 3124198 h 6248398"/>
              <a:gd name="connsiteX90-9661" fmla="*/ 2762249 w 15811497"/>
              <a:gd name="connsiteY90-9662" fmla="*/ 361949 h 6248398"/>
              <a:gd name="connsiteX91-9663" fmla="*/ 4078902 w 15811497"/>
              <a:gd name="connsiteY91-9664" fmla="*/ 695338 h 6248398"/>
              <a:gd name="connsiteX92-9665" fmla="*/ 4261443 w 15811497"/>
              <a:gd name="connsiteY92-9666" fmla="*/ 806235 h 6248398"/>
              <a:gd name="connsiteX93-9667" fmla="*/ 4409044 w 15811497"/>
              <a:gd name="connsiteY93-9668" fmla="*/ 910268 h 6248398"/>
              <a:gd name="connsiteX94-9669" fmla="*/ 4612477 w 15811497"/>
              <a:gd name="connsiteY94-9670" fmla="*/ 1077402 h 6248398"/>
              <a:gd name="connsiteX95-9671" fmla="*/ 4612478 w 15811497"/>
              <a:gd name="connsiteY95-9672" fmla="*/ 1077403 h 6248398"/>
              <a:gd name="connsiteX96-9673" fmla="*/ 4715454 w 15811497"/>
              <a:gd name="connsiteY96-9674" fmla="*/ 1170993 h 6248398"/>
              <a:gd name="connsiteX97-9675" fmla="*/ 4701725 w 15811497"/>
              <a:gd name="connsiteY97-9676" fmla="*/ 1120394 h 6248398"/>
              <a:gd name="connsiteX98-9677" fmla="*/ 5191122 w 15811497"/>
              <a:gd name="connsiteY98-9678" fmla="*/ 1219199 h 6248398"/>
              <a:gd name="connsiteX99-9679" fmla="*/ 6161317 w 15811497"/>
              <a:gd name="connsiteY99-9680" fmla="*/ 761659 h 6248398"/>
              <a:gd name="connsiteX100-9681" fmla="*/ 6224019 w 15811497"/>
              <a:gd name="connsiteY100-9682" fmla="*/ 677808 h 6248398"/>
              <a:gd name="connsiteX101-9683" fmla="*/ 6175489 w 15811497"/>
              <a:gd name="connsiteY101-9684" fmla="*/ 757691 h 6248398"/>
              <a:gd name="connsiteX102-9685" fmla="*/ 6175489 w 15811497"/>
              <a:gd name="connsiteY102-9686" fmla="*/ 757692 h 6248398"/>
              <a:gd name="connsiteX103-9687" fmla="*/ 6224020 w 15811497"/>
              <a:gd name="connsiteY103-9688" fmla="*/ 677809 h 6248398"/>
              <a:gd name="connsiteX104-9689" fmla="*/ 6233696 w 15811497"/>
              <a:gd name="connsiteY104-9690" fmla="*/ 664869 h 6248398"/>
              <a:gd name="connsiteX105-9691" fmla="*/ 6252611 w 15811497"/>
              <a:gd name="connsiteY105-9692" fmla="*/ 633734 h 6248398"/>
              <a:gd name="connsiteX106-9693" fmla="*/ 6252610 w 15811497"/>
              <a:gd name="connsiteY106-9694" fmla="*/ 633734 h 6248398"/>
              <a:gd name="connsiteX107-9695" fmla="*/ 6233696 w 15811497"/>
              <a:gd name="connsiteY107-9696" fmla="*/ 664868 h 6248398"/>
              <a:gd name="connsiteX108-9697" fmla="*/ 6224019 w 15811497"/>
              <a:gd name="connsiteY108-9698" fmla="*/ 677808 h 6248398"/>
              <a:gd name="connsiteX109-9699" fmla="*/ 6248008 w 15811497"/>
              <a:gd name="connsiteY109-9700" fmla="*/ 638320 h 6248398"/>
              <a:gd name="connsiteX110-9701" fmla="*/ 6251291 w 15811497"/>
              <a:gd name="connsiteY110-9702" fmla="*/ 633930 h 6248398"/>
              <a:gd name="connsiteX111-9703" fmla="*/ 6251293 w 15811497"/>
              <a:gd name="connsiteY111-9704" fmla="*/ 633929 h 6248398"/>
              <a:gd name="connsiteX112-9705" fmla="*/ 6257683 w 15811497"/>
              <a:gd name="connsiteY112-9706" fmla="*/ 625384 h 6248398"/>
              <a:gd name="connsiteX113-9707" fmla="*/ 6257686 w 15811497"/>
              <a:gd name="connsiteY113-9708" fmla="*/ 625380 h 6248398"/>
              <a:gd name="connsiteX114-9709" fmla="*/ 6331355 w 15811497"/>
              <a:gd name="connsiteY114-9710" fmla="*/ 526865 h 6248398"/>
              <a:gd name="connsiteX115-9711" fmla="*/ 7448548 w 15811497"/>
              <a:gd name="connsiteY115-9712" fmla="*/ 0 h 6248398"/>
              <a:gd name="connsiteX0-9713" fmla="*/ 11209760 w 15811497"/>
              <a:gd name="connsiteY0-9714" fmla="*/ 5180760 h 6248398"/>
              <a:gd name="connsiteX1-9715" fmla="*/ 11210150 w 15811497"/>
              <a:gd name="connsiteY1-9716" fmla="*/ 5180948 h 6248398"/>
              <a:gd name="connsiteX2-9717" fmla="*/ 11313815 w 15811497"/>
              <a:gd name="connsiteY2-9718" fmla="*/ 5243926 h 6248398"/>
              <a:gd name="connsiteX3-9719" fmla="*/ 11369911 w 15811497"/>
              <a:gd name="connsiteY3-9720" fmla="*/ 5285874 h 6248398"/>
              <a:gd name="connsiteX4-9721" fmla="*/ 11410606 w 15811497"/>
              <a:gd name="connsiteY4-9722" fmla="*/ 5316305 h 6248398"/>
              <a:gd name="connsiteX5-9723" fmla="*/ 11499892 w 15811497"/>
              <a:gd name="connsiteY5-9724" fmla="*/ 5397454 h 6248398"/>
              <a:gd name="connsiteX6-9725" fmla="*/ 11528781 w 15811497"/>
              <a:gd name="connsiteY6-9726" fmla="*/ 5429240 h 6248398"/>
              <a:gd name="connsiteX7-9727" fmla="*/ 11504846 w 15811497"/>
              <a:gd name="connsiteY7-9728" fmla="*/ 5414699 h 6248398"/>
              <a:gd name="connsiteX8-9729" fmla="*/ 11371717 w 15811497"/>
              <a:gd name="connsiteY8-9730" fmla="*/ 5315148 h 6248398"/>
              <a:gd name="connsiteX9-9731" fmla="*/ 11292198 w 15811497"/>
              <a:gd name="connsiteY9-9732" fmla="*/ 5255685 h 6248398"/>
              <a:gd name="connsiteX10-9733" fmla="*/ 11209760 w 15811497"/>
              <a:gd name="connsiteY10-9734" fmla="*/ 5180760 h 6248398"/>
              <a:gd name="connsiteX11-9735" fmla="*/ 4892179 w 15811497"/>
              <a:gd name="connsiteY11-9736" fmla="*/ 4842491 h 6248398"/>
              <a:gd name="connsiteX12-9737" fmla="*/ 4892178 w 15811497"/>
              <a:gd name="connsiteY12-9738" fmla="*/ 4842492 h 6248398"/>
              <a:gd name="connsiteX13-9739" fmla="*/ 4885192 w 15811497"/>
              <a:gd name="connsiteY13-9740" fmla="*/ 4851834 h 6248398"/>
              <a:gd name="connsiteX14-9741" fmla="*/ 4892179 w 15811497"/>
              <a:gd name="connsiteY14-9742" fmla="*/ 4842491 h 6248398"/>
              <a:gd name="connsiteX15-9743" fmla="*/ 7448548 w 15811497"/>
              <a:gd name="connsiteY15-9744" fmla="*/ 0 h 6248398"/>
              <a:gd name="connsiteX16-9745" fmla="*/ 8721604 w 15811497"/>
              <a:gd name="connsiteY16-9746" fmla="*/ 757692 h 6248398"/>
              <a:gd name="connsiteX17-9747" fmla="*/ 8890522 w 15811497"/>
              <a:gd name="connsiteY17-9748" fmla="*/ 1193234 h 6248398"/>
              <a:gd name="connsiteX18-9749" fmla="*/ 9958384 w 15811497"/>
              <a:gd name="connsiteY18-9750" fmla="*/ 1828798 h 6248398"/>
              <a:gd name="connsiteX19-9751" fmla="*/ 10895504 w 15811497"/>
              <a:gd name="connsiteY19-9752" fmla="*/ 1386857 h 6248398"/>
              <a:gd name="connsiteX20-9753" fmla="*/ 10927290 w 15811497"/>
              <a:gd name="connsiteY20-9754" fmla="*/ 1344350 h 6248398"/>
              <a:gd name="connsiteX21-9755" fmla="*/ 10936907 w 15811497"/>
              <a:gd name="connsiteY21-9756" fmla="*/ 1346082 h 6248398"/>
              <a:gd name="connsiteX22-9757" fmla="*/ 10917759 w 15811497"/>
              <a:gd name="connsiteY22-9758" fmla="*/ 1367151 h 6248398"/>
              <a:gd name="connsiteX23-9759" fmla="*/ 10917760 w 15811497"/>
              <a:gd name="connsiteY23-9760" fmla="*/ 1367152 h 6248398"/>
              <a:gd name="connsiteX24-9761" fmla="*/ 11096041 w 15811497"/>
              <a:gd name="connsiteY24-9762" fmla="*/ 1170993 h 6248398"/>
              <a:gd name="connsiteX25-9763" fmla="*/ 13049247 w 15811497"/>
              <a:gd name="connsiteY25-9764" fmla="*/ 361949 h 6248398"/>
              <a:gd name="connsiteX26-9765" fmla="*/ 15811497 w 15811497"/>
              <a:gd name="connsiteY26-9766" fmla="*/ 3124198 h 6248398"/>
              <a:gd name="connsiteX27-9767" fmla="*/ 13049247 w 15811497"/>
              <a:gd name="connsiteY27-9768" fmla="*/ 5886448 h 6248398"/>
              <a:gd name="connsiteX28-9769" fmla="*/ 11732594 w 15811497"/>
              <a:gd name="connsiteY28-9770" fmla="*/ 5553059 h 6248398"/>
              <a:gd name="connsiteX29-9771" fmla="*/ 11528782 w 15811497"/>
              <a:gd name="connsiteY29-9772" fmla="*/ 5429240 h 6248398"/>
              <a:gd name="connsiteX30-9773" fmla="*/ 11499893 w 15811497"/>
              <a:gd name="connsiteY30-9774" fmla="*/ 5397454 h 6248398"/>
              <a:gd name="connsiteX31-9775" fmla="*/ 11410607 w 15811497"/>
              <a:gd name="connsiteY31-9776" fmla="*/ 5316305 h 6248398"/>
              <a:gd name="connsiteX32-9777" fmla="*/ 11369912 w 15811497"/>
              <a:gd name="connsiteY32-9778" fmla="*/ 5285874 h 6248398"/>
              <a:gd name="connsiteX33-9779" fmla="*/ 11355656 w 15811497"/>
              <a:gd name="connsiteY33-9780" fmla="*/ 5144675 h 6248398"/>
              <a:gd name="connsiteX34-9781" fmla="*/ 11355656 w 15811497"/>
              <a:gd name="connsiteY34-9782" fmla="*/ 5144675 h 6248398"/>
              <a:gd name="connsiteX35-9783" fmla="*/ 11369912 w 15811497"/>
              <a:gd name="connsiteY35-9784" fmla="*/ 5285874 h 6248398"/>
              <a:gd name="connsiteX36-9785" fmla="*/ 11313816 w 15811497"/>
              <a:gd name="connsiteY36-9786" fmla="*/ 5243926 h 6248398"/>
              <a:gd name="connsiteX37-9787" fmla="*/ 11210151 w 15811497"/>
              <a:gd name="connsiteY37-9788" fmla="*/ 5180948 h 6248398"/>
              <a:gd name="connsiteX38-9789" fmla="*/ 11209761 w 15811497"/>
              <a:gd name="connsiteY38-9790" fmla="*/ 5180760 h 6248398"/>
              <a:gd name="connsiteX39-9791" fmla="*/ 11096041 w 15811497"/>
              <a:gd name="connsiteY39-9792" fmla="*/ 5077404 h 6248398"/>
              <a:gd name="connsiteX40-9793" fmla="*/ 11063094 w 15811497"/>
              <a:gd name="connsiteY40-9794" fmla="*/ 5041153 h 6248398"/>
              <a:gd name="connsiteX41-9795" fmla="*/ 11063091 w 15811497"/>
              <a:gd name="connsiteY41-9796" fmla="*/ 5041152 h 6248398"/>
              <a:gd name="connsiteX42-9797" fmla="*/ 11096040 w 15811497"/>
              <a:gd name="connsiteY42-9798" fmla="*/ 5077404 h 6248398"/>
              <a:gd name="connsiteX43-9799" fmla="*/ 11209760 w 15811497"/>
              <a:gd name="connsiteY43-9800" fmla="*/ 5180760 h 6248398"/>
              <a:gd name="connsiteX44-9801" fmla="*/ 11100244 w 15811497"/>
              <a:gd name="connsiteY44-9802" fmla="*/ 5128004 h 6248398"/>
              <a:gd name="connsiteX45-9803" fmla="*/ 10610846 w 15811497"/>
              <a:gd name="connsiteY45-9804" fmla="*/ 5029199 h 6248398"/>
              <a:gd name="connsiteX46-9805" fmla="*/ 9640652 w 15811497"/>
              <a:gd name="connsiteY46-9806" fmla="*/ 5486739 h 6248398"/>
              <a:gd name="connsiteX47-9807" fmla="*/ 9628722 w 15811497"/>
              <a:gd name="connsiteY47-9808" fmla="*/ 5502693 h 6248398"/>
              <a:gd name="connsiteX48-9809" fmla="*/ 9568273 w 15811497"/>
              <a:gd name="connsiteY48-9810" fmla="*/ 5583530 h 6248398"/>
              <a:gd name="connsiteX49-9811" fmla="*/ 9535504 w 15811497"/>
              <a:gd name="connsiteY49-9812" fmla="*/ 5637470 h 6248398"/>
              <a:gd name="connsiteX50-9813" fmla="*/ 9535505 w 15811497"/>
              <a:gd name="connsiteY50-9814" fmla="*/ 5637470 h 6248398"/>
              <a:gd name="connsiteX51-9815" fmla="*/ 9568273 w 15811497"/>
              <a:gd name="connsiteY51-9816" fmla="*/ 5583531 h 6248398"/>
              <a:gd name="connsiteX52-9817" fmla="*/ 9628722 w 15811497"/>
              <a:gd name="connsiteY52-9818" fmla="*/ 5502694 h 6248398"/>
              <a:gd name="connsiteX53-9819" fmla="*/ 9563485 w 15811497"/>
              <a:gd name="connsiteY53-9820" fmla="*/ 5610078 h 6248398"/>
              <a:gd name="connsiteX54-9821" fmla="*/ 9542221 w 15811497"/>
              <a:gd name="connsiteY54-9822" fmla="*/ 5638514 h 6248398"/>
              <a:gd name="connsiteX55-9823" fmla="*/ 9504352 w 15811497"/>
              <a:gd name="connsiteY55-9824" fmla="*/ 5689156 h 6248398"/>
              <a:gd name="connsiteX56-9825" fmla="*/ 9480140 w 15811497"/>
              <a:gd name="connsiteY56-9826" fmla="*/ 5721533 h 6248398"/>
              <a:gd name="connsiteX57-9827" fmla="*/ 8362947 w 15811497"/>
              <a:gd name="connsiteY57-9828" fmla="*/ 6248398 h 6248398"/>
              <a:gd name="connsiteX58-9829" fmla="*/ 7028922 w 15811497"/>
              <a:gd name="connsiteY58-9830" fmla="*/ 5364147 h 6248398"/>
              <a:gd name="connsiteX59-9831" fmla="*/ 6990513 w 15811497"/>
              <a:gd name="connsiteY59-9832" fmla="*/ 5259205 h 6248398"/>
              <a:gd name="connsiteX60-9833" fmla="*/ 6990512 w 15811497"/>
              <a:gd name="connsiteY60-9834" fmla="*/ 5259199 h 6248398"/>
              <a:gd name="connsiteX61-9835" fmla="*/ 6983676 w 15811497"/>
              <a:gd name="connsiteY61-9836" fmla="*/ 5240519 h 6248398"/>
              <a:gd name="connsiteX62-9837" fmla="*/ 6983673 w 15811497"/>
              <a:gd name="connsiteY62-9838" fmla="*/ 5240519 h 6248398"/>
              <a:gd name="connsiteX63-9839" fmla="*/ 6980236 w 15811497"/>
              <a:gd name="connsiteY63-9840" fmla="*/ 5231130 h 6248398"/>
              <a:gd name="connsiteX64-9841" fmla="*/ 6978859 w 15811497"/>
              <a:gd name="connsiteY64-9842" fmla="*/ 5225774 h 6248398"/>
              <a:gd name="connsiteX65-9843" fmla="*/ 6984291 w 15811497"/>
              <a:gd name="connsiteY65-9844" fmla="*/ 5240614 h 6248398"/>
              <a:gd name="connsiteX66-9845" fmla="*/ 6984292 w 15811497"/>
              <a:gd name="connsiteY66-9846" fmla="*/ 5240614 h 6248398"/>
              <a:gd name="connsiteX67-9847" fmla="*/ 6978860 w 15811497"/>
              <a:gd name="connsiteY67-9848" fmla="*/ 5225773 h 6248398"/>
              <a:gd name="connsiteX68-9849" fmla="*/ 6944562 w 15811497"/>
              <a:gd name="connsiteY68-9850" fmla="*/ 5092380 h 6248398"/>
              <a:gd name="connsiteX69-9851" fmla="*/ 6924183 w 15811497"/>
              <a:gd name="connsiteY69-9852" fmla="*/ 4890225 h 6248398"/>
              <a:gd name="connsiteX70-9853" fmla="*/ 6924182 w 15811497"/>
              <a:gd name="connsiteY70-9854" fmla="*/ 4890225 h 6248398"/>
              <a:gd name="connsiteX71-9855" fmla="*/ 6944561 w 15811497"/>
              <a:gd name="connsiteY71-9856" fmla="*/ 5092380 h 6248398"/>
              <a:gd name="connsiteX72-9857" fmla="*/ 6978860 w 15811497"/>
              <a:gd name="connsiteY72-9858" fmla="*/ 5225773 h 6248398"/>
              <a:gd name="connsiteX73-9859" fmla="*/ 6948299 w 15811497"/>
              <a:gd name="connsiteY73-9860" fmla="*/ 5142273 h 6248398"/>
              <a:gd name="connsiteX74-9861" fmla="*/ 5829297 w 15811497"/>
              <a:gd name="connsiteY74-9862" fmla="*/ 4400549 h 6248398"/>
              <a:gd name="connsiteX75-9863" fmla="*/ 5056802 w 15811497"/>
              <a:gd name="connsiteY75-9864" fmla="*/ 4677867 h 6248398"/>
              <a:gd name="connsiteX76-9865" fmla="*/ 5022517 w 15811497"/>
              <a:gd name="connsiteY76-9866" fmla="*/ 4709027 h 6248398"/>
              <a:gd name="connsiteX77-9867" fmla="*/ 5022515 w 15811497"/>
              <a:gd name="connsiteY77-9868" fmla="*/ 4709029 h 6248398"/>
              <a:gd name="connsiteX78-9869" fmla="*/ 5022510 w 15811497"/>
              <a:gd name="connsiteY78-9870" fmla="*/ 4709033 h 6248398"/>
              <a:gd name="connsiteX79-9871" fmla="*/ 4924198 w 15811497"/>
              <a:gd name="connsiteY79-9872" fmla="*/ 4840507 h 6248398"/>
              <a:gd name="connsiteX80-9873" fmla="*/ 4914898 w 15811497"/>
              <a:gd name="connsiteY80-9874" fmla="*/ 4838698 h 6248398"/>
              <a:gd name="connsiteX81-9875" fmla="*/ 4914898 w 15811497"/>
              <a:gd name="connsiteY81-9876" fmla="*/ 4838699 h 6248398"/>
              <a:gd name="connsiteX82-9877" fmla="*/ 4924199 w 15811497"/>
              <a:gd name="connsiteY82-9878" fmla="*/ 4840508 h 6248398"/>
              <a:gd name="connsiteX83-9879" fmla="*/ 4893736 w 15811497"/>
              <a:gd name="connsiteY83-9880" fmla="*/ 4881247 h 6248398"/>
              <a:gd name="connsiteX84-9881" fmla="*/ 4778482 w 15811497"/>
              <a:gd name="connsiteY84-9882" fmla="*/ 5008058 h 6248398"/>
              <a:gd name="connsiteX85-9883" fmla="*/ 4778482 w 15811497"/>
              <a:gd name="connsiteY85-9884" fmla="*/ 5008057 h 6248398"/>
              <a:gd name="connsiteX86-9885" fmla="*/ 4715455 w 15811497"/>
              <a:gd name="connsiteY86-9886" fmla="*/ 5077404 h 6248398"/>
              <a:gd name="connsiteX87-9887" fmla="*/ 2762249 w 15811497"/>
              <a:gd name="connsiteY87-9888" fmla="*/ 5886448 h 6248398"/>
              <a:gd name="connsiteX88-9889" fmla="*/ 0 w 15811497"/>
              <a:gd name="connsiteY88-9890" fmla="*/ 3124198 h 6248398"/>
              <a:gd name="connsiteX89-9891" fmla="*/ 2762249 w 15811497"/>
              <a:gd name="connsiteY89-9892" fmla="*/ 361949 h 6248398"/>
              <a:gd name="connsiteX90-9893" fmla="*/ 4078902 w 15811497"/>
              <a:gd name="connsiteY90-9894" fmla="*/ 695338 h 6248398"/>
              <a:gd name="connsiteX91-9895" fmla="*/ 4261443 w 15811497"/>
              <a:gd name="connsiteY91-9896" fmla="*/ 806235 h 6248398"/>
              <a:gd name="connsiteX92-9897" fmla="*/ 4409044 w 15811497"/>
              <a:gd name="connsiteY92-9898" fmla="*/ 910268 h 6248398"/>
              <a:gd name="connsiteX93-9899" fmla="*/ 4612477 w 15811497"/>
              <a:gd name="connsiteY93-9900" fmla="*/ 1077402 h 6248398"/>
              <a:gd name="connsiteX94-9901" fmla="*/ 4612478 w 15811497"/>
              <a:gd name="connsiteY94-9902" fmla="*/ 1077403 h 6248398"/>
              <a:gd name="connsiteX95-9903" fmla="*/ 4715454 w 15811497"/>
              <a:gd name="connsiteY95-9904" fmla="*/ 1170993 h 6248398"/>
              <a:gd name="connsiteX96-9905" fmla="*/ 4701725 w 15811497"/>
              <a:gd name="connsiteY96-9906" fmla="*/ 1120394 h 6248398"/>
              <a:gd name="connsiteX97-9907" fmla="*/ 5191122 w 15811497"/>
              <a:gd name="connsiteY97-9908" fmla="*/ 1219199 h 6248398"/>
              <a:gd name="connsiteX98-9909" fmla="*/ 6161317 w 15811497"/>
              <a:gd name="connsiteY98-9910" fmla="*/ 761659 h 6248398"/>
              <a:gd name="connsiteX99-9911" fmla="*/ 6224019 w 15811497"/>
              <a:gd name="connsiteY99-9912" fmla="*/ 677808 h 6248398"/>
              <a:gd name="connsiteX100-9913" fmla="*/ 6175489 w 15811497"/>
              <a:gd name="connsiteY100-9914" fmla="*/ 757691 h 6248398"/>
              <a:gd name="connsiteX101-9915" fmla="*/ 6175489 w 15811497"/>
              <a:gd name="connsiteY101-9916" fmla="*/ 757692 h 6248398"/>
              <a:gd name="connsiteX102-9917" fmla="*/ 6224020 w 15811497"/>
              <a:gd name="connsiteY102-9918" fmla="*/ 677809 h 6248398"/>
              <a:gd name="connsiteX103-9919" fmla="*/ 6233696 w 15811497"/>
              <a:gd name="connsiteY103-9920" fmla="*/ 664869 h 6248398"/>
              <a:gd name="connsiteX104-9921" fmla="*/ 6252611 w 15811497"/>
              <a:gd name="connsiteY104-9922" fmla="*/ 633734 h 6248398"/>
              <a:gd name="connsiteX105-9923" fmla="*/ 6252610 w 15811497"/>
              <a:gd name="connsiteY105-9924" fmla="*/ 633734 h 6248398"/>
              <a:gd name="connsiteX106-9925" fmla="*/ 6233696 w 15811497"/>
              <a:gd name="connsiteY106-9926" fmla="*/ 664868 h 6248398"/>
              <a:gd name="connsiteX107-9927" fmla="*/ 6224019 w 15811497"/>
              <a:gd name="connsiteY107-9928" fmla="*/ 677808 h 6248398"/>
              <a:gd name="connsiteX108-9929" fmla="*/ 6248008 w 15811497"/>
              <a:gd name="connsiteY108-9930" fmla="*/ 638320 h 6248398"/>
              <a:gd name="connsiteX109-9931" fmla="*/ 6251291 w 15811497"/>
              <a:gd name="connsiteY109-9932" fmla="*/ 633930 h 6248398"/>
              <a:gd name="connsiteX110-9933" fmla="*/ 6251293 w 15811497"/>
              <a:gd name="connsiteY110-9934" fmla="*/ 633929 h 6248398"/>
              <a:gd name="connsiteX111-9935" fmla="*/ 6257683 w 15811497"/>
              <a:gd name="connsiteY111-9936" fmla="*/ 625384 h 6248398"/>
              <a:gd name="connsiteX112-9937" fmla="*/ 6257686 w 15811497"/>
              <a:gd name="connsiteY112-9938" fmla="*/ 625380 h 6248398"/>
              <a:gd name="connsiteX113-9939" fmla="*/ 6331355 w 15811497"/>
              <a:gd name="connsiteY113-9940" fmla="*/ 526865 h 6248398"/>
              <a:gd name="connsiteX114-9941" fmla="*/ 7448548 w 15811497"/>
              <a:gd name="connsiteY114-9942" fmla="*/ 0 h 6248398"/>
              <a:gd name="connsiteX0-9943" fmla="*/ 11209760 w 15811497"/>
              <a:gd name="connsiteY0-9944" fmla="*/ 5180760 h 6248398"/>
              <a:gd name="connsiteX1-9945" fmla="*/ 11210150 w 15811497"/>
              <a:gd name="connsiteY1-9946" fmla="*/ 5180948 h 6248398"/>
              <a:gd name="connsiteX2-9947" fmla="*/ 11313815 w 15811497"/>
              <a:gd name="connsiteY2-9948" fmla="*/ 5243926 h 6248398"/>
              <a:gd name="connsiteX3-9949" fmla="*/ 11369911 w 15811497"/>
              <a:gd name="connsiteY3-9950" fmla="*/ 5285874 h 6248398"/>
              <a:gd name="connsiteX4-9951" fmla="*/ 11410606 w 15811497"/>
              <a:gd name="connsiteY4-9952" fmla="*/ 5316305 h 6248398"/>
              <a:gd name="connsiteX5-9953" fmla="*/ 11499892 w 15811497"/>
              <a:gd name="connsiteY5-9954" fmla="*/ 5397454 h 6248398"/>
              <a:gd name="connsiteX6-9955" fmla="*/ 11528781 w 15811497"/>
              <a:gd name="connsiteY6-9956" fmla="*/ 5429240 h 6248398"/>
              <a:gd name="connsiteX7-9957" fmla="*/ 11504846 w 15811497"/>
              <a:gd name="connsiteY7-9958" fmla="*/ 5414699 h 6248398"/>
              <a:gd name="connsiteX8-9959" fmla="*/ 11371717 w 15811497"/>
              <a:gd name="connsiteY8-9960" fmla="*/ 5315148 h 6248398"/>
              <a:gd name="connsiteX9-9961" fmla="*/ 11292198 w 15811497"/>
              <a:gd name="connsiteY9-9962" fmla="*/ 5255685 h 6248398"/>
              <a:gd name="connsiteX10-9963" fmla="*/ 11209760 w 15811497"/>
              <a:gd name="connsiteY10-9964" fmla="*/ 5180760 h 6248398"/>
              <a:gd name="connsiteX11-9965" fmla="*/ 4892179 w 15811497"/>
              <a:gd name="connsiteY11-9966" fmla="*/ 4842491 h 6248398"/>
              <a:gd name="connsiteX12-9967" fmla="*/ 4892178 w 15811497"/>
              <a:gd name="connsiteY12-9968" fmla="*/ 4842492 h 6248398"/>
              <a:gd name="connsiteX13-9969" fmla="*/ 4885192 w 15811497"/>
              <a:gd name="connsiteY13-9970" fmla="*/ 4851834 h 6248398"/>
              <a:gd name="connsiteX14-9971" fmla="*/ 4892179 w 15811497"/>
              <a:gd name="connsiteY14-9972" fmla="*/ 4842491 h 6248398"/>
              <a:gd name="connsiteX15-9973" fmla="*/ 7448548 w 15811497"/>
              <a:gd name="connsiteY15-9974" fmla="*/ 0 h 6248398"/>
              <a:gd name="connsiteX16-9975" fmla="*/ 8721604 w 15811497"/>
              <a:gd name="connsiteY16-9976" fmla="*/ 757692 h 6248398"/>
              <a:gd name="connsiteX17-9977" fmla="*/ 8890522 w 15811497"/>
              <a:gd name="connsiteY17-9978" fmla="*/ 1193234 h 6248398"/>
              <a:gd name="connsiteX18-9979" fmla="*/ 9958384 w 15811497"/>
              <a:gd name="connsiteY18-9980" fmla="*/ 1828798 h 6248398"/>
              <a:gd name="connsiteX19-9981" fmla="*/ 10895504 w 15811497"/>
              <a:gd name="connsiteY19-9982" fmla="*/ 1386857 h 6248398"/>
              <a:gd name="connsiteX20-9983" fmla="*/ 10927290 w 15811497"/>
              <a:gd name="connsiteY20-9984" fmla="*/ 1344350 h 6248398"/>
              <a:gd name="connsiteX21-9985" fmla="*/ 10936907 w 15811497"/>
              <a:gd name="connsiteY21-9986" fmla="*/ 1346082 h 6248398"/>
              <a:gd name="connsiteX22-9987" fmla="*/ 10917759 w 15811497"/>
              <a:gd name="connsiteY22-9988" fmla="*/ 1367151 h 6248398"/>
              <a:gd name="connsiteX23-9989" fmla="*/ 11096041 w 15811497"/>
              <a:gd name="connsiteY23-9990" fmla="*/ 1170993 h 6248398"/>
              <a:gd name="connsiteX24-9991" fmla="*/ 13049247 w 15811497"/>
              <a:gd name="connsiteY24-9992" fmla="*/ 361949 h 6248398"/>
              <a:gd name="connsiteX25-9993" fmla="*/ 15811497 w 15811497"/>
              <a:gd name="connsiteY25-9994" fmla="*/ 3124198 h 6248398"/>
              <a:gd name="connsiteX26-9995" fmla="*/ 13049247 w 15811497"/>
              <a:gd name="connsiteY26-9996" fmla="*/ 5886448 h 6248398"/>
              <a:gd name="connsiteX27-9997" fmla="*/ 11732594 w 15811497"/>
              <a:gd name="connsiteY27-9998" fmla="*/ 5553059 h 6248398"/>
              <a:gd name="connsiteX28-9999" fmla="*/ 11528782 w 15811497"/>
              <a:gd name="connsiteY28-10000" fmla="*/ 5429240 h 6248398"/>
              <a:gd name="connsiteX29-10001" fmla="*/ 11499893 w 15811497"/>
              <a:gd name="connsiteY29-10002" fmla="*/ 5397454 h 6248398"/>
              <a:gd name="connsiteX30-10003" fmla="*/ 11410607 w 15811497"/>
              <a:gd name="connsiteY30-10004" fmla="*/ 5316305 h 6248398"/>
              <a:gd name="connsiteX31-10005" fmla="*/ 11369912 w 15811497"/>
              <a:gd name="connsiteY31-10006" fmla="*/ 5285874 h 6248398"/>
              <a:gd name="connsiteX32-10007" fmla="*/ 11355656 w 15811497"/>
              <a:gd name="connsiteY32-10008" fmla="*/ 5144675 h 6248398"/>
              <a:gd name="connsiteX33-10009" fmla="*/ 11355656 w 15811497"/>
              <a:gd name="connsiteY33-10010" fmla="*/ 5144675 h 6248398"/>
              <a:gd name="connsiteX34-10011" fmla="*/ 11369912 w 15811497"/>
              <a:gd name="connsiteY34-10012" fmla="*/ 5285874 h 6248398"/>
              <a:gd name="connsiteX35-10013" fmla="*/ 11313816 w 15811497"/>
              <a:gd name="connsiteY35-10014" fmla="*/ 5243926 h 6248398"/>
              <a:gd name="connsiteX36-10015" fmla="*/ 11210151 w 15811497"/>
              <a:gd name="connsiteY36-10016" fmla="*/ 5180948 h 6248398"/>
              <a:gd name="connsiteX37-10017" fmla="*/ 11209761 w 15811497"/>
              <a:gd name="connsiteY37-10018" fmla="*/ 5180760 h 6248398"/>
              <a:gd name="connsiteX38-10019" fmla="*/ 11096041 w 15811497"/>
              <a:gd name="connsiteY38-10020" fmla="*/ 5077404 h 6248398"/>
              <a:gd name="connsiteX39-10021" fmla="*/ 11063094 w 15811497"/>
              <a:gd name="connsiteY39-10022" fmla="*/ 5041153 h 6248398"/>
              <a:gd name="connsiteX40-10023" fmla="*/ 11063091 w 15811497"/>
              <a:gd name="connsiteY40-10024" fmla="*/ 5041152 h 6248398"/>
              <a:gd name="connsiteX41-10025" fmla="*/ 11096040 w 15811497"/>
              <a:gd name="connsiteY41-10026" fmla="*/ 5077404 h 6248398"/>
              <a:gd name="connsiteX42-10027" fmla="*/ 11209760 w 15811497"/>
              <a:gd name="connsiteY42-10028" fmla="*/ 5180760 h 6248398"/>
              <a:gd name="connsiteX43-10029" fmla="*/ 11100244 w 15811497"/>
              <a:gd name="connsiteY43-10030" fmla="*/ 5128004 h 6248398"/>
              <a:gd name="connsiteX44-10031" fmla="*/ 10610846 w 15811497"/>
              <a:gd name="connsiteY44-10032" fmla="*/ 5029199 h 6248398"/>
              <a:gd name="connsiteX45-10033" fmla="*/ 9640652 w 15811497"/>
              <a:gd name="connsiteY45-10034" fmla="*/ 5486739 h 6248398"/>
              <a:gd name="connsiteX46-10035" fmla="*/ 9628722 w 15811497"/>
              <a:gd name="connsiteY46-10036" fmla="*/ 5502693 h 6248398"/>
              <a:gd name="connsiteX47-10037" fmla="*/ 9568273 w 15811497"/>
              <a:gd name="connsiteY47-10038" fmla="*/ 5583530 h 6248398"/>
              <a:gd name="connsiteX48-10039" fmla="*/ 9535504 w 15811497"/>
              <a:gd name="connsiteY48-10040" fmla="*/ 5637470 h 6248398"/>
              <a:gd name="connsiteX49-10041" fmla="*/ 9535505 w 15811497"/>
              <a:gd name="connsiteY49-10042" fmla="*/ 5637470 h 6248398"/>
              <a:gd name="connsiteX50-10043" fmla="*/ 9568273 w 15811497"/>
              <a:gd name="connsiteY50-10044" fmla="*/ 5583531 h 6248398"/>
              <a:gd name="connsiteX51-10045" fmla="*/ 9628722 w 15811497"/>
              <a:gd name="connsiteY51-10046" fmla="*/ 5502694 h 6248398"/>
              <a:gd name="connsiteX52-10047" fmla="*/ 9563485 w 15811497"/>
              <a:gd name="connsiteY52-10048" fmla="*/ 5610078 h 6248398"/>
              <a:gd name="connsiteX53-10049" fmla="*/ 9542221 w 15811497"/>
              <a:gd name="connsiteY53-10050" fmla="*/ 5638514 h 6248398"/>
              <a:gd name="connsiteX54-10051" fmla="*/ 9504352 w 15811497"/>
              <a:gd name="connsiteY54-10052" fmla="*/ 5689156 h 6248398"/>
              <a:gd name="connsiteX55-10053" fmla="*/ 9480140 w 15811497"/>
              <a:gd name="connsiteY55-10054" fmla="*/ 5721533 h 6248398"/>
              <a:gd name="connsiteX56-10055" fmla="*/ 8362947 w 15811497"/>
              <a:gd name="connsiteY56-10056" fmla="*/ 6248398 h 6248398"/>
              <a:gd name="connsiteX57-10057" fmla="*/ 7028922 w 15811497"/>
              <a:gd name="connsiteY57-10058" fmla="*/ 5364147 h 6248398"/>
              <a:gd name="connsiteX58-10059" fmla="*/ 6990513 w 15811497"/>
              <a:gd name="connsiteY58-10060" fmla="*/ 5259205 h 6248398"/>
              <a:gd name="connsiteX59-10061" fmla="*/ 6990512 w 15811497"/>
              <a:gd name="connsiteY59-10062" fmla="*/ 5259199 h 6248398"/>
              <a:gd name="connsiteX60-10063" fmla="*/ 6983676 w 15811497"/>
              <a:gd name="connsiteY60-10064" fmla="*/ 5240519 h 6248398"/>
              <a:gd name="connsiteX61-10065" fmla="*/ 6983673 w 15811497"/>
              <a:gd name="connsiteY61-10066" fmla="*/ 5240519 h 6248398"/>
              <a:gd name="connsiteX62-10067" fmla="*/ 6980236 w 15811497"/>
              <a:gd name="connsiteY62-10068" fmla="*/ 5231130 h 6248398"/>
              <a:gd name="connsiteX63-10069" fmla="*/ 6978859 w 15811497"/>
              <a:gd name="connsiteY63-10070" fmla="*/ 5225774 h 6248398"/>
              <a:gd name="connsiteX64-10071" fmla="*/ 6984291 w 15811497"/>
              <a:gd name="connsiteY64-10072" fmla="*/ 5240614 h 6248398"/>
              <a:gd name="connsiteX65-10073" fmla="*/ 6984292 w 15811497"/>
              <a:gd name="connsiteY65-10074" fmla="*/ 5240614 h 6248398"/>
              <a:gd name="connsiteX66-10075" fmla="*/ 6978860 w 15811497"/>
              <a:gd name="connsiteY66-10076" fmla="*/ 5225773 h 6248398"/>
              <a:gd name="connsiteX67-10077" fmla="*/ 6944562 w 15811497"/>
              <a:gd name="connsiteY67-10078" fmla="*/ 5092380 h 6248398"/>
              <a:gd name="connsiteX68-10079" fmla="*/ 6924183 w 15811497"/>
              <a:gd name="connsiteY68-10080" fmla="*/ 4890225 h 6248398"/>
              <a:gd name="connsiteX69-10081" fmla="*/ 6924182 w 15811497"/>
              <a:gd name="connsiteY69-10082" fmla="*/ 4890225 h 6248398"/>
              <a:gd name="connsiteX70-10083" fmla="*/ 6944561 w 15811497"/>
              <a:gd name="connsiteY70-10084" fmla="*/ 5092380 h 6248398"/>
              <a:gd name="connsiteX71-10085" fmla="*/ 6978860 w 15811497"/>
              <a:gd name="connsiteY71-10086" fmla="*/ 5225773 h 6248398"/>
              <a:gd name="connsiteX72-10087" fmla="*/ 6948299 w 15811497"/>
              <a:gd name="connsiteY72-10088" fmla="*/ 5142273 h 6248398"/>
              <a:gd name="connsiteX73-10089" fmla="*/ 5829297 w 15811497"/>
              <a:gd name="connsiteY73-10090" fmla="*/ 4400549 h 6248398"/>
              <a:gd name="connsiteX74-10091" fmla="*/ 5056802 w 15811497"/>
              <a:gd name="connsiteY74-10092" fmla="*/ 4677867 h 6248398"/>
              <a:gd name="connsiteX75-10093" fmla="*/ 5022517 w 15811497"/>
              <a:gd name="connsiteY75-10094" fmla="*/ 4709027 h 6248398"/>
              <a:gd name="connsiteX76-10095" fmla="*/ 5022515 w 15811497"/>
              <a:gd name="connsiteY76-10096" fmla="*/ 4709029 h 6248398"/>
              <a:gd name="connsiteX77-10097" fmla="*/ 5022510 w 15811497"/>
              <a:gd name="connsiteY77-10098" fmla="*/ 4709033 h 6248398"/>
              <a:gd name="connsiteX78-10099" fmla="*/ 4924198 w 15811497"/>
              <a:gd name="connsiteY78-10100" fmla="*/ 4840507 h 6248398"/>
              <a:gd name="connsiteX79-10101" fmla="*/ 4914898 w 15811497"/>
              <a:gd name="connsiteY79-10102" fmla="*/ 4838698 h 6248398"/>
              <a:gd name="connsiteX80-10103" fmla="*/ 4914898 w 15811497"/>
              <a:gd name="connsiteY80-10104" fmla="*/ 4838699 h 6248398"/>
              <a:gd name="connsiteX81-10105" fmla="*/ 4924199 w 15811497"/>
              <a:gd name="connsiteY81-10106" fmla="*/ 4840508 h 6248398"/>
              <a:gd name="connsiteX82-10107" fmla="*/ 4893736 w 15811497"/>
              <a:gd name="connsiteY82-10108" fmla="*/ 4881247 h 6248398"/>
              <a:gd name="connsiteX83-10109" fmla="*/ 4778482 w 15811497"/>
              <a:gd name="connsiteY83-10110" fmla="*/ 5008058 h 6248398"/>
              <a:gd name="connsiteX84-10111" fmla="*/ 4778482 w 15811497"/>
              <a:gd name="connsiteY84-10112" fmla="*/ 5008057 h 6248398"/>
              <a:gd name="connsiteX85-10113" fmla="*/ 4715455 w 15811497"/>
              <a:gd name="connsiteY85-10114" fmla="*/ 5077404 h 6248398"/>
              <a:gd name="connsiteX86-10115" fmla="*/ 2762249 w 15811497"/>
              <a:gd name="connsiteY86-10116" fmla="*/ 5886448 h 6248398"/>
              <a:gd name="connsiteX87-10117" fmla="*/ 0 w 15811497"/>
              <a:gd name="connsiteY87-10118" fmla="*/ 3124198 h 6248398"/>
              <a:gd name="connsiteX88-10119" fmla="*/ 2762249 w 15811497"/>
              <a:gd name="connsiteY88-10120" fmla="*/ 361949 h 6248398"/>
              <a:gd name="connsiteX89-10121" fmla="*/ 4078902 w 15811497"/>
              <a:gd name="connsiteY89-10122" fmla="*/ 695338 h 6248398"/>
              <a:gd name="connsiteX90-10123" fmla="*/ 4261443 w 15811497"/>
              <a:gd name="connsiteY90-10124" fmla="*/ 806235 h 6248398"/>
              <a:gd name="connsiteX91-10125" fmla="*/ 4409044 w 15811497"/>
              <a:gd name="connsiteY91-10126" fmla="*/ 910268 h 6248398"/>
              <a:gd name="connsiteX92-10127" fmla="*/ 4612477 w 15811497"/>
              <a:gd name="connsiteY92-10128" fmla="*/ 1077402 h 6248398"/>
              <a:gd name="connsiteX93-10129" fmla="*/ 4612478 w 15811497"/>
              <a:gd name="connsiteY93-10130" fmla="*/ 1077403 h 6248398"/>
              <a:gd name="connsiteX94-10131" fmla="*/ 4715454 w 15811497"/>
              <a:gd name="connsiteY94-10132" fmla="*/ 1170993 h 6248398"/>
              <a:gd name="connsiteX95-10133" fmla="*/ 4701725 w 15811497"/>
              <a:gd name="connsiteY95-10134" fmla="*/ 1120394 h 6248398"/>
              <a:gd name="connsiteX96-10135" fmla="*/ 5191122 w 15811497"/>
              <a:gd name="connsiteY96-10136" fmla="*/ 1219199 h 6248398"/>
              <a:gd name="connsiteX97-10137" fmla="*/ 6161317 w 15811497"/>
              <a:gd name="connsiteY97-10138" fmla="*/ 761659 h 6248398"/>
              <a:gd name="connsiteX98-10139" fmla="*/ 6224019 w 15811497"/>
              <a:gd name="connsiteY98-10140" fmla="*/ 677808 h 6248398"/>
              <a:gd name="connsiteX99-10141" fmla="*/ 6175489 w 15811497"/>
              <a:gd name="connsiteY99-10142" fmla="*/ 757691 h 6248398"/>
              <a:gd name="connsiteX100-10143" fmla="*/ 6175489 w 15811497"/>
              <a:gd name="connsiteY100-10144" fmla="*/ 757692 h 6248398"/>
              <a:gd name="connsiteX101-10145" fmla="*/ 6224020 w 15811497"/>
              <a:gd name="connsiteY101-10146" fmla="*/ 677809 h 6248398"/>
              <a:gd name="connsiteX102-10147" fmla="*/ 6233696 w 15811497"/>
              <a:gd name="connsiteY102-10148" fmla="*/ 664869 h 6248398"/>
              <a:gd name="connsiteX103-10149" fmla="*/ 6252611 w 15811497"/>
              <a:gd name="connsiteY103-10150" fmla="*/ 633734 h 6248398"/>
              <a:gd name="connsiteX104-10151" fmla="*/ 6252610 w 15811497"/>
              <a:gd name="connsiteY104-10152" fmla="*/ 633734 h 6248398"/>
              <a:gd name="connsiteX105-10153" fmla="*/ 6233696 w 15811497"/>
              <a:gd name="connsiteY105-10154" fmla="*/ 664868 h 6248398"/>
              <a:gd name="connsiteX106-10155" fmla="*/ 6224019 w 15811497"/>
              <a:gd name="connsiteY106-10156" fmla="*/ 677808 h 6248398"/>
              <a:gd name="connsiteX107-10157" fmla="*/ 6248008 w 15811497"/>
              <a:gd name="connsiteY107-10158" fmla="*/ 638320 h 6248398"/>
              <a:gd name="connsiteX108-10159" fmla="*/ 6251291 w 15811497"/>
              <a:gd name="connsiteY108-10160" fmla="*/ 633930 h 6248398"/>
              <a:gd name="connsiteX109-10161" fmla="*/ 6251293 w 15811497"/>
              <a:gd name="connsiteY109-10162" fmla="*/ 633929 h 6248398"/>
              <a:gd name="connsiteX110-10163" fmla="*/ 6257683 w 15811497"/>
              <a:gd name="connsiteY110-10164" fmla="*/ 625384 h 6248398"/>
              <a:gd name="connsiteX111-10165" fmla="*/ 6257686 w 15811497"/>
              <a:gd name="connsiteY111-10166" fmla="*/ 625380 h 6248398"/>
              <a:gd name="connsiteX112-10167" fmla="*/ 6331355 w 15811497"/>
              <a:gd name="connsiteY112-10168" fmla="*/ 526865 h 6248398"/>
              <a:gd name="connsiteX113-10169" fmla="*/ 7448548 w 15811497"/>
              <a:gd name="connsiteY113-10170" fmla="*/ 0 h 6248398"/>
              <a:gd name="connsiteX0-10171" fmla="*/ 11209760 w 15811497"/>
              <a:gd name="connsiteY0-10172" fmla="*/ 5180760 h 6248398"/>
              <a:gd name="connsiteX1-10173" fmla="*/ 11210150 w 15811497"/>
              <a:gd name="connsiteY1-10174" fmla="*/ 5180948 h 6248398"/>
              <a:gd name="connsiteX2-10175" fmla="*/ 11313815 w 15811497"/>
              <a:gd name="connsiteY2-10176" fmla="*/ 5243926 h 6248398"/>
              <a:gd name="connsiteX3-10177" fmla="*/ 11369911 w 15811497"/>
              <a:gd name="connsiteY3-10178" fmla="*/ 5285874 h 6248398"/>
              <a:gd name="connsiteX4-10179" fmla="*/ 11410606 w 15811497"/>
              <a:gd name="connsiteY4-10180" fmla="*/ 5316305 h 6248398"/>
              <a:gd name="connsiteX5-10181" fmla="*/ 11499892 w 15811497"/>
              <a:gd name="connsiteY5-10182" fmla="*/ 5397454 h 6248398"/>
              <a:gd name="connsiteX6-10183" fmla="*/ 11528781 w 15811497"/>
              <a:gd name="connsiteY6-10184" fmla="*/ 5429240 h 6248398"/>
              <a:gd name="connsiteX7-10185" fmla="*/ 11504846 w 15811497"/>
              <a:gd name="connsiteY7-10186" fmla="*/ 5414699 h 6248398"/>
              <a:gd name="connsiteX8-10187" fmla="*/ 11371717 w 15811497"/>
              <a:gd name="connsiteY8-10188" fmla="*/ 5315148 h 6248398"/>
              <a:gd name="connsiteX9-10189" fmla="*/ 11292198 w 15811497"/>
              <a:gd name="connsiteY9-10190" fmla="*/ 5255685 h 6248398"/>
              <a:gd name="connsiteX10-10191" fmla="*/ 11209760 w 15811497"/>
              <a:gd name="connsiteY10-10192" fmla="*/ 5180760 h 6248398"/>
              <a:gd name="connsiteX11-10193" fmla="*/ 4892179 w 15811497"/>
              <a:gd name="connsiteY11-10194" fmla="*/ 4842491 h 6248398"/>
              <a:gd name="connsiteX12-10195" fmla="*/ 4892178 w 15811497"/>
              <a:gd name="connsiteY12-10196" fmla="*/ 4842492 h 6248398"/>
              <a:gd name="connsiteX13-10197" fmla="*/ 4885192 w 15811497"/>
              <a:gd name="connsiteY13-10198" fmla="*/ 4851834 h 6248398"/>
              <a:gd name="connsiteX14-10199" fmla="*/ 4892179 w 15811497"/>
              <a:gd name="connsiteY14-10200" fmla="*/ 4842491 h 6248398"/>
              <a:gd name="connsiteX15-10201" fmla="*/ 7448548 w 15811497"/>
              <a:gd name="connsiteY15-10202" fmla="*/ 0 h 6248398"/>
              <a:gd name="connsiteX16-10203" fmla="*/ 8721604 w 15811497"/>
              <a:gd name="connsiteY16-10204" fmla="*/ 757692 h 6248398"/>
              <a:gd name="connsiteX17-10205" fmla="*/ 8890522 w 15811497"/>
              <a:gd name="connsiteY17-10206" fmla="*/ 1193234 h 6248398"/>
              <a:gd name="connsiteX18-10207" fmla="*/ 9958384 w 15811497"/>
              <a:gd name="connsiteY18-10208" fmla="*/ 1828798 h 6248398"/>
              <a:gd name="connsiteX19-10209" fmla="*/ 10895504 w 15811497"/>
              <a:gd name="connsiteY19-10210" fmla="*/ 1386857 h 6248398"/>
              <a:gd name="connsiteX20-10211" fmla="*/ 10927290 w 15811497"/>
              <a:gd name="connsiteY20-10212" fmla="*/ 1344350 h 6248398"/>
              <a:gd name="connsiteX21-10213" fmla="*/ 10936907 w 15811497"/>
              <a:gd name="connsiteY21-10214" fmla="*/ 1346082 h 6248398"/>
              <a:gd name="connsiteX22-10215" fmla="*/ 11096041 w 15811497"/>
              <a:gd name="connsiteY22-10216" fmla="*/ 1170993 h 6248398"/>
              <a:gd name="connsiteX23-10217" fmla="*/ 13049247 w 15811497"/>
              <a:gd name="connsiteY23-10218" fmla="*/ 361949 h 6248398"/>
              <a:gd name="connsiteX24-10219" fmla="*/ 15811497 w 15811497"/>
              <a:gd name="connsiteY24-10220" fmla="*/ 3124198 h 6248398"/>
              <a:gd name="connsiteX25-10221" fmla="*/ 13049247 w 15811497"/>
              <a:gd name="connsiteY25-10222" fmla="*/ 5886448 h 6248398"/>
              <a:gd name="connsiteX26-10223" fmla="*/ 11732594 w 15811497"/>
              <a:gd name="connsiteY26-10224" fmla="*/ 5553059 h 6248398"/>
              <a:gd name="connsiteX27-10225" fmla="*/ 11528782 w 15811497"/>
              <a:gd name="connsiteY27-10226" fmla="*/ 5429240 h 6248398"/>
              <a:gd name="connsiteX28-10227" fmla="*/ 11499893 w 15811497"/>
              <a:gd name="connsiteY28-10228" fmla="*/ 5397454 h 6248398"/>
              <a:gd name="connsiteX29-10229" fmla="*/ 11410607 w 15811497"/>
              <a:gd name="connsiteY29-10230" fmla="*/ 5316305 h 6248398"/>
              <a:gd name="connsiteX30-10231" fmla="*/ 11369912 w 15811497"/>
              <a:gd name="connsiteY30-10232" fmla="*/ 5285874 h 6248398"/>
              <a:gd name="connsiteX31-10233" fmla="*/ 11355656 w 15811497"/>
              <a:gd name="connsiteY31-10234" fmla="*/ 5144675 h 6248398"/>
              <a:gd name="connsiteX32-10235" fmla="*/ 11355656 w 15811497"/>
              <a:gd name="connsiteY32-10236" fmla="*/ 5144675 h 6248398"/>
              <a:gd name="connsiteX33-10237" fmla="*/ 11369912 w 15811497"/>
              <a:gd name="connsiteY33-10238" fmla="*/ 5285874 h 6248398"/>
              <a:gd name="connsiteX34-10239" fmla="*/ 11313816 w 15811497"/>
              <a:gd name="connsiteY34-10240" fmla="*/ 5243926 h 6248398"/>
              <a:gd name="connsiteX35-10241" fmla="*/ 11210151 w 15811497"/>
              <a:gd name="connsiteY35-10242" fmla="*/ 5180948 h 6248398"/>
              <a:gd name="connsiteX36-10243" fmla="*/ 11209761 w 15811497"/>
              <a:gd name="connsiteY36-10244" fmla="*/ 5180760 h 6248398"/>
              <a:gd name="connsiteX37-10245" fmla="*/ 11096041 w 15811497"/>
              <a:gd name="connsiteY37-10246" fmla="*/ 5077404 h 6248398"/>
              <a:gd name="connsiteX38-10247" fmla="*/ 11063094 w 15811497"/>
              <a:gd name="connsiteY38-10248" fmla="*/ 5041153 h 6248398"/>
              <a:gd name="connsiteX39-10249" fmla="*/ 11063091 w 15811497"/>
              <a:gd name="connsiteY39-10250" fmla="*/ 5041152 h 6248398"/>
              <a:gd name="connsiteX40-10251" fmla="*/ 11096040 w 15811497"/>
              <a:gd name="connsiteY40-10252" fmla="*/ 5077404 h 6248398"/>
              <a:gd name="connsiteX41-10253" fmla="*/ 11209760 w 15811497"/>
              <a:gd name="connsiteY41-10254" fmla="*/ 5180760 h 6248398"/>
              <a:gd name="connsiteX42-10255" fmla="*/ 11100244 w 15811497"/>
              <a:gd name="connsiteY42-10256" fmla="*/ 5128004 h 6248398"/>
              <a:gd name="connsiteX43-10257" fmla="*/ 10610846 w 15811497"/>
              <a:gd name="connsiteY43-10258" fmla="*/ 5029199 h 6248398"/>
              <a:gd name="connsiteX44-10259" fmla="*/ 9640652 w 15811497"/>
              <a:gd name="connsiteY44-10260" fmla="*/ 5486739 h 6248398"/>
              <a:gd name="connsiteX45-10261" fmla="*/ 9628722 w 15811497"/>
              <a:gd name="connsiteY45-10262" fmla="*/ 5502693 h 6248398"/>
              <a:gd name="connsiteX46-10263" fmla="*/ 9568273 w 15811497"/>
              <a:gd name="connsiteY46-10264" fmla="*/ 5583530 h 6248398"/>
              <a:gd name="connsiteX47-10265" fmla="*/ 9535504 w 15811497"/>
              <a:gd name="connsiteY47-10266" fmla="*/ 5637470 h 6248398"/>
              <a:gd name="connsiteX48-10267" fmla="*/ 9535505 w 15811497"/>
              <a:gd name="connsiteY48-10268" fmla="*/ 5637470 h 6248398"/>
              <a:gd name="connsiteX49-10269" fmla="*/ 9568273 w 15811497"/>
              <a:gd name="connsiteY49-10270" fmla="*/ 5583531 h 6248398"/>
              <a:gd name="connsiteX50-10271" fmla="*/ 9628722 w 15811497"/>
              <a:gd name="connsiteY50-10272" fmla="*/ 5502694 h 6248398"/>
              <a:gd name="connsiteX51-10273" fmla="*/ 9563485 w 15811497"/>
              <a:gd name="connsiteY51-10274" fmla="*/ 5610078 h 6248398"/>
              <a:gd name="connsiteX52-10275" fmla="*/ 9542221 w 15811497"/>
              <a:gd name="connsiteY52-10276" fmla="*/ 5638514 h 6248398"/>
              <a:gd name="connsiteX53-10277" fmla="*/ 9504352 w 15811497"/>
              <a:gd name="connsiteY53-10278" fmla="*/ 5689156 h 6248398"/>
              <a:gd name="connsiteX54-10279" fmla="*/ 9480140 w 15811497"/>
              <a:gd name="connsiteY54-10280" fmla="*/ 5721533 h 6248398"/>
              <a:gd name="connsiteX55-10281" fmla="*/ 8362947 w 15811497"/>
              <a:gd name="connsiteY55-10282" fmla="*/ 6248398 h 6248398"/>
              <a:gd name="connsiteX56-10283" fmla="*/ 7028922 w 15811497"/>
              <a:gd name="connsiteY56-10284" fmla="*/ 5364147 h 6248398"/>
              <a:gd name="connsiteX57-10285" fmla="*/ 6990513 w 15811497"/>
              <a:gd name="connsiteY57-10286" fmla="*/ 5259205 h 6248398"/>
              <a:gd name="connsiteX58-10287" fmla="*/ 6990512 w 15811497"/>
              <a:gd name="connsiteY58-10288" fmla="*/ 5259199 h 6248398"/>
              <a:gd name="connsiteX59-10289" fmla="*/ 6983676 w 15811497"/>
              <a:gd name="connsiteY59-10290" fmla="*/ 5240519 h 6248398"/>
              <a:gd name="connsiteX60-10291" fmla="*/ 6983673 w 15811497"/>
              <a:gd name="connsiteY60-10292" fmla="*/ 5240519 h 6248398"/>
              <a:gd name="connsiteX61-10293" fmla="*/ 6980236 w 15811497"/>
              <a:gd name="connsiteY61-10294" fmla="*/ 5231130 h 6248398"/>
              <a:gd name="connsiteX62-10295" fmla="*/ 6978859 w 15811497"/>
              <a:gd name="connsiteY62-10296" fmla="*/ 5225774 h 6248398"/>
              <a:gd name="connsiteX63-10297" fmla="*/ 6984291 w 15811497"/>
              <a:gd name="connsiteY63-10298" fmla="*/ 5240614 h 6248398"/>
              <a:gd name="connsiteX64-10299" fmla="*/ 6984292 w 15811497"/>
              <a:gd name="connsiteY64-10300" fmla="*/ 5240614 h 6248398"/>
              <a:gd name="connsiteX65-10301" fmla="*/ 6978860 w 15811497"/>
              <a:gd name="connsiteY65-10302" fmla="*/ 5225773 h 6248398"/>
              <a:gd name="connsiteX66-10303" fmla="*/ 6944562 w 15811497"/>
              <a:gd name="connsiteY66-10304" fmla="*/ 5092380 h 6248398"/>
              <a:gd name="connsiteX67-10305" fmla="*/ 6924183 w 15811497"/>
              <a:gd name="connsiteY67-10306" fmla="*/ 4890225 h 6248398"/>
              <a:gd name="connsiteX68-10307" fmla="*/ 6924182 w 15811497"/>
              <a:gd name="connsiteY68-10308" fmla="*/ 4890225 h 6248398"/>
              <a:gd name="connsiteX69-10309" fmla="*/ 6944561 w 15811497"/>
              <a:gd name="connsiteY69-10310" fmla="*/ 5092380 h 6248398"/>
              <a:gd name="connsiteX70-10311" fmla="*/ 6978860 w 15811497"/>
              <a:gd name="connsiteY70-10312" fmla="*/ 5225773 h 6248398"/>
              <a:gd name="connsiteX71-10313" fmla="*/ 6948299 w 15811497"/>
              <a:gd name="connsiteY71-10314" fmla="*/ 5142273 h 6248398"/>
              <a:gd name="connsiteX72-10315" fmla="*/ 5829297 w 15811497"/>
              <a:gd name="connsiteY72-10316" fmla="*/ 4400549 h 6248398"/>
              <a:gd name="connsiteX73-10317" fmla="*/ 5056802 w 15811497"/>
              <a:gd name="connsiteY73-10318" fmla="*/ 4677867 h 6248398"/>
              <a:gd name="connsiteX74-10319" fmla="*/ 5022517 w 15811497"/>
              <a:gd name="connsiteY74-10320" fmla="*/ 4709027 h 6248398"/>
              <a:gd name="connsiteX75-10321" fmla="*/ 5022515 w 15811497"/>
              <a:gd name="connsiteY75-10322" fmla="*/ 4709029 h 6248398"/>
              <a:gd name="connsiteX76-10323" fmla="*/ 5022510 w 15811497"/>
              <a:gd name="connsiteY76-10324" fmla="*/ 4709033 h 6248398"/>
              <a:gd name="connsiteX77-10325" fmla="*/ 4924198 w 15811497"/>
              <a:gd name="connsiteY77-10326" fmla="*/ 4840507 h 6248398"/>
              <a:gd name="connsiteX78-10327" fmla="*/ 4914898 w 15811497"/>
              <a:gd name="connsiteY78-10328" fmla="*/ 4838698 h 6248398"/>
              <a:gd name="connsiteX79-10329" fmla="*/ 4914898 w 15811497"/>
              <a:gd name="connsiteY79-10330" fmla="*/ 4838699 h 6248398"/>
              <a:gd name="connsiteX80-10331" fmla="*/ 4924199 w 15811497"/>
              <a:gd name="connsiteY80-10332" fmla="*/ 4840508 h 6248398"/>
              <a:gd name="connsiteX81-10333" fmla="*/ 4893736 w 15811497"/>
              <a:gd name="connsiteY81-10334" fmla="*/ 4881247 h 6248398"/>
              <a:gd name="connsiteX82-10335" fmla="*/ 4778482 w 15811497"/>
              <a:gd name="connsiteY82-10336" fmla="*/ 5008058 h 6248398"/>
              <a:gd name="connsiteX83-10337" fmla="*/ 4778482 w 15811497"/>
              <a:gd name="connsiteY83-10338" fmla="*/ 5008057 h 6248398"/>
              <a:gd name="connsiteX84-10339" fmla="*/ 4715455 w 15811497"/>
              <a:gd name="connsiteY84-10340" fmla="*/ 5077404 h 6248398"/>
              <a:gd name="connsiteX85-10341" fmla="*/ 2762249 w 15811497"/>
              <a:gd name="connsiteY85-10342" fmla="*/ 5886448 h 6248398"/>
              <a:gd name="connsiteX86-10343" fmla="*/ 0 w 15811497"/>
              <a:gd name="connsiteY86-10344" fmla="*/ 3124198 h 6248398"/>
              <a:gd name="connsiteX87-10345" fmla="*/ 2762249 w 15811497"/>
              <a:gd name="connsiteY87-10346" fmla="*/ 361949 h 6248398"/>
              <a:gd name="connsiteX88-10347" fmla="*/ 4078902 w 15811497"/>
              <a:gd name="connsiteY88-10348" fmla="*/ 695338 h 6248398"/>
              <a:gd name="connsiteX89-10349" fmla="*/ 4261443 w 15811497"/>
              <a:gd name="connsiteY89-10350" fmla="*/ 806235 h 6248398"/>
              <a:gd name="connsiteX90-10351" fmla="*/ 4409044 w 15811497"/>
              <a:gd name="connsiteY90-10352" fmla="*/ 910268 h 6248398"/>
              <a:gd name="connsiteX91-10353" fmla="*/ 4612477 w 15811497"/>
              <a:gd name="connsiteY91-10354" fmla="*/ 1077402 h 6248398"/>
              <a:gd name="connsiteX92-10355" fmla="*/ 4612478 w 15811497"/>
              <a:gd name="connsiteY92-10356" fmla="*/ 1077403 h 6248398"/>
              <a:gd name="connsiteX93-10357" fmla="*/ 4715454 w 15811497"/>
              <a:gd name="connsiteY93-10358" fmla="*/ 1170993 h 6248398"/>
              <a:gd name="connsiteX94-10359" fmla="*/ 4701725 w 15811497"/>
              <a:gd name="connsiteY94-10360" fmla="*/ 1120394 h 6248398"/>
              <a:gd name="connsiteX95-10361" fmla="*/ 5191122 w 15811497"/>
              <a:gd name="connsiteY95-10362" fmla="*/ 1219199 h 6248398"/>
              <a:gd name="connsiteX96-10363" fmla="*/ 6161317 w 15811497"/>
              <a:gd name="connsiteY96-10364" fmla="*/ 761659 h 6248398"/>
              <a:gd name="connsiteX97-10365" fmla="*/ 6224019 w 15811497"/>
              <a:gd name="connsiteY97-10366" fmla="*/ 677808 h 6248398"/>
              <a:gd name="connsiteX98-10367" fmla="*/ 6175489 w 15811497"/>
              <a:gd name="connsiteY98-10368" fmla="*/ 757691 h 6248398"/>
              <a:gd name="connsiteX99-10369" fmla="*/ 6175489 w 15811497"/>
              <a:gd name="connsiteY99-10370" fmla="*/ 757692 h 6248398"/>
              <a:gd name="connsiteX100-10371" fmla="*/ 6224020 w 15811497"/>
              <a:gd name="connsiteY100-10372" fmla="*/ 677809 h 6248398"/>
              <a:gd name="connsiteX101-10373" fmla="*/ 6233696 w 15811497"/>
              <a:gd name="connsiteY101-10374" fmla="*/ 664869 h 6248398"/>
              <a:gd name="connsiteX102-10375" fmla="*/ 6252611 w 15811497"/>
              <a:gd name="connsiteY102-10376" fmla="*/ 633734 h 6248398"/>
              <a:gd name="connsiteX103-10377" fmla="*/ 6252610 w 15811497"/>
              <a:gd name="connsiteY103-10378" fmla="*/ 633734 h 6248398"/>
              <a:gd name="connsiteX104-10379" fmla="*/ 6233696 w 15811497"/>
              <a:gd name="connsiteY104-10380" fmla="*/ 664868 h 6248398"/>
              <a:gd name="connsiteX105-10381" fmla="*/ 6224019 w 15811497"/>
              <a:gd name="connsiteY105-10382" fmla="*/ 677808 h 6248398"/>
              <a:gd name="connsiteX106-10383" fmla="*/ 6248008 w 15811497"/>
              <a:gd name="connsiteY106-10384" fmla="*/ 638320 h 6248398"/>
              <a:gd name="connsiteX107-10385" fmla="*/ 6251291 w 15811497"/>
              <a:gd name="connsiteY107-10386" fmla="*/ 633930 h 6248398"/>
              <a:gd name="connsiteX108-10387" fmla="*/ 6251293 w 15811497"/>
              <a:gd name="connsiteY108-10388" fmla="*/ 633929 h 6248398"/>
              <a:gd name="connsiteX109-10389" fmla="*/ 6257683 w 15811497"/>
              <a:gd name="connsiteY109-10390" fmla="*/ 625384 h 6248398"/>
              <a:gd name="connsiteX110-10391" fmla="*/ 6257686 w 15811497"/>
              <a:gd name="connsiteY110-10392" fmla="*/ 625380 h 6248398"/>
              <a:gd name="connsiteX111-10393" fmla="*/ 6331355 w 15811497"/>
              <a:gd name="connsiteY111-10394" fmla="*/ 526865 h 6248398"/>
              <a:gd name="connsiteX112-10395" fmla="*/ 7448548 w 15811497"/>
              <a:gd name="connsiteY112-10396" fmla="*/ 0 h 6248398"/>
              <a:gd name="connsiteX0-10397" fmla="*/ 11209760 w 15811497"/>
              <a:gd name="connsiteY0-10398" fmla="*/ 5180760 h 6248398"/>
              <a:gd name="connsiteX1-10399" fmla="*/ 11210150 w 15811497"/>
              <a:gd name="connsiteY1-10400" fmla="*/ 5180948 h 6248398"/>
              <a:gd name="connsiteX2-10401" fmla="*/ 11313815 w 15811497"/>
              <a:gd name="connsiteY2-10402" fmla="*/ 5243926 h 6248398"/>
              <a:gd name="connsiteX3-10403" fmla="*/ 11369911 w 15811497"/>
              <a:gd name="connsiteY3-10404" fmla="*/ 5285874 h 6248398"/>
              <a:gd name="connsiteX4-10405" fmla="*/ 11410606 w 15811497"/>
              <a:gd name="connsiteY4-10406" fmla="*/ 5316305 h 6248398"/>
              <a:gd name="connsiteX5-10407" fmla="*/ 11499892 w 15811497"/>
              <a:gd name="connsiteY5-10408" fmla="*/ 5397454 h 6248398"/>
              <a:gd name="connsiteX6-10409" fmla="*/ 11528781 w 15811497"/>
              <a:gd name="connsiteY6-10410" fmla="*/ 5429240 h 6248398"/>
              <a:gd name="connsiteX7-10411" fmla="*/ 11504846 w 15811497"/>
              <a:gd name="connsiteY7-10412" fmla="*/ 5414699 h 6248398"/>
              <a:gd name="connsiteX8-10413" fmla="*/ 11371717 w 15811497"/>
              <a:gd name="connsiteY8-10414" fmla="*/ 5315148 h 6248398"/>
              <a:gd name="connsiteX9-10415" fmla="*/ 11292198 w 15811497"/>
              <a:gd name="connsiteY9-10416" fmla="*/ 5255685 h 6248398"/>
              <a:gd name="connsiteX10-10417" fmla="*/ 11209760 w 15811497"/>
              <a:gd name="connsiteY10-10418" fmla="*/ 5180760 h 6248398"/>
              <a:gd name="connsiteX11-10419" fmla="*/ 4892179 w 15811497"/>
              <a:gd name="connsiteY11-10420" fmla="*/ 4842491 h 6248398"/>
              <a:gd name="connsiteX12-10421" fmla="*/ 4892178 w 15811497"/>
              <a:gd name="connsiteY12-10422" fmla="*/ 4842492 h 6248398"/>
              <a:gd name="connsiteX13-10423" fmla="*/ 4885192 w 15811497"/>
              <a:gd name="connsiteY13-10424" fmla="*/ 4851834 h 6248398"/>
              <a:gd name="connsiteX14-10425" fmla="*/ 4892179 w 15811497"/>
              <a:gd name="connsiteY14-10426" fmla="*/ 4842491 h 6248398"/>
              <a:gd name="connsiteX15-10427" fmla="*/ 7448548 w 15811497"/>
              <a:gd name="connsiteY15-10428" fmla="*/ 0 h 6248398"/>
              <a:gd name="connsiteX16-10429" fmla="*/ 8721604 w 15811497"/>
              <a:gd name="connsiteY16-10430" fmla="*/ 757692 h 6248398"/>
              <a:gd name="connsiteX17-10431" fmla="*/ 8890522 w 15811497"/>
              <a:gd name="connsiteY17-10432" fmla="*/ 1193234 h 6248398"/>
              <a:gd name="connsiteX18-10433" fmla="*/ 9958384 w 15811497"/>
              <a:gd name="connsiteY18-10434" fmla="*/ 1828798 h 6248398"/>
              <a:gd name="connsiteX19-10435" fmla="*/ 10895504 w 15811497"/>
              <a:gd name="connsiteY19-10436" fmla="*/ 1386857 h 6248398"/>
              <a:gd name="connsiteX20-10437" fmla="*/ 10927290 w 15811497"/>
              <a:gd name="connsiteY20-10438" fmla="*/ 1344350 h 6248398"/>
              <a:gd name="connsiteX21-10439" fmla="*/ 11096041 w 15811497"/>
              <a:gd name="connsiteY21-10440" fmla="*/ 1170993 h 6248398"/>
              <a:gd name="connsiteX22-10441" fmla="*/ 13049247 w 15811497"/>
              <a:gd name="connsiteY22-10442" fmla="*/ 361949 h 6248398"/>
              <a:gd name="connsiteX23-10443" fmla="*/ 15811497 w 15811497"/>
              <a:gd name="connsiteY23-10444" fmla="*/ 3124198 h 6248398"/>
              <a:gd name="connsiteX24-10445" fmla="*/ 13049247 w 15811497"/>
              <a:gd name="connsiteY24-10446" fmla="*/ 5886448 h 6248398"/>
              <a:gd name="connsiteX25-10447" fmla="*/ 11732594 w 15811497"/>
              <a:gd name="connsiteY25-10448" fmla="*/ 5553059 h 6248398"/>
              <a:gd name="connsiteX26-10449" fmla="*/ 11528782 w 15811497"/>
              <a:gd name="connsiteY26-10450" fmla="*/ 5429240 h 6248398"/>
              <a:gd name="connsiteX27-10451" fmla="*/ 11499893 w 15811497"/>
              <a:gd name="connsiteY27-10452" fmla="*/ 5397454 h 6248398"/>
              <a:gd name="connsiteX28-10453" fmla="*/ 11410607 w 15811497"/>
              <a:gd name="connsiteY28-10454" fmla="*/ 5316305 h 6248398"/>
              <a:gd name="connsiteX29-10455" fmla="*/ 11369912 w 15811497"/>
              <a:gd name="connsiteY29-10456" fmla="*/ 5285874 h 6248398"/>
              <a:gd name="connsiteX30-10457" fmla="*/ 11355656 w 15811497"/>
              <a:gd name="connsiteY30-10458" fmla="*/ 5144675 h 6248398"/>
              <a:gd name="connsiteX31-10459" fmla="*/ 11355656 w 15811497"/>
              <a:gd name="connsiteY31-10460" fmla="*/ 5144675 h 6248398"/>
              <a:gd name="connsiteX32-10461" fmla="*/ 11369912 w 15811497"/>
              <a:gd name="connsiteY32-10462" fmla="*/ 5285874 h 6248398"/>
              <a:gd name="connsiteX33-10463" fmla="*/ 11313816 w 15811497"/>
              <a:gd name="connsiteY33-10464" fmla="*/ 5243926 h 6248398"/>
              <a:gd name="connsiteX34-10465" fmla="*/ 11210151 w 15811497"/>
              <a:gd name="connsiteY34-10466" fmla="*/ 5180948 h 6248398"/>
              <a:gd name="connsiteX35-10467" fmla="*/ 11209761 w 15811497"/>
              <a:gd name="connsiteY35-10468" fmla="*/ 5180760 h 6248398"/>
              <a:gd name="connsiteX36-10469" fmla="*/ 11096041 w 15811497"/>
              <a:gd name="connsiteY36-10470" fmla="*/ 5077404 h 6248398"/>
              <a:gd name="connsiteX37-10471" fmla="*/ 11063094 w 15811497"/>
              <a:gd name="connsiteY37-10472" fmla="*/ 5041153 h 6248398"/>
              <a:gd name="connsiteX38-10473" fmla="*/ 11063091 w 15811497"/>
              <a:gd name="connsiteY38-10474" fmla="*/ 5041152 h 6248398"/>
              <a:gd name="connsiteX39-10475" fmla="*/ 11096040 w 15811497"/>
              <a:gd name="connsiteY39-10476" fmla="*/ 5077404 h 6248398"/>
              <a:gd name="connsiteX40-10477" fmla="*/ 11209760 w 15811497"/>
              <a:gd name="connsiteY40-10478" fmla="*/ 5180760 h 6248398"/>
              <a:gd name="connsiteX41-10479" fmla="*/ 11100244 w 15811497"/>
              <a:gd name="connsiteY41-10480" fmla="*/ 5128004 h 6248398"/>
              <a:gd name="connsiteX42-10481" fmla="*/ 10610846 w 15811497"/>
              <a:gd name="connsiteY42-10482" fmla="*/ 5029199 h 6248398"/>
              <a:gd name="connsiteX43-10483" fmla="*/ 9640652 w 15811497"/>
              <a:gd name="connsiteY43-10484" fmla="*/ 5486739 h 6248398"/>
              <a:gd name="connsiteX44-10485" fmla="*/ 9628722 w 15811497"/>
              <a:gd name="connsiteY44-10486" fmla="*/ 5502693 h 6248398"/>
              <a:gd name="connsiteX45-10487" fmla="*/ 9568273 w 15811497"/>
              <a:gd name="connsiteY45-10488" fmla="*/ 5583530 h 6248398"/>
              <a:gd name="connsiteX46-10489" fmla="*/ 9535504 w 15811497"/>
              <a:gd name="connsiteY46-10490" fmla="*/ 5637470 h 6248398"/>
              <a:gd name="connsiteX47-10491" fmla="*/ 9535505 w 15811497"/>
              <a:gd name="connsiteY47-10492" fmla="*/ 5637470 h 6248398"/>
              <a:gd name="connsiteX48-10493" fmla="*/ 9568273 w 15811497"/>
              <a:gd name="connsiteY48-10494" fmla="*/ 5583531 h 6248398"/>
              <a:gd name="connsiteX49-10495" fmla="*/ 9628722 w 15811497"/>
              <a:gd name="connsiteY49-10496" fmla="*/ 5502694 h 6248398"/>
              <a:gd name="connsiteX50-10497" fmla="*/ 9563485 w 15811497"/>
              <a:gd name="connsiteY50-10498" fmla="*/ 5610078 h 6248398"/>
              <a:gd name="connsiteX51-10499" fmla="*/ 9542221 w 15811497"/>
              <a:gd name="connsiteY51-10500" fmla="*/ 5638514 h 6248398"/>
              <a:gd name="connsiteX52-10501" fmla="*/ 9504352 w 15811497"/>
              <a:gd name="connsiteY52-10502" fmla="*/ 5689156 h 6248398"/>
              <a:gd name="connsiteX53-10503" fmla="*/ 9480140 w 15811497"/>
              <a:gd name="connsiteY53-10504" fmla="*/ 5721533 h 6248398"/>
              <a:gd name="connsiteX54-10505" fmla="*/ 8362947 w 15811497"/>
              <a:gd name="connsiteY54-10506" fmla="*/ 6248398 h 6248398"/>
              <a:gd name="connsiteX55-10507" fmla="*/ 7028922 w 15811497"/>
              <a:gd name="connsiteY55-10508" fmla="*/ 5364147 h 6248398"/>
              <a:gd name="connsiteX56-10509" fmla="*/ 6990513 w 15811497"/>
              <a:gd name="connsiteY56-10510" fmla="*/ 5259205 h 6248398"/>
              <a:gd name="connsiteX57-10511" fmla="*/ 6990512 w 15811497"/>
              <a:gd name="connsiteY57-10512" fmla="*/ 5259199 h 6248398"/>
              <a:gd name="connsiteX58-10513" fmla="*/ 6983676 w 15811497"/>
              <a:gd name="connsiteY58-10514" fmla="*/ 5240519 h 6248398"/>
              <a:gd name="connsiteX59-10515" fmla="*/ 6983673 w 15811497"/>
              <a:gd name="connsiteY59-10516" fmla="*/ 5240519 h 6248398"/>
              <a:gd name="connsiteX60-10517" fmla="*/ 6980236 w 15811497"/>
              <a:gd name="connsiteY60-10518" fmla="*/ 5231130 h 6248398"/>
              <a:gd name="connsiteX61-10519" fmla="*/ 6978859 w 15811497"/>
              <a:gd name="connsiteY61-10520" fmla="*/ 5225774 h 6248398"/>
              <a:gd name="connsiteX62-10521" fmla="*/ 6984291 w 15811497"/>
              <a:gd name="connsiteY62-10522" fmla="*/ 5240614 h 6248398"/>
              <a:gd name="connsiteX63-10523" fmla="*/ 6984292 w 15811497"/>
              <a:gd name="connsiteY63-10524" fmla="*/ 5240614 h 6248398"/>
              <a:gd name="connsiteX64-10525" fmla="*/ 6978860 w 15811497"/>
              <a:gd name="connsiteY64-10526" fmla="*/ 5225773 h 6248398"/>
              <a:gd name="connsiteX65-10527" fmla="*/ 6944562 w 15811497"/>
              <a:gd name="connsiteY65-10528" fmla="*/ 5092380 h 6248398"/>
              <a:gd name="connsiteX66-10529" fmla="*/ 6924183 w 15811497"/>
              <a:gd name="connsiteY66-10530" fmla="*/ 4890225 h 6248398"/>
              <a:gd name="connsiteX67-10531" fmla="*/ 6924182 w 15811497"/>
              <a:gd name="connsiteY67-10532" fmla="*/ 4890225 h 6248398"/>
              <a:gd name="connsiteX68-10533" fmla="*/ 6944561 w 15811497"/>
              <a:gd name="connsiteY68-10534" fmla="*/ 5092380 h 6248398"/>
              <a:gd name="connsiteX69-10535" fmla="*/ 6978860 w 15811497"/>
              <a:gd name="connsiteY69-10536" fmla="*/ 5225773 h 6248398"/>
              <a:gd name="connsiteX70-10537" fmla="*/ 6948299 w 15811497"/>
              <a:gd name="connsiteY70-10538" fmla="*/ 5142273 h 6248398"/>
              <a:gd name="connsiteX71-10539" fmla="*/ 5829297 w 15811497"/>
              <a:gd name="connsiteY71-10540" fmla="*/ 4400549 h 6248398"/>
              <a:gd name="connsiteX72-10541" fmla="*/ 5056802 w 15811497"/>
              <a:gd name="connsiteY72-10542" fmla="*/ 4677867 h 6248398"/>
              <a:gd name="connsiteX73-10543" fmla="*/ 5022517 w 15811497"/>
              <a:gd name="connsiteY73-10544" fmla="*/ 4709027 h 6248398"/>
              <a:gd name="connsiteX74-10545" fmla="*/ 5022515 w 15811497"/>
              <a:gd name="connsiteY74-10546" fmla="*/ 4709029 h 6248398"/>
              <a:gd name="connsiteX75-10547" fmla="*/ 5022510 w 15811497"/>
              <a:gd name="connsiteY75-10548" fmla="*/ 4709033 h 6248398"/>
              <a:gd name="connsiteX76-10549" fmla="*/ 4924198 w 15811497"/>
              <a:gd name="connsiteY76-10550" fmla="*/ 4840507 h 6248398"/>
              <a:gd name="connsiteX77-10551" fmla="*/ 4914898 w 15811497"/>
              <a:gd name="connsiteY77-10552" fmla="*/ 4838698 h 6248398"/>
              <a:gd name="connsiteX78-10553" fmla="*/ 4914898 w 15811497"/>
              <a:gd name="connsiteY78-10554" fmla="*/ 4838699 h 6248398"/>
              <a:gd name="connsiteX79-10555" fmla="*/ 4924199 w 15811497"/>
              <a:gd name="connsiteY79-10556" fmla="*/ 4840508 h 6248398"/>
              <a:gd name="connsiteX80-10557" fmla="*/ 4893736 w 15811497"/>
              <a:gd name="connsiteY80-10558" fmla="*/ 4881247 h 6248398"/>
              <a:gd name="connsiteX81-10559" fmla="*/ 4778482 w 15811497"/>
              <a:gd name="connsiteY81-10560" fmla="*/ 5008058 h 6248398"/>
              <a:gd name="connsiteX82-10561" fmla="*/ 4778482 w 15811497"/>
              <a:gd name="connsiteY82-10562" fmla="*/ 5008057 h 6248398"/>
              <a:gd name="connsiteX83-10563" fmla="*/ 4715455 w 15811497"/>
              <a:gd name="connsiteY83-10564" fmla="*/ 5077404 h 6248398"/>
              <a:gd name="connsiteX84-10565" fmla="*/ 2762249 w 15811497"/>
              <a:gd name="connsiteY84-10566" fmla="*/ 5886448 h 6248398"/>
              <a:gd name="connsiteX85-10567" fmla="*/ 0 w 15811497"/>
              <a:gd name="connsiteY85-10568" fmla="*/ 3124198 h 6248398"/>
              <a:gd name="connsiteX86-10569" fmla="*/ 2762249 w 15811497"/>
              <a:gd name="connsiteY86-10570" fmla="*/ 361949 h 6248398"/>
              <a:gd name="connsiteX87-10571" fmla="*/ 4078902 w 15811497"/>
              <a:gd name="connsiteY87-10572" fmla="*/ 695338 h 6248398"/>
              <a:gd name="connsiteX88-10573" fmla="*/ 4261443 w 15811497"/>
              <a:gd name="connsiteY88-10574" fmla="*/ 806235 h 6248398"/>
              <a:gd name="connsiteX89-10575" fmla="*/ 4409044 w 15811497"/>
              <a:gd name="connsiteY89-10576" fmla="*/ 910268 h 6248398"/>
              <a:gd name="connsiteX90-10577" fmla="*/ 4612477 w 15811497"/>
              <a:gd name="connsiteY90-10578" fmla="*/ 1077402 h 6248398"/>
              <a:gd name="connsiteX91-10579" fmla="*/ 4612478 w 15811497"/>
              <a:gd name="connsiteY91-10580" fmla="*/ 1077403 h 6248398"/>
              <a:gd name="connsiteX92-10581" fmla="*/ 4715454 w 15811497"/>
              <a:gd name="connsiteY92-10582" fmla="*/ 1170993 h 6248398"/>
              <a:gd name="connsiteX93-10583" fmla="*/ 4701725 w 15811497"/>
              <a:gd name="connsiteY93-10584" fmla="*/ 1120394 h 6248398"/>
              <a:gd name="connsiteX94-10585" fmla="*/ 5191122 w 15811497"/>
              <a:gd name="connsiteY94-10586" fmla="*/ 1219199 h 6248398"/>
              <a:gd name="connsiteX95-10587" fmla="*/ 6161317 w 15811497"/>
              <a:gd name="connsiteY95-10588" fmla="*/ 761659 h 6248398"/>
              <a:gd name="connsiteX96-10589" fmla="*/ 6224019 w 15811497"/>
              <a:gd name="connsiteY96-10590" fmla="*/ 677808 h 6248398"/>
              <a:gd name="connsiteX97-10591" fmla="*/ 6175489 w 15811497"/>
              <a:gd name="connsiteY97-10592" fmla="*/ 757691 h 6248398"/>
              <a:gd name="connsiteX98-10593" fmla="*/ 6175489 w 15811497"/>
              <a:gd name="connsiteY98-10594" fmla="*/ 757692 h 6248398"/>
              <a:gd name="connsiteX99-10595" fmla="*/ 6224020 w 15811497"/>
              <a:gd name="connsiteY99-10596" fmla="*/ 677809 h 6248398"/>
              <a:gd name="connsiteX100-10597" fmla="*/ 6233696 w 15811497"/>
              <a:gd name="connsiteY100-10598" fmla="*/ 664869 h 6248398"/>
              <a:gd name="connsiteX101-10599" fmla="*/ 6252611 w 15811497"/>
              <a:gd name="connsiteY101-10600" fmla="*/ 633734 h 6248398"/>
              <a:gd name="connsiteX102-10601" fmla="*/ 6252610 w 15811497"/>
              <a:gd name="connsiteY102-10602" fmla="*/ 633734 h 6248398"/>
              <a:gd name="connsiteX103-10603" fmla="*/ 6233696 w 15811497"/>
              <a:gd name="connsiteY103-10604" fmla="*/ 664868 h 6248398"/>
              <a:gd name="connsiteX104-10605" fmla="*/ 6224019 w 15811497"/>
              <a:gd name="connsiteY104-10606" fmla="*/ 677808 h 6248398"/>
              <a:gd name="connsiteX105-10607" fmla="*/ 6248008 w 15811497"/>
              <a:gd name="connsiteY105-10608" fmla="*/ 638320 h 6248398"/>
              <a:gd name="connsiteX106-10609" fmla="*/ 6251291 w 15811497"/>
              <a:gd name="connsiteY106-10610" fmla="*/ 633930 h 6248398"/>
              <a:gd name="connsiteX107-10611" fmla="*/ 6251293 w 15811497"/>
              <a:gd name="connsiteY107-10612" fmla="*/ 633929 h 6248398"/>
              <a:gd name="connsiteX108-10613" fmla="*/ 6257683 w 15811497"/>
              <a:gd name="connsiteY108-10614" fmla="*/ 625384 h 6248398"/>
              <a:gd name="connsiteX109-10615" fmla="*/ 6257686 w 15811497"/>
              <a:gd name="connsiteY109-10616" fmla="*/ 625380 h 6248398"/>
              <a:gd name="connsiteX110-10617" fmla="*/ 6331355 w 15811497"/>
              <a:gd name="connsiteY110-10618" fmla="*/ 526865 h 6248398"/>
              <a:gd name="connsiteX111-10619" fmla="*/ 7448548 w 15811497"/>
              <a:gd name="connsiteY111-10620" fmla="*/ 0 h 6248398"/>
              <a:gd name="connsiteX0-10621" fmla="*/ 11209760 w 15811497"/>
              <a:gd name="connsiteY0-10622" fmla="*/ 5180760 h 6248398"/>
              <a:gd name="connsiteX1-10623" fmla="*/ 11210150 w 15811497"/>
              <a:gd name="connsiteY1-10624" fmla="*/ 5180948 h 6248398"/>
              <a:gd name="connsiteX2-10625" fmla="*/ 11313815 w 15811497"/>
              <a:gd name="connsiteY2-10626" fmla="*/ 5243926 h 6248398"/>
              <a:gd name="connsiteX3-10627" fmla="*/ 11369911 w 15811497"/>
              <a:gd name="connsiteY3-10628" fmla="*/ 5285874 h 6248398"/>
              <a:gd name="connsiteX4-10629" fmla="*/ 11410606 w 15811497"/>
              <a:gd name="connsiteY4-10630" fmla="*/ 5316305 h 6248398"/>
              <a:gd name="connsiteX5-10631" fmla="*/ 11499892 w 15811497"/>
              <a:gd name="connsiteY5-10632" fmla="*/ 5397454 h 6248398"/>
              <a:gd name="connsiteX6-10633" fmla="*/ 11528781 w 15811497"/>
              <a:gd name="connsiteY6-10634" fmla="*/ 5429240 h 6248398"/>
              <a:gd name="connsiteX7-10635" fmla="*/ 11504846 w 15811497"/>
              <a:gd name="connsiteY7-10636" fmla="*/ 5414699 h 6248398"/>
              <a:gd name="connsiteX8-10637" fmla="*/ 11371717 w 15811497"/>
              <a:gd name="connsiteY8-10638" fmla="*/ 5315148 h 6248398"/>
              <a:gd name="connsiteX9-10639" fmla="*/ 11292198 w 15811497"/>
              <a:gd name="connsiteY9-10640" fmla="*/ 5255685 h 6248398"/>
              <a:gd name="connsiteX10-10641" fmla="*/ 11209760 w 15811497"/>
              <a:gd name="connsiteY10-10642" fmla="*/ 5180760 h 6248398"/>
              <a:gd name="connsiteX11-10643" fmla="*/ 4892179 w 15811497"/>
              <a:gd name="connsiteY11-10644" fmla="*/ 4842491 h 6248398"/>
              <a:gd name="connsiteX12-10645" fmla="*/ 4892178 w 15811497"/>
              <a:gd name="connsiteY12-10646" fmla="*/ 4842492 h 6248398"/>
              <a:gd name="connsiteX13-10647" fmla="*/ 4885192 w 15811497"/>
              <a:gd name="connsiteY13-10648" fmla="*/ 4851834 h 6248398"/>
              <a:gd name="connsiteX14-10649" fmla="*/ 4892179 w 15811497"/>
              <a:gd name="connsiteY14-10650" fmla="*/ 4842491 h 6248398"/>
              <a:gd name="connsiteX15-10651" fmla="*/ 7448548 w 15811497"/>
              <a:gd name="connsiteY15-10652" fmla="*/ 0 h 6248398"/>
              <a:gd name="connsiteX16-10653" fmla="*/ 8721604 w 15811497"/>
              <a:gd name="connsiteY16-10654" fmla="*/ 757692 h 6248398"/>
              <a:gd name="connsiteX17-10655" fmla="*/ 8890522 w 15811497"/>
              <a:gd name="connsiteY17-10656" fmla="*/ 1193234 h 6248398"/>
              <a:gd name="connsiteX18-10657" fmla="*/ 9958384 w 15811497"/>
              <a:gd name="connsiteY18-10658" fmla="*/ 1828798 h 6248398"/>
              <a:gd name="connsiteX19-10659" fmla="*/ 10895504 w 15811497"/>
              <a:gd name="connsiteY19-10660" fmla="*/ 1386857 h 6248398"/>
              <a:gd name="connsiteX20-10661" fmla="*/ 11096041 w 15811497"/>
              <a:gd name="connsiteY20-10662" fmla="*/ 1170993 h 6248398"/>
              <a:gd name="connsiteX21-10663" fmla="*/ 13049247 w 15811497"/>
              <a:gd name="connsiteY21-10664" fmla="*/ 361949 h 6248398"/>
              <a:gd name="connsiteX22-10665" fmla="*/ 15811497 w 15811497"/>
              <a:gd name="connsiteY22-10666" fmla="*/ 3124198 h 6248398"/>
              <a:gd name="connsiteX23-10667" fmla="*/ 13049247 w 15811497"/>
              <a:gd name="connsiteY23-10668" fmla="*/ 5886448 h 6248398"/>
              <a:gd name="connsiteX24-10669" fmla="*/ 11732594 w 15811497"/>
              <a:gd name="connsiteY24-10670" fmla="*/ 5553059 h 6248398"/>
              <a:gd name="connsiteX25-10671" fmla="*/ 11528782 w 15811497"/>
              <a:gd name="connsiteY25-10672" fmla="*/ 5429240 h 6248398"/>
              <a:gd name="connsiteX26-10673" fmla="*/ 11499893 w 15811497"/>
              <a:gd name="connsiteY26-10674" fmla="*/ 5397454 h 6248398"/>
              <a:gd name="connsiteX27-10675" fmla="*/ 11410607 w 15811497"/>
              <a:gd name="connsiteY27-10676" fmla="*/ 5316305 h 6248398"/>
              <a:gd name="connsiteX28-10677" fmla="*/ 11369912 w 15811497"/>
              <a:gd name="connsiteY28-10678" fmla="*/ 5285874 h 6248398"/>
              <a:gd name="connsiteX29-10679" fmla="*/ 11355656 w 15811497"/>
              <a:gd name="connsiteY29-10680" fmla="*/ 5144675 h 6248398"/>
              <a:gd name="connsiteX30-10681" fmla="*/ 11355656 w 15811497"/>
              <a:gd name="connsiteY30-10682" fmla="*/ 5144675 h 6248398"/>
              <a:gd name="connsiteX31-10683" fmla="*/ 11369912 w 15811497"/>
              <a:gd name="connsiteY31-10684" fmla="*/ 5285874 h 6248398"/>
              <a:gd name="connsiteX32-10685" fmla="*/ 11313816 w 15811497"/>
              <a:gd name="connsiteY32-10686" fmla="*/ 5243926 h 6248398"/>
              <a:gd name="connsiteX33-10687" fmla="*/ 11210151 w 15811497"/>
              <a:gd name="connsiteY33-10688" fmla="*/ 5180948 h 6248398"/>
              <a:gd name="connsiteX34-10689" fmla="*/ 11209761 w 15811497"/>
              <a:gd name="connsiteY34-10690" fmla="*/ 5180760 h 6248398"/>
              <a:gd name="connsiteX35-10691" fmla="*/ 11096041 w 15811497"/>
              <a:gd name="connsiteY35-10692" fmla="*/ 5077404 h 6248398"/>
              <a:gd name="connsiteX36-10693" fmla="*/ 11063094 w 15811497"/>
              <a:gd name="connsiteY36-10694" fmla="*/ 5041153 h 6248398"/>
              <a:gd name="connsiteX37-10695" fmla="*/ 11063091 w 15811497"/>
              <a:gd name="connsiteY37-10696" fmla="*/ 5041152 h 6248398"/>
              <a:gd name="connsiteX38-10697" fmla="*/ 11096040 w 15811497"/>
              <a:gd name="connsiteY38-10698" fmla="*/ 5077404 h 6248398"/>
              <a:gd name="connsiteX39-10699" fmla="*/ 11209760 w 15811497"/>
              <a:gd name="connsiteY39-10700" fmla="*/ 5180760 h 6248398"/>
              <a:gd name="connsiteX40-10701" fmla="*/ 11100244 w 15811497"/>
              <a:gd name="connsiteY40-10702" fmla="*/ 5128004 h 6248398"/>
              <a:gd name="connsiteX41-10703" fmla="*/ 10610846 w 15811497"/>
              <a:gd name="connsiteY41-10704" fmla="*/ 5029199 h 6248398"/>
              <a:gd name="connsiteX42-10705" fmla="*/ 9640652 w 15811497"/>
              <a:gd name="connsiteY42-10706" fmla="*/ 5486739 h 6248398"/>
              <a:gd name="connsiteX43-10707" fmla="*/ 9628722 w 15811497"/>
              <a:gd name="connsiteY43-10708" fmla="*/ 5502693 h 6248398"/>
              <a:gd name="connsiteX44-10709" fmla="*/ 9568273 w 15811497"/>
              <a:gd name="connsiteY44-10710" fmla="*/ 5583530 h 6248398"/>
              <a:gd name="connsiteX45-10711" fmla="*/ 9535504 w 15811497"/>
              <a:gd name="connsiteY45-10712" fmla="*/ 5637470 h 6248398"/>
              <a:gd name="connsiteX46-10713" fmla="*/ 9535505 w 15811497"/>
              <a:gd name="connsiteY46-10714" fmla="*/ 5637470 h 6248398"/>
              <a:gd name="connsiteX47-10715" fmla="*/ 9568273 w 15811497"/>
              <a:gd name="connsiteY47-10716" fmla="*/ 5583531 h 6248398"/>
              <a:gd name="connsiteX48-10717" fmla="*/ 9628722 w 15811497"/>
              <a:gd name="connsiteY48-10718" fmla="*/ 5502694 h 6248398"/>
              <a:gd name="connsiteX49-10719" fmla="*/ 9563485 w 15811497"/>
              <a:gd name="connsiteY49-10720" fmla="*/ 5610078 h 6248398"/>
              <a:gd name="connsiteX50-10721" fmla="*/ 9542221 w 15811497"/>
              <a:gd name="connsiteY50-10722" fmla="*/ 5638514 h 6248398"/>
              <a:gd name="connsiteX51-10723" fmla="*/ 9504352 w 15811497"/>
              <a:gd name="connsiteY51-10724" fmla="*/ 5689156 h 6248398"/>
              <a:gd name="connsiteX52-10725" fmla="*/ 9480140 w 15811497"/>
              <a:gd name="connsiteY52-10726" fmla="*/ 5721533 h 6248398"/>
              <a:gd name="connsiteX53-10727" fmla="*/ 8362947 w 15811497"/>
              <a:gd name="connsiteY53-10728" fmla="*/ 6248398 h 6248398"/>
              <a:gd name="connsiteX54-10729" fmla="*/ 7028922 w 15811497"/>
              <a:gd name="connsiteY54-10730" fmla="*/ 5364147 h 6248398"/>
              <a:gd name="connsiteX55-10731" fmla="*/ 6990513 w 15811497"/>
              <a:gd name="connsiteY55-10732" fmla="*/ 5259205 h 6248398"/>
              <a:gd name="connsiteX56-10733" fmla="*/ 6990512 w 15811497"/>
              <a:gd name="connsiteY56-10734" fmla="*/ 5259199 h 6248398"/>
              <a:gd name="connsiteX57-10735" fmla="*/ 6983676 w 15811497"/>
              <a:gd name="connsiteY57-10736" fmla="*/ 5240519 h 6248398"/>
              <a:gd name="connsiteX58-10737" fmla="*/ 6983673 w 15811497"/>
              <a:gd name="connsiteY58-10738" fmla="*/ 5240519 h 6248398"/>
              <a:gd name="connsiteX59-10739" fmla="*/ 6980236 w 15811497"/>
              <a:gd name="connsiteY59-10740" fmla="*/ 5231130 h 6248398"/>
              <a:gd name="connsiteX60-10741" fmla="*/ 6978859 w 15811497"/>
              <a:gd name="connsiteY60-10742" fmla="*/ 5225774 h 6248398"/>
              <a:gd name="connsiteX61-10743" fmla="*/ 6984291 w 15811497"/>
              <a:gd name="connsiteY61-10744" fmla="*/ 5240614 h 6248398"/>
              <a:gd name="connsiteX62-10745" fmla="*/ 6984292 w 15811497"/>
              <a:gd name="connsiteY62-10746" fmla="*/ 5240614 h 6248398"/>
              <a:gd name="connsiteX63-10747" fmla="*/ 6978860 w 15811497"/>
              <a:gd name="connsiteY63-10748" fmla="*/ 5225773 h 6248398"/>
              <a:gd name="connsiteX64-10749" fmla="*/ 6944562 w 15811497"/>
              <a:gd name="connsiteY64-10750" fmla="*/ 5092380 h 6248398"/>
              <a:gd name="connsiteX65-10751" fmla="*/ 6924183 w 15811497"/>
              <a:gd name="connsiteY65-10752" fmla="*/ 4890225 h 6248398"/>
              <a:gd name="connsiteX66-10753" fmla="*/ 6924182 w 15811497"/>
              <a:gd name="connsiteY66-10754" fmla="*/ 4890225 h 6248398"/>
              <a:gd name="connsiteX67-10755" fmla="*/ 6944561 w 15811497"/>
              <a:gd name="connsiteY67-10756" fmla="*/ 5092380 h 6248398"/>
              <a:gd name="connsiteX68-10757" fmla="*/ 6978860 w 15811497"/>
              <a:gd name="connsiteY68-10758" fmla="*/ 5225773 h 6248398"/>
              <a:gd name="connsiteX69-10759" fmla="*/ 6948299 w 15811497"/>
              <a:gd name="connsiteY69-10760" fmla="*/ 5142273 h 6248398"/>
              <a:gd name="connsiteX70-10761" fmla="*/ 5829297 w 15811497"/>
              <a:gd name="connsiteY70-10762" fmla="*/ 4400549 h 6248398"/>
              <a:gd name="connsiteX71-10763" fmla="*/ 5056802 w 15811497"/>
              <a:gd name="connsiteY71-10764" fmla="*/ 4677867 h 6248398"/>
              <a:gd name="connsiteX72-10765" fmla="*/ 5022517 w 15811497"/>
              <a:gd name="connsiteY72-10766" fmla="*/ 4709027 h 6248398"/>
              <a:gd name="connsiteX73-10767" fmla="*/ 5022515 w 15811497"/>
              <a:gd name="connsiteY73-10768" fmla="*/ 4709029 h 6248398"/>
              <a:gd name="connsiteX74-10769" fmla="*/ 5022510 w 15811497"/>
              <a:gd name="connsiteY74-10770" fmla="*/ 4709033 h 6248398"/>
              <a:gd name="connsiteX75-10771" fmla="*/ 4924198 w 15811497"/>
              <a:gd name="connsiteY75-10772" fmla="*/ 4840507 h 6248398"/>
              <a:gd name="connsiteX76-10773" fmla="*/ 4914898 w 15811497"/>
              <a:gd name="connsiteY76-10774" fmla="*/ 4838698 h 6248398"/>
              <a:gd name="connsiteX77-10775" fmla="*/ 4914898 w 15811497"/>
              <a:gd name="connsiteY77-10776" fmla="*/ 4838699 h 6248398"/>
              <a:gd name="connsiteX78-10777" fmla="*/ 4924199 w 15811497"/>
              <a:gd name="connsiteY78-10778" fmla="*/ 4840508 h 6248398"/>
              <a:gd name="connsiteX79-10779" fmla="*/ 4893736 w 15811497"/>
              <a:gd name="connsiteY79-10780" fmla="*/ 4881247 h 6248398"/>
              <a:gd name="connsiteX80-10781" fmla="*/ 4778482 w 15811497"/>
              <a:gd name="connsiteY80-10782" fmla="*/ 5008058 h 6248398"/>
              <a:gd name="connsiteX81-10783" fmla="*/ 4778482 w 15811497"/>
              <a:gd name="connsiteY81-10784" fmla="*/ 5008057 h 6248398"/>
              <a:gd name="connsiteX82-10785" fmla="*/ 4715455 w 15811497"/>
              <a:gd name="connsiteY82-10786" fmla="*/ 5077404 h 6248398"/>
              <a:gd name="connsiteX83-10787" fmla="*/ 2762249 w 15811497"/>
              <a:gd name="connsiteY83-10788" fmla="*/ 5886448 h 6248398"/>
              <a:gd name="connsiteX84-10789" fmla="*/ 0 w 15811497"/>
              <a:gd name="connsiteY84-10790" fmla="*/ 3124198 h 6248398"/>
              <a:gd name="connsiteX85-10791" fmla="*/ 2762249 w 15811497"/>
              <a:gd name="connsiteY85-10792" fmla="*/ 361949 h 6248398"/>
              <a:gd name="connsiteX86-10793" fmla="*/ 4078902 w 15811497"/>
              <a:gd name="connsiteY86-10794" fmla="*/ 695338 h 6248398"/>
              <a:gd name="connsiteX87-10795" fmla="*/ 4261443 w 15811497"/>
              <a:gd name="connsiteY87-10796" fmla="*/ 806235 h 6248398"/>
              <a:gd name="connsiteX88-10797" fmla="*/ 4409044 w 15811497"/>
              <a:gd name="connsiteY88-10798" fmla="*/ 910268 h 6248398"/>
              <a:gd name="connsiteX89-10799" fmla="*/ 4612477 w 15811497"/>
              <a:gd name="connsiteY89-10800" fmla="*/ 1077402 h 6248398"/>
              <a:gd name="connsiteX90-10801" fmla="*/ 4612478 w 15811497"/>
              <a:gd name="connsiteY90-10802" fmla="*/ 1077403 h 6248398"/>
              <a:gd name="connsiteX91-10803" fmla="*/ 4715454 w 15811497"/>
              <a:gd name="connsiteY91-10804" fmla="*/ 1170993 h 6248398"/>
              <a:gd name="connsiteX92-10805" fmla="*/ 4701725 w 15811497"/>
              <a:gd name="connsiteY92-10806" fmla="*/ 1120394 h 6248398"/>
              <a:gd name="connsiteX93-10807" fmla="*/ 5191122 w 15811497"/>
              <a:gd name="connsiteY93-10808" fmla="*/ 1219199 h 6248398"/>
              <a:gd name="connsiteX94-10809" fmla="*/ 6161317 w 15811497"/>
              <a:gd name="connsiteY94-10810" fmla="*/ 761659 h 6248398"/>
              <a:gd name="connsiteX95-10811" fmla="*/ 6224019 w 15811497"/>
              <a:gd name="connsiteY95-10812" fmla="*/ 677808 h 6248398"/>
              <a:gd name="connsiteX96-10813" fmla="*/ 6175489 w 15811497"/>
              <a:gd name="connsiteY96-10814" fmla="*/ 757691 h 6248398"/>
              <a:gd name="connsiteX97-10815" fmla="*/ 6175489 w 15811497"/>
              <a:gd name="connsiteY97-10816" fmla="*/ 757692 h 6248398"/>
              <a:gd name="connsiteX98-10817" fmla="*/ 6224020 w 15811497"/>
              <a:gd name="connsiteY98-10818" fmla="*/ 677809 h 6248398"/>
              <a:gd name="connsiteX99-10819" fmla="*/ 6233696 w 15811497"/>
              <a:gd name="connsiteY99-10820" fmla="*/ 664869 h 6248398"/>
              <a:gd name="connsiteX100-10821" fmla="*/ 6252611 w 15811497"/>
              <a:gd name="connsiteY100-10822" fmla="*/ 633734 h 6248398"/>
              <a:gd name="connsiteX101-10823" fmla="*/ 6252610 w 15811497"/>
              <a:gd name="connsiteY101-10824" fmla="*/ 633734 h 6248398"/>
              <a:gd name="connsiteX102-10825" fmla="*/ 6233696 w 15811497"/>
              <a:gd name="connsiteY102-10826" fmla="*/ 664868 h 6248398"/>
              <a:gd name="connsiteX103-10827" fmla="*/ 6224019 w 15811497"/>
              <a:gd name="connsiteY103-10828" fmla="*/ 677808 h 6248398"/>
              <a:gd name="connsiteX104-10829" fmla="*/ 6248008 w 15811497"/>
              <a:gd name="connsiteY104-10830" fmla="*/ 638320 h 6248398"/>
              <a:gd name="connsiteX105-10831" fmla="*/ 6251291 w 15811497"/>
              <a:gd name="connsiteY105-10832" fmla="*/ 633930 h 6248398"/>
              <a:gd name="connsiteX106-10833" fmla="*/ 6251293 w 15811497"/>
              <a:gd name="connsiteY106-10834" fmla="*/ 633929 h 6248398"/>
              <a:gd name="connsiteX107-10835" fmla="*/ 6257683 w 15811497"/>
              <a:gd name="connsiteY107-10836" fmla="*/ 625384 h 6248398"/>
              <a:gd name="connsiteX108-10837" fmla="*/ 6257686 w 15811497"/>
              <a:gd name="connsiteY108-10838" fmla="*/ 625380 h 6248398"/>
              <a:gd name="connsiteX109-10839" fmla="*/ 6331355 w 15811497"/>
              <a:gd name="connsiteY109-10840" fmla="*/ 526865 h 6248398"/>
              <a:gd name="connsiteX110-10841" fmla="*/ 7448548 w 15811497"/>
              <a:gd name="connsiteY110-10842" fmla="*/ 0 h 6248398"/>
              <a:gd name="connsiteX0-10843" fmla="*/ 11209760 w 15811497"/>
              <a:gd name="connsiteY0-10844" fmla="*/ 5180760 h 6248398"/>
              <a:gd name="connsiteX1-10845" fmla="*/ 11210150 w 15811497"/>
              <a:gd name="connsiteY1-10846" fmla="*/ 5180948 h 6248398"/>
              <a:gd name="connsiteX2-10847" fmla="*/ 11313815 w 15811497"/>
              <a:gd name="connsiteY2-10848" fmla="*/ 5243926 h 6248398"/>
              <a:gd name="connsiteX3-10849" fmla="*/ 11369911 w 15811497"/>
              <a:gd name="connsiteY3-10850" fmla="*/ 5285874 h 6248398"/>
              <a:gd name="connsiteX4-10851" fmla="*/ 11410606 w 15811497"/>
              <a:gd name="connsiteY4-10852" fmla="*/ 5316305 h 6248398"/>
              <a:gd name="connsiteX5-10853" fmla="*/ 11499892 w 15811497"/>
              <a:gd name="connsiteY5-10854" fmla="*/ 5397454 h 6248398"/>
              <a:gd name="connsiteX6-10855" fmla="*/ 11528781 w 15811497"/>
              <a:gd name="connsiteY6-10856" fmla="*/ 5429240 h 6248398"/>
              <a:gd name="connsiteX7-10857" fmla="*/ 11504846 w 15811497"/>
              <a:gd name="connsiteY7-10858" fmla="*/ 5414699 h 6248398"/>
              <a:gd name="connsiteX8-10859" fmla="*/ 11371717 w 15811497"/>
              <a:gd name="connsiteY8-10860" fmla="*/ 5315148 h 6248398"/>
              <a:gd name="connsiteX9-10861" fmla="*/ 11292198 w 15811497"/>
              <a:gd name="connsiteY9-10862" fmla="*/ 5255685 h 6248398"/>
              <a:gd name="connsiteX10-10863" fmla="*/ 11209760 w 15811497"/>
              <a:gd name="connsiteY10-10864" fmla="*/ 5180760 h 6248398"/>
              <a:gd name="connsiteX11-10865" fmla="*/ 4892179 w 15811497"/>
              <a:gd name="connsiteY11-10866" fmla="*/ 4842491 h 6248398"/>
              <a:gd name="connsiteX12-10867" fmla="*/ 4892178 w 15811497"/>
              <a:gd name="connsiteY12-10868" fmla="*/ 4842492 h 6248398"/>
              <a:gd name="connsiteX13-10869" fmla="*/ 4885192 w 15811497"/>
              <a:gd name="connsiteY13-10870" fmla="*/ 4851834 h 6248398"/>
              <a:gd name="connsiteX14-10871" fmla="*/ 4892179 w 15811497"/>
              <a:gd name="connsiteY14-10872" fmla="*/ 4842491 h 6248398"/>
              <a:gd name="connsiteX15-10873" fmla="*/ 7448548 w 15811497"/>
              <a:gd name="connsiteY15-10874" fmla="*/ 0 h 6248398"/>
              <a:gd name="connsiteX16-10875" fmla="*/ 8721604 w 15811497"/>
              <a:gd name="connsiteY16-10876" fmla="*/ 757692 h 6248398"/>
              <a:gd name="connsiteX17-10877" fmla="*/ 8890522 w 15811497"/>
              <a:gd name="connsiteY17-10878" fmla="*/ 1193234 h 6248398"/>
              <a:gd name="connsiteX18-10879" fmla="*/ 9958384 w 15811497"/>
              <a:gd name="connsiteY18-10880" fmla="*/ 1828798 h 6248398"/>
              <a:gd name="connsiteX19-10881" fmla="*/ 10895504 w 15811497"/>
              <a:gd name="connsiteY19-10882" fmla="*/ 1386857 h 6248398"/>
              <a:gd name="connsiteX20-10883" fmla="*/ 11096041 w 15811497"/>
              <a:gd name="connsiteY20-10884" fmla="*/ 1170993 h 6248398"/>
              <a:gd name="connsiteX21-10885" fmla="*/ 13049247 w 15811497"/>
              <a:gd name="connsiteY21-10886" fmla="*/ 361949 h 6248398"/>
              <a:gd name="connsiteX22-10887" fmla="*/ 15811497 w 15811497"/>
              <a:gd name="connsiteY22-10888" fmla="*/ 3124198 h 6248398"/>
              <a:gd name="connsiteX23-10889" fmla="*/ 13049247 w 15811497"/>
              <a:gd name="connsiteY23-10890" fmla="*/ 5886448 h 6248398"/>
              <a:gd name="connsiteX24-10891" fmla="*/ 11732594 w 15811497"/>
              <a:gd name="connsiteY24-10892" fmla="*/ 5553059 h 6248398"/>
              <a:gd name="connsiteX25-10893" fmla="*/ 11528782 w 15811497"/>
              <a:gd name="connsiteY25-10894" fmla="*/ 5429240 h 6248398"/>
              <a:gd name="connsiteX26-10895" fmla="*/ 11499893 w 15811497"/>
              <a:gd name="connsiteY26-10896" fmla="*/ 5397454 h 6248398"/>
              <a:gd name="connsiteX27-10897" fmla="*/ 11410607 w 15811497"/>
              <a:gd name="connsiteY27-10898" fmla="*/ 5316305 h 6248398"/>
              <a:gd name="connsiteX28-10899" fmla="*/ 11369912 w 15811497"/>
              <a:gd name="connsiteY28-10900" fmla="*/ 5285874 h 6248398"/>
              <a:gd name="connsiteX29-10901" fmla="*/ 11355656 w 15811497"/>
              <a:gd name="connsiteY29-10902" fmla="*/ 5144675 h 6248398"/>
              <a:gd name="connsiteX30-10903" fmla="*/ 11369912 w 15811497"/>
              <a:gd name="connsiteY30-10904" fmla="*/ 5285874 h 6248398"/>
              <a:gd name="connsiteX31-10905" fmla="*/ 11313816 w 15811497"/>
              <a:gd name="connsiteY31-10906" fmla="*/ 5243926 h 6248398"/>
              <a:gd name="connsiteX32-10907" fmla="*/ 11210151 w 15811497"/>
              <a:gd name="connsiteY32-10908" fmla="*/ 5180948 h 6248398"/>
              <a:gd name="connsiteX33-10909" fmla="*/ 11209761 w 15811497"/>
              <a:gd name="connsiteY33-10910" fmla="*/ 5180760 h 6248398"/>
              <a:gd name="connsiteX34-10911" fmla="*/ 11096041 w 15811497"/>
              <a:gd name="connsiteY34-10912" fmla="*/ 5077404 h 6248398"/>
              <a:gd name="connsiteX35-10913" fmla="*/ 11063094 w 15811497"/>
              <a:gd name="connsiteY35-10914" fmla="*/ 5041153 h 6248398"/>
              <a:gd name="connsiteX36-10915" fmla="*/ 11063091 w 15811497"/>
              <a:gd name="connsiteY36-10916" fmla="*/ 5041152 h 6248398"/>
              <a:gd name="connsiteX37-10917" fmla="*/ 11096040 w 15811497"/>
              <a:gd name="connsiteY37-10918" fmla="*/ 5077404 h 6248398"/>
              <a:gd name="connsiteX38-10919" fmla="*/ 11209760 w 15811497"/>
              <a:gd name="connsiteY38-10920" fmla="*/ 5180760 h 6248398"/>
              <a:gd name="connsiteX39-10921" fmla="*/ 11100244 w 15811497"/>
              <a:gd name="connsiteY39-10922" fmla="*/ 5128004 h 6248398"/>
              <a:gd name="connsiteX40-10923" fmla="*/ 10610846 w 15811497"/>
              <a:gd name="connsiteY40-10924" fmla="*/ 5029199 h 6248398"/>
              <a:gd name="connsiteX41-10925" fmla="*/ 9640652 w 15811497"/>
              <a:gd name="connsiteY41-10926" fmla="*/ 5486739 h 6248398"/>
              <a:gd name="connsiteX42-10927" fmla="*/ 9628722 w 15811497"/>
              <a:gd name="connsiteY42-10928" fmla="*/ 5502693 h 6248398"/>
              <a:gd name="connsiteX43-10929" fmla="*/ 9568273 w 15811497"/>
              <a:gd name="connsiteY43-10930" fmla="*/ 5583530 h 6248398"/>
              <a:gd name="connsiteX44-10931" fmla="*/ 9535504 w 15811497"/>
              <a:gd name="connsiteY44-10932" fmla="*/ 5637470 h 6248398"/>
              <a:gd name="connsiteX45-10933" fmla="*/ 9535505 w 15811497"/>
              <a:gd name="connsiteY45-10934" fmla="*/ 5637470 h 6248398"/>
              <a:gd name="connsiteX46-10935" fmla="*/ 9568273 w 15811497"/>
              <a:gd name="connsiteY46-10936" fmla="*/ 5583531 h 6248398"/>
              <a:gd name="connsiteX47-10937" fmla="*/ 9628722 w 15811497"/>
              <a:gd name="connsiteY47-10938" fmla="*/ 5502694 h 6248398"/>
              <a:gd name="connsiteX48-10939" fmla="*/ 9563485 w 15811497"/>
              <a:gd name="connsiteY48-10940" fmla="*/ 5610078 h 6248398"/>
              <a:gd name="connsiteX49-10941" fmla="*/ 9542221 w 15811497"/>
              <a:gd name="connsiteY49-10942" fmla="*/ 5638514 h 6248398"/>
              <a:gd name="connsiteX50-10943" fmla="*/ 9504352 w 15811497"/>
              <a:gd name="connsiteY50-10944" fmla="*/ 5689156 h 6248398"/>
              <a:gd name="connsiteX51-10945" fmla="*/ 9480140 w 15811497"/>
              <a:gd name="connsiteY51-10946" fmla="*/ 5721533 h 6248398"/>
              <a:gd name="connsiteX52-10947" fmla="*/ 8362947 w 15811497"/>
              <a:gd name="connsiteY52-10948" fmla="*/ 6248398 h 6248398"/>
              <a:gd name="connsiteX53-10949" fmla="*/ 7028922 w 15811497"/>
              <a:gd name="connsiteY53-10950" fmla="*/ 5364147 h 6248398"/>
              <a:gd name="connsiteX54-10951" fmla="*/ 6990513 w 15811497"/>
              <a:gd name="connsiteY54-10952" fmla="*/ 5259205 h 6248398"/>
              <a:gd name="connsiteX55-10953" fmla="*/ 6990512 w 15811497"/>
              <a:gd name="connsiteY55-10954" fmla="*/ 5259199 h 6248398"/>
              <a:gd name="connsiteX56-10955" fmla="*/ 6983676 w 15811497"/>
              <a:gd name="connsiteY56-10956" fmla="*/ 5240519 h 6248398"/>
              <a:gd name="connsiteX57-10957" fmla="*/ 6983673 w 15811497"/>
              <a:gd name="connsiteY57-10958" fmla="*/ 5240519 h 6248398"/>
              <a:gd name="connsiteX58-10959" fmla="*/ 6980236 w 15811497"/>
              <a:gd name="connsiteY58-10960" fmla="*/ 5231130 h 6248398"/>
              <a:gd name="connsiteX59-10961" fmla="*/ 6978859 w 15811497"/>
              <a:gd name="connsiteY59-10962" fmla="*/ 5225774 h 6248398"/>
              <a:gd name="connsiteX60-10963" fmla="*/ 6984291 w 15811497"/>
              <a:gd name="connsiteY60-10964" fmla="*/ 5240614 h 6248398"/>
              <a:gd name="connsiteX61-10965" fmla="*/ 6984292 w 15811497"/>
              <a:gd name="connsiteY61-10966" fmla="*/ 5240614 h 6248398"/>
              <a:gd name="connsiteX62-10967" fmla="*/ 6978860 w 15811497"/>
              <a:gd name="connsiteY62-10968" fmla="*/ 5225773 h 6248398"/>
              <a:gd name="connsiteX63-10969" fmla="*/ 6944562 w 15811497"/>
              <a:gd name="connsiteY63-10970" fmla="*/ 5092380 h 6248398"/>
              <a:gd name="connsiteX64-10971" fmla="*/ 6924183 w 15811497"/>
              <a:gd name="connsiteY64-10972" fmla="*/ 4890225 h 6248398"/>
              <a:gd name="connsiteX65-10973" fmla="*/ 6924182 w 15811497"/>
              <a:gd name="connsiteY65-10974" fmla="*/ 4890225 h 6248398"/>
              <a:gd name="connsiteX66-10975" fmla="*/ 6944561 w 15811497"/>
              <a:gd name="connsiteY66-10976" fmla="*/ 5092380 h 6248398"/>
              <a:gd name="connsiteX67-10977" fmla="*/ 6978860 w 15811497"/>
              <a:gd name="connsiteY67-10978" fmla="*/ 5225773 h 6248398"/>
              <a:gd name="connsiteX68-10979" fmla="*/ 6948299 w 15811497"/>
              <a:gd name="connsiteY68-10980" fmla="*/ 5142273 h 6248398"/>
              <a:gd name="connsiteX69-10981" fmla="*/ 5829297 w 15811497"/>
              <a:gd name="connsiteY69-10982" fmla="*/ 4400549 h 6248398"/>
              <a:gd name="connsiteX70-10983" fmla="*/ 5056802 w 15811497"/>
              <a:gd name="connsiteY70-10984" fmla="*/ 4677867 h 6248398"/>
              <a:gd name="connsiteX71-10985" fmla="*/ 5022517 w 15811497"/>
              <a:gd name="connsiteY71-10986" fmla="*/ 4709027 h 6248398"/>
              <a:gd name="connsiteX72-10987" fmla="*/ 5022515 w 15811497"/>
              <a:gd name="connsiteY72-10988" fmla="*/ 4709029 h 6248398"/>
              <a:gd name="connsiteX73-10989" fmla="*/ 5022510 w 15811497"/>
              <a:gd name="connsiteY73-10990" fmla="*/ 4709033 h 6248398"/>
              <a:gd name="connsiteX74-10991" fmla="*/ 4924198 w 15811497"/>
              <a:gd name="connsiteY74-10992" fmla="*/ 4840507 h 6248398"/>
              <a:gd name="connsiteX75-10993" fmla="*/ 4914898 w 15811497"/>
              <a:gd name="connsiteY75-10994" fmla="*/ 4838698 h 6248398"/>
              <a:gd name="connsiteX76-10995" fmla="*/ 4914898 w 15811497"/>
              <a:gd name="connsiteY76-10996" fmla="*/ 4838699 h 6248398"/>
              <a:gd name="connsiteX77-10997" fmla="*/ 4924199 w 15811497"/>
              <a:gd name="connsiteY77-10998" fmla="*/ 4840508 h 6248398"/>
              <a:gd name="connsiteX78-10999" fmla="*/ 4893736 w 15811497"/>
              <a:gd name="connsiteY78-11000" fmla="*/ 4881247 h 6248398"/>
              <a:gd name="connsiteX79-11001" fmla="*/ 4778482 w 15811497"/>
              <a:gd name="connsiteY79-11002" fmla="*/ 5008058 h 6248398"/>
              <a:gd name="connsiteX80-11003" fmla="*/ 4778482 w 15811497"/>
              <a:gd name="connsiteY80-11004" fmla="*/ 5008057 h 6248398"/>
              <a:gd name="connsiteX81-11005" fmla="*/ 4715455 w 15811497"/>
              <a:gd name="connsiteY81-11006" fmla="*/ 5077404 h 6248398"/>
              <a:gd name="connsiteX82-11007" fmla="*/ 2762249 w 15811497"/>
              <a:gd name="connsiteY82-11008" fmla="*/ 5886448 h 6248398"/>
              <a:gd name="connsiteX83-11009" fmla="*/ 0 w 15811497"/>
              <a:gd name="connsiteY83-11010" fmla="*/ 3124198 h 6248398"/>
              <a:gd name="connsiteX84-11011" fmla="*/ 2762249 w 15811497"/>
              <a:gd name="connsiteY84-11012" fmla="*/ 361949 h 6248398"/>
              <a:gd name="connsiteX85-11013" fmla="*/ 4078902 w 15811497"/>
              <a:gd name="connsiteY85-11014" fmla="*/ 695338 h 6248398"/>
              <a:gd name="connsiteX86-11015" fmla="*/ 4261443 w 15811497"/>
              <a:gd name="connsiteY86-11016" fmla="*/ 806235 h 6248398"/>
              <a:gd name="connsiteX87-11017" fmla="*/ 4409044 w 15811497"/>
              <a:gd name="connsiteY87-11018" fmla="*/ 910268 h 6248398"/>
              <a:gd name="connsiteX88-11019" fmla="*/ 4612477 w 15811497"/>
              <a:gd name="connsiteY88-11020" fmla="*/ 1077402 h 6248398"/>
              <a:gd name="connsiteX89-11021" fmla="*/ 4612478 w 15811497"/>
              <a:gd name="connsiteY89-11022" fmla="*/ 1077403 h 6248398"/>
              <a:gd name="connsiteX90-11023" fmla="*/ 4715454 w 15811497"/>
              <a:gd name="connsiteY90-11024" fmla="*/ 1170993 h 6248398"/>
              <a:gd name="connsiteX91-11025" fmla="*/ 4701725 w 15811497"/>
              <a:gd name="connsiteY91-11026" fmla="*/ 1120394 h 6248398"/>
              <a:gd name="connsiteX92-11027" fmla="*/ 5191122 w 15811497"/>
              <a:gd name="connsiteY92-11028" fmla="*/ 1219199 h 6248398"/>
              <a:gd name="connsiteX93-11029" fmla="*/ 6161317 w 15811497"/>
              <a:gd name="connsiteY93-11030" fmla="*/ 761659 h 6248398"/>
              <a:gd name="connsiteX94-11031" fmla="*/ 6224019 w 15811497"/>
              <a:gd name="connsiteY94-11032" fmla="*/ 677808 h 6248398"/>
              <a:gd name="connsiteX95-11033" fmla="*/ 6175489 w 15811497"/>
              <a:gd name="connsiteY95-11034" fmla="*/ 757691 h 6248398"/>
              <a:gd name="connsiteX96-11035" fmla="*/ 6175489 w 15811497"/>
              <a:gd name="connsiteY96-11036" fmla="*/ 757692 h 6248398"/>
              <a:gd name="connsiteX97-11037" fmla="*/ 6224020 w 15811497"/>
              <a:gd name="connsiteY97-11038" fmla="*/ 677809 h 6248398"/>
              <a:gd name="connsiteX98-11039" fmla="*/ 6233696 w 15811497"/>
              <a:gd name="connsiteY98-11040" fmla="*/ 664869 h 6248398"/>
              <a:gd name="connsiteX99-11041" fmla="*/ 6252611 w 15811497"/>
              <a:gd name="connsiteY99-11042" fmla="*/ 633734 h 6248398"/>
              <a:gd name="connsiteX100-11043" fmla="*/ 6252610 w 15811497"/>
              <a:gd name="connsiteY100-11044" fmla="*/ 633734 h 6248398"/>
              <a:gd name="connsiteX101-11045" fmla="*/ 6233696 w 15811497"/>
              <a:gd name="connsiteY101-11046" fmla="*/ 664868 h 6248398"/>
              <a:gd name="connsiteX102-11047" fmla="*/ 6224019 w 15811497"/>
              <a:gd name="connsiteY102-11048" fmla="*/ 677808 h 6248398"/>
              <a:gd name="connsiteX103-11049" fmla="*/ 6248008 w 15811497"/>
              <a:gd name="connsiteY103-11050" fmla="*/ 638320 h 6248398"/>
              <a:gd name="connsiteX104-11051" fmla="*/ 6251291 w 15811497"/>
              <a:gd name="connsiteY104-11052" fmla="*/ 633930 h 6248398"/>
              <a:gd name="connsiteX105-11053" fmla="*/ 6251293 w 15811497"/>
              <a:gd name="connsiteY105-11054" fmla="*/ 633929 h 6248398"/>
              <a:gd name="connsiteX106-11055" fmla="*/ 6257683 w 15811497"/>
              <a:gd name="connsiteY106-11056" fmla="*/ 625384 h 6248398"/>
              <a:gd name="connsiteX107-11057" fmla="*/ 6257686 w 15811497"/>
              <a:gd name="connsiteY107-11058" fmla="*/ 625380 h 6248398"/>
              <a:gd name="connsiteX108-11059" fmla="*/ 6331355 w 15811497"/>
              <a:gd name="connsiteY108-11060" fmla="*/ 526865 h 6248398"/>
              <a:gd name="connsiteX109-11061" fmla="*/ 7448548 w 15811497"/>
              <a:gd name="connsiteY109-11062" fmla="*/ 0 h 6248398"/>
              <a:gd name="connsiteX0-11063" fmla="*/ 11209760 w 15811497"/>
              <a:gd name="connsiteY0-11064" fmla="*/ 5180760 h 6248398"/>
              <a:gd name="connsiteX1-11065" fmla="*/ 11210150 w 15811497"/>
              <a:gd name="connsiteY1-11066" fmla="*/ 5180948 h 6248398"/>
              <a:gd name="connsiteX2-11067" fmla="*/ 11313815 w 15811497"/>
              <a:gd name="connsiteY2-11068" fmla="*/ 5243926 h 6248398"/>
              <a:gd name="connsiteX3-11069" fmla="*/ 11369911 w 15811497"/>
              <a:gd name="connsiteY3-11070" fmla="*/ 5285874 h 6248398"/>
              <a:gd name="connsiteX4-11071" fmla="*/ 11410606 w 15811497"/>
              <a:gd name="connsiteY4-11072" fmla="*/ 5316305 h 6248398"/>
              <a:gd name="connsiteX5-11073" fmla="*/ 11499892 w 15811497"/>
              <a:gd name="connsiteY5-11074" fmla="*/ 5397454 h 6248398"/>
              <a:gd name="connsiteX6-11075" fmla="*/ 11528781 w 15811497"/>
              <a:gd name="connsiteY6-11076" fmla="*/ 5429240 h 6248398"/>
              <a:gd name="connsiteX7-11077" fmla="*/ 11504846 w 15811497"/>
              <a:gd name="connsiteY7-11078" fmla="*/ 5414699 h 6248398"/>
              <a:gd name="connsiteX8-11079" fmla="*/ 11371717 w 15811497"/>
              <a:gd name="connsiteY8-11080" fmla="*/ 5315148 h 6248398"/>
              <a:gd name="connsiteX9-11081" fmla="*/ 11292198 w 15811497"/>
              <a:gd name="connsiteY9-11082" fmla="*/ 5255685 h 6248398"/>
              <a:gd name="connsiteX10-11083" fmla="*/ 11209760 w 15811497"/>
              <a:gd name="connsiteY10-11084" fmla="*/ 5180760 h 6248398"/>
              <a:gd name="connsiteX11-11085" fmla="*/ 4892179 w 15811497"/>
              <a:gd name="connsiteY11-11086" fmla="*/ 4842491 h 6248398"/>
              <a:gd name="connsiteX12-11087" fmla="*/ 4892178 w 15811497"/>
              <a:gd name="connsiteY12-11088" fmla="*/ 4842492 h 6248398"/>
              <a:gd name="connsiteX13-11089" fmla="*/ 4885192 w 15811497"/>
              <a:gd name="connsiteY13-11090" fmla="*/ 4851834 h 6248398"/>
              <a:gd name="connsiteX14-11091" fmla="*/ 4892179 w 15811497"/>
              <a:gd name="connsiteY14-11092" fmla="*/ 4842491 h 6248398"/>
              <a:gd name="connsiteX15-11093" fmla="*/ 7448548 w 15811497"/>
              <a:gd name="connsiteY15-11094" fmla="*/ 0 h 6248398"/>
              <a:gd name="connsiteX16-11095" fmla="*/ 8721604 w 15811497"/>
              <a:gd name="connsiteY16-11096" fmla="*/ 757692 h 6248398"/>
              <a:gd name="connsiteX17-11097" fmla="*/ 8890522 w 15811497"/>
              <a:gd name="connsiteY17-11098" fmla="*/ 1193234 h 6248398"/>
              <a:gd name="connsiteX18-11099" fmla="*/ 9958384 w 15811497"/>
              <a:gd name="connsiteY18-11100" fmla="*/ 1828798 h 6248398"/>
              <a:gd name="connsiteX19-11101" fmla="*/ 10895504 w 15811497"/>
              <a:gd name="connsiteY19-11102" fmla="*/ 1386857 h 6248398"/>
              <a:gd name="connsiteX20-11103" fmla="*/ 11096041 w 15811497"/>
              <a:gd name="connsiteY20-11104" fmla="*/ 1170993 h 6248398"/>
              <a:gd name="connsiteX21-11105" fmla="*/ 13049247 w 15811497"/>
              <a:gd name="connsiteY21-11106" fmla="*/ 361949 h 6248398"/>
              <a:gd name="connsiteX22-11107" fmla="*/ 15811497 w 15811497"/>
              <a:gd name="connsiteY22-11108" fmla="*/ 3124198 h 6248398"/>
              <a:gd name="connsiteX23-11109" fmla="*/ 13049247 w 15811497"/>
              <a:gd name="connsiteY23-11110" fmla="*/ 5886448 h 6248398"/>
              <a:gd name="connsiteX24-11111" fmla="*/ 11732594 w 15811497"/>
              <a:gd name="connsiteY24-11112" fmla="*/ 5553059 h 6248398"/>
              <a:gd name="connsiteX25-11113" fmla="*/ 11528782 w 15811497"/>
              <a:gd name="connsiteY25-11114" fmla="*/ 5429240 h 6248398"/>
              <a:gd name="connsiteX26-11115" fmla="*/ 11499893 w 15811497"/>
              <a:gd name="connsiteY26-11116" fmla="*/ 5397454 h 6248398"/>
              <a:gd name="connsiteX27-11117" fmla="*/ 11410607 w 15811497"/>
              <a:gd name="connsiteY27-11118" fmla="*/ 5316305 h 6248398"/>
              <a:gd name="connsiteX28-11119" fmla="*/ 11369912 w 15811497"/>
              <a:gd name="connsiteY28-11120" fmla="*/ 5285874 h 6248398"/>
              <a:gd name="connsiteX29-11121" fmla="*/ 11355656 w 15811497"/>
              <a:gd name="connsiteY29-11122" fmla="*/ 5144675 h 6248398"/>
              <a:gd name="connsiteX30-11123" fmla="*/ 11369912 w 15811497"/>
              <a:gd name="connsiteY30-11124" fmla="*/ 5285874 h 6248398"/>
              <a:gd name="connsiteX31-11125" fmla="*/ 11313816 w 15811497"/>
              <a:gd name="connsiteY31-11126" fmla="*/ 5243926 h 6248398"/>
              <a:gd name="connsiteX32-11127" fmla="*/ 11210151 w 15811497"/>
              <a:gd name="connsiteY32-11128" fmla="*/ 5180948 h 6248398"/>
              <a:gd name="connsiteX33-11129" fmla="*/ 11209761 w 15811497"/>
              <a:gd name="connsiteY33-11130" fmla="*/ 5180760 h 6248398"/>
              <a:gd name="connsiteX34-11131" fmla="*/ 11096041 w 15811497"/>
              <a:gd name="connsiteY34-11132" fmla="*/ 5077404 h 6248398"/>
              <a:gd name="connsiteX35-11133" fmla="*/ 11063094 w 15811497"/>
              <a:gd name="connsiteY35-11134" fmla="*/ 5041153 h 6248398"/>
              <a:gd name="connsiteX36-11135" fmla="*/ 11063091 w 15811497"/>
              <a:gd name="connsiteY36-11136" fmla="*/ 5041152 h 6248398"/>
              <a:gd name="connsiteX37-11137" fmla="*/ 11096040 w 15811497"/>
              <a:gd name="connsiteY37-11138" fmla="*/ 5077404 h 6248398"/>
              <a:gd name="connsiteX38-11139" fmla="*/ 11209760 w 15811497"/>
              <a:gd name="connsiteY38-11140" fmla="*/ 5180760 h 6248398"/>
              <a:gd name="connsiteX39-11141" fmla="*/ 11100244 w 15811497"/>
              <a:gd name="connsiteY39-11142" fmla="*/ 5128004 h 6248398"/>
              <a:gd name="connsiteX40-11143" fmla="*/ 10610846 w 15811497"/>
              <a:gd name="connsiteY40-11144" fmla="*/ 5029199 h 6248398"/>
              <a:gd name="connsiteX41-11145" fmla="*/ 9640652 w 15811497"/>
              <a:gd name="connsiteY41-11146" fmla="*/ 5486739 h 6248398"/>
              <a:gd name="connsiteX42-11147" fmla="*/ 9628722 w 15811497"/>
              <a:gd name="connsiteY42-11148" fmla="*/ 5502693 h 6248398"/>
              <a:gd name="connsiteX43-11149" fmla="*/ 9568273 w 15811497"/>
              <a:gd name="connsiteY43-11150" fmla="*/ 5583530 h 6248398"/>
              <a:gd name="connsiteX44-11151" fmla="*/ 9535504 w 15811497"/>
              <a:gd name="connsiteY44-11152" fmla="*/ 5637470 h 6248398"/>
              <a:gd name="connsiteX45-11153" fmla="*/ 9535505 w 15811497"/>
              <a:gd name="connsiteY45-11154" fmla="*/ 5637470 h 6248398"/>
              <a:gd name="connsiteX46-11155" fmla="*/ 9568273 w 15811497"/>
              <a:gd name="connsiteY46-11156" fmla="*/ 5583531 h 6248398"/>
              <a:gd name="connsiteX47-11157" fmla="*/ 9628722 w 15811497"/>
              <a:gd name="connsiteY47-11158" fmla="*/ 5502694 h 6248398"/>
              <a:gd name="connsiteX48-11159" fmla="*/ 9563485 w 15811497"/>
              <a:gd name="connsiteY48-11160" fmla="*/ 5610078 h 6248398"/>
              <a:gd name="connsiteX49-11161" fmla="*/ 9542221 w 15811497"/>
              <a:gd name="connsiteY49-11162" fmla="*/ 5638514 h 6248398"/>
              <a:gd name="connsiteX50-11163" fmla="*/ 9504352 w 15811497"/>
              <a:gd name="connsiteY50-11164" fmla="*/ 5689156 h 6248398"/>
              <a:gd name="connsiteX51-11165" fmla="*/ 9480140 w 15811497"/>
              <a:gd name="connsiteY51-11166" fmla="*/ 5721533 h 6248398"/>
              <a:gd name="connsiteX52-11167" fmla="*/ 8362947 w 15811497"/>
              <a:gd name="connsiteY52-11168" fmla="*/ 6248398 h 6248398"/>
              <a:gd name="connsiteX53-11169" fmla="*/ 7028922 w 15811497"/>
              <a:gd name="connsiteY53-11170" fmla="*/ 5364147 h 6248398"/>
              <a:gd name="connsiteX54-11171" fmla="*/ 6990513 w 15811497"/>
              <a:gd name="connsiteY54-11172" fmla="*/ 5259205 h 6248398"/>
              <a:gd name="connsiteX55-11173" fmla="*/ 6990512 w 15811497"/>
              <a:gd name="connsiteY55-11174" fmla="*/ 5259199 h 6248398"/>
              <a:gd name="connsiteX56-11175" fmla="*/ 6983676 w 15811497"/>
              <a:gd name="connsiteY56-11176" fmla="*/ 5240519 h 6248398"/>
              <a:gd name="connsiteX57-11177" fmla="*/ 6983673 w 15811497"/>
              <a:gd name="connsiteY57-11178" fmla="*/ 5240519 h 6248398"/>
              <a:gd name="connsiteX58-11179" fmla="*/ 6980236 w 15811497"/>
              <a:gd name="connsiteY58-11180" fmla="*/ 5231130 h 6248398"/>
              <a:gd name="connsiteX59-11181" fmla="*/ 6978859 w 15811497"/>
              <a:gd name="connsiteY59-11182" fmla="*/ 5225774 h 6248398"/>
              <a:gd name="connsiteX60-11183" fmla="*/ 6984291 w 15811497"/>
              <a:gd name="connsiteY60-11184" fmla="*/ 5240614 h 6248398"/>
              <a:gd name="connsiteX61-11185" fmla="*/ 6984292 w 15811497"/>
              <a:gd name="connsiteY61-11186" fmla="*/ 5240614 h 6248398"/>
              <a:gd name="connsiteX62-11187" fmla="*/ 6978860 w 15811497"/>
              <a:gd name="connsiteY62-11188" fmla="*/ 5225773 h 6248398"/>
              <a:gd name="connsiteX63-11189" fmla="*/ 6944562 w 15811497"/>
              <a:gd name="connsiteY63-11190" fmla="*/ 5092380 h 6248398"/>
              <a:gd name="connsiteX64-11191" fmla="*/ 6924183 w 15811497"/>
              <a:gd name="connsiteY64-11192" fmla="*/ 4890225 h 6248398"/>
              <a:gd name="connsiteX65-11193" fmla="*/ 6924182 w 15811497"/>
              <a:gd name="connsiteY65-11194" fmla="*/ 4890225 h 6248398"/>
              <a:gd name="connsiteX66-11195" fmla="*/ 6944561 w 15811497"/>
              <a:gd name="connsiteY66-11196" fmla="*/ 5092380 h 6248398"/>
              <a:gd name="connsiteX67-11197" fmla="*/ 6978860 w 15811497"/>
              <a:gd name="connsiteY67-11198" fmla="*/ 5225773 h 6248398"/>
              <a:gd name="connsiteX68-11199" fmla="*/ 6948299 w 15811497"/>
              <a:gd name="connsiteY68-11200" fmla="*/ 5142273 h 6248398"/>
              <a:gd name="connsiteX69-11201" fmla="*/ 5829297 w 15811497"/>
              <a:gd name="connsiteY69-11202" fmla="*/ 4400549 h 6248398"/>
              <a:gd name="connsiteX70-11203" fmla="*/ 5056802 w 15811497"/>
              <a:gd name="connsiteY70-11204" fmla="*/ 4677867 h 6248398"/>
              <a:gd name="connsiteX71-11205" fmla="*/ 5022517 w 15811497"/>
              <a:gd name="connsiteY71-11206" fmla="*/ 4709027 h 6248398"/>
              <a:gd name="connsiteX72-11207" fmla="*/ 5022515 w 15811497"/>
              <a:gd name="connsiteY72-11208" fmla="*/ 4709029 h 6248398"/>
              <a:gd name="connsiteX73-11209" fmla="*/ 4924198 w 15811497"/>
              <a:gd name="connsiteY73-11210" fmla="*/ 4840507 h 6248398"/>
              <a:gd name="connsiteX74-11211" fmla="*/ 4914898 w 15811497"/>
              <a:gd name="connsiteY74-11212" fmla="*/ 4838698 h 6248398"/>
              <a:gd name="connsiteX75-11213" fmla="*/ 4914898 w 15811497"/>
              <a:gd name="connsiteY75-11214" fmla="*/ 4838699 h 6248398"/>
              <a:gd name="connsiteX76-11215" fmla="*/ 4924199 w 15811497"/>
              <a:gd name="connsiteY76-11216" fmla="*/ 4840508 h 6248398"/>
              <a:gd name="connsiteX77-11217" fmla="*/ 4893736 w 15811497"/>
              <a:gd name="connsiteY77-11218" fmla="*/ 4881247 h 6248398"/>
              <a:gd name="connsiteX78-11219" fmla="*/ 4778482 w 15811497"/>
              <a:gd name="connsiteY78-11220" fmla="*/ 5008058 h 6248398"/>
              <a:gd name="connsiteX79-11221" fmla="*/ 4778482 w 15811497"/>
              <a:gd name="connsiteY79-11222" fmla="*/ 5008057 h 6248398"/>
              <a:gd name="connsiteX80-11223" fmla="*/ 4715455 w 15811497"/>
              <a:gd name="connsiteY80-11224" fmla="*/ 5077404 h 6248398"/>
              <a:gd name="connsiteX81-11225" fmla="*/ 2762249 w 15811497"/>
              <a:gd name="connsiteY81-11226" fmla="*/ 5886448 h 6248398"/>
              <a:gd name="connsiteX82-11227" fmla="*/ 0 w 15811497"/>
              <a:gd name="connsiteY82-11228" fmla="*/ 3124198 h 6248398"/>
              <a:gd name="connsiteX83-11229" fmla="*/ 2762249 w 15811497"/>
              <a:gd name="connsiteY83-11230" fmla="*/ 361949 h 6248398"/>
              <a:gd name="connsiteX84-11231" fmla="*/ 4078902 w 15811497"/>
              <a:gd name="connsiteY84-11232" fmla="*/ 695338 h 6248398"/>
              <a:gd name="connsiteX85-11233" fmla="*/ 4261443 w 15811497"/>
              <a:gd name="connsiteY85-11234" fmla="*/ 806235 h 6248398"/>
              <a:gd name="connsiteX86-11235" fmla="*/ 4409044 w 15811497"/>
              <a:gd name="connsiteY86-11236" fmla="*/ 910268 h 6248398"/>
              <a:gd name="connsiteX87-11237" fmla="*/ 4612477 w 15811497"/>
              <a:gd name="connsiteY87-11238" fmla="*/ 1077402 h 6248398"/>
              <a:gd name="connsiteX88-11239" fmla="*/ 4612478 w 15811497"/>
              <a:gd name="connsiteY88-11240" fmla="*/ 1077403 h 6248398"/>
              <a:gd name="connsiteX89-11241" fmla="*/ 4715454 w 15811497"/>
              <a:gd name="connsiteY89-11242" fmla="*/ 1170993 h 6248398"/>
              <a:gd name="connsiteX90-11243" fmla="*/ 4701725 w 15811497"/>
              <a:gd name="connsiteY90-11244" fmla="*/ 1120394 h 6248398"/>
              <a:gd name="connsiteX91-11245" fmla="*/ 5191122 w 15811497"/>
              <a:gd name="connsiteY91-11246" fmla="*/ 1219199 h 6248398"/>
              <a:gd name="connsiteX92-11247" fmla="*/ 6161317 w 15811497"/>
              <a:gd name="connsiteY92-11248" fmla="*/ 761659 h 6248398"/>
              <a:gd name="connsiteX93-11249" fmla="*/ 6224019 w 15811497"/>
              <a:gd name="connsiteY93-11250" fmla="*/ 677808 h 6248398"/>
              <a:gd name="connsiteX94-11251" fmla="*/ 6175489 w 15811497"/>
              <a:gd name="connsiteY94-11252" fmla="*/ 757691 h 6248398"/>
              <a:gd name="connsiteX95-11253" fmla="*/ 6175489 w 15811497"/>
              <a:gd name="connsiteY95-11254" fmla="*/ 757692 h 6248398"/>
              <a:gd name="connsiteX96-11255" fmla="*/ 6224020 w 15811497"/>
              <a:gd name="connsiteY96-11256" fmla="*/ 677809 h 6248398"/>
              <a:gd name="connsiteX97-11257" fmla="*/ 6233696 w 15811497"/>
              <a:gd name="connsiteY97-11258" fmla="*/ 664869 h 6248398"/>
              <a:gd name="connsiteX98-11259" fmla="*/ 6252611 w 15811497"/>
              <a:gd name="connsiteY98-11260" fmla="*/ 633734 h 6248398"/>
              <a:gd name="connsiteX99-11261" fmla="*/ 6252610 w 15811497"/>
              <a:gd name="connsiteY99-11262" fmla="*/ 633734 h 6248398"/>
              <a:gd name="connsiteX100-11263" fmla="*/ 6233696 w 15811497"/>
              <a:gd name="connsiteY100-11264" fmla="*/ 664868 h 6248398"/>
              <a:gd name="connsiteX101-11265" fmla="*/ 6224019 w 15811497"/>
              <a:gd name="connsiteY101-11266" fmla="*/ 677808 h 6248398"/>
              <a:gd name="connsiteX102-11267" fmla="*/ 6248008 w 15811497"/>
              <a:gd name="connsiteY102-11268" fmla="*/ 638320 h 6248398"/>
              <a:gd name="connsiteX103-11269" fmla="*/ 6251291 w 15811497"/>
              <a:gd name="connsiteY103-11270" fmla="*/ 633930 h 6248398"/>
              <a:gd name="connsiteX104-11271" fmla="*/ 6251293 w 15811497"/>
              <a:gd name="connsiteY104-11272" fmla="*/ 633929 h 6248398"/>
              <a:gd name="connsiteX105-11273" fmla="*/ 6257683 w 15811497"/>
              <a:gd name="connsiteY105-11274" fmla="*/ 625384 h 6248398"/>
              <a:gd name="connsiteX106-11275" fmla="*/ 6257686 w 15811497"/>
              <a:gd name="connsiteY106-11276" fmla="*/ 625380 h 6248398"/>
              <a:gd name="connsiteX107-11277" fmla="*/ 6331355 w 15811497"/>
              <a:gd name="connsiteY107-11278" fmla="*/ 526865 h 6248398"/>
              <a:gd name="connsiteX108-11279" fmla="*/ 7448548 w 15811497"/>
              <a:gd name="connsiteY108-11280" fmla="*/ 0 h 6248398"/>
              <a:gd name="connsiteX0-11281" fmla="*/ 11209760 w 15811497"/>
              <a:gd name="connsiteY0-11282" fmla="*/ 5180760 h 6248398"/>
              <a:gd name="connsiteX1-11283" fmla="*/ 11210150 w 15811497"/>
              <a:gd name="connsiteY1-11284" fmla="*/ 5180948 h 6248398"/>
              <a:gd name="connsiteX2-11285" fmla="*/ 11313815 w 15811497"/>
              <a:gd name="connsiteY2-11286" fmla="*/ 5243926 h 6248398"/>
              <a:gd name="connsiteX3-11287" fmla="*/ 11369911 w 15811497"/>
              <a:gd name="connsiteY3-11288" fmla="*/ 5285874 h 6248398"/>
              <a:gd name="connsiteX4-11289" fmla="*/ 11410606 w 15811497"/>
              <a:gd name="connsiteY4-11290" fmla="*/ 5316305 h 6248398"/>
              <a:gd name="connsiteX5-11291" fmla="*/ 11499892 w 15811497"/>
              <a:gd name="connsiteY5-11292" fmla="*/ 5397454 h 6248398"/>
              <a:gd name="connsiteX6-11293" fmla="*/ 11528781 w 15811497"/>
              <a:gd name="connsiteY6-11294" fmla="*/ 5429240 h 6248398"/>
              <a:gd name="connsiteX7-11295" fmla="*/ 11504846 w 15811497"/>
              <a:gd name="connsiteY7-11296" fmla="*/ 5414699 h 6248398"/>
              <a:gd name="connsiteX8-11297" fmla="*/ 11371717 w 15811497"/>
              <a:gd name="connsiteY8-11298" fmla="*/ 5315148 h 6248398"/>
              <a:gd name="connsiteX9-11299" fmla="*/ 11292198 w 15811497"/>
              <a:gd name="connsiteY9-11300" fmla="*/ 5255685 h 6248398"/>
              <a:gd name="connsiteX10-11301" fmla="*/ 11209760 w 15811497"/>
              <a:gd name="connsiteY10-11302" fmla="*/ 5180760 h 6248398"/>
              <a:gd name="connsiteX11-11303" fmla="*/ 4892179 w 15811497"/>
              <a:gd name="connsiteY11-11304" fmla="*/ 4842491 h 6248398"/>
              <a:gd name="connsiteX12-11305" fmla="*/ 4892178 w 15811497"/>
              <a:gd name="connsiteY12-11306" fmla="*/ 4842492 h 6248398"/>
              <a:gd name="connsiteX13-11307" fmla="*/ 4885192 w 15811497"/>
              <a:gd name="connsiteY13-11308" fmla="*/ 4851834 h 6248398"/>
              <a:gd name="connsiteX14-11309" fmla="*/ 4892179 w 15811497"/>
              <a:gd name="connsiteY14-11310" fmla="*/ 4842491 h 6248398"/>
              <a:gd name="connsiteX15-11311" fmla="*/ 7448548 w 15811497"/>
              <a:gd name="connsiteY15-11312" fmla="*/ 0 h 6248398"/>
              <a:gd name="connsiteX16-11313" fmla="*/ 8721604 w 15811497"/>
              <a:gd name="connsiteY16-11314" fmla="*/ 757692 h 6248398"/>
              <a:gd name="connsiteX17-11315" fmla="*/ 8890522 w 15811497"/>
              <a:gd name="connsiteY17-11316" fmla="*/ 1193234 h 6248398"/>
              <a:gd name="connsiteX18-11317" fmla="*/ 9958384 w 15811497"/>
              <a:gd name="connsiteY18-11318" fmla="*/ 1828798 h 6248398"/>
              <a:gd name="connsiteX19-11319" fmla="*/ 10895504 w 15811497"/>
              <a:gd name="connsiteY19-11320" fmla="*/ 1386857 h 6248398"/>
              <a:gd name="connsiteX20-11321" fmla="*/ 11096041 w 15811497"/>
              <a:gd name="connsiteY20-11322" fmla="*/ 1170993 h 6248398"/>
              <a:gd name="connsiteX21-11323" fmla="*/ 13049247 w 15811497"/>
              <a:gd name="connsiteY21-11324" fmla="*/ 361949 h 6248398"/>
              <a:gd name="connsiteX22-11325" fmla="*/ 15811497 w 15811497"/>
              <a:gd name="connsiteY22-11326" fmla="*/ 3124198 h 6248398"/>
              <a:gd name="connsiteX23-11327" fmla="*/ 13049247 w 15811497"/>
              <a:gd name="connsiteY23-11328" fmla="*/ 5886448 h 6248398"/>
              <a:gd name="connsiteX24-11329" fmla="*/ 11732594 w 15811497"/>
              <a:gd name="connsiteY24-11330" fmla="*/ 5553059 h 6248398"/>
              <a:gd name="connsiteX25-11331" fmla="*/ 11528782 w 15811497"/>
              <a:gd name="connsiteY25-11332" fmla="*/ 5429240 h 6248398"/>
              <a:gd name="connsiteX26-11333" fmla="*/ 11499893 w 15811497"/>
              <a:gd name="connsiteY26-11334" fmla="*/ 5397454 h 6248398"/>
              <a:gd name="connsiteX27-11335" fmla="*/ 11410607 w 15811497"/>
              <a:gd name="connsiteY27-11336" fmla="*/ 5316305 h 6248398"/>
              <a:gd name="connsiteX28-11337" fmla="*/ 11369912 w 15811497"/>
              <a:gd name="connsiteY28-11338" fmla="*/ 5285874 h 6248398"/>
              <a:gd name="connsiteX29-11339" fmla="*/ 11355656 w 15811497"/>
              <a:gd name="connsiteY29-11340" fmla="*/ 5144675 h 6248398"/>
              <a:gd name="connsiteX30-11341" fmla="*/ 11369912 w 15811497"/>
              <a:gd name="connsiteY30-11342" fmla="*/ 5285874 h 6248398"/>
              <a:gd name="connsiteX31-11343" fmla="*/ 11313816 w 15811497"/>
              <a:gd name="connsiteY31-11344" fmla="*/ 5243926 h 6248398"/>
              <a:gd name="connsiteX32-11345" fmla="*/ 11210151 w 15811497"/>
              <a:gd name="connsiteY32-11346" fmla="*/ 5180948 h 6248398"/>
              <a:gd name="connsiteX33-11347" fmla="*/ 11209761 w 15811497"/>
              <a:gd name="connsiteY33-11348" fmla="*/ 5180760 h 6248398"/>
              <a:gd name="connsiteX34-11349" fmla="*/ 11096041 w 15811497"/>
              <a:gd name="connsiteY34-11350" fmla="*/ 5077404 h 6248398"/>
              <a:gd name="connsiteX35-11351" fmla="*/ 11063094 w 15811497"/>
              <a:gd name="connsiteY35-11352" fmla="*/ 5041153 h 6248398"/>
              <a:gd name="connsiteX36-11353" fmla="*/ 11063091 w 15811497"/>
              <a:gd name="connsiteY36-11354" fmla="*/ 5041152 h 6248398"/>
              <a:gd name="connsiteX37-11355" fmla="*/ 11096040 w 15811497"/>
              <a:gd name="connsiteY37-11356" fmla="*/ 5077404 h 6248398"/>
              <a:gd name="connsiteX38-11357" fmla="*/ 11209760 w 15811497"/>
              <a:gd name="connsiteY38-11358" fmla="*/ 5180760 h 6248398"/>
              <a:gd name="connsiteX39-11359" fmla="*/ 11100244 w 15811497"/>
              <a:gd name="connsiteY39-11360" fmla="*/ 5128004 h 6248398"/>
              <a:gd name="connsiteX40-11361" fmla="*/ 10610846 w 15811497"/>
              <a:gd name="connsiteY40-11362" fmla="*/ 5029199 h 6248398"/>
              <a:gd name="connsiteX41-11363" fmla="*/ 9640652 w 15811497"/>
              <a:gd name="connsiteY41-11364" fmla="*/ 5486739 h 6248398"/>
              <a:gd name="connsiteX42-11365" fmla="*/ 9628722 w 15811497"/>
              <a:gd name="connsiteY42-11366" fmla="*/ 5502693 h 6248398"/>
              <a:gd name="connsiteX43-11367" fmla="*/ 9568273 w 15811497"/>
              <a:gd name="connsiteY43-11368" fmla="*/ 5583530 h 6248398"/>
              <a:gd name="connsiteX44-11369" fmla="*/ 9535504 w 15811497"/>
              <a:gd name="connsiteY44-11370" fmla="*/ 5637470 h 6248398"/>
              <a:gd name="connsiteX45-11371" fmla="*/ 9535505 w 15811497"/>
              <a:gd name="connsiteY45-11372" fmla="*/ 5637470 h 6248398"/>
              <a:gd name="connsiteX46-11373" fmla="*/ 9568273 w 15811497"/>
              <a:gd name="connsiteY46-11374" fmla="*/ 5583531 h 6248398"/>
              <a:gd name="connsiteX47-11375" fmla="*/ 9628722 w 15811497"/>
              <a:gd name="connsiteY47-11376" fmla="*/ 5502694 h 6248398"/>
              <a:gd name="connsiteX48-11377" fmla="*/ 9563485 w 15811497"/>
              <a:gd name="connsiteY48-11378" fmla="*/ 5610078 h 6248398"/>
              <a:gd name="connsiteX49-11379" fmla="*/ 9542221 w 15811497"/>
              <a:gd name="connsiteY49-11380" fmla="*/ 5638514 h 6248398"/>
              <a:gd name="connsiteX50-11381" fmla="*/ 9504352 w 15811497"/>
              <a:gd name="connsiteY50-11382" fmla="*/ 5689156 h 6248398"/>
              <a:gd name="connsiteX51-11383" fmla="*/ 9480140 w 15811497"/>
              <a:gd name="connsiteY51-11384" fmla="*/ 5721533 h 6248398"/>
              <a:gd name="connsiteX52-11385" fmla="*/ 8362947 w 15811497"/>
              <a:gd name="connsiteY52-11386" fmla="*/ 6248398 h 6248398"/>
              <a:gd name="connsiteX53-11387" fmla="*/ 7028922 w 15811497"/>
              <a:gd name="connsiteY53-11388" fmla="*/ 5364147 h 6248398"/>
              <a:gd name="connsiteX54-11389" fmla="*/ 6990513 w 15811497"/>
              <a:gd name="connsiteY54-11390" fmla="*/ 5259205 h 6248398"/>
              <a:gd name="connsiteX55-11391" fmla="*/ 6990512 w 15811497"/>
              <a:gd name="connsiteY55-11392" fmla="*/ 5259199 h 6248398"/>
              <a:gd name="connsiteX56-11393" fmla="*/ 6983676 w 15811497"/>
              <a:gd name="connsiteY56-11394" fmla="*/ 5240519 h 6248398"/>
              <a:gd name="connsiteX57-11395" fmla="*/ 6983673 w 15811497"/>
              <a:gd name="connsiteY57-11396" fmla="*/ 5240519 h 6248398"/>
              <a:gd name="connsiteX58-11397" fmla="*/ 6980236 w 15811497"/>
              <a:gd name="connsiteY58-11398" fmla="*/ 5231130 h 6248398"/>
              <a:gd name="connsiteX59-11399" fmla="*/ 6978859 w 15811497"/>
              <a:gd name="connsiteY59-11400" fmla="*/ 5225774 h 6248398"/>
              <a:gd name="connsiteX60-11401" fmla="*/ 6984291 w 15811497"/>
              <a:gd name="connsiteY60-11402" fmla="*/ 5240614 h 6248398"/>
              <a:gd name="connsiteX61-11403" fmla="*/ 6984292 w 15811497"/>
              <a:gd name="connsiteY61-11404" fmla="*/ 5240614 h 6248398"/>
              <a:gd name="connsiteX62-11405" fmla="*/ 6978860 w 15811497"/>
              <a:gd name="connsiteY62-11406" fmla="*/ 5225773 h 6248398"/>
              <a:gd name="connsiteX63-11407" fmla="*/ 6944562 w 15811497"/>
              <a:gd name="connsiteY63-11408" fmla="*/ 5092380 h 6248398"/>
              <a:gd name="connsiteX64-11409" fmla="*/ 6924183 w 15811497"/>
              <a:gd name="connsiteY64-11410" fmla="*/ 4890225 h 6248398"/>
              <a:gd name="connsiteX65-11411" fmla="*/ 6924182 w 15811497"/>
              <a:gd name="connsiteY65-11412" fmla="*/ 4890225 h 6248398"/>
              <a:gd name="connsiteX66-11413" fmla="*/ 6944561 w 15811497"/>
              <a:gd name="connsiteY66-11414" fmla="*/ 5092380 h 6248398"/>
              <a:gd name="connsiteX67-11415" fmla="*/ 6978860 w 15811497"/>
              <a:gd name="connsiteY67-11416" fmla="*/ 5225773 h 6248398"/>
              <a:gd name="connsiteX68-11417" fmla="*/ 6948299 w 15811497"/>
              <a:gd name="connsiteY68-11418" fmla="*/ 5142273 h 6248398"/>
              <a:gd name="connsiteX69-11419" fmla="*/ 5829297 w 15811497"/>
              <a:gd name="connsiteY69-11420" fmla="*/ 4400549 h 6248398"/>
              <a:gd name="connsiteX70-11421" fmla="*/ 5056802 w 15811497"/>
              <a:gd name="connsiteY70-11422" fmla="*/ 4677867 h 6248398"/>
              <a:gd name="connsiteX71-11423" fmla="*/ 5022517 w 15811497"/>
              <a:gd name="connsiteY71-11424" fmla="*/ 4709027 h 6248398"/>
              <a:gd name="connsiteX72-11425" fmla="*/ 5022515 w 15811497"/>
              <a:gd name="connsiteY72-11426" fmla="*/ 4709029 h 6248398"/>
              <a:gd name="connsiteX73-11427" fmla="*/ 4924198 w 15811497"/>
              <a:gd name="connsiteY73-11428" fmla="*/ 4840507 h 6248398"/>
              <a:gd name="connsiteX74-11429" fmla="*/ 4914898 w 15811497"/>
              <a:gd name="connsiteY74-11430" fmla="*/ 4838698 h 6248398"/>
              <a:gd name="connsiteX75-11431" fmla="*/ 4914898 w 15811497"/>
              <a:gd name="connsiteY75-11432" fmla="*/ 4838699 h 6248398"/>
              <a:gd name="connsiteX76-11433" fmla="*/ 4924199 w 15811497"/>
              <a:gd name="connsiteY76-11434" fmla="*/ 4840508 h 6248398"/>
              <a:gd name="connsiteX77-11435" fmla="*/ 4778482 w 15811497"/>
              <a:gd name="connsiteY77-11436" fmla="*/ 5008058 h 6248398"/>
              <a:gd name="connsiteX78-11437" fmla="*/ 4778482 w 15811497"/>
              <a:gd name="connsiteY78-11438" fmla="*/ 5008057 h 6248398"/>
              <a:gd name="connsiteX79-11439" fmla="*/ 4715455 w 15811497"/>
              <a:gd name="connsiteY79-11440" fmla="*/ 5077404 h 6248398"/>
              <a:gd name="connsiteX80-11441" fmla="*/ 2762249 w 15811497"/>
              <a:gd name="connsiteY80-11442" fmla="*/ 5886448 h 6248398"/>
              <a:gd name="connsiteX81-11443" fmla="*/ 0 w 15811497"/>
              <a:gd name="connsiteY81-11444" fmla="*/ 3124198 h 6248398"/>
              <a:gd name="connsiteX82-11445" fmla="*/ 2762249 w 15811497"/>
              <a:gd name="connsiteY82-11446" fmla="*/ 361949 h 6248398"/>
              <a:gd name="connsiteX83-11447" fmla="*/ 4078902 w 15811497"/>
              <a:gd name="connsiteY83-11448" fmla="*/ 695338 h 6248398"/>
              <a:gd name="connsiteX84-11449" fmla="*/ 4261443 w 15811497"/>
              <a:gd name="connsiteY84-11450" fmla="*/ 806235 h 6248398"/>
              <a:gd name="connsiteX85-11451" fmla="*/ 4409044 w 15811497"/>
              <a:gd name="connsiteY85-11452" fmla="*/ 910268 h 6248398"/>
              <a:gd name="connsiteX86-11453" fmla="*/ 4612477 w 15811497"/>
              <a:gd name="connsiteY86-11454" fmla="*/ 1077402 h 6248398"/>
              <a:gd name="connsiteX87-11455" fmla="*/ 4612478 w 15811497"/>
              <a:gd name="connsiteY87-11456" fmla="*/ 1077403 h 6248398"/>
              <a:gd name="connsiteX88-11457" fmla="*/ 4715454 w 15811497"/>
              <a:gd name="connsiteY88-11458" fmla="*/ 1170993 h 6248398"/>
              <a:gd name="connsiteX89-11459" fmla="*/ 4701725 w 15811497"/>
              <a:gd name="connsiteY89-11460" fmla="*/ 1120394 h 6248398"/>
              <a:gd name="connsiteX90-11461" fmla="*/ 5191122 w 15811497"/>
              <a:gd name="connsiteY90-11462" fmla="*/ 1219199 h 6248398"/>
              <a:gd name="connsiteX91-11463" fmla="*/ 6161317 w 15811497"/>
              <a:gd name="connsiteY91-11464" fmla="*/ 761659 h 6248398"/>
              <a:gd name="connsiteX92-11465" fmla="*/ 6224019 w 15811497"/>
              <a:gd name="connsiteY92-11466" fmla="*/ 677808 h 6248398"/>
              <a:gd name="connsiteX93-11467" fmla="*/ 6175489 w 15811497"/>
              <a:gd name="connsiteY93-11468" fmla="*/ 757691 h 6248398"/>
              <a:gd name="connsiteX94-11469" fmla="*/ 6175489 w 15811497"/>
              <a:gd name="connsiteY94-11470" fmla="*/ 757692 h 6248398"/>
              <a:gd name="connsiteX95-11471" fmla="*/ 6224020 w 15811497"/>
              <a:gd name="connsiteY95-11472" fmla="*/ 677809 h 6248398"/>
              <a:gd name="connsiteX96-11473" fmla="*/ 6233696 w 15811497"/>
              <a:gd name="connsiteY96-11474" fmla="*/ 664869 h 6248398"/>
              <a:gd name="connsiteX97-11475" fmla="*/ 6252611 w 15811497"/>
              <a:gd name="connsiteY97-11476" fmla="*/ 633734 h 6248398"/>
              <a:gd name="connsiteX98-11477" fmla="*/ 6252610 w 15811497"/>
              <a:gd name="connsiteY98-11478" fmla="*/ 633734 h 6248398"/>
              <a:gd name="connsiteX99-11479" fmla="*/ 6233696 w 15811497"/>
              <a:gd name="connsiteY99-11480" fmla="*/ 664868 h 6248398"/>
              <a:gd name="connsiteX100-11481" fmla="*/ 6224019 w 15811497"/>
              <a:gd name="connsiteY100-11482" fmla="*/ 677808 h 6248398"/>
              <a:gd name="connsiteX101-11483" fmla="*/ 6248008 w 15811497"/>
              <a:gd name="connsiteY101-11484" fmla="*/ 638320 h 6248398"/>
              <a:gd name="connsiteX102-11485" fmla="*/ 6251291 w 15811497"/>
              <a:gd name="connsiteY102-11486" fmla="*/ 633930 h 6248398"/>
              <a:gd name="connsiteX103-11487" fmla="*/ 6251293 w 15811497"/>
              <a:gd name="connsiteY103-11488" fmla="*/ 633929 h 6248398"/>
              <a:gd name="connsiteX104-11489" fmla="*/ 6257683 w 15811497"/>
              <a:gd name="connsiteY104-11490" fmla="*/ 625384 h 6248398"/>
              <a:gd name="connsiteX105-11491" fmla="*/ 6257686 w 15811497"/>
              <a:gd name="connsiteY105-11492" fmla="*/ 625380 h 6248398"/>
              <a:gd name="connsiteX106-11493" fmla="*/ 6331355 w 15811497"/>
              <a:gd name="connsiteY106-11494" fmla="*/ 526865 h 6248398"/>
              <a:gd name="connsiteX107-11495" fmla="*/ 7448548 w 15811497"/>
              <a:gd name="connsiteY107-11496" fmla="*/ 0 h 6248398"/>
              <a:gd name="connsiteX0-11497" fmla="*/ 11209760 w 15811497"/>
              <a:gd name="connsiteY0-11498" fmla="*/ 5180760 h 6248398"/>
              <a:gd name="connsiteX1-11499" fmla="*/ 11210150 w 15811497"/>
              <a:gd name="connsiteY1-11500" fmla="*/ 5180948 h 6248398"/>
              <a:gd name="connsiteX2-11501" fmla="*/ 11313815 w 15811497"/>
              <a:gd name="connsiteY2-11502" fmla="*/ 5243926 h 6248398"/>
              <a:gd name="connsiteX3-11503" fmla="*/ 11369911 w 15811497"/>
              <a:gd name="connsiteY3-11504" fmla="*/ 5285874 h 6248398"/>
              <a:gd name="connsiteX4-11505" fmla="*/ 11410606 w 15811497"/>
              <a:gd name="connsiteY4-11506" fmla="*/ 5316305 h 6248398"/>
              <a:gd name="connsiteX5-11507" fmla="*/ 11499892 w 15811497"/>
              <a:gd name="connsiteY5-11508" fmla="*/ 5397454 h 6248398"/>
              <a:gd name="connsiteX6-11509" fmla="*/ 11528781 w 15811497"/>
              <a:gd name="connsiteY6-11510" fmla="*/ 5429240 h 6248398"/>
              <a:gd name="connsiteX7-11511" fmla="*/ 11504846 w 15811497"/>
              <a:gd name="connsiteY7-11512" fmla="*/ 5414699 h 6248398"/>
              <a:gd name="connsiteX8-11513" fmla="*/ 11371717 w 15811497"/>
              <a:gd name="connsiteY8-11514" fmla="*/ 5315148 h 6248398"/>
              <a:gd name="connsiteX9-11515" fmla="*/ 11292198 w 15811497"/>
              <a:gd name="connsiteY9-11516" fmla="*/ 5255685 h 6248398"/>
              <a:gd name="connsiteX10-11517" fmla="*/ 11209760 w 15811497"/>
              <a:gd name="connsiteY10-11518" fmla="*/ 5180760 h 6248398"/>
              <a:gd name="connsiteX11-11519" fmla="*/ 4892179 w 15811497"/>
              <a:gd name="connsiteY11-11520" fmla="*/ 4842491 h 6248398"/>
              <a:gd name="connsiteX12-11521" fmla="*/ 4892178 w 15811497"/>
              <a:gd name="connsiteY12-11522" fmla="*/ 4842492 h 6248398"/>
              <a:gd name="connsiteX13-11523" fmla="*/ 4885192 w 15811497"/>
              <a:gd name="connsiteY13-11524" fmla="*/ 4851834 h 6248398"/>
              <a:gd name="connsiteX14-11525" fmla="*/ 4892179 w 15811497"/>
              <a:gd name="connsiteY14-11526" fmla="*/ 4842491 h 6248398"/>
              <a:gd name="connsiteX15-11527" fmla="*/ 7448548 w 15811497"/>
              <a:gd name="connsiteY15-11528" fmla="*/ 0 h 6248398"/>
              <a:gd name="connsiteX16-11529" fmla="*/ 8721604 w 15811497"/>
              <a:gd name="connsiteY16-11530" fmla="*/ 757692 h 6248398"/>
              <a:gd name="connsiteX17-11531" fmla="*/ 8890522 w 15811497"/>
              <a:gd name="connsiteY17-11532" fmla="*/ 1193234 h 6248398"/>
              <a:gd name="connsiteX18-11533" fmla="*/ 9958384 w 15811497"/>
              <a:gd name="connsiteY18-11534" fmla="*/ 1828798 h 6248398"/>
              <a:gd name="connsiteX19-11535" fmla="*/ 10895504 w 15811497"/>
              <a:gd name="connsiteY19-11536" fmla="*/ 1386857 h 6248398"/>
              <a:gd name="connsiteX20-11537" fmla="*/ 11096041 w 15811497"/>
              <a:gd name="connsiteY20-11538" fmla="*/ 1170993 h 6248398"/>
              <a:gd name="connsiteX21-11539" fmla="*/ 13049247 w 15811497"/>
              <a:gd name="connsiteY21-11540" fmla="*/ 361949 h 6248398"/>
              <a:gd name="connsiteX22-11541" fmla="*/ 15811497 w 15811497"/>
              <a:gd name="connsiteY22-11542" fmla="*/ 3124198 h 6248398"/>
              <a:gd name="connsiteX23-11543" fmla="*/ 13049247 w 15811497"/>
              <a:gd name="connsiteY23-11544" fmla="*/ 5886448 h 6248398"/>
              <a:gd name="connsiteX24-11545" fmla="*/ 11732594 w 15811497"/>
              <a:gd name="connsiteY24-11546" fmla="*/ 5553059 h 6248398"/>
              <a:gd name="connsiteX25-11547" fmla="*/ 11528782 w 15811497"/>
              <a:gd name="connsiteY25-11548" fmla="*/ 5429240 h 6248398"/>
              <a:gd name="connsiteX26-11549" fmla="*/ 11499893 w 15811497"/>
              <a:gd name="connsiteY26-11550" fmla="*/ 5397454 h 6248398"/>
              <a:gd name="connsiteX27-11551" fmla="*/ 11410607 w 15811497"/>
              <a:gd name="connsiteY27-11552" fmla="*/ 5316305 h 6248398"/>
              <a:gd name="connsiteX28-11553" fmla="*/ 11369912 w 15811497"/>
              <a:gd name="connsiteY28-11554" fmla="*/ 5285874 h 6248398"/>
              <a:gd name="connsiteX29-11555" fmla="*/ 11355656 w 15811497"/>
              <a:gd name="connsiteY29-11556" fmla="*/ 5144675 h 6248398"/>
              <a:gd name="connsiteX30-11557" fmla="*/ 11369912 w 15811497"/>
              <a:gd name="connsiteY30-11558" fmla="*/ 5285874 h 6248398"/>
              <a:gd name="connsiteX31-11559" fmla="*/ 11313816 w 15811497"/>
              <a:gd name="connsiteY31-11560" fmla="*/ 5243926 h 6248398"/>
              <a:gd name="connsiteX32-11561" fmla="*/ 11210151 w 15811497"/>
              <a:gd name="connsiteY32-11562" fmla="*/ 5180948 h 6248398"/>
              <a:gd name="connsiteX33-11563" fmla="*/ 11209761 w 15811497"/>
              <a:gd name="connsiteY33-11564" fmla="*/ 5180760 h 6248398"/>
              <a:gd name="connsiteX34-11565" fmla="*/ 11096041 w 15811497"/>
              <a:gd name="connsiteY34-11566" fmla="*/ 5077404 h 6248398"/>
              <a:gd name="connsiteX35-11567" fmla="*/ 11063094 w 15811497"/>
              <a:gd name="connsiteY35-11568" fmla="*/ 5041153 h 6248398"/>
              <a:gd name="connsiteX36-11569" fmla="*/ 11063091 w 15811497"/>
              <a:gd name="connsiteY36-11570" fmla="*/ 5041152 h 6248398"/>
              <a:gd name="connsiteX37-11571" fmla="*/ 11096040 w 15811497"/>
              <a:gd name="connsiteY37-11572" fmla="*/ 5077404 h 6248398"/>
              <a:gd name="connsiteX38-11573" fmla="*/ 11209760 w 15811497"/>
              <a:gd name="connsiteY38-11574" fmla="*/ 5180760 h 6248398"/>
              <a:gd name="connsiteX39-11575" fmla="*/ 11100244 w 15811497"/>
              <a:gd name="connsiteY39-11576" fmla="*/ 5128004 h 6248398"/>
              <a:gd name="connsiteX40-11577" fmla="*/ 10610846 w 15811497"/>
              <a:gd name="connsiteY40-11578" fmla="*/ 5029199 h 6248398"/>
              <a:gd name="connsiteX41-11579" fmla="*/ 9640652 w 15811497"/>
              <a:gd name="connsiteY41-11580" fmla="*/ 5486739 h 6248398"/>
              <a:gd name="connsiteX42-11581" fmla="*/ 9628722 w 15811497"/>
              <a:gd name="connsiteY42-11582" fmla="*/ 5502693 h 6248398"/>
              <a:gd name="connsiteX43-11583" fmla="*/ 9568273 w 15811497"/>
              <a:gd name="connsiteY43-11584" fmla="*/ 5583530 h 6248398"/>
              <a:gd name="connsiteX44-11585" fmla="*/ 9535504 w 15811497"/>
              <a:gd name="connsiteY44-11586" fmla="*/ 5637470 h 6248398"/>
              <a:gd name="connsiteX45-11587" fmla="*/ 9535505 w 15811497"/>
              <a:gd name="connsiteY45-11588" fmla="*/ 5637470 h 6248398"/>
              <a:gd name="connsiteX46-11589" fmla="*/ 9568273 w 15811497"/>
              <a:gd name="connsiteY46-11590" fmla="*/ 5583531 h 6248398"/>
              <a:gd name="connsiteX47-11591" fmla="*/ 9628722 w 15811497"/>
              <a:gd name="connsiteY47-11592" fmla="*/ 5502694 h 6248398"/>
              <a:gd name="connsiteX48-11593" fmla="*/ 9563485 w 15811497"/>
              <a:gd name="connsiteY48-11594" fmla="*/ 5610078 h 6248398"/>
              <a:gd name="connsiteX49-11595" fmla="*/ 9542221 w 15811497"/>
              <a:gd name="connsiteY49-11596" fmla="*/ 5638514 h 6248398"/>
              <a:gd name="connsiteX50-11597" fmla="*/ 9504352 w 15811497"/>
              <a:gd name="connsiteY50-11598" fmla="*/ 5689156 h 6248398"/>
              <a:gd name="connsiteX51-11599" fmla="*/ 9480140 w 15811497"/>
              <a:gd name="connsiteY51-11600" fmla="*/ 5721533 h 6248398"/>
              <a:gd name="connsiteX52-11601" fmla="*/ 8362947 w 15811497"/>
              <a:gd name="connsiteY52-11602" fmla="*/ 6248398 h 6248398"/>
              <a:gd name="connsiteX53-11603" fmla="*/ 7028922 w 15811497"/>
              <a:gd name="connsiteY53-11604" fmla="*/ 5364147 h 6248398"/>
              <a:gd name="connsiteX54-11605" fmla="*/ 6990513 w 15811497"/>
              <a:gd name="connsiteY54-11606" fmla="*/ 5259205 h 6248398"/>
              <a:gd name="connsiteX55-11607" fmla="*/ 6990512 w 15811497"/>
              <a:gd name="connsiteY55-11608" fmla="*/ 5259199 h 6248398"/>
              <a:gd name="connsiteX56-11609" fmla="*/ 6983676 w 15811497"/>
              <a:gd name="connsiteY56-11610" fmla="*/ 5240519 h 6248398"/>
              <a:gd name="connsiteX57-11611" fmla="*/ 6983673 w 15811497"/>
              <a:gd name="connsiteY57-11612" fmla="*/ 5240519 h 6248398"/>
              <a:gd name="connsiteX58-11613" fmla="*/ 6980236 w 15811497"/>
              <a:gd name="connsiteY58-11614" fmla="*/ 5231130 h 6248398"/>
              <a:gd name="connsiteX59-11615" fmla="*/ 6978859 w 15811497"/>
              <a:gd name="connsiteY59-11616" fmla="*/ 5225774 h 6248398"/>
              <a:gd name="connsiteX60-11617" fmla="*/ 6984291 w 15811497"/>
              <a:gd name="connsiteY60-11618" fmla="*/ 5240614 h 6248398"/>
              <a:gd name="connsiteX61-11619" fmla="*/ 6984292 w 15811497"/>
              <a:gd name="connsiteY61-11620" fmla="*/ 5240614 h 6248398"/>
              <a:gd name="connsiteX62-11621" fmla="*/ 6978860 w 15811497"/>
              <a:gd name="connsiteY62-11622" fmla="*/ 5225773 h 6248398"/>
              <a:gd name="connsiteX63-11623" fmla="*/ 6944562 w 15811497"/>
              <a:gd name="connsiteY63-11624" fmla="*/ 5092380 h 6248398"/>
              <a:gd name="connsiteX64-11625" fmla="*/ 6924183 w 15811497"/>
              <a:gd name="connsiteY64-11626" fmla="*/ 4890225 h 6248398"/>
              <a:gd name="connsiteX65-11627" fmla="*/ 6924182 w 15811497"/>
              <a:gd name="connsiteY65-11628" fmla="*/ 4890225 h 6248398"/>
              <a:gd name="connsiteX66-11629" fmla="*/ 6944561 w 15811497"/>
              <a:gd name="connsiteY66-11630" fmla="*/ 5092380 h 6248398"/>
              <a:gd name="connsiteX67-11631" fmla="*/ 6978860 w 15811497"/>
              <a:gd name="connsiteY67-11632" fmla="*/ 5225773 h 6248398"/>
              <a:gd name="connsiteX68-11633" fmla="*/ 6948299 w 15811497"/>
              <a:gd name="connsiteY68-11634" fmla="*/ 5142273 h 6248398"/>
              <a:gd name="connsiteX69-11635" fmla="*/ 5829297 w 15811497"/>
              <a:gd name="connsiteY69-11636" fmla="*/ 4400549 h 6248398"/>
              <a:gd name="connsiteX70-11637" fmla="*/ 5056802 w 15811497"/>
              <a:gd name="connsiteY70-11638" fmla="*/ 4677867 h 6248398"/>
              <a:gd name="connsiteX71-11639" fmla="*/ 5022517 w 15811497"/>
              <a:gd name="connsiteY71-11640" fmla="*/ 4709027 h 6248398"/>
              <a:gd name="connsiteX72-11641" fmla="*/ 5022515 w 15811497"/>
              <a:gd name="connsiteY72-11642" fmla="*/ 4709029 h 6248398"/>
              <a:gd name="connsiteX73-11643" fmla="*/ 4924198 w 15811497"/>
              <a:gd name="connsiteY73-11644" fmla="*/ 4840507 h 6248398"/>
              <a:gd name="connsiteX74-11645" fmla="*/ 4914898 w 15811497"/>
              <a:gd name="connsiteY74-11646" fmla="*/ 4838698 h 6248398"/>
              <a:gd name="connsiteX75-11647" fmla="*/ 4914898 w 15811497"/>
              <a:gd name="connsiteY75-11648" fmla="*/ 4838699 h 6248398"/>
              <a:gd name="connsiteX76-11649" fmla="*/ 4778482 w 15811497"/>
              <a:gd name="connsiteY76-11650" fmla="*/ 5008058 h 6248398"/>
              <a:gd name="connsiteX77-11651" fmla="*/ 4778482 w 15811497"/>
              <a:gd name="connsiteY77-11652" fmla="*/ 5008057 h 6248398"/>
              <a:gd name="connsiteX78-11653" fmla="*/ 4715455 w 15811497"/>
              <a:gd name="connsiteY78-11654" fmla="*/ 5077404 h 6248398"/>
              <a:gd name="connsiteX79-11655" fmla="*/ 2762249 w 15811497"/>
              <a:gd name="connsiteY79-11656" fmla="*/ 5886448 h 6248398"/>
              <a:gd name="connsiteX80-11657" fmla="*/ 0 w 15811497"/>
              <a:gd name="connsiteY80-11658" fmla="*/ 3124198 h 6248398"/>
              <a:gd name="connsiteX81-11659" fmla="*/ 2762249 w 15811497"/>
              <a:gd name="connsiteY81-11660" fmla="*/ 361949 h 6248398"/>
              <a:gd name="connsiteX82-11661" fmla="*/ 4078902 w 15811497"/>
              <a:gd name="connsiteY82-11662" fmla="*/ 695338 h 6248398"/>
              <a:gd name="connsiteX83-11663" fmla="*/ 4261443 w 15811497"/>
              <a:gd name="connsiteY83-11664" fmla="*/ 806235 h 6248398"/>
              <a:gd name="connsiteX84-11665" fmla="*/ 4409044 w 15811497"/>
              <a:gd name="connsiteY84-11666" fmla="*/ 910268 h 6248398"/>
              <a:gd name="connsiteX85-11667" fmla="*/ 4612477 w 15811497"/>
              <a:gd name="connsiteY85-11668" fmla="*/ 1077402 h 6248398"/>
              <a:gd name="connsiteX86-11669" fmla="*/ 4612478 w 15811497"/>
              <a:gd name="connsiteY86-11670" fmla="*/ 1077403 h 6248398"/>
              <a:gd name="connsiteX87-11671" fmla="*/ 4715454 w 15811497"/>
              <a:gd name="connsiteY87-11672" fmla="*/ 1170993 h 6248398"/>
              <a:gd name="connsiteX88-11673" fmla="*/ 4701725 w 15811497"/>
              <a:gd name="connsiteY88-11674" fmla="*/ 1120394 h 6248398"/>
              <a:gd name="connsiteX89-11675" fmla="*/ 5191122 w 15811497"/>
              <a:gd name="connsiteY89-11676" fmla="*/ 1219199 h 6248398"/>
              <a:gd name="connsiteX90-11677" fmla="*/ 6161317 w 15811497"/>
              <a:gd name="connsiteY90-11678" fmla="*/ 761659 h 6248398"/>
              <a:gd name="connsiteX91-11679" fmla="*/ 6224019 w 15811497"/>
              <a:gd name="connsiteY91-11680" fmla="*/ 677808 h 6248398"/>
              <a:gd name="connsiteX92-11681" fmla="*/ 6175489 w 15811497"/>
              <a:gd name="connsiteY92-11682" fmla="*/ 757691 h 6248398"/>
              <a:gd name="connsiteX93-11683" fmla="*/ 6175489 w 15811497"/>
              <a:gd name="connsiteY93-11684" fmla="*/ 757692 h 6248398"/>
              <a:gd name="connsiteX94-11685" fmla="*/ 6224020 w 15811497"/>
              <a:gd name="connsiteY94-11686" fmla="*/ 677809 h 6248398"/>
              <a:gd name="connsiteX95-11687" fmla="*/ 6233696 w 15811497"/>
              <a:gd name="connsiteY95-11688" fmla="*/ 664869 h 6248398"/>
              <a:gd name="connsiteX96-11689" fmla="*/ 6252611 w 15811497"/>
              <a:gd name="connsiteY96-11690" fmla="*/ 633734 h 6248398"/>
              <a:gd name="connsiteX97-11691" fmla="*/ 6252610 w 15811497"/>
              <a:gd name="connsiteY97-11692" fmla="*/ 633734 h 6248398"/>
              <a:gd name="connsiteX98-11693" fmla="*/ 6233696 w 15811497"/>
              <a:gd name="connsiteY98-11694" fmla="*/ 664868 h 6248398"/>
              <a:gd name="connsiteX99-11695" fmla="*/ 6224019 w 15811497"/>
              <a:gd name="connsiteY99-11696" fmla="*/ 677808 h 6248398"/>
              <a:gd name="connsiteX100-11697" fmla="*/ 6248008 w 15811497"/>
              <a:gd name="connsiteY100-11698" fmla="*/ 638320 h 6248398"/>
              <a:gd name="connsiteX101-11699" fmla="*/ 6251291 w 15811497"/>
              <a:gd name="connsiteY101-11700" fmla="*/ 633930 h 6248398"/>
              <a:gd name="connsiteX102-11701" fmla="*/ 6251293 w 15811497"/>
              <a:gd name="connsiteY102-11702" fmla="*/ 633929 h 6248398"/>
              <a:gd name="connsiteX103-11703" fmla="*/ 6257683 w 15811497"/>
              <a:gd name="connsiteY103-11704" fmla="*/ 625384 h 6248398"/>
              <a:gd name="connsiteX104-11705" fmla="*/ 6257686 w 15811497"/>
              <a:gd name="connsiteY104-11706" fmla="*/ 625380 h 6248398"/>
              <a:gd name="connsiteX105-11707" fmla="*/ 6331355 w 15811497"/>
              <a:gd name="connsiteY105-11708" fmla="*/ 526865 h 6248398"/>
              <a:gd name="connsiteX106-11709" fmla="*/ 7448548 w 15811497"/>
              <a:gd name="connsiteY106-11710" fmla="*/ 0 h 6248398"/>
              <a:gd name="connsiteX0-11711" fmla="*/ 11209760 w 15811497"/>
              <a:gd name="connsiteY0-11712" fmla="*/ 5180760 h 6248398"/>
              <a:gd name="connsiteX1-11713" fmla="*/ 11210150 w 15811497"/>
              <a:gd name="connsiteY1-11714" fmla="*/ 5180948 h 6248398"/>
              <a:gd name="connsiteX2-11715" fmla="*/ 11313815 w 15811497"/>
              <a:gd name="connsiteY2-11716" fmla="*/ 5243926 h 6248398"/>
              <a:gd name="connsiteX3-11717" fmla="*/ 11369911 w 15811497"/>
              <a:gd name="connsiteY3-11718" fmla="*/ 5285874 h 6248398"/>
              <a:gd name="connsiteX4-11719" fmla="*/ 11410606 w 15811497"/>
              <a:gd name="connsiteY4-11720" fmla="*/ 5316305 h 6248398"/>
              <a:gd name="connsiteX5-11721" fmla="*/ 11499892 w 15811497"/>
              <a:gd name="connsiteY5-11722" fmla="*/ 5397454 h 6248398"/>
              <a:gd name="connsiteX6-11723" fmla="*/ 11528781 w 15811497"/>
              <a:gd name="connsiteY6-11724" fmla="*/ 5429240 h 6248398"/>
              <a:gd name="connsiteX7-11725" fmla="*/ 11504846 w 15811497"/>
              <a:gd name="connsiteY7-11726" fmla="*/ 5414699 h 6248398"/>
              <a:gd name="connsiteX8-11727" fmla="*/ 11371717 w 15811497"/>
              <a:gd name="connsiteY8-11728" fmla="*/ 5315148 h 6248398"/>
              <a:gd name="connsiteX9-11729" fmla="*/ 11292198 w 15811497"/>
              <a:gd name="connsiteY9-11730" fmla="*/ 5255685 h 6248398"/>
              <a:gd name="connsiteX10-11731" fmla="*/ 11209760 w 15811497"/>
              <a:gd name="connsiteY10-11732" fmla="*/ 5180760 h 6248398"/>
              <a:gd name="connsiteX11-11733" fmla="*/ 4892179 w 15811497"/>
              <a:gd name="connsiteY11-11734" fmla="*/ 4842491 h 6248398"/>
              <a:gd name="connsiteX12-11735" fmla="*/ 4892178 w 15811497"/>
              <a:gd name="connsiteY12-11736" fmla="*/ 4842492 h 6248398"/>
              <a:gd name="connsiteX13-11737" fmla="*/ 4885192 w 15811497"/>
              <a:gd name="connsiteY13-11738" fmla="*/ 4851834 h 6248398"/>
              <a:gd name="connsiteX14-11739" fmla="*/ 4892179 w 15811497"/>
              <a:gd name="connsiteY14-11740" fmla="*/ 4842491 h 6248398"/>
              <a:gd name="connsiteX15-11741" fmla="*/ 7448548 w 15811497"/>
              <a:gd name="connsiteY15-11742" fmla="*/ 0 h 6248398"/>
              <a:gd name="connsiteX16-11743" fmla="*/ 8721604 w 15811497"/>
              <a:gd name="connsiteY16-11744" fmla="*/ 757692 h 6248398"/>
              <a:gd name="connsiteX17-11745" fmla="*/ 8890522 w 15811497"/>
              <a:gd name="connsiteY17-11746" fmla="*/ 1193234 h 6248398"/>
              <a:gd name="connsiteX18-11747" fmla="*/ 9958384 w 15811497"/>
              <a:gd name="connsiteY18-11748" fmla="*/ 1828798 h 6248398"/>
              <a:gd name="connsiteX19-11749" fmla="*/ 10895504 w 15811497"/>
              <a:gd name="connsiteY19-11750" fmla="*/ 1386857 h 6248398"/>
              <a:gd name="connsiteX20-11751" fmla="*/ 11096041 w 15811497"/>
              <a:gd name="connsiteY20-11752" fmla="*/ 1170993 h 6248398"/>
              <a:gd name="connsiteX21-11753" fmla="*/ 13049247 w 15811497"/>
              <a:gd name="connsiteY21-11754" fmla="*/ 361949 h 6248398"/>
              <a:gd name="connsiteX22-11755" fmla="*/ 15811497 w 15811497"/>
              <a:gd name="connsiteY22-11756" fmla="*/ 3124198 h 6248398"/>
              <a:gd name="connsiteX23-11757" fmla="*/ 13049247 w 15811497"/>
              <a:gd name="connsiteY23-11758" fmla="*/ 5886448 h 6248398"/>
              <a:gd name="connsiteX24-11759" fmla="*/ 11732594 w 15811497"/>
              <a:gd name="connsiteY24-11760" fmla="*/ 5553059 h 6248398"/>
              <a:gd name="connsiteX25-11761" fmla="*/ 11528782 w 15811497"/>
              <a:gd name="connsiteY25-11762" fmla="*/ 5429240 h 6248398"/>
              <a:gd name="connsiteX26-11763" fmla="*/ 11499893 w 15811497"/>
              <a:gd name="connsiteY26-11764" fmla="*/ 5397454 h 6248398"/>
              <a:gd name="connsiteX27-11765" fmla="*/ 11410607 w 15811497"/>
              <a:gd name="connsiteY27-11766" fmla="*/ 5316305 h 6248398"/>
              <a:gd name="connsiteX28-11767" fmla="*/ 11369912 w 15811497"/>
              <a:gd name="connsiteY28-11768" fmla="*/ 5285874 h 6248398"/>
              <a:gd name="connsiteX29-11769" fmla="*/ 11355656 w 15811497"/>
              <a:gd name="connsiteY29-11770" fmla="*/ 5144675 h 6248398"/>
              <a:gd name="connsiteX30-11771" fmla="*/ 11369912 w 15811497"/>
              <a:gd name="connsiteY30-11772" fmla="*/ 5285874 h 6248398"/>
              <a:gd name="connsiteX31-11773" fmla="*/ 11313816 w 15811497"/>
              <a:gd name="connsiteY31-11774" fmla="*/ 5243926 h 6248398"/>
              <a:gd name="connsiteX32-11775" fmla="*/ 11210151 w 15811497"/>
              <a:gd name="connsiteY32-11776" fmla="*/ 5180948 h 6248398"/>
              <a:gd name="connsiteX33-11777" fmla="*/ 11209761 w 15811497"/>
              <a:gd name="connsiteY33-11778" fmla="*/ 5180760 h 6248398"/>
              <a:gd name="connsiteX34-11779" fmla="*/ 11096041 w 15811497"/>
              <a:gd name="connsiteY34-11780" fmla="*/ 5077404 h 6248398"/>
              <a:gd name="connsiteX35-11781" fmla="*/ 11063094 w 15811497"/>
              <a:gd name="connsiteY35-11782" fmla="*/ 5041153 h 6248398"/>
              <a:gd name="connsiteX36-11783" fmla="*/ 11063091 w 15811497"/>
              <a:gd name="connsiteY36-11784" fmla="*/ 5041152 h 6248398"/>
              <a:gd name="connsiteX37-11785" fmla="*/ 11096040 w 15811497"/>
              <a:gd name="connsiteY37-11786" fmla="*/ 5077404 h 6248398"/>
              <a:gd name="connsiteX38-11787" fmla="*/ 11209760 w 15811497"/>
              <a:gd name="connsiteY38-11788" fmla="*/ 5180760 h 6248398"/>
              <a:gd name="connsiteX39-11789" fmla="*/ 11100244 w 15811497"/>
              <a:gd name="connsiteY39-11790" fmla="*/ 5128004 h 6248398"/>
              <a:gd name="connsiteX40-11791" fmla="*/ 10610846 w 15811497"/>
              <a:gd name="connsiteY40-11792" fmla="*/ 5029199 h 6248398"/>
              <a:gd name="connsiteX41-11793" fmla="*/ 9640652 w 15811497"/>
              <a:gd name="connsiteY41-11794" fmla="*/ 5486739 h 6248398"/>
              <a:gd name="connsiteX42-11795" fmla="*/ 9628722 w 15811497"/>
              <a:gd name="connsiteY42-11796" fmla="*/ 5502693 h 6248398"/>
              <a:gd name="connsiteX43-11797" fmla="*/ 9568273 w 15811497"/>
              <a:gd name="connsiteY43-11798" fmla="*/ 5583530 h 6248398"/>
              <a:gd name="connsiteX44-11799" fmla="*/ 9535504 w 15811497"/>
              <a:gd name="connsiteY44-11800" fmla="*/ 5637470 h 6248398"/>
              <a:gd name="connsiteX45-11801" fmla="*/ 9535505 w 15811497"/>
              <a:gd name="connsiteY45-11802" fmla="*/ 5637470 h 6248398"/>
              <a:gd name="connsiteX46-11803" fmla="*/ 9568273 w 15811497"/>
              <a:gd name="connsiteY46-11804" fmla="*/ 5583531 h 6248398"/>
              <a:gd name="connsiteX47-11805" fmla="*/ 9628722 w 15811497"/>
              <a:gd name="connsiteY47-11806" fmla="*/ 5502694 h 6248398"/>
              <a:gd name="connsiteX48-11807" fmla="*/ 9563485 w 15811497"/>
              <a:gd name="connsiteY48-11808" fmla="*/ 5610078 h 6248398"/>
              <a:gd name="connsiteX49-11809" fmla="*/ 9542221 w 15811497"/>
              <a:gd name="connsiteY49-11810" fmla="*/ 5638514 h 6248398"/>
              <a:gd name="connsiteX50-11811" fmla="*/ 9504352 w 15811497"/>
              <a:gd name="connsiteY50-11812" fmla="*/ 5689156 h 6248398"/>
              <a:gd name="connsiteX51-11813" fmla="*/ 9480140 w 15811497"/>
              <a:gd name="connsiteY51-11814" fmla="*/ 5721533 h 6248398"/>
              <a:gd name="connsiteX52-11815" fmla="*/ 8362947 w 15811497"/>
              <a:gd name="connsiteY52-11816" fmla="*/ 6248398 h 6248398"/>
              <a:gd name="connsiteX53-11817" fmla="*/ 7028922 w 15811497"/>
              <a:gd name="connsiteY53-11818" fmla="*/ 5364147 h 6248398"/>
              <a:gd name="connsiteX54-11819" fmla="*/ 6990513 w 15811497"/>
              <a:gd name="connsiteY54-11820" fmla="*/ 5259205 h 6248398"/>
              <a:gd name="connsiteX55-11821" fmla="*/ 6990512 w 15811497"/>
              <a:gd name="connsiteY55-11822" fmla="*/ 5259199 h 6248398"/>
              <a:gd name="connsiteX56-11823" fmla="*/ 6983676 w 15811497"/>
              <a:gd name="connsiteY56-11824" fmla="*/ 5240519 h 6248398"/>
              <a:gd name="connsiteX57-11825" fmla="*/ 6983673 w 15811497"/>
              <a:gd name="connsiteY57-11826" fmla="*/ 5240519 h 6248398"/>
              <a:gd name="connsiteX58-11827" fmla="*/ 6980236 w 15811497"/>
              <a:gd name="connsiteY58-11828" fmla="*/ 5231130 h 6248398"/>
              <a:gd name="connsiteX59-11829" fmla="*/ 6978859 w 15811497"/>
              <a:gd name="connsiteY59-11830" fmla="*/ 5225774 h 6248398"/>
              <a:gd name="connsiteX60-11831" fmla="*/ 6984291 w 15811497"/>
              <a:gd name="connsiteY60-11832" fmla="*/ 5240614 h 6248398"/>
              <a:gd name="connsiteX61-11833" fmla="*/ 6984292 w 15811497"/>
              <a:gd name="connsiteY61-11834" fmla="*/ 5240614 h 6248398"/>
              <a:gd name="connsiteX62-11835" fmla="*/ 6978860 w 15811497"/>
              <a:gd name="connsiteY62-11836" fmla="*/ 5225773 h 6248398"/>
              <a:gd name="connsiteX63-11837" fmla="*/ 6944562 w 15811497"/>
              <a:gd name="connsiteY63-11838" fmla="*/ 5092380 h 6248398"/>
              <a:gd name="connsiteX64-11839" fmla="*/ 6924183 w 15811497"/>
              <a:gd name="connsiteY64-11840" fmla="*/ 4890225 h 6248398"/>
              <a:gd name="connsiteX65-11841" fmla="*/ 6924182 w 15811497"/>
              <a:gd name="connsiteY65-11842" fmla="*/ 4890225 h 6248398"/>
              <a:gd name="connsiteX66-11843" fmla="*/ 6944561 w 15811497"/>
              <a:gd name="connsiteY66-11844" fmla="*/ 5092380 h 6248398"/>
              <a:gd name="connsiteX67-11845" fmla="*/ 6978860 w 15811497"/>
              <a:gd name="connsiteY67-11846" fmla="*/ 5225773 h 6248398"/>
              <a:gd name="connsiteX68-11847" fmla="*/ 6948299 w 15811497"/>
              <a:gd name="connsiteY68-11848" fmla="*/ 5142273 h 6248398"/>
              <a:gd name="connsiteX69-11849" fmla="*/ 5829297 w 15811497"/>
              <a:gd name="connsiteY69-11850" fmla="*/ 4400549 h 6248398"/>
              <a:gd name="connsiteX70-11851" fmla="*/ 5056802 w 15811497"/>
              <a:gd name="connsiteY70-11852" fmla="*/ 4677867 h 6248398"/>
              <a:gd name="connsiteX71-11853" fmla="*/ 5022517 w 15811497"/>
              <a:gd name="connsiteY71-11854" fmla="*/ 4709027 h 6248398"/>
              <a:gd name="connsiteX72-11855" fmla="*/ 5022515 w 15811497"/>
              <a:gd name="connsiteY72-11856" fmla="*/ 4709029 h 6248398"/>
              <a:gd name="connsiteX73-11857" fmla="*/ 4924198 w 15811497"/>
              <a:gd name="connsiteY73-11858" fmla="*/ 4840507 h 6248398"/>
              <a:gd name="connsiteX74-11859" fmla="*/ 4914898 w 15811497"/>
              <a:gd name="connsiteY74-11860" fmla="*/ 4838698 h 6248398"/>
              <a:gd name="connsiteX75-11861" fmla="*/ 4778482 w 15811497"/>
              <a:gd name="connsiteY75-11862" fmla="*/ 5008058 h 6248398"/>
              <a:gd name="connsiteX76-11863" fmla="*/ 4778482 w 15811497"/>
              <a:gd name="connsiteY76-11864" fmla="*/ 5008057 h 6248398"/>
              <a:gd name="connsiteX77-11865" fmla="*/ 4715455 w 15811497"/>
              <a:gd name="connsiteY77-11866" fmla="*/ 5077404 h 6248398"/>
              <a:gd name="connsiteX78-11867" fmla="*/ 2762249 w 15811497"/>
              <a:gd name="connsiteY78-11868" fmla="*/ 5886448 h 6248398"/>
              <a:gd name="connsiteX79-11869" fmla="*/ 0 w 15811497"/>
              <a:gd name="connsiteY79-11870" fmla="*/ 3124198 h 6248398"/>
              <a:gd name="connsiteX80-11871" fmla="*/ 2762249 w 15811497"/>
              <a:gd name="connsiteY80-11872" fmla="*/ 361949 h 6248398"/>
              <a:gd name="connsiteX81-11873" fmla="*/ 4078902 w 15811497"/>
              <a:gd name="connsiteY81-11874" fmla="*/ 695338 h 6248398"/>
              <a:gd name="connsiteX82-11875" fmla="*/ 4261443 w 15811497"/>
              <a:gd name="connsiteY82-11876" fmla="*/ 806235 h 6248398"/>
              <a:gd name="connsiteX83-11877" fmla="*/ 4409044 w 15811497"/>
              <a:gd name="connsiteY83-11878" fmla="*/ 910268 h 6248398"/>
              <a:gd name="connsiteX84-11879" fmla="*/ 4612477 w 15811497"/>
              <a:gd name="connsiteY84-11880" fmla="*/ 1077402 h 6248398"/>
              <a:gd name="connsiteX85-11881" fmla="*/ 4612478 w 15811497"/>
              <a:gd name="connsiteY85-11882" fmla="*/ 1077403 h 6248398"/>
              <a:gd name="connsiteX86-11883" fmla="*/ 4715454 w 15811497"/>
              <a:gd name="connsiteY86-11884" fmla="*/ 1170993 h 6248398"/>
              <a:gd name="connsiteX87-11885" fmla="*/ 4701725 w 15811497"/>
              <a:gd name="connsiteY87-11886" fmla="*/ 1120394 h 6248398"/>
              <a:gd name="connsiteX88-11887" fmla="*/ 5191122 w 15811497"/>
              <a:gd name="connsiteY88-11888" fmla="*/ 1219199 h 6248398"/>
              <a:gd name="connsiteX89-11889" fmla="*/ 6161317 w 15811497"/>
              <a:gd name="connsiteY89-11890" fmla="*/ 761659 h 6248398"/>
              <a:gd name="connsiteX90-11891" fmla="*/ 6224019 w 15811497"/>
              <a:gd name="connsiteY90-11892" fmla="*/ 677808 h 6248398"/>
              <a:gd name="connsiteX91-11893" fmla="*/ 6175489 w 15811497"/>
              <a:gd name="connsiteY91-11894" fmla="*/ 757691 h 6248398"/>
              <a:gd name="connsiteX92-11895" fmla="*/ 6175489 w 15811497"/>
              <a:gd name="connsiteY92-11896" fmla="*/ 757692 h 6248398"/>
              <a:gd name="connsiteX93-11897" fmla="*/ 6224020 w 15811497"/>
              <a:gd name="connsiteY93-11898" fmla="*/ 677809 h 6248398"/>
              <a:gd name="connsiteX94-11899" fmla="*/ 6233696 w 15811497"/>
              <a:gd name="connsiteY94-11900" fmla="*/ 664869 h 6248398"/>
              <a:gd name="connsiteX95-11901" fmla="*/ 6252611 w 15811497"/>
              <a:gd name="connsiteY95-11902" fmla="*/ 633734 h 6248398"/>
              <a:gd name="connsiteX96-11903" fmla="*/ 6252610 w 15811497"/>
              <a:gd name="connsiteY96-11904" fmla="*/ 633734 h 6248398"/>
              <a:gd name="connsiteX97-11905" fmla="*/ 6233696 w 15811497"/>
              <a:gd name="connsiteY97-11906" fmla="*/ 664868 h 6248398"/>
              <a:gd name="connsiteX98-11907" fmla="*/ 6224019 w 15811497"/>
              <a:gd name="connsiteY98-11908" fmla="*/ 677808 h 6248398"/>
              <a:gd name="connsiteX99-11909" fmla="*/ 6248008 w 15811497"/>
              <a:gd name="connsiteY99-11910" fmla="*/ 638320 h 6248398"/>
              <a:gd name="connsiteX100-11911" fmla="*/ 6251291 w 15811497"/>
              <a:gd name="connsiteY100-11912" fmla="*/ 633930 h 6248398"/>
              <a:gd name="connsiteX101-11913" fmla="*/ 6251293 w 15811497"/>
              <a:gd name="connsiteY101-11914" fmla="*/ 633929 h 6248398"/>
              <a:gd name="connsiteX102-11915" fmla="*/ 6257683 w 15811497"/>
              <a:gd name="connsiteY102-11916" fmla="*/ 625384 h 6248398"/>
              <a:gd name="connsiteX103-11917" fmla="*/ 6257686 w 15811497"/>
              <a:gd name="connsiteY103-11918" fmla="*/ 625380 h 6248398"/>
              <a:gd name="connsiteX104-11919" fmla="*/ 6331355 w 15811497"/>
              <a:gd name="connsiteY104-11920" fmla="*/ 526865 h 6248398"/>
              <a:gd name="connsiteX105-11921" fmla="*/ 7448548 w 15811497"/>
              <a:gd name="connsiteY105-11922" fmla="*/ 0 h 6248398"/>
              <a:gd name="connsiteX0-11923" fmla="*/ 11209760 w 15811497"/>
              <a:gd name="connsiteY0-11924" fmla="*/ 5180760 h 6248398"/>
              <a:gd name="connsiteX1-11925" fmla="*/ 11210150 w 15811497"/>
              <a:gd name="connsiteY1-11926" fmla="*/ 5180948 h 6248398"/>
              <a:gd name="connsiteX2-11927" fmla="*/ 11313815 w 15811497"/>
              <a:gd name="connsiteY2-11928" fmla="*/ 5243926 h 6248398"/>
              <a:gd name="connsiteX3-11929" fmla="*/ 11369911 w 15811497"/>
              <a:gd name="connsiteY3-11930" fmla="*/ 5285874 h 6248398"/>
              <a:gd name="connsiteX4-11931" fmla="*/ 11410606 w 15811497"/>
              <a:gd name="connsiteY4-11932" fmla="*/ 5316305 h 6248398"/>
              <a:gd name="connsiteX5-11933" fmla="*/ 11499892 w 15811497"/>
              <a:gd name="connsiteY5-11934" fmla="*/ 5397454 h 6248398"/>
              <a:gd name="connsiteX6-11935" fmla="*/ 11528781 w 15811497"/>
              <a:gd name="connsiteY6-11936" fmla="*/ 5429240 h 6248398"/>
              <a:gd name="connsiteX7-11937" fmla="*/ 11504846 w 15811497"/>
              <a:gd name="connsiteY7-11938" fmla="*/ 5414699 h 6248398"/>
              <a:gd name="connsiteX8-11939" fmla="*/ 11371717 w 15811497"/>
              <a:gd name="connsiteY8-11940" fmla="*/ 5315148 h 6248398"/>
              <a:gd name="connsiteX9-11941" fmla="*/ 11292198 w 15811497"/>
              <a:gd name="connsiteY9-11942" fmla="*/ 5255685 h 6248398"/>
              <a:gd name="connsiteX10-11943" fmla="*/ 11209760 w 15811497"/>
              <a:gd name="connsiteY10-11944" fmla="*/ 5180760 h 6248398"/>
              <a:gd name="connsiteX11-11945" fmla="*/ 4892179 w 15811497"/>
              <a:gd name="connsiteY11-11946" fmla="*/ 4842491 h 6248398"/>
              <a:gd name="connsiteX12-11947" fmla="*/ 4892178 w 15811497"/>
              <a:gd name="connsiteY12-11948" fmla="*/ 4842492 h 6248398"/>
              <a:gd name="connsiteX13-11949" fmla="*/ 4885192 w 15811497"/>
              <a:gd name="connsiteY13-11950" fmla="*/ 4851834 h 6248398"/>
              <a:gd name="connsiteX14-11951" fmla="*/ 4892179 w 15811497"/>
              <a:gd name="connsiteY14-11952" fmla="*/ 4842491 h 6248398"/>
              <a:gd name="connsiteX15-11953" fmla="*/ 7448548 w 15811497"/>
              <a:gd name="connsiteY15-11954" fmla="*/ 0 h 6248398"/>
              <a:gd name="connsiteX16-11955" fmla="*/ 8721604 w 15811497"/>
              <a:gd name="connsiteY16-11956" fmla="*/ 757692 h 6248398"/>
              <a:gd name="connsiteX17-11957" fmla="*/ 8890522 w 15811497"/>
              <a:gd name="connsiteY17-11958" fmla="*/ 1193234 h 6248398"/>
              <a:gd name="connsiteX18-11959" fmla="*/ 9958384 w 15811497"/>
              <a:gd name="connsiteY18-11960" fmla="*/ 1828798 h 6248398"/>
              <a:gd name="connsiteX19-11961" fmla="*/ 10895504 w 15811497"/>
              <a:gd name="connsiteY19-11962" fmla="*/ 1386857 h 6248398"/>
              <a:gd name="connsiteX20-11963" fmla="*/ 11096041 w 15811497"/>
              <a:gd name="connsiteY20-11964" fmla="*/ 1170993 h 6248398"/>
              <a:gd name="connsiteX21-11965" fmla="*/ 13049247 w 15811497"/>
              <a:gd name="connsiteY21-11966" fmla="*/ 361949 h 6248398"/>
              <a:gd name="connsiteX22-11967" fmla="*/ 15811497 w 15811497"/>
              <a:gd name="connsiteY22-11968" fmla="*/ 3124198 h 6248398"/>
              <a:gd name="connsiteX23-11969" fmla="*/ 13049247 w 15811497"/>
              <a:gd name="connsiteY23-11970" fmla="*/ 5886448 h 6248398"/>
              <a:gd name="connsiteX24-11971" fmla="*/ 11732594 w 15811497"/>
              <a:gd name="connsiteY24-11972" fmla="*/ 5553059 h 6248398"/>
              <a:gd name="connsiteX25-11973" fmla="*/ 11528782 w 15811497"/>
              <a:gd name="connsiteY25-11974" fmla="*/ 5429240 h 6248398"/>
              <a:gd name="connsiteX26-11975" fmla="*/ 11499893 w 15811497"/>
              <a:gd name="connsiteY26-11976" fmla="*/ 5397454 h 6248398"/>
              <a:gd name="connsiteX27-11977" fmla="*/ 11410607 w 15811497"/>
              <a:gd name="connsiteY27-11978" fmla="*/ 5316305 h 6248398"/>
              <a:gd name="connsiteX28-11979" fmla="*/ 11369912 w 15811497"/>
              <a:gd name="connsiteY28-11980" fmla="*/ 5285874 h 6248398"/>
              <a:gd name="connsiteX29-11981" fmla="*/ 11355656 w 15811497"/>
              <a:gd name="connsiteY29-11982" fmla="*/ 5144675 h 6248398"/>
              <a:gd name="connsiteX30-11983" fmla="*/ 11369912 w 15811497"/>
              <a:gd name="connsiteY30-11984" fmla="*/ 5285874 h 6248398"/>
              <a:gd name="connsiteX31-11985" fmla="*/ 11313816 w 15811497"/>
              <a:gd name="connsiteY31-11986" fmla="*/ 5243926 h 6248398"/>
              <a:gd name="connsiteX32-11987" fmla="*/ 11210151 w 15811497"/>
              <a:gd name="connsiteY32-11988" fmla="*/ 5180948 h 6248398"/>
              <a:gd name="connsiteX33-11989" fmla="*/ 11209761 w 15811497"/>
              <a:gd name="connsiteY33-11990" fmla="*/ 5180760 h 6248398"/>
              <a:gd name="connsiteX34-11991" fmla="*/ 11096041 w 15811497"/>
              <a:gd name="connsiteY34-11992" fmla="*/ 5077404 h 6248398"/>
              <a:gd name="connsiteX35-11993" fmla="*/ 11063094 w 15811497"/>
              <a:gd name="connsiteY35-11994" fmla="*/ 5041153 h 6248398"/>
              <a:gd name="connsiteX36-11995" fmla="*/ 11063091 w 15811497"/>
              <a:gd name="connsiteY36-11996" fmla="*/ 5041152 h 6248398"/>
              <a:gd name="connsiteX37-11997" fmla="*/ 11096040 w 15811497"/>
              <a:gd name="connsiteY37-11998" fmla="*/ 5077404 h 6248398"/>
              <a:gd name="connsiteX38-11999" fmla="*/ 11209760 w 15811497"/>
              <a:gd name="connsiteY38-12000" fmla="*/ 5180760 h 6248398"/>
              <a:gd name="connsiteX39-12001" fmla="*/ 11100244 w 15811497"/>
              <a:gd name="connsiteY39-12002" fmla="*/ 5128004 h 6248398"/>
              <a:gd name="connsiteX40-12003" fmla="*/ 10610846 w 15811497"/>
              <a:gd name="connsiteY40-12004" fmla="*/ 5029199 h 6248398"/>
              <a:gd name="connsiteX41-12005" fmla="*/ 9640652 w 15811497"/>
              <a:gd name="connsiteY41-12006" fmla="*/ 5486739 h 6248398"/>
              <a:gd name="connsiteX42-12007" fmla="*/ 9628722 w 15811497"/>
              <a:gd name="connsiteY42-12008" fmla="*/ 5502693 h 6248398"/>
              <a:gd name="connsiteX43-12009" fmla="*/ 9568273 w 15811497"/>
              <a:gd name="connsiteY43-12010" fmla="*/ 5583530 h 6248398"/>
              <a:gd name="connsiteX44-12011" fmla="*/ 9535504 w 15811497"/>
              <a:gd name="connsiteY44-12012" fmla="*/ 5637470 h 6248398"/>
              <a:gd name="connsiteX45-12013" fmla="*/ 9535505 w 15811497"/>
              <a:gd name="connsiteY45-12014" fmla="*/ 5637470 h 6248398"/>
              <a:gd name="connsiteX46-12015" fmla="*/ 9568273 w 15811497"/>
              <a:gd name="connsiteY46-12016" fmla="*/ 5583531 h 6248398"/>
              <a:gd name="connsiteX47-12017" fmla="*/ 9628722 w 15811497"/>
              <a:gd name="connsiteY47-12018" fmla="*/ 5502694 h 6248398"/>
              <a:gd name="connsiteX48-12019" fmla="*/ 9563485 w 15811497"/>
              <a:gd name="connsiteY48-12020" fmla="*/ 5610078 h 6248398"/>
              <a:gd name="connsiteX49-12021" fmla="*/ 9542221 w 15811497"/>
              <a:gd name="connsiteY49-12022" fmla="*/ 5638514 h 6248398"/>
              <a:gd name="connsiteX50-12023" fmla="*/ 9504352 w 15811497"/>
              <a:gd name="connsiteY50-12024" fmla="*/ 5689156 h 6248398"/>
              <a:gd name="connsiteX51-12025" fmla="*/ 9480140 w 15811497"/>
              <a:gd name="connsiteY51-12026" fmla="*/ 5721533 h 6248398"/>
              <a:gd name="connsiteX52-12027" fmla="*/ 8362947 w 15811497"/>
              <a:gd name="connsiteY52-12028" fmla="*/ 6248398 h 6248398"/>
              <a:gd name="connsiteX53-12029" fmla="*/ 7028922 w 15811497"/>
              <a:gd name="connsiteY53-12030" fmla="*/ 5364147 h 6248398"/>
              <a:gd name="connsiteX54-12031" fmla="*/ 6990513 w 15811497"/>
              <a:gd name="connsiteY54-12032" fmla="*/ 5259205 h 6248398"/>
              <a:gd name="connsiteX55-12033" fmla="*/ 6990512 w 15811497"/>
              <a:gd name="connsiteY55-12034" fmla="*/ 5259199 h 6248398"/>
              <a:gd name="connsiteX56-12035" fmla="*/ 6983676 w 15811497"/>
              <a:gd name="connsiteY56-12036" fmla="*/ 5240519 h 6248398"/>
              <a:gd name="connsiteX57-12037" fmla="*/ 6983673 w 15811497"/>
              <a:gd name="connsiteY57-12038" fmla="*/ 5240519 h 6248398"/>
              <a:gd name="connsiteX58-12039" fmla="*/ 6980236 w 15811497"/>
              <a:gd name="connsiteY58-12040" fmla="*/ 5231130 h 6248398"/>
              <a:gd name="connsiteX59-12041" fmla="*/ 6978859 w 15811497"/>
              <a:gd name="connsiteY59-12042" fmla="*/ 5225774 h 6248398"/>
              <a:gd name="connsiteX60-12043" fmla="*/ 6984291 w 15811497"/>
              <a:gd name="connsiteY60-12044" fmla="*/ 5240614 h 6248398"/>
              <a:gd name="connsiteX61-12045" fmla="*/ 6984292 w 15811497"/>
              <a:gd name="connsiteY61-12046" fmla="*/ 5240614 h 6248398"/>
              <a:gd name="connsiteX62-12047" fmla="*/ 6978860 w 15811497"/>
              <a:gd name="connsiteY62-12048" fmla="*/ 5225773 h 6248398"/>
              <a:gd name="connsiteX63-12049" fmla="*/ 6944562 w 15811497"/>
              <a:gd name="connsiteY63-12050" fmla="*/ 5092380 h 6248398"/>
              <a:gd name="connsiteX64-12051" fmla="*/ 6924183 w 15811497"/>
              <a:gd name="connsiteY64-12052" fmla="*/ 4890225 h 6248398"/>
              <a:gd name="connsiteX65-12053" fmla="*/ 6924182 w 15811497"/>
              <a:gd name="connsiteY65-12054" fmla="*/ 4890225 h 6248398"/>
              <a:gd name="connsiteX66-12055" fmla="*/ 6944561 w 15811497"/>
              <a:gd name="connsiteY66-12056" fmla="*/ 5092380 h 6248398"/>
              <a:gd name="connsiteX67-12057" fmla="*/ 6978860 w 15811497"/>
              <a:gd name="connsiteY67-12058" fmla="*/ 5225773 h 6248398"/>
              <a:gd name="connsiteX68-12059" fmla="*/ 6948299 w 15811497"/>
              <a:gd name="connsiteY68-12060" fmla="*/ 5142273 h 6248398"/>
              <a:gd name="connsiteX69-12061" fmla="*/ 5829297 w 15811497"/>
              <a:gd name="connsiteY69-12062" fmla="*/ 4400549 h 6248398"/>
              <a:gd name="connsiteX70-12063" fmla="*/ 5056802 w 15811497"/>
              <a:gd name="connsiteY70-12064" fmla="*/ 4677867 h 6248398"/>
              <a:gd name="connsiteX71-12065" fmla="*/ 5022517 w 15811497"/>
              <a:gd name="connsiteY71-12066" fmla="*/ 4709027 h 6248398"/>
              <a:gd name="connsiteX72-12067" fmla="*/ 5022515 w 15811497"/>
              <a:gd name="connsiteY72-12068" fmla="*/ 4709029 h 6248398"/>
              <a:gd name="connsiteX73-12069" fmla="*/ 4924198 w 15811497"/>
              <a:gd name="connsiteY73-12070" fmla="*/ 4840507 h 6248398"/>
              <a:gd name="connsiteX74-12071" fmla="*/ 4778482 w 15811497"/>
              <a:gd name="connsiteY74-12072" fmla="*/ 5008058 h 6248398"/>
              <a:gd name="connsiteX75-12073" fmla="*/ 4778482 w 15811497"/>
              <a:gd name="connsiteY75-12074" fmla="*/ 5008057 h 6248398"/>
              <a:gd name="connsiteX76-12075" fmla="*/ 4715455 w 15811497"/>
              <a:gd name="connsiteY76-12076" fmla="*/ 5077404 h 6248398"/>
              <a:gd name="connsiteX77-12077" fmla="*/ 2762249 w 15811497"/>
              <a:gd name="connsiteY77-12078" fmla="*/ 5886448 h 6248398"/>
              <a:gd name="connsiteX78-12079" fmla="*/ 0 w 15811497"/>
              <a:gd name="connsiteY78-12080" fmla="*/ 3124198 h 6248398"/>
              <a:gd name="connsiteX79-12081" fmla="*/ 2762249 w 15811497"/>
              <a:gd name="connsiteY79-12082" fmla="*/ 361949 h 6248398"/>
              <a:gd name="connsiteX80-12083" fmla="*/ 4078902 w 15811497"/>
              <a:gd name="connsiteY80-12084" fmla="*/ 695338 h 6248398"/>
              <a:gd name="connsiteX81-12085" fmla="*/ 4261443 w 15811497"/>
              <a:gd name="connsiteY81-12086" fmla="*/ 806235 h 6248398"/>
              <a:gd name="connsiteX82-12087" fmla="*/ 4409044 w 15811497"/>
              <a:gd name="connsiteY82-12088" fmla="*/ 910268 h 6248398"/>
              <a:gd name="connsiteX83-12089" fmla="*/ 4612477 w 15811497"/>
              <a:gd name="connsiteY83-12090" fmla="*/ 1077402 h 6248398"/>
              <a:gd name="connsiteX84-12091" fmla="*/ 4612478 w 15811497"/>
              <a:gd name="connsiteY84-12092" fmla="*/ 1077403 h 6248398"/>
              <a:gd name="connsiteX85-12093" fmla="*/ 4715454 w 15811497"/>
              <a:gd name="connsiteY85-12094" fmla="*/ 1170993 h 6248398"/>
              <a:gd name="connsiteX86-12095" fmla="*/ 4701725 w 15811497"/>
              <a:gd name="connsiteY86-12096" fmla="*/ 1120394 h 6248398"/>
              <a:gd name="connsiteX87-12097" fmla="*/ 5191122 w 15811497"/>
              <a:gd name="connsiteY87-12098" fmla="*/ 1219199 h 6248398"/>
              <a:gd name="connsiteX88-12099" fmla="*/ 6161317 w 15811497"/>
              <a:gd name="connsiteY88-12100" fmla="*/ 761659 h 6248398"/>
              <a:gd name="connsiteX89-12101" fmla="*/ 6224019 w 15811497"/>
              <a:gd name="connsiteY89-12102" fmla="*/ 677808 h 6248398"/>
              <a:gd name="connsiteX90-12103" fmla="*/ 6175489 w 15811497"/>
              <a:gd name="connsiteY90-12104" fmla="*/ 757691 h 6248398"/>
              <a:gd name="connsiteX91-12105" fmla="*/ 6175489 w 15811497"/>
              <a:gd name="connsiteY91-12106" fmla="*/ 757692 h 6248398"/>
              <a:gd name="connsiteX92-12107" fmla="*/ 6224020 w 15811497"/>
              <a:gd name="connsiteY92-12108" fmla="*/ 677809 h 6248398"/>
              <a:gd name="connsiteX93-12109" fmla="*/ 6233696 w 15811497"/>
              <a:gd name="connsiteY93-12110" fmla="*/ 664869 h 6248398"/>
              <a:gd name="connsiteX94-12111" fmla="*/ 6252611 w 15811497"/>
              <a:gd name="connsiteY94-12112" fmla="*/ 633734 h 6248398"/>
              <a:gd name="connsiteX95-12113" fmla="*/ 6252610 w 15811497"/>
              <a:gd name="connsiteY95-12114" fmla="*/ 633734 h 6248398"/>
              <a:gd name="connsiteX96-12115" fmla="*/ 6233696 w 15811497"/>
              <a:gd name="connsiteY96-12116" fmla="*/ 664868 h 6248398"/>
              <a:gd name="connsiteX97-12117" fmla="*/ 6224019 w 15811497"/>
              <a:gd name="connsiteY97-12118" fmla="*/ 677808 h 6248398"/>
              <a:gd name="connsiteX98-12119" fmla="*/ 6248008 w 15811497"/>
              <a:gd name="connsiteY98-12120" fmla="*/ 638320 h 6248398"/>
              <a:gd name="connsiteX99-12121" fmla="*/ 6251291 w 15811497"/>
              <a:gd name="connsiteY99-12122" fmla="*/ 633930 h 6248398"/>
              <a:gd name="connsiteX100-12123" fmla="*/ 6251293 w 15811497"/>
              <a:gd name="connsiteY100-12124" fmla="*/ 633929 h 6248398"/>
              <a:gd name="connsiteX101-12125" fmla="*/ 6257683 w 15811497"/>
              <a:gd name="connsiteY101-12126" fmla="*/ 625384 h 6248398"/>
              <a:gd name="connsiteX102-12127" fmla="*/ 6257686 w 15811497"/>
              <a:gd name="connsiteY102-12128" fmla="*/ 625380 h 6248398"/>
              <a:gd name="connsiteX103-12129" fmla="*/ 6331355 w 15811497"/>
              <a:gd name="connsiteY103-12130" fmla="*/ 526865 h 6248398"/>
              <a:gd name="connsiteX104-12131" fmla="*/ 7448548 w 15811497"/>
              <a:gd name="connsiteY104-12132" fmla="*/ 0 h 6248398"/>
              <a:gd name="connsiteX0-12133" fmla="*/ 11209760 w 15811497"/>
              <a:gd name="connsiteY0-12134" fmla="*/ 5180760 h 6248398"/>
              <a:gd name="connsiteX1-12135" fmla="*/ 11210150 w 15811497"/>
              <a:gd name="connsiteY1-12136" fmla="*/ 5180948 h 6248398"/>
              <a:gd name="connsiteX2-12137" fmla="*/ 11313815 w 15811497"/>
              <a:gd name="connsiteY2-12138" fmla="*/ 5243926 h 6248398"/>
              <a:gd name="connsiteX3-12139" fmla="*/ 11369911 w 15811497"/>
              <a:gd name="connsiteY3-12140" fmla="*/ 5285874 h 6248398"/>
              <a:gd name="connsiteX4-12141" fmla="*/ 11410606 w 15811497"/>
              <a:gd name="connsiteY4-12142" fmla="*/ 5316305 h 6248398"/>
              <a:gd name="connsiteX5-12143" fmla="*/ 11499892 w 15811497"/>
              <a:gd name="connsiteY5-12144" fmla="*/ 5397454 h 6248398"/>
              <a:gd name="connsiteX6-12145" fmla="*/ 11528781 w 15811497"/>
              <a:gd name="connsiteY6-12146" fmla="*/ 5429240 h 6248398"/>
              <a:gd name="connsiteX7-12147" fmla="*/ 11504846 w 15811497"/>
              <a:gd name="connsiteY7-12148" fmla="*/ 5414699 h 6248398"/>
              <a:gd name="connsiteX8-12149" fmla="*/ 11371717 w 15811497"/>
              <a:gd name="connsiteY8-12150" fmla="*/ 5315148 h 6248398"/>
              <a:gd name="connsiteX9-12151" fmla="*/ 11292198 w 15811497"/>
              <a:gd name="connsiteY9-12152" fmla="*/ 5255685 h 6248398"/>
              <a:gd name="connsiteX10-12153" fmla="*/ 11209760 w 15811497"/>
              <a:gd name="connsiteY10-12154" fmla="*/ 5180760 h 6248398"/>
              <a:gd name="connsiteX11-12155" fmla="*/ 4892179 w 15811497"/>
              <a:gd name="connsiteY11-12156" fmla="*/ 4842491 h 6248398"/>
              <a:gd name="connsiteX12-12157" fmla="*/ 4892178 w 15811497"/>
              <a:gd name="connsiteY12-12158" fmla="*/ 4842492 h 6248398"/>
              <a:gd name="connsiteX13-12159" fmla="*/ 4885192 w 15811497"/>
              <a:gd name="connsiteY13-12160" fmla="*/ 4851834 h 6248398"/>
              <a:gd name="connsiteX14-12161" fmla="*/ 4892179 w 15811497"/>
              <a:gd name="connsiteY14-12162" fmla="*/ 4842491 h 6248398"/>
              <a:gd name="connsiteX15-12163" fmla="*/ 7448548 w 15811497"/>
              <a:gd name="connsiteY15-12164" fmla="*/ 0 h 6248398"/>
              <a:gd name="connsiteX16-12165" fmla="*/ 8721604 w 15811497"/>
              <a:gd name="connsiteY16-12166" fmla="*/ 757692 h 6248398"/>
              <a:gd name="connsiteX17-12167" fmla="*/ 8890522 w 15811497"/>
              <a:gd name="connsiteY17-12168" fmla="*/ 1193234 h 6248398"/>
              <a:gd name="connsiteX18-12169" fmla="*/ 9958384 w 15811497"/>
              <a:gd name="connsiteY18-12170" fmla="*/ 1828798 h 6248398"/>
              <a:gd name="connsiteX19-12171" fmla="*/ 10895504 w 15811497"/>
              <a:gd name="connsiteY19-12172" fmla="*/ 1386857 h 6248398"/>
              <a:gd name="connsiteX20-12173" fmla="*/ 11096041 w 15811497"/>
              <a:gd name="connsiteY20-12174" fmla="*/ 1170993 h 6248398"/>
              <a:gd name="connsiteX21-12175" fmla="*/ 13049247 w 15811497"/>
              <a:gd name="connsiteY21-12176" fmla="*/ 361949 h 6248398"/>
              <a:gd name="connsiteX22-12177" fmla="*/ 15811497 w 15811497"/>
              <a:gd name="connsiteY22-12178" fmla="*/ 3124198 h 6248398"/>
              <a:gd name="connsiteX23-12179" fmla="*/ 13049247 w 15811497"/>
              <a:gd name="connsiteY23-12180" fmla="*/ 5886448 h 6248398"/>
              <a:gd name="connsiteX24-12181" fmla="*/ 11732594 w 15811497"/>
              <a:gd name="connsiteY24-12182" fmla="*/ 5553059 h 6248398"/>
              <a:gd name="connsiteX25-12183" fmla="*/ 11528782 w 15811497"/>
              <a:gd name="connsiteY25-12184" fmla="*/ 5429240 h 6248398"/>
              <a:gd name="connsiteX26-12185" fmla="*/ 11499893 w 15811497"/>
              <a:gd name="connsiteY26-12186" fmla="*/ 5397454 h 6248398"/>
              <a:gd name="connsiteX27-12187" fmla="*/ 11410607 w 15811497"/>
              <a:gd name="connsiteY27-12188" fmla="*/ 5316305 h 6248398"/>
              <a:gd name="connsiteX28-12189" fmla="*/ 11369912 w 15811497"/>
              <a:gd name="connsiteY28-12190" fmla="*/ 5285874 h 6248398"/>
              <a:gd name="connsiteX29-12191" fmla="*/ 11355656 w 15811497"/>
              <a:gd name="connsiteY29-12192" fmla="*/ 5144675 h 6248398"/>
              <a:gd name="connsiteX30-12193" fmla="*/ 11369912 w 15811497"/>
              <a:gd name="connsiteY30-12194" fmla="*/ 5285874 h 6248398"/>
              <a:gd name="connsiteX31-12195" fmla="*/ 11313816 w 15811497"/>
              <a:gd name="connsiteY31-12196" fmla="*/ 5243926 h 6248398"/>
              <a:gd name="connsiteX32-12197" fmla="*/ 11210151 w 15811497"/>
              <a:gd name="connsiteY32-12198" fmla="*/ 5180948 h 6248398"/>
              <a:gd name="connsiteX33-12199" fmla="*/ 11209761 w 15811497"/>
              <a:gd name="connsiteY33-12200" fmla="*/ 5180760 h 6248398"/>
              <a:gd name="connsiteX34-12201" fmla="*/ 11096041 w 15811497"/>
              <a:gd name="connsiteY34-12202" fmla="*/ 5077404 h 6248398"/>
              <a:gd name="connsiteX35-12203" fmla="*/ 11063094 w 15811497"/>
              <a:gd name="connsiteY35-12204" fmla="*/ 5041153 h 6248398"/>
              <a:gd name="connsiteX36-12205" fmla="*/ 11063091 w 15811497"/>
              <a:gd name="connsiteY36-12206" fmla="*/ 5041152 h 6248398"/>
              <a:gd name="connsiteX37-12207" fmla="*/ 11096040 w 15811497"/>
              <a:gd name="connsiteY37-12208" fmla="*/ 5077404 h 6248398"/>
              <a:gd name="connsiteX38-12209" fmla="*/ 11209760 w 15811497"/>
              <a:gd name="connsiteY38-12210" fmla="*/ 5180760 h 6248398"/>
              <a:gd name="connsiteX39-12211" fmla="*/ 11100244 w 15811497"/>
              <a:gd name="connsiteY39-12212" fmla="*/ 5128004 h 6248398"/>
              <a:gd name="connsiteX40-12213" fmla="*/ 10610846 w 15811497"/>
              <a:gd name="connsiteY40-12214" fmla="*/ 5029199 h 6248398"/>
              <a:gd name="connsiteX41-12215" fmla="*/ 9640652 w 15811497"/>
              <a:gd name="connsiteY41-12216" fmla="*/ 5486739 h 6248398"/>
              <a:gd name="connsiteX42-12217" fmla="*/ 9628722 w 15811497"/>
              <a:gd name="connsiteY42-12218" fmla="*/ 5502693 h 6248398"/>
              <a:gd name="connsiteX43-12219" fmla="*/ 9568273 w 15811497"/>
              <a:gd name="connsiteY43-12220" fmla="*/ 5583530 h 6248398"/>
              <a:gd name="connsiteX44-12221" fmla="*/ 9535504 w 15811497"/>
              <a:gd name="connsiteY44-12222" fmla="*/ 5637470 h 6248398"/>
              <a:gd name="connsiteX45-12223" fmla="*/ 9535505 w 15811497"/>
              <a:gd name="connsiteY45-12224" fmla="*/ 5637470 h 6248398"/>
              <a:gd name="connsiteX46-12225" fmla="*/ 9568273 w 15811497"/>
              <a:gd name="connsiteY46-12226" fmla="*/ 5583531 h 6248398"/>
              <a:gd name="connsiteX47-12227" fmla="*/ 9628722 w 15811497"/>
              <a:gd name="connsiteY47-12228" fmla="*/ 5502694 h 6248398"/>
              <a:gd name="connsiteX48-12229" fmla="*/ 9563485 w 15811497"/>
              <a:gd name="connsiteY48-12230" fmla="*/ 5610078 h 6248398"/>
              <a:gd name="connsiteX49-12231" fmla="*/ 9542221 w 15811497"/>
              <a:gd name="connsiteY49-12232" fmla="*/ 5638514 h 6248398"/>
              <a:gd name="connsiteX50-12233" fmla="*/ 9504352 w 15811497"/>
              <a:gd name="connsiteY50-12234" fmla="*/ 5689156 h 6248398"/>
              <a:gd name="connsiteX51-12235" fmla="*/ 9480140 w 15811497"/>
              <a:gd name="connsiteY51-12236" fmla="*/ 5721533 h 6248398"/>
              <a:gd name="connsiteX52-12237" fmla="*/ 8362947 w 15811497"/>
              <a:gd name="connsiteY52-12238" fmla="*/ 6248398 h 6248398"/>
              <a:gd name="connsiteX53-12239" fmla="*/ 7028922 w 15811497"/>
              <a:gd name="connsiteY53-12240" fmla="*/ 5364147 h 6248398"/>
              <a:gd name="connsiteX54-12241" fmla="*/ 6990513 w 15811497"/>
              <a:gd name="connsiteY54-12242" fmla="*/ 5259205 h 6248398"/>
              <a:gd name="connsiteX55-12243" fmla="*/ 6990512 w 15811497"/>
              <a:gd name="connsiteY55-12244" fmla="*/ 5259199 h 6248398"/>
              <a:gd name="connsiteX56-12245" fmla="*/ 6983676 w 15811497"/>
              <a:gd name="connsiteY56-12246" fmla="*/ 5240519 h 6248398"/>
              <a:gd name="connsiteX57-12247" fmla="*/ 6983673 w 15811497"/>
              <a:gd name="connsiteY57-12248" fmla="*/ 5240519 h 6248398"/>
              <a:gd name="connsiteX58-12249" fmla="*/ 6980236 w 15811497"/>
              <a:gd name="connsiteY58-12250" fmla="*/ 5231130 h 6248398"/>
              <a:gd name="connsiteX59-12251" fmla="*/ 6978859 w 15811497"/>
              <a:gd name="connsiteY59-12252" fmla="*/ 5225774 h 6248398"/>
              <a:gd name="connsiteX60-12253" fmla="*/ 6984291 w 15811497"/>
              <a:gd name="connsiteY60-12254" fmla="*/ 5240614 h 6248398"/>
              <a:gd name="connsiteX61-12255" fmla="*/ 6984292 w 15811497"/>
              <a:gd name="connsiteY61-12256" fmla="*/ 5240614 h 6248398"/>
              <a:gd name="connsiteX62-12257" fmla="*/ 6978860 w 15811497"/>
              <a:gd name="connsiteY62-12258" fmla="*/ 5225773 h 6248398"/>
              <a:gd name="connsiteX63-12259" fmla="*/ 6944562 w 15811497"/>
              <a:gd name="connsiteY63-12260" fmla="*/ 5092380 h 6248398"/>
              <a:gd name="connsiteX64-12261" fmla="*/ 6924183 w 15811497"/>
              <a:gd name="connsiteY64-12262" fmla="*/ 4890225 h 6248398"/>
              <a:gd name="connsiteX65-12263" fmla="*/ 6924182 w 15811497"/>
              <a:gd name="connsiteY65-12264" fmla="*/ 4890225 h 6248398"/>
              <a:gd name="connsiteX66-12265" fmla="*/ 6944561 w 15811497"/>
              <a:gd name="connsiteY66-12266" fmla="*/ 5092380 h 6248398"/>
              <a:gd name="connsiteX67-12267" fmla="*/ 6978860 w 15811497"/>
              <a:gd name="connsiteY67-12268" fmla="*/ 5225773 h 6248398"/>
              <a:gd name="connsiteX68-12269" fmla="*/ 6948299 w 15811497"/>
              <a:gd name="connsiteY68-12270" fmla="*/ 5142273 h 6248398"/>
              <a:gd name="connsiteX69-12271" fmla="*/ 5829297 w 15811497"/>
              <a:gd name="connsiteY69-12272" fmla="*/ 4400549 h 6248398"/>
              <a:gd name="connsiteX70-12273" fmla="*/ 5056802 w 15811497"/>
              <a:gd name="connsiteY70-12274" fmla="*/ 4677867 h 6248398"/>
              <a:gd name="connsiteX71-12275" fmla="*/ 5022517 w 15811497"/>
              <a:gd name="connsiteY71-12276" fmla="*/ 4709027 h 6248398"/>
              <a:gd name="connsiteX72-12277" fmla="*/ 5022515 w 15811497"/>
              <a:gd name="connsiteY72-12278" fmla="*/ 4709029 h 6248398"/>
              <a:gd name="connsiteX73-12279" fmla="*/ 4778482 w 15811497"/>
              <a:gd name="connsiteY73-12280" fmla="*/ 5008058 h 6248398"/>
              <a:gd name="connsiteX74-12281" fmla="*/ 4778482 w 15811497"/>
              <a:gd name="connsiteY74-12282" fmla="*/ 5008057 h 6248398"/>
              <a:gd name="connsiteX75-12283" fmla="*/ 4715455 w 15811497"/>
              <a:gd name="connsiteY75-12284" fmla="*/ 5077404 h 6248398"/>
              <a:gd name="connsiteX76-12285" fmla="*/ 2762249 w 15811497"/>
              <a:gd name="connsiteY76-12286" fmla="*/ 5886448 h 6248398"/>
              <a:gd name="connsiteX77-12287" fmla="*/ 0 w 15811497"/>
              <a:gd name="connsiteY77-12288" fmla="*/ 3124198 h 6248398"/>
              <a:gd name="connsiteX78-12289" fmla="*/ 2762249 w 15811497"/>
              <a:gd name="connsiteY78-12290" fmla="*/ 361949 h 6248398"/>
              <a:gd name="connsiteX79-12291" fmla="*/ 4078902 w 15811497"/>
              <a:gd name="connsiteY79-12292" fmla="*/ 695338 h 6248398"/>
              <a:gd name="connsiteX80-12293" fmla="*/ 4261443 w 15811497"/>
              <a:gd name="connsiteY80-12294" fmla="*/ 806235 h 6248398"/>
              <a:gd name="connsiteX81-12295" fmla="*/ 4409044 w 15811497"/>
              <a:gd name="connsiteY81-12296" fmla="*/ 910268 h 6248398"/>
              <a:gd name="connsiteX82-12297" fmla="*/ 4612477 w 15811497"/>
              <a:gd name="connsiteY82-12298" fmla="*/ 1077402 h 6248398"/>
              <a:gd name="connsiteX83-12299" fmla="*/ 4612478 w 15811497"/>
              <a:gd name="connsiteY83-12300" fmla="*/ 1077403 h 6248398"/>
              <a:gd name="connsiteX84-12301" fmla="*/ 4715454 w 15811497"/>
              <a:gd name="connsiteY84-12302" fmla="*/ 1170993 h 6248398"/>
              <a:gd name="connsiteX85-12303" fmla="*/ 4701725 w 15811497"/>
              <a:gd name="connsiteY85-12304" fmla="*/ 1120394 h 6248398"/>
              <a:gd name="connsiteX86-12305" fmla="*/ 5191122 w 15811497"/>
              <a:gd name="connsiteY86-12306" fmla="*/ 1219199 h 6248398"/>
              <a:gd name="connsiteX87-12307" fmla="*/ 6161317 w 15811497"/>
              <a:gd name="connsiteY87-12308" fmla="*/ 761659 h 6248398"/>
              <a:gd name="connsiteX88-12309" fmla="*/ 6224019 w 15811497"/>
              <a:gd name="connsiteY88-12310" fmla="*/ 677808 h 6248398"/>
              <a:gd name="connsiteX89-12311" fmla="*/ 6175489 w 15811497"/>
              <a:gd name="connsiteY89-12312" fmla="*/ 757691 h 6248398"/>
              <a:gd name="connsiteX90-12313" fmla="*/ 6175489 w 15811497"/>
              <a:gd name="connsiteY90-12314" fmla="*/ 757692 h 6248398"/>
              <a:gd name="connsiteX91-12315" fmla="*/ 6224020 w 15811497"/>
              <a:gd name="connsiteY91-12316" fmla="*/ 677809 h 6248398"/>
              <a:gd name="connsiteX92-12317" fmla="*/ 6233696 w 15811497"/>
              <a:gd name="connsiteY92-12318" fmla="*/ 664869 h 6248398"/>
              <a:gd name="connsiteX93-12319" fmla="*/ 6252611 w 15811497"/>
              <a:gd name="connsiteY93-12320" fmla="*/ 633734 h 6248398"/>
              <a:gd name="connsiteX94-12321" fmla="*/ 6252610 w 15811497"/>
              <a:gd name="connsiteY94-12322" fmla="*/ 633734 h 6248398"/>
              <a:gd name="connsiteX95-12323" fmla="*/ 6233696 w 15811497"/>
              <a:gd name="connsiteY95-12324" fmla="*/ 664868 h 6248398"/>
              <a:gd name="connsiteX96-12325" fmla="*/ 6224019 w 15811497"/>
              <a:gd name="connsiteY96-12326" fmla="*/ 677808 h 6248398"/>
              <a:gd name="connsiteX97-12327" fmla="*/ 6248008 w 15811497"/>
              <a:gd name="connsiteY97-12328" fmla="*/ 638320 h 6248398"/>
              <a:gd name="connsiteX98-12329" fmla="*/ 6251291 w 15811497"/>
              <a:gd name="connsiteY98-12330" fmla="*/ 633930 h 6248398"/>
              <a:gd name="connsiteX99-12331" fmla="*/ 6251293 w 15811497"/>
              <a:gd name="connsiteY99-12332" fmla="*/ 633929 h 6248398"/>
              <a:gd name="connsiteX100-12333" fmla="*/ 6257683 w 15811497"/>
              <a:gd name="connsiteY100-12334" fmla="*/ 625384 h 6248398"/>
              <a:gd name="connsiteX101-12335" fmla="*/ 6257686 w 15811497"/>
              <a:gd name="connsiteY101-12336" fmla="*/ 625380 h 6248398"/>
              <a:gd name="connsiteX102-12337" fmla="*/ 6331355 w 15811497"/>
              <a:gd name="connsiteY102-12338" fmla="*/ 526865 h 6248398"/>
              <a:gd name="connsiteX103-12339" fmla="*/ 7448548 w 15811497"/>
              <a:gd name="connsiteY103-12340" fmla="*/ 0 h 6248398"/>
              <a:gd name="connsiteX0-12341" fmla="*/ 11209760 w 15811497"/>
              <a:gd name="connsiteY0-12342" fmla="*/ 5180760 h 6248398"/>
              <a:gd name="connsiteX1-12343" fmla="*/ 11210150 w 15811497"/>
              <a:gd name="connsiteY1-12344" fmla="*/ 5180948 h 6248398"/>
              <a:gd name="connsiteX2-12345" fmla="*/ 11313815 w 15811497"/>
              <a:gd name="connsiteY2-12346" fmla="*/ 5243926 h 6248398"/>
              <a:gd name="connsiteX3-12347" fmla="*/ 11369911 w 15811497"/>
              <a:gd name="connsiteY3-12348" fmla="*/ 5285874 h 6248398"/>
              <a:gd name="connsiteX4-12349" fmla="*/ 11410606 w 15811497"/>
              <a:gd name="connsiteY4-12350" fmla="*/ 5316305 h 6248398"/>
              <a:gd name="connsiteX5-12351" fmla="*/ 11499892 w 15811497"/>
              <a:gd name="connsiteY5-12352" fmla="*/ 5397454 h 6248398"/>
              <a:gd name="connsiteX6-12353" fmla="*/ 11528781 w 15811497"/>
              <a:gd name="connsiteY6-12354" fmla="*/ 5429240 h 6248398"/>
              <a:gd name="connsiteX7-12355" fmla="*/ 11504846 w 15811497"/>
              <a:gd name="connsiteY7-12356" fmla="*/ 5414699 h 6248398"/>
              <a:gd name="connsiteX8-12357" fmla="*/ 11371717 w 15811497"/>
              <a:gd name="connsiteY8-12358" fmla="*/ 5315148 h 6248398"/>
              <a:gd name="connsiteX9-12359" fmla="*/ 11292198 w 15811497"/>
              <a:gd name="connsiteY9-12360" fmla="*/ 5255685 h 6248398"/>
              <a:gd name="connsiteX10-12361" fmla="*/ 11209760 w 15811497"/>
              <a:gd name="connsiteY10-12362" fmla="*/ 5180760 h 6248398"/>
              <a:gd name="connsiteX11-12363" fmla="*/ 4885192 w 15811497"/>
              <a:gd name="connsiteY11-12364" fmla="*/ 4851834 h 6248398"/>
              <a:gd name="connsiteX12-12365" fmla="*/ 4892178 w 15811497"/>
              <a:gd name="connsiteY12-12366" fmla="*/ 4842492 h 6248398"/>
              <a:gd name="connsiteX13-12367" fmla="*/ 4885192 w 15811497"/>
              <a:gd name="connsiteY13-12368" fmla="*/ 4851834 h 6248398"/>
              <a:gd name="connsiteX14-12369" fmla="*/ 7448548 w 15811497"/>
              <a:gd name="connsiteY14-12370" fmla="*/ 0 h 6248398"/>
              <a:gd name="connsiteX15-12371" fmla="*/ 8721604 w 15811497"/>
              <a:gd name="connsiteY15-12372" fmla="*/ 757692 h 6248398"/>
              <a:gd name="connsiteX16-12373" fmla="*/ 8890522 w 15811497"/>
              <a:gd name="connsiteY16-12374" fmla="*/ 1193234 h 6248398"/>
              <a:gd name="connsiteX17-12375" fmla="*/ 9958384 w 15811497"/>
              <a:gd name="connsiteY17-12376" fmla="*/ 1828798 h 6248398"/>
              <a:gd name="connsiteX18-12377" fmla="*/ 10895504 w 15811497"/>
              <a:gd name="connsiteY18-12378" fmla="*/ 1386857 h 6248398"/>
              <a:gd name="connsiteX19-12379" fmla="*/ 11096041 w 15811497"/>
              <a:gd name="connsiteY19-12380" fmla="*/ 1170993 h 6248398"/>
              <a:gd name="connsiteX20-12381" fmla="*/ 13049247 w 15811497"/>
              <a:gd name="connsiteY20-12382" fmla="*/ 361949 h 6248398"/>
              <a:gd name="connsiteX21-12383" fmla="*/ 15811497 w 15811497"/>
              <a:gd name="connsiteY21-12384" fmla="*/ 3124198 h 6248398"/>
              <a:gd name="connsiteX22-12385" fmla="*/ 13049247 w 15811497"/>
              <a:gd name="connsiteY22-12386" fmla="*/ 5886448 h 6248398"/>
              <a:gd name="connsiteX23-12387" fmla="*/ 11732594 w 15811497"/>
              <a:gd name="connsiteY23-12388" fmla="*/ 5553059 h 6248398"/>
              <a:gd name="connsiteX24-12389" fmla="*/ 11528782 w 15811497"/>
              <a:gd name="connsiteY24-12390" fmla="*/ 5429240 h 6248398"/>
              <a:gd name="connsiteX25-12391" fmla="*/ 11499893 w 15811497"/>
              <a:gd name="connsiteY25-12392" fmla="*/ 5397454 h 6248398"/>
              <a:gd name="connsiteX26-12393" fmla="*/ 11410607 w 15811497"/>
              <a:gd name="connsiteY26-12394" fmla="*/ 5316305 h 6248398"/>
              <a:gd name="connsiteX27-12395" fmla="*/ 11369912 w 15811497"/>
              <a:gd name="connsiteY27-12396" fmla="*/ 5285874 h 6248398"/>
              <a:gd name="connsiteX28-12397" fmla="*/ 11355656 w 15811497"/>
              <a:gd name="connsiteY28-12398" fmla="*/ 5144675 h 6248398"/>
              <a:gd name="connsiteX29-12399" fmla="*/ 11369912 w 15811497"/>
              <a:gd name="connsiteY29-12400" fmla="*/ 5285874 h 6248398"/>
              <a:gd name="connsiteX30-12401" fmla="*/ 11313816 w 15811497"/>
              <a:gd name="connsiteY30-12402" fmla="*/ 5243926 h 6248398"/>
              <a:gd name="connsiteX31-12403" fmla="*/ 11210151 w 15811497"/>
              <a:gd name="connsiteY31-12404" fmla="*/ 5180948 h 6248398"/>
              <a:gd name="connsiteX32-12405" fmla="*/ 11209761 w 15811497"/>
              <a:gd name="connsiteY32-12406" fmla="*/ 5180760 h 6248398"/>
              <a:gd name="connsiteX33-12407" fmla="*/ 11096041 w 15811497"/>
              <a:gd name="connsiteY33-12408" fmla="*/ 5077404 h 6248398"/>
              <a:gd name="connsiteX34-12409" fmla="*/ 11063094 w 15811497"/>
              <a:gd name="connsiteY34-12410" fmla="*/ 5041153 h 6248398"/>
              <a:gd name="connsiteX35-12411" fmla="*/ 11063091 w 15811497"/>
              <a:gd name="connsiteY35-12412" fmla="*/ 5041152 h 6248398"/>
              <a:gd name="connsiteX36-12413" fmla="*/ 11096040 w 15811497"/>
              <a:gd name="connsiteY36-12414" fmla="*/ 5077404 h 6248398"/>
              <a:gd name="connsiteX37-12415" fmla="*/ 11209760 w 15811497"/>
              <a:gd name="connsiteY37-12416" fmla="*/ 5180760 h 6248398"/>
              <a:gd name="connsiteX38-12417" fmla="*/ 11100244 w 15811497"/>
              <a:gd name="connsiteY38-12418" fmla="*/ 5128004 h 6248398"/>
              <a:gd name="connsiteX39-12419" fmla="*/ 10610846 w 15811497"/>
              <a:gd name="connsiteY39-12420" fmla="*/ 5029199 h 6248398"/>
              <a:gd name="connsiteX40-12421" fmla="*/ 9640652 w 15811497"/>
              <a:gd name="connsiteY40-12422" fmla="*/ 5486739 h 6248398"/>
              <a:gd name="connsiteX41-12423" fmla="*/ 9628722 w 15811497"/>
              <a:gd name="connsiteY41-12424" fmla="*/ 5502693 h 6248398"/>
              <a:gd name="connsiteX42-12425" fmla="*/ 9568273 w 15811497"/>
              <a:gd name="connsiteY42-12426" fmla="*/ 5583530 h 6248398"/>
              <a:gd name="connsiteX43-12427" fmla="*/ 9535504 w 15811497"/>
              <a:gd name="connsiteY43-12428" fmla="*/ 5637470 h 6248398"/>
              <a:gd name="connsiteX44-12429" fmla="*/ 9535505 w 15811497"/>
              <a:gd name="connsiteY44-12430" fmla="*/ 5637470 h 6248398"/>
              <a:gd name="connsiteX45-12431" fmla="*/ 9568273 w 15811497"/>
              <a:gd name="connsiteY45-12432" fmla="*/ 5583531 h 6248398"/>
              <a:gd name="connsiteX46-12433" fmla="*/ 9628722 w 15811497"/>
              <a:gd name="connsiteY46-12434" fmla="*/ 5502694 h 6248398"/>
              <a:gd name="connsiteX47-12435" fmla="*/ 9563485 w 15811497"/>
              <a:gd name="connsiteY47-12436" fmla="*/ 5610078 h 6248398"/>
              <a:gd name="connsiteX48-12437" fmla="*/ 9542221 w 15811497"/>
              <a:gd name="connsiteY48-12438" fmla="*/ 5638514 h 6248398"/>
              <a:gd name="connsiteX49-12439" fmla="*/ 9504352 w 15811497"/>
              <a:gd name="connsiteY49-12440" fmla="*/ 5689156 h 6248398"/>
              <a:gd name="connsiteX50-12441" fmla="*/ 9480140 w 15811497"/>
              <a:gd name="connsiteY50-12442" fmla="*/ 5721533 h 6248398"/>
              <a:gd name="connsiteX51-12443" fmla="*/ 8362947 w 15811497"/>
              <a:gd name="connsiteY51-12444" fmla="*/ 6248398 h 6248398"/>
              <a:gd name="connsiteX52-12445" fmla="*/ 7028922 w 15811497"/>
              <a:gd name="connsiteY52-12446" fmla="*/ 5364147 h 6248398"/>
              <a:gd name="connsiteX53-12447" fmla="*/ 6990513 w 15811497"/>
              <a:gd name="connsiteY53-12448" fmla="*/ 5259205 h 6248398"/>
              <a:gd name="connsiteX54-12449" fmla="*/ 6990512 w 15811497"/>
              <a:gd name="connsiteY54-12450" fmla="*/ 5259199 h 6248398"/>
              <a:gd name="connsiteX55-12451" fmla="*/ 6983676 w 15811497"/>
              <a:gd name="connsiteY55-12452" fmla="*/ 5240519 h 6248398"/>
              <a:gd name="connsiteX56-12453" fmla="*/ 6983673 w 15811497"/>
              <a:gd name="connsiteY56-12454" fmla="*/ 5240519 h 6248398"/>
              <a:gd name="connsiteX57-12455" fmla="*/ 6980236 w 15811497"/>
              <a:gd name="connsiteY57-12456" fmla="*/ 5231130 h 6248398"/>
              <a:gd name="connsiteX58-12457" fmla="*/ 6978859 w 15811497"/>
              <a:gd name="connsiteY58-12458" fmla="*/ 5225774 h 6248398"/>
              <a:gd name="connsiteX59-12459" fmla="*/ 6984291 w 15811497"/>
              <a:gd name="connsiteY59-12460" fmla="*/ 5240614 h 6248398"/>
              <a:gd name="connsiteX60-12461" fmla="*/ 6984292 w 15811497"/>
              <a:gd name="connsiteY60-12462" fmla="*/ 5240614 h 6248398"/>
              <a:gd name="connsiteX61-12463" fmla="*/ 6978860 w 15811497"/>
              <a:gd name="connsiteY61-12464" fmla="*/ 5225773 h 6248398"/>
              <a:gd name="connsiteX62-12465" fmla="*/ 6944562 w 15811497"/>
              <a:gd name="connsiteY62-12466" fmla="*/ 5092380 h 6248398"/>
              <a:gd name="connsiteX63-12467" fmla="*/ 6924183 w 15811497"/>
              <a:gd name="connsiteY63-12468" fmla="*/ 4890225 h 6248398"/>
              <a:gd name="connsiteX64-12469" fmla="*/ 6924182 w 15811497"/>
              <a:gd name="connsiteY64-12470" fmla="*/ 4890225 h 6248398"/>
              <a:gd name="connsiteX65-12471" fmla="*/ 6944561 w 15811497"/>
              <a:gd name="connsiteY65-12472" fmla="*/ 5092380 h 6248398"/>
              <a:gd name="connsiteX66-12473" fmla="*/ 6978860 w 15811497"/>
              <a:gd name="connsiteY66-12474" fmla="*/ 5225773 h 6248398"/>
              <a:gd name="connsiteX67-12475" fmla="*/ 6948299 w 15811497"/>
              <a:gd name="connsiteY67-12476" fmla="*/ 5142273 h 6248398"/>
              <a:gd name="connsiteX68-12477" fmla="*/ 5829297 w 15811497"/>
              <a:gd name="connsiteY68-12478" fmla="*/ 4400549 h 6248398"/>
              <a:gd name="connsiteX69-12479" fmla="*/ 5056802 w 15811497"/>
              <a:gd name="connsiteY69-12480" fmla="*/ 4677867 h 6248398"/>
              <a:gd name="connsiteX70-12481" fmla="*/ 5022517 w 15811497"/>
              <a:gd name="connsiteY70-12482" fmla="*/ 4709027 h 6248398"/>
              <a:gd name="connsiteX71-12483" fmla="*/ 5022515 w 15811497"/>
              <a:gd name="connsiteY71-12484" fmla="*/ 4709029 h 6248398"/>
              <a:gd name="connsiteX72-12485" fmla="*/ 4778482 w 15811497"/>
              <a:gd name="connsiteY72-12486" fmla="*/ 5008058 h 6248398"/>
              <a:gd name="connsiteX73-12487" fmla="*/ 4778482 w 15811497"/>
              <a:gd name="connsiteY73-12488" fmla="*/ 5008057 h 6248398"/>
              <a:gd name="connsiteX74-12489" fmla="*/ 4715455 w 15811497"/>
              <a:gd name="connsiteY74-12490" fmla="*/ 5077404 h 6248398"/>
              <a:gd name="connsiteX75-12491" fmla="*/ 2762249 w 15811497"/>
              <a:gd name="connsiteY75-12492" fmla="*/ 5886448 h 6248398"/>
              <a:gd name="connsiteX76-12493" fmla="*/ 0 w 15811497"/>
              <a:gd name="connsiteY76-12494" fmla="*/ 3124198 h 6248398"/>
              <a:gd name="connsiteX77-12495" fmla="*/ 2762249 w 15811497"/>
              <a:gd name="connsiteY77-12496" fmla="*/ 361949 h 6248398"/>
              <a:gd name="connsiteX78-12497" fmla="*/ 4078902 w 15811497"/>
              <a:gd name="connsiteY78-12498" fmla="*/ 695338 h 6248398"/>
              <a:gd name="connsiteX79-12499" fmla="*/ 4261443 w 15811497"/>
              <a:gd name="connsiteY79-12500" fmla="*/ 806235 h 6248398"/>
              <a:gd name="connsiteX80-12501" fmla="*/ 4409044 w 15811497"/>
              <a:gd name="connsiteY80-12502" fmla="*/ 910268 h 6248398"/>
              <a:gd name="connsiteX81-12503" fmla="*/ 4612477 w 15811497"/>
              <a:gd name="connsiteY81-12504" fmla="*/ 1077402 h 6248398"/>
              <a:gd name="connsiteX82-12505" fmla="*/ 4612478 w 15811497"/>
              <a:gd name="connsiteY82-12506" fmla="*/ 1077403 h 6248398"/>
              <a:gd name="connsiteX83-12507" fmla="*/ 4715454 w 15811497"/>
              <a:gd name="connsiteY83-12508" fmla="*/ 1170993 h 6248398"/>
              <a:gd name="connsiteX84-12509" fmla="*/ 4701725 w 15811497"/>
              <a:gd name="connsiteY84-12510" fmla="*/ 1120394 h 6248398"/>
              <a:gd name="connsiteX85-12511" fmla="*/ 5191122 w 15811497"/>
              <a:gd name="connsiteY85-12512" fmla="*/ 1219199 h 6248398"/>
              <a:gd name="connsiteX86-12513" fmla="*/ 6161317 w 15811497"/>
              <a:gd name="connsiteY86-12514" fmla="*/ 761659 h 6248398"/>
              <a:gd name="connsiteX87-12515" fmla="*/ 6224019 w 15811497"/>
              <a:gd name="connsiteY87-12516" fmla="*/ 677808 h 6248398"/>
              <a:gd name="connsiteX88-12517" fmla="*/ 6175489 w 15811497"/>
              <a:gd name="connsiteY88-12518" fmla="*/ 757691 h 6248398"/>
              <a:gd name="connsiteX89-12519" fmla="*/ 6175489 w 15811497"/>
              <a:gd name="connsiteY89-12520" fmla="*/ 757692 h 6248398"/>
              <a:gd name="connsiteX90-12521" fmla="*/ 6224020 w 15811497"/>
              <a:gd name="connsiteY90-12522" fmla="*/ 677809 h 6248398"/>
              <a:gd name="connsiteX91-12523" fmla="*/ 6233696 w 15811497"/>
              <a:gd name="connsiteY91-12524" fmla="*/ 664869 h 6248398"/>
              <a:gd name="connsiteX92-12525" fmla="*/ 6252611 w 15811497"/>
              <a:gd name="connsiteY92-12526" fmla="*/ 633734 h 6248398"/>
              <a:gd name="connsiteX93-12527" fmla="*/ 6252610 w 15811497"/>
              <a:gd name="connsiteY93-12528" fmla="*/ 633734 h 6248398"/>
              <a:gd name="connsiteX94-12529" fmla="*/ 6233696 w 15811497"/>
              <a:gd name="connsiteY94-12530" fmla="*/ 664868 h 6248398"/>
              <a:gd name="connsiteX95-12531" fmla="*/ 6224019 w 15811497"/>
              <a:gd name="connsiteY95-12532" fmla="*/ 677808 h 6248398"/>
              <a:gd name="connsiteX96-12533" fmla="*/ 6248008 w 15811497"/>
              <a:gd name="connsiteY96-12534" fmla="*/ 638320 h 6248398"/>
              <a:gd name="connsiteX97-12535" fmla="*/ 6251291 w 15811497"/>
              <a:gd name="connsiteY97-12536" fmla="*/ 633930 h 6248398"/>
              <a:gd name="connsiteX98-12537" fmla="*/ 6251293 w 15811497"/>
              <a:gd name="connsiteY98-12538" fmla="*/ 633929 h 6248398"/>
              <a:gd name="connsiteX99-12539" fmla="*/ 6257683 w 15811497"/>
              <a:gd name="connsiteY99-12540" fmla="*/ 625384 h 6248398"/>
              <a:gd name="connsiteX100-12541" fmla="*/ 6257686 w 15811497"/>
              <a:gd name="connsiteY100-12542" fmla="*/ 625380 h 6248398"/>
              <a:gd name="connsiteX101-12543" fmla="*/ 6331355 w 15811497"/>
              <a:gd name="connsiteY101-12544" fmla="*/ 526865 h 6248398"/>
              <a:gd name="connsiteX102-12545" fmla="*/ 7448548 w 15811497"/>
              <a:gd name="connsiteY102-12546" fmla="*/ 0 h 6248398"/>
              <a:gd name="connsiteX0-12547" fmla="*/ 11209760 w 15811497"/>
              <a:gd name="connsiteY0-12548" fmla="*/ 5180760 h 6248398"/>
              <a:gd name="connsiteX1-12549" fmla="*/ 11210150 w 15811497"/>
              <a:gd name="connsiteY1-12550" fmla="*/ 5180948 h 6248398"/>
              <a:gd name="connsiteX2-12551" fmla="*/ 11313815 w 15811497"/>
              <a:gd name="connsiteY2-12552" fmla="*/ 5243926 h 6248398"/>
              <a:gd name="connsiteX3-12553" fmla="*/ 11369911 w 15811497"/>
              <a:gd name="connsiteY3-12554" fmla="*/ 5285874 h 6248398"/>
              <a:gd name="connsiteX4-12555" fmla="*/ 11410606 w 15811497"/>
              <a:gd name="connsiteY4-12556" fmla="*/ 5316305 h 6248398"/>
              <a:gd name="connsiteX5-12557" fmla="*/ 11499892 w 15811497"/>
              <a:gd name="connsiteY5-12558" fmla="*/ 5397454 h 6248398"/>
              <a:gd name="connsiteX6-12559" fmla="*/ 11528781 w 15811497"/>
              <a:gd name="connsiteY6-12560" fmla="*/ 5429240 h 6248398"/>
              <a:gd name="connsiteX7-12561" fmla="*/ 11504846 w 15811497"/>
              <a:gd name="connsiteY7-12562" fmla="*/ 5414699 h 6248398"/>
              <a:gd name="connsiteX8-12563" fmla="*/ 11371717 w 15811497"/>
              <a:gd name="connsiteY8-12564" fmla="*/ 5315148 h 6248398"/>
              <a:gd name="connsiteX9-12565" fmla="*/ 11292198 w 15811497"/>
              <a:gd name="connsiteY9-12566" fmla="*/ 5255685 h 6248398"/>
              <a:gd name="connsiteX10-12567" fmla="*/ 11209760 w 15811497"/>
              <a:gd name="connsiteY10-12568" fmla="*/ 5180760 h 6248398"/>
              <a:gd name="connsiteX11-12569" fmla="*/ 7448548 w 15811497"/>
              <a:gd name="connsiteY11-12570" fmla="*/ 0 h 6248398"/>
              <a:gd name="connsiteX12-12571" fmla="*/ 8721604 w 15811497"/>
              <a:gd name="connsiteY12-12572" fmla="*/ 757692 h 6248398"/>
              <a:gd name="connsiteX13-12573" fmla="*/ 8890522 w 15811497"/>
              <a:gd name="connsiteY13-12574" fmla="*/ 1193234 h 6248398"/>
              <a:gd name="connsiteX14-12575" fmla="*/ 9958384 w 15811497"/>
              <a:gd name="connsiteY14-12576" fmla="*/ 1828798 h 6248398"/>
              <a:gd name="connsiteX15-12577" fmla="*/ 10895504 w 15811497"/>
              <a:gd name="connsiteY15-12578" fmla="*/ 1386857 h 6248398"/>
              <a:gd name="connsiteX16-12579" fmla="*/ 11096041 w 15811497"/>
              <a:gd name="connsiteY16-12580" fmla="*/ 1170993 h 6248398"/>
              <a:gd name="connsiteX17-12581" fmla="*/ 13049247 w 15811497"/>
              <a:gd name="connsiteY17-12582" fmla="*/ 361949 h 6248398"/>
              <a:gd name="connsiteX18-12583" fmla="*/ 15811497 w 15811497"/>
              <a:gd name="connsiteY18-12584" fmla="*/ 3124198 h 6248398"/>
              <a:gd name="connsiteX19-12585" fmla="*/ 13049247 w 15811497"/>
              <a:gd name="connsiteY19-12586" fmla="*/ 5886448 h 6248398"/>
              <a:gd name="connsiteX20-12587" fmla="*/ 11732594 w 15811497"/>
              <a:gd name="connsiteY20-12588" fmla="*/ 5553059 h 6248398"/>
              <a:gd name="connsiteX21-12589" fmla="*/ 11528782 w 15811497"/>
              <a:gd name="connsiteY21-12590" fmla="*/ 5429240 h 6248398"/>
              <a:gd name="connsiteX22-12591" fmla="*/ 11499893 w 15811497"/>
              <a:gd name="connsiteY22-12592" fmla="*/ 5397454 h 6248398"/>
              <a:gd name="connsiteX23-12593" fmla="*/ 11410607 w 15811497"/>
              <a:gd name="connsiteY23-12594" fmla="*/ 5316305 h 6248398"/>
              <a:gd name="connsiteX24-12595" fmla="*/ 11369912 w 15811497"/>
              <a:gd name="connsiteY24-12596" fmla="*/ 5285874 h 6248398"/>
              <a:gd name="connsiteX25-12597" fmla="*/ 11355656 w 15811497"/>
              <a:gd name="connsiteY25-12598" fmla="*/ 5144675 h 6248398"/>
              <a:gd name="connsiteX26-12599" fmla="*/ 11369912 w 15811497"/>
              <a:gd name="connsiteY26-12600" fmla="*/ 5285874 h 6248398"/>
              <a:gd name="connsiteX27-12601" fmla="*/ 11313816 w 15811497"/>
              <a:gd name="connsiteY27-12602" fmla="*/ 5243926 h 6248398"/>
              <a:gd name="connsiteX28-12603" fmla="*/ 11210151 w 15811497"/>
              <a:gd name="connsiteY28-12604" fmla="*/ 5180948 h 6248398"/>
              <a:gd name="connsiteX29-12605" fmla="*/ 11209761 w 15811497"/>
              <a:gd name="connsiteY29-12606" fmla="*/ 5180760 h 6248398"/>
              <a:gd name="connsiteX30-12607" fmla="*/ 11096041 w 15811497"/>
              <a:gd name="connsiteY30-12608" fmla="*/ 5077404 h 6248398"/>
              <a:gd name="connsiteX31-12609" fmla="*/ 11063094 w 15811497"/>
              <a:gd name="connsiteY31-12610" fmla="*/ 5041153 h 6248398"/>
              <a:gd name="connsiteX32-12611" fmla="*/ 11063091 w 15811497"/>
              <a:gd name="connsiteY32-12612" fmla="*/ 5041152 h 6248398"/>
              <a:gd name="connsiteX33-12613" fmla="*/ 11096040 w 15811497"/>
              <a:gd name="connsiteY33-12614" fmla="*/ 5077404 h 6248398"/>
              <a:gd name="connsiteX34-12615" fmla="*/ 11209760 w 15811497"/>
              <a:gd name="connsiteY34-12616" fmla="*/ 5180760 h 6248398"/>
              <a:gd name="connsiteX35-12617" fmla="*/ 11100244 w 15811497"/>
              <a:gd name="connsiteY35-12618" fmla="*/ 5128004 h 6248398"/>
              <a:gd name="connsiteX36-12619" fmla="*/ 10610846 w 15811497"/>
              <a:gd name="connsiteY36-12620" fmla="*/ 5029199 h 6248398"/>
              <a:gd name="connsiteX37-12621" fmla="*/ 9640652 w 15811497"/>
              <a:gd name="connsiteY37-12622" fmla="*/ 5486739 h 6248398"/>
              <a:gd name="connsiteX38-12623" fmla="*/ 9628722 w 15811497"/>
              <a:gd name="connsiteY38-12624" fmla="*/ 5502693 h 6248398"/>
              <a:gd name="connsiteX39-12625" fmla="*/ 9568273 w 15811497"/>
              <a:gd name="connsiteY39-12626" fmla="*/ 5583530 h 6248398"/>
              <a:gd name="connsiteX40-12627" fmla="*/ 9535504 w 15811497"/>
              <a:gd name="connsiteY40-12628" fmla="*/ 5637470 h 6248398"/>
              <a:gd name="connsiteX41-12629" fmla="*/ 9535505 w 15811497"/>
              <a:gd name="connsiteY41-12630" fmla="*/ 5637470 h 6248398"/>
              <a:gd name="connsiteX42-12631" fmla="*/ 9568273 w 15811497"/>
              <a:gd name="connsiteY42-12632" fmla="*/ 5583531 h 6248398"/>
              <a:gd name="connsiteX43-12633" fmla="*/ 9628722 w 15811497"/>
              <a:gd name="connsiteY43-12634" fmla="*/ 5502694 h 6248398"/>
              <a:gd name="connsiteX44-12635" fmla="*/ 9563485 w 15811497"/>
              <a:gd name="connsiteY44-12636" fmla="*/ 5610078 h 6248398"/>
              <a:gd name="connsiteX45-12637" fmla="*/ 9542221 w 15811497"/>
              <a:gd name="connsiteY45-12638" fmla="*/ 5638514 h 6248398"/>
              <a:gd name="connsiteX46-12639" fmla="*/ 9504352 w 15811497"/>
              <a:gd name="connsiteY46-12640" fmla="*/ 5689156 h 6248398"/>
              <a:gd name="connsiteX47-12641" fmla="*/ 9480140 w 15811497"/>
              <a:gd name="connsiteY47-12642" fmla="*/ 5721533 h 6248398"/>
              <a:gd name="connsiteX48-12643" fmla="*/ 8362947 w 15811497"/>
              <a:gd name="connsiteY48-12644" fmla="*/ 6248398 h 6248398"/>
              <a:gd name="connsiteX49-12645" fmla="*/ 7028922 w 15811497"/>
              <a:gd name="connsiteY49-12646" fmla="*/ 5364147 h 6248398"/>
              <a:gd name="connsiteX50-12647" fmla="*/ 6990513 w 15811497"/>
              <a:gd name="connsiteY50-12648" fmla="*/ 5259205 h 6248398"/>
              <a:gd name="connsiteX51-12649" fmla="*/ 6990512 w 15811497"/>
              <a:gd name="connsiteY51-12650" fmla="*/ 5259199 h 6248398"/>
              <a:gd name="connsiteX52-12651" fmla="*/ 6983676 w 15811497"/>
              <a:gd name="connsiteY52-12652" fmla="*/ 5240519 h 6248398"/>
              <a:gd name="connsiteX53-12653" fmla="*/ 6983673 w 15811497"/>
              <a:gd name="connsiteY53-12654" fmla="*/ 5240519 h 6248398"/>
              <a:gd name="connsiteX54-12655" fmla="*/ 6980236 w 15811497"/>
              <a:gd name="connsiteY54-12656" fmla="*/ 5231130 h 6248398"/>
              <a:gd name="connsiteX55-12657" fmla="*/ 6978859 w 15811497"/>
              <a:gd name="connsiteY55-12658" fmla="*/ 5225774 h 6248398"/>
              <a:gd name="connsiteX56-12659" fmla="*/ 6984291 w 15811497"/>
              <a:gd name="connsiteY56-12660" fmla="*/ 5240614 h 6248398"/>
              <a:gd name="connsiteX57-12661" fmla="*/ 6984292 w 15811497"/>
              <a:gd name="connsiteY57-12662" fmla="*/ 5240614 h 6248398"/>
              <a:gd name="connsiteX58-12663" fmla="*/ 6978860 w 15811497"/>
              <a:gd name="connsiteY58-12664" fmla="*/ 5225773 h 6248398"/>
              <a:gd name="connsiteX59-12665" fmla="*/ 6944562 w 15811497"/>
              <a:gd name="connsiteY59-12666" fmla="*/ 5092380 h 6248398"/>
              <a:gd name="connsiteX60-12667" fmla="*/ 6924183 w 15811497"/>
              <a:gd name="connsiteY60-12668" fmla="*/ 4890225 h 6248398"/>
              <a:gd name="connsiteX61-12669" fmla="*/ 6924182 w 15811497"/>
              <a:gd name="connsiteY61-12670" fmla="*/ 4890225 h 6248398"/>
              <a:gd name="connsiteX62-12671" fmla="*/ 6944561 w 15811497"/>
              <a:gd name="connsiteY62-12672" fmla="*/ 5092380 h 6248398"/>
              <a:gd name="connsiteX63-12673" fmla="*/ 6978860 w 15811497"/>
              <a:gd name="connsiteY63-12674" fmla="*/ 5225773 h 6248398"/>
              <a:gd name="connsiteX64-12675" fmla="*/ 6948299 w 15811497"/>
              <a:gd name="connsiteY64-12676" fmla="*/ 5142273 h 6248398"/>
              <a:gd name="connsiteX65-12677" fmla="*/ 5829297 w 15811497"/>
              <a:gd name="connsiteY65-12678" fmla="*/ 4400549 h 6248398"/>
              <a:gd name="connsiteX66-12679" fmla="*/ 5056802 w 15811497"/>
              <a:gd name="connsiteY66-12680" fmla="*/ 4677867 h 6248398"/>
              <a:gd name="connsiteX67-12681" fmla="*/ 5022517 w 15811497"/>
              <a:gd name="connsiteY67-12682" fmla="*/ 4709027 h 6248398"/>
              <a:gd name="connsiteX68-12683" fmla="*/ 5022515 w 15811497"/>
              <a:gd name="connsiteY68-12684" fmla="*/ 4709029 h 6248398"/>
              <a:gd name="connsiteX69-12685" fmla="*/ 4778482 w 15811497"/>
              <a:gd name="connsiteY69-12686" fmla="*/ 5008058 h 6248398"/>
              <a:gd name="connsiteX70-12687" fmla="*/ 4778482 w 15811497"/>
              <a:gd name="connsiteY70-12688" fmla="*/ 5008057 h 6248398"/>
              <a:gd name="connsiteX71-12689" fmla="*/ 4715455 w 15811497"/>
              <a:gd name="connsiteY71-12690" fmla="*/ 5077404 h 6248398"/>
              <a:gd name="connsiteX72-12691" fmla="*/ 2762249 w 15811497"/>
              <a:gd name="connsiteY72-12692" fmla="*/ 5886448 h 6248398"/>
              <a:gd name="connsiteX73-12693" fmla="*/ 0 w 15811497"/>
              <a:gd name="connsiteY73-12694" fmla="*/ 3124198 h 6248398"/>
              <a:gd name="connsiteX74-12695" fmla="*/ 2762249 w 15811497"/>
              <a:gd name="connsiteY74-12696" fmla="*/ 361949 h 6248398"/>
              <a:gd name="connsiteX75-12697" fmla="*/ 4078902 w 15811497"/>
              <a:gd name="connsiteY75-12698" fmla="*/ 695338 h 6248398"/>
              <a:gd name="connsiteX76-12699" fmla="*/ 4261443 w 15811497"/>
              <a:gd name="connsiteY76-12700" fmla="*/ 806235 h 6248398"/>
              <a:gd name="connsiteX77-12701" fmla="*/ 4409044 w 15811497"/>
              <a:gd name="connsiteY77-12702" fmla="*/ 910268 h 6248398"/>
              <a:gd name="connsiteX78-12703" fmla="*/ 4612477 w 15811497"/>
              <a:gd name="connsiteY78-12704" fmla="*/ 1077402 h 6248398"/>
              <a:gd name="connsiteX79-12705" fmla="*/ 4612478 w 15811497"/>
              <a:gd name="connsiteY79-12706" fmla="*/ 1077403 h 6248398"/>
              <a:gd name="connsiteX80-12707" fmla="*/ 4715454 w 15811497"/>
              <a:gd name="connsiteY80-12708" fmla="*/ 1170993 h 6248398"/>
              <a:gd name="connsiteX81-12709" fmla="*/ 4701725 w 15811497"/>
              <a:gd name="connsiteY81-12710" fmla="*/ 1120394 h 6248398"/>
              <a:gd name="connsiteX82-12711" fmla="*/ 5191122 w 15811497"/>
              <a:gd name="connsiteY82-12712" fmla="*/ 1219199 h 6248398"/>
              <a:gd name="connsiteX83-12713" fmla="*/ 6161317 w 15811497"/>
              <a:gd name="connsiteY83-12714" fmla="*/ 761659 h 6248398"/>
              <a:gd name="connsiteX84-12715" fmla="*/ 6224019 w 15811497"/>
              <a:gd name="connsiteY84-12716" fmla="*/ 677808 h 6248398"/>
              <a:gd name="connsiteX85-12717" fmla="*/ 6175489 w 15811497"/>
              <a:gd name="connsiteY85-12718" fmla="*/ 757691 h 6248398"/>
              <a:gd name="connsiteX86-12719" fmla="*/ 6175489 w 15811497"/>
              <a:gd name="connsiteY86-12720" fmla="*/ 757692 h 6248398"/>
              <a:gd name="connsiteX87-12721" fmla="*/ 6224020 w 15811497"/>
              <a:gd name="connsiteY87-12722" fmla="*/ 677809 h 6248398"/>
              <a:gd name="connsiteX88-12723" fmla="*/ 6233696 w 15811497"/>
              <a:gd name="connsiteY88-12724" fmla="*/ 664869 h 6248398"/>
              <a:gd name="connsiteX89-12725" fmla="*/ 6252611 w 15811497"/>
              <a:gd name="connsiteY89-12726" fmla="*/ 633734 h 6248398"/>
              <a:gd name="connsiteX90-12727" fmla="*/ 6252610 w 15811497"/>
              <a:gd name="connsiteY90-12728" fmla="*/ 633734 h 6248398"/>
              <a:gd name="connsiteX91-12729" fmla="*/ 6233696 w 15811497"/>
              <a:gd name="connsiteY91-12730" fmla="*/ 664868 h 6248398"/>
              <a:gd name="connsiteX92-12731" fmla="*/ 6224019 w 15811497"/>
              <a:gd name="connsiteY92-12732" fmla="*/ 677808 h 6248398"/>
              <a:gd name="connsiteX93-12733" fmla="*/ 6248008 w 15811497"/>
              <a:gd name="connsiteY93-12734" fmla="*/ 638320 h 6248398"/>
              <a:gd name="connsiteX94-12735" fmla="*/ 6251291 w 15811497"/>
              <a:gd name="connsiteY94-12736" fmla="*/ 633930 h 6248398"/>
              <a:gd name="connsiteX95-12737" fmla="*/ 6251293 w 15811497"/>
              <a:gd name="connsiteY95-12738" fmla="*/ 633929 h 6248398"/>
              <a:gd name="connsiteX96-12739" fmla="*/ 6257683 w 15811497"/>
              <a:gd name="connsiteY96-12740" fmla="*/ 625384 h 6248398"/>
              <a:gd name="connsiteX97-12741" fmla="*/ 6257686 w 15811497"/>
              <a:gd name="connsiteY97-12742" fmla="*/ 625380 h 6248398"/>
              <a:gd name="connsiteX98-12743" fmla="*/ 6331355 w 15811497"/>
              <a:gd name="connsiteY98-12744" fmla="*/ 526865 h 6248398"/>
              <a:gd name="connsiteX99-12745" fmla="*/ 7448548 w 15811497"/>
              <a:gd name="connsiteY99-12746" fmla="*/ 0 h 6248398"/>
              <a:gd name="connsiteX0-12747" fmla="*/ 11209760 w 15811497"/>
              <a:gd name="connsiteY0-12748" fmla="*/ 5180760 h 6248398"/>
              <a:gd name="connsiteX1-12749" fmla="*/ 11210150 w 15811497"/>
              <a:gd name="connsiteY1-12750" fmla="*/ 5180948 h 6248398"/>
              <a:gd name="connsiteX2-12751" fmla="*/ 11313815 w 15811497"/>
              <a:gd name="connsiteY2-12752" fmla="*/ 5243926 h 6248398"/>
              <a:gd name="connsiteX3-12753" fmla="*/ 11369911 w 15811497"/>
              <a:gd name="connsiteY3-12754" fmla="*/ 5285874 h 6248398"/>
              <a:gd name="connsiteX4-12755" fmla="*/ 11410606 w 15811497"/>
              <a:gd name="connsiteY4-12756" fmla="*/ 5316305 h 6248398"/>
              <a:gd name="connsiteX5-12757" fmla="*/ 11499892 w 15811497"/>
              <a:gd name="connsiteY5-12758" fmla="*/ 5397454 h 6248398"/>
              <a:gd name="connsiteX6-12759" fmla="*/ 11528781 w 15811497"/>
              <a:gd name="connsiteY6-12760" fmla="*/ 5429240 h 6248398"/>
              <a:gd name="connsiteX7-12761" fmla="*/ 11504846 w 15811497"/>
              <a:gd name="connsiteY7-12762" fmla="*/ 5414699 h 6248398"/>
              <a:gd name="connsiteX8-12763" fmla="*/ 11371717 w 15811497"/>
              <a:gd name="connsiteY8-12764" fmla="*/ 5315148 h 6248398"/>
              <a:gd name="connsiteX9-12765" fmla="*/ 11292198 w 15811497"/>
              <a:gd name="connsiteY9-12766" fmla="*/ 5255685 h 6248398"/>
              <a:gd name="connsiteX10-12767" fmla="*/ 11209760 w 15811497"/>
              <a:gd name="connsiteY10-12768" fmla="*/ 5180760 h 6248398"/>
              <a:gd name="connsiteX11-12769" fmla="*/ 7448548 w 15811497"/>
              <a:gd name="connsiteY11-12770" fmla="*/ 0 h 6248398"/>
              <a:gd name="connsiteX12-12771" fmla="*/ 8721604 w 15811497"/>
              <a:gd name="connsiteY12-12772" fmla="*/ 757692 h 6248398"/>
              <a:gd name="connsiteX13-12773" fmla="*/ 8890522 w 15811497"/>
              <a:gd name="connsiteY13-12774" fmla="*/ 1193234 h 6248398"/>
              <a:gd name="connsiteX14-12775" fmla="*/ 9958384 w 15811497"/>
              <a:gd name="connsiteY14-12776" fmla="*/ 1828798 h 6248398"/>
              <a:gd name="connsiteX15-12777" fmla="*/ 10895504 w 15811497"/>
              <a:gd name="connsiteY15-12778" fmla="*/ 1386857 h 6248398"/>
              <a:gd name="connsiteX16-12779" fmla="*/ 11096041 w 15811497"/>
              <a:gd name="connsiteY16-12780" fmla="*/ 1170993 h 6248398"/>
              <a:gd name="connsiteX17-12781" fmla="*/ 13049247 w 15811497"/>
              <a:gd name="connsiteY17-12782" fmla="*/ 361949 h 6248398"/>
              <a:gd name="connsiteX18-12783" fmla="*/ 15811497 w 15811497"/>
              <a:gd name="connsiteY18-12784" fmla="*/ 3124198 h 6248398"/>
              <a:gd name="connsiteX19-12785" fmla="*/ 13049247 w 15811497"/>
              <a:gd name="connsiteY19-12786" fmla="*/ 5886448 h 6248398"/>
              <a:gd name="connsiteX20-12787" fmla="*/ 11732594 w 15811497"/>
              <a:gd name="connsiteY20-12788" fmla="*/ 5553059 h 6248398"/>
              <a:gd name="connsiteX21-12789" fmla="*/ 11528782 w 15811497"/>
              <a:gd name="connsiteY21-12790" fmla="*/ 5429240 h 6248398"/>
              <a:gd name="connsiteX22-12791" fmla="*/ 11499893 w 15811497"/>
              <a:gd name="connsiteY22-12792" fmla="*/ 5397454 h 6248398"/>
              <a:gd name="connsiteX23-12793" fmla="*/ 11410607 w 15811497"/>
              <a:gd name="connsiteY23-12794" fmla="*/ 5316305 h 6248398"/>
              <a:gd name="connsiteX24-12795" fmla="*/ 11369912 w 15811497"/>
              <a:gd name="connsiteY24-12796" fmla="*/ 5285874 h 6248398"/>
              <a:gd name="connsiteX25-12797" fmla="*/ 11355656 w 15811497"/>
              <a:gd name="connsiteY25-12798" fmla="*/ 5144675 h 6248398"/>
              <a:gd name="connsiteX26-12799" fmla="*/ 11369912 w 15811497"/>
              <a:gd name="connsiteY26-12800" fmla="*/ 5285874 h 6248398"/>
              <a:gd name="connsiteX27-12801" fmla="*/ 11313816 w 15811497"/>
              <a:gd name="connsiteY27-12802" fmla="*/ 5243926 h 6248398"/>
              <a:gd name="connsiteX28-12803" fmla="*/ 11210151 w 15811497"/>
              <a:gd name="connsiteY28-12804" fmla="*/ 5180948 h 6248398"/>
              <a:gd name="connsiteX29-12805" fmla="*/ 11209761 w 15811497"/>
              <a:gd name="connsiteY29-12806" fmla="*/ 5180760 h 6248398"/>
              <a:gd name="connsiteX30-12807" fmla="*/ 11096041 w 15811497"/>
              <a:gd name="connsiteY30-12808" fmla="*/ 5077404 h 6248398"/>
              <a:gd name="connsiteX31-12809" fmla="*/ 11063094 w 15811497"/>
              <a:gd name="connsiteY31-12810" fmla="*/ 5041153 h 6248398"/>
              <a:gd name="connsiteX32-12811" fmla="*/ 11063091 w 15811497"/>
              <a:gd name="connsiteY32-12812" fmla="*/ 5041152 h 6248398"/>
              <a:gd name="connsiteX33-12813" fmla="*/ 11096040 w 15811497"/>
              <a:gd name="connsiteY33-12814" fmla="*/ 5077404 h 6248398"/>
              <a:gd name="connsiteX34-12815" fmla="*/ 11209760 w 15811497"/>
              <a:gd name="connsiteY34-12816" fmla="*/ 5180760 h 6248398"/>
              <a:gd name="connsiteX35-12817" fmla="*/ 11100244 w 15811497"/>
              <a:gd name="connsiteY35-12818" fmla="*/ 5128004 h 6248398"/>
              <a:gd name="connsiteX36-12819" fmla="*/ 10610846 w 15811497"/>
              <a:gd name="connsiteY36-12820" fmla="*/ 5029199 h 6248398"/>
              <a:gd name="connsiteX37-12821" fmla="*/ 9640652 w 15811497"/>
              <a:gd name="connsiteY37-12822" fmla="*/ 5486739 h 6248398"/>
              <a:gd name="connsiteX38-12823" fmla="*/ 9628722 w 15811497"/>
              <a:gd name="connsiteY38-12824" fmla="*/ 5502693 h 6248398"/>
              <a:gd name="connsiteX39-12825" fmla="*/ 9568273 w 15811497"/>
              <a:gd name="connsiteY39-12826" fmla="*/ 5583530 h 6248398"/>
              <a:gd name="connsiteX40-12827" fmla="*/ 9535504 w 15811497"/>
              <a:gd name="connsiteY40-12828" fmla="*/ 5637470 h 6248398"/>
              <a:gd name="connsiteX41-12829" fmla="*/ 9535505 w 15811497"/>
              <a:gd name="connsiteY41-12830" fmla="*/ 5637470 h 6248398"/>
              <a:gd name="connsiteX42-12831" fmla="*/ 9568273 w 15811497"/>
              <a:gd name="connsiteY42-12832" fmla="*/ 5583531 h 6248398"/>
              <a:gd name="connsiteX43-12833" fmla="*/ 9628722 w 15811497"/>
              <a:gd name="connsiteY43-12834" fmla="*/ 5502694 h 6248398"/>
              <a:gd name="connsiteX44-12835" fmla="*/ 9563485 w 15811497"/>
              <a:gd name="connsiteY44-12836" fmla="*/ 5610078 h 6248398"/>
              <a:gd name="connsiteX45-12837" fmla="*/ 9542221 w 15811497"/>
              <a:gd name="connsiteY45-12838" fmla="*/ 5638514 h 6248398"/>
              <a:gd name="connsiteX46-12839" fmla="*/ 9504352 w 15811497"/>
              <a:gd name="connsiteY46-12840" fmla="*/ 5689156 h 6248398"/>
              <a:gd name="connsiteX47-12841" fmla="*/ 9480140 w 15811497"/>
              <a:gd name="connsiteY47-12842" fmla="*/ 5721533 h 6248398"/>
              <a:gd name="connsiteX48-12843" fmla="*/ 8362947 w 15811497"/>
              <a:gd name="connsiteY48-12844" fmla="*/ 6248398 h 6248398"/>
              <a:gd name="connsiteX49-12845" fmla="*/ 7028922 w 15811497"/>
              <a:gd name="connsiteY49-12846" fmla="*/ 5364147 h 6248398"/>
              <a:gd name="connsiteX50-12847" fmla="*/ 6990513 w 15811497"/>
              <a:gd name="connsiteY50-12848" fmla="*/ 5259205 h 6248398"/>
              <a:gd name="connsiteX51-12849" fmla="*/ 6990512 w 15811497"/>
              <a:gd name="connsiteY51-12850" fmla="*/ 5259199 h 6248398"/>
              <a:gd name="connsiteX52-12851" fmla="*/ 6983676 w 15811497"/>
              <a:gd name="connsiteY52-12852" fmla="*/ 5240519 h 6248398"/>
              <a:gd name="connsiteX53-12853" fmla="*/ 6983673 w 15811497"/>
              <a:gd name="connsiteY53-12854" fmla="*/ 5240519 h 6248398"/>
              <a:gd name="connsiteX54-12855" fmla="*/ 6980236 w 15811497"/>
              <a:gd name="connsiteY54-12856" fmla="*/ 5231130 h 6248398"/>
              <a:gd name="connsiteX55-12857" fmla="*/ 6978859 w 15811497"/>
              <a:gd name="connsiteY55-12858" fmla="*/ 5225774 h 6248398"/>
              <a:gd name="connsiteX56-12859" fmla="*/ 6984291 w 15811497"/>
              <a:gd name="connsiteY56-12860" fmla="*/ 5240614 h 6248398"/>
              <a:gd name="connsiteX57-12861" fmla="*/ 6984292 w 15811497"/>
              <a:gd name="connsiteY57-12862" fmla="*/ 5240614 h 6248398"/>
              <a:gd name="connsiteX58-12863" fmla="*/ 6978860 w 15811497"/>
              <a:gd name="connsiteY58-12864" fmla="*/ 5225773 h 6248398"/>
              <a:gd name="connsiteX59-12865" fmla="*/ 6944562 w 15811497"/>
              <a:gd name="connsiteY59-12866" fmla="*/ 5092380 h 6248398"/>
              <a:gd name="connsiteX60-12867" fmla="*/ 6924183 w 15811497"/>
              <a:gd name="connsiteY60-12868" fmla="*/ 4890225 h 6248398"/>
              <a:gd name="connsiteX61-12869" fmla="*/ 6924182 w 15811497"/>
              <a:gd name="connsiteY61-12870" fmla="*/ 4890225 h 6248398"/>
              <a:gd name="connsiteX62-12871" fmla="*/ 6944561 w 15811497"/>
              <a:gd name="connsiteY62-12872" fmla="*/ 5092380 h 6248398"/>
              <a:gd name="connsiteX63-12873" fmla="*/ 6978860 w 15811497"/>
              <a:gd name="connsiteY63-12874" fmla="*/ 5225773 h 6248398"/>
              <a:gd name="connsiteX64-12875" fmla="*/ 6948299 w 15811497"/>
              <a:gd name="connsiteY64-12876" fmla="*/ 5142273 h 6248398"/>
              <a:gd name="connsiteX65-12877" fmla="*/ 5829297 w 15811497"/>
              <a:gd name="connsiteY65-12878" fmla="*/ 4400549 h 6248398"/>
              <a:gd name="connsiteX66-12879" fmla="*/ 5056802 w 15811497"/>
              <a:gd name="connsiteY66-12880" fmla="*/ 4677867 h 6248398"/>
              <a:gd name="connsiteX67-12881" fmla="*/ 5022517 w 15811497"/>
              <a:gd name="connsiteY67-12882" fmla="*/ 4709027 h 6248398"/>
              <a:gd name="connsiteX68-12883" fmla="*/ 5022515 w 15811497"/>
              <a:gd name="connsiteY68-12884" fmla="*/ 4709029 h 6248398"/>
              <a:gd name="connsiteX69-12885" fmla="*/ 4778482 w 15811497"/>
              <a:gd name="connsiteY69-12886" fmla="*/ 5008058 h 6248398"/>
              <a:gd name="connsiteX70-12887" fmla="*/ 4715455 w 15811497"/>
              <a:gd name="connsiteY70-12888" fmla="*/ 5077404 h 6248398"/>
              <a:gd name="connsiteX71-12889" fmla="*/ 2762249 w 15811497"/>
              <a:gd name="connsiteY71-12890" fmla="*/ 5886448 h 6248398"/>
              <a:gd name="connsiteX72-12891" fmla="*/ 0 w 15811497"/>
              <a:gd name="connsiteY72-12892" fmla="*/ 3124198 h 6248398"/>
              <a:gd name="connsiteX73-12893" fmla="*/ 2762249 w 15811497"/>
              <a:gd name="connsiteY73-12894" fmla="*/ 361949 h 6248398"/>
              <a:gd name="connsiteX74-12895" fmla="*/ 4078902 w 15811497"/>
              <a:gd name="connsiteY74-12896" fmla="*/ 695338 h 6248398"/>
              <a:gd name="connsiteX75-12897" fmla="*/ 4261443 w 15811497"/>
              <a:gd name="connsiteY75-12898" fmla="*/ 806235 h 6248398"/>
              <a:gd name="connsiteX76-12899" fmla="*/ 4409044 w 15811497"/>
              <a:gd name="connsiteY76-12900" fmla="*/ 910268 h 6248398"/>
              <a:gd name="connsiteX77-12901" fmla="*/ 4612477 w 15811497"/>
              <a:gd name="connsiteY77-12902" fmla="*/ 1077402 h 6248398"/>
              <a:gd name="connsiteX78-12903" fmla="*/ 4612478 w 15811497"/>
              <a:gd name="connsiteY78-12904" fmla="*/ 1077403 h 6248398"/>
              <a:gd name="connsiteX79-12905" fmla="*/ 4715454 w 15811497"/>
              <a:gd name="connsiteY79-12906" fmla="*/ 1170993 h 6248398"/>
              <a:gd name="connsiteX80-12907" fmla="*/ 4701725 w 15811497"/>
              <a:gd name="connsiteY80-12908" fmla="*/ 1120394 h 6248398"/>
              <a:gd name="connsiteX81-12909" fmla="*/ 5191122 w 15811497"/>
              <a:gd name="connsiteY81-12910" fmla="*/ 1219199 h 6248398"/>
              <a:gd name="connsiteX82-12911" fmla="*/ 6161317 w 15811497"/>
              <a:gd name="connsiteY82-12912" fmla="*/ 761659 h 6248398"/>
              <a:gd name="connsiteX83-12913" fmla="*/ 6224019 w 15811497"/>
              <a:gd name="connsiteY83-12914" fmla="*/ 677808 h 6248398"/>
              <a:gd name="connsiteX84-12915" fmla="*/ 6175489 w 15811497"/>
              <a:gd name="connsiteY84-12916" fmla="*/ 757691 h 6248398"/>
              <a:gd name="connsiteX85-12917" fmla="*/ 6175489 w 15811497"/>
              <a:gd name="connsiteY85-12918" fmla="*/ 757692 h 6248398"/>
              <a:gd name="connsiteX86-12919" fmla="*/ 6224020 w 15811497"/>
              <a:gd name="connsiteY86-12920" fmla="*/ 677809 h 6248398"/>
              <a:gd name="connsiteX87-12921" fmla="*/ 6233696 w 15811497"/>
              <a:gd name="connsiteY87-12922" fmla="*/ 664869 h 6248398"/>
              <a:gd name="connsiteX88-12923" fmla="*/ 6252611 w 15811497"/>
              <a:gd name="connsiteY88-12924" fmla="*/ 633734 h 6248398"/>
              <a:gd name="connsiteX89-12925" fmla="*/ 6252610 w 15811497"/>
              <a:gd name="connsiteY89-12926" fmla="*/ 633734 h 6248398"/>
              <a:gd name="connsiteX90-12927" fmla="*/ 6233696 w 15811497"/>
              <a:gd name="connsiteY90-12928" fmla="*/ 664868 h 6248398"/>
              <a:gd name="connsiteX91-12929" fmla="*/ 6224019 w 15811497"/>
              <a:gd name="connsiteY91-12930" fmla="*/ 677808 h 6248398"/>
              <a:gd name="connsiteX92-12931" fmla="*/ 6248008 w 15811497"/>
              <a:gd name="connsiteY92-12932" fmla="*/ 638320 h 6248398"/>
              <a:gd name="connsiteX93-12933" fmla="*/ 6251291 w 15811497"/>
              <a:gd name="connsiteY93-12934" fmla="*/ 633930 h 6248398"/>
              <a:gd name="connsiteX94-12935" fmla="*/ 6251293 w 15811497"/>
              <a:gd name="connsiteY94-12936" fmla="*/ 633929 h 6248398"/>
              <a:gd name="connsiteX95-12937" fmla="*/ 6257683 w 15811497"/>
              <a:gd name="connsiteY95-12938" fmla="*/ 625384 h 6248398"/>
              <a:gd name="connsiteX96-12939" fmla="*/ 6257686 w 15811497"/>
              <a:gd name="connsiteY96-12940" fmla="*/ 625380 h 6248398"/>
              <a:gd name="connsiteX97-12941" fmla="*/ 6331355 w 15811497"/>
              <a:gd name="connsiteY97-12942" fmla="*/ 526865 h 6248398"/>
              <a:gd name="connsiteX98-12943" fmla="*/ 7448548 w 15811497"/>
              <a:gd name="connsiteY98-12944" fmla="*/ 0 h 6248398"/>
              <a:gd name="connsiteX0-12945" fmla="*/ 11209760 w 15811497"/>
              <a:gd name="connsiteY0-12946" fmla="*/ 5180760 h 6248398"/>
              <a:gd name="connsiteX1-12947" fmla="*/ 11210150 w 15811497"/>
              <a:gd name="connsiteY1-12948" fmla="*/ 5180948 h 6248398"/>
              <a:gd name="connsiteX2-12949" fmla="*/ 11313815 w 15811497"/>
              <a:gd name="connsiteY2-12950" fmla="*/ 5243926 h 6248398"/>
              <a:gd name="connsiteX3-12951" fmla="*/ 11369911 w 15811497"/>
              <a:gd name="connsiteY3-12952" fmla="*/ 5285874 h 6248398"/>
              <a:gd name="connsiteX4-12953" fmla="*/ 11410606 w 15811497"/>
              <a:gd name="connsiteY4-12954" fmla="*/ 5316305 h 6248398"/>
              <a:gd name="connsiteX5-12955" fmla="*/ 11499892 w 15811497"/>
              <a:gd name="connsiteY5-12956" fmla="*/ 5397454 h 6248398"/>
              <a:gd name="connsiteX6-12957" fmla="*/ 11528781 w 15811497"/>
              <a:gd name="connsiteY6-12958" fmla="*/ 5429240 h 6248398"/>
              <a:gd name="connsiteX7-12959" fmla="*/ 11504846 w 15811497"/>
              <a:gd name="connsiteY7-12960" fmla="*/ 5414699 h 6248398"/>
              <a:gd name="connsiteX8-12961" fmla="*/ 11371717 w 15811497"/>
              <a:gd name="connsiteY8-12962" fmla="*/ 5315148 h 6248398"/>
              <a:gd name="connsiteX9-12963" fmla="*/ 11292198 w 15811497"/>
              <a:gd name="connsiteY9-12964" fmla="*/ 5255685 h 6248398"/>
              <a:gd name="connsiteX10-12965" fmla="*/ 11209760 w 15811497"/>
              <a:gd name="connsiteY10-12966" fmla="*/ 5180760 h 6248398"/>
              <a:gd name="connsiteX11-12967" fmla="*/ 7448548 w 15811497"/>
              <a:gd name="connsiteY11-12968" fmla="*/ 0 h 6248398"/>
              <a:gd name="connsiteX12-12969" fmla="*/ 8721604 w 15811497"/>
              <a:gd name="connsiteY12-12970" fmla="*/ 757692 h 6248398"/>
              <a:gd name="connsiteX13-12971" fmla="*/ 8890522 w 15811497"/>
              <a:gd name="connsiteY13-12972" fmla="*/ 1193234 h 6248398"/>
              <a:gd name="connsiteX14-12973" fmla="*/ 9958384 w 15811497"/>
              <a:gd name="connsiteY14-12974" fmla="*/ 1828798 h 6248398"/>
              <a:gd name="connsiteX15-12975" fmla="*/ 10895504 w 15811497"/>
              <a:gd name="connsiteY15-12976" fmla="*/ 1386857 h 6248398"/>
              <a:gd name="connsiteX16-12977" fmla="*/ 11096041 w 15811497"/>
              <a:gd name="connsiteY16-12978" fmla="*/ 1170993 h 6248398"/>
              <a:gd name="connsiteX17-12979" fmla="*/ 13049247 w 15811497"/>
              <a:gd name="connsiteY17-12980" fmla="*/ 361949 h 6248398"/>
              <a:gd name="connsiteX18-12981" fmla="*/ 15811497 w 15811497"/>
              <a:gd name="connsiteY18-12982" fmla="*/ 3124198 h 6248398"/>
              <a:gd name="connsiteX19-12983" fmla="*/ 13049247 w 15811497"/>
              <a:gd name="connsiteY19-12984" fmla="*/ 5886448 h 6248398"/>
              <a:gd name="connsiteX20-12985" fmla="*/ 11732594 w 15811497"/>
              <a:gd name="connsiteY20-12986" fmla="*/ 5553059 h 6248398"/>
              <a:gd name="connsiteX21-12987" fmla="*/ 11528782 w 15811497"/>
              <a:gd name="connsiteY21-12988" fmla="*/ 5429240 h 6248398"/>
              <a:gd name="connsiteX22-12989" fmla="*/ 11499893 w 15811497"/>
              <a:gd name="connsiteY22-12990" fmla="*/ 5397454 h 6248398"/>
              <a:gd name="connsiteX23-12991" fmla="*/ 11410607 w 15811497"/>
              <a:gd name="connsiteY23-12992" fmla="*/ 5316305 h 6248398"/>
              <a:gd name="connsiteX24-12993" fmla="*/ 11369912 w 15811497"/>
              <a:gd name="connsiteY24-12994" fmla="*/ 5285874 h 6248398"/>
              <a:gd name="connsiteX25-12995" fmla="*/ 11355656 w 15811497"/>
              <a:gd name="connsiteY25-12996" fmla="*/ 5144675 h 6248398"/>
              <a:gd name="connsiteX26-12997" fmla="*/ 11369912 w 15811497"/>
              <a:gd name="connsiteY26-12998" fmla="*/ 5285874 h 6248398"/>
              <a:gd name="connsiteX27-12999" fmla="*/ 11313816 w 15811497"/>
              <a:gd name="connsiteY27-13000" fmla="*/ 5243926 h 6248398"/>
              <a:gd name="connsiteX28-13001" fmla="*/ 11210151 w 15811497"/>
              <a:gd name="connsiteY28-13002" fmla="*/ 5180948 h 6248398"/>
              <a:gd name="connsiteX29-13003" fmla="*/ 11209761 w 15811497"/>
              <a:gd name="connsiteY29-13004" fmla="*/ 5180760 h 6248398"/>
              <a:gd name="connsiteX30-13005" fmla="*/ 11096041 w 15811497"/>
              <a:gd name="connsiteY30-13006" fmla="*/ 5077404 h 6248398"/>
              <a:gd name="connsiteX31-13007" fmla="*/ 11063094 w 15811497"/>
              <a:gd name="connsiteY31-13008" fmla="*/ 5041153 h 6248398"/>
              <a:gd name="connsiteX32-13009" fmla="*/ 11063091 w 15811497"/>
              <a:gd name="connsiteY32-13010" fmla="*/ 5041152 h 6248398"/>
              <a:gd name="connsiteX33-13011" fmla="*/ 11096040 w 15811497"/>
              <a:gd name="connsiteY33-13012" fmla="*/ 5077404 h 6248398"/>
              <a:gd name="connsiteX34-13013" fmla="*/ 11209760 w 15811497"/>
              <a:gd name="connsiteY34-13014" fmla="*/ 5180760 h 6248398"/>
              <a:gd name="connsiteX35-13015" fmla="*/ 11100244 w 15811497"/>
              <a:gd name="connsiteY35-13016" fmla="*/ 5128004 h 6248398"/>
              <a:gd name="connsiteX36-13017" fmla="*/ 10610846 w 15811497"/>
              <a:gd name="connsiteY36-13018" fmla="*/ 5029199 h 6248398"/>
              <a:gd name="connsiteX37-13019" fmla="*/ 9640652 w 15811497"/>
              <a:gd name="connsiteY37-13020" fmla="*/ 5486739 h 6248398"/>
              <a:gd name="connsiteX38-13021" fmla="*/ 9628722 w 15811497"/>
              <a:gd name="connsiteY38-13022" fmla="*/ 5502693 h 6248398"/>
              <a:gd name="connsiteX39-13023" fmla="*/ 9568273 w 15811497"/>
              <a:gd name="connsiteY39-13024" fmla="*/ 5583530 h 6248398"/>
              <a:gd name="connsiteX40-13025" fmla="*/ 9535504 w 15811497"/>
              <a:gd name="connsiteY40-13026" fmla="*/ 5637470 h 6248398"/>
              <a:gd name="connsiteX41-13027" fmla="*/ 9535505 w 15811497"/>
              <a:gd name="connsiteY41-13028" fmla="*/ 5637470 h 6248398"/>
              <a:gd name="connsiteX42-13029" fmla="*/ 9568273 w 15811497"/>
              <a:gd name="connsiteY42-13030" fmla="*/ 5583531 h 6248398"/>
              <a:gd name="connsiteX43-13031" fmla="*/ 9628722 w 15811497"/>
              <a:gd name="connsiteY43-13032" fmla="*/ 5502694 h 6248398"/>
              <a:gd name="connsiteX44-13033" fmla="*/ 9563485 w 15811497"/>
              <a:gd name="connsiteY44-13034" fmla="*/ 5610078 h 6248398"/>
              <a:gd name="connsiteX45-13035" fmla="*/ 9542221 w 15811497"/>
              <a:gd name="connsiteY45-13036" fmla="*/ 5638514 h 6248398"/>
              <a:gd name="connsiteX46-13037" fmla="*/ 9504352 w 15811497"/>
              <a:gd name="connsiteY46-13038" fmla="*/ 5689156 h 6248398"/>
              <a:gd name="connsiteX47-13039" fmla="*/ 9480140 w 15811497"/>
              <a:gd name="connsiteY47-13040" fmla="*/ 5721533 h 6248398"/>
              <a:gd name="connsiteX48-13041" fmla="*/ 8362947 w 15811497"/>
              <a:gd name="connsiteY48-13042" fmla="*/ 6248398 h 6248398"/>
              <a:gd name="connsiteX49-13043" fmla="*/ 7028922 w 15811497"/>
              <a:gd name="connsiteY49-13044" fmla="*/ 5364147 h 6248398"/>
              <a:gd name="connsiteX50-13045" fmla="*/ 6990513 w 15811497"/>
              <a:gd name="connsiteY50-13046" fmla="*/ 5259205 h 6248398"/>
              <a:gd name="connsiteX51-13047" fmla="*/ 6990512 w 15811497"/>
              <a:gd name="connsiteY51-13048" fmla="*/ 5259199 h 6248398"/>
              <a:gd name="connsiteX52-13049" fmla="*/ 6983676 w 15811497"/>
              <a:gd name="connsiteY52-13050" fmla="*/ 5240519 h 6248398"/>
              <a:gd name="connsiteX53-13051" fmla="*/ 6983673 w 15811497"/>
              <a:gd name="connsiteY53-13052" fmla="*/ 5240519 h 6248398"/>
              <a:gd name="connsiteX54-13053" fmla="*/ 6980236 w 15811497"/>
              <a:gd name="connsiteY54-13054" fmla="*/ 5231130 h 6248398"/>
              <a:gd name="connsiteX55-13055" fmla="*/ 6978859 w 15811497"/>
              <a:gd name="connsiteY55-13056" fmla="*/ 5225774 h 6248398"/>
              <a:gd name="connsiteX56-13057" fmla="*/ 6984291 w 15811497"/>
              <a:gd name="connsiteY56-13058" fmla="*/ 5240614 h 6248398"/>
              <a:gd name="connsiteX57-13059" fmla="*/ 6984292 w 15811497"/>
              <a:gd name="connsiteY57-13060" fmla="*/ 5240614 h 6248398"/>
              <a:gd name="connsiteX58-13061" fmla="*/ 6978860 w 15811497"/>
              <a:gd name="connsiteY58-13062" fmla="*/ 5225773 h 6248398"/>
              <a:gd name="connsiteX59-13063" fmla="*/ 6944562 w 15811497"/>
              <a:gd name="connsiteY59-13064" fmla="*/ 5092380 h 6248398"/>
              <a:gd name="connsiteX60-13065" fmla="*/ 6924183 w 15811497"/>
              <a:gd name="connsiteY60-13066" fmla="*/ 4890225 h 6248398"/>
              <a:gd name="connsiteX61-13067" fmla="*/ 6944561 w 15811497"/>
              <a:gd name="connsiteY61-13068" fmla="*/ 5092380 h 6248398"/>
              <a:gd name="connsiteX62-13069" fmla="*/ 6978860 w 15811497"/>
              <a:gd name="connsiteY62-13070" fmla="*/ 5225773 h 6248398"/>
              <a:gd name="connsiteX63-13071" fmla="*/ 6948299 w 15811497"/>
              <a:gd name="connsiteY63-13072" fmla="*/ 5142273 h 6248398"/>
              <a:gd name="connsiteX64-13073" fmla="*/ 5829297 w 15811497"/>
              <a:gd name="connsiteY64-13074" fmla="*/ 4400549 h 6248398"/>
              <a:gd name="connsiteX65-13075" fmla="*/ 5056802 w 15811497"/>
              <a:gd name="connsiteY65-13076" fmla="*/ 4677867 h 6248398"/>
              <a:gd name="connsiteX66-13077" fmla="*/ 5022517 w 15811497"/>
              <a:gd name="connsiteY66-13078" fmla="*/ 4709027 h 6248398"/>
              <a:gd name="connsiteX67-13079" fmla="*/ 5022515 w 15811497"/>
              <a:gd name="connsiteY67-13080" fmla="*/ 4709029 h 6248398"/>
              <a:gd name="connsiteX68-13081" fmla="*/ 4778482 w 15811497"/>
              <a:gd name="connsiteY68-13082" fmla="*/ 5008058 h 6248398"/>
              <a:gd name="connsiteX69-13083" fmla="*/ 4715455 w 15811497"/>
              <a:gd name="connsiteY69-13084" fmla="*/ 5077404 h 6248398"/>
              <a:gd name="connsiteX70-13085" fmla="*/ 2762249 w 15811497"/>
              <a:gd name="connsiteY70-13086" fmla="*/ 5886448 h 6248398"/>
              <a:gd name="connsiteX71-13087" fmla="*/ 0 w 15811497"/>
              <a:gd name="connsiteY71-13088" fmla="*/ 3124198 h 6248398"/>
              <a:gd name="connsiteX72-13089" fmla="*/ 2762249 w 15811497"/>
              <a:gd name="connsiteY72-13090" fmla="*/ 361949 h 6248398"/>
              <a:gd name="connsiteX73-13091" fmla="*/ 4078902 w 15811497"/>
              <a:gd name="connsiteY73-13092" fmla="*/ 695338 h 6248398"/>
              <a:gd name="connsiteX74-13093" fmla="*/ 4261443 w 15811497"/>
              <a:gd name="connsiteY74-13094" fmla="*/ 806235 h 6248398"/>
              <a:gd name="connsiteX75-13095" fmla="*/ 4409044 w 15811497"/>
              <a:gd name="connsiteY75-13096" fmla="*/ 910268 h 6248398"/>
              <a:gd name="connsiteX76-13097" fmla="*/ 4612477 w 15811497"/>
              <a:gd name="connsiteY76-13098" fmla="*/ 1077402 h 6248398"/>
              <a:gd name="connsiteX77-13099" fmla="*/ 4612478 w 15811497"/>
              <a:gd name="connsiteY77-13100" fmla="*/ 1077403 h 6248398"/>
              <a:gd name="connsiteX78-13101" fmla="*/ 4715454 w 15811497"/>
              <a:gd name="connsiteY78-13102" fmla="*/ 1170993 h 6248398"/>
              <a:gd name="connsiteX79-13103" fmla="*/ 4701725 w 15811497"/>
              <a:gd name="connsiteY79-13104" fmla="*/ 1120394 h 6248398"/>
              <a:gd name="connsiteX80-13105" fmla="*/ 5191122 w 15811497"/>
              <a:gd name="connsiteY80-13106" fmla="*/ 1219199 h 6248398"/>
              <a:gd name="connsiteX81-13107" fmla="*/ 6161317 w 15811497"/>
              <a:gd name="connsiteY81-13108" fmla="*/ 761659 h 6248398"/>
              <a:gd name="connsiteX82-13109" fmla="*/ 6224019 w 15811497"/>
              <a:gd name="connsiteY82-13110" fmla="*/ 677808 h 6248398"/>
              <a:gd name="connsiteX83-13111" fmla="*/ 6175489 w 15811497"/>
              <a:gd name="connsiteY83-13112" fmla="*/ 757691 h 6248398"/>
              <a:gd name="connsiteX84-13113" fmla="*/ 6175489 w 15811497"/>
              <a:gd name="connsiteY84-13114" fmla="*/ 757692 h 6248398"/>
              <a:gd name="connsiteX85-13115" fmla="*/ 6224020 w 15811497"/>
              <a:gd name="connsiteY85-13116" fmla="*/ 677809 h 6248398"/>
              <a:gd name="connsiteX86-13117" fmla="*/ 6233696 w 15811497"/>
              <a:gd name="connsiteY86-13118" fmla="*/ 664869 h 6248398"/>
              <a:gd name="connsiteX87-13119" fmla="*/ 6252611 w 15811497"/>
              <a:gd name="connsiteY87-13120" fmla="*/ 633734 h 6248398"/>
              <a:gd name="connsiteX88-13121" fmla="*/ 6252610 w 15811497"/>
              <a:gd name="connsiteY88-13122" fmla="*/ 633734 h 6248398"/>
              <a:gd name="connsiteX89-13123" fmla="*/ 6233696 w 15811497"/>
              <a:gd name="connsiteY89-13124" fmla="*/ 664868 h 6248398"/>
              <a:gd name="connsiteX90-13125" fmla="*/ 6224019 w 15811497"/>
              <a:gd name="connsiteY90-13126" fmla="*/ 677808 h 6248398"/>
              <a:gd name="connsiteX91-13127" fmla="*/ 6248008 w 15811497"/>
              <a:gd name="connsiteY91-13128" fmla="*/ 638320 h 6248398"/>
              <a:gd name="connsiteX92-13129" fmla="*/ 6251291 w 15811497"/>
              <a:gd name="connsiteY92-13130" fmla="*/ 633930 h 6248398"/>
              <a:gd name="connsiteX93-13131" fmla="*/ 6251293 w 15811497"/>
              <a:gd name="connsiteY93-13132" fmla="*/ 633929 h 6248398"/>
              <a:gd name="connsiteX94-13133" fmla="*/ 6257683 w 15811497"/>
              <a:gd name="connsiteY94-13134" fmla="*/ 625384 h 6248398"/>
              <a:gd name="connsiteX95-13135" fmla="*/ 6257686 w 15811497"/>
              <a:gd name="connsiteY95-13136" fmla="*/ 625380 h 6248398"/>
              <a:gd name="connsiteX96-13137" fmla="*/ 6331355 w 15811497"/>
              <a:gd name="connsiteY96-13138" fmla="*/ 526865 h 6248398"/>
              <a:gd name="connsiteX97-13139" fmla="*/ 7448548 w 15811497"/>
              <a:gd name="connsiteY97-13140" fmla="*/ 0 h 6248398"/>
              <a:gd name="connsiteX0-13141" fmla="*/ 11209760 w 15811497"/>
              <a:gd name="connsiteY0-13142" fmla="*/ 5180760 h 6248398"/>
              <a:gd name="connsiteX1-13143" fmla="*/ 11210150 w 15811497"/>
              <a:gd name="connsiteY1-13144" fmla="*/ 5180948 h 6248398"/>
              <a:gd name="connsiteX2-13145" fmla="*/ 11313815 w 15811497"/>
              <a:gd name="connsiteY2-13146" fmla="*/ 5243926 h 6248398"/>
              <a:gd name="connsiteX3-13147" fmla="*/ 11369911 w 15811497"/>
              <a:gd name="connsiteY3-13148" fmla="*/ 5285874 h 6248398"/>
              <a:gd name="connsiteX4-13149" fmla="*/ 11410606 w 15811497"/>
              <a:gd name="connsiteY4-13150" fmla="*/ 5316305 h 6248398"/>
              <a:gd name="connsiteX5-13151" fmla="*/ 11499892 w 15811497"/>
              <a:gd name="connsiteY5-13152" fmla="*/ 5397454 h 6248398"/>
              <a:gd name="connsiteX6-13153" fmla="*/ 11528781 w 15811497"/>
              <a:gd name="connsiteY6-13154" fmla="*/ 5429240 h 6248398"/>
              <a:gd name="connsiteX7-13155" fmla="*/ 11504846 w 15811497"/>
              <a:gd name="connsiteY7-13156" fmla="*/ 5414699 h 6248398"/>
              <a:gd name="connsiteX8-13157" fmla="*/ 11371717 w 15811497"/>
              <a:gd name="connsiteY8-13158" fmla="*/ 5315148 h 6248398"/>
              <a:gd name="connsiteX9-13159" fmla="*/ 11292198 w 15811497"/>
              <a:gd name="connsiteY9-13160" fmla="*/ 5255685 h 6248398"/>
              <a:gd name="connsiteX10-13161" fmla="*/ 11209760 w 15811497"/>
              <a:gd name="connsiteY10-13162" fmla="*/ 5180760 h 6248398"/>
              <a:gd name="connsiteX11-13163" fmla="*/ 7448548 w 15811497"/>
              <a:gd name="connsiteY11-13164" fmla="*/ 0 h 6248398"/>
              <a:gd name="connsiteX12-13165" fmla="*/ 8721604 w 15811497"/>
              <a:gd name="connsiteY12-13166" fmla="*/ 757692 h 6248398"/>
              <a:gd name="connsiteX13-13167" fmla="*/ 8890522 w 15811497"/>
              <a:gd name="connsiteY13-13168" fmla="*/ 1193234 h 6248398"/>
              <a:gd name="connsiteX14-13169" fmla="*/ 9958384 w 15811497"/>
              <a:gd name="connsiteY14-13170" fmla="*/ 1828798 h 6248398"/>
              <a:gd name="connsiteX15-13171" fmla="*/ 10895504 w 15811497"/>
              <a:gd name="connsiteY15-13172" fmla="*/ 1386857 h 6248398"/>
              <a:gd name="connsiteX16-13173" fmla="*/ 11096041 w 15811497"/>
              <a:gd name="connsiteY16-13174" fmla="*/ 1170993 h 6248398"/>
              <a:gd name="connsiteX17-13175" fmla="*/ 13049247 w 15811497"/>
              <a:gd name="connsiteY17-13176" fmla="*/ 361949 h 6248398"/>
              <a:gd name="connsiteX18-13177" fmla="*/ 15811497 w 15811497"/>
              <a:gd name="connsiteY18-13178" fmla="*/ 3124198 h 6248398"/>
              <a:gd name="connsiteX19-13179" fmla="*/ 13049247 w 15811497"/>
              <a:gd name="connsiteY19-13180" fmla="*/ 5886448 h 6248398"/>
              <a:gd name="connsiteX20-13181" fmla="*/ 11732594 w 15811497"/>
              <a:gd name="connsiteY20-13182" fmla="*/ 5553059 h 6248398"/>
              <a:gd name="connsiteX21-13183" fmla="*/ 11528782 w 15811497"/>
              <a:gd name="connsiteY21-13184" fmla="*/ 5429240 h 6248398"/>
              <a:gd name="connsiteX22-13185" fmla="*/ 11499893 w 15811497"/>
              <a:gd name="connsiteY22-13186" fmla="*/ 5397454 h 6248398"/>
              <a:gd name="connsiteX23-13187" fmla="*/ 11410607 w 15811497"/>
              <a:gd name="connsiteY23-13188" fmla="*/ 5316305 h 6248398"/>
              <a:gd name="connsiteX24-13189" fmla="*/ 11369912 w 15811497"/>
              <a:gd name="connsiteY24-13190" fmla="*/ 5285874 h 6248398"/>
              <a:gd name="connsiteX25-13191" fmla="*/ 11355656 w 15811497"/>
              <a:gd name="connsiteY25-13192" fmla="*/ 5144675 h 6248398"/>
              <a:gd name="connsiteX26-13193" fmla="*/ 11369912 w 15811497"/>
              <a:gd name="connsiteY26-13194" fmla="*/ 5285874 h 6248398"/>
              <a:gd name="connsiteX27-13195" fmla="*/ 11313816 w 15811497"/>
              <a:gd name="connsiteY27-13196" fmla="*/ 5243926 h 6248398"/>
              <a:gd name="connsiteX28-13197" fmla="*/ 11210151 w 15811497"/>
              <a:gd name="connsiteY28-13198" fmla="*/ 5180948 h 6248398"/>
              <a:gd name="connsiteX29-13199" fmla="*/ 11209761 w 15811497"/>
              <a:gd name="connsiteY29-13200" fmla="*/ 5180760 h 6248398"/>
              <a:gd name="connsiteX30-13201" fmla="*/ 11096041 w 15811497"/>
              <a:gd name="connsiteY30-13202" fmla="*/ 5077404 h 6248398"/>
              <a:gd name="connsiteX31-13203" fmla="*/ 11063094 w 15811497"/>
              <a:gd name="connsiteY31-13204" fmla="*/ 5041153 h 6248398"/>
              <a:gd name="connsiteX32-13205" fmla="*/ 11063091 w 15811497"/>
              <a:gd name="connsiteY32-13206" fmla="*/ 5041152 h 6248398"/>
              <a:gd name="connsiteX33-13207" fmla="*/ 11096040 w 15811497"/>
              <a:gd name="connsiteY33-13208" fmla="*/ 5077404 h 6248398"/>
              <a:gd name="connsiteX34-13209" fmla="*/ 11209760 w 15811497"/>
              <a:gd name="connsiteY34-13210" fmla="*/ 5180760 h 6248398"/>
              <a:gd name="connsiteX35-13211" fmla="*/ 11100244 w 15811497"/>
              <a:gd name="connsiteY35-13212" fmla="*/ 5128004 h 6248398"/>
              <a:gd name="connsiteX36-13213" fmla="*/ 10610846 w 15811497"/>
              <a:gd name="connsiteY36-13214" fmla="*/ 5029199 h 6248398"/>
              <a:gd name="connsiteX37-13215" fmla="*/ 9640652 w 15811497"/>
              <a:gd name="connsiteY37-13216" fmla="*/ 5486739 h 6248398"/>
              <a:gd name="connsiteX38-13217" fmla="*/ 9628722 w 15811497"/>
              <a:gd name="connsiteY38-13218" fmla="*/ 5502693 h 6248398"/>
              <a:gd name="connsiteX39-13219" fmla="*/ 9568273 w 15811497"/>
              <a:gd name="connsiteY39-13220" fmla="*/ 5583530 h 6248398"/>
              <a:gd name="connsiteX40-13221" fmla="*/ 9535504 w 15811497"/>
              <a:gd name="connsiteY40-13222" fmla="*/ 5637470 h 6248398"/>
              <a:gd name="connsiteX41-13223" fmla="*/ 9535505 w 15811497"/>
              <a:gd name="connsiteY41-13224" fmla="*/ 5637470 h 6248398"/>
              <a:gd name="connsiteX42-13225" fmla="*/ 9568273 w 15811497"/>
              <a:gd name="connsiteY42-13226" fmla="*/ 5583531 h 6248398"/>
              <a:gd name="connsiteX43-13227" fmla="*/ 9628722 w 15811497"/>
              <a:gd name="connsiteY43-13228" fmla="*/ 5502694 h 6248398"/>
              <a:gd name="connsiteX44-13229" fmla="*/ 9563485 w 15811497"/>
              <a:gd name="connsiteY44-13230" fmla="*/ 5610078 h 6248398"/>
              <a:gd name="connsiteX45-13231" fmla="*/ 9542221 w 15811497"/>
              <a:gd name="connsiteY45-13232" fmla="*/ 5638514 h 6248398"/>
              <a:gd name="connsiteX46-13233" fmla="*/ 9504352 w 15811497"/>
              <a:gd name="connsiteY46-13234" fmla="*/ 5689156 h 6248398"/>
              <a:gd name="connsiteX47-13235" fmla="*/ 9480140 w 15811497"/>
              <a:gd name="connsiteY47-13236" fmla="*/ 5721533 h 6248398"/>
              <a:gd name="connsiteX48-13237" fmla="*/ 8362947 w 15811497"/>
              <a:gd name="connsiteY48-13238" fmla="*/ 6248398 h 6248398"/>
              <a:gd name="connsiteX49-13239" fmla="*/ 7028922 w 15811497"/>
              <a:gd name="connsiteY49-13240" fmla="*/ 5364147 h 6248398"/>
              <a:gd name="connsiteX50-13241" fmla="*/ 6990513 w 15811497"/>
              <a:gd name="connsiteY50-13242" fmla="*/ 5259205 h 6248398"/>
              <a:gd name="connsiteX51-13243" fmla="*/ 6990512 w 15811497"/>
              <a:gd name="connsiteY51-13244" fmla="*/ 5259199 h 6248398"/>
              <a:gd name="connsiteX52-13245" fmla="*/ 6983676 w 15811497"/>
              <a:gd name="connsiteY52-13246" fmla="*/ 5240519 h 6248398"/>
              <a:gd name="connsiteX53-13247" fmla="*/ 6983673 w 15811497"/>
              <a:gd name="connsiteY53-13248" fmla="*/ 5240519 h 6248398"/>
              <a:gd name="connsiteX54-13249" fmla="*/ 6980236 w 15811497"/>
              <a:gd name="connsiteY54-13250" fmla="*/ 5231130 h 6248398"/>
              <a:gd name="connsiteX55-13251" fmla="*/ 6978859 w 15811497"/>
              <a:gd name="connsiteY55-13252" fmla="*/ 5225774 h 6248398"/>
              <a:gd name="connsiteX56-13253" fmla="*/ 6984291 w 15811497"/>
              <a:gd name="connsiteY56-13254" fmla="*/ 5240614 h 6248398"/>
              <a:gd name="connsiteX57-13255" fmla="*/ 6984292 w 15811497"/>
              <a:gd name="connsiteY57-13256" fmla="*/ 5240614 h 6248398"/>
              <a:gd name="connsiteX58-13257" fmla="*/ 6978860 w 15811497"/>
              <a:gd name="connsiteY58-13258" fmla="*/ 5225773 h 6248398"/>
              <a:gd name="connsiteX59-13259" fmla="*/ 6944562 w 15811497"/>
              <a:gd name="connsiteY59-13260" fmla="*/ 5092380 h 6248398"/>
              <a:gd name="connsiteX60-13261" fmla="*/ 6944561 w 15811497"/>
              <a:gd name="connsiteY60-13262" fmla="*/ 5092380 h 6248398"/>
              <a:gd name="connsiteX61-13263" fmla="*/ 6978860 w 15811497"/>
              <a:gd name="connsiteY61-13264" fmla="*/ 5225773 h 6248398"/>
              <a:gd name="connsiteX62-13265" fmla="*/ 6948299 w 15811497"/>
              <a:gd name="connsiteY62-13266" fmla="*/ 5142273 h 6248398"/>
              <a:gd name="connsiteX63-13267" fmla="*/ 5829297 w 15811497"/>
              <a:gd name="connsiteY63-13268" fmla="*/ 4400549 h 6248398"/>
              <a:gd name="connsiteX64-13269" fmla="*/ 5056802 w 15811497"/>
              <a:gd name="connsiteY64-13270" fmla="*/ 4677867 h 6248398"/>
              <a:gd name="connsiteX65-13271" fmla="*/ 5022517 w 15811497"/>
              <a:gd name="connsiteY65-13272" fmla="*/ 4709027 h 6248398"/>
              <a:gd name="connsiteX66-13273" fmla="*/ 5022515 w 15811497"/>
              <a:gd name="connsiteY66-13274" fmla="*/ 4709029 h 6248398"/>
              <a:gd name="connsiteX67-13275" fmla="*/ 4778482 w 15811497"/>
              <a:gd name="connsiteY67-13276" fmla="*/ 5008058 h 6248398"/>
              <a:gd name="connsiteX68-13277" fmla="*/ 4715455 w 15811497"/>
              <a:gd name="connsiteY68-13278" fmla="*/ 5077404 h 6248398"/>
              <a:gd name="connsiteX69-13279" fmla="*/ 2762249 w 15811497"/>
              <a:gd name="connsiteY69-13280" fmla="*/ 5886448 h 6248398"/>
              <a:gd name="connsiteX70-13281" fmla="*/ 0 w 15811497"/>
              <a:gd name="connsiteY70-13282" fmla="*/ 3124198 h 6248398"/>
              <a:gd name="connsiteX71-13283" fmla="*/ 2762249 w 15811497"/>
              <a:gd name="connsiteY71-13284" fmla="*/ 361949 h 6248398"/>
              <a:gd name="connsiteX72-13285" fmla="*/ 4078902 w 15811497"/>
              <a:gd name="connsiteY72-13286" fmla="*/ 695338 h 6248398"/>
              <a:gd name="connsiteX73-13287" fmla="*/ 4261443 w 15811497"/>
              <a:gd name="connsiteY73-13288" fmla="*/ 806235 h 6248398"/>
              <a:gd name="connsiteX74-13289" fmla="*/ 4409044 w 15811497"/>
              <a:gd name="connsiteY74-13290" fmla="*/ 910268 h 6248398"/>
              <a:gd name="connsiteX75-13291" fmla="*/ 4612477 w 15811497"/>
              <a:gd name="connsiteY75-13292" fmla="*/ 1077402 h 6248398"/>
              <a:gd name="connsiteX76-13293" fmla="*/ 4612478 w 15811497"/>
              <a:gd name="connsiteY76-13294" fmla="*/ 1077403 h 6248398"/>
              <a:gd name="connsiteX77-13295" fmla="*/ 4715454 w 15811497"/>
              <a:gd name="connsiteY77-13296" fmla="*/ 1170993 h 6248398"/>
              <a:gd name="connsiteX78-13297" fmla="*/ 4701725 w 15811497"/>
              <a:gd name="connsiteY78-13298" fmla="*/ 1120394 h 6248398"/>
              <a:gd name="connsiteX79-13299" fmla="*/ 5191122 w 15811497"/>
              <a:gd name="connsiteY79-13300" fmla="*/ 1219199 h 6248398"/>
              <a:gd name="connsiteX80-13301" fmla="*/ 6161317 w 15811497"/>
              <a:gd name="connsiteY80-13302" fmla="*/ 761659 h 6248398"/>
              <a:gd name="connsiteX81-13303" fmla="*/ 6224019 w 15811497"/>
              <a:gd name="connsiteY81-13304" fmla="*/ 677808 h 6248398"/>
              <a:gd name="connsiteX82-13305" fmla="*/ 6175489 w 15811497"/>
              <a:gd name="connsiteY82-13306" fmla="*/ 757691 h 6248398"/>
              <a:gd name="connsiteX83-13307" fmla="*/ 6175489 w 15811497"/>
              <a:gd name="connsiteY83-13308" fmla="*/ 757692 h 6248398"/>
              <a:gd name="connsiteX84-13309" fmla="*/ 6224020 w 15811497"/>
              <a:gd name="connsiteY84-13310" fmla="*/ 677809 h 6248398"/>
              <a:gd name="connsiteX85-13311" fmla="*/ 6233696 w 15811497"/>
              <a:gd name="connsiteY85-13312" fmla="*/ 664869 h 6248398"/>
              <a:gd name="connsiteX86-13313" fmla="*/ 6252611 w 15811497"/>
              <a:gd name="connsiteY86-13314" fmla="*/ 633734 h 6248398"/>
              <a:gd name="connsiteX87-13315" fmla="*/ 6252610 w 15811497"/>
              <a:gd name="connsiteY87-13316" fmla="*/ 633734 h 6248398"/>
              <a:gd name="connsiteX88-13317" fmla="*/ 6233696 w 15811497"/>
              <a:gd name="connsiteY88-13318" fmla="*/ 664868 h 6248398"/>
              <a:gd name="connsiteX89-13319" fmla="*/ 6224019 w 15811497"/>
              <a:gd name="connsiteY89-13320" fmla="*/ 677808 h 6248398"/>
              <a:gd name="connsiteX90-13321" fmla="*/ 6248008 w 15811497"/>
              <a:gd name="connsiteY90-13322" fmla="*/ 638320 h 6248398"/>
              <a:gd name="connsiteX91-13323" fmla="*/ 6251291 w 15811497"/>
              <a:gd name="connsiteY91-13324" fmla="*/ 633930 h 6248398"/>
              <a:gd name="connsiteX92-13325" fmla="*/ 6251293 w 15811497"/>
              <a:gd name="connsiteY92-13326" fmla="*/ 633929 h 6248398"/>
              <a:gd name="connsiteX93-13327" fmla="*/ 6257683 w 15811497"/>
              <a:gd name="connsiteY93-13328" fmla="*/ 625384 h 6248398"/>
              <a:gd name="connsiteX94-13329" fmla="*/ 6257686 w 15811497"/>
              <a:gd name="connsiteY94-13330" fmla="*/ 625380 h 6248398"/>
              <a:gd name="connsiteX95-13331" fmla="*/ 6331355 w 15811497"/>
              <a:gd name="connsiteY95-13332" fmla="*/ 526865 h 6248398"/>
              <a:gd name="connsiteX96-13333" fmla="*/ 7448548 w 15811497"/>
              <a:gd name="connsiteY96-13334" fmla="*/ 0 h 6248398"/>
              <a:gd name="connsiteX0-13335" fmla="*/ 11209760 w 15811497"/>
              <a:gd name="connsiteY0-13336" fmla="*/ 5180760 h 6248398"/>
              <a:gd name="connsiteX1-13337" fmla="*/ 11210150 w 15811497"/>
              <a:gd name="connsiteY1-13338" fmla="*/ 5180948 h 6248398"/>
              <a:gd name="connsiteX2-13339" fmla="*/ 11313815 w 15811497"/>
              <a:gd name="connsiteY2-13340" fmla="*/ 5243926 h 6248398"/>
              <a:gd name="connsiteX3-13341" fmla="*/ 11369911 w 15811497"/>
              <a:gd name="connsiteY3-13342" fmla="*/ 5285874 h 6248398"/>
              <a:gd name="connsiteX4-13343" fmla="*/ 11410606 w 15811497"/>
              <a:gd name="connsiteY4-13344" fmla="*/ 5316305 h 6248398"/>
              <a:gd name="connsiteX5-13345" fmla="*/ 11499892 w 15811497"/>
              <a:gd name="connsiteY5-13346" fmla="*/ 5397454 h 6248398"/>
              <a:gd name="connsiteX6-13347" fmla="*/ 11528781 w 15811497"/>
              <a:gd name="connsiteY6-13348" fmla="*/ 5429240 h 6248398"/>
              <a:gd name="connsiteX7-13349" fmla="*/ 11504846 w 15811497"/>
              <a:gd name="connsiteY7-13350" fmla="*/ 5414699 h 6248398"/>
              <a:gd name="connsiteX8-13351" fmla="*/ 11371717 w 15811497"/>
              <a:gd name="connsiteY8-13352" fmla="*/ 5315148 h 6248398"/>
              <a:gd name="connsiteX9-13353" fmla="*/ 11292198 w 15811497"/>
              <a:gd name="connsiteY9-13354" fmla="*/ 5255685 h 6248398"/>
              <a:gd name="connsiteX10-13355" fmla="*/ 11209760 w 15811497"/>
              <a:gd name="connsiteY10-13356" fmla="*/ 5180760 h 6248398"/>
              <a:gd name="connsiteX11-13357" fmla="*/ 7448548 w 15811497"/>
              <a:gd name="connsiteY11-13358" fmla="*/ 0 h 6248398"/>
              <a:gd name="connsiteX12-13359" fmla="*/ 8721604 w 15811497"/>
              <a:gd name="connsiteY12-13360" fmla="*/ 757692 h 6248398"/>
              <a:gd name="connsiteX13-13361" fmla="*/ 8890522 w 15811497"/>
              <a:gd name="connsiteY13-13362" fmla="*/ 1193234 h 6248398"/>
              <a:gd name="connsiteX14-13363" fmla="*/ 9958384 w 15811497"/>
              <a:gd name="connsiteY14-13364" fmla="*/ 1828798 h 6248398"/>
              <a:gd name="connsiteX15-13365" fmla="*/ 10895504 w 15811497"/>
              <a:gd name="connsiteY15-13366" fmla="*/ 1386857 h 6248398"/>
              <a:gd name="connsiteX16-13367" fmla="*/ 11096041 w 15811497"/>
              <a:gd name="connsiteY16-13368" fmla="*/ 1170993 h 6248398"/>
              <a:gd name="connsiteX17-13369" fmla="*/ 13049247 w 15811497"/>
              <a:gd name="connsiteY17-13370" fmla="*/ 361949 h 6248398"/>
              <a:gd name="connsiteX18-13371" fmla="*/ 15811497 w 15811497"/>
              <a:gd name="connsiteY18-13372" fmla="*/ 3124198 h 6248398"/>
              <a:gd name="connsiteX19-13373" fmla="*/ 13049247 w 15811497"/>
              <a:gd name="connsiteY19-13374" fmla="*/ 5886448 h 6248398"/>
              <a:gd name="connsiteX20-13375" fmla="*/ 11732594 w 15811497"/>
              <a:gd name="connsiteY20-13376" fmla="*/ 5553059 h 6248398"/>
              <a:gd name="connsiteX21-13377" fmla="*/ 11528782 w 15811497"/>
              <a:gd name="connsiteY21-13378" fmla="*/ 5429240 h 6248398"/>
              <a:gd name="connsiteX22-13379" fmla="*/ 11499893 w 15811497"/>
              <a:gd name="connsiteY22-13380" fmla="*/ 5397454 h 6248398"/>
              <a:gd name="connsiteX23-13381" fmla="*/ 11410607 w 15811497"/>
              <a:gd name="connsiteY23-13382" fmla="*/ 5316305 h 6248398"/>
              <a:gd name="connsiteX24-13383" fmla="*/ 11369912 w 15811497"/>
              <a:gd name="connsiteY24-13384" fmla="*/ 5285874 h 6248398"/>
              <a:gd name="connsiteX25-13385" fmla="*/ 11355656 w 15811497"/>
              <a:gd name="connsiteY25-13386" fmla="*/ 5144675 h 6248398"/>
              <a:gd name="connsiteX26-13387" fmla="*/ 11369912 w 15811497"/>
              <a:gd name="connsiteY26-13388" fmla="*/ 5285874 h 6248398"/>
              <a:gd name="connsiteX27-13389" fmla="*/ 11313816 w 15811497"/>
              <a:gd name="connsiteY27-13390" fmla="*/ 5243926 h 6248398"/>
              <a:gd name="connsiteX28-13391" fmla="*/ 11210151 w 15811497"/>
              <a:gd name="connsiteY28-13392" fmla="*/ 5180948 h 6248398"/>
              <a:gd name="connsiteX29-13393" fmla="*/ 11209761 w 15811497"/>
              <a:gd name="connsiteY29-13394" fmla="*/ 5180760 h 6248398"/>
              <a:gd name="connsiteX30-13395" fmla="*/ 11096041 w 15811497"/>
              <a:gd name="connsiteY30-13396" fmla="*/ 5077404 h 6248398"/>
              <a:gd name="connsiteX31-13397" fmla="*/ 11063094 w 15811497"/>
              <a:gd name="connsiteY31-13398" fmla="*/ 5041153 h 6248398"/>
              <a:gd name="connsiteX32-13399" fmla="*/ 11063091 w 15811497"/>
              <a:gd name="connsiteY32-13400" fmla="*/ 5041152 h 6248398"/>
              <a:gd name="connsiteX33-13401" fmla="*/ 11096040 w 15811497"/>
              <a:gd name="connsiteY33-13402" fmla="*/ 5077404 h 6248398"/>
              <a:gd name="connsiteX34-13403" fmla="*/ 11209760 w 15811497"/>
              <a:gd name="connsiteY34-13404" fmla="*/ 5180760 h 6248398"/>
              <a:gd name="connsiteX35-13405" fmla="*/ 11100244 w 15811497"/>
              <a:gd name="connsiteY35-13406" fmla="*/ 5128004 h 6248398"/>
              <a:gd name="connsiteX36-13407" fmla="*/ 10610846 w 15811497"/>
              <a:gd name="connsiteY36-13408" fmla="*/ 5029199 h 6248398"/>
              <a:gd name="connsiteX37-13409" fmla="*/ 9640652 w 15811497"/>
              <a:gd name="connsiteY37-13410" fmla="*/ 5486739 h 6248398"/>
              <a:gd name="connsiteX38-13411" fmla="*/ 9628722 w 15811497"/>
              <a:gd name="connsiteY38-13412" fmla="*/ 5502693 h 6248398"/>
              <a:gd name="connsiteX39-13413" fmla="*/ 9568273 w 15811497"/>
              <a:gd name="connsiteY39-13414" fmla="*/ 5583530 h 6248398"/>
              <a:gd name="connsiteX40-13415" fmla="*/ 9535504 w 15811497"/>
              <a:gd name="connsiteY40-13416" fmla="*/ 5637470 h 6248398"/>
              <a:gd name="connsiteX41-13417" fmla="*/ 9535505 w 15811497"/>
              <a:gd name="connsiteY41-13418" fmla="*/ 5637470 h 6248398"/>
              <a:gd name="connsiteX42-13419" fmla="*/ 9568273 w 15811497"/>
              <a:gd name="connsiteY42-13420" fmla="*/ 5583531 h 6248398"/>
              <a:gd name="connsiteX43-13421" fmla="*/ 9628722 w 15811497"/>
              <a:gd name="connsiteY43-13422" fmla="*/ 5502694 h 6248398"/>
              <a:gd name="connsiteX44-13423" fmla="*/ 9563485 w 15811497"/>
              <a:gd name="connsiteY44-13424" fmla="*/ 5610078 h 6248398"/>
              <a:gd name="connsiteX45-13425" fmla="*/ 9542221 w 15811497"/>
              <a:gd name="connsiteY45-13426" fmla="*/ 5638514 h 6248398"/>
              <a:gd name="connsiteX46-13427" fmla="*/ 9504352 w 15811497"/>
              <a:gd name="connsiteY46-13428" fmla="*/ 5689156 h 6248398"/>
              <a:gd name="connsiteX47-13429" fmla="*/ 9480140 w 15811497"/>
              <a:gd name="connsiteY47-13430" fmla="*/ 5721533 h 6248398"/>
              <a:gd name="connsiteX48-13431" fmla="*/ 8362947 w 15811497"/>
              <a:gd name="connsiteY48-13432" fmla="*/ 6248398 h 6248398"/>
              <a:gd name="connsiteX49-13433" fmla="*/ 7028922 w 15811497"/>
              <a:gd name="connsiteY49-13434" fmla="*/ 5364147 h 6248398"/>
              <a:gd name="connsiteX50-13435" fmla="*/ 6990513 w 15811497"/>
              <a:gd name="connsiteY50-13436" fmla="*/ 5259205 h 6248398"/>
              <a:gd name="connsiteX51-13437" fmla="*/ 6990512 w 15811497"/>
              <a:gd name="connsiteY51-13438" fmla="*/ 5259199 h 6248398"/>
              <a:gd name="connsiteX52-13439" fmla="*/ 6983676 w 15811497"/>
              <a:gd name="connsiteY52-13440" fmla="*/ 5240519 h 6248398"/>
              <a:gd name="connsiteX53-13441" fmla="*/ 6983673 w 15811497"/>
              <a:gd name="connsiteY53-13442" fmla="*/ 5240519 h 6248398"/>
              <a:gd name="connsiteX54-13443" fmla="*/ 6980236 w 15811497"/>
              <a:gd name="connsiteY54-13444" fmla="*/ 5231130 h 6248398"/>
              <a:gd name="connsiteX55-13445" fmla="*/ 6978859 w 15811497"/>
              <a:gd name="connsiteY55-13446" fmla="*/ 5225774 h 6248398"/>
              <a:gd name="connsiteX56-13447" fmla="*/ 6984291 w 15811497"/>
              <a:gd name="connsiteY56-13448" fmla="*/ 5240614 h 6248398"/>
              <a:gd name="connsiteX57-13449" fmla="*/ 6984292 w 15811497"/>
              <a:gd name="connsiteY57-13450" fmla="*/ 5240614 h 6248398"/>
              <a:gd name="connsiteX58-13451" fmla="*/ 6978860 w 15811497"/>
              <a:gd name="connsiteY58-13452" fmla="*/ 5225773 h 6248398"/>
              <a:gd name="connsiteX59-13453" fmla="*/ 6944562 w 15811497"/>
              <a:gd name="connsiteY59-13454" fmla="*/ 5092380 h 6248398"/>
              <a:gd name="connsiteX60-13455" fmla="*/ 6978860 w 15811497"/>
              <a:gd name="connsiteY60-13456" fmla="*/ 5225773 h 6248398"/>
              <a:gd name="connsiteX61-13457" fmla="*/ 6948299 w 15811497"/>
              <a:gd name="connsiteY61-13458" fmla="*/ 5142273 h 6248398"/>
              <a:gd name="connsiteX62-13459" fmla="*/ 5829297 w 15811497"/>
              <a:gd name="connsiteY62-13460" fmla="*/ 4400549 h 6248398"/>
              <a:gd name="connsiteX63-13461" fmla="*/ 5056802 w 15811497"/>
              <a:gd name="connsiteY63-13462" fmla="*/ 4677867 h 6248398"/>
              <a:gd name="connsiteX64-13463" fmla="*/ 5022517 w 15811497"/>
              <a:gd name="connsiteY64-13464" fmla="*/ 4709027 h 6248398"/>
              <a:gd name="connsiteX65-13465" fmla="*/ 5022515 w 15811497"/>
              <a:gd name="connsiteY65-13466" fmla="*/ 4709029 h 6248398"/>
              <a:gd name="connsiteX66-13467" fmla="*/ 4778482 w 15811497"/>
              <a:gd name="connsiteY66-13468" fmla="*/ 5008058 h 6248398"/>
              <a:gd name="connsiteX67-13469" fmla="*/ 4715455 w 15811497"/>
              <a:gd name="connsiteY67-13470" fmla="*/ 5077404 h 6248398"/>
              <a:gd name="connsiteX68-13471" fmla="*/ 2762249 w 15811497"/>
              <a:gd name="connsiteY68-13472" fmla="*/ 5886448 h 6248398"/>
              <a:gd name="connsiteX69-13473" fmla="*/ 0 w 15811497"/>
              <a:gd name="connsiteY69-13474" fmla="*/ 3124198 h 6248398"/>
              <a:gd name="connsiteX70-13475" fmla="*/ 2762249 w 15811497"/>
              <a:gd name="connsiteY70-13476" fmla="*/ 361949 h 6248398"/>
              <a:gd name="connsiteX71-13477" fmla="*/ 4078902 w 15811497"/>
              <a:gd name="connsiteY71-13478" fmla="*/ 695338 h 6248398"/>
              <a:gd name="connsiteX72-13479" fmla="*/ 4261443 w 15811497"/>
              <a:gd name="connsiteY72-13480" fmla="*/ 806235 h 6248398"/>
              <a:gd name="connsiteX73-13481" fmla="*/ 4409044 w 15811497"/>
              <a:gd name="connsiteY73-13482" fmla="*/ 910268 h 6248398"/>
              <a:gd name="connsiteX74-13483" fmla="*/ 4612477 w 15811497"/>
              <a:gd name="connsiteY74-13484" fmla="*/ 1077402 h 6248398"/>
              <a:gd name="connsiteX75-13485" fmla="*/ 4612478 w 15811497"/>
              <a:gd name="connsiteY75-13486" fmla="*/ 1077403 h 6248398"/>
              <a:gd name="connsiteX76-13487" fmla="*/ 4715454 w 15811497"/>
              <a:gd name="connsiteY76-13488" fmla="*/ 1170993 h 6248398"/>
              <a:gd name="connsiteX77-13489" fmla="*/ 4701725 w 15811497"/>
              <a:gd name="connsiteY77-13490" fmla="*/ 1120394 h 6248398"/>
              <a:gd name="connsiteX78-13491" fmla="*/ 5191122 w 15811497"/>
              <a:gd name="connsiteY78-13492" fmla="*/ 1219199 h 6248398"/>
              <a:gd name="connsiteX79-13493" fmla="*/ 6161317 w 15811497"/>
              <a:gd name="connsiteY79-13494" fmla="*/ 761659 h 6248398"/>
              <a:gd name="connsiteX80-13495" fmla="*/ 6224019 w 15811497"/>
              <a:gd name="connsiteY80-13496" fmla="*/ 677808 h 6248398"/>
              <a:gd name="connsiteX81-13497" fmla="*/ 6175489 w 15811497"/>
              <a:gd name="connsiteY81-13498" fmla="*/ 757691 h 6248398"/>
              <a:gd name="connsiteX82-13499" fmla="*/ 6175489 w 15811497"/>
              <a:gd name="connsiteY82-13500" fmla="*/ 757692 h 6248398"/>
              <a:gd name="connsiteX83-13501" fmla="*/ 6224020 w 15811497"/>
              <a:gd name="connsiteY83-13502" fmla="*/ 677809 h 6248398"/>
              <a:gd name="connsiteX84-13503" fmla="*/ 6233696 w 15811497"/>
              <a:gd name="connsiteY84-13504" fmla="*/ 664869 h 6248398"/>
              <a:gd name="connsiteX85-13505" fmla="*/ 6252611 w 15811497"/>
              <a:gd name="connsiteY85-13506" fmla="*/ 633734 h 6248398"/>
              <a:gd name="connsiteX86-13507" fmla="*/ 6252610 w 15811497"/>
              <a:gd name="connsiteY86-13508" fmla="*/ 633734 h 6248398"/>
              <a:gd name="connsiteX87-13509" fmla="*/ 6233696 w 15811497"/>
              <a:gd name="connsiteY87-13510" fmla="*/ 664868 h 6248398"/>
              <a:gd name="connsiteX88-13511" fmla="*/ 6224019 w 15811497"/>
              <a:gd name="connsiteY88-13512" fmla="*/ 677808 h 6248398"/>
              <a:gd name="connsiteX89-13513" fmla="*/ 6248008 w 15811497"/>
              <a:gd name="connsiteY89-13514" fmla="*/ 638320 h 6248398"/>
              <a:gd name="connsiteX90-13515" fmla="*/ 6251291 w 15811497"/>
              <a:gd name="connsiteY90-13516" fmla="*/ 633930 h 6248398"/>
              <a:gd name="connsiteX91-13517" fmla="*/ 6251293 w 15811497"/>
              <a:gd name="connsiteY91-13518" fmla="*/ 633929 h 6248398"/>
              <a:gd name="connsiteX92-13519" fmla="*/ 6257683 w 15811497"/>
              <a:gd name="connsiteY92-13520" fmla="*/ 625384 h 6248398"/>
              <a:gd name="connsiteX93-13521" fmla="*/ 6257686 w 15811497"/>
              <a:gd name="connsiteY93-13522" fmla="*/ 625380 h 6248398"/>
              <a:gd name="connsiteX94-13523" fmla="*/ 6331355 w 15811497"/>
              <a:gd name="connsiteY94-13524" fmla="*/ 526865 h 6248398"/>
              <a:gd name="connsiteX95-13525" fmla="*/ 7448548 w 15811497"/>
              <a:gd name="connsiteY95-13526" fmla="*/ 0 h 6248398"/>
              <a:gd name="connsiteX0-13527" fmla="*/ 11209760 w 15811497"/>
              <a:gd name="connsiteY0-13528" fmla="*/ 5180760 h 6248398"/>
              <a:gd name="connsiteX1-13529" fmla="*/ 11210150 w 15811497"/>
              <a:gd name="connsiteY1-13530" fmla="*/ 5180948 h 6248398"/>
              <a:gd name="connsiteX2-13531" fmla="*/ 11313815 w 15811497"/>
              <a:gd name="connsiteY2-13532" fmla="*/ 5243926 h 6248398"/>
              <a:gd name="connsiteX3-13533" fmla="*/ 11369911 w 15811497"/>
              <a:gd name="connsiteY3-13534" fmla="*/ 5285874 h 6248398"/>
              <a:gd name="connsiteX4-13535" fmla="*/ 11410606 w 15811497"/>
              <a:gd name="connsiteY4-13536" fmla="*/ 5316305 h 6248398"/>
              <a:gd name="connsiteX5-13537" fmla="*/ 11499892 w 15811497"/>
              <a:gd name="connsiteY5-13538" fmla="*/ 5397454 h 6248398"/>
              <a:gd name="connsiteX6-13539" fmla="*/ 11528781 w 15811497"/>
              <a:gd name="connsiteY6-13540" fmla="*/ 5429240 h 6248398"/>
              <a:gd name="connsiteX7-13541" fmla="*/ 11504846 w 15811497"/>
              <a:gd name="connsiteY7-13542" fmla="*/ 5414699 h 6248398"/>
              <a:gd name="connsiteX8-13543" fmla="*/ 11371717 w 15811497"/>
              <a:gd name="connsiteY8-13544" fmla="*/ 5315148 h 6248398"/>
              <a:gd name="connsiteX9-13545" fmla="*/ 11292198 w 15811497"/>
              <a:gd name="connsiteY9-13546" fmla="*/ 5255685 h 6248398"/>
              <a:gd name="connsiteX10-13547" fmla="*/ 11209760 w 15811497"/>
              <a:gd name="connsiteY10-13548" fmla="*/ 5180760 h 6248398"/>
              <a:gd name="connsiteX11-13549" fmla="*/ 7448548 w 15811497"/>
              <a:gd name="connsiteY11-13550" fmla="*/ 0 h 6248398"/>
              <a:gd name="connsiteX12-13551" fmla="*/ 8721604 w 15811497"/>
              <a:gd name="connsiteY12-13552" fmla="*/ 757692 h 6248398"/>
              <a:gd name="connsiteX13-13553" fmla="*/ 8890522 w 15811497"/>
              <a:gd name="connsiteY13-13554" fmla="*/ 1193234 h 6248398"/>
              <a:gd name="connsiteX14-13555" fmla="*/ 9958384 w 15811497"/>
              <a:gd name="connsiteY14-13556" fmla="*/ 1828798 h 6248398"/>
              <a:gd name="connsiteX15-13557" fmla="*/ 10895504 w 15811497"/>
              <a:gd name="connsiteY15-13558" fmla="*/ 1386857 h 6248398"/>
              <a:gd name="connsiteX16-13559" fmla="*/ 11096041 w 15811497"/>
              <a:gd name="connsiteY16-13560" fmla="*/ 1170993 h 6248398"/>
              <a:gd name="connsiteX17-13561" fmla="*/ 13049247 w 15811497"/>
              <a:gd name="connsiteY17-13562" fmla="*/ 361949 h 6248398"/>
              <a:gd name="connsiteX18-13563" fmla="*/ 15811497 w 15811497"/>
              <a:gd name="connsiteY18-13564" fmla="*/ 3124198 h 6248398"/>
              <a:gd name="connsiteX19-13565" fmla="*/ 13049247 w 15811497"/>
              <a:gd name="connsiteY19-13566" fmla="*/ 5886448 h 6248398"/>
              <a:gd name="connsiteX20-13567" fmla="*/ 11732594 w 15811497"/>
              <a:gd name="connsiteY20-13568" fmla="*/ 5553059 h 6248398"/>
              <a:gd name="connsiteX21-13569" fmla="*/ 11528782 w 15811497"/>
              <a:gd name="connsiteY21-13570" fmla="*/ 5429240 h 6248398"/>
              <a:gd name="connsiteX22-13571" fmla="*/ 11499893 w 15811497"/>
              <a:gd name="connsiteY22-13572" fmla="*/ 5397454 h 6248398"/>
              <a:gd name="connsiteX23-13573" fmla="*/ 11410607 w 15811497"/>
              <a:gd name="connsiteY23-13574" fmla="*/ 5316305 h 6248398"/>
              <a:gd name="connsiteX24-13575" fmla="*/ 11369912 w 15811497"/>
              <a:gd name="connsiteY24-13576" fmla="*/ 5285874 h 6248398"/>
              <a:gd name="connsiteX25-13577" fmla="*/ 11355656 w 15811497"/>
              <a:gd name="connsiteY25-13578" fmla="*/ 5144675 h 6248398"/>
              <a:gd name="connsiteX26-13579" fmla="*/ 11369912 w 15811497"/>
              <a:gd name="connsiteY26-13580" fmla="*/ 5285874 h 6248398"/>
              <a:gd name="connsiteX27-13581" fmla="*/ 11313816 w 15811497"/>
              <a:gd name="connsiteY27-13582" fmla="*/ 5243926 h 6248398"/>
              <a:gd name="connsiteX28-13583" fmla="*/ 11210151 w 15811497"/>
              <a:gd name="connsiteY28-13584" fmla="*/ 5180948 h 6248398"/>
              <a:gd name="connsiteX29-13585" fmla="*/ 11209761 w 15811497"/>
              <a:gd name="connsiteY29-13586" fmla="*/ 5180760 h 6248398"/>
              <a:gd name="connsiteX30-13587" fmla="*/ 11096041 w 15811497"/>
              <a:gd name="connsiteY30-13588" fmla="*/ 5077404 h 6248398"/>
              <a:gd name="connsiteX31-13589" fmla="*/ 11063094 w 15811497"/>
              <a:gd name="connsiteY31-13590" fmla="*/ 5041153 h 6248398"/>
              <a:gd name="connsiteX32-13591" fmla="*/ 11063091 w 15811497"/>
              <a:gd name="connsiteY32-13592" fmla="*/ 5041152 h 6248398"/>
              <a:gd name="connsiteX33-13593" fmla="*/ 11096040 w 15811497"/>
              <a:gd name="connsiteY33-13594" fmla="*/ 5077404 h 6248398"/>
              <a:gd name="connsiteX34-13595" fmla="*/ 11209760 w 15811497"/>
              <a:gd name="connsiteY34-13596" fmla="*/ 5180760 h 6248398"/>
              <a:gd name="connsiteX35-13597" fmla="*/ 11100244 w 15811497"/>
              <a:gd name="connsiteY35-13598" fmla="*/ 5128004 h 6248398"/>
              <a:gd name="connsiteX36-13599" fmla="*/ 10610846 w 15811497"/>
              <a:gd name="connsiteY36-13600" fmla="*/ 5029199 h 6248398"/>
              <a:gd name="connsiteX37-13601" fmla="*/ 9640652 w 15811497"/>
              <a:gd name="connsiteY37-13602" fmla="*/ 5486739 h 6248398"/>
              <a:gd name="connsiteX38-13603" fmla="*/ 9628722 w 15811497"/>
              <a:gd name="connsiteY38-13604" fmla="*/ 5502693 h 6248398"/>
              <a:gd name="connsiteX39-13605" fmla="*/ 9568273 w 15811497"/>
              <a:gd name="connsiteY39-13606" fmla="*/ 5583530 h 6248398"/>
              <a:gd name="connsiteX40-13607" fmla="*/ 9535504 w 15811497"/>
              <a:gd name="connsiteY40-13608" fmla="*/ 5637470 h 6248398"/>
              <a:gd name="connsiteX41-13609" fmla="*/ 9535505 w 15811497"/>
              <a:gd name="connsiteY41-13610" fmla="*/ 5637470 h 6248398"/>
              <a:gd name="connsiteX42-13611" fmla="*/ 9568273 w 15811497"/>
              <a:gd name="connsiteY42-13612" fmla="*/ 5583531 h 6248398"/>
              <a:gd name="connsiteX43-13613" fmla="*/ 9628722 w 15811497"/>
              <a:gd name="connsiteY43-13614" fmla="*/ 5502694 h 6248398"/>
              <a:gd name="connsiteX44-13615" fmla="*/ 9563485 w 15811497"/>
              <a:gd name="connsiteY44-13616" fmla="*/ 5610078 h 6248398"/>
              <a:gd name="connsiteX45-13617" fmla="*/ 9542221 w 15811497"/>
              <a:gd name="connsiteY45-13618" fmla="*/ 5638514 h 6248398"/>
              <a:gd name="connsiteX46-13619" fmla="*/ 9480140 w 15811497"/>
              <a:gd name="connsiteY46-13620" fmla="*/ 5721533 h 6248398"/>
              <a:gd name="connsiteX47-13621" fmla="*/ 8362947 w 15811497"/>
              <a:gd name="connsiteY47-13622" fmla="*/ 6248398 h 6248398"/>
              <a:gd name="connsiteX48-13623" fmla="*/ 7028922 w 15811497"/>
              <a:gd name="connsiteY48-13624" fmla="*/ 5364147 h 6248398"/>
              <a:gd name="connsiteX49-13625" fmla="*/ 6990513 w 15811497"/>
              <a:gd name="connsiteY49-13626" fmla="*/ 5259205 h 6248398"/>
              <a:gd name="connsiteX50-13627" fmla="*/ 6990512 w 15811497"/>
              <a:gd name="connsiteY50-13628" fmla="*/ 5259199 h 6248398"/>
              <a:gd name="connsiteX51-13629" fmla="*/ 6983676 w 15811497"/>
              <a:gd name="connsiteY51-13630" fmla="*/ 5240519 h 6248398"/>
              <a:gd name="connsiteX52-13631" fmla="*/ 6983673 w 15811497"/>
              <a:gd name="connsiteY52-13632" fmla="*/ 5240519 h 6248398"/>
              <a:gd name="connsiteX53-13633" fmla="*/ 6980236 w 15811497"/>
              <a:gd name="connsiteY53-13634" fmla="*/ 5231130 h 6248398"/>
              <a:gd name="connsiteX54-13635" fmla="*/ 6978859 w 15811497"/>
              <a:gd name="connsiteY54-13636" fmla="*/ 5225774 h 6248398"/>
              <a:gd name="connsiteX55-13637" fmla="*/ 6984291 w 15811497"/>
              <a:gd name="connsiteY55-13638" fmla="*/ 5240614 h 6248398"/>
              <a:gd name="connsiteX56-13639" fmla="*/ 6984292 w 15811497"/>
              <a:gd name="connsiteY56-13640" fmla="*/ 5240614 h 6248398"/>
              <a:gd name="connsiteX57-13641" fmla="*/ 6978860 w 15811497"/>
              <a:gd name="connsiteY57-13642" fmla="*/ 5225773 h 6248398"/>
              <a:gd name="connsiteX58-13643" fmla="*/ 6944562 w 15811497"/>
              <a:gd name="connsiteY58-13644" fmla="*/ 5092380 h 6248398"/>
              <a:gd name="connsiteX59-13645" fmla="*/ 6978860 w 15811497"/>
              <a:gd name="connsiteY59-13646" fmla="*/ 5225773 h 6248398"/>
              <a:gd name="connsiteX60-13647" fmla="*/ 6948299 w 15811497"/>
              <a:gd name="connsiteY60-13648" fmla="*/ 5142273 h 6248398"/>
              <a:gd name="connsiteX61-13649" fmla="*/ 5829297 w 15811497"/>
              <a:gd name="connsiteY61-13650" fmla="*/ 4400549 h 6248398"/>
              <a:gd name="connsiteX62-13651" fmla="*/ 5056802 w 15811497"/>
              <a:gd name="connsiteY62-13652" fmla="*/ 4677867 h 6248398"/>
              <a:gd name="connsiteX63-13653" fmla="*/ 5022517 w 15811497"/>
              <a:gd name="connsiteY63-13654" fmla="*/ 4709027 h 6248398"/>
              <a:gd name="connsiteX64-13655" fmla="*/ 5022515 w 15811497"/>
              <a:gd name="connsiteY64-13656" fmla="*/ 4709029 h 6248398"/>
              <a:gd name="connsiteX65-13657" fmla="*/ 4778482 w 15811497"/>
              <a:gd name="connsiteY65-13658" fmla="*/ 5008058 h 6248398"/>
              <a:gd name="connsiteX66-13659" fmla="*/ 4715455 w 15811497"/>
              <a:gd name="connsiteY66-13660" fmla="*/ 5077404 h 6248398"/>
              <a:gd name="connsiteX67-13661" fmla="*/ 2762249 w 15811497"/>
              <a:gd name="connsiteY67-13662" fmla="*/ 5886448 h 6248398"/>
              <a:gd name="connsiteX68-13663" fmla="*/ 0 w 15811497"/>
              <a:gd name="connsiteY68-13664" fmla="*/ 3124198 h 6248398"/>
              <a:gd name="connsiteX69-13665" fmla="*/ 2762249 w 15811497"/>
              <a:gd name="connsiteY69-13666" fmla="*/ 361949 h 6248398"/>
              <a:gd name="connsiteX70-13667" fmla="*/ 4078902 w 15811497"/>
              <a:gd name="connsiteY70-13668" fmla="*/ 695338 h 6248398"/>
              <a:gd name="connsiteX71-13669" fmla="*/ 4261443 w 15811497"/>
              <a:gd name="connsiteY71-13670" fmla="*/ 806235 h 6248398"/>
              <a:gd name="connsiteX72-13671" fmla="*/ 4409044 w 15811497"/>
              <a:gd name="connsiteY72-13672" fmla="*/ 910268 h 6248398"/>
              <a:gd name="connsiteX73-13673" fmla="*/ 4612477 w 15811497"/>
              <a:gd name="connsiteY73-13674" fmla="*/ 1077402 h 6248398"/>
              <a:gd name="connsiteX74-13675" fmla="*/ 4612478 w 15811497"/>
              <a:gd name="connsiteY74-13676" fmla="*/ 1077403 h 6248398"/>
              <a:gd name="connsiteX75-13677" fmla="*/ 4715454 w 15811497"/>
              <a:gd name="connsiteY75-13678" fmla="*/ 1170993 h 6248398"/>
              <a:gd name="connsiteX76-13679" fmla="*/ 4701725 w 15811497"/>
              <a:gd name="connsiteY76-13680" fmla="*/ 1120394 h 6248398"/>
              <a:gd name="connsiteX77-13681" fmla="*/ 5191122 w 15811497"/>
              <a:gd name="connsiteY77-13682" fmla="*/ 1219199 h 6248398"/>
              <a:gd name="connsiteX78-13683" fmla="*/ 6161317 w 15811497"/>
              <a:gd name="connsiteY78-13684" fmla="*/ 761659 h 6248398"/>
              <a:gd name="connsiteX79-13685" fmla="*/ 6224019 w 15811497"/>
              <a:gd name="connsiteY79-13686" fmla="*/ 677808 h 6248398"/>
              <a:gd name="connsiteX80-13687" fmla="*/ 6175489 w 15811497"/>
              <a:gd name="connsiteY80-13688" fmla="*/ 757691 h 6248398"/>
              <a:gd name="connsiteX81-13689" fmla="*/ 6175489 w 15811497"/>
              <a:gd name="connsiteY81-13690" fmla="*/ 757692 h 6248398"/>
              <a:gd name="connsiteX82-13691" fmla="*/ 6224020 w 15811497"/>
              <a:gd name="connsiteY82-13692" fmla="*/ 677809 h 6248398"/>
              <a:gd name="connsiteX83-13693" fmla="*/ 6233696 w 15811497"/>
              <a:gd name="connsiteY83-13694" fmla="*/ 664869 h 6248398"/>
              <a:gd name="connsiteX84-13695" fmla="*/ 6252611 w 15811497"/>
              <a:gd name="connsiteY84-13696" fmla="*/ 633734 h 6248398"/>
              <a:gd name="connsiteX85-13697" fmla="*/ 6252610 w 15811497"/>
              <a:gd name="connsiteY85-13698" fmla="*/ 633734 h 6248398"/>
              <a:gd name="connsiteX86-13699" fmla="*/ 6233696 w 15811497"/>
              <a:gd name="connsiteY86-13700" fmla="*/ 664868 h 6248398"/>
              <a:gd name="connsiteX87-13701" fmla="*/ 6224019 w 15811497"/>
              <a:gd name="connsiteY87-13702" fmla="*/ 677808 h 6248398"/>
              <a:gd name="connsiteX88-13703" fmla="*/ 6248008 w 15811497"/>
              <a:gd name="connsiteY88-13704" fmla="*/ 638320 h 6248398"/>
              <a:gd name="connsiteX89-13705" fmla="*/ 6251291 w 15811497"/>
              <a:gd name="connsiteY89-13706" fmla="*/ 633930 h 6248398"/>
              <a:gd name="connsiteX90-13707" fmla="*/ 6251293 w 15811497"/>
              <a:gd name="connsiteY90-13708" fmla="*/ 633929 h 6248398"/>
              <a:gd name="connsiteX91-13709" fmla="*/ 6257683 w 15811497"/>
              <a:gd name="connsiteY91-13710" fmla="*/ 625384 h 6248398"/>
              <a:gd name="connsiteX92-13711" fmla="*/ 6257686 w 15811497"/>
              <a:gd name="connsiteY92-13712" fmla="*/ 625380 h 6248398"/>
              <a:gd name="connsiteX93-13713" fmla="*/ 6331355 w 15811497"/>
              <a:gd name="connsiteY93-13714" fmla="*/ 526865 h 6248398"/>
              <a:gd name="connsiteX94-13715" fmla="*/ 7448548 w 15811497"/>
              <a:gd name="connsiteY94-13716" fmla="*/ 0 h 6248398"/>
              <a:gd name="connsiteX0-13717" fmla="*/ 11209760 w 15811497"/>
              <a:gd name="connsiteY0-13718" fmla="*/ 5180760 h 6248398"/>
              <a:gd name="connsiteX1-13719" fmla="*/ 11210150 w 15811497"/>
              <a:gd name="connsiteY1-13720" fmla="*/ 5180948 h 6248398"/>
              <a:gd name="connsiteX2-13721" fmla="*/ 11313815 w 15811497"/>
              <a:gd name="connsiteY2-13722" fmla="*/ 5243926 h 6248398"/>
              <a:gd name="connsiteX3-13723" fmla="*/ 11369911 w 15811497"/>
              <a:gd name="connsiteY3-13724" fmla="*/ 5285874 h 6248398"/>
              <a:gd name="connsiteX4-13725" fmla="*/ 11410606 w 15811497"/>
              <a:gd name="connsiteY4-13726" fmla="*/ 5316305 h 6248398"/>
              <a:gd name="connsiteX5-13727" fmla="*/ 11499892 w 15811497"/>
              <a:gd name="connsiteY5-13728" fmla="*/ 5397454 h 6248398"/>
              <a:gd name="connsiteX6-13729" fmla="*/ 11528781 w 15811497"/>
              <a:gd name="connsiteY6-13730" fmla="*/ 5429240 h 6248398"/>
              <a:gd name="connsiteX7-13731" fmla="*/ 11504846 w 15811497"/>
              <a:gd name="connsiteY7-13732" fmla="*/ 5414699 h 6248398"/>
              <a:gd name="connsiteX8-13733" fmla="*/ 11371717 w 15811497"/>
              <a:gd name="connsiteY8-13734" fmla="*/ 5315148 h 6248398"/>
              <a:gd name="connsiteX9-13735" fmla="*/ 11292198 w 15811497"/>
              <a:gd name="connsiteY9-13736" fmla="*/ 5255685 h 6248398"/>
              <a:gd name="connsiteX10-13737" fmla="*/ 11209760 w 15811497"/>
              <a:gd name="connsiteY10-13738" fmla="*/ 5180760 h 6248398"/>
              <a:gd name="connsiteX11-13739" fmla="*/ 7448548 w 15811497"/>
              <a:gd name="connsiteY11-13740" fmla="*/ 0 h 6248398"/>
              <a:gd name="connsiteX12-13741" fmla="*/ 8721604 w 15811497"/>
              <a:gd name="connsiteY12-13742" fmla="*/ 757692 h 6248398"/>
              <a:gd name="connsiteX13-13743" fmla="*/ 8890522 w 15811497"/>
              <a:gd name="connsiteY13-13744" fmla="*/ 1193234 h 6248398"/>
              <a:gd name="connsiteX14-13745" fmla="*/ 9958384 w 15811497"/>
              <a:gd name="connsiteY14-13746" fmla="*/ 1828798 h 6248398"/>
              <a:gd name="connsiteX15-13747" fmla="*/ 10895504 w 15811497"/>
              <a:gd name="connsiteY15-13748" fmla="*/ 1386857 h 6248398"/>
              <a:gd name="connsiteX16-13749" fmla="*/ 11096041 w 15811497"/>
              <a:gd name="connsiteY16-13750" fmla="*/ 1170993 h 6248398"/>
              <a:gd name="connsiteX17-13751" fmla="*/ 13049247 w 15811497"/>
              <a:gd name="connsiteY17-13752" fmla="*/ 361949 h 6248398"/>
              <a:gd name="connsiteX18-13753" fmla="*/ 15811497 w 15811497"/>
              <a:gd name="connsiteY18-13754" fmla="*/ 3124198 h 6248398"/>
              <a:gd name="connsiteX19-13755" fmla="*/ 13049247 w 15811497"/>
              <a:gd name="connsiteY19-13756" fmla="*/ 5886448 h 6248398"/>
              <a:gd name="connsiteX20-13757" fmla="*/ 11732594 w 15811497"/>
              <a:gd name="connsiteY20-13758" fmla="*/ 5553059 h 6248398"/>
              <a:gd name="connsiteX21-13759" fmla="*/ 11528782 w 15811497"/>
              <a:gd name="connsiteY21-13760" fmla="*/ 5429240 h 6248398"/>
              <a:gd name="connsiteX22-13761" fmla="*/ 11499893 w 15811497"/>
              <a:gd name="connsiteY22-13762" fmla="*/ 5397454 h 6248398"/>
              <a:gd name="connsiteX23-13763" fmla="*/ 11410607 w 15811497"/>
              <a:gd name="connsiteY23-13764" fmla="*/ 5316305 h 6248398"/>
              <a:gd name="connsiteX24-13765" fmla="*/ 11369912 w 15811497"/>
              <a:gd name="connsiteY24-13766" fmla="*/ 5285874 h 6248398"/>
              <a:gd name="connsiteX25-13767" fmla="*/ 11355656 w 15811497"/>
              <a:gd name="connsiteY25-13768" fmla="*/ 5144675 h 6248398"/>
              <a:gd name="connsiteX26-13769" fmla="*/ 11369912 w 15811497"/>
              <a:gd name="connsiteY26-13770" fmla="*/ 5285874 h 6248398"/>
              <a:gd name="connsiteX27-13771" fmla="*/ 11313816 w 15811497"/>
              <a:gd name="connsiteY27-13772" fmla="*/ 5243926 h 6248398"/>
              <a:gd name="connsiteX28-13773" fmla="*/ 11210151 w 15811497"/>
              <a:gd name="connsiteY28-13774" fmla="*/ 5180948 h 6248398"/>
              <a:gd name="connsiteX29-13775" fmla="*/ 11209761 w 15811497"/>
              <a:gd name="connsiteY29-13776" fmla="*/ 5180760 h 6248398"/>
              <a:gd name="connsiteX30-13777" fmla="*/ 11096041 w 15811497"/>
              <a:gd name="connsiteY30-13778" fmla="*/ 5077404 h 6248398"/>
              <a:gd name="connsiteX31-13779" fmla="*/ 11063094 w 15811497"/>
              <a:gd name="connsiteY31-13780" fmla="*/ 5041153 h 6248398"/>
              <a:gd name="connsiteX32-13781" fmla="*/ 11063091 w 15811497"/>
              <a:gd name="connsiteY32-13782" fmla="*/ 5041152 h 6248398"/>
              <a:gd name="connsiteX33-13783" fmla="*/ 11096040 w 15811497"/>
              <a:gd name="connsiteY33-13784" fmla="*/ 5077404 h 6248398"/>
              <a:gd name="connsiteX34-13785" fmla="*/ 11209760 w 15811497"/>
              <a:gd name="connsiteY34-13786" fmla="*/ 5180760 h 6248398"/>
              <a:gd name="connsiteX35-13787" fmla="*/ 11100244 w 15811497"/>
              <a:gd name="connsiteY35-13788" fmla="*/ 5128004 h 6248398"/>
              <a:gd name="connsiteX36-13789" fmla="*/ 10610846 w 15811497"/>
              <a:gd name="connsiteY36-13790" fmla="*/ 5029199 h 6248398"/>
              <a:gd name="connsiteX37-13791" fmla="*/ 9640652 w 15811497"/>
              <a:gd name="connsiteY37-13792" fmla="*/ 5486739 h 6248398"/>
              <a:gd name="connsiteX38-13793" fmla="*/ 9628722 w 15811497"/>
              <a:gd name="connsiteY38-13794" fmla="*/ 5502693 h 6248398"/>
              <a:gd name="connsiteX39-13795" fmla="*/ 9568273 w 15811497"/>
              <a:gd name="connsiteY39-13796" fmla="*/ 5583530 h 6248398"/>
              <a:gd name="connsiteX40-13797" fmla="*/ 9535504 w 15811497"/>
              <a:gd name="connsiteY40-13798" fmla="*/ 5637470 h 6248398"/>
              <a:gd name="connsiteX41-13799" fmla="*/ 9535505 w 15811497"/>
              <a:gd name="connsiteY41-13800" fmla="*/ 5637470 h 6248398"/>
              <a:gd name="connsiteX42-13801" fmla="*/ 9568273 w 15811497"/>
              <a:gd name="connsiteY42-13802" fmla="*/ 5583531 h 6248398"/>
              <a:gd name="connsiteX43-13803" fmla="*/ 9628722 w 15811497"/>
              <a:gd name="connsiteY43-13804" fmla="*/ 5502694 h 6248398"/>
              <a:gd name="connsiteX44-13805" fmla="*/ 9563485 w 15811497"/>
              <a:gd name="connsiteY44-13806" fmla="*/ 5610078 h 6248398"/>
              <a:gd name="connsiteX45-13807" fmla="*/ 9542221 w 15811497"/>
              <a:gd name="connsiteY45-13808" fmla="*/ 5638514 h 6248398"/>
              <a:gd name="connsiteX46-13809" fmla="*/ 9480140 w 15811497"/>
              <a:gd name="connsiteY46-13810" fmla="*/ 5721533 h 6248398"/>
              <a:gd name="connsiteX47-13811" fmla="*/ 8362947 w 15811497"/>
              <a:gd name="connsiteY47-13812" fmla="*/ 6248398 h 6248398"/>
              <a:gd name="connsiteX48-13813" fmla="*/ 7028922 w 15811497"/>
              <a:gd name="connsiteY48-13814" fmla="*/ 5364147 h 6248398"/>
              <a:gd name="connsiteX49-13815" fmla="*/ 6990513 w 15811497"/>
              <a:gd name="connsiteY49-13816" fmla="*/ 5259205 h 6248398"/>
              <a:gd name="connsiteX50-13817" fmla="*/ 6990512 w 15811497"/>
              <a:gd name="connsiteY50-13818" fmla="*/ 5259199 h 6248398"/>
              <a:gd name="connsiteX51-13819" fmla="*/ 6983676 w 15811497"/>
              <a:gd name="connsiteY51-13820" fmla="*/ 5240519 h 6248398"/>
              <a:gd name="connsiteX52-13821" fmla="*/ 6983673 w 15811497"/>
              <a:gd name="connsiteY52-13822" fmla="*/ 5240519 h 6248398"/>
              <a:gd name="connsiteX53-13823" fmla="*/ 6980236 w 15811497"/>
              <a:gd name="connsiteY53-13824" fmla="*/ 5231130 h 6248398"/>
              <a:gd name="connsiteX54-13825" fmla="*/ 6978859 w 15811497"/>
              <a:gd name="connsiteY54-13826" fmla="*/ 5225774 h 6248398"/>
              <a:gd name="connsiteX55-13827" fmla="*/ 6984291 w 15811497"/>
              <a:gd name="connsiteY55-13828" fmla="*/ 5240614 h 6248398"/>
              <a:gd name="connsiteX56-13829" fmla="*/ 6984292 w 15811497"/>
              <a:gd name="connsiteY56-13830" fmla="*/ 5240614 h 6248398"/>
              <a:gd name="connsiteX57-13831" fmla="*/ 6978860 w 15811497"/>
              <a:gd name="connsiteY57-13832" fmla="*/ 5225773 h 6248398"/>
              <a:gd name="connsiteX58-13833" fmla="*/ 6944562 w 15811497"/>
              <a:gd name="connsiteY58-13834" fmla="*/ 5092380 h 6248398"/>
              <a:gd name="connsiteX59-13835" fmla="*/ 6978860 w 15811497"/>
              <a:gd name="connsiteY59-13836" fmla="*/ 5225773 h 6248398"/>
              <a:gd name="connsiteX60-13837" fmla="*/ 6948299 w 15811497"/>
              <a:gd name="connsiteY60-13838" fmla="*/ 5142273 h 6248398"/>
              <a:gd name="connsiteX61-13839" fmla="*/ 5829297 w 15811497"/>
              <a:gd name="connsiteY61-13840" fmla="*/ 4400549 h 6248398"/>
              <a:gd name="connsiteX62-13841" fmla="*/ 5056802 w 15811497"/>
              <a:gd name="connsiteY62-13842" fmla="*/ 4677867 h 6248398"/>
              <a:gd name="connsiteX63-13843" fmla="*/ 5022517 w 15811497"/>
              <a:gd name="connsiteY63-13844" fmla="*/ 4709027 h 6248398"/>
              <a:gd name="connsiteX64-13845" fmla="*/ 5022515 w 15811497"/>
              <a:gd name="connsiteY64-13846" fmla="*/ 4709029 h 6248398"/>
              <a:gd name="connsiteX65-13847" fmla="*/ 4778482 w 15811497"/>
              <a:gd name="connsiteY65-13848" fmla="*/ 5008058 h 6248398"/>
              <a:gd name="connsiteX66-13849" fmla="*/ 4715455 w 15811497"/>
              <a:gd name="connsiteY66-13850" fmla="*/ 5077404 h 6248398"/>
              <a:gd name="connsiteX67-13851" fmla="*/ 2762249 w 15811497"/>
              <a:gd name="connsiteY67-13852" fmla="*/ 5886448 h 6248398"/>
              <a:gd name="connsiteX68-13853" fmla="*/ 0 w 15811497"/>
              <a:gd name="connsiteY68-13854" fmla="*/ 3124198 h 6248398"/>
              <a:gd name="connsiteX69-13855" fmla="*/ 2762249 w 15811497"/>
              <a:gd name="connsiteY69-13856" fmla="*/ 361949 h 6248398"/>
              <a:gd name="connsiteX70-13857" fmla="*/ 4078902 w 15811497"/>
              <a:gd name="connsiteY70-13858" fmla="*/ 695338 h 6248398"/>
              <a:gd name="connsiteX71-13859" fmla="*/ 4261443 w 15811497"/>
              <a:gd name="connsiteY71-13860" fmla="*/ 806235 h 6248398"/>
              <a:gd name="connsiteX72-13861" fmla="*/ 4409044 w 15811497"/>
              <a:gd name="connsiteY72-13862" fmla="*/ 910268 h 6248398"/>
              <a:gd name="connsiteX73-13863" fmla="*/ 4612477 w 15811497"/>
              <a:gd name="connsiteY73-13864" fmla="*/ 1077402 h 6248398"/>
              <a:gd name="connsiteX74-13865" fmla="*/ 4612478 w 15811497"/>
              <a:gd name="connsiteY74-13866" fmla="*/ 1077403 h 6248398"/>
              <a:gd name="connsiteX75-13867" fmla="*/ 4701725 w 15811497"/>
              <a:gd name="connsiteY75-13868" fmla="*/ 1120394 h 6248398"/>
              <a:gd name="connsiteX76-13869" fmla="*/ 5191122 w 15811497"/>
              <a:gd name="connsiteY76-13870" fmla="*/ 1219199 h 6248398"/>
              <a:gd name="connsiteX77-13871" fmla="*/ 6161317 w 15811497"/>
              <a:gd name="connsiteY77-13872" fmla="*/ 761659 h 6248398"/>
              <a:gd name="connsiteX78-13873" fmla="*/ 6224019 w 15811497"/>
              <a:gd name="connsiteY78-13874" fmla="*/ 677808 h 6248398"/>
              <a:gd name="connsiteX79-13875" fmla="*/ 6175489 w 15811497"/>
              <a:gd name="connsiteY79-13876" fmla="*/ 757691 h 6248398"/>
              <a:gd name="connsiteX80-13877" fmla="*/ 6175489 w 15811497"/>
              <a:gd name="connsiteY80-13878" fmla="*/ 757692 h 6248398"/>
              <a:gd name="connsiteX81-13879" fmla="*/ 6224020 w 15811497"/>
              <a:gd name="connsiteY81-13880" fmla="*/ 677809 h 6248398"/>
              <a:gd name="connsiteX82-13881" fmla="*/ 6233696 w 15811497"/>
              <a:gd name="connsiteY82-13882" fmla="*/ 664869 h 6248398"/>
              <a:gd name="connsiteX83-13883" fmla="*/ 6252611 w 15811497"/>
              <a:gd name="connsiteY83-13884" fmla="*/ 633734 h 6248398"/>
              <a:gd name="connsiteX84-13885" fmla="*/ 6252610 w 15811497"/>
              <a:gd name="connsiteY84-13886" fmla="*/ 633734 h 6248398"/>
              <a:gd name="connsiteX85-13887" fmla="*/ 6233696 w 15811497"/>
              <a:gd name="connsiteY85-13888" fmla="*/ 664868 h 6248398"/>
              <a:gd name="connsiteX86-13889" fmla="*/ 6224019 w 15811497"/>
              <a:gd name="connsiteY86-13890" fmla="*/ 677808 h 6248398"/>
              <a:gd name="connsiteX87-13891" fmla="*/ 6248008 w 15811497"/>
              <a:gd name="connsiteY87-13892" fmla="*/ 638320 h 6248398"/>
              <a:gd name="connsiteX88-13893" fmla="*/ 6251291 w 15811497"/>
              <a:gd name="connsiteY88-13894" fmla="*/ 633930 h 6248398"/>
              <a:gd name="connsiteX89-13895" fmla="*/ 6251293 w 15811497"/>
              <a:gd name="connsiteY89-13896" fmla="*/ 633929 h 6248398"/>
              <a:gd name="connsiteX90-13897" fmla="*/ 6257683 w 15811497"/>
              <a:gd name="connsiteY90-13898" fmla="*/ 625384 h 6248398"/>
              <a:gd name="connsiteX91-13899" fmla="*/ 6257686 w 15811497"/>
              <a:gd name="connsiteY91-13900" fmla="*/ 625380 h 6248398"/>
              <a:gd name="connsiteX92-13901" fmla="*/ 6331355 w 15811497"/>
              <a:gd name="connsiteY92-13902" fmla="*/ 526865 h 6248398"/>
              <a:gd name="connsiteX93-13903" fmla="*/ 7448548 w 15811497"/>
              <a:gd name="connsiteY93-13904" fmla="*/ 0 h 6248398"/>
              <a:gd name="connsiteX0-13905" fmla="*/ 11209760 w 15811497"/>
              <a:gd name="connsiteY0-13906" fmla="*/ 5180760 h 6248398"/>
              <a:gd name="connsiteX1-13907" fmla="*/ 11210150 w 15811497"/>
              <a:gd name="connsiteY1-13908" fmla="*/ 5180948 h 6248398"/>
              <a:gd name="connsiteX2-13909" fmla="*/ 11313815 w 15811497"/>
              <a:gd name="connsiteY2-13910" fmla="*/ 5243926 h 6248398"/>
              <a:gd name="connsiteX3-13911" fmla="*/ 11369911 w 15811497"/>
              <a:gd name="connsiteY3-13912" fmla="*/ 5285874 h 6248398"/>
              <a:gd name="connsiteX4-13913" fmla="*/ 11410606 w 15811497"/>
              <a:gd name="connsiteY4-13914" fmla="*/ 5316305 h 6248398"/>
              <a:gd name="connsiteX5-13915" fmla="*/ 11499892 w 15811497"/>
              <a:gd name="connsiteY5-13916" fmla="*/ 5397454 h 6248398"/>
              <a:gd name="connsiteX6-13917" fmla="*/ 11528781 w 15811497"/>
              <a:gd name="connsiteY6-13918" fmla="*/ 5429240 h 6248398"/>
              <a:gd name="connsiteX7-13919" fmla="*/ 11504846 w 15811497"/>
              <a:gd name="connsiteY7-13920" fmla="*/ 5414699 h 6248398"/>
              <a:gd name="connsiteX8-13921" fmla="*/ 11371717 w 15811497"/>
              <a:gd name="connsiteY8-13922" fmla="*/ 5315148 h 6248398"/>
              <a:gd name="connsiteX9-13923" fmla="*/ 11292198 w 15811497"/>
              <a:gd name="connsiteY9-13924" fmla="*/ 5255685 h 6248398"/>
              <a:gd name="connsiteX10-13925" fmla="*/ 11209760 w 15811497"/>
              <a:gd name="connsiteY10-13926" fmla="*/ 5180760 h 6248398"/>
              <a:gd name="connsiteX11-13927" fmla="*/ 7448548 w 15811497"/>
              <a:gd name="connsiteY11-13928" fmla="*/ 0 h 6248398"/>
              <a:gd name="connsiteX12-13929" fmla="*/ 8721604 w 15811497"/>
              <a:gd name="connsiteY12-13930" fmla="*/ 757692 h 6248398"/>
              <a:gd name="connsiteX13-13931" fmla="*/ 8890522 w 15811497"/>
              <a:gd name="connsiteY13-13932" fmla="*/ 1193234 h 6248398"/>
              <a:gd name="connsiteX14-13933" fmla="*/ 9958384 w 15811497"/>
              <a:gd name="connsiteY14-13934" fmla="*/ 1828798 h 6248398"/>
              <a:gd name="connsiteX15-13935" fmla="*/ 10895504 w 15811497"/>
              <a:gd name="connsiteY15-13936" fmla="*/ 1386857 h 6248398"/>
              <a:gd name="connsiteX16-13937" fmla="*/ 11096041 w 15811497"/>
              <a:gd name="connsiteY16-13938" fmla="*/ 1170993 h 6248398"/>
              <a:gd name="connsiteX17-13939" fmla="*/ 13049247 w 15811497"/>
              <a:gd name="connsiteY17-13940" fmla="*/ 361949 h 6248398"/>
              <a:gd name="connsiteX18-13941" fmla="*/ 15811497 w 15811497"/>
              <a:gd name="connsiteY18-13942" fmla="*/ 3124198 h 6248398"/>
              <a:gd name="connsiteX19-13943" fmla="*/ 13049247 w 15811497"/>
              <a:gd name="connsiteY19-13944" fmla="*/ 5886448 h 6248398"/>
              <a:gd name="connsiteX20-13945" fmla="*/ 11732594 w 15811497"/>
              <a:gd name="connsiteY20-13946" fmla="*/ 5553059 h 6248398"/>
              <a:gd name="connsiteX21-13947" fmla="*/ 11528782 w 15811497"/>
              <a:gd name="connsiteY21-13948" fmla="*/ 5429240 h 6248398"/>
              <a:gd name="connsiteX22-13949" fmla="*/ 11499893 w 15811497"/>
              <a:gd name="connsiteY22-13950" fmla="*/ 5397454 h 6248398"/>
              <a:gd name="connsiteX23-13951" fmla="*/ 11410607 w 15811497"/>
              <a:gd name="connsiteY23-13952" fmla="*/ 5316305 h 6248398"/>
              <a:gd name="connsiteX24-13953" fmla="*/ 11369912 w 15811497"/>
              <a:gd name="connsiteY24-13954" fmla="*/ 5285874 h 6248398"/>
              <a:gd name="connsiteX25-13955" fmla="*/ 11369912 w 15811497"/>
              <a:gd name="connsiteY25-13956" fmla="*/ 5285874 h 6248398"/>
              <a:gd name="connsiteX26-13957" fmla="*/ 11313816 w 15811497"/>
              <a:gd name="connsiteY26-13958" fmla="*/ 5243926 h 6248398"/>
              <a:gd name="connsiteX27-13959" fmla="*/ 11210151 w 15811497"/>
              <a:gd name="connsiteY27-13960" fmla="*/ 5180948 h 6248398"/>
              <a:gd name="connsiteX28-13961" fmla="*/ 11209761 w 15811497"/>
              <a:gd name="connsiteY28-13962" fmla="*/ 5180760 h 6248398"/>
              <a:gd name="connsiteX29-13963" fmla="*/ 11096041 w 15811497"/>
              <a:gd name="connsiteY29-13964" fmla="*/ 5077404 h 6248398"/>
              <a:gd name="connsiteX30-13965" fmla="*/ 11063094 w 15811497"/>
              <a:gd name="connsiteY30-13966" fmla="*/ 5041153 h 6248398"/>
              <a:gd name="connsiteX31-13967" fmla="*/ 11063091 w 15811497"/>
              <a:gd name="connsiteY31-13968" fmla="*/ 5041152 h 6248398"/>
              <a:gd name="connsiteX32-13969" fmla="*/ 11096040 w 15811497"/>
              <a:gd name="connsiteY32-13970" fmla="*/ 5077404 h 6248398"/>
              <a:gd name="connsiteX33-13971" fmla="*/ 11209760 w 15811497"/>
              <a:gd name="connsiteY33-13972" fmla="*/ 5180760 h 6248398"/>
              <a:gd name="connsiteX34-13973" fmla="*/ 11100244 w 15811497"/>
              <a:gd name="connsiteY34-13974" fmla="*/ 5128004 h 6248398"/>
              <a:gd name="connsiteX35-13975" fmla="*/ 10610846 w 15811497"/>
              <a:gd name="connsiteY35-13976" fmla="*/ 5029199 h 6248398"/>
              <a:gd name="connsiteX36-13977" fmla="*/ 9640652 w 15811497"/>
              <a:gd name="connsiteY36-13978" fmla="*/ 5486739 h 6248398"/>
              <a:gd name="connsiteX37-13979" fmla="*/ 9628722 w 15811497"/>
              <a:gd name="connsiteY37-13980" fmla="*/ 5502693 h 6248398"/>
              <a:gd name="connsiteX38-13981" fmla="*/ 9568273 w 15811497"/>
              <a:gd name="connsiteY38-13982" fmla="*/ 5583530 h 6248398"/>
              <a:gd name="connsiteX39-13983" fmla="*/ 9535504 w 15811497"/>
              <a:gd name="connsiteY39-13984" fmla="*/ 5637470 h 6248398"/>
              <a:gd name="connsiteX40-13985" fmla="*/ 9535505 w 15811497"/>
              <a:gd name="connsiteY40-13986" fmla="*/ 5637470 h 6248398"/>
              <a:gd name="connsiteX41-13987" fmla="*/ 9568273 w 15811497"/>
              <a:gd name="connsiteY41-13988" fmla="*/ 5583531 h 6248398"/>
              <a:gd name="connsiteX42-13989" fmla="*/ 9628722 w 15811497"/>
              <a:gd name="connsiteY42-13990" fmla="*/ 5502694 h 6248398"/>
              <a:gd name="connsiteX43-13991" fmla="*/ 9563485 w 15811497"/>
              <a:gd name="connsiteY43-13992" fmla="*/ 5610078 h 6248398"/>
              <a:gd name="connsiteX44-13993" fmla="*/ 9542221 w 15811497"/>
              <a:gd name="connsiteY44-13994" fmla="*/ 5638514 h 6248398"/>
              <a:gd name="connsiteX45-13995" fmla="*/ 9480140 w 15811497"/>
              <a:gd name="connsiteY45-13996" fmla="*/ 5721533 h 6248398"/>
              <a:gd name="connsiteX46-13997" fmla="*/ 8362947 w 15811497"/>
              <a:gd name="connsiteY46-13998" fmla="*/ 6248398 h 6248398"/>
              <a:gd name="connsiteX47-13999" fmla="*/ 7028922 w 15811497"/>
              <a:gd name="connsiteY47-14000" fmla="*/ 5364147 h 6248398"/>
              <a:gd name="connsiteX48-14001" fmla="*/ 6990513 w 15811497"/>
              <a:gd name="connsiteY48-14002" fmla="*/ 5259205 h 6248398"/>
              <a:gd name="connsiteX49-14003" fmla="*/ 6990512 w 15811497"/>
              <a:gd name="connsiteY49-14004" fmla="*/ 5259199 h 6248398"/>
              <a:gd name="connsiteX50-14005" fmla="*/ 6983676 w 15811497"/>
              <a:gd name="connsiteY50-14006" fmla="*/ 5240519 h 6248398"/>
              <a:gd name="connsiteX51-14007" fmla="*/ 6983673 w 15811497"/>
              <a:gd name="connsiteY51-14008" fmla="*/ 5240519 h 6248398"/>
              <a:gd name="connsiteX52-14009" fmla="*/ 6980236 w 15811497"/>
              <a:gd name="connsiteY52-14010" fmla="*/ 5231130 h 6248398"/>
              <a:gd name="connsiteX53-14011" fmla="*/ 6978859 w 15811497"/>
              <a:gd name="connsiteY53-14012" fmla="*/ 5225774 h 6248398"/>
              <a:gd name="connsiteX54-14013" fmla="*/ 6984291 w 15811497"/>
              <a:gd name="connsiteY54-14014" fmla="*/ 5240614 h 6248398"/>
              <a:gd name="connsiteX55-14015" fmla="*/ 6984292 w 15811497"/>
              <a:gd name="connsiteY55-14016" fmla="*/ 5240614 h 6248398"/>
              <a:gd name="connsiteX56-14017" fmla="*/ 6978860 w 15811497"/>
              <a:gd name="connsiteY56-14018" fmla="*/ 5225773 h 6248398"/>
              <a:gd name="connsiteX57-14019" fmla="*/ 6944562 w 15811497"/>
              <a:gd name="connsiteY57-14020" fmla="*/ 5092380 h 6248398"/>
              <a:gd name="connsiteX58-14021" fmla="*/ 6978860 w 15811497"/>
              <a:gd name="connsiteY58-14022" fmla="*/ 5225773 h 6248398"/>
              <a:gd name="connsiteX59-14023" fmla="*/ 6948299 w 15811497"/>
              <a:gd name="connsiteY59-14024" fmla="*/ 5142273 h 6248398"/>
              <a:gd name="connsiteX60-14025" fmla="*/ 5829297 w 15811497"/>
              <a:gd name="connsiteY60-14026" fmla="*/ 4400549 h 6248398"/>
              <a:gd name="connsiteX61-14027" fmla="*/ 5056802 w 15811497"/>
              <a:gd name="connsiteY61-14028" fmla="*/ 4677867 h 6248398"/>
              <a:gd name="connsiteX62-14029" fmla="*/ 5022517 w 15811497"/>
              <a:gd name="connsiteY62-14030" fmla="*/ 4709027 h 6248398"/>
              <a:gd name="connsiteX63-14031" fmla="*/ 5022515 w 15811497"/>
              <a:gd name="connsiteY63-14032" fmla="*/ 4709029 h 6248398"/>
              <a:gd name="connsiteX64-14033" fmla="*/ 4778482 w 15811497"/>
              <a:gd name="connsiteY64-14034" fmla="*/ 5008058 h 6248398"/>
              <a:gd name="connsiteX65-14035" fmla="*/ 4715455 w 15811497"/>
              <a:gd name="connsiteY65-14036" fmla="*/ 5077404 h 6248398"/>
              <a:gd name="connsiteX66-14037" fmla="*/ 2762249 w 15811497"/>
              <a:gd name="connsiteY66-14038" fmla="*/ 5886448 h 6248398"/>
              <a:gd name="connsiteX67-14039" fmla="*/ 0 w 15811497"/>
              <a:gd name="connsiteY67-14040" fmla="*/ 3124198 h 6248398"/>
              <a:gd name="connsiteX68-14041" fmla="*/ 2762249 w 15811497"/>
              <a:gd name="connsiteY68-14042" fmla="*/ 361949 h 6248398"/>
              <a:gd name="connsiteX69-14043" fmla="*/ 4078902 w 15811497"/>
              <a:gd name="connsiteY69-14044" fmla="*/ 695338 h 6248398"/>
              <a:gd name="connsiteX70-14045" fmla="*/ 4261443 w 15811497"/>
              <a:gd name="connsiteY70-14046" fmla="*/ 806235 h 6248398"/>
              <a:gd name="connsiteX71-14047" fmla="*/ 4409044 w 15811497"/>
              <a:gd name="connsiteY71-14048" fmla="*/ 910268 h 6248398"/>
              <a:gd name="connsiteX72-14049" fmla="*/ 4612477 w 15811497"/>
              <a:gd name="connsiteY72-14050" fmla="*/ 1077402 h 6248398"/>
              <a:gd name="connsiteX73-14051" fmla="*/ 4612478 w 15811497"/>
              <a:gd name="connsiteY73-14052" fmla="*/ 1077403 h 6248398"/>
              <a:gd name="connsiteX74-14053" fmla="*/ 4701725 w 15811497"/>
              <a:gd name="connsiteY74-14054" fmla="*/ 1120394 h 6248398"/>
              <a:gd name="connsiteX75-14055" fmla="*/ 5191122 w 15811497"/>
              <a:gd name="connsiteY75-14056" fmla="*/ 1219199 h 6248398"/>
              <a:gd name="connsiteX76-14057" fmla="*/ 6161317 w 15811497"/>
              <a:gd name="connsiteY76-14058" fmla="*/ 761659 h 6248398"/>
              <a:gd name="connsiteX77-14059" fmla="*/ 6224019 w 15811497"/>
              <a:gd name="connsiteY77-14060" fmla="*/ 677808 h 6248398"/>
              <a:gd name="connsiteX78-14061" fmla="*/ 6175489 w 15811497"/>
              <a:gd name="connsiteY78-14062" fmla="*/ 757691 h 6248398"/>
              <a:gd name="connsiteX79-14063" fmla="*/ 6175489 w 15811497"/>
              <a:gd name="connsiteY79-14064" fmla="*/ 757692 h 6248398"/>
              <a:gd name="connsiteX80-14065" fmla="*/ 6224020 w 15811497"/>
              <a:gd name="connsiteY80-14066" fmla="*/ 677809 h 6248398"/>
              <a:gd name="connsiteX81-14067" fmla="*/ 6233696 w 15811497"/>
              <a:gd name="connsiteY81-14068" fmla="*/ 664869 h 6248398"/>
              <a:gd name="connsiteX82-14069" fmla="*/ 6252611 w 15811497"/>
              <a:gd name="connsiteY82-14070" fmla="*/ 633734 h 6248398"/>
              <a:gd name="connsiteX83-14071" fmla="*/ 6252610 w 15811497"/>
              <a:gd name="connsiteY83-14072" fmla="*/ 633734 h 6248398"/>
              <a:gd name="connsiteX84-14073" fmla="*/ 6233696 w 15811497"/>
              <a:gd name="connsiteY84-14074" fmla="*/ 664868 h 6248398"/>
              <a:gd name="connsiteX85-14075" fmla="*/ 6224019 w 15811497"/>
              <a:gd name="connsiteY85-14076" fmla="*/ 677808 h 6248398"/>
              <a:gd name="connsiteX86-14077" fmla="*/ 6248008 w 15811497"/>
              <a:gd name="connsiteY86-14078" fmla="*/ 638320 h 6248398"/>
              <a:gd name="connsiteX87-14079" fmla="*/ 6251291 w 15811497"/>
              <a:gd name="connsiteY87-14080" fmla="*/ 633930 h 6248398"/>
              <a:gd name="connsiteX88-14081" fmla="*/ 6251293 w 15811497"/>
              <a:gd name="connsiteY88-14082" fmla="*/ 633929 h 6248398"/>
              <a:gd name="connsiteX89-14083" fmla="*/ 6257683 w 15811497"/>
              <a:gd name="connsiteY89-14084" fmla="*/ 625384 h 6248398"/>
              <a:gd name="connsiteX90-14085" fmla="*/ 6257686 w 15811497"/>
              <a:gd name="connsiteY90-14086" fmla="*/ 625380 h 6248398"/>
              <a:gd name="connsiteX91-14087" fmla="*/ 6331355 w 15811497"/>
              <a:gd name="connsiteY91-14088" fmla="*/ 526865 h 6248398"/>
              <a:gd name="connsiteX92-14089" fmla="*/ 7448548 w 15811497"/>
              <a:gd name="connsiteY92-14090" fmla="*/ 0 h 6248398"/>
              <a:gd name="connsiteX0-14091" fmla="*/ 11209760 w 15811497"/>
              <a:gd name="connsiteY0-14092" fmla="*/ 5180760 h 6248398"/>
              <a:gd name="connsiteX1-14093" fmla="*/ 11210150 w 15811497"/>
              <a:gd name="connsiteY1-14094" fmla="*/ 5180948 h 6248398"/>
              <a:gd name="connsiteX2-14095" fmla="*/ 11313815 w 15811497"/>
              <a:gd name="connsiteY2-14096" fmla="*/ 5243926 h 6248398"/>
              <a:gd name="connsiteX3-14097" fmla="*/ 11369911 w 15811497"/>
              <a:gd name="connsiteY3-14098" fmla="*/ 5285874 h 6248398"/>
              <a:gd name="connsiteX4-14099" fmla="*/ 11410606 w 15811497"/>
              <a:gd name="connsiteY4-14100" fmla="*/ 5316305 h 6248398"/>
              <a:gd name="connsiteX5-14101" fmla="*/ 11499892 w 15811497"/>
              <a:gd name="connsiteY5-14102" fmla="*/ 5397454 h 6248398"/>
              <a:gd name="connsiteX6-14103" fmla="*/ 11528781 w 15811497"/>
              <a:gd name="connsiteY6-14104" fmla="*/ 5429240 h 6248398"/>
              <a:gd name="connsiteX7-14105" fmla="*/ 11504846 w 15811497"/>
              <a:gd name="connsiteY7-14106" fmla="*/ 5414699 h 6248398"/>
              <a:gd name="connsiteX8-14107" fmla="*/ 11371717 w 15811497"/>
              <a:gd name="connsiteY8-14108" fmla="*/ 5315148 h 6248398"/>
              <a:gd name="connsiteX9-14109" fmla="*/ 11292198 w 15811497"/>
              <a:gd name="connsiteY9-14110" fmla="*/ 5255685 h 6248398"/>
              <a:gd name="connsiteX10-14111" fmla="*/ 11209760 w 15811497"/>
              <a:gd name="connsiteY10-14112" fmla="*/ 5180760 h 6248398"/>
              <a:gd name="connsiteX11-14113" fmla="*/ 7448548 w 15811497"/>
              <a:gd name="connsiteY11-14114" fmla="*/ 0 h 6248398"/>
              <a:gd name="connsiteX12-14115" fmla="*/ 8721604 w 15811497"/>
              <a:gd name="connsiteY12-14116" fmla="*/ 757692 h 6248398"/>
              <a:gd name="connsiteX13-14117" fmla="*/ 8890522 w 15811497"/>
              <a:gd name="connsiteY13-14118" fmla="*/ 1193234 h 6248398"/>
              <a:gd name="connsiteX14-14119" fmla="*/ 9958384 w 15811497"/>
              <a:gd name="connsiteY14-14120" fmla="*/ 1828798 h 6248398"/>
              <a:gd name="connsiteX15-14121" fmla="*/ 10895504 w 15811497"/>
              <a:gd name="connsiteY15-14122" fmla="*/ 1386857 h 6248398"/>
              <a:gd name="connsiteX16-14123" fmla="*/ 11096041 w 15811497"/>
              <a:gd name="connsiteY16-14124" fmla="*/ 1170993 h 6248398"/>
              <a:gd name="connsiteX17-14125" fmla="*/ 13049247 w 15811497"/>
              <a:gd name="connsiteY17-14126" fmla="*/ 361949 h 6248398"/>
              <a:gd name="connsiteX18-14127" fmla="*/ 15811497 w 15811497"/>
              <a:gd name="connsiteY18-14128" fmla="*/ 3124198 h 6248398"/>
              <a:gd name="connsiteX19-14129" fmla="*/ 13049247 w 15811497"/>
              <a:gd name="connsiteY19-14130" fmla="*/ 5886448 h 6248398"/>
              <a:gd name="connsiteX20-14131" fmla="*/ 11732594 w 15811497"/>
              <a:gd name="connsiteY20-14132" fmla="*/ 5553059 h 6248398"/>
              <a:gd name="connsiteX21-14133" fmla="*/ 11528782 w 15811497"/>
              <a:gd name="connsiteY21-14134" fmla="*/ 5429240 h 6248398"/>
              <a:gd name="connsiteX22-14135" fmla="*/ 11499893 w 15811497"/>
              <a:gd name="connsiteY22-14136" fmla="*/ 5397454 h 6248398"/>
              <a:gd name="connsiteX23-14137" fmla="*/ 11410607 w 15811497"/>
              <a:gd name="connsiteY23-14138" fmla="*/ 5316305 h 6248398"/>
              <a:gd name="connsiteX24-14139" fmla="*/ 11369912 w 15811497"/>
              <a:gd name="connsiteY24-14140" fmla="*/ 5285874 h 6248398"/>
              <a:gd name="connsiteX25-14141" fmla="*/ 11369912 w 15811497"/>
              <a:gd name="connsiteY25-14142" fmla="*/ 5285874 h 6248398"/>
              <a:gd name="connsiteX26-14143" fmla="*/ 11210151 w 15811497"/>
              <a:gd name="connsiteY26-14144" fmla="*/ 5180948 h 6248398"/>
              <a:gd name="connsiteX27-14145" fmla="*/ 11209761 w 15811497"/>
              <a:gd name="connsiteY27-14146" fmla="*/ 5180760 h 6248398"/>
              <a:gd name="connsiteX28-14147" fmla="*/ 11096041 w 15811497"/>
              <a:gd name="connsiteY28-14148" fmla="*/ 5077404 h 6248398"/>
              <a:gd name="connsiteX29-14149" fmla="*/ 11063094 w 15811497"/>
              <a:gd name="connsiteY29-14150" fmla="*/ 5041153 h 6248398"/>
              <a:gd name="connsiteX30-14151" fmla="*/ 11063091 w 15811497"/>
              <a:gd name="connsiteY30-14152" fmla="*/ 5041152 h 6248398"/>
              <a:gd name="connsiteX31-14153" fmla="*/ 11096040 w 15811497"/>
              <a:gd name="connsiteY31-14154" fmla="*/ 5077404 h 6248398"/>
              <a:gd name="connsiteX32-14155" fmla="*/ 11209760 w 15811497"/>
              <a:gd name="connsiteY32-14156" fmla="*/ 5180760 h 6248398"/>
              <a:gd name="connsiteX33-14157" fmla="*/ 11100244 w 15811497"/>
              <a:gd name="connsiteY33-14158" fmla="*/ 5128004 h 6248398"/>
              <a:gd name="connsiteX34-14159" fmla="*/ 10610846 w 15811497"/>
              <a:gd name="connsiteY34-14160" fmla="*/ 5029199 h 6248398"/>
              <a:gd name="connsiteX35-14161" fmla="*/ 9640652 w 15811497"/>
              <a:gd name="connsiteY35-14162" fmla="*/ 5486739 h 6248398"/>
              <a:gd name="connsiteX36-14163" fmla="*/ 9628722 w 15811497"/>
              <a:gd name="connsiteY36-14164" fmla="*/ 5502693 h 6248398"/>
              <a:gd name="connsiteX37-14165" fmla="*/ 9568273 w 15811497"/>
              <a:gd name="connsiteY37-14166" fmla="*/ 5583530 h 6248398"/>
              <a:gd name="connsiteX38-14167" fmla="*/ 9535504 w 15811497"/>
              <a:gd name="connsiteY38-14168" fmla="*/ 5637470 h 6248398"/>
              <a:gd name="connsiteX39-14169" fmla="*/ 9535505 w 15811497"/>
              <a:gd name="connsiteY39-14170" fmla="*/ 5637470 h 6248398"/>
              <a:gd name="connsiteX40-14171" fmla="*/ 9568273 w 15811497"/>
              <a:gd name="connsiteY40-14172" fmla="*/ 5583531 h 6248398"/>
              <a:gd name="connsiteX41-14173" fmla="*/ 9628722 w 15811497"/>
              <a:gd name="connsiteY41-14174" fmla="*/ 5502694 h 6248398"/>
              <a:gd name="connsiteX42-14175" fmla="*/ 9563485 w 15811497"/>
              <a:gd name="connsiteY42-14176" fmla="*/ 5610078 h 6248398"/>
              <a:gd name="connsiteX43-14177" fmla="*/ 9542221 w 15811497"/>
              <a:gd name="connsiteY43-14178" fmla="*/ 5638514 h 6248398"/>
              <a:gd name="connsiteX44-14179" fmla="*/ 9480140 w 15811497"/>
              <a:gd name="connsiteY44-14180" fmla="*/ 5721533 h 6248398"/>
              <a:gd name="connsiteX45-14181" fmla="*/ 8362947 w 15811497"/>
              <a:gd name="connsiteY45-14182" fmla="*/ 6248398 h 6248398"/>
              <a:gd name="connsiteX46-14183" fmla="*/ 7028922 w 15811497"/>
              <a:gd name="connsiteY46-14184" fmla="*/ 5364147 h 6248398"/>
              <a:gd name="connsiteX47-14185" fmla="*/ 6990513 w 15811497"/>
              <a:gd name="connsiteY47-14186" fmla="*/ 5259205 h 6248398"/>
              <a:gd name="connsiteX48-14187" fmla="*/ 6990512 w 15811497"/>
              <a:gd name="connsiteY48-14188" fmla="*/ 5259199 h 6248398"/>
              <a:gd name="connsiteX49-14189" fmla="*/ 6983676 w 15811497"/>
              <a:gd name="connsiteY49-14190" fmla="*/ 5240519 h 6248398"/>
              <a:gd name="connsiteX50-14191" fmla="*/ 6983673 w 15811497"/>
              <a:gd name="connsiteY50-14192" fmla="*/ 5240519 h 6248398"/>
              <a:gd name="connsiteX51-14193" fmla="*/ 6980236 w 15811497"/>
              <a:gd name="connsiteY51-14194" fmla="*/ 5231130 h 6248398"/>
              <a:gd name="connsiteX52-14195" fmla="*/ 6978859 w 15811497"/>
              <a:gd name="connsiteY52-14196" fmla="*/ 5225774 h 6248398"/>
              <a:gd name="connsiteX53-14197" fmla="*/ 6984291 w 15811497"/>
              <a:gd name="connsiteY53-14198" fmla="*/ 5240614 h 6248398"/>
              <a:gd name="connsiteX54-14199" fmla="*/ 6984292 w 15811497"/>
              <a:gd name="connsiteY54-14200" fmla="*/ 5240614 h 6248398"/>
              <a:gd name="connsiteX55-14201" fmla="*/ 6978860 w 15811497"/>
              <a:gd name="connsiteY55-14202" fmla="*/ 5225773 h 6248398"/>
              <a:gd name="connsiteX56-14203" fmla="*/ 6944562 w 15811497"/>
              <a:gd name="connsiteY56-14204" fmla="*/ 5092380 h 6248398"/>
              <a:gd name="connsiteX57-14205" fmla="*/ 6978860 w 15811497"/>
              <a:gd name="connsiteY57-14206" fmla="*/ 5225773 h 6248398"/>
              <a:gd name="connsiteX58-14207" fmla="*/ 6948299 w 15811497"/>
              <a:gd name="connsiteY58-14208" fmla="*/ 5142273 h 6248398"/>
              <a:gd name="connsiteX59-14209" fmla="*/ 5829297 w 15811497"/>
              <a:gd name="connsiteY59-14210" fmla="*/ 4400549 h 6248398"/>
              <a:gd name="connsiteX60-14211" fmla="*/ 5056802 w 15811497"/>
              <a:gd name="connsiteY60-14212" fmla="*/ 4677867 h 6248398"/>
              <a:gd name="connsiteX61-14213" fmla="*/ 5022517 w 15811497"/>
              <a:gd name="connsiteY61-14214" fmla="*/ 4709027 h 6248398"/>
              <a:gd name="connsiteX62-14215" fmla="*/ 5022515 w 15811497"/>
              <a:gd name="connsiteY62-14216" fmla="*/ 4709029 h 6248398"/>
              <a:gd name="connsiteX63-14217" fmla="*/ 4778482 w 15811497"/>
              <a:gd name="connsiteY63-14218" fmla="*/ 5008058 h 6248398"/>
              <a:gd name="connsiteX64-14219" fmla="*/ 4715455 w 15811497"/>
              <a:gd name="connsiteY64-14220" fmla="*/ 5077404 h 6248398"/>
              <a:gd name="connsiteX65-14221" fmla="*/ 2762249 w 15811497"/>
              <a:gd name="connsiteY65-14222" fmla="*/ 5886448 h 6248398"/>
              <a:gd name="connsiteX66-14223" fmla="*/ 0 w 15811497"/>
              <a:gd name="connsiteY66-14224" fmla="*/ 3124198 h 6248398"/>
              <a:gd name="connsiteX67-14225" fmla="*/ 2762249 w 15811497"/>
              <a:gd name="connsiteY67-14226" fmla="*/ 361949 h 6248398"/>
              <a:gd name="connsiteX68-14227" fmla="*/ 4078902 w 15811497"/>
              <a:gd name="connsiteY68-14228" fmla="*/ 695338 h 6248398"/>
              <a:gd name="connsiteX69-14229" fmla="*/ 4261443 w 15811497"/>
              <a:gd name="connsiteY69-14230" fmla="*/ 806235 h 6248398"/>
              <a:gd name="connsiteX70-14231" fmla="*/ 4409044 w 15811497"/>
              <a:gd name="connsiteY70-14232" fmla="*/ 910268 h 6248398"/>
              <a:gd name="connsiteX71-14233" fmla="*/ 4612477 w 15811497"/>
              <a:gd name="connsiteY71-14234" fmla="*/ 1077402 h 6248398"/>
              <a:gd name="connsiteX72-14235" fmla="*/ 4612478 w 15811497"/>
              <a:gd name="connsiteY72-14236" fmla="*/ 1077403 h 6248398"/>
              <a:gd name="connsiteX73-14237" fmla="*/ 4701725 w 15811497"/>
              <a:gd name="connsiteY73-14238" fmla="*/ 1120394 h 6248398"/>
              <a:gd name="connsiteX74-14239" fmla="*/ 5191122 w 15811497"/>
              <a:gd name="connsiteY74-14240" fmla="*/ 1219199 h 6248398"/>
              <a:gd name="connsiteX75-14241" fmla="*/ 6161317 w 15811497"/>
              <a:gd name="connsiteY75-14242" fmla="*/ 761659 h 6248398"/>
              <a:gd name="connsiteX76-14243" fmla="*/ 6224019 w 15811497"/>
              <a:gd name="connsiteY76-14244" fmla="*/ 677808 h 6248398"/>
              <a:gd name="connsiteX77-14245" fmla="*/ 6175489 w 15811497"/>
              <a:gd name="connsiteY77-14246" fmla="*/ 757691 h 6248398"/>
              <a:gd name="connsiteX78-14247" fmla="*/ 6175489 w 15811497"/>
              <a:gd name="connsiteY78-14248" fmla="*/ 757692 h 6248398"/>
              <a:gd name="connsiteX79-14249" fmla="*/ 6224020 w 15811497"/>
              <a:gd name="connsiteY79-14250" fmla="*/ 677809 h 6248398"/>
              <a:gd name="connsiteX80-14251" fmla="*/ 6233696 w 15811497"/>
              <a:gd name="connsiteY80-14252" fmla="*/ 664869 h 6248398"/>
              <a:gd name="connsiteX81-14253" fmla="*/ 6252611 w 15811497"/>
              <a:gd name="connsiteY81-14254" fmla="*/ 633734 h 6248398"/>
              <a:gd name="connsiteX82-14255" fmla="*/ 6252610 w 15811497"/>
              <a:gd name="connsiteY82-14256" fmla="*/ 633734 h 6248398"/>
              <a:gd name="connsiteX83-14257" fmla="*/ 6233696 w 15811497"/>
              <a:gd name="connsiteY83-14258" fmla="*/ 664868 h 6248398"/>
              <a:gd name="connsiteX84-14259" fmla="*/ 6224019 w 15811497"/>
              <a:gd name="connsiteY84-14260" fmla="*/ 677808 h 6248398"/>
              <a:gd name="connsiteX85-14261" fmla="*/ 6248008 w 15811497"/>
              <a:gd name="connsiteY85-14262" fmla="*/ 638320 h 6248398"/>
              <a:gd name="connsiteX86-14263" fmla="*/ 6251291 w 15811497"/>
              <a:gd name="connsiteY86-14264" fmla="*/ 633930 h 6248398"/>
              <a:gd name="connsiteX87-14265" fmla="*/ 6251293 w 15811497"/>
              <a:gd name="connsiteY87-14266" fmla="*/ 633929 h 6248398"/>
              <a:gd name="connsiteX88-14267" fmla="*/ 6257683 w 15811497"/>
              <a:gd name="connsiteY88-14268" fmla="*/ 625384 h 6248398"/>
              <a:gd name="connsiteX89-14269" fmla="*/ 6257686 w 15811497"/>
              <a:gd name="connsiteY89-14270" fmla="*/ 625380 h 6248398"/>
              <a:gd name="connsiteX90-14271" fmla="*/ 6331355 w 15811497"/>
              <a:gd name="connsiteY90-14272" fmla="*/ 526865 h 6248398"/>
              <a:gd name="connsiteX91-14273" fmla="*/ 7448548 w 15811497"/>
              <a:gd name="connsiteY91-14274" fmla="*/ 0 h 6248398"/>
              <a:gd name="connsiteX0-14275" fmla="*/ 11209760 w 15811497"/>
              <a:gd name="connsiteY0-14276" fmla="*/ 5180760 h 6248398"/>
              <a:gd name="connsiteX1-14277" fmla="*/ 11210150 w 15811497"/>
              <a:gd name="connsiteY1-14278" fmla="*/ 5180948 h 6248398"/>
              <a:gd name="connsiteX2-14279" fmla="*/ 11313815 w 15811497"/>
              <a:gd name="connsiteY2-14280" fmla="*/ 5243926 h 6248398"/>
              <a:gd name="connsiteX3-14281" fmla="*/ 11369911 w 15811497"/>
              <a:gd name="connsiteY3-14282" fmla="*/ 5285874 h 6248398"/>
              <a:gd name="connsiteX4-14283" fmla="*/ 11410606 w 15811497"/>
              <a:gd name="connsiteY4-14284" fmla="*/ 5316305 h 6248398"/>
              <a:gd name="connsiteX5-14285" fmla="*/ 11499892 w 15811497"/>
              <a:gd name="connsiteY5-14286" fmla="*/ 5397454 h 6248398"/>
              <a:gd name="connsiteX6-14287" fmla="*/ 11528781 w 15811497"/>
              <a:gd name="connsiteY6-14288" fmla="*/ 5429240 h 6248398"/>
              <a:gd name="connsiteX7-14289" fmla="*/ 11504846 w 15811497"/>
              <a:gd name="connsiteY7-14290" fmla="*/ 5414699 h 6248398"/>
              <a:gd name="connsiteX8-14291" fmla="*/ 11371717 w 15811497"/>
              <a:gd name="connsiteY8-14292" fmla="*/ 5315148 h 6248398"/>
              <a:gd name="connsiteX9-14293" fmla="*/ 11292198 w 15811497"/>
              <a:gd name="connsiteY9-14294" fmla="*/ 5255685 h 6248398"/>
              <a:gd name="connsiteX10-14295" fmla="*/ 11209760 w 15811497"/>
              <a:gd name="connsiteY10-14296" fmla="*/ 5180760 h 6248398"/>
              <a:gd name="connsiteX11-14297" fmla="*/ 7448548 w 15811497"/>
              <a:gd name="connsiteY11-14298" fmla="*/ 0 h 6248398"/>
              <a:gd name="connsiteX12-14299" fmla="*/ 8721604 w 15811497"/>
              <a:gd name="connsiteY12-14300" fmla="*/ 757692 h 6248398"/>
              <a:gd name="connsiteX13-14301" fmla="*/ 8890522 w 15811497"/>
              <a:gd name="connsiteY13-14302" fmla="*/ 1193234 h 6248398"/>
              <a:gd name="connsiteX14-14303" fmla="*/ 9958384 w 15811497"/>
              <a:gd name="connsiteY14-14304" fmla="*/ 1828798 h 6248398"/>
              <a:gd name="connsiteX15-14305" fmla="*/ 10895504 w 15811497"/>
              <a:gd name="connsiteY15-14306" fmla="*/ 1386857 h 6248398"/>
              <a:gd name="connsiteX16-14307" fmla="*/ 11096041 w 15811497"/>
              <a:gd name="connsiteY16-14308" fmla="*/ 1170993 h 6248398"/>
              <a:gd name="connsiteX17-14309" fmla="*/ 13049247 w 15811497"/>
              <a:gd name="connsiteY17-14310" fmla="*/ 361949 h 6248398"/>
              <a:gd name="connsiteX18-14311" fmla="*/ 15811497 w 15811497"/>
              <a:gd name="connsiteY18-14312" fmla="*/ 3124198 h 6248398"/>
              <a:gd name="connsiteX19-14313" fmla="*/ 13049247 w 15811497"/>
              <a:gd name="connsiteY19-14314" fmla="*/ 5886448 h 6248398"/>
              <a:gd name="connsiteX20-14315" fmla="*/ 11732594 w 15811497"/>
              <a:gd name="connsiteY20-14316" fmla="*/ 5553059 h 6248398"/>
              <a:gd name="connsiteX21-14317" fmla="*/ 11528782 w 15811497"/>
              <a:gd name="connsiteY21-14318" fmla="*/ 5429240 h 6248398"/>
              <a:gd name="connsiteX22-14319" fmla="*/ 11499893 w 15811497"/>
              <a:gd name="connsiteY22-14320" fmla="*/ 5397454 h 6248398"/>
              <a:gd name="connsiteX23-14321" fmla="*/ 11410607 w 15811497"/>
              <a:gd name="connsiteY23-14322" fmla="*/ 5316305 h 6248398"/>
              <a:gd name="connsiteX24-14323" fmla="*/ 11369912 w 15811497"/>
              <a:gd name="connsiteY24-14324" fmla="*/ 5285874 h 6248398"/>
              <a:gd name="connsiteX25-14325" fmla="*/ 11210151 w 15811497"/>
              <a:gd name="connsiteY25-14326" fmla="*/ 5180948 h 6248398"/>
              <a:gd name="connsiteX26-14327" fmla="*/ 11209761 w 15811497"/>
              <a:gd name="connsiteY26-14328" fmla="*/ 5180760 h 6248398"/>
              <a:gd name="connsiteX27-14329" fmla="*/ 11096041 w 15811497"/>
              <a:gd name="connsiteY27-14330" fmla="*/ 5077404 h 6248398"/>
              <a:gd name="connsiteX28-14331" fmla="*/ 11063094 w 15811497"/>
              <a:gd name="connsiteY28-14332" fmla="*/ 5041153 h 6248398"/>
              <a:gd name="connsiteX29-14333" fmla="*/ 11063091 w 15811497"/>
              <a:gd name="connsiteY29-14334" fmla="*/ 5041152 h 6248398"/>
              <a:gd name="connsiteX30-14335" fmla="*/ 11096040 w 15811497"/>
              <a:gd name="connsiteY30-14336" fmla="*/ 5077404 h 6248398"/>
              <a:gd name="connsiteX31-14337" fmla="*/ 11209760 w 15811497"/>
              <a:gd name="connsiteY31-14338" fmla="*/ 5180760 h 6248398"/>
              <a:gd name="connsiteX32-14339" fmla="*/ 11100244 w 15811497"/>
              <a:gd name="connsiteY32-14340" fmla="*/ 5128004 h 6248398"/>
              <a:gd name="connsiteX33-14341" fmla="*/ 10610846 w 15811497"/>
              <a:gd name="connsiteY33-14342" fmla="*/ 5029199 h 6248398"/>
              <a:gd name="connsiteX34-14343" fmla="*/ 9640652 w 15811497"/>
              <a:gd name="connsiteY34-14344" fmla="*/ 5486739 h 6248398"/>
              <a:gd name="connsiteX35-14345" fmla="*/ 9628722 w 15811497"/>
              <a:gd name="connsiteY35-14346" fmla="*/ 5502693 h 6248398"/>
              <a:gd name="connsiteX36-14347" fmla="*/ 9568273 w 15811497"/>
              <a:gd name="connsiteY36-14348" fmla="*/ 5583530 h 6248398"/>
              <a:gd name="connsiteX37-14349" fmla="*/ 9535504 w 15811497"/>
              <a:gd name="connsiteY37-14350" fmla="*/ 5637470 h 6248398"/>
              <a:gd name="connsiteX38-14351" fmla="*/ 9535505 w 15811497"/>
              <a:gd name="connsiteY38-14352" fmla="*/ 5637470 h 6248398"/>
              <a:gd name="connsiteX39-14353" fmla="*/ 9568273 w 15811497"/>
              <a:gd name="connsiteY39-14354" fmla="*/ 5583531 h 6248398"/>
              <a:gd name="connsiteX40-14355" fmla="*/ 9628722 w 15811497"/>
              <a:gd name="connsiteY40-14356" fmla="*/ 5502694 h 6248398"/>
              <a:gd name="connsiteX41-14357" fmla="*/ 9563485 w 15811497"/>
              <a:gd name="connsiteY41-14358" fmla="*/ 5610078 h 6248398"/>
              <a:gd name="connsiteX42-14359" fmla="*/ 9542221 w 15811497"/>
              <a:gd name="connsiteY42-14360" fmla="*/ 5638514 h 6248398"/>
              <a:gd name="connsiteX43-14361" fmla="*/ 9480140 w 15811497"/>
              <a:gd name="connsiteY43-14362" fmla="*/ 5721533 h 6248398"/>
              <a:gd name="connsiteX44-14363" fmla="*/ 8362947 w 15811497"/>
              <a:gd name="connsiteY44-14364" fmla="*/ 6248398 h 6248398"/>
              <a:gd name="connsiteX45-14365" fmla="*/ 7028922 w 15811497"/>
              <a:gd name="connsiteY45-14366" fmla="*/ 5364147 h 6248398"/>
              <a:gd name="connsiteX46-14367" fmla="*/ 6990513 w 15811497"/>
              <a:gd name="connsiteY46-14368" fmla="*/ 5259205 h 6248398"/>
              <a:gd name="connsiteX47-14369" fmla="*/ 6990512 w 15811497"/>
              <a:gd name="connsiteY47-14370" fmla="*/ 5259199 h 6248398"/>
              <a:gd name="connsiteX48-14371" fmla="*/ 6983676 w 15811497"/>
              <a:gd name="connsiteY48-14372" fmla="*/ 5240519 h 6248398"/>
              <a:gd name="connsiteX49-14373" fmla="*/ 6983673 w 15811497"/>
              <a:gd name="connsiteY49-14374" fmla="*/ 5240519 h 6248398"/>
              <a:gd name="connsiteX50-14375" fmla="*/ 6980236 w 15811497"/>
              <a:gd name="connsiteY50-14376" fmla="*/ 5231130 h 6248398"/>
              <a:gd name="connsiteX51-14377" fmla="*/ 6978859 w 15811497"/>
              <a:gd name="connsiteY51-14378" fmla="*/ 5225774 h 6248398"/>
              <a:gd name="connsiteX52-14379" fmla="*/ 6984291 w 15811497"/>
              <a:gd name="connsiteY52-14380" fmla="*/ 5240614 h 6248398"/>
              <a:gd name="connsiteX53-14381" fmla="*/ 6984292 w 15811497"/>
              <a:gd name="connsiteY53-14382" fmla="*/ 5240614 h 6248398"/>
              <a:gd name="connsiteX54-14383" fmla="*/ 6978860 w 15811497"/>
              <a:gd name="connsiteY54-14384" fmla="*/ 5225773 h 6248398"/>
              <a:gd name="connsiteX55-14385" fmla="*/ 6944562 w 15811497"/>
              <a:gd name="connsiteY55-14386" fmla="*/ 5092380 h 6248398"/>
              <a:gd name="connsiteX56-14387" fmla="*/ 6978860 w 15811497"/>
              <a:gd name="connsiteY56-14388" fmla="*/ 5225773 h 6248398"/>
              <a:gd name="connsiteX57-14389" fmla="*/ 6948299 w 15811497"/>
              <a:gd name="connsiteY57-14390" fmla="*/ 5142273 h 6248398"/>
              <a:gd name="connsiteX58-14391" fmla="*/ 5829297 w 15811497"/>
              <a:gd name="connsiteY58-14392" fmla="*/ 4400549 h 6248398"/>
              <a:gd name="connsiteX59-14393" fmla="*/ 5056802 w 15811497"/>
              <a:gd name="connsiteY59-14394" fmla="*/ 4677867 h 6248398"/>
              <a:gd name="connsiteX60-14395" fmla="*/ 5022517 w 15811497"/>
              <a:gd name="connsiteY60-14396" fmla="*/ 4709027 h 6248398"/>
              <a:gd name="connsiteX61-14397" fmla="*/ 5022515 w 15811497"/>
              <a:gd name="connsiteY61-14398" fmla="*/ 4709029 h 6248398"/>
              <a:gd name="connsiteX62-14399" fmla="*/ 4778482 w 15811497"/>
              <a:gd name="connsiteY62-14400" fmla="*/ 5008058 h 6248398"/>
              <a:gd name="connsiteX63-14401" fmla="*/ 4715455 w 15811497"/>
              <a:gd name="connsiteY63-14402" fmla="*/ 5077404 h 6248398"/>
              <a:gd name="connsiteX64-14403" fmla="*/ 2762249 w 15811497"/>
              <a:gd name="connsiteY64-14404" fmla="*/ 5886448 h 6248398"/>
              <a:gd name="connsiteX65-14405" fmla="*/ 0 w 15811497"/>
              <a:gd name="connsiteY65-14406" fmla="*/ 3124198 h 6248398"/>
              <a:gd name="connsiteX66-14407" fmla="*/ 2762249 w 15811497"/>
              <a:gd name="connsiteY66-14408" fmla="*/ 361949 h 6248398"/>
              <a:gd name="connsiteX67-14409" fmla="*/ 4078902 w 15811497"/>
              <a:gd name="connsiteY67-14410" fmla="*/ 695338 h 6248398"/>
              <a:gd name="connsiteX68-14411" fmla="*/ 4261443 w 15811497"/>
              <a:gd name="connsiteY68-14412" fmla="*/ 806235 h 6248398"/>
              <a:gd name="connsiteX69-14413" fmla="*/ 4409044 w 15811497"/>
              <a:gd name="connsiteY69-14414" fmla="*/ 910268 h 6248398"/>
              <a:gd name="connsiteX70-14415" fmla="*/ 4612477 w 15811497"/>
              <a:gd name="connsiteY70-14416" fmla="*/ 1077402 h 6248398"/>
              <a:gd name="connsiteX71-14417" fmla="*/ 4612478 w 15811497"/>
              <a:gd name="connsiteY71-14418" fmla="*/ 1077403 h 6248398"/>
              <a:gd name="connsiteX72-14419" fmla="*/ 4701725 w 15811497"/>
              <a:gd name="connsiteY72-14420" fmla="*/ 1120394 h 6248398"/>
              <a:gd name="connsiteX73-14421" fmla="*/ 5191122 w 15811497"/>
              <a:gd name="connsiteY73-14422" fmla="*/ 1219199 h 6248398"/>
              <a:gd name="connsiteX74-14423" fmla="*/ 6161317 w 15811497"/>
              <a:gd name="connsiteY74-14424" fmla="*/ 761659 h 6248398"/>
              <a:gd name="connsiteX75-14425" fmla="*/ 6224019 w 15811497"/>
              <a:gd name="connsiteY75-14426" fmla="*/ 677808 h 6248398"/>
              <a:gd name="connsiteX76-14427" fmla="*/ 6175489 w 15811497"/>
              <a:gd name="connsiteY76-14428" fmla="*/ 757691 h 6248398"/>
              <a:gd name="connsiteX77-14429" fmla="*/ 6175489 w 15811497"/>
              <a:gd name="connsiteY77-14430" fmla="*/ 757692 h 6248398"/>
              <a:gd name="connsiteX78-14431" fmla="*/ 6224020 w 15811497"/>
              <a:gd name="connsiteY78-14432" fmla="*/ 677809 h 6248398"/>
              <a:gd name="connsiteX79-14433" fmla="*/ 6233696 w 15811497"/>
              <a:gd name="connsiteY79-14434" fmla="*/ 664869 h 6248398"/>
              <a:gd name="connsiteX80-14435" fmla="*/ 6252611 w 15811497"/>
              <a:gd name="connsiteY80-14436" fmla="*/ 633734 h 6248398"/>
              <a:gd name="connsiteX81-14437" fmla="*/ 6252610 w 15811497"/>
              <a:gd name="connsiteY81-14438" fmla="*/ 633734 h 6248398"/>
              <a:gd name="connsiteX82-14439" fmla="*/ 6233696 w 15811497"/>
              <a:gd name="connsiteY82-14440" fmla="*/ 664868 h 6248398"/>
              <a:gd name="connsiteX83-14441" fmla="*/ 6224019 w 15811497"/>
              <a:gd name="connsiteY83-14442" fmla="*/ 677808 h 6248398"/>
              <a:gd name="connsiteX84-14443" fmla="*/ 6248008 w 15811497"/>
              <a:gd name="connsiteY84-14444" fmla="*/ 638320 h 6248398"/>
              <a:gd name="connsiteX85-14445" fmla="*/ 6251291 w 15811497"/>
              <a:gd name="connsiteY85-14446" fmla="*/ 633930 h 6248398"/>
              <a:gd name="connsiteX86-14447" fmla="*/ 6251293 w 15811497"/>
              <a:gd name="connsiteY86-14448" fmla="*/ 633929 h 6248398"/>
              <a:gd name="connsiteX87-14449" fmla="*/ 6257683 w 15811497"/>
              <a:gd name="connsiteY87-14450" fmla="*/ 625384 h 6248398"/>
              <a:gd name="connsiteX88-14451" fmla="*/ 6257686 w 15811497"/>
              <a:gd name="connsiteY88-14452" fmla="*/ 625380 h 6248398"/>
              <a:gd name="connsiteX89-14453" fmla="*/ 6331355 w 15811497"/>
              <a:gd name="connsiteY89-14454" fmla="*/ 526865 h 6248398"/>
              <a:gd name="connsiteX90-14455" fmla="*/ 7448548 w 15811497"/>
              <a:gd name="connsiteY90-14456" fmla="*/ 0 h 6248398"/>
              <a:gd name="connsiteX0-14457" fmla="*/ 11209760 w 15811497"/>
              <a:gd name="connsiteY0-14458" fmla="*/ 5180760 h 6248398"/>
              <a:gd name="connsiteX1-14459" fmla="*/ 11210150 w 15811497"/>
              <a:gd name="connsiteY1-14460" fmla="*/ 5180948 h 6248398"/>
              <a:gd name="connsiteX2-14461" fmla="*/ 11313815 w 15811497"/>
              <a:gd name="connsiteY2-14462" fmla="*/ 5243926 h 6248398"/>
              <a:gd name="connsiteX3-14463" fmla="*/ 11369911 w 15811497"/>
              <a:gd name="connsiteY3-14464" fmla="*/ 5285874 h 6248398"/>
              <a:gd name="connsiteX4-14465" fmla="*/ 11410606 w 15811497"/>
              <a:gd name="connsiteY4-14466" fmla="*/ 5316305 h 6248398"/>
              <a:gd name="connsiteX5-14467" fmla="*/ 11499892 w 15811497"/>
              <a:gd name="connsiteY5-14468" fmla="*/ 5397454 h 6248398"/>
              <a:gd name="connsiteX6-14469" fmla="*/ 11528781 w 15811497"/>
              <a:gd name="connsiteY6-14470" fmla="*/ 5429240 h 6248398"/>
              <a:gd name="connsiteX7-14471" fmla="*/ 11504846 w 15811497"/>
              <a:gd name="connsiteY7-14472" fmla="*/ 5414699 h 6248398"/>
              <a:gd name="connsiteX8-14473" fmla="*/ 11371717 w 15811497"/>
              <a:gd name="connsiteY8-14474" fmla="*/ 5315148 h 6248398"/>
              <a:gd name="connsiteX9-14475" fmla="*/ 11292198 w 15811497"/>
              <a:gd name="connsiteY9-14476" fmla="*/ 5255685 h 6248398"/>
              <a:gd name="connsiteX10-14477" fmla="*/ 11209760 w 15811497"/>
              <a:gd name="connsiteY10-14478" fmla="*/ 5180760 h 6248398"/>
              <a:gd name="connsiteX11-14479" fmla="*/ 7448548 w 15811497"/>
              <a:gd name="connsiteY11-14480" fmla="*/ 0 h 6248398"/>
              <a:gd name="connsiteX12-14481" fmla="*/ 8721604 w 15811497"/>
              <a:gd name="connsiteY12-14482" fmla="*/ 757692 h 6248398"/>
              <a:gd name="connsiteX13-14483" fmla="*/ 8890522 w 15811497"/>
              <a:gd name="connsiteY13-14484" fmla="*/ 1193234 h 6248398"/>
              <a:gd name="connsiteX14-14485" fmla="*/ 9958384 w 15811497"/>
              <a:gd name="connsiteY14-14486" fmla="*/ 1828798 h 6248398"/>
              <a:gd name="connsiteX15-14487" fmla="*/ 10895504 w 15811497"/>
              <a:gd name="connsiteY15-14488" fmla="*/ 1386857 h 6248398"/>
              <a:gd name="connsiteX16-14489" fmla="*/ 11096041 w 15811497"/>
              <a:gd name="connsiteY16-14490" fmla="*/ 1170993 h 6248398"/>
              <a:gd name="connsiteX17-14491" fmla="*/ 13049247 w 15811497"/>
              <a:gd name="connsiteY17-14492" fmla="*/ 361949 h 6248398"/>
              <a:gd name="connsiteX18-14493" fmla="*/ 15811497 w 15811497"/>
              <a:gd name="connsiteY18-14494" fmla="*/ 3124198 h 6248398"/>
              <a:gd name="connsiteX19-14495" fmla="*/ 13049247 w 15811497"/>
              <a:gd name="connsiteY19-14496" fmla="*/ 5886448 h 6248398"/>
              <a:gd name="connsiteX20-14497" fmla="*/ 11732594 w 15811497"/>
              <a:gd name="connsiteY20-14498" fmla="*/ 5553059 h 6248398"/>
              <a:gd name="connsiteX21-14499" fmla="*/ 11528782 w 15811497"/>
              <a:gd name="connsiteY21-14500" fmla="*/ 5429240 h 6248398"/>
              <a:gd name="connsiteX22-14501" fmla="*/ 11499893 w 15811497"/>
              <a:gd name="connsiteY22-14502" fmla="*/ 5397454 h 6248398"/>
              <a:gd name="connsiteX23-14503" fmla="*/ 11410607 w 15811497"/>
              <a:gd name="connsiteY23-14504" fmla="*/ 5316305 h 6248398"/>
              <a:gd name="connsiteX24-14505" fmla="*/ 11210151 w 15811497"/>
              <a:gd name="connsiteY24-14506" fmla="*/ 5180948 h 6248398"/>
              <a:gd name="connsiteX25-14507" fmla="*/ 11209761 w 15811497"/>
              <a:gd name="connsiteY25-14508" fmla="*/ 5180760 h 6248398"/>
              <a:gd name="connsiteX26-14509" fmla="*/ 11096041 w 15811497"/>
              <a:gd name="connsiteY26-14510" fmla="*/ 5077404 h 6248398"/>
              <a:gd name="connsiteX27-14511" fmla="*/ 11063094 w 15811497"/>
              <a:gd name="connsiteY27-14512" fmla="*/ 5041153 h 6248398"/>
              <a:gd name="connsiteX28-14513" fmla="*/ 11063091 w 15811497"/>
              <a:gd name="connsiteY28-14514" fmla="*/ 5041152 h 6248398"/>
              <a:gd name="connsiteX29-14515" fmla="*/ 11096040 w 15811497"/>
              <a:gd name="connsiteY29-14516" fmla="*/ 5077404 h 6248398"/>
              <a:gd name="connsiteX30-14517" fmla="*/ 11209760 w 15811497"/>
              <a:gd name="connsiteY30-14518" fmla="*/ 5180760 h 6248398"/>
              <a:gd name="connsiteX31-14519" fmla="*/ 11100244 w 15811497"/>
              <a:gd name="connsiteY31-14520" fmla="*/ 5128004 h 6248398"/>
              <a:gd name="connsiteX32-14521" fmla="*/ 10610846 w 15811497"/>
              <a:gd name="connsiteY32-14522" fmla="*/ 5029199 h 6248398"/>
              <a:gd name="connsiteX33-14523" fmla="*/ 9640652 w 15811497"/>
              <a:gd name="connsiteY33-14524" fmla="*/ 5486739 h 6248398"/>
              <a:gd name="connsiteX34-14525" fmla="*/ 9628722 w 15811497"/>
              <a:gd name="connsiteY34-14526" fmla="*/ 5502693 h 6248398"/>
              <a:gd name="connsiteX35-14527" fmla="*/ 9568273 w 15811497"/>
              <a:gd name="connsiteY35-14528" fmla="*/ 5583530 h 6248398"/>
              <a:gd name="connsiteX36-14529" fmla="*/ 9535504 w 15811497"/>
              <a:gd name="connsiteY36-14530" fmla="*/ 5637470 h 6248398"/>
              <a:gd name="connsiteX37-14531" fmla="*/ 9535505 w 15811497"/>
              <a:gd name="connsiteY37-14532" fmla="*/ 5637470 h 6248398"/>
              <a:gd name="connsiteX38-14533" fmla="*/ 9568273 w 15811497"/>
              <a:gd name="connsiteY38-14534" fmla="*/ 5583531 h 6248398"/>
              <a:gd name="connsiteX39-14535" fmla="*/ 9628722 w 15811497"/>
              <a:gd name="connsiteY39-14536" fmla="*/ 5502694 h 6248398"/>
              <a:gd name="connsiteX40-14537" fmla="*/ 9563485 w 15811497"/>
              <a:gd name="connsiteY40-14538" fmla="*/ 5610078 h 6248398"/>
              <a:gd name="connsiteX41-14539" fmla="*/ 9542221 w 15811497"/>
              <a:gd name="connsiteY41-14540" fmla="*/ 5638514 h 6248398"/>
              <a:gd name="connsiteX42-14541" fmla="*/ 9480140 w 15811497"/>
              <a:gd name="connsiteY42-14542" fmla="*/ 5721533 h 6248398"/>
              <a:gd name="connsiteX43-14543" fmla="*/ 8362947 w 15811497"/>
              <a:gd name="connsiteY43-14544" fmla="*/ 6248398 h 6248398"/>
              <a:gd name="connsiteX44-14545" fmla="*/ 7028922 w 15811497"/>
              <a:gd name="connsiteY44-14546" fmla="*/ 5364147 h 6248398"/>
              <a:gd name="connsiteX45-14547" fmla="*/ 6990513 w 15811497"/>
              <a:gd name="connsiteY45-14548" fmla="*/ 5259205 h 6248398"/>
              <a:gd name="connsiteX46-14549" fmla="*/ 6990512 w 15811497"/>
              <a:gd name="connsiteY46-14550" fmla="*/ 5259199 h 6248398"/>
              <a:gd name="connsiteX47-14551" fmla="*/ 6983676 w 15811497"/>
              <a:gd name="connsiteY47-14552" fmla="*/ 5240519 h 6248398"/>
              <a:gd name="connsiteX48-14553" fmla="*/ 6983673 w 15811497"/>
              <a:gd name="connsiteY48-14554" fmla="*/ 5240519 h 6248398"/>
              <a:gd name="connsiteX49-14555" fmla="*/ 6980236 w 15811497"/>
              <a:gd name="connsiteY49-14556" fmla="*/ 5231130 h 6248398"/>
              <a:gd name="connsiteX50-14557" fmla="*/ 6978859 w 15811497"/>
              <a:gd name="connsiteY50-14558" fmla="*/ 5225774 h 6248398"/>
              <a:gd name="connsiteX51-14559" fmla="*/ 6984291 w 15811497"/>
              <a:gd name="connsiteY51-14560" fmla="*/ 5240614 h 6248398"/>
              <a:gd name="connsiteX52-14561" fmla="*/ 6984292 w 15811497"/>
              <a:gd name="connsiteY52-14562" fmla="*/ 5240614 h 6248398"/>
              <a:gd name="connsiteX53-14563" fmla="*/ 6978860 w 15811497"/>
              <a:gd name="connsiteY53-14564" fmla="*/ 5225773 h 6248398"/>
              <a:gd name="connsiteX54-14565" fmla="*/ 6944562 w 15811497"/>
              <a:gd name="connsiteY54-14566" fmla="*/ 5092380 h 6248398"/>
              <a:gd name="connsiteX55-14567" fmla="*/ 6978860 w 15811497"/>
              <a:gd name="connsiteY55-14568" fmla="*/ 5225773 h 6248398"/>
              <a:gd name="connsiteX56-14569" fmla="*/ 6948299 w 15811497"/>
              <a:gd name="connsiteY56-14570" fmla="*/ 5142273 h 6248398"/>
              <a:gd name="connsiteX57-14571" fmla="*/ 5829297 w 15811497"/>
              <a:gd name="connsiteY57-14572" fmla="*/ 4400549 h 6248398"/>
              <a:gd name="connsiteX58-14573" fmla="*/ 5056802 w 15811497"/>
              <a:gd name="connsiteY58-14574" fmla="*/ 4677867 h 6248398"/>
              <a:gd name="connsiteX59-14575" fmla="*/ 5022517 w 15811497"/>
              <a:gd name="connsiteY59-14576" fmla="*/ 4709027 h 6248398"/>
              <a:gd name="connsiteX60-14577" fmla="*/ 5022515 w 15811497"/>
              <a:gd name="connsiteY60-14578" fmla="*/ 4709029 h 6248398"/>
              <a:gd name="connsiteX61-14579" fmla="*/ 4778482 w 15811497"/>
              <a:gd name="connsiteY61-14580" fmla="*/ 5008058 h 6248398"/>
              <a:gd name="connsiteX62-14581" fmla="*/ 4715455 w 15811497"/>
              <a:gd name="connsiteY62-14582" fmla="*/ 5077404 h 6248398"/>
              <a:gd name="connsiteX63-14583" fmla="*/ 2762249 w 15811497"/>
              <a:gd name="connsiteY63-14584" fmla="*/ 5886448 h 6248398"/>
              <a:gd name="connsiteX64-14585" fmla="*/ 0 w 15811497"/>
              <a:gd name="connsiteY64-14586" fmla="*/ 3124198 h 6248398"/>
              <a:gd name="connsiteX65-14587" fmla="*/ 2762249 w 15811497"/>
              <a:gd name="connsiteY65-14588" fmla="*/ 361949 h 6248398"/>
              <a:gd name="connsiteX66-14589" fmla="*/ 4078902 w 15811497"/>
              <a:gd name="connsiteY66-14590" fmla="*/ 695338 h 6248398"/>
              <a:gd name="connsiteX67-14591" fmla="*/ 4261443 w 15811497"/>
              <a:gd name="connsiteY67-14592" fmla="*/ 806235 h 6248398"/>
              <a:gd name="connsiteX68-14593" fmla="*/ 4409044 w 15811497"/>
              <a:gd name="connsiteY68-14594" fmla="*/ 910268 h 6248398"/>
              <a:gd name="connsiteX69-14595" fmla="*/ 4612477 w 15811497"/>
              <a:gd name="connsiteY69-14596" fmla="*/ 1077402 h 6248398"/>
              <a:gd name="connsiteX70-14597" fmla="*/ 4612478 w 15811497"/>
              <a:gd name="connsiteY70-14598" fmla="*/ 1077403 h 6248398"/>
              <a:gd name="connsiteX71-14599" fmla="*/ 4701725 w 15811497"/>
              <a:gd name="connsiteY71-14600" fmla="*/ 1120394 h 6248398"/>
              <a:gd name="connsiteX72-14601" fmla="*/ 5191122 w 15811497"/>
              <a:gd name="connsiteY72-14602" fmla="*/ 1219199 h 6248398"/>
              <a:gd name="connsiteX73-14603" fmla="*/ 6161317 w 15811497"/>
              <a:gd name="connsiteY73-14604" fmla="*/ 761659 h 6248398"/>
              <a:gd name="connsiteX74-14605" fmla="*/ 6224019 w 15811497"/>
              <a:gd name="connsiteY74-14606" fmla="*/ 677808 h 6248398"/>
              <a:gd name="connsiteX75-14607" fmla="*/ 6175489 w 15811497"/>
              <a:gd name="connsiteY75-14608" fmla="*/ 757691 h 6248398"/>
              <a:gd name="connsiteX76-14609" fmla="*/ 6175489 w 15811497"/>
              <a:gd name="connsiteY76-14610" fmla="*/ 757692 h 6248398"/>
              <a:gd name="connsiteX77-14611" fmla="*/ 6224020 w 15811497"/>
              <a:gd name="connsiteY77-14612" fmla="*/ 677809 h 6248398"/>
              <a:gd name="connsiteX78-14613" fmla="*/ 6233696 w 15811497"/>
              <a:gd name="connsiteY78-14614" fmla="*/ 664869 h 6248398"/>
              <a:gd name="connsiteX79-14615" fmla="*/ 6252611 w 15811497"/>
              <a:gd name="connsiteY79-14616" fmla="*/ 633734 h 6248398"/>
              <a:gd name="connsiteX80-14617" fmla="*/ 6252610 w 15811497"/>
              <a:gd name="connsiteY80-14618" fmla="*/ 633734 h 6248398"/>
              <a:gd name="connsiteX81-14619" fmla="*/ 6233696 w 15811497"/>
              <a:gd name="connsiteY81-14620" fmla="*/ 664868 h 6248398"/>
              <a:gd name="connsiteX82-14621" fmla="*/ 6224019 w 15811497"/>
              <a:gd name="connsiteY82-14622" fmla="*/ 677808 h 6248398"/>
              <a:gd name="connsiteX83-14623" fmla="*/ 6248008 w 15811497"/>
              <a:gd name="connsiteY83-14624" fmla="*/ 638320 h 6248398"/>
              <a:gd name="connsiteX84-14625" fmla="*/ 6251291 w 15811497"/>
              <a:gd name="connsiteY84-14626" fmla="*/ 633930 h 6248398"/>
              <a:gd name="connsiteX85-14627" fmla="*/ 6251293 w 15811497"/>
              <a:gd name="connsiteY85-14628" fmla="*/ 633929 h 6248398"/>
              <a:gd name="connsiteX86-14629" fmla="*/ 6257683 w 15811497"/>
              <a:gd name="connsiteY86-14630" fmla="*/ 625384 h 6248398"/>
              <a:gd name="connsiteX87-14631" fmla="*/ 6257686 w 15811497"/>
              <a:gd name="connsiteY87-14632" fmla="*/ 625380 h 6248398"/>
              <a:gd name="connsiteX88-14633" fmla="*/ 6331355 w 15811497"/>
              <a:gd name="connsiteY88-14634" fmla="*/ 526865 h 6248398"/>
              <a:gd name="connsiteX89-14635" fmla="*/ 7448548 w 15811497"/>
              <a:gd name="connsiteY89-14636" fmla="*/ 0 h 6248398"/>
              <a:gd name="connsiteX0-14637" fmla="*/ 11209760 w 15811497"/>
              <a:gd name="connsiteY0-14638" fmla="*/ 5180760 h 6248398"/>
              <a:gd name="connsiteX1-14639" fmla="*/ 11210150 w 15811497"/>
              <a:gd name="connsiteY1-14640" fmla="*/ 5180948 h 6248398"/>
              <a:gd name="connsiteX2-14641" fmla="*/ 11313815 w 15811497"/>
              <a:gd name="connsiteY2-14642" fmla="*/ 5243926 h 6248398"/>
              <a:gd name="connsiteX3-14643" fmla="*/ 11369911 w 15811497"/>
              <a:gd name="connsiteY3-14644" fmla="*/ 5285874 h 6248398"/>
              <a:gd name="connsiteX4-14645" fmla="*/ 11410606 w 15811497"/>
              <a:gd name="connsiteY4-14646" fmla="*/ 5316305 h 6248398"/>
              <a:gd name="connsiteX5-14647" fmla="*/ 11499892 w 15811497"/>
              <a:gd name="connsiteY5-14648" fmla="*/ 5397454 h 6248398"/>
              <a:gd name="connsiteX6-14649" fmla="*/ 11528781 w 15811497"/>
              <a:gd name="connsiteY6-14650" fmla="*/ 5429240 h 6248398"/>
              <a:gd name="connsiteX7-14651" fmla="*/ 11504846 w 15811497"/>
              <a:gd name="connsiteY7-14652" fmla="*/ 5414699 h 6248398"/>
              <a:gd name="connsiteX8-14653" fmla="*/ 11371717 w 15811497"/>
              <a:gd name="connsiteY8-14654" fmla="*/ 5315148 h 6248398"/>
              <a:gd name="connsiteX9-14655" fmla="*/ 11292198 w 15811497"/>
              <a:gd name="connsiteY9-14656" fmla="*/ 5255685 h 6248398"/>
              <a:gd name="connsiteX10-14657" fmla="*/ 11209760 w 15811497"/>
              <a:gd name="connsiteY10-14658" fmla="*/ 5180760 h 6248398"/>
              <a:gd name="connsiteX11-14659" fmla="*/ 7448548 w 15811497"/>
              <a:gd name="connsiteY11-14660" fmla="*/ 0 h 6248398"/>
              <a:gd name="connsiteX12-14661" fmla="*/ 8721604 w 15811497"/>
              <a:gd name="connsiteY12-14662" fmla="*/ 757692 h 6248398"/>
              <a:gd name="connsiteX13-14663" fmla="*/ 8890522 w 15811497"/>
              <a:gd name="connsiteY13-14664" fmla="*/ 1193234 h 6248398"/>
              <a:gd name="connsiteX14-14665" fmla="*/ 9958384 w 15811497"/>
              <a:gd name="connsiteY14-14666" fmla="*/ 1828798 h 6248398"/>
              <a:gd name="connsiteX15-14667" fmla="*/ 10895504 w 15811497"/>
              <a:gd name="connsiteY15-14668" fmla="*/ 1386857 h 6248398"/>
              <a:gd name="connsiteX16-14669" fmla="*/ 11096041 w 15811497"/>
              <a:gd name="connsiteY16-14670" fmla="*/ 1170993 h 6248398"/>
              <a:gd name="connsiteX17-14671" fmla="*/ 13049247 w 15811497"/>
              <a:gd name="connsiteY17-14672" fmla="*/ 361949 h 6248398"/>
              <a:gd name="connsiteX18-14673" fmla="*/ 15811497 w 15811497"/>
              <a:gd name="connsiteY18-14674" fmla="*/ 3124198 h 6248398"/>
              <a:gd name="connsiteX19-14675" fmla="*/ 13049247 w 15811497"/>
              <a:gd name="connsiteY19-14676" fmla="*/ 5886448 h 6248398"/>
              <a:gd name="connsiteX20-14677" fmla="*/ 11732594 w 15811497"/>
              <a:gd name="connsiteY20-14678" fmla="*/ 5553059 h 6248398"/>
              <a:gd name="connsiteX21-14679" fmla="*/ 11528782 w 15811497"/>
              <a:gd name="connsiteY21-14680" fmla="*/ 5429240 h 6248398"/>
              <a:gd name="connsiteX22-14681" fmla="*/ 11499893 w 15811497"/>
              <a:gd name="connsiteY22-14682" fmla="*/ 5397454 h 6248398"/>
              <a:gd name="connsiteX23-14683" fmla="*/ 11210151 w 15811497"/>
              <a:gd name="connsiteY23-14684" fmla="*/ 5180948 h 6248398"/>
              <a:gd name="connsiteX24-14685" fmla="*/ 11209761 w 15811497"/>
              <a:gd name="connsiteY24-14686" fmla="*/ 5180760 h 6248398"/>
              <a:gd name="connsiteX25-14687" fmla="*/ 11096041 w 15811497"/>
              <a:gd name="connsiteY25-14688" fmla="*/ 5077404 h 6248398"/>
              <a:gd name="connsiteX26-14689" fmla="*/ 11063094 w 15811497"/>
              <a:gd name="connsiteY26-14690" fmla="*/ 5041153 h 6248398"/>
              <a:gd name="connsiteX27-14691" fmla="*/ 11063091 w 15811497"/>
              <a:gd name="connsiteY27-14692" fmla="*/ 5041152 h 6248398"/>
              <a:gd name="connsiteX28-14693" fmla="*/ 11096040 w 15811497"/>
              <a:gd name="connsiteY28-14694" fmla="*/ 5077404 h 6248398"/>
              <a:gd name="connsiteX29-14695" fmla="*/ 11209760 w 15811497"/>
              <a:gd name="connsiteY29-14696" fmla="*/ 5180760 h 6248398"/>
              <a:gd name="connsiteX30-14697" fmla="*/ 11100244 w 15811497"/>
              <a:gd name="connsiteY30-14698" fmla="*/ 5128004 h 6248398"/>
              <a:gd name="connsiteX31-14699" fmla="*/ 10610846 w 15811497"/>
              <a:gd name="connsiteY31-14700" fmla="*/ 5029199 h 6248398"/>
              <a:gd name="connsiteX32-14701" fmla="*/ 9640652 w 15811497"/>
              <a:gd name="connsiteY32-14702" fmla="*/ 5486739 h 6248398"/>
              <a:gd name="connsiteX33-14703" fmla="*/ 9628722 w 15811497"/>
              <a:gd name="connsiteY33-14704" fmla="*/ 5502693 h 6248398"/>
              <a:gd name="connsiteX34-14705" fmla="*/ 9568273 w 15811497"/>
              <a:gd name="connsiteY34-14706" fmla="*/ 5583530 h 6248398"/>
              <a:gd name="connsiteX35-14707" fmla="*/ 9535504 w 15811497"/>
              <a:gd name="connsiteY35-14708" fmla="*/ 5637470 h 6248398"/>
              <a:gd name="connsiteX36-14709" fmla="*/ 9535505 w 15811497"/>
              <a:gd name="connsiteY36-14710" fmla="*/ 5637470 h 6248398"/>
              <a:gd name="connsiteX37-14711" fmla="*/ 9568273 w 15811497"/>
              <a:gd name="connsiteY37-14712" fmla="*/ 5583531 h 6248398"/>
              <a:gd name="connsiteX38-14713" fmla="*/ 9628722 w 15811497"/>
              <a:gd name="connsiteY38-14714" fmla="*/ 5502694 h 6248398"/>
              <a:gd name="connsiteX39-14715" fmla="*/ 9563485 w 15811497"/>
              <a:gd name="connsiteY39-14716" fmla="*/ 5610078 h 6248398"/>
              <a:gd name="connsiteX40-14717" fmla="*/ 9542221 w 15811497"/>
              <a:gd name="connsiteY40-14718" fmla="*/ 5638514 h 6248398"/>
              <a:gd name="connsiteX41-14719" fmla="*/ 9480140 w 15811497"/>
              <a:gd name="connsiteY41-14720" fmla="*/ 5721533 h 6248398"/>
              <a:gd name="connsiteX42-14721" fmla="*/ 8362947 w 15811497"/>
              <a:gd name="connsiteY42-14722" fmla="*/ 6248398 h 6248398"/>
              <a:gd name="connsiteX43-14723" fmla="*/ 7028922 w 15811497"/>
              <a:gd name="connsiteY43-14724" fmla="*/ 5364147 h 6248398"/>
              <a:gd name="connsiteX44-14725" fmla="*/ 6990513 w 15811497"/>
              <a:gd name="connsiteY44-14726" fmla="*/ 5259205 h 6248398"/>
              <a:gd name="connsiteX45-14727" fmla="*/ 6990512 w 15811497"/>
              <a:gd name="connsiteY45-14728" fmla="*/ 5259199 h 6248398"/>
              <a:gd name="connsiteX46-14729" fmla="*/ 6983676 w 15811497"/>
              <a:gd name="connsiteY46-14730" fmla="*/ 5240519 h 6248398"/>
              <a:gd name="connsiteX47-14731" fmla="*/ 6983673 w 15811497"/>
              <a:gd name="connsiteY47-14732" fmla="*/ 5240519 h 6248398"/>
              <a:gd name="connsiteX48-14733" fmla="*/ 6980236 w 15811497"/>
              <a:gd name="connsiteY48-14734" fmla="*/ 5231130 h 6248398"/>
              <a:gd name="connsiteX49-14735" fmla="*/ 6978859 w 15811497"/>
              <a:gd name="connsiteY49-14736" fmla="*/ 5225774 h 6248398"/>
              <a:gd name="connsiteX50-14737" fmla="*/ 6984291 w 15811497"/>
              <a:gd name="connsiteY50-14738" fmla="*/ 5240614 h 6248398"/>
              <a:gd name="connsiteX51-14739" fmla="*/ 6984292 w 15811497"/>
              <a:gd name="connsiteY51-14740" fmla="*/ 5240614 h 6248398"/>
              <a:gd name="connsiteX52-14741" fmla="*/ 6978860 w 15811497"/>
              <a:gd name="connsiteY52-14742" fmla="*/ 5225773 h 6248398"/>
              <a:gd name="connsiteX53-14743" fmla="*/ 6944562 w 15811497"/>
              <a:gd name="connsiteY53-14744" fmla="*/ 5092380 h 6248398"/>
              <a:gd name="connsiteX54-14745" fmla="*/ 6978860 w 15811497"/>
              <a:gd name="connsiteY54-14746" fmla="*/ 5225773 h 6248398"/>
              <a:gd name="connsiteX55-14747" fmla="*/ 6948299 w 15811497"/>
              <a:gd name="connsiteY55-14748" fmla="*/ 5142273 h 6248398"/>
              <a:gd name="connsiteX56-14749" fmla="*/ 5829297 w 15811497"/>
              <a:gd name="connsiteY56-14750" fmla="*/ 4400549 h 6248398"/>
              <a:gd name="connsiteX57-14751" fmla="*/ 5056802 w 15811497"/>
              <a:gd name="connsiteY57-14752" fmla="*/ 4677867 h 6248398"/>
              <a:gd name="connsiteX58-14753" fmla="*/ 5022517 w 15811497"/>
              <a:gd name="connsiteY58-14754" fmla="*/ 4709027 h 6248398"/>
              <a:gd name="connsiteX59-14755" fmla="*/ 5022515 w 15811497"/>
              <a:gd name="connsiteY59-14756" fmla="*/ 4709029 h 6248398"/>
              <a:gd name="connsiteX60-14757" fmla="*/ 4778482 w 15811497"/>
              <a:gd name="connsiteY60-14758" fmla="*/ 5008058 h 6248398"/>
              <a:gd name="connsiteX61-14759" fmla="*/ 4715455 w 15811497"/>
              <a:gd name="connsiteY61-14760" fmla="*/ 5077404 h 6248398"/>
              <a:gd name="connsiteX62-14761" fmla="*/ 2762249 w 15811497"/>
              <a:gd name="connsiteY62-14762" fmla="*/ 5886448 h 6248398"/>
              <a:gd name="connsiteX63-14763" fmla="*/ 0 w 15811497"/>
              <a:gd name="connsiteY63-14764" fmla="*/ 3124198 h 6248398"/>
              <a:gd name="connsiteX64-14765" fmla="*/ 2762249 w 15811497"/>
              <a:gd name="connsiteY64-14766" fmla="*/ 361949 h 6248398"/>
              <a:gd name="connsiteX65-14767" fmla="*/ 4078902 w 15811497"/>
              <a:gd name="connsiteY65-14768" fmla="*/ 695338 h 6248398"/>
              <a:gd name="connsiteX66-14769" fmla="*/ 4261443 w 15811497"/>
              <a:gd name="connsiteY66-14770" fmla="*/ 806235 h 6248398"/>
              <a:gd name="connsiteX67-14771" fmla="*/ 4409044 w 15811497"/>
              <a:gd name="connsiteY67-14772" fmla="*/ 910268 h 6248398"/>
              <a:gd name="connsiteX68-14773" fmla="*/ 4612477 w 15811497"/>
              <a:gd name="connsiteY68-14774" fmla="*/ 1077402 h 6248398"/>
              <a:gd name="connsiteX69-14775" fmla="*/ 4612478 w 15811497"/>
              <a:gd name="connsiteY69-14776" fmla="*/ 1077403 h 6248398"/>
              <a:gd name="connsiteX70-14777" fmla="*/ 4701725 w 15811497"/>
              <a:gd name="connsiteY70-14778" fmla="*/ 1120394 h 6248398"/>
              <a:gd name="connsiteX71-14779" fmla="*/ 5191122 w 15811497"/>
              <a:gd name="connsiteY71-14780" fmla="*/ 1219199 h 6248398"/>
              <a:gd name="connsiteX72-14781" fmla="*/ 6161317 w 15811497"/>
              <a:gd name="connsiteY72-14782" fmla="*/ 761659 h 6248398"/>
              <a:gd name="connsiteX73-14783" fmla="*/ 6224019 w 15811497"/>
              <a:gd name="connsiteY73-14784" fmla="*/ 677808 h 6248398"/>
              <a:gd name="connsiteX74-14785" fmla="*/ 6175489 w 15811497"/>
              <a:gd name="connsiteY74-14786" fmla="*/ 757691 h 6248398"/>
              <a:gd name="connsiteX75-14787" fmla="*/ 6175489 w 15811497"/>
              <a:gd name="connsiteY75-14788" fmla="*/ 757692 h 6248398"/>
              <a:gd name="connsiteX76-14789" fmla="*/ 6224020 w 15811497"/>
              <a:gd name="connsiteY76-14790" fmla="*/ 677809 h 6248398"/>
              <a:gd name="connsiteX77-14791" fmla="*/ 6233696 w 15811497"/>
              <a:gd name="connsiteY77-14792" fmla="*/ 664869 h 6248398"/>
              <a:gd name="connsiteX78-14793" fmla="*/ 6252611 w 15811497"/>
              <a:gd name="connsiteY78-14794" fmla="*/ 633734 h 6248398"/>
              <a:gd name="connsiteX79-14795" fmla="*/ 6252610 w 15811497"/>
              <a:gd name="connsiteY79-14796" fmla="*/ 633734 h 6248398"/>
              <a:gd name="connsiteX80-14797" fmla="*/ 6233696 w 15811497"/>
              <a:gd name="connsiteY80-14798" fmla="*/ 664868 h 6248398"/>
              <a:gd name="connsiteX81-14799" fmla="*/ 6224019 w 15811497"/>
              <a:gd name="connsiteY81-14800" fmla="*/ 677808 h 6248398"/>
              <a:gd name="connsiteX82-14801" fmla="*/ 6248008 w 15811497"/>
              <a:gd name="connsiteY82-14802" fmla="*/ 638320 h 6248398"/>
              <a:gd name="connsiteX83-14803" fmla="*/ 6251291 w 15811497"/>
              <a:gd name="connsiteY83-14804" fmla="*/ 633930 h 6248398"/>
              <a:gd name="connsiteX84-14805" fmla="*/ 6251293 w 15811497"/>
              <a:gd name="connsiteY84-14806" fmla="*/ 633929 h 6248398"/>
              <a:gd name="connsiteX85-14807" fmla="*/ 6257683 w 15811497"/>
              <a:gd name="connsiteY85-14808" fmla="*/ 625384 h 6248398"/>
              <a:gd name="connsiteX86-14809" fmla="*/ 6257686 w 15811497"/>
              <a:gd name="connsiteY86-14810" fmla="*/ 625380 h 6248398"/>
              <a:gd name="connsiteX87-14811" fmla="*/ 6331355 w 15811497"/>
              <a:gd name="connsiteY87-14812" fmla="*/ 526865 h 6248398"/>
              <a:gd name="connsiteX88-14813" fmla="*/ 7448548 w 15811497"/>
              <a:gd name="connsiteY88-14814" fmla="*/ 0 h 6248398"/>
              <a:gd name="connsiteX0-14815" fmla="*/ 11209760 w 15811497"/>
              <a:gd name="connsiteY0-14816" fmla="*/ 5180760 h 6248398"/>
              <a:gd name="connsiteX1-14817" fmla="*/ 11210150 w 15811497"/>
              <a:gd name="connsiteY1-14818" fmla="*/ 5180948 h 6248398"/>
              <a:gd name="connsiteX2-14819" fmla="*/ 11313815 w 15811497"/>
              <a:gd name="connsiteY2-14820" fmla="*/ 5243926 h 6248398"/>
              <a:gd name="connsiteX3-14821" fmla="*/ 11369911 w 15811497"/>
              <a:gd name="connsiteY3-14822" fmla="*/ 5285874 h 6248398"/>
              <a:gd name="connsiteX4-14823" fmla="*/ 11410606 w 15811497"/>
              <a:gd name="connsiteY4-14824" fmla="*/ 5316305 h 6248398"/>
              <a:gd name="connsiteX5-14825" fmla="*/ 11499892 w 15811497"/>
              <a:gd name="connsiteY5-14826" fmla="*/ 5397454 h 6248398"/>
              <a:gd name="connsiteX6-14827" fmla="*/ 11528781 w 15811497"/>
              <a:gd name="connsiteY6-14828" fmla="*/ 5429240 h 6248398"/>
              <a:gd name="connsiteX7-14829" fmla="*/ 11504846 w 15811497"/>
              <a:gd name="connsiteY7-14830" fmla="*/ 5414699 h 6248398"/>
              <a:gd name="connsiteX8-14831" fmla="*/ 11371717 w 15811497"/>
              <a:gd name="connsiteY8-14832" fmla="*/ 5315148 h 6248398"/>
              <a:gd name="connsiteX9-14833" fmla="*/ 11292198 w 15811497"/>
              <a:gd name="connsiteY9-14834" fmla="*/ 5255685 h 6248398"/>
              <a:gd name="connsiteX10-14835" fmla="*/ 11209760 w 15811497"/>
              <a:gd name="connsiteY10-14836" fmla="*/ 5180760 h 6248398"/>
              <a:gd name="connsiteX11-14837" fmla="*/ 7448548 w 15811497"/>
              <a:gd name="connsiteY11-14838" fmla="*/ 0 h 6248398"/>
              <a:gd name="connsiteX12-14839" fmla="*/ 8721604 w 15811497"/>
              <a:gd name="connsiteY12-14840" fmla="*/ 757692 h 6248398"/>
              <a:gd name="connsiteX13-14841" fmla="*/ 8890522 w 15811497"/>
              <a:gd name="connsiteY13-14842" fmla="*/ 1193234 h 6248398"/>
              <a:gd name="connsiteX14-14843" fmla="*/ 9958384 w 15811497"/>
              <a:gd name="connsiteY14-14844" fmla="*/ 1828798 h 6248398"/>
              <a:gd name="connsiteX15-14845" fmla="*/ 10895504 w 15811497"/>
              <a:gd name="connsiteY15-14846" fmla="*/ 1386857 h 6248398"/>
              <a:gd name="connsiteX16-14847" fmla="*/ 11096041 w 15811497"/>
              <a:gd name="connsiteY16-14848" fmla="*/ 1170993 h 6248398"/>
              <a:gd name="connsiteX17-14849" fmla="*/ 13049247 w 15811497"/>
              <a:gd name="connsiteY17-14850" fmla="*/ 361949 h 6248398"/>
              <a:gd name="connsiteX18-14851" fmla="*/ 15811497 w 15811497"/>
              <a:gd name="connsiteY18-14852" fmla="*/ 3124198 h 6248398"/>
              <a:gd name="connsiteX19-14853" fmla="*/ 13049247 w 15811497"/>
              <a:gd name="connsiteY19-14854" fmla="*/ 5886448 h 6248398"/>
              <a:gd name="connsiteX20-14855" fmla="*/ 11732594 w 15811497"/>
              <a:gd name="connsiteY20-14856" fmla="*/ 5553059 h 6248398"/>
              <a:gd name="connsiteX21-14857" fmla="*/ 11528782 w 15811497"/>
              <a:gd name="connsiteY21-14858" fmla="*/ 5429240 h 6248398"/>
              <a:gd name="connsiteX22-14859" fmla="*/ 11210151 w 15811497"/>
              <a:gd name="connsiteY22-14860" fmla="*/ 5180948 h 6248398"/>
              <a:gd name="connsiteX23-14861" fmla="*/ 11209761 w 15811497"/>
              <a:gd name="connsiteY23-14862" fmla="*/ 5180760 h 6248398"/>
              <a:gd name="connsiteX24-14863" fmla="*/ 11096041 w 15811497"/>
              <a:gd name="connsiteY24-14864" fmla="*/ 5077404 h 6248398"/>
              <a:gd name="connsiteX25-14865" fmla="*/ 11063094 w 15811497"/>
              <a:gd name="connsiteY25-14866" fmla="*/ 5041153 h 6248398"/>
              <a:gd name="connsiteX26-14867" fmla="*/ 11063091 w 15811497"/>
              <a:gd name="connsiteY26-14868" fmla="*/ 5041152 h 6248398"/>
              <a:gd name="connsiteX27-14869" fmla="*/ 11096040 w 15811497"/>
              <a:gd name="connsiteY27-14870" fmla="*/ 5077404 h 6248398"/>
              <a:gd name="connsiteX28-14871" fmla="*/ 11209760 w 15811497"/>
              <a:gd name="connsiteY28-14872" fmla="*/ 5180760 h 6248398"/>
              <a:gd name="connsiteX29-14873" fmla="*/ 11100244 w 15811497"/>
              <a:gd name="connsiteY29-14874" fmla="*/ 5128004 h 6248398"/>
              <a:gd name="connsiteX30-14875" fmla="*/ 10610846 w 15811497"/>
              <a:gd name="connsiteY30-14876" fmla="*/ 5029199 h 6248398"/>
              <a:gd name="connsiteX31-14877" fmla="*/ 9640652 w 15811497"/>
              <a:gd name="connsiteY31-14878" fmla="*/ 5486739 h 6248398"/>
              <a:gd name="connsiteX32-14879" fmla="*/ 9628722 w 15811497"/>
              <a:gd name="connsiteY32-14880" fmla="*/ 5502693 h 6248398"/>
              <a:gd name="connsiteX33-14881" fmla="*/ 9568273 w 15811497"/>
              <a:gd name="connsiteY33-14882" fmla="*/ 5583530 h 6248398"/>
              <a:gd name="connsiteX34-14883" fmla="*/ 9535504 w 15811497"/>
              <a:gd name="connsiteY34-14884" fmla="*/ 5637470 h 6248398"/>
              <a:gd name="connsiteX35-14885" fmla="*/ 9535505 w 15811497"/>
              <a:gd name="connsiteY35-14886" fmla="*/ 5637470 h 6248398"/>
              <a:gd name="connsiteX36-14887" fmla="*/ 9568273 w 15811497"/>
              <a:gd name="connsiteY36-14888" fmla="*/ 5583531 h 6248398"/>
              <a:gd name="connsiteX37-14889" fmla="*/ 9628722 w 15811497"/>
              <a:gd name="connsiteY37-14890" fmla="*/ 5502694 h 6248398"/>
              <a:gd name="connsiteX38-14891" fmla="*/ 9563485 w 15811497"/>
              <a:gd name="connsiteY38-14892" fmla="*/ 5610078 h 6248398"/>
              <a:gd name="connsiteX39-14893" fmla="*/ 9542221 w 15811497"/>
              <a:gd name="connsiteY39-14894" fmla="*/ 5638514 h 6248398"/>
              <a:gd name="connsiteX40-14895" fmla="*/ 9480140 w 15811497"/>
              <a:gd name="connsiteY40-14896" fmla="*/ 5721533 h 6248398"/>
              <a:gd name="connsiteX41-14897" fmla="*/ 8362947 w 15811497"/>
              <a:gd name="connsiteY41-14898" fmla="*/ 6248398 h 6248398"/>
              <a:gd name="connsiteX42-14899" fmla="*/ 7028922 w 15811497"/>
              <a:gd name="connsiteY42-14900" fmla="*/ 5364147 h 6248398"/>
              <a:gd name="connsiteX43-14901" fmla="*/ 6990513 w 15811497"/>
              <a:gd name="connsiteY43-14902" fmla="*/ 5259205 h 6248398"/>
              <a:gd name="connsiteX44-14903" fmla="*/ 6990512 w 15811497"/>
              <a:gd name="connsiteY44-14904" fmla="*/ 5259199 h 6248398"/>
              <a:gd name="connsiteX45-14905" fmla="*/ 6983676 w 15811497"/>
              <a:gd name="connsiteY45-14906" fmla="*/ 5240519 h 6248398"/>
              <a:gd name="connsiteX46-14907" fmla="*/ 6983673 w 15811497"/>
              <a:gd name="connsiteY46-14908" fmla="*/ 5240519 h 6248398"/>
              <a:gd name="connsiteX47-14909" fmla="*/ 6980236 w 15811497"/>
              <a:gd name="connsiteY47-14910" fmla="*/ 5231130 h 6248398"/>
              <a:gd name="connsiteX48-14911" fmla="*/ 6978859 w 15811497"/>
              <a:gd name="connsiteY48-14912" fmla="*/ 5225774 h 6248398"/>
              <a:gd name="connsiteX49-14913" fmla="*/ 6984291 w 15811497"/>
              <a:gd name="connsiteY49-14914" fmla="*/ 5240614 h 6248398"/>
              <a:gd name="connsiteX50-14915" fmla="*/ 6984292 w 15811497"/>
              <a:gd name="connsiteY50-14916" fmla="*/ 5240614 h 6248398"/>
              <a:gd name="connsiteX51-14917" fmla="*/ 6978860 w 15811497"/>
              <a:gd name="connsiteY51-14918" fmla="*/ 5225773 h 6248398"/>
              <a:gd name="connsiteX52-14919" fmla="*/ 6944562 w 15811497"/>
              <a:gd name="connsiteY52-14920" fmla="*/ 5092380 h 6248398"/>
              <a:gd name="connsiteX53-14921" fmla="*/ 6978860 w 15811497"/>
              <a:gd name="connsiteY53-14922" fmla="*/ 5225773 h 6248398"/>
              <a:gd name="connsiteX54-14923" fmla="*/ 6948299 w 15811497"/>
              <a:gd name="connsiteY54-14924" fmla="*/ 5142273 h 6248398"/>
              <a:gd name="connsiteX55-14925" fmla="*/ 5829297 w 15811497"/>
              <a:gd name="connsiteY55-14926" fmla="*/ 4400549 h 6248398"/>
              <a:gd name="connsiteX56-14927" fmla="*/ 5056802 w 15811497"/>
              <a:gd name="connsiteY56-14928" fmla="*/ 4677867 h 6248398"/>
              <a:gd name="connsiteX57-14929" fmla="*/ 5022517 w 15811497"/>
              <a:gd name="connsiteY57-14930" fmla="*/ 4709027 h 6248398"/>
              <a:gd name="connsiteX58-14931" fmla="*/ 5022515 w 15811497"/>
              <a:gd name="connsiteY58-14932" fmla="*/ 4709029 h 6248398"/>
              <a:gd name="connsiteX59-14933" fmla="*/ 4778482 w 15811497"/>
              <a:gd name="connsiteY59-14934" fmla="*/ 5008058 h 6248398"/>
              <a:gd name="connsiteX60-14935" fmla="*/ 4715455 w 15811497"/>
              <a:gd name="connsiteY60-14936" fmla="*/ 5077404 h 6248398"/>
              <a:gd name="connsiteX61-14937" fmla="*/ 2762249 w 15811497"/>
              <a:gd name="connsiteY61-14938" fmla="*/ 5886448 h 6248398"/>
              <a:gd name="connsiteX62-14939" fmla="*/ 0 w 15811497"/>
              <a:gd name="connsiteY62-14940" fmla="*/ 3124198 h 6248398"/>
              <a:gd name="connsiteX63-14941" fmla="*/ 2762249 w 15811497"/>
              <a:gd name="connsiteY63-14942" fmla="*/ 361949 h 6248398"/>
              <a:gd name="connsiteX64-14943" fmla="*/ 4078902 w 15811497"/>
              <a:gd name="connsiteY64-14944" fmla="*/ 695338 h 6248398"/>
              <a:gd name="connsiteX65-14945" fmla="*/ 4261443 w 15811497"/>
              <a:gd name="connsiteY65-14946" fmla="*/ 806235 h 6248398"/>
              <a:gd name="connsiteX66-14947" fmla="*/ 4409044 w 15811497"/>
              <a:gd name="connsiteY66-14948" fmla="*/ 910268 h 6248398"/>
              <a:gd name="connsiteX67-14949" fmla="*/ 4612477 w 15811497"/>
              <a:gd name="connsiteY67-14950" fmla="*/ 1077402 h 6248398"/>
              <a:gd name="connsiteX68-14951" fmla="*/ 4612478 w 15811497"/>
              <a:gd name="connsiteY68-14952" fmla="*/ 1077403 h 6248398"/>
              <a:gd name="connsiteX69-14953" fmla="*/ 4701725 w 15811497"/>
              <a:gd name="connsiteY69-14954" fmla="*/ 1120394 h 6248398"/>
              <a:gd name="connsiteX70-14955" fmla="*/ 5191122 w 15811497"/>
              <a:gd name="connsiteY70-14956" fmla="*/ 1219199 h 6248398"/>
              <a:gd name="connsiteX71-14957" fmla="*/ 6161317 w 15811497"/>
              <a:gd name="connsiteY71-14958" fmla="*/ 761659 h 6248398"/>
              <a:gd name="connsiteX72-14959" fmla="*/ 6224019 w 15811497"/>
              <a:gd name="connsiteY72-14960" fmla="*/ 677808 h 6248398"/>
              <a:gd name="connsiteX73-14961" fmla="*/ 6175489 w 15811497"/>
              <a:gd name="connsiteY73-14962" fmla="*/ 757691 h 6248398"/>
              <a:gd name="connsiteX74-14963" fmla="*/ 6175489 w 15811497"/>
              <a:gd name="connsiteY74-14964" fmla="*/ 757692 h 6248398"/>
              <a:gd name="connsiteX75-14965" fmla="*/ 6224020 w 15811497"/>
              <a:gd name="connsiteY75-14966" fmla="*/ 677809 h 6248398"/>
              <a:gd name="connsiteX76-14967" fmla="*/ 6233696 w 15811497"/>
              <a:gd name="connsiteY76-14968" fmla="*/ 664869 h 6248398"/>
              <a:gd name="connsiteX77-14969" fmla="*/ 6252611 w 15811497"/>
              <a:gd name="connsiteY77-14970" fmla="*/ 633734 h 6248398"/>
              <a:gd name="connsiteX78-14971" fmla="*/ 6252610 w 15811497"/>
              <a:gd name="connsiteY78-14972" fmla="*/ 633734 h 6248398"/>
              <a:gd name="connsiteX79-14973" fmla="*/ 6233696 w 15811497"/>
              <a:gd name="connsiteY79-14974" fmla="*/ 664868 h 6248398"/>
              <a:gd name="connsiteX80-14975" fmla="*/ 6224019 w 15811497"/>
              <a:gd name="connsiteY80-14976" fmla="*/ 677808 h 6248398"/>
              <a:gd name="connsiteX81-14977" fmla="*/ 6248008 w 15811497"/>
              <a:gd name="connsiteY81-14978" fmla="*/ 638320 h 6248398"/>
              <a:gd name="connsiteX82-14979" fmla="*/ 6251291 w 15811497"/>
              <a:gd name="connsiteY82-14980" fmla="*/ 633930 h 6248398"/>
              <a:gd name="connsiteX83-14981" fmla="*/ 6251293 w 15811497"/>
              <a:gd name="connsiteY83-14982" fmla="*/ 633929 h 6248398"/>
              <a:gd name="connsiteX84-14983" fmla="*/ 6257683 w 15811497"/>
              <a:gd name="connsiteY84-14984" fmla="*/ 625384 h 6248398"/>
              <a:gd name="connsiteX85-14985" fmla="*/ 6257686 w 15811497"/>
              <a:gd name="connsiteY85-14986" fmla="*/ 625380 h 6248398"/>
              <a:gd name="connsiteX86-14987" fmla="*/ 6331355 w 15811497"/>
              <a:gd name="connsiteY86-14988" fmla="*/ 526865 h 6248398"/>
              <a:gd name="connsiteX87-14989" fmla="*/ 7448548 w 15811497"/>
              <a:gd name="connsiteY87-14990" fmla="*/ 0 h 6248398"/>
              <a:gd name="connsiteX0-14991" fmla="*/ 11209760 w 15811497"/>
              <a:gd name="connsiteY0-14992" fmla="*/ 5180760 h 6248398"/>
              <a:gd name="connsiteX1-14993" fmla="*/ 11210150 w 15811497"/>
              <a:gd name="connsiteY1-14994" fmla="*/ 5180948 h 6248398"/>
              <a:gd name="connsiteX2-14995" fmla="*/ 11313815 w 15811497"/>
              <a:gd name="connsiteY2-14996" fmla="*/ 5243926 h 6248398"/>
              <a:gd name="connsiteX3-14997" fmla="*/ 11369911 w 15811497"/>
              <a:gd name="connsiteY3-14998" fmla="*/ 5285874 h 6248398"/>
              <a:gd name="connsiteX4-14999" fmla="*/ 11410606 w 15811497"/>
              <a:gd name="connsiteY4-15000" fmla="*/ 5316305 h 6248398"/>
              <a:gd name="connsiteX5-15001" fmla="*/ 11499892 w 15811497"/>
              <a:gd name="connsiteY5-15002" fmla="*/ 5397454 h 6248398"/>
              <a:gd name="connsiteX6-15003" fmla="*/ 11528781 w 15811497"/>
              <a:gd name="connsiteY6-15004" fmla="*/ 5429240 h 6248398"/>
              <a:gd name="connsiteX7-15005" fmla="*/ 11504846 w 15811497"/>
              <a:gd name="connsiteY7-15006" fmla="*/ 5414699 h 6248398"/>
              <a:gd name="connsiteX8-15007" fmla="*/ 11371717 w 15811497"/>
              <a:gd name="connsiteY8-15008" fmla="*/ 5315148 h 6248398"/>
              <a:gd name="connsiteX9-15009" fmla="*/ 11209760 w 15811497"/>
              <a:gd name="connsiteY9-15010" fmla="*/ 5180760 h 6248398"/>
              <a:gd name="connsiteX10-15011" fmla="*/ 7448548 w 15811497"/>
              <a:gd name="connsiteY10-15012" fmla="*/ 0 h 6248398"/>
              <a:gd name="connsiteX11-15013" fmla="*/ 8721604 w 15811497"/>
              <a:gd name="connsiteY11-15014" fmla="*/ 757692 h 6248398"/>
              <a:gd name="connsiteX12-15015" fmla="*/ 8890522 w 15811497"/>
              <a:gd name="connsiteY12-15016" fmla="*/ 1193234 h 6248398"/>
              <a:gd name="connsiteX13-15017" fmla="*/ 9958384 w 15811497"/>
              <a:gd name="connsiteY13-15018" fmla="*/ 1828798 h 6248398"/>
              <a:gd name="connsiteX14-15019" fmla="*/ 10895504 w 15811497"/>
              <a:gd name="connsiteY14-15020" fmla="*/ 1386857 h 6248398"/>
              <a:gd name="connsiteX15-15021" fmla="*/ 11096041 w 15811497"/>
              <a:gd name="connsiteY15-15022" fmla="*/ 1170993 h 6248398"/>
              <a:gd name="connsiteX16-15023" fmla="*/ 13049247 w 15811497"/>
              <a:gd name="connsiteY16-15024" fmla="*/ 361949 h 6248398"/>
              <a:gd name="connsiteX17-15025" fmla="*/ 15811497 w 15811497"/>
              <a:gd name="connsiteY17-15026" fmla="*/ 3124198 h 6248398"/>
              <a:gd name="connsiteX18-15027" fmla="*/ 13049247 w 15811497"/>
              <a:gd name="connsiteY18-15028" fmla="*/ 5886448 h 6248398"/>
              <a:gd name="connsiteX19-15029" fmla="*/ 11732594 w 15811497"/>
              <a:gd name="connsiteY19-15030" fmla="*/ 5553059 h 6248398"/>
              <a:gd name="connsiteX20-15031" fmla="*/ 11528782 w 15811497"/>
              <a:gd name="connsiteY20-15032" fmla="*/ 5429240 h 6248398"/>
              <a:gd name="connsiteX21-15033" fmla="*/ 11210151 w 15811497"/>
              <a:gd name="connsiteY21-15034" fmla="*/ 5180948 h 6248398"/>
              <a:gd name="connsiteX22-15035" fmla="*/ 11209761 w 15811497"/>
              <a:gd name="connsiteY22-15036" fmla="*/ 5180760 h 6248398"/>
              <a:gd name="connsiteX23-15037" fmla="*/ 11096041 w 15811497"/>
              <a:gd name="connsiteY23-15038" fmla="*/ 5077404 h 6248398"/>
              <a:gd name="connsiteX24-15039" fmla="*/ 11063094 w 15811497"/>
              <a:gd name="connsiteY24-15040" fmla="*/ 5041153 h 6248398"/>
              <a:gd name="connsiteX25-15041" fmla="*/ 11063091 w 15811497"/>
              <a:gd name="connsiteY25-15042" fmla="*/ 5041152 h 6248398"/>
              <a:gd name="connsiteX26-15043" fmla="*/ 11096040 w 15811497"/>
              <a:gd name="connsiteY26-15044" fmla="*/ 5077404 h 6248398"/>
              <a:gd name="connsiteX27-15045" fmla="*/ 11209760 w 15811497"/>
              <a:gd name="connsiteY27-15046" fmla="*/ 5180760 h 6248398"/>
              <a:gd name="connsiteX28-15047" fmla="*/ 11100244 w 15811497"/>
              <a:gd name="connsiteY28-15048" fmla="*/ 5128004 h 6248398"/>
              <a:gd name="connsiteX29-15049" fmla="*/ 10610846 w 15811497"/>
              <a:gd name="connsiteY29-15050" fmla="*/ 5029199 h 6248398"/>
              <a:gd name="connsiteX30-15051" fmla="*/ 9640652 w 15811497"/>
              <a:gd name="connsiteY30-15052" fmla="*/ 5486739 h 6248398"/>
              <a:gd name="connsiteX31-15053" fmla="*/ 9628722 w 15811497"/>
              <a:gd name="connsiteY31-15054" fmla="*/ 5502693 h 6248398"/>
              <a:gd name="connsiteX32-15055" fmla="*/ 9568273 w 15811497"/>
              <a:gd name="connsiteY32-15056" fmla="*/ 5583530 h 6248398"/>
              <a:gd name="connsiteX33-15057" fmla="*/ 9535504 w 15811497"/>
              <a:gd name="connsiteY33-15058" fmla="*/ 5637470 h 6248398"/>
              <a:gd name="connsiteX34-15059" fmla="*/ 9535505 w 15811497"/>
              <a:gd name="connsiteY34-15060" fmla="*/ 5637470 h 6248398"/>
              <a:gd name="connsiteX35-15061" fmla="*/ 9568273 w 15811497"/>
              <a:gd name="connsiteY35-15062" fmla="*/ 5583531 h 6248398"/>
              <a:gd name="connsiteX36-15063" fmla="*/ 9628722 w 15811497"/>
              <a:gd name="connsiteY36-15064" fmla="*/ 5502694 h 6248398"/>
              <a:gd name="connsiteX37-15065" fmla="*/ 9563485 w 15811497"/>
              <a:gd name="connsiteY37-15066" fmla="*/ 5610078 h 6248398"/>
              <a:gd name="connsiteX38-15067" fmla="*/ 9542221 w 15811497"/>
              <a:gd name="connsiteY38-15068" fmla="*/ 5638514 h 6248398"/>
              <a:gd name="connsiteX39-15069" fmla="*/ 9480140 w 15811497"/>
              <a:gd name="connsiteY39-15070" fmla="*/ 5721533 h 6248398"/>
              <a:gd name="connsiteX40-15071" fmla="*/ 8362947 w 15811497"/>
              <a:gd name="connsiteY40-15072" fmla="*/ 6248398 h 6248398"/>
              <a:gd name="connsiteX41-15073" fmla="*/ 7028922 w 15811497"/>
              <a:gd name="connsiteY41-15074" fmla="*/ 5364147 h 6248398"/>
              <a:gd name="connsiteX42-15075" fmla="*/ 6990513 w 15811497"/>
              <a:gd name="connsiteY42-15076" fmla="*/ 5259205 h 6248398"/>
              <a:gd name="connsiteX43-15077" fmla="*/ 6990512 w 15811497"/>
              <a:gd name="connsiteY43-15078" fmla="*/ 5259199 h 6248398"/>
              <a:gd name="connsiteX44-15079" fmla="*/ 6983676 w 15811497"/>
              <a:gd name="connsiteY44-15080" fmla="*/ 5240519 h 6248398"/>
              <a:gd name="connsiteX45-15081" fmla="*/ 6983673 w 15811497"/>
              <a:gd name="connsiteY45-15082" fmla="*/ 5240519 h 6248398"/>
              <a:gd name="connsiteX46-15083" fmla="*/ 6980236 w 15811497"/>
              <a:gd name="connsiteY46-15084" fmla="*/ 5231130 h 6248398"/>
              <a:gd name="connsiteX47-15085" fmla="*/ 6978859 w 15811497"/>
              <a:gd name="connsiteY47-15086" fmla="*/ 5225774 h 6248398"/>
              <a:gd name="connsiteX48-15087" fmla="*/ 6984291 w 15811497"/>
              <a:gd name="connsiteY48-15088" fmla="*/ 5240614 h 6248398"/>
              <a:gd name="connsiteX49-15089" fmla="*/ 6984292 w 15811497"/>
              <a:gd name="connsiteY49-15090" fmla="*/ 5240614 h 6248398"/>
              <a:gd name="connsiteX50-15091" fmla="*/ 6978860 w 15811497"/>
              <a:gd name="connsiteY50-15092" fmla="*/ 5225773 h 6248398"/>
              <a:gd name="connsiteX51-15093" fmla="*/ 6944562 w 15811497"/>
              <a:gd name="connsiteY51-15094" fmla="*/ 5092380 h 6248398"/>
              <a:gd name="connsiteX52-15095" fmla="*/ 6978860 w 15811497"/>
              <a:gd name="connsiteY52-15096" fmla="*/ 5225773 h 6248398"/>
              <a:gd name="connsiteX53-15097" fmla="*/ 6948299 w 15811497"/>
              <a:gd name="connsiteY53-15098" fmla="*/ 5142273 h 6248398"/>
              <a:gd name="connsiteX54-15099" fmla="*/ 5829297 w 15811497"/>
              <a:gd name="connsiteY54-15100" fmla="*/ 4400549 h 6248398"/>
              <a:gd name="connsiteX55-15101" fmla="*/ 5056802 w 15811497"/>
              <a:gd name="connsiteY55-15102" fmla="*/ 4677867 h 6248398"/>
              <a:gd name="connsiteX56-15103" fmla="*/ 5022517 w 15811497"/>
              <a:gd name="connsiteY56-15104" fmla="*/ 4709027 h 6248398"/>
              <a:gd name="connsiteX57-15105" fmla="*/ 5022515 w 15811497"/>
              <a:gd name="connsiteY57-15106" fmla="*/ 4709029 h 6248398"/>
              <a:gd name="connsiteX58-15107" fmla="*/ 4778482 w 15811497"/>
              <a:gd name="connsiteY58-15108" fmla="*/ 5008058 h 6248398"/>
              <a:gd name="connsiteX59-15109" fmla="*/ 4715455 w 15811497"/>
              <a:gd name="connsiteY59-15110" fmla="*/ 5077404 h 6248398"/>
              <a:gd name="connsiteX60-15111" fmla="*/ 2762249 w 15811497"/>
              <a:gd name="connsiteY60-15112" fmla="*/ 5886448 h 6248398"/>
              <a:gd name="connsiteX61-15113" fmla="*/ 0 w 15811497"/>
              <a:gd name="connsiteY61-15114" fmla="*/ 3124198 h 6248398"/>
              <a:gd name="connsiteX62-15115" fmla="*/ 2762249 w 15811497"/>
              <a:gd name="connsiteY62-15116" fmla="*/ 361949 h 6248398"/>
              <a:gd name="connsiteX63-15117" fmla="*/ 4078902 w 15811497"/>
              <a:gd name="connsiteY63-15118" fmla="*/ 695338 h 6248398"/>
              <a:gd name="connsiteX64-15119" fmla="*/ 4261443 w 15811497"/>
              <a:gd name="connsiteY64-15120" fmla="*/ 806235 h 6248398"/>
              <a:gd name="connsiteX65-15121" fmla="*/ 4409044 w 15811497"/>
              <a:gd name="connsiteY65-15122" fmla="*/ 910268 h 6248398"/>
              <a:gd name="connsiteX66-15123" fmla="*/ 4612477 w 15811497"/>
              <a:gd name="connsiteY66-15124" fmla="*/ 1077402 h 6248398"/>
              <a:gd name="connsiteX67-15125" fmla="*/ 4612478 w 15811497"/>
              <a:gd name="connsiteY67-15126" fmla="*/ 1077403 h 6248398"/>
              <a:gd name="connsiteX68-15127" fmla="*/ 4701725 w 15811497"/>
              <a:gd name="connsiteY68-15128" fmla="*/ 1120394 h 6248398"/>
              <a:gd name="connsiteX69-15129" fmla="*/ 5191122 w 15811497"/>
              <a:gd name="connsiteY69-15130" fmla="*/ 1219199 h 6248398"/>
              <a:gd name="connsiteX70-15131" fmla="*/ 6161317 w 15811497"/>
              <a:gd name="connsiteY70-15132" fmla="*/ 761659 h 6248398"/>
              <a:gd name="connsiteX71-15133" fmla="*/ 6224019 w 15811497"/>
              <a:gd name="connsiteY71-15134" fmla="*/ 677808 h 6248398"/>
              <a:gd name="connsiteX72-15135" fmla="*/ 6175489 w 15811497"/>
              <a:gd name="connsiteY72-15136" fmla="*/ 757691 h 6248398"/>
              <a:gd name="connsiteX73-15137" fmla="*/ 6175489 w 15811497"/>
              <a:gd name="connsiteY73-15138" fmla="*/ 757692 h 6248398"/>
              <a:gd name="connsiteX74-15139" fmla="*/ 6224020 w 15811497"/>
              <a:gd name="connsiteY74-15140" fmla="*/ 677809 h 6248398"/>
              <a:gd name="connsiteX75-15141" fmla="*/ 6233696 w 15811497"/>
              <a:gd name="connsiteY75-15142" fmla="*/ 664869 h 6248398"/>
              <a:gd name="connsiteX76-15143" fmla="*/ 6252611 w 15811497"/>
              <a:gd name="connsiteY76-15144" fmla="*/ 633734 h 6248398"/>
              <a:gd name="connsiteX77-15145" fmla="*/ 6252610 w 15811497"/>
              <a:gd name="connsiteY77-15146" fmla="*/ 633734 h 6248398"/>
              <a:gd name="connsiteX78-15147" fmla="*/ 6233696 w 15811497"/>
              <a:gd name="connsiteY78-15148" fmla="*/ 664868 h 6248398"/>
              <a:gd name="connsiteX79-15149" fmla="*/ 6224019 w 15811497"/>
              <a:gd name="connsiteY79-15150" fmla="*/ 677808 h 6248398"/>
              <a:gd name="connsiteX80-15151" fmla="*/ 6248008 w 15811497"/>
              <a:gd name="connsiteY80-15152" fmla="*/ 638320 h 6248398"/>
              <a:gd name="connsiteX81-15153" fmla="*/ 6251291 w 15811497"/>
              <a:gd name="connsiteY81-15154" fmla="*/ 633930 h 6248398"/>
              <a:gd name="connsiteX82-15155" fmla="*/ 6251293 w 15811497"/>
              <a:gd name="connsiteY82-15156" fmla="*/ 633929 h 6248398"/>
              <a:gd name="connsiteX83-15157" fmla="*/ 6257683 w 15811497"/>
              <a:gd name="connsiteY83-15158" fmla="*/ 625384 h 6248398"/>
              <a:gd name="connsiteX84-15159" fmla="*/ 6257686 w 15811497"/>
              <a:gd name="connsiteY84-15160" fmla="*/ 625380 h 6248398"/>
              <a:gd name="connsiteX85-15161" fmla="*/ 6331355 w 15811497"/>
              <a:gd name="connsiteY85-15162" fmla="*/ 526865 h 6248398"/>
              <a:gd name="connsiteX86-15163" fmla="*/ 7448548 w 15811497"/>
              <a:gd name="connsiteY86-15164" fmla="*/ 0 h 6248398"/>
              <a:gd name="connsiteX0-15165" fmla="*/ 11209760 w 15811497"/>
              <a:gd name="connsiteY0-15166" fmla="*/ 5180760 h 6248398"/>
              <a:gd name="connsiteX1-15167" fmla="*/ 11210150 w 15811497"/>
              <a:gd name="connsiteY1-15168" fmla="*/ 5180948 h 6248398"/>
              <a:gd name="connsiteX2-15169" fmla="*/ 11313815 w 15811497"/>
              <a:gd name="connsiteY2-15170" fmla="*/ 5243926 h 6248398"/>
              <a:gd name="connsiteX3-15171" fmla="*/ 11369911 w 15811497"/>
              <a:gd name="connsiteY3-15172" fmla="*/ 5285874 h 6248398"/>
              <a:gd name="connsiteX4-15173" fmla="*/ 11410606 w 15811497"/>
              <a:gd name="connsiteY4-15174" fmla="*/ 5316305 h 6248398"/>
              <a:gd name="connsiteX5-15175" fmla="*/ 11499892 w 15811497"/>
              <a:gd name="connsiteY5-15176" fmla="*/ 5397454 h 6248398"/>
              <a:gd name="connsiteX6-15177" fmla="*/ 11528781 w 15811497"/>
              <a:gd name="connsiteY6-15178" fmla="*/ 5429240 h 6248398"/>
              <a:gd name="connsiteX7-15179" fmla="*/ 11504846 w 15811497"/>
              <a:gd name="connsiteY7-15180" fmla="*/ 5414699 h 6248398"/>
              <a:gd name="connsiteX8-15181" fmla="*/ 11209760 w 15811497"/>
              <a:gd name="connsiteY8-15182" fmla="*/ 5180760 h 6248398"/>
              <a:gd name="connsiteX9-15183" fmla="*/ 7448548 w 15811497"/>
              <a:gd name="connsiteY9-15184" fmla="*/ 0 h 6248398"/>
              <a:gd name="connsiteX10-15185" fmla="*/ 8721604 w 15811497"/>
              <a:gd name="connsiteY10-15186" fmla="*/ 757692 h 6248398"/>
              <a:gd name="connsiteX11-15187" fmla="*/ 8890522 w 15811497"/>
              <a:gd name="connsiteY11-15188" fmla="*/ 1193234 h 6248398"/>
              <a:gd name="connsiteX12-15189" fmla="*/ 9958384 w 15811497"/>
              <a:gd name="connsiteY12-15190" fmla="*/ 1828798 h 6248398"/>
              <a:gd name="connsiteX13-15191" fmla="*/ 10895504 w 15811497"/>
              <a:gd name="connsiteY13-15192" fmla="*/ 1386857 h 6248398"/>
              <a:gd name="connsiteX14-15193" fmla="*/ 11096041 w 15811497"/>
              <a:gd name="connsiteY14-15194" fmla="*/ 1170993 h 6248398"/>
              <a:gd name="connsiteX15-15195" fmla="*/ 13049247 w 15811497"/>
              <a:gd name="connsiteY15-15196" fmla="*/ 361949 h 6248398"/>
              <a:gd name="connsiteX16-15197" fmla="*/ 15811497 w 15811497"/>
              <a:gd name="connsiteY16-15198" fmla="*/ 3124198 h 6248398"/>
              <a:gd name="connsiteX17-15199" fmla="*/ 13049247 w 15811497"/>
              <a:gd name="connsiteY17-15200" fmla="*/ 5886448 h 6248398"/>
              <a:gd name="connsiteX18-15201" fmla="*/ 11732594 w 15811497"/>
              <a:gd name="connsiteY18-15202" fmla="*/ 5553059 h 6248398"/>
              <a:gd name="connsiteX19-15203" fmla="*/ 11528782 w 15811497"/>
              <a:gd name="connsiteY19-15204" fmla="*/ 5429240 h 6248398"/>
              <a:gd name="connsiteX20-15205" fmla="*/ 11210151 w 15811497"/>
              <a:gd name="connsiteY20-15206" fmla="*/ 5180948 h 6248398"/>
              <a:gd name="connsiteX21-15207" fmla="*/ 11209761 w 15811497"/>
              <a:gd name="connsiteY21-15208" fmla="*/ 5180760 h 6248398"/>
              <a:gd name="connsiteX22-15209" fmla="*/ 11096041 w 15811497"/>
              <a:gd name="connsiteY22-15210" fmla="*/ 5077404 h 6248398"/>
              <a:gd name="connsiteX23-15211" fmla="*/ 11063094 w 15811497"/>
              <a:gd name="connsiteY23-15212" fmla="*/ 5041153 h 6248398"/>
              <a:gd name="connsiteX24-15213" fmla="*/ 11063091 w 15811497"/>
              <a:gd name="connsiteY24-15214" fmla="*/ 5041152 h 6248398"/>
              <a:gd name="connsiteX25-15215" fmla="*/ 11096040 w 15811497"/>
              <a:gd name="connsiteY25-15216" fmla="*/ 5077404 h 6248398"/>
              <a:gd name="connsiteX26-15217" fmla="*/ 11209760 w 15811497"/>
              <a:gd name="connsiteY26-15218" fmla="*/ 5180760 h 6248398"/>
              <a:gd name="connsiteX27-15219" fmla="*/ 11100244 w 15811497"/>
              <a:gd name="connsiteY27-15220" fmla="*/ 5128004 h 6248398"/>
              <a:gd name="connsiteX28-15221" fmla="*/ 10610846 w 15811497"/>
              <a:gd name="connsiteY28-15222" fmla="*/ 5029199 h 6248398"/>
              <a:gd name="connsiteX29-15223" fmla="*/ 9640652 w 15811497"/>
              <a:gd name="connsiteY29-15224" fmla="*/ 5486739 h 6248398"/>
              <a:gd name="connsiteX30-15225" fmla="*/ 9628722 w 15811497"/>
              <a:gd name="connsiteY30-15226" fmla="*/ 5502693 h 6248398"/>
              <a:gd name="connsiteX31-15227" fmla="*/ 9568273 w 15811497"/>
              <a:gd name="connsiteY31-15228" fmla="*/ 5583530 h 6248398"/>
              <a:gd name="connsiteX32-15229" fmla="*/ 9535504 w 15811497"/>
              <a:gd name="connsiteY32-15230" fmla="*/ 5637470 h 6248398"/>
              <a:gd name="connsiteX33-15231" fmla="*/ 9535505 w 15811497"/>
              <a:gd name="connsiteY33-15232" fmla="*/ 5637470 h 6248398"/>
              <a:gd name="connsiteX34-15233" fmla="*/ 9568273 w 15811497"/>
              <a:gd name="connsiteY34-15234" fmla="*/ 5583531 h 6248398"/>
              <a:gd name="connsiteX35-15235" fmla="*/ 9628722 w 15811497"/>
              <a:gd name="connsiteY35-15236" fmla="*/ 5502694 h 6248398"/>
              <a:gd name="connsiteX36-15237" fmla="*/ 9563485 w 15811497"/>
              <a:gd name="connsiteY36-15238" fmla="*/ 5610078 h 6248398"/>
              <a:gd name="connsiteX37-15239" fmla="*/ 9542221 w 15811497"/>
              <a:gd name="connsiteY37-15240" fmla="*/ 5638514 h 6248398"/>
              <a:gd name="connsiteX38-15241" fmla="*/ 9480140 w 15811497"/>
              <a:gd name="connsiteY38-15242" fmla="*/ 5721533 h 6248398"/>
              <a:gd name="connsiteX39-15243" fmla="*/ 8362947 w 15811497"/>
              <a:gd name="connsiteY39-15244" fmla="*/ 6248398 h 6248398"/>
              <a:gd name="connsiteX40-15245" fmla="*/ 7028922 w 15811497"/>
              <a:gd name="connsiteY40-15246" fmla="*/ 5364147 h 6248398"/>
              <a:gd name="connsiteX41-15247" fmla="*/ 6990513 w 15811497"/>
              <a:gd name="connsiteY41-15248" fmla="*/ 5259205 h 6248398"/>
              <a:gd name="connsiteX42-15249" fmla="*/ 6990512 w 15811497"/>
              <a:gd name="connsiteY42-15250" fmla="*/ 5259199 h 6248398"/>
              <a:gd name="connsiteX43-15251" fmla="*/ 6983676 w 15811497"/>
              <a:gd name="connsiteY43-15252" fmla="*/ 5240519 h 6248398"/>
              <a:gd name="connsiteX44-15253" fmla="*/ 6983673 w 15811497"/>
              <a:gd name="connsiteY44-15254" fmla="*/ 5240519 h 6248398"/>
              <a:gd name="connsiteX45-15255" fmla="*/ 6980236 w 15811497"/>
              <a:gd name="connsiteY45-15256" fmla="*/ 5231130 h 6248398"/>
              <a:gd name="connsiteX46-15257" fmla="*/ 6978859 w 15811497"/>
              <a:gd name="connsiteY46-15258" fmla="*/ 5225774 h 6248398"/>
              <a:gd name="connsiteX47-15259" fmla="*/ 6984291 w 15811497"/>
              <a:gd name="connsiteY47-15260" fmla="*/ 5240614 h 6248398"/>
              <a:gd name="connsiteX48-15261" fmla="*/ 6984292 w 15811497"/>
              <a:gd name="connsiteY48-15262" fmla="*/ 5240614 h 6248398"/>
              <a:gd name="connsiteX49-15263" fmla="*/ 6978860 w 15811497"/>
              <a:gd name="connsiteY49-15264" fmla="*/ 5225773 h 6248398"/>
              <a:gd name="connsiteX50-15265" fmla="*/ 6944562 w 15811497"/>
              <a:gd name="connsiteY50-15266" fmla="*/ 5092380 h 6248398"/>
              <a:gd name="connsiteX51-15267" fmla="*/ 6978860 w 15811497"/>
              <a:gd name="connsiteY51-15268" fmla="*/ 5225773 h 6248398"/>
              <a:gd name="connsiteX52-15269" fmla="*/ 6948299 w 15811497"/>
              <a:gd name="connsiteY52-15270" fmla="*/ 5142273 h 6248398"/>
              <a:gd name="connsiteX53-15271" fmla="*/ 5829297 w 15811497"/>
              <a:gd name="connsiteY53-15272" fmla="*/ 4400549 h 6248398"/>
              <a:gd name="connsiteX54-15273" fmla="*/ 5056802 w 15811497"/>
              <a:gd name="connsiteY54-15274" fmla="*/ 4677867 h 6248398"/>
              <a:gd name="connsiteX55-15275" fmla="*/ 5022517 w 15811497"/>
              <a:gd name="connsiteY55-15276" fmla="*/ 4709027 h 6248398"/>
              <a:gd name="connsiteX56-15277" fmla="*/ 5022515 w 15811497"/>
              <a:gd name="connsiteY56-15278" fmla="*/ 4709029 h 6248398"/>
              <a:gd name="connsiteX57-15279" fmla="*/ 4778482 w 15811497"/>
              <a:gd name="connsiteY57-15280" fmla="*/ 5008058 h 6248398"/>
              <a:gd name="connsiteX58-15281" fmla="*/ 4715455 w 15811497"/>
              <a:gd name="connsiteY58-15282" fmla="*/ 5077404 h 6248398"/>
              <a:gd name="connsiteX59-15283" fmla="*/ 2762249 w 15811497"/>
              <a:gd name="connsiteY59-15284" fmla="*/ 5886448 h 6248398"/>
              <a:gd name="connsiteX60-15285" fmla="*/ 0 w 15811497"/>
              <a:gd name="connsiteY60-15286" fmla="*/ 3124198 h 6248398"/>
              <a:gd name="connsiteX61-15287" fmla="*/ 2762249 w 15811497"/>
              <a:gd name="connsiteY61-15288" fmla="*/ 361949 h 6248398"/>
              <a:gd name="connsiteX62-15289" fmla="*/ 4078902 w 15811497"/>
              <a:gd name="connsiteY62-15290" fmla="*/ 695338 h 6248398"/>
              <a:gd name="connsiteX63-15291" fmla="*/ 4261443 w 15811497"/>
              <a:gd name="connsiteY63-15292" fmla="*/ 806235 h 6248398"/>
              <a:gd name="connsiteX64-15293" fmla="*/ 4409044 w 15811497"/>
              <a:gd name="connsiteY64-15294" fmla="*/ 910268 h 6248398"/>
              <a:gd name="connsiteX65-15295" fmla="*/ 4612477 w 15811497"/>
              <a:gd name="connsiteY65-15296" fmla="*/ 1077402 h 6248398"/>
              <a:gd name="connsiteX66-15297" fmla="*/ 4612478 w 15811497"/>
              <a:gd name="connsiteY66-15298" fmla="*/ 1077403 h 6248398"/>
              <a:gd name="connsiteX67-15299" fmla="*/ 4701725 w 15811497"/>
              <a:gd name="connsiteY67-15300" fmla="*/ 1120394 h 6248398"/>
              <a:gd name="connsiteX68-15301" fmla="*/ 5191122 w 15811497"/>
              <a:gd name="connsiteY68-15302" fmla="*/ 1219199 h 6248398"/>
              <a:gd name="connsiteX69-15303" fmla="*/ 6161317 w 15811497"/>
              <a:gd name="connsiteY69-15304" fmla="*/ 761659 h 6248398"/>
              <a:gd name="connsiteX70-15305" fmla="*/ 6224019 w 15811497"/>
              <a:gd name="connsiteY70-15306" fmla="*/ 677808 h 6248398"/>
              <a:gd name="connsiteX71-15307" fmla="*/ 6175489 w 15811497"/>
              <a:gd name="connsiteY71-15308" fmla="*/ 757691 h 6248398"/>
              <a:gd name="connsiteX72-15309" fmla="*/ 6175489 w 15811497"/>
              <a:gd name="connsiteY72-15310" fmla="*/ 757692 h 6248398"/>
              <a:gd name="connsiteX73-15311" fmla="*/ 6224020 w 15811497"/>
              <a:gd name="connsiteY73-15312" fmla="*/ 677809 h 6248398"/>
              <a:gd name="connsiteX74-15313" fmla="*/ 6233696 w 15811497"/>
              <a:gd name="connsiteY74-15314" fmla="*/ 664869 h 6248398"/>
              <a:gd name="connsiteX75-15315" fmla="*/ 6252611 w 15811497"/>
              <a:gd name="connsiteY75-15316" fmla="*/ 633734 h 6248398"/>
              <a:gd name="connsiteX76-15317" fmla="*/ 6252610 w 15811497"/>
              <a:gd name="connsiteY76-15318" fmla="*/ 633734 h 6248398"/>
              <a:gd name="connsiteX77-15319" fmla="*/ 6233696 w 15811497"/>
              <a:gd name="connsiteY77-15320" fmla="*/ 664868 h 6248398"/>
              <a:gd name="connsiteX78-15321" fmla="*/ 6224019 w 15811497"/>
              <a:gd name="connsiteY78-15322" fmla="*/ 677808 h 6248398"/>
              <a:gd name="connsiteX79-15323" fmla="*/ 6248008 w 15811497"/>
              <a:gd name="connsiteY79-15324" fmla="*/ 638320 h 6248398"/>
              <a:gd name="connsiteX80-15325" fmla="*/ 6251291 w 15811497"/>
              <a:gd name="connsiteY80-15326" fmla="*/ 633930 h 6248398"/>
              <a:gd name="connsiteX81-15327" fmla="*/ 6251293 w 15811497"/>
              <a:gd name="connsiteY81-15328" fmla="*/ 633929 h 6248398"/>
              <a:gd name="connsiteX82-15329" fmla="*/ 6257683 w 15811497"/>
              <a:gd name="connsiteY82-15330" fmla="*/ 625384 h 6248398"/>
              <a:gd name="connsiteX83-15331" fmla="*/ 6257686 w 15811497"/>
              <a:gd name="connsiteY83-15332" fmla="*/ 625380 h 6248398"/>
              <a:gd name="connsiteX84-15333" fmla="*/ 6331355 w 15811497"/>
              <a:gd name="connsiteY84-15334" fmla="*/ 526865 h 6248398"/>
              <a:gd name="connsiteX85-15335" fmla="*/ 7448548 w 15811497"/>
              <a:gd name="connsiteY85-15336" fmla="*/ 0 h 6248398"/>
              <a:gd name="connsiteX0-15337" fmla="*/ 11209760 w 15811497"/>
              <a:gd name="connsiteY0-15338" fmla="*/ 5180760 h 6248398"/>
              <a:gd name="connsiteX1-15339" fmla="*/ 11210150 w 15811497"/>
              <a:gd name="connsiteY1-15340" fmla="*/ 5180948 h 6248398"/>
              <a:gd name="connsiteX2-15341" fmla="*/ 11313815 w 15811497"/>
              <a:gd name="connsiteY2-15342" fmla="*/ 5243926 h 6248398"/>
              <a:gd name="connsiteX3-15343" fmla="*/ 11369911 w 15811497"/>
              <a:gd name="connsiteY3-15344" fmla="*/ 5285874 h 6248398"/>
              <a:gd name="connsiteX4-15345" fmla="*/ 11410606 w 15811497"/>
              <a:gd name="connsiteY4-15346" fmla="*/ 5316305 h 6248398"/>
              <a:gd name="connsiteX5-15347" fmla="*/ 11499892 w 15811497"/>
              <a:gd name="connsiteY5-15348" fmla="*/ 5397454 h 6248398"/>
              <a:gd name="connsiteX6-15349" fmla="*/ 11528781 w 15811497"/>
              <a:gd name="connsiteY6-15350" fmla="*/ 5429240 h 6248398"/>
              <a:gd name="connsiteX7-15351" fmla="*/ 11209760 w 15811497"/>
              <a:gd name="connsiteY7-15352" fmla="*/ 5180760 h 6248398"/>
              <a:gd name="connsiteX8-15353" fmla="*/ 7448548 w 15811497"/>
              <a:gd name="connsiteY8-15354" fmla="*/ 0 h 6248398"/>
              <a:gd name="connsiteX9-15355" fmla="*/ 8721604 w 15811497"/>
              <a:gd name="connsiteY9-15356" fmla="*/ 757692 h 6248398"/>
              <a:gd name="connsiteX10-15357" fmla="*/ 8890522 w 15811497"/>
              <a:gd name="connsiteY10-15358" fmla="*/ 1193234 h 6248398"/>
              <a:gd name="connsiteX11-15359" fmla="*/ 9958384 w 15811497"/>
              <a:gd name="connsiteY11-15360" fmla="*/ 1828798 h 6248398"/>
              <a:gd name="connsiteX12-15361" fmla="*/ 10895504 w 15811497"/>
              <a:gd name="connsiteY12-15362" fmla="*/ 1386857 h 6248398"/>
              <a:gd name="connsiteX13-15363" fmla="*/ 11096041 w 15811497"/>
              <a:gd name="connsiteY13-15364" fmla="*/ 1170993 h 6248398"/>
              <a:gd name="connsiteX14-15365" fmla="*/ 13049247 w 15811497"/>
              <a:gd name="connsiteY14-15366" fmla="*/ 361949 h 6248398"/>
              <a:gd name="connsiteX15-15367" fmla="*/ 15811497 w 15811497"/>
              <a:gd name="connsiteY15-15368" fmla="*/ 3124198 h 6248398"/>
              <a:gd name="connsiteX16-15369" fmla="*/ 13049247 w 15811497"/>
              <a:gd name="connsiteY16-15370" fmla="*/ 5886448 h 6248398"/>
              <a:gd name="connsiteX17-15371" fmla="*/ 11732594 w 15811497"/>
              <a:gd name="connsiteY17-15372" fmla="*/ 5553059 h 6248398"/>
              <a:gd name="connsiteX18-15373" fmla="*/ 11528782 w 15811497"/>
              <a:gd name="connsiteY18-15374" fmla="*/ 5429240 h 6248398"/>
              <a:gd name="connsiteX19-15375" fmla="*/ 11210151 w 15811497"/>
              <a:gd name="connsiteY19-15376" fmla="*/ 5180948 h 6248398"/>
              <a:gd name="connsiteX20-15377" fmla="*/ 11209761 w 15811497"/>
              <a:gd name="connsiteY20-15378" fmla="*/ 5180760 h 6248398"/>
              <a:gd name="connsiteX21-15379" fmla="*/ 11096041 w 15811497"/>
              <a:gd name="connsiteY21-15380" fmla="*/ 5077404 h 6248398"/>
              <a:gd name="connsiteX22-15381" fmla="*/ 11063094 w 15811497"/>
              <a:gd name="connsiteY22-15382" fmla="*/ 5041153 h 6248398"/>
              <a:gd name="connsiteX23-15383" fmla="*/ 11063091 w 15811497"/>
              <a:gd name="connsiteY23-15384" fmla="*/ 5041152 h 6248398"/>
              <a:gd name="connsiteX24-15385" fmla="*/ 11096040 w 15811497"/>
              <a:gd name="connsiteY24-15386" fmla="*/ 5077404 h 6248398"/>
              <a:gd name="connsiteX25-15387" fmla="*/ 11209760 w 15811497"/>
              <a:gd name="connsiteY25-15388" fmla="*/ 5180760 h 6248398"/>
              <a:gd name="connsiteX26-15389" fmla="*/ 11100244 w 15811497"/>
              <a:gd name="connsiteY26-15390" fmla="*/ 5128004 h 6248398"/>
              <a:gd name="connsiteX27-15391" fmla="*/ 10610846 w 15811497"/>
              <a:gd name="connsiteY27-15392" fmla="*/ 5029199 h 6248398"/>
              <a:gd name="connsiteX28-15393" fmla="*/ 9640652 w 15811497"/>
              <a:gd name="connsiteY28-15394" fmla="*/ 5486739 h 6248398"/>
              <a:gd name="connsiteX29-15395" fmla="*/ 9628722 w 15811497"/>
              <a:gd name="connsiteY29-15396" fmla="*/ 5502693 h 6248398"/>
              <a:gd name="connsiteX30-15397" fmla="*/ 9568273 w 15811497"/>
              <a:gd name="connsiteY30-15398" fmla="*/ 5583530 h 6248398"/>
              <a:gd name="connsiteX31-15399" fmla="*/ 9535504 w 15811497"/>
              <a:gd name="connsiteY31-15400" fmla="*/ 5637470 h 6248398"/>
              <a:gd name="connsiteX32-15401" fmla="*/ 9535505 w 15811497"/>
              <a:gd name="connsiteY32-15402" fmla="*/ 5637470 h 6248398"/>
              <a:gd name="connsiteX33-15403" fmla="*/ 9568273 w 15811497"/>
              <a:gd name="connsiteY33-15404" fmla="*/ 5583531 h 6248398"/>
              <a:gd name="connsiteX34-15405" fmla="*/ 9628722 w 15811497"/>
              <a:gd name="connsiteY34-15406" fmla="*/ 5502694 h 6248398"/>
              <a:gd name="connsiteX35-15407" fmla="*/ 9563485 w 15811497"/>
              <a:gd name="connsiteY35-15408" fmla="*/ 5610078 h 6248398"/>
              <a:gd name="connsiteX36-15409" fmla="*/ 9542221 w 15811497"/>
              <a:gd name="connsiteY36-15410" fmla="*/ 5638514 h 6248398"/>
              <a:gd name="connsiteX37-15411" fmla="*/ 9480140 w 15811497"/>
              <a:gd name="connsiteY37-15412" fmla="*/ 5721533 h 6248398"/>
              <a:gd name="connsiteX38-15413" fmla="*/ 8362947 w 15811497"/>
              <a:gd name="connsiteY38-15414" fmla="*/ 6248398 h 6248398"/>
              <a:gd name="connsiteX39-15415" fmla="*/ 7028922 w 15811497"/>
              <a:gd name="connsiteY39-15416" fmla="*/ 5364147 h 6248398"/>
              <a:gd name="connsiteX40-15417" fmla="*/ 6990513 w 15811497"/>
              <a:gd name="connsiteY40-15418" fmla="*/ 5259205 h 6248398"/>
              <a:gd name="connsiteX41-15419" fmla="*/ 6990512 w 15811497"/>
              <a:gd name="connsiteY41-15420" fmla="*/ 5259199 h 6248398"/>
              <a:gd name="connsiteX42-15421" fmla="*/ 6983676 w 15811497"/>
              <a:gd name="connsiteY42-15422" fmla="*/ 5240519 h 6248398"/>
              <a:gd name="connsiteX43-15423" fmla="*/ 6983673 w 15811497"/>
              <a:gd name="connsiteY43-15424" fmla="*/ 5240519 h 6248398"/>
              <a:gd name="connsiteX44-15425" fmla="*/ 6980236 w 15811497"/>
              <a:gd name="connsiteY44-15426" fmla="*/ 5231130 h 6248398"/>
              <a:gd name="connsiteX45-15427" fmla="*/ 6978859 w 15811497"/>
              <a:gd name="connsiteY45-15428" fmla="*/ 5225774 h 6248398"/>
              <a:gd name="connsiteX46-15429" fmla="*/ 6984291 w 15811497"/>
              <a:gd name="connsiteY46-15430" fmla="*/ 5240614 h 6248398"/>
              <a:gd name="connsiteX47-15431" fmla="*/ 6984292 w 15811497"/>
              <a:gd name="connsiteY47-15432" fmla="*/ 5240614 h 6248398"/>
              <a:gd name="connsiteX48-15433" fmla="*/ 6978860 w 15811497"/>
              <a:gd name="connsiteY48-15434" fmla="*/ 5225773 h 6248398"/>
              <a:gd name="connsiteX49-15435" fmla="*/ 6944562 w 15811497"/>
              <a:gd name="connsiteY49-15436" fmla="*/ 5092380 h 6248398"/>
              <a:gd name="connsiteX50-15437" fmla="*/ 6978860 w 15811497"/>
              <a:gd name="connsiteY50-15438" fmla="*/ 5225773 h 6248398"/>
              <a:gd name="connsiteX51-15439" fmla="*/ 6948299 w 15811497"/>
              <a:gd name="connsiteY51-15440" fmla="*/ 5142273 h 6248398"/>
              <a:gd name="connsiteX52-15441" fmla="*/ 5829297 w 15811497"/>
              <a:gd name="connsiteY52-15442" fmla="*/ 4400549 h 6248398"/>
              <a:gd name="connsiteX53-15443" fmla="*/ 5056802 w 15811497"/>
              <a:gd name="connsiteY53-15444" fmla="*/ 4677867 h 6248398"/>
              <a:gd name="connsiteX54-15445" fmla="*/ 5022517 w 15811497"/>
              <a:gd name="connsiteY54-15446" fmla="*/ 4709027 h 6248398"/>
              <a:gd name="connsiteX55-15447" fmla="*/ 5022515 w 15811497"/>
              <a:gd name="connsiteY55-15448" fmla="*/ 4709029 h 6248398"/>
              <a:gd name="connsiteX56-15449" fmla="*/ 4778482 w 15811497"/>
              <a:gd name="connsiteY56-15450" fmla="*/ 5008058 h 6248398"/>
              <a:gd name="connsiteX57-15451" fmla="*/ 4715455 w 15811497"/>
              <a:gd name="connsiteY57-15452" fmla="*/ 5077404 h 6248398"/>
              <a:gd name="connsiteX58-15453" fmla="*/ 2762249 w 15811497"/>
              <a:gd name="connsiteY58-15454" fmla="*/ 5886448 h 6248398"/>
              <a:gd name="connsiteX59-15455" fmla="*/ 0 w 15811497"/>
              <a:gd name="connsiteY59-15456" fmla="*/ 3124198 h 6248398"/>
              <a:gd name="connsiteX60-15457" fmla="*/ 2762249 w 15811497"/>
              <a:gd name="connsiteY60-15458" fmla="*/ 361949 h 6248398"/>
              <a:gd name="connsiteX61-15459" fmla="*/ 4078902 w 15811497"/>
              <a:gd name="connsiteY61-15460" fmla="*/ 695338 h 6248398"/>
              <a:gd name="connsiteX62-15461" fmla="*/ 4261443 w 15811497"/>
              <a:gd name="connsiteY62-15462" fmla="*/ 806235 h 6248398"/>
              <a:gd name="connsiteX63-15463" fmla="*/ 4409044 w 15811497"/>
              <a:gd name="connsiteY63-15464" fmla="*/ 910268 h 6248398"/>
              <a:gd name="connsiteX64-15465" fmla="*/ 4612477 w 15811497"/>
              <a:gd name="connsiteY64-15466" fmla="*/ 1077402 h 6248398"/>
              <a:gd name="connsiteX65-15467" fmla="*/ 4612478 w 15811497"/>
              <a:gd name="connsiteY65-15468" fmla="*/ 1077403 h 6248398"/>
              <a:gd name="connsiteX66-15469" fmla="*/ 4701725 w 15811497"/>
              <a:gd name="connsiteY66-15470" fmla="*/ 1120394 h 6248398"/>
              <a:gd name="connsiteX67-15471" fmla="*/ 5191122 w 15811497"/>
              <a:gd name="connsiteY67-15472" fmla="*/ 1219199 h 6248398"/>
              <a:gd name="connsiteX68-15473" fmla="*/ 6161317 w 15811497"/>
              <a:gd name="connsiteY68-15474" fmla="*/ 761659 h 6248398"/>
              <a:gd name="connsiteX69-15475" fmla="*/ 6224019 w 15811497"/>
              <a:gd name="connsiteY69-15476" fmla="*/ 677808 h 6248398"/>
              <a:gd name="connsiteX70-15477" fmla="*/ 6175489 w 15811497"/>
              <a:gd name="connsiteY70-15478" fmla="*/ 757691 h 6248398"/>
              <a:gd name="connsiteX71-15479" fmla="*/ 6175489 w 15811497"/>
              <a:gd name="connsiteY71-15480" fmla="*/ 757692 h 6248398"/>
              <a:gd name="connsiteX72-15481" fmla="*/ 6224020 w 15811497"/>
              <a:gd name="connsiteY72-15482" fmla="*/ 677809 h 6248398"/>
              <a:gd name="connsiteX73-15483" fmla="*/ 6233696 w 15811497"/>
              <a:gd name="connsiteY73-15484" fmla="*/ 664869 h 6248398"/>
              <a:gd name="connsiteX74-15485" fmla="*/ 6252611 w 15811497"/>
              <a:gd name="connsiteY74-15486" fmla="*/ 633734 h 6248398"/>
              <a:gd name="connsiteX75-15487" fmla="*/ 6252610 w 15811497"/>
              <a:gd name="connsiteY75-15488" fmla="*/ 633734 h 6248398"/>
              <a:gd name="connsiteX76-15489" fmla="*/ 6233696 w 15811497"/>
              <a:gd name="connsiteY76-15490" fmla="*/ 664868 h 6248398"/>
              <a:gd name="connsiteX77-15491" fmla="*/ 6224019 w 15811497"/>
              <a:gd name="connsiteY77-15492" fmla="*/ 677808 h 6248398"/>
              <a:gd name="connsiteX78-15493" fmla="*/ 6248008 w 15811497"/>
              <a:gd name="connsiteY78-15494" fmla="*/ 638320 h 6248398"/>
              <a:gd name="connsiteX79-15495" fmla="*/ 6251291 w 15811497"/>
              <a:gd name="connsiteY79-15496" fmla="*/ 633930 h 6248398"/>
              <a:gd name="connsiteX80-15497" fmla="*/ 6251293 w 15811497"/>
              <a:gd name="connsiteY80-15498" fmla="*/ 633929 h 6248398"/>
              <a:gd name="connsiteX81-15499" fmla="*/ 6257683 w 15811497"/>
              <a:gd name="connsiteY81-15500" fmla="*/ 625384 h 6248398"/>
              <a:gd name="connsiteX82-15501" fmla="*/ 6257686 w 15811497"/>
              <a:gd name="connsiteY82-15502" fmla="*/ 625380 h 6248398"/>
              <a:gd name="connsiteX83-15503" fmla="*/ 6331355 w 15811497"/>
              <a:gd name="connsiteY83-15504" fmla="*/ 526865 h 6248398"/>
              <a:gd name="connsiteX84-15505" fmla="*/ 7448548 w 15811497"/>
              <a:gd name="connsiteY84-15506" fmla="*/ 0 h 6248398"/>
              <a:gd name="connsiteX0-15507" fmla="*/ 11209760 w 15811497"/>
              <a:gd name="connsiteY0-15508" fmla="*/ 5180760 h 6248398"/>
              <a:gd name="connsiteX1-15509" fmla="*/ 11210150 w 15811497"/>
              <a:gd name="connsiteY1-15510" fmla="*/ 5180948 h 6248398"/>
              <a:gd name="connsiteX2-15511" fmla="*/ 11313815 w 15811497"/>
              <a:gd name="connsiteY2-15512" fmla="*/ 5243926 h 6248398"/>
              <a:gd name="connsiteX3-15513" fmla="*/ 11369911 w 15811497"/>
              <a:gd name="connsiteY3-15514" fmla="*/ 5285874 h 6248398"/>
              <a:gd name="connsiteX4-15515" fmla="*/ 11410606 w 15811497"/>
              <a:gd name="connsiteY4-15516" fmla="*/ 5316305 h 6248398"/>
              <a:gd name="connsiteX5-15517" fmla="*/ 11528781 w 15811497"/>
              <a:gd name="connsiteY5-15518" fmla="*/ 5429240 h 6248398"/>
              <a:gd name="connsiteX6-15519" fmla="*/ 11209760 w 15811497"/>
              <a:gd name="connsiteY6-15520" fmla="*/ 5180760 h 6248398"/>
              <a:gd name="connsiteX7-15521" fmla="*/ 7448548 w 15811497"/>
              <a:gd name="connsiteY7-15522" fmla="*/ 0 h 6248398"/>
              <a:gd name="connsiteX8-15523" fmla="*/ 8721604 w 15811497"/>
              <a:gd name="connsiteY8-15524" fmla="*/ 757692 h 6248398"/>
              <a:gd name="connsiteX9-15525" fmla="*/ 8890522 w 15811497"/>
              <a:gd name="connsiteY9-15526" fmla="*/ 1193234 h 6248398"/>
              <a:gd name="connsiteX10-15527" fmla="*/ 9958384 w 15811497"/>
              <a:gd name="connsiteY10-15528" fmla="*/ 1828798 h 6248398"/>
              <a:gd name="connsiteX11-15529" fmla="*/ 10895504 w 15811497"/>
              <a:gd name="connsiteY11-15530" fmla="*/ 1386857 h 6248398"/>
              <a:gd name="connsiteX12-15531" fmla="*/ 11096041 w 15811497"/>
              <a:gd name="connsiteY12-15532" fmla="*/ 1170993 h 6248398"/>
              <a:gd name="connsiteX13-15533" fmla="*/ 13049247 w 15811497"/>
              <a:gd name="connsiteY13-15534" fmla="*/ 361949 h 6248398"/>
              <a:gd name="connsiteX14-15535" fmla="*/ 15811497 w 15811497"/>
              <a:gd name="connsiteY14-15536" fmla="*/ 3124198 h 6248398"/>
              <a:gd name="connsiteX15-15537" fmla="*/ 13049247 w 15811497"/>
              <a:gd name="connsiteY15-15538" fmla="*/ 5886448 h 6248398"/>
              <a:gd name="connsiteX16-15539" fmla="*/ 11732594 w 15811497"/>
              <a:gd name="connsiteY16-15540" fmla="*/ 5553059 h 6248398"/>
              <a:gd name="connsiteX17-15541" fmla="*/ 11528782 w 15811497"/>
              <a:gd name="connsiteY17-15542" fmla="*/ 5429240 h 6248398"/>
              <a:gd name="connsiteX18-15543" fmla="*/ 11210151 w 15811497"/>
              <a:gd name="connsiteY18-15544" fmla="*/ 5180948 h 6248398"/>
              <a:gd name="connsiteX19-15545" fmla="*/ 11209761 w 15811497"/>
              <a:gd name="connsiteY19-15546" fmla="*/ 5180760 h 6248398"/>
              <a:gd name="connsiteX20-15547" fmla="*/ 11096041 w 15811497"/>
              <a:gd name="connsiteY20-15548" fmla="*/ 5077404 h 6248398"/>
              <a:gd name="connsiteX21-15549" fmla="*/ 11063094 w 15811497"/>
              <a:gd name="connsiteY21-15550" fmla="*/ 5041153 h 6248398"/>
              <a:gd name="connsiteX22-15551" fmla="*/ 11063091 w 15811497"/>
              <a:gd name="connsiteY22-15552" fmla="*/ 5041152 h 6248398"/>
              <a:gd name="connsiteX23-15553" fmla="*/ 11096040 w 15811497"/>
              <a:gd name="connsiteY23-15554" fmla="*/ 5077404 h 6248398"/>
              <a:gd name="connsiteX24-15555" fmla="*/ 11209760 w 15811497"/>
              <a:gd name="connsiteY24-15556" fmla="*/ 5180760 h 6248398"/>
              <a:gd name="connsiteX25-15557" fmla="*/ 11100244 w 15811497"/>
              <a:gd name="connsiteY25-15558" fmla="*/ 5128004 h 6248398"/>
              <a:gd name="connsiteX26-15559" fmla="*/ 10610846 w 15811497"/>
              <a:gd name="connsiteY26-15560" fmla="*/ 5029199 h 6248398"/>
              <a:gd name="connsiteX27-15561" fmla="*/ 9640652 w 15811497"/>
              <a:gd name="connsiteY27-15562" fmla="*/ 5486739 h 6248398"/>
              <a:gd name="connsiteX28-15563" fmla="*/ 9628722 w 15811497"/>
              <a:gd name="connsiteY28-15564" fmla="*/ 5502693 h 6248398"/>
              <a:gd name="connsiteX29-15565" fmla="*/ 9568273 w 15811497"/>
              <a:gd name="connsiteY29-15566" fmla="*/ 5583530 h 6248398"/>
              <a:gd name="connsiteX30-15567" fmla="*/ 9535504 w 15811497"/>
              <a:gd name="connsiteY30-15568" fmla="*/ 5637470 h 6248398"/>
              <a:gd name="connsiteX31-15569" fmla="*/ 9535505 w 15811497"/>
              <a:gd name="connsiteY31-15570" fmla="*/ 5637470 h 6248398"/>
              <a:gd name="connsiteX32-15571" fmla="*/ 9568273 w 15811497"/>
              <a:gd name="connsiteY32-15572" fmla="*/ 5583531 h 6248398"/>
              <a:gd name="connsiteX33-15573" fmla="*/ 9628722 w 15811497"/>
              <a:gd name="connsiteY33-15574" fmla="*/ 5502694 h 6248398"/>
              <a:gd name="connsiteX34-15575" fmla="*/ 9563485 w 15811497"/>
              <a:gd name="connsiteY34-15576" fmla="*/ 5610078 h 6248398"/>
              <a:gd name="connsiteX35-15577" fmla="*/ 9542221 w 15811497"/>
              <a:gd name="connsiteY35-15578" fmla="*/ 5638514 h 6248398"/>
              <a:gd name="connsiteX36-15579" fmla="*/ 9480140 w 15811497"/>
              <a:gd name="connsiteY36-15580" fmla="*/ 5721533 h 6248398"/>
              <a:gd name="connsiteX37-15581" fmla="*/ 8362947 w 15811497"/>
              <a:gd name="connsiteY37-15582" fmla="*/ 6248398 h 6248398"/>
              <a:gd name="connsiteX38-15583" fmla="*/ 7028922 w 15811497"/>
              <a:gd name="connsiteY38-15584" fmla="*/ 5364147 h 6248398"/>
              <a:gd name="connsiteX39-15585" fmla="*/ 6990513 w 15811497"/>
              <a:gd name="connsiteY39-15586" fmla="*/ 5259205 h 6248398"/>
              <a:gd name="connsiteX40-15587" fmla="*/ 6990512 w 15811497"/>
              <a:gd name="connsiteY40-15588" fmla="*/ 5259199 h 6248398"/>
              <a:gd name="connsiteX41-15589" fmla="*/ 6983676 w 15811497"/>
              <a:gd name="connsiteY41-15590" fmla="*/ 5240519 h 6248398"/>
              <a:gd name="connsiteX42-15591" fmla="*/ 6983673 w 15811497"/>
              <a:gd name="connsiteY42-15592" fmla="*/ 5240519 h 6248398"/>
              <a:gd name="connsiteX43-15593" fmla="*/ 6980236 w 15811497"/>
              <a:gd name="connsiteY43-15594" fmla="*/ 5231130 h 6248398"/>
              <a:gd name="connsiteX44-15595" fmla="*/ 6978859 w 15811497"/>
              <a:gd name="connsiteY44-15596" fmla="*/ 5225774 h 6248398"/>
              <a:gd name="connsiteX45-15597" fmla="*/ 6984291 w 15811497"/>
              <a:gd name="connsiteY45-15598" fmla="*/ 5240614 h 6248398"/>
              <a:gd name="connsiteX46-15599" fmla="*/ 6984292 w 15811497"/>
              <a:gd name="connsiteY46-15600" fmla="*/ 5240614 h 6248398"/>
              <a:gd name="connsiteX47-15601" fmla="*/ 6978860 w 15811497"/>
              <a:gd name="connsiteY47-15602" fmla="*/ 5225773 h 6248398"/>
              <a:gd name="connsiteX48-15603" fmla="*/ 6944562 w 15811497"/>
              <a:gd name="connsiteY48-15604" fmla="*/ 5092380 h 6248398"/>
              <a:gd name="connsiteX49-15605" fmla="*/ 6978860 w 15811497"/>
              <a:gd name="connsiteY49-15606" fmla="*/ 5225773 h 6248398"/>
              <a:gd name="connsiteX50-15607" fmla="*/ 6948299 w 15811497"/>
              <a:gd name="connsiteY50-15608" fmla="*/ 5142273 h 6248398"/>
              <a:gd name="connsiteX51-15609" fmla="*/ 5829297 w 15811497"/>
              <a:gd name="connsiteY51-15610" fmla="*/ 4400549 h 6248398"/>
              <a:gd name="connsiteX52-15611" fmla="*/ 5056802 w 15811497"/>
              <a:gd name="connsiteY52-15612" fmla="*/ 4677867 h 6248398"/>
              <a:gd name="connsiteX53-15613" fmla="*/ 5022517 w 15811497"/>
              <a:gd name="connsiteY53-15614" fmla="*/ 4709027 h 6248398"/>
              <a:gd name="connsiteX54-15615" fmla="*/ 5022515 w 15811497"/>
              <a:gd name="connsiteY54-15616" fmla="*/ 4709029 h 6248398"/>
              <a:gd name="connsiteX55-15617" fmla="*/ 4778482 w 15811497"/>
              <a:gd name="connsiteY55-15618" fmla="*/ 5008058 h 6248398"/>
              <a:gd name="connsiteX56-15619" fmla="*/ 4715455 w 15811497"/>
              <a:gd name="connsiteY56-15620" fmla="*/ 5077404 h 6248398"/>
              <a:gd name="connsiteX57-15621" fmla="*/ 2762249 w 15811497"/>
              <a:gd name="connsiteY57-15622" fmla="*/ 5886448 h 6248398"/>
              <a:gd name="connsiteX58-15623" fmla="*/ 0 w 15811497"/>
              <a:gd name="connsiteY58-15624" fmla="*/ 3124198 h 6248398"/>
              <a:gd name="connsiteX59-15625" fmla="*/ 2762249 w 15811497"/>
              <a:gd name="connsiteY59-15626" fmla="*/ 361949 h 6248398"/>
              <a:gd name="connsiteX60-15627" fmla="*/ 4078902 w 15811497"/>
              <a:gd name="connsiteY60-15628" fmla="*/ 695338 h 6248398"/>
              <a:gd name="connsiteX61-15629" fmla="*/ 4261443 w 15811497"/>
              <a:gd name="connsiteY61-15630" fmla="*/ 806235 h 6248398"/>
              <a:gd name="connsiteX62-15631" fmla="*/ 4409044 w 15811497"/>
              <a:gd name="connsiteY62-15632" fmla="*/ 910268 h 6248398"/>
              <a:gd name="connsiteX63-15633" fmla="*/ 4612477 w 15811497"/>
              <a:gd name="connsiteY63-15634" fmla="*/ 1077402 h 6248398"/>
              <a:gd name="connsiteX64-15635" fmla="*/ 4612478 w 15811497"/>
              <a:gd name="connsiteY64-15636" fmla="*/ 1077403 h 6248398"/>
              <a:gd name="connsiteX65-15637" fmla="*/ 4701725 w 15811497"/>
              <a:gd name="connsiteY65-15638" fmla="*/ 1120394 h 6248398"/>
              <a:gd name="connsiteX66-15639" fmla="*/ 5191122 w 15811497"/>
              <a:gd name="connsiteY66-15640" fmla="*/ 1219199 h 6248398"/>
              <a:gd name="connsiteX67-15641" fmla="*/ 6161317 w 15811497"/>
              <a:gd name="connsiteY67-15642" fmla="*/ 761659 h 6248398"/>
              <a:gd name="connsiteX68-15643" fmla="*/ 6224019 w 15811497"/>
              <a:gd name="connsiteY68-15644" fmla="*/ 677808 h 6248398"/>
              <a:gd name="connsiteX69-15645" fmla="*/ 6175489 w 15811497"/>
              <a:gd name="connsiteY69-15646" fmla="*/ 757691 h 6248398"/>
              <a:gd name="connsiteX70-15647" fmla="*/ 6175489 w 15811497"/>
              <a:gd name="connsiteY70-15648" fmla="*/ 757692 h 6248398"/>
              <a:gd name="connsiteX71-15649" fmla="*/ 6224020 w 15811497"/>
              <a:gd name="connsiteY71-15650" fmla="*/ 677809 h 6248398"/>
              <a:gd name="connsiteX72-15651" fmla="*/ 6233696 w 15811497"/>
              <a:gd name="connsiteY72-15652" fmla="*/ 664869 h 6248398"/>
              <a:gd name="connsiteX73-15653" fmla="*/ 6252611 w 15811497"/>
              <a:gd name="connsiteY73-15654" fmla="*/ 633734 h 6248398"/>
              <a:gd name="connsiteX74-15655" fmla="*/ 6252610 w 15811497"/>
              <a:gd name="connsiteY74-15656" fmla="*/ 633734 h 6248398"/>
              <a:gd name="connsiteX75-15657" fmla="*/ 6233696 w 15811497"/>
              <a:gd name="connsiteY75-15658" fmla="*/ 664868 h 6248398"/>
              <a:gd name="connsiteX76-15659" fmla="*/ 6224019 w 15811497"/>
              <a:gd name="connsiteY76-15660" fmla="*/ 677808 h 6248398"/>
              <a:gd name="connsiteX77-15661" fmla="*/ 6248008 w 15811497"/>
              <a:gd name="connsiteY77-15662" fmla="*/ 638320 h 6248398"/>
              <a:gd name="connsiteX78-15663" fmla="*/ 6251291 w 15811497"/>
              <a:gd name="connsiteY78-15664" fmla="*/ 633930 h 6248398"/>
              <a:gd name="connsiteX79-15665" fmla="*/ 6251293 w 15811497"/>
              <a:gd name="connsiteY79-15666" fmla="*/ 633929 h 6248398"/>
              <a:gd name="connsiteX80-15667" fmla="*/ 6257683 w 15811497"/>
              <a:gd name="connsiteY80-15668" fmla="*/ 625384 h 6248398"/>
              <a:gd name="connsiteX81-15669" fmla="*/ 6257686 w 15811497"/>
              <a:gd name="connsiteY81-15670" fmla="*/ 625380 h 6248398"/>
              <a:gd name="connsiteX82-15671" fmla="*/ 6331355 w 15811497"/>
              <a:gd name="connsiteY82-15672" fmla="*/ 526865 h 6248398"/>
              <a:gd name="connsiteX83-15673" fmla="*/ 7448548 w 15811497"/>
              <a:gd name="connsiteY83-15674" fmla="*/ 0 h 6248398"/>
              <a:gd name="connsiteX0-15675" fmla="*/ 11209760 w 15811497"/>
              <a:gd name="connsiteY0-15676" fmla="*/ 5180760 h 6248398"/>
              <a:gd name="connsiteX1-15677" fmla="*/ 11210150 w 15811497"/>
              <a:gd name="connsiteY1-15678" fmla="*/ 5180948 h 6248398"/>
              <a:gd name="connsiteX2-15679" fmla="*/ 11313815 w 15811497"/>
              <a:gd name="connsiteY2-15680" fmla="*/ 5243926 h 6248398"/>
              <a:gd name="connsiteX3-15681" fmla="*/ 11369911 w 15811497"/>
              <a:gd name="connsiteY3-15682" fmla="*/ 5285874 h 6248398"/>
              <a:gd name="connsiteX4-15683" fmla="*/ 11528781 w 15811497"/>
              <a:gd name="connsiteY4-15684" fmla="*/ 5429240 h 6248398"/>
              <a:gd name="connsiteX5-15685" fmla="*/ 11209760 w 15811497"/>
              <a:gd name="connsiteY5-15686" fmla="*/ 5180760 h 6248398"/>
              <a:gd name="connsiteX6-15687" fmla="*/ 7448548 w 15811497"/>
              <a:gd name="connsiteY6-15688" fmla="*/ 0 h 6248398"/>
              <a:gd name="connsiteX7-15689" fmla="*/ 8721604 w 15811497"/>
              <a:gd name="connsiteY7-15690" fmla="*/ 757692 h 6248398"/>
              <a:gd name="connsiteX8-15691" fmla="*/ 8890522 w 15811497"/>
              <a:gd name="connsiteY8-15692" fmla="*/ 1193234 h 6248398"/>
              <a:gd name="connsiteX9-15693" fmla="*/ 9958384 w 15811497"/>
              <a:gd name="connsiteY9-15694" fmla="*/ 1828798 h 6248398"/>
              <a:gd name="connsiteX10-15695" fmla="*/ 10895504 w 15811497"/>
              <a:gd name="connsiteY10-15696" fmla="*/ 1386857 h 6248398"/>
              <a:gd name="connsiteX11-15697" fmla="*/ 11096041 w 15811497"/>
              <a:gd name="connsiteY11-15698" fmla="*/ 1170993 h 6248398"/>
              <a:gd name="connsiteX12-15699" fmla="*/ 13049247 w 15811497"/>
              <a:gd name="connsiteY12-15700" fmla="*/ 361949 h 6248398"/>
              <a:gd name="connsiteX13-15701" fmla="*/ 15811497 w 15811497"/>
              <a:gd name="connsiteY13-15702" fmla="*/ 3124198 h 6248398"/>
              <a:gd name="connsiteX14-15703" fmla="*/ 13049247 w 15811497"/>
              <a:gd name="connsiteY14-15704" fmla="*/ 5886448 h 6248398"/>
              <a:gd name="connsiteX15-15705" fmla="*/ 11732594 w 15811497"/>
              <a:gd name="connsiteY15-15706" fmla="*/ 5553059 h 6248398"/>
              <a:gd name="connsiteX16-15707" fmla="*/ 11528782 w 15811497"/>
              <a:gd name="connsiteY16-15708" fmla="*/ 5429240 h 6248398"/>
              <a:gd name="connsiteX17-15709" fmla="*/ 11210151 w 15811497"/>
              <a:gd name="connsiteY17-15710" fmla="*/ 5180948 h 6248398"/>
              <a:gd name="connsiteX18-15711" fmla="*/ 11209761 w 15811497"/>
              <a:gd name="connsiteY18-15712" fmla="*/ 5180760 h 6248398"/>
              <a:gd name="connsiteX19-15713" fmla="*/ 11096041 w 15811497"/>
              <a:gd name="connsiteY19-15714" fmla="*/ 5077404 h 6248398"/>
              <a:gd name="connsiteX20-15715" fmla="*/ 11063094 w 15811497"/>
              <a:gd name="connsiteY20-15716" fmla="*/ 5041153 h 6248398"/>
              <a:gd name="connsiteX21-15717" fmla="*/ 11063091 w 15811497"/>
              <a:gd name="connsiteY21-15718" fmla="*/ 5041152 h 6248398"/>
              <a:gd name="connsiteX22-15719" fmla="*/ 11096040 w 15811497"/>
              <a:gd name="connsiteY22-15720" fmla="*/ 5077404 h 6248398"/>
              <a:gd name="connsiteX23-15721" fmla="*/ 11209760 w 15811497"/>
              <a:gd name="connsiteY23-15722" fmla="*/ 5180760 h 6248398"/>
              <a:gd name="connsiteX24-15723" fmla="*/ 11100244 w 15811497"/>
              <a:gd name="connsiteY24-15724" fmla="*/ 5128004 h 6248398"/>
              <a:gd name="connsiteX25-15725" fmla="*/ 10610846 w 15811497"/>
              <a:gd name="connsiteY25-15726" fmla="*/ 5029199 h 6248398"/>
              <a:gd name="connsiteX26-15727" fmla="*/ 9640652 w 15811497"/>
              <a:gd name="connsiteY26-15728" fmla="*/ 5486739 h 6248398"/>
              <a:gd name="connsiteX27-15729" fmla="*/ 9628722 w 15811497"/>
              <a:gd name="connsiteY27-15730" fmla="*/ 5502693 h 6248398"/>
              <a:gd name="connsiteX28-15731" fmla="*/ 9568273 w 15811497"/>
              <a:gd name="connsiteY28-15732" fmla="*/ 5583530 h 6248398"/>
              <a:gd name="connsiteX29-15733" fmla="*/ 9535504 w 15811497"/>
              <a:gd name="connsiteY29-15734" fmla="*/ 5637470 h 6248398"/>
              <a:gd name="connsiteX30-15735" fmla="*/ 9535505 w 15811497"/>
              <a:gd name="connsiteY30-15736" fmla="*/ 5637470 h 6248398"/>
              <a:gd name="connsiteX31-15737" fmla="*/ 9568273 w 15811497"/>
              <a:gd name="connsiteY31-15738" fmla="*/ 5583531 h 6248398"/>
              <a:gd name="connsiteX32-15739" fmla="*/ 9628722 w 15811497"/>
              <a:gd name="connsiteY32-15740" fmla="*/ 5502694 h 6248398"/>
              <a:gd name="connsiteX33-15741" fmla="*/ 9563485 w 15811497"/>
              <a:gd name="connsiteY33-15742" fmla="*/ 5610078 h 6248398"/>
              <a:gd name="connsiteX34-15743" fmla="*/ 9542221 w 15811497"/>
              <a:gd name="connsiteY34-15744" fmla="*/ 5638514 h 6248398"/>
              <a:gd name="connsiteX35-15745" fmla="*/ 9480140 w 15811497"/>
              <a:gd name="connsiteY35-15746" fmla="*/ 5721533 h 6248398"/>
              <a:gd name="connsiteX36-15747" fmla="*/ 8362947 w 15811497"/>
              <a:gd name="connsiteY36-15748" fmla="*/ 6248398 h 6248398"/>
              <a:gd name="connsiteX37-15749" fmla="*/ 7028922 w 15811497"/>
              <a:gd name="connsiteY37-15750" fmla="*/ 5364147 h 6248398"/>
              <a:gd name="connsiteX38-15751" fmla="*/ 6990513 w 15811497"/>
              <a:gd name="connsiteY38-15752" fmla="*/ 5259205 h 6248398"/>
              <a:gd name="connsiteX39-15753" fmla="*/ 6990512 w 15811497"/>
              <a:gd name="connsiteY39-15754" fmla="*/ 5259199 h 6248398"/>
              <a:gd name="connsiteX40-15755" fmla="*/ 6983676 w 15811497"/>
              <a:gd name="connsiteY40-15756" fmla="*/ 5240519 h 6248398"/>
              <a:gd name="connsiteX41-15757" fmla="*/ 6983673 w 15811497"/>
              <a:gd name="connsiteY41-15758" fmla="*/ 5240519 h 6248398"/>
              <a:gd name="connsiteX42-15759" fmla="*/ 6980236 w 15811497"/>
              <a:gd name="connsiteY42-15760" fmla="*/ 5231130 h 6248398"/>
              <a:gd name="connsiteX43-15761" fmla="*/ 6978859 w 15811497"/>
              <a:gd name="connsiteY43-15762" fmla="*/ 5225774 h 6248398"/>
              <a:gd name="connsiteX44-15763" fmla="*/ 6984291 w 15811497"/>
              <a:gd name="connsiteY44-15764" fmla="*/ 5240614 h 6248398"/>
              <a:gd name="connsiteX45-15765" fmla="*/ 6984292 w 15811497"/>
              <a:gd name="connsiteY45-15766" fmla="*/ 5240614 h 6248398"/>
              <a:gd name="connsiteX46-15767" fmla="*/ 6978860 w 15811497"/>
              <a:gd name="connsiteY46-15768" fmla="*/ 5225773 h 6248398"/>
              <a:gd name="connsiteX47-15769" fmla="*/ 6944562 w 15811497"/>
              <a:gd name="connsiteY47-15770" fmla="*/ 5092380 h 6248398"/>
              <a:gd name="connsiteX48-15771" fmla="*/ 6978860 w 15811497"/>
              <a:gd name="connsiteY48-15772" fmla="*/ 5225773 h 6248398"/>
              <a:gd name="connsiteX49-15773" fmla="*/ 6948299 w 15811497"/>
              <a:gd name="connsiteY49-15774" fmla="*/ 5142273 h 6248398"/>
              <a:gd name="connsiteX50-15775" fmla="*/ 5829297 w 15811497"/>
              <a:gd name="connsiteY50-15776" fmla="*/ 4400549 h 6248398"/>
              <a:gd name="connsiteX51-15777" fmla="*/ 5056802 w 15811497"/>
              <a:gd name="connsiteY51-15778" fmla="*/ 4677867 h 6248398"/>
              <a:gd name="connsiteX52-15779" fmla="*/ 5022517 w 15811497"/>
              <a:gd name="connsiteY52-15780" fmla="*/ 4709027 h 6248398"/>
              <a:gd name="connsiteX53-15781" fmla="*/ 5022515 w 15811497"/>
              <a:gd name="connsiteY53-15782" fmla="*/ 4709029 h 6248398"/>
              <a:gd name="connsiteX54-15783" fmla="*/ 4778482 w 15811497"/>
              <a:gd name="connsiteY54-15784" fmla="*/ 5008058 h 6248398"/>
              <a:gd name="connsiteX55-15785" fmla="*/ 4715455 w 15811497"/>
              <a:gd name="connsiteY55-15786" fmla="*/ 5077404 h 6248398"/>
              <a:gd name="connsiteX56-15787" fmla="*/ 2762249 w 15811497"/>
              <a:gd name="connsiteY56-15788" fmla="*/ 5886448 h 6248398"/>
              <a:gd name="connsiteX57-15789" fmla="*/ 0 w 15811497"/>
              <a:gd name="connsiteY57-15790" fmla="*/ 3124198 h 6248398"/>
              <a:gd name="connsiteX58-15791" fmla="*/ 2762249 w 15811497"/>
              <a:gd name="connsiteY58-15792" fmla="*/ 361949 h 6248398"/>
              <a:gd name="connsiteX59-15793" fmla="*/ 4078902 w 15811497"/>
              <a:gd name="connsiteY59-15794" fmla="*/ 695338 h 6248398"/>
              <a:gd name="connsiteX60-15795" fmla="*/ 4261443 w 15811497"/>
              <a:gd name="connsiteY60-15796" fmla="*/ 806235 h 6248398"/>
              <a:gd name="connsiteX61-15797" fmla="*/ 4409044 w 15811497"/>
              <a:gd name="connsiteY61-15798" fmla="*/ 910268 h 6248398"/>
              <a:gd name="connsiteX62-15799" fmla="*/ 4612477 w 15811497"/>
              <a:gd name="connsiteY62-15800" fmla="*/ 1077402 h 6248398"/>
              <a:gd name="connsiteX63-15801" fmla="*/ 4612478 w 15811497"/>
              <a:gd name="connsiteY63-15802" fmla="*/ 1077403 h 6248398"/>
              <a:gd name="connsiteX64-15803" fmla="*/ 4701725 w 15811497"/>
              <a:gd name="connsiteY64-15804" fmla="*/ 1120394 h 6248398"/>
              <a:gd name="connsiteX65-15805" fmla="*/ 5191122 w 15811497"/>
              <a:gd name="connsiteY65-15806" fmla="*/ 1219199 h 6248398"/>
              <a:gd name="connsiteX66-15807" fmla="*/ 6161317 w 15811497"/>
              <a:gd name="connsiteY66-15808" fmla="*/ 761659 h 6248398"/>
              <a:gd name="connsiteX67-15809" fmla="*/ 6224019 w 15811497"/>
              <a:gd name="connsiteY67-15810" fmla="*/ 677808 h 6248398"/>
              <a:gd name="connsiteX68-15811" fmla="*/ 6175489 w 15811497"/>
              <a:gd name="connsiteY68-15812" fmla="*/ 757691 h 6248398"/>
              <a:gd name="connsiteX69-15813" fmla="*/ 6175489 w 15811497"/>
              <a:gd name="connsiteY69-15814" fmla="*/ 757692 h 6248398"/>
              <a:gd name="connsiteX70-15815" fmla="*/ 6224020 w 15811497"/>
              <a:gd name="connsiteY70-15816" fmla="*/ 677809 h 6248398"/>
              <a:gd name="connsiteX71-15817" fmla="*/ 6233696 w 15811497"/>
              <a:gd name="connsiteY71-15818" fmla="*/ 664869 h 6248398"/>
              <a:gd name="connsiteX72-15819" fmla="*/ 6252611 w 15811497"/>
              <a:gd name="connsiteY72-15820" fmla="*/ 633734 h 6248398"/>
              <a:gd name="connsiteX73-15821" fmla="*/ 6252610 w 15811497"/>
              <a:gd name="connsiteY73-15822" fmla="*/ 633734 h 6248398"/>
              <a:gd name="connsiteX74-15823" fmla="*/ 6233696 w 15811497"/>
              <a:gd name="connsiteY74-15824" fmla="*/ 664868 h 6248398"/>
              <a:gd name="connsiteX75-15825" fmla="*/ 6224019 w 15811497"/>
              <a:gd name="connsiteY75-15826" fmla="*/ 677808 h 6248398"/>
              <a:gd name="connsiteX76-15827" fmla="*/ 6248008 w 15811497"/>
              <a:gd name="connsiteY76-15828" fmla="*/ 638320 h 6248398"/>
              <a:gd name="connsiteX77-15829" fmla="*/ 6251291 w 15811497"/>
              <a:gd name="connsiteY77-15830" fmla="*/ 633930 h 6248398"/>
              <a:gd name="connsiteX78-15831" fmla="*/ 6251293 w 15811497"/>
              <a:gd name="connsiteY78-15832" fmla="*/ 633929 h 6248398"/>
              <a:gd name="connsiteX79-15833" fmla="*/ 6257683 w 15811497"/>
              <a:gd name="connsiteY79-15834" fmla="*/ 625384 h 6248398"/>
              <a:gd name="connsiteX80-15835" fmla="*/ 6257686 w 15811497"/>
              <a:gd name="connsiteY80-15836" fmla="*/ 625380 h 6248398"/>
              <a:gd name="connsiteX81-15837" fmla="*/ 6331355 w 15811497"/>
              <a:gd name="connsiteY81-15838" fmla="*/ 526865 h 6248398"/>
              <a:gd name="connsiteX82-15839" fmla="*/ 7448548 w 15811497"/>
              <a:gd name="connsiteY82-15840" fmla="*/ 0 h 6248398"/>
              <a:gd name="connsiteX0-15841" fmla="*/ 11209760 w 15811497"/>
              <a:gd name="connsiteY0-15842" fmla="*/ 5180760 h 6248398"/>
              <a:gd name="connsiteX1-15843" fmla="*/ 11210150 w 15811497"/>
              <a:gd name="connsiteY1-15844" fmla="*/ 5180948 h 6248398"/>
              <a:gd name="connsiteX2-15845" fmla="*/ 11313815 w 15811497"/>
              <a:gd name="connsiteY2-15846" fmla="*/ 5243926 h 6248398"/>
              <a:gd name="connsiteX3-15847" fmla="*/ 11528781 w 15811497"/>
              <a:gd name="connsiteY3-15848" fmla="*/ 5429240 h 6248398"/>
              <a:gd name="connsiteX4-15849" fmla="*/ 11209760 w 15811497"/>
              <a:gd name="connsiteY4-15850" fmla="*/ 5180760 h 6248398"/>
              <a:gd name="connsiteX5-15851" fmla="*/ 7448548 w 15811497"/>
              <a:gd name="connsiteY5-15852" fmla="*/ 0 h 6248398"/>
              <a:gd name="connsiteX6-15853" fmla="*/ 8721604 w 15811497"/>
              <a:gd name="connsiteY6-15854" fmla="*/ 757692 h 6248398"/>
              <a:gd name="connsiteX7-15855" fmla="*/ 8890522 w 15811497"/>
              <a:gd name="connsiteY7-15856" fmla="*/ 1193234 h 6248398"/>
              <a:gd name="connsiteX8-15857" fmla="*/ 9958384 w 15811497"/>
              <a:gd name="connsiteY8-15858" fmla="*/ 1828798 h 6248398"/>
              <a:gd name="connsiteX9-15859" fmla="*/ 10895504 w 15811497"/>
              <a:gd name="connsiteY9-15860" fmla="*/ 1386857 h 6248398"/>
              <a:gd name="connsiteX10-15861" fmla="*/ 11096041 w 15811497"/>
              <a:gd name="connsiteY10-15862" fmla="*/ 1170993 h 6248398"/>
              <a:gd name="connsiteX11-15863" fmla="*/ 13049247 w 15811497"/>
              <a:gd name="connsiteY11-15864" fmla="*/ 361949 h 6248398"/>
              <a:gd name="connsiteX12-15865" fmla="*/ 15811497 w 15811497"/>
              <a:gd name="connsiteY12-15866" fmla="*/ 3124198 h 6248398"/>
              <a:gd name="connsiteX13-15867" fmla="*/ 13049247 w 15811497"/>
              <a:gd name="connsiteY13-15868" fmla="*/ 5886448 h 6248398"/>
              <a:gd name="connsiteX14-15869" fmla="*/ 11732594 w 15811497"/>
              <a:gd name="connsiteY14-15870" fmla="*/ 5553059 h 6248398"/>
              <a:gd name="connsiteX15-15871" fmla="*/ 11528782 w 15811497"/>
              <a:gd name="connsiteY15-15872" fmla="*/ 5429240 h 6248398"/>
              <a:gd name="connsiteX16-15873" fmla="*/ 11210151 w 15811497"/>
              <a:gd name="connsiteY16-15874" fmla="*/ 5180948 h 6248398"/>
              <a:gd name="connsiteX17-15875" fmla="*/ 11209761 w 15811497"/>
              <a:gd name="connsiteY17-15876" fmla="*/ 5180760 h 6248398"/>
              <a:gd name="connsiteX18-15877" fmla="*/ 11096041 w 15811497"/>
              <a:gd name="connsiteY18-15878" fmla="*/ 5077404 h 6248398"/>
              <a:gd name="connsiteX19-15879" fmla="*/ 11063094 w 15811497"/>
              <a:gd name="connsiteY19-15880" fmla="*/ 5041153 h 6248398"/>
              <a:gd name="connsiteX20-15881" fmla="*/ 11063091 w 15811497"/>
              <a:gd name="connsiteY20-15882" fmla="*/ 5041152 h 6248398"/>
              <a:gd name="connsiteX21-15883" fmla="*/ 11096040 w 15811497"/>
              <a:gd name="connsiteY21-15884" fmla="*/ 5077404 h 6248398"/>
              <a:gd name="connsiteX22-15885" fmla="*/ 11209760 w 15811497"/>
              <a:gd name="connsiteY22-15886" fmla="*/ 5180760 h 6248398"/>
              <a:gd name="connsiteX23-15887" fmla="*/ 11100244 w 15811497"/>
              <a:gd name="connsiteY23-15888" fmla="*/ 5128004 h 6248398"/>
              <a:gd name="connsiteX24-15889" fmla="*/ 10610846 w 15811497"/>
              <a:gd name="connsiteY24-15890" fmla="*/ 5029199 h 6248398"/>
              <a:gd name="connsiteX25-15891" fmla="*/ 9640652 w 15811497"/>
              <a:gd name="connsiteY25-15892" fmla="*/ 5486739 h 6248398"/>
              <a:gd name="connsiteX26-15893" fmla="*/ 9628722 w 15811497"/>
              <a:gd name="connsiteY26-15894" fmla="*/ 5502693 h 6248398"/>
              <a:gd name="connsiteX27-15895" fmla="*/ 9568273 w 15811497"/>
              <a:gd name="connsiteY27-15896" fmla="*/ 5583530 h 6248398"/>
              <a:gd name="connsiteX28-15897" fmla="*/ 9535504 w 15811497"/>
              <a:gd name="connsiteY28-15898" fmla="*/ 5637470 h 6248398"/>
              <a:gd name="connsiteX29-15899" fmla="*/ 9535505 w 15811497"/>
              <a:gd name="connsiteY29-15900" fmla="*/ 5637470 h 6248398"/>
              <a:gd name="connsiteX30-15901" fmla="*/ 9568273 w 15811497"/>
              <a:gd name="connsiteY30-15902" fmla="*/ 5583531 h 6248398"/>
              <a:gd name="connsiteX31-15903" fmla="*/ 9628722 w 15811497"/>
              <a:gd name="connsiteY31-15904" fmla="*/ 5502694 h 6248398"/>
              <a:gd name="connsiteX32-15905" fmla="*/ 9563485 w 15811497"/>
              <a:gd name="connsiteY32-15906" fmla="*/ 5610078 h 6248398"/>
              <a:gd name="connsiteX33-15907" fmla="*/ 9542221 w 15811497"/>
              <a:gd name="connsiteY33-15908" fmla="*/ 5638514 h 6248398"/>
              <a:gd name="connsiteX34-15909" fmla="*/ 9480140 w 15811497"/>
              <a:gd name="connsiteY34-15910" fmla="*/ 5721533 h 6248398"/>
              <a:gd name="connsiteX35-15911" fmla="*/ 8362947 w 15811497"/>
              <a:gd name="connsiteY35-15912" fmla="*/ 6248398 h 6248398"/>
              <a:gd name="connsiteX36-15913" fmla="*/ 7028922 w 15811497"/>
              <a:gd name="connsiteY36-15914" fmla="*/ 5364147 h 6248398"/>
              <a:gd name="connsiteX37-15915" fmla="*/ 6990513 w 15811497"/>
              <a:gd name="connsiteY37-15916" fmla="*/ 5259205 h 6248398"/>
              <a:gd name="connsiteX38-15917" fmla="*/ 6990512 w 15811497"/>
              <a:gd name="connsiteY38-15918" fmla="*/ 5259199 h 6248398"/>
              <a:gd name="connsiteX39-15919" fmla="*/ 6983676 w 15811497"/>
              <a:gd name="connsiteY39-15920" fmla="*/ 5240519 h 6248398"/>
              <a:gd name="connsiteX40-15921" fmla="*/ 6983673 w 15811497"/>
              <a:gd name="connsiteY40-15922" fmla="*/ 5240519 h 6248398"/>
              <a:gd name="connsiteX41-15923" fmla="*/ 6980236 w 15811497"/>
              <a:gd name="connsiteY41-15924" fmla="*/ 5231130 h 6248398"/>
              <a:gd name="connsiteX42-15925" fmla="*/ 6978859 w 15811497"/>
              <a:gd name="connsiteY42-15926" fmla="*/ 5225774 h 6248398"/>
              <a:gd name="connsiteX43-15927" fmla="*/ 6984291 w 15811497"/>
              <a:gd name="connsiteY43-15928" fmla="*/ 5240614 h 6248398"/>
              <a:gd name="connsiteX44-15929" fmla="*/ 6984292 w 15811497"/>
              <a:gd name="connsiteY44-15930" fmla="*/ 5240614 h 6248398"/>
              <a:gd name="connsiteX45-15931" fmla="*/ 6978860 w 15811497"/>
              <a:gd name="connsiteY45-15932" fmla="*/ 5225773 h 6248398"/>
              <a:gd name="connsiteX46-15933" fmla="*/ 6944562 w 15811497"/>
              <a:gd name="connsiteY46-15934" fmla="*/ 5092380 h 6248398"/>
              <a:gd name="connsiteX47-15935" fmla="*/ 6978860 w 15811497"/>
              <a:gd name="connsiteY47-15936" fmla="*/ 5225773 h 6248398"/>
              <a:gd name="connsiteX48-15937" fmla="*/ 6948299 w 15811497"/>
              <a:gd name="connsiteY48-15938" fmla="*/ 5142273 h 6248398"/>
              <a:gd name="connsiteX49-15939" fmla="*/ 5829297 w 15811497"/>
              <a:gd name="connsiteY49-15940" fmla="*/ 4400549 h 6248398"/>
              <a:gd name="connsiteX50-15941" fmla="*/ 5056802 w 15811497"/>
              <a:gd name="connsiteY50-15942" fmla="*/ 4677867 h 6248398"/>
              <a:gd name="connsiteX51-15943" fmla="*/ 5022517 w 15811497"/>
              <a:gd name="connsiteY51-15944" fmla="*/ 4709027 h 6248398"/>
              <a:gd name="connsiteX52-15945" fmla="*/ 5022515 w 15811497"/>
              <a:gd name="connsiteY52-15946" fmla="*/ 4709029 h 6248398"/>
              <a:gd name="connsiteX53-15947" fmla="*/ 4778482 w 15811497"/>
              <a:gd name="connsiteY53-15948" fmla="*/ 5008058 h 6248398"/>
              <a:gd name="connsiteX54-15949" fmla="*/ 4715455 w 15811497"/>
              <a:gd name="connsiteY54-15950" fmla="*/ 5077404 h 6248398"/>
              <a:gd name="connsiteX55-15951" fmla="*/ 2762249 w 15811497"/>
              <a:gd name="connsiteY55-15952" fmla="*/ 5886448 h 6248398"/>
              <a:gd name="connsiteX56-15953" fmla="*/ 0 w 15811497"/>
              <a:gd name="connsiteY56-15954" fmla="*/ 3124198 h 6248398"/>
              <a:gd name="connsiteX57-15955" fmla="*/ 2762249 w 15811497"/>
              <a:gd name="connsiteY57-15956" fmla="*/ 361949 h 6248398"/>
              <a:gd name="connsiteX58-15957" fmla="*/ 4078902 w 15811497"/>
              <a:gd name="connsiteY58-15958" fmla="*/ 695338 h 6248398"/>
              <a:gd name="connsiteX59-15959" fmla="*/ 4261443 w 15811497"/>
              <a:gd name="connsiteY59-15960" fmla="*/ 806235 h 6248398"/>
              <a:gd name="connsiteX60-15961" fmla="*/ 4409044 w 15811497"/>
              <a:gd name="connsiteY60-15962" fmla="*/ 910268 h 6248398"/>
              <a:gd name="connsiteX61-15963" fmla="*/ 4612477 w 15811497"/>
              <a:gd name="connsiteY61-15964" fmla="*/ 1077402 h 6248398"/>
              <a:gd name="connsiteX62-15965" fmla="*/ 4612478 w 15811497"/>
              <a:gd name="connsiteY62-15966" fmla="*/ 1077403 h 6248398"/>
              <a:gd name="connsiteX63-15967" fmla="*/ 4701725 w 15811497"/>
              <a:gd name="connsiteY63-15968" fmla="*/ 1120394 h 6248398"/>
              <a:gd name="connsiteX64-15969" fmla="*/ 5191122 w 15811497"/>
              <a:gd name="connsiteY64-15970" fmla="*/ 1219199 h 6248398"/>
              <a:gd name="connsiteX65-15971" fmla="*/ 6161317 w 15811497"/>
              <a:gd name="connsiteY65-15972" fmla="*/ 761659 h 6248398"/>
              <a:gd name="connsiteX66-15973" fmla="*/ 6224019 w 15811497"/>
              <a:gd name="connsiteY66-15974" fmla="*/ 677808 h 6248398"/>
              <a:gd name="connsiteX67-15975" fmla="*/ 6175489 w 15811497"/>
              <a:gd name="connsiteY67-15976" fmla="*/ 757691 h 6248398"/>
              <a:gd name="connsiteX68-15977" fmla="*/ 6175489 w 15811497"/>
              <a:gd name="connsiteY68-15978" fmla="*/ 757692 h 6248398"/>
              <a:gd name="connsiteX69-15979" fmla="*/ 6224020 w 15811497"/>
              <a:gd name="connsiteY69-15980" fmla="*/ 677809 h 6248398"/>
              <a:gd name="connsiteX70-15981" fmla="*/ 6233696 w 15811497"/>
              <a:gd name="connsiteY70-15982" fmla="*/ 664869 h 6248398"/>
              <a:gd name="connsiteX71-15983" fmla="*/ 6252611 w 15811497"/>
              <a:gd name="connsiteY71-15984" fmla="*/ 633734 h 6248398"/>
              <a:gd name="connsiteX72-15985" fmla="*/ 6252610 w 15811497"/>
              <a:gd name="connsiteY72-15986" fmla="*/ 633734 h 6248398"/>
              <a:gd name="connsiteX73-15987" fmla="*/ 6233696 w 15811497"/>
              <a:gd name="connsiteY73-15988" fmla="*/ 664868 h 6248398"/>
              <a:gd name="connsiteX74-15989" fmla="*/ 6224019 w 15811497"/>
              <a:gd name="connsiteY74-15990" fmla="*/ 677808 h 6248398"/>
              <a:gd name="connsiteX75-15991" fmla="*/ 6248008 w 15811497"/>
              <a:gd name="connsiteY75-15992" fmla="*/ 638320 h 6248398"/>
              <a:gd name="connsiteX76-15993" fmla="*/ 6251291 w 15811497"/>
              <a:gd name="connsiteY76-15994" fmla="*/ 633930 h 6248398"/>
              <a:gd name="connsiteX77-15995" fmla="*/ 6251293 w 15811497"/>
              <a:gd name="connsiteY77-15996" fmla="*/ 633929 h 6248398"/>
              <a:gd name="connsiteX78-15997" fmla="*/ 6257683 w 15811497"/>
              <a:gd name="connsiteY78-15998" fmla="*/ 625384 h 6248398"/>
              <a:gd name="connsiteX79-15999" fmla="*/ 6257686 w 15811497"/>
              <a:gd name="connsiteY79-16000" fmla="*/ 625380 h 6248398"/>
              <a:gd name="connsiteX80-16001" fmla="*/ 6331355 w 15811497"/>
              <a:gd name="connsiteY80-16002" fmla="*/ 526865 h 6248398"/>
              <a:gd name="connsiteX81-16003" fmla="*/ 7448548 w 15811497"/>
              <a:gd name="connsiteY81-16004" fmla="*/ 0 h 6248398"/>
              <a:gd name="connsiteX0-16005" fmla="*/ 11209760 w 15811497"/>
              <a:gd name="connsiteY0-16006" fmla="*/ 5180760 h 6248398"/>
              <a:gd name="connsiteX1-16007" fmla="*/ 11210150 w 15811497"/>
              <a:gd name="connsiteY1-16008" fmla="*/ 5180948 h 6248398"/>
              <a:gd name="connsiteX2-16009" fmla="*/ 11528781 w 15811497"/>
              <a:gd name="connsiteY2-16010" fmla="*/ 5429240 h 6248398"/>
              <a:gd name="connsiteX3-16011" fmla="*/ 11209760 w 15811497"/>
              <a:gd name="connsiteY3-16012" fmla="*/ 5180760 h 6248398"/>
              <a:gd name="connsiteX4-16013" fmla="*/ 7448548 w 15811497"/>
              <a:gd name="connsiteY4-16014" fmla="*/ 0 h 6248398"/>
              <a:gd name="connsiteX5-16015" fmla="*/ 8721604 w 15811497"/>
              <a:gd name="connsiteY5-16016" fmla="*/ 757692 h 6248398"/>
              <a:gd name="connsiteX6-16017" fmla="*/ 8890522 w 15811497"/>
              <a:gd name="connsiteY6-16018" fmla="*/ 1193234 h 6248398"/>
              <a:gd name="connsiteX7-16019" fmla="*/ 9958384 w 15811497"/>
              <a:gd name="connsiteY7-16020" fmla="*/ 1828798 h 6248398"/>
              <a:gd name="connsiteX8-16021" fmla="*/ 10895504 w 15811497"/>
              <a:gd name="connsiteY8-16022" fmla="*/ 1386857 h 6248398"/>
              <a:gd name="connsiteX9-16023" fmla="*/ 11096041 w 15811497"/>
              <a:gd name="connsiteY9-16024" fmla="*/ 1170993 h 6248398"/>
              <a:gd name="connsiteX10-16025" fmla="*/ 13049247 w 15811497"/>
              <a:gd name="connsiteY10-16026" fmla="*/ 361949 h 6248398"/>
              <a:gd name="connsiteX11-16027" fmla="*/ 15811497 w 15811497"/>
              <a:gd name="connsiteY11-16028" fmla="*/ 3124198 h 6248398"/>
              <a:gd name="connsiteX12-16029" fmla="*/ 13049247 w 15811497"/>
              <a:gd name="connsiteY12-16030" fmla="*/ 5886448 h 6248398"/>
              <a:gd name="connsiteX13-16031" fmla="*/ 11732594 w 15811497"/>
              <a:gd name="connsiteY13-16032" fmla="*/ 5553059 h 6248398"/>
              <a:gd name="connsiteX14-16033" fmla="*/ 11528782 w 15811497"/>
              <a:gd name="connsiteY14-16034" fmla="*/ 5429240 h 6248398"/>
              <a:gd name="connsiteX15-16035" fmla="*/ 11210151 w 15811497"/>
              <a:gd name="connsiteY15-16036" fmla="*/ 5180948 h 6248398"/>
              <a:gd name="connsiteX16-16037" fmla="*/ 11209761 w 15811497"/>
              <a:gd name="connsiteY16-16038" fmla="*/ 5180760 h 6248398"/>
              <a:gd name="connsiteX17-16039" fmla="*/ 11096041 w 15811497"/>
              <a:gd name="connsiteY17-16040" fmla="*/ 5077404 h 6248398"/>
              <a:gd name="connsiteX18-16041" fmla="*/ 11063094 w 15811497"/>
              <a:gd name="connsiteY18-16042" fmla="*/ 5041153 h 6248398"/>
              <a:gd name="connsiteX19-16043" fmla="*/ 11063091 w 15811497"/>
              <a:gd name="connsiteY19-16044" fmla="*/ 5041152 h 6248398"/>
              <a:gd name="connsiteX20-16045" fmla="*/ 11096040 w 15811497"/>
              <a:gd name="connsiteY20-16046" fmla="*/ 5077404 h 6248398"/>
              <a:gd name="connsiteX21-16047" fmla="*/ 11209760 w 15811497"/>
              <a:gd name="connsiteY21-16048" fmla="*/ 5180760 h 6248398"/>
              <a:gd name="connsiteX22-16049" fmla="*/ 11100244 w 15811497"/>
              <a:gd name="connsiteY22-16050" fmla="*/ 5128004 h 6248398"/>
              <a:gd name="connsiteX23-16051" fmla="*/ 10610846 w 15811497"/>
              <a:gd name="connsiteY23-16052" fmla="*/ 5029199 h 6248398"/>
              <a:gd name="connsiteX24-16053" fmla="*/ 9640652 w 15811497"/>
              <a:gd name="connsiteY24-16054" fmla="*/ 5486739 h 6248398"/>
              <a:gd name="connsiteX25-16055" fmla="*/ 9628722 w 15811497"/>
              <a:gd name="connsiteY25-16056" fmla="*/ 5502693 h 6248398"/>
              <a:gd name="connsiteX26-16057" fmla="*/ 9568273 w 15811497"/>
              <a:gd name="connsiteY26-16058" fmla="*/ 5583530 h 6248398"/>
              <a:gd name="connsiteX27-16059" fmla="*/ 9535504 w 15811497"/>
              <a:gd name="connsiteY27-16060" fmla="*/ 5637470 h 6248398"/>
              <a:gd name="connsiteX28-16061" fmla="*/ 9535505 w 15811497"/>
              <a:gd name="connsiteY28-16062" fmla="*/ 5637470 h 6248398"/>
              <a:gd name="connsiteX29-16063" fmla="*/ 9568273 w 15811497"/>
              <a:gd name="connsiteY29-16064" fmla="*/ 5583531 h 6248398"/>
              <a:gd name="connsiteX30-16065" fmla="*/ 9628722 w 15811497"/>
              <a:gd name="connsiteY30-16066" fmla="*/ 5502694 h 6248398"/>
              <a:gd name="connsiteX31-16067" fmla="*/ 9563485 w 15811497"/>
              <a:gd name="connsiteY31-16068" fmla="*/ 5610078 h 6248398"/>
              <a:gd name="connsiteX32-16069" fmla="*/ 9542221 w 15811497"/>
              <a:gd name="connsiteY32-16070" fmla="*/ 5638514 h 6248398"/>
              <a:gd name="connsiteX33-16071" fmla="*/ 9480140 w 15811497"/>
              <a:gd name="connsiteY33-16072" fmla="*/ 5721533 h 6248398"/>
              <a:gd name="connsiteX34-16073" fmla="*/ 8362947 w 15811497"/>
              <a:gd name="connsiteY34-16074" fmla="*/ 6248398 h 6248398"/>
              <a:gd name="connsiteX35-16075" fmla="*/ 7028922 w 15811497"/>
              <a:gd name="connsiteY35-16076" fmla="*/ 5364147 h 6248398"/>
              <a:gd name="connsiteX36-16077" fmla="*/ 6990513 w 15811497"/>
              <a:gd name="connsiteY36-16078" fmla="*/ 5259205 h 6248398"/>
              <a:gd name="connsiteX37-16079" fmla="*/ 6990512 w 15811497"/>
              <a:gd name="connsiteY37-16080" fmla="*/ 5259199 h 6248398"/>
              <a:gd name="connsiteX38-16081" fmla="*/ 6983676 w 15811497"/>
              <a:gd name="connsiteY38-16082" fmla="*/ 5240519 h 6248398"/>
              <a:gd name="connsiteX39-16083" fmla="*/ 6983673 w 15811497"/>
              <a:gd name="connsiteY39-16084" fmla="*/ 5240519 h 6248398"/>
              <a:gd name="connsiteX40-16085" fmla="*/ 6980236 w 15811497"/>
              <a:gd name="connsiteY40-16086" fmla="*/ 5231130 h 6248398"/>
              <a:gd name="connsiteX41-16087" fmla="*/ 6978859 w 15811497"/>
              <a:gd name="connsiteY41-16088" fmla="*/ 5225774 h 6248398"/>
              <a:gd name="connsiteX42-16089" fmla="*/ 6984291 w 15811497"/>
              <a:gd name="connsiteY42-16090" fmla="*/ 5240614 h 6248398"/>
              <a:gd name="connsiteX43-16091" fmla="*/ 6984292 w 15811497"/>
              <a:gd name="connsiteY43-16092" fmla="*/ 5240614 h 6248398"/>
              <a:gd name="connsiteX44-16093" fmla="*/ 6978860 w 15811497"/>
              <a:gd name="connsiteY44-16094" fmla="*/ 5225773 h 6248398"/>
              <a:gd name="connsiteX45-16095" fmla="*/ 6944562 w 15811497"/>
              <a:gd name="connsiteY45-16096" fmla="*/ 5092380 h 6248398"/>
              <a:gd name="connsiteX46-16097" fmla="*/ 6978860 w 15811497"/>
              <a:gd name="connsiteY46-16098" fmla="*/ 5225773 h 6248398"/>
              <a:gd name="connsiteX47-16099" fmla="*/ 6948299 w 15811497"/>
              <a:gd name="connsiteY47-16100" fmla="*/ 5142273 h 6248398"/>
              <a:gd name="connsiteX48-16101" fmla="*/ 5829297 w 15811497"/>
              <a:gd name="connsiteY48-16102" fmla="*/ 4400549 h 6248398"/>
              <a:gd name="connsiteX49-16103" fmla="*/ 5056802 w 15811497"/>
              <a:gd name="connsiteY49-16104" fmla="*/ 4677867 h 6248398"/>
              <a:gd name="connsiteX50-16105" fmla="*/ 5022517 w 15811497"/>
              <a:gd name="connsiteY50-16106" fmla="*/ 4709027 h 6248398"/>
              <a:gd name="connsiteX51-16107" fmla="*/ 5022515 w 15811497"/>
              <a:gd name="connsiteY51-16108" fmla="*/ 4709029 h 6248398"/>
              <a:gd name="connsiteX52-16109" fmla="*/ 4778482 w 15811497"/>
              <a:gd name="connsiteY52-16110" fmla="*/ 5008058 h 6248398"/>
              <a:gd name="connsiteX53-16111" fmla="*/ 4715455 w 15811497"/>
              <a:gd name="connsiteY53-16112" fmla="*/ 5077404 h 6248398"/>
              <a:gd name="connsiteX54-16113" fmla="*/ 2762249 w 15811497"/>
              <a:gd name="connsiteY54-16114" fmla="*/ 5886448 h 6248398"/>
              <a:gd name="connsiteX55-16115" fmla="*/ 0 w 15811497"/>
              <a:gd name="connsiteY55-16116" fmla="*/ 3124198 h 6248398"/>
              <a:gd name="connsiteX56-16117" fmla="*/ 2762249 w 15811497"/>
              <a:gd name="connsiteY56-16118" fmla="*/ 361949 h 6248398"/>
              <a:gd name="connsiteX57-16119" fmla="*/ 4078902 w 15811497"/>
              <a:gd name="connsiteY57-16120" fmla="*/ 695338 h 6248398"/>
              <a:gd name="connsiteX58-16121" fmla="*/ 4261443 w 15811497"/>
              <a:gd name="connsiteY58-16122" fmla="*/ 806235 h 6248398"/>
              <a:gd name="connsiteX59-16123" fmla="*/ 4409044 w 15811497"/>
              <a:gd name="connsiteY59-16124" fmla="*/ 910268 h 6248398"/>
              <a:gd name="connsiteX60-16125" fmla="*/ 4612477 w 15811497"/>
              <a:gd name="connsiteY60-16126" fmla="*/ 1077402 h 6248398"/>
              <a:gd name="connsiteX61-16127" fmla="*/ 4612478 w 15811497"/>
              <a:gd name="connsiteY61-16128" fmla="*/ 1077403 h 6248398"/>
              <a:gd name="connsiteX62-16129" fmla="*/ 4701725 w 15811497"/>
              <a:gd name="connsiteY62-16130" fmla="*/ 1120394 h 6248398"/>
              <a:gd name="connsiteX63-16131" fmla="*/ 5191122 w 15811497"/>
              <a:gd name="connsiteY63-16132" fmla="*/ 1219199 h 6248398"/>
              <a:gd name="connsiteX64-16133" fmla="*/ 6161317 w 15811497"/>
              <a:gd name="connsiteY64-16134" fmla="*/ 761659 h 6248398"/>
              <a:gd name="connsiteX65-16135" fmla="*/ 6224019 w 15811497"/>
              <a:gd name="connsiteY65-16136" fmla="*/ 677808 h 6248398"/>
              <a:gd name="connsiteX66-16137" fmla="*/ 6175489 w 15811497"/>
              <a:gd name="connsiteY66-16138" fmla="*/ 757691 h 6248398"/>
              <a:gd name="connsiteX67-16139" fmla="*/ 6175489 w 15811497"/>
              <a:gd name="connsiteY67-16140" fmla="*/ 757692 h 6248398"/>
              <a:gd name="connsiteX68-16141" fmla="*/ 6224020 w 15811497"/>
              <a:gd name="connsiteY68-16142" fmla="*/ 677809 h 6248398"/>
              <a:gd name="connsiteX69-16143" fmla="*/ 6233696 w 15811497"/>
              <a:gd name="connsiteY69-16144" fmla="*/ 664869 h 6248398"/>
              <a:gd name="connsiteX70-16145" fmla="*/ 6252611 w 15811497"/>
              <a:gd name="connsiteY70-16146" fmla="*/ 633734 h 6248398"/>
              <a:gd name="connsiteX71-16147" fmla="*/ 6252610 w 15811497"/>
              <a:gd name="connsiteY71-16148" fmla="*/ 633734 h 6248398"/>
              <a:gd name="connsiteX72-16149" fmla="*/ 6233696 w 15811497"/>
              <a:gd name="connsiteY72-16150" fmla="*/ 664868 h 6248398"/>
              <a:gd name="connsiteX73-16151" fmla="*/ 6224019 w 15811497"/>
              <a:gd name="connsiteY73-16152" fmla="*/ 677808 h 6248398"/>
              <a:gd name="connsiteX74-16153" fmla="*/ 6248008 w 15811497"/>
              <a:gd name="connsiteY74-16154" fmla="*/ 638320 h 6248398"/>
              <a:gd name="connsiteX75-16155" fmla="*/ 6251291 w 15811497"/>
              <a:gd name="connsiteY75-16156" fmla="*/ 633930 h 6248398"/>
              <a:gd name="connsiteX76-16157" fmla="*/ 6251293 w 15811497"/>
              <a:gd name="connsiteY76-16158" fmla="*/ 633929 h 6248398"/>
              <a:gd name="connsiteX77-16159" fmla="*/ 6257683 w 15811497"/>
              <a:gd name="connsiteY77-16160" fmla="*/ 625384 h 6248398"/>
              <a:gd name="connsiteX78-16161" fmla="*/ 6257686 w 15811497"/>
              <a:gd name="connsiteY78-16162" fmla="*/ 625380 h 6248398"/>
              <a:gd name="connsiteX79-16163" fmla="*/ 6331355 w 15811497"/>
              <a:gd name="connsiteY79-16164" fmla="*/ 526865 h 6248398"/>
              <a:gd name="connsiteX80-16165" fmla="*/ 7448548 w 15811497"/>
              <a:gd name="connsiteY80-16166" fmla="*/ 0 h 6248398"/>
              <a:gd name="connsiteX0-16167" fmla="*/ 11209760 w 15811497"/>
              <a:gd name="connsiteY0-16168" fmla="*/ 5180760 h 6248398"/>
              <a:gd name="connsiteX1-16169" fmla="*/ 11210150 w 15811497"/>
              <a:gd name="connsiteY1-16170" fmla="*/ 5180948 h 6248398"/>
              <a:gd name="connsiteX2-16171" fmla="*/ 11528781 w 15811497"/>
              <a:gd name="connsiteY2-16172" fmla="*/ 5429240 h 6248398"/>
              <a:gd name="connsiteX3-16173" fmla="*/ 11209760 w 15811497"/>
              <a:gd name="connsiteY3-16174" fmla="*/ 5180760 h 6248398"/>
              <a:gd name="connsiteX4-16175" fmla="*/ 7448548 w 15811497"/>
              <a:gd name="connsiteY4-16176" fmla="*/ 0 h 6248398"/>
              <a:gd name="connsiteX5-16177" fmla="*/ 8721604 w 15811497"/>
              <a:gd name="connsiteY5-16178" fmla="*/ 757692 h 6248398"/>
              <a:gd name="connsiteX6-16179" fmla="*/ 8890522 w 15811497"/>
              <a:gd name="connsiteY6-16180" fmla="*/ 1193234 h 6248398"/>
              <a:gd name="connsiteX7-16181" fmla="*/ 9958384 w 15811497"/>
              <a:gd name="connsiteY7-16182" fmla="*/ 1828798 h 6248398"/>
              <a:gd name="connsiteX8-16183" fmla="*/ 10895504 w 15811497"/>
              <a:gd name="connsiteY8-16184" fmla="*/ 1386857 h 6248398"/>
              <a:gd name="connsiteX9-16185" fmla="*/ 11096041 w 15811497"/>
              <a:gd name="connsiteY9-16186" fmla="*/ 1170993 h 6248398"/>
              <a:gd name="connsiteX10-16187" fmla="*/ 13049247 w 15811497"/>
              <a:gd name="connsiteY10-16188" fmla="*/ 361949 h 6248398"/>
              <a:gd name="connsiteX11-16189" fmla="*/ 15811497 w 15811497"/>
              <a:gd name="connsiteY11-16190" fmla="*/ 3124198 h 6248398"/>
              <a:gd name="connsiteX12-16191" fmla="*/ 13049247 w 15811497"/>
              <a:gd name="connsiteY12-16192" fmla="*/ 5886448 h 6248398"/>
              <a:gd name="connsiteX13-16193" fmla="*/ 11732594 w 15811497"/>
              <a:gd name="connsiteY13-16194" fmla="*/ 5553059 h 6248398"/>
              <a:gd name="connsiteX14-16195" fmla="*/ 11528782 w 15811497"/>
              <a:gd name="connsiteY14-16196" fmla="*/ 5429240 h 6248398"/>
              <a:gd name="connsiteX15-16197" fmla="*/ 11210151 w 15811497"/>
              <a:gd name="connsiteY15-16198" fmla="*/ 5180948 h 6248398"/>
              <a:gd name="connsiteX16-16199" fmla="*/ 11209761 w 15811497"/>
              <a:gd name="connsiteY16-16200" fmla="*/ 5180760 h 6248398"/>
              <a:gd name="connsiteX17-16201" fmla="*/ 11096041 w 15811497"/>
              <a:gd name="connsiteY17-16202" fmla="*/ 5077404 h 6248398"/>
              <a:gd name="connsiteX18-16203" fmla="*/ 11063094 w 15811497"/>
              <a:gd name="connsiteY18-16204" fmla="*/ 5041153 h 6248398"/>
              <a:gd name="connsiteX19-16205" fmla="*/ 11063091 w 15811497"/>
              <a:gd name="connsiteY19-16206" fmla="*/ 5041152 h 6248398"/>
              <a:gd name="connsiteX20-16207" fmla="*/ 11096040 w 15811497"/>
              <a:gd name="connsiteY20-16208" fmla="*/ 5077404 h 6248398"/>
              <a:gd name="connsiteX21-16209" fmla="*/ 11100244 w 15811497"/>
              <a:gd name="connsiteY21-16210" fmla="*/ 5128004 h 6248398"/>
              <a:gd name="connsiteX22-16211" fmla="*/ 10610846 w 15811497"/>
              <a:gd name="connsiteY22-16212" fmla="*/ 5029199 h 6248398"/>
              <a:gd name="connsiteX23-16213" fmla="*/ 9640652 w 15811497"/>
              <a:gd name="connsiteY23-16214" fmla="*/ 5486739 h 6248398"/>
              <a:gd name="connsiteX24-16215" fmla="*/ 9628722 w 15811497"/>
              <a:gd name="connsiteY24-16216" fmla="*/ 5502693 h 6248398"/>
              <a:gd name="connsiteX25-16217" fmla="*/ 9568273 w 15811497"/>
              <a:gd name="connsiteY25-16218" fmla="*/ 5583530 h 6248398"/>
              <a:gd name="connsiteX26-16219" fmla="*/ 9535504 w 15811497"/>
              <a:gd name="connsiteY26-16220" fmla="*/ 5637470 h 6248398"/>
              <a:gd name="connsiteX27-16221" fmla="*/ 9535505 w 15811497"/>
              <a:gd name="connsiteY27-16222" fmla="*/ 5637470 h 6248398"/>
              <a:gd name="connsiteX28-16223" fmla="*/ 9568273 w 15811497"/>
              <a:gd name="connsiteY28-16224" fmla="*/ 5583531 h 6248398"/>
              <a:gd name="connsiteX29-16225" fmla="*/ 9628722 w 15811497"/>
              <a:gd name="connsiteY29-16226" fmla="*/ 5502694 h 6248398"/>
              <a:gd name="connsiteX30-16227" fmla="*/ 9563485 w 15811497"/>
              <a:gd name="connsiteY30-16228" fmla="*/ 5610078 h 6248398"/>
              <a:gd name="connsiteX31-16229" fmla="*/ 9542221 w 15811497"/>
              <a:gd name="connsiteY31-16230" fmla="*/ 5638514 h 6248398"/>
              <a:gd name="connsiteX32-16231" fmla="*/ 9480140 w 15811497"/>
              <a:gd name="connsiteY32-16232" fmla="*/ 5721533 h 6248398"/>
              <a:gd name="connsiteX33-16233" fmla="*/ 8362947 w 15811497"/>
              <a:gd name="connsiteY33-16234" fmla="*/ 6248398 h 6248398"/>
              <a:gd name="connsiteX34-16235" fmla="*/ 7028922 w 15811497"/>
              <a:gd name="connsiteY34-16236" fmla="*/ 5364147 h 6248398"/>
              <a:gd name="connsiteX35-16237" fmla="*/ 6990513 w 15811497"/>
              <a:gd name="connsiteY35-16238" fmla="*/ 5259205 h 6248398"/>
              <a:gd name="connsiteX36-16239" fmla="*/ 6990512 w 15811497"/>
              <a:gd name="connsiteY36-16240" fmla="*/ 5259199 h 6248398"/>
              <a:gd name="connsiteX37-16241" fmla="*/ 6983676 w 15811497"/>
              <a:gd name="connsiteY37-16242" fmla="*/ 5240519 h 6248398"/>
              <a:gd name="connsiteX38-16243" fmla="*/ 6983673 w 15811497"/>
              <a:gd name="connsiteY38-16244" fmla="*/ 5240519 h 6248398"/>
              <a:gd name="connsiteX39-16245" fmla="*/ 6980236 w 15811497"/>
              <a:gd name="connsiteY39-16246" fmla="*/ 5231130 h 6248398"/>
              <a:gd name="connsiteX40-16247" fmla="*/ 6978859 w 15811497"/>
              <a:gd name="connsiteY40-16248" fmla="*/ 5225774 h 6248398"/>
              <a:gd name="connsiteX41-16249" fmla="*/ 6984291 w 15811497"/>
              <a:gd name="connsiteY41-16250" fmla="*/ 5240614 h 6248398"/>
              <a:gd name="connsiteX42-16251" fmla="*/ 6984292 w 15811497"/>
              <a:gd name="connsiteY42-16252" fmla="*/ 5240614 h 6248398"/>
              <a:gd name="connsiteX43-16253" fmla="*/ 6978860 w 15811497"/>
              <a:gd name="connsiteY43-16254" fmla="*/ 5225773 h 6248398"/>
              <a:gd name="connsiteX44-16255" fmla="*/ 6944562 w 15811497"/>
              <a:gd name="connsiteY44-16256" fmla="*/ 5092380 h 6248398"/>
              <a:gd name="connsiteX45-16257" fmla="*/ 6978860 w 15811497"/>
              <a:gd name="connsiteY45-16258" fmla="*/ 5225773 h 6248398"/>
              <a:gd name="connsiteX46-16259" fmla="*/ 6948299 w 15811497"/>
              <a:gd name="connsiteY46-16260" fmla="*/ 5142273 h 6248398"/>
              <a:gd name="connsiteX47-16261" fmla="*/ 5829297 w 15811497"/>
              <a:gd name="connsiteY47-16262" fmla="*/ 4400549 h 6248398"/>
              <a:gd name="connsiteX48-16263" fmla="*/ 5056802 w 15811497"/>
              <a:gd name="connsiteY48-16264" fmla="*/ 4677867 h 6248398"/>
              <a:gd name="connsiteX49-16265" fmla="*/ 5022517 w 15811497"/>
              <a:gd name="connsiteY49-16266" fmla="*/ 4709027 h 6248398"/>
              <a:gd name="connsiteX50-16267" fmla="*/ 5022515 w 15811497"/>
              <a:gd name="connsiteY50-16268" fmla="*/ 4709029 h 6248398"/>
              <a:gd name="connsiteX51-16269" fmla="*/ 4778482 w 15811497"/>
              <a:gd name="connsiteY51-16270" fmla="*/ 5008058 h 6248398"/>
              <a:gd name="connsiteX52-16271" fmla="*/ 4715455 w 15811497"/>
              <a:gd name="connsiteY52-16272" fmla="*/ 5077404 h 6248398"/>
              <a:gd name="connsiteX53-16273" fmla="*/ 2762249 w 15811497"/>
              <a:gd name="connsiteY53-16274" fmla="*/ 5886448 h 6248398"/>
              <a:gd name="connsiteX54-16275" fmla="*/ 0 w 15811497"/>
              <a:gd name="connsiteY54-16276" fmla="*/ 3124198 h 6248398"/>
              <a:gd name="connsiteX55-16277" fmla="*/ 2762249 w 15811497"/>
              <a:gd name="connsiteY55-16278" fmla="*/ 361949 h 6248398"/>
              <a:gd name="connsiteX56-16279" fmla="*/ 4078902 w 15811497"/>
              <a:gd name="connsiteY56-16280" fmla="*/ 695338 h 6248398"/>
              <a:gd name="connsiteX57-16281" fmla="*/ 4261443 w 15811497"/>
              <a:gd name="connsiteY57-16282" fmla="*/ 806235 h 6248398"/>
              <a:gd name="connsiteX58-16283" fmla="*/ 4409044 w 15811497"/>
              <a:gd name="connsiteY58-16284" fmla="*/ 910268 h 6248398"/>
              <a:gd name="connsiteX59-16285" fmla="*/ 4612477 w 15811497"/>
              <a:gd name="connsiteY59-16286" fmla="*/ 1077402 h 6248398"/>
              <a:gd name="connsiteX60-16287" fmla="*/ 4612478 w 15811497"/>
              <a:gd name="connsiteY60-16288" fmla="*/ 1077403 h 6248398"/>
              <a:gd name="connsiteX61-16289" fmla="*/ 4701725 w 15811497"/>
              <a:gd name="connsiteY61-16290" fmla="*/ 1120394 h 6248398"/>
              <a:gd name="connsiteX62-16291" fmla="*/ 5191122 w 15811497"/>
              <a:gd name="connsiteY62-16292" fmla="*/ 1219199 h 6248398"/>
              <a:gd name="connsiteX63-16293" fmla="*/ 6161317 w 15811497"/>
              <a:gd name="connsiteY63-16294" fmla="*/ 761659 h 6248398"/>
              <a:gd name="connsiteX64-16295" fmla="*/ 6224019 w 15811497"/>
              <a:gd name="connsiteY64-16296" fmla="*/ 677808 h 6248398"/>
              <a:gd name="connsiteX65-16297" fmla="*/ 6175489 w 15811497"/>
              <a:gd name="connsiteY65-16298" fmla="*/ 757691 h 6248398"/>
              <a:gd name="connsiteX66-16299" fmla="*/ 6175489 w 15811497"/>
              <a:gd name="connsiteY66-16300" fmla="*/ 757692 h 6248398"/>
              <a:gd name="connsiteX67-16301" fmla="*/ 6224020 w 15811497"/>
              <a:gd name="connsiteY67-16302" fmla="*/ 677809 h 6248398"/>
              <a:gd name="connsiteX68-16303" fmla="*/ 6233696 w 15811497"/>
              <a:gd name="connsiteY68-16304" fmla="*/ 664869 h 6248398"/>
              <a:gd name="connsiteX69-16305" fmla="*/ 6252611 w 15811497"/>
              <a:gd name="connsiteY69-16306" fmla="*/ 633734 h 6248398"/>
              <a:gd name="connsiteX70-16307" fmla="*/ 6252610 w 15811497"/>
              <a:gd name="connsiteY70-16308" fmla="*/ 633734 h 6248398"/>
              <a:gd name="connsiteX71-16309" fmla="*/ 6233696 w 15811497"/>
              <a:gd name="connsiteY71-16310" fmla="*/ 664868 h 6248398"/>
              <a:gd name="connsiteX72-16311" fmla="*/ 6224019 w 15811497"/>
              <a:gd name="connsiteY72-16312" fmla="*/ 677808 h 6248398"/>
              <a:gd name="connsiteX73-16313" fmla="*/ 6248008 w 15811497"/>
              <a:gd name="connsiteY73-16314" fmla="*/ 638320 h 6248398"/>
              <a:gd name="connsiteX74-16315" fmla="*/ 6251291 w 15811497"/>
              <a:gd name="connsiteY74-16316" fmla="*/ 633930 h 6248398"/>
              <a:gd name="connsiteX75-16317" fmla="*/ 6251293 w 15811497"/>
              <a:gd name="connsiteY75-16318" fmla="*/ 633929 h 6248398"/>
              <a:gd name="connsiteX76-16319" fmla="*/ 6257683 w 15811497"/>
              <a:gd name="connsiteY76-16320" fmla="*/ 625384 h 6248398"/>
              <a:gd name="connsiteX77-16321" fmla="*/ 6257686 w 15811497"/>
              <a:gd name="connsiteY77-16322" fmla="*/ 625380 h 6248398"/>
              <a:gd name="connsiteX78-16323" fmla="*/ 6331355 w 15811497"/>
              <a:gd name="connsiteY78-16324" fmla="*/ 526865 h 6248398"/>
              <a:gd name="connsiteX79-16325" fmla="*/ 7448548 w 15811497"/>
              <a:gd name="connsiteY79-16326" fmla="*/ 0 h 6248398"/>
              <a:gd name="connsiteX0-16327" fmla="*/ 11209760 w 15811497"/>
              <a:gd name="connsiteY0-16328" fmla="*/ 5180760 h 6248398"/>
              <a:gd name="connsiteX1-16329" fmla="*/ 11210150 w 15811497"/>
              <a:gd name="connsiteY1-16330" fmla="*/ 5180948 h 6248398"/>
              <a:gd name="connsiteX2-16331" fmla="*/ 11528781 w 15811497"/>
              <a:gd name="connsiteY2-16332" fmla="*/ 5429240 h 6248398"/>
              <a:gd name="connsiteX3-16333" fmla="*/ 11209760 w 15811497"/>
              <a:gd name="connsiteY3-16334" fmla="*/ 5180760 h 6248398"/>
              <a:gd name="connsiteX4-16335" fmla="*/ 7448548 w 15811497"/>
              <a:gd name="connsiteY4-16336" fmla="*/ 0 h 6248398"/>
              <a:gd name="connsiteX5-16337" fmla="*/ 8721604 w 15811497"/>
              <a:gd name="connsiteY5-16338" fmla="*/ 757692 h 6248398"/>
              <a:gd name="connsiteX6-16339" fmla="*/ 8890522 w 15811497"/>
              <a:gd name="connsiteY6-16340" fmla="*/ 1193234 h 6248398"/>
              <a:gd name="connsiteX7-16341" fmla="*/ 9958384 w 15811497"/>
              <a:gd name="connsiteY7-16342" fmla="*/ 1828798 h 6248398"/>
              <a:gd name="connsiteX8-16343" fmla="*/ 10895504 w 15811497"/>
              <a:gd name="connsiteY8-16344" fmla="*/ 1386857 h 6248398"/>
              <a:gd name="connsiteX9-16345" fmla="*/ 11096041 w 15811497"/>
              <a:gd name="connsiteY9-16346" fmla="*/ 1170993 h 6248398"/>
              <a:gd name="connsiteX10-16347" fmla="*/ 13049247 w 15811497"/>
              <a:gd name="connsiteY10-16348" fmla="*/ 361949 h 6248398"/>
              <a:gd name="connsiteX11-16349" fmla="*/ 15811497 w 15811497"/>
              <a:gd name="connsiteY11-16350" fmla="*/ 3124198 h 6248398"/>
              <a:gd name="connsiteX12-16351" fmla="*/ 13049247 w 15811497"/>
              <a:gd name="connsiteY12-16352" fmla="*/ 5886448 h 6248398"/>
              <a:gd name="connsiteX13-16353" fmla="*/ 11732594 w 15811497"/>
              <a:gd name="connsiteY13-16354" fmla="*/ 5553059 h 6248398"/>
              <a:gd name="connsiteX14-16355" fmla="*/ 11528782 w 15811497"/>
              <a:gd name="connsiteY14-16356" fmla="*/ 5429240 h 6248398"/>
              <a:gd name="connsiteX15-16357" fmla="*/ 11210151 w 15811497"/>
              <a:gd name="connsiteY15-16358" fmla="*/ 5180948 h 6248398"/>
              <a:gd name="connsiteX16-16359" fmla="*/ 11209761 w 15811497"/>
              <a:gd name="connsiteY16-16360" fmla="*/ 5180760 h 6248398"/>
              <a:gd name="connsiteX17-16361" fmla="*/ 11096041 w 15811497"/>
              <a:gd name="connsiteY17-16362" fmla="*/ 5077404 h 6248398"/>
              <a:gd name="connsiteX18-16363" fmla="*/ 11063094 w 15811497"/>
              <a:gd name="connsiteY18-16364" fmla="*/ 5041153 h 6248398"/>
              <a:gd name="connsiteX19-16365" fmla="*/ 11063091 w 15811497"/>
              <a:gd name="connsiteY19-16366" fmla="*/ 5041152 h 6248398"/>
              <a:gd name="connsiteX20-16367" fmla="*/ 11100244 w 15811497"/>
              <a:gd name="connsiteY20-16368" fmla="*/ 5128004 h 6248398"/>
              <a:gd name="connsiteX21-16369" fmla="*/ 10610846 w 15811497"/>
              <a:gd name="connsiteY21-16370" fmla="*/ 5029199 h 6248398"/>
              <a:gd name="connsiteX22-16371" fmla="*/ 9640652 w 15811497"/>
              <a:gd name="connsiteY22-16372" fmla="*/ 5486739 h 6248398"/>
              <a:gd name="connsiteX23-16373" fmla="*/ 9628722 w 15811497"/>
              <a:gd name="connsiteY23-16374" fmla="*/ 5502693 h 6248398"/>
              <a:gd name="connsiteX24-16375" fmla="*/ 9568273 w 15811497"/>
              <a:gd name="connsiteY24-16376" fmla="*/ 5583530 h 6248398"/>
              <a:gd name="connsiteX25-16377" fmla="*/ 9535504 w 15811497"/>
              <a:gd name="connsiteY25-16378" fmla="*/ 5637470 h 6248398"/>
              <a:gd name="connsiteX26-16379" fmla="*/ 9535505 w 15811497"/>
              <a:gd name="connsiteY26-16380" fmla="*/ 5637470 h 6248398"/>
              <a:gd name="connsiteX27-16381" fmla="*/ 9568273 w 15811497"/>
              <a:gd name="connsiteY27-16382" fmla="*/ 5583531 h 6248398"/>
              <a:gd name="connsiteX28-16383" fmla="*/ 9628722 w 15811497"/>
              <a:gd name="connsiteY28-16384" fmla="*/ 5502694 h 6248398"/>
              <a:gd name="connsiteX29-16385" fmla="*/ 9563485 w 15811497"/>
              <a:gd name="connsiteY29-16386" fmla="*/ 5610078 h 6248398"/>
              <a:gd name="connsiteX30-16387" fmla="*/ 9542221 w 15811497"/>
              <a:gd name="connsiteY30-16388" fmla="*/ 5638514 h 6248398"/>
              <a:gd name="connsiteX31-16389" fmla="*/ 9480140 w 15811497"/>
              <a:gd name="connsiteY31-16390" fmla="*/ 5721533 h 6248398"/>
              <a:gd name="connsiteX32-16391" fmla="*/ 8362947 w 15811497"/>
              <a:gd name="connsiteY32-16392" fmla="*/ 6248398 h 6248398"/>
              <a:gd name="connsiteX33-16393" fmla="*/ 7028922 w 15811497"/>
              <a:gd name="connsiteY33-16394" fmla="*/ 5364147 h 6248398"/>
              <a:gd name="connsiteX34-16395" fmla="*/ 6990513 w 15811497"/>
              <a:gd name="connsiteY34-16396" fmla="*/ 5259205 h 6248398"/>
              <a:gd name="connsiteX35-16397" fmla="*/ 6990512 w 15811497"/>
              <a:gd name="connsiteY35-16398" fmla="*/ 5259199 h 6248398"/>
              <a:gd name="connsiteX36-16399" fmla="*/ 6983676 w 15811497"/>
              <a:gd name="connsiteY36-16400" fmla="*/ 5240519 h 6248398"/>
              <a:gd name="connsiteX37-16401" fmla="*/ 6983673 w 15811497"/>
              <a:gd name="connsiteY37-16402" fmla="*/ 5240519 h 6248398"/>
              <a:gd name="connsiteX38-16403" fmla="*/ 6980236 w 15811497"/>
              <a:gd name="connsiteY38-16404" fmla="*/ 5231130 h 6248398"/>
              <a:gd name="connsiteX39-16405" fmla="*/ 6978859 w 15811497"/>
              <a:gd name="connsiteY39-16406" fmla="*/ 5225774 h 6248398"/>
              <a:gd name="connsiteX40-16407" fmla="*/ 6984291 w 15811497"/>
              <a:gd name="connsiteY40-16408" fmla="*/ 5240614 h 6248398"/>
              <a:gd name="connsiteX41-16409" fmla="*/ 6984292 w 15811497"/>
              <a:gd name="connsiteY41-16410" fmla="*/ 5240614 h 6248398"/>
              <a:gd name="connsiteX42-16411" fmla="*/ 6978860 w 15811497"/>
              <a:gd name="connsiteY42-16412" fmla="*/ 5225773 h 6248398"/>
              <a:gd name="connsiteX43-16413" fmla="*/ 6944562 w 15811497"/>
              <a:gd name="connsiteY43-16414" fmla="*/ 5092380 h 6248398"/>
              <a:gd name="connsiteX44-16415" fmla="*/ 6978860 w 15811497"/>
              <a:gd name="connsiteY44-16416" fmla="*/ 5225773 h 6248398"/>
              <a:gd name="connsiteX45-16417" fmla="*/ 6948299 w 15811497"/>
              <a:gd name="connsiteY45-16418" fmla="*/ 5142273 h 6248398"/>
              <a:gd name="connsiteX46-16419" fmla="*/ 5829297 w 15811497"/>
              <a:gd name="connsiteY46-16420" fmla="*/ 4400549 h 6248398"/>
              <a:gd name="connsiteX47-16421" fmla="*/ 5056802 w 15811497"/>
              <a:gd name="connsiteY47-16422" fmla="*/ 4677867 h 6248398"/>
              <a:gd name="connsiteX48-16423" fmla="*/ 5022517 w 15811497"/>
              <a:gd name="connsiteY48-16424" fmla="*/ 4709027 h 6248398"/>
              <a:gd name="connsiteX49-16425" fmla="*/ 5022515 w 15811497"/>
              <a:gd name="connsiteY49-16426" fmla="*/ 4709029 h 6248398"/>
              <a:gd name="connsiteX50-16427" fmla="*/ 4778482 w 15811497"/>
              <a:gd name="connsiteY50-16428" fmla="*/ 5008058 h 6248398"/>
              <a:gd name="connsiteX51-16429" fmla="*/ 4715455 w 15811497"/>
              <a:gd name="connsiteY51-16430" fmla="*/ 5077404 h 6248398"/>
              <a:gd name="connsiteX52-16431" fmla="*/ 2762249 w 15811497"/>
              <a:gd name="connsiteY52-16432" fmla="*/ 5886448 h 6248398"/>
              <a:gd name="connsiteX53-16433" fmla="*/ 0 w 15811497"/>
              <a:gd name="connsiteY53-16434" fmla="*/ 3124198 h 6248398"/>
              <a:gd name="connsiteX54-16435" fmla="*/ 2762249 w 15811497"/>
              <a:gd name="connsiteY54-16436" fmla="*/ 361949 h 6248398"/>
              <a:gd name="connsiteX55-16437" fmla="*/ 4078902 w 15811497"/>
              <a:gd name="connsiteY55-16438" fmla="*/ 695338 h 6248398"/>
              <a:gd name="connsiteX56-16439" fmla="*/ 4261443 w 15811497"/>
              <a:gd name="connsiteY56-16440" fmla="*/ 806235 h 6248398"/>
              <a:gd name="connsiteX57-16441" fmla="*/ 4409044 w 15811497"/>
              <a:gd name="connsiteY57-16442" fmla="*/ 910268 h 6248398"/>
              <a:gd name="connsiteX58-16443" fmla="*/ 4612477 w 15811497"/>
              <a:gd name="connsiteY58-16444" fmla="*/ 1077402 h 6248398"/>
              <a:gd name="connsiteX59-16445" fmla="*/ 4612478 w 15811497"/>
              <a:gd name="connsiteY59-16446" fmla="*/ 1077403 h 6248398"/>
              <a:gd name="connsiteX60-16447" fmla="*/ 4701725 w 15811497"/>
              <a:gd name="connsiteY60-16448" fmla="*/ 1120394 h 6248398"/>
              <a:gd name="connsiteX61-16449" fmla="*/ 5191122 w 15811497"/>
              <a:gd name="connsiteY61-16450" fmla="*/ 1219199 h 6248398"/>
              <a:gd name="connsiteX62-16451" fmla="*/ 6161317 w 15811497"/>
              <a:gd name="connsiteY62-16452" fmla="*/ 761659 h 6248398"/>
              <a:gd name="connsiteX63-16453" fmla="*/ 6224019 w 15811497"/>
              <a:gd name="connsiteY63-16454" fmla="*/ 677808 h 6248398"/>
              <a:gd name="connsiteX64-16455" fmla="*/ 6175489 w 15811497"/>
              <a:gd name="connsiteY64-16456" fmla="*/ 757691 h 6248398"/>
              <a:gd name="connsiteX65-16457" fmla="*/ 6175489 w 15811497"/>
              <a:gd name="connsiteY65-16458" fmla="*/ 757692 h 6248398"/>
              <a:gd name="connsiteX66-16459" fmla="*/ 6224020 w 15811497"/>
              <a:gd name="connsiteY66-16460" fmla="*/ 677809 h 6248398"/>
              <a:gd name="connsiteX67-16461" fmla="*/ 6233696 w 15811497"/>
              <a:gd name="connsiteY67-16462" fmla="*/ 664869 h 6248398"/>
              <a:gd name="connsiteX68-16463" fmla="*/ 6252611 w 15811497"/>
              <a:gd name="connsiteY68-16464" fmla="*/ 633734 h 6248398"/>
              <a:gd name="connsiteX69-16465" fmla="*/ 6252610 w 15811497"/>
              <a:gd name="connsiteY69-16466" fmla="*/ 633734 h 6248398"/>
              <a:gd name="connsiteX70-16467" fmla="*/ 6233696 w 15811497"/>
              <a:gd name="connsiteY70-16468" fmla="*/ 664868 h 6248398"/>
              <a:gd name="connsiteX71-16469" fmla="*/ 6224019 w 15811497"/>
              <a:gd name="connsiteY71-16470" fmla="*/ 677808 h 6248398"/>
              <a:gd name="connsiteX72-16471" fmla="*/ 6248008 w 15811497"/>
              <a:gd name="connsiteY72-16472" fmla="*/ 638320 h 6248398"/>
              <a:gd name="connsiteX73-16473" fmla="*/ 6251291 w 15811497"/>
              <a:gd name="connsiteY73-16474" fmla="*/ 633930 h 6248398"/>
              <a:gd name="connsiteX74-16475" fmla="*/ 6251293 w 15811497"/>
              <a:gd name="connsiteY74-16476" fmla="*/ 633929 h 6248398"/>
              <a:gd name="connsiteX75-16477" fmla="*/ 6257683 w 15811497"/>
              <a:gd name="connsiteY75-16478" fmla="*/ 625384 h 6248398"/>
              <a:gd name="connsiteX76-16479" fmla="*/ 6257686 w 15811497"/>
              <a:gd name="connsiteY76-16480" fmla="*/ 625380 h 6248398"/>
              <a:gd name="connsiteX77-16481" fmla="*/ 6331355 w 15811497"/>
              <a:gd name="connsiteY77-16482" fmla="*/ 526865 h 6248398"/>
              <a:gd name="connsiteX78-16483" fmla="*/ 7448548 w 15811497"/>
              <a:gd name="connsiteY78-16484" fmla="*/ 0 h 6248398"/>
              <a:gd name="connsiteX0-16485" fmla="*/ 11209760 w 15811497"/>
              <a:gd name="connsiteY0-16486" fmla="*/ 5180760 h 6248398"/>
              <a:gd name="connsiteX1-16487" fmla="*/ 11210150 w 15811497"/>
              <a:gd name="connsiteY1-16488" fmla="*/ 5180948 h 6248398"/>
              <a:gd name="connsiteX2-16489" fmla="*/ 11528781 w 15811497"/>
              <a:gd name="connsiteY2-16490" fmla="*/ 5429240 h 6248398"/>
              <a:gd name="connsiteX3-16491" fmla="*/ 11209760 w 15811497"/>
              <a:gd name="connsiteY3-16492" fmla="*/ 5180760 h 6248398"/>
              <a:gd name="connsiteX4-16493" fmla="*/ 7448548 w 15811497"/>
              <a:gd name="connsiteY4-16494" fmla="*/ 0 h 6248398"/>
              <a:gd name="connsiteX5-16495" fmla="*/ 8721604 w 15811497"/>
              <a:gd name="connsiteY5-16496" fmla="*/ 757692 h 6248398"/>
              <a:gd name="connsiteX6-16497" fmla="*/ 8890522 w 15811497"/>
              <a:gd name="connsiteY6-16498" fmla="*/ 1193234 h 6248398"/>
              <a:gd name="connsiteX7-16499" fmla="*/ 9958384 w 15811497"/>
              <a:gd name="connsiteY7-16500" fmla="*/ 1828798 h 6248398"/>
              <a:gd name="connsiteX8-16501" fmla="*/ 10895504 w 15811497"/>
              <a:gd name="connsiteY8-16502" fmla="*/ 1386857 h 6248398"/>
              <a:gd name="connsiteX9-16503" fmla="*/ 11096041 w 15811497"/>
              <a:gd name="connsiteY9-16504" fmla="*/ 1170993 h 6248398"/>
              <a:gd name="connsiteX10-16505" fmla="*/ 13049247 w 15811497"/>
              <a:gd name="connsiteY10-16506" fmla="*/ 361949 h 6248398"/>
              <a:gd name="connsiteX11-16507" fmla="*/ 15811497 w 15811497"/>
              <a:gd name="connsiteY11-16508" fmla="*/ 3124198 h 6248398"/>
              <a:gd name="connsiteX12-16509" fmla="*/ 13049247 w 15811497"/>
              <a:gd name="connsiteY12-16510" fmla="*/ 5886448 h 6248398"/>
              <a:gd name="connsiteX13-16511" fmla="*/ 11732594 w 15811497"/>
              <a:gd name="connsiteY13-16512" fmla="*/ 5553059 h 6248398"/>
              <a:gd name="connsiteX14-16513" fmla="*/ 11528782 w 15811497"/>
              <a:gd name="connsiteY14-16514" fmla="*/ 5429240 h 6248398"/>
              <a:gd name="connsiteX15-16515" fmla="*/ 11210151 w 15811497"/>
              <a:gd name="connsiteY15-16516" fmla="*/ 5180948 h 6248398"/>
              <a:gd name="connsiteX16-16517" fmla="*/ 11209761 w 15811497"/>
              <a:gd name="connsiteY16-16518" fmla="*/ 5180760 h 6248398"/>
              <a:gd name="connsiteX17-16519" fmla="*/ 11096041 w 15811497"/>
              <a:gd name="connsiteY17-16520" fmla="*/ 5077404 h 6248398"/>
              <a:gd name="connsiteX18-16521" fmla="*/ 11063094 w 15811497"/>
              <a:gd name="connsiteY18-16522" fmla="*/ 5041153 h 6248398"/>
              <a:gd name="connsiteX19-16523" fmla="*/ 11100244 w 15811497"/>
              <a:gd name="connsiteY19-16524" fmla="*/ 5128004 h 6248398"/>
              <a:gd name="connsiteX20-16525" fmla="*/ 10610846 w 15811497"/>
              <a:gd name="connsiteY20-16526" fmla="*/ 5029199 h 6248398"/>
              <a:gd name="connsiteX21-16527" fmla="*/ 9640652 w 15811497"/>
              <a:gd name="connsiteY21-16528" fmla="*/ 5486739 h 6248398"/>
              <a:gd name="connsiteX22-16529" fmla="*/ 9628722 w 15811497"/>
              <a:gd name="connsiteY22-16530" fmla="*/ 5502693 h 6248398"/>
              <a:gd name="connsiteX23-16531" fmla="*/ 9568273 w 15811497"/>
              <a:gd name="connsiteY23-16532" fmla="*/ 5583530 h 6248398"/>
              <a:gd name="connsiteX24-16533" fmla="*/ 9535504 w 15811497"/>
              <a:gd name="connsiteY24-16534" fmla="*/ 5637470 h 6248398"/>
              <a:gd name="connsiteX25-16535" fmla="*/ 9535505 w 15811497"/>
              <a:gd name="connsiteY25-16536" fmla="*/ 5637470 h 6248398"/>
              <a:gd name="connsiteX26-16537" fmla="*/ 9568273 w 15811497"/>
              <a:gd name="connsiteY26-16538" fmla="*/ 5583531 h 6248398"/>
              <a:gd name="connsiteX27-16539" fmla="*/ 9628722 w 15811497"/>
              <a:gd name="connsiteY27-16540" fmla="*/ 5502694 h 6248398"/>
              <a:gd name="connsiteX28-16541" fmla="*/ 9563485 w 15811497"/>
              <a:gd name="connsiteY28-16542" fmla="*/ 5610078 h 6248398"/>
              <a:gd name="connsiteX29-16543" fmla="*/ 9542221 w 15811497"/>
              <a:gd name="connsiteY29-16544" fmla="*/ 5638514 h 6248398"/>
              <a:gd name="connsiteX30-16545" fmla="*/ 9480140 w 15811497"/>
              <a:gd name="connsiteY30-16546" fmla="*/ 5721533 h 6248398"/>
              <a:gd name="connsiteX31-16547" fmla="*/ 8362947 w 15811497"/>
              <a:gd name="connsiteY31-16548" fmla="*/ 6248398 h 6248398"/>
              <a:gd name="connsiteX32-16549" fmla="*/ 7028922 w 15811497"/>
              <a:gd name="connsiteY32-16550" fmla="*/ 5364147 h 6248398"/>
              <a:gd name="connsiteX33-16551" fmla="*/ 6990513 w 15811497"/>
              <a:gd name="connsiteY33-16552" fmla="*/ 5259205 h 6248398"/>
              <a:gd name="connsiteX34-16553" fmla="*/ 6990512 w 15811497"/>
              <a:gd name="connsiteY34-16554" fmla="*/ 5259199 h 6248398"/>
              <a:gd name="connsiteX35-16555" fmla="*/ 6983676 w 15811497"/>
              <a:gd name="connsiteY35-16556" fmla="*/ 5240519 h 6248398"/>
              <a:gd name="connsiteX36-16557" fmla="*/ 6983673 w 15811497"/>
              <a:gd name="connsiteY36-16558" fmla="*/ 5240519 h 6248398"/>
              <a:gd name="connsiteX37-16559" fmla="*/ 6980236 w 15811497"/>
              <a:gd name="connsiteY37-16560" fmla="*/ 5231130 h 6248398"/>
              <a:gd name="connsiteX38-16561" fmla="*/ 6978859 w 15811497"/>
              <a:gd name="connsiteY38-16562" fmla="*/ 5225774 h 6248398"/>
              <a:gd name="connsiteX39-16563" fmla="*/ 6984291 w 15811497"/>
              <a:gd name="connsiteY39-16564" fmla="*/ 5240614 h 6248398"/>
              <a:gd name="connsiteX40-16565" fmla="*/ 6984292 w 15811497"/>
              <a:gd name="connsiteY40-16566" fmla="*/ 5240614 h 6248398"/>
              <a:gd name="connsiteX41-16567" fmla="*/ 6978860 w 15811497"/>
              <a:gd name="connsiteY41-16568" fmla="*/ 5225773 h 6248398"/>
              <a:gd name="connsiteX42-16569" fmla="*/ 6944562 w 15811497"/>
              <a:gd name="connsiteY42-16570" fmla="*/ 5092380 h 6248398"/>
              <a:gd name="connsiteX43-16571" fmla="*/ 6978860 w 15811497"/>
              <a:gd name="connsiteY43-16572" fmla="*/ 5225773 h 6248398"/>
              <a:gd name="connsiteX44-16573" fmla="*/ 6948299 w 15811497"/>
              <a:gd name="connsiteY44-16574" fmla="*/ 5142273 h 6248398"/>
              <a:gd name="connsiteX45-16575" fmla="*/ 5829297 w 15811497"/>
              <a:gd name="connsiteY45-16576" fmla="*/ 4400549 h 6248398"/>
              <a:gd name="connsiteX46-16577" fmla="*/ 5056802 w 15811497"/>
              <a:gd name="connsiteY46-16578" fmla="*/ 4677867 h 6248398"/>
              <a:gd name="connsiteX47-16579" fmla="*/ 5022517 w 15811497"/>
              <a:gd name="connsiteY47-16580" fmla="*/ 4709027 h 6248398"/>
              <a:gd name="connsiteX48-16581" fmla="*/ 5022515 w 15811497"/>
              <a:gd name="connsiteY48-16582" fmla="*/ 4709029 h 6248398"/>
              <a:gd name="connsiteX49-16583" fmla="*/ 4778482 w 15811497"/>
              <a:gd name="connsiteY49-16584" fmla="*/ 5008058 h 6248398"/>
              <a:gd name="connsiteX50-16585" fmla="*/ 4715455 w 15811497"/>
              <a:gd name="connsiteY50-16586" fmla="*/ 5077404 h 6248398"/>
              <a:gd name="connsiteX51-16587" fmla="*/ 2762249 w 15811497"/>
              <a:gd name="connsiteY51-16588" fmla="*/ 5886448 h 6248398"/>
              <a:gd name="connsiteX52-16589" fmla="*/ 0 w 15811497"/>
              <a:gd name="connsiteY52-16590" fmla="*/ 3124198 h 6248398"/>
              <a:gd name="connsiteX53-16591" fmla="*/ 2762249 w 15811497"/>
              <a:gd name="connsiteY53-16592" fmla="*/ 361949 h 6248398"/>
              <a:gd name="connsiteX54-16593" fmla="*/ 4078902 w 15811497"/>
              <a:gd name="connsiteY54-16594" fmla="*/ 695338 h 6248398"/>
              <a:gd name="connsiteX55-16595" fmla="*/ 4261443 w 15811497"/>
              <a:gd name="connsiteY55-16596" fmla="*/ 806235 h 6248398"/>
              <a:gd name="connsiteX56-16597" fmla="*/ 4409044 w 15811497"/>
              <a:gd name="connsiteY56-16598" fmla="*/ 910268 h 6248398"/>
              <a:gd name="connsiteX57-16599" fmla="*/ 4612477 w 15811497"/>
              <a:gd name="connsiteY57-16600" fmla="*/ 1077402 h 6248398"/>
              <a:gd name="connsiteX58-16601" fmla="*/ 4612478 w 15811497"/>
              <a:gd name="connsiteY58-16602" fmla="*/ 1077403 h 6248398"/>
              <a:gd name="connsiteX59-16603" fmla="*/ 4701725 w 15811497"/>
              <a:gd name="connsiteY59-16604" fmla="*/ 1120394 h 6248398"/>
              <a:gd name="connsiteX60-16605" fmla="*/ 5191122 w 15811497"/>
              <a:gd name="connsiteY60-16606" fmla="*/ 1219199 h 6248398"/>
              <a:gd name="connsiteX61-16607" fmla="*/ 6161317 w 15811497"/>
              <a:gd name="connsiteY61-16608" fmla="*/ 761659 h 6248398"/>
              <a:gd name="connsiteX62-16609" fmla="*/ 6224019 w 15811497"/>
              <a:gd name="connsiteY62-16610" fmla="*/ 677808 h 6248398"/>
              <a:gd name="connsiteX63-16611" fmla="*/ 6175489 w 15811497"/>
              <a:gd name="connsiteY63-16612" fmla="*/ 757691 h 6248398"/>
              <a:gd name="connsiteX64-16613" fmla="*/ 6175489 w 15811497"/>
              <a:gd name="connsiteY64-16614" fmla="*/ 757692 h 6248398"/>
              <a:gd name="connsiteX65-16615" fmla="*/ 6224020 w 15811497"/>
              <a:gd name="connsiteY65-16616" fmla="*/ 677809 h 6248398"/>
              <a:gd name="connsiteX66-16617" fmla="*/ 6233696 w 15811497"/>
              <a:gd name="connsiteY66-16618" fmla="*/ 664869 h 6248398"/>
              <a:gd name="connsiteX67-16619" fmla="*/ 6252611 w 15811497"/>
              <a:gd name="connsiteY67-16620" fmla="*/ 633734 h 6248398"/>
              <a:gd name="connsiteX68-16621" fmla="*/ 6252610 w 15811497"/>
              <a:gd name="connsiteY68-16622" fmla="*/ 633734 h 6248398"/>
              <a:gd name="connsiteX69-16623" fmla="*/ 6233696 w 15811497"/>
              <a:gd name="connsiteY69-16624" fmla="*/ 664868 h 6248398"/>
              <a:gd name="connsiteX70-16625" fmla="*/ 6224019 w 15811497"/>
              <a:gd name="connsiteY70-16626" fmla="*/ 677808 h 6248398"/>
              <a:gd name="connsiteX71-16627" fmla="*/ 6248008 w 15811497"/>
              <a:gd name="connsiteY71-16628" fmla="*/ 638320 h 6248398"/>
              <a:gd name="connsiteX72-16629" fmla="*/ 6251291 w 15811497"/>
              <a:gd name="connsiteY72-16630" fmla="*/ 633930 h 6248398"/>
              <a:gd name="connsiteX73-16631" fmla="*/ 6251293 w 15811497"/>
              <a:gd name="connsiteY73-16632" fmla="*/ 633929 h 6248398"/>
              <a:gd name="connsiteX74-16633" fmla="*/ 6257683 w 15811497"/>
              <a:gd name="connsiteY74-16634" fmla="*/ 625384 h 6248398"/>
              <a:gd name="connsiteX75-16635" fmla="*/ 6257686 w 15811497"/>
              <a:gd name="connsiteY75-16636" fmla="*/ 625380 h 6248398"/>
              <a:gd name="connsiteX76-16637" fmla="*/ 6331355 w 15811497"/>
              <a:gd name="connsiteY76-16638" fmla="*/ 526865 h 6248398"/>
              <a:gd name="connsiteX77-16639" fmla="*/ 7448548 w 15811497"/>
              <a:gd name="connsiteY77-16640" fmla="*/ 0 h 6248398"/>
              <a:gd name="connsiteX0-16641" fmla="*/ 11209760 w 15811497"/>
              <a:gd name="connsiteY0-16642" fmla="*/ 5180760 h 6248398"/>
              <a:gd name="connsiteX1-16643" fmla="*/ 11210150 w 15811497"/>
              <a:gd name="connsiteY1-16644" fmla="*/ 5180948 h 6248398"/>
              <a:gd name="connsiteX2-16645" fmla="*/ 11528781 w 15811497"/>
              <a:gd name="connsiteY2-16646" fmla="*/ 5429240 h 6248398"/>
              <a:gd name="connsiteX3-16647" fmla="*/ 11209760 w 15811497"/>
              <a:gd name="connsiteY3-16648" fmla="*/ 5180760 h 6248398"/>
              <a:gd name="connsiteX4-16649" fmla="*/ 7448548 w 15811497"/>
              <a:gd name="connsiteY4-16650" fmla="*/ 0 h 6248398"/>
              <a:gd name="connsiteX5-16651" fmla="*/ 8721604 w 15811497"/>
              <a:gd name="connsiteY5-16652" fmla="*/ 757692 h 6248398"/>
              <a:gd name="connsiteX6-16653" fmla="*/ 8890522 w 15811497"/>
              <a:gd name="connsiteY6-16654" fmla="*/ 1193234 h 6248398"/>
              <a:gd name="connsiteX7-16655" fmla="*/ 9958384 w 15811497"/>
              <a:gd name="connsiteY7-16656" fmla="*/ 1828798 h 6248398"/>
              <a:gd name="connsiteX8-16657" fmla="*/ 10895504 w 15811497"/>
              <a:gd name="connsiteY8-16658" fmla="*/ 1386857 h 6248398"/>
              <a:gd name="connsiteX9-16659" fmla="*/ 11096041 w 15811497"/>
              <a:gd name="connsiteY9-16660" fmla="*/ 1170993 h 6248398"/>
              <a:gd name="connsiteX10-16661" fmla="*/ 13049247 w 15811497"/>
              <a:gd name="connsiteY10-16662" fmla="*/ 361949 h 6248398"/>
              <a:gd name="connsiteX11-16663" fmla="*/ 15811497 w 15811497"/>
              <a:gd name="connsiteY11-16664" fmla="*/ 3124198 h 6248398"/>
              <a:gd name="connsiteX12-16665" fmla="*/ 13049247 w 15811497"/>
              <a:gd name="connsiteY12-16666" fmla="*/ 5886448 h 6248398"/>
              <a:gd name="connsiteX13-16667" fmla="*/ 11732594 w 15811497"/>
              <a:gd name="connsiteY13-16668" fmla="*/ 5553059 h 6248398"/>
              <a:gd name="connsiteX14-16669" fmla="*/ 11528782 w 15811497"/>
              <a:gd name="connsiteY14-16670" fmla="*/ 5429240 h 6248398"/>
              <a:gd name="connsiteX15-16671" fmla="*/ 11210151 w 15811497"/>
              <a:gd name="connsiteY15-16672" fmla="*/ 5180948 h 6248398"/>
              <a:gd name="connsiteX16-16673" fmla="*/ 11209761 w 15811497"/>
              <a:gd name="connsiteY16-16674" fmla="*/ 5180760 h 6248398"/>
              <a:gd name="connsiteX17-16675" fmla="*/ 11096041 w 15811497"/>
              <a:gd name="connsiteY17-16676" fmla="*/ 5077404 h 6248398"/>
              <a:gd name="connsiteX18-16677" fmla="*/ 11100244 w 15811497"/>
              <a:gd name="connsiteY18-16678" fmla="*/ 5128004 h 6248398"/>
              <a:gd name="connsiteX19-16679" fmla="*/ 10610846 w 15811497"/>
              <a:gd name="connsiteY19-16680" fmla="*/ 5029199 h 6248398"/>
              <a:gd name="connsiteX20-16681" fmla="*/ 9640652 w 15811497"/>
              <a:gd name="connsiteY20-16682" fmla="*/ 5486739 h 6248398"/>
              <a:gd name="connsiteX21-16683" fmla="*/ 9628722 w 15811497"/>
              <a:gd name="connsiteY21-16684" fmla="*/ 5502693 h 6248398"/>
              <a:gd name="connsiteX22-16685" fmla="*/ 9568273 w 15811497"/>
              <a:gd name="connsiteY22-16686" fmla="*/ 5583530 h 6248398"/>
              <a:gd name="connsiteX23-16687" fmla="*/ 9535504 w 15811497"/>
              <a:gd name="connsiteY23-16688" fmla="*/ 5637470 h 6248398"/>
              <a:gd name="connsiteX24-16689" fmla="*/ 9535505 w 15811497"/>
              <a:gd name="connsiteY24-16690" fmla="*/ 5637470 h 6248398"/>
              <a:gd name="connsiteX25-16691" fmla="*/ 9568273 w 15811497"/>
              <a:gd name="connsiteY25-16692" fmla="*/ 5583531 h 6248398"/>
              <a:gd name="connsiteX26-16693" fmla="*/ 9628722 w 15811497"/>
              <a:gd name="connsiteY26-16694" fmla="*/ 5502694 h 6248398"/>
              <a:gd name="connsiteX27-16695" fmla="*/ 9563485 w 15811497"/>
              <a:gd name="connsiteY27-16696" fmla="*/ 5610078 h 6248398"/>
              <a:gd name="connsiteX28-16697" fmla="*/ 9542221 w 15811497"/>
              <a:gd name="connsiteY28-16698" fmla="*/ 5638514 h 6248398"/>
              <a:gd name="connsiteX29-16699" fmla="*/ 9480140 w 15811497"/>
              <a:gd name="connsiteY29-16700" fmla="*/ 5721533 h 6248398"/>
              <a:gd name="connsiteX30-16701" fmla="*/ 8362947 w 15811497"/>
              <a:gd name="connsiteY30-16702" fmla="*/ 6248398 h 6248398"/>
              <a:gd name="connsiteX31-16703" fmla="*/ 7028922 w 15811497"/>
              <a:gd name="connsiteY31-16704" fmla="*/ 5364147 h 6248398"/>
              <a:gd name="connsiteX32-16705" fmla="*/ 6990513 w 15811497"/>
              <a:gd name="connsiteY32-16706" fmla="*/ 5259205 h 6248398"/>
              <a:gd name="connsiteX33-16707" fmla="*/ 6990512 w 15811497"/>
              <a:gd name="connsiteY33-16708" fmla="*/ 5259199 h 6248398"/>
              <a:gd name="connsiteX34-16709" fmla="*/ 6983676 w 15811497"/>
              <a:gd name="connsiteY34-16710" fmla="*/ 5240519 h 6248398"/>
              <a:gd name="connsiteX35-16711" fmla="*/ 6983673 w 15811497"/>
              <a:gd name="connsiteY35-16712" fmla="*/ 5240519 h 6248398"/>
              <a:gd name="connsiteX36-16713" fmla="*/ 6980236 w 15811497"/>
              <a:gd name="connsiteY36-16714" fmla="*/ 5231130 h 6248398"/>
              <a:gd name="connsiteX37-16715" fmla="*/ 6978859 w 15811497"/>
              <a:gd name="connsiteY37-16716" fmla="*/ 5225774 h 6248398"/>
              <a:gd name="connsiteX38-16717" fmla="*/ 6984291 w 15811497"/>
              <a:gd name="connsiteY38-16718" fmla="*/ 5240614 h 6248398"/>
              <a:gd name="connsiteX39-16719" fmla="*/ 6984292 w 15811497"/>
              <a:gd name="connsiteY39-16720" fmla="*/ 5240614 h 6248398"/>
              <a:gd name="connsiteX40-16721" fmla="*/ 6978860 w 15811497"/>
              <a:gd name="connsiteY40-16722" fmla="*/ 5225773 h 6248398"/>
              <a:gd name="connsiteX41-16723" fmla="*/ 6944562 w 15811497"/>
              <a:gd name="connsiteY41-16724" fmla="*/ 5092380 h 6248398"/>
              <a:gd name="connsiteX42-16725" fmla="*/ 6978860 w 15811497"/>
              <a:gd name="connsiteY42-16726" fmla="*/ 5225773 h 6248398"/>
              <a:gd name="connsiteX43-16727" fmla="*/ 6948299 w 15811497"/>
              <a:gd name="connsiteY43-16728" fmla="*/ 5142273 h 6248398"/>
              <a:gd name="connsiteX44-16729" fmla="*/ 5829297 w 15811497"/>
              <a:gd name="connsiteY44-16730" fmla="*/ 4400549 h 6248398"/>
              <a:gd name="connsiteX45-16731" fmla="*/ 5056802 w 15811497"/>
              <a:gd name="connsiteY45-16732" fmla="*/ 4677867 h 6248398"/>
              <a:gd name="connsiteX46-16733" fmla="*/ 5022517 w 15811497"/>
              <a:gd name="connsiteY46-16734" fmla="*/ 4709027 h 6248398"/>
              <a:gd name="connsiteX47-16735" fmla="*/ 5022515 w 15811497"/>
              <a:gd name="connsiteY47-16736" fmla="*/ 4709029 h 6248398"/>
              <a:gd name="connsiteX48-16737" fmla="*/ 4778482 w 15811497"/>
              <a:gd name="connsiteY48-16738" fmla="*/ 5008058 h 6248398"/>
              <a:gd name="connsiteX49-16739" fmla="*/ 4715455 w 15811497"/>
              <a:gd name="connsiteY49-16740" fmla="*/ 5077404 h 6248398"/>
              <a:gd name="connsiteX50-16741" fmla="*/ 2762249 w 15811497"/>
              <a:gd name="connsiteY50-16742" fmla="*/ 5886448 h 6248398"/>
              <a:gd name="connsiteX51-16743" fmla="*/ 0 w 15811497"/>
              <a:gd name="connsiteY51-16744" fmla="*/ 3124198 h 6248398"/>
              <a:gd name="connsiteX52-16745" fmla="*/ 2762249 w 15811497"/>
              <a:gd name="connsiteY52-16746" fmla="*/ 361949 h 6248398"/>
              <a:gd name="connsiteX53-16747" fmla="*/ 4078902 w 15811497"/>
              <a:gd name="connsiteY53-16748" fmla="*/ 695338 h 6248398"/>
              <a:gd name="connsiteX54-16749" fmla="*/ 4261443 w 15811497"/>
              <a:gd name="connsiteY54-16750" fmla="*/ 806235 h 6248398"/>
              <a:gd name="connsiteX55-16751" fmla="*/ 4409044 w 15811497"/>
              <a:gd name="connsiteY55-16752" fmla="*/ 910268 h 6248398"/>
              <a:gd name="connsiteX56-16753" fmla="*/ 4612477 w 15811497"/>
              <a:gd name="connsiteY56-16754" fmla="*/ 1077402 h 6248398"/>
              <a:gd name="connsiteX57-16755" fmla="*/ 4612478 w 15811497"/>
              <a:gd name="connsiteY57-16756" fmla="*/ 1077403 h 6248398"/>
              <a:gd name="connsiteX58-16757" fmla="*/ 4701725 w 15811497"/>
              <a:gd name="connsiteY58-16758" fmla="*/ 1120394 h 6248398"/>
              <a:gd name="connsiteX59-16759" fmla="*/ 5191122 w 15811497"/>
              <a:gd name="connsiteY59-16760" fmla="*/ 1219199 h 6248398"/>
              <a:gd name="connsiteX60-16761" fmla="*/ 6161317 w 15811497"/>
              <a:gd name="connsiteY60-16762" fmla="*/ 761659 h 6248398"/>
              <a:gd name="connsiteX61-16763" fmla="*/ 6224019 w 15811497"/>
              <a:gd name="connsiteY61-16764" fmla="*/ 677808 h 6248398"/>
              <a:gd name="connsiteX62-16765" fmla="*/ 6175489 w 15811497"/>
              <a:gd name="connsiteY62-16766" fmla="*/ 757691 h 6248398"/>
              <a:gd name="connsiteX63-16767" fmla="*/ 6175489 w 15811497"/>
              <a:gd name="connsiteY63-16768" fmla="*/ 757692 h 6248398"/>
              <a:gd name="connsiteX64-16769" fmla="*/ 6224020 w 15811497"/>
              <a:gd name="connsiteY64-16770" fmla="*/ 677809 h 6248398"/>
              <a:gd name="connsiteX65-16771" fmla="*/ 6233696 w 15811497"/>
              <a:gd name="connsiteY65-16772" fmla="*/ 664869 h 6248398"/>
              <a:gd name="connsiteX66-16773" fmla="*/ 6252611 w 15811497"/>
              <a:gd name="connsiteY66-16774" fmla="*/ 633734 h 6248398"/>
              <a:gd name="connsiteX67-16775" fmla="*/ 6252610 w 15811497"/>
              <a:gd name="connsiteY67-16776" fmla="*/ 633734 h 6248398"/>
              <a:gd name="connsiteX68-16777" fmla="*/ 6233696 w 15811497"/>
              <a:gd name="connsiteY68-16778" fmla="*/ 664868 h 6248398"/>
              <a:gd name="connsiteX69-16779" fmla="*/ 6224019 w 15811497"/>
              <a:gd name="connsiteY69-16780" fmla="*/ 677808 h 6248398"/>
              <a:gd name="connsiteX70-16781" fmla="*/ 6248008 w 15811497"/>
              <a:gd name="connsiteY70-16782" fmla="*/ 638320 h 6248398"/>
              <a:gd name="connsiteX71-16783" fmla="*/ 6251291 w 15811497"/>
              <a:gd name="connsiteY71-16784" fmla="*/ 633930 h 6248398"/>
              <a:gd name="connsiteX72-16785" fmla="*/ 6251293 w 15811497"/>
              <a:gd name="connsiteY72-16786" fmla="*/ 633929 h 6248398"/>
              <a:gd name="connsiteX73-16787" fmla="*/ 6257683 w 15811497"/>
              <a:gd name="connsiteY73-16788" fmla="*/ 625384 h 6248398"/>
              <a:gd name="connsiteX74-16789" fmla="*/ 6257686 w 15811497"/>
              <a:gd name="connsiteY74-16790" fmla="*/ 625380 h 6248398"/>
              <a:gd name="connsiteX75-16791" fmla="*/ 6331355 w 15811497"/>
              <a:gd name="connsiteY75-16792" fmla="*/ 526865 h 6248398"/>
              <a:gd name="connsiteX76-16793" fmla="*/ 7448548 w 15811497"/>
              <a:gd name="connsiteY76-16794" fmla="*/ 0 h 6248398"/>
              <a:gd name="connsiteX0-16795" fmla="*/ 11209760 w 15811497"/>
              <a:gd name="connsiteY0-16796" fmla="*/ 5180760 h 6248398"/>
              <a:gd name="connsiteX1-16797" fmla="*/ 11210150 w 15811497"/>
              <a:gd name="connsiteY1-16798" fmla="*/ 5180948 h 6248398"/>
              <a:gd name="connsiteX2-16799" fmla="*/ 11528781 w 15811497"/>
              <a:gd name="connsiteY2-16800" fmla="*/ 5429240 h 6248398"/>
              <a:gd name="connsiteX3-16801" fmla="*/ 11209760 w 15811497"/>
              <a:gd name="connsiteY3-16802" fmla="*/ 5180760 h 6248398"/>
              <a:gd name="connsiteX4-16803" fmla="*/ 7448548 w 15811497"/>
              <a:gd name="connsiteY4-16804" fmla="*/ 0 h 6248398"/>
              <a:gd name="connsiteX5-16805" fmla="*/ 8721604 w 15811497"/>
              <a:gd name="connsiteY5-16806" fmla="*/ 757692 h 6248398"/>
              <a:gd name="connsiteX6-16807" fmla="*/ 8890522 w 15811497"/>
              <a:gd name="connsiteY6-16808" fmla="*/ 1193234 h 6248398"/>
              <a:gd name="connsiteX7-16809" fmla="*/ 9958384 w 15811497"/>
              <a:gd name="connsiteY7-16810" fmla="*/ 1828798 h 6248398"/>
              <a:gd name="connsiteX8-16811" fmla="*/ 10895504 w 15811497"/>
              <a:gd name="connsiteY8-16812" fmla="*/ 1386857 h 6248398"/>
              <a:gd name="connsiteX9-16813" fmla="*/ 11096041 w 15811497"/>
              <a:gd name="connsiteY9-16814" fmla="*/ 1170993 h 6248398"/>
              <a:gd name="connsiteX10-16815" fmla="*/ 13049247 w 15811497"/>
              <a:gd name="connsiteY10-16816" fmla="*/ 361949 h 6248398"/>
              <a:gd name="connsiteX11-16817" fmla="*/ 15811497 w 15811497"/>
              <a:gd name="connsiteY11-16818" fmla="*/ 3124198 h 6248398"/>
              <a:gd name="connsiteX12-16819" fmla="*/ 13049247 w 15811497"/>
              <a:gd name="connsiteY12-16820" fmla="*/ 5886448 h 6248398"/>
              <a:gd name="connsiteX13-16821" fmla="*/ 11732594 w 15811497"/>
              <a:gd name="connsiteY13-16822" fmla="*/ 5553059 h 6248398"/>
              <a:gd name="connsiteX14-16823" fmla="*/ 11528782 w 15811497"/>
              <a:gd name="connsiteY14-16824" fmla="*/ 5429240 h 6248398"/>
              <a:gd name="connsiteX15-16825" fmla="*/ 11210151 w 15811497"/>
              <a:gd name="connsiteY15-16826" fmla="*/ 5180948 h 6248398"/>
              <a:gd name="connsiteX16-16827" fmla="*/ 11209761 w 15811497"/>
              <a:gd name="connsiteY16-16828" fmla="*/ 5180760 h 6248398"/>
              <a:gd name="connsiteX17-16829" fmla="*/ 11096041 w 15811497"/>
              <a:gd name="connsiteY17-16830" fmla="*/ 5077404 h 6248398"/>
              <a:gd name="connsiteX18-16831" fmla="*/ 10610846 w 15811497"/>
              <a:gd name="connsiteY18-16832" fmla="*/ 5029199 h 6248398"/>
              <a:gd name="connsiteX19-16833" fmla="*/ 9640652 w 15811497"/>
              <a:gd name="connsiteY19-16834" fmla="*/ 5486739 h 6248398"/>
              <a:gd name="connsiteX20-16835" fmla="*/ 9628722 w 15811497"/>
              <a:gd name="connsiteY20-16836" fmla="*/ 5502693 h 6248398"/>
              <a:gd name="connsiteX21-16837" fmla="*/ 9568273 w 15811497"/>
              <a:gd name="connsiteY21-16838" fmla="*/ 5583530 h 6248398"/>
              <a:gd name="connsiteX22-16839" fmla="*/ 9535504 w 15811497"/>
              <a:gd name="connsiteY22-16840" fmla="*/ 5637470 h 6248398"/>
              <a:gd name="connsiteX23-16841" fmla="*/ 9535505 w 15811497"/>
              <a:gd name="connsiteY23-16842" fmla="*/ 5637470 h 6248398"/>
              <a:gd name="connsiteX24-16843" fmla="*/ 9568273 w 15811497"/>
              <a:gd name="connsiteY24-16844" fmla="*/ 5583531 h 6248398"/>
              <a:gd name="connsiteX25-16845" fmla="*/ 9628722 w 15811497"/>
              <a:gd name="connsiteY25-16846" fmla="*/ 5502694 h 6248398"/>
              <a:gd name="connsiteX26-16847" fmla="*/ 9563485 w 15811497"/>
              <a:gd name="connsiteY26-16848" fmla="*/ 5610078 h 6248398"/>
              <a:gd name="connsiteX27-16849" fmla="*/ 9542221 w 15811497"/>
              <a:gd name="connsiteY27-16850" fmla="*/ 5638514 h 6248398"/>
              <a:gd name="connsiteX28-16851" fmla="*/ 9480140 w 15811497"/>
              <a:gd name="connsiteY28-16852" fmla="*/ 5721533 h 6248398"/>
              <a:gd name="connsiteX29-16853" fmla="*/ 8362947 w 15811497"/>
              <a:gd name="connsiteY29-16854" fmla="*/ 6248398 h 6248398"/>
              <a:gd name="connsiteX30-16855" fmla="*/ 7028922 w 15811497"/>
              <a:gd name="connsiteY30-16856" fmla="*/ 5364147 h 6248398"/>
              <a:gd name="connsiteX31-16857" fmla="*/ 6990513 w 15811497"/>
              <a:gd name="connsiteY31-16858" fmla="*/ 5259205 h 6248398"/>
              <a:gd name="connsiteX32-16859" fmla="*/ 6990512 w 15811497"/>
              <a:gd name="connsiteY32-16860" fmla="*/ 5259199 h 6248398"/>
              <a:gd name="connsiteX33-16861" fmla="*/ 6983676 w 15811497"/>
              <a:gd name="connsiteY33-16862" fmla="*/ 5240519 h 6248398"/>
              <a:gd name="connsiteX34-16863" fmla="*/ 6983673 w 15811497"/>
              <a:gd name="connsiteY34-16864" fmla="*/ 5240519 h 6248398"/>
              <a:gd name="connsiteX35-16865" fmla="*/ 6980236 w 15811497"/>
              <a:gd name="connsiteY35-16866" fmla="*/ 5231130 h 6248398"/>
              <a:gd name="connsiteX36-16867" fmla="*/ 6978859 w 15811497"/>
              <a:gd name="connsiteY36-16868" fmla="*/ 5225774 h 6248398"/>
              <a:gd name="connsiteX37-16869" fmla="*/ 6984291 w 15811497"/>
              <a:gd name="connsiteY37-16870" fmla="*/ 5240614 h 6248398"/>
              <a:gd name="connsiteX38-16871" fmla="*/ 6984292 w 15811497"/>
              <a:gd name="connsiteY38-16872" fmla="*/ 5240614 h 6248398"/>
              <a:gd name="connsiteX39-16873" fmla="*/ 6978860 w 15811497"/>
              <a:gd name="connsiteY39-16874" fmla="*/ 5225773 h 6248398"/>
              <a:gd name="connsiteX40-16875" fmla="*/ 6944562 w 15811497"/>
              <a:gd name="connsiteY40-16876" fmla="*/ 5092380 h 6248398"/>
              <a:gd name="connsiteX41-16877" fmla="*/ 6978860 w 15811497"/>
              <a:gd name="connsiteY41-16878" fmla="*/ 5225773 h 6248398"/>
              <a:gd name="connsiteX42-16879" fmla="*/ 6948299 w 15811497"/>
              <a:gd name="connsiteY42-16880" fmla="*/ 5142273 h 6248398"/>
              <a:gd name="connsiteX43-16881" fmla="*/ 5829297 w 15811497"/>
              <a:gd name="connsiteY43-16882" fmla="*/ 4400549 h 6248398"/>
              <a:gd name="connsiteX44-16883" fmla="*/ 5056802 w 15811497"/>
              <a:gd name="connsiteY44-16884" fmla="*/ 4677867 h 6248398"/>
              <a:gd name="connsiteX45-16885" fmla="*/ 5022517 w 15811497"/>
              <a:gd name="connsiteY45-16886" fmla="*/ 4709027 h 6248398"/>
              <a:gd name="connsiteX46-16887" fmla="*/ 5022515 w 15811497"/>
              <a:gd name="connsiteY46-16888" fmla="*/ 4709029 h 6248398"/>
              <a:gd name="connsiteX47-16889" fmla="*/ 4778482 w 15811497"/>
              <a:gd name="connsiteY47-16890" fmla="*/ 5008058 h 6248398"/>
              <a:gd name="connsiteX48-16891" fmla="*/ 4715455 w 15811497"/>
              <a:gd name="connsiteY48-16892" fmla="*/ 5077404 h 6248398"/>
              <a:gd name="connsiteX49-16893" fmla="*/ 2762249 w 15811497"/>
              <a:gd name="connsiteY49-16894" fmla="*/ 5886448 h 6248398"/>
              <a:gd name="connsiteX50-16895" fmla="*/ 0 w 15811497"/>
              <a:gd name="connsiteY50-16896" fmla="*/ 3124198 h 6248398"/>
              <a:gd name="connsiteX51-16897" fmla="*/ 2762249 w 15811497"/>
              <a:gd name="connsiteY51-16898" fmla="*/ 361949 h 6248398"/>
              <a:gd name="connsiteX52-16899" fmla="*/ 4078902 w 15811497"/>
              <a:gd name="connsiteY52-16900" fmla="*/ 695338 h 6248398"/>
              <a:gd name="connsiteX53-16901" fmla="*/ 4261443 w 15811497"/>
              <a:gd name="connsiteY53-16902" fmla="*/ 806235 h 6248398"/>
              <a:gd name="connsiteX54-16903" fmla="*/ 4409044 w 15811497"/>
              <a:gd name="connsiteY54-16904" fmla="*/ 910268 h 6248398"/>
              <a:gd name="connsiteX55-16905" fmla="*/ 4612477 w 15811497"/>
              <a:gd name="connsiteY55-16906" fmla="*/ 1077402 h 6248398"/>
              <a:gd name="connsiteX56-16907" fmla="*/ 4612478 w 15811497"/>
              <a:gd name="connsiteY56-16908" fmla="*/ 1077403 h 6248398"/>
              <a:gd name="connsiteX57-16909" fmla="*/ 4701725 w 15811497"/>
              <a:gd name="connsiteY57-16910" fmla="*/ 1120394 h 6248398"/>
              <a:gd name="connsiteX58-16911" fmla="*/ 5191122 w 15811497"/>
              <a:gd name="connsiteY58-16912" fmla="*/ 1219199 h 6248398"/>
              <a:gd name="connsiteX59-16913" fmla="*/ 6161317 w 15811497"/>
              <a:gd name="connsiteY59-16914" fmla="*/ 761659 h 6248398"/>
              <a:gd name="connsiteX60-16915" fmla="*/ 6224019 w 15811497"/>
              <a:gd name="connsiteY60-16916" fmla="*/ 677808 h 6248398"/>
              <a:gd name="connsiteX61-16917" fmla="*/ 6175489 w 15811497"/>
              <a:gd name="connsiteY61-16918" fmla="*/ 757691 h 6248398"/>
              <a:gd name="connsiteX62-16919" fmla="*/ 6175489 w 15811497"/>
              <a:gd name="connsiteY62-16920" fmla="*/ 757692 h 6248398"/>
              <a:gd name="connsiteX63-16921" fmla="*/ 6224020 w 15811497"/>
              <a:gd name="connsiteY63-16922" fmla="*/ 677809 h 6248398"/>
              <a:gd name="connsiteX64-16923" fmla="*/ 6233696 w 15811497"/>
              <a:gd name="connsiteY64-16924" fmla="*/ 664869 h 6248398"/>
              <a:gd name="connsiteX65-16925" fmla="*/ 6252611 w 15811497"/>
              <a:gd name="connsiteY65-16926" fmla="*/ 633734 h 6248398"/>
              <a:gd name="connsiteX66-16927" fmla="*/ 6252610 w 15811497"/>
              <a:gd name="connsiteY66-16928" fmla="*/ 633734 h 6248398"/>
              <a:gd name="connsiteX67-16929" fmla="*/ 6233696 w 15811497"/>
              <a:gd name="connsiteY67-16930" fmla="*/ 664868 h 6248398"/>
              <a:gd name="connsiteX68-16931" fmla="*/ 6224019 w 15811497"/>
              <a:gd name="connsiteY68-16932" fmla="*/ 677808 h 6248398"/>
              <a:gd name="connsiteX69-16933" fmla="*/ 6248008 w 15811497"/>
              <a:gd name="connsiteY69-16934" fmla="*/ 638320 h 6248398"/>
              <a:gd name="connsiteX70-16935" fmla="*/ 6251291 w 15811497"/>
              <a:gd name="connsiteY70-16936" fmla="*/ 633930 h 6248398"/>
              <a:gd name="connsiteX71-16937" fmla="*/ 6251293 w 15811497"/>
              <a:gd name="connsiteY71-16938" fmla="*/ 633929 h 6248398"/>
              <a:gd name="connsiteX72-16939" fmla="*/ 6257683 w 15811497"/>
              <a:gd name="connsiteY72-16940" fmla="*/ 625384 h 6248398"/>
              <a:gd name="connsiteX73-16941" fmla="*/ 6257686 w 15811497"/>
              <a:gd name="connsiteY73-16942" fmla="*/ 625380 h 6248398"/>
              <a:gd name="connsiteX74-16943" fmla="*/ 6331355 w 15811497"/>
              <a:gd name="connsiteY74-16944" fmla="*/ 526865 h 6248398"/>
              <a:gd name="connsiteX75-16945" fmla="*/ 7448548 w 15811497"/>
              <a:gd name="connsiteY75-16946" fmla="*/ 0 h 6248398"/>
              <a:gd name="connsiteX0-16947" fmla="*/ 11209760 w 15811497"/>
              <a:gd name="connsiteY0-16948" fmla="*/ 5180760 h 6248398"/>
              <a:gd name="connsiteX1-16949" fmla="*/ 11210150 w 15811497"/>
              <a:gd name="connsiteY1-16950" fmla="*/ 5180948 h 6248398"/>
              <a:gd name="connsiteX2-16951" fmla="*/ 11528781 w 15811497"/>
              <a:gd name="connsiteY2-16952" fmla="*/ 5429240 h 6248398"/>
              <a:gd name="connsiteX3-16953" fmla="*/ 11209760 w 15811497"/>
              <a:gd name="connsiteY3-16954" fmla="*/ 5180760 h 6248398"/>
              <a:gd name="connsiteX4-16955" fmla="*/ 7448548 w 15811497"/>
              <a:gd name="connsiteY4-16956" fmla="*/ 0 h 6248398"/>
              <a:gd name="connsiteX5-16957" fmla="*/ 8721604 w 15811497"/>
              <a:gd name="connsiteY5-16958" fmla="*/ 757692 h 6248398"/>
              <a:gd name="connsiteX6-16959" fmla="*/ 8890522 w 15811497"/>
              <a:gd name="connsiteY6-16960" fmla="*/ 1193234 h 6248398"/>
              <a:gd name="connsiteX7-16961" fmla="*/ 9958384 w 15811497"/>
              <a:gd name="connsiteY7-16962" fmla="*/ 1828798 h 6248398"/>
              <a:gd name="connsiteX8-16963" fmla="*/ 10895504 w 15811497"/>
              <a:gd name="connsiteY8-16964" fmla="*/ 1386857 h 6248398"/>
              <a:gd name="connsiteX9-16965" fmla="*/ 11096041 w 15811497"/>
              <a:gd name="connsiteY9-16966" fmla="*/ 1170993 h 6248398"/>
              <a:gd name="connsiteX10-16967" fmla="*/ 13049247 w 15811497"/>
              <a:gd name="connsiteY10-16968" fmla="*/ 361949 h 6248398"/>
              <a:gd name="connsiteX11-16969" fmla="*/ 15811497 w 15811497"/>
              <a:gd name="connsiteY11-16970" fmla="*/ 3124198 h 6248398"/>
              <a:gd name="connsiteX12-16971" fmla="*/ 13049247 w 15811497"/>
              <a:gd name="connsiteY12-16972" fmla="*/ 5886448 h 6248398"/>
              <a:gd name="connsiteX13-16973" fmla="*/ 11732594 w 15811497"/>
              <a:gd name="connsiteY13-16974" fmla="*/ 5553059 h 6248398"/>
              <a:gd name="connsiteX14-16975" fmla="*/ 11528782 w 15811497"/>
              <a:gd name="connsiteY14-16976" fmla="*/ 5429240 h 6248398"/>
              <a:gd name="connsiteX15-16977" fmla="*/ 11210151 w 15811497"/>
              <a:gd name="connsiteY15-16978" fmla="*/ 5180948 h 6248398"/>
              <a:gd name="connsiteX16-16979" fmla="*/ 11096041 w 15811497"/>
              <a:gd name="connsiteY16-16980" fmla="*/ 5077404 h 6248398"/>
              <a:gd name="connsiteX17-16981" fmla="*/ 10610846 w 15811497"/>
              <a:gd name="connsiteY17-16982" fmla="*/ 5029199 h 6248398"/>
              <a:gd name="connsiteX18-16983" fmla="*/ 9640652 w 15811497"/>
              <a:gd name="connsiteY18-16984" fmla="*/ 5486739 h 6248398"/>
              <a:gd name="connsiteX19-16985" fmla="*/ 9628722 w 15811497"/>
              <a:gd name="connsiteY19-16986" fmla="*/ 5502693 h 6248398"/>
              <a:gd name="connsiteX20-16987" fmla="*/ 9568273 w 15811497"/>
              <a:gd name="connsiteY20-16988" fmla="*/ 5583530 h 6248398"/>
              <a:gd name="connsiteX21-16989" fmla="*/ 9535504 w 15811497"/>
              <a:gd name="connsiteY21-16990" fmla="*/ 5637470 h 6248398"/>
              <a:gd name="connsiteX22-16991" fmla="*/ 9535505 w 15811497"/>
              <a:gd name="connsiteY22-16992" fmla="*/ 5637470 h 6248398"/>
              <a:gd name="connsiteX23-16993" fmla="*/ 9568273 w 15811497"/>
              <a:gd name="connsiteY23-16994" fmla="*/ 5583531 h 6248398"/>
              <a:gd name="connsiteX24-16995" fmla="*/ 9628722 w 15811497"/>
              <a:gd name="connsiteY24-16996" fmla="*/ 5502694 h 6248398"/>
              <a:gd name="connsiteX25-16997" fmla="*/ 9563485 w 15811497"/>
              <a:gd name="connsiteY25-16998" fmla="*/ 5610078 h 6248398"/>
              <a:gd name="connsiteX26-16999" fmla="*/ 9542221 w 15811497"/>
              <a:gd name="connsiteY26-17000" fmla="*/ 5638514 h 6248398"/>
              <a:gd name="connsiteX27-17001" fmla="*/ 9480140 w 15811497"/>
              <a:gd name="connsiteY27-17002" fmla="*/ 5721533 h 6248398"/>
              <a:gd name="connsiteX28-17003" fmla="*/ 8362947 w 15811497"/>
              <a:gd name="connsiteY28-17004" fmla="*/ 6248398 h 6248398"/>
              <a:gd name="connsiteX29-17005" fmla="*/ 7028922 w 15811497"/>
              <a:gd name="connsiteY29-17006" fmla="*/ 5364147 h 6248398"/>
              <a:gd name="connsiteX30-17007" fmla="*/ 6990513 w 15811497"/>
              <a:gd name="connsiteY30-17008" fmla="*/ 5259205 h 6248398"/>
              <a:gd name="connsiteX31-17009" fmla="*/ 6990512 w 15811497"/>
              <a:gd name="connsiteY31-17010" fmla="*/ 5259199 h 6248398"/>
              <a:gd name="connsiteX32-17011" fmla="*/ 6983676 w 15811497"/>
              <a:gd name="connsiteY32-17012" fmla="*/ 5240519 h 6248398"/>
              <a:gd name="connsiteX33-17013" fmla="*/ 6983673 w 15811497"/>
              <a:gd name="connsiteY33-17014" fmla="*/ 5240519 h 6248398"/>
              <a:gd name="connsiteX34-17015" fmla="*/ 6980236 w 15811497"/>
              <a:gd name="connsiteY34-17016" fmla="*/ 5231130 h 6248398"/>
              <a:gd name="connsiteX35-17017" fmla="*/ 6978859 w 15811497"/>
              <a:gd name="connsiteY35-17018" fmla="*/ 5225774 h 6248398"/>
              <a:gd name="connsiteX36-17019" fmla="*/ 6984291 w 15811497"/>
              <a:gd name="connsiteY36-17020" fmla="*/ 5240614 h 6248398"/>
              <a:gd name="connsiteX37-17021" fmla="*/ 6984292 w 15811497"/>
              <a:gd name="connsiteY37-17022" fmla="*/ 5240614 h 6248398"/>
              <a:gd name="connsiteX38-17023" fmla="*/ 6978860 w 15811497"/>
              <a:gd name="connsiteY38-17024" fmla="*/ 5225773 h 6248398"/>
              <a:gd name="connsiteX39-17025" fmla="*/ 6944562 w 15811497"/>
              <a:gd name="connsiteY39-17026" fmla="*/ 5092380 h 6248398"/>
              <a:gd name="connsiteX40-17027" fmla="*/ 6978860 w 15811497"/>
              <a:gd name="connsiteY40-17028" fmla="*/ 5225773 h 6248398"/>
              <a:gd name="connsiteX41-17029" fmla="*/ 6948299 w 15811497"/>
              <a:gd name="connsiteY41-17030" fmla="*/ 5142273 h 6248398"/>
              <a:gd name="connsiteX42-17031" fmla="*/ 5829297 w 15811497"/>
              <a:gd name="connsiteY42-17032" fmla="*/ 4400549 h 6248398"/>
              <a:gd name="connsiteX43-17033" fmla="*/ 5056802 w 15811497"/>
              <a:gd name="connsiteY43-17034" fmla="*/ 4677867 h 6248398"/>
              <a:gd name="connsiteX44-17035" fmla="*/ 5022517 w 15811497"/>
              <a:gd name="connsiteY44-17036" fmla="*/ 4709027 h 6248398"/>
              <a:gd name="connsiteX45-17037" fmla="*/ 5022515 w 15811497"/>
              <a:gd name="connsiteY45-17038" fmla="*/ 4709029 h 6248398"/>
              <a:gd name="connsiteX46-17039" fmla="*/ 4778482 w 15811497"/>
              <a:gd name="connsiteY46-17040" fmla="*/ 5008058 h 6248398"/>
              <a:gd name="connsiteX47-17041" fmla="*/ 4715455 w 15811497"/>
              <a:gd name="connsiteY47-17042" fmla="*/ 5077404 h 6248398"/>
              <a:gd name="connsiteX48-17043" fmla="*/ 2762249 w 15811497"/>
              <a:gd name="connsiteY48-17044" fmla="*/ 5886448 h 6248398"/>
              <a:gd name="connsiteX49-17045" fmla="*/ 0 w 15811497"/>
              <a:gd name="connsiteY49-17046" fmla="*/ 3124198 h 6248398"/>
              <a:gd name="connsiteX50-17047" fmla="*/ 2762249 w 15811497"/>
              <a:gd name="connsiteY50-17048" fmla="*/ 361949 h 6248398"/>
              <a:gd name="connsiteX51-17049" fmla="*/ 4078902 w 15811497"/>
              <a:gd name="connsiteY51-17050" fmla="*/ 695338 h 6248398"/>
              <a:gd name="connsiteX52-17051" fmla="*/ 4261443 w 15811497"/>
              <a:gd name="connsiteY52-17052" fmla="*/ 806235 h 6248398"/>
              <a:gd name="connsiteX53-17053" fmla="*/ 4409044 w 15811497"/>
              <a:gd name="connsiteY53-17054" fmla="*/ 910268 h 6248398"/>
              <a:gd name="connsiteX54-17055" fmla="*/ 4612477 w 15811497"/>
              <a:gd name="connsiteY54-17056" fmla="*/ 1077402 h 6248398"/>
              <a:gd name="connsiteX55-17057" fmla="*/ 4612478 w 15811497"/>
              <a:gd name="connsiteY55-17058" fmla="*/ 1077403 h 6248398"/>
              <a:gd name="connsiteX56-17059" fmla="*/ 4701725 w 15811497"/>
              <a:gd name="connsiteY56-17060" fmla="*/ 1120394 h 6248398"/>
              <a:gd name="connsiteX57-17061" fmla="*/ 5191122 w 15811497"/>
              <a:gd name="connsiteY57-17062" fmla="*/ 1219199 h 6248398"/>
              <a:gd name="connsiteX58-17063" fmla="*/ 6161317 w 15811497"/>
              <a:gd name="connsiteY58-17064" fmla="*/ 761659 h 6248398"/>
              <a:gd name="connsiteX59-17065" fmla="*/ 6224019 w 15811497"/>
              <a:gd name="connsiteY59-17066" fmla="*/ 677808 h 6248398"/>
              <a:gd name="connsiteX60-17067" fmla="*/ 6175489 w 15811497"/>
              <a:gd name="connsiteY60-17068" fmla="*/ 757691 h 6248398"/>
              <a:gd name="connsiteX61-17069" fmla="*/ 6175489 w 15811497"/>
              <a:gd name="connsiteY61-17070" fmla="*/ 757692 h 6248398"/>
              <a:gd name="connsiteX62-17071" fmla="*/ 6224020 w 15811497"/>
              <a:gd name="connsiteY62-17072" fmla="*/ 677809 h 6248398"/>
              <a:gd name="connsiteX63-17073" fmla="*/ 6233696 w 15811497"/>
              <a:gd name="connsiteY63-17074" fmla="*/ 664869 h 6248398"/>
              <a:gd name="connsiteX64-17075" fmla="*/ 6252611 w 15811497"/>
              <a:gd name="connsiteY64-17076" fmla="*/ 633734 h 6248398"/>
              <a:gd name="connsiteX65-17077" fmla="*/ 6252610 w 15811497"/>
              <a:gd name="connsiteY65-17078" fmla="*/ 633734 h 6248398"/>
              <a:gd name="connsiteX66-17079" fmla="*/ 6233696 w 15811497"/>
              <a:gd name="connsiteY66-17080" fmla="*/ 664868 h 6248398"/>
              <a:gd name="connsiteX67-17081" fmla="*/ 6224019 w 15811497"/>
              <a:gd name="connsiteY67-17082" fmla="*/ 677808 h 6248398"/>
              <a:gd name="connsiteX68-17083" fmla="*/ 6248008 w 15811497"/>
              <a:gd name="connsiteY68-17084" fmla="*/ 638320 h 6248398"/>
              <a:gd name="connsiteX69-17085" fmla="*/ 6251291 w 15811497"/>
              <a:gd name="connsiteY69-17086" fmla="*/ 633930 h 6248398"/>
              <a:gd name="connsiteX70-17087" fmla="*/ 6251293 w 15811497"/>
              <a:gd name="connsiteY70-17088" fmla="*/ 633929 h 6248398"/>
              <a:gd name="connsiteX71-17089" fmla="*/ 6257683 w 15811497"/>
              <a:gd name="connsiteY71-17090" fmla="*/ 625384 h 6248398"/>
              <a:gd name="connsiteX72-17091" fmla="*/ 6257686 w 15811497"/>
              <a:gd name="connsiteY72-17092" fmla="*/ 625380 h 6248398"/>
              <a:gd name="connsiteX73-17093" fmla="*/ 6331355 w 15811497"/>
              <a:gd name="connsiteY73-17094" fmla="*/ 526865 h 6248398"/>
              <a:gd name="connsiteX74-17095" fmla="*/ 7448548 w 15811497"/>
              <a:gd name="connsiteY74-17096" fmla="*/ 0 h 6248398"/>
              <a:gd name="connsiteX0-17097" fmla="*/ 11209760 w 15811497"/>
              <a:gd name="connsiteY0-17098" fmla="*/ 5180760 h 6248398"/>
              <a:gd name="connsiteX1-17099" fmla="*/ 11210150 w 15811497"/>
              <a:gd name="connsiteY1-17100" fmla="*/ 5180948 h 6248398"/>
              <a:gd name="connsiteX2-17101" fmla="*/ 11528781 w 15811497"/>
              <a:gd name="connsiteY2-17102" fmla="*/ 5429240 h 6248398"/>
              <a:gd name="connsiteX3-17103" fmla="*/ 11209760 w 15811497"/>
              <a:gd name="connsiteY3-17104" fmla="*/ 5180760 h 6248398"/>
              <a:gd name="connsiteX4-17105" fmla="*/ 7448548 w 15811497"/>
              <a:gd name="connsiteY4-17106" fmla="*/ 0 h 6248398"/>
              <a:gd name="connsiteX5-17107" fmla="*/ 8721604 w 15811497"/>
              <a:gd name="connsiteY5-17108" fmla="*/ 757692 h 6248398"/>
              <a:gd name="connsiteX6-17109" fmla="*/ 8890522 w 15811497"/>
              <a:gd name="connsiteY6-17110" fmla="*/ 1193234 h 6248398"/>
              <a:gd name="connsiteX7-17111" fmla="*/ 9958384 w 15811497"/>
              <a:gd name="connsiteY7-17112" fmla="*/ 1828798 h 6248398"/>
              <a:gd name="connsiteX8-17113" fmla="*/ 10895504 w 15811497"/>
              <a:gd name="connsiteY8-17114" fmla="*/ 1386857 h 6248398"/>
              <a:gd name="connsiteX9-17115" fmla="*/ 11096041 w 15811497"/>
              <a:gd name="connsiteY9-17116" fmla="*/ 1170993 h 6248398"/>
              <a:gd name="connsiteX10-17117" fmla="*/ 13049247 w 15811497"/>
              <a:gd name="connsiteY10-17118" fmla="*/ 361949 h 6248398"/>
              <a:gd name="connsiteX11-17119" fmla="*/ 15811497 w 15811497"/>
              <a:gd name="connsiteY11-17120" fmla="*/ 3124198 h 6248398"/>
              <a:gd name="connsiteX12-17121" fmla="*/ 13049247 w 15811497"/>
              <a:gd name="connsiteY12-17122" fmla="*/ 5886448 h 6248398"/>
              <a:gd name="connsiteX13-17123" fmla="*/ 11732594 w 15811497"/>
              <a:gd name="connsiteY13-17124" fmla="*/ 5553059 h 6248398"/>
              <a:gd name="connsiteX14-17125" fmla="*/ 11528782 w 15811497"/>
              <a:gd name="connsiteY14-17126" fmla="*/ 5429240 h 6248398"/>
              <a:gd name="connsiteX15-17127" fmla="*/ 11096041 w 15811497"/>
              <a:gd name="connsiteY15-17128" fmla="*/ 5077404 h 6248398"/>
              <a:gd name="connsiteX16-17129" fmla="*/ 10610846 w 15811497"/>
              <a:gd name="connsiteY16-17130" fmla="*/ 5029199 h 6248398"/>
              <a:gd name="connsiteX17-17131" fmla="*/ 9640652 w 15811497"/>
              <a:gd name="connsiteY17-17132" fmla="*/ 5486739 h 6248398"/>
              <a:gd name="connsiteX18-17133" fmla="*/ 9628722 w 15811497"/>
              <a:gd name="connsiteY18-17134" fmla="*/ 5502693 h 6248398"/>
              <a:gd name="connsiteX19-17135" fmla="*/ 9568273 w 15811497"/>
              <a:gd name="connsiteY19-17136" fmla="*/ 5583530 h 6248398"/>
              <a:gd name="connsiteX20-17137" fmla="*/ 9535504 w 15811497"/>
              <a:gd name="connsiteY20-17138" fmla="*/ 5637470 h 6248398"/>
              <a:gd name="connsiteX21-17139" fmla="*/ 9535505 w 15811497"/>
              <a:gd name="connsiteY21-17140" fmla="*/ 5637470 h 6248398"/>
              <a:gd name="connsiteX22-17141" fmla="*/ 9568273 w 15811497"/>
              <a:gd name="connsiteY22-17142" fmla="*/ 5583531 h 6248398"/>
              <a:gd name="connsiteX23-17143" fmla="*/ 9628722 w 15811497"/>
              <a:gd name="connsiteY23-17144" fmla="*/ 5502694 h 6248398"/>
              <a:gd name="connsiteX24-17145" fmla="*/ 9563485 w 15811497"/>
              <a:gd name="connsiteY24-17146" fmla="*/ 5610078 h 6248398"/>
              <a:gd name="connsiteX25-17147" fmla="*/ 9542221 w 15811497"/>
              <a:gd name="connsiteY25-17148" fmla="*/ 5638514 h 6248398"/>
              <a:gd name="connsiteX26-17149" fmla="*/ 9480140 w 15811497"/>
              <a:gd name="connsiteY26-17150" fmla="*/ 5721533 h 6248398"/>
              <a:gd name="connsiteX27-17151" fmla="*/ 8362947 w 15811497"/>
              <a:gd name="connsiteY27-17152" fmla="*/ 6248398 h 6248398"/>
              <a:gd name="connsiteX28-17153" fmla="*/ 7028922 w 15811497"/>
              <a:gd name="connsiteY28-17154" fmla="*/ 5364147 h 6248398"/>
              <a:gd name="connsiteX29-17155" fmla="*/ 6990513 w 15811497"/>
              <a:gd name="connsiteY29-17156" fmla="*/ 5259205 h 6248398"/>
              <a:gd name="connsiteX30-17157" fmla="*/ 6990512 w 15811497"/>
              <a:gd name="connsiteY30-17158" fmla="*/ 5259199 h 6248398"/>
              <a:gd name="connsiteX31-17159" fmla="*/ 6983676 w 15811497"/>
              <a:gd name="connsiteY31-17160" fmla="*/ 5240519 h 6248398"/>
              <a:gd name="connsiteX32-17161" fmla="*/ 6983673 w 15811497"/>
              <a:gd name="connsiteY32-17162" fmla="*/ 5240519 h 6248398"/>
              <a:gd name="connsiteX33-17163" fmla="*/ 6980236 w 15811497"/>
              <a:gd name="connsiteY33-17164" fmla="*/ 5231130 h 6248398"/>
              <a:gd name="connsiteX34-17165" fmla="*/ 6978859 w 15811497"/>
              <a:gd name="connsiteY34-17166" fmla="*/ 5225774 h 6248398"/>
              <a:gd name="connsiteX35-17167" fmla="*/ 6984291 w 15811497"/>
              <a:gd name="connsiteY35-17168" fmla="*/ 5240614 h 6248398"/>
              <a:gd name="connsiteX36-17169" fmla="*/ 6984292 w 15811497"/>
              <a:gd name="connsiteY36-17170" fmla="*/ 5240614 h 6248398"/>
              <a:gd name="connsiteX37-17171" fmla="*/ 6978860 w 15811497"/>
              <a:gd name="connsiteY37-17172" fmla="*/ 5225773 h 6248398"/>
              <a:gd name="connsiteX38-17173" fmla="*/ 6944562 w 15811497"/>
              <a:gd name="connsiteY38-17174" fmla="*/ 5092380 h 6248398"/>
              <a:gd name="connsiteX39-17175" fmla="*/ 6978860 w 15811497"/>
              <a:gd name="connsiteY39-17176" fmla="*/ 5225773 h 6248398"/>
              <a:gd name="connsiteX40-17177" fmla="*/ 6948299 w 15811497"/>
              <a:gd name="connsiteY40-17178" fmla="*/ 5142273 h 6248398"/>
              <a:gd name="connsiteX41-17179" fmla="*/ 5829297 w 15811497"/>
              <a:gd name="connsiteY41-17180" fmla="*/ 4400549 h 6248398"/>
              <a:gd name="connsiteX42-17181" fmla="*/ 5056802 w 15811497"/>
              <a:gd name="connsiteY42-17182" fmla="*/ 4677867 h 6248398"/>
              <a:gd name="connsiteX43-17183" fmla="*/ 5022517 w 15811497"/>
              <a:gd name="connsiteY43-17184" fmla="*/ 4709027 h 6248398"/>
              <a:gd name="connsiteX44-17185" fmla="*/ 5022515 w 15811497"/>
              <a:gd name="connsiteY44-17186" fmla="*/ 4709029 h 6248398"/>
              <a:gd name="connsiteX45-17187" fmla="*/ 4778482 w 15811497"/>
              <a:gd name="connsiteY45-17188" fmla="*/ 5008058 h 6248398"/>
              <a:gd name="connsiteX46-17189" fmla="*/ 4715455 w 15811497"/>
              <a:gd name="connsiteY46-17190" fmla="*/ 5077404 h 6248398"/>
              <a:gd name="connsiteX47-17191" fmla="*/ 2762249 w 15811497"/>
              <a:gd name="connsiteY47-17192" fmla="*/ 5886448 h 6248398"/>
              <a:gd name="connsiteX48-17193" fmla="*/ 0 w 15811497"/>
              <a:gd name="connsiteY48-17194" fmla="*/ 3124198 h 6248398"/>
              <a:gd name="connsiteX49-17195" fmla="*/ 2762249 w 15811497"/>
              <a:gd name="connsiteY49-17196" fmla="*/ 361949 h 6248398"/>
              <a:gd name="connsiteX50-17197" fmla="*/ 4078902 w 15811497"/>
              <a:gd name="connsiteY50-17198" fmla="*/ 695338 h 6248398"/>
              <a:gd name="connsiteX51-17199" fmla="*/ 4261443 w 15811497"/>
              <a:gd name="connsiteY51-17200" fmla="*/ 806235 h 6248398"/>
              <a:gd name="connsiteX52-17201" fmla="*/ 4409044 w 15811497"/>
              <a:gd name="connsiteY52-17202" fmla="*/ 910268 h 6248398"/>
              <a:gd name="connsiteX53-17203" fmla="*/ 4612477 w 15811497"/>
              <a:gd name="connsiteY53-17204" fmla="*/ 1077402 h 6248398"/>
              <a:gd name="connsiteX54-17205" fmla="*/ 4612478 w 15811497"/>
              <a:gd name="connsiteY54-17206" fmla="*/ 1077403 h 6248398"/>
              <a:gd name="connsiteX55-17207" fmla="*/ 4701725 w 15811497"/>
              <a:gd name="connsiteY55-17208" fmla="*/ 1120394 h 6248398"/>
              <a:gd name="connsiteX56-17209" fmla="*/ 5191122 w 15811497"/>
              <a:gd name="connsiteY56-17210" fmla="*/ 1219199 h 6248398"/>
              <a:gd name="connsiteX57-17211" fmla="*/ 6161317 w 15811497"/>
              <a:gd name="connsiteY57-17212" fmla="*/ 761659 h 6248398"/>
              <a:gd name="connsiteX58-17213" fmla="*/ 6224019 w 15811497"/>
              <a:gd name="connsiteY58-17214" fmla="*/ 677808 h 6248398"/>
              <a:gd name="connsiteX59-17215" fmla="*/ 6175489 w 15811497"/>
              <a:gd name="connsiteY59-17216" fmla="*/ 757691 h 6248398"/>
              <a:gd name="connsiteX60-17217" fmla="*/ 6175489 w 15811497"/>
              <a:gd name="connsiteY60-17218" fmla="*/ 757692 h 6248398"/>
              <a:gd name="connsiteX61-17219" fmla="*/ 6224020 w 15811497"/>
              <a:gd name="connsiteY61-17220" fmla="*/ 677809 h 6248398"/>
              <a:gd name="connsiteX62-17221" fmla="*/ 6233696 w 15811497"/>
              <a:gd name="connsiteY62-17222" fmla="*/ 664869 h 6248398"/>
              <a:gd name="connsiteX63-17223" fmla="*/ 6252611 w 15811497"/>
              <a:gd name="connsiteY63-17224" fmla="*/ 633734 h 6248398"/>
              <a:gd name="connsiteX64-17225" fmla="*/ 6252610 w 15811497"/>
              <a:gd name="connsiteY64-17226" fmla="*/ 633734 h 6248398"/>
              <a:gd name="connsiteX65-17227" fmla="*/ 6233696 w 15811497"/>
              <a:gd name="connsiteY65-17228" fmla="*/ 664868 h 6248398"/>
              <a:gd name="connsiteX66-17229" fmla="*/ 6224019 w 15811497"/>
              <a:gd name="connsiteY66-17230" fmla="*/ 677808 h 6248398"/>
              <a:gd name="connsiteX67-17231" fmla="*/ 6248008 w 15811497"/>
              <a:gd name="connsiteY67-17232" fmla="*/ 638320 h 6248398"/>
              <a:gd name="connsiteX68-17233" fmla="*/ 6251291 w 15811497"/>
              <a:gd name="connsiteY68-17234" fmla="*/ 633930 h 6248398"/>
              <a:gd name="connsiteX69-17235" fmla="*/ 6251293 w 15811497"/>
              <a:gd name="connsiteY69-17236" fmla="*/ 633929 h 6248398"/>
              <a:gd name="connsiteX70-17237" fmla="*/ 6257683 w 15811497"/>
              <a:gd name="connsiteY70-17238" fmla="*/ 625384 h 6248398"/>
              <a:gd name="connsiteX71-17239" fmla="*/ 6257686 w 15811497"/>
              <a:gd name="connsiteY71-17240" fmla="*/ 625380 h 6248398"/>
              <a:gd name="connsiteX72-17241" fmla="*/ 6331355 w 15811497"/>
              <a:gd name="connsiteY72-17242" fmla="*/ 526865 h 6248398"/>
              <a:gd name="connsiteX73-17243" fmla="*/ 7448548 w 15811497"/>
              <a:gd name="connsiteY73-17244" fmla="*/ 0 h 6248398"/>
              <a:gd name="connsiteX0-17245" fmla="*/ 11528781 w 15811497"/>
              <a:gd name="connsiteY0-17246" fmla="*/ 5429240 h 6248398"/>
              <a:gd name="connsiteX1-17247" fmla="*/ 11210150 w 15811497"/>
              <a:gd name="connsiteY1-17248" fmla="*/ 5180948 h 6248398"/>
              <a:gd name="connsiteX2-17249" fmla="*/ 11528781 w 15811497"/>
              <a:gd name="connsiteY2-17250" fmla="*/ 5429240 h 6248398"/>
              <a:gd name="connsiteX3-17251" fmla="*/ 7448548 w 15811497"/>
              <a:gd name="connsiteY3-17252" fmla="*/ 0 h 6248398"/>
              <a:gd name="connsiteX4-17253" fmla="*/ 8721604 w 15811497"/>
              <a:gd name="connsiteY4-17254" fmla="*/ 757692 h 6248398"/>
              <a:gd name="connsiteX5-17255" fmla="*/ 8890522 w 15811497"/>
              <a:gd name="connsiteY5-17256" fmla="*/ 1193234 h 6248398"/>
              <a:gd name="connsiteX6-17257" fmla="*/ 9958384 w 15811497"/>
              <a:gd name="connsiteY6-17258" fmla="*/ 1828798 h 6248398"/>
              <a:gd name="connsiteX7-17259" fmla="*/ 10895504 w 15811497"/>
              <a:gd name="connsiteY7-17260" fmla="*/ 1386857 h 6248398"/>
              <a:gd name="connsiteX8-17261" fmla="*/ 11096041 w 15811497"/>
              <a:gd name="connsiteY8-17262" fmla="*/ 1170993 h 6248398"/>
              <a:gd name="connsiteX9-17263" fmla="*/ 13049247 w 15811497"/>
              <a:gd name="connsiteY9-17264" fmla="*/ 361949 h 6248398"/>
              <a:gd name="connsiteX10-17265" fmla="*/ 15811497 w 15811497"/>
              <a:gd name="connsiteY10-17266" fmla="*/ 3124198 h 6248398"/>
              <a:gd name="connsiteX11-17267" fmla="*/ 13049247 w 15811497"/>
              <a:gd name="connsiteY11-17268" fmla="*/ 5886448 h 6248398"/>
              <a:gd name="connsiteX12-17269" fmla="*/ 11732594 w 15811497"/>
              <a:gd name="connsiteY12-17270" fmla="*/ 5553059 h 6248398"/>
              <a:gd name="connsiteX13-17271" fmla="*/ 11528782 w 15811497"/>
              <a:gd name="connsiteY13-17272" fmla="*/ 5429240 h 6248398"/>
              <a:gd name="connsiteX14-17273" fmla="*/ 11096041 w 15811497"/>
              <a:gd name="connsiteY14-17274" fmla="*/ 5077404 h 6248398"/>
              <a:gd name="connsiteX15-17275" fmla="*/ 10610846 w 15811497"/>
              <a:gd name="connsiteY15-17276" fmla="*/ 5029199 h 6248398"/>
              <a:gd name="connsiteX16-17277" fmla="*/ 9640652 w 15811497"/>
              <a:gd name="connsiteY16-17278" fmla="*/ 5486739 h 6248398"/>
              <a:gd name="connsiteX17-17279" fmla="*/ 9628722 w 15811497"/>
              <a:gd name="connsiteY17-17280" fmla="*/ 5502693 h 6248398"/>
              <a:gd name="connsiteX18-17281" fmla="*/ 9568273 w 15811497"/>
              <a:gd name="connsiteY18-17282" fmla="*/ 5583530 h 6248398"/>
              <a:gd name="connsiteX19-17283" fmla="*/ 9535504 w 15811497"/>
              <a:gd name="connsiteY19-17284" fmla="*/ 5637470 h 6248398"/>
              <a:gd name="connsiteX20-17285" fmla="*/ 9535505 w 15811497"/>
              <a:gd name="connsiteY20-17286" fmla="*/ 5637470 h 6248398"/>
              <a:gd name="connsiteX21-17287" fmla="*/ 9568273 w 15811497"/>
              <a:gd name="connsiteY21-17288" fmla="*/ 5583531 h 6248398"/>
              <a:gd name="connsiteX22-17289" fmla="*/ 9628722 w 15811497"/>
              <a:gd name="connsiteY22-17290" fmla="*/ 5502694 h 6248398"/>
              <a:gd name="connsiteX23-17291" fmla="*/ 9563485 w 15811497"/>
              <a:gd name="connsiteY23-17292" fmla="*/ 5610078 h 6248398"/>
              <a:gd name="connsiteX24-17293" fmla="*/ 9542221 w 15811497"/>
              <a:gd name="connsiteY24-17294" fmla="*/ 5638514 h 6248398"/>
              <a:gd name="connsiteX25-17295" fmla="*/ 9480140 w 15811497"/>
              <a:gd name="connsiteY25-17296" fmla="*/ 5721533 h 6248398"/>
              <a:gd name="connsiteX26-17297" fmla="*/ 8362947 w 15811497"/>
              <a:gd name="connsiteY26-17298" fmla="*/ 6248398 h 6248398"/>
              <a:gd name="connsiteX27-17299" fmla="*/ 7028922 w 15811497"/>
              <a:gd name="connsiteY27-17300" fmla="*/ 5364147 h 6248398"/>
              <a:gd name="connsiteX28-17301" fmla="*/ 6990513 w 15811497"/>
              <a:gd name="connsiteY28-17302" fmla="*/ 5259205 h 6248398"/>
              <a:gd name="connsiteX29-17303" fmla="*/ 6990512 w 15811497"/>
              <a:gd name="connsiteY29-17304" fmla="*/ 5259199 h 6248398"/>
              <a:gd name="connsiteX30-17305" fmla="*/ 6983676 w 15811497"/>
              <a:gd name="connsiteY30-17306" fmla="*/ 5240519 h 6248398"/>
              <a:gd name="connsiteX31-17307" fmla="*/ 6983673 w 15811497"/>
              <a:gd name="connsiteY31-17308" fmla="*/ 5240519 h 6248398"/>
              <a:gd name="connsiteX32-17309" fmla="*/ 6980236 w 15811497"/>
              <a:gd name="connsiteY32-17310" fmla="*/ 5231130 h 6248398"/>
              <a:gd name="connsiteX33-17311" fmla="*/ 6978859 w 15811497"/>
              <a:gd name="connsiteY33-17312" fmla="*/ 5225774 h 6248398"/>
              <a:gd name="connsiteX34-17313" fmla="*/ 6984291 w 15811497"/>
              <a:gd name="connsiteY34-17314" fmla="*/ 5240614 h 6248398"/>
              <a:gd name="connsiteX35-17315" fmla="*/ 6984292 w 15811497"/>
              <a:gd name="connsiteY35-17316" fmla="*/ 5240614 h 6248398"/>
              <a:gd name="connsiteX36-17317" fmla="*/ 6978860 w 15811497"/>
              <a:gd name="connsiteY36-17318" fmla="*/ 5225773 h 6248398"/>
              <a:gd name="connsiteX37-17319" fmla="*/ 6944562 w 15811497"/>
              <a:gd name="connsiteY37-17320" fmla="*/ 5092380 h 6248398"/>
              <a:gd name="connsiteX38-17321" fmla="*/ 6978860 w 15811497"/>
              <a:gd name="connsiteY38-17322" fmla="*/ 5225773 h 6248398"/>
              <a:gd name="connsiteX39-17323" fmla="*/ 6948299 w 15811497"/>
              <a:gd name="connsiteY39-17324" fmla="*/ 5142273 h 6248398"/>
              <a:gd name="connsiteX40-17325" fmla="*/ 5829297 w 15811497"/>
              <a:gd name="connsiteY40-17326" fmla="*/ 4400549 h 6248398"/>
              <a:gd name="connsiteX41-17327" fmla="*/ 5056802 w 15811497"/>
              <a:gd name="connsiteY41-17328" fmla="*/ 4677867 h 6248398"/>
              <a:gd name="connsiteX42-17329" fmla="*/ 5022517 w 15811497"/>
              <a:gd name="connsiteY42-17330" fmla="*/ 4709027 h 6248398"/>
              <a:gd name="connsiteX43-17331" fmla="*/ 5022515 w 15811497"/>
              <a:gd name="connsiteY43-17332" fmla="*/ 4709029 h 6248398"/>
              <a:gd name="connsiteX44-17333" fmla="*/ 4778482 w 15811497"/>
              <a:gd name="connsiteY44-17334" fmla="*/ 5008058 h 6248398"/>
              <a:gd name="connsiteX45-17335" fmla="*/ 4715455 w 15811497"/>
              <a:gd name="connsiteY45-17336" fmla="*/ 5077404 h 6248398"/>
              <a:gd name="connsiteX46-17337" fmla="*/ 2762249 w 15811497"/>
              <a:gd name="connsiteY46-17338" fmla="*/ 5886448 h 6248398"/>
              <a:gd name="connsiteX47-17339" fmla="*/ 0 w 15811497"/>
              <a:gd name="connsiteY47-17340" fmla="*/ 3124198 h 6248398"/>
              <a:gd name="connsiteX48-17341" fmla="*/ 2762249 w 15811497"/>
              <a:gd name="connsiteY48-17342" fmla="*/ 361949 h 6248398"/>
              <a:gd name="connsiteX49-17343" fmla="*/ 4078902 w 15811497"/>
              <a:gd name="connsiteY49-17344" fmla="*/ 695338 h 6248398"/>
              <a:gd name="connsiteX50-17345" fmla="*/ 4261443 w 15811497"/>
              <a:gd name="connsiteY50-17346" fmla="*/ 806235 h 6248398"/>
              <a:gd name="connsiteX51-17347" fmla="*/ 4409044 w 15811497"/>
              <a:gd name="connsiteY51-17348" fmla="*/ 910268 h 6248398"/>
              <a:gd name="connsiteX52-17349" fmla="*/ 4612477 w 15811497"/>
              <a:gd name="connsiteY52-17350" fmla="*/ 1077402 h 6248398"/>
              <a:gd name="connsiteX53-17351" fmla="*/ 4612478 w 15811497"/>
              <a:gd name="connsiteY53-17352" fmla="*/ 1077403 h 6248398"/>
              <a:gd name="connsiteX54-17353" fmla="*/ 4701725 w 15811497"/>
              <a:gd name="connsiteY54-17354" fmla="*/ 1120394 h 6248398"/>
              <a:gd name="connsiteX55-17355" fmla="*/ 5191122 w 15811497"/>
              <a:gd name="connsiteY55-17356" fmla="*/ 1219199 h 6248398"/>
              <a:gd name="connsiteX56-17357" fmla="*/ 6161317 w 15811497"/>
              <a:gd name="connsiteY56-17358" fmla="*/ 761659 h 6248398"/>
              <a:gd name="connsiteX57-17359" fmla="*/ 6224019 w 15811497"/>
              <a:gd name="connsiteY57-17360" fmla="*/ 677808 h 6248398"/>
              <a:gd name="connsiteX58-17361" fmla="*/ 6175489 w 15811497"/>
              <a:gd name="connsiteY58-17362" fmla="*/ 757691 h 6248398"/>
              <a:gd name="connsiteX59-17363" fmla="*/ 6175489 w 15811497"/>
              <a:gd name="connsiteY59-17364" fmla="*/ 757692 h 6248398"/>
              <a:gd name="connsiteX60-17365" fmla="*/ 6224020 w 15811497"/>
              <a:gd name="connsiteY60-17366" fmla="*/ 677809 h 6248398"/>
              <a:gd name="connsiteX61-17367" fmla="*/ 6233696 w 15811497"/>
              <a:gd name="connsiteY61-17368" fmla="*/ 664869 h 6248398"/>
              <a:gd name="connsiteX62-17369" fmla="*/ 6252611 w 15811497"/>
              <a:gd name="connsiteY62-17370" fmla="*/ 633734 h 6248398"/>
              <a:gd name="connsiteX63-17371" fmla="*/ 6252610 w 15811497"/>
              <a:gd name="connsiteY63-17372" fmla="*/ 633734 h 6248398"/>
              <a:gd name="connsiteX64-17373" fmla="*/ 6233696 w 15811497"/>
              <a:gd name="connsiteY64-17374" fmla="*/ 664868 h 6248398"/>
              <a:gd name="connsiteX65-17375" fmla="*/ 6224019 w 15811497"/>
              <a:gd name="connsiteY65-17376" fmla="*/ 677808 h 6248398"/>
              <a:gd name="connsiteX66-17377" fmla="*/ 6248008 w 15811497"/>
              <a:gd name="connsiteY66-17378" fmla="*/ 638320 h 6248398"/>
              <a:gd name="connsiteX67-17379" fmla="*/ 6251291 w 15811497"/>
              <a:gd name="connsiteY67-17380" fmla="*/ 633930 h 6248398"/>
              <a:gd name="connsiteX68-17381" fmla="*/ 6251293 w 15811497"/>
              <a:gd name="connsiteY68-17382" fmla="*/ 633929 h 6248398"/>
              <a:gd name="connsiteX69-17383" fmla="*/ 6257683 w 15811497"/>
              <a:gd name="connsiteY69-17384" fmla="*/ 625384 h 6248398"/>
              <a:gd name="connsiteX70-17385" fmla="*/ 6257686 w 15811497"/>
              <a:gd name="connsiteY70-17386" fmla="*/ 625380 h 6248398"/>
              <a:gd name="connsiteX71-17387" fmla="*/ 6331355 w 15811497"/>
              <a:gd name="connsiteY71-17388" fmla="*/ 526865 h 6248398"/>
              <a:gd name="connsiteX72-17389" fmla="*/ 7448548 w 15811497"/>
              <a:gd name="connsiteY72-17390" fmla="*/ 0 h 6248398"/>
              <a:gd name="connsiteX0-17391" fmla="*/ 11528781 w 15811497"/>
              <a:gd name="connsiteY0-17392" fmla="*/ 5429240 h 6248398"/>
              <a:gd name="connsiteX1-17393" fmla="*/ 11210150 w 15811497"/>
              <a:gd name="connsiteY1-17394" fmla="*/ 5180948 h 6248398"/>
              <a:gd name="connsiteX2-17395" fmla="*/ 11528781 w 15811497"/>
              <a:gd name="connsiteY2-17396" fmla="*/ 5429240 h 6248398"/>
              <a:gd name="connsiteX3-17397" fmla="*/ 7448548 w 15811497"/>
              <a:gd name="connsiteY3-17398" fmla="*/ 0 h 6248398"/>
              <a:gd name="connsiteX4-17399" fmla="*/ 8721604 w 15811497"/>
              <a:gd name="connsiteY4-17400" fmla="*/ 757692 h 6248398"/>
              <a:gd name="connsiteX5-17401" fmla="*/ 8890522 w 15811497"/>
              <a:gd name="connsiteY5-17402" fmla="*/ 1193234 h 6248398"/>
              <a:gd name="connsiteX6-17403" fmla="*/ 9958384 w 15811497"/>
              <a:gd name="connsiteY6-17404" fmla="*/ 1828798 h 6248398"/>
              <a:gd name="connsiteX7-17405" fmla="*/ 10895504 w 15811497"/>
              <a:gd name="connsiteY7-17406" fmla="*/ 1386857 h 6248398"/>
              <a:gd name="connsiteX8-17407" fmla="*/ 11096041 w 15811497"/>
              <a:gd name="connsiteY8-17408" fmla="*/ 1170993 h 6248398"/>
              <a:gd name="connsiteX9-17409" fmla="*/ 13049247 w 15811497"/>
              <a:gd name="connsiteY9-17410" fmla="*/ 361949 h 6248398"/>
              <a:gd name="connsiteX10-17411" fmla="*/ 15811497 w 15811497"/>
              <a:gd name="connsiteY10-17412" fmla="*/ 3124198 h 6248398"/>
              <a:gd name="connsiteX11-17413" fmla="*/ 13049247 w 15811497"/>
              <a:gd name="connsiteY11-17414" fmla="*/ 5886448 h 6248398"/>
              <a:gd name="connsiteX12-17415" fmla="*/ 11732594 w 15811497"/>
              <a:gd name="connsiteY12-17416" fmla="*/ 5553059 h 6248398"/>
              <a:gd name="connsiteX13-17417" fmla="*/ 11096041 w 15811497"/>
              <a:gd name="connsiteY13-17418" fmla="*/ 5077404 h 6248398"/>
              <a:gd name="connsiteX14-17419" fmla="*/ 10610846 w 15811497"/>
              <a:gd name="connsiteY14-17420" fmla="*/ 5029199 h 6248398"/>
              <a:gd name="connsiteX15-17421" fmla="*/ 9640652 w 15811497"/>
              <a:gd name="connsiteY15-17422" fmla="*/ 5486739 h 6248398"/>
              <a:gd name="connsiteX16-17423" fmla="*/ 9628722 w 15811497"/>
              <a:gd name="connsiteY16-17424" fmla="*/ 5502693 h 6248398"/>
              <a:gd name="connsiteX17-17425" fmla="*/ 9568273 w 15811497"/>
              <a:gd name="connsiteY17-17426" fmla="*/ 5583530 h 6248398"/>
              <a:gd name="connsiteX18-17427" fmla="*/ 9535504 w 15811497"/>
              <a:gd name="connsiteY18-17428" fmla="*/ 5637470 h 6248398"/>
              <a:gd name="connsiteX19-17429" fmla="*/ 9535505 w 15811497"/>
              <a:gd name="connsiteY19-17430" fmla="*/ 5637470 h 6248398"/>
              <a:gd name="connsiteX20-17431" fmla="*/ 9568273 w 15811497"/>
              <a:gd name="connsiteY20-17432" fmla="*/ 5583531 h 6248398"/>
              <a:gd name="connsiteX21-17433" fmla="*/ 9628722 w 15811497"/>
              <a:gd name="connsiteY21-17434" fmla="*/ 5502694 h 6248398"/>
              <a:gd name="connsiteX22-17435" fmla="*/ 9563485 w 15811497"/>
              <a:gd name="connsiteY22-17436" fmla="*/ 5610078 h 6248398"/>
              <a:gd name="connsiteX23-17437" fmla="*/ 9542221 w 15811497"/>
              <a:gd name="connsiteY23-17438" fmla="*/ 5638514 h 6248398"/>
              <a:gd name="connsiteX24-17439" fmla="*/ 9480140 w 15811497"/>
              <a:gd name="connsiteY24-17440" fmla="*/ 5721533 h 6248398"/>
              <a:gd name="connsiteX25-17441" fmla="*/ 8362947 w 15811497"/>
              <a:gd name="connsiteY25-17442" fmla="*/ 6248398 h 6248398"/>
              <a:gd name="connsiteX26-17443" fmla="*/ 7028922 w 15811497"/>
              <a:gd name="connsiteY26-17444" fmla="*/ 5364147 h 6248398"/>
              <a:gd name="connsiteX27-17445" fmla="*/ 6990513 w 15811497"/>
              <a:gd name="connsiteY27-17446" fmla="*/ 5259205 h 6248398"/>
              <a:gd name="connsiteX28-17447" fmla="*/ 6990512 w 15811497"/>
              <a:gd name="connsiteY28-17448" fmla="*/ 5259199 h 6248398"/>
              <a:gd name="connsiteX29-17449" fmla="*/ 6983676 w 15811497"/>
              <a:gd name="connsiteY29-17450" fmla="*/ 5240519 h 6248398"/>
              <a:gd name="connsiteX30-17451" fmla="*/ 6983673 w 15811497"/>
              <a:gd name="connsiteY30-17452" fmla="*/ 5240519 h 6248398"/>
              <a:gd name="connsiteX31-17453" fmla="*/ 6980236 w 15811497"/>
              <a:gd name="connsiteY31-17454" fmla="*/ 5231130 h 6248398"/>
              <a:gd name="connsiteX32-17455" fmla="*/ 6978859 w 15811497"/>
              <a:gd name="connsiteY32-17456" fmla="*/ 5225774 h 6248398"/>
              <a:gd name="connsiteX33-17457" fmla="*/ 6984291 w 15811497"/>
              <a:gd name="connsiteY33-17458" fmla="*/ 5240614 h 6248398"/>
              <a:gd name="connsiteX34-17459" fmla="*/ 6984292 w 15811497"/>
              <a:gd name="connsiteY34-17460" fmla="*/ 5240614 h 6248398"/>
              <a:gd name="connsiteX35-17461" fmla="*/ 6978860 w 15811497"/>
              <a:gd name="connsiteY35-17462" fmla="*/ 5225773 h 6248398"/>
              <a:gd name="connsiteX36-17463" fmla="*/ 6944562 w 15811497"/>
              <a:gd name="connsiteY36-17464" fmla="*/ 5092380 h 6248398"/>
              <a:gd name="connsiteX37-17465" fmla="*/ 6978860 w 15811497"/>
              <a:gd name="connsiteY37-17466" fmla="*/ 5225773 h 6248398"/>
              <a:gd name="connsiteX38-17467" fmla="*/ 6948299 w 15811497"/>
              <a:gd name="connsiteY38-17468" fmla="*/ 5142273 h 6248398"/>
              <a:gd name="connsiteX39-17469" fmla="*/ 5829297 w 15811497"/>
              <a:gd name="connsiteY39-17470" fmla="*/ 4400549 h 6248398"/>
              <a:gd name="connsiteX40-17471" fmla="*/ 5056802 w 15811497"/>
              <a:gd name="connsiteY40-17472" fmla="*/ 4677867 h 6248398"/>
              <a:gd name="connsiteX41-17473" fmla="*/ 5022517 w 15811497"/>
              <a:gd name="connsiteY41-17474" fmla="*/ 4709027 h 6248398"/>
              <a:gd name="connsiteX42-17475" fmla="*/ 5022515 w 15811497"/>
              <a:gd name="connsiteY42-17476" fmla="*/ 4709029 h 6248398"/>
              <a:gd name="connsiteX43-17477" fmla="*/ 4778482 w 15811497"/>
              <a:gd name="connsiteY43-17478" fmla="*/ 5008058 h 6248398"/>
              <a:gd name="connsiteX44-17479" fmla="*/ 4715455 w 15811497"/>
              <a:gd name="connsiteY44-17480" fmla="*/ 5077404 h 6248398"/>
              <a:gd name="connsiteX45-17481" fmla="*/ 2762249 w 15811497"/>
              <a:gd name="connsiteY45-17482" fmla="*/ 5886448 h 6248398"/>
              <a:gd name="connsiteX46-17483" fmla="*/ 0 w 15811497"/>
              <a:gd name="connsiteY46-17484" fmla="*/ 3124198 h 6248398"/>
              <a:gd name="connsiteX47-17485" fmla="*/ 2762249 w 15811497"/>
              <a:gd name="connsiteY47-17486" fmla="*/ 361949 h 6248398"/>
              <a:gd name="connsiteX48-17487" fmla="*/ 4078902 w 15811497"/>
              <a:gd name="connsiteY48-17488" fmla="*/ 695338 h 6248398"/>
              <a:gd name="connsiteX49-17489" fmla="*/ 4261443 w 15811497"/>
              <a:gd name="connsiteY49-17490" fmla="*/ 806235 h 6248398"/>
              <a:gd name="connsiteX50-17491" fmla="*/ 4409044 w 15811497"/>
              <a:gd name="connsiteY50-17492" fmla="*/ 910268 h 6248398"/>
              <a:gd name="connsiteX51-17493" fmla="*/ 4612477 w 15811497"/>
              <a:gd name="connsiteY51-17494" fmla="*/ 1077402 h 6248398"/>
              <a:gd name="connsiteX52-17495" fmla="*/ 4612478 w 15811497"/>
              <a:gd name="connsiteY52-17496" fmla="*/ 1077403 h 6248398"/>
              <a:gd name="connsiteX53-17497" fmla="*/ 4701725 w 15811497"/>
              <a:gd name="connsiteY53-17498" fmla="*/ 1120394 h 6248398"/>
              <a:gd name="connsiteX54-17499" fmla="*/ 5191122 w 15811497"/>
              <a:gd name="connsiteY54-17500" fmla="*/ 1219199 h 6248398"/>
              <a:gd name="connsiteX55-17501" fmla="*/ 6161317 w 15811497"/>
              <a:gd name="connsiteY55-17502" fmla="*/ 761659 h 6248398"/>
              <a:gd name="connsiteX56-17503" fmla="*/ 6224019 w 15811497"/>
              <a:gd name="connsiteY56-17504" fmla="*/ 677808 h 6248398"/>
              <a:gd name="connsiteX57-17505" fmla="*/ 6175489 w 15811497"/>
              <a:gd name="connsiteY57-17506" fmla="*/ 757691 h 6248398"/>
              <a:gd name="connsiteX58-17507" fmla="*/ 6175489 w 15811497"/>
              <a:gd name="connsiteY58-17508" fmla="*/ 757692 h 6248398"/>
              <a:gd name="connsiteX59-17509" fmla="*/ 6224020 w 15811497"/>
              <a:gd name="connsiteY59-17510" fmla="*/ 677809 h 6248398"/>
              <a:gd name="connsiteX60-17511" fmla="*/ 6233696 w 15811497"/>
              <a:gd name="connsiteY60-17512" fmla="*/ 664869 h 6248398"/>
              <a:gd name="connsiteX61-17513" fmla="*/ 6252611 w 15811497"/>
              <a:gd name="connsiteY61-17514" fmla="*/ 633734 h 6248398"/>
              <a:gd name="connsiteX62-17515" fmla="*/ 6252610 w 15811497"/>
              <a:gd name="connsiteY62-17516" fmla="*/ 633734 h 6248398"/>
              <a:gd name="connsiteX63-17517" fmla="*/ 6233696 w 15811497"/>
              <a:gd name="connsiteY63-17518" fmla="*/ 664868 h 6248398"/>
              <a:gd name="connsiteX64-17519" fmla="*/ 6224019 w 15811497"/>
              <a:gd name="connsiteY64-17520" fmla="*/ 677808 h 6248398"/>
              <a:gd name="connsiteX65-17521" fmla="*/ 6248008 w 15811497"/>
              <a:gd name="connsiteY65-17522" fmla="*/ 638320 h 6248398"/>
              <a:gd name="connsiteX66-17523" fmla="*/ 6251291 w 15811497"/>
              <a:gd name="connsiteY66-17524" fmla="*/ 633930 h 6248398"/>
              <a:gd name="connsiteX67-17525" fmla="*/ 6251293 w 15811497"/>
              <a:gd name="connsiteY67-17526" fmla="*/ 633929 h 6248398"/>
              <a:gd name="connsiteX68-17527" fmla="*/ 6257683 w 15811497"/>
              <a:gd name="connsiteY68-17528" fmla="*/ 625384 h 6248398"/>
              <a:gd name="connsiteX69-17529" fmla="*/ 6257686 w 15811497"/>
              <a:gd name="connsiteY69-17530" fmla="*/ 625380 h 6248398"/>
              <a:gd name="connsiteX70-17531" fmla="*/ 6331355 w 15811497"/>
              <a:gd name="connsiteY70-17532" fmla="*/ 526865 h 6248398"/>
              <a:gd name="connsiteX71-17533" fmla="*/ 7448548 w 15811497"/>
              <a:gd name="connsiteY71-17534" fmla="*/ 0 h 6248398"/>
              <a:gd name="connsiteX0-17535" fmla="*/ 7448548 w 15811497"/>
              <a:gd name="connsiteY0-17536" fmla="*/ 0 h 6248398"/>
              <a:gd name="connsiteX1-17537" fmla="*/ 8721604 w 15811497"/>
              <a:gd name="connsiteY1-17538" fmla="*/ 757692 h 6248398"/>
              <a:gd name="connsiteX2-17539" fmla="*/ 8890522 w 15811497"/>
              <a:gd name="connsiteY2-17540" fmla="*/ 1193234 h 6248398"/>
              <a:gd name="connsiteX3-17541" fmla="*/ 9958384 w 15811497"/>
              <a:gd name="connsiteY3-17542" fmla="*/ 1828798 h 6248398"/>
              <a:gd name="connsiteX4-17543" fmla="*/ 10895504 w 15811497"/>
              <a:gd name="connsiteY4-17544" fmla="*/ 1386857 h 6248398"/>
              <a:gd name="connsiteX5-17545" fmla="*/ 11096041 w 15811497"/>
              <a:gd name="connsiteY5-17546" fmla="*/ 1170993 h 6248398"/>
              <a:gd name="connsiteX6-17547" fmla="*/ 13049247 w 15811497"/>
              <a:gd name="connsiteY6-17548" fmla="*/ 361949 h 6248398"/>
              <a:gd name="connsiteX7-17549" fmla="*/ 15811497 w 15811497"/>
              <a:gd name="connsiteY7-17550" fmla="*/ 3124198 h 6248398"/>
              <a:gd name="connsiteX8-17551" fmla="*/ 13049247 w 15811497"/>
              <a:gd name="connsiteY8-17552" fmla="*/ 5886448 h 6248398"/>
              <a:gd name="connsiteX9-17553" fmla="*/ 11732594 w 15811497"/>
              <a:gd name="connsiteY9-17554" fmla="*/ 5553059 h 6248398"/>
              <a:gd name="connsiteX10-17555" fmla="*/ 11096041 w 15811497"/>
              <a:gd name="connsiteY10-17556" fmla="*/ 5077404 h 6248398"/>
              <a:gd name="connsiteX11-17557" fmla="*/ 10610846 w 15811497"/>
              <a:gd name="connsiteY11-17558" fmla="*/ 5029199 h 6248398"/>
              <a:gd name="connsiteX12-17559" fmla="*/ 9640652 w 15811497"/>
              <a:gd name="connsiteY12-17560" fmla="*/ 5486739 h 6248398"/>
              <a:gd name="connsiteX13-17561" fmla="*/ 9628722 w 15811497"/>
              <a:gd name="connsiteY13-17562" fmla="*/ 5502693 h 6248398"/>
              <a:gd name="connsiteX14-17563" fmla="*/ 9568273 w 15811497"/>
              <a:gd name="connsiteY14-17564" fmla="*/ 5583530 h 6248398"/>
              <a:gd name="connsiteX15-17565" fmla="*/ 9535504 w 15811497"/>
              <a:gd name="connsiteY15-17566" fmla="*/ 5637470 h 6248398"/>
              <a:gd name="connsiteX16-17567" fmla="*/ 9535505 w 15811497"/>
              <a:gd name="connsiteY16-17568" fmla="*/ 5637470 h 6248398"/>
              <a:gd name="connsiteX17-17569" fmla="*/ 9568273 w 15811497"/>
              <a:gd name="connsiteY17-17570" fmla="*/ 5583531 h 6248398"/>
              <a:gd name="connsiteX18-17571" fmla="*/ 9628722 w 15811497"/>
              <a:gd name="connsiteY18-17572" fmla="*/ 5502694 h 6248398"/>
              <a:gd name="connsiteX19-17573" fmla="*/ 9563485 w 15811497"/>
              <a:gd name="connsiteY19-17574" fmla="*/ 5610078 h 6248398"/>
              <a:gd name="connsiteX20-17575" fmla="*/ 9542221 w 15811497"/>
              <a:gd name="connsiteY20-17576" fmla="*/ 5638514 h 6248398"/>
              <a:gd name="connsiteX21-17577" fmla="*/ 9480140 w 15811497"/>
              <a:gd name="connsiteY21-17578" fmla="*/ 5721533 h 6248398"/>
              <a:gd name="connsiteX22-17579" fmla="*/ 8362947 w 15811497"/>
              <a:gd name="connsiteY22-17580" fmla="*/ 6248398 h 6248398"/>
              <a:gd name="connsiteX23-17581" fmla="*/ 7028922 w 15811497"/>
              <a:gd name="connsiteY23-17582" fmla="*/ 5364147 h 6248398"/>
              <a:gd name="connsiteX24-17583" fmla="*/ 6990513 w 15811497"/>
              <a:gd name="connsiteY24-17584" fmla="*/ 5259205 h 6248398"/>
              <a:gd name="connsiteX25-17585" fmla="*/ 6990512 w 15811497"/>
              <a:gd name="connsiteY25-17586" fmla="*/ 5259199 h 6248398"/>
              <a:gd name="connsiteX26-17587" fmla="*/ 6983676 w 15811497"/>
              <a:gd name="connsiteY26-17588" fmla="*/ 5240519 h 6248398"/>
              <a:gd name="connsiteX27-17589" fmla="*/ 6983673 w 15811497"/>
              <a:gd name="connsiteY27-17590" fmla="*/ 5240519 h 6248398"/>
              <a:gd name="connsiteX28-17591" fmla="*/ 6980236 w 15811497"/>
              <a:gd name="connsiteY28-17592" fmla="*/ 5231130 h 6248398"/>
              <a:gd name="connsiteX29-17593" fmla="*/ 6978859 w 15811497"/>
              <a:gd name="connsiteY29-17594" fmla="*/ 5225774 h 6248398"/>
              <a:gd name="connsiteX30-17595" fmla="*/ 6984291 w 15811497"/>
              <a:gd name="connsiteY30-17596" fmla="*/ 5240614 h 6248398"/>
              <a:gd name="connsiteX31-17597" fmla="*/ 6984292 w 15811497"/>
              <a:gd name="connsiteY31-17598" fmla="*/ 5240614 h 6248398"/>
              <a:gd name="connsiteX32-17599" fmla="*/ 6978860 w 15811497"/>
              <a:gd name="connsiteY32-17600" fmla="*/ 5225773 h 6248398"/>
              <a:gd name="connsiteX33-17601" fmla="*/ 6944562 w 15811497"/>
              <a:gd name="connsiteY33-17602" fmla="*/ 5092380 h 6248398"/>
              <a:gd name="connsiteX34-17603" fmla="*/ 6978860 w 15811497"/>
              <a:gd name="connsiteY34-17604" fmla="*/ 5225773 h 6248398"/>
              <a:gd name="connsiteX35-17605" fmla="*/ 6948299 w 15811497"/>
              <a:gd name="connsiteY35-17606" fmla="*/ 5142273 h 6248398"/>
              <a:gd name="connsiteX36-17607" fmla="*/ 5829297 w 15811497"/>
              <a:gd name="connsiteY36-17608" fmla="*/ 4400549 h 6248398"/>
              <a:gd name="connsiteX37-17609" fmla="*/ 5056802 w 15811497"/>
              <a:gd name="connsiteY37-17610" fmla="*/ 4677867 h 6248398"/>
              <a:gd name="connsiteX38-17611" fmla="*/ 5022517 w 15811497"/>
              <a:gd name="connsiteY38-17612" fmla="*/ 4709027 h 6248398"/>
              <a:gd name="connsiteX39-17613" fmla="*/ 5022515 w 15811497"/>
              <a:gd name="connsiteY39-17614" fmla="*/ 4709029 h 6248398"/>
              <a:gd name="connsiteX40-17615" fmla="*/ 4778482 w 15811497"/>
              <a:gd name="connsiteY40-17616" fmla="*/ 5008058 h 6248398"/>
              <a:gd name="connsiteX41-17617" fmla="*/ 4715455 w 15811497"/>
              <a:gd name="connsiteY41-17618" fmla="*/ 5077404 h 6248398"/>
              <a:gd name="connsiteX42-17619" fmla="*/ 2762249 w 15811497"/>
              <a:gd name="connsiteY42-17620" fmla="*/ 5886448 h 6248398"/>
              <a:gd name="connsiteX43-17621" fmla="*/ 0 w 15811497"/>
              <a:gd name="connsiteY43-17622" fmla="*/ 3124198 h 6248398"/>
              <a:gd name="connsiteX44-17623" fmla="*/ 2762249 w 15811497"/>
              <a:gd name="connsiteY44-17624" fmla="*/ 361949 h 6248398"/>
              <a:gd name="connsiteX45-17625" fmla="*/ 4078902 w 15811497"/>
              <a:gd name="connsiteY45-17626" fmla="*/ 695338 h 6248398"/>
              <a:gd name="connsiteX46-17627" fmla="*/ 4261443 w 15811497"/>
              <a:gd name="connsiteY46-17628" fmla="*/ 806235 h 6248398"/>
              <a:gd name="connsiteX47-17629" fmla="*/ 4409044 w 15811497"/>
              <a:gd name="connsiteY47-17630" fmla="*/ 910268 h 6248398"/>
              <a:gd name="connsiteX48-17631" fmla="*/ 4612477 w 15811497"/>
              <a:gd name="connsiteY48-17632" fmla="*/ 1077402 h 6248398"/>
              <a:gd name="connsiteX49-17633" fmla="*/ 4612478 w 15811497"/>
              <a:gd name="connsiteY49-17634" fmla="*/ 1077403 h 6248398"/>
              <a:gd name="connsiteX50-17635" fmla="*/ 4701725 w 15811497"/>
              <a:gd name="connsiteY50-17636" fmla="*/ 1120394 h 6248398"/>
              <a:gd name="connsiteX51-17637" fmla="*/ 5191122 w 15811497"/>
              <a:gd name="connsiteY51-17638" fmla="*/ 1219199 h 6248398"/>
              <a:gd name="connsiteX52-17639" fmla="*/ 6161317 w 15811497"/>
              <a:gd name="connsiteY52-17640" fmla="*/ 761659 h 6248398"/>
              <a:gd name="connsiteX53-17641" fmla="*/ 6224019 w 15811497"/>
              <a:gd name="connsiteY53-17642" fmla="*/ 677808 h 6248398"/>
              <a:gd name="connsiteX54-17643" fmla="*/ 6175489 w 15811497"/>
              <a:gd name="connsiteY54-17644" fmla="*/ 757691 h 6248398"/>
              <a:gd name="connsiteX55-17645" fmla="*/ 6175489 w 15811497"/>
              <a:gd name="connsiteY55-17646" fmla="*/ 757692 h 6248398"/>
              <a:gd name="connsiteX56-17647" fmla="*/ 6224020 w 15811497"/>
              <a:gd name="connsiteY56-17648" fmla="*/ 677809 h 6248398"/>
              <a:gd name="connsiteX57-17649" fmla="*/ 6233696 w 15811497"/>
              <a:gd name="connsiteY57-17650" fmla="*/ 664869 h 6248398"/>
              <a:gd name="connsiteX58-17651" fmla="*/ 6252611 w 15811497"/>
              <a:gd name="connsiteY58-17652" fmla="*/ 633734 h 6248398"/>
              <a:gd name="connsiteX59-17653" fmla="*/ 6252610 w 15811497"/>
              <a:gd name="connsiteY59-17654" fmla="*/ 633734 h 6248398"/>
              <a:gd name="connsiteX60-17655" fmla="*/ 6233696 w 15811497"/>
              <a:gd name="connsiteY60-17656" fmla="*/ 664868 h 6248398"/>
              <a:gd name="connsiteX61-17657" fmla="*/ 6224019 w 15811497"/>
              <a:gd name="connsiteY61-17658" fmla="*/ 677808 h 6248398"/>
              <a:gd name="connsiteX62-17659" fmla="*/ 6248008 w 15811497"/>
              <a:gd name="connsiteY62-17660" fmla="*/ 638320 h 6248398"/>
              <a:gd name="connsiteX63-17661" fmla="*/ 6251291 w 15811497"/>
              <a:gd name="connsiteY63-17662" fmla="*/ 633930 h 6248398"/>
              <a:gd name="connsiteX64-17663" fmla="*/ 6251293 w 15811497"/>
              <a:gd name="connsiteY64-17664" fmla="*/ 633929 h 6248398"/>
              <a:gd name="connsiteX65-17665" fmla="*/ 6257683 w 15811497"/>
              <a:gd name="connsiteY65-17666" fmla="*/ 625384 h 6248398"/>
              <a:gd name="connsiteX66-17667" fmla="*/ 6257686 w 15811497"/>
              <a:gd name="connsiteY66-17668" fmla="*/ 625380 h 6248398"/>
              <a:gd name="connsiteX67-17669" fmla="*/ 6331355 w 15811497"/>
              <a:gd name="connsiteY67-17670" fmla="*/ 526865 h 6248398"/>
              <a:gd name="connsiteX68-17671" fmla="*/ 7448548 w 15811497"/>
              <a:gd name="connsiteY68-17672" fmla="*/ 0 h 6248398"/>
              <a:gd name="connsiteX0-17673" fmla="*/ 7448548 w 15811497"/>
              <a:gd name="connsiteY0-17674" fmla="*/ 0 h 6248398"/>
              <a:gd name="connsiteX1-17675" fmla="*/ 8721604 w 15811497"/>
              <a:gd name="connsiteY1-17676" fmla="*/ 757692 h 6248398"/>
              <a:gd name="connsiteX2-17677" fmla="*/ 8890522 w 15811497"/>
              <a:gd name="connsiteY2-17678" fmla="*/ 1193234 h 6248398"/>
              <a:gd name="connsiteX3-17679" fmla="*/ 9958384 w 15811497"/>
              <a:gd name="connsiteY3-17680" fmla="*/ 1828798 h 6248398"/>
              <a:gd name="connsiteX4-17681" fmla="*/ 10895504 w 15811497"/>
              <a:gd name="connsiteY4-17682" fmla="*/ 1386857 h 6248398"/>
              <a:gd name="connsiteX5-17683" fmla="*/ 11096041 w 15811497"/>
              <a:gd name="connsiteY5-17684" fmla="*/ 1170993 h 6248398"/>
              <a:gd name="connsiteX6-17685" fmla="*/ 13049247 w 15811497"/>
              <a:gd name="connsiteY6-17686" fmla="*/ 361949 h 6248398"/>
              <a:gd name="connsiteX7-17687" fmla="*/ 15811497 w 15811497"/>
              <a:gd name="connsiteY7-17688" fmla="*/ 3124198 h 6248398"/>
              <a:gd name="connsiteX8-17689" fmla="*/ 13049247 w 15811497"/>
              <a:gd name="connsiteY8-17690" fmla="*/ 5886448 h 6248398"/>
              <a:gd name="connsiteX9-17691" fmla="*/ 11732594 w 15811497"/>
              <a:gd name="connsiteY9-17692" fmla="*/ 5553059 h 6248398"/>
              <a:gd name="connsiteX10-17693" fmla="*/ 11096041 w 15811497"/>
              <a:gd name="connsiteY10-17694" fmla="*/ 5077404 h 6248398"/>
              <a:gd name="connsiteX11-17695" fmla="*/ 10610846 w 15811497"/>
              <a:gd name="connsiteY11-17696" fmla="*/ 5029199 h 6248398"/>
              <a:gd name="connsiteX12-17697" fmla="*/ 9640652 w 15811497"/>
              <a:gd name="connsiteY12-17698" fmla="*/ 5486739 h 6248398"/>
              <a:gd name="connsiteX13-17699" fmla="*/ 9628722 w 15811497"/>
              <a:gd name="connsiteY13-17700" fmla="*/ 5502693 h 6248398"/>
              <a:gd name="connsiteX14-17701" fmla="*/ 9568273 w 15811497"/>
              <a:gd name="connsiteY14-17702" fmla="*/ 5583530 h 6248398"/>
              <a:gd name="connsiteX15-17703" fmla="*/ 9535504 w 15811497"/>
              <a:gd name="connsiteY15-17704" fmla="*/ 5637470 h 6248398"/>
              <a:gd name="connsiteX16-17705" fmla="*/ 9535505 w 15811497"/>
              <a:gd name="connsiteY16-17706" fmla="*/ 5637470 h 6248398"/>
              <a:gd name="connsiteX17-17707" fmla="*/ 9568273 w 15811497"/>
              <a:gd name="connsiteY17-17708" fmla="*/ 5583531 h 6248398"/>
              <a:gd name="connsiteX18-17709" fmla="*/ 9628722 w 15811497"/>
              <a:gd name="connsiteY18-17710" fmla="*/ 5502694 h 6248398"/>
              <a:gd name="connsiteX19-17711" fmla="*/ 9563485 w 15811497"/>
              <a:gd name="connsiteY19-17712" fmla="*/ 5610078 h 6248398"/>
              <a:gd name="connsiteX20-17713" fmla="*/ 9480140 w 15811497"/>
              <a:gd name="connsiteY20-17714" fmla="*/ 5721533 h 6248398"/>
              <a:gd name="connsiteX21-17715" fmla="*/ 8362947 w 15811497"/>
              <a:gd name="connsiteY21-17716" fmla="*/ 6248398 h 6248398"/>
              <a:gd name="connsiteX22-17717" fmla="*/ 7028922 w 15811497"/>
              <a:gd name="connsiteY22-17718" fmla="*/ 5364147 h 6248398"/>
              <a:gd name="connsiteX23-17719" fmla="*/ 6990513 w 15811497"/>
              <a:gd name="connsiteY23-17720" fmla="*/ 5259205 h 6248398"/>
              <a:gd name="connsiteX24-17721" fmla="*/ 6990512 w 15811497"/>
              <a:gd name="connsiteY24-17722" fmla="*/ 5259199 h 6248398"/>
              <a:gd name="connsiteX25-17723" fmla="*/ 6983676 w 15811497"/>
              <a:gd name="connsiteY25-17724" fmla="*/ 5240519 h 6248398"/>
              <a:gd name="connsiteX26-17725" fmla="*/ 6983673 w 15811497"/>
              <a:gd name="connsiteY26-17726" fmla="*/ 5240519 h 6248398"/>
              <a:gd name="connsiteX27-17727" fmla="*/ 6980236 w 15811497"/>
              <a:gd name="connsiteY27-17728" fmla="*/ 5231130 h 6248398"/>
              <a:gd name="connsiteX28-17729" fmla="*/ 6978859 w 15811497"/>
              <a:gd name="connsiteY28-17730" fmla="*/ 5225774 h 6248398"/>
              <a:gd name="connsiteX29-17731" fmla="*/ 6984291 w 15811497"/>
              <a:gd name="connsiteY29-17732" fmla="*/ 5240614 h 6248398"/>
              <a:gd name="connsiteX30-17733" fmla="*/ 6984292 w 15811497"/>
              <a:gd name="connsiteY30-17734" fmla="*/ 5240614 h 6248398"/>
              <a:gd name="connsiteX31-17735" fmla="*/ 6978860 w 15811497"/>
              <a:gd name="connsiteY31-17736" fmla="*/ 5225773 h 6248398"/>
              <a:gd name="connsiteX32-17737" fmla="*/ 6944562 w 15811497"/>
              <a:gd name="connsiteY32-17738" fmla="*/ 5092380 h 6248398"/>
              <a:gd name="connsiteX33-17739" fmla="*/ 6978860 w 15811497"/>
              <a:gd name="connsiteY33-17740" fmla="*/ 5225773 h 6248398"/>
              <a:gd name="connsiteX34-17741" fmla="*/ 6948299 w 15811497"/>
              <a:gd name="connsiteY34-17742" fmla="*/ 5142273 h 6248398"/>
              <a:gd name="connsiteX35-17743" fmla="*/ 5829297 w 15811497"/>
              <a:gd name="connsiteY35-17744" fmla="*/ 4400549 h 6248398"/>
              <a:gd name="connsiteX36-17745" fmla="*/ 5056802 w 15811497"/>
              <a:gd name="connsiteY36-17746" fmla="*/ 4677867 h 6248398"/>
              <a:gd name="connsiteX37-17747" fmla="*/ 5022517 w 15811497"/>
              <a:gd name="connsiteY37-17748" fmla="*/ 4709027 h 6248398"/>
              <a:gd name="connsiteX38-17749" fmla="*/ 5022515 w 15811497"/>
              <a:gd name="connsiteY38-17750" fmla="*/ 4709029 h 6248398"/>
              <a:gd name="connsiteX39-17751" fmla="*/ 4778482 w 15811497"/>
              <a:gd name="connsiteY39-17752" fmla="*/ 5008058 h 6248398"/>
              <a:gd name="connsiteX40-17753" fmla="*/ 4715455 w 15811497"/>
              <a:gd name="connsiteY40-17754" fmla="*/ 5077404 h 6248398"/>
              <a:gd name="connsiteX41-17755" fmla="*/ 2762249 w 15811497"/>
              <a:gd name="connsiteY41-17756" fmla="*/ 5886448 h 6248398"/>
              <a:gd name="connsiteX42-17757" fmla="*/ 0 w 15811497"/>
              <a:gd name="connsiteY42-17758" fmla="*/ 3124198 h 6248398"/>
              <a:gd name="connsiteX43-17759" fmla="*/ 2762249 w 15811497"/>
              <a:gd name="connsiteY43-17760" fmla="*/ 361949 h 6248398"/>
              <a:gd name="connsiteX44-17761" fmla="*/ 4078902 w 15811497"/>
              <a:gd name="connsiteY44-17762" fmla="*/ 695338 h 6248398"/>
              <a:gd name="connsiteX45-17763" fmla="*/ 4261443 w 15811497"/>
              <a:gd name="connsiteY45-17764" fmla="*/ 806235 h 6248398"/>
              <a:gd name="connsiteX46-17765" fmla="*/ 4409044 w 15811497"/>
              <a:gd name="connsiteY46-17766" fmla="*/ 910268 h 6248398"/>
              <a:gd name="connsiteX47-17767" fmla="*/ 4612477 w 15811497"/>
              <a:gd name="connsiteY47-17768" fmla="*/ 1077402 h 6248398"/>
              <a:gd name="connsiteX48-17769" fmla="*/ 4612478 w 15811497"/>
              <a:gd name="connsiteY48-17770" fmla="*/ 1077403 h 6248398"/>
              <a:gd name="connsiteX49-17771" fmla="*/ 4701725 w 15811497"/>
              <a:gd name="connsiteY49-17772" fmla="*/ 1120394 h 6248398"/>
              <a:gd name="connsiteX50-17773" fmla="*/ 5191122 w 15811497"/>
              <a:gd name="connsiteY50-17774" fmla="*/ 1219199 h 6248398"/>
              <a:gd name="connsiteX51-17775" fmla="*/ 6161317 w 15811497"/>
              <a:gd name="connsiteY51-17776" fmla="*/ 761659 h 6248398"/>
              <a:gd name="connsiteX52-17777" fmla="*/ 6224019 w 15811497"/>
              <a:gd name="connsiteY52-17778" fmla="*/ 677808 h 6248398"/>
              <a:gd name="connsiteX53-17779" fmla="*/ 6175489 w 15811497"/>
              <a:gd name="connsiteY53-17780" fmla="*/ 757691 h 6248398"/>
              <a:gd name="connsiteX54-17781" fmla="*/ 6175489 w 15811497"/>
              <a:gd name="connsiteY54-17782" fmla="*/ 757692 h 6248398"/>
              <a:gd name="connsiteX55-17783" fmla="*/ 6224020 w 15811497"/>
              <a:gd name="connsiteY55-17784" fmla="*/ 677809 h 6248398"/>
              <a:gd name="connsiteX56-17785" fmla="*/ 6233696 w 15811497"/>
              <a:gd name="connsiteY56-17786" fmla="*/ 664869 h 6248398"/>
              <a:gd name="connsiteX57-17787" fmla="*/ 6252611 w 15811497"/>
              <a:gd name="connsiteY57-17788" fmla="*/ 633734 h 6248398"/>
              <a:gd name="connsiteX58-17789" fmla="*/ 6252610 w 15811497"/>
              <a:gd name="connsiteY58-17790" fmla="*/ 633734 h 6248398"/>
              <a:gd name="connsiteX59-17791" fmla="*/ 6233696 w 15811497"/>
              <a:gd name="connsiteY59-17792" fmla="*/ 664868 h 6248398"/>
              <a:gd name="connsiteX60-17793" fmla="*/ 6224019 w 15811497"/>
              <a:gd name="connsiteY60-17794" fmla="*/ 677808 h 6248398"/>
              <a:gd name="connsiteX61-17795" fmla="*/ 6248008 w 15811497"/>
              <a:gd name="connsiteY61-17796" fmla="*/ 638320 h 6248398"/>
              <a:gd name="connsiteX62-17797" fmla="*/ 6251291 w 15811497"/>
              <a:gd name="connsiteY62-17798" fmla="*/ 633930 h 6248398"/>
              <a:gd name="connsiteX63-17799" fmla="*/ 6251293 w 15811497"/>
              <a:gd name="connsiteY63-17800" fmla="*/ 633929 h 6248398"/>
              <a:gd name="connsiteX64-17801" fmla="*/ 6257683 w 15811497"/>
              <a:gd name="connsiteY64-17802" fmla="*/ 625384 h 6248398"/>
              <a:gd name="connsiteX65-17803" fmla="*/ 6257686 w 15811497"/>
              <a:gd name="connsiteY65-17804" fmla="*/ 625380 h 6248398"/>
              <a:gd name="connsiteX66-17805" fmla="*/ 6331355 w 15811497"/>
              <a:gd name="connsiteY66-17806" fmla="*/ 526865 h 6248398"/>
              <a:gd name="connsiteX67-17807" fmla="*/ 7448548 w 15811497"/>
              <a:gd name="connsiteY67-17808" fmla="*/ 0 h 6248398"/>
              <a:gd name="connsiteX0-17809" fmla="*/ 7448548 w 15811497"/>
              <a:gd name="connsiteY0-17810" fmla="*/ 0 h 6248398"/>
              <a:gd name="connsiteX1-17811" fmla="*/ 8721604 w 15811497"/>
              <a:gd name="connsiteY1-17812" fmla="*/ 757692 h 6248398"/>
              <a:gd name="connsiteX2-17813" fmla="*/ 8890522 w 15811497"/>
              <a:gd name="connsiteY2-17814" fmla="*/ 1193234 h 6248398"/>
              <a:gd name="connsiteX3-17815" fmla="*/ 9958384 w 15811497"/>
              <a:gd name="connsiteY3-17816" fmla="*/ 1828798 h 6248398"/>
              <a:gd name="connsiteX4-17817" fmla="*/ 10895504 w 15811497"/>
              <a:gd name="connsiteY4-17818" fmla="*/ 1386857 h 6248398"/>
              <a:gd name="connsiteX5-17819" fmla="*/ 11096041 w 15811497"/>
              <a:gd name="connsiteY5-17820" fmla="*/ 1170993 h 6248398"/>
              <a:gd name="connsiteX6-17821" fmla="*/ 13049247 w 15811497"/>
              <a:gd name="connsiteY6-17822" fmla="*/ 361949 h 6248398"/>
              <a:gd name="connsiteX7-17823" fmla="*/ 15811497 w 15811497"/>
              <a:gd name="connsiteY7-17824" fmla="*/ 3124198 h 6248398"/>
              <a:gd name="connsiteX8-17825" fmla="*/ 13049247 w 15811497"/>
              <a:gd name="connsiteY8-17826" fmla="*/ 5886448 h 6248398"/>
              <a:gd name="connsiteX9-17827" fmla="*/ 11732594 w 15811497"/>
              <a:gd name="connsiteY9-17828" fmla="*/ 5553059 h 6248398"/>
              <a:gd name="connsiteX10-17829" fmla="*/ 11096041 w 15811497"/>
              <a:gd name="connsiteY10-17830" fmla="*/ 5077404 h 6248398"/>
              <a:gd name="connsiteX11-17831" fmla="*/ 10610846 w 15811497"/>
              <a:gd name="connsiteY11-17832" fmla="*/ 5029199 h 6248398"/>
              <a:gd name="connsiteX12-17833" fmla="*/ 9640652 w 15811497"/>
              <a:gd name="connsiteY12-17834" fmla="*/ 5486739 h 6248398"/>
              <a:gd name="connsiteX13-17835" fmla="*/ 9628722 w 15811497"/>
              <a:gd name="connsiteY13-17836" fmla="*/ 5502693 h 6248398"/>
              <a:gd name="connsiteX14-17837" fmla="*/ 9568273 w 15811497"/>
              <a:gd name="connsiteY14-17838" fmla="*/ 5583530 h 6248398"/>
              <a:gd name="connsiteX15-17839" fmla="*/ 9535504 w 15811497"/>
              <a:gd name="connsiteY15-17840" fmla="*/ 5637470 h 6248398"/>
              <a:gd name="connsiteX16-17841" fmla="*/ 9535505 w 15811497"/>
              <a:gd name="connsiteY16-17842" fmla="*/ 5637470 h 6248398"/>
              <a:gd name="connsiteX17-17843" fmla="*/ 9568273 w 15811497"/>
              <a:gd name="connsiteY17-17844" fmla="*/ 5583531 h 6248398"/>
              <a:gd name="connsiteX18-17845" fmla="*/ 9628722 w 15811497"/>
              <a:gd name="connsiteY18-17846" fmla="*/ 5502694 h 6248398"/>
              <a:gd name="connsiteX19-17847" fmla="*/ 9480140 w 15811497"/>
              <a:gd name="connsiteY19-17848" fmla="*/ 5721533 h 6248398"/>
              <a:gd name="connsiteX20-17849" fmla="*/ 8362947 w 15811497"/>
              <a:gd name="connsiteY20-17850" fmla="*/ 6248398 h 6248398"/>
              <a:gd name="connsiteX21-17851" fmla="*/ 7028922 w 15811497"/>
              <a:gd name="connsiteY21-17852" fmla="*/ 5364147 h 6248398"/>
              <a:gd name="connsiteX22-17853" fmla="*/ 6990513 w 15811497"/>
              <a:gd name="connsiteY22-17854" fmla="*/ 5259205 h 6248398"/>
              <a:gd name="connsiteX23-17855" fmla="*/ 6990512 w 15811497"/>
              <a:gd name="connsiteY23-17856" fmla="*/ 5259199 h 6248398"/>
              <a:gd name="connsiteX24-17857" fmla="*/ 6983676 w 15811497"/>
              <a:gd name="connsiteY24-17858" fmla="*/ 5240519 h 6248398"/>
              <a:gd name="connsiteX25-17859" fmla="*/ 6983673 w 15811497"/>
              <a:gd name="connsiteY25-17860" fmla="*/ 5240519 h 6248398"/>
              <a:gd name="connsiteX26-17861" fmla="*/ 6980236 w 15811497"/>
              <a:gd name="connsiteY26-17862" fmla="*/ 5231130 h 6248398"/>
              <a:gd name="connsiteX27-17863" fmla="*/ 6978859 w 15811497"/>
              <a:gd name="connsiteY27-17864" fmla="*/ 5225774 h 6248398"/>
              <a:gd name="connsiteX28-17865" fmla="*/ 6984291 w 15811497"/>
              <a:gd name="connsiteY28-17866" fmla="*/ 5240614 h 6248398"/>
              <a:gd name="connsiteX29-17867" fmla="*/ 6984292 w 15811497"/>
              <a:gd name="connsiteY29-17868" fmla="*/ 5240614 h 6248398"/>
              <a:gd name="connsiteX30-17869" fmla="*/ 6978860 w 15811497"/>
              <a:gd name="connsiteY30-17870" fmla="*/ 5225773 h 6248398"/>
              <a:gd name="connsiteX31-17871" fmla="*/ 6944562 w 15811497"/>
              <a:gd name="connsiteY31-17872" fmla="*/ 5092380 h 6248398"/>
              <a:gd name="connsiteX32-17873" fmla="*/ 6978860 w 15811497"/>
              <a:gd name="connsiteY32-17874" fmla="*/ 5225773 h 6248398"/>
              <a:gd name="connsiteX33-17875" fmla="*/ 6948299 w 15811497"/>
              <a:gd name="connsiteY33-17876" fmla="*/ 5142273 h 6248398"/>
              <a:gd name="connsiteX34-17877" fmla="*/ 5829297 w 15811497"/>
              <a:gd name="connsiteY34-17878" fmla="*/ 4400549 h 6248398"/>
              <a:gd name="connsiteX35-17879" fmla="*/ 5056802 w 15811497"/>
              <a:gd name="connsiteY35-17880" fmla="*/ 4677867 h 6248398"/>
              <a:gd name="connsiteX36-17881" fmla="*/ 5022517 w 15811497"/>
              <a:gd name="connsiteY36-17882" fmla="*/ 4709027 h 6248398"/>
              <a:gd name="connsiteX37-17883" fmla="*/ 5022515 w 15811497"/>
              <a:gd name="connsiteY37-17884" fmla="*/ 4709029 h 6248398"/>
              <a:gd name="connsiteX38-17885" fmla="*/ 4778482 w 15811497"/>
              <a:gd name="connsiteY38-17886" fmla="*/ 5008058 h 6248398"/>
              <a:gd name="connsiteX39-17887" fmla="*/ 4715455 w 15811497"/>
              <a:gd name="connsiteY39-17888" fmla="*/ 5077404 h 6248398"/>
              <a:gd name="connsiteX40-17889" fmla="*/ 2762249 w 15811497"/>
              <a:gd name="connsiteY40-17890" fmla="*/ 5886448 h 6248398"/>
              <a:gd name="connsiteX41-17891" fmla="*/ 0 w 15811497"/>
              <a:gd name="connsiteY41-17892" fmla="*/ 3124198 h 6248398"/>
              <a:gd name="connsiteX42-17893" fmla="*/ 2762249 w 15811497"/>
              <a:gd name="connsiteY42-17894" fmla="*/ 361949 h 6248398"/>
              <a:gd name="connsiteX43-17895" fmla="*/ 4078902 w 15811497"/>
              <a:gd name="connsiteY43-17896" fmla="*/ 695338 h 6248398"/>
              <a:gd name="connsiteX44-17897" fmla="*/ 4261443 w 15811497"/>
              <a:gd name="connsiteY44-17898" fmla="*/ 806235 h 6248398"/>
              <a:gd name="connsiteX45-17899" fmla="*/ 4409044 w 15811497"/>
              <a:gd name="connsiteY45-17900" fmla="*/ 910268 h 6248398"/>
              <a:gd name="connsiteX46-17901" fmla="*/ 4612477 w 15811497"/>
              <a:gd name="connsiteY46-17902" fmla="*/ 1077402 h 6248398"/>
              <a:gd name="connsiteX47-17903" fmla="*/ 4612478 w 15811497"/>
              <a:gd name="connsiteY47-17904" fmla="*/ 1077403 h 6248398"/>
              <a:gd name="connsiteX48-17905" fmla="*/ 4701725 w 15811497"/>
              <a:gd name="connsiteY48-17906" fmla="*/ 1120394 h 6248398"/>
              <a:gd name="connsiteX49-17907" fmla="*/ 5191122 w 15811497"/>
              <a:gd name="connsiteY49-17908" fmla="*/ 1219199 h 6248398"/>
              <a:gd name="connsiteX50-17909" fmla="*/ 6161317 w 15811497"/>
              <a:gd name="connsiteY50-17910" fmla="*/ 761659 h 6248398"/>
              <a:gd name="connsiteX51-17911" fmla="*/ 6224019 w 15811497"/>
              <a:gd name="connsiteY51-17912" fmla="*/ 677808 h 6248398"/>
              <a:gd name="connsiteX52-17913" fmla="*/ 6175489 w 15811497"/>
              <a:gd name="connsiteY52-17914" fmla="*/ 757691 h 6248398"/>
              <a:gd name="connsiteX53-17915" fmla="*/ 6175489 w 15811497"/>
              <a:gd name="connsiteY53-17916" fmla="*/ 757692 h 6248398"/>
              <a:gd name="connsiteX54-17917" fmla="*/ 6224020 w 15811497"/>
              <a:gd name="connsiteY54-17918" fmla="*/ 677809 h 6248398"/>
              <a:gd name="connsiteX55-17919" fmla="*/ 6233696 w 15811497"/>
              <a:gd name="connsiteY55-17920" fmla="*/ 664869 h 6248398"/>
              <a:gd name="connsiteX56-17921" fmla="*/ 6252611 w 15811497"/>
              <a:gd name="connsiteY56-17922" fmla="*/ 633734 h 6248398"/>
              <a:gd name="connsiteX57-17923" fmla="*/ 6252610 w 15811497"/>
              <a:gd name="connsiteY57-17924" fmla="*/ 633734 h 6248398"/>
              <a:gd name="connsiteX58-17925" fmla="*/ 6233696 w 15811497"/>
              <a:gd name="connsiteY58-17926" fmla="*/ 664868 h 6248398"/>
              <a:gd name="connsiteX59-17927" fmla="*/ 6224019 w 15811497"/>
              <a:gd name="connsiteY59-17928" fmla="*/ 677808 h 6248398"/>
              <a:gd name="connsiteX60-17929" fmla="*/ 6248008 w 15811497"/>
              <a:gd name="connsiteY60-17930" fmla="*/ 638320 h 6248398"/>
              <a:gd name="connsiteX61-17931" fmla="*/ 6251291 w 15811497"/>
              <a:gd name="connsiteY61-17932" fmla="*/ 633930 h 6248398"/>
              <a:gd name="connsiteX62-17933" fmla="*/ 6251293 w 15811497"/>
              <a:gd name="connsiteY62-17934" fmla="*/ 633929 h 6248398"/>
              <a:gd name="connsiteX63-17935" fmla="*/ 6257683 w 15811497"/>
              <a:gd name="connsiteY63-17936" fmla="*/ 625384 h 6248398"/>
              <a:gd name="connsiteX64-17937" fmla="*/ 6257686 w 15811497"/>
              <a:gd name="connsiteY64-17938" fmla="*/ 625380 h 6248398"/>
              <a:gd name="connsiteX65-17939" fmla="*/ 6331355 w 15811497"/>
              <a:gd name="connsiteY65-17940" fmla="*/ 526865 h 6248398"/>
              <a:gd name="connsiteX66-17941" fmla="*/ 7448548 w 15811497"/>
              <a:gd name="connsiteY66-17942" fmla="*/ 0 h 6248398"/>
              <a:gd name="connsiteX0-17943" fmla="*/ 7448548 w 15811497"/>
              <a:gd name="connsiteY0-17944" fmla="*/ 0 h 6248398"/>
              <a:gd name="connsiteX1-17945" fmla="*/ 8721604 w 15811497"/>
              <a:gd name="connsiteY1-17946" fmla="*/ 757692 h 6248398"/>
              <a:gd name="connsiteX2-17947" fmla="*/ 8890522 w 15811497"/>
              <a:gd name="connsiteY2-17948" fmla="*/ 1193234 h 6248398"/>
              <a:gd name="connsiteX3-17949" fmla="*/ 9958384 w 15811497"/>
              <a:gd name="connsiteY3-17950" fmla="*/ 1828798 h 6248398"/>
              <a:gd name="connsiteX4-17951" fmla="*/ 10895504 w 15811497"/>
              <a:gd name="connsiteY4-17952" fmla="*/ 1386857 h 6248398"/>
              <a:gd name="connsiteX5-17953" fmla="*/ 11096041 w 15811497"/>
              <a:gd name="connsiteY5-17954" fmla="*/ 1170993 h 6248398"/>
              <a:gd name="connsiteX6-17955" fmla="*/ 13049247 w 15811497"/>
              <a:gd name="connsiteY6-17956" fmla="*/ 361949 h 6248398"/>
              <a:gd name="connsiteX7-17957" fmla="*/ 15811497 w 15811497"/>
              <a:gd name="connsiteY7-17958" fmla="*/ 3124198 h 6248398"/>
              <a:gd name="connsiteX8-17959" fmla="*/ 13049247 w 15811497"/>
              <a:gd name="connsiteY8-17960" fmla="*/ 5886448 h 6248398"/>
              <a:gd name="connsiteX9-17961" fmla="*/ 11732594 w 15811497"/>
              <a:gd name="connsiteY9-17962" fmla="*/ 5553059 h 6248398"/>
              <a:gd name="connsiteX10-17963" fmla="*/ 11096041 w 15811497"/>
              <a:gd name="connsiteY10-17964" fmla="*/ 5077404 h 6248398"/>
              <a:gd name="connsiteX11-17965" fmla="*/ 10610846 w 15811497"/>
              <a:gd name="connsiteY11-17966" fmla="*/ 5029199 h 6248398"/>
              <a:gd name="connsiteX12-17967" fmla="*/ 9640652 w 15811497"/>
              <a:gd name="connsiteY12-17968" fmla="*/ 5486739 h 6248398"/>
              <a:gd name="connsiteX13-17969" fmla="*/ 9628722 w 15811497"/>
              <a:gd name="connsiteY13-17970" fmla="*/ 5502693 h 6248398"/>
              <a:gd name="connsiteX14-17971" fmla="*/ 9568273 w 15811497"/>
              <a:gd name="connsiteY14-17972" fmla="*/ 5583530 h 6248398"/>
              <a:gd name="connsiteX15-17973" fmla="*/ 9535504 w 15811497"/>
              <a:gd name="connsiteY15-17974" fmla="*/ 5637470 h 6248398"/>
              <a:gd name="connsiteX16-17975" fmla="*/ 9535505 w 15811497"/>
              <a:gd name="connsiteY16-17976" fmla="*/ 5637470 h 6248398"/>
              <a:gd name="connsiteX17-17977" fmla="*/ 9628722 w 15811497"/>
              <a:gd name="connsiteY17-17978" fmla="*/ 5502694 h 6248398"/>
              <a:gd name="connsiteX18-17979" fmla="*/ 9480140 w 15811497"/>
              <a:gd name="connsiteY18-17980" fmla="*/ 5721533 h 6248398"/>
              <a:gd name="connsiteX19-17981" fmla="*/ 8362947 w 15811497"/>
              <a:gd name="connsiteY19-17982" fmla="*/ 6248398 h 6248398"/>
              <a:gd name="connsiteX20-17983" fmla="*/ 7028922 w 15811497"/>
              <a:gd name="connsiteY20-17984" fmla="*/ 5364147 h 6248398"/>
              <a:gd name="connsiteX21-17985" fmla="*/ 6990513 w 15811497"/>
              <a:gd name="connsiteY21-17986" fmla="*/ 5259205 h 6248398"/>
              <a:gd name="connsiteX22-17987" fmla="*/ 6990512 w 15811497"/>
              <a:gd name="connsiteY22-17988" fmla="*/ 5259199 h 6248398"/>
              <a:gd name="connsiteX23-17989" fmla="*/ 6983676 w 15811497"/>
              <a:gd name="connsiteY23-17990" fmla="*/ 5240519 h 6248398"/>
              <a:gd name="connsiteX24-17991" fmla="*/ 6983673 w 15811497"/>
              <a:gd name="connsiteY24-17992" fmla="*/ 5240519 h 6248398"/>
              <a:gd name="connsiteX25-17993" fmla="*/ 6980236 w 15811497"/>
              <a:gd name="connsiteY25-17994" fmla="*/ 5231130 h 6248398"/>
              <a:gd name="connsiteX26-17995" fmla="*/ 6978859 w 15811497"/>
              <a:gd name="connsiteY26-17996" fmla="*/ 5225774 h 6248398"/>
              <a:gd name="connsiteX27-17997" fmla="*/ 6984291 w 15811497"/>
              <a:gd name="connsiteY27-17998" fmla="*/ 5240614 h 6248398"/>
              <a:gd name="connsiteX28-17999" fmla="*/ 6984292 w 15811497"/>
              <a:gd name="connsiteY28-18000" fmla="*/ 5240614 h 6248398"/>
              <a:gd name="connsiteX29-18001" fmla="*/ 6978860 w 15811497"/>
              <a:gd name="connsiteY29-18002" fmla="*/ 5225773 h 6248398"/>
              <a:gd name="connsiteX30-18003" fmla="*/ 6944562 w 15811497"/>
              <a:gd name="connsiteY30-18004" fmla="*/ 5092380 h 6248398"/>
              <a:gd name="connsiteX31-18005" fmla="*/ 6978860 w 15811497"/>
              <a:gd name="connsiteY31-18006" fmla="*/ 5225773 h 6248398"/>
              <a:gd name="connsiteX32-18007" fmla="*/ 6948299 w 15811497"/>
              <a:gd name="connsiteY32-18008" fmla="*/ 5142273 h 6248398"/>
              <a:gd name="connsiteX33-18009" fmla="*/ 5829297 w 15811497"/>
              <a:gd name="connsiteY33-18010" fmla="*/ 4400549 h 6248398"/>
              <a:gd name="connsiteX34-18011" fmla="*/ 5056802 w 15811497"/>
              <a:gd name="connsiteY34-18012" fmla="*/ 4677867 h 6248398"/>
              <a:gd name="connsiteX35-18013" fmla="*/ 5022517 w 15811497"/>
              <a:gd name="connsiteY35-18014" fmla="*/ 4709027 h 6248398"/>
              <a:gd name="connsiteX36-18015" fmla="*/ 5022515 w 15811497"/>
              <a:gd name="connsiteY36-18016" fmla="*/ 4709029 h 6248398"/>
              <a:gd name="connsiteX37-18017" fmla="*/ 4778482 w 15811497"/>
              <a:gd name="connsiteY37-18018" fmla="*/ 5008058 h 6248398"/>
              <a:gd name="connsiteX38-18019" fmla="*/ 4715455 w 15811497"/>
              <a:gd name="connsiteY38-18020" fmla="*/ 5077404 h 6248398"/>
              <a:gd name="connsiteX39-18021" fmla="*/ 2762249 w 15811497"/>
              <a:gd name="connsiteY39-18022" fmla="*/ 5886448 h 6248398"/>
              <a:gd name="connsiteX40-18023" fmla="*/ 0 w 15811497"/>
              <a:gd name="connsiteY40-18024" fmla="*/ 3124198 h 6248398"/>
              <a:gd name="connsiteX41-18025" fmla="*/ 2762249 w 15811497"/>
              <a:gd name="connsiteY41-18026" fmla="*/ 361949 h 6248398"/>
              <a:gd name="connsiteX42-18027" fmla="*/ 4078902 w 15811497"/>
              <a:gd name="connsiteY42-18028" fmla="*/ 695338 h 6248398"/>
              <a:gd name="connsiteX43-18029" fmla="*/ 4261443 w 15811497"/>
              <a:gd name="connsiteY43-18030" fmla="*/ 806235 h 6248398"/>
              <a:gd name="connsiteX44-18031" fmla="*/ 4409044 w 15811497"/>
              <a:gd name="connsiteY44-18032" fmla="*/ 910268 h 6248398"/>
              <a:gd name="connsiteX45-18033" fmla="*/ 4612477 w 15811497"/>
              <a:gd name="connsiteY45-18034" fmla="*/ 1077402 h 6248398"/>
              <a:gd name="connsiteX46-18035" fmla="*/ 4612478 w 15811497"/>
              <a:gd name="connsiteY46-18036" fmla="*/ 1077403 h 6248398"/>
              <a:gd name="connsiteX47-18037" fmla="*/ 4701725 w 15811497"/>
              <a:gd name="connsiteY47-18038" fmla="*/ 1120394 h 6248398"/>
              <a:gd name="connsiteX48-18039" fmla="*/ 5191122 w 15811497"/>
              <a:gd name="connsiteY48-18040" fmla="*/ 1219199 h 6248398"/>
              <a:gd name="connsiteX49-18041" fmla="*/ 6161317 w 15811497"/>
              <a:gd name="connsiteY49-18042" fmla="*/ 761659 h 6248398"/>
              <a:gd name="connsiteX50-18043" fmla="*/ 6224019 w 15811497"/>
              <a:gd name="connsiteY50-18044" fmla="*/ 677808 h 6248398"/>
              <a:gd name="connsiteX51-18045" fmla="*/ 6175489 w 15811497"/>
              <a:gd name="connsiteY51-18046" fmla="*/ 757691 h 6248398"/>
              <a:gd name="connsiteX52-18047" fmla="*/ 6175489 w 15811497"/>
              <a:gd name="connsiteY52-18048" fmla="*/ 757692 h 6248398"/>
              <a:gd name="connsiteX53-18049" fmla="*/ 6224020 w 15811497"/>
              <a:gd name="connsiteY53-18050" fmla="*/ 677809 h 6248398"/>
              <a:gd name="connsiteX54-18051" fmla="*/ 6233696 w 15811497"/>
              <a:gd name="connsiteY54-18052" fmla="*/ 664869 h 6248398"/>
              <a:gd name="connsiteX55-18053" fmla="*/ 6252611 w 15811497"/>
              <a:gd name="connsiteY55-18054" fmla="*/ 633734 h 6248398"/>
              <a:gd name="connsiteX56-18055" fmla="*/ 6252610 w 15811497"/>
              <a:gd name="connsiteY56-18056" fmla="*/ 633734 h 6248398"/>
              <a:gd name="connsiteX57-18057" fmla="*/ 6233696 w 15811497"/>
              <a:gd name="connsiteY57-18058" fmla="*/ 664868 h 6248398"/>
              <a:gd name="connsiteX58-18059" fmla="*/ 6224019 w 15811497"/>
              <a:gd name="connsiteY58-18060" fmla="*/ 677808 h 6248398"/>
              <a:gd name="connsiteX59-18061" fmla="*/ 6248008 w 15811497"/>
              <a:gd name="connsiteY59-18062" fmla="*/ 638320 h 6248398"/>
              <a:gd name="connsiteX60-18063" fmla="*/ 6251291 w 15811497"/>
              <a:gd name="connsiteY60-18064" fmla="*/ 633930 h 6248398"/>
              <a:gd name="connsiteX61-18065" fmla="*/ 6251293 w 15811497"/>
              <a:gd name="connsiteY61-18066" fmla="*/ 633929 h 6248398"/>
              <a:gd name="connsiteX62-18067" fmla="*/ 6257683 w 15811497"/>
              <a:gd name="connsiteY62-18068" fmla="*/ 625384 h 6248398"/>
              <a:gd name="connsiteX63-18069" fmla="*/ 6257686 w 15811497"/>
              <a:gd name="connsiteY63-18070" fmla="*/ 625380 h 6248398"/>
              <a:gd name="connsiteX64-18071" fmla="*/ 6331355 w 15811497"/>
              <a:gd name="connsiteY64-18072" fmla="*/ 526865 h 6248398"/>
              <a:gd name="connsiteX65-18073" fmla="*/ 7448548 w 15811497"/>
              <a:gd name="connsiteY65-18074" fmla="*/ 0 h 6248398"/>
              <a:gd name="connsiteX0-18075" fmla="*/ 7448548 w 15811497"/>
              <a:gd name="connsiteY0-18076" fmla="*/ 0 h 6248398"/>
              <a:gd name="connsiteX1-18077" fmla="*/ 8721604 w 15811497"/>
              <a:gd name="connsiteY1-18078" fmla="*/ 757692 h 6248398"/>
              <a:gd name="connsiteX2-18079" fmla="*/ 8890522 w 15811497"/>
              <a:gd name="connsiteY2-18080" fmla="*/ 1193234 h 6248398"/>
              <a:gd name="connsiteX3-18081" fmla="*/ 9958384 w 15811497"/>
              <a:gd name="connsiteY3-18082" fmla="*/ 1828798 h 6248398"/>
              <a:gd name="connsiteX4-18083" fmla="*/ 10895504 w 15811497"/>
              <a:gd name="connsiteY4-18084" fmla="*/ 1386857 h 6248398"/>
              <a:gd name="connsiteX5-18085" fmla="*/ 11096041 w 15811497"/>
              <a:gd name="connsiteY5-18086" fmla="*/ 1170993 h 6248398"/>
              <a:gd name="connsiteX6-18087" fmla="*/ 13049247 w 15811497"/>
              <a:gd name="connsiteY6-18088" fmla="*/ 361949 h 6248398"/>
              <a:gd name="connsiteX7-18089" fmla="*/ 15811497 w 15811497"/>
              <a:gd name="connsiteY7-18090" fmla="*/ 3124198 h 6248398"/>
              <a:gd name="connsiteX8-18091" fmla="*/ 13049247 w 15811497"/>
              <a:gd name="connsiteY8-18092" fmla="*/ 5886448 h 6248398"/>
              <a:gd name="connsiteX9-18093" fmla="*/ 11732594 w 15811497"/>
              <a:gd name="connsiteY9-18094" fmla="*/ 5553059 h 6248398"/>
              <a:gd name="connsiteX10-18095" fmla="*/ 11096041 w 15811497"/>
              <a:gd name="connsiteY10-18096" fmla="*/ 5077404 h 6248398"/>
              <a:gd name="connsiteX11-18097" fmla="*/ 10610846 w 15811497"/>
              <a:gd name="connsiteY11-18098" fmla="*/ 5029199 h 6248398"/>
              <a:gd name="connsiteX12-18099" fmla="*/ 9640652 w 15811497"/>
              <a:gd name="connsiteY12-18100" fmla="*/ 5486739 h 6248398"/>
              <a:gd name="connsiteX13-18101" fmla="*/ 9628722 w 15811497"/>
              <a:gd name="connsiteY13-18102" fmla="*/ 5502693 h 6248398"/>
              <a:gd name="connsiteX14-18103" fmla="*/ 9568273 w 15811497"/>
              <a:gd name="connsiteY14-18104" fmla="*/ 5583530 h 6248398"/>
              <a:gd name="connsiteX15-18105" fmla="*/ 9535504 w 15811497"/>
              <a:gd name="connsiteY15-18106" fmla="*/ 5637470 h 6248398"/>
              <a:gd name="connsiteX16-18107" fmla="*/ 9628722 w 15811497"/>
              <a:gd name="connsiteY16-18108" fmla="*/ 5502694 h 6248398"/>
              <a:gd name="connsiteX17-18109" fmla="*/ 9480140 w 15811497"/>
              <a:gd name="connsiteY17-18110" fmla="*/ 5721533 h 6248398"/>
              <a:gd name="connsiteX18-18111" fmla="*/ 8362947 w 15811497"/>
              <a:gd name="connsiteY18-18112" fmla="*/ 6248398 h 6248398"/>
              <a:gd name="connsiteX19-18113" fmla="*/ 7028922 w 15811497"/>
              <a:gd name="connsiteY19-18114" fmla="*/ 5364147 h 6248398"/>
              <a:gd name="connsiteX20-18115" fmla="*/ 6990513 w 15811497"/>
              <a:gd name="connsiteY20-18116" fmla="*/ 5259205 h 6248398"/>
              <a:gd name="connsiteX21-18117" fmla="*/ 6990512 w 15811497"/>
              <a:gd name="connsiteY21-18118" fmla="*/ 5259199 h 6248398"/>
              <a:gd name="connsiteX22-18119" fmla="*/ 6983676 w 15811497"/>
              <a:gd name="connsiteY22-18120" fmla="*/ 5240519 h 6248398"/>
              <a:gd name="connsiteX23-18121" fmla="*/ 6983673 w 15811497"/>
              <a:gd name="connsiteY23-18122" fmla="*/ 5240519 h 6248398"/>
              <a:gd name="connsiteX24-18123" fmla="*/ 6980236 w 15811497"/>
              <a:gd name="connsiteY24-18124" fmla="*/ 5231130 h 6248398"/>
              <a:gd name="connsiteX25-18125" fmla="*/ 6978859 w 15811497"/>
              <a:gd name="connsiteY25-18126" fmla="*/ 5225774 h 6248398"/>
              <a:gd name="connsiteX26-18127" fmla="*/ 6984291 w 15811497"/>
              <a:gd name="connsiteY26-18128" fmla="*/ 5240614 h 6248398"/>
              <a:gd name="connsiteX27-18129" fmla="*/ 6984292 w 15811497"/>
              <a:gd name="connsiteY27-18130" fmla="*/ 5240614 h 6248398"/>
              <a:gd name="connsiteX28-18131" fmla="*/ 6978860 w 15811497"/>
              <a:gd name="connsiteY28-18132" fmla="*/ 5225773 h 6248398"/>
              <a:gd name="connsiteX29-18133" fmla="*/ 6944562 w 15811497"/>
              <a:gd name="connsiteY29-18134" fmla="*/ 5092380 h 6248398"/>
              <a:gd name="connsiteX30-18135" fmla="*/ 6978860 w 15811497"/>
              <a:gd name="connsiteY30-18136" fmla="*/ 5225773 h 6248398"/>
              <a:gd name="connsiteX31-18137" fmla="*/ 6948299 w 15811497"/>
              <a:gd name="connsiteY31-18138" fmla="*/ 5142273 h 6248398"/>
              <a:gd name="connsiteX32-18139" fmla="*/ 5829297 w 15811497"/>
              <a:gd name="connsiteY32-18140" fmla="*/ 4400549 h 6248398"/>
              <a:gd name="connsiteX33-18141" fmla="*/ 5056802 w 15811497"/>
              <a:gd name="connsiteY33-18142" fmla="*/ 4677867 h 6248398"/>
              <a:gd name="connsiteX34-18143" fmla="*/ 5022517 w 15811497"/>
              <a:gd name="connsiteY34-18144" fmla="*/ 4709027 h 6248398"/>
              <a:gd name="connsiteX35-18145" fmla="*/ 5022515 w 15811497"/>
              <a:gd name="connsiteY35-18146" fmla="*/ 4709029 h 6248398"/>
              <a:gd name="connsiteX36-18147" fmla="*/ 4778482 w 15811497"/>
              <a:gd name="connsiteY36-18148" fmla="*/ 5008058 h 6248398"/>
              <a:gd name="connsiteX37-18149" fmla="*/ 4715455 w 15811497"/>
              <a:gd name="connsiteY37-18150" fmla="*/ 5077404 h 6248398"/>
              <a:gd name="connsiteX38-18151" fmla="*/ 2762249 w 15811497"/>
              <a:gd name="connsiteY38-18152" fmla="*/ 5886448 h 6248398"/>
              <a:gd name="connsiteX39-18153" fmla="*/ 0 w 15811497"/>
              <a:gd name="connsiteY39-18154" fmla="*/ 3124198 h 6248398"/>
              <a:gd name="connsiteX40-18155" fmla="*/ 2762249 w 15811497"/>
              <a:gd name="connsiteY40-18156" fmla="*/ 361949 h 6248398"/>
              <a:gd name="connsiteX41-18157" fmla="*/ 4078902 w 15811497"/>
              <a:gd name="connsiteY41-18158" fmla="*/ 695338 h 6248398"/>
              <a:gd name="connsiteX42-18159" fmla="*/ 4261443 w 15811497"/>
              <a:gd name="connsiteY42-18160" fmla="*/ 806235 h 6248398"/>
              <a:gd name="connsiteX43-18161" fmla="*/ 4409044 w 15811497"/>
              <a:gd name="connsiteY43-18162" fmla="*/ 910268 h 6248398"/>
              <a:gd name="connsiteX44-18163" fmla="*/ 4612477 w 15811497"/>
              <a:gd name="connsiteY44-18164" fmla="*/ 1077402 h 6248398"/>
              <a:gd name="connsiteX45-18165" fmla="*/ 4612478 w 15811497"/>
              <a:gd name="connsiteY45-18166" fmla="*/ 1077403 h 6248398"/>
              <a:gd name="connsiteX46-18167" fmla="*/ 4701725 w 15811497"/>
              <a:gd name="connsiteY46-18168" fmla="*/ 1120394 h 6248398"/>
              <a:gd name="connsiteX47-18169" fmla="*/ 5191122 w 15811497"/>
              <a:gd name="connsiteY47-18170" fmla="*/ 1219199 h 6248398"/>
              <a:gd name="connsiteX48-18171" fmla="*/ 6161317 w 15811497"/>
              <a:gd name="connsiteY48-18172" fmla="*/ 761659 h 6248398"/>
              <a:gd name="connsiteX49-18173" fmla="*/ 6224019 w 15811497"/>
              <a:gd name="connsiteY49-18174" fmla="*/ 677808 h 6248398"/>
              <a:gd name="connsiteX50-18175" fmla="*/ 6175489 w 15811497"/>
              <a:gd name="connsiteY50-18176" fmla="*/ 757691 h 6248398"/>
              <a:gd name="connsiteX51-18177" fmla="*/ 6175489 w 15811497"/>
              <a:gd name="connsiteY51-18178" fmla="*/ 757692 h 6248398"/>
              <a:gd name="connsiteX52-18179" fmla="*/ 6224020 w 15811497"/>
              <a:gd name="connsiteY52-18180" fmla="*/ 677809 h 6248398"/>
              <a:gd name="connsiteX53-18181" fmla="*/ 6233696 w 15811497"/>
              <a:gd name="connsiteY53-18182" fmla="*/ 664869 h 6248398"/>
              <a:gd name="connsiteX54-18183" fmla="*/ 6252611 w 15811497"/>
              <a:gd name="connsiteY54-18184" fmla="*/ 633734 h 6248398"/>
              <a:gd name="connsiteX55-18185" fmla="*/ 6252610 w 15811497"/>
              <a:gd name="connsiteY55-18186" fmla="*/ 633734 h 6248398"/>
              <a:gd name="connsiteX56-18187" fmla="*/ 6233696 w 15811497"/>
              <a:gd name="connsiteY56-18188" fmla="*/ 664868 h 6248398"/>
              <a:gd name="connsiteX57-18189" fmla="*/ 6224019 w 15811497"/>
              <a:gd name="connsiteY57-18190" fmla="*/ 677808 h 6248398"/>
              <a:gd name="connsiteX58-18191" fmla="*/ 6248008 w 15811497"/>
              <a:gd name="connsiteY58-18192" fmla="*/ 638320 h 6248398"/>
              <a:gd name="connsiteX59-18193" fmla="*/ 6251291 w 15811497"/>
              <a:gd name="connsiteY59-18194" fmla="*/ 633930 h 6248398"/>
              <a:gd name="connsiteX60-18195" fmla="*/ 6251293 w 15811497"/>
              <a:gd name="connsiteY60-18196" fmla="*/ 633929 h 6248398"/>
              <a:gd name="connsiteX61-18197" fmla="*/ 6257683 w 15811497"/>
              <a:gd name="connsiteY61-18198" fmla="*/ 625384 h 6248398"/>
              <a:gd name="connsiteX62-18199" fmla="*/ 6257686 w 15811497"/>
              <a:gd name="connsiteY62-18200" fmla="*/ 625380 h 6248398"/>
              <a:gd name="connsiteX63-18201" fmla="*/ 6331355 w 15811497"/>
              <a:gd name="connsiteY63-18202" fmla="*/ 526865 h 6248398"/>
              <a:gd name="connsiteX64-18203" fmla="*/ 7448548 w 15811497"/>
              <a:gd name="connsiteY64-18204" fmla="*/ 0 h 6248398"/>
              <a:gd name="connsiteX0-18205" fmla="*/ 7448548 w 15811497"/>
              <a:gd name="connsiteY0-18206" fmla="*/ 0 h 6248398"/>
              <a:gd name="connsiteX1-18207" fmla="*/ 8721604 w 15811497"/>
              <a:gd name="connsiteY1-18208" fmla="*/ 757692 h 6248398"/>
              <a:gd name="connsiteX2-18209" fmla="*/ 8890522 w 15811497"/>
              <a:gd name="connsiteY2-18210" fmla="*/ 1193234 h 6248398"/>
              <a:gd name="connsiteX3-18211" fmla="*/ 9958384 w 15811497"/>
              <a:gd name="connsiteY3-18212" fmla="*/ 1828798 h 6248398"/>
              <a:gd name="connsiteX4-18213" fmla="*/ 10895504 w 15811497"/>
              <a:gd name="connsiteY4-18214" fmla="*/ 1386857 h 6248398"/>
              <a:gd name="connsiteX5-18215" fmla="*/ 11096041 w 15811497"/>
              <a:gd name="connsiteY5-18216" fmla="*/ 1170993 h 6248398"/>
              <a:gd name="connsiteX6-18217" fmla="*/ 13049247 w 15811497"/>
              <a:gd name="connsiteY6-18218" fmla="*/ 361949 h 6248398"/>
              <a:gd name="connsiteX7-18219" fmla="*/ 15811497 w 15811497"/>
              <a:gd name="connsiteY7-18220" fmla="*/ 3124198 h 6248398"/>
              <a:gd name="connsiteX8-18221" fmla="*/ 13049247 w 15811497"/>
              <a:gd name="connsiteY8-18222" fmla="*/ 5886448 h 6248398"/>
              <a:gd name="connsiteX9-18223" fmla="*/ 11732594 w 15811497"/>
              <a:gd name="connsiteY9-18224" fmla="*/ 5553059 h 6248398"/>
              <a:gd name="connsiteX10-18225" fmla="*/ 11096041 w 15811497"/>
              <a:gd name="connsiteY10-18226" fmla="*/ 5077404 h 6248398"/>
              <a:gd name="connsiteX11-18227" fmla="*/ 10610846 w 15811497"/>
              <a:gd name="connsiteY11-18228" fmla="*/ 5029199 h 6248398"/>
              <a:gd name="connsiteX12-18229" fmla="*/ 9640652 w 15811497"/>
              <a:gd name="connsiteY12-18230" fmla="*/ 5486739 h 6248398"/>
              <a:gd name="connsiteX13-18231" fmla="*/ 9628722 w 15811497"/>
              <a:gd name="connsiteY13-18232" fmla="*/ 5502693 h 6248398"/>
              <a:gd name="connsiteX14-18233" fmla="*/ 9568273 w 15811497"/>
              <a:gd name="connsiteY14-18234" fmla="*/ 5583530 h 6248398"/>
              <a:gd name="connsiteX15-18235" fmla="*/ 9628722 w 15811497"/>
              <a:gd name="connsiteY15-18236" fmla="*/ 5502694 h 6248398"/>
              <a:gd name="connsiteX16-18237" fmla="*/ 9480140 w 15811497"/>
              <a:gd name="connsiteY16-18238" fmla="*/ 5721533 h 6248398"/>
              <a:gd name="connsiteX17-18239" fmla="*/ 8362947 w 15811497"/>
              <a:gd name="connsiteY17-18240" fmla="*/ 6248398 h 6248398"/>
              <a:gd name="connsiteX18-18241" fmla="*/ 7028922 w 15811497"/>
              <a:gd name="connsiteY18-18242" fmla="*/ 5364147 h 6248398"/>
              <a:gd name="connsiteX19-18243" fmla="*/ 6990513 w 15811497"/>
              <a:gd name="connsiteY19-18244" fmla="*/ 5259205 h 6248398"/>
              <a:gd name="connsiteX20-18245" fmla="*/ 6990512 w 15811497"/>
              <a:gd name="connsiteY20-18246" fmla="*/ 5259199 h 6248398"/>
              <a:gd name="connsiteX21-18247" fmla="*/ 6983676 w 15811497"/>
              <a:gd name="connsiteY21-18248" fmla="*/ 5240519 h 6248398"/>
              <a:gd name="connsiteX22-18249" fmla="*/ 6983673 w 15811497"/>
              <a:gd name="connsiteY22-18250" fmla="*/ 5240519 h 6248398"/>
              <a:gd name="connsiteX23-18251" fmla="*/ 6980236 w 15811497"/>
              <a:gd name="connsiteY23-18252" fmla="*/ 5231130 h 6248398"/>
              <a:gd name="connsiteX24-18253" fmla="*/ 6978859 w 15811497"/>
              <a:gd name="connsiteY24-18254" fmla="*/ 5225774 h 6248398"/>
              <a:gd name="connsiteX25-18255" fmla="*/ 6984291 w 15811497"/>
              <a:gd name="connsiteY25-18256" fmla="*/ 5240614 h 6248398"/>
              <a:gd name="connsiteX26-18257" fmla="*/ 6984292 w 15811497"/>
              <a:gd name="connsiteY26-18258" fmla="*/ 5240614 h 6248398"/>
              <a:gd name="connsiteX27-18259" fmla="*/ 6978860 w 15811497"/>
              <a:gd name="connsiteY27-18260" fmla="*/ 5225773 h 6248398"/>
              <a:gd name="connsiteX28-18261" fmla="*/ 6944562 w 15811497"/>
              <a:gd name="connsiteY28-18262" fmla="*/ 5092380 h 6248398"/>
              <a:gd name="connsiteX29-18263" fmla="*/ 6978860 w 15811497"/>
              <a:gd name="connsiteY29-18264" fmla="*/ 5225773 h 6248398"/>
              <a:gd name="connsiteX30-18265" fmla="*/ 6948299 w 15811497"/>
              <a:gd name="connsiteY30-18266" fmla="*/ 5142273 h 6248398"/>
              <a:gd name="connsiteX31-18267" fmla="*/ 5829297 w 15811497"/>
              <a:gd name="connsiteY31-18268" fmla="*/ 4400549 h 6248398"/>
              <a:gd name="connsiteX32-18269" fmla="*/ 5056802 w 15811497"/>
              <a:gd name="connsiteY32-18270" fmla="*/ 4677867 h 6248398"/>
              <a:gd name="connsiteX33-18271" fmla="*/ 5022517 w 15811497"/>
              <a:gd name="connsiteY33-18272" fmla="*/ 4709027 h 6248398"/>
              <a:gd name="connsiteX34-18273" fmla="*/ 5022515 w 15811497"/>
              <a:gd name="connsiteY34-18274" fmla="*/ 4709029 h 6248398"/>
              <a:gd name="connsiteX35-18275" fmla="*/ 4778482 w 15811497"/>
              <a:gd name="connsiteY35-18276" fmla="*/ 5008058 h 6248398"/>
              <a:gd name="connsiteX36-18277" fmla="*/ 4715455 w 15811497"/>
              <a:gd name="connsiteY36-18278" fmla="*/ 5077404 h 6248398"/>
              <a:gd name="connsiteX37-18279" fmla="*/ 2762249 w 15811497"/>
              <a:gd name="connsiteY37-18280" fmla="*/ 5886448 h 6248398"/>
              <a:gd name="connsiteX38-18281" fmla="*/ 0 w 15811497"/>
              <a:gd name="connsiteY38-18282" fmla="*/ 3124198 h 6248398"/>
              <a:gd name="connsiteX39-18283" fmla="*/ 2762249 w 15811497"/>
              <a:gd name="connsiteY39-18284" fmla="*/ 361949 h 6248398"/>
              <a:gd name="connsiteX40-18285" fmla="*/ 4078902 w 15811497"/>
              <a:gd name="connsiteY40-18286" fmla="*/ 695338 h 6248398"/>
              <a:gd name="connsiteX41-18287" fmla="*/ 4261443 w 15811497"/>
              <a:gd name="connsiteY41-18288" fmla="*/ 806235 h 6248398"/>
              <a:gd name="connsiteX42-18289" fmla="*/ 4409044 w 15811497"/>
              <a:gd name="connsiteY42-18290" fmla="*/ 910268 h 6248398"/>
              <a:gd name="connsiteX43-18291" fmla="*/ 4612477 w 15811497"/>
              <a:gd name="connsiteY43-18292" fmla="*/ 1077402 h 6248398"/>
              <a:gd name="connsiteX44-18293" fmla="*/ 4612478 w 15811497"/>
              <a:gd name="connsiteY44-18294" fmla="*/ 1077403 h 6248398"/>
              <a:gd name="connsiteX45-18295" fmla="*/ 4701725 w 15811497"/>
              <a:gd name="connsiteY45-18296" fmla="*/ 1120394 h 6248398"/>
              <a:gd name="connsiteX46-18297" fmla="*/ 5191122 w 15811497"/>
              <a:gd name="connsiteY46-18298" fmla="*/ 1219199 h 6248398"/>
              <a:gd name="connsiteX47-18299" fmla="*/ 6161317 w 15811497"/>
              <a:gd name="connsiteY47-18300" fmla="*/ 761659 h 6248398"/>
              <a:gd name="connsiteX48-18301" fmla="*/ 6224019 w 15811497"/>
              <a:gd name="connsiteY48-18302" fmla="*/ 677808 h 6248398"/>
              <a:gd name="connsiteX49-18303" fmla="*/ 6175489 w 15811497"/>
              <a:gd name="connsiteY49-18304" fmla="*/ 757691 h 6248398"/>
              <a:gd name="connsiteX50-18305" fmla="*/ 6175489 w 15811497"/>
              <a:gd name="connsiteY50-18306" fmla="*/ 757692 h 6248398"/>
              <a:gd name="connsiteX51-18307" fmla="*/ 6224020 w 15811497"/>
              <a:gd name="connsiteY51-18308" fmla="*/ 677809 h 6248398"/>
              <a:gd name="connsiteX52-18309" fmla="*/ 6233696 w 15811497"/>
              <a:gd name="connsiteY52-18310" fmla="*/ 664869 h 6248398"/>
              <a:gd name="connsiteX53-18311" fmla="*/ 6252611 w 15811497"/>
              <a:gd name="connsiteY53-18312" fmla="*/ 633734 h 6248398"/>
              <a:gd name="connsiteX54-18313" fmla="*/ 6252610 w 15811497"/>
              <a:gd name="connsiteY54-18314" fmla="*/ 633734 h 6248398"/>
              <a:gd name="connsiteX55-18315" fmla="*/ 6233696 w 15811497"/>
              <a:gd name="connsiteY55-18316" fmla="*/ 664868 h 6248398"/>
              <a:gd name="connsiteX56-18317" fmla="*/ 6224019 w 15811497"/>
              <a:gd name="connsiteY56-18318" fmla="*/ 677808 h 6248398"/>
              <a:gd name="connsiteX57-18319" fmla="*/ 6248008 w 15811497"/>
              <a:gd name="connsiteY57-18320" fmla="*/ 638320 h 6248398"/>
              <a:gd name="connsiteX58-18321" fmla="*/ 6251291 w 15811497"/>
              <a:gd name="connsiteY58-18322" fmla="*/ 633930 h 6248398"/>
              <a:gd name="connsiteX59-18323" fmla="*/ 6251293 w 15811497"/>
              <a:gd name="connsiteY59-18324" fmla="*/ 633929 h 6248398"/>
              <a:gd name="connsiteX60-18325" fmla="*/ 6257683 w 15811497"/>
              <a:gd name="connsiteY60-18326" fmla="*/ 625384 h 6248398"/>
              <a:gd name="connsiteX61-18327" fmla="*/ 6257686 w 15811497"/>
              <a:gd name="connsiteY61-18328" fmla="*/ 625380 h 6248398"/>
              <a:gd name="connsiteX62-18329" fmla="*/ 6331355 w 15811497"/>
              <a:gd name="connsiteY62-18330" fmla="*/ 526865 h 6248398"/>
              <a:gd name="connsiteX63-18331" fmla="*/ 7448548 w 15811497"/>
              <a:gd name="connsiteY63-18332" fmla="*/ 0 h 6248398"/>
              <a:gd name="connsiteX0-18333" fmla="*/ 7448548 w 15811497"/>
              <a:gd name="connsiteY0-18334" fmla="*/ 0 h 6248398"/>
              <a:gd name="connsiteX1-18335" fmla="*/ 8721604 w 15811497"/>
              <a:gd name="connsiteY1-18336" fmla="*/ 757692 h 6248398"/>
              <a:gd name="connsiteX2-18337" fmla="*/ 8890522 w 15811497"/>
              <a:gd name="connsiteY2-18338" fmla="*/ 1193234 h 6248398"/>
              <a:gd name="connsiteX3-18339" fmla="*/ 9958384 w 15811497"/>
              <a:gd name="connsiteY3-18340" fmla="*/ 1828798 h 6248398"/>
              <a:gd name="connsiteX4-18341" fmla="*/ 10895504 w 15811497"/>
              <a:gd name="connsiteY4-18342" fmla="*/ 1386857 h 6248398"/>
              <a:gd name="connsiteX5-18343" fmla="*/ 11096041 w 15811497"/>
              <a:gd name="connsiteY5-18344" fmla="*/ 1170993 h 6248398"/>
              <a:gd name="connsiteX6-18345" fmla="*/ 13049247 w 15811497"/>
              <a:gd name="connsiteY6-18346" fmla="*/ 361949 h 6248398"/>
              <a:gd name="connsiteX7-18347" fmla="*/ 15811497 w 15811497"/>
              <a:gd name="connsiteY7-18348" fmla="*/ 3124198 h 6248398"/>
              <a:gd name="connsiteX8-18349" fmla="*/ 13049247 w 15811497"/>
              <a:gd name="connsiteY8-18350" fmla="*/ 5886448 h 6248398"/>
              <a:gd name="connsiteX9-18351" fmla="*/ 11732594 w 15811497"/>
              <a:gd name="connsiteY9-18352" fmla="*/ 5553059 h 6248398"/>
              <a:gd name="connsiteX10-18353" fmla="*/ 11096041 w 15811497"/>
              <a:gd name="connsiteY10-18354" fmla="*/ 5077404 h 6248398"/>
              <a:gd name="connsiteX11-18355" fmla="*/ 10610846 w 15811497"/>
              <a:gd name="connsiteY11-18356" fmla="*/ 5029199 h 6248398"/>
              <a:gd name="connsiteX12-18357" fmla="*/ 9640652 w 15811497"/>
              <a:gd name="connsiteY12-18358" fmla="*/ 5486739 h 6248398"/>
              <a:gd name="connsiteX13-18359" fmla="*/ 9628722 w 15811497"/>
              <a:gd name="connsiteY13-18360" fmla="*/ 5502693 h 6248398"/>
              <a:gd name="connsiteX14-18361" fmla="*/ 9628722 w 15811497"/>
              <a:gd name="connsiteY14-18362" fmla="*/ 5502694 h 6248398"/>
              <a:gd name="connsiteX15-18363" fmla="*/ 9480140 w 15811497"/>
              <a:gd name="connsiteY15-18364" fmla="*/ 5721533 h 6248398"/>
              <a:gd name="connsiteX16-18365" fmla="*/ 8362947 w 15811497"/>
              <a:gd name="connsiteY16-18366" fmla="*/ 6248398 h 6248398"/>
              <a:gd name="connsiteX17-18367" fmla="*/ 7028922 w 15811497"/>
              <a:gd name="connsiteY17-18368" fmla="*/ 5364147 h 6248398"/>
              <a:gd name="connsiteX18-18369" fmla="*/ 6990513 w 15811497"/>
              <a:gd name="connsiteY18-18370" fmla="*/ 5259205 h 6248398"/>
              <a:gd name="connsiteX19-18371" fmla="*/ 6990512 w 15811497"/>
              <a:gd name="connsiteY19-18372" fmla="*/ 5259199 h 6248398"/>
              <a:gd name="connsiteX20-18373" fmla="*/ 6983676 w 15811497"/>
              <a:gd name="connsiteY20-18374" fmla="*/ 5240519 h 6248398"/>
              <a:gd name="connsiteX21-18375" fmla="*/ 6983673 w 15811497"/>
              <a:gd name="connsiteY21-18376" fmla="*/ 5240519 h 6248398"/>
              <a:gd name="connsiteX22-18377" fmla="*/ 6980236 w 15811497"/>
              <a:gd name="connsiteY22-18378" fmla="*/ 5231130 h 6248398"/>
              <a:gd name="connsiteX23-18379" fmla="*/ 6978859 w 15811497"/>
              <a:gd name="connsiteY23-18380" fmla="*/ 5225774 h 6248398"/>
              <a:gd name="connsiteX24-18381" fmla="*/ 6984291 w 15811497"/>
              <a:gd name="connsiteY24-18382" fmla="*/ 5240614 h 6248398"/>
              <a:gd name="connsiteX25-18383" fmla="*/ 6984292 w 15811497"/>
              <a:gd name="connsiteY25-18384" fmla="*/ 5240614 h 6248398"/>
              <a:gd name="connsiteX26-18385" fmla="*/ 6978860 w 15811497"/>
              <a:gd name="connsiteY26-18386" fmla="*/ 5225773 h 6248398"/>
              <a:gd name="connsiteX27-18387" fmla="*/ 6944562 w 15811497"/>
              <a:gd name="connsiteY27-18388" fmla="*/ 5092380 h 6248398"/>
              <a:gd name="connsiteX28-18389" fmla="*/ 6978860 w 15811497"/>
              <a:gd name="connsiteY28-18390" fmla="*/ 5225773 h 6248398"/>
              <a:gd name="connsiteX29-18391" fmla="*/ 6948299 w 15811497"/>
              <a:gd name="connsiteY29-18392" fmla="*/ 5142273 h 6248398"/>
              <a:gd name="connsiteX30-18393" fmla="*/ 5829297 w 15811497"/>
              <a:gd name="connsiteY30-18394" fmla="*/ 4400549 h 6248398"/>
              <a:gd name="connsiteX31-18395" fmla="*/ 5056802 w 15811497"/>
              <a:gd name="connsiteY31-18396" fmla="*/ 4677867 h 6248398"/>
              <a:gd name="connsiteX32-18397" fmla="*/ 5022517 w 15811497"/>
              <a:gd name="connsiteY32-18398" fmla="*/ 4709027 h 6248398"/>
              <a:gd name="connsiteX33-18399" fmla="*/ 5022515 w 15811497"/>
              <a:gd name="connsiteY33-18400" fmla="*/ 4709029 h 6248398"/>
              <a:gd name="connsiteX34-18401" fmla="*/ 4778482 w 15811497"/>
              <a:gd name="connsiteY34-18402" fmla="*/ 5008058 h 6248398"/>
              <a:gd name="connsiteX35-18403" fmla="*/ 4715455 w 15811497"/>
              <a:gd name="connsiteY35-18404" fmla="*/ 5077404 h 6248398"/>
              <a:gd name="connsiteX36-18405" fmla="*/ 2762249 w 15811497"/>
              <a:gd name="connsiteY36-18406" fmla="*/ 5886448 h 6248398"/>
              <a:gd name="connsiteX37-18407" fmla="*/ 0 w 15811497"/>
              <a:gd name="connsiteY37-18408" fmla="*/ 3124198 h 6248398"/>
              <a:gd name="connsiteX38-18409" fmla="*/ 2762249 w 15811497"/>
              <a:gd name="connsiteY38-18410" fmla="*/ 361949 h 6248398"/>
              <a:gd name="connsiteX39-18411" fmla="*/ 4078902 w 15811497"/>
              <a:gd name="connsiteY39-18412" fmla="*/ 695338 h 6248398"/>
              <a:gd name="connsiteX40-18413" fmla="*/ 4261443 w 15811497"/>
              <a:gd name="connsiteY40-18414" fmla="*/ 806235 h 6248398"/>
              <a:gd name="connsiteX41-18415" fmla="*/ 4409044 w 15811497"/>
              <a:gd name="connsiteY41-18416" fmla="*/ 910268 h 6248398"/>
              <a:gd name="connsiteX42-18417" fmla="*/ 4612477 w 15811497"/>
              <a:gd name="connsiteY42-18418" fmla="*/ 1077402 h 6248398"/>
              <a:gd name="connsiteX43-18419" fmla="*/ 4612478 w 15811497"/>
              <a:gd name="connsiteY43-18420" fmla="*/ 1077403 h 6248398"/>
              <a:gd name="connsiteX44-18421" fmla="*/ 4701725 w 15811497"/>
              <a:gd name="connsiteY44-18422" fmla="*/ 1120394 h 6248398"/>
              <a:gd name="connsiteX45-18423" fmla="*/ 5191122 w 15811497"/>
              <a:gd name="connsiteY45-18424" fmla="*/ 1219199 h 6248398"/>
              <a:gd name="connsiteX46-18425" fmla="*/ 6161317 w 15811497"/>
              <a:gd name="connsiteY46-18426" fmla="*/ 761659 h 6248398"/>
              <a:gd name="connsiteX47-18427" fmla="*/ 6224019 w 15811497"/>
              <a:gd name="connsiteY47-18428" fmla="*/ 677808 h 6248398"/>
              <a:gd name="connsiteX48-18429" fmla="*/ 6175489 w 15811497"/>
              <a:gd name="connsiteY48-18430" fmla="*/ 757691 h 6248398"/>
              <a:gd name="connsiteX49-18431" fmla="*/ 6175489 w 15811497"/>
              <a:gd name="connsiteY49-18432" fmla="*/ 757692 h 6248398"/>
              <a:gd name="connsiteX50-18433" fmla="*/ 6224020 w 15811497"/>
              <a:gd name="connsiteY50-18434" fmla="*/ 677809 h 6248398"/>
              <a:gd name="connsiteX51-18435" fmla="*/ 6233696 w 15811497"/>
              <a:gd name="connsiteY51-18436" fmla="*/ 664869 h 6248398"/>
              <a:gd name="connsiteX52-18437" fmla="*/ 6252611 w 15811497"/>
              <a:gd name="connsiteY52-18438" fmla="*/ 633734 h 6248398"/>
              <a:gd name="connsiteX53-18439" fmla="*/ 6252610 w 15811497"/>
              <a:gd name="connsiteY53-18440" fmla="*/ 633734 h 6248398"/>
              <a:gd name="connsiteX54-18441" fmla="*/ 6233696 w 15811497"/>
              <a:gd name="connsiteY54-18442" fmla="*/ 664868 h 6248398"/>
              <a:gd name="connsiteX55-18443" fmla="*/ 6224019 w 15811497"/>
              <a:gd name="connsiteY55-18444" fmla="*/ 677808 h 6248398"/>
              <a:gd name="connsiteX56-18445" fmla="*/ 6248008 w 15811497"/>
              <a:gd name="connsiteY56-18446" fmla="*/ 638320 h 6248398"/>
              <a:gd name="connsiteX57-18447" fmla="*/ 6251291 w 15811497"/>
              <a:gd name="connsiteY57-18448" fmla="*/ 633930 h 6248398"/>
              <a:gd name="connsiteX58-18449" fmla="*/ 6251293 w 15811497"/>
              <a:gd name="connsiteY58-18450" fmla="*/ 633929 h 6248398"/>
              <a:gd name="connsiteX59-18451" fmla="*/ 6257683 w 15811497"/>
              <a:gd name="connsiteY59-18452" fmla="*/ 625384 h 6248398"/>
              <a:gd name="connsiteX60-18453" fmla="*/ 6257686 w 15811497"/>
              <a:gd name="connsiteY60-18454" fmla="*/ 625380 h 6248398"/>
              <a:gd name="connsiteX61-18455" fmla="*/ 6331355 w 15811497"/>
              <a:gd name="connsiteY61-18456" fmla="*/ 526865 h 6248398"/>
              <a:gd name="connsiteX62-18457" fmla="*/ 7448548 w 15811497"/>
              <a:gd name="connsiteY62-18458" fmla="*/ 0 h 6248398"/>
              <a:gd name="connsiteX0-18459" fmla="*/ 7448548 w 15811497"/>
              <a:gd name="connsiteY0-18460" fmla="*/ 0 h 6248398"/>
              <a:gd name="connsiteX1-18461" fmla="*/ 8721604 w 15811497"/>
              <a:gd name="connsiteY1-18462" fmla="*/ 757692 h 6248398"/>
              <a:gd name="connsiteX2-18463" fmla="*/ 8890522 w 15811497"/>
              <a:gd name="connsiteY2-18464" fmla="*/ 1193234 h 6248398"/>
              <a:gd name="connsiteX3-18465" fmla="*/ 9958384 w 15811497"/>
              <a:gd name="connsiteY3-18466" fmla="*/ 1828798 h 6248398"/>
              <a:gd name="connsiteX4-18467" fmla="*/ 10895504 w 15811497"/>
              <a:gd name="connsiteY4-18468" fmla="*/ 1386857 h 6248398"/>
              <a:gd name="connsiteX5-18469" fmla="*/ 11096041 w 15811497"/>
              <a:gd name="connsiteY5-18470" fmla="*/ 1170993 h 6248398"/>
              <a:gd name="connsiteX6-18471" fmla="*/ 13049247 w 15811497"/>
              <a:gd name="connsiteY6-18472" fmla="*/ 361949 h 6248398"/>
              <a:gd name="connsiteX7-18473" fmla="*/ 15811497 w 15811497"/>
              <a:gd name="connsiteY7-18474" fmla="*/ 3124198 h 6248398"/>
              <a:gd name="connsiteX8-18475" fmla="*/ 13049247 w 15811497"/>
              <a:gd name="connsiteY8-18476" fmla="*/ 5886448 h 6248398"/>
              <a:gd name="connsiteX9-18477" fmla="*/ 11732594 w 15811497"/>
              <a:gd name="connsiteY9-18478" fmla="*/ 5553059 h 6248398"/>
              <a:gd name="connsiteX10-18479" fmla="*/ 11096041 w 15811497"/>
              <a:gd name="connsiteY10-18480" fmla="*/ 5077404 h 6248398"/>
              <a:gd name="connsiteX11-18481" fmla="*/ 10610846 w 15811497"/>
              <a:gd name="connsiteY11-18482" fmla="*/ 5029199 h 6248398"/>
              <a:gd name="connsiteX12-18483" fmla="*/ 9640652 w 15811497"/>
              <a:gd name="connsiteY12-18484" fmla="*/ 5486739 h 6248398"/>
              <a:gd name="connsiteX13-18485" fmla="*/ 9628722 w 15811497"/>
              <a:gd name="connsiteY13-18486" fmla="*/ 5502693 h 6248398"/>
              <a:gd name="connsiteX14-18487" fmla="*/ 9480140 w 15811497"/>
              <a:gd name="connsiteY14-18488" fmla="*/ 5721533 h 6248398"/>
              <a:gd name="connsiteX15-18489" fmla="*/ 8362947 w 15811497"/>
              <a:gd name="connsiteY15-18490" fmla="*/ 6248398 h 6248398"/>
              <a:gd name="connsiteX16-18491" fmla="*/ 7028922 w 15811497"/>
              <a:gd name="connsiteY16-18492" fmla="*/ 5364147 h 6248398"/>
              <a:gd name="connsiteX17-18493" fmla="*/ 6990513 w 15811497"/>
              <a:gd name="connsiteY17-18494" fmla="*/ 5259205 h 6248398"/>
              <a:gd name="connsiteX18-18495" fmla="*/ 6990512 w 15811497"/>
              <a:gd name="connsiteY18-18496" fmla="*/ 5259199 h 6248398"/>
              <a:gd name="connsiteX19-18497" fmla="*/ 6983676 w 15811497"/>
              <a:gd name="connsiteY19-18498" fmla="*/ 5240519 h 6248398"/>
              <a:gd name="connsiteX20-18499" fmla="*/ 6983673 w 15811497"/>
              <a:gd name="connsiteY20-18500" fmla="*/ 5240519 h 6248398"/>
              <a:gd name="connsiteX21-18501" fmla="*/ 6980236 w 15811497"/>
              <a:gd name="connsiteY21-18502" fmla="*/ 5231130 h 6248398"/>
              <a:gd name="connsiteX22-18503" fmla="*/ 6978859 w 15811497"/>
              <a:gd name="connsiteY22-18504" fmla="*/ 5225774 h 6248398"/>
              <a:gd name="connsiteX23-18505" fmla="*/ 6984291 w 15811497"/>
              <a:gd name="connsiteY23-18506" fmla="*/ 5240614 h 6248398"/>
              <a:gd name="connsiteX24-18507" fmla="*/ 6984292 w 15811497"/>
              <a:gd name="connsiteY24-18508" fmla="*/ 5240614 h 6248398"/>
              <a:gd name="connsiteX25-18509" fmla="*/ 6978860 w 15811497"/>
              <a:gd name="connsiteY25-18510" fmla="*/ 5225773 h 6248398"/>
              <a:gd name="connsiteX26-18511" fmla="*/ 6944562 w 15811497"/>
              <a:gd name="connsiteY26-18512" fmla="*/ 5092380 h 6248398"/>
              <a:gd name="connsiteX27-18513" fmla="*/ 6978860 w 15811497"/>
              <a:gd name="connsiteY27-18514" fmla="*/ 5225773 h 6248398"/>
              <a:gd name="connsiteX28-18515" fmla="*/ 6948299 w 15811497"/>
              <a:gd name="connsiteY28-18516" fmla="*/ 5142273 h 6248398"/>
              <a:gd name="connsiteX29-18517" fmla="*/ 5829297 w 15811497"/>
              <a:gd name="connsiteY29-18518" fmla="*/ 4400549 h 6248398"/>
              <a:gd name="connsiteX30-18519" fmla="*/ 5056802 w 15811497"/>
              <a:gd name="connsiteY30-18520" fmla="*/ 4677867 h 6248398"/>
              <a:gd name="connsiteX31-18521" fmla="*/ 5022517 w 15811497"/>
              <a:gd name="connsiteY31-18522" fmla="*/ 4709027 h 6248398"/>
              <a:gd name="connsiteX32-18523" fmla="*/ 5022515 w 15811497"/>
              <a:gd name="connsiteY32-18524" fmla="*/ 4709029 h 6248398"/>
              <a:gd name="connsiteX33-18525" fmla="*/ 4778482 w 15811497"/>
              <a:gd name="connsiteY33-18526" fmla="*/ 5008058 h 6248398"/>
              <a:gd name="connsiteX34-18527" fmla="*/ 4715455 w 15811497"/>
              <a:gd name="connsiteY34-18528" fmla="*/ 5077404 h 6248398"/>
              <a:gd name="connsiteX35-18529" fmla="*/ 2762249 w 15811497"/>
              <a:gd name="connsiteY35-18530" fmla="*/ 5886448 h 6248398"/>
              <a:gd name="connsiteX36-18531" fmla="*/ 0 w 15811497"/>
              <a:gd name="connsiteY36-18532" fmla="*/ 3124198 h 6248398"/>
              <a:gd name="connsiteX37-18533" fmla="*/ 2762249 w 15811497"/>
              <a:gd name="connsiteY37-18534" fmla="*/ 361949 h 6248398"/>
              <a:gd name="connsiteX38-18535" fmla="*/ 4078902 w 15811497"/>
              <a:gd name="connsiteY38-18536" fmla="*/ 695338 h 6248398"/>
              <a:gd name="connsiteX39-18537" fmla="*/ 4261443 w 15811497"/>
              <a:gd name="connsiteY39-18538" fmla="*/ 806235 h 6248398"/>
              <a:gd name="connsiteX40-18539" fmla="*/ 4409044 w 15811497"/>
              <a:gd name="connsiteY40-18540" fmla="*/ 910268 h 6248398"/>
              <a:gd name="connsiteX41-18541" fmla="*/ 4612477 w 15811497"/>
              <a:gd name="connsiteY41-18542" fmla="*/ 1077402 h 6248398"/>
              <a:gd name="connsiteX42-18543" fmla="*/ 4612478 w 15811497"/>
              <a:gd name="connsiteY42-18544" fmla="*/ 1077403 h 6248398"/>
              <a:gd name="connsiteX43-18545" fmla="*/ 4701725 w 15811497"/>
              <a:gd name="connsiteY43-18546" fmla="*/ 1120394 h 6248398"/>
              <a:gd name="connsiteX44-18547" fmla="*/ 5191122 w 15811497"/>
              <a:gd name="connsiteY44-18548" fmla="*/ 1219199 h 6248398"/>
              <a:gd name="connsiteX45-18549" fmla="*/ 6161317 w 15811497"/>
              <a:gd name="connsiteY45-18550" fmla="*/ 761659 h 6248398"/>
              <a:gd name="connsiteX46-18551" fmla="*/ 6224019 w 15811497"/>
              <a:gd name="connsiteY46-18552" fmla="*/ 677808 h 6248398"/>
              <a:gd name="connsiteX47-18553" fmla="*/ 6175489 w 15811497"/>
              <a:gd name="connsiteY47-18554" fmla="*/ 757691 h 6248398"/>
              <a:gd name="connsiteX48-18555" fmla="*/ 6175489 w 15811497"/>
              <a:gd name="connsiteY48-18556" fmla="*/ 757692 h 6248398"/>
              <a:gd name="connsiteX49-18557" fmla="*/ 6224020 w 15811497"/>
              <a:gd name="connsiteY49-18558" fmla="*/ 677809 h 6248398"/>
              <a:gd name="connsiteX50-18559" fmla="*/ 6233696 w 15811497"/>
              <a:gd name="connsiteY50-18560" fmla="*/ 664869 h 6248398"/>
              <a:gd name="connsiteX51-18561" fmla="*/ 6252611 w 15811497"/>
              <a:gd name="connsiteY51-18562" fmla="*/ 633734 h 6248398"/>
              <a:gd name="connsiteX52-18563" fmla="*/ 6252610 w 15811497"/>
              <a:gd name="connsiteY52-18564" fmla="*/ 633734 h 6248398"/>
              <a:gd name="connsiteX53-18565" fmla="*/ 6233696 w 15811497"/>
              <a:gd name="connsiteY53-18566" fmla="*/ 664868 h 6248398"/>
              <a:gd name="connsiteX54-18567" fmla="*/ 6224019 w 15811497"/>
              <a:gd name="connsiteY54-18568" fmla="*/ 677808 h 6248398"/>
              <a:gd name="connsiteX55-18569" fmla="*/ 6248008 w 15811497"/>
              <a:gd name="connsiteY55-18570" fmla="*/ 638320 h 6248398"/>
              <a:gd name="connsiteX56-18571" fmla="*/ 6251291 w 15811497"/>
              <a:gd name="connsiteY56-18572" fmla="*/ 633930 h 6248398"/>
              <a:gd name="connsiteX57-18573" fmla="*/ 6251293 w 15811497"/>
              <a:gd name="connsiteY57-18574" fmla="*/ 633929 h 6248398"/>
              <a:gd name="connsiteX58-18575" fmla="*/ 6257683 w 15811497"/>
              <a:gd name="connsiteY58-18576" fmla="*/ 625384 h 6248398"/>
              <a:gd name="connsiteX59-18577" fmla="*/ 6257686 w 15811497"/>
              <a:gd name="connsiteY59-18578" fmla="*/ 625380 h 6248398"/>
              <a:gd name="connsiteX60-18579" fmla="*/ 6331355 w 15811497"/>
              <a:gd name="connsiteY60-18580" fmla="*/ 526865 h 6248398"/>
              <a:gd name="connsiteX61-18581" fmla="*/ 7448548 w 15811497"/>
              <a:gd name="connsiteY61-18582" fmla="*/ 0 h 6248398"/>
              <a:gd name="connsiteX0-18583" fmla="*/ 7448548 w 15811497"/>
              <a:gd name="connsiteY0-18584" fmla="*/ 0 h 6248398"/>
              <a:gd name="connsiteX1-18585" fmla="*/ 8721604 w 15811497"/>
              <a:gd name="connsiteY1-18586" fmla="*/ 757692 h 6248398"/>
              <a:gd name="connsiteX2-18587" fmla="*/ 8890522 w 15811497"/>
              <a:gd name="connsiteY2-18588" fmla="*/ 1193234 h 6248398"/>
              <a:gd name="connsiteX3-18589" fmla="*/ 9958384 w 15811497"/>
              <a:gd name="connsiteY3-18590" fmla="*/ 1828798 h 6248398"/>
              <a:gd name="connsiteX4-18591" fmla="*/ 10895504 w 15811497"/>
              <a:gd name="connsiteY4-18592" fmla="*/ 1386857 h 6248398"/>
              <a:gd name="connsiteX5-18593" fmla="*/ 11096041 w 15811497"/>
              <a:gd name="connsiteY5-18594" fmla="*/ 1170993 h 6248398"/>
              <a:gd name="connsiteX6-18595" fmla="*/ 13049247 w 15811497"/>
              <a:gd name="connsiteY6-18596" fmla="*/ 361949 h 6248398"/>
              <a:gd name="connsiteX7-18597" fmla="*/ 15811497 w 15811497"/>
              <a:gd name="connsiteY7-18598" fmla="*/ 3124198 h 6248398"/>
              <a:gd name="connsiteX8-18599" fmla="*/ 13049247 w 15811497"/>
              <a:gd name="connsiteY8-18600" fmla="*/ 5886448 h 6248398"/>
              <a:gd name="connsiteX9-18601" fmla="*/ 11732594 w 15811497"/>
              <a:gd name="connsiteY9-18602" fmla="*/ 5553059 h 6248398"/>
              <a:gd name="connsiteX10-18603" fmla="*/ 11096041 w 15811497"/>
              <a:gd name="connsiteY10-18604" fmla="*/ 5077404 h 6248398"/>
              <a:gd name="connsiteX11-18605" fmla="*/ 10610846 w 15811497"/>
              <a:gd name="connsiteY11-18606" fmla="*/ 5029199 h 6248398"/>
              <a:gd name="connsiteX12-18607" fmla="*/ 9640652 w 15811497"/>
              <a:gd name="connsiteY12-18608" fmla="*/ 5486739 h 6248398"/>
              <a:gd name="connsiteX13-18609" fmla="*/ 9480140 w 15811497"/>
              <a:gd name="connsiteY13-18610" fmla="*/ 5721533 h 6248398"/>
              <a:gd name="connsiteX14-18611" fmla="*/ 8362947 w 15811497"/>
              <a:gd name="connsiteY14-18612" fmla="*/ 6248398 h 6248398"/>
              <a:gd name="connsiteX15-18613" fmla="*/ 7028922 w 15811497"/>
              <a:gd name="connsiteY15-18614" fmla="*/ 5364147 h 6248398"/>
              <a:gd name="connsiteX16-18615" fmla="*/ 6990513 w 15811497"/>
              <a:gd name="connsiteY16-18616" fmla="*/ 5259205 h 6248398"/>
              <a:gd name="connsiteX17-18617" fmla="*/ 6990512 w 15811497"/>
              <a:gd name="connsiteY17-18618" fmla="*/ 5259199 h 6248398"/>
              <a:gd name="connsiteX18-18619" fmla="*/ 6983676 w 15811497"/>
              <a:gd name="connsiteY18-18620" fmla="*/ 5240519 h 6248398"/>
              <a:gd name="connsiteX19-18621" fmla="*/ 6983673 w 15811497"/>
              <a:gd name="connsiteY19-18622" fmla="*/ 5240519 h 6248398"/>
              <a:gd name="connsiteX20-18623" fmla="*/ 6980236 w 15811497"/>
              <a:gd name="connsiteY20-18624" fmla="*/ 5231130 h 6248398"/>
              <a:gd name="connsiteX21-18625" fmla="*/ 6978859 w 15811497"/>
              <a:gd name="connsiteY21-18626" fmla="*/ 5225774 h 6248398"/>
              <a:gd name="connsiteX22-18627" fmla="*/ 6984291 w 15811497"/>
              <a:gd name="connsiteY22-18628" fmla="*/ 5240614 h 6248398"/>
              <a:gd name="connsiteX23-18629" fmla="*/ 6984292 w 15811497"/>
              <a:gd name="connsiteY23-18630" fmla="*/ 5240614 h 6248398"/>
              <a:gd name="connsiteX24-18631" fmla="*/ 6978860 w 15811497"/>
              <a:gd name="connsiteY24-18632" fmla="*/ 5225773 h 6248398"/>
              <a:gd name="connsiteX25-18633" fmla="*/ 6944562 w 15811497"/>
              <a:gd name="connsiteY25-18634" fmla="*/ 5092380 h 6248398"/>
              <a:gd name="connsiteX26-18635" fmla="*/ 6978860 w 15811497"/>
              <a:gd name="connsiteY26-18636" fmla="*/ 5225773 h 6248398"/>
              <a:gd name="connsiteX27-18637" fmla="*/ 6948299 w 15811497"/>
              <a:gd name="connsiteY27-18638" fmla="*/ 5142273 h 6248398"/>
              <a:gd name="connsiteX28-18639" fmla="*/ 5829297 w 15811497"/>
              <a:gd name="connsiteY28-18640" fmla="*/ 4400549 h 6248398"/>
              <a:gd name="connsiteX29-18641" fmla="*/ 5056802 w 15811497"/>
              <a:gd name="connsiteY29-18642" fmla="*/ 4677867 h 6248398"/>
              <a:gd name="connsiteX30-18643" fmla="*/ 5022517 w 15811497"/>
              <a:gd name="connsiteY30-18644" fmla="*/ 4709027 h 6248398"/>
              <a:gd name="connsiteX31-18645" fmla="*/ 5022515 w 15811497"/>
              <a:gd name="connsiteY31-18646" fmla="*/ 4709029 h 6248398"/>
              <a:gd name="connsiteX32-18647" fmla="*/ 4778482 w 15811497"/>
              <a:gd name="connsiteY32-18648" fmla="*/ 5008058 h 6248398"/>
              <a:gd name="connsiteX33-18649" fmla="*/ 4715455 w 15811497"/>
              <a:gd name="connsiteY33-18650" fmla="*/ 5077404 h 6248398"/>
              <a:gd name="connsiteX34-18651" fmla="*/ 2762249 w 15811497"/>
              <a:gd name="connsiteY34-18652" fmla="*/ 5886448 h 6248398"/>
              <a:gd name="connsiteX35-18653" fmla="*/ 0 w 15811497"/>
              <a:gd name="connsiteY35-18654" fmla="*/ 3124198 h 6248398"/>
              <a:gd name="connsiteX36-18655" fmla="*/ 2762249 w 15811497"/>
              <a:gd name="connsiteY36-18656" fmla="*/ 361949 h 6248398"/>
              <a:gd name="connsiteX37-18657" fmla="*/ 4078902 w 15811497"/>
              <a:gd name="connsiteY37-18658" fmla="*/ 695338 h 6248398"/>
              <a:gd name="connsiteX38-18659" fmla="*/ 4261443 w 15811497"/>
              <a:gd name="connsiteY38-18660" fmla="*/ 806235 h 6248398"/>
              <a:gd name="connsiteX39-18661" fmla="*/ 4409044 w 15811497"/>
              <a:gd name="connsiteY39-18662" fmla="*/ 910268 h 6248398"/>
              <a:gd name="connsiteX40-18663" fmla="*/ 4612477 w 15811497"/>
              <a:gd name="connsiteY40-18664" fmla="*/ 1077402 h 6248398"/>
              <a:gd name="connsiteX41-18665" fmla="*/ 4612478 w 15811497"/>
              <a:gd name="connsiteY41-18666" fmla="*/ 1077403 h 6248398"/>
              <a:gd name="connsiteX42-18667" fmla="*/ 4701725 w 15811497"/>
              <a:gd name="connsiteY42-18668" fmla="*/ 1120394 h 6248398"/>
              <a:gd name="connsiteX43-18669" fmla="*/ 5191122 w 15811497"/>
              <a:gd name="connsiteY43-18670" fmla="*/ 1219199 h 6248398"/>
              <a:gd name="connsiteX44-18671" fmla="*/ 6161317 w 15811497"/>
              <a:gd name="connsiteY44-18672" fmla="*/ 761659 h 6248398"/>
              <a:gd name="connsiteX45-18673" fmla="*/ 6224019 w 15811497"/>
              <a:gd name="connsiteY45-18674" fmla="*/ 677808 h 6248398"/>
              <a:gd name="connsiteX46-18675" fmla="*/ 6175489 w 15811497"/>
              <a:gd name="connsiteY46-18676" fmla="*/ 757691 h 6248398"/>
              <a:gd name="connsiteX47-18677" fmla="*/ 6175489 w 15811497"/>
              <a:gd name="connsiteY47-18678" fmla="*/ 757692 h 6248398"/>
              <a:gd name="connsiteX48-18679" fmla="*/ 6224020 w 15811497"/>
              <a:gd name="connsiteY48-18680" fmla="*/ 677809 h 6248398"/>
              <a:gd name="connsiteX49-18681" fmla="*/ 6233696 w 15811497"/>
              <a:gd name="connsiteY49-18682" fmla="*/ 664869 h 6248398"/>
              <a:gd name="connsiteX50-18683" fmla="*/ 6252611 w 15811497"/>
              <a:gd name="connsiteY50-18684" fmla="*/ 633734 h 6248398"/>
              <a:gd name="connsiteX51-18685" fmla="*/ 6252610 w 15811497"/>
              <a:gd name="connsiteY51-18686" fmla="*/ 633734 h 6248398"/>
              <a:gd name="connsiteX52-18687" fmla="*/ 6233696 w 15811497"/>
              <a:gd name="connsiteY52-18688" fmla="*/ 664868 h 6248398"/>
              <a:gd name="connsiteX53-18689" fmla="*/ 6224019 w 15811497"/>
              <a:gd name="connsiteY53-18690" fmla="*/ 677808 h 6248398"/>
              <a:gd name="connsiteX54-18691" fmla="*/ 6248008 w 15811497"/>
              <a:gd name="connsiteY54-18692" fmla="*/ 638320 h 6248398"/>
              <a:gd name="connsiteX55-18693" fmla="*/ 6251291 w 15811497"/>
              <a:gd name="connsiteY55-18694" fmla="*/ 633930 h 6248398"/>
              <a:gd name="connsiteX56-18695" fmla="*/ 6251293 w 15811497"/>
              <a:gd name="connsiteY56-18696" fmla="*/ 633929 h 6248398"/>
              <a:gd name="connsiteX57-18697" fmla="*/ 6257683 w 15811497"/>
              <a:gd name="connsiteY57-18698" fmla="*/ 625384 h 6248398"/>
              <a:gd name="connsiteX58-18699" fmla="*/ 6257686 w 15811497"/>
              <a:gd name="connsiteY58-18700" fmla="*/ 625380 h 6248398"/>
              <a:gd name="connsiteX59-18701" fmla="*/ 6331355 w 15811497"/>
              <a:gd name="connsiteY59-18702" fmla="*/ 526865 h 6248398"/>
              <a:gd name="connsiteX60-18703" fmla="*/ 7448548 w 15811497"/>
              <a:gd name="connsiteY60-18704" fmla="*/ 0 h 6248398"/>
              <a:gd name="connsiteX0-18705" fmla="*/ 7448548 w 15811497"/>
              <a:gd name="connsiteY0-18706" fmla="*/ 0 h 6248398"/>
              <a:gd name="connsiteX1-18707" fmla="*/ 8721604 w 15811497"/>
              <a:gd name="connsiteY1-18708" fmla="*/ 757692 h 6248398"/>
              <a:gd name="connsiteX2-18709" fmla="*/ 8890522 w 15811497"/>
              <a:gd name="connsiteY2-18710" fmla="*/ 1193234 h 6248398"/>
              <a:gd name="connsiteX3-18711" fmla="*/ 9958384 w 15811497"/>
              <a:gd name="connsiteY3-18712" fmla="*/ 1828798 h 6248398"/>
              <a:gd name="connsiteX4-18713" fmla="*/ 10895504 w 15811497"/>
              <a:gd name="connsiteY4-18714" fmla="*/ 1386857 h 6248398"/>
              <a:gd name="connsiteX5-18715" fmla="*/ 11096041 w 15811497"/>
              <a:gd name="connsiteY5-18716" fmla="*/ 1170993 h 6248398"/>
              <a:gd name="connsiteX6-18717" fmla="*/ 13049247 w 15811497"/>
              <a:gd name="connsiteY6-18718" fmla="*/ 361949 h 6248398"/>
              <a:gd name="connsiteX7-18719" fmla="*/ 15811497 w 15811497"/>
              <a:gd name="connsiteY7-18720" fmla="*/ 3124198 h 6248398"/>
              <a:gd name="connsiteX8-18721" fmla="*/ 13049247 w 15811497"/>
              <a:gd name="connsiteY8-18722" fmla="*/ 5886448 h 6248398"/>
              <a:gd name="connsiteX9-18723" fmla="*/ 11732594 w 15811497"/>
              <a:gd name="connsiteY9-18724" fmla="*/ 5553059 h 6248398"/>
              <a:gd name="connsiteX10-18725" fmla="*/ 11096041 w 15811497"/>
              <a:gd name="connsiteY10-18726" fmla="*/ 5077404 h 6248398"/>
              <a:gd name="connsiteX11-18727" fmla="*/ 10610846 w 15811497"/>
              <a:gd name="connsiteY11-18728" fmla="*/ 5029199 h 6248398"/>
              <a:gd name="connsiteX12-18729" fmla="*/ 9640652 w 15811497"/>
              <a:gd name="connsiteY12-18730" fmla="*/ 5486739 h 6248398"/>
              <a:gd name="connsiteX13-18731" fmla="*/ 9480140 w 15811497"/>
              <a:gd name="connsiteY13-18732" fmla="*/ 5721533 h 6248398"/>
              <a:gd name="connsiteX14-18733" fmla="*/ 8362947 w 15811497"/>
              <a:gd name="connsiteY14-18734" fmla="*/ 6248398 h 6248398"/>
              <a:gd name="connsiteX15-18735" fmla="*/ 7028922 w 15811497"/>
              <a:gd name="connsiteY15-18736" fmla="*/ 5364147 h 6248398"/>
              <a:gd name="connsiteX16-18737" fmla="*/ 6990513 w 15811497"/>
              <a:gd name="connsiteY16-18738" fmla="*/ 5259205 h 6248398"/>
              <a:gd name="connsiteX17-18739" fmla="*/ 6990512 w 15811497"/>
              <a:gd name="connsiteY17-18740" fmla="*/ 5259199 h 6248398"/>
              <a:gd name="connsiteX18-18741" fmla="*/ 6983676 w 15811497"/>
              <a:gd name="connsiteY18-18742" fmla="*/ 5240519 h 6248398"/>
              <a:gd name="connsiteX19-18743" fmla="*/ 6983673 w 15811497"/>
              <a:gd name="connsiteY19-18744" fmla="*/ 5240519 h 6248398"/>
              <a:gd name="connsiteX20-18745" fmla="*/ 6980236 w 15811497"/>
              <a:gd name="connsiteY20-18746" fmla="*/ 5231130 h 6248398"/>
              <a:gd name="connsiteX21-18747" fmla="*/ 6978859 w 15811497"/>
              <a:gd name="connsiteY21-18748" fmla="*/ 5225774 h 6248398"/>
              <a:gd name="connsiteX22-18749" fmla="*/ 6984291 w 15811497"/>
              <a:gd name="connsiteY22-18750" fmla="*/ 5240614 h 6248398"/>
              <a:gd name="connsiteX23-18751" fmla="*/ 6984292 w 15811497"/>
              <a:gd name="connsiteY23-18752" fmla="*/ 5240614 h 6248398"/>
              <a:gd name="connsiteX24-18753" fmla="*/ 6978860 w 15811497"/>
              <a:gd name="connsiteY24-18754" fmla="*/ 5225773 h 6248398"/>
              <a:gd name="connsiteX25-18755" fmla="*/ 6944562 w 15811497"/>
              <a:gd name="connsiteY25-18756" fmla="*/ 5092380 h 6248398"/>
              <a:gd name="connsiteX26-18757" fmla="*/ 6948299 w 15811497"/>
              <a:gd name="connsiteY26-18758" fmla="*/ 5142273 h 6248398"/>
              <a:gd name="connsiteX27-18759" fmla="*/ 5829297 w 15811497"/>
              <a:gd name="connsiteY27-18760" fmla="*/ 4400549 h 6248398"/>
              <a:gd name="connsiteX28-18761" fmla="*/ 5056802 w 15811497"/>
              <a:gd name="connsiteY28-18762" fmla="*/ 4677867 h 6248398"/>
              <a:gd name="connsiteX29-18763" fmla="*/ 5022517 w 15811497"/>
              <a:gd name="connsiteY29-18764" fmla="*/ 4709027 h 6248398"/>
              <a:gd name="connsiteX30-18765" fmla="*/ 5022515 w 15811497"/>
              <a:gd name="connsiteY30-18766" fmla="*/ 4709029 h 6248398"/>
              <a:gd name="connsiteX31-18767" fmla="*/ 4778482 w 15811497"/>
              <a:gd name="connsiteY31-18768" fmla="*/ 5008058 h 6248398"/>
              <a:gd name="connsiteX32-18769" fmla="*/ 4715455 w 15811497"/>
              <a:gd name="connsiteY32-18770" fmla="*/ 5077404 h 6248398"/>
              <a:gd name="connsiteX33-18771" fmla="*/ 2762249 w 15811497"/>
              <a:gd name="connsiteY33-18772" fmla="*/ 5886448 h 6248398"/>
              <a:gd name="connsiteX34-18773" fmla="*/ 0 w 15811497"/>
              <a:gd name="connsiteY34-18774" fmla="*/ 3124198 h 6248398"/>
              <a:gd name="connsiteX35-18775" fmla="*/ 2762249 w 15811497"/>
              <a:gd name="connsiteY35-18776" fmla="*/ 361949 h 6248398"/>
              <a:gd name="connsiteX36-18777" fmla="*/ 4078902 w 15811497"/>
              <a:gd name="connsiteY36-18778" fmla="*/ 695338 h 6248398"/>
              <a:gd name="connsiteX37-18779" fmla="*/ 4261443 w 15811497"/>
              <a:gd name="connsiteY37-18780" fmla="*/ 806235 h 6248398"/>
              <a:gd name="connsiteX38-18781" fmla="*/ 4409044 w 15811497"/>
              <a:gd name="connsiteY38-18782" fmla="*/ 910268 h 6248398"/>
              <a:gd name="connsiteX39-18783" fmla="*/ 4612477 w 15811497"/>
              <a:gd name="connsiteY39-18784" fmla="*/ 1077402 h 6248398"/>
              <a:gd name="connsiteX40-18785" fmla="*/ 4612478 w 15811497"/>
              <a:gd name="connsiteY40-18786" fmla="*/ 1077403 h 6248398"/>
              <a:gd name="connsiteX41-18787" fmla="*/ 4701725 w 15811497"/>
              <a:gd name="connsiteY41-18788" fmla="*/ 1120394 h 6248398"/>
              <a:gd name="connsiteX42-18789" fmla="*/ 5191122 w 15811497"/>
              <a:gd name="connsiteY42-18790" fmla="*/ 1219199 h 6248398"/>
              <a:gd name="connsiteX43-18791" fmla="*/ 6161317 w 15811497"/>
              <a:gd name="connsiteY43-18792" fmla="*/ 761659 h 6248398"/>
              <a:gd name="connsiteX44-18793" fmla="*/ 6224019 w 15811497"/>
              <a:gd name="connsiteY44-18794" fmla="*/ 677808 h 6248398"/>
              <a:gd name="connsiteX45-18795" fmla="*/ 6175489 w 15811497"/>
              <a:gd name="connsiteY45-18796" fmla="*/ 757691 h 6248398"/>
              <a:gd name="connsiteX46-18797" fmla="*/ 6175489 w 15811497"/>
              <a:gd name="connsiteY46-18798" fmla="*/ 757692 h 6248398"/>
              <a:gd name="connsiteX47-18799" fmla="*/ 6224020 w 15811497"/>
              <a:gd name="connsiteY47-18800" fmla="*/ 677809 h 6248398"/>
              <a:gd name="connsiteX48-18801" fmla="*/ 6233696 w 15811497"/>
              <a:gd name="connsiteY48-18802" fmla="*/ 664869 h 6248398"/>
              <a:gd name="connsiteX49-18803" fmla="*/ 6252611 w 15811497"/>
              <a:gd name="connsiteY49-18804" fmla="*/ 633734 h 6248398"/>
              <a:gd name="connsiteX50-18805" fmla="*/ 6252610 w 15811497"/>
              <a:gd name="connsiteY50-18806" fmla="*/ 633734 h 6248398"/>
              <a:gd name="connsiteX51-18807" fmla="*/ 6233696 w 15811497"/>
              <a:gd name="connsiteY51-18808" fmla="*/ 664868 h 6248398"/>
              <a:gd name="connsiteX52-18809" fmla="*/ 6224019 w 15811497"/>
              <a:gd name="connsiteY52-18810" fmla="*/ 677808 h 6248398"/>
              <a:gd name="connsiteX53-18811" fmla="*/ 6248008 w 15811497"/>
              <a:gd name="connsiteY53-18812" fmla="*/ 638320 h 6248398"/>
              <a:gd name="connsiteX54-18813" fmla="*/ 6251291 w 15811497"/>
              <a:gd name="connsiteY54-18814" fmla="*/ 633930 h 6248398"/>
              <a:gd name="connsiteX55-18815" fmla="*/ 6251293 w 15811497"/>
              <a:gd name="connsiteY55-18816" fmla="*/ 633929 h 6248398"/>
              <a:gd name="connsiteX56-18817" fmla="*/ 6257683 w 15811497"/>
              <a:gd name="connsiteY56-18818" fmla="*/ 625384 h 6248398"/>
              <a:gd name="connsiteX57-18819" fmla="*/ 6257686 w 15811497"/>
              <a:gd name="connsiteY57-18820" fmla="*/ 625380 h 6248398"/>
              <a:gd name="connsiteX58-18821" fmla="*/ 6331355 w 15811497"/>
              <a:gd name="connsiteY58-18822" fmla="*/ 526865 h 6248398"/>
              <a:gd name="connsiteX59-18823" fmla="*/ 7448548 w 15811497"/>
              <a:gd name="connsiteY59-18824" fmla="*/ 0 h 6248398"/>
              <a:gd name="connsiteX0-18825" fmla="*/ 7448548 w 15811497"/>
              <a:gd name="connsiteY0-18826" fmla="*/ 0 h 6248398"/>
              <a:gd name="connsiteX1-18827" fmla="*/ 8721604 w 15811497"/>
              <a:gd name="connsiteY1-18828" fmla="*/ 757692 h 6248398"/>
              <a:gd name="connsiteX2-18829" fmla="*/ 8890522 w 15811497"/>
              <a:gd name="connsiteY2-18830" fmla="*/ 1193234 h 6248398"/>
              <a:gd name="connsiteX3-18831" fmla="*/ 9958384 w 15811497"/>
              <a:gd name="connsiteY3-18832" fmla="*/ 1828798 h 6248398"/>
              <a:gd name="connsiteX4-18833" fmla="*/ 10895504 w 15811497"/>
              <a:gd name="connsiteY4-18834" fmla="*/ 1386857 h 6248398"/>
              <a:gd name="connsiteX5-18835" fmla="*/ 11096041 w 15811497"/>
              <a:gd name="connsiteY5-18836" fmla="*/ 1170993 h 6248398"/>
              <a:gd name="connsiteX6-18837" fmla="*/ 13049247 w 15811497"/>
              <a:gd name="connsiteY6-18838" fmla="*/ 361949 h 6248398"/>
              <a:gd name="connsiteX7-18839" fmla="*/ 15811497 w 15811497"/>
              <a:gd name="connsiteY7-18840" fmla="*/ 3124198 h 6248398"/>
              <a:gd name="connsiteX8-18841" fmla="*/ 13049247 w 15811497"/>
              <a:gd name="connsiteY8-18842" fmla="*/ 5886448 h 6248398"/>
              <a:gd name="connsiteX9-18843" fmla="*/ 11732594 w 15811497"/>
              <a:gd name="connsiteY9-18844" fmla="*/ 5553059 h 6248398"/>
              <a:gd name="connsiteX10-18845" fmla="*/ 11096041 w 15811497"/>
              <a:gd name="connsiteY10-18846" fmla="*/ 5077404 h 6248398"/>
              <a:gd name="connsiteX11-18847" fmla="*/ 10610846 w 15811497"/>
              <a:gd name="connsiteY11-18848" fmla="*/ 5029199 h 6248398"/>
              <a:gd name="connsiteX12-18849" fmla="*/ 9640652 w 15811497"/>
              <a:gd name="connsiteY12-18850" fmla="*/ 5486739 h 6248398"/>
              <a:gd name="connsiteX13-18851" fmla="*/ 9480140 w 15811497"/>
              <a:gd name="connsiteY13-18852" fmla="*/ 5721533 h 6248398"/>
              <a:gd name="connsiteX14-18853" fmla="*/ 8362947 w 15811497"/>
              <a:gd name="connsiteY14-18854" fmla="*/ 6248398 h 6248398"/>
              <a:gd name="connsiteX15-18855" fmla="*/ 7028922 w 15811497"/>
              <a:gd name="connsiteY15-18856" fmla="*/ 5364147 h 6248398"/>
              <a:gd name="connsiteX16-18857" fmla="*/ 6990513 w 15811497"/>
              <a:gd name="connsiteY16-18858" fmla="*/ 5259205 h 6248398"/>
              <a:gd name="connsiteX17-18859" fmla="*/ 6990512 w 15811497"/>
              <a:gd name="connsiteY17-18860" fmla="*/ 5259199 h 6248398"/>
              <a:gd name="connsiteX18-18861" fmla="*/ 6983676 w 15811497"/>
              <a:gd name="connsiteY18-18862" fmla="*/ 5240519 h 6248398"/>
              <a:gd name="connsiteX19-18863" fmla="*/ 6983673 w 15811497"/>
              <a:gd name="connsiteY19-18864" fmla="*/ 5240519 h 6248398"/>
              <a:gd name="connsiteX20-18865" fmla="*/ 6980236 w 15811497"/>
              <a:gd name="connsiteY20-18866" fmla="*/ 5231130 h 6248398"/>
              <a:gd name="connsiteX21-18867" fmla="*/ 6978859 w 15811497"/>
              <a:gd name="connsiteY21-18868" fmla="*/ 5225774 h 6248398"/>
              <a:gd name="connsiteX22-18869" fmla="*/ 6984291 w 15811497"/>
              <a:gd name="connsiteY22-18870" fmla="*/ 5240614 h 6248398"/>
              <a:gd name="connsiteX23-18871" fmla="*/ 6984292 w 15811497"/>
              <a:gd name="connsiteY23-18872" fmla="*/ 5240614 h 6248398"/>
              <a:gd name="connsiteX24-18873" fmla="*/ 6944562 w 15811497"/>
              <a:gd name="connsiteY24-18874" fmla="*/ 5092380 h 6248398"/>
              <a:gd name="connsiteX25-18875" fmla="*/ 6948299 w 15811497"/>
              <a:gd name="connsiteY25-18876" fmla="*/ 5142273 h 6248398"/>
              <a:gd name="connsiteX26-18877" fmla="*/ 5829297 w 15811497"/>
              <a:gd name="connsiteY26-18878" fmla="*/ 4400549 h 6248398"/>
              <a:gd name="connsiteX27-18879" fmla="*/ 5056802 w 15811497"/>
              <a:gd name="connsiteY27-18880" fmla="*/ 4677867 h 6248398"/>
              <a:gd name="connsiteX28-18881" fmla="*/ 5022517 w 15811497"/>
              <a:gd name="connsiteY28-18882" fmla="*/ 4709027 h 6248398"/>
              <a:gd name="connsiteX29-18883" fmla="*/ 5022515 w 15811497"/>
              <a:gd name="connsiteY29-18884" fmla="*/ 4709029 h 6248398"/>
              <a:gd name="connsiteX30-18885" fmla="*/ 4778482 w 15811497"/>
              <a:gd name="connsiteY30-18886" fmla="*/ 5008058 h 6248398"/>
              <a:gd name="connsiteX31-18887" fmla="*/ 4715455 w 15811497"/>
              <a:gd name="connsiteY31-18888" fmla="*/ 5077404 h 6248398"/>
              <a:gd name="connsiteX32-18889" fmla="*/ 2762249 w 15811497"/>
              <a:gd name="connsiteY32-18890" fmla="*/ 5886448 h 6248398"/>
              <a:gd name="connsiteX33-18891" fmla="*/ 0 w 15811497"/>
              <a:gd name="connsiteY33-18892" fmla="*/ 3124198 h 6248398"/>
              <a:gd name="connsiteX34-18893" fmla="*/ 2762249 w 15811497"/>
              <a:gd name="connsiteY34-18894" fmla="*/ 361949 h 6248398"/>
              <a:gd name="connsiteX35-18895" fmla="*/ 4078902 w 15811497"/>
              <a:gd name="connsiteY35-18896" fmla="*/ 695338 h 6248398"/>
              <a:gd name="connsiteX36-18897" fmla="*/ 4261443 w 15811497"/>
              <a:gd name="connsiteY36-18898" fmla="*/ 806235 h 6248398"/>
              <a:gd name="connsiteX37-18899" fmla="*/ 4409044 w 15811497"/>
              <a:gd name="connsiteY37-18900" fmla="*/ 910268 h 6248398"/>
              <a:gd name="connsiteX38-18901" fmla="*/ 4612477 w 15811497"/>
              <a:gd name="connsiteY38-18902" fmla="*/ 1077402 h 6248398"/>
              <a:gd name="connsiteX39-18903" fmla="*/ 4612478 w 15811497"/>
              <a:gd name="connsiteY39-18904" fmla="*/ 1077403 h 6248398"/>
              <a:gd name="connsiteX40-18905" fmla="*/ 4701725 w 15811497"/>
              <a:gd name="connsiteY40-18906" fmla="*/ 1120394 h 6248398"/>
              <a:gd name="connsiteX41-18907" fmla="*/ 5191122 w 15811497"/>
              <a:gd name="connsiteY41-18908" fmla="*/ 1219199 h 6248398"/>
              <a:gd name="connsiteX42-18909" fmla="*/ 6161317 w 15811497"/>
              <a:gd name="connsiteY42-18910" fmla="*/ 761659 h 6248398"/>
              <a:gd name="connsiteX43-18911" fmla="*/ 6224019 w 15811497"/>
              <a:gd name="connsiteY43-18912" fmla="*/ 677808 h 6248398"/>
              <a:gd name="connsiteX44-18913" fmla="*/ 6175489 w 15811497"/>
              <a:gd name="connsiteY44-18914" fmla="*/ 757691 h 6248398"/>
              <a:gd name="connsiteX45-18915" fmla="*/ 6175489 w 15811497"/>
              <a:gd name="connsiteY45-18916" fmla="*/ 757692 h 6248398"/>
              <a:gd name="connsiteX46-18917" fmla="*/ 6224020 w 15811497"/>
              <a:gd name="connsiteY46-18918" fmla="*/ 677809 h 6248398"/>
              <a:gd name="connsiteX47-18919" fmla="*/ 6233696 w 15811497"/>
              <a:gd name="connsiteY47-18920" fmla="*/ 664869 h 6248398"/>
              <a:gd name="connsiteX48-18921" fmla="*/ 6252611 w 15811497"/>
              <a:gd name="connsiteY48-18922" fmla="*/ 633734 h 6248398"/>
              <a:gd name="connsiteX49-18923" fmla="*/ 6252610 w 15811497"/>
              <a:gd name="connsiteY49-18924" fmla="*/ 633734 h 6248398"/>
              <a:gd name="connsiteX50-18925" fmla="*/ 6233696 w 15811497"/>
              <a:gd name="connsiteY50-18926" fmla="*/ 664868 h 6248398"/>
              <a:gd name="connsiteX51-18927" fmla="*/ 6224019 w 15811497"/>
              <a:gd name="connsiteY51-18928" fmla="*/ 677808 h 6248398"/>
              <a:gd name="connsiteX52-18929" fmla="*/ 6248008 w 15811497"/>
              <a:gd name="connsiteY52-18930" fmla="*/ 638320 h 6248398"/>
              <a:gd name="connsiteX53-18931" fmla="*/ 6251291 w 15811497"/>
              <a:gd name="connsiteY53-18932" fmla="*/ 633930 h 6248398"/>
              <a:gd name="connsiteX54-18933" fmla="*/ 6251293 w 15811497"/>
              <a:gd name="connsiteY54-18934" fmla="*/ 633929 h 6248398"/>
              <a:gd name="connsiteX55-18935" fmla="*/ 6257683 w 15811497"/>
              <a:gd name="connsiteY55-18936" fmla="*/ 625384 h 6248398"/>
              <a:gd name="connsiteX56-18937" fmla="*/ 6257686 w 15811497"/>
              <a:gd name="connsiteY56-18938" fmla="*/ 625380 h 6248398"/>
              <a:gd name="connsiteX57-18939" fmla="*/ 6331355 w 15811497"/>
              <a:gd name="connsiteY57-18940" fmla="*/ 526865 h 6248398"/>
              <a:gd name="connsiteX58-18941" fmla="*/ 7448548 w 15811497"/>
              <a:gd name="connsiteY58-18942" fmla="*/ 0 h 6248398"/>
              <a:gd name="connsiteX0-18943" fmla="*/ 7448548 w 15811497"/>
              <a:gd name="connsiteY0-18944" fmla="*/ 0 h 6248398"/>
              <a:gd name="connsiteX1-18945" fmla="*/ 8721604 w 15811497"/>
              <a:gd name="connsiteY1-18946" fmla="*/ 757692 h 6248398"/>
              <a:gd name="connsiteX2-18947" fmla="*/ 8890522 w 15811497"/>
              <a:gd name="connsiteY2-18948" fmla="*/ 1193234 h 6248398"/>
              <a:gd name="connsiteX3-18949" fmla="*/ 9958384 w 15811497"/>
              <a:gd name="connsiteY3-18950" fmla="*/ 1828798 h 6248398"/>
              <a:gd name="connsiteX4-18951" fmla="*/ 10895504 w 15811497"/>
              <a:gd name="connsiteY4-18952" fmla="*/ 1386857 h 6248398"/>
              <a:gd name="connsiteX5-18953" fmla="*/ 11096041 w 15811497"/>
              <a:gd name="connsiteY5-18954" fmla="*/ 1170993 h 6248398"/>
              <a:gd name="connsiteX6-18955" fmla="*/ 13049247 w 15811497"/>
              <a:gd name="connsiteY6-18956" fmla="*/ 361949 h 6248398"/>
              <a:gd name="connsiteX7-18957" fmla="*/ 15811497 w 15811497"/>
              <a:gd name="connsiteY7-18958" fmla="*/ 3124198 h 6248398"/>
              <a:gd name="connsiteX8-18959" fmla="*/ 13049247 w 15811497"/>
              <a:gd name="connsiteY8-18960" fmla="*/ 5886448 h 6248398"/>
              <a:gd name="connsiteX9-18961" fmla="*/ 11732594 w 15811497"/>
              <a:gd name="connsiteY9-18962" fmla="*/ 5553059 h 6248398"/>
              <a:gd name="connsiteX10-18963" fmla="*/ 11096041 w 15811497"/>
              <a:gd name="connsiteY10-18964" fmla="*/ 5077404 h 6248398"/>
              <a:gd name="connsiteX11-18965" fmla="*/ 10610846 w 15811497"/>
              <a:gd name="connsiteY11-18966" fmla="*/ 5029199 h 6248398"/>
              <a:gd name="connsiteX12-18967" fmla="*/ 9640652 w 15811497"/>
              <a:gd name="connsiteY12-18968" fmla="*/ 5486739 h 6248398"/>
              <a:gd name="connsiteX13-18969" fmla="*/ 9480140 w 15811497"/>
              <a:gd name="connsiteY13-18970" fmla="*/ 5721533 h 6248398"/>
              <a:gd name="connsiteX14-18971" fmla="*/ 8362947 w 15811497"/>
              <a:gd name="connsiteY14-18972" fmla="*/ 6248398 h 6248398"/>
              <a:gd name="connsiteX15-18973" fmla="*/ 7028922 w 15811497"/>
              <a:gd name="connsiteY15-18974" fmla="*/ 5364147 h 6248398"/>
              <a:gd name="connsiteX16-18975" fmla="*/ 6990513 w 15811497"/>
              <a:gd name="connsiteY16-18976" fmla="*/ 5259205 h 6248398"/>
              <a:gd name="connsiteX17-18977" fmla="*/ 6990512 w 15811497"/>
              <a:gd name="connsiteY17-18978" fmla="*/ 5259199 h 6248398"/>
              <a:gd name="connsiteX18-18979" fmla="*/ 6983676 w 15811497"/>
              <a:gd name="connsiteY18-18980" fmla="*/ 5240519 h 6248398"/>
              <a:gd name="connsiteX19-18981" fmla="*/ 6983673 w 15811497"/>
              <a:gd name="connsiteY19-18982" fmla="*/ 5240519 h 6248398"/>
              <a:gd name="connsiteX20-18983" fmla="*/ 6980236 w 15811497"/>
              <a:gd name="connsiteY20-18984" fmla="*/ 5231130 h 6248398"/>
              <a:gd name="connsiteX21-18985" fmla="*/ 6978859 w 15811497"/>
              <a:gd name="connsiteY21-18986" fmla="*/ 5225774 h 6248398"/>
              <a:gd name="connsiteX22-18987" fmla="*/ 6984291 w 15811497"/>
              <a:gd name="connsiteY22-18988" fmla="*/ 5240614 h 6248398"/>
              <a:gd name="connsiteX23-18989" fmla="*/ 6984292 w 15811497"/>
              <a:gd name="connsiteY23-18990" fmla="*/ 5240614 h 6248398"/>
              <a:gd name="connsiteX24-18991" fmla="*/ 6944562 w 15811497"/>
              <a:gd name="connsiteY24-18992" fmla="*/ 5092380 h 6248398"/>
              <a:gd name="connsiteX25-18993" fmla="*/ 6948299 w 15811497"/>
              <a:gd name="connsiteY25-18994" fmla="*/ 5142273 h 6248398"/>
              <a:gd name="connsiteX26-18995" fmla="*/ 5829297 w 15811497"/>
              <a:gd name="connsiteY26-18996" fmla="*/ 4400549 h 6248398"/>
              <a:gd name="connsiteX27-18997" fmla="*/ 5056802 w 15811497"/>
              <a:gd name="connsiteY27-18998" fmla="*/ 4677867 h 6248398"/>
              <a:gd name="connsiteX28-18999" fmla="*/ 5022517 w 15811497"/>
              <a:gd name="connsiteY28-19000" fmla="*/ 4709027 h 6248398"/>
              <a:gd name="connsiteX29-19001" fmla="*/ 5022515 w 15811497"/>
              <a:gd name="connsiteY29-19002" fmla="*/ 4709029 h 6248398"/>
              <a:gd name="connsiteX30-19003" fmla="*/ 4778482 w 15811497"/>
              <a:gd name="connsiteY30-19004" fmla="*/ 5008058 h 6248398"/>
              <a:gd name="connsiteX31-19005" fmla="*/ 4715455 w 15811497"/>
              <a:gd name="connsiteY31-19006" fmla="*/ 5077404 h 6248398"/>
              <a:gd name="connsiteX32-19007" fmla="*/ 2762249 w 15811497"/>
              <a:gd name="connsiteY32-19008" fmla="*/ 5886448 h 6248398"/>
              <a:gd name="connsiteX33-19009" fmla="*/ 0 w 15811497"/>
              <a:gd name="connsiteY33-19010" fmla="*/ 3124198 h 6248398"/>
              <a:gd name="connsiteX34-19011" fmla="*/ 2762249 w 15811497"/>
              <a:gd name="connsiteY34-19012" fmla="*/ 361949 h 6248398"/>
              <a:gd name="connsiteX35-19013" fmla="*/ 4078902 w 15811497"/>
              <a:gd name="connsiteY35-19014" fmla="*/ 695338 h 6248398"/>
              <a:gd name="connsiteX36-19015" fmla="*/ 4261443 w 15811497"/>
              <a:gd name="connsiteY36-19016" fmla="*/ 806235 h 6248398"/>
              <a:gd name="connsiteX37-19017" fmla="*/ 4409044 w 15811497"/>
              <a:gd name="connsiteY37-19018" fmla="*/ 910268 h 6248398"/>
              <a:gd name="connsiteX38-19019" fmla="*/ 4612477 w 15811497"/>
              <a:gd name="connsiteY38-19020" fmla="*/ 1077402 h 6248398"/>
              <a:gd name="connsiteX39-19021" fmla="*/ 4612478 w 15811497"/>
              <a:gd name="connsiteY39-19022" fmla="*/ 1077403 h 6248398"/>
              <a:gd name="connsiteX40-19023" fmla="*/ 4701725 w 15811497"/>
              <a:gd name="connsiteY40-19024" fmla="*/ 1120394 h 6248398"/>
              <a:gd name="connsiteX41-19025" fmla="*/ 5191122 w 15811497"/>
              <a:gd name="connsiteY41-19026" fmla="*/ 1219199 h 6248398"/>
              <a:gd name="connsiteX42-19027" fmla="*/ 6161317 w 15811497"/>
              <a:gd name="connsiteY42-19028" fmla="*/ 761659 h 6248398"/>
              <a:gd name="connsiteX43-19029" fmla="*/ 6224019 w 15811497"/>
              <a:gd name="connsiteY43-19030" fmla="*/ 677808 h 6248398"/>
              <a:gd name="connsiteX44-19031" fmla="*/ 6175489 w 15811497"/>
              <a:gd name="connsiteY44-19032" fmla="*/ 757691 h 6248398"/>
              <a:gd name="connsiteX45-19033" fmla="*/ 6175489 w 15811497"/>
              <a:gd name="connsiteY45-19034" fmla="*/ 757692 h 6248398"/>
              <a:gd name="connsiteX46-19035" fmla="*/ 6224020 w 15811497"/>
              <a:gd name="connsiteY46-19036" fmla="*/ 677809 h 6248398"/>
              <a:gd name="connsiteX47-19037" fmla="*/ 6233696 w 15811497"/>
              <a:gd name="connsiteY47-19038" fmla="*/ 664869 h 6248398"/>
              <a:gd name="connsiteX48-19039" fmla="*/ 6252611 w 15811497"/>
              <a:gd name="connsiteY48-19040" fmla="*/ 633734 h 6248398"/>
              <a:gd name="connsiteX49-19041" fmla="*/ 6252610 w 15811497"/>
              <a:gd name="connsiteY49-19042" fmla="*/ 633734 h 6248398"/>
              <a:gd name="connsiteX50-19043" fmla="*/ 6233696 w 15811497"/>
              <a:gd name="connsiteY50-19044" fmla="*/ 664868 h 6248398"/>
              <a:gd name="connsiteX51-19045" fmla="*/ 6224019 w 15811497"/>
              <a:gd name="connsiteY51-19046" fmla="*/ 677808 h 6248398"/>
              <a:gd name="connsiteX52-19047" fmla="*/ 6248008 w 15811497"/>
              <a:gd name="connsiteY52-19048" fmla="*/ 638320 h 6248398"/>
              <a:gd name="connsiteX53-19049" fmla="*/ 6251291 w 15811497"/>
              <a:gd name="connsiteY53-19050" fmla="*/ 633930 h 6248398"/>
              <a:gd name="connsiteX54-19051" fmla="*/ 6251293 w 15811497"/>
              <a:gd name="connsiteY54-19052" fmla="*/ 633929 h 6248398"/>
              <a:gd name="connsiteX55-19053" fmla="*/ 6257683 w 15811497"/>
              <a:gd name="connsiteY55-19054" fmla="*/ 625384 h 6248398"/>
              <a:gd name="connsiteX56-19055" fmla="*/ 6331355 w 15811497"/>
              <a:gd name="connsiteY56-19056" fmla="*/ 526865 h 6248398"/>
              <a:gd name="connsiteX57-19057" fmla="*/ 7448548 w 15811497"/>
              <a:gd name="connsiteY57-19058" fmla="*/ 0 h 6248398"/>
              <a:gd name="connsiteX0-19059" fmla="*/ 7448548 w 15811497"/>
              <a:gd name="connsiteY0-19060" fmla="*/ 0 h 6248398"/>
              <a:gd name="connsiteX1-19061" fmla="*/ 8721604 w 15811497"/>
              <a:gd name="connsiteY1-19062" fmla="*/ 757692 h 6248398"/>
              <a:gd name="connsiteX2-19063" fmla="*/ 8890522 w 15811497"/>
              <a:gd name="connsiteY2-19064" fmla="*/ 1193234 h 6248398"/>
              <a:gd name="connsiteX3-19065" fmla="*/ 9958384 w 15811497"/>
              <a:gd name="connsiteY3-19066" fmla="*/ 1828798 h 6248398"/>
              <a:gd name="connsiteX4-19067" fmla="*/ 10895504 w 15811497"/>
              <a:gd name="connsiteY4-19068" fmla="*/ 1386857 h 6248398"/>
              <a:gd name="connsiteX5-19069" fmla="*/ 11096041 w 15811497"/>
              <a:gd name="connsiteY5-19070" fmla="*/ 1170993 h 6248398"/>
              <a:gd name="connsiteX6-19071" fmla="*/ 13049247 w 15811497"/>
              <a:gd name="connsiteY6-19072" fmla="*/ 361949 h 6248398"/>
              <a:gd name="connsiteX7-19073" fmla="*/ 15811497 w 15811497"/>
              <a:gd name="connsiteY7-19074" fmla="*/ 3124198 h 6248398"/>
              <a:gd name="connsiteX8-19075" fmla="*/ 13049247 w 15811497"/>
              <a:gd name="connsiteY8-19076" fmla="*/ 5886448 h 6248398"/>
              <a:gd name="connsiteX9-19077" fmla="*/ 11732594 w 15811497"/>
              <a:gd name="connsiteY9-19078" fmla="*/ 5553059 h 6248398"/>
              <a:gd name="connsiteX10-19079" fmla="*/ 11096041 w 15811497"/>
              <a:gd name="connsiteY10-19080" fmla="*/ 5077404 h 6248398"/>
              <a:gd name="connsiteX11-19081" fmla="*/ 10610846 w 15811497"/>
              <a:gd name="connsiteY11-19082" fmla="*/ 5029199 h 6248398"/>
              <a:gd name="connsiteX12-19083" fmla="*/ 9640652 w 15811497"/>
              <a:gd name="connsiteY12-19084" fmla="*/ 5486739 h 6248398"/>
              <a:gd name="connsiteX13-19085" fmla="*/ 9480140 w 15811497"/>
              <a:gd name="connsiteY13-19086" fmla="*/ 5721533 h 6248398"/>
              <a:gd name="connsiteX14-19087" fmla="*/ 8362947 w 15811497"/>
              <a:gd name="connsiteY14-19088" fmla="*/ 6248398 h 6248398"/>
              <a:gd name="connsiteX15-19089" fmla="*/ 7028922 w 15811497"/>
              <a:gd name="connsiteY15-19090" fmla="*/ 5364147 h 6248398"/>
              <a:gd name="connsiteX16-19091" fmla="*/ 6990513 w 15811497"/>
              <a:gd name="connsiteY16-19092" fmla="*/ 5259205 h 6248398"/>
              <a:gd name="connsiteX17-19093" fmla="*/ 6990512 w 15811497"/>
              <a:gd name="connsiteY17-19094" fmla="*/ 5259199 h 6248398"/>
              <a:gd name="connsiteX18-19095" fmla="*/ 6983676 w 15811497"/>
              <a:gd name="connsiteY18-19096" fmla="*/ 5240519 h 6248398"/>
              <a:gd name="connsiteX19-19097" fmla="*/ 6983673 w 15811497"/>
              <a:gd name="connsiteY19-19098" fmla="*/ 5240519 h 6248398"/>
              <a:gd name="connsiteX20-19099" fmla="*/ 6980236 w 15811497"/>
              <a:gd name="connsiteY20-19100" fmla="*/ 5231130 h 6248398"/>
              <a:gd name="connsiteX21-19101" fmla="*/ 6978859 w 15811497"/>
              <a:gd name="connsiteY21-19102" fmla="*/ 5225774 h 6248398"/>
              <a:gd name="connsiteX22-19103" fmla="*/ 6984291 w 15811497"/>
              <a:gd name="connsiteY22-19104" fmla="*/ 5240614 h 6248398"/>
              <a:gd name="connsiteX23-19105" fmla="*/ 6984292 w 15811497"/>
              <a:gd name="connsiteY23-19106" fmla="*/ 5240614 h 6248398"/>
              <a:gd name="connsiteX24-19107" fmla="*/ 6944562 w 15811497"/>
              <a:gd name="connsiteY24-19108" fmla="*/ 5092380 h 6248398"/>
              <a:gd name="connsiteX25-19109" fmla="*/ 6948299 w 15811497"/>
              <a:gd name="connsiteY25-19110" fmla="*/ 5142273 h 6248398"/>
              <a:gd name="connsiteX26-19111" fmla="*/ 5829297 w 15811497"/>
              <a:gd name="connsiteY26-19112" fmla="*/ 4400549 h 6248398"/>
              <a:gd name="connsiteX27-19113" fmla="*/ 5056802 w 15811497"/>
              <a:gd name="connsiteY27-19114" fmla="*/ 4677867 h 6248398"/>
              <a:gd name="connsiteX28-19115" fmla="*/ 5022517 w 15811497"/>
              <a:gd name="connsiteY28-19116" fmla="*/ 4709027 h 6248398"/>
              <a:gd name="connsiteX29-19117" fmla="*/ 5022515 w 15811497"/>
              <a:gd name="connsiteY29-19118" fmla="*/ 4709029 h 6248398"/>
              <a:gd name="connsiteX30-19119" fmla="*/ 4778482 w 15811497"/>
              <a:gd name="connsiteY30-19120" fmla="*/ 5008058 h 6248398"/>
              <a:gd name="connsiteX31-19121" fmla="*/ 4715455 w 15811497"/>
              <a:gd name="connsiteY31-19122" fmla="*/ 5077404 h 6248398"/>
              <a:gd name="connsiteX32-19123" fmla="*/ 2762249 w 15811497"/>
              <a:gd name="connsiteY32-19124" fmla="*/ 5886448 h 6248398"/>
              <a:gd name="connsiteX33-19125" fmla="*/ 0 w 15811497"/>
              <a:gd name="connsiteY33-19126" fmla="*/ 3124198 h 6248398"/>
              <a:gd name="connsiteX34-19127" fmla="*/ 2762249 w 15811497"/>
              <a:gd name="connsiteY34-19128" fmla="*/ 361949 h 6248398"/>
              <a:gd name="connsiteX35-19129" fmla="*/ 4078902 w 15811497"/>
              <a:gd name="connsiteY35-19130" fmla="*/ 695338 h 6248398"/>
              <a:gd name="connsiteX36-19131" fmla="*/ 4261443 w 15811497"/>
              <a:gd name="connsiteY36-19132" fmla="*/ 806235 h 6248398"/>
              <a:gd name="connsiteX37-19133" fmla="*/ 4409044 w 15811497"/>
              <a:gd name="connsiteY37-19134" fmla="*/ 910268 h 6248398"/>
              <a:gd name="connsiteX38-19135" fmla="*/ 4612477 w 15811497"/>
              <a:gd name="connsiteY38-19136" fmla="*/ 1077402 h 6248398"/>
              <a:gd name="connsiteX39-19137" fmla="*/ 4612478 w 15811497"/>
              <a:gd name="connsiteY39-19138" fmla="*/ 1077403 h 6248398"/>
              <a:gd name="connsiteX40-19139" fmla="*/ 4701725 w 15811497"/>
              <a:gd name="connsiteY40-19140" fmla="*/ 1120394 h 6248398"/>
              <a:gd name="connsiteX41-19141" fmla="*/ 5191122 w 15811497"/>
              <a:gd name="connsiteY41-19142" fmla="*/ 1219199 h 6248398"/>
              <a:gd name="connsiteX42-19143" fmla="*/ 6161317 w 15811497"/>
              <a:gd name="connsiteY42-19144" fmla="*/ 761659 h 6248398"/>
              <a:gd name="connsiteX43-19145" fmla="*/ 6224019 w 15811497"/>
              <a:gd name="connsiteY43-19146" fmla="*/ 677808 h 6248398"/>
              <a:gd name="connsiteX44-19147" fmla="*/ 6175489 w 15811497"/>
              <a:gd name="connsiteY44-19148" fmla="*/ 757691 h 6248398"/>
              <a:gd name="connsiteX45-19149" fmla="*/ 6175489 w 15811497"/>
              <a:gd name="connsiteY45-19150" fmla="*/ 757692 h 6248398"/>
              <a:gd name="connsiteX46-19151" fmla="*/ 6224020 w 15811497"/>
              <a:gd name="connsiteY46-19152" fmla="*/ 677809 h 6248398"/>
              <a:gd name="connsiteX47-19153" fmla="*/ 6233696 w 15811497"/>
              <a:gd name="connsiteY47-19154" fmla="*/ 664869 h 6248398"/>
              <a:gd name="connsiteX48-19155" fmla="*/ 6252611 w 15811497"/>
              <a:gd name="connsiteY48-19156" fmla="*/ 633734 h 6248398"/>
              <a:gd name="connsiteX49-19157" fmla="*/ 6252610 w 15811497"/>
              <a:gd name="connsiteY49-19158" fmla="*/ 633734 h 6248398"/>
              <a:gd name="connsiteX50-19159" fmla="*/ 6233696 w 15811497"/>
              <a:gd name="connsiteY50-19160" fmla="*/ 664868 h 6248398"/>
              <a:gd name="connsiteX51-19161" fmla="*/ 6224019 w 15811497"/>
              <a:gd name="connsiteY51-19162" fmla="*/ 677808 h 6248398"/>
              <a:gd name="connsiteX52-19163" fmla="*/ 6248008 w 15811497"/>
              <a:gd name="connsiteY52-19164" fmla="*/ 638320 h 6248398"/>
              <a:gd name="connsiteX53-19165" fmla="*/ 6251291 w 15811497"/>
              <a:gd name="connsiteY53-19166" fmla="*/ 633930 h 6248398"/>
              <a:gd name="connsiteX54-19167" fmla="*/ 6251293 w 15811497"/>
              <a:gd name="connsiteY54-19168" fmla="*/ 633929 h 6248398"/>
              <a:gd name="connsiteX55-19169" fmla="*/ 6331355 w 15811497"/>
              <a:gd name="connsiteY55-19170" fmla="*/ 526865 h 6248398"/>
              <a:gd name="connsiteX56-19171" fmla="*/ 7448548 w 15811497"/>
              <a:gd name="connsiteY56-19172" fmla="*/ 0 h 6248398"/>
              <a:gd name="connsiteX0-19173" fmla="*/ 7448548 w 15811497"/>
              <a:gd name="connsiteY0-19174" fmla="*/ 0 h 6248398"/>
              <a:gd name="connsiteX1-19175" fmla="*/ 8721604 w 15811497"/>
              <a:gd name="connsiteY1-19176" fmla="*/ 757692 h 6248398"/>
              <a:gd name="connsiteX2-19177" fmla="*/ 8890522 w 15811497"/>
              <a:gd name="connsiteY2-19178" fmla="*/ 1193234 h 6248398"/>
              <a:gd name="connsiteX3-19179" fmla="*/ 9958384 w 15811497"/>
              <a:gd name="connsiteY3-19180" fmla="*/ 1828798 h 6248398"/>
              <a:gd name="connsiteX4-19181" fmla="*/ 10895504 w 15811497"/>
              <a:gd name="connsiteY4-19182" fmla="*/ 1386857 h 6248398"/>
              <a:gd name="connsiteX5-19183" fmla="*/ 11096041 w 15811497"/>
              <a:gd name="connsiteY5-19184" fmla="*/ 1170993 h 6248398"/>
              <a:gd name="connsiteX6-19185" fmla="*/ 13049247 w 15811497"/>
              <a:gd name="connsiteY6-19186" fmla="*/ 361949 h 6248398"/>
              <a:gd name="connsiteX7-19187" fmla="*/ 15811497 w 15811497"/>
              <a:gd name="connsiteY7-19188" fmla="*/ 3124198 h 6248398"/>
              <a:gd name="connsiteX8-19189" fmla="*/ 13049247 w 15811497"/>
              <a:gd name="connsiteY8-19190" fmla="*/ 5886448 h 6248398"/>
              <a:gd name="connsiteX9-19191" fmla="*/ 11732594 w 15811497"/>
              <a:gd name="connsiteY9-19192" fmla="*/ 5553059 h 6248398"/>
              <a:gd name="connsiteX10-19193" fmla="*/ 11096041 w 15811497"/>
              <a:gd name="connsiteY10-19194" fmla="*/ 5077404 h 6248398"/>
              <a:gd name="connsiteX11-19195" fmla="*/ 10610846 w 15811497"/>
              <a:gd name="connsiteY11-19196" fmla="*/ 5029199 h 6248398"/>
              <a:gd name="connsiteX12-19197" fmla="*/ 9640652 w 15811497"/>
              <a:gd name="connsiteY12-19198" fmla="*/ 5486739 h 6248398"/>
              <a:gd name="connsiteX13-19199" fmla="*/ 9480140 w 15811497"/>
              <a:gd name="connsiteY13-19200" fmla="*/ 5721533 h 6248398"/>
              <a:gd name="connsiteX14-19201" fmla="*/ 8362947 w 15811497"/>
              <a:gd name="connsiteY14-19202" fmla="*/ 6248398 h 6248398"/>
              <a:gd name="connsiteX15-19203" fmla="*/ 7028922 w 15811497"/>
              <a:gd name="connsiteY15-19204" fmla="*/ 5364147 h 6248398"/>
              <a:gd name="connsiteX16-19205" fmla="*/ 6990513 w 15811497"/>
              <a:gd name="connsiteY16-19206" fmla="*/ 5259205 h 6248398"/>
              <a:gd name="connsiteX17-19207" fmla="*/ 6990512 w 15811497"/>
              <a:gd name="connsiteY17-19208" fmla="*/ 5259199 h 6248398"/>
              <a:gd name="connsiteX18-19209" fmla="*/ 6983676 w 15811497"/>
              <a:gd name="connsiteY18-19210" fmla="*/ 5240519 h 6248398"/>
              <a:gd name="connsiteX19-19211" fmla="*/ 6983673 w 15811497"/>
              <a:gd name="connsiteY19-19212" fmla="*/ 5240519 h 6248398"/>
              <a:gd name="connsiteX20-19213" fmla="*/ 6980236 w 15811497"/>
              <a:gd name="connsiteY20-19214" fmla="*/ 5231130 h 6248398"/>
              <a:gd name="connsiteX21-19215" fmla="*/ 6978859 w 15811497"/>
              <a:gd name="connsiteY21-19216" fmla="*/ 5225774 h 6248398"/>
              <a:gd name="connsiteX22-19217" fmla="*/ 6984291 w 15811497"/>
              <a:gd name="connsiteY22-19218" fmla="*/ 5240614 h 6248398"/>
              <a:gd name="connsiteX23-19219" fmla="*/ 6984292 w 15811497"/>
              <a:gd name="connsiteY23-19220" fmla="*/ 5240614 h 6248398"/>
              <a:gd name="connsiteX24-19221" fmla="*/ 6944562 w 15811497"/>
              <a:gd name="connsiteY24-19222" fmla="*/ 5092380 h 6248398"/>
              <a:gd name="connsiteX25-19223" fmla="*/ 6948299 w 15811497"/>
              <a:gd name="connsiteY25-19224" fmla="*/ 5142273 h 6248398"/>
              <a:gd name="connsiteX26-19225" fmla="*/ 5829297 w 15811497"/>
              <a:gd name="connsiteY26-19226" fmla="*/ 4400549 h 6248398"/>
              <a:gd name="connsiteX27-19227" fmla="*/ 5056802 w 15811497"/>
              <a:gd name="connsiteY27-19228" fmla="*/ 4677867 h 6248398"/>
              <a:gd name="connsiteX28-19229" fmla="*/ 5022517 w 15811497"/>
              <a:gd name="connsiteY28-19230" fmla="*/ 4709027 h 6248398"/>
              <a:gd name="connsiteX29-19231" fmla="*/ 5022515 w 15811497"/>
              <a:gd name="connsiteY29-19232" fmla="*/ 4709029 h 6248398"/>
              <a:gd name="connsiteX30-19233" fmla="*/ 4778482 w 15811497"/>
              <a:gd name="connsiteY30-19234" fmla="*/ 5008058 h 6248398"/>
              <a:gd name="connsiteX31-19235" fmla="*/ 4715455 w 15811497"/>
              <a:gd name="connsiteY31-19236" fmla="*/ 5077404 h 6248398"/>
              <a:gd name="connsiteX32-19237" fmla="*/ 2762249 w 15811497"/>
              <a:gd name="connsiteY32-19238" fmla="*/ 5886448 h 6248398"/>
              <a:gd name="connsiteX33-19239" fmla="*/ 0 w 15811497"/>
              <a:gd name="connsiteY33-19240" fmla="*/ 3124198 h 6248398"/>
              <a:gd name="connsiteX34-19241" fmla="*/ 2762249 w 15811497"/>
              <a:gd name="connsiteY34-19242" fmla="*/ 361949 h 6248398"/>
              <a:gd name="connsiteX35-19243" fmla="*/ 4078902 w 15811497"/>
              <a:gd name="connsiteY35-19244" fmla="*/ 695338 h 6248398"/>
              <a:gd name="connsiteX36-19245" fmla="*/ 4261443 w 15811497"/>
              <a:gd name="connsiteY36-19246" fmla="*/ 806235 h 6248398"/>
              <a:gd name="connsiteX37-19247" fmla="*/ 4409044 w 15811497"/>
              <a:gd name="connsiteY37-19248" fmla="*/ 910268 h 6248398"/>
              <a:gd name="connsiteX38-19249" fmla="*/ 4612477 w 15811497"/>
              <a:gd name="connsiteY38-19250" fmla="*/ 1077402 h 6248398"/>
              <a:gd name="connsiteX39-19251" fmla="*/ 4612478 w 15811497"/>
              <a:gd name="connsiteY39-19252" fmla="*/ 1077403 h 6248398"/>
              <a:gd name="connsiteX40-19253" fmla="*/ 4701725 w 15811497"/>
              <a:gd name="connsiteY40-19254" fmla="*/ 1120394 h 6248398"/>
              <a:gd name="connsiteX41-19255" fmla="*/ 5191122 w 15811497"/>
              <a:gd name="connsiteY41-19256" fmla="*/ 1219199 h 6248398"/>
              <a:gd name="connsiteX42-19257" fmla="*/ 6161317 w 15811497"/>
              <a:gd name="connsiteY42-19258" fmla="*/ 761659 h 6248398"/>
              <a:gd name="connsiteX43-19259" fmla="*/ 6224019 w 15811497"/>
              <a:gd name="connsiteY43-19260" fmla="*/ 677808 h 6248398"/>
              <a:gd name="connsiteX44-19261" fmla="*/ 6175489 w 15811497"/>
              <a:gd name="connsiteY44-19262" fmla="*/ 757691 h 6248398"/>
              <a:gd name="connsiteX45-19263" fmla="*/ 6175489 w 15811497"/>
              <a:gd name="connsiteY45-19264" fmla="*/ 757692 h 6248398"/>
              <a:gd name="connsiteX46-19265" fmla="*/ 6224020 w 15811497"/>
              <a:gd name="connsiteY46-19266" fmla="*/ 677809 h 6248398"/>
              <a:gd name="connsiteX47-19267" fmla="*/ 6233696 w 15811497"/>
              <a:gd name="connsiteY47-19268" fmla="*/ 664869 h 6248398"/>
              <a:gd name="connsiteX48-19269" fmla="*/ 6252611 w 15811497"/>
              <a:gd name="connsiteY48-19270" fmla="*/ 633734 h 6248398"/>
              <a:gd name="connsiteX49-19271" fmla="*/ 6252610 w 15811497"/>
              <a:gd name="connsiteY49-19272" fmla="*/ 633734 h 6248398"/>
              <a:gd name="connsiteX50-19273" fmla="*/ 6233696 w 15811497"/>
              <a:gd name="connsiteY50-19274" fmla="*/ 664868 h 6248398"/>
              <a:gd name="connsiteX51-19275" fmla="*/ 6224019 w 15811497"/>
              <a:gd name="connsiteY51-19276" fmla="*/ 677808 h 6248398"/>
              <a:gd name="connsiteX52-19277" fmla="*/ 6251291 w 15811497"/>
              <a:gd name="connsiteY52-19278" fmla="*/ 633930 h 6248398"/>
              <a:gd name="connsiteX53-19279" fmla="*/ 6251293 w 15811497"/>
              <a:gd name="connsiteY53-19280" fmla="*/ 633929 h 6248398"/>
              <a:gd name="connsiteX54-19281" fmla="*/ 6331355 w 15811497"/>
              <a:gd name="connsiteY54-19282" fmla="*/ 526865 h 6248398"/>
              <a:gd name="connsiteX55-19283" fmla="*/ 7448548 w 15811497"/>
              <a:gd name="connsiteY55-19284" fmla="*/ 0 h 6248398"/>
              <a:gd name="connsiteX0-19285" fmla="*/ 7448548 w 15811497"/>
              <a:gd name="connsiteY0-19286" fmla="*/ 0 h 6248398"/>
              <a:gd name="connsiteX1-19287" fmla="*/ 8721604 w 15811497"/>
              <a:gd name="connsiteY1-19288" fmla="*/ 757692 h 6248398"/>
              <a:gd name="connsiteX2-19289" fmla="*/ 8890522 w 15811497"/>
              <a:gd name="connsiteY2-19290" fmla="*/ 1193234 h 6248398"/>
              <a:gd name="connsiteX3-19291" fmla="*/ 9958384 w 15811497"/>
              <a:gd name="connsiteY3-19292" fmla="*/ 1828798 h 6248398"/>
              <a:gd name="connsiteX4-19293" fmla="*/ 10895504 w 15811497"/>
              <a:gd name="connsiteY4-19294" fmla="*/ 1386857 h 6248398"/>
              <a:gd name="connsiteX5-19295" fmla="*/ 11096041 w 15811497"/>
              <a:gd name="connsiteY5-19296" fmla="*/ 1170993 h 6248398"/>
              <a:gd name="connsiteX6-19297" fmla="*/ 13049247 w 15811497"/>
              <a:gd name="connsiteY6-19298" fmla="*/ 361949 h 6248398"/>
              <a:gd name="connsiteX7-19299" fmla="*/ 15811497 w 15811497"/>
              <a:gd name="connsiteY7-19300" fmla="*/ 3124198 h 6248398"/>
              <a:gd name="connsiteX8-19301" fmla="*/ 13049247 w 15811497"/>
              <a:gd name="connsiteY8-19302" fmla="*/ 5886448 h 6248398"/>
              <a:gd name="connsiteX9-19303" fmla="*/ 11732594 w 15811497"/>
              <a:gd name="connsiteY9-19304" fmla="*/ 5553059 h 6248398"/>
              <a:gd name="connsiteX10-19305" fmla="*/ 11096041 w 15811497"/>
              <a:gd name="connsiteY10-19306" fmla="*/ 5077404 h 6248398"/>
              <a:gd name="connsiteX11-19307" fmla="*/ 10610846 w 15811497"/>
              <a:gd name="connsiteY11-19308" fmla="*/ 5029199 h 6248398"/>
              <a:gd name="connsiteX12-19309" fmla="*/ 9640652 w 15811497"/>
              <a:gd name="connsiteY12-19310" fmla="*/ 5486739 h 6248398"/>
              <a:gd name="connsiteX13-19311" fmla="*/ 9480140 w 15811497"/>
              <a:gd name="connsiteY13-19312" fmla="*/ 5721533 h 6248398"/>
              <a:gd name="connsiteX14-19313" fmla="*/ 8362947 w 15811497"/>
              <a:gd name="connsiteY14-19314" fmla="*/ 6248398 h 6248398"/>
              <a:gd name="connsiteX15-19315" fmla="*/ 7028922 w 15811497"/>
              <a:gd name="connsiteY15-19316" fmla="*/ 5364147 h 6248398"/>
              <a:gd name="connsiteX16-19317" fmla="*/ 6990513 w 15811497"/>
              <a:gd name="connsiteY16-19318" fmla="*/ 5259205 h 6248398"/>
              <a:gd name="connsiteX17-19319" fmla="*/ 6990512 w 15811497"/>
              <a:gd name="connsiteY17-19320" fmla="*/ 5259199 h 6248398"/>
              <a:gd name="connsiteX18-19321" fmla="*/ 6983676 w 15811497"/>
              <a:gd name="connsiteY18-19322" fmla="*/ 5240519 h 6248398"/>
              <a:gd name="connsiteX19-19323" fmla="*/ 6983673 w 15811497"/>
              <a:gd name="connsiteY19-19324" fmla="*/ 5240519 h 6248398"/>
              <a:gd name="connsiteX20-19325" fmla="*/ 6980236 w 15811497"/>
              <a:gd name="connsiteY20-19326" fmla="*/ 5231130 h 6248398"/>
              <a:gd name="connsiteX21-19327" fmla="*/ 6978859 w 15811497"/>
              <a:gd name="connsiteY21-19328" fmla="*/ 5225774 h 6248398"/>
              <a:gd name="connsiteX22-19329" fmla="*/ 6984291 w 15811497"/>
              <a:gd name="connsiteY22-19330" fmla="*/ 5240614 h 6248398"/>
              <a:gd name="connsiteX23-19331" fmla="*/ 6984292 w 15811497"/>
              <a:gd name="connsiteY23-19332" fmla="*/ 5240614 h 6248398"/>
              <a:gd name="connsiteX24-19333" fmla="*/ 6944562 w 15811497"/>
              <a:gd name="connsiteY24-19334" fmla="*/ 5092380 h 6248398"/>
              <a:gd name="connsiteX25-19335" fmla="*/ 6948299 w 15811497"/>
              <a:gd name="connsiteY25-19336" fmla="*/ 5142273 h 6248398"/>
              <a:gd name="connsiteX26-19337" fmla="*/ 5829297 w 15811497"/>
              <a:gd name="connsiteY26-19338" fmla="*/ 4400549 h 6248398"/>
              <a:gd name="connsiteX27-19339" fmla="*/ 5056802 w 15811497"/>
              <a:gd name="connsiteY27-19340" fmla="*/ 4677867 h 6248398"/>
              <a:gd name="connsiteX28-19341" fmla="*/ 5022517 w 15811497"/>
              <a:gd name="connsiteY28-19342" fmla="*/ 4709027 h 6248398"/>
              <a:gd name="connsiteX29-19343" fmla="*/ 5022515 w 15811497"/>
              <a:gd name="connsiteY29-19344" fmla="*/ 4709029 h 6248398"/>
              <a:gd name="connsiteX30-19345" fmla="*/ 4778482 w 15811497"/>
              <a:gd name="connsiteY30-19346" fmla="*/ 5008058 h 6248398"/>
              <a:gd name="connsiteX31-19347" fmla="*/ 4715455 w 15811497"/>
              <a:gd name="connsiteY31-19348" fmla="*/ 5077404 h 6248398"/>
              <a:gd name="connsiteX32-19349" fmla="*/ 2762249 w 15811497"/>
              <a:gd name="connsiteY32-19350" fmla="*/ 5886448 h 6248398"/>
              <a:gd name="connsiteX33-19351" fmla="*/ 0 w 15811497"/>
              <a:gd name="connsiteY33-19352" fmla="*/ 3124198 h 6248398"/>
              <a:gd name="connsiteX34-19353" fmla="*/ 2762249 w 15811497"/>
              <a:gd name="connsiteY34-19354" fmla="*/ 361949 h 6248398"/>
              <a:gd name="connsiteX35-19355" fmla="*/ 4078902 w 15811497"/>
              <a:gd name="connsiteY35-19356" fmla="*/ 695338 h 6248398"/>
              <a:gd name="connsiteX36-19357" fmla="*/ 4261443 w 15811497"/>
              <a:gd name="connsiteY36-19358" fmla="*/ 806235 h 6248398"/>
              <a:gd name="connsiteX37-19359" fmla="*/ 4409044 w 15811497"/>
              <a:gd name="connsiteY37-19360" fmla="*/ 910268 h 6248398"/>
              <a:gd name="connsiteX38-19361" fmla="*/ 4612477 w 15811497"/>
              <a:gd name="connsiteY38-19362" fmla="*/ 1077402 h 6248398"/>
              <a:gd name="connsiteX39-19363" fmla="*/ 4612478 w 15811497"/>
              <a:gd name="connsiteY39-19364" fmla="*/ 1077403 h 6248398"/>
              <a:gd name="connsiteX40-19365" fmla="*/ 4701725 w 15811497"/>
              <a:gd name="connsiteY40-19366" fmla="*/ 1120394 h 6248398"/>
              <a:gd name="connsiteX41-19367" fmla="*/ 5191122 w 15811497"/>
              <a:gd name="connsiteY41-19368" fmla="*/ 1219199 h 6248398"/>
              <a:gd name="connsiteX42-19369" fmla="*/ 6161317 w 15811497"/>
              <a:gd name="connsiteY42-19370" fmla="*/ 761659 h 6248398"/>
              <a:gd name="connsiteX43-19371" fmla="*/ 6224019 w 15811497"/>
              <a:gd name="connsiteY43-19372" fmla="*/ 677808 h 6248398"/>
              <a:gd name="connsiteX44-19373" fmla="*/ 6175489 w 15811497"/>
              <a:gd name="connsiteY44-19374" fmla="*/ 757691 h 6248398"/>
              <a:gd name="connsiteX45-19375" fmla="*/ 6175489 w 15811497"/>
              <a:gd name="connsiteY45-19376" fmla="*/ 757692 h 6248398"/>
              <a:gd name="connsiteX46-19377" fmla="*/ 6224020 w 15811497"/>
              <a:gd name="connsiteY46-19378" fmla="*/ 677809 h 6248398"/>
              <a:gd name="connsiteX47-19379" fmla="*/ 6233696 w 15811497"/>
              <a:gd name="connsiteY47-19380" fmla="*/ 664869 h 6248398"/>
              <a:gd name="connsiteX48-19381" fmla="*/ 6252611 w 15811497"/>
              <a:gd name="connsiteY48-19382" fmla="*/ 633734 h 6248398"/>
              <a:gd name="connsiteX49-19383" fmla="*/ 6252610 w 15811497"/>
              <a:gd name="connsiteY49-19384" fmla="*/ 633734 h 6248398"/>
              <a:gd name="connsiteX50-19385" fmla="*/ 6233696 w 15811497"/>
              <a:gd name="connsiteY50-19386" fmla="*/ 664868 h 6248398"/>
              <a:gd name="connsiteX51-19387" fmla="*/ 6251291 w 15811497"/>
              <a:gd name="connsiteY51-19388" fmla="*/ 633930 h 6248398"/>
              <a:gd name="connsiteX52-19389" fmla="*/ 6251293 w 15811497"/>
              <a:gd name="connsiteY52-19390" fmla="*/ 633929 h 6248398"/>
              <a:gd name="connsiteX53-19391" fmla="*/ 6331355 w 15811497"/>
              <a:gd name="connsiteY53-19392" fmla="*/ 526865 h 6248398"/>
              <a:gd name="connsiteX54-19393" fmla="*/ 7448548 w 15811497"/>
              <a:gd name="connsiteY54-19394" fmla="*/ 0 h 6248398"/>
              <a:gd name="connsiteX0-19395" fmla="*/ 7448548 w 15811497"/>
              <a:gd name="connsiteY0-19396" fmla="*/ 0 h 6248398"/>
              <a:gd name="connsiteX1-19397" fmla="*/ 8721604 w 15811497"/>
              <a:gd name="connsiteY1-19398" fmla="*/ 757692 h 6248398"/>
              <a:gd name="connsiteX2-19399" fmla="*/ 8890522 w 15811497"/>
              <a:gd name="connsiteY2-19400" fmla="*/ 1193234 h 6248398"/>
              <a:gd name="connsiteX3-19401" fmla="*/ 9958384 w 15811497"/>
              <a:gd name="connsiteY3-19402" fmla="*/ 1828798 h 6248398"/>
              <a:gd name="connsiteX4-19403" fmla="*/ 10895504 w 15811497"/>
              <a:gd name="connsiteY4-19404" fmla="*/ 1386857 h 6248398"/>
              <a:gd name="connsiteX5-19405" fmla="*/ 11096041 w 15811497"/>
              <a:gd name="connsiteY5-19406" fmla="*/ 1170993 h 6248398"/>
              <a:gd name="connsiteX6-19407" fmla="*/ 13049247 w 15811497"/>
              <a:gd name="connsiteY6-19408" fmla="*/ 361949 h 6248398"/>
              <a:gd name="connsiteX7-19409" fmla="*/ 15811497 w 15811497"/>
              <a:gd name="connsiteY7-19410" fmla="*/ 3124198 h 6248398"/>
              <a:gd name="connsiteX8-19411" fmla="*/ 13049247 w 15811497"/>
              <a:gd name="connsiteY8-19412" fmla="*/ 5886448 h 6248398"/>
              <a:gd name="connsiteX9-19413" fmla="*/ 11732594 w 15811497"/>
              <a:gd name="connsiteY9-19414" fmla="*/ 5553059 h 6248398"/>
              <a:gd name="connsiteX10-19415" fmla="*/ 11096041 w 15811497"/>
              <a:gd name="connsiteY10-19416" fmla="*/ 5077404 h 6248398"/>
              <a:gd name="connsiteX11-19417" fmla="*/ 10610846 w 15811497"/>
              <a:gd name="connsiteY11-19418" fmla="*/ 5029199 h 6248398"/>
              <a:gd name="connsiteX12-19419" fmla="*/ 9640652 w 15811497"/>
              <a:gd name="connsiteY12-19420" fmla="*/ 5486739 h 6248398"/>
              <a:gd name="connsiteX13-19421" fmla="*/ 9480140 w 15811497"/>
              <a:gd name="connsiteY13-19422" fmla="*/ 5721533 h 6248398"/>
              <a:gd name="connsiteX14-19423" fmla="*/ 8362947 w 15811497"/>
              <a:gd name="connsiteY14-19424" fmla="*/ 6248398 h 6248398"/>
              <a:gd name="connsiteX15-19425" fmla="*/ 7028922 w 15811497"/>
              <a:gd name="connsiteY15-19426" fmla="*/ 5364147 h 6248398"/>
              <a:gd name="connsiteX16-19427" fmla="*/ 6990513 w 15811497"/>
              <a:gd name="connsiteY16-19428" fmla="*/ 5259205 h 6248398"/>
              <a:gd name="connsiteX17-19429" fmla="*/ 6990512 w 15811497"/>
              <a:gd name="connsiteY17-19430" fmla="*/ 5259199 h 6248398"/>
              <a:gd name="connsiteX18-19431" fmla="*/ 6983676 w 15811497"/>
              <a:gd name="connsiteY18-19432" fmla="*/ 5240519 h 6248398"/>
              <a:gd name="connsiteX19-19433" fmla="*/ 6983673 w 15811497"/>
              <a:gd name="connsiteY19-19434" fmla="*/ 5240519 h 6248398"/>
              <a:gd name="connsiteX20-19435" fmla="*/ 6980236 w 15811497"/>
              <a:gd name="connsiteY20-19436" fmla="*/ 5231130 h 6248398"/>
              <a:gd name="connsiteX21-19437" fmla="*/ 6978859 w 15811497"/>
              <a:gd name="connsiteY21-19438" fmla="*/ 5225774 h 6248398"/>
              <a:gd name="connsiteX22-19439" fmla="*/ 6984291 w 15811497"/>
              <a:gd name="connsiteY22-19440" fmla="*/ 5240614 h 6248398"/>
              <a:gd name="connsiteX23-19441" fmla="*/ 6984292 w 15811497"/>
              <a:gd name="connsiteY23-19442" fmla="*/ 5240614 h 6248398"/>
              <a:gd name="connsiteX24-19443" fmla="*/ 6944562 w 15811497"/>
              <a:gd name="connsiteY24-19444" fmla="*/ 5092380 h 6248398"/>
              <a:gd name="connsiteX25-19445" fmla="*/ 6948299 w 15811497"/>
              <a:gd name="connsiteY25-19446" fmla="*/ 5142273 h 6248398"/>
              <a:gd name="connsiteX26-19447" fmla="*/ 5829297 w 15811497"/>
              <a:gd name="connsiteY26-19448" fmla="*/ 4400549 h 6248398"/>
              <a:gd name="connsiteX27-19449" fmla="*/ 5056802 w 15811497"/>
              <a:gd name="connsiteY27-19450" fmla="*/ 4677867 h 6248398"/>
              <a:gd name="connsiteX28-19451" fmla="*/ 5022517 w 15811497"/>
              <a:gd name="connsiteY28-19452" fmla="*/ 4709027 h 6248398"/>
              <a:gd name="connsiteX29-19453" fmla="*/ 5022515 w 15811497"/>
              <a:gd name="connsiteY29-19454" fmla="*/ 4709029 h 6248398"/>
              <a:gd name="connsiteX30-19455" fmla="*/ 4778482 w 15811497"/>
              <a:gd name="connsiteY30-19456" fmla="*/ 5008058 h 6248398"/>
              <a:gd name="connsiteX31-19457" fmla="*/ 4715455 w 15811497"/>
              <a:gd name="connsiteY31-19458" fmla="*/ 5077404 h 6248398"/>
              <a:gd name="connsiteX32-19459" fmla="*/ 2762249 w 15811497"/>
              <a:gd name="connsiteY32-19460" fmla="*/ 5886448 h 6248398"/>
              <a:gd name="connsiteX33-19461" fmla="*/ 0 w 15811497"/>
              <a:gd name="connsiteY33-19462" fmla="*/ 3124198 h 6248398"/>
              <a:gd name="connsiteX34-19463" fmla="*/ 2762249 w 15811497"/>
              <a:gd name="connsiteY34-19464" fmla="*/ 361949 h 6248398"/>
              <a:gd name="connsiteX35-19465" fmla="*/ 4078902 w 15811497"/>
              <a:gd name="connsiteY35-19466" fmla="*/ 695338 h 6248398"/>
              <a:gd name="connsiteX36-19467" fmla="*/ 4261443 w 15811497"/>
              <a:gd name="connsiteY36-19468" fmla="*/ 806235 h 6248398"/>
              <a:gd name="connsiteX37-19469" fmla="*/ 4409044 w 15811497"/>
              <a:gd name="connsiteY37-19470" fmla="*/ 910268 h 6248398"/>
              <a:gd name="connsiteX38-19471" fmla="*/ 4612477 w 15811497"/>
              <a:gd name="connsiteY38-19472" fmla="*/ 1077402 h 6248398"/>
              <a:gd name="connsiteX39-19473" fmla="*/ 4612478 w 15811497"/>
              <a:gd name="connsiteY39-19474" fmla="*/ 1077403 h 6248398"/>
              <a:gd name="connsiteX40-19475" fmla="*/ 4701725 w 15811497"/>
              <a:gd name="connsiteY40-19476" fmla="*/ 1120394 h 6248398"/>
              <a:gd name="connsiteX41-19477" fmla="*/ 5191122 w 15811497"/>
              <a:gd name="connsiteY41-19478" fmla="*/ 1219199 h 6248398"/>
              <a:gd name="connsiteX42-19479" fmla="*/ 6161317 w 15811497"/>
              <a:gd name="connsiteY42-19480" fmla="*/ 761659 h 6248398"/>
              <a:gd name="connsiteX43-19481" fmla="*/ 6224019 w 15811497"/>
              <a:gd name="connsiteY43-19482" fmla="*/ 677808 h 6248398"/>
              <a:gd name="connsiteX44-19483" fmla="*/ 6175489 w 15811497"/>
              <a:gd name="connsiteY44-19484" fmla="*/ 757691 h 6248398"/>
              <a:gd name="connsiteX45-19485" fmla="*/ 6175489 w 15811497"/>
              <a:gd name="connsiteY45-19486" fmla="*/ 757692 h 6248398"/>
              <a:gd name="connsiteX46-19487" fmla="*/ 6224020 w 15811497"/>
              <a:gd name="connsiteY46-19488" fmla="*/ 677809 h 6248398"/>
              <a:gd name="connsiteX47-19489" fmla="*/ 6233696 w 15811497"/>
              <a:gd name="connsiteY47-19490" fmla="*/ 664869 h 6248398"/>
              <a:gd name="connsiteX48-19491" fmla="*/ 6252611 w 15811497"/>
              <a:gd name="connsiteY48-19492" fmla="*/ 633734 h 6248398"/>
              <a:gd name="connsiteX49-19493" fmla="*/ 6252610 w 15811497"/>
              <a:gd name="connsiteY49-19494" fmla="*/ 633734 h 6248398"/>
              <a:gd name="connsiteX50-19495" fmla="*/ 6233696 w 15811497"/>
              <a:gd name="connsiteY50-19496" fmla="*/ 664868 h 6248398"/>
              <a:gd name="connsiteX51-19497" fmla="*/ 6251291 w 15811497"/>
              <a:gd name="connsiteY51-19498" fmla="*/ 633930 h 6248398"/>
              <a:gd name="connsiteX52-19499" fmla="*/ 6331355 w 15811497"/>
              <a:gd name="connsiteY52-19500" fmla="*/ 526865 h 6248398"/>
              <a:gd name="connsiteX53-19501" fmla="*/ 7448548 w 15811497"/>
              <a:gd name="connsiteY53-19502" fmla="*/ 0 h 6248398"/>
              <a:gd name="connsiteX0-19503" fmla="*/ 7448548 w 15811497"/>
              <a:gd name="connsiteY0-19504" fmla="*/ 0 h 6248398"/>
              <a:gd name="connsiteX1-19505" fmla="*/ 8721604 w 15811497"/>
              <a:gd name="connsiteY1-19506" fmla="*/ 757692 h 6248398"/>
              <a:gd name="connsiteX2-19507" fmla="*/ 8890522 w 15811497"/>
              <a:gd name="connsiteY2-19508" fmla="*/ 1193234 h 6248398"/>
              <a:gd name="connsiteX3-19509" fmla="*/ 9958384 w 15811497"/>
              <a:gd name="connsiteY3-19510" fmla="*/ 1828798 h 6248398"/>
              <a:gd name="connsiteX4-19511" fmla="*/ 10895504 w 15811497"/>
              <a:gd name="connsiteY4-19512" fmla="*/ 1386857 h 6248398"/>
              <a:gd name="connsiteX5-19513" fmla="*/ 11096041 w 15811497"/>
              <a:gd name="connsiteY5-19514" fmla="*/ 1170993 h 6248398"/>
              <a:gd name="connsiteX6-19515" fmla="*/ 13049247 w 15811497"/>
              <a:gd name="connsiteY6-19516" fmla="*/ 361949 h 6248398"/>
              <a:gd name="connsiteX7-19517" fmla="*/ 15811497 w 15811497"/>
              <a:gd name="connsiteY7-19518" fmla="*/ 3124198 h 6248398"/>
              <a:gd name="connsiteX8-19519" fmla="*/ 13049247 w 15811497"/>
              <a:gd name="connsiteY8-19520" fmla="*/ 5886448 h 6248398"/>
              <a:gd name="connsiteX9-19521" fmla="*/ 11732594 w 15811497"/>
              <a:gd name="connsiteY9-19522" fmla="*/ 5553059 h 6248398"/>
              <a:gd name="connsiteX10-19523" fmla="*/ 11096041 w 15811497"/>
              <a:gd name="connsiteY10-19524" fmla="*/ 5077404 h 6248398"/>
              <a:gd name="connsiteX11-19525" fmla="*/ 10610846 w 15811497"/>
              <a:gd name="connsiteY11-19526" fmla="*/ 5029199 h 6248398"/>
              <a:gd name="connsiteX12-19527" fmla="*/ 9640652 w 15811497"/>
              <a:gd name="connsiteY12-19528" fmla="*/ 5486739 h 6248398"/>
              <a:gd name="connsiteX13-19529" fmla="*/ 9480140 w 15811497"/>
              <a:gd name="connsiteY13-19530" fmla="*/ 5721533 h 6248398"/>
              <a:gd name="connsiteX14-19531" fmla="*/ 8362947 w 15811497"/>
              <a:gd name="connsiteY14-19532" fmla="*/ 6248398 h 6248398"/>
              <a:gd name="connsiteX15-19533" fmla="*/ 7028922 w 15811497"/>
              <a:gd name="connsiteY15-19534" fmla="*/ 5364147 h 6248398"/>
              <a:gd name="connsiteX16-19535" fmla="*/ 6990513 w 15811497"/>
              <a:gd name="connsiteY16-19536" fmla="*/ 5259205 h 6248398"/>
              <a:gd name="connsiteX17-19537" fmla="*/ 6990512 w 15811497"/>
              <a:gd name="connsiteY17-19538" fmla="*/ 5259199 h 6248398"/>
              <a:gd name="connsiteX18-19539" fmla="*/ 6983676 w 15811497"/>
              <a:gd name="connsiteY18-19540" fmla="*/ 5240519 h 6248398"/>
              <a:gd name="connsiteX19-19541" fmla="*/ 6983673 w 15811497"/>
              <a:gd name="connsiteY19-19542" fmla="*/ 5240519 h 6248398"/>
              <a:gd name="connsiteX20-19543" fmla="*/ 6980236 w 15811497"/>
              <a:gd name="connsiteY20-19544" fmla="*/ 5231130 h 6248398"/>
              <a:gd name="connsiteX21-19545" fmla="*/ 6978859 w 15811497"/>
              <a:gd name="connsiteY21-19546" fmla="*/ 5225774 h 6248398"/>
              <a:gd name="connsiteX22-19547" fmla="*/ 6984291 w 15811497"/>
              <a:gd name="connsiteY22-19548" fmla="*/ 5240614 h 6248398"/>
              <a:gd name="connsiteX23-19549" fmla="*/ 6984292 w 15811497"/>
              <a:gd name="connsiteY23-19550" fmla="*/ 5240614 h 6248398"/>
              <a:gd name="connsiteX24-19551" fmla="*/ 6944562 w 15811497"/>
              <a:gd name="connsiteY24-19552" fmla="*/ 5092380 h 6248398"/>
              <a:gd name="connsiteX25-19553" fmla="*/ 6948299 w 15811497"/>
              <a:gd name="connsiteY25-19554" fmla="*/ 5142273 h 6248398"/>
              <a:gd name="connsiteX26-19555" fmla="*/ 5829297 w 15811497"/>
              <a:gd name="connsiteY26-19556" fmla="*/ 4400549 h 6248398"/>
              <a:gd name="connsiteX27-19557" fmla="*/ 5056802 w 15811497"/>
              <a:gd name="connsiteY27-19558" fmla="*/ 4677867 h 6248398"/>
              <a:gd name="connsiteX28-19559" fmla="*/ 5022517 w 15811497"/>
              <a:gd name="connsiteY28-19560" fmla="*/ 4709027 h 6248398"/>
              <a:gd name="connsiteX29-19561" fmla="*/ 5022515 w 15811497"/>
              <a:gd name="connsiteY29-19562" fmla="*/ 4709029 h 6248398"/>
              <a:gd name="connsiteX30-19563" fmla="*/ 4778482 w 15811497"/>
              <a:gd name="connsiteY30-19564" fmla="*/ 5008058 h 6248398"/>
              <a:gd name="connsiteX31-19565" fmla="*/ 4715455 w 15811497"/>
              <a:gd name="connsiteY31-19566" fmla="*/ 5077404 h 6248398"/>
              <a:gd name="connsiteX32-19567" fmla="*/ 2762249 w 15811497"/>
              <a:gd name="connsiteY32-19568" fmla="*/ 5886448 h 6248398"/>
              <a:gd name="connsiteX33-19569" fmla="*/ 0 w 15811497"/>
              <a:gd name="connsiteY33-19570" fmla="*/ 3124198 h 6248398"/>
              <a:gd name="connsiteX34-19571" fmla="*/ 2762249 w 15811497"/>
              <a:gd name="connsiteY34-19572" fmla="*/ 361949 h 6248398"/>
              <a:gd name="connsiteX35-19573" fmla="*/ 4078902 w 15811497"/>
              <a:gd name="connsiteY35-19574" fmla="*/ 695338 h 6248398"/>
              <a:gd name="connsiteX36-19575" fmla="*/ 4261443 w 15811497"/>
              <a:gd name="connsiteY36-19576" fmla="*/ 806235 h 6248398"/>
              <a:gd name="connsiteX37-19577" fmla="*/ 4409044 w 15811497"/>
              <a:gd name="connsiteY37-19578" fmla="*/ 910268 h 6248398"/>
              <a:gd name="connsiteX38-19579" fmla="*/ 4612477 w 15811497"/>
              <a:gd name="connsiteY38-19580" fmla="*/ 1077402 h 6248398"/>
              <a:gd name="connsiteX39-19581" fmla="*/ 4612478 w 15811497"/>
              <a:gd name="connsiteY39-19582" fmla="*/ 1077403 h 6248398"/>
              <a:gd name="connsiteX40-19583" fmla="*/ 4701725 w 15811497"/>
              <a:gd name="connsiteY40-19584" fmla="*/ 1120394 h 6248398"/>
              <a:gd name="connsiteX41-19585" fmla="*/ 5191122 w 15811497"/>
              <a:gd name="connsiteY41-19586" fmla="*/ 1219199 h 6248398"/>
              <a:gd name="connsiteX42-19587" fmla="*/ 6161317 w 15811497"/>
              <a:gd name="connsiteY42-19588" fmla="*/ 761659 h 6248398"/>
              <a:gd name="connsiteX43-19589" fmla="*/ 6224019 w 15811497"/>
              <a:gd name="connsiteY43-19590" fmla="*/ 677808 h 6248398"/>
              <a:gd name="connsiteX44-19591" fmla="*/ 6175489 w 15811497"/>
              <a:gd name="connsiteY44-19592" fmla="*/ 757691 h 6248398"/>
              <a:gd name="connsiteX45-19593" fmla="*/ 6175489 w 15811497"/>
              <a:gd name="connsiteY45-19594" fmla="*/ 757692 h 6248398"/>
              <a:gd name="connsiteX46-19595" fmla="*/ 6224020 w 15811497"/>
              <a:gd name="connsiteY46-19596" fmla="*/ 677809 h 6248398"/>
              <a:gd name="connsiteX47-19597" fmla="*/ 6233696 w 15811497"/>
              <a:gd name="connsiteY47-19598" fmla="*/ 664869 h 6248398"/>
              <a:gd name="connsiteX48-19599" fmla="*/ 6252611 w 15811497"/>
              <a:gd name="connsiteY48-19600" fmla="*/ 633734 h 6248398"/>
              <a:gd name="connsiteX49-19601" fmla="*/ 6252610 w 15811497"/>
              <a:gd name="connsiteY49-19602" fmla="*/ 633734 h 6248398"/>
              <a:gd name="connsiteX50-19603" fmla="*/ 6233696 w 15811497"/>
              <a:gd name="connsiteY50-19604" fmla="*/ 664868 h 6248398"/>
              <a:gd name="connsiteX51-19605" fmla="*/ 6331355 w 15811497"/>
              <a:gd name="connsiteY51-19606" fmla="*/ 526865 h 6248398"/>
              <a:gd name="connsiteX52-19607" fmla="*/ 7448548 w 15811497"/>
              <a:gd name="connsiteY52-19608" fmla="*/ 0 h 6248398"/>
              <a:gd name="connsiteX0-19609" fmla="*/ 7448548 w 15811497"/>
              <a:gd name="connsiteY0-19610" fmla="*/ 0 h 6248398"/>
              <a:gd name="connsiteX1-19611" fmla="*/ 8721604 w 15811497"/>
              <a:gd name="connsiteY1-19612" fmla="*/ 757692 h 6248398"/>
              <a:gd name="connsiteX2-19613" fmla="*/ 8890522 w 15811497"/>
              <a:gd name="connsiteY2-19614" fmla="*/ 1193234 h 6248398"/>
              <a:gd name="connsiteX3-19615" fmla="*/ 9958384 w 15811497"/>
              <a:gd name="connsiteY3-19616" fmla="*/ 1828798 h 6248398"/>
              <a:gd name="connsiteX4-19617" fmla="*/ 10895504 w 15811497"/>
              <a:gd name="connsiteY4-19618" fmla="*/ 1386857 h 6248398"/>
              <a:gd name="connsiteX5-19619" fmla="*/ 11096041 w 15811497"/>
              <a:gd name="connsiteY5-19620" fmla="*/ 1170993 h 6248398"/>
              <a:gd name="connsiteX6-19621" fmla="*/ 13049247 w 15811497"/>
              <a:gd name="connsiteY6-19622" fmla="*/ 361949 h 6248398"/>
              <a:gd name="connsiteX7-19623" fmla="*/ 15811497 w 15811497"/>
              <a:gd name="connsiteY7-19624" fmla="*/ 3124198 h 6248398"/>
              <a:gd name="connsiteX8-19625" fmla="*/ 13049247 w 15811497"/>
              <a:gd name="connsiteY8-19626" fmla="*/ 5886448 h 6248398"/>
              <a:gd name="connsiteX9-19627" fmla="*/ 11732594 w 15811497"/>
              <a:gd name="connsiteY9-19628" fmla="*/ 5553059 h 6248398"/>
              <a:gd name="connsiteX10-19629" fmla="*/ 11096041 w 15811497"/>
              <a:gd name="connsiteY10-19630" fmla="*/ 5077404 h 6248398"/>
              <a:gd name="connsiteX11-19631" fmla="*/ 10610846 w 15811497"/>
              <a:gd name="connsiteY11-19632" fmla="*/ 5029199 h 6248398"/>
              <a:gd name="connsiteX12-19633" fmla="*/ 9640652 w 15811497"/>
              <a:gd name="connsiteY12-19634" fmla="*/ 5486739 h 6248398"/>
              <a:gd name="connsiteX13-19635" fmla="*/ 9480140 w 15811497"/>
              <a:gd name="connsiteY13-19636" fmla="*/ 5721533 h 6248398"/>
              <a:gd name="connsiteX14-19637" fmla="*/ 8362947 w 15811497"/>
              <a:gd name="connsiteY14-19638" fmla="*/ 6248398 h 6248398"/>
              <a:gd name="connsiteX15-19639" fmla="*/ 7028922 w 15811497"/>
              <a:gd name="connsiteY15-19640" fmla="*/ 5364147 h 6248398"/>
              <a:gd name="connsiteX16-19641" fmla="*/ 6990513 w 15811497"/>
              <a:gd name="connsiteY16-19642" fmla="*/ 5259205 h 6248398"/>
              <a:gd name="connsiteX17-19643" fmla="*/ 6990512 w 15811497"/>
              <a:gd name="connsiteY17-19644" fmla="*/ 5259199 h 6248398"/>
              <a:gd name="connsiteX18-19645" fmla="*/ 6983676 w 15811497"/>
              <a:gd name="connsiteY18-19646" fmla="*/ 5240519 h 6248398"/>
              <a:gd name="connsiteX19-19647" fmla="*/ 6983673 w 15811497"/>
              <a:gd name="connsiteY19-19648" fmla="*/ 5240519 h 6248398"/>
              <a:gd name="connsiteX20-19649" fmla="*/ 6980236 w 15811497"/>
              <a:gd name="connsiteY20-19650" fmla="*/ 5231130 h 6248398"/>
              <a:gd name="connsiteX21-19651" fmla="*/ 6978859 w 15811497"/>
              <a:gd name="connsiteY21-19652" fmla="*/ 5225774 h 6248398"/>
              <a:gd name="connsiteX22-19653" fmla="*/ 6984291 w 15811497"/>
              <a:gd name="connsiteY22-19654" fmla="*/ 5240614 h 6248398"/>
              <a:gd name="connsiteX23-19655" fmla="*/ 6984292 w 15811497"/>
              <a:gd name="connsiteY23-19656" fmla="*/ 5240614 h 6248398"/>
              <a:gd name="connsiteX24-19657" fmla="*/ 6944562 w 15811497"/>
              <a:gd name="connsiteY24-19658" fmla="*/ 5092380 h 6248398"/>
              <a:gd name="connsiteX25-19659" fmla="*/ 6948299 w 15811497"/>
              <a:gd name="connsiteY25-19660" fmla="*/ 5142273 h 6248398"/>
              <a:gd name="connsiteX26-19661" fmla="*/ 5829297 w 15811497"/>
              <a:gd name="connsiteY26-19662" fmla="*/ 4400549 h 6248398"/>
              <a:gd name="connsiteX27-19663" fmla="*/ 5056802 w 15811497"/>
              <a:gd name="connsiteY27-19664" fmla="*/ 4677867 h 6248398"/>
              <a:gd name="connsiteX28-19665" fmla="*/ 5022517 w 15811497"/>
              <a:gd name="connsiteY28-19666" fmla="*/ 4709027 h 6248398"/>
              <a:gd name="connsiteX29-19667" fmla="*/ 5022515 w 15811497"/>
              <a:gd name="connsiteY29-19668" fmla="*/ 4709029 h 6248398"/>
              <a:gd name="connsiteX30-19669" fmla="*/ 4778482 w 15811497"/>
              <a:gd name="connsiteY30-19670" fmla="*/ 5008058 h 6248398"/>
              <a:gd name="connsiteX31-19671" fmla="*/ 4715455 w 15811497"/>
              <a:gd name="connsiteY31-19672" fmla="*/ 5077404 h 6248398"/>
              <a:gd name="connsiteX32-19673" fmla="*/ 2762249 w 15811497"/>
              <a:gd name="connsiteY32-19674" fmla="*/ 5886448 h 6248398"/>
              <a:gd name="connsiteX33-19675" fmla="*/ 0 w 15811497"/>
              <a:gd name="connsiteY33-19676" fmla="*/ 3124198 h 6248398"/>
              <a:gd name="connsiteX34-19677" fmla="*/ 2762249 w 15811497"/>
              <a:gd name="connsiteY34-19678" fmla="*/ 361949 h 6248398"/>
              <a:gd name="connsiteX35-19679" fmla="*/ 4078902 w 15811497"/>
              <a:gd name="connsiteY35-19680" fmla="*/ 695338 h 6248398"/>
              <a:gd name="connsiteX36-19681" fmla="*/ 4261443 w 15811497"/>
              <a:gd name="connsiteY36-19682" fmla="*/ 806235 h 6248398"/>
              <a:gd name="connsiteX37-19683" fmla="*/ 4409044 w 15811497"/>
              <a:gd name="connsiteY37-19684" fmla="*/ 910268 h 6248398"/>
              <a:gd name="connsiteX38-19685" fmla="*/ 4612477 w 15811497"/>
              <a:gd name="connsiteY38-19686" fmla="*/ 1077402 h 6248398"/>
              <a:gd name="connsiteX39-19687" fmla="*/ 4612478 w 15811497"/>
              <a:gd name="connsiteY39-19688" fmla="*/ 1077403 h 6248398"/>
              <a:gd name="connsiteX40-19689" fmla="*/ 4701725 w 15811497"/>
              <a:gd name="connsiteY40-19690" fmla="*/ 1120394 h 6248398"/>
              <a:gd name="connsiteX41-19691" fmla="*/ 5191122 w 15811497"/>
              <a:gd name="connsiteY41-19692" fmla="*/ 1219199 h 6248398"/>
              <a:gd name="connsiteX42-19693" fmla="*/ 6161317 w 15811497"/>
              <a:gd name="connsiteY42-19694" fmla="*/ 761659 h 6248398"/>
              <a:gd name="connsiteX43-19695" fmla="*/ 6224019 w 15811497"/>
              <a:gd name="connsiteY43-19696" fmla="*/ 677808 h 6248398"/>
              <a:gd name="connsiteX44-19697" fmla="*/ 6175489 w 15811497"/>
              <a:gd name="connsiteY44-19698" fmla="*/ 757691 h 6248398"/>
              <a:gd name="connsiteX45-19699" fmla="*/ 6175489 w 15811497"/>
              <a:gd name="connsiteY45-19700" fmla="*/ 757692 h 6248398"/>
              <a:gd name="connsiteX46-19701" fmla="*/ 6224020 w 15811497"/>
              <a:gd name="connsiteY46-19702" fmla="*/ 677809 h 6248398"/>
              <a:gd name="connsiteX47-19703" fmla="*/ 6233696 w 15811497"/>
              <a:gd name="connsiteY47-19704" fmla="*/ 664869 h 6248398"/>
              <a:gd name="connsiteX48-19705" fmla="*/ 6252611 w 15811497"/>
              <a:gd name="connsiteY48-19706" fmla="*/ 633734 h 6248398"/>
              <a:gd name="connsiteX49-19707" fmla="*/ 6252610 w 15811497"/>
              <a:gd name="connsiteY49-19708" fmla="*/ 633734 h 6248398"/>
              <a:gd name="connsiteX50-19709" fmla="*/ 6331355 w 15811497"/>
              <a:gd name="connsiteY50-19710" fmla="*/ 526865 h 6248398"/>
              <a:gd name="connsiteX51-19711" fmla="*/ 7448548 w 15811497"/>
              <a:gd name="connsiteY51-19712" fmla="*/ 0 h 6248398"/>
              <a:gd name="connsiteX0-19713" fmla="*/ 7448548 w 15811497"/>
              <a:gd name="connsiteY0-19714" fmla="*/ 0 h 6248398"/>
              <a:gd name="connsiteX1-19715" fmla="*/ 8721604 w 15811497"/>
              <a:gd name="connsiteY1-19716" fmla="*/ 757692 h 6248398"/>
              <a:gd name="connsiteX2-19717" fmla="*/ 8890522 w 15811497"/>
              <a:gd name="connsiteY2-19718" fmla="*/ 1193234 h 6248398"/>
              <a:gd name="connsiteX3-19719" fmla="*/ 9958384 w 15811497"/>
              <a:gd name="connsiteY3-19720" fmla="*/ 1828798 h 6248398"/>
              <a:gd name="connsiteX4-19721" fmla="*/ 10895504 w 15811497"/>
              <a:gd name="connsiteY4-19722" fmla="*/ 1386857 h 6248398"/>
              <a:gd name="connsiteX5-19723" fmla="*/ 11096041 w 15811497"/>
              <a:gd name="connsiteY5-19724" fmla="*/ 1170993 h 6248398"/>
              <a:gd name="connsiteX6-19725" fmla="*/ 13049247 w 15811497"/>
              <a:gd name="connsiteY6-19726" fmla="*/ 361949 h 6248398"/>
              <a:gd name="connsiteX7-19727" fmla="*/ 15811497 w 15811497"/>
              <a:gd name="connsiteY7-19728" fmla="*/ 3124198 h 6248398"/>
              <a:gd name="connsiteX8-19729" fmla="*/ 13049247 w 15811497"/>
              <a:gd name="connsiteY8-19730" fmla="*/ 5886448 h 6248398"/>
              <a:gd name="connsiteX9-19731" fmla="*/ 11732594 w 15811497"/>
              <a:gd name="connsiteY9-19732" fmla="*/ 5553059 h 6248398"/>
              <a:gd name="connsiteX10-19733" fmla="*/ 11096041 w 15811497"/>
              <a:gd name="connsiteY10-19734" fmla="*/ 5077404 h 6248398"/>
              <a:gd name="connsiteX11-19735" fmla="*/ 10610846 w 15811497"/>
              <a:gd name="connsiteY11-19736" fmla="*/ 5029199 h 6248398"/>
              <a:gd name="connsiteX12-19737" fmla="*/ 9640652 w 15811497"/>
              <a:gd name="connsiteY12-19738" fmla="*/ 5486739 h 6248398"/>
              <a:gd name="connsiteX13-19739" fmla="*/ 9480140 w 15811497"/>
              <a:gd name="connsiteY13-19740" fmla="*/ 5721533 h 6248398"/>
              <a:gd name="connsiteX14-19741" fmla="*/ 8362947 w 15811497"/>
              <a:gd name="connsiteY14-19742" fmla="*/ 6248398 h 6248398"/>
              <a:gd name="connsiteX15-19743" fmla="*/ 7028922 w 15811497"/>
              <a:gd name="connsiteY15-19744" fmla="*/ 5364147 h 6248398"/>
              <a:gd name="connsiteX16-19745" fmla="*/ 6990513 w 15811497"/>
              <a:gd name="connsiteY16-19746" fmla="*/ 5259205 h 6248398"/>
              <a:gd name="connsiteX17-19747" fmla="*/ 6990512 w 15811497"/>
              <a:gd name="connsiteY17-19748" fmla="*/ 5259199 h 6248398"/>
              <a:gd name="connsiteX18-19749" fmla="*/ 6983676 w 15811497"/>
              <a:gd name="connsiteY18-19750" fmla="*/ 5240519 h 6248398"/>
              <a:gd name="connsiteX19-19751" fmla="*/ 6983673 w 15811497"/>
              <a:gd name="connsiteY19-19752" fmla="*/ 5240519 h 6248398"/>
              <a:gd name="connsiteX20-19753" fmla="*/ 6980236 w 15811497"/>
              <a:gd name="connsiteY20-19754" fmla="*/ 5231130 h 6248398"/>
              <a:gd name="connsiteX21-19755" fmla="*/ 6978859 w 15811497"/>
              <a:gd name="connsiteY21-19756" fmla="*/ 5225774 h 6248398"/>
              <a:gd name="connsiteX22-19757" fmla="*/ 6984291 w 15811497"/>
              <a:gd name="connsiteY22-19758" fmla="*/ 5240614 h 6248398"/>
              <a:gd name="connsiteX23-19759" fmla="*/ 6984292 w 15811497"/>
              <a:gd name="connsiteY23-19760" fmla="*/ 5240614 h 6248398"/>
              <a:gd name="connsiteX24-19761" fmla="*/ 6944562 w 15811497"/>
              <a:gd name="connsiteY24-19762" fmla="*/ 5092380 h 6248398"/>
              <a:gd name="connsiteX25-19763" fmla="*/ 6948299 w 15811497"/>
              <a:gd name="connsiteY25-19764" fmla="*/ 5142273 h 6248398"/>
              <a:gd name="connsiteX26-19765" fmla="*/ 5829297 w 15811497"/>
              <a:gd name="connsiteY26-19766" fmla="*/ 4400549 h 6248398"/>
              <a:gd name="connsiteX27-19767" fmla="*/ 5056802 w 15811497"/>
              <a:gd name="connsiteY27-19768" fmla="*/ 4677867 h 6248398"/>
              <a:gd name="connsiteX28-19769" fmla="*/ 5022517 w 15811497"/>
              <a:gd name="connsiteY28-19770" fmla="*/ 4709027 h 6248398"/>
              <a:gd name="connsiteX29-19771" fmla="*/ 5022515 w 15811497"/>
              <a:gd name="connsiteY29-19772" fmla="*/ 4709029 h 6248398"/>
              <a:gd name="connsiteX30-19773" fmla="*/ 4778482 w 15811497"/>
              <a:gd name="connsiteY30-19774" fmla="*/ 5008058 h 6248398"/>
              <a:gd name="connsiteX31-19775" fmla="*/ 4715455 w 15811497"/>
              <a:gd name="connsiteY31-19776" fmla="*/ 5077404 h 6248398"/>
              <a:gd name="connsiteX32-19777" fmla="*/ 2762249 w 15811497"/>
              <a:gd name="connsiteY32-19778" fmla="*/ 5886448 h 6248398"/>
              <a:gd name="connsiteX33-19779" fmla="*/ 0 w 15811497"/>
              <a:gd name="connsiteY33-19780" fmla="*/ 3124198 h 6248398"/>
              <a:gd name="connsiteX34-19781" fmla="*/ 2762249 w 15811497"/>
              <a:gd name="connsiteY34-19782" fmla="*/ 361949 h 6248398"/>
              <a:gd name="connsiteX35-19783" fmla="*/ 4078902 w 15811497"/>
              <a:gd name="connsiteY35-19784" fmla="*/ 695338 h 6248398"/>
              <a:gd name="connsiteX36-19785" fmla="*/ 4261443 w 15811497"/>
              <a:gd name="connsiteY36-19786" fmla="*/ 806235 h 6248398"/>
              <a:gd name="connsiteX37-19787" fmla="*/ 4409044 w 15811497"/>
              <a:gd name="connsiteY37-19788" fmla="*/ 910268 h 6248398"/>
              <a:gd name="connsiteX38-19789" fmla="*/ 4612477 w 15811497"/>
              <a:gd name="connsiteY38-19790" fmla="*/ 1077402 h 6248398"/>
              <a:gd name="connsiteX39-19791" fmla="*/ 4612478 w 15811497"/>
              <a:gd name="connsiteY39-19792" fmla="*/ 1077403 h 6248398"/>
              <a:gd name="connsiteX40-19793" fmla="*/ 4701725 w 15811497"/>
              <a:gd name="connsiteY40-19794" fmla="*/ 1120394 h 6248398"/>
              <a:gd name="connsiteX41-19795" fmla="*/ 5191122 w 15811497"/>
              <a:gd name="connsiteY41-19796" fmla="*/ 1219199 h 6248398"/>
              <a:gd name="connsiteX42-19797" fmla="*/ 6161317 w 15811497"/>
              <a:gd name="connsiteY42-19798" fmla="*/ 761659 h 6248398"/>
              <a:gd name="connsiteX43-19799" fmla="*/ 6224019 w 15811497"/>
              <a:gd name="connsiteY43-19800" fmla="*/ 677808 h 6248398"/>
              <a:gd name="connsiteX44-19801" fmla="*/ 6175489 w 15811497"/>
              <a:gd name="connsiteY44-19802" fmla="*/ 757691 h 6248398"/>
              <a:gd name="connsiteX45-19803" fmla="*/ 6175489 w 15811497"/>
              <a:gd name="connsiteY45-19804" fmla="*/ 757692 h 6248398"/>
              <a:gd name="connsiteX46-19805" fmla="*/ 6224020 w 15811497"/>
              <a:gd name="connsiteY46-19806" fmla="*/ 677809 h 6248398"/>
              <a:gd name="connsiteX47-19807" fmla="*/ 6233696 w 15811497"/>
              <a:gd name="connsiteY47-19808" fmla="*/ 664869 h 6248398"/>
              <a:gd name="connsiteX48-19809" fmla="*/ 6252611 w 15811497"/>
              <a:gd name="connsiteY48-19810" fmla="*/ 633734 h 6248398"/>
              <a:gd name="connsiteX49-19811" fmla="*/ 6331355 w 15811497"/>
              <a:gd name="connsiteY49-19812" fmla="*/ 526865 h 6248398"/>
              <a:gd name="connsiteX50-19813" fmla="*/ 7448548 w 15811497"/>
              <a:gd name="connsiteY50-19814" fmla="*/ 0 h 6248398"/>
              <a:gd name="connsiteX0-19815" fmla="*/ 7448548 w 15811497"/>
              <a:gd name="connsiteY0-19816" fmla="*/ 0 h 6248398"/>
              <a:gd name="connsiteX1-19817" fmla="*/ 8721604 w 15811497"/>
              <a:gd name="connsiteY1-19818" fmla="*/ 757692 h 6248398"/>
              <a:gd name="connsiteX2-19819" fmla="*/ 8890522 w 15811497"/>
              <a:gd name="connsiteY2-19820" fmla="*/ 1193234 h 6248398"/>
              <a:gd name="connsiteX3-19821" fmla="*/ 9958384 w 15811497"/>
              <a:gd name="connsiteY3-19822" fmla="*/ 1828798 h 6248398"/>
              <a:gd name="connsiteX4-19823" fmla="*/ 10895504 w 15811497"/>
              <a:gd name="connsiteY4-19824" fmla="*/ 1386857 h 6248398"/>
              <a:gd name="connsiteX5-19825" fmla="*/ 11096041 w 15811497"/>
              <a:gd name="connsiteY5-19826" fmla="*/ 1170993 h 6248398"/>
              <a:gd name="connsiteX6-19827" fmla="*/ 13049247 w 15811497"/>
              <a:gd name="connsiteY6-19828" fmla="*/ 361949 h 6248398"/>
              <a:gd name="connsiteX7-19829" fmla="*/ 15811497 w 15811497"/>
              <a:gd name="connsiteY7-19830" fmla="*/ 3124198 h 6248398"/>
              <a:gd name="connsiteX8-19831" fmla="*/ 13049247 w 15811497"/>
              <a:gd name="connsiteY8-19832" fmla="*/ 5886448 h 6248398"/>
              <a:gd name="connsiteX9-19833" fmla="*/ 11732594 w 15811497"/>
              <a:gd name="connsiteY9-19834" fmla="*/ 5553059 h 6248398"/>
              <a:gd name="connsiteX10-19835" fmla="*/ 11096041 w 15811497"/>
              <a:gd name="connsiteY10-19836" fmla="*/ 5077404 h 6248398"/>
              <a:gd name="connsiteX11-19837" fmla="*/ 10610846 w 15811497"/>
              <a:gd name="connsiteY11-19838" fmla="*/ 5029199 h 6248398"/>
              <a:gd name="connsiteX12-19839" fmla="*/ 9640652 w 15811497"/>
              <a:gd name="connsiteY12-19840" fmla="*/ 5486739 h 6248398"/>
              <a:gd name="connsiteX13-19841" fmla="*/ 9480140 w 15811497"/>
              <a:gd name="connsiteY13-19842" fmla="*/ 5721533 h 6248398"/>
              <a:gd name="connsiteX14-19843" fmla="*/ 8362947 w 15811497"/>
              <a:gd name="connsiteY14-19844" fmla="*/ 6248398 h 6248398"/>
              <a:gd name="connsiteX15-19845" fmla="*/ 7028922 w 15811497"/>
              <a:gd name="connsiteY15-19846" fmla="*/ 5364147 h 6248398"/>
              <a:gd name="connsiteX16-19847" fmla="*/ 6990513 w 15811497"/>
              <a:gd name="connsiteY16-19848" fmla="*/ 5259205 h 6248398"/>
              <a:gd name="connsiteX17-19849" fmla="*/ 6990512 w 15811497"/>
              <a:gd name="connsiteY17-19850" fmla="*/ 5259199 h 6248398"/>
              <a:gd name="connsiteX18-19851" fmla="*/ 6983676 w 15811497"/>
              <a:gd name="connsiteY18-19852" fmla="*/ 5240519 h 6248398"/>
              <a:gd name="connsiteX19-19853" fmla="*/ 6983673 w 15811497"/>
              <a:gd name="connsiteY19-19854" fmla="*/ 5240519 h 6248398"/>
              <a:gd name="connsiteX20-19855" fmla="*/ 6980236 w 15811497"/>
              <a:gd name="connsiteY20-19856" fmla="*/ 5231130 h 6248398"/>
              <a:gd name="connsiteX21-19857" fmla="*/ 6978859 w 15811497"/>
              <a:gd name="connsiteY21-19858" fmla="*/ 5225774 h 6248398"/>
              <a:gd name="connsiteX22-19859" fmla="*/ 6984291 w 15811497"/>
              <a:gd name="connsiteY22-19860" fmla="*/ 5240614 h 6248398"/>
              <a:gd name="connsiteX23-19861" fmla="*/ 6984292 w 15811497"/>
              <a:gd name="connsiteY23-19862" fmla="*/ 5240614 h 6248398"/>
              <a:gd name="connsiteX24-19863" fmla="*/ 6944562 w 15811497"/>
              <a:gd name="connsiteY24-19864" fmla="*/ 5092380 h 6248398"/>
              <a:gd name="connsiteX25-19865" fmla="*/ 6948299 w 15811497"/>
              <a:gd name="connsiteY25-19866" fmla="*/ 5142273 h 6248398"/>
              <a:gd name="connsiteX26-19867" fmla="*/ 5829297 w 15811497"/>
              <a:gd name="connsiteY26-19868" fmla="*/ 4400549 h 6248398"/>
              <a:gd name="connsiteX27-19869" fmla="*/ 5056802 w 15811497"/>
              <a:gd name="connsiteY27-19870" fmla="*/ 4677867 h 6248398"/>
              <a:gd name="connsiteX28-19871" fmla="*/ 5022517 w 15811497"/>
              <a:gd name="connsiteY28-19872" fmla="*/ 4709027 h 6248398"/>
              <a:gd name="connsiteX29-19873" fmla="*/ 5022515 w 15811497"/>
              <a:gd name="connsiteY29-19874" fmla="*/ 4709029 h 6248398"/>
              <a:gd name="connsiteX30-19875" fmla="*/ 4778482 w 15811497"/>
              <a:gd name="connsiteY30-19876" fmla="*/ 5008058 h 6248398"/>
              <a:gd name="connsiteX31-19877" fmla="*/ 4715455 w 15811497"/>
              <a:gd name="connsiteY31-19878" fmla="*/ 5077404 h 6248398"/>
              <a:gd name="connsiteX32-19879" fmla="*/ 2762249 w 15811497"/>
              <a:gd name="connsiteY32-19880" fmla="*/ 5886448 h 6248398"/>
              <a:gd name="connsiteX33-19881" fmla="*/ 0 w 15811497"/>
              <a:gd name="connsiteY33-19882" fmla="*/ 3124198 h 6248398"/>
              <a:gd name="connsiteX34-19883" fmla="*/ 2762249 w 15811497"/>
              <a:gd name="connsiteY34-19884" fmla="*/ 361949 h 6248398"/>
              <a:gd name="connsiteX35-19885" fmla="*/ 4078902 w 15811497"/>
              <a:gd name="connsiteY35-19886" fmla="*/ 695338 h 6248398"/>
              <a:gd name="connsiteX36-19887" fmla="*/ 4261443 w 15811497"/>
              <a:gd name="connsiteY36-19888" fmla="*/ 806235 h 6248398"/>
              <a:gd name="connsiteX37-19889" fmla="*/ 4409044 w 15811497"/>
              <a:gd name="connsiteY37-19890" fmla="*/ 910268 h 6248398"/>
              <a:gd name="connsiteX38-19891" fmla="*/ 4612477 w 15811497"/>
              <a:gd name="connsiteY38-19892" fmla="*/ 1077402 h 6248398"/>
              <a:gd name="connsiteX39-19893" fmla="*/ 4612478 w 15811497"/>
              <a:gd name="connsiteY39-19894" fmla="*/ 1077403 h 6248398"/>
              <a:gd name="connsiteX40-19895" fmla="*/ 4701725 w 15811497"/>
              <a:gd name="connsiteY40-19896" fmla="*/ 1120394 h 6248398"/>
              <a:gd name="connsiteX41-19897" fmla="*/ 5191122 w 15811497"/>
              <a:gd name="connsiteY41-19898" fmla="*/ 1219199 h 6248398"/>
              <a:gd name="connsiteX42-19899" fmla="*/ 6161317 w 15811497"/>
              <a:gd name="connsiteY42-19900" fmla="*/ 761659 h 6248398"/>
              <a:gd name="connsiteX43-19901" fmla="*/ 6224019 w 15811497"/>
              <a:gd name="connsiteY43-19902" fmla="*/ 677808 h 6248398"/>
              <a:gd name="connsiteX44-19903" fmla="*/ 6175489 w 15811497"/>
              <a:gd name="connsiteY44-19904" fmla="*/ 757691 h 6248398"/>
              <a:gd name="connsiteX45-19905" fmla="*/ 6175489 w 15811497"/>
              <a:gd name="connsiteY45-19906" fmla="*/ 757692 h 6248398"/>
              <a:gd name="connsiteX46-19907" fmla="*/ 6224020 w 15811497"/>
              <a:gd name="connsiteY46-19908" fmla="*/ 677809 h 6248398"/>
              <a:gd name="connsiteX47-19909" fmla="*/ 6233696 w 15811497"/>
              <a:gd name="connsiteY47-19910" fmla="*/ 664869 h 6248398"/>
              <a:gd name="connsiteX48-19911" fmla="*/ 6331355 w 15811497"/>
              <a:gd name="connsiteY48-19912" fmla="*/ 526865 h 6248398"/>
              <a:gd name="connsiteX49-19913" fmla="*/ 7448548 w 15811497"/>
              <a:gd name="connsiteY49-19914" fmla="*/ 0 h 6248398"/>
              <a:gd name="connsiteX0-19915" fmla="*/ 7448548 w 15811497"/>
              <a:gd name="connsiteY0-19916" fmla="*/ 0 h 6248398"/>
              <a:gd name="connsiteX1-19917" fmla="*/ 8721604 w 15811497"/>
              <a:gd name="connsiteY1-19918" fmla="*/ 757692 h 6248398"/>
              <a:gd name="connsiteX2-19919" fmla="*/ 8890522 w 15811497"/>
              <a:gd name="connsiteY2-19920" fmla="*/ 1193234 h 6248398"/>
              <a:gd name="connsiteX3-19921" fmla="*/ 9958384 w 15811497"/>
              <a:gd name="connsiteY3-19922" fmla="*/ 1828798 h 6248398"/>
              <a:gd name="connsiteX4-19923" fmla="*/ 10895504 w 15811497"/>
              <a:gd name="connsiteY4-19924" fmla="*/ 1386857 h 6248398"/>
              <a:gd name="connsiteX5-19925" fmla="*/ 11096041 w 15811497"/>
              <a:gd name="connsiteY5-19926" fmla="*/ 1170993 h 6248398"/>
              <a:gd name="connsiteX6-19927" fmla="*/ 13049247 w 15811497"/>
              <a:gd name="connsiteY6-19928" fmla="*/ 361949 h 6248398"/>
              <a:gd name="connsiteX7-19929" fmla="*/ 15811497 w 15811497"/>
              <a:gd name="connsiteY7-19930" fmla="*/ 3124198 h 6248398"/>
              <a:gd name="connsiteX8-19931" fmla="*/ 13049247 w 15811497"/>
              <a:gd name="connsiteY8-19932" fmla="*/ 5886448 h 6248398"/>
              <a:gd name="connsiteX9-19933" fmla="*/ 11732594 w 15811497"/>
              <a:gd name="connsiteY9-19934" fmla="*/ 5553059 h 6248398"/>
              <a:gd name="connsiteX10-19935" fmla="*/ 11096041 w 15811497"/>
              <a:gd name="connsiteY10-19936" fmla="*/ 5077404 h 6248398"/>
              <a:gd name="connsiteX11-19937" fmla="*/ 10610846 w 15811497"/>
              <a:gd name="connsiteY11-19938" fmla="*/ 5029199 h 6248398"/>
              <a:gd name="connsiteX12-19939" fmla="*/ 9640652 w 15811497"/>
              <a:gd name="connsiteY12-19940" fmla="*/ 5486739 h 6248398"/>
              <a:gd name="connsiteX13-19941" fmla="*/ 9480140 w 15811497"/>
              <a:gd name="connsiteY13-19942" fmla="*/ 5721533 h 6248398"/>
              <a:gd name="connsiteX14-19943" fmla="*/ 8362947 w 15811497"/>
              <a:gd name="connsiteY14-19944" fmla="*/ 6248398 h 6248398"/>
              <a:gd name="connsiteX15-19945" fmla="*/ 7028922 w 15811497"/>
              <a:gd name="connsiteY15-19946" fmla="*/ 5364147 h 6248398"/>
              <a:gd name="connsiteX16-19947" fmla="*/ 6990513 w 15811497"/>
              <a:gd name="connsiteY16-19948" fmla="*/ 5259205 h 6248398"/>
              <a:gd name="connsiteX17-19949" fmla="*/ 6990512 w 15811497"/>
              <a:gd name="connsiteY17-19950" fmla="*/ 5259199 h 6248398"/>
              <a:gd name="connsiteX18-19951" fmla="*/ 6983676 w 15811497"/>
              <a:gd name="connsiteY18-19952" fmla="*/ 5240519 h 6248398"/>
              <a:gd name="connsiteX19-19953" fmla="*/ 6983673 w 15811497"/>
              <a:gd name="connsiteY19-19954" fmla="*/ 5240519 h 6248398"/>
              <a:gd name="connsiteX20-19955" fmla="*/ 6980236 w 15811497"/>
              <a:gd name="connsiteY20-19956" fmla="*/ 5231130 h 6248398"/>
              <a:gd name="connsiteX21-19957" fmla="*/ 6978859 w 15811497"/>
              <a:gd name="connsiteY21-19958" fmla="*/ 5225774 h 6248398"/>
              <a:gd name="connsiteX22-19959" fmla="*/ 6984291 w 15811497"/>
              <a:gd name="connsiteY22-19960" fmla="*/ 5240614 h 6248398"/>
              <a:gd name="connsiteX23-19961" fmla="*/ 6984292 w 15811497"/>
              <a:gd name="connsiteY23-19962" fmla="*/ 5240614 h 6248398"/>
              <a:gd name="connsiteX24-19963" fmla="*/ 6944562 w 15811497"/>
              <a:gd name="connsiteY24-19964" fmla="*/ 5092380 h 6248398"/>
              <a:gd name="connsiteX25-19965" fmla="*/ 6948299 w 15811497"/>
              <a:gd name="connsiteY25-19966" fmla="*/ 5142273 h 6248398"/>
              <a:gd name="connsiteX26-19967" fmla="*/ 5829297 w 15811497"/>
              <a:gd name="connsiteY26-19968" fmla="*/ 4400549 h 6248398"/>
              <a:gd name="connsiteX27-19969" fmla="*/ 5056802 w 15811497"/>
              <a:gd name="connsiteY27-19970" fmla="*/ 4677867 h 6248398"/>
              <a:gd name="connsiteX28-19971" fmla="*/ 5022517 w 15811497"/>
              <a:gd name="connsiteY28-19972" fmla="*/ 4709027 h 6248398"/>
              <a:gd name="connsiteX29-19973" fmla="*/ 5022515 w 15811497"/>
              <a:gd name="connsiteY29-19974" fmla="*/ 4709029 h 6248398"/>
              <a:gd name="connsiteX30-19975" fmla="*/ 4778482 w 15811497"/>
              <a:gd name="connsiteY30-19976" fmla="*/ 5008058 h 6248398"/>
              <a:gd name="connsiteX31-19977" fmla="*/ 4715455 w 15811497"/>
              <a:gd name="connsiteY31-19978" fmla="*/ 5077404 h 6248398"/>
              <a:gd name="connsiteX32-19979" fmla="*/ 2762249 w 15811497"/>
              <a:gd name="connsiteY32-19980" fmla="*/ 5886448 h 6248398"/>
              <a:gd name="connsiteX33-19981" fmla="*/ 0 w 15811497"/>
              <a:gd name="connsiteY33-19982" fmla="*/ 3124198 h 6248398"/>
              <a:gd name="connsiteX34-19983" fmla="*/ 2762249 w 15811497"/>
              <a:gd name="connsiteY34-19984" fmla="*/ 361949 h 6248398"/>
              <a:gd name="connsiteX35-19985" fmla="*/ 4078902 w 15811497"/>
              <a:gd name="connsiteY35-19986" fmla="*/ 695338 h 6248398"/>
              <a:gd name="connsiteX36-19987" fmla="*/ 4261443 w 15811497"/>
              <a:gd name="connsiteY36-19988" fmla="*/ 806235 h 6248398"/>
              <a:gd name="connsiteX37-19989" fmla="*/ 4409044 w 15811497"/>
              <a:gd name="connsiteY37-19990" fmla="*/ 910268 h 6248398"/>
              <a:gd name="connsiteX38-19991" fmla="*/ 4612477 w 15811497"/>
              <a:gd name="connsiteY38-19992" fmla="*/ 1077402 h 6248398"/>
              <a:gd name="connsiteX39-19993" fmla="*/ 4612478 w 15811497"/>
              <a:gd name="connsiteY39-19994" fmla="*/ 1077403 h 6248398"/>
              <a:gd name="connsiteX40-19995" fmla="*/ 4701725 w 15811497"/>
              <a:gd name="connsiteY40-19996" fmla="*/ 1120394 h 6248398"/>
              <a:gd name="connsiteX41-19997" fmla="*/ 5191122 w 15811497"/>
              <a:gd name="connsiteY41-19998" fmla="*/ 1219199 h 6248398"/>
              <a:gd name="connsiteX42-19999" fmla="*/ 6161317 w 15811497"/>
              <a:gd name="connsiteY42-20000" fmla="*/ 761659 h 6248398"/>
              <a:gd name="connsiteX43-20001" fmla="*/ 6224019 w 15811497"/>
              <a:gd name="connsiteY43-20002" fmla="*/ 677808 h 6248398"/>
              <a:gd name="connsiteX44-20003" fmla="*/ 6175489 w 15811497"/>
              <a:gd name="connsiteY44-20004" fmla="*/ 757691 h 6248398"/>
              <a:gd name="connsiteX45-20005" fmla="*/ 6175489 w 15811497"/>
              <a:gd name="connsiteY45-20006" fmla="*/ 757692 h 6248398"/>
              <a:gd name="connsiteX46-20007" fmla="*/ 6224020 w 15811497"/>
              <a:gd name="connsiteY46-20008" fmla="*/ 677809 h 6248398"/>
              <a:gd name="connsiteX47-20009" fmla="*/ 6331355 w 15811497"/>
              <a:gd name="connsiteY47-20010" fmla="*/ 526865 h 6248398"/>
              <a:gd name="connsiteX48-20011" fmla="*/ 7448548 w 15811497"/>
              <a:gd name="connsiteY48-20012" fmla="*/ 0 h 6248398"/>
              <a:gd name="connsiteX0-20013" fmla="*/ 7448548 w 15811497"/>
              <a:gd name="connsiteY0-20014" fmla="*/ 0 h 6248398"/>
              <a:gd name="connsiteX1-20015" fmla="*/ 8721604 w 15811497"/>
              <a:gd name="connsiteY1-20016" fmla="*/ 757692 h 6248398"/>
              <a:gd name="connsiteX2-20017" fmla="*/ 8890522 w 15811497"/>
              <a:gd name="connsiteY2-20018" fmla="*/ 1193234 h 6248398"/>
              <a:gd name="connsiteX3-20019" fmla="*/ 9958384 w 15811497"/>
              <a:gd name="connsiteY3-20020" fmla="*/ 1828798 h 6248398"/>
              <a:gd name="connsiteX4-20021" fmla="*/ 10895504 w 15811497"/>
              <a:gd name="connsiteY4-20022" fmla="*/ 1386857 h 6248398"/>
              <a:gd name="connsiteX5-20023" fmla="*/ 11096041 w 15811497"/>
              <a:gd name="connsiteY5-20024" fmla="*/ 1170993 h 6248398"/>
              <a:gd name="connsiteX6-20025" fmla="*/ 13049247 w 15811497"/>
              <a:gd name="connsiteY6-20026" fmla="*/ 361949 h 6248398"/>
              <a:gd name="connsiteX7-20027" fmla="*/ 15811497 w 15811497"/>
              <a:gd name="connsiteY7-20028" fmla="*/ 3124198 h 6248398"/>
              <a:gd name="connsiteX8-20029" fmla="*/ 13049247 w 15811497"/>
              <a:gd name="connsiteY8-20030" fmla="*/ 5886448 h 6248398"/>
              <a:gd name="connsiteX9-20031" fmla="*/ 11732594 w 15811497"/>
              <a:gd name="connsiteY9-20032" fmla="*/ 5553059 h 6248398"/>
              <a:gd name="connsiteX10-20033" fmla="*/ 11096041 w 15811497"/>
              <a:gd name="connsiteY10-20034" fmla="*/ 5077404 h 6248398"/>
              <a:gd name="connsiteX11-20035" fmla="*/ 10610846 w 15811497"/>
              <a:gd name="connsiteY11-20036" fmla="*/ 5029199 h 6248398"/>
              <a:gd name="connsiteX12-20037" fmla="*/ 9640652 w 15811497"/>
              <a:gd name="connsiteY12-20038" fmla="*/ 5486739 h 6248398"/>
              <a:gd name="connsiteX13-20039" fmla="*/ 9480140 w 15811497"/>
              <a:gd name="connsiteY13-20040" fmla="*/ 5721533 h 6248398"/>
              <a:gd name="connsiteX14-20041" fmla="*/ 8362947 w 15811497"/>
              <a:gd name="connsiteY14-20042" fmla="*/ 6248398 h 6248398"/>
              <a:gd name="connsiteX15-20043" fmla="*/ 7028922 w 15811497"/>
              <a:gd name="connsiteY15-20044" fmla="*/ 5364147 h 6248398"/>
              <a:gd name="connsiteX16-20045" fmla="*/ 6990513 w 15811497"/>
              <a:gd name="connsiteY16-20046" fmla="*/ 5259205 h 6248398"/>
              <a:gd name="connsiteX17-20047" fmla="*/ 6990512 w 15811497"/>
              <a:gd name="connsiteY17-20048" fmla="*/ 5259199 h 6248398"/>
              <a:gd name="connsiteX18-20049" fmla="*/ 6983676 w 15811497"/>
              <a:gd name="connsiteY18-20050" fmla="*/ 5240519 h 6248398"/>
              <a:gd name="connsiteX19-20051" fmla="*/ 6983673 w 15811497"/>
              <a:gd name="connsiteY19-20052" fmla="*/ 5240519 h 6248398"/>
              <a:gd name="connsiteX20-20053" fmla="*/ 6980236 w 15811497"/>
              <a:gd name="connsiteY20-20054" fmla="*/ 5231130 h 6248398"/>
              <a:gd name="connsiteX21-20055" fmla="*/ 6978859 w 15811497"/>
              <a:gd name="connsiteY21-20056" fmla="*/ 5225774 h 6248398"/>
              <a:gd name="connsiteX22-20057" fmla="*/ 6984291 w 15811497"/>
              <a:gd name="connsiteY22-20058" fmla="*/ 5240614 h 6248398"/>
              <a:gd name="connsiteX23-20059" fmla="*/ 6984292 w 15811497"/>
              <a:gd name="connsiteY23-20060" fmla="*/ 5240614 h 6248398"/>
              <a:gd name="connsiteX24-20061" fmla="*/ 6944562 w 15811497"/>
              <a:gd name="connsiteY24-20062" fmla="*/ 5092380 h 6248398"/>
              <a:gd name="connsiteX25-20063" fmla="*/ 6948299 w 15811497"/>
              <a:gd name="connsiteY25-20064" fmla="*/ 5142273 h 6248398"/>
              <a:gd name="connsiteX26-20065" fmla="*/ 5829297 w 15811497"/>
              <a:gd name="connsiteY26-20066" fmla="*/ 4400549 h 6248398"/>
              <a:gd name="connsiteX27-20067" fmla="*/ 5056802 w 15811497"/>
              <a:gd name="connsiteY27-20068" fmla="*/ 4677867 h 6248398"/>
              <a:gd name="connsiteX28-20069" fmla="*/ 5022517 w 15811497"/>
              <a:gd name="connsiteY28-20070" fmla="*/ 4709027 h 6248398"/>
              <a:gd name="connsiteX29-20071" fmla="*/ 5022515 w 15811497"/>
              <a:gd name="connsiteY29-20072" fmla="*/ 4709029 h 6248398"/>
              <a:gd name="connsiteX30-20073" fmla="*/ 4778482 w 15811497"/>
              <a:gd name="connsiteY30-20074" fmla="*/ 5008058 h 6248398"/>
              <a:gd name="connsiteX31-20075" fmla="*/ 4715455 w 15811497"/>
              <a:gd name="connsiteY31-20076" fmla="*/ 5077404 h 6248398"/>
              <a:gd name="connsiteX32-20077" fmla="*/ 2762249 w 15811497"/>
              <a:gd name="connsiteY32-20078" fmla="*/ 5886448 h 6248398"/>
              <a:gd name="connsiteX33-20079" fmla="*/ 0 w 15811497"/>
              <a:gd name="connsiteY33-20080" fmla="*/ 3124198 h 6248398"/>
              <a:gd name="connsiteX34-20081" fmla="*/ 2762249 w 15811497"/>
              <a:gd name="connsiteY34-20082" fmla="*/ 361949 h 6248398"/>
              <a:gd name="connsiteX35-20083" fmla="*/ 4078902 w 15811497"/>
              <a:gd name="connsiteY35-20084" fmla="*/ 695338 h 6248398"/>
              <a:gd name="connsiteX36-20085" fmla="*/ 4261443 w 15811497"/>
              <a:gd name="connsiteY36-20086" fmla="*/ 806235 h 6248398"/>
              <a:gd name="connsiteX37-20087" fmla="*/ 4409044 w 15811497"/>
              <a:gd name="connsiteY37-20088" fmla="*/ 910268 h 6248398"/>
              <a:gd name="connsiteX38-20089" fmla="*/ 4612477 w 15811497"/>
              <a:gd name="connsiteY38-20090" fmla="*/ 1077402 h 6248398"/>
              <a:gd name="connsiteX39-20091" fmla="*/ 4612478 w 15811497"/>
              <a:gd name="connsiteY39-20092" fmla="*/ 1077403 h 6248398"/>
              <a:gd name="connsiteX40-20093" fmla="*/ 4701725 w 15811497"/>
              <a:gd name="connsiteY40-20094" fmla="*/ 1120394 h 6248398"/>
              <a:gd name="connsiteX41-20095" fmla="*/ 5191122 w 15811497"/>
              <a:gd name="connsiteY41-20096" fmla="*/ 1219199 h 6248398"/>
              <a:gd name="connsiteX42-20097" fmla="*/ 6161317 w 15811497"/>
              <a:gd name="connsiteY42-20098" fmla="*/ 761659 h 6248398"/>
              <a:gd name="connsiteX43-20099" fmla="*/ 6224019 w 15811497"/>
              <a:gd name="connsiteY43-20100" fmla="*/ 677808 h 6248398"/>
              <a:gd name="connsiteX44-20101" fmla="*/ 6175489 w 15811497"/>
              <a:gd name="connsiteY44-20102" fmla="*/ 757691 h 6248398"/>
              <a:gd name="connsiteX45-20103" fmla="*/ 6175489 w 15811497"/>
              <a:gd name="connsiteY45-20104" fmla="*/ 757692 h 6248398"/>
              <a:gd name="connsiteX46-20105" fmla="*/ 6331355 w 15811497"/>
              <a:gd name="connsiteY46-20106" fmla="*/ 526865 h 6248398"/>
              <a:gd name="connsiteX47-20107" fmla="*/ 7448548 w 15811497"/>
              <a:gd name="connsiteY47-20108" fmla="*/ 0 h 62483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Lst>
            <a:rect l="l" t="t" r="r" b="b"/>
            <a:pathLst>
              <a:path w="15811497" h="6248398">
                <a:moveTo>
                  <a:pt x="7448548" y="0"/>
                </a:moveTo>
                <a:cubicBezTo>
                  <a:pt x="7998270" y="0"/>
                  <a:pt x="8476435" y="306377"/>
                  <a:pt x="8721604" y="757692"/>
                </a:cubicBezTo>
                <a:lnTo>
                  <a:pt x="8890522" y="1193234"/>
                </a:lnTo>
                <a:cubicBezTo>
                  <a:pt x="9096174" y="1571805"/>
                  <a:pt x="9497267" y="1828798"/>
                  <a:pt x="9958384" y="1828798"/>
                </a:cubicBezTo>
                <a:cubicBezTo>
                  <a:pt x="10335662" y="1828798"/>
                  <a:pt x="10672758" y="1656762"/>
                  <a:pt x="10895504" y="1386857"/>
                </a:cubicBezTo>
                <a:lnTo>
                  <a:pt x="11096041" y="1170993"/>
                </a:lnTo>
                <a:cubicBezTo>
                  <a:pt x="11595910" y="671124"/>
                  <a:pt x="12286473" y="361949"/>
                  <a:pt x="13049247" y="361949"/>
                </a:cubicBezTo>
                <a:cubicBezTo>
                  <a:pt x="14574796" y="361949"/>
                  <a:pt x="15811497" y="1598650"/>
                  <a:pt x="15811497" y="3124198"/>
                </a:cubicBezTo>
                <a:cubicBezTo>
                  <a:pt x="15811497" y="4649747"/>
                  <a:pt x="14574796" y="5886448"/>
                  <a:pt x="13049247" y="5886448"/>
                </a:cubicBezTo>
                <a:cubicBezTo>
                  <a:pt x="12572513" y="5886448"/>
                  <a:pt x="12123987" y="5765677"/>
                  <a:pt x="11732594" y="5553059"/>
                </a:cubicBezTo>
                <a:lnTo>
                  <a:pt x="11096041" y="5077404"/>
                </a:lnTo>
                <a:lnTo>
                  <a:pt x="10610846" y="5029199"/>
                </a:lnTo>
                <a:cubicBezTo>
                  <a:pt x="10220253" y="5029199"/>
                  <a:pt x="9871260" y="5207308"/>
                  <a:pt x="9640652" y="5486739"/>
                </a:cubicBezTo>
                <a:lnTo>
                  <a:pt x="9480140" y="5721533"/>
                </a:lnTo>
                <a:cubicBezTo>
                  <a:pt x="9214592" y="6043303"/>
                  <a:pt x="8812721" y="6248398"/>
                  <a:pt x="8362947" y="6248398"/>
                </a:cubicBezTo>
                <a:cubicBezTo>
                  <a:pt x="7763249" y="6248398"/>
                  <a:pt x="7248710" y="5883785"/>
                  <a:pt x="7028922" y="5364147"/>
                </a:cubicBezTo>
                <a:lnTo>
                  <a:pt x="6990513" y="5259205"/>
                </a:lnTo>
                <a:cubicBezTo>
                  <a:pt x="6990513" y="5259203"/>
                  <a:pt x="6990512" y="5259201"/>
                  <a:pt x="6990512" y="5259199"/>
                </a:cubicBezTo>
                <a:lnTo>
                  <a:pt x="6983676" y="5240519"/>
                </a:lnTo>
                <a:lnTo>
                  <a:pt x="6983673" y="5240519"/>
                </a:lnTo>
                <a:lnTo>
                  <a:pt x="6980236" y="5231130"/>
                </a:lnTo>
                <a:lnTo>
                  <a:pt x="6978859" y="5225774"/>
                </a:lnTo>
                <a:lnTo>
                  <a:pt x="6984291" y="5240614"/>
                </a:lnTo>
                <a:lnTo>
                  <a:pt x="6984292" y="5240614"/>
                </a:lnTo>
                <a:lnTo>
                  <a:pt x="6944562" y="5092380"/>
                </a:lnTo>
                <a:lnTo>
                  <a:pt x="6948299" y="5142273"/>
                </a:lnTo>
                <a:cubicBezTo>
                  <a:pt x="6763937" y="4706393"/>
                  <a:pt x="6332334" y="4400549"/>
                  <a:pt x="5829297" y="4400549"/>
                </a:cubicBezTo>
                <a:cubicBezTo>
                  <a:pt x="5535859" y="4400549"/>
                  <a:pt x="5266729" y="4504621"/>
                  <a:pt x="5056802" y="4677867"/>
                </a:cubicBezTo>
                <a:lnTo>
                  <a:pt x="5022517" y="4709027"/>
                </a:lnTo>
                <a:lnTo>
                  <a:pt x="5022515" y="4709029"/>
                </a:lnTo>
                <a:lnTo>
                  <a:pt x="4778482" y="5008058"/>
                </a:lnTo>
                <a:lnTo>
                  <a:pt x="4715455" y="5077404"/>
                </a:lnTo>
                <a:cubicBezTo>
                  <a:pt x="4215586" y="5577273"/>
                  <a:pt x="3525023" y="5886448"/>
                  <a:pt x="2762249" y="5886448"/>
                </a:cubicBezTo>
                <a:cubicBezTo>
                  <a:pt x="1236700" y="5886448"/>
                  <a:pt x="0" y="4649747"/>
                  <a:pt x="0" y="3124198"/>
                </a:cubicBezTo>
                <a:cubicBezTo>
                  <a:pt x="0" y="1598650"/>
                  <a:pt x="1236700" y="361949"/>
                  <a:pt x="2762249" y="361949"/>
                </a:cubicBezTo>
                <a:cubicBezTo>
                  <a:pt x="3238983" y="361949"/>
                  <a:pt x="3687509" y="482721"/>
                  <a:pt x="4078902" y="695338"/>
                </a:cubicBezTo>
                <a:lnTo>
                  <a:pt x="4261443" y="806235"/>
                </a:lnTo>
                <a:cubicBezTo>
                  <a:pt x="4316467" y="842057"/>
                  <a:pt x="4384444" y="892929"/>
                  <a:pt x="4409044" y="910268"/>
                </a:cubicBezTo>
                <a:lnTo>
                  <a:pt x="4612477" y="1077402"/>
                </a:lnTo>
                <a:lnTo>
                  <a:pt x="4612478" y="1077403"/>
                </a:lnTo>
                <a:lnTo>
                  <a:pt x="4701725" y="1120394"/>
                </a:lnTo>
                <a:cubicBezTo>
                  <a:pt x="4852146" y="1184017"/>
                  <a:pt x="5017526" y="1219199"/>
                  <a:pt x="5191122" y="1219199"/>
                </a:cubicBezTo>
                <a:cubicBezTo>
                  <a:pt x="5581716" y="1219199"/>
                  <a:pt x="5930710" y="1041090"/>
                  <a:pt x="6161317" y="761659"/>
                </a:cubicBezTo>
                <a:lnTo>
                  <a:pt x="6224019" y="677808"/>
                </a:lnTo>
                <a:lnTo>
                  <a:pt x="6175489" y="757691"/>
                </a:lnTo>
                <a:cubicBezTo>
                  <a:pt x="6167401" y="771005"/>
                  <a:pt x="6167401" y="771006"/>
                  <a:pt x="6175489" y="757692"/>
                </a:cubicBezTo>
                <a:lnTo>
                  <a:pt x="6331355" y="526865"/>
                </a:lnTo>
                <a:cubicBezTo>
                  <a:pt x="6596903" y="205095"/>
                  <a:pt x="6998774" y="0"/>
                  <a:pt x="7448548"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0" name="任意多边形: 形状 49"/>
          <p:cNvSpPr/>
          <p:nvPr/>
        </p:nvSpPr>
        <p:spPr>
          <a:xfrm rot="5400000">
            <a:off x="1246114" y="2267859"/>
            <a:ext cx="2462590" cy="2627082"/>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sp>
        <p:nvSpPr>
          <p:cNvPr id="49" name="文本框 48"/>
          <p:cNvSpPr txBox="1"/>
          <p:nvPr/>
        </p:nvSpPr>
        <p:spPr>
          <a:xfrm>
            <a:off x="1957074" y="2962185"/>
            <a:ext cx="1040670" cy="1015663"/>
          </a:xfrm>
          <a:prstGeom prst="rect">
            <a:avLst/>
          </a:prstGeom>
          <a:noFill/>
        </p:spPr>
        <p:txBody>
          <a:bodyPr wrap="none" rtlCol="0">
            <a:spAutoFit/>
            <a:scene3d>
              <a:camera prst="orthographicFront"/>
              <a:lightRig rig="threePt" dir="t"/>
            </a:scene3d>
            <a:sp3d contourW="12700"/>
          </a:bodyPr>
          <a:lstStyle>
            <a:defPPr>
              <a:defRPr lang="zh-CN"/>
            </a:defPPr>
            <a:lvl1pPr algn="r">
              <a:defRPr sz="7200" b="1">
                <a:solidFill>
                  <a:schemeClr val="bg1"/>
                </a:solidFill>
                <a:effectLst>
                  <a:outerShdw blurRad="101600" dist="38100" dir="2700000" algn="tl">
                    <a:srgbClr val="000000">
                      <a:alpha val="68000"/>
                    </a:srgbClr>
                  </a:outerShdw>
                </a:effectLs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solidFill>
                  <a:prstClr val="black">
                    <a:lumMod val="65000"/>
                    <a:lumOff val="35000"/>
                  </a:prstClr>
                </a:solidFill>
                <a:effectLst/>
                <a:uLnTx/>
                <a:uFillTx/>
                <a:latin typeface="Arial" panose="020B0604020202020204"/>
                <a:ea typeface="微软雅黑" panose="020B0503020204020204" pitchFamily="34" charset="-122"/>
                <a:cs typeface="+mn-cs"/>
              </a:rPr>
              <a:t>04</a:t>
            </a:r>
            <a:endParaRPr kumimoji="0" lang="zh-CN" altLang="en-US" sz="6000" b="1" i="0" u="none" strike="noStrike" kern="1200" cap="none" spc="0" normalizeH="0" baseline="0" noProof="0" dirty="0">
              <a:ln>
                <a:noFill/>
              </a:ln>
              <a:solidFill>
                <a:prstClr val="black">
                  <a:lumMod val="65000"/>
                  <a:lumOff val="35000"/>
                </a:prstClr>
              </a:solidFill>
              <a:effectLst/>
              <a:uLnTx/>
              <a:uFillTx/>
              <a:latin typeface="Arial" panose="020B0604020202020204"/>
              <a:ea typeface="微软雅黑" panose="020B0503020204020204" pitchFamily="34" charset="-122"/>
              <a:cs typeface="+mn-cs"/>
            </a:endParaRPr>
          </a:p>
        </p:txBody>
      </p:sp>
      <p:sp>
        <p:nvSpPr>
          <p:cNvPr id="51" name="文本框 50"/>
          <p:cNvSpPr txBox="1"/>
          <p:nvPr/>
        </p:nvSpPr>
        <p:spPr>
          <a:xfrm>
            <a:off x="4040416" y="2788503"/>
            <a:ext cx="5043368"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rPr>
              <a:t>CONTENT TITLE</a:t>
            </a:r>
            <a:endParaRPr kumimoji="0" lang="zh-CN" altLang="en-US" sz="4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endParaRPr>
          </a:p>
        </p:txBody>
      </p:sp>
      <p:sp>
        <p:nvSpPr>
          <p:cNvPr id="53" name="任意多边形: 形状 52"/>
          <p:cNvSpPr/>
          <p:nvPr/>
        </p:nvSpPr>
        <p:spPr>
          <a:xfrm rot="5400000">
            <a:off x="7653904" y="3898738"/>
            <a:ext cx="2368759" cy="2526980"/>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6" name="椭圆 55"/>
          <p:cNvSpPr/>
          <p:nvPr/>
        </p:nvSpPr>
        <p:spPr>
          <a:xfrm>
            <a:off x="7079125" y="1276350"/>
            <a:ext cx="531177" cy="531177"/>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8" name="椭圆 57"/>
          <p:cNvSpPr/>
          <p:nvPr/>
        </p:nvSpPr>
        <p:spPr>
          <a:xfrm>
            <a:off x="3367284" y="395986"/>
            <a:ext cx="996410" cy="996410"/>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0" name="任意多边形: 形状 59"/>
          <p:cNvSpPr/>
          <p:nvPr/>
        </p:nvSpPr>
        <p:spPr>
          <a:xfrm rot="6351568">
            <a:off x="3453217" y="4791580"/>
            <a:ext cx="1965592" cy="1527630"/>
          </a:xfrm>
          <a:custGeom>
            <a:avLst/>
            <a:gdLst>
              <a:gd name="connsiteX0" fmla="*/ 5061858 w 6168573"/>
              <a:gd name="connsiteY0" fmla="*/ 2580697 h 4794127"/>
              <a:gd name="connsiteX1" fmla="*/ 4948703 w 6168573"/>
              <a:gd name="connsiteY1" fmla="*/ 2586411 h 4794127"/>
              <a:gd name="connsiteX2" fmla="*/ 4948580 w 6168573"/>
              <a:gd name="connsiteY2" fmla="*/ 2586430 h 4794127"/>
              <a:gd name="connsiteX3" fmla="*/ 4905647 w 6168573"/>
              <a:gd name="connsiteY3" fmla="*/ 2592845 h 4794127"/>
              <a:gd name="connsiteX4" fmla="*/ 4906278 w 6168573"/>
              <a:gd name="connsiteY4" fmla="*/ 2592886 h 4794127"/>
              <a:gd name="connsiteX5" fmla="*/ 4948580 w 6168573"/>
              <a:gd name="connsiteY5" fmla="*/ 2586430 h 4794127"/>
              <a:gd name="connsiteX6" fmla="*/ 4948704 w 6168573"/>
              <a:gd name="connsiteY6" fmla="*/ 2586411 h 4794127"/>
              <a:gd name="connsiteX7" fmla="*/ 5061859 w 6168573"/>
              <a:gd name="connsiteY7" fmla="*/ 2580697 h 4794127"/>
              <a:gd name="connsiteX8" fmla="*/ 1977572 w 6168573"/>
              <a:gd name="connsiteY8" fmla="*/ 0 h 4794127"/>
              <a:gd name="connsiteX9" fmla="*/ 3866236 w 6168573"/>
              <a:gd name="connsiteY9" fmla="*/ 1389503 h 4794127"/>
              <a:gd name="connsiteX10" fmla="*/ 3893837 w 6168573"/>
              <a:gd name="connsiteY10" fmla="*/ 1496844 h 4794127"/>
              <a:gd name="connsiteX11" fmla="*/ 3758689 w 6168573"/>
              <a:gd name="connsiteY11" fmla="*/ 1844036 h 4794127"/>
              <a:gd name="connsiteX12" fmla="*/ 3758690 w 6168573"/>
              <a:gd name="connsiteY12" fmla="*/ 1844037 h 4794127"/>
              <a:gd name="connsiteX13" fmla="*/ 3893837 w 6168573"/>
              <a:gd name="connsiteY13" fmla="*/ 1496847 h 4794127"/>
              <a:gd name="connsiteX14" fmla="*/ 3893837 w 6168573"/>
              <a:gd name="connsiteY14" fmla="*/ 1496845 h 4794127"/>
              <a:gd name="connsiteX15" fmla="*/ 3895452 w 6168573"/>
              <a:gd name="connsiteY15" fmla="*/ 1492696 h 4794127"/>
              <a:gd name="connsiteX16" fmla="*/ 3895480 w 6168573"/>
              <a:gd name="connsiteY16" fmla="*/ 1492881 h 4794127"/>
              <a:gd name="connsiteX17" fmla="*/ 5079873 w 6168573"/>
              <a:gd name="connsiteY17" fmla="*/ 2563703 h 4794127"/>
              <a:gd name="connsiteX18" fmla="*/ 5126618 w 6168573"/>
              <a:gd name="connsiteY18" fmla="*/ 2566064 h 4794127"/>
              <a:gd name="connsiteX19" fmla="*/ 5148295 w 6168573"/>
              <a:gd name="connsiteY19" fmla="*/ 2585062 h 4794127"/>
              <a:gd name="connsiteX20" fmla="*/ 5148296 w 6168573"/>
              <a:gd name="connsiteY20" fmla="*/ 2585062 h 4794127"/>
              <a:gd name="connsiteX21" fmla="*/ 5175013 w 6168573"/>
              <a:gd name="connsiteY21" fmla="*/ 2586411 h 4794127"/>
              <a:gd name="connsiteX22" fmla="*/ 6168573 w 6168573"/>
              <a:gd name="connsiteY22" fmla="*/ 3687412 h 4794127"/>
              <a:gd name="connsiteX23" fmla="*/ 5061858 w 6168573"/>
              <a:gd name="connsiteY23" fmla="*/ 4794127 h 4794127"/>
              <a:gd name="connsiteX24" fmla="*/ 4004899 w 6168573"/>
              <a:gd name="connsiteY24" fmla="*/ 4016515 h 4794127"/>
              <a:gd name="connsiteX25" fmla="*/ 3996594 w 6168573"/>
              <a:gd name="connsiteY25" fmla="*/ 3984214 h 4794127"/>
              <a:gd name="connsiteX26" fmla="*/ 3998686 w 6168573"/>
              <a:gd name="connsiteY26" fmla="*/ 3984954 h 4794127"/>
              <a:gd name="connsiteX27" fmla="*/ 3998687 w 6168573"/>
              <a:gd name="connsiteY27" fmla="*/ 3984954 h 4794127"/>
              <a:gd name="connsiteX28" fmla="*/ 3996595 w 6168573"/>
              <a:gd name="connsiteY28" fmla="*/ 3984214 h 4794127"/>
              <a:gd name="connsiteX29" fmla="*/ 3977629 w 6168573"/>
              <a:gd name="connsiteY29" fmla="*/ 3910454 h 4794127"/>
              <a:gd name="connsiteX30" fmla="*/ 3955144 w 6168573"/>
              <a:gd name="connsiteY30" fmla="*/ 3687412 h 4794127"/>
              <a:gd name="connsiteX31" fmla="*/ 3955159 w 6168573"/>
              <a:gd name="connsiteY31" fmla="*/ 3687091 h 4794127"/>
              <a:gd name="connsiteX32" fmla="*/ 3960686 w 6168573"/>
              <a:gd name="connsiteY32" fmla="*/ 3577637 h 4794127"/>
              <a:gd name="connsiteX33" fmla="*/ 3963859 w 6168573"/>
              <a:gd name="connsiteY33" fmla="*/ 3555451 h 4794127"/>
              <a:gd name="connsiteX34" fmla="*/ 3963741 w 6168573"/>
              <a:gd name="connsiteY34" fmla="*/ 3555360 h 4794127"/>
              <a:gd name="connsiteX35" fmla="*/ 3960857 w 6168573"/>
              <a:gd name="connsiteY35" fmla="*/ 3574257 h 4794127"/>
              <a:gd name="connsiteX36" fmla="*/ 3960686 w 6168573"/>
              <a:gd name="connsiteY36" fmla="*/ 3577637 h 4794127"/>
              <a:gd name="connsiteX37" fmla="*/ 3960171 w 6168573"/>
              <a:gd name="connsiteY37" fmla="*/ 3581239 h 4794127"/>
              <a:gd name="connsiteX38" fmla="*/ 3955159 w 6168573"/>
              <a:gd name="connsiteY38" fmla="*/ 3687091 h 4794127"/>
              <a:gd name="connsiteX39" fmla="*/ 3955143 w 6168573"/>
              <a:gd name="connsiteY39" fmla="*/ 3687412 h 4794127"/>
              <a:gd name="connsiteX40" fmla="*/ 3977628 w 6168573"/>
              <a:gd name="connsiteY40" fmla="*/ 3910454 h 4794127"/>
              <a:gd name="connsiteX41" fmla="*/ 3996594 w 6168573"/>
              <a:gd name="connsiteY41" fmla="*/ 3984214 h 4794127"/>
              <a:gd name="connsiteX42" fmla="*/ 3983827 w 6168573"/>
              <a:gd name="connsiteY42" fmla="*/ 3979696 h 4794127"/>
              <a:gd name="connsiteX43" fmla="*/ 3964724 w 6168573"/>
              <a:gd name="connsiteY43" fmla="*/ 3918159 h 4794127"/>
              <a:gd name="connsiteX44" fmla="*/ 3396342 w 6168573"/>
              <a:gd name="connsiteY44" fmla="*/ 3541410 h 4794127"/>
              <a:gd name="connsiteX45" fmla="*/ 3156233 w 6168573"/>
              <a:gd name="connsiteY45" fmla="*/ 3589886 h 4794127"/>
              <a:gd name="connsiteX46" fmla="*/ 3058433 w 6168573"/>
              <a:gd name="connsiteY46" fmla="*/ 3642971 h 4794127"/>
              <a:gd name="connsiteX47" fmla="*/ 3063779 w 6168573"/>
              <a:gd name="connsiteY47" fmla="*/ 3629237 h 4794127"/>
              <a:gd name="connsiteX48" fmla="*/ 3063780 w 6168573"/>
              <a:gd name="connsiteY48" fmla="*/ 3629236 h 4794127"/>
              <a:gd name="connsiteX49" fmla="*/ 3186834 w 6168573"/>
              <a:gd name="connsiteY49" fmla="*/ 3313116 h 4794127"/>
              <a:gd name="connsiteX50" fmla="*/ 3186833 w 6168573"/>
              <a:gd name="connsiteY50" fmla="*/ 3313116 h 4794127"/>
              <a:gd name="connsiteX51" fmla="*/ 3063779 w 6168573"/>
              <a:gd name="connsiteY51" fmla="*/ 3629236 h 4794127"/>
              <a:gd name="connsiteX52" fmla="*/ 2920200 w 6168573"/>
              <a:gd name="connsiteY52" fmla="*/ 3716462 h 4794127"/>
              <a:gd name="connsiteX53" fmla="*/ 1977572 w 6168573"/>
              <a:gd name="connsiteY53" fmla="*/ 3955144 h 4794127"/>
              <a:gd name="connsiteX54" fmla="*/ 0 w 6168573"/>
              <a:gd name="connsiteY54" fmla="*/ 1977572 h 4794127"/>
              <a:gd name="connsiteX55" fmla="*/ 1977572 w 6168573"/>
              <a:gd name="connsiteY55" fmla="*/ 0 h 4794127"/>
              <a:gd name="connsiteX0-1" fmla="*/ 5061858 w 6168573"/>
              <a:gd name="connsiteY0-2" fmla="*/ 2580697 h 4794127"/>
              <a:gd name="connsiteX1-3" fmla="*/ 4948703 w 6168573"/>
              <a:gd name="connsiteY1-4" fmla="*/ 2586411 h 4794127"/>
              <a:gd name="connsiteX2-5" fmla="*/ 4948580 w 6168573"/>
              <a:gd name="connsiteY2-6" fmla="*/ 2586430 h 4794127"/>
              <a:gd name="connsiteX3-7" fmla="*/ 4905647 w 6168573"/>
              <a:gd name="connsiteY3-8" fmla="*/ 2592845 h 4794127"/>
              <a:gd name="connsiteX4-9" fmla="*/ 4906278 w 6168573"/>
              <a:gd name="connsiteY4-10" fmla="*/ 2592886 h 4794127"/>
              <a:gd name="connsiteX5-11" fmla="*/ 4948580 w 6168573"/>
              <a:gd name="connsiteY5-12" fmla="*/ 2586430 h 4794127"/>
              <a:gd name="connsiteX6-13" fmla="*/ 4948704 w 6168573"/>
              <a:gd name="connsiteY6-14" fmla="*/ 2586411 h 4794127"/>
              <a:gd name="connsiteX7-15" fmla="*/ 5061859 w 6168573"/>
              <a:gd name="connsiteY7-16" fmla="*/ 2580697 h 4794127"/>
              <a:gd name="connsiteX8-17" fmla="*/ 5061858 w 6168573"/>
              <a:gd name="connsiteY8-18" fmla="*/ 2580697 h 4794127"/>
              <a:gd name="connsiteX9-19" fmla="*/ 1977572 w 6168573"/>
              <a:gd name="connsiteY9-20" fmla="*/ 0 h 4794127"/>
              <a:gd name="connsiteX10-21" fmla="*/ 3866236 w 6168573"/>
              <a:gd name="connsiteY10-22" fmla="*/ 1389503 h 4794127"/>
              <a:gd name="connsiteX11-23" fmla="*/ 3893837 w 6168573"/>
              <a:gd name="connsiteY11-24" fmla="*/ 1496844 h 4794127"/>
              <a:gd name="connsiteX12-25" fmla="*/ 3758689 w 6168573"/>
              <a:gd name="connsiteY12-26" fmla="*/ 1844036 h 4794127"/>
              <a:gd name="connsiteX13-27" fmla="*/ 3758690 w 6168573"/>
              <a:gd name="connsiteY13-28" fmla="*/ 1844037 h 4794127"/>
              <a:gd name="connsiteX14-29" fmla="*/ 3893837 w 6168573"/>
              <a:gd name="connsiteY14-30" fmla="*/ 1496847 h 4794127"/>
              <a:gd name="connsiteX15-31" fmla="*/ 3893837 w 6168573"/>
              <a:gd name="connsiteY15-32" fmla="*/ 1496845 h 4794127"/>
              <a:gd name="connsiteX16-33" fmla="*/ 3895452 w 6168573"/>
              <a:gd name="connsiteY16-34" fmla="*/ 1492696 h 4794127"/>
              <a:gd name="connsiteX17-35" fmla="*/ 3895480 w 6168573"/>
              <a:gd name="connsiteY17-36" fmla="*/ 1492881 h 4794127"/>
              <a:gd name="connsiteX18-37" fmla="*/ 5079873 w 6168573"/>
              <a:gd name="connsiteY18-38" fmla="*/ 2563703 h 4794127"/>
              <a:gd name="connsiteX19-39" fmla="*/ 5126618 w 6168573"/>
              <a:gd name="connsiteY19-40" fmla="*/ 2566064 h 4794127"/>
              <a:gd name="connsiteX20-41" fmla="*/ 5148295 w 6168573"/>
              <a:gd name="connsiteY20-42" fmla="*/ 2585062 h 4794127"/>
              <a:gd name="connsiteX21-43" fmla="*/ 5148296 w 6168573"/>
              <a:gd name="connsiteY21-44" fmla="*/ 2585062 h 4794127"/>
              <a:gd name="connsiteX22-45" fmla="*/ 5175013 w 6168573"/>
              <a:gd name="connsiteY22-46" fmla="*/ 2586411 h 4794127"/>
              <a:gd name="connsiteX23-47" fmla="*/ 6168573 w 6168573"/>
              <a:gd name="connsiteY23-48" fmla="*/ 3687412 h 4794127"/>
              <a:gd name="connsiteX24-49" fmla="*/ 5061858 w 6168573"/>
              <a:gd name="connsiteY24-50" fmla="*/ 4794127 h 4794127"/>
              <a:gd name="connsiteX25-51" fmla="*/ 4004899 w 6168573"/>
              <a:gd name="connsiteY25-52" fmla="*/ 4016515 h 4794127"/>
              <a:gd name="connsiteX26-53" fmla="*/ 3996594 w 6168573"/>
              <a:gd name="connsiteY26-54" fmla="*/ 3984214 h 4794127"/>
              <a:gd name="connsiteX27-55" fmla="*/ 3998686 w 6168573"/>
              <a:gd name="connsiteY27-56" fmla="*/ 3984954 h 4794127"/>
              <a:gd name="connsiteX28-57" fmla="*/ 3998687 w 6168573"/>
              <a:gd name="connsiteY28-58" fmla="*/ 3984954 h 4794127"/>
              <a:gd name="connsiteX29-59" fmla="*/ 3996595 w 6168573"/>
              <a:gd name="connsiteY29-60" fmla="*/ 3984214 h 4794127"/>
              <a:gd name="connsiteX30-61" fmla="*/ 3977629 w 6168573"/>
              <a:gd name="connsiteY30-62" fmla="*/ 3910454 h 4794127"/>
              <a:gd name="connsiteX31-63" fmla="*/ 3955144 w 6168573"/>
              <a:gd name="connsiteY31-64" fmla="*/ 3687412 h 4794127"/>
              <a:gd name="connsiteX32-65" fmla="*/ 3955159 w 6168573"/>
              <a:gd name="connsiteY32-66" fmla="*/ 3687091 h 4794127"/>
              <a:gd name="connsiteX33-67" fmla="*/ 3960686 w 6168573"/>
              <a:gd name="connsiteY33-68" fmla="*/ 3577637 h 4794127"/>
              <a:gd name="connsiteX34-69" fmla="*/ 3963859 w 6168573"/>
              <a:gd name="connsiteY34-70" fmla="*/ 3555451 h 4794127"/>
              <a:gd name="connsiteX35-71" fmla="*/ 3963741 w 6168573"/>
              <a:gd name="connsiteY35-72" fmla="*/ 3555360 h 4794127"/>
              <a:gd name="connsiteX36-73" fmla="*/ 3960857 w 6168573"/>
              <a:gd name="connsiteY36-74" fmla="*/ 3574257 h 4794127"/>
              <a:gd name="connsiteX37-75" fmla="*/ 3960686 w 6168573"/>
              <a:gd name="connsiteY37-76" fmla="*/ 3577637 h 4794127"/>
              <a:gd name="connsiteX38-77" fmla="*/ 3960171 w 6168573"/>
              <a:gd name="connsiteY38-78" fmla="*/ 3581239 h 4794127"/>
              <a:gd name="connsiteX39-79" fmla="*/ 3955159 w 6168573"/>
              <a:gd name="connsiteY39-80" fmla="*/ 3687091 h 4794127"/>
              <a:gd name="connsiteX40-81" fmla="*/ 3955143 w 6168573"/>
              <a:gd name="connsiteY40-82" fmla="*/ 3687412 h 4794127"/>
              <a:gd name="connsiteX41-83" fmla="*/ 3977628 w 6168573"/>
              <a:gd name="connsiteY41-84" fmla="*/ 3910454 h 4794127"/>
              <a:gd name="connsiteX42-85" fmla="*/ 3996594 w 6168573"/>
              <a:gd name="connsiteY42-86" fmla="*/ 3984214 h 4794127"/>
              <a:gd name="connsiteX43-87" fmla="*/ 3983827 w 6168573"/>
              <a:gd name="connsiteY43-88" fmla="*/ 3979696 h 4794127"/>
              <a:gd name="connsiteX44-89" fmla="*/ 3964724 w 6168573"/>
              <a:gd name="connsiteY44-90" fmla="*/ 3918159 h 4794127"/>
              <a:gd name="connsiteX45-91" fmla="*/ 3396342 w 6168573"/>
              <a:gd name="connsiteY45-92" fmla="*/ 3541410 h 4794127"/>
              <a:gd name="connsiteX46-93" fmla="*/ 3156233 w 6168573"/>
              <a:gd name="connsiteY46-94" fmla="*/ 3589886 h 4794127"/>
              <a:gd name="connsiteX47-95" fmla="*/ 3058433 w 6168573"/>
              <a:gd name="connsiteY47-96" fmla="*/ 3642971 h 4794127"/>
              <a:gd name="connsiteX48-97" fmla="*/ 3063779 w 6168573"/>
              <a:gd name="connsiteY48-98" fmla="*/ 3629237 h 4794127"/>
              <a:gd name="connsiteX49-99" fmla="*/ 3063780 w 6168573"/>
              <a:gd name="connsiteY49-100" fmla="*/ 3629236 h 4794127"/>
              <a:gd name="connsiteX50-101" fmla="*/ 3186834 w 6168573"/>
              <a:gd name="connsiteY50-102" fmla="*/ 3313116 h 4794127"/>
              <a:gd name="connsiteX51-103" fmla="*/ 3063779 w 6168573"/>
              <a:gd name="connsiteY51-104" fmla="*/ 3629236 h 4794127"/>
              <a:gd name="connsiteX52-105" fmla="*/ 2920200 w 6168573"/>
              <a:gd name="connsiteY52-106" fmla="*/ 3716462 h 4794127"/>
              <a:gd name="connsiteX53-107" fmla="*/ 1977572 w 6168573"/>
              <a:gd name="connsiteY53-108" fmla="*/ 3955144 h 4794127"/>
              <a:gd name="connsiteX54-109" fmla="*/ 0 w 6168573"/>
              <a:gd name="connsiteY54-110" fmla="*/ 1977572 h 4794127"/>
              <a:gd name="connsiteX55-111" fmla="*/ 1977572 w 6168573"/>
              <a:gd name="connsiteY55-112" fmla="*/ 0 h 4794127"/>
              <a:gd name="connsiteX0-113" fmla="*/ 5061858 w 6168573"/>
              <a:gd name="connsiteY0-114" fmla="*/ 2580697 h 4794127"/>
              <a:gd name="connsiteX1-115" fmla="*/ 4948703 w 6168573"/>
              <a:gd name="connsiteY1-116" fmla="*/ 2586411 h 4794127"/>
              <a:gd name="connsiteX2-117" fmla="*/ 4948580 w 6168573"/>
              <a:gd name="connsiteY2-118" fmla="*/ 2586430 h 4794127"/>
              <a:gd name="connsiteX3-119" fmla="*/ 4905647 w 6168573"/>
              <a:gd name="connsiteY3-120" fmla="*/ 2592845 h 4794127"/>
              <a:gd name="connsiteX4-121" fmla="*/ 4906278 w 6168573"/>
              <a:gd name="connsiteY4-122" fmla="*/ 2592886 h 4794127"/>
              <a:gd name="connsiteX5-123" fmla="*/ 4948580 w 6168573"/>
              <a:gd name="connsiteY5-124" fmla="*/ 2586430 h 4794127"/>
              <a:gd name="connsiteX6-125" fmla="*/ 4948704 w 6168573"/>
              <a:gd name="connsiteY6-126" fmla="*/ 2586411 h 4794127"/>
              <a:gd name="connsiteX7-127" fmla="*/ 5061859 w 6168573"/>
              <a:gd name="connsiteY7-128" fmla="*/ 2580697 h 4794127"/>
              <a:gd name="connsiteX8-129" fmla="*/ 5061858 w 6168573"/>
              <a:gd name="connsiteY8-130" fmla="*/ 2580697 h 4794127"/>
              <a:gd name="connsiteX9-131" fmla="*/ 1977572 w 6168573"/>
              <a:gd name="connsiteY9-132" fmla="*/ 0 h 4794127"/>
              <a:gd name="connsiteX10-133" fmla="*/ 3866236 w 6168573"/>
              <a:gd name="connsiteY10-134" fmla="*/ 1389503 h 4794127"/>
              <a:gd name="connsiteX11-135" fmla="*/ 3893837 w 6168573"/>
              <a:gd name="connsiteY11-136" fmla="*/ 1496844 h 4794127"/>
              <a:gd name="connsiteX12-137" fmla="*/ 3758689 w 6168573"/>
              <a:gd name="connsiteY12-138" fmla="*/ 1844036 h 4794127"/>
              <a:gd name="connsiteX13-139" fmla="*/ 3758690 w 6168573"/>
              <a:gd name="connsiteY13-140" fmla="*/ 1844037 h 4794127"/>
              <a:gd name="connsiteX14-141" fmla="*/ 3893837 w 6168573"/>
              <a:gd name="connsiteY14-142" fmla="*/ 1496847 h 4794127"/>
              <a:gd name="connsiteX15-143" fmla="*/ 3893837 w 6168573"/>
              <a:gd name="connsiteY15-144" fmla="*/ 1496845 h 4794127"/>
              <a:gd name="connsiteX16-145" fmla="*/ 3895452 w 6168573"/>
              <a:gd name="connsiteY16-146" fmla="*/ 1492696 h 4794127"/>
              <a:gd name="connsiteX17-147" fmla="*/ 3895480 w 6168573"/>
              <a:gd name="connsiteY17-148" fmla="*/ 1492881 h 4794127"/>
              <a:gd name="connsiteX18-149" fmla="*/ 5079873 w 6168573"/>
              <a:gd name="connsiteY18-150" fmla="*/ 2563703 h 4794127"/>
              <a:gd name="connsiteX19-151" fmla="*/ 5126618 w 6168573"/>
              <a:gd name="connsiteY19-152" fmla="*/ 2566064 h 4794127"/>
              <a:gd name="connsiteX20-153" fmla="*/ 5148295 w 6168573"/>
              <a:gd name="connsiteY20-154" fmla="*/ 2585062 h 4794127"/>
              <a:gd name="connsiteX21-155" fmla="*/ 5148296 w 6168573"/>
              <a:gd name="connsiteY21-156" fmla="*/ 2585062 h 4794127"/>
              <a:gd name="connsiteX22-157" fmla="*/ 5175013 w 6168573"/>
              <a:gd name="connsiteY22-158" fmla="*/ 2586411 h 4794127"/>
              <a:gd name="connsiteX23-159" fmla="*/ 6168573 w 6168573"/>
              <a:gd name="connsiteY23-160" fmla="*/ 3687412 h 4794127"/>
              <a:gd name="connsiteX24-161" fmla="*/ 5061858 w 6168573"/>
              <a:gd name="connsiteY24-162" fmla="*/ 4794127 h 4794127"/>
              <a:gd name="connsiteX25-163" fmla="*/ 4004899 w 6168573"/>
              <a:gd name="connsiteY25-164" fmla="*/ 4016515 h 4794127"/>
              <a:gd name="connsiteX26-165" fmla="*/ 3996594 w 6168573"/>
              <a:gd name="connsiteY26-166" fmla="*/ 3984214 h 4794127"/>
              <a:gd name="connsiteX27-167" fmla="*/ 3998686 w 6168573"/>
              <a:gd name="connsiteY27-168" fmla="*/ 3984954 h 4794127"/>
              <a:gd name="connsiteX28-169" fmla="*/ 3998687 w 6168573"/>
              <a:gd name="connsiteY28-170" fmla="*/ 3984954 h 4794127"/>
              <a:gd name="connsiteX29-171" fmla="*/ 3996595 w 6168573"/>
              <a:gd name="connsiteY29-172" fmla="*/ 3984214 h 4794127"/>
              <a:gd name="connsiteX30-173" fmla="*/ 3977629 w 6168573"/>
              <a:gd name="connsiteY30-174" fmla="*/ 3910454 h 4794127"/>
              <a:gd name="connsiteX31-175" fmla="*/ 3955144 w 6168573"/>
              <a:gd name="connsiteY31-176" fmla="*/ 3687412 h 4794127"/>
              <a:gd name="connsiteX32-177" fmla="*/ 3955159 w 6168573"/>
              <a:gd name="connsiteY32-178" fmla="*/ 3687091 h 4794127"/>
              <a:gd name="connsiteX33-179" fmla="*/ 3960686 w 6168573"/>
              <a:gd name="connsiteY33-180" fmla="*/ 3577637 h 4794127"/>
              <a:gd name="connsiteX34-181" fmla="*/ 3963859 w 6168573"/>
              <a:gd name="connsiteY34-182" fmla="*/ 3555451 h 4794127"/>
              <a:gd name="connsiteX35-183" fmla="*/ 3963741 w 6168573"/>
              <a:gd name="connsiteY35-184" fmla="*/ 3555360 h 4794127"/>
              <a:gd name="connsiteX36-185" fmla="*/ 3960857 w 6168573"/>
              <a:gd name="connsiteY36-186" fmla="*/ 3574257 h 4794127"/>
              <a:gd name="connsiteX37-187" fmla="*/ 3960686 w 6168573"/>
              <a:gd name="connsiteY37-188" fmla="*/ 3577637 h 4794127"/>
              <a:gd name="connsiteX38-189" fmla="*/ 3960171 w 6168573"/>
              <a:gd name="connsiteY38-190" fmla="*/ 3581239 h 4794127"/>
              <a:gd name="connsiteX39-191" fmla="*/ 3955159 w 6168573"/>
              <a:gd name="connsiteY39-192" fmla="*/ 3687091 h 4794127"/>
              <a:gd name="connsiteX40-193" fmla="*/ 3955143 w 6168573"/>
              <a:gd name="connsiteY40-194" fmla="*/ 3687412 h 4794127"/>
              <a:gd name="connsiteX41-195" fmla="*/ 3977628 w 6168573"/>
              <a:gd name="connsiteY41-196" fmla="*/ 3910454 h 4794127"/>
              <a:gd name="connsiteX42-197" fmla="*/ 3996594 w 6168573"/>
              <a:gd name="connsiteY42-198" fmla="*/ 3984214 h 4794127"/>
              <a:gd name="connsiteX43-199" fmla="*/ 3983827 w 6168573"/>
              <a:gd name="connsiteY43-200" fmla="*/ 3979696 h 4794127"/>
              <a:gd name="connsiteX44-201" fmla="*/ 3964724 w 6168573"/>
              <a:gd name="connsiteY44-202" fmla="*/ 3918159 h 4794127"/>
              <a:gd name="connsiteX45-203" fmla="*/ 3396342 w 6168573"/>
              <a:gd name="connsiteY45-204" fmla="*/ 3541410 h 4794127"/>
              <a:gd name="connsiteX46-205" fmla="*/ 3156233 w 6168573"/>
              <a:gd name="connsiteY46-206" fmla="*/ 3589886 h 4794127"/>
              <a:gd name="connsiteX47-207" fmla="*/ 3058433 w 6168573"/>
              <a:gd name="connsiteY47-208" fmla="*/ 3642971 h 4794127"/>
              <a:gd name="connsiteX48-209" fmla="*/ 3063779 w 6168573"/>
              <a:gd name="connsiteY48-210" fmla="*/ 3629237 h 4794127"/>
              <a:gd name="connsiteX49-211" fmla="*/ 3063780 w 6168573"/>
              <a:gd name="connsiteY49-212" fmla="*/ 3629236 h 4794127"/>
              <a:gd name="connsiteX50-213" fmla="*/ 3063779 w 6168573"/>
              <a:gd name="connsiteY50-214" fmla="*/ 3629236 h 4794127"/>
              <a:gd name="connsiteX51-215" fmla="*/ 2920200 w 6168573"/>
              <a:gd name="connsiteY51-216" fmla="*/ 3716462 h 4794127"/>
              <a:gd name="connsiteX52-217" fmla="*/ 1977572 w 6168573"/>
              <a:gd name="connsiteY52-218" fmla="*/ 3955144 h 4794127"/>
              <a:gd name="connsiteX53-219" fmla="*/ 0 w 6168573"/>
              <a:gd name="connsiteY53-220" fmla="*/ 1977572 h 4794127"/>
              <a:gd name="connsiteX54-221" fmla="*/ 1977572 w 6168573"/>
              <a:gd name="connsiteY54-222" fmla="*/ 0 h 4794127"/>
              <a:gd name="connsiteX0-223" fmla="*/ 5061858 w 6168573"/>
              <a:gd name="connsiteY0-224" fmla="*/ 2580697 h 4794127"/>
              <a:gd name="connsiteX1-225" fmla="*/ 4948703 w 6168573"/>
              <a:gd name="connsiteY1-226" fmla="*/ 2586411 h 4794127"/>
              <a:gd name="connsiteX2-227" fmla="*/ 4948580 w 6168573"/>
              <a:gd name="connsiteY2-228" fmla="*/ 2586430 h 4794127"/>
              <a:gd name="connsiteX3-229" fmla="*/ 4905647 w 6168573"/>
              <a:gd name="connsiteY3-230" fmla="*/ 2592845 h 4794127"/>
              <a:gd name="connsiteX4-231" fmla="*/ 4906278 w 6168573"/>
              <a:gd name="connsiteY4-232" fmla="*/ 2592886 h 4794127"/>
              <a:gd name="connsiteX5-233" fmla="*/ 4948580 w 6168573"/>
              <a:gd name="connsiteY5-234" fmla="*/ 2586430 h 4794127"/>
              <a:gd name="connsiteX6-235" fmla="*/ 4948704 w 6168573"/>
              <a:gd name="connsiteY6-236" fmla="*/ 2586411 h 4794127"/>
              <a:gd name="connsiteX7-237" fmla="*/ 5061859 w 6168573"/>
              <a:gd name="connsiteY7-238" fmla="*/ 2580697 h 4794127"/>
              <a:gd name="connsiteX8-239" fmla="*/ 5061858 w 6168573"/>
              <a:gd name="connsiteY8-240" fmla="*/ 2580697 h 4794127"/>
              <a:gd name="connsiteX9-241" fmla="*/ 1977572 w 6168573"/>
              <a:gd name="connsiteY9-242" fmla="*/ 0 h 4794127"/>
              <a:gd name="connsiteX10-243" fmla="*/ 3866236 w 6168573"/>
              <a:gd name="connsiteY10-244" fmla="*/ 1389503 h 4794127"/>
              <a:gd name="connsiteX11-245" fmla="*/ 3893837 w 6168573"/>
              <a:gd name="connsiteY11-246" fmla="*/ 1496844 h 4794127"/>
              <a:gd name="connsiteX12-247" fmla="*/ 3758689 w 6168573"/>
              <a:gd name="connsiteY12-248" fmla="*/ 1844036 h 4794127"/>
              <a:gd name="connsiteX13-249" fmla="*/ 3758690 w 6168573"/>
              <a:gd name="connsiteY13-250" fmla="*/ 1844037 h 4794127"/>
              <a:gd name="connsiteX14-251" fmla="*/ 3893837 w 6168573"/>
              <a:gd name="connsiteY14-252" fmla="*/ 1496847 h 4794127"/>
              <a:gd name="connsiteX15-253" fmla="*/ 3893837 w 6168573"/>
              <a:gd name="connsiteY15-254" fmla="*/ 1496845 h 4794127"/>
              <a:gd name="connsiteX16-255" fmla="*/ 3895452 w 6168573"/>
              <a:gd name="connsiteY16-256" fmla="*/ 1492696 h 4794127"/>
              <a:gd name="connsiteX17-257" fmla="*/ 3895480 w 6168573"/>
              <a:gd name="connsiteY17-258" fmla="*/ 1492881 h 4794127"/>
              <a:gd name="connsiteX18-259" fmla="*/ 5079873 w 6168573"/>
              <a:gd name="connsiteY18-260" fmla="*/ 2563703 h 4794127"/>
              <a:gd name="connsiteX19-261" fmla="*/ 5126618 w 6168573"/>
              <a:gd name="connsiteY19-262" fmla="*/ 2566064 h 4794127"/>
              <a:gd name="connsiteX20-263" fmla="*/ 5148295 w 6168573"/>
              <a:gd name="connsiteY20-264" fmla="*/ 2585062 h 4794127"/>
              <a:gd name="connsiteX21-265" fmla="*/ 5148296 w 6168573"/>
              <a:gd name="connsiteY21-266" fmla="*/ 2585062 h 4794127"/>
              <a:gd name="connsiteX22-267" fmla="*/ 5175013 w 6168573"/>
              <a:gd name="connsiteY22-268" fmla="*/ 2586411 h 4794127"/>
              <a:gd name="connsiteX23-269" fmla="*/ 6168573 w 6168573"/>
              <a:gd name="connsiteY23-270" fmla="*/ 3687412 h 4794127"/>
              <a:gd name="connsiteX24-271" fmla="*/ 5061858 w 6168573"/>
              <a:gd name="connsiteY24-272" fmla="*/ 4794127 h 4794127"/>
              <a:gd name="connsiteX25-273" fmla="*/ 4004899 w 6168573"/>
              <a:gd name="connsiteY25-274" fmla="*/ 4016515 h 4794127"/>
              <a:gd name="connsiteX26-275" fmla="*/ 3996594 w 6168573"/>
              <a:gd name="connsiteY26-276" fmla="*/ 3984214 h 4794127"/>
              <a:gd name="connsiteX27-277" fmla="*/ 3998686 w 6168573"/>
              <a:gd name="connsiteY27-278" fmla="*/ 3984954 h 4794127"/>
              <a:gd name="connsiteX28-279" fmla="*/ 3998687 w 6168573"/>
              <a:gd name="connsiteY28-280" fmla="*/ 3984954 h 4794127"/>
              <a:gd name="connsiteX29-281" fmla="*/ 3996595 w 6168573"/>
              <a:gd name="connsiteY29-282" fmla="*/ 3984214 h 4794127"/>
              <a:gd name="connsiteX30-283" fmla="*/ 3977629 w 6168573"/>
              <a:gd name="connsiteY30-284" fmla="*/ 3910454 h 4794127"/>
              <a:gd name="connsiteX31-285" fmla="*/ 3955144 w 6168573"/>
              <a:gd name="connsiteY31-286" fmla="*/ 3687412 h 4794127"/>
              <a:gd name="connsiteX32-287" fmla="*/ 3955159 w 6168573"/>
              <a:gd name="connsiteY32-288" fmla="*/ 3687091 h 4794127"/>
              <a:gd name="connsiteX33-289" fmla="*/ 3960686 w 6168573"/>
              <a:gd name="connsiteY33-290" fmla="*/ 3577637 h 4794127"/>
              <a:gd name="connsiteX34-291" fmla="*/ 3963859 w 6168573"/>
              <a:gd name="connsiteY34-292" fmla="*/ 3555451 h 4794127"/>
              <a:gd name="connsiteX35-293" fmla="*/ 3963741 w 6168573"/>
              <a:gd name="connsiteY35-294" fmla="*/ 3555360 h 4794127"/>
              <a:gd name="connsiteX36-295" fmla="*/ 3960857 w 6168573"/>
              <a:gd name="connsiteY36-296" fmla="*/ 3574257 h 4794127"/>
              <a:gd name="connsiteX37-297" fmla="*/ 3960686 w 6168573"/>
              <a:gd name="connsiteY37-298" fmla="*/ 3577637 h 4794127"/>
              <a:gd name="connsiteX38-299" fmla="*/ 3960171 w 6168573"/>
              <a:gd name="connsiteY38-300" fmla="*/ 3581239 h 4794127"/>
              <a:gd name="connsiteX39-301" fmla="*/ 3955159 w 6168573"/>
              <a:gd name="connsiteY39-302" fmla="*/ 3687091 h 4794127"/>
              <a:gd name="connsiteX40-303" fmla="*/ 3955143 w 6168573"/>
              <a:gd name="connsiteY40-304" fmla="*/ 3687412 h 4794127"/>
              <a:gd name="connsiteX41-305" fmla="*/ 3977628 w 6168573"/>
              <a:gd name="connsiteY41-306" fmla="*/ 3910454 h 4794127"/>
              <a:gd name="connsiteX42-307" fmla="*/ 3996594 w 6168573"/>
              <a:gd name="connsiteY42-308" fmla="*/ 3984214 h 4794127"/>
              <a:gd name="connsiteX43-309" fmla="*/ 3983827 w 6168573"/>
              <a:gd name="connsiteY43-310" fmla="*/ 3979696 h 4794127"/>
              <a:gd name="connsiteX44-311" fmla="*/ 3964724 w 6168573"/>
              <a:gd name="connsiteY44-312" fmla="*/ 3918159 h 4794127"/>
              <a:gd name="connsiteX45-313" fmla="*/ 3396342 w 6168573"/>
              <a:gd name="connsiteY45-314" fmla="*/ 3541410 h 4794127"/>
              <a:gd name="connsiteX46-315" fmla="*/ 3156233 w 6168573"/>
              <a:gd name="connsiteY46-316" fmla="*/ 3589886 h 4794127"/>
              <a:gd name="connsiteX47-317" fmla="*/ 3058433 w 6168573"/>
              <a:gd name="connsiteY47-318" fmla="*/ 3642971 h 4794127"/>
              <a:gd name="connsiteX48-319" fmla="*/ 3063779 w 6168573"/>
              <a:gd name="connsiteY48-320" fmla="*/ 3629237 h 4794127"/>
              <a:gd name="connsiteX49-321" fmla="*/ 3063780 w 6168573"/>
              <a:gd name="connsiteY49-322" fmla="*/ 3629236 h 4794127"/>
              <a:gd name="connsiteX50-323" fmla="*/ 2920200 w 6168573"/>
              <a:gd name="connsiteY50-324" fmla="*/ 3716462 h 4794127"/>
              <a:gd name="connsiteX51-325" fmla="*/ 1977572 w 6168573"/>
              <a:gd name="connsiteY51-326" fmla="*/ 3955144 h 4794127"/>
              <a:gd name="connsiteX52-327" fmla="*/ 0 w 6168573"/>
              <a:gd name="connsiteY52-328" fmla="*/ 1977572 h 4794127"/>
              <a:gd name="connsiteX53-329" fmla="*/ 1977572 w 6168573"/>
              <a:gd name="connsiteY53-330" fmla="*/ 0 h 4794127"/>
              <a:gd name="connsiteX0-331" fmla="*/ 5061858 w 6168573"/>
              <a:gd name="connsiteY0-332" fmla="*/ 2580697 h 4794127"/>
              <a:gd name="connsiteX1-333" fmla="*/ 4948703 w 6168573"/>
              <a:gd name="connsiteY1-334" fmla="*/ 2586411 h 4794127"/>
              <a:gd name="connsiteX2-335" fmla="*/ 4948580 w 6168573"/>
              <a:gd name="connsiteY2-336" fmla="*/ 2586430 h 4794127"/>
              <a:gd name="connsiteX3-337" fmla="*/ 4905647 w 6168573"/>
              <a:gd name="connsiteY3-338" fmla="*/ 2592845 h 4794127"/>
              <a:gd name="connsiteX4-339" fmla="*/ 4906278 w 6168573"/>
              <a:gd name="connsiteY4-340" fmla="*/ 2592886 h 4794127"/>
              <a:gd name="connsiteX5-341" fmla="*/ 4948580 w 6168573"/>
              <a:gd name="connsiteY5-342" fmla="*/ 2586430 h 4794127"/>
              <a:gd name="connsiteX6-343" fmla="*/ 4948704 w 6168573"/>
              <a:gd name="connsiteY6-344" fmla="*/ 2586411 h 4794127"/>
              <a:gd name="connsiteX7-345" fmla="*/ 5061859 w 6168573"/>
              <a:gd name="connsiteY7-346" fmla="*/ 2580697 h 4794127"/>
              <a:gd name="connsiteX8-347" fmla="*/ 5061858 w 6168573"/>
              <a:gd name="connsiteY8-348" fmla="*/ 2580697 h 4794127"/>
              <a:gd name="connsiteX9-349" fmla="*/ 1977572 w 6168573"/>
              <a:gd name="connsiteY9-350" fmla="*/ 0 h 4794127"/>
              <a:gd name="connsiteX10-351" fmla="*/ 3866236 w 6168573"/>
              <a:gd name="connsiteY10-352" fmla="*/ 1389503 h 4794127"/>
              <a:gd name="connsiteX11-353" fmla="*/ 3893837 w 6168573"/>
              <a:gd name="connsiteY11-354" fmla="*/ 1496844 h 4794127"/>
              <a:gd name="connsiteX12-355" fmla="*/ 3758689 w 6168573"/>
              <a:gd name="connsiteY12-356" fmla="*/ 1844036 h 4794127"/>
              <a:gd name="connsiteX13-357" fmla="*/ 3758690 w 6168573"/>
              <a:gd name="connsiteY13-358" fmla="*/ 1844037 h 4794127"/>
              <a:gd name="connsiteX14-359" fmla="*/ 3893837 w 6168573"/>
              <a:gd name="connsiteY14-360" fmla="*/ 1496847 h 4794127"/>
              <a:gd name="connsiteX15-361" fmla="*/ 3893837 w 6168573"/>
              <a:gd name="connsiteY15-362" fmla="*/ 1496845 h 4794127"/>
              <a:gd name="connsiteX16-363" fmla="*/ 3895452 w 6168573"/>
              <a:gd name="connsiteY16-364" fmla="*/ 1492696 h 4794127"/>
              <a:gd name="connsiteX17-365" fmla="*/ 3895480 w 6168573"/>
              <a:gd name="connsiteY17-366" fmla="*/ 1492881 h 4794127"/>
              <a:gd name="connsiteX18-367" fmla="*/ 5079873 w 6168573"/>
              <a:gd name="connsiteY18-368" fmla="*/ 2563703 h 4794127"/>
              <a:gd name="connsiteX19-369" fmla="*/ 5126618 w 6168573"/>
              <a:gd name="connsiteY19-370" fmla="*/ 2566064 h 4794127"/>
              <a:gd name="connsiteX20-371" fmla="*/ 5148295 w 6168573"/>
              <a:gd name="connsiteY20-372" fmla="*/ 2585062 h 4794127"/>
              <a:gd name="connsiteX21-373" fmla="*/ 5148296 w 6168573"/>
              <a:gd name="connsiteY21-374" fmla="*/ 2585062 h 4794127"/>
              <a:gd name="connsiteX22-375" fmla="*/ 5175013 w 6168573"/>
              <a:gd name="connsiteY22-376" fmla="*/ 2586411 h 4794127"/>
              <a:gd name="connsiteX23-377" fmla="*/ 6168573 w 6168573"/>
              <a:gd name="connsiteY23-378" fmla="*/ 3687412 h 4794127"/>
              <a:gd name="connsiteX24-379" fmla="*/ 5061858 w 6168573"/>
              <a:gd name="connsiteY24-380" fmla="*/ 4794127 h 4794127"/>
              <a:gd name="connsiteX25-381" fmla="*/ 4004899 w 6168573"/>
              <a:gd name="connsiteY25-382" fmla="*/ 4016515 h 4794127"/>
              <a:gd name="connsiteX26-383" fmla="*/ 3996594 w 6168573"/>
              <a:gd name="connsiteY26-384" fmla="*/ 3984214 h 4794127"/>
              <a:gd name="connsiteX27-385" fmla="*/ 3998686 w 6168573"/>
              <a:gd name="connsiteY27-386" fmla="*/ 3984954 h 4794127"/>
              <a:gd name="connsiteX28-387" fmla="*/ 3998687 w 6168573"/>
              <a:gd name="connsiteY28-388" fmla="*/ 3984954 h 4794127"/>
              <a:gd name="connsiteX29-389" fmla="*/ 3996595 w 6168573"/>
              <a:gd name="connsiteY29-390" fmla="*/ 3984214 h 4794127"/>
              <a:gd name="connsiteX30-391" fmla="*/ 3977629 w 6168573"/>
              <a:gd name="connsiteY30-392" fmla="*/ 3910454 h 4794127"/>
              <a:gd name="connsiteX31-393" fmla="*/ 3955144 w 6168573"/>
              <a:gd name="connsiteY31-394" fmla="*/ 3687412 h 4794127"/>
              <a:gd name="connsiteX32-395" fmla="*/ 3955159 w 6168573"/>
              <a:gd name="connsiteY32-396" fmla="*/ 3687091 h 4794127"/>
              <a:gd name="connsiteX33-397" fmla="*/ 3960686 w 6168573"/>
              <a:gd name="connsiteY33-398" fmla="*/ 3577637 h 4794127"/>
              <a:gd name="connsiteX34-399" fmla="*/ 3963859 w 6168573"/>
              <a:gd name="connsiteY34-400" fmla="*/ 3555451 h 4794127"/>
              <a:gd name="connsiteX35-401" fmla="*/ 3963741 w 6168573"/>
              <a:gd name="connsiteY35-402" fmla="*/ 3555360 h 4794127"/>
              <a:gd name="connsiteX36-403" fmla="*/ 3960857 w 6168573"/>
              <a:gd name="connsiteY36-404" fmla="*/ 3574257 h 4794127"/>
              <a:gd name="connsiteX37-405" fmla="*/ 3960686 w 6168573"/>
              <a:gd name="connsiteY37-406" fmla="*/ 3577637 h 4794127"/>
              <a:gd name="connsiteX38-407" fmla="*/ 3960171 w 6168573"/>
              <a:gd name="connsiteY38-408" fmla="*/ 3581239 h 4794127"/>
              <a:gd name="connsiteX39-409" fmla="*/ 3955159 w 6168573"/>
              <a:gd name="connsiteY39-410" fmla="*/ 3687091 h 4794127"/>
              <a:gd name="connsiteX40-411" fmla="*/ 3955143 w 6168573"/>
              <a:gd name="connsiteY40-412" fmla="*/ 3687412 h 4794127"/>
              <a:gd name="connsiteX41-413" fmla="*/ 3977628 w 6168573"/>
              <a:gd name="connsiteY41-414" fmla="*/ 3910454 h 4794127"/>
              <a:gd name="connsiteX42-415" fmla="*/ 3996594 w 6168573"/>
              <a:gd name="connsiteY42-416" fmla="*/ 3984214 h 4794127"/>
              <a:gd name="connsiteX43-417" fmla="*/ 3983827 w 6168573"/>
              <a:gd name="connsiteY43-418" fmla="*/ 3979696 h 4794127"/>
              <a:gd name="connsiteX44-419" fmla="*/ 3964724 w 6168573"/>
              <a:gd name="connsiteY44-420" fmla="*/ 3918159 h 4794127"/>
              <a:gd name="connsiteX45-421" fmla="*/ 3396342 w 6168573"/>
              <a:gd name="connsiteY45-422" fmla="*/ 3541410 h 4794127"/>
              <a:gd name="connsiteX46-423" fmla="*/ 3156233 w 6168573"/>
              <a:gd name="connsiteY46-424" fmla="*/ 3589886 h 4794127"/>
              <a:gd name="connsiteX47-425" fmla="*/ 3058433 w 6168573"/>
              <a:gd name="connsiteY47-426" fmla="*/ 3642971 h 4794127"/>
              <a:gd name="connsiteX48-427" fmla="*/ 3063779 w 6168573"/>
              <a:gd name="connsiteY48-428" fmla="*/ 3629237 h 4794127"/>
              <a:gd name="connsiteX49-429" fmla="*/ 2920200 w 6168573"/>
              <a:gd name="connsiteY49-430" fmla="*/ 3716462 h 4794127"/>
              <a:gd name="connsiteX50-431" fmla="*/ 1977572 w 6168573"/>
              <a:gd name="connsiteY50-432" fmla="*/ 3955144 h 4794127"/>
              <a:gd name="connsiteX51-433" fmla="*/ 0 w 6168573"/>
              <a:gd name="connsiteY51-434" fmla="*/ 1977572 h 4794127"/>
              <a:gd name="connsiteX52-435" fmla="*/ 1977572 w 6168573"/>
              <a:gd name="connsiteY52-436" fmla="*/ 0 h 4794127"/>
              <a:gd name="connsiteX0-437" fmla="*/ 5061858 w 6168573"/>
              <a:gd name="connsiteY0-438" fmla="*/ 2580697 h 4794127"/>
              <a:gd name="connsiteX1-439" fmla="*/ 4948703 w 6168573"/>
              <a:gd name="connsiteY1-440" fmla="*/ 2586411 h 4794127"/>
              <a:gd name="connsiteX2-441" fmla="*/ 4948580 w 6168573"/>
              <a:gd name="connsiteY2-442" fmla="*/ 2586430 h 4794127"/>
              <a:gd name="connsiteX3-443" fmla="*/ 4905647 w 6168573"/>
              <a:gd name="connsiteY3-444" fmla="*/ 2592845 h 4794127"/>
              <a:gd name="connsiteX4-445" fmla="*/ 4906278 w 6168573"/>
              <a:gd name="connsiteY4-446" fmla="*/ 2592886 h 4794127"/>
              <a:gd name="connsiteX5-447" fmla="*/ 4948580 w 6168573"/>
              <a:gd name="connsiteY5-448" fmla="*/ 2586430 h 4794127"/>
              <a:gd name="connsiteX6-449" fmla="*/ 4948704 w 6168573"/>
              <a:gd name="connsiteY6-450" fmla="*/ 2586411 h 4794127"/>
              <a:gd name="connsiteX7-451" fmla="*/ 5061859 w 6168573"/>
              <a:gd name="connsiteY7-452" fmla="*/ 2580697 h 4794127"/>
              <a:gd name="connsiteX8-453" fmla="*/ 5061858 w 6168573"/>
              <a:gd name="connsiteY8-454" fmla="*/ 2580697 h 4794127"/>
              <a:gd name="connsiteX9-455" fmla="*/ 1977572 w 6168573"/>
              <a:gd name="connsiteY9-456" fmla="*/ 0 h 4794127"/>
              <a:gd name="connsiteX10-457" fmla="*/ 3866236 w 6168573"/>
              <a:gd name="connsiteY10-458" fmla="*/ 1389503 h 4794127"/>
              <a:gd name="connsiteX11-459" fmla="*/ 3893837 w 6168573"/>
              <a:gd name="connsiteY11-460" fmla="*/ 1496844 h 4794127"/>
              <a:gd name="connsiteX12-461" fmla="*/ 3758689 w 6168573"/>
              <a:gd name="connsiteY12-462" fmla="*/ 1844036 h 4794127"/>
              <a:gd name="connsiteX13-463" fmla="*/ 3758690 w 6168573"/>
              <a:gd name="connsiteY13-464" fmla="*/ 1844037 h 4794127"/>
              <a:gd name="connsiteX14-465" fmla="*/ 3893837 w 6168573"/>
              <a:gd name="connsiteY14-466" fmla="*/ 1496847 h 4794127"/>
              <a:gd name="connsiteX15-467" fmla="*/ 3893837 w 6168573"/>
              <a:gd name="connsiteY15-468" fmla="*/ 1496845 h 4794127"/>
              <a:gd name="connsiteX16-469" fmla="*/ 3895452 w 6168573"/>
              <a:gd name="connsiteY16-470" fmla="*/ 1492696 h 4794127"/>
              <a:gd name="connsiteX17-471" fmla="*/ 3895480 w 6168573"/>
              <a:gd name="connsiteY17-472" fmla="*/ 1492881 h 4794127"/>
              <a:gd name="connsiteX18-473" fmla="*/ 5079873 w 6168573"/>
              <a:gd name="connsiteY18-474" fmla="*/ 2563703 h 4794127"/>
              <a:gd name="connsiteX19-475" fmla="*/ 5126618 w 6168573"/>
              <a:gd name="connsiteY19-476" fmla="*/ 2566064 h 4794127"/>
              <a:gd name="connsiteX20-477" fmla="*/ 5148295 w 6168573"/>
              <a:gd name="connsiteY20-478" fmla="*/ 2585062 h 4794127"/>
              <a:gd name="connsiteX21-479" fmla="*/ 5148296 w 6168573"/>
              <a:gd name="connsiteY21-480" fmla="*/ 2585062 h 4794127"/>
              <a:gd name="connsiteX22-481" fmla="*/ 5175013 w 6168573"/>
              <a:gd name="connsiteY22-482" fmla="*/ 2586411 h 4794127"/>
              <a:gd name="connsiteX23-483" fmla="*/ 6168573 w 6168573"/>
              <a:gd name="connsiteY23-484" fmla="*/ 3687412 h 4794127"/>
              <a:gd name="connsiteX24-485" fmla="*/ 5061858 w 6168573"/>
              <a:gd name="connsiteY24-486" fmla="*/ 4794127 h 4794127"/>
              <a:gd name="connsiteX25-487" fmla="*/ 4004899 w 6168573"/>
              <a:gd name="connsiteY25-488" fmla="*/ 4016515 h 4794127"/>
              <a:gd name="connsiteX26-489" fmla="*/ 3996594 w 6168573"/>
              <a:gd name="connsiteY26-490" fmla="*/ 3984214 h 4794127"/>
              <a:gd name="connsiteX27-491" fmla="*/ 3998686 w 6168573"/>
              <a:gd name="connsiteY27-492" fmla="*/ 3984954 h 4794127"/>
              <a:gd name="connsiteX28-493" fmla="*/ 3998687 w 6168573"/>
              <a:gd name="connsiteY28-494" fmla="*/ 3984954 h 4794127"/>
              <a:gd name="connsiteX29-495" fmla="*/ 3996595 w 6168573"/>
              <a:gd name="connsiteY29-496" fmla="*/ 3984214 h 4794127"/>
              <a:gd name="connsiteX30-497" fmla="*/ 3977629 w 6168573"/>
              <a:gd name="connsiteY30-498" fmla="*/ 3910454 h 4794127"/>
              <a:gd name="connsiteX31-499" fmla="*/ 3955144 w 6168573"/>
              <a:gd name="connsiteY31-500" fmla="*/ 3687412 h 4794127"/>
              <a:gd name="connsiteX32-501" fmla="*/ 3955159 w 6168573"/>
              <a:gd name="connsiteY32-502" fmla="*/ 3687091 h 4794127"/>
              <a:gd name="connsiteX33-503" fmla="*/ 3960686 w 6168573"/>
              <a:gd name="connsiteY33-504" fmla="*/ 3577637 h 4794127"/>
              <a:gd name="connsiteX34-505" fmla="*/ 3963859 w 6168573"/>
              <a:gd name="connsiteY34-506" fmla="*/ 3555451 h 4794127"/>
              <a:gd name="connsiteX35-507" fmla="*/ 3963741 w 6168573"/>
              <a:gd name="connsiteY35-508" fmla="*/ 3555360 h 4794127"/>
              <a:gd name="connsiteX36-509" fmla="*/ 3960857 w 6168573"/>
              <a:gd name="connsiteY36-510" fmla="*/ 3574257 h 4794127"/>
              <a:gd name="connsiteX37-511" fmla="*/ 3960686 w 6168573"/>
              <a:gd name="connsiteY37-512" fmla="*/ 3577637 h 4794127"/>
              <a:gd name="connsiteX38-513" fmla="*/ 3960171 w 6168573"/>
              <a:gd name="connsiteY38-514" fmla="*/ 3581239 h 4794127"/>
              <a:gd name="connsiteX39-515" fmla="*/ 3955159 w 6168573"/>
              <a:gd name="connsiteY39-516" fmla="*/ 3687091 h 4794127"/>
              <a:gd name="connsiteX40-517" fmla="*/ 3955143 w 6168573"/>
              <a:gd name="connsiteY40-518" fmla="*/ 3687412 h 4794127"/>
              <a:gd name="connsiteX41-519" fmla="*/ 3977628 w 6168573"/>
              <a:gd name="connsiteY41-520" fmla="*/ 3910454 h 4794127"/>
              <a:gd name="connsiteX42-521" fmla="*/ 3996594 w 6168573"/>
              <a:gd name="connsiteY42-522" fmla="*/ 3984214 h 4794127"/>
              <a:gd name="connsiteX43-523" fmla="*/ 3983827 w 6168573"/>
              <a:gd name="connsiteY43-524" fmla="*/ 3979696 h 4794127"/>
              <a:gd name="connsiteX44-525" fmla="*/ 3964724 w 6168573"/>
              <a:gd name="connsiteY44-526" fmla="*/ 3918159 h 4794127"/>
              <a:gd name="connsiteX45-527" fmla="*/ 3396342 w 6168573"/>
              <a:gd name="connsiteY45-528" fmla="*/ 3541410 h 4794127"/>
              <a:gd name="connsiteX46-529" fmla="*/ 3156233 w 6168573"/>
              <a:gd name="connsiteY46-530" fmla="*/ 3589886 h 4794127"/>
              <a:gd name="connsiteX47-531" fmla="*/ 3058433 w 6168573"/>
              <a:gd name="connsiteY47-532" fmla="*/ 3642971 h 4794127"/>
              <a:gd name="connsiteX48-533" fmla="*/ 2920200 w 6168573"/>
              <a:gd name="connsiteY48-534" fmla="*/ 3716462 h 4794127"/>
              <a:gd name="connsiteX49-535" fmla="*/ 1977572 w 6168573"/>
              <a:gd name="connsiteY49-536" fmla="*/ 3955144 h 4794127"/>
              <a:gd name="connsiteX50-537" fmla="*/ 0 w 6168573"/>
              <a:gd name="connsiteY50-538" fmla="*/ 1977572 h 4794127"/>
              <a:gd name="connsiteX51-539" fmla="*/ 1977572 w 6168573"/>
              <a:gd name="connsiteY51-540" fmla="*/ 0 h 4794127"/>
              <a:gd name="connsiteX0-541" fmla="*/ 5061858 w 6168573"/>
              <a:gd name="connsiteY0-542" fmla="*/ 2580697 h 4794127"/>
              <a:gd name="connsiteX1-543" fmla="*/ 4948703 w 6168573"/>
              <a:gd name="connsiteY1-544" fmla="*/ 2586411 h 4794127"/>
              <a:gd name="connsiteX2-545" fmla="*/ 4948580 w 6168573"/>
              <a:gd name="connsiteY2-546" fmla="*/ 2586430 h 4794127"/>
              <a:gd name="connsiteX3-547" fmla="*/ 4905647 w 6168573"/>
              <a:gd name="connsiteY3-548" fmla="*/ 2592845 h 4794127"/>
              <a:gd name="connsiteX4-549" fmla="*/ 4906278 w 6168573"/>
              <a:gd name="connsiteY4-550" fmla="*/ 2592886 h 4794127"/>
              <a:gd name="connsiteX5-551" fmla="*/ 4948580 w 6168573"/>
              <a:gd name="connsiteY5-552" fmla="*/ 2586430 h 4794127"/>
              <a:gd name="connsiteX6-553" fmla="*/ 4948704 w 6168573"/>
              <a:gd name="connsiteY6-554" fmla="*/ 2586411 h 4794127"/>
              <a:gd name="connsiteX7-555" fmla="*/ 5061859 w 6168573"/>
              <a:gd name="connsiteY7-556" fmla="*/ 2580697 h 4794127"/>
              <a:gd name="connsiteX8-557" fmla="*/ 5061858 w 6168573"/>
              <a:gd name="connsiteY8-558" fmla="*/ 2580697 h 4794127"/>
              <a:gd name="connsiteX9-559" fmla="*/ 1977572 w 6168573"/>
              <a:gd name="connsiteY9-560" fmla="*/ 0 h 4794127"/>
              <a:gd name="connsiteX10-561" fmla="*/ 3866236 w 6168573"/>
              <a:gd name="connsiteY10-562" fmla="*/ 1389503 h 4794127"/>
              <a:gd name="connsiteX11-563" fmla="*/ 3893837 w 6168573"/>
              <a:gd name="connsiteY11-564" fmla="*/ 1496844 h 4794127"/>
              <a:gd name="connsiteX12-565" fmla="*/ 3758689 w 6168573"/>
              <a:gd name="connsiteY12-566" fmla="*/ 1844036 h 4794127"/>
              <a:gd name="connsiteX13-567" fmla="*/ 3758690 w 6168573"/>
              <a:gd name="connsiteY13-568" fmla="*/ 1844037 h 4794127"/>
              <a:gd name="connsiteX14-569" fmla="*/ 3893837 w 6168573"/>
              <a:gd name="connsiteY14-570" fmla="*/ 1496847 h 4794127"/>
              <a:gd name="connsiteX15-571" fmla="*/ 3893837 w 6168573"/>
              <a:gd name="connsiteY15-572" fmla="*/ 1496845 h 4794127"/>
              <a:gd name="connsiteX16-573" fmla="*/ 3895452 w 6168573"/>
              <a:gd name="connsiteY16-574" fmla="*/ 1492696 h 4794127"/>
              <a:gd name="connsiteX17-575" fmla="*/ 3895480 w 6168573"/>
              <a:gd name="connsiteY17-576" fmla="*/ 1492881 h 4794127"/>
              <a:gd name="connsiteX18-577" fmla="*/ 5079873 w 6168573"/>
              <a:gd name="connsiteY18-578" fmla="*/ 2563703 h 4794127"/>
              <a:gd name="connsiteX19-579" fmla="*/ 5126618 w 6168573"/>
              <a:gd name="connsiteY19-580" fmla="*/ 2566064 h 4794127"/>
              <a:gd name="connsiteX20-581" fmla="*/ 5148295 w 6168573"/>
              <a:gd name="connsiteY20-582" fmla="*/ 2585062 h 4794127"/>
              <a:gd name="connsiteX21-583" fmla="*/ 5148296 w 6168573"/>
              <a:gd name="connsiteY21-584" fmla="*/ 2585062 h 4794127"/>
              <a:gd name="connsiteX22-585" fmla="*/ 5175013 w 6168573"/>
              <a:gd name="connsiteY22-586" fmla="*/ 2586411 h 4794127"/>
              <a:gd name="connsiteX23-587" fmla="*/ 6168573 w 6168573"/>
              <a:gd name="connsiteY23-588" fmla="*/ 3687412 h 4794127"/>
              <a:gd name="connsiteX24-589" fmla="*/ 5061858 w 6168573"/>
              <a:gd name="connsiteY24-590" fmla="*/ 4794127 h 4794127"/>
              <a:gd name="connsiteX25-591" fmla="*/ 4004899 w 6168573"/>
              <a:gd name="connsiteY25-592" fmla="*/ 4016515 h 4794127"/>
              <a:gd name="connsiteX26-593" fmla="*/ 3996594 w 6168573"/>
              <a:gd name="connsiteY26-594" fmla="*/ 3984214 h 4794127"/>
              <a:gd name="connsiteX27-595" fmla="*/ 3998686 w 6168573"/>
              <a:gd name="connsiteY27-596" fmla="*/ 3984954 h 4794127"/>
              <a:gd name="connsiteX28-597" fmla="*/ 3998687 w 6168573"/>
              <a:gd name="connsiteY28-598" fmla="*/ 3984954 h 4794127"/>
              <a:gd name="connsiteX29-599" fmla="*/ 3996595 w 6168573"/>
              <a:gd name="connsiteY29-600" fmla="*/ 3984214 h 4794127"/>
              <a:gd name="connsiteX30-601" fmla="*/ 3977629 w 6168573"/>
              <a:gd name="connsiteY30-602" fmla="*/ 3910454 h 4794127"/>
              <a:gd name="connsiteX31-603" fmla="*/ 3955144 w 6168573"/>
              <a:gd name="connsiteY31-604" fmla="*/ 3687412 h 4794127"/>
              <a:gd name="connsiteX32-605" fmla="*/ 3955159 w 6168573"/>
              <a:gd name="connsiteY32-606" fmla="*/ 3687091 h 4794127"/>
              <a:gd name="connsiteX33-607" fmla="*/ 3960686 w 6168573"/>
              <a:gd name="connsiteY33-608" fmla="*/ 3577637 h 4794127"/>
              <a:gd name="connsiteX34-609" fmla="*/ 3963859 w 6168573"/>
              <a:gd name="connsiteY34-610" fmla="*/ 3555451 h 4794127"/>
              <a:gd name="connsiteX35-611" fmla="*/ 3963741 w 6168573"/>
              <a:gd name="connsiteY35-612" fmla="*/ 3555360 h 4794127"/>
              <a:gd name="connsiteX36-613" fmla="*/ 3960857 w 6168573"/>
              <a:gd name="connsiteY36-614" fmla="*/ 3574257 h 4794127"/>
              <a:gd name="connsiteX37-615" fmla="*/ 3960686 w 6168573"/>
              <a:gd name="connsiteY37-616" fmla="*/ 3577637 h 4794127"/>
              <a:gd name="connsiteX38-617" fmla="*/ 3960171 w 6168573"/>
              <a:gd name="connsiteY38-618" fmla="*/ 3581239 h 4794127"/>
              <a:gd name="connsiteX39-619" fmla="*/ 3955159 w 6168573"/>
              <a:gd name="connsiteY39-620" fmla="*/ 3687091 h 4794127"/>
              <a:gd name="connsiteX40-621" fmla="*/ 3955143 w 6168573"/>
              <a:gd name="connsiteY40-622" fmla="*/ 3687412 h 4794127"/>
              <a:gd name="connsiteX41-623" fmla="*/ 3977628 w 6168573"/>
              <a:gd name="connsiteY41-624" fmla="*/ 3910454 h 4794127"/>
              <a:gd name="connsiteX42-625" fmla="*/ 3996594 w 6168573"/>
              <a:gd name="connsiteY42-626" fmla="*/ 3984214 h 4794127"/>
              <a:gd name="connsiteX43-627" fmla="*/ 3983827 w 6168573"/>
              <a:gd name="connsiteY43-628" fmla="*/ 3979696 h 4794127"/>
              <a:gd name="connsiteX44-629" fmla="*/ 3964724 w 6168573"/>
              <a:gd name="connsiteY44-630" fmla="*/ 3918159 h 4794127"/>
              <a:gd name="connsiteX45-631" fmla="*/ 3396342 w 6168573"/>
              <a:gd name="connsiteY45-632" fmla="*/ 3541410 h 4794127"/>
              <a:gd name="connsiteX46-633" fmla="*/ 3156233 w 6168573"/>
              <a:gd name="connsiteY46-634" fmla="*/ 3589886 h 4794127"/>
              <a:gd name="connsiteX47-635" fmla="*/ 2920200 w 6168573"/>
              <a:gd name="connsiteY47-636" fmla="*/ 3716462 h 4794127"/>
              <a:gd name="connsiteX48-637" fmla="*/ 1977572 w 6168573"/>
              <a:gd name="connsiteY48-638" fmla="*/ 3955144 h 4794127"/>
              <a:gd name="connsiteX49-639" fmla="*/ 0 w 6168573"/>
              <a:gd name="connsiteY49-640" fmla="*/ 1977572 h 4794127"/>
              <a:gd name="connsiteX50-641" fmla="*/ 1977572 w 6168573"/>
              <a:gd name="connsiteY50-642" fmla="*/ 0 h 4794127"/>
              <a:gd name="connsiteX0-643" fmla="*/ 5061858 w 6168573"/>
              <a:gd name="connsiteY0-644" fmla="*/ 2580697 h 4794127"/>
              <a:gd name="connsiteX1-645" fmla="*/ 4948703 w 6168573"/>
              <a:gd name="connsiteY1-646" fmla="*/ 2586411 h 4794127"/>
              <a:gd name="connsiteX2-647" fmla="*/ 4948580 w 6168573"/>
              <a:gd name="connsiteY2-648" fmla="*/ 2586430 h 4794127"/>
              <a:gd name="connsiteX3-649" fmla="*/ 4905647 w 6168573"/>
              <a:gd name="connsiteY3-650" fmla="*/ 2592845 h 4794127"/>
              <a:gd name="connsiteX4-651" fmla="*/ 4906278 w 6168573"/>
              <a:gd name="connsiteY4-652" fmla="*/ 2592886 h 4794127"/>
              <a:gd name="connsiteX5-653" fmla="*/ 4948580 w 6168573"/>
              <a:gd name="connsiteY5-654" fmla="*/ 2586430 h 4794127"/>
              <a:gd name="connsiteX6-655" fmla="*/ 4948704 w 6168573"/>
              <a:gd name="connsiteY6-656" fmla="*/ 2586411 h 4794127"/>
              <a:gd name="connsiteX7-657" fmla="*/ 5061859 w 6168573"/>
              <a:gd name="connsiteY7-658" fmla="*/ 2580697 h 4794127"/>
              <a:gd name="connsiteX8-659" fmla="*/ 5061858 w 6168573"/>
              <a:gd name="connsiteY8-660" fmla="*/ 2580697 h 4794127"/>
              <a:gd name="connsiteX9-661" fmla="*/ 1977572 w 6168573"/>
              <a:gd name="connsiteY9-662" fmla="*/ 0 h 4794127"/>
              <a:gd name="connsiteX10-663" fmla="*/ 3866236 w 6168573"/>
              <a:gd name="connsiteY10-664" fmla="*/ 1389503 h 4794127"/>
              <a:gd name="connsiteX11-665" fmla="*/ 3893837 w 6168573"/>
              <a:gd name="connsiteY11-666" fmla="*/ 1496844 h 4794127"/>
              <a:gd name="connsiteX12-667" fmla="*/ 3758689 w 6168573"/>
              <a:gd name="connsiteY12-668" fmla="*/ 1844036 h 4794127"/>
              <a:gd name="connsiteX13-669" fmla="*/ 3758690 w 6168573"/>
              <a:gd name="connsiteY13-670" fmla="*/ 1844037 h 4794127"/>
              <a:gd name="connsiteX14-671" fmla="*/ 3893837 w 6168573"/>
              <a:gd name="connsiteY14-672" fmla="*/ 1496847 h 4794127"/>
              <a:gd name="connsiteX15-673" fmla="*/ 3893837 w 6168573"/>
              <a:gd name="connsiteY15-674" fmla="*/ 1496845 h 4794127"/>
              <a:gd name="connsiteX16-675" fmla="*/ 3895452 w 6168573"/>
              <a:gd name="connsiteY16-676" fmla="*/ 1492696 h 4794127"/>
              <a:gd name="connsiteX17-677" fmla="*/ 3895480 w 6168573"/>
              <a:gd name="connsiteY17-678" fmla="*/ 1492881 h 4794127"/>
              <a:gd name="connsiteX18-679" fmla="*/ 5079873 w 6168573"/>
              <a:gd name="connsiteY18-680" fmla="*/ 2563703 h 4794127"/>
              <a:gd name="connsiteX19-681" fmla="*/ 5126618 w 6168573"/>
              <a:gd name="connsiteY19-682" fmla="*/ 2566064 h 4794127"/>
              <a:gd name="connsiteX20-683" fmla="*/ 5148295 w 6168573"/>
              <a:gd name="connsiteY20-684" fmla="*/ 2585062 h 4794127"/>
              <a:gd name="connsiteX21-685" fmla="*/ 5148296 w 6168573"/>
              <a:gd name="connsiteY21-686" fmla="*/ 2585062 h 4794127"/>
              <a:gd name="connsiteX22-687" fmla="*/ 5175013 w 6168573"/>
              <a:gd name="connsiteY22-688" fmla="*/ 2586411 h 4794127"/>
              <a:gd name="connsiteX23-689" fmla="*/ 6168573 w 6168573"/>
              <a:gd name="connsiteY23-690" fmla="*/ 3687412 h 4794127"/>
              <a:gd name="connsiteX24-691" fmla="*/ 5061858 w 6168573"/>
              <a:gd name="connsiteY24-692" fmla="*/ 4794127 h 4794127"/>
              <a:gd name="connsiteX25-693" fmla="*/ 4004899 w 6168573"/>
              <a:gd name="connsiteY25-694" fmla="*/ 4016515 h 4794127"/>
              <a:gd name="connsiteX26-695" fmla="*/ 3996594 w 6168573"/>
              <a:gd name="connsiteY26-696" fmla="*/ 3984214 h 4794127"/>
              <a:gd name="connsiteX27-697" fmla="*/ 3998686 w 6168573"/>
              <a:gd name="connsiteY27-698" fmla="*/ 3984954 h 4794127"/>
              <a:gd name="connsiteX28-699" fmla="*/ 3998687 w 6168573"/>
              <a:gd name="connsiteY28-700" fmla="*/ 3984954 h 4794127"/>
              <a:gd name="connsiteX29-701" fmla="*/ 3996595 w 6168573"/>
              <a:gd name="connsiteY29-702" fmla="*/ 3984214 h 4794127"/>
              <a:gd name="connsiteX30-703" fmla="*/ 3977629 w 6168573"/>
              <a:gd name="connsiteY30-704" fmla="*/ 3910454 h 4794127"/>
              <a:gd name="connsiteX31-705" fmla="*/ 3955144 w 6168573"/>
              <a:gd name="connsiteY31-706" fmla="*/ 3687412 h 4794127"/>
              <a:gd name="connsiteX32-707" fmla="*/ 3955159 w 6168573"/>
              <a:gd name="connsiteY32-708" fmla="*/ 3687091 h 4794127"/>
              <a:gd name="connsiteX33-709" fmla="*/ 3960686 w 6168573"/>
              <a:gd name="connsiteY33-710" fmla="*/ 3577637 h 4794127"/>
              <a:gd name="connsiteX34-711" fmla="*/ 3963859 w 6168573"/>
              <a:gd name="connsiteY34-712" fmla="*/ 3555451 h 4794127"/>
              <a:gd name="connsiteX35-713" fmla="*/ 3963741 w 6168573"/>
              <a:gd name="connsiteY35-714" fmla="*/ 3555360 h 4794127"/>
              <a:gd name="connsiteX36-715" fmla="*/ 3960857 w 6168573"/>
              <a:gd name="connsiteY36-716" fmla="*/ 3574257 h 4794127"/>
              <a:gd name="connsiteX37-717" fmla="*/ 3960686 w 6168573"/>
              <a:gd name="connsiteY37-718" fmla="*/ 3577637 h 4794127"/>
              <a:gd name="connsiteX38-719" fmla="*/ 3955159 w 6168573"/>
              <a:gd name="connsiteY38-720" fmla="*/ 3687091 h 4794127"/>
              <a:gd name="connsiteX39-721" fmla="*/ 3955143 w 6168573"/>
              <a:gd name="connsiteY39-722" fmla="*/ 3687412 h 4794127"/>
              <a:gd name="connsiteX40-723" fmla="*/ 3977628 w 6168573"/>
              <a:gd name="connsiteY40-724" fmla="*/ 3910454 h 4794127"/>
              <a:gd name="connsiteX41-725" fmla="*/ 3996594 w 6168573"/>
              <a:gd name="connsiteY41-726" fmla="*/ 3984214 h 4794127"/>
              <a:gd name="connsiteX42-727" fmla="*/ 3983827 w 6168573"/>
              <a:gd name="connsiteY42-728" fmla="*/ 3979696 h 4794127"/>
              <a:gd name="connsiteX43-729" fmla="*/ 3964724 w 6168573"/>
              <a:gd name="connsiteY43-730" fmla="*/ 3918159 h 4794127"/>
              <a:gd name="connsiteX44-731" fmla="*/ 3396342 w 6168573"/>
              <a:gd name="connsiteY44-732" fmla="*/ 3541410 h 4794127"/>
              <a:gd name="connsiteX45-733" fmla="*/ 3156233 w 6168573"/>
              <a:gd name="connsiteY45-734" fmla="*/ 3589886 h 4794127"/>
              <a:gd name="connsiteX46-735" fmla="*/ 2920200 w 6168573"/>
              <a:gd name="connsiteY46-736" fmla="*/ 3716462 h 4794127"/>
              <a:gd name="connsiteX47-737" fmla="*/ 1977572 w 6168573"/>
              <a:gd name="connsiteY47-738" fmla="*/ 3955144 h 4794127"/>
              <a:gd name="connsiteX48-739" fmla="*/ 0 w 6168573"/>
              <a:gd name="connsiteY48-740" fmla="*/ 1977572 h 4794127"/>
              <a:gd name="connsiteX49-741" fmla="*/ 1977572 w 6168573"/>
              <a:gd name="connsiteY49-742" fmla="*/ 0 h 4794127"/>
              <a:gd name="connsiteX0-743" fmla="*/ 5061858 w 6168573"/>
              <a:gd name="connsiteY0-744" fmla="*/ 2580697 h 4794127"/>
              <a:gd name="connsiteX1-745" fmla="*/ 4948703 w 6168573"/>
              <a:gd name="connsiteY1-746" fmla="*/ 2586411 h 4794127"/>
              <a:gd name="connsiteX2-747" fmla="*/ 4948580 w 6168573"/>
              <a:gd name="connsiteY2-748" fmla="*/ 2586430 h 4794127"/>
              <a:gd name="connsiteX3-749" fmla="*/ 4905647 w 6168573"/>
              <a:gd name="connsiteY3-750" fmla="*/ 2592845 h 4794127"/>
              <a:gd name="connsiteX4-751" fmla="*/ 4906278 w 6168573"/>
              <a:gd name="connsiteY4-752" fmla="*/ 2592886 h 4794127"/>
              <a:gd name="connsiteX5-753" fmla="*/ 4948580 w 6168573"/>
              <a:gd name="connsiteY5-754" fmla="*/ 2586430 h 4794127"/>
              <a:gd name="connsiteX6-755" fmla="*/ 4948704 w 6168573"/>
              <a:gd name="connsiteY6-756" fmla="*/ 2586411 h 4794127"/>
              <a:gd name="connsiteX7-757" fmla="*/ 5061859 w 6168573"/>
              <a:gd name="connsiteY7-758" fmla="*/ 2580697 h 4794127"/>
              <a:gd name="connsiteX8-759" fmla="*/ 5061858 w 6168573"/>
              <a:gd name="connsiteY8-760" fmla="*/ 2580697 h 4794127"/>
              <a:gd name="connsiteX9-761" fmla="*/ 1977572 w 6168573"/>
              <a:gd name="connsiteY9-762" fmla="*/ 0 h 4794127"/>
              <a:gd name="connsiteX10-763" fmla="*/ 3866236 w 6168573"/>
              <a:gd name="connsiteY10-764" fmla="*/ 1389503 h 4794127"/>
              <a:gd name="connsiteX11-765" fmla="*/ 3893837 w 6168573"/>
              <a:gd name="connsiteY11-766" fmla="*/ 1496844 h 4794127"/>
              <a:gd name="connsiteX12-767" fmla="*/ 3758689 w 6168573"/>
              <a:gd name="connsiteY12-768" fmla="*/ 1844036 h 4794127"/>
              <a:gd name="connsiteX13-769" fmla="*/ 3758690 w 6168573"/>
              <a:gd name="connsiteY13-770" fmla="*/ 1844037 h 4794127"/>
              <a:gd name="connsiteX14-771" fmla="*/ 3893837 w 6168573"/>
              <a:gd name="connsiteY14-772" fmla="*/ 1496847 h 4794127"/>
              <a:gd name="connsiteX15-773" fmla="*/ 3893837 w 6168573"/>
              <a:gd name="connsiteY15-774" fmla="*/ 1496845 h 4794127"/>
              <a:gd name="connsiteX16-775" fmla="*/ 3895452 w 6168573"/>
              <a:gd name="connsiteY16-776" fmla="*/ 1492696 h 4794127"/>
              <a:gd name="connsiteX17-777" fmla="*/ 3895480 w 6168573"/>
              <a:gd name="connsiteY17-778" fmla="*/ 1492881 h 4794127"/>
              <a:gd name="connsiteX18-779" fmla="*/ 5079873 w 6168573"/>
              <a:gd name="connsiteY18-780" fmla="*/ 2563703 h 4794127"/>
              <a:gd name="connsiteX19-781" fmla="*/ 5126618 w 6168573"/>
              <a:gd name="connsiteY19-782" fmla="*/ 2566064 h 4794127"/>
              <a:gd name="connsiteX20-783" fmla="*/ 5148295 w 6168573"/>
              <a:gd name="connsiteY20-784" fmla="*/ 2585062 h 4794127"/>
              <a:gd name="connsiteX21-785" fmla="*/ 5148296 w 6168573"/>
              <a:gd name="connsiteY21-786" fmla="*/ 2585062 h 4794127"/>
              <a:gd name="connsiteX22-787" fmla="*/ 5175013 w 6168573"/>
              <a:gd name="connsiteY22-788" fmla="*/ 2586411 h 4794127"/>
              <a:gd name="connsiteX23-789" fmla="*/ 6168573 w 6168573"/>
              <a:gd name="connsiteY23-790" fmla="*/ 3687412 h 4794127"/>
              <a:gd name="connsiteX24-791" fmla="*/ 5061858 w 6168573"/>
              <a:gd name="connsiteY24-792" fmla="*/ 4794127 h 4794127"/>
              <a:gd name="connsiteX25-793" fmla="*/ 4004899 w 6168573"/>
              <a:gd name="connsiteY25-794" fmla="*/ 4016515 h 4794127"/>
              <a:gd name="connsiteX26-795" fmla="*/ 3996594 w 6168573"/>
              <a:gd name="connsiteY26-796" fmla="*/ 3984214 h 4794127"/>
              <a:gd name="connsiteX27-797" fmla="*/ 3998686 w 6168573"/>
              <a:gd name="connsiteY27-798" fmla="*/ 3984954 h 4794127"/>
              <a:gd name="connsiteX28-799" fmla="*/ 3998687 w 6168573"/>
              <a:gd name="connsiteY28-800" fmla="*/ 3984954 h 4794127"/>
              <a:gd name="connsiteX29-801" fmla="*/ 3996595 w 6168573"/>
              <a:gd name="connsiteY29-802" fmla="*/ 3984214 h 4794127"/>
              <a:gd name="connsiteX30-803" fmla="*/ 3977629 w 6168573"/>
              <a:gd name="connsiteY30-804" fmla="*/ 3910454 h 4794127"/>
              <a:gd name="connsiteX31-805" fmla="*/ 3955144 w 6168573"/>
              <a:gd name="connsiteY31-806" fmla="*/ 3687412 h 4794127"/>
              <a:gd name="connsiteX32-807" fmla="*/ 3955159 w 6168573"/>
              <a:gd name="connsiteY32-808" fmla="*/ 3687091 h 4794127"/>
              <a:gd name="connsiteX33-809" fmla="*/ 3960686 w 6168573"/>
              <a:gd name="connsiteY33-810" fmla="*/ 3577637 h 4794127"/>
              <a:gd name="connsiteX34-811" fmla="*/ 3963859 w 6168573"/>
              <a:gd name="connsiteY34-812" fmla="*/ 3555451 h 4794127"/>
              <a:gd name="connsiteX35-813" fmla="*/ 3963741 w 6168573"/>
              <a:gd name="connsiteY35-814" fmla="*/ 3555360 h 4794127"/>
              <a:gd name="connsiteX36-815" fmla="*/ 3960857 w 6168573"/>
              <a:gd name="connsiteY36-816" fmla="*/ 3574257 h 4794127"/>
              <a:gd name="connsiteX37-817" fmla="*/ 3955159 w 6168573"/>
              <a:gd name="connsiteY37-818" fmla="*/ 3687091 h 4794127"/>
              <a:gd name="connsiteX38-819" fmla="*/ 3955143 w 6168573"/>
              <a:gd name="connsiteY38-820" fmla="*/ 3687412 h 4794127"/>
              <a:gd name="connsiteX39-821" fmla="*/ 3977628 w 6168573"/>
              <a:gd name="connsiteY39-822" fmla="*/ 3910454 h 4794127"/>
              <a:gd name="connsiteX40-823" fmla="*/ 3996594 w 6168573"/>
              <a:gd name="connsiteY40-824" fmla="*/ 3984214 h 4794127"/>
              <a:gd name="connsiteX41-825" fmla="*/ 3983827 w 6168573"/>
              <a:gd name="connsiteY41-826" fmla="*/ 3979696 h 4794127"/>
              <a:gd name="connsiteX42-827" fmla="*/ 3964724 w 6168573"/>
              <a:gd name="connsiteY42-828" fmla="*/ 3918159 h 4794127"/>
              <a:gd name="connsiteX43-829" fmla="*/ 3396342 w 6168573"/>
              <a:gd name="connsiteY43-830" fmla="*/ 3541410 h 4794127"/>
              <a:gd name="connsiteX44-831" fmla="*/ 3156233 w 6168573"/>
              <a:gd name="connsiteY44-832" fmla="*/ 3589886 h 4794127"/>
              <a:gd name="connsiteX45-833" fmla="*/ 2920200 w 6168573"/>
              <a:gd name="connsiteY45-834" fmla="*/ 3716462 h 4794127"/>
              <a:gd name="connsiteX46-835" fmla="*/ 1977572 w 6168573"/>
              <a:gd name="connsiteY46-836" fmla="*/ 3955144 h 4794127"/>
              <a:gd name="connsiteX47-837" fmla="*/ 0 w 6168573"/>
              <a:gd name="connsiteY47-838" fmla="*/ 1977572 h 4794127"/>
              <a:gd name="connsiteX48-839" fmla="*/ 1977572 w 6168573"/>
              <a:gd name="connsiteY48-840" fmla="*/ 0 h 4794127"/>
              <a:gd name="connsiteX0-841" fmla="*/ 5061858 w 6168573"/>
              <a:gd name="connsiteY0-842" fmla="*/ 2580697 h 4794127"/>
              <a:gd name="connsiteX1-843" fmla="*/ 4948703 w 6168573"/>
              <a:gd name="connsiteY1-844" fmla="*/ 2586411 h 4794127"/>
              <a:gd name="connsiteX2-845" fmla="*/ 4948580 w 6168573"/>
              <a:gd name="connsiteY2-846" fmla="*/ 2586430 h 4794127"/>
              <a:gd name="connsiteX3-847" fmla="*/ 4905647 w 6168573"/>
              <a:gd name="connsiteY3-848" fmla="*/ 2592845 h 4794127"/>
              <a:gd name="connsiteX4-849" fmla="*/ 4906278 w 6168573"/>
              <a:gd name="connsiteY4-850" fmla="*/ 2592886 h 4794127"/>
              <a:gd name="connsiteX5-851" fmla="*/ 4948580 w 6168573"/>
              <a:gd name="connsiteY5-852" fmla="*/ 2586430 h 4794127"/>
              <a:gd name="connsiteX6-853" fmla="*/ 4948704 w 6168573"/>
              <a:gd name="connsiteY6-854" fmla="*/ 2586411 h 4794127"/>
              <a:gd name="connsiteX7-855" fmla="*/ 5061859 w 6168573"/>
              <a:gd name="connsiteY7-856" fmla="*/ 2580697 h 4794127"/>
              <a:gd name="connsiteX8-857" fmla="*/ 5061858 w 6168573"/>
              <a:gd name="connsiteY8-858" fmla="*/ 2580697 h 4794127"/>
              <a:gd name="connsiteX9-859" fmla="*/ 1977572 w 6168573"/>
              <a:gd name="connsiteY9-860" fmla="*/ 0 h 4794127"/>
              <a:gd name="connsiteX10-861" fmla="*/ 3866236 w 6168573"/>
              <a:gd name="connsiteY10-862" fmla="*/ 1389503 h 4794127"/>
              <a:gd name="connsiteX11-863" fmla="*/ 3893837 w 6168573"/>
              <a:gd name="connsiteY11-864" fmla="*/ 1496844 h 4794127"/>
              <a:gd name="connsiteX12-865" fmla="*/ 3758689 w 6168573"/>
              <a:gd name="connsiteY12-866" fmla="*/ 1844036 h 4794127"/>
              <a:gd name="connsiteX13-867" fmla="*/ 3758690 w 6168573"/>
              <a:gd name="connsiteY13-868" fmla="*/ 1844037 h 4794127"/>
              <a:gd name="connsiteX14-869" fmla="*/ 3893837 w 6168573"/>
              <a:gd name="connsiteY14-870" fmla="*/ 1496847 h 4794127"/>
              <a:gd name="connsiteX15-871" fmla="*/ 3893837 w 6168573"/>
              <a:gd name="connsiteY15-872" fmla="*/ 1496845 h 4794127"/>
              <a:gd name="connsiteX16-873" fmla="*/ 3895452 w 6168573"/>
              <a:gd name="connsiteY16-874" fmla="*/ 1492696 h 4794127"/>
              <a:gd name="connsiteX17-875" fmla="*/ 3895480 w 6168573"/>
              <a:gd name="connsiteY17-876" fmla="*/ 1492881 h 4794127"/>
              <a:gd name="connsiteX18-877" fmla="*/ 5079873 w 6168573"/>
              <a:gd name="connsiteY18-878" fmla="*/ 2563703 h 4794127"/>
              <a:gd name="connsiteX19-879" fmla="*/ 5126618 w 6168573"/>
              <a:gd name="connsiteY19-880" fmla="*/ 2566064 h 4794127"/>
              <a:gd name="connsiteX20-881" fmla="*/ 5148295 w 6168573"/>
              <a:gd name="connsiteY20-882" fmla="*/ 2585062 h 4794127"/>
              <a:gd name="connsiteX21-883" fmla="*/ 5148296 w 6168573"/>
              <a:gd name="connsiteY21-884" fmla="*/ 2585062 h 4794127"/>
              <a:gd name="connsiteX22-885" fmla="*/ 5175013 w 6168573"/>
              <a:gd name="connsiteY22-886" fmla="*/ 2586411 h 4794127"/>
              <a:gd name="connsiteX23-887" fmla="*/ 6168573 w 6168573"/>
              <a:gd name="connsiteY23-888" fmla="*/ 3687412 h 4794127"/>
              <a:gd name="connsiteX24-889" fmla="*/ 5061858 w 6168573"/>
              <a:gd name="connsiteY24-890" fmla="*/ 4794127 h 4794127"/>
              <a:gd name="connsiteX25-891" fmla="*/ 4004899 w 6168573"/>
              <a:gd name="connsiteY25-892" fmla="*/ 4016515 h 4794127"/>
              <a:gd name="connsiteX26-893" fmla="*/ 3996594 w 6168573"/>
              <a:gd name="connsiteY26-894" fmla="*/ 3984214 h 4794127"/>
              <a:gd name="connsiteX27-895" fmla="*/ 3998686 w 6168573"/>
              <a:gd name="connsiteY27-896" fmla="*/ 3984954 h 4794127"/>
              <a:gd name="connsiteX28-897" fmla="*/ 3998687 w 6168573"/>
              <a:gd name="connsiteY28-898" fmla="*/ 3984954 h 4794127"/>
              <a:gd name="connsiteX29-899" fmla="*/ 3996595 w 6168573"/>
              <a:gd name="connsiteY29-900" fmla="*/ 3984214 h 4794127"/>
              <a:gd name="connsiteX30-901" fmla="*/ 3977629 w 6168573"/>
              <a:gd name="connsiteY30-902" fmla="*/ 3910454 h 4794127"/>
              <a:gd name="connsiteX31-903" fmla="*/ 3955144 w 6168573"/>
              <a:gd name="connsiteY31-904" fmla="*/ 3687412 h 4794127"/>
              <a:gd name="connsiteX32-905" fmla="*/ 3955159 w 6168573"/>
              <a:gd name="connsiteY32-906" fmla="*/ 3687091 h 4794127"/>
              <a:gd name="connsiteX33-907" fmla="*/ 3960686 w 6168573"/>
              <a:gd name="connsiteY33-908" fmla="*/ 3577637 h 4794127"/>
              <a:gd name="connsiteX34-909" fmla="*/ 3963859 w 6168573"/>
              <a:gd name="connsiteY34-910" fmla="*/ 3555451 h 4794127"/>
              <a:gd name="connsiteX35-911" fmla="*/ 3963741 w 6168573"/>
              <a:gd name="connsiteY35-912" fmla="*/ 3555360 h 4794127"/>
              <a:gd name="connsiteX36-913" fmla="*/ 3955159 w 6168573"/>
              <a:gd name="connsiteY36-914" fmla="*/ 3687091 h 4794127"/>
              <a:gd name="connsiteX37-915" fmla="*/ 3955143 w 6168573"/>
              <a:gd name="connsiteY37-916" fmla="*/ 3687412 h 4794127"/>
              <a:gd name="connsiteX38-917" fmla="*/ 3977628 w 6168573"/>
              <a:gd name="connsiteY38-918" fmla="*/ 3910454 h 4794127"/>
              <a:gd name="connsiteX39-919" fmla="*/ 3996594 w 6168573"/>
              <a:gd name="connsiteY39-920" fmla="*/ 3984214 h 4794127"/>
              <a:gd name="connsiteX40-921" fmla="*/ 3983827 w 6168573"/>
              <a:gd name="connsiteY40-922" fmla="*/ 3979696 h 4794127"/>
              <a:gd name="connsiteX41-923" fmla="*/ 3964724 w 6168573"/>
              <a:gd name="connsiteY41-924" fmla="*/ 3918159 h 4794127"/>
              <a:gd name="connsiteX42-925" fmla="*/ 3396342 w 6168573"/>
              <a:gd name="connsiteY42-926" fmla="*/ 3541410 h 4794127"/>
              <a:gd name="connsiteX43-927" fmla="*/ 3156233 w 6168573"/>
              <a:gd name="connsiteY43-928" fmla="*/ 3589886 h 4794127"/>
              <a:gd name="connsiteX44-929" fmla="*/ 2920200 w 6168573"/>
              <a:gd name="connsiteY44-930" fmla="*/ 3716462 h 4794127"/>
              <a:gd name="connsiteX45-931" fmla="*/ 1977572 w 6168573"/>
              <a:gd name="connsiteY45-932" fmla="*/ 3955144 h 4794127"/>
              <a:gd name="connsiteX46-933" fmla="*/ 0 w 6168573"/>
              <a:gd name="connsiteY46-934" fmla="*/ 1977572 h 4794127"/>
              <a:gd name="connsiteX47-935" fmla="*/ 1977572 w 6168573"/>
              <a:gd name="connsiteY47-936" fmla="*/ 0 h 4794127"/>
              <a:gd name="connsiteX0-937" fmla="*/ 5061858 w 6168573"/>
              <a:gd name="connsiteY0-938" fmla="*/ 2580697 h 4794127"/>
              <a:gd name="connsiteX1-939" fmla="*/ 4948703 w 6168573"/>
              <a:gd name="connsiteY1-940" fmla="*/ 2586411 h 4794127"/>
              <a:gd name="connsiteX2-941" fmla="*/ 4948580 w 6168573"/>
              <a:gd name="connsiteY2-942" fmla="*/ 2586430 h 4794127"/>
              <a:gd name="connsiteX3-943" fmla="*/ 4905647 w 6168573"/>
              <a:gd name="connsiteY3-944" fmla="*/ 2592845 h 4794127"/>
              <a:gd name="connsiteX4-945" fmla="*/ 4906278 w 6168573"/>
              <a:gd name="connsiteY4-946" fmla="*/ 2592886 h 4794127"/>
              <a:gd name="connsiteX5-947" fmla="*/ 4948580 w 6168573"/>
              <a:gd name="connsiteY5-948" fmla="*/ 2586430 h 4794127"/>
              <a:gd name="connsiteX6-949" fmla="*/ 4948704 w 6168573"/>
              <a:gd name="connsiteY6-950" fmla="*/ 2586411 h 4794127"/>
              <a:gd name="connsiteX7-951" fmla="*/ 5061859 w 6168573"/>
              <a:gd name="connsiteY7-952" fmla="*/ 2580697 h 4794127"/>
              <a:gd name="connsiteX8-953" fmla="*/ 5061858 w 6168573"/>
              <a:gd name="connsiteY8-954" fmla="*/ 2580697 h 4794127"/>
              <a:gd name="connsiteX9-955" fmla="*/ 1977572 w 6168573"/>
              <a:gd name="connsiteY9-956" fmla="*/ 0 h 4794127"/>
              <a:gd name="connsiteX10-957" fmla="*/ 3866236 w 6168573"/>
              <a:gd name="connsiteY10-958" fmla="*/ 1389503 h 4794127"/>
              <a:gd name="connsiteX11-959" fmla="*/ 3893837 w 6168573"/>
              <a:gd name="connsiteY11-960" fmla="*/ 1496844 h 4794127"/>
              <a:gd name="connsiteX12-961" fmla="*/ 3758689 w 6168573"/>
              <a:gd name="connsiteY12-962" fmla="*/ 1844036 h 4794127"/>
              <a:gd name="connsiteX13-963" fmla="*/ 3758690 w 6168573"/>
              <a:gd name="connsiteY13-964" fmla="*/ 1844037 h 4794127"/>
              <a:gd name="connsiteX14-965" fmla="*/ 3893837 w 6168573"/>
              <a:gd name="connsiteY14-966" fmla="*/ 1496847 h 4794127"/>
              <a:gd name="connsiteX15-967" fmla="*/ 3893837 w 6168573"/>
              <a:gd name="connsiteY15-968" fmla="*/ 1496845 h 4794127"/>
              <a:gd name="connsiteX16-969" fmla="*/ 3895452 w 6168573"/>
              <a:gd name="connsiteY16-970" fmla="*/ 1492696 h 4794127"/>
              <a:gd name="connsiteX17-971" fmla="*/ 3895480 w 6168573"/>
              <a:gd name="connsiteY17-972" fmla="*/ 1492881 h 4794127"/>
              <a:gd name="connsiteX18-973" fmla="*/ 5079873 w 6168573"/>
              <a:gd name="connsiteY18-974" fmla="*/ 2563703 h 4794127"/>
              <a:gd name="connsiteX19-975" fmla="*/ 5126618 w 6168573"/>
              <a:gd name="connsiteY19-976" fmla="*/ 2566064 h 4794127"/>
              <a:gd name="connsiteX20-977" fmla="*/ 5148295 w 6168573"/>
              <a:gd name="connsiteY20-978" fmla="*/ 2585062 h 4794127"/>
              <a:gd name="connsiteX21-979" fmla="*/ 5148296 w 6168573"/>
              <a:gd name="connsiteY21-980" fmla="*/ 2585062 h 4794127"/>
              <a:gd name="connsiteX22-981" fmla="*/ 5175013 w 6168573"/>
              <a:gd name="connsiteY22-982" fmla="*/ 2586411 h 4794127"/>
              <a:gd name="connsiteX23-983" fmla="*/ 6168573 w 6168573"/>
              <a:gd name="connsiteY23-984" fmla="*/ 3687412 h 4794127"/>
              <a:gd name="connsiteX24-985" fmla="*/ 5061858 w 6168573"/>
              <a:gd name="connsiteY24-986" fmla="*/ 4794127 h 4794127"/>
              <a:gd name="connsiteX25-987" fmla="*/ 4004899 w 6168573"/>
              <a:gd name="connsiteY25-988" fmla="*/ 4016515 h 4794127"/>
              <a:gd name="connsiteX26-989" fmla="*/ 3996594 w 6168573"/>
              <a:gd name="connsiteY26-990" fmla="*/ 3984214 h 4794127"/>
              <a:gd name="connsiteX27-991" fmla="*/ 3998686 w 6168573"/>
              <a:gd name="connsiteY27-992" fmla="*/ 3984954 h 4794127"/>
              <a:gd name="connsiteX28-993" fmla="*/ 3998687 w 6168573"/>
              <a:gd name="connsiteY28-994" fmla="*/ 3984954 h 4794127"/>
              <a:gd name="connsiteX29-995" fmla="*/ 3996595 w 6168573"/>
              <a:gd name="connsiteY29-996" fmla="*/ 3984214 h 4794127"/>
              <a:gd name="connsiteX30-997" fmla="*/ 3977629 w 6168573"/>
              <a:gd name="connsiteY30-998" fmla="*/ 3910454 h 4794127"/>
              <a:gd name="connsiteX31-999" fmla="*/ 3955144 w 6168573"/>
              <a:gd name="connsiteY31-1000" fmla="*/ 3687412 h 4794127"/>
              <a:gd name="connsiteX32-1001" fmla="*/ 3955159 w 6168573"/>
              <a:gd name="connsiteY32-1002" fmla="*/ 3687091 h 4794127"/>
              <a:gd name="connsiteX33-1003" fmla="*/ 3960686 w 6168573"/>
              <a:gd name="connsiteY33-1004" fmla="*/ 3577637 h 4794127"/>
              <a:gd name="connsiteX34-1005" fmla="*/ 3963859 w 6168573"/>
              <a:gd name="connsiteY34-1006" fmla="*/ 3555451 h 4794127"/>
              <a:gd name="connsiteX35-1007" fmla="*/ 3955159 w 6168573"/>
              <a:gd name="connsiteY35-1008" fmla="*/ 3687091 h 4794127"/>
              <a:gd name="connsiteX36-1009" fmla="*/ 3955143 w 6168573"/>
              <a:gd name="connsiteY36-1010" fmla="*/ 3687412 h 4794127"/>
              <a:gd name="connsiteX37-1011" fmla="*/ 3977628 w 6168573"/>
              <a:gd name="connsiteY37-1012" fmla="*/ 3910454 h 4794127"/>
              <a:gd name="connsiteX38-1013" fmla="*/ 3996594 w 6168573"/>
              <a:gd name="connsiteY38-1014" fmla="*/ 3984214 h 4794127"/>
              <a:gd name="connsiteX39-1015" fmla="*/ 3983827 w 6168573"/>
              <a:gd name="connsiteY39-1016" fmla="*/ 3979696 h 4794127"/>
              <a:gd name="connsiteX40-1017" fmla="*/ 3964724 w 6168573"/>
              <a:gd name="connsiteY40-1018" fmla="*/ 3918159 h 4794127"/>
              <a:gd name="connsiteX41-1019" fmla="*/ 3396342 w 6168573"/>
              <a:gd name="connsiteY41-1020" fmla="*/ 3541410 h 4794127"/>
              <a:gd name="connsiteX42-1021" fmla="*/ 3156233 w 6168573"/>
              <a:gd name="connsiteY42-1022" fmla="*/ 3589886 h 4794127"/>
              <a:gd name="connsiteX43-1023" fmla="*/ 2920200 w 6168573"/>
              <a:gd name="connsiteY43-1024" fmla="*/ 3716462 h 4794127"/>
              <a:gd name="connsiteX44-1025" fmla="*/ 1977572 w 6168573"/>
              <a:gd name="connsiteY44-1026" fmla="*/ 3955144 h 4794127"/>
              <a:gd name="connsiteX45-1027" fmla="*/ 0 w 6168573"/>
              <a:gd name="connsiteY45-1028" fmla="*/ 1977572 h 4794127"/>
              <a:gd name="connsiteX46-1029" fmla="*/ 1977572 w 6168573"/>
              <a:gd name="connsiteY46-1030" fmla="*/ 0 h 4794127"/>
              <a:gd name="connsiteX0-1031" fmla="*/ 5061858 w 6168573"/>
              <a:gd name="connsiteY0-1032" fmla="*/ 2580697 h 4794127"/>
              <a:gd name="connsiteX1-1033" fmla="*/ 4948703 w 6168573"/>
              <a:gd name="connsiteY1-1034" fmla="*/ 2586411 h 4794127"/>
              <a:gd name="connsiteX2-1035" fmla="*/ 4948580 w 6168573"/>
              <a:gd name="connsiteY2-1036" fmla="*/ 2586430 h 4794127"/>
              <a:gd name="connsiteX3-1037" fmla="*/ 4905647 w 6168573"/>
              <a:gd name="connsiteY3-1038" fmla="*/ 2592845 h 4794127"/>
              <a:gd name="connsiteX4-1039" fmla="*/ 4906278 w 6168573"/>
              <a:gd name="connsiteY4-1040" fmla="*/ 2592886 h 4794127"/>
              <a:gd name="connsiteX5-1041" fmla="*/ 4948580 w 6168573"/>
              <a:gd name="connsiteY5-1042" fmla="*/ 2586430 h 4794127"/>
              <a:gd name="connsiteX6-1043" fmla="*/ 4948704 w 6168573"/>
              <a:gd name="connsiteY6-1044" fmla="*/ 2586411 h 4794127"/>
              <a:gd name="connsiteX7-1045" fmla="*/ 5061859 w 6168573"/>
              <a:gd name="connsiteY7-1046" fmla="*/ 2580697 h 4794127"/>
              <a:gd name="connsiteX8-1047" fmla="*/ 5061858 w 6168573"/>
              <a:gd name="connsiteY8-1048" fmla="*/ 2580697 h 4794127"/>
              <a:gd name="connsiteX9-1049" fmla="*/ 1977572 w 6168573"/>
              <a:gd name="connsiteY9-1050" fmla="*/ 0 h 4794127"/>
              <a:gd name="connsiteX10-1051" fmla="*/ 3866236 w 6168573"/>
              <a:gd name="connsiteY10-1052" fmla="*/ 1389503 h 4794127"/>
              <a:gd name="connsiteX11-1053" fmla="*/ 3893837 w 6168573"/>
              <a:gd name="connsiteY11-1054" fmla="*/ 1496844 h 4794127"/>
              <a:gd name="connsiteX12-1055" fmla="*/ 3758689 w 6168573"/>
              <a:gd name="connsiteY12-1056" fmla="*/ 1844036 h 4794127"/>
              <a:gd name="connsiteX13-1057" fmla="*/ 3758690 w 6168573"/>
              <a:gd name="connsiteY13-1058" fmla="*/ 1844037 h 4794127"/>
              <a:gd name="connsiteX14-1059" fmla="*/ 3893837 w 6168573"/>
              <a:gd name="connsiteY14-1060" fmla="*/ 1496847 h 4794127"/>
              <a:gd name="connsiteX15-1061" fmla="*/ 3893837 w 6168573"/>
              <a:gd name="connsiteY15-1062" fmla="*/ 1496845 h 4794127"/>
              <a:gd name="connsiteX16-1063" fmla="*/ 3895452 w 6168573"/>
              <a:gd name="connsiteY16-1064" fmla="*/ 1492696 h 4794127"/>
              <a:gd name="connsiteX17-1065" fmla="*/ 3895480 w 6168573"/>
              <a:gd name="connsiteY17-1066" fmla="*/ 1492881 h 4794127"/>
              <a:gd name="connsiteX18-1067" fmla="*/ 5079873 w 6168573"/>
              <a:gd name="connsiteY18-1068" fmla="*/ 2563703 h 4794127"/>
              <a:gd name="connsiteX19-1069" fmla="*/ 5126618 w 6168573"/>
              <a:gd name="connsiteY19-1070" fmla="*/ 2566064 h 4794127"/>
              <a:gd name="connsiteX20-1071" fmla="*/ 5148295 w 6168573"/>
              <a:gd name="connsiteY20-1072" fmla="*/ 2585062 h 4794127"/>
              <a:gd name="connsiteX21-1073" fmla="*/ 5148296 w 6168573"/>
              <a:gd name="connsiteY21-1074" fmla="*/ 2585062 h 4794127"/>
              <a:gd name="connsiteX22-1075" fmla="*/ 5175013 w 6168573"/>
              <a:gd name="connsiteY22-1076" fmla="*/ 2586411 h 4794127"/>
              <a:gd name="connsiteX23-1077" fmla="*/ 6168573 w 6168573"/>
              <a:gd name="connsiteY23-1078" fmla="*/ 3687412 h 4794127"/>
              <a:gd name="connsiteX24-1079" fmla="*/ 5061858 w 6168573"/>
              <a:gd name="connsiteY24-1080" fmla="*/ 4794127 h 4794127"/>
              <a:gd name="connsiteX25-1081" fmla="*/ 4004899 w 6168573"/>
              <a:gd name="connsiteY25-1082" fmla="*/ 4016515 h 4794127"/>
              <a:gd name="connsiteX26-1083" fmla="*/ 3996594 w 6168573"/>
              <a:gd name="connsiteY26-1084" fmla="*/ 3984214 h 4794127"/>
              <a:gd name="connsiteX27-1085" fmla="*/ 3998686 w 6168573"/>
              <a:gd name="connsiteY27-1086" fmla="*/ 3984954 h 4794127"/>
              <a:gd name="connsiteX28-1087" fmla="*/ 3998687 w 6168573"/>
              <a:gd name="connsiteY28-1088" fmla="*/ 3984954 h 4794127"/>
              <a:gd name="connsiteX29-1089" fmla="*/ 3996595 w 6168573"/>
              <a:gd name="connsiteY29-1090" fmla="*/ 3984214 h 4794127"/>
              <a:gd name="connsiteX30-1091" fmla="*/ 3977629 w 6168573"/>
              <a:gd name="connsiteY30-1092" fmla="*/ 3910454 h 4794127"/>
              <a:gd name="connsiteX31-1093" fmla="*/ 3955144 w 6168573"/>
              <a:gd name="connsiteY31-1094" fmla="*/ 3687412 h 4794127"/>
              <a:gd name="connsiteX32-1095" fmla="*/ 3955159 w 6168573"/>
              <a:gd name="connsiteY32-1096" fmla="*/ 3687091 h 4794127"/>
              <a:gd name="connsiteX33-1097" fmla="*/ 3960686 w 6168573"/>
              <a:gd name="connsiteY33-1098" fmla="*/ 3577637 h 4794127"/>
              <a:gd name="connsiteX34-1099" fmla="*/ 3955159 w 6168573"/>
              <a:gd name="connsiteY34-1100" fmla="*/ 3687091 h 4794127"/>
              <a:gd name="connsiteX35-1101" fmla="*/ 3955143 w 6168573"/>
              <a:gd name="connsiteY35-1102" fmla="*/ 3687412 h 4794127"/>
              <a:gd name="connsiteX36-1103" fmla="*/ 3977628 w 6168573"/>
              <a:gd name="connsiteY36-1104" fmla="*/ 3910454 h 4794127"/>
              <a:gd name="connsiteX37-1105" fmla="*/ 3996594 w 6168573"/>
              <a:gd name="connsiteY37-1106" fmla="*/ 3984214 h 4794127"/>
              <a:gd name="connsiteX38-1107" fmla="*/ 3983827 w 6168573"/>
              <a:gd name="connsiteY38-1108" fmla="*/ 3979696 h 4794127"/>
              <a:gd name="connsiteX39-1109" fmla="*/ 3964724 w 6168573"/>
              <a:gd name="connsiteY39-1110" fmla="*/ 3918159 h 4794127"/>
              <a:gd name="connsiteX40-1111" fmla="*/ 3396342 w 6168573"/>
              <a:gd name="connsiteY40-1112" fmla="*/ 3541410 h 4794127"/>
              <a:gd name="connsiteX41-1113" fmla="*/ 3156233 w 6168573"/>
              <a:gd name="connsiteY41-1114" fmla="*/ 3589886 h 4794127"/>
              <a:gd name="connsiteX42-1115" fmla="*/ 2920200 w 6168573"/>
              <a:gd name="connsiteY42-1116" fmla="*/ 3716462 h 4794127"/>
              <a:gd name="connsiteX43-1117" fmla="*/ 1977572 w 6168573"/>
              <a:gd name="connsiteY43-1118" fmla="*/ 3955144 h 4794127"/>
              <a:gd name="connsiteX44-1119" fmla="*/ 0 w 6168573"/>
              <a:gd name="connsiteY44-1120" fmla="*/ 1977572 h 4794127"/>
              <a:gd name="connsiteX45-1121" fmla="*/ 1977572 w 6168573"/>
              <a:gd name="connsiteY45-1122" fmla="*/ 0 h 4794127"/>
              <a:gd name="connsiteX0-1123" fmla="*/ 5061858 w 6168573"/>
              <a:gd name="connsiteY0-1124" fmla="*/ 2580697 h 4794127"/>
              <a:gd name="connsiteX1-1125" fmla="*/ 4948703 w 6168573"/>
              <a:gd name="connsiteY1-1126" fmla="*/ 2586411 h 4794127"/>
              <a:gd name="connsiteX2-1127" fmla="*/ 4948580 w 6168573"/>
              <a:gd name="connsiteY2-1128" fmla="*/ 2586430 h 4794127"/>
              <a:gd name="connsiteX3-1129" fmla="*/ 4905647 w 6168573"/>
              <a:gd name="connsiteY3-1130" fmla="*/ 2592845 h 4794127"/>
              <a:gd name="connsiteX4-1131" fmla="*/ 4906278 w 6168573"/>
              <a:gd name="connsiteY4-1132" fmla="*/ 2592886 h 4794127"/>
              <a:gd name="connsiteX5-1133" fmla="*/ 4948580 w 6168573"/>
              <a:gd name="connsiteY5-1134" fmla="*/ 2586430 h 4794127"/>
              <a:gd name="connsiteX6-1135" fmla="*/ 4948704 w 6168573"/>
              <a:gd name="connsiteY6-1136" fmla="*/ 2586411 h 4794127"/>
              <a:gd name="connsiteX7-1137" fmla="*/ 5061859 w 6168573"/>
              <a:gd name="connsiteY7-1138" fmla="*/ 2580697 h 4794127"/>
              <a:gd name="connsiteX8-1139" fmla="*/ 5061858 w 6168573"/>
              <a:gd name="connsiteY8-1140" fmla="*/ 2580697 h 4794127"/>
              <a:gd name="connsiteX9-1141" fmla="*/ 1977572 w 6168573"/>
              <a:gd name="connsiteY9-1142" fmla="*/ 0 h 4794127"/>
              <a:gd name="connsiteX10-1143" fmla="*/ 3866236 w 6168573"/>
              <a:gd name="connsiteY10-1144" fmla="*/ 1389503 h 4794127"/>
              <a:gd name="connsiteX11-1145" fmla="*/ 3893837 w 6168573"/>
              <a:gd name="connsiteY11-1146" fmla="*/ 1496844 h 4794127"/>
              <a:gd name="connsiteX12-1147" fmla="*/ 3758689 w 6168573"/>
              <a:gd name="connsiteY12-1148" fmla="*/ 1844036 h 4794127"/>
              <a:gd name="connsiteX13-1149" fmla="*/ 3758690 w 6168573"/>
              <a:gd name="connsiteY13-1150" fmla="*/ 1844037 h 4794127"/>
              <a:gd name="connsiteX14-1151" fmla="*/ 3893837 w 6168573"/>
              <a:gd name="connsiteY14-1152" fmla="*/ 1496847 h 4794127"/>
              <a:gd name="connsiteX15-1153" fmla="*/ 3893837 w 6168573"/>
              <a:gd name="connsiteY15-1154" fmla="*/ 1496845 h 4794127"/>
              <a:gd name="connsiteX16-1155" fmla="*/ 3895452 w 6168573"/>
              <a:gd name="connsiteY16-1156" fmla="*/ 1492696 h 4794127"/>
              <a:gd name="connsiteX17-1157" fmla="*/ 3895480 w 6168573"/>
              <a:gd name="connsiteY17-1158" fmla="*/ 1492881 h 4794127"/>
              <a:gd name="connsiteX18-1159" fmla="*/ 5079873 w 6168573"/>
              <a:gd name="connsiteY18-1160" fmla="*/ 2563703 h 4794127"/>
              <a:gd name="connsiteX19-1161" fmla="*/ 5126618 w 6168573"/>
              <a:gd name="connsiteY19-1162" fmla="*/ 2566064 h 4794127"/>
              <a:gd name="connsiteX20-1163" fmla="*/ 5148295 w 6168573"/>
              <a:gd name="connsiteY20-1164" fmla="*/ 2585062 h 4794127"/>
              <a:gd name="connsiteX21-1165" fmla="*/ 5148296 w 6168573"/>
              <a:gd name="connsiteY21-1166" fmla="*/ 2585062 h 4794127"/>
              <a:gd name="connsiteX22-1167" fmla="*/ 5175013 w 6168573"/>
              <a:gd name="connsiteY22-1168" fmla="*/ 2586411 h 4794127"/>
              <a:gd name="connsiteX23-1169" fmla="*/ 6168573 w 6168573"/>
              <a:gd name="connsiteY23-1170" fmla="*/ 3687412 h 4794127"/>
              <a:gd name="connsiteX24-1171" fmla="*/ 5061858 w 6168573"/>
              <a:gd name="connsiteY24-1172" fmla="*/ 4794127 h 4794127"/>
              <a:gd name="connsiteX25-1173" fmla="*/ 4004899 w 6168573"/>
              <a:gd name="connsiteY25-1174" fmla="*/ 4016515 h 4794127"/>
              <a:gd name="connsiteX26-1175" fmla="*/ 3996594 w 6168573"/>
              <a:gd name="connsiteY26-1176" fmla="*/ 3984214 h 4794127"/>
              <a:gd name="connsiteX27-1177" fmla="*/ 3998686 w 6168573"/>
              <a:gd name="connsiteY27-1178" fmla="*/ 3984954 h 4794127"/>
              <a:gd name="connsiteX28-1179" fmla="*/ 3998687 w 6168573"/>
              <a:gd name="connsiteY28-1180" fmla="*/ 3984954 h 4794127"/>
              <a:gd name="connsiteX29-1181" fmla="*/ 3996595 w 6168573"/>
              <a:gd name="connsiteY29-1182" fmla="*/ 3984214 h 4794127"/>
              <a:gd name="connsiteX30-1183" fmla="*/ 3977629 w 6168573"/>
              <a:gd name="connsiteY30-1184" fmla="*/ 3910454 h 4794127"/>
              <a:gd name="connsiteX31-1185" fmla="*/ 3955144 w 6168573"/>
              <a:gd name="connsiteY31-1186" fmla="*/ 3687412 h 4794127"/>
              <a:gd name="connsiteX32-1187" fmla="*/ 3955159 w 6168573"/>
              <a:gd name="connsiteY32-1188" fmla="*/ 3687091 h 4794127"/>
              <a:gd name="connsiteX33-1189" fmla="*/ 3955159 w 6168573"/>
              <a:gd name="connsiteY33-1190" fmla="*/ 3687091 h 4794127"/>
              <a:gd name="connsiteX34-1191" fmla="*/ 3955143 w 6168573"/>
              <a:gd name="connsiteY34-1192" fmla="*/ 3687412 h 4794127"/>
              <a:gd name="connsiteX35-1193" fmla="*/ 3977628 w 6168573"/>
              <a:gd name="connsiteY35-1194" fmla="*/ 3910454 h 4794127"/>
              <a:gd name="connsiteX36-1195" fmla="*/ 3996594 w 6168573"/>
              <a:gd name="connsiteY36-1196" fmla="*/ 3984214 h 4794127"/>
              <a:gd name="connsiteX37-1197" fmla="*/ 3983827 w 6168573"/>
              <a:gd name="connsiteY37-1198" fmla="*/ 3979696 h 4794127"/>
              <a:gd name="connsiteX38-1199" fmla="*/ 3964724 w 6168573"/>
              <a:gd name="connsiteY38-1200" fmla="*/ 3918159 h 4794127"/>
              <a:gd name="connsiteX39-1201" fmla="*/ 3396342 w 6168573"/>
              <a:gd name="connsiteY39-1202" fmla="*/ 3541410 h 4794127"/>
              <a:gd name="connsiteX40-1203" fmla="*/ 3156233 w 6168573"/>
              <a:gd name="connsiteY40-1204" fmla="*/ 3589886 h 4794127"/>
              <a:gd name="connsiteX41-1205" fmla="*/ 2920200 w 6168573"/>
              <a:gd name="connsiteY41-1206" fmla="*/ 3716462 h 4794127"/>
              <a:gd name="connsiteX42-1207" fmla="*/ 1977572 w 6168573"/>
              <a:gd name="connsiteY42-1208" fmla="*/ 3955144 h 4794127"/>
              <a:gd name="connsiteX43-1209" fmla="*/ 0 w 6168573"/>
              <a:gd name="connsiteY43-1210" fmla="*/ 1977572 h 4794127"/>
              <a:gd name="connsiteX44-1211" fmla="*/ 1977572 w 6168573"/>
              <a:gd name="connsiteY44-1212" fmla="*/ 0 h 4794127"/>
              <a:gd name="connsiteX0-1213" fmla="*/ 5061858 w 6168573"/>
              <a:gd name="connsiteY0-1214" fmla="*/ 2580697 h 4794127"/>
              <a:gd name="connsiteX1-1215" fmla="*/ 4948703 w 6168573"/>
              <a:gd name="connsiteY1-1216" fmla="*/ 2586411 h 4794127"/>
              <a:gd name="connsiteX2-1217" fmla="*/ 4948580 w 6168573"/>
              <a:gd name="connsiteY2-1218" fmla="*/ 2586430 h 4794127"/>
              <a:gd name="connsiteX3-1219" fmla="*/ 4905647 w 6168573"/>
              <a:gd name="connsiteY3-1220" fmla="*/ 2592845 h 4794127"/>
              <a:gd name="connsiteX4-1221" fmla="*/ 4906278 w 6168573"/>
              <a:gd name="connsiteY4-1222" fmla="*/ 2592886 h 4794127"/>
              <a:gd name="connsiteX5-1223" fmla="*/ 4948580 w 6168573"/>
              <a:gd name="connsiteY5-1224" fmla="*/ 2586430 h 4794127"/>
              <a:gd name="connsiteX6-1225" fmla="*/ 4948704 w 6168573"/>
              <a:gd name="connsiteY6-1226" fmla="*/ 2586411 h 4794127"/>
              <a:gd name="connsiteX7-1227" fmla="*/ 5061859 w 6168573"/>
              <a:gd name="connsiteY7-1228" fmla="*/ 2580697 h 4794127"/>
              <a:gd name="connsiteX8-1229" fmla="*/ 5061858 w 6168573"/>
              <a:gd name="connsiteY8-1230" fmla="*/ 2580697 h 4794127"/>
              <a:gd name="connsiteX9-1231" fmla="*/ 1977572 w 6168573"/>
              <a:gd name="connsiteY9-1232" fmla="*/ 0 h 4794127"/>
              <a:gd name="connsiteX10-1233" fmla="*/ 3866236 w 6168573"/>
              <a:gd name="connsiteY10-1234" fmla="*/ 1389503 h 4794127"/>
              <a:gd name="connsiteX11-1235" fmla="*/ 3893837 w 6168573"/>
              <a:gd name="connsiteY11-1236" fmla="*/ 1496844 h 4794127"/>
              <a:gd name="connsiteX12-1237" fmla="*/ 3758689 w 6168573"/>
              <a:gd name="connsiteY12-1238" fmla="*/ 1844036 h 4794127"/>
              <a:gd name="connsiteX13-1239" fmla="*/ 3758690 w 6168573"/>
              <a:gd name="connsiteY13-1240" fmla="*/ 1844037 h 4794127"/>
              <a:gd name="connsiteX14-1241" fmla="*/ 3893837 w 6168573"/>
              <a:gd name="connsiteY14-1242" fmla="*/ 1496847 h 4794127"/>
              <a:gd name="connsiteX15-1243" fmla="*/ 3893837 w 6168573"/>
              <a:gd name="connsiteY15-1244" fmla="*/ 1496845 h 4794127"/>
              <a:gd name="connsiteX16-1245" fmla="*/ 3895452 w 6168573"/>
              <a:gd name="connsiteY16-1246" fmla="*/ 1492696 h 4794127"/>
              <a:gd name="connsiteX17-1247" fmla="*/ 3895480 w 6168573"/>
              <a:gd name="connsiteY17-1248" fmla="*/ 1492881 h 4794127"/>
              <a:gd name="connsiteX18-1249" fmla="*/ 5079873 w 6168573"/>
              <a:gd name="connsiteY18-1250" fmla="*/ 2563703 h 4794127"/>
              <a:gd name="connsiteX19-1251" fmla="*/ 5126618 w 6168573"/>
              <a:gd name="connsiteY19-1252" fmla="*/ 2566064 h 4794127"/>
              <a:gd name="connsiteX20-1253" fmla="*/ 5148295 w 6168573"/>
              <a:gd name="connsiteY20-1254" fmla="*/ 2585062 h 4794127"/>
              <a:gd name="connsiteX21-1255" fmla="*/ 5148296 w 6168573"/>
              <a:gd name="connsiteY21-1256" fmla="*/ 2585062 h 4794127"/>
              <a:gd name="connsiteX22-1257" fmla="*/ 5175013 w 6168573"/>
              <a:gd name="connsiteY22-1258" fmla="*/ 2586411 h 4794127"/>
              <a:gd name="connsiteX23-1259" fmla="*/ 6168573 w 6168573"/>
              <a:gd name="connsiteY23-1260" fmla="*/ 3687412 h 4794127"/>
              <a:gd name="connsiteX24-1261" fmla="*/ 5061858 w 6168573"/>
              <a:gd name="connsiteY24-1262" fmla="*/ 4794127 h 4794127"/>
              <a:gd name="connsiteX25-1263" fmla="*/ 4004899 w 6168573"/>
              <a:gd name="connsiteY25-1264" fmla="*/ 4016515 h 4794127"/>
              <a:gd name="connsiteX26-1265" fmla="*/ 3996594 w 6168573"/>
              <a:gd name="connsiteY26-1266" fmla="*/ 3984214 h 4794127"/>
              <a:gd name="connsiteX27-1267" fmla="*/ 3998686 w 6168573"/>
              <a:gd name="connsiteY27-1268" fmla="*/ 3984954 h 4794127"/>
              <a:gd name="connsiteX28-1269" fmla="*/ 3998687 w 6168573"/>
              <a:gd name="connsiteY28-1270" fmla="*/ 3984954 h 4794127"/>
              <a:gd name="connsiteX29-1271" fmla="*/ 3996595 w 6168573"/>
              <a:gd name="connsiteY29-1272" fmla="*/ 3984214 h 4794127"/>
              <a:gd name="connsiteX30-1273" fmla="*/ 3977629 w 6168573"/>
              <a:gd name="connsiteY30-1274" fmla="*/ 3910454 h 4794127"/>
              <a:gd name="connsiteX31-1275" fmla="*/ 3955144 w 6168573"/>
              <a:gd name="connsiteY31-1276" fmla="*/ 3687412 h 4794127"/>
              <a:gd name="connsiteX32-1277" fmla="*/ 3955159 w 6168573"/>
              <a:gd name="connsiteY32-1278" fmla="*/ 3687091 h 4794127"/>
              <a:gd name="connsiteX33-1279" fmla="*/ 3955159 w 6168573"/>
              <a:gd name="connsiteY33-1280" fmla="*/ 3687091 h 4794127"/>
              <a:gd name="connsiteX34-1281" fmla="*/ 3977628 w 6168573"/>
              <a:gd name="connsiteY34-1282" fmla="*/ 3910454 h 4794127"/>
              <a:gd name="connsiteX35-1283" fmla="*/ 3996594 w 6168573"/>
              <a:gd name="connsiteY35-1284" fmla="*/ 3984214 h 4794127"/>
              <a:gd name="connsiteX36-1285" fmla="*/ 3983827 w 6168573"/>
              <a:gd name="connsiteY36-1286" fmla="*/ 3979696 h 4794127"/>
              <a:gd name="connsiteX37-1287" fmla="*/ 3964724 w 6168573"/>
              <a:gd name="connsiteY37-1288" fmla="*/ 3918159 h 4794127"/>
              <a:gd name="connsiteX38-1289" fmla="*/ 3396342 w 6168573"/>
              <a:gd name="connsiteY38-1290" fmla="*/ 3541410 h 4794127"/>
              <a:gd name="connsiteX39-1291" fmla="*/ 3156233 w 6168573"/>
              <a:gd name="connsiteY39-1292" fmla="*/ 3589886 h 4794127"/>
              <a:gd name="connsiteX40-1293" fmla="*/ 2920200 w 6168573"/>
              <a:gd name="connsiteY40-1294" fmla="*/ 3716462 h 4794127"/>
              <a:gd name="connsiteX41-1295" fmla="*/ 1977572 w 6168573"/>
              <a:gd name="connsiteY41-1296" fmla="*/ 3955144 h 4794127"/>
              <a:gd name="connsiteX42-1297" fmla="*/ 0 w 6168573"/>
              <a:gd name="connsiteY42-1298" fmla="*/ 1977572 h 4794127"/>
              <a:gd name="connsiteX43-1299" fmla="*/ 1977572 w 6168573"/>
              <a:gd name="connsiteY43-1300" fmla="*/ 0 h 4794127"/>
              <a:gd name="connsiteX0-1301" fmla="*/ 5061858 w 6168573"/>
              <a:gd name="connsiteY0-1302" fmla="*/ 2580697 h 4794127"/>
              <a:gd name="connsiteX1-1303" fmla="*/ 4948703 w 6168573"/>
              <a:gd name="connsiteY1-1304" fmla="*/ 2586411 h 4794127"/>
              <a:gd name="connsiteX2-1305" fmla="*/ 4948580 w 6168573"/>
              <a:gd name="connsiteY2-1306" fmla="*/ 2586430 h 4794127"/>
              <a:gd name="connsiteX3-1307" fmla="*/ 4905647 w 6168573"/>
              <a:gd name="connsiteY3-1308" fmla="*/ 2592845 h 4794127"/>
              <a:gd name="connsiteX4-1309" fmla="*/ 4906278 w 6168573"/>
              <a:gd name="connsiteY4-1310" fmla="*/ 2592886 h 4794127"/>
              <a:gd name="connsiteX5-1311" fmla="*/ 4948580 w 6168573"/>
              <a:gd name="connsiteY5-1312" fmla="*/ 2586430 h 4794127"/>
              <a:gd name="connsiteX6-1313" fmla="*/ 4948704 w 6168573"/>
              <a:gd name="connsiteY6-1314" fmla="*/ 2586411 h 4794127"/>
              <a:gd name="connsiteX7-1315" fmla="*/ 5061859 w 6168573"/>
              <a:gd name="connsiteY7-1316" fmla="*/ 2580697 h 4794127"/>
              <a:gd name="connsiteX8-1317" fmla="*/ 5061858 w 6168573"/>
              <a:gd name="connsiteY8-1318" fmla="*/ 2580697 h 4794127"/>
              <a:gd name="connsiteX9-1319" fmla="*/ 1977572 w 6168573"/>
              <a:gd name="connsiteY9-1320" fmla="*/ 0 h 4794127"/>
              <a:gd name="connsiteX10-1321" fmla="*/ 3866236 w 6168573"/>
              <a:gd name="connsiteY10-1322" fmla="*/ 1389503 h 4794127"/>
              <a:gd name="connsiteX11-1323" fmla="*/ 3893837 w 6168573"/>
              <a:gd name="connsiteY11-1324" fmla="*/ 1496844 h 4794127"/>
              <a:gd name="connsiteX12-1325" fmla="*/ 3758689 w 6168573"/>
              <a:gd name="connsiteY12-1326" fmla="*/ 1844036 h 4794127"/>
              <a:gd name="connsiteX13-1327" fmla="*/ 3758690 w 6168573"/>
              <a:gd name="connsiteY13-1328" fmla="*/ 1844037 h 4794127"/>
              <a:gd name="connsiteX14-1329" fmla="*/ 3893837 w 6168573"/>
              <a:gd name="connsiteY14-1330" fmla="*/ 1496847 h 4794127"/>
              <a:gd name="connsiteX15-1331" fmla="*/ 3893837 w 6168573"/>
              <a:gd name="connsiteY15-1332" fmla="*/ 1496845 h 4794127"/>
              <a:gd name="connsiteX16-1333" fmla="*/ 3895452 w 6168573"/>
              <a:gd name="connsiteY16-1334" fmla="*/ 1492696 h 4794127"/>
              <a:gd name="connsiteX17-1335" fmla="*/ 3895480 w 6168573"/>
              <a:gd name="connsiteY17-1336" fmla="*/ 1492881 h 4794127"/>
              <a:gd name="connsiteX18-1337" fmla="*/ 5079873 w 6168573"/>
              <a:gd name="connsiteY18-1338" fmla="*/ 2563703 h 4794127"/>
              <a:gd name="connsiteX19-1339" fmla="*/ 5126618 w 6168573"/>
              <a:gd name="connsiteY19-1340" fmla="*/ 2566064 h 4794127"/>
              <a:gd name="connsiteX20-1341" fmla="*/ 5148295 w 6168573"/>
              <a:gd name="connsiteY20-1342" fmla="*/ 2585062 h 4794127"/>
              <a:gd name="connsiteX21-1343" fmla="*/ 5148296 w 6168573"/>
              <a:gd name="connsiteY21-1344" fmla="*/ 2585062 h 4794127"/>
              <a:gd name="connsiteX22-1345" fmla="*/ 5175013 w 6168573"/>
              <a:gd name="connsiteY22-1346" fmla="*/ 2586411 h 4794127"/>
              <a:gd name="connsiteX23-1347" fmla="*/ 6168573 w 6168573"/>
              <a:gd name="connsiteY23-1348" fmla="*/ 3687412 h 4794127"/>
              <a:gd name="connsiteX24-1349" fmla="*/ 5061858 w 6168573"/>
              <a:gd name="connsiteY24-1350" fmla="*/ 4794127 h 4794127"/>
              <a:gd name="connsiteX25-1351" fmla="*/ 4004899 w 6168573"/>
              <a:gd name="connsiteY25-1352" fmla="*/ 4016515 h 4794127"/>
              <a:gd name="connsiteX26-1353" fmla="*/ 3996594 w 6168573"/>
              <a:gd name="connsiteY26-1354" fmla="*/ 3984214 h 4794127"/>
              <a:gd name="connsiteX27-1355" fmla="*/ 3998686 w 6168573"/>
              <a:gd name="connsiteY27-1356" fmla="*/ 3984954 h 4794127"/>
              <a:gd name="connsiteX28-1357" fmla="*/ 3998687 w 6168573"/>
              <a:gd name="connsiteY28-1358" fmla="*/ 3984954 h 4794127"/>
              <a:gd name="connsiteX29-1359" fmla="*/ 3996595 w 6168573"/>
              <a:gd name="connsiteY29-1360" fmla="*/ 3984214 h 4794127"/>
              <a:gd name="connsiteX30-1361" fmla="*/ 3977629 w 6168573"/>
              <a:gd name="connsiteY30-1362" fmla="*/ 3910454 h 4794127"/>
              <a:gd name="connsiteX31-1363" fmla="*/ 3955144 w 6168573"/>
              <a:gd name="connsiteY31-1364" fmla="*/ 3687412 h 4794127"/>
              <a:gd name="connsiteX32-1365" fmla="*/ 3955159 w 6168573"/>
              <a:gd name="connsiteY32-1366" fmla="*/ 3687091 h 4794127"/>
              <a:gd name="connsiteX33-1367" fmla="*/ 3977628 w 6168573"/>
              <a:gd name="connsiteY33-1368" fmla="*/ 3910454 h 4794127"/>
              <a:gd name="connsiteX34-1369" fmla="*/ 3996594 w 6168573"/>
              <a:gd name="connsiteY34-1370" fmla="*/ 3984214 h 4794127"/>
              <a:gd name="connsiteX35-1371" fmla="*/ 3983827 w 6168573"/>
              <a:gd name="connsiteY35-1372" fmla="*/ 3979696 h 4794127"/>
              <a:gd name="connsiteX36-1373" fmla="*/ 3964724 w 6168573"/>
              <a:gd name="connsiteY36-1374" fmla="*/ 3918159 h 4794127"/>
              <a:gd name="connsiteX37-1375" fmla="*/ 3396342 w 6168573"/>
              <a:gd name="connsiteY37-1376" fmla="*/ 3541410 h 4794127"/>
              <a:gd name="connsiteX38-1377" fmla="*/ 3156233 w 6168573"/>
              <a:gd name="connsiteY38-1378" fmla="*/ 3589886 h 4794127"/>
              <a:gd name="connsiteX39-1379" fmla="*/ 2920200 w 6168573"/>
              <a:gd name="connsiteY39-1380" fmla="*/ 3716462 h 4794127"/>
              <a:gd name="connsiteX40-1381" fmla="*/ 1977572 w 6168573"/>
              <a:gd name="connsiteY40-1382" fmla="*/ 3955144 h 4794127"/>
              <a:gd name="connsiteX41-1383" fmla="*/ 0 w 6168573"/>
              <a:gd name="connsiteY41-1384" fmla="*/ 1977572 h 4794127"/>
              <a:gd name="connsiteX42-1385" fmla="*/ 1977572 w 6168573"/>
              <a:gd name="connsiteY42-1386" fmla="*/ 0 h 4794127"/>
              <a:gd name="connsiteX0-1387" fmla="*/ 5061858 w 6168573"/>
              <a:gd name="connsiteY0-1388" fmla="*/ 2580697 h 4794127"/>
              <a:gd name="connsiteX1-1389" fmla="*/ 4948703 w 6168573"/>
              <a:gd name="connsiteY1-1390" fmla="*/ 2586411 h 4794127"/>
              <a:gd name="connsiteX2-1391" fmla="*/ 4948580 w 6168573"/>
              <a:gd name="connsiteY2-1392" fmla="*/ 2586430 h 4794127"/>
              <a:gd name="connsiteX3-1393" fmla="*/ 4905647 w 6168573"/>
              <a:gd name="connsiteY3-1394" fmla="*/ 2592845 h 4794127"/>
              <a:gd name="connsiteX4-1395" fmla="*/ 4906278 w 6168573"/>
              <a:gd name="connsiteY4-1396" fmla="*/ 2592886 h 4794127"/>
              <a:gd name="connsiteX5-1397" fmla="*/ 4948580 w 6168573"/>
              <a:gd name="connsiteY5-1398" fmla="*/ 2586430 h 4794127"/>
              <a:gd name="connsiteX6-1399" fmla="*/ 4948704 w 6168573"/>
              <a:gd name="connsiteY6-1400" fmla="*/ 2586411 h 4794127"/>
              <a:gd name="connsiteX7-1401" fmla="*/ 5061859 w 6168573"/>
              <a:gd name="connsiteY7-1402" fmla="*/ 2580697 h 4794127"/>
              <a:gd name="connsiteX8-1403" fmla="*/ 5061858 w 6168573"/>
              <a:gd name="connsiteY8-1404" fmla="*/ 2580697 h 4794127"/>
              <a:gd name="connsiteX9-1405" fmla="*/ 1977572 w 6168573"/>
              <a:gd name="connsiteY9-1406" fmla="*/ 0 h 4794127"/>
              <a:gd name="connsiteX10-1407" fmla="*/ 3866236 w 6168573"/>
              <a:gd name="connsiteY10-1408" fmla="*/ 1389503 h 4794127"/>
              <a:gd name="connsiteX11-1409" fmla="*/ 3893837 w 6168573"/>
              <a:gd name="connsiteY11-1410" fmla="*/ 1496844 h 4794127"/>
              <a:gd name="connsiteX12-1411" fmla="*/ 3758689 w 6168573"/>
              <a:gd name="connsiteY12-1412" fmla="*/ 1844036 h 4794127"/>
              <a:gd name="connsiteX13-1413" fmla="*/ 3758690 w 6168573"/>
              <a:gd name="connsiteY13-1414" fmla="*/ 1844037 h 4794127"/>
              <a:gd name="connsiteX14-1415" fmla="*/ 3893837 w 6168573"/>
              <a:gd name="connsiteY14-1416" fmla="*/ 1496847 h 4794127"/>
              <a:gd name="connsiteX15-1417" fmla="*/ 3893837 w 6168573"/>
              <a:gd name="connsiteY15-1418" fmla="*/ 1496845 h 4794127"/>
              <a:gd name="connsiteX16-1419" fmla="*/ 3895452 w 6168573"/>
              <a:gd name="connsiteY16-1420" fmla="*/ 1492696 h 4794127"/>
              <a:gd name="connsiteX17-1421" fmla="*/ 3895480 w 6168573"/>
              <a:gd name="connsiteY17-1422" fmla="*/ 1492881 h 4794127"/>
              <a:gd name="connsiteX18-1423" fmla="*/ 5079873 w 6168573"/>
              <a:gd name="connsiteY18-1424" fmla="*/ 2563703 h 4794127"/>
              <a:gd name="connsiteX19-1425" fmla="*/ 5126618 w 6168573"/>
              <a:gd name="connsiteY19-1426" fmla="*/ 2566064 h 4794127"/>
              <a:gd name="connsiteX20-1427" fmla="*/ 5148295 w 6168573"/>
              <a:gd name="connsiteY20-1428" fmla="*/ 2585062 h 4794127"/>
              <a:gd name="connsiteX21-1429" fmla="*/ 5148296 w 6168573"/>
              <a:gd name="connsiteY21-1430" fmla="*/ 2585062 h 4794127"/>
              <a:gd name="connsiteX22-1431" fmla="*/ 5175013 w 6168573"/>
              <a:gd name="connsiteY22-1432" fmla="*/ 2586411 h 4794127"/>
              <a:gd name="connsiteX23-1433" fmla="*/ 6168573 w 6168573"/>
              <a:gd name="connsiteY23-1434" fmla="*/ 3687412 h 4794127"/>
              <a:gd name="connsiteX24-1435" fmla="*/ 5061858 w 6168573"/>
              <a:gd name="connsiteY24-1436" fmla="*/ 4794127 h 4794127"/>
              <a:gd name="connsiteX25-1437" fmla="*/ 4004899 w 6168573"/>
              <a:gd name="connsiteY25-1438" fmla="*/ 4016515 h 4794127"/>
              <a:gd name="connsiteX26-1439" fmla="*/ 3996594 w 6168573"/>
              <a:gd name="connsiteY26-1440" fmla="*/ 3984214 h 4794127"/>
              <a:gd name="connsiteX27-1441" fmla="*/ 3998686 w 6168573"/>
              <a:gd name="connsiteY27-1442" fmla="*/ 3984954 h 4794127"/>
              <a:gd name="connsiteX28-1443" fmla="*/ 3998687 w 6168573"/>
              <a:gd name="connsiteY28-1444" fmla="*/ 3984954 h 4794127"/>
              <a:gd name="connsiteX29-1445" fmla="*/ 3996595 w 6168573"/>
              <a:gd name="connsiteY29-1446" fmla="*/ 3984214 h 4794127"/>
              <a:gd name="connsiteX30-1447" fmla="*/ 3977629 w 6168573"/>
              <a:gd name="connsiteY30-1448" fmla="*/ 3910454 h 4794127"/>
              <a:gd name="connsiteX31-1449" fmla="*/ 3955144 w 6168573"/>
              <a:gd name="connsiteY31-1450" fmla="*/ 3687412 h 4794127"/>
              <a:gd name="connsiteX32-1451" fmla="*/ 3977628 w 6168573"/>
              <a:gd name="connsiteY32-1452" fmla="*/ 3910454 h 4794127"/>
              <a:gd name="connsiteX33-1453" fmla="*/ 3996594 w 6168573"/>
              <a:gd name="connsiteY33-1454" fmla="*/ 3984214 h 4794127"/>
              <a:gd name="connsiteX34-1455" fmla="*/ 3983827 w 6168573"/>
              <a:gd name="connsiteY34-1456" fmla="*/ 3979696 h 4794127"/>
              <a:gd name="connsiteX35-1457" fmla="*/ 3964724 w 6168573"/>
              <a:gd name="connsiteY35-1458" fmla="*/ 3918159 h 4794127"/>
              <a:gd name="connsiteX36-1459" fmla="*/ 3396342 w 6168573"/>
              <a:gd name="connsiteY36-1460" fmla="*/ 3541410 h 4794127"/>
              <a:gd name="connsiteX37-1461" fmla="*/ 3156233 w 6168573"/>
              <a:gd name="connsiteY37-1462" fmla="*/ 3589886 h 4794127"/>
              <a:gd name="connsiteX38-1463" fmla="*/ 2920200 w 6168573"/>
              <a:gd name="connsiteY38-1464" fmla="*/ 3716462 h 4794127"/>
              <a:gd name="connsiteX39-1465" fmla="*/ 1977572 w 6168573"/>
              <a:gd name="connsiteY39-1466" fmla="*/ 3955144 h 4794127"/>
              <a:gd name="connsiteX40-1467" fmla="*/ 0 w 6168573"/>
              <a:gd name="connsiteY40-1468" fmla="*/ 1977572 h 4794127"/>
              <a:gd name="connsiteX41-1469" fmla="*/ 1977572 w 6168573"/>
              <a:gd name="connsiteY41-1470" fmla="*/ 0 h 4794127"/>
              <a:gd name="connsiteX0-1471" fmla="*/ 5061858 w 6168573"/>
              <a:gd name="connsiteY0-1472" fmla="*/ 2580697 h 4794127"/>
              <a:gd name="connsiteX1-1473" fmla="*/ 4948703 w 6168573"/>
              <a:gd name="connsiteY1-1474" fmla="*/ 2586411 h 4794127"/>
              <a:gd name="connsiteX2-1475" fmla="*/ 4948580 w 6168573"/>
              <a:gd name="connsiteY2-1476" fmla="*/ 2586430 h 4794127"/>
              <a:gd name="connsiteX3-1477" fmla="*/ 4905647 w 6168573"/>
              <a:gd name="connsiteY3-1478" fmla="*/ 2592845 h 4794127"/>
              <a:gd name="connsiteX4-1479" fmla="*/ 4906278 w 6168573"/>
              <a:gd name="connsiteY4-1480" fmla="*/ 2592886 h 4794127"/>
              <a:gd name="connsiteX5-1481" fmla="*/ 4948580 w 6168573"/>
              <a:gd name="connsiteY5-1482" fmla="*/ 2586430 h 4794127"/>
              <a:gd name="connsiteX6-1483" fmla="*/ 4948704 w 6168573"/>
              <a:gd name="connsiteY6-1484" fmla="*/ 2586411 h 4794127"/>
              <a:gd name="connsiteX7-1485" fmla="*/ 5061859 w 6168573"/>
              <a:gd name="connsiteY7-1486" fmla="*/ 2580697 h 4794127"/>
              <a:gd name="connsiteX8-1487" fmla="*/ 5061858 w 6168573"/>
              <a:gd name="connsiteY8-1488" fmla="*/ 2580697 h 4794127"/>
              <a:gd name="connsiteX9-1489" fmla="*/ 1977572 w 6168573"/>
              <a:gd name="connsiteY9-1490" fmla="*/ 0 h 4794127"/>
              <a:gd name="connsiteX10-1491" fmla="*/ 3866236 w 6168573"/>
              <a:gd name="connsiteY10-1492" fmla="*/ 1389503 h 4794127"/>
              <a:gd name="connsiteX11-1493" fmla="*/ 3893837 w 6168573"/>
              <a:gd name="connsiteY11-1494" fmla="*/ 1496844 h 4794127"/>
              <a:gd name="connsiteX12-1495" fmla="*/ 3758689 w 6168573"/>
              <a:gd name="connsiteY12-1496" fmla="*/ 1844036 h 4794127"/>
              <a:gd name="connsiteX13-1497" fmla="*/ 3758690 w 6168573"/>
              <a:gd name="connsiteY13-1498" fmla="*/ 1844037 h 4794127"/>
              <a:gd name="connsiteX14-1499" fmla="*/ 3893837 w 6168573"/>
              <a:gd name="connsiteY14-1500" fmla="*/ 1496847 h 4794127"/>
              <a:gd name="connsiteX15-1501" fmla="*/ 3893837 w 6168573"/>
              <a:gd name="connsiteY15-1502" fmla="*/ 1496845 h 4794127"/>
              <a:gd name="connsiteX16-1503" fmla="*/ 3895452 w 6168573"/>
              <a:gd name="connsiteY16-1504" fmla="*/ 1492696 h 4794127"/>
              <a:gd name="connsiteX17-1505" fmla="*/ 3895480 w 6168573"/>
              <a:gd name="connsiteY17-1506" fmla="*/ 1492881 h 4794127"/>
              <a:gd name="connsiteX18-1507" fmla="*/ 5079873 w 6168573"/>
              <a:gd name="connsiteY18-1508" fmla="*/ 2563703 h 4794127"/>
              <a:gd name="connsiteX19-1509" fmla="*/ 5126618 w 6168573"/>
              <a:gd name="connsiteY19-1510" fmla="*/ 2566064 h 4794127"/>
              <a:gd name="connsiteX20-1511" fmla="*/ 5148295 w 6168573"/>
              <a:gd name="connsiteY20-1512" fmla="*/ 2585062 h 4794127"/>
              <a:gd name="connsiteX21-1513" fmla="*/ 5148296 w 6168573"/>
              <a:gd name="connsiteY21-1514" fmla="*/ 2585062 h 4794127"/>
              <a:gd name="connsiteX22-1515" fmla="*/ 5175013 w 6168573"/>
              <a:gd name="connsiteY22-1516" fmla="*/ 2586411 h 4794127"/>
              <a:gd name="connsiteX23-1517" fmla="*/ 6168573 w 6168573"/>
              <a:gd name="connsiteY23-1518" fmla="*/ 3687412 h 4794127"/>
              <a:gd name="connsiteX24-1519" fmla="*/ 5061858 w 6168573"/>
              <a:gd name="connsiteY24-1520" fmla="*/ 4794127 h 4794127"/>
              <a:gd name="connsiteX25-1521" fmla="*/ 4004899 w 6168573"/>
              <a:gd name="connsiteY25-1522" fmla="*/ 4016515 h 4794127"/>
              <a:gd name="connsiteX26-1523" fmla="*/ 3996594 w 6168573"/>
              <a:gd name="connsiteY26-1524" fmla="*/ 3984214 h 4794127"/>
              <a:gd name="connsiteX27-1525" fmla="*/ 3998686 w 6168573"/>
              <a:gd name="connsiteY27-1526" fmla="*/ 3984954 h 4794127"/>
              <a:gd name="connsiteX28-1527" fmla="*/ 3998687 w 6168573"/>
              <a:gd name="connsiteY28-1528" fmla="*/ 3984954 h 4794127"/>
              <a:gd name="connsiteX29-1529" fmla="*/ 3996595 w 6168573"/>
              <a:gd name="connsiteY29-1530" fmla="*/ 3984214 h 4794127"/>
              <a:gd name="connsiteX30-1531" fmla="*/ 3977629 w 6168573"/>
              <a:gd name="connsiteY30-1532" fmla="*/ 3910454 h 4794127"/>
              <a:gd name="connsiteX31-1533" fmla="*/ 3977628 w 6168573"/>
              <a:gd name="connsiteY31-1534" fmla="*/ 3910454 h 4794127"/>
              <a:gd name="connsiteX32-1535" fmla="*/ 3996594 w 6168573"/>
              <a:gd name="connsiteY32-1536" fmla="*/ 3984214 h 4794127"/>
              <a:gd name="connsiteX33-1537" fmla="*/ 3983827 w 6168573"/>
              <a:gd name="connsiteY33-1538" fmla="*/ 3979696 h 4794127"/>
              <a:gd name="connsiteX34-1539" fmla="*/ 3964724 w 6168573"/>
              <a:gd name="connsiteY34-1540" fmla="*/ 3918159 h 4794127"/>
              <a:gd name="connsiteX35-1541" fmla="*/ 3396342 w 6168573"/>
              <a:gd name="connsiteY35-1542" fmla="*/ 3541410 h 4794127"/>
              <a:gd name="connsiteX36-1543" fmla="*/ 3156233 w 6168573"/>
              <a:gd name="connsiteY36-1544" fmla="*/ 3589886 h 4794127"/>
              <a:gd name="connsiteX37-1545" fmla="*/ 2920200 w 6168573"/>
              <a:gd name="connsiteY37-1546" fmla="*/ 3716462 h 4794127"/>
              <a:gd name="connsiteX38-1547" fmla="*/ 1977572 w 6168573"/>
              <a:gd name="connsiteY38-1548" fmla="*/ 3955144 h 4794127"/>
              <a:gd name="connsiteX39-1549" fmla="*/ 0 w 6168573"/>
              <a:gd name="connsiteY39-1550" fmla="*/ 1977572 h 4794127"/>
              <a:gd name="connsiteX40-1551" fmla="*/ 1977572 w 6168573"/>
              <a:gd name="connsiteY40-1552" fmla="*/ 0 h 4794127"/>
              <a:gd name="connsiteX0-1553" fmla="*/ 5061858 w 6168573"/>
              <a:gd name="connsiteY0-1554" fmla="*/ 2580697 h 4794127"/>
              <a:gd name="connsiteX1-1555" fmla="*/ 4948703 w 6168573"/>
              <a:gd name="connsiteY1-1556" fmla="*/ 2586411 h 4794127"/>
              <a:gd name="connsiteX2-1557" fmla="*/ 4948580 w 6168573"/>
              <a:gd name="connsiteY2-1558" fmla="*/ 2586430 h 4794127"/>
              <a:gd name="connsiteX3-1559" fmla="*/ 4905647 w 6168573"/>
              <a:gd name="connsiteY3-1560" fmla="*/ 2592845 h 4794127"/>
              <a:gd name="connsiteX4-1561" fmla="*/ 4906278 w 6168573"/>
              <a:gd name="connsiteY4-1562" fmla="*/ 2592886 h 4794127"/>
              <a:gd name="connsiteX5-1563" fmla="*/ 4948580 w 6168573"/>
              <a:gd name="connsiteY5-1564" fmla="*/ 2586430 h 4794127"/>
              <a:gd name="connsiteX6-1565" fmla="*/ 4948704 w 6168573"/>
              <a:gd name="connsiteY6-1566" fmla="*/ 2586411 h 4794127"/>
              <a:gd name="connsiteX7-1567" fmla="*/ 5061859 w 6168573"/>
              <a:gd name="connsiteY7-1568" fmla="*/ 2580697 h 4794127"/>
              <a:gd name="connsiteX8-1569" fmla="*/ 5061858 w 6168573"/>
              <a:gd name="connsiteY8-1570" fmla="*/ 2580697 h 4794127"/>
              <a:gd name="connsiteX9-1571" fmla="*/ 1977572 w 6168573"/>
              <a:gd name="connsiteY9-1572" fmla="*/ 0 h 4794127"/>
              <a:gd name="connsiteX10-1573" fmla="*/ 3866236 w 6168573"/>
              <a:gd name="connsiteY10-1574" fmla="*/ 1389503 h 4794127"/>
              <a:gd name="connsiteX11-1575" fmla="*/ 3893837 w 6168573"/>
              <a:gd name="connsiteY11-1576" fmla="*/ 1496844 h 4794127"/>
              <a:gd name="connsiteX12-1577" fmla="*/ 3758689 w 6168573"/>
              <a:gd name="connsiteY12-1578" fmla="*/ 1844036 h 4794127"/>
              <a:gd name="connsiteX13-1579" fmla="*/ 3758690 w 6168573"/>
              <a:gd name="connsiteY13-1580" fmla="*/ 1844037 h 4794127"/>
              <a:gd name="connsiteX14-1581" fmla="*/ 3893837 w 6168573"/>
              <a:gd name="connsiteY14-1582" fmla="*/ 1496847 h 4794127"/>
              <a:gd name="connsiteX15-1583" fmla="*/ 3893837 w 6168573"/>
              <a:gd name="connsiteY15-1584" fmla="*/ 1496845 h 4794127"/>
              <a:gd name="connsiteX16-1585" fmla="*/ 3895452 w 6168573"/>
              <a:gd name="connsiteY16-1586" fmla="*/ 1492696 h 4794127"/>
              <a:gd name="connsiteX17-1587" fmla="*/ 3895480 w 6168573"/>
              <a:gd name="connsiteY17-1588" fmla="*/ 1492881 h 4794127"/>
              <a:gd name="connsiteX18-1589" fmla="*/ 5079873 w 6168573"/>
              <a:gd name="connsiteY18-1590" fmla="*/ 2563703 h 4794127"/>
              <a:gd name="connsiteX19-1591" fmla="*/ 5126618 w 6168573"/>
              <a:gd name="connsiteY19-1592" fmla="*/ 2566064 h 4794127"/>
              <a:gd name="connsiteX20-1593" fmla="*/ 5148295 w 6168573"/>
              <a:gd name="connsiteY20-1594" fmla="*/ 2585062 h 4794127"/>
              <a:gd name="connsiteX21-1595" fmla="*/ 5148296 w 6168573"/>
              <a:gd name="connsiteY21-1596" fmla="*/ 2585062 h 4794127"/>
              <a:gd name="connsiteX22-1597" fmla="*/ 5175013 w 6168573"/>
              <a:gd name="connsiteY22-1598" fmla="*/ 2586411 h 4794127"/>
              <a:gd name="connsiteX23-1599" fmla="*/ 6168573 w 6168573"/>
              <a:gd name="connsiteY23-1600" fmla="*/ 3687412 h 4794127"/>
              <a:gd name="connsiteX24-1601" fmla="*/ 5061858 w 6168573"/>
              <a:gd name="connsiteY24-1602" fmla="*/ 4794127 h 4794127"/>
              <a:gd name="connsiteX25-1603" fmla="*/ 4004899 w 6168573"/>
              <a:gd name="connsiteY25-1604" fmla="*/ 4016515 h 4794127"/>
              <a:gd name="connsiteX26-1605" fmla="*/ 3996594 w 6168573"/>
              <a:gd name="connsiteY26-1606" fmla="*/ 3984214 h 4794127"/>
              <a:gd name="connsiteX27-1607" fmla="*/ 3998686 w 6168573"/>
              <a:gd name="connsiteY27-1608" fmla="*/ 3984954 h 4794127"/>
              <a:gd name="connsiteX28-1609" fmla="*/ 3998687 w 6168573"/>
              <a:gd name="connsiteY28-1610" fmla="*/ 3984954 h 4794127"/>
              <a:gd name="connsiteX29-1611" fmla="*/ 3996595 w 6168573"/>
              <a:gd name="connsiteY29-1612" fmla="*/ 3984214 h 4794127"/>
              <a:gd name="connsiteX30-1613" fmla="*/ 3977629 w 6168573"/>
              <a:gd name="connsiteY30-1614" fmla="*/ 3910454 h 4794127"/>
              <a:gd name="connsiteX31-1615" fmla="*/ 3977628 w 6168573"/>
              <a:gd name="connsiteY31-1616" fmla="*/ 3910454 h 4794127"/>
              <a:gd name="connsiteX32-1617" fmla="*/ 3996594 w 6168573"/>
              <a:gd name="connsiteY32-1618" fmla="*/ 3984214 h 4794127"/>
              <a:gd name="connsiteX33-1619" fmla="*/ 3964724 w 6168573"/>
              <a:gd name="connsiteY33-1620" fmla="*/ 3918159 h 4794127"/>
              <a:gd name="connsiteX34-1621" fmla="*/ 3396342 w 6168573"/>
              <a:gd name="connsiteY34-1622" fmla="*/ 3541410 h 4794127"/>
              <a:gd name="connsiteX35-1623" fmla="*/ 3156233 w 6168573"/>
              <a:gd name="connsiteY35-1624" fmla="*/ 3589886 h 4794127"/>
              <a:gd name="connsiteX36-1625" fmla="*/ 2920200 w 6168573"/>
              <a:gd name="connsiteY36-1626" fmla="*/ 3716462 h 4794127"/>
              <a:gd name="connsiteX37-1627" fmla="*/ 1977572 w 6168573"/>
              <a:gd name="connsiteY37-1628" fmla="*/ 3955144 h 4794127"/>
              <a:gd name="connsiteX38-1629" fmla="*/ 0 w 6168573"/>
              <a:gd name="connsiteY38-1630" fmla="*/ 1977572 h 4794127"/>
              <a:gd name="connsiteX39-1631" fmla="*/ 1977572 w 6168573"/>
              <a:gd name="connsiteY39-1632" fmla="*/ 0 h 4794127"/>
              <a:gd name="connsiteX0-1633" fmla="*/ 5061858 w 6168573"/>
              <a:gd name="connsiteY0-1634" fmla="*/ 2580697 h 4794127"/>
              <a:gd name="connsiteX1-1635" fmla="*/ 4948703 w 6168573"/>
              <a:gd name="connsiteY1-1636" fmla="*/ 2586411 h 4794127"/>
              <a:gd name="connsiteX2-1637" fmla="*/ 4948580 w 6168573"/>
              <a:gd name="connsiteY2-1638" fmla="*/ 2586430 h 4794127"/>
              <a:gd name="connsiteX3-1639" fmla="*/ 4905647 w 6168573"/>
              <a:gd name="connsiteY3-1640" fmla="*/ 2592845 h 4794127"/>
              <a:gd name="connsiteX4-1641" fmla="*/ 4906278 w 6168573"/>
              <a:gd name="connsiteY4-1642" fmla="*/ 2592886 h 4794127"/>
              <a:gd name="connsiteX5-1643" fmla="*/ 4948580 w 6168573"/>
              <a:gd name="connsiteY5-1644" fmla="*/ 2586430 h 4794127"/>
              <a:gd name="connsiteX6-1645" fmla="*/ 4948704 w 6168573"/>
              <a:gd name="connsiteY6-1646" fmla="*/ 2586411 h 4794127"/>
              <a:gd name="connsiteX7-1647" fmla="*/ 5061859 w 6168573"/>
              <a:gd name="connsiteY7-1648" fmla="*/ 2580697 h 4794127"/>
              <a:gd name="connsiteX8-1649" fmla="*/ 5061858 w 6168573"/>
              <a:gd name="connsiteY8-1650" fmla="*/ 2580697 h 4794127"/>
              <a:gd name="connsiteX9-1651" fmla="*/ 1977572 w 6168573"/>
              <a:gd name="connsiteY9-1652" fmla="*/ 0 h 4794127"/>
              <a:gd name="connsiteX10-1653" fmla="*/ 3866236 w 6168573"/>
              <a:gd name="connsiteY10-1654" fmla="*/ 1389503 h 4794127"/>
              <a:gd name="connsiteX11-1655" fmla="*/ 3893837 w 6168573"/>
              <a:gd name="connsiteY11-1656" fmla="*/ 1496844 h 4794127"/>
              <a:gd name="connsiteX12-1657" fmla="*/ 3758689 w 6168573"/>
              <a:gd name="connsiteY12-1658" fmla="*/ 1844036 h 4794127"/>
              <a:gd name="connsiteX13-1659" fmla="*/ 3758690 w 6168573"/>
              <a:gd name="connsiteY13-1660" fmla="*/ 1844037 h 4794127"/>
              <a:gd name="connsiteX14-1661" fmla="*/ 3893837 w 6168573"/>
              <a:gd name="connsiteY14-1662" fmla="*/ 1496847 h 4794127"/>
              <a:gd name="connsiteX15-1663" fmla="*/ 3893837 w 6168573"/>
              <a:gd name="connsiteY15-1664" fmla="*/ 1496845 h 4794127"/>
              <a:gd name="connsiteX16-1665" fmla="*/ 3895452 w 6168573"/>
              <a:gd name="connsiteY16-1666" fmla="*/ 1492696 h 4794127"/>
              <a:gd name="connsiteX17-1667" fmla="*/ 3895480 w 6168573"/>
              <a:gd name="connsiteY17-1668" fmla="*/ 1492881 h 4794127"/>
              <a:gd name="connsiteX18-1669" fmla="*/ 5079873 w 6168573"/>
              <a:gd name="connsiteY18-1670" fmla="*/ 2563703 h 4794127"/>
              <a:gd name="connsiteX19-1671" fmla="*/ 5126618 w 6168573"/>
              <a:gd name="connsiteY19-1672" fmla="*/ 2566064 h 4794127"/>
              <a:gd name="connsiteX20-1673" fmla="*/ 5148295 w 6168573"/>
              <a:gd name="connsiteY20-1674" fmla="*/ 2585062 h 4794127"/>
              <a:gd name="connsiteX21-1675" fmla="*/ 5148296 w 6168573"/>
              <a:gd name="connsiteY21-1676" fmla="*/ 2585062 h 4794127"/>
              <a:gd name="connsiteX22-1677" fmla="*/ 5175013 w 6168573"/>
              <a:gd name="connsiteY22-1678" fmla="*/ 2586411 h 4794127"/>
              <a:gd name="connsiteX23-1679" fmla="*/ 6168573 w 6168573"/>
              <a:gd name="connsiteY23-1680" fmla="*/ 3687412 h 4794127"/>
              <a:gd name="connsiteX24-1681" fmla="*/ 5061858 w 6168573"/>
              <a:gd name="connsiteY24-1682" fmla="*/ 4794127 h 4794127"/>
              <a:gd name="connsiteX25-1683" fmla="*/ 4004899 w 6168573"/>
              <a:gd name="connsiteY25-1684" fmla="*/ 4016515 h 4794127"/>
              <a:gd name="connsiteX26-1685" fmla="*/ 3996594 w 6168573"/>
              <a:gd name="connsiteY26-1686" fmla="*/ 3984214 h 4794127"/>
              <a:gd name="connsiteX27-1687" fmla="*/ 3998686 w 6168573"/>
              <a:gd name="connsiteY27-1688" fmla="*/ 3984954 h 4794127"/>
              <a:gd name="connsiteX28-1689" fmla="*/ 3998687 w 6168573"/>
              <a:gd name="connsiteY28-1690" fmla="*/ 3984954 h 4794127"/>
              <a:gd name="connsiteX29-1691" fmla="*/ 3996595 w 6168573"/>
              <a:gd name="connsiteY29-1692" fmla="*/ 3984214 h 4794127"/>
              <a:gd name="connsiteX30-1693" fmla="*/ 3977629 w 6168573"/>
              <a:gd name="connsiteY30-1694" fmla="*/ 3910454 h 4794127"/>
              <a:gd name="connsiteX31-1695" fmla="*/ 3977628 w 6168573"/>
              <a:gd name="connsiteY31-1696" fmla="*/ 3910454 h 4794127"/>
              <a:gd name="connsiteX32-1697" fmla="*/ 3964724 w 6168573"/>
              <a:gd name="connsiteY32-1698" fmla="*/ 3918159 h 4794127"/>
              <a:gd name="connsiteX33-1699" fmla="*/ 3396342 w 6168573"/>
              <a:gd name="connsiteY33-1700" fmla="*/ 3541410 h 4794127"/>
              <a:gd name="connsiteX34-1701" fmla="*/ 3156233 w 6168573"/>
              <a:gd name="connsiteY34-1702" fmla="*/ 3589886 h 4794127"/>
              <a:gd name="connsiteX35-1703" fmla="*/ 2920200 w 6168573"/>
              <a:gd name="connsiteY35-1704" fmla="*/ 3716462 h 4794127"/>
              <a:gd name="connsiteX36-1705" fmla="*/ 1977572 w 6168573"/>
              <a:gd name="connsiteY36-1706" fmla="*/ 3955144 h 4794127"/>
              <a:gd name="connsiteX37-1707" fmla="*/ 0 w 6168573"/>
              <a:gd name="connsiteY37-1708" fmla="*/ 1977572 h 4794127"/>
              <a:gd name="connsiteX38-1709" fmla="*/ 1977572 w 6168573"/>
              <a:gd name="connsiteY38-1710" fmla="*/ 0 h 4794127"/>
              <a:gd name="connsiteX0-1711" fmla="*/ 5061858 w 6168573"/>
              <a:gd name="connsiteY0-1712" fmla="*/ 2580697 h 4794127"/>
              <a:gd name="connsiteX1-1713" fmla="*/ 4948703 w 6168573"/>
              <a:gd name="connsiteY1-1714" fmla="*/ 2586411 h 4794127"/>
              <a:gd name="connsiteX2-1715" fmla="*/ 4948580 w 6168573"/>
              <a:gd name="connsiteY2-1716" fmla="*/ 2586430 h 4794127"/>
              <a:gd name="connsiteX3-1717" fmla="*/ 4905647 w 6168573"/>
              <a:gd name="connsiteY3-1718" fmla="*/ 2592845 h 4794127"/>
              <a:gd name="connsiteX4-1719" fmla="*/ 4906278 w 6168573"/>
              <a:gd name="connsiteY4-1720" fmla="*/ 2592886 h 4794127"/>
              <a:gd name="connsiteX5-1721" fmla="*/ 4948580 w 6168573"/>
              <a:gd name="connsiteY5-1722" fmla="*/ 2586430 h 4794127"/>
              <a:gd name="connsiteX6-1723" fmla="*/ 4948704 w 6168573"/>
              <a:gd name="connsiteY6-1724" fmla="*/ 2586411 h 4794127"/>
              <a:gd name="connsiteX7-1725" fmla="*/ 5061859 w 6168573"/>
              <a:gd name="connsiteY7-1726" fmla="*/ 2580697 h 4794127"/>
              <a:gd name="connsiteX8-1727" fmla="*/ 5061858 w 6168573"/>
              <a:gd name="connsiteY8-1728" fmla="*/ 2580697 h 4794127"/>
              <a:gd name="connsiteX9-1729" fmla="*/ 1977572 w 6168573"/>
              <a:gd name="connsiteY9-1730" fmla="*/ 0 h 4794127"/>
              <a:gd name="connsiteX10-1731" fmla="*/ 3866236 w 6168573"/>
              <a:gd name="connsiteY10-1732" fmla="*/ 1389503 h 4794127"/>
              <a:gd name="connsiteX11-1733" fmla="*/ 3893837 w 6168573"/>
              <a:gd name="connsiteY11-1734" fmla="*/ 1496844 h 4794127"/>
              <a:gd name="connsiteX12-1735" fmla="*/ 3758689 w 6168573"/>
              <a:gd name="connsiteY12-1736" fmla="*/ 1844036 h 4794127"/>
              <a:gd name="connsiteX13-1737" fmla="*/ 3758690 w 6168573"/>
              <a:gd name="connsiteY13-1738" fmla="*/ 1844037 h 4794127"/>
              <a:gd name="connsiteX14-1739" fmla="*/ 3893837 w 6168573"/>
              <a:gd name="connsiteY14-1740" fmla="*/ 1496847 h 4794127"/>
              <a:gd name="connsiteX15-1741" fmla="*/ 3893837 w 6168573"/>
              <a:gd name="connsiteY15-1742" fmla="*/ 1496845 h 4794127"/>
              <a:gd name="connsiteX16-1743" fmla="*/ 3895452 w 6168573"/>
              <a:gd name="connsiteY16-1744" fmla="*/ 1492696 h 4794127"/>
              <a:gd name="connsiteX17-1745" fmla="*/ 3895480 w 6168573"/>
              <a:gd name="connsiteY17-1746" fmla="*/ 1492881 h 4794127"/>
              <a:gd name="connsiteX18-1747" fmla="*/ 5079873 w 6168573"/>
              <a:gd name="connsiteY18-1748" fmla="*/ 2563703 h 4794127"/>
              <a:gd name="connsiteX19-1749" fmla="*/ 5126618 w 6168573"/>
              <a:gd name="connsiteY19-1750" fmla="*/ 2566064 h 4794127"/>
              <a:gd name="connsiteX20-1751" fmla="*/ 5148295 w 6168573"/>
              <a:gd name="connsiteY20-1752" fmla="*/ 2585062 h 4794127"/>
              <a:gd name="connsiteX21-1753" fmla="*/ 5148296 w 6168573"/>
              <a:gd name="connsiteY21-1754" fmla="*/ 2585062 h 4794127"/>
              <a:gd name="connsiteX22-1755" fmla="*/ 5175013 w 6168573"/>
              <a:gd name="connsiteY22-1756" fmla="*/ 2586411 h 4794127"/>
              <a:gd name="connsiteX23-1757" fmla="*/ 6168573 w 6168573"/>
              <a:gd name="connsiteY23-1758" fmla="*/ 3687412 h 4794127"/>
              <a:gd name="connsiteX24-1759" fmla="*/ 5061858 w 6168573"/>
              <a:gd name="connsiteY24-1760" fmla="*/ 4794127 h 4794127"/>
              <a:gd name="connsiteX25-1761" fmla="*/ 4004899 w 6168573"/>
              <a:gd name="connsiteY25-1762" fmla="*/ 4016515 h 4794127"/>
              <a:gd name="connsiteX26-1763" fmla="*/ 3996594 w 6168573"/>
              <a:gd name="connsiteY26-1764" fmla="*/ 3984214 h 4794127"/>
              <a:gd name="connsiteX27-1765" fmla="*/ 3998686 w 6168573"/>
              <a:gd name="connsiteY27-1766" fmla="*/ 3984954 h 4794127"/>
              <a:gd name="connsiteX28-1767" fmla="*/ 3998687 w 6168573"/>
              <a:gd name="connsiteY28-1768" fmla="*/ 3984954 h 4794127"/>
              <a:gd name="connsiteX29-1769" fmla="*/ 3977629 w 6168573"/>
              <a:gd name="connsiteY29-1770" fmla="*/ 3910454 h 4794127"/>
              <a:gd name="connsiteX30-1771" fmla="*/ 3977628 w 6168573"/>
              <a:gd name="connsiteY30-1772" fmla="*/ 3910454 h 4794127"/>
              <a:gd name="connsiteX31-1773" fmla="*/ 3964724 w 6168573"/>
              <a:gd name="connsiteY31-1774" fmla="*/ 3918159 h 4794127"/>
              <a:gd name="connsiteX32-1775" fmla="*/ 3396342 w 6168573"/>
              <a:gd name="connsiteY32-1776" fmla="*/ 3541410 h 4794127"/>
              <a:gd name="connsiteX33-1777" fmla="*/ 3156233 w 6168573"/>
              <a:gd name="connsiteY33-1778" fmla="*/ 3589886 h 4794127"/>
              <a:gd name="connsiteX34-1779" fmla="*/ 2920200 w 6168573"/>
              <a:gd name="connsiteY34-1780" fmla="*/ 3716462 h 4794127"/>
              <a:gd name="connsiteX35-1781" fmla="*/ 1977572 w 6168573"/>
              <a:gd name="connsiteY35-1782" fmla="*/ 3955144 h 4794127"/>
              <a:gd name="connsiteX36-1783" fmla="*/ 0 w 6168573"/>
              <a:gd name="connsiteY36-1784" fmla="*/ 1977572 h 4794127"/>
              <a:gd name="connsiteX37-1785" fmla="*/ 1977572 w 6168573"/>
              <a:gd name="connsiteY37-1786" fmla="*/ 0 h 4794127"/>
              <a:gd name="connsiteX0-1787" fmla="*/ 5061858 w 6168573"/>
              <a:gd name="connsiteY0-1788" fmla="*/ 2580697 h 4794127"/>
              <a:gd name="connsiteX1-1789" fmla="*/ 4948703 w 6168573"/>
              <a:gd name="connsiteY1-1790" fmla="*/ 2586411 h 4794127"/>
              <a:gd name="connsiteX2-1791" fmla="*/ 4948580 w 6168573"/>
              <a:gd name="connsiteY2-1792" fmla="*/ 2586430 h 4794127"/>
              <a:gd name="connsiteX3-1793" fmla="*/ 4905647 w 6168573"/>
              <a:gd name="connsiteY3-1794" fmla="*/ 2592845 h 4794127"/>
              <a:gd name="connsiteX4-1795" fmla="*/ 4906278 w 6168573"/>
              <a:gd name="connsiteY4-1796" fmla="*/ 2592886 h 4794127"/>
              <a:gd name="connsiteX5-1797" fmla="*/ 4948580 w 6168573"/>
              <a:gd name="connsiteY5-1798" fmla="*/ 2586430 h 4794127"/>
              <a:gd name="connsiteX6-1799" fmla="*/ 4948704 w 6168573"/>
              <a:gd name="connsiteY6-1800" fmla="*/ 2586411 h 4794127"/>
              <a:gd name="connsiteX7-1801" fmla="*/ 5061859 w 6168573"/>
              <a:gd name="connsiteY7-1802" fmla="*/ 2580697 h 4794127"/>
              <a:gd name="connsiteX8-1803" fmla="*/ 5061858 w 6168573"/>
              <a:gd name="connsiteY8-1804" fmla="*/ 2580697 h 4794127"/>
              <a:gd name="connsiteX9-1805" fmla="*/ 1977572 w 6168573"/>
              <a:gd name="connsiteY9-1806" fmla="*/ 0 h 4794127"/>
              <a:gd name="connsiteX10-1807" fmla="*/ 3866236 w 6168573"/>
              <a:gd name="connsiteY10-1808" fmla="*/ 1389503 h 4794127"/>
              <a:gd name="connsiteX11-1809" fmla="*/ 3893837 w 6168573"/>
              <a:gd name="connsiteY11-1810" fmla="*/ 1496844 h 4794127"/>
              <a:gd name="connsiteX12-1811" fmla="*/ 3758689 w 6168573"/>
              <a:gd name="connsiteY12-1812" fmla="*/ 1844036 h 4794127"/>
              <a:gd name="connsiteX13-1813" fmla="*/ 3758690 w 6168573"/>
              <a:gd name="connsiteY13-1814" fmla="*/ 1844037 h 4794127"/>
              <a:gd name="connsiteX14-1815" fmla="*/ 3893837 w 6168573"/>
              <a:gd name="connsiteY14-1816" fmla="*/ 1496847 h 4794127"/>
              <a:gd name="connsiteX15-1817" fmla="*/ 3893837 w 6168573"/>
              <a:gd name="connsiteY15-1818" fmla="*/ 1496845 h 4794127"/>
              <a:gd name="connsiteX16-1819" fmla="*/ 3895452 w 6168573"/>
              <a:gd name="connsiteY16-1820" fmla="*/ 1492696 h 4794127"/>
              <a:gd name="connsiteX17-1821" fmla="*/ 3895480 w 6168573"/>
              <a:gd name="connsiteY17-1822" fmla="*/ 1492881 h 4794127"/>
              <a:gd name="connsiteX18-1823" fmla="*/ 5079873 w 6168573"/>
              <a:gd name="connsiteY18-1824" fmla="*/ 2563703 h 4794127"/>
              <a:gd name="connsiteX19-1825" fmla="*/ 5126618 w 6168573"/>
              <a:gd name="connsiteY19-1826" fmla="*/ 2566064 h 4794127"/>
              <a:gd name="connsiteX20-1827" fmla="*/ 5148295 w 6168573"/>
              <a:gd name="connsiteY20-1828" fmla="*/ 2585062 h 4794127"/>
              <a:gd name="connsiteX21-1829" fmla="*/ 5148296 w 6168573"/>
              <a:gd name="connsiteY21-1830" fmla="*/ 2585062 h 4794127"/>
              <a:gd name="connsiteX22-1831" fmla="*/ 5175013 w 6168573"/>
              <a:gd name="connsiteY22-1832" fmla="*/ 2586411 h 4794127"/>
              <a:gd name="connsiteX23-1833" fmla="*/ 6168573 w 6168573"/>
              <a:gd name="connsiteY23-1834" fmla="*/ 3687412 h 4794127"/>
              <a:gd name="connsiteX24-1835" fmla="*/ 5061858 w 6168573"/>
              <a:gd name="connsiteY24-1836" fmla="*/ 4794127 h 4794127"/>
              <a:gd name="connsiteX25-1837" fmla="*/ 4004899 w 6168573"/>
              <a:gd name="connsiteY25-1838" fmla="*/ 4016515 h 4794127"/>
              <a:gd name="connsiteX26-1839" fmla="*/ 3996594 w 6168573"/>
              <a:gd name="connsiteY26-1840" fmla="*/ 3984214 h 4794127"/>
              <a:gd name="connsiteX27-1841" fmla="*/ 3998686 w 6168573"/>
              <a:gd name="connsiteY27-1842" fmla="*/ 3984954 h 4794127"/>
              <a:gd name="connsiteX28-1843" fmla="*/ 3977629 w 6168573"/>
              <a:gd name="connsiteY28-1844" fmla="*/ 3910454 h 4794127"/>
              <a:gd name="connsiteX29-1845" fmla="*/ 3977628 w 6168573"/>
              <a:gd name="connsiteY29-1846" fmla="*/ 3910454 h 4794127"/>
              <a:gd name="connsiteX30-1847" fmla="*/ 3964724 w 6168573"/>
              <a:gd name="connsiteY30-1848" fmla="*/ 3918159 h 4794127"/>
              <a:gd name="connsiteX31-1849" fmla="*/ 3396342 w 6168573"/>
              <a:gd name="connsiteY31-1850" fmla="*/ 3541410 h 4794127"/>
              <a:gd name="connsiteX32-1851" fmla="*/ 3156233 w 6168573"/>
              <a:gd name="connsiteY32-1852" fmla="*/ 3589886 h 4794127"/>
              <a:gd name="connsiteX33-1853" fmla="*/ 2920200 w 6168573"/>
              <a:gd name="connsiteY33-1854" fmla="*/ 3716462 h 4794127"/>
              <a:gd name="connsiteX34-1855" fmla="*/ 1977572 w 6168573"/>
              <a:gd name="connsiteY34-1856" fmla="*/ 3955144 h 4794127"/>
              <a:gd name="connsiteX35-1857" fmla="*/ 0 w 6168573"/>
              <a:gd name="connsiteY35-1858" fmla="*/ 1977572 h 4794127"/>
              <a:gd name="connsiteX36-1859" fmla="*/ 1977572 w 6168573"/>
              <a:gd name="connsiteY36-1860" fmla="*/ 0 h 4794127"/>
              <a:gd name="connsiteX0-1861" fmla="*/ 5061858 w 6168573"/>
              <a:gd name="connsiteY0-1862" fmla="*/ 2580697 h 4794127"/>
              <a:gd name="connsiteX1-1863" fmla="*/ 4948703 w 6168573"/>
              <a:gd name="connsiteY1-1864" fmla="*/ 2586411 h 4794127"/>
              <a:gd name="connsiteX2-1865" fmla="*/ 4948580 w 6168573"/>
              <a:gd name="connsiteY2-1866" fmla="*/ 2586430 h 4794127"/>
              <a:gd name="connsiteX3-1867" fmla="*/ 4905647 w 6168573"/>
              <a:gd name="connsiteY3-1868" fmla="*/ 2592845 h 4794127"/>
              <a:gd name="connsiteX4-1869" fmla="*/ 4906278 w 6168573"/>
              <a:gd name="connsiteY4-1870" fmla="*/ 2592886 h 4794127"/>
              <a:gd name="connsiteX5-1871" fmla="*/ 4948580 w 6168573"/>
              <a:gd name="connsiteY5-1872" fmla="*/ 2586430 h 4794127"/>
              <a:gd name="connsiteX6-1873" fmla="*/ 4948704 w 6168573"/>
              <a:gd name="connsiteY6-1874" fmla="*/ 2586411 h 4794127"/>
              <a:gd name="connsiteX7-1875" fmla="*/ 5061859 w 6168573"/>
              <a:gd name="connsiteY7-1876" fmla="*/ 2580697 h 4794127"/>
              <a:gd name="connsiteX8-1877" fmla="*/ 5061858 w 6168573"/>
              <a:gd name="connsiteY8-1878" fmla="*/ 2580697 h 4794127"/>
              <a:gd name="connsiteX9-1879" fmla="*/ 1977572 w 6168573"/>
              <a:gd name="connsiteY9-1880" fmla="*/ 0 h 4794127"/>
              <a:gd name="connsiteX10-1881" fmla="*/ 3866236 w 6168573"/>
              <a:gd name="connsiteY10-1882" fmla="*/ 1389503 h 4794127"/>
              <a:gd name="connsiteX11-1883" fmla="*/ 3893837 w 6168573"/>
              <a:gd name="connsiteY11-1884" fmla="*/ 1496844 h 4794127"/>
              <a:gd name="connsiteX12-1885" fmla="*/ 3758689 w 6168573"/>
              <a:gd name="connsiteY12-1886" fmla="*/ 1844036 h 4794127"/>
              <a:gd name="connsiteX13-1887" fmla="*/ 3758690 w 6168573"/>
              <a:gd name="connsiteY13-1888" fmla="*/ 1844037 h 4794127"/>
              <a:gd name="connsiteX14-1889" fmla="*/ 3893837 w 6168573"/>
              <a:gd name="connsiteY14-1890" fmla="*/ 1496847 h 4794127"/>
              <a:gd name="connsiteX15-1891" fmla="*/ 3893837 w 6168573"/>
              <a:gd name="connsiteY15-1892" fmla="*/ 1496845 h 4794127"/>
              <a:gd name="connsiteX16-1893" fmla="*/ 3895452 w 6168573"/>
              <a:gd name="connsiteY16-1894" fmla="*/ 1492696 h 4794127"/>
              <a:gd name="connsiteX17-1895" fmla="*/ 3895480 w 6168573"/>
              <a:gd name="connsiteY17-1896" fmla="*/ 1492881 h 4794127"/>
              <a:gd name="connsiteX18-1897" fmla="*/ 5079873 w 6168573"/>
              <a:gd name="connsiteY18-1898" fmla="*/ 2563703 h 4794127"/>
              <a:gd name="connsiteX19-1899" fmla="*/ 5126618 w 6168573"/>
              <a:gd name="connsiteY19-1900" fmla="*/ 2566064 h 4794127"/>
              <a:gd name="connsiteX20-1901" fmla="*/ 5148295 w 6168573"/>
              <a:gd name="connsiteY20-1902" fmla="*/ 2585062 h 4794127"/>
              <a:gd name="connsiteX21-1903" fmla="*/ 5148296 w 6168573"/>
              <a:gd name="connsiteY21-1904" fmla="*/ 2585062 h 4794127"/>
              <a:gd name="connsiteX22-1905" fmla="*/ 5175013 w 6168573"/>
              <a:gd name="connsiteY22-1906" fmla="*/ 2586411 h 4794127"/>
              <a:gd name="connsiteX23-1907" fmla="*/ 6168573 w 6168573"/>
              <a:gd name="connsiteY23-1908" fmla="*/ 3687412 h 4794127"/>
              <a:gd name="connsiteX24-1909" fmla="*/ 5061858 w 6168573"/>
              <a:gd name="connsiteY24-1910" fmla="*/ 4794127 h 4794127"/>
              <a:gd name="connsiteX25-1911" fmla="*/ 4004899 w 6168573"/>
              <a:gd name="connsiteY25-1912" fmla="*/ 4016515 h 4794127"/>
              <a:gd name="connsiteX26-1913" fmla="*/ 3996594 w 6168573"/>
              <a:gd name="connsiteY26-1914" fmla="*/ 3984214 h 4794127"/>
              <a:gd name="connsiteX27-1915" fmla="*/ 3977629 w 6168573"/>
              <a:gd name="connsiteY27-1916" fmla="*/ 3910454 h 4794127"/>
              <a:gd name="connsiteX28-1917" fmla="*/ 3977628 w 6168573"/>
              <a:gd name="connsiteY28-1918" fmla="*/ 3910454 h 4794127"/>
              <a:gd name="connsiteX29-1919" fmla="*/ 3964724 w 6168573"/>
              <a:gd name="connsiteY29-1920" fmla="*/ 3918159 h 4794127"/>
              <a:gd name="connsiteX30-1921" fmla="*/ 3396342 w 6168573"/>
              <a:gd name="connsiteY30-1922" fmla="*/ 3541410 h 4794127"/>
              <a:gd name="connsiteX31-1923" fmla="*/ 3156233 w 6168573"/>
              <a:gd name="connsiteY31-1924" fmla="*/ 3589886 h 4794127"/>
              <a:gd name="connsiteX32-1925" fmla="*/ 2920200 w 6168573"/>
              <a:gd name="connsiteY32-1926" fmla="*/ 3716462 h 4794127"/>
              <a:gd name="connsiteX33-1927" fmla="*/ 1977572 w 6168573"/>
              <a:gd name="connsiteY33-1928" fmla="*/ 3955144 h 4794127"/>
              <a:gd name="connsiteX34-1929" fmla="*/ 0 w 6168573"/>
              <a:gd name="connsiteY34-1930" fmla="*/ 1977572 h 4794127"/>
              <a:gd name="connsiteX35-1931" fmla="*/ 1977572 w 6168573"/>
              <a:gd name="connsiteY35-1932" fmla="*/ 0 h 4794127"/>
              <a:gd name="connsiteX0-1933" fmla="*/ 5061858 w 6168573"/>
              <a:gd name="connsiteY0-1934" fmla="*/ 2580697 h 4794127"/>
              <a:gd name="connsiteX1-1935" fmla="*/ 4948703 w 6168573"/>
              <a:gd name="connsiteY1-1936" fmla="*/ 2586411 h 4794127"/>
              <a:gd name="connsiteX2-1937" fmla="*/ 4948580 w 6168573"/>
              <a:gd name="connsiteY2-1938" fmla="*/ 2586430 h 4794127"/>
              <a:gd name="connsiteX3-1939" fmla="*/ 4905647 w 6168573"/>
              <a:gd name="connsiteY3-1940" fmla="*/ 2592845 h 4794127"/>
              <a:gd name="connsiteX4-1941" fmla="*/ 4906278 w 6168573"/>
              <a:gd name="connsiteY4-1942" fmla="*/ 2592886 h 4794127"/>
              <a:gd name="connsiteX5-1943" fmla="*/ 4948580 w 6168573"/>
              <a:gd name="connsiteY5-1944" fmla="*/ 2586430 h 4794127"/>
              <a:gd name="connsiteX6-1945" fmla="*/ 4948704 w 6168573"/>
              <a:gd name="connsiteY6-1946" fmla="*/ 2586411 h 4794127"/>
              <a:gd name="connsiteX7-1947" fmla="*/ 5061859 w 6168573"/>
              <a:gd name="connsiteY7-1948" fmla="*/ 2580697 h 4794127"/>
              <a:gd name="connsiteX8-1949" fmla="*/ 5061858 w 6168573"/>
              <a:gd name="connsiteY8-1950" fmla="*/ 2580697 h 4794127"/>
              <a:gd name="connsiteX9-1951" fmla="*/ 1977572 w 6168573"/>
              <a:gd name="connsiteY9-1952" fmla="*/ 0 h 4794127"/>
              <a:gd name="connsiteX10-1953" fmla="*/ 3866236 w 6168573"/>
              <a:gd name="connsiteY10-1954" fmla="*/ 1389503 h 4794127"/>
              <a:gd name="connsiteX11-1955" fmla="*/ 3893837 w 6168573"/>
              <a:gd name="connsiteY11-1956" fmla="*/ 1496844 h 4794127"/>
              <a:gd name="connsiteX12-1957" fmla="*/ 3758689 w 6168573"/>
              <a:gd name="connsiteY12-1958" fmla="*/ 1844036 h 4794127"/>
              <a:gd name="connsiteX13-1959" fmla="*/ 3758690 w 6168573"/>
              <a:gd name="connsiteY13-1960" fmla="*/ 1844037 h 4794127"/>
              <a:gd name="connsiteX14-1961" fmla="*/ 3893837 w 6168573"/>
              <a:gd name="connsiteY14-1962" fmla="*/ 1496847 h 4794127"/>
              <a:gd name="connsiteX15-1963" fmla="*/ 3893837 w 6168573"/>
              <a:gd name="connsiteY15-1964" fmla="*/ 1496845 h 4794127"/>
              <a:gd name="connsiteX16-1965" fmla="*/ 3895452 w 6168573"/>
              <a:gd name="connsiteY16-1966" fmla="*/ 1492696 h 4794127"/>
              <a:gd name="connsiteX17-1967" fmla="*/ 3895480 w 6168573"/>
              <a:gd name="connsiteY17-1968" fmla="*/ 1492881 h 4794127"/>
              <a:gd name="connsiteX18-1969" fmla="*/ 5079873 w 6168573"/>
              <a:gd name="connsiteY18-1970" fmla="*/ 2563703 h 4794127"/>
              <a:gd name="connsiteX19-1971" fmla="*/ 5126618 w 6168573"/>
              <a:gd name="connsiteY19-1972" fmla="*/ 2566064 h 4794127"/>
              <a:gd name="connsiteX20-1973" fmla="*/ 5148295 w 6168573"/>
              <a:gd name="connsiteY20-1974" fmla="*/ 2585062 h 4794127"/>
              <a:gd name="connsiteX21-1975" fmla="*/ 5148296 w 6168573"/>
              <a:gd name="connsiteY21-1976" fmla="*/ 2585062 h 4794127"/>
              <a:gd name="connsiteX22-1977" fmla="*/ 5175013 w 6168573"/>
              <a:gd name="connsiteY22-1978" fmla="*/ 2586411 h 4794127"/>
              <a:gd name="connsiteX23-1979" fmla="*/ 6168573 w 6168573"/>
              <a:gd name="connsiteY23-1980" fmla="*/ 3687412 h 4794127"/>
              <a:gd name="connsiteX24-1981" fmla="*/ 5061858 w 6168573"/>
              <a:gd name="connsiteY24-1982" fmla="*/ 4794127 h 4794127"/>
              <a:gd name="connsiteX25-1983" fmla="*/ 4004899 w 6168573"/>
              <a:gd name="connsiteY25-1984" fmla="*/ 4016515 h 4794127"/>
              <a:gd name="connsiteX26-1985" fmla="*/ 3977629 w 6168573"/>
              <a:gd name="connsiteY26-1986" fmla="*/ 3910454 h 4794127"/>
              <a:gd name="connsiteX27-1987" fmla="*/ 3977628 w 6168573"/>
              <a:gd name="connsiteY27-1988" fmla="*/ 3910454 h 4794127"/>
              <a:gd name="connsiteX28-1989" fmla="*/ 3964724 w 6168573"/>
              <a:gd name="connsiteY28-1990" fmla="*/ 3918159 h 4794127"/>
              <a:gd name="connsiteX29-1991" fmla="*/ 3396342 w 6168573"/>
              <a:gd name="connsiteY29-1992" fmla="*/ 3541410 h 4794127"/>
              <a:gd name="connsiteX30-1993" fmla="*/ 3156233 w 6168573"/>
              <a:gd name="connsiteY30-1994" fmla="*/ 3589886 h 4794127"/>
              <a:gd name="connsiteX31-1995" fmla="*/ 2920200 w 6168573"/>
              <a:gd name="connsiteY31-1996" fmla="*/ 3716462 h 4794127"/>
              <a:gd name="connsiteX32-1997" fmla="*/ 1977572 w 6168573"/>
              <a:gd name="connsiteY32-1998" fmla="*/ 3955144 h 4794127"/>
              <a:gd name="connsiteX33-1999" fmla="*/ 0 w 6168573"/>
              <a:gd name="connsiteY33-2000" fmla="*/ 1977572 h 4794127"/>
              <a:gd name="connsiteX34-2001" fmla="*/ 1977572 w 6168573"/>
              <a:gd name="connsiteY34-2002" fmla="*/ 0 h 4794127"/>
              <a:gd name="connsiteX0-2003" fmla="*/ 5061858 w 6168573"/>
              <a:gd name="connsiteY0-2004" fmla="*/ 2580697 h 4794127"/>
              <a:gd name="connsiteX1-2005" fmla="*/ 4948703 w 6168573"/>
              <a:gd name="connsiteY1-2006" fmla="*/ 2586411 h 4794127"/>
              <a:gd name="connsiteX2-2007" fmla="*/ 4948580 w 6168573"/>
              <a:gd name="connsiteY2-2008" fmla="*/ 2586430 h 4794127"/>
              <a:gd name="connsiteX3-2009" fmla="*/ 4905647 w 6168573"/>
              <a:gd name="connsiteY3-2010" fmla="*/ 2592845 h 4794127"/>
              <a:gd name="connsiteX4-2011" fmla="*/ 4906278 w 6168573"/>
              <a:gd name="connsiteY4-2012" fmla="*/ 2592886 h 4794127"/>
              <a:gd name="connsiteX5-2013" fmla="*/ 4948580 w 6168573"/>
              <a:gd name="connsiteY5-2014" fmla="*/ 2586430 h 4794127"/>
              <a:gd name="connsiteX6-2015" fmla="*/ 5061859 w 6168573"/>
              <a:gd name="connsiteY6-2016" fmla="*/ 2580697 h 4794127"/>
              <a:gd name="connsiteX7-2017" fmla="*/ 5061858 w 6168573"/>
              <a:gd name="connsiteY7-2018" fmla="*/ 2580697 h 4794127"/>
              <a:gd name="connsiteX8-2019" fmla="*/ 1977572 w 6168573"/>
              <a:gd name="connsiteY8-2020" fmla="*/ 0 h 4794127"/>
              <a:gd name="connsiteX9-2021" fmla="*/ 3866236 w 6168573"/>
              <a:gd name="connsiteY9-2022" fmla="*/ 1389503 h 4794127"/>
              <a:gd name="connsiteX10-2023" fmla="*/ 3893837 w 6168573"/>
              <a:gd name="connsiteY10-2024" fmla="*/ 1496844 h 4794127"/>
              <a:gd name="connsiteX11-2025" fmla="*/ 3758689 w 6168573"/>
              <a:gd name="connsiteY11-2026" fmla="*/ 1844036 h 4794127"/>
              <a:gd name="connsiteX12-2027" fmla="*/ 3758690 w 6168573"/>
              <a:gd name="connsiteY12-2028" fmla="*/ 1844037 h 4794127"/>
              <a:gd name="connsiteX13-2029" fmla="*/ 3893837 w 6168573"/>
              <a:gd name="connsiteY13-2030" fmla="*/ 1496847 h 4794127"/>
              <a:gd name="connsiteX14-2031" fmla="*/ 3893837 w 6168573"/>
              <a:gd name="connsiteY14-2032" fmla="*/ 1496845 h 4794127"/>
              <a:gd name="connsiteX15-2033" fmla="*/ 3895452 w 6168573"/>
              <a:gd name="connsiteY15-2034" fmla="*/ 1492696 h 4794127"/>
              <a:gd name="connsiteX16-2035" fmla="*/ 3895480 w 6168573"/>
              <a:gd name="connsiteY16-2036" fmla="*/ 1492881 h 4794127"/>
              <a:gd name="connsiteX17-2037" fmla="*/ 5079873 w 6168573"/>
              <a:gd name="connsiteY17-2038" fmla="*/ 2563703 h 4794127"/>
              <a:gd name="connsiteX18-2039" fmla="*/ 5126618 w 6168573"/>
              <a:gd name="connsiteY18-2040" fmla="*/ 2566064 h 4794127"/>
              <a:gd name="connsiteX19-2041" fmla="*/ 5148295 w 6168573"/>
              <a:gd name="connsiteY19-2042" fmla="*/ 2585062 h 4794127"/>
              <a:gd name="connsiteX20-2043" fmla="*/ 5148296 w 6168573"/>
              <a:gd name="connsiteY20-2044" fmla="*/ 2585062 h 4794127"/>
              <a:gd name="connsiteX21-2045" fmla="*/ 5175013 w 6168573"/>
              <a:gd name="connsiteY21-2046" fmla="*/ 2586411 h 4794127"/>
              <a:gd name="connsiteX22-2047" fmla="*/ 6168573 w 6168573"/>
              <a:gd name="connsiteY22-2048" fmla="*/ 3687412 h 4794127"/>
              <a:gd name="connsiteX23-2049" fmla="*/ 5061858 w 6168573"/>
              <a:gd name="connsiteY23-2050" fmla="*/ 4794127 h 4794127"/>
              <a:gd name="connsiteX24-2051" fmla="*/ 4004899 w 6168573"/>
              <a:gd name="connsiteY24-2052" fmla="*/ 4016515 h 4794127"/>
              <a:gd name="connsiteX25-2053" fmla="*/ 3977629 w 6168573"/>
              <a:gd name="connsiteY25-2054" fmla="*/ 3910454 h 4794127"/>
              <a:gd name="connsiteX26-2055" fmla="*/ 3977628 w 6168573"/>
              <a:gd name="connsiteY26-2056" fmla="*/ 3910454 h 4794127"/>
              <a:gd name="connsiteX27-2057" fmla="*/ 3964724 w 6168573"/>
              <a:gd name="connsiteY27-2058" fmla="*/ 3918159 h 4794127"/>
              <a:gd name="connsiteX28-2059" fmla="*/ 3396342 w 6168573"/>
              <a:gd name="connsiteY28-2060" fmla="*/ 3541410 h 4794127"/>
              <a:gd name="connsiteX29-2061" fmla="*/ 3156233 w 6168573"/>
              <a:gd name="connsiteY29-2062" fmla="*/ 3589886 h 4794127"/>
              <a:gd name="connsiteX30-2063" fmla="*/ 2920200 w 6168573"/>
              <a:gd name="connsiteY30-2064" fmla="*/ 3716462 h 4794127"/>
              <a:gd name="connsiteX31-2065" fmla="*/ 1977572 w 6168573"/>
              <a:gd name="connsiteY31-2066" fmla="*/ 3955144 h 4794127"/>
              <a:gd name="connsiteX32-2067" fmla="*/ 0 w 6168573"/>
              <a:gd name="connsiteY32-2068" fmla="*/ 1977572 h 4794127"/>
              <a:gd name="connsiteX33-2069" fmla="*/ 1977572 w 6168573"/>
              <a:gd name="connsiteY33-2070" fmla="*/ 0 h 4794127"/>
              <a:gd name="connsiteX0-2071" fmla="*/ 5061858 w 6168573"/>
              <a:gd name="connsiteY0-2072" fmla="*/ 2580697 h 4794127"/>
              <a:gd name="connsiteX1-2073" fmla="*/ 4948703 w 6168573"/>
              <a:gd name="connsiteY1-2074" fmla="*/ 2586411 h 4794127"/>
              <a:gd name="connsiteX2-2075" fmla="*/ 4948580 w 6168573"/>
              <a:gd name="connsiteY2-2076" fmla="*/ 2586430 h 4794127"/>
              <a:gd name="connsiteX3-2077" fmla="*/ 4905647 w 6168573"/>
              <a:gd name="connsiteY3-2078" fmla="*/ 2592845 h 4794127"/>
              <a:gd name="connsiteX4-2079" fmla="*/ 4906278 w 6168573"/>
              <a:gd name="connsiteY4-2080" fmla="*/ 2592886 h 4794127"/>
              <a:gd name="connsiteX5-2081" fmla="*/ 4948580 w 6168573"/>
              <a:gd name="connsiteY5-2082" fmla="*/ 2586430 h 4794127"/>
              <a:gd name="connsiteX6-2083" fmla="*/ 5061859 w 6168573"/>
              <a:gd name="connsiteY6-2084" fmla="*/ 2580697 h 4794127"/>
              <a:gd name="connsiteX7-2085" fmla="*/ 5061858 w 6168573"/>
              <a:gd name="connsiteY7-2086" fmla="*/ 2580697 h 4794127"/>
              <a:gd name="connsiteX8-2087" fmla="*/ 1977572 w 6168573"/>
              <a:gd name="connsiteY8-2088" fmla="*/ 0 h 4794127"/>
              <a:gd name="connsiteX9-2089" fmla="*/ 3866236 w 6168573"/>
              <a:gd name="connsiteY9-2090" fmla="*/ 1389503 h 4794127"/>
              <a:gd name="connsiteX10-2091" fmla="*/ 3893837 w 6168573"/>
              <a:gd name="connsiteY10-2092" fmla="*/ 1496844 h 4794127"/>
              <a:gd name="connsiteX11-2093" fmla="*/ 3758689 w 6168573"/>
              <a:gd name="connsiteY11-2094" fmla="*/ 1844036 h 4794127"/>
              <a:gd name="connsiteX12-2095" fmla="*/ 3758690 w 6168573"/>
              <a:gd name="connsiteY12-2096" fmla="*/ 1844037 h 4794127"/>
              <a:gd name="connsiteX13-2097" fmla="*/ 3893837 w 6168573"/>
              <a:gd name="connsiteY13-2098" fmla="*/ 1496847 h 4794127"/>
              <a:gd name="connsiteX14-2099" fmla="*/ 3893837 w 6168573"/>
              <a:gd name="connsiteY14-2100" fmla="*/ 1496845 h 4794127"/>
              <a:gd name="connsiteX15-2101" fmla="*/ 3895452 w 6168573"/>
              <a:gd name="connsiteY15-2102" fmla="*/ 1492696 h 4794127"/>
              <a:gd name="connsiteX16-2103" fmla="*/ 3895480 w 6168573"/>
              <a:gd name="connsiteY16-2104" fmla="*/ 1492881 h 4794127"/>
              <a:gd name="connsiteX17-2105" fmla="*/ 5079873 w 6168573"/>
              <a:gd name="connsiteY17-2106" fmla="*/ 2563703 h 4794127"/>
              <a:gd name="connsiteX18-2107" fmla="*/ 5148295 w 6168573"/>
              <a:gd name="connsiteY18-2108" fmla="*/ 2585062 h 4794127"/>
              <a:gd name="connsiteX19-2109" fmla="*/ 5148296 w 6168573"/>
              <a:gd name="connsiteY19-2110" fmla="*/ 2585062 h 4794127"/>
              <a:gd name="connsiteX20-2111" fmla="*/ 5175013 w 6168573"/>
              <a:gd name="connsiteY20-2112" fmla="*/ 2586411 h 4794127"/>
              <a:gd name="connsiteX21-2113" fmla="*/ 6168573 w 6168573"/>
              <a:gd name="connsiteY21-2114" fmla="*/ 3687412 h 4794127"/>
              <a:gd name="connsiteX22-2115" fmla="*/ 5061858 w 6168573"/>
              <a:gd name="connsiteY22-2116" fmla="*/ 4794127 h 4794127"/>
              <a:gd name="connsiteX23-2117" fmla="*/ 4004899 w 6168573"/>
              <a:gd name="connsiteY23-2118" fmla="*/ 4016515 h 4794127"/>
              <a:gd name="connsiteX24-2119" fmla="*/ 3977629 w 6168573"/>
              <a:gd name="connsiteY24-2120" fmla="*/ 3910454 h 4794127"/>
              <a:gd name="connsiteX25-2121" fmla="*/ 3977628 w 6168573"/>
              <a:gd name="connsiteY25-2122" fmla="*/ 3910454 h 4794127"/>
              <a:gd name="connsiteX26-2123" fmla="*/ 3964724 w 6168573"/>
              <a:gd name="connsiteY26-2124" fmla="*/ 3918159 h 4794127"/>
              <a:gd name="connsiteX27-2125" fmla="*/ 3396342 w 6168573"/>
              <a:gd name="connsiteY27-2126" fmla="*/ 3541410 h 4794127"/>
              <a:gd name="connsiteX28-2127" fmla="*/ 3156233 w 6168573"/>
              <a:gd name="connsiteY28-2128" fmla="*/ 3589886 h 4794127"/>
              <a:gd name="connsiteX29-2129" fmla="*/ 2920200 w 6168573"/>
              <a:gd name="connsiteY29-2130" fmla="*/ 3716462 h 4794127"/>
              <a:gd name="connsiteX30-2131" fmla="*/ 1977572 w 6168573"/>
              <a:gd name="connsiteY30-2132" fmla="*/ 3955144 h 4794127"/>
              <a:gd name="connsiteX31-2133" fmla="*/ 0 w 6168573"/>
              <a:gd name="connsiteY31-2134" fmla="*/ 1977572 h 4794127"/>
              <a:gd name="connsiteX32-2135" fmla="*/ 1977572 w 6168573"/>
              <a:gd name="connsiteY32-2136" fmla="*/ 0 h 4794127"/>
              <a:gd name="connsiteX0-2137" fmla="*/ 5061858 w 6168573"/>
              <a:gd name="connsiteY0-2138" fmla="*/ 2580697 h 4794127"/>
              <a:gd name="connsiteX1-2139" fmla="*/ 4948703 w 6168573"/>
              <a:gd name="connsiteY1-2140" fmla="*/ 2586411 h 4794127"/>
              <a:gd name="connsiteX2-2141" fmla="*/ 4948580 w 6168573"/>
              <a:gd name="connsiteY2-2142" fmla="*/ 2586430 h 4794127"/>
              <a:gd name="connsiteX3-2143" fmla="*/ 4905647 w 6168573"/>
              <a:gd name="connsiteY3-2144" fmla="*/ 2592845 h 4794127"/>
              <a:gd name="connsiteX4-2145" fmla="*/ 4906278 w 6168573"/>
              <a:gd name="connsiteY4-2146" fmla="*/ 2592886 h 4794127"/>
              <a:gd name="connsiteX5-2147" fmla="*/ 4948580 w 6168573"/>
              <a:gd name="connsiteY5-2148" fmla="*/ 2586430 h 4794127"/>
              <a:gd name="connsiteX6-2149" fmla="*/ 5061859 w 6168573"/>
              <a:gd name="connsiteY6-2150" fmla="*/ 2580697 h 4794127"/>
              <a:gd name="connsiteX7-2151" fmla="*/ 5061858 w 6168573"/>
              <a:gd name="connsiteY7-2152" fmla="*/ 2580697 h 4794127"/>
              <a:gd name="connsiteX8-2153" fmla="*/ 1977572 w 6168573"/>
              <a:gd name="connsiteY8-2154" fmla="*/ 0 h 4794127"/>
              <a:gd name="connsiteX9-2155" fmla="*/ 3866236 w 6168573"/>
              <a:gd name="connsiteY9-2156" fmla="*/ 1389503 h 4794127"/>
              <a:gd name="connsiteX10-2157" fmla="*/ 3893837 w 6168573"/>
              <a:gd name="connsiteY10-2158" fmla="*/ 1496844 h 4794127"/>
              <a:gd name="connsiteX11-2159" fmla="*/ 3758689 w 6168573"/>
              <a:gd name="connsiteY11-2160" fmla="*/ 1844036 h 4794127"/>
              <a:gd name="connsiteX12-2161" fmla="*/ 3893837 w 6168573"/>
              <a:gd name="connsiteY12-2162" fmla="*/ 1496847 h 4794127"/>
              <a:gd name="connsiteX13-2163" fmla="*/ 3893837 w 6168573"/>
              <a:gd name="connsiteY13-2164" fmla="*/ 1496845 h 4794127"/>
              <a:gd name="connsiteX14-2165" fmla="*/ 3895452 w 6168573"/>
              <a:gd name="connsiteY14-2166" fmla="*/ 1492696 h 4794127"/>
              <a:gd name="connsiteX15-2167" fmla="*/ 3895480 w 6168573"/>
              <a:gd name="connsiteY15-2168" fmla="*/ 1492881 h 4794127"/>
              <a:gd name="connsiteX16-2169" fmla="*/ 5079873 w 6168573"/>
              <a:gd name="connsiteY16-2170" fmla="*/ 2563703 h 4794127"/>
              <a:gd name="connsiteX17-2171" fmla="*/ 5148295 w 6168573"/>
              <a:gd name="connsiteY17-2172" fmla="*/ 2585062 h 4794127"/>
              <a:gd name="connsiteX18-2173" fmla="*/ 5148296 w 6168573"/>
              <a:gd name="connsiteY18-2174" fmla="*/ 2585062 h 4794127"/>
              <a:gd name="connsiteX19-2175" fmla="*/ 5175013 w 6168573"/>
              <a:gd name="connsiteY19-2176" fmla="*/ 2586411 h 4794127"/>
              <a:gd name="connsiteX20-2177" fmla="*/ 6168573 w 6168573"/>
              <a:gd name="connsiteY20-2178" fmla="*/ 3687412 h 4794127"/>
              <a:gd name="connsiteX21-2179" fmla="*/ 5061858 w 6168573"/>
              <a:gd name="connsiteY21-2180" fmla="*/ 4794127 h 4794127"/>
              <a:gd name="connsiteX22-2181" fmla="*/ 4004899 w 6168573"/>
              <a:gd name="connsiteY22-2182" fmla="*/ 4016515 h 4794127"/>
              <a:gd name="connsiteX23-2183" fmla="*/ 3977629 w 6168573"/>
              <a:gd name="connsiteY23-2184" fmla="*/ 3910454 h 4794127"/>
              <a:gd name="connsiteX24-2185" fmla="*/ 3977628 w 6168573"/>
              <a:gd name="connsiteY24-2186" fmla="*/ 3910454 h 4794127"/>
              <a:gd name="connsiteX25-2187" fmla="*/ 3964724 w 6168573"/>
              <a:gd name="connsiteY25-2188" fmla="*/ 3918159 h 4794127"/>
              <a:gd name="connsiteX26-2189" fmla="*/ 3396342 w 6168573"/>
              <a:gd name="connsiteY26-2190" fmla="*/ 3541410 h 4794127"/>
              <a:gd name="connsiteX27-2191" fmla="*/ 3156233 w 6168573"/>
              <a:gd name="connsiteY27-2192" fmla="*/ 3589886 h 4794127"/>
              <a:gd name="connsiteX28-2193" fmla="*/ 2920200 w 6168573"/>
              <a:gd name="connsiteY28-2194" fmla="*/ 3716462 h 4794127"/>
              <a:gd name="connsiteX29-2195" fmla="*/ 1977572 w 6168573"/>
              <a:gd name="connsiteY29-2196" fmla="*/ 3955144 h 4794127"/>
              <a:gd name="connsiteX30-2197" fmla="*/ 0 w 6168573"/>
              <a:gd name="connsiteY30-2198" fmla="*/ 1977572 h 4794127"/>
              <a:gd name="connsiteX31-2199" fmla="*/ 1977572 w 6168573"/>
              <a:gd name="connsiteY31-2200" fmla="*/ 0 h 4794127"/>
              <a:gd name="connsiteX0-2201" fmla="*/ 5061858 w 6168573"/>
              <a:gd name="connsiteY0-2202" fmla="*/ 2580697 h 4794127"/>
              <a:gd name="connsiteX1-2203" fmla="*/ 4948703 w 6168573"/>
              <a:gd name="connsiteY1-2204" fmla="*/ 2586411 h 4794127"/>
              <a:gd name="connsiteX2-2205" fmla="*/ 4948580 w 6168573"/>
              <a:gd name="connsiteY2-2206" fmla="*/ 2586430 h 4794127"/>
              <a:gd name="connsiteX3-2207" fmla="*/ 4905647 w 6168573"/>
              <a:gd name="connsiteY3-2208" fmla="*/ 2592845 h 4794127"/>
              <a:gd name="connsiteX4-2209" fmla="*/ 4906278 w 6168573"/>
              <a:gd name="connsiteY4-2210" fmla="*/ 2592886 h 4794127"/>
              <a:gd name="connsiteX5-2211" fmla="*/ 4948580 w 6168573"/>
              <a:gd name="connsiteY5-2212" fmla="*/ 2586430 h 4794127"/>
              <a:gd name="connsiteX6-2213" fmla="*/ 5061859 w 6168573"/>
              <a:gd name="connsiteY6-2214" fmla="*/ 2580697 h 4794127"/>
              <a:gd name="connsiteX7-2215" fmla="*/ 5061858 w 6168573"/>
              <a:gd name="connsiteY7-2216" fmla="*/ 2580697 h 4794127"/>
              <a:gd name="connsiteX8-2217" fmla="*/ 1977572 w 6168573"/>
              <a:gd name="connsiteY8-2218" fmla="*/ 0 h 4794127"/>
              <a:gd name="connsiteX9-2219" fmla="*/ 3866236 w 6168573"/>
              <a:gd name="connsiteY9-2220" fmla="*/ 1389503 h 4794127"/>
              <a:gd name="connsiteX10-2221" fmla="*/ 3893837 w 6168573"/>
              <a:gd name="connsiteY10-2222" fmla="*/ 1496844 h 4794127"/>
              <a:gd name="connsiteX11-2223" fmla="*/ 3893837 w 6168573"/>
              <a:gd name="connsiteY11-2224" fmla="*/ 1496847 h 4794127"/>
              <a:gd name="connsiteX12-2225" fmla="*/ 3893837 w 6168573"/>
              <a:gd name="connsiteY12-2226" fmla="*/ 1496845 h 4794127"/>
              <a:gd name="connsiteX13-2227" fmla="*/ 3895452 w 6168573"/>
              <a:gd name="connsiteY13-2228" fmla="*/ 1492696 h 4794127"/>
              <a:gd name="connsiteX14-2229" fmla="*/ 3895480 w 6168573"/>
              <a:gd name="connsiteY14-2230" fmla="*/ 1492881 h 4794127"/>
              <a:gd name="connsiteX15-2231" fmla="*/ 5079873 w 6168573"/>
              <a:gd name="connsiteY15-2232" fmla="*/ 2563703 h 4794127"/>
              <a:gd name="connsiteX16-2233" fmla="*/ 5148295 w 6168573"/>
              <a:gd name="connsiteY16-2234" fmla="*/ 2585062 h 4794127"/>
              <a:gd name="connsiteX17-2235" fmla="*/ 5148296 w 6168573"/>
              <a:gd name="connsiteY17-2236" fmla="*/ 2585062 h 4794127"/>
              <a:gd name="connsiteX18-2237" fmla="*/ 5175013 w 6168573"/>
              <a:gd name="connsiteY18-2238" fmla="*/ 2586411 h 4794127"/>
              <a:gd name="connsiteX19-2239" fmla="*/ 6168573 w 6168573"/>
              <a:gd name="connsiteY19-2240" fmla="*/ 3687412 h 4794127"/>
              <a:gd name="connsiteX20-2241" fmla="*/ 5061858 w 6168573"/>
              <a:gd name="connsiteY20-2242" fmla="*/ 4794127 h 4794127"/>
              <a:gd name="connsiteX21-2243" fmla="*/ 4004899 w 6168573"/>
              <a:gd name="connsiteY21-2244" fmla="*/ 4016515 h 4794127"/>
              <a:gd name="connsiteX22-2245" fmla="*/ 3977629 w 6168573"/>
              <a:gd name="connsiteY22-2246" fmla="*/ 3910454 h 4794127"/>
              <a:gd name="connsiteX23-2247" fmla="*/ 3977628 w 6168573"/>
              <a:gd name="connsiteY23-2248" fmla="*/ 3910454 h 4794127"/>
              <a:gd name="connsiteX24-2249" fmla="*/ 3964724 w 6168573"/>
              <a:gd name="connsiteY24-2250" fmla="*/ 3918159 h 4794127"/>
              <a:gd name="connsiteX25-2251" fmla="*/ 3396342 w 6168573"/>
              <a:gd name="connsiteY25-2252" fmla="*/ 3541410 h 4794127"/>
              <a:gd name="connsiteX26-2253" fmla="*/ 3156233 w 6168573"/>
              <a:gd name="connsiteY26-2254" fmla="*/ 3589886 h 4794127"/>
              <a:gd name="connsiteX27-2255" fmla="*/ 2920200 w 6168573"/>
              <a:gd name="connsiteY27-2256" fmla="*/ 3716462 h 4794127"/>
              <a:gd name="connsiteX28-2257" fmla="*/ 1977572 w 6168573"/>
              <a:gd name="connsiteY28-2258" fmla="*/ 3955144 h 4794127"/>
              <a:gd name="connsiteX29-2259" fmla="*/ 0 w 6168573"/>
              <a:gd name="connsiteY29-2260" fmla="*/ 1977572 h 4794127"/>
              <a:gd name="connsiteX30-2261" fmla="*/ 1977572 w 6168573"/>
              <a:gd name="connsiteY30-2262" fmla="*/ 0 h 4794127"/>
              <a:gd name="connsiteX0-2263" fmla="*/ 5061858 w 6168573"/>
              <a:gd name="connsiteY0-2264" fmla="*/ 2580697 h 4794127"/>
              <a:gd name="connsiteX1-2265" fmla="*/ 4948703 w 6168573"/>
              <a:gd name="connsiteY1-2266" fmla="*/ 2586411 h 4794127"/>
              <a:gd name="connsiteX2-2267" fmla="*/ 4948580 w 6168573"/>
              <a:gd name="connsiteY2-2268" fmla="*/ 2586430 h 4794127"/>
              <a:gd name="connsiteX3-2269" fmla="*/ 4905647 w 6168573"/>
              <a:gd name="connsiteY3-2270" fmla="*/ 2592845 h 4794127"/>
              <a:gd name="connsiteX4-2271" fmla="*/ 4906278 w 6168573"/>
              <a:gd name="connsiteY4-2272" fmla="*/ 2592886 h 4794127"/>
              <a:gd name="connsiteX5-2273" fmla="*/ 5061859 w 6168573"/>
              <a:gd name="connsiteY5-2274" fmla="*/ 2580697 h 4794127"/>
              <a:gd name="connsiteX6-2275" fmla="*/ 5061858 w 6168573"/>
              <a:gd name="connsiteY6-2276" fmla="*/ 2580697 h 4794127"/>
              <a:gd name="connsiteX7-2277" fmla="*/ 1977572 w 6168573"/>
              <a:gd name="connsiteY7-2278" fmla="*/ 0 h 4794127"/>
              <a:gd name="connsiteX8-2279" fmla="*/ 3866236 w 6168573"/>
              <a:gd name="connsiteY8-2280" fmla="*/ 1389503 h 4794127"/>
              <a:gd name="connsiteX9-2281" fmla="*/ 3893837 w 6168573"/>
              <a:gd name="connsiteY9-2282" fmla="*/ 1496844 h 4794127"/>
              <a:gd name="connsiteX10-2283" fmla="*/ 3893837 w 6168573"/>
              <a:gd name="connsiteY10-2284" fmla="*/ 1496847 h 4794127"/>
              <a:gd name="connsiteX11-2285" fmla="*/ 3893837 w 6168573"/>
              <a:gd name="connsiteY11-2286" fmla="*/ 1496845 h 4794127"/>
              <a:gd name="connsiteX12-2287" fmla="*/ 3895452 w 6168573"/>
              <a:gd name="connsiteY12-2288" fmla="*/ 1492696 h 4794127"/>
              <a:gd name="connsiteX13-2289" fmla="*/ 3895480 w 6168573"/>
              <a:gd name="connsiteY13-2290" fmla="*/ 1492881 h 4794127"/>
              <a:gd name="connsiteX14-2291" fmla="*/ 5079873 w 6168573"/>
              <a:gd name="connsiteY14-2292" fmla="*/ 2563703 h 4794127"/>
              <a:gd name="connsiteX15-2293" fmla="*/ 5148295 w 6168573"/>
              <a:gd name="connsiteY15-2294" fmla="*/ 2585062 h 4794127"/>
              <a:gd name="connsiteX16-2295" fmla="*/ 5148296 w 6168573"/>
              <a:gd name="connsiteY16-2296" fmla="*/ 2585062 h 4794127"/>
              <a:gd name="connsiteX17-2297" fmla="*/ 5175013 w 6168573"/>
              <a:gd name="connsiteY17-2298" fmla="*/ 2586411 h 4794127"/>
              <a:gd name="connsiteX18-2299" fmla="*/ 6168573 w 6168573"/>
              <a:gd name="connsiteY18-2300" fmla="*/ 3687412 h 4794127"/>
              <a:gd name="connsiteX19-2301" fmla="*/ 5061858 w 6168573"/>
              <a:gd name="connsiteY19-2302" fmla="*/ 4794127 h 4794127"/>
              <a:gd name="connsiteX20-2303" fmla="*/ 4004899 w 6168573"/>
              <a:gd name="connsiteY20-2304" fmla="*/ 4016515 h 4794127"/>
              <a:gd name="connsiteX21-2305" fmla="*/ 3977629 w 6168573"/>
              <a:gd name="connsiteY21-2306" fmla="*/ 3910454 h 4794127"/>
              <a:gd name="connsiteX22-2307" fmla="*/ 3977628 w 6168573"/>
              <a:gd name="connsiteY22-2308" fmla="*/ 3910454 h 4794127"/>
              <a:gd name="connsiteX23-2309" fmla="*/ 3964724 w 6168573"/>
              <a:gd name="connsiteY23-2310" fmla="*/ 3918159 h 4794127"/>
              <a:gd name="connsiteX24-2311" fmla="*/ 3396342 w 6168573"/>
              <a:gd name="connsiteY24-2312" fmla="*/ 3541410 h 4794127"/>
              <a:gd name="connsiteX25-2313" fmla="*/ 3156233 w 6168573"/>
              <a:gd name="connsiteY25-2314" fmla="*/ 3589886 h 4794127"/>
              <a:gd name="connsiteX26-2315" fmla="*/ 2920200 w 6168573"/>
              <a:gd name="connsiteY26-2316" fmla="*/ 3716462 h 4794127"/>
              <a:gd name="connsiteX27-2317" fmla="*/ 1977572 w 6168573"/>
              <a:gd name="connsiteY27-2318" fmla="*/ 3955144 h 4794127"/>
              <a:gd name="connsiteX28-2319" fmla="*/ 0 w 6168573"/>
              <a:gd name="connsiteY28-2320" fmla="*/ 1977572 h 4794127"/>
              <a:gd name="connsiteX29-2321" fmla="*/ 1977572 w 6168573"/>
              <a:gd name="connsiteY29-2322" fmla="*/ 0 h 4794127"/>
              <a:gd name="connsiteX0-2323" fmla="*/ 5061858 w 6168573"/>
              <a:gd name="connsiteY0-2324" fmla="*/ 2580697 h 4794127"/>
              <a:gd name="connsiteX1-2325" fmla="*/ 4948703 w 6168573"/>
              <a:gd name="connsiteY1-2326" fmla="*/ 2586411 h 4794127"/>
              <a:gd name="connsiteX2-2327" fmla="*/ 4948580 w 6168573"/>
              <a:gd name="connsiteY2-2328" fmla="*/ 2586430 h 4794127"/>
              <a:gd name="connsiteX3-2329" fmla="*/ 4905647 w 6168573"/>
              <a:gd name="connsiteY3-2330" fmla="*/ 2592845 h 4794127"/>
              <a:gd name="connsiteX4-2331" fmla="*/ 5061859 w 6168573"/>
              <a:gd name="connsiteY4-2332" fmla="*/ 2580697 h 4794127"/>
              <a:gd name="connsiteX5-2333" fmla="*/ 5061858 w 6168573"/>
              <a:gd name="connsiteY5-2334" fmla="*/ 2580697 h 4794127"/>
              <a:gd name="connsiteX6-2335" fmla="*/ 1977572 w 6168573"/>
              <a:gd name="connsiteY6-2336" fmla="*/ 0 h 4794127"/>
              <a:gd name="connsiteX7-2337" fmla="*/ 3866236 w 6168573"/>
              <a:gd name="connsiteY7-2338" fmla="*/ 1389503 h 4794127"/>
              <a:gd name="connsiteX8-2339" fmla="*/ 3893837 w 6168573"/>
              <a:gd name="connsiteY8-2340" fmla="*/ 1496844 h 4794127"/>
              <a:gd name="connsiteX9-2341" fmla="*/ 3893837 w 6168573"/>
              <a:gd name="connsiteY9-2342" fmla="*/ 1496847 h 4794127"/>
              <a:gd name="connsiteX10-2343" fmla="*/ 3893837 w 6168573"/>
              <a:gd name="connsiteY10-2344" fmla="*/ 1496845 h 4794127"/>
              <a:gd name="connsiteX11-2345" fmla="*/ 3895452 w 6168573"/>
              <a:gd name="connsiteY11-2346" fmla="*/ 1492696 h 4794127"/>
              <a:gd name="connsiteX12-2347" fmla="*/ 3895480 w 6168573"/>
              <a:gd name="connsiteY12-2348" fmla="*/ 1492881 h 4794127"/>
              <a:gd name="connsiteX13-2349" fmla="*/ 5079873 w 6168573"/>
              <a:gd name="connsiteY13-2350" fmla="*/ 2563703 h 4794127"/>
              <a:gd name="connsiteX14-2351" fmla="*/ 5148295 w 6168573"/>
              <a:gd name="connsiteY14-2352" fmla="*/ 2585062 h 4794127"/>
              <a:gd name="connsiteX15-2353" fmla="*/ 5148296 w 6168573"/>
              <a:gd name="connsiteY15-2354" fmla="*/ 2585062 h 4794127"/>
              <a:gd name="connsiteX16-2355" fmla="*/ 5175013 w 6168573"/>
              <a:gd name="connsiteY16-2356" fmla="*/ 2586411 h 4794127"/>
              <a:gd name="connsiteX17-2357" fmla="*/ 6168573 w 6168573"/>
              <a:gd name="connsiteY17-2358" fmla="*/ 3687412 h 4794127"/>
              <a:gd name="connsiteX18-2359" fmla="*/ 5061858 w 6168573"/>
              <a:gd name="connsiteY18-2360" fmla="*/ 4794127 h 4794127"/>
              <a:gd name="connsiteX19-2361" fmla="*/ 4004899 w 6168573"/>
              <a:gd name="connsiteY19-2362" fmla="*/ 4016515 h 4794127"/>
              <a:gd name="connsiteX20-2363" fmla="*/ 3977629 w 6168573"/>
              <a:gd name="connsiteY20-2364" fmla="*/ 3910454 h 4794127"/>
              <a:gd name="connsiteX21-2365" fmla="*/ 3977628 w 6168573"/>
              <a:gd name="connsiteY21-2366" fmla="*/ 3910454 h 4794127"/>
              <a:gd name="connsiteX22-2367" fmla="*/ 3964724 w 6168573"/>
              <a:gd name="connsiteY22-2368" fmla="*/ 3918159 h 4794127"/>
              <a:gd name="connsiteX23-2369" fmla="*/ 3396342 w 6168573"/>
              <a:gd name="connsiteY23-2370" fmla="*/ 3541410 h 4794127"/>
              <a:gd name="connsiteX24-2371" fmla="*/ 3156233 w 6168573"/>
              <a:gd name="connsiteY24-2372" fmla="*/ 3589886 h 4794127"/>
              <a:gd name="connsiteX25-2373" fmla="*/ 2920200 w 6168573"/>
              <a:gd name="connsiteY25-2374" fmla="*/ 3716462 h 4794127"/>
              <a:gd name="connsiteX26-2375" fmla="*/ 1977572 w 6168573"/>
              <a:gd name="connsiteY26-2376" fmla="*/ 3955144 h 4794127"/>
              <a:gd name="connsiteX27-2377" fmla="*/ 0 w 6168573"/>
              <a:gd name="connsiteY27-2378" fmla="*/ 1977572 h 4794127"/>
              <a:gd name="connsiteX28-2379" fmla="*/ 1977572 w 6168573"/>
              <a:gd name="connsiteY28-2380" fmla="*/ 0 h 4794127"/>
              <a:gd name="connsiteX0-2381" fmla="*/ 5061858 w 6168573"/>
              <a:gd name="connsiteY0-2382" fmla="*/ 2580697 h 4794127"/>
              <a:gd name="connsiteX1-2383" fmla="*/ 4948703 w 6168573"/>
              <a:gd name="connsiteY1-2384" fmla="*/ 2586411 h 4794127"/>
              <a:gd name="connsiteX2-2385" fmla="*/ 4948580 w 6168573"/>
              <a:gd name="connsiteY2-2386" fmla="*/ 2586430 h 4794127"/>
              <a:gd name="connsiteX3-2387" fmla="*/ 5061859 w 6168573"/>
              <a:gd name="connsiteY3-2388" fmla="*/ 2580697 h 4794127"/>
              <a:gd name="connsiteX4-2389" fmla="*/ 5061858 w 6168573"/>
              <a:gd name="connsiteY4-2390" fmla="*/ 2580697 h 4794127"/>
              <a:gd name="connsiteX5-2391" fmla="*/ 1977572 w 6168573"/>
              <a:gd name="connsiteY5-2392" fmla="*/ 0 h 4794127"/>
              <a:gd name="connsiteX6-2393" fmla="*/ 3866236 w 6168573"/>
              <a:gd name="connsiteY6-2394" fmla="*/ 1389503 h 4794127"/>
              <a:gd name="connsiteX7-2395" fmla="*/ 3893837 w 6168573"/>
              <a:gd name="connsiteY7-2396" fmla="*/ 1496844 h 4794127"/>
              <a:gd name="connsiteX8-2397" fmla="*/ 3893837 w 6168573"/>
              <a:gd name="connsiteY8-2398" fmla="*/ 1496847 h 4794127"/>
              <a:gd name="connsiteX9-2399" fmla="*/ 3893837 w 6168573"/>
              <a:gd name="connsiteY9-2400" fmla="*/ 1496845 h 4794127"/>
              <a:gd name="connsiteX10-2401" fmla="*/ 3895452 w 6168573"/>
              <a:gd name="connsiteY10-2402" fmla="*/ 1492696 h 4794127"/>
              <a:gd name="connsiteX11-2403" fmla="*/ 3895480 w 6168573"/>
              <a:gd name="connsiteY11-2404" fmla="*/ 1492881 h 4794127"/>
              <a:gd name="connsiteX12-2405" fmla="*/ 5079873 w 6168573"/>
              <a:gd name="connsiteY12-2406" fmla="*/ 2563703 h 4794127"/>
              <a:gd name="connsiteX13-2407" fmla="*/ 5148295 w 6168573"/>
              <a:gd name="connsiteY13-2408" fmla="*/ 2585062 h 4794127"/>
              <a:gd name="connsiteX14-2409" fmla="*/ 5148296 w 6168573"/>
              <a:gd name="connsiteY14-2410" fmla="*/ 2585062 h 4794127"/>
              <a:gd name="connsiteX15-2411" fmla="*/ 5175013 w 6168573"/>
              <a:gd name="connsiteY15-2412" fmla="*/ 2586411 h 4794127"/>
              <a:gd name="connsiteX16-2413" fmla="*/ 6168573 w 6168573"/>
              <a:gd name="connsiteY16-2414" fmla="*/ 3687412 h 4794127"/>
              <a:gd name="connsiteX17-2415" fmla="*/ 5061858 w 6168573"/>
              <a:gd name="connsiteY17-2416" fmla="*/ 4794127 h 4794127"/>
              <a:gd name="connsiteX18-2417" fmla="*/ 4004899 w 6168573"/>
              <a:gd name="connsiteY18-2418" fmla="*/ 4016515 h 4794127"/>
              <a:gd name="connsiteX19-2419" fmla="*/ 3977629 w 6168573"/>
              <a:gd name="connsiteY19-2420" fmla="*/ 3910454 h 4794127"/>
              <a:gd name="connsiteX20-2421" fmla="*/ 3977628 w 6168573"/>
              <a:gd name="connsiteY20-2422" fmla="*/ 3910454 h 4794127"/>
              <a:gd name="connsiteX21-2423" fmla="*/ 3964724 w 6168573"/>
              <a:gd name="connsiteY21-2424" fmla="*/ 3918159 h 4794127"/>
              <a:gd name="connsiteX22-2425" fmla="*/ 3396342 w 6168573"/>
              <a:gd name="connsiteY22-2426" fmla="*/ 3541410 h 4794127"/>
              <a:gd name="connsiteX23-2427" fmla="*/ 3156233 w 6168573"/>
              <a:gd name="connsiteY23-2428" fmla="*/ 3589886 h 4794127"/>
              <a:gd name="connsiteX24-2429" fmla="*/ 2920200 w 6168573"/>
              <a:gd name="connsiteY24-2430" fmla="*/ 3716462 h 4794127"/>
              <a:gd name="connsiteX25-2431" fmla="*/ 1977572 w 6168573"/>
              <a:gd name="connsiteY25-2432" fmla="*/ 3955144 h 4794127"/>
              <a:gd name="connsiteX26-2433" fmla="*/ 0 w 6168573"/>
              <a:gd name="connsiteY26-2434" fmla="*/ 1977572 h 4794127"/>
              <a:gd name="connsiteX27-2435" fmla="*/ 1977572 w 6168573"/>
              <a:gd name="connsiteY27-2436" fmla="*/ 0 h 4794127"/>
              <a:gd name="connsiteX0-2437" fmla="*/ 5061858 w 6168573"/>
              <a:gd name="connsiteY0-2438" fmla="*/ 2580697 h 4794127"/>
              <a:gd name="connsiteX1-2439" fmla="*/ 4948703 w 6168573"/>
              <a:gd name="connsiteY1-2440" fmla="*/ 2586411 h 4794127"/>
              <a:gd name="connsiteX2-2441" fmla="*/ 5061859 w 6168573"/>
              <a:gd name="connsiteY2-2442" fmla="*/ 2580697 h 4794127"/>
              <a:gd name="connsiteX3-2443" fmla="*/ 5061858 w 6168573"/>
              <a:gd name="connsiteY3-2444" fmla="*/ 2580697 h 4794127"/>
              <a:gd name="connsiteX4-2445" fmla="*/ 1977572 w 6168573"/>
              <a:gd name="connsiteY4-2446" fmla="*/ 0 h 4794127"/>
              <a:gd name="connsiteX5-2447" fmla="*/ 3866236 w 6168573"/>
              <a:gd name="connsiteY5-2448" fmla="*/ 1389503 h 4794127"/>
              <a:gd name="connsiteX6-2449" fmla="*/ 3893837 w 6168573"/>
              <a:gd name="connsiteY6-2450" fmla="*/ 1496844 h 4794127"/>
              <a:gd name="connsiteX7-2451" fmla="*/ 3893837 w 6168573"/>
              <a:gd name="connsiteY7-2452" fmla="*/ 1496847 h 4794127"/>
              <a:gd name="connsiteX8-2453" fmla="*/ 3893837 w 6168573"/>
              <a:gd name="connsiteY8-2454" fmla="*/ 1496845 h 4794127"/>
              <a:gd name="connsiteX9-2455" fmla="*/ 3895452 w 6168573"/>
              <a:gd name="connsiteY9-2456" fmla="*/ 1492696 h 4794127"/>
              <a:gd name="connsiteX10-2457" fmla="*/ 3895480 w 6168573"/>
              <a:gd name="connsiteY10-2458" fmla="*/ 1492881 h 4794127"/>
              <a:gd name="connsiteX11-2459" fmla="*/ 5079873 w 6168573"/>
              <a:gd name="connsiteY11-2460" fmla="*/ 2563703 h 4794127"/>
              <a:gd name="connsiteX12-2461" fmla="*/ 5148295 w 6168573"/>
              <a:gd name="connsiteY12-2462" fmla="*/ 2585062 h 4794127"/>
              <a:gd name="connsiteX13-2463" fmla="*/ 5148296 w 6168573"/>
              <a:gd name="connsiteY13-2464" fmla="*/ 2585062 h 4794127"/>
              <a:gd name="connsiteX14-2465" fmla="*/ 5175013 w 6168573"/>
              <a:gd name="connsiteY14-2466" fmla="*/ 2586411 h 4794127"/>
              <a:gd name="connsiteX15-2467" fmla="*/ 6168573 w 6168573"/>
              <a:gd name="connsiteY15-2468" fmla="*/ 3687412 h 4794127"/>
              <a:gd name="connsiteX16-2469" fmla="*/ 5061858 w 6168573"/>
              <a:gd name="connsiteY16-2470" fmla="*/ 4794127 h 4794127"/>
              <a:gd name="connsiteX17-2471" fmla="*/ 4004899 w 6168573"/>
              <a:gd name="connsiteY17-2472" fmla="*/ 4016515 h 4794127"/>
              <a:gd name="connsiteX18-2473" fmla="*/ 3977629 w 6168573"/>
              <a:gd name="connsiteY18-2474" fmla="*/ 3910454 h 4794127"/>
              <a:gd name="connsiteX19-2475" fmla="*/ 3977628 w 6168573"/>
              <a:gd name="connsiteY19-2476" fmla="*/ 3910454 h 4794127"/>
              <a:gd name="connsiteX20-2477" fmla="*/ 3964724 w 6168573"/>
              <a:gd name="connsiteY20-2478" fmla="*/ 3918159 h 4794127"/>
              <a:gd name="connsiteX21-2479" fmla="*/ 3396342 w 6168573"/>
              <a:gd name="connsiteY21-2480" fmla="*/ 3541410 h 4794127"/>
              <a:gd name="connsiteX22-2481" fmla="*/ 3156233 w 6168573"/>
              <a:gd name="connsiteY22-2482" fmla="*/ 3589886 h 4794127"/>
              <a:gd name="connsiteX23-2483" fmla="*/ 2920200 w 6168573"/>
              <a:gd name="connsiteY23-2484" fmla="*/ 3716462 h 4794127"/>
              <a:gd name="connsiteX24-2485" fmla="*/ 1977572 w 6168573"/>
              <a:gd name="connsiteY24-2486" fmla="*/ 3955144 h 4794127"/>
              <a:gd name="connsiteX25-2487" fmla="*/ 0 w 6168573"/>
              <a:gd name="connsiteY25-2488" fmla="*/ 1977572 h 4794127"/>
              <a:gd name="connsiteX26-2489" fmla="*/ 1977572 w 6168573"/>
              <a:gd name="connsiteY26-2490" fmla="*/ 0 h 4794127"/>
              <a:gd name="connsiteX0-2491" fmla="*/ 5061858 w 6168573"/>
              <a:gd name="connsiteY0-2492" fmla="*/ 2580697 h 4794127"/>
              <a:gd name="connsiteX1-2493" fmla="*/ 5061859 w 6168573"/>
              <a:gd name="connsiteY1-2494" fmla="*/ 2580697 h 4794127"/>
              <a:gd name="connsiteX2-2495" fmla="*/ 5061858 w 6168573"/>
              <a:gd name="connsiteY2-2496" fmla="*/ 2580697 h 4794127"/>
              <a:gd name="connsiteX3-2497" fmla="*/ 1977572 w 6168573"/>
              <a:gd name="connsiteY3-2498" fmla="*/ 0 h 4794127"/>
              <a:gd name="connsiteX4-2499" fmla="*/ 3866236 w 6168573"/>
              <a:gd name="connsiteY4-2500" fmla="*/ 1389503 h 4794127"/>
              <a:gd name="connsiteX5-2501" fmla="*/ 3893837 w 6168573"/>
              <a:gd name="connsiteY5-2502" fmla="*/ 1496844 h 4794127"/>
              <a:gd name="connsiteX6-2503" fmla="*/ 3893837 w 6168573"/>
              <a:gd name="connsiteY6-2504" fmla="*/ 1496847 h 4794127"/>
              <a:gd name="connsiteX7-2505" fmla="*/ 3893837 w 6168573"/>
              <a:gd name="connsiteY7-2506" fmla="*/ 1496845 h 4794127"/>
              <a:gd name="connsiteX8-2507" fmla="*/ 3895452 w 6168573"/>
              <a:gd name="connsiteY8-2508" fmla="*/ 1492696 h 4794127"/>
              <a:gd name="connsiteX9-2509" fmla="*/ 3895480 w 6168573"/>
              <a:gd name="connsiteY9-2510" fmla="*/ 1492881 h 4794127"/>
              <a:gd name="connsiteX10-2511" fmla="*/ 5079873 w 6168573"/>
              <a:gd name="connsiteY10-2512" fmla="*/ 2563703 h 4794127"/>
              <a:gd name="connsiteX11-2513" fmla="*/ 5148295 w 6168573"/>
              <a:gd name="connsiteY11-2514" fmla="*/ 2585062 h 4794127"/>
              <a:gd name="connsiteX12-2515" fmla="*/ 5148296 w 6168573"/>
              <a:gd name="connsiteY12-2516" fmla="*/ 2585062 h 4794127"/>
              <a:gd name="connsiteX13-2517" fmla="*/ 5175013 w 6168573"/>
              <a:gd name="connsiteY13-2518" fmla="*/ 2586411 h 4794127"/>
              <a:gd name="connsiteX14-2519" fmla="*/ 6168573 w 6168573"/>
              <a:gd name="connsiteY14-2520" fmla="*/ 3687412 h 4794127"/>
              <a:gd name="connsiteX15-2521" fmla="*/ 5061858 w 6168573"/>
              <a:gd name="connsiteY15-2522" fmla="*/ 4794127 h 4794127"/>
              <a:gd name="connsiteX16-2523" fmla="*/ 4004899 w 6168573"/>
              <a:gd name="connsiteY16-2524" fmla="*/ 4016515 h 4794127"/>
              <a:gd name="connsiteX17-2525" fmla="*/ 3977629 w 6168573"/>
              <a:gd name="connsiteY17-2526" fmla="*/ 3910454 h 4794127"/>
              <a:gd name="connsiteX18-2527" fmla="*/ 3977628 w 6168573"/>
              <a:gd name="connsiteY18-2528" fmla="*/ 3910454 h 4794127"/>
              <a:gd name="connsiteX19-2529" fmla="*/ 3964724 w 6168573"/>
              <a:gd name="connsiteY19-2530" fmla="*/ 3918159 h 4794127"/>
              <a:gd name="connsiteX20-2531" fmla="*/ 3396342 w 6168573"/>
              <a:gd name="connsiteY20-2532" fmla="*/ 3541410 h 4794127"/>
              <a:gd name="connsiteX21-2533" fmla="*/ 3156233 w 6168573"/>
              <a:gd name="connsiteY21-2534" fmla="*/ 3589886 h 4794127"/>
              <a:gd name="connsiteX22-2535" fmla="*/ 2920200 w 6168573"/>
              <a:gd name="connsiteY22-2536" fmla="*/ 3716462 h 4794127"/>
              <a:gd name="connsiteX23-2537" fmla="*/ 1977572 w 6168573"/>
              <a:gd name="connsiteY23-2538" fmla="*/ 3955144 h 4794127"/>
              <a:gd name="connsiteX24-2539" fmla="*/ 0 w 6168573"/>
              <a:gd name="connsiteY24-2540" fmla="*/ 1977572 h 4794127"/>
              <a:gd name="connsiteX25-2541" fmla="*/ 1977572 w 6168573"/>
              <a:gd name="connsiteY25-2542" fmla="*/ 0 h 4794127"/>
              <a:gd name="connsiteX0-2543" fmla="*/ 1977572 w 6168573"/>
              <a:gd name="connsiteY0-2544" fmla="*/ 0 h 4794127"/>
              <a:gd name="connsiteX1-2545" fmla="*/ 3866236 w 6168573"/>
              <a:gd name="connsiteY1-2546" fmla="*/ 1389503 h 4794127"/>
              <a:gd name="connsiteX2-2547" fmla="*/ 3893837 w 6168573"/>
              <a:gd name="connsiteY2-2548" fmla="*/ 1496844 h 4794127"/>
              <a:gd name="connsiteX3-2549" fmla="*/ 3893837 w 6168573"/>
              <a:gd name="connsiteY3-2550" fmla="*/ 1496847 h 4794127"/>
              <a:gd name="connsiteX4-2551" fmla="*/ 3893837 w 6168573"/>
              <a:gd name="connsiteY4-2552" fmla="*/ 1496845 h 4794127"/>
              <a:gd name="connsiteX5-2553" fmla="*/ 3895452 w 6168573"/>
              <a:gd name="connsiteY5-2554" fmla="*/ 1492696 h 4794127"/>
              <a:gd name="connsiteX6-2555" fmla="*/ 3895480 w 6168573"/>
              <a:gd name="connsiteY6-2556" fmla="*/ 1492881 h 4794127"/>
              <a:gd name="connsiteX7-2557" fmla="*/ 5079873 w 6168573"/>
              <a:gd name="connsiteY7-2558" fmla="*/ 2563703 h 4794127"/>
              <a:gd name="connsiteX8-2559" fmla="*/ 5148295 w 6168573"/>
              <a:gd name="connsiteY8-2560" fmla="*/ 2585062 h 4794127"/>
              <a:gd name="connsiteX9-2561" fmla="*/ 5148296 w 6168573"/>
              <a:gd name="connsiteY9-2562" fmla="*/ 2585062 h 4794127"/>
              <a:gd name="connsiteX10-2563" fmla="*/ 5175013 w 6168573"/>
              <a:gd name="connsiteY10-2564" fmla="*/ 2586411 h 4794127"/>
              <a:gd name="connsiteX11-2565" fmla="*/ 6168573 w 6168573"/>
              <a:gd name="connsiteY11-2566" fmla="*/ 3687412 h 4794127"/>
              <a:gd name="connsiteX12-2567" fmla="*/ 5061858 w 6168573"/>
              <a:gd name="connsiteY12-2568" fmla="*/ 4794127 h 4794127"/>
              <a:gd name="connsiteX13-2569" fmla="*/ 4004899 w 6168573"/>
              <a:gd name="connsiteY13-2570" fmla="*/ 4016515 h 4794127"/>
              <a:gd name="connsiteX14-2571" fmla="*/ 3977629 w 6168573"/>
              <a:gd name="connsiteY14-2572" fmla="*/ 3910454 h 4794127"/>
              <a:gd name="connsiteX15-2573" fmla="*/ 3977628 w 6168573"/>
              <a:gd name="connsiteY15-2574" fmla="*/ 3910454 h 4794127"/>
              <a:gd name="connsiteX16-2575" fmla="*/ 3964724 w 6168573"/>
              <a:gd name="connsiteY16-2576" fmla="*/ 3918159 h 4794127"/>
              <a:gd name="connsiteX17-2577" fmla="*/ 3396342 w 6168573"/>
              <a:gd name="connsiteY17-2578" fmla="*/ 3541410 h 4794127"/>
              <a:gd name="connsiteX18-2579" fmla="*/ 3156233 w 6168573"/>
              <a:gd name="connsiteY18-2580" fmla="*/ 3589886 h 4794127"/>
              <a:gd name="connsiteX19-2581" fmla="*/ 2920200 w 6168573"/>
              <a:gd name="connsiteY19-2582" fmla="*/ 3716462 h 4794127"/>
              <a:gd name="connsiteX20-2583" fmla="*/ 1977572 w 6168573"/>
              <a:gd name="connsiteY20-2584" fmla="*/ 3955144 h 4794127"/>
              <a:gd name="connsiteX21-2585" fmla="*/ 0 w 6168573"/>
              <a:gd name="connsiteY21-2586" fmla="*/ 1977572 h 4794127"/>
              <a:gd name="connsiteX22-2587" fmla="*/ 1977572 w 6168573"/>
              <a:gd name="connsiteY22-2588" fmla="*/ 0 h 4794127"/>
              <a:gd name="connsiteX0-2589" fmla="*/ 1977572 w 6168573"/>
              <a:gd name="connsiteY0-2590" fmla="*/ 0 h 4794127"/>
              <a:gd name="connsiteX1-2591" fmla="*/ 3866236 w 6168573"/>
              <a:gd name="connsiteY1-2592" fmla="*/ 1389503 h 4794127"/>
              <a:gd name="connsiteX2-2593" fmla="*/ 3893837 w 6168573"/>
              <a:gd name="connsiteY2-2594" fmla="*/ 1496844 h 4794127"/>
              <a:gd name="connsiteX3-2595" fmla="*/ 3893837 w 6168573"/>
              <a:gd name="connsiteY3-2596" fmla="*/ 1496847 h 4794127"/>
              <a:gd name="connsiteX4-2597" fmla="*/ 3893837 w 6168573"/>
              <a:gd name="connsiteY4-2598" fmla="*/ 1496845 h 4794127"/>
              <a:gd name="connsiteX5-2599" fmla="*/ 3895452 w 6168573"/>
              <a:gd name="connsiteY5-2600" fmla="*/ 1492696 h 4794127"/>
              <a:gd name="connsiteX6-2601" fmla="*/ 3895480 w 6168573"/>
              <a:gd name="connsiteY6-2602" fmla="*/ 1492881 h 4794127"/>
              <a:gd name="connsiteX7-2603" fmla="*/ 5079873 w 6168573"/>
              <a:gd name="connsiteY7-2604" fmla="*/ 2563703 h 4794127"/>
              <a:gd name="connsiteX8-2605" fmla="*/ 5148295 w 6168573"/>
              <a:gd name="connsiteY8-2606" fmla="*/ 2585062 h 4794127"/>
              <a:gd name="connsiteX9-2607" fmla="*/ 5175013 w 6168573"/>
              <a:gd name="connsiteY9-2608" fmla="*/ 2586411 h 4794127"/>
              <a:gd name="connsiteX10-2609" fmla="*/ 6168573 w 6168573"/>
              <a:gd name="connsiteY10-2610" fmla="*/ 3687412 h 4794127"/>
              <a:gd name="connsiteX11-2611" fmla="*/ 5061858 w 6168573"/>
              <a:gd name="connsiteY11-2612" fmla="*/ 4794127 h 4794127"/>
              <a:gd name="connsiteX12-2613" fmla="*/ 4004899 w 6168573"/>
              <a:gd name="connsiteY12-2614" fmla="*/ 4016515 h 4794127"/>
              <a:gd name="connsiteX13-2615" fmla="*/ 3977629 w 6168573"/>
              <a:gd name="connsiteY13-2616" fmla="*/ 3910454 h 4794127"/>
              <a:gd name="connsiteX14-2617" fmla="*/ 3977628 w 6168573"/>
              <a:gd name="connsiteY14-2618" fmla="*/ 3910454 h 4794127"/>
              <a:gd name="connsiteX15-2619" fmla="*/ 3964724 w 6168573"/>
              <a:gd name="connsiteY15-2620" fmla="*/ 3918159 h 4794127"/>
              <a:gd name="connsiteX16-2621" fmla="*/ 3396342 w 6168573"/>
              <a:gd name="connsiteY16-2622" fmla="*/ 3541410 h 4794127"/>
              <a:gd name="connsiteX17-2623" fmla="*/ 3156233 w 6168573"/>
              <a:gd name="connsiteY17-2624" fmla="*/ 3589886 h 4794127"/>
              <a:gd name="connsiteX18-2625" fmla="*/ 2920200 w 6168573"/>
              <a:gd name="connsiteY18-2626" fmla="*/ 3716462 h 4794127"/>
              <a:gd name="connsiteX19-2627" fmla="*/ 1977572 w 6168573"/>
              <a:gd name="connsiteY19-2628" fmla="*/ 3955144 h 4794127"/>
              <a:gd name="connsiteX20-2629" fmla="*/ 0 w 6168573"/>
              <a:gd name="connsiteY20-2630" fmla="*/ 1977572 h 4794127"/>
              <a:gd name="connsiteX21-2631" fmla="*/ 1977572 w 6168573"/>
              <a:gd name="connsiteY21-2632" fmla="*/ 0 h 4794127"/>
              <a:gd name="connsiteX0-2633" fmla="*/ 1977572 w 6168573"/>
              <a:gd name="connsiteY0-2634" fmla="*/ 0 h 4794127"/>
              <a:gd name="connsiteX1-2635" fmla="*/ 3866236 w 6168573"/>
              <a:gd name="connsiteY1-2636" fmla="*/ 1389503 h 4794127"/>
              <a:gd name="connsiteX2-2637" fmla="*/ 3893837 w 6168573"/>
              <a:gd name="connsiteY2-2638" fmla="*/ 1496844 h 4794127"/>
              <a:gd name="connsiteX3-2639" fmla="*/ 3893837 w 6168573"/>
              <a:gd name="connsiteY3-2640" fmla="*/ 1496847 h 4794127"/>
              <a:gd name="connsiteX4-2641" fmla="*/ 3893837 w 6168573"/>
              <a:gd name="connsiteY4-2642" fmla="*/ 1496845 h 4794127"/>
              <a:gd name="connsiteX5-2643" fmla="*/ 3895452 w 6168573"/>
              <a:gd name="connsiteY5-2644" fmla="*/ 1492696 h 4794127"/>
              <a:gd name="connsiteX6-2645" fmla="*/ 3895480 w 6168573"/>
              <a:gd name="connsiteY6-2646" fmla="*/ 1492881 h 4794127"/>
              <a:gd name="connsiteX7-2647" fmla="*/ 5079873 w 6168573"/>
              <a:gd name="connsiteY7-2648" fmla="*/ 2563703 h 4794127"/>
              <a:gd name="connsiteX8-2649" fmla="*/ 5175013 w 6168573"/>
              <a:gd name="connsiteY8-2650" fmla="*/ 2586411 h 4794127"/>
              <a:gd name="connsiteX9-2651" fmla="*/ 6168573 w 6168573"/>
              <a:gd name="connsiteY9-2652" fmla="*/ 3687412 h 4794127"/>
              <a:gd name="connsiteX10-2653" fmla="*/ 5061858 w 6168573"/>
              <a:gd name="connsiteY10-2654" fmla="*/ 4794127 h 4794127"/>
              <a:gd name="connsiteX11-2655" fmla="*/ 4004899 w 6168573"/>
              <a:gd name="connsiteY11-2656" fmla="*/ 4016515 h 4794127"/>
              <a:gd name="connsiteX12-2657" fmla="*/ 3977629 w 6168573"/>
              <a:gd name="connsiteY12-2658" fmla="*/ 3910454 h 4794127"/>
              <a:gd name="connsiteX13-2659" fmla="*/ 3977628 w 6168573"/>
              <a:gd name="connsiteY13-2660" fmla="*/ 3910454 h 4794127"/>
              <a:gd name="connsiteX14-2661" fmla="*/ 3964724 w 6168573"/>
              <a:gd name="connsiteY14-2662" fmla="*/ 3918159 h 4794127"/>
              <a:gd name="connsiteX15-2663" fmla="*/ 3396342 w 6168573"/>
              <a:gd name="connsiteY15-2664" fmla="*/ 3541410 h 4794127"/>
              <a:gd name="connsiteX16-2665" fmla="*/ 3156233 w 6168573"/>
              <a:gd name="connsiteY16-2666" fmla="*/ 3589886 h 4794127"/>
              <a:gd name="connsiteX17-2667" fmla="*/ 2920200 w 6168573"/>
              <a:gd name="connsiteY17-2668" fmla="*/ 3716462 h 4794127"/>
              <a:gd name="connsiteX18-2669" fmla="*/ 1977572 w 6168573"/>
              <a:gd name="connsiteY18-2670" fmla="*/ 3955144 h 4794127"/>
              <a:gd name="connsiteX19-2671" fmla="*/ 0 w 6168573"/>
              <a:gd name="connsiteY19-2672" fmla="*/ 1977572 h 4794127"/>
              <a:gd name="connsiteX20-2673" fmla="*/ 1977572 w 6168573"/>
              <a:gd name="connsiteY20-2674" fmla="*/ 0 h 4794127"/>
              <a:gd name="connsiteX0-2675" fmla="*/ 1977572 w 6168573"/>
              <a:gd name="connsiteY0-2676" fmla="*/ 0 h 4794127"/>
              <a:gd name="connsiteX1-2677" fmla="*/ 3866236 w 6168573"/>
              <a:gd name="connsiteY1-2678" fmla="*/ 1389503 h 4794127"/>
              <a:gd name="connsiteX2-2679" fmla="*/ 3893837 w 6168573"/>
              <a:gd name="connsiteY2-2680" fmla="*/ 1496844 h 4794127"/>
              <a:gd name="connsiteX3-2681" fmla="*/ 3893837 w 6168573"/>
              <a:gd name="connsiteY3-2682" fmla="*/ 1496847 h 4794127"/>
              <a:gd name="connsiteX4-2683" fmla="*/ 3893837 w 6168573"/>
              <a:gd name="connsiteY4-2684" fmla="*/ 1496845 h 4794127"/>
              <a:gd name="connsiteX5-2685" fmla="*/ 3895452 w 6168573"/>
              <a:gd name="connsiteY5-2686" fmla="*/ 1492696 h 4794127"/>
              <a:gd name="connsiteX6-2687" fmla="*/ 3895480 w 6168573"/>
              <a:gd name="connsiteY6-2688" fmla="*/ 1492881 h 4794127"/>
              <a:gd name="connsiteX7-2689" fmla="*/ 5079873 w 6168573"/>
              <a:gd name="connsiteY7-2690" fmla="*/ 2563703 h 4794127"/>
              <a:gd name="connsiteX8-2691" fmla="*/ 5175013 w 6168573"/>
              <a:gd name="connsiteY8-2692" fmla="*/ 2586411 h 4794127"/>
              <a:gd name="connsiteX9-2693" fmla="*/ 6168573 w 6168573"/>
              <a:gd name="connsiteY9-2694" fmla="*/ 3687412 h 4794127"/>
              <a:gd name="connsiteX10-2695" fmla="*/ 5061858 w 6168573"/>
              <a:gd name="connsiteY10-2696" fmla="*/ 4794127 h 4794127"/>
              <a:gd name="connsiteX11-2697" fmla="*/ 4004899 w 6168573"/>
              <a:gd name="connsiteY11-2698" fmla="*/ 4016515 h 4794127"/>
              <a:gd name="connsiteX12-2699" fmla="*/ 3977629 w 6168573"/>
              <a:gd name="connsiteY12-2700" fmla="*/ 3910454 h 4794127"/>
              <a:gd name="connsiteX13-2701" fmla="*/ 3964724 w 6168573"/>
              <a:gd name="connsiteY13-2702" fmla="*/ 3918159 h 4794127"/>
              <a:gd name="connsiteX14-2703" fmla="*/ 3396342 w 6168573"/>
              <a:gd name="connsiteY14-2704" fmla="*/ 3541410 h 4794127"/>
              <a:gd name="connsiteX15-2705" fmla="*/ 3156233 w 6168573"/>
              <a:gd name="connsiteY15-2706" fmla="*/ 3589886 h 4794127"/>
              <a:gd name="connsiteX16-2707" fmla="*/ 2920200 w 6168573"/>
              <a:gd name="connsiteY16-2708" fmla="*/ 3716462 h 4794127"/>
              <a:gd name="connsiteX17-2709" fmla="*/ 1977572 w 6168573"/>
              <a:gd name="connsiteY17-2710" fmla="*/ 3955144 h 4794127"/>
              <a:gd name="connsiteX18-2711" fmla="*/ 0 w 6168573"/>
              <a:gd name="connsiteY18-2712" fmla="*/ 1977572 h 4794127"/>
              <a:gd name="connsiteX19-2713" fmla="*/ 1977572 w 6168573"/>
              <a:gd name="connsiteY19-2714" fmla="*/ 0 h 4794127"/>
              <a:gd name="connsiteX0-2715" fmla="*/ 1977572 w 6168573"/>
              <a:gd name="connsiteY0-2716" fmla="*/ 0 h 4794127"/>
              <a:gd name="connsiteX1-2717" fmla="*/ 3866236 w 6168573"/>
              <a:gd name="connsiteY1-2718" fmla="*/ 1389503 h 4794127"/>
              <a:gd name="connsiteX2-2719" fmla="*/ 3893837 w 6168573"/>
              <a:gd name="connsiteY2-2720" fmla="*/ 1496844 h 4794127"/>
              <a:gd name="connsiteX3-2721" fmla="*/ 3893837 w 6168573"/>
              <a:gd name="connsiteY3-2722" fmla="*/ 1496847 h 4794127"/>
              <a:gd name="connsiteX4-2723" fmla="*/ 3893837 w 6168573"/>
              <a:gd name="connsiteY4-2724" fmla="*/ 1496845 h 4794127"/>
              <a:gd name="connsiteX5-2725" fmla="*/ 3895452 w 6168573"/>
              <a:gd name="connsiteY5-2726" fmla="*/ 1492696 h 4794127"/>
              <a:gd name="connsiteX6-2727" fmla="*/ 3895480 w 6168573"/>
              <a:gd name="connsiteY6-2728" fmla="*/ 1492881 h 4794127"/>
              <a:gd name="connsiteX7-2729" fmla="*/ 5079873 w 6168573"/>
              <a:gd name="connsiteY7-2730" fmla="*/ 2563703 h 4794127"/>
              <a:gd name="connsiteX8-2731" fmla="*/ 5175013 w 6168573"/>
              <a:gd name="connsiteY8-2732" fmla="*/ 2586411 h 4794127"/>
              <a:gd name="connsiteX9-2733" fmla="*/ 6168573 w 6168573"/>
              <a:gd name="connsiteY9-2734" fmla="*/ 3687412 h 4794127"/>
              <a:gd name="connsiteX10-2735" fmla="*/ 5061858 w 6168573"/>
              <a:gd name="connsiteY10-2736" fmla="*/ 4794127 h 4794127"/>
              <a:gd name="connsiteX11-2737" fmla="*/ 4004899 w 6168573"/>
              <a:gd name="connsiteY11-2738" fmla="*/ 4016515 h 4794127"/>
              <a:gd name="connsiteX12-2739" fmla="*/ 3964724 w 6168573"/>
              <a:gd name="connsiteY12-2740" fmla="*/ 3918159 h 4794127"/>
              <a:gd name="connsiteX13-2741" fmla="*/ 3396342 w 6168573"/>
              <a:gd name="connsiteY13-2742" fmla="*/ 3541410 h 4794127"/>
              <a:gd name="connsiteX14-2743" fmla="*/ 3156233 w 6168573"/>
              <a:gd name="connsiteY14-2744" fmla="*/ 3589886 h 4794127"/>
              <a:gd name="connsiteX15-2745" fmla="*/ 2920200 w 6168573"/>
              <a:gd name="connsiteY15-2746" fmla="*/ 3716462 h 4794127"/>
              <a:gd name="connsiteX16-2747" fmla="*/ 1977572 w 6168573"/>
              <a:gd name="connsiteY16-2748" fmla="*/ 3955144 h 4794127"/>
              <a:gd name="connsiteX17-2749" fmla="*/ 0 w 6168573"/>
              <a:gd name="connsiteY17-2750" fmla="*/ 1977572 h 4794127"/>
              <a:gd name="connsiteX18-2751" fmla="*/ 1977572 w 6168573"/>
              <a:gd name="connsiteY18-2752" fmla="*/ 0 h 479412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6168573" h="4794127">
                <a:moveTo>
                  <a:pt x="1977572" y="0"/>
                </a:moveTo>
                <a:cubicBezTo>
                  <a:pt x="2864970" y="0"/>
                  <a:pt x="3615853" y="584495"/>
                  <a:pt x="3866236" y="1389503"/>
                </a:cubicBezTo>
                <a:lnTo>
                  <a:pt x="3893837" y="1496844"/>
                </a:lnTo>
                <a:lnTo>
                  <a:pt x="3893837" y="1496847"/>
                </a:lnTo>
                <a:lnTo>
                  <a:pt x="3893837" y="1496845"/>
                </a:lnTo>
                <a:lnTo>
                  <a:pt x="3895452" y="1492696"/>
                </a:lnTo>
                <a:cubicBezTo>
                  <a:pt x="3895461" y="1492758"/>
                  <a:pt x="3895471" y="1492819"/>
                  <a:pt x="3895480" y="1492881"/>
                </a:cubicBezTo>
                <a:cubicBezTo>
                  <a:pt x="4012356" y="2064040"/>
                  <a:pt x="4489968" y="2503795"/>
                  <a:pt x="5079873" y="2563703"/>
                </a:cubicBezTo>
                <a:lnTo>
                  <a:pt x="5175013" y="2586411"/>
                </a:lnTo>
                <a:cubicBezTo>
                  <a:pt x="5733081" y="2643086"/>
                  <a:pt x="6168573" y="3114392"/>
                  <a:pt x="6168573" y="3687412"/>
                </a:cubicBezTo>
                <a:cubicBezTo>
                  <a:pt x="6168573" y="4298634"/>
                  <a:pt x="5673080" y="4794127"/>
                  <a:pt x="5061858" y="4794127"/>
                </a:cubicBezTo>
                <a:cubicBezTo>
                  <a:pt x="4565240" y="4794127"/>
                  <a:pt x="4145022" y="4467024"/>
                  <a:pt x="4004899" y="4016515"/>
                </a:cubicBezTo>
                <a:lnTo>
                  <a:pt x="3964724" y="3918159"/>
                </a:lnTo>
                <a:cubicBezTo>
                  <a:pt x="3871080" y="3696760"/>
                  <a:pt x="3651853" y="3541410"/>
                  <a:pt x="3396342" y="3541410"/>
                </a:cubicBezTo>
                <a:cubicBezTo>
                  <a:pt x="3311172" y="3541410"/>
                  <a:pt x="3230033" y="3558671"/>
                  <a:pt x="3156233" y="3589886"/>
                </a:cubicBezTo>
                <a:lnTo>
                  <a:pt x="2920200" y="3716462"/>
                </a:lnTo>
                <a:cubicBezTo>
                  <a:pt x="2639991" y="3868680"/>
                  <a:pt x="2318879" y="3955144"/>
                  <a:pt x="1977572" y="3955144"/>
                </a:cubicBezTo>
                <a:cubicBezTo>
                  <a:pt x="885389" y="3955144"/>
                  <a:pt x="0" y="3069755"/>
                  <a:pt x="0" y="1977572"/>
                </a:cubicBezTo>
                <a:cubicBezTo>
                  <a:pt x="0" y="885389"/>
                  <a:pt x="885389" y="0"/>
                  <a:pt x="1977572"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1" name="文本框 60"/>
          <p:cNvSpPr txBox="1"/>
          <p:nvPr/>
        </p:nvSpPr>
        <p:spPr>
          <a:xfrm>
            <a:off x="4040416" y="3551291"/>
            <a:ext cx="3775393" cy="52322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rPr>
              <a:t>单击此处添加目录标题</a:t>
            </a:r>
            <a:endParaRPr kumimoji="0" lang="zh-CN" altLang="en-US" sz="2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endParaRPr>
          </a:p>
        </p:txBody>
      </p:sp>
      <p:pic>
        <p:nvPicPr>
          <p:cNvPr id="13" name="图片 12"/>
          <p:cNvPicPr>
            <a:picLocks noChangeAspect="1"/>
          </p:cNvPicPr>
          <p:nvPr/>
        </p:nvPicPr>
        <p:blipFill>
          <a:blip r:embed="rId1"/>
          <a:stretch>
            <a:fillRect/>
          </a:stretch>
        </p:blipFill>
        <p:spPr>
          <a:xfrm>
            <a:off x="3254380" y="269097"/>
            <a:ext cx="1257329" cy="130085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rot="5400000">
            <a:off x="1391412" y="2143046"/>
            <a:ext cx="1842696" cy="1965779"/>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形状 3"/>
          <p:cNvSpPr/>
          <p:nvPr/>
        </p:nvSpPr>
        <p:spPr>
          <a:xfrm rot="7039993">
            <a:off x="3913572" y="2143048"/>
            <a:ext cx="1842696" cy="1965779"/>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p:cNvSpPr/>
          <p:nvPr/>
        </p:nvSpPr>
        <p:spPr>
          <a:xfrm rot="9650422">
            <a:off x="6435732" y="2143048"/>
            <a:ext cx="1842696" cy="1965779"/>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p:cNvSpPr/>
          <p:nvPr/>
        </p:nvSpPr>
        <p:spPr>
          <a:xfrm rot="19154858">
            <a:off x="8957893" y="2143050"/>
            <a:ext cx="1842696" cy="1965779"/>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2079356" y="2802769"/>
            <a:ext cx="697627" cy="646331"/>
          </a:xfrm>
          <a:prstGeom prst="rect">
            <a:avLst/>
          </a:prstGeom>
          <a:noFill/>
        </p:spPr>
        <p:txBody>
          <a:bodyPr wrap="none" rtlCol="0">
            <a:spAutoFit/>
            <a:scene3d>
              <a:camera prst="orthographicFront"/>
              <a:lightRig rig="threePt" dir="t"/>
            </a:scene3d>
            <a:sp3d contourW="12700"/>
          </a:bodyPr>
          <a:lstStyle/>
          <a:p>
            <a:pPr algn="ctr"/>
            <a:r>
              <a:rPr lang="en-US" altLang="zh-CN" sz="3600" b="1" dirty="0">
                <a:solidFill>
                  <a:schemeClr val="bg1">
                    <a:lumMod val="95000"/>
                  </a:schemeClr>
                </a:solidFill>
              </a:rPr>
              <a:t>01</a:t>
            </a:r>
            <a:endParaRPr lang="zh-CN" altLang="en-US" sz="3600" b="1" dirty="0">
              <a:solidFill>
                <a:schemeClr val="bg1">
                  <a:lumMod val="95000"/>
                </a:schemeClr>
              </a:solidFill>
            </a:endParaRPr>
          </a:p>
        </p:txBody>
      </p:sp>
      <p:sp>
        <p:nvSpPr>
          <p:cNvPr id="9" name="文本框 8"/>
          <p:cNvSpPr txBox="1"/>
          <p:nvPr/>
        </p:nvSpPr>
        <p:spPr>
          <a:xfrm>
            <a:off x="4631675" y="2802769"/>
            <a:ext cx="697628" cy="646331"/>
          </a:xfrm>
          <a:prstGeom prst="rect">
            <a:avLst/>
          </a:prstGeom>
          <a:noFill/>
        </p:spPr>
        <p:txBody>
          <a:bodyPr wrap="none" rtlCol="0">
            <a:spAutoFit/>
            <a:scene3d>
              <a:camera prst="orthographicFront"/>
              <a:lightRig rig="threePt" dir="t"/>
            </a:scene3d>
            <a:sp3d contourW="12700"/>
          </a:bodyPr>
          <a:lstStyle/>
          <a:p>
            <a:pPr algn="ctr"/>
            <a:r>
              <a:rPr lang="en-US" altLang="zh-CN" sz="3600" b="1" dirty="0">
                <a:solidFill>
                  <a:schemeClr val="bg1">
                    <a:lumMod val="95000"/>
                  </a:schemeClr>
                </a:solidFill>
              </a:rPr>
              <a:t>02</a:t>
            </a:r>
            <a:endParaRPr lang="zh-CN" altLang="en-US" sz="3600" b="1" dirty="0">
              <a:solidFill>
                <a:schemeClr val="bg1">
                  <a:lumMod val="95000"/>
                </a:schemeClr>
              </a:solidFill>
            </a:endParaRPr>
          </a:p>
        </p:txBody>
      </p:sp>
      <p:sp>
        <p:nvSpPr>
          <p:cNvPr id="10" name="文本框 9"/>
          <p:cNvSpPr txBox="1"/>
          <p:nvPr/>
        </p:nvSpPr>
        <p:spPr>
          <a:xfrm>
            <a:off x="7057600" y="2802769"/>
            <a:ext cx="697628" cy="646331"/>
          </a:xfrm>
          <a:prstGeom prst="rect">
            <a:avLst/>
          </a:prstGeom>
          <a:noFill/>
        </p:spPr>
        <p:txBody>
          <a:bodyPr wrap="none" rtlCol="0">
            <a:spAutoFit/>
            <a:scene3d>
              <a:camera prst="orthographicFront"/>
              <a:lightRig rig="threePt" dir="t"/>
            </a:scene3d>
            <a:sp3d contourW="12700"/>
          </a:bodyPr>
          <a:lstStyle/>
          <a:p>
            <a:pPr algn="ctr"/>
            <a:r>
              <a:rPr lang="en-US" altLang="zh-CN" sz="3600" b="1" dirty="0">
                <a:solidFill>
                  <a:schemeClr val="bg1">
                    <a:lumMod val="95000"/>
                  </a:schemeClr>
                </a:solidFill>
              </a:rPr>
              <a:t>03</a:t>
            </a:r>
            <a:endParaRPr lang="zh-CN" altLang="en-US" sz="3600" b="1" dirty="0">
              <a:solidFill>
                <a:schemeClr val="bg1">
                  <a:lumMod val="95000"/>
                </a:schemeClr>
              </a:solidFill>
            </a:endParaRPr>
          </a:p>
        </p:txBody>
      </p:sp>
      <p:sp>
        <p:nvSpPr>
          <p:cNvPr id="11" name="文本框 10"/>
          <p:cNvSpPr txBox="1"/>
          <p:nvPr/>
        </p:nvSpPr>
        <p:spPr>
          <a:xfrm>
            <a:off x="9382848" y="2802769"/>
            <a:ext cx="697628" cy="646331"/>
          </a:xfrm>
          <a:prstGeom prst="rect">
            <a:avLst/>
          </a:prstGeom>
          <a:noFill/>
        </p:spPr>
        <p:txBody>
          <a:bodyPr wrap="none" rtlCol="0">
            <a:spAutoFit/>
            <a:scene3d>
              <a:camera prst="orthographicFront"/>
              <a:lightRig rig="threePt" dir="t"/>
            </a:scene3d>
            <a:sp3d contourW="12700"/>
          </a:bodyPr>
          <a:lstStyle/>
          <a:p>
            <a:pPr algn="ctr"/>
            <a:r>
              <a:rPr lang="en-US" altLang="zh-CN" sz="3600" b="1" dirty="0">
                <a:solidFill>
                  <a:schemeClr val="bg1">
                    <a:lumMod val="95000"/>
                  </a:schemeClr>
                </a:solidFill>
              </a:rPr>
              <a:t>04</a:t>
            </a:r>
            <a:endParaRPr lang="zh-CN" altLang="en-US" sz="3600" b="1" dirty="0">
              <a:solidFill>
                <a:schemeClr val="bg1">
                  <a:lumMod val="95000"/>
                </a:schemeClr>
              </a:solidFill>
            </a:endParaRPr>
          </a:p>
        </p:txBody>
      </p:sp>
      <p:sp>
        <p:nvSpPr>
          <p:cNvPr id="12" name="文本框 11"/>
          <p:cNvSpPr txBox="1"/>
          <p:nvPr/>
        </p:nvSpPr>
        <p:spPr>
          <a:xfrm>
            <a:off x="4310896" y="359876"/>
            <a:ext cx="3570208" cy="830997"/>
          </a:xfrm>
          <a:prstGeom prst="rect">
            <a:avLst/>
          </a:prstGeom>
          <a:noFill/>
        </p:spPr>
        <p:txBody>
          <a:bodyPr wrap="none" rtlCol="0">
            <a:spAutoFit/>
            <a:scene3d>
              <a:camera prst="orthographicFront"/>
              <a:lightRig rig="threePt" dir="t"/>
            </a:scene3d>
            <a:sp3d contourW="12700"/>
          </a:bodyPr>
          <a:lstStyle/>
          <a:p>
            <a:pPr algn="ctr"/>
            <a:r>
              <a:rPr lang="en-US" altLang="zh-CN" sz="4800" b="1" dirty="0">
                <a:solidFill>
                  <a:schemeClr val="tx1">
                    <a:lumMod val="65000"/>
                    <a:lumOff val="35000"/>
                  </a:schemeClr>
                </a:solidFill>
              </a:rPr>
              <a:t>CONTENTS</a:t>
            </a:r>
            <a:endParaRPr lang="zh-CN" altLang="en-US" sz="4800" b="1" dirty="0">
              <a:solidFill>
                <a:schemeClr val="tx1">
                  <a:lumMod val="65000"/>
                  <a:lumOff val="35000"/>
                </a:schemeClr>
              </a:solidFill>
            </a:endParaRPr>
          </a:p>
        </p:txBody>
      </p:sp>
      <p:grpSp>
        <p:nvGrpSpPr>
          <p:cNvPr id="15" name="组合 14"/>
          <p:cNvGrpSpPr/>
          <p:nvPr/>
        </p:nvGrpSpPr>
        <p:grpSpPr>
          <a:xfrm>
            <a:off x="1205415" y="4508795"/>
            <a:ext cx="2343908" cy="861621"/>
            <a:chOff x="1207287" y="4292895"/>
            <a:chExt cx="2343908" cy="861621"/>
          </a:xfrm>
        </p:grpSpPr>
        <p:sp>
          <p:nvSpPr>
            <p:cNvPr id="13" name="文本框 12"/>
            <p:cNvSpPr txBox="1"/>
            <p:nvPr/>
          </p:nvSpPr>
          <p:spPr>
            <a:xfrm>
              <a:off x="1209690" y="4292895"/>
              <a:ext cx="2339102" cy="523220"/>
            </a:xfrm>
            <a:prstGeom prst="rect">
              <a:avLst/>
            </a:prstGeom>
            <a:noFill/>
          </p:spPr>
          <p:txBody>
            <a:bodyPr wrap="none" rtlCol="0">
              <a:spAutoFit/>
              <a:scene3d>
                <a:camera prst="orthographicFront"/>
                <a:lightRig rig="threePt" dir="t"/>
              </a:scene3d>
              <a:sp3d extrusionH="12700"/>
            </a:bodyPr>
            <a:lstStyle/>
            <a:p>
              <a:pPr algn="ctr"/>
              <a:r>
                <a:rPr lang="zh-CN" altLang="en-US" sz="28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a:t>
              </a:r>
              <a:endParaRPr lang="zh-CN" altLang="en-US" sz="28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14" name="矩形 13"/>
            <p:cNvSpPr/>
            <p:nvPr/>
          </p:nvSpPr>
          <p:spPr>
            <a:xfrm>
              <a:off x="1207287" y="4754406"/>
              <a:ext cx="2343908" cy="40011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0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0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grpSp>
      <p:grpSp>
        <p:nvGrpSpPr>
          <p:cNvPr id="16" name="组合 15"/>
          <p:cNvGrpSpPr/>
          <p:nvPr/>
        </p:nvGrpSpPr>
        <p:grpSpPr>
          <a:xfrm>
            <a:off x="3689106" y="4508795"/>
            <a:ext cx="2343908" cy="861621"/>
            <a:chOff x="1207287" y="4292895"/>
            <a:chExt cx="2343908" cy="861621"/>
          </a:xfrm>
        </p:grpSpPr>
        <p:sp>
          <p:nvSpPr>
            <p:cNvPr id="17" name="文本框 16"/>
            <p:cNvSpPr txBox="1"/>
            <p:nvPr/>
          </p:nvSpPr>
          <p:spPr>
            <a:xfrm>
              <a:off x="1209690" y="4292895"/>
              <a:ext cx="2339102" cy="523220"/>
            </a:xfrm>
            <a:prstGeom prst="rect">
              <a:avLst/>
            </a:prstGeom>
            <a:noFill/>
          </p:spPr>
          <p:txBody>
            <a:bodyPr wrap="none" rtlCol="0">
              <a:spAutoFit/>
              <a:scene3d>
                <a:camera prst="orthographicFront"/>
                <a:lightRig rig="threePt" dir="t"/>
              </a:scene3d>
              <a:sp3d extrusionH="12700"/>
            </a:bodyPr>
            <a:lstStyle/>
            <a:p>
              <a:pPr algn="ctr"/>
              <a:r>
                <a:rPr lang="zh-CN" altLang="en-US" sz="28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a:t>
              </a:r>
              <a:endParaRPr lang="zh-CN" altLang="en-US" sz="28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18" name="矩形 17"/>
            <p:cNvSpPr/>
            <p:nvPr/>
          </p:nvSpPr>
          <p:spPr>
            <a:xfrm>
              <a:off x="1207287" y="4754406"/>
              <a:ext cx="2343908" cy="40011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0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0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grpSp>
      <p:grpSp>
        <p:nvGrpSpPr>
          <p:cNvPr id="19" name="组合 18"/>
          <p:cNvGrpSpPr/>
          <p:nvPr/>
        </p:nvGrpSpPr>
        <p:grpSpPr>
          <a:xfrm>
            <a:off x="6172797" y="4508795"/>
            <a:ext cx="2343908" cy="861621"/>
            <a:chOff x="1207287" y="4292895"/>
            <a:chExt cx="2343908" cy="861621"/>
          </a:xfrm>
        </p:grpSpPr>
        <p:sp>
          <p:nvSpPr>
            <p:cNvPr id="20" name="文本框 19"/>
            <p:cNvSpPr txBox="1"/>
            <p:nvPr/>
          </p:nvSpPr>
          <p:spPr>
            <a:xfrm>
              <a:off x="1209690" y="4292895"/>
              <a:ext cx="2339102" cy="523220"/>
            </a:xfrm>
            <a:prstGeom prst="rect">
              <a:avLst/>
            </a:prstGeom>
            <a:noFill/>
          </p:spPr>
          <p:txBody>
            <a:bodyPr wrap="none" rtlCol="0">
              <a:spAutoFit/>
              <a:scene3d>
                <a:camera prst="orthographicFront"/>
                <a:lightRig rig="threePt" dir="t"/>
              </a:scene3d>
              <a:sp3d extrusionH="12700"/>
            </a:bodyPr>
            <a:lstStyle/>
            <a:p>
              <a:pPr algn="ctr"/>
              <a:r>
                <a:rPr lang="zh-CN" altLang="en-US" sz="28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a:t>
              </a:r>
              <a:endParaRPr lang="zh-CN" altLang="en-US" sz="28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21" name="矩形 20"/>
            <p:cNvSpPr/>
            <p:nvPr/>
          </p:nvSpPr>
          <p:spPr>
            <a:xfrm>
              <a:off x="1207287" y="4754406"/>
              <a:ext cx="2343908" cy="40011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0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0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grpSp>
      <p:grpSp>
        <p:nvGrpSpPr>
          <p:cNvPr id="22" name="组合 21"/>
          <p:cNvGrpSpPr/>
          <p:nvPr/>
        </p:nvGrpSpPr>
        <p:grpSpPr>
          <a:xfrm>
            <a:off x="8656487" y="4508795"/>
            <a:ext cx="2343908" cy="861621"/>
            <a:chOff x="1207287" y="4292895"/>
            <a:chExt cx="2343908" cy="861621"/>
          </a:xfrm>
        </p:grpSpPr>
        <p:sp>
          <p:nvSpPr>
            <p:cNvPr id="23" name="文本框 22"/>
            <p:cNvSpPr txBox="1"/>
            <p:nvPr/>
          </p:nvSpPr>
          <p:spPr>
            <a:xfrm>
              <a:off x="1209690" y="4292895"/>
              <a:ext cx="2339102" cy="523220"/>
            </a:xfrm>
            <a:prstGeom prst="rect">
              <a:avLst/>
            </a:prstGeom>
            <a:noFill/>
          </p:spPr>
          <p:txBody>
            <a:bodyPr wrap="none" rtlCol="0">
              <a:spAutoFit/>
              <a:scene3d>
                <a:camera prst="orthographicFront"/>
                <a:lightRig rig="threePt" dir="t"/>
              </a:scene3d>
              <a:sp3d extrusionH="12700"/>
            </a:bodyPr>
            <a:lstStyle/>
            <a:p>
              <a:pPr algn="ctr"/>
              <a:r>
                <a:rPr lang="zh-CN" altLang="en-US" sz="28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a:t>
              </a:r>
              <a:endParaRPr lang="zh-CN" altLang="en-US" sz="28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24" name="矩形 23"/>
            <p:cNvSpPr/>
            <p:nvPr/>
          </p:nvSpPr>
          <p:spPr>
            <a:xfrm>
              <a:off x="1207287" y="4754406"/>
              <a:ext cx="2343908" cy="40011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0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0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grpSp>
      <p:pic>
        <p:nvPicPr>
          <p:cNvPr id="28" name="图片 27"/>
          <p:cNvPicPr>
            <a:picLocks noChangeAspect="1"/>
          </p:cNvPicPr>
          <p:nvPr/>
        </p:nvPicPr>
        <p:blipFill>
          <a:blip r:embed="rId1"/>
          <a:stretch>
            <a:fillRect/>
          </a:stretch>
        </p:blipFill>
        <p:spPr>
          <a:xfrm>
            <a:off x="5434634" y="5489481"/>
            <a:ext cx="1322732" cy="136851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4000">
        <p14:switch dir="r"/>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Scale>
                                      <p:cBhvr>
                                        <p:cTn id="7"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
                                        </p:tgtEl>
                                        <p:attrNameLst>
                                          <p:attrName>ppt_x</p:attrName>
                                          <p:attrName>ppt_y</p:attrName>
                                        </p:attrNameLst>
                                      </p:cBhvr>
                                    </p:animMotion>
                                    <p:animEffect transition="in" filter="fade">
                                      <p:cBhvr>
                                        <p:cTn id="9" dur="1000"/>
                                        <p:tgtEl>
                                          <p:spTgt spid="2"/>
                                        </p:tgtEl>
                                      </p:cBhvr>
                                    </p:animEffect>
                                  </p:childTnLst>
                                </p:cTn>
                              </p:par>
                              <p:par>
                                <p:cTn id="10" presetID="52" presetClass="entr" presetSubtype="0" fill="hold" grpId="0" nodeType="withEffect">
                                  <p:stCondLst>
                                    <p:cond delay="250"/>
                                  </p:stCondLst>
                                  <p:childTnLst>
                                    <p:set>
                                      <p:cBhvr>
                                        <p:cTn id="11" dur="1" fill="hold">
                                          <p:stCondLst>
                                            <p:cond delay="0"/>
                                          </p:stCondLst>
                                        </p:cTn>
                                        <p:tgtEl>
                                          <p:spTgt spid="4"/>
                                        </p:tgtEl>
                                        <p:attrNameLst>
                                          <p:attrName>style.visibility</p:attrName>
                                        </p:attrNameLst>
                                      </p:cBhvr>
                                      <p:to>
                                        <p:strVal val="visible"/>
                                      </p:to>
                                    </p:set>
                                    <p:animScale>
                                      <p:cBhvr>
                                        <p:cTn id="12"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4"/>
                                        </p:tgtEl>
                                        <p:attrNameLst>
                                          <p:attrName>ppt_x</p:attrName>
                                          <p:attrName>ppt_y</p:attrName>
                                        </p:attrNameLst>
                                      </p:cBhvr>
                                    </p:animMotion>
                                    <p:animEffect transition="in" filter="fade">
                                      <p:cBhvr>
                                        <p:cTn id="14" dur="1000"/>
                                        <p:tgtEl>
                                          <p:spTgt spid="4"/>
                                        </p:tgtEl>
                                      </p:cBhvr>
                                    </p:animEffect>
                                  </p:childTnLst>
                                </p:cTn>
                              </p:par>
                              <p:par>
                                <p:cTn id="15" presetID="52" presetClass="entr" presetSubtype="0" fill="hold" grpId="0" nodeType="withEffect">
                                  <p:stCondLst>
                                    <p:cond delay="500"/>
                                  </p:stCondLst>
                                  <p:childTnLst>
                                    <p:set>
                                      <p:cBhvr>
                                        <p:cTn id="16" dur="1" fill="hold">
                                          <p:stCondLst>
                                            <p:cond delay="0"/>
                                          </p:stCondLst>
                                        </p:cTn>
                                        <p:tgtEl>
                                          <p:spTgt spid="5"/>
                                        </p:tgtEl>
                                        <p:attrNameLst>
                                          <p:attrName>style.visibility</p:attrName>
                                        </p:attrNameLst>
                                      </p:cBhvr>
                                      <p:to>
                                        <p:strVal val="visible"/>
                                      </p:to>
                                    </p:set>
                                    <p:animScale>
                                      <p:cBhvr>
                                        <p:cTn id="1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5"/>
                                        </p:tgtEl>
                                        <p:attrNameLst>
                                          <p:attrName>ppt_x</p:attrName>
                                          <p:attrName>ppt_y</p:attrName>
                                        </p:attrNameLst>
                                      </p:cBhvr>
                                    </p:animMotion>
                                    <p:animEffect transition="in" filter="fade">
                                      <p:cBhvr>
                                        <p:cTn id="19" dur="1000"/>
                                        <p:tgtEl>
                                          <p:spTgt spid="5"/>
                                        </p:tgtEl>
                                      </p:cBhvr>
                                    </p:animEffect>
                                  </p:childTnLst>
                                </p:cTn>
                              </p:par>
                              <p:par>
                                <p:cTn id="20" presetID="52" presetClass="entr" presetSubtype="0" fill="hold" grpId="0" nodeType="withEffect">
                                  <p:stCondLst>
                                    <p:cond delay="750"/>
                                  </p:stCondLst>
                                  <p:childTnLst>
                                    <p:set>
                                      <p:cBhvr>
                                        <p:cTn id="21" dur="1" fill="hold">
                                          <p:stCondLst>
                                            <p:cond delay="0"/>
                                          </p:stCondLst>
                                        </p:cTn>
                                        <p:tgtEl>
                                          <p:spTgt spid="6"/>
                                        </p:tgtEl>
                                        <p:attrNameLst>
                                          <p:attrName>style.visibility</p:attrName>
                                        </p:attrNameLst>
                                      </p:cBhvr>
                                      <p:to>
                                        <p:strVal val="visible"/>
                                      </p:to>
                                    </p:set>
                                    <p:animScale>
                                      <p:cBhvr>
                                        <p:cTn id="2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6"/>
                                        </p:tgtEl>
                                        <p:attrNameLst>
                                          <p:attrName>ppt_x</p:attrName>
                                          <p:attrName>ppt_y</p:attrName>
                                        </p:attrNameLst>
                                      </p:cBhvr>
                                    </p:animMotion>
                                    <p:animEffect transition="in" filter="fade">
                                      <p:cBhvr>
                                        <p:cTn id="24" dur="1000"/>
                                        <p:tgtEl>
                                          <p:spTgt spid="6"/>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par>
                          <p:cTn id="38" fill="hold">
                            <p:stCondLst>
                              <p:cond delay="1500"/>
                            </p:stCondLst>
                            <p:childTnLst>
                              <p:par>
                                <p:cTn id="39" presetID="12" presetClass="entr" presetSubtype="4" fill="hold" nodeType="after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additive="base">
                                        <p:cTn id="41" dur="500"/>
                                        <p:tgtEl>
                                          <p:spTgt spid="15"/>
                                        </p:tgtEl>
                                        <p:attrNameLst>
                                          <p:attrName>ppt_y</p:attrName>
                                        </p:attrNameLst>
                                      </p:cBhvr>
                                      <p:tavLst>
                                        <p:tav tm="0">
                                          <p:val>
                                            <p:strVal val="#ppt_y+#ppt_h*1.125000"/>
                                          </p:val>
                                        </p:tav>
                                        <p:tav tm="100000">
                                          <p:val>
                                            <p:strVal val="#ppt_y"/>
                                          </p:val>
                                        </p:tav>
                                      </p:tavLst>
                                    </p:anim>
                                    <p:animEffect transition="in" filter="wipe(up)">
                                      <p:cBhvr>
                                        <p:cTn id="42" dur="500"/>
                                        <p:tgtEl>
                                          <p:spTgt spid="15"/>
                                        </p:tgtEl>
                                      </p:cBhvr>
                                    </p:animEffect>
                                  </p:childTnLst>
                                </p:cTn>
                              </p:par>
                              <p:par>
                                <p:cTn id="43" presetID="12" presetClass="entr" presetSubtype="4" fill="hold" nodeType="withEffect">
                                  <p:stCondLst>
                                    <p:cond delay="250"/>
                                  </p:stCondLst>
                                  <p:childTnLst>
                                    <p:set>
                                      <p:cBhvr>
                                        <p:cTn id="44" dur="1" fill="hold">
                                          <p:stCondLst>
                                            <p:cond delay="0"/>
                                          </p:stCondLst>
                                        </p:cTn>
                                        <p:tgtEl>
                                          <p:spTgt spid="16"/>
                                        </p:tgtEl>
                                        <p:attrNameLst>
                                          <p:attrName>style.visibility</p:attrName>
                                        </p:attrNameLst>
                                      </p:cBhvr>
                                      <p:to>
                                        <p:strVal val="visible"/>
                                      </p:to>
                                    </p:set>
                                    <p:anim calcmode="lin" valueType="num">
                                      <p:cBhvr additive="base">
                                        <p:cTn id="45" dur="500"/>
                                        <p:tgtEl>
                                          <p:spTgt spid="16"/>
                                        </p:tgtEl>
                                        <p:attrNameLst>
                                          <p:attrName>ppt_y</p:attrName>
                                        </p:attrNameLst>
                                      </p:cBhvr>
                                      <p:tavLst>
                                        <p:tav tm="0">
                                          <p:val>
                                            <p:strVal val="#ppt_y+#ppt_h*1.125000"/>
                                          </p:val>
                                        </p:tav>
                                        <p:tav tm="100000">
                                          <p:val>
                                            <p:strVal val="#ppt_y"/>
                                          </p:val>
                                        </p:tav>
                                      </p:tavLst>
                                    </p:anim>
                                    <p:animEffect transition="in" filter="wipe(up)">
                                      <p:cBhvr>
                                        <p:cTn id="46" dur="500"/>
                                        <p:tgtEl>
                                          <p:spTgt spid="16"/>
                                        </p:tgtEl>
                                      </p:cBhvr>
                                    </p:animEffect>
                                  </p:childTnLst>
                                </p:cTn>
                              </p:par>
                              <p:par>
                                <p:cTn id="47" presetID="12" presetClass="entr" presetSubtype="4" fill="hold" nodeType="withEffect">
                                  <p:stCondLst>
                                    <p:cond delay="500"/>
                                  </p:stCondLst>
                                  <p:childTnLst>
                                    <p:set>
                                      <p:cBhvr>
                                        <p:cTn id="48" dur="1" fill="hold">
                                          <p:stCondLst>
                                            <p:cond delay="0"/>
                                          </p:stCondLst>
                                        </p:cTn>
                                        <p:tgtEl>
                                          <p:spTgt spid="19"/>
                                        </p:tgtEl>
                                        <p:attrNameLst>
                                          <p:attrName>style.visibility</p:attrName>
                                        </p:attrNameLst>
                                      </p:cBhvr>
                                      <p:to>
                                        <p:strVal val="visible"/>
                                      </p:to>
                                    </p:set>
                                    <p:anim calcmode="lin" valueType="num">
                                      <p:cBhvr additive="base">
                                        <p:cTn id="49" dur="500"/>
                                        <p:tgtEl>
                                          <p:spTgt spid="19"/>
                                        </p:tgtEl>
                                        <p:attrNameLst>
                                          <p:attrName>ppt_y</p:attrName>
                                        </p:attrNameLst>
                                      </p:cBhvr>
                                      <p:tavLst>
                                        <p:tav tm="0">
                                          <p:val>
                                            <p:strVal val="#ppt_y+#ppt_h*1.125000"/>
                                          </p:val>
                                        </p:tav>
                                        <p:tav tm="100000">
                                          <p:val>
                                            <p:strVal val="#ppt_y"/>
                                          </p:val>
                                        </p:tav>
                                      </p:tavLst>
                                    </p:anim>
                                    <p:animEffect transition="in" filter="wipe(up)">
                                      <p:cBhvr>
                                        <p:cTn id="50" dur="500"/>
                                        <p:tgtEl>
                                          <p:spTgt spid="19"/>
                                        </p:tgtEl>
                                      </p:cBhvr>
                                    </p:animEffect>
                                  </p:childTnLst>
                                </p:cTn>
                              </p:par>
                              <p:par>
                                <p:cTn id="51" presetID="12" presetClass="entr" presetSubtype="4" fill="hold" nodeType="withEffect">
                                  <p:stCondLst>
                                    <p:cond delay="750"/>
                                  </p:stCondLst>
                                  <p:childTnLst>
                                    <p:set>
                                      <p:cBhvr>
                                        <p:cTn id="52" dur="1" fill="hold">
                                          <p:stCondLst>
                                            <p:cond delay="0"/>
                                          </p:stCondLst>
                                        </p:cTn>
                                        <p:tgtEl>
                                          <p:spTgt spid="22"/>
                                        </p:tgtEl>
                                        <p:attrNameLst>
                                          <p:attrName>style.visibility</p:attrName>
                                        </p:attrNameLst>
                                      </p:cBhvr>
                                      <p:to>
                                        <p:strVal val="visible"/>
                                      </p:to>
                                    </p:set>
                                    <p:anim calcmode="lin" valueType="num">
                                      <p:cBhvr additive="base">
                                        <p:cTn id="53" dur="500"/>
                                        <p:tgtEl>
                                          <p:spTgt spid="22"/>
                                        </p:tgtEl>
                                        <p:attrNameLst>
                                          <p:attrName>ppt_y</p:attrName>
                                        </p:attrNameLst>
                                      </p:cBhvr>
                                      <p:tavLst>
                                        <p:tav tm="0">
                                          <p:val>
                                            <p:strVal val="#ppt_y+#ppt_h*1.125000"/>
                                          </p:val>
                                        </p:tav>
                                        <p:tav tm="100000">
                                          <p:val>
                                            <p:strVal val="#ppt_y"/>
                                          </p:val>
                                        </p:tav>
                                      </p:tavLst>
                                    </p:anim>
                                    <p:animEffect transition="in" filter="wipe(up)">
                                      <p:cBhvr>
                                        <p:cTn id="5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6" grpId="0" animBg="1"/>
      <p:bldP spid="8" grpId="0"/>
      <p:bldP spid="9" grpId="0"/>
      <p:bldP spid="10"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占位符 43"/>
          <p:cNvPicPr>
            <a:picLocks noGrp="1" noChangeAspect="1"/>
          </p:cNvPicPr>
          <p:nvPr>
            <p:ph type="pic" sz="quarter" idx="10"/>
          </p:nvPr>
        </p:nvPicPr>
        <p:blipFill>
          <a:blip r:embed="rId1" cstate="hqprint"/>
          <a:srcRect/>
          <a:stretch>
            <a:fillRect/>
          </a:stretch>
        </p:blipFill>
        <p:spPr/>
      </p:pic>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grpSp>
        <p:nvGrpSpPr>
          <p:cNvPr id="29" name="组合 28"/>
          <p:cNvGrpSpPr/>
          <p:nvPr/>
        </p:nvGrpSpPr>
        <p:grpSpPr>
          <a:xfrm>
            <a:off x="2051084" y="3619500"/>
            <a:ext cx="1143000" cy="1143000"/>
            <a:chOff x="2051084" y="3619500"/>
            <a:chExt cx="1143000" cy="1143000"/>
          </a:xfrm>
        </p:grpSpPr>
        <p:sp>
          <p:nvSpPr>
            <p:cNvPr id="4" name="矩形: 圆角 3"/>
            <p:cNvSpPr/>
            <p:nvPr/>
          </p:nvSpPr>
          <p:spPr>
            <a:xfrm>
              <a:off x="2051084" y="3619500"/>
              <a:ext cx="1143000" cy="1143000"/>
            </a:xfrm>
            <a:prstGeom prst="round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8"/>
            <p:cNvSpPr/>
            <p:nvPr/>
          </p:nvSpPr>
          <p:spPr>
            <a:xfrm>
              <a:off x="2383101" y="3997352"/>
              <a:ext cx="478966" cy="387296"/>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0" name="组合 29"/>
          <p:cNvGrpSpPr/>
          <p:nvPr/>
        </p:nvGrpSpPr>
        <p:grpSpPr>
          <a:xfrm>
            <a:off x="5524500" y="3619500"/>
            <a:ext cx="1143000" cy="1143000"/>
            <a:chOff x="5524500" y="3619500"/>
            <a:chExt cx="1143000" cy="1143000"/>
          </a:xfrm>
        </p:grpSpPr>
        <p:sp>
          <p:nvSpPr>
            <p:cNvPr id="7" name="矩形: 圆角 6"/>
            <p:cNvSpPr/>
            <p:nvPr/>
          </p:nvSpPr>
          <p:spPr>
            <a:xfrm>
              <a:off x="5524500" y="3619500"/>
              <a:ext cx="1143000" cy="1143000"/>
            </a:xfrm>
            <a:prstGeom prst="roundRect">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9"/>
            <p:cNvSpPr/>
            <p:nvPr/>
          </p:nvSpPr>
          <p:spPr>
            <a:xfrm>
              <a:off x="5856517" y="3981874"/>
              <a:ext cx="478966" cy="418251"/>
            </a:xfrm>
            <a:custGeom>
              <a:avLst/>
              <a:gdLst>
                <a:gd name="connsiteX0" fmla="*/ 153417 w 338138"/>
                <a:gd name="connsiteY0" fmla="*/ 182239 h 295275"/>
                <a:gd name="connsiteX1" fmla="*/ 158329 w 338138"/>
                <a:gd name="connsiteY1" fmla="*/ 185510 h 295275"/>
                <a:gd name="connsiteX2" fmla="*/ 183356 w 338138"/>
                <a:gd name="connsiteY2" fmla="*/ 190500 h 295275"/>
                <a:gd name="connsiteX3" fmla="*/ 208382 w 338138"/>
                <a:gd name="connsiteY3" fmla="*/ 185510 h 295275"/>
                <a:gd name="connsiteX4" fmla="*/ 213017 w 338138"/>
                <a:gd name="connsiteY4" fmla="*/ 182424 h 295275"/>
                <a:gd name="connsiteX5" fmla="*/ 225680 w 338138"/>
                <a:gd name="connsiteY5" fmla="*/ 185018 h 295275"/>
                <a:gd name="connsiteX6" fmla="*/ 284893 w 338138"/>
                <a:gd name="connsiteY6" fmla="*/ 244301 h 295275"/>
                <a:gd name="connsiteX7" fmla="*/ 287278 w 338138"/>
                <a:gd name="connsiteY7" fmla="*/ 255971 h 295275"/>
                <a:gd name="connsiteX8" fmla="*/ 286544 w 338138"/>
                <a:gd name="connsiteY8" fmla="*/ 255971 h 295275"/>
                <a:gd name="connsiteX9" fmla="*/ 278606 w 338138"/>
                <a:gd name="connsiteY9" fmla="*/ 263854 h 295275"/>
                <a:gd name="connsiteX10" fmla="*/ 286544 w 338138"/>
                <a:gd name="connsiteY10" fmla="*/ 273050 h 295275"/>
                <a:gd name="connsiteX11" fmla="*/ 290768 w 338138"/>
                <a:gd name="connsiteY11" fmla="*/ 273050 h 295275"/>
                <a:gd name="connsiteX12" fmla="*/ 293688 w 338138"/>
                <a:gd name="connsiteY12" fmla="*/ 287338 h 295275"/>
                <a:gd name="connsiteX13" fmla="*/ 285760 w 338138"/>
                <a:gd name="connsiteY13" fmla="*/ 295275 h 295275"/>
                <a:gd name="connsiteX14" fmla="*/ 276510 w 338138"/>
                <a:gd name="connsiteY14" fmla="*/ 287338 h 295275"/>
                <a:gd name="connsiteX15" fmla="*/ 182696 w 338138"/>
                <a:gd name="connsiteY15" fmla="*/ 193410 h 295275"/>
                <a:gd name="connsiteX16" fmla="*/ 88881 w 338138"/>
                <a:gd name="connsiteY16" fmla="*/ 287338 h 295275"/>
                <a:gd name="connsiteX17" fmla="*/ 80953 w 338138"/>
                <a:gd name="connsiteY17" fmla="*/ 295275 h 295275"/>
                <a:gd name="connsiteX18" fmla="*/ 73025 w 338138"/>
                <a:gd name="connsiteY18" fmla="*/ 287338 h 295275"/>
                <a:gd name="connsiteX19" fmla="*/ 77268 w 338138"/>
                <a:gd name="connsiteY19" fmla="*/ 266075 h 295275"/>
                <a:gd name="connsiteX20" fmla="*/ 79521 w 338138"/>
                <a:gd name="connsiteY20" fmla="*/ 263839 h 295275"/>
                <a:gd name="connsiteX21" fmla="*/ 77977 w 338138"/>
                <a:gd name="connsiteY21" fmla="*/ 262525 h 295275"/>
                <a:gd name="connsiteX22" fmla="*/ 81613 w 338138"/>
                <a:gd name="connsiteY22" fmla="*/ 244301 h 295275"/>
                <a:gd name="connsiteX23" fmla="*/ 105067 w 338138"/>
                <a:gd name="connsiteY23" fmla="*/ 208955 h 295275"/>
                <a:gd name="connsiteX24" fmla="*/ 121487 w 338138"/>
                <a:gd name="connsiteY24" fmla="*/ 197677 h 295275"/>
                <a:gd name="connsiteX25" fmla="*/ 131209 w 338138"/>
                <a:gd name="connsiteY25" fmla="*/ 200672 h 295275"/>
                <a:gd name="connsiteX26" fmla="*/ 141812 w 338138"/>
                <a:gd name="connsiteY26" fmla="*/ 196725 h 295275"/>
                <a:gd name="connsiteX27" fmla="*/ 139161 w 338138"/>
                <a:gd name="connsiteY27" fmla="*/ 186197 h 295275"/>
                <a:gd name="connsiteX28" fmla="*/ 138577 w 338138"/>
                <a:gd name="connsiteY28" fmla="*/ 185939 h 295275"/>
                <a:gd name="connsiteX29" fmla="*/ 139917 w 338138"/>
                <a:gd name="connsiteY29" fmla="*/ 185018 h 295275"/>
                <a:gd name="connsiteX30" fmla="*/ 120516 w 338138"/>
                <a:gd name="connsiteY30" fmla="*/ 177954 h 295275"/>
                <a:gd name="connsiteX31" fmla="*/ 138577 w 338138"/>
                <a:gd name="connsiteY31" fmla="*/ 185939 h 295275"/>
                <a:gd name="connsiteX32" fmla="*/ 121487 w 338138"/>
                <a:gd name="connsiteY32" fmla="*/ 197677 h 295275"/>
                <a:gd name="connsiteX33" fmla="*/ 92774 w 338138"/>
                <a:gd name="connsiteY33" fmla="*/ 188829 h 295275"/>
                <a:gd name="connsiteX34" fmla="*/ 17229 w 338138"/>
                <a:gd name="connsiteY34" fmla="*/ 255943 h 295275"/>
                <a:gd name="connsiteX35" fmla="*/ 70243 w 338138"/>
                <a:gd name="connsiteY35" fmla="*/ 255943 h 295275"/>
                <a:gd name="connsiteX36" fmla="*/ 77977 w 338138"/>
                <a:gd name="connsiteY36" fmla="*/ 262525 h 295275"/>
                <a:gd name="connsiteX37" fmla="*/ 77268 w 338138"/>
                <a:gd name="connsiteY37" fmla="*/ 266075 h 295275"/>
                <a:gd name="connsiteX38" fmla="*/ 70243 w 338138"/>
                <a:gd name="connsiteY38" fmla="*/ 273050 h 295275"/>
                <a:gd name="connsiteX39" fmla="*/ 7952 w 338138"/>
                <a:gd name="connsiteY39" fmla="*/ 273050 h 295275"/>
                <a:gd name="connsiteX40" fmla="*/ 0 w 338138"/>
                <a:gd name="connsiteY40" fmla="*/ 263839 h 295275"/>
                <a:gd name="connsiteX41" fmla="*/ 55913 w 338138"/>
                <a:gd name="connsiteY41" fmla="*/ 180008 h 295275"/>
                <a:gd name="connsiteX42" fmla="*/ 63954 w 338138"/>
                <a:gd name="connsiteY42" fmla="*/ 178487 h 295275"/>
                <a:gd name="connsiteX43" fmla="*/ 70942 w 338138"/>
                <a:gd name="connsiteY43" fmla="*/ 183150 h 295275"/>
                <a:gd name="connsiteX44" fmla="*/ 92198 w 338138"/>
                <a:gd name="connsiteY44" fmla="*/ 187325 h 295275"/>
                <a:gd name="connsiteX45" fmla="*/ 117104 w 338138"/>
                <a:gd name="connsiteY45" fmla="*/ 180908 h 295275"/>
                <a:gd name="connsiteX46" fmla="*/ 242887 w 338138"/>
                <a:gd name="connsiteY46" fmla="*/ 82550 h 295275"/>
                <a:gd name="connsiteX47" fmla="*/ 299773 w 338138"/>
                <a:gd name="connsiteY47" fmla="*/ 137730 h 295275"/>
                <a:gd name="connsiteX48" fmla="*/ 278606 w 338138"/>
                <a:gd name="connsiteY48" fmla="*/ 179771 h 295275"/>
                <a:gd name="connsiteX49" fmla="*/ 338138 w 338138"/>
                <a:gd name="connsiteY49" fmla="*/ 263854 h 295275"/>
                <a:gd name="connsiteX50" fmla="*/ 330201 w 338138"/>
                <a:gd name="connsiteY50" fmla="*/ 273050 h 295275"/>
                <a:gd name="connsiteX51" fmla="*/ 292001 w 338138"/>
                <a:gd name="connsiteY51" fmla="*/ 273050 h 295275"/>
                <a:gd name="connsiteX52" fmla="*/ 290768 w 338138"/>
                <a:gd name="connsiteY52" fmla="*/ 273050 h 295275"/>
                <a:gd name="connsiteX53" fmla="*/ 287278 w 338138"/>
                <a:gd name="connsiteY53" fmla="*/ 255971 h 295275"/>
                <a:gd name="connsiteX54" fmla="*/ 306429 w 338138"/>
                <a:gd name="connsiteY54" fmla="*/ 255971 h 295275"/>
                <a:gd name="connsiteX55" fmla="*/ 320940 w 338138"/>
                <a:gd name="connsiteY55" fmla="*/ 255971 h 295275"/>
                <a:gd name="connsiteX56" fmla="*/ 253471 w 338138"/>
                <a:gd name="connsiteY56" fmla="*/ 190281 h 295275"/>
                <a:gd name="connsiteX57" fmla="*/ 245533 w 338138"/>
                <a:gd name="connsiteY57" fmla="*/ 182399 h 295275"/>
                <a:gd name="connsiteX58" fmla="*/ 252148 w 338138"/>
                <a:gd name="connsiteY58" fmla="*/ 174516 h 295275"/>
                <a:gd name="connsiteX59" fmla="*/ 283898 w 338138"/>
                <a:gd name="connsiteY59" fmla="*/ 137730 h 295275"/>
                <a:gd name="connsiteX60" fmla="*/ 242887 w 338138"/>
                <a:gd name="connsiteY60" fmla="*/ 98316 h 295275"/>
                <a:gd name="connsiteX61" fmla="*/ 234950 w 338138"/>
                <a:gd name="connsiteY61" fmla="*/ 90433 h 295275"/>
                <a:gd name="connsiteX62" fmla="*/ 242887 w 338138"/>
                <a:gd name="connsiteY62" fmla="*/ 82550 h 295275"/>
                <a:gd name="connsiteX63" fmla="*/ 182562 w 338138"/>
                <a:gd name="connsiteY63" fmla="*/ 79375 h 295275"/>
                <a:gd name="connsiteX64" fmla="*/ 134937 w 338138"/>
                <a:gd name="connsiteY64" fmla="*/ 127000 h 295275"/>
                <a:gd name="connsiteX65" fmla="*/ 182562 w 338138"/>
                <a:gd name="connsiteY65" fmla="*/ 174625 h 295275"/>
                <a:gd name="connsiteX66" fmla="*/ 230187 w 338138"/>
                <a:gd name="connsiteY66" fmla="*/ 127000 h 295275"/>
                <a:gd name="connsiteX67" fmla="*/ 182562 w 338138"/>
                <a:gd name="connsiteY67" fmla="*/ 79375 h 295275"/>
                <a:gd name="connsiteX68" fmla="*/ 92198 w 338138"/>
                <a:gd name="connsiteY68" fmla="*/ 79375 h 295275"/>
                <a:gd name="connsiteX69" fmla="*/ 112815 w 338138"/>
                <a:gd name="connsiteY69" fmla="*/ 83325 h 295275"/>
                <a:gd name="connsiteX70" fmla="*/ 129438 w 338138"/>
                <a:gd name="connsiteY70" fmla="*/ 94484 h 295275"/>
                <a:gd name="connsiteX71" fmla="*/ 124114 w 338138"/>
                <a:gd name="connsiteY71" fmla="*/ 102283 h 295275"/>
                <a:gd name="connsiteX72" fmla="*/ 123146 w 338138"/>
                <a:gd name="connsiteY72" fmla="*/ 107021 h 295275"/>
                <a:gd name="connsiteX73" fmla="*/ 118588 w 338138"/>
                <a:gd name="connsiteY73" fmla="*/ 107021 h 295275"/>
                <a:gd name="connsiteX74" fmla="*/ 92198 w 338138"/>
                <a:gd name="connsiteY74" fmla="*/ 95173 h 295275"/>
                <a:gd name="connsiteX75" fmla="*/ 53934 w 338138"/>
                <a:gd name="connsiteY75" fmla="*/ 133350 h 295275"/>
                <a:gd name="connsiteX76" fmla="*/ 92198 w 338138"/>
                <a:gd name="connsiteY76" fmla="*/ 171528 h 295275"/>
                <a:gd name="connsiteX77" fmla="*/ 123866 w 338138"/>
                <a:gd name="connsiteY77" fmla="*/ 154414 h 295275"/>
                <a:gd name="connsiteX78" fmla="*/ 125791 w 338138"/>
                <a:gd name="connsiteY78" fmla="*/ 154174 h 295275"/>
                <a:gd name="connsiteX79" fmla="*/ 134034 w 338138"/>
                <a:gd name="connsiteY79" fmla="*/ 166249 h 295275"/>
                <a:gd name="connsiteX80" fmla="*/ 120516 w 338138"/>
                <a:gd name="connsiteY80" fmla="*/ 177954 h 295275"/>
                <a:gd name="connsiteX81" fmla="*/ 116465 w 338138"/>
                <a:gd name="connsiteY81" fmla="*/ 176163 h 295275"/>
                <a:gd name="connsiteX82" fmla="*/ 92774 w 338138"/>
                <a:gd name="connsiteY82" fmla="*/ 173037 h 295275"/>
                <a:gd name="connsiteX83" fmla="*/ 63954 w 338138"/>
                <a:gd name="connsiteY83" fmla="*/ 178487 h 295275"/>
                <a:gd name="connsiteX84" fmla="*/ 53769 w 338138"/>
                <a:gd name="connsiteY84" fmla="*/ 171692 h 295275"/>
                <a:gd name="connsiteX85" fmla="*/ 38100 w 338138"/>
                <a:gd name="connsiteY85" fmla="*/ 133350 h 295275"/>
                <a:gd name="connsiteX86" fmla="*/ 92198 w 338138"/>
                <a:gd name="connsiteY86" fmla="*/ 79375 h 295275"/>
                <a:gd name="connsiteX87" fmla="*/ 183356 w 338138"/>
                <a:gd name="connsiteY87" fmla="*/ 63500 h 295275"/>
                <a:gd name="connsiteX88" fmla="*/ 247650 w 338138"/>
                <a:gd name="connsiteY88" fmla="*/ 127000 h 295275"/>
                <a:gd name="connsiteX89" fmla="*/ 228819 w 338138"/>
                <a:gd name="connsiteY89" fmla="*/ 171902 h 295275"/>
                <a:gd name="connsiteX90" fmla="*/ 213017 w 338138"/>
                <a:gd name="connsiteY90" fmla="*/ 182424 h 295275"/>
                <a:gd name="connsiteX91" fmla="*/ 182696 w 338138"/>
                <a:gd name="connsiteY91" fmla="*/ 176212 h 295275"/>
                <a:gd name="connsiteX92" fmla="*/ 153417 w 338138"/>
                <a:gd name="connsiteY92" fmla="*/ 182239 h 295275"/>
                <a:gd name="connsiteX93" fmla="*/ 137893 w 338138"/>
                <a:gd name="connsiteY93" fmla="*/ 171902 h 295275"/>
                <a:gd name="connsiteX94" fmla="*/ 134034 w 338138"/>
                <a:gd name="connsiteY94" fmla="*/ 166249 h 295275"/>
                <a:gd name="connsiteX95" fmla="*/ 137061 w 338138"/>
                <a:gd name="connsiteY95" fmla="*/ 163629 h 295275"/>
                <a:gd name="connsiteX96" fmla="*/ 134422 w 338138"/>
                <a:gd name="connsiteY96" fmla="*/ 153097 h 295275"/>
                <a:gd name="connsiteX97" fmla="*/ 125791 w 338138"/>
                <a:gd name="connsiteY97" fmla="*/ 154174 h 295275"/>
                <a:gd name="connsiteX98" fmla="*/ 124114 w 338138"/>
                <a:gd name="connsiteY98" fmla="*/ 151717 h 295275"/>
                <a:gd name="connsiteX99" fmla="*/ 119062 w 338138"/>
                <a:gd name="connsiteY99" fmla="*/ 127000 h 295275"/>
                <a:gd name="connsiteX100" fmla="*/ 123146 w 338138"/>
                <a:gd name="connsiteY100" fmla="*/ 107021 h 295275"/>
                <a:gd name="connsiteX101" fmla="*/ 130463 w 338138"/>
                <a:gd name="connsiteY101" fmla="*/ 107021 h 295275"/>
                <a:gd name="connsiteX102" fmla="*/ 130463 w 338138"/>
                <a:gd name="connsiteY102" fmla="*/ 95173 h 295275"/>
                <a:gd name="connsiteX103" fmla="*/ 129438 w 338138"/>
                <a:gd name="connsiteY103" fmla="*/ 94484 h 295275"/>
                <a:gd name="connsiteX104" fmla="*/ 137893 w 338138"/>
                <a:gd name="connsiteY104" fmla="*/ 82099 h 295275"/>
                <a:gd name="connsiteX105" fmla="*/ 183356 w 338138"/>
                <a:gd name="connsiteY105" fmla="*/ 63500 h 295275"/>
                <a:gd name="connsiteX106" fmla="*/ 284162 w 338138"/>
                <a:gd name="connsiteY106" fmla="*/ 36513 h 295275"/>
                <a:gd name="connsiteX107" fmla="*/ 300037 w 338138"/>
                <a:gd name="connsiteY107" fmla="*/ 36513 h 295275"/>
                <a:gd name="connsiteX108" fmla="*/ 300037 w 338138"/>
                <a:gd name="connsiteY108" fmla="*/ 46752 h 295275"/>
                <a:gd name="connsiteX109" fmla="*/ 300037 w 338138"/>
                <a:gd name="connsiteY109" fmla="*/ 52282 h 295275"/>
                <a:gd name="connsiteX110" fmla="*/ 292100 w 338138"/>
                <a:gd name="connsiteY110" fmla="*/ 60325 h 295275"/>
                <a:gd name="connsiteX111" fmla="*/ 284162 w 338138"/>
                <a:gd name="connsiteY111" fmla="*/ 52282 h 295275"/>
                <a:gd name="connsiteX112" fmla="*/ 300037 w 338138"/>
                <a:gd name="connsiteY112" fmla="*/ 19050 h 295275"/>
                <a:gd name="connsiteX113" fmla="*/ 302507 w 338138"/>
                <a:gd name="connsiteY113" fmla="*/ 19050 h 295275"/>
                <a:gd name="connsiteX114" fmla="*/ 307869 w 338138"/>
                <a:gd name="connsiteY114" fmla="*/ 19050 h 295275"/>
                <a:gd name="connsiteX115" fmla="*/ 315912 w 338138"/>
                <a:gd name="connsiteY115" fmla="*/ 28453 h 295275"/>
                <a:gd name="connsiteX116" fmla="*/ 307869 w 338138"/>
                <a:gd name="connsiteY116" fmla="*/ 36513 h 295275"/>
                <a:gd name="connsiteX117" fmla="*/ 300037 w 338138"/>
                <a:gd name="connsiteY117" fmla="*/ 36513 h 295275"/>
                <a:gd name="connsiteX118" fmla="*/ 300037 w 338138"/>
                <a:gd name="connsiteY118" fmla="*/ 33619 h 295275"/>
                <a:gd name="connsiteX119" fmla="*/ 264971 w 338138"/>
                <a:gd name="connsiteY119" fmla="*/ 19050 h 295275"/>
                <a:gd name="connsiteX120" fmla="*/ 284162 w 338138"/>
                <a:gd name="connsiteY120" fmla="*/ 19050 h 295275"/>
                <a:gd name="connsiteX121" fmla="*/ 284162 w 338138"/>
                <a:gd name="connsiteY121" fmla="*/ 26707 h 295275"/>
                <a:gd name="connsiteX122" fmla="*/ 284162 w 338138"/>
                <a:gd name="connsiteY122" fmla="*/ 36513 h 295275"/>
                <a:gd name="connsiteX123" fmla="*/ 283068 w 338138"/>
                <a:gd name="connsiteY123" fmla="*/ 36513 h 295275"/>
                <a:gd name="connsiteX124" fmla="*/ 264971 w 338138"/>
                <a:gd name="connsiteY124" fmla="*/ 36513 h 295275"/>
                <a:gd name="connsiteX125" fmla="*/ 255587 w 338138"/>
                <a:gd name="connsiteY125" fmla="*/ 28453 h 295275"/>
                <a:gd name="connsiteX126" fmla="*/ 264971 w 338138"/>
                <a:gd name="connsiteY126" fmla="*/ 19050 h 295275"/>
                <a:gd name="connsiteX127" fmla="*/ 292100 w 338138"/>
                <a:gd name="connsiteY127" fmla="*/ 0 h 295275"/>
                <a:gd name="connsiteX128" fmla="*/ 300037 w 338138"/>
                <a:gd name="connsiteY128" fmla="*/ 8044 h 295275"/>
                <a:gd name="connsiteX129" fmla="*/ 300037 w 338138"/>
                <a:gd name="connsiteY129" fmla="*/ 19050 h 295275"/>
                <a:gd name="connsiteX130" fmla="*/ 289771 w 338138"/>
                <a:gd name="connsiteY130" fmla="*/ 19050 h 295275"/>
                <a:gd name="connsiteX131" fmla="*/ 284162 w 338138"/>
                <a:gd name="connsiteY131" fmla="*/ 19050 h 295275"/>
                <a:gd name="connsiteX132" fmla="*/ 284162 w 338138"/>
                <a:gd name="connsiteY132" fmla="*/ 13574 h 295275"/>
                <a:gd name="connsiteX133" fmla="*/ 284162 w 338138"/>
                <a:gd name="connsiteY133" fmla="*/ 8044 h 295275"/>
                <a:gd name="connsiteX134" fmla="*/ 292100 w 338138"/>
                <a:gd name="connsiteY134" fmla="*/ 0 h 2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338138" h="295275">
                  <a:moveTo>
                    <a:pt x="153417" y="182239"/>
                  </a:moveTo>
                  <a:lnTo>
                    <a:pt x="158329" y="185510"/>
                  </a:lnTo>
                  <a:cubicBezTo>
                    <a:pt x="166022" y="188723"/>
                    <a:pt x="174479" y="190500"/>
                    <a:pt x="183356" y="190500"/>
                  </a:cubicBezTo>
                  <a:cubicBezTo>
                    <a:pt x="192233" y="190500"/>
                    <a:pt x="200690" y="188723"/>
                    <a:pt x="208382" y="185510"/>
                  </a:cubicBezTo>
                  <a:lnTo>
                    <a:pt x="213017" y="182424"/>
                  </a:lnTo>
                  <a:lnTo>
                    <a:pt x="225680" y="185018"/>
                  </a:lnTo>
                  <a:cubicBezTo>
                    <a:pt x="252189" y="196345"/>
                    <a:pt x="273579" y="217760"/>
                    <a:pt x="284893" y="244301"/>
                  </a:cubicBezTo>
                  <a:lnTo>
                    <a:pt x="287278" y="255971"/>
                  </a:lnTo>
                  <a:lnTo>
                    <a:pt x="286544" y="255971"/>
                  </a:lnTo>
                  <a:cubicBezTo>
                    <a:pt x="282575" y="255971"/>
                    <a:pt x="278606" y="259912"/>
                    <a:pt x="278606" y="263854"/>
                  </a:cubicBezTo>
                  <a:cubicBezTo>
                    <a:pt x="278606" y="269109"/>
                    <a:pt x="282575" y="273050"/>
                    <a:pt x="286544" y="273050"/>
                  </a:cubicBezTo>
                  <a:lnTo>
                    <a:pt x="290768" y="273050"/>
                  </a:lnTo>
                  <a:lnTo>
                    <a:pt x="293688" y="287338"/>
                  </a:lnTo>
                  <a:cubicBezTo>
                    <a:pt x="293688" y="291306"/>
                    <a:pt x="289724" y="295275"/>
                    <a:pt x="285760" y="295275"/>
                  </a:cubicBezTo>
                  <a:cubicBezTo>
                    <a:pt x="280474" y="295275"/>
                    <a:pt x="276510" y="291306"/>
                    <a:pt x="276510" y="287338"/>
                  </a:cubicBezTo>
                  <a:cubicBezTo>
                    <a:pt x="276510" y="235744"/>
                    <a:pt x="235549" y="193410"/>
                    <a:pt x="182696" y="193410"/>
                  </a:cubicBezTo>
                  <a:cubicBezTo>
                    <a:pt x="131164" y="193410"/>
                    <a:pt x="88881" y="235744"/>
                    <a:pt x="88881" y="287338"/>
                  </a:cubicBezTo>
                  <a:cubicBezTo>
                    <a:pt x="88881" y="291306"/>
                    <a:pt x="86238" y="295275"/>
                    <a:pt x="80953" y="295275"/>
                  </a:cubicBezTo>
                  <a:cubicBezTo>
                    <a:pt x="76989" y="295275"/>
                    <a:pt x="73025" y="291306"/>
                    <a:pt x="73025" y="287338"/>
                  </a:cubicBezTo>
                  <a:lnTo>
                    <a:pt x="77268" y="266075"/>
                  </a:lnTo>
                  <a:lnTo>
                    <a:pt x="79521" y="263839"/>
                  </a:lnTo>
                  <a:lnTo>
                    <a:pt x="77977" y="262525"/>
                  </a:lnTo>
                  <a:lnTo>
                    <a:pt x="81613" y="244301"/>
                  </a:lnTo>
                  <a:cubicBezTo>
                    <a:pt x="87147" y="231031"/>
                    <a:pt x="95157" y="219042"/>
                    <a:pt x="105067" y="208955"/>
                  </a:cubicBezTo>
                  <a:lnTo>
                    <a:pt x="121487" y="197677"/>
                  </a:lnTo>
                  <a:lnTo>
                    <a:pt x="131209" y="200672"/>
                  </a:lnTo>
                  <a:cubicBezTo>
                    <a:pt x="135185" y="201988"/>
                    <a:pt x="140487" y="200672"/>
                    <a:pt x="141812" y="196725"/>
                  </a:cubicBezTo>
                  <a:cubicBezTo>
                    <a:pt x="144463" y="192777"/>
                    <a:pt x="143137" y="188829"/>
                    <a:pt x="139161" y="186197"/>
                  </a:cubicBezTo>
                  <a:lnTo>
                    <a:pt x="138577" y="185939"/>
                  </a:lnTo>
                  <a:lnTo>
                    <a:pt x="139917" y="185018"/>
                  </a:lnTo>
                  <a:close/>
                  <a:moveTo>
                    <a:pt x="120516" y="177954"/>
                  </a:moveTo>
                  <a:lnTo>
                    <a:pt x="138577" y="185939"/>
                  </a:lnTo>
                  <a:lnTo>
                    <a:pt x="121487" y="197677"/>
                  </a:lnTo>
                  <a:lnTo>
                    <a:pt x="92774" y="188829"/>
                  </a:lnTo>
                  <a:cubicBezTo>
                    <a:pt x="51688" y="188829"/>
                    <a:pt x="19880" y="217780"/>
                    <a:pt x="17229" y="255943"/>
                  </a:cubicBezTo>
                  <a:cubicBezTo>
                    <a:pt x="70243" y="255943"/>
                    <a:pt x="70243" y="255943"/>
                    <a:pt x="70243" y="255943"/>
                  </a:cubicBezTo>
                  <a:lnTo>
                    <a:pt x="77977" y="262525"/>
                  </a:lnTo>
                  <a:lnTo>
                    <a:pt x="77268" y="266075"/>
                  </a:lnTo>
                  <a:lnTo>
                    <a:pt x="70243" y="273050"/>
                  </a:lnTo>
                  <a:cubicBezTo>
                    <a:pt x="7952" y="273050"/>
                    <a:pt x="7952" y="273050"/>
                    <a:pt x="7952" y="273050"/>
                  </a:cubicBezTo>
                  <a:cubicBezTo>
                    <a:pt x="3976" y="273050"/>
                    <a:pt x="0" y="269102"/>
                    <a:pt x="0" y="263839"/>
                  </a:cubicBezTo>
                  <a:cubicBezTo>
                    <a:pt x="0" y="225347"/>
                    <a:pt x="22365" y="193517"/>
                    <a:pt x="55913" y="180008"/>
                  </a:cubicBezTo>
                  <a:lnTo>
                    <a:pt x="63954" y="178487"/>
                  </a:lnTo>
                  <a:lnTo>
                    <a:pt x="70942" y="183150"/>
                  </a:lnTo>
                  <a:cubicBezTo>
                    <a:pt x="77437" y="185844"/>
                    <a:pt x="84611" y="187325"/>
                    <a:pt x="92198" y="187325"/>
                  </a:cubicBezTo>
                  <a:cubicBezTo>
                    <a:pt x="100775" y="187325"/>
                    <a:pt x="109352" y="185022"/>
                    <a:pt x="117104" y="180908"/>
                  </a:cubicBezTo>
                  <a:close/>
                  <a:moveTo>
                    <a:pt x="242887" y="82550"/>
                  </a:moveTo>
                  <a:cubicBezTo>
                    <a:pt x="273315" y="82550"/>
                    <a:pt x="299773" y="108826"/>
                    <a:pt x="299773" y="137730"/>
                  </a:cubicBezTo>
                  <a:cubicBezTo>
                    <a:pt x="299773" y="154809"/>
                    <a:pt x="291836" y="169261"/>
                    <a:pt x="278606" y="179771"/>
                  </a:cubicBezTo>
                  <a:cubicBezTo>
                    <a:pt x="314326" y="192909"/>
                    <a:pt x="338138" y="225754"/>
                    <a:pt x="338138" y="263854"/>
                  </a:cubicBezTo>
                  <a:cubicBezTo>
                    <a:pt x="338138" y="269109"/>
                    <a:pt x="334169" y="273050"/>
                    <a:pt x="330201" y="273050"/>
                  </a:cubicBezTo>
                  <a:cubicBezTo>
                    <a:pt x="308373" y="273050"/>
                    <a:pt x="297458" y="273050"/>
                    <a:pt x="292001" y="273050"/>
                  </a:cubicBezTo>
                  <a:lnTo>
                    <a:pt x="290768" y="273050"/>
                  </a:lnTo>
                  <a:lnTo>
                    <a:pt x="287278" y="255971"/>
                  </a:lnTo>
                  <a:lnTo>
                    <a:pt x="306429" y="255971"/>
                  </a:lnTo>
                  <a:cubicBezTo>
                    <a:pt x="320940" y="255971"/>
                    <a:pt x="320940" y="255971"/>
                    <a:pt x="320940" y="255971"/>
                  </a:cubicBezTo>
                  <a:cubicBezTo>
                    <a:pt x="318294" y="221812"/>
                    <a:pt x="289190" y="194223"/>
                    <a:pt x="253471" y="190281"/>
                  </a:cubicBezTo>
                  <a:cubicBezTo>
                    <a:pt x="249502" y="190281"/>
                    <a:pt x="246856" y="186340"/>
                    <a:pt x="245533" y="182399"/>
                  </a:cubicBezTo>
                  <a:cubicBezTo>
                    <a:pt x="245533" y="178457"/>
                    <a:pt x="248179" y="174516"/>
                    <a:pt x="252148" y="174516"/>
                  </a:cubicBezTo>
                  <a:cubicBezTo>
                    <a:pt x="270669" y="170574"/>
                    <a:pt x="283898" y="156123"/>
                    <a:pt x="283898" y="137730"/>
                  </a:cubicBezTo>
                  <a:cubicBezTo>
                    <a:pt x="283898" y="116709"/>
                    <a:pt x="264054" y="98316"/>
                    <a:pt x="242887" y="98316"/>
                  </a:cubicBezTo>
                  <a:cubicBezTo>
                    <a:pt x="237596" y="98316"/>
                    <a:pt x="234950" y="94374"/>
                    <a:pt x="234950" y="90433"/>
                  </a:cubicBezTo>
                  <a:cubicBezTo>
                    <a:pt x="234950" y="86492"/>
                    <a:pt x="237596" y="82550"/>
                    <a:pt x="242887" y="82550"/>
                  </a:cubicBezTo>
                  <a:close/>
                  <a:moveTo>
                    <a:pt x="182562" y="79375"/>
                  </a:moveTo>
                  <a:cubicBezTo>
                    <a:pt x="156259" y="79375"/>
                    <a:pt x="134937" y="100697"/>
                    <a:pt x="134937" y="127000"/>
                  </a:cubicBezTo>
                  <a:cubicBezTo>
                    <a:pt x="134937" y="153303"/>
                    <a:pt x="156259" y="174625"/>
                    <a:pt x="182562" y="174625"/>
                  </a:cubicBezTo>
                  <a:cubicBezTo>
                    <a:pt x="208865" y="174625"/>
                    <a:pt x="230187" y="153303"/>
                    <a:pt x="230187" y="127000"/>
                  </a:cubicBezTo>
                  <a:cubicBezTo>
                    <a:pt x="230187" y="100697"/>
                    <a:pt x="208865" y="79375"/>
                    <a:pt x="182562" y="79375"/>
                  </a:cubicBezTo>
                  <a:close/>
                  <a:moveTo>
                    <a:pt x="92198" y="79375"/>
                  </a:moveTo>
                  <a:cubicBezTo>
                    <a:pt x="99456" y="79375"/>
                    <a:pt x="106383" y="80692"/>
                    <a:pt x="112815" y="83325"/>
                  </a:cubicBezTo>
                  <a:lnTo>
                    <a:pt x="129438" y="94484"/>
                  </a:lnTo>
                  <a:lnTo>
                    <a:pt x="124114" y="102283"/>
                  </a:lnTo>
                  <a:lnTo>
                    <a:pt x="123146" y="107021"/>
                  </a:lnTo>
                  <a:lnTo>
                    <a:pt x="118588" y="107021"/>
                  </a:lnTo>
                  <a:cubicBezTo>
                    <a:pt x="111991" y="99122"/>
                    <a:pt x="102754" y="95173"/>
                    <a:pt x="92198" y="95173"/>
                  </a:cubicBezTo>
                  <a:cubicBezTo>
                    <a:pt x="71087" y="95173"/>
                    <a:pt x="53934" y="112287"/>
                    <a:pt x="53934" y="133350"/>
                  </a:cubicBezTo>
                  <a:cubicBezTo>
                    <a:pt x="53934" y="154414"/>
                    <a:pt x="71087" y="171528"/>
                    <a:pt x="92198" y="171528"/>
                  </a:cubicBezTo>
                  <a:cubicBezTo>
                    <a:pt x="104074" y="171528"/>
                    <a:pt x="115949" y="164945"/>
                    <a:pt x="123866" y="154414"/>
                  </a:cubicBezTo>
                  <a:lnTo>
                    <a:pt x="125791" y="154174"/>
                  </a:lnTo>
                  <a:lnTo>
                    <a:pt x="134034" y="166249"/>
                  </a:lnTo>
                  <a:lnTo>
                    <a:pt x="120516" y="177954"/>
                  </a:lnTo>
                  <a:lnTo>
                    <a:pt x="116465" y="176163"/>
                  </a:lnTo>
                  <a:cubicBezTo>
                    <a:pt x="108678" y="174024"/>
                    <a:pt x="100726" y="173037"/>
                    <a:pt x="92774" y="173037"/>
                  </a:cubicBezTo>
                  <a:lnTo>
                    <a:pt x="63954" y="178487"/>
                  </a:lnTo>
                  <a:lnTo>
                    <a:pt x="53769" y="171692"/>
                  </a:lnTo>
                  <a:cubicBezTo>
                    <a:pt x="44037" y="161983"/>
                    <a:pt x="38100" y="148490"/>
                    <a:pt x="38100" y="133350"/>
                  </a:cubicBezTo>
                  <a:cubicBezTo>
                    <a:pt x="38100" y="103072"/>
                    <a:pt x="61850" y="79375"/>
                    <a:pt x="92198" y="79375"/>
                  </a:cubicBezTo>
                  <a:close/>
                  <a:moveTo>
                    <a:pt x="183356" y="63500"/>
                  </a:moveTo>
                  <a:cubicBezTo>
                    <a:pt x="218865" y="63500"/>
                    <a:pt x="247650" y="91930"/>
                    <a:pt x="247650" y="127000"/>
                  </a:cubicBezTo>
                  <a:cubicBezTo>
                    <a:pt x="247650" y="144535"/>
                    <a:pt x="240454" y="160410"/>
                    <a:pt x="228819" y="171902"/>
                  </a:cubicBezTo>
                  <a:lnTo>
                    <a:pt x="213017" y="182424"/>
                  </a:lnTo>
                  <a:lnTo>
                    <a:pt x="182696" y="176212"/>
                  </a:lnTo>
                  <a:lnTo>
                    <a:pt x="153417" y="182239"/>
                  </a:lnTo>
                  <a:lnTo>
                    <a:pt x="137893" y="171902"/>
                  </a:lnTo>
                  <a:lnTo>
                    <a:pt x="134034" y="166249"/>
                  </a:lnTo>
                  <a:lnTo>
                    <a:pt x="137061" y="163629"/>
                  </a:lnTo>
                  <a:cubicBezTo>
                    <a:pt x="139700" y="160996"/>
                    <a:pt x="138380" y="155730"/>
                    <a:pt x="134422" y="153097"/>
                  </a:cubicBezTo>
                  <a:lnTo>
                    <a:pt x="125791" y="154174"/>
                  </a:lnTo>
                  <a:lnTo>
                    <a:pt x="124114" y="151717"/>
                  </a:lnTo>
                  <a:cubicBezTo>
                    <a:pt x="120861" y="144120"/>
                    <a:pt x="119062" y="135768"/>
                    <a:pt x="119062" y="127000"/>
                  </a:cubicBezTo>
                  <a:lnTo>
                    <a:pt x="123146" y="107021"/>
                  </a:lnTo>
                  <a:lnTo>
                    <a:pt x="130463" y="107021"/>
                  </a:lnTo>
                  <a:cubicBezTo>
                    <a:pt x="133102" y="103072"/>
                    <a:pt x="133102" y="97806"/>
                    <a:pt x="130463" y="95173"/>
                  </a:cubicBezTo>
                  <a:lnTo>
                    <a:pt x="129438" y="94484"/>
                  </a:lnTo>
                  <a:lnTo>
                    <a:pt x="137893" y="82099"/>
                  </a:lnTo>
                  <a:cubicBezTo>
                    <a:pt x="149528" y="70608"/>
                    <a:pt x="165601" y="63500"/>
                    <a:pt x="183356" y="63500"/>
                  </a:cubicBezTo>
                  <a:close/>
                  <a:moveTo>
                    <a:pt x="284162" y="36513"/>
                  </a:moveTo>
                  <a:lnTo>
                    <a:pt x="300037" y="36513"/>
                  </a:lnTo>
                  <a:lnTo>
                    <a:pt x="300037" y="46752"/>
                  </a:lnTo>
                  <a:cubicBezTo>
                    <a:pt x="300037" y="52282"/>
                    <a:pt x="300037" y="52282"/>
                    <a:pt x="300037" y="52282"/>
                  </a:cubicBezTo>
                  <a:cubicBezTo>
                    <a:pt x="300037" y="56304"/>
                    <a:pt x="296068" y="60325"/>
                    <a:pt x="292100" y="60325"/>
                  </a:cubicBezTo>
                  <a:cubicBezTo>
                    <a:pt x="286808" y="60325"/>
                    <a:pt x="284162" y="56304"/>
                    <a:pt x="284162" y="52282"/>
                  </a:cubicBezTo>
                  <a:close/>
                  <a:moveTo>
                    <a:pt x="300037" y="19050"/>
                  </a:moveTo>
                  <a:lnTo>
                    <a:pt x="302507" y="19050"/>
                  </a:lnTo>
                  <a:cubicBezTo>
                    <a:pt x="307869" y="19050"/>
                    <a:pt x="307869" y="19050"/>
                    <a:pt x="307869" y="19050"/>
                  </a:cubicBezTo>
                  <a:cubicBezTo>
                    <a:pt x="313231" y="19050"/>
                    <a:pt x="315912" y="23080"/>
                    <a:pt x="315912" y="28453"/>
                  </a:cubicBezTo>
                  <a:cubicBezTo>
                    <a:pt x="315912" y="32483"/>
                    <a:pt x="313231" y="36513"/>
                    <a:pt x="307869" y="36513"/>
                  </a:cubicBezTo>
                  <a:lnTo>
                    <a:pt x="300037" y="36513"/>
                  </a:lnTo>
                  <a:lnTo>
                    <a:pt x="300037" y="33619"/>
                  </a:lnTo>
                  <a:close/>
                  <a:moveTo>
                    <a:pt x="264971" y="19050"/>
                  </a:moveTo>
                  <a:lnTo>
                    <a:pt x="284162" y="19050"/>
                  </a:lnTo>
                  <a:lnTo>
                    <a:pt x="284162" y="26707"/>
                  </a:lnTo>
                  <a:lnTo>
                    <a:pt x="284162" y="36513"/>
                  </a:lnTo>
                  <a:lnTo>
                    <a:pt x="283068" y="36513"/>
                  </a:lnTo>
                  <a:cubicBezTo>
                    <a:pt x="264971" y="36513"/>
                    <a:pt x="264971" y="36513"/>
                    <a:pt x="264971" y="36513"/>
                  </a:cubicBezTo>
                  <a:cubicBezTo>
                    <a:pt x="259608" y="36513"/>
                    <a:pt x="255587" y="32483"/>
                    <a:pt x="255587" y="28453"/>
                  </a:cubicBezTo>
                  <a:cubicBezTo>
                    <a:pt x="255587" y="23080"/>
                    <a:pt x="259608" y="19050"/>
                    <a:pt x="264971" y="19050"/>
                  </a:cubicBezTo>
                  <a:close/>
                  <a:moveTo>
                    <a:pt x="292100" y="0"/>
                  </a:moveTo>
                  <a:cubicBezTo>
                    <a:pt x="296068" y="0"/>
                    <a:pt x="300037" y="4022"/>
                    <a:pt x="300037" y="8044"/>
                  </a:cubicBezTo>
                  <a:lnTo>
                    <a:pt x="300037" y="19050"/>
                  </a:lnTo>
                  <a:lnTo>
                    <a:pt x="289771" y="19050"/>
                  </a:lnTo>
                  <a:lnTo>
                    <a:pt x="284162" y="19050"/>
                  </a:lnTo>
                  <a:lnTo>
                    <a:pt x="284162" y="13574"/>
                  </a:lnTo>
                  <a:cubicBezTo>
                    <a:pt x="284162" y="8044"/>
                    <a:pt x="284162" y="8044"/>
                    <a:pt x="284162" y="8044"/>
                  </a:cubicBezTo>
                  <a:cubicBezTo>
                    <a:pt x="284162" y="4022"/>
                    <a:pt x="286808" y="0"/>
                    <a:pt x="2921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1" name="组合 30"/>
          <p:cNvGrpSpPr/>
          <p:nvPr/>
        </p:nvGrpSpPr>
        <p:grpSpPr>
          <a:xfrm>
            <a:off x="8997916" y="3619500"/>
            <a:ext cx="1143000" cy="1143000"/>
            <a:chOff x="8997916" y="3619500"/>
            <a:chExt cx="1143000" cy="1143000"/>
          </a:xfrm>
        </p:grpSpPr>
        <p:sp>
          <p:nvSpPr>
            <p:cNvPr id="8" name="矩形: 圆角 7"/>
            <p:cNvSpPr/>
            <p:nvPr/>
          </p:nvSpPr>
          <p:spPr>
            <a:xfrm>
              <a:off x="8997916" y="3619500"/>
              <a:ext cx="1143000" cy="1143000"/>
            </a:xfrm>
            <a:prstGeom prst="round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10"/>
            <p:cNvSpPr/>
            <p:nvPr/>
          </p:nvSpPr>
          <p:spPr>
            <a:xfrm>
              <a:off x="9329933" y="3958941"/>
              <a:ext cx="478966" cy="464119"/>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4" name="组合 13"/>
          <p:cNvGrpSpPr/>
          <p:nvPr/>
        </p:nvGrpSpPr>
        <p:grpSpPr>
          <a:xfrm>
            <a:off x="1104967" y="4866152"/>
            <a:ext cx="3035234" cy="681175"/>
            <a:chOff x="7411789" y="1678126"/>
            <a:chExt cx="3035234" cy="681175"/>
          </a:xfrm>
        </p:grpSpPr>
        <p:sp>
          <p:nvSpPr>
            <p:cNvPr id="16" name="矩形 15"/>
            <p:cNvSpPr/>
            <p:nvPr/>
          </p:nvSpPr>
          <p:spPr>
            <a:xfrm>
              <a:off x="7411789" y="2030750"/>
              <a:ext cx="3035234"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17" name="矩形 16"/>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18" name="组合 17"/>
          <p:cNvGrpSpPr/>
          <p:nvPr/>
        </p:nvGrpSpPr>
        <p:grpSpPr>
          <a:xfrm>
            <a:off x="4578383" y="4866152"/>
            <a:ext cx="3035234" cy="681175"/>
            <a:chOff x="7411789" y="1678126"/>
            <a:chExt cx="3035234" cy="681175"/>
          </a:xfrm>
        </p:grpSpPr>
        <p:sp>
          <p:nvSpPr>
            <p:cNvPr id="19" name="矩形 18"/>
            <p:cNvSpPr/>
            <p:nvPr/>
          </p:nvSpPr>
          <p:spPr>
            <a:xfrm>
              <a:off x="7411789" y="2030750"/>
              <a:ext cx="3035234"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20" name="矩形 19"/>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1" name="组合 20"/>
          <p:cNvGrpSpPr/>
          <p:nvPr/>
        </p:nvGrpSpPr>
        <p:grpSpPr>
          <a:xfrm>
            <a:off x="8051799" y="4866152"/>
            <a:ext cx="3035234" cy="681175"/>
            <a:chOff x="7411789" y="1678126"/>
            <a:chExt cx="3035234" cy="681175"/>
          </a:xfrm>
        </p:grpSpPr>
        <p:sp>
          <p:nvSpPr>
            <p:cNvPr id="22" name="矩形 21"/>
            <p:cNvSpPr/>
            <p:nvPr/>
          </p:nvSpPr>
          <p:spPr>
            <a:xfrm>
              <a:off x="7411789" y="2030750"/>
              <a:ext cx="3035234"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请在此添加您的文字</a:t>
              </a:r>
              <a:endParaRPr lang="zh-CN" altLang="en-US" sz="1400" dirty="0">
                <a:solidFill>
                  <a:schemeClr val="tx1">
                    <a:lumMod val="50000"/>
                    <a:lumOff val="50000"/>
                  </a:schemeClr>
                </a:solidFill>
              </a:endParaRPr>
            </a:p>
          </p:txBody>
        </p:sp>
        <p:sp>
          <p:nvSpPr>
            <p:cNvPr id="23" name="矩形 22"/>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24" name="文本框 23"/>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25" name="矩形 24"/>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45" name="图片 44"/>
          <p:cNvPicPr>
            <a:picLocks noChangeAspect="1"/>
          </p:cNvPicPr>
          <p:nvPr/>
        </p:nvPicPr>
        <p:blipFill>
          <a:blip r:embed="rId2"/>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par>
                                <p:cTn id="10" presetID="2" presetClass="entr" presetSubtype="4" fill="hold" nodeType="with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1000" fill="hold"/>
                                        <p:tgtEl>
                                          <p:spTgt spid="14"/>
                                        </p:tgtEl>
                                        <p:attrNameLst>
                                          <p:attrName>ppt_x</p:attrName>
                                        </p:attrNameLst>
                                      </p:cBhvr>
                                      <p:tavLst>
                                        <p:tav tm="0">
                                          <p:val>
                                            <p:strVal val="#ppt_x"/>
                                          </p:val>
                                        </p:tav>
                                        <p:tav tm="100000">
                                          <p:val>
                                            <p:strVal val="#ppt_x"/>
                                          </p:val>
                                        </p:tav>
                                      </p:tavLst>
                                    </p:anim>
                                    <p:anim calcmode="lin" valueType="num">
                                      <p:cBhvr additive="base">
                                        <p:cTn id="13" dur="1000" fill="hold"/>
                                        <p:tgtEl>
                                          <p:spTgt spid="14"/>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47" presetClass="entr" presetSubtype="0" fill="hold" nodeType="after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1000"/>
                                        <p:tgtEl>
                                          <p:spTgt spid="30"/>
                                        </p:tgtEl>
                                      </p:cBhvr>
                                    </p:animEffect>
                                    <p:anim calcmode="lin" valueType="num">
                                      <p:cBhvr>
                                        <p:cTn id="18" dur="1000" fill="hold"/>
                                        <p:tgtEl>
                                          <p:spTgt spid="30"/>
                                        </p:tgtEl>
                                        <p:attrNameLst>
                                          <p:attrName>ppt_x</p:attrName>
                                        </p:attrNameLst>
                                      </p:cBhvr>
                                      <p:tavLst>
                                        <p:tav tm="0">
                                          <p:val>
                                            <p:strVal val="#ppt_x"/>
                                          </p:val>
                                        </p:tav>
                                        <p:tav tm="100000">
                                          <p:val>
                                            <p:strVal val="#ppt_x"/>
                                          </p:val>
                                        </p:tav>
                                      </p:tavLst>
                                    </p:anim>
                                    <p:anim calcmode="lin" valueType="num">
                                      <p:cBhvr>
                                        <p:cTn id="19" dur="1000" fill="hold"/>
                                        <p:tgtEl>
                                          <p:spTgt spid="30"/>
                                        </p:tgtEl>
                                        <p:attrNameLst>
                                          <p:attrName>ppt_y</p:attrName>
                                        </p:attrNameLst>
                                      </p:cBhvr>
                                      <p:tavLst>
                                        <p:tav tm="0">
                                          <p:val>
                                            <p:strVal val="#ppt_y-.1"/>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1000" fill="hold"/>
                                        <p:tgtEl>
                                          <p:spTgt spid="18"/>
                                        </p:tgtEl>
                                        <p:attrNameLst>
                                          <p:attrName>ppt_x</p:attrName>
                                        </p:attrNameLst>
                                      </p:cBhvr>
                                      <p:tavLst>
                                        <p:tav tm="0">
                                          <p:val>
                                            <p:strVal val="#ppt_x"/>
                                          </p:val>
                                        </p:tav>
                                        <p:tav tm="100000">
                                          <p:val>
                                            <p:strVal val="#ppt_x"/>
                                          </p:val>
                                        </p:tav>
                                      </p:tavLst>
                                    </p:anim>
                                    <p:anim calcmode="lin" valueType="num">
                                      <p:cBhvr additive="base">
                                        <p:cTn id="23" dur="1000" fill="hold"/>
                                        <p:tgtEl>
                                          <p:spTgt spid="18"/>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47" presetClass="entr" presetSubtype="0"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1000"/>
                                        <p:tgtEl>
                                          <p:spTgt spid="31"/>
                                        </p:tgtEl>
                                      </p:cBhvr>
                                    </p:animEffect>
                                    <p:anim calcmode="lin" valueType="num">
                                      <p:cBhvr>
                                        <p:cTn id="28" dur="1000" fill="hold"/>
                                        <p:tgtEl>
                                          <p:spTgt spid="31"/>
                                        </p:tgtEl>
                                        <p:attrNameLst>
                                          <p:attrName>ppt_x</p:attrName>
                                        </p:attrNameLst>
                                      </p:cBhvr>
                                      <p:tavLst>
                                        <p:tav tm="0">
                                          <p:val>
                                            <p:strVal val="#ppt_x"/>
                                          </p:val>
                                        </p:tav>
                                        <p:tav tm="100000">
                                          <p:val>
                                            <p:strVal val="#ppt_x"/>
                                          </p:val>
                                        </p:tav>
                                      </p:tavLst>
                                    </p:anim>
                                    <p:anim calcmode="lin" valueType="num">
                                      <p:cBhvr>
                                        <p:cTn id="29" dur="1000" fill="hold"/>
                                        <p:tgtEl>
                                          <p:spTgt spid="31"/>
                                        </p:tgtEl>
                                        <p:attrNameLst>
                                          <p:attrName>ppt_y</p:attrName>
                                        </p:attrNameLst>
                                      </p:cBhvr>
                                      <p:tavLst>
                                        <p:tav tm="0">
                                          <p:val>
                                            <p:strVal val="#ppt_y-.1"/>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1000" fill="hold"/>
                                        <p:tgtEl>
                                          <p:spTgt spid="21"/>
                                        </p:tgtEl>
                                        <p:attrNameLst>
                                          <p:attrName>ppt_x</p:attrName>
                                        </p:attrNameLst>
                                      </p:cBhvr>
                                      <p:tavLst>
                                        <p:tav tm="0">
                                          <p:val>
                                            <p:strVal val="#ppt_x"/>
                                          </p:val>
                                        </p:tav>
                                        <p:tav tm="100000">
                                          <p:val>
                                            <p:strVal val="#ppt_x"/>
                                          </p:val>
                                        </p:tav>
                                      </p:tavLst>
                                    </p:anim>
                                    <p:anim calcmode="lin" valueType="num">
                                      <p:cBhvr additive="base">
                                        <p:cTn id="33" dur="10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占位符 35"/>
          <p:cNvPicPr>
            <a:picLocks noGrp="1" noChangeAspect="1"/>
          </p:cNvPicPr>
          <p:nvPr>
            <p:ph type="pic" sz="quarter" idx="12"/>
          </p:nvPr>
        </p:nvPicPr>
        <p:blipFill>
          <a:blip r:embed="rId1" cstate="hqprint"/>
          <a:srcRect/>
          <a:stretch>
            <a:fillRect/>
          </a:stretch>
        </p:blipFill>
        <p:spPr/>
      </p:pic>
      <p:pic>
        <p:nvPicPr>
          <p:cNvPr id="31" name="图片占位符 30"/>
          <p:cNvPicPr>
            <a:picLocks noGrp="1" noChangeAspect="1"/>
          </p:cNvPicPr>
          <p:nvPr>
            <p:ph type="pic" sz="quarter" idx="11"/>
          </p:nvPr>
        </p:nvPicPr>
        <p:blipFill>
          <a:blip r:embed="rId2" cstate="hqprint"/>
          <a:srcRect/>
          <a:stretch>
            <a:fillRect/>
          </a:stretch>
        </p:blipFill>
        <p:spPr/>
      </p:pic>
      <p:pic>
        <p:nvPicPr>
          <p:cNvPr id="11" name="图片占位符 10"/>
          <p:cNvPicPr>
            <a:picLocks noGrp="1" noChangeAspect="1"/>
          </p:cNvPicPr>
          <p:nvPr>
            <p:ph type="pic" sz="quarter" idx="10"/>
          </p:nvPr>
        </p:nvPicPr>
        <p:blipFill>
          <a:blip r:embed="rId3" cstate="hqprint"/>
          <a:srcRect/>
          <a:stretch>
            <a:fillRect/>
          </a:stretch>
        </p:blipFill>
        <p:spPr/>
      </p:pic>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sp>
        <p:nvSpPr>
          <p:cNvPr id="5" name="椭圆 4"/>
          <p:cNvSpPr/>
          <p:nvPr/>
        </p:nvSpPr>
        <p:spPr>
          <a:xfrm>
            <a:off x="3173447" y="2057400"/>
            <a:ext cx="744537" cy="744537"/>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01</a:t>
            </a:r>
            <a:endParaRPr lang="zh-CN" altLang="en-US" dirty="0"/>
          </a:p>
        </p:txBody>
      </p:sp>
      <p:sp>
        <p:nvSpPr>
          <p:cNvPr id="9" name="椭圆 8"/>
          <p:cNvSpPr/>
          <p:nvPr/>
        </p:nvSpPr>
        <p:spPr>
          <a:xfrm>
            <a:off x="6745322" y="2057400"/>
            <a:ext cx="744537" cy="744537"/>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02</a:t>
            </a:r>
            <a:endParaRPr lang="zh-CN" altLang="en-US" dirty="0"/>
          </a:p>
        </p:txBody>
      </p:sp>
      <p:sp>
        <p:nvSpPr>
          <p:cNvPr id="12" name="椭圆 11"/>
          <p:cNvSpPr/>
          <p:nvPr/>
        </p:nvSpPr>
        <p:spPr>
          <a:xfrm>
            <a:off x="10317197" y="2057400"/>
            <a:ext cx="744537" cy="744537"/>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03</a:t>
            </a:r>
            <a:endParaRPr lang="zh-CN" altLang="en-US" dirty="0"/>
          </a:p>
        </p:txBody>
      </p:sp>
      <p:grpSp>
        <p:nvGrpSpPr>
          <p:cNvPr id="16" name="组合 15"/>
          <p:cNvGrpSpPr/>
          <p:nvPr/>
        </p:nvGrpSpPr>
        <p:grpSpPr>
          <a:xfrm>
            <a:off x="1028767" y="4866152"/>
            <a:ext cx="3035234" cy="681175"/>
            <a:chOff x="7411789" y="1678126"/>
            <a:chExt cx="3035234" cy="681175"/>
          </a:xfrm>
        </p:grpSpPr>
        <p:sp>
          <p:nvSpPr>
            <p:cNvPr id="17" name="矩形 16"/>
            <p:cNvSpPr/>
            <p:nvPr/>
          </p:nvSpPr>
          <p:spPr>
            <a:xfrm>
              <a:off x="7411789" y="2030750"/>
              <a:ext cx="3035234"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18" name="矩形 17"/>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19" name="组合 18"/>
          <p:cNvGrpSpPr/>
          <p:nvPr/>
        </p:nvGrpSpPr>
        <p:grpSpPr>
          <a:xfrm>
            <a:off x="4600642" y="4866152"/>
            <a:ext cx="3035234" cy="681175"/>
            <a:chOff x="7411789" y="1678126"/>
            <a:chExt cx="3035234" cy="681175"/>
          </a:xfrm>
        </p:grpSpPr>
        <p:sp>
          <p:nvSpPr>
            <p:cNvPr id="20" name="矩形 19"/>
            <p:cNvSpPr/>
            <p:nvPr/>
          </p:nvSpPr>
          <p:spPr>
            <a:xfrm>
              <a:off x="7411789" y="2030750"/>
              <a:ext cx="3035234"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21" name="矩形 20"/>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2" name="组合 21"/>
          <p:cNvGrpSpPr/>
          <p:nvPr/>
        </p:nvGrpSpPr>
        <p:grpSpPr>
          <a:xfrm>
            <a:off x="8172517" y="4866152"/>
            <a:ext cx="3035234" cy="938234"/>
            <a:chOff x="7411789" y="1678126"/>
            <a:chExt cx="3035234" cy="938234"/>
          </a:xfrm>
        </p:grpSpPr>
        <p:sp>
          <p:nvSpPr>
            <p:cNvPr id="23" name="矩形 22"/>
            <p:cNvSpPr/>
            <p:nvPr/>
          </p:nvSpPr>
          <p:spPr>
            <a:xfrm>
              <a:off x="7411789" y="2030750"/>
              <a:ext cx="3035234" cy="585610"/>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a:p>
              <a:pPr algn="ctr">
                <a:lnSpc>
                  <a:spcPct val="120000"/>
                </a:lnSpc>
              </a:pPr>
              <a:endParaRPr lang="zh-CN" altLang="en-US" sz="1400" dirty="0">
                <a:solidFill>
                  <a:schemeClr val="tx1">
                    <a:lumMod val="50000"/>
                    <a:lumOff val="50000"/>
                  </a:schemeClr>
                </a:solidFill>
              </a:endParaRPr>
            </a:p>
          </p:txBody>
        </p:sp>
        <p:sp>
          <p:nvSpPr>
            <p:cNvPr id="24" name="矩形 23"/>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25" name="文本框 24"/>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26" name="矩形 25"/>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par>
                          <p:cTn id="20" fill="hold">
                            <p:stCondLst>
                              <p:cond delay="500"/>
                            </p:stCondLst>
                            <p:childTnLst>
                              <p:par>
                                <p:cTn id="21" presetID="22" presetClass="entr" presetSubtype="1"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wipe(up)">
                                      <p:cBhvr>
                                        <p:cTn id="23" dur="500"/>
                                        <p:tgtEl>
                                          <p:spTgt spid="16"/>
                                        </p:tgtEl>
                                      </p:cBhvr>
                                    </p:animEffect>
                                  </p:childTnLst>
                                </p:cTn>
                              </p:par>
                            </p:childTnLst>
                          </p:cTn>
                        </p:par>
                        <p:par>
                          <p:cTn id="24" fill="hold">
                            <p:stCondLst>
                              <p:cond delay="1000"/>
                            </p:stCondLst>
                            <p:childTnLst>
                              <p:par>
                                <p:cTn id="25" presetID="22" presetClass="entr" presetSubtype="1"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up)">
                                      <p:cBhvr>
                                        <p:cTn id="27" dur="500"/>
                                        <p:tgtEl>
                                          <p:spTgt spid="19"/>
                                        </p:tgtEl>
                                      </p:cBhvr>
                                    </p:animEffect>
                                  </p:childTnLst>
                                </p:cTn>
                              </p:par>
                            </p:childTnLst>
                          </p:cTn>
                        </p:par>
                        <p:par>
                          <p:cTn id="28" fill="hold">
                            <p:stCondLst>
                              <p:cond delay="1500"/>
                            </p:stCondLst>
                            <p:childTnLst>
                              <p:par>
                                <p:cTn id="29" presetID="22" presetClass="entr" presetSubtype="1"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up)">
                                      <p:cBhvr>
                                        <p:cTn id="3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6" name="组合 5"/>
          <p:cNvGrpSpPr/>
          <p:nvPr/>
        </p:nvGrpSpPr>
        <p:grpSpPr>
          <a:xfrm>
            <a:off x="1099906" y="3181130"/>
            <a:ext cx="3762380" cy="2534444"/>
            <a:chOff x="7692478" y="1678126"/>
            <a:chExt cx="3762380" cy="2534444"/>
          </a:xfrm>
        </p:grpSpPr>
        <p:sp>
          <p:nvSpPr>
            <p:cNvPr id="7" name="矩形 6"/>
            <p:cNvSpPr/>
            <p:nvPr/>
          </p:nvSpPr>
          <p:spPr>
            <a:xfrm>
              <a:off x="7692478" y="2074292"/>
              <a:ext cx="3762380" cy="213827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50000"/>
                      <a:lumOff val="50000"/>
                    </a:schemeClr>
                  </a:solidFill>
                </a:rPr>
                <a:t>西北大学肇始于</a:t>
              </a:r>
              <a:r>
                <a:rPr lang="en-US" altLang="zh-CN" sz="1400" dirty="0">
                  <a:solidFill>
                    <a:schemeClr val="tx1">
                      <a:lumMod val="50000"/>
                      <a:lumOff val="50000"/>
                    </a:schemeClr>
                  </a:solidFill>
                </a:rPr>
                <a:t>1902</a:t>
              </a:r>
              <a:r>
                <a:rPr lang="zh-CN" altLang="en-US" sz="1400" dirty="0">
                  <a:solidFill>
                    <a:schemeClr val="tx1">
                      <a:lumMod val="50000"/>
                      <a:lumOff val="50000"/>
                    </a:schemeClr>
                  </a:solidFill>
                </a:rPr>
                <a:t>年的陕西大学堂和京师大学堂速成科仕学馆。</a:t>
              </a:r>
              <a:r>
                <a:rPr lang="en-US" altLang="zh-CN" sz="1400" dirty="0">
                  <a:solidFill>
                    <a:schemeClr val="tx1">
                      <a:lumMod val="50000"/>
                      <a:lumOff val="50000"/>
                    </a:schemeClr>
                  </a:solidFill>
                </a:rPr>
                <a:t>1912</a:t>
              </a:r>
              <a:r>
                <a:rPr lang="zh-CN" altLang="en-US" sz="1400" dirty="0">
                  <a:solidFill>
                    <a:schemeClr val="tx1">
                      <a:lumMod val="50000"/>
                      <a:lumOff val="50000"/>
                    </a:schemeClr>
                  </a:solidFill>
                </a:rPr>
                <a:t>年始称西北大学。</a:t>
              </a:r>
              <a:r>
                <a:rPr lang="en-US" altLang="zh-CN" sz="1400" dirty="0">
                  <a:solidFill>
                    <a:schemeClr val="tx1">
                      <a:lumMod val="50000"/>
                      <a:lumOff val="50000"/>
                    </a:schemeClr>
                  </a:solidFill>
                </a:rPr>
                <a:t>1923</a:t>
              </a:r>
              <a:r>
                <a:rPr lang="zh-CN" altLang="en-US" sz="1400" dirty="0">
                  <a:solidFill>
                    <a:schemeClr val="tx1">
                      <a:lumMod val="50000"/>
                      <a:lumOff val="50000"/>
                    </a:schemeClr>
                  </a:solidFill>
                </a:rPr>
                <a:t>年改为国立西北大学。</a:t>
              </a:r>
              <a:r>
                <a:rPr lang="en-US" altLang="zh-CN" sz="1400" dirty="0">
                  <a:solidFill>
                    <a:schemeClr val="tx1">
                      <a:lumMod val="50000"/>
                      <a:lumOff val="50000"/>
                    </a:schemeClr>
                  </a:solidFill>
                </a:rPr>
                <a:t>1937</a:t>
              </a:r>
              <a:r>
                <a:rPr lang="zh-CN" altLang="en-US" sz="1400" dirty="0">
                  <a:solidFill>
                    <a:schemeClr val="tx1">
                      <a:lumMod val="50000"/>
                      <a:lumOff val="50000"/>
                    </a:schemeClr>
                  </a:solidFill>
                </a:rPr>
                <a:t>年西迁来陕的国立北平大学、北平师范大学、北洋工学院和北平研究院等组成国立西安临时大学，</a:t>
              </a:r>
              <a:r>
                <a:rPr lang="en-US" altLang="zh-CN" sz="1400" dirty="0">
                  <a:solidFill>
                    <a:schemeClr val="tx1">
                      <a:lumMod val="50000"/>
                      <a:lumOff val="50000"/>
                    </a:schemeClr>
                  </a:solidFill>
                </a:rPr>
                <a:t>1938</a:t>
              </a:r>
              <a:r>
                <a:rPr lang="zh-CN" altLang="en-US" sz="1400" dirty="0">
                  <a:solidFill>
                    <a:schemeClr val="tx1">
                      <a:lumMod val="50000"/>
                      <a:lumOff val="50000"/>
                    </a:schemeClr>
                  </a:solidFill>
                </a:rPr>
                <a:t>年改为国立西北联合大学，</a:t>
              </a:r>
              <a:r>
                <a:rPr lang="en-US" altLang="zh-CN" sz="1400" dirty="0">
                  <a:solidFill>
                    <a:schemeClr val="tx1">
                      <a:lumMod val="50000"/>
                      <a:lumOff val="50000"/>
                    </a:schemeClr>
                  </a:solidFill>
                </a:rPr>
                <a:t>1939</a:t>
              </a:r>
              <a:r>
                <a:rPr lang="zh-CN" altLang="en-US" sz="1400" dirty="0">
                  <a:solidFill>
                    <a:schemeClr val="tx1">
                      <a:lumMod val="50000"/>
                      <a:lumOff val="50000"/>
                    </a:schemeClr>
                  </a:solidFill>
                </a:rPr>
                <a:t>年复称国立西北大学。新中国成立后为教育部直属综合大学。</a:t>
              </a:r>
              <a:endParaRPr lang="zh-CN" altLang="en-US" sz="1400" dirty="0">
                <a:solidFill>
                  <a:schemeClr val="tx1">
                    <a:lumMod val="50000"/>
                    <a:lumOff val="50000"/>
                  </a:schemeClr>
                </a:solidFill>
              </a:endParaRPr>
            </a:p>
          </p:txBody>
        </p:sp>
        <p:sp>
          <p:nvSpPr>
            <p:cNvPr id="8" name="矩形 7"/>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9" name="文本框 8"/>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10" name="矩形 9"/>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21" name="图片占位符 20"/>
          <p:cNvPicPr>
            <a:picLocks noGrp="1" noChangeAspect="1"/>
          </p:cNvPicPr>
          <p:nvPr>
            <p:ph type="pic" sz="quarter" idx="10"/>
          </p:nvPr>
        </p:nvPicPr>
        <p:blipFill>
          <a:blip r:embed="rId1" cstate="hqprint"/>
          <a:srcRect/>
          <a:stretch>
            <a:fillRect/>
          </a:stretch>
        </p:blipFill>
        <p:spPr/>
      </p:pic>
      <p:pic>
        <p:nvPicPr>
          <p:cNvPr id="22" name="图片 21"/>
          <p:cNvPicPr>
            <a:picLocks noChangeAspect="1"/>
          </p:cNvPicPr>
          <p:nvPr/>
        </p:nvPicPr>
        <p:blipFill>
          <a:blip r:embed="rId2"/>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9" name="组合 8"/>
          <p:cNvGrpSpPr/>
          <p:nvPr/>
        </p:nvGrpSpPr>
        <p:grpSpPr>
          <a:xfrm>
            <a:off x="1099906" y="1899529"/>
            <a:ext cx="2473855" cy="1479086"/>
            <a:chOff x="7692478" y="1678126"/>
            <a:chExt cx="2473855" cy="1479086"/>
          </a:xfrm>
        </p:grpSpPr>
        <p:sp>
          <p:nvSpPr>
            <p:cNvPr id="10" name="矩形 9"/>
            <p:cNvSpPr/>
            <p:nvPr/>
          </p:nvSpPr>
          <p:spPr>
            <a:xfrm>
              <a:off x="7692478" y="2030750"/>
              <a:ext cx="2473855"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endParaRPr lang="zh-CN" altLang="en-US" sz="1400" dirty="0">
                <a:solidFill>
                  <a:schemeClr val="tx1">
                    <a:lumMod val="50000"/>
                    <a:lumOff val="50000"/>
                  </a:schemeClr>
                </a:solidFill>
              </a:endParaRPr>
            </a:p>
          </p:txBody>
        </p:sp>
        <p:sp>
          <p:nvSpPr>
            <p:cNvPr id="11" name="矩形 10"/>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12" name="文本框 11"/>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14" name="矩形 13"/>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grpSp>
        <p:nvGrpSpPr>
          <p:cNvPr id="16" name="组合 15"/>
          <p:cNvGrpSpPr/>
          <p:nvPr/>
        </p:nvGrpSpPr>
        <p:grpSpPr>
          <a:xfrm>
            <a:off x="8153848" y="4446083"/>
            <a:ext cx="2473855" cy="1479086"/>
            <a:chOff x="7692478" y="1678126"/>
            <a:chExt cx="2473855" cy="1479086"/>
          </a:xfrm>
        </p:grpSpPr>
        <p:sp>
          <p:nvSpPr>
            <p:cNvPr id="17" name="矩形 16"/>
            <p:cNvSpPr/>
            <p:nvPr/>
          </p:nvSpPr>
          <p:spPr>
            <a:xfrm>
              <a:off x="7692478" y="2030750"/>
              <a:ext cx="2473855"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endParaRPr lang="zh-CN" altLang="en-US" sz="1400" dirty="0">
                <a:solidFill>
                  <a:schemeClr val="tx1">
                    <a:lumMod val="50000"/>
                    <a:lumOff val="50000"/>
                  </a:schemeClr>
                </a:solidFill>
              </a:endParaRPr>
            </a:p>
          </p:txBody>
        </p:sp>
        <p:sp>
          <p:nvSpPr>
            <p:cNvPr id="18" name="矩形 17"/>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pic>
        <p:nvPicPr>
          <p:cNvPr id="25" name="图片占位符 24"/>
          <p:cNvPicPr>
            <a:picLocks noGrp="1" noChangeAspect="1"/>
          </p:cNvPicPr>
          <p:nvPr>
            <p:ph type="pic" sz="quarter" idx="10"/>
          </p:nvPr>
        </p:nvPicPr>
        <p:blipFill>
          <a:blip r:embed="rId1" cstate="hqprint"/>
          <a:srcRect/>
          <a:stretch>
            <a:fillRect/>
          </a:stretch>
        </p:blipFill>
        <p:spPr/>
      </p:pic>
      <p:pic>
        <p:nvPicPr>
          <p:cNvPr id="29" name="图片占位符 28"/>
          <p:cNvPicPr>
            <a:picLocks noGrp="1" noChangeAspect="1"/>
          </p:cNvPicPr>
          <p:nvPr>
            <p:ph type="pic" sz="quarter" idx="11"/>
          </p:nvPr>
        </p:nvPicPr>
        <p:blipFill>
          <a:blip r:embed="rId2" cstate="hqprint"/>
          <a:srcRect/>
          <a:stretch>
            <a:fillRect/>
          </a:stretch>
        </p:blipFill>
        <p:spPr/>
      </p:pic>
      <p:pic>
        <p:nvPicPr>
          <p:cNvPr id="19" name="图片 18"/>
          <p:cNvPicPr>
            <a:picLocks noChangeAspect="1"/>
          </p:cNvPicPr>
          <p:nvPr/>
        </p:nvPicPr>
        <p:blipFill>
          <a:blip r:embed="rId3"/>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30" name="组合 29"/>
          <p:cNvGrpSpPr/>
          <p:nvPr/>
        </p:nvGrpSpPr>
        <p:grpSpPr>
          <a:xfrm>
            <a:off x="7765142" y="1894132"/>
            <a:ext cx="3352802" cy="2792976"/>
            <a:chOff x="8102056" y="1678126"/>
            <a:chExt cx="3352802" cy="2792976"/>
          </a:xfrm>
        </p:grpSpPr>
        <p:sp>
          <p:nvSpPr>
            <p:cNvPr id="31" name="矩形 30"/>
            <p:cNvSpPr/>
            <p:nvPr/>
          </p:nvSpPr>
          <p:spPr>
            <a:xfrm>
              <a:off x="8102056" y="2074292"/>
              <a:ext cx="3352801" cy="239681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50000"/>
                      <a:lumOff val="50000"/>
                    </a:schemeClr>
                  </a:solidFill>
                </a:rPr>
                <a:t>西北大学肇始于</a:t>
              </a:r>
              <a:r>
                <a:rPr lang="en-US" altLang="zh-CN" sz="1400" dirty="0">
                  <a:solidFill>
                    <a:schemeClr val="tx1">
                      <a:lumMod val="50000"/>
                      <a:lumOff val="50000"/>
                    </a:schemeClr>
                  </a:solidFill>
                </a:rPr>
                <a:t>1902</a:t>
              </a:r>
              <a:r>
                <a:rPr lang="zh-CN" altLang="en-US" sz="1400" dirty="0">
                  <a:solidFill>
                    <a:schemeClr val="tx1">
                      <a:lumMod val="50000"/>
                      <a:lumOff val="50000"/>
                    </a:schemeClr>
                  </a:solidFill>
                </a:rPr>
                <a:t>年的陕西大学堂和京师大学堂速成科仕学馆。</a:t>
              </a:r>
              <a:r>
                <a:rPr lang="en-US" altLang="zh-CN" sz="1400" dirty="0">
                  <a:solidFill>
                    <a:schemeClr val="tx1">
                      <a:lumMod val="50000"/>
                      <a:lumOff val="50000"/>
                    </a:schemeClr>
                  </a:solidFill>
                </a:rPr>
                <a:t>1912</a:t>
              </a:r>
              <a:r>
                <a:rPr lang="zh-CN" altLang="en-US" sz="1400" dirty="0">
                  <a:solidFill>
                    <a:schemeClr val="tx1">
                      <a:lumMod val="50000"/>
                      <a:lumOff val="50000"/>
                    </a:schemeClr>
                  </a:solidFill>
                </a:rPr>
                <a:t>年始称西北大学。</a:t>
              </a:r>
              <a:r>
                <a:rPr lang="en-US" altLang="zh-CN" sz="1400" dirty="0">
                  <a:solidFill>
                    <a:schemeClr val="tx1">
                      <a:lumMod val="50000"/>
                      <a:lumOff val="50000"/>
                    </a:schemeClr>
                  </a:solidFill>
                </a:rPr>
                <a:t>1923</a:t>
              </a:r>
              <a:r>
                <a:rPr lang="zh-CN" altLang="en-US" sz="1400" dirty="0">
                  <a:solidFill>
                    <a:schemeClr val="tx1">
                      <a:lumMod val="50000"/>
                      <a:lumOff val="50000"/>
                    </a:schemeClr>
                  </a:solidFill>
                </a:rPr>
                <a:t>年改为国立西北大学。</a:t>
              </a:r>
              <a:r>
                <a:rPr lang="en-US" altLang="zh-CN" sz="1400" dirty="0">
                  <a:solidFill>
                    <a:schemeClr val="tx1">
                      <a:lumMod val="50000"/>
                      <a:lumOff val="50000"/>
                    </a:schemeClr>
                  </a:solidFill>
                </a:rPr>
                <a:t>1937</a:t>
              </a:r>
              <a:r>
                <a:rPr lang="zh-CN" altLang="en-US" sz="1400" dirty="0">
                  <a:solidFill>
                    <a:schemeClr val="tx1">
                      <a:lumMod val="50000"/>
                      <a:lumOff val="50000"/>
                    </a:schemeClr>
                  </a:solidFill>
                </a:rPr>
                <a:t>年西迁来陕的国立北平大学、北平师范大学、北洋工学院和北平研究院等组成国立西安临时大学，</a:t>
              </a:r>
              <a:r>
                <a:rPr lang="en-US" altLang="zh-CN" sz="1400" dirty="0">
                  <a:solidFill>
                    <a:schemeClr val="tx1">
                      <a:lumMod val="50000"/>
                      <a:lumOff val="50000"/>
                    </a:schemeClr>
                  </a:solidFill>
                </a:rPr>
                <a:t>1938</a:t>
              </a:r>
              <a:r>
                <a:rPr lang="zh-CN" altLang="en-US" sz="1400" dirty="0">
                  <a:solidFill>
                    <a:schemeClr val="tx1">
                      <a:lumMod val="50000"/>
                      <a:lumOff val="50000"/>
                    </a:schemeClr>
                  </a:solidFill>
                </a:rPr>
                <a:t>年改为国立西北联合大学，</a:t>
              </a:r>
              <a:r>
                <a:rPr lang="en-US" altLang="zh-CN" sz="1400" dirty="0">
                  <a:solidFill>
                    <a:schemeClr val="tx1">
                      <a:lumMod val="50000"/>
                      <a:lumOff val="50000"/>
                    </a:schemeClr>
                  </a:solidFill>
                </a:rPr>
                <a:t>1939</a:t>
              </a:r>
              <a:r>
                <a:rPr lang="zh-CN" altLang="en-US" sz="1400" dirty="0">
                  <a:solidFill>
                    <a:schemeClr val="tx1">
                      <a:lumMod val="50000"/>
                      <a:lumOff val="50000"/>
                    </a:schemeClr>
                  </a:solidFill>
                </a:rPr>
                <a:t>年复称国立西北大学。新中国成立后为教育部直属综合大学。</a:t>
              </a:r>
              <a:endParaRPr lang="zh-CN" altLang="en-US" sz="1400" dirty="0">
                <a:solidFill>
                  <a:schemeClr val="tx1">
                    <a:lumMod val="50000"/>
                    <a:lumOff val="50000"/>
                  </a:schemeClr>
                </a:solidFill>
              </a:endParaRPr>
            </a:p>
          </p:txBody>
        </p:sp>
        <p:sp>
          <p:nvSpPr>
            <p:cNvPr id="32" name="矩形 31"/>
            <p:cNvSpPr/>
            <p:nvPr/>
          </p:nvSpPr>
          <p:spPr>
            <a:xfrm>
              <a:off x="9212884" y="1678126"/>
              <a:ext cx="2241974" cy="401264"/>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33" name="文本框 32"/>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34" name="矩形 33"/>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10" name="图片占位符 9"/>
          <p:cNvPicPr>
            <a:picLocks noGrp="1" noChangeAspect="1"/>
          </p:cNvPicPr>
          <p:nvPr>
            <p:ph type="pic" sz="quarter" idx="10"/>
          </p:nvPr>
        </p:nvPicPr>
        <p:blipFill>
          <a:blip r:embed="rId1" cstate="hqprint"/>
          <a:srcRect/>
          <a:stretch>
            <a:fillRect/>
          </a:stretch>
        </p:blipFill>
        <p:spPr/>
      </p:pic>
      <p:pic>
        <p:nvPicPr>
          <p:cNvPr id="18" name="图片 17"/>
          <p:cNvPicPr>
            <a:picLocks noChangeAspect="1"/>
          </p:cNvPicPr>
          <p:nvPr/>
        </p:nvPicPr>
        <p:blipFill>
          <a:blip r:embed="rId2"/>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任意多边形: 形状 75"/>
          <p:cNvSpPr/>
          <p:nvPr/>
        </p:nvSpPr>
        <p:spPr>
          <a:xfrm>
            <a:off x="-355165" y="929465"/>
            <a:ext cx="13040650" cy="5978425"/>
          </a:xfrm>
          <a:custGeom>
            <a:avLst/>
            <a:gdLst>
              <a:gd name="connsiteX0" fmla="*/ 5964869 w 12641071"/>
              <a:gd name="connsiteY0" fmla="*/ 4795171 h 5795240"/>
              <a:gd name="connsiteX1" fmla="*/ 6019264 w 12641071"/>
              <a:gd name="connsiteY1" fmla="*/ 4804905 h 5795240"/>
              <a:gd name="connsiteX2" fmla="*/ 6036570 w 12641071"/>
              <a:gd name="connsiteY2" fmla="*/ 4807089 h 5795240"/>
              <a:gd name="connsiteX3" fmla="*/ 6019265 w 12641071"/>
              <a:gd name="connsiteY3" fmla="*/ 4804905 h 5795240"/>
              <a:gd name="connsiteX4" fmla="*/ 3682364 w 12641071"/>
              <a:gd name="connsiteY4" fmla="*/ 4386723 h 5795240"/>
              <a:gd name="connsiteX5" fmla="*/ 3772428 w 12641071"/>
              <a:gd name="connsiteY5" fmla="*/ 4402840 h 5795240"/>
              <a:gd name="connsiteX6" fmla="*/ 3772428 w 12641071"/>
              <a:gd name="connsiteY6" fmla="*/ 4402840 h 5795240"/>
              <a:gd name="connsiteX7" fmla="*/ 3190020 w 12641071"/>
              <a:gd name="connsiteY7" fmla="*/ 1396271 h 5795240"/>
              <a:gd name="connsiteX8" fmla="*/ 3190020 w 12641071"/>
              <a:gd name="connsiteY8" fmla="*/ 1396272 h 5795240"/>
              <a:gd name="connsiteX9" fmla="*/ 3202490 w 12641071"/>
              <a:gd name="connsiteY9" fmla="*/ 1406560 h 5795240"/>
              <a:gd name="connsiteX10" fmla="*/ 6034389 w 12641071"/>
              <a:gd name="connsiteY10" fmla="*/ 371047 h 5795240"/>
              <a:gd name="connsiteX11" fmla="*/ 5912002 w 12641071"/>
              <a:gd name="connsiteY11" fmla="*/ 413650 h 5795240"/>
              <a:gd name="connsiteX12" fmla="*/ 5912002 w 12641071"/>
              <a:gd name="connsiteY12" fmla="*/ 413650 h 5795240"/>
              <a:gd name="connsiteX13" fmla="*/ 5215874 w 12641071"/>
              <a:gd name="connsiteY13" fmla="*/ 0 h 5795240"/>
              <a:gd name="connsiteX14" fmla="*/ 5927386 w 12641071"/>
              <a:gd name="connsiteY14" fmla="*/ 255427 h 5795240"/>
              <a:gd name="connsiteX15" fmla="*/ 5974443 w 12641071"/>
              <a:gd name="connsiteY15" fmla="*/ 298195 h 5795240"/>
              <a:gd name="connsiteX16" fmla="*/ 5974448 w 12641071"/>
              <a:gd name="connsiteY16" fmla="*/ 298200 h 5795240"/>
              <a:gd name="connsiteX17" fmla="*/ 6006819 w 12641071"/>
              <a:gd name="connsiteY17" fmla="*/ 327622 h 5795240"/>
              <a:gd name="connsiteX18" fmla="*/ 6043427 w 12641071"/>
              <a:gd name="connsiteY18" fmla="*/ 367901 h 5795240"/>
              <a:gd name="connsiteX19" fmla="*/ 6043429 w 12641071"/>
              <a:gd name="connsiteY19" fmla="*/ 367901 h 5795240"/>
              <a:gd name="connsiteX20" fmla="*/ 6079014 w 12641071"/>
              <a:gd name="connsiteY20" fmla="*/ 407056 h 5795240"/>
              <a:gd name="connsiteX21" fmla="*/ 6105193 w 12641071"/>
              <a:gd name="connsiteY21" fmla="*/ 442067 h 5795240"/>
              <a:gd name="connsiteX22" fmla="*/ 6069206 w 12641071"/>
              <a:gd name="connsiteY22" fmla="*/ 409359 h 5795240"/>
              <a:gd name="connsiteX23" fmla="*/ 6105193 w 12641071"/>
              <a:gd name="connsiteY23" fmla="*/ 442069 h 5795240"/>
              <a:gd name="connsiteX24" fmla="*/ 6143408 w 12641071"/>
              <a:gd name="connsiteY24" fmla="*/ 493169 h 5795240"/>
              <a:gd name="connsiteX25" fmla="*/ 6143427 w 12641071"/>
              <a:gd name="connsiteY25" fmla="*/ 493200 h 5795240"/>
              <a:gd name="connsiteX26" fmla="*/ 6215965 w 12641071"/>
              <a:gd name="connsiteY26" fmla="*/ 619406 h 5795240"/>
              <a:gd name="connsiteX27" fmla="*/ 6234035 w 12641071"/>
              <a:gd name="connsiteY27" fmla="*/ 658746 h 5795240"/>
              <a:gd name="connsiteX28" fmla="*/ 6274009 w 12641071"/>
              <a:gd name="connsiteY28" fmla="*/ 760197 h 5795240"/>
              <a:gd name="connsiteX29" fmla="*/ 6287839 w 12641071"/>
              <a:gd name="connsiteY29" fmla="*/ 801938 h 5795240"/>
              <a:gd name="connsiteX30" fmla="*/ 6321546 w 12641071"/>
              <a:gd name="connsiteY30" fmla="*/ 948207 h 5795240"/>
              <a:gd name="connsiteX31" fmla="*/ 6321550 w 12641071"/>
              <a:gd name="connsiteY31" fmla="*/ 948224 h 5795240"/>
              <a:gd name="connsiteX32" fmla="*/ 6334438 w 12641071"/>
              <a:gd name="connsiteY32" fmla="*/ 1118571 h 5795240"/>
              <a:gd name="connsiteX33" fmla="*/ 6334438 w 12641071"/>
              <a:gd name="connsiteY33" fmla="*/ 1118570 h 5795240"/>
              <a:gd name="connsiteX34" fmla="*/ 6321550 w 12641071"/>
              <a:gd name="connsiteY34" fmla="*/ 948222 h 5795240"/>
              <a:gd name="connsiteX35" fmla="*/ 6321546 w 12641071"/>
              <a:gd name="connsiteY35" fmla="*/ 948207 h 5795240"/>
              <a:gd name="connsiteX36" fmla="*/ 6295696 w 12641071"/>
              <a:gd name="connsiteY36" fmla="*/ 825653 h 5795240"/>
              <a:gd name="connsiteX37" fmla="*/ 6287839 w 12641071"/>
              <a:gd name="connsiteY37" fmla="*/ 801938 h 5795240"/>
              <a:gd name="connsiteX38" fmla="*/ 6284151 w 12641071"/>
              <a:gd name="connsiteY38" fmla="*/ 785941 h 5795240"/>
              <a:gd name="connsiteX39" fmla="*/ 6274009 w 12641071"/>
              <a:gd name="connsiteY39" fmla="*/ 760197 h 5795240"/>
              <a:gd name="connsiteX40" fmla="*/ 6256852 w 12641071"/>
              <a:gd name="connsiteY40" fmla="*/ 708420 h 5795240"/>
              <a:gd name="connsiteX41" fmla="*/ 6234035 w 12641071"/>
              <a:gd name="connsiteY41" fmla="*/ 658746 h 5795240"/>
              <a:gd name="connsiteX42" fmla="*/ 6224136 w 12641071"/>
              <a:gd name="connsiteY42" fmla="*/ 633624 h 5795240"/>
              <a:gd name="connsiteX43" fmla="*/ 6215965 w 12641071"/>
              <a:gd name="connsiteY43" fmla="*/ 619406 h 5795240"/>
              <a:gd name="connsiteX44" fmla="*/ 6205824 w 12641071"/>
              <a:gd name="connsiteY44" fmla="*/ 597325 h 5795240"/>
              <a:gd name="connsiteX45" fmla="*/ 6143427 w 12641071"/>
              <a:gd name="connsiteY45" fmla="*/ 493200 h 5795240"/>
              <a:gd name="connsiteX46" fmla="*/ 6143408 w 12641071"/>
              <a:gd name="connsiteY46" fmla="*/ 493167 h 5795240"/>
              <a:gd name="connsiteX47" fmla="*/ 6105193 w 12641071"/>
              <a:gd name="connsiteY47" fmla="*/ 442067 h 5795240"/>
              <a:gd name="connsiteX48" fmla="*/ 6141460 w 12641071"/>
              <a:gd name="connsiteY48" fmla="*/ 475027 h 5795240"/>
              <a:gd name="connsiteX49" fmla="*/ 6788665 w 12641071"/>
              <a:gd name="connsiteY49" fmla="*/ 707369 h 5795240"/>
              <a:gd name="connsiteX50" fmla="*/ 7184710 w 12641071"/>
              <a:gd name="connsiteY50" fmla="*/ 627411 h 5795240"/>
              <a:gd name="connsiteX51" fmla="*/ 7264545 w 12641071"/>
              <a:gd name="connsiteY51" fmla="*/ 588952 h 5795240"/>
              <a:gd name="connsiteX52" fmla="*/ 7213686 w 12641071"/>
              <a:gd name="connsiteY52" fmla="*/ 626983 h 5795240"/>
              <a:gd name="connsiteX53" fmla="*/ 7128319 w 12641071"/>
              <a:gd name="connsiteY53" fmla="*/ 705504 h 5795240"/>
              <a:gd name="connsiteX54" fmla="*/ 7083110 w 12641071"/>
              <a:gd name="connsiteY54" fmla="*/ 757072 h 5795240"/>
              <a:gd name="connsiteX55" fmla="*/ 7083111 w 12641071"/>
              <a:gd name="connsiteY55" fmla="*/ 757072 h 5795240"/>
              <a:gd name="connsiteX56" fmla="*/ 7128319 w 12641071"/>
              <a:gd name="connsiteY56" fmla="*/ 705506 h 5795240"/>
              <a:gd name="connsiteX57" fmla="*/ 7213686 w 12641071"/>
              <a:gd name="connsiteY57" fmla="*/ 626984 h 5795240"/>
              <a:gd name="connsiteX58" fmla="*/ 7264545 w 12641071"/>
              <a:gd name="connsiteY58" fmla="*/ 588953 h 5795240"/>
              <a:gd name="connsiteX59" fmla="*/ 7273651 w 12641071"/>
              <a:gd name="connsiteY59" fmla="*/ 584566 h 5795240"/>
              <a:gd name="connsiteX60" fmla="*/ 7314851 w 12641071"/>
              <a:gd name="connsiteY60" fmla="*/ 559537 h 5795240"/>
              <a:gd name="connsiteX61" fmla="*/ 7354131 w 12641071"/>
              <a:gd name="connsiteY61" fmla="*/ 565467 h 5795240"/>
              <a:gd name="connsiteX62" fmla="*/ 7429608 w 12641071"/>
              <a:gd name="connsiteY62" fmla="*/ 586051 h 5795240"/>
              <a:gd name="connsiteX63" fmla="*/ 7429611 w 12641071"/>
              <a:gd name="connsiteY63" fmla="*/ 586050 h 5795240"/>
              <a:gd name="connsiteX64" fmla="*/ 7354132 w 12641071"/>
              <a:gd name="connsiteY64" fmla="*/ 565465 h 5795240"/>
              <a:gd name="connsiteX65" fmla="*/ 7314853 w 12641071"/>
              <a:gd name="connsiteY65" fmla="*/ 559536 h 5795240"/>
              <a:gd name="connsiteX66" fmla="*/ 7314851 w 12641071"/>
              <a:gd name="connsiteY66" fmla="*/ 559537 h 5795240"/>
              <a:gd name="connsiteX67" fmla="*/ 7314849 w 12641071"/>
              <a:gd name="connsiteY67" fmla="*/ 559537 h 5795240"/>
              <a:gd name="connsiteX68" fmla="*/ 7273651 w 12641071"/>
              <a:gd name="connsiteY68" fmla="*/ 584565 h 5795240"/>
              <a:gd name="connsiteX69" fmla="*/ 7264545 w 12641071"/>
              <a:gd name="connsiteY69" fmla="*/ 588952 h 5795240"/>
              <a:gd name="connsiteX70" fmla="*/ 7296407 w 12641071"/>
              <a:gd name="connsiteY70" fmla="*/ 565126 h 5795240"/>
              <a:gd name="connsiteX71" fmla="*/ 7307447 w 12641071"/>
              <a:gd name="connsiteY71" fmla="*/ 558419 h 5795240"/>
              <a:gd name="connsiteX72" fmla="*/ 7307450 w 12641071"/>
              <a:gd name="connsiteY72" fmla="*/ 558419 h 5795240"/>
              <a:gd name="connsiteX73" fmla="*/ 7385004 w 12641071"/>
              <a:gd name="connsiteY73" fmla="*/ 511303 h 5795240"/>
              <a:gd name="connsiteX74" fmla="*/ 7391626 w 12641071"/>
              <a:gd name="connsiteY74" fmla="*/ 508114 h 5795240"/>
              <a:gd name="connsiteX75" fmla="*/ 7391631 w 12641071"/>
              <a:gd name="connsiteY75" fmla="*/ 508110 h 5795240"/>
              <a:gd name="connsiteX76" fmla="*/ 7478934 w 12641071"/>
              <a:gd name="connsiteY76" fmla="*/ 466053 h 5795240"/>
              <a:gd name="connsiteX77" fmla="*/ 7897193 w 12641071"/>
              <a:gd name="connsiteY77" fmla="*/ 381611 h 5795240"/>
              <a:gd name="connsiteX78" fmla="*/ 8788216 w 12641071"/>
              <a:gd name="connsiteY78" fmla="*/ 855364 h 5795240"/>
              <a:gd name="connsiteX79" fmla="*/ 8832362 w 12641071"/>
              <a:gd name="connsiteY79" fmla="*/ 928030 h 5795240"/>
              <a:gd name="connsiteX80" fmla="*/ 8832362 w 12641071"/>
              <a:gd name="connsiteY80" fmla="*/ 928033 h 5795240"/>
              <a:gd name="connsiteX81" fmla="*/ 8842040 w 12641071"/>
              <a:gd name="connsiteY81" fmla="*/ 943961 h 5795240"/>
              <a:gd name="connsiteX82" fmla="*/ 8856144 w 12641071"/>
              <a:gd name="connsiteY82" fmla="*/ 973241 h 5795240"/>
              <a:gd name="connsiteX83" fmla="*/ 8856145 w 12641071"/>
              <a:gd name="connsiteY83" fmla="*/ 973241 h 5795240"/>
              <a:gd name="connsiteX84" fmla="*/ 8878117 w 12641071"/>
              <a:gd name="connsiteY84" fmla="*/ 1018851 h 5795240"/>
              <a:gd name="connsiteX85" fmla="*/ 8877719 w 12641071"/>
              <a:gd name="connsiteY85" fmla="*/ 1018369 h 5795240"/>
              <a:gd name="connsiteX86" fmla="*/ 8853250 w 12641071"/>
              <a:gd name="connsiteY86" fmla="*/ 973288 h 5795240"/>
              <a:gd name="connsiteX87" fmla="*/ 8853249 w 12641071"/>
              <a:gd name="connsiteY87" fmla="*/ 973288 h 5795240"/>
              <a:gd name="connsiteX88" fmla="*/ 8853248 w 12641071"/>
              <a:gd name="connsiteY88" fmla="*/ 973287 h 5795240"/>
              <a:gd name="connsiteX89" fmla="*/ 8849677 w 12641071"/>
              <a:gd name="connsiteY89" fmla="*/ 973341 h 5795240"/>
              <a:gd name="connsiteX90" fmla="*/ 8641543 w 12641071"/>
              <a:gd name="connsiteY90" fmla="*/ 916577 h 5795240"/>
              <a:gd name="connsiteX91" fmla="*/ 8641545 w 12641071"/>
              <a:gd name="connsiteY91" fmla="*/ 916580 h 5795240"/>
              <a:gd name="connsiteX92" fmla="*/ 8849676 w 12641071"/>
              <a:gd name="connsiteY92" fmla="*/ 973343 h 5795240"/>
              <a:gd name="connsiteX93" fmla="*/ 8853248 w 12641071"/>
              <a:gd name="connsiteY93" fmla="*/ 973288 h 5795240"/>
              <a:gd name="connsiteX94" fmla="*/ 8877719 w 12641071"/>
              <a:gd name="connsiteY94" fmla="*/ 1018371 h 5795240"/>
              <a:gd name="connsiteX95" fmla="*/ 8878116 w 12641071"/>
              <a:gd name="connsiteY95" fmla="*/ 1018851 h 5795240"/>
              <a:gd name="connsiteX96" fmla="*/ 8887288 w 12641071"/>
              <a:gd name="connsiteY96" fmla="*/ 1037892 h 5795240"/>
              <a:gd name="connsiteX97" fmla="*/ 8949899 w 12641071"/>
              <a:gd name="connsiteY97" fmla="*/ 1239592 h 5795240"/>
              <a:gd name="connsiteX98" fmla="*/ 8968437 w 12641071"/>
              <a:gd name="connsiteY98" fmla="*/ 1423482 h 5795240"/>
              <a:gd name="connsiteX99" fmla="*/ 8949899 w 12641071"/>
              <a:gd name="connsiteY99" fmla="*/ 1239591 h 5795240"/>
              <a:gd name="connsiteX100" fmla="*/ 8887288 w 12641071"/>
              <a:gd name="connsiteY100" fmla="*/ 1037890 h 5795240"/>
              <a:gd name="connsiteX101" fmla="*/ 8878116 w 12641071"/>
              <a:gd name="connsiteY101" fmla="*/ 1018851 h 5795240"/>
              <a:gd name="connsiteX102" fmla="*/ 8931285 w 12641071"/>
              <a:gd name="connsiteY102" fmla="*/ 1083292 h 5795240"/>
              <a:gd name="connsiteX103" fmla="*/ 9241478 w 12641071"/>
              <a:gd name="connsiteY103" fmla="*/ 1211778 h 5795240"/>
              <a:gd name="connsiteX104" fmla="*/ 9605238 w 12641071"/>
              <a:gd name="connsiteY104" fmla="*/ 1018369 h 5795240"/>
              <a:gd name="connsiteX105" fmla="*/ 9636247 w 12641071"/>
              <a:gd name="connsiteY105" fmla="*/ 961241 h 5795240"/>
              <a:gd name="connsiteX106" fmla="*/ 9641995 w 12641071"/>
              <a:gd name="connsiteY106" fmla="*/ 961152 h 5795240"/>
              <a:gd name="connsiteX107" fmla="*/ 9584939 w 12641071"/>
              <a:gd name="connsiteY107" fmla="*/ 1079594 h 5795240"/>
              <a:gd name="connsiteX108" fmla="*/ 9546257 w 12641071"/>
              <a:gd name="connsiteY108" fmla="*/ 1204206 h 5795240"/>
              <a:gd name="connsiteX109" fmla="*/ 9584939 w 12641071"/>
              <a:gd name="connsiteY109" fmla="*/ 1079596 h 5795240"/>
              <a:gd name="connsiteX110" fmla="*/ 9641995 w 12641071"/>
              <a:gd name="connsiteY110" fmla="*/ 961153 h 5795240"/>
              <a:gd name="connsiteX111" fmla="*/ 9653069 w 12641071"/>
              <a:gd name="connsiteY111" fmla="*/ 960983 h 5795240"/>
              <a:gd name="connsiteX112" fmla="*/ 9801564 w 12641071"/>
              <a:gd name="connsiteY112" fmla="*/ 1196828 h 5795240"/>
              <a:gd name="connsiteX113" fmla="*/ 9801566 w 12641071"/>
              <a:gd name="connsiteY113" fmla="*/ 1196828 h 5795240"/>
              <a:gd name="connsiteX114" fmla="*/ 9653070 w 12641071"/>
              <a:gd name="connsiteY114" fmla="*/ 960982 h 5795240"/>
              <a:gd name="connsiteX115" fmla="*/ 9641996 w 12641071"/>
              <a:gd name="connsiteY115" fmla="*/ 961152 h 5795240"/>
              <a:gd name="connsiteX116" fmla="*/ 9651917 w 12641071"/>
              <a:gd name="connsiteY116" fmla="*/ 940556 h 5795240"/>
              <a:gd name="connsiteX117" fmla="*/ 11050508 w 12641071"/>
              <a:gd name="connsiteY117" fmla="*/ 108150 h 5795240"/>
              <a:gd name="connsiteX118" fmla="*/ 12641071 w 12641071"/>
              <a:gd name="connsiteY118" fmla="*/ 1698711 h 5795240"/>
              <a:gd name="connsiteX119" fmla="*/ 11371062 w 12641071"/>
              <a:gd name="connsiteY119" fmla="*/ 3256960 h 5795240"/>
              <a:gd name="connsiteX120" fmla="*/ 11215953 w 12641071"/>
              <a:gd name="connsiteY120" fmla="*/ 3280632 h 5795240"/>
              <a:gd name="connsiteX121" fmla="*/ 11142318 w 12641071"/>
              <a:gd name="connsiteY121" fmla="*/ 3276914 h 5795240"/>
              <a:gd name="connsiteX122" fmla="*/ 11215952 w 12641071"/>
              <a:gd name="connsiteY122" fmla="*/ 3280632 h 5795240"/>
              <a:gd name="connsiteX123" fmla="*/ 11213133 w 12641071"/>
              <a:gd name="connsiteY123" fmla="*/ 3281062 h 5795240"/>
              <a:gd name="connsiteX124" fmla="*/ 11116921 w 12641071"/>
              <a:gd name="connsiteY124" fmla="*/ 3285921 h 5795240"/>
              <a:gd name="connsiteX125" fmla="*/ 11050507 w 12641071"/>
              <a:gd name="connsiteY125" fmla="*/ 3289274 h 5795240"/>
              <a:gd name="connsiteX126" fmla="*/ 11006292 w 12641071"/>
              <a:gd name="connsiteY126" fmla="*/ 3287041 h 5795240"/>
              <a:gd name="connsiteX127" fmla="*/ 10937101 w 12641071"/>
              <a:gd name="connsiteY127" fmla="*/ 3297601 h 5795240"/>
              <a:gd name="connsiteX128" fmla="*/ 10144740 w 12641071"/>
              <a:gd name="connsiteY128" fmla="*/ 4089962 h 5795240"/>
              <a:gd name="connsiteX129" fmla="*/ 10130374 w 12641071"/>
              <a:gd name="connsiteY129" fmla="*/ 4184101 h 5795240"/>
              <a:gd name="connsiteX130" fmla="*/ 10130375 w 12641071"/>
              <a:gd name="connsiteY130" fmla="*/ 4184103 h 5795240"/>
              <a:gd name="connsiteX131" fmla="*/ 10130656 w 12641071"/>
              <a:gd name="connsiteY131" fmla="*/ 4185950 h 5795240"/>
              <a:gd name="connsiteX132" fmla="*/ 10138194 w 12641071"/>
              <a:gd name="connsiteY132" fmla="*/ 4335228 h 5795240"/>
              <a:gd name="connsiteX133" fmla="*/ 10137710 w 12641071"/>
              <a:gd name="connsiteY133" fmla="*/ 4344822 h 5795240"/>
              <a:gd name="connsiteX134" fmla="*/ 10133555 w 12641071"/>
              <a:gd name="connsiteY134" fmla="*/ 4427096 h 5795240"/>
              <a:gd name="connsiteX135" fmla="*/ 10129312 w 12641071"/>
              <a:gd name="connsiteY135" fmla="*/ 4399289 h 5795240"/>
              <a:gd name="connsiteX136" fmla="*/ 10126797 w 12641071"/>
              <a:gd name="connsiteY136" fmla="*/ 4349498 h 5795240"/>
              <a:gd name="connsiteX137" fmla="*/ 10126796 w 12641071"/>
              <a:gd name="connsiteY137" fmla="*/ 4349498 h 5795240"/>
              <a:gd name="connsiteX138" fmla="*/ 10129311 w 12641071"/>
              <a:gd name="connsiteY138" fmla="*/ 4399289 h 5795240"/>
              <a:gd name="connsiteX139" fmla="*/ 10133554 w 12641071"/>
              <a:gd name="connsiteY139" fmla="*/ 4427096 h 5795240"/>
              <a:gd name="connsiteX140" fmla="*/ 10130656 w 12641071"/>
              <a:gd name="connsiteY140" fmla="*/ 4484506 h 5795240"/>
              <a:gd name="connsiteX141" fmla="*/ 8678182 w 12641071"/>
              <a:gd name="connsiteY141" fmla="*/ 5795240 h 5795240"/>
              <a:gd name="connsiteX142" fmla="*/ 7467518 w 12641071"/>
              <a:gd name="connsiteY142" fmla="*/ 5151535 h 5795240"/>
              <a:gd name="connsiteX143" fmla="*/ 7419945 w 12641071"/>
              <a:gd name="connsiteY143" fmla="*/ 5073228 h 5795240"/>
              <a:gd name="connsiteX144" fmla="*/ 7394386 w 12641071"/>
              <a:gd name="connsiteY144" fmla="*/ 5031156 h 5795240"/>
              <a:gd name="connsiteX145" fmla="*/ 7367299 w 12641071"/>
              <a:gd name="connsiteY145" fmla="*/ 4974928 h 5795240"/>
              <a:gd name="connsiteX146" fmla="*/ 7332905 w 12641071"/>
              <a:gd name="connsiteY146" fmla="*/ 4903531 h 5795240"/>
              <a:gd name="connsiteX147" fmla="*/ 7320958 w 12641071"/>
              <a:gd name="connsiteY147" fmla="*/ 4870887 h 5795240"/>
              <a:gd name="connsiteX148" fmla="*/ 7322174 w 12641071"/>
              <a:gd name="connsiteY148" fmla="*/ 4872361 h 5795240"/>
              <a:gd name="connsiteX149" fmla="*/ 7362630 w 12641071"/>
              <a:gd name="connsiteY149" fmla="*/ 4938954 h 5795240"/>
              <a:gd name="connsiteX150" fmla="*/ 7380779 w 12641071"/>
              <a:gd name="connsiteY150" fmla="*/ 4976628 h 5795240"/>
              <a:gd name="connsiteX151" fmla="*/ 7391210 w 12641071"/>
              <a:gd name="connsiteY151" fmla="*/ 4977944 h 5795240"/>
              <a:gd name="connsiteX152" fmla="*/ 7380780 w 12641071"/>
              <a:gd name="connsiteY152" fmla="*/ 4976628 h 5795240"/>
              <a:gd name="connsiteX153" fmla="*/ 7362631 w 12641071"/>
              <a:gd name="connsiteY153" fmla="*/ 4938954 h 5795240"/>
              <a:gd name="connsiteX154" fmla="*/ 7322175 w 12641071"/>
              <a:gd name="connsiteY154" fmla="*/ 4872361 h 5795240"/>
              <a:gd name="connsiteX155" fmla="*/ 7320959 w 12641071"/>
              <a:gd name="connsiteY155" fmla="*/ 4870887 h 5795240"/>
              <a:gd name="connsiteX156" fmla="*/ 7283811 w 12641071"/>
              <a:gd name="connsiteY156" fmla="*/ 4769391 h 5795240"/>
              <a:gd name="connsiteX157" fmla="*/ 7272112 w 12641071"/>
              <a:gd name="connsiteY157" fmla="*/ 4718630 h 5795240"/>
              <a:gd name="connsiteX158" fmla="*/ 7272111 w 12641071"/>
              <a:gd name="connsiteY158" fmla="*/ 4718630 h 5795240"/>
              <a:gd name="connsiteX159" fmla="*/ 7283810 w 12641071"/>
              <a:gd name="connsiteY159" fmla="*/ 4769391 h 5795240"/>
              <a:gd name="connsiteX160" fmla="*/ 7320958 w 12641071"/>
              <a:gd name="connsiteY160" fmla="*/ 4870887 h 5795240"/>
              <a:gd name="connsiteX161" fmla="*/ 7223551 w 12641071"/>
              <a:gd name="connsiteY161" fmla="*/ 4752829 h 5795240"/>
              <a:gd name="connsiteX162" fmla="*/ 6652445 w 12641071"/>
              <a:gd name="connsiteY162" fmla="*/ 4516269 h 5795240"/>
              <a:gd name="connsiteX163" fmla="*/ 6200873 w 12641071"/>
              <a:gd name="connsiteY163" fmla="*/ 4654206 h 5795240"/>
              <a:gd name="connsiteX164" fmla="*/ 6088813 w 12641071"/>
              <a:gd name="connsiteY164" fmla="*/ 4746663 h 5795240"/>
              <a:gd name="connsiteX165" fmla="*/ 6043019 w 12641071"/>
              <a:gd name="connsiteY165" fmla="*/ 4807902 h 5795240"/>
              <a:gd name="connsiteX166" fmla="*/ 6043021 w 12641071"/>
              <a:gd name="connsiteY166" fmla="*/ 4807902 h 5795240"/>
              <a:gd name="connsiteX167" fmla="*/ 6023271 w 12641071"/>
              <a:gd name="connsiteY167" fmla="*/ 4834312 h 5795240"/>
              <a:gd name="connsiteX168" fmla="*/ 5970678 w 12641071"/>
              <a:gd name="connsiteY168" fmla="*/ 4892181 h 5795240"/>
              <a:gd name="connsiteX169" fmla="*/ 5982717 w 12641071"/>
              <a:gd name="connsiteY169" fmla="*/ 4872361 h 5795240"/>
              <a:gd name="connsiteX170" fmla="*/ 5970675 w 12641071"/>
              <a:gd name="connsiteY170" fmla="*/ 4892181 h 5795240"/>
              <a:gd name="connsiteX171" fmla="*/ 5935320 w 12641071"/>
              <a:gd name="connsiteY171" fmla="*/ 4931081 h 5795240"/>
              <a:gd name="connsiteX172" fmla="*/ 4971763 w 12641071"/>
              <a:gd name="connsiteY172" fmla="*/ 5330200 h 5795240"/>
              <a:gd name="connsiteX173" fmla="*/ 3716172 w 12641071"/>
              <a:gd name="connsiteY173" fmla="*/ 4497938 h 5795240"/>
              <a:gd name="connsiteX174" fmla="*/ 3710773 w 12641071"/>
              <a:gd name="connsiteY174" fmla="*/ 4483182 h 5795240"/>
              <a:gd name="connsiteX175" fmla="*/ 3710773 w 12641071"/>
              <a:gd name="connsiteY175" fmla="*/ 4483181 h 5795240"/>
              <a:gd name="connsiteX176" fmla="*/ 3674984 w 12641071"/>
              <a:gd name="connsiteY176" fmla="*/ 4385402 h 5795240"/>
              <a:gd name="connsiteX177" fmla="*/ 3670349 w 12641071"/>
              <a:gd name="connsiteY177" fmla="*/ 4372742 h 5795240"/>
              <a:gd name="connsiteX178" fmla="*/ 3659438 w 12641071"/>
              <a:gd name="connsiteY178" fmla="*/ 4330309 h 5795240"/>
              <a:gd name="connsiteX179" fmla="*/ 3672084 w 12641071"/>
              <a:gd name="connsiteY179" fmla="*/ 4353606 h 5795240"/>
              <a:gd name="connsiteX180" fmla="*/ 3659440 w 12641071"/>
              <a:gd name="connsiteY180" fmla="*/ 4330309 h 5795240"/>
              <a:gd name="connsiteX181" fmla="*/ 3613217 w 12641071"/>
              <a:gd name="connsiteY181" fmla="*/ 4245153 h 5795240"/>
              <a:gd name="connsiteX182" fmla="*/ 3083792 w 12641071"/>
              <a:gd name="connsiteY182" fmla="*/ 3963660 h 5795240"/>
              <a:gd name="connsiteX183" fmla="*/ 2835272 w 12641071"/>
              <a:gd name="connsiteY183" fmla="*/ 4013833 h 5795240"/>
              <a:gd name="connsiteX184" fmla="*/ 2820214 w 12641071"/>
              <a:gd name="connsiteY184" fmla="*/ 4022007 h 5795240"/>
              <a:gd name="connsiteX185" fmla="*/ 2820212 w 12641071"/>
              <a:gd name="connsiteY185" fmla="*/ 4022008 h 5795240"/>
              <a:gd name="connsiteX186" fmla="*/ 2820206 w 12641071"/>
              <a:gd name="connsiteY186" fmla="*/ 4022011 h 5795240"/>
              <a:gd name="connsiteX187" fmla="*/ 2813481 w 12641071"/>
              <a:gd name="connsiteY187" fmla="*/ 4027041 h 5795240"/>
              <a:gd name="connsiteX188" fmla="*/ 2762875 w 12641071"/>
              <a:gd name="connsiteY188" fmla="*/ 4057784 h 5795240"/>
              <a:gd name="connsiteX189" fmla="*/ 2762878 w 12641071"/>
              <a:gd name="connsiteY189" fmla="*/ 4057784 h 5795240"/>
              <a:gd name="connsiteX190" fmla="*/ 2694694 w 12641071"/>
              <a:gd name="connsiteY190" fmla="*/ 4099208 h 5795240"/>
              <a:gd name="connsiteX191" fmla="*/ 2726822 w 12641071"/>
              <a:gd name="connsiteY191" fmla="*/ 4072700 h 5795240"/>
              <a:gd name="connsiteX192" fmla="*/ 2757719 w 12641071"/>
              <a:gd name="connsiteY192" fmla="*/ 4055929 h 5795240"/>
              <a:gd name="connsiteX193" fmla="*/ 2757718 w 12641071"/>
              <a:gd name="connsiteY193" fmla="*/ 4055928 h 5795240"/>
              <a:gd name="connsiteX194" fmla="*/ 2726820 w 12641071"/>
              <a:gd name="connsiteY194" fmla="*/ 4072700 h 5795240"/>
              <a:gd name="connsiteX195" fmla="*/ 2694692 w 12641071"/>
              <a:gd name="connsiteY195" fmla="*/ 4099208 h 5795240"/>
              <a:gd name="connsiteX196" fmla="*/ 2664698 w 12641071"/>
              <a:gd name="connsiteY196" fmla="*/ 4117431 h 5795240"/>
              <a:gd name="connsiteX197" fmla="*/ 1804544 w 12641071"/>
              <a:gd name="connsiteY197" fmla="*/ 4335229 h 5795240"/>
              <a:gd name="connsiteX198" fmla="*/ 0 w 12641071"/>
              <a:gd name="connsiteY198" fmla="*/ 2530685 h 5795240"/>
              <a:gd name="connsiteX199" fmla="*/ 1804544 w 12641071"/>
              <a:gd name="connsiteY199" fmla="*/ 726143 h 5795240"/>
              <a:gd name="connsiteX200" fmla="*/ 3080549 w 12641071"/>
              <a:gd name="connsiteY200" fmla="*/ 1254682 h 5795240"/>
              <a:gd name="connsiteX201" fmla="*/ 3106404 w 12641071"/>
              <a:gd name="connsiteY201" fmla="*/ 1283128 h 5795240"/>
              <a:gd name="connsiteX202" fmla="*/ 3125122 w 12641071"/>
              <a:gd name="connsiteY202" fmla="*/ 1317614 h 5795240"/>
              <a:gd name="connsiteX203" fmla="*/ 3139022 w 12641071"/>
              <a:gd name="connsiteY203" fmla="*/ 1334461 h 5795240"/>
              <a:gd name="connsiteX204" fmla="*/ 3101128 w 12641071"/>
              <a:gd name="connsiteY204" fmla="*/ 1594983 h 5795240"/>
              <a:gd name="connsiteX205" fmla="*/ 3101128 w 12641071"/>
              <a:gd name="connsiteY205" fmla="*/ 1594983 h 5795240"/>
              <a:gd name="connsiteX206" fmla="*/ 3139022 w 12641071"/>
              <a:gd name="connsiteY206" fmla="*/ 1334462 h 5795240"/>
              <a:gd name="connsiteX207" fmla="*/ 3139022 w 12641071"/>
              <a:gd name="connsiteY207" fmla="*/ 1334461 h 5795240"/>
              <a:gd name="connsiteX208" fmla="*/ 3139022 w 12641071"/>
              <a:gd name="connsiteY208" fmla="*/ 1334459 h 5795240"/>
              <a:gd name="connsiteX209" fmla="*/ 3125123 w 12641071"/>
              <a:gd name="connsiteY209" fmla="*/ 1317614 h 5795240"/>
              <a:gd name="connsiteX210" fmla="*/ 3106405 w 12641071"/>
              <a:gd name="connsiteY210" fmla="*/ 1283128 h 5795240"/>
              <a:gd name="connsiteX211" fmla="*/ 3148227 w 12641071"/>
              <a:gd name="connsiteY211" fmla="*/ 1329145 h 5795240"/>
              <a:gd name="connsiteX212" fmla="*/ 3148227 w 12641071"/>
              <a:gd name="connsiteY212" fmla="*/ 1329146 h 5795240"/>
              <a:gd name="connsiteX213" fmla="*/ 3197018 w 12641071"/>
              <a:gd name="connsiteY213" fmla="*/ 1382828 h 5795240"/>
              <a:gd name="connsiteX214" fmla="*/ 3234533 w 12641071"/>
              <a:gd name="connsiteY214" fmla="*/ 1432995 h 5795240"/>
              <a:gd name="connsiteX215" fmla="*/ 3234535 w 12641071"/>
              <a:gd name="connsiteY215" fmla="*/ 1432997 h 5795240"/>
              <a:gd name="connsiteX216" fmla="*/ 3234536 w 12641071"/>
              <a:gd name="connsiteY216" fmla="*/ 1432999 h 5795240"/>
              <a:gd name="connsiteX217" fmla="*/ 3268676 w 12641071"/>
              <a:gd name="connsiteY217" fmla="*/ 1461167 h 5795240"/>
              <a:gd name="connsiteX218" fmla="*/ 3565826 w 12641071"/>
              <a:gd name="connsiteY218" fmla="*/ 1551935 h 5795240"/>
              <a:gd name="connsiteX219" fmla="*/ 4086504 w 12641071"/>
              <a:gd name="connsiteY219" fmla="*/ 1127574 h 5795240"/>
              <a:gd name="connsiteX220" fmla="*/ 4094702 w 12641071"/>
              <a:gd name="connsiteY220" fmla="*/ 1046255 h 5795240"/>
              <a:gd name="connsiteX221" fmla="*/ 4101065 w 12641071"/>
              <a:gd name="connsiteY221" fmla="*/ 1044040 h 5795240"/>
              <a:gd name="connsiteX222" fmla="*/ 4097301 w 12641071"/>
              <a:gd name="connsiteY222" fmla="*/ 1118570 h 5795240"/>
              <a:gd name="connsiteX223" fmla="*/ 4101065 w 12641071"/>
              <a:gd name="connsiteY223" fmla="*/ 1044042 h 5795240"/>
              <a:gd name="connsiteX224" fmla="*/ 4206937 w 12641071"/>
              <a:gd name="connsiteY224" fmla="*/ 1007188 h 5795240"/>
              <a:gd name="connsiteX225" fmla="*/ 4206937 w 12641071"/>
              <a:gd name="connsiteY225" fmla="*/ 1007186 h 5795240"/>
              <a:gd name="connsiteX226" fmla="*/ 4101067 w 12641071"/>
              <a:gd name="connsiteY226" fmla="*/ 1044040 h 5795240"/>
              <a:gd name="connsiteX227" fmla="*/ 4103078 w 12641071"/>
              <a:gd name="connsiteY227" fmla="*/ 1004204 h 5795240"/>
              <a:gd name="connsiteX228" fmla="*/ 5215874 w 12641071"/>
              <a:gd name="connsiteY228" fmla="*/ 0 h 5795240"/>
              <a:gd name="connsiteX0-1" fmla="*/ 5964869 w 12641071"/>
              <a:gd name="connsiteY0-2" fmla="*/ 4795171 h 5795240"/>
              <a:gd name="connsiteX1-3" fmla="*/ 6019264 w 12641071"/>
              <a:gd name="connsiteY1-4" fmla="*/ 4804905 h 5795240"/>
              <a:gd name="connsiteX2-5" fmla="*/ 6036570 w 12641071"/>
              <a:gd name="connsiteY2-6" fmla="*/ 4807089 h 5795240"/>
              <a:gd name="connsiteX3-7" fmla="*/ 6019265 w 12641071"/>
              <a:gd name="connsiteY3-8" fmla="*/ 4804905 h 5795240"/>
              <a:gd name="connsiteX4-9" fmla="*/ 5964869 w 12641071"/>
              <a:gd name="connsiteY4-10" fmla="*/ 4795171 h 5795240"/>
              <a:gd name="connsiteX5-11" fmla="*/ 3682364 w 12641071"/>
              <a:gd name="connsiteY5-12" fmla="*/ 4386723 h 5795240"/>
              <a:gd name="connsiteX6-13" fmla="*/ 3772428 w 12641071"/>
              <a:gd name="connsiteY6-14" fmla="*/ 4402840 h 5795240"/>
              <a:gd name="connsiteX7-15" fmla="*/ 3772428 w 12641071"/>
              <a:gd name="connsiteY7-16" fmla="*/ 4402840 h 5795240"/>
              <a:gd name="connsiteX8-17" fmla="*/ 3682364 w 12641071"/>
              <a:gd name="connsiteY8-18" fmla="*/ 4386723 h 5795240"/>
              <a:gd name="connsiteX9-19" fmla="*/ 3190020 w 12641071"/>
              <a:gd name="connsiteY9-20" fmla="*/ 1396271 h 5795240"/>
              <a:gd name="connsiteX10-21" fmla="*/ 3190020 w 12641071"/>
              <a:gd name="connsiteY10-22" fmla="*/ 1396272 h 5795240"/>
              <a:gd name="connsiteX11-23" fmla="*/ 3202490 w 12641071"/>
              <a:gd name="connsiteY11-24" fmla="*/ 1406560 h 5795240"/>
              <a:gd name="connsiteX12-25" fmla="*/ 3190020 w 12641071"/>
              <a:gd name="connsiteY12-26" fmla="*/ 1396271 h 5795240"/>
              <a:gd name="connsiteX13-27" fmla="*/ 6034389 w 12641071"/>
              <a:gd name="connsiteY13-28" fmla="*/ 371047 h 5795240"/>
              <a:gd name="connsiteX14-29" fmla="*/ 5912002 w 12641071"/>
              <a:gd name="connsiteY14-30" fmla="*/ 413650 h 5795240"/>
              <a:gd name="connsiteX15-31" fmla="*/ 5912002 w 12641071"/>
              <a:gd name="connsiteY15-32" fmla="*/ 413650 h 5795240"/>
              <a:gd name="connsiteX16-33" fmla="*/ 6034389 w 12641071"/>
              <a:gd name="connsiteY16-34" fmla="*/ 371047 h 5795240"/>
              <a:gd name="connsiteX17-35" fmla="*/ 5215874 w 12641071"/>
              <a:gd name="connsiteY17-36" fmla="*/ 0 h 5795240"/>
              <a:gd name="connsiteX18-37" fmla="*/ 5927386 w 12641071"/>
              <a:gd name="connsiteY18-38" fmla="*/ 255427 h 5795240"/>
              <a:gd name="connsiteX19-39" fmla="*/ 5974443 w 12641071"/>
              <a:gd name="connsiteY19-40" fmla="*/ 298195 h 5795240"/>
              <a:gd name="connsiteX20-41" fmla="*/ 5974448 w 12641071"/>
              <a:gd name="connsiteY20-42" fmla="*/ 298200 h 5795240"/>
              <a:gd name="connsiteX21-43" fmla="*/ 6006819 w 12641071"/>
              <a:gd name="connsiteY21-44" fmla="*/ 327622 h 5795240"/>
              <a:gd name="connsiteX22-45" fmla="*/ 6043427 w 12641071"/>
              <a:gd name="connsiteY22-46" fmla="*/ 367901 h 5795240"/>
              <a:gd name="connsiteX23-47" fmla="*/ 6043429 w 12641071"/>
              <a:gd name="connsiteY23-48" fmla="*/ 367901 h 5795240"/>
              <a:gd name="connsiteX24-49" fmla="*/ 6079014 w 12641071"/>
              <a:gd name="connsiteY24-50" fmla="*/ 407056 h 5795240"/>
              <a:gd name="connsiteX25-51" fmla="*/ 6105193 w 12641071"/>
              <a:gd name="connsiteY25-52" fmla="*/ 442067 h 5795240"/>
              <a:gd name="connsiteX26-53" fmla="*/ 6069206 w 12641071"/>
              <a:gd name="connsiteY26-54" fmla="*/ 409359 h 5795240"/>
              <a:gd name="connsiteX27-55" fmla="*/ 6105193 w 12641071"/>
              <a:gd name="connsiteY27-56" fmla="*/ 442069 h 5795240"/>
              <a:gd name="connsiteX28-57" fmla="*/ 6143408 w 12641071"/>
              <a:gd name="connsiteY28-58" fmla="*/ 493169 h 5795240"/>
              <a:gd name="connsiteX29-59" fmla="*/ 6143427 w 12641071"/>
              <a:gd name="connsiteY29-60" fmla="*/ 493200 h 5795240"/>
              <a:gd name="connsiteX30-61" fmla="*/ 6215965 w 12641071"/>
              <a:gd name="connsiteY30-62" fmla="*/ 619406 h 5795240"/>
              <a:gd name="connsiteX31-63" fmla="*/ 6234035 w 12641071"/>
              <a:gd name="connsiteY31-64" fmla="*/ 658746 h 5795240"/>
              <a:gd name="connsiteX32-65" fmla="*/ 6274009 w 12641071"/>
              <a:gd name="connsiteY32-66" fmla="*/ 760197 h 5795240"/>
              <a:gd name="connsiteX33-67" fmla="*/ 6287839 w 12641071"/>
              <a:gd name="connsiteY33-68" fmla="*/ 801938 h 5795240"/>
              <a:gd name="connsiteX34-69" fmla="*/ 6321546 w 12641071"/>
              <a:gd name="connsiteY34-70" fmla="*/ 948207 h 5795240"/>
              <a:gd name="connsiteX35-71" fmla="*/ 6321550 w 12641071"/>
              <a:gd name="connsiteY35-72" fmla="*/ 948224 h 5795240"/>
              <a:gd name="connsiteX36-73" fmla="*/ 6334438 w 12641071"/>
              <a:gd name="connsiteY36-74" fmla="*/ 1118571 h 5795240"/>
              <a:gd name="connsiteX37-75" fmla="*/ 6334438 w 12641071"/>
              <a:gd name="connsiteY37-76" fmla="*/ 1118570 h 5795240"/>
              <a:gd name="connsiteX38-77" fmla="*/ 6321550 w 12641071"/>
              <a:gd name="connsiteY38-78" fmla="*/ 948222 h 5795240"/>
              <a:gd name="connsiteX39-79" fmla="*/ 6321546 w 12641071"/>
              <a:gd name="connsiteY39-80" fmla="*/ 948207 h 5795240"/>
              <a:gd name="connsiteX40-81" fmla="*/ 6295696 w 12641071"/>
              <a:gd name="connsiteY40-82" fmla="*/ 825653 h 5795240"/>
              <a:gd name="connsiteX41-83" fmla="*/ 6287839 w 12641071"/>
              <a:gd name="connsiteY41-84" fmla="*/ 801938 h 5795240"/>
              <a:gd name="connsiteX42-85" fmla="*/ 6284151 w 12641071"/>
              <a:gd name="connsiteY42-86" fmla="*/ 785941 h 5795240"/>
              <a:gd name="connsiteX43-87" fmla="*/ 6274009 w 12641071"/>
              <a:gd name="connsiteY43-88" fmla="*/ 760197 h 5795240"/>
              <a:gd name="connsiteX44-89" fmla="*/ 6256852 w 12641071"/>
              <a:gd name="connsiteY44-90" fmla="*/ 708420 h 5795240"/>
              <a:gd name="connsiteX45-91" fmla="*/ 6234035 w 12641071"/>
              <a:gd name="connsiteY45-92" fmla="*/ 658746 h 5795240"/>
              <a:gd name="connsiteX46-93" fmla="*/ 6224136 w 12641071"/>
              <a:gd name="connsiteY46-94" fmla="*/ 633624 h 5795240"/>
              <a:gd name="connsiteX47-95" fmla="*/ 6215965 w 12641071"/>
              <a:gd name="connsiteY47-96" fmla="*/ 619406 h 5795240"/>
              <a:gd name="connsiteX48-97" fmla="*/ 6205824 w 12641071"/>
              <a:gd name="connsiteY48-98" fmla="*/ 597325 h 5795240"/>
              <a:gd name="connsiteX49-99" fmla="*/ 6143427 w 12641071"/>
              <a:gd name="connsiteY49-100" fmla="*/ 493200 h 5795240"/>
              <a:gd name="connsiteX50-101" fmla="*/ 6143408 w 12641071"/>
              <a:gd name="connsiteY50-102" fmla="*/ 493167 h 5795240"/>
              <a:gd name="connsiteX51-103" fmla="*/ 6105193 w 12641071"/>
              <a:gd name="connsiteY51-104" fmla="*/ 442067 h 5795240"/>
              <a:gd name="connsiteX52-105" fmla="*/ 6141460 w 12641071"/>
              <a:gd name="connsiteY52-106" fmla="*/ 475027 h 5795240"/>
              <a:gd name="connsiteX53-107" fmla="*/ 6788665 w 12641071"/>
              <a:gd name="connsiteY53-108" fmla="*/ 707369 h 5795240"/>
              <a:gd name="connsiteX54-109" fmla="*/ 7184710 w 12641071"/>
              <a:gd name="connsiteY54-110" fmla="*/ 627411 h 5795240"/>
              <a:gd name="connsiteX55-111" fmla="*/ 7264545 w 12641071"/>
              <a:gd name="connsiteY55-112" fmla="*/ 588952 h 5795240"/>
              <a:gd name="connsiteX56-113" fmla="*/ 7213686 w 12641071"/>
              <a:gd name="connsiteY56-114" fmla="*/ 626983 h 5795240"/>
              <a:gd name="connsiteX57-115" fmla="*/ 7128319 w 12641071"/>
              <a:gd name="connsiteY57-116" fmla="*/ 705504 h 5795240"/>
              <a:gd name="connsiteX58-117" fmla="*/ 7083110 w 12641071"/>
              <a:gd name="connsiteY58-118" fmla="*/ 757072 h 5795240"/>
              <a:gd name="connsiteX59-119" fmla="*/ 7083111 w 12641071"/>
              <a:gd name="connsiteY59-120" fmla="*/ 757072 h 5795240"/>
              <a:gd name="connsiteX60-121" fmla="*/ 7128319 w 12641071"/>
              <a:gd name="connsiteY60-122" fmla="*/ 705506 h 5795240"/>
              <a:gd name="connsiteX61-123" fmla="*/ 7213686 w 12641071"/>
              <a:gd name="connsiteY61-124" fmla="*/ 626984 h 5795240"/>
              <a:gd name="connsiteX62-125" fmla="*/ 7264545 w 12641071"/>
              <a:gd name="connsiteY62-126" fmla="*/ 588953 h 5795240"/>
              <a:gd name="connsiteX63-127" fmla="*/ 7273651 w 12641071"/>
              <a:gd name="connsiteY63-128" fmla="*/ 584566 h 5795240"/>
              <a:gd name="connsiteX64-129" fmla="*/ 7314851 w 12641071"/>
              <a:gd name="connsiteY64-130" fmla="*/ 559537 h 5795240"/>
              <a:gd name="connsiteX65-131" fmla="*/ 7354131 w 12641071"/>
              <a:gd name="connsiteY65-132" fmla="*/ 565467 h 5795240"/>
              <a:gd name="connsiteX66-133" fmla="*/ 7429608 w 12641071"/>
              <a:gd name="connsiteY66-134" fmla="*/ 586051 h 5795240"/>
              <a:gd name="connsiteX67-135" fmla="*/ 7429611 w 12641071"/>
              <a:gd name="connsiteY67-136" fmla="*/ 586050 h 5795240"/>
              <a:gd name="connsiteX68-137" fmla="*/ 7354132 w 12641071"/>
              <a:gd name="connsiteY68-138" fmla="*/ 565465 h 5795240"/>
              <a:gd name="connsiteX69-139" fmla="*/ 7314853 w 12641071"/>
              <a:gd name="connsiteY69-140" fmla="*/ 559536 h 5795240"/>
              <a:gd name="connsiteX70-141" fmla="*/ 7314851 w 12641071"/>
              <a:gd name="connsiteY70-142" fmla="*/ 559537 h 5795240"/>
              <a:gd name="connsiteX71-143" fmla="*/ 7314849 w 12641071"/>
              <a:gd name="connsiteY71-144" fmla="*/ 559537 h 5795240"/>
              <a:gd name="connsiteX72-145" fmla="*/ 7273651 w 12641071"/>
              <a:gd name="connsiteY72-146" fmla="*/ 584565 h 5795240"/>
              <a:gd name="connsiteX73-147" fmla="*/ 7264545 w 12641071"/>
              <a:gd name="connsiteY73-148" fmla="*/ 588952 h 5795240"/>
              <a:gd name="connsiteX74-149" fmla="*/ 7296407 w 12641071"/>
              <a:gd name="connsiteY74-150" fmla="*/ 565126 h 5795240"/>
              <a:gd name="connsiteX75-151" fmla="*/ 7307447 w 12641071"/>
              <a:gd name="connsiteY75-152" fmla="*/ 558419 h 5795240"/>
              <a:gd name="connsiteX76-153" fmla="*/ 7307450 w 12641071"/>
              <a:gd name="connsiteY76-154" fmla="*/ 558419 h 5795240"/>
              <a:gd name="connsiteX77-155" fmla="*/ 7385004 w 12641071"/>
              <a:gd name="connsiteY77-156" fmla="*/ 511303 h 5795240"/>
              <a:gd name="connsiteX78-157" fmla="*/ 7391626 w 12641071"/>
              <a:gd name="connsiteY78-158" fmla="*/ 508114 h 5795240"/>
              <a:gd name="connsiteX79-159" fmla="*/ 7391631 w 12641071"/>
              <a:gd name="connsiteY79-160" fmla="*/ 508110 h 5795240"/>
              <a:gd name="connsiteX80-161" fmla="*/ 7478934 w 12641071"/>
              <a:gd name="connsiteY80-162" fmla="*/ 466053 h 5795240"/>
              <a:gd name="connsiteX81-163" fmla="*/ 7897193 w 12641071"/>
              <a:gd name="connsiteY81-164" fmla="*/ 381611 h 5795240"/>
              <a:gd name="connsiteX82-165" fmla="*/ 8788216 w 12641071"/>
              <a:gd name="connsiteY82-166" fmla="*/ 855364 h 5795240"/>
              <a:gd name="connsiteX83-167" fmla="*/ 8832362 w 12641071"/>
              <a:gd name="connsiteY83-168" fmla="*/ 928030 h 5795240"/>
              <a:gd name="connsiteX84-169" fmla="*/ 8832362 w 12641071"/>
              <a:gd name="connsiteY84-170" fmla="*/ 928033 h 5795240"/>
              <a:gd name="connsiteX85-171" fmla="*/ 8842040 w 12641071"/>
              <a:gd name="connsiteY85-172" fmla="*/ 943961 h 5795240"/>
              <a:gd name="connsiteX86-173" fmla="*/ 8856144 w 12641071"/>
              <a:gd name="connsiteY86-174" fmla="*/ 973241 h 5795240"/>
              <a:gd name="connsiteX87-175" fmla="*/ 8856145 w 12641071"/>
              <a:gd name="connsiteY87-176" fmla="*/ 973241 h 5795240"/>
              <a:gd name="connsiteX88-177" fmla="*/ 8878117 w 12641071"/>
              <a:gd name="connsiteY88-178" fmla="*/ 1018851 h 5795240"/>
              <a:gd name="connsiteX89-179" fmla="*/ 8877719 w 12641071"/>
              <a:gd name="connsiteY89-180" fmla="*/ 1018369 h 5795240"/>
              <a:gd name="connsiteX90-181" fmla="*/ 8853250 w 12641071"/>
              <a:gd name="connsiteY90-182" fmla="*/ 973288 h 5795240"/>
              <a:gd name="connsiteX91-183" fmla="*/ 8853249 w 12641071"/>
              <a:gd name="connsiteY91-184" fmla="*/ 973288 h 5795240"/>
              <a:gd name="connsiteX92-185" fmla="*/ 8853248 w 12641071"/>
              <a:gd name="connsiteY92-186" fmla="*/ 973287 h 5795240"/>
              <a:gd name="connsiteX93-187" fmla="*/ 8849677 w 12641071"/>
              <a:gd name="connsiteY93-188" fmla="*/ 973341 h 5795240"/>
              <a:gd name="connsiteX94-189" fmla="*/ 8641543 w 12641071"/>
              <a:gd name="connsiteY94-190" fmla="*/ 916577 h 5795240"/>
              <a:gd name="connsiteX95-191" fmla="*/ 8641545 w 12641071"/>
              <a:gd name="connsiteY95-192" fmla="*/ 916580 h 5795240"/>
              <a:gd name="connsiteX96-193" fmla="*/ 8849676 w 12641071"/>
              <a:gd name="connsiteY96-194" fmla="*/ 973343 h 5795240"/>
              <a:gd name="connsiteX97-195" fmla="*/ 8853248 w 12641071"/>
              <a:gd name="connsiteY97-196" fmla="*/ 973288 h 5795240"/>
              <a:gd name="connsiteX98-197" fmla="*/ 8877719 w 12641071"/>
              <a:gd name="connsiteY98-198" fmla="*/ 1018371 h 5795240"/>
              <a:gd name="connsiteX99-199" fmla="*/ 8878116 w 12641071"/>
              <a:gd name="connsiteY99-200" fmla="*/ 1018851 h 5795240"/>
              <a:gd name="connsiteX100-201" fmla="*/ 8887288 w 12641071"/>
              <a:gd name="connsiteY100-202" fmla="*/ 1037892 h 5795240"/>
              <a:gd name="connsiteX101-203" fmla="*/ 8949899 w 12641071"/>
              <a:gd name="connsiteY101-204" fmla="*/ 1239592 h 5795240"/>
              <a:gd name="connsiteX102-205" fmla="*/ 8968437 w 12641071"/>
              <a:gd name="connsiteY102-206" fmla="*/ 1423482 h 5795240"/>
              <a:gd name="connsiteX103-207" fmla="*/ 8949899 w 12641071"/>
              <a:gd name="connsiteY103-208" fmla="*/ 1239591 h 5795240"/>
              <a:gd name="connsiteX104-209" fmla="*/ 8887288 w 12641071"/>
              <a:gd name="connsiteY104-210" fmla="*/ 1037890 h 5795240"/>
              <a:gd name="connsiteX105-211" fmla="*/ 8878116 w 12641071"/>
              <a:gd name="connsiteY105-212" fmla="*/ 1018851 h 5795240"/>
              <a:gd name="connsiteX106-213" fmla="*/ 8931285 w 12641071"/>
              <a:gd name="connsiteY106-214" fmla="*/ 1083292 h 5795240"/>
              <a:gd name="connsiteX107-215" fmla="*/ 9241478 w 12641071"/>
              <a:gd name="connsiteY107-216" fmla="*/ 1211778 h 5795240"/>
              <a:gd name="connsiteX108-217" fmla="*/ 9605238 w 12641071"/>
              <a:gd name="connsiteY108-218" fmla="*/ 1018369 h 5795240"/>
              <a:gd name="connsiteX109-219" fmla="*/ 9636247 w 12641071"/>
              <a:gd name="connsiteY109-220" fmla="*/ 961241 h 5795240"/>
              <a:gd name="connsiteX110-221" fmla="*/ 9641995 w 12641071"/>
              <a:gd name="connsiteY110-222" fmla="*/ 961152 h 5795240"/>
              <a:gd name="connsiteX111-223" fmla="*/ 9584939 w 12641071"/>
              <a:gd name="connsiteY111-224" fmla="*/ 1079594 h 5795240"/>
              <a:gd name="connsiteX112-225" fmla="*/ 9546257 w 12641071"/>
              <a:gd name="connsiteY112-226" fmla="*/ 1204206 h 5795240"/>
              <a:gd name="connsiteX113-227" fmla="*/ 9584939 w 12641071"/>
              <a:gd name="connsiteY113-228" fmla="*/ 1079596 h 5795240"/>
              <a:gd name="connsiteX114-229" fmla="*/ 9641995 w 12641071"/>
              <a:gd name="connsiteY114-230" fmla="*/ 961153 h 5795240"/>
              <a:gd name="connsiteX115-231" fmla="*/ 9653069 w 12641071"/>
              <a:gd name="connsiteY115-232" fmla="*/ 960983 h 5795240"/>
              <a:gd name="connsiteX116-233" fmla="*/ 9801564 w 12641071"/>
              <a:gd name="connsiteY116-234" fmla="*/ 1196828 h 5795240"/>
              <a:gd name="connsiteX117-235" fmla="*/ 9801566 w 12641071"/>
              <a:gd name="connsiteY117-236" fmla="*/ 1196828 h 5795240"/>
              <a:gd name="connsiteX118-237" fmla="*/ 9653070 w 12641071"/>
              <a:gd name="connsiteY118-238" fmla="*/ 960982 h 5795240"/>
              <a:gd name="connsiteX119-239" fmla="*/ 9641996 w 12641071"/>
              <a:gd name="connsiteY119-240" fmla="*/ 961152 h 5795240"/>
              <a:gd name="connsiteX120-241" fmla="*/ 9651917 w 12641071"/>
              <a:gd name="connsiteY120-242" fmla="*/ 940556 h 5795240"/>
              <a:gd name="connsiteX121-243" fmla="*/ 11050508 w 12641071"/>
              <a:gd name="connsiteY121-244" fmla="*/ 108150 h 5795240"/>
              <a:gd name="connsiteX122-245" fmla="*/ 12641071 w 12641071"/>
              <a:gd name="connsiteY122-246" fmla="*/ 1698711 h 5795240"/>
              <a:gd name="connsiteX123-247" fmla="*/ 11371062 w 12641071"/>
              <a:gd name="connsiteY123-248" fmla="*/ 3256960 h 5795240"/>
              <a:gd name="connsiteX124-249" fmla="*/ 11215953 w 12641071"/>
              <a:gd name="connsiteY124-250" fmla="*/ 3280632 h 5795240"/>
              <a:gd name="connsiteX125-251" fmla="*/ 11142318 w 12641071"/>
              <a:gd name="connsiteY125-252" fmla="*/ 3276914 h 5795240"/>
              <a:gd name="connsiteX126-253" fmla="*/ 11215952 w 12641071"/>
              <a:gd name="connsiteY126-254" fmla="*/ 3280632 h 5795240"/>
              <a:gd name="connsiteX127-255" fmla="*/ 11213133 w 12641071"/>
              <a:gd name="connsiteY127-256" fmla="*/ 3281062 h 5795240"/>
              <a:gd name="connsiteX128-257" fmla="*/ 11116921 w 12641071"/>
              <a:gd name="connsiteY128-258" fmla="*/ 3285921 h 5795240"/>
              <a:gd name="connsiteX129-259" fmla="*/ 11050507 w 12641071"/>
              <a:gd name="connsiteY129-260" fmla="*/ 3289274 h 5795240"/>
              <a:gd name="connsiteX130-261" fmla="*/ 11006292 w 12641071"/>
              <a:gd name="connsiteY130-262" fmla="*/ 3287041 h 5795240"/>
              <a:gd name="connsiteX131-263" fmla="*/ 10937101 w 12641071"/>
              <a:gd name="connsiteY131-264" fmla="*/ 3297601 h 5795240"/>
              <a:gd name="connsiteX132-265" fmla="*/ 10144740 w 12641071"/>
              <a:gd name="connsiteY132-266" fmla="*/ 4089962 h 5795240"/>
              <a:gd name="connsiteX133-267" fmla="*/ 10130374 w 12641071"/>
              <a:gd name="connsiteY133-268" fmla="*/ 4184101 h 5795240"/>
              <a:gd name="connsiteX134-269" fmla="*/ 10130375 w 12641071"/>
              <a:gd name="connsiteY134-270" fmla="*/ 4184103 h 5795240"/>
              <a:gd name="connsiteX135-271" fmla="*/ 10130656 w 12641071"/>
              <a:gd name="connsiteY135-272" fmla="*/ 4185950 h 5795240"/>
              <a:gd name="connsiteX136-273" fmla="*/ 10138194 w 12641071"/>
              <a:gd name="connsiteY136-274" fmla="*/ 4335228 h 5795240"/>
              <a:gd name="connsiteX137-275" fmla="*/ 10137710 w 12641071"/>
              <a:gd name="connsiteY137-276" fmla="*/ 4344822 h 5795240"/>
              <a:gd name="connsiteX138-277" fmla="*/ 10133555 w 12641071"/>
              <a:gd name="connsiteY138-278" fmla="*/ 4427096 h 5795240"/>
              <a:gd name="connsiteX139-279" fmla="*/ 10129312 w 12641071"/>
              <a:gd name="connsiteY139-280" fmla="*/ 4399289 h 5795240"/>
              <a:gd name="connsiteX140-281" fmla="*/ 10126797 w 12641071"/>
              <a:gd name="connsiteY140-282" fmla="*/ 4349498 h 5795240"/>
              <a:gd name="connsiteX141-283" fmla="*/ 10126796 w 12641071"/>
              <a:gd name="connsiteY141-284" fmla="*/ 4349498 h 5795240"/>
              <a:gd name="connsiteX142-285" fmla="*/ 10129311 w 12641071"/>
              <a:gd name="connsiteY142-286" fmla="*/ 4399289 h 5795240"/>
              <a:gd name="connsiteX143-287" fmla="*/ 10133554 w 12641071"/>
              <a:gd name="connsiteY143-288" fmla="*/ 4427096 h 5795240"/>
              <a:gd name="connsiteX144-289" fmla="*/ 10130656 w 12641071"/>
              <a:gd name="connsiteY144-290" fmla="*/ 4484506 h 5795240"/>
              <a:gd name="connsiteX145-291" fmla="*/ 8678182 w 12641071"/>
              <a:gd name="connsiteY145-292" fmla="*/ 5795240 h 5795240"/>
              <a:gd name="connsiteX146-293" fmla="*/ 7467518 w 12641071"/>
              <a:gd name="connsiteY146-294" fmla="*/ 5151535 h 5795240"/>
              <a:gd name="connsiteX147-295" fmla="*/ 7419945 w 12641071"/>
              <a:gd name="connsiteY147-296" fmla="*/ 5073228 h 5795240"/>
              <a:gd name="connsiteX148-297" fmla="*/ 7394386 w 12641071"/>
              <a:gd name="connsiteY148-298" fmla="*/ 5031156 h 5795240"/>
              <a:gd name="connsiteX149-299" fmla="*/ 7367299 w 12641071"/>
              <a:gd name="connsiteY149-300" fmla="*/ 4974928 h 5795240"/>
              <a:gd name="connsiteX150-301" fmla="*/ 7332905 w 12641071"/>
              <a:gd name="connsiteY150-302" fmla="*/ 4903531 h 5795240"/>
              <a:gd name="connsiteX151-303" fmla="*/ 7320958 w 12641071"/>
              <a:gd name="connsiteY151-304" fmla="*/ 4870887 h 5795240"/>
              <a:gd name="connsiteX152-305" fmla="*/ 7322174 w 12641071"/>
              <a:gd name="connsiteY152-306" fmla="*/ 4872361 h 5795240"/>
              <a:gd name="connsiteX153-307" fmla="*/ 7362630 w 12641071"/>
              <a:gd name="connsiteY153-308" fmla="*/ 4938954 h 5795240"/>
              <a:gd name="connsiteX154-309" fmla="*/ 7380779 w 12641071"/>
              <a:gd name="connsiteY154-310" fmla="*/ 4976628 h 5795240"/>
              <a:gd name="connsiteX155-311" fmla="*/ 7391210 w 12641071"/>
              <a:gd name="connsiteY155-312" fmla="*/ 4977944 h 5795240"/>
              <a:gd name="connsiteX156-313" fmla="*/ 7380780 w 12641071"/>
              <a:gd name="connsiteY156-314" fmla="*/ 4976628 h 5795240"/>
              <a:gd name="connsiteX157-315" fmla="*/ 7362631 w 12641071"/>
              <a:gd name="connsiteY157-316" fmla="*/ 4938954 h 5795240"/>
              <a:gd name="connsiteX158-317" fmla="*/ 7322175 w 12641071"/>
              <a:gd name="connsiteY158-318" fmla="*/ 4872361 h 5795240"/>
              <a:gd name="connsiteX159-319" fmla="*/ 7320959 w 12641071"/>
              <a:gd name="connsiteY159-320" fmla="*/ 4870887 h 5795240"/>
              <a:gd name="connsiteX160-321" fmla="*/ 7283811 w 12641071"/>
              <a:gd name="connsiteY160-322" fmla="*/ 4769391 h 5795240"/>
              <a:gd name="connsiteX161-323" fmla="*/ 7272112 w 12641071"/>
              <a:gd name="connsiteY161-324" fmla="*/ 4718630 h 5795240"/>
              <a:gd name="connsiteX162-325" fmla="*/ 7272111 w 12641071"/>
              <a:gd name="connsiteY162-326" fmla="*/ 4718630 h 5795240"/>
              <a:gd name="connsiteX163-327" fmla="*/ 7283810 w 12641071"/>
              <a:gd name="connsiteY163-328" fmla="*/ 4769391 h 5795240"/>
              <a:gd name="connsiteX164-329" fmla="*/ 7320958 w 12641071"/>
              <a:gd name="connsiteY164-330" fmla="*/ 4870887 h 5795240"/>
              <a:gd name="connsiteX165-331" fmla="*/ 7223551 w 12641071"/>
              <a:gd name="connsiteY165-332" fmla="*/ 4752829 h 5795240"/>
              <a:gd name="connsiteX166-333" fmla="*/ 6652445 w 12641071"/>
              <a:gd name="connsiteY166-334" fmla="*/ 4516269 h 5795240"/>
              <a:gd name="connsiteX167-335" fmla="*/ 6200873 w 12641071"/>
              <a:gd name="connsiteY167-336" fmla="*/ 4654206 h 5795240"/>
              <a:gd name="connsiteX168-337" fmla="*/ 6088813 w 12641071"/>
              <a:gd name="connsiteY168-338" fmla="*/ 4746663 h 5795240"/>
              <a:gd name="connsiteX169-339" fmla="*/ 6043019 w 12641071"/>
              <a:gd name="connsiteY169-340" fmla="*/ 4807902 h 5795240"/>
              <a:gd name="connsiteX170-341" fmla="*/ 6043021 w 12641071"/>
              <a:gd name="connsiteY170-342" fmla="*/ 4807902 h 5795240"/>
              <a:gd name="connsiteX171-343" fmla="*/ 6023271 w 12641071"/>
              <a:gd name="connsiteY171-344" fmla="*/ 4834312 h 5795240"/>
              <a:gd name="connsiteX172-345" fmla="*/ 5970678 w 12641071"/>
              <a:gd name="connsiteY172-346" fmla="*/ 4892181 h 5795240"/>
              <a:gd name="connsiteX173-347" fmla="*/ 5982717 w 12641071"/>
              <a:gd name="connsiteY173-348" fmla="*/ 4872361 h 5795240"/>
              <a:gd name="connsiteX174-349" fmla="*/ 5970675 w 12641071"/>
              <a:gd name="connsiteY174-350" fmla="*/ 4892181 h 5795240"/>
              <a:gd name="connsiteX175-351" fmla="*/ 5935320 w 12641071"/>
              <a:gd name="connsiteY175-352" fmla="*/ 4931081 h 5795240"/>
              <a:gd name="connsiteX176-353" fmla="*/ 4971763 w 12641071"/>
              <a:gd name="connsiteY176-354" fmla="*/ 5330200 h 5795240"/>
              <a:gd name="connsiteX177-355" fmla="*/ 3716172 w 12641071"/>
              <a:gd name="connsiteY177-356" fmla="*/ 4497938 h 5795240"/>
              <a:gd name="connsiteX178-357" fmla="*/ 3710773 w 12641071"/>
              <a:gd name="connsiteY178-358" fmla="*/ 4483182 h 5795240"/>
              <a:gd name="connsiteX179-359" fmla="*/ 3710773 w 12641071"/>
              <a:gd name="connsiteY179-360" fmla="*/ 4483181 h 5795240"/>
              <a:gd name="connsiteX180-361" fmla="*/ 3674984 w 12641071"/>
              <a:gd name="connsiteY180-362" fmla="*/ 4385402 h 5795240"/>
              <a:gd name="connsiteX181-363" fmla="*/ 3670349 w 12641071"/>
              <a:gd name="connsiteY181-364" fmla="*/ 4372742 h 5795240"/>
              <a:gd name="connsiteX182-365" fmla="*/ 3659438 w 12641071"/>
              <a:gd name="connsiteY182-366" fmla="*/ 4330309 h 5795240"/>
              <a:gd name="connsiteX183-367" fmla="*/ 3672084 w 12641071"/>
              <a:gd name="connsiteY183-368" fmla="*/ 4353606 h 5795240"/>
              <a:gd name="connsiteX184-369" fmla="*/ 3659440 w 12641071"/>
              <a:gd name="connsiteY184-370" fmla="*/ 4330309 h 5795240"/>
              <a:gd name="connsiteX185-371" fmla="*/ 3613217 w 12641071"/>
              <a:gd name="connsiteY185-372" fmla="*/ 4245153 h 5795240"/>
              <a:gd name="connsiteX186-373" fmla="*/ 3083792 w 12641071"/>
              <a:gd name="connsiteY186-374" fmla="*/ 3963660 h 5795240"/>
              <a:gd name="connsiteX187-375" fmla="*/ 2835272 w 12641071"/>
              <a:gd name="connsiteY187-376" fmla="*/ 4013833 h 5795240"/>
              <a:gd name="connsiteX188-377" fmla="*/ 2820214 w 12641071"/>
              <a:gd name="connsiteY188-378" fmla="*/ 4022007 h 5795240"/>
              <a:gd name="connsiteX189-379" fmla="*/ 2820212 w 12641071"/>
              <a:gd name="connsiteY189-380" fmla="*/ 4022008 h 5795240"/>
              <a:gd name="connsiteX190-381" fmla="*/ 2820206 w 12641071"/>
              <a:gd name="connsiteY190-382" fmla="*/ 4022011 h 5795240"/>
              <a:gd name="connsiteX191-383" fmla="*/ 2813481 w 12641071"/>
              <a:gd name="connsiteY191-384" fmla="*/ 4027041 h 5795240"/>
              <a:gd name="connsiteX192-385" fmla="*/ 2762875 w 12641071"/>
              <a:gd name="connsiteY192-386" fmla="*/ 4057784 h 5795240"/>
              <a:gd name="connsiteX193-387" fmla="*/ 2762878 w 12641071"/>
              <a:gd name="connsiteY193-388" fmla="*/ 4057784 h 5795240"/>
              <a:gd name="connsiteX194-389" fmla="*/ 2694694 w 12641071"/>
              <a:gd name="connsiteY194-390" fmla="*/ 4099208 h 5795240"/>
              <a:gd name="connsiteX195-391" fmla="*/ 2726822 w 12641071"/>
              <a:gd name="connsiteY195-392" fmla="*/ 4072700 h 5795240"/>
              <a:gd name="connsiteX196-393" fmla="*/ 2757719 w 12641071"/>
              <a:gd name="connsiteY196-394" fmla="*/ 4055929 h 5795240"/>
              <a:gd name="connsiteX197-395" fmla="*/ 2757718 w 12641071"/>
              <a:gd name="connsiteY197-396" fmla="*/ 4055928 h 5795240"/>
              <a:gd name="connsiteX198-397" fmla="*/ 2726820 w 12641071"/>
              <a:gd name="connsiteY198-398" fmla="*/ 4072700 h 5795240"/>
              <a:gd name="connsiteX199-399" fmla="*/ 2694692 w 12641071"/>
              <a:gd name="connsiteY199-400" fmla="*/ 4099208 h 5795240"/>
              <a:gd name="connsiteX200-401" fmla="*/ 2664698 w 12641071"/>
              <a:gd name="connsiteY200-402" fmla="*/ 4117431 h 5795240"/>
              <a:gd name="connsiteX201-403" fmla="*/ 1804544 w 12641071"/>
              <a:gd name="connsiteY201-404" fmla="*/ 4335229 h 5795240"/>
              <a:gd name="connsiteX202-405" fmla="*/ 0 w 12641071"/>
              <a:gd name="connsiteY202-406" fmla="*/ 2530685 h 5795240"/>
              <a:gd name="connsiteX203-407" fmla="*/ 1804544 w 12641071"/>
              <a:gd name="connsiteY203-408" fmla="*/ 726143 h 5795240"/>
              <a:gd name="connsiteX204-409" fmla="*/ 3080549 w 12641071"/>
              <a:gd name="connsiteY204-410" fmla="*/ 1254682 h 5795240"/>
              <a:gd name="connsiteX205-411" fmla="*/ 3106404 w 12641071"/>
              <a:gd name="connsiteY205-412" fmla="*/ 1283128 h 5795240"/>
              <a:gd name="connsiteX206-413" fmla="*/ 3125122 w 12641071"/>
              <a:gd name="connsiteY206-414" fmla="*/ 1317614 h 5795240"/>
              <a:gd name="connsiteX207-415" fmla="*/ 3139022 w 12641071"/>
              <a:gd name="connsiteY207-416" fmla="*/ 1334461 h 5795240"/>
              <a:gd name="connsiteX208-417" fmla="*/ 3101128 w 12641071"/>
              <a:gd name="connsiteY208-418" fmla="*/ 1594983 h 5795240"/>
              <a:gd name="connsiteX209-419" fmla="*/ 3139022 w 12641071"/>
              <a:gd name="connsiteY209-420" fmla="*/ 1334462 h 5795240"/>
              <a:gd name="connsiteX210-421" fmla="*/ 3139022 w 12641071"/>
              <a:gd name="connsiteY210-422" fmla="*/ 1334461 h 5795240"/>
              <a:gd name="connsiteX211-423" fmla="*/ 3139022 w 12641071"/>
              <a:gd name="connsiteY211-424" fmla="*/ 1334459 h 5795240"/>
              <a:gd name="connsiteX212-425" fmla="*/ 3125123 w 12641071"/>
              <a:gd name="connsiteY212-426" fmla="*/ 1317614 h 5795240"/>
              <a:gd name="connsiteX213-427" fmla="*/ 3106405 w 12641071"/>
              <a:gd name="connsiteY213-428" fmla="*/ 1283128 h 5795240"/>
              <a:gd name="connsiteX214-429" fmla="*/ 3148227 w 12641071"/>
              <a:gd name="connsiteY214-430" fmla="*/ 1329145 h 5795240"/>
              <a:gd name="connsiteX215-431" fmla="*/ 3148227 w 12641071"/>
              <a:gd name="connsiteY215-432" fmla="*/ 1329146 h 5795240"/>
              <a:gd name="connsiteX216-433" fmla="*/ 3197018 w 12641071"/>
              <a:gd name="connsiteY216-434" fmla="*/ 1382828 h 5795240"/>
              <a:gd name="connsiteX217-435" fmla="*/ 3234533 w 12641071"/>
              <a:gd name="connsiteY217-436" fmla="*/ 1432995 h 5795240"/>
              <a:gd name="connsiteX218-437" fmla="*/ 3234535 w 12641071"/>
              <a:gd name="connsiteY218-438" fmla="*/ 1432997 h 5795240"/>
              <a:gd name="connsiteX219-439" fmla="*/ 3234536 w 12641071"/>
              <a:gd name="connsiteY219-440" fmla="*/ 1432999 h 5795240"/>
              <a:gd name="connsiteX220-441" fmla="*/ 3268676 w 12641071"/>
              <a:gd name="connsiteY220-442" fmla="*/ 1461167 h 5795240"/>
              <a:gd name="connsiteX221-443" fmla="*/ 3565826 w 12641071"/>
              <a:gd name="connsiteY221-444" fmla="*/ 1551935 h 5795240"/>
              <a:gd name="connsiteX222-445" fmla="*/ 4086504 w 12641071"/>
              <a:gd name="connsiteY222-446" fmla="*/ 1127574 h 5795240"/>
              <a:gd name="connsiteX223-447" fmla="*/ 4094702 w 12641071"/>
              <a:gd name="connsiteY223-448" fmla="*/ 1046255 h 5795240"/>
              <a:gd name="connsiteX224-449" fmla="*/ 4101065 w 12641071"/>
              <a:gd name="connsiteY224-450" fmla="*/ 1044040 h 5795240"/>
              <a:gd name="connsiteX225-451" fmla="*/ 4097301 w 12641071"/>
              <a:gd name="connsiteY225-452" fmla="*/ 1118570 h 5795240"/>
              <a:gd name="connsiteX226-453" fmla="*/ 4101065 w 12641071"/>
              <a:gd name="connsiteY226-454" fmla="*/ 1044042 h 5795240"/>
              <a:gd name="connsiteX227-455" fmla="*/ 4206937 w 12641071"/>
              <a:gd name="connsiteY227-456" fmla="*/ 1007188 h 5795240"/>
              <a:gd name="connsiteX228-457" fmla="*/ 4206937 w 12641071"/>
              <a:gd name="connsiteY228-458" fmla="*/ 1007186 h 5795240"/>
              <a:gd name="connsiteX229" fmla="*/ 4101067 w 12641071"/>
              <a:gd name="connsiteY229" fmla="*/ 1044040 h 5795240"/>
              <a:gd name="connsiteX230" fmla="*/ 4103078 w 12641071"/>
              <a:gd name="connsiteY230" fmla="*/ 1004204 h 5795240"/>
              <a:gd name="connsiteX231" fmla="*/ 5215874 w 12641071"/>
              <a:gd name="connsiteY231" fmla="*/ 0 h 5795240"/>
              <a:gd name="connsiteX0-459" fmla="*/ 5964869 w 12641071"/>
              <a:gd name="connsiteY0-460" fmla="*/ 4795171 h 5795240"/>
              <a:gd name="connsiteX1-461" fmla="*/ 6019264 w 12641071"/>
              <a:gd name="connsiteY1-462" fmla="*/ 4804905 h 5795240"/>
              <a:gd name="connsiteX2-463" fmla="*/ 6036570 w 12641071"/>
              <a:gd name="connsiteY2-464" fmla="*/ 4807089 h 5795240"/>
              <a:gd name="connsiteX3-465" fmla="*/ 6019265 w 12641071"/>
              <a:gd name="connsiteY3-466" fmla="*/ 4804905 h 5795240"/>
              <a:gd name="connsiteX4-467" fmla="*/ 5964869 w 12641071"/>
              <a:gd name="connsiteY4-468" fmla="*/ 4795171 h 5795240"/>
              <a:gd name="connsiteX5-469" fmla="*/ 3682364 w 12641071"/>
              <a:gd name="connsiteY5-470" fmla="*/ 4386723 h 5795240"/>
              <a:gd name="connsiteX6-471" fmla="*/ 3772428 w 12641071"/>
              <a:gd name="connsiteY6-472" fmla="*/ 4402840 h 5795240"/>
              <a:gd name="connsiteX7-473" fmla="*/ 3772428 w 12641071"/>
              <a:gd name="connsiteY7-474" fmla="*/ 4402840 h 5795240"/>
              <a:gd name="connsiteX8-475" fmla="*/ 3682364 w 12641071"/>
              <a:gd name="connsiteY8-476" fmla="*/ 4386723 h 5795240"/>
              <a:gd name="connsiteX9-477" fmla="*/ 3190020 w 12641071"/>
              <a:gd name="connsiteY9-478" fmla="*/ 1396271 h 5795240"/>
              <a:gd name="connsiteX10-479" fmla="*/ 3190020 w 12641071"/>
              <a:gd name="connsiteY10-480" fmla="*/ 1396272 h 5795240"/>
              <a:gd name="connsiteX11-481" fmla="*/ 3202490 w 12641071"/>
              <a:gd name="connsiteY11-482" fmla="*/ 1406560 h 5795240"/>
              <a:gd name="connsiteX12-483" fmla="*/ 3190020 w 12641071"/>
              <a:gd name="connsiteY12-484" fmla="*/ 1396271 h 5795240"/>
              <a:gd name="connsiteX13-485" fmla="*/ 6034389 w 12641071"/>
              <a:gd name="connsiteY13-486" fmla="*/ 371047 h 5795240"/>
              <a:gd name="connsiteX14-487" fmla="*/ 5912002 w 12641071"/>
              <a:gd name="connsiteY14-488" fmla="*/ 413650 h 5795240"/>
              <a:gd name="connsiteX15-489" fmla="*/ 5912002 w 12641071"/>
              <a:gd name="connsiteY15-490" fmla="*/ 413650 h 5795240"/>
              <a:gd name="connsiteX16-491" fmla="*/ 6034389 w 12641071"/>
              <a:gd name="connsiteY16-492" fmla="*/ 371047 h 5795240"/>
              <a:gd name="connsiteX17-493" fmla="*/ 5215874 w 12641071"/>
              <a:gd name="connsiteY17-494" fmla="*/ 0 h 5795240"/>
              <a:gd name="connsiteX18-495" fmla="*/ 5927386 w 12641071"/>
              <a:gd name="connsiteY18-496" fmla="*/ 255427 h 5795240"/>
              <a:gd name="connsiteX19-497" fmla="*/ 5974443 w 12641071"/>
              <a:gd name="connsiteY19-498" fmla="*/ 298195 h 5795240"/>
              <a:gd name="connsiteX20-499" fmla="*/ 5974448 w 12641071"/>
              <a:gd name="connsiteY20-500" fmla="*/ 298200 h 5795240"/>
              <a:gd name="connsiteX21-501" fmla="*/ 6006819 w 12641071"/>
              <a:gd name="connsiteY21-502" fmla="*/ 327622 h 5795240"/>
              <a:gd name="connsiteX22-503" fmla="*/ 6043427 w 12641071"/>
              <a:gd name="connsiteY22-504" fmla="*/ 367901 h 5795240"/>
              <a:gd name="connsiteX23-505" fmla="*/ 6043429 w 12641071"/>
              <a:gd name="connsiteY23-506" fmla="*/ 367901 h 5795240"/>
              <a:gd name="connsiteX24-507" fmla="*/ 6079014 w 12641071"/>
              <a:gd name="connsiteY24-508" fmla="*/ 407056 h 5795240"/>
              <a:gd name="connsiteX25-509" fmla="*/ 6105193 w 12641071"/>
              <a:gd name="connsiteY25-510" fmla="*/ 442067 h 5795240"/>
              <a:gd name="connsiteX26-511" fmla="*/ 6069206 w 12641071"/>
              <a:gd name="connsiteY26-512" fmla="*/ 409359 h 5795240"/>
              <a:gd name="connsiteX27-513" fmla="*/ 6105193 w 12641071"/>
              <a:gd name="connsiteY27-514" fmla="*/ 442069 h 5795240"/>
              <a:gd name="connsiteX28-515" fmla="*/ 6143408 w 12641071"/>
              <a:gd name="connsiteY28-516" fmla="*/ 493169 h 5795240"/>
              <a:gd name="connsiteX29-517" fmla="*/ 6143427 w 12641071"/>
              <a:gd name="connsiteY29-518" fmla="*/ 493200 h 5795240"/>
              <a:gd name="connsiteX30-519" fmla="*/ 6215965 w 12641071"/>
              <a:gd name="connsiteY30-520" fmla="*/ 619406 h 5795240"/>
              <a:gd name="connsiteX31-521" fmla="*/ 6234035 w 12641071"/>
              <a:gd name="connsiteY31-522" fmla="*/ 658746 h 5795240"/>
              <a:gd name="connsiteX32-523" fmla="*/ 6274009 w 12641071"/>
              <a:gd name="connsiteY32-524" fmla="*/ 760197 h 5795240"/>
              <a:gd name="connsiteX33-525" fmla="*/ 6287839 w 12641071"/>
              <a:gd name="connsiteY33-526" fmla="*/ 801938 h 5795240"/>
              <a:gd name="connsiteX34-527" fmla="*/ 6321546 w 12641071"/>
              <a:gd name="connsiteY34-528" fmla="*/ 948207 h 5795240"/>
              <a:gd name="connsiteX35-529" fmla="*/ 6321550 w 12641071"/>
              <a:gd name="connsiteY35-530" fmla="*/ 948224 h 5795240"/>
              <a:gd name="connsiteX36-531" fmla="*/ 6334438 w 12641071"/>
              <a:gd name="connsiteY36-532" fmla="*/ 1118571 h 5795240"/>
              <a:gd name="connsiteX37-533" fmla="*/ 6334438 w 12641071"/>
              <a:gd name="connsiteY37-534" fmla="*/ 1118570 h 5795240"/>
              <a:gd name="connsiteX38-535" fmla="*/ 6321550 w 12641071"/>
              <a:gd name="connsiteY38-536" fmla="*/ 948222 h 5795240"/>
              <a:gd name="connsiteX39-537" fmla="*/ 6321546 w 12641071"/>
              <a:gd name="connsiteY39-538" fmla="*/ 948207 h 5795240"/>
              <a:gd name="connsiteX40-539" fmla="*/ 6295696 w 12641071"/>
              <a:gd name="connsiteY40-540" fmla="*/ 825653 h 5795240"/>
              <a:gd name="connsiteX41-541" fmla="*/ 6287839 w 12641071"/>
              <a:gd name="connsiteY41-542" fmla="*/ 801938 h 5795240"/>
              <a:gd name="connsiteX42-543" fmla="*/ 6284151 w 12641071"/>
              <a:gd name="connsiteY42-544" fmla="*/ 785941 h 5795240"/>
              <a:gd name="connsiteX43-545" fmla="*/ 6274009 w 12641071"/>
              <a:gd name="connsiteY43-546" fmla="*/ 760197 h 5795240"/>
              <a:gd name="connsiteX44-547" fmla="*/ 6256852 w 12641071"/>
              <a:gd name="connsiteY44-548" fmla="*/ 708420 h 5795240"/>
              <a:gd name="connsiteX45-549" fmla="*/ 6234035 w 12641071"/>
              <a:gd name="connsiteY45-550" fmla="*/ 658746 h 5795240"/>
              <a:gd name="connsiteX46-551" fmla="*/ 6224136 w 12641071"/>
              <a:gd name="connsiteY46-552" fmla="*/ 633624 h 5795240"/>
              <a:gd name="connsiteX47-553" fmla="*/ 6215965 w 12641071"/>
              <a:gd name="connsiteY47-554" fmla="*/ 619406 h 5795240"/>
              <a:gd name="connsiteX48-555" fmla="*/ 6205824 w 12641071"/>
              <a:gd name="connsiteY48-556" fmla="*/ 597325 h 5795240"/>
              <a:gd name="connsiteX49-557" fmla="*/ 6143427 w 12641071"/>
              <a:gd name="connsiteY49-558" fmla="*/ 493200 h 5795240"/>
              <a:gd name="connsiteX50-559" fmla="*/ 6143408 w 12641071"/>
              <a:gd name="connsiteY50-560" fmla="*/ 493167 h 5795240"/>
              <a:gd name="connsiteX51-561" fmla="*/ 6105193 w 12641071"/>
              <a:gd name="connsiteY51-562" fmla="*/ 442067 h 5795240"/>
              <a:gd name="connsiteX52-563" fmla="*/ 6141460 w 12641071"/>
              <a:gd name="connsiteY52-564" fmla="*/ 475027 h 5795240"/>
              <a:gd name="connsiteX53-565" fmla="*/ 6788665 w 12641071"/>
              <a:gd name="connsiteY53-566" fmla="*/ 707369 h 5795240"/>
              <a:gd name="connsiteX54-567" fmla="*/ 7184710 w 12641071"/>
              <a:gd name="connsiteY54-568" fmla="*/ 627411 h 5795240"/>
              <a:gd name="connsiteX55-569" fmla="*/ 7264545 w 12641071"/>
              <a:gd name="connsiteY55-570" fmla="*/ 588952 h 5795240"/>
              <a:gd name="connsiteX56-571" fmla="*/ 7213686 w 12641071"/>
              <a:gd name="connsiteY56-572" fmla="*/ 626983 h 5795240"/>
              <a:gd name="connsiteX57-573" fmla="*/ 7128319 w 12641071"/>
              <a:gd name="connsiteY57-574" fmla="*/ 705504 h 5795240"/>
              <a:gd name="connsiteX58-575" fmla="*/ 7083110 w 12641071"/>
              <a:gd name="connsiteY58-576" fmla="*/ 757072 h 5795240"/>
              <a:gd name="connsiteX59-577" fmla="*/ 7083111 w 12641071"/>
              <a:gd name="connsiteY59-578" fmla="*/ 757072 h 5795240"/>
              <a:gd name="connsiteX60-579" fmla="*/ 7128319 w 12641071"/>
              <a:gd name="connsiteY60-580" fmla="*/ 705506 h 5795240"/>
              <a:gd name="connsiteX61-581" fmla="*/ 7213686 w 12641071"/>
              <a:gd name="connsiteY61-582" fmla="*/ 626984 h 5795240"/>
              <a:gd name="connsiteX62-583" fmla="*/ 7264545 w 12641071"/>
              <a:gd name="connsiteY62-584" fmla="*/ 588953 h 5795240"/>
              <a:gd name="connsiteX63-585" fmla="*/ 7273651 w 12641071"/>
              <a:gd name="connsiteY63-586" fmla="*/ 584566 h 5795240"/>
              <a:gd name="connsiteX64-587" fmla="*/ 7314851 w 12641071"/>
              <a:gd name="connsiteY64-588" fmla="*/ 559537 h 5795240"/>
              <a:gd name="connsiteX65-589" fmla="*/ 7354131 w 12641071"/>
              <a:gd name="connsiteY65-590" fmla="*/ 565467 h 5795240"/>
              <a:gd name="connsiteX66-591" fmla="*/ 7429608 w 12641071"/>
              <a:gd name="connsiteY66-592" fmla="*/ 586051 h 5795240"/>
              <a:gd name="connsiteX67-593" fmla="*/ 7429611 w 12641071"/>
              <a:gd name="connsiteY67-594" fmla="*/ 586050 h 5795240"/>
              <a:gd name="connsiteX68-595" fmla="*/ 7354132 w 12641071"/>
              <a:gd name="connsiteY68-596" fmla="*/ 565465 h 5795240"/>
              <a:gd name="connsiteX69-597" fmla="*/ 7314853 w 12641071"/>
              <a:gd name="connsiteY69-598" fmla="*/ 559536 h 5795240"/>
              <a:gd name="connsiteX70-599" fmla="*/ 7314851 w 12641071"/>
              <a:gd name="connsiteY70-600" fmla="*/ 559537 h 5795240"/>
              <a:gd name="connsiteX71-601" fmla="*/ 7314849 w 12641071"/>
              <a:gd name="connsiteY71-602" fmla="*/ 559537 h 5795240"/>
              <a:gd name="connsiteX72-603" fmla="*/ 7273651 w 12641071"/>
              <a:gd name="connsiteY72-604" fmla="*/ 584565 h 5795240"/>
              <a:gd name="connsiteX73-605" fmla="*/ 7264545 w 12641071"/>
              <a:gd name="connsiteY73-606" fmla="*/ 588952 h 5795240"/>
              <a:gd name="connsiteX74-607" fmla="*/ 7296407 w 12641071"/>
              <a:gd name="connsiteY74-608" fmla="*/ 565126 h 5795240"/>
              <a:gd name="connsiteX75-609" fmla="*/ 7307447 w 12641071"/>
              <a:gd name="connsiteY75-610" fmla="*/ 558419 h 5795240"/>
              <a:gd name="connsiteX76-611" fmla="*/ 7307450 w 12641071"/>
              <a:gd name="connsiteY76-612" fmla="*/ 558419 h 5795240"/>
              <a:gd name="connsiteX77-613" fmla="*/ 7385004 w 12641071"/>
              <a:gd name="connsiteY77-614" fmla="*/ 511303 h 5795240"/>
              <a:gd name="connsiteX78-615" fmla="*/ 7391626 w 12641071"/>
              <a:gd name="connsiteY78-616" fmla="*/ 508114 h 5795240"/>
              <a:gd name="connsiteX79-617" fmla="*/ 7391631 w 12641071"/>
              <a:gd name="connsiteY79-618" fmla="*/ 508110 h 5795240"/>
              <a:gd name="connsiteX80-619" fmla="*/ 7478934 w 12641071"/>
              <a:gd name="connsiteY80-620" fmla="*/ 466053 h 5795240"/>
              <a:gd name="connsiteX81-621" fmla="*/ 7897193 w 12641071"/>
              <a:gd name="connsiteY81-622" fmla="*/ 381611 h 5795240"/>
              <a:gd name="connsiteX82-623" fmla="*/ 8788216 w 12641071"/>
              <a:gd name="connsiteY82-624" fmla="*/ 855364 h 5795240"/>
              <a:gd name="connsiteX83-625" fmla="*/ 8832362 w 12641071"/>
              <a:gd name="connsiteY83-626" fmla="*/ 928030 h 5795240"/>
              <a:gd name="connsiteX84-627" fmla="*/ 8832362 w 12641071"/>
              <a:gd name="connsiteY84-628" fmla="*/ 928033 h 5795240"/>
              <a:gd name="connsiteX85-629" fmla="*/ 8842040 w 12641071"/>
              <a:gd name="connsiteY85-630" fmla="*/ 943961 h 5795240"/>
              <a:gd name="connsiteX86-631" fmla="*/ 8856144 w 12641071"/>
              <a:gd name="connsiteY86-632" fmla="*/ 973241 h 5795240"/>
              <a:gd name="connsiteX87-633" fmla="*/ 8856145 w 12641071"/>
              <a:gd name="connsiteY87-634" fmla="*/ 973241 h 5795240"/>
              <a:gd name="connsiteX88-635" fmla="*/ 8878117 w 12641071"/>
              <a:gd name="connsiteY88-636" fmla="*/ 1018851 h 5795240"/>
              <a:gd name="connsiteX89-637" fmla="*/ 8877719 w 12641071"/>
              <a:gd name="connsiteY89-638" fmla="*/ 1018369 h 5795240"/>
              <a:gd name="connsiteX90-639" fmla="*/ 8853250 w 12641071"/>
              <a:gd name="connsiteY90-640" fmla="*/ 973288 h 5795240"/>
              <a:gd name="connsiteX91-641" fmla="*/ 8853249 w 12641071"/>
              <a:gd name="connsiteY91-642" fmla="*/ 973288 h 5795240"/>
              <a:gd name="connsiteX92-643" fmla="*/ 8853248 w 12641071"/>
              <a:gd name="connsiteY92-644" fmla="*/ 973287 h 5795240"/>
              <a:gd name="connsiteX93-645" fmla="*/ 8849677 w 12641071"/>
              <a:gd name="connsiteY93-646" fmla="*/ 973341 h 5795240"/>
              <a:gd name="connsiteX94-647" fmla="*/ 8641543 w 12641071"/>
              <a:gd name="connsiteY94-648" fmla="*/ 916577 h 5795240"/>
              <a:gd name="connsiteX95-649" fmla="*/ 8641545 w 12641071"/>
              <a:gd name="connsiteY95-650" fmla="*/ 916580 h 5795240"/>
              <a:gd name="connsiteX96-651" fmla="*/ 8849676 w 12641071"/>
              <a:gd name="connsiteY96-652" fmla="*/ 973343 h 5795240"/>
              <a:gd name="connsiteX97-653" fmla="*/ 8853248 w 12641071"/>
              <a:gd name="connsiteY97-654" fmla="*/ 973288 h 5795240"/>
              <a:gd name="connsiteX98-655" fmla="*/ 8877719 w 12641071"/>
              <a:gd name="connsiteY98-656" fmla="*/ 1018371 h 5795240"/>
              <a:gd name="connsiteX99-657" fmla="*/ 8878116 w 12641071"/>
              <a:gd name="connsiteY99-658" fmla="*/ 1018851 h 5795240"/>
              <a:gd name="connsiteX100-659" fmla="*/ 8887288 w 12641071"/>
              <a:gd name="connsiteY100-660" fmla="*/ 1037892 h 5795240"/>
              <a:gd name="connsiteX101-661" fmla="*/ 8949899 w 12641071"/>
              <a:gd name="connsiteY101-662" fmla="*/ 1239592 h 5795240"/>
              <a:gd name="connsiteX102-663" fmla="*/ 8968437 w 12641071"/>
              <a:gd name="connsiteY102-664" fmla="*/ 1423482 h 5795240"/>
              <a:gd name="connsiteX103-665" fmla="*/ 8949899 w 12641071"/>
              <a:gd name="connsiteY103-666" fmla="*/ 1239591 h 5795240"/>
              <a:gd name="connsiteX104-667" fmla="*/ 8887288 w 12641071"/>
              <a:gd name="connsiteY104-668" fmla="*/ 1037890 h 5795240"/>
              <a:gd name="connsiteX105-669" fmla="*/ 8878116 w 12641071"/>
              <a:gd name="connsiteY105-670" fmla="*/ 1018851 h 5795240"/>
              <a:gd name="connsiteX106-671" fmla="*/ 8931285 w 12641071"/>
              <a:gd name="connsiteY106-672" fmla="*/ 1083292 h 5795240"/>
              <a:gd name="connsiteX107-673" fmla="*/ 9241478 w 12641071"/>
              <a:gd name="connsiteY107-674" fmla="*/ 1211778 h 5795240"/>
              <a:gd name="connsiteX108-675" fmla="*/ 9605238 w 12641071"/>
              <a:gd name="connsiteY108-676" fmla="*/ 1018369 h 5795240"/>
              <a:gd name="connsiteX109-677" fmla="*/ 9636247 w 12641071"/>
              <a:gd name="connsiteY109-678" fmla="*/ 961241 h 5795240"/>
              <a:gd name="connsiteX110-679" fmla="*/ 9641995 w 12641071"/>
              <a:gd name="connsiteY110-680" fmla="*/ 961152 h 5795240"/>
              <a:gd name="connsiteX111-681" fmla="*/ 9584939 w 12641071"/>
              <a:gd name="connsiteY111-682" fmla="*/ 1079594 h 5795240"/>
              <a:gd name="connsiteX112-683" fmla="*/ 9546257 w 12641071"/>
              <a:gd name="connsiteY112-684" fmla="*/ 1204206 h 5795240"/>
              <a:gd name="connsiteX113-685" fmla="*/ 9584939 w 12641071"/>
              <a:gd name="connsiteY113-686" fmla="*/ 1079596 h 5795240"/>
              <a:gd name="connsiteX114-687" fmla="*/ 9641995 w 12641071"/>
              <a:gd name="connsiteY114-688" fmla="*/ 961153 h 5795240"/>
              <a:gd name="connsiteX115-689" fmla="*/ 9653069 w 12641071"/>
              <a:gd name="connsiteY115-690" fmla="*/ 960983 h 5795240"/>
              <a:gd name="connsiteX116-691" fmla="*/ 9801564 w 12641071"/>
              <a:gd name="connsiteY116-692" fmla="*/ 1196828 h 5795240"/>
              <a:gd name="connsiteX117-693" fmla="*/ 9801566 w 12641071"/>
              <a:gd name="connsiteY117-694" fmla="*/ 1196828 h 5795240"/>
              <a:gd name="connsiteX118-695" fmla="*/ 9653070 w 12641071"/>
              <a:gd name="connsiteY118-696" fmla="*/ 960982 h 5795240"/>
              <a:gd name="connsiteX119-697" fmla="*/ 9641996 w 12641071"/>
              <a:gd name="connsiteY119-698" fmla="*/ 961152 h 5795240"/>
              <a:gd name="connsiteX120-699" fmla="*/ 9651917 w 12641071"/>
              <a:gd name="connsiteY120-700" fmla="*/ 940556 h 5795240"/>
              <a:gd name="connsiteX121-701" fmla="*/ 11050508 w 12641071"/>
              <a:gd name="connsiteY121-702" fmla="*/ 108150 h 5795240"/>
              <a:gd name="connsiteX122-703" fmla="*/ 12641071 w 12641071"/>
              <a:gd name="connsiteY122-704" fmla="*/ 1698711 h 5795240"/>
              <a:gd name="connsiteX123-705" fmla="*/ 11371062 w 12641071"/>
              <a:gd name="connsiteY123-706" fmla="*/ 3256960 h 5795240"/>
              <a:gd name="connsiteX124-707" fmla="*/ 11215953 w 12641071"/>
              <a:gd name="connsiteY124-708" fmla="*/ 3280632 h 5795240"/>
              <a:gd name="connsiteX125-709" fmla="*/ 11142318 w 12641071"/>
              <a:gd name="connsiteY125-710" fmla="*/ 3276914 h 5795240"/>
              <a:gd name="connsiteX126-711" fmla="*/ 11215952 w 12641071"/>
              <a:gd name="connsiteY126-712" fmla="*/ 3280632 h 5795240"/>
              <a:gd name="connsiteX127-713" fmla="*/ 11213133 w 12641071"/>
              <a:gd name="connsiteY127-714" fmla="*/ 3281062 h 5795240"/>
              <a:gd name="connsiteX128-715" fmla="*/ 11116921 w 12641071"/>
              <a:gd name="connsiteY128-716" fmla="*/ 3285921 h 5795240"/>
              <a:gd name="connsiteX129-717" fmla="*/ 11050507 w 12641071"/>
              <a:gd name="connsiteY129-718" fmla="*/ 3289274 h 5795240"/>
              <a:gd name="connsiteX130-719" fmla="*/ 11006292 w 12641071"/>
              <a:gd name="connsiteY130-720" fmla="*/ 3287041 h 5795240"/>
              <a:gd name="connsiteX131-721" fmla="*/ 10937101 w 12641071"/>
              <a:gd name="connsiteY131-722" fmla="*/ 3297601 h 5795240"/>
              <a:gd name="connsiteX132-723" fmla="*/ 10144740 w 12641071"/>
              <a:gd name="connsiteY132-724" fmla="*/ 4089962 h 5795240"/>
              <a:gd name="connsiteX133-725" fmla="*/ 10130374 w 12641071"/>
              <a:gd name="connsiteY133-726" fmla="*/ 4184101 h 5795240"/>
              <a:gd name="connsiteX134-727" fmla="*/ 10130375 w 12641071"/>
              <a:gd name="connsiteY134-728" fmla="*/ 4184103 h 5795240"/>
              <a:gd name="connsiteX135-729" fmla="*/ 10130656 w 12641071"/>
              <a:gd name="connsiteY135-730" fmla="*/ 4185950 h 5795240"/>
              <a:gd name="connsiteX136-731" fmla="*/ 10138194 w 12641071"/>
              <a:gd name="connsiteY136-732" fmla="*/ 4335228 h 5795240"/>
              <a:gd name="connsiteX137-733" fmla="*/ 10137710 w 12641071"/>
              <a:gd name="connsiteY137-734" fmla="*/ 4344822 h 5795240"/>
              <a:gd name="connsiteX138-735" fmla="*/ 10133555 w 12641071"/>
              <a:gd name="connsiteY138-736" fmla="*/ 4427096 h 5795240"/>
              <a:gd name="connsiteX139-737" fmla="*/ 10129312 w 12641071"/>
              <a:gd name="connsiteY139-738" fmla="*/ 4399289 h 5795240"/>
              <a:gd name="connsiteX140-739" fmla="*/ 10126797 w 12641071"/>
              <a:gd name="connsiteY140-740" fmla="*/ 4349498 h 5795240"/>
              <a:gd name="connsiteX141-741" fmla="*/ 10126796 w 12641071"/>
              <a:gd name="connsiteY141-742" fmla="*/ 4349498 h 5795240"/>
              <a:gd name="connsiteX142-743" fmla="*/ 10129311 w 12641071"/>
              <a:gd name="connsiteY142-744" fmla="*/ 4399289 h 5795240"/>
              <a:gd name="connsiteX143-745" fmla="*/ 10133554 w 12641071"/>
              <a:gd name="connsiteY143-746" fmla="*/ 4427096 h 5795240"/>
              <a:gd name="connsiteX144-747" fmla="*/ 10130656 w 12641071"/>
              <a:gd name="connsiteY144-748" fmla="*/ 4484506 h 5795240"/>
              <a:gd name="connsiteX145-749" fmla="*/ 8678182 w 12641071"/>
              <a:gd name="connsiteY145-750" fmla="*/ 5795240 h 5795240"/>
              <a:gd name="connsiteX146-751" fmla="*/ 7467518 w 12641071"/>
              <a:gd name="connsiteY146-752" fmla="*/ 5151535 h 5795240"/>
              <a:gd name="connsiteX147-753" fmla="*/ 7419945 w 12641071"/>
              <a:gd name="connsiteY147-754" fmla="*/ 5073228 h 5795240"/>
              <a:gd name="connsiteX148-755" fmla="*/ 7394386 w 12641071"/>
              <a:gd name="connsiteY148-756" fmla="*/ 5031156 h 5795240"/>
              <a:gd name="connsiteX149-757" fmla="*/ 7367299 w 12641071"/>
              <a:gd name="connsiteY149-758" fmla="*/ 4974928 h 5795240"/>
              <a:gd name="connsiteX150-759" fmla="*/ 7332905 w 12641071"/>
              <a:gd name="connsiteY150-760" fmla="*/ 4903531 h 5795240"/>
              <a:gd name="connsiteX151-761" fmla="*/ 7320958 w 12641071"/>
              <a:gd name="connsiteY151-762" fmla="*/ 4870887 h 5795240"/>
              <a:gd name="connsiteX152-763" fmla="*/ 7322174 w 12641071"/>
              <a:gd name="connsiteY152-764" fmla="*/ 4872361 h 5795240"/>
              <a:gd name="connsiteX153-765" fmla="*/ 7362630 w 12641071"/>
              <a:gd name="connsiteY153-766" fmla="*/ 4938954 h 5795240"/>
              <a:gd name="connsiteX154-767" fmla="*/ 7380779 w 12641071"/>
              <a:gd name="connsiteY154-768" fmla="*/ 4976628 h 5795240"/>
              <a:gd name="connsiteX155-769" fmla="*/ 7391210 w 12641071"/>
              <a:gd name="connsiteY155-770" fmla="*/ 4977944 h 5795240"/>
              <a:gd name="connsiteX156-771" fmla="*/ 7380780 w 12641071"/>
              <a:gd name="connsiteY156-772" fmla="*/ 4976628 h 5795240"/>
              <a:gd name="connsiteX157-773" fmla="*/ 7362631 w 12641071"/>
              <a:gd name="connsiteY157-774" fmla="*/ 4938954 h 5795240"/>
              <a:gd name="connsiteX158-775" fmla="*/ 7322175 w 12641071"/>
              <a:gd name="connsiteY158-776" fmla="*/ 4872361 h 5795240"/>
              <a:gd name="connsiteX159-777" fmla="*/ 7320959 w 12641071"/>
              <a:gd name="connsiteY159-778" fmla="*/ 4870887 h 5795240"/>
              <a:gd name="connsiteX160-779" fmla="*/ 7283811 w 12641071"/>
              <a:gd name="connsiteY160-780" fmla="*/ 4769391 h 5795240"/>
              <a:gd name="connsiteX161-781" fmla="*/ 7272112 w 12641071"/>
              <a:gd name="connsiteY161-782" fmla="*/ 4718630 h 5795240"/>
              <a:gd name="connsiteX162-783" fmla="*/ 7272111 w 12641071"/>
              <a:gd name="connsiteY162-784" fmla="*/ 4718630 h 5795240"/>
              <a:gd name="connsiteX163-785" fmla="*/ 7283810 w 12641071"/>
              <a:gd name="connsiteY163-786" fmla="*/ 4769391 h 5795240"/>
              <a:gd name="connsiteX164-787" fmla="*/ 7320958 w 12641071"/>
              <a:gd name="connsiteY164-788" fmla="*/ 4870887 h 5795240"/>
              <a:gd name="connsiteX165-789" fmla="*/ 7223551 w 12641071"/>
              <a:gd name="connsiteY165-790" fmla="*/ 4752829 h 5795240"/>
              <a:gd name="connsiteX166-791" fmla="*/ 6652445 w 12641071"/>
              <a:gd name="connsiteY166-792" fmla="*/ 4516269 h 5795240"/>
              <a:gd name="connsiteX167-793" fmla="*/ 6200873 w 12641071"/>
              <a:gd name="connsiteY167-794" fmla="*/ 4654206 h 5795240"/>
              <a:gd name="connsiteX168-795" fmla="*/ 6088813 w 12641071"/>
              <a:gd name="connsiteY168-796" fmla="*/ 4746663 h 5795240"/>
              <a:gd name="connsiteX169-797" fmla="*/ 6043019 w 12641071"/>
              <a:gd name="connsiteY169-798" fmla="*/ 4807902 h 5795240"/>
              <a:gd name="connsiteX170-799" fmla="*/ 6043021 w 12641071"/>
              <a:gd name="connsiteY170-800" fmla="*/ 4807902 h 5795240"/>
              <a:gd name="connsiteX171-801" fmla="*/ 6023271 w 12641071"/>
              <a:gd name="connsiteY171-802" fmla="*/ 4834312 h 5795240"/>
              <a:gd name="connsiteX172-803" fmla="*/ 5970678 w 12641071"/>
              <a:gd name="connsiteY172-804" fmla="*/ 4892181 h 5795240"/>
              <a:gd name="connsiteX173-805" fmla="*/ 5982717 w 12641071"/>
              <a:gd name="connsiteY173-806" fmla="*/ 4872361 h 5795240"/>
              <a:gd name="connsiteX174-807" fmla="*/ 5970675 w 12641071"/>
              <a:gd name="connsiteY174-808" fmla="*/ 4892181 h 5795240"/>
              <a:gd name="connsiteX175-809" fmla="*/ 5935320 w 12641071"/>
              <a:gd name="connsiteY175-810" fmla="*/ 4931081 h 5795240"/>
              <a:gd name="connsiteX176-811" fmla="*/ 4971763 w 12641071"/>
              <a:gd name="connsiteY176-812" fmla="*/ 5330200 h 5795240"/>
              <a:gd name="connsiteX177-813" fmla="*/ 3716172 w 12641071"/>
              <a:gd name="connsiteY177-814" fmla="*/ 4497938 h 5795240"/>
              <a:gd name="connsiteX178-815" fmla="*/ 3710773 w 12641071"/>
              <a:gd name="connsiteY178-816" fmla="*/ 4483182 h 5795240"/>
              <a:gd name="connsiteX179-817" fmla="*/ 3710773 w 12641071"/>
              <a:gd name="connsiteY179-818" fmla="*/ 4483181 h 5795240"/>
              <a:gd name="connsiteX180-819" fmla="*/ 3674984 w 12641071"/>
              <a:gd name="connsiteY180-820" fmla="*/ 4385402 h 5795240"/>
              <a:gd name="connsiteX181-821" fmla="*/ 3670349 w 12641071"/>
              <a:gd name="connsiteY181-822" fmla="*/ 4372742 h 5795240"/>
              <a:gd name="connsiteX182-823" fmla="*/ 3659438 w 12641071"/>
              <a:gd name="connsiteY182-824" fmla="*/ 4330309 h 5795240"/>
              <a:gd name="connsiteX183-825" fmla="*/ 3672084 w 12641071"/>
              <a:gd name="connsiteY183-826" fmla="*/ 4353606 h 5795240"/>
              <a:gd name="connsiteX184-827" fmla="*/ 3659440 w 12641071"/>
              <a:gd name="connsiteY184-828" fmla="*/ 4330309 h 5795240"/>
              <a:gd name="connsiteX185-829" fmla="*/ 3613217 w 12641071"/>
              <a:gd name="connsiteY185-830" fmla="*/ 4245153 h 5795240"/>
              <a:gd name="connsiteX186-831" fmla="*/ 3083792 w 12641071"/>
              <a:gd name="connsiteY186-832" fmla="*/ 3963660 h 5795240"/>
              <a:gd name="connsiteX187-833" fmla="*/ 2835272 w 12641071"/>
              <a:gd name="connsiteY187-834" fmla="*/ 4013833 h 5795240"/>
              <a:gd name="connsiteX188-835" fmla="*/ 2820214 w 12641071"/>
              <a:gd name="connsiteY188-836" fmla="*/ 4022007 h 5795240"/>
              <a:gd name="connsiteX189-837" fmla="*/ 2820212 w 12641071"/>
              <a:gd name="connsiteY189-838" fmla="*/ 4022008 h 5795240"/>
              <a:gd name="connsiteX190-839" fmla="*/ 2820206 w 12641071"/>
              <a:gd name="connsiteY190-840" fmla="*/ 4022011 h 5795240"/>
              <a:gd name="connsiteX191-841" fmla="*/ 2813481 w 12641071"/>
              <a:gd name="connsiteY191-842" fmla="*/ 4027041 h 5795240"/>
              <a:gd name="connsiteX192-843" fmla="*/ 2762875 w 12641071"/>
              <a:gd name="connsiteY192-844" fmla="*/ 4057784 h 5795240"/>
              <a:gd name="connsiteX193-845" fmla="*/ 2762878 w 12641071"/>
              <a:gd name="connsiteY193-846" fmla="*/ 4057784 h 5795240"/>
              <a:gd name="connsiteX194-847" fmla="*/ 2694694 w 12641071"/>
              <a:gd name="connsiteY194-848" fmla="*/ 4099208 h 5795240"/>
              <a:gd name="connsiteX195-849" fmla="*/ 2726822 w 12641071"/>
              <a:gd name="connsiteY195-850" fmla="*/ 4072700 h 5795240"/>
              <a:gd name="connsiteX196-851" fmla="*/ 2757719 w 12641071"/>
              <a:gd name="connsiteY196-852" fmla="*/ 4055929 h 5795240"/>
              <a:gd name="connsiteX197-853" fmla="*/ 2757718 w 12641071"/>
              <a:gd name="connsiteY197-854" fmla="*/ 4055928 h 5795240"/>
              <a:gd name="connsiteX198-855" fmla="*/ 2726820 w 12641071"/>
              <a:gd name="connsiteY198-856" fmla="*/ 4072700 h 5795240"/>
              <a:gd name="connsiteX199-857" fmla="*/ 2694692 w 12641071"/>
              <a:gd name="connsiteY199-858" fmla="*/ 4099208 h 5795240"/>
              <a:gd name="connsiteX200-859" fmla="*/ 2664698 w 12641071"/>
              <a:gd name="connsiteY200-860" fmla="*/ 4117431 h 5795240"/>
              <a:gd name="connsiteX201-861" fmla="*/ 1804544 w 12641071"/>
              <a:gd name="connsiteY201-862" fmla="*/ 4335229 h 5795240"/>
              <a:gd name="connsiteX202-863" fmla="*/ 0 w 12641071"/>
              <a:gd name="connsiteY202-864" fmla="*/ 2530685 h 5795240"/>
              <a:gd name="connsiteX203-865" fmla="*/ 1804544 w 12641071"/>
              <a:gd name="connsiteY203-866" fmla="*/ 726143 h 5795240"/>
              <a:gd name="connsiteX204-867" fmla="*/ 3080549 w 12641071"/>
              <a:gd name="connsiteY204-868" fmla="*/ 1254682 h 5795240"/>
              <a:gd name="connsiteX205-869" fmla="*/ 3106404 w 12641071"/>
              <a:gd name="connsiteY205-870" fmla="*/ 1283128 h 5795240"/>
              <a:gd name="connsiteX206-871" fmla="*/ 3125122 w 12641071"/>
              <a:gd name="connsiteY206-872" fmla="*/ 1317614 h 5795240"/>
              <a:gd name="connsiteX207-873" fmla="*/ 3139022 w 12641071"/>
              <a:gd name="connsiteY207-874" fmla="*/ 1334461 h 5795240"/>
              <a:gd name="connsiteX208-875" fmla="*/ 3139022 w 12641071"/>
              <a:gd name="connsiteY208-876" fmla="*/ 1334462 h 5795240"/>
              <a:gd name="connsiteX209-877" fmla="*/ 3139022 w 12641071"/>
              <a:gd name="connsiteY209-878" fmla="*/ 1334461 h 5795240"/>
              <a:gd name="connsiteX210-879" fmla="*/ 3139022 w 12641071"/>
              <a:gd name="connsiteY210-880" fmla="*/ 1334459 h 5795240"/>
              <a:gd name="connsiteX211-881" fmla="*/ 3125123 w 12641071"/>
              <a:gd name="connsiteY211-882" fmla="*/ 1317614 h 5795240"/>
              <a:gd name="connsiteX212-883" fmla="*/ 3106405 w 12641071"/>
              <a:gd name="connsiteY212-884" fmla="*/ 1283128 h 5795240"/>
              <a:gd name="connsiteX213-885" fmla="*/ 3148227 w 12641071"/>
              <a:gd name="connsiteY213-886" fmla="*/ 1329145 h 5795240"/>
              <a:gd name="connsiteX214-887" fmla="*/ 3148227 w 12641071"/>
              <a:gd name="connsiteY214-888" fmla="*/ 1329146 h 5795240"/>
              <a:gd name="connsiteX215-889" fmla="*/ 3197018 w 12641071"/>
              <a:gd name="connsiteY215-890" fmla="*/ 1382828 h 5795240"/>
              <a:gd name="connsiteX216-891" fmla="*/ 3234533 w 12641071"/>
              <a:gd name="connsiteY216-892" fmla="*/ 1432995 h 5795240"/>
              <a:gd name="connsiteX217-893" fmla="*/ 3234535 w 12641071"/>
              <a:gd name="connsiteY217-894" fmla="*/ 1432997 h 5795240"/>
              <a:gd name="connsiteX218-895" fmla="*/ 3234536 w 12641071"/>
              <a:gd name="connsiteY218-896" fmla="*/ 1432999 h 5795240"/>
              <a:gd name="connsiteX219-897" fmla="*/ 3268676 w 12641071"/>
              <a:gd name="connsiteY219-898" fmla="*/ 1461167 h 5795240"/>
              <a:gd name="connsiteX220-899" fmla="*/ 3565826 w 12641071"/>
              <a:gd name="connsiteY220-900" fmla="*/ 1551935 h 5795240"/>
              <a:gd name="connsiteX221-901" fmla="*/ 4086504 w 12641071"/>
              <a:gd name="connsiteY221-902" fmla="*/ 1127574 h 5795240"/>
              <a:gd name="connsiteX222-903" fmla="*/ 4094702 w 12641071"/>
              <a:gd name="connsiteY222-904" fmla="*/ 1046255 h 5795240"/>
              <a:gd name="connsiteX223-905" fmla="*/ 4101065 w 12641071"/>
              <a:gd name="connsiteY223-906" fmla="*/ 1044040 h 5795240"/>
              <a:gd name="connsiteX224-907" fmla="*/ 4097301 w 12641071"/>
              <a:gd name="connsiteY224-908" fmla="*/ 1118570 h 5795240"/>
              <a:gd name="connsiteX225-909" fmla="*/ 4101065 w 12641071"/>
              <a:gd name="connsiteY225-910" fmla="*/ 1044042 h 5795240"/>
              <a:gd name="connsiteX226-911" fmla="*/ 4206937 w 12641071"/>
              <a:gd name="connsiteY226-912" fmla="*/ 1007188 h 5795240"/>
              <a:gd name="connsiteX227-913" fmla="*/ 4206937 w 12641071"/>
              <a:gd name="connsiteY227-914" fmla="*/ 1007186 h 5795240"/>
              <a:gd name="connsiteX228-915" fmla="*/ 4101067 w 12641071"/>
              <a:gd name="connsiteY228-916" fmla="*/ 1044040 h 5795240"/>
              <a:gd name="connsiteX229-917" fmla="*/ 4103078 w 12641071"/>
              <a:gd name="connsiteY229-918" fmla="*/ 1004204 h 5795240"/>
              <a:gd name="connsiteX230-919" fmla="*/ 5215874 w 12641071"/>
              <a:gd name="connsiteY230-920" fmla="*/ 0 h 5795240"/>
              <a:gd name="connsiteX0-921" fmla="*/ 5964869 w 12641071"/>
              <a:gd name="connsiteY0-922" fmla="*/ 4795171 h 5795240"/>
              <a:gd name="connsiteX1-923" fmla="*/ 6019264 w 12641071"/>
              <a:gd name="connsiteY1-924" fmla="*/ 4804905 h 5795240"/>
              <a:gd name="connsiteX2-925" fmla="*/ 6036570 w 12641071"/>
              <a:gd name="connsiteY2-926" fmla="*/ 4807089 h 5795240"/>
              <a:gd name="connsiteX3-927" fmla="*/ 6019265 w 12641071"/>
              <a:gd name="connsiteY3-928" fmla="*/ 4804905 h 5795240"/>
              <a:gd name="connsiteX4-929" fmla="*/ 5964869 w 12641071"/>
              <a:gd name="connsiteY4-930" fmla="*/ 4795171 h 5795240"/>
              <a:gd name="connsiteX5-931" fmla="*/ 3682364 w 12641071"/>
              <a:gd name="connsiteY5-932" fmla="*/ 4386723 h 5795240"/>
              <a:gd name="connsiteX6-933" fmla="*/ 3772428 w 12641071"/>
              <a:gd name="connsiteY6-934" fmla="*/ 4402840 h 5795240"/>
              <a:gd name="connsiteX7-935" fmla="*/ 3772428 w 12641071"/>
              <a:gd name="connsiteY7-936" fmla="*/ 4402840 h 5795240"/>
              <a:gd name="connsiteX8-937" fmla="*/ 3682364 w 12641071"/>
              <a:gd name="connsiteY8-938" fmla="*/ 4386723 h 5795240"/>
              <a:gd name="connsiteX9-939" fmla="*/ 3190020 w 12641071"/>
              <a:gd name="connsiteY9-940" fmla="*/ 1396271 h 5795240"/>
              <a:gd name="connsiteX10-941" fmla="*/ 3190020 w 12641071"/>
              <a:gd name="connsiteY10-942" fmla="*/ 1396272 h 5795240"/>
              <a:gd name="connsiteX11-943" fmla="*/ 3202490 w 12641071"/>
              <a:gd name="connsiteY11-944" fmla="*/ 1406560 h 5795240"/>
              <a:gd name="connsiteX12-945" fmla="*/ 3190020 w 12641071"/>
              <a:gd name="connsiteY12-946" fmla="*/ 1396271 h 5795240"/>
              <a:gd name="connsiteX13-947" fmla="*/ 6034389 w 12641071"/>
              <a:gd name="connsiteY13-948" fmla="*/ 371047 h 5795240"/>
              <a:gd name="connsiteX14-949" fmla="*/ 5912002 w 12641071"/>
              <a:gd name="connsiteY14-950" fmla="*/ 413650 h 5795240"/>
              <a:gd name="connsiteX15-951" fmla="*/ 5912002 w 12641071"/>
              <a:gd name="connsiteY15-952" fmla="*/ 413650 h 5795240"/>
              <a:gd name="connsiteX16-953" fmla="*/ 6034389 w 12641071"/>
              <a:gd name="connsiteY16-954" fmla="*/ 371047 h 5795240"/>
              <a:gd name="connsiteX17-955" fmla="*/ 5215874 w 12641071"/>
              <a:gd name="connsiteY17-956" fmla="*/ 0 h 5795240"/>
              <a:gd name="connsiteX18-957" fmla="*/ 5927386 w 12641071"/>
              <a:gd name="connsiteY18-958" fmla="*/ 255427 h 5795240"/>
              <a:gd name="connsiteX19-959" fmla="*/ 5974443 w 12641071"/>
              <a:gd name="connsiteY19-960" fmla="*/ 298195 h 5795240"/>
              <a:gd name="connsiteX20-961" fmla="*/ 5974448 w 12641071"/>
              <a:gd name="connsiteY20-962" fmla="*/ 298200 h 5795240"/>
              <a:gd name="connsiteX21-963" fmla="*/ 6006819 w 12641071"/>
              <a:gd name="connsiteY21-964" fmla="*/ 327622 h 5795240"/>
              <a:gd name="connsiteX22-965" fmla="*/ 6043427 w 12641071"/>
              <a:gd name="connsiteY22-966" fmla="*/ 367901 h 5795240"/>
              <a:gd name="connsiteX23-967" fmla="*/ 6043429 w 12641071"/>
              <a:gd name="connsiteY23-968" fmla="*/ 367901 h 5795240"/>
              <a:gd name="connsiteX24-969" fmla="*/ 6079014 w 12641071"/>
              <a:gd name="connsiteY24-970" fmla="*/ 407056 h 5795240"/>
              <a:gd name="connsiteX25-971" fmla="*/ 6105193 w 12641071"/>
              <a:gd name="connsiteY25-972" fmla="*/ 442067 h 5795240"/>
              <a:gd name="connsiteX26-973" fmla="*/ 6069206 w 12641071"/>
              <a:gd name="connsiteY26-974" fmla="*/ 409359 h 5795240"/>
              <a:gd name="connsiteX27-975" fmla="*/ 6105193 w 12641071"/>
              <a:gd name="connsiteY27-976" fmla="*/ 442069 h 5795240"/>
              <a:gd name="connsiteX28-977" fmla="*/ 6143408 w 12641071"/>
              <a:gd name="connsiteY28-978" fmla="*/ 493169 h 5795240"/>
              <a:gd name="connsiteX29-979" fmla="*/ 6143427 w 12641071"/>
              <a:gd name="connsiteY29-980" fmla="*/ 493200 h 5795240"/>
              <a:gd name="connsiteX30-981" fmla="*/ 6215965 w 12641071"/>
              <a:gd name="connsiteY30-982" fmla="*/ 619406 h 5795240"/>
              <a:gd name="connsiteX31-983" fmla="*/ 6234035 w 12641071"/>
              <a:gd name="connsiteY31-984" fmla="*/ 658746 h 5795240"/>
              <a:gd name="connsiteX32-985" fmla="*/ 6274009 w 12641071"/>
              <a:gd name="connsiteY32-986" fmla="*/ 760197 h 5795240"/>
              <a:gd name="connsiteX33-987" fmla="*/ 6287839 w 12641071"/>
              <a:gd name="connsiteY33-988" fmla="*/ 801938 h 5795240"/>
              <a:gd name="connsiteX34-989" fmla="*/ 6321546 w 12641071"/>
              <a:gd name="connsiteY34-990" fmla="*/ 948207 h 5795240"/>
              <a:gd name="connsiteX35-991" fmla="*/ 6321550 w 12641071"/>
              <a:gd name="connsiteY35-992" fmla="*/ 948224 h 5795240"/>
              <a:gd name="connsiteX36-993" fmla="*/ 6334438 w 12641071"/>
              <a:gd name="connsiteY36-994" fmla="*/ 1118571 h 5795240"/>
              <a:gd name="connsiteX37-995" fmla="*/ 6334438 w 12641071"/>
              <a:gd name="connsiteY37-996" fmla="*/ 1118570 h 5795240"/>
              <a:gd name="connsiteX38-997" fmla="*/ 6321550 w 12641071"/>
              <a:gd name="connsiteY38-998" fmla="*/ 948222 h 5795240"/>
              <a:gd name="connsiteX39-999" fmla="*/ 6321546 w 12641071"/>
              <a:gd name="connsiteY39-1000" fmla="*/ 948207 h 5795240"/>
              <a:gd name="connsiteX40-1001" fmla="*/ 6295696 w 12641071"/>
              <a:gd name="connsiteY40-1002" fmla="*/ 825653 h 5795240"/>
              <a:gd name="connsiteX41-1003" fmla="*/ 6287839 w 12641071"/>
              <a:gd name="connsiteY41-1004" fmla="*/ 801938 h 5795240"/>
              <a:gd name="connsiteX42-1005" fmla="*/ 6284151 w 12641071"/>
              <a:gd name="connsiteY42-1006" fmla="*/ 785941 h 5795240"/>
              <a:gd name="connsiteX43-1007" fmla="*/ 6274009 w 12641071"/>
              <a:gd name="connsiteY43-1008" fmla="*/ 760197 h 5795240"/>
              <a:gd name="connsiteX44-1009" fmla="*/ 6256852 w 12641071"/>
              <a:gd name="connsiteY44-1010" fmla="*/ 708420 h 5795240"/>
              <a:gd name="connsiteX45-1011" fmla="*/ 6234035 w 12641071"/>
              <a:gd name="connsiteY45-1012" fmla="*/ 658746 h 5795240"/>
              <a:gd name="connsiteX46-1013" fmla="*/ 6224136 w 12641071"/>
              <a:gd name="connsiteY46-1014" fmla="*/ 633624 h 5795240"/>
              <a:gd name="connsiteX47-1015" fmla="*/ 6215965 w 12641071"/>
              <a:gd name="connsiteY47-1016" fmla="*/ 619406 h 5795240"/>
              <a:gd name="connsiteX48-1017" fmla="*/ 6205824 w 12641071"/>
              <a:gd name="connsiteY48-1018" fmla="*/ 597325 h 5795240"/>
              <a:gd name="connsiteX49-1019" fmla="*/ 6143427 w 12641071"/>
              <a:gd name="connsiteY49-1020" fmla="*/ 493200 h 5795240"/>
              <a:gd name="connsiteX50-1021" fmla="*/ 6143408 w 12641071"/>
              <a:gd name="connsiteY50-1022" fmla="*/ 493167 h 5795240"/>
              <a:gd name="connsiteX51-1023" fmla="*/ 6105193 w 12641071"/>
              <a:gd name="connsiteY51-1024" fmla="*/ 442067 h 5795240"/>
              <a:gd name="connsiteX52-1025" fmla="*/ 6141460 w 12641071"/>
              <a:gd name="connsiteY52-1026" fmla="*/ 475027 h 5795240"/>
              <a:gd name="connsiteX53-1027" fmla="*/ 6788665 w 12641071"/>
              <a:gd name="connsiteY53-1028" fmla="*/ 707369 h 5795240"/>
              <a:gd name="connsiteX54-1029" fmla="*/ 7184710 w 12641071"/>
              <a:gd name="connsiteY54-1030" fmla="*/ 627411 h 5795240"/>
              <a:gd name="connsiteX55-1031" fmla="*/ 7264545 w 12641071"/>
              <a:gd name="connsiteY55-1032" fmla="*/ 588952 h 5795240"/>
              <a:gd name="connsiteX56-1033" fmla="*/ 7213686 w 12641071"/>
              <a:gd name="connsiteY56-1034" fmla="*/ 626983 h 5795240"/>
              <a:gd name="connsiteX57-1035" fmla="*/ 7128319 w 12641071"/>
              <a:gd name="connsiteY57-1036" fmla="*/ 705504 h 5795240"/>
              <a:gd name="connsiteX58-1037" fmla="*/ 7083110 w 12641071"/>
              <a:gd name="connsiteY58-1038" fmla="*/ 757072 h 5795240"/>
              <a:gd name="connsiteX59-1039" fmla="*/ 7083111 w 12641071"/>
              <a:gd name="connsiteY59-1040" fmla="*/ 757072 h 5795240"/>
              <a:gd name="connsiteX60-1041" fmla="*/ 7128319 w 12641071"/>
              <a:gd name="connsiteY60-1042" fmla="*/ 705506 h 5795240"/>
              <a:gd name="connsiteX61-1043" fmla="*/ 7213686 w 12641071"/>
              <a:gd name="connsiteY61-1044" fmla="*/ 626984 h 5795240"/>
              <a:gd name="connsiteX62-1045" fmla="*/ 7264545 w 12641071"/>
              <a:gd name="connsiteY62-1046" fmla="*/ 588953 h 5795240"/>
              <a:gd name="connsiteX63-1047" fmla="*/ 7273651 w 12641071"/>
              <a:gd name="connsiteY63-1048" fmla="*/ 584566 h 5795240"/>
              <a:gd name="connsiteX64-1049" fmla="*/ 7314851 w 12641071"/>
              <a:gd name="connsiteY64-1050" fmla="*/ 559537 h 5795240"/>
              <a:gd name="connsiteX65-1051" fmla="*/ 7354131 w 12641071"/>
              <a:gd name="connsiteY65-1052" fmla="*/ 565467 h 5795240"/>
              <a:gd name="connsiteX66-1053" fmla="*/ 7429608 w 12641071"/>
              <a:gd name="connsiteY66-1054" fmla="*/ 586051 h 5795240"/>
              <a:gd name="connsiteX67-1055" fmla="*/ 7429611 w 12641071"/>
              <a:gd name="connsiteY67-1056" fmla="*/ 586050 h 5795240"/>
              <a:gd name="connsiteX68-1057" fmla="*/ 7354132 w 12641071"/>
              <a:gd name="connsiteY68-1058" fmla="*/ 565465 h 5795240"/>
              <a:gd name="connsiteX69-1059" fmla="*/ 7314853 w 12641071"/>
              <a:gd name="connsiteY69-1060" fmla="*/ 559536 h 5795240"/>
              <a:gd name="connsiteX70-1061" fmla="*/ 7314851 w 12641071"/>
              <a:gd name="connsiteY70-1062" fmla="*/ 559537 h 5795240"/>
              <a:gd name="connsiteX71-1063" fmla="*/ 7314849 w 12641071"/>
              <a:gd name="connsiteY71-1064" fmla="*/ 559537 h 5795240"/>
              <a:gd name="connsiteX72-1065" fmla="*/ 7273651 w 12641071"/>
              <a:gd name="connsiteY72-1066" fmla="*/ 584565 h 5795240"/>
              <a:gd name="connsiteX73-1067" fmla="*/ 7264545 w 12641071"/>
              <a:gd name="connsiteY73-1068" fmla="*/ 588952 h 5795240"/>
              <a:gd name="connsiteX74-1069" fmla="*/ 7296407 w 12641071"/>
              <a:gd name="connsiteY74-1070" fmla="*/ 565126 h 5795240"/>
              <a:gd name="connsiteX75-1071" fmla="*/ 7307447 w 12641071"/>
              <a:gd name="connsiteY75-1072" fmla="*/ 558419 h 5795240"/>
              <a:gd name="connsiteX76-1073" fmla="*/ 7307450 w 12641071"/>
              <a:gd name="connsiteY76-1074" fmla="*/ 558419 h 5795240"/>
              <a:gd name="connsiteX77-1075" fmla="*/ 7385004 w 12641071"/>
              <a:gd name="connsiteY77-1076" fmla="*/ 511303 h 5795240"/>
              <a:gd name="connsiteX78-1077" fmla="*/ 7391626 w 12641071"/>
              <a:gd name="connsiteY78-1078" fmla="*/ 508114 h 5795240"/>
              <a:gd name="connsiteX79-1079" fmla="*/ 7391631 w 12641071"/>
              <a:gd name="connsiteY79-1080" fmla="*/ 508110 h 5795240"/>
              <a:gd name="connsiteX80-1081" fmla="*/ 7478934 w 12641071"/>
              <a:gd name="connsiteY80-1082" fmla="*/ 466053 h 5795240"/>
              <a:gd name="connsiteX81-1083" fmla="*/ 7897193 w 12641071"/>
              <a:gd name="connsiteY81-1084" fmla="*/ 381611 h 5795240"/>
              <a:gd name="connsiteX82-1085" fmla="*/ 8788216 w 12641071"/>
              <a:gd name="connsiteY82-1086" fmla="*/ 855364 h 5795240"/>
              <a:gd name="connsiteX83-1087" fmla="*/ 8832362 w 12641071"/>
              <a:gd name="connsiteY83-1088" fmla="*/ 928030 h 5795240"/>
              <a:gd name="connsiteX84-1089" fmla="*/ 8832362 w 12641071"/>
              <a:gd name="connsiteY84-1090" fmla="*/ 928033 h 5795240"/>
              <a:gd name="connsiteX85-1091" fmla="*/ 8842040 w 12641071"/>
              <a:gd name="connsiteY85-1092" fmla="*/ 943961 h 5795240"/>
              <a:gd name="connsiteX86-1093" fmla="*/ 8856144 w 12641071"/>
              <a:gd name="connsiteY86-1094" fmla="*/ 973241 h 5795240"/>
              <a:gd name="connsiteX87-1095" fmla="*/ 8856145 w 12641071"/>
              <a:gd name="connsiteY87-1096" fmla="*/ 973241 h 5795240"/>
              <a:gd name="connsiteX88-1097" fmla="*/ 8878117 w 12641071"/>
              <a:gd name="connsiteY88-1098" fmla="*/ 1018851 h 5795240"/>
              <a:gd name="connsiteX89-1099" fmla="*/ 8877719 w 12641071"/>
              <a:gd name="connsiteY89-1100" fmla="*/ 1018369 h 5795240"/>
              <a:gd name="connsiteX90-1101" fmla="*/ 8853250 w 12641071"/>
              <a:gd name="connsiteY90-1102" fmla="*/ 973288 h 5795240"/>
              <a:gd name="connsiteX91-1103" fmla="*/ 8853249 w 12641071"/>
              <a:gd name="connsiteY91-1104" fmla="*/ 973288 h 5795240"/>
              <a:gd name="connsiteX92-1105" fmla="*/ 8853248 w 12641071"/>
              <a:gd name="connsiteY92-1106" fmla="*/ 973287 h 5795240"/>
              <a:gd name="connsiteX93-1107" fmla="*/ 8849677 w 12641071"/>
              <a:gd name="connsiteY93-1108" fmla="*/ 973341 h 5795240"/>
              <a:gd name="connsiteX94-1109" fmla="*/ 8641543 w 12641071"/>
              <a:gd name="connsiteY94-1110" fmla="*/ 916577 h 5795240"/>
              <a:gd name="connsiteX95-1111" fmla="*/ 8641545 w 12641071"/>
              <a:gd name="connsiteY95-1112" fmla="*/ 916580 h 5795240"/>
              <a:gd name="connsiteX96-1113" fmla="*/ 8849676 w 12641071"/>
              <a:gd name="connsiteY96-1114" fmla="*/ 973343 h 5795240"/>
              <a:gd name="connsiteX97-1115" fmla="*/ 8853248 w 12641071"/>
              <a:gd name="connsiteY97-1116" fmla="*/ 973288 h 5795240"/>
              <a:gd name="connsiteX98-1117" fmla="*/ 8877719 w 12641071"/>
              <a:gd name="connsiteY98-1118" fmla="*/ 1018371 h 5795240"/>
              <a:gd name="connsiteX99-1119" fmla="*/ 8878116 w 12641071"/>
              <a:gd name="connsiteY99-1120" fmla="*/ 1018851 h 5795240"/>
              <a:gd name="connsiteX100-1121" fmla="*/ 8887288 w 12641071"/>
              <a:gd name="connsiteY100-1122" fmla="*/ 1037892 h 5795240"/>
              <a:gd name="connsiteX101-1123" fmla="*/ 8949899 w 12641071"/>
              <a:gd name="connsiteY101-1124" fmla="*/ 1239592 h 5795240"/>
              <a:gd name="connsiteX102-1125" fmla="*/ 8968437 w 12641071"/>
              <a:gd name="connsiteY102-1126" fmla="*/ 1423482 h 5795240"/>
              <a:gd name="connsiteX103-1127" fmla="*/ 8949899 w 12641071"/>
              <a:gd name="connsiteY103-1128" fmla="*/ 1239591 h 5795240"/>
              <a:gd name="connsiteX104-1129" fmla="*/ 8887288 w 12641071"/>
              <a:gd name="connsiteY104-1130" fmla="*/ 1037890 h 5795240"/>
              <a:gd name="connsiteX105-1131" fmla="*/ 8878116 w 12641071"/>
              <a:gd name="connsiteY105-1132" fmla="*/ 1018851 h 5795240"/>
              <a:gd name="connsiteX106-1133" fmla="*/ 8931285 w 12641071"/>
              <a:gd name="connsiteY106-1134" fmla="*/ 1083292 h 5795240"/>
              <a:gd name="connsiteX107-1135" fmla="*/ 9241478 w 12641071"/>
              <a:gd name="connsiteY107-1136" fmla="*/ 1211778 h 5795240"/>
              <a:gd name="connsiteX108-1137" fmla="*/ 9605238 w 12641071"/>
              <a:gd name="connsiteY108-1138" fmla="*/ 1018369 h 5795240"/>
              <a:gd name="connsiteX109-1139" fmla="*/ 9636247 w 12641071"/>
              <a:gd name="connsiteY109-1140" fmla="*/ 961241 h 5795240"/>
              <a:gd name="connsiteX110-1141" fmla="*/ 9641995 w 12641071"/>
              <a:gd name="connsiteY110-1142" fmla="*/ 961152 h 5795240"/>
              <a:gd name="connsiteX111-1143" fmla="*/ 9584939 w 12641071"/>
              <a:gd name="connsiteY111-1144" fmla="*/ 1079594 h 5795240"/>
              <a:gd name="connsiteX112-1145" fmla="*/ 9546257 w 12641071"/>
              <a:gd name="connsiteY112-1146" fmla="*/ 1204206 h 5795240"/>
              <a:gd name="connsiteX113-1147" fmla="*/ 9584939 w 12641071"/>
              <a:gd name="connsiteY113-1148" fmla="*/ 1079596 h 5795240"/>
              <a:gd name="connsiteX114-1149" fmla="*/ 9641995 w 12641071"/>
              <a:gd name="connsiteY114-1150" fmla="*/ 961153 h 5795240"/>
              <a:gd name="connsiteX115-1151" fmla="*/ 9653069 w 12641071"/>
              <a:gd name="connsiteY115-1152" fmla="*/ 960983 h 5795240"/>
              <a:gd name="connsiteX116-1153" fmla="*/ 9801564 w 12641071"/>
              <a:gd name="connsiteY116-1154" fmla="*/ 1196828 h 5795240"/>
              <a:gd name="connsiteX117-1155" fmla="*/ 9801566 w 12641071"/>
              <a:gd name="connsiteY117-1156" fmla="*/ 1196828 h 5795240"/>
              <a:gd name="connsiteX118-1157" fmla="*/ 9653070 w 12641071"/>
              <a:gd name="connsiteY118-1158" fmla="*/ 960982 h 5795240"/>
              <a:gd name="connsiteX119-1159" fmla="*/ 9641996 w 12641071"/>
              <a:gd name="connsiteY119-1160" fmla="*/ 961152 h 5795240"/>
              <a:gd name="connsiteX120-1161" fmla="*/ 9651917 w 12641071"/>
              <a:gd name="connsiteY120-1162" fmla="*/ 940556 h 5795240"/>
              <a:gd name="connsiteX121-1163" fmla="*/ 11050508 w 12641071"/>
              <a:gd name="connsiteY121-1164" fmla="*/ 108150 h 5795240"/>
              <a:gd name="connsiteX122-1165" fmla="*/ 12641071 w 12641071"/>
              <a:gd name="connsiteY122-1166" fmla="*/ 1698711 h 5795240"/>
              <a:gd name="connsiteX123-1167" fmla="*/ 11371062 w 12641071"/>
              <a:gd name="connsiteY123-1168" fmla="*/ 3256960 h 5795240"/>
              <a:gd name="connsiteX124-1169" fmla="*/ 11215953 w 12641071"/>
              <a:gd name="connsiteY124-1170" fmla="*/ 3280632 h 5795240"/>
              <a:gd name="connsiteX125-1171" fmla="*/ 11142318 w 12641071"/>
              <a:gd name="connsiteY125-1172" fmla="*/ 3276914 h 5795240"/>
              <a:gd name="connsiteX126-1173" fmla="*/ 11215952 w 12641071"/>
              <a:gd name="connsiteY126-1174" fmla="*/ 3280632 h 5795240"/>
              <a:gd name="connsiteX127-1175" fmla="*/ 11213133 w 12641071"/>
              <a:gd name="connsiteY127-1176" fmla="*/ 3281062 h 5795240"/>
              <a:gd name="connsiteX128-1177" fmla="*/ 11116921 w 12641071"/>
              <a:gd name="connsiteY128-1178" fmla="*/ 3285921 h 5795240"/>
              <a:gd name="connsiteX129-1179" fmla="*/ 11050507 w 12641071"/>
              <a:gd name="connsiteY129-1180" fmla="*/ 3289274 h 5795240"/>
              <a:gd name="connsiteX130-1181" fmla="*/ 11006292 w 12641071"/>
              <a:gd name="connsiteY130-1182" fmla="*/ 3287041 h 5795240"/>
              <a:gd name="connsiteX131-1183" fmla="*/ 10937101 w 12641071"/>
              <a:gd name="connsiteY131-1184" fmla="*/ 3297601 h 5795240"/>
              <a:gd name="connsiteX132-1185" fmla="*/ 10144740 w 12641071"/>
              <a:gd name="connsiteY132-1186" fmla="*/ 4089962 h 5795240"/>
              <a:gd name="connsiteX133-1187" fmla="*/ 10130374 w 12641071"/>
              <a:gd name="connsiteY133-1188" fmla="*/ 4184101 h 5795240"/>
              <a:gd name="connsiteX134-1189" fmla="*/ 10130375 w 12641071"/>
              <a:gd name="connsiteY134-1190" fmla="*/ 4184103 h 5795240"/>
              <a:gd name="connsiteX135-1191" fmla="*/ 10130656 w 12641071"/>
              <a:gd name="connsiteY135-1192" fmla="*/ 4185950 h 5795240"/>
              <a:gd name="connsiteX136-1193" fmla="*/ 10138194 w 12641071"/>
              <a:gd name="connsiteY136-1194" fmla="*/ 4335228 h 5795240"/>
              <a:gd name="connsiteX137-1195" fmla="*/ 10137710 w 12641071"/>
              <a:gd name="connsiteY137-1196" fmla="*/ 4344822 h 5795240"/>
              <a:gd name="connsiteX138-1197" fmla="*/ 10133555 w 12641071"/>
              <a:gd name="connsiteY138-1198" fmla="*/ 4427096 h 5795240"/>
              <a:gd name="connsiteX139-1199" fmla="*/ 10129312 w 12641071"/>
              <a:gd name="connsiteY139-1200" fmla="*/ 4399289 h 5795240"/>
              <a:gd name="connsiteX140-1201" fmla="*/ 10126797 w 12641071"/>
              <a:gd name="connsiteY140-1202" fmla="*/ 4349498 h 5795240"/>
              <a:gd name="connsiteX141-1203" fmla="*/ 10126796 w 12641071"/>
              <a:gd name="connsiteY141-1204" fmla="*/ 4349498 h 5795240"/>
              <a:gd name="connsiteX142-1205" fmla="*/ 10129311 w 12641071"/>
              <a:gd name="connsiteY142-1206" fmla="*/ 4399289 h 5795240"/>
              <a:gd name="connsiteX143-1207" fmla="*/ 10133554 w 12641071"/>
              <a:gd name="connsiteY143-1208" fmla="*/ 4427096 h 5795240"/>
              <a:gd name="connsiteX144-1209" fmla="*/ 10130656 w 12641071"/>
              <a:gd name="connsiteY144-1210" fmla="*/ 4484506 h 5795240"/>
              <a:gd name="connsiteX145-1211" fmla="*/ 8678182 w 12641071"/>
              <a:gd name="connsiteY145-1212" fmla="*/ 5795240 h 5795240"/>
              <a:gd name="connsiteX146-1213" fmla="*/ 7467518 w 12641071"/>
              <a:gd name="connsiteY146-1214" fmla="*/ 5151535 h 5795240"/>
              <a:gd name="connsiteX147-1215" fmla="*/ 7419945 w 12641071"/>
              <a:gd name="connsiteY147-1216" fmla="*/ 5073228 h 5795240"/>
              <a:gd name="connsiteX148-1217" fmla="*/ 7394386 w 12641071"/>
              <a:gd name="connsiteY148-1218" fmla="*/ 5031156 h 5795240"/>
              <a:gd name="connsiteX149-1219" fmla="*/ 7367299 w 12641071"/>
              <a:gd name="connsiteY149-1220" fmla="*/ 4974928 h 5795240"/>
              <a:gd name="connsiteX150-1221" fmla="*/ 7332905 w 12641071"/>
              <a:gd name="connsiteY150-1222" fmla="*/ 4903531 h 5795240"/>
              <a:gd name="connsiteX151-1223" fmla="*/ 7320958 w 12641071"/>
              <a:gd name="connsiteY151-1224" fmla="*/ 4870887 h 5795240"/>
              <a:gd name="connsiteX152-1225" fmla="*/ 7322174 w 12641071"/>
              <a:gd name="connsiteY152-1226" fmla="*/ 4872361 h 5795240"/>
              <a:gd name="connsiteX153-1227" fmla="*/ 7362630 w 12641071"/>
              <a:gd name="connsiteY153-1228" fmla="*/ 4938954 h 5795240"/>
              <a:gd name="connsiteX154-1229" fmla="*/ 7380779 w 12641071"/>
              <a:gd name="connsiteY154-1230" fmla="*/ 4976628 h 5795240"/>
              <a:gd name="connsiteX155-1231" fmla="*/ 7391210 w 12641071"/>
              <a:gd name="connsiteY155-1232" fmla="*/ 4977944 h 5795240"/>
              <a:gd name="connsiteX156-1233" fmla="*/ 7380780 w 12641071"/>
              <a:gd name="connsiteY156-1234" fmla="*/ 4976628 h 5795240"/>
              <a:gd name="connsiteX157-1235" fmla="*/ 7362631 w 12641071"/>
              <a:gd name="connsiteY157-1236" fmla="*/ 4938954 h 5795240"/>
              <a:gd name="connsiteX158-1237" fmla="*/ 7322175 w 12641071"/>
              <a:gd name="connsiteY158-1238" fmla="*/ 4872361 h 5795240"/>
              <a:gd name="connsiteX159-1239" fmla="*/ 7320959 w 12641071"/>
              <a:gd name="connsiteY159-1240" fmla="*/ 4870887 h 5795240"/>
              <a:gd name="connsiteX160-1241" fmla="*/ 7283811 w 12641071"/>
              <a:gd name="connsiteY160-1242" fmla="*/ 4769391 h 5795240"/>
              <a:gd name="connsiteX161-1243" fmla="*/ 7272112 w 12641071"/>
              <a:gd name="connsiteY161-1244" fmla="*/ 4718630 h 5795240"/>
              <a:gd name="connsiteX162-1245" fmla="*/ 7272111 w 12641071"/>
              <a:gd name="connsiteY162-1246" fmla="*/ 4718630 h 5795240"/>
              <a:gd name="connsiteX163-1247" fmla="*/ 7283810 w 12641071"/>
              <a:gd name="connsiteY163-1248" fmla="*/ 4769391 h 5795240"/>
              <a:gd name="connsiteX164-1249" fmla="*/ 7320958 w 12641071"/>
              <a:gd name="connsiteY164-1250" fmla="*/ 4870887 h 5795240"/>
              <a:gd name="connsiteX165-1251" fmla="*/ 7223551 w 12641071"/>
              <a:gd name="connsiteY165-1252" fmla="*/ 4752829 h 5795240"/>
              <a:gd name="connsiteX166-1253" fmla="*/ 6652445 w 12641071"/>
              <a:gd name="connsiteY166-1254" fmla="*/ 4516269 h 5795240"/>
              <a:gd name="connsiteX167-1255" fmla="*/ 6200873 w 12641071"/>
              <a:gd name="connsiteY167-1256" fmla="*/ 4654206 h 5795240"/>
              <a:gd name="connsiteX168-1257" fmla="*/ 6088813 w 12641071"/>
              <a:gd name="connsiteY168-1258" fmla="*/ 4746663 h 5795240"/>
              <a:gd name="connsiteX169-1259" fmla="*/ 6043019 w 12641071"/>
              <a:gd name="connsiteY169-1260" fmla="*/ 4807902 h 5795240"/>
              <a:gd name="connsiteX170-1261" fmla="*/ 6043021 w 12641071"/>
              <a:gd name="connsiteY170-1262" fmla="*/ 4807902 h 5795240"/>
              <a:gd name="connsiteX171-1263" fmla="*/ 6023271 w 12641071"/>
              <a:gd name="connsiteY171-1264" fmla="*/ 4834312 h 5795240"/>
              <a:gd name="connsiteX172-1265" fmla="*/ 5970678 w 12641071"/>
              <a:gd name="connsiteY172-1266" fmla="*/ 4892181 h 5795240"/>
              <a:gd name="connsiteX173-1267" fmla="*/ 5982717 w 12641071"/>
              <a:gd name="connsiteY173-1268" fmla="*/ 4872361 h 5795240"/>
              <a:gd name="connsiteX174-1269" fmla="*/ 5970675 w 12641071"/>
              <a:gd name="connsiteY174-1270" fmla="*/ 4892181 h 5795240"/>
              <a:gd name="connsiteX175-1271" fmla="*/ 5935320 w 12641071"/>
              <a:gd name="connsiteY175-1272" fmla="*/ 4931081 h 5795240"/>
              <a:gd name="connsiteX176-1273" fmla="*/ 4971763 w 12641071"/>
              <a:gd name="connsiteY176-1274" fmla="*/ 5330200 h 5795240"/>
              <a:gd name="connsiteX177-1275" fmla="*/ 3716172 w 12641071"/>
              <a:gd name="connsiteY177-1276" fmla="*/ 4497938 h 5795240"/>
              <a:gd name="connsiteX178-1277" fmla="*/ 3710773 w 12641071"/>
              <a:gd name="connsiteY178-1278" fmla="*/ 4483182 h 5795240"/>
              <a:gd name="connsiteX179-1279" fmla="*/ 3710773 w 12641071"/>
              <a:gd name="connsiteY179-1280" fmla="*/ 4483181 h 5795240"/>
              <a:gd name="connsiteX180-1281" fmla="*/ 3674984 w 12641071"/>
              <a:gd name="connsiteY180-1282" fmla="*/ 4385402 h 5795240"/>
              <a:gd name="connsiteX181-1283" fmla="*/ 3670349 w 12641071"/>
              <a:gd name="connsiteY181-1284" fmla="*/ 4372742 h 5795240"/>
              <a:gd name="connsiteX182-1285" fmla="*/ 3659438 w 12641071"/>
              <a:gd name="connsiteY182-1286" fmla="*/ 4330309 h 5795240"/>
              <a:gd name="connsiteX183-1287" fmla="*/ 3672084 w 12641071"/>
              <a:gd name="connsiteY183-1288" fmla="*/ 4353606 h 5795240"/>
              <a:gd name="connsiteX184-1289" fmla="*/ 3659440 w 12641071"/>
              <a:gd name="connsiteY184-1290" fmla="*/ 4330309 h 5795240"/>
              <a:gd name="connsiteX185-1291" fmla="*/ 3613217 w 12641071"/>
              <a:gd name="connsiteY185-1292" fmla="*/ 4245153 h 5795240"/>
              <a:gd name="connsiteX186-1293" fmla="*/ 3083792 w 12641071"/>
              <a:gd name="connsiteY186-1294" fmla="*/ 3963660 h 5795240"/>
              <a:gd name="connsiteX187-1295" fmla="*/ 2835272 w 12641071"/>
              <a:gd name="connsiteY187-1296" fmla="*/ 4013833 h 5795240"/>
              <a:gd name="connsiteX188-1297" fmla="*/ 2820214 w 12641071"/>
              <a:gd name="connsiteY188-1298" fmla="*/ 4022007 h 5795240"/>
              <a:gd name="connsiteX189-1299" fmla="*/ 2820212 w 12641071"/>
              <a:gd name="connsiteY189-1300" fmla="*/ 4022008 h 5795240"/>
              <a:gd name="connsiteX190-1301" fmla="*/ 2820206 w 12641071"/>
              <a:gd name="connsiteY190-1302" fmla="*/ 4022011 h 5795240"/>
              <a:gd name="connsiteX191-1303" fmla="*/ 2813481 w 12641071"/>
              <a:gd name="connsiteY191-1304" fmla="*/ 4027041 h 5795240"/>
              <a:gd name="connsiteX192-1305" fmla="*/ 2762875 w 12641071"/>
              <a:gd name="connsiteY192-1306" fmla="*/ 4057784 h 5795240"/>
              <a:gd name="connsiteX193-1307" fmla="*/ 2762878 w 12641071"/>
              <a:gd name="connsiteY193-1308" fmla="*/ 4057784 h 5795240"/>
              <a:gd name="connsiteX194-1309" fmla="*/ 2694694 w 12641071"/>
              <a:gd name="connsiteY194-1310" fmla="*/ 4099208 h 5795240"/>
              <a:gd name="connsiteX195-1311" fmla="*/ 2726822 w 12641071"/>
              <a:gd name="connsiteY195-1312" fmla="*/ 4072700 h 5795240"/>
              <a:gd name="connsiteX196-1313" fmla="*/ 2757719 w 12641071"/>
              <a:gd name="connsiteY196-1314" fmla="*/ 4055929 h 5795240"/>
              <a:gd name="connsiteX197-1315" fmla="*/ 2757718 w 12641071"/>
              <a:gd name="connsiteY197-1316" fmla="*/ 4055928 h 5795240"/>
              <a:gd name="connsiteX198-1317" fmla="*/ 2726820 w 12641071"/>
              <a:gd name="connsiteY198-1318" fmla="*/ 4072700 h 5795240"/>
              <a:gd name="connsiteX199-1319" fmla="*/ 2694692 w 12641071"/>
              <a:gd name="connsiteY199-1320" fmla="*/ 4099208 h 5795240"/>
              <a:gd name="connsiteX200-1321" fmla="*/ 2664698 w 12641071"/>
              <a:gd name="connsiteY200-1322" fmla="*/ 4117431 h 5795240"/>
              <a:gd name="connsiteX201-1323" fmla="*/ 1804544 w 12641071"/>
              <a:gd name="connsiteY201-1324" fmla="*/ 4335229 h 5795240"/>
              <a:gd name="connsiteX202-1325" fmla="*/ 0 w 12641071"/>
              <a:gd name="connsiteY202-1326" fmla="*/ 2530685 h 5795240"/>
              <a:gd name="connsiteX203-1327" fmla="*/ 1804544 w 12641071"/>
              <a:gd name="connsiteY203-1328" fmla="*/ 726143 h 5795240"/>
              <a:gd name="connsiteX204-1329" fmla="*/ 3080549 w 12641071"/>
              <a:gd name="connsiteY204-1330" fmla="*/ 1254682 h 5795240"/>
              <a:gd name="connsiteX205-1331" fmla="*/ 3106404 w 12641071"/>
              <a:gd name="connsiteY205-1332" fmla="*/ 1283128 h 5795240"/>
              <a:gd name="connsiteX206-1333" fmla="*/ 3125122 w 12641071"/>
              <a:gd name="connsiteY206-1334" fmla="*/ 1317614 h 5795240"/>
              <a:gd name="connsiteX207-1335" fmla="*/ 3139022 w 12641071"/>
              <a:gd name="connsiteY207-1336" fmla="*/ 1334461 h 5795240"/>
              <a:gd name="connsiteX208-1337" fmla="*/ 3139022 w 12641071"/>
              <a:gd name="connsiteY208-1338" fmla="*/ 1334462 h 5795240"/>
              <a:gd name="connsiteX209-1339" fmla="*/ 3139022 w 12641071"/>
              <a:gd name="connsiteY209-1340" fmla="*/ 1334461 h 5795240"/>
              <a:gd name="connsiteX210-1341" fmla="*/ 3139022 w 12641071"/>
              <a:gd name="connsiteY210-1342" fmla="*/ 1334459 h 5795240"/>
              <a:gd name="connsiteX211-1343" fmla="*/ 3125123 w 12641071"/>
              <a:gd name="connsiteY211-1344" fmla="*/ 1317614 h 5795240"/>
              <a:gd name="connsiteX212-1345" fmla="*/ 3106405 w 12641071"/>
              <a:gd name="connsiteY212-1346" fmla="*/ 1283128 h 5795240"/>
              <a:gd name="connsiteX213-1347" fmla="*/ 3148227 w 12641071"/>
              <a:gd name="connsiteY213-1348" fmla="*/ 1329145 h 5795240"/>
              <a:gd name="connsiteX214-1349" fmla="*/ 3197018 w 12641071"/>
              <a:gd name="connsiteY214-1350" fmla="*/ 1382828 h 5795240"/>
              <a:gd name="connsiteX215-1351" fmla="*/ 3234533 w 12641071"/>
              <a:gd name="connsiteY215-1352" fmla="*/ 1432995 h 5795240"/>
              <a:gd name="connsiteX216-1353" fmla="*/ 3234535 w 12641071"/>
              <a:gd name="connsiteY216-1354" fmla="*/ 1432997 h 5795240"/>
              <a:gd name="connsiteX217-1355" fmla="*/ 3234536 w 12641071"/>
              <a:gd name="connsiteY217-1356" fmla="*/ 1432999 h 5795240"/>
              <a:gd name="connsiteX218-1357" fmla="*/ 3268676 w 12641071"/>
              <a:gd name="connsiteY218-1358" fmla="*/ 1461167 h 5795240"/>
              <a:gd name="connsiteX219-1359" fmla="*/ 3565826 w 12641071"/>
              <a:gd name="connsiteY219-1360" fmla="*/ 1551935 h 5795240"/>
              <a:gd name="connsiteX220-1361" fmla="*/ 4086504 w 12641071"/>
              <a:gd name="connsiteY220-1362" fmla="*/ 1127574 h 5795240"/>
              <a:gd name="connsiteX221-1363" fmla="*/ 4094702 w 12641071"/>
              <a:gd name="connsiteY221-1364" fmla="*/ 1046255 h 5795240"/>
              <a:gd name="connsiteX222-1365" fmla="*/ 4101065 w 12641071"/>
              <a:gd name="connsiteY222-1366" fmla="*/ 1044040 h 5795240"/>
              <a:gd name="connsiteX223-1367" fmla="*/ 4097301 w 12641071"/>
              <a:gd name="connsiteY223-1368" fmla="*/ 1118570 h 5795240"/>
              <a:gd name="connsiteX224-1369" fmla="*/ 4101065 w 12641071"/>
              <a:gd name="connsiteY224-1370" fmla="*/ 1044042 h 5795240"/>
              <a:gd name="connsiteX225-1371" fmla="*/ 4206937 w 12641071"/>
              <a:gd name="connsiteY225-1372" fmla="*/ 1007188 h 5795240"/>
              <a:gd name="connsiteX226-1373" fmla="*/ 4206937 w 12641071"/>
              <a:gd name="connsiteY226-1374" fmla="*/ 1007186 h 5795240"/>
              <a:gd name="connsiteX227-1375" fmla="*/ 4101067 w 12641071"/>
              <a:gd name="connsiteY227-1376" fmla="*/ 1044040 h 5795240"/>
              <a:gd name="connsiteX228-1377" fmla="*/ 4103078 w 12641071"/>
              <a:gd name="connsiteY228-1378" fmla="*/ 1004204 h 5795240"/>
              <a:gd name="connsiteX229-1379" fmla="*/ 5215874 w 12641071"/>
              <a:gd name="connsiteY229-1380" fmla="*/ 0 h 5795240"/>
              <a:gd name="connsiteX0-1381" fmla="*/ 5964869 w 12641071"/>
              <a:gd name="connsiteY0-1382" fmla="*/ 4795171 h 5795240"/>
              <a:gd name="connsiteX1-1383" fmla="*/ 6019264 w 12641071"/>
              <a:gd name="connsiteY1-1384" fmla="*/ 4804905 h 5795240"/>
              <a:gd name="connsiteX2-1385" fmla="*/ 6036570 w 12641071"/>
              <a:gd name="connsiteY2-1386" fmla="*/ 4807089 h 5795240"/>
              <a:gd name="connsiteX3-1387" fmla="*/ 6019265 w 12641071"/>
              <a:gd name="connsiteY3-1388" fmla="*/ 4804905 h 5795240"/>
              <a:gd name="connsiteX4-1389" fmla="*/ 5964869 w 12641071"/>
              <a:gd name="connsiteY4-1390" fmla="*/ 4795171 h 5795240"/>
              <a:gd name="connsiteX5-1391" fmla="*/ 3682364 w 12641071"/>
              <a:gd name="connsiteY5-1392" fmla="*/ 4386723 h 5795240"/>
              <a:gd name="connsiteX6-1393" fmla="*/ 3772428 w 12641071"/>
              <a:gd name="connsiteY6-1394" fmla="*/ 4402840 h 5795240"/>
              <a:gd name="connsiteX7-1395" fmla="*/ 3772428 w 12641071"/>
              <a:gd name="connsiteY7-1396" fmla="*/ 4402840 h 5795240"/>
              <a:gd name="connsiteX8-1397" fmla="*/ 3682364 w 12641071"/>
              <a:gd name="connsiteY8-1398" fmla="*/ 4386723 h 5795240"/>
              <a:gd name="connsiteX9-1399" fmla="*/ 3190020 w 12641071"/>
              <a:gd name="connsiteY9-1400" fmla="*/ 1396271 h 5795240"/>
              <a:gd name="connsiteX10-1401" fmla="*/ 3190020 w 12641071"/>
              <a:gd name="connsiteY10-1402" fmla="*/ 1396272 h 5795240"/>
              <a:gd name="connsiteX11-1403" fmla="*/ 3202490 w 12641071"/>
              <a:gd name="connsiteY11-1404" fmla="*/ 1406560 h 5795240"/>
              <a:gd name="connsiteX12-1405" fmla="*/ 3190020 w 12641071"/>
              <a:gd name="connsiteY12-1406" fmla="*/ 1396271 h 5795240"/>
              <a:gd name="connsiteX13-1407" fmla="*/ 6034389 w 12641071"/>
              <a:gd name="connsiteY13-1408" fmla="*/ 371047 h 5795240"/>
              <a:gd name="connsiteX14-1409" fmla="*/ 5912002 w 12641071"/>
              <a:gd name="connsiteY14-1410" fmla="*/ 413650 h 5795240"/>
              <a:gd name="connsiteX15-1411" fmla="*/ 5912002 w 12641071"/>
              <a:gd name="connsiteY15-1412" fmla="*/ 413650 h 5795240"/>
              <a:gd name="connsiteX16-1413" fmla="*/ 6034389 w 12641071"/>
              <a:gd name="connsiteY16-1414" fmla="*/ 371047 h 5795240"/>
              <a:gd name="connsiteX17-1415" fmla="*/ 5215874 w 12641071"/>
              <a:gd name="connsiteY17-1416" fmla="*/ 0 h 5795240"/>
              <a:gd name="connsiteX18-1417" fmla="*/ 5927386 w 12641071"/>
              <a:gd name="connsiteY18-1418" fmla="*/ 255427 h 5795240"/>
              <a:gd name="connsiteX19-1419" fmla="*/ 5974443 w 12641071"/>
              <a:gd name="connsiteY19-1420" fmla="*/ 298195 h 5795240"/>
              <a:gd name="connsiteX20-1421" fmla="*/ 5974448 w 12641071"/>
              <a:gd name="connsiteY20-1422" fmla="*/ 298200 h 5795240"/>
              <a:gd name="connsiteX21-1423" fmla="*/ 6006819 w 12641071"/>
              <a:gd name="connsiteY21-1424" fmla="*/ 327622 h 5795240"/>
              <a:gd name="connsiteX22-1425" fmla="*/ 6043427 w 12641071"/>
              <a:gd name="connsiteY22-1426" fmla="*/ 367901 h 5795240"/>
              <a:gd name="connsiteX23-1427" fmla="*/ 6043429 w 12641071"/>
              <a:gd name="connsiteY23-1428" fmla="*/ 367901 h 5795240"/>
              <a:gd name="connsiteX24-1429" fmla="*/ 6079014 w 12641071"/>
              <a:gd name="connsiteY24-1430" fmla="*/ 407056 h 5795240"/>
              <a:gd name="connsiteX25-1431" fmla="*/ 6105193 w 12641071"/>
              <a:gd name="connsiteY25-1432" fmla="*/ 442067 h 5795240"/>
              <a:gd name="connsiteX26-1433" fmla="*/ 6069206 w 12641071"/>
              <a:gd name="connsiteY26-1434" fmla="*/ 409359 h 5795240"/>
              <a:gd name="connsiteX27-1435" fmla="*/ 6105193 w 12641071"/>
              <a:gd name="connsiteY27-1436" fmla="*/ 442069 h 5795240"/>
              <a:gd name="connsiteX28-1437" fmla="*/ 6143408 w 12641071"/>
              <a:gd name="connsiteY28-1438" fmla="*/ 493169 h 5795240"/>
              <a:gd name="connsiteX29-1439" fmla="*/ 6143427 w 12641071"/>
              <a:gd name="connsiteY29-1440" fmla="*/ 493200 h 5795240"/>
              <a:gd name="connsiteX30-1441" fmla="*/ 6215965 w 12641071"/>
              <a:gd name="connsiteY30-1442" fmla="*/ 619406 h 5795240"/>
              <a:gd name="connsiteX31-1443" fmla="*/ 6234035 w 12641071"/>
              <a:gd name="connsiteY31-1444" fmla="*/ 658746 h 5795240"/>
              <a:gd name="connsiteX32-1445" fmla="*/ 6274009 w 12641071"/>
              <a:gd name="connsiteY32-1446" fmla="*/ 760197 h 5795240"/>
              <a:gd name="connsiteX33-1447" fmla="*/ 6287839 w 12641071"/>
              <a:gd name="connsiteY33-1448" fmla="*/ 801938 h 5795240"/>
              <a:gd name="connsiteX34-1449" fmla="*/ 6321546 w 12641071"/>
              <a:gd name="connsiteY34-1450" fmla="*/ 948207 h 5795240"/>
              <a:gd name="connsiteX35-1451" fmla="*/ 6321550 w 12641071"/>
              <a:gd name="connsiteY35-1452" fmla="*/ 948224 h 5795240"/>
              <a:gd name="connsiteX36-1453" fmla="*/ 6334438 w 12641071"/>
              <a:gd name="connsiteY36-1454" fmla="*/ 1118571 h 5795240"/>
              <a:gd name="connsiteX37-1455" fmla="*/ 6334438 w 12641071"/>
              <a:gd name="connsiteY37-1456" fmla="*/ 1118570 h 5795240"/>
              <a:gd name="connsiteX38-1457" fmla="*/ 6321550 w 12641071"/>
              <a:gd name="connsiteY38-1458" fmla="*/ 948222 h 5795240"/>
              <a:gd name="connsiteX39-1459" fmla="*/ 6321546 w 12641071"/>
              <a:gd name="connsiteY39-1460" fmla="*/ 948207 h 5795240"/>
              <a:gd name="connsiteX40-1461" fmla="*/ 6295696 w 12641071"/>
              <a:gd name="connsiteY40-1462" fmla="*/ 825653 h 5795240"/>
              <a:gd name="connsiteX41-1463" fmla="*/ 6287839 w 12641071"/>
              <a:gd name="connsiteY41-1464" fmla="*/ 801938 h 5795240"/>
              <a:gd name="connsiteX42-1465" fmla="*/ 6284151 w 12641071"/>
              <a:gd name="connsiteY42-1466" fmla="*/ 785941 h 5795240"/>
              <a:gd name="connsiteX43-1467" fmla="*/ 6274009 w 12641071"/>
              <a:gd name="connsiteY43-1468" fmla="*/ 760197 h 5795240"/>
              <a:gd name="connsiteX44-1469" fmla="*/ 6256852 w 12641071"/>
              <a:gd name="connsiteY44-1470" fmla="*/ 708420 h 5795240"/>
              <a:gd name="connsiteX45-1471" fmla="*/ 6234035 w 12641071"/>
              <a:gd name="connsiteY45-1472" fmla="*/ 658746 h 5795240"/>
              <a:gd name="connsiteX46-1473" fmla="*/ 6224136 w 12641071"/>
              <a:gd name="connsiteY46-1474" fmla="*/ 633624 h 5795240"/>
              <a:gd name="connsiteX47-1475" fmla="*/ 6215965 w 12641071"/>
              <a:gd name="connsiteY47-1476" fmla="*/ 619406 h 5795240"/>
              <a:gd name="connsiteX48-1477" fmla="*/ 6205824 w 12641071"/>
              <a:gd name="connsiteY48-1478" fmla="*/ 597325 h 5795240"/>
              <a:gd name="connsiteX49-1479" fmla="*/ 6143427 w 12641071"/>
              <a:gd name="connsiteY49-1480" fmla="*/ 493200 h 5795240"/>
              <a:gd name="connsiteX50-1481" fmla="*/ 6143408 w 12641071"/>
              <a:gd name="connsiteY50-1482" fmla="*/ 493167 h 5795240"/>
              <a:gd name="connsiteX51-1483" fmla="*/ 6105193 w 12641071"/>
              <a:gd name="connsiteY51-1484" fmla="*/ 442067 h 5795240"/>
              <a:gd name="connsiteX52-1485" fmla="*/ 6141460 w 12641071"/>
              <a:gd name="connsiteY52-1486" fmla="*/ 475027 h 5795240"/>
              <a:gd name="connsiteX53-1487" fmla="*/ 6788665 w 12641071"/>
              <a:gd name="connsiteY53-1488" fmla="*/ 707369 h 5795240"/>
              <a:gd name="connsiteX54-1489" fmla="*/ 7184710 w 12641071"/>
              <a:gd name="connsiteY54-1490" fmla="*/ 627411 h 5795240"/>
              <a:gd name="connsiteX55-1491" fmla="*/ 7264545 w 12641071"/>
              <a:gd name="connsiteY55-1492" fmla="*/ 588952 h 5795240"/>
              <a:gd name="connsiteX56-1493" fmla="*/ 7213686 w 12641071"/>
              <a:gd name="connsiteY56-1494" fmla="*/ 626983 h 5795240"/>
              <a:gd name="connsiteX57-1495" fmla="*/ 7128319 w 12641071"/>
              <a:gd name="connsiteY57-1496" fmla="*/ 705504 h 5795240"/>
              <a:gd name="connsiteX58-1497" fmla="*/ 7083110 w 12641071"/>
              <a:gd name="connsiteY58-1498" fmla="*/ 757072 h 5795240"/>
              <a:gd name="connsiteX59-1499" fmla="*/ 7083111 w 12641071"/>
              <a:gd name="connsiteY59-1500" fmla="*/ 757072 h 5795240"/>
              <a:gd name="connsiteX60-1501" fmla="*/ 7128319 w 12641071"/>
              <a:gd name="connsiteY60-1502" fmla="*/ 705506 h 5795240"/>
              <a:gd name="connsiteX61-1503" fmla="*/ 7213686 w 12641071"/>
              <a:gd name="connsiteY61-1504" fmla="*/ 626984 h 5795240"/>
              <a:gd name="connsiteX62-1505" fmla="*/ 7264545 w 12641071"/>
              <a:gd name="connsiteY62-1506" fmla="*/ 588953 h 5795240"/>
              <a:gd name="connsiteX63-1507" fmla="*/ 7273651 w 12641071"/>
              <a:gd name="connsiteY63-1508" fmla="*/ 584566 h 5795240"/>
              <a:gd name="connsiteX64-1509" fmla="*/ 7314851 w 12641071"/>
              <a:gd name="connsiteY64-1510" fmla="*/ 559537 h 5795240"/>
              <a:gd name="connsiteX65-1511" fmla="*/ 7354131 w 12641071"/>
              <a:gd name="connsiteY65-1512" fmla="*/ 565467 h 5795240"/>
              <a:gd name="connsiteX66-1513" fmla="*/ 7429608 w 12641071"/>
              <a:gd name="connsiteY66-1514" fmla="*/ 586051 h 5795240"/>
              <a:gd name="connsiteX67-1515" fmla="*/ 7429611 w 12641071"/>
              <a:gd name="connsiteY67-1516" fmla="*/ 586050 h 5795240"/>
              <a:gd name="connsiteX68-1517" fmla="*/ 7354132 w 12641071"/>
              <a:gd name="connsiteY68-1518" fmla="*/ 565465 h 5795240"/>
              <a:gd name="connsiteX69-1519" fmla="*/ 7314853 w 12641071"/>
              <a:gd name="connsiteY69-1520" fmla="*/ 559536 h 5795240"/>
              <a:gd name="connsiteX70-1521" fmla="*/ 7314851 w 12641071"/>
              <a:gd name="connsiteY70-1522" fmla="*/ 559537 h 5795240"/>
              <a:gd name="connsiteX71-1523" fmla="*/ 7314849 w 12641071"/>
              <a:gd name="connsiteY71-1524" fmla="*/ 559537 h 5795240"/>
              <a:gd name="connsiteX72-1525" fmla="*/ 7273651 w 12641071"/>
              <a:gd name="connsiteY72-1526" fmla="*/ 584565 h 5795240"/>
              <a:gd name="connsiteX73-1527" fmla="*/ 7264545 w 12641071"/>
              <a:gd name="connsiteY73-1528" fmla="*/ 588952 h 5795240"/>
              <a:gd name="connsiteX74-1529" fmla="*/ 7296407 w 12641071"/>
              <a:gd name="connsiteY74-1530" fmla="*/ 565126 h 5795240"/>
              <a:gd name="connsiteX75-1531" fmla="*/ 7307447 w 12641071"/>
              <a:gd name="connsiteY75-1532" fmla="*/ 558419 h 5795240"/>
              <a:gd name="connsiteX76-1533" fmla="*/ 7307450 w 12641071"/>
              <a:gd name="connsiteY76-1534" fmla="*/ 558419 h 5795240"/>
              <a:gd name="connsiteX77-1535" fmla="*/ 7385004 w 12641071"/>
              <a:gd name="connsiteY77-1536" fmla="*/ 511303 h 5795240"/>
              <a:gd name="connsiteX78-1537" fmla="*/ 7391626 w 12641071"/>
              <a:gd name="connsiteY78-1538" fmla="*/ 508114 h 5795240"/>
              <a:gd name="connsiteX79-1539" fmla="*/ 7391631 w 12641071"/>
              <a:gd name="connsiteY79-1540" fmla="*/ 508110 h 5795240"/>
              <a:gd name="connsiteX80-1541" fmla="*/ 7478934 w 12641071"/>
              <a:gd name="connsiteY80-1542" fmla="*/ 466053 h 5795240"/>
              <a:gd name="connsiteX81-1543" fmla="*/ 7897193 w 12641071"/>
              <a:gd name="connsiteY81-1544" fmla="*/ 381611 h 5795240"/>
              <a:gd name="connsiteX82-1545" fmla="*/ 8788216 w 12641071"/>
              <a:gd name="connsiteY82-1546" fmla="*/ 855364 h 5795240"/>
              <a:gd name="connsiteX83-1547" fmla="*/ 8832362 w 12641071"/>
              <a:gd name="connsiteY83-1548" fmla="*/ 928030 h 5795240"/>
              <a:gd name="connsiteX84-1549" fmla="*/ 8832362 w 12641071"/>
              <a:gd name="connsiteY84-1550" fmla="*/ 928033 h 5795240"/>
              <a:gd name="connsiteX85-1551" fmla="*/ 8842040 w 12641071"/>
              <a:gd name="connsiteY85-1552" fmla="*/ 943961 h 5795240"/>
              <a:gd name="connsiteX86-1553" fmla="*/ 8856144 w 12641071"/>
              <a:gd name="connsiteY86-1554" fmla="*/ 973241 h 5795240"/>
              <a:gd name="connsiteX87-1555" fmla="*/ 8856145 w 12641071"/>
              <a:gd name="connsiteY87-1556" fmla="*/ 973241 h 5795240"/>
              <a:gd name="connsiteX88-1557" fmla="*/ 8878117 w 12641071"/>
              <a:gd name="connsiteY88-1558" fmla="*/ 1018851 h 5795240"/>
              <a:gd name="connsiteX89-1559" fmla="*/ 8877719 w 12641071"/>
              <a:gd name="connsiteY89-1560" fmla="*/ 1018369 h 5795240"/>
              <a:gd name="connsiteX90-1561" fmla="*/ 8853250 w 12641071"/>
              <a:gd name="connsiteY90-1562" fmla="*/ 973288 h 5795240"/>
              <a:gd name="connsiteX91-1563" fmla="*/ 8853249 w 12641071"/>
              <a:gd name="connsiteY91-1564" fmla="*/ 973288 h 5795240"/>
              <a:gd name="connsiteX92-1565" fmla="*/ 8853248 w 12641071"/>
              <a:gd name="connsiteY92-1566" fmla="*/ 973287 h 5795240"/>
              <a:gd name="connsiteX93-1567" fmla="*/ 8849677 w 12641071"/>
              <a:gd name="connsiteY93-1568" fmla="*/ 973341 h 5795240"/>
              <a:gd name="connsiteX94-1569" fmla="*/ 8641543 w 12641071"/>
              <a:gd name="connsiteY94-1570" fmla="*/ 916577 h 5795240"/>
              <a:gd name="connsiteX95-1571" fmla="*/ 8641545 w 12641071"/>
              <a:gd name="connsiteY95-1572" fmla="*/ 916580 h 5795240"/>
              <a:gd name="connsiteX96-1573" fmla="*/ 8849676 w 12641071"/>
              <a:gd name="connsiteY96-1574" fmla="*/ 973343 h 5795240"/>
              <a:gd name="connsiteX97-1575" fmla="*/ 8853248 w 12641071"/>
              <a:gd name="connsiteY97-1576" fmla="*/ 973288 h 5795240"/>
              <a:gd name="connsiteX98-1577" fmla="*/ 8877719 w 12641071"/>
              <a:gd name="connsiteY98-1578" fmla="*/ 1018371 h 5795240"/>
              <a:gd name="connsiteX99-1579" fmla="*/ 8878116 w 12641071"/>
              <a:gd name="connsiteY99-1580" fmla="*/ 1018851 h 5795240"/>
              <a:gd name="connsiteX100-1581" fmla="*/ 8887288 w 12641071"/>
              <a:gd name="connsiteY100-1582" fmla="*/ 1037892 h 5795240"/>
              <a:gd name="connsiteX101-1583" fmla="*/ 8949899 w 12641071"/>
              <a:gd name="connsiteY101-1584" fmla="*/ 1239592 h 5795240"/>
              <a:gd name="connsiteX102-1585" fmla="*/ 8968437 w 12641071"/>
              <a:gd name="connsiteY102-1586" fmla="*/ 1423482 h 5795240"/>
              <a:gd name="connsiteX103-1587" fmla="*/ 8949899 w 12641071"/>
              <a:gd name="connsiteY103-1588" fmla="*/ 1239591 h 5795240"/>
              <a:gd name="connsiteX104-1589" fmla="*/ 8887288 w 12641071"/>
              <a:gd name="connsiteY104-1590" fmla="*/ 1037890 h 5795240"/>
              <a:gd name="connsiteX105-1591" fmla="*/ 8878116 w 12641071"/>
              <a:gd name="connsiteY105-1592" fmla="*/ 1018851 h 5795240"/>
              <a:gd name="connsiteX106-1593" fmla="*/ 8931285 w 12641071"/>
              <a:gd name="connsiteY106-1594" fmla="*/ 1083292 h 5795240"/>
              <a:gd name="connsiteX107-1595" fmla="*/ 9241478 w 12641071"/>
              <a:gd name="connsiteY107-1596" fmla="*/ 1211778 h 5795240"/>
              <a:gd name="connsiteX108-1597" fmla="*/ 9605238 w 12641071"/>
              <a:gd name="connsiteY108-1598" fmla="*/ 1018369 h 5795240"/>
              <a:gd name="connsiteX109-1599" fmla="*/ 9636247 w 12641071"/>
              <a:gd name="connsiteY109-1600" fmla="*/ 961241 h 5795240"/>
              <a:gd name="connsiteX110-1601" fmla="*/ 9641995 w 12641071"/>
              <a:gd name="connsiteY110-1602" fmla="*/ 961152 h 5795240"/>
              <a:gd name="connsiteX111-1603" fmla="*/ 9584939 w 12641071"/>
              <a:gd name="connsiteY111-1604" fmla="*/ 1079594 h 5795240"/>
              <a:gd name="connsiteX112-1605" fmla="*/ 9546257 w 12641071"/>
              <a:gd name="connsiteY112-1606" fmla="*/ 1204206 h 5795240"/>
              <a:gd name="connsiteX113-1607" fmla="*/ 9584939 w 12641071"/>
              <a:gd name="connsiteY113-1608" fmla="*/ 1079596 h 5795240"/>
              <a:gd name="connsiteX114-1609" fmla="*/ 9641995 w 12641071"/>
              <a:gd name="connsiteY114-1610" fmla="*/ 961153 h 5795240"/>
              <a:gd name="connsiteX115-1611" fmla="*/ 9653069 w 12641071"/>
              <a:gd name="connsiteY115-1612" fmla="*/ 960983 h 5795240"/>
              <a:gd name="connsiteX116-1613" fmla="*/ 9801564 w 12641071"/>
              <a:gd name="connsiteY116-1614" fmla="*/ 1196828 h 5795240"/>
              <a:gd name="connsiteX117-1615" fmla="*/ 9801566 w 12641071"/>
              <a:gd name="connsiteY117-1616" fmla="*/ 1196828 h 5795240"/>
              <a:gd name="connsiteX118-1617" fmla="*/ 9653070 w 12641071"/>
              <a:gd name="connsiteY118-1618" fmla="*/ 960982 h 5795240"/>
              <a:gd name="connsiteX119-1619" fmla="*/ 9641996 w 12641071"/>
              <a:gd name="connsiteY119-1620" fmla="*/ 961152 h 5795240"/>
              <a:gd name="connsiteX120-1621" fmla="*/ 9651917 w 12641071"/>
              <a:gd name="connsiteY120-1622" fmla="*/ 940556 h 5795240"/>
              <a:gd name="connsiteX121-1623" fmla="*/ 11050508 w 12641071"/>
              <a:gd name="connsiteY121-1624" fmla="*/ 108150 h 5795240"/>
              <a:gd name="connsiteX122-1625" fmla="*/ 12641071 w 12641071"/>
              <a:gd name="connsiteY122-1626" fmla="*/ 1698711 h 5795240"/>
              <a:gd name="connsiteX123-1627" fmla="*/ 11371062 w 12641071"/>
              <a:gd name="connsiteY123-1628" fmla="*/ 3256960 h 5795240"/>
              <a:gd name="connsiteX124-1629" fmla="*/ 11215953 w 12641071"/>
              <a:gd name="connsiteY124-1630" fmla="*/ 3280632 h 5795240"/>
              <a:gd name="connsiteX125-1631" fmla="*/ 11142318 w 12641071"/>
              <a:gd name="connsiteY125-1632" fmla="*/ 3276914 h 5795240"/>
              <a:gd name="connsiteX126-1633" fmla="*/ 11215952 w 12641071"/>
              <a:gd name="connsiteY126-1634" fmla="*/ 3280632 h 5795240"/>
              <a:gd name="connsiteX127-1635" fmla="*/ 11213133 w 12641071"/>
              <a:gd name="connsiteY127-1636" fmla="*/ 3281062 h 5795240"/>
              <a:gd name="connsiteX128-1637" fmla="*/ 11116921 w 12641071"/>
              <a:gd name="connsiteY128-1638" fmla="*/ 3285921 h 5795240"/>
              <a:gd name="connsiteX129-1639" fmla="*/ 11050507 w 12641071"/>
              <a:gd name="connsiteY129-1640" fmla="*/ 3289274 h 5795240"/>
              <a:gd name="connsiteX130-1641" fmla="*/ 11006292 w 12641071"/>
              <a:gd name="connsiteY130-1642" fmla="*/ 3287041 h 5795240"/>
              <a:gd name="connsiteX131-1643" fmla="*/ 10937101 w 12641071"/>
              <a:gd name="connsiteY131-1644" fmla="*/ 3297601 h 5795240"/>
              <a:gd name="connsiteX132-1645" fmla="*/ 10144740 w 12641071"/>
              <a:gd name="connsiteY132-1646" fmla="*/ 4089962 h 5795240"/>
              <a:gd name="connsiteX133-1647" fmla="*/ 10130374 w 12641071"/>
              <a:gd name="connsiteY133-1648" fmla="*/ 4184101 h 5795240"/>
              <a:gd name="connsiteX134-1649" fmla="*/ 10130375 w 12641071"/>
              <a:gd name="connsiteY134-1650" fmla="*/ 4184103 h 5795240"/>
              <a:gd name="connsiteX135-1651" fmla="*/ 10130656 w 12641071"/>
              <a:gd name="connsiteY135-1652" fmla="*/ 4185950 h 5795240"/>
              <a:gd name="connsiteX136-1653" fmla="*/ 10138194 w 12641071"/>
              <a:gd name="connsiteY136-1654" fmla="*/ 4335228 h 5795240"/>
              <a:gd name="connsiteX137-1655" fmla="*/ 10137710 w 12641071"/>
              <a:gd name="connsiteY137-1656" fmla="*/ 4344822 h 5795240"/>
              <a:gd name="connsiteX138-1657" fmla="*/ 10133555 w 12641071"/>
              <a:gd name="connsiteY138-1658" fmla="*/ 4427096 h 5795240"/>
              <a:gd name="connsiteX139-1659" fmla="*/ 10129312 w 12641071"/>
              <a:gd name="connsiteY139-1660" fmla="*/ 4399289 h 5795240"/>
              <a:gd name="connsiteX140-1661" fmla="*/ 10126797 w 12641071"/>
              <a:gd name="connsiteY140-1662" fmla="*/ 4349498 h 5795240"/>
              <a:gd name="connsiteX141-1663" fmla="*/ 10126796 w 12641071"/>
              <a:gd name="connsiteY141-1664" fmla="*/ 4349498 h 5795240"/>
              <a:gd name="connsiteX142-1665" fmla="*/ 10129311 w 12641071"/>
              <a:gd name="connsiteY142-1666" fmla="*/ 4399289 h 5795240"/>
              <a:gd name="connsiteX143-1667" fmla="*/ 10133554 w 12641071"/>
              <a:gd name="connsiteY143-1668" fmla="*/ 4427096 h 5795240"/>
              <a:gd name="connsiteX144-1669" fmla="*/ 10130656 w 12641071"/>
              <a:gd name="connsiteY144-1670" fmla="*/ 4484506 h 5795240"/>
              <a:gd name="connsiteX145-1671" fmla="*/ 8678182 w 12641071"/>
              <a:gd name="connsiteY145-1672" fmla="*/ 5795240 h 5795240"/>
              <a:gd name="connsiteX146-1673" fmla="*/ 7467518 w 12641071"/>
              <a:gd name="connsiteY146-1674" fmla="*/ 5151535 h 5795240"/>
              <a:gd name="connsiteX147-1675" fmla="*/ 7419945 w 12641071"/>
              <a:gd name="connsiteY147-1676" fmla="*/ 5073228 h 5795240"/>
              <a:gd name="connsiteX148-1677" fmla="*/ 7394386 w 12641071"/>
              <a:gd name="connsiteY148-1678" fmla="*/ 5031156 h 5795240"/>
              <a:gd name="connsiteX149-1679" fmla="*/ 7367299 w 12641071"/>
              <a:gd name="connsiteY149-1680" fmla="*/ 4974928 h 5795240"/>
              <a:gd name="connsiteX150-1681" fmla="*/ 7332905 w 12641071"/>
              <a:gd name="connsiteY150-1682" fmla="*/ 4903531 h 5795240"/>
              <a:gd name="connsiteX151-1683" fmla="*/ 7320958 w 12641071"/>
              <a:gd name="connsiteY151-1684" fmla="*/ 4870887 h 5795240"/>
              <a:gd name="connsiteX152-1685" fmla="*/ 7322174 w 12641071"/>
              <a:gd name="connsiteY152-1686" fmla="*/ 4872361 h 5795240"/>
              <a:gd name="connsiteX153-1687" fmla="*/ 7362630 w 12641071"/>
              <a:gd name="connsiteY153-1688" fmla="*/ 4938954 h 5795240"/>
              <a:gd name="connsiteX154-1689" fmla="*/ 7380779 w 12641071"/>
              <a:gd name="connsiteY154-1690" fmla="*/ 4976628 h 5795240"/>
              <a:gd name="connsiteX155-1691" fmla="*/ 7391210 w 12641071"/>
              <a:gd name="connsiteY155-1692" fmla="*/ 4977944 h 5795240"/>
              <a:gd name="connsiteX156-1693" fmla="*/ 7380780 w 12641071"/>
              <a:gd name="connsiteY156-1694" fmla="*/ 4976628 h 5795240"/>
              <a:gd name="connsiteX157-1695" fmla="*/ 7362631 w 12641071"/>
              <a:gd name="connsiteY157-1696" fmla="*/ 4938954 h 5795240"/>
              <a:gd name="connsiteX158-1697" fmla="*/ 7322175 w 12641071"/>
              <a:gd name="connsiteY158-1698" fmla="*/ 4872361 h 5795240"/>
              <a:gd name="connsiteX159-1699" fmla="*/ 7320959 w 12641071"/>
              <a:gd name="connsiteY159-1700" fmla="*/ 4870887 h 5795240"/>
              <a:gd name="connsiteX160-1701" fmla="*/ 7283811 w 12641071"/>
              <a:gd name="connsiteY160-1702" fmla="*/ 4769391 h 5795240"/>
              <a:gd name="connsiteX161-1703" fmla="*/ 7272112 w 12641071"/>
              <a:gd name="connsiteY161-1704" fmla="*/ 4718630 h 5795240"/>
              <a:gd name="connsiteX162-1705" fmla="*/ 7272111 w 12641071"/>
              <a:gd name="connsiteY162-1706" fmla="*/ 4718630 h 5795240"/>
              <a:gd name="connsiteX163-1707" fmla="*/ 7283810 w 12641071"/>
              <a:gd name="connsiteY163-1708" fmla="*/ 4769391 h 5795240"/>
              <a:gd name="connsiteX164-1709" fmla="*/ 7320958 w 12641071"/>
              <a:gd name="connsiteY164-1710" fmla="*/ 4870887 h 5795240"/>
              <a:gd name="connsiteX165-1711" fmla="*/ 7223551 w 12641071"/>
              <a:gd name="connsiteY165-1712" fmla="*/ 4752829 h 5795240"/>
              <a:gd name="connsiteX166-1713" fmla="*/ 6652445 w 12641071"/>
              <a:gd name="connsiteY166-1714" fmla="*/ 4516269 h 5795240"/>
              <a:gd name="connsiteX167-1715" fmla="*/ 6200873 w 12641071"/>
              <a:gd name="connsiteY167-1716" fmla="*/ 4654206 h 5795240"/>
              <a:gd name="connsiteX168-1717" fmla="*/ 6088813 w 12641071"/>
              <a:gd name="connsiteY168-1718" fmla="*/ 4746663 h 5795240"/>
              <a:gd name="connsiteX169-1719" fmla="*/ 6043019 w 12641071"/>
              <a:gd name="connsiteY169-1720" fmla="*/ 4807902 h 5795240"/>
              <a:gd name="connsiteX170-1721" fmla="*/ 6043021 w 12641071"/>
              <a:gd name="connsiteY170-1722" fmla="*/ 4807902 h 5795240"/>
              <a:gd name="connsiteX171-1723" fmla="*/ 6023271 w 12641071"/>
              <a:gd name="connsiteY171-1724" fmla="*/ 4834312 h 5795240"/>
              <a:gd name="connsiteX172-1725" fmla="*/ 5970678 w 12641071"/>
              <a:gd name="connsiteY172-1726" fmla="*/ 4892181 h 5795240"/>
              <a:gd name="connsiteX173-1727" fmla="*/ 5982717 w 12641071"/>
              <a:gd name="connsiteY173-1728" fmla="*/ 4872361 h 5795240"/>
              <a:gd name="connsiteX174-1729" fmla="*/ 5970675 w 12641071"/>
              <a:gd name="connsiteY174-1730" fmla="*/ 4892181 h 5795240"/>
              <a:gd name="connsiteX175-1731" fmla="*/ 5935320 w 12641071"/>
              <a:gd name="connsiteY175-1732" fmla="*/ 4931081 h 5795240"/>
              <a:gd name="connsiteX176-1733" fmla="*/ 4971763 w 12641071"/>
              <a:gd name="connsiteY176-1734" fmla="*/ 5330200 h 5795240"/>
              <a:gd name="connsiteX177-1735" fmla="*/ 3716172 w 12641071"/>
              <a:gd name="connsiteY177-1736" fmla="*/ 4497938 h 5795240"/>
              <a:gd name="connsiteX178-1737" fmla="*/ 3710773 w 12641071"/>
              <a:gd name="connsiteY178-1738" fmla="*/ 4483182 h 5795240"/>
              <a:gd name="connsiteX179-1739" fmla="*/ 3710773 w 12641071"/>
              <a:gd name="connsiteY179-1740" fmla="*/ 4483181 h 5795240"/>
              <a:gd name="connsiteX180-1741" fmla="*/ 3674984 w 12641071"/>
              <a:gd name="connsiteY180-1742" fmla="*/ 4385402 h 5795240"/>
              <a:gd name="connsiteX181-1743" fmla="*/ 3670349 w 12641071"/>
              <a:gd name="connsiteY181-1744" fmla="*/ 4372742 h 5795240"/>
              <a:gd name="connsiteX182-1745" fmla="*/ 3659438 w 12641071"/>
              <a:gd name="connsiteY182-1746" fmla="*/ 4330309 h 5795240"/>
              <a:gd name="connsiteX183-1747" fmla="*/ 3672084 w 12641071"/>
              <a:gd name="connsiteY183-1748" fmla="*/ 4353606 h 5795240"/>
              <a:gd name="connsiteX184-1749" fmla="*/ 3659440 w 12641071"/>
              <a:gd name="connsiteY184-1750" fmla="*/ 4330309 h 5795240"/>
              <a:gd name="connsiteX185-1751" fmla="*/ 3613217 w 12641071"/>
              <a:gd name="connsiteY185-1752" fmla="*/ 4245153 h 5795240"/>
              <a:gd name="connsiteX186-1753" fmla="*/ 3083792 w 12641071"/>
              <a:gd name="connsiteY186-1754" fmla="*/ 3963660 h 5795240"/>
              <a:gd name="connsiteX187-1755" fmla="*/ 2835272 w 12641071"/>
              <a:gd name="connsiteY187-1756" fmla="*/ 4013833 h 5795240"/>
              <a:gd name="connsiteX188-1757" fmla="*/ 2820214 w 12641071"/>
              <a:gd name="connsiteY188-1758" fmla="*/ 4022007 h 5795240"/>
              <a:gd name="connsiteX189-1759" fmla="*/ 2820212 w 12641071"/>
              <a:gd name="connsiteY189-1760" fmla="*/ 4022008 h 5795240"/>
              <a:gd name="connsiteX190-1761" fmla="*/ 2820206 w 12641071"/>
              <a:gd name="connsiteY190-1762" fmla="*/ 4022011 h 5795240"/>
              <a:gd name="connsiteX191-1763" fmla="*/ 2813481 w 12641071"/>
              <a:gd name="connsiteY191-1764" fmla="*/ 4027041 h 5795240"/>
              <a:gd name="connsiteX192-1765" fmla="*/ 2762875 w 12641071"/>
              <a:gd name="connsiteY192-1766" fmla="*/ 4057784 h 5795240"/>
              <a:gd name="connsiteX193-1767" fmla="*/ 2762878 w 12641071"/>
              <a:gd name="connsiteY193-1768" fmla="*/ 4057784 h 5795240"/>
              <a:gd name="connsiteX194-1769" fmla="*/ 2694694 w 12641071"/>
              <a:gd name="connsiteY194-1770" fmla="*/ 4099208 h 5795240"/>
              <a:gd name="connsiteX195-1771" fmla="*/ 2726822 w 12641071"/>
              <a:gd name="connsiteY195-1772" fmla="*/ 4072700 h 5795240"/>
              <a:gd name="connsiteX196-1773" fmla="*/ 2757719 w 12641071"/>
              <a:gd name="connsiteY196-1774" fmla="*/ 4055929 h 5795240"/>
              <a:gd name="connsiteX197-1775" fmla="*/ 2757718 w 12641071"/>
              <a:gd name="connsiteY197-1776" fmla="*/ 4055928 h 5795240"/>
              <a:gd name="connsiteX198-1777" fmla="*/ 2726820 w 12641071"/>
              <a:gd name="connsiteY198-1778" fmla="*/ 4072700 h 5795240"/>
              <a:gd name="connsiteX199-1779" fmla="*/ 2694692 w 12641071"/>
              <a:gd name="connsiteY199-1780" fmla="*/ 4099208 h 5795240"/>
              <a:gd name="connsiteX200-1781" fmla="*/ 2664698 w 12641071"/>
              <a:gd name="connsiteY200-1782" fmla="*/ 4117431 h 5795240"/>
              <a:gd name="connsiteX201-1783" fmla="*/ 1804544 w 12641071"/>
              <a:gd name="connsiteY201-1784" fmla="*/ 4335229 h 5795240"/>
              <a:gd name="connsiteX202-1785" fmla="*/ 0 w 12641071"/>
              <a:gd name="connsiteY202-1786" fmla="*/ 2530685 h 5795240"/>
              <a:gd name="connsiteX203-1787" fmla="*/ 1804544 w 12641071"/>
              <a:gd name="connsiteY203-1788" fmla="*/ 726143 h 5795240"/>
              <a:gd name="connsiteX204-1789" fmla="*/ 3080549 w 12641071"/>
              <a:gd name="connsiteY204-1790" fmla="*/ 1254682 h 5795240"/>
              <a:gd name="connsiteX205-1791" fmla="*/ 3106404 w 12641071"/>
              <a:gd name="connsiteY205-1792" fmla="*/ 1283128 h 5795240"/>
              <a:gd name="connsiteX206-1793" fmla="*/ 3125122 w 12641071"/>
              <a:gd name="connsiteY206-1794" fmla="*/ 1317614 h 5795240"/>
              <a:gd name="connsiteX207-1795" fmla="*/ 3139022 w 12641071"/>
              <a:gd name="connsiteY207-1796" fmla="*/ 1334461 h 5795240"/>
              <a:gd name="connsiteX208-1797" fmla="*/ 3139022 w 12641071"/>
              <a:gd name="connsiteY208-1798" fmla="*/ 1334462 h 5795240"/>
              <a:gd name="connsiteX209-1799" fmla="*/ 3139022 w 12641071"/>
              <a:gd name="connsiteY209-1800" fmla="*/ 1334461 h 5795240"/>
              <a:gd name="connsiteX210-1801" fmla="*/ 3139022 w 12641071"/>
              <a:gd name="connsiteY210-1802" fmla="*/ 1334459 h 5795240"/>
              <a:gd name="connsiteX211-1803" fmla="*/ 3125123 w 12641071"/>
              <a:gd name="connsiteY211-1804" fmla="*/ 1317614 h 5795240"/>
              <a:gd name="connsiteX212-1805" fmla="*/ 3106405 w 12641071"/>
              <a:gd name="connsiteY212-1806" fmla="*/ 1283128 h 5795240"/>
              <a:gd name="connsiteX213-1807" fmla="*/ 3197018 w 12641071"/>
              <a:gd name="connsiteY213-1808" fmla="*/ 1382828 h 5795240"/>
              <a:gd name="connsiteX214-1809" fmla="*/ 3234533 w 12641071"/>
              <a:gd name="connsiteY214-1810" fmla="*/ 1432995 h 5795240"/>
              <a:gd name="connsiteX215-1811" fmla="*/ 3234535 w 12641071"/>
              <a:gd name="connsiteY215-1812" fmla="*/ 1432997 h 5795240"/>
              <a:gd name="connsiteX216-1813" fmla="*/ 3234536 w 12641071"/>
              <a:gd name="connsiteY216-1814" fmla="*/ 1432999 h 5795240"/>
              <a:gd name="connsiteX217-1815" fmla="*/ 3268676 w 12641071"/>
              <a:gd name="connsiteY217-1816" fmla="*/ 1461167 h 5795240"/>
              <a:gd name="connsiteX218-1817" fmla="*/ 3565826 w 12641071"/>
              <a:gd name="connsiteY218-1818" fmla="*/ 1551935 h 5795240"/>
              <a:gd name="connsiteX219-1819" fmla="*/ 4086504 w 12641071"/>
              <a:gd name="connsiteY219-1820" fmla="*/ 1127574 h 5795240"/>
              <a:gd name="connsiteX220-1821" fmla="*/ 4094702 w 12641071"/>
              <a:gd name="connsiteY220-1822" fmla="*/ 1046255 h 5795240"/>
              <a:gd name="connsiteX221-1823" fmla="*/ 4101065 w 12641071"/>
              <a:gd name="connsiteY221-1824" fmla="*/ 1044040 h 5795240"/>
              <a:gd name="connsiteX222-1825" fmla="*/ 4097301 w 12641071"/>
              <a:gd name="connsiteY222-1826" fmla="*/ 1118570 h 5795240"/>
              <a:gd name="connsiteX223-1827" fmla="*/ 4101065 w 12641071"/>
              <a:gd name="connsiteY223-1828" fmla="*/ 1044042 h 5795240"/>
              <a:gd name="connsiteX224-1829" fmla="*/ 4206937 w 12641071"/>
              <a:gd name="connsiteY224-1830" fmla="*/ 1007188 h 5795240"/>
              <a:gd name="connsiteX225-1831" fmla="*/ 4206937 w 12641071"/>
              <a:gd name="connsiteY225-1832" fmla="*/ 1007186 h 5795240"/>
              <a:gd name="connsiteX226-1833" fmla="*/ 4101067 w 12641071"/>
              <a:gd name="connsiteY226-1834" fmla="*/ 1044040 h 5795240"/>
              <a:gd name="connsiteX227-1835" fmla="*/ 4103078 w 12641071"/>
              <a:gd name="connsiteY227-1836" fmla="*/ 1004204 h 5795240"/>
              <a:gd name="connsiteX228-1837" fmla="*/ 5215874 w 12641071"/>
              <a:gd name="connsiteY228-1838" fmla="*/ 0 h 5795240"/>
              <a:gd name="connsiteX0-1839" fmla="*/ 5964869 w 12641071"/>
              <a:gd name="connsiteY0-1840" fmla="*/ 4795171 h 5795240"/>
              <a:gd name="connsiteX1-1841" fmla="*/ 6019264 w 12641071"/>
              <a:gd name="connsiteY1-1842" fmla="*/ 4804905 h 5795240"/>
              <a:gd name="connsiteX2-1843" fmla="*/ 6036570 w 12641071"/>
              <a:gd name="connsiteY2-1844" fmla="*/ 4807089 h 5795240"/>
              <a:gd name="connsiteX3-1845" fmla="*/ 6019265 w 12641071"/>
              <a:gd name="connsiteY3-1846" fmla="*/ 4804905 h 5795240"/>
              <a:gd name="connsiteX4-1847" fmla="*/ 5964869 w 12641071"/>
              <a:gd name="connsiteY4-1848" fmla="*/ 4795171 h 5795240"/>
              <a:gd name="connsiteX5-1849" fmla="*/ 3682364 w 12641071"/>
              <a:gd name="connsiteY5-1850" fmla="*/ 4386723 h 5795240"/>
              <a:gd name="connsiteX6-1851" fmla="*/ 3772428 w 12641071"/>
              <a:gd name="connsiteY6-1852" fmla="*/ 4402840 h 5795240"/>
              <a:gd name="connsiteX7-1853" fmla="*/ 3772428 w 12641071"/>
              <a:gd name="connsiteY7-1854" fmla="*/ 4402840 h 5795240"/>
              <a:gd name="connsiteX8-1855" fmla="*/ 3682364 w 12641071"/>
              <a:gd name="connsiteY8-1856" fmla="*/ 4386723 h 5795240"/>
              <a:gd name="connsiteX9-1857" fmla="*/ 3190020 w 12641071"/>
              <a:gd name="connsiteY9-1858" fmla="*/ 1396271 h 5795240"/>
              <a:gd name="connsiteX10-1859" fmla="*/ 3190020 w 12641071"/>
              <a:gd name="connsiteY10-1860" fmla="*/ 1396272 h 5795240"/>
              <a:gd name="connsiteX11-1861" fmla="*/ 3202490 w 12641071"/>
              <a:gd name="connsiteY11-1862" fmla="*/ 1406560 h 5795240"/>
              <a:gd name="connsiteX12-1863" fmla="*/ 3190020 w 12641071"/>
              <a:gd name="connsiteY12-1864" fmla="*/ 1396271 h 5795240"/>
              <a:gd name="connsiteX13-1865" fmla="*/ 6034389 w 12641071"/>
              <a:gd name="connsiteY13-1866" fmla="*/ 371047 h 5795240"/>
              <a:gd name="connsiteX14-1867" fmla="*/ 5912002 w 12641071"/>
              <a:gd name="connsiteY14-1868" fmla="*/ 413650 h 5795240"/>
              <a:gd name="connsiteX15-1869" fmla="*/ 5912002 w 12641071"/>
              <a:gd name="connsiteY15-1870" fmla="*/ 413650 h 5795240"/>
              <a:gd name="connsiteX16-1871" fmla="*/ 6034389 w 12641071"/>
              <a:gd name="connsiteY16-1872" fmla="*/ 371047 h 5795240"/>
              <a:gd name="connsiteX17-1873" fmla="*/ 5215874 w 12641071"/>
              <a:gd name="connsiteY17-1874" fmla="*/ 0 h 5795240"/>
              <a:gd name="connsiteX18-1875" fmla="*/ 5927386 w 12641071"/>
              <a:gd name="connsiteY18-1876" fmla="*/ 255427 h 5795240"/>
              <a:gd name="connsiteX19-1877" fmla="*/ 5974443 w 12641071"/>
              <a:gd name="connsiteY19-1878" fmla="*/ 298195 h 5795240"/>
              <a:gd name="connsiteX20-1879" fmla="*/ 5974448 w 12641071"/>
              <a:gd name="connsiteY20-1880" fmla="*/ 298200 h 5795240"/>
              <a:gd name="connsiteX21-1881" fmla="*/ 6006819 w 12641071"/>
              <a:gd name="connsiteY21-1882" fmla="*/ 327622 h 5795240"/>
              <a:gd name="connsiteX22-1883" fmla="*/ 6043427 w 12641071"/>
              <a:gd name="connsiteY22-1884" fmla="*/ 367901 h 5795240"/>
              <a:gd name="connsiteX23-1885" fmla="*/ 6043429 w 12641071"/>
              <a:gd name="connsiteY23-1886" fmla="*/ 367901 h 5795240"/>
              <a:gd name="connsiteX24-1887" fmla="*/ 6079014 w 12641071"/>
              <a:gd name="connsiteY24-1888" fmla="*/ 407056 h 5795240"/>
              <a:gd name="connsiteX25-1889" fmla="*/ 6105193 w 12641071"/>
              <a:gd name="connsiteY25-1890" fmla="*/ 442067 h 5795240"/>
              <a:gd name="connsiteX26-1891" fmla="*/ 6069206 w 12641071"/>
              <a:gd name="connsiteY26-1892" fmla="*/ 409359 h 5795240"/>
              <a:gd name="connsiteX27-1893" fmla="*/ 6105193 w 12641071"/>
              <a:gd name="connsiteY27-1894" fmla="*/ 442069 h 5795240"/>
              <a:gd name="connsiteX28-1895" fmla="*/ 6143408 w 12641071"/>
              <a:gd name="connsiteY28-1896" fmla="*/ 493169 h 5795240"/>
              <a:gd name="connsiteX29-1897" fmla="*/ 6143427 w 12641071"/>
              <a:gd name="connsiteY29-1898" fmla="*/ 493200 h 5795240"/>
              <a:gd name="connsiteX30-1899" fmla="*/ 6215965 w 12641071"/>
              <a:gd name="connsiteY30-1900" fmla="*/ 619406 h 5795240"/>
              <a:gd name="connsiteX31-1901" fmla="*/ 6234035 w 12641071"/>
              <a:gd name="connsiteY31-1902" fmla="*/ 658746 h 5795240"/>
              <a:gd name="connsiteX32-1903" fmla="*/ 6274009 w 12641071"/>
              <a:gd name="connsiteY32-1904" fmla="*/ 760197 h 5795240"/>
              <a:gd name="connsiteX33-1905" fmla="*/ 6287839 w 12641071"/>
              <a:gd name="connsiteY33-1906" fmla="*/ 801938 h 5795240"/>
              <a:gd name="connsiteX34-1907" fmla="*/ 6321546 w 12641071"/>
              <a:gd name="connsiteY34-1908" fmla="*/ 948207 h 5795240"/>
              <a:gd name="connsiteX35-1909" fmla="*/ 6321550 w 12641071"/>
              <a:gd name="connsiteY35-1910" fmla="*/ 948224 h 5795240"/>
              <a:gd name="connsiteX36-1911" fmla="*/ 6334438 w 12641071"/>
              <a:gd name="connsiteY36-1912" fmla="*/ 1118571 h 5795240"/>
              <a:gd name="connsiteX37-1913" fmla="*/ 6334438 w 12641071"/>
              <a:gd name="connsiteY37-1914" fmla="*/ 1118570 h 5795240"/>
              <a:gd name="connsiteX38-1915" fmla="*/ 6321550 w 12641071"/>
              <a:gd name="connsiteY38-1916" fmla="*/ 948222 h 5795240"/>
              <a:gd name="connsiteX39-1917" fmla="*/ 6321546 w 12641071"/>
              <a:gd name="connsiteY39-1918" fmla="*/ 948207 h 5795240"/>
              <a:gd name="connsiteX40-1919" fmla="*/ 6295696 w 12641071"/>
              <a:gd name="connsiteY40-1920" fmla="*/ 825653 h 5795240"/>
              <a:gd name="connsiteX41-1921" fmla="*/ 6287839 w 12641071"/>
              <a:gd name="connsiteY41-1922" fmla="*/ 801938 h 5795240"/>
              <a:gd name="connsiteX42-1923" fmla="*/ 6284151 w 12641071"/>
              <a:gd name="connsiteY42-1924" fmla="*/ 785941 h 5795240"/>
              <a:gd name="connsiteX43-1925" fmla="*/ 6274009 w 12641071"/>
              <a:gd name="connsiteY43-1926" fmla="*/ 760197 h 5795240"/>
              <a:gd name="connsiteX44-1927" fmla="*/ 6256852 w 12641071"/>
              <a:gd name="connsiteY44-1928" fmla="*/ 708420 h 5795240"/>
              <a:gd name="connsiteX45-1929" fmla="*/ 6234035 w 12641071"/>
              <a:gd name="connsiteY45-1930" fmla="*/ 658746 h 5795240"/>
              <a:gd name="connsiteX46-1931" fmla="*/ 6224136 w 12641071"/>
              <a:gd name="connsiteY46-1932" fmla="*/ 633624 h 5795240"/>
              <a:gd name="connsiteX47-1933" fmla="*/ 6215965 w 12641071"/>
              <a:gd name="connsiteY47-1934" fmla="*/ 619406 h 5795240"/>
              <a:gd name="connsiteX48-1935" fmla="*/ 6205824 w 12641071"/>
              <a:gd name="connsiteY48-1936" fmla="*/ 597325 h 5795240"/>
              <a:gd name="connsiteX49-1937" fmla="*/ 6143427 w 12641071"/>
              <a:gd name="connsiteY49-1938" fmla="*/ 493200 h 5795240"/>
              <a:gd name="connsiteX50-1939" fmla="*/ 6143408 w 12641071"/>
              <a:gd name="connsiteY50-1940" fmla="*/ 493167 h 5795240"/>
              <a:gd name="connsiteX51-1941" fmla="*/ 6105193 w 12641071"/>
              <a:gd name="connsiteY51-1942" fmla="*/ 442067 h 5795240"/>
              <a:gd name="connsiteX52-1943" fmla="*/ 6141460 w 12641071"/>
              <a:gd name="connsiteY52-1944" fmla="*/ 475027 h 5795240"/>
              <a:gd name="connsiteX53-1945" fmla="*/ 6788665 w 12641071"/>
              <a:gd name="connsiteY53-1946" fmla="*/ 707369 h 5795240"/>
              <a:gd name="connsiteX54-1947" fmla="*/ 7184710 w 12641071"/>
              <a:gd name="connsiteY54-1948" fmla="*/ 627411 h 5795240"/>
              <a:gd name="connsiteX55-1949" fmla="*/ 7264545 w 12641071"/>
              <a:gd name="connsiteY55-1950" fmla="*/ 588952 h 5795240"/>
              <a:gd name="connsiteX56-1951" fmla="*/ 7213686 w 12641071"/>
              <a:gd name="connsiteY56-1952" fmla="*/ 626983 h 5795240"/>
              <a:gd name="connsiteX57-1953" fmla="*/ 7128319 w 12641071"/>
              <a:gd name="connsiteY57-1954" fmla="*/ 705504 h 5795240"/>
              <a:gd name="connsiteX58-1955" fmla="*/ 7083110 w 12641071"/>
              <a:gd name="connsiteY58-1956" fmla="*/ 757072 h 5795240"/>
              <a:gd name="connsiteX59-1957" fmla="*/ 7083111 w 12641071"/>
              <a:gd name="connsiteY59-1958" fmla="*/ 757072 h 5795240"/>
              <a:gd name="connsiteX60-1959" fmla="*/ 7128319 w 12641071"/>
              <a:gd name="connsiteY60-1960" fmla="*/ 705506 h 5795240"/>
              <a:gd name="connsiteX61-1961" fmla="*/ 7213686 w 12641071"/>
              <a:gd name="connsiteY61-1962" fmla="*/ 626984 h 5795240"/>
              <a:gd name="connsiteX62-1963" fmla="*/ 7264545 w 12641071"/>
              <a:gd name="connsiteY62-1964" fmla="*/ 588953 h 5795240"/>
              <a:gd name="connsiteX63-1965" fmla="*/ 7273651 w 12641071"/>
              <a:gd name="connsiteY63-1966" fmla="*/ 584566 h 5795240"/>
              <a:gd name="connsiteX64-1967" fmla="*/ 7314851 w 12641071"/>
              <a:gd name="connsiteY64-1968" fmla="*/ 559537 h 5795240"/>
              <a:gd name="connsiteX65-1969" fmla="*/ 7354131 w 12641071"/>
              <a:gd name="connsiteY65-1970" fmla="*/ 565467 h 5795240"/>
              <a:gd name="connsiteX66-1971" fmla="*/ 7429608 w 12641071"/>
              <a:gd name="connsiteY66-1972" fmla="*/ 586051 h 5795240"/>
              <a:gd name="connsiteX67-1973" fmla="*/ 7429611 w 12641071"/>
              <a:gd name="connsiteY67-1974" fmla="*/ 586050 h 5795240"/>
              <a:gd name="connsiteX68-1975" fmla="*/ 7354132 w 12641071"/>
              <a:gd name="connsiteY68-1976" fmla="*/ 565465 h 5795240"/>
              <a:gd name="connsiteX69-1977" fmla="*/ 7314853 w 12641071"/>
              <a:gd name="connsiteY69-1978" fmla="*/ 559536 h 5795240"/>
              <a:gd name="connsiteX70-1979" fmla="*/ 7314851 w 12641071"/>
              <a:gd name="connsiteY70-1980" fmla="*/ 559537 h 5795240"/>
              <a:gd name="connsiteX71-1981" fmla="*/ 7314849 w 12641071"/>
              <a:gd name="connsiteY71-1982" fmla="*/ 559537 h 5795240"/>
              <a:gd name="connsiteX72-1983" fmla="*/ 7273651 w 12641071"/>
              <a:gd name="connsiteY72-1984" fmla="*/ 584565 h 5795240"/>
              <a:gd name="connsiteX73-1985" fmla="*/ 7264545 w 12641071"/>
              <a:gd name="connsiteY73-1986" fmla="*/ 588952 h 5795240"/>
              <a:gd name="connsiteX74-1987" fmla="*/ 7296407 w 12641071"/>
              <a:gd name="connsiteY74-1988" fmla="*/ 565126 h 5795240"/>
              <a:gd name="connsiteX75-1989" fmla="*/ 7307447 w 12641071"/>
              <a:gd name="connsiteY75-1990" fmla="*/ 558419 h 5795240"/>
              <a:gd name="connsiteX76-1991" fmla="*/ 7307450 w 12641071"/>
              <a:gd name="connsiteY76-1992" fmla="*/ 558419 h 5795240"/>
              <a:gd name="connsiteX77-1993" fmla="*/ 7385004 w 12641071"/>
              <a:gd name="connsiteY77-1994" fmla="*/ 511303 h 5795240"/>
              <a:gd name="connsiteX78-1995" fmla="*/ 7391626 w 12641071"/>
              <a:gd name="connsiteY78-1996" fmla="*/ 508114 h 5795240"/>
              <a:gd name="connsiteX79-1997" fmla="*/ 7391631 w 12641071"/>
              <a:gd name="connsiteY79-1998" fmla="*/ 508110 h 5795240"/>
              <a:gd name="connsiteX80-1999" fmla="*/ 7478934 w 12641071"/>
              <a:gd name="connsiteY80-2000" fmla="*/ 466053 h 5795240"/>
              <a:gd name="connsiteX81-2001" fmla="*/ 7897193 w 12641071"/>
              <a:gd name="connsiteY81-2002" fmla="*/ 381611 h 5795240"/>
              <a:gd name="connsiteX82-2003" fmla="*/ 8788216 w 12641071"/>
              <a:gd name="connsiteY82-2004" fmla="*/ 855364 h 5795240"/>
              <a:gd name="connsiteX83-2005" fmla="*/ 8832362 w 12641071"/>
              <a:gd name="connsiteY83-2006" fmla="*/ 928030 h 5795240"/>
              <a:gd name="connsiteX84-2007" fmla="*/ 8832362 w 12641071"/>
              <a:gd name="connsiteY84-2008" fmla="*/ 928033 h 5795240"/>
              <a:gd name="connsiteX85-2009" fmla="*/ 8842040 w 12641071"/>
              <a:gd name="connsiteY85-2010" fmla="*/ 943961 h 5795240"/>
              <a:gd name="connsiteX86-2011" fmla="*/ 8856144 w 12641071"/>
              <a:gd name="connsiteY86-2012" fmla="*/ 973241 h 5795240"/>
              <a:gd name="connsiteX87-2013" fmla="*/ 8856145 w 12641071"/>
              <a:gd name="connsiteY87-2014" fmla="*/ 973241 h 5795240"/>
              <a:gd name="connsiteX88-2015" fmla="*/ 8878117 w 12641071"/>
              <a:gd name="connsiteY88-2016" fmla="*/ 1018851 h 5795240"/>
              <a:gd name="connsiteX89-2017" fmla="*/ 8877719 w 12641071"/>
              <a:gd name="connsiteY89-2018" fmla="*/ 1018369 h 5795240"/>
              <a:gd name="connsiteX90-2019" fmla="*/ 8853250 w 12641071"/>
              <a:gd name="connsiteY90-2020" fmla="*/ 973288 h 5795240"/>
              <a:gd name="connsiteX91-2021" fmla="*/ 8853249 w 12641071"/>
              <a:gd name="connsiteY91-2022" fmla="*/ 973288 h 5795240"/>
              <a:gd name="connsiteX92-2023" fmla="*/ 8853248 w 12641071"/>
              <a:gd name="connsiteY92-2024" fmla="*/ 973287 h 5795240"/>
              <a:gd name="connsiteX93-2025" fmla="*/ 8849677 w 12641071"/>
              <a:gd name="connsiteY93-2026" fmla="*/ 973341 h 5795240"/>
              <a:gd name="connsiteX94-2027" fmla="*/ 8641543 w 12641071"/>
              <a:gd name="connsiteY94-2028" fmla="*/ 916577 h 5795240"/>
              <a:gd name="connsiteX95-2029" fmla="*/ 8641545 w 12641071"/>
              <a:gd name="connsiteY95-2030" fmla="*/ 916580 h 5795240"/>
              <a:gd name="connsiteX96-2031" fmla="*/ 8849676 w 12641071"/>
              <a:gd name="connsiteY96-2032" fmla="*/ 973343 h 5795240"/>
              <a:gd name="connsiteX97-2033" fmla="*/ 8853248 w 12641071"/>
              <a:gd name="connsiteY97-2034" fmla="*/ 973288 h 5795240"/>
              <a:gd name="connsiteX98-2035" fmla="*/ 8877719 w 12641071"/>
              <a:gd name="connsiteY98-2036" fmla="*/ 1018371 h 5795240"/>
              <a:gd name="connsiteX99-2037" fmla="*/ 8878116 w 12641071"/>
              <a:gd name="connsiteY99-2038" fmla="*/ 1018851 h 5795240"/>
              <a:gd name="connsiteX100-2039" fmla="*/ 8887288 w 12641071"/>
              <a:gd name="connsiteY100-2040" fmla="*/ 1037892 h 5795240"/>
              <a:gd name="connsiteX101-2041" fmla="*/ 8949899 w 12641071"/>
              <a:gd name="connsiteY101-2042" fmla="*/ 1239592 h 5795240"/>
              <a:gd name="connsiteX102-2043" fmla="*/ 8968437 w 12641071"/>
              <a:gd name="connsiteY102-2044" fmla="*/ 1423482 h 5795240"/>
              <a:gd name="connsiteX103-2045" fmla="*/ 8949899 w 12641071"/>
              <a:gd name="connsiteY103-2046" fmla="*/ 1239591 h 5795240"/>
              <a:gd name="connsiteX104-2047" fmla="*/ 8887288 w 12641071"/>
              <a:gd name="connsiteY104-2048" fmla="*/ 1037890 h 5795240"/>
              <a:gd name="connsiteX105-2049" fmla="*/ 8878116 w 12641071"/>
              <a:gd name="connsiteY105-2050" fmla="*/ 1018851 h 5795240"/>
              <a:gd name="connsiteX106-2051" fmla="*/ 8931285 w 12641071"/>
              <a:gd name="connsiteY106-2052" fmla="*/ 1083292 h 5795240"/>
              <a:gd name="connsiteX107-2053" fmla="*/ 9241478 w 12641071"/>
              <a:gd name="connsiteY107-2054" fmla="*/ 1211778 h 5795240"/>
              <a:gd name="connsiteX108-2055" fmla="*/ 9605238 w 12641071"/>
              <a:gd name="connsiteY108-2056" fmla="*/ 1018369 h 5795240"/>
              <a:gd name="connsiteX109-2057" fmla="*/ 9636247 w 12641071"/>
              <a:gd name="connsiteY109-2058" fmla="*/ 961241 h 5795240"/>
              <a:gd name="connsiteX110-2059" fmla="*/ 9641995 w 12641071"/>
              <a:gd name="connsiteY110-2060" fmla="*/ 961152 h 5795240"/>
              <a:gd name="connsiteX111-2061" fmla="*/ 9584939 w 12641071"/>
              <a:gd name="connsiteY111-2062" fmla="*/ 1079594 h 5795240"/>
              <a:gd name="connsiteX112-2063" fmla="*/ 9546257 w 12641071"/>
              <a:gd name="connsiteY112-2064" fmla="*/ 1204206 h 5795240"/>
              <a:gd name="connsiteX113-2065" fmla="*/ 9584939 w 12641071"/>
              <a:gd name="connsiteY113-2066" fmla="*/ 1079596 h 5795240"/>
              <a:gd name="connsiteX114-2067" fmla="*/ 9641995 w 12641071"/>
              <a:gd name="connsiteY114-2068" fmla="*/ 961153 h 5795240"/>
              <a:gd name="connsiteX115-2069" fmla="*/ 9653069 w 12641071"/>
              <a:gd name="connsiteY115-2070" fmla="*/ 960983 h 5795240"/>
              <a:gd name="connsiteX116-2071" fmla="*/ 9801564 w 12641071"/>
              <a:gd name="connsiteY116-2072" fmla="*/ 1196828 h 5795240"/>
              <a:gd name="connsiteX117-2073" fmla="*/ 9801566 w 12641071"/>
              <a:gd name="connsiteY117-2074" fmla="*/ 1196828 h 5795240"/>
              <a:gd name="connsiteX118-2075" fmla="*/ 9653070 w 12641071"/>
              <a:gd name="connsiteY118-2076" fmla="*/ 960982 h 5795240"/>
              <a:gd name="connsiteX119-2077" fmla="*/ 9641996 w 12641071"/>
              <a:gd name="connsiteY119-2078" fmla="*/ 961152 h 5795240"/>
              <a:gd name="connsiteX120-2079" fmla="*/ 9651917 w 12641071"/>
              <a:gd name="connsiteY120-2080" fmla="*/ 940556 h 5795240"/>
              <a:gd name="connsiteX121-2081" fmla="*/ 11050508 w 12641071"/>
              <a:gd name="connsiteY121-2082" fmla="*/ 108150 h 5795240"/>
              <a:gd name="connsiteX122-2083" fmla="*/ 12641071 w 12641071"/>
              <a:gd name="connsiteY122-2084" fmla="*/ 1698711 h 5795240"/>
              <a:gd name="connsiteX123-2085" fmla="*/ 11371062 w 12641071"/>
              <a:gd name="connsiteY123-2086" fmla="*/ 3256960 h 5795240"/>
              <a:gd name="connsiteX124-2087" fmla="*/ 11215953 w 12641071"/>
              <a:gd name="connsiteY124-2088" fmla="*/ 3280632 h 5795240"/>
              <a:gd name="connsiteX125-2089" fmla="*/ 11142318 w 12641071"/>
              <a:gd name="connsiteY125-2090" fmla="*/ 3276914 h 5795240"/>
              <a:gd name="connsiteX126-2091" fmla="*/ 11215952 w 12641071"/>
              <a:gd name="connsiteY126-2092" fmla="*/ 3280632 h 5795240"/>
              <a:gd name="connsiteX127-2093" fmla="*/ 11213133 w 12641071"/>
              <a:gd name="connsiteY127-2094" fmla="*/ 3281062 h 5795240"/>
              <a:gd name="connsiteX128-2095" fmla="*/ 11116921 w 12641071"/>
              <a:gd name="connsiteY128-2096" fmla="*/ 3285921 h 5795240"/>
              <a:gd name="connsiteX129-2097" fmla="*/ 11050507 w 12641071"/>
              <a:gd name="connsiteY129-2098" fmla="*/ 3289274 h 5795240"/>
              <a:gd name="connsiteX130-2099" fmla="*/ 11006292 w 12641071"/>
              <a:gd name="connsiteY130-2100" fmla="*/ 3287041 h 5795240"/>
              <a:gd name="connsiteX131-2101" fmla="*/ 10937101 w 12641071"/>
              <a:gd name="connsiteY131-2102" fmla="*/ 3297601 h 5795240"/>
              <a:gd name="connsiteX132-2103" fmla="*/ 10144740 w 12641071"/>
              <a:gd name="connsiteY132-2104" fmla="*/ 4089962 h 5795240"/>
              <a:gd name="connsiteX133-2105" fmla="*/ 10130374 w 12641071"/>
              <a:gd name="connsiteY133-2106" fmla="*/ 4184101 h 5795240"/>
              <a:gd name="connsiteX134-2107" fmla="*/ 10130375 w 12641071"/>
              <a:gd name="connsiteY134-2108" fmla="*/ 4184103 h 5795240"/>
              <a:gd name="connsiteX135-2109" fmla="*/ 10130656 w 12641071"/>
              <a:gd name="connsiteY135-2110" fmla="*/ 4185950 h 5795240"/>
              <a:gd name="connsiteX136-2111" fmla="*/ 10138194 w 12641071"/>
              <a:gd name="connsiteY136-2112" fmla="*/ 4335228 h 5795240"/>
              <a:gd name="connsiteX137-2113" fmla="*/ 10137710 w 12641071"/>
              <a:gd name="connsiteY137-2114" fmla="*/ 4344822 h 5795240"/>
              <a:gd name="connsiteX138-2115" fmla="*/ 10133555 w 12641071"/>
              <a:gd name="connsiteY138-2116" fmla="*/ 4427096 h 5795240"/>
              <a:gd name="connsiteX139-2117" fmla="*/ 10129312 w 12641071"/>
              <a:gd name="connsiteY139-2118" fmla="*/ 4399289 h 5795240"/>
              <a:gd name="connsiteX140-2119" fmla="*/ 10126797 w 12641071"/>
              <a:gd name="connsiteY140-2120" fmla="*/ 4349498 h 5795240"/>
              <a:gd name="connsiteX141-2121" fmla="*/ 10126796 w 12641071"/>
              <a:gd name="connsiteY141-2122" fmla="*/ 4349498 h 5795240"/>
              <a:gd name="connsiteX142-2123" fmla="*/ 10129311 w 12641071"/>
              <a:gd name="connsiteY142-2124" fmla="*/ 4399289 h 5795240"/>
              <a:gd name="connsiteX143-2125" fmla="*/ 10133554 w 12641071"/>
              <a:gd name="connsiteY143-2126" fmla="*/ 4427096 h 5795240"/>
              <a:gd name="connsiteX144-2127" fmla="*/ 10130656 w 12641071"/>
              <a:gd name="connsiteY144-2128" fmla="*/ 4484506 h 5795240"/>
              <a:gd name="connsiteX145-2129" fmla="*/ 8678182 w 12641071"/>
              <a:gd name="connsiteY145-2130" fmla="*/ 5795240 h 5795240"/>
              <a:gd name="connsiteX146-2131" fmla="*/ 7467518 w 12641071"/>
              <a:gd name="connsiteY146-2132" fmla="*/ 5151535 h 5795240"/>
              <a:gd name="connsiteX147-2133" fmla="*/ 7419945 w 12641071"/>
              <a:gd name="connsiteY147-2134" fmla="*/ 5073228 h 5795240"/>
              <a:gd name="connsiteX148-2135" fmla="*/ 7394386 w 12641071"/>
              <a:gd name="connsiteY148-2136" fmla="*/ 5031156 h 5795240"/>
              <a:gd name="connsiteX149-2137" fmla="*/ 7367299 w 12641071"/>
              <a:gd name="connsiteY149-2138" fmla="*/ 4974928 h 5795240"/>
              <a:gd name="connsiteX150-2139" fmla="*/ 7332905 w 12641071"/>
              <a:gd name="connsiteY150-2140" fmla="*/ 4903531 h 5795240"/>
              <a:gd name="connsiteX151-2141" fmla="*/ 7320958 w 12641071"/>
              <a:gd name="connsiteY151-2142" fmla="*/ 4870887 h 5795240"/>
              <a:gd name="connsiteX152-2143" fmla="*/ 7322174 w 12641071"/>
              <a:gd name="connsiteY152-2144" fmla="*/ 4872361 h 5795240"/>
              <a:gd name="connsiteX153-2145" fmla="*/ 7362630 w 12641071"/>
              <a:gd name="connsiteY153-2146" fmla="*/ 4938954 h 5795240"/>
              <a:gd name="connsiteX154-2147" fmla="*/ 7380779 w 12641071"/>
              <a:gd name="connsiteY154-2148" fmla="*/ 4976628 h 5795240"/>
              <a:gd name="connsiteX155-2149" fmla="*/ 7391210 w 12641071"/>
              <a:gd name="connsiteY155-2150" fmla="*/ 4977944 h 5795240"/>
              <a:gd name="connsiteX156-2151" fmla="*/ 7380780 w 12641071"/>
              <a:gd name="connsiteY156-2152" fmla="*/ 4976628 h 5795240"/>
              <a:gd name="connsiteX157-2153" fmla="*/ 7362631 w 12641071"/>
              <a:gd name="connsiteY157-2154" fmla="*/ 4938954 h 5795240"/>
              <a:gd name="connsiteX158-2155" fmla="*/ 7322175 w 12641071"/>
              <a:gd name="connsiteY158-2156" fmla="*/ 4872361 h 5795240"/>
              <a:gd name="connsiteX159-2157" fmla="*/ 7320959 w 12641071"/>
              <a:gd name="connsiteY159-2158" fmla="*/ 4870887 h 5795240"/>
              <a:gd name="connsiteX160-2159" fmla="*/ 7283811 w 12641071"/>
              <a:gd name="connsiteY160-2160" fmla="*/ 4769391 h 5795240"/>
              <a:gd name="connsiteX161-2161" fmla="*/ 7272112 w 12641071"/>
              <a:gd name="connsiteY161-2162" fmla="*/ 4718630 h 5795240"/>
              <a:gd name="connsiteX162-2163" fmla="*/ 7272111 w 12641071"/>
              <a:gd name="connsiteY162-2164" fmla="*/ 4718630 h 5795240"/>
              <a:gd name="connsiteX163-2165" fmla="*/ 7283810 w 12641071"/>
              <a:gd name="connsiteY163-2166" fmla="*/ 4769391 h 5795240"/>
              <a:gd name="connsiteX164-2167" fmla="*/ 7320958 w 12641071"/>
              <a:gd name="connsiteY164-2168" fmla="*/ 4870887 h 5795240"/>
              <a:gd name="connsiteX165-2169" fmla="*/ 7223551 w 12641071"/>
              <a:gd name="connsiteY165-2170" fmla="*/ 4752829 h 5795240"/>
              <a:gd name="connsiteX166-2171" fmla="*/ 6652445 w 12641071"/>
              <a:gd name="connsiteY166-2172" fmla="*/ 4516269 h 5795240"/>
              <a:gd name="connsiteX167-2173" fmla="*/ 6200873 w 12641071"/>
              <a:gd name="connsiteY167-2174" fmla="*/ 4654206 h 5795240"/>
              <a:gd name="connsiteX168-2175" fmla="*/ 6088813 w 12641071"/>
              <a:gd name="connsiteY168-2176" fmla="*/ 4746663 h 5795240"/>
              <a:gd name="connsiteX169-2177" fmla="*/ 6043019 w 12641071"/>
              <a:gd name="connsiteY169-2178" fmla="*/ 4807902 h 5795240"/>
              <a:gd name="connsiteX170-2179" fmla="*/ 6043021 w 12641071"/>
              <a:gd name="connsiteY170-2180" fmla="*/ 4807902 h 5795240"/>
              <a:gd name="connsiteX171-2181" fmla="*/ 6023271 w 12641071"/>
              <a:gd name="connsiteY171-2182" fmla="*/ 4834312 h 5795240"/>
              <a:gd name="connsiteX172-2183" fmla="*/ 5970678 w 12641071"/>
              <a:gd name="connsiteY172-2184" fmla="*/ 4892181 h 5795240"/>
              <a:gd name="connsiteX173-2185" fmla="*/ 5982717 w 12641071"/>
              <a:gd name="connsiteY173-2186" fmla="*/ 4872361 h 5795240"/>
              <a:gd name="connsiteX174-2187" fmla="*/ 5970675 w 12641071"/>
              <a:gd name="connsiteY174-2188" fmla="*/ 4892181 h 5795240"/>
              <a:gd name="connsiteX175-2189" fmla="*/ 5935320 w 12641071"/>
              <a:gd name="connsiteY175-2190" fmla="*/ 4931081 h 5795240"/>
              <a:gd name="connsiteX176-2191" fmla="*/ 4971763 w 12641071"/>
              <a:gd name="connsiteY176-2192" fmla="*/ 5330200 h 5795240"/>
              <a:gd name="connsiteX177-2193" fmla="*/ 3716172 w 12641071"/>
              <a:gd name="connsiteY177-2194" fmla="*/ 4497938 h 5795240"/>
              <a:gd name="connsiteX178-2195" fmla="*/ 3710773 w 12641071"/>
              <a:gd name="connsiteY178-2196" fmla="*/ 4483182 h 5795240"/>
              <a:gd name="connsiteX179-2197" fmla="*/ 3710773 w 12641071"/>
              <a:gd name="connsiteY179-2198" fmla="*/ 4483181 h 5795240"/>
              <a:gd name="connsiteX180-2199" fmla="*/ 3674984 w 12641071"/>
              <a:gd name="connsiteY180-2200" fmla="*/ 4385402 h 5795240"/>
              <a:gd name="connsiteX181-2201" fmla="*/ 3670349 w 12641071"/>
              <a:gd name="connsiteY181-2202" fmla="*/ 4372742 h 5795240"/>
              <a:gd name="connsiteX182-2203" fmla="*/ 3659438 w 12641071"/>
              <a:gd name="connsiteY182-2204" fmla="*/ 4330309 h 5795240"/>
              <a:gd name="connsiteX183-2205" fmla="*/ 3672084 w 12641071"/>
              <a:gd name="connsiteY183-2206" fmla="*/ 4353606 h 5795240"/>
              <a:gd name="connsiteX184-2207" fmla="*/ 3659440 w 12641071"/>
              <a:gd name="connsiteY184-2208" fmla="*/ 4330309 h 5795240"/>
              <a:gd name="connsiteX185-2209" fmla="*/ 3613217 w 12641071"/>
              <a:gd name="connsiteY185-2210" fmla="*/ 4245153 h 5795240"/>
              <a:gd name="connsiteX186-2211" fmla="*/ 3083792 w 12641071"/>
              <a:gd name="connsiteY186-2212" fmla="*/ 3963660 h 5795240"/>
              <a:gd name="connsiteX187-2213" fmla="*/ 2835272 w 12641071"/>
              <a:gd name="connsiteY187-2214" fmla="*/ 4013833 h 5795240"/>
              <a:gd name="connsiteX188-2215" fmla="*/ 2820214 w 12641071"/>
              <a:gd name="connsiteY188-2216" fmla="*/ 4022007 h 5795240"/>
              <a:gd name="connsiteX189-2217" fmla="*/ 2820212 w 12641071"/>
              <a:gd name="connsiteY189-2218" fmla="*/ 4022008 h 5795240"/>
              <a:gd name="connsiteX190-2219" fmla="*/ 2820206 w 12641071"/>
              <a:gd name="connsiteY190-2220" fmla="*/ 4022011 h 5795240"/>
              <a:gd name="connsiteX191-2221" fmla="*/ 2813481 w 12641071"/>
              <a:gd name="connsiteY191-2222" fmla="*/ 4027041 h 5795240"/>
              <a:gd name="connsiteX192-2223" fmla="*/ 2762875 w 12641071"/>
              <a:gd name="connsiteY192-2224" fmla="*/ 4057784 h 5795240"/>
              <a:gd name="connsiteX193-2225" fmla="*/ 2762878 w 12641071"/>
              <a:gd name="connsiteY193-2226" fmla="*/ 4057784 h 5795240"/>
              <a:gd name="connsiteX194-2227" fmla="*/ 2694694 w 12641071"/>
              <a:gd name="connsiteY194-2228" fmla="*/ 4099208 h 5795240"/>
              <a:gd name="connsiteX195-2229" fmla="*/ 2726822 w 12641071"/>
              <a:gd name="connsiteY195-2230" fmla="*/ 4072700 h 5795240"/>
              <a:gd name="connsiteX196-2231" fmla="*/ 2757719 w 12641071"/>
              <a:gd name="connsiteY196-2232" fmla="*/ 4055929 h 5795240"/>
              <a:gd name="connsiteX197-2233" fmla="*/ 2757718 w 12641071"/>
              <a:gd name="connsiteY197-2234" fmla="*/ 4055928 h 5795240"/>
              <a:gd name="connsiteX198-2235" fmla="*/ 2726820 w 12641071"/>
              <a:gd name="connsiteY198-2236" fmla="*/ 4072700 h 5795240"/>
              <a:gd name="connsiteX199-2237" fmla="*/ 2694692 w 12641071"/>
              <a:gd name="connsiteY199-2238" fmla="*/ 4099208 h 5795240"/>
              <a:gd name="connsiteX200-2239" fmla="*/ 2664698 w 12641071"/>
              <a:gd name="connsiteY200-2240" fmla="*/ 4117431 h 5795240"/>
              <a:gd name="connsiteX201-2241" fmla="*/ 1804544 w 12641071"/>
              <a:gd name="connsiteY201-2242" fmla="*/ 4335229 h 5795240"/>
              <a:gd name="connsiteX202-2243" fmla="*/ 0 w 12641071"/>
              <a:gd name="connsiteY202-2244" fmla="*/ 2530685 h 5795240"/>
              <a:gd name="connsiteX203-2245" fmla="*/ 1804544 w 12641071"/>
              <a:gd name="connsiteY203-2246" fmla="*/ 726143 h 5795240"/>
              <a:gd name="connsiteX204-2247" fmla="*/ 3080549 w 12641071"/>
              <a:gd name="connsiteY204-2248" fmla="*/ 1254682 h 5795240"/>
              <a:gd name="connsiteX205-2249" fmla="*/ 3106404 w 12641071"/>
              <a:gd name="connsiteY205-2250" fmla="*/ 1283128 h 5795240"/>
              <a:gd name="connsiteX206-2251" fmla="*/ 3125122 w 12641071"/>
              <a:gd name="connsiteY206-2252" fmla="*/ 1317614 h 5795240"/>
              <a:gd name="connsiteX207-2253" fmla="*/ 3139022 w 12641071"/>
              <a:gd name="connsiteY207-2254" fmla="*/ 1334461 h 5795240"/>
              <a:gd name="connsiteX208-2255" fmla="*/ 3139022 w 12641071"/>
              <a:gd name="connsiteY208-2256" fmla="*/ 1334462 h 5795240"/>
              <a:gd name="connsiteX209-2257" fmla="*/ 3139022 w 12641071"/>
              <a:gd name="connsiteY209-2258" fmla="*/ 1334461 h 5795240"/>
              <a:gd name="connsiteX210-2259" fmla="*/ 3139022 w 12641071"/>
              <a:gd name="connsiteY210-2260" fmla="*/ 1334459 h 5795240"/>
              <a:gd name="connsiteX211-2261" fmla="*/ 3106405 w 12641071"/>
              <a:gd name="connsiteY211-2262" fmla="*/ 1283128 h 5795240"/>
              <a:gd name="connsiteX212-2263" fmla="*/ 3197018 w 12641071"/>
              <a:gd name="connsiteY212-2264" fmla="*/ 1382828 h 5795240"/>
              <a:gd name="connsiteX213-2265" fmla="*/ 3234533 w 12641071"/>
              <a:gd name="connsiteY213-2266" fmla="*/ 1432995 h 5795240"/>
              <a:gd name="connsiteX214-2267" fmla="*/ 3234535 w 12641071"/>
              <a:gd name="connsiteY214-2268" fmla="*/ 1432997 h 5795240"/>
              <a:gd name="connsiteX215-2269" fmla="*/ 3234536 w 12641071"/>
              <a:gd name="connsiteY215-2270" fmla="*/ 1432999 h 5795240"/>
              <a:gd name="connsiteX216-2271" fmla="*/ 3268676 w 12641071"/>
              <a:gd name="connsiteY216-2272" fmla="*/ 1461167 h 5795240"/>
              <a:gd name="connsiteX217-2273" fmla="*/ 3565826 w 12641071"/>
              <a:gd name="connsiteY217-2274" fmla="*/ 1551935 h 5795240"/>
              <a:gd name="connsiteX218-2275" fmla="*/ 4086504 w 12641071"/>
              <a:gd name="connsiteY218-2276" fmla="*/ 1127574 h 5795240"/>
              <a:gd name="connsiteX219-2277" fmla="*/ 4094702 w 12641071"/>
              <a:gd name="connsiteY219-2278" fmla="*/ 1046255 h 5795240"/>
              <a:gd name="connsiteX220-2279" fmla="*/ 4101065 w 12641071"/>
              <a:gd name="connsiteY220-2280" fmla="*/ 1044040 h 5795240"/>
              <a:gd name="connsiteX221-2281" fmla="*/ 4097301 w 12641071"/>
              <a:gd name="connsiteY221-2282" fmla="*/ 1118570 h 5795240"/>
              <a:gd name="connsiteX222-2283" fmla="*/ 4101065 w 12641071"/>
              <a:gd name="connsiteY222-2284" fmla="*/ 1044042 h 5795240"/>
              <a:gd name="connsiteX223-2285" fmla="*/ 4206937 w 12641071"/>
              <a:gd name="connsiteY223-2286" fmla="*/ 1007188 h 5795240"/>
              <a:gd name="connsiteX224-2287" fmla="*/ 4206937 w 12641071"/>
              <a:gd name="connsiteY224-2288" fmla="*/ 1007186 h 5795240"/>
              <a:gd name="connsiteX225-2289" fmla="*/ 4101067 w 12641071"/>
              <a:gd name="connsiteY225-2290" fmla="*/ 1044040 h 5795240"/>
              <a:gd name="connsiteX226-2291" fmla="*/ 4103078 w 12641071"/>
              <a:gd name="connsiteY226-2292" fmla="*/ 1004204 h 5795240"/>
              <a:gd name="connsiteX227-2293" fmla="*/ 5215874 w 12641071"/>
              <a:gd name="connsiteY227-2294" fmla="*/ 0 h 5795240"/>
              <a:gd name="connsiteX0-2295" fmla="*/ 5964869 w 12641071"/>
              <a:gd name="connsiteY0-2296" fmla="*/ 4795171 h 5795240"/>
              <a:gd name="connsiteX1-2297" fmla="*/ 6019264 w 12641071"/>
              <a:gd name="connsiteY1-2298" fmla="*/ 4804905 h 5795240"/>
              <a:gd name="connsiteX2-2299" fmla="*/ 6036570 w 12641071"/>
              <a:gd name="connsiteY2-2300" fmla="*/ 4807089 h 5795240"/>
              <a:gd name="connsiteX3-2301" fmla="*/ 6019265 w 12641071"/>
              <a:gd name="connsiteY3-2302" fmla="*/ 4804905 h 5795240"/>
              <a:gd name="connsiteX4-2303" fmla="*/ 5964869 w 12641071"/>
              <a:gd name="connsiteY4-2304" fmla="*/ 4795171 h 5795240"/>
              <a:gd name="connsiteX5-2305" fmla="*/ 3682364 w 12641071"/>
              <a:gd name="connsiteY5-2306" fmla="*/ 4386723 h 5795240"/>
              <a:gd name="connsiteX6-2307" fmla="*/ 3772428 w 12641071"/>
              <a:gd name="connsiteY6-2308" fmla="*/ 4402840 h 5795240"/>
              <a:gd name="connsiteX7-2309" fmla="*/ 3772428 w 12641071"/>
              <a:gd name="connsiteY7-2310" fmla="*/ 4402840 h 5795240"/>
              <a:gd name="connsiteX8-2311" fmla="*/ 3682364 w 12641071"/>
              <a:gd name="connsiteY8-2312" fmla="*/ 4386723 h 5795240"/>
              <a:gd name="connsiteX9-2313" fmla="*/ 3190020 w 12641071"/>
              <a:gd name="connsiteY9-2314" fmla="*/ 1396271 h 5795240"/>
              <a:gd name="connsiteX10-2315" fmla="*/ 3190020 w 12641071"/>
              <a:gd name="connsiteY10-2316" fmla="*/ 1396272 h 5795240"/>
              <a:gd name="connsiteX11-2317" fmla="*/ 3202490 w 12641071"/>
              <a:gd name="connsiteY11-2318" fmla="*/ 1406560 h 5795240"/>
              <a:gd name="connsiteX12-2319" fmla="*/ 3190020 w 12641071"/>
              <a:gd name="connsiteY12-2320" fmla="*/ 1396271 h 5795240"/>
              <a:gd name="connsiteX13-2321" fmla="*/ 6034389 w 12641071"/>
              <a:gd name="connsiteY13-2322" fmla="*/ 371047 h 5795240"/>
              <a:gd name="connsiteX14-2323" fmla="*/ 5912002 w 12641071"/>
              <a:gd name="connsiteY14-2324" fmla="*/ 413650 h 5795240"/>
              <a:gd name="connsiteX15-2325" fmla="*/ 5912002 w 12641071"/>
              <a:gd name="connsiteY15-2326" fmla="*/ 413650 h 5795240"/>
              <a:gd name="connsiteX16-2327" fmla="*/ 6034389 w 12641071"/>
              <a:gd name="connsiteY16-2328" fmla="*/ 371047 h 5795240"/>
              <a:gd name="connsiteX17-2329" fmla="*/ 5215874 w 12641071"/>
              <a:gd name="connsiteY17-2330" fmla="*/ 0 h 5795240"/>
              <a:gd name="connsiteX18-2331" fmla="*/ 5927386 w 12641071"/>
              <a:gd name="connsiteY18-2332" fmla="*/ 255427 h 5795240"/>
              <a:gd name="connsiteX19-2333" fmla="*/ 5974443 w 12641071"/>
              <a:gd name="connsiteY19-2334" fmla="*/ 298195 h 5795240"/>
              <a:gd name="connsiteX20-2335" fmla="*/ 5974448 w 12641071"/>
              <a:gd name="connsiteY20-2336" fmla="*/ 298200 h 5795240"/>
              <a:gd name="connsiteX21-2337" fmla="*/ 6006819 w 12641071"/>
              <a:gd name="connsiteY21-2338" fmla="*/ 327622 h 5795240"/>
              <a:gd name="connsiteX22-2339" fmla="*/ 6043427 w 12641071"/>
              <a:gd name="connsiteY22-2340" fmla="*/ 367901 h 5795240"/>
              <a:gd name="connsiteX23-2341" fmla="*/ 6043429 w 12641071"/>
              <a:gd name="connsiteY23-2342" fmla="*/ 367901 h 5795240"/>
              <a:gd name="connsiteX24-2343" fmla="*/ 6079014 w 12641071"/>
              <a:gd name="connsiteY24-2344" fmla="*/ 407056 h 5795240"/>
              <a:gd name="connsiteX25-2345" fmla="*/ 6105193 w 12641071"/>
              <a:gd name="connsiteY25-2346" fmla="*/ 442067 h 5795240"/>
              <a:gd name="connsiteX26-2347" fmla="*/ 6069206 w 12641071"/>
              <a:gd name="connsiteY26-2348" fmla="*/ 409359 h 5795240"/>
              <a:gd name="connsiteX27-2349" fmla="*/ 6105193 w 12641071"/>
              <a:gd name="connsiteY27-2350" fmla="*/ 442069 h 5795240"/>
              <a:gd name="connsiteX28-2351" fmla="*/ 6143408 w 12641071"/>
              <a:gd name="connsiteY28-2352" fmla="*/ 493169 h 5795240"/>
              <a:gd name="connsiteX29-2353" fmla="*/ 6143427 w 12641071"/>
              <a:gd name="connsiteY29-2354" fmla="*/ 493200 h 5795240"/>
              <a:gd name="connsiteX30-2355" fmla="*/ 6215965 w 12641071"/>
              <a:gd name="connsiteY30-2356" fmla="*/ 619406 h 5795240"/>
              <a:gd name="connsiteX31-2357" fmla="*/ 6234035 w 12641071"/>
              <a:gd name="connsiteY31-2358" fmla="*/ 658746 h 5795240"/>
              <a:gd name="connsiteX32-2359" fmla="*/ 6274009 w 12641071"/>
              <a:gd name="connsiteY32-2360" fmla="*/ 760197 h 5795240"/>
              <a:gd name="connsiteX33-2361" fmla="*/ 6287839 w 12641071"/>
              <a:gd name="connsiteY33-2362" fmla="*/ 801938 h 5795240"/>
              <a:gd name="connsiteX34-2363" fmla="*/ 6321546 w 12641071"/>
              <a:gd name="connsiteY34-2364" fmla="*/ 948207 h 5795240"/>
              <a:gd name="connsiteX35-2365" fmla="*/ 6321550 w 12641071"/>
              <a:gd name="connsiteY35-2366" fmla="*/ 948224 h 5795240"/>
              <a:gd name="connsiteX36-2367" fmla="*/ 6334438 w 12641071"/>
              <a:gd name="connsiteY36-2368" fmla="*/ 1118571 h 5795240"/>
              <a:gd name="connsiteX37-2369" fmla="*/ 6334438 w 12641071"/>
              <a:gd name="connsiteY37-2370" fmla="*/ 1118570 h 5795240"/>
              <a:gd name="connsiteX38-2371" fmla="*/ 6321550 w 12641071"/>
              <a:gd name="connsiteY38-2372" fmla="*/ 948222 h 5795240"/>
              <a:gd name="connsiteX39-2373" fmla="*/ 6321546 w 12641071"/>
              <a:gd name="connsiteY39-2374" fmla="*/ 948207 h 5795240"/>
              <a:gd name="connsiteX40-2375" fmla="*/ 6295696 w 12641071"/>
              <a:gd name="connsiteY40-2376" fmla="*/ 825653 h 5795240"/>
              <a:gd name="connsiteX41-2377" fmla="*/ 6287839 w 12641071"/>
              <a:gd name="connsiteY41-2378" fmla="*/ 801938 h 5795240"/>
              <a:gd name="connsiteX42-2379" fmla="*/ 6284151 w 12641071"/>
              <a:gd name="connsiteY42-2380" fmla="*/ 785941 h 5795240"/>
              <a:gd name="connsiteX43-2381" fmla="*/ 6274009 w 12641071"/>
              <a:gd name="connsiteY43-2382" fmla="*/ 760197 h 5795240"/>
              <a:gd name="connsiteX44-2383" fmla="*/ 6256852 w 12641071"/>
              <a:gd name="connsiteY44-2384" fmla="*/ 708420 h 5795240"/>
              <a:gd name="connsiteX45-2385" fmla="*/ 6234035 w 12641071"/>
              <a:gd name="connsiteY45-2386" fmla="*/ 658746 h 5795240"/>
              <a:gd name="connsiteX46-2387" fmla="*/ 6224136 w 12641071"/>
              <a:gd name="connsiteY46-2388" fmla="*/ 633624 h 5795240"/>
              <a:gd name="connsiteX47-2389" fmla="*/ 6215965 w 12641071"/>
              <a:gd name="connsiteY47-2390" fmla="*/ 619406 h 5795240"/>
              <a:gd name="connsiteX48-2391" fmla="*/ 6205824 w 12641071"/>
              <a:gd name="connsiteY48-2392" fmla="*/ 597325 h 5795240"/>
              <a:gd name="connsiteX49-2393" fmla="*/ 6143427 w 12641071"/>
              <a:gd name="connsiteY49-2394" fmla="*/ 493200 h 5795240"/>
              <a:gd name="connsiteX50-2395" fmla="*/ 6143408 w 12641071"/>
              <a:gd name="connsiteY50-2396" fmla="*/ 493167 h 5795240"/>
              <a:gd name="connsiteX51-2397" fmla="*/ 6105193 w 12641071"/>
              <a:gd name="connsiteY51-2398" fmla="*/ 442067 h 5795240"/>
              <a:gd name="connsiteX52-2399" fmla="*/ 6141460 w 12641071"/>
              <a:gd name="connsiteY52-2400" fmla="*/ 475027 h 5795240"/>
              <a:gd name="connsiteX53-2401" fmla="*/ 6788665 w 12641071"/>
              <a:gd name="connsiteY53-2402" fmla="*/ 707369 h 5795240"/>
              <a:gd name="connsiteX54-2403" fmla="*/ 7184710 w 12641071"/>
              <a:gd name="connsiteY54-2404" fmla="*/ 627411 h 5795240"/>
              <a:gd name="connsiteX55-2405" fmla="*/ 7264545 w 12641071"/>
              <a:gd name="connsiteY55-2406" fmla="*/ 588952 h 5795240"/>
              <a:gd name="connsiteX56-2407" fmla="*/ 7213686 w 12641071"/>
              <a:gd name="connsiteY56-2408" fmla="*/ 626983 h 5795240"/>
              <a:gd name="connsiteX57-2409" fmla="*/ 7128319 w 12641071"/>
              <a:gd name="connsiteY57-2410" fmla="*/ 705504 h 5795240"/>
              <a:gd name="connsiteX58-2411" fmla="*/ 7083110 w 12641071"/>
              <a:gd name="connsiteY58-2412" fmla="*/ 757072 h 5795240"/>
              <a:gd name="connsiteX59-2413" fmla="*/ 7083111 w 12641071"/>
              <a:gd name="connsiteY59-2414" fmla="*/ 757072 h 5795240"/>
              <a:gd name="connsiteX60-2415" fmla="*/ 7128319 w 12641071"/>
              <a:gd name="connsiteY60-2416" fmla="*/ 705506 h 5795240"/>
              <a:gd name="connsiteX61-2417" fmla="*/ 7213686 w 12641071"/>
              <a:gd name="connsiteY61-2418" fmla="*/ 626984 h 5795240"/>
              <a:gd name="connsiteX62-2419" fmla="*/ 7264545 w 12641071"/>
              <a:gd name="connsiteY62-2420" fmla="*/ 588953 h 5795240"/>
              <a:gd name="connsiteX63-2421" fmla="*/ 7273651 w 12641071"/>
              <a:gd name="connsiteY63-2422" fmla="*/ 584566 h 5795240"/>
              <a:gd name="connsiteX64-2423" fmla="*/ 7314851 w 12641071"/>
              <a:gd name="connsiteY64-2424" fmla="*/ 559537 h 5795240"/>
              <a:gd name="connsiteX65-2425" fmla="*/ 7354131 w 12641071"/>
              <a:gd name="connsiteY65-2426" fmla="*/ 565467 h 5795240"/>
              <a:gd name="connsiteX66-2427" fmla="*/ 7429608 w 12641071"/>
              <a:gd name="connsiteY66-2428" fmla="*/ 586051 h 5795240"/>
              <a:gd name="connsiteX67-2429" fmla="*/ 7429611 w 12641071"/>
              <a:gd name="connsiteY67-2430" fmla="*/ 586050 h 5795240"/>
              <a:gd name="connsiteX68-2431" fmla="*/ 7354132 w 12641071"/>
              <a:gd name="connsiteY68-2432" fmla="*/ 565465 h 5795240"/>
              <a:gd name="connsiteX69-2433" fmla="*/ 7314853 w 12641071"/>
              <a:gd name="connsiteY69-2434" fmla="*/ 559536 h 5795240"/>
              <a:gd name="connsiteX70-2435" fmla="*/ 7314851 w 12641071"/>
              <a:gd name="connsiteY70-2436" fmla="*/ 559537 h 5795240"/>
              <a:gd name="connsiteX71-2437" fmla="*/ 7314849 w 12641071"/>
              <a:gd name="connsiteY71-2438" fmla="*/ 559537 h 5795240"/>
              <a:gd name="connsiteX72-2439" fmla="*/ 7273651 w 12641071"/>
              <a:gd name="connsiteY72-2440" fmla="*/ 584565 h 5795240"/>
              <a:gd name="connsiteX73-2441" fmla="*/ 7264545 w 12641071"/>
              <a:gd name="connsiteY73-2442" fmla="*/ 588952 h 5795240"/>
              <a:gd name="connsiteX74-2443" fmla="*/ 7296407 w 12641071"/>
              <a:gd name="connsiteY74-2444" fmla="*/ 565126 h 5795240"/>
              <a:gd name="connsiteX75-2445" fmla="*/ 7307447 w 12641071"/>
              <a:gd name="connsiteY75-2446" fmla="*/ 558419 h 5795240"/>
              <a:gd name="connsiteX76-2447" fmla="*/ 7307450 w 12641071"/>
              <a:gd name="connsiteY76-2448" fmla="*/ 558419 h 5795240"/>
              <a:gd name="connsiteX77-2449" fmla="*/ 7385004 w 12641071"/>
              <a:gd name="connsiteY77-2450" fmla="*/ 511303 h 5795240"/>
              <a:gd name="connsiteX78-2451" fmla="*/ 7391626 w 12641071"/>
              <a:gd name="connsiteY78-2452" fmla="*/ 508114 h 5795240"/>
              <a:gd name="connsiteX79-2453" fmla="*/ 7391631 w 12641071"/>
              <a:gd name="connsiteY79-2454" fmla="*/ 508110 h 5795240"/>
              <a:gd name="connsiteX80-2455" fmla="*/ 7478934 w 12641071"/>
              <a:gd name="connsiteY80-2456" fmla="*/ 466053 h 5795240"/>
              <a:gd name="connsiteX81-2457" fmla="*/ 7897193 w 12641071"/>
              <a:gd name="connsiteY81-2458" fmla="*/ 381611 h 5795240"/>
              <a:gd name="connsiteX82-2459" fmla="*/ 8788216 w 12641071"/>
              <a:gd name="connsiteY82-2460" fmla="*/ 855364 h 5795240"/>
              <a:gd name="connsiteX83-2461" fmla="*/ 8832362 w 12641071"/>
              <a:gd name="connsiteY83-2462" fmla="*/ 928030 h 5795240"/>
              <a:gd name="connsiteX84-2463" fmla="*/ 8832362 w 12641071"/>
              <a:gd name="connsiteY84-2464" fmla="*/ 928033 h 5795240"/>
              <a:gd name="connsiteX85-2465" fmla="*/ 8842040 w 12641071"/>
              <a:gd name="connsiteY85-2466" fmla="*/ 943961 h 5795240"/>
              <a:gd name="connsiteX86-2467" fmla="*/ 8856144 w 12641071"/>
              <a:gd name="connsiteY86-2468" fmla="*/ 973241 h 5795240"/>
              <a:gd name="connsiteX87-2469" fmla="*/ 8856145 w 12641071"/>
              <a:gd name="connsiteY87-2470" fmla="*/ 973241 h 5795240"/>
              <a:gd name="connsiteX88-2471" fmla="*/ 8878117 w 12641071"/>
              <a:gd name="connsiteY88-2472" fmla="*/ 1018851 h 5795240"/>
              <a:gd name="connsiteX89-2473" fmla="*/ 8877719 w 12641071"/>
              <a:gd name="connsiteY89-2474" fmla="*/ 1018369 h 5795240"/>
              <a:gd name="connsiteX90-2475" fmla="*/ 8853250 w 12641071"/>
              <a:gd name="connsiteY90-2476" fmla="*/ 973288 h 5795240"/>
              <a:gd name="connsiteX91-2477" fmla="*/ 8853249 w 12641071"/>
              <a:gd name="connsiteY91-2478" fmla="*/ 973288 h 5795240"/>
              <a:gd name="connsiteX92-2479" fmla="*/ 8853248 w 12641071"/>
              <a:gd name="connsiteY92-2480" fmla="*/ 973287 h 5795240"/>
              <a:gd name="connsiteX93-2481" fmla="*/ 8849677 w 12641071"/>
              <a:gd name="connsiteY93-2482" fmla="*/ 973341 h 5795240"/>
              <a:gd name="connsiteX94-2483" fmla="*/ 8641543 w 12641071"/>
              <a:gd name="connsiteY94-2484" fmla="*/ 916577 h 5795240"/>
              <a:gd name="connsiteX95-2485" fmla="*/ 8641545 w 12641071"/>
              <a:gd name="connsiteY95-2486" fmla="*/ 916580 h 5795240"/>
              <a:gd name="connsiteX96-2487" fmla="*/ 8849676 w 12641071"/>
              <a:gd name="connsiteY96-2488" fmla="*/ 973343 h 5795240"/>
              <a:gd name="connsiteX97-2489" fmla="*/ 8853248 w 12641071"/>
              <a:gd name="connsiteY97-2490" fmla="*/ 973288 h 5795240"/>
              <a:gd name="connsiteX98-2491" fmla="*/ 8877719 w 12641071"/>
              <a:gd name="connsiteY98-2492" fmla="*/ 1018371 h 5795240"/>
              <a:gd name="connsiteX99-2493" fmla="*/ 8878116 w 12641071"/>
              <a:gd name="connsiteY99-2494" fmla="*/ 1018851 h 5795240"/>
              <a:gd name="connsiteX100-2495" fmla="*/ 8887288 w 12641071"/>
              <a:gd name="connsiteY100-2496" fmla="*/ 1037892 h 5795240"/>
              <a:gd name="connsiteX101-2497" fmla="*/ 8949899 w 12641071"/>
              <a:gd name="connsiteY101-2498" fmla="*/ 1239592 h 5795240"/>
              <a:gd name="connsiteX102-2499" fmla="*/ 8968437 w 12641071"/>
              <a:gd name="connsiteY102-2500" fmla="*/ 1423482 h 5795240"/>
              <a:gd name="connsiteX103-2501" fmla="*/ 8949899 w 12641071"/>
              <a:gd name="connsiteY103-2502" fmla="*/ 1239591 h 5795240"/>
              <a:gd name="connsiteX104-2503" fmla="*/ 8887288 w 12641071"/>
              <a:gd name="connsiteY104-2504" fmla="*/ 1037890 h 5795240"/>
              <a:gd name="connsiteX105-2505" fmla="*/ 8878116 w 12641071"/>
              <a:gd name="connsiteY105-2506" fmla="*/ 1018851 h 5795240"/>
              <a:gd name="connsiteX106-2507" fmla="*/ 8931285 w 12641071"/>
              <a:gd name="connsiteY106-2508" fmla="*/ 1083292 h 5795240"/>
              <a:gd name="connsiteX107-2509" fmla="*/ 9241478 w 12641071"/>
              <a:gd name="connsiteY107-2510" fmla="*/ 1211778 h 5795240"/>
              <a:gd name="connsiteX108-2511" fmla="*/ 9605238 w 12641071"/>
              <a:gd name="connsiteY108-2512" fmla="*/ 1018369 h 5795240"/>
              <a:gd name="connsiteX109-2513" fmla="*/ 9636247 w 12641071"/>
              <a:gd name="connsiteY109-2514" fmla="*/ 961241 h 5795240"/>
              <a:gd name="connsiteX110-2515" fmla="*/ 9641995 w 12641071"/>
              <a:gd name="connsiteY110-2516" fmla="*/ 961152 h 5795240"/>
              <a:gd name="connsiteX111-2517" fmla="*/ 9584939 w 12641071"/>
              <a:gd name="connsiteY111-2518" fmla="*/ 1079594 h 5795240"/>
              <a:gd name="connsiteX112-2519" fmla="*/ 9546257 w 12641071"/>
              <a:gd name="connsiteY112-2520" fmla="*/ 1204206 h 5795240"/>
              <a:gd name="connsiteX113-2521" fmla="*/ 9584939 w 12641071"/>
              <a:gd name="connsiteY113-2522" fmla="*/ 1079596 h 5795240"/>
              <a:gd name="connsiteX114-2523" fmla="*/ 9641995 w 12641071"/>
              <a:gd name="connsiteY114-2524" fmla="*/ 961153 h 5795240"/>
              <a:gd name="connsiteX115-2525" fmla="*/ 9653069 w 12641071"/>
              <a:gd name="connsiteY115-2526" fmla="*/ 960983 h 5795240"/>
              <a:gd name="connsiteX116-2527" fmla="*/ 9801564 w 12641071"/>
              <a:gd name="connsiteY116-2528" fmla="*/ 1196828 h 5795240"/>
              <a:gd name="connsiteX117-2529" fmla="*/ 9801566 w 12641071"/>
              <a:gd name="connsiteY117-2530" fmla="*/ 1196828 h 5795240"/>
              <a:gd name="connsiteX118-2531" fmla="*/ 9653070 w 12641071"/>
              <a:gd name="connsiteY118-2532" fmla="*/ 960982 h 5795240"/>
              <a:gd name="connsiteX119-2533" fmla="*/ 9641996 w 12641071"/>
              <a:gd name="connsiteY119-2534" fmla="*/ 961152 h 5795240"/>
              <a:gd name="connsiteX120-2535" fmla="*/ 9651917 w 12641071"/>
              <a:gd name="connsiteY120-2536" fmla="*/ 940556 h 5795240"/>
              <a:gd name="connsiteX121-2537" fmla="*/ 11050508 w 12641071"/>
              <a:gd name="connsiteY121-2538" fmla="*/ 108150 h 5795240"/>
              <a:gd name="connsiteX122-2539" fmla="*/ 12641071 w 12641071"/>
              <a:gd name="connsiteY122-2540" fmla="*/ 1698711 h 5795240"/>
              <a:gd name="connsiteX123-2541" fmla="*/ 11371062 w 12641071"/>
              <a:gd name="connsiteY123-2542" fmla="*/ 3256960 h 5795240"/>
              <a:gd name="connsiteX124-2543" fmla="*/ 11215953 w 12641071"/>
              <a:gd name="connsiteY124-2544" fmla="*/ 3280632 h 5795240"/>
              <a:gd name="connsiteX125-2545" fmla="*/ 11142318 w 12641071"/>
              <a:gd name="connsiteY125-2546" fmla="*/ 3276914 h 5795240"/>
              <a:gd name="connsiteX126-2547" fmla="*/ 11215952 w 12641071"/>
              <a:gd name="connsiteY126-2548" fmla="*/ 3280632 h 5795240"/>
              <a:gd name="connsiteX127-2549" fmla="*/ 11213133 w 12641071"/>
              <a:gd name="connsiteY127-2550" fmla="*/ 3281062 h 5795240"/>
              <a:gd name="connsiteX128-2551" fmla="*/ 11116921 w 12641071"/>
              <a:gd name="connsiteY128-2552" fmla="*/ 3285921 h 5795240"/>
              <a:gd name="connsiteX129-2553" fmla="*/ 11050507 w 12641071"/>
              <a:gd name="connsiteY129-2554" fmla="*/ 3289274 h 5795240"/>
              <a:gd name="connsiteX130-2555" fmla="*/ 11006292 w 12641071"/>
              <a:gd name="connsiteY130-2556" fmla="*/ 3287041 h 5795240"/>
              <a:gd name="connsiteX131-2557" fmla="*/ 10937101 w 12641071"/>
              <a:gd name="connsiteY131-2558" fmla="*/ 3297601 h 5795240"/>
              <a:gd name="connsiteX132-2559" fmla="*/ 10144740 w 12641071"/>
              <a:gd name="connsiteY132-2560" fmla="*/ 4089962 h 5795240"/>
              <a:gd name="connsiteX133-2561" fmla="*/ 10130374 w 12641071"/>
              <a:gd name="connsiteY133-2562" fmla="*/ 4184101 h 5795240"/>
              <a:gd name="connsiteX134-2563" fmla="*/ 10130375 w 12641071"/>
              <a:gd name="connsiteY134-2564" fmla="*/ 4184103 h 5795240"/>
              <a:gd name="connsiteX135-2565" fmla="*/ 10130656 w 12641071"/>
              <a:gd name="connsiteY135-2566" fmla="*/ 4185950 h 5795240"/>
              <a:gd name="connsiteX136-2567" fmla="*/ 10138194 w 12641071"/>
              <a:gd name="connsiteY136-2568" fmla="*/ 4335228 h 5795240"/>
              <a:gd name="connsiteX137-2569" fmla="*/ 10137710 w 12641071"/>
              <a:gd name="connsiteY137-2570" fmla="*/ 4344822 h 5795240"/>
              <a:gd name="connsiteX138-2571" fmla="*/ 10133555 w 12641071"/>
              <a:gd name="connsiteY138-2572" fmla="*/ 4427096 h 5795240"/>
              <a:gd name="connsiteX139-2573" fmla="*/ 10129312 w 12641071"/>
              <a:gd name="connsiteY139-2574" fmla="*/ 4399289 h 5795240"/>
              <a:gd name="connsiteX140-2575" fmla="*/ 10126797 w 12641071"/>
              <a:gd name="connsiteY140-2576" fmla="*/ 4349498 h 5795240"/>
              <a:gd name="connsiteX141-2577" fmla="*/ 10126796 w 12641071"/>
              <a:gd name="connsiteY141-2578" fmla="*/ 4349498 h 5795240"/>
              <a:gd name="connsiteX142-2579" fmla="*/ 10129311 w 12641071"/>
              <a:gd name="connsiteY142-2580" fmla="*/ 4399289 h 5795240"/>
              <a:gd name="connsiteX143-2581" fmla="*/ 10133554 w 12641071"/>
              <a:gd name="connsiteY143-2582" fmla="*/ 4427096 h 5795240"/>
              <a:gd name="connsiteX144-2583" fmla="*/ 10130656 w 12641071"/>
              <a:gd name="connsiteY144-2584" fmla="*/ 4484506 h 5795240"/>
              <a:gd name="connsiteX145-2585" fmla="*/ 8678182 w 12641071"/>
              <a:gd name="connsiteY145-2586" fmla="*/ 5795240 h 5795240"/>
              <a:gd name="connsiteX146-2587" fmla="*/ 7467518 w 12641071"/>
              <a:gd name="connsiteY146-2588" fmla="*/ 5151535 h 5795240"/>
              <a:gd name="connsiteX147-2589" fmla="*/ 7419945 w 12641071"/>
              <a:gd name="connsiteY147-2590" fmla="*/ 5073228 h 5795240"/>
              <a:gd name="connsiteX148-2591" fmla="*/ 7394386 w 12641071"/>
              <a:gd name="connsiteY148-2592" fmla="*/ 5031156 h 5795240"/>
              <a:gd name="connsiteX149-2593" fmla="*/ 7367299 w 12641071"/>
              <a:gd name="connsiteY149-2594" fmla="*/ 4974928 h 5795240"/>
              <a:gd name="connsiteX150-2595" fmla="*/ 7332905 w 12641071"/>
              <a:gd name="connsiteY150-2596" fmla="*/ 4903531 h 5795240"/>
              <a:gd name="connsiteX151-2597" fmla="*/ 7320958 w 12641071"/>
              <a:gd name="connsiteY151-2598" fmla="*/ 4870887 h 5795240"/>
              <a:gd name="connsiteX152-2599" fmla="*/ 7322174 w 12641071"/>
              <a:gd name="connsiteY152-2600" fmla="*/ 4872361 h 5795240"/>
              <a:gd name="connsiteX153-2601" fmla="*/ 7362630 w 12641071"/>
              <a:gd name="connsiteY153-2602" fmla="*/ 4938954 h 5795240"/>
              <a:gd name="connsiteX154-2603" fmla="*/ 7380779 w 12641071"/>
              <a:gd name="connsiteY154-2604" fmla="*/ 4976628 h 5795240"/>
              <a:gd name="connsiteX155-2605" fmla="*/ 7391210 w 12641071"/>
              <a:gd name="connsiteY155-2606" fmla="*/ 4977944 h 5795240"/>
              <a:gd name="connsiteX156-2607" fmla="*/ 7380780 w 12641071"/>
              <a:gd name="connsiteY156-2608" fmla="*/ 4976628 h 5795240"/>
              <a:gd name="connsiteX157-2609" fmla="*/ 7362631 w 12641071"/>
              <a:gd name="connsiteY157-2610" fmla="*/ 4938954 h 5795240"/>
              <a:gd name="connsiteX158-2611" fmla="*/ 7322175 w 12641071"/>
              <a:gd name="connsiteY158-2612" fmla="*/ 4872361 h 5795240"/>
              <a:gd name="connsiteX159-2613" fmla="*/ 7320959 w 12641071"/>
              <a:gd name="connsiteY159-2614" fmla="*/ 4870887 h 5795240"/>
              <a:gd name="connsiteX160-2615" fmla="*/ 7283811 w 12641071"/>
              <a:gd name="connsiteY160-2616" fmla="*/ 4769391 h 5795240"/>
              <a:gd name="connsiteX161-2617" fmla="*/ 7272112 w 12641071"/>
              <a:gd name="connsiteY161-2618" fmla="*/ 4718630 h 5795240"/>
              <a:gd name="connsiteX162-2619" fmla="*/ 7272111 w 12641071"/>
              <a:gd name="connsiteY162-2620" fmla="*/ 4718630 h 5795240"/>
              <a:gd name="connsiteX163-2621" fmla="*/ 7283810 w 12641071"/>
              <a:gd name="connsiteY163-2622" fmla="*/ 4769391 h 5795240"/>
              <a:gd name="connsiteX164-2623" fmla="*/ 7320958 w 12641071"/>
              <a:gd name="connsiteY164-2624" fmla="*/ 4870887 h 5795240"/>
              <a:gd name="connsiteX165-2625" fmla="*/ 7223551 w 12641071"/>
              <a:gd name="connsiteY165-2626" fmla="*/ 4752829 h 5795240"/>
              <a:gd name="connsiteX166-2627" fmla="*/ 6652445 w 12641071"/>
              <a:gd name="connsiteY166-2628" fmla="*/ 4516269 h 5795240"/>
              <a:gd name="connsiteX167-2629" fmla="*/ 6200873 w 12641071"/>
              <a:gd name="connsiteY167-2630" fmla="*/ 4654206 h 5795240"/>
              <a:gd name="connsiteX168-2631" fmla="*/ 6088813 w 12641071"/>
              <a:gd name="connsiteY168-2632" fmla="*/ 4746663 h 5795240"/>
              <a:gd name="connsiteX169-2633" fmla="*/ 6043019 w 12641071"/>
              <a:gd name="connsiteY169-2634" fmla="*/ 4807902 h 5795240"/>
              <a:gd name="connsiteX170-2635" fmla="*/ 6043021 w 12641071"/>
              <a:gd name="connsiteY170-2636" fmla="*/ 4807902 h 5795240"/>
              <a:gd name="connsiteX171-2637" fmla="*/ 6023271 w 12641071"/>
              <a:gd name="connsiteY171-2638" fmla="*/ 4834312 h 5795240"/>
              <a:gd name="connsiteX172-2639" fmla="*/ 5970678 w 12641071"/>
              <a:gd name="connsiteY172-2640" fmla="*/ 4892181 h 5795240"/>
              <a:gd name="connsiteX173-2641" fmla="*/ 5982717 w 12641071"/>
              <a:gd name="connsiteY173-2642" fmla="*/ 4872361 h 5795240"/>
              <a:gd name="connsiteX174-2643" fmla="*/ 5970675 w 12641071"/>
              <a:gd name="connsiteY174-2644" fmla="*/ 4892181 h 5795240"/>
              <a:gd name="connsiteX175-2645" fmla="*/ 5935320 w 12641071"/>
              <a:gd name="connsiteY175-2646" fmla="*/ 4931081 h 5795240"/>
              <a:gd name="connsiteX176-2647" fmla="*/ 4971763 w 12641071"/>
              <a:gd name="connsiteY176-2648" fmla="*/ 5330200 h 5795240"/>
              <a:gd name="connsiteX177-2649" fmla="*/ 3716172 w 12641071"/>
              <a:gd name="connsiteY177-2650" fmla="*/ 4497938 h 5795240"/>
              <a:gd name="connsiteX178-2651" fmla="*/ 3710773 w 12641071"/>
              <a:gd name="connsiteY178-2652" fmla="*/ 4483182 h 5795240"/>
              <a:gd name="connsiteX179-2653" fmla="*/ 3710773 w 12641071"/>
              <a:gd name="connsiteY179-2654" fmla="*/ 4483181 h 5795240"/>
              <a:gd name="connsiteX180-2655" fmla="*/ 3674984 w 12641071"/>
              <a:gd name="connsiteY180-2656" fmla="*/ 4385402 h 5795240"/>
              <a:gd name="connsiteX181-2657" fmla="*/ 3670349 w 12641071"/>
              <a:gd name="connsiteY181-2658" fmla="*/ 4372742 h 5795240"/>
              <a:gd name="connsiteX182-2659" fmla="*/ 3659438 w 12641071"/>
              <a:gd name="connsiteY182-2660" fmla="*/ 4330309 h 5795240"/>
              <a:gd name="connsiteX183-2661" fmla="*/ 3672084 w 12641071"/>
              <a:gd name="connsiteY183-2662" fmla="*/ 4353606 h 5795240"/>
              <a:gd name="connsiteX184-2663" fmla="*/ 3659440 w 12641071"/>
              <a:gd name="connsiteY184-2664" fmla="*/ 4330309 h 5795240"/>
              <a:gd name="connsiteX185-2665" fmla="*/ 3613217 w 12641071"/>
              <a:gd name="connsiteY185-2666" fmla="*/ 4245153 h 5795240"/>
              <a:gd name="connsiteX186-2667" fmla="*/ 3083792 w 12641071"/>
              <a:gd name="connsiteY186-2668" fmla="*/ 3963660 h 5795240"/>
              <a:gd name="connsiteX187-2669" fmla="*/ 2835272 w 12641071"/>
              <a:gd name="connsiteY187-2670" fmla="*/ 4013833 h 5795240"/>
              <a:gd name="connsiteX188-2671" fmla="*/ 2820214 w 12641071"/>
              <a:gd name="connsiteY188-2672" fmla="*/ 4022007 h 5795240"/>
              <a:gd name="connsiteX189-2673" fmla="*/ 2820212 w 12641071"/>
              <a:gd name="connsiteY189-2674" fmla="*/ 4022008 h 5795240"/>
              <a:gd name="connsiteX190-2675" fmla="*/ 2820206 w 12641071"/>
              <a:gd name="connsiteY190-2676" fmla="*/ 4022011 h 5795240"/>
              <a:gd name="connsiteX191-2677" fmla="*/ 2813481 w 12641071"/>
              <a:gd name="connsiteY191-2678" fmla="*/ 4027041 h 5795240"/>
              <a:gd name="connsiteX192-2679" fmla="*/ 2762875 w 12641071"/>
              <a:gd name="connsiteY192-2680" fmla="*/ 4057784 h 5795240"/>
              <a:gd name="connsiteX193-2681" fmla="*/ 2762878 w 12641071"/>
              <a:gd name="connsiteY193-2682" fmla="*/ 4057784 h 5795240"/>
              <a:gd name="connsiteX194-2683" fmla="*/ 2694694 w 12641071"/>
              <a:gd name="connsiteY194-2684" fmla="*/ 4099208 h 5795240"/>
              <a:gd name="connsiteX195-2685" fmla="*/ 2726822 w 12641071"/>
              <a:gd name="connsiteY195-2686" fmla="*/ 4072700 h 5795240"/>
              <a:gd name="connsiteX196-2687" fmla="*/ 2757719 w 12641071"/>
              <a:gd name="connsiteY196-2688" fmla="*/ 4055929 h 5795240"/>
              <a:gd name="connsiteX197-2689" fmla="*/ 2757718 w 12641071"/>
              <a:gd name="connsiteY197-2690" fmla="*/ 4055928 h 5795240"/>
              <a:gd name="connsiteX198-2691" fmla="*/ 2726820 w 12641071"/>
              <a:gd name="connsiteY198-2692" fmla="*/ 4072700 h 5795240"/>
              <a:gd name="connsiteX199-2693" fmla="*/ 2694692 w 12641071"/>
              <a:gd name="connsiteY199-2694" fmla="*/ 4099208 h 5795240"/>
              <a:gd name="connsiteX200-2695" fmla="*/ 2664698 w 12641071"/>
              <a:gd name="connsiteY200-2696" fmla="*/ 4117431 h 5795240"/>
              <a:gd name="connsiteX201-2697" fmla="*/ 1804544 w 12641071"/>
              <a:gd name="connsiteY201-2698" fmla="*/ 4335229 h 5795240"/>
              <a:gd name="connsiteX202-2699" fmla="*/ 0 w 12641071"/>
              <a:gd name="connsiteY202-2700" fmla="*/ 2530685 h 5795240"/>
              <a:gd name="connsiteX203-2701" fmla="*/ 1804544 w 12641071"/>
              <a:gd name="connsiteY203-2702" fmla="*/ 726143 h 5795240"/>
              <a:gd name="connsiteX204-2703" fmla="*/ 3080549 w 12641071"/>
              <a:gd name="connsiteY204-2704" fmla="*/ 1254682 h 5795240"/>
              <a:gd name="connsiteX205-2705" fmla="*/ 3106404 w 12641071"/>
              <a:gd name="connsiteY205-2706" fmla="*/ 1283128 h 5795240"/>
              <a:gd name="connsiteX206-2707" fmla="*/ 3125122 w 12641071"/>
              <a:gd name="connsiteY206-2708" fmla="*/ 1317614 h 5795240"/>
              <a:gd name="connsiteX207-2709" fmla="*/ 3139022 w 12641071"/>
              <a:gd name="connsiteY207-2710" fmla="*/ 1334461 h 5795240"/>
              <a:gd name="connsiteX208-2711" fmla="*/ 3139022 w 12641071"/>
              <a:gd name="connsiteY208-2712" fmla="*/ 1334462 h 5795240"/>
              <a:gd name="connsiteX209-2713" fmla="*/ 3139022 w 12641071"/>
              <a:gd name="connsiteY209-2714" fmla="*/ 1334461 h 5795240"/>
              <a:gd name="connsiteX210-2715" fmla="*/ 3106405 w 12641071"/>
              <a:gd name="connsiteY210-2716" fmla="*/ 1283128 h 5795240"/>
              <a:gd name="connsiteX211-2717" fmla="*/ 3197018 w 12641071"/>
              <a:gd name="connsiteY211-2718" fmla="*/ 1382828 h 5795240"/>
              <a:gd name="connsiteX212-2719" fmla="*/ 3234533 w 12641071"/>
              <a:gd name="connsiteY212-2720" fmla="*/ 1432995 h 5795240"/>
              <a:gd name="connsiteX213-2721" fmla="*/ 3234535 w 12641071"/>
              <a:gd name="connsiteY213-2722" fmla="*/ 1432997 h 5795240"/>
              <a:gd name="connsiteX214-2723" fmla="*/ 3234536 w 12641071"/>
              <a:gd name="connsiteY214-2724" fmla="*/ 1432999 h 5795240"/>
              <a:gd name="connsiteX215-2725" fmla="*/ 3268676 w 12641071"/>
              <a:gd name="connsiteY215-2726" fmla="*/ 1461167 h 5795240"/>
              <a:gd name="connsiteX216-2727" fmla="*/ 3565826 w 12641071"/>
              <a:gd name="connsiteY216-2728" fmla="*/ 1551935 h 5795240"/>
              <a:gd name="connsiteX217-2729" fmla="*/ 4086504 w 12641071"/>
              <a:gd name="connsiteY217-2730" fmla="*/ 1127574 h 5795240"/>
              <a:gd name="connsiteX218-2731" fmla="*/ 4094702 w 12641071"/>
              <a:gd name="connsiteY218-2732" fmla="*/ 1046255 h 5795240"/>
              <a:gd name="connsiteX219-2733" fmla="*/ 4101065 w 12641071"/>
              <a:gd name="connsiteY219-2734" fmla="*/ 1044040 h 5795240"/>
              <a:gd name="connsiteX220-2735" fmla="*/ 4097301 w 12641071"/>
              <a:gd name="connsiteY220-2736" fmla="*/ 1118570 h 5795240"/>
              <a:gd name="connsiteX221-2737" fmla="*/ 4101065 w 12641071"/>
              <a:gd name="connsiteY221-2738" fmla="*/ 1044042 h 5795240"/>
              <a:gd name="connsiteX222-2739" fmla="*/ 4206937 w 12641071"/>
              <a:gd name="connsiteY222-2740" fmla="*/ 1007188 h 5795240"/>
              <a:gd name="connsiteX223-2741" fmla="*/ 4206937 w 12641071"/>
              <a:gd name="connsiteY223-2742" fmla="*/ 1007186 h 5795240"/>
              <a:gd name="connsiteX224-2743" fmla="*/ 4101067 w 12641071"/>
              <a:gd name="connsiteY224-2744" fmla="*/ 1044040 h 5795240"/>
              <a:gd name="connsiteX225-2745" fmla="*/ 4103078 w 12641071"/>
              <a:gd name="connsiteY225-2746" fmla="*/ 1004204 h 5795240"/>
              <a:gd name="connsiteX226-2747" fmla="*/ 5215874 w 12641071"/>
              <a:gd name="connsiteY226-2748" fmla="*/ 0 h 5795240"/>
              <a:gd name="connsiteX0-2749" fmla="*/ 5964869 w 12641071"/>
              <a:gd name="connsiteY0-2750" fmla="*/ 4795171 h 5795240"/>
              <a:gd name="connsiteX1-2751" fmla="*/ 6019264 w 12641071"/>
              <a:gd name="connsiteY1-2752" fmla="*/ 4804905 h 5795240"/>
              <a:gd name="connsiteX2-2753" fmla="*/ 6036570 w 12641071"/>
              <a:gd name="connsiteY2-2754" fmla="*/ 4807089 h 5795240"/>
              <a:gd name="connsiteX3-2755" fmla="*/ 6019265 w 12641071"/>
              <a:gd name="connsiteY3-2756" fmla="*/ 4804905 h 5795240"/>
              <a:gd name="connsiteX4-2757" fmla="*/ 5964869 w 12641071"/>
              <a:gd name="connsiteY4-2758" fmla="*/ 4795171 h 5795240"/>
              <a:gd name="connsiteX5-2759" fmla="*/ 3682364 w 12641071"/>
              <a:gd name="connsiteY5-2760" fmla="*/ 4386723 h 5795240"/>
              <a:gd name="connsiteX6-2761" fmla="*/ 3772428 w 12641071"/>
              <a:gd name="connsiteY6-2762" fmla="*/ 4402840 h 5795240"/>
              <a:gd name="connsiteX7-2763" fmla="*/ 3772428 w 12641071"/>
              <a:gd name="connsiteY7-2764" fmla="*/ 4402840 h 5795240"/>
              <a:gd name="connsiteX8-2765" fmla="*/ 3682364 w 12641071"/>
              <a:gd name="connsiteY8-2766" fmla="*/ 4386723 h 5795240"/>
              <a:gd name="connsiteX9-2767" fmla="*/ 3190020 w 12641071"/>
              <a:gd name="connsiteY9-2768" fmla="*/ 1396271 h 5795240"/>
              <a:gd name="connsiteX10-2769" fmla="*/ 3190020 w 12641071"/>
              <a:gd name="connsiteY10-2770" fmla="*/ 1396272 h 5795240"/>
              <a:gd name="connsiteX11-2771" fmla="*/ 3202490 w 12641071"/>
              <a:gd name="connsiteY11-2772" fmla="*/ 1406560 h 5795240"/>
              <a:gd name="connsiteX12-2773" fmla="*/ 3190020 w 12641071"/>
              <a:gd name="connsiteY12-2774" fmla="*/ 1396271 h 5795240"/>
              <a:gd name="connsiteX13-2775" fmla="*/ 6034389 w 12641071"/>
              <a:gd name="connsiteY13-2776" fmla="*/ 371047 h 5795240"/>
              <a:gd name="connsiteX14-2777" fmla="*/ 5912002 w 12641071"/>
              <a:gd name="connsiteY14-2778" fmla="*/ 413650 h 5795240"/>
              <a:gd name="connsiteX15-2779" fmla="*/ 5912002 w 12641071"/>
              <a:gd name="connsiteY15-2780" fmla="*/ 413650 h 5795240"/>
              <a:gd name="connsiteX16-2781" fmla="*/ 6034389 w 12641071"/>
              <a:gd name="connsiteY16-2782" fmla="*/ 371047 h 5795240"/>
              <a:gd name="connsiteX17-2783" fmla="*/ 5215874 w 12641071"/>
              <a:gd name="connsiteY17-2784" fmla="*/ 0 h 5795240"/>
              <a:gd name="connsiteX18-2785" fmla="*/ 5927386 w 12641071"/>
              <a:gd name="connsiteY18-2786" fmla="*/ 255427 h 5795240"/>
              <a:gd name="connsiteX19-2787" fmla="*/ 5974443 w 12641071"/>
              <a:gd name="connsiteY19-2788" fmla="*/ 298195 h 5795240"/>
              <a:gd name="connsiteX20-2789" fmla="*/ 5974448 w 12641071"/>
              <a:gd name="connsiteY20-2790" fmla="*/ 298200 h 5795240"/>
              <a:gd name="connsiteX21-2791" fmla="*/ 6006819 w 12641071"/>
              <a:gd name="connsiteY21-2792" fmla="*/ 327622 h 5795240"/>
              <a:gd name="connsiteX22-2793" fmla="*/ 6043427 w 12641071"/>
              <a:gd name="connsiteY22-2794" fmla="*/ 367901 h 5795240"/>
              <a:gd name="connsiteX23-2795" fmla="*/ 6043429 w 12641071"/>
              <a:gd name="connsiteY23-2796" fmla="*/ 367901 h 5795240"/>
              <a:gd name="connsiteX24-2797" fmla="*/ 6079014 w 12641071"/>
              <a:gd name="connsiteY24-2798" fmla="*/ 407056 h 5795240"/>
              <a:gd name="connsiteX25-2799" fmla="*/ 6105193 w 12641071"/>
              <a:gd name="connsiteY25-2800" fmla="*/ 442067 h 5795240"/>
              <a:gd name="connsiteX26-2801" fmla="*/ 6069206 w 12641071"/>
              <a:gd name="connsiteY26-2802" fmla="*/ 409359 h 5795240"/>
              <a:gd name="connsiteX27-2803" fmla="*/ 6105193 w 12641071"/>
              <a:gd name="connsiteY27-2804" fmla="*/ 442069 h 5795240"/>
              <a:gd name="connsiteX28-2805" fmla="*/ 6143408 w 12641071"/>
              <a:gd name="connsiteY28-2806" fmla="*/ 493169 h 5795240"/>
              <a:gd name="connsiteX29-2807" fmla="*/ 6143427 w 12641071"/>
              <a:gd name="connsiteY29-2808" fmla="*/ 493200 h 5795240"/>
              <a:gd name="connsiteX30-2809" fmla="*/ 6215965 w 12641071"/>
              <a:gd name="connsiteY30-2810" fmla="*/ 619406 h 5795240"/>
              <a:gd name="connsiteX31-2811" fmla="*/ 6234035 w 12641071"/>
              <a:gd name="connsiteY31-2812" fmla="*/ 658746 h 5795240"/>
              <a:gd name="connsiteX32-2813" fmla="*/ 6274009 w 12641071"/>
              <a:gd name="connsiteY32-2814" fmla="*/ 760197 h 5795240"/>
              <a:gd name="connsiteX33-2815" fmla="*/ 6287839 w 12641071"/>
              <a:gd name="connsiteY33-2816" fmla="*/ 801938 h 5795240"/>
              <a:gd name="connsiteX34-2817" fmla="*/ 6321546 w 12641071"/>
              <a:gd name="connsiteY34-2818" fmla="*/ 948207 h 5795240"/>
              <a:gd name="connsiteX35-2819" fmla="*/ 6321550 w 12641071"/>
              <a:gd name="connsiteY35-2820" fmla="*/ 948224 h 5795240"/>
              <a:gd name="connsiteX36-2821" fmla="*/ 6334438 w 12641071"/>
              <a:gd name="connsiteY36-2822" fmla="*/ 1118571 h 5795240"/>
              <a:gd name="connsiteX37-2823" fmla="*/ 6334438 w 12641071"/>
              <a:gd name="connsiteY37-2824" fmla="*/ 1118570 h 5795240"/>
              <a:gd name="connsiteX38-2825" fmla="*/ 6321550 w 12641071"/>
              <a:gd name="connsiteY38-2826" fmla="*/ 948222 h 5795240"/>
              <a:gd name="connsiteX39-2827" fmla="*/ 6321546 w 12641071"/>
              <a:gd name="connsiteY39-2828" fmla="*/ 948207 h 5795240"/>
              <a:gd name="connsiteX40-2829" fmla="*/ 6295696 w 12641071"/>
              <a:gd name="connsiteY40-2830" fmla="*/ 825653 h 5795240"/>
              <a:gd name="connsiteX41-2831" fmla="*/ 6287839 w 12641071"/>
              <a:gd name="connsiteY41-2832" fmla="*/ 801938 h 5795240"/>
              <a:gd name="connsiteX42-2833" fmla="*/ 6284151 w 12641071"/>
              <a:gd name="connsiteY42-2834" fmla="*/ 785941 h 5795240"/>
              <a:gd name="connsiteX43-2835" fmla="*/ 6274009 w 12641071"/>
              <a:gd name="connsiteY43-2836" fmla="*/ 760197 h 5795240"/>
              <a:gd name="connsiteX44-2837" fmla="*/ 6256852 w 12641071"/>
              <a:gd name="connsiteY44-2838" fmla="*/ 708420 h 5795240"/>
              <a:gd name="connsiteX45-2839" fmla="*/ 6234035 w 12641071"/>
              <a:gd name="connsiteY45-2840" fmla="*/ 658746 h 5795240"/>
              <a:gd name="connsiteX46-2841" fmla="*/ 6224136 w 12641071"/>
              <a:gd name="connsiteY46-2842" fmla="*/ 633624 h 5795240"/>
              <a:gd name="connsiteX47-2843" fmla="*/ 6215965 w 12641071"/>
              <a:gd name="connsiteY47-2844" fmla="*/ 619406 h 5795240"/>
              <a:gd name="connsiteX48-2845" fmla="*/ 6205824 w 12641071"/>
              <a:gd name="connsiteY48-2846" fmla="*/ 597325 h 5795240"/>
              <a:gd name="connsiteX49-2847" fmla="*/ 6143427 w 12641071"/>
              <a:gd name="connsiteY49-2848" fmla="*/ 493200 h 5795240"/>
              <a:gd name="connsiteX50-2849" fmla="*/ 6143408 w 12641071"/>
              <a:gd name="connsiteY50-2850" fmla="*/ 493167 h 5795240"/>
              <a:gd name="connsiteX51-2851" fmla="*/ 6105193 w 12641071"/>
              <a:gd name="connsiteY51-2852" fmla="*/ 442067 h 5795240"/>
              <a:gd name="connsiteX52-2853" fmla="*/ 6141460 w 12641071"/>
              <a:gd name="connsiteY52-2854" fmla="*/ 475027 h 5795240"/>
              <a:gd name="connsiteX53-2855" fmla="*/ 6788665 w 12641071"/>
              <a:gd name="connsiteY53-2856" fmla="*/ 707369 h 5795240"/>
              <a:gd name="connsiteX54-2857" fmla="*/ 7184710 w 12641071"/>
              <a:gd name="connsiteY54-2858" fmla="*/ 627411 h 5795240"/>
              <a:gd name="connsiteX55-2859" fmla="*/ 7264545 w 12641071"/>
              <a:gd name="connsiteY55-2860" fmla="*/ 588952 h 5795240"/>
              <a:gd name="connsiteX56-2861" fmla="*/ 7213686 w 12641071"/>
              <a:gd name="connsiteY56-2862" fmla="*/ 626983 h 5795240"/>
              <a:gd name="connsiteX57-2863" fmla="*/ 7128319 w 12641071"/>
              <a:gd name="connsiteY57-2864" fmla="*/ 705504 h 5795240"/>
              <a:gd name="connsiteX58-2865" fmla="*/ 7083110 w 12641071"/>
              <a:gd name="connsiteY58-2866" fmla="*/ 757072 h 5795240"/>
              <a:gd name="connsiteX59-2867" fmla="*/ 7083111 w 12641071"/>
              <a:gd name="connsiteY59-2868" fmla="*/ 757072 h 5795240"/>
              <a:gd name="connsiteX60-2869" fmla="*/ 7128319 w 12641071"/>
              <a:gd name="connsiteY60-2870" fmla="*/ 705506 h 5795240"/>
              <a:gd name="connsiteX61-2871" fmla="*/ 7213686 w 12641071"/>
              <a:gd name="connsiteY61-2872" fmla="*/ 626984 h 5795240"/>
              <a:gd name="connsiteX62-2873" fmla="*/ 7264545 w 12641071"/>
              <a:gd name="connsiteY62-2874" fmla="*/ 588953 h 5795240"/>
              <a:gd name="connsiteX63-2875" fmla="*/ 7273651 w 12641071"/>
              <a:gd name="connsiteY63-2876" fmla="*/ 584566 h 5795240"/>
              <a:gd name="connsiteX64-2877" fmla="*/ 7314851 w 12641071"/>
              <a:gd name="connsiteY64-2878" fmla="*/ 559537 h 5795240"/>
              <a:gd name="connsiteX65-2879" fmla="*/ 7354131 w 12641071"/>
              <a:gd name="connsiteY65-2880" fmla="*/ 565467 h 5795240"/>
              <a:gd name="connsiteX66-2881" fmla="*/ 7429608 w 12641071"/>
              <a:gd name="connsiteY66-2882" fmla="*/ 586051 h 5795240"/>
              <a:gd name="connsiteX67-2883" fmla="*/ 7429611 w 12641071"/>
              <a:gd name="connsiteY67-2884" fmla="*/ 586050 h 5795240"/>
              <a:gd name="connsiteX68-2885" fmla="*/ 7354132 w 12641071"/>
              <a:gd name="connsiteY68-2886" fmla="*/ 565465 h 5795240"/>
              <a:gd name="connsiteX69-2887" fmla="*/ 7314853 w 12641071"/>
              <a:gd name="connsiteY69-2888" fmla="*/ 559536 h 5795240"/>
              <a:gd name="connsiteX70-2889" fmla="*/ 7314851 w 12641071"/>
              <a:gd name="connsiteY70-2890" fmla="*/ 559537 h 5795240"/>
              <a:gd name="connsiteX71-2891" fmla="*/ 7314849 w 12641071"/>
              <a:gd name="connsiteY71-2892" fmla="*/ 559537 h 5795240"/>
              <a:gd name="connsiteX72-2893" fmla="*/ 7273651 w 12641071"/>
              <a:gd name="connsiteY72-2894" fmla="*/ 584565 h 5795240"/>
              <a:gd name="connsiteX73-2895" fmla="*/ 7264545 w 12641071"/>
              <a:gd name="connsiteY73-2896" fmla="*/ 588952 h 5795240"/>
              <a:gd name="connsiteX74-2897" fmla="*/ 7296407 w 12641071"/>
              <a:gd name="connsiteY74-2898" fmla="*/ 565126 h 5795240"/>
              <a:gd name="connsiteX75-2899" fmla="*/ 7307447 w 12641071"/>
              <a:gd name="connsiteY75-2900" fmla="*/ 558419 h 5795240"/>
              <a:gd name="connsiteX76-2901" fmla="*/ 7307450 w 12641071"/>
              <a:gd name="connsiteY76-2902" fmla="*/ 558419 h 5795240"/>
              <a:gd name="connsiteX77-2903" fmla="*/ 7385004 w 12641071"/>
              <a:gd name="connsiteY77-2904" fmla="*/ 511303 h 5795240"/>
              <a:gd name="connsiteX78-2905" fmla="*/ 7391626 w 12641071"/>
              <a:gd name="connsiteY78-2906" fmla="*/ 508114 h 5795240"/>
              <a:gd name="connsiteX79-2907" fmla="*/ 7391631 w 12641071"/>
              <a:gd name="connsiteY79-2908" fmla="*/ 508110 h 5795240"/>
              <a:gd name="connsiteX80-2909" fmla="*/ 7478934 w 12641071"/>
              <a:gd name="connsiteY80-2910" fmla="*/ 466053 h 5795240"/>
              <a:gd name="connsiteX81-2911" fmla="*/ 7897193 w 12641071"/>
              <a:gd name="connsiteY81-2912" fmla="*/ 381611 h 5795240"/>
              <a:gd name="connsiteX82-2913" fmla="*/ 8788216 w 12641071"/>
              <a:gd name="connsiteY82-2914" fmla="*/ 855364 h 5795240"/>
              <a:gd name="connsiteX83-2915" fmla="*/ 8832362 w 12641071"/>
              <a:gd name="connsiteY83-2916" fmla="*/ 928030 h 5795240"/>
              <a:gd name="connsiteX84-2917" fmla="*/ 8832362 w 12641071"/>
              <a:gd name="connsiteY84-2918" fmla="*/ 928033 h 5795240"/>
              <a:gd name="connsiteX85-2919" fmla="*/ 8842040 w 12641071"/>
              <a:gd name="connsiteY85-2920" fmla="*/ 943961 h 5795240"/>
              <a:gd name="connsiteX86-2921" fmla="*/ 8856144 w 12641071"/>
              <a:gd name="connsiteY86-2922" fmla="*/ 973241 h 5795240"/>
              <a:gd name="connsiteX87-2923" fmla="*/ 8856145 w 12641071"/>
              <a:gd name="connsiteY87-2924" fmla="*/ 973241 h 5795240"/>
              <a:gd name="connsiteX88-2925" fmla="*/ 8878117 w 12641071"/>
              <a:gd name="connsiteY88-2926" fmla="*/ 1018851 h 5795240"/>
              <a:gd name="connsiteX89-2927" fmla="*/ 8877719 w 12641071"/>
              <a:gd name="connsiteY89-2928" fmla="*/ 1018369 h 5795240"/>
              <a:gd name="connsiteX90-2929" fmla="*/ 8853250 w 12641071"/>
              <a:gd name="connsiteY90-2930" fmla="*/ 973288 h 5795240"/>
              <a:gd name="connsiteX91-2931" fmla="*/ 8853249 w 12641071"/>
              <a:gd name="connsiteY91-2932" fmla="*/ 973288 h 5795240"/>
              <a:gd name="connsiteX92-2933" fmla="*/ 8853248 w 12641071"/>
              <a:gd name="connsiteY92-2934" fmla="*/ 973287 h 5795240"/>
              <a:gd name="connsiteX93-2935" fmla="*/ 8849677 w 12641071"/>
              <a:gd name="connsiteY93-2936" fmla="*/ 973341 h 5795240"/>
              <a:gd name="connsiteX94-2937" fmla="*/ 8641543 w 12641071"/>
              <a:gd name="connsiteY94-2938" fmla="*/ 916577 h 5795240"/>
              <a:gd name="connsiteX95-2939" fmla="*/ 8641545 w 12641071"/>
              <a:gd name="connsiteY95-2940" fmla="*/ 916580 h 5795240"/>
              <a:gd name="connsiteX96-2941" fmla="*/ 8849676 w 12641071"/>
              <a:gd name="connsiteY96-2942" fmla="*/ 973343 h 5795240"/>
              <a:gd name="connsiteX97-2943" fmla="*/ 8853248 w 12641071"/>
              <a:gd name="connsiteY97-2944" fmla="*/ 973288 h 5795240"/>
              <a:gd name="connsiteX98-2945" fmla="*/ 8877719 w 12641071"/>
              <a:gd name="connsiteY98-2946" fmla="*/ 1018371 h 5795240"/>
              <a:gd name="connsiteX99-2947" fmla="*/ 8878116 w 12641071"/>
              <a:gd name="connsiteY99-2948" fmla="*/ 1018851 h 5795240"/>
              <a:gd name="connsiteX100-2949" fmla="*/ 8887288 w 12641071"/>
              <a:gd name="connsiteY100-2950" fmla="*/ 1037892 h 5795240"/>
              <a:gd name="connsiteX101-2951" fmla="*/ 8949899 w 12641071"/>
              <a:gd name="connsiteY101-2952" fmla="*/ 1239592 h 5795240"/>
              <a:gd name="connsiteX102-2953" fmla="*/ 8968437 w 12641071"/>
              <a:gd name="connsiteY102-2954" fmla="*/ 1423482 h 5795240"/>
              <a:gd name="connsiteX103-2955" fmla="*/ 8949899 w 12641071"/>
              <a:gd name="connsiteY103-2956" fmla="*/ 1239591 h 5795240"/>
              <a:gd name="connsiteX104-2957" fmla="*/ 8887288 w 12641071"/>
              <a:gd name="connsiteY104-2958" fmla="*/ 1037890 h 5795240"/>
              <a:gd name="connsiteX105-2959" fmla="*/ 8878116 w 12641071"/>
              <a:gd name="connsiteY105-2960" fmla="*/ 1018851 h 5795240"/>
              <a:gd name="connsiteX106-2961" fmla="*/ 8931285 w 12641071"/>
              <a:gd name="connsiteY106-2962" fmla="*/ 1083292 h 5795240"/>
              <a:gd name="connsiteX107-2963" fmla="*/ 9241478 w 12641071"/>
              <a:gd name="connsiteY107-2964" fmla="*/ 1211778 h 5795240"/>
              <a:gd name="connsiteX108-2965" fmla="*/ 9605238 w 12641071"/>
              <a:gd name="connsiteY108-2966" fmla="*/ 1018369 h 5795240"/>
              <a:gd name="connsiteX109-2967" fmla="*/ 9636247 w 12641071"/>
              <a:gd name="connsiteY109-2968" fmla="*/ 961241 h 5795240"/>
              <a:gd name="connsiteX110-2969" fmla="*/ 9641995 w 12641071"/>
              <a:gd name="connsiteY110-2970" fmla="*/ 961152 h 5795240"/>
              <a:gd name="connsiteX111-2971" fmla="*/ 9584939 w 12641071"/>
              <a:gd name="connsiteY111-2972" fmla="*/ 1079594 h 5795240"/>
              <a:gd name="connsiteX112-2973" fmla="*/ 9546257 w 12641071"/>
              <a:gd name="connsiteY112-2974" fmla="*/ 1204206 h 5795240"/>
              <a:gd name="connsiteX113-2975" fmla="*/ 9584939 w 12641071"/>
              <a:gd name="connsiteY113-2976" fmla="*/ 1079596 h 5795240"/>
              <a:gd name="connsiteX114-2977" fmla="*/ 9641995 w 12641071"/>
              <a:gd name="connsiteY114-2978" fmla="*/ 961153 h 5795240"/>
              <a:gd name="connsiteX115-2979" fmla="*/ 9653069 w 12641071"/>
              <a:gd name="connsiteY115-2980" fmla="*/ 960983 h 5795240"/>
              <a:gd name="connsiteX116-2981" fmla="*/ 9801564 w 12641071"/>
              <a:gd name="connsiteY116-2982" fmla="*/ 1196828 h 5795240"/>
              <a:gd name="connsiteX117-2983" fmla="*/ 9801566 w 12641071"/>
              <a:gd name="connsiteY117-2984" fmla="*/ 1196828 h 5795240"/>
              <a:gd name="connsiteX118-2985" fmla="*/ 9653070 w 12641071"/>
              <a:gd name="connsiteY118-2986" fmla="*/ 960982 h 5795240"/>
              <a:gd name="connsiteX119-2987" fmla="*/ 9641996 w 12641071"/>
              <a:gd name="connsiteY119-2988" fmla="*/ 961152 h 5795240"/>
              <a:gd name="connsiteX120-2989" fmla="*/ 9651917 w 12641071"/>
              <a:gd name="connsiteY120-2990" fmla="*/ 940556 h 5795240"/>
              <a:gd name="connsiteX121-2991" fmla="*/ 11050508 w 12641071"/>
              <a:gd name="connsiteY121-2992" fmla="*/ 108150 h 5795240"/>
              <a:gd name="connsiteX122-2993" fmla="*/ 12641071 w 12641071"/>
              <a:gd name="connsiteY122-2994" fmla="*/ 1698711 h 5795240"/>
              <a:gd name="connsiteX123-2995" fmla="*/ 11371062 w 12641071"/>
              <a:gd name="connsiteY123-2996" fmla="*/ 3256960 h 5795240"/>
              <a:gd name="connsiteX124-2997" fmla="*/ 11215953 w 12641071"/>
              <a:gd name="connsiteY124-2998" fmla="*/ 3280632 h 5795240"/>
              <a:gd name="connsiteX125-2999" fmla="*/ 11142318 w 12641071"/>
              <a:gd name="connsiteY125-3000" fmla="*/ 3276914 h 5795240"/>
              <a:gd name="connsiteX126-3001" fmla="*/ 11215952 w 12641071"/>
              <a:gd name="connsiteY126-3002" fmla="*/ 3280632 h 5795240"/>
              <a:gd name="connsiteX127-3003" fmla="*/ 11213133 w 12641071"/>
              <a:gd name="connsiteY127-3004" fmla="*/ 3281062 h 5795240"/>
              <a:gd name="connsiteX128-3005" fmla="*/ 11116921 w 12641071"/>
              <a:gd name="connsiteY128-3006" fmla="*/ 3285921 h 5795240"/>
              <a:gd name="connsiteX129-3007" fmla="*/ 11050507 w 12641071"/>
              <a:gd name="connsiteY129-3008" fmla="*/ 3289274 h 5795240"/>
              <a:gd name="connsiteX130-3009" fmla="*/ 11006292 w 12641071"/>
              <a:gd name="connsiteY130-3010" fmla="*/ 3287041 h 5795240"/>
              <a:gd name="connsiteX131-3011" fmla="*/ 10937101 w 12641071"/>
              <a:gd name="connsiteY131-3012" fmla="*/ 3297601 h 5795240"/>
              <a:gd name="connsiteX132-3013" fmla="*/ 10144740 w 12641071"/>
              <a:gd name="connsiteY132-3014" fmla="*/ 4089962 h 5795240"/>
              <a:gd name="connsiteX133-3015" fmla="*/ 10130374 w 12641071"/>
              <a:gd name="connsiteY133-3016" fmla="*/ 4184101 h 5795240"/>
              <a:gd name="connsiteX134-3017" fmla="*/ 10130375 w 12641071"/>
              <a:gd name="connsiteY134-3018" fmla="*/ 4184103 h 5795240"/>
              <a:gd name="connsiteX135-3019" fmla="*/ 10130656 w 12641071"/>
              <a:gd name="connsiteY135-3020" fmla="*/ 4185950 h 5795240"/>
              <a:gd name="connsiteX136-3021" fmla="*/ 10138194 w 12641071"/>
              <a:gd name="connsiteY136-3022" fmla="*/ 4335228 h 5795240"/>
              <a:gd name="connsiteX137-3023" fmla="*/ 10137710 w 12641071"/>
              <a:gd name="connsiteY137-3024" fmla="*/ 4344822 h 5795240"/>
              <a:gd name="connsiteX138-3025" fmla="*/ 10133555 w 12641071"/>
              <a:gd name="connsiteY138-3026" fmla="*/ 4427096 h 5795240"/>
              <a:gd name="connsiteX139-3027" fmla="*/ 10129312 w 12641071"/>
              <a:gd name="connsiteY139-3028" fmla="*/ 4399289 h 5795240"/>
              <a:gd name="connsiteX140-3029" fmla="*/ 10126797 w 12641071"/>
              <a:gd name="connsiteY140-3030" fmla="*/ 4349498 h 5795240"/>
              <a:gd name="connsiteX141-3031" fmla="*/ 10126796 w 12641071"/>
              <a:gd name="connsiteY141-3032" fmla="*/ 4349498 h 5795240"/>
              <a:gd name="connsiteX142-3033" fmla="*/ 10129311 w 12641071"/>
              <a:gd name="connsiteY142-3034" fmla="*/ 4399289 h 5795240"/>
              <a:gd name="connsiteX143-3035" fmla="*/ 10133554 w 12641071"/>
              <a:gd name="connsiteY143-3036" fmla="*/ 4427096 h 5795240"/>
              <a:gd name="connsiteX144-3037" fmla="*/ 10130656 w 12641071"/>
              <a:gd name="connsiteY144-3038" fmla="*/ 4484506 h 5795240"/>
              <a:gd name="connsiteX145-3039" fmla="*/ 8678182 w 12641071"/>
              <a:gd name="connsiteY145-3040" fmla="*/ 5795240 h 5795240"/>
              <a:gd name="connsiteX146-3041" fmla="*/ 7467518 w 12641071"/>
              <a:gd name="connsiteY146-3042" fmla="*/ 5151535 h 5795240"/>
              <a:gd name="connsiteX147-3043" fmla="*/ 7419945 w 12641071"/>
              <a:gd name="connsiteY147-3044" fmla="*/ 5073228 h 5795240"/>
              <a:gd name="connsiteX148-3045" fmla="*/ 7394386 w 12641071"/>
              <a:gd name="connsiteY148-3046" fmla="*/ 5031156 h 5795240"/>
              <a:gd name="connsiteX149-3047" fmla="*/ 7367299 w 12641071"/>
              <a:gd name="connsiteY149-3048" fmla="*/ 4974928 h 5795240"/>
              <a:gd name="connsiteX150-3049" fmla="*/ 7332905 w 12641071"/>
              <a:gd name="connsiteY150-3050" fmla="*/ 4903531 h 5795240"/>
              <a:gd name="connsiteX151-3051" fmla="*/ 7320958 w 12641071"/>
              <a:gd name="connsiteY151-3052" fmla="*/ 4870887 h 5795240"/>
              <a:gd name="connsiteX152-3053" fmla="*/ 7322174 w 12641071"/>
              <a:gd name="connsiteY152-3054" fmla="*/ 4872361 h 5795240"/>
              <a:gd name="connsiteX153-3055" fmla="*/ 7362630 w 12641071"/>
              <a:gd name="connsiteY153-3056" fmla="*/ 4938954 h 5795240"/>
              <a:gd name="connsiteX154-3057" fmla="*/ 7380779 w 12641071"/>
              <a:gd name="connsiteY154-3058" fmla="*/ 4976628 h 5795240"/>
              <a:gd name="connsiteX155-3059" fmla="*/ 7391210 w 12641071"/>
              <a:gd name="connsiteY155-3060" fmla="*/ 4977944 h 5795240"/>
              <a:gd name="connsiteX156-3061" fmla="*/ 7380780 w 12641071"/>
              <a:gd name="connsiteY156-3062" fmla="*/ 4976628 h 5795240"/>
              <a:gd name="connsiteX157-3063" fmla="*/ 7362631 w 12641071"/>
              <a:gd name="connsiteY157-3064" fmla="*/ 4938954 h 5795240"/>
              <a:gd name="connsiteX158-3065" fmla="*/ 7322175 w 12641071"/>
              <a:gd name="connsiteY158-3066" fmla="*/ 4872361 h 5795240"/>
              <a:gd name="connsiteX159-3067" fmla="*/ 7320959 w 12641071"/>
              <a:gd name="connsiteY159-3068" fmla="*/ 4870887 h 5795240"/>
              <a:gd name="connsiteX160-3069" fmla="*/ 7283811 w 12641071"/>
              <a:gd name="connsiteY160-3070" fmla="*/ 4769391 h 5795240"/>
              <a:gd name="connsiteX161-3071" fmla="*/ 7272112 w 12641071"/>
              <a:gd name="connsiteY161-3072" fmla="*/ 4718630 h 5795240"/>
              <a:gd name="connsiteX162-3073" fmla="*/ 7272111 w 12641071"/>
              <a:gd name="connsiteY162-3074" fmla="*/ 4718630 h 5795240"/>
              <a:gd name="connsiteX163-3075" fmla="*/ 7283810 w 12641071"/>
              <a:gd name="connsiteY163-3076" fmla="*/ 4769391 h 5795240"/>
              <a:gd name="connsiteX164-3077" fmla="*/ 7320958 w 12641071"/>
              <a:gd name="connsiteY164-3078" fmla="*/ 4870887 h 5795240"/>
              <a:gd name="connsiteX165-3079" fmla="*/ 7223551 w 12641071"/>
              <a:gd name="connsiteY165-3080" fmla="*/ 4752829 h 5795240"/>
              <a:gd name="connsiteX166-3081" fmla="*/ 6652445 w 12641071"/>
              <a:gd name="connsiteY166-3082" fmla="*/ 4516269 h 5795240"/>
              <a:gd name="connsiteX167-3083" fmla="*/ 6200873 w 12641071"/>
              <a:gd name="connsiteY167-3084" fmla="*/ 4654206 h 5795240"/>
              <a:gd name="connsiteX168-3085" fmla="*/ 6088813 w 12641071"/>
              <a:gd name="connsiteY168-3086" fmla="*/ 4746663 h 5795240"/>
              <a:gd name="connsiteX169-3087" fmla="*/ 6043019 w 12641071"/>
              <a:gd name="connsiteY169-3088" fmla="*/ 4807902 h 5795240"/>
              <a:gd name="connsiteX170-3089" fmla="*/ 6043021 w 12641071"/>
              <a:gd name="connsiteY170-3090" fmla="*/ 4807902 h 5795240"/>
              <a:gd name="connsiteX171-3091" fmla="*/ 6023271 w 12641071"/>
              <a:gd name="connsiteY171-3092" fmla="*/ 4834312 h 5795240"/>
              <a:gd name="connsiteX172-3093" fmla="*/ 5970678 w 12641071"/>
              <a:gd name="connsiteY172-3094" fmla="*/ 4892181 h 5795240"/>
              <a:gd name="connsiteX173-3095" fmla="*/ 5982717 w 12641071"/>
              <a:gd name="connsiteY173-3096" fmla="*/ 4872361 h 5795240"/>
              <a:gd name="connsiteX174-3097" fmla="*/ 5970675 w 12641071"/>
              <a:gd name="connsiteY174-3098" fmla="*/ 4892181 h 5795240"/>
              <a:gd name="connsiteX175-3099" fmla="*/ 5935320 w 12641071"/>
              <a:gd name="connsiteY175-3100" fmla="*/ 4931081 h 5795240"/>
              <a:gd name="connsiteX176-3101" fmla="*/ 4971763 w 12641071"/>
              <a:gd name="connsiteY176-3102" fmla="*/ 5330200 h 5795240"/>
              <a:gd name="connsiteX177-3103" fmla="*/ 3716172 w 12641071"/>
              <a:gd name="connsiteY177-3104" fmla="*/ 4497938 h 5795240"/>
              <a:gd name="connsiteX178-3105" fmla="*/ 3710773 w 12641071"/>
              <a:gd name="connsiteY178-3106" fmla="*/ 4483182 h 5795240"/>
              <a:gd name="connsiteX179-3107" fmla="*/ 3710773 w 12641071"/>
              <a:gd name="connsiteY179-3108" fmla="*/ 4483181 h 5795240"/>
              <a:gd name="connsiteX180-3109" fmla="*/ 3674984 w 12641071"/>
              <a:gd name="connsiteY180-3110" fmla="*/ 4385402 h 5795240"/>
              <a:gd name="connsiteX181-3111" fmla="*/ 3670349 w 12641071"/>
              <a:gd name="connsiteY181-3112" fmla="*/ 4372742 h 5795240"/>
              <a:gd name="connsiteX182-3113" fmla="*/ 3659438 w 12641071"/>
              <a:gd name="connsiteY182-3114" fmla="*/ 4330309 h 5795240"/>
              <a:gd name="connsiteX183-3115" fmla="*/ 3672084 w 12641071"/>
              <a:gd name="connsiteY183-3116" fmla="*/ 4353606 h 5795240"/>
              <a:gd name="connsiteX184-3117" fmla="*/ 3659440 w 12641071"/>
              <a:gd name="connsiteY184-3118" fmla="*/ 4330309 h 5795240"/>
              <a:gd name="connsiteX185-3119" fmla="*/ 3613217 w 12641071"/>
              <a:gd name="connsiteY185-3120" fmla="*/ 4245153 h 5795240"/>
              <a:gd name="connsiteX186-3121" fmla="*/ 3083792 w 12641071"/>
              <a:gd name="connsiteY186-3122" fmla="*/ 3963660 h 5795240"/>
              <a:gd name="connsiteX187-3123" fmla="*/ 2835272 w 12641071"/>
              <a:gd name="connsiteY187-3124" fmla="*/ 4013833 h 5795240"/>
              <a:gd name="connsiteX188-3125" fmla="*/ 2820214 w 12641071"/>
              <a:gd name="connsiteY188-3126" fmla="*/ 4022007 h 5795240"/>
              <a:gd name="connsiteX189-3127" fmla="*/ 2820212 w 12641071"/>
              <a:gd name="connsiteY189-3128" fmla="*/ 4022008 h 5795240"/>
              <a:gd name="connsiteX190-3129" fmla="*/ 2820206 w 12641071"/>
              <a:gd name="connsiteY190-3130" fmla="*/ 4022011 h 5795240"/>
              <a:gd name="connsiteX191-3131" fmla="*/ 2813481 w 12641071"/>
              <a:gd name="connsiteY191-3132" fmla="*/ 4027041 h 5795240"/>
              <a:gd name="connsiteX192-3133" fmla="*/ 2762875 w 12641071"/>
              <a:gd name="connsiteY192-3134" fmla="*/ 4057784 h 5795240"/>
              <a:gd name="connsiteX193-3135" fmla="*/ 2762878 w 12641071"/>
              <a:gd name="connsiteY193-3136" fmla="*/ 4057784 h 5795240"/>
              <a:gd name="connsiteX194-3137" fmla="*/ 2694694 w 12641071"/>
              <a:gd name="connsiteY194-3138" fmla="*/ 4099208 h 5795240"/>
              <a:gd name="connsiteX195-3139" fmla="*/ 2726822 w 12641071"/>
              <a:gd name="connsiteY195-3140" fmla="*/ 4072700 h 5795240"/>
              <a:gd name="connsiteX196-3141" fmla="*/ 2757719 w 12641071"/>
              <a:gd name="connsiteY196-3142" fmla="*/ 4055929 h 5795240"/>
              <a:gd name="connsiteX197-3143" fmla="*/ 2757718 w 12641071"/>
              <a:gd name="connsiteY197-3144" fmla="*/ 4055928 h 5795240"/>
              <a:gd name="connsiteX198-3145" fmla="*/ 2726820 w 12641071"/>
              <a:gd name="connsiteY198-3146" fmla="*/ 4072700 h 5795240"/>
              <a:gd name="connsiteX199-3147" fmla="*/ 2694692 w 12641071"/>
              <a:gd name="connsiteY199-3148" fmla="*/ 4099208 h 5795240"/>
              <a:gd name="connsiteX200-3149" fmla="*/ 2664698 w 12641071"/>
              <a:gd name="connsiteY200-3150" fmla="*/ 4117431 h 5795240"/>
              <a:gd name="connsiteX201-3151" fmla="*/ 1804544 w 12641071"/>
              <a:gd name="connsiteY201-3152" fmla="*/ 4335229 h 5795240"/>
              <a:gd name="connsiteX202-3153" fmla="*/ 0 w 12641071"/>
              <a:gd name="connsiteY202-3154" fmla="*/ 2530685 h 5795240"/>
              <a:gd name="connsiteX203-3155" fmla="*/ 1804544 w 12641071"/>
              <a:gd name="connsiteY203-3156" fmla="*/ 726143 h 5795240"/>
              <a:gd name="connsiteX204-3157" fmla="*/ 3080549 w 12641071"/>
              <a:gd name="connsiteY204-3158" fmla="*/ 1254682 h 5795240"/>
              <a:gd name="connsiteX205-3159" fmla="*/ 3106404 w 12641071"/>
              <a:gd name="connsiteY205-3160" fmla="*/ 1283128 h 5795240"/>
              <a:gd name="connsiteX206-3161" fmla="*/ 3125122 w 12641071"/>
              <a:gd name="connsiteY206-3162" fmla="*/ 1317614 h 5795240"/>
              <a:gd name="connsiteX207-3163" fmla="*/ 3139022 w 12641071"/>
              <a:gd name="connsiteY207-3164" fmla="*/ 1334461 h 5795240"/>
              <a:gd name="connsiteX208-3165" fmla="*/ 3139022 w 12641071"/>
              <a:gd name="connsiteY208-3166" fmla="*/ 1334462 h 5795240"/>
              <a:gd name="connsiteX209-3167" fmla="*/ 3139022 w 12641071"/>
              <a:gd name="connsiteY209-3168" fmla="*/ 1334461 h 5795240"/>
              <a:gd name="connsiteX210-3169" fmla="*/ 3106405 w 12641071"/>
              <a:gd name="connsiteY210-3170" fmla="*/ 1283128 h 5795240"/>
              <a:gd name="connsiteX211-3171" fmla="*/ 3234533 w 12641071"/>
              <a:gd name="connsiteY211-3172" fmla="*/ 1432995 h 5795240"/>
              <a:gd name="connsiteX212-3173" fmla="*/ 3234535 w 12641071"/>
              <a:gd name="connsiteY212-3174" fmla="*/ 1432997 h 5795240"/>
              <a:gd name="connsiteX213-3175" fmla="*/ 3234536 w 12641071"/>
              <a:gd name="connsiteY213-3176" fmla="*/ 1432999 h 5795240"/>
              <a:gd name="connsiteX214-3177" fmla="*/ 3268676 w 12641071"/>
              <a:gd name="connsiteY214-3178" fmla="*/ 1461167 h 5795240"/>
              <a:gd name="connsiteX215-3179" fmla="*/ 3565826 w 12641071"/>
              <a:gd name="connsiteY215-3180" fmla="*/ 1551935 h 5795240"/>
              <a:gd name="connsiteX216-3181" fmla="*/ 4086504 w 12641071"/>
              <a:gd name="connsiteY216-3182" fmla="*/ 1127574 h 5795240"/>
              <a:gd name="connsiteX217-3183" fmla="*/ 4094702 w 12641071"/>
              <a:gd name="connsiteY217-3184" fmla="*/ 1046255 h 5795240"/>
              <a:gd name="connsiteX218-3185" fmla="*/ 4101065 w 12641071"/>
              <a:gd name="connsiteY218-3186" fmla="*/ 1044040 h 5795240"/>
              <a:gd name="connsiteX219-3187" fmla="*/ 4097301 w 12641071"/>
              <a:gd name="connsiteY219-3188" fmla="*/ 1118570 h 5795240"/>
              <a:gd name="connsiteX220-3189" fmla="*/ 4101065 w 12641071"/>
              <a:gd name="connsiteY220-3190" fmla="*/ 1044042 h 5795240"/>
              <a:gd name="connsiteX221-3191" fmla="*/ 4206937 w 12641071"/>
              <a:gd name="connsiteY221-3192" fmla="*/ 1007188 h 5795240"/>
              <a:gd name="connsiteX222-3193" fmla="*/ 4206937 w 12641071"/>
              <a:gd name="connsiteY222-3194" fmla="*/ 1007186 h 5795240"/>
              <a:gd name="connsiteX223-3195" fmla="*/ 4101067 w 12641071"/>
              <a:gd name="connsiteY223-3196" fmla="*/ 1044040 h 5795240"/>
              <a:gd name="connsiteX224-3197" fmla="*/ 4103078 w 12641071"/>
              <a:gd name="connsiteY224-3198" fmla="*/ 1004204 h 5795240"/>
              <a:gd name="connsiteX225-3199" fmla="*/ 5215874 w 12641071"/>
              <a:gd name="connsiteY225-3200" fmla="*/ 0 h 5795240"/>
              <a:gd name="connsiteX0-3201" fmla="*/ 5964869 w 12641071"/>
              <a:gd name="connsiteY0-3202" fmla="*/ 4795171 h 5795240"/>
              <a:gd name="connsiteX1-3203" fmla="*/ 6019264 w 12641071"/>
              <a:gd name="connsiteY1-3204" fmla="*/ 4804905 h 5795240"/>
              <a:gd name="connsiteX2-3205" fmla="*/ 6036570 w 12641071"/>
              <a:gd name="connsiteY2-3206" fmla="*/ 4807089 h 5795240"/>
              <a:gd name="connsiteX3-3207" fmla="*/ 6019265 w 12641071"/>
              <a:gd name="connsiteY3-3208" fmla="*/ 4804905 h 5795240"/>
              <a:gd name="connsiteX4-3209" fmla="*/ 5964869 w 12641071"/>
              <a:gd name="connsiteY4-3210" fmla="*/ 4795171 h 5795240"/>
              <a:gd name="connsiteX5-3211" fmla="*/ 3682364 w 12641071"/>
              <a:gd name="connsiteY5-3212" fmla="*/ 4386723 h 5795240"/>
              <a:gd name="connsiteX6-3213" fmla="*/ 3772428 w 12641071"/>
              <a:gd name="connsiteY6-3214" fmla="*/ 4402840 h 5795240"/>
              <a:gd name="connsiteX7-3215" fmla="*/ 3772428 w 12641071"/>
              <a:gd name="connsiteY7-3216" fmla="*/ 4402840 h 5795240"/>
              <a:gd name="connsiteX8-3217" fmla="*/ 3682364 w 12641071"/>
              <a:gd name="connsiteY8-3218" fmla="*/ 4386723 h 5795240"/>
              <a:gd name="connsiteX9-3219" fmla="*/ 3190020 w 12641071"/>
              <a:gd name="connsiteY9-3220" fmla="*/ 1396271 h 5795240"/>
              <a:gd name="connsiteX10-3221" fmla="*/ 3190020 w 12641071"/>
              <a:gd name="connsiteY10-3222" fmla="*/ 1396272 h 5795240"/>
              <a:gd name="connsiteX11-3223" fmla="*/ 3202490 w 12641071"/>
              <a:gd name="connsiteY11-3224" fmla="*/ 1406560 h 5795240"/>
              <a:gd name="connsiteX12-3225" fmla="*/ 3190020 w 12641071"/>
              <a:gd name="connsiteY12-3226" fmla="*/ 1396271 h 5795240"/>
              <a:gd name="connsiteX13-3227" fmla="*/ 6034389 w 12641071"/>
              <a:gd name="connsiteY13-3228" fmla="*/ 371047 h 5795240"/>
              <a:gd name="connsiteX14-3229" fmla="*/ 5912002 w 12641071"/>
              <a:gd name="connsiteY14-3230" fmla="*/ 413650 h 5795240"/>
              <a:gd name="connsiteX15-3231" fmla="*/ 5912002 w 12641071"/>
              <a:gd name="connsiteY15-3232" fmla="*/ 413650 h 5795240"/>
              <a:gd name="connsiteX16-3233" fmla="*/ 6034389 w 12641071"/>
              <a:gd name="connsiteY16-3234" fmla="*/ 371047 h 5795240"/>
              <a:gd name="connsiteX17-3235" fmla="*/ 5215874 w 12641071"/>
              <a:gd name="connsiteY17-3236" fmla="*/ 0 h 5795240"/>
              <a:gd name="connsiteX18-3237" fmla="*/ 5927386 w 12641071"/>
              <a:gd name="connsiteY18-3238" fmla="*/ 255427 h 5795240"/>
              <a:gd name="connsiteX19-3239" fmla="*/ 5974443 w 12641071"/>
              <a:gd name="connsiteY19-3240" fmla="*/ 298195 h 5795240"/>
              <a:gd name="connsiteX20-3241" fmla="*/ 5974448 w 12641071"/>
              <a:gd name="connsiteY20-3242" fmla="*/ 298200 h 5795240"/>
              <a:gd name="connsiteX21-3243" fmla="*/ 6006819 w 12641071"/>
              <a:gd name="connsiteY21-3244" fmla="*/ 327622 h 5795240"/>
              <a:gd name="connsiteX22-3245" fmla="*/ 6043427 w 12641071"/>
              <a:gd name="connsiteY22-3246" fmla="*/ 367901 h 5795240"/>
              <a:gd name="connsiteX23-3247" fmla="*/ 6043429 w 12641071"/>
              <a:gd name="connsiteY23-3248" fmla="*/ 367901 h 5795240"/>
              <a:gd name="connsiteX24-3249" fmla="*/ 6079014 w 12641071"/>
              <a:gd name="connsiteY24-3250" fmla="*/ 407056 h 5795240"/>
              <a:gd name="connsiteX25-3251" fmla="*/ 6105193 w 12641071"/>
              <a:gd name="connsiteY25-3252" fmla="*/ 442067 h 5795240"/>
              <a:gd name="connsiteX26-3253" fmla="*/ 6069206 w 12641071"/>
              <a:gd name="connsiteY26-3254" fmla="*/ 409359 h 5795240"/>
              <a:gd name="connsiteX27-3255" fmla="*/ 6105193 w 12641071"/>
              <a:gd name="connsiteY27-3256" fmla="*/ 442069 h 5795240"/>
              <a:gd name="connsiteX28-3257" fmla="*/ 6143408 w 12641071"/>
              <a:gd name="connsiteY28-3258" fmla="*/ 493169 h 5795240"/>
              <a:gd name="connsiteX29-3259" fmla="*/ 6143427 w 12641071"/>
              <a:gd name="connsiteY29-3260" fmla="*/ 493200 h 5795240"/>
              <a:gd name="connsiteX30-3261" fmla="*/ 6215965 w 12641071"/>
              <a:gd name="connsiteY30-3262" fmla="*/ 619406 h 5795240"/>
              <a:gd name="connsiteX31-3263" fmla="*/ 6234035 w 12641071"/>
              <a:gd name="connsiteY31-3264" fmla="*/ 658746 h 5795240"/>
              <a:gd name="connsiteX32-3265" fmla="*/ 6274009 w 12641071"/>
              <a:gd name="connsiteY32-3266" fmla="*/ 760197 h 5795240"/>
              <a:gd name="connsiteX33-3267" fmla="*/ 6287839 w 12641071"/>
              <a:gd name="connsiteY33-3268" fmla="*/ 801938 h 5795240"/>
              <a:gd name="connsiteX34-3269" fmla="*/ 6321546 w 12641071"/>
              <a:gd name="connsiteY34-3270" fmla="*/ 948207 h 5795240"/>
              <a:gd name="connsiteX35-3271" fmla="*/ 6321550 w 12641071"/>
              <a:gd name="connsiteY35-3272" fmla="*/ 948224 h 5795240"/>
              <a:gd name="connsiteX36-3273" fmla="*/ 6334438 w 12641071"/>
              <a:gd name="connsiteY36-3274" fmla="*/ 1118571 h 5795240"/>
              <a:gd name="connsiteX37-3275" fmla="*/ 6334438 w 12641071"/>
              <a:gd name="connsiteY37-3276" fmla="*/ 1118570 h 5795240"/>
              <a:gd name="connsiteX38-3277" fmla="*/ 6321550 w 12641071"/>
              <a:gd name="connsiteY38-3278" fmla="*/ 948222 h 5795240"/>
              <a:gd name="connsiteX39-3279" fmla="*/ 6321546 w 12641071"/>
              <a:gd name="connsiteY39-3280" fmla="*/ 948207 h 5795240"/>
              <a:gd name="connsiteX40-3281" fmla="*/ 6295696 w 12641071"/>
              <a:gd name="connsiteY40-3282" fmla="*/ 825653 h 5795240"/>
              <a:gd name="connsiteX41-3283" fmla="*/ 6287839 w 12641071"/>
              <a:gd name="connsiteY41-3284" fmla="*/ 801938 h 5795240"/>
              <a:gd name="connsiteX42-3285" fmla="*/ 6284151 w 12641071"/>
              <a:gd name="connsiteY42-3286" fmla="*/ 785941 h 5795240"/>
              <a:gd name="connsiteX43-3287" fmla="*/ 6274009 w 12641071"/>
              <a:gd name="connsiteY43-3288" fmla="*/ 760197 h 5795240"/>
              <a:gd name="connsiteX44-3289" fmla="*/ 6256852 w 12641071"/>
              <a:gd name="connsiteY44-3290" fmla="*/ 708420 h 5795240"/>
              <a:gd name="connsiteX45-3291" fmla="*/ 6234035 w 12641071"/>
              <a:gd name="connsiteY45-3292" fmla="*/ 658746 h 5795240"/>
              <a:gd name="connsiteX46-3293" fmla="*/ 6224136 w 12641071"/>
              <a:gd name="connsiteY46-3294" fmla="*/ 633624 h 5795240"/>
              <a:gd name="connsiteX47-3295" fmla="*/ 6215965 w 12641071"/>
              <a:gd name="connsiteY47-3296" fmla="*/ 619406 h 5795240"/>
              <a:gd name="connsiteX48-3297" fmla="*/ 6205824 w 12641071"/>
              <a:gd name="connsiteY48-3298" fmla="*/ 597325 h 5795240"/>
              <a:gd name="connsiteX49-3299" fmla="*/ 6143427 w 12641071"/>
              <a:gd name="connsiteY49-3300" fmla="*/ 493200 h 5795240"/>
              <a:gd name="connsiteX50-3301" fmla="*/ 6143408 w 12641071"/>
              <a:gd name="connsiteY50-3302" fmla="*/ 493167 h 5795240"/>
              <a:gd name="connsiteX51-3303" fmla="*/ 6105193 w 12641071"/>
              <a:gd name="connsiteY51-3304" fmla="*/ 442067 h 5795240"/>
              <a:gd name="connsiteX52-3305" fmla="*/ 6141460 w 12641071"/>
              <a:gd name="connsiteY52-3306" fmla="*/ 475027 h 5795240"/>
              <a:gd name="connsiteX53-3307" fmla="*/ 6788665 w 12641071"/>
              <a:gd name="connsiteY53-3308" fmla="*/ 707369 h 5795240"/>
              <a:gd name="connsiteX54-3309" fmla="*/ 7184710 w 12641071"/>
              <a:gd name="connsiteY54-3310" fmla="*/ 627411 h 5795240"/>
              <a:gd name="connsiteX55-3311" fmla="*/ 7264545 w 12641071"/>
              <a:gd name="connsiteY55-3312" fmla="*/ 588952 h 5795240"/>
              <a:gd name="connsiteX56-3313" fmla="*/ 7213686 w 12641071"/>
              <a:gd name="connsiteY56-3314" fmla="*/ 626983 h 5795240"/>
              <a:gd name="connsiteX57-3315" fmla="*/ 7128319 w 12641071"/>
              <a:gd name="connsiteY57-3316" fmla="*/ 705504 h 5795240"/>
              <a:gd name="connsiteX58-3317" fmla="*/ 7083110 w 12641071"/>
              <a:gd name="connsiteY58-3318" fmla="*/ 757072 h 5795240"/>
              <a:gd name="connsiteX59-3319" fmla="*/ 7083111 w 12641071"/>
              <a:gd name="connsiteY59-3320" fmla="*/ 757072 h 5795240"/>
              <a:gd name="connsiteX60-3321" fmla="*/ 7128319 w 12641071"/>
              <a:gd name="connsiteY60-3322" fmla="*/ 705506 h 5795240"/>
              <a:gd name="connsiteX61-3323" fmla="*/ 7213686 w 12641071"/>
              <a:gd name="connsiteY61-3324" fmla="*/ 626984 h 5795240"/>
              <a:gd name="connsiteX62-3325" fmla="*/ 7264545 w 12641071"/>
              <a:gd name="connsiteY62-3326" fmla="*/ 588953 h 5795240"/>
              <a:gd name="connsiteX63-3327" fmla="*/ 7273651 w 12641071"/>
              <a:gd name="connsiteY63-3328" fmla="*/ 584566 h 5795240"/>
              <a:gd name="connsiteX64-3329" fmla="*/ 7314851 w 12641071"/>
              <a:gd name="connsiteY64-3330" fmla="*/ 559537 h 5795240"/>
              <a:gd name="connsiteX65-3331" fmla="*/ 7354131 w 12641071"/>
              <a:gd name="connsiteY65-3332" fmla="*/ 565467 h 5795240"/>
              <a:gd name="connsiteX66-3333" fmla="*/ 7429608 w 12641071"/>
              <a:gd name="connsiteY66-3334" fmla="*/ 586051 h 5795240"/>
              <a:gd name="connsiteX67-3335" fmla="*/ 7429611 w 12641071"/>
              <a:gd name="connsiteY67-3336" fmla="*/ 586050 h 5795240"/>
              <a:gd name="connsiteX68-3337" fmla="*/ 7354132 w 12641071"/>
              <a:gd name="connsiteY68-3338" fmla="*/ 565465 h 5795240"/>
              <a:gd name="connsiteX69-3339" fmla="*/ 7314853 w 12641071"/>
              <a:gd name="connsiteY69-3340" fmla="*/ 559536 h 5795240"/>
              <a:gd name="connsiteX70-3341" fmla="*/ 7314851 w 12641071"/>
              <a:gd name="connsiteY70-3342" fmla="*/ 559537 h 5795240"/>
              <a:gd name="connsiteX71-3343" fmla="*/ 7314849 w 12641071"/>
              <a:gd name="connsiteY71-3344" fmla="*/ 559537 h 5795240"/>
              <a:gd name="connsiteX72-3345" fmla="*/ 7273651 w 12641071"/>
              <a:gd name="connsiteY72-3346" fmla="*/ 584565 h 5795240"/>
              <a:gd name="connsiteX73-3347" fmla="*/ 7264545 w 12641071"/>
              <a:gd name="connsiteY73-3348" fmla="*/ 588952 h 5795240"/>
              <a:gd name="connsiteX74-3349" fmla="*/ 7296407 w 12641071"/>
              <a:gd name="connsiteY74-3350" fmla="*/ 565126 h 5795240"/>
              <a:gd name="connsiteX75-3351" fmla="*/ 7307447 w 12641071"/>
              <a:gd name="connsiteY75-3352" fmla="*/ 558419 h 5795240"/>
              <a:gd name="connsiteX76-3353" fmla="*/ 7307450 w 12641071"/>
              <a:gd name="connsiteY76-3354" fmla="*/ 558419 h 5795240"/>
              <a:gd name="connsiteX77-3355" fmla="*/ 7385004 w 12641071"/>
              <a:gd name="connsiteY77-3356" fmla="*/ 511303 h 5795240"/>
              <a:gd name="connsiteX78-3357" fmla="*/ 7391626 w 12641071"/>
              <a:gd name="connsiteY78-3358" fmla="*/ 508114 h 5795240"/>
              <a:gd name="connsiteX79-3359" fmla="*/ 7391631 w 12641071"/>
              <a:gd name="connsiteY79-3360" fmla="*/ 508110 h 5795240"/>
              <a:gd name="connsiteX80-3361" fmla="*/ 7478934 w 12641071"/>
              <a:gd name="connsiteY80-3362" fmla="*/ 466053 h 5795240"/>
              <a:gd name="connsiteX81-3363" fmla="*/ 7897193 w 12641071"/>
              <a:gd name="connsiteY81-3364" fmla="*/ 381611 h 5795240"/>
              <a:gd name="connsiteX82-3365" fmla="*/ 8788216 w 12641071"/>
              <a:gd name="connsiteY82-3366" fmla="*/ 855364 h 5795240"/>
              <a:gd name="connsiteX83-3367" fmla="*/ 8832362 w 12641071"/>
              <a:gd name="connsiteY83-3368" fmla="*/ 928030 h 5795240"/>
              <a:gd name="connsiteX84-3369" fmla="*/ 8832362 w 12641071"/>
              <a:gd name="connsiteY84-3370" fmla="*/ 928033 h 5795240"/>
              <a:gd name="connsiteX85-3371" fmla="*/ 8842040 w 12641071"/>
              <a:gd name="connsiteY85-3372" fmla="*/ 943961 h 5795240"/>
              <a:gd name="connsiteX86-3373" fmla="*/ 8856144 w 12641071"/>
              <a:gd name="connsiteY86-3374" fmla="*/ 973241 h 5795240"/>
              <a:gd name="connsiteX87-3375" fmla="*/ 8856145 w 12641071"/>
              <a:gd name="connsiteY87-3376" fmla="*/ 973241 h 5795240"/>
              <a:gd name="connsiteX88-3377" fmla="*/ 8878117 w 12641071"/>
              <a:gd name="connsiteY88-3378" fmla="*/ 1018851 h 5795240"/>
              <a:gd name="connsiteX89-3379" fmla="*/ 8877719 w 12641071"/>
              <a:gd name="connsiteY89-3380" fmla="*/ 1018369 h 5795240"/>
              <a:gd name="connsiteX90-3381" fmla="*/ 8853250 w 12641071"/>
              <a:gd name="connsiteY90-3382" fmla="*/ 973288 h 5795240"/>
              <a:gd name="connsiteX91-3383" fmla="*/ 8853249 w 12641071"/>
              <a:gd name="connsiteY91-3384" fmla="*/ 973288 h 5795240"/>
              <a:gd name="connsiteX92-3385" fmla="*/ 8853248 w 12641071"/>
              <a:gd name="connsiteY92-3386" fmla="*/ 973287 h 5795240"/>
              <a:gd name="connsiteX93-3387" fmla="*/ 8849677 w 12641071"/>
              <a:gd name="connsiteY93-3388" fmla="*/ 973341 h 5795240"/>
              <a:gd name="connsiteX94-3389" fmla="*/ 8641543 w 12641071"/>
              <a:gd name="connsiteY94-3390" fmla="*/ 916577 h 5795240"/>
              <a:gd name="connsiteX95-3391" fmla="*/ 8641545 w 12641071"/>
              <a:gd name="connsiteY95-3392" fmla="*/ 916580 h 5795240"/>
              <a:gd name="connsiteX96-3393" fmla="*/ 8849676 w 12641071"/>
              <a:gd name="connsiteY96-3394" fmla="*/ 973343 h 5795240"/>
              <a:gd name="connsiteX97-3395" fmla="*/ 8853248 w 12641071"/>
              <a:gd name="connsiteY97-3396" fmla="*/ 973288 h 5795240"/>
              <a:gd name="connsiteX98-3397" fmla="*/ 8877719 w 12641071"/>
              <a:gd name="connsiteY98-3398" fmla="*/ 1018371 h 5795240"/>
              <a:gd name="connsiteX99-3399" fmla="*/ 8878116 w 12641071"/>
              <a:gd name="connsiteY99-3400" fmla="*/ 1018851 h 5795240"/>
              <a:gd name="connsiteX100-3401" fmla="*/ 8887288 w 12641071"/>
              <a:gd name="connsiteY100-3402" fmla="*/ 1037892 h 5795240"/>
              <a:gd name="connsiteX101-3403" fmla="*/ 8949899 w 12641071"/>
              <a:gd name="connsiteY101-3404" fmla="*/ 1239592 h 5795240"/>
              <a:gd name="connsiteX102-3405" fmla="*/ 8968437 w 12641071"/>
              <a:gd name="connsiteY102-3406" fmla="*/ 1423482 h 5795240"/>
              <a:gd name="connsiteX103-3407" fmla="*/ 8949899 w 12641071"/>
              <a:gd name="connsiteY103-3408" fmla="*/ 1239591 h 5795240"/>
              <a:gd name="connsiteX104-3409" fmla="*/ 8887288 w 12641071"/>
              <a:gd name="connsiteY104-3410" fmla="*/ 1037890 h 5795240"/>
              <a:gd name="connsiteX105-3411" fmla="*/ 8878116 w 12641071"/>
              <a:gd name="connsiteY105-3412" fmla="*/ 1018851 h 5795240"/>
              <a:gd name="connsiteX106-3413" fmla="*/ 8931285 w 12641071"/>
              <a:gd name="connsiteY106-3414" fmla="*/ 1083292 h 5795240"/>
              <a:gd name="connsiteX107-3415" fmla="*/ 9241478 w 12641071"/>
              <a:gd name="connsiteY107-3416" fmla="*/ 1211778 h 5795240"/>
              <a:gd name="connsiteX108-3417" fmla="*/ 9605238 w 12641071"/>
              <a:gd name="connsiteY108-3418" fmla="*/ 1018369 h 5795240"/>
              <a:gd name="connsiteX109-3419" fmla="*/ 9636247 w 12641071"/>
              <a:gd name="connsiteY109-3420" fmla="*/ 961241 h 5795240"/>
              <a:gd name="connsiteX110-3421" fmla="*/ 9641995 w 12641071"/>
              <a:gd name="connsiteY110-3422" fmla="*/ 961152 h 5795240"/>
              <a:gd name="connsiteX111-3423" fmla="*/ 9584939 w 12641071"/>
              <a:gd name="connsiteY111-3424" fmla="*/ 1079594 h 5795240"/>
              <a:gd name="connsiteX112-3425" fmla="*/ 9546257 w 12641071"/>
              <a:gd name="connsiteY112-3426" fmla="*/ 1204206 h 5795240"/>
              <a:gd name="connsiteX113-3427" fmla="*/ 9584939 w 12641071"/>
              <a:gd name="connsiteY113-3428" fmla="*/ 1079596 h 5795240"/>
              <a:gd name="connsiteX114-3429" fmla="*/ 9641995 w 12641071"/>
              <a:gd name="connsiteY114-3430" fmla="*/ 961153 h 5795240"/>
              <a:gd name="connsiteX115-3431" fmla="*/ 9653069 w 12641071"/>
              <a:gd name="connsiteY115-3432" fmla="*/ 960983 h 5795240"/>
              <a:gd name="connsiteX116-3433" fmla="*/ 9801564 w 12641071"/>
              <a:gd name="connsiteY116-3434" fmla="*/ 1196828 h 5795240"/>
              <a:gd name="connsiteX117-3435" fmla="*/ 9801566 w 12641071"/>
              <a:gd name="connsiteY117-3436" fmla="*/ 1196828 h 5795240"/>
              <a:gd name="connsiteX118-3437" fmla="*/ 9653070 w 12641071"/>
              <a:gd name="connsiteY118-3438" fmla="*/ 960982 h 5795240"/>
              <a:gd name="connsiteX119-3439" fmla="*/ 9641996 w 12641071"/>
              <a:gd name="connsiteY119-3440" fmla="*/ 961152 h 5795240"/>
              <a:gd name="connsiteX120-3441" fmla="*/ 9651917 w 12641071"/>
              <a:gd name="connsiteY120-3442" fmla="*/ 940556 h 5795240"/>
              <a:gd name="connsiteX121-3443" fmla="*/ 11050508 w 12641071"/>
              <a:gd name="connsiteY121-3444" fmla="*/ 108150 h 5795240"/>
              <a:gd name="connsiteX122-3445" fmla="*/ 12641071 w 12641071"/>
              <a:gd name="connsiteY122-3446" fmla="*/ 1698711 h 5795240"/>
              <a:gd name="connsiteX123-3447" fmla="*/ 11371062 w 12641071"/>
              <a:gd name="connsiteY123-3448" fmla="*/ 3256960 h 5795240"/>
              <a:gd name="connsiteX124-3449" fmla="*/ 11215953 w 12641071"/>
              <a:gd name="connsiteY124-3450" fmla="*/ 3280632 h 5795240"/>
              <a:gd name="connsiteX125-3451" fmla="*/ 11142318 w 12641071"/>
              <a:gd name="connsiteY125-3452" fmla="*/ 3276914 h 5795240"/>
              <a:gd name="connsiteX126-3453" fmla="*/ 11215952 w 12641071"/>
              <a:gd name="connsiteY126-3454" fmla="*/ 3280632 h 5795240"/>
              <a:gd name="connsiteX127-3455" fmla="*/ 11213133 w 12641071"/>
              <a:gd name="connsiteY127-3456" fmla="*/ 3281062 h 5795240"/>
              <a:gd name="connsiteX128-3457" fmla="*/ 11116921 w 12641071"/>
              <a:gd name="connsiteY128-3458" fmla="*/ 3285921 h 5795240"/>
              <a:gd name="connsiteX129-3459" fmla="*/ 11050507 w 12641071"/>
              <a:gd name="connsiteY129-3460" fmla="*/ 3289274 h 5795240"/>
              <a:gd name="connsiteX130-3461" fmla="*/ 11006292 w 12641071"/>
              <a:gd name="connsiteY130-3462" fmla="*/ 3287041 h 5795240"/>
              <a:gd name="connsiteX131-3463" fmla="*/ 10937101 w 12641071"/>
              <a:gd name="connsiteY131-3464" fmla="*/ 3297601 h 5795240"/>
              <a:gd name="connsiteX132-3465" fmla="*/ 10144740 w 12641071"/>
              <a:gd name="connsiteY132-3466" fmla="*/ 4089962 h 5795240"/>
              <a:gd name="connsiteX133-3467" fmla="*/ 10130374 w 12641071"/>
              <a:gd name="connsiteY133-3468" fmla="*/ 4184101 h 5795240"/>
              <a:gd name="connsiteX134-3469" fmla="*/ 10130375 w 12641071"/>
              <a:gd name="connsiteY134-3470" fmla="*/ 4184103 h 5795240"/>
              <a:gd name="connsiteX135-3471" fmla="*/ 10130656 w 12641071"/>
              <a:gd name="connsiteY135-3472" fmla="*/ 4185950 h 5795240"/>
              <a:gd name="connsiteX136-3473" fmla="*/ 10138194 w 12641071"/>
              <a:gd name="connsiteY136-3474" fmla="*/ 4335228 h 5795240"/>
              <a:gd name="connsiteX137-3475" fmla="*/ 10137710 w 12641071"/>
              <a:gd name="connsiteY137-3476" fmla="*/ 4344822 h 5795240"/>
              <a:gd name="connsiteX138-3477" fmla="*/ 10133555 w 12641071"/>
              <a:gd name="connsiteY138-3478" fmla="*/ 4427096 h 5795240"/>
              <a:gd name="connsiteX139-3479" fmla="*/ 10129312 w 12641071"/>
              <a:gd name="connsiteY139-3480" fmla="*/ 4399289 h 5795240"/>
              <a:gd name="connsiteX140-3481" fmla="*/ 10126797 w 12641071"/>
              <a:gd name="connsiteY140-3482" fmla="*/ 4349498 h 5795240"/>
              <a:gd name="connsiteX141-3483" fmla="*/ 10126796 w 12641071"/>
              <a:gd name="connsiteY141-3484" fmla="*/ 4349498 h 5795240"/>
              <a:gd name="connsiteX142-3485" fmla="*/ 10129311 w 12641071"/>
              <a:gd name="connsiteY142-3486" fmla="*/ 4399289 h 5795240"/>
              <a:gd name="connsiteX143-3487" fmla="*/ 10133554 w 12641071"/>
              <a:gd name="connsiteY143-3488" fmla="*/ 4427096 h 5795240"/>
              <a:gd name="connsiteX144-3489" fmla="*/ 10130656 w 12641071"/>
              <a:gd name="connsiteY144-3490" fmla="*/ 4484506 h 5795240"/>
              <a:gd name="connsiteX145-3491" fmla="*/ 8678182 w 12641071"/>
              <a:gd name="connsiteY145-3492" fmla="*/ 5795240 h 5795240"/>
              <a:gd name="connsiteX146-3493" fmla="*/ 7467518 w 12641071"/>
              <a:gd name="connsiteY146-3494" fmla="*/ 5151535 h 5795240"/>
              <a:gd name="connsiteX147-3495" fmla="*/ 7419945 w 12641071"/>
              <a:gd name="connsiteY147-3496" fmla="*/ 5073228 h 5795240"/>
              <a:gd name="connsiteX148-3497" fmla="*/ 7394386 w 12641071"/>
              <a:gd name="connsiteY148-3498" fmla="*/ 5031156 h 5795240"/>
              <a:gd name="connsiteX149-3499" fmla="*/ 7367299 w 12641071"/>
              <a:gd name="connsiteY149-3500" fmla="*/ 4974928 h 5795240"/>
              <a:gd name="connsiteX150-3501" fmla="*/ 7332905 w 12641071"/>
              <a:gd name="connsiteY150-3502" fmla="*/ 4903531 h 5795240"/>
              <a:gd name="connsiteX151-3503" fmla="*/ 7320958 w 12641071"/>
              <a:gd name="connsiteY151-3504" fmla="*/ 4870887 h 5795240"/>
              <a:gd name="connsiteX152-3505" fmla="*/ 7322174 w 12641071"/>
              <a:gd name="connsiteY152-3506" fmla="*/ 4872361 h 5795240"/>
              <a:gd name="connsiteX153-3507" fmla="*/ 7362630 w 12641071"/>
              <a:gd name="connsiteY153-3508" fmla="*/ 4938954 h 5795240"/>
              <a:gd name="connsiteX154-3509" fmla="*/ 7380779 w 12641071"/>
              <a:gd name="connsiteY154-3510" fmla="*/ 4976628 h 5795240"/>
              <a:gd name="connsiteX155-3511" fmla="*/ 7391210 w 12641071"/>
              <a:gd name="connsiteY155-3512" fmla="*/ 4977944 h 5795240"/>
              <a:gd name="connsiteX156-3513" fmla="*/ 7380780 w 12641071"/>
              <a:gd name="connsiteY156-3514" fmla="*/ 4976628 h 5795240"/>
              <a:gd name="connsiteX157-3515" fmla="*/ 7362631 w 12641071"/>
              <a:gd name="connsiteY157-3516" fmla="*/ 4938954 h 5795240"/>
              <a:gd name="connsiteX158-3517" fmla="*/ 7322175 w 12641071"/>
              <a:gd name="connsiteY158-3518" fmla="*/ 4872361 h 5795240"/>
              <a:gd name="connsiteX159-3519" fmla="*/ 7320959 w 12641071"/>
              <a:gd name="connsiteY159-3520" fmla="*/ 4870887 h 5795240"/>
              <a:gd name="connsiteX160-3521" fmla="*/ 7283811 w 12641071"/>
              <a:gd name="connsiteY160-3522" fmla="*/ 4769391 h 5795240"/>
              <a:gd name="connsiteX161-3523" fmla="*/ 7272112 w 12641071"/>
              <a:gd name="connsiteY161-3524" fmla="*/ 4718630 h 5795240"/>
              <a:gd name="connsiteX162-3525" fmla="*/ 7272111 w 12641071"/>
              <a:gd name="connsiteY162-3526" fmla="*/ 4718630 h 5795240"/>
              <a:gd name="connsiteX163-3527" fmla="*/ 7283810 w 12641071"/>
              <a:gd name="connsiteY163-3528" fmla="*/ 4769391 h 5795240"/>
              <a:gd name="connsiteX164-3529" fmla="*/ 7320958 w 12641071"/>
              <a:gd name="connsiteY164-3530" fmla="*/ 4870887 h 5795240"/>
              <a:gd name="connsiteX165-3531" fmla="*/ 7223551 w 12641071"/>
              <a:gd name="connsiteY165-3532" fmla="*/ 4752829 h 5795240"/>
              <a:gd name="connsiteX166-3533" fmla="*/ 6652445 w 12641071"/>
              <a:gd name="connsiteY166-3534" fmla="*/ 4516269 h 5795240"/>
              <a:gd name="connsiteX167-3535" fmla="*/ 6200873 w 12641071"/>
              <a:gd name="connsiteY167-3536" fmla="*/ 4654206 h 5795240"/>
              <a:gd name="connsiteX168-3537" fmla="*/ 6088813 w 12641071"/>
              <a:gd name="connsiteY168-3538" fmla="*/ 4746663 h 5795240"/>
              <a:gd name="connsiteX169-3539" fmla="*/ 6043019 w 12641071"/>
              <a:gd name="connsiteY169-3540" fmla="*/ 4807902 h 5795240"/>
              <a:gd name="connsiteX170-3541" fmla="*/ 6043021 w 12641071"/>
              <a:gd name="connsiteY170-3542" fmla="*/ 4807902 h 5795240"/>
              <a:gd name="connsiteX171-3543" fmla="*/ 6023271 w 12641071"/>
              <a:gd name="connsiteY171-3544" fmla="*/ 4834312 h 5795240"/>
              <a:gd name="connsiteX172-3545" fmla="*/ 5970678 w 12641071"/>
              <a:gd name="connsiteY172-3546" fmla="*/ 4892181 h 5795240"/>
              <a:gd name="connsiteX173-3547" fmla="*/ 5982717 w 12641071"/>
              <a:gd name="connsiteY173-3548" fmla="*/ 4872361 h 5795240"/>
              <a:gd name="connsiteX174-3549" fmla="*/ 5970675 w 12641071"/>
              <a:gd name="connsiteY174-3550" fmla="*/ 4892181 h 5795240"/>
              <a:gd name="connsiteX175-3551" fmla="*/ 5935320 w 12641071"/>
              <a:gd name="connsiteY175-3552" fmla="*/ 4931081 h 5795240"/>
              <a:gd name="connsiteX176-3553" fmla="*/ 4971763 w 12641071"/>
              <a:gd name="connsiteY176-3554" fmla="*/ 5330200 h 5795240"/>
              <a:gd name="connsiteX177-3555" fmla="*/ 3716172 w 12641071"/>
              <a:gd name="connsiteY177-3556" fmla="*/ 4497938 h 5795240"/>
              <a:gd name="connsiteX178-3557" fmla="*/ 3710773 w 12641071"/>
              <a:gd name="connsiteY178-3558" fmla="*/ 4483182 h 5795240"/>
              <a:gd name="connsiteX179-3559" fmla="*/ 3710773 w 12641071"/>
              <a:gd name="connsiteY179-3560" fmla="*/ 4483181 h 5795240"/>
              <a:gd name="connsiteX180-3561" fmla="*/ 3674984 w 12641071"/>
              <a:gd name="connsiteY180-3562" fmla="*/ 4385402 h 5795240"/>
              <a:gd name="connsiteX181-3563" fmla="*/ 3670349 w 12641071"/>
              <a:gd name="connsiteY181-3564" fmla="*/ 4372742 h 5795240"/>
              <a:gd name="connsiteX182-3565" fmla="*/ 3659438 w 12641071"/>
              <a:gd name="connsiteY182-3566" fmla="*/ 4330309 h 5795240"/>
              <a:gd name="connsiteX183-3567" fmla="*/ 3672084 w 12641071"/>
              <a:gd name="connsiteY183-3568" fmla="*/ 4353606 h 5795240"/>
              <a:gd name="connsiteX184-3569" fmla="*/ 3659440 w 12641071"/>
              <a:gd name="connsiteY184-3570" fmla="*/ 4330309 h 5795240"/>
              <a:gd name="connsiteX185-3571" fmla="*/ 3613217 w 12641071"/>
              <a:gd name="connsiteY185-3572" fmla="*/ 4245153 h 5795240"/>
              <a:gd name="connsiteX186-3573" fmla="*/ 3083792 w 12641071"/>
              <a:gd name="connsiteY186-3574" fmla="*/ 3963660 h 5795240"/>
              <a:gd name="connsiteX187-3575" fmla="*/ 2835272 w 12641071"/>
              <a:gd name="connsiteY187-3576" fmla="*/ 4013833 h 5795240"/>
              <a:gd name="connsiteX188-3577" fmla="*/ 2820214 w 12641071"/>
              <a:gd name="connsiteY188-3578" fmla="*/ 4022007 h 5795240"/>
              <a:gd name="connsiteX189-3579" fmla="*/ 2820212 w 12641071"/>
              <a:gd name="connsiteY189-3580" fmla="*/ 4022008 h 5795240"/>
              <a:gd name="connsiteX190-3581" fmla="*/ 2820206 w 12641071"/>
              <a:gd name="connsiteY190-3582" fmla="*/ 4022011 h 5795240"/>
              <a:gd name="connsiteX191-3583" fmla="*/ 2813481 w 12641071"/>
              <a:gd name="connsiteY191-3584" fmla="*/ 4027041 h 5795240"/>
              <a:gd name="connsiteX192-3585" fmla="*/ 2762875 w 12641071"/>
              <a:gd name="connsiteY192-3586" fmla="*/ 4057784 h 5795240"/>
              <a:gd name="connsiteX193-3587" fmla="*/ 2762878 w 12641071"/>
              <a:gd name="connsiteY193-3588" fmla="*/ 4057784 h 5795240"/>
              <a:gd name="connsiteX194-3589" fmla="*/ 2694694 w 12641071"/>
              <a:gd name="connsiteY194-3590" fmla="*/ 4099208 h 5795240"/>
              <a:gd name="connsiteX195-3591" fmla="*/ 2726822 w 12641071"/>
              <a:gd name="connsiteY195-3592" fmla="*/ 4072700 h 5795240"/>
              <a:gd name="connsiteX196-3593" fmla="*/ 2757719 w 12641071"/>
              <a:gd name="connsiteY196-3594" fmla="*/ 4055929 h 5795240"/>
              <a:gd name="connsiteX197-3595" fmla="*/ 2757718 w 12641071"/>
              <a:gd name="connsiteY197-3596" fmla="*/ 4055928 h 5795240"/>
              <a:gd name="connsiteX198-3597" fmla="*/ 2726820 w 12641071"/>
              <a:gd name="connsiteY198-3598" fmla="*/ 4072700 h 5795240"/>
              <a:gd name="connsiteX199-3599" fmla="*/ 2694692 w 12641071"/>
              <a:gd name="connsiteY199-3600" fmla="*/ 4099208 h 5795240"/>
              <a:gd name="connsiteX200-3601" fmla="*/ 2664698 w 12641071"/>
              <a:gd name="connsiteY200-3602" fmla="*/ 4117431 h 5795240"/>
              <a:gd name="connsiteX201-3603" fmla="*/ 1804544 w 12641071"/>
              <a:gd name="connsiteY201-3604" fmla="*/ 4335229 h 5795240"/>
              <a:gd name="connsiteX202-3605" fmla="*/ 0 w 12641071"/>
              <a:gd name="connsiteY202-3606" fmla="*/ 2530685 h 5795240"/>
              <a:gd name="connsiteX203-3607" fmla="*/ 1804544 w 12641071"/>
              <a:gd name="connsiteY203-3608" fmla="*/ 726143 h 5795240"/>
              <a:gd name="connsiteX204-3609" fmla="*/ 3080549 w 12641071"/>
              <a:gd name="connsiteY204-3610" fmla="*/ 1254682 h 5795240"/>
              <a:gd name="connsiteX205-3611" fmla="*/ 3106404 w 12641071"/>
              <a:gd name="connsiteY205-3612" fmla="*/ 1283128 h 5795240"/>
              <a:gd name="connsiteX206-3613" fmla="*/ 3125122 w 12641071"/>
              <a:gd name="connsiteY206-3614" fmla="*/ 1317614 h 5795240"/>
              <a:gd name="connsiteX207-3615" fmla="*/ 3139022 w 12641071"/>
              <a:gd name="connsiteY207-3616" fmla="*/ 1334461 h 5795240"/>
              <a:gd name="connsiteX208-3617" fmla="*/ 3139022 w 12641071"/>
              <a:gd name="connsiteY208-3618" fmla="*/ 1334462 h 5795240"/>
              <a:gd name="connsiteX209-3619" fmla="*/ 3139022 w 12641071"/>
              <a:gd name="connsiteY209-3620" fmla="*/ 1334461 h 5795240"/>
              <a:gd name="connsiteX210-3621" fmla="*/ 3106405 w 12641071"/>
              <a:gd name="connsiteY210-3622" fmla="*/ 1283128 h 5795240"/>
              <a:gd name="connsiteX211-3623" fmla="*/ 3234533 w 12641071"/>
              <a:gd name="connsiteY211-3624" fmla="*/ 1432995 h 5795240"/>
              <a:gd name="connsiteX212-3625" fmla="*/ 3234535 w 12641071"/>
              <a:gd name="connsiteY212-3626" fmla="*/ 1432997 h 5795240"/>
              <a:gd name="connsiteX213-3627" fmla="*/ 3268676 w 12641071"/>
              <a:gd name="connsiteY213-3628" fmla="*/ 1461167 h 5795240"/>
              <a:gd name="connsiteX214-3629" fmla="*/ 3565826 w 12641071"/>
              <a:gd name="connsiteY214-3630" fmla="*/ 1551935 h 5795240"/>
              <a:gd name="connsiteX215-3631" fmla="*/ 4086504 w 12641071"/>
              <a:gd name="connsiteY215-3632" fmla="*/ 1127574 h 5795240"/>
              <a:gd name="connsiteX216-3633" fmla="*/ 4094702 w 12641071"/>
              <a:gd name="connsiteY216-3634" fmla="*/ 1046255 h 5795240"/>
              <a:gd name="connsiteX217-3635" fmla="*/ 4101065 w 12641071"/>
              <a:gd name="connsiteY217-3636" fmla="*/ 1044040 h 5795240"/>
              <a:gd name="connsiteX218-3637" fmla="*/ 4097301 w 12641071"/>
              <a:gd name="connsiteY218-3638" fmla="*/ 1118570 h 5795240"/>
              <a:gd name="connsiteX219-3639" fmla="*/ 4101065 w 12641071"/>
              <a:gd name="connsiteY219-3640" fmla="*/ 1044042 h 5795240"/>
              <a:gd name="connsiteX220-3641" fmla="*/ 4206937 w 12641071"/>
              <a:gd name="connsiteY220-3642" fmla="*/ 1007188 h 5795240"/>
              <a:gd name="connsiteX221-3643" fmla="*/ 4206937 w 12641071"/>
              <a:gd name="connsiteY221-3644" fmla="*/ 1007186 h 5795240"/>
              <a:gd name="connsiteX222-3645" fmla="*/ 4101067 w 12641071"/>
              <a:gd name="connsiteY222-3646" fmla="*/ 1044040 h 5795240"/>
              <a:gd name="connsiteX223-3647" fmla="*/ 4103078 w 12641071"/>
              <a:gd name="connsiteY223-3648" fmla="*/ 1004204 h 5795240"/>
              <a:gd name="connsiteX224-3649" fmla="*/ 5215874 w 12641071"/>
              <a:gd name="connsiteY224-3650" fmla="*/ 0 h 5795240"/>
              <a:gd name="connsiteX0-3651" fmla="*/ 5964869 w 12641071"/>
              <a:gd name="connsiteY0-3652" fmla="*/ 4795171 h 5795240"/>
              <a:gd name="connsiteX1-3653" fmla="*/ 6019264 w 12641071"/>
              <a:gd name="connsiteY1-3654" fmla="*/ 4804905 h 5795240"/>
              <a:gd name="connsiteX2-3655" fmla="*/ 6036570 w 12641071"/>
              <a:gd name="connsiteY2-3656" fmla="*/ 4807089 h 5795240"/>
              <a:gd name="connsiteX3-3657" fmla="*/ 6019265 w 12641071"/>
              <a:gd name="connsiteY3-3658" fmla="*/ 4804905 h 5795240"/>
              <a:gd name="connsiteX4-3659" fmla="*/ 5964869 w 12641071"/>
              <a:gd name="connsiteY4-3660" fmla="*/ 4795171 h 5795240"/>
              <a:gd name="connsiteX5-3661" fmla="*/ 3682364 w 12641071"/>
              <a:gd name="connsiteY5-3662" fmla="*/ 4386723 h 5795240"/>
              <a:gd name="connsiteX6-3663" fmla="*/ 3772428 w 12641071"/>
              <a:gd name="connsiteY6-3664" fmla="*/ 4402840 h 5795240"/>
              <a:gd name="connsiteX7-3665" fmla="*/ 3772428 w 12641071"/>
              <a:gd name="connsiteY7-3666" fmla="*/ 4402840 h 5795240"/>
              <a:gd name="connsiteX8-3667" fmla="*/ 3682364 w 12641071"/>
              <a:gd name="connsiteY8-3668" fmla="*/ 4386723 h 5795240"/>
              <a:gd name="connsiteX9-3669" fmla="*/ 3202490 w 12641071"/>
              <a:gd name="connsiteY9-3670" fmla="*/ 1406560 h 5795240"/>
              <a:gd name="connsiteX10-3671" fmla="*/ 3190020 w 12641071"/>
              <a:gd name="connsiteY10-3672" fmla="*/ 1396272 h 5795240"/>
              <a:gd name="connsiteX11-3673" fmla="*/ 3202490 w 12641071"/>
              <a:gd name="connsiteY11-3674" fmla="*/ 1406560 h 5795240"/>
              <a:gd name="connsiteX12-3675" fmla="*/ 6034389 w 12641071"/>
              <a:gd name="connsiteY12-3676" fmla="*/ 371047 h 5795240"/>
              <a:gd name="connsiteX13-3677" fmla="*/ 5912002 w 12641071"/>
              <a:gd name="connsiteY13-3678" fmla="*/ 413650 h 5795240"/>
              <a:gd name="connsiteX14-3679" fmla="*/ 5912002 w 12641071"/>
              <a:gd name="connsiteY14-3680" fmla="*/ 413650 h 5795240"/>
              <a:gd name="connsiteX15-3681" fmla="*/ 6034389 w 12641071"/>
              <a:gd name="connsiteY15-3682" fmla="*/ 371047 h 5795240"/>
              <a:gd name="connsiteX16-3683" fmla="*/ 5215874 w 12641071"/>
              <a:gd name="connsiteY16-3684" fmla="*/ 0 h 5795240"/>
              <a:gd name="connsiteX17-3685" fmla="*/ 5927386 w 12641071"/>
              <a:gd name="connsiteY17-3686" fmla="*/ 255427 h 5795240"/>
              <a:gd name="connsiteX18-3687" fmla="*/ 5974443 w 12641071"/>
              <a:gd name="connsiteY18-3688" fmla="*/ 298195 h 5795240"/>
              <a:gd name="connsiteX19-3689" fmla="*/ 5974448 w 12641071"/>
              <a:gd name="connsiteY19-3690" fmla="*/ 298200 h 5795240"/>
              <a:gd name="connsiteX20-3691" fmla="*/ 6006819 w 12641071"/>
              <a:gd name="connsiteY20-3692" fmla="*/ 327622 h 5795240"/>
              <a:gd name="connsiteX21-3693" fmla="*/ 6043427 w 12641071"/>
              <a:gd name="connsiteY21-3694" fmla="*/ 367901 h 5795240"/>
              <a:gd name="connsiteX22-3695" fmla="*/ 6043429 w 12641071"/>
              <a:gd name="connsiteY22-3696" fmla="*/ 367901 h 5795240"/>
              <a:gd name="connsiteX23-3697" fmla="*/ 6079014 w 12641071"/>
              <a:gd name="connsiteY23-3698" fmla="*/ 407056 h 5795240"/>
              <a:gd name="connsiteX24-3699" fmla="*/ 6105193 w 12641071"/>
              <a:gd name="connsiteY24-3700" fmla="*/ 442067 h 5795240"/>
              <a:gd name="connsiteX25-3701" fmla="*/ 6069206 w 12641071"/>
              <a:gd name="connsiteY25-3702" fmla="*/ 409359 h 5795240"/>
              <a:gd name="connsiteX26-3703" fmla="*/ 6105193 w 12641071"/>
              <a:gd name="connsiteY26-3704" fmla="*/ 442069 h 5795240"/>
              <a:gd name="connsiteX27-3705" fmla="*/ 6143408 w 12641071"/>
              <a:gd name="connsiteY27-3706" fmla="*/ 493169 h 5795240"/>
              <a:gd name="connsiteX28-3707" fmla="*/ 6143427 w 12641071"/>
              <a:gd name="connsiteY28-3708" fmla="*/ 493200 h 5795240"/>
              <a:gd name="connsiteX29-3709" fmla="*/ 6215965 w 12641071"/>
              <a:gd name="connsiteY29-3710" fmla="*/ 619406 h 5795240"/>
              <a:gd name="connsiteX30-3711" fmla="*/ 6234035 w 12641071"/>
              <a:gd name="connsiteY30-3712" fmla="*/ 658746 h 5795240"/>
              <a:gd name="connsiteX31-3713" fmla="*/ 6274009 w 12641071"/>
              <a:gd name="connsiteY31-3714" fmla="*/ 760197 h 5795240"/>
              <a:gd name="connsiteX32-3715" fmla="*/ 6287839 w 12641071"/>
              <a:gd name="connsiteY32-3716" fmla="*/ 801938 h 5795240"/>
              <a:gd name="connsiteX33-3717" fmla="*/ 6321546 w 12641071"/>
              <a:gd name="connsiteY33-3718" fmla="*/ 948207 h 5795240"/>
              <a:gd name="connsiteX34-3719" fmla="*/ 6321550 w 12641071"/>
              <a:gd name="connsiteY34-3720" fmla="*/ 948224 h 5795240"/>
              <a:gd name="connsiteX35-3721" fmla="*/ 6334438 w 12641071"/>
              <a:gd name="connsiteY35-3722" fmla="*/ 1118571 h 5795240"/>
              <a:gd name="connsiteX36-3723" fmla="*/ 6334438 w 12641071"/>
              <a:gd name="connsiteY36-3724" fmla="*/ 1118570 h 5795240"/>
              <a:gd name="connsiteX37-3725" fmla="*/ 6321550 w 12641071"/>
              <a:gd name="connsiteY37-3726" fmla="*/ 948222 h 5795240"/>
              <a:gd name="connsiteX38-3727" fmla="*/ 6321546 w 12641071"/>
              <a:gd name="connsiteY38-3728" fmla="*/ 948207 h 5795240"/>
              <a:gd name="connsiteX39-3729" fmla="*/ 6295696 w 12641071"/>
              <a:gd name="connsiteY39-3730" fmla="*/ 825653 h 5795240"/>
              <a:gd name="connsiteX40-3731" fmla="*/ 6287839 w 12641071"/>
              <a:gd name="connsiteY40-3732" fmla="*/ 801938 h 5795240"/>
              <a:gd name="connsiteX41-3733" fmla="*/ 6284151 w 12641071"/>
              <a:gd name="connsiteY41-3734" fmla="*/ 785941 h 5795240"/>
              <a:gd name="connsiteX42-3735" fmla="*/ 6274009 w 12641071"/>
              <a:gd name="connsiteY42-3736" fmla="*/ 760197 h 5795240"/>
              <a:gd name="connsiteX43-3737" fmla="*/ 6256852 w 12641071"/>
              <a:gd name="connsiteY43-3738" fmla="*/ 708420 h 5795240"/>
              <a:gd name="connsiteX44-3739" fmla="*/ 6234035 w 12641071"/>
              <a:gd name="connsiteY44-3740" fmla="*/ 658746 h 5795240"/>
              <a:gd name="connsiteX45-3741" fmla="*/ 6224136 w 12641071"/>
              <a:gd name="connsiteY45-3742" fmla="*/ 633624 h 5795240"/>
              <a:gd name="connsiteX46-3743" fmla="*/ 6215965 w 12641071"/>
              <a:gd name="connsiteY46-3744" fmla="*/ 619406 h 5795240"/>
              <a:gd name="connsiteX47-3745" fmla="*/ 6205824 w 12641071"/>
              <a:gd name="connsiteY47-3746" fmla="*/ 597325 h 5795240"/>
              <a:gd name="connsiteX48-3747" fmla="*/ 6143427 w 12641071"/>
              <a:gd name="connsiteY48-3748" fmla="*/ 493200 h 5795240"/>
              <a:gd name="connsiteX49-3749" fmla="*/ 6143408 w 12641071"/>
              <a:gd name="connsiteY49-3750" fmla="*/ 493167 h 5795240"/>
              <a:gd name="connsiteX50-3751" fmla="*/ 6105193 w 12641071"/>
              <a:gd name="connsiteY50-3752" fmla="*/ 442067 h 5795240"/>
              <a:gd name="connsiteX51-3753" fmla="*/ 6141460 w 12641071"/>
              <a:gd name="connsiteY51-3754" fmla="*/ 475027 h 5795240"/>
              <a:gd name="connsiteX52-3755" fmla="*/ 6788665 w 12641071"/>
              <a:gd name="connsiteY52-3756" fmla="*/ 707369 h 5795240"/>
              <a:gd name="connsiteX53-3757" fmla="*/ 7184710 w 12641071"/>
              <a:gd name="connsiteY53-3758" fmla="*/ 627411 h 5795240"/>
              <a:gd name="connsiteX54-3759" fmla="*/ 7264545 w 12641071"/>
              <a:gd name="connsiteY54-3760" fmla="*/ 588952 h 5795240"/>
              <a:gd name="connsiteX55-3761" fmla="*/ 7213686 w 12641071"/>
              <a:gd name="connsiteY55-3762" fmla="*/ 626983 h 5795240"/>
              <a:gd name="connsiteX56-3763" fmla="*/ 7128319 w 12641071"/>
              <a:gd name="connsiteY56-3764" fmla="*/ 705504 h 5795240"/>
              <a:gd name="connsiteX57-3765" fmla="*/ 7083110 w 12641071"/>
              <a:gd name="connsiteY57-3766" fmla="*/ 757072 h 5795240"/>
              <a:gd name="connsiteX58-3767" fmla="*/ 7083111 w 12641071"/>
              <a:gd name="connsiteY58-3768" fmla="*/ 757072 h 5795240"/>
              <a:gd name="connsiteX59-3769" fmla="*/ 7128319 w 12641071"/>
              <a:gd name="connsiteY59-3770" fmla="*/ 705506 h 5795240"/>
              <a:gd name="connsiteX60-3771" fmla="*/ 7213686 w 12641071"/>
              <a:gd name="connsiteY60-3772" fmla="*/ 626984 h 5795240"/>
              <a:gd name="connsiteX61-3773" fmla="*/ 7264545 w 12641071"/>
              <a:gd name="connsiteY61-3774" fmla="*/ 588953 h 5795240"/>
              <a:gd name="connsiteX62-3775" fmla="*/ 7273651 w 12641071"/>
              <a:gd name="connsiteY62-3776" fmla="*/ 584566 h 5795240"/>
              <a:gd name="connsiteX63-3777" fmla="*/ 7314851 w 12641071"/>
              <a:gd name="connsiteY63-3778" fmla="*/ 559537 h 5795240"/>
              <a:gd name="connsiteX64-3779" fmla="*/ 7354131 w 12641071"/>
              <a:gd name="connsiteY64-3780" fmla="*/ 565467 h 5795240"/>
              <a:gd name="connsiteX65-3781" fmla="*/ 7429608 w 12641071"/>
              <a:gd name="connsiteY65-3782" fmla="*/ 586051 h 5795240"/>
              <a:gd name="connsiteX66-3783" fmla="*/ 7429611 w 12641071"/>
              <a:gd name="connsiteY66-3784" fmla="*/ 586050 h 5795240"/>
              <a:gd name="connsiteX67-3785" fmla="*/ 7354132 w 12641071"/>
              <a:gd name="connsiteY67-3786" fmla="*/ 565465 h 5795240"/>
              <a:gd name="connsiteX68-3787" fmla="*/ 7314853 w 12641071"/>
              <a:gd name="connsiteY68-3788" fmla="*/ 559536 h 5795240"/>
              <a:gd name="connsiteX69-3789" fmla="*/ 7314851 w 12641071"/>
              <a:gd name="connsiteY69-3790" fmla="*/ 559537 h 5795240"/>
              <a:gd name="connsiteX70-3791" fmla="*/ 7314849 w 12641071"/>
              <a:gd name="connsiteY70-3792" fmla="*/ 559537 h 5795240"/>
              <a:gd name="connsiteX71-3793" fmla="*/ 7273651 w 12641071"/>
              <a:gd name="connsiteY71-3794" fmla="*/ 584565 h 5795240"/>
              <a:gd name="connsiteX72-3795" fmla="*/ 7264545 w 12641071"/>
              <a:gd name="connsiteY72-3796" fmla="*/ 588952 h 5795240"/>
              <a:gd name="connsiteX73-3797" fmla="*/ 7296407 w 12641071"/>
              <a:gd name="connsiteY73-3798" fmla="*/ 565126 h 5795240"/>
              <a:gd name="connsiteX74-3799" fmla="*/ 7307447 w 12641071"/>
              <a:gd name="connsiteY74-3800" fmla="*/ 558419 h 5795240"/>
              <a:gd name="connsiteX75-3801" fmla="*/ 7307450 w 12641071"/>
              <a:gd name="connsiteY75-3802" fmla="*/ 558419 h 5795240"/>
              <a:gd name="connsiteX76-3803" fmla="*/ 7385004 w 12641071"/>
              <a:gd name="connsiteY76-3804" fmla="*/ 511303 h 5795240"/>
              <a:gd name="connsiteX77-3805" fmla="*/ 7391626 w 12641071"/>
              <a:gd name="connsiteY77-3806" fmla="*/ 508114 h 5795240"/>
              <a:gd name="connsiteX78-3807" fmla="*/ 7391631 w 12641071"/>
              <a:gd name="connsiteY78-3808" fmla="*/ 508110 h 5795240"/>
              <a:gd name="connsiteX79-3809" fmla="*/ 7478934 w 12641071"/>
              <a:gd name="connsiteY79-3810" fmla="*/ 466053 h 5795240"/>
              <a:gd name="connsiteX80-3811" fmla="*/ 7897193 w 12641071"/>
              <a:gd name="connsiteY80-3812" fmla="*/ 381611 h 5795240"/>
              <a:gd name="connsiteX81-3813" fmla="*/ 8788216 w 12641071"/>
              <a:gd name="connsiteY81-3814" fmla="*/ 855364 h 5795240"/>
              <a:gd name="connsiteX82-3815" fmla="*/ 8832362 w 12641071"/>
              <a:gd name="connsiteY82-3816" fmla="*/ 928030 h 5795240"/>
              <a:gd name="connsiteX83-3817" fmla="*/ 8832362 w 12641071"/>
              <a:gd name="connsiteY83-3818" fmla="*/ 928033 h 5795240"/>
              <a:gd name="connsiteX84-3819" fmla="*/ 8842040 w 12641071"/>
              <a:gd name="connsiteY84-3820" fmla="*/ 943961 h 5795240"/>
              <a:gd name="connsiteX85-3821" fmla="*/ 8856144 w 12641071"/>
              <a:gd name="connsiteY85-3822" fmla="*/ 973241 h 5795240"/>
              <a:gd name="connsiteX86-3823" fmla="*/ 8856145 w 12641071"/>
              <a:gd name="connsiteY86-3824" fmla="*/ 973241 h 5795240"/>
              <a:gd name="connsiteX87-3825" fmla="*/ 8878117 w 12641071"/>
              <a:gd name="connsiteY87-3826" fmla="*/ 1018851 h 5795240"/>
              <a:gd name="connsiteX88-3827" fmla="*/ 8877719 w 12641071"/>
              <a:gd name="connsiteY88-3828" fmla="*/ 1018369 h 5795240"/>
              <a:gd name="connsiteX89-3829" fmla="*/ 8853250 w 12641071"/>
              <a:gd name="connsiteY89-3830" fmla="*/ 973288 h 5795240"/>
              <a:gd name="connsiteX90-3831" fmla="*/ 8853249 w 12641071"/>
              <a:gd name="connsiteY90-3832" fmla="*/ 973288 h 5795240"/>
              <a:gd name="connsiteX91-3833" fmla="*/ 8853248 w 12641071"/>
              <a:gd name="connsiteY91-3834" fmla="*/ 973287 h 5795240"/>
              <a:gd name="connsiteX92-3835" fmla="*/ 8849677 w 12641071"/>
              <a:gd name="connsiteY92-3836" fmla="*/ 973341 h 5795240"/>
              <a:gd name="connsiteX93-3837" fmla="*/ 8641543 w 12641071"/>
              <a:gd name="connsiteY93-3838" fmla="*/ 916577 h 5795240"/>
              <a:gd name="connsiteX94-3839" fmla="*/ 8641545 w 12641071"/>
              <a:gd name="connsiteY94-3840" fmla="*/ 916580 h 5795240"/>
              <a:gd name="connsiteX95-3841" fmla="*/ 8849676 w 12641071"/>
              <a:gd name="connsiteY95-3842" fmla="*/ 973343 h 5795240"/>
              <a:gd name="connsiteX96-3843" fmla="*/ 8853248 w 12641071"/>
              <a:gd name="connsiteY96-3844" fmla="*/ 973288 h 5795240"/>
              <a:gd name="connsiteX97-3845" fmla="*/ 8877719 w 12641071"/>
              <a:gd name="connsiteY97-3846" fmla="*/ 1018371 h 5795240"/>
              <a:gd name="connsiteX98-3847" fmla="*/ 8878116 w 12641071"/>
              <a:gd name="connsiteY98-3848" fmla="*/ 1018851 h 5795240"/>
              <a:gd name="connsiteX99-3849" fmla="*/ 8887288 w 12641071"/>
              <a:gd name="connsiteY99-3850" fmla="*/ 1037892 h 5795240"/>
              <a:gd name="connsiteX100-3851" fmla="*/ 8949899 w 12641071"/>
              <a:gd name="connsiteY100-3852" fmla="*/ 1239592 h 5795240"/>
              <a:gd name="connsiteX101-3853" fmla="*/ 8968437 w 12641071"/>
              <a:gd name="connsiteY101-3854" fmla="*/ 1423482 h 5795240"/>
              <a:gd name="connsiteX102-3855" fmla="*/ 8949899 w 12641071"/>
              <a:gd name="connsiteY102-3856" fmla="*/ 1239591 h 5795240"/>
              <a:gd name="connsiteX103-3857" fmla="*/ 8887288 w 12641071"/>
              <a:gd name="connsiteY103-3858" fmla="*/ 1037890 h 5795240"/>
              <a:gd name="connsiteX104-3859" fmla="*/ 8878116 w 12641071"/>
              <a:gd name="connsiteY104-3860" fmla="*/ 1018851 h 5795240"/>
              <a:gd name="connsiteX105-3861" fmla="*/ 8931285 w 12641071"/>
              <a:gd name="connsiteY105-3862" fmla="*/ 1083292 h 5795240"/>
              <a:gd name="connsiteX106-3863" fmla="*/ 9241478 w 12641071"/>
              <a:gd name="connsiteY106-3864" fmla="*/ 1211778 h 5795240"/>
              <a:gd name="connsiteX107-3865" fmla="*/ 9605238 w 12641071"/>
              <a:gd name="connsiteY107-3866" fmla="*/ 1018369 h 5795240"/>
              <a:gd name="connsiteX108-3867" fmla="*/ 9636247 w 12641071"/>
              <a:gd name="connsiteY108-3868" fmla="*/ 961241 h 5795240"/>
              <a:gd name="connsiteX109-3869" fmla="*/ 9641995 w 12641071"/>
              <a:gd name="connsiteY109-3870" fmla="*/ 961152 h 5795240"/>
              <a:gd name="connsiteX110-3871" fmla="*/ 9584939 w 12641071"/>
              <a:gd name="connsiteY110-3872" fmla="*/ 1079594 h 5795240"/>
              <a:gd name="connsiteX111-3873" fmla="*/ 9546257 w 12641071"/>
              <a:gd name="connsiteY111-3874" fmla="*/ 1204206 h 5795240"/>
              <a:gd name="connsiteX112-3875" fmla="*/ 9584939 w 12641071"/>
              <a:gd name="connsiteY112-3876" fmla="*/ 1079596 h 5795240"/>
              <a:gd name="connsiteX113-3877" fmla="*/ 9641995 w 12641071"/>
              <a:gd name="connsiteY113-3878" fmla="*/ 961153 h 5795240"/>
              <a:gd name="connsiteX114-3879" fmla="*/ 9653069 w 12641071"/>
              <a:gd name="connsiteY114-3880" fmla="*/ 960983 h 5795240"/>
              <a:gd name="connsiteX115-3881" fmla="*/ 9801564 w 12641071"/>
              <a:gd name="connsiteY115-3882" fmla="*/ 1196828 h 5795240"/>
              <a:gd name="connsiteX116-3883" fmla="*/ 9801566 w 12641071"/>
              <a:gd name="connsiteY116-3884" fmla="*/ 1196828 h 5795240"/>
              <a:gd name="connsiteX117-3885" fmla="*/ 9653070 w 12641071"/>
              <a:gd name="connsiteY117-3886" fmla="*/ 960982 h 5795240"/>
              <a:gd name="connsiteX118-3887" fmla="*/ 9641996 w 12641071"/>
              <a:gd name="connsiteY118-3888" fmla="*/ 961152 h 5795240"/>
              <a:gd name="connsiteX119-3889" fmla="*/ 9651917 w 12641071"/>
              <a:gd name="connsiteY119-3890" fmla="*/ 940556 h 5795240"/>
              <a:gd name="connsiteX120-3891" fmla="*/ 11050508 w 12641071"/>
              <a:gd name="connsiteY120-3892" fmla="*/ 108150 h 5795240"/>
              <a:gd name="connsiteX121-3893" fmla="*/ 12641071 w 12641071"/>
              <a:gd name="connsiteY121-3894" fmla="*/ 1698711 h 5795240"/>
              <a:gd name="connsiteX122-3895" fmla="*/ 11371062 w 12641071"/>
              <a:gd name="connsiteY122-3896" fmla="*/ 3256960 h 5795240"/>
              <a:gd name="connsiteX123-3897" fmla="*/ 11215953 w 12641071"/>
              <a:gd name="connsiteY123-3898" fmla="*/ 3280632 h 5795240"/>
              <a:gd name="connsiteX124-3899" fmla="*/ 11142318 w 12641071"/>
              <a:gd name="connsiteY124-3900" fmla="*/ 3276914 h 5795240"/>
              <a:gd name="connsiteX125-3901" fmla="*/ 11215952 w 12641071"/>
              <a:gd name="connsiteY125-3902" fmla="*/ 3280632 h 5795240"/>
              <a:gd name="connsiteX126-3903" fmla="*/ 11213133 w 12641071"/>
              <a:gd name="connsiteY126-3904" fmla="*/ 3281062 h 5795240"/>
              <a:gd name="connsiteX127-3905" fmla="*/ 11116921 w 12641071"/>
              <a:gd name="connsiteY127-3906" fmla="*/ 3285921 h 5795240"/>
              <a:gd name="connsiteX128-3907" fmla="*/ 11050507 w 12641071"/>
              <a:gd name="connsiteY128-3908" fmla="*/ 3289274 h 5795240"/>
              <a:gd name="connsiteX129-3909" fmla="*/ 11006292 w 12641071"/>
              <a:gd name="connsiteY129-3910" fmla="*/ 3287041 h 5795240"/>
              <a:gd name="connsiteX130-3911" fmla="*/ 10937101 w 12641071"/>
              <a:gd name="connsiteY130-3912" fmla="*/ 3297601 h 5795240"/>
              <a:gd name="connsiteX131-3913" fmla="*/ 10144740 w 12641071"/>
              <a:gd name="connsiteY131-3914" fmla="*/ 4089962 h 5795240"/>
              <a:gd name="connsiteX132-3915" fmla="*/ 10130374 w 12641071"/>
              <a:gd name="connsiteY132-3916" fmla="*/ 4184101 h 5795240"/>
              <a:gd name="connsiteX133-3917" fmla="*/ 10130375 w 12641071"/>
              <a:gd name="connsiteY133-3918" fmla="*/ 4184103 h 5795240"/>
              <a:gd name="connsiteX134-3919" fmla="*/ 10130656 w 12641071"/>
              <a:gd name="connsiteY134-3920" fmla="*/ 4185950 h 5795240"/>
              <a:gd name="connsiteX135-3921" fmla="*/ 10138194 w 12641071"/>
              <a:gd name="connsiteY135-3922" fmla="*/ 4335228 h 5795240"/>
              <a:gd name="connsiteX136-3923" fmla="*/ 10137710 w 12641071"/>
              <a:gd name="connsiteY136-3924" fmla="*/ 4344822 h 5795240"/>
              <a:gd name="connsiteX137-3925" fmla="*/ 10133555 w 12641071"/>
              <a:gd name="connsiteY137-3926" fmla="*/ 4427096 h 5795240"/>
              <a:gd name="connsiteX138-3927" fmla="*/ 10129312 w 12641071"/>
              <a:gd name="connsiteY138-3928" fmla="*/ 4399289 h 5795240"/>
              <a:gd name="connsiteX139-3929" fmla="*/ 10126797 w 12641071"/>
              <a:gd name="connsiteY139-3930" fmla="*/ 4349498 h 5795240"/>
              <a:gd name="connsiteX140-3931" fmla="*/ 10126796 w 12641071"/>
              <a:gd name="connsiteY140-3932" fmla="*/ 4349498 h 5795240"/>
              <a:gd name="connsiteX141-3933" fmla="*/ 10129311 w 12641071"/>
              <a:gd name="connsiteY141-3934" fmla="*/ 4399289 h 5795240"/>
              <a:gd name="connsiteX142-3935" fmla="*/ 10133554 w 12641071"/>
              <a:gd name="connsiteY142-3936" fmla="*/ 4427096 h 5795240"/>
              <a:gd name="connsiteX143-3937" fmla="*/ 10130656 w 12641071"/>
              <a:gd name="connsiteY143-3938" fmla="*/ 4484506 h 5795240"/>
              <a:gd name="connsiteX144-3939" fmla="*/ 8678182 w 12641071"/>
              <a:gd name="connsiteY144-3940" fmla="*/ 5795240 h 5795240"/>
              <a:gd name="connsiteX145-3941" fmla="*/ 7467518 w 12641071"/>
              <a:gd name="connsiteY145-3942" fmla="*/ 5151535 h 5795240"/>
              <a:gd name="connsiteX146-3943" fmla="*/ 7419945 w 12641071"/>
              <a:gd name="connsiteY146-3944" fmla="*/ 5073228 h 5795240"/>
              <a:gd name="connsiteX147-3945" fmla="*/ 7394386 w 12641071"/>
              <a:gd name="connsiteY147-3946" fmla="*/ 5031156 h 5795240"/>
              <a:gd name="connsiteX148-3947" fmla="*/ 7367299 w 12641071"/>
              <a:gd name="connsiteY148-3948" fmla="*/ 4974928 h 5795240"/>
              <a:gd name="connsiteX149-3949" fmla="*/ 7332905 w 12641071"/>
              <a:gd name="connsiteY149-3950" fmla="*/ 4903531 h 5795240"/>
              <a:gd name="connsiteX150-3951" fmla="*/ 7320958 w 12641071"/>
              <a:gd name="connsiteY150-3952" fmla="*/ 4870887 h 5795240"/>
              <a:gd name="connsiteX151-3953" fmla="*/ 7322174 w 12641071"/>
              <a:gd name="connsiteY151-3954" fmla="*/ 4872361 h 5795240"/>
              <a:gd name="connsiteX152-3955" fmla="*/ 7362630 w 12641071"/>
              <a:gd name="connsiteY152-3956" fmla="*/ 4938954 h 5795240"/>
              <a:gd name="connsiteX153-3957" fmla="*/ 7380779 w 12641071"/>
              <a:gd name="connsiteY153-3958" fmla="*/ 4976628 h 5795240"/>
              <a:gd name="connsiteX154-3959" fmla="*/ 7391210 w 12641071"/>
              <a:gd name="connsiteY154-3960" fmla="*/ 4977944 h 5795240"/>
              <a:gd name="connsiteX155-3961" fmla="*/ 7380780 w 12641071"/>
              <a:gd name="connsiteY155-3962" fmla="*/ 4976628 h 5795240"/>
              <a:gd name="connsiteX156-3963" fmla="*/ 7362631 w 12641071"/>
              <a:gd name="connsiteY156-3964" fmla="*/ 4938954 h 5795240"/>
              <a:gd name="connsiteX157-3965" fmla="*/ 7322175 w 12641071"/>
              <a:gd name="connsiteY157-3966" fmla="*/ 4872361 h 5795240"/>
              <a:gd name="connsiteX158-3967" fmla="*/ 7320959 w 12641071"/>
              <a:gd name="connsiteY158-3968" fmla="*/ 4870887 h 5795240"/>
              <a:gd name="connsiteX159-3969" fmla="*/ 7283811 w 12641071"/>
              <a:gd name="connsiteY159-3970" fmla="*/ 4769391 h 5795240"/>
              <a:gd name="connsiteX160-3971" fmla="*/ 7272112 w 12641071"/>
              <a:gd name="connsiteY160-3972" fmla="*/ 4718630 h 5795240"/>
              <a:gd name="connsiteX161-3973" fmla="*/ 7272111 w 12641071"/>
              <a:gd name="connsiteY161-3974" fmla="*/ 4718630 h 5795240"/>
              <a:gd name="connsiteX162-3975" fmla="*/ 7283810 w 12641071"/>
              <a:gd name="connsiteY162-3976" fmla="*/ 4769391 h 5795240"/>
              <a:gd name="connsiteX163-3977" fmla="*/ 7320958 w 12641071"/>
              <a:gd name="connsiteY163-3978" fmla="*/ 4870887 h 5795240"/>
              <a:gd name="connsiteX164-3979" fmla="*/ 7223551 w 12641071"/>
              <a:gd name="connsiteY164-3980" fmla="*/ 4752829 h 5795240"/>
              <a:gd name="connsiteX165-3981" fmla="*/ 6652445 w 12641071"/>
              <a:gd name="connsiteY165-3982" fmla="*/ 4516269 h 5795240"/>
              <a:gd name="connsiteX166-3983" fmla="*/ 6200873 w 12641071"/>
              <a:gd name="connsiteY166-3984" fmla="*/ 4654206 h 5795240"/>
              <a:gd name="connsiteX167-3985" fmla="*/ 6088813 w 12641071"/>
              <a:gd name="connsiteY167-3986" fmla="*/ 4746663 h 5795240"/>
              <a:gd name="connsiteX168-3987" fmla="*/ 6043019 w 12641071"/>
              <a:gd name="connsiteY168-3988" fmla="*/ 4807902 h 5795240"/>
              <a:gd name="connsiteX169-3989" fmla="*/ 6043021 w 12641071"/>
              <a:gd name="connsiteY169-3990" fmla="*/ 4807902 h 5795240"/>
              <a:gd name="connsiteX170-3991" fmla="*/ 6023271 w 12641071"/>
              <a:gd name="connsiteY170-3992" fmla="*/ 4834312 h 5795240"/>
              <a:gd name="connsiteX171-3993" fmla="*/ 5970678 w 12641071"/>
              <a:gd name="connsiteY171-3994" fmla="*/ 4892181 h 5795240"/>
              <a:gd name="connsiteX172-3995" fmla="*/ 5982717 w 12641071"/>
              <a:gd name="connsiteY172-3996" fmla="*/ 4872361 h 5795240"/>
              <a:gd name="connsiteX173-3997" fmla="*/ 5970675 w 12641071"/>
              <a:gd name="connsiteY173-3998" fmla="*/ 4892181 h 5795240"/>
              <a:gd name="connsiteX174-3999" fmla="*/ 5935320 w 12641071"/>
              <a:gd name="connsiteY174-4000" fmla="*/ 4931081 h 5795240"/>
              <a:gd name="connsiteX175-4001" fmla="*/ 4971763 w 12641071"/>
              <a:gd name="connsiteY175-4002" fmla="*/ 5330200 h 5795240"/>
              <a:gd name="connsiteX176-4003" fmla="*/ 3716172 w 12641071"/>
              <a:gd name="connsiteY176-4004" fmla="*/ 4497938 h 5795240"/>
              <a:gd name="connsiteX177-4005" fmla="*/ 3710773 w 12641071"/>
              <a:gd name="connsiteY177-4006" fmla="*/ 4483182 h 5795240"/>
              <a:gd name="connsiteX178-4007" fmla="*/ 3710773 w 12641071"/>
              <a:gd name="connsiteY178-4008" fmla="*/ 4483181 h 5795240"/>
              <a:gd name="connsiteX179-4009" fmla="*/ 3674984 w 12641071"/>
              <a:gd name="connsiteY179-4010" fmla="*/ 4385402 h 5795240"/>
              <a:gd name="connsiteX180-4011" fmla="*/ 3670349 w 12641071"/>
              <a:gd name="connsiteY180-4012" fmla="*/ 4372742 h 5795240"/>
              <a:gd name="connsiteX181-4013" fmla="*/ 3659438 w 12641071"/>
              <a:gd name="connsiteY181-4014" fmla="*/ 4330309 h 5795240"/>
              <a:gd name="connsiteX182-4015" fmla="*/ 3672084 w 12641071"/>
              <a:gd name="connsiteY182-4016" fmla="*/ 4353606 h 5795240"/>
              <a:gd name="connsiteX183-4017" fmla="*/ 3659440 w 12641071"/>
              <a:gd name="connsiteY183-4018" fmla="*/ 4330309 h 5795240"/>
              <a:gd name="connsiteX184-4019" fmla="*/ 3613217 w 12641071"/>
              <a:gd name="connsiteY184-4020" fmla="*/ 4245153 h 5795240"/>
              <a:gd name="connsiteX185-4021" fmla="*/ 3083792 w 12641071"/>
              <a:gd name="connsiteY185-4022" fmla="*/ 3963660 h 5795240"/>
              <a:gd name="connsiteX186-4023" fmla="*/ 2835272 w 12641071"/>
              <a:gd name="connsiteY186-4024" fmla="*/ 4013833 h 5795240"/>
              <a:gd name="connsiteX187-4025" fmla="*/ 2820214 w 12641071"/>
              <a:gd name="connsiteY187-4026" fmla="*/ 4022007 h 5795240"/>
              <a:gd name="connsiteX188-4027" fmla="*/ 2820212 w 12641071"/>
              <a:gd name="connsiteY188-4028" fmla="*/ 4022008 h 5795240"/>
              <a:gd name="connsiteX189-4029" fmla="*/ 2820206 w 12641071"/>
              <a:gd name="connsiteY189-4030" fmla="*/ 4022011 h 5795240"/>
              <a:gd name="connsiteX190-4031" fmla="*/ 2813481 w 12641071"/>
              <a:gd name="connsiteY190-4032" fmla="*/ 4027041 h 5795240"/>
              <a:gd name="connsiteX191-4033" fmla="*/ 2762875 w 12641071"/>
              <a:gd name="connsiteY191-4034" fmla="*/ 4057784 h 5795240"/>
              <a:gd name="connsiteX192-4035" fmla="*/ 2762878 w 12641071"/>
              <a:gd name="connsiteY192-4036" fmla="*/ 4057784 h 5795240"/>
              <a:gd name="connsiteX193-4037" fmla="*/ 2694694 w 12641071"/>
              <a:gd name="connsiteY193-4038" fmla="*/ 4099208 h 5795240"/>
              <a:gd name="connsiteX194-4039" fmla="*/ 2726822 w 12641071"/>
              <a:gd name="connsiteY194-4040" fmla="*/ 4072700 h 5795240"/>
              <a:gd name="connsiteX195-4041" fmla="*/ 2757719 w 12641071"/>
              <a:gd name="connsiteY195-4042" fmla="*/ 4055929 h 5795240"/>
              <a:gd name="connsiteX196-4043" fmla="*/ 2757718 w 12641071"/>
              <a:gd name="connsiteY196-4044" fmla="*/ 4055928 h 5795240"/>
              <a:gd name="connsiteX197-4045" fmla="*/ 2726820 w 12641071"/>
              <a:gd name="connsiteY197-4046" fmla="*/ 4072700 h 5795240"/>
              <a:gd name="connsiteX198-4047" fmla="*/ 2694692 w 12641071"/>
              <a:gd name="connsiteY198-4048" fmla="*/ 4099208 h 5795240"/>
              <a:gd name="connsiteX199-4049" fmla="*/ 2664698 w 12641071"/>
              <a:gd name="connsiteY199-4050" fmla="*/ 4117431 h 5795240"/>
              <a:gd name="connsiteX200-4051" fmla="*/ 1804544 w 12641071"/>
              <a:gd name="connsiteY200-4052" fmla="*/ 4335229 h 5795240"/>
              <a:gd name="connsiteX201-4053" fmla="*/ 0 w 12641071"/>
              <a:gd name="connsiteY201-4054" fmla="*/ 2530685 h 5795240"/>
              <a:gd name="connsiteX202-4055" fmla="*/ 1804544 w 12641071"/>
              <a:gd name="connsiteY202-4056" fmla="*/ 726143 h 5795240"/>
              <a:gd name="connsiteX203-4057" fmla="*/ 3080549 w 12641071"/>
              <a:gd name="connsiteY203-4058" fmla="*/ 1254682 h 5795240"/>
              <a:gd name="connsiteX204-4059" fmla="*/ 3106404 w 12641071"/>
              <a:gd name="connsiteY204-4060" fmla="*/ 1283128 h 5795240"/>
              <a:gd name="connsiteX205-4061" fmla="*/ 3125122 w 12641071"/>
              <a:gd name="connsiteY205-4062" fmla="*/ 1317614 h 5795240"/>
              <a:gd name="connsiteX206-4063" fmla="*/ 3139022 w 12641071"/>
              <a:gd name="connsiteY206-4064" fmla="*/ 1334461 h 5795240"/>
              <a:gd name="connsiteX207-4065" fmla="*/ 3139022 w 12641071"/>
              <a:gd name="connsiteY207-4066" fmla="*/ 1334462 h 5795240"/>
              <a:gd name="connsiteX208-4067" fmla="*/ 3139022 w 12641071"/>
              <a:gd name="connsiteY208-4068" fmla="*/ 1334461 h 5795240"/>
              <a:gd name="connsiteX209-4069" fmla="*/ 3106405 w 12641071"/>
              <a:gd name="connsiteY209-4070" fmla="*/ 1283128 h 5795240"/>
              <a:gd name="connsiteX210-4071" fmla="*/ 3234533 w 12641071"/>
              <a:gd name="connsiteY210-4072" fmla="*/ 1432995 h 5795240"/>
              <a:gd name="connsiteX211-4073" fmla="*/ 3234535 w 12641071"/>
              <a:gd name="connsiteY211-4074" fmla="*/ 1432997 h 5795240"/>
              <a:gd name="connsiteX212-4075" fmla="*/ 3268676 w 12641071"/>
              <a:gd name="connsiteY212-4076" fmla="*/ 1461167 h 5795240"/>
              <a:gd name="connsiteX213-4077" fmla="*/ 3565826 w 12641071"/>
              <a:gd name="connsiteY213-4078" fmla="*/ 1551935 h 5795240"/>
              <a:gd name="connsiteX214-4079" fmla="*/ 4086504 w 12641071"/>
              <a:gd name="connsiteY214-4080" fmla="*/ 1127574 h 5795240"/>
              <a:gd name="connsiteX215-4081" fmla="*/ 4094702 w 12641071"/>
              <a:gd name="connsiteY215-4082" fmla="*/ 1046255 h 5795240"/>
              <a:gd name="connsiteX216-4083" fmla="*/ 4101065 w 12641071"/>
              <a:gd name="connsiteY216-4084" fmla="*/ 1044040 h 5795240"/>
              <a:gd name="connsiteX217-4085" fmla="*/ 4097301 w 12641071"/>
              <a:gd name="connsiteY217-4086" fmla="*/ 1118570 h 5795240"/>
              <a:gd name="connsiteX218-4087" fmla="*/ 4101065 w 12641071"/>
              <a:gd name="connsiteY218-4088" fmla="*/ 1044042 h 5795240"/>
              <a:gd name="connsiteX219-4089" fmla="*/ 4206937 w 12641071"/>
              <a:gd name="connsiteY219-4090" fmla="*/ 1007188 h 5795240"/>
              <a:gd name="connsiteX220-4091" fmla="*/ 4206937 w 12641071"/>
              <a:gd name="connsiteY220-4092" fmla="*/ 1007186 h 5795240"/>
              <a:gd name="connsiteX221-4093" fmla="*/ 4101067 w 12641071"/>
              <a:gd name="connsiteY221-4094" fmla="*/ 1044040 h 5795240"/>
              <a:gd name="connsiteX222-4095" fmla="*/ 4103078 w 12641071"/>
              <a:gd name="connsiteY222-4096" fmla="*/ 1004204 h 5795240"/>
              <a:gd name="connsiteX223-4097" fmla="*/ 5215874 w 12641071"/>
              <a:gd name="connsiteY223-4098" fmla="*/ 0 h 5795240"/>
              <a:gd name="connsiteX0-4099" fmla="*/ 5964869 w 12641071"/>
              <a:gd name="connsiteY0-4100" fmla="*/ 4795171 h 5795240"/>
              <a:gd name="connsiteX1-4101" fmla="*/ 6019264 w 12641071"/>
              <a:gd name="connsiteY1-4102" fmla="*/ 4804905 h 5795240"/>
              <a:gd name="connsiteX2-4103" fmla="*/ 6036570 w 12641071"/>
              <a:gd name="connsiteY2-4104" fmla="*/ 4807089 h 5795240"/>
              <a:gd name="connsiteX3-4105" fmla="*/ 6019265 w 12641071"/>
              <a:gd name="connsiteY3-4106" fmla="*/ 4804905 h 5795240"/>
              <a:gd name="connsiteX4-4107" fmla="*/ 5964869 w 12641071"/>
              <a:gd name="connsiteY4-4108" fmla="*/ 4795171 h 5795240"/>
              <a:gd name="connsiteX5-4109" fmla="*/ 3682364 w 12641071"/>
              <a:gd name="connsiteY5-4110" fmla="*/ 4386723 h 5795240"/>
              <a:gd name="connsiteX6-4111" fmla="*/ 3772428 w 12641071"/>
              <a:gd name="connsiteY6-4112" fmla="*/ 4402840 h 5795240"/>
              <a:gd name="connsiteX7-4113" fmla="*/ 3772428 w 12641071"/>
              <a:gd name="connsiteY7-4114" fmla="*/ 4402840 h 5795240"/>
              <a:gd name="connsiteX8-4115" fmla="*/ 3682364 w 12641071"/>
              <a:gd name="connsiteY8-4116" fmla="*/ 4386723 h 5795240"/>
              <a:gd name="connsiteX9-4117" fmla="*/ 3202490 w 12641071"/>
              <a:gd name="connsiteY9-4118" fmla="*/ 1406560 h 5795240"/>
              <a:gd name="connsiteX10-4119" fmla="*/ 3190020 w 12641071"/>
              <a:gd name="connsiteY10-4120" fmla="*/ 1396272 h 5795240"/>
              <a:gd name="connsiteX11-4121" fmla="*/ 3202490 w 12641071"/>
              <a:gd name="connsiteY11-4122" fmla="*/ 1406560 h 5795240"/>
              <a:gd name="connsiteX12-4123" fmla="*/ 6034389 w 12641071"/>
              <a:gd name="connsiteY12-4124" fmla="*/ 371047 h 5795240"/>
              <a:gd name="connsiteX13-4125" fmla="*/ 5912002 w 12641071"/>
              <a:gd name="connsiteY13-4126" fmla="*/ 413650 h 5795240"/>
              <a:gd name="connsiteX14-4127" fmla="*/ 5912002 w 12641071"/>
              <a:gd name="connsiteY14-4128" fmla="*/ 413650 h 5795240"/>
              <a:gd name="connsiteX15-4129" fmla="*/ 6034389 w 12641071"/>
              <a:gd name="connsiteY15-4130" fmla="*/ 371047 h 5795240"/>
              <a:gd name="connsiteX16-4131" fmla="*/ 5215874 w 12641071"/>
              <a:gd name="connsiteY16-4132" fmla="*/ 0 h 5795240"/>
              <a:gd name="connsiteX17-4133" fmla="*/ 5927386 w 12641071"/>
              <a:gd name="connsiteY17-4134" fmla="*/ 255427 h 5795240"/>
              <a:gd name="connsiteX18-4135" fmla="*/ 5974443 w 12641071"/>
              <a:gd name="connsiteY18-4136" fmla="*/ 298195 h 5795240"/>
              <a:gd name="connsiteX19-4137" fmla="*/ 5974448 w 12641071"/>
              <a:gd name="connsiteY19-4138" fmla="*/ 298200 h 5795240"/>
              <a:gd name="connsiteX20-4139" fmla="*/ 6006819 w 12641071"/>
              <a:gd name="connsiteY20-4140" fmla="*/ 327622 h 5795240"/>
              <a:gd name="connsiteX21-4141" fmla="*/ 6043427 w 12641071"/>
              <a:gd name="connsiteY21-4142" fmla="*/ 367901 h 5795240"/>
              <a:gd name="connsiteX22-4143" fmla="*/ 6043429 w 12641071"/>
              <a:gd name="connsiteY22-4144" fmla="*/ 367901 h 5795240"/>
              <a:gd name="connsiteX23-4145" fmla="*/ 6079014 w 12641071"/>
              <a:gd name="connsiteY23-4146" fmla="*/ 407056 h 5795240"/>
              <a:gd name="connsiteX24-4147" fmla="*/ 6105193 w 12641071"/>
              <a:gd name="connsiteY24-4148" fmla="*/ 442067 h 5795240"/>
              <a:gd name="connsiteX25-4149" fmla="*/ 6069206 w 12641071"/>
              <a:gd name="connsiteY25-4150" fmla="*/ 409359 h 5795240"/>
              <a:gd name="connsiteX26-4151" fmla="*/ 6105193 w 12641071"/>
              <a:gd name="connsiteY26-4152" fmla="*/ 442069 h 5795240"/>
              <a:gd name="connsiteX27-4153" fmla="*/ 6143408 w 12641071"/>
              <a:gd name="connsiteY27-4154" fmla="*/ 493169 h 5795240"/>
              <a:gd name="connsiteX28-4155" fmla="*/ 6143427 w 12641071"/>
              <a:gd name="connsiteY28-4156" fmla="*/ 493200 h 5795240"/>
              <a:gd name="connsiteX29-4157" fmla="*/ 6215965 w 12641071"/>
              <a:gd name="connsiteY29-4158" fmla="*/ 619406 h 5795240"/>
              <a:gd name="connsiteX30-4159" fmla="*/ 6234035 w 12641071"/>
              <a:gd name="connsiteY30-4160" fmla="*/ 658746 h 5795240"/>
              <a:gd name="connsiteX31-4161" fmla="*/ 6274009 w 12641071"/>
              <a:gd name="connsiteY31-4162" fmla="*/ 760197 h 5795240"/>
              <a:gd name="connsiteX32-4163" fmla="*/ 6287839 w 12641071"/>
              <a:gd name="connsiteY32-4164" fmla="*/ 801938 h 5795240"/>
              <a:gd name="connsiteX33-4165" fmla="*/ 6321546 w 12641071"/>
              <a:gd name="connsiteY33-4166" fmla="*/ 948207 h 5795240"/>
              <a:gd name="connsiteX34-4167" fmla="*/ 6321550 w 12641071"/>
              <a:gd name="connsiteY34-4168" fmla="*/ 948224 h 5795240"/>
              <a:gd name="connsiteX35-4169" fmla="*/ 6334438 w 12641071"/>
              <a:gd name="connsiteY35-4170" fmla="*/ 1118571 h 5795240"/>
              <a:gd name="connsiteX36-4171" fmla="*/ 6334438 w 12641071"/>
              <a:gd name="connsiteY36-4172" fmla="*/ 1118570 h 5795240"/>
              <a:gd name="connsiteX37-4173" fmla="*/ 6321550 w 12641071"/>
              <a:gd name="connsiteY37-4174" fmla="*/ 948222 h 5795240"/>
              <a:gd name="connsiteX38-4175" fmla="*/ 6321546 w 12641071"/>
              <a:gd name="connsiteY38-4176" fmla="*/ 948207 h 5795240"/>
              <a:gd name="connsiteX39-4177" fmla="*/ 6295696 w 12641071"/>
              <a:gd name="connsiteY39-4178" fmla="*/ 825653 h 5795240"/>
              <a:gd name="connsiteX40-4179" fmla="*/ 6287839 w 12641071"/>
              <a:gd name="connsiteY40-4180" fmla="*/ 801938 h 5795240"/>
              <a:gd name="connsiteX41-4181" fmla="*/ 6284151 w 12641071"/>
              <a:gd name="connsiteY41-4182" fmla="*/ 785941 h 5795240"/>
              <a:gd name="connsiteX42-4183" fmla="*/ 6274009 w 12641071"/>
              <a:gd name="connsiteY42-4184" fmla="*/ 760197 h 5795240"/>
              <a:gd name="connsiteX43-4185" fmla="*/ 6256852 w 12641071"/>
              <a:gd name="connsiteY43-4186" fmla="*/ 708420 h 5795240"/>
              <a:gd name="connsiteX44-4187" fmla="*/ 6234035 w 12641071"/>
              <a:gd name="connsiteY44-4188" fmla="*/ 658746 h 5795240"/>
              <a:gd name="connsiteX45-4189" fmla="*/ 6224136 w 12641071"/>
              <a:gd name="connsiteY45-4190" fmla="*/ 633624 h 5795240"/>
              <a:gd name="connsiteX46-4191" fmla="*/ 6215965 w 12641071"/>
              <a:gd name="connsiteY46-4192" fmla="*/ 619406 h 5795240"/>
              <a:gd name="connsiteX47-4193" fmla="*/ 6205824 w 12641071"/>
              <a:gd name="connsiteY47-4194" fmla="*/ 597325 h 5795240"/>
              <a:gd name="connsiteX48-4195" fmla="*/ 6143427 w 12641071"/>
              <a:gd name="connsiteY48-4196" fmla="*/ 493200 h 5795240"/>
              <a:gd name="connsiteX49-4197" fmla="*/ 6143408 w 12641071"/>
              <a:gd name="connsiteY49-4198" fmla="*/ 493167 h 5795240"/>
              <a:gd name="connsiteX50-4199" fmla="*/ 6105193 w 12641071"/>
              <a:gd name="connsiteY50-4200" fmla="*/ 442067 h 5795240"/>
              <a:gd name="connsiteX51-4201" fmla="*/ 6141460 w 12641071"/>
              <a:gd name="connsiteY51-4202" fmla="*/ 475027 h 5795240"/>
              <a:gd name="connsiteX52-4203" fmla="*/ 6788665 w 12641071"/>
              <a:gd name="connsiteY52-4204" fmla="*/ 707369 h 5795240"/>
              <a:gd name="connsiteX53-4205" fmla="*/ 7184710 w 12641071"/>
              <a:gd name="connsiteY53-4206" fmla="*/ 627411 h 5795240"/>
              <a:gd name="connsiteX54-4207" fmla="*/ 7264545 w 12641071"/>
              <a:gd name="connsiteY54-4208" fmla="*/ 588952 h 5795240"/>
              <a:gd name="connsiteX55-4209" fmla="*/ 7213686 w 12641071"/>
              <a:gd name="connsiteY55-4210" fmla="*/ 626983 h 5795240"/>
              <a:gd name="connsiteX56-4211" fmla="*/ 7128319 w 12641071"/>
              <a:gd name="connsiteY56-4212" fmla="*/ 705504 h 5795240"/>
              <a:gd name="connsiteX57-4213" fmla="*/ 7083110 w 12641071"/>
              <a:gd name="connsiteY57-4214" fmla="*/ 757072 h 5795240"/>
              <a:gd name="connsiteX58-4215" fmla="*/ 7083111 w 12641071"/>
              <a:gd name="connsiteY58-4216" fmla="*/ 757072 h 5795240"/>
              <a:gd name="connsiteX59-4217" fmla="*/ 7128319 w 12641071"/>
              <a:gd name="connsiteY59-4218" fmla="*/ 705506 h 5795240"/>
              <a:gd name="connsiteX60-4219" fmla="*/ 7213686 w 12641071"/>
              <a:gd name="connsiteY60-4220" fmla="*/ 626984 h 5795240"/>
              <a:gd name="connsiteX61-4221" fmla="*/ 7264545 w 12641071"/>
              <a:gd name="connsiteY61-4222" fmla="*/ 588953 h 5795240"/>
              <a:gd name="connsiteX62-4223" fmla="*/ 7273651 w 12641071"/>
              <a:gd name="connsiteY62-4224" fmla="*/ 584566 h 5795240"/>
              <a:gd name="connsiteX63-4225" fmla="*/ 7314851 w 12641071"/>
              <a:gd name="connsiteY63-4226" fmla="*/ 559537 h 5795240"/>
              <a:gd name="connsiteX64-4227" fmla="*/ 7354131 w 12641071"/>
              <a:gd name="connsiteY64-4228" fmla="*/ 565467 h 5795240"/>
              <a:gd name="connsiteX65-4229" fmla="*/ 7429608 w 12641071"/>
              <a:gd name="connsiteY65-4230" fmla="*/ 586051 h 5795240"/>
              <a:gd name="connsiteX66-4231" fmla="*/ 7429611 w 12641071"/>
              <a:gd name="connsiteY66-4232" fmla="*/ 586050 h 5795240"/>
              <a:gd name="connsiteX67-4233" fmla="*/ 7354132 w 12641071"/>
              <a:gd name="connsiteY67-4234" fmla="*/ 565465 h 5795240"/>
              <a:gd name="connsiteX68-4235" fmla="*/ 7314853 w 12641071"/>
              <a:gd name="connsiteY68-4236" fmla="*/ 559536 h 5795240"/>
              <a:gd name="connsiteX69-4237" fmla="*/ 7314851 w 12641071"/>
              <a:gd name="connsiteY69-4238" fmla="*/ 559537 h 5795240"/>
              <a:gd name="connsiteX70-4239" fmla="*/ 7314849 w 12641071"/>
              <a:gd name="connsiteY70-4240" fmla="*/ 559537 h 5795240"/>
              <a:gd name="connsiteX71-4241" fmla="*/ 7273651 w 12641071"/>
              <a:gd name="connsiteY71-4242" fmla="*/ 584565 h 5795240"/>
              <a:gd name="connsiteX72-4243" fmla="*/ 7264545 w 12641071"/>
              <a:gd name="connsiteY72-4244" fmla="*/ 588952 h 5795240"/>
              <a:gd name="connsiteX73-4245" fmla="*/ 7296407 w 12641071"/>
              <a:gd name="connsiteY73-4246" fmla="*/ 565126 h 5795240"/>
              <a:gd name="connsiteX74-4247" fmla="*/ 7307447 w 12641071"/>
              <a:gd name="connsiteY74-4248" fmla="*/ 558419 h 5795240"/>
              <a:gd name="connsiteX75-4249" fmla="*/ 7307450 w 12641071"/>
              <a:gd name="connsiteY75-4250" fmla="*/ 558419 h 5795240"/>
              <a:gd name="connsiteX76-4251" fmla="*/ 7385004 w 12641071"/>
              <a:gd name="connsiteY76-4252" fmla="*/ 511303 h 5795240"/>
              <a:gd name="connsiteX77-4253" fmla="*/ 7391626 w 12641071"/>
              <a:gd name="connsiteY77-4254" fmla="*/ 508114 h 5795240"/>
              <a:gd name="connsiteX78-4255" fmla="*/ 7391631 w 12641071"/>
              <a:gd name="connsiteY78-4256" fmla="*/ 508110 h 5795240"/>
              <a:gd name="connsiteX79-4257" fmla="*/ 7478934 w 12641071"/>
              <a:gd name="connsiteY79-4258" fmla="*/ 466053 h 5795240"/>
              <a:gd name="connsiteX80-4259" fmla="*/ 7897193 w 12641071"/>
              <a:gd name="connsiteY80-4260" fmla="*/ 381611 h 5795240"/>
              <a:gd name="connsiteX81-4261" fmla="*/ 8788216 w 12641071"/>
              <a:gd name="connsiteY81-4262" fmla="*/ 855364 h 5795240"/>
              <a:gd name="connsiteX82-4263" fmla="*/ 8832362 w 12641071"/>
              <a:gd name="connsiteY82-4264" fmla="*/ 928030 h 5795240"/>
              <a:gd name="connsiteX83-4265" fmla="*/ 8832362 w 12641071"/>
              <a:gd name="connsiteY83-4266" fmla="*/ 928033 h 5795240"/>
              <a:gd name="connsiteX84-4267" fmla="*/ 8842040 w 12641071"/>
              <a:gd name="connsiteY84-4268" fmla="*/ 943961 h 5795240"/>
              <a:gd name="connsiteX85-4269" fmla="*/ 8856144 w 12641071"/>
              <a:gd name="connsiteY85-4270" fmla="*/ 973241 h 5795240"/>
              <a:gd name="connsiteX86-4271" fmla="*/ 8856145 w 12641071"/>
              <a:gd name="connsiteY86-4272" fmla="*/ 973241 h 5795240"/>
              <a:gd name="connsiteX87-4273" fmla="*/ 8878117 w 12641071"/>
              <a:gd name="connsiteY87-4274" fmla="*/ 1018851 h 5795240"/>
              <a:gd name="connsiteX88-4275" fmla="*/ 8877719 w 12641071"/>
              <a:gd name="connsiteY88-4276" fmla="*/ 1018369 h 5795240"/>
              <a:gd name="connsiteX89-4277" fmla="*/ 8853250 w 12641071"/>
              <a:gd name="connsiteY89-4278" fmla="*/ 973288 h 5795240"/>
              <a:gd name="connsiteX90-4279" fmla="*/ 8853249 w 12641071"/>
              <a:gd name="connsiteY90-4280" fmla="*/ 973288 h 5795240"/>
              <a:gd name="connsiteX91-4281" fmla="*/ 8853248 w 12641071"/>
              <a:gd name="connsiteY91-4282" fmla="*/ 973287 h 5795240"/>
              <a:gd name="connsiteX92-4283" fmla="*/ 8849677 w 12641071"/>
              <a:gd name="connsiteY92-4284" fmla="*/ 973341 h 5795240"/>
              <a:gd name="connsiteX93-4285" fmla="*/ 8641543 w 12641071"/>
              <a:gd name="connsiteY93-4286" fmla="*/ 916577 h 5795240"/>
              <a:gd name="connsiteX94-4287" fmla="*/ 8641545 w 12641071"/>
              <a:gd name="connsiteY94-4288" fmla="*/ 916580 h 5795240"/>
              <a:gd name="connsiteX95-4289" fmla="*/ 8849676 w 12641071"/>
              <a:gd name="connsiteY95-4290" fmla="*/ 973343 h 5795240"/>
              <a:gd name="connsiteX96-4291" fmla="*/ 8853248 w 12641071"/>
              <a:gd name="connsiteY96-4292" fmla="*/ 973288 h 5795240"/>
              <a:gd name="connsiteX97-4293" fmla="*/ 8877719 w 12641071"/>
              <a:gd name="connsiteY97-4294" fmla="*/ 1018371 h 5795240"/>
              <a:gd name="connsiteX98-4295" fmla="*/ 8878116 w 12641071"/>
              <a:gd name="connsiteY98-4296" fmla="*/ 1018851 h 5795240"/>
              <a:gd name="connsiteX99-4297" fmla="*/ 8887288 w 12641071"/>
              <a:gd name="connsiteY99-4298" fmla="*/ 1037892 h 5795240"/>
              <a:gd name="connsiteX100-4299" fmla="*/ 8949899 w 12641071"/>
              <a:gd name="connsiteY100-4300" fmla="*/ 1239592 h 5795240"/>
              <a:gd name="connsiteX101-4301" fmla="*/ 8968437 w 12641071"/>
              <a:gd name="connsiteY101-4302" fmla="*/ 1423482 h 5795240"/>
              <a:gd name="connsiteX102-4303" fmla="*/ 8949899 w 12641071"/>
              <a:gd name="connsiteY102-4304" fmla="*/ 1239591 h 5795240"/>
              <a:gd name="connsiteX103-4305" fmla="*/ 8887288 w 12641071"/>
              <a:gd name="connsiteY103-4306" fmla="*/ 1037890 h 5795240"/>
              <a:gd name="connsiteX104-4307" fmla="*/ 8878116 w 12641071"/>
              <a:gd name="connsiteY104-4308" fmla="*/ 1018851 h 5795240"/>
              <a:gd name="connsiteX105-4309" fmla="*/ 8931285 w 12641071"/>
              <a:gd name="connsiteY105-4310" fmla="*/ 1083292 h 5795240"/>
              <a:gd name="connsiteX106-4311" fmla="*/ 9241478 w 12641071"/>
              <a:gd name="connsiteY106-4312" fmla="*/ 1211778 h 5795240"/>
              <a:gd name="connsiteX107-4313" fmla="*/ 9605238 w 12641071"/>
              <a:gd name="connsiteY107-4314" fmla="*/ 1018369 h 5795240"/>
              <a:gd name="connsiteX108-4315" fmla="*/ 9636247 w 12641071"/>
              <a:gd name="connsiteY108-4316" fmla="*/ 961241 h 5795240"/>
              <a:gd name="connsiteX109-4317" fmla="*/ 9641995 w 12641071"/>
              <a:gd name="connsiteY109-4318" fmla="*/ 961152 h 5795240"/>
              <a:gd name="connsiteX110-4319" fmla="*/ 9584939 w 12641071"/>
              <a:gd name="connsiteY110-4320" fmla="*/ 1079594 h 5795240"/>
              <a:gd name="connsiteX111-4321" fmla="*/ 9546257 w 12641071"/>
              <a:gd name="connsiteY111-4322" fmla="*/ 1204206 h 5795240"/>
              <a:gd name="connsiteX112-4323" fmla="*/ 9584939 w 12641071"/>
              <a:gd name="connsiteY112-4324" fmla="*/ 1079596 h 5795240"/>
              <a:gd name="connsiteX113-4325" fmla="*/ 9641995 w 12641071"/>
              <a:gd name="connsiteY113-4326" fmla="*/ 961153 h 5795240"/>
              <a:gd name="connsiteX114-4327" fmla="*/ 9653069 w 12641071"/>
              <a:gd name="connsiteY114-4328" fmla="*/ 960983 h 5795240"/>
              <a:gd name="connsiteX115-4329" fmla="*/ 9801564 w 12641071"/>
              <a:gd name="connsiteY115-4330" fmla="*/ 1196828 h 5795240"/>
              <a:gd name="connsiteX116-4331" fmla="*/ 9801566 w 12641071"/>
              <a:gd name="connsiteY116-4332" fmla="*/ 1196828 h 5795240"/>
              <a:gd name="connsiteX117-4333" fmla="*/ 9653070 w 12641071"/>
              <a:gd name="connsiteY117-4334" fmla="*/ 960982 h 5795240"/>
              <a:gd name="connsiteX118-4335" fmla="*/ 9641996 w 12641071"/>
              <a:gd name="connsiteY118-4336" fmla="*/ 961152 h 5795240"/>
              <a:gd name="connsiteX119-4337" fmla="*/ 9651917 w 12641071"/>
              <a:gd name="connsiteY119-4338" fmla="*/ 940556 h 5795240"/>
              <a:gd name="connsiteX120-4339" fmla="*/ 11050508 w 12641071"/>
              <a:gd name="connsiteY120-4340" fmla="*/ 108150 h 5795240"/>
              <a:gd name="connsiteX121-4341" fmla="*/ 12641071 w 12641071"/>
              <a:gd name="connsiteY121-4342" fmla="*/ 1698711 h 5795240"/>
              <a:gd name="connsiteX122-4343" fmla="*/ 11371062 w 12641071"/>
              <a:gd name="connsiteY122-4344" fmla="*/ 3256960 h 5795240"/>
              <a:gd name="connsiteX123-4345" fmla="*/ 11215953 w 12641071"/>
              <a:gd name="connsiteY123-4346" fmla="*/ 3280632 h 5795240"/>
              <a:gd name="connsiteX124-4347" fmla="*/ 11142318 w 12641071"/>
              <a:gd name="connsiteY124-4348" fmla="*/ 3276914 h 5795240"/>
              <a:gd name="connsiteX125-4349" fmla="*/ 11215952 w 12641071"/>
              <a:gd name="connsiteY125-4350" fmla="*/ 3280632 h 5795240"/>
              <a:gd name="connsiteX126-4351" fmla="*/ 11213133 w 12641071"/>
              <a:gd name="connsiteY126-4352" fmla="*/ 3281062 h 5795240"/>
              <a:gd name="connsiteX127-4353" fmla="*/ 11116921 w 12641071"/>
              <a:gd name="connsiteY127-4354" fmla="*/ 3285921 h 5795240"/>
              <a:gd name="connsiteX128-4355" fmla="*/ 11050507 w 12641071"/>
              <a:gd name="connsiteY128-4356" fmla="*/ 3289274 h 5795240"/>
              <a:gd name="connsiteX129-4357" fmla="*/ 11006292 w 12641071"/>
              <a:gd name="connsiteY129-4358" fmla="*/ 3287041 h 5795240"/>
              <a:gd name="connsiteX130-4359" fmla="*/ 10937101 w 12641071"/>
              <a:gd name="connsiteY130-4360" fmla="*/ 3297601 h 5795240"/>
              <a:gd name="connsiteX131-4361" fmla="*/ 10144740 w 12641071"/>
              <a:gd name="connsiteY131-4362" fmla="*/ 4089962 h 5795240"/>
              <a:gd name="connsiteX132-4363" fmla="*/ 10130374 w 12641071"/>
              <a:gd name="connsiteY132-4364" fmla="*/ 4184101 h 5795240"/>
              <a:gd name="connsiteX133-4365" fmla="*/ 10130375 w 12641071"/>
              <a:gd name="connsiteY133-4366" fmla="*/ 4184103 h 5795240"/>
              <a:gd name="connsiteX134-4367" fmla="*/ 10130656 w 12641071"/>
              <a:gd name="connsiteY134-4368" fmla="*/ 4185950 h 5795240"/>
              <a:gd name="connsiteX135-4369" fmla="*/ 10138194 w 12641071"/>
              <a:gd name="connsiteY135-4370" fmla="*/ 4335228 h 5795240"/>
              <a:gd name="connsiteX136-4371" fmla="*/ 10137710 w 12641071"/>
              <a:gd name="connsiteY136-4372" fmla="*/ 4344822 h 5795240"/>
              <a:gd name="connsiteX137-4373" fmla="*/ 10133555 w 12641071"/>
              <a:gd name="connsiteY137-4374" fmla="*/ 4427096 h 5795240"/>
              <a:gd name="connsiteX138-4375" fmla="*/ 10129312 w 12641071"/>
              <a:gd name="connsiteY138-4376" fmla="*/ 4399289 h 5795240"/>
              <a:gd name="connsiteX139-4377" fmla="*/ 10126797 w 12641071"/>
              <a:gd name="connsiteY139-4378" fmla="*/ 4349498 h 5795240"/>
              <a:gd name="connsiteX140-4379" fmla="*/ 10126796 w 12641071"/>
              <a:gd name="connsiteY140-4380" fmla="*/ 4349498 h 5795240"/>
              <a:gd name="connsiteX141-4381" fmla="*/ 10129311 w 12641071"/>
              <a:gd name="connsiteY141-4382" fmla="*/ 4399289 h 5795240"/>
              <a:gd name="connsiteX142-4383" fmla="*/ 10133554 w 12641071"/>
              <a:gd name="connsiteY142-4384" fmla="*/ 4427096 h 5795240"/>
              <a:gd name="connsiteX143-4385" fmla="*/ 10130656 w 12641071"/>
              <a:gd name="connsiteY143-4386" fmla="*/ 4484506 h 5795240"/>
              <a:gd name="connsiteX144-4387" fmla="*/ 8678182 w 12641071"/>
              <a:gd name="connsiteY144-4388" fmla="*/ 5795240 h 5795240"/>
              <a:gd name="connsiteX145-4389" fmla="*/ 7467518 w 12641071"/>
              <a:gd name="connsiteY145-4390" fmla="*/ 5151535 h 5795240"/>
              <a:gd name="connsiteX146-4391" fmla="*/ 7419945 w 12641071"/>
              <a:gd name="connsiteY146-4392" fmla="*/ 5073228 h 5795240"/>
              <a:gd name="connsiteX147-4393" fmla="*/ 7394386 w 12641071"/>
              <a:gd name="connsiteY147-4394" fmla="*/ 5031156 h 5795240"/>
              <a:gd name="connsiteX148-4395" fmla="*/ 7367299 w 12641071"/>
              <a:gd name="connsiteY148-4396" fmla="*/ 4974928 h 5795240"/>
              <a:gd name="connsiteX149-4397" fmla="*/ 7332905 w 12641071"/>
              <a:gd name="connsiteY149-4398" fmla="*/ 4903531 h 5795240"/>
              <a:gd name="connsiteX150-4399" fmla="*/ 7320958 w 12641071"/>
              <a:gd name="connsiteY150-4400" fmla="*/ 4870887 h 5795240"/>
              <a:gd name="connsiteX151-4401" fmla="*/ 7322174 w 12641071"/>
              <a:gd name="connsiteY151-4402" fmla="*/ 4872361 h 5795240"/>
              <a:gd name="connsiteX152-4403" fmla="*/ 7362630 w 12641071"/>
              <a:gd name="connsiteY152-4404" fmla="*/ 4938954 h 5795240"/>
              <a:gd name="connsiteX153-4405" fmla="*/ 7380779 w 12641071"/>
              <a:gd name="connsiteY153-4406" fmla="*/ 4976628 h 5795240"/>
              <a:gd name="connsiteX154-4407" fmla="*/ 7391210 w 12641071"/>
              <a:gd name="connsiteY154-4408" fmla="*/ 4977944 h 5795240"/>
              <a:gd name="connsiteX155-4409" fmla="*/ 7380780 w 12641071"/>
              <a:gd name="connsiteY155-4410" fmla="*/ 4976628 h 5795240"/>
              <a:gd name="connsiteX156-4411" fmla="*/ 7362631 w 12641071"/>
              <a:gd name="connsiteY156-4412" fmla="*/ 4938954 h 5795240"/>
              <a:gd name="connsiteX157-4413" fmla="*/ 7322175 w 12641071"/>
              <a:gd name="connsiteY157-4414" fmla="*/ 4872361 h 5795240"/>
              <a:gd name="connsiteX158-4415" fmla="*/ 7320959 w 12641071"/>
              <a:gd name="connsiteY158-4416" fmla="*/ 4870887 h 5795240"/>
              <a:gd name="connsiteX159-4417" fmla="*/ 7283811 w 12641071"/>
              <a:gd name="connsiteY159-4418" fmla="*/ 4769391 h 5795240"/>
              <a:gd name="connsiteX160-4419" fmla="*/ 7272112 w 12641071"/>
              <a:gd name="connsiteY160-4420" fmla="*/ 4718630 h 5795240"/>
              <a:gd name="connsiteX161-4421" fmla="*/ 7272111 w 12641071"/>
              <a:gd name="connsiteY161-4422" fmla="*/ 4718630 h 5795240"/>
              <a:gd name="connsiteX162-4423" fmla="*/ 7283810 w 12641071"/>
              <a:gd name="connsiteY162-4424" fmla="*/ 4769391 h 5795240"/>
              <a:gd name="connsiteX163-4425" fmla="*/ 7320958 w 12641071"/>
              <a:gd name="connsiteY163-4426" fmla="*/ 4870887 h 5795240"/>
              <a:gd name="connsiteX164-4427" fmla="*/ 7223551 w 12641071"/>
              <a:gd name="connsiteY164-4428" fmla="*/ 4752829 h 5795240"/>
              <a:gd name="connsiteX165-4429" fmla="*/ 6652445 w 12641071"/>
              <a:gd name="connsiteY165-4430" fmla="*/ 4516269 h 5795240"/>
              <a:gd name="connsiteX166-4431" fmla="*/ 6200873 w 12641071"/>
              <a:gd name="connsiteY166-4432" fmla="*/ 4654206 h 5795240"/>
              <a:gd name="connsiteX167-4433" fmla="*/ 6088813 w 12641071"/>
              <a:gd name="connsiteY167-4434" fmla="*/ 4746663 h 5795240"/>
              <a:gd name="connsiteX168-4435" fmla="*/ 6043019 w 12641071"/>
              <a:gd name="connsiteY168-4436" fmla="*/ 4807902 h 5795240"/>
              <a:gd name="connsiteX169-4437" fmla="*/ 6043021 w 12641071"/>
              <a:gd name="connsiteY169-4438" fmla="*/ 4807902 h 5795240"/>
              <a:gd name="connsiteX170-4439" fmla="*/ 6023271 w 12641071"/>
              <a:gd name="connsiteY170-4440" fmla="*/ 4834312 h 5795240"/>
              <a:gd name="connsiteX171-4441" fmla="*/ 5970678 w 12641071"/>
              <a:gd name="connsiteY171-4442" fmla="*/ 4892181 h 5795240"/>
              <a:gd name="connsiteX172-4443" fmla="*/ 5982717 w 12641071"/>
              <a:gd name="connsiteY172-4444" fmla="*/ 4872361 h 5795240"/>
              <a:gd name="connsiteX173-4445" fmla="*/ 5970675 w 12641071"/>
              <a:gd name="connsiteY173-4446" fmla="*/ 4892181 h 5795240"/>
              <a:gd name="connsiteX174-4447" fmla="*/ 5935320 w 12641071"/>
              <a:gd name="connsiteY174-4448" fmla="*/ 4931081 h 5795240"/>
              <a:gd name="connsiteX175-4449" fmla="*/ 4971763 w 12641071"/>
              <a:gd name="connsiteY175-4450" fmla="*/ 5330200 h 5795240"/>
              <a:gd name="connsiteX176-4451" fmla="*/ 3716172 w 12641071"/>
              <a:gd name="connsiteY176-4452" fmla="*/ 4497938 h 5795240"/>
              <a:gd name="connsiteX177-4453" fmla="*/ 3710773 w 12641071"/>
              <a:gd name="connsiteY177-4454" fmla="*/ 4483182 h 5795240"/>
              <a:gd name="connsiteX178-4455" fmla="*/ 3710773 w 12641071"/>
              <a:gd name="connsiteY178-4456" fmla="*/ 4483181 h 5795240"/>
              <a:gd name="connsiteX179-4457" fmla="*/ 3674984 w 12641071"/>
              <a:gd name="connsiteY179-4458" fmla="*/ 4385402 h 5795240"/>
              <a:gd name="connsiteX180-4459" fmla="*/ 3670349 w 12641071"/>
              <a:gd name="connsiteY180-4460" fmla="*/ 4372742 h 5795240"/>
              <a:gd name="connsiteX181-4461" fmla="*/ 3659438 w 12641071"/>
              <a:gd name="connsiteY181-4462" fmla="*/ 4330309 h 5795240"/>
              <a:gd name="connsiteX182-4463" fmla="*/ 3672084 w 12641071"/>
              <a:gd name="connsiteY182-4464" fmla="*/ 4353606 h 5795240"/>
              <a:gd name="connsiteX183-4465" fmla="*/ 3659440 w 12641071"/>
              <a:gd name="connsiteY183-4466" fmla="*/ 4330309 h 5795240"/>
              <a:gd name="connsiteX184-4467" fmla="*/ 3613217 w 12641071"/>
              <a:gd name="connsiteY184-4468" fmla="*/ 4245153 h 5795240"/>
              <a:gd name="connsiteX185-4469" fmla="*/ 3083792 w 12641071"/>
              <a:gd name="connsiteY185-4470" fmla="*/ 3963660 h 5795240"/>
              <a:gd name="connsiteX186-4471" fmla="*/ 2835272 w 12641071"/>
              <a:gd name="connsiteY186-4472" fmla="*/ 4013833 h 5795240"/>
              <a:gd name="connsiteX187-4473" fmla="*/ 2820214 w 12641071"/>
              <a:gd name="connsiteY187-4474" fmla="*/ 4022007 h 5795240"/>
              <a:gd name="connsiteX188-4475" fmla="*/ 2820212 w 12641071"/>
              <a:gd name="connsiteY188-4476" fmla="*/ 4022008 h 5795240"/>
              <a:gd name="connsiteX189-4477" fmla="*/ 2820206 w 12641071"/>
              <a:gd name="connsiteY189-4478" fmla="*/ 4022011 h 5795240"/>
              <a:gd name="connsiteX190-4479" fmla="*/ 2813481 w 12641071"/>
              <a:gd name="connsiteY190-4480" fmla="*/ 4027041 h 5795240"/>
              <a:gd name="connsiteX191-4481" fmla="*/ 2762875 w 12641071"/>
              <a:gd name="connsiteY191-4482" fmla="*/ 4057784 h 5795240"/>
              <a:gd name="connsiteX192-4483" fmla="*/ 2762878 w 12641071"/>
              <a:gd name="connsiteY192-4484" fmla="*/ 4057784 h 5795240"/>
              <a:gd name="connsiteX193-4485" fmla="*/ 2694694 w 12641071"/>
              <a:gd name="connsiteY193-4486" fmla="*/ 4099208 h 5795240"/>
              <a:gd name="connsiteX194-4487" fmla="*/ 2726822 w 12641071"/>
              <a:gd name="connsiteY194-4488" fmla="*/ 4072700 h 5795240"/>
              <a:gd name="connsiteX195-4489" fmla="*/ 2757719 w 12641071"/>
              <a:gd name="connsiteY195-4490" fmla="*/ 4055929 h 5795240"/>
              <a:gd name="connsiteX196-4491" fmla="*/ 2757718 w 12641071"/>
              <a:gd name="connsiteY196-4492" fmla="*/ 4055928 h 5795240"/>
              <a:gd name="connsiteX197-4493" fmla="*/ 2726820 w 12641071"/>
              <a:gd name="connsiteY197-4494" fmla="*/ 4072700 h 5795240"/>
              <a:gd name="connsiteX198-4495" fmla="*/ 2694692 w 12641071"/>
              <a:gd name="connsiteY198-4496" fmla="*/ 4099208 h 5795240"/>
              <a:gd name="connsiteX199-4497" fmla="*/ 2664698 w 12641071"/>
              <a:gd name="connsiteY199-4498" fmla="*/ 4117431 h 5795240"/>
              <a:gd name="connsiteX200-4499" fmla="*/ 1804544 w 12641071"/>
              <a:gd name="connsiteY200-4500" fmla="*/ 4335229 h 5795240"/>
              <a:gd name="connsiteX201-4501" fmla="*/ 0 w 12641071"/>
              <a:gd name="connsiteY201-4502" fmla="*/ 2530685 h 5795240"/>
              <a:gd name="connsiteX202-4503" fmla="*/ 1804544 w 12641071"/>
              <a:gd name="connsiteY202-4504" fmla="*/ 726143 h 5795240"/>
              <a:gd name="connsiteX203-4505" fmla="*/ 3080549 w 12641071"/>
              <a:gd name="connsiteY203-4506" fmla="*/ 1254682 h 5795240"/>
              <a:gd name="connsiteX204-4507" fmla="*/ 3106404 w 12641071"/>
              <a:gd name="connsiteY204-4508" fmla="*/ 1283128 h 5795240"/>
              <a:gd name="connsiteX205-4509" fmla="*/ 3125122 w 12641071"/>
              <a:gd name="connsiteY205-4510" fmla="*/ 1317614 h 5795240"/>
              <a:gd name="connsiteX206-4511" fmla="*/ 3139022 w 12641071"/>
              <a:gd name="connsiteY206-4512" fmla="*/ 1334461 h 5795240"/>
              <a:gd name="connsiteX207-4513" fmla="*/ 3139022 w 12641071"/>
              <a:gd name="connsiteY207-4514" fmla="*/ 1334462 h 5795240"/>
              <a:gd name="connsiteX208-4515" fmla="*/ 3139022 w 12641071"/>
              <a:gd name="connsiteY208-4516" fmla="*/ 1334461 h 5795240"/>
              <a:gd name="connsiteX209-4517" fmla="*/ 3106405 w 12641071"/>
              <a:gd name="connsiteY209-4518" fmla="*/ 1283128 h 5795240"/>
              <a:gd name="connsiteX210-4519" fmla="*/ 3234533 w 12641071"/>
              <a:gd name="connsiteY210-4520" fmla="*/ 1432995 h 5795240"/>
              <a:gd name="connsiteX211-4521" fmla="*/ 3268676 w 12641071"/>
              <a:gd name="connsiteY211-4522" fmla="*/ 1461167 h 5795240"/>
              <a:gd name="connsiteX212-4523" fmla="*/ 3565826 w 12641071"/>
              <a:gd name="connsiteY212-4524" fmla="*/ 1551935 h 5795240"/>
              <a:gd name="connsiteX213-4525" fmla="*/ 4086504 w 12641071"/>
              <a:gd name="connsiteY213-4526" fmla="*/ 1127574 h 5795240"/>
              <a:gd name="connsiteX214-4527" fmla="*/ 4094702 w 12641071"/>
              <a:gd name="connsiteY214-4528" fmla="*/ 1046255 h 5795240"/>
              <a:gd name="connsiteX215-4529" fmla="*/ 4101065 w 12641071"/>
              <a:gd name="connsiteY215-4530" fmla="*/ 1044040 h 5795240"/>
              <a:gd name="connsiteX216-4531" fmla="*/ 4097301 w 12641071"/>
              <a:gd name="connsiteY216-4532" fmla="*/ 1118570 h 5795240"/>
              <a:gd name="connsiteX217-4533" fmla="*/ 4101065 w 12641071"/>
              <a:gd name="connsiteY217-4534" fmla="*/ 1044042 h 5795240"/>
              <a:gd name="connsiteX218-4535" fmla="*/ 4206937 w 12641071"/>
              <a:gd name="connsiteY218-4536" fmla="*/ 1007188 h 5795240"/>
              <a:gd name="connsiteX219-4537" fmla="*/ 4206937 w 12641071"/>
              <a:gd name="connsiteY219-4538" fmla="*/ 1007186 h 5795240"/>
              <a:gd name="connsiteX220-4539" fmla="*/ 4101067 w 12641071"/>
              <a:gd name="connsiteY220-4540" fmla="*/ 1044040 h 5795240"/>
              <a:gd name="connsiteX221-4541" fmla="*/ 4103078 w 12641071"/>
              <a:gd name="connsiteY221-4542" fmla="*/ 1004204 h 5795240"/>
              <a:gd name="connsiteX222-4543" fmla="*/ 5215874 w 12641071"/>
              <a:gd name="connsiteY222-4544" fmla="*/ 0 h 5795240"/>
              <a:gd name="connsiteX0-4545" fmla="*/ 5964869 w 12641071"/>
              <a:gd name="connsiteY0-4546" fmla="*/ 4795171 h 5795240"/>
              <a:gd name="connsiteX1-4547" fmla="*/ 6019264 w 12641071"/>
              <a:gd name="connsiteY1-4548" fmla="*/ 4804905 h 5795240"/>
              <a:gd name="connsiteX2-4549" fmla="*/ 6036570 w 12641071"/>
              <a:gd name="connsiteY2-4550" fmla="*/ 4807089 h 5795240"/>
              <a:gd name="connsiteX3-4551" fmla="*/ 6019265 w 12641071"/>
              <a:gd name="connsiteY3-4552" fmla="*/ 4804905 h 5795240"/>
              <a:gd name="connsiteX4-4553" fmla="*/ 5964869 w 12641071"/>
              <a:gd name="connsiteY4-4554" fmla="*/ 4795171 h 5795240"/>
              <a:gd name="connsiteX5-4555" fmla="*/ 3682364 w 12641071"/>
              <a:gd name="connsiteY5-4556" fmla="*/ 4386723 h 5795240"/>
              <a:gd name="connsiteX6-4557" fmla="*/ 3772428 w 12641071"/>
              <a:gd name="connsiteY6-4558" fmla="*/ 4402840 h 5795240"/>
              <a:gd name="connsiteX7-4559" fmla="*/ 3772428 w 12641071"/>
              <a:gd name="connsiteY7-4560" fmla="*/ 4402840 h 5795240"/>
              <a:gd name="connsiteX8-4561" fmla="*/ 3682364 w 12641071"/>
              <a:gd name="connsiteY8-4562" fmla="*/ 4386723 h 5795240"/>
              <a:gd name="connsiteX9-4563" fmla="*/ 3202490 w 12641071"/>
              <a:gd name="connsiteY9-4564" fmla="*/ 1406560 h 5795240"/>
              <a:gd name="connsiteX10-4565" fmla="*/ 3190020 w 12641071"/>
              <a:gd name="connsiteY10-4566" fmla="*/ 1396272 h 5795240"/>
              <a:gd name="connsiteX11-4567" fmla="*/ 3202490 w 12641071"/>
              <a:gd name="connsiteY11-4568" fmla="*/ 1406560 h 5795240"/>
              <a:gd name="connsiteX12-4569" fmla="*/ 6034389 w 12641071"/>
              <a:gd name="connsiteY12-4570" fmla="*/ 371047 h 5795240"/>
              <a:gd name="connsiteX13-4571" fmla="*/ 5912002 w 12641071"/>
              <a:gd name="connsiteY13-4572" fmla="*/ 413650 h 5795240"/>
              <a:gd name="connsiteX14-4573" fmla="*/ 5912002 w 12641071"/>
              <a:gd name="connsiteY14-4574" fmla="*/ 413650 h 5795240"/>
              <a:gd name="connsiteX15-4575" fmla="*/ 6034389 w 12641071"/>
              <a:gd name="connsiteY15-4576" fmla="*/ 371047 h 5795240"/>
              <a:gd name="connsiteX16-4577" fmla="*/ 5215874 w 12641071"/>
              <a:gd name="connsiteY16-4578" fmla="*/ 0 h 5795240"/>
              <a:gd name="connsiteX17-4579" fmla="*/ 5927386 w 12641071"/>
              <a:gd name="connsiteY17-4580" fmla="*/ 255427 h 5795240"/>
              <a:gd name="connsiteX18-4581" fmla="*/ 5974443 w 12641071"/>
              <a:gd name="connsiteY18-4582" fmla="*/ 298195 h 5795240"/>
              <a:gd name="connsiteX19-4583" fmla="*/ 5974448 w 12641071"/>
              <a:gd name="connsiteY19-4584" fmla="*/ 298200 h 5795240"/>
              <a:gd name="connsiteX20-4585" fmla="*/ 6006819 w 12641071"/>
              <a:gd name="connsiteY20-4586" fmla="*/ 327622 h 5795240"/>
              <a:gd name="connsiteX21-4587" fmla="*/ 6043427 w 12641071"/>
              <a:gd name="connsiteY21-4588" fmla="*/ 367901 h 5795240"/>
              <a:gd name="connsiteX22-4589" fmla="*/ 6043429 w 12641071"/>
              <a:gd name="connsiteY22-4590" fmla="*/ 367901 h 5795240"/>
              <a:gd name="connsiteX23-4591" fmla="*/ 6079014 w 12641071"/>
              <a:gd name="connsiteY23-4592" fmla="*/ 407056 h 5795240"/>
              <a:gd name="connsiteX24-4593" fmla="*/ 6105193 w 12641071"/>
              <a:gd name="connsiteY24-4594" fmla="*/ 442067 h 5795240"/>
              <a:gd name="connsiteX25-4595" fmla="*/ 6069206 w 12641071"/>
              <a:gd name="connsiteY25-4596" fmla="*/ 409359 h 5795240"/>
              <a:gd name="connsiteX26-4597" fmla="*/ 6105193 w 12641071"/>
              <a:gd name="connsiteY26-4598" fmla="*/ 442069 h 5795240"/>
              <a:gd name="connsiteX27-4599" fmla="*/ 6143408 w 12641071"/>
              <a:gd name="connsiteY27-4600" fmla="*/ 493169 h 5795240"/>
              <a:gd name="connsiteX28-4601" fmla="*/ 6143427 w 12641071"/>
              <a:gd name="connsiteY28-4602" fmla="*/ 493200 h 5795240"/>
              <a:gd name="connsiteX29-4603" fmla="*/ 6215965 w 12641071"/>
              <a:gd name="connsiteY29-4604" fmla="*/ 619406 h 5795240"/>
              <a:gd name="connsiteX30-4605" fmla="*/ 6234035 w 12641071"/>
              <a:gd name="connsiteY30-4606" fmla="*/ 658746 h 5795240"/>
              <a:gd name="connsiteX31-4607" fmla="*/ 6274009 w 12641071"/>
              <a:gd name="connsiteY31-4608" fmla="*/ 760197 h 5795240"/>
              <a:gd name="connsiteX32-4609" fmla="*/ 6287839 w 12641071"/>
              <a:gd name="connsiteY32-4610" fmla="*/ 801938 h 5795240"/>
              <a:gd name="connsiteX33-4611" fmla="*/ 6321546 w 12641071"/>
              <a:gd name="connsiteY33-4612" fmla="*/ 948207 h 5795240"/>
              <a:gd name="connsiteX34-4613" fmla="*/ 6321550 w 12641071"/>
              <a:gd name="connsiteY34-4614" fmla="*/ 948224 h 5795240"/>
              <a:gd name="connsiteX35-4615" fmla="*/ 6334438 w 12641071"/>
              <a:gd name="connsiteY35-4616" fmla="*/ 1118571 h 5795240"/>
              <a:gd name="connsiteX36-4617" fmla="*/ 6334438 w 12641071"/>
              <a:gd name="connsiteY36-4618" fmla="*/ 1118570 h 5795240"/>
              <a:gd name="connsiteX37-4619" fmla="*/ 6321550 w 12641071"/>
              <a:gd name="connsiteY37-4620" fmla="*/ 948222 h 5795240"/>
              <a:gd name="connsiteX38-4621" fmla="*/ 6321546 w 12641071"/>
              <a:gd name="connsiteY38-4622" fmla="*/ 948207 h 5795240"/>
              <a:gd name="connsiteX39-4623" fmla="*/ 6295696 w 12641071"/>
              <a:gd name="connsiteY39-4624" fmla="*/ 825653 h 5795240"/>
              <a:gd name="connsiteX40-4625" fmla="*/ 6287839 w 12641071"/>
              <a:gd name="connsiteY40-4626" fmla="*/ 801938 h 5795240"/>
              <a:gd name="connsiteX41-4627" fmla="*/ 6284151 w 12641071"/>
              <a:gd name="connsiteY41-4628" fmla="*/ 785941 h 5795240"/>
              <a:gd name="connsiteX42-4629" fmla="*/ 6274009 w 12641071"/>
              <a:gd name="connsiteY42-4630" fmla="*/ 760197 h 5795240"/>
              <a:gd name="connsiteX43-4631" fmla="*/ 6256852 w 12641071"/>
              <a:gd name="connsiteY43-4632" fmla="*/ 708420 h 5795240"/>
              <a:gd name="connsiteX44-4633" fmla="*/ 6234035 w 12641071"/>
              <a:gd name="connsiteY44-4634" fmla="*/ 658746 h 5795240"/>
              <a:gd name="connsiteX45-4635" fmla="*/ 6224136 w 12641071"/>
              <a:gd name="connsiteY45-4636" fmla="*/ 633624 h 5795240"/>
              <a:gd name="connsiteX46-4637" fmla="*/ 6215965 w 12641071"/>
              <a:gd name="connsiteY46-4638" fmla="*/ 619406 h 5795240"/>
              <a:gd name="connsiteX47-4639" fmla="*/ 6205824 w 12641071"/>
              <a:gd name="connsiteY47-4640" fmla="*/ 597325 h 5795240"/>
              <a:gd name="connsiteX48-4641" fmla="*/ 6143427 w 12641071"/>
              <a:gd name="connsiteY48-4642" fmla="*/ 493200 h 5795240"/>
              <a:gd name="connsiteX49-4643" fmla="*/ 6143408 w 12641071"/>
              <a:gd name="connsiteY49-4644" fmla="*/ 493167 h 5795240"/>
              <a:gd name="connsiteX50-4645" fmla="*/ 6105193 w 12641071"/>
              <a:gd name="connsiteY50-4646" fmla="*/ 442067 h 5795240"/>
              <a:gd name="connsiteX51-4647" fmla="*/ 6141460 w 12641071"/>
              <a:gd name="connsiteY51-4648" fmla="*/ 475027 h 5795240"/>
              <a:gd name="connsiteX52-4649" fmla="*/ 6788665 w 12641071"/>
              <a:gd name="connsiteY52-4650" fmla="*/ 707369 h 5795240"/>
              <a:gd name="connsiteX53-4651" fmla="*/ 7184710 w 12641071"/>
              <a:gd name="connsiteY53-4652" fmla="*/ 627411 h 5795240"/>
              <a:gd name="connsiteX54-4653" fmla="*/ 7264545 w 12641071"/>
              <a:gd name="connsiteY54-4654" fmla="*/ 588952 h 5795240"/>
              <a:gd name="connsiteX55-4655" fmla="*/ 7213686 w 12641071"/>
              <a:gd name="connsiteY55-4656" fmla="*/ 626983 h 5795240"/>
              <a:gd name="connsiteX56-4657" fmla="*/ 7128319 w 12641071"/>
              <a:gd name="connsiteY56-4658" fmla="*/ 705504 h 5795240"/>
              <a:gd name="connsiteX57-4659" fmla="*/ 7083110 w 12641071"/>
              <a:gd name="connsiteY57-4660" fmla="*/ 757072 h 5795240"/>
              <a:gd name="connsiteX58-4661" fmla="*/ 7083111 w 12641071"/>
              <a:gd name="connsiteY58-4662" fmla="*/ 757072 h 5795240"/>
              <a:gd name="connsiteX59-4663" fmla="*/ 7128319 w 12641071"/>
              <a:gd name="connsiteY59-4664" fmla="*/ 705506 h 5795240"/>
              <a:gd name="connsiteX60-4665" fmla="*/ 7213686 w 12641071"/>
              <a:gd name="connsiteY60-4666" fmla="*/ 626984 h 5795240"/>
              <a:gd name="connsiteX61-4667" fmla="*/ 7264545 w 12641071"/>
              <a:gd name="connsiteY61-4668" fmla="*/ 588953 h 5795240"/>
              <a:gd name="connsiteX62-4669" fmla="*/ 7273651 w 12641071"/>
              <a:gd name="connsiteY62-4670" fmla="*/ 584566 h 5795240"/>
              <a:gd name="connsiteX63-4671" fmla="*/ 7314851 w 12641071"/>
              <a:gd name="connsiteY63-4672" fmla="*/ 559537 h 5795240"/>
              <a:gd name="connsiteX64-4673" fmla="*/ 7354131 w 12641071"/>
              <a:gd name="connsiteY64-4674" fmla="*/ 565467 h 5795240"/>
              <a:gd name="connsiteX65-4675" fmla="*/ 7429608 w 12641071"/>
              <a:gd name="connsiteY65-4676" fmla="*/ 586051 h 5795240"/>
              <a:gd name="connsiteX66-4677" fmla="*/ 7429611 w 12641071"/>
              <a:gd name="connsiteY66-4678" fmla="*/ 586050 h 5795240"/>
              <a:gd name="connsiteX67-4679" fmla="*/ 7354132 w 12641071"/>
              <a:gd name="connsiteY67-4680" fmla="*/ 565465 h 5795240"/>
              <a:gd name="connsiteX68-4681" fmla="*/ 7314853 w 12641071"/>
              <a:gd name="connsiteY68-4682" fmla="*/ 559536 h 5795240"/>
              <a:gd name="connsiteX69-4683" fmla="*/ 7314851 w 12641071"/>
              <a:gd name="connsiteY69-4684" fmla="*/ 559537 h 5795240"/>
              <a:gd name="connsiteX70-4685" fmla="*/ 7314849 w 12641071"/>
              <a:gd name="connsiteY70-4686" fmla="*/ 559537 h 5795240"/>
              <a:gd name="connsiteX71-4687" fmla="*/ 7273651 w 12641071"/>
              <a:gd name="connsiteY71-4688" fmla="*/ 584565 h 5795240"/>
              <a:gd name="connsiteX72-4689" fmla="*/ 7264545 w 12641071"/>
              <a:gd name="connsiteY72-4690" fmla="*/ 588952 h 5795240"/>
              <a:gd name="connsiteX73-4691" fmla="*/ 7296407 w 12641071"/>
              <a:gd name="connsiteY73-4692" fmla="*/ 565126 h 5795240"/>
              <a:gd name="connsiteX74-4693" fmla="*/ 7307447 w 12641071"/>
              <a:gd name="connsiteY74-4694" fmla="*/ 558419 h 5795240"/>
              <a:gd name="connsiteX75-4695" fmla="*/ 7307450 w 12641071"/>
              <a:gd name="connsiteY75-4696" fmla="*/ 558419 h 5795240"/>
              <a:gd name="connsiteX76-4697" fmla="*/ 7385004 w 12641071"/>
              <a:gd name="connsiteY76-4698" fmla="*/ 511303 h 5795240"/>
              <a:gd name="connsiteX77-4699" fmla="*/ 7391626 w 12641071"/>
              <a:gd name="connsiteY77-4700" fmla="*/ 508114 h 5795240"/>
              <a:gd name="connsiteX78-4701" fmla="*/ 7391631 w 12641071"/>
              <a:gd name="connsiteY78-4702" fmla="*/ 508110 h 5795240"/>
              <a:gd name="connsiteX79-4703" fmla="*/ 7478934 w 12641071"/>
              <a:gd name="connsiteY79-4704" fmla="*/ 466053 h 5795240"/>
              <a:gd name="connsiteX80-4705" fmla="*/ 7897193 w 12641071"/>
              <a:gd name="connsiteY80-4706" fmla="*/ 381611 h 5795240"/>
              <a:gd name="connsiteX81-4707" fmla="*/ 8788216 w 12641071"/>
              <a:gd name="connsiteY81-4708" fmla="*/ 855364 h 5795240"/>
              <a:gd name="connsiteX82-4709" fmla="*/ 8832362 w 12641071"/>
              <a:gd name="connsiteY82-4710" fmla="*/ 928030 h 5795240"/>
              <a:gd name="connsiteX83-4711" fmla="*/ 8832362 w 12641071"/>
              <a:gd name="connsiteY83-4712" fmla="*/ 928033 h 5795240"/>
              <a:gd name="connsiteX84-4713" fmla="*/ 8842040 w 12641071"/>
              <a:gd name="connsiteY84-4714" fmla="*/ 943961 h 5795240"/>
              <a:gd name="connsiteX85-4715" fmla="*/ 8856144 w 12641071"/>
              <a:gd name="connsiteY85-4716" fmla="*/ 973241 h 5795240"/>
              <a:gd name="connsiteX86-4717" fmla="*/ 8856145 w 12641071"/>
              <a:gd name="connsiteY86-4718" fmla="*/ 973241 h 5795240"/>
              <a:gd name="connsiteX87-4719" fmla="*/ 8878117 w 12641071"/>
              <a:gd name="connsiteY87-4720" fmla="*/ 1018851 h 5795240"/>
              <a:gd name="connsiteX88-4721" fmla="*/ 8877719 w 12641071"/>
              <a:gd name="connsiteY88-4722" fmla="*/ 1018369 h 5795240"/>
              <a:gd name="connsiteX89-4723" fmla="*/ 8853250 w 12641071"/>
              <a:gd name="connsiteY89-4724" fmla="*/ 973288 h 5795240"/>
              <a:gd name="connsiteX90-4725" fmla="*/ 8853249 w 12641071"/>
              <a:gd name="connsiteY90-4726" fmla="*/ 973288 h 5795240"/>
              <a:gd name="connsiteX91-4727" fmla="*/ 8853248 w 12641071"/>
              <a:gd name="connsiteY91-4728" fmla="*/ 973287 h 5795240"/>
              <a:gd name="connsiteX92-4729" fmla="*/ 8849677 w 12641071"/>
              <a:gd name="connsiteY92-4730" fmla="*/ 973341 h 5795240"/>
              <a:gd name="connsiteX93-4731" fmla="*/ 8641543 w 12641071"/>
              <a:gd name="connsiteY93-4732" fmla="*/ 916577 h 5795240"/>
              <a:gd name="connsiteX94-4733" fmla="*/ 8641545 w 12641071"/>
              <a:gd name="connsiteY94-4734" fmla="*/ 916580 h 5795240"/>
              <a:gd name="connsiteX95-4735" fmla="*/ 8849676 w 12641071"/>
              <a:gd name="connsiteY95-4736" fmla="*/ 973343 h 5795240"/>
              <a:gd name="connsiteX96-4737" fmla="*/ 8853248 w 12641071"/>
              <a:gd name="connsiteY96-4738" fmla="*/ 973288 h 5795240"/>
              <a:gd name="connsiteX97-4739" fmla="*/ 8877719 w 12641071"/>
              <a:gd name="connsiteY97-4740" fmla="*/ 1018371 h 5795240"/>
              <a:gd name="connsiteX98-4741" fmla="*/ 8878116 w 12641071"/>
              <a:gd name="connsiteY98-4742" fmla="*/ 1018851 h 5795240"/>
              <a:gd name="connsiteX99-4743" fmla="*/ 8887288 w 12641071"/>
              <a:gd name="connsiteY99-4744" fmla="*/ 1037892 h 5795240"/>
              <a:gd name="connsiteX100-4745" fmla="*/ 8949899 w 12641071"/>
              <a:gd name="connsiteY100-4746" fmla="*/ 1239592 h 5795240"/>
              <a:gd name="connsiteX101-4747" fmla="*/ 8968437 w 12641071"/>
              <a:gd name="connsiteY101-4748" fmla="*/ 1423482 h 5795240"/>
              <a:gd name="connsiteX102-4749" fmla="*/ 8949899 w 12641071"/>
              <a:gd name="connsiteY102-4750" fmla="*/ 1239591 h 5795240"/>
              <a:gd name="connsiteX103-4751" fmla="*/ 8887288 w 12641071"/>
              <a:gd name="connsiteY103-4752" fmla="*/ 1037890 h 5795240"/>
              <a:gd name="connsiteX104-4753" fmla="*/ 8878116 w 12641071"/>
              <a:gd name="connsiteY104-4754" fmla="*/ 1018851 h 5795240"/>
              <a:gd name="connsiteX105-4755" fmla="*/ 8931285 w 12641071"/>
              <a:gd name="connsiteY105-4756" fmla="*/ 1083292 h 5795240"/>
              <a:gd name="connsiteX106-4757" fmla="*/ 9241478 w 12641071"/>
              <a:gd name="connsiteY106-4758" fmla="*/ 1211778 h 5795240"/>
              <a:gd name="connsiteX107-4759" fmla="*/ 9605238 w 12641071"/>
              <a:gd name="connsiteY107-4760" fmla="*/ 1018369 h 5795240"/>
              <a:gd name="connsiteX108-4761" fmla="*/ 9636247 w 12641071"/>
              <a:gd name="connsiteY108-4762" fmla="*/ 961241 h 5795240"/>
              <a:gd name="connsiteX109-4763" fmla="*/ 9641995 w 12641071"/>
              <a:gd name="connsiteY109-4764" fmla="*/ 961152 h 5795240"/>
              <a:gd name="connsiteX110-4765" fmla="*/ 9584939 w 12641071"/>
              <a:gd name="connsiteY110-4766" fmla="*/ 1079594 h 5795240"/>
              <a:gd name="connsiteX111-4767" fmla="*/ 9546257 w 12641071"/>
              <a:gd name="connsiteY111-4768" fmla="*/ 1204206 h 5795240"/>
              <a:gd name="connsiteX112-4769" fmla="*/ 9584939 w 12641071"/>
              <a:gd name="connsiteY112-4770" fmla="*/ 1079596 h 5795240"/>
              <a:gd name="connsiteX113-4771" fmla="*/ 9641995 w 12641071"/>
              <a:gd name="connsiteY113-4772" fmla="*/ 961153 h 5795240"/>
              <a:gd name="connsiteX114-4773" fmla="*/ 9653069 w 12641071"/>
              <a:gd name="connsiteY114-4774" fmla="*/ 960983 h 5795240"/>
              <a:gd name="connsiteX115-4775" fmla="*/ 9801564 w 12641071"/>
              <a:gd name="connsiteY115-4776" fmla="*/ 1196828 h 5795240"/>
              <a:gd name="connsiteX116-4777" fmla="*/ 9801566 w 12641071"/>
              <a:gd name="connsiteY116-4778" fmla="*/ 1196828 h 5795240"/>
              <a:gd name="connsiteX117-4779" fmla="*/ 9653070 w 12641071"/>
              <a:gd name="connsiteY117-4780" fmla="*/ 960982 h 5795240"/>
              <a:gd name="connsiteX118-4781" fmla="*/ 9641996 w 12641071"/>
              <a:gd name="connsiteY118-4782" fmla="*/ 961152 h 5795240"/>
              <a:gd name="connsiteX119-4783" fmla="*/ 9651917 w 12641071"/>
              <a:gd name="connsiteY119-4784" fmla="*/ 940556 h 5795240"/>
              <a:gd name="connsiteX120-4785" fmla="*/ 11050508 w 12641071"/>
              <a:gd name="connsiteY120-4786" fmla="*/ 108150 h 5795240"/>
              <a:gd name="connsiteX121-4787" fmla="*/ 12641071 w 12641071"/>
              <a:gd name="connsiteY121-4788" fmla="*/ 1698711 h 5795240"/>
              <a:gd name="connsiteX122-4789" fmla="*/ 11371062 w 12641071"/>
              <a:gd name="connsiteY122-4790" fmla="*/ 3256960 h 5795240"/>
              <a:gd name="connsiteX123-4791" fmla="*/ 11215953 w 12641071"/>
              <a:gd name="connsiteY123-4792" fmla="*/ 3280632 h 5795240"/>
              <a:gd name="connsiteX124-4793" fmla="*/ 11142318 w 12641071"/>
              <a:gd name="connsiteY124-4794" fmla="*/ 3276914 h 5795240"/>
              <a:gd name="connsiteX125-4795" fmla="*/ 11215952 w 12641071"/>
              <a:gd name="connsiteY125-4796" fmla="*/ 3280632 h 5795240"/>
              <a:gd name="connsiteX126-4797" fmla="*/ 11213133 w 12641071"/>
              <a:gd name="connsiteY126-4798" fmla="*/ 3281062 h 5795240"/>
              <a:gd name="connsiteX127-4799" fmla="*/ 11116921 w 12641071"/>
              <a:gd name="connsiteY127-4800" fmla="*/ 3285921 h 5795240"/>
              <a:gd name="connsiteX128-4801" fmla="*/ 11050507 w 12641071"/>
              <a:gd name="connsiteY128-4802" fmla="*/ 3289274 h 5795240"/>
              <a:gd name="connsiteX129-4803" fmla="*/ 11006292 w 12641071"/>
              <a:gd name="connsiteY129-4804" fmla="*/ 3287041 h 5795240"/>
              <a:gd name="connsiteX130-4805" fmla="*/ 10937101 w 12641071"/>
              <a:gd name="connsiteY130-4806" fmla="*/ 3297601 h 5795240"/>
              <a:gd name="connsiteX131-4807" fmla="*/ 10144740 w 12641071"/>
              <a:gd name="connsiteY131-4808" fmla="*/ 4089962 h 5795240"/>
              <a:gd name="connsiteX132-4809" fmla="*/ 10130374 w 12641071"/>
              <a:gd name="connsiteY132-4810" fmla="*/ 4184101 h 5795240"/>
              <a:gd name="connsiteX133-4811" fmla="*/ 10130375 w 12641071"/>
              <a:gd name="connsiteY133-4812" fmla="*/ 4184103 h 5795240"/>
              <a:gd name="connsiteX134-4813" fmla="*/ 10130656 w 12641071"/>
              <a:gd name="connsiteY134-4814" fmla="*/ 4185950 h 5795240"/>
              <a:gd name="connsiteX135-4815" fmla="*/ 10138194 w 12641071"/>
              <a:gd name="connsiteY135-4816" fmla="*/ 4335228 h 5795240"/>
              <a:gd name="connsiteX136-4817" fmla="*/ 10137710 w 12641071"/>
              <a:gd name="connsiteY136-4818" fmla="*/ 4344822 h 5795240"/>
              <a:gd name="connsiteX137-4819" fmla="*/ 10133555 w 12641071"/>
              <a:gd name="connsiteY137-4820" fmla="*/ 4427096 h 5795240"/>
              <a:gd name="connsiteX138-4821" fmla="*/ 10129312 w 12641071"/>
              <a:gd name="connsiteY138-4822" fmla="*/ 4399289 h 5795240"/>
              <a:gd name="connsiteX139-4823" fmla="*/ 10126797 w 12641071"/>
              <a:gd name="connsiteY139-4824" fmla="*/ 4349498 h 5795240"/>
              <a:gd name="connsiteX140-4825" fmla="*/ 10126796 w 12641071"/>
              <a:gd name="connsiteY140-4826" fmla="*/ 4349498 h 5795240"/>
              <a:gd name="connsiteX141-4827" fmla="*/ 10129311 w 12641071"/>
              <a:gd name="connsiteY141-4828" fmla="*/ 4399289 h 5795240"/>
              <a:gd name="connsiteX142-4829" fmla="*/ 10133554 w 12641071"/>
              <a:gd name="connsiteY142-4830" fmla="*/ 4427096 h 5795240"/>
              <a:gd name="connsiteX143-4831" fmla="*/ 10130656 w 12641071"/>
              <a:gd name="connsiteY143-4832" fmla="*/ 4484506 h 5795240"/>
              <a:gd name="connsiteX144-4833" fmla="*/ 8678182 w 12641071"/>
              <a:gd name="connsiteY144-4834" fmla="*/ 5795240 h 5795240"/>
              <a:gd name="connsiteX145-4835" fmla="*/ 7467518 w 12641071"/>
              <a:gd name="connsiteY145-4836" fmla="*/ 5151535 h 5795240"/>
              <a:gd name="connsiteX146-4837" fmla="*/ 7419945 w 12641071"/>
              <a:gd name="connsiteY146-4838" fmla="*/ 5073228 h 5795240"/>
              <a:gd name="connsiteX147-4839" fmla="*/ 7394386 w 12641071"/>
              <a:gd name="connsiteY147-4840" fmla="*/ 5031156 h 5795240"/>
              <a:gd name="connsiteX148-4841" fmla="*/ 7367299 w 12641071"/>
              <a:gd name="connsiteY148-4842" fmla="*/ 4974928 h 5795240"/>
              <a:gd name="connsiteX149-4843" fmla="*/ 7332905 w 12641071"/>
              <a:gd name="connsiteY149-4844" fmla="*/ 4903531 h 5795240"/>
              <a:gd name="connsiteX150-4845" fmla="*/ 7320958 w 12641071"/>
              <a:gd name="connsiteY150-4846" fmla="*/ 4870887 h 5795240"/>
              <a:gd name="connsiteX151-4847" fmla="*/ 7322174 w 12641071"/>
              <a:gd name="connsiteY151-4848" fmla="*/ 4872361 h 5795240"/>
              <a:gd name="connsiteX152-4849" fmla="*/ 7362630 w 12641071"/>
              <a:gd name="connsiteY152-4850" fmla="*/ 4938954 h 5795240"/>
              <a:gd name="connsiteX153-4851" fmla="*/ 7380779 w 12641071"/>
              <a:gd name="connsiteY153-4852" fmla="*/ 4976628 h 5795240"/>
              <a:gd name="connsiteX154-4853" fmla="*/ 7391210 w 12641071"/>
              <a:gd name="connsiteY154-4854" fmla="*/ 4977944 h 5795240"/>
              <a:gd name="connsiteX155-4855" fmla="*/ 7380780 w 12641071"/>
              <a:gd name="connsiteY155-4856" fmla="*/ 4976628 h 5795240"/>
              <a:gd name="connsiteX156-4857" fmla="*/ 7362631 w 12641071"/>
              <a:gd name="connsiteY156-4858" fmla="*/ 4938954 h 5795240"/>
              <a:gd name="connsiteX157-4859" fmla="*/ 7322175 w 12641071"/>
              <a:gd name="connsiteY157-4860" fmla="*/ 4872361 h 5795240"/>
              <a:gd name="connsiteX158-4861" fmla="*/ 7320959 w 12641071"/>
              <a:gd name="connsiteY158-4862" fmla="*/ 4870887 h 5795240"/>
              <a:gd name="connsiteX159-4863" fmla="*/ 7283811 w 12641071"/>
              <a:gd name="connsiteY159-4864" fmla="*/ 4769391 h 5795240"/>
              <a:gd name="connsiteX160-4865" fmla="*/ 7272112 w 12641071"/>
              <a:gd name="connsiteY160-4866" fmla="*/ 4718630 h 5795240"/>
              <a:gd name="connsiteX161-4867" fmla="*/ 7272111 w 12641071"/>
              <a:gd name="connsiteY161-4868" fmla="*/ 4718630 h 5795240"/>
              <a:gd name="connsiteX162-4869" fmla="*/ 7283810 w 12641071"/>
              <a:gd name="connsiteY162-4870" fmla="*/ 4769391 h 5795240"/>
              <a:gd name="connsiteX163-4871" fmla="*/ 7320958 w 12641071"/>
              <a:gd name="connsiteY163-4872" fmla="*/ 4870887 h 5795240"/>
              <a:gd name="connsiteX164-4873" fmla="*/ 7223551 w 12641071"/>
              <a:gd name="connsiteY164-4874" fmla="*/ 4752829 h 5795240"/>
              <a:gd name="connsiteX165-4875" fmla="*/ 6652445 w 12641071"/>
              <a:gd name="connsiteY165-4876" fmla="*/ 4516269 h 5795240"/>
              <a:gd name="connsiteX166-4877" fmla="*/ 6200873 w 12641071"/>
              <a:gd name="connsiteY166-4878" fmla="*/ 4654206 h 5795240"/>
              <a:gd name="connsiteX167-4879" fmla="*/ 6088813 w 12641071"/>
              <a:gd name="connsiteY167-4880" fmla="*/ 4746663 h 5795240"/>
              <a:gd name="connsiteX168-4881" fmla="*/ 6043019 w 12641071"/>
              <a:gd name="connsiteY168-4882" fmla="*/ 4807902 h 5795240"/>
              <a:gd name="connsiteX169-4883" fmla="*/ 6043021 w 12641071"/>
              <a:gd name="connsiteY169-4884" fmla="*/ 4807902 h 5795240"/>
              <a:gd name="connsiteX170-4885" fmla="*/ 6023271 w 12641071"/>
              <a:gd name="connsiteY170-4886" fmla="*/ 4834312 h 5795240"/>
              <a:gd name="connsiteX171-4887" fmla="*/ 5970678 w 12641071"/>
              <a:gd name="connsiteY171-4888" fmla="*/ 4892181 h 5795240"/>
              <a:gd name="connsiteX172-4889" fmla="*/ 5982717 w 12641071"/>
              <a:gd name="connsiteY172-4890" fmla="*/ 4872361 h 5795240"/>
              <a:gd name="connsiteX173-4891" fmla="*/ 5970675 w 12641071"/>
              <a:gd name="connsiteY173-4892" fmla="*/ 4892181 h 5795240"/>
              <a:gd name="connsiteX174-4893" fmla="*/ 5935320 w 12641071"/>
              <a:gd name="connsiteY174-4894" fmla="*/ 4931081 h 5795240"/>
              <a:gd name="connsiteX175-4895" fmla="*/ 4971763 w 12641071"/>
              <a:gd name="connsiteY175-4896" fmla="*/ 5330200 h 5795240"/>
              <a:gd name="connsiteX176-4897" fmla="*/ 3716172 w 12641071"/>
              <a:gd name="connsiteY176-4898" fmla="*/ 4497938 h 5795240"/>
              <a:gd name="connsiteX177-4899" fmla="*/ 3710773 w 12641071"/>
              <a:gd name="connsiteY177-4900" fmla="*/ 4483182 h 5795240"/>
              <a:gd name="connsiteX178-4901" fmla="*/ 3710773 w 12641071"/>
              <a:gd name="connsiteY178-4902" fmla="*/ 4483181 h 5795240"/>
              <a:gd name="connsiteX179-4903" fmla="*/ 3674984 w 12641071"/>
              <a:gd name="connsiteY179-4904" fmla="*/ 4385402 h 5795240"/>
              <a:gd name="connsiteX180-4905" fmla="*/ 3670349 w 12641071"/>
              <a:gd name="connsiteY180-4906" fmla="*/ 4372742 h 5795240"/>
              <a:gd name="connsiteX181-4907" fmla="*/ 3659438 w 12641071"/>
              <a:gd name="connsiteY181-4908" fmla="*/ 4330309 h 5795240"/>
              <a:gd name="connsiteX182-4909" fmla="*/ 3672084 w 12641071"/>
              <a:gd name="connsiteY182-4910" fmla="*/ 4353606 h 5795240"/>
              <a:gd name="connsiteX183-4911" fmla="*/ 3659440 w 12641071"/>
              <a:gd name="connsiteY183-4912" fmla="*/ 4330309 h 5795240"/>
              <a:gd name="connsiteX184-4913" fmla="*/ 3613217 w 12641071"/>
              <a:gd name="connsiteY184-4914" fmla="*/ 4245153 h 5795240"/>
              <a:gd name="connsiteX185-4915" fmla="*/ 3083792 w 12641071"/>
              <a:gd name="connsiteY185-4916" fmla="*/ 3963660 h 5795240"/>
              <a:gd name="connsiteX186-4917" fmla="*/ 2835272 w 12641071"/>
              <a:gd name="connsiteY186-4918" fmla="*/ 4013833 h 5795240"/>
              <a:gd name="connsiteX187-4919" fmla="*/ 2820214 w 12641071"/>
              <a:gd name="connsiteY187-4920" fmla="*/ 4022007 h 5795240"/>
              <a:gd name="connsiteX188-4921" fmla="*/ 2820212 w 12641071"/>
              <a:gd name="connsiteY188-4922" fmla="*/ 4022008 h 5795240"/>
              <a:gd name="connsiteX189-4923" fmla="*/ 2820206 w 12641071"/>
              <a:gd name="connsiteY189-4924" fmla="*/ 4022011 h 5795240"/>
              <a:gd name="connsiteX190-4925" fmla="*/ 2813481 w 12641071"/>
              <a:gd name="connsiteY190-4926" fmla="*/ 4027041 h 5795240"/>
              <a:gd name="connsiteX191-4927" fmla="*/ 2762875 w 12641071"/>
              <a:gd name="connsiteY191-4928" fmla="*/ 4057784 h 5795240"/>
              <a:gd name="connsiteX192-4929" fmla="*/ 2762878 w 12641071"/>
              <a:gd name="connsiteY192-4930" fmla="*/ 4057784 h 5795240"/>
              <a:gd name="connsiteX193-4931" fmla="*/ 2694694 w 12641071"/>
              <a:gd name="connsiteY193-4932" fmla="*/ 4099208 h 5795240"/>
              <a:gd name="connsiteX194-4933" fmla="*/ 2726822 w 12641071"/>
              <a:gd name="connsiteY194-4934" fmla="*/ 4072700 h 5795240"/>
              <a:gd name="connsiteX195-4935" fmla="*/ 2757719 w 12641071"/>
              <a:gd name="connsiteY195-4936" fmla="*/ 4055929 h 5795240"/>
              <a:gd name="connsiteX196-4937" fmla="*/ 2757718 w 12641071"/>
              <a:gd name="connsiteY196-4938" fmla="*/ 4055928 h 5795240"/>
              <a:gd name="connsiteX197-4939" fmla="*/ 2726820 w 12641071"/>
              <a:gd name="connsiteY197-4940" fmla="*/ 4072700 h 5795240"/>
              <a:gd name="connsiteX198-4941" fmla="*/ 2694692 w 12641071"/>
              <a:gd name="connsiteY198-4942" fmla="*/ 4099208 h 5795240"/>
              <a:gd name="connsiteX199-4943" fmla="*/ 2664698 w 12641071"/>
              <a:gd name="connsiteY199-4944" fmla="*/ 4117431 h 5795240"/>
              <a:gd name="connsiteX200-4945" fmla="*/ 1804544 w 12641071"/>
              <a:gd name="connsiteY200-4946" fmla="*/ 4335229 h 5795240"/>
              <a:gd name="connsiteX201-4947" fmla="*/ 0 w 12641071"/>
              <a:gd name="connsiteY201-4948" fmla="*/ 2530685 h 5795240"/>
              <a:gd name="connsiteX202-4949" fmla="*/ 1804544 w 12641071"/>
              <a:gd name="connsiteY202-4950" fmla="*/ 726143 h 5795240"/>
              <a:gd name="connsiteX203-4951" fmla="*/ 3080549 w 12641071"/>
              <a:gd name="connsiteY203-4952" fmla="*/ 1254682 h 5795240"/>
              <a:gd name="connsiteX204-4953" fmla="*/ 3106404 w 12641071"/>
              <a:gd name="connsiteY204-4954" fmla="*/ 1283128 h 5795240"/>
              <a:gd name="connsiteX205-4955" fmla="*/ 3125122 w 12641071"/>
              <a:gd name="connsiteY205-4956" fmla="*/ 1317614 h 5795240"/>
              <a:gd name="connsiteX206-4957" fmla="*/ 3139022 w 12641071"/>
              <a:gd name="connsiteY206-4958" fmla="*/ 1334461 h 5795240"/>
              <a:gd name="connsiteX207-4959" fmla="*/ 3139022 w 12641071"/>
              <a:gd name="connsiteY207-4960" fmla="*/ 1334462 h 5795240"/>
              <a:gd name="connsiteX208-4961" fmla="*/ 3106405 w 12641071"/>
              <a:gd name="connsiteY208-4962" fmla="*/ 1283128 h 5795240"/>
              <a:gd name="connsiteX209-4963" fmla="*/ 3234533 w 12641071"/>
              <a:gd name="connsiteY209-4964" fmla="*/ 1432995 h 5795240"/>
              <a:gd name="connsiteX210-4965" fmla="*/ 3268676 w 12641071"/>
              <a:gd name="connsiteY210-4966" fmla="*/ 1461167 h 5795240"/>
              <a:gd name="connsiteX211-4967" fmla="*/ 3565826 w 12641071"/>
              <a:gd name="connsiteY211-4968" fmla="*/ 1551935 h 5795240"/>
              <a:gd name="connsiteX212-4969" fmla="*/ 4086504 w 12641071"/>
              <a:gd name="connsiteY212-4970" fmla="*/ 1127574 h 5795240"/>
              <a:gd name="connsiteX213-4971" fmla="*/ 4094702 w 12641071"/>
              <a:gd name="connsiteY213-4972" fmla="*/ 1046255 h 5795240"/>
              <a:gd name="connsiteX214-4973" fmla="*/ 4101065 w 12641071"/>
              <a:gd name="connsiteY214-4974" fmla="*/ 1044040 h 5795240"/>
              <a:gd name="connsiteX215-4975" fmla="*/ 4097301 w 12641071"/>
              <a:gd name="connsiteY215-4976" fmla="*/ 1118570 h 5795240"/>
              <a:gd name="connsiteX216-4977" fmla="*/ 4101065 w 12641071"/>
              <a:gd name="connsiteY216-4978" fmla="*/ 1044042 h 5795240"/>
              <a:gd name="connsiteX217-4979" fmla="*/ 4206937 w 12641071"/>
              <a:gd name="connsiteY217-4980" fmla="*/ 1007188 h 5795240"/>
              <a:gd name="connsiteX218-4981" fmla="*/ 4206937 w 12641071"/>
              <a:gd name="connsiteY218-4982" fmla="*/ 1007186 h 5795240"/>
              <a:gd name="connsiteX219-4983" fmla="*/ 4101067 w 12641071"/>
              <a:gd name="connsiteY219-4984" fmla="*/ 1044040 h 5795240"/>
              <a:gd name="connsiteX220-4985" fmla="*/ 4103078 w 12641071"/>
              <a:gd name="connsiteY220-4986" fmla="*/ 1004204 h 5795240"/>
              <a:gd name="connsiteX221-4987" fmla="*/ 5215874 w 12641071"/>
              <a:gd name="connsiteY221-4988" fmla="*/ 0 h 5795240"/>
              <a:gd name="connsiteX0-4989" fmla="*/ 5964869 w 12641071"/>
              <a:gd name="connsiteY0-4990" fmla="*/ 4795171 h 5795240"/>
              <a:gd name="connsiteX1-4991" fmla="*/ 6019264 w 12641071"/>
              <a:gd name="connsiteY1-4992" fmla="*/ 4804905 h 5795240"/>
              <a:gd name="connsiteX2-4993" fmla="*/ 6036570 w 12641071"/>
              <a:gd name="connsiteY2-4994" fmla="*/ 4807089 h 5795240"/>
              <a:gd name="connsiteX3-4995" fmla="*/ 6019265 w 12641071"/>
              <a:gd name="connsiteY3-4996" fmla="*/ 4804905 h 5795240"/>
              <a:gd name="connsiteX4-4997" fmla="*/ 5964869 w 12641071"/>
              <a:gd name="connsiteY4-4998" fmla="*/ 4795171 h 5795240"/>
              <a:gd name="connsiteX5-4999" fmla="*/ 3682364 w 12641071"/>
              <a:gd name="connsiteY5-5000" fmla="*/ 4386723 h 5795240"/>
              <a:gd name="connsiteX6-5001" fmla="*/ 3772428 w 12641071"/>
              <a:gd name="connsiteY6-5002" fmla="*/ 4402840 h 5795240"/>
              <a:gd name="connsiteX7-5003" fmla="*/ 3772428 w 12641071"/>
              <a:gd name="connsiteY7-5004" fmla="*/ 4402840 h 5795240"/>
              <a:gd name="connsiteX8-5005" fmla="*/ 3682364 w 12641071"/>
              <a:gd name="connsiteY8-5006" fmla="*/ 4386723 h 5795240"/>
              <a:gd name="connsiteX9-5007" fmla="*/ 3202490 w 12641071"/>
              <a:gd name="connsiteY9-5008" fmla="*/ 1406560 h 5795240"/>
              <a:gd name="connsiteX10-5009" fmla="*/ 3190020 w 12641071"/>
              <a:gd name="connsiteY10-5010" fmla="*/ 1396272 h 5795240"/>
              <a:gd name="connsiteX11-5011" fmla="*/ 3202490 w 12641071"/>
              <a:gd name="connsiteY11-5012" fmla="*/ 1406560 h 5795240"/>
              <a:gd name="connsiteX12-5013" fmla="*/ 6034389 w 12641071"/>
              <a:gd name="connsiteY12-5014" fmla="*/ 371047 h 5795240"/>
              <a:gd name="connsiteX13-5015" fmla="*/ 5912002 w 12641071"/>
              <a:gd name="connsiteY13-5016" fmla="*/ 413650 h 5795240"/>
              <a:gd name="connsiteX14-5017" fmla="*/ 5912002 w 12641071"/>
              <a:gd name="connsiteY14-5018" fmla="*/ 413650 h 5795240"/>
              <a:gd name="connsiteX15-5019" fmla="*/ 6034389 w 12641071"/>
              <a:gd name="connsiteY15-5020" fmla="*/ 371047 h 5795240"/>
              <a:gd name="connsiteX16-5021" fmla="*/ 5215874 w 12641071"/>
              <a:gd name="connsiteY16-5022" fmla="*/ 0 h 5795240"/>
              <a:gd name="connsiteX17-5023" fmla="*/ 5927386 w 12641071"/>
              <a:gd name="connsiteY17-5024" fmla="*/ 255427 h 5795240"/>
              <a:gd name="connsiteX18-5025" fmla="*/ 5974443 w 12641071"/>
              <a:gd name="connsiteY18-5026" fmla="*/ 298195 h 5795240"/>
              <a:gd name="connsiteX19-5027" fmla="*/ 5974448 w 12641071"/>
              <a:gd name="connsiteY19-5028" fmla="*/ 298200 h 5795240"/>
              <a:gd name="connsiteX20-5029" fmla="*/ 6006819 w 12641071"/>
              <a:gd name="connsiteY20-5030" fmla="*/ 327622 h 5795240"/>
              <a:gd name="connsiteX21-5031" fmla="*/ 6043427 w 12641071"/>
              <a:gd name="connsiteY21-5032" fmla="*/ 367901 h 5795240"/>
              <a:gd name="connsiteX22-5033" fmla="*/ 6043429 w 12641071"/>
              <a:gd name="connsiteY22-5034" fmla="*/ 367901 h 5795240"/>
              <a:gd name="connsiteX23-5035" fmla="*/ 6079014 w 12641071"/>
              <a:gd name="connsiteY23-5036" fmla="*/ 407056 h 5795240"/>
              <a:gd name="connsiteX24-5037" fmla="*/ 6105193 w 12641071"/>
              <a:gd name="connsiteY24-5038" fmla="*/ 442067 h 5795240"/>
              <a:gd name="connsiteX25-5039" fmla="*/ 6069206 w 12641071"/>
              <a:gd name="connsiteY25-5040" fmla="*/ 409359 h 5795240"/>
              <a:gd name="connsiteX26-5041" fmla="*/ 6105193 w 12641071"/>
              <a:gd name="connsiteY26-5042" fmla="*/ 442069 h 5795240"/>
              <a:gd name="connsiteX27-5043" fmla="*/ 6143408 w 12641071"/>
              <a:gd name="connsiteY27-5044" fmla="*/ 493169 h 5795240"/>
              <a:gd name="connsiteX28-5045" fmla="*/ 6143427 w 12641071"/>
              <a:gd name="connsiteY28-5046" fmla="*/ 493200 h 5795240"/>
              <a:gd name="connsiteX29-5047" fmla="*/ 6215965 w 12641071"/>
              <a:gd name="connsiteY29-5048" fmla="*/ 619406 h 5795240"/>
              <a:gd name="connsiteX30-5049" fmla="*/ 6234035 w 12641071"/>
              <a:gd name="connsiteY30-5050" fmla="*/ 658746 h 5795240"/>
              <a:gd name="connsiteX31-5051" fmla="*/ 6274009 w 12641071"/>
              <a:gd name="connsiteY31-5052" fmla="*/ 760197 h 5795240"/>
              <a:gd name="connsiteX32-5053" fmla="*/ 6287839 w 12641071"/>
              <a:gd name="connsiteY32-5054" fmla="*/ 801938 h 5795240"/>
              <a:gd name="connsiteX33-5055" fmla="*/ 6321546 w 12641071"/>
              <a:gd name="connsiteY33-5056" fmla="*/ 948207 h 5795240"/>
              <a:gd name="connsiteX34-5057" fmla="*/ 6321550 w 12641071"/>
              <a:gd name="connsiteY34-5058" fmla="*/ 948224 h 5795240"/>
              <a:gd name="connsiteX35-5059" fmla="*/ 6334438 w 12641071"/>
              <a:gd name="connsiteY35-5060" fmla="*/ 1118571 h 5795240"/>
              <a:gd name="connsiteX36-5061" fmla="*/ 6334438 w 12641071"/>
              <a:gd name="connsiteY36-5062" fmla="*/ 1118570 h 5795240"/>
              <a:gd name="connsiteX37-5063" fmla="*/ 6321550 w 12641071"/>
              <a:gd name="connsiteY37-5064" fmla="*/ 948222 h 5795240"/>
              <a:gd name="connsiteX38-5065" fmla="*/ 6321546 w 12641071"/>
              <a:gd name="connsiteY38-5066" fmla="*/ 948207 h 5795240"/>
              <a:gd name="connsiteX39-5067" fmla="*/ 6295696 w 12641071"/>
              <a:gd name="connsiteY39-5068" fmla="*/ 825653 h 5795240"/>
              <a:gd name="connsiteX40-5069" fmla="*/ 6287839 w 12641071"/>
              <a:gd name="connsiteY40-5070" fmla="*/ 801938 h 5795240"/>
              <a:gd name="connsiteX41-5071" fmla="*/ 6284151 w 12641071"/>
              <a:gd name="connsiteY41-5072" fmla="*/ 785941 h 5795240"/>
              <a:gd name="connsiteX42-5073" fmla="*/ 6274009 w 12641071"/>
              <a:gd name="connsiteY42-5074" fmla="*/ 760197 h 5795240"/>
              <a:gd name="connsiteX43-5075" fmla="*/ 6256852 w 12641071"/>
              <a:gd name="connsiteY43-5076" fmla="*/ 708420 h 5795240"/>
              <a:gd name="connsiteX44-5077" fmla="*/ 6234035 w 12641071"/>
              <a:gd name="connsiteY44-5078" fmla="*/ 658746 h 5795240"/>
              <a:gd name="connsiteX45-5079" fmla="*/ 6224136 w 12641071"/>
              <a:gd name="connsiteY45-5080" fmla="*/ 633624 h 5795240"/>
              <a:gd name="connsiteX46-5081" fmla="*/ 6215965 w 12641071"/>
              <a:gd name="connsiteY46-5082" fmla="*/ 619406 h 5795240"/>
              <a:gd name="connsiteX47-5083" fmla="*/ 6205824 w 12641071"/>
              <a:gd name="connsiteY47-5084" fmla="*/ 597325 h 5795240"/>
              <a:gd name="connsiteX48-5085" fmla="*/ 6143427 w 12641071"/>
              <a:gd name="connsiteY48-5086" fmla="*/ 493200 h 5795240"/>
              <a:gd name="connsiteX49-5087" fmla="*/ 6143408 w 12641071"/>
              <a:gd name="connsiteY49-5088" fmla="*/ 493167 h 5795240"/>
              <a:gd name="connsiteX50-5089" fmla="*/ 6105193 w 12641071"/>
              <a:gd name="connsiteY50-5090" fmla="*/ 442067 h 5795240"/>
              <a:gd name="connsiteX51-5091" fmla="*/ 6141460 w 12641071"/>
              <a:gd name="connsiteY51-5092" fmla="*/ 475027 h 5795240"/>
              <a:gd name="connsiteX52-5093" fmla="*/ 6788665 w 12641071"/>
              <a:gd name="connsiteY52-5094" fmla="*/ 707369 h 5795240"/>
              <a:gd name="connsiteX53-5095" fmla="*/ 7184710 w 12641071"/>
              <a:gd name="connsiteY53-5096" fmla="*/ 627411 h 5795240"/>
              <a:gd name="connsiteX54-5097" fmla="*/ 7264545 w 12641071"/>
              <a:gd name="connsiteY54-5098" fmla="*/ 588952 h 5795240"/>
              <a:gd name="connsiteX55-5099" fmla="*/ 7213686 w 12641071"/>
              <a:gd name="connsiteY55-5100" fmla="*/ 626983 h 5795240"/>
              <a:gd name="connsiteX56-5101" fmla="*/ 7128319 w 12641071"/>
              <a:gd name="connsiteY56-5102" fmla="*/ 705504 h 5795240"/>
              <a:gd name="connsiteX57-5103" fmla="*/ 7083110 w 12641071"/>
              <a:gd name="connsiteY57-5104" fmla="*/ 757072 h 5795240"/>
              <a:gd name="connsiteX58-5105" fmla="*/ 7083111 w 12641071"/>
              <a:gd name="connsiteY58-5106" fmla="*/ 757072 h 5795240"/>
              <a:gd name="connsiteX59-5107" fmla="*/ 7128319 w 12641071"/>
              <a:gd name="connsiteY59-5108" fmla="*/ 705506 h 5795240"/>
              <a:gd name="connsiteX60-5109" fmla="*/ 7213686 w 12641071"/>
              <a:gd name="connsiteY60-5110" fmla="*/ 626984 h 5795240"/>
              <a:gd name="connsiteX61-5111" fmla="*/ 7264545 w 12641071"/>
              <a:gd name="connsiteY61-5112" fmla="*/ 588953 h 5795240"/>
              <a:gd name="connsiteX62-5113" fmla="*/ 7273651 w 12641071"/>
              <a:gd name="connsiteY62-5114" fmla="*/ 584566 h 5795240"/>
              <a:gd name="connsiteX63-5115" fmla="*/ 7314851 w 12641071"/>
              <a:gd name="connsiteY63-5116" fmla="*/ 559537 h 5795240"/>
              <a:gd name="connsiteX64-5117" fmla="*/ 7354131 w 12641071"/>
              <a:gd name="connsiteY64-5118" fmla="*/ 565467 h 5795240"/>
              <a:gd name="connsiteX65-5119" fmla="*/ 7429608 w 12641071"/>
              <a:gd name="connsiteY65-5120" fmla="*/ 586051 h 5795240"/>
              <a:gd name="connsiteX66-5121" fmla="*/ 7429611 w 12641071"/>
              <a:gd name="connsiteY66-5122" fmla="*/ 586050 h 5795240"/>
              <a:gd name="connsiteX67-5123" fmla="*/ 7354132 w 12641071"/>
              <a:gd name="connsiteY67-5124" fmla="*/ 565465 h 5795240"/>
              <a:gd name="connsiteX68-5125" fmla="*/ 7314853 w 12641071"/>
              <a:gd name="connsiteY68-5126" fmla="*/ 559536 h 5795240"/>
              <a:gd name="connsiteX69-5127" fmla="*/ 7314851 w 12641071"/>
              <a:gd name="connsiteY69-5128" fmla="*/ 559537 h 5795240"/>
              <a:gd name="connsiteX70-5129" fmla="*/ 7314849 w 12641071"/>
              <a:gd name="connsiteY70-5130" fmla="*/ 559537 h 5795240"/>
              <a:gd name="connsiteX71-5131" fmla="*/ 7273651 w 12641071"/>
              <a:gd name="connsiteY71-5132" fmla="*/ 584565 h 5795240"/>
              <a:gd name="connsiteX72-5133" fmla="*/ 7264545 w 12641071"/>
              <a:gd name="connsiteY72-5134" fmla="*/ 588952 h 5795240"/>
              <a:gd name="connsiteX73-5135" fmla="*/ 7296407 w 12641071"/>
              <a:gd name="connsiteY73-5136" fmla="*/ 565126 h 5795240"/>
              <a:gd name="connsiteX74-5137" fmla="*/ 7307447 w 12641071"/>
              <a:gd name="connsiteY74-5138" fmla="*/ 558419 h 5795240"/>
              <a:gd name="connsiteX75-5139" fmla="*/ 7307450 w 12641071"/>
              <a:gd name="connsiteY75-5140" fmla="*/ 558419 h 5795240"/>
              <a:gd name="connsiteX76-5141" fmla="*/ 7385004 w 12641071"/>
              <a:gd name="connsiteY76-5142" fmla="*/ 511303 h 5795240"/>
              <a:gd name="connsiteX77-5143" fmla="*/ 7391626 w 12641071"/>
              <a:gd name="connsiteY77-5144" fmla="*/ 508114 h 5795240"/>
              <a:gd name="connsiteX78-5145" fmla="*/ 7391631 w 12641071"/>
              <a:gd name="connsiteY78-5146" fmla="*/ 508110 h 5795240"/>
              <a:gd name="connsiteX79-5147" fmla="*/ 7478934 w 12641071"/>
              <a:gd name="connsiteY79-5148" fmla="*/ 466053 h 5795240"/>
              <a:gd name="connsiteX80-5149" fmla="*/ 7897193 w 12641071"/>
              <a:gd name="connsiteY80-5150" fmla="*/ 381611 h 5795240"/>
              <a:gd name="connsiteX81-5151" fmla="*/ 8788216 w 12641071"/>
              <a:gd name="connsiteY81-5152" fmla="*/ 855364 h 5795240"/>
              <a:gd name="connsiteX82-5153" fmla="*/ 8832362 w 12641071"/>
              <a:gd name="connsiteY82-5154" fmla="*/ 928030 h 5795240"/>
              <a:gd name="connsiteX83-5155" fmla="*/ 8832362 w 12641071"/>
              <a:gd name="connsiteY83-5156" fmla="*/ 928033 h 5795240"/>
              <a:gd name="connsiteX84-5157" fmla="*/ 8842040 w 12641071"/>
              <a:gd name="connsiteY84-5158" fmla="*/ 943961 h 5795240"/>
              <a:gd name="connsiteX85-5159" fmla="*/ 8856144 w 12641071"/>
              <a:gd name="connsiteY85-5160" fmla="*/ 973241 h 5795240"/>
              <a:gd name="connsiteX86-5161" fmla="*/ 8856145 w 12641071"/>
              <a:gd name="connsiteY86-5162" fmla="*/ 973241 h 5795240"/>
              <a:gd name="connsiteX87-5163" fmla="*/ 8878117 w 12641071"/>
              <a:gd name="connsiteY87-5164" fmla="*/ 1018851 h 5795240"/>
              <a:gd name="connsiteX88-5165" fmla="*/ 8877719 w 12641071"/>
              <a:gd name="connsiteY88-5166" fmla="*/ 1018369 h 5795240"/>
              <a:gd name="connsiteX89-5167" fmla="*/ 8853250 w 12641071"/>
              <a:gd name="connsiteY89-5168" fmla="*/ 973288 h 5795240"/>
              <a:gd name="connsiteX90-5169" fmla="*/ 8853249 w 12641071"/>
              <a:gd name="connsiteY90-5170" fmla="*/ 973288 h 5795240"/>
              <a:gd name="connsiteX91-5171" fmla="*/ 8853248 w 12641071"/>
              <a:gd name="connsiteY91-5172" fmla="*/ 973287 h 5795240"/>
              <a:gd name="connsiteX92-5173" fmla="*/ 8849677 w 12641071"/>
              <a:gd name="connsiteY92-5174" fmla="*/ 973341 h 5795240"/>
              <a:gd name="connsiteX93-5175" fmla="*/ 8641543 w 12641071"/>
              <a:gd name="connsiteY93-5176" fmla="*/ 916577 h 5795240"/>
              <a:gd name="connsiteX94-5177" fmla="*/ 8641545 w 12641071"/>
              <a:gd name="connsiteY94-5178" fmla="*/ 916580 h 5795240"/>
              <a:gd name="connsiteX95-5179" fmla="*/ 8849676 w 12641071"/>
              <a:gd name="connsiteY95-5180" fmla="*/ 973343 h 5795240"/>
              <a:gd name="connsiteX96-5181" fmla="*/ 8853248 w 12641071"/>
              <a:gd name="connsiteY96-5182" fmla="*/ 973288 h 5795240"/>
              <a:gd name="connsiteX97-5183" fmla="*/ 8877719 w 12641071"/>
              <a:gd name="connsiteY97-5184" fmla="*/ 1018371 h 5795240"/>
              <a:gd name="connsiteX98-5185" fmla="*/ 8878116 w 12641071"/>
              <a:gd name="connsiteY98-5186" fmla="*/ 1018851 h 5795240"/>
              <a:gd name="connsiteX99-5187" fmla="*/ 8887288 w 12641071"/>
              <a:gd name="connsiteY99-5188" fmla="*/ 1037892 h 5795240"/>
              <a:gd name="connsiteX100-5189" fmla="*/ 8949899 w 12641071"/>
              <a:gd name="connsiteY100-5190" fmla="*/ 1239592 h 5795240"/>
              <a:gd name="connsiteX101-5191" fmla="*/ 8968437 w 12641071"/>
              <a:gd name="connsiteY101-5192" fmla="*/ 1423482 h 5795240"/>
              <a:gd name="connsiteX102-5193" fmla="*/ 8949899 w 12641071"/>
              <a:gd name="connsiteY102-5194" fmla="*/ 1239591 h 5795240"/>
              <a:gd name="connsiteX103-5195" fmla="*/ 8887288 w 12641071"/>
              <a:gd name="connsiteY103-5196" fmla="*/ 1037890 h 5795240"/>
              <a:gd name="connsiteX104-5197" fmla="*/ 8878116 w 12641071"/>
              <a:gd name="connsiteY104-5198" fmla="*/ 1018851 h 5795240"/>
              <a:gd name="connsiteX105-5199" fmla="*/ 8931285 w 12641071"/>
              <a:gd name="connsiteY105-5200" fmla="*/ 1083292 h 5795240"/>
              <a:gd name="connsiteX106-5201" fmla="*/ 9241478 w 12641071"/>
              <a:gd name="connsiteY106-5202" fmla="*/ 1211778 h 5795240"/>
              <a:gd name="connsiteX107-5203" fmla="*/ 9605238 w 12641071"/>
              <a:gd name="connsiteY107-5204" fmla="*/ 1018369 h 5795240"/>
              <a:gd name="connsiteX108-5205" fmla="*/ 9636247 w 12641071"/>
              <a:gd name="connsiteY108-5206" fmla="*/ 961241 h 5795240"/>
              <a:gd name="connsiteX109-5207" fmla="*/ 9641995 w 12641071"/>
              <a:gd name="connsiteY109-5208" fmla="*/ 961152 h 5795240"/>
              <a:gd name="connsiteX110-5209" fmla="*/ 9584939 w 12641071"/>
              <a:gd name="connsiteY110-5210" fmla="*/ 1079594 h 5795240"/>
              <a:gd name="connsiteX111-5211" fmla="*/ 9546257 w 12641071"/>
              <a:gd name="connsiteY111-5212" fmla="*/ 1204206 h 5795240"/>
              <a:gd name="connsiteX112-5213" fmla="*/ 9584939 w 12641071"/>
              <a:gd name="connsiteY112-5214" fmla="*/ 1079596 h 5795240"/>
              <a:gd name="connsiteX113-5215" fmla="*/ 9641995 w 12641071"/>
              <a:gd name="connsiteY113-5216" fmla="*/ 961153 h 5795240"/>
              <a:gd name="connsiteX114-5217" fmla="*/ 9653069 w 12641071"/>
              <a:gd name="connsiteY114-5218" fmla="*/ 960983 h 5795240"/>
              <a:gd name="connsiteX115-5219" fmla="*/ 9801564 w 12641071"/>
              <a:gd name="connsiteY115-5220" fmla="*/ 1196828 h 5795240"/>
              <a:gd name="connsiteX116-5221" fmla="*/ 9801566 w 12641071"/>
              <a:gd name="connsiteY116-5222" fmla="*/ 1196828 h 5795240"/>
              <a:gd name="connsiteX117-5223" fmla="*/ 9653070 w 12641071"/>
              <a:gd name="connsiteY117-5224" fmla="*/ 960982 h 5795240"/>
              <a:gd name="connsiteX118-5225" fmla="*/ 9641996 w 12641071"/>
              <a:gd name="connsiteY118-5226" fmla="*/ 961152 h 5795240"/>
              <a:gd name="connsiteX119-5227" fmla="*/ 9651917 w 12641071"/>
              <a:gd name="connsiteY119-5228" fmla="*/ 940556 h 5795240"/>
              <a:gd name="connsiteX120-5229" fmla="*/ 11050508 w 12641071"/>
              <a:gd name="connsiteY120-5230" fmla="*/ 108150 h 5795240"/>
              <a:gd name="connsiteX121-5231" fmla="*/ 12641071 w 12641071"/>
              <a:gd name="connsiteY121-5232" fmla="*/ 1698711 h 5795240"/>
              <a:gd name="connsiteX122-5233" fmla="*/ 11371062 w 12641071"/>
              <a:gd name="connsiteY122-5234" fmla="*/ 3256960 h 5795240"/>
              <a:gd name="connsiteX123-5235" fmla="*/ 11215953 w 12641071"/>
              <a:gd name="connsiteY123-5236" fmla="*/ 3280632 h 5795240"/>
              <a:gd name="connsiteX124-5237" fmla="*/ 11142318 w 12641071"/>
              <a:gd name="connsiteY124-5238" fmla="*/ 3276914 h 5795240"/>
              <a:gd name="connsiteX125-5239" fmla="*/ 11215952 w 12641071"/>
              <a:gd name="connsiteY125-5240" fmla="*/ 3280632 h 5795240"/>
              <a:gd name="connsiteX126-5241" fmla="*/ 11213133 w 12641071"/>
              <a:gd name="connsiteY126-5242" fmla="*/ 3281062 h 5795240"/>
              <a:gd name="connsiteX127-5243" fmla="*/ 11116921 w 12641071"/>
              <a:gd name="connsiteY127-5244" fmla="*/ 3285921 h 5795240"/>
              <a:gd name="connsiteX128-5245" fmla="*/ 11050507 w 12641071"/>
              <a:gd name="connsiteY128-5246" fmla="*/ 3289274 h 5795240"/>
              <a:gd name="connsiteX129-5247" fmla="*/ 11006292 w 12641071"/>
              <a:gd name="connsiteY129-5248" fmla="*/ 3287041 h 5795240"/>
              <a:gd name="connsiteX130-5249" fmla="*/ 10937101 w 12641071"/>
              <a:gd name="connsiteY130-5250" fmla="*/ 3297601 h 5795240"/>
              <a:gd name="connsiteX131-5251" fmla="*/ 10144740 w 12641071"/>
              <a:gd name="connsiteY131-5252" fmla="*/ 4089962 h 5795240"/>
              <a:gd name="connsiteX132-5253" fmla="*/ 10130374 w 12641071"/>
              <a:gd name="connsiteY132-5254" fmla="*/ 4184101 h 5795240"/>
              <a:gd name="connsiteX133-5255" fmla="*/ 10130375 w 12641071"/>
              <a:gd name="connsiteY133-5256" fmla="*/ 4184103 h 5795240"/>
              <a:gd name="connsiteX134-5257" fmla="*/ 10130656 w 12641071"/>
              <a:gd name="connsiteY134-5258" fmla="*/ 4185950 h 5795240"/>
              <a:gd name="connsiteX135-5259" fmla="*/ 10138194 w 12641071"/>
              <a:gd name="connsiteY135-5260" fmla="*/ 4335228 h 5795240"/>
              <a:gd name="connsiteX136-5261" fmla="*/ 10137710 w 12641071"/>
              <a:gd name="connsiteY136-5262" fmla="*/ 4344822 h 5795240"/>
              <a:gd name="connsiteX137-5263" fmla="*/ 10133555 w 12641071"/>
              <a:gd name="connsiteY137-5264" fmla="*/ 4427096 h 5795240"/>
              <a:gd name="connsiteX138-5265" fmla="*/ 10129312 w 12641071"/>
              <a:gd name="connsiteY138-5266" fmla="*/ 4399289 h 5795240"/>
              <a:gd name="connsiteX139-5267" fmla="*/ 10126797 w 12641071"/>
              <a:gd name="connsiteY139-5268" fmla="*/ 4349498 h 5795240"/>
              <a:gd name="connsiteX140-5269" fmla="*/ 10126796 w 12641071"/>
              <a:gd name="connsiteY140-5270" fmla="*/ 4349498 h 5795240"/>
              <a:gd name="connsiteX141-5271" fmla="*/ 10129311 w 12641071"/>
              <a:gd name="connsiteY141-5272" fmla="*/ 4399289 h 5795240"/>
              <a:gd name="connsiteX142-5273" fmla="*/ 10133554 w 12641071"/>
              <a:gd name="connsiteY142-5274" fmla="*/ 4427096 h 5795240"/>
              <a:gd name="connsiteX143-5275" fmla="*/ 10130656 w 12641071"/>
              <a:gd name="connsiteY143-5276" fmla="*/ 4484506 h 5795240"/>
              <a:gd name="connsiteX144-5277" fmla="*/ 8678182 w 12641071"/>
              <a:gd name="connsiteY144-5278" fmla="*/ 5795240 h 5795240"/>
              <a:gd name="connsiteX145-5279" fmla="*/ 7467518 w 12641071"/>
              <a:gd name="connsiteY145-5280" fmla="*/ 5151535 h 5795240"/>
              <a:gd name="connsiteX146-5281" fmla="*/ 7419945 w 12641071"/>
              <a:gd name="connsiteY146-5282" fmla="*/ 5073228 h 5795240"/>
              <a:gd name="connsiteX147-5283" fmla="*/ 7394386 w 12641071"/>
              <a:gd name="connsiteY147-5284" fmla="*/ 5031156 h 5795240"/>
              <a:gd name="connsiteX148-5285" fmla="*/ 7367299 w 12641071"/>
              <a:gd name="connsiteY148-5286" fmla="*/ 4974928 h 5795240"/>
              <a:gd name="connsiteX149-5287" fmla="*/ 7332905 w 12641071"/>
              <a:gd name="connsiteY149-5288" fmla="*/ 4903531 h 5795240"/>
              <a:gd name="connsiteX150-5289" fmla="*/ 7320958 w 12641071"/>
              <a:gd name="connsiteY150-5290" fmla="*/ 4870887 h 5795240"/>
              <a:gd name="connsiteX151-5291" fmla="*/ 7322174 w 12641071"/>
              <a:gd name="connsiteY151-5292" fmla="*/ 4872361 h 5795240"/>
              <a:gd name="connsiteX152-5293" fmla="*/ 7362630 w 12641071"/>
              <a:gd name="connsiteY152-5294" fmla="*/ 4938954 h 5795240"/>
              <a:gd name="connsiteX153-5295" fmla="*/ 7380779 w 12641071"/>
              <a:gd name="connsiteY153-5296" fmla="*/ 4976628 h 5795240"/>
              <a:gd name="connsiteX154-5297" fmla="*/ 7391210 w 12641071"/>
              <a:gd name="connsiteY154-5298" fmla="*/ 4977944 h 5795240"/>
              <a:gd name="connsiteX155-5299" fmla="*/ 7380780 w 12641071"/>
              <a:gd name="connsiteY155-5300" fmla="*/ 4976628 h 5795240"/>
              <a:gd name="connsiteX156-5301" fmla="*/ 7362631 w 12641071"/>
              <a:gd name="connsiteY156-5302" fmla="*/ 4938954 h 5795240"/>
              <a:gd name="connsiteX157-5303" fmla="*/ 7322175 w 12641071"/>
              <a:gd name="connsiteY157-5304" fmla="*/ 4872361 h 5795240"/>
              <a:gd name="connsiteX158-5305" fmla="*/ 7320959 w 12641071"/>
              <a:gd name="connsiteY158-5306" fmla="*/ 4870887 h 5795240"/>
              <a:gd name="connsiteX159-5307" fmla="*/ 7283811 w 12641071"/>
              <a:gd name="connsiteY159-5308" fmla="*/ 4769391 h 5795240"/>
              <a:gd name="connsiteX160-5309" fmla="*/ 7272112 w 12641071"/>
              <a:gd name="connsiteY160-5310" fmla="*/ 4718630 h 5795240"/>
              <a:gd name="connsiteX161-5311" fmla="*/ 7272111 w 12641071"/>
              <a:gd name="connsiteY161-5312" fmla="*/ 4718630 h 5795240"/>
              <a:gd name="connsiteX162-5313" fmla="*/ 7283810 w 12641071"/>
              <a:gd name="connsiteY162-5314" fmla="*/ 4769391 h 5795240"/>
              <a:gd name="connsiteX163-5315" fmla="*/ 7320958 w 12641071"/>
              <a:gd name="connsiteY163-5316" fmla="*/ 4870887 h 5795240"/>
              <a:gd name="connsiteX164-5317" fmla="*/ 7223551 w 12641071"/>
              <a:gd name="connsiteY164-5318" fmla="*/ 4752829 h 5795240"/>
              <a:gd name="connsiteX165-5319" fmla="*/ 6652445 w 12641071"/>
              <a:gd name="connsiteY165-5320" fmla="*/ 4516269 h 5795240"/>
              <a:gd name="connsiteX166-5321" fmla="*/ 6200873 w 12641071"/>
              <a:gd name="connsiteY166-5322" fmla="*/ 4654206 h 5795240"/>
              <a:gd name="connsiteX167-5323" fmla="*/ 6088813 w 12641071"/>
              <a:gd name="connsiteY167-5324" fmla="*/ 4746663 h 5795240"/>
              <a:gd name="connsiteX168-5325" fmla="*/ 6043019 w 12641071"/>
              <a:gd name="connsiteY168-5326" fmla="*/ 4807902 h 5795240"/>
              <a:gd name="connsiteX169-5327" fmla="*/ 6043021 w 12641071"/>
              <a:gd name="connsiteY169-5328" fmla="*/ 4807902 h 5795240"/>
              <a:gd name="connsiteX170-5329" fmla="*/ 6023271 w 12641071"/>
              <a:gd name="connsiteY170-5330" fmla="*/ 4834312 h 5795240"/>
              <a:gd name="connsiteX171-5331" fmla="*/ 5970678 w 12641071"/>
              <a:gd name="connsiteY171-5332" fmla="*/ 4892181 h 5795240"/>
              <a:gd name="connsiteX172-5333" fmla="*/ 5982717 w 12641071"/>
              <a:gd name="connsiteY172-5334" fmla="*/ 4872361 h 5795240"/>
              <a:gd name="connsiteX173-5335" fmla="*/ 5970675 w 12641071"/>
              <a:gd name="connsiteY173-5336" fmla="*/ 4892181 h 5795240"/>
              <a:gd name="connsiteX174-5337" fmla="*/ 5935320 w 12641071"/>
              <a:gd name="connsiteY174-5338" fmla="*/ 4931081 h 5795240"/>
              <a:gd name="connsiteX175-5339" fmla="*/ 4971763 w 12641071"/>
              <a:gd name="connsiteY175-5340" fmla="*/ 5330200 h 5795240"/>
              <a:gd name="connsiteX176-5341" fmla="*/ 3716172 w 12641071"/>
              <a:gd name="connsiteY176-5342" fmla="*/ 4497938 h 5795240"/>
              <a:gd name="connsiteX177-5343" fmla="*/ 3710773 w 12641071"/>
              <a:gd name="connsiteY177-5344" fmla="*/ 4483182 h 5795240"/>
              <a:gd name="connsiteX178-5345" fmla="*/ 3710773 w 12641071"/>
              <a:gd name="connsiteY178-5346" fmla="*/ 4483181 h 5795240"/>
              <a:gd name="connsiteX179-5347" fmla="*/ 3674984 w 12641071"/>
              <a:gd name="connsiteY179-5348" fmla="*/ 4385402 h 5795240"/>
              <a:gd name="connsiteX180-5349" fmla="*/ 3670349 w 12641071"/>
              <a:gd name="connsiteY180-5350" fmla="*/ 4372742 h 5795240"/>
              <a:gd name="connsiteX181-5351" fmla="*/ 3659438 w 12641071"/>
              <a:gd name="connsiteY181-5352" fmla="*/ 4330309 h 5795240"/>
              <a:gd name="connsiteX182-5353" fmla="*/ 3672084 w 12641071"/>
              <a:gd name="connsiteY182-5354" fmla="*/ 4353606 h 5795240"/>
              <a:gd name="connsiteX183-5355" fmla="*/ 3659440 w 12641071"/>
              <a:gd name="connsiteY183-5356" fmla="*/ 4330309 h 5795240"/>
              <a:gd name="connsiteX184-5357" fmla="*/ 3613217 w 12641071"/>
              <a:gd name="connsiteY184-5358" fmla="*/ 4245153 h 5795240"/>
              <a:gd name="connsiteX185-5359" fmla="*/ 3083792 w 12641071"/>
              <a:gd name="connsiteY185-5360" fmla="*/ 3963660 h 5795240"/>
              <a:gd name="connsiteX186-5361" fmla="*/ 2835272 w 12641071"/>
              <a:gd name="connsiteY186-5362" fmla="*/ 4013833 h 5795240"/>
              <a:gd name="connsiteX187-5363" fmla="*/ 2820214 w 12641071"/>
              <a:gd name="connsiteY187-5364" fmla="*/ 4022007 h 5795240"/>
              <a:gd name="connsiteX188-5365" fmla="*/ 2820212 w 12641071"/>
              <a:gd name="connsiteY188-5366" fmla="*/ 4022008 h 5795240"/>
              <a:gd name="connsiteX189-5367" fmla="*/ 2820206 w 12641071"/>
              <a:gd name="connsiteY189-5368" fmla="*/ 4022011 h 5795240"/>
              <a:gd name="connsiteX190-5369" fmla="*/ 2813481 w 12641071"/>
              <a:gd name="connsiteY190-5370" fmla="*/ 4027041 h 5795240"/>
              <a:gd name="connsiteX191-5371" fmla="*/ 2762875 w 12641071"/>
              <a:gd name="connsiteY191-5372" fmla="*/ 4057784 h 5795240"/>
              <a:gd name="connsiteX192-5373" fmla="*/ 2762878 w 12641071"/>
              <a:gd name="connsiteY192-5374" fmla="*/ 4057784 h 5795240"/>
              <a:gd name="connsiteX193-5375" fmla="*/ 2694694 w 12641071"/>
              <a:gd name="connsiteY193-5376" fmla="*/ 4099208 h 5795240"/>
              <a:gd name="connsiteX194-5377" fmla="*/ 2726822 w 12641071"/>
              <a:gd name="connsiteY194-5378" fmla="*/ 4072700 h 5795240"/>
              <a:gd name="connsiteX195-5379" fmla="*/ 2757719 w 12641071"/>
              <a:gd name="connsiteY195-5380" fmla="*/ 4055929 h 5795240"/>
              <a:gd name="connsiteX196-5381" fmla="*/ 2757718 w 12641071"/>
              <a:gd name="connsiteY196-5382" fmla="*/ 4055928 h 5795240"/>
              <a:gd name="connsiteX197-5383" fmla="*/ 2726820 w 12641071"/>
              <a:gd name="connsiteY197-5384" fmla="*/ 4072700 h 5795240"/>
              <a:gd name="connsiteX198-5385" fmla="*/ 2694692 w 12641071"/>
              <a:gd name="connsiteY198-5386" fmla="*/ 4099208 h 5795240"/>
              <a:gd name="connsiteX199-5387" fmla="*/ 2664698 w 12641071"/>
              <a:gd name="connsiteY199-5388" fmla="*/ 4117431 h 5795240"/>
              <a:gd name="connsiteX200-5389" fmla="*/ 1804544 w 12641071"/>
              <a:gd name="connsiteY200-5390" fmla="*/ 4335229 h 5795240"/>
              <a:gd name="connsiteX201-5391" fmla="*/ 0 w 12641071"/>
              <a:gd name="connsiteY201-5392" fmla="*/ 2530685 h 5795240"/>
              <a:gd name="connsiteX202-5393" fmla="*/ 1804544 w 12641071"/>
              <a:gd name="connsiteY202-5394" fmla="*/ 726143 h 5795240"/>
              <a:gd name="connsiteX203-5395" fmla="*/ 3080549 w 12641071"/>
              <a:gd name="connsiteY203-5396" fmla="*/ 1254682 h 5795240"/>
              <a:gd name="connsiteX204-5397" fmla="*/ 3106404 w 12641071"/>
              <a:gd name="connsiteY204-5398" fmla="*/ 1283128 h 5795240"/>
              <a:gd name="connsiteX205-5399" fmla="*/ 3125122 w 12641071"/>
              <a:gd name="connsiteY205-5400" fmla="*/ 1317614 h 5795240"/>
              <a:gd name="connsiteX206-5401" fmla="*/ 3139022 w 12641071"/>
              <a:gd name="connsiteY206-5402" fmla="*/ 1334461 h 5795240"/>
              <a:gd name="connsiteX207-5403" fmla="*/ 3139022 w 12641071"/>
              <a:gd name="connsiteY207-5404" fmla="*/ 1334462 h 5795240"/>
              <a:gd name="connsiteX208-5405" fmla="*/ 3234533 w 12641071"/>
              <a:gd name="connsiteY208-5406" fmla="*/ 1432995 h 5795240"/>
              <a:gd name="connsiteX209-5407" fmla="*/ 3268676 w 12641071"/>
              <a:gd name="connsiteY209-5408" fmla="*/ 1461167 h 5795240"/>
              <a:gd name="connsiteX210-5409" fmla="*/ 3565826 w 12641071"/>
              <a:gd name="connsiteY210-5410" fmla="*/ 1551935 h 5795240"/>
              <a:gd name="connsiteX211-5411" fmla="*/ 4086504 w 12641071"/>
              <a:gd name="connsiteY211-5412" fmla="*/ 1127574 h 5795240"/>
              <a:gd name="connsiteX212-5413" fmla="*/ 4094702 w 12641071"/>
              <a:gd name="connsiteY212-5414" fmla="*/ 1046255 h 5795240"/>
              <a:gd name="connsiteX213-5415" fmla="*/ 4101065 w 12641071"/>
              <a:gd name="connsiteY213-5416" fmla="*/ 1044040 h 5795240"/>
              <a:gd name="connsiteX214-5417" fmla="*/ 4097301 w 12641071"/>
              <a:gd name="connsiteY214-5418" fmla="*/ 1118570 h 5795240"/>
              <a:gd name="connsiteX215-5419" fmla="*/ 4101065 w 12641071"/>
              <a:gd name="connsiteY215-5420" fmla="*/ 1044042 h 5795240"/>
              <a:gd name="connsiteX216-5421" fmla="*/ 4206937 w 12641071"/>
              <a:gd name="connsiteY216-5422" fmla="*/ 1007188 h 5795240"/>
              <a:gd name="connsiteX217-5423" fmla="*/ 4206937 w 12641071"/>
              <a:gd name="connsiteY217-5424" fmla="*/ 1007186 h 5795240"/>
              <a:gd name="connsiteX218-5425" fmla="*/ 4101067 w 12641071"/>
              <a:gd name="connsiteY218-5426" fmla="*/ 1044040 h 5795240"/>
              <a:gd name="connsiteX219-5427" fmla="*/ 4103078 w 12641071"/>
              <a:gd name="connsiteY219-5428" fmla="*/ 1004204 h 5795240"/>
              <a:gd name="connsiteX220-5429" fmla="*/ 5215874 w 12641071"/>
              <a:gd name="connsiteY220-5430" fmla="*/ 0 h 5795240"/>
              <a:gd name="connsiteX0-5431" fmla="*/ 5964869 w 12641071"/>
              <a:gd name="connsiteY0-5432" fmla="*/ 4795171 h 5795240"/>
              <a:gd name="connsiteX1-5433" fmla="*/ 6019264 w 12641071"/>
              <a:gd name="connsiteY1-5434" fmla="*/ 4804905 h 5795240"/>
              <a:gd name="connsiteX2-5435" fmla="*/ 6036570 w 12641071"/>
              <a:gd name="connsiteY2-5436" fmla="*/ 4807089 h 5795240"/>
              <a:gd name="connsiteX3-5437" fmla="*/ 6019265 w 12641071"/>
              <a:gd name="connsiteY3-5438" fmla="*/ 4804905 h 5795240"/>
              <a:gd name="connsiteX4-5439" fmla="*/ 5964869 w 12641071"/>
              <a:gd name="connsiteY4-5440" fmla="*/ 4795171 h 5795240"/>
              <a:gd name="connsiteX5-5441" fmla="*/ 3682364 w 12641071"/>
              <a:gd name="connsiteY5-5442" fmla="*/ 4386723 h 5795240"/>
              <a:gd name="connsiteX6-5443" fmla="*/ 3772428 w 12641071"/>
              <a:gd name="connsiteY6-5444" fmla="*/ 4402840 h 5795240"/>
              <a:gd name="connsiteX7-5445" fmla="*/ 3772428 w 12641071"/>
              <a:gd name="connsiteY7-5446" fmla="*/ 4402840 h 5795240"/>
              <a:gd name="connsiteX8-5447" fmla="*/ 3682364 w 12641071"/>
              <a:gd name="connsiteY8-5448" fmla="*/ 4386723 h 5795240"/>
              <a:gd name="connsiteX9-5449" fmla="*/ 3202490 w 12641071"/>
              <a:gd name="connsiteY9-5450" fmla="*/ 1406560 h 5795240"/>
              <a:gd name="connsiteX10-5451" fmla="*/ 3190020 w 12641071"/>
              <a:gd name="connsiteY10-5452" fmla="*/ 1396272 h 5795240"/>
              <a:gd name="connsiteX11-5453" fmla="*/ 3202490 w 12641071"/>
              <a:gd name="connsiteY11-5454" fmla="*/ 1406560 h 5795240"/>
              <a:gd name="connsiteX12-5455" fmla="*/ 6034389 w 12641071"/>
              <a:gd name="connsiteY12-5456" fmla="*/ 371047 h 5795240"/>
              <a:gd name="connsiteX13-5457" fmla="*/ 5912002 w 12641071"/>
              <a:gd name="connsiteY13-5458" fmla="*/ 413650 h 5795240"/>
              <a:gd name="connsiteX14-5459" fmla="*/ 5912002 w 12641071"/>
              <a:gd name="connsiteY14-5460" fmla="*/ 413650 h 5795240"/>
              <a:gd name="connsiteX15-5461" fmla="*/ 6034389 w 12641071"/>
              <a:gd name="connsiteY15-5462" fmla="*/ 371047 h 5795240"/>
              <a:gd name="connsiteX16-5463" fmla="*/ 5215874 w 12641071"/>
              <a:gd name="connsiteY16-5464" fmla="*/ 0 h 5795240"/>
              <a:gd name="connsiteX17-5465" fmla="*/ 5927386 w 12641071"/>
              <a:gd name="connsiteY17-5466" fmla="*/ 255427 h 5795240"/>
              <a:gd name="connsiteX18-5467" fmla="*/ 5974443 w 12641071"/>
              <a:gd name="connsiteY18-5468" fmla="*/ 298195 h 5795240"/>
              <a:gd name="connsiteX19-5469" fmla="*/ 5974448 w 12641071"/>
              <a:gd name="connsiteY19-5470" fmla="*/ 298200 h 5795240"/>
              <a:gd name="connsiteX20-5471" fmla="*/ 6006819 w 12641071"/>
              <a:gd name="connsiteY20-5472" fmla="*/ 327622 h 5795240"/>
              <a:gd name="connsiteX21-5473" fmla="*/ 6043427 w 12641071"/>
              <a:gd name="connsiteY21-5474" fmla="*/ 367901 h 5795240"/>
              <a:gd name="connsiteX22-5475" fmla="*/ 6043429 w 12641071"/>
              <a:gd name="connsiteY22-5476" fmla="*/ 367901 h 5795240"/>
              <a:gd name="connsiteX23-5477" fmla="*/ 6079014 w 12641071"/>
              <a:gd name="connsiteY23-5478" fmla="*/ 407056 h 5795240"/>
              <a:gd name="connsiteX24-5479" fmla="*/ 6105193 w 12641071"/>
              <a:gd name="connsiteY24-5480" fmla="*/ 442067 h 5795240"/>
              <a:gd name="connsiteX25-5481" fmla="*/ 6069206 w 12641071"/>
              <a:gd name="connsiteY25-5482" fmla="*/ 409359 h 5795240"/>
              <a:gd name="connsiteX26-5483" fmla="*/ 6105193 w 12641071"/>
              <a:gd name="connsiteY26-5484" fmla="*/ 442069 h 5795240"/>
              <a:gd name="connsiteX27-5485" fmla="*/ 6143408 w 12641071"/>
              <a:gd name="connsiteY27-5486" fmla="*/ 493169 h 5795240"/>
              <a:gd name="connsiteX28-5487" fmla="*/ 6143427 w 12641071"/>
              <a:gd name="connsiteY28-5488" fmla="*/ 493200 h 5795240"/>
              <a:gd name="connsiteX29-5489" fmla="*/ 6215965 w 12641071"/>
              <a:gd name="connsiteY29-5490" fmla="*/ 619406 h 5795240"/>
              <a:gd name="connsiteX30-5491" fmla="*/ 6234035 w 12641071"/>
              <a:gd name="connsiteY30-5492" fmla="*/ 658746 h 5795240"/>
              <a:gd name="connsiteX31-5493" fmla="*/ 6274009 w 12641071"/>
              <a:gd name="connsiteY31-5494" fmla="*/ 760197 h 5795240"/>
              <a:gd name="connsiteX32-5495" fmla="*/ 6287839 w 12641071"/>
              <a:gd name="connsiteY32-5496" fmla="*/ 801938 h 5795240"/>
              <a:gd name="connsiteX33-5497" fmla="*/ 6321546 w 12641071"/>
              <a:gd name="connsiteY33-5498" fmla="*/ 948207 h 5795240"/>
              <a:gd name="connsiteX34-5499" fmla="*/ 6321550 w 12641071"/>
              <a:gd name="connsiteY34-5500" fmla="*/ 948224 h 5795240"/>
              <a:gd name="connsiteX35-5501" fmla="*/ 6334438 w 12641071"/>
              <a:gd name="connsiteY35-5502" fmla="*/ 1118571 h 5795240"/>
              <a:gd name="connsiteX36-5503" fmla="*/ 6334438 w 12641071"/>
              <a:gd name="connsiteY36-5504" fmla="*/ 1118570 h 5795240"/>
              <a:gd name="connsiteX37-5505" fmla="*/ 6321550 w 12641071"/>
              <a:gd name="connsiteY37-5506" fmla="*/ 948222 h 5795240"/>
              <a:gd name="connsiteX38-5507" fmla="*/ 6321546 w 12641071"/>
              <a:gd name="connsiteY38-5508" fmla="*/ 948207 h 5795240"/>
              <a:gd name="connsiteX39-5509" fmla="*/ 6295696 w 12641071"/>
              <a:gd name="connsiteY39-5510" fmla="*/ 825653 h 5795240"/>
              <a:gd name="connsiteX40-5511" fmla="*/ 6287839 w 12641071"/>
              <a:gd name="connsiteY40-5512" fmla="*/ 801938 h 5795240"/>
              <a:gd name="connsiteX41-5513" fmla="*/ 6284151 w 12641071"/>
              <a:gd name="connsiteY41-5514" fmla="*/ 785941 h 5795240"/>
              <a:gd name="connsiteX42-5515" fmla="*/ 6274009 w 12641071"/>
              <a:gd name="connsiteY42-5516" fmla="*/ 760197 h 5795240"/>
              <a:gd name="connsiteX43-5517" fmla="*/ 6256852 w 12641071"/>
              <a:gd name="connsiteY43-5518" fmla="*/ 708420 h 5795240"/>
              <a:gd name="connsiteX44-5519" fmla="*/ 6234035 w 12641071"/>
              <a:gd name="connsiteY44-5520" fmla="*/ 658746 h 5795240"/>
              <a:gd name="connsiteX45-5521" fmla="*/ 6224136 w 12641071"/>
              <a:gd name="connsiteY45-5522" fmla="*/ 633624 h 5795240"/>
              <a:gd name="connsiteX46-5523" fmla="*/ 6215965 w 12641071"/>
              <a:gd name="connsiteY46-5524" fmla="*/ 619406 h 5795240"/>
              <a:gd name="connsiteX47-5525" fmla="*/ 6205824 w 12641071"/>
              <a:gd name="connsiteY47-5526" fmla="*/ 597325 h 5795240"/>
              <a:gd name="connsiteX48-5527" fmla="*/ 6143427 w 12641071"/>
              <a:gd name="connsiteY48-5528" fmla="*/ 493200 h 5795240"/>
              <a:gd name="connsiteX49-5529" fmla="*/ 6143408 w 12641071"/>
              <a:gd name="connsiteY49-5530" fmla="*/ 493167 h 5795240"/>
              <a:gd name="connsiteX50-5531" fmla="*/ 6105193 w 12641071"/>
              <a:gd name="connsiteY50-5532" fmla="*/ 442067 h 5795240"/>
              <a:gd name="connsiteX51-5533" fmla="*/ 6141460 w 12641071"/>
              <a:gd name="connsiteY51-5534" fmla="*/ 475027 h 5795240"/>
              <a:gd name="connsiteX52-5535" fmla="*/ 6788665 w 12641071"/>
              <a:gd name="connsiteY52-5536" fmla="*/ 707369 h 5795240"/>
              <a:gd name="connsiteX53-5537" fmla="*/ 7184710 w 12641071"/>
              <a:gd name="connsiteY53-5538" fmla="*/ 627411 h 5795240"/>
              <a:gd name="connsiteX54-5539" fmla="*/ 7264545 w 12641071"/>
              <a:gd name="connsiteY54-5540" fmla="*/ 588952 h 5795240"/>
              <a:gd name="connsiteX55-5541" fmla="*/ 7213686 w 12641071"/>
              <a:gd name="connsiteY55-5542" fmla="*/ 626983 h 5795240"/>
              <a:gd name="connsiteX56-5543" fmla="*/ 7128319 w 12641071"/>
              <a:gd name="connsiteY56-5544" fmla="*/ 705504 h 5795240"/>
              <a:gd name="connsiteX57-5545" fmla="*/ 7083110 w 12641071"/>
              <a:gd name="connsiteY57-5546" fmla="*/ 757072 h 5795240"/>
              <a:gd name="connsiteX58-5547" fmla="*/ 7083111 w 12641071"/>
              <a:gd name="connsiteY58-5548" fmla="*/ 757072 h 5795240"/>
              <a:gd name="connsiteX59-5549" fmla="*/ 7128319 w 12641071"/>
              <a:gd name="connsiteY59-5550" fmla="*/ 705506 h 5795240"/>
              <a:gd name="connsiteX60-5551" fmla="*/ 7213686 w 12641071"/>
              <a:gd name="connsiteY60-5552" fmla="*/ 626984 h 5795240"/>
              <a:gd name="connsiteX61-5553" fmla="*/ 7264545 w 12641071"/>
              <a:gd name="connsiteY61-5554" fmla="*/ 588953 h 5795240"/>
              <a:gd name="connsiteX62-5555" fmla="*/ 7273651 w 12641071"/>
              <a:gd name="connsiteY62-5556" fmla="*/ 584566 h 5795240"/>
              <a:gd name="connsiteX63-5557" fmla="*/ 7314851 w 12641071"/>
              <a:gd name="connsiteY63-5558" fmla="*/ 559537 h 5795240"/>
              <a:gd name="connsiteX64-5559" fmla="*/ 7354131 w 12641071"/>
              <a:gd name="connsiteY64-5560" fmla="*/ 565467 h 5795240"/>
              <a:gd name="connsiteX65-5561" fmla="*/ 7429608 w 12641071"/>
              <a:gd name="connsiteY65-5562" fmla="*/ 586051 h 5795240"/>
              <a:gd name="connsiteX66-5563" fmla="*/ 7429611 w 12641071"/>
              <a:gd name="connsiteY66-5564" fmla="*/ 586050 h 5795240"/>
              <a:gd name="connsiteX67-5565" fmla="*/ 7354132 w 12641071"/>
              <a:gd name="connsiteY67-5566" fmla="*/ 565465 h 5795240"/>
              <a:gd name="connsiteX68-5567" fmla="*/ 7314853 w 12641071"/>
              <a:gd name="connsiteY68-5568" fmla="*/ 559536 h 5795240"/>
              <a:gd name="connsiteX69-5569" fmla="*/ 7314851 w 12641071"/>
              <a:gd name="connsiteY69-5570" fmla="*/ 559537 h 5795240"/>
              <a:gd name="connsiteX70-5571" fmla="*/ 7314849 w 12641071"/>
              <a:gd name="connsiteY70-5572" fmla="*/ 559537 h 5795240"/>
              <a:gd name="connsiteX71-5573" fmla="*/ 7273651 w 12641071"/>
              <a:gd name="connsiteY71-5574" fmla="*/ 584565 h 5795240"/>
              <a:gd name="connsiteX72-5575" fmla="*/ 7264545 w 12641071"/>
              <a:gd name="connsiteY72-5576" fmla="*/ 588952 h 5795240"/>
              <a:gd name="connsiteX73-5577" fmla="*/ 7296407 w 12641071"/>
              <a:gd name="connsiteY73-5578" fmla="*/ 565126 h 5795240"/>
              <a:gd name="connsiteX74-5579" fmla="*/ 7307447 w 12641071"/>
              <a:gd name="connsiteY74-5580" fmla="*/ 558419 h 5795240"/>
              <a:gd name="connsiteX75-5581" fmla="*/ 7307450 w 12641071"/>
              <a:gd name="connsiteY75-5582" fmla="*/ 558419 h 5795240"/>
              <a:gd name="connsiteX76-5583" fmla="*/ 7385004 w 12641071"/>
              <a:gd name="connsiteY76-5584" fmla="*/ 511303 h 5795240"/>
              <a:gd name="connsiteX77-5585" fmla="*/ 7391626 w 12641071"/>
              <a:gd name="connsiteY77-5586" fmla="*/ 508114 h 5795240"/>
              <a:gd name="connsiteX78-5587" fmla="*/ 7391631 w 12641071"/>
              <a:gd name="connsiteY78-5588" fmla="*/ 508110 h 5795240"/>
              <a:gd name="connsiteX79-5589" fmla="*/ 7478934 w 12641071"/>
              <a:gd name="connsiteY79-5590" fmla="*/ 466053 h 5795240"/>
              <a:gd name="connsiteX80-5591" fmla="*/ 7897193 w 12641071"/>
              <a:gd name="connsiteY80-5592" fmla="*/ 381611 h 5795240"/>
              <a:gd name="connsiteX81-5593" fmla="*/ 8788216 w 12641071"/>
              <a:gd name="connsiteY81-5594" fmla="*/ 855364 h 5795240"/>
              <a:gd name="connsiteX82-5595" fmla="*/ 8832362 w 12641071"/>
              <a:gd name="connsiteY82-5596" fmla="*/ 928030 h 5795240"/>
              <a:gd name="connsiteX83-5597" fmla="*/ 8832362 w 12641071"/>
              <a:gd name="connsiteY83-5598" fmla="*/ 928033 h 5795240"/>
              <a:gd name="connsiteX84-5599" fmla="*/ 8842040 w 12641071"/>
              <a:gd name="connsiteY84-5600" fmla="*/ 943961 h 5795240"/>
              <a:gd name="connsiteX85-5601" fmla="*/ 8856144 w 12641071"/>
              <a:gd name="connsiteY85-5602" fmla="*/ 973241 h 5795240"/>
              <a:gd name="connsiteX86-5603" fmla="*/ 8856145 w 12641071"/>
              <a:gd name="connsiteY86-5604" fmla="*/ 973241 h 5795240"/>
              <a:gd name="connsiteX87-5605" fmla="*/ 8878117 w 12641071"/>
              <a:gd name="connsiteY87-5606" fmla="*/ 1018851 h 5795240"/>
              <a:gd name="connsiteX88-5607" fmla="*/ 8877719 w 12641071"/>
              <a:gd name="connsiteY88-5608" fmla="*/ 1018369 h 5795240"/>
              <a:gd name="connsiteX89-5609" fmla="*/ 8853250 w 12641071"/>
              <a:gd name="connsiteY89-5610" fmla="*/ 973288 h 5795240"/>
              <a:gd name="connsiteX90-5611" fmla="*/ 8853249 w 12641071"/>
              <a:gd name="connsiteY90-5612" fmla="*/ 973288 h 5795240"/>
              <a:gd name="connsiteX91-5613" fmla="*/ 8853248 w 12641071"/>
              <a:gd name="connsiteY91-5614" fmla="*/ 973287 h 5795240"/>
              <a:gd name="connsiteX92-5615" fmla="*/ 8849677 w 12641071"/>
              <a:gd name="connsiteY92-5616" fmla="*/ 973341 h 5795240"/>
              <a:gd name="connsiteX93-5617" fmla="*/ 8641543 w 12641071"/>
              <a:gd name="connsiteY93-5618" fmla="*/ 916577 h 5795240"/>
              <a:gd name="connsiteX94-5619" fmla="*/ 8641545 w 12641071"/>
              <a:gd name="connsiteY94-5620" fmla="*/ 916580 h 5795240"/>
              <a:gd name="connsiteX95-5621" fmla="*/ 8849676 w 12641071"/>
              <a:gd name="connsiteY95-5622" fmla="*/ 973343 h 5795240"/>
              <a:gd name="connsiteX96-5623" fmla="*/ 8853248 w 12641071"/>
              <a:gd name="connsiteY96-5624" fmla="*/ 973288 h 5795240"/>
              <a:gd name="connsiteX97-5625" fmla="*/ 8877719 w 12641071"/>
              <a:gd name="connsiteY97-5626" fmla="*/ 1018371 h 5795240"/>
              <a:gd name="connsiteX98-5627" fmla="*/ 8878116 w 12641071"/>
              <a:gd name="connsiteY98-5628" fmla="*/ 1018851 h 5795240"/>
              <a:gd name="connsiteX99-5629" fmla="*/ 8887288 w 12641071"/>
              <a:gd name="connsiteY99-5630" fmla="*/ 1037892 h 5795240"/>
              <a:gd name="connsiteX100-5631" fmla="*/ 8949899 w 12641071"/>
              <a:gd name="connsiteY100-5632" fmla="*/ 1239592 h 5795240"/>
              <a:gd name="connsiteX101-5633" fmla="*/ 8968437 w 12641071"/>
              <a:gd name="connsiteY101-5634" fmla="*/ 1423482 h 5795240"/>
              <a:gd name="connsiteX102-5635" fmla="*/ 8949899 w 12641071"/>
              <a:gd name="connsiteY102-5636" fmla="*/ 1239591 h 5795240"/>
              <a:gd name="connsiteX103-5637" fmla="*/ 8887288 w 12641071"/>
              <a:gd name="connsiteY103-5638" fmla="*/ 1037890 h 5795240"/>
              <a:gd name="connsiteX104-5639" fmla="*/ 8878116 w 12641071"/>
              <a:gd name="connsiteY104-5640" fmla="*/ 1018851 h 5795240"/>
              <a:gd name="connsiteX105-5641" fmla="*/ 8931285 w 12641071"/>
              <a:gd name="connsiteY105-5642" fmla="*/ 1083292 h 5795240"/>
              <a:gd name="connsiteX106-5643" fmla="*/ 9241478 w 12641071"/>
              <a:gd name="connsiteY106-5644" fmla="*/ 1211778 h 5795240"/>
              <a:gd name="connsiteX107-5645" fmla="*/ 9605238 w 12641071"/>
              <a:gd name="connsiteY107-5646" fmla="*/ 1018369 h 5795240"/>
              <a:gd name="connsiteX108-5647" fmla="*/ 9636247 w 12641071"/>
              <a:gd name="connsiteY108-5648" fmla="*/ 961241 h 5795240"/>
              <a:gd name="connsiteX109-5649" fmla="*/ 9641995 w 12641071"/>
              <a:gd name="connsiteY109-5650" fmla="*/ 961152 h 5795240"/>
              <a:gd name="connsiteX110-5651" fmla="*/ 9584939 w 12641071"/>
              <a:gd name="connsiteY110-5652" fmla="*/ 1079594 h 5795240"/>
              <a:gd name="connsiteX111-5653" fmla="*/ 9546257 w 12641071"/>
              <a:gd name="connsiteY111-5654" fmla="*/ 1204206 h 5795240"/>
              <a:gd name="connsiteX112-5655" fmla="*/ 9584939 w 12641071"/>
              <a:gd name="connsiteY112-5656" fmla="*/ 1079596 h 5795240"/>
              <a:gd name="connsiteX113-5657" fmla="*/ 9641995 w 12641071"/>
              <a:gd name="connsiteY113-5658" fmla="*/ 961153 h 5795240"/>
              <a:gd name="connsiteX114-5659" fmla="*/ 9653069 w 12641071"/>
              <a:gd name="connsiteY114-5660" fmla="*/ 960983 h 5795240"/>
              <a:gd name="connsiteX115-5661" fmla="*/ 9801564 w 12641071"/>
              <a:gd name="connsiteY115-5662" fmla="*/ 1196828 h 5795240"/>
              <a:gd name="connsiteX116-5663" fmla="*/ 9801566 w 12641071"/>
              <a:gd name="connsiteY116-5664" fmla="*/ 1196828 h 5795240"/>
              <a:gd name="connsiteX117-5665" fmla="*/ 9653070 w 12641071"/>
              <a:gd name="connsiteY117-5666" fmla="*/ 960982 h 5795240"/>
              <a:gd name="connsiteX118-5667" fmla="*/ 9641996 w 12641071"/>
              <a:gd name="connsiteY118-5668" fmla="*/ 961152 h 5795240"/>
              <a:gd name="connsiteX119-5669" fmla="*/ 9651917 w 12641071"/>
              <a:gd name="connsiteY119-5670" fmla="*/ 940556 h 5795240"/>
              <a:gd name="connsiteX120-5671" fmla="*/ 11050508 w 12641071"/>
              <a:gd name="connsiteY120-5672" fmla="*/ 108150 h 5795240"/>
              <a:gd name="connsiteX121-5673" fmla="*/ 12641071 w 12641071"/>
              <a:gd name="connsiteY121-5674" fmla="*/ 1698711 h 5795240"/>
              <a:gd name="connsiteX122-5675" fmla="*/ 11371062 w 12641071"/>
              <a:gd name="connsiteY122-5676" fmla="*/ 3256960 h 5795240"/>
              <a:gd name="connsiteX123-5677" fmla="*/ 11215953 w 12641071"/>
              <a:gd name="connsiteY123-5678" fmla="*/ 3280632 h 5795240"/>
              <a:gd name="connsiteX124-5679" fmla="*/ 11142318 w 12641071"/>
              <a:gd name="connsiteY124-5680" fmla="*/ 3276914 h 5795240"/>
              <a:gd name="connsiteX125-5681" fmla="*/ 11215952 w 12641071"/>
              <a:gd name="connsiteY125-5682" fmla="*/ 3280632 h 5795240"/>
              <a:gd name="connsiteX126-5683" fmla="*/ 11213133 w 12641071"/>
              <a:gd name="connsiteY126-5684" fmla="*/ 3281062 h 5795240"/>
              <a:gd name="connsiteX127-5685" fmla="*/ 11116921 w 12641071"/>
              <a:gd name="connsiteY127-5686" fmla="*/ 3285921 h 5795240"/>
              <a:gd name="connsiteX128-5687" fmla="*/ 11050507 w 12641071"/>
              <a:gd name="connsiteY128-5688" fmla="*/ 3289274 h 5795240"/>
              <a:gd name="connsiteX129-5689" fmla="*/ 11006292 w 12641071"/>
              <a:gd name="connsiteY129-5690" fmla="*/ 3287041 h 5795240"/>
              <a:gd name="connsiteX130-5691" fmla="*/ 10937101 w 12641071"/>
              <a:gd name="connsiteY130-5692" fmla="*/ 3297601 h 5795240"/>
              <a:gd name="connsiteX131-5693" fmla="*/ 10144740 w 12641071"/>
              <a:gd name="connsiteY131-5694" fmla="*/ 4089962 h 5795240"/>
              <a:gd name="connsiteX132-5695" fmla="*/ 10130374 w 12641071"/>
              <a:gd name="connsiteY132-5696" fmla="*/ 4184101 h 5795240"/>
              <a:gd name="connsiteX133-5697" fmla="*/ 10130375 w 12641071"/>
              <a:gd name="connsiteY133-5698" fmla="*/ 4184103 h 5795240"/>
              <a:gd name="connsiteX134-5699" fmla="*/ 10130656 w 12641071"/>
              <a:gd name="connsiteY134-5700" fmla="*/ 4185950 h 5795240"/>
              <a:gd name="connsiteX135-5701" fmla="*/ 10138194 w 12641071"/>
              <a:gd name="connsiteY135-5702" fmla="*/ 4335228 h 5795240"/>
              <a:gd name="connsiteX136-5703" fmla="*/ 10137710 w 12641071"/>
              <a:gd name="connsiteY136-5704" fmla="*/ 4344822 h 5795240"/>
              <a:gd name="connsiteX137-5705" fmla="*/ 10133555 w 12641071"/>
              <a:gd name="connsiteY137-5706" fmla="*/ 4427096 h 5795240"/>
              <a:gd name="connsiteX138-5707" fmla="*/ 10129312 w 12641071"/>
              <a:gd name="connsiteY138-5708" fmla="*/ 4399289 h 5795240"/>
              <a:gd name="connsiteX139-5709" fmla="*/ 10126797 w 12641071"/>
              <a:gd name="connsiteY139-5710" fmla="*/ 4349498 h 5795240"/>
              <a:gd name="connsiteX140-5711" fmla="*/ 10126796 w 12641071"/>
              <a:gd name="connsiteY140-5712" fmla="*/ 4349498 h 5795240"/>
              <a:gd name="connsiteX141-5713" fmla="*/ 10129311 w 12641071"/>
              <a:gd name="connsiteY141-5714" fmla="*/ 4399289 h 5795240"/>
              <a:gd name="connsiteX142-5715" fmla="*/ 10133554 w 12641071"/>
              <a:gd name="connsiteY142-5716" fmla="*/ 4427096 h 5795240"/>
              <a:gd name="connsiteX143-5717" fmla="*/ 10130656 w 12641071"/>
              <a:gd name="connsiteY143-5718" fmla="*/ 4484506 h 5795240"/>
              <a:gd name="connsiteX144-5719" fmla="*/ 8678182 w 12641071"/>
              <a:gd name="connsiteY144-5720" fmla="*/ 5795240 h 5795240"/>
              <a:gd name="connsiteX145-5721" fmla="*/ 7467518 w 12641071"/>
              <a:gd name="connsiteY145-5722" fmla="*/ 5151535 h 5795240"/>
              <a:gd name="connsiteX146-5723" fmla="*/ 7419945 w 12641071"/>
              <a:gd name="connsiteY146-5724" fmla="*/ 5073228 h 5795240"/>
              <a:gd name="connsiteX147-5725" fmla="*/ 7394386 w 12641071"/>
              <a:gd name="connsiteY147-5726" fmla="*/ 5031156 h 5795240"/>
              <a:gd name="connsiteX148-5727" fmla="*/ 7367299 w 12641071"/>
              <a:gd name="connsiteY148-5728" fmla="*/ 4974928 h 5795240"/>
              <a:gd name="connsiteX149-5729" fmla="*/ 7332905 w 12641071"/>
              <a:gd name="connsiteY149-5730" fmla="*/ 4903531 h 5795240"/>
              <a:gd name="connsiteX150-5731" fmla="*/ 7320958 w 12641071"/>
              <a:gd name="connsiteY150-5732" fmla="*/ 4870887 h 5795240"/>
              <a:gd name="connsiteX151-5733" fmla="*/ 7322174 w 12641071"/>
              <a:gd name="connsiteY151-5734" fmla="*/ 4872361 h 5795240"/>
              <a:gd name="connsiteX152-5735" fmla="*/ 7362630 w 12641071"/>
              <a:gd name="connsiteY152-5736" fmla="*/ 4938954 h 5795240"/>
              <a:gd name="connsiteX153-5737" fmla="*/ 7380779 w 12641071"/>
              <a:gd name="connsiteY153-5738" fmla="*/ 4976628 h 5795240"/>
              <a:gd name="connsiteX154-5739" fmla="*/ 7391210 w 12641071"/>
              <a:gd name="connsiteY154-5740" fmla="*/ 4977944 h 5795240"/>
              <a:gd name="connsiteX155-5741" fmla="*/ 7380780 w 12641071"/>
              <a:gd name="connsiteY155-5742" fmla="*/ 4976628 h 5795240"/>
              <a:gd name="connsiteX156-5743" fmla="*/ 7362631 w 12641071"/>
              <a:gd name="connsiteY156-5744" fmla="*/ 4938954 h 5795240"/>
              <a:gd name="connsiteX157-5745" fmla="*/ 7322175 w 12641071"/>
              <a:gd name="connsiteY157-5746" fmla="*/ 4872361 h 5795240"/>
              <a:gd name="connsiteX158-5747" fmla="*/ 7320959 w 12641071"/>
              <a:gd name="connsiteY158-5748" fmla="*/ 4870887 h 5795240"/>
              <a:gd name="connsiteX159-5749" fmla="*/ 7283811 w 12641071"/>
              <a:gd name="connsiteY159-5750" fmla="*/ 4769391 h 5795240"/>
              <a:gd name="connsiteX160-5751" fmla="*/ 7272112 w 12641071"/>
              <a:gd name="connsiteY160-5752" fmla="*/ 4718630 h 5795240"/>
              <a:gd name="connsiteX161-5753" fmla="*/ 7272111 w 12641071"/>
              <a:gd name="connsiteY161-5754" fmla="*/ 4718630 h 5795240"/>
              <a:gd name="connsiteX162-5755" fmla="*/ 7283810 w 12641071"/>
              <a:gd name="connsiteY162-5756" fmla="*/ 4769391 h 5795240"/>
              <a:gd name="connsiteX163-5757" fmla="*/ 7320958 w 12641071"/>
              <a:gd name="connsiteY163-5758" fmla="*/ 4870887 h 5795240"/>
              <a:gd name="connsiteX164-5759" fmla="*/ 7223551 w 12641071"/>
              <a:gd name="connsiteY164-5760" fmla="*/ 4752829 h 5795240"/>
              <a:gd name="connsiteX165-5761" fmla="*/ 6652445 w 12641071"/>
              <a:gd name="connsiteY165-5762" fmla="*/ 4516269 h 5795240"/>
              <a:gd name="connsiteX166-5763" fmla="*/ 6200873 w 12641071"/>
              <a:gd name="connsiteY166-5764" fmla="*/ 4654206 h 5795240"/>
              <a:gd name="connsiteX167-5765" fmla="*/ 6088813 w 12641071"/>
              <a:gd name="connsiteY167-5766" fmla="*/ 4746663 h 5795240"/>
              <a:gd name="connsiteX168-5767" fmla="*/ 6043019 w 12641071"/>
              <a:gd name="connsiteY168-5768" fmla="*/ 4807902 h 5795240"/>
              <a:gd name="connsiteX169-5769" fmla="*/ 6043021 w 12641071"/>
              <a:gd name="connsiteY169-5770" fmla="*/ 4807902 h 5795240"/>
              <a:gd name="connsiteX170-5771" fmla="*/ 6023271 w 12641071"/>
              <a:gd name="connsiteY170-5772" fmla="*/ 4834312 h 5795240"/>
              <a:gd name="connsiteX171-5773" fmla="*/ 5970678 w 12641071"/>
              <a:gd name="connsiteY171-5774" fmla="*/ 4892181 h 5795240"/>
              <a:gd name="connsiteX172-5775" fmla="*/ 5982717 w 12641071"/>
              <a:gd name="connsiteY172-5776" fmla="*/ 4872361 h 5795240"/>
              <a:gd name="connsiteX173-5777" fmla="*/ 5970675 w 12641071"/>
              <a:gd name="connsiteY173-5778" fmla="*/ 4892181 h 5795240"/>
              <a:gd name="connsiteX174-5779" fmla="*/ 5935320 w 12641071"/>
              <a:gd name="connsiteY174-5780" fmla="*/ 4931081 h 5795240"/>
              <a:gd name="connsiteX175-5781" fmla="*/ 4971763 w 12641071"/>
              <a:gd name="connsiteY175-5782" fmla="*/ 5330200 h 5795240"/>
              <a:gd name="connsiteX176-5783" fmla="*/ 3716172 w 12641071"/>
              <a:gd name="connsiteY176-5784" fmla="*/ 4497938 h 5795240"/>
              <a:gd name="connsiteX177-5785" fmla="*/ 3710773 w 12641071"/>
              <a:gd name="connsiteY177-5786" fmla="*/ 4483182 h 5795240"/>
              <a:gd name="connsiteX178-5787" fmla="*/ 3710773 w 12641071"/>
              <a:gd name="connsiteY178-5788" fmla="*/ 4483181 h 5795240"/>
              <a:gd name="connsiteX179-5789" fmla="*/ 3674984 w 12641071"/>
              <a:gd name="connsiteY179-5790" fmla="*/ 4385402 h 5795240"/>
              <a:gd name="connsiteX180-5791" fmla="*/ 3670349 w 12641071"/>
              <a:gd name="connsiteY180-5792" fmla="*/ 4372742 h 5795240"/>
              <a:gd name="connsiteX181-5793" fmla="*/ 3659438 w 12641071"/>
              <a:gd name="connsiteY181-5794" fmla="*/ 4330309 h 5795240"/>
              <a:gd name="connsiteX182-5795" fmla="*/ 3672084 w 12641071"/>
              <a:gd name="connsiteY182-5796" fmla="*/ 4353606 h 5795240"/>
              <a:gd name="connsiteX183-5797" fmla="*/ 3659440 w 12641071"/>
              <a:gd name="connsiteY183-5798" fmla="*/ 4330309 h 5795240"/>
              <a:gd name="connsiteX184-5799" fmla="*/ 3613217 w 12641071"/>
              <a:gd name="connsiteY184-5800" fmla="*/ 4245153 h 5795240"/>
              <a:gd name="connsiteX185-5801" fmla="*/ 3083792 w 12641071"/>
              <a:gd name="connsiteY185-5802" fmla="*/ 3963660 h 5795240"/>
              <a:gd name="connsiteX186-5803" fmla="*/ 2835272 w 12641071"/>
              <a:gd name="connsiteY186-5804" fmla="*/ 4013833 h 5795240"/>
              <a:gd name="connsiteX187-5805" fmla="*/ 2820214 w 12641071"/>
              <a:gd name="connsiteY187-5806" fmla="*/ 4022007 h 5795240"/>
              <a:gd name="connsiteX188-5807" fmla="*/ 2820212 w 12641071"/>
              <a:gd name="connsiteY188-5808" fmla="*/ 4022008 h 5795240"/>
              <a:gd name="connsiteX189-5809" fmla="*/ 2820206 w 12641071"/>
              <a:gd name="connsiteY189-5810" fmla="*/ 4022011 h 5795240"/>
              <a:gd name="connsiteX190-5811" fmla="*/ 2813481 w 12641071"/>
              <a:gd name="connsiteY190-5812" fmla="*/ 4027041 h 5795240"/>
              <a:gd name="connsiteX191-5813" fmla="*/ 2762875 w 12641071"/>
              <a:gd name="connsiteY191-5814" fmla="*/ 4057784 h 5795240"/>
              <a:gd name="connsiteX192-5815" fmla="*/ 2762878 w 12641071"/>
              <a:gd name="connsiteY192-5816" fmla="*/ 4057784 h 5795240"/>
              <a:gd name="connsiteX193-5817" fmla="*/ 2694694 w 12641071"/>
              <a:gd name="connsiteY193-5818" fmla="*/ 4099208 h 5795240"/>
              <a:gd name="connsiteX194-5819" fmla="*/ 2726822 w 12641071"/>
              <a:gd name="connsiteY194-5820" fmla="*/ 4072700 h 5795240"/>
              <a:gd name="connsiteX195-5821" fmla="*/ 2757719 w 12641071"/>
              <a:gd name="connsiteY195-5822" fmla="*/ 4055929 h 5795240"/>
              <a:gd name="connsiteX196-5823" fmla="*/ 2757718 w 12641071"/>
              <a:gd name="connsiteY196-5824" fmla="*/ 4055928 h 5795240"/>
              <a:gd name="connsiteX197-5825" fmla="*/ 2726820 w 12641071"/>
              <a:gd name="connsiteY197-5826" fmla="*/ 4072700 h 5795240"/>
              <a:gd name="connsiteX198-5827" fmla="*/ 2694692 w 12641071"/>
              <a:gd name="connsiteY198-5828" fmla="*/ 4099208 h 5795240"/>
              <a:gd name="connsiteX199-5829" fmla="*/ 2664698 w 12641071"/>
              <a:gd name="connsiteY199-5830" fmla="*/ 4117431 h 5795240"/>
              <a:gd name="connsiteX200-5831" fmla="*/ 1804544 w 12641071"/>
              <a:gd name="connsiteY200-5832" fmla="*/ 4335229 h 5795240"/>
              <a:gd name="connsiteX201-5833" fmla="*/ 0 w 12641071"/>
              <a:gd name="connsiteY201-5834" fmla="*/ 2530685 h 5795240"/>
              <a:gd name="connsiteX202-5835" fmla="*/ 1804544 w 12641071"/>
              <a:gd name="connsiteY202-5836" fmla="*/ 726143 h 5795240"/>
              <a:gd name="connsiteX203-5837" fmla="*/ 3080549 w 12641071"/>
              <a:gd name="connsiteY203-5838" fmla="*/ 1254682 h 5795240"/>
              <a:gd name="connsiteX204-5839" fmla="*/ 3106404 w 12641071"/>
              <a:gd name="connsiteY204-5840" fmla="*/ 1283128 h 5795240"/>
              <a:gd name="connsiteX205-5841" fmla="*/ 3125122 w 12641071"/>
              <a:gd name="connsiteY205-5842" fmla="*/ 1317614 h 5795240"/>
              <a:gd name="connsiteX206-5843" fmla="*/ 3139022 w 12641071"/>
              <a:gd name="connsiteY206-5844" fmla="*/ 1334461 h 5795240"/>
              <a:gd name="connsiteX207-5845" fmla="*/ 3234533 w 12641071"/>
              <a:gd name="connsiteY207-5846" fmla="*/ 1432995 h 5795240"/>
              <a:gd name="connsiteX208-5847" fmla="*/ 3268676 w 12641071"/>
              <a:gd name="connsiteY208-5848" fmla="*/ 1461167 h 5795240"/>
              <a:gd name="connsiteX209-5849" fmla="*/ 3565826 w 12641071"/>
              <a:gd name="connsiteY209-5850" fmla="*/ 1551935 h 5795240"/>
              <a:gd name="connsiteX210-5851" fmla="*/ 4086504 w 12641071"/>
              <a:gd name="connsiteY210-5852" fmla="*/ 1127574 h 5795240"/>
              <a:gd name="connsiteX211-5853" fmla="*/ 4094702 w 12641071"/>
              <a:gd name="connsiteY211-5854" fmla="*/ 1046255 h 5795240"/>
              <a:gd name="connsiteX212-5855" fmla="*/ 4101065 w 12641071"/>
              <a:gd name="connsiteY212-5856" fmla="*/ 1044040 h 5795240"/>
              <a:gd name="connsiteX213-5857" fmla="*/ 4097301 w 12641071"/>
              <a:gd name="connsiteY213-5858" fmla="*/ 1118570 h 5795240"/>
              <a:gd name="connsiteX214-5859" fmla="*/ 4101065 w 12641071"/>
              <a:gd name="connsiteY214-5860" fmla="*/ 1044042 h 5795240"/>
              <a:gd name="connsiteX215-5861" fmla="*/ 4206937 w 12641071"/>
              <a:gd name="connsiteY215-5862" fmla="*/ 1007188 h 5795240"/>
              <a:gd name="connsiteX216-5863" fmla="*/ 4206937 w 12641071"/>
              <a:gd name="connsiteY216-5864" fmla="*/ 1007186 h 5795240"/>
              <a:gd name="connsiteX217-5865" fmla="*/ 4101067 w 12641071"/>
              <a:gd name="connsiteY217-5866" fmla="*/ 1044040 h 5795240"/>
              <a:gd name="connsiteX218-5867" fmla="*/ 4103078 w 12641071"/>
              <a:gd name="connsiteY218-5868" fmla="*/ 1004204 h 5795240"/>
              <a:gd name="connsiteX219-5869" fmla="*/ 5215874 w 12641071"/>
              <a:gd name="connsiteY219-5870" fmla="*/ 0 h 5795240"/>
              <a:gd name="connsiteX0-5871" fmla="*/ 5964869 w 12641071"/>
              <a:gd name="connsiteY0-5872" fmla="*/ 4795171 h 5795240"/>
              <a:gd name="connsiteX1-5873" fmla="*/ 6019264 w 12641071"/>
              <a:gd name="connsiteY1-5874" fmla="*/ 4804905 h 5795240"/>
              <a:gd name="connsiteX2-5875" fmla="*/ 6036570 w 12641071"/>
              <a:gd name="connsiteY2-5876" fmla="*/ 4807089 h 5795240"/>
              <a:gd name="connsiteX3-5877" fmla="*/ 6019265 w 12641071"/>
              <a:gd name="connsiteY3-5878" fmla="*/ 4804905 h 5795240"/>
              <a:gd name="connsiteX4-5879" fmla="*/ 5964869 w 12641071"/>
              <a:gd name="connsiteY4-5880" fmla="*/ 4795171 h 5795240"/>
              <a:gd name="connsiteX5-5881" fmla="*/ 3682364 w 12641071"/>
              <a:gd name="connsiteY5-5882" fmla="*/ 4386723 h 5795240"/>
              <a:gd name="connsiteX6-5883" fmla="*/ 3772428 w 12641071"/>
              <a:gd name="connsiteY6-5884" fmla="*/ 4402840 h 5795240"/>
              <a:gd name="connsiteX7-5885" fmla="*/ 3772428 w 12641071"/>
              <a:gd name="connsiteY7-5886" fmla="*/ 4402840 h 5795240"/>
              <a:gd name="connsiteX8-5887" fmla="*/ 3682364 w 12641071"/>
              <a:gd name="connsiteY8-5888" fmla="*/ 4386723 h 5795240"/>
              <a:gd name="connsiteX9-5889" fmla="*/ 3202490 w 12641071"/>
              <a:gd name="connsiteY9-5890" fmla="*/ 1406560 h 5795240"/>
              <a:gd name="connsiteX10-5891" fmla="*/ 3190020 w 12641071"/>
              <a:gd name="connsiteY10-5892" fmla="*/ 1396272 h 5795240"/>
              <a:gd name="connsiteX11-5893" fmla="*/ 3202490 w 12641071"/>
              <a:gd name="connsiteY11-5894" fmla="*/ 1406560 h 5795240"/>
              <a:gd name="connsiteX12-5895" fmla="*/ 6034389 w 12641071"/>
              <a:gd name="connsiteY12-5896" fmla="*/ 371047 h 5795240"/>
              <a:gd name="connsiteX13-5897" fmla="*/ 5912002 w 12641071"/>
              <a:gd name="connsiteY13-5898" fmla="*/ 413650 h 5795240"/>
              <a:gd name="connsiteX14-5899" fmla="*/ 5912002 w 12641071"/>
              <a:gd name="connsiteY14-5900" fmla="*/ 413650 h 5795240"/>
              <a:gd name="connsiteX15-5901" fmla="*/ 6034389 w 12641071"/>
              <a:gd name="connsiteY15-5902" fmla="*/ 371047 h 5795240"/>
              <a:gd name="connsiteX16-5903" fmla="*/ 5215874 w 12641071"/>
              <a:gd name="connsiteY16-5904" fmla="*/ 0 h 5795240"/>
              <a:gd name="connsiteX17-5905" fmla="*/ 5927386 w 12641071"/>
              <a:gd name="connsiteY17-5906" fmla="*/ 255427 h 5795240"/>
              <a:gd name="connsiteX18-5907" fmla="*/ 5974443 w 12641071"/>
              <a:gd name="connsiteY18-5908" fmla="*/ 298195 h 5795240"/>
              <a:gd name="connsiteX19-5909" fmla="*/ 5974448 w 12641071"/>
              <a:gd name="connsiteY19-5910" fmla="*/ 298200 h 5795240"/>
              <a:gd name="connsiteX20-5911" fmla="*/ 6006819 w 12641071"/>
              <a:gd name="connsiteY20-5912" fmla="*/ 327622 h 5795240"/>
              <a:gd name="connsiteX21-5913" fmla="*/ 6043427 w 12641071"/>
              <a:gd name="connsiteY21-5914" fmla="*/ 367901 h 5795240"/>
              <a:gd name="connsiteX22-5915" fmla="*/ 6043429 w 12641071"/>
              <a:gd name="connsiteY22-5916" fmla="*/ 367901 h 5795240"/>
              <a:gd name="connsiteX23-5917" fmla="*/ 6079014 w 12641071"/>
              <a:gd name="connsiteY23-5918" fmla="*/ 407056 h 5795240"/>
              <a:gd name="connsiteX24-5919" fmla="*/ 6105193 w 12641071"/>
              <a:gd name="connsiteY24-5920" fmla="*/ 442067 h 5795240"/>
              <a:gd name="connsiteX25-5921" fmla="*/ 6069206 w 12641071"/>
              <a:gd name="connsiteY25-5922" fmla="*/ 409359 h 5795240"/>
              <a:gd name="connsiteX26-5923" fmla="*/ 6105193 w 12641071"/>
              <a:gd name="connsiteY26-5924" fmla="*/ 442069 h 5795240"/>
              <a:gd name="connsiteX27-5925" fmla="*/ 6143408 w 12641071"/>
              <a:gd name="connsiteY27-5926" fmla="*/ 493169 h 5795240"/>
              <a:gd name="connsiteX28-5927" fmla="*/ 6143427 w 12641071"/>
              <a:gd name="connsiteY28-5928" fmla="*/ 493200 h 5795240"/>
              <a:gd name="connsiteX29-5929" fmla="*/ 6215965 w 12641071"/>
              <a:gd name="connsiteY29-5930" fmla="*/ 619406 h 5795240"/>
              <a:gd name="connsiteX30-5931" fmla="*/ 6234035 w 12641071"/>
              <a:gd name="connsiteY30-5932" fmla="*/ 658746 h 5795240"/>
              <a:gd name="connsiteX31-5933" fmla="*/ 6274009 w 12641071"/>
              <a:gd name="connsiteY31-5934" fmla="*/ 760197 h 5795240"/>
              <a:gd name="connsiteX32-5935" fmla="*/ 6287839 w 12641071"/>
              <a:gd name="connsiteY32-5936" fmla="*/ 801938 h 5795240"/>
              <a:gd name="connsiteX33-5937" fmla="*/ 6321546 w 12641071"/>
              <a:gd name="connsiteY33-5938" fmla="*/ 948207 h 5795240"/>
              <a:gd name="connsiteX34-5939" fmla="*/ 6321550 w 12641071"/>
              <a:gd name="connsiteY34-5940" fmla="*/ 948224 h 5795240"/>
              <a:gd name="connsiteX35-5941" fmla="*/ 6334438 w 12641071"/>
              <a:gd name="connsiteY35-5942" fmla="*/ 1118571 h 5795240"/>
              <a:gd name="connsiteX36-5943" fmla="*/ 6334438 w 12641071"/>
              <a:gd name="connsiteY36-5944" fmla="*/ 1118570 h 5795240"/>
              <a:gd name="connsiteX37-5945" fmla="*/ 6321550 w 12641071"/>
              <a:gd name="connsiteY37-5946" fmla="*/ 948222 h 5795240"/>
              <a:gd name="connsiteX38-5947" fmla="*/ 6321546 w 12641071"/>
              <a:gd name="connsiteY38-5948" fmla="*/ 948207 h 5795240"/>
              <a:gd name="connsiteX39-5949" fmla="*/ 6295696 w 12641071"/>
              <a:gd name="connsiteY39-5950" fmla="*/ 825653 h 5795240"/>
              <a:gd name="connsiteX40-5951" fmla="*/ 6287839 w 12641071"/>
              <a:gd name="connsiteY40-5952" fmla="*/ 801938 h 5795240"/>
              <a:gd name="connsiteX41-5953" fmla="*/ 6284151 w 12641071"/>
              <a:gd name="connsiteY41-5954" fmla="*/ 785941 h 5795240"/>
              <a:gd name="connsiteX42-5955" fmla="*/ 6274009 w 12641071"/>
              <a:gd name="connsiteY42-5956" fmla="*/ 760197 h 5795240"/>
              <a:gd name="connsiteX43-5957" fmla="*/ 6256852 w 12641071"/>
              <a:gd name="connsiteY43-5958" fmla="*/ 708420 h 5795240"/>
              <a:gd name="connsiteX44-5959" fmla="*/ 6234035 w 12641071"/>
              <a:gd name="connsiteY44-5960" fmla="*/ 658746 h 5795240"/>
              <a:gd name="connsiteX45-5961" fmla="*/ 6224136 w 12641071"/>
              <a:gd name="connsiteY45-5962" fmla="*/ 633624 h 5795240"/>
              <a:gd name="connsiteX46-5963" fmla="*/ 6215965 w 12641071"/>
              <a:gd name="connsiteY46-5964" fmla="*/ 619406 h 5795240"/>
              <a:gd name="connsiteX47-5965" fmla="*/ 6205824 w 12641071"/>
              <a:gd name="connsiteY47-5966" fmla="*/ 597325 h 5795240"/>
              <a:gd name="connsiteX48-5967" fmla="*/ 6143427 w 12641071"/>
              <a:gd name="connsiteY48-5968" fmla="*/ 493200 h 5795240"/>
              <a:gd name="connsiteX49-5969" fmla="*/ 6143408 w 12641071"/>
              <a:gd name="connsiteY49-5970" fmla="*/ 493167 h 5795240"/>
              <a:gd name="connsiteX50-5971" fmla="*/ 6105193 w 12641071"/>
              <a:gd name="connsiteY50-5972" fmla="*/ 442067 h 5795240"/>
              <a:gd name="connsiteX51-5973" fmla="*/ 6141460 w 12641071"/>
              <a:gd name="connsiteY51-5974" fmla="*/ 475027 h 5795240"/>
              <a:gd name="connsiteX52-5975" fmla="*/ 6788665 w 12641071"/>
              <a:gd name="connsiteY52-5976" fmla="*/ 707369 h 5795240"/>
              <a:gd name="connsiteX53-5977" fmla="*/ 7184710 w 12641071"/>
              <a:gd name="connsiteY53-5978" fmla="*/ 627411 h 5795240"/>
              <a:gd name="connsiteX54-5979" fmla="*/ 7264545 w 12641071"/>
              <a:gd name="connsiteY54-5980" fmla="*/ 588952 h 5795240"/>
              <a:gd name="connsiteX55-5981" fmla="*/ 7213686 w 12641071"/>
              <a:gd name="connsiteY55-5982" fmla="*/ 626983 h 5795240"/>
              <a:gd name="connsiteX56-5983" fmla="*/ 7128319 w 12641071"/>
              <a:gd name="connsiteY56-5984" fmla="*/ 705504 h 5795240"/>
              <a:gd name="connsiteX57-5985" fmla="*/ 7083110 w 12641071"/>
              <a:gd name="connsiteY57-5986" fmla="*/ 757072 h 5795240"/>
              <a:gd name="connsiteX58-5987" fmla="*/ 7083111 w 12641071"/>
              <a:gd name="connsiteY58-5988" fmla="*/ 757072 h 5795240"/>
              <a:gd name="connsiteX59-5989" fmla="*/ 7128319 w 12641071"/>
              <a:gd name="connsiteY59-5990" fmla="*/ 705506 h 5795240"/>
              <a:gd name="connsiteX60-5991" fmla="*/ 7213686 w 12641071"/>
              <a:gd name="connsiteY60-5992" fmla="*/ 626984 h 5795240"/>
              <a:gd name="connsiteX61-5993" fmla="*/ 7264545 w 12641071"/>
              <a:gd name="connsiteY61-5994" fmla="*/ 588953 h 5795240"/>
              <a:gd name="connsiteX62-5995" fmla="*/ 7273651 w 12641071"/>
              <a:gd name="connsiteY62-5996" fmla="*/ 584566 h 5795240"/>
              <a:gd name="connsiteX63-5997" fmla="*/ 7314851 w 12641071"/>
              <a:gd name="connsiteY63-5998" fmla="*/ 559537 h 5795240"/>
              <a:gd name="connsiteX64-5999" fmla="*/ 7354131 w 12641071"/>
              <a:gd name="connsiteY64-6000" fmla="*/ 565467 h 5795240"/>
              <a:gd name="connsiteX65-6001" fmla="*/ 7429608 w 12641071"/>
              <a:gd name="connsiteY65-6002" fmla="*/ 586051 h 5795240"/>
              <a:gd name="connsiteX66-6003" fmla="*/ 7429611 w 12641071"/>
              <a:gd name="connsiteY66-6004" fmla="*/ 586050 h 5795240"/>
              <a:gd name="connsiteX67-6005" fmla="*/ 7354132 w 12641071"/>
              <a:gd name="connsiteY67-6006" fmla="*/ 565465 h 5795240"/>
              <a:gd name="connsiteX68-6007" fmla="*/ 7314853 w 12641071"/>
              <a:gd name="connsiteY68-6008" fmla="*/ 559536 h 5795240"/>
              <a:gd name="connsiteX69-6009" fmla="*/ 7314851 w 12641071"/>
              <a:gd name="connsiteY69-6010" fmla="*/ 559537 h 5795240"/>
              <a:gd name="connsiteX70-6011" fmla="*/ 7314849 w 12641071"/>
              <a:gd name="connsiteY70-6012" fmla="*/ 559537 h 5795240"/>
              <a:gd name="connsiteX71-6013" fmla="*/ 7273651 w 12641071"/>
              <a:gd name="connsiteY71-6014" fmla="*/ 584565 h 5795240"/>
              <a:gd name="connsiteX72-6015" fmla="*/ 7264545 w 12641071"/>
              <a:gd name="connsiteY72-6016" fmla="*/ 588952 h 5795240"/>
              <a:gd name="connsiteX73-6017" fmla="*/ 7296407 w 12641071"/>
              <a:gd name="connsiteY73-6018" fmla="*/ 565126 h 5795240"/>
              <a:gd name="connsiteX74-6019" fmla="*/ 7307447 w 12641071"/>
              <a:gd name="connsiteY74-6020" fmla="*/ 558419 h 5795240"/>
              <a:gd name="connsiteX75-6021" fmla="*/ 7307450 w 12641071"/>
              <a:gd name="connsiteY75-6022" fmla="*/ 558419 h 5795240"/>
              <a:gd name="connsiteX76-6023" fmla="*/ 7385004 w 12641071"/>
              <a:gd name="connsiteY76-6024" fmla="*/ 511303 h 5795240"/>
              <a:gd name="connsiteX77-6025" fmla="*/ 7391626 w 12641071"/>
              <a:gd name="connsiteY77-6026" fmla="*/ 508114 h 5795240"/>
              <a:gd name="connsiteX78-6027" fmla="*/ 7391631 w 12641071"/>
              <a:gd name="connsiteY78-6028" fmla="*/ 508110 h 5795240"/>
              <a:gd name="connsiteX79-6029" fmla="*/ 7478934 w 12641071"/>
              <a:gd name="connsiteY79-6030" fmla="*/ 466053 h 5795240"/>
              <a:gd name="connsiteX80-6031" fmla="*/ 7897193 w 12641071"/>
              <a:gd name="connsiteY80-6032" fmla="*/ 381611 h 5795240"/>
              <a:gd name="connsiteX81-6033" fmla="*/ 8788216 w 12641071"/>
              <a:gd name="connsiteY81-6034" fmla="*/ 855364 h 5795240"/>
              <a:gd name="connsiteX82-6035" fmla="*/ 8832362 w 12641071"/>
              <a:gd name="connsiteY82-6036" fmla="*/ 928030 h 5795240"/>
              <a:gd name="connsiteX83-6037" fmla="*/ 8832362 w 12641071"/>
              <a:gd name="connsiteY83-6038" fmla="*/ 928033 h 5795240"/>
              <a:gd name="connsiteX84-6039" fmla="*/ 8842040 w 12641071"/>
              <a:gd name="connsiteY84-6040" fmla="*/ 943961 h 5795240"/>
              <a:gd name="connsiteX85-6041" fmla="*/ 8856144 w 12641071"/>
              <a:gd name="connsiteY85-6042" fmla="*/ 973241 h 5795240"/>
              <a:gd name="connsiteX86-6043" fmla="*/ 8856145 w 12641071"/>
              <a:gd name="connsiteY86-6044" fmla="*/ 973241 h 5795240"/>
              <a:gd name="connsiteX87-6045" fmla="*/ 8878117 w 12641071"/>
              <a:gd name="connsiteY87-6046" fmla="*/ 1018851 h 5795240"/>
              <a:gd name="connsiteX88-6047" fmla="*/ 8877719 w 12641071"/>
              <a:gd name="connsiteY88-6048" fmla="*/ 1018369 h 5795240"/>
              <a:gd name="connsiteX89-6049" fmla="*/ 8853250 w 12641071"/>
              <a:gd name="connsiteY89-6050" fmla="*/ 973288 h 5795240"/>
              <a:gd name="connsiteX90-6051" fmla="*/ 8853249 w 12641071"/>
              <a:gd name="connsiteY90-6052" fmla="*/ 973288 h 5795240"/>
              <a:gd name="connsiteX91-6053" fmla="*/ 8853248 w 12641071"/>
              <a:gd name="connsiteY91-6054" fmla="*/ 973287 h 5795240"/>
              <a:gd name="connsiteX92-6055" fmla="*/ 8849677 w 12641071"/>
              <a:gd name="connsiteY92-6056" fmla="*/ 973341 h 5795240"/>
              <a:gd name="connsiteX93-6057" fmla="*/ 8641543 w 12641071"/>
              <a:gd name="connsiteY93-6058" fmla="*/ 916577 h 5795240"/>
              <a:gd name="connsiteX94-6059" fmla="*/ 8641545 w 12641071"/>
              <a:gd name="connsiteY94-6060" fmla="*/ 916580 h 5795240"/>
              <a:gd name="connsiteX95-6061" fmla="*/ 8849676 w 12641071"/>
              <a:gd name="connsiteY95-6062" fmla="*/ 973343 h 5795240"/>
              <a:gd name="connsiteX96-6063" fmla="*/ 8853248 w 12641071"/>
              <a:gd name="connsiteY96-6064" fmla="*/ 973288 h 5795240"/>
              <a:gd name="connsiteX97-6065" fmla="*/ 8877719 w 12641071"/>
              <a:gd name="connsiteY97-6066" fmla="*/ 1018371 h 5795240"/>
              <a:gd name="connsiteX98-6067" fmla="*/ 8878116 w 12641071"/>
              <a:gd name="connsiteY98-6068" fmla="*/ 1018851 h 5795240"/>
              <a:gd name="connsiteX99-6069" fmla="*/ 8887288 w 12641071"/>
              <a:gd name="connsiteY99-6070" fmla="*/ 1037892 h 5795240"/>
              <a:gd name="connsiteX100-6071" fmla="*/ 8949899 w 12641071"/>
              <a:gd name="connsiteY100-6072" fmla="*/ 1239592 h 5795240"/>
              <a:gd name="connsiteX101-6073" fmla="*/ 8968437 w 12641071"/>
              <a:gd name="connsiteY101-6074" fmla="*/ 1423482 h 5795240"/>
              <a:gd name="connsiteX102-6075" fmla="*/ 8949899 w 12641071"/>
              <a:gd name="connsiteY102-6076" fmla="*/ 1239591 h 5795240"/>
              <a:gd name="connsiteX103-6077" fmla="*/ 8887288 w 12641071"/>
              <a:gd name="connsiteY103-6078" fmla="*/ 1037890 h 5795240"/>
              <a:gd name="connsiteX104-6079" fmla="*/ 8878116 w 12641071"/>
              <a:gd name="connsiteY104-6080" fmla="*/ 1018851 h 5795240"/>
              <a:gd name="connsiteX105-6081" fmla="*/ 8931285 w 12641071"/>
              <a:gd name="connsiteY105-6082" fmla="*/ 1083292 h 5795240"/>
              <a:gd name="connsiteX106-6083" fmla="*/ 9241478 w 12641071"/>
              <a:gd name="connsiteY106-6084" fmla="*/ 1211778 h 5795240"/>
              <a:gd name="connsiteX107-6085" fmla="*/ 9605238 w 12641071"/>
              <a:gd name="connsiteY107-6086" fmla="*/ 1018369 h 5795240"/>
              <a:gd name="connsiteX108-6087" fmla="*/ 9636247 w 12641071"/>
              <a:gd name="connsiteY108-6088" fmla="*/ 961241 h 5795240"/>
              <a:gd name="connsiteX109-6089" fmla="*/ 9641995 w 12641071"/>
              <a:gd name="connsiteY109-6090" fmla="*/ 961152 h 5795240"/>
              <a:gd name="connsiteX110-6091" fmla="*/ 9584939 w 12641071"/>
              <a:gd name="connsiteY110-6092" fmla="*/ 1079594 h 5795240"/>
              <a:gd name="connsiteX111-6093" fmla="*/ 9546257 w 12641071"/>
              <a:gd name="connsiteY111-6094" fmla="*/ 1204206 h 5795240"/>
              <a:gd name="connsiteX112-6095" fmla="*/ 9584939 w 12641071"/>
              <a:gd name="connsiteY112-6096" fmla="*/ 1079596 h 5795240"/>
              <a:gd name="connsiteX113-6097" fmla="*/ 9641995 w 12641071"/>
              <a:gd name="connsiteY113-6098" fmla="*/ 961153 h 5795240"/>
              <a:gd name="connsiteX114-6099" fmla="*/ 9653069 w 12641071"/>
              <a:gd name="connsiteY114-6100" fmla="*/ 960983 h 5795240"/>
              <a:gd name="connsiteX115-6101" fmla="*/ 9801564 w 12641071"/>
              <a:gd name="connsiteY115-6102" fmla="*/ 1196828 h 5795240"/>
              <a:gd name="connsiteX116-6103" fmla="*/ 9801566 w 12641071"/>
              <a:gd name="connsiteY116-6104" fmla="*/ 1196828 h 5795240"/>
              <a:gd name="connsiteX117-6105" fmla="*/ 9653070 w 12641071"/>
              <a:gd name="connsiteY117-6106" fmla="*/ 960982 h 5795240"/>
              <a:gd name="connsiteX118-6107" fmla="*/ 9641996 w 12641071"/>
              <a:gd name="connsiteY118-6108" fmla="*/ 961152 h 5795240"/>
              <a:gd name="connsiteX119-6109" fmla="*/ 9651917 w 12641071"/>
              <a:gd name="connsiteY119-6110" fmla="*/ 940556 h 5795240"/>
              <a:gd name="connsiteX120-6111" fmla="*/ 11050508 w 12641071"/>
              <a:gd name="connsiteY120-6112" fmla="*/ 108150 h 5795240"/>
              <a:gd name="connsiteX121-6113" fmla="*/ 12641071 w 12641071"/>
              <a:gd name="connsiteY121-6114" fmla="*/ 1698711 h 5795240"/>
              <a:gd name="connsiteX122-6115" fmla="*/ 11371062 w 12641071"/>
              <a:gd name="connsiteY122-6116" fmla="*/ 3256960 h 5795240"/>
              <a:gd name="connsiteX123-6117" fmla="*/ 11215953 w 12641071"/>
              <a:gd name="connsiteY123-6118" fmla="*/ 3280632 h 5795240"/>
              <a:gd name="connsiteX124-6119" fmla="*/ 11142318 w 12641071"/>
              <a:gd name="connsiteY124-6120" fmla="*/ 3276914 h 5795240"/>
              <a:gd name="connsiteX125-6121" fmla="*/ 11215952 w 12641071"/>
              <a:gd name="connsiteY125-6122" fmla="*/ 3280632 h 5795240"/>
              <a:gd name="connsiteX126-6123" fmla="*/ 11213133 w 12641071"/>
              <a:gd name="connsiteY126-6124" fmla="*/ 3281062 h 5795240"/>
              <a:gd name="connsiteX127-6125" fmla="*/ 11116921 w 12641071"/>
              <a:gd name="connsiteY127-6126" fmla="*/ 3285921 h 5795240"/>
              <a:gd name="connsiteX128-6127" fmla="*/ 11050507 w 12641071"/>
              <a:gd name="connsiteY128-6128" fmla="*/ 3289274 h 5795240"/>
              <a:gd name="connsiteX129-6129" fmla="*/ 11006292 w 12641071"/>
              <a:gd name="connsiteY129-6130" fmla="*/ 3287041 h 5795240"/>
              <a:gd name="connsiteX130-6131" fmla="*/ 10937101 w 12641071"/>
              <a:gd name="connsiteY130-6132" fmla="*/ 3297601 h 5795240"/>
              <a:gd name="connsiteX131-6133" fmla="*/ 10144740 w 12641071"/>
              <a:gd name="connsiteY131-6134" fmla="*/ 4089962 h 5795240"/>
              <a:gd name="connsiteX132-6135" fmla="*/ 10130374 w 12641071"/>
              <a:gd name="connsiteY132-6136" fmla="*/ 4184101 h 5795240"/>
              <a:gd name="connsiteX133-6137" fmla="*/ 10130375 w 12641071"/>
              <a:gd name="connsiteY133-6138" fmla="*/ 4184103 h 5795240"/>
              <a:gd name="connsiteX134-6139" fmla="*/ 10130656 w 12641071"/>
              <a:gd name="connsiteY134-6140" fmla="*/ 4185950 h 5795240"/>
              <a:gd name="connsiteX135-6141" fmla="*/ 10138194 w 12641071"/>
              <a:gd name="connsiteY135-6142" fmla="*/ 4335228 h 5795240"/>
              <a:gd name="connsiteX136-6143" fmla="*/ 10137710 w 12641071"/>
              <a:gd name="connsiteY136-6144" fmla="*/ 4344822 h 5795240"/>
              <a:gd name="connsiteX137-6145" fmla="*/ 10133555 w 12641071"/>
              <a:gd name="connsiteY137-6146" fmla="*/ 4427096 h 5795240"/>
              <a:gd name="connsiteX138-6147" fmla="*/ 10129312 w 12641071"/>
              <a:gd name="connsiteY138-6148" fmla="*/ 4399289 h 5795240"/>
              <a:gd name="connsiteX139-6149" fmla="*/ 10126797 w 12641071"/>
              <a:gd name="connsiteY139-6150" fmla="*/ 4349498 h 5795240"/>
              <a:gd name="connsiteX140-6151" fmla="*/ 10126796 w 12641071"/>
              <a:gd name="connsiteY140-6152" fmla="*/ 4349498 h 5795240"/>
              <a:gd name="connsiteX141-6153" fmla="*/ 10129311 w 12641071"/>
              <a:gd name="connsiteY141-6154" fmla="*/ 4399289 h 5795240"/>
              <a:gd name="connsiteX142-6155" fmla="*/ 10133554 w 12641071"/>
              <a:gd name="connsiteY142-6156" fmla="*/ 4427096 h 5795240"/>
              <a:gd name="connsiteX143-6157" fmla="*/ 10130656 w 12641071"/>
              <a:gd name="connsiteY143-6158" fmla="*/ 4484506 h 5795240"/>
              <a:gd name="connsiteX144-6159" fmla="*/ 8678182 w 12641071"/>
              <a:gd name="connsiteY144-6160" fmla="*/ 5795240 h 5795240"/>
              <a:gd name="connsiteX145-6161" fmla="*/ 7467518 w 12641071"/>
              <a:gd name="connsiteY145-6162" fmla="*/ 5151535 h 5795240"/>
              <a:gd name="connsiteX146-6163" fmla="*/ 7419945 w 12641071"/>
              <a:gd name="connsiteY146-6164" fmla="*/ 5073228 h 5795240"/>
              <a:gd name="connsiteX147-6165" fmla="*/ 7394386 w 12641071"/>
              <a:gd name="connsiteY147-6166" fmla="*/ 5031156 h 5795240"/>
              <a:gd name="connsiteX148-6167" fmla="*/ 7367299 w 12641071"/>
              <a:gd name="connsiteY148-6168" fmla="*/ 4974928 h 5795240"/>
              <a:gd name="connsiteX149-6169" fmla="*/ 7332905 w 12641071"/>
              <a:gd name="connsiteY149-6170" fmla="*/ 4903531 h 5795240"/>
              <a:gd name="connsiteX150-6171" fmla="*/ 7320958 w 12641071"/>
              <a:gd name="connsiteY150-6172" fmla="*/ 4870887 h 5795240"/>
              <a:gd name="connsiteX151-6173" fmla="*/ 7322174 w 12641071"/>
              <a:gd name="connsiteY151-6174" fmla="*/ 4872361 h 5795240"/>
              <a:gd name="connsiteX152-6175" fmla="*/ 7362630 w 12641071"/>
              <a:gd name="connsiteY152-6176" fmla="*/ 4938954 h 5795240"/>
              <a:gd name="connsiteX153-6177" fmla="*/ 7380779 w 12641071"/>
              <a:gd name="connsiteY153-6178" fmla="*/ 4976628 h 5795240"/>
              <a:gd name="connsiteX154-6179" fmla="*/ 7391210 w 12641071"/>
              <a:gd name="connsiteY154-6180" fmla="*/ 4977944 h 5795240"/>
              <a:gd name="connsiteX155-6181" fmla="*/ 7380780 w 12641071"/>
              <a:gd name="connsiteY155-6182" fmla="*/ 4976628 h 5795240"/>
              <a:gd name="connsiteX156-6183" fmla="*/ 7362631 w 12641071"/>
              <a:gd name="connsiteY156-6184" fmla="*/ 4938954 h 5795240"/>
              <a:gd name="connsiteX157-6185" fmla="*/ 7322175 w 12641071"/>
              <a:gd name="connsiteY157-6186" fmla="*/ 4872361 h 5795240"/>
              <a:gd name="connsiteX158-6187" fmla="*/ 7320959 w 12641071"/>
              <a:gd name="connsiteY158-6188" fmla="*/ 4870887 h 5795240"/>
              <a:gd name="connsiteX159-6189" fmla="*/ 7283811 w 12641071"/>
              <a:gd name="connsiteY159-6190" fmla="*/ 4769391 h 5795240"/>
              <a:gd name="connsiteX160-6191" fmla="*/ 7272112 w 12641071"/>
              <a:gd name="connsiteY160-6192" fmla="*/ 4718630 h 5795240"/>
              <a:gd name="connsiteX161-6193" fmla="*/ 7272111 w 12641071"/>
              <a:gd name="connsiteY161-6194" fmla="*/ 4718630 h 5795240"/>
              <a:gd name="connsiteX162-6195" fmla="*/ 7283810 w 12641071"/>
              <a:gd name="connsiteY162-6196" fmla="*/ 4769391 h 5795240"/>
              <a:gd name="connsiteX163-6197" fmla="*/ 7320958 w 12641071"/>
              <a:gd name="connsiteY163-6198" fmla="*/ 4870887 h 5795240"/>
              <a:gd name="connsiteX164-6199" fmla="*/ 7223551 w 12641071"/>
              <a:gd name="connsiteY164-6200" fmla="*/ 4752829 h 5795240"/>
              <a:gd name="connsiteX165-6201" fmla="*/ 6652445 w 12641071"/>
              <a:gd name="connsiteY165-6202" fmla="*/ 4516269 h 5795240"/>
              <a:gd name="connsiteX166-6203" fmla="*/ 6200873 w 12641071"/>
              <a:gd name="connsiteY166-6204" fmla="*/ 4654206 h 5795240"/>
              <a:gd name="connsiteX167-6205" fmla="*/ 6088813 w 12641071"/>
              <a:gd name="connsiteY167-6206" fmla="*/ 4746663 h 5795240"/>
              <a:gd name="connsiteX168-6207" fmla="*/ 6043019 w 12641071"/>
              <a:gd name="connsiteY168-6208" fmla="*/ 4807902 h 5795240"/>
              <a:gd name="connsiteX169-6209" fmla="*/ 6043021 w 12641071"/>
              <a:gd name="connsiteY169-6210" fmla="*/ 4807902 h 5795240"/>
              <a:gd name="connsiteX170-6211" fmla="*/ 6023271 w 12641071"/>
              <a:gd name="connsiteY170-6212" fmla="*/ 4834312 h 5795240"/>
              <a:gd name="connsiteX171-6213" fmla="*/ 5970678 w 12641071"/>
              <a:gd name="connsiteY171-6214" fmla="*/ 4892181 h 5795240"/>
              <a:gd name="connsiteX172-6215" fmla="*/ 5982717 w 12641071"/>
              <a:gd name="connsiteY172-6216" fmla="*/ 4872361 h 5795240"/>
              <a:gd name="connsiteX173-6217" fmla="*/ 5970675 w 12641071"/>
              <a:gd name="connsiteY173-6218" fmla="*/ 4892181 h 5795240"/>
              <a:gd name="connsiteX174-6219" fmla="*/ 5935320 w 12641071"/>
              <a:gd name="connsiteY174-6220" fmla="*/ 4931081 h 5795240"/>
              <a:gd name="connsiteX175-6221" fmla="*/ 4971763 w 12641071"/>
              <a:gd name="connsiteY175-6222" fmla="*/ 5330200 h 5795240"/>
              <a:gd name="connsiteX176-6223" fmla="*/ 3716172 w 12641071"/>
              <a:gd name="connsiteY176-6224" fmla="*/ 4497938 h 5795240"/>
              <a:gd name="connsiteX177-6225" fmla="*/ 3710773 w 12641071"/>
              <a:gd name="connsiteY177-6226" fmla="*/ 4483182 h 5795240"/>
              <a:gd name="connsiteX178-6227" fmla="*/ 3710773 w 12641071"/>
              <a:gd name="connsiteY178-6228" fmla="*/ 4483181 h 5795240"/>
              <a:gd name="connsiteX179-6229" fmla="*/ 3674984 w 12641071"/>
              <a:gd name="connsiteY179-6230" fmla="*/ 4385402 h 5795240"/>
              <a:gd name="connsiteX180-6231" fmla="*/ 3670349 w 12641071"/>
              <a:gd name="connsiteY180-6232" fmla="*/ 4372742 h 5795240"/>
              <a:gd name="connsiteX181-6233" fmla="*/ 3659438 w 12641071"/>
              <a:gd name="connsiteY181-6234" fmla="*/ 4330309 h 5795240"/>
              <a:gd name="connsiteX182-6235" fmla="*/ 3672084 w 12641071"/>
              <a:gd name="connsiteY182-6236" fmla="*/ 4353606 h 5795240"/>
              <a:gd name="connsiteX183-6237" fmla="*/ 3659440 w 12641071"/>
              <a:gd name="connsiteY183-6238" fmla="*/ 4330309 h 5795240"/>
              <a:gd name="connsiteX184-6239" fmla="*/ 3613217 w 12641071"/>
              <a:gd name="connsiteY184-6240" fmla="*/ 4245153 h 5795240"/>
              <a:gd name="connsiteX185-6241" fmla="*/ 3083792 w 12641071"/>
              <a:gd name="connsiteY185-6242" fmla="*/ 3963660 h 5795240"/>
              <a:gd name="connsiteX186-6243" fmla="*/ 2835272 w 12641071"/>
              <a:gd name="connsiteY186-6244" fmla="*/ 4013833 h 5795240"/>
              <a:gd name="connsiteX187-6245" fmla="*/ 2820214 w 12641071"/>
              <a:gd name="connsiteY187-6246" fmla="*/ 4022007 h 5795240"/>
              <a:gd name="connsiteX188-6247" fmla="*/ 2820212 w 12641071"/>
              <a:gd name="connsiteY188-6248" fmla="*/ 4022008 h 5795240"/>
              <a:gd name="connsiteX189-6249" fmla="*/ 2820206 w 12641071"/>
              <a:gd name="connsiteY189-6250" fmla="*/ 4022011 h 5795240"/>
              <a:gd name="connsiteX190-6251" fmla="*/ 2813481 w 12641071"/>
              <a:gd name="connsiteY190-6252" fmla="*/ 4027041 h 5795240"/>
              <a:gd name="connsiteX191-6253" fmla="*/ 2762875 w 12641071"/>
              <a:gd name="connsiteY191-6254" fmla="*/ 4057784 h 5795240"/>
              <a:gd name="connsiteX192-6255" fmla="*/ 2762878 w 12641071"/>
              <a:gd name="connsiteY192-6256" fmla="*/ 4057784 h 5795240"/>
              <a:gd name="connsiteX193-6257" fmla="*/ 2694694 w 12641071"/>
              <a:gd name="connsiteY193-6258" fmla="*/ 4099208 h 5795240"/>
              <a:gd name="connsiteX194-6259" fmla="*/ 2726822 w 12641071"/>
              <a:gd name="connsiteY194-6260" fmla="*/ 4072700 h 5795240"/>
              <a:gd name="connsiteX195-6261" fmla="*/ 2757719 w 12641071"/>
              <a:gd name="connsiteY195-6262" fmla="*/ 4055929 h 5795240"/>
              <a:gd name="connsiteX196-6263" fmla="*/ 2757718 w 12641071"/>
              <a:gd name="connsiteY196-6264" fmla="*/ 4055928 h 5795240"/>
              <a:gd name="connsiteX197-6265" fmla="*/ 2726820 w 12641071"/>
              <a:gd name="connsiteY197-6266" fmla="*/ 4072700 h 5795240"/>
              <a:gd name="connsiteX198-6267" fmla="*/ 2694692 w 12641071"/>
              <a:gd name="connsiteY198-6268" fmla="*/ 4099208 h 5795240"/>
              <a:gd name="connsiteX199-6269" fmla="*/ 2664698 w 12641071"/>
              <a:gd name="connsiteY199-6270" fmla="*/ 4117431 h 5795240"/>
              <a:gd name="connsiteX200-6271" fmla="*/ 1804544 w 12641071"/>
              <a:gd name="connsiteY200-6272" fmla="*/ 4335229 h 5795240"/>
              <a:gd name="connsiteX201-6273" fmla="*/ 0 w 12641071"/>
              <a:gd name="connsiteY201-6274" fmla="*/ 2530685 h 5795240"/>
              <a:gd name="connsiteX202-6275" fmla="*/ 1804544 w 12641071"/>
              <a:gd name="connsiteY202-6276" fmla="*/ 726143 h 5795240"/>
              <a:gd name="connsiteX203-6277" fmla="*/ 3080549 w 12641071"/>
              <a:gd name="connsiteY203-6278" fmla="*/ 1254682 h 5795240"/>
              <a:gd name="connsiteX204-6279" fmla="*/ 3106404 w 12641071"/>
              <a:gd name="connsiteY204-6280" fmla="*/ 1283128 h 5795240"/>
              <a:gd name="connsiteX205-6281" fmla="*/ 3125122 w 12641071"/>
              <a:gd name="connsiteY205-6282" fmla="*/ 1317614 h 5795240"/>
              <a:gd name="connsiteX206-6283" fmla="*/ 3234533 w 12641071"/>
              <a:gd name="connsiteY206-6284" fmla="*/ 1432995 h 5795240"/>
              <a:gd name="connsiteX207-6285" fmla="*/ 3268676 w 12641071"/>
              <a:gd name="connsiteY207-6286" fmla="*/ 1461167 h 5795240"/>
              <a:gd name="connsiteX208-6287" fmla="*/ 3565826 w 12641071"/>
              <a:gd name="connsiteY208-6288" fmla="*/ 1551935 h 5795240"/>
              <a:gd name="connsiteX209-6289" fmla="*/ 4086504 w 12641071"/>
              <a:gd name="connsiteY209-6290" fmla="*/ 1127574 h 5795240"/>
              <a:gd name="connsiteX210-6291" fmla="*/ 4094702 w 12641071"/>
              <a:gd name="connsiteY210-6292" fmla="*/ 1046255 h 5795240"/>
              <a:gd name="connsiteX211-6293" fmla="*/ 4101065 w 12641071"/>
              <a:gd name="connsiteY211-6294" fmla="*/ 1044040 h 5795240"/>
              <a:gd name="connsiteX212-6295" fmla="*/ 4097301 w 12641071"/>
              <a:gd name="connsiteY212-6296" fmla="*/ 1118570 h 5795240"/>
              <a:gd name="connsiteX213-6297" fmla="*/ 4101065 w 12641071"/>
              <a:gd name="connsiteY213-6298" fmla="*/ 1044042 h 5795240"/>
              <a:gd name="connsiteX214-6299" fmla="*/ 4206937 w 12641071"/>
              <a:gd name="connsiteY214-6300" fmla="*/ 1007188 h 5795240"/>
              <a:gd name="connsiteX215-6301" fmla="*/ 4206937 w 12641071"/>
              <a:gd name="connsiteY215-6302" fmla="*/ 1007186 h 5795240"/>
              <a:gd name="connsiteX216-6303" fmla="*/ 4101067 w 12641071"/>
              <a:gd name="connsiteY216-6304" fmla="*/ 1044040 h 5795240"/>
              <a:gd name="connsiteX217-6305" fmla="*/ 4103078 w 12641071"/>
              <a:gd name="connsiteY217-6306" fmla="*/ 1004204 h 5795240"/>
              <a:gd name="connsiteX218-6307" fmla="*/ 5215874 w 12641071"/>
              <a:gd name="connsiteY218-6308" fmla="*/ 0 h 5795240"/>
              <a:gd name="connsiteX0-6309" fmla="*/ 5964869 w 12641071"/>
              <a:gd name="connsiteY0-6310" fmla="*/ 4795171 h 5795240"/>
              <a:gd name="connsiteX1-6311" fmla="*/ 6019264 w 12641071"/>
              <a:gd name="connsiteY1-6312" fmla="*/ 4804905 h 5795240"/>
              <a:gd name="connsiteX2-6313" fmla="*/ 6036570 w 12641071"/>
              <a:gd name="connsiteY2-6314" fmla="*/ 4807089 h 5795240"/>
              <a:gd name="connsiteX3-6315" fmla="*/ 6019265 w 12641071"/>
              <a:gd name="connsiteY3-6316" fmla="*/ 4804905 h 5795240"/>
              <a:gd name="connsiteX4-6317" fmla="*/ 5964869 w 12641071"/>
              <a:gd name="connsiteY4-6318" fmla="*/ 4795171 h 5795240"/>
              <a:gd name="connsiteX5-6319" fmla="*/ 3682364 w 12641071"/>
              <a:gd name="connsiteY5-6320" fmla="*/ 4386723 h 5795240"/>
              <a:gd name="connsiteX6-6321" fmla="*/ 3772428 w 12641071"/>
              <a:gd name="connsiteY6-6322" fmla="*/ 4402840 h 5795240"/>
              <a:gd name="connsiteX7-6323" fmla="*/ 3772428 w 12641071"/>
              <a:gd name="connsiteY7-6324" fmla="*/ 4402840 h 5795240"/>
              <a:gd name="connsiteX8-6325" fmla="*/ 3682364 w 12641071"/>
              <a:gd name="connsiteY8-6326" fmla="*/ 4386723 h 5795240"/>
              <a:gd name="connsiteX9-6327" fmla="*/ 3202490 w 12641071"/>
              <a:gd name="connsiteY9-6328" fmla="*/ 1406560 h 5795240"/>
              <a:gd name="connsiteX10-6329" fmla="*/ 3190020 w 12641071"/>
              <a:gd name="connsiteY10-6330" fmla="*/ 1396272 h 5795240"/>
              <a:gd name="connsiteX11-6331" fmla="*/ 3202490 w 12641071"/>
              <a:gd name="connsiteY11-6332" fmla="*/ 1406560 h 5795240"/>
              <a:gd name="connsiteX12-6333" fmla="*/ 6034389 w 12641071"/>
              <a:gd name="connsiteY12-6334" fmla="*/ 371047 h 5795240"/>
              <a:gd name="connsiteX13-6335" fmla="*/ 5912002 w 12641071"/>
              <a:gd name="connsiteY13-6336" fmla="*/ 413650 h 5795240"/>
              <a:gd name="connsiteX14-6337" fmla="*/ 5912002 w 12641071"/>
              <a:gd name="connsiteY14-6338" fmla="*/ 413650 h 5795240"/>
              <a:gd name="connsiteX15-6339" fmla="*/ 6034389 w 12641071"/>
              <a:gd name="connsiteY15-6340" fmla="*/ 371047 h 5795240"/>
              <a:gd name="connsiteX16-6341" fmla="*/ 5215874 w 12641071"/>
              <a:gd name="connsiteY16-6342" fmla="*/ 0 h 5795240"/>
              <a:gd name="connsiteX17-6343" fmla="*/ 5927386 w 12641071"/>
              <a:gd name="connsiteY17-6344" fmla="*/ 255427 h 5795240"/>
              <a:gd name="connsiteX18-6345" fmla="*/ 5974443 w 12641071"/>
              <a:gd name="connsiteY18-6346" fmla="*/ 298195 h 5795240"/>
              <a:gd name="connsiteX19-6347" fmla="*/ 5974448 w 12641071"/>
              <a:gd name="connsiteY19-6348" fmla="*/ 298200 h 5795240"/>
              <a:gd name="connsiteX20-6349" fmla="*/ 6006819 w 12641071"/>
              <a:gd name="connsiteY20-6350" fmla="*/ 327622 h 5795240"/>
              <a:gd name="connsiteX21-6351" fmla="*/ 6043427 w 12641071"/>
              <a:gd name="connsiteY21-6352" fmla="*/ 367901 h 5795240"/>
              <a:gd name="connsiteX22-6353" fmla="*/ 6043429 w 12641071"/>
              <a:gd name="connsiteY22-6354" fmla="*/ 367901 h 5795240"/>
              <a:gd name="connsiteX23-6355" fmla="*/ 6079014 w 12641071"/>
              <a:gd name="connsiteY23-6356" fmla="*/ 407056 h 5795240"/>
              <a:gd name="connsiteX24-6357" fmla="*/ 6105193 w 12641071"/>
              <a:gd name="connsiteY24-6358" fmla="*/ 442067 h 5795240"/>
              <a:gd name="connsiteX25-6359" fmla="*/ 6069206 w 12641071"/>
              <a:gd name="connsiteY25-6360" fmla="*/ 409359 h 5795240"/>
              <a:gd name="connsiteX26-6361" fmla="*/ 6105193 w 12641071"/>
              <a:gd name="connsiteY26-6362" fmla="*/ 442069 h 5795240"/>
              <a:gd name="connsiteX27-6363" fmla="*/ 6143408 w 12641071"/>
              <a:gd name="connsiteY27-6364" fmla="*/ 493169 h 5795240"/>
              <a:gd name="connsiteX28-6365" fmla="*/ 6143427 w 12641071"/>
              <a:gd name="connsiteY28-6366" fmla="*/ 493200 h 5795240"/>
              <a:gd name="connsiteX29-6367" fmla="*/ 6215965 w 12641071"/>
              <a:gd name="connsiteY29-6368" fmla="*/ 619406 h 5795240"/>
              <a:gd name="connsiteX30-6369" fmla="*/ 6234035 w 12641071"/>
              <a:gd name="connsiteY30-6370" fmla="*/ 658746 h 5795240"/>
              <a:gd name="connsiteX31-6371" fmla="*/ 6274009 w 12641071"/>
              <a:gd name="connsiteY31-6372" fmla="*/ 760197 h 5795240"/>
              <a:gd name="connsiteX32-6373" fmla="*/ 6287839 w 12641071"/>
              <a:gd name="connsiteY32-6374" fmla="*/ 801938 h 5795240"/>
              <a:gd name="connsiteX33-6375" fmla="*/ 6321546 w 12641071"/>
              <a:gd name="connsiteY33-6376" fmla="*/ 948207 h 5795240"/>
              <a:gd name="connsiteX34-6377" fmla="*/ 6321550 w 12641071"/>
              <a:gd name="connsiteY34-6378" fmla="*/ 948224 h 5795240"/>
              <a:gd name="connsiteX35-6379" fmla="*/ 6334438 w 12641071"/>
              <a:gd name="connsiteY35-6380" fmla="*/ 1118571 h 5795240"/>
              <a:gd name="connsiteX36-6381" fmla="*/ 6334438 w 12641071"/>
              <a:gd name="connsiteY36-6382" fmla="*/ 1118570 h 5795240"/>
              <a:gd name="connsiteX37-6383" fmla="*/ 6321550 w 12641071"/>
              <a:gd name="connsiteY37-6384" fmla="*/ 948222 h 5795240"/>
              <a:gd name="connsiteX38-6385" fmla="*/ 6321546 w 12641071"/>
              <a:gd name="connsiteY38-6386" fmla="*/ 948207 h 5795240"/>
              <a:gd name="connsiteX39-6387" fmla="*/ 6295696 w 12641071"/>
              <a:gd name="connsiteY39-6388" fmla="*/ 825653 h 5795240"/>
              <a:gd name="connsiteX40-6389" fmla="*/ 6287839 w 12641071"/>
              <a:gd name="connsiteY40-6390" fmla="*/ 801938 h 5795240"/>
              <a:gd name="connsiteX41-6391" fmla="*/ 6284151 w 12641071"/>
              <a:gd name="connsiteY41-6392" fmla="*/ 785941 h 5795240"/>
              <a:gd name="connsiteX42-6393" fmla="*/ 6274009 w 12641071"/>
              <a:gd name="connsiteY42-6394" fmla="*/ 760197 h 5795240"/>
              <a:gd name="connsiteX43-6395" fmla="*/ 6256852 w 12641071"/>
              <a:gd name="connsiteY43-6396" fmla="*/ 708420 h 5795240"/>
              <a:gd name="connsiteX44-6397" fmla="*/ 6234035 w 12641071"/>
              <a:gd name="connsiteY44-6398" fmla="*/ 658746 h 5795240"/>
              <a:gd name="connsiteX45-6399" fmla="*/ 6224136 w 12641071"/>
              <a:gd name="connsiteY45-6400" fmla="*/ 633624 h 5795240"/>
              <a:gd name="connsiteX46-6401" fmla="*/ 6215965 w 12641071"/>
              <a:gd name="connsiteY46-6402" fmla="*/ 619406 h 5795240"/>
              <a:gd name="connsiteX47-6403" fmla="*/ 6205824 w 12641071"/>
              <a:gd name="connsiteY47-6404" fmla="*/ 597325 h 5795240"/>
              <a:gd name="connsiteX48-6405" fmla="*/ 6143427 w 12641071"/>
              <a:gd name="connsiteY48-6406" fmla="*/ 493200 h 5795240"/>
              <a:gd name="connsiteX49-6407" fmla="*/ 6143408 w 12641071"/>
              <a:gd name="connsiteY49-6408" fmla="*/ 493167 h 5795240"/>
              <a:gd name="connsiteX50-6409" fmla="*/ 6105193 w 12641071"/>
              <a:gd name="connsiteY50-6410" fmla="*/ 442067 h 5795240"/>
              <a:gd name="connsiteX51-6411" fmla="*/ 6141460 w 12641071"/>
              <a:gd name="connsiteY51-6412" fmla="*/ 475027 h 5795240"/>
              <a:gd name="connsiteX52-6413" fmla="*/ 6788665 w 12641071"/>
              <a:gd name="connsiteY52-6414" fmla="*/ 707369 h 5795240"/>
              <a:gd name="connsiteX53-6415" fmla="*/ 7184710 w 12641071"/>
              <a:gd name="connsiteY53-6416" fmla="*/ 627411 h 5795240"/>
              <a:gd name="connsiteX54-6417" fmla="*/ 7264545 w 12641071"/>
              <a:gd name="connsiteY54-6418" fmla="*/ 588952 h 5795240"/>
              <a:gd name="connsiteX55-6419" fmla="*/ 7213686 w 12641071"/>
              <a:gd name="connsiteY55-6420" fmla="*/ 626983 h 5795240"/>
              <a:gd name="connsiteX56-6421" fmla="*/ 7128319 w 12641071"/>
              <a:gd name="connsiteY56-6422" fmla="*/ 705504 h 5795240"/>
              <a:gd name="connsiteX57-6423" fmla="*/ 7083110 w 12641071"/>
              <a:gd name="connsiteY57-6424" fmla="*/ 757072 h 5795240"/>
              <a:gd name="connsiteX58-6425" fmla="*/ 7083111 w 12641071"/>
              <a:gd name="connsiteY58-6426" fmla="*/ 757072 h 5795240"/>
              <a:gd name="connsiteX59-6427" fmla="*/ 7128319 w 12641071"/>
              <a:gd name="connsiteY59-6428" fmla="*/ 705506 h 5795240"/>
              <a:gd name="connsiteX60-6429" fmla="*/ 7213686 w 12641071"/>
              <a:gd name="connsiteY60-6430" fmla="*/ 626984 h 5795240"/>
              <a:gd name="connsiteX61-6431" fmla="*/ 7264545 w 12641071"/>
              <a:gd name="connsiteY61-6432" fmla="*/ 588953 h 5795240"/>
              <a:gd name="connsiteX62-6433" fmla="*/ 7273651 w 12641071"/>
              <a:gd name="connsiteY62-6434" fmla="*/ 584566 h 5795240"/>
              <a:gd name="connsiteX63-6435" fmla="*/ 7314851 w 12641071"/>
              <a:gd name="connsiteY63-6436" fmla="*/ 559537 h 5795240"/>
              <a:gd name="connsiteX64-6437" fmla="*/ 7354131 w 12641071"/>
              <a:gd name="connsiteY64-6438" fmla="*/ 565467 h 5795240"/>
              <a:gd name="connsiteX65-6439" fmla="*/ 7429608 w 12641071"/>
              <a:gd name="connsiteY65-6440" fmla="*/ 586051 h 5795240"/>
              <a:gd name="connsiteX66-6441" fmla="*/ 7429611 w 12641071"/>
              <a:gd name="connsiteY66-6442" fmla="*/ 586050 h 5795240"/>
              <a:gd name="connsiteX67-6443" fmla="*/ 7354132 w 12641071"/>
              <a:gd name="connsiteY67-6444" fmla="*/ 565465 h 5795240"/>
              <a:gd name="connsiteX68-6445" fmla="*/ 7314853 w 12641071"/>
              <a:gd name="connsiteY68-6446" fmla="*/ 559536 h 5795240"/>
              <a:gd name="connsiteX69-6447" fmla="*/ 7314851 w 12641071"/>
              <a:gd name="connsiteY69-6448" fmla="*/ 559537 h 5795240"/>
              <a:gd name="connsiteX70-6449" fmla="*/ 7314849 w 12641071"/>
              <a:gd name="connsiteY70-6450" fmla="*/ 559537 h 5795240"/>
              <a:gd name="connsiteX71-6451" fmla="*/ 7273651 w 12641071"/>
              <a:gd name="connsiteY71-6452" fmla="*/ 584565 h 5795240"/>
              <a:gd name="connsiteX72-6453" fmla="*/ 7264545 w 12641071"/>
              <a:gd name="connsiteY72-6454" fmla="*/ 588952 h 5795240"/>
              <a:gd name="connsiteX73-6455" fmla="*/ 7296407 w 12641071"/>
              <a:gd name="connsiteY73-6456" fmla="*/ 565126 h 5795240"/>
              <a:gd name="connsiteX74-6457" fmla="*/ 7307447 w 12641071"/>
              <a:gd name="connsiteY74-6458" fmla="*/ 558419 h 5795240"/>
              <a:gd name="connsiteX75-6459" fmla="*/ 7307450 w 12641071"/>
              <a:gd name="connsiteY75-6460" fmla="*/ 558419 h 5795240"/>
              <a:gd name="connsiteX76-6461" fmla="*/ 7385004 w 12641071"/>
              <a:gd name="connsiteY76-6462" fmla="*/ 511303 h 5795240"/>
              <a:gd name="connsiteX77-6463" fmla="*/ 7391626 w 12641071"/>
              <a:gd name="connsiteY77-6464" fmla="*/ 508114 h 5795240"/>
              <a:gd name="connsiteX78-6465" fmla="*/ 7391631 w 12641071"/>
              <a:gd name="connsiteY78-6466" fmla="*/ 508110 h 5795240"/>
              <a:gd name="connsiteX79-6467" fmla="*/ 7478934 w 12641071"/>
              <a:gd name="connsiteY79-6468" fmla="*/ 466053 h 5795240"/>
              <a:gd name="connsiteX80-6469" fmla="*/ 7897193 w 12641071"/>
              <a:gd name="connsiteY80-6470" fmla="*/ 381611 h 5795240"/>
              <a:gd name="connsiteX81-6471" fmla="*/ 8788216 w 12641071"/>
              <a:gd name="connsiteY81-6472" fmla="*/ 855364 h 5795240"/>
              <a:gd name="connsiteX82-6473" fmla="*/ 8832362 w 12641071"/>
              <a:gd name="connsiteY82-6474" fmla="*/ 928030 h 5795240"/>
              <a:gd name="connsiteX83-6475" fmla="*/ 8832362 w 12641071"/>
              <a:gd name="connsiteY83-6476" fmla="*/ 928033 h 5795240"/>
              <a:gd name="connsiteX84-6477" fmla="*/ 8842040 w 12641071"/>
              <a:gd name="connsiteY84-6478" fmla="*/ 943961 h 5795240"/>
              <a:gd name="connsiteX85-6479" fmla="*/ 8856144 w 12641071"/>
              <a:gd name="connsiteY85-6480" fmla="*/ 973241 h 5795240"/>
              <a:gd name="connsiteX86-6481" fmla="*/ 8856145 w 12641071"/>
              <a:gd name="connsiteY86-6482" fmla="*/ 973241 h 5795240"/>
              <a:gd name="connsiteX87-6483" fmla="*/ 8878117 w 12641071"/>
              <a:gd name="connsiteY87-6484" fmla="*/ 1018851 h 5795240"/>
              <a:gd name="connsiteX88-6485" fmla="*/ 8877719 w 12641071"/>
              <a:gd name="connsiteY88-6486" fmla="*/ 1018369 h 5795240"/>
              <a:gd name="connsiteX89-6487" fmla="*/ 8853250 w 12641071"/>
              <a:gd name="connsiteY89-6488" fmla="*/ 973288 h 5795240"/>
              <a:gd name="connsiteX90-6489" fmla="*/ 8853249 w 12641071"/>
              <a:gd name="connsiteY90-6490" fmla="*/ 973288 h 5795240"/>
              <a:gd name="connsiteX91-6491" fmla="*/ 8853248 w 12641071"/>
              <a:gd name="connsiteY91-6492" fmla="*/ 973287 h 5795240"/>
              <a:gd name="connsiteX92-6493" fmla="*/ 8849677 w 12641071"/>
              <a:gd name="connsiteY92-6494" fmla="*/ 973341 h 5795240"/>
              <a:gd name="connsiteX93-6495" fmla="*/ 8641543 w 12641071"/>
              <a:gd name="connsiteY93-6496" fmla="*/ 916577 h 5795240"/>
              <a:gd name="connsiteX94-6497" fmla="*/ 8641545 w 12641071"/>
              <a:gd name="connsiteY94-6498" fmla="*/ 916580 h 5795240"/>
              <a:gd name="connsiteX95-6499" fmla="*/ 8849676 w 12641071"/>
              <a:gd name="connsiteY95-6500" fmla="*/ 973343 h 5795240"/>
              <a:gd name="connsiteX96-6501" fmla="*/ 8853248 w 12641071"/>
              <a:gd name="connsiteY96-6502" fmla="*/ 973288 h 5795240"/>
              <a:gd name="connsiteX97-6503" fmla="*/ 8877719 w 12641071"/>
              <a:gd name="connsiteY97-6504" fmla="*/ 1018371 h 5795240"/>
              <a:gd name="connsiteX98-6505" fmla="*/ 8878116 w 12641071"/>
              <a:gd name="connsiteY98-6506" fmla="*/ 1018851 h 5795240"/>
              <a:gd name="connsiteX99-6507" fmla="*/ 8887288 w 12641071"/>
              <a:gd name="connsiteY99-6508" fmla="*/ 1037892 h 5795240"/>
              <a:gd name="connsiteX100-6509" fmla="*/ 8949899 w 12641071"/>
              <a:gd name="connsiteY100-6510" fmla="*/ 1239592 h 5795240"/>
              <a:gd name="connsiteX101-6511" fmla="*/ 8968437 w 12641071"/>
              <a:gd name="connsiteY101-6512" fmla="*/ 1423482 h 5795240"/>
              <a:gd name="connsiteX102-6513" fmla="*/ 8949899 w 12641071"/>
              <a:gd name="connsiteY102-6514" fmla="*/ 1239591 h 5795240"/>
              <a:gd name="connsiteX103-6515" fmla="*/ 8887288 w 12641071"/>
              <a:gd name="connsiteY103-6516" fmla="*/ 1037890 h 5795240"/>
              <a:gd name="connsiteX104-6517" fmla="*/ 8878116 w 12641071"/>
              <a:gd name="connsiteY104-6518" fmla="*/ 1018851 h 5795240"/>
              <a:gd name="connsiteX105-6519" fmla="*/ 8931285 w 12641071"/>
              <a:gd name="connsiteY105-6520" fmla="*/ 1083292 h 5795240"/>
              <a:gd name="connsiteX106-6521" fmla="*/ 9241478 w 12641071"/>
              <a:gd name="connsiteY106-6522" fmla="*/ 1211778 h 5795240"/>
              <a:gd name="connsiteX107-6523" fmla="*/ 9605238 w 12641071"/>
              <a:gd name="connsiteY107-6524" fmla="*/ 1018369 h 5795240"/>
              <a:gd name="connsiteX108-6525" fmla="*/ 9636247 w 12641071"/>
              <a:gd name="connsiteY108-6526" fmla="*/ 961241 h 5795240"/>
              <a:gd name="connsiteX109-6527" fmla="*/ 9641995 w 12641071"/>
              <a:gd name="connsiteY109-6528" fmla="*/ 961152 h 5795240"/>
              <a:gd name="connsiteX110-6529" fmla="*/ 9584939 w 12641071"/>
              <a:gd name="connsiteY110-6530" fmla="*/ 1079594 h 5795240"/>
              <a:gd name="connsiteX111-6531" fmla="*/ 9546257 w 12641071"/>
              <a:gd name="connsiteY111-6532" fmla="*/ 1204206 h 5795240"/>
              <a:gd name="connsiteX112-6533" fmla="*/ 9584939 w 12641071"/>
              <a:gd name="connsiteY112-6534" fmla="*/ 1079596 h 5795240"/>
              <a:gd name="connsiteX113-6535" fmla="*/ 9641995 w 12641071"/>
              <a:gd name="connsiteY113-6536" fmla="*/ 961153 h 5795240"/>
              <a:gd name="connsiteX114-6537" fmla="*/ 9653069 w 12641071"/>
              <a:gd name="connsiteY114-6538" fmla="*/ 960983 h 5795240"/>
              <a:gd name="connsiteX115-6539" fmla="*/ 9801564 w 12641071"/>
              <a:gd name="connsiteY115-6540" fmla="*/ 1196828 h 5795240"/>
              <a:gd name="connsiteX116-6541" fmla="*/ 9801566 w 12641071"/>
              <a:gd name="connsiteY116-6542" fmla="*/ 1196828 h 5795240"/>
              <a:gd name="connsiteX117-6543" fmla="*/ 9653070 w 12641071"/>
              <a:gd name="connsiteY117-6544" fmla="*/ 960982 h 5795240"/>
              <a:gd name="connsiteX118-6545" fmla="*/ 9641996 w 12641071"/>
              <a:gd name="connsiteY118-6546" fmla="*/ 961152 h 5795240"/>
              <a:gd name="connsiteX119-6547" fmla="*/ 9651917 w 12641071"/>
              <a:gd name="connsiteY119-6548" fmla="*/ 940556 h 5795240"/>
              <a:gd name="connsiteX120-6549" fmla="*/ 11050508 w 12641071"/>
              <a:gd name="connsiteY120-6550" fmla="*/ 108150 h 5795240"/>
              <a:gd name="connsiteX121-6551" fmla="*/ 12641071 w 12641071"/>
              <a:gd name="connsiteY121-6552" fmla="*/ 1698711 h 5795240"/>
              <a:gd name="connsiteX122-6553" fmla="*/ 11371062 w 12641071"/>
              <a:gd name="connsiteY122-6554" fmla="*/ 3256960 h 5795240"/>
              <a:gd name="connsiteX123-6555" fmla="*/ 11215953 w 12641071"/>
              <a:gd name="connsiteY123-6556" fmla="*/ 3280632 h 5795240"/>
              <a:gd name="connsiteX124-6557" fmla="*/ 11142318 w 12641071"/>
              <a:gd name="connsiteY124-6558" fmla="*/ 3276914 h 5795240"/>
              <a:gd name="connsiteX125-6559" fmla="*/ 11215952 w 12641071"/>
              <a:gd name="connsiteY125-6560" fmla="*/ 3280632 h 5795240"/>
              <a:gd name="connsiteX126-6561" fmla="*/ 11213133 w 12641071"/>
              <a:gd name="connsiteY126-6562" fmla="*/ 3281062 h 5795240"/>
              <a:gd name="connsiteX127-6563" fmla="*/ 11116921 w 12641071"/>
              <a:gd name="connsiteY127-6564" fmla="*/ 3285921 h 5795240"/>
              <a:gd name="connsiteX128-6565" fmla="*/ 11050507 w 12641071"/>
              <a:gd name="connsiteY128-6566" fmla="*/ 3289274 h 5795240"/>
              <a:gd name="connsiteX129-6567" fmla="*/ 11006292 w 12641071"/>
              <a:gd name="connsiteY129-6568" fmla="*/ 3287041 h 5795240"/>
              <a:gd name="connsiteX130-6569" fmla="*/ 10937101 w 12641071"/>
              <a:gd name="connsiteY130-6570" fmla="*/ 3297601 h 5795240"/>
              <a:gd name="connsiteX131-6571" fmla="*/ 10144740 w 12641071"/>
              <a:gd name="connsiteY131-6572" fmla="*/ 4089962 h 5795240"/>
              <a:gd name="connsiteX132-6573" fmla="*/ 10130374 w 12641071"/>
              <a:gd name="connsiteY132-6574" fmla="*/ 4184101 h 5795240"/>
              <a:gd name="connsiteX133-6575" fmla="*/ 10130375 w 12641071"/>
              <a:gd name="connsiteY133-6576" fmla="*/ 4184103 h 5795240"/>
              <a:gd name="connsiteX134-6577" fmla="*/ 10130656 w 12641071"/>
              <a:gd name="connsiteY134-6578" fmla="*/ 4185950 h 5795240"/>
              <a:gd name="connsiteX135-6579" fmla="*/ 10138194 w 12641071"/>
              <a:gd name="connsiteY135-6580" fmla="*/ 4335228 h 5795240"/>
              <a:gd name="connsiteX136-6581" fmla="*/ 10137710 w 12641071"/>
              <a:gd name="connsiteY136-6582" fmla="*/ 4344822 h 5795240"/>
              <a:gd name="connsiteX137-6583" fmla="*/ 10133555 w 12641071"/>
              <a:gd name="connsiteY137-6584" fmla="*/ 4427096 h 5795240"/>
              <a:gd name="connsiteX138-6585" fmla="*/ 10129312 w 12641071"/>
              <a:gd name="connsiteY138-6586" fmla="*/ 4399289 h 5795240"/>
              <a:gd name="connsiteX139-6587" fmla="*/ 10126797 w 12641071"/>
              <a:gd name="connsiteY139-6588" fmla="*/ 4349498 h 5795240"/>
              <a:gd name="connsiteX140-6589" fmla="*/ 10126796 w 12641071"/>
              <a:gd name="connsiteY140-6590" fmla="*/ 4349498 h 5795240"/>
              <a:gd name="connsiteX141-6591" fmla="*/ 10129311 w 12641071"/>
              <a:gd name="connsiteY141-6592" fmla="*/ 4399289 h 5795240"/>
              <a:gd name="connsiteX142-6593" fmla="*/ 10133554 w 12641071"/>
              <a:gd name="connsiteY142-6594" fmla="*/ 4427096 h 5795240"/>
              <a:gd name="connsiteX143-6595" fmla="*/ 10130656 w 12641071"/>
              <a:gd name="connsiteY143-6596" fmla="*/ 4484506 h 5795240"/>
              <a:gd name="connsiteX144-6597" fmla="*/ 8678182 w 12641071"/>
              <a:gd name="connsiteY144-6598" fmla="*/ 5795240 h 5795240"/>
              <a:gd name="connsiteX145-6599" fmla="*/ 7467518 w 12641071"/>
              <a:gd name="connsiteY145-6600" fmla="*/ 5151535 h 5795240"/>
              <a:gd name="connsiteX146-6601" fmla="*/ 7419945 w 12641071"/>
              <a:gd name="connsiteY146-6602" fmla="*/ 5073228 h 5795240"/>
              <a:gd name="connsiteX147-6603" fmla="*/ 7394386 w 12641071"/>
              <a:gd name="connsiteY147-6604" fmla="*/ 5031156 h 5795240"/>
              <a:gd name="connsiteX148-6605" fmla="*/ 7367299 w 12641071"/>
              <a:gd name="connsiteY148-6606" fmla="*/ 4974928 h 5795240"/>
              <a:gd name="connsiteX149-6607" fmla="*/ 7332905 w 12641071"/>
              <a:gd name="connsiteY149-6608" fmla="*/ 4903531 h 5795240"/>
              <a:gd name="connsiteX150-6609" fmla="*/ 7320958 w 12641071"/>
              <a:gd name="connsiteY150-6610" fmla="*/ 4870887 h 5795240"/>
              <a:gd name="connsiteX151-6611" fmla="*/ 7322174 w 12641071"/>
              <a:gd name="connsiteY151-6612" fmla="*/ 4872361 h 5795240"/>
              <a:gd name="connsiteX152-6613" fmla="*/ 7362630 w 12641071"/>
              <a:gd name="connsiteY152-6614" fmla="*/ 4938954 h 5795240"/>
              <a:gd name="connsiteX153-6615" fmla="*/ 7380779 w 12641071"/>
              <a:gd name="connsiteY153-6616" fmla="*/ 4976628 h 5795240"/>
              <a:gd name="connsiteX154-6617" fmla="*/ 7391210 w 12641071"/>
              <a:gd name="connsiteY154-6618" fmla="*/ 4977944 h 5795240"/>
              <a:gd name="connsiteX155-6619" fmla="*/ 7380780 w 12641071"/>
              <a:gd name="connsiteY155-6620" fmla="*/ 4976628 h 5795240"/>
              <a:gd name="connsiteX156-6621" fmla="*/ 7362631 w 12641071"/>
              <a:gd name="connsiteY156-6622" fmla="*/ 4938954 h 5795240"/>
              <a:gd name="connsiteX157-6623" fmla="*/ 7322175 w 12641071"/>
              <a:gd name="connsiteY157-6624" fmla="*/ 4872361 h 5795240"/>
              <a:gd name="connsiteX158-6625" fmla="*/ 7320959 w 12641071"/>
              <a:gd name="connsiteY158-6626" fmla="*/ 4870887 h 5795240"/>
              <a:gd name="connsiteX159-6627" fmla="*/ 7283811 w 12641071"/>
              <a:gd name="connsiteY159-6628" fmla="*/ 4769391 h 5795240"/>
              <a:gd name="connsiteX160-6629" fmla="*/ 7272112 w 12641071"/>
              <a:gd name="connsiteY160-6630" fmla="*/ 4718630 h 5795240"/>
              <a:gd name="connsiteX161-6631" fmla="*/ 7272111 w 12641071"/>
              <a:gd name="connsiteY161-6632" fmla="*/ 4718630 h 5795240"/>
              <a:gd name="connsiteX162-6633" fmla="*/ 7283810 w 12641071"/>
              <a:gd name="connsiteY162-6634" fmla="*/ 4769391 h 5795240"/>
              <a:gd name="connsiteX163-6635" fmla="*/ 7320958 w 12641071"/>
              <a:gd name="connsiteY163-6636" fmla="*/ 4870887 h 5795240"/>
              <a:gd name="connsiteX164-6637" fmla="*/ 7223551 w 12641071"/>
              <a:gd name="connsiteY164-6638" fmla="*/ 4752829 h 5795240"/>
              <a:gd name="connsiteX165-6639" fmla="*/ 6652445 w 12641071"/>
              <a:gd name="connsiteY165-6640" fmla="*/ 4516269 h 5795240"/>
              <a:gd name="connsiteX166-6641" fmla="*/ 6200873 w 12641071"/>
              <a:gd name="connsiteY166-6642" fmla="*/ 4654206 h 5795240"/>
              <a:gd name="connsiteX167-6643" fmla="*/ 6088813 w 12641071"/>
              <a:gd name="connsiteY167-6644" fmla="*/ 4746663 h 5795240"/>
              <a:gd name="connsiteX168-6645" fmla="*/ 6043019 w 12641071"/>
              <a:gd name="connsiteY168-6646" fmla="*/ 4807902 h 5795240"/>
              <a:gd name="connsiteX169-6647" fmla="*/ 6043021 w 12641071"/>
              <a:gd name="connsiteY169-6648" fmla="*/ 4807902 h 5795240"/>
              <a:gd name="connsiteX170-6649" fmla="*/ 6023271 w 12641071"/>
              <a:gd name="connsiteY170-6650" fmla="*/ 4834312 h 5795240"/>
              <a:gd name="connsiteX171-6651" fmla="*/ 5970678 w 12641071"/>
              <a:gd name="connsiteY171-6652" fmla="*/ 4892181 h 5795240"/>
              <a:gd name="connsiteX172-6653" fmla="*/ 5982717 w 12641071"/>
              <a:gd name="connsiteY172-6654" fmla="*/ 4872361 h 5795240"/>
              <a:gd name="connsiteX173-6655" fmla="*/ 5970675 w 12641071"/>
              <a:gd name="connsiteY173-6656" fmla="*/ 4892181 h 5795240"/>
              <a:gd name="connsiteX174-6657" fmla="*/ 5935320 w 12641071"/>
              <a:gd name="connsiteY174-6658" fmla="*/ 4931081 h 5795240"/>
              <a:gd name="connsiteX175-6659" fmla="*/ 4971763 w 12641071"/>
              <a:gd name="connsiteY175-6660" fmla="*/ 5330200 h 5795240"/>
              <a:gd name="connsiteX176-6661" fmla="*/ 3716172 w 12641071"/>
              <a:gd name="connsiteY176-6662" fmla="*/ 4497938 h 5795240"/>
              <a:gd name="connsiteX177-6663" fmla="*/ 3710773 w 12641071"/>
              <a:gd name="connsiteY177-6664" fmla="*/ 4483182 h 5795240"/>
              <a:gd name="connsiteX178-6665" fmla="*/ 3710773 w 12641071"/>
              <a:gd name="connsiteY178-6666" fmla="*/ 4483181 h 5795240"/>
              <a:gd name="connsiteX179-6667" fmla="*/ 3674984 w 12641071"/>
              <a:gd name="connsiteY179-6668" fmla="*/ 4385402 h 5795240"/>
              <a:gd name="connsiteX180-6669" fmla="*/ 3670349 w 12641071"/>
              <a:gd name="connsiteY180-6670" fmla="*/ 4372742 h 5795240"/>
              <a:gd name="connsiteX181-6671" fmla="*/ 3659438 w 12641071"/>
              <a:gd name="connsiteY181-6672" fmla="*/ 4330309 h 5795240"/>
              <a:gd name="connsiteX182-6673" fmla="*/ 3672084 w 12641071"/>
              <a:gd name="connsiteY182-6674" fmla="*/ 4353606 h 5795240"/>
              <a:gd name="connsiteX183-6675" fmla="*/ 3659440 w 12641071"/>
              <a:gd name="connsiteY183-6676" fmla="*/ 4330309 h 5795240"/>
              <a:gd name="connsiteX184-6677" fmla="*/ 3613217 w 12641071"/>
              <a:gd name="connsiteY184-6678" fmla="*/ 4245153 h 5795240"/>
              <a:gd name="connsiteX185-6679" fmla="*/ 3083792 w 12641071"/>
              <a:gd name="connsiteY185-6680" fmla="*/ 3963660 h 5795240"/>
              <a:gd name="connsiteX186-6681" fmla="*/ 2835272 w 12641071"/>
              <a:gd name="connsiteY186-6682" fmla="*/ 4013833 h 5795240"/>
              <a:gd name="connsiteX187-6683" fmla="*/ 2820214 w 12641071"/>
              <a:gd name="connsiteY187-6684" fmla="*/ 4022007 h 5795240"/>
              <a:gd name="connsiteX188-6685" fmla="*/ 2820212 w 12641071"/>
              <a:gd name="connsiteY188-6686" fmla="*/ 4022008 h 5795240"/>
              <a:gd name="connsiteX189-6687" fmla="*/ 2820206 w 12641071"/>
              <a:gd name="connsiteY189-6688" fmla="*/ 4022011 h 5795240"/>
              <a:gd name="connsiteX190-6689" fmla="*/ 2813481 w 12641071"/>
              <a:gd name="connsiteY190-6690" fmla="*/ 4027041 h 5795240"/>
              <a:gd name="connsiteX191-6691" fmla="*/ 2762875 w 12641071"/>
              <a:gd name="connsiteY191-6692" fmla="*/ 4057784 h 5795240"/>
              <a:gd name="connsiteX192-6693" fmla="*/ 2762878 w 12641071"/>
              <a:gd name="connsiteY192-6694" fmla="*/ 4057784 h 5795240"/>
              <a:gd name="connsiteX193-6695" fmla="*/ 2694694 w 12641071"/>
              <a:gd name="connsiteY193-6696" fmla="*/ 4099208 h 5795240"/>
              <a:gd name="connsiteX194-6697" fmla="*/ 2726822 w 12641071"/>
              <a:gd name="connsiteY194-6698" fmla="*/ 4072700 h 5795240"/>
              <a:gd name="connsiteX195-6699" fmla="*/ 2757719 w 12641071"/>
              <a:gd name="connsiteY195-6700" fmla="*/ 4055929 h 5795240"/>
              <a:gd name="connsiteX196-6701" fmla="*/ 2757718 w 12641071"/>
              <a:gd name="connsiteY196-6702" fmla="*/ 4055928 h 5795240"/>
              <a:gd name="connsiteX197-6703" fmla="*/ 2726820 w 12641071"/>
              <a:gd name="connsiteY197-6704" fmla="*/ 4072700 h 5795240"/>
              <a:gd name="connsiteX198-6705" fmla="*/ 2694692 w 12641071"/>
              <a:gd name="connsiteY198-6706" fmla="*/ 4099208 h 5795240"/>
              <a:gd name="connsiteX199-6707" fmla="*/ 2664698 w 12641071"/>
              <a:gd name="connsiteY199-6708" fmla="*/ 4117431 h 5795240"/>
              <a:gd name="connsiteX200-6709" fmla="*/ 1804544 w 12641071"/>
              <a:gd name="connsiteY200-6710" fmla="*/ 4335229 h 5795240"/>
              <a:gd name="connsiteX201-6711" fmla="*/ 0 w 12641071"/>
              <a:gd name="connsiteY201-6712" fmla="*/ 2530685 h 5795240"/>
              <a:gd name="connsiteX202-6713" fmla="*/ 1804544 w 12641071"/>
              <a:gd name="connsiteY202-6714" fmla="*/ 726143 h 5795240"/>
              <a:gd name="connsiteX203-6715" fmla="*/ 3080549 w 12641071"/>
              <a:gd name="connsiteY203-6716" fmla="*/ 1254682 h 5795240"/>
              <a:gd name="connsiteX204-6717" fmla="*/ 3106404 w 12641071"/>
              <a:gd name="connsiteY204-6718" fmla="*/ 1283128 h 5795240"/>
              <a:gd name="connsiteX205-6719" fmla="*/ 3234533 w 12641071"/>
              <a:gd name="connsiteY205-6720" fmla="*/ 1432995 h 5795240"/>
              <a:gd name="connsiteX206-6721" fmla="*/ 3268676 w 12641071"/>
              <a:gd name="connsiteY206-6722" fmla="*/ 1461167 h 5795240"/>
              <a:gd name="connsiteX207-6723" fmla="*/ 3565826 w 12641071"/>
              <a:gd name="connsiteY207-6724" fmla="*/ 1551935 h 5795240"/>
              <a:gd name="connsiteX208-6725" fmla="*/ 4086504 w 12641071"/>
              <a:gd name="connsiteY208-6726" fmla="*/ 1127574 h 5795240"/>
              <a:gd name="connsiteX209-6727" fmla="*/ 4094702 w 12641071"/>
              <a:gd name="connsiteY209-6728" fmla="*/ 1046255 h 5795240"/>
              <a:gd name="connsiteX210-6729" fmla="*/ 4101065 w 12641071"/>
              <a:gd name="connsiteY210-6730" fmla="*/ 1044040 h 5795240"/>
              <a:gd name="connsiteX211-6731" fmla="*/ 4097301 w 12641071"/>
              <a:gd name="connsiteY211-6732" fmla="*/ 1118570 h 5795240"/>
              <a:gd name="connsiteX212-6733" fmla="*/ 4101065 w 12641071"/>
              <a:gd name="connsiteY212-6734" fmla="*/ 1044042 h 5795240"/>
              <a:gd name="connsiteX213-6735" fmla="*/ 4206937 w 12641071"/>
              <a:gd name="connsiteY213-6736" fmla="*/ 1007188 h 5795240"/>
              <a:gd name="connsiteX214-6737" fmla="*/ 4206937 w 12641071"/>
              <a:gd name="connsiteY214-6738" fmla="*/ 1007186 h 5795240"/>
              <a:gd name="connsiteX215-6739" fmla="*/ 4101067 w 12641071"/>
              <a:gd name="connsiteY215-6740" fmla="*/ 1044040 h 5795240"/>
              <a:gd name="connsiteX216-6741" fmla="*/ 4103078 w 12641071"/>
              <a:gd name="connsiteY216-6742" fmla="*/ 1004204 h 5795240"/>
              <a:gd name="connsiteX217-6743" fmla="*/ 5215874 w 12641071"/>
              <a:gd name="connsiteY217-6744" fmla="*/ 0 h 5795240"/>
              <a:gd name="connsiteX0-6745" fmla="*/ 5964869 w 12641071"/>
              <a:gd name="connsiteY0-6746" fmla="*/ 4795171 h 5795240"/>
              <a:gd name="connsiteX1-6747" fmla="*/ 6019264 w 12641071"/>
              <a:gd name="connsiteY1-6748" fmla="*/ 4804905 h 5795240"/>
              <a:gd name="connsiteX2-6749" fmla="*/ 6036570 w 12641071"/>
              <a:gd name="connsiteY2-6750" fmla="*/ 4807089 h 5795240"/>
              <a:gd name="connsiteX3-6751" fmla="*/ 6019265 w 12641071"/>
              <a:gd name="connsiteY3-6752" fmla="*/ 4804905 h 5795240"/>
              <a:gd name="connsiteX4-6753" fmla="*/ 5964869 w 12641071"/>
              <a:gd name="connsiteY4-6754" fmla="*/ 4795171 h 5795240"/>
              <a:gd name="connsiteX5-6755" fmla="*/ 3682364 w 12641071"/>
              <a:gd name="connsiteY5-6756" fmla="*/ 4386723 h 5795240"/>
              <a:gd name="connsiteX6-6757" fmla="*/ 3772428 w 12641071"/>
              <a:gd name="connsiteY6-6758" fmla="*/ 4402840 h 5795240"/>
              <a:gd name="connsiteX7-6759" fmla="*/ 3772428 w 12641071"/>
              <a:gd name="connsiteY7-6760" fmla="*/ 4402840 h 5795240"/>
              <a:gd name="connsiteX8-6761" fmla="*/ 3682364 w 12641071"/>
              <a:gd name="connsiteY8-6762" fmla="*/ 4386723 h 5795240"/>
              <a:gd name="connsiteX9-6763" fmla="*/ 3202490 w 12641071"/>
              <a:gd name="connsiteY9-6764" fmla="*/ 1406560 h 5795240"/>
              <a:gd name="connsiteX10-6765" fmla="*/ 3190020 w 12641071"/>
              <a:gd name="connsiteY10-6766" fmla="*/ 1396272 h 5795240"/>
              <a:gd name="connsiteX11-6767" fmla="*/ 3202490 w 12641071"/>
              <a:gd name="connsiteY11-6768" fmla="*/ 1406560 h 5795240"/>
              <a:gd name="connsiteX12-6769" fmla="*/ 6034389 w 12641071"/>
              <a:gd name="connsiteY12-6770" fmla="*/ 371047 h 5795240"/>
              <a:gd name="connsiteX13-6771" fmla="*/ 5912002 w 12641071"/>
              <a:gd name="connsiteY13-6772" fmla="*/ 413650 h 5795240"/>
              <a:gd name="connsiteX14-6773" fmla="*/ 5912002 w 12641071"/>
              <a:gd name="connsiteY14-6774" fmla="*/ 413650 h 5795240"/>
              <a:gd name="connsiteX15-6775" fmla="*/ 6034389 w 12641071"/>
              <a:gd name="connsiteY15-6776" fmla="*/ 371047 h 5795240"/>
              <a:gd name="connsiteX16-6777" fmla="*/ 5215874 w 12641071"/>
              <a:gd name="connsiteY16-6778" fmla="*/ 0 h 5795240"/>
              <a:gd name="connsiteX17-6779" fmla="*/ 5927386 w 12641071"/>
              <a:gd name="connsiteY17-6780" fmla="*/ 255427 h 5795240"/>
              <a:gd name="connsiteX18-6781" fmla="*/ 5974443 w 12641071"/>
              <a:gd name="connsiteY18-6782" fmla="*/ 298195 h 5795240"/>
              <a:gd name="connsiteX19-6783" fmla="*/ 5974448 w 12641071"/>
              <a:gd name="connsiteY19-6784" fmla="*/ 298200 h 5795240"/>
              <a:gd name="connsiteX20-6785" fmla="*/ 6006819 w 12641071"/>
              <a:gd name="connsiteY20-6786" fmla="*/ 327622 h 5795240"/>
              <a:gd name="connsiteX21-6787" fmla="*/ 6043427 w 12641071"/>
              <a:gd name="connsiteY21-6788" fmla="*/ 367901 h 5795240"/>
              <a:gd name="connsiteX22-6789" fmla="*/ 6043429 w 12641071"/>
              <a:gd name="connsiteY22-6790" fmla="*/ 367901 h 5795240"/>
              <a:gd name="connsiteX23-6791" fmla="*/ 6079014 w 12641071"/>
              <a:gd name="connsiteY23-6792" fmla="*/ 407056 h 5795240"/>
              <a:gd name="connsiteX24-6793" fmla="*/ 6105193 w 12641071"/>
              <a:gd name="connsiteY24-6794" fmla="*/ 442067 h 5795240"/>
              <a:gd name="connsiteX25-6795" fmla="*/ 6069206 w 12641071"/>
              <a:gd name="connsiteY25-6796" fmla="*/ 409359 h 5795240"/>
              <a:gd name="connsiteX26-6797" fmla="*/ 6105193 w 12641071"/>
              <a:gd name="connsiteY26-6798" fmla="*/ 442069 h 5795240"/>
              <a:gd name="connsiteX27-6799" fmla="*/ 6143408 w 12641071"/>
              <a:gd name="connsiteY27-6800" fmla="*/ 493169 h 5795240"/>
              <a:gd name="connsiteX28-6801" fmla="*/ 6143427 w 12641071"/>
              <a:gd name="connsiteY28-6802" fmla="*/ 493200 h 5795240"/>
              <a:gd name="connsiteX29-6803" fmla="*/ 6215965 w 12641071"/>
              <a:gd name="connsiteY29-6804" fmla="*/ 619406 h 5795240"/>
              <a:gd name="connsiteX30-6805" fmla="*/ 6234035 w 12641071"/>
              <a:gd name="connsiteY30-6806" fmla="*/ 658746 h 5795240"/>
              <a:gd name="connsiteX31-6807" fmla="*/ 6274009 w 12641071"/>
              <a:gd name="connsiteY31-6808" fmla="*/ 760197 h 5795240"/>
              <a:gd name="connsiteX32-6809" fmla="*/ 6287839 w 12641071"/>
              <a:gd name="connsiteY32-6810" fmla="*/ 801938 h 5795240"/>
              <a:gd name="connsiteX33-6811" fmla="*/ 6321546 w 12641071"/>
              <a:gd name="connsiteY33-6812" fmla="*/ 948207 h 5795240"/>
              <a:gd name="connsiteX34-6813" fmla="*/ 6321550 w 12641071"/>
              <a:gd name="connsiteY34-6814" fmla="*/ 948224 h 5795240"/>
              <a:gd name="connsiteX35-6815" fmla="*/ 6334438 w 12641071"/>
              <a:gd name="connsiteY35-6816" fmla="*/ 1118571 h 5795240"/>
              <a:gd name="connsiteX36-6817" fmla="*/ 6334438 w 12641071"/>
              <a:gd name="connsiteY36-6818" fmla="*/ 1118570 h 5795240"/>
              <a:gd name="connsiteX37-6819" fmla="*/ 6321550 w 12641071"/>
              <a:gd name="connsiteY37-6820" fmla="*/ 948222 h 5795240"/>
              <a:gd name="connsiteX38-6821" fmla="*/ 6321546 w 12641071"/>
              <a:gd name="connsiteY38-6822" fmla="*/ 948207 h 5795240"/>
              <a:gd name="connsiteX39-6823" fmla="*/ 6295696 w 12641071"/>
              <a:gd name="connsiteY39-6824" fmla="*/ 825653 h 5795240"/>
              <a:gd name="connsiteX40-6825" fmla="*/ 6287839 w 12641071"/>
              <a:gd name="connsiteY40-6826" fmla="*/ 801938 h 5795240"/>
              <a:gd name="connsiteX41-6827" fmla="*/ 6284151 w 12641071"/>
              <a:gd name="connsiteY41-6828" fmla="*/ 785941 h 5795240"/>
              <a:gd name="connsiteX42-6829" fmla="*/ 6274009 w 12641071"/>
              <a:gd name="connsiteY42-6830" fmla="*/ 760197 h 5795240"/>
              <a:gd name="connsiteX43-6831" fmla="*/ 6256852 w 12641071"/>
              <a:gd name="connsiteY43-6832" fmla="*/ 708420 h 5795240"/>
              <a:gd name="connsiteX44-6833" fmla="*/ 6234035 w 12641071"/>
              <a:gd name="connsiteY44-6834" fmla="*/ 658746 h 5795240"/>
              <a:gd name="connsiteX45-6835" fmla="*/ 6224136 w 12641071"/>
              <a:gd name="connsiteY45-6836" fmla="*/ 633624 h 5795240"/>
              <a:gd name="connsiteX46-6837" fmla="*/ 6215965 w 12641071"/>
              <a:gd name="connsiteY46-6838" fmla="*/ 619406 h 5795240"/>
              <a:gd name="connsiteX47-6839" fmla="*/ 6205824 w 12641071"/>
              <a:gd name="connsiteY47-6840" fmla="*/ 597325 h 5795240"/>
              <a:gd name="connsiteX48-6841" fmla="*/ 6143427 w 12641071"/>
              <a:gd name="connsiteY48-6842" fmla="*/ 493200 h 5795240"/>
              <a:gd name="connsiteX49-6843" fmla="*/ 6143408 w 12641071"/>
              <a:gd name="connsiteY49-6844" fmla="*/ 493167 h 5795240"/>
              <a:gd name="connsiteX50-6845" fmla="*/ 6105193 w 12641071"/>
              <a:gd name="connsiteY50-6846" fmla="*/ 442067 h 5795240"/>
              <a:gd name="connsiteX51-6847" fmla="*/ 6141460 w 12641071"/>
              <a:gd name="connsiteY51-6848" fmla="*/ 475027 h 5795240"/>
              <a:gd name="connsiteX52-6849" fmla="*/ 6788665 w 12641071"/>
              <a:gd name="connsiteY52-6850" fmla="*/ 707369 h 5795240"/>
              <a:gd name="connsiteX53-6851" fmla="*/ 7184710 w 12641071"/>
              <a:gd name="connsiteY53-6852" fmla="*/ 627411 h 5795240"/>
              <a:gd name="connsiteX54-6853" fmla="*/ 7264545 w 12641071"/>
              <a:gd name="connsiteY54-6854" fmla="*/ 588952 h 5795240"/>
              <a:gd name="connsiteX55-6855" fmla="*/ 7213686 w 12641071"/>
              <a:gd name="connsiteY55-6856" fmla="*/ 626983 h 5795240"/>
              <a:gd name="connsiteX56-6857" fmla="*/ 7128319 w 12641071"/>
              <a:gd name="connsiteY56-6858" fmla="*/ 705504 h 5795240"/>
              <a:gd name="connsiteX57-6859" fmla="*/ 7083110 w 12641071"/>
              <a:gd name="connsiteY57-6860" fmla="*/ 757072 h 5795240"/>
              <a:gd name="connsiteX58-6861" fmla="*/ 7083111 w 12641071"/>
              <a:gd name="connsiteY58-6862" fmla="*/ 757072 h 5795240"/>
              <a:gd name="connsiteX59-6863" fmla="*/ 7128319 w 12641071"/>
              <a:gd name="connsiteY59-6864" fmla="*/ 705506 h 5795240"/>
              <a:gd name="connsiteX60-6865" fmla="*/ 7213686 w 12641071"/>
              <a:gd name="connsiteY60-6866" fmla="*/ 626984 h 5795240"/>
              <a:gd name="connsiteX61-6867" fmla="*/ 7264545 w 12641071"/>
              <a:gd name="connsiteY61-6868" fmla="*/ 588953 h 5795240"/>
              <a:gd name="connsiteX62-6869" fmla="*/ 7273651 w 12641071"/>
              <a:gd name="connsiteY62-6870" fmla="*/ 584566 h 5795240"/>
              <a:gd name="connsiteX63-6871" fmla="*/ 7314851 w 12641071"/>
              <a:gd name="connsiteY63-6872" fmla="*/ 559537 h 5795240"/>
              <a:gd name="connsiteX64-6873" fmla="*/ 7354131 w 12641071"/>
              <a:gd name="connsiteY64-6874" fmla="*/ 565467 h 5795240"/>
              <a:gd name="connsiteX65-6875" fmla="*/ 7429608 w 12641071"/>
              <a:gd name="connsiteY65-6876" fmla="*/ 586051 h 5795240"/>
              <a:gd name="connsiteX66-6877" fmla="*/ 7429611 w 12641071"/>
              <a:gd name="connsiteY66-6878" fmla="*/ 586050 h 5795240"/>
              <a:gd name="connsiteX67-6879" fmla="*/ 7354132 w 12641071"/>
              <a:gd name="connsiteY67-6880" fmla="*/ 565465 h 5795240"/>
              <a:gd name="connsiteX68-6881" fmla="*/ 7314853 w 12641071"/>
              <a:gd name="connsiteY68-6882" fmla="*/ 559536 h 5795240"/>
              <a:gd name="connsiteX69-6883" fmla="*/ 7314851 w 12641071"/>
              <a:gd name="connsiteY69-6884" fmla="*/ 559537 h 5795240"/>
              <a:gd name="connsiteX70-6885" fmla="*/ 7314849 w 12641071"/>
              <a:gd name="connsiteY70-6886" fmla="*/ 559537 h 5795240"/>
              <a:gd name="connsiteX71-6887" fmla="*/ 7273651 w 12641071"/>
              <a:gd name="connsiteY71-6888" fmla="*/ 584565 h 5795240"/>
              <a:gd name="connsiteX72-6889" fmla="*/ 7264545 w 12641071"/>
              <a:gd name="connsiteY72-6890" fmla="*/ 588952 h 5795240"/>
              <a:gd name="connsiteX73-6891" fmla="*/ 7296407 w 12641071"/>
              <a:gd name="connsiteY73-6892" fmla="*/ 565126 h 5795240"/>
              <a:gd name="connsiteX74-6893" fmla="*/ 7307447 w 12641071"/>
              <a:gd name="connsiteY74-6894" fmla="*/ 558419 h 5795240"/>
              <a:gd name="connsiteX75-6895" fmla="*/ 7307450 w 12641071"/>
              <a:gd name="connsiteY75-6896" fmla="*/ 558419 h 5795240"/>
              <a:gd name="connsiteX76-6897" fmla="*/ 7385004 w 12641071"/>
              <a:gd name="connsiteY76-6898" fmla="*/ 511303 h 5795240"/>
              <a:gd name="connsiteX77-6899" fmla="*/ 7391626 w 12641071"/>
              <a:gd name="connsiteY77-6900" fmla="*/ 508114 h 5795240"/>
              <a:gd name="connsiteX78-6901" fmla="*/ 7391631 w 12641071"/>
              <a:gd name="connsiteY78-6902" fmla="*/ 508110 h 5795240"/>
              <a:gd name="connsiteX79-6903" fmla="*/ 7478934 w 12641071"/>
              <a:gd name="connsiteY79-6904" fmla="*/ 466053 h 5795240"/>
              <a:gd name="connsiteX80-6905" fmla="*/ 7897193 w 12641071"/>
              <a:gd name="connsiteY80-6906" fmla="*/ 381611 h 5795240"/>
              <a:gd name="connsiteX81-6907" fmla="*/ 8788216 w 12641071"/>
              <a:gd name="connsiteY81-6908" fmla="*/ 855364 h 5795240"/>
              <a:gd name="connsiteX82-6909" fmla="*/ 8832362 w 12641071"/>
              <a:gd name="connsiteY82-6910" fmla="*/ 928030 h 5795240"/>
              <a:gd name="connsiteX83-6911" fmla="*/ 8832362 w 12641071"/>
              <a:gd name="connsiteY83-6912" fmla="*/ 928033 h 5795240"/>
              <a:gd name="connsiteX84-6913" fmla="*/ 8842040 w 12641071"/>
              <a:gd name="connsiteY84-6914" fmla="*/ 943961 h 5795240"/>
              <a:gd name="connsiteX85-6915" fmla="*/ 8856144 w 12641071"/>
              <a:gd name="connsiteY85-6916" fmla="*/ 973241 h 5795240"/>
              <a:gd name="connsiteX86-6917" fmla="*/ 8856145 w 12641071"/>
              <a:gd name="connsiteY86-6918" fmla="*/ 973241 h 5795240"/>
              <a:gd name="connsiteX87-6919" fmla="*/ 8878117 w 12641071"/>
              <a:gd name="connsiteY87-6920" fmla="*/ 1018851 h 5795240"/>
              <a:gd name="connsiteX88-6921" fmla="*/ 8877719 w 12641071"/>
              <a:gd name="connsiteY88-6922" fmla="*/ 1018369 h 5795240"/>
              <a:gd name="connsiteX89-6923" fmla="*/ 8853250 w 12641071"/>
              <a:gd name="connsiteY89-6924" fmla="*/ 973288 h 5795240"/>
              <a:gd name="connsiteX90-6925" fmla="*/ 8853249 w 12641071"/>
              <a:gd name="connsiteY90-6926" fmla="*/ 973288 h 5795240"/>
              <a:gd name="connsiteX91-6927" fmla="*/ 8853248 w 12641071"/>
              <a:gd name="connsiteY91-6928" fmla="*/ 973287 h 5795240"/>
              <a:gd name="connsiteX92-6929" fmla="*/ 8849677 w 12641071"/>
              <a:gd name="connsiteY92-6930" fmla="*/ 973341 h 5795240"/>
              <a:gd name="connsiteX93-6931" fmla="*/ 8641543 w 12641071"/>
              <a:gd name="connsiteY93-6932" fmla="*/ 916577 h 5795240"/>
              <a:gd name="connsiteX94-6933" fmla="*/ 8641545 w 12641071"/>
              <a:gd name="connsiteY94-6934" fmla="*/ 916580 h 5795240"/>
              <a:gd name="connsiteX95-6935" fmla="*/ 8849676 w 12641071"/>
              <a:gd name="connsiteY95-6936" fmla="*/ 973343 h 5795240"/>
              <a:gd name="connsiteX96-6937" fmla="*/ 8853248 w 12641071"/>
              <a:gd name="connsiteY96-6938" fmla="*/ 973288 h 5795240"/>
              <a:gd name="connsiteX97-6939" fmla="*/ 8877719 w 12641071"/>
              <a:gd name="connsiteY97-6940" fmla="*/ 1018371 h 5795240"/>
              <a:gd name="connsiteX98-6941" fmla="*/ 8878116 w 12641071"/>
              <a:gd name="connsiteY98-6942" fmla="*/ 1018851 h 5795240"/>
              <a:gd name="connsiteX99-6943" fmla="*/ 8887288 w 12641071"/>
              <a:gd name="connsiteY99-6944" fmla="*/ 1037892 h 5795240"/>
              <a:gd name="connsiteX100-6945" fmla="*/ 8949899 w 12641071"/>
              <a:gd name="connsiteY100-6946" fmla="*/ 1239592 h 5795240"/>
              <a:gd name="connsiteX101-6947" fmla="*/ 8968437 w 12641071"/>
              <a:gd name="connsiteY101-6948" fmla="*/ 1423482 h 5795240"/>
              <a:gd name="connsiteX102-6949" fmla="*/ 8949899 w 12641071"/>
              <a:gd name="connsiteY102-6950" fmla="*/ 1239591 h 5795240"/>
              <a:gd name="connsiteX103-6951" fmla="*/ 8887288 w 12641071"/>
              <a:gd name="connsiteY103-6952" fmla="*/ 1037890 h 5795240"/>
              <a:gd name="connsiteX104-6953" fmla="*/ 8878116 w 12641071"/>
              <a:gd name="connsiteY104-6954" fmla="*/ 1018851 h 5795240"/>
              <a:gd name="connsiteX105-6955" fmla="*/ 8931285 w 12641071"/>
              <a:gd name="connsiteY105-6956" fmla="*/ 1083292 h 5795240"/>
              <a:gd name="connsiteX106-6957" fmla="*/ 9241478 w 12641071"/>
              <a:gd name="connsiteY106-6958" fmla="*/ 1211778 h 5795240"/>
              <a:gd name="connsiteX107-6959" fmla="*/ 9605238 w 12641071"/>
              <a:gd name="connsiteY107-6960" fmla="*/ 1018369 h 5795240"/>
              <a:gd name="connsiteX108-6961" fmla="*/ 9636247 w 12641071"/>
              <a:gd name="connsiteY108-6962" fmla="*/ 961241 h 5795240"/>
              <a:gd name="connsiteX109-6963" fmla="*/ 9641995 w 12641071"/>
              <a:gd name="connsiteY109-6964" fmla="*/ 961152 h 5795240"/>
              <a:gd name="connsiteX110-6965" fmla="*/ 9584939 w 12641071"/>
              <a:gd name="connsiteY110-6966" fmla="*/ 1079594 h 5795240"/>
              <a:gd name="connsiteX111-6967" fmla="*/ 9546257 w 12641071"/>
              <a:gd name="connsiteY111-6968" fmla="*/ 1204206 h 5795240"/>
              <a:gd name="connsiteX112-6969" fmla="*/ 9584939 w 12641071"/>
              <a:gd name="connsiteY112-6970" fmla="*/ 1079596 h 5795240"/>
              <a:gd name="connsiteX113-6971" fmla="*/ 9641995 w 12641071"/>
              <a:gd name="connsiteY113-6972" fmla="*/ 961153 h 5795240"/>
              <a:gd name="connsiteX114-6973" fmla="*/ 9653069 w 12641071"/>
              <a:gd name="connsiteY114-6974" fmla="*/ 960983 h 5795240"/>
              <a:gd name="connsiteX115-6975" fmla="*/ 9801564 w 12641071"/>
              <a:gd name="connsiteY115-6976" fmla="*/ 1196828 h 5795240"/>
              <a:gd name="connsiteX116-6977" fmla="*/ 9801566 w 12641071"/>
              <a:gd name="connsiteY116-6978" fmla="*/ 1196828 h 5795240"/>
              <a:gd name="connsiteX117-6979" fmla="*/ 9653070 w 12641071"/>
              <a:gd name="connsiteY117-6980" fmla="*/ 960982 h 5795240"/>
              <a:gd name="connsiteX118-6981" fmla="*/ 9641996 w 12641071"/>
              <a:gd name="connsiteY118-6982" fmla="*/ 961152 h 5795240"/>
              <a:gd name="connsiteX119-6983" fmla="*/ 9651917 w 12641071"/>
              <a:gd name="connsiteY119-6984" fmla="*/ 940556 h 5795240"/>
              <a:gd name="connsiteX120-6985" fmla="*/ 11050508 w 12641071"/>
              <a:gd name="connsiteY120-6986" fmla="*/ 108150 h 5795240"/>
              <a:gd name="connsiteX121-6987" fmla="*/ 12641071 w 12641071"/>
              <a:gd name="connsiteY121-6988" fmla="*/ 1698711 h 5795240"/>
              <a:gd name="connsiteX122-6989" fmla="*/ 11371062 w 12641071"/>
              <a:gd name="connsiteY122-6990" fmla="*/ 3256960 h 5795240"/>
              <a:gd name="connsiteX123-6991" fmla="*/ 11215953 w 12641071"/>
              <a:gd name="connsiteY123-6992" fmla="*/ 3280632 h 5795240"/>
              <a:gd name="connsiteX124-6993" fmla="*/ 11142318 w 12641071"/>
              <a:gd name="connsiteY124-6994" fmla="*/ 3276914 h 5795240"/>
              <a:gd name="connsiteX125-6995" fmla="*/ 11215952 w 12641071"/>
              <a:gd name="connsiteY125-6996" fmla="*/ 3280632 h 5795240"/>
              <a:gd name="connsiteX126-6997" fmla="*/ 11213133 w 12641071"/>
              <a:gd name="connsiteY126-6998" fmla="*/ 3281062 h 5795240"/>
              <a:gd name="connsiteX127-6999" fmla="*/ 11116921 w 12641071"/>
              <a:gd name="connsiteY127-7000" fmla="*/ 3285921 h 5795240"/>
              <a:gd name="connsiteX128-7001" fmla="*/ 11050507 w 12641071"/>
              <a:gd name="connsiteY128-7002" fmla="*/ 3289274 h 5795240"/>
              <a:gd name="connsiteX129-7003" fmla="*/ 11006292 w 12641071"/>
              <a:gd name="connsiteY129-7004" fmla="*/ 3287041 h 5795240"/>
              <a:gd name="connsiteX130-7005" fmla="*/ 10937101 w 12641071"/>
              <a:gd name="connsiteY130-7006" fmla="*/ 3297601 h 5795240"/>
              <a:gd name="connsiteX131-7007" fmla="*/ 10144740 w 12641071"/>
              <a:gd name="connsiteY131-7008" fmla="*/ 4089962 h 5795240"/>
              <a:gd name="connsiteX132-7009" fmla="*/ 10130374 w 12641071"/>
              <a:gd name="connsiteY132-7010" fmla="*/ 4184101 h 5795240"/>
              <a:gd name="connsiteX133-7011" fmla="*/ 10130375 w 12641071"/>
              <a:gd name="connsiteY133-7012" fmla="*/ 4184103 h 5795240"/>
              <a:gd name="connsiteX134-7013" fmla="*/ 10130656 w 12641071"/>
              <a:gd name="connsiteY134-7014" fmla="*/ 4185950 h 5795240"/>
              <a:gd name="connsiteX135-7015" fmla="*/ 10138194 w 12641071"/>
              <a:gd name="connsiteY135-7016" fmla="*/ 4335228 h 5795240"/>
              <a:gd name="connsiteX136-7017" fmla="*/ 10137710 w 12641071"/>
              <a:gd name="connsiteY136-7018" fmla="*/ 4344822 h 5795240"/>
              <a:gd name="connsiteX137-7019" fmla="*/ 10133555 w 12641071"/>
              <a:gd name="connsiteY137-7020" fmla="*/ 4427096 h 5795240"/>
              <a:gd name="connsiteX138-7021" fmla="*/ 10129312 w 12641071"/>
              <a:gd name="connsiteY138-7022" fmla="*/ 4399289 h 5795240"/>
              <a:gd name="connsiteX139-7023" fmla="*/ 10126797 w 12641071"/>
              <a:gd name="connsiteY139-7024" fmla="*/ 4349498 h 5795240"/>
              <a:gd name="connsiteX140-7025" fmla="*/ 10126796 w 12641071"/>
              <a:gd name="connsiteY140-7026" fmla="*/ 4349498 h 5795240"/>
              <a:gd name="connsiteX141-7027" fmla="*/ 10129311 w 12641071"/>
              <a:gd name="connsiteY141-7028" fmla="*/ 4399289 h 5795240"/>
              <a:gd name="connsiteX142-7029" fmla="*/ 10133554 w 12641071"/>
              <a:gd name="connsiteY142-7030" fmla="*/ 4427096 h 5795240"/>
              <a:gd name="connsiteX143-7031" fmla="*/ 10130656 w 12641071"/>
              <a:gd name="connsiteY143-7032" fmla="*/ 4484506 h 5795240"/>
              <a:gd name="connsiteX144-7033" fmla="*/ 8678182 w 12641071"/>
              <a:gd name="connsiteY144-7034" fmla="*/ 5795240 h 5795240"/>
              <a:gd name="connsiteX145-7035" fmla="*/ 7467518 w 12641071"/>
              <a:gd name="connsiteY145-7036" fmla="*/ 5151535 h 5795240"/>
              <a:gd name="connsiteX146-7037" fmla="*/ 7419945 w 12641071"/>
              <a:gd name="connsiteY146-7038" fmla="*/ 5073228 h 5795240"/>
              <a:gd name="connsiteX147-7039" fmla="*/ 7394386 w 12641071"/>
              <a:gd name="connsiteY147-7040" fmla="*/ 5031156 h 5795240"/>
              <a:gd name="connsiteX148-7041" fmla="*/ 7367299 w 12641071"/>
              <a:gd name="connsiteY148-7042" fmla="*/ 4974928 h 5795240"/>
              <a:gd name="connsiteX149-7043" fmla="*/ 7332905 w 12641071"/>
              <a:gd name="connsiteY149-7044" fmla="*/ 4903531 h 5795240"/>
              <a:gd name="connsiteX150-7045" fmla="*/ 7320958 w 12641071"/>
              <a:gd name="connsiteY150-7046" fmla="*/ 4870887 h 5795240"/>
              <a:gd name="connsiteX151-7047" fmla="*/ 7322174 w 12641071"/>
              <a:gd name="connsiteY151-7048" fmla="*/ 4872361 h 5795240"/>
              <a:gd name="connsiteX152-7049" fmla="*/ 7362630 w 12641071"/>
              <a:gd name="connsiteY152-7050" fmla="*/ 4938954 h 5795240"/>
              <a:gd name="connsiteX153-7051" fmla="*/ 7380779 w 12641071"/>
              <a:gd name="connsiteY153-7052" fmla="*/ 4976628 h 5795240"/>
              <a:gd name="connsiteX154-7053" fmla="*/ 7391210 w 12641071"/>
              <a:gd name="connsiteY154-7054" fmla="*/ 4977944 h 5795240"/>
              <a:gd name="connsiteX155-7055" fmla="*/ 7380780 w 12641071"/>
              <a:gd name="connsiteY155-7056" fmla="*/ 4976628 h 5795240"/>
              <a:gd name="connsiteX156-7057" fmla="*/ 7362631 w 12641071"/>
              <a:gd name="connsiteY156-7058" fmla="*/ 4938954 h 5795240"/>
              <a:gd name="connsiteX157-7059" fmla="*/ 7322175 w 12641071"/>
              <a:gd name="connsiteY157-7060" fmla="*/ 4872361 h 5795240"/>
              <a:gd name="connsiteX158-7061" fmla="*/ 7320959 w 12641071"/>
              <a:gd name="connsiteY158-7062" fmla="*/ 4870887 h 5795240"/>
              <a:gd name="connsiteX159-7063" fmla="*/ 7283811 w 12641071"/>
              <a:gd name="connsiteY159-7064" fmla="*/ 4769391 h 5795240"/>
              <a:gd name="connsiteX160-7065" fmla="*/ 7272112 w 12641071"/>
              <a:gd name="connsiteY160-7066" fmla="*/ 4718630 h 5795240"/>
              <a:gd name="connsiteX161-7067" fmla="*/ 7272111 w 12641071"/>
              <a:gd name="connsiteY161-7068" fmla="*/ 4718630 h 5795240"/>
              <a:gd name="connsiteX162-7069" fmla="*/ 7283810 w 12641071"/>
              <a:gd name="connsiteY162-7070" fmla="*/ 4769391 h 5795240"/>
              <a:gd name="connsiteX163-7071" fmla="*/ 7320958 w 12641071"/>
              <a:gd name="connsiteY163-7072" fmla="*/ 4870887 h 5795240"/>
              <a:gd name="connsiteX164-7073" fmla="*/ 7223551 w 12641071"/>
              <a:gd name="connsiteY164-7074" fmla="*/ 4752829 h 5795240"/>
              <a:gd name="connsiteX165-7075" fmla="*/ 6652445 w 12641071"/>
              <a:gd name="connsiteY165-7076" fmla="*/ 4516269 h 5795240"/>
              <a:gd name="connsiteX166-7077" fmla="*/ 6200873 w 12641071"/>
              <a:gd name="connsiteY166-7078" fmla="*/ 4654206 h 5795240"/>
              <a:gd name="connsiteX167-7079" fmla="*/ 6088813 w 12641071"/>
              <a:gd name="connsiteY167-7080" fmla="*/ 4746663 h 5795240"/>
              <a:gd name="connsiteX168-7081" fmla="*/ 6043019 w 12641071"/>
              <a:gd name="connsiteY168-7082" fmla="*/ 4807902 h 5795240"/>
              <a:gd name="connsiteX169-7083" fmla="*/ 6043021 w 12641071"/>
              <a:gd name="connsiteY169-7084" fmla="*/ 4807902 h 5795240"/>
              <a:gd name="connsiteX170-7085" fmla="*/ 6023271 w 12641071"/>
              <a:gd name="connsiteY170-7086" fmla="*/ 4834312 h 5795240"/>
              <a:gd name="connsiteX171-7087" fmla="*/ 5970678 w 12641071"/>
              <a:gd name="connsiteY171-7088" fmla="*/ 4892181 h 5795240"/>
              <a:gd name="connsiteX172-7089" fmla="*/ 5982717 w 12641071"/>
              <a:gd name="connsiteY172-7090" fmla="*/ 4872361 h 5795240"/>
              <a:gd name="connsiteX173-7091" fmla="*/ 5970675 w 12641071"/>
              <a:gd name="connsiteY173-7092" fmla="*/ 4892181 h 5795240"/>
              <a:gd name="connsiteX174-7093" fmla="*/ 5935320 w 12641071"/>
              <a:gd name="connsiteY174-7094" fmla="*/ 4931081 h 5795240"/>
              <a:gd name="connsiteX175-7095" fmla="*/ 4971763 w 12641071"/>
              <a:gd name="connsiteY175-7096" fmla="*/ 5330200 h 5795240"/>
              <a:gd name="connsiteX176-7097" fmla="*/ 3716172 w 12641071"/>
              <a:gd name="connsiteY176-7098" fmla="*/ 4497938 h 5795240"/>
              <a:gd name="connsiteX177-7099" fmla="*/ 3710773 w 12641071"/>
              <a:gd name="connsiteY177-7100" fmla="*/ 4483182 h 5795240"/>
              <a:gd name="connsiteX178-7101" fmla="*/ 3710773 w 12641071"/>
              <a:gd name="connsiteY178-7102" fmla="*/ 4483181 h 5795240"/>
              <a:gd name="connsiteX179-7103" fmla="*/ 3674984 w 12641071"/>
              <a:gd name="connsiteY179-7104" fmla="*/ 4385402 h 5795240"/>
              <a:gd name="connsiteX180-7105" fmla="*/ 3670349 w 12641071"/>
              <a:gd name="connsiteY180-7106" fmla="*/ 4372742 h 5795240"/>
              <a:gd name="connsiteX181-7107" fmla="*/ 3659438 w 12641071"/>
              <a:gd name="connsiteY181-7108" fmla="*/ 4330309 h 5795240"/>
              <a:gd name="connsiteX182-7109" fmla="*/ 3672084 w 12641071"/>
              <a:gd name="connsiteY182-7110" fmla="*/ 4353606 h 5795240"/>
              <a:gd name="connsiteX183-7111" fmla="*/ 3659440 w 12641071"/>
              <a:gd name="connsiteY183-7112" fmla="*/ 4330309 h 5795240"/>
              <a:gd name="connsiteX184-7113" fmla="*/ 3613217 w 12641071"/>
              <a:gd name="connsiteY184-7114" fmla="*/ 4245153 h 5795240"/>
              <a:gd name="connsiteX185-7115" fmla="*/ 3083792 w 12641071"/>
              <a:gd name="connsiteY185-7116" fmla="*/ 3963660 h 5795240"/>
              <a:gd name="connsiteX186-7117" fmla="*/ 2835272 w 12641071"/>
              <a:gd name="connsiteY186-7118" fmla="*/ 4013833 h 5795240"/>
              <a:gd name="connsiteX187-7119" fmla="*/ 2820214 w 12641071"/>
              <a:gd name="connsiteY187-7120" fmla="*/ 4022007 h 5795240"/>
              <a:gd name="connsiteX188-7121" fmla="*/ 2820212 w 12641071"/>
              <a:gd name="connsiteY188-7122" fmla="*/ 4022008 h 5795240"/>
              <a:gd name="connsiteX189-7123" fmla="*/ 2820206 w 12641071"/>
              <a:gd name="connsiteY189-7124" fmla="*/ 4022011 h 5795240"/>
              <a:gd name="connsiteX190-7125" fmla="*/ 2813481 w 12641071"/>
              <a:gd name="connsiteY190-7126" fmla="*/ 4027041 h 5795240"/>
              <a:gd name="connsiteX191-7127" fmla="*/ 2762875 w 12641071"/>
              <a:gd name="connsiteY191-7128" fmla="*/ 4057784 h 5795240"/>
              <a:gd name="connsiteX192-7129" fmla="*/ 2762878 w 12641071"/>
              <a:gd name="connsiteY192-7130" fmla="*/ 4057784 h 5795240"/>
              <a:gd name="connsiteX193-7131" fmla="*/ 2694694 w 12641071"/>
              <a:gd name="connsiteY193-7132" fmla="*/ 4099208 h 5795240"/>
              <a:gd name="connsiteX194-7133" fmla="*/ 2726822 w 12641071"/>
              <a:gd name="connsiteY194-7134" fmla="*/ 4072700 h 5795240"/>
              <a:gd name="connsiteX195-7135" fmla="*/ 2757719 w 12641071"/>
              <a:gd name="connsiteY195-7136" fmla="*/ 4055929 h 5795240"/>
              <a:gd name="connsiteX196-7137" fmla="*/ 2757718 w 12641071"/>
              <a:gd name="connsiteY196-7138" fmla="*/ 4055928 h 5795240"/>
              <a:gd name="connsiteX197-7139" fmla="*/ 2726820 w 12641071"/>
              <a:gd name="connsiteY197-7140" fmla="*/ 4072700 h 5795240"/>
              <a:gd name="connsiteX198-7141" fmla="*/ 2694692 w 12641071"/>
              <a:gd name="connsiteY198-7142" fmla="*/ 4099208 h 5795240"/>
              <a:gd name="connsiteX199-7143" fmla="*/ 2664698 w 12641071"/>
              <a:gd name="connsiteY199-7144" fmla="*/ 4117431 h 5795240"/>
              <a:gd name="connsiteX200-7145" fmla="*/ 1804544 w 12641071"/>
              <a:gd name="connsiteY200-7146" fmla="*/ 4335229 h 5795240"/>
              <a:gd name="connsiteX201-7147" fmla="*/ 0 w 12641071"/>
              <a:gd name="connsiteY201-7148" fmla="*/ 2530685 h 5795240"/>
              <a:gd name="connsiteX202-7149" fmla="*/ 1804544 w 12641071"/>
              <a:gd name="connsiteY202-7150" fmla="*/ 726143 h 5795240"/>
              <a:gd name="connsiteX203-7151" fmla="*/ 3080549 w 12641071"/>
              <a:gd name="connsiteY203-7152" fmla="*/ 1254682 h 5795240"/>
              <a:gd name="connsiteX204-7153" fmla="*/ 3234533 w 12641071"/>
              <a:gd name="connsiteY204-7154" fmla="*/ 1432995 h 5795240"/>
              <a:gd name="connsiteX205-7155" fmla="*/ 3268676 w 12641071"/>
              <a:gd name="connsiteY205-7156" fmla="*/ 1461167 h 5795240"/>
              <a:gd name="connsiteX206-7157" fmla="*/ 3565826 w 12641071"/>
              <a:gd name="connsiteY206-7158" fmla="*/ 1551935 h 5795240"/>
              <a:gd name="connsiteX207-7159" fmla="*/ 4086504 w 12641071"/>
              <a:gd name="connsiteY207-7160" fmla="*/ 1127574 h 5795240"/>
              <a:gd name="connsiteX208-7161" fmla="*/ 4094702 w 12641071"/>
              <a:gd name="connsiteY208-7162" fmla="*/ 1046255 h 5795240"/>
              <a:gd name="connsiteX209-7163" fmla="*/ 4101065 w 12641071"/>
              <a:gd name="connsiteY209-7164" fmla="*/ 1044040 h 5795240"/>
              <a:gd name="connsiteX210-7165" fmla="*/ 4097301 w 12641071"/>
              <a:gd name="connsiteY210-7166" fmla="*/ 1118570 h 5795240"/>
              <a:gd name="connsiteX211-7167" fmla="*/ 4101065 w 12641071"/>
              <a:gd name="connsiteY211-7168" fmla="*/ 1044042 h 5795240"/>
              <a:gd name="connsiteX212-7169" fmla="*/ 4206937 w 12641071"/>
              <a:gd name="connsiteY212-7170" fmla="*/ 1007188 h 5795240"/>
              <a:gd name="connsiteX213-7171" fmla="*/ 4206937 w 12641071"/>
              <a:gd name="connsiteY213-7172" fmla="*/ 1007186 h 5795240"/>
              <a:gd name="connsiteX214-7173" fmla="*/ 4101067 w 12641071"/>
              <a:gd name="connsiteY214-7174" fmla="*/ 1044040 h 5795240"/>
              <a:gd name="connsiteX215-7175" fmla="*/ 4103078 w 12641071"/>
              <a:gd name="connsiteY215-7176" fmla="*/ 1004204 h 5795240"/>
              <a:gd name="connsiteX216-7177" fmla="*/ 5215874 w 12641071"/>
              <a:gd name="connsiteY216-7178" fmla="*/ 0 h 5795240"/>
              <a:gd name="connsiteX0-7179" fmla="*/ 5964869 w 12641071"/>
              <a:gd name="connsiteY0-7180" fmla="*/ 4795171 h 5795240"/>
              <a:gd name="connsiteX1-7181" fmla="*/ 6019264 w 12641071"/>
              <a:gd name="connsiteY1-7182" fmla="*/ 4804905 h 5795240"/>
              <a:gd name="connsiteX2-7183" fmla="*/ 6036570 w 12641071"/>
              <a:gd name="connsiteY2-7184" fmla="*/ 4807089 h 5795240"/>
              <a:gd name="connsiteX3-7185" fmla="*/ 6019265 w 12641071"/>
              <a:gd name="connsiteY3-7186" fmla="*/ 4804905 h 5795240"/>
              <a:gd name="connsiteX4-7187" fmla="*/ 5964869 w 12641071"/>
              <a:gd name="connsiteY4-7188" fmla="*/ 4795171 h 5795240"/>
              <a:gd name="connsiteX5-7189" fmla="*/ 3682364 w 12641071"/>
              <a:gd name="connsiteY5-7190" fmla="*/ 4386723 h 5795240"/>
              <a:gd name="connsiteX6-7191" fmla="*/ 3772428 w 12641071"/>
              <a:gd name="connsiteY6-7192" fmla="*/ 4402840 h 5795240"/>
              <a:gd name="connsiteX7-7193" fmla="*/ 3772428 w 12641071"/>
              <a:gd name="connsiteY7-7194" fmla="*/ 4402840 h 5795240"/>
              <a:gd name="connsiteX8-7195" fmla="*/ 3682364 w 12641071"/>
              <a:gd name="connsiteY8-7196" fmla="*/ 4386723 h 5795240"/>
              <a:gd name="connsiteX9-7197" fmla="*/ 6034389 w 12641071"/>
              <a:gd name="connsiteY9-7198" fmla="*/ 371047 h 5795240"/>
              <a:gd name="connsiteX10-7199" fmla="*/ 5912002 w 12641071"/>
              <a:gd name="connsiteY10-7200" fmla="*/ 413650 h 5795240"/>
              <a:gd name="connsiteX11-7201" fmla="*/ 5912002 w 12641071"/>
              <a:gd name="connsiteY11-7202" fmla="*/ 413650 h 5795240"/>
              <a:gd name="connsiteX12-7203" fmla="*/ 6034389 w 12641071"/>
              <a:gd name="connsiteY12-7204" fmla="*/ 371047 h 5795240"/>
              <a:gd name="connsiteX13-7205" fmla="*/ 5215874 w 12641071"/>
              <a:gd name="connsiteY13-7206" fmla="*/ 0 h 5795240"/>
              <a:gd name="connsiteX14-7207" fmla="*/ 5927386 w 12641071"/>
              <a:gd name="connsiteY14-7208" fmla="*/ 255427 h 5795240"/>
              <a:gd name="connsiteX15-7209" fmla="*/ 5974443 w 12641071"/>
              <a:gd name="connsiteY15-7210" fmla="*/ 298195 h 5795240"/>
              <a:gd name="connsiteX16-7211" fmla="*/ 5974448 w 12641071"/>
              <a:gd name="connsiteY16-7212" fmla="*/ 298200 h 5795240"/>
              <a:gd name="connsiteX17-7213" fmla="*/ 6006819 w 12641071"/>
              <a:gd name="connsiteY17-7214" fmla="*/ 327622 h 5795240"/>
              <a:gd name="connsiteX18-7215" fmla="*/ 6043427 w 12641071"/>
              <a:gd name="connsiteY18-7216" fmla="*/ 367901 h 5795240"/>
              <a:gd name="connsiteX19-7217" fmla="*/ 6043429 w 12641071"/>
              <a:gd name="connsiteY19-7218" fmla="*/ 367901 h 5795240"/>
              <a:gd name="connsiteX20-7219" fmla="*/ 6079014 w 12641071"/>
              <a:gd name="connsiteY20-7220" fmla="*/ 407056 h 5795240"/>
              <a:gd name="connsiteX21-7221" fmla="*/ 6105193 w 12641071"/>
              <a:gd name="connsiteY21-7222" fmla="*/ 442067 h 5795240"/>
              <a:gd name="connsiteX22-7223" fmla="*/ 6069206 w 12641071"/>
              <a:gd name="connsiteY22-7224" fmla="*/ 409359 h 5795240"/>
              <a:gd name="connsiteX23-7225" fmla="*/ 6105193 w 12641071"/>
              <a:gd name="connsiteY23-7226" fmla="*/ 442069 h 5795240"/>
              <a:gd name="connsiteX24-7227" fmla="*/ 6143408 w 12641071"/>
              <a:gd name="connsiteY24-7228" fmla="*/ 493169 h 5795240"/>
              <a:gd name="connsiteX25-7229" fmla="*/ 6143427 w 12641071"/>
              <a:gd name="connsiteY25-7230" fmla="*/ 493200 h 5795240"/>
              <a:gd name="connsiteX26-7231" fmla="*/ 6215965 w 12641071"/>
              <a:gd name="connsiteY26-7232" fmla="*/ 619406 h 5795240"/>
              <a:gd name="connsiteX27-7233" fmla="*/ 6234035 w 12641071"/>
              <a:gd name="connsiteY27-7234" fmla="*/ 658746 h 5795240"/>
              <a:gd name="connsiteX28-7235" fmla="*/ 6274009 w 12641071"/>
              <a:gd name="connsiteY28-7236" fmla="*/ 760197 h 5795240"/>
              <a:gd name="connsiteX29-7237" fmla="*/ 6287839 w 12641071"/>
              <a:gd name="connsiteY29-7238" fmla="*/ 801938 h 5795240"/>
              <a:gd name="connsiteX30-7239" fmla="*/ 6321546 w 12641071"/>
              <a:gd name="connsiteY30-7240" fmla="*/ 948207 h 5795240"/>
              <a:gd name="connsiteX31-7241" fmla="*/ 6321550 w 12641071"/>
              <a:gd name="connsiteY31-7242" fmla="*/ 948224 h 5795240"/>
              <a:gd name="connsiteX32-7243" fmla="*/ 6334438 w 12641071"/>
              <a:gd name="connsiteY32-7244" fmla="*/ 1118571 h 5795240"/>
              <a:gd name="connsiteX33-7245" fmla="*/ 6334438 w 12641071"/>
              <a:gd name="connsiteY33-7246" fmla="*/ 1118570 h 5795240"/>
              <a:gd name="connsiteX34-7247" fmla="*/ 6321550 w 12641071"/>
              <a:gd name="connsiteY34-7248" fmla="*/ 948222 h 5795240"/>
              <a:gd name="connsiteX35-7249" fmla="*/ 6321546 w 12641071"/>
              <a:gd name="connsiteY35-7250" fmla="*/ 948207 h 5795240"/>
              <a:gd name="connsiteX36-7251" fmla="*/ 6295696 w 12641071"/>
              <a:gd name="connsiteY36-7252" fmla="*/ 825653 h 5795240"/>
              <a:gd name="connsiteX37-7253" fmla="*/ 6287839 w 12641071"/>
              <a:gd name="connsiteY37-7254" fmla="*/ 801938 h 5795240"/>
              <a:gd name="connsiteX38-7255" fmla="*/ 6284151 w 12641071"/>
              <a:gd name="connsiteY38-7256" fmla="*/ 785941 h 5795240"/>
              <a:gd name="connsiteX39-7257" fmla="*/ 6274009 w 12641071"/>
              <a:gd name="connsiteY39-7258" fmla="*/ 760197 h 5795240"/>
              <a:gd name="connsiteX40-7259" fmla="*/ 6256852 w 12641071"/>
              <a:gd name="connsiteY40-7260" fmla="*/ 708420 h 5795240"/>
              <a:gd name="connsiteX41-7261" fmla="*/ 6234035 w 12641071"/>
              <a:gd name="connsiteY41-7262" fmla="*/ 658746 h 5795240"/>
              <a:gd name="connsiteX42-7263" fmla="*/ 6224136 w 12641071"/>
              <a:gd name="connsiteY42-7264" fmla="*/ 633624 h 5795240"/>
              <a:gd name="connsiteX43-7265" fmla="*/ 6215965 w 12641071"/>
              <a:gd name="connsiteY43-7266" fmla="*/ 619406 h 5795240"/>
              <a:gd name="connsiteX44-7267" fmla="*/ 6205824 w 12641071"/>
              <a:gd name="connsiteY44-7268" fmla="*/ 597325 h 5795240"/>
              <a:gd name="connsiteX45-7269" fmla="*/ 6143427 w 12641071"/>
              <a:gd name="connsiteY45-7270" fmla="*/ 493200 h 5795240"/>
              <a:gd name="connsiteX46-7271" fmla="*/ 6143408 w 12641071"/>
              <a:gd name="connsiteY46-7272" fmla="*/ 493167 h 5795240"/>
              <a:gd name="connsiteX47-7273" fmla="*/ 6105193 w 12641071"/>
              <a:gd name="connsiteY47-7274" fmla="*/ 442067 h 5795240"/>
              <a:gd name="connsiteX48-7275" fmla="*/ 6141460 w 12641071"/>
              <a:gd name="connsiteY48-7276" fmla="*/ 475027 h 5795240"/>
              <a:gd name="connsiteX49-7277" fmla="*/ 6788665 w 12641071"/>
              <a:gd name="connsiteY49-7278" fmla="*/ 707369 h 5795240"/>
              <a:gd name="connsiteX50-7279" fmla="*/ 7184710 w 12641071"/>
              <a:gd name="connsiteY50-7280" fmla="*/ 627411 h 5795240"/>
              <a:gd name="connsiteX51-7281" fmla="*/ 7264545 w 12641071"/>
              <a:gd name="connsiteY51-7282" fmla="*/ 588952 h 5795240"/>
              <a:gd name="connsiteX52-7283" fmla="*/ 7213686 w 12641071"/>
              <a:gd name="connsiteY52-7284" fmla="*/ 626983 h 5795240"/>
              <a:gd name="connsiteX53-7285" fmla="*/ 7128319 w 12641071"/>
              <a:gd name="connsiteY53-7286" fmla="*/ 705504 h 5795240"/>
              <a:gd name="connsiteX54-7287" fmla="*/ 7083110 w 12641071"/>
              <a:gd name="connsiteY54-7288" fmla="*/ 757072 h 5795240"/>
              <a:gd name="connsiteX55-7289" fmla="*/ 7083111 w 12641071"/>
              <a:gd name="connsiteY55-7290" fmla="*/ 757072 h 5795240"/>
              <a:gd name="connsiteX56-7291" fmla="*/ 7128319 w 12641071"/>
              <a:gd name="connsiteY56-7292" fmla="*/ 705506 h 5795240"/>
              <a:gd name="connsiteX57-7293" fmla="*/ 7213686 w 12641071"/>
              <a:gd name="connsiteY57-7294" fmla="*/ 626984 h 5795240"/>
              <a:gd name="connsiteX58-7295" fmla="*/ 7264545 w 12641071"/>
              <a:gd name="connsiteY58-7296" fmla="*/ 588953 h 5795240"/>
              <a:gd name="connsiteX59-7297" fmla="*/ 7273651 w 12641071"/>
              <a:gd name="connsiteY59-7298" fmla="*/ 584566 h 5795240"/>
              <a:gd name="connsiteX60-7299" fmla="*/ 7314851 w 12641071"/>
              <a:gd name="connsiteY60-7300" fmla="*/ 559537 h 5795240"/>
              <a:gd name="connsiteX61-7301" fmla="*/ 7354131 w 12641071"/>
              <a:gd name="connsiteY61-7302" fmla="*/ 565467 h 5795240"/>
              <a:gd name="connsiteX62-7303" fmla="*/ 7429608 w 12641071"/>
              <a:gd name="connsiteY62-7304" fmla="*/ 586051 h 5795240"/>
              <a:gd name="connsiteX63-7305" fmla="*/ 7429611 w 12641071"/>
              <a:gd name="connsiteY63-7306" fmla="*/ 586050 h 5795240"/>
              <a:gd name="connsiteX64-7307" fmla="*/ 7354132 w 12641071"/>
              <a:gd name="connsiteY64-7308" fmla="*/ 565465 h 5795240"/>
              <a:gd name="connsiteX65-7309" fmla="*/ 7314853 w 12641071"/>
              <a:gd name="connsiteY65-7310" fmla="*/ 559536 h 5795240"/>
              <a:gd name="connsiteX66-7311" fmla="*/ 7314851 w 12641071"/>
              <a:gd name="connsiteY66-7312" fmla="*/ 559537 h 5795240"/>
              <a:gd name="connsiteX67-7313" fmla="*/ 7314849 w 12641071"/>
              <a:gd name="connsiteY67-7314" fmla="*/ 559537 h 5795240"/>
              <a:gd name="connsiteX68-7315" fmla="*/ 7273651 w 12641071"/>
              <a:gd name="connsiteY68-7316" fmla="*/ 584565 h 5795240"/>
              <a:gd name="connsiteX69-7317" fmla="*/ 7264545 w 12641071"/>
              <a:gd name="connsiteY69-7318" fmla="*/ 588952 h 5795240"/>
              <a:gd name="connsiteX70-7319" fmla="*/ 7296407 w 12641071"/>
              <a:gd name="connsiteY70-7320" fmla="*/ 565126 h 5795240"/>
              <a:gd name="connsiteX71-7321" fmla="*/ 7307447 w 12641071"/>
              <a:gd name="connsiteY71-7322" fmla="*/ 558419 h 5795240"/>
              <a:gd name="connsiteX72-7323" fmla="*/ 7307450 w 12641071"/>
              <a:gd name="connsiteY72-7324" fmla="*/ 558419 h 5795240"/>
              <a:gd name="connsiteX73-7325" fmla="*/ 7385004 w 12641071"/>
              <a:gd name="connsiteY73-7326" fmla="*/ 511303 h 5795240"/>
              <a:gd name="connsiteX74-7327" fmla="*/ 7391626 w 12641071"/>
              <a:gd name="connsiteY74-7328" fmla="*/ 508114 h 5795240"/>
              <a:gd name="connsiteX75-7329" fmla="*/ 7391631 w 12641071"/>
              <a:gd name="connsiteY75-7330" fmla="*/ 508110 h 5795240"/>
              <a:gd name="connsiteX76-7331" fmla="*/ 7478934 w 12641071"/>
              <a:gd name="connsiteY76-7332" fmla="*/ 466053 h 5795240"/>
              <a:gd name="connsiteX77-7333" fmla="*/ 7897193 w 12641071"/>
              <a:gd name="connsiteY77-7334" fmla="*/ 381611 h 5795240"/>
              <a:gd name="connsiteX78-7335" fmla="*/ 8788216 w 12641071"/>
              <a:gd name="connsiteY78-7336" fmla="*/ 855364 h 5795240"/>
              <a:gd name="connsiteX79-7337" fmla="*/ 8832362 w 12641071"/>
              <a:gd name="connsiteY79-7338" fmla="*/ 928030 h 5795240"/>
              <a:gd name="connsiteX80-7339" fmla="*/ 8832362 w 12641071"/>
              <a:gd name="connsiteY80-7340" fmla="*/ 928033 h 5795240"/>
              <a:gd name="connsiteX81-7341" fmla="*/ 8842040 w 12641071"/>
              <a:gd name="connsiteY81-7342" fmla="*/ 943961 h 5795240"/>
              <a:gd name="connsiteX82-7343" fmla="*/ 8856144 w 12641071"/>
              <a:gd name="connsiteY82-7344" fmla="*/ 973241 h 5795240"/>
              <a:gd name="connsiteX83-7345" fmla="*/ 8856145 w 12641071"/>
              <a:gd name="connsiteY83-7346" fmla="*/ 973241 h 5795240"/>
              <a:gd name="connsiteX84-7347" fmla="*/ 8878117 w 12641071"/>
              <a:gd name="connsiteY84-7348" fmla="*/ 1018851 h 5795240"/>
              <a:gd name="connsiteX85-7349" fmla="*/ 8877719 w 12641071"/>
              <a:gd name="connsiteY85-7350" fmla="*/ 1018369 h 5795240"/>
              <a:gd name="connsiteX86-7351" fmla="*/ 8853250 w 12641071"/>
              <a:gd name="connsiteY86-7352" fmla="*/ 973288 h 5795240"/>
              <a:gd name="connsiteX87-7353" fmla="*/ 8853249 w 12641071"/>
              <a:gd name="connsiteY87-7354" fmla="*/ 973288 h 5795240"/>
              <a:gd name="connsiteX88-7355" fmla="*/ 8853248 w 12641071"/>
              <a:gd name="connsiteY88-7356" fmla="*/ 973287 h 5795240"/>
              <a:gd name="connsiteX89-7357" fmla="*/ 8849677 w 12641071"/>
              <a:gd name="connsiteY89-7358" fmla="*/ 973341 h 5795240"/>
              <a:gd name="connsiteX90-7359" fmla="*/ 8641543 w 12641071"/>
              <a:gd name="connsiteY90-7360" fmla="*/ 916577 h 5795240"/>
              <a:gd name="connsiteX91-7361" fmla="*/ 8641545 w 12641071"/>
              <a:gd name="connsiteY91-7362" fmla="*/ 916580 h 5795240"/>
              <a:gd name="connsiteX92-7363" fmla="*/ 8849676 w 12641071"/>
              <a:gd name="connsiteY92-7364" fmla="*/ 973343 h 5795240"/>
              <a:gd name="connsiteX93-7365" fmla="*/ 8853248 w 12641071"/>
              <a:gd name="connsiteY93-7366" fmla="*/ 973288 h 5795240"/>
              <a:gd name="connsiteX94-7367" fmla="*/ 8877719 w 12641071"/>
              <a:gd name="connsiteY94-7368" fmla="*/ 1018371 h 5795240"/>
              <a:gd name="connsiteX95-7369" fmla="*/ 8878116 w 12641071"/>
              <a:gd name="connsiteY95-7370" fmla="*/ 1018851 h 5795240"/>
              <a:gd name="connsiteX96-7371" fmla="*/ 8887288 w 12641071"/>
              <a:gd name="connsiteY96-7372" fmla="*/ 1037892 h 5795240"/>
              <a:gd name="connsiteX97-7373" fmla="*/ 8949899 w 12641071"/>
              <a:gd name="connsiteY97-7374" fmla="*/ 1239592 h 5795240"/>
              <a:gd name="connsiteX98-7375" fmla="*/ 8968437 w 12641071"/>
              <a:gd name="connsiteY98-7376" fmla="*/ 1423482 h 5795240"/>
              <a:gd name="connsiteX99-7377" fmla="*/ 8949899 w 12641071"/>
              <a:gd name="connsiteY99-7378" fmla="*/ 1239591 h 5795240"/>
              <a:gd name="connsiteX100-7379" fmla="*/ 8887288 w 12641071"/>
              <a:gd name="connsiteY100-7380" fmla="*/ 1037890 h 5795240"/>
              <a:gd name="connsiteX101-7381" fmla="*/ 8878116 w 12641071"/>
              <a:gd name="connsiteY101-7382" fmla="*/ 1018851 h 5795240"/>
              <a:gd name="connsiteX102-7383" fmla="*/ 8931285 w 12641071"/>
              <a:gd name="connsiteY102-7384" fmla="*/ 1083292 h 5795240"/>
              <a:gd name="connsiteX103-7385" fmla="*/ 9241478 w 12641071"/>
              <a:gd name="connsiteY103-7386" fmla="*/ 1211778 h 5795240"/>
              <a:gd name="connsiteX104-7387" fmla="*/ 9605238 w 12641071"/>
              <a:gd name="connsiteY104-7388" fmla="*/ 1018369 h 5795240"/>
              <a:gd name="connsiteX105-7389" fmla="*/ 9636247 w 12641071"/>
              <a:gd name="connsiteY105-7390" fmla="*/ 961241 h 5795240"/>
              <a:gd name="connsiteX106-7391" fmla="*/ 9641995 w 12641071"/>
              <a:gd name="connsiteY106-7392" fmla="*/ 961152 h 5795240"/>
              <a:gd name="connsiteX107-7393" fmla="*/ 9584939 w 12641071"/>
              <a:gd name="connsiteY107-7394" fmla="*/ 1079594 h 5795240"/>
              <a:gd name="connsiteX108-7395" fmla="*/ 9546257 w 12641071"/>
              <a:gd name="connsiteY108-7396" fmla="*/ 1204206 h 5795240"/>
              <a:gd name="connsiteX109-7397" fmla="*/ 9584939 w 12641071"/>
              <a:gd name="connsiteY109-7398" fmla="*/ 1079596 h 5795240"/>
              <a:gd name="connsiteX110-7399" fmla="*/ 9641995 w 12641071"/>
              <a:gd name="connsiteY110-7400" fmla="*/ 961153 h 5795240"/>
              <a:gd name="connsiteX111-7401" fmla="*/ 9653069 w 12641071"/>
              <a:gd name="connsiteY111-7402" fmla="*/ 960983 h 5795240"/>
              <a:gd name="connsiteX112-7403" fmla="*/ 9801564 w 12641071"/>
              <a:gd name="connsiteY112-7404" fmla="*/ 1196828 h 5795240"/>
              <a:gd name="connsiteX113-7405" fmla="*/ 9801566 w 12641071"/>
              <a:gd name="connsiteY113-7406" fmla="*/ 1196828 h 5795240"/>
              <a:gd name="connsiteX114-7407" fmla="*/ 9653070 w 12641071"/>
              <a:gd name="connsiteY114-7408" fmla="*/ 960982 h 5795240"/>
              <a:gd name="connsiteX115-7409" fmla="*/ 9641996 w 12641071"/>
              <a:gd name="connsiteY115-7410" fmla="*/ 961152 h 5795240"/>
              <a:gd name="connsiteX116-7411" fmla="*/ 9651917 w 12641071"/>
              <a:gd name="connsiteY116-7412" fmla="*/ 940556 h 5795240"/>
              <a:gd name="connsiteX117-7413" fmla="*/ 11050508 w 12641071"/>
              <a:gd name="connsiteY117-7414" fmla="*/ 108150 h 5795240"/>
              <a:gd name="connsiteX118-7415" fmla="*/ 12641071 w 12641071"/>
              <a:gd name="connsiteY118-7416" fmla="*/ 1698711 h 5795240"/>
              <a:gd name="connsiteX119-7417" fmla="*/ 11371062 w 12641071"/>
              <a:gd name="connsiteY119-7418" fmla="*/ 3256960 h 5795240"/>
              <a:gd name="connsiteX120-7419" fmla="*/ 11215953 w 12641071"/>
              <a:gd name="connsiteY120-7420" fmla="*/ 3280632 h 5795240"/>
              <a:gd name="connsiteX121-7421" fmla="*/ 11142318 w 12641071"/>
              <a:gd name="connsiteY121-7422" fmla="*/ 3276914 h 5795240"/>
              <a:gd name="connsiteX122-7423" fmla="*/ 11215952 w 12641071"/>
              <a:gd name="connsiteY122-7424" fmla="*/ 3280632 h 5795240"/>
              <a:gd name="connsiteX123-7425" fmla="*/ 11213133 w 12641071"/>
              <a:gd name="connsiteY123-7426" fmla="*/ 3281062 h 5795240"/>
              <a:gd name="connsiteX124-7427" fmla="*/ 11116921 w 12641071"/>
              <a:gd name="connsiteY124-7428" fmla="*/ 3285921 h 5795240"/>
              <a:gd name="connsiteX125-7429" fmla="*/ 11050507 w 12641071"/>
              <a:gd name="connsiteY125-7430" fmla="*/ 3289274 h 5795240"/>
              <a:gd name="connsiteX126-7431" fmla="*/ 11006292 w 12641071"/>
              <a:gd name="connsiteY126-7432" fmla="*/ 3287041 h 5795240"/>
              <a:gd name="connsiteX127-7433" fmla="*/ 10937101 w 12641071"/>
              <a:gd name="connsiteY127-7434" fmla="*/ 3297601 h 5795240"/>
              <a:gd name="connsiteX128-7435" fmla="*/ 10144740 w 12641071"/>
              <a:gd name="connsiteY128-7436" fmla="*/ 4089962 h 5795240"/>
              <a:gd name="connsiteX129-7437" fmla="*/ 10130374 w 12641071"/>
              <a:gd name="connsiteY129-7438" fmla="*/ 4184101 h 5795240"/>
              <a:gd name="connsiteX130-7439" fmla="*/ 10130375 w 12641071"/>
              <a:gd name="connsiteY130-7440" fmla="*/ 4184103 h 5795240"/>
              <a:gd name="connsiteX131-7441" fmla="*/ 10130656 w 12641071"/>
              <a:gd name="connsiteY131-7442" fmla="*/ 4185950 h 5795240"/>
              <a:gd name="connsiteX132-7443" fmla="*/ 10138194 w 12641071"/>
              <a:gd name="connsiteY132-7444" fmla="*/ 4335228 h 5795240"/>
              <a:gd name="connsiteX133-7445" fmla="*/ 10137710 w 12641071"/>
              <a:gd name="connsiteY133-7446" fmla="*/ 4344822 h 5795240"/>
              <a:gd name="connsiteX134-7447" fmla="*/ 10133555 w 12641071"/>
              <a:gd name="connsiteY134-7448" fmla="*/ 4427096 h 5795240"/>
              <a:gd name="connsiteX135-7449" fmla="*/ 10129312 w 12641071"/>
              <a:gd name="connsiteY135-7450" fmla="*/ 4399289 h 5795240"/>
              <a:gd name="connsiteX136-7451" fmla="*/ 10126797 w 12641071"/>
              <a:gd name="connsiteY136-7452" fmla="*/ 4349498 h 5795240"/>
              <a:gd name="connsiteX137-7453" fmla="*/ 10126796 w 12641071"/>
              <a:gd name="connsiteY137-7454" fmla="*/ 4349498 h 5795240"/>
              <a:gd name="connsiteX138-7455" fmla="*/ 10129311 w 12641071"/>
              <a:gd name="connsiteY138-7456" fmla="*/ 4399289 h 5795240"/>
              <a:gd name="connsiteX139-7457" fmla="*/ 10133554 w 12641071"/>
              <a:gd name="connsiteY139-7458" fmla="*/ 4427096 h 5795240"/>
              <a:gd name="connsiteX140-7459" fmla="*/ 10130656 w 12641071"/>
              <a:gd name="connsiteY140-7460" fmla="*/ 4484506 h 5795240"/>
              <a:gd name="connsiteX141-7461" fmla="*/ 8678182 w 12641071"/>
              <a:gd name="connsiteY141-7462" fmla="*/ 5795240 h 5795240"/>
              <a:gd name="connsiteX142-7463" fmla="*/ 7467518 w 12641071"/>
              <a:gd name="connsiteY142-7464" fmla="*/ 5151535 h 5795240"/>
              <a:gd name="connsiteX143-7465" fmla="*/ 7419945 w 12641071"/>
              <a:gd name="connsiteY143-7466" fmla="*/ 5073228 h 5795240"/>
              <a:gd name="connsiteX144-7467" fmla="*/ 7394386 w 12641071"/>
              <a:gd name="connsiteY144-7468" fmla="*/ 5031156 h 5795240"/>
              <a:gd name="connsiteX145-7469" fmla="*/ 7367299 w 12641071"/>
              <a:gd name="connsiteY145-7470" fmla="*/ 4974928 h 5795240"/>
              <a:gd name="connsiteX146-7471" fmla="*/ 7332905 w 12641071"/>
              <a:gd name="connsiteY146-7472" fmla="*/ 4903531 h 5795240"/>
              <a:gd name="connsiteX147-7473" fmla="*/ 7320958 w 12641071"/>
              <a:gd name="connsiteY147-7474" fmla="*/ 4870887 h 5795240"/>
              <a:gd name="connsiteX148-7475" fmla="*/ 7322174 w 12641071"/>
              <a:gd name="connsiteY148-7476" fmla="*/ 4872361 h 5795240"/>
              <a:gd name="connsiteX149-7477" fmla="*/ 7362630 w 12641071"/>
              <a:gd name="connsiteY149-7478" fmla="*/ 4938954 h 5795240"/>
              <a:gd name="connsiteX150-7479" fmla="*/ 7380779 w 12641071"/>
              <a:gd name="connsiteY150-7480" fmla="*/ 4976628 h 5795240"/>
              <a:gd name="connsiteX151-7481" fmla="*/ 7391210 w 12641071"/>
              <a:gd name="connsiteY151-7482" fmla="*/ 4977944 h 5795240"/>
              <a:gd name="connsiteX152-7483" fmla="*/ 7380780 w 12641071"/>
              <a:gd name="connsiteY152-7484" fmla="*/ 4976628 h 5795240"/>
              <a:gd name="connsiteX153-7485" fmla="*/ 7362631 w 12641071"/>
              <a:gd name="connsiteY153-7486" fmla="*/ 4938954 h 5795240"/>
              <a:gd name="connsiteX154-7487" fmla="*/ 7322175 w 12641071"/>
              <a:gd name="connsiteY154-7488" fmla="*/ 4872361 h 5795240"/>
              <a:gd name="connsiteX155-7489" fmla="*/ 7320959 w 12641071"/>
              <a:gd name="connsiteY155-7490" fmla="*/ 4870887 h 5795240"/>
              <a:gd name="connsiteX156-7491" fmla="*/ 7283811 w 12641071"/>
              <a:gd name="connsiteY156-7492" fmla="*/ 4769391 h 5795240"/>
              <a:gd name="connsiteX157-7493" fmla="*/ 7272112 w 12641071"/>
              <a:gd name="connsiteY157-7494" fmla="*/ 4718630 h 5795240"/>
              <a:gd name="connsiteX158-7495" fmla="*/ 7272111 w 12641071"/>
              <a:gd name="connsiteY158-7496" fmla="*/ 4718630 h 5795240"/>
              <a:gd name="connsiteX159-7497" fmla="*/ 7283810 w 12641071"/>
              <a:gd name="connsiteY159-7498" fmla="*/ 4769391 h 5795240"/>
              <a:gd name="connsiteX160-7499" fmla="*/ 7320958 w 12641071"/>
              <a:gd name="connsiteY160-7500" fmla="*/ 4870887 h 5795240"/>
              <a:gd name="connsiteX161-7501" fmla="*/ 7223551 w 12641071"/>
              <a:gd name="connsiteY161-7502" fmla="*/ 4752829 h 5795240"/>
              <a:gd name="connsiteX162-7503" fmla="*/ 6652445 w 12641071"/>
              <a:gd name="connsiteY162-7504" fmla="*/ 4516269 h 5795240"/>
              <a:gd name="connsiteX163-7505" fmla="*/ 6200873 w 12641071"/>
              <a:gd name="connsiteY163-7506" fmla="*/ 4654206 h 5795240"/>
              <a:gd name="connsiteX164-7507" fmla="*/ 6088813 w 12641071"/>
              <a:gd name="connsiteY164-7508" fmla="*/ 4746663 h 5795240"/>
              <a:gd name="connsiteX165-7509" fmla="*/ 6043019 w 12641071"/>
              <a:gd name="connsiteY165-7510" fmla="*/ 4807902 h 5795240"/>
              <a:gd name="connsiteX166-7511" fmla="*/ 6043021 w 12641071"/>
              <a:gd name="connsiteY166-7512" fmla="*/ 4807902 h 5795240"/>
              <a:gd name="connsiteX167-7513" fmla="*/ 6023271 w 12641071"/>
              <a:gd name="connsiteY167-7514" fmla="*/ 4834312 h 5795240"/>
              <a:gd name="connsiteX168-7515" fmla="*/ 5970678 w 12641071"/>
              <a:gd name="connsiteY168-7516" fmla="*/ 4892181 h 5795240"/>
              <a:gd name="connsiteX169-7517" fmla="*/ 5982717 w 12641071"/>
              <a:gd name="connsiteY169-7518" fmla="*/ 4872361 h 5795240"/>
              <a:gd name="connsiteX170-7519" fmla="*/ 5970675 w 12641071"/>
              <a:gd name="connsiteY170-7520" fmla="*/ 4892181 h 5795240"/>
              <a:gd name="connsiteX171-7521" fmla="*/ 5935320 w 12641071"/>
              <a:gd name="connsiteY171-7522" fmla="*/ 4931081 h 5795240"/>
              <a:gd name="connsiteX172-7523" fmla="*/ 4971763 w 12641071"/>
              <a:gd name="connsiteY172-7524" fmla="*/ 5330200 h 5795240"/>
              <a:gd name="connsiteX173-7525" fmla="*/ 3716172 w 12641071"/>
              <a:gd name="connsiteY173-7526" fmla="*/ 4497938 h 5795240"/>
              <a:gd name="connsiteX174-7527" fmla="*/ 3710773 w 12641071"/>
              <a:gd name="connsiteY174-7528" fmla="*/ 4483182 h 5795240"/>
              <a:gd name="connsiteX175-7529" fmla="*/ 3710773 w 12641071"/>
              <a:gd name="connsiteY175-7530" fmla="*/ 4483181 h 5795240"/>
              <a:gd name="connsiteX176-7531" fmla="*/ 3674984 w 12641071"/>
              <a:gd name="connsiteY176-7532" fmla="*/ 4385402 h 5795240"/>
              <a:gd name="connsiteX177-7533" fmla="*/ 3670349 w 12641071"/>
              <a:gd name="connsiteY177-7534" fmla="*/ 4372742 h 5795240"/>
              <a:gd name="connsiteX178-7535" fmla="*/ 3659438 w 12641071"/>
              <a:gd name="connsiteY178-7536" fmla="*/ 4330309 h 5795240"/>
              <a:gd name="connsiteX179-7537" fmla="*/ 3672084 w 12641071"/>
              <a:gd name="connsiteY179-7538" fmla="*/ 4353606 h 5795240"/>
              <a:gd name="connsiteX180-7539" fmla="*/ 3659440 w 12641071"/>
              <a:gd name="connsiteY180-7540" fmla="*/ 4330309 h 5795240"/>
              <a:gd name="connsiteX181-7541" fmla="*/ 3613217 w 12641071"/>
              <a:gd name="connsiteY181-7542" fmla="*/ 4245153 h 5795240"/>
              <a:gd name="connsiteX182-7543" fmla="*/ 3083792 w 12641071"/>
              <a:gd name="connsiteY182-7544" fmla="*/ 3963660 h 5795240"/>
              <a:gd name="connsiteX183-7545" fmla="*/ 2835272 w 12641071"/>
              <a:gd name="connsiteY183-7546" fmla="*/ 4013833 h 5795240"/>
              <a:gd name="connsiteX184-7547" fmla="*/ 2820214 w 12641071"/>
              <a:gd name="connsiteY184-7548" fmla="*/ 4022007 h 5795240"/>
              <a:gd name="connsiteX185-7549" fmla="*/ 2820212 w 12641071"/>
              <a:gd name="connsiteY185-7550" fmla="*/ 4022008 h 5795240"/>
              <a:gd name="connsiteX186-7551" fmla="*/ 2820206 w 12641071"/>
              <a:gd name="connsiteY186-7552" fmla="*/ 4022011 h 5795240"/>
              <a:gd name="connsiteX187-7553" fmla="*/ 2813481 w 12641071"/>
              <a:gd name="connsiteY187-7554" fmla="*/ 4027041 h 5795240"/>
              <a:gd name="connsiteX188-7555" fmla="*/ 2762875 w 12641071"/>
              <a:gd name="connsiteY188-7556" fmla="*/ 4057784 h 5795240"/>
              <a:gd name="connsiteX189-7557" fmla="*/ 2762878 w 12641071"/>
              <a:gd name="connsiteY189-7558" fmla="*/ 4057784 h 5795240"/>
              <a:gd name="connsiteX190-7559" fmla="*/ 2694694 w 12641071"/>
              <a:gd name="connsiteY190-7560" fmla="*/ 4099208 h 5795240"/>
              <a:gd name="connsiteX191-7561" fmla="*/ 2726822 w 12641071"/>
              <a:gd name="connsiteY191-7562" fmla="*/ 4072700 h 5795240"/>
              <a:gd name="connsiteX192-7563" fmla="*/ 2757719 w 12641071"/>
              <a:gd name="connsiteY192-7564" fmla="*/ 4055929 h 5795240"/>
              <a:gd name="connsiteX193-7565" fmla="*/ 2757718 w 12641071"/>
              <a:gd name="connsiteY193-7566" fmla="*/ 4055928 h 5795240"/>
              <a:gd name="connsiteX194-7567" fmla="*/ 2726820 w 12641071"/>
              <a:gd name="connsiteY194-7568" fmla="*/ 4072700 h 5795240"/>
              <a:gd name="connsiteX195-7569" fmla="*/ 2694692 w 12641071"/>
              <a:gd name="connsiteY195-7570" fmla="*/ 4099208 h 5795240"/>
              <a:gd name="connsiteX196-7571" fmla="*/ 2664698 w 12641071"/>
              <a:gd name="connsiteY196-7572" fmla="*/ 4117431 h 5795240"/>
              <a:gd name="connsiteX197-7573" fmla="*/ 1804544 w 12641071"/>
              <a:gd name="connsiteY197-7574" fmla="*/ 4335229 h 5795240"/>
              <a:gd name="connsiteX198-7575" fmla="*/ 0 w 12641071"/>
              <a:gd name="connsiteY198-7576" fmla="*/ 2530685 h 5795240"/>
              <a:gd name="connsiteX199-7577" fmla="*/ 1804544 w 12641071"/>
              <a:gd name="connsiteY199-7578" fmla="*/ 726143 h 5795240"/>
              <a:gd name="connsiteX200-7579" fmla="*/ 3080549 w 12641071"/>
              <a:gd name="connsiteY200-7580" fmla="*/ 1254682 h 5795240"/>
              <a:gd name="connsiteX201-7581" fmla="*/ 3234533 w 12641071"/>
              <a:gd name="connsiteY201-7582" fmla="*/ 1432995 h 5795240"/>
              <a:gd name="connsiteX202-7583" fmla="*/ 3268676 w 12641071"/>
              <a:gd name="connsiteY202-7584" fmla="*/ 1461167 h 5795240"/>
              <a:gd name="connsiteX203-7585" fmla="*/ 3565826 w 12641071"/>
              <a:gd name="connsiteY203-7586" fmla="*/ 1551935 h 5795240"/>
              <a:gd name="connsiteX204-7587" fmla="*/ 4086504 w 12641071"/>
              <a:gd name="connsiteY204-7588" fmla="*/ 1127574 h 5795240"/>
              <a:gd name="connsiteX205-7589" fmla="*/ 4094702 w 12641071"/>
              <a:gd name="connsiteY205-7590" fmla="*/ 1046255 h 5795240"/>
              <a:gd name="connsiteX206-7591" fmla="*/ 4101065 w 12641071"/>
              <a:gd name="connsiteY206-7592" fmla="*/ 1044040 h 5795240"/>
              <a:gd name="connsiteX207-7593" fmla="*/ 4097301 w 12641071"/>
              <a:gd name="connsiteY207-7594" fmla="*/ 1118570 h 5795240"/>
              <a:gd name="connsiteX208-7595" fmla="*/ 4101065 w 12641071"/>
              <a:gd name="connsiteY208-7596" fmla="*/ 1044042 h 5795240"/>
              <a:gd name="connsiteX209-7597" fmla="*/ 4206937 w 12641071"/>
              <a:gd name="connsiteY209-7598" fmla="*/ 1007188 h 5795240"/>
              <a:gd name="connsiteX210-7599" fmla="*/ 4206937 w 12641071"/>
              <a:gd name="connsiteY210-7600" fmla="*/ 1007186 h 5795240"/>
              <a:gd name="connsiteX211-7601" fmla="*/ 4101067 w 12641071"/>
              <a:gd name="connsiteY211-7602" fmla="*/ 1044040 h 5795240"/>
              <a:gd name="connsiteX212-7603" fmla="*/ 4103078 w 12641071"/>
              <a:gd name="connsiteY212-7604" fmla="*/ 1004204 h 5795240"/>
              <a:gd name="connsiteX213-7605" fmla="*/ 5215874 w 12641071"/>
              <a:gd name="connsiteY213-7606" fmla="*/ 0 h 5795240"/>
              <a:gd name="connsiteX0-7607" fmla="*/ 5964869 w 12641071"/>
              <a:gd name="connsiteY0-7608" fmla="*/ 4795171 h 5795240"/>
              <a:gd name="connsiteX1-7609" fmla="*/ 6019264 w 12641071"/>
              <a:gd name="connsiteY1-7610" fmla="*/ 4804905 h 5795240"/>
              <a:gd name="connsiteX2-7611" fmla="*/ 6036570 w 12641071"/>
              <a:gd name="connsiteY2-7612" fmla="*/ 4807089 h 5795240"/>
              <a:gd name="connsiteX3-7613" fmla="*/ 6019265 w 12641071"/>
              <a:gd name="connsiteY3-7614" fmla="*/ 4804905 h 5795240"/>
              <a:gd name="connsiteX4-7615" fmla="*/ 5964869 w 12641071"/>
              <a:gd name="connsiteY4-7616" fmla="*/ 4795171 h 5795240"/>
              <a:gd name="connsiteX5-7617" fmla="*/ 3682364 w 12641071"/>
              <a:gd name="connsiteY5-7618" fmla="*/ 4386723 h 5795240"/>
              <a:gd name="connsiteX6-7619" fmla="*/ 3772428 w 12641071"/>
              <a:gd name="connsiteY6-7620" fmla="*/ 4402840 h 5795240"/>
              <a:gd name="connsiteX7-7621" fmla="*/ 3772428 w 12641071"/>
              <a:gd name="connsiteY7-7622" fmla="*/ 4402840 h 5795240"/>
              <a:gd name="connsiteX8-7623" fmla="*/ 3682364 w 12641071"/>
              <a:gd name="connsiteY8-7624" fmla="*/ 4386723 h 5795240"/>
              <a:gd name="connsiteX9-7625" fmla="*/ 6034389 w 12641071"/>
              <a:gd name="connsiteY9-7626" fmla="*/ 371047 h 5795240"/>
              <a:gd name="connsiteX10-7627" fmla="*/ 5912002 w 12641071"/>
              <a:gd name="connsiteY10-7628" fmla="*/ 413650 h 5795240"/>
              <a:gd name="connsiteX11-7629" fmla="*/ 5912002 w 12641071"/>
              <a:gd name="connsiteY11-7630" fmla="*/ 413650 h 5795240"/>
              <a:gd name="connsiteX12-7631" fmla="*/ 6034389 w 12641071"/>
              <a:gd name="connsiteY12-7632" fmla="*/ 371047 h 5795240"/>
              <a:gd name="connsiteX13-7633" fmla="*/ 5215874 w 12641071"/>
              <a:gd name="connsiteY13-7634" fmla="*/ 0 h 5795240"/>
              <a:gd name="connsiteX14-7635" fmla="*/ 5927386 w 12641071"/>
              <a:gd name="connsiteY14-7636" fmla="*/ 255427 h 5795240"/>
              <a:gd name="connsiteX15-7637" fmla="*/ 5974443 w 12641071"/>
              <a:gd name="connsiteY15-7638" fmla="*/ 298195 h 5795240"/>
              <a:gd name="connsiteX16-7639" fmla="*/ 5974448 w 12641071"/>
              <a:gd name="connsiteY16-7640" fmla="*/ 298200 h 5795240"/>
              <a:gd name="connsiteX17-7641" fmla="*/ 6006819 w 12641071"/>
              <a:gd name="connsiteY17-7642" fmla="*/ 327622 h 5795240"/>
              <a:gd name="connsiteX18-7643" fmla="*/ 6043427 w 12641071"/>
              <a:gd name="connsiteY18-7644" fmla="*/ 367901 h 5795240"/>
              <a:gd name="connsiteX19-7645" fmla="*/ 6043429 w 12641071"/>
              <a:gd name="connsiteY19-7646" fmla="*/ 367901 h 5795240"/>
              <a:gd name="connsiteX20-7647" fmla="*/ 6079014 w 12641071"/>
              <a:gd name="connsiteY20-7648" fmla="*/ 407056 h 5795240"/>
              <a:gd name="connsiteX21-7649" fmla="*/ 6105193 w 12641071"/>
              <a:gd name="connsiteY21-7650" fmla="*/ 442067 h 5795240"/>
              <a:gd name="connsiteX22-7651" fmla="*/ 6069206 w 12641071"/>
              <a:gd name="connsiteY22-7652" fmla="*/ 409359 h 5795240"/>
              <a:gd name="connsiteX23-7653" fmla="*/ 6105193 w 12641071"/>
              <a:gd name="connsiteY23-7654" fmla="*/ 442069 h 5795240"/>
              <a:gd name="connsiteX24-7655" fmla="*/ 6143408 w 12641071"/>
              <a:gd name="connsiteY24-7656" fmla="*/ 493169 h 5795240"/>
              <a:gd name="connsiteX25-7657" fmla="*/ 6143427 w 12641071"/>
              <a:gd name="connsiteY25-7658" fmla="*/ 493200 h 5795240"/>
              <a:gd name="connsiteX26-7659" fmla="*/ 6215965 w 12641071"/>
              <a:gd name="connsiteY26-7660" fmla="*/ 619406 h 5795240"/>
              <a:gd name="connsiteX27-7661" fmla="*/ 6234035 w 12641071"/>
              <a:gd name="connsiteY27-7662" fmla="*/ 658746 h 5795240"/>
              <a:gd name="connsiteX28-7663" fmla="*/ 6274009 w 12641071"/>
              <a:gd name="connsiteY28-7664" fmla="*/ 760197 h 5795240"/>
              <a:gd name="connsiteX29-7665" fmla="*/ 6287839 w 12641071"/>
              <a:gd name="connsiteY29-7666" fmla="*/ 801938 h 5795240"/>
              <a:gd name="connsiteX30-7667" fmla="*/ 6321546 w 12641071"/>
              <a:gd name="connsiteY30-7668" fmla="*/ 948207 h 5795240"/>
              <a:gd name="connsiteX31-7669" fmla="*/ 6321550 w 12641071"/>
              <a:gd name="connsiteY31-7670" fmla="*/ 948224 h 5795240"/>
              <a:gd name="connsiteX32-7671" fmla="*/ 6334438 w 12641071"/>
              <a:gd name="connsiteY32-7672" fmla="*/ 1118571 h 5795240"/>
              <a:gd name="connsiteX33-7673" fmla="*/ 6334438 w 12641071"/>
              <a:gd name="connsiteY33-7674" fmla="*/ 1118570 h 5795240"/>
              <a:gd name="connsiteX34-7675" fmla="*/ 6321550 w 12641071"/>
              <a:gd name="connsiteY34-7676" fmla="*/ 948222 h 5795240"/>
              <a:gd name="connsiteX35-7677" fmla="*/ 6321546 w 12641071"/>
              <a:gd name="connsiteY35-7678" fmla="*/ 948207 h 5795240"/>
              <a:gd name="connsiteX36-7679" fmla="*/ 6295696 w 12641071"/>
              <a:gd name="connsiteY36-7680" fmla="*/ 825653 h 5795240"/>
              <a:gd name="connsiteX37-7681" fmla="*/ 6287839 w 12641071"/>
              <a:gd name="connsiteY37-7682" fmla="*/ 801938 h 5795240"/>
              <a:gd name="connsiteX38-7683" fmla="*/ 6284151 w 12641071"/>
              <a:gd name="connsiteY38-7684" fmla="*/ 785941 h 5795240"/>
              <a:gd name="connsiteX39-7685" fmla="*/ 6274009 w 12641071"/>
              <a:gd name="connsiteY39-7686" fmla="*/ 760197 h 5795240"/>
              <a:gd name="connsiteX40-7687" fmla="*/ 6256852 w 12641071"/>
              <a:gd name="connsiteY40-7688" fmla="*/ 708420 h 5795240"/>
              <a:gd name="connsiteX41-7689" fmla="*/ 6234035 w 12641071"/>
              <a:gd name="connsiteY41-7690" fmla="*/ 658746 h 5795240"/>
              <a:gd name="connsiteX42-7691" fmla="*/ 6224136 w 12641071"/>
              <a:gd name="connsiteY42-7692" fmla="*/ 633624 h 5795240"/>
              <a:gd name="connsiteX43-7693" fmla="*/ 6215965 w 12641071"/>
              <a:gd name="connsiteY43-7694" fmla="*/ 619406 h 5795240"/>
              <a:gd name="connsiteX44-7695" fmla="*/ 6205824 w 12641071"/>
              <a:gd name="connsiteY44-7696" fmla="*/ 597325 h 5795240"/>
              <a:gd name="connsiteX45-7697" fmla="*/ 6143427 w 12641071"/>
              <a:gd name="connsiteY45-7698" fmla="*/ 493200 h 5795240"/>
              <a:gd name="connsiteX46-7699" fmla="*/ 6143408 w 12641071"/>
              <a:gd name="connsiteY46-7700" fmla="*/ 493167 h 5795240"/>
              <a:gd name="connsiteX47-7701" fmla="*/ 6105193 w 12641071"/>
              <a:gd name="connsiteY47-7702" fmla="*/ 442067 h 5795240"/>
              <a:gd name="connsiteX48-7703" fmla="*/ 6141460 w 12641071"/>
              <a:gd name="connsiteY48-7704" fmla="*/ 475027 h 5795240"/>
              <a:gd name="connsiteX49-7705" fmla="*/ 6788665 w 12641071"/>
              <a:gd name="connsiteY49-7706" fmla="*/ 707369 h 5795240"/>
              <a:gd name="connsiteX50-7707" fmla="*/ 7184710 w 12641071"/>
              <a:gd name="connsiteY50-7708" fmla="*/ 627411 h 5795240"/>
              <a:gd name="connsiteX51-7709" fmla="*/ 7264545 w 12641071"/>
              <a:gd name="connsiteY51-7710" fmla="*/ 588952 h 5795240"/>
              <a:gd name="connsiteX52-7711" fmla="*/ 7213686 w 12641071"/>
              <a:gd name="connsiteY52-7712" fmla="*/ 626983 h 5795240"/>
              <a:gd name="connsiteX53-7713" fmla="*/ 7128319 w 12641071"/>
              <a:gd name="connsiteY53-7714" fmla="*/ 705504 h 5795240"/>
              <a:gd name="connsiteX54-7715" fmla="*/ 7083110 w 12641071"/>
              <a:gd name="connsiteY54-7716" fmla="*/ 757072 h 5795240"/>
              <a:gd name="connsiteX55-7717" fmla="*/ 7083111 w 12641071"/>
              <a:gd name="connsiteY55-7718" fmla="*/ 757072 h 5795240"/>
              <a:gd name="connsiteX56-7719" fmla="*/ 7128319 w 12641071"/>
              <a:gd name="connsiteY56-7720" fmla="*/ 705506 h 5795240"/>
              <a:gd name="connsiteX57-7721" fmla="*/ 7213686 w 12641071"/>
              <a:gd name="connsiteY57-7722" fmla="*/ 626984 h 5795240"/>
              <a:gd name="connsiteX58-7723" fmla="*/ 7264545 w 12641071"/>
              <a:gd name="connsiteY58-7724" fmla="*/ 588953 h 5795240"/>
              <a:gd name="connsiteX59-7725" fmla="*/ 7273651 w 12641071"/>
              <a:gd name="connsiteY59-7726" fmla="*/ 584566 h 5795240"/>
              <a:gd name="connsiteX60-7727" fmla="*/ 7314851 w 12641071"/>
              <a:gd name="connsiteY60-7728" fmla="*/ 559537 h 5795240"/>
              <a:gd name="connsiteX61-7729" fmla="*/ 7354131 w 12641071"/>
              <a:gd name="connsiteY61-7730" fmla="*/ 565467 h 5795240"/>
              <a:gd name="connsiteX62-7731" fmla="*/ 7429608 w 12641071"/>
              <a:gd name="connsiteY62-7732" fmla="*/ 586051 h 5795240"/>
              <a:gd name="connsiteX63-7733" fmla="*/ 7429611 w 12641071"/>
              <a:gd name="connsiteY63-7734" fmla="*/ 586050 h 5795240"/>
              <a:gd name="connsiteX64-7735" fmla="*/ 7354132 w 12641071"/>
              <a:gd name="connsiteY64-7736" fmla="*/ 565465 h 5795240"/>
              <a:gd name="connsiteX65-7737" fmla="*/ 7314853 w 12641071"/>
              <a:gd name="connsiteY65-7738" fmla="*/ 559536 h 5795240"/>
              <a:gd name="connsiteX66-7739" fmla="*/ 7314851 w 12641071"/>
              <a:gd name="connsiteY66-7740" fmla="*/ 559537 h 5795240"/>
              <a:gd name="connsiteX67-7741" fmla="*/ 7314849 w 12641071"/>
              <a:gd name="connsiteY67-7742" fmla="*/ 559537 h 5795240"/>
              <a:gd name="connsiteX68-7743" fmla="*/ 7273651 w 12641071"/>
              <a:gd name="connsiteY68-7744" fmla="*/ 584565 h 5795240"/>
              <a:gd name="connsiteX69-7745" fmla="*/ 7264545 w 12641071"/>
              <a:gd name="connsiteY69-7746" fmla="*/ 588952 h 5795240"/>
              <a:gd name="connsiteX70-7747" fmla="*/ 7296407 w 12641071"/>
              <a:gd name="connsiteY70-7748" fmla="*/ 565126 h 5795240"/>
              <a:gd name="connsiteX71-7749" fmla="*/ 7307447 w 12641071"/>
              <a:gd name="connsiteY71-7750" fmla="*/ 558419 h 5795240"/>
              <a:gd name="connsiteX72-7751" fmla="*/ 7307450 w 12641071"/>
              <a:gd name="connsiteY72-7752" fmla="*/ 558419 h 5795240"/>
              <a:gd name="connsiteX73-7753" fmla="*/ 7385004 w 12641071"/>
              <a:gd name="connsiteY73-7754" fmla="*/ 511303 h 5795240"/>
              <a:gd name="connsiteX74-7755" fmla="*/ 7391626 w 12641071"/>
              <a:gd name="connsiteY74-7756" fmla="*/ 508114 h 5795240"/>
              <a:gd name="connsiteX75-7757" fmla="*/ 7391631 w 12641071"/>
              <a:gd name="connsiteY75-7758" fmla="*/ 508110 h 5795240"/>
              <a:gd name="connsiteX76-7759" fmla="*/ 7478934 w 12641071"/>
              <a:gd name="connsiteY76-7760" fmla="*/ 466053 h 5795240"/>
              <a:gd name="connsiteX77-7761" fmla="*/ 7897193 w 12641071"/>
              <a:gd name="connsiteY77-7762" fmla="*/ 381611 h 5795240"/>
              <a:gd name="connsiteX78-7763" fmla="*/ 8788216 w 12641071"/>
              <a:gd name="connsiteY78-7764" fmla="*/ 855364 h 5795240"/>
              <a:gd name="connsiteX79-7765" fmla="*/ 8832362 w 12641071"/>
              <a:gd name="connsiteY79-7766" fmla="*/ 928030 h 5795240"/>
              <a:gd name="connsiteX80-7767" fmla="*/ 8832362 w 12641071"/>
              <a:gd name="connsiteY80-7768" fmla="*/ 928033 h 5795240"/>
              <a:gd name="connsiteX81-7769" fmla="*/ 8842040 w 12641071"/>
              <a:gd name="connsiteY81-7770" fmla="*/ 943961 h 5795240"/>
              <a:gd name="connsiteX82-7771" fmla="*/ 8856144 w 12641071"/>
              <a:gd name="connsiteY82-7772" fmla="*/ 973241 h 5795240"/>
              <a:gd name="connsiteX83-7773" fmla="*/ 8856145 w 12641071"/>
              <a:gd name="connsiteY83-7774" fmla="*/ 973241 h 5795240"/>
              <a:gd name="connsiteX84-7775" fmla="*/ 8878117 w 12641071"/>
              <a:gd name="connsiteY84-7776" fmla="*/ 1018851 h 5795240"/>
              <a:gd name="connsiteX85-7777" fmla="*/ 8877719 w 12641071"/>
              <a:gd name="connsiteY85-7778" fmla="*/ 1018369 h 5795240"/>
              <a:gd name="connsiteX86-7779" fmla="*/ 8853250 w 12641071"/>
              <a:gd name="connsiteY86-7780" fmla="*/ 973288 h 5795240"/>
              <a:gd name="connsiteX87-7781" fmla="*/ 8853249 w 12641071"/>
              <a:gd name="connsiteY87-7782" fmla="*/ 973288 h 5795240"/>
              <a:gd name="connsiteX88-7783" fmla="*/ 8853248 w 12641071"/>
              <a:gd name="connsiteY88-7784" fmla="*/ 973287 h 5795240"/>
              <a:gd name="connsiteX89-7785" fmla="*/ 8849677 w 12641071"/>
              <a:gd name="connsiteY89-7786" fmla="*/ 973341 h 5795240"/>
              <a:gd name="connsiteX90-7787" fmla="*/ 8641543 w 12641071"/>
              <a:gd name="connsiteY90-7788" fmla="*/ 916577 h 5795240"/>
              <a:gd name="connsiteX91-7789" fmla="*/ 8641545 w 12641071"/>
              <a:gd name="connsiteY91-7790" fmla="*/ 916580 h 5795240"/>
              <a:gd name="connsiteX92-7791" fmla="*/ 8849676 w 12641071"/>
              <a:gd name="connsiteY92-7792" fmla="*/ 973343 h 5795240"/>
              <a:gd name="connsiteX93-7793" fmla="*/ 8853248 w 12641071"/>
              <a:gd name="connsiteY93-7794" fmla="*/ 973288 h 5795240"/>
              <a:gd name="connsiteX94-7795" fmla="*/ 8877719 w 12641071"/>
              <a:gd name="connsiteY94-7796" fmla="*/ 1018371 h 5795240"/>
              <a:gd name="connsiteX95-7797" fmla="*/ 8878116 w 12641071"/>
              <a:gd name="connsiteY95-7798" fmla="*/ 1018851 h 5795240"/>
              <a:gd name="connsiteX96-7799" fmla="*/ 8887288 w 12641071"/>
              <a:gd name="connsiteY96-7800" fmla="*/ 1037892 h 5795240"/>
              <a:gd name="connsiteX97-7801" fmla="*/ 8949899 w 12641071"/>
              <a:gd name="connsiteY97-7802" fmla="*/ 1239592 h 5795240"/>
              <a:gd name="connsiteX98-7803" fmla="*/ 8968437 w 12641071"/>
              <a:gd name="connsiteY98-7804" fmla="*/ 1423482 h 5795240"/>
              <a:gd name="connsiteX99-7805" fmla="*/ 8949899 w 12641071"/>
              <a:gd name="connsiteY99-7806" fmla="*/ 1239591 h 5795240"/>
              <a:gd name="connsiteX100-7807" fmla="*/ 8887288 w 12641071"/>
              <a:gd name="connsiteY100-7808" fmla="*/ 1037890 h 5795240"/>
              <a:gd name="connsiteX101-7809" fmla="*/ 8878116 w 12641071"/>
              <a:gd name="connsiteY101-7810" fmla="*/ 1018851 h 5795240"/>
              <a:gd name="connsiteX102-7811" fmla="*/ 8931285 w 12641071"/>
              <a:gd name="connsiteY102-7812" fmla="*/ 1083292 h 5795240"/>
              <a:gd name="connsiteX103-7813" fmla="*/ 9241478 w 12641071"/>
              <a:gd name="connsiteY103-7814" fmla="*/ 1211778 h 5795240"/>
              <a:gd name="connsiteX104-7815" fmla="*/ 9605238 w 12641071"/>
              <a:gd name="connsiteY104-7816" fmla="*/ 1018369 h 5795240"/>
              <a:gd name="connsiteX105-7817" fmla="*/ 9636247 w 12641071"/>
              <a:gd name="connsiteY105-7818" fmla="*/ 961241 h 5795240"/>
              <a:gd name="connsiteX106-7819" fmla="*/ 9641995 w 12641071"/>
              <a:gd name="connsiteY106-7820" fmla="*/ 961152 h 5795240"/>
              <a:gd name="connsiteX107-7821" fmla="*/ 9584939 w 12641071"/>
              <a:gd name="connsiteY107-7822" fmla="*/ 1079594 h 5795240"/>
              <a:gd name="connsiteX108-7823" fmla="*/ 9546257 w 12641071"/>
              <a:gd name="connsiteY108-7824" fmla="*/ 1204206 h 5795240"/>
              <a:gd name="connsiteX109-7825" fmla="*/ 9584939 w 12641071"/>
              <a:gd name="connsiteY109-7826" fmla="*/ 1079596 h 5795240"/>
              <a:gd name="connsiteX110-7827" fmla="*/ 9641995 w 12641071"/>
              <a:gd name="connsiteY110-7828" fmla="*/ 961153 h 5795240"/>
              <a:gd name="connsiteX111-7829" fmla="*/ 9653069 w 12641071"/>
              <a:gd name="connsiteY111-7830" fmla="*/ 960983 h 5795240"/>
              <a:gd name="connsiteX112-7831" fmla="*/ 9801564 w 12641071"/>
              <a:gd name="connsiteY112-7832" fmla="*/ 1196828 h 5795240"/>
              <a:gd name="connsiteX113-7833" fmla="*/ 9801566 w 12641071"/>
              <a:gd name="connsiteY113-7834" fmla="*/ 1196828 h 5795240"/>
              <a:gd name="connsiteX114-7835" fmla="*/ 9653070 w 12641071"/>
              <a:gd name="connsiteY114-7836" fmla="*/ 960982 h 5795240"/>
              <a:gd name="connsiteX115-7837" fmla="*/ 9641996 w 12641071"/>
              <a:gd name="connsiteY115-7838" fmla="*/ 961152 h 5795240"/>
              <a:gd name="connsiteX116-7839" fmla="*/ 9651917 w 12641071"/>
              <a:gd name="connsiteY116-7840" fmla="*/ 940556 h 5795240"/>
              <a:gd name="connsiteX117-7841" fmla="*/ 11050508 w 12641071"/>
              <a:gd name="connsiteY117-7842" fmla="*/ 108150 h 5795240"/>
              <a:gd name="connsiteX118-7843" fmla="*/ 12641071 w 12641071"/>
              <a:gd name="connsiteY118-7844" fmla="*/ 1698711 h 5795240"/>
              <a:gd name="connsiteX119-7845" fmla="*/ 11371062 w 12641071"/>
              <a:gd name="connsiteY119-7846" fmla="*/ 3256960 h 5795240"/>
              <a:gd name="connsiteX120-7847" fmla="*/ 11215953 w 12641071"/>
              <a:gd name="connsiteY120-7848" fmla="*/ 3280632 h 5795240"/>
              <a:gd name="connsiteX121-7849" fmla="*/ 11142318 w 12641071"/>
              <a:gd name="connsiteY121-7850" fmla="*/ 3276914 h 5795240"/>
              <a:gd name="connsiteX122-7851" fmla="*/ 11215952 w 12641071"/>
              <a:gd name="connsiteY122-7852" fmla="*/ 3280632 h 5795240"/>
              <a:gd name="connsiteX123-7853" fmla="*/ 11213133 w 12641071"/>
              <a:gd name="connsiteY123-7854" fmla="*/ 3281062 h 5795240"/>
              <a:gd name="connsiteX124-7855" fmla="*/ 11116921 w 12641071"/>
              <a:gd name="connsiteY124-7856" fmla="*/ 3285921 h 5795240"/>
              <a:gd name="connsiteX125-7857" fmla="*/ 11050507 w 12641071"/>
              <a:gd name="connsiteY125-7858" fmla="*/ 3289274 h 5795240"/>
              <a:gd name="connsiteX126-7859" fmla="*/ 11006292 w 12641071"/>
              <a:gd name="connsiteY126-7860" fmla="*/ 3287041 h 5795240"/>
              <a:gd name="connsiteX127-7861" fmla="*/ 10937101 w 12641071"/>
              <a:gd name="connsiteY127-7862" fmla="*/ 3297601 h 5795240"/>
              <a:gd name="connsiteX128-7863" fmla="*/ 10144740 w 12641071"/>
              <a:gd name="connsiteY128-7864" fmla="*/ 4089962 h 5795240"/>
              <a:gd name="connsiteX129-7865" fmla="*/ 10130374 w 12641071"/>
              <a:gd name="connsiteY129-7866" fmla="*/ 4184101 h 5795240"/>
              <a:gd name="connsiteX130-7867" fmla="*/ 10130375 w 12641071"/>
              <a:gd name="connsiteY130-7868" fmla="*/ 4184103 h 5795240"/>
              <a:gd name="connsiteX131-7869" fmla="*/ 10130656 w 12641071"/>
              <a:gd name="connsiteY131-7870" fmla="*/ 4185950 h 5795240"/>
              <a:gd name="connsiteX132-7871" fmla="*/ 10138194 w 12641071"/>
              <a:gd name="connsiteY132-7872" fmla="*/ 4335228 h 5795240"/>
              <a:gd name="connsiteX133-7873" fmla="*/ 10137710 w 12641071"/>
              <a:gd name="connsiteY133-7874" fmla="*/ 4344822 h 5795240"/>
              <a:gd name="connsiteX134-7875" fmla="*/ 10133555 w 12641071"/>
              <a:gd name="connsiteY134-7876" fmla="*/ 4427096 h 5795240"/>
              <a:gd name="connsiteX135-7877" fmla="*/ 10129312 w 12641071"/>
              <a:gd name="connsiteY135-7878" fmla="*/ 4399289 h 5795240"/>
              <a:gd name="connsiteX136-7879" fmla="*/ 10126797 w 12641071"/>
              <a:gd name="connsiteY136-7880" fmla="*/ 4349498 h 5795240"/>
              <a:gd name="connsiteX137-7881" fmla="*/ 10126796 w 12641071"/>
              <a:gd name="connsiteY137-7882" fmla="*/ 4349498 h 5795240"/>
              <a:gd name="connsiteX138-7883" fmla="*/ 10129311 w 12641071"/>
              <a:gd name="connsiteY138-7884" fmla="*/ 4399289 h 5795240"/>
              <a:gd name="connsiteX139-7885" fmla="*/ 10133554 w 12641071"/>
              <a:gd name="connsiteY139-7886" fmla="*/ 4427096 h 5795240"/>
              <a:gd name="connsiteX140-7887" fmla="*/ 10130656 w 12641071"/>
              <a:gd name="connsiteY140-7888" fmla="*/ 4484506 h 5795240"/>
              <a:gd name="connsiteX141-7889" fmla="*/ 8678182 w 12641071"/>
              <a:gd name="connsiteY141-7890" fmla="*/ 5795240 h 5795240"/>
              <a:gd name="connsiteX142-7891" fmla="*/ 7467518 w 12641071"/>
              <a:gd name="connsiteY142-7892" fmla="*/ 5151535 h 5795240"/>
              <a:gd name="connsiteX143-7893" fmla="*/ 7419945 w 12641071"/>
              <a:gd name="connsiteY143-7894" fmla="*/ 5073228 h 5795240"/>
              <a:gd name="connsiteX144-7895" fmla="*/ 7394386 w 12641071"/>
              <a:gd name="connsiteY144-7896" fmla="*/ 5031156 h 5795240"/>
              <a:gd name="connsiteX145-7897" fmla="*/ 7367299 w 12641071"/>
              <a:gd name="connsiteY145-7898" fmla="*/ 4974928 h 5795240"/>
              <a:gd name="connsiteX146-7899" fmla="*/ 7332905 w 12641071"/>
              <a:gd name="connsiteY146-7900" fmla="*/ 4903531 h 5795240"/>
              <a:gd name="connsiteX147-7901" fmla="*/ 7320958 w 12641071"/>
              <a:gd name="connsiteY147-7902" fmla="*/ 4870887 h 5795240"/>
              <a:gd name="connsiteX148-7903" fmla="*/ 7322174 w 12641071"/>
              <a:gd name="connsiteY148-7904" fmla="*/ 4872361 h 5795240"/>
              <a:gd name="connsiteX149-7905" fmla="*/ 7362630 w 12641071"/>
              <a:gd name="connsiteY149-7906" fmla="*/ 4938954 h 5795240"/>
              <a:gd name="connsiteX150-7907" fmla="*/ 7380779 w 12641071"/>
              <a:gd name="connsiteY150-7908" fmla="*/ 4976628 h 5795240"/>
              <a:gd name="connsiteX151-7909" fmla="*/ 7391210 w 12641071"/>
              <a:gd name="connsiteY151-7910" fmla="*/ 4977944 h 5795240"/>
              <a:gd name="connsiteX152-7911" fmla="*/ 7380780 w 12641071"/>
              <a:gd name="connsiteY152-7912" fmla="*/ 4976628 h 5795240"/>
              <a:gd name="connsiteX153-7913" fmla="*/ 7362631 w 12641071"/>
              <a:gd name="connsiteY153-7914" fmla="*/ 4938954 h 5795240"/>
              <a:gd name="connsiteX154-7915" fmla="*/ 7322175 w 12641071"/>
              <a:gd name="connsiteY154-7916" fmla="*/ 4872361 h 5795240"/>
              <a:gd name="connsiteX155-7917" fmla="*/ 7320959 w 12641071"/>
              <a:gd name="connsiteY155-7918" fmla="*/ 4870887 h 5795240"/>
              <a:gd name="connsiteX156-7919" fmla="*/ 7283811 w 12641071"/>
              <a:gd name="connsiteY156-7920" fmla="*/ 4769391 h 5795240"/>
              <a:gd name="connsiteX157-7921" fmla="*/ 7272112 w 12641071"/>
              <a:gd name="connsiteY157-7922" fmla="*/ 4718630 h 5795240"/>
              <a:gd name="connsiteX158-7923" fmla="*/ 7272111 w 12641071"/>
              <a:gd name="connsiteY158-7924" fmla="*/ 4718630 h 5795240"/>
              <a:gd name="connsiteX159-7925" fmla="*/ 7283810 w 12641071"/>
              <a:gd name="connsiteY159-7926" fmla="*/ 4769391 h 5795240"/>
              <a:gd name="connsiteX160-7927" fmla="*/ 7320958 w 12641071"/>
              <a:gd name="connsiteY160-7928" fmla="*/ 4870887 h 5795240"/>
              <a:gd name="connsiteX161-7929" fmla="*/ 7223551 w 12641071"/>
              <a:gd name="connsiteY161-7930" fmla="*/ 4752829 h 5795240"/>
              <a:gd name="connsiteX162-7931" fmla="*/ 6652445 w 12641071"/>
              <a:gd name="connsiteY162-7932" fmla="*/ 4516269 h 5795240"/>
              <a:gd name="connsiteX163-7933" fmla="*/ 6200873 w 12641071"/>
              <a:gd name="connsiteY163-7934" fmla="*/ 4654206 h 5795240"/>
              <a:gd name="connsiteX164-7935" fmla="*/ 6088813 w 12641071"/>
              <a:gd name="connsiteY164-7936" fmla="*/ 4746663 h 5795240"/>
              <a:gd name="connsiteX165-7937" fmla="*/ 6043019 w 12641071"/>
              <a:gd name="connsiteY165-7938" fmla="*/ 4807902 h 5795240"/>
              <a:gd name="connsiteX166-7939" fmla="*/ 6043021 w 12641071"/>
              <a:gd name="connsiteY166-7940" fmla="*/ 4807902 h 5795240"/>
              <a:gd name="connsiteX167-7941" fmla="*/ 6023271 w 12641071"/>
              <a:gd name="connsiteY167-7942" fmla="*/ 4834312 h 5795240"/>
              <a:gd name="connsiteX168-7943" fmla="*/ 5970678 w 12641071"/>
              <a:gd name="connsiteY168-7944" fmla="*/ 4892181 h 5795240"/>
              <a:gd name="connsiteX169-7945" fmla="*/ 5982717 w 12641071"/>
              <a:gd name="connsiteY169-7946" fmla="*/ 4872361 h 5795240"/>
              <a:gd name="connsiteX170-7947" fmla="*/ 5970675 w 12641071"/>
              <a:gd name="connsiteY170-7948" fmla="*/ 4892181 h 5795240"/>
              <a:gd name="connsiteX171-7949" fmla="*/ 5935320 w 12641071"/>
              <a:gd name="connsiteY171-7950" fmla="*/ 4931081 h 5795240"/>
              <a:gd name="connsiteX172-7951" fmla="*/ 4971763 w 12641071"/>
              <a:gd name="connsiteY172-7952" fmla="*/ 5330200 h 5795240"/>
              <a:gd name="connsiteX173-7953" fmla="*/ 3716172 w 12641071"/>
              <a:gd name="connsiteY173-7954" fmla="*/ 4497938 h 5795240"/>
              <a:gd name="connsiteX174-7955" fmla="*/ 3710773 w 12641071"/>
              <a:gd name="connsiteY174-7956" fmla="*/ 4483182 h 5795240"/>
              <a:gd name="connsiteX175-7957" fmla="*/ 3710773 w 12641071"/>
              <a:gd name="connsiteY175-7958" fmla="*/ 4483181 h 5795240"/>
              <a:gd name="connsiteX176-7959" fmla="*/ 3674984 w 12641071"/>
              <a:gd name="connsiteY176-7960" fmla="*/ 4385402 h 5795240"/>
              <a:gd name="connsiteX177-7961" fmla="*/ 3670349 w 12641071"/>
              <a:gd name="connsiteY177-7962" fmla="*/ 4372742 h 5795240"/>
              <a:gd name="connsiteX178-7963" fmla="*/ 3659438 w 12641071"/>
              <a:gd name="connsiteY178-7964" fmla="*/ 4330309 h 5795240"/>
              <a:gd name="connsiteX179-7965" fmla="*/ 3672084 w 12641071"/>
              <a:gd name="connsiteY179-7966" fmla="*/ 4353606 h 5795240"/>
              <a:gd name="connsiteX180-7967" fmla="*/ 3659440 w 12641071"/>
              <a:gd name="connsiteY180-7968" fmla="*/ 4330309 h 5795240"/>
              <a:gd name="connsiteX181-7969" fmla="*/ 3613217 w 12641071"/>
              <a:gd name="connsiteY181-7970" fmla="*/ 4245153 h 5795240"/>
              <a:gd name="connsiteX182-7971" fmla="*/ 3083792 w 12641071"/>
              <a:gd name="connsiteY182-7972" fmla="*/ 3963660 h 5795240"/>
              <a:gd name="connsiteX183-7973" fmla="*/ 2835272 w 12641071"/>
              <a:gd name="connsiteY183-7974" fmla="*/ 4013833 h 5795240"/>
              <a:gd name="connsiteX184-7975" fmla="*/ 2820214 w 12641071"/>
              <a:gd name="connsiteY184-7976" fmla="*/ 4022007 h 5795240"/>
              <a:gd name="connsiteX185-7977" fmla="*/ 2820212 w 12641071"/>
              <a:gd name="connsiteY185-7978" fmla="*/ 4022008 h 5795240"/>
              <a:gd name="connsiteX186-7979" fmla="*/ 2820206 w 12641071"/>
              <a:gd name="connsiteY186-7980" fmla="*/ 4022011 h 5795240"/>
              <a:gd name="connsiteX187-7981" fmla="*/ 2813481 w 12641071"/>
              <a:gd name="connsiteY187-7982" fmla="*/ 4027041 h 5795240"/>
              <a:gd name="connsiteX188-7983" fmla="*/ 2762875 w 12641071"/>
              <a:gd name="connsiteY188-7984" fmla="*/ 4057784 h 5795240"/>
              <a:gd name="connsiteX189-7985" fmla="*/ 2762878 w 12641071"/>
              <a:gd name="connsiteY189-7986" fmla="*/ 4057784 h 5795240"/>
              <a:gd name="connsiteX190-7987" fmla="*/ 2694694 w 12641071"/>
              <a:gd name="connsiteY190-7988" fmla="*/ 4099208 h 5795240"/>
              <a:gd name="connsiteX191-7989" fmla="*/ 2726822 w 12641071"/>
              <a:gd name="connsiteY191-7990" fmla="*/ 4072700 h 5795240"/>
              <a:gd name="connsiteX192-7991" fmla="*/ 2757719 w 12641071"/>
              <a:gd name="connsiteY192-7992" fmla="*/ 4055929 h 5795240"/>
              <a:gd name="connsiteX193-7993" fmla="*/ 2757718 w 12641071"/>
              <a:gd name="connsiteY193-7994" fmla="*/ 4055928 h 5795240"/>
              <a:gd name="connsiteX194-7995" fmla="*/ 2726820 w 12641071"/>
              <a:gd name="connsiteY194-7996" fmla="*/ 4072700 h 5795240"/>
              <a:gd name="connsiteX195-7997" fmla="*/ 2694692 w 12641071"/>
              <a:gd name="connsiteY195-7998" fmla="*/ 4099208 h 5795240"/>
              <a:gd name="connsiteX196-7999" fmla="*/ 2664698 w 12641071"/>
              <a:gd name="connsiteY196-8000" fmla="*/ 4117431 h 5795240"/>
              <a:gd name="connsiteX197-8001" fmla="*/ 1804544 w 12641071"/>
              <a:gd name="connsiteY197-8002" fmla="*/ 4335229 h 5795240"/>
              <a:gd name="connsiteX198-8003" fmla="*/ 0 w 12641071"/>
              <a:gd name="connsiteY198-8004" fmla="*/ 2530685 h 5795240"/>
              <a:gd name="connsiteX199-8005" fmla="*/ 1804544 w 12641071"/>
              <a:gd name="connsiteY199-8006" fmla="*/ 726143 h 5795240"/>
              <a:gd name="connsiteX200-8007" fmla="*/ 3080549 w 12641071"/>
              <a:gd name="connsiteY200-8008" fmla="*/ 1254682 h 5795240"/>
              <a:gd name="connsiteX201-8009" fmla="*/ 3268676 w 12641071"/>
              <a:gd name="connsiteY201-8010" fmla="*/ 1461167 h 5795240"/>
              <a:gd name="connsiteX202-8011" fmla="*/ 3565826 w 12641071"/>
              <a:gd name="connsiteY202-8012" fmla="*/ 1551935 h 5795240"/>
              <a:gd name="connsiteX203-8013" fmla="*/ 4086504 w 12641071"/>
              <a:gd name="connsiteY203-8014" fmla="*/ 1127574 h 5795240"/>
              <a:gd name="connsiteX204-8015" fmla="*/ 4094702 w 12641071"/>
              <a:gd name="connsiteY204-8016" fmla="*/ 1046255 h 5795240"/>
              <a:gd name="connsiteX205-8017" fmla="*/ 4101065 w 12641071"/>
              <a:gd name="connsiteY205-8018" fmla="*/ 1044040 h 5795240"/>
              <a:gd name="connsiteX206-8019" fmla="*/ 4097301 w 12641071"/>
              <a:gd name="connsiteY206-8020" fmla="*/ 1118570 h 5795240"/>
              <a:gd name="connsiteX207-8021" fmla="*/ 4101065 w 12641071"/>
              <a:gd name="connsiteY207-8022" fmla="*/ 1044042 h 5795240"/>
              <a:gd name="connsiteX208-8023" fmla="*/ 4206937 w 12641071"/>
              <a:gd name="connsiteY208-8024" fmla="*/ 1007188 h 5795240"/>
              <a:gd name="connsiteX209-8025" fmla="*/ 4206937 w 12641071"/>
              <a:gd name="connsiteY209-8026" fmla="*/ 1007186 h 5795240"/>
              <a:gd name="connsiteX210-8027" fmla="*/ 4101067 w 12641071"/>
              <a:gd name="connsiteY210-8028" fmla="*/ 1044040 h 5795240"/>
              <a:gd name="connsiteX211-8029" fmla="*/ 4103078 w 12641071"/>
              <a:gd name="connsiteY211-8030" fmla="*/ 1004204 h 5795240"/>
              <a:gd name="connsiteX212-8031" fmla="*/ 5215874 w 12641071"/>
              <a:gd name="connsiteY212-8032" fmla="*/ 0 h 5795240"/>
              <a:gd name="connsiteX0-8033" fmla="*/ 5964869 w 12641071"/>
              <a:gd name="connsiteY0-8034" fmla="*/ 4795171 h 5795240"/>
              <a:gd name="connsiteX1-8035" fmla="*/ 6019264 w 12641071"/>
              <a:gd name="connsiteY1-8036" fmla="*/ 4804905 h 5795240"/>
              <a:gd name="connsiteX2-8037" fmla="*/ 6036570 w 12641071"/>
              <a:gd name="connsiteY2-8038" fmla="*/ 4807089 h 5795240"/>
              <a:gd name="connsiteX3-8039" fmla="*/ 6019265 w 12641071"/>
              <a:gd name="connsiteY3-8040" fmla="*/ 4804905 h 5795240"/>
              <a:gd name="connsiteX4-8041" fmla="*/ 5964869 w 12641071"/>
              <a:gd name="connsiteY4-8042" fmla="*/ 4795171 h 5795240"/>
              <a:gd name="connsiteX5-8043" fmla="*/ 3682364 w 12641071"/>
              <a:gd name="connsiteY5-8044" fmla="*/ 4386723 h 5795240"/>
              <a:gd name="connsiteX6-8045" fmla="*/ 3772428 w 12641071"/>
              <a:gd name="connsiteY6-8046" fmla="*/ 4402840 h 5795240"/>
              <a:gd name="connsiteX7-8047" fmla="*/ 3772428 w 12641071"/>
              <a:gd name="connsiteY7-8048" fmla="*/ 4402840 h 5795240"/>
              <a:gd name="connsiteX8-8049" fmla="*/ 3682364 w 12641071"/>
              <a:gd name="connsiteY8-8050" fmla="*/ 4386723 h 5795240"/>
              <a:gd name="connsiteX9-8051" fmla="*/ 6034389 w 12641071"/>
              <a:gd name="connsiteY9-8052" fmla="*/ 371047 h 5795240"/>
              <a:gd name="connsiteX10-8053" fmla="*/ 5912002 w 12641071"/>
              <a:gd name="connsiteY10-8054" fmla="*/ 413650 h 5795240"/>
              <a:gd name="connsiteX11-8055" fmla="*/ 5912002 w 12641071"/>
              <a:gd name="connsiteY11-8056" fmla="*/ 413650 h 5795240"/>
              <a:gd name="connsiteX12-8057" fmla="*/ 6034389 w 12641071"/>
              <a:gd name="connsiteY12-8058" fmla="*/ 371047 h 5795240"/>
              <a:gd name="connsiteX13-8059" fmla="*/ 5215874 w 12641071"/>
              <a:gd name="connsiteY13-8060" fmla="*/ 0 h 5795240"/>
              <a:gd name="connsiteX14-8061" fmla="*/ 5927386 w 12641071"/>
              <a:gd name="connsiteY14-8062" fmla="*/ 255427 h 5795240"/>
              <a:gd name="connsiteX15-8063" fmla="*/ 5974443 w 12641071"/>
              <a:gd name="connsiteY15-8064" fmla="*/ 298195 h 5795240"/>
              <a:gd name="connsiteX16-8065" fmla="*/ 5974448 w 12641071"/>
              <a:gd name="connsiteY16-8066" fmla="*/ 298200 h 5795240"/>
              <a:gd name="connsiteX17-8067" fmla="*/ 6006819 w 12641071"/>
              <a:gd name="connsiteY17-8068" fmla="*/ 327622 h 5795240"/>
              <a:gd name="connsiteX18-8069" fmla="*/ 6043427 w 12641071"/>
              <a:gd name="connsiteY18-8070" fmla="*/ 367901 h 5795240"/>
              <a:gd name="connsiteX19-8071" fmla="*/ 6043429 w 12641071"/>
              <a:gd name="connsiteY19-8072" fmla="*/ 367901 h 5795240"/>
              <a:gd name="connsiteX20-8073" fmla="*/ 6079014 w 12641071"/>
              <a:gd name="connsiteY20-8074" fmla="*/ 407056 h 5795240"/>
              <a:gd name="connsiteX21-8075" fmla="*/ 6105193 w 12641071"/>
              <a:gd name="connsiteY21-8076" fmla="*/ 442067 h 5795240"/>
              <a:gd name="connsiteX22-8077" fmla="*/ 6069206 w 12641071"/>
              <a:gd name="connsiteY22-8078" fmla="*/ 409359 h 5795240"/>
              <a:gd name="connsiteX23-8079" fmla="*/ 6105193 w 12641071"/>
              <a:gd name="connsiteY23-8080" fmla="*/ 442069 h 5795240"/>
              <a:gd name="connsiteX24-8081" fmla="*/ 6143408 w 12641071"/>
              <a:gd name="connsiteY24-8082" fmla="*/ 493169 h 5795240"/>
              <a:gd name="connsiteX25-8083" fmla="*/ 6143427 w 12641071"/>
              <a:gd name="connsiteY25-8084" fmla="*/ 493200 h 5795240"/>
              <a:gd name="connsiteX26-8085" fmla="*/ 6215965 w 12641071"/>
              <a:gd name="connsiteY26-8086" fmla="*/ 619406 h 5795240"/>
              <a:gd name="connsiteX27-8087" fmla="*/ 6234035 w 12641071"/>
              <a:gd name="connsiteY27-8088" fmla="*/ 658746 h 5795240"/>
              <a:gd name="connsiteX28-8089" fmla="*/ 6274009 w 12641071"/>
              <a:gd name="connsiteY28-8090" fmla="*/ 760197 h 5795240"/>
              <a:gd name="connsiteX29-8091" fmla="*/ 6287839 w 12641071"/>
              <a:gd name="connsiteY29-8092" fmla="*/ 801938 h 5795240"/>
              <a:gd name="connsiteX30-8093" fmla="*/ 6321546 w 12641071"/>
              <a:gd name="connsiteY30-8094" fmla="*/ 948207 h 5795240"/>
              <a:gd name="connsiteX31-8095" fmla="*/ 6321550 w 12641071"/>
              <a:gd name="connsiteY31-8096" fmla="*/ 948224 h 5795240"/>
              <a:gd name="connsiteX32-8097" fmla="*/ 6334438 w 12641071"/>
              <a:gd name="connsiteY32-8098" fmla="*/ 1118571 h 5795240"/>
              <a:gd name="connsiteX33-8099" fmla="*/ 6334438 w 12641071"/>
              <a:gd name="connsiteY33-8100" fmla="*/ 1118570 h 5795240"/>
              <a:gd name="connsiteX34-8101" fmla="*/ 6321550 w 12641071"/>
              <a:gd name="connsiteY34-8102" fmla="*/ 948222 h 5795240"/>
              <a:gd name="connsiteX35-8103" fmla="*/ 6321546 w 12641071"/>
              <a:gd name="connsiteY35-8104" fmla="*/ 948207 h 5795240"/>
              <a:gd name="connsiteX36-8105" fmla="*/ 6295696 w 12641071"/>
              <a:gd name="connsiteY36-8106" fmla="*/ 825653 h 5795240"/>
              <a:gd name="connsiteX37-8107" fmla="*/ 6287839 w 12641071"/>
              <a:gd name="connsiteY37-8108" fmla="*/ 801938 h 5795240"/>
              <a:gd name="connsiteX38-8109" fmla="*/ 6284151 w 12641071"/>
              <a:gd name="connsiteY38-8110" fmla="*/ 785941 h 5795240"/>
              <a:gd name="connsiteX39-8111" fmla="*/ 6274009 w 12641071"/>
              <a:gd name="connsiteY39-8112" fmla="*/ 760197 h 5795240"/>
              <a:gd name="connsiteX40-8113" fmla="*/ 6256852 w 12641071"/>
              <a:gd name="connsiteY40-8114" fmla="*/ 708420 h 5795240"/>
              <a:gd name="connsiteX41-8115" fmla="*/ 6234035 w 12641071"/>
              <a:gd name="connsiteY41-8116" fmla="*/ 658746 h 5795240"/>
              <a:gd name="connsiteX42-8117" fmla="*/ 6224136 w 12641071"/>
              <a:gd name="connsiteY42-8118" fmla="*/ 633624 h 5795240"/>
              <a:gd name="connsiteX43-8119" fmla="*/ 6215965 w 12641071"/>
              <a:gd name="connsiteY43-8120" fmla="*/ 619406 h 5795240"/>
              <a:gd name="connsiteX44-8121" fmla="*/ 6205824 w 12641071"/>
              <a:gd name="connsiteY44-8122" fmla="*/ 597325 h 5795240"/>
              <a:gd name="connsiteX45-8123" fmla="*/ 6143427 w 12641071"/>
              <a:gd name="connsiteY45-8124" fmla="*/ 493200 h 5795240"/>
              <a:gd name="connsiteX46-8125" fmla="*/ 6143408 w 12641071"/>
              <a:gd name="connsiteY46-8126" fmla="*/ 493167 h 5795240"/>
              <a:gd name="connsiteX47-8127" fmla="*/ 6105193 w 12641071"/>
              <a:gd name="connsiteY47-8128" fmla="*/ 442067 h 5795240"/>
              <a:gd name="connsiteX48-8129" fmla="*/ 6141460 w 12641071"/>
              <a:gd name="connsiteY48-8130" fmla="*/ 475027 h 5795240"/>
              <a:gd name="connsiteX49-8131" fmla="*/ 6788665 w 12641071"/>
              <a:gd name="connsiteY49-8132" fmla="*/ 707369 h 5795240"/>
              <a:gd name="connsiteX50-8133" fmla="*/ 7184710 w 12641071"/>
              <a:gd name="connsiteY50-8134" fmla="*/ 627411 h 5795240"/>
              <a:gd name="connsiteX51-8135" fmla="*/ 7264545 w 12641071"/>
              <a:gd name="connsiteY51-8136" fmla="*/ 588952 h 5795240"/>
              <a:gd name="connsiteX52-8137" fmla="*/ 7213686 w 12641071"/>
              <a:gd name="connsiteY52-8138" fmla="*/ 626983 h 5795240"/>
              <a:gd name="connsiteX53-8139" fmla="*/ 7128319 w 12641071"/>
              <a:gd name="connsiteY53-8140" fmla="*/ 705504 h 5795240"/>
              <a:gd name="connsiteX54-8141" fmla="*/ 7083110 w 12641071"/>
              <a:gd name="connsiteY54-8142" fmla="*/ 757072 h 5795240"/>
              <a:gd name="connsiteX55-8143" fmla="*/ 7083111 w 12641071"/>
              <a:gd name="connsiteY55-8144" fmla="*/ 757072 h 5795240"/>
              <a:gd name="connsiteX56-8145" fmla="*/ 7128319 w 12641071"/>
              <a:gd name="connsiteY56-8146" fmla="*/ 705506 h 5795240"/>
              <a:gd name="connsiteX57-8147" fmla="*/ 7213686 w 12641071"/>
              <a:gd name="connsiteY57-8148" fmla="*/ 626984 h 5795240"/>
              <a:gd name="connsiteX58-8149" fmla="*/ 7264545 w 12641071"/>
              <a:gd name="connsiteY58-8150" fmla="*/ 588953 h 5795240"/>
              <a:gd name="connsiteX59-8151" fmla="*/ 7273651 w 12641071"/>
              <a:gd name="connsiteY59-8152" fmla="*/ 584566 h 5795240"/>
              <a:gd name="connsiteX60-8153" fmla="*/ 7314851 w 12641071"/>
              <a:gd name="connsiteY60-8154" fmla="*/ 559537 h 5795240"/>
              <a:gd name="connsiteX61-8155" fmla="*/ 7354131 w 12641071"/>
              <a:gd name="connsiteY61-8156" fmla="*/ 565467 h 5795240"/>
              <a:gd name="connsiteX62-8157" fmla="*/ 7429608 w 12641071"/>
              <a:gd name="connsiteY62-8158" fmla="*/ 586051 h 5795240"/>
              <a:gd name="connsiteX63-8159" fmla="*/ 7429611 w 12641071"/>
              <a:gd name="connsiteY63-8160" fmla="*/ 586050 h 5795240"/>
              <a:gd name="connsiteX64-8161" fmla="*/ 7354132 w 12641071"/>
              <a:gd name="connsiteY64-8162" fmla="*/ 565465 h 5795240"/>
              <a:gd name="connsiteX65-8163" fmla="*/ 7314853 w 12641071"/>
              <a:gd name="connsiteY65-8164" fmla="*/ 559536 h 5795240"/>
              <a:gd name="connsiteX66-8165" fmla="*/ 7314851 w 12641071"/>
              <a:gd name="connsiteY66-8166" fmla="*/ 559537 h 5795240"/>
              <a:gd name="connsiteX67-8167" fmla="*/ 7314849 w 12641071"/>
              <a:gd name="connsiteY67-8168" fmla="*/ 559537 h 5795240"/>
              <a:gd name="connsiteX68-8169" fmla="*/ 7273651 w 12641071"/>
              <a:gd name="connsiteY68-8170" fmla="*/ 584565 h 5795240"/>
              <a:gd name="connsiteX69-8171" fmla="*/ 7264545 w 12641071"/>
              <a:gd name="connsiteY69-8172" fmla="*/ 588952 h 5795240"/>
              <a:gd name="connsiteX70-8173" fmla="*/ 7296407 w 12641071"/>
              <a:gd name="connsiteY70-8174" fmla="*/ 565126 h 5795240"/>
              <a:gd name="connsiteX71-8175" fmla="*/ 7307447 w 12641071"/>
              <a:gd name="connsiteY71-8176" fmla="*/ 558419 h 5795240"/>
              <a:gd name="connsiteX72-8177" fmla="*/ 7307450 w 12641071"/>
              <a:gd name="connsiteY72-8178" fmla="*/ 558419 h 5795240"/>
              <a:gd name="connsiteX73-8179" fmla="*/ 7385004 w 12641071"/>
              <a:gd name="connsiteY73-8180" fmla="*/ 511303 h 5795240"/>
              <a:gd name="connsiteX74-8181" fmla="*/ 7391626 w 12641071"/>
              <a:gd name="connsiteY74-8182" fmla="*/ 508114 h 5795240"/>
              <a:gd name="connsiteX75-8183" fmla="*/ 7391631 w 12641071"/>
              <a:gd name="connsiteY75-8184" fmla="*/ 508110 h 5795240"/>
              <a:gd name="connsiteX76-8185" fmla="*/ 7478934 w 12641071"/>
              <a:gd name="connsiteY76-8186" fmla="*/ 466053 h 5795240"/>
              <a:gd name="connsiteX77-8187" fmla="*/ 7897193 w 12641071"/>
              <a:gd name="connsiteY77-8188" fmla="*/ 381611 h 5795240"/>
              <a:gd name="connsiteX78-8189" fmla="*/ 8788216 w 12641071"/>
              <a:gd name="connsiteY78-8190" fmla="*/ 855364 h 5795240"/>
              <a:gd name="connsiteX79-8191" fmla="*/ 8832362 w 12641071"/>
              <a:gd name="connsiteY79-8192" fmla="*/ 928030 h 5795240"/>
              <a:gd name="connsiteX80-8193" fmla="*/ 8832362 w 12641071"/>
              <a:gd name="connsiteY80-8194" fmla="*/ 928033 h 5795240"/>
              <a:gd name="connsiteX81-8195" fmla="*/ 8842040 w 12641071"/>
              <a:gd name="connsiteY81-8196" fmla="*/ 943961 h 5795240"/>
              <a:gd name="connsiteX82-8197" fmla="*/ 8856144 w 12641071"/>
              <a:gd name="connsiteY82-8198" fmla="*/ 973241 h 5795240"/>
              <a:gd name="connsiteX83-8199" fmla="*/ 8856145 w 12641071"/>
              <a:gd name="connsiteY83-8200" fmla="*/ 973241 h 5795240"/>
              <a:gd name="connsiteX84-8201" fmla="*/ 8878117 w 12641071"/>
              <a:gd name="connsiteY84-8202" fmla="*/ 1018851 h 5795240"/>
              <a:gd name="connsiteX85-8203" fmla="*/ 8877719 w 12641071"/>
              <a:gd name="connsiteY85-8204" fmla="*/ 1018369 h 5795240"/>
              <a:gd name="connsiteX86-8205" fmla="*/ 8853250 w 12641071"/>
              <a:gd name="connsiteY86-8206" fmla="*/ 973288 h 5795240"/>
              <a:gd name="connsiteX87-8207" fmla="*/ 8853249 w 12641071"/>
              <a:gd name="connsiteY87-8208" fmla="*/ 973288 h 5795240"/>
              <a:gd name="connsiteX88-8209" fmla="*/ 8853248 w 12641071"/>
              <a:gd name="connsiteY88-8210" fmla="*/ 973287 h 5795240"/>
              <a:gd name="connsiteX89-8211" fmla="*/ 8849677 w 12641071"/>
              <a:gd name="connsiteY89-8212" fmla="*/ 973341 h 5795240"/>
              <a:gd name="connsiteX90-8213" fmla="*/ 8641543 w 12641071"/>
              <a:gd name="connsiteY90-8214" fmla="*/ 916577 h 5795240"/>
              <a:gd name="connsiteX91-8215" fmla="*/ 8641545 w 12641071"/>
              <a:gd name="connsiteY91-8216" fmla="*/ 916580 h 5795240"/>
              <a:gd name="connsiteX92-8217" fmla="*/ 8849676 w 12641071"/>
              <a:gd name="connsiteY92-8218" fmla="*/ 973343 h 5795240"/>
              <a:gd name="connsiteX93-8219" fmla="*/ 8853248 w 12641071"/>
              <a:gd name="connsiteY93-8220" fmla="*/ 973288 h 5795240"/>
              <a:gd name="connsiteX94-8221" fmla="*/ 8877719 w 12641071"/>
              <a:gd name="connsiteY94-8222" fmla="*/ 1018371 h 5795240"/>
              <a:gd name="connsiteX95-8223" fmla="*/ 8878116 w 12641071"/>
              <a:gd name="connsiteY95-8224" fmla="*/ 1018851 h 5795240"/>
              <a:gd name="connsiteX96-8225" fmla="*/ 8887288 w 12641071"/>
              <a:gd name="connsiteY96-8226" fmla="*/ 1037892 h 5795240"/>
              <a:gd name="connsiteX97-8227" fmla="*/ 8949899 w 12641071"/>
              <a:gd name="connsiteY97-8228" fmla="*/ 1239592 h 5795240"/>
              <a:gd name="connsiteX98-8229" fmla="*/ 8968437 w 12641071"/>
              <a:gd name="connsiteY98-8230" fmla="*/ 1423482 h 5795240"/>
              <a:gd name="connsiteX99-8231" fmla="*/ 8949899 w 12641071"/>
              <a:gd name="connsiteY99-8232" fmla="*/ 1239591 h 5795240"/>
              <a:gd name="connsiteX100-8233" fmla="*/ 8887288 w 12641071"/>
              <a:gd name="connsiteY100-8234" fmla="*/ 1037890 h 5795240"/>
              <a:gd name="connsiteX101-8235" fmla="*/ 8878116 w 12641071"/>
              <a:gd name="connsiteY101-8236" fmla="*/ 1018851 h 5795240"/>
              <a:gd name="connsiteX102-8237" fmla="*/ 8931285 w 12641071"/>
              <a:gd name="connsiteY102-8238" fmla="*/ 1083292 h 5795240"/>
              <a:gd name="connsiteX103-8239" fmla="*/ 9241478 w 12641071"/>
              <a:gd name="connsiteY103-8240" fmla="*/ 1211778 h 5795240"/>
              <a:gd name="connsiteX104-8241" fmla="*/ 9605238 w 12641071"/>
              <a:gd name="connsiteY104-8242" fmla="*/ 1018369 h 5795240"/>
              <a:gd name="connsiteX105-8243" fmla="*/ 9636247 w 12641071"/>
              <a:gd name="connsiteY105-8244" fmla="*/ 961241 h 5795240"/>
              <a:gd name="connsiteX106-8245" fmla="*/ 9641995 w 12641071"/>
              <a:gd name="connsiteY106-8246" fmla="*/ 961152 h 5795240"/>
              <a:gd name="connsiteX107-8247" fmla="*/ 9584939 w 12641071"/>
              <a:gd name="connsiteY107-8248" fmla="*/ 1079594 h 5795240"/>
              <a:gd name="connsiteX108-8249" fmla="*/ 9546257 w 12641071"/>
              <a:gd name="connsiteY108-8250" fmla="*/ 1204206 h 5795240"/>
              <a:gd name="connsiteX109-8251" fmla="*/ 9584939 w 12641071"/>
              <a:gd name="connsiteY109-8252" fmla="*/ 1079596 h 5795240"/>
              <a:gd name="connsiteX110-8253" fmla="*/ 9641995 w 12641071"/>
              <a:gd name="connsiteY110-8254" fmla="*/ 961153 h 5795240"/>
              <a:gd name="connsiteX111-8255" fmla="*/ 9653069 w 12641071"/>
              <a:gd name="connsiteY111-8256" fmla="*/ 960983 h 5795240"/>
              <a:gd name="connsiteX112-8257" fmla="*/ 9801564 w 12641071"/>
              <a:gd name="connsiteY112-8258" fmla="*/ 1196828 h 5795240"/>
              <a:gd name="connsiteX113-8259" fmla="*/ 9801566 w 12641071"/>
              <a:gd name="connsiteY113-8260" fmla="*/ 1196828 h 5795240"/>
              <a:gd name="connsiteX114-8261" fmla="*/ 9653070 w 12641071"/>
              <a:gd name="connsiteY114-8262" fmla="*/ 960982 h 5795240"/>
              <a:gd name="connsiteX115-8263" fmla="*/ 9641996 w 12641071"/>
              <a:gd name="connsiteY115-8264" fmla="*/ 961152 h 5795240"/>
              <a:gd name="connsiteX116-8265" fmla="*/ 9651917 w 12641071"/>
              <a:gd name="connsiteY116-8266" fmla="*/ 940556 h 5795240"/>
              <a:gd name="connsiteX117-8267" fmla="*/ 11050508 w 12641071"/>
              <a:gd name="connsiteY117-8268" fmla="*/ 108150 h 5795240"/>
              <a:gd name="connsiteX118-8269" fmla="*/ 12641071 w 12641071"/>
              <a:gd name="connsiteY118-8270" fmla="*/ 1698711 h 5795240"/>
              <a:gd name="connsiteX119-8271" fmla="*/ 11371062 w 12641071"/>
              <a:gd name="connsiteY119-8272" fmla="*/ 3256960 h 5795240"/>
              <a:gd name="connsiteX120-8273" fmla="*/ 11215953 w 12641071"/>
              <a:gd name="connsiteY120-8274" fmla="*/ 3280632 h 5795240"/>
              <a:gd name="connsiteX121-8275" fmla="*/ 11142318 w 12641071"/>
              <a:gd name="connsiteY121-8276" fmla="*/ 3276914 h 5795240"/>
              <a:gd name="connsiteX122-8277" fmla="*/ 11215952 w 12641071"/>
              <a:gd name="connsiteY122-8278" fmla="*/ 3280632 h 5795240"/>
              <a:gd name="connsiteX123-8279" fmla="*/ 11213133 w 12641071"/>
              <a:gd name="connsiteY123-8280" fmla="*/ 3281062 h 5795240"/>
              <a:gd name="connsiteX124-8281" fmla="*/ 11116921 w 12641071"/>
              <a:gd name="connsiteY124-8282" fmla="*/ 3285921 h 5795240"/>
              <a:gd name="connsiteX125-8283" fmla="*/ 11050507 w 12641071"/>
              <a:gd name="connsiteY125-8284" fmla="*/ 3289274 h 5795240"/>
              <a:gd name="connsiteX126-8285" fmla="*/ 11006292 w 12641071"/>
              <a:gd name="connsiteY126-8286" fmla="*/ 3287041 h 5795240"/>
              <a:gd name="connsiteX127-8287" fmla="*/ 10937101 w 12641071"/>
              <a:gd name="connsiteY127-8288" fmla="*/ 3297601 h 5795240"/>
              <a:gd name="connsiteX128-8289" fmla="*/ 10144740 w 12641071"/>
              <a:gd name="connsiteY128-8290" fmla="*/ 4089962 h 5795240"/>
              <a:gd name="connsiteX129-8291" fmla="*/ 10130374 w 12641071"/>
              <a:gd name="connsiteY129-8292" fmla="*/ 4184101 h 5795240"/>
              <a:gd name="connsiteX130-8293" fmla="*/ 10130375 w 12641071"/>
              <a:gd name="connsiteY130-8294" fmla="*/ 4184103 h 5795240"/>
              <a:gd name="connsiteX131-8295" fmla="*/ 10130656 w 12641071"/>
              <a:gd name="connsiteY131-8296" fmla="*/ 4185950 h 5795240"/>
              <a:gd name="connsiteX132-8297" fmla="*/ 10138194 w 12641071"/>
              <a:gd name="connsiteY132-8298" fmla="*/ 4335228 h 5795240"/>
              <a:gd name="connsiteX133-8299" fmla="*/ 10137710 w 12641071"/>
              <a:gd name="connsiteY133-8300" fmla="*/ 4344822 h 5795240"/>
              <a:gd name="connsiteX134-8301" fmla="*/ 10133555 w 12641071"/>
              <a:gd name="connsiteY134-8302" fmla="*/ 4427096 h 5795240"/>
              <a:gd name="connsiteX135-8303" fmla="*/ 10129312 w 12641071"/>
              <a:gd name="connsiteY135-8304" fmla="*/ 4399289 h 5795240"/>
              <a:gd name="connsiteX136-8305" fmla="*/ 10126797 w 12641071"/>
              <a:gd name="connsiteY136-8306" fmla="*/ 4349498 h 5795240"/>
              <a:gd name="connsiteX137-8307" fmla="*/ 10126796 w 12641071"/>
              <a:gd name="connsiteY137-8308" fmla="*/ 4349498 h 5795240"/>
              <a:gd name="connsiteX138-8309" fmla="*/ 10129311 w 12641071"/>
              <a:gd name="connsiteY138-8310" fmla="*/ 4399289 h 5795240"/>
              <a:gd name="connsiteX139-8311" fmla="*/ 10133554 w 12641071"/>
              <a:gd name="connsiteY139-8312" fmla="*/ 4427096 h 5795240"/>
              <a:gd name="connsiteX140-8313" fmla="*/ 10130656 w 12641071"/>
              <a:gd name="connsiteY140-8314" fmla="*/ 4484506 h 5795240"/>
              <a:gd name="connsiteX141-8315" fmla="*/ 8678182 w 12641071"/>
              <a:gd name="connsiteY141-8316" fmla="*/ 5795240 h 5795240"/>
              <a:gd name="connsiteX142-8317" fmla="*/ 7467518 w 12641071"/>
              <a:gd name="connsiteY142-8318" fmla="*/ 5151535 h 5795240"/>
              <a:gd name="connsiteX143-8319" fmla="*/ 7419945 w 12641071"/>
              <a:gd name="connsiteY143-8320" fmla="*/ 5073228 h 5795240"/>
              <a:gd name="connsiteX144-8321" fmla="*/ 7394386 w 12641071"/>
              <a:gd name="connsiteY144-8322" fmla="*/ 5031156 h 5795240"/>
              <a:gd name="connsiteX145-8323" fmla="*/ 7367299 w 12641071"/>
              <a:gd name="connsiteY145-8324" fmla="*/ 4974928 h 5795240"/>
              <a:gd name="connsiteX146-8325" fmla="*/ 7332905 w 12641071"/>
              <a:gd name="connsiteY146-8326" fmla="*/ 4903531 h 5795240"/>
              <a:gd name="connsiteX147-8327" fmla="*/ 7320958 w 12641071"/>
              <a:gd name="connsiteY147-8328" fmla="*/ 4870887 h 5795240"/>
              <a:gd name="connsiteX148-8329" fmla="*/ 7322174 w 12641071"/>
              <a:gd name="connsiteY148-8330" fmla="*/ 4872361 h 5795240"/>
              <a:gd name="connsiteX149-8331" fmla="*/ 7362630 w 12641071"/>
              <a:gd name="connsiteY149-8332" fmla="*/ 4938954 h 5795240"/>
              <a:gd name="connsiteX150-8333" fmla="*/ 7380779 w 12641071"/>
              <a:gd name="connsiteY150-8334" fmla="*/ 4976628 h 5795240"/>
              <a:gd name="connsiteX151-8335" fmla="*/ 7391210 w 12641071"/>
              <a:gd name="connsiteY151-8336" fmla="*/ 4977944 h 5795240"/>
              <a:gd name="connsiteX152-8337" fmla="*/ 7380780 w 12641071"/>
              <a:gd name="connsiteY152-8338" fmla="*/ 4976628 h 5795240"/>
              <a:gd name="connsiteX153-8339" fmla="*/ 7362631 w 12641071"/>
              <a:gd name="connsiteY153-8340" fmla="*/ 4938954 h 5795240"/>
              <a:gd name="connsiteX154-8341" fmla="*/ 7322175 w 12641071"/>
              <a:gd name="connsiteY154-8342" fmla="*/ 4872361 h 5795240"/>
              <a:gd name="connsiteX155-8343" fmla="*/ 7320959 w 12641071"/>
              <a:gd name="connsiteY155-8344" fmla="*/ 4870887 h 5795240"/>
              <a:gd name="connsiteX156-8345" fmla="*/ 7283811 w 12641071"/>
              <a:gd name="connsiteY156-8346" fmla="*/ 4769391 h 5795240"/>
              <a:gd name="connsiteX157-8347" fmla="*/ 7272112 w 12641071"/>
              <a:gd name="connsiteY157-8348" fmla="*/ 4718630 h 5795240"/>
              <a:gd name="connsiteX158-8349" fmla="*/ 7272111 w 12641071"/>
              <a:gd name="connsiteY158-8350" fmla="*/ 4718630 h 5795240"/>
              <a:gd name="connsiteX159-8351" fmla="*/ 7283810 w 12641071"/>
              <a:gd name="connsiteY159-8352" fmla="*/ 4769391 h 5795240"/>
              <a:gd name="connsiteX160-8353" fmla="*/ 7320958 w 12641071"/>
              <a:gd name="connsiteY160-8354" fmla="*/ 4870887 h 5795240"/>
              <a:gd name="connsiteX161-8355" fmla="*/ 7223551 w 12641071"/>
              <a:gd name="connsiteY161-8356" fmla="*/ 4752829 h 5795240"/>
              <a:gd name="connsiteX162-8357" fmla="*/ 6652445 w 12641071"/>
              <a:gd name="connsiteY162-8358" fmla="*/ 4516269 h 5795240"/>
              <a:gd name="connsiteX163-8359" fmla="*/ 6200873 w 12641071"/>
              <a:gd name="connsiteY163-8360" fmla="*/ 4654206 h 5795240"/>
              <a:gd name="connsiteX164-8361" fmla="*/ 6088813 w 12641071"/>
              <a:gd name="connsiteY164-8362" fmla="*/ 4746663 h 5795240"/>
              <a:gd name="connsiteX165-8363" fmla="*/ 6043019 w 12641071"/>
              <a:gd name="connsiteY165-8364" fmla="*/ 4807902 h 5795240"/>
              <a:gd name="connsiteX166-8365" fmla="*/ 6043021 w 12641071"/>
              <a:gd name="connsiteY166-8366" fmla="*/ 4807902 h 5795240"/>
              <a:gd name="connsiteX167-8367" fmla="*/ 6023271 w 12641071"/>
              <a:gd name="connsiteY167-8368" fmla="*/ 4834312 h 5795240"/>
              <a:gd name="connsiteX168-8369" fmla="*/ 5970678 w 12641071"/>
              <a:gd name="connsiteY168-8370" fmla="*/ 4892181 h 5795240"/>
              <a:gd name="connsiteX169-8371" fmla="*/ 5982717 w 12641071"/>
              <a:gd name="connsiteY169-8372" fmla="*/ 4872361 h 5795240"/>
              <a:gd name="connsiteX170-8373" fmla="*/ 5970675 w 12641071"/>
              <a:gd name="connsiteY170-8374" fmla="*/ 4892181 h 5795240"/>
              <a:gd name="connsiteX171-8375" fmla="*/ 5935320 w 12641071"/>
              <a:gd name="connsiteY171-8376" fmla="*/ 4931081 h 5795240"/>
              <a:gd name="connsiteX172-8377" fmla="*/ 4971763 w 12641071"/>
              <a:gd name="connsiteY172-8378" fmla="*/ 5330200 h 5795240"/>
              <a:gd name="connsiteX173-8379" fmla="*/ 3716172 w 12641071"/>
              <a:gd name="connsiteY173-8380" fmla="*/ 4497938 h 5795240"/>
              <a:gd name="connsiteX174-8381" fmla="*/ 3710773 w 12641071"/>
              <a:gd name="connsiteY174-8382" fmla="*/ 4483182 h 5795240"/>
              <a:gd name="connsiteX175-8383" fmla="*/ 3710773 w 12641071"/>
              <a:gd name="connsiteY175-8384" fmla="*/ 4483181 h 5795240"/>
              <a:gd name="connsiteX176-8385" fmla="*/ 3674984 w 12641071"/>
              <a:gd name="connsiteY176-8386" fmla="*/ 4385402 h 5795240"/>
              <a:gd name="connsiteX177-8387" fmla="*/ 3670349 w 12641071"/>
              <a:gd name="connsiteY177-8388" fmla="*/ 4372742 h 5795240"/>
              <a:gd name="connsiteX178-8389" fmla="*/ 3659438 w 12641071"/>
              <a:gd name="connsiteY178-8390" fmla="*/ 4330309 h 5795240"/>
              <a:gd name="connsiteX179-8391" fmla="*/ 3672084 w 12641071"/>
              <a:gd name="connsiteY179-8392" fmla="*/ 4353606 h 5795240"/>
              <a:gd name="connsiteX180-8393" fmla="*/ 3659440 w 12641071"/>
              <a:gd name="connsiteY180-8394" fmla="*/ 4330309 h 5795240"/>
              <a:gd name="connsiteX181-8395" fmla="*/ 3613217 w 12641071"/>
              <a:gd name="connsiteY181-8396" fmla="*/ 4245153 h 5795240"/>
              <a:gd name="connsiteX182-8397" fmla="*/ 3083792 w 12641071"/>
              <a:gd name="connsiteY182-8398" fmla="*/ 3963660 h 5795240"/>
              <a:gd name="connsiteX183-8399" fmla="*/ 2835272 w 12641071"/>
              <a:gd name="connsiteY183-8400" fmla="*/ 4013833 h 5795240"/>
              <a:gd name="connsiteX184-8401" fmla="*/ 2820214 w 12641071"/>
              <a:gd name="connsiteY184-8402" fmla="*/ 4022007 h 5795240"/>
              <a:gd name="connsiteX185-8403" fmla="*/ 2820212 w 12641071"/>
              <a:gd name="connsiteY185-8404" fmla="*/ 4022008 h 5795240"/>
              <a:gd name="connsiteX186-8405" fmla="*/ 2820206 w 12641071"/>
              <a:gd name="connsiteY186-8406" fmla="*/ 4022011 h 5795240"/>
              <a:gd name="connsiteX187-8407" fmla="*/ 2813481 w 12641071"/>
              <a:gd name="connsiteY187-8408" fmla="*/ 4027041 h 5795240"/>
              <a:gd name="connsiteX188-8409" fmla="*/ 2762875 w 12641071"/>
              <a:gd name="connsiteY188-8410" fmla="*/ 4057784 h 5795240"/>
              <a:gd name="connsiteX189-8411" fmla="*/ 2762878 w 12641071"/>
              <a:gd name="connsiteY189-8412" fmla="*/ 4057784 h 5795240"/>
              <a:gd name="connsiteX190-8413" fmla="*/ 2694694 w 12641071"/>
              <a:gd name="connsiteY190-8414" fmla="*/ 4099208 h 5795240"/>
              <a:gd name="connsiteX191-8415" fmla="*/ 2726822 w 12641071"/>
              <a:gd name="connsiteY191-8416" fmla="*/ 4072700 h 5795240"/>
              <a:gd name="connsiteX192-8417" fmla="*/ 2757719 w 12641071"/>
              <a:gd name="connsiteY192-8418" fmla="*/ 4055929 h 5795240"/>
              <a:gd name="connsiteX193-8419" fmla="*/ 2757718 w 12641071"/>
              <a:gd name="connsiteY193-8420" fmla="*/ 4055928 h 5795240"/>
              <a:gd name="connsiteX194-8421" fmla="*/ 2726820 w 12641071"/>
              <a:gd name="connsiteY194-8422" fmla="*/ 4072700 h 5795240"/>
              <a:gd name="connsiteX195-8423" fmla="*/ 2694692 w 12641071"/>
              <a:gd name="connsiteY195-8424" fmla="*/ 4099208 h 5795240"/>
              <a:gd name="connsiteX196-8425" fmla="*/ 2664698 w 12641071"/>
              <a:gd name="connsiteY196-8426" fmla="*/ 4117431 h 5795240"/>
              <a:gd name="connsiteX197-8427" fmla="*/ 1804544 w 12641071"/>
              <a:gd name="connsiteY197-8428" fmla="*/ 4335229 h 5795240"/>
              <a:gd name="connsiteX198-8429" fmla="*/ 0 w 12641071"/>
              <a:gd name="connsiteY198-8430" fmla="*/ 2530685 h 5795240"/>
              <a:gd name="connsiteX199-8431" fmla="*/ 1804544 w 12641071"/>
              <a:gd name="connsiteY199-8432" fmla="*/ 726143 h 5795240"/>
              <a:gd name="connsiteX200-8433" fmla="*/ 3080549 w 12641071"/>
              <a:gd name="connsiteY200-8434" fmla="*/ 1254682 h 5795240"/>
              <a:gd name="connsiteX201-8435" fmla="*/ 3268676 w 12641071"/>
              <a:gd name="connsiteY201-8436" fmla="*/ 1461167 h 5795240"/>
              <a:gd name="connsiteX202-8437" fmla="*/ 3565826 w 12641071"/>
              <a:gd name="connsiteY202-8438" fmla="*/ 1551935 h 5795240"/>
              <a:gd name="connsiteX203-8439" fmla="*/ 4086504 w 12641071"/>
              <a:gd name="connsiteY203-8440" fmla="*/ 1127574 h 5795240"/>
              <a:gd name="connsiteX204-8441" fmla="*/ 4094702 w 12641071"/>
              <a:gd name="connsiteY204-8442" fmla="*/ 1046255 h 5795240"/>
              <a:gd name="connsiteX205-8443" fmla="*/ 4101065 w 12641071"/>
              <a:gd name="connsiteY205-8444" fmla="*/ 1044040 h 5795240"/>
              <a:gd name="connsiteX206-8445" fmla="*/ 4097301 w 12641071"/>
              <a:gd name="connsiteY206-8446" fmla="*/ 1118570 h 5795240"/>
              <a:gd name="connsiteX207-8447" fmla="*/ 4101065 w 12641071"/>
              <a:gd name="connsiteY207-8448" fmla="*/ 1044042 h 5795240"/>
              <a:gd name="connsiteX208-8449" fmla="*/ 4206937 w 12641071"/>
              <a:gd name="connsiteY208-8450" fmla="*/ 1007188 h 5795240"/>
              <a:gd name="connsiteX209-8451" fmla="*/ 4101067 w 12641071"/>
              <a:gd name="connsiteY209-8452" fmla="*/ 1044040 h 5795240"/>
              <a:gd name="connsiteX210-8453" fmla="*/ 4103078 w 12641071"/>
              <a:gd name="connsiteY210-8454" fmla="*/ 1004204 h 5795240"/>
              <a:gd name="connsiteX211-8455" fmla="*/ 5215874 w 12641071"/>
              <a:gd name="connsiteY211-8456" fmla="*/ 0 h 5795240"/>
              <a:gd name="connsiteX0-8457" fmla="*/ 5964869 w 12641071"/>
              <a:gd name="connsiteY0-8458" fmla="*/ 4795171 h 5795240"/>
              <a:gd name="connsiteX1-8459" fmla="*/ 6019264 w 12641071"/>
              <a:gd name="connsiteY1-8460" fmla="*/ 4804905 h 5795240"/>
              <a:gd name="connsiteX2-8461" fmla="*/ 6036570 w 12641071"/>
              <a:gd name="connsiteY2-8462" fmla="*/ 4807089 h 5795240"/>
              <a:gd name="connsiteX3-8463" fmla="*/ 6019265 w 12641071"/>
              <a:gd name="connsiteY3-8464" fmla="*/ 4804905 h 5795240"/>
              <a:gd name="connsiteX4-8465" fmla="*/ 5964869 w 12641071"/>
              <a:gd name="connsiteY4-8466" fmla="*/ 4795171 h 5795240"/>
              <a:gd name="connsiteX5-8467" fmla="*/ 3682364 w 12641071"/>
              <a:gd name="connsiteY5-8468" fmla="*/ 4386723 h 5795240"/>
              <a:gd name="connsiteX6-8469" fmla="*/ 3772428 w 12641071"/>
              <a:gd name="connsiteY6-8470" fmla="*/ 4402840 h 5795240"/>
              <a:gd name="connsiteX7-8471" fmla="*/ 3772428 w 12641071"/>
              <a:gd name="connsiteY7-8472" fmla="*/ 4402840 h 5795240"/>
              <a:gd name="connsiteX8-8473" fmla="*/ 3682364 w 12641071"/>
              <a:gd name="connsiteY8-8474" fmla="*/ 4386723 h 5795240"/>
              <a:gd name="connsiteX9-8475" fmla="*/ 6034389 w 12641071"/>
              <a:gd name="connsiteY9-8476" fmla="*/ 371047 h 5795240"/>
              <a:gd name="connsiteX10-8477" fmla="*/ 5912002 w 12641071"/>
              <a:gd name="connsiteY10-8478" fmla="*/ 413650 h 5795240"/>
              <a:gd name="connsiteX11-8479" fmla="*/ 5912002 w 12641071"/>
              <a:gd name="connsiteY11-8480" fmla="*/ 413650 h 5795240"/>
              <a:gd name="connsiteX12-8481" fmla="*/ 6034389 w 12641071"/>
              <a:gd name="connsiteY12-8482" fmla="*/ 371047 h 5795240"/>
              <a:gd name="connsiteX13-8483" fmla="*/ 5215874 w 12641071"/>
              <a:gd name="connsiteY13-8484" fmla="*/ 0 h 5795240"/>
              <a:gd name="connsiteX14-8485" fmla="*/ 5927386 w 12641071"/>
              <a:gd name="connsiteY14-8486" fmla="*/ 255427 h 5795240"/>
              <a:gd name="connsiteX15-8487" fmla="*/ 5974443 w 12641071"/>
              <a:gd name="connsiteY15-8488" fmla="*/ 298195 h 5795240"/>
              <a:gd name="connsiteX16-8489" fmla="*/ 5974448 w 12641071"/>
              <a:gd name="connsiteY16-8490" fmla="*/ 298200 h 5795240"/>
              <a:gd name="connsiteX17-8491" fmla="*/ 6006819 w 12641071"/>
              <a:gd name="connsiteY17-8492" fmla="*/ 327622 h 5795240"/>
              <a:gd name="connsiteX18-8493" fmla="*/ 6043427 w 12641071"/>
              <a:gd name="connsiteY18-8494" fmla="*/ 367901 h 5795240"/>
              <a:gd name="connsiteX19-8495" fmla="*/ 6043429 w 12641071"/>
              <a:gd name="connsiteY19-8496" fmla="*/ 367901 h 5795240"/>
              <a:gd name="connsiteX20-8497" fmla="*/ 6079014 w 12641071"/>
              <a:gd name="connsiteY20-8498" fmla="*/ 407056 h 5795240"/>
              <a:gd name="connsiteX21-8499" fmla="*/ 6105193 w 12641071"/>
              <a:gd name="connsiteY21-8500" fmla="*/ 442067 h 5795240"/>
              <a:gd name="connsiteX22-8501" fmla="*/ 6069206 w 12641071"/>
              <a:gd name="connsiteY22-8502" fmla="*/ 409359 h 5795240"/>
              <a:gd name="connsiteX23-8503" fmla="*/ 6105193 w 12641071"/>
              <a:gd name="connsiteY23-8504" fmla="*/ 442069 h 5795240"/>
              <a:gd name="connsiteX24-8505" fmla="*/ 6143408 w 12641071"/>
              <a:gd name="connsiteY24-8506" fmla="*/ 493169 h 5795240"/>
              <a:gd name="connsiteX25-8507" fmla="*/ 6143427 w 12641071"/>
              <a:gd name="connsiteY25-8508" fmla="*/ 493200 h 5795240"/>
              <a:gd name="connsiteX26-8509" fmla="*/ 6215965 w 12641071"/>
              <a:gd name="connsiteY26-8510" fmla="*/ 619406 h 5795240"/>
              <a:gd name="connsiteX27-8511" fmla="*/ 6234035 w 12641071"/>
              <a:gd name="connsiteY27-8512" fmla="*/ 658746 h 5795240"/>
              <a:gd name="connsiteX28-8513" fmla="*/ 6274009 w 12641071"/>
              <a:gd name="connsiteY28-8514" fmla="*/ 760197 h 5795240"/>
              <a:gd name="connsiteX29-8515" fmla="*/ 6287839 w 12641071"/>
              <a:gd name="connsiteY29-8516" fmla="*/ 801938 h 5795240"/>
              <a:gd name="connsiteX30-8517" fmla="*/ 6321546 w 12641071"/>
              <a:gd name="connsiteY30-8518" fmla="*/ 948207 h 5795240"/>
              <a:gd name="connsiteX31-8519" fmla="*/ 6321550 w 12641071"/>
              <a:gd name="connsiteY31-8520" fmla="*/ 948224 h 5795240"/>
              <a:gd name="connsiteX32-8521" fmla="*/ 6334438 w 12641071"/>
              <a:gd name="connsiteY32-8522" fmla="*/ 1118571 h 5795240"/>
              <a:gd name="connsiteX33-8523" fmla="*/ 6334438 w 12641071"/>
              <a:gd name="connsiteY33-8524" fmla="*/ 1118570 h 5795240"/>
              <a:gd name="connsiteX34-8525" fmla="*/ 6321550 w 12641071"/>
              <a:gd name="connsiteY34-8526" fmla="*/ 948222 h 5795240"/>
              <a:gd name="connsiteX35-8527" fmla="*/ 6321546 w 12641071"/>
              <a:gd name="connsiteY35-8528" fmla="*/ 948207 h 5795240"/>
              <a:gd name="connsiteX36-8529" fmla="*/ 6295696 w 12641071"/>
              <a:gd name="connsiteY36-8530" fmla="*/ 825653 h 5795240"/>
              <a:gd name="connsiteX37-8531" fmla="*/ 6287839 w 12641071"/>
              <a:gd name="connsiteY37-8532" fmla="*/ 801938 h 5795240"/>
              <a:gd name="connsiteX38-8533" fmla="*/ 6284151 w 12641071"/>
              <a:gd name="connsiteY38-8534" fmla="*/ 785941 h 5795240"/>
              <a:gd name="connsiteX39-8535" fmla="*/ 6274009 w 12641071"/>
              <a:gd name="connsiteY39-8536" fmla="*/ 760197 h 5795240"/>
              <a:gd name="connsiteX40-8537" fmla="*/ 6256852 w 12641071"/>
              <a:gd name="connsiteY40-8538" fmla="*/ 708420 h 5795240"/>
              <a:gd name="connsiteX41-8539" fmla="*/ 6234035 w 12641071"/>
              <a:gd name="connsiteY41-8540" fmla="*/ 658746 h 5795240"/>
              <a:gd name="connsiteX42-8541" fmla="*/ 6224136 w 12641071"/>
              <a:gd name="connsiteY42-8542" fmla="*/ 633624 h 5795240"/>
              <a:gd name="connsiteX43-8543" fmla="*/ 6215965 w 12641071"/>
              <a:gd name="connsiteY43-8544" fmla="*/ 619406 h 5795240"/>
              <a:gd name="connsiteX44-8545" fmla="*/ 6205824 w 12641071"/>
              <a:gd name="connsiteY44-8546" fmla="*/ 597325 h 5795240"/>
              <a:gd name="connsiteX45-8547" fmla="*/ 6143427 w 12641071"/>
              <a:gd name="connsiteY45-8548" fmla="*/ 493200 h 5795240"/>
              <a:gd name="connsiteX46-8549" fmla="*/ 6143408 w 12641071"/>
              <a:gd name="connsiteY46-8550" fmla="*/ 493167 h 5795240"/>
              <a:gd name="connsiteX47-8551" fmla="*/ 6105193 w 12641071"/>
              <a:gd name="connsiteY47-8552" fmla="*/ 442067 h 5795240"/>
              <a:gd name="connsiteX48-8553" fmla="*/ 6141460 w 12641071"/>
              <a:gd name="connsiteY48-8554" fmla="*/ 475027 h 5795240"/>
              <a:gd name="connsiteX49-8555" fmla="*/ 6788665 w 12641071"/>
              <a:gd name="connsiteY49-8556" fmla="*/ 707369 h 5795240"/>
              <a:gd name="connsiteX50-8557" fmla="*/ 7184710 w 12641071"/>
              <a:gd name="connsiteY50-8558" fmla="*/ 627411 h 5795240"/>
              <a:gd name="connsiteX51-8559" fmla="*/ 7264545 w 12641071"/>
              <a:gd name="connsiteY51-8560" fmla="*/ 588952 h 5795240"/>
              <a:gd name="connsiteX52-8561" fmla="*/ 7213686 w 12641071"/>
              <a:gd name="connsiteY52-8562" fmla="*/ 626983 h 5795240"/>
              <a:gd name="connsiteX53-8563" fmla="*/ 7128319 w 12641071"/>
              <a:gd name="connsiteY53-8564" fmla="*/ 705504 h 5795240"/>
              <a:gd name="connsiteX54-8565" fmla="*/ 7083110 w 12641071"/>
              <a:gd name="connsiteY54-8566" fmla="*/ 757072 h 5795240"/>
              <a:gd name="connsiteX55-8567" fmla="*/ 7083111 w 12641071"/>
              <a:gd name="connsiteY55-8568" fmla="*/ 757072 h 5795240"/>
              <a:gd name="connsiteX56-8569" fmla="*/ 7128319 w 12641071"/>
              <a:gd name="connsiteY56-8570" fmla="*/ 705506 h 5795240"/>
              <a:gd name="connsiteX57-8571" fmla="*/ 7213686 w 12641071"/>
              <a:gd name="connsiteY57-8572" fmla="*/ 626984 h 5795240"/>
              <a:gd name="connsiteX58-8573" fmla="*/ 7264545 w 12641071"/>
              <a:gd name="connsiteY58-8574" fmla="*/ 588953 h 5795240"/>
              <a:gd name="connsiteX59-8575" fmla="*/ 7273651 w 12641071"/>
              <a:gd name="connsiteY59-8576" fmla="*/ 584566 h 5795240"/>
              <a:gd name="connsiteX60-8577" fmla="*/ 7314851 w 12641071"/>
              <a:gd name="connsiteY60-8578" fmla="*/ 559537 h 5795240"/>
              <a:gd name="connsiteX61-8579" fmla="*/ 7354131 w 12641071"/>
              <a:gd name="connsiteY61-8580" fmla="*/ 565467 h 5795240"/>
              <a:gd name="connsiteX62-8581" fmla="*/ 7429608 w 12641071"/>
              <a:gd name="connsiteY62-8582" fmla="*/ 586051 h 5795240"/>
              <a:gd name="connsiteX63-8583" fmla="*/ 7429611 w 12641071"/>
              <a:gd name="connsiteY63-8584" fmla="*/ 586050 h 5795240"/>
              <a:gd name="connsiteX64-8585" fmla="*/ 7354132 w 12641071"/>
              <a:gd name="connsiteY64-8586" fmla="*/ 565465 h 5795240"/>
              <a:gd name="connsiteX65-8587" fmla="*/ 7314853 w 12641071"/>
              <a:gd name="connsiteY65-8588" fmla="*/ 559536 h 5795240"/>
              <a:gd name="connsiteX66-8589" fmla="*/ 7314851 w 12641071"/>
              <a:gd name="connsiteY66-8590" fmla="*/ 559537 h 5795240"/>
              <a:gd name="connsiteX67-8591" fmla="*/ 7314849 w 12641071"/>
              <a:gd name="connsiteY67-8592" fmla="*/ 559537 h 5795240"/>
              <a:gd name="connsiteX68-8593" fmla="*/ 7273651 w 12641071"/>
              <a:gd name="connsiteY68-8594" fmla="*/ 584565 h 5795240"/>
              <a:gd name="connsiteX69-8595" fmla="*/ 7264545 w 12641071"/>
              <a:gd name="connsiteY69-8596" fmla="*/ 588952 h 5795240"/>
              <a:gd name="connsiteX70-8597" fmla="*/ 7296407 w 12641071"/>
              <a:gd name="connsiteY70-8598" fmla="*/ 565126 h 5795240"/>
              <a:gd name="connsiteX71-8599" fmla="*/ 7307447 w 12641071"/>
              <a:gd name="connsiteY71-8600" fmla="*/ 558419 h 5795240"/>
              <a:gd name="connsiteX72-8601" fmla="*/ 7307450 w 12641071"/>
              <a:gd name="connsiteY72-8602" fmla="*/ 558419 h 5795240"/>
              <a:gd name="connsiteX73-8603" fmla="*/ 7385004 w 12641071"/>
              <a:gd name="connsiteY73-8604" fmla="*/ 511303 h 5795240"/>
              <a:gd name="connsiteX74-8605" fmla="*/ 7391626 w 12641071"/>
              <a:gd name="connsiteY74-8606" fmla="*/ 508114 h 5795240"/>
              <a:gd name="connsiteX75-8607" fmla="*/ 7391631 w 12641071"/>
              <a:gd name="connsiteY75-8608" fmla="*/ 508110 h 5795240"/>
              <a:gd name="connsiteX76-8609" fmla="*/ 7478934 w 12641071"/>
              <a:gd name="connsiteY76-8610" fmla="*/ 466053 h 5795240"/>
              <a:gd name="connsiteX77-8611" fmla="*/ 7897193 w 12641071"/>
              <a:gd name="connsiteY77-8612" fmla="*/ 381611 h 5795240"/>
              <a:gd name="connsiteX78-8613" fmla="*/ 8788216 w 12641071"/>
              <a:gd name="connsiteY78-8614" fmla="*/ 855364 h 5795240"/>
              <a:gd name="connsiteX79-8615" fmla="*/ 8832362 w 12641071"/>
              <a:gd name="connsiteY79-8616" fmla="*/ 928030 h 5795240"/>
              <a:gd name="connsiteX80-8617" fmla="*/ 8832362 w 12641071"/>
              <a:gd name="connsiteY80-8618" fmla="*/ 928033 h 5795240"/>
              <a:gd name="connsiteX81-8619" fmla="*/ 8842040 w 12641071"/>
              <a:gd name="connsiteY81-8620" fmla="*/ 943961 h 5795240"/>
              <a:gd name="connsiteX82-8621" fmla="*/ 8856144 w 12641071"/>
              <a:gd name="connsiteY82-8622" fmla="*/ 973241 h 5795240"/>
              <a:gd name="connsiteX83-8623" fmla="*/ 8856145 w 12641071"/>
              <a:gd name="connsiteY83-8624" fmla="*/ 973241 h 5795240"/>
              <a:gd name="connsiteX84-8625" fmla="*/ 8878117 w 12641071"/>
              <a:gd name="connsiteY84-8626" fmla="*/ 1018851 h 5795240"/>
              <a:gd name="connsiteX85-8627" fmla="*/ 8877719 w 12641071"/>
              <a:gd name="connsiteY85-8628" fmla="*/ 1018369 h 5795240"/>
              <a:gd name="connsiteX86-8629" fmla="*/ 8853250 w 12641071"/>
              <a:gd name="connsiteY86-8630" fmla="*/ 973288 h 5795240"/>
              <a:gd name="connsiteX87-8631" fmla="*/ 8853249 w 12641071"/>
              <a:gd name="connsiteY87-8632" fmla="*/ 973288 h 5795240"/>
              <a:gd name="connsiteX88-8633" fmla="*/ 8853248 w 12641071"/>
              <a:gd name="connsiteY88-8634" fmla="*/ 973287 h 5795240"/>
              <a:gd name="connsiteX89-8635" fmla="*/ 8849677 w 12641071"/>
              <a:gd name="connsiteY89-8636" fmla="*/ 973341 h 5795240"/>
              <a:gd name="connsiteX90-8637" fmla="*/ 8641543 w 12641071"/>
              <a:gd name="connsiteY90-8638" fmla="*/ 916577 h 5795240"/>
              <a:gd name="connsiteX91-8639" fmla="*/ 8641545 w 12641071"/>
              <a:gd name="connsiteY91-8640" fmla="*/ 916580 h 5795240"/>
              <a:gd name="connsiteX92-8641" fmla="*/ 8849676 w 12641071"/>
              <a:gd name="connsiteY92-8642" fmla="*/ 973343 h 5795240"/>
              <a:gd name="connsiteX93-8643" fmla="*/ 8853248 w 12641071"/>
              <a:gd name="connsiteY93-8644" fmla="*/ 973288 h 5795240"/>
              <a:gd name="connsiteX94-8645" fmla="*/ 8877719 w 12641071"/>
              <a:gd name="connsiteY94-8646" fmla="*/ 1018371 h 5795240"/>
              <a:gd name="connsiteX95-8647" fmla="*/ 8878116 w 12641071"/>
              <a:gd name="connsiteY95-8648" fmla="*/ 1018851 h 5795240"/>
              <a:gd name="connsiteX96-8649" fmla="*/ 8887288 w 12641071"/>
              <a:gd name="connsiteY96-8650" fmla="*/ 1037892 h 5795240"/>
              <a:gd name="connsiteX97-8651" fmla="*/ 8949899 w 12641071"/>
              <a:gd name="connsiteY97-8652" fmla="*/ 1239592 h 5795240"/>
              <a:gd name="connsiteX98-8653" fmla="*/ 8968437 w 12641071"/>
              <a:gd name="connsiteY98-8654" fmla="*/ 1423482 h 5795240"/>
              <a:gd name="connsiteX99-8655" fmla="*/ 8949899 w 12641071"/>
              <a:gd name="connsiteY99-8656" fmla="*/ 1239591 h 5795240"/>
              <a:gd name="connsiteX100-8657" fmla="*/ 8887288 w 12641071"/>
              <a:gd name="connsiteY100-8658" fmla="*/ 1037890 h 5795240"/>
              <a:gd name="connsiteX101-8659" fmla="*/ 8878116 w 12641071"/>
              <a:gd name="connsiteY101-8660" fmla="*/ 1018851 h 5795240"/>
              <a:gd name="connsiteX102-8661" fmla="*/ 8931285 w 12641071"/>
              <a:gd name="connsiteY102-8662" fmla="*/ 1083292 h 5795240"/>
              <a:gd name="connsiteX103-8663" fmla="*/ 9241478 w 12641071"/>
              <a:gd name="connsiteY103-8664" fmla="*/ 1211778 h 5795240"/>
              <a:gd name="connsiteX104-8665" fmla="*/ 9605238 w 12641071"/>
              <a:gd name="connsiteY104-8666" fmla="*/ 1018369 h 5795240"/>
              <a:gd name="connsiteX105-8667" fmla="*/ 9636247 w 12641071"/>
              <a:gd name="connsiteY105-8668" fmla="*/ 961241 h 5795240"/>
              <a:gd name="connsiteX106-8669" fmla="*/ 9641995 w 12641071"/>
              <a:gd name="connsiteY106-8670" fmla="*/ 961152 h 5795240"/>
              <a:gd name="connsiteX107-8671" fmla="*/ 9584939 w 12641071"/>
              <a:gd name="connsiteY107-8672" fmla="*/ 1079594 h 5795240"/>
              <a:gd name="connsiteX108-8673" fmla="*/ 9546257 w 12641071"/>
              <a:gd name="connsiteY108-8674" fmla="*/ 1204206 h 5795240"/>
              <a:gd name="connsiteX109-8675" fmla="*/ 9584939 w 12641071"/>
              <a:gd name="connsiteY109-8676" fmla="*/ 1079596 h 5795240"/>
              <a:gd name="connsiteX110-8677" fmla="*/ 9641995 w 12641071"/>
              <a:gd name="connsiteY110-8678" fmla="*/ 961153 h 5795240"/>
              <a:gd name="connsiteX111-8679" fmla="*/ 9653069 w 12641071"/>
              <a:gd name="connsiteY111-8680" fmla="*/ 960983 h 5795240"/>
              <a:gd name="connsiteX112-8681" fmla="*/ 9801564 w 12641071"/>
              <a:gd name="connsiteY112-8682" fmla="*/ 1196828 h 5795240"/>
              <a:gd name="connsiteX113-8683" fmla="*/ 9801566 w 12641071"/>
              <a:gd name="connsiteY113-8684" fmla="*/ 1196828 h 5795240"/>
              <a:gd name="connsiteX114-8685" fmla="*/ 9653070 w 12641071"/>
              <a:gd name="connsiteY114-8686" fmla="*/ 960982 h 5795240"/>
              <a:gd name="connsiteX115-8687" fmla="*/ 9641996 w 12641071"/>
              <a:gd name="connsiteY115-8688" fmla="*/ 961152 h 5795240"/>
              <a:gd name="connsiteX116-8689" fmla="*/ 9651917 w 12641071"/>
              <a:gd name="connsiteY116-8690" fmla="*/ 940556 h 5795240"/>
              <a:gd name="connsiteX117-8691" fmla="*/ 11050508 w 12641071"/>
              <a:gd name="connsiteY117-8692" fmla="*/ 108150 h 5795240"/>
              <a:gd name="connsiteX118-8693" fmla="*/ 12641071 w 12641071"/>
              <a:gd name="connsiteY118-8694" fmla="*/ 1698711 h 5795240"/>
              <a:gd name="connsiteX119-8695" fmla="*/ 11371062 w 12641071"/>
              <a:gd name="connsiteY119-8696" fmla="*/ 3256960 h 5795240"/>
              <a:gd name="connsiteX120-8697" fmla="*/ 11215953 w 12641071"/>
              <a:gd name="connsiteY120-8698" fmla="*/ 3280632 h 5795240"/>
              <a:gd name="connsiteX121-8699" fmla="*/ 11142318 w 12641071"/>
              <a:gd name="connsiteY121-8700" fmla="*/ 3276914 h 5795240"/>
              <a:gd name="connsiteX122-8701" fmla="*/ 11215952 w 12641071"/>
              <a:gd name="connsiteY122-8702" fmla="*/ 3280632 h 5795240"/>
              <a:gd name="connsiteX123-8703" fmla="*/ 11213133 w 12641071"/>
              <a:gd name="connsiteY123-8704" fmla="*/ 3281062 h 5795240"/>
              <a:gd name="connsiteX124-8705" fmla="*/ 11116921 w 12641071"/>
              <a:gd name="connsiteY124-8706" fmla="*/ 3285921 h 5795240"/>
              <a:gd name="connsiteX125-8707" fmla="*/ 11050507 w 12641071"/>
              <a:gd name="connsiteY125-8708" fmla="*/ 3289274 h 5795240"/>
              <a:gd name="connsiteX126-8709" fmla="*/ 11006292 w 12641071"/>
              <a:gd name="connsiteY126-8710" fmla="*/ 3287041 h 5795240"/>
              <a:gd name="connsiteX127-8711" fmla="*/ 10937101 w 12641071"/>
              <a:gd name="connsiteY127-8712" fmla="*/ 3297601 h 5795240"/>
              <a:gd name="connsiteX128-8713" fmla="*/ 10144740 w 12641071"/>
              <a:gd name="connsiteY128-8714" fmla="*/ 4089962 h 5795240"/>
              <a:gd name="connsiteX129-8715" fmla="*/ 10130374 w 12641071"/>
              <a:gd name="connsiteY129-8716" fmla="*/ 4184101 h 5795240"/>
              <a:gd name="connsiteX130-8717" fmla="*/ 10130375 w 12641071"/>
              <a:gd name="connsiteY130-8718" fmla="*/ 4184103 h 5795240"/>
              <a:gd name="connsiteX131-8719" fmla="*/ 10130656 w 12641071"/>
              <a:gd name="connsiteY131-8720" fmla="*/ 4185950 h 5795240"/>
              <a:gd name="connsiteX132-8721" fmla="*/ 10138194 w 12641071"/>
              <a:gd name="connsiteY132-8722" fmla="*/ 4335228 h 5795240"/>
              <a:gd name="connsiteX133-8723" fmla="*/ 10137710 w 12641071"/>
              <a:gd name="connsiteY133-8724" fmla="*/ 4344822 h 5795240"/>
              <a:gd name="connsiteX134-8725" fmla="*/ 10133555 w 12641071"/>
              <a:gd name="connsiteY134-8726" fmla="*/ 4427096 h 5795240"/>
              <a:gd name="connsiteX135-8727" fmla="*/ 10129312 w 12641071"/>
              <a:gd name="connsiteY135-8728" fmla="*/ 4399289 h 5795240"/>
              <a:gd name="connsiteX136-8729" fmla="*/ 10126797 w 12641071"/>
              <a:gd name="connsiteY136-8730" fmla="*/ 4349498 h 5795240"/>
              <a:gd name="connsiteX137-8731" fmla="*/ 10126796 w 12641071"/>
              <a:gd name="connsiteY137-8732" fmla="*/ 4349498 h 5795240"/>
              <a:gd name="connsiteX138-8733" fmla="*/ 10129311 w 12641071"/>
              <a:gd name="connsiteY138-8734" fmla="*/ 4399289 h 5795240"/>
              <a:gd name="connsiteX139-8735" fmla="*/ 10133554 w 12641071"/>
              <a:gd name="connsiteY139-8736" fmla="*/ 4427096 h 5795240"/>
              <a:gd name="connsiteX140-8737" fmla="*/ 10130656 w 12641071"/>
              <a:gd name="connsiteY140-8738" fmla="*/ 4484506 h 5795240"/>
              <a:gd name="connsiteX141-8739" fmla="*/ 8678182 w 12641071"/>
              <a:gd name="connsiteY141-8740" fmla="*/ 5795240 h 5795240"/>
              <a:gd name="connsiteX142-8741" fmla="*/ 7467518 w 12641071"/>
              <a:gd name="connsiteY142-8742" fmla="*/ 5151535 h 5795240"/>
              <a:gd name="connsiteX143-8743" fmla="*/ 7419945 w 12641071"/>
              <a:gd name="connsiteY143-8744" fmla="*/ 5073228 h 5795240"/>
              <a:gd name="connsiteX144-8745" fmla="*/ 7394386 w 12641071"/>
              <a:gd name="connsiteY144-8746" fmla="*/ 5031156 h 5795240"/>
              <a:gd name="connsiteX145-8747" fmla="*/ 7367299 w 12641071"/>
              <a:gd name="connsiteY145-8748" fmla="*/ 4974928 h 5795240"/>
              <a:gd name="connsiteX146-8749" fmla="*/ 7332905 w 12641071"/>
              <a:gd name="connsiteY146-8750" fmla="*/ 4903531 h 5795240"/>
              <a:gd name="connsiteX147-8751" fmla="*/ 7320958 w 12641071"/>
              <a:gd name="connsiteY147-8752" fmla="*/ 4870887 h 5795240"/>
              <a:gd name="connsiteX148-8753" fmla="*/ 7322174 w 12641071"/>
              <a:gd name="connsiteY148-8754" fmla="*/ 4872361 h 5795240"/>
              <a:gd name="connsiteX149-8755" fmla="*/ 7362630 w 12641071"/>
              <a:gd name="connsiteY149-8756" fmla="*/ 4938954 h 5795240"/>
              <a:gd name="connsiteX150-8757" fmla="*/ 7380779 w 12641071"/>
              <a:gd name="connsiteY150-8758" fmla="*/ 4976628 h 5795240"/>
              <a:gd name="connsiteX151-8759" fmla="*/ 7391210 w 12641071"/>
              <a:gd name="connsiteY151-8760" fmla="*/ 4977944 h 5795240"/>
              <a:gd name="connsiteX152-8761" fmla="*/ 7380780 w 12641071"/>
              <a:gd name="connsiteY152-8762" fmla="*/ 4976628 h 5795240"/>
              <a:gd name="connsiteX153-8763" fmla="*/ 7362631 w 12641071"/>
              <a:gd name="connsiteY153-8764" fmla="*/ 4938954 h 5795240"/>
              <a:gd name="connsiteX154-8765" fmla="*/ 7322175 w 12641071"/>
              <a:gd name="connsiteY154-8766" fmla="*/ 4872361 h 5795240"/>
              <a:gd name="connsiteX155-8767" fmla="*/ 7320959 w 12641071"/>
              <a:gd name="connsiteY155-8768" fmla="*/ 4870887 h 5795240"/>
              <a:gd name="connsiteX156-8769" fmla="*/ 7283811 w 12641071"/>
              <a:gd name="connsiteY156-8770" fmla="*/ 4769391 h 5795240"/>
              <a:gd name="connsiteX157-8771" fmla="*/ 7272112 w 12641071"/>
              <a:gd name="connsiteY157-8772" fmla="*/ 4718630 h 5795240"/>
              <a:gd name="connsiteX158-8773" fmla="*/ 7272111 w 12641071"/>
              <a:gd name="connsiteY158-8774" fmla="*/ 4718630 h 5795240"/>
              <a:gd name="connsiteX159-8775" fmla="*/ 7283810 w 12641071"/>
              <a:gd name="connsiteY159-8776" fmla="*/ 4769391 h 5795240"/>
              <a:gd name="connsiteX160-8777" fmla="*/ 7320958 w 12641071"/>
              <a:gd name="connsiteY160-8778" fmla="*/ 4870887 h 5795240"/>
              <a:gd name="connsiteX161-8779" fmla="*/ 7223551 w 12641071"/>
              <a:gd name="connsiteY161-8780" fmla="*/ 4752829 h 5795240"/>
              <a:gd name="connsiteX162-8781" fmla="*/ 6652445 w 12641071"/>
              <a:gd name="connsiteY162-8782" fmla="*/ 4516269 h 5795240"/>
              <a:gd name="connsiteX163-8783" fmla="*/ 6200873 w 12641071"/>
              <a:gd name="connsiteY163-8784" fmla="*/ 4654206 h 5795240"/>
              <a:gd name="connsiteX164-8785" fmla="*/ 6088813 w 12641071"/>
              <a:gd name="connsiteY164-8786" fmla="*/ 4746663 h 5795240"/>
              <a:gd name="connsiteX165-8787" fmla="*/ 6043019 w 12641071"/>
              <a:gd name="connsiteY165-8788" fmla="*/ 4807902 h 5795240"/>
              <a:gd name="connsiteX166-8789" fmla="*/ 6043021 w 12641071"/>
              <a:gd name="connsiteY166-8790" fmla="*/ 4807902 h 5795240"/>
              <a:gd name="connsiteX167-8791" fmla="*/ 6023271 w 12641071"/>
              <a:gd name="connsiteY167-8792" fmla="*/ 4834312 h 5795240"/>
              <a:gd name="connsiteX168-8793" fmla="*/ 5970678 w 12641071"/>
              <a:gd name="connsiteY168-8794" fmla="*/ 4892181 h 5795240"/>
              <a:gd name="connsiteX169-8795" fmla="*/ 5982717 w 12641071"/>
              <a:gd name="connsiteY169-8796" fmla="*/ 4872361 h 5795240"/>
              <a:gd name="connsiteX170-8797" fmla="*/ 5970675 w 12641071"/>
              <a:gd name="connsiteY170-8798" fmla="*/ 4892181 h 5795240"/>
              <a:gd name="connsiteX171-8799" fmla="*/ 5935320 w 12641071"/>
              <a:gd name="connsiteY171-8800" fmla="*/ 4931081 h 5795240"/>
              <a:gd name="connsiteX172-8801" fmla="*/ 4971763 w 12641071"/>
              <a:gd name="connsiteY172-8802" fmla="*/ 5330200 h 5795240"/>
              <a:gd name="connsiteX173-8803" fmla="*/ 3716172 w 12641071"/>
              <a:gd name="connsiteY173-8804" fmla="*/ 4497938 h 5795240"/>
              <a:gd name="connsiteX174-8805" fmla="*/ 3710773 w 12641071"/>
              <a:gd name="connsiteY174-8806" fmla="*/ 4483182 h 5795240"/>
              <a:gd name="connsiteX175-8807" fmla="*/ 3710773 w 12641071"/>
              <a:gd name="connsiteY175-8808" fmla="*/ 4483181 h 5795240"/>
              <a:gd name="connsiteX176-8809" fmla="*/ 3674984 w 12641071"/>
              <a:gd name="connsiteY176-8810" fmla="*/ 4385402 h 5795240"/>
              <a:gd name="connsiteX177-8811" fmla="*/ 3670349 w 12641071"/>
              <a:gd name="connsiteY177-8812" fmla="*/ 4372742 h 5795240"/>
              <a:gd name="connsiteX178-8813" fmla="*/ 3659438 w 12641071"/>
              <a:gd name="connsiteY178-8814" fmla="*/ 4330309 h 5795240"/>
              <a:gd name="connsiteX179-8815" fmla="*/ 3672084 w 12641071"/>
              <a:gd name="connsiteY179-8816" fmla="*/ 4353606 h 5795240"/>
              <a:gd name="connsiteX180-8817" fmla="*/ 3659440 w 12641071"/>
              <a:gd name="connsiteY180-8818" fmla="*/ 4330309 h 5795240"/>
              <a:gd name="connsiteX181-8819" fmla="*/ 3613217 w 12641071"/>
              <a:gd name="connsiteY181-8820" fmla="*/ 4245153 h 5795240"/>
              <a:gd name="connsiteX182-8821" fmla="*/ 3083792 w 12641071"/>
              <a:gd name="connsiteY182-8822" fmla="*/ 3963660 h 5795240"/>
              <a:gd name="connsiteX183-8823" fmla="*/ 2835272 w 12641071"/>
              <a:gd name="connsiteY183-8824" fmla="*/ 4013833 h 5795240"/>
              <a:gd name="connsiteX184-8825" fmla="*/ 2820214 w 12641071"/>
              <a:gd name="connsiteY184-8826" fmla="*/ 4022007 h 5795240"/>
              <a:gd name="connsiteX185-8827" fmla="*/ 2820212 w 12641071"/>
              <a:gd name="connsiteY185-8828" fmla="*/ 4022008 h 5795240"/>
              <a:gd name="connsiteX186-8829" fmla="*/ 2820206 w 12641071"/>
              <a:gd name="connsiteY186-8830" fmla="*/ 4022011 h 5795240"/>
              <a:gd name="connsiteX187-8831" fmla="*/ 2813481 w 12641071"/>
              <a:gd name="connsiteY187-8832" fmla="*/ 4027041 h 5795240"/>
              <a:gd name="connsiteX188-8833" fmla="*/ 2762875 w 12641071"/>
              <a:gd name="connsiteY188-8834" fmla="*/ 4057784 h 5795240"/>
              <a:gd name="connsiteX189-8835" fmla="*/ 2762878 w 12641071"/>
              <a:gd name="connsiteY189-8836" fmla="*/ 4057784 h 5795240"/>
              <a:gd name="connsiteX190-8837" fmla="*/ 2694694 w 12641071"/>
              <a:gd name="connsiteY190-8838" fmla="*/ 4099208 h 5795240"/>
              <a:gd name="connsiteX191-8839" fmla="*/ 2726822 w 12641071"/>
              <a:gd name="connsiteY191-8840" fmla="*/ 4072700 h 5795240"/>
              <a:gd name="connsiteX192-8841" fmla="*/ 2757719 w 12641071"/>
              <a:gd name="connsiteY192-8842" fmla="*/ 4055929 h 5795240"/>
              <a:gd name="connsiteX193-8843" fmla="*/ 2757718 w 12641071"/>
              <a:gd name="connsiteY193-8844" fmla="*/ 4055928 h 5795240"/>
              <a:gd name="connsiteX194-8845" fmla="*/ 2726820 w 12641071"/>
              <a:gd name="connsiteY194-8846" fmla="*/ 4072700 h 5795240"/>
              <a:gd name="connsiteX195-8847" fmla="*/ 2694692 w 12641071"/>
              <a:gd name="connsiteY195-8848" fmla="*/ 4099208 h 5795240"/>
              <a:gd name="connsiteX196-8849" fmla="*/ 2664698 w 12641071"/>
              <a:gd name="connsiteY196-8850" fmla="*/ 4117431 h 5795240"/>
              <a:gd name="connsiteX197-8851" fmla="*/ 1804544 w 12641071"/>
              <a:gd name="connsiteY197-8852" fmla="*/ 4335229 h 5795240"/>
              <a:gd name="connsiteX198-8853" fmla="*/ 0 w 12641071"/>
              <a:gd name="connsiteY198-8854" fmla="*/ 2530685 h 5795240"/>
              <a:gd name="connsiteX199-8855" fmla="*/ 1804544 w 12641071"/>
              <a:gd name="connsiteY199-8856" fmla="*/ 726143 h 5795240"/>
              <a:gd name="connsiteX200-8857" fmla="*/ 3080549 w 12641071"/>
              <a:gd name="connsiteY200-8858" fmla="*/ 1254682 h 5795240"/>
              <a:gd name="connsiteX201-8859" fmla="*/ 3268676 w 12641071"/>
              <a:gd name="connsiteY201-8860" fmla="*/ 1461167 h 5795240"/>
              <a:gd name="connsiteX202-8861" fmla="*/ 3565826 w 12641071"/>
              <a:gd name="connsiteY202-8862" fmla="*/ 1551935 h 5795240"/>
              <a:gd name="connsiteX203-8863" fmla="*/ 4086504 w 12641071"/>
              <a:gd name="connsiteY203-8864" fmla="*/ 1127574 h 5795240"/>
              <a:gd name="connsiteX204-8865" fmla="*/ 4094702 w 12641071"/>
              <a:gd name="connsiteY204-8866" fmla="*/ 1046255 h 5795240"/>
              <a:gd name="connsiteX205-8867" fmla="*/ 4101065 w 12641071"/>
              <a:gd name="connsiteY205-8868" fmla="*/ 1044040 h 5795240"/>
              <a:gd name="connsiteX206-8869" fmla="*/ 4097301 w 12641071"/>
              <a:gd name="connsiteY206-8870" fmla="*/ 1118570 h 5795240"/>
              <a:gd name="connsiteX207-8871" fmla="*/ 4101065 w 12641071"/>
              <a:gd name="connsiteY207-8872" fmla="*/ 1044042 h 5795240"/>
              <a:gd name="connsiteX208-8873" fmla="*/ 4101067 w 12641071"/>
              <a:gd name="connsiteY208-8874" fmla="*/ 1044040 h 5795240"/>
              <a:gd name="connsiteX209-8875" fmla="*/ 4103078 w 12641071"/>
              <a:gd name="connsiteY209-8876" fmla="*/ 1004204 h 5795240"/>
              <a:gd name="connsiteX210-8877" fmla="*/ 5215874 w 12641071"/>
              <a:gd name="connsiteY210-8878" fmla="*/ 0 h 5795240"/>
              <a:gd name="connsiteX0-8879" fmla="*/ 5964869 w 12641071"/>
              <a:gd name="connsiteY0-8880" fmla="*/ 4795171 h 5795240"/>
              <a:gd name="connsiteX1-8881" fmla="*/ 6019264 w 12641071"/>
              <a:gd name="connsiteY1-8882" fmla="*/ 4804905 h 5795240"/>
              <a:gd name="connsiteX2-8883" fmla="*/ 6036570 w 12641071"/>
              <a:gd name="connsiteY2-8884" fmla="*/ 4807089 h 5795240"/>
              <a:gd name="connsiteX3-8885" fmla="*/ 6019265 w 12641071"/>
              <a:gd name="connsiteY3-8886" fmla="*/ 4804905 h 5795240"/>
              <a:gd name="connsiteX4-8887" fmla="*/ 5964869 w 12641071"/>
              <a:gd name="connsiteY4-8888" fmla="*/ 4795171 h 5795240"/>
              <a:gd name="connsiteX5-8889" fmla="*/ 3682364 w 12641071"/>
              <a:gd name="connsiteY5-8890" fmla="*/ 4386723 h 5795240"/>
              <a:gd name="connsiteX6-8891" fmla="*/ 3772428 w 12641071"/>
              <a:gd name="connsiteY6-8892" fmla="*/ 4402840 h 5795240"/>
              <a:gd name="connsiteX7-8893" fmla="*/ 3772428 w 12641071"/>
              <a:gd name="connsiteY7-8894" fmla="*/ 4402840 h 5795240"/>
              <a:gd name="connsiteX8-8895" fmla="*/ 3682364 w 12641071"/>
              <a:gd name="connsiteY8-8896" fmla="*/ 4386723 h 5795240"/>
              <a:gd name="connsiteX9-8897" fmla="*/ 6034389 w 12641071"/>
              <a:gd name="connsiteY9-8898" fmla="*/ 371047 h 5795240"/>
              <a:gd name="connsiteX10-8899" fmla="*/ 5912002 w 12641071"/>
              <a:gd name="connsiteY10-8900" fmla="*/ 413650 h 5795240"/>
              <a:gd name="connsiteX11-8901" fmla="*/ 5912002 w 12641071"/>
              <a:gd name="connsiteY11-8902" fmla="*/ 413650 h 5795240"/>
              <a:gd name="connsiteX12-8903" fmla="*/ 6034389 w 12641071"/>
              <a:gd name="connsiteY12-8904" fmla="*/ 371047 h 5795240"/>
              <a:gd name="connsiteX13-8905" fmla="*/ 5215874 w 12641071"/>
              <a:gd name="connsiteY13-8906" fmla="*/ 0 h 5795240"/>
              <a:gd name="connsiteX14-8907" fmla="*/ 5927386 w 12641071"/>
              <a:gd name="connsiteY14-8908" fmla="*/ 255427 h 5795240"/>
              <a:gd name="connsiteX15-8909" fmla="*/ 5974443 w 12641071"/>
              <a:gd name="connsiteY15-8910" fmla="*/ 298195 h 5795240"/>
              <a:gd name="connsiteX16-8911" fmla="*/ 5974448 w 12641071"/>
              <a:gd name="connsiteY16-8912" fmla="*/ 298200 h 5795240"/>
              <a:gd name="connsiteX17-8913" fmla="*/ 6006819 w 12641071"/>
              <a:gd name="connsiteY17-8914" fmla="*/ 327622 h 5795240"/>
              <a:gd name="connsiteX18-8915" fmla="*/ 6043427 w 12641071"/>
              <a:gd name="connsiteY18-8916" fmla="*/ 367901 h 5795240"/>
              <a:gd name="connsiteX19-8917" fmla="*/ 6043429 w 12641071"/>
              <a:gd name="connsiteY19-8918" fmla="*/ 367901 h 5795240"/>
              <a:gd name="connsiteX20-8919" fmla="*/ 6079014 w 12641071"/>
              <a:gd name="connsiteY20-8920" fmla="*/ 407056 h 5795240"/>
              <a:gd name="connsiteX21-8921" fmla="*/ 6105193 w 12641071"/>
              <a:gd name="connsiteY21-8922" fmla="*/ 442067 h 5795240"/>
              <a:gd name="connsiteX22-8923" fmla="*/ 6069206 w 12641071"/>
              <a:gd name="connsiteY22-8924" fmla="*/ 409359 h 5795240"/>
              <a:gd name="connsiteX23-8925" fmla="*/ 6105193 w 12641071"/>
              <a:gd name="connsiteY23-8926" fmla="*/ 442069 h 5795240"/>
              <a:gd name="connsiteX24-8927" fmla="*/ 6143408 w 12641071"/>
              <a:gd name="connsiteY24-8928" fmla="*/ 493169 h 5795240"/>
              <a:gd name="connsiteX25-8929" fmla="*/ 6143427 w 12641071"/>
              <a:gd name="connsiteY25-8930" fmla="*/ 493200 h 5795240"/>
              <a:gd name="connsiteX26-8931" fmla="*/ 6215965 w 12641071"/>
              <a:gd name="connsiteY26-8932" fmla="*/ 619406 h 5795240"/>
              <a:gd name="connsiteX27-8933" fmla="*/ 6234035 w 12641071"/>
              <a:gd name="connsiteY27-8934" fmla="*/ 658746 h 5795240"/>
              <a:gd name="connsiteX28-8935" fmla="*/ 6274009 w 12641071"/>
              <a:gd name="connsiteY28-8936" fmla="*/ 760197 h 5795240"/>
              <a:gd name="connsiteX29-8937" fmla="*/ 6287839 w 12641071"/>
              <a:gd name="connsiteY29-8938" fmla="*/ 801938 h 5795240"/>
              <a:gd name="connsiteX30-8939" fmla="*/ 6321546 w 12641071"/>
              <a:gd name="connsiteY30-8940" fmla="*/ 948207 h 5795240"/>
              <a:gd name="connsiteX31-8941" fmla="*/ 6321550 w 12641071"/>
              <a:gd name="connsiteY31-8942" fmla="*/ 948224 h 5795240"/>
              <a:gd name="connsiteX32-8943" fmla="*/ 6334438 w 12641071"/>
              <a:gd name="connsiteY32-8944" fmla="*/ 1118571 h 5795240"/>
              <a:gd name="connsiteX33-8945" fmla="*/ 6334438 w 12641071"/>
              <a:gd name="connsiteY33-8946" fmla="*/ 1118570 h 5795240"/>
              <a:gd name="connsiteX34-8947" fmla="*/ 6321550 w 12641071"/>
              <a:gd name="connsiteY34-8948" fmla="*/ 948222 h 5795240"/>
              <a:gd name="connsiteX35-8949" fmla="*/ 6321546 w 12641071"/>
              <a:gd name="connsiteY35-8950" fmla="*/ 948207 h 5795240"/>
              <a:gd name="connsiteX36-8951" fmla="*/ 6295696 w 12641071"/>
              <a:gd name="connsiteY36-8952" fmla="*/ 825653 h 5795240"/>
              <a:gd name="connsiteX37-8953" fmla="*/ 6287839 w 12641071"/>
              <a:gd name="connsiteY37-8954" fmla="*/ 801938 h 5795240"/>
              <a:gd name="connsiteX38-8955" fmla="*/ 6284151 w 12641071"/>
              <a:gd name="connsiteY38-8956" fmla="*/ 785941 h 5795240"/>
              <a:gd name="connsiteX39-8957" fmla="*/ 6274009 w 12641071"/>
              <a:gd name="connsiteY39-8958" fmla="*/ 760197 h 5795240"/>
              <a:gd name="connsiteX40-8959" fmla="*/ 6256852 w 12641071"/>
              <a:gd name="connsiteY40-8960" fmla="*/ 708420 h 5795240"/>
              <a:gd name="connsiteX41-8961" fmla="*/ 6234035 w 12641071"/>
              <a:gd name="connsiteY41-8962" fmla="*/ 658746 h 5795240"/>
              <a:gd name="connsiteX42-8963" fmla="*/ 6224136 w 12641071"/>
              <a:gd name="connsiteY42-8964" fmla="*/ 633624 h 5795240"/>
              <a:gd name="connsiteX43-8965" fmla="*/ 6215965 w 12641071"/>
              <a:gd name="connsiteY43-8966" fmla="*/ 619406 h 5795240"/>
              <a:gd name="connsiteX44-8967" fmla="*/ 6205824 w 12641071"/>
              <a:gd name="connsiteY44-8968" fmla="*/ 597325 h 5795240"/>
              <a:gd name="connsiteX45-8969" fmla="*/ 6143427 w 12641071"/>
              <a:gd name="connsiteY45-8970" fmla="*/ 493200 h 5795240"/>
              <a:gd name="connsiteX46-8971" fmla="*/ 6143408 w 12641071"/>
              <a:gd name="connsiteY46-8972" fmla="*/ 493167 h 5795240"/>
              <a:gd name="connsiteX47-8973" fmla="*/ 6105193 w 12641071"/>
              <a:gd name="connsiteY47-8974" fmla="*/ 442067 h 5795240"/>
              <a:gd name="connsiteX48-8975" fmla="*/ 6141460 w 12641071"/>
              <a:gd name="connsiteY48-8976" fmla="*/ 475027 h 5795240"/>
              <a:gd name="connsiteX49-8977" fmla="*/ 6788665 w 12641071"/>
              <a:gd name="connsiteY49-8978" fmla="*/ 707369 h 5795240"/>
              <a:gd name="connsiteX50-8979" fmla="*/ 7184710 w 12641071"/>
              <a:gd name="connsiteY50-8980" fmla="*/ 627411 h 5795240"/>
              <a:gd name="connsiteX51-8981" fmla="*/ 7264545 w 12641071"/>
              <a:gd name="connsiteY51-8982" fmla="*/ 588952 h 5795240"/>
              <a:gd name="connsiteX52-8983" fmla="*/ 7213686 w 12641071"/>
              <a:gd name="connsiteY52-8984" fmla="*/ 626983 h 5795240"/>
              <a:gd name="connsiteX53-8985" fmla="*/ 7128319 w 12641071"/>
              <a:gd name="connsiteY53-8986" fmla="*/ 705504 h 5795240"/>
              <a:gd name="connsiteX54-8987" fmla="*/ 7083110 w 12641071"/>
              <a:gd name="connsiteY54-8988" fmla="*/ 757072 h 5795240"/>
              <a:gd name="connsiteX55-8989" fmla="*/ 7083111 w 12641071"/>
              <a:gd name="connsiteY55-8990" fmla="*/ 757072 h 5795240"/>
              <a:gd name="connsiteX56-8991" fmla="*/ 7128319 w 12641071"/>
              <a:gd name="connsiteY56-8992" fmla="*/ 705506 h 5795240"/>
              <a:gd name="connsiteX57-8993" fmla="*/ 7213686 w 12641071"/>
              <a:gd name="connsiteY57-8994" fmla="*/ 626984 h 5795240"/>
              <a:gd name="connsiteX58-8995" fmla="*/ 7264545 w 12641071"/>
              <a:gd name="connsiteY58-8996" fmla="*/ 588953 h 5795240"/>
              <a:gd name="connsiteX59-8997" fmla="*/ 7273651 w 12641071"/>
              <a:gd name="connsiteY59-8998" fmla="*/ 584566 h 5795240"/>
              <a:gd name="connsiteX60-8999" fmla="*/ 7314851 w 12641071"/>
              <a:gd name="connsiteY60-9000" fmla="*/ 559537 h 5795240"/>
              <a:gd name="connsiteX61-9001" fmla="*/ 7354131 w 12641071"/>
              <a:gd name="connsiteY61-9002" fmla="*/ 565467 h 5795240"/>
              <a:gd name="connsiteX62-9003" fmla="*/ 7429608 w 12641071"/>
              <a:gd name="connsiteY62-9004" fmla="*/ 586051 h 5795240"/>
              <a:gd name="connsiteX63-9005" fmla="*/ 7429611 w 12641071"/>
              <a:gd name="connsiteY63-9006" fmla="*/ 586050 h 5795240"/>
              <a:gd name="connsiteX64-9007" fmla="*/ 7354132 w 12641071"/>
              <a:gd name="connsiteY64-9008" fmla="*/ 565465 h 5795240"/>
              <a:gd name="connsiteX65-9009" fmla="*/ 7314853 w 12641071"/>
              <a:gd name="connsiteY65-9010" fmla="*/ 559536 h 5795240"/>
              <a:gd name="connsiteX66-9011" fmla="*/ 7314851 w 12641071"/>
              <a:gd name="connsiteY66-9012" fmla="*/ 559537 h 5795240"/>
              <a:gd name="connsiteX67-9013" fmla="*/ 7314849 w 12641071"/>
              <a:gd name="connsiteY67-9014" fmla="*/ 559537 h 5795240"/>
              <a:gd name="connsiteX68-9015" fmla="*/ 7273651 w 12641071"/>
              <a:gd name="connsiteY68-9016" fmla="*/ 584565 h 5795240"/>
              <a:gd name="connsiteX69-9017" fmla="*/ 7264545 w 12641071"/>
              <a:gd name="connsiteY69-9018" fmla="*/ 588952 h 5795240"/>
              <a:gd name="connsiteX70-9019" fmla="*/ 7296407 w 12641071"/>
              <a:gd name="connsiteY70-9020" fmla="*/ 565126 h 5795240"/>
              <a:gd name="connsiteX71-9021" fmla="*/ 7307447 w 12641071"/>
              <a:gd name="connsiteY71-9022" fmla="*/ 558419 h 5795240"/>
              <a:gd name="connsiteX72-9023" fmla="*/ 7307450 w 12641071"/>
              <a:gd name="connsiteY72-9024" fmla="*/ 558419 h 5795240"/>
              <a:gd name="connsiteX73-9025" fmla="*/ 7385004 w 12641071"/>
              <a:gd name="connsiteY73-9026" fmla="*/ 511303 h 5795240"/>
              <a:gd name="connsiteX74-9027" fmla="*/ 7391626 w 12641071"/>
              <a:gd name="connsiteY74-9028" fmla="*/ 508114 h 5795240"/>
              <a:gd name="connsiteX75-9029" fmla="*/ 7391631 w 12641071"/>
              <a:gd name="connsiteY75-9030" fmla="*/ 508110 h 5795240"/>
              <a:gd name="connsiteX76-9031" fmla="*/ 7478934 w 12641071"/>
              <a:gd name="connsiteY76-9032" fmla="*/ 466053 h 5795240"/>
              <a:gd name="connsiteX77-9033" fmla="*/ 7897193 w 12641071"/>
              <a:gd name="connsiteY77-9034" fmla="*/ 381611 h 5795240"/>
              <a:gd name="connsiteX78-9035" fmla="*/ 8788216 w 12641071"/>
              <a:gd name="connsiteY78-9036" fmla="*/ 855364 h 5795240"/>
              <a:gd name="connsiteX79-9037" fmla="*/ 8832362 w 12641071"/>
              <a:gd name="connsiteY79-9038" fmla="*/ 928030 h 5795240"/>
              <a:gd name="connsiteX80-9039" fmla="*/ 8832362 w 12641071"/>
              <a:gd name="connsiteY80-9040" fmla="*/ 928033 h 5795240"/>
              <a:gd name="connsiteX81-9041" fmla="*/ 8842040 w 12641071"/>
              <a:gd name="connsiteY81-9042" fmla="*/ 943961 h 5795240"/>
              <a:gd name="connsiteX82-9043" fmla="*/ 8856144 w 12641071"/>
              <a:gd name="connsiteY82-9044" fmla="*/ 973241 h 5795240"/>
              <a:gd name="connsiteX83-9045" fmla="*/ 8856145 w 12641071"/>
              <a:gd name="connsiteY83-9046" fmla="*/ 973241 h 5795240"/>
              <a:gd name="connsiteX84-9047" fmla="*/ 8878117 w 12641071"/>
              <a:gd name="connsiteY84-9048" fmla="*/ 1018851 h 5795240"/>
              <a:gd name="connsiteX85-9049" fmla="*/ 8877719 w 12641071"/>
              <a:gd name="connsiteY85-9050" fmla="*/ 1018369 h 5795240"/>
              <a:gd name="connsiteX86-9051" fmla="*/ 8853250 w 12641071"/>
              <a:gd name="connsiteY86-9052" fmla="*/ 973288 h 5795240"/>
              <a:gd name="connsiteX87-9053" fmla="*/ 8853249 w 12641071"/>
              <a:gd name="connsiteY87-9054" fmla="*/ 973288 h 5795240"/>
              <a:gd name="connsiteX88-9055" fmla="*/ 8853248 w 12641071"/>
              <a:gd name="connsiteY88-9056" fmla="*/ 973287 h 5795240"/>
              <a:gd name="connsiteX89-9057" fmla="*/ 8849677 w 12641071"/>
              <a:gd name="connsiteY89-9058" fmla="*/ 973341 h 5795240"/>
              <a:gd name="connsiteX90-9059" fmla="*/ 8641543 w 12641071"/>
              <a:gd name="connsiteY90-9060" fmla="*/ 916577 h 5795240"/>
              <a:gd name="connsiteX91-9061" fmla="*/ 8641545 w 12641071"/>
              <a:gd name="connsiteY91-9062" fmla="*/ 916580 h 5795240"/>
              <a:gd name="connsiteX92-9063" fmla="*/ 8849676 w 12641071"/>
              <a:gd name="connsiteY92-9064" fmla="*/ 973343 h 5795240"/>
              <a:gd name="connsiteX93-9065" fmla="*/ 8853248 w 12641071"/>
              <a:gd name="connsiteY93-9066" fmla="*/ 973288 h 5795240"/>
              <a:gd name="connsiteX94-9067" fmla="*/ 8877719 w 12641071"/>
              <a:gd name="connsiteY94-9068" fmla="*/ 1018371 h 5795240"/>
              <a:gd name="connsiteX95-9069" fmla="*/ 8878116 w 12641071"/>
              <a:gd name="connsiteY95-9070" fmla="*/ 1018851 h 5795240"/>
              <a:gd name="connsiteX96-9071" fmla="*/ 8887288 w 12641071"/>
              <a:gd name="connsiteY96-9072" fmla="*/ 1037892 h 5795240"/>
              <a:gd name="connsiteX97-9073" fmla="*/ 8949899 w 12641071"/>
              <a:gd name="connsiteY97-9074" fmla="*/ 1239592 h 5795240"/>
              <a:gd name="connsiteX98-9075" fmla="*/ 8968437 w 12641071"/>
              <a:gd name="connsiteY98-9076" fmla="*/ 1423482 h 5795240"/>
              <a:gd name="connsiteX99-9077" fmla="*/ 8949899 w 12641071"/>
              <a:gd name="connsiteY99-9078" fmla="*/ 1239591 h 5795240"/>
              <a:gd name="connsiteX100-9079" fmla="*/ 8887288 w 12641071"/>
              <a:gd name="connsiteY100-9080" fmla="*/ 1037890 h 5795240"/>
              <a:gd name="connsiteX101-9081" fmla="*/ 8878116 w 12641071"/>
              <a:gd name="connsiteY101-9082" fmla="*/ 1018851 h 5795240"/>
              <a:gd name="connsiteX102-9083" fmla="*/ 8931285 w 12641071"/>
              <a:gd name="connsiteY102-9084" fmla="*/ 1083292 h 5795240"/>
              <a:gd name="connsiteX103-9085" fmla="*/ 9241478 w 12641071"/>
              <a:gd name="connsiteY103-9086" fmla="*/ 1211778 h 5795240"/>
              <a:gd name="connsiteX104-9087" fmla="*/ 9605238 w 12641071"/>
              <a:gd name="connsiteY104-9088" fmla="*/ 1018369 h 5795240"/>
              <a:gd name="connsiteX105-9089" fmla="*/ 9636247 w 12641071"/>
              <a:gd name="connsiteY105-9090" fmla="*/ 961241 h 5795240"/>
              <a:gd name="connsiteX106-9091" fmla="*/ 9641995 w 12641071"/>
              <a:gd name="connsiteY106-9092" fmla="*/ 961152 h 5795240"/>
              <a:gd name="connsiteX107-9093" fmla="*/ 9584939 w 12641071"/>
              <a:gd name="connsiteY107-9094" fmla="*/ 1079594 h 5795240"/>
              <a:gd name="connsiteX108-9095" fmla="*/ 9546257 w 12641071"/>
              <a:gd name="connsiteY108-9096" fmla="*/ 1204206 h 5795240"/>
              <a:gd name="connsiteX109-9097" fmla="*/ 9584939 w 12641071"/>
              <a:gd name="connsiteY109-9098" fmla="*/ 1079596 h 5795240"/>
              <a:gd name="connsiteX110-9099" fmla="*/ 9641995 w 12641071"/>
              <a:gd name="connsiteY110-9100" fmla="*/ 961153 h 5795240"/>
              <a:gd name="connsiteX111-9101" fmla="*/ 9653069 w 12641071"/>
              <a:gd name="connsiteY111-9102" fmla="*/ 960983 h 5795240"/>
              <a:gd name="connsiteX112-9103" fmla="*/ 9801564 w 12641071"/>
              <a:gd name="connsiteY112-9104" fmla="*/ 1196828 h 5795240"/>
              <a:gd name="connsiteX113-9105" fmla="*/ 9801566 w 12641071"/>
              <a:gd name="connsiteY113-9106" fmla="*/ 1196828 h 5795240"/>
              <a:gd name="connsiteX114-9107" fmla="*/ 9653070 w 12641071"/>
              <a:gd name="connsiteY114-9108" fmla="*/ 960982 h 5795240"/>
              <a:gd name="connsiteX115-9109" fmla="*/ 9641996 w 12641071"/>
              <a:gd name="connsiteY115-9110" fmla="*/ 961152 h 5795240"/>
              <a:gd name="connsiteX116-9111" fmla="*/ 9651917 w 12641071"/>
              <a:gd name="connsiteY116-9112" fmla="*/ 940556 h 5795240"/>
              <a:gd name="connsiteX117-9113" fmla="*/ 11050508 w 12641071"/>
              <a:gd name="connsiteY117-9114" fmla="*/ 108150 h 5795240"/>
              <a:gd name="connsiteX118-9115" fmla="*/ 12641071 w 12641071"/>
              <a:gd name="connsiteY118-9116" fmla="*/ 1698711 h 5795240"/>
              <a:gd name="connsiteX119-9117" fmla="*/ 11371062 w 12641071"/>
              <a:gd name="connsiteY119-9118" fmla="*/ 3256960 h 5795240"/>
              <a:gd name="connsiteX120-9119" fmla="*/ 11215953 w 12641071"/>
              <a:gd name="connsiteY120-9120" fmla="*/ 3280632 h 5795240"/>
              <a:gd name="connsiteX121-9121" fmla="*/ 11142318 w 12641071"/>
              <a:gd name="connsiteY121-9122" fmla="*/ 3276914 h 5795240"/>
              <a:gd name="connsiteX122-9123" fmla="*/ 11215952 w 12641071"/>
              <a:gd name="connsiteY122-9124" fmla="*/ 3280632 h 5795240"/>
              <a:gd name="connsiteX123-9125" fmla="*/ 11213133 w 12641071"/>
              <a:gd name="connsiteY123-9126" fmla="*/ 3281062 h 5795240"/>
              <a:gd name="connsiteX124-9127" fmla="*/ 11116921 w 12641071"/>
              <a:gd name="connsiteY124-9128" fmla="*/ 3285921 h 5795240"/>
              <a:gd name="connsiteX125-9129" fmla="*/ 11050507 w 12641071"/>
              <a:gd name="connsiteY125-9130" fmla="*/ 3289274 h 5795240"/>
              <a:gd name="connsiteX126-9131" fmla="*/ 11006292 w 12641071"/>
              <a:gd name="connsiteY126-9132" fmla="*/ 3287041 h 5795240"/>
              <a:gd name="connsiteX127-9133" fmla="*/ 10937101 w 12641071"/>
              <a:gd name="connsiteY127-9134" fmla="*/ 3297601 h 5795240"/>
              <a:gd name="connsiteX128-9135" fmla="*/ 10144740 w 12641071"/>
              <a:gd name="connsiteY128-9136" fmla="*/ 4089962 h 5795240"/>
              <a:gd name="connsiteX129-9137" fmla="*/ 10130374 w 12641071"/>
              <a:gd name="connsiteY129-9138" fmla="*/ 4184101 h 5795240"/>
              <a:gd name="connsiteX130-9139" fmla="*/ 10130375 w 12641071"/>
              <a:gd name="connsiteY130-9140" fmla="*/ 4184103 h 5795240"/>
              <a:gd name="connsiteX131-9141" fmla="*/ 10130656 w 12641071"/>
              <a:gd name="connsiteY131-9142" fmla="*/ 4185950 h 5795240"/>
              <a:gd name="connsiteX132-9143" fmla="*/ 10138194 w 12641071"/>
              <a:gd name="connsiteY132-9144" fmla="*/ 4335228 h 5795240"/>
              <a:gd name="connsiteX133-9145" fmla="*/ 10137710 w 12641071"/>
              <a:gd name="connsiteY133-9146" fmla="*/ 4344822 h 5795240"/>
              <a:gd name="connsiteX134-9147" fmla="*/ 10133555 w 12641071"/>
              <a:gd name="connsiteY134-9148" fmla="*/ 4427096 h 5795240"/>
              <a:gd name="connsiteX135-9149" fmla="*/ 10129312 w 12641071"/>
              <a:gd name="connsiteY135-9150" fmla="*/ 4399289 h 5795240"/>
              <a:gd name="connsiteX136-9151" fmla="*/ 10126797 w 12641071"/>
              <a:gd name="connsiteY136-9152" fmla="*/ 4349498 h 5795240"/>
              <a:gd name="connsiteX137-9153" fmla="*/ 10126796 w 12641071"/>
              <a:gd name="connsiteY137-9154" fmla="*/ 4349498 h 5795240"/>
              <a:gd name="connsiteX138-9155" fmla="*/ 10129311 w 12641071"/>
              <a:gd name="connsiteY138-9156" fmla="*/ 4399289 h 5795240"/>
              <a:gd name="connsiteX139-9157" fmla="*/ 10133554 w 12641071"/>
              <a:gd name="connsiteY139-9158" fmla="*/ 4427096 h 5795240"/>
              <a:gd name="connsiteX140-9159" fmla="*/ 10130656 w 12641071"/>
              <a:gd name="connsiteY140-9160" fmla="*/ 4484506 h 5795240"/>
              <a:gd name="connsiteX141-9161" fmla="*/ 8678182 w 12641071"/>
              <a:gd name="connsiteY141-9162" fmla="*/ 5795240 h 5795240"/>
              <a:gd name="connsiteX142-9163" fmla="*/ 7467518 w 12641071"/>
              <a:gd name="connsiteY142-9164" fmla="*/ 5151535 h 5795240"/>
              <a:gd name="connsiteX143-9165" fmla="*/ 7419945 w 12641071"/>
              <a:gd name="connsiteY143-9166" fmla="*/ 5073228 h 5795240"/>
              <a:gd name="connsiteX144-9167" fmla="*/ 7394386 w 12641071"/>
              <a:gd name="connsiteY144-9168" fmla="*/ 5031156 h 5795240"/>
              <a:gd name="connsiteX145-9169" fmla="*/ 7367299 w 12641071"/>
              <a:gd name="connsiteY145-9170" fmla="*/ 4974928 h 5795240"/>
              <a:gd name="connsiteX146-9171" fmla="*/ 7332905 w 12641071"/>
              <a:gd name="connsiteY146-9172" fmla="*/ 4903531 h 5795240"/>
              <a:gd name="connsiteX147-9173" fmla="*/ 7320958 w 12641071"/>
              <a:gd name="connsiteY147-9174" fmla="*/ 4870887 h 5795240"/>
              <a:gd name="connsiteX148-9175" fmla="*/ 7322174 w 12641071"/>
              <a:gd name="connsiteY148-9176" fmla="*/ 4872361 h 5795240"/>
              <a:gd name="connsiteX149-9177" fmla="*/ 7362630 w 12641071"/>
              <a:gd name="connsiteY149-9178" fmla="*/ 4938954 h 5795240"/>
              <a:gd name="connsiteX150-9179" fmla="*/ 7380779 w 12641071"/>
              <a:gd name="connsiteY150-9180" fmla="*/ 4976628 h 5795240"/>
              <a:gd name="connsiteX151-9181" fmla="*/ 7391210 w 12641071"/>
              <a:gd name="connsiteY151-9182" fmla="*/ 4977944 h 5795240"/>
              <a:gd name="connsiteX152-9183" fmla="*/ 7380780 w 12641071"/>
              <a:gd name="connsiteY152-9184" fmla="*/ 4976628 h 5795240"/>
              <a:gd name="connsiteX153-9185" fmla="*/ 7362631 w 12641071"/>
              <a:gd name="connsiteY153-9186" fmla="*/ 4938954 h 5795240"/>
              <a:gd name="connsiteX154-9187" fmla="*/ 7322175 w 12641071"/>
              <a:gd name="connsiteY154-9188" fmla="*/ 4872361 h 5795240"/>
              <a:gd name="connsiteX155-9189" fmla="*/ 7320959 w 12641071"/>
              <a:gd name="connsiteY155-9190" fmla="*/ 4870887 h 5795240"/>
              <a:gd name="connsiteX156-9191" fmla="*/ 7283811 w 12641071"/>
              <a:gd name="connsiteY156-9192" fmla="*/ 4769391 h 5795240"/>
              <a:gd name="connsiteX157-9193" fmla="*/ 7272112 w 12641071"/>
              <a:gd name="connsiteY157-9194" fmla="*/ 4718630 h 5795240"/>
              <a:gd name="connsiteX158-9195" fmla="*/ 7272111 w 12641071"/>
              <a:gd name="connsiteY158-9196" fmla="*/ 4718630 h 5795240"/>
              <a:gd name="connsiteX159-9197" fmla="*/ 7283810 w 12641071"/>
              <a:gd name="connsiteY159-9198" fmla="*/ 4769391 h 5795240"/>
              <a:gd name="connsiteX160-9199" fmla="*/ 7320958 w 12641071"/>
              <a:gd name="connsiteY160-9200" fmla="*/ 4870887 h 5795240"/>
              <a:gd name="connsiteX161-9201" fmla="*/ 7223551 w 12641071"/>
              <a:gd name="connsiteY161-9202" fmla="*/ 4752829 h 5795240"/>
              <a:gd name="connsiteX162-9203" fmla="*/ 6652445 w 12641071"/>
              <a:gd name="connsiteY162-9204" fmla="*/ 4516269 h 5795240"/>
              <a:gd name="connsiteX163-9205" fmla="*/ 6200873 w 12641071"/>
              <a:gd name="connsiteY163-9206" fmla="*/ 4654206 h 5795240"/>
              <a:gd name="connsiteX164-9207" fmla="*/ 6088813 w 12641071"/>
              <a:gd name="connsiteY164-9208" fmla="*/ 4746663 h 5795240"/>
              <a:gd name="connsiteX165-9209" fmla="*/ 6043019 w 12641071"/>
              <a:gd name="connsiteY165-9210" fmla="*/ 4807902 h 5795240"/>
              <a:gd name="connsiteX166-9211" fmla="*/ 6043021 w 12641071"/>
              <a:gd name="connsiteY166-9212" fmla="*/ 4807902 h 5795240"/>
              <a:gd name="connsiteX167-9213" fmla="*/ 6023271 w 12641071"/>
              <a:gd name="connsiteY167-9214" fmla="*/ 4834312 h 5795240"/>
              <a:gd name="connsiteX168-9215" fmla="*/ 5970678 w 12641071"/>
              <a:gd name="connsiteY168-9216" fmla="*/ 4892181 h 5795240"/>
              <a:gd name="connsiteX169-9217" fmla="*/ 5982717 w 12641071"/>
              <a:gd name="connsiteY169-9218" fmla="*/ 4872361 h 5795240"/>
              <a:gd name="connsiteX170-9219" fmla="*/ 5970675 w 12641071"/>
              <a:gd name="connsiteY170-9220" fmla="*/ 4892181 h 5795240"/>
              <a:gd name="connsiteX171-9221" fmla="*/ 5935320 w 12641071"/>
              <a:gd name="connsiteY171-9222" fmla="*/ 4931081 h 5795240"/>
              <a:gd name="connsiteX172-9223" fmla="*/ 4971763 w 12641071"/>
              <a:gd name="connsiteY172-9224" fmla="*/ 5330200 h 5795240"/>
              <a:gd name="connsiteX173-9225" fmla="*/ 3716172 w 12641071"/>
              <a:gd name="connsiteY173-9226" fmla="*/ 4497938 h 5795240"/>
              <a:gd name="connsiteX174-9227" fmla="*/ 3710773 w 12641071"/>
              <a:gd name="connsiteY174-9228" fmla="*/ 4483182 h 5795240"/>
              <a:gd name="connsiteX175-9229" fmla="*/ 3710773 w 12641071"/>
              <a:gd name="connsiteY175-9230" fmla="*/ 4483181 h 5795240"/>
              <a:gd name="connsiteX176-9231" fmla="*/ 3674984 w 12641071"/>
              <a:gd name="connsiteY176-9232" fmla="*/ 4385402 h 5795240"/>
              <a:gd name="connsiteX177-9233" fmla="*/ 3670349 w 12641071"/>
              <a:gd name="connsiteY177-9234" fmla="*/ 4372742 h 5795240"/>
              <a:gd name="connsiteX178-9235" fmla="*/ 3659438 w 12641071"/>
              <a:gd name="connsiteY178-9236" fmla="*/ 4330309 h 5795240"/>
              <a:gd name="connsiteX179-9237" fmla="*/ 3672084 w 12641071"/>
              <a:gd name="connsiteY179-9238" fmla="*/ 4353606 h 5795240"/>
              <a:gd name="connsiteX180-9239" fmla="*/ 3659440 w 12641071"/>
              <a:gd name="connsiteY180-9240" fmla="*/ 4330309 h 5795240"/>
              <a:gd name="connsiteX181-9241" fmla="*/ 3613217 w 12641071"/>
              <a:gd name="connsiteY181-9242" fmla="*/ 4245153 h 5795240"/>
              <a:gd name="connsiteX182-9243" fmla="*/ 3083792 w 12641071"/>
              <a:gd name="connsiteY182-9244" fmla="*/ 3963660 h 5795240"/>
              <a:gd name="connsiteX183-9245" fmla="*/ 2835272 w 12641071"/>
              <a:gd name="connsiteY183-9246" fmla="*/ 4013833 h 5795240"/>
              <a:gd name="connsiteX184-9247" fmla="*/ 2820214 w 12641071"/>
              <a:gd name="connsiteY184-9248" fmla="*/ 4022007 h 5795240"/>
              <a:gd name="connsiteX185-9249" fmla="*/ 2820212 w 12641071"/>
              <a:gd name="connsiteY185-9250" fmla="*/ 4022008 h 5795240"/>
              <a:gd name="connsiteX186-9251" fmla="*/ 2820206 w 12641071"/>
              <a:gd name="connsiteY186-9252" fmla="*/ 4022011 h 5795240"/>
              <a:gd name="connsiteX187-9253" fmla="*/ 2813481 w 12641071"/>
              <a:gd name="connsiteY187-9254" fmla="*/ 4027041 h 5795240"/>
              <a:gd name="connsiteX188-9255" fmla="*/ 2762875 w 12641071"/>
              <a:gd name="connsiteY188-9256" fmla="*/ 4057784 h 5795240"/>
              <a:gd name="connsiteX189-9257" fmla="*/ 2762878 w 12641071"/>
              <a:gd name="connsiteY189-9258" fmla="*/ 4057784 h 5795240"/>
              <a:gd name="connsiteX190-9259" fmla="*/ 2694694 w 12641071"/>
              <a:gd name="connsiteY190-9260" fmla="*/ 4099208 h 5795240"/>
              <a:gd name="connsiteX191-9261" fmla="*/ 2726822 w 12641071"/>
              <a:gd name="connsiteY191-9262" fmla="*/ 4072700 h 5795240"/>
              <a:gd name="connsiteX192-9263" fmla="*/ 2757719 w 12641071"/>
              <a:gd name="connsiteY192-9264" fmla="*/ 4055929 h 5795240"/>
              <a:gd name="connsiteX193-9265" fmla="*/ 2757718 w 12641071"/>
              <a:gd name="connsiteY193-9266" fmla="*/ 4055928 h 5795240"/>
              <a:gd name="connsiteX194-9267" fmla="*/ 2726820 w 12641071"/>
              <a:gd name="connsiteY194-9268" fmla="*/ 4072700 h 5795240"/>
              <a:gd name="connsiteX195-9269" fmla="*/ 2694692 w 12641071"/>
              <a:gd name="connsiteY195-9270" fmla="*/ 4099208 h 5795240"/>
              <a:gd name="connsiteX196-9271" fmla="*/ 2664698 w 12641071"/>
              <a:gd name="connsiteY196-9272" fmla="*/ 4117431 h 5795240"/>
              <a:gd name="connsiteX197-9273" fmla="*/ 1804544 w 12641071"/>
              <a:gd name="connsiteY197-9274" fmla="*/ 4335229 h 5795240"/>
              <a:gd name="connsiteX198-9275" fmla="*/ 0 w 12641071"/>
              <a:gd name="connsiteY198-9276" fmla="*/ 2530685 h 5795240"/>
              <a:gd name="connsiteX199-9277" fmla="*/ 1804544 w 12641071"/>
              <a:gd name="connsiteY199-9278" fmla="*/ 726143 h 5795240"/>
              <a:gd name="connsiteX200-9279" fmla="*/ 3080549 w 12641071"/>
              <a:gd name="connsiteY200-9280" fmla="*/ 1254682 h 5795240"/>
              <a:gd name="connsiteX201-9281" fmla="*/ 3268676 w 12641071"/>
              <a:gd name="connsiteY201-9282" fmla="*/ 1461167 h 5795240"/>
              <a:gd name="connsiteX202-9283" fmla="*/ 3565826 w 12641071"/>
              <a:gd name="connsiteY202-9284" fmla="*/ 1551935 h 5795240"/>
              <a:gd name="connsiteX203-9285" fmla="*/ 4086504 w 12641071"/>
              <a:gd name="connsiteY203-9286" fmla="*/ 1127574 h 5795240"/>
              <a:gd name="connsiteX204-9287" fmla="*/ 4094702 w 12641071"/>
              <a:gd name="connsiteY204-9288" fmla="*/ 1046255 h 5795240"/>
              <a:gd name="connsiteX205-9289" fmla="*/ 4101065 w 12641071"/>
              <a:gd name="connsiteY205-9290" fmla="*/ 1044040 h 5795240"/>
              <a:gd name="connsiteX206-9291" fmla="*/ 4097301 w 12641071"/>
              <a:gd name="connsiteY206-9292" fmla="*/ 1118570 h 5795240"/>
              <a:gd name="connsiteX207-9293" fmla="*/ 4101065 w 12641071"/>
              <a:gd name="connsiteY207-9294" fmla="*/ 1044042 h 5795240"/>
              <a:gd name="connsiteX208-9295" fmla="*/ 4103078 w 12641071"/>
              <a:gd name="connsiteY208-9296" fmla="*/ 1004204 h 5795240"/>
              <a:gd name="connsiteX209-9297" fmla="*/ 5215874 w 12641071"/>
              <a:gd name="connsiteY209-9298" fmla="*/ 0 h 5795240"/>
              <a:gd name="connsiteX0-9299" fmla="*/ 5964869 w 12641071"/>
              <a:gd name="connsiteY0-9300" fmla="*/ 4795171 h 5795240"/>
              <a:gd name="connsiteX1-9301" fmla="*/ 6019264 w 12641071"/>
              <a:gd name="connsiteY1-9302" fmla="*/ 4804905 h 5795240"/>
              <a:gd name="connsiteX2-9303" fmla="*/ 6036570 w 12641071"/>
              <a:gd name="connsiteY2-9304" fmla="*/ 4807089 h 5795240"/>
              <a:gd name="connsiteX3-9305" fmla="*/ 6019265 w 12641071"/>
              <a:gd name="connsiteY3-9306" fmla="*/ 4804905 h 5795240"/>
              <a:gd name="connsiteX4-9307" fmla="*/ 5964869 w 12641071"/>
              <a:gd name="connsiteY4-9308" fmla="*/ 4795171 h 5795240"/>
              <a:gd name="connsiteX5-9309" fmla="*/ 3682364 w 12641071"/>
              <a:gd name="connsiteY5-9310" fmla="*/ 4386723 h 5795240"/>
              <a:gd name="connsiteX6-9311" fmla="*/ 3772428 w 12641071"/>
              <a:gd name="connsiteY6-9312" fmla="*/ 4402840 h 5795240"/>
              <a:gd name="connsiteX7-9313" fmla="*/ 3772428 w 12641071"/>
              <a:gd name="connsiteY7-9314" fmla="*/ 4402840 h 5795240"/>
              <a:gd name="connsiteX8-9315" fmla="*/ 3682364 w 12641071"/>
              <a:gd name="connsiteY8-9316" fmla="*/ 4386723 h 5795240"/>
              <a:gd name="connsiteX9-9317" fmla="*/ 6034389 w 12641071"/>
              <a:gd name="connsiteY9-9318" fmla="*/ 371047 h 5795240"/>
              <a:gd name="connsiteX10-9319" fmla="*/ 5912002 w 12641071"/>
              <a:gd name="connsiteY10-9320" fmla="*/ 413650 h 5795240"/>
              <a:gd name="connsiteX11-9321" fmla="*/ 5912002 w 12641071"/>
              <a:gd name="connsiteY11-9322" fmla="*/ 413650 h 5795240"/>
              <a:gd name="connsiteX12-9323" fmla="*/ 6034389 w 12641071"/>
              <a:gd name="connsiteY12-9324" fmla="*/ 371047 h 5795240"/>
              <a:gd name="connsiteX13-9325" fmla="*/ 5215874 w 12641071"/>
              <a:gd name="connsiteY13-9326" fmla="*/ 0 h 5795240"/>
              <a:gd name="connsiteX14-9327" fmla="*/ 5927386 w 12641071"/>
              <a:gd name="connsiteY14-9328" fmla="*/ 255427 h 5795240"/>
              <a:gd name="connsiteX15-9329" fmla="*/ 5974443 w 12641071"/>
              <a:gd name="connsiteY15-9330" fmla="*/ 298195 h 5795240"/>
              <a:gd name="connsiteX16-9331" fmla="*/ 5974448 w 12641071"/>
              <a:gd name="connsiteY16-9332" fmla="*/ 298200 h 5795240"/>
              <a:gd name="connsiteX17-9333" fmla="*/ 6006819 w 12641071"/>
              <a:gd name="connsiteY17-9334" fmla="*/ 327622 h 5795240"/>
              <a:gd name="connsiteX18-9335" fmla="*/ 6043427 w 12641071"/>
              <a:gd name="connsiteY18-9336" fmla="*/ 367901 h 5795240"/>
              <a:gd name="connsiteX19-9337" fmla="*/ 6043429 w 12641071"/>
              <a:gd name="connsiteY19-9338" fmla="*/ 367901 h 5795240"/>
              <a:gd name="connsiteX20-9339" fmla="*/ 6079014 w 12641071"/>
              <a:gd name="connsiteY20-9340" fmla="*/ 407056 h 5795240"/>
              <a:gd name="connsiteX21-9341" fmla="*/ 6105193 w 12641071"/>
              <a:gd name="connsiteY21-9342" fmla="*/ 442067 h 5795240"/>
              <a:gd name="connsiteX22-9343" fmla="*/ 6069206 w 12641071"/>
              <a:gd name="connsiteY22-9344" fmla="*/ 409359 h 5795240"/>
              <a:gd name="connsiteX23-9345" fmla="*/ 6105193 w 12641071"/>
              <a:gd name="connsiteY23-9346" fmla="*/ 442069 h 5795240"/>
              <a:gd name="connsiteX24-9347" fmla="*/ 6143408 w 12641071"/>
              <a:gd name="connsiteY24-9348" fmla="*/ 493169 h 5795240"/>
              <a:gd name="connsiteX25-9349" fmla="*/ 6143427 w 12641071"/>
              <a:gd name="connsiteY25-9350" fmla="*/ 493200 h 5795240"/>
              <a:gd name="connsiteX26-9351" fmla="*/ 6215965 w 12641071"/>
              <a:gd name="connsiteY26-9352" fmla="*/ 619406 h 5795240"/>
              <a:gd name="connsiteX27-9353" fmla="*/ 6234035 w 12641071"/>
              <a:gd name="connsiteY27-9354" fmla="*/ 658746 h 5795240"/>
              <a:gd name="connsiteX28-9355" fmla="*/ 6274009 w 12641071"/>
              <a:gd name="connsiteY28-9356" fmla="*/ 760197 h 5795240"/>
              <a:gd name="connsiteX29-9357" fmla="*/ 6287839 w 12641071"/>
              <a:gd name="connsiteY29-9358" fmla="*/ 801938 h 5795240"/>
              <a:gd name="connsiteX30-9359" fmla="*/ 6321546 w 12641071"/>
              <a:gd name="connsiteY30-9360" fmla="*/ 948207 h 5795240"/>
              <a:gd name="connsiteX31-9361" fmla="*/ 6321550 w 12641071"/>
              <a:gd name="connsiteY31-9362" fmla="*/ 948224 h 5795240"/>
              <a:gd name="connsiteX32-9363" fmla="*/ 6334438 w 12641071"/>
              <a:gd name="connsiteY32-9364" fmla="*/ 1118571 h 5795240"/>
              <a:gd name="connsiteX33-9365" fmla="*/ 6334438 w 12641071"/>
              <a:gd name="connsiteY33-9366" fmla="*/ 1118570 h 5795240"/>
              <a:gd name="connsiteX34-9367" fmla="*/ 6321550 w 12641071"/>
              <a:gd name="connsiteY34-9368" fmla="*/ 948222 h 5795240"/>
              <a:gd name="connsiteX35-9369" fmla="*/ 6321546 w 12641071"/>
              <a:gd name="connsiteY35-9370" fmla="*/ 948207 h 5795240"/>
              <a:gd name="connsiteX36-9371" fmla="*/ 6295696 w 12641071"/>
              <a:gd name="connsiteY36-9372" fmla="*/ 825653 h 5795240"/>
              <a:gd name="connsiteX37-9373" fmla="*/ 6287839 w 12641071"/>
              <a:gd name="connsiteY37-9374" fmla="*/ 801938 h 5795240"/>
              <a:gd name="connsiteX38-9375" fmla="*/ 6284151 w 12641071"/>
              <a:gd name="connsiteY38-9376" fmla="*/ 785941 h 5795240"/>
              <a:gd name="connsiteX39-9377" fmla="*/ 6274009 w 12641071"/>
              <a:gd name="connsiteY39-9378" fmla="*/ 760197 h 5795240"/>
              <a:gd name="connsiteX40-9379" fmla="*/ 6256852 w 12641071"/>
              <a:gd name="connsiteY40-9380" fmla="*/ 708420 h 5795240"/>
              <a:gd name="connsiteX41-9381" fmla="*/ 6234035 w 12641071"/>
              <a:gd name="connsiteY41-9382" fmla="*/ 658746 h 5795240"/>
              <a:gd name="connsiteX42-9383" fmla="*/ 6224136 w 12641071"/>
              <a:gd name="connsiteY42-9384" fmla="*/ 633624 h 5795240"/>
              <a:gd name="connsiteX43-9385" fmla="*/ 6215965 w 12641071"/>
              <a:gd name="connsiteY43-9386" fmla="*/ 619406 h 5795240"/>
              <a:gd name="connsiteX44-9387" fmla="*/ 6205824 w 12641071"/>
              <a:gd name="connsiteY44-9388" fmla="*/ 597325 h 5795240"/>
              <a:gd name="connsiteX45-9389" fmla="*/ 6143427 w 12641071"/>
              <a:gd name="connsiteY45-9390" fmla="*/ 493200 h 5795240"/>
              <a:gd name="connsiteX46-9391" fmla="*/ 6143408 w 12641071"/>
              <a:gd name="connsiteY46-9392" fmla="*/ 493167 h 5795240"/>
              <a:gd name="connsiteX47-9393" fmla="*/ 6105193 w 12641071"/>
              <a:gd name="connsiteY47-9394" fmla="*/ 442067 h 5795240"/>
              <a:gd name="connsiteX48-9395" fmla="*/ 6141460 w 12641071"/>
              <a:gd name="connsiteY48-9396" fmla="*/ 475027 h 5795240"/>
              <a:gd name="connsiteX49-9397" fmla="*/ 6788665 w 12641071"/>
              <a:gd name="connsiteY49-9398" fmla="*/ 707369 h 5795240"/>
              <a:gd name="connsiteX50-9399" fmla="*/ 7184710 w 12641071"/>
              <a:gd name="connsiteY50-9400" fmla="*/ 627411 h 5795240"/>
              <a:gd name="connsiteX51-9401" fmla="*/ 7264545 w 12641071"/>
              <a:gd name="connsiteY51-9402" fmla="*/ 588952 h 5795240"/>
              <a:gd name="connsiteX52-9403" fmla="*/ 7213686 w 12641071"/>
              <a:gd name="connsiteY52-9404" fmla="*/ 626983 h 5795240"/>
              <a:gd name="connsiteX53-9405" fmla="*/ 7128319 w 12641071"/>
              <a:gd name="connsiteY53-9406" fmla="*/ 705504 h 5795240"/>
              <a:gd name="connsiteX54-9407" fmla="*/ 7083110 w 12641071"/>
              <a:gd name="connsiteY54-9408" fmla="*/ 757072 h 5795240"/>
              <a:gd name="connsiteX55-9409" fmla="*/ 7083111 w 12641071"/>
              <a:gd name="connsiteY55-9410" fmla="*/ 757072 h 5795240"/>
              <a:gd name="connsiteX56-9411" fmla="*/ 7128319 w 12641071"/>
              <a:gd name="connsiteY56-9412" fmla="*/ 705506 h 5795240"/>
              <a:gd name="connsiteX57-9413" fmla="*/ 7213686 w 12641071"/>
              <a:gd name="connsiteY57-9414" fmla="*/ 626984 h 5795240"/>
              <a:gd name="connsiteX58-9415" fmla="*/ 7264545 w 12641071"/>
              <a:gd name="connsiteY58-9416" fmla="*/ 588953 h 5795240"/>
              <a:gd name="connsiteX59-9417" fmla="*/ 7273651 w 12641071"/>
              <a:gd name="connsiteY59-9418" fmla="*/ 584566 h 5795240"/>
              <a:gd name="connsiteX60-9419" fmla="*/ 7314851 w 12641071"/>
              <a:gd name="connsiteY60-9420" fmla="*/ 559537 h 5795240"/>
              <a:gd name="connsiteX61-9421" fmla="*/ 7354131 w 12641071"/>
              <a:gd name="connsiteY61-9422" fmla="*/ 565467 h 5795240"/>
              <a:gd name="connsiteX62-9423" fmla="*/ 7429608 w 12641071"/>
              <a:gd name="connsiteY62-9424" fmla="*/ 586051 h 5795240"/>
              <a:gd name="connsiteX63-9425" fmla="*/ 7429611 w 12641071"/>
              <a:gd name="connsiteY63-9426" fmla="*/ 586050 h 5795240"/>
              <a:gd name="connsiteX64-9427" fmla="*/ 7354132 w 12641071"/>
              <a:gd name="connsiteY64-9428" fmla="*/ 565465 h 5795240"/>
              <a:gd name="connsiteX65-9429" fmla="*/ 7314853 w 12641071"/>
              <a:gd name="connsiteY65-9430" fmla="*/ 559536 h 5795240"/>
              <a:gd name="connsiteX66-9431" fmla="*/ 7314851 w 12641071"/>
              <a:gd name="connsiteY66-9432" fmla="*/ 559537 h 5795240"/>
              <a:gd name="connsiteX67-9433" fmla="*/ 7314849 w 12641071"/>
              <a:gd name="connsiteY67-9434" fmla="*/ 559537 h 5795240"/>
              <a:gd name="connsiteX68-9435" fmla="*/ 7273651 w 12641071"/>
              <a:gd name="connsiteY68-9436" fmla="*/ 584565 h 5795240"/>
              <a:gd name="connsiteX69-9437" fmla="*/ 7264545 w 12641071"/>
              <a:gd name="connsiteY69-9438" fmla="*/ 588952 h 5795240"/>
              <a:gd name="connsiteX70-9439" fmla="*/ 7296407 w 12641071"/>
              <a:gd name="connsiteY70-9440" fmla="*/ 565126 h 5795240"/>
              <a:gd name="connsiteX71-9441" fmla="*/ 7307447 w 12641071"/>
              <a:gd name="connsiteY71-9442" fmla="*/ 558419 h 5795240"/>
              <a:gd name="connsiteX72-9443" fmla="*/ 7307450 w 12641071"/>
              <a:gd name="connsiteY72-9444" fmla="*/ 558419 h 5795240"/>
              <a:gd name="connsiteX73-9445" fmla="*/ 7385004 w 12641071"/>
              <a:gd name="connsiteY73-9446" fmla="*/ 511303 h 5795240"/>
              <a:gd name="connsiteX74-9447" fmla="*/ 7391626 w 12641071"/>
              <a:gd name="connsiteY74-9448" fmla="*/ 508114 h 5795240"/>
              <a:gd name="connsiteX75-9449" fmla="*/ 7391631 w 12641071"/>
              <a:gd name="connsiteY75-9450" fmla="*/ 508110 h 5795240"/>
              <a:gd name="connsiteX76-9451" fmla="*/ 7478934 w 12641071"/>
              <a:gd name="connsiteY76-9452" fmla="*/ 466053 h 5795240"/>
              <a:gd name="connsiteX77-9453" fmla="*/ 7897193 w 12641071"/>
              <a:gd name="connsiteY77-9454" fmla="*/ 381611 h 5795240"/>
              <a:gd name="connsiteX78-9455" fmla="*/ 8788216 w 12641071"/>
              <a:gd name="connsiteY78-9456" fmla="*/ 855364 h 5795240"/>
              <a:gd name="connsiteX79-9457" fmla="*/ 8832362 w 12641071"/>
              <a:gd name="connsiteY79-9458" fmla="*/ 928030 h 5795240"/>
              <a:gd name="connsiteX80-9459" fmla="*/ 8832362 w 12641071"/>
              <a:gd name="connsiteY80-9460" fmla="*/ 928033 h 5795240"/>
              <a:gd name="connsiteX81-9461" fmla="*/ 8842040 w 12641071"/>
              <a:gd name="connsiteY81-9462" fmla="*/ 943961 h 5795240"/>
              <a:gd name="connsiteX82-9463" fmla="*/ 8856144 w 12641071"/>
              <a:gd name="connsiteY82-9464" fmla="*/ 973241 h 5795240"/>
              <a:gd name="connsiteX83-9465" fmla="*/ 8856145 w 12641071"/>
              <a:gd name="connsiteY83-9466" fmla="*/ 973241 h 5795240"/>
              <a:gd name="connsiteX84-9467" fmla="*/ 8878117 w 12641071"/>
              <a:gd name="connsiteY84-9468" fmla="*/ 1018851 h 5795240"/>
              <a:gd name="connsiteX85-9469" fmla="*/ 8877719 w 12641071"/>
              <a:gd name="connsiteY85-9470" fmla="*/ 1018369 h 5795240"/>
              <a:gd name="connsiteX86-9471" fmla="*/ 8853250 w 12641071"/>
              <a:gd name="connsiteY86-9472" fmla="*/ 973288 h 5795240"/>
              <a:gd name="connsiteX87-9473" fmla="*/ 8853249 w 12641071"/>
              <a:gd name="connsiteY87-9474" fmla="*/ 973288 h 5795240"/>
              <a:gd name="connsiteX88-9475" fmla="*/ 8853248 w 12641071"/>
              <a:gd name="connsiteY88-9476" fmla="*/ 973287 h 5795240"/>
              <a:gd name="connsiteX89-9477" fmla="*/ 8849677 w 12641071"/>
              <a:gd name="connsiteY89-9478" fmla="*/ 973341 h 5795240"/>
              <a:gd name="connsiteX90-9479" fmla="*/ 8641543 w 12641071"/>
              <a:gd name="connsiteY90-9480" fmla="*/ 916577 h 5795240"/>
              <a:gd name="connsiteX91-9481" fmla="*/ 8641545 w 12641071"/>
              <a:gd name="connsiteY91-9482" fmla="*/ 916580 h 5795240"/>
              <a:gd name="connsiteX92-9483" fmla="*/ 8849676 w 12641071"/>
              <a:gd name="connsiteY92-9484" fmla="*/ 973343 h 5795240"/>
              <a:gd name="connsiteX93-9485" fmla="*/ 8853248 w 12641071"/>
              <a:gd name="connsiteY93-9486" fmla="*/ 973288 h 5795240"/>
              <a:gd name="connsiteX94-9487" fmla="*/ 8877719 w 12641071"/>
              <a:gd name="connsiteY94-9488" fmla="*/ 1018371 h 5795240"/>
              <a:gd name="connsiteX95-9489" fmla="*/ 8878116 w 12641071"/>
              <a:gd name="connsiteY95-9490" fmla="*/ 1018851 h 5795240"/>
              <a:gd name="connsiteX96-9491" fmla="*/ 8887288 w 12641071"/>
              <a:gd name="connsiteY96-9492" fmla="*/ 1037892 h 5795240"/>
              <a:gd name="connsiteX97-9493" fmla="*/ 8949899 w 12641071"/>
              <a:gd name="connsiteY97-9494" fmla="*/ 1239592 h 5795240"/>
              <a:gd name="connsiteX98-9495" fmla="*/ 8968437 w 12641071"/>
              <a:gd name="connsiteY98-9496" fmla="*/ 1423482 h 5795240"/>
              <a:gd name="connsiteX99-9497" fmla="*/ 8949899 w 12641071"/>
              <a:gd name="connsiteY99-9498" fmla="*/ 1239591 h 5795240"/>
              <a:gd name="connsiteX100-9499" fmla="*/ 8887288 w 12641071"/>
              <a:gd name="connsiteY100-9500" fmla="*/ 1037890 h 5795240"/>
              <a:gd name="connsiteX101-9501" fmla="*/ 8878116 w 12641071"/>
              <a:gd name="connsiteY101-9502" fmla="*/ 1018851 h 5795240"/>
              <a:gd name="connsiteX102-9503" fmla="*/ 8931285 w 12641071"/>
              <a:gd name="connsiteY102-9504" fmla="*/ 1083292 h 5795240"/>
              <a:gd name="connsiteX103-9505" fmla="*/ 9241478 w 12641071"/>
              <a:gd name="connsiteY103-9506" fmla="*/ 1211778 h 5795240"/>
              <a:gd name="connsiteX104-9507" fmla="*/ 9605238 w 12641071"/>
              <a:gd name="connsiteY104-9508" fmla="*/ 1018369 h 5795240"/>
              <a:gd name="connsiteX105-9509" fmla="*/ 9636247 w 12641071"/>
              <a:gd name="connsiteY105-9510" fmla="*/ 961241 h 5795240"/>
              <a:gd name="connsiteX106-9511" fmla="*/ 9641995 w 12641071"/>
              <a:gd name="connsiteY106-9512" fmla="*/ 961152 h 5795240"/>
              <a:gd name="connsiteX107-9513" fmla="*/ 9584939 w 12641071"/>
              <a:gd name="connsiteY107-9514" fmla="*/ 1079594 h 5795240"/>
              <a:gd name="connsiteX108-9515" fmla="*/ 9546257 w 12641071"/>
              <a:gd name="connsiteY108-9516" fmla="*/ 1204206 h 5795240"/>
              <a:gd name="connsiteX109-9517" fmla="*/ 9584939 w 12641071"/>
              <a:gd name="connsiteY109-9518" fmla="*/ 1079596 h 5795240"/>
              <a:gd name="connsiteX110-9519" fmla="*/ 9641995 w 12641071"/>
              <a:gd name="connsiteY110-9520" fmla="*/ 961153 h 5795240"/>
              <a:gd name="connsiteX111-9521" fmla="*/ 9653069 w 12641071"/>
              <a:gd name="connsiteY111-9522" fmla="*/ 960983 h 5795240"/>
              <a:gd name="connsiteX112-9523" fmla="*/ 9801564 w 12641071"/>
              <a:gd name="connsiteY112-9524" fmla="*/ 1196828 h 5795240"/>
              <a:gd name="connsiteX113-9525" fmla="*/ 9801566 w 12641071"/>
              <a:gd name="connsiteY113-9526" fmla="*/ 1196828 h 5795240"/>
              <a:gd name="connsiteX114-9527" fmla="*/ 9653070 w 12641071"/>
              <a:gd name="connsiteY114-9528" fmla="*/ 960982 h 5795240"/>
              <a:gd name="connsiteX115-9529" fmla="*/ 9641996 w 12641071"/>
              <a:gd name="connsiteY115-9530" fmla="*/ 961152 h 5795240"/>
              <a:gd name="connsiteX116-9531" fmla="*/ 9651917 w 12641071"/>
              <a:gd name="connsiteY116-9532" fmla="*/ 940556 h 5795240"/>
              <a:gd name="connsiteX117-9533" fmla="*/ 11050508 w 12641071"/>
              <a:gd name="connsiteY117-9534" fmla="*/ 108150 h 5795240"/>
              <a:gd name="connsiteX118-9535" fmla="*/ 12641071 w 12641071"/>
              <a:gd name="connsiteY118-9536" fmla="*/ 1698711 h 5795240"/>
              <a:gd name="connsiteX119-9537" fmla="*/ 11371062 w 12641071"/>
              <a:gd name="connsiteY119-9538" fmla="*/ 3256960 h 5795240"/>
              <a:gd name="connsiteX120-9539" fmla="*/ 11215953 w 12641071"/>
              <a:gd name="connsiteY120-9540" fmla="*/ 3280632 h 5795240"/>
              <a:gd name="connsiteX121-9541" fmla="*/ 11142318 w 12641071"/>
              <a:gd name="connsiteY121-9542" fmla="*/ 3276914 h 5795240"/>
              <a:gd name="connsiteX122-9543" fmla="*/ 11215952 w 12641071"/>
              <a:gd name="connsiteY122-9544" fmla="*/ 3280632 h 5795240"/>
              <a:gd name="connsiteX123-9545" fmla="*/ 11213133 w 12641071"/>
              <a:gd name="connsiteY123-9546" fmla="*/ 3281062 h 5795240"/>
              <a:gd name="connsiteX124-9547" fmla="*/ 11116921 w 12641071"/>
              <a:gd name="connsiteY124-9548" fmla="*/ 3285921 h 5795240"/>
              <a:gd name="connsiteX125-9549" fmla="*/ 11050507 w 12641071"/>
              <a:gd name="connsiteY125-9550" fmla="*/ 3289274 h 5795240"/>
              <a:gd name="connsiteX126-9551" fmla="*/ 11006292 w 12641071"/>
              <a:gd name="connsiteY126-9552" fmla="*/ 3287041 h 5795240"/>
              <a:gd name="connsiteX127-9553" fmla="*/ 10937101 w 12641071"/>
              <a:gd name="connsiteY127-9554" fmla="*/ 3297601 h 5795240"/>
              <a:gd name="connsiteX128-9555" fmla="*/ 10144740 w 12641071"/>
              <a:gd name="connsiteY128-9556" fmla="*/ 4089962 h 5795240"/>
              <a:gd name="connsiteX129-9557" fmla="*/ 10130374 w 12641071"/>
              <a:gd name="connsiteY129-9558" fmla="*/ 4184101 h 5795240"/>
              <a:gd name="connsiteX130-9559" fmla="*/ 10130375 w 12641071"/>
              <a:gd name="connsiteY130-9560" fmla="*/ 4184103 h 5795240"/>
              <a:gd name="connsiteX131-9561" fmla="*/ 10130656 w 12641071"/>
              <a:gd name="connsiteY131-9562" fmla="*/ 4185950 h 5795240"/>
              <a:gd name="connsiteX132-9563" fmla="*/ 10138194 w 12641071"/>
              <a:gd name="connsiteY132-9564" fmla="*/ 4335228 h 5795240"/>
              <a:gd name="connsiteX133-9565" fmla="*/ 10137710 w 12641071"/>
              <a:gd name="connsiteY133-9566" fmla="*/ 4344822 h 5795240"/>
              <a:gd name="connsiteX134-9567" fmla="*/ 10133555 w 12641071"/>
              <a:gd name="connsiteY134-9568" fmla="*/ 4427096 h 5795240"/>
              <a:gd name="connsiteX135-9569" fmla="*/ 10129312 w 12641071"/>
              <a:gd name="connsiteY135-9570" fmla="*/ 4399289 h 5795240"/>
              <a:gd name="connsiteX136-9571" fmla="*/ 10126797 w 12641071"/>
              <a:gd name="connsiteY136-9572" fmla="*/ 4349498 h 5795240"/>
              <a:gd name="connsiteX137-9573" fmla="*/ 10126796 w 12641071"/>
              <a:gd name="connsiteY137-9574" fmla="*/ 4349498 h 5795240"/>
              <a:gd name="connsiteX138-9575" fmla="*/ 10129311 w 12641071"/>
              <a:gd name="connsiteY138-9576" fmla="*/ 4399289 h 5795240"/>
              <a:gd name="connsiteX139-9577" fmla="*/ 10133554 w 12641071"/>
              <a:gd name="connsiteY139-9578" fmla="*/ 4427096 h 5795240"/>
              <a:gd name="connsiteX140-9579" fmla="*/ 10130656 w 12641071"/>
              <a:gd name="connsiteY140-9580" fmla="*/ 4484506 h 5795240"/>
              <a:gd name="connsiteX141-9581" fmla="*/ 8678182 w 12641071"/>
              <a:gd name="connsiteY141-9582" fmla="*/ 5795240 h 5795240"/>
              <a:gd name="connsiteX142-9583" fmla="*/ 7467518 w 12641071"/>
              <a:gd name="connsiteY142-9584" fmla="*/ 5151535 h 5795240"/>
              <a:gd name="connsiteX143-9585" fmla="*/ 7419945 w 12641071"/>
              <a:gd name="connsiteY143-9586" fmla="*/ 5073228 h 5795240"/>
              <a:gd name="connsiteX144-9587" fmla="*/ 7394386 w 12641071"/>
              <a:gd name="connsiteY144-9588" fmla="*/ 5031156 h 5795240"/>
              <a:gd name="connsiteX145-9589" fmla="*/ 7367299 w 12641071"/>
              <a:gd name="connsiteY145-9590" fmla="*/ 4974928 h 5795240"/>
              <a:gd name="connsiteX146-9591" fmla="*/ 7332905 w 12641071"/>
              <a:gd name="connsiteY146-9592" fmla="*/ 4903531 h 5795240"/>
              <a:gd name="connsiteX147-9593" fmla="*/ 7320958 w 12641071"/>
              <a:gd name="connsiteY147-9594" fmla="*/ 4870887 h 5795240"/>
              <a:gd name="connsiteX148-9595" fmla="*/ 7322174 w 12641071"/>
              <a:gd name="connsiteY148-9596" fmla="*/ 4872361 h 5795240"/>
              <a:gd name="connsiteX149-9597" fmla="*/ 7362630 w 12641071"/>
              <a:gd name="connsiteY149-9598" fmla="*/ 4938954 h 5795240"/>
              <a:gd name="connsiteX150-9599" fmla="*/ 7380779 w 12641071"/>
              <a:gd name="connsiteY150-9600" fmla="*/ 4976628 h 5795240"/>
              <a:gd name="connsiteX151-9601" fmla="*/ 7391210 w 12641071"/>
              <a:gd name="connsiteY151-9602" fmla="*/ 4977944 h 5795240"/>
              <a:gd name="connsiteX152-9603" fmla="*/ 7380780 w 12641071"/>
              <a:gd name="connsiteY152-9604" fmla="*/ 4976628 h 5795240"/>
              <a:gd name="connsiteX153-9605" fmla="*/ 7362631 w 12641071"/>
              <a:gd name="connsiteY153-9606" fmla="*/ 4938954 h 5795240"/>
              <a:gd name="connsiteX154-9607" fmla="*/ 7322175 w 12641071"/>
              <a:gd name="connsiteY154-9608" fmla="*/ 4872361 h 5795240"/>
              <a:gd name="connsiteX155-9609" fmla="*/ 7320959 w 12641071"/>
              <a:gd name="connsiteY155-9610" fmla="*/ 4870887 h 5795240"/>
              <a:gd name="connsiteX156-9611" fmla="*/ 7283811 w 12641071"/>
              <a:gd name="connsiteY156-9612" fmla="*/ 4769391 h 5795240"/>
              <a:gd name="connsiteX157-9613" fmla="*/ 7272112 w 12641071"/>
              <a:gd name="connsiteY157-9614" fmla="*/ 4718630 h 5795240"/>
              <a:gd name="connsiteX158-9615" fmla="*/ 7272111 w 12641071"/>
              <a:gd name="connsiteY158-9616" fmla="*/ 4718630 h 5795240"/>
              <a:gd name="connsiteX159-9617" fmla="*/ 7283810 w 12641071"/>
              <a:gd name="connsiteY159-9618" fmla="*/ 4769391 h 5795240"/>
              <a:gd name="connsiteX160-9619" fmla="*/ 7320958 w 12641071"/>
              <a:gd name="connsiteY160-9620" fmla="*/ 4870887 h 5795240"/>
              <a:gd name="connsiteX161-9621" fmla="*/ 7223551 w 12641071"/>
              <a:gd name="connsiteY161-9622" fmla="*/ 4752829 h 5795240"/>
              <a:gd name="connsiteX162-9623" fmla="*/ 6652445 w 12641071"/>
              <a:gd name="connsiteY162-9624" fmla="*/ 4516269 h 5795240"/>
              <a:gd name="connsiteX163-9625" fmla="*/ 6200873 w 12641071"/>
              <a:gd name="connsiteY163-9626" fmla="*/ 4654206 h 5795240"/>
              <a:gd name="connsiteX164-9627" fmla="*/ 6088813 w 12641071"/>
              <a:gd name="connsiteY164-9628" fmla="*/ 4746663 h 5795240"/>
              <a:gd name="connsiteX165-9629" fmla="*/ 6043019 w 12641071"/>
              <a:gd name="connsiteY165-9630" fmla="*/ 4807902 h 5795240"/>
              <a:gd name="connsiteX166-9631" fmla="*/ 6043021 w 12641071"/>
              <a:gd name="connsiteY166-9632" fmla="*/ 4807902 h 5795240"/>
              <a:gd name="connsiteX167-9633" fmla="*/ 6023271 w 12641071"/>
              <a:gd name="connsiteY167-9634" fmla="*/ 4834312 h 5795240"/>
              <a:gd name="connsiteX168-9635" fmla="*/ 5970678 w 12641071"/>
              <a:gd name="connsiteY168-9636" fmla="*/ 4892181 h 5795240"/>
              <a:gd name="connsiteX169-9637" fmla="*/ 5982717 w 12641071"/>
              <a:gd name="connsiteY169-9638" fmla="*/ 4872361 h 5795240"/>
              <a:gd name="connsiteX170-9639" fmla="*/ 5970675 w 12641071"/>
              <a:gd name="connsiteY170-9640" fmla="*/ 4892181 h 5795240"/>
              <a:gd name="connsiteX171-9641" fmla="*/ 5935320 w 12641071"/>
              <a:gd name="connsiteY171-9642" fmla="*/ 4931081 h 5795240"/>
              <a:gd name="connsiteX172-9643" fmla="*/ 4971763 w 12641071"/>
              <a:gd name="connsiteY172-9644" fmla="*/ 5330200 h 5795240"/>
              <a:gd name="connsiteX173-9645" fmla="*/ 3716172 w 12641071"/>
              <a:gd name="connsiteY173-9646" fmla="*/ 4497938 h 5795240"/>
              <a:gd name="connsiteX174-9647" fmla="*/ 3710773 w 12641071"/>
              <a:gd name="connsiteY174-9648" fmla="*/ 4483182 h 5795240"/>
              <a:gd name="connsiteX175-9649" fmla="*/ 3710773 w 12641071"/>
              <a:gd name="connsiteY175-9650" fmla="*/ 4483181 h 5795240"/>
              <a:gd name="connsiteX176-9651" fmla="*/ 3674984 w 12641071"/>
              <a:gd name="connsiteY176-9652" fmla="*/ 4385402 h 5795240"/>
              <a:gd name="connsiteX177-9653" fmla="*/ 3670349 w 12641071"/>
              <a:gd name="connsiteY177-9654" fmla="*/ 4372742 h 5795240"/>
              <a:gd name="connsiteX178-9655" fmla="*/ 3659438 w 12641071"/>
              <a:gd name="connsiteY178-9656" fmla="*/ 4330309 h 5795240"/>
              <a:gd name="connsiteX179-9657" fmla="*/ 3672084 w 12641071"/>
              <a:gd name="connsiteY179-9658" fmla="*/ 4353606 h 5795240"/>
              <a:gd name="connsiteX180-9659" fmla="*/ 3659440 w 12641071"/>
              <a:gd name="connsiteY180-9660" fmla="*/ 4330309 h 5795240"/>
              <a:gd name="connsiteX181-9661" fmla="*/ 3613217 w 12641071"/>
              <a:gd name="connsiteY181-9662" fmla="*/ 4245153 h 5795240"/>
              <a:gd name="connsiteX182-9663" fmla="*/ 3083792 w 12641071"/>
              <a:gd name="connsiteY182-9664" fmla="*/ 3963660 h 5795240"/>
              <a:gd name="connsiteX183-9665" fmla="*/ 2835272 w 12641071"/>
              <a:gd name="connsiteY183-9666" fmla="*/ 4013833 h 5795240"/>
              <a:gd name="connsiteX184-9667" fmla="*/ 2820214 w 12641071"/>
              <a:gd name="connsiteY184-9668" fmla="*/ 4022007 h 5795240"/>
              <a:gd name="connsiteX185-9669" fmla="*/ 2820212 w 12641071"/>
              <a:gd name="connsiteY185-9670" fmla="*/ 4022008 h 5795240"/>
              <a:gd name="connsiteX186-9671" fmla="*/ 2820206 w 12641071"/>
              <a:gd name="connsiteY186-9672" fmla="*/ 4022011 h 5795240"/>
              <a:gd name="connsiteX187-9673" fmla="*/ 2813481 w 12641071"/>
              <a:gd name="connsiteY187-9674" fmla="*/ 4027041 h 5795240"/>
              <a:gd name="connsiteX188-9675" fmla="*/ 2762875 w 12641071"/>
              <a:gd name="connsiteY188-9676" fmla="*/ 4057784 h 5795240"/>
              <a:gd name="connsiteX189-9677" fmla="*/ 2762878 w 12641071"/>
              <a:gd name="connsiteY189-9678" fmla="*/ 4057784 h 5795240"/>
              <a:gd name="connsiteX190-9679" fmla="*/ 2694694 w 12641071"/>
              <a:gd name="connsiteY190-9680" fmla="*/ 4099208 h 5795240"/>
              <a:gd name="connsiteX191-9681" fmla="*/ 2726822 w 12641071"/>
              <a:gd name="connsiteY191-9682" fmla="*/ 4072700 h 5795240"/>
              <a:gd name="connsiteX192-9683" fmla="*/ 2757719 w 12641071"/>
              <a:gd name="connsiteY192-9684" fmla="*/ 4055929 h 5795240"/>
              <a:gd name="connsiteX193-9685" fmla="*/ 2757718 w 12641071"/>
              <a:gd name="connsiteY193-9686" fmla="*/ 4055928 h 5795240"/>
              <a:gd name="connsiteX194-9687" fmla="*/ 2726820 w 12641071"/>
              <a:gd name="connsiteY194-9688" fmla="*/ 4072700 h 5795240"/>
              <a:gd name="connsiteX195-9689" fmla="*/ 2694692 w 12641071"/>
              <a:gd name="connsiteY195-9690" fmla="*/ 4099208 h 5795240"/>
              <a:gd name="connsiteX196-9691" fmla="*/ 2664698 w 12641071"/>
              <a:gd name="connsiteY196-9692" fmla="*/ 4117431 h 5795240"/>
              <a:gd name="connsiteX197-9693" fmla="*/ 1804544 w 12641071"/>
              <a:gd name="connsiteY197-9694" fmla="*/ 4335229 h 5795240"/>
              <a:gd name="connsiteX198-9695" fmla="*/ 0 w 12641071"/>
              <a:gd name="connsiteY198-9696" fmla="*/ 2530685 h 5795240"/>
              <a:gd name="connsiteX199-9697" fmla="*/ 1804544 w 12641071"/>
              <a:gd name="connsiteY199-9698" fmla="*/ 726143 h 5795240"/>
              <a:gd name="connsiteX200-9699" fmla="*/ 3080549 w 12641071"/>
              <a:gd name="connsiteY200-9700" fmla="*/ 1254682 h 5795240"/>
              <a:gd name="connsiteX201-9701" fmla="*/ 3268676 w 12641071"/>
              <a:gd name="connsiteY201-9702" fmla="*/ 1461167 h 5795240"/>
              <a:gd name="connsiteX202-9703" fmla="*/ 3565826 w 12641071"/>
              <a:gd name="connsiteY202-9704" fmla="*/ 1551935 h 5795240"/>
              <a:gd name="connsiteX203-9705" fmla="*/ 4086504 w 12641071"/>
              <a:gd name="connsiteY203-9706" fmla="*/ 1127574 h 5795240"/>
              <a:gd name="connsiteX204-9707" fmla="*/ 4094702 w 12641071"/>
              <a:gd name="connsiteY204-9708" fmla="*/ 1046255 h 5795240"/>
              <a:gd name="connsiteX205-9709" fmla="*/ 4101065 w 12641071"/>
              <a:gd name="connsiteY205-9710" fmla="*/ 1044040 h 5795240"/>
              <a:gd name="connsiteX206-9711" fmla="*/ 4097301 w 12641071"/>
              <a:gd name="connsiteY206-9712" fmla="*/ 1118570 h 5795240"/>
              <a:gd name="connsiteX207-9713" fmla="*/ 4103078 w 12641071"/>
              <a:gd name="connsiteY207-9714" fmla="*/ 1004204 h 5795240"/>
              <a:gd name="connsiteX208-9715" fmla="*/ 5215874 w 12641071"/>
              <a:gd name="connsiteY208-9716" fmla="*/ 0 h 5795240"/>
              <a:gd name="connsiteX0-9717" fmla="*/ 5964869 w 12641071"/>
              <a:gd name="connsiteY0-9718" fmla="*/ 4795171 h 5795240"/>
              <a:gd name="connsiteX1-9719" fmla="*/ 6019264 w 12641071"/>
              <a:gd name="connsiteY1-9720" fmla="*/ 4804905 h 5795240"/>
              <a:gd name="connsiteX2-9721" fmla="*/ 6036570 w 12641071"/>
              <a:gd name="connsiteY2-9722" fmla="*/ 4807089 h 5795240"/>
              <a:gd name="connsiteX3-9723" fmla="*/ 6019265 w 12641071"/>
              <a:gd name="connsiteY3-9724" fmla="*/ 4804905 h 5795240"/>
              <a:gd name="connsiteX4-9725" fmla="*/ 5964869 w 12641071"/>
              <a:gd name="connsiteY4-9726" fmla="*/ 4795171 h 5795240"/>
              <a:gd name="connsiteX5-9727" fmla="*/ 3682364 w 12641071"/>
              <a:gd name="connsiteY5-9728" fmla="*/ 4386723 h 5795240"/>
              <a:gd name="connsiteX6-9729" fmla="*/ 3772428 w 12641071"/>
              <a:gd name="connsiteY6-9730" fmla="*/ 4402840 h 5795240"/>
              <a:gd name="connsiteX7-9731" fmla="*/ 3772428 w 12641071"/>
              <a:gd name="connsiteY7-9732" fmla="*/ 4402840 h 5795240"/>
              <a:gd name="connsiteX8-9733" fmla="*/ 3682364 w 12641071"/>
              <a:gd name="connsiteY8-9734" fmla="*/ 4386723 h 5795240"/>
              <a:gd name="connsiteX9-9735" fmla="*/ 6034389 w 12641071"/>
              <a:gd name="connsiteY9-9736" fmla="*/ 371047 h 5795240"/>
              <a:gd name="connsiteX10-9737" fmla="*/ 5912002 w 12641071"/>
              <a:gd name="connsiteY10-9738" fmla="*/ 413650 h 5795240"/>
              <a:gd name="connsiteX11-9739" fmla="*/ 5912002 w 12641071"/>
              <a:gd name="connsiteY11-9740" fmla="*/ 413650 h 5795240"/>
              <a:gd name="connsiteX12-9741" fmla="*/ 6034389 w 12641071"/>
              <a:gd name="connsiteY12-9742" fmla="*/ 371047 h 5795240"/>
              <a:gd name="connsiteX13-9743" fmla="*/ 5215874 w 12641071"/>
              <a:gd name="connsiteY13-9744" fmla="*/ 0 h 5795240"/>
              <a:gd name="connsiteX14-9745" fmla="*/ 5927386 w 12641071"/>
              <a:gd name="connsiteY14-9746" fmla="*/ 255427 h 5795240"/>
              <a:gd name="connsiteX15-9747" fmla="*/ 5974443 w 12641071"/>
              <a:gd name="connsiteY15-9748" fmla="*/ 298195 h 5795240"/>
              <a:gd name="connsiteX16-9749" fmla="*/ 5974448 w 12641071"/>
              <a:gd name="connsiteY16-9750" fmla="*/ 298200 h 5795240"/>
              <a:gd name="connsiteX17-9751" fmla="*/ 6006819 w 12641071"/>
              <a:gd name="connsiteY17-9752" fmla="*/ 327622 h 5795240"/>
              <a:gd name="connsiteX18-9753" fmla="*/ 6043427 w 12641071"/>
              <a:gd name="connsiteY18-9754" fmla="*/ 367901 h 5795240"/>
              <a:gd name="connsiteX19-9755" fmla="*/ 6043429 w 12641071"/>
              <a:gd name="connsiteY19-9756" fmla="*/ 367901 h 5795240"/>
              <a:gd name="connsiteX20-9757" fmla="*/ 6079014 w 12641071"/>
              <a:gd name="connsiteY20-9758" fmla="*/ 407056 h 5795240"/>
              <a:gd name="connsiteX21-9759" fmla="*/ 6105193 w 12641071"/>
              <a:gd name="connsiteY21-9760" fmla="*/ 442067 h 5795240"/>
              <a:gd name="connsiteX22-9761" fmla="*/ 6069206 w 12641071"/>
              <a:gd name="connsiteY22-9762" fmla="*/ 409359 h 5795240"/>
              <a:gd name="connsiteX23-9763" fmla="*/ 6105193 w 12641071"/>
              <a:gd name="connsiteY23-9764" fmla="*/ 442069 h 5795240"/>
              <a:gd name="connsiteX24-9765" fmla="*/ 6143408 w 12641071"/>
              <a:gd name="connsiteY24-9766" fmla="*/ 493169 h 5795240"/>
              <a:gd name="connsiteX25-9767" fmla="*/ 6143427 w 12641071"/>
              <a:gd name="connsiteY25-9768" fmla="*/ 493200 h 5795240"/>
              <a:gd name="connsiteX26-9769" fmla="*/ 6215965 w 12641071"/>
              <a:gd name="connsiteY26-9770" fmla="*/ 619406 h 5795240"/>
              <a:gd name="connsiteX27-9771" fmla="*/ 6234035 w 12641071"/>
              <a:gd name="connsiteY27-9772" fmla="*/ 658746 h 5795240"/>
              <a:gd name="connsiteX28-9773" fmla="*/ 6274009 w 12641071"/>
              <a:gd name="connsiteY28-9774" fmla="*/ 760197 h 5795240"/>
              <a:gd name="connsiteX29-9775" fmla="*/ 6287839 w 12641071"/>
              <a:gd name="connsiteY29-9776" fmla="*/ 801938 h 5795240"/>
              <a:gd name="connsiteX30-9777" fmla="*/ 6321546 w 12641071"/>
              <a:gd name="connsiteY30-9778" fmla="*/ 948207 h 5795240"/>
              <a:gd name="connsiteX31-9779" fmla="*/ 6321550 w 12641071"/>
              <a:gd name="connsiteY31-9780" fmla="*/ 948224 h 5795240"/>
              <a:gd name="connsiteX32-9781" fmla="*/ 6334438 w 12641071"/>
              <a:gd name="connsiteY32-9782" fmla="*/ 1118571 h 5795240"/>
              <a:gd name="connsiteX33-9783" fmla="*/ 6334438 w 12641071"/>
              <a:gd name="connsiteY33-9784" fmla="*/ 1118570 h 5795240"/>
              <a:gd name="connsiteX34-9785" fmla="*/ 6321550 w 12641071"/>
              <a:gd name="connsiteY34-9786" fmla="*/ 948222 h 5795240"/>
              <a:gd name="connsiteX35-9787" fmla="*/ 6321546 w 12641071"/>
              <a:gd name="connsiteY35-9788" fmla="*/ 948207 h 5795240"/>
              <a:gd name="connsiteX36-9789" fmla="*/ 6295696 w 12641071"/>
              <a:gd name="connsiteY36-9790" fmla="*/ 825653 h 5795240"/>
              <a:gd name="connsiteX37-9791" fmla="*/ 6287839 w 12641071"/>
              <a:gd name="connsiteY37-9792" fmla="*/ 801938 h 5795240"/>
              <a:gd name="connsiteX38-9793" fmla="*/ 6284151 w 12641071"/>
              <a:gd name="connsiteY38-9794" fmla="*/ 785941 h 5795240"/>
              <a:gd name="connsiteX39-9795" fmla="*/ 6274009 w 12641071"/>
              <a:gd name="connsiteY39-9796" fmla="*/ 760197 h 5795240"/>
              <a:gd name="connsiteX40-9797" fmla="*/ 6256852 w 12641071"/>
              <a:gd name="connsiteY40-9798" fmla="*/ 708420 h 5795240"/>
              <a:gd name="connsiteX41-9799" fmla="*/ 6234035 w 12641071"/>
              <a:gd name="connsiteY41-9800" fmla="*/ 658746 h 5795240"/>
              <a:gd name="connsiteX42-9801" fmla="*/ 6224136 w 12641071"/>
              <a:gd name="connsiteY42-9802" fmla="*/ 633624 h 5795240"/>
              <a:gd name="connsiteX43-9803" fmla="*/ 6215965 w 12641071"/>
              <a:gd name="connsiteY43-9804" fmla="*/ 619406 h 5795240"/>
              <a:gd name="connsiteX44-9805" fmla="*/ 6205824 w 12641071"/>
              <a:gd name="connsiteY44-9806" fmla="*/ 597325 h 5795240"/>
              <a:gd name="connsiteX45-9807" fmla="*/ 6143427 w 12641071"/>
              <a:gd name="connsiteY45-9808" fmla="*/ 493200 h 5795240"/>
              <a:gd name="connsiteX46-9809" fmla="*/ 6143408 w 12641071"/>
              <a:gd name="connsiteY46-9810" fmla="*/ 493167 h 5795240"/>
              <a:gd name="connsiteX47-9811" fmla="*/ 6105193 w 12641071"/>
              <a:gd name="connsiteY47-9812" fmla="*/ 442067 h 5795240"/>
              <a:gd name="connsiteX48-9813" fmla="*/ 6141460 w 12641071"/>
              <a:gd name="connsiteY48-9814" fmla="*/ 475027 h 5795240"/>
              <a:gd name="connsiteX49-9815" fmla="*/ 6788665 w 12641071"/>
              <a:gd name="connsiteY49-9816" fmla="*/ 707369 h 5795240"/>
              <a:gd name="connsiteX50-9817" fmla="*/ 7184710 w 12641071"/>
              <a:gd name="connsiteY50-9818" fmla="*/ 627411 h 5795240"/>
              <a:gd name="connsiteX51-9819" fmla="*/ 7264545 w 12641071"/>
              <a:gd name="connsiteY51-9820" fmla="*/ 588952 h 5795240"/>
              <a:gd name="connsiteX52-9821" fmla="*/ 7213686 w 12641071"/>
              <a:gd name="connsiteY52-9822" fmla="*/ 626983 h 5795240"/>
              <a:gd name="connsiteX53-9823" fmla="*/ 7128319 w 12641071"/>
              <a:gd name="connsiteY53-9824" fmla="*/ 705504 h 5795240"/>
              <a:gd name="connsiteX54-9825" fmla="*/ 7083110 w 12641071"/>
              <a:gd name="connsiteY54-9826" fmla="*/ 757072 h 5795240"/>
              <a:gd name="connsiteX55-9827" fmla="*/ 7083111 w 12641071"/>
              <a:gd name="connsiteY55-9828" fmla="*/ 757072 h 5795240"/>
              <a:gd name="connsiteX56-9829" fmla="*/ 7128319 w 12641071"/>
              <a:gd name="connsiteY56-9830" fmla="*/ 705506 h 5795240"/>
              <a:gd name="connsiteX57-9831" fmla="*/ 7213686 w 12641071"/>
              <a:gd name="connsiteY57-9832" fmla="*/ 626984 h 5795240"/>
              <a:gd name="connsiteX58-9833" fmla="*/ 7264545 w 12641071"/>
              <a:gd name="connsiteY58-9834" fmla="*/ 588953 h 5795240"/>
              <a:gd name="connsiteX59-9835" fmla="*/ 7273651 w 12641071"/>
              <a:gd name="connsiteY59-9836" fmla="*/ 584566 h 5795240"/>
              <a:gd name="connsiteX60-9837" fmla="*/ 7314851 w 12641071"/>
              <a:gd name="connsiteY60-9838" fmla="*/ 559537 h 5795240"/>
              <a:gd name="connsiteX61-9839" fmla="*/ 7354131 w 12641071"/>
              <a:gd name="connsiteY61-9840" fmla="*/ 565467 h 5795240"/>
              <a:gd name="connsiteX62-9841" fmla="*/ 7429608 w 12641071"/>
              <a:gd name="connsiteY62-9842" fmla="*/ 586051 h 5795240"/>
              <a:gd name="connsiteX63-9843" fmla="*/ 7429611 w 12641071"/>
              <a:gd name="connsiteY63-9844" fmla="*/ 586050 h 5795240"/>
              <a:gd name="connsiteX64-9845" fmla="*/ 7354132 w 12641071"/>
              <a:gd name="connsiteY64-9846" fmla="*/ 565465 h 5795240"/>
              <a:gd name="connsiteX65-9847" fmla="*/ 7314853 w 12641071"/>
              <a:gd name="connsiteY65-9848" fmla="*/ 559536 h 5795240"/>
              <a:gd name="connsiteX66-9849" fmla="*/ 7314851 w 12641071"/>
              <a:gd name="connsiteY66-9850" fmla="*/ 559537 h 5795240"/>
              <a:gd name="connsiteX67-9851" fmla="*/ 7314849 w 12641071"/>
              <a:gd name="connsiteY67-9852" fmla="*/ 559537 h 5795240"/>
              <a:gd name="connsiteX68-9853" fmla="*/ 7273651 w 12641071"/>
              <a:gd name="connsiteY68-9854" fmla="*/ 584565 h 5795240"/>
              <a:gd name="connsiteX69-9855" fmla="*/ 7264545 w 12641071"/>
              <a:gd name="connsiteY69-9856" fmla="*/ 588952 h 5795240"/>
              <a:gd name="connsiteX70-9857" fmla="*/ 7296407 w 12641071"/>
              <a:gd name="connsiteY70-9858" fmla="*/ 565126 h 5795240"/>
              <a:gd name="connsiteX71-9859" fmla="*/ 7307447 w 12641071"/>
              <a:gd name="connsiteY71-9860" fmla="*/ 558419 h 5795240"/>
              <a:gd name="connsiteX72-9861" fmla="*/ 7307450 w 12641071"/>
              <a:gd name="connsiteY72-9862" fmla="*/ 558419 h 5795240"/>
              <a:gd name="connsiteX73-9863" fmla="*/ 7385004 w 12641071"/>
              <a:gd name="connsiteY73-9864" fmla="*/ 511303 h 5795240"/>
              <a:gd name="connsiteX74-9865" fmla="*/ 7391626 w 12641071"/>
              <a:gd name="connsiteY74-9866" fmla="*/ 508114 h 5795240"/>
              <a:gd name="connsiteX75-9867" fmla="*/ 7391631 w 12641071"/>
              <a:gd name="connsiteY75-9868" fmla="*/ 508110 h 5795240"/>
              <a:gd name="connsiteX76-9869" fmla="*/ 7478934 w 12641071"/>
              <a:gd name="connsiteY76-9870" fmla="*/ 466053 h 5795240"/>
              <a:gd name="connsiteX77-9871" fmla="*/ 7897193 w 12641071"/>
              <a:gd name="connsiteY77-9872" fmla="*/ 381611 h 5795240"/>
              <a:gd name="connsiteX78-9873" fmla="*/ 8788216 w 12641071"/>
              <a:gd name="connsiteY78-9874" fmla="*/ 855364 h 5795240"/>
              <a:gd name="connsiteX79-9875" fmla="*/ 8832362 w 12641071"/>
              <a:gd name="connsiteY79-9876" fmla="*/ 928030 h 5795240"/>
              <a:gd name="connsiteX80-9877" fmla="*/ 8832362 w 12641071"/>
              <a:gd name="connsiteY80-9878" fmla="*/ 928033 h 5795240"/>
              <a:gd name="connsiteX81-9879" fmla="*/ 8842040 w 12641071"/>
              <a:gd name="connsiteY81-9880" fmla="*/ 943961 h 5795240"/>
              <a:gd name="connsiteX82-9881" fmla="*/ 8856144 w 12641071"/>
              <a:gd name="connsiteY82-9882" fmla="*/ 973241 h 5795240"/>
              <a:gd name="connsiteX83-9883" fmla="*/ 8856145 w 12641071"/>
              <a:gd name="connsiteY83-9884" fmla="*/ 973241 h 5795240"/>
              <a:gd name="connsiteX84-9885" fmla="*/ 8878117 w 12641071"/>
              <a:gd name="connsiteY84-9886" fmla="*/ 1018851 h 5795240"/>
              <a:gd name="connsiteX85-9887" fmla="*/ 8877719 w 12641071"/>
              <a:gd name="connsiteY85-9888" fmla="*/ 1018369 h 5795240"/>
              <a:gd name="connsiteX86-9889" fmla="*/ 8853250 w 12641071"/>
              <a:gd name="connsiteY86-9890" fmla="*/ 973288 h 5795240"/>
              <a:gd name="connsiteX87-9891" fmla="*/ 8853249 w 12641071"/>
              <a:gd name="connsiteY87-9892" fmla="*/ 973288 h 5795240"/>
              <a:gd name="connsiteX88-9893" fmla="*/ 8853248 w 12641071"/>
              <a:gd name="connsiteY88-9894" fmla="*/ 973287 h 5795240"/>
              <a:gd name="connsiteX89-9895" fmla="*/ 8849677 w 12641071"/>
              <a:gd name="connsiteY89-9896" fmla="*/ 973341 h 5795240"/>
              <a:gd name="connsiteX90-9897" fmla="*/ 8641543 w 12641071"/>
              <a:gd name="connsiteY90-9898" fmla="*/ 916577 h 5795240"/>
              <a:gd name="connsiteX91-9899" fmla="*/ 8641545 w 12641071"/>
              <a:gd name="connsiteY91-9900" fmla="*/ 916580 h 5795240"/>
              <a:gd name="connsiteX92-9901" fmla="*/ 8849676 w 12641071"/>
              <a:gd name="connsiteY92-9902" fmla="*/ 973343 h 5795240"/>
              <a:gd name="connsiteX93-9903" fmla="*/ 8853248 w 12641071"/>
              <a:gd name="connsiteY93-9904" fmla="*/ 973288 h 5795240"/>
              <a:gd name="connsiteX94-9905" fmla="*/ 8877719 w 12641071"/>
              <a:gd name="connsiteY94-9906" fmla="*/ 1018371 h 5795240"/>
              <a:gd name="connsiteX95-9907" fmla="*/ 8878116 w 12641071"/>
              <a:gd name="connsiteY95-9908" fmla="*/ 1018851 h 5795240"/>
              <a:gd name="connsiteX96-9909" fmla="*/ 8887288 w 12641071"/>
              <a:gd name="connsiteY96-9910" fmla="*/ 1037892 h 5795240"/>
              <a:gd name="connsiteX97-9911" fmla="*/ 8949899 w 12641071"/>
              <a:gd name="connsiteY97-9912" fmla="*/ 1239592 h 5795240"/>
              <a:gd name="connsiteX98-9913" fmla="*/ 8968437 w 12641071"/>
              <a:gd name="connsiteY98-9914" fmla="*/ 1423482 h 5795240"/>
              <a:gd name="connsiteX99-9915" fmla="*/ 8949899 w 12641071"/>
              <a:gd name="connsiteY99-9916" fmla="*/ 1239591 h 5795240"/>
              <a:gd name="connsiteX100-9917" fmla="*/ 8887288 w 12641071"/>
              <a:gd name="connsiteY100-9918" fmla="*/ 1037890 h 5795240"/>
              <a:gd name="connsiteX101-9919" fmla="*/ 8878116 w 12641071"/>
              <a:gd name="connsiteY101-9920" fmla="*/ 1018851 h 5795240"/>
              <a:gd name="connsiteX102-9921" fmla="*/ 8931285 w 12641071"/>
              <a:gd name="connsiteY102-9922" fmla="*/ 1083292 h 5795240"/>
              <a:gd name="connsiteX103-9923" fmla="*/ 9241478 w 12641071"/>
              <a:gd name="connsiteY103-9924" fmla="*/ 1211778 h 5795240"/>
              <a:gd name="connsiteX104-9925" fmla="*/ 9605238 w 12641071"/>
              <a:gd name="connsiteY104-9926" fmla="*/ 1018369 h 5795240"/>
              <a:gd name="connsiteX105-9927" fmla="*/ 9636247 w 12641071"/>
              <a:gd name="connsiteY105-9928" fmla="*/ 961241 h 5795240"/>
              <a:gd name="connsiteX106-9929" fmla="*/ 9641995 w 12641071"/>
              <a:gd name="connsiteY106-9930" fmla="*/ 961152 h 5795240"/>
              <a:gd name="connsiteX107-9931" fmla="*/ 9584939 w 12641071"/>
              <a:gd name="connsiteY107-9932" fmla="*/ 1079594 h 5795240"/>
              <a:gd name="connsiteX108-9933" fmla="*/ 9546257 w 12641071"/>
              <a:gd name="connsiteY108-9934" fmla="*/ 1204206 h 5795240"/>
              <a:gd name="connsiteX109-9935" fmla="*/ 9584939 w 12641071"/>
              <a:gd name="connsiteY109-9936" fmla="*/ 1079596 h 5795240"/>
              <a:gd name="connsiteX110-9937" fmla="*/ 9641995 w 12641071"/>
              <a:gd name="connsiteY110-9938" fmla="*/ 961153 h 5795240"/>
              <a:gd name="connsiteX111-9939" fmla="*/ 9653069 w 12641071"/>
              <a:gd name="connsiteY111-9940" fmla="*/ 960983 h 5795240"/>
              <a:gd name="connsiteX112-9941" fmla="*/ 9801564 w 12641071"/>
              <a:gd name="connsiteY112-9942" fmla="*/ 1196828 h 5795240"/>
              <a:gd name="connsiteX113-9943" fmla="*/ 9801566 w 12641071"/>
              <a:gd name="connsiteY113-9944" fmla="*/ 1196828 h 5795240"/>
              <a:gd name="connsiteX114-9945" fmla="*/ 9653070 w 12641071"/>
              <a:gd name="connsiteY114-9946" fmla="*/ 960982 h 5795240"/>
              <a:gd name="connsiteX115-9947" fmla="*/ 9641996 w 12641071"/>
              <a:gd name="connsiteY115-9948" fmla="*/ 961152 h 5795240"/>
              <a:gd name="connsiteX116-9949" fmla="*/ 9651917 w 12641071"/>
              <a:gd name="connsiteY116-9950" fmla="*/ 940556 h 5795240"/>
              <a:gd name="connsiteX117-9951" fmla="*/ 11050508 w 12641071"/>
              <a:gd name="connsiteY117-9952" fmla="*/ 108150 h 5795240"/>
              <a:gd name="connsiteX118-9953" fmla="*/ 12641071 w 12641071"/>
              <a:gd name="connsiteY118-9954" fmla="*/ 1698711 h 5795240"/>
              <a:gd name="connsiteX119-9955" fmla="*/ 11371062 w 12641071"/>
              <a:gd name="connsiteY119-9956" fmla="*/ 3256960 h 5795240"/>
              <a:gd name="connsiteX120-9957" fmla="*/ 11215953 w 12641071"/>
              <a:gd name="connsiteY120-9958" fmla="*/ 3280632 h 5795240"/>
              <a:gd name="connsiteX121-9959" fmla="*/ 11142318 w 12641071"/>
              <a:gd name="connsiteY121-9960" fmla="*/ 3276914 h 5795240"/>
              <a:gd name="connsiteX122-9961" fmla="*/ 11215952 w 12641071"/>
              <a:gd name="connsiteY122-9962" fmla="*/ 3280632 h 5795240"/>
              <a:gd name="connsiteX123-9963" fmla="*/ 11213133 w 12641071"/>
              <a:gd name="connsiteY123-9964" fmla="*/ 3281062 h 5795240"/>
              <a:gd name="connsiteX124-9965" fmla="*/ 11116921 w 12641071"/>
              <a:gd name="connsiteY124-9966" fmla="*/ 3285921 h 5795240"/>
              <a:gd name="connsiteX125-9967" fmla="*/ 11050507 w 12641071"/>
              <a:gd name="connsiteY125-9968" fmla="*/ 3289274 h 5795240"/>
              <a:gd name="connsiteX126-9969" fmla="*/ 11006292 w 12641071"/>
              <a:gd name="connsiteY126-9970" fmla="*/ 3287041 h 5795240"/>
              <a:gd name="connsiteX127-9971" fmla="*/ 10937101 w 12641071"/>
              <a:gd name="connsiteY127-9972" fmla="*/ 3297601 h 5795240"/>
              <a:gd name="connsiteX128-9973" fmla="*/ 10144740 w 12641071"/>
              <a:gd name="connsiteY128-9974" fmla="*/ 4089962 h 5795240"/>
              <a:gd name="connsiteX129-9975" fmla="*/ 10130374 w 12641071"/>
              <a:gd name="connsiteY129-9976" fmla="*/ 4184101 h 5795240"/>
              <a:gd name="connsiteX130-9977" fmla="*/ 10130375 w 12641071"/>
              <a:gd name="connsiteY130-9978" fmla="*/ 4184103 h 5795240"/>
              <a:gd name="connsiteX131-9979" fmla="*/ 10130656 w 12641071"/>
              <a:gd name="connsiteY131-9980" fmla="*/ 4185950 h 5795240"/>
              <a:gd name="connsiteX132-9981" fmla="*/ 10138194 w 12641071"/>
              <a:gd name="connsiteY132-9982" fmla="*/ 4335228 h 5795240"/>
              <a:gd name="connsiteX133-9983" fmla="*/ 10137710 w 12641071"/>
              <a:gd name="connsiteY133-9984" fmla="*/ 4344822 h 5795240"/>
              <a:gd name="connsiteX134-9985" fmla="*/ 10133555 w 12641071"/>
              <a:gd name="connsiteY134-9986" fmla="*/ 4427096 h 5795240"/>
              <a:gd name="connsiteX135-9987" fmla="*/ 10129312 w 12641071"/>
              <a:gd name="connsiteY135-9988" fmla="*/ 4399289 h 5795240"/>
              <a:gd name="connsiteX136-9989" fmla="*/ 10126797 w 12641071"/>
              <a:gd name="connsiteY136-9990" fmla="*/ 4349498 h 5795240"/>
              <a:gd name="connsiteX137-9991" fmla="*/ 10126796 w 12641071"/>
              <a:gd name="connsiteY137-9992" fmla="*/ 4349498 h 5795240"/>
              <a:gd name="connsiteX138-9993" fmla="*/ 10129311 w 12641071"/>
              <a:gd name="connsiteY138-9994" fmla="*/ 4399289 h 5795240"/>
              <a:gd name="connsiteX139-9995" fmla="*/ 10133554 w 12641071"/>
              <a:gd name="connsiteY139-9996" fmla="*/ 4427096 h 5795240"/>
              <a:gd name="connsiteX140-9997" fmla="*/ 10130656 w 12641071"/>
              <a:gd name="connsiteY140-9998" fmla="*/ 4484506 h 5795240"/>
              <a:gd name="connsiteX141-9999" fmla="*/ 8678182 w 12641071"/>
              <a:gd name="connsiteY141-10000" fmla="*/ 5795240 h 5795240"/>
              <a:gd name="connsiteX142-10001" fmla="*/ 7467518 w 12641071"/>
              <a:gd name="connsiteY142-10002" fmla="*/ 5151535 h 5795240"/>
              <a:gd name="connsiteX143-10003" fmla="*/ 7419945 w 12641071"/>
              <a:gd name="connsiteY143-10004" fmla="*/ 5073228 h 5795240"/>
              <a:gd name="connsiteX144-10005" fmla="*/ 7394386 w 12641071"/>
              <a:gd name="connsiteY144-10006" fmla="*/ 5031156 h 5795240"/>
              <a:gd name="connsiteX145-10007" fmla="*/ 7367299 w 12641071"/>
              <a:gd name="connsiteY145-10008" fmla="*/ 4974928 h 5795240"/>
              <a:gd name="connsiteX146-10009" fmla="*/ 7332905 w 12641071"/>
              <a:gd name="connsiteY146-10010" fmla="*/ 4903531 h 5795240"/>
              <a:gd name="connsiteX147-10011" fmla="*/ 7320958 w 12641071"/>
              <a:gd name="connsiteY147-10012" fmla="*/ 4870887 h 5795240"/>
              <a:gd name="connsiteX148-10013" fmla="*/ 7322174 w 12641071"/>
              <a:gd name="connsiteY148-10014" fmla="*/ 4872361 h 5795240"/>
              <a:gd name="connsiteX149-10015" fmla="*/ 7362630 w 12641071"/>
              <a:gd name="connsiteY149-10016" fmla="*/ 4938954 h 5795240"/>
              <a:gd name="connsiteX150-10017" fmla="*/ 7380779 w 12641071"/>
              <a:gd name="connsiteY150-10018" fmla="*/ 4976628 h 5795240"/>
              <a:gd name="connsiteX151-10019" fmla="*/ 7391210 w 12641071"/>
              <a:gd name="connsiteY151-10020" fmla="*/ 4977944 h 5795240"/>
              <a:gd name="connsiteX152-10021" fmla="*/ 7380780 w 12641071"/>
              <a:gd name="connsiteY152-10022" fmla="*/ 4976628 h 5795240"/>
              <a:gd name="connsiteX153-10023" fmla="*/ 7362631 w 12641071"/>
              <a:gd name="connsiteY153-10024" fmla="*/ 4938954 h 5795240"/>
              <a:gd name="connsiteX154-10025" fmla="*/ 7322175 w 12641071"/>
              <a:gd name="connsiteY154-10026" fmla="*/ 4872361 h 5795240"/>
              <a:gd name="connsiteX155-10027" fmla="*/ 7320959 w 12641071"/>
              <a:gd name="connsiteY155-10028" fmla="*/ 4870887 h 5795240"/>
              <a:gd name="connsiteX156-10029" fmla="*/ 7283811 w 12641071"/>
              <a:gd name="connsiteY156-10030" fmla="*/ 4769391 h 5795240"/>
              <a:gd name="connsiteX157-10031" fmla="*/ 7272112 w 12641071"/>
              <a:gd name="connsiteY157-10032" fmla="*/ 4718630 h 5795240"/>
              <a:gd name="connsiteX158-10033" fmla="*/ 7272111 w 12641071"/>
              <a:gd name="connsiteY158-10034" fmla="*/ 4718630 h 5795240"/>
              <a:gd name="connsiteX159-10035" fmla="*/ 7283810 w 12641071"/>
              <a:gd name="connsiteY159-10036" fmla="*/ 4769391 h 5795240"/>
              <a:gd name="connsiteX160-10037" fmla="*/ 7320958 w 12641071"/>
              <a:gd name="connsiteY160-10038" fmla="*/ 4870887 h 5795240"/>
              <a:gd name="connsiteX161-10039" fmla="*/ 7223551 w 12641071"/>
              <a:gd name="connsiteY161-10040" fmla="*/ 4752829 h 5795240"/>
              <a:gd name="connsiteX162-10041" fmla="*/ 6652445 w 12641071"/>
              <a:gd name="connsiteY162-10042" fmla="*/ 4516269 h 5795240"/>
              <a:gd name="connsiteX163-10043" fmla="*/ 6200873 w 12641071"/>
              <a:gd name="connsiteY163-10044" fmla="*/ 4654206 h 5795240"/>
              <a:gd name="connsiteX164-10045" fmla="*/ 6088813 w 12641071"/>
              <a:gd name="connsiteY164-10046" fmla="*/ 4746663 h 5795240"/>
              <a:gd name="connsiteX165-10047" fmla="*/ 6043019 w 12641071"/>
              <a:gd name="connsiteY165-10048" fmla="*/ 4807902 h 5795240"/>
              <a:gd name="connsiteX166-10049" fmla="*/ 6043021 w 12641071"/>
              <a:gd name="connsiteY166-10050" fmla="*/ 4807902 h 5795240"/>
              <a:gd name="connsiteX167-10051" fmla="*/ 6023271 w 12641071"/>
              <a:gd name="connsiteY167-10052" fmla="*/ 4834312 h 5795240"/>
              <a:gd name="connsiteX168-10053" fmla="*/ 5970678 w 12641071"/>
              <a:gd name="connsiteY168-10054" fmla="*/ 4892181 h 5795240"/>
              <a:gd name="connsiteX169-10055" fmla="*/ 5982717 w 12641071"/>
              <a:gd name="connsiteY169-10056" fmla="*/ 4872361 h 5795240"/>
              <a:gd name="connsiteX170-10057" fmla="*/ 5970675 w 12641071"/>
              <a:gd name="connsiteY170-10058" fmla="*/ 4892181 h 5795240"/>
              <a:gd name="connsiteX171-10059" fmla="*/ 5935320 w 12641071"/>
              <a:gd name="connsiteY171-10060" fmla="*/ 4931081 h 5795240"/>
              <a:gd name="connsiteX172-10061" fmla="*/ 4971763 w 12641071"/>
              <a:gd name="connsiteY172-10062" fmla="*/ 5330200 h 5795240"/>
              <a:gd name="connsiteX173-10063" fmla="*/ 3716172 w 12641071"/>
              <a:gd name="connsiteY173-10064" fmla="*/ 4497938 h 5795240"/>
              <a:gd name="connsiteX174-10065" fmla="*/ 3710773 w 12641071"/>
              <a:gd name="connsiteY174-10066" fmla="*/ 4483182 h 5795240"/>
              <a:gd name="connsiteX175-10067" fmla="*/ 3710773 w 12641071"/>
              <a:gd name="connsiteY175-10068" fmla="*/ 4483181 h 5795240"/>
              <a:gd name="connsiteX176-10069" fmla="*/ 3674984 w 12641071"/>
              <a:gd name="connsiteY176-10070" fmla="*/ 4385402 h 5795240"/>
              <a:gd name="connsiteX177-10071" fmla="*/ 3670349 w 12641071"/>
              <a:gd name="connsiteY177-10072" fmla="*/ 4372742 h 5795240"/>
              <a:gd name="connsiteX178-10073" fmla="*/ 3659438 w 12641071"/>
              <a:gd name="connsiteY178-10074" fmla="*/ 4330309 h 5795240"/>
              <a:gd name="connsiteX179-10075" fmla="*/ 3672084 w 12641071"/>
              <a:gd name="connsiteY179-10076" fmla="*/ 4353606 h 5795240"/>
              <a:gd name="connsiteX180-10077" fmla="*/ 3659440 w 12641071"/>
              <a:gd name="connsiteY180-10078" fmla="*/ 4330309 h 5795240"/>
              <a:gd name="connsiteX181-10079" fmla="*/ 3613217 w 12641071"/>
              <a:gd name="connsiteY181-10080" fmla="*/ 4245153 h 5795240"/>
              <a:gd name="connsiteX182-10081" fmla="*/ 3083792 w 12641071"/>
              <a:gd name="connsiteY182-10082" fmla="*/ 3963660 h 5795240"/>
              <a:gd name="connsiteX183-10083" fmla="*/ 2835272 w 12641071"/>
              <a:gd name="connsiteY183-10084" fmla="*/ 4013833 h 5795240"/>
              <a:gd name="connsiteX184-10085" fmla="*/ 2820214 w 12641071"/>
              <a:gd name="connsiteY184-10086" fmla="*/ 4022007 h 5795240"/>
              <a:gd name="connsiteX185-10087" fmla="*/ 2820212 w 12641071"/>
              <a:gd name="connsiteY185-10088" fmla="*/ 4022008 h 5795240"/>
              <a:gd name="connsiteX186-10089" fmla="*/ 2820206 w 12641071"/>
              <a:gd name="connsiteY186-10090" fmla="*/ 4022011 h 5795240"/>
              <a:gd name="connsiteX187-10091" fmla="*/ 2813481 w 12641071"/>
              <a:gd name="connsiteY187-10092" fmla="*/ 4027041 h 5795240"/>
              <a:gd name="connsiteX188-10093" fmla="*/ 2762875 w 12641071"/>
              <a:gd name="connsiteY188-10094" fmla="*/ 4057784 h 5795240"/>
              <a:gd name="connsiteX189-10095" fmla="*/ 2762878 w 12641071"/>
              <a:gd name="connsiteY189-10096" fmla="*/ 4057784 h 5795240"/>
              <a:gd name="connsiteX190-10097" fmla="*/ 2694694 w 12641071"/>
              <a:gd name="connsiteY190-10098" fmla="*/ 4099208 h 5795240"/>
              <a:gd name="connsiteX191-10099" fmla="*/ 2726822 w 12641071"/>
              <a:gd name="connsiteY191-10100" fmla="*/ 4072700 h 5795240"/>
              <a:gd name="connsiteX192-10101" fmla="*/ 2757719 w 12641071"/>
              <a:gd name="connsiteY192-10102" fmla="*/ 4055929 h 5795240"/>
              <a:gd name="connsiteX193-10103" fmla="*/ 2757718 w 12641071"/>
              <a:gd name="connsiteY193-10104" fmla="*/ 4055928 h 5795240"/>
              <a:gd name="connsiteX194-10105" fmla="*/ 2726820 w 12641071"/>
              <a:gd name="connsiteY194-10106" fmla="*/ 4072700 h 5795240"/>
              <a:gd name="connsiteX195-10107" fmla="*/ 2694692 w 12641071"/>
              <a:gd name="connsiteY195-10108" fmla="*/ 4099208 h 5795240"/>
              <a:gd name="connsiteX196-10109" fmla="*/ 2664698 w 12641071"/>
              <a:gd name="connsiteY196-10110" fmla="*/ 4117431 h 5795240"/>
              <a:gd name="connsiteX197-10111" fmla="*/ 1804544 w 12641071"/>
              <a:gd name="connsiteY197-10112" fmla="*/ 4335229 h 5795240"/>
              <a:gd name="connsiteX198-10113" fmla="*/ 0 w 12641071"/>
              <a:gd name="connsiteY198-10114" fmla="*/ 2530685 h 5795240"/>
              <a:gd name="connsiteX199-10115" fmla="*/ 1804544 w 12641071"/>
              <a:gd name="connsiteY199-10116" fmla="*/ 726143 h 5795240"/>
              <a:gd name="connsiteX200-10117" fmla="*/ 3080549 w 12641071"/>
              <a:gd name="connsiteY200-10118" fmla="*/ 1254682 h 5795240"/>
              <a:gd name="connsiteX201-10119" fmla="*/ 3268676 w 12641071"/>
              <a:gd name="connsiteY201-10120" fmla="*/ 1461167 h 5795240"/>
              <a:gd name="connsiteX202-10121" fmla="*/ 3565826 w 12641071"/>
              <a:gd name="connsiteY202-10122" fmla="*/ 1551935 h 5795240"/>
              <a:gd name="connsiteX203-10123" fmla="*/ 4086504 w 12641071"/>
              <a:gd name="connsiteY203-10124" fmla="*/ 1127574 h 5795240"/>
              <a:gd name="connsiteX204-10125" fmla="*/ 4094702 w 12641071"/>
              <a:gd name="connsiteY204-10126" fmla="*/ 1046255 h 5795240"/>
              <a:gd name="connsiteX205-10127" fmla="*/ 4101065 w 12641071"/>
              <a:gd name="connsiteY205-10128" fmla="*/ 1044040 h 5795240"/>
              <a:gd name="connsiteX206-10129" fmla="*/ 4103078 w 12641071"/>
              <a:gd name="connsiteY206-10130" fmla="*/ 1004204 h 5795240"/>
              <a:gd name="connsiteX207-10131" fmla="*/ 5215874 w 12641071"/>
              <a:gd name="connsiteY207-10132" fmla="*/ 0 h 5795240"/>
              <a:gd name="connsiteX0-10133" fmla="*/ 5964869 w 12641071"/>
              <a:gd name="connsiteY0-10134" fmla="*/ 4795171 h 5795240"/>
              <a:gd name="connsiteX1-10135" fmla="*/ 6019264 w 12641071"/>
              <a:gd name="connsiteY1-10136" fmla="*/ 4804905 h 5795240"/>
              <a:gd name="connsiteX2-10137" fmla="*/ 6036570 w 12641071"/>
              <a:gd name="connsiteY2-10138" fmla="*/ 4807089 h 5795240"/>
              <a:gd name="connsiteX3-10139" fmla="*/ 6019265 w 12641071"/>
              <a:gd name="connsiteY3-10140" fmla="*/ 4804905 h 5795240"/>
              <a:gd name="connsiteX4-10141" fmla="*/ 5964869 w 12641071"/>
              <a:gd name="connsiteY4-10142" fmla="*/ 4795171 h 5795240"/>
              <a:gd name="connsiteX5-10143" fmla="*/ 3682364 w 12641071"/>
              <a:gd name="connsiteY5-10144" fmla="*/ 4386723 h 5795240"/>
              <a:gd name="connsiteX6-10145" fmla="*/ 3772428 w 12641071"/>
              <a:gd name="connsiteY6-10146" fmla="*/ 4402840 h 5795240"/>
              <a:gd name="connsiteX7-10147" fmla="*/ 3772428 w 12641071"/>
              <a:gd name="connsiteY7-10148" fmla="*/ 4402840 h 5795240"/>
              <a:gd name="connsiteX8-10149" fmla="*/ 3682364 w 12641071"/>
              <a:gd name="connsiteY8-10150" fmla="*/ 4386723 h 5795240"/>
              <a:gd name="connsiteX9-10151" fmla="*/ 6034389 w 12641071"/>
              <a:gd name="connsiteY9-10152" fmla="*/ 371047 h 5795240"/>
              <a:gd name="connsiteX10-10153" fmla="*/ 5912002 w 12641071"/>
              <a:gd name="connsiteY10-10154" fmla="*/ 413650 h 5795240"/>
              <a:gd name="connsiteX11-10155" fmla="*/ 5912002 w 12641071"/>
              <a:gd name="connsiteY11-10156" fmla="*/ 413650 h 5795240"/>
              <a:gd name="connsiteX12-10157" fmla="*/ 6034389 w 12641071"/>
              <a:gd name="connsiteY12-10158" fmla="*/ 371047 h 5795240"/>
              <a:gd name="connsiteX13-10159" fmla="*/ 5215874 w 12641071"/>
              <a:gd name="connsiteY13-10160" fmla="*/ 0 h 5795240"/>
              <a:gd name="connsiteX14-10161" fmla="*/ 5927386 w 12641071"/>
              <a:gd name="connsiteY14-10162" fmla="*/ 255427 h 5795240"/>
              <a:gd name="connsiteX15-10163" fmla="*/ 5974443 w 12641071"/>
              <a:gd name="connsiteY15-10164" fmla="*/ 298195 h 5795240"/>
              <a:gd name="connsiteX16-10165" fmla="*/ 5974448 w 12641071"/>
              <a:gd name="connsiteY16-10166" fmla="*/ 298200 h 5795240"/>
              <a:gd name="connsiteX17-10167" fmla="*/ 6006819 w 12641071"/>
              <a:gd name="connsiteY17-10168" fmla="*/ 327622 h 5795240"/>
              <a:gd name="connsiteX18-10169" fmla="*/ 6043427 w 12641071"/>
              <a:gd name="connsiteY18-10170" fmla="*/ 367901 h 5795240"/>
              <a:gd name="connsiteX19-10171" fmla="*/ 6043429 w 12641071"/>
              <a:gd name="connsiteY19-10172" fmla="*/ 367901 h 5795240"/>
              <a:gd name="connsiteX20-10173" fmla="*/ 6079014 w 12641071"/>
              <a:gd name="connsiteY20-10174" fmla="*/ 407056 h 5795240"/>
              <a:gd name="connsiteX21-10175" fmla="*/ 6105193 w 12641071"/>
              <a:gd name="connsiteY21-10176" fmla="*/ 442067 h 5795240"/>
              <a:gd name="connsiteX22-10177" fmla="*/ 6069206 w 12641071"/>
              <a:gd name="connsiteY22-10178" fmla="*/ 409359 h 5795240"/>
              <a:gd name="connsiteX23-10179" fmla="*/ 6105193 w 12641071"/>
              <a:gd name="connsiteY23-10180" fmla="*/ 442069 h 5795240"/>
              <a:gd name="connsiteX24-10181" fmla="*/ 6143408 w 12641071"/>
              <a:gd name="connsiteY24-10182" fmla="*/ 493169 h 5795240"/>
              <a:gd name="connsiteX25-10183" fmla="*/ 6143427 w 12641071"/>
              <a:gd name="connsiteY25-10184" fmla="*/ 493200 h 5795240"/>
              <a:gd name="connsiteX26-10185" fmla="*/ 6215965 w 12641071"/>
              <a:gd name="connsiteY26-10186" fmla="*/ 619406 h 5795240"/>
              <a:gd name="connsiteX27-10187" fmla="*/ 6234035 w 12641071"/>
              <a:gd name="connsiteY27-10188" fmla="*/ 658746 h 5795240"/>
              <a:gd name="connsiteX28-10189" fmla="*/ 6274009 w 12641071"/>
              <a:gd name="connsiteY28-10190" fmla="*/ 760197 h 5795240"/>
              <a:gd name="connsiteX29-10191" fmla="*/ 6287839 w 12641071"/>
              <a:gd name="connsiteY29-10192" fmla="*/ 801938 h 5795240"/>
              <a:gd name="connsiteX30-10193" fmla="*/ 6321546 w 12641071"/>
              <a:gd name="connsiteY30-10194" fmla="*/ 948207 h 5795240"/>
              <a:gd name="connsiteX31-10195" fmla="*/ 6321550 w 12641071"/>
              <a:gd name="connsiteY31-10196" fmla="*/ 948224 h 5795240"/>
              <a:gd name="connsiteX32-10197" fmla="*/ 6334438 w 12641071"/>
              <a:gd name="connsiteY32-10198" fmla="*/ 1118571 h 5795240"/>
              <a:gd name="connsiteX33-10199" fmla="*/ 6334438 w 12641071"/>
              <a:gd name="connsiteY33-10200" fmla="*/ 1118570 h 5795240"/>
              <a:gd name="connsiteX34-10201" fmla="*/ 6321550 w 12641071"/>
              <a:gd name="connsiteY34-10202" fmla="*/ 948222 h 5795240"/>
              <a:gd name="connsiteX35-10203" fmla="*/ 6321546 w 12641071"/>
              <a:gd name="connsiteY35-10204" fmla="*/ 948207 h 5795240"/>
              <a:gd name="connsiteX36-10205" fmla="*/ 6295696 w 12641071"/>
              <a:gd name="connsiteY36-10206" fmla="*/ 825653 h 5795240"/>
              <a:gd name="connsiteX37-10207" fmla="*/ 6287839 w 12641071"/>
              <a:gd name="connsiteY37-10208" fmla="*/ 801938 h 5795240"/>
              <a:gd name="connsiteX38-10209" fmla="*/ 6284151 w 12641071"/>
              <a:gd name="connsiteY38-10210" fmla="*/ 785941 h 5795240"/>
              <a:gd name="connsiteX39-10211" fmla="*/ 6274009 w 12641071"/>
              <a:gd name="connsiteY39-10212" fmla="*/ 760197 h 5795240"/>
              <a:gd name="connsiteX40-10213" fmla="*/ 6256852 w 12641071"/>
              <a:gd name="connsiteY40-10214" fmla="*/ 708420 h 5795240"/>
              <a:gd name="connsiteX41-10215" fmla="*/ 6234035 w 12641071"/>
              <a:gd name="connsiteY41-10216" fmla="*/ 658746 h 5795240"/>
              <a:gd name="connsiteX42-10217" fmla="*/ 6224136 w 12641071"/>
              <a:gd name="connsiteY42-10218" fmla="*/ 633624 h 5795240"/>
              <a:gd name="connsiteX43-10219" fmla="*/ 6215965 w 12641071"/>
              <a:gd name="connsiteY43-10220" fmla="*/ 619406 h 5795240"/>
              <a:gd name="connsiteX44-10221" fmla="*/ 6205824 w 12641071"/>
              <a:gd name="connsiteY44-10222" fmla="*/ 597325 h 5795240"/>
              <a:gd name="connsiteX45-10223" fmla="*/ 6143427 w 12641071"/>
              <a:gd name="connsiteY45-10224" fmla="*/ 493200 h 5795240"/>
              <a:gd name="connsiteX46-10225" fmla="*/ 6143408 w 12641071"/>
              <a:gd name="connsiteY46-10226" fmla="*/ 493167 h 5795240"/>
              <a:gd name="connsiteX47-10227" fmla="*/ 6105193 w 12641071"/>
              <a:gd name="connsiteY47-10228" fmla="*/ 442067 h 5795240"/>
              <a:gd name="connsiteX48-10229" fmla="*/ 6141460 w 12641071"/>
              <a:gd name="connsiteY48-10230" fmla="*/ 475027 h 5795240"/>
              <a:gd name="connsiteX49-10231" fmla="*/ 6788665 w 12641071"/>
              <a:gd name="connsiteY49-10232" fmla="*/ 707369 h 5795240"/>
              <a:gd name="connsiteX50-10233" fmla="*/ 7184710 w 12641071"/>
              <a:gd name="connsiteY50-10234" fmla="*/ 627411 h 5795240"/>
              <a:gd name="connsiteX51-10235" fmla="*/ 7264545 w 12641071"/>
              <a:gd name="connsiteY51-10236" fmla="*/ 588952 h 5795240"/>
              <a:gd name="connsiteX52-10237" fmla="*/ 7213686 w 12641071"/>
              <a:gd name="connsiteY52-10238" fmla="*/ 626983 h 5795240"/>
              <a:gd name="connsiteX53-10239" fmla="*/ 7128319 w 12641071"/>
              <a:gd name="connsiteY53-10240" fmla="*/ 705504 h 5795240"/>
              <a:gd name="connsiteX54-10241" fmla="*/ 7083110 w 12641071"/>
              <a:gd name="connsiteY54-10242" fmla="*/ 757072 h 5795240"/>
              <a:gd name="connsiteX55-10243" fmla="*/ 7083111 w 12641071"/>
              <a:gd name="connsiteY55-10244" fmla="*/ 757072 h 5795240"/>
              <a:gd name="connsiteX56-10245" fmla="*/ 7128319 w 12641071"/>
              <a:gd name="connsiteY56-10246" fmla="*/ 705506 h 5795240"/>
              <a:gd name="connsiteX57-10247" fmla="*/ 7213686 w 12641071"/>
              <a:gd name="connsiteY57-10248" fmla="*/ 626984 h 5795240"/>
              <a:gd name="connsiteX58-10249" fmla="*/ 7264545 w 12641071"/>
              <a:gd name="connsiteY58-10250" fmla="*/ 588953 h 5795240"/>
              <a:gd name="connsiteX59-10251" fmla="*/ 7273651 w 12641071"/>
              <a:gd name="connsiteY59-10252" fmla="*/ 584566 h 5795240"/>
              <a:gd name="connsiteX60-10253" fmla="*/ 7314851 w 12641071"/>
              <a:gd name="connsiteY60-10254" fmla="*/ 559537 h 5795240"/>
              <a:gd name="connsiteX61-10255" fmla="*/ 7354131 w 12641071"/>
              <a:gd name="connsiteY61-10256" fmla="*/ 565467 h 5795240"/>
              <a:gd name="connsiteX62-10257" fmla="*/ 7429608 w 12641071"/>
              <a:gd name="connsiteY62-10258" fmla="*/ 586051 h 5795240"/>
              <a:gd name="connsiteX63-10259" fmla="*/ 7429611 w 12641071"/>
              <a:gd name="connsiteY63-10260" fmla="*/ 586050 h 5795240"/>
              <a:gd name="connsiteX64-10261" fmla="*/ 7354132 w 12641071"/>
              <a:gd name="connsiteY64-10262" fmla="*/ 565465 h 5795240"/>
              <a:gd name="connsiteX65-10263" fmla="*/ 7314853 w 12641071"/>
              <a:gd name="connsiteY65-10264" fmla="*/ 559536 h 5795240"/>
              <a:gd name="connsiteX66-10265" fmla="*/ 7314851 w 12641071"/>
              <a:gd name="connsiteY66-10266" fmla="*/ 559537 h 5795240"/>
              <a:gd name="connsiteX67-10267" fmla="*/ 7314849 w 12641071"/>
              <a:gd name="connsiteY67-10268" fmla="*/ 559537 h 5795240"/>
              <a:gd name="connsiteX68-10269" fmla="*/ 7273651 w 12641071"/>
              <a:gd name="connsiteY68-10270" fmla="*/ 584565 h 5795240"/>
              <a:gd name="connsiteX69-10271" fmla="*/ 7264545 w 12641071"/>
              <a:gd name="connsiteY69-10272" fmla="*/ 588952 h 5795240"/>
              <a:gd name="connsiteX70-10273" fmla="*/ 7296407 w 12641071"/>
              <a:gd name="connsiteY70-10274" fmla="*/ 565126 h 5795240"/>
              <a:gd name="connsiteX71-10275" fmla="*/ 7307447 w 12641071"/>
              <a:gd name="connsiteY71-10276" fmla="*/ 558419 h 5795240"/>
              <a:gd name="connsiteX72-10277" fmla="*/ 7307450 w 12641071"/>
              <a:gd name="connsiteY72-10278" fmla="*/ 558419 h 5795240"/>
              <a:gd name="connsiteX73-10279" fmla="*/ 7385004 w 12641071"/>
              <a:gd name="connsiteY73-10280" fmla="*/ 511303 h 5795240"/>
              <a:gd name="connsiteX74-10281" fmla="*/ 7391626 w 12641071"/>
              <a:gd name="connsiteY74-10282" fmla="*/ 508114 h 5795240"/>
              <a:gd name="connsiteX75-10283" fmla="*/ 7391631 w 12641071"/>
              <a:gd name="connsiteY75-10284" fmla="*/ 508110 h 5795240"/>
              <a:gd name="connsiteX76-10285" fmla="*/ 7478934 w 12641071"/>
              <a:gd name="connsiteY76-10286" fmla="*/ 466053 h 5795240"/>
              <a:gd name="connsiteX77-10287" fmla="*/ 7897193 w 12641071"/>
              <a:gd name="connsiteY77-10288" fmla="*/ 381611 h 5795240"/>
              <a:gd name="connsiteX78-10289" fmla="*/ 8788216 w 12641071"/>
              <a:gd name="connsiteY78-10290" fmla="*/ 855364 h 5795240"/>
              <a:gd name="connsiteX79-10291" fmla="*/ 8832362 w 12641071"/>
              <a:gd name="connsiteY79-10292" fmla="*/ 928030 h 5795240"/>
              <a:gd name="connsiteX80-10293" fmla="*/ 8832362 w 12641071"/>
              <a:gd name="connsiteY80-10294" fmla="*/ 928033 h 5795240"/>
              <a:gd name="connsiteX81-10295" fmla="*/ 8842040 w 12641071"/>
              <a:gd name="connsiteY81-10296" fmla="*/ 943961 h 5795240"/>
              <a:gd name="connsiteX82-10297" fmla="*/ 8856144 w 12641071"/>
              <a:gd name="connsiteY82-10298" fmla="*/ 973241 h 5795240"/>
              <a:gd name="connsiteX83-10299" fmla="*/ 8856145 w 12641071"/>
              <a:gd name="connsiteY83-10300" fmla="*/ 973241 h 5795240"/>
              <a:gd name="connsiteX84-10301" fmla="*/ 8878117 w 12641071"/>
              <a:gd name="connsiteY84-10302" fmla="*/ 1018851 h 5795240"/>
              <a:gd name="connsiteX85-10303" fmla="*/ 8877719 w 12641071"/>
              <a:gd name="connsiteY85-10304" fmla="*/ 1018369 h 5795240"/>
              <a:gd name="connsiteX86-10305" fmla="*/ 8853250 w 12641071"/>
              <a:gd name="connsiteY86-10306" fmla="*/ 973288 h 5795240"/>
              <a:gd name="connsiteX87-10307" fmla="*/ 8853249 w 12641071"/>
              <a:gd name="connsiteY87-10308" fmla="*/ 973288 h 5795240"/>
              <a:gd name="connsiteX88-10309" fmla="*/ 8853248 w 12641071"/>
              <a:gd name="connsiteY88-10310" fmla="*/ 973287 h 5795240"/>
              <a:gd name="connsiteX89-10311" fmla="*/ 8849677 w 12641071"/>
              <a:gd name="connsiteY89-10312" fmla="*/ 973341 h 5795240"/>
              <a:gd name="connsiteX90-10313" fmla="*/ 8641543 w 12641071"/>
              <a:gd name="connsiteY90-10314" fmla="*/ 916577 h 5795240"/>
              <a:gd name="connsiteX91-10315" fmla="*/ 8641545 w 12641071"/>
              <a:gd name="connsiteY91-10316" fmla="*/ 916580 h 5795240"/>
              <a:gd name="connsiteX92-10317" fmla="*/ 8849676 w 12641071"/>
              <a:gd name="connsiteY92-10318" fmla="*/ 973343 h 5795240"/>
              <a:gd name="connsiteX93-10319" fmla="*/ 8853248 w 12641071"/>
              <a:gd name="connsiteY93-10320" fmla="*/ 973288 h 5795240"/>
              <a:gd name="connsiteX94-10321" fmla="*/ 8877719 w 12641071"/>
              <a:gd name="connsiteY94-10322" fmla="*/ 1018371 h 5795240"/>
              <a:gd name="connsiteX95-10323" fmla="*/ 8878116 w 12641071"/>
              <a:gd name="connsiteY95-10324" fmla="*/ 1018851 h 5795240"/>
              <a:gd name="connsiteX96-10325" fmla="*/ 8887288 w 12641071"/>
              <a:gd name="connsiteY96-10326" fmla="*/ 1037892 h 5795240"/>
              <a:gd name="connsiteX97-10327" fmla="*/ 8949899 w 12641071"/>
              <a:gd name="connsiteY97-10328" fmla="*/ 1239592 h 5795240"/>
              <a:gd name="connsiteX98-10329" fmla="*/ 8968437 w 12641071"/>
              <a:gd name="connsiteY98-10330" fmla="*/ 1423482 h 5795240"/>
              <a:gd name="connsiteX99-10331" fmla="*/ 8949899 w 12641071"/>
              <a:gd name="connsiteY99-10332" fmla="*/ 1239591 h 5795240"/>
              <a:gd name="connsiteX100-10333" fmla="*/ 8887288 w 12641071"/>
              <a:gd name="connsiteY100-10334" fmla="*/ 1037890 h 5795240"/>
              <a:gd name="connsiteX101-10335" fmla="*/ 8878116 w 12641071"/>
              <a:gd name="connsiteY101-10336" fmla="*/ 1018851 h 5795240"/>
              <a:gd name="connsiteX102-10337" fmla="*/ 8931285 w 12641071"/>
              <a:gd name="connsiteY102-10338" fmla="*/ 1083292 h 5795240"/>
              <a:gd name="connsiteX103-10339" fmla="*/ 9241478 w 12641071"/>
              <a:gd name="connsiteY103-10340" fmla="*/ 1211778 h 5795240"/>
              <a:gd name="connsiteX104-10341" fmla="*/ 9605238 w 12641071"/>
              <a:gd name="connsiteY104-10342" fmla="*/ 1018369 h 5795240"/>
              <a:gd name="connsiteX105-10343" fmla="*/ 9636247 w 12641071"/>
              <a:gd name="connsiteY105-10344" fmla="*/ 961241 h 5795240"/>
              <a:gd name="connsiteX106-10345" fmla="*/ 9641995 w 12641071"/>
              <a:gd name="connsiteY106-10346" fmla="*/ 961152 h 5795240"/>
              <a:gd name="connsiteX107-10347" fmla="*/ 9584939 w 12641071"/>
              <a:gd name="connsiteY107-10348" fmla="*/ 1079594 h 5795240"/>
              <a:gd name="connsiteX108-10349" fmla="*/ 9546257 w 12641071"/>
              <a:gd name="connsiteY108-10350" fmla="*/ 1204206 h 5795240"/>
              <a:gd name="connsiteX109-10351" fmla="*/ 9584939 w 12641071"/>
              <a:gd name="connsiteY109-10352" fmla="*/ 1079596 h 5795240"/>
              <a:gd name="connsiteX110-10353" fmla="*/ 9641995 w 12641071"/>
              <a:gd name="connsiteY110-10354" fmla="*/ 961153 h 5795240"/>
              <a:gd name="connsiteX111-10355" fmla="*/ 9653069 w 12641071"/>
              <a:gd name="connsiteY111-10356" fmla="*/ 960983 h 5795240"/>
              <a:gd name="connsiteX112-10357" fmla="*/ 9801564 w 12641071"/>
              <a:gd name="connsiteY112-10358" fmla="*/ 1196828 h 5795240"/>
              <a:gd name="connsiteX113-10359" fmla="*/ 9801566 w 12641071"/>
              <a:gd name="connsiteY113-10360" fmla="*/ 1196828 h 5795240"/>
              <a:gd name="connsiteX114-10361" fmla="*/ 9653070 w 12641071"/>
              <a:gd name="connsiteY114-10362" fmla="*/ 960982 h 5795240"/>
              <a:gd name="connsiteX115-10363" fmla="*/ 9641996 w 12641071"/>
              <a:gd name="connsiteY115-10364" fmla="*/ 961152 h 5795240"/>
              <a:gd name="connsiteX116-10365" fmla="*/ 9651917 w 12641071"/>
              <a:gd name="connsiteY116-10366" fmla="*/ 940556 h 5795240"/>
              <a:gd name="connsiteX117-10367" fmla="*/ 11050508 w 12641071"/>
              <a:gd name="connsiteY117-10368" fmla="*/ 108150 h 5795240"/>
              <a:gd name="connsiteX118-10369" fmla="*/ 12641071 w 12641071"/>
              <a:gd name="connsiteY118-10370" fmla="*/ 1698711 h 5795240"/>
              <a:gd name="connsiteX119-10371" fmla="*/ 11371062 w 12641071"/>
              <a:gd name="connsiteY119-10372" fmla="*/ 3256960 h 5795240"/>
              <a:gd name="connsiteX120-10373" fmla="*/ 11215953 w 12641071"/>
              <a:gd name="connsiteY120-10374" fmla="*/ 3280632 h 5795240"/>
              <a:gd name="connsiteX121-10375" fmla="*/ 11142318 w 12641071"/>
              <a:gd name="connsiteY121-10376" fmla="*/ 3276914 h 5795240"/>
              <a:gd name="connsiteX122-10377" fmla="*/ 11215952 w 12641071"/>
              <a:gd name="connsiteY122-10378" fmla="*/ 3280632 h 5795240"/>
              <a:gd name="connsiteX123-10379" fmla="*/ 11213133 w 12641071"/>
              <a:gd name="connsiteY123-10380" fmla="*/ 3281062 h 5795240"/>
              <a:gd name="connsiteX124-10381" fmla="*/ 11116921 w 12641071"/>
              <a:gd name="connsiteY124-10382" fmla="*/ 3285921 h 5795240"/>
              <a:gd name="connsiteX125-10383" fmla="*/ 11050507 w 12641071"/>
              <a:gd name="connsiteY125-10384" fmla="*/ 3289274 h 5795240"/>
              <a:gd name="connsiteX126-10385" fmla="*/ 11006292 w 12641071"/>
              <a:gd name="connsiteY126-10386" fmla="*/ 3287041 h 5795240"/>
              <a:gd name="connsiteX127-10387" fmla="*/ 10937101 w 12641071"/>
              <a:gd name="connsiteY127-10388" fmla="*/ 3297601 h 5795240"/>
              <a:gd name="connsiteX128-10389" fmla="*/ 10144740 w 12641071"/>
              <a:gd name="connsiteY128-10390" fmla="*/ 4089962 h 5795240"/>
              <a:gd name="connsiteX129-10391" fmla="*/ 10130374 w 12641071"/>
              <a:gd name="connsiteY129-10392" fmla="*/ 4184101 h 5795240"/>
              <a:gd name="connsiteX130-10393" fmla="*/ 10130375 w 12641071"/>
              <a:gd name="connsiteY130-10394" fmla="*/ 4184103 h 5795240"/>
              <a:gd name="connsiteX131-10395" fmla="*/ 10130656 w 12641071"/>
              <a:gd name="connsiteY131-10396" fmla="*/ 4185950 h 5795240"/>
              <a:gd name="connsiteX132-10397" fmla="*/ 10138194 w 12641071"/>
              <a:gd name="connsiteY132-10398" fmla="*/ 4335228 h 5795240"/>
              <a:gd name="connsiteX133-10399" fmla="*/ 10137710 w 12641071"/>
              <a:gd name="connsiteY133-10400" fmla="*/ 4344822 h 5795240"/>
              <a:gd name="connsiteX134-10401" fmla="*/ 10133555 w 12641071"/>
              <a:gd name="connsiteY134-10402" fmla="*/ 4427096 h 5795240"/>
              <a:gd name="connsiteX135-10403" fmla="*/ 10129312 w 12641071"/>
              <a:gd name="connsiteY135-10404" fmla="*/ 4399289 h 5795240"/>
              <a:gd name="connsiteX136-10405" fmla="*/ 10126797 w 12641071"/>
              <a:gd name="connsiteY136-10406" fmla="*/ 4349498 h 5795240"/>
              <a:gd name="connsiteX137-10407" fmla="*/ 10126796 w 12641071"/>
              <a:gd name="connsiteY137-10408" fmla="*/ 4349498 h 5795240"/>
              <a:gd name="connsiteX138-10409" fmla="*/ 10129311 w 12641071"/>
              <a:gd name="connsiteY138-10410" fmla="*/ 4399289 h 5795240"/>
              <a:gd name="connsiteX139-10411" fmla="*/ 10133554 w 12641071"/>
              <a:gd name="connsiteY139-10412" fmla="*/ 4427096 h 5795240"/>
              <a:gd name="connsiteX140-10413" fmla="*/ 10130656 w 12641071"/>
              <a:gd name="connsiteY140-10414" fmla="*/ 4484506 h 5795240"/>
              <a:gd name="connsiteX141-10415" fmla="*/ 8678182 w 12641071"/>
              <a:gd name="connsiteY141-10416" fmla="*/ 5795240 h 5795240"/>
              <a:gd name="connsiteX142-10417" fmla="*/ 7467518 w 12641071"/>
              <a:gd name="connsiteY142-10418" fmla="*/ 5151535 h 5795240"/>
              <a:gd name="connsiteX143-10419" fmla="*/ 7419945 w 12641071"/>
              <a:gd name="connsiteY143-10420" fmla="*/ 5073228 h 5795240"/>
              <a:gd name="connsiteX144-10421" fmla="*/ 7394386 w 12641071"/>
              <a:gd name="connsiteY144-10422" fmla="*/ 5031156 h 5795240"/>
              <a:gd name="connsiteX145-10423" fmla="*/ 7367299 w 12641071"/>
              <a:gd name="connsiteY145-10424" fmla="*/ 4974928 h 5795240"/>
              <a:gd name="connsiteX146-10425" fmla="*/ 7332905 w 12641071"/>
              <a:gd name="connsiteY146-10426" fmla="*/ 4903531 h 5795240"/>
              <a:gd name="connsiteX147-10427" fmla="*/ 7320958 w 12641071"/>
              <a:gd name="connsiteY147-10428" fmla="*/ 4870887 h 5795240"/>
              <a:gd name="connsiteX148-10429" fmla="*/ 7322174 w 12641071"/>
              <a:gd name="connsiteY148-10430" fmla="*/ 4872361 h 5795240"/>
              <a:gd name="connsiteX149-10431" fmla="*/ 7362630 w 12641071"/>
              <a:gd name="connsiteY149-10432" fmla="*/ 4938954 h 5795240"/>
              <a:gd name="connsiteX150-10433" fmla="*/ 7380779 w 12641071"/>
              <a:gd name="connsiteY150-10434" fmla="*/ 4976628 h 5795240"/>
              <a:gd name="connsiteX151-10435" fmla="*/ 7391210 w 12641071"/>
              <a:gd name="connsiteY151-10436" fmla="*/ 4977944 h 5795240"/>
              <a:gd name="connsiteX152-10437" fmla="*/ 7380780 w 12641071"/>
              <a:gd name="connsiteY152-10438" fmla="*/ 4976628 h 5795240"/>
              <a:gd name="connsiteX153-10439" fmla="*/ 7362631 w 12641071"/>
              <a:gd name="connsiteY153-10440" fmla="*/ 4938954 h 5795240"/>
              <a:gd name="connsiteX154-10441" fmla="*/ 7322175 w 12641071"/>
              <a:gd name="connsiteY154-10442" fmla="*/ 4872361 h 5795240"/>
              <a:gd name="connsiteX155-10443" fmla="*/ 7320959 w 12641071"/>
              <a:gd name="connsiteY155-10444" fmla="*/ 4870887 h 5795240"/>
              <a:gd name="connsiteX156-10445" fmla="*/ 7283811 w 12641071"/>
              <a:gd name="connsiteY156-10446" fmla="*/ 4769391 h 5795240"/>
              <a:gd name="connsiteX157-10447" fmla="*/ 7272112 w 12641071"/>
              <a:gd name="connsiteY157-10448" fmla="*/ 4718630 h 5795240"/>
              <a:gd name="connsiteX158-10449" fmla="*/ 7272111 w 12641071"/>
              <a:gd name="connsiteY158-10450" fmla="*/ 4718630 h 5795240"/>
              <a:gd name="connsiteX159-10451" fmla="*/ 7283810 w 12641071"/>
              <a:gd name="connsiteY159-10452" fmla="*/ 4769391 h 5795240"/>
              <a:gd name="connsiteX160-10453" fmla="*/ 7320958 w 12641071"/>
              <a:gd name="connsiteY160-10454" fmla="*/ 4870887 h 5795240"/>
              <a:gd name="connsiteX161-10455" fmla="*/ 7223551 w 12641071"/>
              <a:gd name="connsiteY161-10456" fmla="*/ 4752829 h 5795240"/>
              <a:gd name="connsiteX162-10457" fmla="*/ 6652445 w 12641071"/>
              <a:gd name="connsiteY162-10458" fmla="*/ 4516269 h 5795240"/>
              <a:gd name="connsiteX163-10459" fmla="*/ 6200873 w 12641071"/>
              <a:gd name="connsiteY163-10460" fmla="*/ 4654206 h 5795240"/>
              <a:gd name="connsiteX164-10461" fmla="*/ 6088813 w 12641071"/>
              <a:gd name="connsiteY164-10462" fmla="*/ 4746663 h 5795240"/>
              <a:gd name="connsiteX165-10463" fmla="*/ 6043019 w 12641071"/>
              <a:gd name="connsiteY165-10464" fmla="*/ 4807902 h 5795240"/>
              <a:gd name="connsiteX166-10465" fmla="*/ 6043021 w 12641071"/>
              <a:gd name="connsiteY166-10466" fmla="*/ 4807902 h 5795240"/>
              <a:gd name="connsiteX167-10467" fmla="*/ 6023271 w 12641071"/>
              <a:gd name="connsiteY167-10468" fmla="*/ 4834312 h 5795240"/>
              <a:gd name="connsiteX168-10469" fmla="*/ 5970678 w 12641071"/>
              <a:gd name="connsiteY168-10470" fmla="*/ 4892181 h 5795240"/>
              <a:gd name="connsiteX169-10471" fmla="*/ 5982717 w 12641071"/>
              <a:gd name="connsiteY169-10472" fmla="*/ 4872361 h 5795240"/>
              <a:gd name="connsiteX170-10473" fmla="*/ 5970675 w 12641071"/>
              <a:gd name="connsiteY170-10474" fmla="*/ 4892181 h 5795240"/>
              <a:gd name="connsiteX171-10475" fmla="*/ 5935320 w 12641071"/>
              <a:gd name="connsiteY171-10476" fmla="*/ 4931081 h 5795240"/>
              <a:gd name="connsiteX172-10477" fmla="*/ 4971763 w 12641071"/>
              <a:gd name="connsiteY172-10478" fmla="*/ 5330200 h 5795240"/>
              <a:gd name="connsiteX173-10479" fmla="*/ 3716172 w 12641071"/>
              <a:gd name="connsiteY173-10480" fmla="*/ 4497938 h 5795240"/>
              <a:gd name="connsiteX174-10481" fmla="*/ 3710773 w 12641071"/>
              <a:gd name="connsiteY174-10482" fmla="*/ 4483182 h 5795240"/>
              <a:gd name="connsiteX175-10483" fmla="*/ 3710773 w 12641071"/>
              <a:gd name="connsiteY175-10484" fmla="*/ 4483181 h 5795240"/>
              <a:gd name="connsiteX176-10485" fmla="*/ 3674984 w 12641071"/>
              <a:gd name="connsiteY176-10486" fmla="*/ 4385402 h 5795240"/>
              <a:gd name="connsiteX177-10487" fmla="*/ 3670349 w 12641071"/>
              <a:gd name="connsiteY177-10488" fmla="*/ 4372742 h 5795240"/>
              <a:gd name="connsiteX178-10489" fmla="*/ 3659438 w 12641071"/>
              <a:gd name="connsiteY178-10490" fmla="*/ 4330309 h 5795240"/>
              <a:gd name="connsiteX179-10491" fmla="*/ 3672084 w 12641071"/>
              <a:gd name="connsiteY179-10492" fmla="*/ 4353606 h 5795240"/>
              <a:gd name="connsiteX180-10493" fmla="*/ 3659440 w 12641071"/>
              <a:gd name="connsiteY180-10494" fmla="*/ 4330309 h 5795240"/>
              <a:gd name="connsiteX181-10495" fmla="*/ 3613217 w 12641071"/>
              <a:gd name="connsiteY181-10496" fmla="*/ 4245153 h 5795240"/>
              <a:gd name="connsiteX182-10497" fmla="*/ 3083792 w 12641071"/>
              <a:gd name="connsiteY182-10498" fmla="*/ 3963660 h 5795240"/>
              <a:gd name="connsiteX183-10499" fmla="*/ 2835272 w 12641071"/>
              <a:gd name="connsiteY183-10500" fmla="*/ 4013833 h 5795240"/>
              <a:gd name="connsiteX184-10501" fmla="*/ 2820214 w 12641071"/>
              <a:gd name="connsiteY184-10502" fmla="*/ 4022007 h 5795240"/>
              <a:gd name="connsiteX185-10503" fmla="*/ 2820212 w 12641071"/>
              <a:gd name="connsiteY185-10504" fmla="*/ 4022008 h 5795240"/>
              <a:gd name="connsiteX186-10505" fmla="*/ 2820206 w 12641071"/>
              <a:gd name="connsiteY186-10506" fmla="*/ 4022011 h 5795240"/>
              <a:gd name="connsiteX187-10507" fmla="*/ 2813481 w 12641071"/>
              <a:gd name="connsiteY187-10508" fmla="*/ 4027041 h 5795240"/>
              <a:gd name="connsiteX188-10509" fmla="*/ 2762875 w 12641071"/>
              <a:gd name="connsiteY188-10510" fmla="*/ 4057784 h 5795240"/>
              <a:gd name="connsiteX189-10511" fmla="*/ 2762878 w 12641071"/>
              <a:gd name="connsiteY189-10512" fmla="*/ 4057784 h 5795240"/>
              <a:gd name="connsiteX190-10513" fmla="*/ 2694694 w 12641071"/>
              <a:gd name="connsiteY190-10514" fmla="*/ 4099208 h 5795240"/>
              <a:gd name="connsiteX191-10515" fmla="*/ 2726822 w 12641071"/>
              <a:gd name="connsiteY191-10516" fmla="*/ 4072700 h 5795240"/>
              <a:gd name="connsiteX192-10517" fmla="*/ 2757719 w 12641071"/>
              <a:gd name="connsiteY192-10518" fmla="*/ 4055929 h 5795240"/>
              <a:gd name="connsiteX193-10519" fmla="*/ 2757718 w 12641071"/>
              <a:gd name="connsiteY193-10520" fmla="*/ 4055928 h 5795240"/>
              <a:gd name="connsiteX194-10521" fmla="*/ 2726820 w 12641071"/>
              <a:gd name="connsiteY194-10522" fmla="*/ 4072700 h 5795240"/>
              <a:gd name="connsiteX195-10523" fmla="*/ 2694692 w 12641071"/>
              <a:gd name="connsiteY195-10524" fmla="*/ 4099208 h 5795240"/>
              <a:gd name="connsiteX196-10525" fmla="*/ 2664698 w 12641071"/>
              <a:gd name="connsiteY196-10526" fmla="*/ 4117431 h 5795240"/>
              <a:gd name="connsiteX197-10527" fmla="*/ 1804544 w 12641071"/>
              <a:gd name="connsiteY197-10528" fmla="*/ 4335229 h 5795240"/>
              <a:gd name="connsiteX198-10529" fmla="*/ 0 w 12641071"/>
              <a:gd name="connsiteY198-10530" fmla="*/ 2530685 h 5795240"/>
              <a:gd name="connsiteX199-10531" fmla="*/ 1804544 w 12641071"/>
              <a:gd name="connsiteY199-10532" fmla="*/ 726143 h 5795240"/>
              <a:gd name="connsiteX200-10533" fmla="*/ 3080549 w 12641071"/>
              <a:gd name="connsiteY200-10534" fmla="*/ 1254682 h 5795240"/>
              <a:gd name="connsiteX201-10535" fmla="*/ 3268676 w 12641071"/>
              <a:gd name="connsiteY201-10536" fmla="*/ 1461167 h 5795240"/>
              <a:gd name="connsiteX202-10537" fmla="*/ 3565826 w 12641071"/>
              <a:gd name="connsiteY202-10538" fmla="*/ 1551935 h 5795240"/>
              <a:gd name="connsiteX203-10539" fmla="*/ 4086504 w 12641071"/>
              <a:gd name="connsiteY203-10540" fmla="*/ 1127574 h 5795240"/>
              <a:gd name="connsiteX204-10541" fmla="*/ 4094702 w 12641071"/>
              <a:gd name="connsiteY204-10542" fmla="*/ 1046255 h 5795240"/>
              <a:gd name="connsiteX205-10543" fmla="*/ 4103078 w 12641071"/>
              <a:gd name="connsiteY205-10544" fmla="*/ 1004204 h 5795240"/>
              <a:gd name="connsiteX206-10545" fmla="*/ 5215874 w 12641071"/>
              <a:gd name="connsiteY206-10546" fmla="*/ 0 h 5795240"/>
              <a:gd name="connsiteX0-10547" fmla="*/ 5964869 w 12641071"/>
              <a:gd name="connsiteY0-10548" fmla="*/ 4795171 h 5795240"/>
              <a:gd name="connsiteX1-10549" fmla="*/ 6019264 w 12641071"/>
              <a:gd name="connsiteY1-10550" fmla="*/ 4804905 h 5795240"/>
              <a:gd name="connsiteX2-10551" fmla="*/ 6036570 w 12641071"/>
              <a:gd name="connsiteY2-10552" fmla="*/ 4807089 h 5795240"/>
              <a:gd name="connsiteX3-10553" fmla="*/ 6019265 w 12641071"/>
              <a:gd name="connsiteY3-10554" fmla="*/ 4804905 h 5795240"/>
              <a:gd name="connsiteX4-10555" fmla="*/ 5964869 w 12641071"/>
              <a:gd name="connsiteY4-10556" fmla="*/ 4795171 h 5795240"/>
              <a:gd name="connsiteX5-10557" fmla="*/ 3682364 w 12641071"/>
              <a:gd name="connsiteY5-10558" fmla="*/ 4386723 h 5795240"/>
              <a:gd name="connsiteX6-10559" fmla="*/ 3772428 w 12641071"/>
              <a:gd name="connsiteY6-10560" fmla="*/ 4402840 h 5795240"/>
              <a:gd name="connsiteX7-10561" fmla="*/ 3772428 w 12641071"/>
              <a:gd name="connsiteY7-10562" fmla="*/ 4402840 h 5795240"/>
              <a:gd name="connsiteX8-10563" fmla="*/ 3682364 w 12641071"/>
              <a:gd name="connsiteY8-10564" fmla="*/ 4386723 h 5795240"/>
              <a:gd name="connsiteX9-10565" fmla="*/ 6034389 w 12641071"/>
              <a:gd name="connsiteY9-10566" fmla="*/ 371047 h 5795240"/>
              <a:gd name="connsiteX10-10567" fmla="*/ 5912002 w 12641071"/>
              <a:gd name="connsiteY10-10568" fmla="*/ 413650 h 5795240"/>
              <a:gd name="connsiteX11-10569" fmla="*/ 5912002 w 12641071"/>
              <a:gd name="connsiteY11-10570" fmla="*/ 413650 h 5795240"/>
              <a:gd name="connsiteX12-10571" fmla="*/ 6034389 w 12641071"/>
              <a:gd name="connsiteY12-10572" fmla="*/ 371047 h 5795240"/>
              <a:gd name="connsiteX13-10573" fmla="*/ 5215874 w 12641071"/>
              <a:gd name="connsiteY13-10574" fmla="*/ 0 h 5795240"/>
              <a:gd name="connsiteX14-10575" fmla="*/ 5927386 w 12641071"/>
              <a:gd name="connsiteY14-10576" fmla="*/ 255427 h 5795240"/>
              <a:gd name="connsiteX15-10577" fmla="*/ 5974443 w 12641071"/>
              <a:gd name="connsiteY15-10578" fmla="*/ 298195 h 5795240"/>
              <a:gd name="connsiteX16-10579" fmla="*/ 5974448 w 12641071"/>
              <a:gd name="connsiteY16-10580" fmla="*/ 298200 h 5795240"/>
              <a:gd name="connsiteX17-10581" fmla="*/ 6006819 w 12641071"/>
              <a:gd name="connsiteY17-10582" fmla="*/ 327622 h 5795240"/>
              <a:gd name="connsiteX18-10583" fmla="*/ 6043427 w 12641071"/>
              <a:gd name="connsiteY18-10584" fmla="*/ 367901 h 5795240"/>
              <a:gd name="connsiteX19-10585" fmla="*/ 6043429 w 12641071"/>
              <a:gd name="connsiteY19-10586" fmla="*/ 367901 h 5795240"/>
              <a:gd name="connsiteX20-10587" fmla="*/ 6079014 w 12641071"/>
              <a:gd name="connsiteY20-10588" fmla="*/ 407056 h 5795240"/>
              <a:gd name="connsiteX21-10589" fmla="*/ 6105193 w 12641071"/>
              <a:gd name="connsiteY21-10590" fmla="*/ 442067 h 5795240"/>
              <a:gd name="connsiteX22-10591" fmla="*/ 6069206 w 12641071"/>
              <a:gd name="connsiteY22-10592" fmla="*/ 409359 h 5795240"/>
              <a:gd name="connsiteX23-10593" fmla="*/ 6105193 w 12641071"/>
              <a:gd name="connsiteY23-10594" fmla="*/ 442069 h 5795240"/>
              <a:gd name="connsiteX24-10595" fmla="*/ 6143408 w 12641071"/>
              <a:gd name="connsiteY24-10596" fmla="*/ 493169 h 5795240"/>
              <a:gd name="connsiteX25-10597" fmla="*/ 6143427 w 12641071"/>
              <a:gd name="connsiteY25-10598" fmla="*/ 493200 h 5795240"/>
              <a:gd name="connsiteX26-10599" fmla="*/ 6215965 w 12641071"/>
              <a:gd name="connsiteY26-10600" fmla="*/ 619406 h 5795240"/>
              <a:gd name="connsiteX27-10601" fmla="*/ 6234035 w 12641071"/>
              <a:gd name="connsiteY27-10602" fmla="*/ 658746 h 5795240"/>
              <a:gd name="connsiteX28-10603" fmla="*/ 6274009 w 12641071"/>
              <a:gd name="connsiteY28-10604" fmla="*/ 760197 h 5795240"/>
              <a:gd name="connsiteX29-10605" fmla="*/ 6287839 w 12641071"/>
              <a:gd name="connsiteY29-10606" fmla="*/ 801938 h 5795240"/>
              <a:gd name="connsiteX30-10607" fmla="*/ 6321546 w 12641071"/>
              <a:gd name="connsiteY30-10608" fmla="*/ 948207 h 5795240"/>
              <a:gd name="connsiteX31-10609" fmla="*/ 6321550 w 12641071"/>
              <a:gd name="connsiteY31-10610" fmla="*/ 948224 h 5795240"/>
              <a:gd name="connsiteX32-10611" fmla="*/ 6334438 w 12641071"/>
              <a:gd name="connsiteY32-10612" fmla="*/ 1118571 h 5795240"/>
              <a:gd name="connsiteX33-10613" fmla="*/ 6334438 w 12641071"/>
              <a:gd name="connsiteY33-10614" fmla="*/ 1118570 h 5795240"/>
              <a:gd name="connsiteX34-10615" fmla="*/ 6321550 w 12641071"/>
              <a:gd name="connsiteY34-10616" fmla="*/ 948222 h 5795240"/>
              <a:gd name="connsiteX35-10617" fmla="*/ 6321546 w 12641071"/>
              <a:gd name="connsiteY35-10618" fmla="*/ 948207 h 5795240"/>
              <a:gd name="connsiteX36-10619" fmla="*/ 6295696 w 12641071"/>
              <a:gd name="connsiteY36-10620" fmla="*/ 825653 h 5795240"/>
              <a:gd name="connsiteX37-10621" fmla="*/ 6287839 w 12641071"/>
              <a:gd name="connsiteY37-10622" fmla="*/ 801938 h 5795240"/>
              <a:gd name="connsiteX38-10623" fmla="*/ 6284151 w 12641071"/>
              <a:gd name="connsiteY38-10624" fmla="*/ 785941 h 5795240"/>
              <a:gd name="connsiteX39-10625" fmla="*/ 6274009 w 12641071"/>
              <a:gd name="connsiteY39-10626" fmla="*/ 760197 h 5795240"/>
              <a:gd name="connsiteX40-10627" fmla="*/ 6256852 w 12641071"/>
              <a:gd name="connsiteY40-10628" fmla="*/ 708420 h 5795240"/>
              <a:gd name="connsiteX41-10629" fmla="*/ 6234035 w 12641071"/>
              <a:gd name="connsiteY41-10630" fmla="*/ 658746 h 5795240"/>
              <a:gd name="connsiteX42-10631" fmla="*/ 6224136 w 12641071"/>
              <a:gd name="connsiteY42-10632" fmla="*/ 633624 h 5795240"/>
              <a:gd name="connsiteX43-10633" fmla="*/ 6215965 w 12641071"/>
              <a:gd name="connsiteY43-10634" fmla="*/ 619406 h 5795240"/>
              <a:gd name="connsiteX44-10635" fmla="*/ 6205824 w 12641071"/>
              <a:gd name="connsiteY44-10636" fmla="*/ 597325 h 5795240"/>
              <a:gd name="connsiteX45-10637" fmla="*/ 6143427 w 12641071"/>
              <a:gd name="connsiteY45-10638" fmla="*/ 493200 h 5795240"/>
              <a:gd name="connsiteX46-10639" fmla="*/ 6143408 w 12641071"/>
              <a:gd name="connsiteY46-10640" fmla="*/ 493167 h 5795240"/>
              <a:gd name="connsiteX47-10641" fmla="*/ 6105193 w 12641071"/>
              <a:gd name="connsiteY47-10642" fmla="*/ 442067 h 5795240"/>
              <a:gd name="connsiteX48-10643" fmla="*/ 6141460 w 12641071"/>
              <a:gd name="connsiteY48-10644" fmla="*/ 475027 h 5795240"/>
              <a:gd name="connsiteX49-10645" fmla="*/ 6788665 w 12641071"/>
              <a:gd name="connsiteY49-10646" fmla="*/ 707369 h 5795240"/>
              <a:gd name="connsiteX50-10647" fmla="*/ 7184710 w 12641071"/>
              <a:gd name="connsiteY50-10648" fmla="*/ 627411 h 5795240"/>
              <a:gd name="connsiteX51-10649" fmla="*/ 7264545 w 12641071"/>
              <a:gd name="connsiteY51-10650" fmla="*/ 588952 h 5795240"/>
              <a:gd name="connsiteX52-10651" fmla="*/ 7213686 w 12641071"/>
              <a:gd name="connsiteY52-10652" fmla="*/ 626983 h 5795240"/>
              <a:gd name="connsiteX53-10653" fmla="*/ 7128319 w 12641071"/>
              <a:gd name="connsiteY53-10654" fmla="*/ 705504 h 5795240"/>
              <a:gd name="connsiteX54-10655" fmla="*/ 7083110 w 12641071"/>
              <a:gd name="connsiteY54-10656" fmla="*/ 757072 h 5795240"/>
              <a:gd name="connsiteX55-10657" fmla="*/ 7083111 w 12641071"/>
              <a:gd name="connsiteY55-10658" fmla="*/ 757072 h 5795240"/>
              <a:gd name="connsiteX56-10659" fmla="*/ 7128319 w 12641071"/>
              <a:gd name="connsiteY56-10660" fmla="*/ 705506 h 5795240"/>
              <a:gd name="connsiteX57-10661" fmla="*/ 7213686 w 12641071"/>
              <a:gd name="connsiteY57-10662" fmla="*/ 626984 h 5795240"/>
              <a:gd name="connsiteX58-10663" fmla="*/ 7264545 w 12641071"/>
              <a:gd name="connsiteY58-10664" fmla="*/ 588953 h 5795240"/>
              <a:gd name="connsiteX59-10665" fmla="*/ 7273651 w 12641071"/>
              <a:gd name="connsiteY59-10666" fmla="*/ 584566 h 5795240"/>
              <a:gd name="connsiteX60-10667" fmla="*/ 7314851 w 12641071"/>
              <a:gd name="connsiteY60-10668" fmla="*/ 559537 h 5795240"/>
              <a:gd name="connsiteX61-10669" fmla="*/ 7354131 w 12641071"/>
              <a:gd name="connsiteY61-10670" fmla="*/ 565467 h 5795240"/>
              <a:gd name="connsiteX62-10671" fmla="*/ 7429608 w 12641071"/>
              <a:gd name="connsiteY62-10672" fmla="*/ 586051 h 5795240"/>
              <a:gd name="connsiteX63-10673" fmla="*/ 7429611 w 12641071"/>
              <a:gd name="connsiteY63-10674" fmla="*/ 586050 h 5795240"/>
              <a:gd name="connsiteX64-10675" fmla="*/ 7354132 w 12641071"/>
              <a:gd name="connsiteY64-10676" fmla="*/ 565465 h 5795240"/>
              <a:gd name="connsiteX65-10677" fmla="*/ 7314853 w 12641071"/>
              <a:gd name="connsiteY65-10678" fmla="*/ 559536 h 5795240"/>
              <a:gd name="connsiteX66-10679" fmla="*/ 7314851 w 12641071"/>
              <a:gd name="connsiteY66-10680" fmla="*/ 559537 h 5795240"/>
              <a:gd name="connsiteX67-10681" fmla="*/ 7314849 w 12641071"/>
              <a:gd name="connsiteY67-10682" fmla="*/ 559537 h 5795240"/>
              <a:gd name="connsiteX68-10683" fmla="*/ 7273651 w 12641071"/>
              <a:gd name="connsiteY68-10684" fmla="*/ 584565 h 5795240"/>
              <a:gd name="connsiteX69-10685" fmla="*/ 7264545 w 12641071"/>
              <a:gd name="connsiteY69-10686" fmla="*/ 588952 h 5795240"/>
              <a:gd name="connsiteX70-10687" fmla="*/ 7296407 w 12641071"/>
              <a:gd name="connsiteY70-10688" fmla="*/ 565126 h 5795240"/>
              <a:gd name="connsiteX71-10689" fmla="*/ 7307447 w 12641071"/>
              <a:gd name="connsiteY71-10690" fmla="*/ 558419 h 5795240"/>
              <a:gd name="connsiteX72-10691" fmla="*/ 7307450 w 12641071"/>
              <a:gd name="connsiteY72-10692" fmla="*/ 558419 h 5795240"/>
              <a:gd name="connsiteX73-10693" fmla="*/ 7385004 w 12641071"/>
              <a:gd name="connsiteY73-10694" fmla="*/ 511303 h 5795240"/>
              <a:gd name="connsiteX74-10695" fmla="*/ 7391626 w 12641071"/>
              <a:gd name="connsiteY74-10696" fmla="*/ 508114 h 5795240"/>
              <a:gd name="connsiteX75-10697" fmla="*/ 7391631 w 12641071"/>
              <a:gd name="connsiteY75-10698" fmla="*/ 508110 h 5795240"/>
              <a:gd name="connsiteX76-10699" fmla="*/ 7478934 w 12641071"/>
              <a:gd name="connsiteY76-10700" fmla="*/ 466053 h 5795240"/>
              <a:gd name="connsiteX77-10701" fmla="*/ 7897193 w 12641071"/>
              <a:gd name="connsiteY77-10702" fmla="*/ 381611 h 5795240"/>
              <a:gd name="connsiteX78-10703" fmla="*/ 8788216 w 12641071"/>
              <a:gd name="connsiteY78-10704" fmla="*/ 855364 h 5795240"/>
              <a:gd name="connsiteX79-10705" fmla="*/ 8832362 w 12641071"/>
              <a:gd name="connsiteY79-10706" fmla="*/ 928030 h 5795240"/>
              <a:gd name="connsiteX80-10707" fmla="*/ 8832362 w 12641071"/>
              <a:gd name="connsiteY80-10708" fmla="*/ 928033 h 5795240"/>
              <a:gd name="connsiteX81-10709" fmla="*/ 8842040 w 12641071"/>
              <a:gd name="connsiteY81-10710" fmla="*/ 943961 h 5795240"/>
              <a:gd name="connsiteX82-10711" fmla="*/ 8856144 w 12641071"/>
              <a:gd name="connsiteY82-10712" fmla="*/ 973241 h 5795240"/>
              <a:gd name="connsiteX83-10713" fmla="*/ 8856145 w 12641071"/>
              <a:gd name="connsiteY83-10714" fmla="*/ 973241 h 5795240"/>
              <a:gd name="connsiteX84-10715" fmla="*/ 8878117 w 12641071"/>
              <a:gd name="connsiteY84-10716" fmla="*/ 1018851 h 5795240"/>
              <a:gd name="connsiteX85-10717" fmla="*/ 8877719 w 12641071"/>
              <a:gd name="connsiteY85-10718" fmla="*/ 1018369 h 5795240"/>
              <a:gd name="connsiteX86-10719" fmla="*/ 8853250 w 12641071"/>
              <a:gd name="connsiteY86-10720" fmla="*/ 973288 h 5795240"/>
              <a:gd name="connsiteX87-10721" fmla="*/ 8853249 w 12641071"/>
              <a:gd name="connsiteY87-10722" fmla="*/ 973288 h 5795240"/>
              <a:gd name="connsiteX88-10723" fmla="*/ 8853248 w 12641071"/>
              <a:gd name="connsiteY88-10724" fmla="*/ 973287 h 5795240"/>
              <a:gd name="connsiteX89-10725" fmla="*/ 8849677 w 12641071"/>
              <a:gd name="connsiteY89-10726" fmla="*/ 973341 h 5795240"/>
              <a:gd name="connsiteX90-10727" fmla="*/ 8641543 w 12641071"/>
              <a:gd name="connsiteY90-10728" fmla="*/ 916577 h 5795240"/>
              <a:gd name="connsiteX91-10729" fmla="*/ 8641545 w 12641071"/>
              <a:gd name="connsiteY91-10730" fmla="*/ 916580 h 5795240"/>
              <a:gd name="connsiteX92-10731" fmla="*/ 8849676 w 12641071"/>
              <a:gd name="connsiteY92-10732" fmla="*/ 973343 h 5795240"/>
              <a:gd name="connsiteX93-10733" fmla="*/ 8853248 w 12641071"/>
              <a:gd name="connsiteY93-10734" fmla="*/ 973288 h 5795240"/>
              <a:gd name="connsiteX94-10735" fmla="*/ 8877719 w 12641071"/>
              <a:gd name="connsiteY94-10736" fmla="*/ 1018371 h 5795240"/>
              <a:gd name="connsiteX95-10737" fmla="*/ 8878116 w 12641071"/>
              <a:gd name="connsiteY95-10738" fmla="*/ 1018851 h 5795240"/>
              <a:gd name="connsiteX96-10739" fmla="*/ 8887288 w 12641071"/>
              <a:gd name="connsiteY96-10740" fmla="*/ 1037892 h 5795240"/>
              <a:gd name="connsiteX97-10741" fmla="*/ 8949899 w 12641071"/>
              <a:gd name="connsiteY97-10742" fmla="*/ 1239592 h 5795240"/>
              <a:gd name="connsiteX98-10743" fmla="*/ 8968437 w 12641071"/>
              <a:gd name="connsiteY98-10744" fmla="*/ 1423482 h 5795240"/>
              <a:gd name="connsiteX99-10745" fmla="*/ 8949899 w 12641071"/>
              <a:gd name="connsiteY99-10746" fmla="*/ 1239591 h 5795240"/>
              <a:gd name="connsiteX100-10747" fmla="*/ 8887288 w 12641071"/>
              <a:gd name="connsiteY100-10748" fmla="*/ 1037890 h 5795240"/>
              <a:gd name="connsiteX101-10749" fmla="*/ 8878116 w 12641071"/>
              <a:gd name="connsiteY101-10750" fmla="*/ 1018851 h 5795240"/>
              <a:gd name="connsiteX102-10751" fmla="*/ 8931285 w 12641071"/>
              <a:gd name="connsiteY102-10752" fmla="*/ 1083292 h 5795240"/>
              <a:gd name="connsiteX103-10753" fmla="*/ 9241478 w 12641071"/>
              <a:gd name="connsiteY103-10754" fmla="*/ 1211778 h 5795240"/>
              <a:gd name="connsiteX104-10755" fmla="*/ 9605238 w 12641071"/>
              <a:gd name="connsiteY104-10756" fmla="*/ 1018369 h 5795240"/>
              <a:gd name="connsiteX105-10757" fmla="*/ 9636247 w 12641071"/>
              <a:gd name="connsiteY105-10758" fmla="*/ 961241 h 5795240"/>
              <a:gd name="connsiteX106-10759" fmla="*/ 9641995 w 12641071"/>
              <a:gd name="connsiteY106-10760" fmla="*/ 961152 h 5795240"/>
              <a:gd name="connsiteX107-10761" fmla="*/ 9584939 w 12641071"/>
              <a:gd name="connsiteY107-10762" fmla="*/ 1079594 h 5795240"/>
              <a:gd name="connsiteX108-10763" fmla="*/ 9546257 w 12641071"/>
              <a:gd name="connsiteY108-10764" fmla="*/ 1204206 h 5795240"/>
              <a:gd name="connsiteX109-10765" fmla="*/ 9584939 w 12641071"/>
              <a:gd name="connsiteY109-10766" fmla="*/ 1079596 h 5795240"/>
              <a:gd name="connsiteX110-10767" fmla="*/ 9641995 w 12641071"/>
              <a:gd name="connsiteY110-10768" fmla="*/ 961153 h 5795240"/>
              <a:gd name="connsiteX111-10769" fmla="*/ 9653069 w 12641071"/>
              <a:gd name="connsiteY111-10770" fmla="*/ 960983 h 5795240"/>
              <a:gd name="connsiteX112-10771" fmla="*/ 9801564 w 12641071"/>
              <a:gd name="connsiteY112-10772" fmla="*/ 1196828 h 5795240"/>
              <a:gd name="connsiteX113-10773" fmla="*/ 9801566 w 12641071"/>
              <a:gd name="connsiteY113-10774" fmla="*/ 1196828 h 5795240"/>
              <a:gd name="connsiteX114-10775" fmla="*/ 9653070 w 12641071"/>
              <a:gd name="connsiteY114-10776" fmla="*/ 960982 h 5795240"/>
              <a:gd name="connsiteX115-10777" fmla="*/ 9641996 w 12641071"/>
              <a:gd name="connsiteY115-10778" fmla="*/ 961152 h 5795240"/>
              <a:gd name="connsiteX116-10779" fmla="*/ 9651917 w 12641071"/>
              <a:gd name="connsiteY116-10780" fmla="*/ 940556 h 5795240"/>
              <a:gd name="connsiteX117-10781" fmla="*/ 11050508 w 12641071"/>
              <a:gd name="connsiteY117-10782" fmla="*/ 108150 h 5795240"/>
              <a:gd name="connsiteX118-10783" fmla="*/ 12641071 w 12641071"/>
              <a:gd name="connsiteY118-10784" fmla="*/ 1698711 h 5795240"/>
              <a:gd name="connsiteX119-10785" fmla="*/ 11371062 w 12641071"/>
              <a:gd name="connsiteY119-10786" fmla="*/ 3256960 h 5795240"/>
              <a:gd name="connsiteX120-10787" fmla="*/ 11215953 w 12641071"/>
              <a:gd name="connsiteY120-10788" fmla="*/ 3280632 h 5795240"/>
              <a:gd name="connsiteX121-10789" fmla="*/ 11142318 w 12641071"/>
              <a:gd name="connsiteY121-10790" fmla="*/ 3276914 h 5795240"/>
              <a:gd name="connsiteX122-10791" fmla="*/ 11215952 w 12641071"/>
              <a:gd name="connsiteY122-10792" fmla="*/ 3280632 h 5795240"/>
              <a:gd name="connsiteX123-10793" fmla="*/ 11213133 w 12641071"/>
              <a:gd name="connsiteY123-10794" fmla="*/ 3281062 h 5795240"/>
              <a:gd name="connsiteX124-10795" fmla="*/ 11116921 w 12641071"/>
              <a:gd name="connsiteY124-10796" fmla="*/ 3285921 h 5795240"/>
              <a:gd name="connsiteX125-10797" fmla="*/ 11050507 w 12641071"/>
              <a:gd name="connsiteY125-10798" fmla="*/ 3289274 h 5795240"/>
              <a:gd name="connsiteX126-10799" fmla="*/ 11006292 w 12641071"/>
              <a:gd name="connsiteY126-10800" fmla="*/ 3287041 h 5795240"/>
              <a:gd name="connsiteX127-10801" fmla="*/ 10937101 w 12641071"/>
              <a:gd name="connsiteY127-10802" fmla="*/ 3297601 h 5795240"/>
              <a:gd name="connsiteX128-10803" fmla="*/ 10144740 w 12641071"/>
              <a:gd name="connsiteY128-10804" fmla="*/ 4089962 h 5795240"/>
              <a:gd name="connsiteX129-10805" fmla="*/ 10130374 w 12641071"/>
              <a:gd name="connsiteY129-10806" fmla="*/ 4184101 h 5795240"/>
              <a:gd name="connsiteX130-10807" fmla="*/ 10130375 w 12641071"/>
              <a:gd name="connsiteY130-10808" fmla="*/ 4184103 h 5795240"/>
              <a:gd name="connsiteX131-10809" fmla="*/ 10130656 w 12641071"/>
              <a:gd name="connsiteY131-10810" fmla="*/ 4185950 h 5795240"/>
              <a:gd name="connsiteX132-10811" fmla="*/ 10138194 w 12641071"/>
              <a:gd name="connsiteY132-10812" fmla="*/ 4335228 h 5795240"/>
              <a:gd name="connsiteX133-10813" fmla="*/ 10137710 w 12641071"/>
              <a:gd name="connsiteY133-10814" fmla="*/ 4344822 h 5795240"/>
              <a:gd name="connsiteX134-10815" fmla="*/ 10133555 w 12641071"/>
              <a:gd name="connsiteY134-10816" fmla="*/ 4427096 h 5795240"/>
              <a:gd name="connsiteX135-10817" fmla="*/ 10129312 w 12641071"/>
              <a:gd name="connsiteY135-10818" fmla="*/ 4399289 h 5795240"/>
              <a:gd name="connsiteX136-10819" fmla="*/ 10126797 w 12641071"/>
              <a:gd name="connsiteY136-10820" fmla="*/ 4349498 h 5795240"/>
              <a:gd name="connsiteX137-10821" fmla="*/ 10126796 w 12641071"/>
              <a:gd name="connsiteY137-10822" fmla="*/ 4349498 h 5795240"/>
              <a:gd name="connsiteX138-10823" fmla="*/ 10129311 w 12641071"/>
              <a:gd name="connsiteY138-10824" fmla="*/ 4399289 h 5795240"/>
              <a:gd name="connsiteX139-10825" fmla="*/ 10133554 w 12641071"/>
              <a:gd name="connsiteY139-10826" fmla="*/ 4427096 h 5795240"/>
              <a:gd name="connsiteX140-10827" fmla="*/ 10130656 w 12641071"/>
              <a:gd name="connsiteY140-10828" fmla="*/ 4484506 h 5795240"/>
              <a:gd name="connsiteX141-10829" fmla="*/ 8678182 w 12641071"/>
              <a:gd name="connsiteY141-10830" fmla="*/ 5795240 h 5795240"/>
              <a:gd name="connsiteX142-10831" fmla="*/ 7467518 w 12641071"/>
              <a:gd name="connsiteY142-10832" fmla="*/ 5151535 h 5795240"/>
              <a:gd name="connsiteX143-10833" fmla="*/ 7419945 w 12641071"/>
              <a:gd name="connsiteY143-10834" fmla="*/ 5073228 h 5795240"/>
              <a:gd name="connsiteX144-10835" fmla="*/ 7394386 w 12641071"/>
              <a:gd name="connsiteY144-10836" fmla="*/ 5031156 h 5795240"/>
              <a:gd name="connsiteX145-10837" fmla="*/ 7367299 w 12641071"/>
              <a:gd name="connsiteY145-10838" fmla="*/ 4974928 h 5795240"/>
              <a:gd name="connsiteX146-10839" fmla="*/ 7332905 w 12641071"/>
              <a:gd name="connsiteY146-10840" fmla="*/ 4903531 h 5795240"/>
              <a:gd name="connsiteX147-10841" fmla="*/ 7320958 w 12641071"/>
              <a:gd name="connsiteY147-10842" fmla="*/ 4870887 h 5795240"/>
              <a:gd name="connsiteX148-10843" fmla="*/ 7322174 w 12641071"/>
              <a:gd name="connsiteY148-10844" fmla="*/ 4872361 h 5795240"/>
              <a:gd name="connsiteX149-10845" fmla="*/ 7362630 w 12641071"/>
              <a:gd name="connsiteY149-10846" fmla="*/ 4938954 h 5795240"/>
              <a:gd name="connsiteX150-10847" fmla="*/ 7380779 w 12641071"/>
              <a:gd name="connsiteY150-10848" fmla="*/ 4976628 h 5795240"/>
              <a:gd name="connsiteX151-10849" fmla="*/ 7391210 w 12641071"/>
              <a:gd name="connsiteY151-10850" fmla="*/ 4977944 h 5795240"/>
              <a:gd name="connsiteX152-10851" fmla="*/ 7380780 w 12641071"/>
              <a:gd name="connsiteY152-10852" fmla="*/ 4976628 h 5795240"/>
              <a:gd name="connsiteX153-10853" fmla="*/ 7362631 w 12641071"/>
              <a:gd name="connsiteY153-10854" fmla="*/ 4938954 h 5795240"/>
              <a:gd name="connsiteX154-10855" fmla="*/ 7322175 w 12641071"/>
              <a:gd name="connsiteY154-10856" fmla="*/ 4872361 h 5795240"/>
              <a:gd name="connsiteX155-10857" fmla="*/ 7320959 w 12641071"/>
              <a:gd name="connsiteY155-10858" fmla="*/ 4870887 h 5795240"/>
              <a:gd name="connsiteX156-10859" fmla="*/ 7283811 w 12641071"/>
              <a:gd name="connsiteY156-10860" fmla="*/ 4769391 h 5795240"/>
              <a:gd name="connsiteX157-10861" fmla="*/ 7272112 w 12641071"/>
              <a:gd name="connsiteY157-10862" fmla="*/ 4718630 h 5795240"/>
              <a:gd name="connsiteX158-10863" fmla="*/ 7272111 w 12641071"/>
              <a:gd name="connsiteY158-10864" fmla="*/ 4718630 h 5795240"/>
              <a:gd name="connsiteX159-10865" fmla="*/ 7283810 w 12641071"/>
              <a:gd name="connsiteY159-10866" fmla="*/ 4769391 h 5795240"/>
              <a:gd name="connsiteX160-10867" fmla="*/ 7320958 w 12641071"/>
              <a:gd name="connsiteY160-10868" fmla="*/ 4870887 h 5795240"/>
              <a:gd name="connsiteX161-10869" fmla="*/ 7223551 w 12641071"/>
              <a:gd name="connsiteY161-10870" fmla="*/ 4752829 h 5795240"/>
              <a:gd name="connsiteX162-10871" fmla="*/ 6652445 w 12641071"/>
              <a:gd name="connsiteY162-10872" fmla="*/ 4516269 h 5795240"/>
              <a:gd name="connsiteX163-10873" fmla="*/ 6200873 w 12641071"/>
              <a:gd name="connsiteY163-10874" fmla="*/ 4654206 h 5795240"/>
              <a:gd name="connsiteX164-10875" fmla="*/ 6088813 w 12641071"/>
              <a:gd name="connsiteY164-10876" fmla="*/ 4746663 h 5795240"/>
              <a:gd name="connsiteX165-10877" fmla="*/ 6043019 w 12641071"/>
              <a:gd name="connsiteY165-10878" fmla="*/ 4807902 h 5795240"/>
              <a:gd name="connsiteX166-10879" fmla="*/ 6043021 w 12641071"/>
              <a:gd name="connsiteY166-10880" fmla="*/ 4807902 h 5795240"/>
              <a:gd name="connsiteX167-10881" fmla="*/ 6023271 w 12641071"/>
              <a:gd name="connsiteY167-10882" fmla="*/ 4834312 h 5795240"/>
              <a:gd name="connsiteX168-10883" fmla="*/ 5970678 w 12641071"/>
              <a:gd name="connsiteY168-10884" fmla="*/ 4892181 h 5795240"/>
              <a:gd name="connsiteX169-10885" fmla="*/ 5982717 w 12641071"/>
              <a:gd name="connsiteY169-10886" fmla="*/ 4872361 h 5795240"/>
              <a:gd name="connsiteX170-10887" fmla="*/ 5970675 w 12641071"/>
              <a:gd name="connsiteY170-10888" fmla="*/ 4892181 h 5795240"/>
              <a:gd name="connsiteX171-10889" fmla="*/ 5935320 w 12641071"/>
              <a:gd name="connsiteY171-10890" fmla="*/ 4931081 h 5795240"/>
              <a:gd name="connsiteX172-10891" fmla="*/ 4971763 w 12641071"/>
              <a:gd name="connsiteY172-10892" fmla="*/ 5330200 h 5795240"/>
              <a:gd name="connsiteX173-10893" fmla="*/ 3716172 w 12641071"/>
              <a:gd name="connsiteY173-10894" fmla="*/ 4497938 h 5795240"/>
              <a:gd name="connsiteX174-10895" fmla="*/ 3710773 w 12641071"/>
              <a:gd name="connsiteY174-10896" fmla="*/ 4483182 h 5795240"/>
              <a:gd name="connsiteX175-10897" fmla="*/ 3710773 w 12641071"/>
              <a:gd name="connsiteY175-10898" fmla="*/ 4483181 h 5795240"/>
              <a:gd name="connsiteX176-10899" fmla="*/ 3674984 w 12641071"/>
              <a:gd name="connsiteY176-10900" fmla="*/ 4385402 h 5795240"/>
              <a:gd name="connsiteX177-10901" fmla="*/ 3670349 w 12641071"/>
              <a:gd name="connsiteY177-10902" fmla="*/ 4372742 h 5795240"/>
              <a:gd name="connsiteX178-10903" fmla="*/ 3659438 w 12641071"/>
              <a:gd name="connsiteY178-10904" fmla="*/ 4330309 h 5795240"/>
              <a:gd name="connsiteX179-10905" fmla="*/ 3672084 w 12641071"/>
              <a:gd name="connsiteY179-10906" fmla="*/ 4353606 h 5795240"/>
              <a:gd name="connsiteX180-10907" fmla="*/ 3659440 w 12641071"/>
              <a:gd name="connsiteY180-10908" fmla="*/ 4330309 h 5795240"/>
              <a:gd name="connsiteX181-10909" fmla="*/ 3613217 w 12641071"/>
              <a:gd name="connsiteY181-10910" fmla="*/ 4245153 h 5795240"/>
              <a:gd name="connsiteX182-10911" fmla="*/ 3083792 w 12641071"/>
              <a:gd name="connsiteY182-10912" fmla="*/ 3963660 h 5795240"/>
              <a:gd name="connsiteX183-10913" fmla="*/ 2835272 w 12641071"/>
              <a:gd name="connsiteY183-10914" fmla="*/ 4013833 h 5795240"/>
              <a:gd name="connsiteX184-10915" fmla="*/ 2820214 w 12641071"/>
              <a:gd name="connsiteY184-10916" fmla="*/ 4022007 h 5795240"/>
              <a:gd name="connsiteX185-10917" fmla="*/ 2820212 w 12641071"/>
              <a:gd name="connsiteY185-10918" fmla="*/ 4022008 h 5795240"/>
              <a:gd name="connsiteX186-10919" fmla="*/ 2820206 w 12641071"/>
              <a:gd name="connsiteY186-10920" fmla="*/ 4022011 h 5795240"/>
              <a:gd name="connsiteX187-10921" fmla="*/ 2813481 w 12641071"/>
              <a:gd name="connsiteY187-10922" fmla="*/ 4027041 h 5795240"/>
              <a:gd name="connsiteX188-10923" fmla="*/ 2762875 w 12641071"/>
              <a:gd name="connsiteY188-10924" fmla="*/ 4057784 h 5795240"/>
              <a:gd name="connsiteX189-10925" fmla="*/ 2762878 w 12641071"/>
              <a:gd name="connsiteY189-10926" fmla="*/ 4057784 h 5795240"/>
              <a:gd name="connsiteX190-10927" fmla="*/ 2694694 w 12641071"/>
              <a:gd name="connsiteY190-10928" fmla="*/ 4099208 h 5795240"/>
              <a:gd name="connsiteX191-10929" fmla="*/ 2726822 w 12641071"/>
              <a:gd name="connsiteY191-10930" fmla="*/ 4072700 h 5795240"/>
              <a:gd name="connsiteX192-10931" fmla="*/ 2757719 w 12641071"/>
              <a:gd name="connsiteY192-10932" fmla="*/ 4055929 h 5795240"/>
              <a:gd name="connsiteX193-10933" fmla="*/ 2757718 w 12641071"/>
              <a:gd name="connsiteY193-10934" fmla="*/ 4055928 h 5795240"/>
              <a:gd name="connsiteX194-10935" fmla="*/ 2726820 w 12641071"/>
              <a:gd name="connsiteY194-10936" fmla="*/ 4072700 h 5795240"/>
              <a:gd name="connsiteX195-10937" fmla="*/ 2694692 w 12641071"/>
              <a:gd name="connsiteY195-10938" fmla="*/ 4099208 h 5795240"/>
              <a:gd name="connsiteX196-10939" fmla="*/ 2664698 w 12641071"/>
              <a:gd name="connsiteY196-10940" fmla="*/ 4117431 h 5795240"/>
              <a:gd name="connsiteX197-10941" fmla="*/ 1804544 w 12641071"/>
              <a:gd name="connsiteY197-10942" fmla="*/ 4335229 h 5795240"/>
              <a:gd name="connsiteX198-10943" fmla="*/ 0 w 12641071"/>
              <a:gd name="connsiteY198-10944" fmla="*/ 2530685 h 5795240"/>
              <a:gd name="connsiteX199-10945" fmla="*/ 1804544 w 12641071"/>
              <a:gd name="connsiteY199-10946" fmla="*/ 726143 h 5795240"/>
              <a:gd name="connsiteX200-10947" fmla="*/ 3080549 w 12641071"/>
              <a:gd name="connsiteY200-10948" fmla="*/ 1254682 h 5795240"/>
              <a:gd name="connsiteX201-10949" fmla="*/ 3268676 w 12641071"/>
              <a:gd name="connsiteY201-10950" fmla="*/ 1461167 h 5795240"/>
              <a:gd name="connsiteX202-10951" fmla="*/ 3565826 w 12641071"/>
              <a:gd name="connsiteY202-10952" fmla="*/ 1551935 h 5795240"/>
              <a:gd name="connsiteX203-10953" fmla="*/ 4086504 w 12641071"/>
              <a:gd name="connsiteY203-10954" fmla="*/ 1127574 h 5795240"/>
              <a:gd name="connsiteX204-10955" fmla="*/ 4103078 w 12641071"/>
              <a:gd name="connsiteY204-10956" fmla="*/ 1004204 h 5795240"/>
              <a:gd name="connsiteX205-10957" fmla="*/ 5215874 w 12641071"/>
              <a:gd name="connsiteY205-10958" fmla="*/ 0 h 5795240"/>
              <a:gd name="connsiteX0-10959" fmla="*/ 5964869 w 12641071"/>
              <a:gd name="connsiteY0-10960" fmla="*/ 4795171 h 5795240"/>
              <a:gd name="connsiteX1-10961" fmla="*/ 6019264 w 12641071"/>
              <a:gd name="connsiteY1-10962" fmla="*/ 4804905 h 5795240"/>
              <a:gd name="connsiteX2-10963" fmla="*/ 6036570 w 12641071"/>
              <a:gd name="connsiteY2-10964" fmla="*/ 4807089 h 5795240"/>
              <a:gd name="connsiteX3-10965" fmla="*/ 6019265 w 12641071"/>
              <a:gd name="connsiteY3-10966" fmla="*/ 4804905 h 5795240"/>
              <a:gd name="connsiteX4-10967" fmla="*/ 5964869 w 12641071"/>
              <a:gd name="connsiteY4-10968" fmla="*/ 4795171 h 5795240"/>
              <a:gd name="connsiteX5-10969" fmla="*/ 3682364 w 12641071"/>
              <a:gd name="connsiteY5-10970" fmla="*/ 4386723 h 5795240"/>
              <a:gd name="connsiteX6-10971" fmla="*/ 3772428 w 12641071"/>
              <a:gd name="connsiteY6-10972" fmla="*/ 4402840 h 5795240"/>
              <a:gd name="connsiteX7-10973" fmla="*/ 3772428 w 12641071"/>
              <a:gd name="connsiteY7-10974" fmla="*/ 4402840 h 5795240"/>
              <a:gd name="connsiteX8-10975" fmla="*/ 3682364 w 12641071"/>
              <a:gd name="connsiteY8-10976" fmla="*/ 4386723 h 5795240"/>
              <a:gd name="connsiteX9-10977" fmla="*/ 6034389 w 12641071"/>
              <a:gd name="connsiteY9-10978" fmla="*/ 371047 h 5795240"/>
              <a:gd name="connsiteX10-10979" fmla="*/ 5912002 w 12641071"/>
              <a:gd name="connsiteY10-10980" fmla="*/ 413650 h 5795240"/>
              <a:gd name="connsiteX11-10981" fmla="*/ 5912002 w 12641071"/>
              <a:gd name="connsiteY11-10982" fmla="*/ 413650 h 5795240"/>
              <a:gd name="connsiteX12-10983" fmla="*/ 6034389 w 12641071"/>
              <a:gd name="connsiteY12-10984" fmla="*/ 371047 h 5795240"/>
              <a:gd name="connsiteX13-10985" fmla="*/ 5215874 w 12641071"/>
              <a:gd name="connsiteY13-10986" fmla="*/ 0 h 5795240"/>
              <a:gd name="connsiteX14-10987" fmla="*/ 5927386 w 12641071"/>
              <a:gd name="connsiteY14-10988" fmla="*/ 255427 h 5795240"/>
              <a:gd name="connsiteX15-10989" fmla="*/ 5974443 w 12641071"/>
              <a:gd name="connsiteY15-10990" fmla="*/ 298195 h 5795240"/>
              <a:gd name="connsiteX16-10991" fmla="*/ 5974448 w 12641071"/>
              <a:gd name="connsiteY16-10992" fmla="*/ 298200 h 5795240"/>
              <a:gd name="connsiteX17-10993" fmla="*/ 6006819 w 12641071"/>
              <a:gd name="connsiteY17-10994" fmla="*/ 327622 h 5795240"/>
              <a:gd name="connsiteX18-10995" fmla="*/ 6043427 w 12641071"/>
              <a:gd name="connsiteY18-10996" fmla="*/ 367901 h 5795240"/>
              <a:gd name="connsiteX19-10997" fmla="*/ 6043429 w 12641071"/>
              <a:gd name="connsiteY19-10998" fmla="*/ 367901 h 5795240"/>
              <a:gd name="connsiteX20-10999" fmla="*/ 6079014 w 12641071"/>
              <a:gd name="connsiteY20-11000" fmla="*/ 407056 h 5795240"/>
              <a:gd name="connsiteX21-11001" fmla="*/ 6105193 w 12641071"/>
              <a:gd name="connsiteY21-11002" fmla="*/ 442067 h 5795240"/>
              <a:gd name="connsiteX22-11003" fmla="*/ 6069206 w 12641071"/>
              <a:gd name="connsiteY22-11004" fmla="*/ 409359 h 5795240"/>
              <a:gd name="connsiteX23-11005" fmla="*/ 6105193 w 12641071"/>
              <a:gd name="connsiteY23-11006" fmla="*/ 442069 h 5795240"/>
              <a:gd name="connsiteX24-11007" fmla="*/ 6143408 w 12641071"/>
              <a:gd name="connsiteY24-11008" fmla="*/ 493169 h 5795240"/>
              <a:gd name="connsiteX25-11009" fmla="*/ 6143427 w 12641071"/>
              <a:gd name="connsiteY25-11010" fmla="*/ 493200 h 5795240"/>
              <a:gd name="connsiteX26-11011" fmla="*/ 6215965 w 12641071"/>
              <a:gd name="connsiteY26-11012" fmla="*/ 619406 h 5795240"/>
              <a:gd name="connsiteX27-11013" fmla="*/ 6234035 w 12641071"/>
              <a:gd name="connsiteY27-11014" fmla="*/ 658746 h 5795240"/>
              <a:gd name="connsiteX28-11015" fmla="*/ 6274009 w 12641071"/>
              <a:gd name="connsiteY28-11016" fmla="*/ 760197 h 5795240"/>
              <a:gd name="connsiteX29-11017" fmla="*/ 6287839 w 12641071"/>
              <a:gd name="connsiteY29-11018" fmla="*/ 801938 h 5795240"/>
              <a:gd name="connsiteX30-11019" fmla="*/ 6321546 w 12641071"/>
              <a:gd name="connsiteY30-11020" fmla="*/ 948207 h 5795240"/>
              <a:gd name="connsiteX31-11021" fmla="*/ 6321550 w 12641071"/>
              <a:gd name="connsiteY31-11022" fmla="*/ 948224 h 5795240"/>
              <a:gd name="connsiteX32-11023" fmla="*/ 6334438 w 12641071"/>
              <a:gd name="connsiteY32-11024" fmla="*/ 1118571 h 5795240"/>
              <a:gd name="connsiteX33-11025" fmla="*/ 6321550 w 12641071"/>
              <a:gd name="connsiteY33-11026" fmla="*/ 948222 h 5795240"/>
              <a:gd name="connsiteX34-11027" fmla="*/ 6321546 w 12641071"/>
              <a:gd name="connsiteY34-11028" fmla="*/ 948207 h 5795240"/>
              <a:gd name="connsiteX35-11029" fmla="*/ 6295696 w 12641071"/>
              <a:gd name="connsiteY35-11030" fmla="*/ 825653 h 5795240"/>
              <a:gd name="connsiteX36-11031" fmla="*/ 6287839 w 12641071"/>
              <a:gd name="connsiteY36-11032" fmla="*/ 801938 h 5795240"/>
              <a:gd name="connsiteX37-11033" fmla="*/ 6284151 w 12641071"/>
              <a:gd name="connsiteY37-11034" fmla="*/ 785941 h 5795240"/>
              <a:gd name="connsiteX38-11035" fmla="*/ 6274009 w 12641071"/>
              <a:gd name="connsiteY38-11036" fmla="*/ 760197 h 5795240"/>
              <a:gd name="connsiteX39-11037" fmla="*/ 6256852 w 12641071"/>
              <a:gd name="connsiteY39-11038" fmla="*/ 708420 h 5795240"/>
              <a:gd name="connsiteX40-11039" fmla="*/ 6234035 w 12641071"/>
              <a:gd name="connsiteY40-11040" fmla="*/ 658746 h 5795240"/>
              <a:gd name="connsiteX41-11041" fmla="*/ 6224136 w 12641071"/>
              <a:gd name="connsiteY41-11042" fmla="*/ 633624 h 5795240"/>
              <a:gd name="connsiteX42-11043" fmla="*/ 6215965 w 12641071"/>
              <a:gd name="connsiteY42-11044" fmla="*/ 619406 h 5795240"/>
              <a:gd name="connsiteX43-11045" fmla="*/ 6205824 w 12641071"/>
              <a:gd name="connsiteY43-11046" fmla="*/ 597325 h 5795240"/>
              <a:gd name="connsiteX44-11047" fmla="*/ 6143427 w 12641071"/>
              <a:gd name="connsiteY44-11048" fmla="*/ 493200 h 5795240"/>
              <a:gd name="connsiteX45-11049" fmla="*/ 6143408 w 12641071"/>
              <a:gd name="connsiteY45-11050" fmla="*/ 493167 h 5795240"/>
              <a:gd name="connsiteX46-11051" fmla="*/ 6105193 w 12641071"/>
              <a:gd name="connsiteY46-11052" fmla="*/ 442067 h 5795240"/>
              <a:gd name="connsiteX47-11053" fmla="*/ 6141460 w 12641071"/>
              <a:gd name="connsiteY47-11054" fmla="*/ 475027 h 5795240"/>
              <a:gd name="connsiteX48-11055" fmla="*/ 6788665 w 12641071"/>
              <a:gd name="connsiteY48-11056" fmla="*/ 707369 h 5795240"/>
              <a:gd name="connsiteX49-11057" fmla="*/ 7184710 w 12641071"/>
              <a:gd name="connsiteY49-11058" fmla="*/ 627411 h 5795240"/>
              <a:gd name="connsiteX50-11059" fmla="*/ 7264545 w 12641071"/>
              <a:gd name="connsiteY50-11060" fmla="*/ 588952 h 5795240"/>
              <a:gd name="connsiteX51-11061" fmla="*/ 7213686 w 12641071"/>
              <a:gd name="connsiteY51-11062" fmla="*/ 626983 h 5795240"/>
              <a:gd name="connsiteX52-11063" fmla="*/ 7128319 w 12641071"/>
              <a:gd name="connsiteY52-11064" fmla="*/ 705504 h 5795240"/>
              <a:gd name="connsiteX53-11065" fmla="*/ 7083110 w 12641071"/>
              <a:gd name="connsiteY53-11066" fmla="*/ 757072 h 5795240"/>
              <a:gd name="connsiteX54-11067" fmla="*/ 7083111 w 12641071"/>
              <a:gd name="connsiteY54-11068" fmla="*/ 757072 h 5795240"/>
              <a:gd name="connsiteX55-11069" fmla="*/ 7128319 w 12641071"/>
              <a:gd name="connsiteY55-11070" fmla="*/ 705506 h 5795240"/>
              <a:gd name="connsiteX56-11071" fmla="*/ 7213686 w 12641071"/>
              <a:gd name="connsiteY56-11072" fmla="*/ 626984 h 5795240"/>
              <a:gd name="connsiteX57-11073" fmla="*/ 7264545 w 12641071"/>
              <a:gd name="connsiteY57-11074" fmla="*/ 588953 h 5795240"/>
              <a:gd name="connsiteX58-11075" fmla="*/ 7273651 w 12641071"/>
              <a:gd name="connsiteY58-11076" fmla="*/ 584566 h 5795240"/>
              <a:gd name="connsiteX59-11077" fmla="*/ 7314851 w 12641071"/>
              <a:gd name="connsiteY59-11078" fmla="*/ 559537 h 5795240"/>
              <a:gd name="connsiteX60-11079" fmla="*/ 7354131 w 12641071"/>
              <a:gd name="connsiteY60-11080" fmla="*/ 565467 h 5795240"/>
              <a:gd name="connsiteX61-11081" fmla="*/ 7429608 w 12641071"/>
              <a:gd name="connsiteY61-11082" fmla="*/ 586051 h 5795240"/>
              <a:gd name="connsiteX62-11083" fmla="*/ 7429611 w 12641071"/>
              <a:gd name="connsiteY62-11084" fmla="*/ 586050 h 5795240"/>
              <a:gd name="connsiteX63-11085" fmla="*/ 7354132 w 12641071"/>
              <a:gd name="connsiteY63-11086" fmla="*/ 565465 h 5795240"/>
              <a:gd name="connsiteX64-11087" fmla="*/ 7314853 w 12641071"/>
              <a:gd name="connsiteY64-11088" fmla="*/ 559536 h 5795240"/>
              <a:gd name="connsiteX65-11089" fmla="*/ 7314851 w 12641071"/>
              <a:gd name="connsiteY65-11090" fmla="*/ 559537 h 5795240"/>
              <a:gd name="connsiteX66-11091" fmla="*/ 7314849 w 12641071"/>
              <a:gd name="connsiteY66-11092" fmla="*/ 559537 h 5795240"/>
              <a:gd name="connsiteX67-11093" fmla="*/ 7273651 w 12641071"/>
              <a:gd name="connsiteY67-11094" fmla="*/ 584565 h 5795240"/>
              <a:gd name="connsiteX68-11095" fmla="*/ 7264545 w 12641071"/>
              <a:gd name="connsiteY68-11096" fmla="*/ 588952 h 5795240"/>
              <a:gd name="connsiteX69-11097" fmla="*/ 7296407 w 12641071"/>
              <a:gd name="connsiteY69-11098" fmla="*/ 565126 h 5795240"/>
              <a:gd name="connsiteX70-11099" fmla="*/ 7307447 w 12641071"/>
              <a:gd name="connsiteY70-11100" fmla="*/ 558419 h 5795240"/>
              <a:gd name="connsiteX71-11101" fmla="*/ 7307450 w 12641071"/>
              <a:gd name="connsiteY71-11102" fmla="*/ 558419 h 5795240"/>
              <a:gd name="connsiteX72-11103" fmla="*/ 7385004 w 12641071"/>
              <a:gd name="connsiteY72-11104" fmla="*/ 511303 h 5795240"/>
              <a:gd name="connsiteX73-11105" fmla="*/ 7391626 w 12641071"/>
              <a:gd name="connsiteY73-11106" fmla="*/ 508114 h 5795240"/>
              <a:gd name="connsiteX74-11107" fmla="*/ 7391631 w 12641071"/>
              <a:gd name="connsiteY74-11108" fmla="*/ 508110 h 5795240"/>
              <a:gd name="connsiteX75-11109" fmla="*/ 7478934 w 12641071"/>
              <a:gd name="connsiteY75-11110" fmla="*/ 466053 h 5795240"/>
              <a:gd name="connsiteX76-11111" fmla="*/ 7897193 w 12641071"/>
              <a:gd name="connsiteY76-11112" fmla="*/ 381611 h 5795240"/>
              <a:gd name="connsiteX77-11113" fmla="*/ 8788216 w 12641071"/>
              <a:gd name="connsiteY77-11114" fmla="*/ 855364 h 5795240"/>
              <a:gd name="connsiteX78-11115" fmla="*/ 8832362 w 12641071"/>
              <a:gd name="connsiteY78-11116" fmla="*/ 928030 h 5795240"/>
              <a:gd name="connsiteX79-11117" fmla="*/ 8832362 w 12641071"/>
              <a:gd name="connsiteY79-11118" fmla="*/ 928033 h 5795240"/>
              <a:gd name="connsiteX80-11119" fmla="*/ 8842040 w 12641071"/>
              <a:gd name="connsiteY80-11120" fmla="*/ 943961 h 5795240"/>
              <a:gd name="connsiteX81-11121" fmla="*/ 8856144 w 12641071"/>
              <a:gd name="connsiteY81-11122" fmla="*/ 973241 h 5795240"/>
              <a:gd name="connsiteX82-11123" fmla="*/ 8856145 w 12641071"/>
              <a:gd name="connsiteY82-11124" fmla="*/ 973241 h 5795240"/>
              <a:gd name="connsiteX83-11125" fmla="*/ 8878117 w 12641071"/>
              <a:gd name="connsiteY83-11126" fmla="*/ 1018851 h 5795240"/>
              <a:gd name="connsiteX84-11127" fmla="*/ 8877719 w 12641071"/>
              <a:gd name="connsiteY84-11128" fmla="*/ 1018369 h 5795240"/>
              <a:gd name="connsiteX85-11129" fmla="*/ 8853250 w 12641071"/>
              <a:gd name="connsiteY85-11130" fmla="*/ 973288 h 5795240"/>
              <a:gd name="connsiteX86-11131" fmla="*/ 8853249 w 12641071"/>
              <a:gd name="connsiteY86-11132" fmla="*/ 973288 h 5795240"/>
              <a:gd name="connsiteX87-11133" fmla="*/ 8853248 w 12641071"/>
              <a:gd name="connsiteY87-11134" fmla="*/ 973287 h 5795240"/>
              <a:gd name="connsiteX88-11135" fmla="*/ 8849677 w 12641071"/>
              <a:gd name="connsiteY88-11136" fmla="*/ 973341 h 5795240"/>
              <a:gd name="connsiteX89-11137" fmla="*/ 8641543 w 12641071"/>
              <a:gd name="connsiteY89-11138" fmla="*/ 916577 h 5795240"/>
              <a:gd name="connsiteX90-11139" fmla="*/ 8641545 w 12641071"/>
              <a:gd name="connsiteY90-11140" fmla="*/ 916580 h 5795240"/>
              <a:gd name="connsiteX91-11141" fmla="*/ 8849676 w 12641071"/>
              <a:gd name="connsiteY91-11142" fmla="*/ 973343 h 5795240"/>
              <a:gd name="connsiteX92-11143" fmla="*/ 8853248 w 12641071"/>
              <a:gd name="connsiteY92-11144" fmla="*/ 973288 h 5795240"/>
              <a:gd name="connsiteX93-11145" fmla="*/ 8877719 w 12641071"/>
              <a:gd name="connsiteY93-11146" fmla="*/ 1018371 h 5795240"/>
              <a:gd name="connsiteX94-11147" fmla="*/ 8878116 w 12641071"/>
              <a:gd name="connsiteY94-11148" fmla="*/ 1018851 h 5795240"/>
              <a:gd name="connsiteX95-11149" fmla="*/ 8887288 w 12641071"/>
              <a:gd name="connsiteY95-11150" fmla="*/ 1037892 h 5795240"/>
              <a:gd name="connsiteX96-11151" fmla="*/ 8949899 w 12641071"/>
              <a:gd name="connsiteY96-11152" fmla="*/ 1239592 h 5795240"/>
              <a:gd name="connsiteX97-11153" fmla="*/ 8968437 w 12641071"/>
              <a:gd name="connsiteY97-11154" fmla="*/ 1423482 h 5795240"/>
              <a:gd name="connsiteX98-11155" fmla="*/ 8949899 w 12641071"/>
              <a:gd name="connsiteY98-11156" fmla="*/ 1239591 h 5795240"/>
              <a:gd name="connsiteX99-11157" fmla="*/ 8887288 w 12641071"/>
              <a:gd name="connsiteY99-11158" fmla="*/ 1037890 h 5795240"/>
              <a:gd name="connsiteX100-11159" fmla="*/ 8878116 w 12641071"/>
              <a:gd name="connsiteY100-11160" fmla="*/ 1018851 h 5795240"/>
              <a:gd name="connsiteX101-11161" fmla="*/ 8931285 w 12641071"/>
              <a:gd name="connsiteY101-11162" fmla="*/ 1083292 h 5795240"/>
              <a:gd name="connsiteX102-11163" fmla="*/ 9241478 w 12641071"/>
              <a:gd name="connsiteY102-11164" fmla="*/ 1211778 h 5795240"/>
              <a:gd name="connsiteX103-11165" fmla="*/ 9605238 w 12641071"/>
              <a:gd name="connsiteY103-11166" fmla="*/ 1018369 h 5795240"/>
              <a:gd name="connsiteX104-11167" fmla="*/ 9636247 w 12641071"/>
              <a:gd name="connsiteY104-11168" fmla="*/ 961241 h 5795240"/>
              <a:gd name="connsiteX105-11169" fmla="*/ 9641995 w 12641071"/>
              <a:gd name="connsiteY105-11170" fmla="*/ 961152 h 5795240"/>
              <a:gd name="connsiteX106-11171" fmla="*/ 9584939 w 12641071"/>
              <a:gd name="connsiteY106-11172" fmla="*/ 1079594 h 5795240"/>
              <a:gd name="connsiteX107-11173" fmla="*/ 9546257 w 12641071"/>
              <a:gd name="connsiteY107-11174" fmla="*/ 1204206 h 5795240"/>
              <a:gd name="connsiteX108-11175" fmla="*/ 9584939 w 12641071"/>
              <a:gd name="connsiteY108-11176" fmla="*/ 1079596 h 5795240"/>
              <a:gd name="connsiteX109-11177" fmla="*/ 9641995 w 12641071"/>
              <a:gd name="connsiteY109-11178" fmla="*/ 961153 h 5795240"/>
              <a:gd name="connsiteX110-11179" fmla="*/ 9653069 w 12641071"/>
              <a:gd name="connsiteY110-11180" fmla="*/ 960983 h 5795240"/>
              <a:gd name="connsiteX111-11181" fmla="*/ 9801564 w 12641071"/>
              <a:gd name="connsiteY111-11182" fmla="*/ 1196828 h 5795240"/>
              <a:gd name="connsiteX112-11183" fmla="*/ 9801566 w 12641071"/>
              <a:gd name="connsiteY112-11184" fmla="*/ 1196828 h 5795240"/>
              <a:gd name="connsiteX113-11185" fmla="*/ 9653070 w 12641071"/>
              <a:gd name="connsiteY113-11186" fmla="*/ 960982 h 5795240"/>
              <a:gd name="connsiteX114-11187" fmla="*/ 9641996 w 12641071"/>
              <a:gd name="connsiteY114-11188" fmla="*/ 961152 h 5795240"/>
              <a:gd name="connsiteX115-11189" fmla="*/ 9651917 w 12641071"/>
              <a:gd name="connsiteY115-11190" fmla="*/ 940556 h 5795240"/>
              <a:gd name="connsiteX116-11191" fmla="*/ 11050508 w 12641071"/>
              <a:gd name="connsiteY116-11192" fmla="*/ 108150 h 5795240"/>
              <a:gd name="connsiteX117-11193" fmla="*/ 12641071 w 12641071"/>
              <a:gd name="connsiteY117-11194" fmla="*/ 1698711 h 5795240"/>
              <a:gd name="connsiteX118-11195" fmla="*/ 11371062 w 12641071"/>
              <a:gd name="connsiteY118-11196" fmla="*/ 3256960 h 5795240"/>
              <a:gd name="connsiteX119-11197" fmla="*/ 11215953 w 12641071"/>
              <a:gd name="connsiteY119-11198" fmla="*/ 3280632 h 5795240"/>
              <a:gd name="connsiteX120-11199" fmla="*/ 11142318 w 12641071"/>
              <a:gd name="connsiteY120-11200" fmla="*/ 3276914 h 5795240"/>
              <a:gd name="connsiteX121-11201" fmla="*/ 11215952 w 12641071"/>
              <a:gd name="connsiteY121-11202" fmla="*/ 3280632 h 5795240"/>
              <a:gd name="connsiteX122-11203" fmla="*/ 11213133 w 12641071"/>
              <a:gd name="connsiteY122-11204" fmla="*/ 3281062 h 5795240"/>
              <a:gd name="connsiteX123-11205" fmla="*/ 11116921 w 12641071"/>
              <a:gd name="connsiteY123-11206" fmla="*/ 3285921 h 5795240"/>
              <a:gd name="connsiteX124-11207" fmla="*/ 11050507 w 12641071"/>
              <a:gd name="connsiteY124-11208" fmla="*/ 3289274 h 5795240"/>
              <a:gd name="connsiteX125-11209" fmla="*/ 11006292 w 12641071"/>
              <a:gd name="connsiteY125-11210" fmla="*/ 3287041 h 5795240"/>
              <a:gd name="connsiteX126-11211" fmla="*/ 10937101 w 12641071"/>
              <a:gd name="connsiteY126-11212" fmla="*/ 3297601 h 5795240"/>
              <a:gd name="connsiteX127-11213" fmla="*/ 10144740 w 12641071"/>
              <a:gd name="connsiteY127-11214" fmla="*/ 4089962 h 5795240"/>
              <a:gd name="connsiteX128-11215" fmla="*/ 10130374 w 12641071"/>
              <a:gd name="connsiteY128-11216" fmla="*/ 4184101 h 5795240"/>
              <a:gd name="connsiteX129-11217" fmla="*/ 10130375 w 12641071"/>
              <a:gd name="connsiteY129-11218" fmla="*/ 4184103 h 5795240"/>
              <a:gd name="connsiteX130-11219" fmla="*/ 10130656 w 12641071"/>
              <a:gd name="connsiteY130-11220" fmla="*/ 4185950 h 5795240"/>
              <a:gd name="connsiteX131-11221" fmla="*/ 10138194 w 12641071"/>
              <a:gd name="connsiteY131-11222" fmla="*/ 4335228 h 5795240"/>
              <a:gd name="connsiteX132-11223" fmla="*/ 10137710 w 12641071"/>
              <a:gd name="connsiteY132-11224" fmla="*/ 4344822 h 5795240"/>
              <a:gd name="connsiteX133-11225" fmla="*/ 10133555 w 12641071"/>
              <a:gd name="connsiteY133-11226" fmla="*/ 4427096 h 5795240"/>
              <a:gd name="connsiteX134-11227" fmla="*/ 10129312 w 12641071"/>
              <a:gd name="connsiteY134-11228" fmla="*/ 4399289 h 5795240"/>
              <a:gd name="connsiteX135-11229" fmla="*/ 10126797 w 12641071"/>
              <a:gd name="connsiteY135-11230" fmla="*/ 4349498 h 5795240"/>
              <a:gd name="connsiteX136-11231" fmla="*/ 10126796 w 12641071"/>
              <a:gd name="connsiteY136-11232" fmla="*/ 4349498 h 5795240"/>
              <a:gd name="connsiteX137-11233" fmla="*/ 10129311 w 12641071"/>
              <a:gd name="connsiteY137-11234" fmla="*/ 4399289 h 5795240"/>
              <a:gd name="connsiteX138-11235" fmla="*/ 10133554 w 12641071"/>
              <a:gd name="connsiteY138-11236" fmla="*/ 4427096 h 5795240"/>
              <a:gd name="connsiteX139-11237" fmla="*/ 10130656 w 12641071"/>
              <a:gd name="connsiteY139-11238" fmla="*/ 4484506 h 5795240"/>
              <a:gd name="connsiteX140-11239" fmla="*/ 8678182 w 12641071"/>
              <a:gd name="connsiteY140-11240" fmla="*/ 5795240 h 5795240"/>
              <a:gd name="connsiteX141-11241" fmla="*/ 7467518 w 12641071"/>
              <a:gd name="connsiteY141-11242" fmla="*/ 5151535 h 5795240"/>
              <a:gd name="connsiteX142-11243" fmla="*/ 7419945 w 12641071"/>
              <a:gd name="connsiteY142-11244" fmla="*/ 5073228 h 5795240"/>
              <a:gd name="connsiteX143-11245" fmla="*/ 7394386 w 12641071"/>
              <a:gd name="connsiteY143-11246" fmla="*/ 5031156 h 5795240"/>
              <a:gd name="connsiteX144-11247" fmla="*/ 7367299 w 12641071"/>
              <a:gd name="connsiteY144-11248" fmla="*/ 4974928 h 5795240"/>
              <a:gd name="connsiteX145-11249" fmla="*/ 7332905 w 12641071"/>
              <a:gd name="connsiteY145-11250" fmla="*/ 4903531 h 5795240"/>
              <a:gd name="connsiteX146-11251" fmla="*/ 7320958 w 12641071"/>
              <a:gd name="connsiteY146-11252" fmla="*/ 4870887 h 5795240"/>
              <a:gd name="connsiteX147-11253" fmla="*/ 7322174 w 12641071"/>
              <a:gd name="connsiteY147-11254" fmla="*/ 4872361 h 5795240"/>
              <a:gd name="connsiteX148-11255" fmla="*/ 7362630 w 12641071"/>
              <a:gd name="connsiteY148-11256" fmla="*/ 4938954 h 5795240"/>
              <a:gd name="connsiteX149-11257" fmla="*/ 7380779 w 12641071"/>
              <a:gd name="connsiteY149-11258" fmla="*/ 4976628 h 5795240"/>
              <a:gd name="connsiteX150-11259" fmla="*/ 7391210 w 12641071"/>
              <a:gd name="connsiteY150-11260" fmla="*/ 4977944 h 5795240"/>
              <a:gd name="connsiteX151-11261" fmla="*/ 7380780 w 12641071"/>
              <a:gd name="connsiteY151-11262" fmla="*/ 4976628 h 5795240"/>
              <a:gd name="connsiteX152-11263" fmla="*/ 7362631 w 12641071"/>
              <a:gd name="connsiteY152-11264" fmla="*/ 4938954 h 5795240"/>
              <a:gd name="connsiteX153-11265" fmla="*/ 7322175 w 12641071"/>
              <a:gd name="connsiteY153-11266" fmla="*/ 4872361 h 5795240"/>
              <a:gd name="connsiteX154-11267" fmla="*/ 7320959 w 12641071"/>
              <a:gd name="connsiteY154-11268" fmla="*/ 4870887 h 5795240"/>
              <a:gd name="connsiteX155-11269" fmla="*/ 7283811 w 12641071"/>
              <a:gd name="connsiteY155-11270" fmla="*/ 4769391 h 5795240"/>
              <a:gd name="connsiteX156-11271" fmla="*/ 7272112 w 12641071"/>
              <a:gd name="connsiteY156-11272" fmla="*/ 4718630 h 5795240"/>
              <a:gd name="connsiteX157-11273" fmla="*/ 7272111 w 12641071"/>
              <a:gd name="connsiteY157-11274" fmla="*/ 4718630 h 5795240"/>
              <a:gd name="connsiteX158-11275" fmla="*/ 7283810 w 12641071"/>
              <a:gd name="connsiteY158-11276" fmla="*/ 4769391 h 5795240"/>
              <a:gd name="connsiteX159-11277" fmla="*/ 7320958 w 12641071"/>
              <a:gd name="connsiteY159-11278" fmla="*/ 4870887 h 5795240"/>
              <a:gd name="connsiteX160-11279" fmla="*/ 7223551 w 12641071"/>
              <a:gd name="connsiteY160-11280" fmla="*/ 4752829 h 5795240"/>
              <a:gd name="connsiteX161-11281" fmla="*/ 6652445 w 12641071"/>
              <a:gd name="connsiteY161-11282" fmla="*/ 4516269 h 5795240"/>
              <a:gd name="connsiteX162-11283" fmla="*/ 6200873 w 12641071"/>
              <a:gd name="connsiteY162-11284" fmla="*/ 4654206 h 5795240"/>
              <a:gd name="connsiteX163-11285" fmla="*/ 6088813 w 12641071"/>
              <a:gd name="connsiteY163-11286" fmla="*/ 4746663 h 5795240"/>
              <a:gd name="connsiteX164-11287" fmla="*/ 6043019 w 12641071"/>
              <a:gd name="connsiteY164-11288" fmla="*/ 4807902 h 5795240"/>
              <a:gd name="connsiteX165-11289" fmla="*/ 6043021 w 12641071"/>
              <a:gd name="connsiteY165-11290" fmla="*/ 4807902 h 5795240"/>
              <a:gd name="connsiteX166-11291" fmla="*/ 6023271 w 12641071"/>
              <a:gd name="connsiteY166-11292" fmla="*/ 4834312 h 5795240"/>
              <a:gd name="connsiteX167-11293" fmla="*/ 5970678 w 12641071"/>
              <a:gd name="connsiteY167-11294" fmla="*/ 4892181 h 5795240"/>
              <a:gd name="connsiteX168-11295" fmla="*/ 5982717 w 12641071"/>
              <a:gd name="connsiteY168-11296" fmla="*/ 4872361 h 5795240"/>
              <a:gd name="connsiteX169-11297" fmla="*/ 5970675 w 12641071"/>
              <a:gd name="connsiteY169-11298" fmla="*/ 4892181 h 5795240"/>
              <a:gd name="connsiteX170-11299" fmla="*/ 5935320 w 12641071"/>
              <a:gd name="connsiteY170-11300" fmla="*/ 4931081 h 5795240"/>
              <a:gd name="connsiteX171-11301" fmla="*/ 4971763 w 12641071"/>
              <a:gd name="connsiteY171-11302" fmla="*/ 5330200 h 5795240"/>
              <a:gd name="connsiteX172-11303" fmla="*/ 3716172 w 12641071"/>
              <a:gd name="connsiteY172-11304" fmla="*/ 4497938 h 5795240"/>
              <a:gd name="connsiteX173-11305" fmla="*/ 3710773 w 12641071"/>
              <a:gd name="connsiteY173-11306" fmla="*/ 4483182 h 5795240"/>
              <a:gd name="connsiteX174-11307" fmla="*/ 3710773 w 12641071"/>
              <a:gd name="connsiteY174-11308" fmla="*/ 4483181 h 5795240"/>
              <a:gd name="connsiteX175-11309" fmla="*/ 3674984 w 12641071"/>
              <a:gd name="connsiteY175-11310" fmla="*/ 4385402 h 5795240"/>
              <a:gd name="connsiteX176-11311" fmla="*/ 3670349 w 12641071"/>
              <a:gd name="connsiteY176-11312" fmla="*/ 4372742 h 5795240"/>
              <a:gd name="connsiteX177-11313" fmla="*/ 3659438 w 12641071"/>
              <a:gd name="connsiteY177-11314" fmla="*/ 4330309 h 5795240"/>
              <a:gd name="connsiteX178-11315" fmla="*/ 3672084 w 12641071"/>
              <a:gd name="connsiteY178-11316" fmla="*/ 4353606 h 5795240"/>
              <a:gd name="connsiteX179-11317" fmla="*/ 3659440 w 12641071"/>
              <a:gd name="connsiteY179-11318" fmla="*/ 4330309 h 5795240"/>
              <a:gd name="connsiteX180-11319" fmla="*/ 3613217 w 12641071"/>
              <a:gd name="connsiteY180-11320" fmla="*/ 4245153 h 5795240"/>
              <a:gd name="connsiteX181-11321" fmla="*/ 3083792 w 12641071"/>
              <a:gd name="connsiteY181-11322" fmla="*/ 3963660 h 5795240"/>
              <a:gd name="connsiteX182-11323" fmla="*/ 2835272 w 12641071"/>
              <a:gd name="connsiteY182-11324" fmla="*/ 4013833 h 5795240"/>
              <a:gd name="connsiteX183-11325" fmla="*/ 2820214 w 12641071"/>
              <a:gd name="connsiteY183-11326" fmla="*/ 4022007 h 5795240"/>
              <a:gd name="connsiteX184-11327" fmla="*/ 2820212 w 12641071"/>
              <a:gd name="connsiteY184-11328" fmla="*/ 4022008 h 5795240"/>
              <a:gd name="connsiteX185-11329" fmla="*/ 2820206 w 12641071"/>
              <a:gd name="connsiteY185-11330" fmla="*/ 4022011 h 5795240"/>
              <a:gd name="connsiteX186-11331" fmla="*/ 2813481 w 12641071"/>
              <a:gd name="connsiteY186-11332" fmla="*/ 4027041 h 5795240"/>
              <a:gd name="connsiteX187-11333" fmla="*/ 2762875 w 12641071"/>
              <a:gd name="connsiteY187-11334" fmla="*/ 4057784 h 5795240"/>
              <a:gd name="connsiteX188-11335" fmla="*/ 2762878 w 12641071"/>
              <a:gd name="connsiteY188-11336" fmla="*/ 4057784 h 5795240"/>
              <a:gd name="connsiteX189-11337" fmla="*/ 2694694 w 12641071"/>
              <a:gd name="connsiteY189-11338" fmla="*/ 4099208 h 5795240"/>
              <a:gd name="connsiteX190-11339" fmla="*/ 2726822 w 12641071"/>
              <a:gd name="connsiteY190-11340" fmla="*/ 4072700 h 5795240"/>
              <a:gd name="connsiteX191-11341" fmla="*/ 2757719 w 12641071"/>
              <a:gd name="connsiteY191-11342" fmla="*/ 4055929 h 5795240"/>
              <a:gd name="connsiteX192-11343" fmla="*/ 2757718 w 12641071"/>
              <a:gd name="connsiteY192-11344" fmla="*/ 4055928 h 5795240"/>
              <a:gd name="connsiteX193-11345" fmla="*/ 2726820 w 12641071"/>
              <a:gd name="connsiteY193-11346" fmla="*/ 4072700 h 5795240"/>
              <a:gd name="connsiteX194-11347" fmla="*/ 2694692 w 12641071"/>
              <a:gd name="connsiteY194-11348" fmla="*/ 4099208 h 5795240"/>
              <a:gd name="connsiteX195-11349" fmla="*/ 2664698 w 12641071"/>
              <a:gd name="connsiteY195-11350" fmla="*/ 4117431 h 5795240"/>
              <a:gd name="connsiteX196-11351" fmla="*/ 1804544 w 12641071"/>
              <a:gd name="connsiteY196-11352" fmla="*/ 4335229 h 5795240"/>
              <a:gd name="connsiteX197-11353" fmla="*/ 0 w 12641071"/>
              <a:gd name="connsiteY197-11354" fmla="*/ 2530685 h 5795240"/>
              <a:gd name="connsiteX198-11355" fmla="*/ 1804544 w 12641071"/>
              <a:gd name="connsiteY198-11356" fmla="*/ 726143 h 5795240"/>
              <a:gd name="connsiteX199-11357" fmla="*/ 3080549 w 12641071"/>
              <a:gd name="connsiteY199-11358" fmla="*/ 1254682 h 5795240"/>
              <a:gd name="connsiteX200-11359" fmla="*/ 3268676 w 12641071"/>
              <a:gd name="connsiteY200-11360" fmla="*/ 1461167 h 5795240"/>
              <a:gd name="connsiteX201-11361" fmla="*/ 3565826 w 12641071"/>
              <a:gd name="connsiteY201-11362" fmla="*/ 1551935 h 5795240"/>
              <a:gd name="connsiteX202-11363" fmla="*/ 4086504 w 12641071"/>
              <a:gd name="connsiteY202-11364" fmla="*/ 1127574 h 5795240"/>
              <a:gd name="connsiteX203-11365" fmla="*/ 4103078 w 12641071"/>
              <a:gd name="connsiteY203-11366" fmla="*/ 1004204 h 5795240"/>
              <a:gd name="connsiteX204-11367" fmla="*/ 5215874 w 12641071"/>
              <a:gd name="connsiteY204-11368" fmla="*/ 0 h 5795240"/>
              <a:gd name="connsiteX0-11369" fmla="*/ 5964869 w 12641071"/>
              <a:gd name="connsiteY0-11370" fmla="*/ 4795171 h 5795240"/>
              <a:gd name="connsiteX1-11371" fmla="*/ 6019264 w 12641071"/>
              <a:gd name="connsiteY1-11372" fmla="*/ 4804905 h 5795240"/>
              <a:gd name="connsiteX2-11373" fmla="*/ 6036570 w 12641071"/>
              <a:gd name="connsiteY2-11374" fmla="*/ 4807089 h 5795240"/>
              <a:gd name="connsiteX3-11375" fmla="*/ 6019265 w 12641071"/>
              <a:gd name="connsiteY3-11376" fmla="*/ 4804905 h 5795240"/>
              <a:gd name="connsiteX4-11377" fmla="*/ 5964869 w 12641071"/>
              <a:gd name="connsiteY4-11378" fmla="*/ 4795171 h 5795240"/>
              <a:gd name="connsiteX5-11379" fmla="*/ 3682364 w 12641071"/>
              <a:gd name="connsiteY5-11380" fmla="*/ 4386723 h 5795240"/>
              <a:gd name="connsiteX6-11381" fmla="*/ 3772428 w 12641071"/>
              <a:gd name="connsiteY6-11382" fmla="*/ 4402840 h 5795240"/>
              <a:gd name="connsiteX7-11383" fmla="*/ 3772428 w 12641071"/>
              <a:gd name="connsiteY7-11384" fmla="*/ 4402840 h 5795240"/>
              <a:gd name="connsiteX8-11385" fmla="*/ 3682364 w 12641071"/>
              <a:gd name="connsiteY8-11386" fmla="*/ 4386723 h 5795240"/>
              <a:gd name="connsiteX9-11387" fmla="*/ 6034389 w 12641071"/>
              <a:gd name="connsiteY9-11388" fmla="*/ 371047 h 5795240"/>
              <a:gd name="connsiteX10-11389" fmla="*/ 5912002 w 12641071"/>
              <a:gd name="connsiteY10-11390" fmla="*/ 413650 h 5795240"/>
              <a:gd name="connsiteX11-11391" fmla="*/ 5912002 w 12641071"/>
              <a:gd name="connsiteY11-11392" fmla="*/ 413650 h 5795240"/>
              <a:gd name="connsiteX12-11393" fmla="*/ 6034389 w 12641071"/>
              <a:gd name="connsiteY12-11394" fmla="*/ 371047 h 5795240"/>
              <a:gd name="connsiteX13-11395" fmla="*/ 5215874 w 12641071"/>
              <a:gd name="connsiteY13-11396" fmla="*/ 0 h 5795240"/>
              <a:gd name="connsiteX14-11397" fmla="*/ 5927386 w 12641071"/>
              <a:gd name="connsiteY14-11398" fmla="*/ 255427 h 5795240"/>
              <a:gd name="connsiteX15-11399" fmla="*/ 5974443 w 12641071"/>
              <a:gd name="connsiteY15-11400" fmla="*/ 298195 h 5795240"/>
              <a:gd name="connsiteX16-11401" fmla="*/ 5974448 w 12641071"/>
              <a:gd name="connsiteY16-11402" fmla="*/ 298200 h 5795240"/>
              <a:gd name="connsiteX17-11403" fmla="*/ 6006819 w 12641071"/>
              <a:gd name="connsiteY17-11404" fmla="*/ 327622 h 5795240"/>
              <a:gd name="connsiteX18-11405" fmla="*/ 6043427 w 12641071"/>
              <a:gd name="connsiteY18-11406" fmla="*/ 367901 h 5795240"/>
              <a:gd name="connsiteX19-11407" fmla="*/ 6043429 w 12641071"/>
              <a:gd name="connsiteY19-11408" fmla="*/ 367901 h 5795240"/>
              <a:gd name="connsiteX20-11409" fmla="*/ 6079014 w 12641071"/>
              <a:gd name="connsiteY20-11410" fmla="*/ 407056 h 5795240"/>
              <a:gd name="connsiteX21-11411" fmla="*/ 6105193 w 12641071"/>
              <a:gd name="connsiteY21-11412" fmla="*/ 442067 h 5795240"/>
              <a:gd name="connsiteX22-11413" fmla="*/ 6069206 w 12641071"/>
              <a:gd name="connsiteY22-11414" fmla="*/ 409359 h 5795240"/>
              <a:gd name="connsiteX23-11415" fmla="*/ 6105193 w 12641071"/>
              <a:gd name="connsiteY23-11416" fmla="*/ 442069 h 5795240"/>
              <a:gd name="connsiteX24-11417" fmla="*/ 6143408 w 12641071"/>
              <a:gd name="connsiteY24-11418" fmla="*/ 493169 h 5795240"/>
              <a:gd name="connsiteX25-11419" fmla="*/ 6143427 w 12641071"/>
              <a:gd name="connsiteY25-11420" fmla="*/ 493200 h 5795240"/>
              <a:gd name="connsiteX26-11421" fmla="*/ 6215965 w 12641071"/>
              <a:gd name="connsiteY26-11422" fmla="*/ 619406 h 5795240"/>
              <a:gd name="connsiteX27-11423" fmla="*/ 6234035 w 12641071"/>
              <a:gd name="connsiteY27-11424" fmla="*/ 658746 h 5795240"/>
              <a:gd name="connsiteX28-11425" fmla="*/ 6274009 w 12641071"/>
              <a:gd name="connsiteY28-11426" fmla="*/ 760197 h 5795240"/>
              <a:gd name="connsiteX29-11427" fmla="*/ 6287839 w 12641071"/>
              <a:gd name="connsiteY29-11428" fmla="*/ 801938 h 5795240"/>
              <a:gd name="connsiteX30-11429" fmla="*/ 6321546 w 12641071"/>
              <a:gd name="connsiteY30-11430" fmla="*/ 948207 h 5795240"/>
              <a:gd name="connsiteX31-11431" fmla="*/ 6321550 w 12641071"/>
              <a:gd name="connsiteY31-11432" fmla="*/ 948224 h 5795240"/>
              <a:gd name="connsiteX32-11433" fmla="*/ 6334438 w 12641071"/>
              <a:gd name="connsiteY32-11434" fmla="*/ 1118571 h 5795240"/>
              <a:gd name="connsiteX33-11435" fmla="*/ 6321550 w 12641071"/>
              <a:gd name="connsiteY33-11436" fmla="*/ 948222 h 5795240"/>
              <a:gd name="connsiteX34-11437" fmla="*/ 6295696 w 12641071"/>
              <a:gd name="connsiteY34-11438" fmla="*/ 825653 h 5795240"/>
              <a:gd name="connsiteX35-11439" fmla="*/ 6287839 w 12641071"/>
              <a:gd name="connsiteY35-11440" fmla="*/ 801938 h 5795240"/>
              <a:gd name="connsiteX36-11441" fmla="*/ 6284151 w 12641071"/>
              <a:gd name="connsiteY36-11442" fmla="*/ 785941 h 5795240"/>
              <a:gd name="connsiteX37-11443" fmla="*/ 6274009 w 12641071"/>
              <a:gd name="connsiteY37-11444" fmla="*/ 760197 h 5795240"/>
              <a:gd name="connsiteX38-11445" fmla="*/ 6256852 w 12641071"/>
              <a:gd name="connsiteY38-11446" fmla="*/ 708420 h 5795240"/>
              <a:gd name="connsiteX39-11447" fmla="*/ 6234035 w 12641071"/>
              <a:gd name="connsiteY39-11448" fmla="*/ 658746 h 5795240"/>
              <a:gd name="connsiteX40-11449" fmla="*/ 6224136 w 12641071"/>
              <a:gd name="connsiteY40-11450" fmla="*/ 633624 h 5795240"/>
              <a:gd name="connsiteX41-11451" fmla="*/ 6215965 w 12641071"/>
              <a:gd name="connsiteY41-11452" fmla="*/ 619406 h 5795240"/>
              <a:gd name="connsiteX42-11453" fmla="*/ 6205824 w 12641071"/>
              <a:gd name="connsiteY42-11454" fmla="*/ 597325 h 5795240"/>
              <a:gd name="connsiteX43-11455" fmla="*/ 6143427 w 12641071"/>
              <a:gd name="connsiteY43-11456" fmla="*/ 493200 h 5795240"/>
              <a:gd name="connsiteX44-11457" fmla="*/ 6143408 w 12641071"/>
              <a:gd name="connsiteY44-11458" fmla="*/ 493167 h 5795240"/>
              <a:gd name="connsiteX45-11459" fmla="*/ 6105193 w 12641071"/>
              <a:gd name="connsiteY45-11460" fmla="*/ 442067 h 5795240"/>
              <a:gd name="connsiteX46-11461" fmla="*/ 6141460 w 12641071"/>
              <a:gd name="connsiteY46-11462" fmla="*/ 475027 h 5795240"/>
              <a:gd name="connsiteX47-11463" fmla="*/ 6788665 w 12641071"/>
              <a:gd name="connsiteY47-11464" fmla="*/ 707369 h 5795240"/>
              <a:gd name="connsiteX48-11465" fmla="*/ 7184710 w 12641071"/>
              <a:gd name="connsiteY48-11466" fmla="*/ 627411 h 5795240"/>
              <a:gd name="connsiteX49-11467" fmla="*/ 7264545 w 12641071"/>
              <a:gd name="connsiteY49-11468" fmla="*/ 588952 h 5795240"/>
              <a:gd name="connsiteX50-11469" fmla="*/ 7213686 w 12641071"/>
              <a:gd name="connsiteY50-11470" fmla="*/ 626983 h 5795240"/>
              <a:gd name="connsiteX51-11471" fmla="*/ 7128319 w 12641071"/>
              <a:gd name="connsiteY51-11472" fmla="*/ 705504 h 5795240"/>
              <a:gd name="connsiteX52-11473" fmla="*/ 7083110 w 12641071"/>
              <a:gd name="connsiteY52-11474" fmla="*/ 757072 h 5795240"/>
              <a:gd name="connsiteX53-11475" fmla="*/ 7083111 w 12641071"/>
              <a:gd name="connsiteY53-11476" fmla="*/ 757072 h 5795240"/>
              <a:gd name="connsiteX54-11477" fmla="*/ 7128319 w 12641071"/>
              <a:gd name="connsiteY54-11478" fmla="*/ 705506 h 5795240"/>
              <a:gd name="connsiteX55-11479" fmla="*/ 7213686 w 12641071"/>
              <a:gd name="connsiteY55-11480" fmla="*/ 626984 h 5795240"/>
              <a:gd name="connsiteX56-11481" fmla="*/ 7264545 w 12641071"/>
              <a:gd name="connsiteY56-11482" fmla="*/ 588953 h 5795240"/>
              <a:gd name="connsiteX57-11483" fmla="*/ 7273651 w 12641071"/>
              <a:gd name="connsiteY57-11484" fmla="*/ 584566 h 5795240"/>
              <a:gd name="connsiteX58-11485" fmla="*/ 7314851 w 12641071"/>
              <a:gd name="connsiteY58-11486" fmla="*/ 559537 h 5795240"/>
              <a:gd name="connsiteX59-11487" fmla="*/ 7354131 w 12641071"/>
              <a:gd name="connsiteY59-11488" fmla="*/ 565467 h 5795240"/>
              <a:gd name="connsiteX60-11489" fmla="*/ 7429608 w 12641071"/>
              <a:gd name="connsiteY60-11490" fmla="*/ 586051 h 5795240"/>
              <a:gd name="connsiteX61-11491" fmla="*/ 7429611 w 12641071"/>
              <a:gd name="connsiteY61-11492" fmla="*/ 586050 h 5795240"/>
              <a:gd name="connsiteX62-11493" fmla="*/ 7354132 w 12641071"/>
              <a:gd name="connsiteY62-11494" fmla="*/ 565465 h 5795240"/>
              <a:gd name="connsiteX63-11495" fmla="*/ 7314853 w 12641071"/>
              <a:gd name="connsiteY63-11496" fmla="*/ 559536 h 5795240"/>
              <a:gd name="connsiteX64-11497" fmla="*/ 7314851 w 12641071"/>
              <a:gd name="connsiteY64-11498" fmla="*/ 559537 h 5795240"/>
              <a:gd name="connsiteX65-11499" fmla="*/ 7314849 w 12641071"/>
              <a:gd name="connsiteY65-11500" fmla="*/ 559537 h 5795240"/>
              <a:gd name="connsiteX66-11501" fmla="*/ 7273651 w 12641071"/>
              <a:gd name="connsiteY66-11502" fmla="*/ 584565 h 5795240"/>
              <a:gd name="connsiteX67-11503" fmla="*/ 7264545 w 12641071"/>
              <a:gd name="connsiteY67-11504" fmla="*/ 588952 h 5795240"/>
              <a:gd name="connsiteX68-11505" fmla="*/ 7296407 w 12641071"/>
              <a:gd name="connsiteY68-11506" fmla="*/ 565126 h 5795240"/>
              <a:gd name="connsiteX69-11507" fmla="*/ 7307447 w 12641071"/>
              <a:gd name="connsiteY69-11508" fmla="*/ 558419 h 5795240"/>
              <a:gd name="connsiteX70-11509" fmla="*/ 7307450 w 12641071"/>
              <a:gd name="connsiteY70-11510" fmla="*/ 558419 h 5795240"/>
              <a:gd name="connsiteX71-11511" fmla="*/ 7385004 w 12641071"/>
              <a:gd name="connsiteY71-11512" fmla="*/ 511303 h 5795240"/>
              <a:gd name="connsiteX72-11513" fmla="*/ 7391626 w 12641071"/>
              <a:gd name="connsiteY72-11514" fmla="*/ 508114 h 5795240"/>
              <a:gd name="connsiteX73-11515" fmla="*/ 7391631 w 12641071"/>
              <a:gd name="connsiteY73-11516" fmla="*/ 508110 h 5795240"/>
              <a:gd name="connsiteX74-11517" fmla="*/ 7478934 w 12641071"/>
              <a:gd name="connsiteY74-11518" fmla="*/ 466053 h 5795240"/>
              <a:gd name="connsiteX75-11519" fmla="*/ 7897193 w 12641071"/>
              <a:gd name="connsiteY75-11520" fmla="*/ 381611 h 5795240"/>
              <a:gd name="connsiteX76-11521" fmla="*/ 8788216 w 12641071"/>
              <a:gd name="connsiteY76-11522" fmla="*/ 855364 h 5795240"/>
              <a:gd name="connsiteX77-11523" fmla="*/ 8832362 w 12641071"/>
              <a:gd name="connsiteY77-11524" fmla="*/ 928030 h 5795240"/>
              <a:gd name="connsiteX78-11525" fmla="*/ 8832362 w 12641071"/>
              <a:gd name="connsiteY78-11526" fmla="*/ 928033 h 5795240"/>
              <a:gd name="connsiteX79-11527" fmla="*/ 8842040 w 12641071"/>
              <a:gd name="connsiteY79-11528" fmla="*/ 943961 h 5795240"/>
              <a:gd name="connsiteX80-11529" fmla="*/ 8856144 w 12641071"/>
              <a:gd name="connsiteY80-11530" fmla="*/ 973241 h 5795240"/>
              <a:gd name="connsiteX81-11531" fmla="*/ 8856145 w 12641071"/>
              <a:gd name="connsiteY81-11532" fmla="*/ 973241 h 5795240"/>
              <a:gd name="connsiteX82-11533" fmla="*/ 8878117 w 12641071"/>
              <a:gd name="connsiteY82-11534" fmla="*/ 1018851 h 5795240"/>
              <a:gd name="connsiteX83-11535" fmla="*/ 8877719 w 12641071"/>
              <a:gd name="connsiteY83-11536" fmla="*/ 1018369 h 5795240"/>
              <a:gd name="connsiteX84-11537" fmla="*/ 8853250 w 12641071"/>
              <a:gd name="connsiteY84-11538" fmla="*/ 973288 h 5795240"/>
              <a:gd name="connsiteX85-11539" fmla="*/ 8853249 w 12641071"/>
              <a:gd name="connsiteY85-11540" fmla="*/ 973288 h 5795240"/>
              <a:gd name="connsiteX86-11541" fmla="*/ 8853248 w 12641071"/>
              <a:gd name="connsiteY86-11542" fmla="*/ 973287 h 5795240"/>
              <a:gd name="connsiteX87-11543" fmla="*/ 8849677 w 12641071"/>
              <a:gd name="connsiteY87-11544" fmla="*/ 973341 h 5795240"/>
              <a:gd name="connsiteX88-11545" fmla="*/ 8641543 w 12641071"/>
              <a:gd name="connsiteY88-11546" fmla="*/ 916577 h 5795240"/>
              <a:gd name="connsiteX89-11547" fmla="*/ 8641545 w 12641071"/>
              <a:gd name="connsiteY89-11548" fmla="*/ 916580 h 5795240"/>
              <a:gd name="connsiteX90-11549" fmla="*/ 8849676 w 12641071"/>
              <a:gd name="connsiteY90-11550" fmla="*/ 973343 h 5795240"/>
              <a:gd name="connsiteX91-11551" fmla="*/ 8853248 w 12641071"/>
              <a:gd name="connsiteY91-11552" fmla="*/ 973288 h 5795240"/>
              <a:gd name="connsiteX92-11553" fmla="*/ 8877719 w 12641071"/>
              <a:gd name="connsiteY92-11554" fmla="*/ 1018371 h 5795240"/>
              <a:gd name="connsiteX93-11555" fmla="*/ 8878116 w 12641071"/>
              <a:gd name="connsiteY93-11556" fmla="*/ 1018851 h 5795240"/>
              <a:gd name="connsiteX94-11557" fmla="*/ 8887288 w 12641071"/>
              <a:gd name="connsiteY94-11558" fmla="*/ 1037892 h 5795240"/>
              <a:gd name="connsiteX95-11559" fmla="*/ 8949899 w 12641071"/>
              <a:gd name="connsiteY95-11560" fmla="*/ 1239592 h 5795240"/>
              <a:gd name="connsiteX96-11561" fmla="*/ 8968437 w 12641071"/>
              <a:gd name="connsiteY96-11562" fmla="*/ 1423482 h 5795240"/>
              <a:gd name="connsiteX97-11563" fmla="*/ 8949899 w 12641071"/>
              <a:gd name="connsiteY97-11564" fmla="*/ 1239591 h 5795240"/>
              <a:gd name="connsiteX98-11565" fmla="*/ 8887288 w 12641071"/>
              <a:gd name="connsiteY98-11566" fmla="*/ 1037890 h 5795240"/>
              <a:gd name="connsiteX99-11567" fmla="*/ 8878116 w 12641071"/>
              <a:gd name="connsiteY99-11568" fmla="*/ 1018851 h 5795240"/>
              <a:gd name="connsiteX100-11569" fmla="*/ 8931285 w 12641071"/>
              <a:gd name="connsiteY100-11570" fmla="*/ 1083292 h 5795240"/>
              <a:gd name="connsiteX101-11571" fmla="*/ 9241478 w 12641071"/>
              <a:gd name="connsiteY101-11572" fmla="*/ 1211778 h 5795240"/>
              <a:gd name="connsiteX102-11573" fmla="*/ 9605238 w 12641071"/>
              <a:gd name="connsiteY102-11574" fmla="*/ 1018369 h 5795240"/>
              <a:gd name="connsiteX103-11575" fmla="*/ 9636247 w 12641071"/>
              <a:gd name="connsiteY103-11576" fmla="*/ 961241 h 5795240"/>
              <a:gd name="connsiteX104-11577" fmla="*/ 9641995 w 12641071"/>
              <a:gd name="connsiteY104-11578" fmla="*/ 961152 h 5795240"/>
              <a:gd name="connsiteX105-11579" fmla="*/ 9584939 w 12641071"/>
              <a:gd name="connsiteY105-11580" fmla="*/ 1079594 h 5795240"/>
              <a:gd name="connsiteX106-11581" fmla="*/ 9546257 w 12641071"/>
              <a:gd name="connsiteY106-11582" fmla="*/ 1204206 h 5795240"/>
              <a:gd name="connsiteX107-11583" fmla="*/ 9584939 w 12641071"/>
              <a:gd name="connsiteY107-11584" fmla="*/ 1079596 h 5795240"/>
              <a:gd name="connsiteX108-11585" fmla="*/ 9641995 w 12641071"/>
              <a:gd name="connsiteY108-11586" fmla="*/ 961153 h 5795240"/>
              <a:gd name="connsiteX109-11587" fmla="*/ 9653069 w 12641071"/>
              <a:gd name="connsiteY109-11588" fmla="*/ 960983 h 5795240"/>
              <a:gd name="connsiteX110-11589" fmla="*/ 9801564 w 12641071"/>
              <a:gd name="connsiteY110-11590" fmla="*/ 1196828 h 5795240"/>
              <a:gd name="connsiteX111-11591" fmla="*/ 9801566 w 12641071"/>
              <a:gd name="connsiteY111-11592" fmla="*/ 1196828 h 5795240"/>
              <a:gd name="connsiteX112-11593" fmla="*/ 9653070 w 12641071"/>
              <a:gd name="connsiteY112-11594" fmla="*/ 960982 h 5795240"/>
              <a:gd name="connsiteX113-11595" fmla="*/ 9641996 w 12641071"/>
              <a:gd name="connsiteY113-11596" fmla="*/ 961152 h 5795240"/>
              <a:gd name="connsiteX114-11597" fmla="*/ 9651917 w 12641071"/>
              <a:gd name="connsiteY114-11598" fmla="*/ 940556 h 5795240"/>
              <a:gd name="connsiteX115-11599" fmla="*/ 11050508 w 12641071"/>
              <a:gd name="connsiteY115-11600" fmla="*/ 108150 h 5795240"/>
              <a:gd name="connsiteX116-11601" fmla="*/ 12641071 w 12641071"/>
              <a:gd name="connsiteY116-11602" fmla="*/ 1698711 h 5795240"/>
              <a:gd name="connsiteX117-11603" fmla="*/ 11371062 w 12641071"/>
              <a:gd name="connsiteY117-11604" fmla="*/ 3256960 h 5795240"/>
              <a:gd name="connsiteX118-11605" fmla="*/ 11215953 w 12641071"/>
              <a:gd name="connsiteY118-11606" fmla="*/ 3280632 h 5795240"/>
              <a:gd name="connsiteX119-11607" fmla="*/ 11142318 w 12641071"/>
              <a:gd name="connsiteY119-11608" fmla="*/ 3276914 h 5795240"/>
              <a:gd name="connsiteX120-11609" fmla="*/ 11215952 w 12641071"/>
              <a:gd name="connsiteY120-11610" fmla="*/ 3280632 h 5795240"/>
              <a:gd name="connsiteX121-11611" fmla="*/ 11213133 w 12641071"/>
              <a:gd name="connsiteY121-11612" fmla="*/ 3281062 h 5795240"/>
              <a:gd name="connsiteX122-11613" fmla="*/ 11116921 w 12641071"/>
              <a:gd name="connsiteY122-11614" fmla="*/ 3285921 h 5795240"/>
              <a:gd name="connsiteX123-11615" fmla="*/ 11050507 w 12641071"/>
              <a:gd name="connsiteY123-11616" fmla="*/ 3289274 h 5795240"/>
              <a:gd name="connsiteX124-11617" fmla="*/ 11006292 w 12641071"/>
              <a:gd name="connsiteY124-11618" fmla="*/ 3287041 h 5795240"/>
              <a:gd name="connsiteX125-11619" fmla="*/ 10937101 w 12641071"/>
              <a:gd name="connsiteY125-11620" fmla="*/ 3297601 h 5795240"/>
              <a:gd name="connsiteX126-11621" fmla="*/ 10144740 w 12641071"/>
              <a:gd name="connsiteY126-11622" fmla="*/ 4089962 h 5795240"/>
              <a:gd name="connsiteX127-11623" fmla="*/ 10130374 w 12641071"/>
              <a:gd name="connsiteY127-11624" fmla="*/ 4184101 h 5795240"/>
              <a:gd name="connsiteX128-11625" fmla="*/ 10130375 w 12641071"/>
              <a:gd name="connsiteY128-11626" fmla="*/ 4184103 h 5795240"/>
              <a:gd name="connsiteX129-11627" fmla="*/ 10130656 w 12641071"/>
              <a:gd name="connsiteY129-11628" fmla="*/ 4185950 h 5795240"/>
              <a:gd name="connsiteX130-11629" fmla="*/ 10138194 w 12641071"/>
              <a:gd name="connsiteY130-11630" fmla="*/ 4335228 h 5795240"/>
              <a:gd name="connsiteX131-11631" fmla="*/ 10137710 w 12641071"/>
              <a:gd name="connsiteY131-11632" fmla="*/ 4344822 h 5795240"/>
              <a:gd name="connsiteX132-11633" fmla="*/ 10133555 w 12641071"/>
              <a:gd name="connsiteY132-11634" fmla="*/ 4427096 h 5795240"/>
              <a:gd name="connsiteX133-11635" fmla="*/ 10129312 w 12641071"/>
              <a:gd name="connsiteY133-11636" fmla="*/ 4399289 h 5795240"/>
              <a:gd name="connsiteX134-11637" fmla="*/ 10126797 w 12641071"/>
              <a:gd name="connsiteY134-11638" fmla="*/ 4349498 h 5795240"/>
              <a:gd name="connsiteX135-11639" fmla="*/ 10126796 w 12641071"/>
              <a:gd name="connsiteY135-11640" fmla="*/ 4349498 h 5795240"/>
              <a:gd name="connsiteX136-11641" fmla="*/ 10129311 w 12641071"/>
              <a:gd name="connsiteY136-11642" fmla="*/ 4399289 h 5795240"/>
              <a:gd name="connsiteX137-11643" fmla="*/ 10133554 w 12641071"/>
              <a:gd name="connsiteY137-11644" fmla="*/ 4427096 h 5795240"/>
              <a:gd name="connsiteX138-11645" fmla="*/ 10130656 w 12641071"/>
              <a:gd name="connsiteY138-11646" fmla="*/ 4484506 h 5795240"/>
              <a:gd name="connsiteX139-11647" fmla="*/ 8678182 w 12641071"/>
              <a:gd name="connsiteY139-11648" fmla="*/ 5795240 h 5795240"/>
              <a:gd name="connsiteX140-11649" fmla="*/ 7467518 w 12641071"/>
              <a:gd name="connsiteY140-11650" fmla="*/ 5151535 h 5795240"/>
              <a:gd name="connsiteX141-11651" fmla="*/ 7419945 w 12641071"/>
              <a:gd name="connsiteY141-11652" fmla="*/ 5073228 h 5795240"/>
              <a:gd name="connsiteX142-11653" fmla="*/ 7394386 w 12641071"/>
              <a:gd name="connsiteY142-11654" fmla="*/ 5031156 h 5795240"/>
              <a:gd name="connsiteX143-11655" fmla="*/ 7367299 w 12641071"/>
              <a:gd name="connsiteY143-11656" fmla="*/ 4974928 h 5795240"/>
              <a:gd name="connsiteX144-11657" fmla="*/ 7332905 w 12641071"/>
              <a:gd name="connsiteY144-11658" fmla="*/ 4903531 h 5795240"/>
              <a:gd name="connsiteX145-11659" fmla="*/ 7320958 w 12641071"/>
              <a:gd name="connsiteY145-11660" fmla="*/ 4870887 h 5795240"/>
              <a:gd name="connsiteX146-11661" fmla="*/ 7322174 w 12641071"/>
              <a:gd name="connsiteY146-11662" fmla="*/ 4872361 h 5795240"/>
              <a:gd name="connsiteX147-11663" fmla="*/ 7362630 w 12641071"/>
              <a:gd name="connsiteY147-11664" fmla="*/ 4938954 h 5795240"/>
              <a:gd name="connsiteX148-11665" fmla="*/ 7380779 w 12641071"/>
              <a:gd name="connsiteY148-11666" fmla="*/ 4976628 h 5795240"/>
              <a:gd name="connsiteX149-11667" fmla="*/ 7391210 w 12641071"/>
              <a:gd name="connsiteY149-11668" fmla="*/ 4977944 h 5795240"/>
              <a:gd name="connsiteX150-11669" fmla="*/ 7380780 w 12641071"/>
              <a:gd name="connsiteY150-11670" fmla="*/ 4976628 h 5795240"/>
              <a:gd name="connsiteX151-11671" fmla="*/ 7362631 w 12641071"/>
              <a:gd name="connsiteY151-11672" fmla="*/ 4938954 h 5795240"/>
              <a:gd name="connsiteX152-11673" fmla="*/ 7322175 w 12641071"/>
              <a:gd name="connsiteY152-11674" fmla="*/ 4872361 h 5795240"/>
              <a:gd name="connsiteX153-11675" fmla="*/ 7320959 w 12641071"/>
              <a:gd name="connsiteY153-11676" fmla="*/ 4870887 h 5795240"/>
              <a:gd name="connsiteX154-11677" fmla="*/ 7283811 w 12641071"/>
              <a:gd name="connsiteY154-11678" fmla="*/ 4769391 h 5795240"/>
              <a:gd name="connsiteX155-11679" fmla="*/ 7272112 w 12641071"/>
              <a:gd name="connsiteY155-11680" fmla="*/ 4718630 h 5795240"/>
              <a:gd name="connsiteX156-11681" fmla="*/ 7272111 w 12641071"/>
              <a:gd name="connsiteY156-11682" fmla="*/ 4718630 h 5795240"/>
              <a:gd name="connsiteX157-11683" fmla="*/ 7283810 w 12641071"/>
              <a:gd name="connsiteY157-11684" fmla="*/ 4769391 h 5795240"/>
              <a:gd name="connsiteX158-11685" fmla="*/ 7320958 w 12641071"/>
              <a:gd name="connsiteY158-11686" fmla="*/ 4870887 h 5795240"/>
              <a:gd name="connsiteX159-11687" fmla="*/ 7223551 w 12641071"/>
              <a:gd name="connsiteY159-11688" fmla="*/ 4752829 h 5795240"/>
              <a:gd name="connsiteX160-11689" fmla="*/ 6652445 w 12641071"/>
              <a:gd name="connsiteY160-11690" fmla="*/ 4516269 h 5795240"/>
              <a:gd name="connsiteX161-11691" fmla="*/ 6200873 w 12641071"/>
              <a:gd name="connsiteY161-11692" fmla="*/ 4654206 h 5795240"/>
              <a:gd name="connsiteX162-11693" fmla="*/ 6088813 w 12641071"/>
              <a:gd name="connsiteY162-11694" fmla="*/ 4746663 h 5795240"/>
              <a:gd name="connsiteX163-11695" fmla="*/ 6043019 w 12641071"/>
              <a:gd name="connsiteY163-11696" fmla="*/ 4807902 h 5795240"/>
              <a:gd name="connsiteX164-11697" fmla="*/ 6043021 w 12641071"/>
              <a:gd name="connsiteY164-11698" fmla="*/ 4807902 h 5795240"/>
              <a:gd name="connsiteX165-11699" fmla="*/ 6023271 w 12641071"/>
              <a:gd name="connsiteY165-11700" fmla="*/ 4834312 h 5795240"/>
              <a:gd name="connsiteX166-11701" fmla="*/ 5970678 w 12641071"/>
              <a:gd name="connsiteY166-11702" fmla="*/ 4892181 h 5795240"/>
              <a:gd name="connsiteX167-11703" fmla="*/ 5982717 w 12641071"/>
              <a:gd name="connsiteY167-11704" fmla="*/ 4872361 h 5795240"/>
              <a:gd name="connsiteX168-11705" fmla="*/ 5970675 w 12641071"/>
              <a:gd name="connsiteY168-11706" fmla="*/ 4892181 h 5795240"/>
              <a:gd name="connsiteX169-11707" fmla="*/ 5935320 w 12641071"/>
              <a:gd name="connsiteY169-11708" fmla="*/ 4931081 h 5795240"/>
              <a:gd name="connsiteX170-11709" fmla="*/ 4971763 w 12641071"/>
              <a:gd name="connsiteY170-11710" fmla="*/ 5330200 h 5795240"/>
              <a:gd name="connsiteX171-11711" fmla="*/ 3716172 w 12641071"/>
              <a:gd name="connsiteY171-11712" fmla="*/ 4497938 h 5795240"/>
              <a:gd name="connsiteX172-11713" fmla="*/ 3710773 w 12641071"/>
              <a:gd name="connsiteY172-11714" fmla="*/ 4483182 h 5795240"/>
              <a:gd name="connsiteX173-11715" fmla="*/ 3710773 w 12641071"/>
              <a:gd name="connsiteY173-11716" fmla="*/ 4483181 h 5795240"/>
              <a:gd name="connsiteX174-11717" fmla="*/ 3674984 w 12641071"/>
              <a:gd name="connsiteY174-11718" fmla="*/ 4385402 h 5795240"/>
              <a:gd name="connsiteX175-11719" fmla="*/ 3670349 w 12641071"/>
              <a:gd name="connsiteY175-11720" fmla="*/ 4372742 h 5795240"/>
              <a:gd name="connsiteX176-11721" fmla="*/ 3659438 w 12641071"/>
              <a:gd name="connsiteY176-11722" fmla="*/ 4330309 h 5795240"/>
              <a:gd name="connsiteX177-11723" fmla="*/ 3672084 w 12641071"/>
              <a:gd name="connsiteY177-11724" fmla="*/ 4353606 h 5795240"/>
              <a:gd name="connsiteX178-11725" fmla="*/ 3659440 w 12641071"/>
              <a:gd name="connsiteY178-11726" fmla="*/ 4330309 h 5795240"/>
              <a:gd name="connsiteX179-11727" fmla="*/ 3613217 w 12641071"/>
              <a:gd name="connsiteY179-11728" fmla="*/ 4245153 h 5795240"/>
              <a:gd name="connsiteX180-11729" fmla="*/ 3083792 w 12641071"/>
              <a:gd name="connsiteY180-11730" fmla="*/ 3963660 h 5795240"/>
              <a:gd name="connsiteX181-11731" fmla="*/ 2835272 w 12641071"/>
              <a:gd name="connsiteY181-11732" fmla="*/ 4013833 h 5795240"/>
              <a:gd name="connsiteX182-11733" fmla="*/ 2820214 w 12641071"/>
              <a:gd name="connsiteY182-11734" fmla="*/ 4022007 h 5795240"/>
              <a:gd name="connsiteX183-11735" fmla="*/ 2820212 w 12641071"/>
              <a:gd name="connsiteY183-11736" fmla="*/ 4022008 h 5795240"/>
              <a:gd name="connsiteX184-11737" fmla="*/ 2820206 w 12641071"/>
              <a:gd name="connsiteY184-11738" fmla="*/ 4022011 h 5795240"/>
              <a:gd name="connsiteX185-11739" fmla="*/ 2813481 w 12641071"/>
              <a:gd name="connsiteY185-11740" fmla="*/ 4027041 h 5795240"/>
              <a:gd name="connsiteX186-11741" fmla="*/ 2762875 w 12641071"/>
              <a:gd name="connsiteY186-11742" fmla="*/ 4057784 h 5795240"/>
              <a:gd name="connsiteX187-11743" fmla="*/ 2762878 w 12641071"/>
              <a:gd name="connsiteY187-11744" fmla="*/ 4057784 h 5795240"/>
              <a:gd name="connsiteX188-11745" fmla="*/ 2694694 w 12641071"/>
              <a:gd name="connsiteY188-11746" fmla="*/ 4099208 h 5795240"/>
              <a:gd name="connsiteX189-11747" fmla="*/ 2726822 w 12641071"/>
              <a:gd name="connsiteY189-11748" fmla="*/ 4072700 h 5795240"/>
              <a:gd name="connsiteX190-11749" fmla="*/ 2757719 w 12641071"/>
              <a:gd name="connsiteY190-11750" fmla="*/ 4055929 h 5795240"/>
              <a:gd name="connsiteX191-11751" fmla="*/ 2757718 w 12641071"/>
              <a:gd name="connsiteY191-11752" fmla="*/ 4055928 h 5795240"/>
              <a:gd name="connsiteX192-11753" fmla="*/ 2726820 w 12641071"/>
              <a:gd name="connsiteY192-11754" fmla="*/ 4072700 h 5795240"/>
              <a:gd name="connsiteX193-11755" fmla="*/ 2694692 w 12641071"/>
              <a:gd name="connsiteY193-11756" fmla="*/ 4099208 h 5795240"/>
              <a:gd name="connsiteX194-11757" fmla="*/ 2664698 w 12641071"/>
              <a:gd name="connsiteY194-11758" fmla="*/ 4117431 h 5795240"/>
              <a:gd name="connsiteX195-11759" fmla="*/ 1804544 w 12641071"/>
              <a:gd name="connsiteY195-11760" fmla="*/ 4335229 h 5795240"/>
              <a:gd name="connsiteX196-11761" fmla="*/ 0 w 12641071"/>
              <a:gd name="connsiteY196-11762" fmla="*/ 2530685 h 5795240"/>
              <a:gd name="connsiteX197-11763" fmla="*/ 1804544 w 12641071"/>
              <a:gd name="connsiteY197-11764" fmla="*/ 726143 h 5795240"/>
              <a:gd name="connsiteX198-11765" fmla="*/ 3080549 w 12641071"/>
              <a:gd name="connsiteY198-11766" fmla="*/ 1254682 h 5795240"/>
              <a:gd name="connsiteX199-11767" fmla="*/ 3268676 w 12641071"/>
              <a:gd name="connsiteY199-11768" fmla="*/ 1461167 h 5795240"/>
              <a:gd name="connsiteX200-11769" fmla="*/ 3565826 w 12641071"/>
              <a:gd name="connsiteY200-11770" fmla="*/ 1551935 h 5795240"/>
              <a:gd name="connsiteX201-11771" fmla="*/ 4086504 w 12641071"/>
              <a:gd name="connsiteY201-11772" fmla="*/ 1127574 h 5795240"/>
              <a:gd name="connsiteX202-11773" fmla="*/ 4103078 w 12641071"/>
              <a:gd name="connsiteY202-11774" fmla="*/ 1004204 h 5795240"/>
              <a:gd name="connsiteX203-11775" fmla="*/ 5215874 w 12641071"/>
              <a:gd name="connsiteY203-11776" fmla="*/ 0 h 5795240"/>
              <a:gd name="connsiteX0-11777" fmla="*/ 5964869 w 12641071"/>
              <a:gd name="connsiteY0-11778" fmla="*/ 4795171 h 5795240"/>
              <a:gd name="connsiteX1-11779" fmla="*/ 6019264 w 12641071"/>
              <a:gd name="connsiteY1-11780" fmla="*/ 4804905 h 5795240"/>
              <a:gd name="connsiteX2-11781" fmla="*/ 6036570 w 12641071"/>
              <a:gd name="connsiteY2-11782" fmla="*/ 4807089 h 5795240"/>
              <a:gd name="connsiteX3-11783" fmla="*/ 6019265 w 12641071"/>
              <a:gd name="connsiteY3-11784" fmla="*/ 4804905 h 5795240"/>
              <a:gd name="connsiteX4-11785" fmla="*/ 5964869 w 12641071"/>
              <a:gd name="connsiteY4-11786" fmla="*/ 4795171 h 5795240"/>
              <a:gd name="connsiteX5-11787" fmla="*/ 3682364 w 12641071"/>
              <a:gd name="connsiteY5-11788" fmla="*/ 4386723 h 5795240"/>
              <a:gd name="connsiteX6-11789" fmla="*/ 3772428 w 12641071"/>
              <a:gd name="connsiteY6-11790" fmla="*/ 4402840 h 5795240"/>
              <a:gd name="connsiteX7-11791" fmla="*/ 3772428 w 12641071"/>
              <a:gd name="connsiteY7-11792" fmla="*/ 4402840 h 5795240"/>
              <a:gd name="connsiteX8-11793" fmla="*/ 3682364 w 12641071"/>
              <a:gd name="connsiteY8-11794" fmla="*/ 4386723 h 5795240"/>
              <a:gd name="connsiteX9-11795" fmla="*/ 6034389 w 12641071"/>
              <a:gd name="connsiteY9-11796" fmla="*/ 371047 h 5795240"/>
              <a:gd name="connsiteX10-11797" fmla="*/ 5912002 w 12641071"/>
              <a:gd name="connsiteY10-11798" fmla="*/ 413650 h 5795240"/>
              <a:gd name="connsiteX11-11799" fmla="*/ 5912002 w 12641071"/>
              <a:gd name="connsiteY11-11800" fmla="*/ 413650 h 5795240"/>
              <a:gd name="connsiteX12-11801" fmla="*/ 6034389 w 12641071"/>
              <a:gd name="connsiteY12-11802" fmla="*/ 371047 h 5795240"/>
              <a:gd name="connsiteX13-11803" fmla="*/ 5215874 w 12641071"/>
              <a:gd name="connsiteY13-11804" fmla="*/ 0 h 5795240"/>
              <a:gd name="connsiteX14-11805" fmla="*/ 5927386 w 12641071"/>
              <a:gd name="connsiteY14-11806" fmla="*/ 255427 h 5795240"/>
              <a:gd name="connsiteX15-11807" fmla="*/ 5974443 w 12641071"/>
              <a:gd name="connsiteY15-11808" fmla="*/ 298195 h 5795240"/>
              <a:gd name="connsiteX16-11809" fmla="*/ 5974448 w 12641071"/>
              <a:gd name="connsiteY16-11810" fmla="*/ 298200 h 5795240"/>
              <a:gd name="connsiteX17-11811" fmla="*/ 6006819 w 12641071"/>
              <a:gd name="connsiteY17-11812" fmla="*/ 327622 h 5795240"/>
              <a:gd name="connsiteX18-11813" fmla="*/ 6043427 w 12641071"/>
              <a:gd name="connsiteY18-11814" fmla="*/ 367901 h 5795240"/>
              <a:gd name="connsiteX19-11815" fmla="*/ 6043429 w 12641071"/>
              <a:gd name="connsiteY19-11816" fmla="*/ 367901 h 5795240"/>
              <a:gd name="connsiteX20-11817" fmla="*/ 6079014 w 12641071"/>
              <a:gd name="connsiteY20-11818" fmla="*/ 407056 h 5795240"/>
              <a:gd name="connsiteX21-11819" fmla="*/ 6105193 w 12641071"/>
              <a:gd name="connsiteY21-11820" fmla="*/ 442067 h 5795240"/>
              <a:gd name="connsiteX22-11821" fmla="*/ 6069206 w 12641071"/>
              <a:gd name="connsiteY22-11822" fmla="*/ 409359 h 5795240"/>
              <a:gd name="connsiteX23-11823" fmla="*/ 6105193 w 12641071"/>
              <a:gd name="connsiteY23-11824" fmla="*/ 442069 h 5795240"/>
              <a:gd name="connsiteX24-11825" fmla="*/ 6143408 w 12641071"/>
              <a:gd name="connsiteY24-11826" fmla="*/ 493169 h 5795240"/>
              <a:gd name="connsiteX25-11827" fmla="*/ 6143427 w 12641071"/>
              <a:gd name="connsiteY25-11828" fmla="*/ 493200 h 5795240"/>
              <a:gd name="connsiteX26-11829" fmla="*/ 6215965 w 12641071"/>
              <a:gd name="connsiteY26-11830" fmla="*/ 619406 h 5795240"/>
              <a:gd name="connsiteX27-11831" fmla="*/ 6234035 w 12641071"/>
              <a:gd name="connsiteY27-11832" fmla="*/ 658746 h 5795240"/>
              <a:gd name="connsiteX28-11833" fmla="*/ 6274009 w 12641071"/>
              <a:gd name="connsiteY28-11834" fmla="*/ 760197 h 5795240"/>
              <a:gd name="connsiteX29-11835" fmla="*/ 6287839 w 12641071"/>
              <a:gd name="connsiteY29-11836" fmla="*/ 801938 h 5795240"/>
              <a:gd name="connsiteX30-11837" fmla="*/ 6321546 w 12641071"/>
              <a:gd name="connsiteY30-11838" fmla="*/ 948207 h 5795240"/>
              <a:gd name="connsiteX31-11839" fmla="*/ 6321550 w 12641071"/>
              <a:gd name="connsiteY31-11840" fmla="*/ 948224 h 5795240"/>
              <a:gd name="connsiteX32-11841" fmla="*/ 6334438 w 12641071"/>
              <a:gd name="connsiteY32-11842" fmla="*/ 1118571 h 5795240"/>
              <a:gd name="connsiteX33-11843" fmla="*/ 6295696 w 12641071"/>
              <a:gd name="connsiteY33-11844" fmla="*/ 825653 h 5795240"/>
              <a:gd name="connsiteX34-11845" fmla="*/ 6287839 w 12641071"/>
              <a:gd name="connsiteY34-11846" fmla="*/ 801938 h 5795240"/>
              <a:gd name="connsiteX35-11847" fmla="*/ 6284151 w 12641071"/>
              <a:gd name="connsiteY35-11848" fmla="*/ 785941 h 5795240"/>
              <a:gd name="connsiteX36-11849" fmla="*/ 6274009 w 12641071"/>
              <a:gd name="connsiteY36-11850" fmla="*/ 760197 h 5795240"/>
              <a:gd name="connsiteX37-11851" fmla="*/ 6256852 w 12641071"/>
              <a:gd name="connsiteY37-11852" fmla="*/ 708420 h 5795240"/>
              <a:gd name="connsiteX38-11853" fmla="*/ 6234035 w 12641071"/>
              <a:gd name="connsiteY38-11854" fmla="*/ 658746 h 5795240"/>
              <a:gd name="connsiteX39-11855" fmla="*/ 6224136 w 12641071"/>
              <a:gd name="connsiteY39-11856" fmla="*/ 633624 h 5795240"/>
              <a:gd name="connsiteX40-11857" fmla="*/ 6215965 w 12641071"/>
              <a:gd name="connsiteY40-11858" fmla="*/ 619406 h 5795240"/>
              <a:gd name="connsiteX41-11859" fmla="*/ 6205824 w 12641071"/>
              <a:gd name="connsiteY41-11860" fmla="*/ 597325 h 5795240"/>
              <a:gd name="connsiteX42-11861" fmla="*/ 6143427 w 12641071"/>
              <a:gd name="connsiteY42-11862" fmla="*/ 493200 h 5795240"/>
              <a:gd name="connsiteX43-11863" fmla="*/ 6143408 w 12641071"/>
              <a:gd name="connsiteY43-11864" fmla="*/ 493167 h 5795240"/>
              <a:gd name="connsiteX44-11865" fmla="*/ 6105193 w 12641071"/>
              <a:gd name="connsiteY44-11866" fmla="*/ 442067 h 5795240"/>
              <a:gd name="connsiteX45-11867" fmla="*/ 6141460 w 12641071"/>
              <a:gd name="connsiteY45-11868" fmla="*/ 475027 h 5795240"/>
              <a:gd name="connsiteX46-11869" fmla="*/ 6788665 w 12641071"/>
              <a:gd name="connsiteY46-11870" fmla="*/ 707369 h 5795240"/>
              <a:gd name="connsiteX47-11871" fmla="*/ 7184710 w 12641071"/>
              <a:gd name="connsiteY47-11872" fmla="*/ 627411 h 5795240"/>
              <a:gd name="connsiteX48-11873" fmla="*/ 7264545 w 12641071"/>
              <a:gd name="connsiteY48-11874" fmla="*/ 588952 h 5795240"/>
              <a:gd name="connsiteX49-11875" fmla="*/ 7213686 w 12641071"/>
              <a:gd name="connsiteY49-11876" fmla="*/ 626983 h 5795240"/>
              <a:gd name="connsiteX50-11877" fmla="*/ 7128319 w 12641071"/>
              <a:gd name="connsiteY50-11878" fmla="*/ 705504 h 5795240"/>
              <a:gd name="connsiteX51-11879" fmla="*/ 7083110 w 12641071"/>
              <a:gd name="connsiteY51-11880" fmla="*/ 757072 h 5795240"/>
              <a:gd name="connsiteX52-11881" fmla="*/ 7083111 w 12641071"/>
              <a:gd name="connsiteY52-11882" fmla="*/ 757072 h 5795240"/>
              <a:gd name="connsiteX53-11883" fmla="*/ 7128319 w 12641071"/>
              <a:gd name="connsiteY53-11884" fmla="*/ 705506 h 5795240"/>
              <a:gd name="connsiteX54-11885" fmla="*/ 7213686 w 12641071"/>
              <a:gd name="connsiteY54-11886" fmla="*/ 626984 h 5795240"/>
              <a:gd name="connsiteX55-11887" fmla="*/ 7264545 w 12641071"/>
              <a:gd name="connsiteY55-11888" fmla="*/ 588953 h 5795240"/>
              <a:gd name="connsiteX56-11889" fmla="*/ 7273651 w 12641071"/>
              <a:gd name="connsiteY56-11890" fmla="*/ 584566 h 5795240"/>
              <a:gd name="connsiteX57-11891" fmla="*/ 7314851 w 12641071"/>
              <a:gd name="connsiteY57-11892" fmla="*/ 559537 h 5795240"/>
              <a:gd name="connsiteX58-11893" fmla="*/ 7354131 w 12641071"/>
              <a:gd name="connsiteY58-11894" fmla="*/ 565467 h 5795240"/>
              <a:gd name="connsiteX59-11895" fmla="*/ 7429608 w 12641071"/>
              <a:gd name="connsiteY59-11896" fmla="*/ 586051 h 5795240"/>
              <a:gd name="connsiteX60-11897" fmla="*/ 7429611 w 12641071"/>
              <a:gd name="connsiteY60-11898" fmla="*/ 586050 h 5795240"/>
              <a:gd name="connsiteX61-11899" fmla="*/ 7354132 w 12641071"/>
              <a:gd name="connsiteY61-11900" fmla="*/ 565465 h 5795240"/>
              <a:gd name="connsiteX62-11901" fmla="*/ 7314853 w 12641071"/>
              <a:gd name="connsiteY62-11902" fmla="*/ 559536 h 5795240"/>
              <a:gd name="connsiteX63-11903" fmla="*/ 7314851 w 12641071"/>
              <a:gd name="connsiteY63-11904" fmla="*/ 559537 h 5795240"/>
              <a:gd name="connsiteX64-11905" fmla="*/ 7314849 w 12641071"/>
              <a:gd name="connsiteY64-11906" fmla="*/ 559537 h 5795240"/>
              <a:gd name="connsiteX65-11907" fmla="*/ 7273651 w 12641071"/>
              <a:gd name="connsiteY65-11908" fmla="*/ 584565 h 5795240"/>
              <a:gd name="connsiteX66-11909" fmla="*/ 7264545 w 12641071"/>
              <a:gd name="connsiteY66-11910" fmla="*/ 588952 h 5795240"/>
              <a:gd name="connsiteX67-11911" fmla="*/ 7296407 w 12641071"/>
              <a:gd name="connsiteY67-11912" fmla="*/ 565126 h 5795240"/>
              <a:gd name="connsiteX68-11913" fmla="*/ 7307447 w 12641071"/>
              <a:gd name="connsiteY68-11914" fmla="*/ 558419 h 5795240"/>
              <a:gd name="connsiteX69-11915" fmla="*/ 7307450 w 12641071"/>
              <a:gd name="connsiteY69-11916" fmla="*/ 558419 h 5795240"/>
              <a:gd name="connsiteX70-11917" fmla="*/ 7385004 w 12641071"/>
              <a:gd name="connsiteY70-11918" fmla="*/ 511303 h 5795240"/>
              <a:gd name="connsiteX71-11919" fmla="*/ 7391626 w 12641071"/>
              <a:gd name="connsiteY71-11920" fmla="*/ 508114 h 5795240"/>
              <a:gd name="connsiteX72-11921" fmla="*/ 7391631 w 12641071"/>
              <a:gd name="connsiteY72-11922" fmla="*/ 508110 h 5795240"/>
              <a:gd name="connsiteX73-11923" fmla="*/ 7478934 w 12641071"/>
              <a:gd name="connsiteY73-11924" fmla="*/ 466053 h 5795240"/>
              <a:gd name="connsiteX74-11925" fmla="*/ 7897193 w 12641071"/>
              <a:gd name="connsiteY74-11926" fmla="*/ 381611 h 5795240"/>
              <a:gd name="connsiteX75-11927" fmla="*/ 8788216 w 12641071"/>
              <a:gd name="connsiteY75-11928" fmla="*/ 855364 h 5795240"/>
              <a:gd name="connsiteX76-11929" fmla="*/ 8832362 w 12641071"/>
              <a:gd name="connsiteY76-11930" fmla="*/ 928030 h 5795240"/>
              <a:gd name="connsiteX77-11931" fmla="*/ 8832362 w 12641071"/>
              <a:gd name="connsiteY77-11932" fmla="*/ 928033 h 5795240"/>
              <a:gd name="connsiteX78-11933" fmla="*/ 8842040 w 12641071"/>
              <a:gd name="connsiteY78-11934" fmla="*/ 943961 h 5795240"/>
              <a:gd name="connsiteX79-11935" fmla="*/ 8856144 w 12641071"/>
              <a:gd name="connsiteY79-11936" fmla="*/ 973241 h 5795240"/>
              <a:gd name="connsiteX80-11937" fmla="*/ 8856145 w 12641071"/>
              <a:gd name="connsiteY80-11938" fmla="*/ 973241 h 5795240"/>
              <a:gd name="connsiteX81-11939" fmla="*/ 8878117 w 12641071"/>
              <a:gd name="connsiteY81-11940" fmla="*/ 1018851 h 5795240"/>
              <a:gd name="connsiteX82-11941" fmla="*/ 8877719 w 12641071"/>
              <a:gd name="connsiteY82-11942" fmla="*/ 1018369 h 5795240"/>
              <a:gd name="connsiteX83-11943" fmla="*/ 8853250 w 12641071"/>
              <a:gd name="connsiteY83-11944" fmla="*/ 973288 h 5795240"/>
              <a:gd name="connsiteX84-11945" fmla="*/ 8853249 w 12641071"/>
              <a:gd name="connsiteY84-11946" fmla="*/ 973288 h 5795240"/>
              <a:gd name="connsiteX85-11947" fmla="*/ 8853248 w 12641071"/>
              <a:gd name="connsiteY85-11948" fmla="*/ 973287 h 5795240"/>
              <a:gd name="connsiteX86-11949" fmla="*/ 8849677 w 12641071"/>
              <a:gd name="connsiteY86-11950" fmla="*/ 973341 h 5795240"/>
              <a:gd name="connsiteX87-11951" fmla="*/ 8641543 w 12641071"/>
              <a:gd name="connsiteY87-11952" fmla="*/ 916577 h 5795240"/>
              <a:gd name="connsiteX88-11953" fmla="*/ 8641545 w 12641071"/>
              <a:gd name="connsiteY88-11954" fmla="*/ 916580 h 5795240"/>
              <a:gd name="connsiteX89-11955" fmla="*/ 8849676 w 12641071"/>
              <a:gd name="connsiteY89-11956" fmla="*/ 973343 h 5795240"/>
              <a:gd name="connsiteX90-11957" fmla="*/ 8853248 w 12641071"/>
              <a:gd name="connsiteY90-11958" fmla="*/ 973288 h 5795240"/>
              <a:gd name="connsiteX91-11959" fmla="*/ 8877719 w 12641071"/>
              <a:gd name="connsiteY91-11960" fmla="*/ 1018371 h 5795240"/>
              <a:gd name="connsiteX92-11961" fmla="*/ 8878116 w 12641071"/>
              <a:gd name="connsiteY92-11962" fmla="*/ 1018851 h 5795240"/>
              <a:gd name="connsiteX93-11963" fmla="*/ 8887288 w 12641071"/>
              <a:gd name="connsiteY93-11964" fmla="*/ 1037892 h 5795240"/>
              <a:gd name="connsiteX94-11965" fmla="*/ 8949899 w 12641071"/>
              <a:gd name="connsiteY94-11966" fmla="*/ 1239592 h 5795240"/>
              <a:gd name="connsiteX95-11967" fmla="*/ 8968437 w 12641071"/>
              <a:gd name="connsiteY95-11968" fmla="*/ 1423482 h 5795240"/>
              <a:gd name="connsiteX96-11969" fmla="*/ 8949899 w 12641071"/>
              <a:gd name="connsiteY96-11970" fmla="*/ 1239591 h 5795240"/>
              <a:gd name="connsiteX97-11971" fmla="*/ 8887288 w 12641071"/>
              <a:gd name="connsiteY97-11972" fmla="*/ 1037890 h 5795240"/>
              <a:gd name="connsiteX98-11973" fmla="*/ 8878116 w 12641071"/>
              <a:gd name="connsiteY98-11974" fmla="*/ 1018851 h 5795240"/>
              <a:gd name="connsiteX99-11975" fmla="*/ 8931285 w 12641071"/>
              <a:gd name="connsiteY99-11976" fmla="*/ 1083292 h 5795240"/>
              <a:gd name="connsiteX100-11977" fmla="*/ 9241478 w 12641071"/>
              <a:gd name="connsiteY100-11978" fmla="*/ 1211778 h 5795240"/>
              <a:gd name="connsiteX101-11979" fmla="*/ 9605238 w 12641071"/>
              <a:gd name="connsiteY101-11980" fmla="*/ 1018369 h 5795240"/>
              <a:gd name="connsiteX102-11981" fmla="*/ 9636247 w 12641071"/>
              <a:gd name="connsiteY102-11982" fmla="*/ 961241 h 5795240"/>
              <a:gd name="connsiteX103-11983" fmla="*/ 9641995 w 12641071"/>
              <a:gd name="connsiteY103-11984" fmla="*/ 961152 h 5795240"/>
              <a:gd name="connsiteX104-11985" fmla="*/ 9584939 w 12641071"/>
              <a:gd name="connsiteY104-11986" fmla="*/ 1079594 h 5795240"/>
              <a:gd name="connsiteX105-11987" fmla="*/ 9546257 w 12641071"/>
              <a:gd name="connsiteY105-11988" fmla="*/ 1204206 h 5795240"/>
              <a:gd name="connsiteX106-11989" fmla="*/ 9584939 w 12641071"/>
              <a:gd name="connsiteY106-11990" fmla="*/ 1079596 h 5795240"/>
              <a:gd name="connsiteX107-11991" fmla="*/ 9641995 w 12641071"/>
              <a:gd name="connsiteY107-11992" fmla="*/ 961153 h 5795240"/>
              <a:gd name="connsiteX108-11993" fmla="*/ 9653069 w 12641071"/>
              <a:gd name="connsiteY108-11994" fmla="*/ 960983 h 5795240"/>
              <a:gd name="connsiteX109-11995" fmla="*/ 9801564 w 12641071"/>
              <a:gd name="connsiteY109-11996" fmla="*/ 1196828 h 5795240"/>
              <a:gd name="connsiteX110-11997" fmla="*/ 9801566 w 12641071"/>
              <a:gd name="connsiteY110-11998" fmla="*/ 1196828 h 5795240"/>
              <a:gd name="connsiteX111-11999" fmla="*/ 9653070 w 12641071"/>
              <a:gd name="connsiteY111-12000" fmla="*/ 960982 h 5795240"/>
              <a:gd name="connsiteX112-12001" fmla="*/ 9641996 w 12641071"/>
              <a:gd name="connsiteY112-12002" fmla="*/ 961152 h 5795240"/>
              <a:gd name="connsiteX113-12003" fmla="*/ 9651917 w 12641071"/>
              <a:gd name="connsiteY113-12004" fmla="*/ 940556 h 5795240"/>
              <a:gd name="connsiteX114-12005" fmla="*/ 11050508 w 12641071"/>
              <a:gd name="connsiteY114-12006" fmla="*/ 108150 h 5795240"/>
              <a:gd name="connsiteX115-12007" fmla="*/ 12641071 w 12641071"/>
              <a:gd name="connsiteY115-12008" fmla="*/ 1698711 h 5795240"/>
              <a:gd name="connsiteX116-12009" fmla="*/ 11371062 w 12641071"/>
              <a:gd name="connsiteY116-12010" fmla="*/ 3256960 h 5795240"/>
              <a:gd name="connsiteX117-12011" fmla="*/ 11215953 w 12641071"/>
              <a:gd name="connsiteY117-12012" fmla="*/ 3280632 h 5795240"/>
              <a:gd name="connsiteX118-12013" fmla="*/ 11142318 w 12641071"/>
              <a:gd name="connsiteY118-12014" fmla="*/ 3276914 h 5795240"/>
              <a:gd name="connsiteX119-12015" fmla="*/ 11215952 w 12641071"/>
              <a:gd name="connsiteY119-12016" fmla="*/ 3280632 h 5795240"/>
              <a:gd name="connsiteX120-12017" fmla="*/ 11213133 w 12641071"/>
              <a:gd name="connsiteY120-12018" fmla="*/ 3281062 h 5795240"/>
              <a:gd name="connsiteX121-12019" fmla="*/ 11116921 w 12641071"/>
              <a:gd name="connsiteY121-12020" fmla="*/ 3285921 h 5795240"/>
              <a:gd name="connsiteX122-12021" fmla="*/ 11050507 w 12641071"/>
              <a:gd name="connsiteY122-12022" fmla="*/ 3289274 h 5795240"/>
              <a:gd name="connsiteX123-12023" fmla="*/ 11006292 w 12641071"/>
              <a:gd name="connsiteY123-12024" fmla="*/ 3287041 h 5795240"/>
              <a:gd name="connsiteX124-12025" fmla="*/ 10937101 w 12641071"/>
              <a:gd name="connsiteY124-12026" fmla="*/ 3297601 h 5795240"/>
              <a:gd name="connsiteX125-12027" fmla="*/ 10144740 w 12641071"/>
              <a:gd name="connsiteY125-12028" fmla="*/ 4089962 h 5795240"/>
              <a:gd name="connsiteX126-12029" fmla="*/ 10130374 w 12641071"/>
              <a:gd name="connsiteY126-12030" fmla="*/ 4184101 h 5795240"/>
              <a:gd name="connsiteX127-12031" fmla="*/ 10130375 w 12641071"/>
              <a:gd name="connsiteY127-12032" fmla="*/ 4184103 h 5795240"/>
              <a:gd name="connsiteX128-12033" fmla="*/ 10130656 w 12641071"/>
              <a:gd name="connsiteY128-12034" fmla="*/ 4185950 h 5795240"/>
              <a:gd name="connsiteX129-12035" fmla="*/ 10138194 w 12641071"/>
              <a:gd name="connsiteY129-12036" fmla="*/ 4335228 h 5795240"/>
              <a:gd name="connsiteX130-12037" fmla="*/ 10137710 w 12641071"/>
              <a:gd name="connsiteY130-12038" fmla="*/ 4344822 h 5795240"/>
              <a:gd name="connsiteX131-12039" fmla="*/ 10133555 w 12641071"/>
              <a:gd name="connsiteY131-12040" fmla="*/ 4427096 h 5795240"/>
              <a:gd name="connsiteX132-12041" fmla="*/ 10129312 w 12641071"/>
              <a:gd name="connsiteY132-12042" fmla="*/ 4399289 h 5795240"/>
              <a:gd name="connsiteX133-12043" fmla="*/ 10126797 w 12641071"/>
              <a:gd name="connsiteY133-12044" fmla="*/ 4349498 h 5795240"/>
              <a:gd name="connsiteX134-12045" fmla="*/ 10126796 w 12641071"/>
              <a:gd name="connsiteY134-12046" fmla="*/ 4349498 h 5795240"/>
              <a:gd name="connsiteX135-12047" fmla="*/ 10129311 w 12641071"/>
              <a:gd name="connsiteY135-12048" fmla="*/ 4399289 h 5795240"/>
              <a:gd name="connsiteX136-12049" fmla="*/ 10133554 w 12641071"/>
              <a:gd name="connsiteY136-12050" fmla="*/ 4427096 h 5795240"/>
              <a:gd name="connsiteX137-12051" fmla="*/ 10130656 w 12641071"/>
              <a:gd name="connsiteY137-12052" fmla="*/ 4484506 h 5795240"/>
              <a:gd name="connsiteX138-12053" fmla="*/ 8678182 w 12641071"/>
              <a:gd name="connsiteY138-12054" fmla="*/ 5795240 h 5795240"/>
              <a:gd name="connsiteX139-12055" fmla="*/ 7467518 w 12641071"/>
              <a:gd name="connsiteY139-12056" fmla="*/ 5151535 h 5795240"/>
              <a:gd name="connsiteX140-12057" fmla="*/ 7419945 w 12641071"/>
              <a:gd name="connsiteY140-12058" fmla="*/ 5073228 h 5795240"/>
              <a:gd name="connsiteX141-12059" fmla="*/ 7394386 w 12641071"/>
              <a:gd name="connsiteY141-12060" fmla="*/ 5031156 h 5795240"/>
              <a:gd name="connsiteX142-12061" fmla="*/ 7367299 w 12641071"/>
              <a:gd name="connsiteY142-12062" fmla="*/ 4974928 h 5795240"/>
              <a:gd name="connsiteX143-12063" fmla="*/ 7332905 w 12641071"/>
              <a:gd name="connsiteY143-12064" fmla="*/ 4903531 h 5795240"/>
              <a:gd name="connsiteX144-12065" fmla="*/ 7320958 w 12641071"/>
              <a:gd name="connsiteY144-12066" fmla="*/ 4870887 h 5795240"/>
              <a:gd name="connsiteX145-12067" fmla="*/ 7322174 w 12641071"/>
              <a:gd name="connsiteY145-12068" fmla="*/ 4872361 h 5795240"/>
              <a:gd name="connsiteX146-12069" fmla="*/ 7362630 w 12641071"/>
              <a:gd name="connsiteY146-12070" fmla="*/ 4938954 h 5795240"/>
              <a:gd name="connsiteX147-12071" fmla="*/ 7380779 w 12641071"/>
              <a:gd name="connsiteY147-12072" fmla="*/ 4976628 h 5795240"/>
              <a:gd name="connsiteX148-12073" fmla="*/ 7391210 w 12641071"/>
              <a:gd name="connsiteY148-12074" fmla="*/ 4977944 h 5795240"/>
              <a:gd name="connsiteX149-12075" fmla="*/ 7380780 w 12641071"/>
              <a:gd name="connsiteY149-12076" fmla="*/ 4976628 h 5795240"/>
              <a:gd name="connsiteX150-12077" fmla="*/ 7362631 w 12641071"/>
              <a:gd name="connsiteY150-12078" fmla="*/ 4938954 h 5795240"/>
              <a:gd name="connsiteX151-12079" fmla="*/ 7322175 w 12641071"/>
              <a:gd name="connsiteY151-12080" fmla="*/ 4872361 h 5795240"/>
              <a:gd name="connsiteX152-12081" fmla="*/ 7320959 w 12641071"/>
              <a:gd name="connsiteY152-12082" fmla="*/ 4870887 h 5795240"/>
              <a:gd name="connsiteX153-12083" fmla="*/ 7283811 w 12641071"/>
              <a:gd name="connsiteY153-12084" fmla="*/ 4769391 h 5795240"/>
              <a:gd name="connsiteX154-12085" fmla="*/ 7272112 w 12641071"/>
              <a:gd name="connsiteY154-12086" fmla="*/ 4718630 h 5795240"/>
              <a:gd name="connsiteX155-12087" fmla="*/ 7272111 w 12641071"/>
              <a:gd name="connsiteY155-12088" fmla="*/ 4718630 h 5795240"/>
              <a:gd name="connsiteX156-12089" fmla="*/ 7283810 w 12641071"/>
              <a:gd name="connsiteY156-12090" fmla="*/ 4769391 h 5795240"/>
              <a:gd name="connsiteX157-12091" fmla="*/ 7320958 w 12641071"/>
              <a:gd name="connsiteY157-12092" fmla="*/ 4870887 h 5795240"/>
              <a:gd name="connsiteX158-12093" fmla="*/ 7223551 w 12641071"/>
              <a:gd name="connsiteY158-12094" fmla="*/ 4752829 h 5795240"/>
              <a:gd name="connsiteX159-12095" fmla="*/ 6652445 w 12641071"/>
              <a:gd name="connsiteY159-12096" fmla="*/ 4516269 h 5795240"/>
              <a:gd name="connsiteX160-12097" fmla="*/ 6200873 w 12641071"/>
              <a:gd name="connsiteY160-12098" fmla="*/ 4654206 h 5795240"/>
              <a:gd name="connsiteX161-12099" fmla="*/ 6088813 w 12641071"/>
              <a:gd name="connsiteY161-12100" fmla="*/ 4746663 h 5795240"/>
              <a:gd name="connsiteX162-12101" fmla="*/ 6043019 w 12641071"/>
              <a:gd name="connsiteY162-12102" fmla="*/ 4807902 h 5795240"/>
              <a:gd name="connsiteX163-12103" fmla="*/ 6043021 w 12641071"/>
              <a:gd name="connsiteY163-12104" fmla="*/ 4807902 h 5795240"/>
              <a:gd name="connsiteX164-12105" fmla="*/ 6023271 w 12641071"/>
              <a:gd name="connsiteY164-12106" fmla="*/ 4834312 h 5795240"/>
              <a:gd name="connsiteX165-12107" fmla="*/ 5970678 w 12641071"/>
              <a:gd name="connsiteY165-12108" fmla="*/ 4892181 h 5795240"/>
              <a:gd name="connsiteX166-12109" fmla="*/ 5982717 w 12641071"/>
              <a:gd name="connsiteY166-12110" fmla="*/ 4872361 h 5795240"/>
              <a:gd name="connsiteX167-12111" fmla="*/ 5970675 w 12641071"/>
              <a:gd name="connsiteY167-12112" fmla="*/ 4892181 h 5795240"/>
              <a:gd name="connsiteX168-12113" fmla="*/ 5935320 w 12641071"/>
              <a:gd name="connsiteY168-12114" fmla="*/ 4931081 h 5795240"/>
              <a:gd name="connsiteX169-12115" fmla="*/ 4971763 w 12641071"/>
              <a:gd name="connsiteY169-12116" fmla="*/ 5330200 h 5795240"/>
              <a:gd name="connsiteX170-12117" fmla="*/ 3716172 w 12641071"/>
              <a:gd name="connsiteY170-12118" fmla="*/ 4497938 h 5795240"/>
              <a:gd name="connsiteX171-12119" fmla="*/ 3710773 w 12641071"/>
              <a:gd name="connsiteY171-12120" fmla="*/ 4483182 h 5795240"/>
              <a:gd name="connsiteX172-12121" fmla="*/ 3710773 w 12641071"/>
              <a:gd name="connsiteY172-12122" fmla="*/ 4483181 h 5795240"/>
              <a:gd name="connsiteX173-12123" fmla="*/ 3674984 w 12641071"/>
              <a:gd name="connsiteY173-12124" fmla="*/ 4385402 h 5795240"/>
              <a:gd name="connsiteX174-12125" fmla="*/ 3670349 w 12641071"/>
              <a:gd name="connsiteY174-12126" fmla="*/ 4372742 h 5795240"/>
              <a:gd name="connsiteX175-12127" fmla="*/ 3659438 w 12641071"/>
              <a:gd name="connsiteY175-12128" fmla="*/ 4330309 h 5795240"/>
              <a:gd name="connsiteX176-12129" fmla="*/ 3672084 w 12641071"/>
              <a:gd name="connsiteY176-12130" fmla="*/ 4353606 h 5795240"/>
              <a:gd name="connsiteX177-12131" fmla="*/ 3659440 w 12641071"/>
              <a:gd name="connsiteY177-12132" fmla="*/ 4330309 h 5795240"/>
              <a:gd name="connsiteX178-12133" fmla="*/ 3613217 w 12641071"/>
              <a:gd name="connsiteY178-12134" fmla="*/ 4245153 h 5795240"/>
              <a:gd name="connsiteX179-12135" fmla="*/ 3083792 w 12641071"/>
              <a:gd name="connsiteY179-12136" fmla="*/ 3963660 h 5795240"/>
              <a:gd name="connsiteX180-12137" fmla="*/ 2835272 w 12641071"/>
              <a:gd name="connsiteY180-12138" fmla="*/ 4013833 h 5795240"/>
              <a:gd name="connsiteX181-12139" fmla="*/ 2820214 w 12641071"/>
              <a:gd name="connsiteY181-12140" fmla="*/ 4022007 h 5795240"/>
              <a:gd name="connsiteX182-12141" fmla="*/ 2820212 w 12641071"/>
              <a:gd name="connsiteY182-12142" fmla="*/ 4022008 h 5795240"/>
              <a:gd name="connsiteX183-12143" fmla="*/ 2820206 w 12641071"/>
              <a:gd name="connsiteY183-12144" fmla="*/ 4022011 h 5795240"/>
              <a:gd name="connsiteX184-12145" fmla="*/ 2813481 w 12641071"/>
              <a:gd name="connsiteY184-12146" fmla="*/ 4027041 h 5795240"/>
              <a:gd name="connsiteX185-12147" fmla="*/ 2762875 w 12641071"/>
              <a:gd name="connsiteY185-12148" fmla="*/ 4057784 h 5795240"/>
              <a:gd name="connsiteX186-12149" fmla="*/ 2762878 w 12641071"/>
              <a:gd name="connsiteY186-12150" fmla="*/ 4057784 h 5795240"/>
              <a:gd name="connsiteX187-12151" fmla="*/ 2694694 w 12641071"/>
              <a:gd name="connsiteY187-12152" fmla="*/ 4099208 h 5795240"/>
              <a:gd name="connsiteX188-12153" fmla="*/ 2726822 w 12641071"/>
              <a:gd name="connsiteY188-12154" fmla="*/ 4072700 h 5795240"/>
              <a:gd name="connsiteX189-12155" fmla="*/ 2757719 w 12641071"/>
              <a:gd name="connsiteY189-12156" fmla="*/ 4055929 h 5795240"/>
              <a:gd name="connsiteX190-12157" fmla="*/ 2757718 w 12641071"/>
              <a:gd name="connsiteY190-12158" fmla="*/ 4055928 h 5795240"/>
              <a:gd name="connsiteX191-12159" fmla="*/ 2726820 w 12641071"/>
              <a:gd name="connsiteY191-12160" fmla="*/ 4072700 h 5795240"/>
              <a:gd name="connsiteX192-12161" fmla="*/ 2694692 w 12641071"/>
              <a:gd name="connsiteY192-12162" fmla="*/ 4099208 h 5795240"/>
              <a:gd name="connsiteX193-12163" fmla="*/ 2664698 w 12641071"/>
              <a:gd name="connsiteY193-12164" fmla="*/ 4117431 h 5795240"/>
              <a:gd name="connsiteX194-12165" fmla="*/ 1804544 w 12641071"/>
              <a:gd name="connsiteY194-12166" fmla="*/ 4335229 h 5795240"/>
              <a:gd name="connsiteX195-12167" fmla="*/ 0 w 12641071"/>
              <a:gd name="connsiteY195-12168" fmla="*/ 2530685 h 5795240"/>
              <a:gd name="connsiteX196-12169" fmla="*/ 1804544 w 12641071"/>
              <a:gd name="connsiteY196-12170" fmla="*/ 726143 h 5795240"/>
              <a:gd name="connsiteX197-12171" fmla="*/ 3080549 w 12641071"/>
              <a:gd name="connsiteY197-12172" fmla="*/ 1254682 h 5795240"/>
              <a:gd name="connsiteX198-12173" fmla="*/ 3268676 w 12641071"/>
              <a:gd name="connsiteY198-12174" fmla="*/ 1461167 h 5795240"/>
              <a:gd name="connsiteX199-12175" fmla="*/ 3565826 w 12641071"/>
              <a:gd name="connsiteY199-12176" fmla="*/ 1551935 h 5795240"/>
              <a:gd name="connsiteX200-12177" fmla="*/ 4086504 w 12641071"/>
              <a:gd name="connsiteY200-12178" fmla="*/ 1127574 h 5795240"/>
              <a:gd name="connsiteX201-12179" fmla="*/ 4103078 w 12641071"/>
              <a:gd name="connsiteY201-12180" fmla="*/ 1004204 h 5795240"/>
              <a:gd name="connsiteX202-12181" fmla="*/ 5215874 w 12641071"/>
              <a:gd name="connsiteY202-12182" fmla="*/ 0 h 5795240"/>
              <a:gd name="connsiteX0-12183" fmla="*/ 5964869 w 12641071"/>
              <a:gd name="connsiteY0-12184" fmla="*/ 4795171 h 5795240"/>
              <a:gd name="connsiteX1-12185" fmla="*/ 6019264 w 12641071"/>
              <a:gd name="connsiteY1-12186" fmla="*/ 4804905 h 5795240"/>
              <a:gd name="connsiteX2-12187" fmla="*/ 6036570 w 12641071"/>
              <a:gd name="connsiteY2-12188" fmla="*/ 4807089 h 5795240"/>
              <a:gd name="connsiteX3-12189" fmla="*/ 6019265 w 12641071"/>
              <a:gd name="connsiteY3-12190" fmla="*/ 4804905 h 5795240"/>
              <a:gd name="connsiteX4-12191" fmla="*/ 5964869 w 12641071"/>
              <a:gd name="connsiteY4-12192" fmla="*/ 4795171 h 5795240"/>
              <a:gd name="connsiteX5-12193" fmla="*/ 3682364 w 12641071"/>
              <a:gd name="connsiteY5-12194" fmla="*/ 4386723 h 5795240"/>
              <a:gd name="connsiteX6-12195" fmla="*/ 3772428 w 12641071"/>
              <a:gd name="connsiteY6-12196" fmla="*/ 4402840 h 5795240"/>
              <a:gd name="connsiteX7-12197" fmla="*/ 3772428 w 12641071"/>
              <a:gd name="connsiteY7-12198" fmla="*/ 4402840 h 5795240"/>
              <a:gd name="connsiteX8-12199" fmla="*/ 3682364 w 12641071"/>
              <a:gd name="connsiteY8-12200" fmla="*/ 4386723 h 5795240"/>
              <a:gd name="connsiteX9-12201" fmla="*/ 6034389 w 12641071"/>
              <a:gd name="connsiteY9-12202" fmla="*/ 371047 h 5795240"/>
              <a:gd name="connsiteX10-12203" fmla="*/ 5912002 w 12641071"/>
              <a:gd name="connsiteY10-12204" fmla="*/ 413650 h 5795240"/>
              <a:gd name="connsiteX11-12205" fmla="*/ 5912002 w 12641071"/>
              <a:gd name="connsiteY11-12206" fmla="*/ 413650 h 5795240"/>
              <a:gd name="connsiteX12-12207" fmla="*/ 6034389 w 12641071"/>
              <a:gd name="connsiteY12-12208" fmla="*/ 371047 h 5795240"/>
              <a:gd name="connsiteX13-12209" fmla="*/ 5215874 w 12641071"/>
              <a:gd name="connsiteY13-12210" fmla="*/ 0 h 5795240"/>
              <a:gd name="connsiteX14-12211" fmla="*/ 5927386 w 12641071"/>
              <a:gd name="connsiteY14-12212" fmla="*/ 255427 h 5795240"/>
              <a:gd name="connsiteX15-12213" fmla="*/ 5974443 w 12641071"/>
              <a:gd name="connsiteY15-12214" fmla="*/ 298195 h 5795240"/>
              <a:gd name="connsiteX16-12215" fmla="*/ 5974448 w 12641071"/>
              <a:gd name="connsiteY16-12216" fmla="*/ 298200 h 5795240"/>
              <a:gd name="connsiteX17-12217" fmla="*/ 6006819 w 12641071"/>
              <a:gd name="connsiteY17-12218" fmla="*/ 327622 h 5795240"/>
              <a:gd name="connsiteX18-12219" fmla="*/ 6043427 w 12641071"/>
              <a:gd name="connsiteY18-12220" fmla="*/ 367901 h 5795240"/>
              <a:gd name="connsiteX19-12221" fmla="*/ 6043429 w 12641071"/>
              <a:gd name="connsiteY19-12222" fmla="*/ 367901 h 5795240"/>
              <a:gd name="connsiteX20-12223" fmla="*/ 6079014 w 12641071"/>
              <a:gd name="connsiteY20-12224" fmla="*/ 407056 h 5795240"/>
              <a:gd name="connsiteX21-12225" fmla="*/ 6105193 w 12641071"/>
              <a:gd name="connsiteY21-12226" fmla="*/ 442067 h 5795240"/>
              <a:gd name="connsiteX22-12227" fmla="*/ 6069206 w 12641071"/>
              <a:gd name="connsiteY22-12228" fmla="*/ 409359 h 5795240"/>
              <a:gd name="connsiteX23-12229" fmla="*/ 6105193 w 12641071"/>
              <a:gd name="connsiteY23-12230" fmla="*/ 442069 h 5795240"/>
              <a:gd name="connsiteX24-12231" fmla="*/ 6143408 w 12641071"/>
              <a:gd name="connsiteY24-12232" fmla="*/ 493169 h 5795240"/>
              <a:gd name="connsiteX25-12233" fmla="*/ 6143427 w 12641071"/>
              <a:gd name="connsiteY25-12234" fmla="*/ 493200 h 5795240"/>
              <a:gd name="connsiteX26-12235" fmla="*/ 6215965 w 12641071"/>
              <a:gd name="connsiteY26-12236" fmla="*/ 619406 h 5795240"/>
              <a:gd name="connsiteX27-12237" fmla="*/ 6234035 w 12641071"/>
              <a:gd name="connsiteY27-12238" fmla="*/ 658746 h 5795240"/>
              <a:gd name="connsiteX28-12239" fmla="*/ 6274009 w 12641071"/>
              <a:gd name="connsiteY28-12240" fmla="*/ 760197 h 5795240"/>
              <a:gd name="connsiteX29-12241" fmla="*/ 6287839 w 12641071"/>
              <a:gd name="connsiteY29-12242" fmla="*/ 801938 h 5795240"/>
              <a:gd name="connsiteX30-12243" fmla="*/ 6321546 w 12641071"/>
              <a:gd name="connsiteY30-12244" fmla="*/ 948207 h 5795240"/>
              <a:gd name="connsiteX31-12245" fmla="*/ 6321550 w 12641071"/>
              <a:gd name="connsiteY31-12246" fmla="*/ 948224 h 5795240"/>
              <a:gd name="connsiteX32-12247" fmla="*/ 6295696 w 12641071"/>
              <a:gd name="connsiteY32-12248" fmla="*/ 825653 h 5795240"/>
              <a:gd name="connsiteX33-12249" fmla="*/ 6287839 w 12641071"/>
              <a:gd name="connsiteY33-12250" fmla="*/ 801938 h 5795240"/>
              <a:gd name="connsiteX34-12251" fmla="*/ 6284151 w 12641071"/>
              <a:gd name="connsiteY34-12252" fmla="*/ 785941 h 5795240"/>
              <a:gd name="connsiteX35-12253" fmla="*/ 6274009 w 12641071"/>
              <a:gd name="connsiteY35-12254" fmla="*/ 760197 h 5795240"/>
              <a:gd name="connsiteX36-12255" fmla="*/ 6256852 w 12641071"/>
              <a:gd name="connsiteY36-12256" fmla="*/ 708420 h 5795240"/>
              <a:gd name="connsiteX37-12257" fmla="*/ 6234035 w 12641071"/>
              <a:gd name="connsiteY37-12258" fmla="*/ 658746 h 5795240"/>
              <a:gd name="connsiteX38-12259" fmla="*/ 6224136 w 12641071"/>
              <a:gd name="connsiteY38-12260" fmla="*/ 633624 h 5795240"/>
              <a:gd name="connsiteX39-12261" fmla="*/ 6215965 w 12641071"/>
              <a:gd name="connsiteY39-12262" fmla="*/ 619406 h 5795240"/>
              <a:gd name="connsiteX40-12263" fmla="*/ 6205824 w 12641071"/>
              <a:gd name="connsiteY40-12264" fmla="*/ 597325 h 5795240"/>
              <a:gd name="connsiteX41-12265" fmla="*/ 6143427 w 12641071"/>
              <a:gd name="connsiteY41-12266" fmla="*/ 493200 h 5795240"/>
              <a:gd name="connsiteX42-12267" fmla="*/ 6143408 w 12641071"/>
              <a:gd name="connsiteY42-12268" fmla="*/ 493167 h 5795240"/>
              <a:gd name="connsiteX43-12269" fmla="*/ 6105193 w 12641071"/>
              <a:gd name="connsiteY43-12270" fmla="*/ 442067 h 5795240"/>
              <a:gd name="connsiteX44-12271" fmla="*/ 6141460 w 12641071"/>
              <a:gd name="connsiteY44-12272" fmla="*/ 475027 h 5795240"/>
              <a:gd name="connsiteX45-12273" fmla="*/ 6788665 w 12641071"/>
              <a:gd name="connsiteY45-12274" fmla="*/ 707369 h 5795240"/>
              <a:gd name="connsiteX46-12275" fmla="*/ 7184710 w 12641071"/>
              <a:gd name="connsiteY46-12276" fmla="*/ 627411 h 5795240"/>
              <a:gd name="connsiteX47-12277" fmla="*/ 7264545 w 12641071"/>
              <a:gd name="connsiteY47-12278" fmla="*/ 588952 h 5795240"/>
              <a:gd name="connsiteX48-12279" fmla="*/ 7213686 w 12641071"/>
              <a:gd name="connsiteY48-12280" fmla="*/ 626983 h 5795240"/>
              <a:gd name="connsiteX49-12281" fmla="*/ 7128319 w 12641071"/>
              <a:gd name="connsiteY49-12282" fmla="*/ 705504 h 5795240"/>
              <a:gd name="connsiteX50-12283" fmla="*/ 7083110 w 12641071"/>
              <a:gd name="connsiteY50-12284" fmla="*/ 757072 h 5795240"/>
              <a:gd name="connsiteX51-12285" fmla="*/ 7083111 w 12641071"/>
              <a:gd name="connsiteY51-12286" fmla="*/ 757072 h 5795240"/>
              <a:gd name="connsiteX52-12287" fmla="*/ 7128319 w 12641071"/>
              <a:gd name="connsiteY52-12288" fmla="*/ 705506 h 5795240"/>
              <a:gd name="connsiteX53-12289" fmla="*/ 7213686 w 12641071"/>
              <a:gd name="connsiteY53-12290" fmla="*/ 626984 h 5795240"/>
              <a:gd name="connsiteX54-12291" fmla="*/ 7264545 w 12641071"/>
              <a:gd name="connsiteY54-12292" fmla="*/ 588953 h 5795240"/>
              <a:gd name="connsiteX55-12293" fmla="*/ 7273651 w 12641071"/>
              <a:gd name="connsiteY55-12294" fmla="*/ 584566 h 5795240"/>
              <a:gd name="connsiteX56-12295" fmla="*/ 7314851 w 12641071"/>
              <a:gd name="connsiteY56-12296" fmla="*/ 559537 h 5795240"/>
              <a:gd name="connsiteX57-12297" fmla="*/ 7354131 w 12641071"/>
              <a:gd name="connsiteY57-12298" fmla="*/ 565467 h 5795240"/>
              <a:gd name="connsiteX58-12299" fmla="*/ 7429608 w 12641071"/>
              <a:gd name="connsiteY58-12300" fmla="*/ 586051 h 5795240"/>
              <a:gd name="connsiteX59-12301" fmla="*/ 7429611 w 12641071"/>
              <a:gd name="connsiteY59-12302" fmla="*/ 586050 h 5795240"/>
              <a:gd name="connsiteX60-12303" fmla="*/ 7354132 w 12641071"/>
              <a:gd name="connsiteY60-12304" fmla="*/ 565465 h 5795240"/>
              <a:gd name="connsiteX61-12305" fmla="*/ 7314853 w 12641071"/>
              <a:gd name="connsiteY61-12306" fmla="*/ 559536 h 5795240"/>
              <a:gd name="connsiteX62-12307" fmla="*/ 7314851 w 12641071"/>
              <a:gd name="connsiteY62-12308" fmla="*/ 559537 h 5795240"/>
              <a:gd name="connsiteX63-12309" fmla="*/ 7314849 w 12641071"/>
              <a:gd name="connsiteY63-12310" fmla="*/ 559537 h 5795240"/>
              <a:gd name="connsiteX64-12311" fmla="*/ 7273651 w 12641071"/>
              <a:gd name="connsiteY64-12312" fmla="*/ 584565 h 5795240"/>
              <a:gd name="connsiteX65-12313" fmla="*/ 7264545 w 12641071"/>
              <a:gd name="connsiteY65-12314" fmla="*/ 588952 h 5795240"/>
              <a:gd name="connsiteX66-12315" fmla="*/ 7296407 w 12641071"/>
              <a:gd name="connsiteY66-12316" fmla="*/ 565126 h 5795240"/>
              <a:gd name="connsiteX67-12317" fmla="*/ 7307447 w 12641071"/>
              <a:gd name="connsiteY67-12318" fmla="*/ 558419 h 5795240"/>
              <a:gd name="connsiteX68-12319" fmla="*/ 7307450 w 12641071"/>
              <a:gd name="connsiteY68-12320" fmla="*/ 558419 h 5795240"/>
              <a:gd name="connsiteX69-12321" fmla="*/ 7385004 w 12641071"/>
              <a:gd name="connsiteY69-12322" fmla="*/ 511303 h 5795240"/>
              <a:gd name="connsiteX70-12323" fmla="*/ 7391626 w 12641071"/>
              <a:gd name="connsiteY70-12324" fmla="*/ 508114 h 5795240"/>
              <a:gd name="connsiteX71-12325" fmla="*/ 7391631 w 12641071"/>
              <a:gd name="connsiteY71-12326" fmla="*/ 508110 h 5795240"/>
              <a:gd name="connsiteX72-12327" fmla="*/ 7478934 w 12641071"/>
              <a:gd name="connsiteY72-12328" fmla="*/ 466053 h 5795240"/>
              <a:gd name="connsiteX73-12329" fmla="*/ 7897193 w 12641071"/>
              <a:gd name="connsiteY73-12330" fmla="*/ 381611 h 5795240"/>
              <a:gd name="connsiteX74-12331" fmla="*/ 8788216 w 12641071"/>
              <a:gd name="connsiteY74-12332" fmla="*/ 855364 h 5795240"/>
              <a:gd name="connsiteX75-12333" fmla="*/ 8832362 w 12641071"/>
              <a:gd name="connsiteY75-12334" fmla="*/ 928030 h 5795240"/>
              <a:gd name="connsiteX76-12335" fmla="*/ 8832362 w 12641071"/>
              <a:gd name="connsiteY76-12336" fmla="*/ 928033 h 5795240"/>
              <a:gd name="connsiteX77-12337" fmla="*/ 8842040 w 12641071"/>
              <a:gd name="connsiteY77-12338" fmla="*/ 943961 h 5795240"/>
              <a:gd name="connsiteX78-12339" fmla="*/ 8856144 w 12641071"/>
              <a:gd name="connsiteY78-12340" fmla="*/ 973241 h 5795240"/>
              <a:gd name="connsiteX79-12341" fmla="*/ 8856145 w 12641071"/>
              <a:gd name="connsiteY79-12342" fmla="*/ 973241 h 5795240"/>
              <a:gd name="connsiteX80-12343" fmla="*/ 8878117 w 12641071"/>
              <a:gd name="connsiteY80-12344" fmla="*/ 1018851 h 5795240"/>
              <a:gd name="connsiteX81-12345" fmla="*/ 8877719 w 12641071"/>
              <a:gd name="connsiteY81-12346" fmla="*/ 1018369 h 5795240"/>
              <a:gd name="connsiteX82-12347" fmla="*/ 8853250 w 12641071"/>
              <a:gd name="connsiteY82-12348" fmla="*/ 973288 h 5795240"/>
              <a:gd name="connsiteX83-12349" fmla="*/ 8853249 w 12641071"/>
              <a:gd name="connsiteY83-12350" fmla="*/ 973288 h 5795240"/>
              <a:gd name="connsiteX84-12351" fmla="*/ 8853248 w 12641071"/>
              <a:gd name="connsiteY84-12352" fmla="*/ 973287 h 5795240"/>
              <a:gd name="connsiteX85-12353" fmla="*/ 8849677 w 12641071"/>
              <a:gd name="connsiteY85-12354" fmla="*/ 973341 h 5795240"/>
              <a:gd name="connsiteX86-12355" fmla="*/ 8641543 w 12641071"/>
              <a:gd name="connsiteY86-12356" fmla="*/ 916577 h 5795240"/>
              <a:gd name="connsiteX87-12357" fmla="*/ 8641545 w 12641071"/>
              <a:gd name="connsiteY87-12358" fmla="*/ 916580 h 5795240"/>
              <a:gd name="connsiteX88-12359" fmla="*/ 8849676 w 12641071"/>
              <a:gd name="connsiteY88-12360" fmla="*/ 973343 h 5795240"/>
              <a:gd name="connsiteX89-12361" fmla="*/ 8853248 w 12641071"/>
              <a:gd name="connsiteY89-12362" fmla="*/ 973288 h 5795240"/>
              <a:gd name="connsiteX90-12363" fmla="*/ 8877719 w 12641071"/>
              <a:gd name="connsiteY90-12364" fmla="*/ 1018371 h 5795240"/>
              <a:gd name="connsiteX91-12365" fmla="*/ 8878116 w 12641071"/>
              <a:gd name="connsiteY91-12366" fmla="*/ 1018851 h 5795240"/>
              <a:gd name="connsiteX92-12367" fmla="*/ 8887288 w 12641071"/>
              <a:gd name="connsiteY92-12368" fmla="*/ 1037892 h 5795240"/>
              <a:gd name="connsiteX93-12369" fmla="*/ 8949899 w 12641071"/>
              <a:gd name="connsiteY93-12370" fmla="*/ 1239592 h 5795240"/>
              <a:gd name="connsiteX94-12371" fmla="*/ 8968437 w 12641071"/>
              <a:gd name="connsiteY94-12372" fmla="*/ 1423482 h 5795240"/>
              <a:gd name="connsiteX95-12373" fmla="*/ 8949899 w 12641071"/>
              <a:gd name="connsiteY95-12374" fmla="*/ 1239591 h 5795240"/>
              <a:gd name="connsiteX96-12375" fmla="*/ 8887288 w 12641071"/>
              <a:gd name="connsiteY96-12376" fmla="*/ 1037890 h 5795240"/>
              <a:gd name="connsiteX97-12377" fmla="*/ 8878116 w 12641071"/>
              <a:gd name="connsiteY97-12378" fmla="*/ 1018851 h 5795240"/>
              <a:gd name="connsiteX98-12379" fmla="*/ 8931285 w 12641071"/>
              <a:gd name="connsiteY98-12380" fmla="*/ 1083292 h 5795240"/>
              <a:gd name="connsiteX99-12381" fmla="*/ 9241478 w 12641071"/>
              <a:gd name="connsiteY99-12382" fmla="*/ 1211778 h 5795240"/>
              <a:gd name="connsiteX100-12383" fmla="*/ 9605238 w 12641071"/>
              <a:gd name="connsiteY100-12384" fmla="*/ 1018369 h 5795240"/>
              <a:gd name="connsiteX101-12385" fmla="*/ 9636247 w 12641071"/>
              <a:gd name="connsiteY101-12386" fmla="*/ 961241 h 5795240"/>
              <a:gd name="connsiteX102-12387" fmla="*/ 9641995 w 12641071"/>
              <a:gd name="connsiteY102-12388" fmla="*/ 961152 h 5795240"/>
              <a:gd name="connsiteX103-12389" fmla="*/ 9584939 w 12641071"/>
              <a:gd name="connsiteY103-12390" fmla="*/ 1079594 h 5795240"/>
              <a:gd name="connsiteX104-12391" fmla="*/ 9546257 w 12641071"/>
              <a:gd name="connsiteY104-12392" fmla="*/ 1204206 h 5795240"/>
              <a:gd name="connsiteX105-12393" fmla="*/ 9584939 w 12641071"/>
              <a:gd name="connsiteY105-12394" fmla="*/ 1079596 h 5795240"/>
              <a:gd name="connsiteX106-12395" fmla="*/ 9641995 w 12641071"/>
              <a:gd name="connsiteY106-12396" fmla="*/ 961153 h 5795240"/>
              <a:gd name="connsiteX107-12397" fmla="*/ 9653069 w 12641071"/>
              <a:gd name="connsiteY107-12398" fmla="*/ 960983 h 5795240"/>
              <a:gd name="connsiteX108-12399" fmla="*/ 9801564 w 12641071"/>
              <a:gd name="connsiteY108-12400" fmla="*/ 1196828 h 5795240"/>
              <a:gd name="connsiteX109-12401" fmla="*/ 9801566 w 12641071"/>
              <a:gd name="connsiteY109-12402" fmla="*/ 1196828 h 5795240"/>
              <a:gd name="connsiteX110-12403" fmla="*/ 9653070 w 12641071"/>
              <a:gd name="connsiteY110-12404" fmla="*/ 960982 h 5795240"/>
              <a:gd name="connsiteX111-12405" fmla="*/ 9641996 w 12641071"/>
              <a:gd name="connsiteY111-12406" fmla="*/ 961152 h 5795240"/>
              <a:gd name="connsiteX112-12407" fmla="*/ 9651917 w 12641071"/>
              <a:gd name="connsiteY112-12408" fmla="*/ 940556 h 5795240"/>
              <a:gd name="connsiteX113-12409" fmla="*/ 11050508 w 12641071"/>
              <a:gd name="connsiteY113-12410" fmla="*/ 108150 h 5795240"/>
              <a:gd name="connsiteX114-12411" fmla="*/ 12641071 w 12641071"/>
              <a:gd name="connsiteY114-12412" fmla="*/ 1698711 h 5795240"/>
              <a:gd name="connsiteX115-12413" fmla="*/ 11371062 w 12641071"/>
              <a:gd name="connsiteY115-12414" fmla="*/ 3256960 h 5795240"/>
              <a:gd name="connsiteX116-12415" fmla="*/ 11215953 w 12641071"/>
              <a:gd name="connsiteY116-12416" fmla="*/ 3280632 h 5795240"/>
              <a:gd name="connsiteX117-12417" fmla="*/ 11142318 w 12641071"/>
              <a:gd name="connsiteY117-12418" fmla="*/ 3276914 h 5795240"/>
              <a:gd name="connsiteX118-12419" fmla="*/ 11215952 w 12641071"/>
              <a:gd name="connsiteY118-12420" fmla="*/ 3280632 h 5795240"/>
              <a:gd name="connsiteX119-12421" fmla="*/ 11213133 w 12641071"/>
              <a:gd name="connsiteY119-12422" fmla="*/ 3281062 h 5795240"/>
              <a:gd name="connsiteX120-12423" fmla="*/ 11116921 w 12641071"/>
              <a:gd name="connsiteY120-12424" fmla="*/ 3285921 h 5795240"/>
              <a:gd name="connsiteX121-12425" fmla="*/ 11050507 w 12641071"/>
              <a:gd name="connsiteY121-12426" fmla="*/ 3289274 h 5795240"/>
              <a:gd name="connsiteX122-12427" fmla="*/ 11006292 w 12641071"/>
              <a:gd name="connsiteY122-12428" fmla="*/ 3287041 h 5795240"/>
              <a:gd name="connsiteX123-12429" fmla="*/ 10937101 w 12641071"/>
              <a:gd name="connsiteY123-12430" fmla="*/ 3297601 h 5795240"/>
              <a:gd name="connsiteX124-12431" fmla="*/ 10144740 w 12641071"/>
              <a:gd name="connsiteY124-12432" fmla="*/ 4089962 h 5795240"/>
              <a:gd name="connsiteX125-12433" fmla="*/ 10130374 w 12641071"/>
              <a:gd name="connsiteY125-12434" fmla="*/ 4184101 h 5795240"/>
              <a:gd name="connsiteX126-12435" fmla="*/ 10130375 w 12641071"/>
              <a:gd name="connsiteY126-12436" fmla="*/ 4184103 h 5795240"/>
              <a:gd name="connsiteX127-12437" fmla="*/ 10130656 w 12641071"/>
              <a:gd name="connsiteY127-12438" fmla="*/ 4185950 h 5795240"/>
              <a:gd name="connsiteX128-12439" fmla="*/ 10138194 w 12641071"/>
              <a:gd name="connsiteY128-12440" fmla="*/ 4335228 h 5795240"/>
              <a:gd name="connsiteX129-12441" fmla="*/ 10137710 w 12641071"/>
              <a:gd name="connsiteY129-12442" fmla="*/ 4344822 h 5795240"/>
              <a:gd name="connsiteX130-12443" fmla="*/ 10133555 w 12641071"/>
              <a:gd name="connsiteY130-12444" fmla="*/ 4427096 h 5795240"/>
              <a:gd name="connsiteX131-12445" fmla="*/ 10129312 w 12641071"/>
              <a:gd name="connsiteY131-12446" fmla="*/ 4399289 h 5795240"/>
              <a:gd name="connsiteX132-12447" fmla="*/ 10126797 w 12641071"/>
              <a:gd name="connsiteY132-12448" fmla="*/ 4349498 h 5795240"/>
              <a:gd name="connsiteX133-12449" fmla="*/ 10126796 w 12641071"/>
              <a:gd name="connsiteY133-12450" fmla="*/ 4349498 h 5795240"/>
              <a:gd name="connsiteX134-12451" fmla="*/ 10129311 w 12641071"/>
              <a:gd name="connsiteY134-12452" fmla="*/ 4399289 h 5795240"/>
              <a:gd name="connsiteX135-12453" fmla="*/ 10133554 w 12641071"/>
              <a:gd name="connsiteY135-12454" fmla="*/ 4427096 h 5795240"/>
              <a:gd name="connsiteX136-12455" fmla="*/ 10130656 w 12641071"/>
              <a:gd name="connsiteY136-12456" fmla="*/ 4484506 h 5795240"/>
              <a:gd name="connsiteX137-12457" fmla="*/ 8678182 w 12641071"/>
              <a:gd name="connsiteY137-12458" fmla="*/ 5795240 h 5795240"/>
              <a:gd name="connsiteX138-12459" fmla="*/ 7467518 w 12641071"/>
              <a:gd name="connsiteY138-12460" fmla="*/ 5151535 h 5795240"/>
              <a:gd name="connsiteX139-12461" fmla="*/ 7419945 w 12641071"/>
              <a:gd name="connsiteY139-12462" fmla="*/ 5073228 h 5795240"/>
              <a:gd name="connsiteX140-12463" fmla="*/ 7394386 w 12641071"/>
              <a:gd name="connsiteY140-12464" fmla="*/ 5031156 h 5795240"/>
              <a:gd name="connsiteX141-12465" fmla="*/ 7367299 w 12641071"/>
              <a:gd name="connsiteY141-12466" fmla="*/ 4974928 h 5795240"/>
              <a:gd name="connsiteX142-12467" fmla="*/ 7332905 w 12641071"/>
              <a:gd name="connsiteY142-12468" fmla="*/ 4903531 h 5795240"/>
              <a:gd name="connsiteX143-12469" fmla="*/ 7320958 w 12641071"/>
              <a:gd name="connsiteY143-12470" fmla="*/ 4870887 h 5795240"/>
              <a:gd name="connsiteX144-12471" fmla="*/ 7322174 w 12641071"/>
              <a:gd name="connsiteY144-12472" fmla="*/ 4872361 h 5795240"/>
              <a:gd name="connsiteX145-12473" fmla="*/ 7362630 w 12641071"/>
              <a:gd name="connsiteY145-12474" fmla="*/ 4938954 h 5795240"/>
              <a:gd name="connsiteX146-12475" fmla="*/ 7380779 w 12641071"/>
              <a:gd name="connsiteY146-12476" fmla="*/ 4976628 h 5795240"/>
              <a:gd name="connsiteX147-12477" fmla="*/ 7391210 w 12641071"/>
              <a:gd name="connsiteY147-12478" fmla="*/ 4977944 h 5795240"/>
              <a:gd name="connsiteX148-12479" fmla="*/ 7380780 w 12641071"/>
              <a:gd name="connsiteY148-12480" fmla="*/ 4976628 h 5795240"/>
              <a:gd name="connsiteX149-12481" fmla="*/ 7362631 w 12641071"/>
              <a:gd name="connsiteY149-12482" fmla="*/ 4938954 h 5795240"/>
              <a:gd name="connsiteX150-12483" fmla="*/ 7322175 w 12641071"/>
              <a:gd name="connsiteY150-12484" fmla="*/ 4872361 h 5795240"/>
              <a:gd name="connsiteX151-12485" fmla="*/ 7320959 w 12641071"/>
              <a:gd name="connsiteY151-12486" fmla="*/ 4870887 h 5795240"/>
              <a:gd name="connsiteX152-12487" fmla="*/ 7283811 w 12641071"/>
              <a:gd name="connsiteY152-12488" fmla="*/ 4769391 h 5795240"/>
              <a:gd name="connsiteX153-12489" fmla="*/ 7272112 w 12641071"/>
              <a:gd name="connsiteY153-12490" fmla="*/ 4718630 h 5795240"/>
              <a:gd name="connsiteX154-12491" fmla="*/ 7272111 w 12641071"/>
              <a:gd name="connsiteY154-12492" fmla="*/ 4718630 h 5795240"/>
              <a:gd name="connsiteX155-12493" fmla="*/ 7283810 w 12641071"/>
              <a:gd name="connsiteY155-12494" fmla="*/ 4769391 h 5795240"/>
              <a:gd name="connsiteX156-12495" fmla="*/ 7320958 w 12641071"/>
              <a:gd name="connsiteY156-12496" fmla="*/ 4870887 h 5795240"/>
              <a:gd name="connsiteX157-12497" fmla="*/ 7223551 w 12641071"/>
              <a:gd name="connsiteY157-12498" fmla="*/ 4752829 h 5795240"/>
              <a:gd name="connsiteX158-12499" fmla="*/ 6652445 w 12641071"/>
              <a:gd name="connsiteY158-12500" fmla="*/ 4516269 h 5795240"/>
              <a:gd name="connsiteX159-12501" fmla="*/ 6200873 w 12641071"/>
              <a:gd name="connsiteY159-12502" fmla="*/ 4654206 h 5795240"/>
              <a:gd name="connsiteX160-12503" fmla="*/ 6088813 w 12641071"/>
              <a:gd name="connsiteY160-12504" fmla="*/ 4746663 h 5795240"/>
              <a:gd name="connsiteX161-12505" fmla="*/ 6043019 w 12641071"/>
              <a:gd name="connsiteY161-12506" fmla="*/ 4807902 h 5795240"/>
              <a:gd name="connsiteX162-12507" fmla="*/ 6043021 w 12641071"/>
              <a:gd name="connsiteY162-12508" fmla="*/ 4807902 h 5795240"/>
              <a:gd name="connsiteX163-12509" fmla="*/ 6023271 w 12641071"/>
              <a:gd name="connsiteY163-12510" fmla="*/ 4834312 h 5795240"/>
              <a:gd name="connsiteX164-12511" fmla="*/ 5970678 w 12641071"/>
              <a:gd name="connsiteY164-12512" fmla="*/ 4892181 h 5795240"/>
              <a:gd name="connsiteX165-12513" fmla="*/ 5982717 w 12641071"/>
              <a:gd name="connsiteY165-12514" fmla="*/ 4872361 h 5795240"/>
              <a:gd name="connsiteX166-12515" fmla="*/ 5970675 w 12641071"/>
              <a:gd name="connsiteY166-12516" fmla="*/ 4892181 h 5795240"/>
              <a:gd name="connsiteX167-12517" fmla="*/ 5935320 w 12641071"/>
              <a:gd name="connsiteY167-12518" fmla="*/ 4931081 h 5795240"/>
              <a:gd name="connsiteX168-12519" fmla="*/ 4971763 w 12641071"/>
              <a:gd name="connsiteY168-12520" fmla="*/ 5330200 h 5795240"/>
              <a:gd name="connsiteX169-12521" fmla="*/ 3716172 w 12641071"/>
              <a:gd name="connsiteY169-12522" fmla="*/ 4497938 h 5795240"/>
              <a:gd name="connsiteX170-12523" fmla="*/ 3710773 w 12641071"/>
              <a:gd name="connsiteY170-12524" fmla="*/ 4483182 h 5795240"/>
              <a:gd name="connsiteX171-12525" fmla="*/ 3710773 w 12641071"/>
              <a:gd name="connsiteY171-12526" fmla="*/ 4483181 h 5795240"/>
              <a:gd name="connsiteX172-12527" fmla="*/ 3674984 w 12641071"/>
              <a:gd name="connsiteY172-12528" fmla="*/ 4385402 h 5795240"/>
              <a:gd name="connsiteX173-12529" fmla="*/ 3670349 w 12641071"/>
              <a:gd name="connsiteY173-12530" fmla="*/ 4372742 h 5795240"/>
              <a:gd name="connsiteX174-12531" fmla="*/ 3659438 w 12641071"/>
              <a:gd name="connsiteY174-12532" fmla="*/ 4330309 h 5795240"/>
              <a:gd name="connsiteX175-12533" fmla="*/ 3672084 w 12641071"/>
              <a:gd name="connsiteY175-12534" fmla="*/ 4353606 h 5795240"/>
              <a:gd name="connsiteX176-12535" fmla="*/ 3659440 w 12641071"/>
              <a:gd name="connsiteY176-12536" fmla="*/ 4330309 h 5795240"/>
              <a:gd name="connsiteX177-12537" fmla="*/ 3613217 w 12641071"/>
              <a:gd name="connsiteY177-12538" fmla="*/ 4245153 h 5795240"/>
              <a:gd name="connsiteX178-12539" fmla="*/ 3083792 w 12641071"/>
              <a:gd name="connsiteY178-12540" fmla="*/ 3963660 h 5795240"/>
              <a:gd name="connsiteX179-12541" fmla="*/ 2835272 w 12641071"/>
              <a:gd name="connsiteY179-12542" fmla="*/ 4013833 h 5795240"/>
              <a:gd name="connsiteX180-12543" fmla="*/ 2820214 w 12641071"/>
              <a:gd name="connsiteY180-12544" fmla="*/ 4022007 h 5795240"/>
              <a:gd name="connsiteX181-12545" fmla="*/ 2820212 w 12641071"/>
              <a:gd name="connsiteY181-12546" fmla="*/ 4022008 h 5795240"/>
              <a:gd name="connsiteX182-12547" fmla="*/ 2820206 w 12641071"/>
              <a:gd name="connsiteY182-12548" fmla="*/ 4022011 h 5795240"/>
              <a:gd name="connsiteX183-12549" fmla="*/ 2813481 w 12641071"/>
              <a:gd name="connsiteY183-12550" fmla="*/ 4027041 h 5795240"/>
              <a:gd name="connsiteX184-12551" fmla="*/ 2762875 w 12641071"/>
              <a:gd name="connsiteY184-12552" fmla="*/ 4057784 h 5795240"/>
              <a:gd name="connsiteX185-12553" fmla="*/ 2762878 w 12641071"/>
              <a:gd name="connsiteY185-12554" fmla="*/ 4057784 h 5795240"/>
              <a:gd name="connsiteX186-12555" fmla="*/ 2694694 w 12641071"/>
              <a:gd name="connsiteY186-12556" fmla="*/ 4099208 h 5795240"/>
              <a:gd name="connsiteX187-12557" fmla="*/ 2726822 w 12641071"/>
              <a:gd name="connsiteY187-12558" fmla="*/ 4072700 h 5795240"/>
              <a:gd name="connsiteX188-12559" fmla="*/ 2757719 w 12641071"/>
              <a:gd name="connsiteY188-12560" fmla="*/ 4055929 h 5795240"/>
              <a:gd name="connsiteX189-12561" fmla="*/ 2757718 w 12641071"/>
              <a:gd name="connsiteY189-12562" fmla="*/ 4055928 h 5795240"/>
              <a:gd name="connsiteX190-12563" fmla="*/ 2726820 w 12641071"/>
              <a:gd name="connsiteY190-12564" fmla="*/ 4072700 h 5795240"/>
              <a:gd name="connsiteX191-12565" fmla="*/ 2694692 w 12641071"/>
              <a:gd name="connsiteY191-12566" fmla="*/ 4099208 h 5795240"/>
              <a:gd name="connsiteX192-12567" fmla="*/ 2664698 w 12641071"/>
              <a:gd name="connsiteY192-12568" fmla="*/ 4117431 h 5795240"/>
              <a:gd name="connsiteX193-12569" fmla="*/ 1804544 w 12641071"/>
              <a:gd name="connsiteY193-12570" fmla="*/ 4335229 h 5795240"/>
              <a:gd name="connsiteX194-12571" fmla="*/ 0 w 12641071"/>
              <a:gd name="connsiteY194-12572" fmla="*/ 2530685 h 5795240"/>
              <a:gd name="connsiteX195-12573" fmla="*/ 1804544 w 12641071"/>
              <a:gd name="connsiteY195-12574" fmla="*/ 726143 h 5795240"/>
              <a:gd name="connsiteX196-12575" fmla="*/ 3080549 w 12641071"/>
              <a:gd name="connsiteY196-12576" fmla="*/ 1254682 h 5795240"/>
              <a:gd name="connsiteX197-12577" fmla="*/ 3268676 w 12641071"/>
              <a:gd name="connsiteY197-12578" fmla="*/ 1461167 h 5795240"/>
              <a:gd name="connsiteX198-12579" fmla="*/ 3565826 w 12641071"/>
              <a:gd name="connsiteY198-12580" fmla="*/ 1551935 h 5795240"/>
              <a:gd name="connsiteX199-12581" fmla="*/ 4086504 w 12641071"/>
              <a:gd name="connsiteY199-12582" fmla="*/ 1127574 h 5795240"/>
              <a:gd name="connsiteX200-12583" fmla="*/ 4103078 w 12641071"/>
              <a:gd name="connsiteY200-12584" fmla="*/ 1004204 h 5795240"/>
              <a:gd name="connsiteX201-12585" fmla="*/ 5215874 w 12641071"/>
              <a:gd name="connsiteY201-12586" fmla="*/ 0 h 5795240"/>
              <a:gd name="connsiteX0-12587" fmla="*/ 5964869 w 12641071"/>
              <a:gd name="connsiteY0-12588" fmla="*/ 4795171 h 5795240"/>
              <a:gd name="connsiteX1-12589" fmla="*/ 6019264 w 12641071"/>
              <a:gd name="connsiteY1-12590" fmla="*/ 4804905 h 5795240"/>
              <a:gd name="connsiteX2-12591" fmla="*/ 6036570 w 12641071"/>
              <a:gd name="connsiteY2-12592" fmla="*/ 4807089 h 5795240"/>
              <a:gd name="connsiteX3-12593" fmla="*/ 6019265 w 12641071"/>
              <a:gd name="connsiteY3-12594" fmla="*/ 4804905 h 5795240"/>
              <a:gd name="connsiteX4-12595" fmla="*/ 5964869 w 12641071"/>
              <a:gd name="connsiteY4-12596" fmla="*/ 4795171 h 5795240"/>
              <a:gd name="connsiteX5-12597" fmla="*/ 3682364 w 12641071"/>
              <a:gd name="connsiteY5-12598" fmla="*/ 4386723 h 5795240"/>
              <a:gd name="connsiteX6-12599" fmla="*/ 3772428 w 12641071"/>
              <a:gd name="connsiteY6-12600" fmla="*/ 4402840 h 5795240"/>
              <a:gd name="connsiteX7-12601" fmla="*/ 3772428 w 12641071"/>
              <a:gd name="connsiteY7-12602" fmla="*/ 4402840 h 5795240"/>
              <a:gd name="connsiteX8-12603" fmla="*/ 3682364 w 12641071"/>
              <a:gd name="connsiteY8-12604" fmla="*/ 4386723 h 5795240"/>
              <a:gd name="connsiteX9-12605" fmla="*/ 6034389 w 12641071"/>
              <a:gd name="connsiteY9-12606" fmla="*/ 371047 h 5795240"/>
              <a:gd name="connsiteX10-12607" fmla="*/ 5912002 w 12641071"/>
              <a:gd name="connsiteY10-12608" fmla="*/ 413650 h 5795240"/>
              <a:gd name="connsiteX11-12609" fmla="*/ 5912002 w 12641071"/>
              <a:gd name="connsiteY11-12610" fmla="*/ 413650 h 5795240"/>
              <a:gd name="connsiteX12-12611" fmla="*/ 6034389 w 12641071"/>
              <a:gd name="connsiteY12-12612" fmla="*/ 371047 h 5795240"/>
              <a:gd name="connsiteX13-12613" fmla="*/ 5215874 w 12641071"/>
              <a:gd name="connsiteY13-12614" fmla="*/ 0 h 5795240"/>
              <a:gd name="connsiteX14-12615" fmla="*/ 5927386 w 12641071"/>
              <a:gd name="connsiteY14-12616" fmla="*/ 255427 h 5795240"/>
              <a:gd name="connsiteX15-12617" fmla="*/ 5974443 w 12641071"/>
              <a:gd name="connsiteY15-12618" fmla="*/ 298195 h 5795240"/>
              <a:gd name="connsiteX16-12619" fmla="*/ 5974448 w 12641071"/>
              <a:gd name="connsiteY16-12620" fmla="*/ 298200 h 5795240"/>
              <a:gd name="connsiteX17-12621" fmla="*/ 6006819 w 12641071"/>
              <a:gd name="connsiteY17-12622" fmla="*/ 327622 h 5795240"/>
              <a:gd name="connsiteX18-12623" fmla="*/ 6043427 w 12641071"/>
              <a:gd name="connsiteY18-12624" fmla="*/ 367901 h 5795240"/>
              <a:gd name="connsiteX19-12625" fmla="*/ 6043429 w 12641071"/>
              <a:gd name="connsiteY19-12626" fmla="*/ 367901 h 5795240"/>
              <a:gd name="connsiteX20-12627" fmla="*/ 6079014 w 12641071"/>
              <a:gd name="connsiteY20-12628" fmla="*/ 407056 h 5795240"/>
              <a:gd name="connsiteX21-12629" fmla="*/ 6105193 w 12641071"/>
              <a:gd name="connsiteY21-12630" fmla="*/ 442067 h 5795240"/>
              <a:gd name="connsiteX22-12631" fmla="*/ 6069206 w 12641071"/>
              <a:gd name="connsiteY22-12632" fmla="*/ 409359 h 5795240"/>
              <a:gd name="connsiteX23-12633" fmla="*/ 6105193 w 12641071"/>
              <a:gd name="connsiteY23-12634" fmla="*/ 442069 h 5795240"/>
              <a:gd name="connsiteX24-12635" fmla="*/ 6143408 w 12641071"/>
              <a:gd name="connsiteY24-12636" fmla="*/ 493169 h 5795240"/>
              <a:gd name="connsiteX25-12637" fmla="*/ 6143427 w 12641071"/>
              <a:gd name="connsiteY25-12638" fmla="*/ 493200 h 5795240"/>
              <a:gd name="connsiteX26-12639" fmla="*/ 6215965 w 12641071"/>
              <a:gd name="connsiteY26-12640" fmla="*/ 619406 h 5795240"/>
              <a:gd name="connsiteX27-12641" fmla="*/ 6234035 w 12641071"/>
              <a:gd name="connsiteY27-12642" fmla="*/ 658746 h 5795240"/>
              <a:gd name="connsiteX28-12643" fmla="*/ 6274009 w 12641071"/>
              <a:gd name="connsiteY28-12644" fmla="*/ 760197 h 5795240"/>
              <a:gd name="connsiteX29-12645" fmla="*/ 6287839 w 12641071"/>
              <a:gd name="connsiteY29-12646" fmla="*/ 801938 h 5795240"/>
              <a:gd name="connsiteX30-12647" fmla="*/ 6321546 w 12641071"/>
              <a:gd name="connsiteY30-12648" fmla="*/ 948207 h 5795240"/>
              <a:gd name="connsiteX31-12649" fmla="*/ 6295696 w 12641071"/>
              <a:gd name="connsiteY31-12650" fmla="*/ 825653 h 5795240"/>
              <a:gd name="connsiteX32-12651" fmla="*/ 6287839 w 12641071"/>
              <a:gd name="connsiteY32-12652" fmla="*/ 801938 h 5795240"/>
              <a:gd name="connsiteX33-12653" fmla="*/ 6284151 w 12641071"/>
              <a:gd name="connsiteY33-12654" fmla="*/ 785941 h 5795240"/>
              <a:gd name="connsiteX34-12655" fmla="*/ 6274009 w 12641071"/>
              <a:gd name="connsiteY34-12656" fmla="*/ 760197 h 5795240"/>
              <a:gd name="connsiteX35-12657" fmla="*/ 6256852 w 12641071"/>
              <a:gd name="connsiteY35-12658" fmla="*/ 708420 h 5795240"/>
              <a:gd name="connsiteX36-12659" fmla="*/ 6234035 w 12641071"/>
              <a:gd name="connsiteY36-12660" fmla="*/ 658746 h 5795240"/>
              <a:gd name="connsiteX37-12661" fmla="*/ 6224136 w 12641071"/>
              <a:gd name="connsiteY37-12662" fmla="*/ 633624 h 5795240"/>
              <a:gd name="connsiteX38-12663" fmla="*/ 6215965 w 12641071"/>
              <a:gd name="connsiteY38-12664" fmla="*/ 619406 h 5795240"/>
              <a:gd name="connsiteX39-12665" fmla="*/ 6205824 w 12641071"/>
              <a:gd name="connsiteY39-12666" fmla="*/ 597325 h 5795240"/>
              <a:gd name="connsiteX40-12667" fmla="*/ 6143427 w 12641071"/>
              <a:gd name="connsiteY40-12668" fmla="*/ 493200 h 5795240"/>
              <a:gd name="connsiteX41-12669" fmla="*/ 6143408 w 12641071"/>
              <a:gd name="connsiteY41-12670" fmla="*/ 493167 h 5795240"/>
              <a:gd name="connsiteX42-12671" fmla="*/ 6105193 w 12641071"/>
              <a:gd name="connsiteY42-12672" fmla="*/ 442067 h 5795240"/>
              <a:gd name="connsiteX43-12673" fmla="*/ 6141460 w 12641071"/>
              <a:gd name="connsiteY43-12674" fmla="*/ 475027 h 5795240"/>
              <a:gd name="connsiteX44-12675" fmla="*/ 6788665 w 12641071"/>
              <a:gd name="connsiteY44-12676" fmla="*/ 707369 h 5795240"/>
              <a:gd name="connsiteX45-12677" fmla="*/ 7184710 w 12641071"/>
              <a:gd name="connsiteY45-12678" fmla="*/ 627411 h 5795240"/>
              <a:gd name="connsiteX46-12679" fmla="*/ 7264545 w 12641071"/>
              <a:gd name="connsiteY46-12680" fmla="*/ 588952 h 5795240"/>
              <a:gd name="connsiteX47-12681" fmla="*/ 7213686 w 12641071"/>
              <a:gd name="connsiteY47-12682" fmla="*/ 626983 h 5795240"/>
              <a:gd name="connsiteX48-12683" fmla="*/ 7128319 w 12641071"/>
              <a:gd name="connsiteY48-12684" fmla="*/ 705504 h 5795240"/>
              <a:gd name="connsiteX49-12685" fmla="*/ 7083110 w 12641071"/>
              <a:gd name="connsiteY49-12686" fmla="*/ 757072 h 5795240"/>
              <a:gd name="connsiteX50-12687" fmla="*/ 7083111 w 12641071"/>
              <a:gd name="connsiteY50-12688" fmla="*/ 757072 h 5795240"/>
              <a:gd name="connsiteX51-12689" fmla="*/ 7128319 w 12641071"/>
              <a:gd name="connsiteY51-12690" fmla="*/ 705506 h 5795240"/>
              <a:gd name="connsiteX52-12691" fmla="*/ 7213686 w 12641071"/>
              <a:gd name="connsiteY52-12692" fmla="*/ 626984 h 5795240"/>
              <a:gd name="connsiteX53-12693" fmla="*/ 7264545 w 12641071"/>
              <a:gd name="connsiteY53-12694" fmla="*/ 588953 h 5795240"/>
              <a:gd name="connsiteX54-12695" fmla="*/ 7273651 w 12641071"/>
              <a:gd name="connsiteY54-12696" fmla="*/ 584566 h 5795240"/>
              <a:gd name="connsiteX55-12697" fmla="*/ 7314851 w 12641071"/>
              <a:gd name="connsiteY55-12698" fmla="*/ 559537 h 5795240"/>
              <a:gd name="connsiteX56-12699" fmla="*/ 7354131 w 12641071"/>
              <a:gd name="connsiteY56-12700" fmla="*/ 565467 h 5795240"/>
              <a:gd name="connsiteX57-12701" fmla="*/ 7429608 w 12641071"/>
              <a:gd name="connsiteY57-12702" fmla="*/ 586051 h 5795240"/>
              <a:gd name="connsiteX58-12703" fmla="*/ 7429611 w 12641071"/>
              <a:gd name="connsiteY58-12704" fmla="*/ 586050 h 5795240"/>
              <a:gd name="connsiteX59-12705" fmla="*/ 7354132 w 12641071"/>
              <a:gd name="connsiteY59-12706" fmla="*/ 565465 h 5795240"/>
              <a:gd name="connsiteX60-12707" fmla="*/ 7314853 w 12641071"/>
              <a:gd name="connsiteY60-12708" fmla="*/ 559536 h 5795240"/>
              <a:gd name="connsiteX61-12709" fmla="*/ 7314851 w 12641071"/>
              <a:gd name="connsiteY61-12710" fmla="*/ 559537 h 5795240"/>
              <a:gd name="connsiteX62-12711" fmla="*/ 7314849 w 12641071"/>
              <a:gd name="connsiteY62-12712" fmla="*/ 559537 h 5795240"/>
              <a:gd name="connsiteX63-12713" fmla="*/ 7273651 w 12641071"/>
              <a:gd name="connsiteY63-12714" fmla="*/ 584565 h 5795240"/>
              <a:gd name="connsiteX64-12715" fmla="*/ 7264545 w 12641071"/>
              <a:gd name="connsiteY64-12716" fmla="*/ 588952 h 5795240"/>
              <a:gd name="connsiteX65-12717" fmla="*/ 7296407 w 12641071"/>
              <a:gd name="connsiteY65-12718" fmla="*/ 565126 h 5795240"/>
              <a:gd name="connsiteX66-12719" fmla="*/ 7307447 w 12641071"/>
              <a:gd name="connsiteY66-12720" fmla="*/ 558419 h 5795240"/>
              <a:gd name="connsiteX67-12721" fmla="*/ 7307450 w 12641071"/>
              <a:gd name="connsiteY67-12722" fmla="*/ 558419 h 5795240"/>
              <a:gd name="connsiteX68-12723" fmla="*/ 7385004 w 12641071"/>
              <a:gd name="connsiteY68-12724" fmla="*/ 511303 h 5795240"/>
              <a:gd name="connsiteX69-12725" fmla="*/ 7391626 w 12641071"/>
              <a:gd name="connsiteY69-12726" fmla="*/ 508114 h 5795240"/>
              <a:gd name="connsiteX70-12727" fmla="*/ 7391631 w 12641071"/>
              <a:gd name="connsiteY70-12728" fmla="*/ 508110 h 5795240"/>
              <a:gd name="connsiteX71-12729" fmla="*/ 7478934 w 12641071"/>
              <a:gd name="connsiteY71-12730" fmla="*/ 466053 h 5795240"/>
              <a:gd name="connsiteX72-12731" fmla="*/ 7897193 w 12641071"/>
              <a:gd name="connsiteY72-12732" fmla="*/ 381611 h 5795240"/>
              <a:gd name="connsiteX73-12733" fmla="*/ 8788216 w 12641071"/>
              <a:gd name="connsiteY73-12734" fmla="*/ 855364 h 5795240"/>
              <a:gd name="connsiteX74-12735" fmla="*/ 8832362 w 12641071"/>
              <a:gd name="connsiteY74-12736" fmla="*/ 928030 h 5795240"/>
              <a:gd name="connsiteX75-12737" fmla="*/ 8832362 w 12641071"/>
              <a:gd name="connsiteY75-12738" fmla="*/ 928033 h 5795240"/>
              <a:gd name="connsiteX76-12739" fmla="*/ 8842040 w 12641071"/>
              <a:gd name="connsiteY76-12740" fmla="*/ 943961 h 5795240"/>
              <a:gd name="connsiteX77-12741" fmla="*/ 8856144 w 12641071"/>
              <a:gd name="connsiteY77-12742" fmla="*/ 973241 h 5795240"/>
              <a:gd name="connsiteX78-12743" fmla="*/ 8856145 w 12641071"/>
              <a:gd name="connsiteY78-12744" fmla="*/ 973241 h 5795240"/>
              <a:gd name="connsiteX79-12745" fmla="*/ 8878117 w 12641071"/>
              <a:gd name="connsiteY79-12746" fmla="*/ 1018851 h 5795240"/>
              <a:gd name="connsiteX80-12747" fmla="*/ 8877719 w 12641071"/>
              <a:gd name="connsiteY80-12748" fmla="*/ 1018369 h 5795240"/>
              <a:gd name="connsiteX81-12749" fmla="*/ 8853250 w 12641071"/>
              <a:gd name="connsiteY81-12750" fmla="*/ 973288 h 5795240"/>
              <a:gd name="connsiteX82-12751" fmla="*/ 8853249 w 12641071"/>
              <a:gd name="connsiteY82-12752" fmla="*/ 973288 h 5795240"/>
              <a:gd name="connsiteX83-12753" fmla="*/ 8853248 w 12641071"/>
              <a:gd name="connsiteY83-12754" fmla="*/ 973287 h 5795240"/>
              <a:gd name="connsiteX84-12755" fmla="*/ 8849677 w 12641071"/>
              <a:gd name="connsiteY84-12756" fmla="*/ 973341 h 5795240"/>
              <a:gd name="connsiteX85-12757" fmla="*/ 8641543 w 12641071"/>
              <a:gd name="connsiteY85-12758" fmla="*/ 916577 h 5795240"/>
              <a:gd name="connsiteX86-12759" fmla="*/ 8641545 w 12641071"/>
              <a:gd name="connsiteY86-12760" fmla="*/ 916580 h 5795240"/>
              <a:gd name="connsiteX87-12761" fmla="*/ 8849676 w 12641071"/>
              <a:gd name="connsiteY87-12762" fmla="*/ 973343 h 5795240"/>
              <a:gd name="connsiteX88-12763" fmla="*/ 8853248 w 12641071"/>
              <a:gd name="connsiteY88-12764" fmla="*/ 973288 h 5795240"/>
              <a:gd name="connsiteX89-12765" fmla="*/ 8877719 w 12641071"/>
              <a:gd name="connsiteY89-12766" fmla="*/ 1018371 h 5795240"/>
              <a:gd name="connsiteX90-12767" fmla="*/ 8878116 w 12641071"/>
              <a:gd name="connsiteY90-12768" fmla="*/ 1018851 h 5795240"/>
              <a:gd name="connsiteX91-12769" fmla="*/ 8887288 w 12641071"/>
              <a:gd name="connsiteY91-12770" fmla="*/ 1037892 h 5795240"/>
              <a:gd name="connsiteX92-12771" fmla="*/ 8949899 w 12641071"/>
              <a:gd name="connsiteY92-12772" fmla="*/ 1239592 h 5795240"/>
              <a:gd name="connsiteX93-12773" fmla="*/ 8968437 w 12641071"/>
              <a:gd name="connsiteY93-12774" fmla="*/ 1423482 h 5795240"/>
              <a:gd name="connsiteX94-12775" fmla="*/ 8949899 w 12641071"/>
              <a:gd name="connsiteY94-12776" fmla="*/ 1239591 h 5795240"/>
              <a:gd name="connsiteX95-12777" fmla="*/ 8887288 w 12641071"/>
              <a:gd name="connsiteY95-12778" fmla="*/ 1037890 h 5795240"/>
              <a:gd name="connsiteX96-12779" fmla="*/ 8878116 w 12641071"/>
              <a:gd name="connsiteY96-12780" fmla="*/ 1018851 h 5795240"/>
              <a:gd name="connsiteX97-12781" fmla="*/ 8931285 w 12641071"/>
              <a:gd name="connsiteY97-12782" fmla="*/ 1083292 h 5795240"/>
              <a:gd name="connsiteX98-12783" fmla="*/ 9241478 w 12641071"/>
              <a:gd name="connsiteY98-12784" fmla="*/ 1211778 h 5795240"/>
              <a:gd name="connsiteX99-12785" fmla="*/ 9605238 w 12641071"/>
              <a:gd name="connsiteY99-12786" fmla="*/ 1018369 h 5795240"/>
              <a:gd name="connsiteX100-12787" fmla="*/ 9636247 w 12641071"/>
              <a:gd name="connsiteY100-12788" fmla="*/ 961241 h 5795240"/>
              <a:gd name="connsiteX101-12789" fmla="*/ 9641995 w 12641071"/>
              <a:gd name="connsiteY101-12790" fmla="*/ 961152 h 5795240"/>
              <a:gd name="connsiteX102-12791" fmla="*/ 9584939 w 12641071"/>
              <a:gd name="connsiteY102-12792" fmla="*/ 1079594 h 5795240"/>
              <a:gd name="connsiteX103-12793" fmla="*/ 9546257 w 12641071"/>
              <a:gd name="connsiteY103-12794" fmla="*/ 1204206 h 5795240"/>
              <a:gd name="connsiteX104-12795" fmla="*/ 9584939 w 12641071"/>
              <a:gd name="connsiteY104-12796" fmla="*/ 1079596 h 5795240"/>
              <a:gd name="connsiteX105-12797" fmla="*/ 9641995 w 12641071"/>
              <a:gd name="connsiteY105-12798" fmla="*/ 961153 h 5795240"/>
              <a:gd name="connsiteX106-12799" fmla="*/ 9653069 w 12641071"/>
              <a:gd name="connsiteY106-12800" fmla="*/ 960983 h 5795240"/>
              <a:gd name="connsiteX107-12801" fmla="*/ 9801564 w 12641071"/>
              <a:gd name="connsiteY107-12802" fmla="*/ 1196828 h 5795240"/>
              <a:gd name="connsiteX108-12803" fmla="*/ 9801566 w 12641071"/>
              <a:gd name="connsiteY108-12804" fmla="*/ 1196828 h 5795240"/>
              <a:gd name="connsiteX109-12805" fmla="*/ 9653070 w 12641071"/>
              <a:gd name="connsiteY109-12806" fmla="*/ 960982 h 5795240"/>
              <a:gd name="connsiteX110-12807" fmla="*/ 9641996 w 12641071"/>
              <a:gd name="connsiteY110-12808" fmla="*/ 961152 h 5795240"/>
              <a:gd name="connsiteX111-12809" fmla="*/ 9651917 w 12641071"/>
              <a:gd name="connsiteY111-12810" fmla="*/ 940556 h 5795240"/>
              <a:gd name="connsiteX112-12811" fmla="*/ 11050508 w 12641071"/>
              <a:gd name="connsiteY112-12812" fmla="*/ 108150 h 5795240"/>
              <a:gd name="connsiteX113-12813" fmla="*/ 12641071 w 12641071"/>
              <a:gd name="connsiteY113-12814" fmla="*/ 1698711 h 5795240"/>
              <a:gd name="connsiteX114-12815" fmla="*/ 11371062 w 12641071"/>
              <a:gd name="connsiteY114-12816" fmla="*/ 3256960 h 5795240"/>
              <a:gd name="connsiteX115-12817" fmla="*/ 11215953 w 12641071"/>
              <a:gd name="connsiteY115-12818" fmla="*/ 3280632 h 5795240"/>
              <a:gd name="connsiteX116-12819" fmla="*/ 11142318 w 12641071"/>
              <a:gd name="connsiteY116-12820" fmla="*/ 3276914 h 5795240"/>
              <a:gd name="connsiteX117-12821" fmla="*/ 11215952 w 12641071"/>
              <a:gd name="connsiteY117-12822" fmla="*/ 3280632 h 5795240"/>
              <a:gd name="connsiteX118-12823" fmla="*/ 11213133 w 12641071"/>
              <a:gd name="connsiteY118-12824" fmla="*/ 3281062 h 5795240"/>
              <a:gd name="connsiteX119-12825" fmla="*/ 11116921 w 12641071"/>
              <a:gd name="connsiteY119-12826" fmla="*/ 3285921 h 5795240"/>
              <a:gd name="connsiteX120-12827" fmla="*/ 11050507 w 12641071"/>
              <a:gd name="connsiteY120-12828" fmla="*/ 3289274 h 5795240"/>
              <a:gd name="connsiteX121-12829" fmla="*/ 11006292 w 12641071"/>
              <a:gd name="connsiteY121-12830" fmla="*/ 3287041 h 5795240"/>
              <a:gd name="connsiteX122-12831" fmla="*/ 10937101 w 12641071"/>
              <a:gd name="connsiteY122-12832" fmla="*/ 3297601 h 5795240"/>
              <a:gd name="connsiteX123-12833" fmla="*/ 10144740 w 12641071"/>
              <a:gd name="connsiteY123-12834" fmla="*/ 4089962 h 5795240"/>
              <a:gd name="connsiteX124-12835" fmla="*/ 10130374 w 12641071"/>
              <a:gd name="connsiteY124-12836" fmla="*/ 4184101 h 5795240"/>
              <a:gd name="connsiteX125-12837" fmla="*/ 10130375 w 12641071"/>
              <a:gd name="connsiteY125-12838" fmla="*/ 4184103 h 5795240"/>
              <a:gd name="connsiteX126-12839" fmla="*/ 10130656 w 12641071"/>
              <a:gd name="connsiteY126-12840" fmla="*/ 4185950 h 5795240"/>
              <a:gd name="connsiteX127-12841" fmla="*/ 10138194 w 12641071"/>
              <a:gd name="connsiteY127-12842" fmla="*/ 4335228 h 5795240"/>
              <a:gd name="connsiteX128-12843" fmla="*/ 10137710 w 12641071"/>
              <a:gd name="connsiteY128-12844" fmla="*/ 4344822 h 5795240"/>
              <a:gd name="connsiteX129-12845" fmla="*/ 10133555 w 12641071"/>
              <a:gd name="connsiteY129-12846" fmla="*/ 4427096 h 5795240"/>
              <a:gd name="connsiteX130-12847" fmla="*/ 10129312 w 12641071"/>
              <a:gd name="connsiteY130-12848" fmla="*/ 4399289 h 5795240"/>
              <a:gd name="connsiteX131-12849" fmla="*/ 10126797 w 12641071"/>
              <a:gd name="connsiteY131-12850" fmla="*/ 4349498 h 5795240"/>
              <a:gd name="connsiteX132-12851" fmla="*/ 10126796 w 12641071"/>
              <a:gd name="connsiteY132-12852" fmla="*/ 4349498 h 5795240"/>
              <a:gd name="connsiteX133-12853" fmla="*/ 10129311 w 12641071"/>
              <a:gd name="connsiteY133-12854" fmla="*/ 4399289 h 5795240"/>
              <a:gd name="connsiteX134-12855" fmla="*/ 10133554 w 12641071"/>
              <a:gd name="connsiteY134-12856" fmla="*/ 4427096 h 5795240"/>
              <a:gd name="connsiteX135-12857" fmla="*/ 10130656 w 12641071"/>
              <a:gd name="connsiteY135-12858" fmla="*/ 4484506 h 5795240"/>
              <a:gd name="connsiteX136-12859" fmla="*/ 8678182 w 12641071"/>
              <a:gd name="connsiteY136-12860" fmla="*/ 5795240 h 5795240"/>
              <a:gd name="connsiteX137-12861" fmla="*/ 7467518 w 12641071"/>
              <a:gd name="connsiteY137-12862" fmla="*/ 5151535 h 5795240"/>
              <a:gd name="connsiteX138-12863" fmla="*/ 7419945 w 12641071"/>
              <a:gd name="connsiteY138-12864" fmla="*/ 5073228 h 5795240"/>
              <a:gd name="connsiteX139-12865" fmla="*/ 7394386 w 12641071"/>
              <a:gd name="connsiteY139-12866" fmla="*/ 5031156 h 5795240"/>
              <a:gd name="connsiteX140-12867" fmla="*/ 7367299 w 12641071"/>
              <a:gd name="connsiteY140-12868" fmla="*/ 4974928 h 5795240"/>
              <a:gd name="connsiteX141-12869" fmla="*/ 7332905 w 12641071"/>
              <a:gd name="connsiteY141-12870" fmla="*/ 4903531 h 5795240"/>
              <a:gd name="connsiteX142-12871" fmla="*/ 7320958 w 12641071"/>
              <a:gd name="connsiteY142-12872" fmla="*/ 4870887 h 5795240"/>
              <a:gd name="connsiteX143-12873" fmla="*/ 7322174 w 12641071"/>
              <a:gd name="connsiteY143-12874" fmla="*/ 4872361 h 5795240"/>
              <a:gd name="connsiteX144-12875" fmla="*/ 7362630 w 12641071"/>
              <a:gd name="connsiteY144-12876" fmla="*/ 4938954 h 5795240"/>
              <a:gd name="connsiteX145-12877" fmla="*/ 7380779 w 12641071"/>
              <a:gd name="connsiteY145-12878" fmla="*/ 4976628 h 5795240"/>
              <a:gd name="connsiteX146-12879" fmla="*/ 7391210 w 12641071"/>
              <a:gd name="connsiteY146-12880" fmla="*/ 4977944 h 5795240"/>
              <a:gd name="connsiteX147-12881" fmla="*/ 7380780 w 12641071"/>
              <a:gd name="connsiteY147-12882" fmla="*/ 4976628 h 5795240"/>
              <a:gd name="connsiteX148-12883" fmla="*/ 7362631 w 12641071"/>
              <a:gd name="connsiteY148-12884" fmla="*/ 4938954 h 5795240"/>
              <a:gd name="connsiteX149-12885" fmla="*/ 7322175 w 12641071"/>
              <a:gd name="connsiteY149-12886" fmla="*/ 4872361 h 5795240"/>
              <a:gd name="connsiteX150-12887" fmla="*/ 7320959 w 12641071"/>
              <a:gd name="connsiteY150-12888" fmla="*/ 4870887 h 5795240"/>
              <a:gd name="connsiteX151-12889" fmla="*/ 7283811 w 12641071"/>
              <a:gd name="connsiteY151-12890" fmla="*/ 4769391 h 5795240"/>
              <a:gd name="connsiteX152-12891" fmla="*/ 7272112 w 12641071"/>
              <a:gd name="connsiteY152-12892" fmla="*/ 4718630 h 5795240"/>
              <a:gd name="connsiteX153-12893" fmla="*/ 7272111 w 12641071"/>
              <a:gd name="connsiteY153-12894" fmla="*/ 4718630 h 5795240"/>
              <a:gd name="connsiteX154-12895" fmla="*/ 7283810 w 12641071"/>
              <a:gd name="connsiteY154-12896" fmla="*/ 4769391 h 5795240"/>
              <a:gd name="connsiteX155-12897" fmla="*/ 7320958 w 12641071"/>
              <a:gd name="connsiteY155-12898" fmla="*/ 4870887 h 5795240"/>
              <a:gd name="connsiteX156-12899" fmla="*/ 7223551 w 12641071"/>
              <a:gd name="connsiteY156-12900" fmla="*/ 4752829 h 5795240"/>
              <a:gd name="connsiteX157-12901" fmla="*/ 6652445 w 12641071"/>
              <a:gd name="connsiteY157-12902" fmla="*/ 4516269 h 5795240"/>
              <a:gd name="connsiteX158-12903" fmla="*/ 6200873 w 12641071"/>
              <a:gd name="connsiteY158-12904" fmla="*/ 4654206 h 5795240"/>
              <a:gd name="connsiteX159-12905" fmla="*/ 6088813 w 12641071"/>
              <a:gd name="connsiteY159-12906" fmla="*/ 4746663 h 5795240"/>
              <a:gd name="connsiteX160-12907" fmla="*/ 6043019 w 12641071"/>
              <a:gd name="connsiteY160-12908" fmla="*/ 4807902 h 5795240"/>
              <a:gd name="connsiteX161-12909" fmla="*/ 6043021 w 12641071"/>
              <a:gd name="connsiteY161-12910" fmla="*/ 4807902 h 5795240"/>
              <a:gd name="connsiteX162-12911" fmla="*/ 6023271 w 12641071"/>
              <a:gd name="connsiteY162-12912" fmla="*/ 4834312 h 5795240"/>
              <a:gd name="connsiteX163-12913" fmla="*/ 5970678 w 12641071"/>
              <a:gd name="connsiteY163-12914" fmla="*/ 4892181 h 5795240"/>
              <a:gd name="connsiteX164-12915" fmla="*/ 5982717 w 12641071"/>
              <a:gd name="connsiteY164-12916" fmla="*/ 4872361 h 5795240"/>
              <a:gd name="connsiteX165-12917" fmla="*/ 5970675 w 12641071"/>
              <a:gd name="connsiteY165-12918" fmla="*/ 4892181 h 5795240"/>
              <a:gd name="connsiteX166-12919" fmla="*/ 5935320 w 12641071"/>
              <a:gd name="connsiteY166-12920" fmla="*/ 4931081 h 5795240"/>
              <a:gd name="connsiteX167-12921" fmla="*/ 4971763 w 12641071"/>
              <a:gd name="connsiteY167-12922" fmla="*/ 5330200 h 5795240"/>
              <a:gd name="connsiteX168-12923" fmla="*/ 3716172 w 12641071"/>
              <a:gd name="connsiteY168-12924" fmla="*/ 4497938 h 5795240"/>
              <a:gd name="connsiteX169-12925" fmla="*/ 3710773 w 12641071"/>
              <a:gd name="connsiteY169-12926" fmla="*/ 4483182 h 5795240"/>
              <a:gd name="connsiteX170-12927" fmla="*/ 3710773 w 12641071"/>
              <a:gd name="connsiteY170-12928" fmla="*/ 4483181 h 5795240"/>
              <a:gd name="connsiteX171-12929" fmla="*/ 3674984 w 12641071"/>
              <a:gd name="connsiteY171-12930" fmla="*/ 4385402 h 5795240"/>
              <a:gd name="connsiteX172-12931" fmla="*/ 3670349 w 12641071"/>
              <a:gd name="connsiteY172-12932" fmla="*/ 4372742 h 5795240"/>
              <a:gd name="connsiteX173-12933" fmla="*/ 3659438 w 12641071"/>
              <a:gd name="connsiteY173-12934" fmla="*/ 4330309 h 5795240"/>
              <a:gd name="connsiteX174-12935" fmla="*/ 3672084 w 12641071"/>
              <a:gd name="connsiteY174-12936" fmla="*/ 4353606 h 5795240"/>
              <a:gd name="connsiteX175-12937" fmla="*/ 3659440 w 12641071"/>
              <a:gd name="connsiteY175-12938" fmla="*/ 4330309 h 5795240"/>
              <a:gd name="connsiteX176-12939" fmla="*/ 3613217 w 12641071"/>
              <a:gd name="connsiteY176-12940" fmla="*/ 4245153 h 5795240"/>
              <a:gd name="connsiteX177-12941" fmla="*/ 3083792 w 12641071"/>
              <a:gd name="connsiteY177-12942" fmla="*/ 3963660 h 5795240"/>
              <a:gd name="connsiteX178-12943" fmla="*/ 2835272 w 12641071"/>
              <a:gd name="connsiteY178-12944" fmla="*/ 4013833 h 5795240"/>
              <a:gd name="connsiteX179-12945" fmla="*/ 2820214 w 12641071"/>
              <a:gd name="connsiteY179-12946" fmla="*/ 4022007 h 5795240"/>
              <a:gd name="connsiteX180-12947" fmla="*/ 2820212 w 12641071"/>
              <a:gd name="connsiteY180-12948" fmla="*/ 4022008 h 5795240"/>
              <a:gd name="connsiteX181-12949" fmla="*/ 2820206 w 12641071"/>
              <a:gd name="connsiteY181-12950" fmla="*/ 4022011 h 5795240"/>
              <a:gd name="connsiteX182-12951" fmla="*/ 2813481 w 12641071"/>
              <a:gd name="connsiteY182-12952" fmla="*/ 4027041 h 5795240"/>
              <a:gd name="connsiteX183-12953" fmla="*/ 2762875 w 12641071"/>
              <a:gd name="connsiteY183-12954" fmla="*/ 4057784 h 5795240"/>
              <a:gd name="connsiteX184-12955" fmla="*/ 2762878 w 12641071"/>
              <a:gd name="connsiteY184-12956" fmla="*/ 4057784 h 5795240"/>
              <a:gd name="connsiteX185-12957" fmla="*/ 2694694 w 12641071"/>
              <a:gd name="connsiteY185-12958" fmla="*/ 4099208 h 5795240"/>
              <a:gd name="connsiteX186-12959" fmla="*/ 2726822 w 12641071"/>
              <a:gd name="connsiteY186-12960" fmla="*/ 4072700 h 5795240"/>
              <a:gd name="connsiteX187-12961" fmla="*/ 2757719 w 12641071"/>
              <a:gd name="connsiteY187-12962" fmla="*/ 4055929 h 5795240"/>
              <a:gd name="connsiteX188-12963" fmla="*/ 2757718 w 12641071"/>
              <a:gd name="connsiteY188-12964" fmla="*/ 4055928 h 5795240"/>
              <a:gd name="connsiteX189-12965" fmla="*/ 2726820 w 12641071"/>
              <a:gd name="connsiteY189-12966" fmla="*/ 4072700 h 5795240"/>
              <a:gd name="connsiteX190-12967" fmla="*/ 2694692 w 12641071"/>
              <a:gd name="connsiteY190-12968" fmla="*/ 4099208 h 5795240"/>
              <a:gd name="connsiteX191-12969" fmla="*/ 2664698 w 12641071"/>
              <a:gd name="connsiteY191-12970" fmla="*/ 4117431 h 5795240"/>
              <a:gd name="connsiteX192-12971" fmla="*/ 1804544 w 12641071"/>
              <a:gd name="connsiteY192-12972" fmla="*/ 4335229 h 5795240"/>
              <a:gd name="connsiteX193-12973" fmla="*/ 0 w 12641071"/>
              <a:gd name="connsiteY193-12974" fmla="*/ 2530685 h 5795240"/>
              <a:gd name="connsiteX194-12975" fmla="*/ 1804544 w 12641071"/>
              <a:gd name="connsiteY194-12976" fmla="*/ 726143 h 5795240"/>
              <a:gd name="connsiteX195-12977" fmla="*/ 3080549 w 12641071"/>
              <a:gd name="connsiteY195-12978" fmla="*/ 1254682 h 5795240"/>
              <a:gd name="connsiteX196-12979" fmla="*/ 3268676 w 12641071"/>
              <a:gd name="connsiteY196-12980" fmla="*/ 1461167 h 5795240"/>
              <a:gd name="connsiteX197-12981" fmla="*/ 3565826 w 12641071"/>
              <a:gd name="connsiteY197-12982" fmla="*/ 1551935 h 5795240"/>
              <a:gd name="connsiteX198-12983" fmla="*/ 4086504 w 12641071"/>
              <a:gd name="connsiteY198-12984" fmla="*/ 1127574 h 5795240"/>
              <a:gd name="connsiteX199-12985" fmla="*/ 4103078 w 12641071"/>
              <a:gd name="connsiteY199-12986" fmla="*/ 1004204 h 5795240"/>
              <a:gd name="connsiteX200-12987" fmla="*/ 5215874 w 12641071"/>
              <a:gd name="connsiteY200-12988" fmla="*/ 0 h 5795240"/>
              <a:gd name="connsiteX0-12989" fmla="*/ 5964869 w 12641071"/>
              <a:gd name="connsiteY0-12990" fmla="*/ 4795171 h 5795240"/>
              <a:gd name="connsiteX1-12991" fmla="*/ 6019264 w 12641071"/>
              <a:gd name="connsiteY1-12992" fmla="*/ 4804905 h 5795240"/>
              <a:gd name="connsiteX2-12993" fmla="*/ 6036570 w 12641071"/>
              <a:gd name="connsiteY2-12994" fmla="*/ 4807089 h 5795240"/>
              <a:gd name="connsiteX3-12995" fmla="*/ 6019265 w 12641071"/>
              <a:gd name="connsiteY3-12996" fmla="*/ 4804905 h 5795240"/>
              <a:gd name="connsiteX4-12997" fmla="*/ 5964869 w 12641071"/>
              <a:gd name="connsiteY4-12998" fmla="*/ 4795171 h 5795240"/>
              <a:gd name="connsiteX5-12999" fmla="*/ 3682364 w 12641071"/>
              <a:gd name="connsiteY5-13000" fmla="*/ 4386723 h 5795240"/>
              <a:gd name="connsiteX6-13001" fmla="*/ 3772428 w 12641071"/>
              <a:gd name="connsiteY6-13002" fmla="*/ 4402840 h 5795240"/>
              <a:gd name="connsiteX7-13003" fmla="*/ 3772428 w 12641071"/>
              <a:gd name="connsiteY7-13004" fmla="*/ 4402840 h 5795240"/>
              <a:gd name="connsiteX8-13005" fmla="*/ 3682364 w 12641071"/>
              <a:gd name="connsiteY8-13006" fmla="*/ 4386723 h 5795240"/>
              <a:gd name="connsiteX9-13007" fmla="*/ 6034389 w 12641071"/>
              <a:gd name="connsiteY9-13008" fmla="*/ 371047 h 5795240"/>
              <a:gd name="connsiteX10-13009" fmla="*/ 5912002 w 12641071"/>
              <a:gd name="connsiteY10-13010" fmla="*/ 413650 h 5795240"/>
              <a:gd name="connsiteX11-13011" fmla="*/ 5912002 w 12641071"/>
              <a:gd name="connsiteY11-13012" fmla="*/ 413650 h 5795240"/>
              <a:gd name="connsiteX12-13013" fmla="*/ 6034389 w 12641071"/>
              <a:gd name="connsiteY12-13014" fmla="*/ 371047 h 5795240"/>
              <a:gd name="connsiteX13-13015" fmla="*/ 5215874 w 12641071"/>
              <a:gd name="connsiteY13-13016" fmla="*/ 0 h 5795240"/>
              <a:gd name="connsiteX14-13017" fmla="*/ 5927386 w 12641071"/>
              <a:gd name="connsiteY14-13018" fmla="*/ 255427 h 5795240"/>
              <a:gd name="connsiteX15-13019" fmla="*/ 5974443 w 12641071"/>
              <a:gd name="connsiteY15-13020" fmla="*/ 298195 h 5795240"/>
              <a:gd name="connsiteX16-13021" fmla="*/ 5974448 w 12641071"/>
              <a:gd name="connsiteY16-13022" fmla="*/ 298200 h 5795240"/>
              <a:gd name="connsiteX17-13023" fmla="*/ 6006819 w 12641071"/>
              <a:gd name="connsiteY17-13024" fmla="*/ 327622 h 5795240"/>
              <a:gd name="connsiteX18-13025" fmla="*/ 6043427 w 12641071"/>
              <a:gd name="connsiteY18-13026" fmla="*/ 367901 h 5795240"/>
              <a:gd name="connsiteX19-13027" fmla="*/ 6043429 w 12641071"/>
              <a:gd name="connsiteY19-13028" fmla="*/ 367901 h 5795240"/>
              <a:gd name="connsiteX20-13029" fmla="*/ 6079014 w 12641071"/>
              <a:gd name="connsiteY20-13030" fmla="*/ 407056 h 5795240"/>
              <a:gd name="connsiteX21-13031" fmla="*/ 6105193 w 12641071"/>
              <a:gd name="connsiteY21-13032" fmla="*/ 442067 h 5795240"/>
              <a:gd name="connsiteX22-13033" fmla="*/ 6069206 w 12641071"/>
              <a:gd name="connsiteY22-13034" fmla="*/ 409359 h 5795240"/>
              <a:gd name="connsiteX23-13035" fmla="*/ 6105193 w 12641071"/>
              <a:gd name="connsiteY23-13036" fmla="*/ 442069 h 5795240"/>
              <a:gd name="connsiteX24-13037" fmla="*/ 6143408 w 12641071"/>
              <a:gd name="connsiteY24-13038" fmla="*/ 493169 h 5795240"/>
              <a:gd name="connsiteX25-13039" fmla="*/ 6143427 w 12641071"/>
              <a:gd name="connsiteY25-13040" fmla="*/ 493200 h 5795240"/>
              <a:gd name="connsiteX26-13041" fmla="*/ 6215965 w 12641071"/>
              <a:gd name="connsiteY26-13042" fmla="*/ 619406 h 5795240"/>
              <a:gd name="connsiteX27-13043" fmla="*/ 6234035 w 12641071"/>
              <a:gd name="connsiteY27-13044" fmla="*/ 658746 h 5795240"/>
              <a:gd name="connsiteX28-13045" fmla="*/ 6274009 w 12641071"/>
              <a:gd name="connsiteY28-13046" fmla="*/ 760197 h 5795240"/>
              <a:gd name="connsiteX29-13047" fmla="*/ 6287839 w 12641071"/>
              <a:gd name="connsiteY29-13048" fmla="*/ 801938 h 5795240"/>
              <a:gd name="connsiteX30-13049" fmla="*/ 6321546 w 12641071"/>
              <a:gd name="connsiteY30-13050" fmla="*/ 948207 h 5795240"/>
              <a:gd name="connsiteX31-13051" fmla="*/ 6295696 w 12641071"/>
              <a:gd name="connsiteY31-13052" fmla="*/ 825653 h 5795240"/>
              <a:gd name="connsiteX32-13053" fmla="*/ 6287839 w 12641071"/>
              <a:gd name="connsiteY32-13054" fmla="*/ 801938 h 5795240"/>
              <a:gd name="connsiteX33-13055" fmla="*/ 6274009 w 12641071"/>
              <a:gd name="connsiteY33-13056" fmla="*/ 760197 h 5795240"/>
              <a:gd name="connsiteX34-13057" fmla="*/ 6256852 w 12641071"/>
              <a:gd name="connsiteY34-13058" fmla="*/ 708420 h 5795240"/>
              <a:gd name="connsiteX35-13059" fmla="*/ 6234035 w 12641071"/>
              <a:gd name="connsiteY35-13060" fmla="*/ 658746 h 5795240"/>
              <a:gd name="connsiteX36-13061" fmla="*/ 6224136 w 12641071"/>
              <a:gd name="connsiteY36-13062" fmla="*/ 633624 h 5795240"/>
              <a:gd name="connsiteX37-13063" fmla="*/ 6215965 w 12641071"/>
              <a:gd name="connsiteY37-13064" fmla="*/ 619406 h 5795240"/>
              <a:gd name="connsiteX38-13065" fmla="*/ 6205824 w 12641071"/>
              <a:gd name="connsiteY38-13066" fmla="*/ 597325 h 5795240"/>
              <a:gd name="connsiteX39-13067" fmla="*/ 6143427 w 12641071"/>
              <a:gd name="connsiteY39-13068" fmla="*/ 493200 h 5795240"/>
              <a:gd name="connsiteX40-13069" fmla="*/ 6143408 w 12641071"/>
              <a:gd name="connsiteY40-13070" fmla="*/ 493167 h 5795240"/>
              <a:gd name="connsiteX41-13071" fmla="*/ 6105193 w 12641071"/>
              <a:gd name="connsiteY41-13072" fmla="*/ 442067 h 5795240"/>
              <a:gd name="connsiteX42-13073" fmla="*/ 6141460 w 12641071"/>
              <a:gd name="connsiteY42-13074" fmla="*/ 475027 h 5795240"/>
              <a:gd name="connsiteX43-13075" fmla="*/ 6788665 w 12641071"/>
              <a:gd name="connsiteY43-13076" fmla="*/ 707369 h 5795240"/>
              <a:gd name="connsiteX44-13077" fmla="*/ 7184710 w 12641071"/>
              <a:gd name="connsiteY44-13078" fmla="*/ 627411 h 5795240"/>
              <a:gd name="connsiteX45-13079" fmla="*/ 7264545 w 12641071"/>
              <a:gd name="connsiteY45-13080" fmla="*/ 588952 h 5795240"/>
              <a:gd name="connsiteX46-13081" fmla="*/ 7213686 w 12641071"/>
              <a:gd name="connsiteY46-13082" fmla="*/ 626983 h 5795240"/>
              <a:gd name="connsiteX47-13083" fmla="*/ 7128319 w 12641071"/>
              <a:gd name="connsiteY47-13084" fmla="*/ 705504 h 5795240"/>
              <a:gd name="connsiteX48-13085" fmla="*/ 7083110 w 12641071"/>
              <a:gd name="connsiteY48-13086" fmla="*/ 757072 h 5795240"/>
              <a:gd name="connsiteX49-13087" fmla="*/ 7083111 w 12641071"/>
              <a:gd name="connsiteY49-13088" fmla="*/ 757072 h 5795240"/>
              <a:gd name="connsiteX50-13089" fmla="*/ 7128319 w 12641071"/>
              <a:gd name="connsiteY50-13090" fmla="*/ 705506 h 5795240"/>
              <a:gd name="connsiteX51-13091" fmla="*/ 7213686 w 12641071"/>
              <a:gd name="connsiteY51-13092" fmla="*/ 626984 h 5795240"/>
              <a:gd name="connsiteX52-13093" fmla="*/ 7264545 w 12641071"/>
              <a:gd name="connsiteY52-13094" fmla="*/ 588953 h 5795240"/>
              <a:gd name="connsiteX53-13095" fmla="*/ 7273651 w 12641071"/>
              <a:gd name="connsiteY53-13096" fmla="*/ 584566 h 5795240"/>
              <a:gd name="connsiteX54-13097" fmla="*/ 7314851 w 12641071"/>
              <a:gd name="connsiteY54-13098" fmla="*/ 559537 h 5795240"/>
              <a:gd name="connsiteX55-13099" fmla="*/ 7354131 w 12641071"/>
              <a:gd name="connsiteY55-13100" fmla="*/ 565467 h 5795240"/>
              <a:gd name="connsiteX56-13101" fmla="*/ 7429608 w 12641071"/>
              <a:gd name="connsiteY56-13102" fmla="*/ 586051 h 5795240"/>
              <a:gd name="connsiteX57-13103" fmla="*/ 7429611 w 12641071"/>
              <a:gd name="connsiteY57-13104" fmla="*/ 586050 h 5795240"/>
              <a:gd name="connsiteX58-13105" fmla="*/ 7354132 w 12641071"/>
              <a:gd name="connsiteY58-13106" fmla="*/ 565465 h 5795240"/>
              <a:gd name="connsiteX59-13107" fmla="*/ 7314853 w 12641071"/>
              <a:gd name="connsiteY59-13108" fmla="*/ 559536 h 5795240"/>
              <a:gd name="connsiteX60-13109" fmla="*/ 7314851 w 12641071"/>
              <a:gd name="connsiteY60-13110" fmla="*/ 559537 h 5795240"/>
              <a:gd name="connsiteX61-13111" fmla="*/ 7314849 w 12641071"/>
              <a:gd name="connsiteY61-13112" fmla="*/ 559537 h 5795240"/>
              <a:gd name="connsiteX62-13113" fmla="*/ 7273651 w 12641071"/>
              <a:gd name="connsiteY62-13114" fmla="*/ 584565 h 5795240"/>
              <a:gd name="connsiteX63-13115" fmla="*/ 7264545 w 12641071"/>
              <a:gd name="connsiteY63-13116" fmla="*/ 588952 h 5795240"/>
              <a:gd name="connsiteX64-13117" fmla="*/ 7296407 w 12641071"/>
              <a:gd name="connsiteY64-13118" fmla="*/ 565126 h 5795240"/>
              <a:gd name="connsiteX65-13119" fmla="*/ 7307447 w 12641071"/>
              <a:gd name="connsiteY65-13120" fmla="*/ 558419 h 5795240"/>
              <a:gd name="connsiteX66-13121" fmla="*/ 7307450 w 12641071"/>
              <a:gd name="connsiteY66-13122" fmla="*/ 558419 h 5795240"/>
              <a:gd name="connsiteX67-13123" fmla="*/ 7385004 w 12641071"/>
              <a:gd name="connsiteY67-13124" fmla="*/ 511303 h 5795240"/>
              <a:gd name="connsiteX68-13125" fmla="*/ 7391626 w 12641071"/>
              <a:gd name="connsiteY68-13126" fmla="*/ 508114 h 5795240"/>
              <a:gd name="connsiteX69-13127" fmla="*/ 7391631 w 12641071"/>
              <a:gd name="connsiteY69-13128" fmla="*/ 508110 h 5795240"/>
              <a:gd name="connsiteX70-13129" fmla="*/ 7478934 w 12641071"/>
              <a:gd name="connsiteY70-13130" fmla="*/ 466053 h 5795240"/>
              <a:gd name="connsiteX71-13131" fmla="*/ 7897193 w 12641071"/>
              <a:gd name="connsiteY71-13132" fmla="*/ 381611 h 5795240"/>
              <a:gd name="connsiteX72-13133" fmla="*/ 8788216 w 12641071"/>
              <a:gd name="connsiteY72-13134" fmla="*/ 855364 h 5795240"/>
              <a:gd name="connsiteX73-13135" fmla="*/ 8832362 w 12641071"/>
              <a:gd name="connsiteY73-13136" fmla="*/ 928030 h 5795240"/>
              <a:gd name="connsiteX74-13137" fmla="*/ 8832362 w 12641071"/>
              <a:gd name="connsiteY74-13138" fmla="*/ 928033 h 5795240"/>
              <a:gd name="connsiteX75-13139" fmla="*/ 8842040 w 12641071"/>
              <a:gd name="connsiteY75-13140" fmla="*/ 943961 h 5795240"/>
              <a:gd name="connsiteX76-13141" fmla="*/ 8856144 w 12641071"/>
              <a:gd name="connsiteY76-13142" fmla="*/ 973241 h 5795240"/>
              <a:gd name="connsiteX77-13143" fmla="*/ 8856145 w 12641071"/>
              <a:gd name="connsiteY77-13144" fmla="*/ 973241 h 5795240"/>
              <a:gd name="connsiteX78-13145" fmla="*/ 8878117 w 12641071"/>
              <a:gd name="connsiteY78-13146" fmla="*/ 1018851 h 5795240"/>
              <a:gd name="connsiteX79-13147" fmla="*/ 8877719 w 12641071"/>
              <a:gd name="connsiteY79-13148" fmla="*/ 1018369 h 5795240"/>
              <a:gd name="connsiteX80-13149" fmla="*/ 8853250 w 12641071"/>
              <a:gd name="connsiteY80-13150" fmla="*/ 973288 h 5795240"/>
              <a:gd name="connsiteX81-13151" fmla="*/ 8853249 w 12641071"/>
              <a:gd name="connsiteY81-13152" fmla="*/ 973288 h 5795240"/>
              <a:gd name="connsiteX82-13153" fmla="*/ 8853248 w 12641071"/>
              <a:gd name="connsiteY82-13154" fmla="*/ 973287 h 5795240"/>
              <a:gd name="connsiteX83-13155" fmla="*/ 8849677 w 12641071"/>
              <a:gd name="connsiteY83-13156" fmla="*/ 973341 h 5795240"/>
              <a:gd name="connsiteX84-13157" fmla="*/ 8641543 w 12641071"/>
              <a:gd name="connsiteY84-13158" fmla="*/ 916577 h 5795240"/>
              <a:gd name="connsiteX85-13159" fmla="*/ 8641545 w 12641071"/>
              <a:gd name="connsiteY85-13160" fmla="*/ 916580 h 5795240"/>
              <a:gd name="connsiteX86-13161" fmla="*/ 8849676 w 12641071"/>
              <a:gd name="connsiteY86-13162" fmla="*/ 973343 h 5795240"/>
              <a:gd name="connsiteX87-13163" fmla="*/ 8853248 w 12641071"/>
              <a:gd name="connsiteY87-13164" fmla="*/ 973288 h 5795240"/>
              <a:gd name="connsiteX88-13165" fmla="*/ 8877719 w 12641071"/>
              <a:gd name="connsiteY88-13166" fmla="*/ 1018371 h 5795240"/>
              <a:gd name="connsiteX89-13167" fmla="*/ 8878116 w 12641071"/>
              <a:gd name="connsiteY89-13168" fmla="*/ 1018851 h 5795240"/>
              <a:gd name="connsiteX90-13169" fmla="*/ 8887288 w 12641071"/>
              <a:gd name="connsiteY90-13170" fmla="*/ 1037892 h 5795240"/>
              <a:gd name="connsiteX91-13171" fmla="*/ 8949899 w 12641071"/>
              <a:gd name="connsiteY91-13172" fmla="*/ 1239592 h 5795240"/>
              <a:gd name="connsiteX92-13173" fmla="*/ 8968437 w 12641071"/>
              <a:gd name="connsiteY92-13174" fmla="*/ 1423482 h 5795240"/>
              <a:gd name="connsiteX93-13175" fmla="*/ 8949899 w 12641071"/>
              <a:gd name="connsiteY93-13176" fmla="*/ 1239591 h 5795240"/>
              <a:gd name="connsiteX94-13177" fmla="*/ 8887288 w 12641071"/>
              <a:gd name="connsiteY94-13178" fmla="*/ 1037890 h 5795240"/>
              <a:gd name="connsiteX95-13179" fmla="*/ 8878116 w 12641071"/>
              <a:gd name="connsiteY95-13180" fmla="*/ 1018851 h 5795240"/>
              <a:gd name="connsiteX96-13181" fmla="*/ 8931285 w 12641071"/>
              <a:gd name="connsiteY96-13182" fmla="*/ 1083292 h 5795240"/>
              <a:gd name="connsiteX97-13183" fmla="*/ 9241478 w 12641071"/>
              <a:gd name="connsiteY97-13184" fmla="*/ 1211778 h 5795240"/>
              <a:gd name="connsiteX98-13185" fmla="*/ 9605238 w 12641071"/>
              <a:gd name="connsiteY98-13186" fmla="*/ 1018369 h 5795240"/>
              <a:gd name="connsiteX99-13187" fmla="*/ 9636247 w 12641071"/>
              <a:gd name="connsiteY99-13188" fmla="*/ 961241 h 5795240"/>
              <a:gd name="connsiteX100-13189" fmla="*/ 9641995 w 12641071"/>
              <a:gd name="connsiteY100-13190" fmla="*/ 961152 h 5795240"/>
              <a:gd name="connsiteX101-13191" fmla="*/ 9584939 w 12641071"/>
              <a:gd name="connsiteY101-13192" fmla="*/ 1079594 h 5795240"/>
              <a:gd name="connsiteX102-13193" fmla="*/ 9546257 w 12641071"/>
              <a:gd name="connsiteY102-13194" fmla="*/ 1204206 h 5795240"/>
              <a:gd name="connsiteX103-13195" fmla="*/ 9584939 w 12641071"/>
              <a:gd name="connsiteY103-13196" fmla="*/ 1079596 h 5795240"/>
              <a:gd name="connsiteX104-13197" fmla="*/ 9641995 w 12641071"/>
              <a:gd name="connsiteY104-13198" fmla="*/ 961153 h 5795240"/>
              <a:gd name="connsiteX105-13199" fmla="*/ 9653069 w 12641071"/>
              <a:gd name="connsiteY105-13200" fmla="*/ 960983 h 5795240"/>
              <a:gd name="connsiteX106-13201" fmla="*/ 9801564 w 12641071"/>
              <a:gd name="connsiteY106-13202" fmla="*/ 1196828 h 5795240"/>
              <a:gd name="connsiteX107-13203" fmla="*/ 9801566 w 12641071"/>
              <a:gd name="connsiteY107-13204" fmla="*/ 1196828 h 5795240"/>
              <a:gd name="connsiteX108-13205" fmla="*/ 9653070 w 12641071"/>
              <a:gd name="connsiteY108-13206" fmla="*/ 960982 h 5795240"/>
              <a:gd name="connsiteX109-13207" fmla="*/ 9641996 w 12641071"/>
              <a:gd name="connsiteY109-13208" fmla="*/ 961152 h 5795240"/>
              <a:gd name="connsiteX110-13209" fmla="*/ 9651917 w 12641071"/>
              <a:gd name="connsiteY110-13210" fmla="*/ 940556 h 5795240"/>
              <a:gd name="connsiteX111-13211" fmla="*/ 11050508 w 12641071"/>
              <a:gd name="connsiteY111-13212" fmla="*/ 108150 h 5795240"/>
              <a:gd name="connsiteX112-13213" fmla="*/ 12641071 w 12641071"/>
              <a:gd name="connsiteY112-13214" fmla="*/ 1698711 h 5795240"/>
              <a:gd name="connsiteX113-13215" fmla="*/ 11371062 w 12641071"/>
              <a:gd name="connsiteY113-13216" fmla="*/ 3256960 h 5795240"/>
              <a:gd name="connsiteX114-13217" fmla="*/ 11215953 w 12641071"/>
              <a:gd name="connsiteY114-13218" fmla="*/ 3280632 h 5795240"/>
              <a:gd name="connsiteX115-13219" fmla="*/ 11142318 w 12641071"/>
              <a:gd name="connsiteY115-13220" fmla="*/ 3276914 h 5795240"/>
              <a:gd name="connsiteX116-13221" fmla="*/ 11215952 w 12641071"/>
              <a:gd name="connsiteY116-13222" fmla="*/ 3280632 h 5795240"/>
              <a:gd name="connsiteX117-13223" fmla="*/ 11213133 w 12641071"/>
              <a:gd name="connsiteY117-13224" fmla="*/ 3281062 h 5795240"/>
              <a:gd name="connsiteX118-13225" fmla="*/ 11116921 w 12641071"/>
              <a:gd name="connsiteY118-13226" fmla="*/ 3285921 h 5795240"/>
              <a:gd name="connsiteX119-13227" fmla="*/ 11050507 w 12641071"/>
              <a:gd name="connsiteY119-13228" fmla="*/ 3289274 h 5795240"/>
              <a:gd name="connsiteX120-13229" fmla="*/ 11006292 w 12641071"/>
              <a:gd name="connsiteY120-13230" fmla="*/ 3287041 h 5795240"/>
              <a:gd name="connsiteX121-13231" fmla="*/ 10937101 w 12641071"/>
              <a:gd name="connsiteY121-13232" fmla="*/ 3297601 h 5795240"/>
              <a:gd name="connsiteX122-13233" fmla="*/ 10144740 w 12641071"/>
              <a:gd name="connsiteY122-13234" fmla="*/ 4089962 h 5795240"/>
              <a:gd name="connsiteX123-13235" fmla="*/ 10130374 w 12641071"/>
              <a:gd name="connsiteY123-13236" fmla="*/ 4184101 h 5795240"/>
              <a:gd name="connsiteX124-13237" fmla="*/ 10130375 w 12641071"/>
              <a:gd name="connsiteY124-13238" fmla="*/ 4184103 h 5795240"/>
              <a:gd name="connsiteX125-13239" fmla="*/ 10130656 w 12641071"/>
              <a:gd name="connsiteY125-13240" fmla="*/ 4185950 h 5795240"/>
              <a:gd name="connsiteX126-13241" fmla="*/ 10138194 w 12641071"/>
              <a:gd name="connsiteY126-13242" fmla="*/ 4335228 h 5795240"/>
              <a:gd name="connsiteX127-13243" fmla="*/ 10137710 w 12641071"/>
              <a:gd name="connsiteY127-13244" fmla="*/ 4344822 h 5795240"/>
              <a:gd name="connsiteX128-13245" fmla="*/ 10133555 w 12641071"/>
              <a:gd name="connsiteY128-13246" fmla="*/ 4427096 h 5795240"/>
              <a:gd name="connsiteX129-13247" fmla="*/ 10129312 w 12641071"/>
              <a:gd name="connsiteY129-13248" fmla="*/ 4399289 h 5795240"/>
              <a:gd name="connsiteX130-13249" fmla="*/ 10126797 w 12641071"/>
              <a:gd name="connsiteY130-13250" fmla="*/ 4349498 h 5795240"/>
              <a:gd name="connsiteX131-13251" fmla="*/ 10126796 w 12641071"/>
              <a:gd name="connsiteY131-13252" fmla="*/ 4349498 h 5795240"/>
              <a:gd name="connsiteX132-13253" fmla="*/ 10129311 w 12641071"/>
              <a:gd name="connsiteY132-13254" fmla="*/ 4399289 h 5795240"/>
              <a:gd name="connsiteX133-13255" fmla="*/ 10133554 w 12641071"/>
              <a:gd name="connsiteY133-13256" fmla="*/ 4427096 h 5795240"/>
              <a:gd name="connsiteX134-13257" fmla="*/ 10130656 w 12641071"/>
              <a:gd name="connsiteY134-13258" fmla="*/ 4484506 h 5795240"/>
              <a:gd name="connsiteX135-13259" fmla="*/ 8678182 w 12641071"/>
              <a:gd name="connsiteY135-13260" fmla="*/ 5795240 h 5795240"/>
              <a:gd name="connsiteX136-13261" fmla="*/ 7467518 w 12641071"/>
              <a:gd name="connsiteY136-13262" fmla="*/ 5151535 h 5795240"/>
              <a:gd name="connsiteX137-13263" fmla="*/ 7419945 w 12641071"/>
              <a:gd name="connsiteY137-13264" fmla="*/ 5073228 h 5795240"/>
              <a:gd name="connsiteX138-13265" fmla="*/ 7394386 w 12641071"/>
              <a:gd name="connsiteY138-13266" fmla="*/ 5031156 h 5795240"/>
              <a:gd name="connsiteX139-13267" fmla="*/ 7367299 w 12641071"/>
              <a:gd name="connsiteY139-13268" fmla="*/ 4974928 h 5795240"/>
              <a:gd name="connsiteX140-13269" fmla="*/ 7332905 w 12641071"/>
              <a:gd name="connsiteY140-13270" fmla="*/ 4903531 h 5795240"/>
              <a:gd name="connsiteX141-13271" fmla="*/ 7320958 w 12641071"/>
              <a:gd name="connsiteY141-13272" fmla="*/ 4870887 h 5795240"/>
              <a:gd name="connsiteX142-13273" fmla="*/ 7322174 w 12641071"/>
              <a:gd name="connsiteY142-13274" fmla="*/ 4872361 h 5795240"/>
              <a:gd name="connsiteX143-13275" fmla="*/ 7362630 w 12641071"/>
              <a:gd name="connsiteY143-13276" fmla="*/ 4938954 h 5795240"/>
              <a:gd name="connsiteX144-13277" fmla="*/ 7380779 w 12641071"/>
              <a:gd name="connsiteY144-13278" fmla="*/ 4976628 h 5795240"/>
              <a:gd name="connsiteX145-13279" fmla="*/ 7391210 w 12641071"/>
              <a:gd name="connsiteY145-13280" fmla="*/ 4977944 h 5795240"/>
              <a:gd name="connsiteX146-13281" fmla="*/ 7380780 w 12641071"/>
              <a:gd name="connsiteY146-13282" fmla="*/ 4976628 h 5795240"/>
              <a:gd name="connsiteX147-13283" fmla="*/ 7362631 w 12641071"/>
              <a:gd name="connsiteY147-13284" fmla="*/ 4938954 h 5795240"/>
              <a:gd name="connsiteX148-13285" fmla="*/ 7322175 w 12641071"/>
              <a:gd name="connsiteY148-13286" fmla="*/ 4872361 h 5795240"/>
              <a:gd name="connsiteX149-13287" fmla="*/ 7320959 w 12641071"/>
              <a:gd name="connsiteY149-13288" fmla="*/ 4870887 h 5795240"/>
              <a:gd name="connsiteX150-13289" fmla="*/ 7283811 w 12641071"/>
              <a:gd name="connsiteY150-13290" fmla="*/ 4769391 h 5795240"/>
              <a:gd name="connsiteX151-13291" fmla="*/ 7272112 w 12641071"/>
              <a:gd name="connsiteY151-13292" fmla="*/ 4718630 h 5795240"/>
              <a:gd name="connsiteX152-13293" fmla="*/ 7272111 w 12641071"/>
              <a:gd name="connsiteY152-13294" fmla="*/ 4718630 h 5795240"/>
              <a:gd name="connsiteX153-13295" fmla="*/ 7283810 w 12641071"/>
              <a:gd name="connsiteY153-13296" fmla="*/ 4769391 h 5795240"/>
              <a:gd name="connsiteX154-13297" fmla="*/ 7320958 w 12641071"/>
              <a:gd name="connsiteY154-13298" fmla="*/ 4870887 h 5795240"/>
              <a:gd name="connsiteX155-13299" fmla="*/ 7223551 w 12641071"/>
              <a:gd name="connsiteY155-13300" fmla="*/ 4752829 h 5795240"/>
              <a:gd name="connsiteX156-13301" fmla="*/ 6652445 w 12641071"/>
              <a:gd name="connsiteY156-13302" fmla="*/ 4516269 h 5795240"/>
              <a:gd name="connsiteX157-13303" fmla="*/ 6200873 w 12641071"/>
              <a:gd name="connsiteY157-13304" fmla="*/ 4654206 h 5795240"/>
              <a:gd name="connsiteX158-13305" fmla="*/ 6088813 w 12641071"/>
              <a:gd name="connsiteY158-13306" fmla="*/ 4746663 h 5795240"/>
              <a:gd name="connsiteX159-13307" fmla="*/ 6043019 w 12641071"/>
              <a:gd name="connsiteY159-13308" fmla="*/ 4807902 h 5795240"/>
              <a:gd name="connsiteX160-13309" fmla="*/ 6043021 w 12641071"/>
              <a:gd name="connsiteY160-13310" fmla="*/ 4807902 h 5795240"/>
              <a:gd name="connsiteX161-13311" fmla="*/ 6023271 w 12641071"/>
              <a:gd name="connsiteY161-13312" fmla="*/ 4834312 h 5795240"/>
              <a:gd name="connsiteX162-13313" fmla="*/ 5970678 w 12641071"/>
              <a:gd name="connsiteY162-13314" fmla="*/ 4892181 h 5795240"/>
              <a:gd name="connsiteX163-13315" fmla="*/ 5982717 w 12641071"/>
              <a:gd name="connsiteY163-13316" fmla="*/ 4872361 h 5795240"/>
              <a:gd name="connsiteX164-13317" fmla="*/ 5970675 w 12641071"/>
              <a:gd name="connsiteY164-13318" fmla="*/ 4892181 h 5795240"/>
              <a:gd name="connsiteX165-13319" fmla="*/ 5935320 w 12641071"/>
              <a:gd name="connsiteY165-13320" fmla="*/ 4931081 h 5795240"/>
              <a:gd name="connsiteX166-13321" fmla="*/ 4971763 w 12641071"/>
              <a:gd name="connsiteY166-13322" fmla="*/ 5330200 h 5795240"/>
              <a:gd name="connsiteX167-13323" fmla="*/ 3716172 w 12641071"/>
              <a:gd name="connsiteY167-13324" fmla="*/ 4497938 h 5795240"/>
              <a:gd name="connsiteX168-13325" fmla="*/ 3710773 w 12641071"/>
              <a:gd name="connsiteY168-13326" fmla="*/ 4483182 h 5795240"/>
              <a:gd name="connsiteX169-13327" fmla="*/ 3710773 w 12641071"/>
              <a:gd name="connsiteY169-13328" fmla="*/ 4483181 h 5795240"/>
              <a:gd name="connsiteX170-13329" fmla="*/ 3674984 w 12641071"/>
              <a:gd name="connsiteY170-13330" fmla="*/ 4385402 h 5795240"/>
              <a:gd name="connsiteX171-13331" fmla="*/ 3670349 w 12641071"/>
              <a:gd name="connsiteY171-13332" fmla="*/ 4372742 h 5795240"/>
              <a:gd name="connsiteX172-13333" fmla="*/ 3659438 w 12641071"/>
              <a:gd name="connsiteY172-13334" fmla="*/ 4330309 h 5795240"/>
              <a:gd name="connsiteX173-13335" fmla="*/ 3672084 w 12641071"/>
              <a:gd name="connsiteY173-13336" fmla="*/ 4353606 h 5795240"/>
              <a:gd name="connsiteX174-13337" fmla="*/ 3659440 w 12641071"/>
              <a:gd name="connsiteY174-13338" fmla="*/ 4330309 h 5795240"/>
              <a:gd name="connsiteX175-13339" fmla="*/ 3613217 w 12641071"/>
              <a:gd name="connsiteY175-13340" fmla="*/ 4245153 h 5795240"/>
              <a:gd name="connsiteX176-13341" fmla="*/ 3083792 w 12641071"/>
              <a:gd name="connsiteY176-13342" fmla="*/ 3963660 h 5795240"/>
              <a:gd name="connsiteX177-13343" fmla="*/ 2835272 w 12641071"/>
              <a:gd name="connsiteY177-13344" fmla="*/ 4013833 h 5795240"/>
              <a:gd name="connsiteX178-13345" fmla="*/ 2820214 w 12641071"/>
              <a:gd name="connsiteY178-13346" fmla="*/ 4022007 h 5795240"/>
              <a:gd name="connsiteX179-13347" fmla="*/ 2820212 w 12641071"/>
              <a:gd name="connsiteY179-13348" fmla="*/ 4022008 h 5795240"/>
              <a:gd name="connsiteX180-13349" fmla="*/ 2820206 w 12641071"/>
              <a:gd name="connsiteY180-13350" fmla="*/ 4022011 h 5795240"/>
              <a:gd name="connsiteX181-13351" fmla="*/ 2813481 w 12641071"/>
              <a:gd name="connsiteY181-13352" fmla="*/ 4027041 h 5795240"/>
              <a:gd name="connsiteX182-13353" fmla="*/ 2762875 w 12641071"/>
              <a:gd name="connsiteY182-13354" fmla="*/ 4057784 h 5795240"/>
              <a:gd name="connsiteX183-13355" fmla="*/ 2762878 w 12641071"/>
              <a:gd name="connsiteY183-13356" fmla="*/ 4057784 h 5795240"/>
              <a:gd name="connsiteX184-13357" fmla="*/ 2694694 w 12641071"/>
              <a:gd name="connsiteY184-13358" fmla="*/ 4099208 h 5795240"/>
              <a:gd name="connsiteX185-13359" fmla="*/ 2726822 w 12641071"/>
              <a:gd name="connsiteY185-13360" fmla="*/ 4072700 h 5795240"/>
              <a:gd name="connsiteX186-13361" fmla="*/ 2757719 w 12641071"/>
              <a:gd name="connsiteY186-13362" fmla="*/ 4055929 h 5795240"/>
              <a:gd name="connsiteX187-13363" fmla="*/ 2757718 w 12641071"/>
              <a:gd name="connsiteY187-13364" fmla="*/ 4055928 h 5795240"/>
              <a:gd name="connsiteX188-13365" fmla="*/ 2726820 w 12641071"/>
              <a:gd name="connsiteY188-13366" fmla="*/ 4072700 h 5795240"/>
              <a:gd name="connsiteX189-13367" fmla="*/ 2694692 w 12641071"/>
              <a:gd name="connsiteY189-13368" fmla="*/ 4099208 h 5795240"/>
              <a:gd name="connsiteX190-13369" fmla="*/ 2664698 w 12641071"/>
              <a:gd name="connsiteY190-13370" fmla="*/ 4117431 h 5795240"/>
              <a:gd name="connsiteX191-13371" fmla="*/ 1804544 w 12641071"/>
              <a:gd name="connsiteY191-13372" fmla="*/ 4335229 h 5795240"/>
              <a:gd name="connsiteX192-13373" fmla="*/ 0 w 12641071"/>
              <a:gd name="connsiteY192-13374" fmla="*/ 2530685 h 5795240"/>
              <a:gd name="connsiteX193-13375" fmla="*/ 1804544 w 12641071"/>
              <a:gd name="connsiteY193-13376" fmla="*/ 726143 h 5795240"/>
              <a:gd name="connsiteX194-13377" fmla="*/ 3080549 w 12641071"/>
              <a:gd name="connsiteY194-13378" fmla="*/ 1254682 h 5795240"/>
              <a:gd name="connsiteX195-13379" fmla="*/ 3268676 w 12641071"/>
              <a:gd name="connsiteY195-13380" fmla="*/ 1461167 h 5795240"/>
              <a:gd name="connsiteX196-13381" fmla="*/ 3565826 w 12641071"/>
              <a:gd name="connsiteY196-13382" fmla="*/ 1551935 h 5795240"/>
              <a:gd name="connsiteX197-13383" fmla="*/ 4086504 w 12641071"/>
              <a:gd name="connsiteY197-13384" fmla="*/ 1127574 h 5795240"/>
              <a:gd name="connsiteX198-13385" fmla="*/ 4103078 w 12641071"/>
              <a:gd name="connsiteY198-13386" fmla="*/ 1004204 h 5795240"/>
              <a:gd name="connsiteX199-13387" fmla="*/ 5215874 w 12641071"/>
              <a:gd name="connsiteY199-13388" fmla="*/ 0 h 5795240"/>
              <a:gd name="connsiteX0-13389" fmla="*/ 5964869 w 12641071"/>
              <a:gd name="connsiteY0-13390" fmla="*/ 4795171 h 5795240"/>
              <a:gd name="connsiteX1-13391" fmla="*/ 6019264 w 12641071"/>
              <a:gd name="connsiteY1-13392" fmla="*/ 4804905 h 5795240"/>
              <a:gd name="connsiteX2-13393" fmla="*/ 6036570 w 12641071"/>
              <a:gd name="connsiteY2-13394" fmla="*/ 4807089 h 5795240"/>
              <a:gd name="connsiteX3-13395" fmla="*/ 6019265 w 12641071"/>
              <a:gd name="connsiteY3-13396" fmla="*/ 4804905 h 5795240"/>
              <a:gd name="connsiteX4-13397" fmla="*/ 5964869 w 12641071"/>
              <a:gd name="connsiteY4-13398" fmla="*/ 4795171 h 5795240"/>
              <a:gd name="connsiteX5-13399" fmla="*/ 3682364 w 12641071"/>
              <a:gd name="connsiteY5-13400" fmla="*/ 4386723 h 5795240"/>
              <a:gd name="connsiteX6-13401" fmla="*/ 3772428 w 12641071"/>
              <a:gd name="connsiteY6-13402" fmla="*/ 4402840 h 5795240"/>
              <a:gd name="connsiteX7-13403" fmla="*/ 3772428 w 12641071"/>
              <a:gd name="connsiteY7-13404" fmla="*/ 4402840 h 5795240"/>
              <a:gd name="connsiteX8-13405" fmla="*/ 3682364 w 12641071"/>
              <a:gd name="connsiteY8-13406" fmla="*/ 4386723 h 5795240"/>
              <a:gd name="connsiteX9-13407" fmla="*/ 6034389 w 12641071"/>
              <a:gd name="connsiteY9-13408" fmla="*/ 371047 h 5795240"/>
              <a:gd name="connsiteX10-13409" fmla="*/ 5912002 w 12641071"/>
              <a:gd name="connsiteY10-13410" fmla="*/ 413650 h 5795240"/>
              <a:gd name="connsiteX11-13411" fmla="*/ 5912002 w 12641071"/>
              <a:gd name="connsiteY11-13412" fmla="*/ 413650 h 5795240"/>
              <a:gd name="connsiteX12-13413" fmla="*/ 6034389 w 12641071"/>
              <a:gd name="connsiteY12-13414" fmla="*/ 371047 h 5795240"/>
              <a:gd name="connsiteX13-13415" fmla="*/ 5215874 w 12641071"/>
              <a:gd name="connsiteY13-13416" fmla="*/ 0 h 5795240"/>
              <a:gd name="connsiteX14-13417" fmla="*/ 5927386 w 12641071"/>
              <a:gd name="connsiteY14-13418" fmla="*/ 255427 h 5795240"/>
              <a:gd name="connsiteX15-13419" fmla="*/ 5974443 w 12641071"/>
              <a:gd name="connsiteY15-13420" fmla="*/ 298195 h 5795240"/>
              <a:gd name="connsiteX16-13421" fmla="*/ 5974448 w 12641071"/>
              <a:gd name="connsiteY16-13422" fmla="*/ 298200 h 5795240"/>
              <a:gd name="connsiteX17-13423" fmla="*/ 6006819 w 12641071"/>
              <a:gd name="connsiteY17-13424" fmla="*/ 327622 h 5795240"/>
              <a:gd name="connsiteX18-13425" fmla="*/ 6043427 w 12641071"/>
              <a:gd name="connsiteY18-13426" fmla="*/ 367901 h 5795240"/>
              <a:gd name="connsiteX19-13427" fmla="*/ 6043429 w 12641071"/>
              <a:gd name="connsiteY19-13428" fmla="*/ 367901 h 5795240"/>
              <a:gd name="connsiteX20-13429" fmla="*/ 6079014 w 12641071"/>
              <a:gd name="connsiteY20-13430" fmla="*/ 407056 h 5795240"/>
              <a:gd name="connsiteX21-13431" fmla="*/ 6105193 w 12641071"/>
              <a:gd name="connsiteY21-13432" fmla="*/ 442067 h 5795240"/>
              <a:gd name="connsiteX22-13433" fmla="*/ 6069206 w 12641071"/>
              <a:gd name="connsiteY22-13434" fmla="*/ 409359 h 5795240"/>
              <a:gd name="connsiteX23-13435" fmla="*/ 6105193 w 12641071"/>
              <a:gd name="connsiteY23-13436" fmla="*/ 442069 h 5795240"/>
              <a:gd name="connsiteX24-13437" fmla="*/ 6143408 w 12641071"/>
              <a:gd name="connsiteY24-13438" fmla="*/ 493169 h 5795240"/>
              <a:gd name="connsiteX25-13439" fmla="*/ 6143427 w 12641071"/>
              <a:gd name="connsiteY25-13440" fmla="*/ 493200 h 5795240"/>
              <a:gd name="connsiteX26-13441" fmla="*/ 6215965 w 12641071"/>
              <a:gd name="connsiteY26-13442" fmla="*/ 619406 h 5795240"/>
              <a:gd name="connsiteX27-13443" fmla="*/ 6234035 w 12641071"/>
              <a:gd name="connsiteY27-13444" fmla="*/ 658746 h 5795240"/>
              <a:gd name="connsiteX28-13445" fmla="*/ 6274009 w 12641071"/>
              <a:gd name="connsiteY28-13446" fmla="*/ 760197 h 5795240"/>
              <a:gd name="connsiteX29-13447" fmla="*/ 6287839 w 12641071"/>
              <a:gd name="connsiteY29-13448" fmla="*/ 801938 h 5795240"/>
              <a:gd name="connsiteX30-13449" fmla="*/ 6321546 w 12641071"/>
              <a:gd name="connsiteY30-13450" fmla="*/ 948207 h 5795240"/>
              <a:gd name="connsiteX31-13451" fmla="*/ 6295696 w 12641071"/>
              <a:gd name="connsiteY31-13452" fmla="*/ 825653 h 5795240"/>
              <a:gd name="connsiteX32-13453" fmla="*/ 6287839 w 12641071"/>
              <a:gd name="connsiteY32-13454" fmla="*/ 801938 h 5795240"/>
              <a:gd name="connsiteX33-13455" fmla="*/ 6256852 w 12641071"/>
              <a:gd name="connsiteY33-13456" fmla="*/ 708420 h 5795240"/>
              <a:gd name="connsiteX34-13457" fmla="*/ 6234035 w 12641071"/>
              <a:gd name="connsiteY34-13458" fmla="*/ 658746 h 5795240"/>
              <a:gd name="connsiteX35-13459" fmla="*/ 6224136 w 12641071"/>
              <a:gd name="connsiteY35-13460" fmla="*/ 633624 h 5795240"/>
              <a:gd name="connsiteX36-13461" fmla="*/ 6215965 w 12641071"/>
              <a:gd name="connsiteY36-13462" fmla="*/ 619406 h 5795240"/>
              <a:gd name="connsiteX37-13463" fmla="*/ 6205824 w 12641071"/>
              <a:gd name="connsiteY37-13464" fmla="*/ 597325 h 5795240"/>
              <a:gd name="connsiteX38-13465" fmla="*/ 6143427 w 12641071"/>
              <a:gd name="connsiteY38-13466" fmla="*/ 493200 h 5795240"/>
              <a:gd name="connsiteX39-13467" fmla="*/ 6143408 w 12641071"/>
              <a:gd name="connsiteY39-13468" fmla="*/ 493167 h 5795240"/>
              <a:gd name="connsiteX40-13469" fmla="*/ 6105193 w 12641071"/>
              <a:gd name="connsiteY40-13470" fmla="*/ 442067 h 5795240"/>
              <a:gd name="connsiteX41-13471" fmla="*/ 6141460 w 12641071"/>
              <a:gd name="connsiteY41-13472" fmla="*/ 475027 h 5795240"/>
              <a:gd name="connsiteX42-13473" fmla="*/ 6788665 w 12641071"/>
              <a:gd name="connsiteY42-13474" fmla="*/ 707369 h 5795240"/>
              <a:gd name="connsiteX43-13475" fmla="*/ 7184710 w 12641071"/>
              <a:gd name="connsiteY43-13476" fmla="*/ 627411 h 5795240"/>
              <a:gd name="connsiteX44-13477" fmla="*/ 7264545 w 12641071"/>
              <a:gd name="connsiteY44-13478" fmla="*/ 588952 h 5795240"/>
              <a:gd name="connsiteX45-13479" fmla="*/ 7213686 w 12641071"/>
              <a:gd name="connsiteY45-13480" fmla="*/ 626983 h 5795240"/>
              <a:gd name="connsiteX46-13481" fmla="*/ 7128319 w 12641071"/>
              <a:gd name="connsiteY46-13482" fmla="*/ 705504 h 5795240"/>
              <a:gd name="connsiteX47-13483" fmla="*/ 7083110 w 12641071"/>
              <a:gd name="connsiteY47-13484" fmla="*/ 757072 h 5795240"/>
              <a:gd name="connsiteX48-13485" fmla="*/ 7083111 w 12641071"/>
              <a:gd name="connsiteY48-13486" fmla="*/ 757072 h 5795240"/>
              <a:gd name="connsiteX49-13487" fmla="*/ 7128319 w 12641071"/>
              <a:gd name="connsiteY49-13488" fmla="*/ 705506 h 5795240"/>
              <a:gd name="connsiteX50-13489" fmla="*/ 7213686 w 12641071"/>
              <a:gd name="connsiteY50-13490" fmla="*/ 626984 h 5795240"/>
              <a:gd name="connsiteX51-13491" fmla="*/ 7264545 w 12641071"/>
              <a:gd name="connsiteY51-13492" fmla="*/ 588953 h 5795240"/>
              <a:gd name="connsiteX52-13493" fmla="*/ 7273651 w 12641071"/>
              <a:gd name="connsiteY52-13494" fmla="*/ 584566 h 5795240"/>
              <a:gd name="connsiteX53-13495" fmla="*/ 7314851 w 12641071"/>
              <a:gd name="connsiteY53-13496" fmla="*/ 559537 h 5795240"/>
              <a:gd name="connsiteX54-13497" fmla="*/ 7354131 w 12641071"/>
              <a:gd name="connsiteY54-13498" fmla="*/ 565467 h 5795240"/>
              <a:gd name="connsiteX55-13499" fmla="*/ 7429608 w 12641071"/>
              <a:gd name="connsiteY55-13500" fmla="*/ 586051 h 5795240"/>
              <a:gd name="connsiteX56-13501" fmla="*/ 7429611 w 12641071"/>
              <a:gd name="connsiteY56-13502" fmla="*/ 586050 h 5795240"/>
              <a:gd name="connsiteX57-13503" fmla="*/ 7354132 w 12641071"/>
              <a:gd name="connsiteY57-13504" fmla="*/ 565465 h 5795240"/>
              <a:gd name="connsiteX58-13505" fmla="*/ 7314853 w 12641071"/>
              <a:gd name="connsiteY58-13506" fmla="*/ 559536 h 5795240"/>
              <a:gd name="connsiteX59-13507" fmla="*/ 7314851 w 12641071"/>
              <a:gd name="connsiteY59-13508" fmla="*/ 559537 h 5795240"/>
              <a:gd name="connsiteX60-13509" fmla="*/ 7314849 w 12641071"/>
              <a:gd name="connsiteY60-13510" fmla="*/ 559537 h 5795240"/>
              <a:gd name="connsiteX61-13511" fmla="*/ 7273651 w 12641071"/>
              <a:gd name="connsiteY61-13512" fmla="*/ 584565 h 5795240"/>
              <a:gd name="connsiteX62-13513" fmla="*/ 7264545 w 12641071"/>
              <a:gd name="connsiteY62-13514" fmla="*/ 588952 h 5795240"/>
              <a:gd name="connsiteX63-13515" fmla="*/ 7296407 w 12641071"/>
              <a:gd name="connsiteY63-13516" fmla="*/ 565126 h 5795240"/>
              <a:gd name="connsiteX64-13517" fmla="*/ 7307447 w 12641071"/>
              <a:gd name="connsiteY64-13518" fmla="*/ 558419 h 5795240"/>
              <a:gd name="connsiteX65-13519" fmla="*/ 7307450 w 12641071"/>
              <a:gd name="connsiteY65-13520" fmla="*/ 558419 h 5795240"/>
              <a:gd name="connsiteX66-13521" fmla="*/ 7385004 w 12641071"/>
              <a:gd name="connsiteY66-13522" fmla="*/ 511303 h 5795240"/>
              <a:gd name="connsiteX67-13523" fmla="*/ 7391626 w 12641071"/>
              <a:gd name="connsiteY67-13524" fmla="*/ 508114 h 5795240"/>
              <a:gd name="connsiteX68-13525" fmla="*/ 7391631 w 12641071"/>
              <a:gd name="connsiteY68-13526" fmla="*/ 508110 h 5795240"/>
              <a:gd name="connsiteX69-13527" fmla="*/ 7478934 w 12641071"/>
              <a:gd name="connsiteY69-13528" fmla="*/ 466053 h 5795240"/>
              <a:gd name="connsiteX70-13529" fmla="*/ 7897193 w 12641071"/>
              <a:gd name="connsiteY70-13530" fmla="*/ 381611 h 5795240"/>
              <a:gd name="connsiteX71-13531" fmla="*/ 8788216 w 12641071"/>
              <a:gd name="connsiteY71-13532" fmla="*/ 855364 h 5795240"/>
              <a:gd name="connsiteX72-13533" fmla="*/ 8832362 w 12641071"/>
              <a:gd name="connsiteY72-13534" fmla="*/ 928030 h 5795240"/>
              <a:gd name="connsiteX73-13535" fmla="*/ 8832362 w 12641071"/>
              <a:gd name="connsiteY73-13536" fmla="*/ 928033 h 5795240"/>
              <a:gd name="connsiteX74-13537" fmla="*/ 8842040 w 12641071"/>
              <a:gd name="connsiteY74-13538" fmla="*/ 943961 h 5795240"/>
              <a:gd name="connsiteX75-13539" fmla="*/ 8856144 w 12641071"/>
              <a:gd name="connsiteY75-13540" fmla="*/ 973241 h 5795240"/>
              <a:gd name="connsiteX76-13541" fmla="*/ 8856145 w 12641071"/>
              <a:gd name="connsiteY76-13542" fmla="*/ 973241 h 5795240"/>
              <a:gd name="connsiteX77-13543" fmla="*/ 8878117 w 12641071"/>
              <a:gd name="connsiteY77-13544" fmla="*/ 1018851 h 5795240"/>
              <a:gd name="connsiteX78-13545" fmla="*/ 8877719 w 12641071"/>
              <a:gd name="connsiteY78-13546" fmla="*/ 1018369 h 5795240"/>
              <a:gd name="connsiteX79-13547" fmla="*/ 8853250 w 12641071"/>
              <a:gd name="connsiteY79-13548" fmla="*/ 973288 h 5795240"/>
              <a:gd name="connsiteX80-13549" fmla="*/ 8853249 w 12641071"/>
              <a:gd name="connsiteY80-13550" fmla="*/ 973288 h 5795240"/>
              <a:gd name="connsiteX81-13551" fmla="*/ 8853248 w 12641071"/>
              <a:gd name="connsiteY81-13552" fmla="*/ 973287 h 5795240"/>
              <a:gd name="connsiteX82-13553" fmla="*/ 8849677 w 12641071"/>
              <a:gd name="connsiteY82-13554" fmla="*/ 973341 h 5795240"/>
              <a:gd name="connsiteX83-13555" fmla="*/ 8641543 w 12641071"/>
              <a:gd name="connsiteY83-13556" fmla="*/ 916577 h 5795240"/>
              <a:gd name="connsiteX84-13557" fmla="*/ 8641545 w 12641071"/>
              <a:gd name="connsiteY84-13558" fmla="*/ 916580 h 5795240"/>
              <a:gd name="connsiteX85-13559" fmla="*/ 8849676 w 12641071"/>
              <a:gd name="connsiteY85-13560" fmla="*/ 973343 h 5795240"/>
              <a:gd name="connsiteX86-13561" fmla="*/ 8853248 w 12641071"/>
              <a:gd name="connsiteY86-13562" fmla="*/ 973288 h 5795240"/>
              <a:gd name="connsiteX87-13563" fmla="*/ 8877719 w 12641071"/>
              <a:gd name="connsiteY87-13564" fmla="*/ 1018371 h 5795240"/>
              <a:gd name="connsiteX88-13565" fmla="*/ 8878116 w 12641071"/>
              <a:gd name="connsiteY88-13566" fmla="*/ 1018851 h 5795240"/>
              <a:gd name="connsiteX89-13567" fmla="*/ 8887288 w 12641071"/>
              <a:gd name="connsiteY89-13568" fmla="*/ 1037892 h 5795240"/>
              <a:gd name="connsiteX90-13569" fmla="*/ 8949899 w 12641071"/>
              <a:gd name="connsiteY90-13570" fmla="*/ 1239592 h 5795240"/>
              <a:gd name="connsiteX91-13571" fmla="*/ 8968437 w 12641071"/>
              <a:gd name="connsiteY91-13572" fmla="*/ 1423482 h 5795240"/>
              <a:gd name="connsiteX92-13573" fmla="*/ 8949899 w 12641071"/>
              <a:gd name="connsiteY92-13574" fmla="*/ 1239591 h 5795240"/>
              <a:gd name="connsiteX93-13575" fmla="*/ 8887288 w 12641071"/>
              <a:gd name="connsiteY93-13576" fmla="*/ 1037890 h 5795240"/>
              <a:gd name="connsiteX94-13577" fmla="*/ 8878116 w 12641071"/>
              <a:gd name="connsiteY94-13578" fmla="*/ 1018851 h 5795240"/>
              <a:gd name="connsiteX95-13579" fmla="*/ 8931285 w 12641071"/>
              <a:gd name="connsiteY95-13580" fmla="*/ 1083292 h 5795240"/>
              <a:gd name="connsiteX96-13581" fmla="*/ 9241478 w 12641071"/>
              <a:gd name="connsiteY96-13582" fmla="*/ 1211778 h 5795240"/>
              <a:gd name="connsiteX97-13583" fmla="*/ 9605238 w 12641071"/>
              <a:gd name="connsiteY97-13584" fmla="*/ 1018369 h 5795240"/>
              <a:gd name="connsiteX98-13585" fmla="*/ 9636247 w 12641071"/>
              <a:gd name="connsiteY98-13586" fmla="*/ 961241 h 5795240"/>
              <a:gd name="connsiteX99-13587" fmla="*/ 9641995 w 12641071"/>
              <a:gd name="connsiteY99-13588" fmla="*/ 961152 h 5795240"/>
              <a:gd name="connsiteX100-13589" fmla="*/ 9584939 w 12641071"/>
              <a:gd name="connsiteY100-13590" fmla="*/ 1079594 h 5795240"/>
              <a:gd name="connsiteX101-13591" fmla="*/ 9546257 w 12641071"/>
              <a:gd name="connsiteY101-13592" fmla="*/ 1204206 h 5795240"/>
              <a:gd name="connsiteX102-13593" fmla="*/ 9584939 w 12641071"/>
              <a:gd name="connsiteY102-13594" fmla="*/ 1079596 h 5795240"/>
              <a:gd name="connsiteX103-13595" fmla="*/ 9641995 w 12641071"/>
              <a:gd name="connsiteY103-13596" fmla="*/ 961153 h 5795240"/>
              <a:gd name="connsiteX104-13597" fmla="*/ 9653069 w 12641071"/>
              <a:gd name="connsiteY104-13598" fmla="*/ 960983 h 5795240"/>
              <a:gd name="connsiteX105-13599" fmla="*/ 9801564 w 12641071"/>
              <a:gd name="connsiteY105-13600" fmla="*/ 1196828 h 5795240"/>
              <a:gd name="connsiteX106-13601" fmla="*/ 9801566 w 12641071"/>
              <a:gd name="connsiteY106-13602" fmla="*/ 1196828 h 5795240"/>
              <a:gd name="connsiteX107-13603" fmla="*/ 9653070 w 12641071"/>
              <a:gd name="connsiteY107-13604" fmla="*/ 960982 h 5795240"/>
              <a:gd name="connsiteX108-13605" fmla="*/ 9641996 w 12641071"/>
              <a:gd name="connsiteY108-13606" fmla="*/ 961152 h 5795240"/>
              <a:gd name="connsiteX109-13607" fmla="*/ 9651917 w 12641071"/>
              <a:gd name="connsiteY109-13608" fmla="*/ 940556 h 5795240"/>
              <a:gd name="connsiteX110-13609" fmla="*/ 11050508 w 12641071"/>
              <a:gd name="connsiteY110-13610" fmla="*/ 108150 h 5795240"/>
              <a:gd name="connsiteX111-13611" fmla="*/ 12641071 w 12641071"/>
              <a:gd name="connsiteY111-13612" fmla="*/ 1698711 h 5795240"/>
              <a:gd name="connsiteX112-13613" fmla="*/ 11371062 w 12641071"/>
              <a:gd name="connsiteY112-13614" fmla="*/ 3256960 h 5795240"/>
              <a:gd name="connsiteX113-13615" fmla="*/ 11215953 w 12641071"/>
              <a:gd name="connsiteY113-13616" fmla="*/ 3280632 h 5795240"/>
              <a:gd name="connsiteX114-13617" fmla="*/ 11142318 w 12641071"/>
              <a:gd name="connsiteY114-13618" fmla="*/ 3276914 h 5795240"/>
              <a:gd name="connsiteX115-13619" fmla="*/ 11215952 w 12641071"/>
              <a:gd name="connsiteY115-13620" fmla="*/ 3280632 h 5795240"/>
              <a:gd name="connsiteX116-13621" fmla="*/ 11213133 w 12641071"/>
              <a:gd name="connsiteY116-13622" fmla="*/ 3281062 h 5795240"/>
              <a:gd name="connsiteX117-13623" fmla="*/ 11116921 w 12641071"/>
              <a:gd name="connsiteY117-13624" fmla="*/ 3285921 h 5795240"/>
              <a:gd name="connsiteX118-13625" fmla="*/ 11050507 w 12641071"/>
              <a:gd name="connsiteY118-13626" fmla="*/ 3289274 h 5795240"/>
              <a:gd name="connsiteX119-13627" fmla="*/ 11006292 w 12641071"/>
              <a:gd name="connsiteY119-13628" fmla="*/ 3287041 h 5795240"/>
              <a:gd name="connsiteX120-13629" fmla="*/ 10937101 w 12641071"/>
              <a:gd name="connsiteY120-13630" fmla="*/ 3297601 h 5795240"/>
              <a:gd name="connsiteX121-13631" fmla="*/ 10144740 w 12641071"/>
              <a:gd name="connsiteY121-13632" fmla="*/ 4089962 h 5795240"/>
              <a:gd name="connsiteX122-13633" fmla="*/ 10130374 w 12641071"/>
              <a:gd name="connsiteY122-13634" fmla="*/ 4184101 h 5795240"/>
              <a:gd name="connsiteX123-13635" fmla="*/ 10130375 w 12641071"/>
              <a:gd name="connsiteY123-13636" fmla="*/ 4184103 h 5795240"/>
              <a:gd name="connsiteX124-13637" fmla="*/ 10130656 w 12641071"/>
              <a:gd name="connsiteY124-13638" fmla="*/ 4185950 h 5795240"/>
              <a:gd name="connsiteX125-13639" fmla="*/ 10138194 w 12641071"/>
              <a:gd name="connsiteY125-13640" fmla="*/ 4335228 h 5795240"/>
              <a:gd name="connsiteX126-13641" fmla="*/ 10137710 w 12641071"/>
              <a:gd name="connsiteY126-13642" fmla="*/ 4344822 h 5795240"/>
              <a:gd name="connsiteX127-13643" fmla="*/ 10133555 w 12641071"/>
              <a:gd name="connsiteY127-13644" fmla="*/ 4427096 h 5795240"/>
              <a:gd name="connsiteX128-13645" fmla="*/ 10129312 w 12641071"/>
              <a:gd name="connsiteY128-13646" fmla="*/ 4399289 h 5795240"/>
              <a:gd name="connsiteX129-13647" fmla="*/ 10126797 w 12641071"/>
              <a:gd name="connsiteY129-13648" fmla="*/ 4349498 h 5795240"/>
              <a:gd name="connsiteX130-13649" fmla="*/ 10126796 w 12641071"/>
              <a:gd name="connsiteY130-13650" fmla="*/ 4349498 h 5795240"/>
              <a:gd name="connsiteX131-13651" fmla="*/ 10129311 w 12641071"/>
              <a:gd name="connsiteY131-13652" fmla="*/ 4399289 h 5795240"/>
              <a:gd name="connsiteX132-13653" fmla="*/ 10133554 w 12641071"/>
              <a:gd name="connsiteY132-13654" fmla="*/ 4427096 h 5795240"/>
              <a:gd name="connsiteX133-13655" fmla="*/ 10130656 w 12641071"/>
              <a:gd name="connsiteY133-13656" fmla="*/ 4484506 h 5795240"/>
              <a:gd name="connsiteX134-13657" fmla="*/ 8678182 w 12641071"/>
              <a:gd name="connsiteY134-13658" fmla="*/ 5795240 h 5795240"/>
              <a:gd name="connsiteX135-13659" fmla="*/ 7467518 w 12641071"/>
              <a:gd name="connsiteY135-13660" fmla="*/ 5151535 h 5795240"/>
              <a:gd name="connsiteX136-13661" fmla="*/ 7419945 w 12641071"/>
              <a:gd name="connsiteY136-13662" fmla="*/ 5073228 h 5795240"/>
              <a:gd name="connsiteX137-13663" fmla="*/ 7394386 w 12641071"/>
              <a:gd name="connsiteY137-13664" fmla="*/ 5031156 h 5795240"/>
              <a:gd name="connsiteX138-13665" fmla="*/ 7367299 w 12641071"/>
              <a:gd name="connsiteY138-13666" fmla="*/ 4974928 h 5795240"/>
              <a:gd name="connsiteX139-13667" fmla="*/ 7332905 w 12641071"/>
              <a:gd name="connsiteY139-13668" fmla="*/ 4903531 h 5795240"/>
              <a:gd name="connsiteX140-13669" fmla="*/ 7320958 w 12641071"/>
              <a:gd name="connsiteY140-13670" fmla="*/ 4870887 h 5795240"/>
              <a:gd name="connsiteX141-13671" fmla="*/ 7322174 w 12641071"/>
              <a:gd name="connsiteY141-13672" fmla="*/ 4872361 h 5795240"/>
              <a:gd name="connsiteX142-13673" fmla="*/ 7362630 w 12641071"/>
              <a:gd name="connsiteY142-13674" fmla="*/ 4938954 h 5795240"/>
              <a:gd name="connsiteX143-13675" fmla="*/ 7380779 w 12641071"/>
              <a:gd name="connsiteY143-13676" fmla="*/ 4976628 h 5795240"/>
              <a:gd name="connsiteX144-13677" fmla="*/ 7391210 w 12641071"/>
              <a:gd name="connsiteY144-13678" fmla="*/ 4977944 h 5795240"/>
              <a:gd name="connsiteX145-13679" fmla="*/ 7380780 w 12641071"/>
              <a:gd name="connsiteY145-13680" fmla="*/ 4976628 h 5795240"/>
              <a:gd name="connsiteX146-13681" fmla="*/ 7362631 w 12641071"/>
              <a:gd name="connsiteY146-13682" fmla="*/ 4938954 h 5795240"/>
              <a:gd name="connsiteX147-13683" fmla="*/ 7322175 w 12641071"/>
              <a:gd name="connsiteY147-13684" fmla="*/ 4872361 h 5795240"/>
              <a:gd name="connsiteX148-13685" fmla="*/ 7320959 w 12641071"/>
              <a:gd name="connsiteY148-13686" fmla="*/ 4870887 h 5795240"/>
              <a:gd name="connsiteX149-13687" fmla="*/ 7283811 w 12641071"/>
              <a:gd name="connsiteY149-13688" fmla="*/ 4769391 h 5795240"/>
              <a:gd name="connsiteX150-13689" fmla="*/ 7272112 w 12641071"/>
              <a:gd name="connsiteY150-13690" fmla="*/ 4718630 h 5795240"/>
              <a:gd name="connsiteX151-13691" fmla="*/ 7272111 w 12641071"/>
              <a:gd name="connsiteY151-13692" fmla="*/ 4718630 h 5795240"/>
              <a:gd name="connsiteX152-13693" fmla="*/ 7283810 w 12641071"/>
              <a:gd name="connsiteY152-13694" fmla="*/ 4769391 h 5795240"/>
              <a:gd name="connsiteX153-13695" fmla="*/ 7320958 w 12641071"/>
              <a:gd name="connsiteY153-13696" fmla="*/ 4870887 h 5795240"/>
              <a:gd name="connsiteX154-13697" fmla="*/ 7223551 w 12641071"/>
              <a:gd name="connsiteY154-13698" fmla="*/ 4752829 h 5795240"/>
              <a:gd name="connsiteX155-13699" fmla="*/ 6652445 w 12641071"/>
              <a:gd name="connsiteY155-13700" fmla="*/ 4516269 h 5795240"/>
              <a:gd name="connsiteX156-13701" fmla="*/ 6200873 w 12641071"/>
              <a:gd name="connsiteY156-13702" fmla="*/ 4654206 h 5795240"/>
              <a:gd name="connsiteX157-13703" fmla="*/ 6088813 w 12641071"/>
              <a:gd name="connsiteY157-13704" fmla="*/ 4746663 h 5795240"/>
              <a:gd name="connsiteX158-13705" fmla="*/ 6043019 w 12641071"/>
              <a:gd name="connsiteY158-13706" fmla="*/ 4807902 h 5795240"/>
              <a:gd name="connsiteX159-13707" fmla="*/ 6043021 w 12641071"/>
              <a:gd name="connsiteY159-13708" fmla="*/ 4807902 h 5795240"/>
              <a:gd name="connsiteX160-13709" fmla="*/ 6023271 w 12641071"/>
              <a:gd name="connsiteY160-13710" fmla="*/ 4834312 h 5795240"/>
              <a:gd name="connsiteX161-13711" fmla="*/ 5970678 w 12641071"/>
              <a:gd name="connsiteY161-13712" fmla="*/ 4892181 h 5795240"/>
              <a:gd name="connsiteX162-13713" fmla="*/ 5982717 w 12641071"/>
              <a:gd name="connsiteY162-13714" fmla="*/ 4872361 h 5795240"/>
              <a:gd name="connsiteX163-13715" fmla="*/ 5970675 w 12641071"/>
              <a:gd name="connsiteY163-13716" fmla="*/ 4892181 h 5795240"/>
              <a:gd name="connsiteX164-13717" fmla="*/ 5935320 w 12641071"/>
              <a:gd name="connsiteY164-13718" fmla="*/ 4931081 h 5795240"/>
              <a:gd name="connsiteX165-13719" fmla="*/ 4971763 w 12641071"/>
              <a:gd name="connsiteY165-13720" fmla="*/ 5330200 h 5795240"/>
              <a:gd name="connsiteX166-13721" fmla="*/ 3716172 w 12641071"/>
              <a:gd name="connsiteY166-13722" fmla="*/ 4497938 h 5795240"/>
              <a:gd name="connsiteX167-13723" fmla="*/ 3710773 w 12641071"/>
              <a:gd name="connsiteY167-13724" fmla="*/ 4483182 h 5795240"/>
              <a:gd name="connsiteX168-13725" fmla="*/ 3710773 w 12641071"/>
              <a:gd name="connsiteY168-13726" fmla="*/ 4483181 h 5795240"/>
              <a:gd name="connsiteX169-13727" fmla="*/ 3674984 w 12641071"/>
              <a:gd name="connsiteY169-13728" fmla="*/ 4385402 h 5795240"/>
              <a:gd name="connsiteX170-13729" fmla="*/ 3670349 w 12641071"/>
              <a:gd name="connsiteY170-13730" fmla="*/ 4372742 h 5795240"/>
              <a:gd name="connsiteX171-13731" fmla="*/ 3659438 w 12641071"/>
              <a:gd name="connsiteY171-13732" fmla="*/ 4330309 h 5795240"/>
              <a:gd name="connsiteX172-13733" fmla="*/ 3672084 w 12641071"/>
              <a:gd name="connsiteY172-13734" fmla="*/ 4353606 h 5795240"/>
              <a:gd name="connsiteX173-13735" fmla="*/ 3659440 w 12641071"/>
              <a:gd name="connsiteY173-13736" fmla="*/ 4330309 h 5795240"/>
              <a:gd name="connsiteX174-13737" fmla="*/ 3613217 w 12641071"/>
              <a:gd name="connsiteY174-13738" fmla="*/ 4245153 h 5795240"/>
              <a:gd name="connsiteX175-13739" fmla="*/ 3083792 w 12641071"/>
              <a:gd name="connsiteY175-13740" fmla="*/ 3963660 h 5795240"/>
              <a:gd name="connsiteX176-13741" fmla="*/ 2835272 w 12641071"/>
              <a:gd name="connsiteY176-13742" fmla="*/ 4013833 h 5795240"/>
              <a:gd name="connsiteX177-13743" fmla="*/ 2820214 w 12641071"/>
              <a:gd name="connsiteY177-13744" fmla="*/ 4022007 h 5795240"/>
              <a:gd name="connsiteX178-13745" fmla="*/ 2820212 w 12641071"/>
              <a:gd name="connsiteY178-13746" fmla="*/ 4022008 h 5795240"/>
              <a:gd name="connsiteX179-13747" fmla="*/ 2820206 w 12641071"/>
              <a:gd name="connsiteY179-13748" fmla="*/ 4022011 h 5795240"/>
              <a:gd name="connsiteX180-13749" fmla="*/ 2813481 w 12641071"/>
              <a:gd name="connsiteY180-13750" fmla="*/ 4027041 h 5795240"/>
              <a:gd name="connsiteX181-13751" fmla="*/ 2762875 w 12641071"/>
              <a:gd name="connsiteY181-13752" fmla="*/ 4057784 h 5795240"/>
              <a:gd name="connsiteX182-13753" fmla="*/ 2762878 w 12641071"/>
              <a:gd name="connsiteY182-13754" fmla="*/ 4057784 h 5795240"/>
              <a:gd name="connsiteX183-13755" fmla="*/ 2694694 w 12641071"/>
              <a:gd name="connsiteY183-13756" fmla="*/ 4099208 h 5795240"/>
              <a:gd name="connsiteX184-13757" fmla="*/ 2726822 w 12641071"/>
              <a:gd name="connsiteY184-13758" fmla="*/ 4072700 h 5795240"/>
              <a:gd name="connsiteX185-13759" fmla="*/ 2757719 w 12641071"/>
              <a:gd name="connsiteY185-13760" fmla="*/ 4055929 h 5795240"/>
              <a:gd name="connsiteX186-13761" fmla="*/ 2757718 w 12641071"/>
              <a:gd name="connsiteY186-13762" fmla="*/ 4055928 h 5795240"/>
              <a:gd name="connsiteX187-13763" fmla="*/ 2726820 w 12641071"/>
              <a:gd name="connsiteY187-13764" fmla="*/ 4072700 h 5795240"/>
              <a:gd name="connsiteX188-13765" fmla="*/ 2694692 w 12641071"/>
              <a:gd name="connsiteY188-13766" fmla="*/ 4099208 h 5795240"/>
              <a:gd name="connsiteX189-13767" fmla="*/ 2664698 w 12641071"/>
              <a:gd name="connsiteY189-13768" fmla="*/ 4117431 h 5795240"/>
              <a:gd name="connsiteX190-13769" fmla="*/ 1804544 w 12641071"/>
              <a:gd name="connsiteY190-13770" fmla="*/ 4335229 h 5795240"/>
              <a:gd name="connsiteX191-13771" fmla="*/ 0 w 12641071"/>
              <a:gd name="connsiteY191-13772" fmla="*/ 2530685 h 5795240"/>
              <a:gd name="connsiteX192-13773" fmla="*/ 1804544 w 12641071"/>
              <a:gd name="connsiteY192-13774" fmla="*/ 726143 h 5795240"/>
              <a:gd name="connsiteX193-13775" fmla="*/ 3080549 w 12641071"/>
              <a:gd name="connsiteY193-13776" fmla="*/ 1254682 h 5795240"/>
              <a:gd name="connsiteX194-13777" fmla="*/ 3268676 w 12641071"/>
              <a:gd name="connsiteY194-13778" fmla="*/ 1461167 h 5795240"/>
              <a:gd name="connsiteX195-13779" fmla="*/ 3565826 w 12641071"/>
              <a:gd name="connsiteY195-13780" fmla="*/ 1551935 h 5795240"/>
              <a:gd name="connsiteX196-13781" fmla="*/ 4086504 w 12641071"/>
              <a:gd name="connsiteY196-13782" fmla="*/ 1127574 h 5795240"/>
              <a:gd name="connsiteX197-13783" fmla="*/ 4103078 w 12641071"/>
              <a:gd name="connsiteY197-13784" fmla="*/ 1004204 h 5795240"/>
              <a:gd name="connsiteX198-13785" fmla="*/ 5215874 w 12641071"/>
              <a:gd name="connsiteY198-13786" fmla="*/ 0 h 5795240"/>
              <a:gd name="connsiteX0-13787" fmla="*/ 5964869 w 12641071"/>
              <a:gd name="connsiteY0-13788" fmla="*/ 4795171 h 5795240"/>
              <a:gd name="connsiteX1-13789" fmla="*/ 6019264 w 12641071"/>
              <a:gd name="connsiteY1-13790" fmla="*/ 4804905 h 5795240"/>
              <a:gd name="connsiteX2-13791" fmla="*/ 6036570 w 12641071"/>
              <a:gd name="connsiteY2-13792" fmla="*/ 4807089 h 5795240"/>
              <a:gd name="connsiteX3-13793" fmla="*/ 6019265 w 12641071"/>
              <a:gd name="connsiteY3-13794" fmla="*/ 4804905 h 5795240"/>
              <a:gd name="connsiteX4-13795" fmla="*/ 5964869 w 12641071"/>
              <a:gd name="connsiteY4-13796" fmla="*/ 4795171 h 5795240"/>
              <a:gd name="connsiteX5-13797" fmla="*/ 3682364 w 12641071"/>
              <a:gd name="connsiteY5-13798" fmla="*/ 4386723 h 5795240"/>
              <a:gd name="connsiteX6-13799" fmla="*/ 3772428 w 12641071"/>
              <a:gd name="connsiteY6-13800" fmla="*/ 4402840 h 5795240"/>
              <a:gd name="connsiteX7-13801" fmla="*/ 3772428 w 12641071"/>
              <a:gd name="connsiteY7-13802" fmla="*/ 4402840 h 5795240"/>
              <a:gd name="connsiteX8-13803" fmla="*/ 3682364 w 12641071"/>
              <a:gd name="connsiteY8-13804" fmla="*/ 4386723 h 5795240"/>
              <a:gd name="connsiteX9-13805" fmla="*/ 6034389 w 12641071"/>
              <a:gd name="connsiteY9-13806" fmla="*/ 371047 h 5795240"/>
              <a:gd name="connsiteX10-13807" fmla="*/ 5912002 w 12641071"/>
              <a:gd name="connsiteY10-13808" fmla="*/ 413650 h 5795240"/>
              <a:gd name="connsiteX11-13809" fmla="*/ 5912002 w 12641071"/>
              <a:gd name="connsiteY11-13810" fmla="*/ 413650 h 5795240"/>
              <a:gd name="connsiteX12-13811" fmla="*/ 6034389 w 12641071"/>
              <a:gd name="connsiteY12-13812" fmla="*/ 371047 h 5795240"/>
              <a:gd name="connsiteX13-13813" fmla="*/ 5215874 w 12641071"/>
              <a:gd name="connsiteY13-13814" fmla="*/ 0 h 5795240"/>
              <a:gd name="connsiteX14-13815" fmla="*/ 5927386 w 12641071"/>
              <a:gd name="connsiteY14-13816" fmla="*/ 255427 h 5795240"/>
              <a:gd name="connsiteX15-13817" fmla="*/ 5974443 w 12641071"/>
              <a:gd name="connsiteY15-13818" fmla="*/ 298195 h 5795240"/>
              <a:gd name="connsiteX16-13819" fmla="*/ 5974448 w 12641071"/>
              <a:gd name="connsiteY16-13820" fmla="*/ 298200 h 5795240"/>
              <a:gd name="connsiteX17-13821" fmla="*/ 6006819 w 12641071"/>
              <a:gd name="connsiteY17-13822" fmla="*/ 327622 h 5795240"/>
              <a:gd name="connsiteX18-13823" fmla="*/ 6043427 w 12641071"/>
              <a:gd name="connsiteY18-13824" fmla="*/ 367901 h 5795240"/>
              <a:gd name="connsiteX19-13825" fmla="*/ 6043429 w 12641071"/>
              <a:gd name="connsiteY19-13826" fmla="*/ 367901 h 5795240"/>
              <a:gd name="connsiteX20-13827" fmla="*/ 6079014 w 12641071"/>
              <a:gd name="connsiteY20-13828" fmla="*/ 407056 h 5795240"/>
              <a:gd name="connsiteX21-13829" fmla="*/ 6105193 w 12641071"/>
              <a:gd name="connsiteY21-13830" fmla="*/ 442067 h 5795240"/>
              <a:gd name="connsiteX22-13831" fmla="*/ 6069206 w 12641071"/>
              <a:gd name="connsiteY22-13832" fmla="*/ 409359 h 5795240"/>
              <a:gd name="connsiteX23-13833" fmla="*/ 6105193 w 12641071"/>
              <a:gd name="connsiteY23-13834" fmla="*/ 442069 h 5795240"/>
              <a:gd name="connsiteX24-13835" fmla="*/ 6143408 w 12641071"/>
              <a:gd name="connsiteY24-13836" fmla="*/ 493169 h 5795240"/>
              <a:gd name="connsiteX25-13837" fmla="*/ 6143427 w 12641071"/>
              <a:gd name="connsiteY25-13838" fmla="*/ 493200 h 5795240"/>
              <a:gd name="connsiteX26-13839" fmla="*/ 6215965 w 12641071"/>
              <a:gd name="connsiteY26-13840" fmla="*/ 619406 h 5795240"/>
              <a:gd name="connsiteX27-13841" fmla="*/ 6234035 w 12641071"/>
              <a:gd name="connsiteY27-13842" fmla="*/ 658746 h 5795240"/>
              <a:gd name="connsiteX28-13843" fmla="*/ 6274009 w 12641071"/>
              <a:gd name="connsiteY28-13844" fmla="*/ 760197 h 5795240"/>
              <a:gd name="connsiteX29-13845" fmla="*/ 6287839 w 12641071"/>
              <a:gd name="connsiteY29-13846" fmla="*/ 801938 h 5795240"/>
              <a:gd name="connsiteX30-13847" fmla="*/ 6321546 w 12641071"/>
              <a:gd name="connsiteY30-13848" fmla="*/ 948207 h 5795240"/>
              <a:gd name="connsiteX31-13849" fmla="*/ 6295696 w 12641071"/>
              <a:gd name="connsiteY31-13850" fmla="*/ 825653 h 5795240"/>
              <a:gd name="connsiteX32-13851" fmla="*/ 6256852 w 12641071"/>
              <a:gd name="connsiteY32-13852" fmla="*/ 708420 h 5795240"/>
              <a:gd name="connsiteX33-13853" fmla="*/ 6234035 w 12641071"/>
              <a:gd name="connsiteY33-13854" fmla="*/ 658746 h 5795240"/>
              <a:gd name="connsiteX34-13855" fmla="*/ 6224136 w 12641071"/>
              <a:gd name="connsiteY34-13856" fmla="*/ 633624 h 5795240"/>
              <a:gd name="connsiteX35-13857" fmla="*/ 6215965 w 12641071"/>
              <a:gd name="connsiteY35-13858" fmla="*/ 619406 h 5795240"/>
              <a:gd name="connsiteX36-13859" fmla="*/ 6205824 w 12641071"/>
              <a:gd name="connsiteY36-13860" fmla="*/ 597325 h 5795240"/>
              <a:gd name="connsiteX37-13861" fmla="*/ 6143427 w 12641071"/>
              <a:gd name="connsiteY37-13862" fmla="*/ 493200 h 5795240"/>
              <a:gd name="connsiteX38-13863" fmla="*/ 6143408 w 12641071"/>
              <a:gd name="connsiteY38-13864" fmla="*/ 493167 h 5795240"/>
              <a:gd name="connsiteX39-13865" fmla="*/ 6105193 w 12641071"/>
              <a:gd name="connsiteY39-13866" fmla="*/ 442067 h 5795240"/>
              <a:gd name="connsiteX40-13867" fmla="*/ 6141460 w 12641071"/>
              <a:gd name="connsiteY40-13868" fmla="*/ 475027 h 5795240"/>
              <a:gd name="connsiteX41-13869" fmla="*/ 6788665 w 12641071"/>
              <a:gd name="connsiteY41-13870" fmla="*/ 707369 h 5795240"/>
              <a:gd name="connsiteX42-13871" fmla="*/ 7184710 w 12641071"/>
              <a:gd name="connsiteY42-13872" fmla="*/ 627411 h 5795240"/>
              <a:gd name="connsiteX43-13873" fmla="*/ 7264545 w 12641071"/>
              <a:gd name="connsiteY43-13874" fmla="*/ 588952 h 5795240"/>
              <a:gd name="connsiteX44-13875" fmla="*/ 7213686 w 12641071"/>
              <a:gd name="connsiteY44-13876" fmla="*/ 626983 h 5795240"/>
              <a:gd name="connsiteX45-13877" fmla="*/ 7128319 w 12641071"/>
              <a:gd name="connsiteY45-13878" fmla="*/ 705504 h 5795240"/>
              <a:gd name="connsiteX46-13879" fmla="*/ 7083110 w 12641071"/>
              <a:gd name="connsiteY46-13880" fmla="*/ 757072 h 5795240"/>
              <a:gd name="connsiteX47-13881" fmla="*/ 7083111 w 12641071"/>
              <a:gd name="connsiteY47-13882" fmla="*/ 757072 h 5795240"/>
              <a:gd name="connsiteX48-13883" fmla="*/ 7128319 w 12641071"/>
              <a:gd name="connsiteY48-13884" fmla="*/ 705506 h 5795240"/>
              <a:gd name="connsiteX49-13885" fmla="*/ 7213686 w 12641071"/>
              <a:gd name="connsiteY49-13886" fmla="*/ 626984 h 5795240"/>
              <a:gd name="connsiteX50-13887" fmla="*/ 7264545 w 12641071"/>
              <a:gd name="connsiteY50-13888" fmla="*/ 588953 h 5795240"/>
              <a:gd name="connsiteX51-13889" fmla="*/ 7273651 w 12641071"/>
              <a:gd name="connsiteY51-13890" fmla="*/ 584566 h 5795240"/>
              <a:gd name="connsiteX52-13891" fmla="*/ 7314851 w 12641071"/>
              <a:gd name="connsiteY52-13892" fmla="*/ 559537 h 5795240"/>
              <a:gd name="connsiteX53-13893" fmla="*/ 7354131 w 12641071"/>
              <a:gd name="connsiteY53-13894" fmla="*/ 565467 h 5795240"/>
              <a:gd name="connsiteX54-13895" fmla="*/ 7429608 w 12641071"/>
              <a:gd name="connsiteY54-13896" fmla="*/ 586051 h 5795240"/>
              <a:gd name="connsiteX55-13897" fmla="*/ 7429611 w 12641071"/>
              <a:gd name="connsiteY55-13898" fmla="*/ 586050 h 5795240"/>
              <a:gd name="connsiteX56-13899" fmla="*/ 7354132 w 12641071"/>
              <a:gd name="connsiteY56-13900" fmla="*/ 565465 h 5795240"/>
              <a:gd name="connsiteX57-13901" fmla="*/ 7314853 w 12641071"/>
              <a:gd name="connsiteY57-13902" fmla="*/ 559536 h 5795240"/>
              <a:gd name="connsiteX58-13903" fmla="*/ 7314851 w 12641071"/>
              <a:gd name="connsiteY58-13904" fmla="*/ 559537 h 5795240"/>
              <a:gd name="connsiteX59-13905" fmla="*/ 7314849 w 12641071"/>
              <a:gd name="connsiteY59-13906" fmla="*/ 559537 h 5795240"/>
              <a:gd name="connsiteX60-13907" fmla="*/ 7273651 w 12641071"/>
              <a:gd name="connsiteY60-13908" fmla="*/ 584565 h 5795240"/>
              <a:gd name="connsiteX61-13909" fmla="*/ 7264545 w 12641071"/>
              <a:gd name="connsiteY61-13910" fmla="*/ 588952 h 5795240"/>
              <a:gd name="connsiteX62-13911" fmla="*/ 7296407 w 12641071"/>
              <a:gd name="connsiteY62-13912" fmla="*/ 565126 h 5795240"/>
              <a:gd name="connsiteX63-13913" fmla="*/ 7307447 w 12641071"/>
              <a:gd name="connsiteY63-13914" fmla="*/ 558419 h 5795240"/>
              <a:gd name="connsiteX64-13915" fmla="*/ 7307450 w 12641071"/>
              <a:gd name="connsiteY64-13916" fmla="*/ 558419 h 5795240"/>
              <a:gd name="connsiteX65-13917" fmla="*/ 7385004 w 12641071"/>
              <a:gd name="connsiteY65-13918" fmla="*/ 511303 h 5795240"/>
              <a:gd name="connsiteX66-13919" fmla="*/ 7391626 w 12641071"/>
              <a:gd name="connsiteY66-13920" fmla="*/ 508114 h 5795240"/>
              <a:gd name="connsiteX67-13921" fmla="*/ 7391631 w 12641071"/>
              <a:gd name="connsiteY67-13922" fmla="*/ 508110 h 5795240"/>
              <a:gd name="connsiteX68-13923" fmla="*/ 7478934 w 12641071"/>
              <a:gd name="connsiteY68-13924" fmla="*/ 466053 h 5795240"/>
              <a:gd name="connsiteX69-13925" fmla="*/ 7897193 w 12641071"/>
              <a:gd name="connsiteY69-13926" fmla="*/ 381611 h 5795240"/>
              <a:gd name="connsiteX70-13927" fmla="*/ 8788216 w 12641071"/>
              <a:gd name="connsiteY70-13928" fmla="*/ 855364 h 5795240"/>
              <a:gd name="connsiteX71-13929" fmla="*/ 8832362 w 12641071"/>
              <a:gd name="connsiteY71-13930" fmla="*/ 928030 h 5795240"/>
              <a:gd name="connsiteX72-13931" fmla="*/ 8832362 w 12641071"/>
              <a:gd name="connsiteY72-13932" fmla="*/ 928033 h 5795240"/>
              <a:gd name="connsiteX73-13933" fmla="*/ 8842040 w 12641071"/>
              <a:gd name="connsiteY73-13934" fmla="*/ 943961 h 5795240"/>
              <a:gd name="connsiteX74-13935" fmla="*/ 8856144 w 12641071"/>
              <a:gd name="connsiteY74-13936" fmla="*/ 973241 h 5795240"/>
              <a:gd name="connsiteX75-13937" fmla="*/ 8856145 w 12641071"/>
              <a:gd name="connsiteY75-13938" fmla="*/ 973241 h 5795240"/>
              <a:gd name="connsiteX76-13939" fmla="*/ 8878117 w 12641071"/>
              <a:gd name="connsiteY76-13940" fmla="*/ 1018851 h 5795240"/>
              <a:gd name="connsiteX77-13941" fmla="*/ 8877719 w 12641071"/>
              <a:gd name="connsiteY77-13942" fmla="*/ 1018369 h 5795240"/>
              <a:gd name="connsiteX78-13943" fmla="*/ 8853250 w 12641071"/>
              <a:gd name="connsiteY78-13944" fmla="*/ 973288 h 5795240"/>
              <a:gd name="connsiteX79-13945" fmla="*/ 8853249 w 12641071"/>
              <a:gd name="connsiteY79-13946" fmla="*/ 973288 h 5795240"/>
              <a:gd name="connsiteX80-13947" fmla="*/ 8853248 w 12641071"/>
              <a:gd name="connsiteY80-13948" fmla="*/ 973287 h 5795240"/>
              <a:gd name="connsiteX81-13949" fmla="*/ 8849677 w 12641071"/>
              <a:gd name="connsiteY81-13950" fmla="*/ 973341 h 5795240"/>
              <a:gd name="connsiteX82-13951" fmla="*/ 8641543 w 12641071"/>
              <a:gd name="connsiteY82-13952" fmla="*/ 916577 h 5795240"/>
              <a:gd name="connsiteX83-13953" fmla="*/ 8641545 w 12641071"/>
              <a:gd name="connsiteY83-13954" fmla="*/ 916580 h 5795240"/>
              <a:gd name="connsiteX84-13955" fmla="*/ 8849676 w 12641071"/>
              <a:gd name="connsiteY84-13956" fmla="*/ 973343 h 5795240"/>
              <a:gd name="connsiteX85-13957" fmla="*/ 8853248 w 12641071"/>
              <a:gd name="connsiteY85-13958" fmla="*/ 973288 h 5795240"/>
              <a:gd name="connsiteX86-13959" fmla="*/ 8877719 w 12641071"/>
              <a:gd name="connsiteY86-13960" fmla="*/ 1018371 h 5795240"/>
              <a:gd name="connsiteX87-13961" fmla="*/ 8878116 w 12641071"/>
              <a:gd name="connsiteY87-13962" fmla="*/ 1018851 h 5795240"/>
              <a:gd name="connsiteX88-13963" fmla="*/ 8887288 w 12641071"/>
              <a:gd name="connsiteY88-13964" fmla="*/ 1037892 h 5795240"/>
              <a:gd name="connsiteX89-13965" fmla="*/ 8949899 w 12641071"/>
              <a:gd name="connsiteY89-13966" fmla="*/ 1239592 h 5795240"/>
              <a:gd name="connsiteX90-13967" fmla="*/ 8968437 w 12641071"/>
              <a:gd name="connsiteY90-13968" fmla="*/ 1423482 h 5795240"/>
              <a:gd name="connsiteX91-13969" fmla="*/ 8949899 w 12641071"/>
              <a:gd name="connsiteY91-13970" fmla="*/ 1239591 h 5795240"/>
              <a:gd name="connsiteX92-13971" fmla="*/ 8887288 w 12641071"/>
              <a:gd name="connsiteY92-13972" fmla="*/ 1037890 h 5795240"/>
              <a:gd name="connsiteX93-13973" fmla="*/ 8878116 w 12641071"/>
              <a:gd name="connsiteY93-13974" fmla="*/ 1018851 h 5795240"/>
              <a:gd name="connsiteX94-13975" fmla="*/ 8931285 w 12641071"/>
              <a:gd name="connsiteY94-13976" fmla="*/ 1083292 h 5795240"/>
              <a:gd name="connsiteX95-13977" fmla="*/ 9241478 w 12641071"/>
              <a:gd name="connsiteY95-13978" fmla="*/ 1211778 h 5795240"/>
              <a:gd name="connsiteX96-13979" fmla="*/ 9605238 w 12641071"/>
              <a:gd name="connsiteY96-13980" fmla="*/ 1018369 h 5795240"/>
              <a:gd name="connsiteX97-13981" fmla="*/ 9636247 w 12641071"/>
              <a:gd name="connsiteY97-13982" fmla="*/ 961241 h 5795240"/>
              <a:gd name="connsiteX98-13983" fmla="*/ 9641995 w 12641071"/>
              <a:gd name="connsiteY98-13984" fmla="*/ 961152 h 5795240"/>
              <a:gd name="connsiteX99-13985" fmla="*/ 9584939 w 12641071"/>
              <a:gd name="connsiteY99-13986" fmla="*/ 1079594 h 5795240"/>
              <a:gd name="connsiteX100-13987" fmla="*/ 9546257 w 12641071"/>
              <a:gd name="connsiteY100-13988" fmla="*/ 1204206 h 5795240"/>
              <a:gd name="connsiteX101-13989" fmla="*/ 9584939 w 12641071"/>
              <a:gd name="connsiteY101-13990" fmla="*/ 1079596 h 5795240"/>
              <a:gd name="connsiteX102-13991" fmla="*/ 9641995 w 12641071"/>
              <a:gd name="connsiteY102-13992" fmla="*/ 961153 h 5795240"/>
              <a:gd name="connsiteX103-13993" fmla="*/ 9653069 w 12641071"/>
              <a:gd name="connsiteY103-13994" fmla="*/ 960983 h 5795240"/>
              <a:gd name="connsiteX104-13995" fmla="*/ 9801564 w 12641071"/>
              <a:gd name="connsiteY104-13996" fmla="*/ 1196828 h 5795240"/>
              <a:gd name="connsiteX105-13997" fmla="*/ 9801566 w 12641071"/>
              <a:gd name="connsiteY105-13998" fmla="*/ 1196828 h 5795240"/>
              <a:gd name="connsiteX106-13999" fmla="*/ 9653070 w 12641071"/>
              <a:gd name="connsiteY106-14000" fmla="*/ 960982 h 5795240"/>
              <a:gd name="connsiteX107-14001" fmla="*/ 9641996 w 12641071"/>
              <a:gd name="connsiteY107-14002" fmla="*/ 961152 h 5795240"/>
              <a:gd name="connsiteX108-14003" fmla="*/ 9651917 w 12641071"/>
              <a:gd name="connsiteY108-14004" fmla="*/ 940556 h 5795240"/>
              <a:gd name="connsiteX109-14005" fmla="*/ 11050508 w 12641071"/>
              <a:gd name="connsiteY109-14006" fmla="*/ 108150 h 5795240"/>
              <a:gd name="connsiteX110-14007" fmla="*/ 12641071 w 12641071"/>
              <a:gd name="connsiteY110-14008" fmla="*/ 1698711 h 5795240"/>
              <a:gd name="connsiteX111-14009" fmla="*/ 11371062 w 12641071"/>
              <a:gd name="connsiteY111-14010" fmla="*/ 3256960 h 5795240"/>
              <a:gd name="connsiteX112-14011" fmla="*/ 11215953 w 12641071"/>
              <a:gd name="connsiteY112-14012" fmla="*/ 3280632 h 5795240"/>
              <a:gd name="connsiteX113-14013" fmla="*/ 11142318 w 12641071"/>
              <a:gd name="connsiteY113-14014" fmla="*/ 3276914 h 5795240"/>
              <a:gd name="connsiteX114-14015" fmla="*/ 11215952 w 12641071"/>
              <a:gd name="connsiteY114-14016" fmla="*/ 3280632 h 5795240"/>
              <a:gd name="connsiteX115-14017" fmla="*/ 11213133 w 12641071"/>
              <a:gd name="connsiteY115-14018" fmla="*/ 3281062 h 5795240"/>
              <a:gd name="connsiteX116-14019" fmla="*/ 11116921 w 12641071"/>
              <a:gd name="connsiteY116-14020" fmla="*/ 3285921 h 5795240"/>
              <a:gd name="connsiteX117-14021" fmla="*/ 11050507 w 12641071"/>
              <a:gd name="connsiteY117-14022" fmla="*/ 3289274 h 5795240"/>
              <a:gd name="connsiteX118-14023" fmla="*/ 11006292 w 12641071"/>
              <a:gd name="connsiteY118-14024" fmla="*/ 3287041 h 5795240"/>
              <a:gd name="connsiteX119-14025" fmla="*/ 10937101 w 12641071"/>
              <a:gd name="connsiteY119-14026" fmla="*/ 3297601 h 5795240"/>
              <a:gd name="connsiteX120-14027" fmla="*/ 10144740 w 12641071"/>
              <a:gd name="connsiteY120-14028" fmla="*/ 4089962 h 5795240"/>
              <a:gd name="connsiteX121-14029" fmla="*/ 10130374 w 12641071"/>
              <a:gd name="connsiteY121-14030" fmla="*/ 4184101 h 5795240"/>
              <a:gd name="connsiteX122-14031" fmla="*/ 10130375 w 12641071"/>
              <a:gd name="connsiteY122-14032" fmla="*/ 4184103 h 5795240"/>
              <a:gd name="connsiteX123-14033" fmla="*/ 10130656 w 12641071"/>
              <a:gd name="connsiteY123-14034" fmla="*/ 4185950 h 5795240"/>
              <a:gd name="connsiteX124-14035" fmla="*/ 10138194 w 12641071"/>
              <a:gd name="connsiteY124-14036" fmla="*/ 4335228 h 5795240"/>
              <a:gd name="connsiteX125-14037" fmla="*/ 10137710 w 12641071"/>
              <a:gd name="connsiteY125-14038" fmla="*/ 4344822 h 5795240"/>
              <a:gd name="connsiteX126-14039" fmla="*/ 10133555 w 12641071"/>
              <a:gd name="connsiteY126-14040" fmla="*/ 4427096 h 5795240"/>
              <a:gd name="connsiteX127-14041" fmla="*/ 10129312 w 12641071"/>
              <a:gd name="connsiteY127-14042" fmla="*/ 4399289 h 5795240"/>
              <a:gd name="connsiteX128-14043" fmla="*/ 10126797 w 12641071"/>
              <a:gd name="connsiteY128-14044" fmla="*/ 4349498 h 5795240"/>
              <a:gd name="connsiteX129-14045" fmla="*/ 10126796 w 12641071"/>
              <a:gd name="connsiteY129-14046" fmla="*/ 4349498 h 5795240"/>
              <a:gd name="connsiteX130-14047" fmla="*/ 10129311 w 12641071"/>
              <a:gd name="connsiteY130-14048" fmla="*/ 4399289 h 5795240"/>
              <a:gd name="connsiteX131-14049" fmla="*/ 10133554 w 12641071"/>
              <a:gd name="connsiteY131-14050" fmla="*/ 4427096 h 5795240"/>
              <a:gd name="connsiteX132-14051" fmla="*/ 10130656 w 12641071"/>
              <a:gd name="connsiteY132-14052" fmla="*/ 4484506 h 5795240"/>
              <a:gd name="connsiteX133-14053" fmla="*/ 8678182 w 12641071"/>
              <a:gd name="connsiteY133-14054" fmla="*/ 5795240 h 5795240"/>
              <a:gd name="connsiteX134-14055" fmla="*/ 7467518 w 12641071"/>
              <a:gd name="connsiteY134-14056" fmla="*/ 5151535 h 5795240"/>
              <a:gd name="connsiteX135-14057" fmla="*/ 7419945 w 12641071"/>
              <a:gd name="connsiteY135-14058" fmla="*/ 5073228 h 5795240"/>
              <a:gd name="connsiteX136-14059" fmla="*/ 7394386 w 12641071"/>
              <a:gd name="connsiteY136-14060" fmla="*/ 5031156 h 5795240"/>
              <a:gd name="connsiteX137-14061" fmla="*/ 7367299 w 12641071"/>
              <a:gd name="connsiteY137-14062" fmla="*/ 4974928 h 5795240"/>
              <a:gd name="connsiteX138-14063" fmla="*/ 7332905 w 12641071"/>
              <a:gd name="connsiteY138-14064" fmla="*/ 4903531 h 5795240"/>
              <a:gd name="connsiteX139-14065" fmla="*/ 7320958 w 12641071"/>
              <a:gd name="connsiteY139-14066" fmla="*/ 4870887 h 5795240"/>
              <a:gd name="connsiteX140-14067" fmla="*/ 7322174 w 12641071"/>
              <a:gd name="connsiteY140-14068" fmla="*/ 4872361 h 5795240"/>
              <a:gd name="connsiteX141-14069" fmla="*/ 7362630 w 12641071"/>
              <a:gd name="connsiteY141-14070" fmla="*/ 4938954 h 5795240"/>
              <a:gd name="connsiteX142-14071" fmla="*/ 7380779 w 12641071"/>
              <a:gd name="connsiteY142-14072" fmla="*/ 4976628 h 5795240"/>
              <a:gd name="connsiteX143-14073" fmla="*/ 7391210 w 12641071"/>
              <a:gd name="connsiteY143-14074" fmla="*/ 4977944 h 5795240"/>
              <a:gd name="connsiteX144-14075" fmla="*/ 7380780 w 12641071"/>
              <a:gd name="connsiteY144-14076" fmla="*/ 4976628 h 5795240"/>
              <a:gd name="connsiteX145-14077" fmla="*/ 7362631 w 12641071"/>
              <a:gd name="connsiteY145-14078" fmla="*/ 4938954 h 5795240"/>
              <a:gd name="connsiteX146-14079" fmla="*/ 7322175 w 12641071"/>
              <a:gd name="connsiteY146-14080" fmla="*/ 4872361 h 5795240"/>
              <a:gd name="connsiteX147-14081" fmla="*/ 7320959 w 12641071"/>
              <a:gd name="connsiteY147-14082" fmla="*/ 4870887 h 5795240"/>
              <a:gd name="connsiteX148-14083" fmla="*/ 7283811 w 12641071"/>
              <a:gd name="connsiteY148-14084" fmla="*/ 4769391 h 5795240"/>
              <a:gd name="connsiteX149-14085" fmla="*/ 7272112 w 12641071"/>
              <a:gd name="connsiteY149-14086" fmla="*/ 4718630 h 5795240"/>
              <a:gd name="connsiteX150-14087" fmla="*/ 7272111 w 12641071"/>
              <a:gd name="connsiteY150-14088" fmla="*/ 4718630 h 5795240"/>
              <a:gd name="connsiteX151-14089" fmla="*/ 7283810 w 12641071"/>
              <a:gd name="connsiteY151-14090" fmla="*/ 4769391 h 5795240"/>
              <a:gd name="connsiteX152-14091" fmla="*/ 7320958 w 12641071"/>
              <a:gd name="connsiteY152-14092" fmla="*/ 4870887 h 5795240"/>
              <a:gd name="connsiteX153-14093" fmla="*/ 7223551 w 12641071"/>
              <a:gd name="connsiteY153-14094" fmla="*/ 4752829 h 5795240"/>
              <a:gd name="connsiteX154-14095" fmla="*/ 6652445 w 12641071"/>
              <a:gd name="connsiteY154-14096" fmla="*/ 4516269 h 5795240"/>
              <a:gd name="connsiteX155-14097" fmla="*/ 6200873 w 12641071"/>
              <a:gd name="connsiteY155-14098" fmla="*/ 4654206 h 5795240"/>
              <a:gd name="connsiteX156-14099" fmla="*/ 6088813 w 12641071"/>
              <a:gd name="connsiteY156-14100" fmla="*/ 4746663 h 5795240"/>
              <a:gd name="connsiteX157-14101" fmla="*/ 6043019 w 12641071"/>
              <a:gd name="connsiteY157-14102" fmla="*/ 4807902 h 5795240"/>
              <a:gd name="connsiteX158-14103" fmla="*/ 6043021 w 12641071"/>
              <a:gd name="connsiteY158-14104" fmla="*/ 4807902 h 5795240"/>
              <a:gd name="connsiteX159-14105" fmla="*/ 6023271 w 12641071"/>
              <a:gd name="connsiteY159-14106" fmla="*/ 4834312 h 5795240"/>
              <a:gd name="connsiteX160-14107" fmla="*/ 5970678 w 12641071"/>
              <a:gd name="connsiteY160-14108" fmla="*/ 4892181 h 5795240"/>
              <a:gd name="connsiteX161-14109" fmla="*/ 5982717 w 12641071"/>
              <a:gd name="connsiteY161-14110" fmla="*/ 4872361 h 5795240"/>
              <a:gd name="connsiteX162-14111" fmla="*/ 5970675 w 12641071"/>
              <a:gd name="connsiteY162-14112" fmla="*/ 4892181 h 5795240"/>
              <a:gd name="connsiteX163-14113" fmla="*/ 5935320 w 12641071"/>
              <a:gd name="connsiteY163-14114" fmla="*/ 4931081 h 5795240"/>
              <a:gd name="connsiteX164-14115" fmla="*/ 4971763 w 12641071"/>
              <a:gd name="connsiteY164-14116" fmla="*/ 5330200 h 5795240"/>
              <a:gd name="connsiteX165-14117" fmla="*/ 3716172 w 12641071"/>
              <a:gd name="connsiteY165-14118" fmla="*/ 4497938 h 5795240"/>
              <a:gd name="connsiteX166-14119" fmla="*/ 3710773 w 12641071"/>
              <a:gd name="connsiteY166-14120" fmla="*/ 4483182 h 5795240"/>
              <a:gd name="connsiteX167-14121" fmla="*/ 3710773 w 12641071"/>
              <a:gd name="connsiteY167-14122" fmla="*/ 4483181 h 5795240"/>
              <a:gd name="connsiteX168-14123" fmla="*/ 3674984 w 12641071"/>
              <a:gd name="connsiteY168-14124" fmla="*/ 4385402 h 5795240"/>
              <a:gd name="connsiteX169-14125" fmla="*/ 3670349 w 12641071"/>
              <a:gd name="connsiteY169-14126" fmla="*/ 4372742 h 5795240"/>
              <a:gd name="connsiteX170-14127" fmla="*/ 3659438 w 12641071"/>
              <a:gd name="connsiteY170-14128" fmla="*/ 4330309 h 5795240"/>
              <a:gd name="connsiteX171-14129" fmla="*/ 3672084 w 12641071"/>
              <a:gd name="connsiteY171-14130" fmla="*/ 4353606 h 5795240"/>
              <a:gd name="connsiteX172-14131" fmla="*/ 3659440 w 12641071"/>
              <a:gd name="connsiteY172-14132" fmla="*/ 4330309 h 5795240"/>
              <a:gd name="connsiteX173-14133" fmla="*/ 3613217 w 12641071"/>
              <a:gd name="connsiteY173-14134" fmla="*/ 4245153 h 5795240"/>
              <a:gd name="connsiteX174-14135" fmla="*/ 3083792 w 12641071"/>
              <a:gd name="connsiteY174-14136" fmla="*/ 3963660 h 5795240"/>
              <a:gd name="connsiteX175-14137" fmla="*/ 2835272 w 12641071"/>
              <a:gd name="connsiteY175-14138" fmla="*/ 4013833 h 5795240"/>
              <a:gd name="connsiteX176-14139" fmla="*/ 2820214 w 12641071"/>
              <a:gd name="connsiteY176-14140" fmla="*/ 4022007 h 5795240"/>
              <a:gd name="connsiteX177-14141" fmla="*/ 2820212 w 12641071"/>
              <a:gd name="connsiteY177-14142" fmla="*/ 4022008 h 5795240"/>
              <a:gd name="connsiteX178-14143" fmla="*/ 2820206 w 12641071"/>
              <a:gd name="connsiteY178-14144" fmla="*/ 4022011 h 5795240"/>
              <a:gd name="connsiteX179-14145" fmla="*/ 2813481 w 12641071"/>
              <a:gd name="connsiteY179-14146" fmla="*/ 4027041 h 5795240"/>
              <a:gd name="connsiteX180-14147" fmla="*/ 2762875 w 12641071"/>
              <a:gd name="connsiteY180-14148" fmla="*/ 4057784 h 5795240"/>
              <a:gd name="connsiteX181-14149" fmla="*/ 2762878 w 12641071"/>
              <a:gd name="connsiteY181-14150" fmla="*/ 4057784 h 5795240"/>
              <a:gd name="connsiteX182-14151" fmla="*/ 2694694 w 12641071"/>
              <a:gd name="connsiteY182-14152" fmla="*/ 4099208 h 5795240"/>
              <a:gd name="connsiteX183-14153" fmla="*/ 2726822 w 12641071"/>
              <a:gd name="connsiteY183-14154" fmla="*/ 4072700 h 5795240"/>
              <a:gd name="connsiteX184-14155" fmla="*/ 2757719 w 12641071"/>
              <a:gd name="connsiteY184-14156" fmla="*/ 4055929 h 5795240"/>
              <a:gd name="connsiteX185-14157" fmla="*/ 2757718 w 12641071"/>
              <a:gd name="connsiteY185-14158" fmla="*/ 4055928 h 5795240"/>
              <a:gd name="connsiteX186-14159" fmla="*/ 2726820 w 12641071"/>
              <a:gd name="connsiteY186-14160" fmla="*/ 4072700 h 5795240"/>
              <a:gd name="connsiteX187-14161" fmla="*/ 2694692 w 12641071"/>
              <a:gd name="connsiteY187-14162" fmla="*/ 4099208 h 5795240"/>
              <a:gd name="connsiteX188-14163" fmla="*/ 2664698 w 12641071"/>
              <a:gd name="connsiteY188-14164" fmla="*/ 4117431 h 5795240"/>
              <a:gd name="connsiteX189-14165" fmla="*/ 1804544 w 12641071"/>
              <a:gd name="connsiteY189-14166" fmla="*/ 4335229 h 5795240"/>
              <a:gd name="connsiteX190-14167" fmla="*/ 0 w 12641071"/>
              <a:gd name="connsiteY190-14168" fmla="*/ 2530685 h 5795240"/>
              <a:gd name="connsiteX191-14169" fmla="*/ 1804544 w 12641071"/>
              <a:gd name="connsiteY191-14170" fmla="*/ 726143 h 5795240"/>
              <a:gd name="connsiteX192-14171" fmla="*/ 3080549 w 12641071"/>
              <a:gd name="connsiteY192-14172" fmla="*/ 1254682 h 5795240"/>
              <a:gd name="connsiteX193-14173" fmla="*/ 3268676 w 12641071"/>
              <a:gd name="connsiteY193-14174" fmla="*/ 1461167 h 5795240"/>
              <a:gd name="connsiteX194-14175" fmla="*/ 3565826 w 12641071"/>
              <a:gd name="connsiteY194-14176" fmla="*/ 1551935 h 5795240"/>
              <a:gd name="connsiteX195-14177" fmla="*/ 4086504 w 12641071"/>
              <a:gd name="connsiteY195-14178" fmla="*/ 1127574 h 5795240"/>
              <a:gd name="connsiteX196-14179" fmla="*/ 4103078 w 12641071"/>
              <a:gd name="connsiteY196-14180" fmla="*/ 1004204 h 5795240"/>
              <a:gd name="connsiteX197-14181" fmla="*/ 5215874 w 12641071"/>
              <a:gd name="connsiteY197-14182" fmla="*/ 0 h 5795240"/>
              <a:gd name="connsiteX0-14183" fmla="*/ 5964869 w 12641071"/>
              <a:gd name="connsiteY0-14184" fmla="*/ 4795171 h 5795240"/>
              <a:gd name="connsiteX1-14185" fmla="*/ 6019264 w 12641071"/>
              <a:gd name="connsiteY1-14186" fmla="*/ 4804905 h 5795240"/>
              <a:gd name="connsiteX2-14187" fmla="*/ 6036570 w 12641071"/>
              <a:gd name="connsiteY2-14188" fmla="*/ 4807089 h 5795240"/>
              <a:gd name="connsiteX3-14189" fmla="*/ 6019265 w 12641071"/>
              <a:gd name="connsiteY3-14190" fmla="*/ 4804905 h 5795240"/>
              <a:gd name="connsiteX4-14191" fmla="*/ 5964869 w 12641071"/>
              <a:gd name="connsiteY4-14192" fmla="*/ 4795171 h 5795240"/>
              <a:gd name="connsiteX5-14193" fmla="*/ 3682364 w 12641071"/>
              <a:gd name="connsiteY5-14194" fmla="*/ 4386723 h 5795240"/>
              <a:gd name="connsiteX6-14195" fmla="*/ 3772428 w 12641071"/>
              <a:gd name="connsiteY6-14196" fmla="*/ 4402840 h 5795240"/>
              <a:gd name="connsiteX7-14197" fmla="*/ 3772428 w 12641071"/>
              <a:gd name="connsiteY7-14198" fmla="*/ 4402840 h 5795240"/>
              <a:gd name="connsiteX8-14199" fmla="*/ 3682364 w 12641071"/>
              <a:gd name="connsiteY8-14200" fmla="*/ 4386723 h 5795240"/>
              <a:gd name="connsiteX9-14201" fmla="*/ 6034389 w 12641071"/>
              <a:gd name="connsiteY9-14202" fmla="*/ 371047 h 5795240"/>
              <a:gd name="connsiteX10-14203" fmla="*/ 5912002 w 12641071"/>
              <a:gd name="connsiteY10-14204" fmla="*/ 413650 h 5795240"/>
              <a:gd name="connsiteX11-14205" fmla="*/ 5912002 w 12641071"/>
              <a:gd name="connsiteY11-14206" fmla="*/ 413650 h 5795240"/>
              <a:gd name="connsiteX12-14207" fmla="*/ 6034389 w 12641071"/>
              <a:gd name="connsiteY12-14208" fmla="*/ 371047 h 5795240"/>
              <a:gd name="connsiteX13-14209" fmla="*/ 5215874 w 12641071"/>
              <a:gd name="connsiteY13-14210" fmla="*/ 0 h 5795240"/>
              <a:gd name="connsiteX14-14211" fmla="*/ 5927386 w 12641071"/>
              <a:gd name="connsiteY14-14212" fmla="*/ 255427 h 5795240"/>
              <a:gd name="connsiteX15-14213" fmla="*/ 5974443 w 12641071"/>
              <a:gd name="connsiteY15-14214" fmla="*/ 298195 h 5795240"/>
              <a:gd name="connsiteX16-14215" fmla="*/ 5974448 w 12641071"/>
              <a:gd name="connsiteY16-14216" fmla="*/ 298200 h 5795240"/>
              <a:gd name="connsiteX17-14217" fmla="*/ 6006819 w 12641071"/>
              <a:gd name="connsiteY17-14218" fmla="*/ 327622 h 5795240"/>
              <a:gd name="connsiteX18-14219" fmla="*/ 6043427 w 12641071"/>
              <a:gd name="connsiteY18-14220" fmla="*/ 367901 h 5795240"/>
              <a:gd name="connsiteX19-14221" fmla="*/ 6043429 w 12641071"/>
              <a:gd name="connsiteY19-14222" fmla="*/ 367901 h 5795240"/>
              <a:gd name="connsiteX20-14223" fmla="*/ 6079014 w 12641071"/>
              <a:gd name="connsiteY20-14224" fmla="*/ 407056 h 5795240"/>
              <a:gd name="connsiteX21-14225" fmla="*/ 6105193 w 12641071"/>
              <a:gd name="connsiteY21-14226" fmla="*/ 442067 h 5795240"/>
              <a:gd name="connsiteX22-14227" fmla="*/ 6069206 w 12641071"/>
              <a:gd name="connsiteY22-14228" fmla="*/ 409359 h 5795240"/>
              <a:gd name="connsiteX23-14229" fmla="*/ 6105193 w 12641071"/>
              <a:gd name="connsiteY23-14230" fmla="*/ 442069 h 5795240"/>
              <a:gd name="connsiteX24-14231" fmla="*/ 6143408 w 12641071"/>
              <a:gd name="connsiteY24-14232" fmla="*/ 493169 h 5795240"/>
              <a:gd name="connsiteX25-14233" fmla="*/ 6143427 w 12641071"/>
              <a:gd name="connsiteY25-14234" fmla="*/ 493200 h 5795240"/>
              <a:gd name="connsiteX26-14235" fmla="*/ 6215965 w 12641071"/>
              <a:gd name="connsiteY26-14236" fmla="*/ 619406 h 5795240"/>
              <a:gd name="connsiteX27-14237" fmla="*/ 6234035 w 12641071"/>
              <a:gd name="connsiteY27-14238" fmla="*/ 658746 h 5795240"/>
              <a:gd name="connsiteX28-14239" fmla="*/ 6274009 w 12641071"/>
              <a:gd name="connsiteY28-14240" fmla="*/ 760197 h 5795240"/>
              <a:gd name="connsiteX29-14241" fmla="*/ 6287839 w 12641071"/>
              <a:gd name="connsiteY29-14242" fmla="*/ 801938 h 5795240"/>
              <a:gd name="connsiteX30-14243" fmla="*/ 6321546 w 12641071"/>
              <a:gd name="connsiteY30-14244" fmla="*/ 948207 h 5795240"/>
              <a:gd name="connsiteX31-14245" fmla="*/ 6256852 w 12641071"/>
              <a:gd name="connsiteY31-14246" fmla="*/ 708420 h 5795240"/>
              <a:gd name="connsiteX32-14247" fmla="*/ 6234035 w 12641071"/>
              <a:gd name="connsiteY32-14248" fmla="*/ 658746 h 5795240"/>
              <a:gd name="connsiteX33-14249" fmla="*/ 6224136 w 12641071"/>
              <a:gd name="connsiteY33-14250" fmla="*/ 633624 h 5795240"/>
              <a:gd name="connsiteX34-14251" fmla="*/ 6215965 w 12641071"/>
              <a:gd name="connsiteY34-14252" fmla="*/ 619406 h 5795240"/>
              <a:gd name="connsiteX35-14253" fmla="*/ 6205824 w 12641071"/>
              <a:gd name="connsiteY35-14254" fmla="*/ 597325 h 5795240"/>
              <a:gd name="connsiteX36-14255" fmla="*/ 6143427 w 12641071"/>
              <a:gd name="connsiteY36-14256" fmla="*/ 493200 h 5795240"/>
              <a:gd name="connsiteX37-14257" fmla="*/ 6143408 w 12641071"/>
              <a:gd name="connsiteY37-14258" fmla="*/ 493167 h 5795240"/>
              <a:gd name="connsiteX38-14259" fmla="*/ 6105193 w 12641071"/>
              <a:gd name="connsiteY38-14260" fmla="*/ 442067 h 5795240"/>
              <a:gd name="connsiteX39-14261" fmla="*/ 6141460 w 12641071"/>
              <a:gd name="connsiteY39-14262" fmla="*/ 475027 h 5795240"/>
              <a:gd name="connsiteX40-14263" fmla="*/ 6788665 w 12641071"/>
              <a:gd name="connsiteY40-14264" fmla="*/ 707369 h 5795240"/>
              <a:gd name="connsiteX41-14265" fmla="*/ 7184710 w 12641071"/>
              <a:gd name="connsiteY41-14266" fmla="*/ 627411 h 5795240"/>
              <a:gd name="connsiteX42-14267" fmla="*/ 7264545 w 12641071"/>
              <a:gd name="connsiteY42-14268" fmla="*/ 588952 h 5795240"/>
              <a:gd name="connsiteX43-14269" fmla="*/ 7213686 w 12641071"/>
              <a:gd name="connsiteY43-14270" fmla="*/ 626983 h 5795240"/>
              <a:gd name="connsiteX44-14271" fmla="*/ 7128319 w 12641071"/>
              <a:gd name="connsiteY44-14272" fmla="*/ 705504 h 5795240"/>
              <a:gd name="connsiteX45-14273" fmla="*/ 7083110 w 12641071"/>
              <a:gd name="connsiteY45-14274" fmla="*/ 757072 h 5795240"/>
              <a:gd name="connsiteX46-14275" fmla="*/ 7083111 w 12641071"/>
              <a:gd name="connsiteY46-14276" fmla="*/ 757072 h 5795240"/>
              <a:gd name="connsiteX47-14277" fmla="*/ 7128319 w 12641071"/>
              <a:gd name="connsiteY47-14278" fmla="*/ 705506 h 5795240"/>
              <a:gd name="connsiteX48-14279" fmla="*/ 7213686 w 12641071"/>
              <a:gd name="connsiteY48-14280" fmla="*/ 626984 h 5795240"/>
              <a:gd name="connsiteX49-14281" fmla="*/ 7264545 w 12641071"/>
              <a:gd name="connsiteY49-14282" fmla="*/ 588953 h 5795240"/>
              <a:gd name="connsiteX50-14283" fmla="*/ 7273651 w 12641071"/>
              <a:gd name="connsiteY50-14284" fmla="*/ 584566 h 5795240"/>
              <a:gd name="connsiteX51-14285" fmla="*/ 7314851 w 12641071"/>
              <a:gd name="connsiteY51-14286" fmla="*/ 559537 h 5795240"/>
              <a:gd name="connsiteX52-14287" fmla="*/ 7354131 w 12641071"/>
              <a:gd name="connsiteY52-14288" fmla="*/ 565467 h 5795240"/>
              <a:gd name="connsiteX53-14289" fmla="*/ 7429608 w 12641071"/>
              <a:gd name="connsiteY53-14290" fmla="*/ 586051 h 5795240"/>
              <a:gd name="connsiteX54-14291" fmla="*/ 7429611 w 12641071"/>
              <a:gd name="connsiteY54-14292" fmla="*/ 586050 h 5795240"/>
              <a:gd name="connsiteX55-14293" fmla="*/ 7354132 w 12641071"/>
              <a:gd name="connsiteY55-14294" fmla="*/ 565465 h 5795240"/>
              <a:gd name="connsiteX56-14295" fmla="*/ 7314853 w 12641071"/>
              <a:gd name="connsiteY56-14296" fmla="*/ 559536 h 5795240"/>
              <a:gd name="connsiteX57-14297" fmla="*/ 7314851 w 12641071"/>
              <a:gd name="connsiteY57-14298" fmla="*/ 559537 h 5795240"/>
              <a:gd name="connsiteX58-14299" fmla="*/ 7314849 w 12641071"/>
              <a:gd name="connsiteY58-14300" fmla="*/ 559537 h 5795240"/>
              <a:gd name="connsiteX59-14301" fmla="*/ 7273651 w 12641071"/>
              <a:gd name="connsiteY59-14302" fmla="*/ 584565 h 5795240"/>
              <a:gd name="connsiteX60-14303" fmla="*/ 7264545 w 12641071"/>
              <a:gd name="connsiteY60-14304" fmla="*/ 588952 h 5795240"/>
              <a:gd name="connsiteX61-14305" fmla="*/ 7296407 w 12641071"/>
              <a:gd name="connsiteY61-14306" fmla="*/ 565126 h 5795240"/>
              <a:gd name="connsiteX62-14307" fmla="*/ 7307447 w 12641071"/>
              <a:gd name="connsiteY62-14308" fmla="*/ 558419 h 5795240"/>
              <a:gd name="connsiteX63-14309" fmla="*/ 7307450 w 12641071"/>
              <a:gd name="connsiteY63-14310" fmla="*/ 558419 h 5795240"/>
              <a:gd name="connsiteX64-14311" fmla="*/ 7385004 w 12641071"/>
              <a:gd name="connsiteY64-14312" fmla="*/ 511303 h 5795240"/>
              <a:gd name="connsiteX65-14313" fmla="*/ 7391626 w 12641071"/>
              <a:gd name="connsiteY65-14314" fmla="*/ 508114 h 5795240"/>
              <a:gd name="connsiteX66-14315" fmla="*/ 7391631 w 12641071"/>
              <a:gd name="connsiteY66-14316" fmla="*/ 508110 h 5795240"/>
              <a:gd name="connsiteX67-14317" fmla="*/ 7478934 w 12641071"/>
              <a:gd name="connsiteY67-14318" fmla="*/ 466053 h 5795240"/>
              <a:gd name="connsiteX68-14319" fmla="*/ 7897193 w 12641071"/>
              <a:gd name="connsiteY68-14320" fmla="*/ 381611 h 5795240"/>
              <a:gd name="connsiteX69-14321" fmla="*/ 8788216 w 12641071"/>
              <a:gd name="connsiteY69-14322" fmla="*/ 855364 h 5795240"/>
              <a:gd name="connsiteX70-14323" fmla="*/ 8832362 w 12641071"/>
              <a:gd name="connsiteY70-14324" fmla="*/ 928030 h 5795240"/>
              <a:gd name="connsiteX71-14325" fmla="*/ 8832362 w 12641071"/>
              <a:gd name="connsiteY71-14326" fmla="*/ 928033 h 5795240"/>
              <a:gd name="connsiteX72-14327" fmla="*/ 8842040 w 12641071"/>
              <a:gd name="connsiteY72-14328" fmla="*/ 943961 h 5795240"/>
              <a:gd name="connsiteX73-14329" fmla="*/ 8856144 w 12641071"/>
              <a:gd name="connsiteY73-14330" fmla="*/ 973241 h 5795240"/>
              <a:gd name="connsiteX74-14331" fmla="*/ 8856145 w 12641071"/>
              <a:gd name="connsiteY74-14332" fmla="*/ 973241 h 5795240"/>
              <a:gd name="connsiteX75-14333" fmla="*/ 8878117 w 12641071"/>
              <a:gd name="connsiteY75-14334" fmla="*/ 1018851 h 5795240"/>
              <a:gd name="connsiteX76-14335" fmla="*/ 8877719 w 12641071"/>
              <a:gd name="connsiteY76-14336" fmla="*/ 1018369 h 5795240"/>
              <a:gd name="connsiteX77-14337" fmla="*/ 8853250 w 12641071"/>
              <a:gd name="connsiteY77-14338" fmla="*/ 973288 h 5795240"/>
              <a:gd name="connsiteX78-14339" fmla="*/ 8853249 w 12641071"/>
              <a:gd name="connsiteY78-14340" fmla="*/ 973288 h 5795240"/>
              <a:gd name="connsiteX79-14341" fmla="*/ 8853248 w 12641071"/>
              <a:gd name="connsiteY79-14342" fmla="*/ 973287 h 5795240"/>
              <a:gd name="connsiteX80-14343" fmla="*/ 8849677 w 12641071"/>
              <a:gd name="connsiteY80-14344" fmla="*/ 973341 h 5795240"/>
              <a:gd name="connsiteX81-14345" fmla="*/ 8641543 w 12641071"/>
              <a:gd name="connsiteY81-14346" fmla="*/ 916577 h 5795240"/>
              <a:gd name="connsiteX82-14347" fmla="*/ 8641545 w 12641071"/>
              <a:gd name="connsiteY82-14348" fmla="*/ 916580 h 5795240"/>
              <a:gd name="connsiteX83-14349" fmla="*/ 8849676 w 12641071"/>
              <a:gd name="connsiteY83-14350" fmla="*/ 973343 h 5795240"/>
              <a:gd name="connsiteX84-14351" fmla="*/ 8853248 w 12641071"/>
              <a:gd name="connsiteY84-14352" fmla="*/ 973288 h 5795240"/>
              <a:gd name="connsiteX85-14353" fmla="*/ 8877719 w 12641071"/>
              <a:gd name="connsiteY85-14354" fmla="*/ 1018371 h 5795240"/>
              <a:gd name="connsiteX86-14355" fmla="*/ 8878116 w 12641071"/>
              <a:gd name="connsiteY86-14356" fmla="*/ 1018851 h 5795240"/>
              <a:gd name="connsiteX87-14357" fmla="*/ 8887288 w 12641071"/>
              <a:gd name="connsiteY87-14358" fmla="*/ 1037892 h 5795240"/>
              <a:gd name="connsiteX88-14359" fmla="*/ 8949899 w 12641071"/>
              <a:gd name="connsiteY88-14360" fmla="*/ 1239592 h 5795240"/>
              <a:gd name="connsiteX89-14361" fmla="*/ 8968437 w 12641071"/>
              <a:gd name="connsiteY89-14362" fmla="*/ 1423482 h 5795240"/>
              <a:gd name="connsiteX90-14363" fmla="*/ 8949899 w 12641071"/>
              <a:gd name="connsiteY90-14364" fmla="*/ 1239591 h 5795240"/>
              <a:gd name="connsiteX91-14365" fmla="*/ 8887288 w 12641071"/>
              <a:gd name="connsiteY91-14366" fmla="*/ 1037890 h 5795240"/>
              <a:gd name="connsiteX92-14367" fmla="*/ 8878116 w 12641071"/>
              <a:gd name="connsiteY92-14368" fmla="*/ 1018851 h 5795240"/>
              <a:gd name="connsiteX93-14369" fmla="*/ 8931285 w 12641071"/>
              <a:gd name="connsiteY93-14370" fmla="*/ 1083292 h 5795240"/>
              <a:gd name="connsiteX94-14371" fmla="*/ 9241478 w 12641071"/>
              <a:gd name="connsiteY94-14372" fmla="*/ 1211778 h 5795240"/>
              <a:gd name="connsiteX95-14373" fmla="*/ 9605238 w 12641071"/>
              <a:gd name="connsiteY95-14374" fmla="*/ 1018369 h 5795240"/>
              <a:gd name="connsiteX96-14375" fmla="*/ 9636247 w 12641071"/>
              <a:gd name="connsiteY96-14376" fmla="*/ 961241 h 5795240"/>
              <a:gd name="connsiteX97-14377" fmla="*/ 9641995 w 12641071"/>
              <a:gd name="connsiteY97-14378" fmla="*/ 961152 h 5795240"/>
              <a:gd name="connsiteX98-14379" fmla="*/ 9584939 w 12641071"/>
              <a:gd name="connsiteY98-14380" fmla="*/ 1079594 h 5795240"/>
              <a:gd name="connsiteX99-14381" fmla="*/ 9546257 w 12641071"/>
              <a:gd name="connsiteY99-14382" fmla="*/ 1204206 h 5795240"/>
              <a:gd name="connsiteX100-14383" fmla="*/ 9584939 w 12641071"/>
              <a:gd name="connsiteY100-14384" fmla="*/ 1079596 h 5795240"/>
              <a:gd name="connsiteX101-14385" fmla="*/ 9641995 w 12641071"/>
              <a:gd name="connsiteY101-14386" fmla="*/ 961153 h 5795240"/>
              <a:gd name="connsiteX102-14387" fmla="*/ 9653069 w 12641071"/>
              <a:gd name="connsiteY102-14388" fmla="*/ 960983 h 5795240"/>
              <a:gd name="connsiteX103-14389" fmla="*/ 9801564 w 12641071"/>
              <a:gd name="connsiteY103-14390" fmla="*/ 1196828 h 5795240"/>
              <a:gd name="connsiteX104-14391" fmla="*/ 9801566 w 12641071"/>
              <a:gd name="connsiteY104-14392" fmla="*/ 1196828 h 5795240"/>
              <a:gd name="connsiteX105-14393" fmla="*/ 9653070 w 12641071"/>
              <a:gd name="connsiteY105-14394" fmla="*/ 960982 h 5795240"/>
              <a:gd name="connsiteX106-14395" fmla="*/ 9641996 w 12641071"/>
              <a:gd name="connsiteY106-14396" fmla="*/ 961152 h 5795240"/>
              <a:gd name="connsiteX107-14397" fmla="*/ 9651917 w 12641071"/>
              <a:gd name="connsiteY107-14398" fmla="*/ 940556 h 5795240"/>
              <a:gd name="connsiteX108-14399" fmla="*/ 11050508 w 12641071"/>
              <a:gd name="connsiteY108-14400" fmla="*/ 108150 h 5795240"/>
              <a:gd name="connsiteX109-14401" fmla="*/ 12641071 w 12641071"/>
              <a:gd name="connsiteY109-14402" fmla="*/ 1698711 h 5795240"/>
              <a:gd name="connsiteX110-14403" fmla="*/ 11371062 w 12641071"/>
              <a:gd name="connsiteY110-14404" fmla="*/ 3256960 h 5795240"/>
              <a:gd name="connsiteX111-14405" fmla="*/ 11215953 w 12641071"/>
              <a:gd name="connsiteY111-14406" fmla="*/ 3280632 h 5795240"/>
              <a:gd name="connsiteX112-14407" fmla="*/ 11142318 w 12641071"/>
              <a:gd name="connsiteY112-14408" fmla="*/ 3276914 h 5795240"/>
              <a:gd name="connsiteX113-14409" fmla="*/ 11215952 w 12641071"/>
              <a:gd name="connsiteY113-14410" fmla="*/ 3280632 h 5795240"/>
              <a:gd name="connsiteX114-14411" fmla="*/ 11213133 w 12641071"/>
              <a:gd name="connsiteY114-14412" fmla="*/ 3281062 h 5795240"/>
              <a:gd name="connsiteX115-14413" fmla="*/ 11116921 w 12641071"/>
              <a:gd name="connsiteY115-14414" fmla="*/ 3285921 h 5795240"/>
              <a:gd name="connsiteX116-14415" fmla="*/ 11050507 w 12641071"/>
              <a:gd name="connsiteY116-14416" fmla="*/ 3289274 h 5795240"/>
              <a:gd name="connsiteX117-14417" fmla="*/ 11006292 w 12641071"/>
              <a:gd name="connsiteY117-14418" fmla="*/ 3287041 h 5795240"/>
              <a:gd name="connsiteX118-14419" fmla="*/ 10937101 w 12641071"/>
              <a:gd name="connsiteY118-14420" fmla="*/ 3297601 h 5795240"/>
              <a:gd name="connsiteX119-14421" fmla="*/ 10144740 w 12641071"/>
              <a:gd name="connsiteY119-14422" fmla="*/ 4089962 h 5795240"/>
              <a:gd name="connsiteX120-14423" fmla="*/ 10130374 w 12641071"/>
              <a:gd name="connsiteY120-14424" fmla="*/ 4184101 h 5795240"/>
              <a:gd name="connsiteX121-14425" fmla="*/ 10130375 w 12641071"/>
              <a:gd name="connsiteY121-14426" fmla="*/ 4184103 h 5795240"/>
              <a:gd name="connsiteX122-14427" fmla="*/ 10130656 w 12641071"/>
              <a:gd name="connsiteY122-14428" fmla="*/ 4185950 h 5795240"/>
              <a:gd name="connsiteX123-14429" fmla="*/ 10138194 w 12641071"/>
              <a:gd name="connsiteY123-14430" fmla="*/ 4335228 h 5795240"/>
              <a:gd name="connsiteX124-14431" fmla="*/ 10137710 w 12641071"/>
              <a:gd name="connsiteY124-14432" fmla="*/ 4344822 h 5795240"/>
              <a:gd name="connsiteX125-14433" fmla="*/ 10133555 w 12641071"/>
              <a:gd name="connsiteY125-14434" fmla="*/ 4427096 h 5795240"/>
              <a:gd name="connsiteX126-14435" fmla="*/ 10129312 w 12641071"/>
              <a:gd name="connsiteY126-14436" fmla="*/ 4399289 h 5795240"/>
              <a:gd name="connsiteX127-14437" fmla="*/ 10126797 w 12641071"/>
              <a:gd name="connsiteY127-14438" fmla="*/ 4349498 h 5795240"/>
              <a:gd name="connsiteX128-14439" fmla="*/ 10126796 w 12641071"/>
              <a:gd name="connsiteY128-14440" fmla="*/ 4349498 h 5795240"/>
              <a:gd name="connsiteX129-14441" fmla="*/ 10129311 w 12641071"/>
              <a:gd name="connsiteY129-14442" fmla="*/ 4399289 h 5795240"/>
              <a:gd name="connsiteX130-14443" fmla="*/ 10133554 w 12641071"/>
              <a:gd name="connsiteY130-14444" fmla="*/ 4427096 h 5795240"/>
              <a:gd name="connsiteX131-14445" fmla="*/ 10130656 w 12641071"/>
              <a:gd name="connsiteY131-14446" fmla="*/ 4484506 h 5795240"/>
              <a:gd name="connsiteX132-14447" fmla="*/ 8678182 w 12641071"/>
              <a:gd name="connsiteY132-14448" fmla="*/ 5795240 h 5795240"/>
              <a:gd name="connsiteX133-14449" fmla="*/ 7467518 w 12641071"/>
              <a:gd name="connsiteY133-14450" fmla="*/ 5151535 h 5795240"/>
              <a:gd name="connsiteX134-14451" fmla="*/ 7419945 w 12641071"/>
              <a:gd name="connsiteY134-14452" fmla="*/ 5073228 h 5795240"/>
              <a:gd name="connsiteX135-14453" fmla="*/ 7394386 w 12641071"/>
              <a:gd name="connsiteY135-14454" fmla="*/ 5031156 h 5795240"/>
              <a:gd name="connsiteX136-14455" fmla="*/ 7367299 w 12641071"/>
              <a:gd name="connsiteY136-14456" fmla="*/ 4974928 h 5795240"/>
              <a:gd name="connsiteX137-14457" fmla="*/ 7332905 w 12641071"/>
              <a:gd name="connsiteY137-14458" fmla="*/ 4903531 h 5795240"/>
              <a:gd name="connsiteX138-14459" fmla="*/ 7320958 w 12641071"/>
              <a:gd name="connsiteY138-14460" fmla="*/ 4870887 h 5795240"/>
              <a:gd name="connsiteX139-14461" fmla="*/ 7322174 w 12641071"/>
              <a:gd name="connsiteY139-14462" fmla="*/ 4872361 h 5795240"/>
              <a:gd name="connsiteX140-14463" fmla="*/ 7362630 w 12641071"/>
              <a:gd name="connsiteY140-14464" fmla="*/ 4938954 h 5795240"/>
              <a:gd name="connsiteX141-14465" fmla="*/ 7380779 w 12641071"/>
              <a:gd name="connsiteY141-14466" fmla="*/ 4976628 h 5795240"/>
              <a:gd name="connsiteX142-14467" fmla="*/ 7391210 w 12641071"/>
              <a:gd name="connsiteY142-14468" fmla="*/ 4977944 h 5795240"/>
              <a:gd name="connsiteX143-14469" fmla="*/ 7380780 w 12641071"/>
              <a:gd name="connsiteY143-14470" fmla="*/ 4976628 h 5795240"/>
              <a:gd name="connsiteX144-14471" fmla="*/ 7362631 w 12641071"/>
              <a:gd name="connsiteY144-14472" fmla="*/ 4938954 h 5795240"/>
              <a:gd name="connsiteX145-14473" fmla="*/ 7322175 w 12641071"/>
              <a:gd name="connsiteY145-14474" fmla="*/ 4872361 h 5795240"/>
              <a:gd name="connsiteX146-14475" fmla="*/ 7320959 w 12641071"/>
              <a:gd name="connsiteY146-14476" fmla="*/ 4870887 h 5795240"/>
              <a:gd name="connsiteX147-14477" fmla="*/ 7283811 w 12641071"/>
              <a:gd name="connsiteY147-14478" fmla="*/ 4769391 h 5795240"/>
              <a:gd name="connsiteX148-14479" fmla="*/ 7272112 w 12641071"/>
              <a:gd name="connsiteY148-14480" fmla="*/ 4718630 h 5795240"/>
              <a:gd name="connsiteX149-14481" fmla="*/ 7272111 w 12641071"/>
              <a:gd name="connsiteY149-14482" fmla="*/ 4718630 h 5795240"/>
              <a:gd name="connsiteX150-14483" fmla="*/ 7283810 w 12641071"/>
              <a:gd name="connsiteY150-14484" fmla="*/ 4769391 h 5795240"/>
              <a:gd name="connsiteX151-14485" fmla="*/ 7320958 w 12641071"/>
              <a:gd name="connsiteY151-14486" fmla="*/ 4870887 h 5795240"/>
              <a:gd name="connsiteX152-14487" fmla="*/ 7223551 w 12641071"/>
              <a:gd name="connsiteY152-14488" fmla="*/ 4752829 h 5795240"/>
              <a:gd name="connsiteX153-14489" fmla="*/ 6652445 w 12641071"/>
              <a:gd name="connsiteY153-14490" fmla="*/ 4516269 h 5795240"/>
              <a:gd name="connsiteX154-14491" fmla="*/ 6200873 w 12641071"/>
              <a:gd name="connsiteY154-14492" fmla="*/ 4654206 h 5795240"/>
              <a:gd name="connsiteX155-14493" fmla="*/ 6088813 w 12641071"/>
              <a:gd name="connsiteY155-14494" fmla="*/ 4746663 h 5795240"/>
              <a:gd name="connsiteX156-14495" fmla="*/ 6043019 w 12641071"/>
              <a:gd name="connsiteY156-14496" fmla="*/ 4807902 h 5795240"/>
              <a:gd name="connsiteX157-14497" fmla="*/ 6043021 w 12641071"/>
              <a:gd name="connsiteY157-14498" fmla="*/ 4807902 h 5795240"/>
              <a:gd name="connsiteX158-14499" fmla="*/ 6023271 w 12641071"/>
              <a:gd name="connsiteY158-14500" fmla="*/ 4834312 h 5795240"/>
              <a:gd name="connsiteX159-14501" fmla="*/ 5970678 w 12641071"/>
              <a:gd name="connsiteY159-14502" fmla="*/ 4892181 h 5795240"/>
              <a:gd name="connsiteX160-14503" fmla="*/ 5982717 w 12641071"/>
              <a:gd name="connsiteY160-14504" fmla="*/ 4872361 h 5795240"/>
              <a:gd name="connsiteX161-14505" fmla="*/ 5970675 w 12641071"/>
              <a:gd name="connsiteY161-14506" fmla="*/ 4892181 h 5795240"/>
              <a:gd name="connsiteX162-14507" fmla="*/ 5935320 w 12641071"/>
              <a:gd name="connsiteY162-14508" fmla="*/ 4931081 h 5795240"/>
              <a:gd name="connsiteX163-14509" fmla="*/ 4971763 w 12641071"/>
              <a:gd name="connsiteY163-14510" fmla="*/ 5330200 h 5795240"/>
              <a:gd name="connsiteX164-14511" fmla="*/ 3716172 w 12641071"/>
              <a:gd name="connsiteY164-14512" fmla="*/ 4497938 h 5795240"/>
              <a:gd name="connsiteX165-14513" fmla="*/ 3710773 w 12641071"/>
              <a:gd name="connsiteY165-14514" fmla="*/ 4483182 h 5795240"/>
              <a:gd name="connsiteX166-14515" fmla="*/ 3710773 w 12641071"/>
              <a:gd name="connsiteY166-14516" fmla="*/ 4483181 h 5795240"/>
              <a:gd name="connsiteX167-14517" fmla="*/ 3674984 w 12641071"/>
              <a:gd name="connsiteY167-14518" fmla="*/ 4385402 h 5795240"/>
              <a:gd name="connsiteX168-14519" fmla="*/ 3670349 w 12641071"/>
              <a:gd name="connsiteY168-14520" fmla="*/ 4372742 h 5795240"/>
              <a:gd name="connsiteX169-14521" fmla="*/ 3659438 w 12641071"/>
              <a:gd name="connsiteY169-14522" fmla="*/ 4330309 h 5795240"/>
              <a:gd name="connsiteX170-14523" fmla="*/ 3672084 w 12641071"/>
              <a:gd name="connsiteY170-14524" fmla="*/ 4353606 h 5795240"/>
              <a:gd name="connsiteX171-14525" fmla="*/ 3659440 w 12641071"/>
              <a:gd name="connsiteY171-14526" fmla="*/ 4330309 h 5795240"/>
              <a:gd name="connsiteX172-14527" fmla="*/ 3613217 w 12641071"/>
              <a:gd name="connsiteY172-14528" fmla="*/ 4245153 h 5795240"/>
              <a:gd name="connsiteX173-14529" fmla="*/ 3083792 w 12641071"/>
              <a:gd name="connsiteY173-14530" fmla="*/ 3963660 h 5795240"/>
              <a:gd name="connsiteX174-14531" fmla="*/ 2835272 w 12641071"/>
              <a:gd name="connsiteY174-14532" fmla="*/ 4013833 h 5795240"/>
              <a:gd name="connsiteX175-14533" fmla="*/ 2820214 w 12641071"/>
              <a:gd name="connsiteY175-14534" fmla="*/ 4022007 h 5795240"/>
              <a:gd name="connsiteX176-14535" fmla="*/ 2820212 w 12641071"/>
              <a:gd name="connsiteY176-14536" fmla="*/ 4022008 h 5795240"/>
              <a:gd name="connsiteX177-14537" fmla="*/ 2820206 w 12641071"/>
              <a:gd name="connsiteY177-14538" fmla="*/ 4022011 h 5795240"/>
              <a:gd name="connsiteX178-14539" fmla="*/ 2813481 w 12641071"/>
              <a:gd name="connsiteY178-14540" fmla="*/ 4027041 h 5795240"/>
              <a:gd name="connsiteX179-14541" fmla="*/ 2762875 w 12641071"/>
              <a:gd name="connsiteY179-14542" fmla="*/ 4057784 h 5795240"/>
              <a:gd name="connsiteX180-14543" fmla="*/ 2762878 w 12641071"/>
              <a:gd name="connsiteY180-14544" fmla="*/ 4057784 h 5795240"/>
              <a:gd name="connsiteX181-14545" fmla="*/ 2694694 w 12641071"/>
              <a:gd name="connsiteY181-14546" fmla="*/ 4099208 h 5795240"/>
              <a:gd name="connsiteX182-14547" fmla="*/ 2726822 w 12641071"/>
              <a:gd name="connsiteY182-14548" fmla="*/ 4072700 h 5795240"/>
              <a:gd name="connsiteX183-14549" fmla="*/ 2757719 w 12641071"/>
              <a:gd name="connsiteY183-14550" fmla="*/ 4055929 h 5795240"/>
              <a:gd name="connsiteX184-14551" fmla="*/ 2757718 w 12641071"/>
              <a:gd name="connsiteY184-14552" fmla="*/ 4055928 h 5795240"/>
              <a:gd name="connsiteX185-14553" fmla="*/ 2726820 w 12641071"/>
              <a:gd name="connsiteY185-14554" fmla="*/ 4072700 h 5795240"/>
              <a:gd name="connsiteX186-14555" fmla="*/ 2694692 w 12641071"/>
              <a:gd name="connsiteY186-14556" fmla="*/ 4099208 h 5795240"/>
              <a:gd name="connsiteX187-14557" fmla="*/ 2664698 w 12641071"/>
              <a:gd name="connsiteY187-14558" fmla="*/ 4117431 h 5795240"/>
              <a:gd name="connsiteX188-14559" fmla="*/ 1804544 w 12641071"/>
              <a:gd name="connsiteY188-14560" fmla="*/ 4335229 h 5795240"/>
              <a:gd name="connsiteX189-14561" fmla="*/ 0 w 12641071"/>
              <a:gd name="connsiteY189-14562" fmla="*/ 2530685 h 5795240"/>
              <a:gd name="connsiteX190-14563" fmla="*/ 1804544 w 12641071"/>
              <a:gd name="connsiteY190-14564" fmla="*/ 726143 h 5795240"/>
              <a:gd name="connsiteX191-14565" fmla="*/ 3080549 w 12641071"/>
              <a:gd name="connsiteY191-14566" fmla="*/ 1254682 h 5795240"/>
              <a:gd name="connsiteX192-14567" fmla="*/ 3268676 w 12641071"/>
              <a:gd name="connsiteY192-14568" fmla="*/ 1461167 h 5795240"/>
              <a:gd name="connsiteX193-14569" fmla="*/ 3565826 w 12641071"/>
              <a:gd name="connsiteY193-14570" fmla="*/ 1551935 h 5795240"/>
              <a:gd name="connsiteX194-14571" fmla="*/ 4086504 w 12641071"/>
              <a:gd name="connsiteY194-14572" fmla="*/ 1127574 h 5795240"/>
              <a:gd name="connsiteX195-14573" fmla="*/ 4103078 w 12641071"/>
              <a:gd name="connsiteY195-14574" fmla="*/ 1004204 h 5795240"/>
              <a:gd name="connsiteX196-14575" fmla="*/ 5215874 w 12641071"/>
              <a:gd name="connsiteY196-14576" fmla="*/ 0 h 5795240"/>
              <a:gd name="connsiteX0-14577" fmla="*/ 5964869 w 12641071"/>
              <a:gd name="connsiteY0-14578" fmla="*/ 4795171 h 5795240"/>
              <a:gd name="connsiteX1-14579" fmla="*/ 6019264 w 12641071"/>
              <a:gd name="connsiteY1-14580" fmla="*/ 4804905 h 5795240"/>
              <a:gd name="connsiteX2-14581" fmla="*/ 6036570 w 12641071"/>
              <a:gd name="connsiteY2-14582" fmla="*/ 4807089 h 5795240"/>
              <a:gd name="connsiteX3-14583" fmla="*/ 6019265 w 12641071"/>
              <a:gd name="connsiteY3-14584" fmla="*/ 4804905 h 5795240"/>
              <a:gd name="connsiteX4-14585" fmla="*/ 5964869 w 12641071"/>
              <a:gd name="connsiteY4-14586" fmla="*/ 4795171 h 5795240"/>
              <a:gd name="connsiteX5-14587" fmla="*/ 3682364 w 12641071"/>
              <a:gd name="connsiteY5-14588" fmla="*/ 4386723 h 5795240"/>
              <a:gd name="connsiteX6-14589" fmla="*/ 3772428 w 12641071"/>
              <a:gd name="connsiteY6-14590" fmla="*/ 4402840 h 5795240"/>
              <a:gd name="connsiteX7-14591" fmla="*/ 3772428 w 12641071"/>
              <a:gd name="connsiteY7-14592" fmla="*/ 4402840 h 5795240"/>
              <a:gd name="connsiteX8-14593" fmla="*/ 3682364 w 12641071"/>
              <a:gd name="connsiteY8-14594" fmla="*/ 4386723 h 5795240"/>
              <a:gd name="connsiteX9-14595" fmla="*/ 6034389 w 12641071"/>
              <a:gd name="connsiteY9-14596" fmla="*/ 371047 h 5795240"/>
              <a:gd name="connsiteX10-14597" fmla="*/ 5912002 w 12641071"/>
              <a:gd name="connsiteY10-14598" fmla="*/ 413650 h 5795240"/>
              <a:gd name="connsiteX11-14599" fmla="*/ 5912002 w 12641071"/>
              <a:gd name="connsiteY11-14600" fmla="*/ 413650 h 5795240"/>
              <a:gd name="connsiteX12-14601" fmla="*/ 6034389 w 12641071"/>
              <a:gd name="connsiteY12-14602" fmla="*/ 371047 h 5795240"/>
              <a:gd name="connsiteX13-14603" fmla="*/ 5215874 w 12641071"/>
              <a:gd name="connsiteY13-14604" fmla="*/ 0 h 5795240"/>
              <a:gd name="connsiteX14-14605" fmla="*/ 5927386 w 12641071"/>
              <a:gd name="connsiteY14-14606" fmla="*/ 255427 h 5795240"/>
              <a:gd name="connsiteX15-14607" fmla="*/ 5974443 w 12641071"/>
              <a:gd name="connsiteY15-14608" fmla="*/ 298195 h 5795240"/>
              <a:gd name="connsiteX16-14609" fmla="*/ 5974448 w 12641071"/>
              <a:gd name="connsiteY16-14610" fmla="*/ 298200 h 5795240"/>
              <a:gd name="connsiteX17-14611" fmla="*/ 6006819 w 12641071"/>
              <a:gd name="connsiteY17-14612" fmla="*/ 327622 h 5795240"/>
              <a:gd name="connsiteX18-14613" fmla="*/ 6043427 w 12641071"/>
              <a:gd name="connsiteY18-14614" fmla="*/ 367901 h 5795240"/>
              <a:gd name="connsiteX19-14615" fmla="*/ 6043429 w 12641071"/>
              <a:gd name="connsiteY19-14616" fmla="*/ 367901 h 5795240"/>
              <a:gd name="connsiteX20-14617" fmla="*/ 6079014 w 12641071"/>
              <a:gd name="connsiteY20-14618" fmla="*/ 407056 h 5795240"/>
              <a:gd name="connsiteX21-14619" fmla="*/ 6105193 w 12641071"/>
              <a:gd name="connsiteY21-14620" fmla="*/ 442067 h 5795240"/>
              <a:gd name="connsiteX22-14621" fmla="*/ 6069206 w 12641071"/>
              <a:gd name="connsiteY22-14622" fmla="*/ 409359 h 5795240"/>
              <a:gd name="connsiteX23-14623" fmla="*/ 6105193 w 12641071"/>
              <a:gd name="connsiteY23-14624" fmla="*/ 442069 h 5795240"/>
              <a:gd name="connsiteX24-14625" fmla="*/ 6143408 w 12641071"/>
              <a:gd name="connsiteY24-14626" fmla="*/ 493169 h 5795240"/>
              <a:gd name="connsiteX25-14627" fmla="*/ 6143427 w 12641071"/>
              <a:gd name="connsiteY25-14628" fmla="*/ 493200 h 5795240"/>
              <a:gd name="connsiteX26-14629" fmla="*/ 6215965 w 12641071"/>
              <a:gd name="connsiteY26-14630" fmla="*/ 619406 h 5795240"/>
              <a:gd name="connsiteX27-14631" fmla="*/ 6234035 w 12641071"/>
              <a:gd name="connsiteY27-14632" fmla="*/ 658746 h 5795240"/>
              <a:gd name="connsiteX28-14633" fmla="*/ 6274009 w 12641071"/>
              <a:gd name="connsiteY28-14634" fmla="*/ 760197 h 5795240"/>
              <a:gd name="connsiteX29-14635" fmla="*/ 6321546 w 12641071"/>
              <a:gd name="connsiteY29-14636" fmla="*/ 948207 h 5795240"/>
              <a:gd name="connsiteX30-14637" fmla="*/ 6256852 w 12641071"/>
              <a:gd name="connsiteY30-14638" fmla="*/ 708420 h 5795240"/>
              <a:gd name="connsiteX31-14639" fmla="*/ 6234035 w 12641071"/>
              <a:gd name="connsiteY31-14640" fmla="*/ 658746 h 5795240"/>
              <a:gd name="connsiteX32-14641" fmla="*/ 6224136 w 12641071"/>
              <a:gd name="connsiteY32-14642" fmla="*/ 633624 h 5795240"/>
              <a:gd name="connsiteX33-14643" fmla="*/ 6215965 w 12641071"/>
              <a:gd name="connsiteY33-14644" fmla="*/ 619406 h 5795240"/>
              <a:gd name="connsiteX34-14645" fmla="*/ 6205824 w 12641071"/>
              <a:gd name="connsiteY34-14646" fmla="*/ 597325 h 5795240"/>
              <a:gd name="connsiteX35-14647" fmla="*/ 6143427 w 12641071"/>
              <a:gd name="connsiteY35-14648" fmla="*/ 493200 h 5795240"/>
              <a:gd name="connsiteX36-14649" fmla="*/ 6143408 w 12641071"/>
              <a:gd name="connsiteY36-14650" fmla="*/ 493167 h 5795240"/>
              <a:gd name="connsiteX37-14651" fmla="*/ 6105193 w 12641071"/>
              <a:gd name="connsiteY37-14652" fmla="*/ 442067 h 5795240"/>
              <a:gd name="connsiteX38-14653" fmla="*/ 6141460 w 12641071"/>
              <a:gd name="connsiteY38-14654" fmla="*/ 475027 h 5795240"/>
              <a:gd name="connsiteX39-14655" fmla="*/ 6788665 w 12641071"/>
              <a:gd name="connsiteY39-14656" fmla="*/ 707369 h 5795240"/>
              <a:gd name="connsiteX40-14657" fmla="*/ 7184710 w 12641071"/>
              <a:gd name="connsiteY40-14658" fmla="*/ 627411 h 5795240"/>
              <a:gd name="connsiteX41-14659" fmla="*/ 7264545 w 12641071"/>
              <a:gd name="connsiteY41-14660" fmla="*/ 588952 h 5795240"/>
              <a:gd name="connsiteX42-14661" fmla="*/ 7213686 w 12641071"/>
              <a:gd name="connsiteY42-14662" fmla="*/ 626983 h 5795240"/>
              <a:gd name="connsiteX43-14663" fmla="*/ 7128319 w 12641071"/>
              <a:gd name="connsiteY43-14664" fmla="*/ 705504 h 5795240"/>
              <a:gd name="connsiteX44-14665" fmla="*/ 7083110 w 12641071"/>
              <a:gd name="connsiteY44-14666" fmla="*/ 757072 h 5795240"/>
              <a:gd name="connsiteX45-14667" fmla="*/ 7083111 w 12641071"/>
              <a:gd name="connsiteY45-14668" fmla="*/ 757072 h 5795240"/>
              <a:gd name="connsiteX46-14669" fmla="*/ 7128319 w 12641071"/>
              <a:gd name="connsiteY46-14670" fmla="*/ 705506 h 5795240"/>
              <a:gd name="connsiteX47-14671" fmla="*/ 7213686 w 12641071"/>
              <a:gd name="connsiteY47-14672" fmla="*/ 626984 h 5795240"/>
              <a:gd name="connsiteX48-14673" fmla="*/ 7264545 w 12641071"/>
              <a:gd name="connsiteY48-14674" fmla="*/ 588953 h 5795240"/>
              <a:gd name="connsiteX49-14675" fmla="*/ 7273651 w 12641071"/>
              <a:gd name="connsiteY49-14676" fmla="*/ 584566 h 5795240"/>
              <a:gd name="connsiteX50-14677" fmla="*/ 7314851 w 12641071"/>
              <a:gd name="connsiteY50-14678" fmla="*/ 559537 h 5795240"/>
              <a:gd name="connsiteX51-14679" fmla="*/ 7354131 w 12641071"/>
              <a:gd name="connsiteY51-14680" fmla="*/ 565467 h 5795240"/>
              <a:gd name="connsiteX52-14681" fmla="*/ 7429608 w 12641071"/>
              <a:gd name="connsiteY52-14682" fmla="*/ 586051 h 5795240"/>
              <a:gd name="connsiteX53-14683" fmla="*/ 7429611 w 12641071"/>
              <a:gd name="connsiteY53-14684" fmla="*/ 586050 h 5795240"/>
              <a:gd name="connsiteX54-14685" fmla="*/ 7354132 w 12641071"/>
              <a:gd name="connsiteY54-14686" fmla="*/ 565465 h 5795240"/>
              <a:gd name="connsiteX55-14687" fmla="*/ 7314853 w 12641071"/>
              <a:gd name="connsiteY55-14688" fmla="*/ 559536 h 5795240"/>
              <a:gd name="connsiteX56-14689" fmla="*/ 7314851 w 12641071"/>
              <a:gd name="connsiteY56-14690" fmla="*/ 559537 h 5795240"/>
              <a:gd name="connsiteX57-14691" fmla="*/ 7314849 w 12641071"/>
              <a:gd name="connsiteY57-14692" fmla="*/ 559537 h 5795240"/>
              <a:gd name="connsiteX58-14693" fmla="*/ 7273651 w 12641071"/>
              <a:gd name="connsiteY58-14694" fmla="*/ 584565 h 5795240"/>
              <a:gd name="connsiteX59-14695" fmla="*/ 7264545 w 12641071"/>
              <a:gd name="connsiteY59-14696" fmla="*/ 588952 h 5795240"/>
              <a:gd name="connsiteX60-14697" fmla="*/ 7296407 w 12641071"/>
              <a:gd name="connsiteY60-14698" fmla="*/ 565126 h 5795240"/>
              <a:gd name="connsiteX61-14699" fmla="*/ 7307447 w 12641071"/>
              <a:gd name="connsiteY61-14700" fmla="*/ 558419 h 5795240"/>
              <a:gd name="connsiteX62-14701" fmla="*/ 7307450 w 12641071"/>
              <a:gd name="connsiteY62-14702" fmla="*/ 558419 h 5795240"/>
              <a:gd name="connsiteX63-14703" fmla="*/ 7385004 w 12641071"/>
              <a:gd name="connsiteY63-14704" fmla="*/ 511303 h 5795240"/>
              <a:gd name="connsiteX64-14705" fmla="*/ 7391626 w 12641071"/>
              <a:gd name="connsiteY64-14706" fmla="*/ 508114 h 5795240"/>
              <a:gd name="connsiteX65-14707" fmla="*/ 7391631 w 12641071"/>
              <a:gd name="connsiteY65-14708" fmla="*/ 508110 h 5795240"/>
              <a:gd name="connsiteX66-14709" fmla="*/ 7478934 w 12641071"/>
              <a:gd name="connsiteY66-14710" fmla="*/ 466053 h 5795240"/>
              <a:gd name="connsiteX67-14711" fmla="*/ 7897193 w 12641071"/>
              <a:gd name="connsiteY67-14712" fmla="*/ 381611 h 5795240"/>
              <a:gd name="connsiteX68-14713" fmla="*/ 8788216 w 12641071"/>
              <a:gd name="connsiteY68-14714" fmla="*/ 855364 h 5795240"/>
              <a:gd name="connsiteX69-14715" fmla="*/ 8832362 w 12641071"/>
              <a:gd name="connsiteY69-14716" fmla="*/ 928030 h 5795240"/>
              <a:gd name="connsiteX70-14717" fmla="*/ 8832362 w 12641071"/>
              <a:gd name="connsiteY70-14718" fmla="*/ 928033 h 5795240"/>
              <a:gd name="connsiteX71-14719" fmla="*/ 8842040 w 12641071"/>
              <a:gd name="connsiteY71-14720" fmla="*/ 943961 h 5795240"/>
              <a:gd name="connsiteX72-14721" fmla="*/ 8856144 w 12641071"/>
              <a:gd name="connsiteY72-14722" fmla="*/ 973241 h 5795240"/>
              <a:gd name="connsiteX73-14723" fmla="*/ 8856145 w 12641071"/>
              <a:gd name="connsiteY73-14724" fmla="*/ 973241 h 5795240"/>
              <a:gd name="connsiteX74-14725" fmla="*/ 8878117 w 12641071"/>
              <a:gd name="connsiteY74-14726" fmla="*/ 1018851 h 5795240"/>
              <a:gd name="connsiteX75-14727" fmla="*/ 8877719 w 12641071"/>
              <a:gd name="connsiteY75-14728" fmla="*/ 1018369 h 5795240"/>
              <a:gd name="connsiteX76-14729" fmla="*/ 8853250 w 12641071"/>
              <a:gd name="connsiteY76-14730" fmla="*/ 973288 h 5795240"/>
              <a:gd name="connsiteX77-14731" fmla="*/ 8853249 w 12641071"/>
              <a:gd name="connsiteY77-14732" fmla="*/ 973288 h 5795240"/>
              <a:gd name="connsiteX78-14733" fmla="*/ 8853248 w 12641071"/>
              <a:gd name="connsiteY78-14734" fmla="*/ 973287 h 5795240"/>
              <a:gd name="connsiteX79-14735" fmla="*/ 8849677 w 12641071"/>
              <a:gd name="connsiteY79-14736" fmla="*/ 973341 h 5795240"/>
              <a:gd name="connsiteX80-14737" fmla="*/ 8641543 w 12641071"/>
              <a:gd name="connsiteY80-14738" fmla="*/ 916577 h 5795240"/>
              <a:gd name="connsiteX81-14739" fmla="*/ 8641545 w 12641071"/>
              <a:gd name="connsiteY81-14740" fmla="*/ 916580 h 5795240"/>
              <a:gd name="connsiteX82-14741" fmla="*/ 8849676 w 12641071"/>
              <a:gd name="connsiteY82-14742" fmla="*/ 973343 h 5795240"/>
              <a:gd name="connsiteX83-14743" fmla="*/ 8853248 w 12641071"/>
              <a:gd name="connsiteY83-14744" fmla="*/ 973288 h 5795240"/>
              <a:gd name="connsiteX84-14745" fmla="*/ 8877719 w 12641071"/>
              <a:gd name="connsiteY84-14746" fmla="*/ 1018371 h 5795240"/>
              <a:gd name="connsiteX85-14747" fmla="*/ 8878116 w 12641071"/>
              <a:gd name="connsiteY85-14748" fmla="*/ 1018851 h 5795240"/>
              <a:gd name="connsiteX86-14749" fmla="*/ 8887288 w 12641071"/>
              <a:gd name="connsiteY86-14750" fmla="*/ 1037892 h 5795240"/>
              <a:gd name="connsiteX87-14751" fmla="*/ 8949899 w 12641071"/>
              <a:gd name="connsiteY87-14752" fmla="*/ 1239592 h 5795240"/>
              <a:gd name="connsiteX88-14753" fmla="*/ 8968437 w 12641071"/>
              <a:gd name="connsiteY88-14754" fmla="*/ 1423482 h 5795240"/>
              <a:gd name="connsiteX89-14755" fmla="*/ 8949899 w 12641071"/>
              <a:gd name="connsiteY89-14756" fmla="*/ 1239591 h 5795240"/>
              <a:gd name="connsiteX90-14757" fmla="*/ 8887288 w 12641071"/>
              <a:gd name="connsiteY90-14758" fmla="*/ 1037890 h 5795240"/>
              <a:gd name="connsiteX91-14759" fmla="*/ 8878116 w 12641071"/>
              <a:gd name="connsiteY91-14760" fmla="*/ 1018851 h 5795240"/>
              <a:gd name="connsiteX92-14761" fmla="*/ 8931285 w 12641071"/>
              <a:gd name="connsiteY92-14762" fmla="*/ 1083292 h 5795240"/>
              <a:gd name="connsiteX93-14763" fmla="*/ 9241478 w 12641071"/>
              <a:gd name="connsiteY93-14764" fmla="*/ 1211778 h 5795240"/>
              <a:gd name="connsiteX94-14765" fmla="*/ 9605238 w 12641071"/>
              <a:gd name="connsiteY94-14766" fmla="*/ 1018369 h 5795240"/>
              <a:gd name="connsiteX95-14767" fmla="*/ 9636247 w 12641071"/>
              <a:gd name="connsiteY95-14768" fmla="*/ 961241 h 5795240"/>
              <a:gd name="connsiteX96-14769" fmla="*/ 9641995 w 12641071"/>
              <a:gd name="connsiteY96-14770" fmla="*/ 961152 h 5795240"/>
              <a:gd name="connsiteX97-14771" fmla="*/ 9584939 w 12641071"/>
              <a:gd name="connsiteY97-14772" fmla="*/ 1079594 h 5795240"/>
              <a:gd name="connsiteX98-14773" fmla="*/ 9546257 w 12641071"/>
              <a:gd name="connsiteY98-14774" fmla="*/ 1204206 h 5795240"/>
              <a:gd name="connsiteX99-14775" fmla="*/ 9584939 w 12641071"/>
              <a:gd name="connsiteY99-14776" fmla="*/ 1079596 h 5795240"/>
              <a:gd name="connsiteX100-14777" fmla="*/ 9641995 w 12641071"/>
              <a:gd name="connsiteY100-14778" fmla="*/ 961153 h 5795240"/>
              <a:gd name="connsiteX101-14779" fmla="*/ 9653069 w 12641071"/>
              <a:gd name="connsiteY101-14780" fmla="*/ 960983 h 5795240"/>
              <a:gd name="connsiteX102-14781" fmla="*/ 9801564 w 12641071"/>
              <a:gd name="connsiteY102-14782" fmla="*/ 1196828 h 5795240"/>
              <a:gd name="connsiteX103-14783" fmla="*/ 9801566 w 12641071"/>
              <a:gd name="connsiteY103-14784" fmla="*/ 1196828 h 5795240"/>
              <a:gd name="connsiteX104-14785" fmla="*/ 9653070 w 12641071"/>
              <a:gd name="connsiteY104-14786" fmla="*/ 960982 h 5795240"/>
              <a:gd name="connsiteX105-14787" fmla="*/ 9641996 w 12641071"/>
              <a:gd name="connsiteY105-14788" fmla="*/ 961152 h 5795240"/>
              <a:gd name="connsiteX106-14789" fmla="*/ 9651917 w 12641071"/>
              <a:gd name="connsiteY106-14790" fmla="*/ 940556 h 5795240"/>
              <a:gd name="connsiteX107-14791" fmla="*/ 11050508 w 12641071"/>
              <a:gd name="connsiteY107-14792" fmla="*/ 108150 h 5795240"/>
              <a:gd name="connsiteX108-14793" fmla="*/ 12641071 w 12641071"/>
              <a:gd name="connsiteY108-14794" fmla="*/ 1698711 h 5795240"/>
              <a:gd name="connsiteX109-14795" fmla="*/ 11371062 w 12641071"/>
              <a:gd name="connsiteY109-14796" fmla="*/ 3256960 h 5795240"/>
              <a:gd name="connsiteX110-14797" fmla="*/ 11215953 w 12641071"/>
              <a:gd name="connsiteY110-14798" fmla="*/ 3280632 h 5795240"/>
              <a:gd name="connsiteX111-14799" fmla="*/ 11142318 w 12641071"/>
              <a:gd name="connsiteY111-14800" fmla="*/ 3276914 h 5795240"/>
              <a:gd name="connsiteX112-14801" fmla="*/ 11215952 w 12641071"/>
              <a:gd name="connsiteY112-14802" fmla="*/ 3280632 h 5795240"/>
              <a:gd name="connsiteX113-14803" fmla="*/ 11213133 w 12641071"/>
              <a:gd name="connsiteY113-14804" fmla="*/ 3281062 h 5795240"/>
              <a:gd name="connsiteX114-14805" fmla="*/ 11116921 w 12641071"/>
              <a:gd name="connsiteY114-14806" fmla="*/ 3285921 h 5795240"/>
              <a:gd name="connsiteX115-14807" fmla="*/ 11050507 w 12641071"/>
              <a:gd name="connsiteY115-14808" fmla="*/ 3289274 h 5795240"/>
              <a:gd name="connsiteX116-14809" fmla="*/ 11006292 w 12641071"/>
              <a:gd name="connsiteY116-14810" fmla="*/ 3287041 h 5795240"/>
              <a:gd name="connsiteX117-14811" fmla="*/ 10937101 w 12641071"/>
              <a:gd name="connsiteY117-14812" fmla="*/ 3297601 h 5795240"/>
              <a:gd name="connsiteX118-14813" fmla="*/ 10144740 w 12641071"/>
              <a:gd name="connsiteY118-14814" fmla="*/ 4089962 h 5795240"/>
              <a:gd name="connsiteX119-14815" fmla="*/ 10130374 w 12641071"/>
              <a:gd name="connsiteY119-14816" fmla="*/ 4184101 h 5795240"/>
              <a:gd name="connsiteX120-14817" fmla="*/ 10130375 w 12641071"/>
              <a:gd name="connsiteY120-14818" fmla="*/ 4184103 h 5795240"/>
              <a:gd name="connsiteX121-14819" fmla="*/ 10130656 w 12641071"/>
              <a:gd name="connsiteY121-14820" fmla="*/ 4185950 h 5795240"/>
              <a:gd name="connsiteX122-14821" fmla="*/ 10138194 w 12641071"/>
              <a:gd name="connsiteY122-14822" fmla="*/ 4335228 h 5795240"/>
              <a:gd name="connsiteX123-14823" fmla="*/ 10137710 w 12641071"/>
              <a:gd name="connsiteY123-14824" fmla="*/ 4344822 h 5795240"/>
              <a:gd name="connsiteX124-14825" fmla="*/ 10133555 w 12641071"/>
              <a:gd name="connsiteY124-14826" fmla="*/ 4427096 h 5795240"/>
              <a:gd name="connsiteX125-14827" fmla="*/ 10129312 w 12641071"/>
              <a:gd name="connsiteY125-14828" fmla="*/ 4399289 h 5795240"/>
              <a:gd name="connsiteX126-14829" fmla="*/ 10126797 w 12641071"/>
              <a:gd name="connsiteY126-14830" fmla="*/ 4349498 h 5795240"/>
              <a:gd name="connsiteX127-14831" fmla="*/ 10126796 w 12641071"/>
              <a:gd name="connsiteY127-14832" fmla="*/ 4349498 h 5795240"/>
              <a:gd name="connsiteX128-14833" fmla="*/ 10129311 w 12641071"/>
              <a:gd name="connsiteY128-14834" fmla="*/ 4399289 h 5795240"/>
              <a:gd name="connsiteX129-14835" fmla="*/ 10133554 w 12641071"/>
              <a:gd name="connsiteY129-14836" fmla="*/ 4427096 h 5795240"/>
              <a:gd name="connsiteX130-14837" fmla="*/ 10130656 w 12641071"/>
              <a:gd name="connsiteY130-14838" fmla="*/ 4484506 h 5795240"/>
              <a:gd name="connsiteX131-14839" fmla="*/ 8678182 w 12641071"/>
              <a:gd name="connsiteY131-14840" fmla="*/ 5795240 h 5795240"/>
              <a:gd name="connsiteX132-14841" fmla="*/ 7467518 w 12641071"/>
              <a:gd name="connsiteY132-14842" fmla="*/ 5151535 h 5795240"/>
              <a:gd name="connsiteX133-14843" fmla="*/ 7419945 w 12641071"/>
              <a:gd name="connsiteY133-14844" fmla="*/ 5073228 h 5795240"/>
              <a:gd name="connsiteX134-14845" fmla="*/ 7394386 w 12641071"/>
              <a:gd name="connsiteY134-14846" fmla="*/ 5031156 h 5795240"/>
              <a:gd name="connsiteX135-14847" fmla="*/ 7367299 w 12641071"/>
              <a:gd name="connsiteY135-14848" fmla="*/ 4974928 h 5795240"/>
              <a:gd name="connsiteX136-14849" fmla="*/ 7332905 w 12641071"/>
              <a:gd name="connsiteY136-14850" fmla="*/ 4903531 h 5795240"/>
              <a:gd name="connsiteX137-14851" fmla="*/ 7320958 w 12641071"/>
              <a:gd name="connsiteY137-14852" fmla="*/ 4870887 h 5795240"/>
              <a:gd name="connsiteX138-14853" fmla="*/ 7322174 w 12641071"/>
              <a:gd name="connsiteY138-14854" fmla="*/ 4872361 h 5795240"/>
              <a:gd name="connsiteX139-14855" fmla="*/ 7362630 w 12641071"/>
              <a:gd name="connsiteY139-14856" fmla="*/ 4938954 h 5795240"/>
              <a:gd name="connsiteX140-14857" fmla="*/ 7380779 w 12641071"/>
              <a:gd name="connsiteY140-14858" fmla="*/ 4976628 h 5795240"/>
              <a:gd name="connsiteX141-14859" fmla="*/ 7391210 w 12641071"/>
              <a:gd name="connsiteY141-14860" fmla="*/ 4977944 h 5795240"/>
              <a:gd name="connsiteX142-14861" fmla="*/ 7380780 w 12641071"/>
              <a:gd name="connsiteY142-14862" fmla="*/ 4976628 h 5795240"/>
              <a:gd name="connsiteX143-14863" fmla="*/ 7362631 w 12641071"/>
              <a:gd name="connsiteY143-14864" fmla="*/ 4938954 h 5795240"/>
              <a:gd name="connsiteX144-14865" fmla="*/ 7322175 w 12641071"/>
              <a:gd name="connsiteY144-14866" fmla="*/ 4872361 h 5795240"/>
              <a:gd name="connsiteX145-14867" fmla="*/ 7320959 w 12641071"/>
              <a:gd name="connsiteY145-14868" fmla="*/ 4870887 h 5795240"/>
              <a:gd name="connsiteX146-14869" fmla="*/ 7283811 w 12641071"/>
              <a:gd name="connsiteY146-14870" fmla="*/ 4769391 h 5795240"/>
              <a:gd name="connsiteX147-14871" fmla="*/ 7272112 w 12641071"/>
              <a:gd name="connsiteY147-14872" fmla="*/ 4718630 h 5795240"/>
              <a:gd name="connsiteX148-14873" fmla="*/ 7272111 w 12641071"/>
              <a:gd name="connsiteY148-14874" fmla="*/ 4718630 h 5795240"/>
              <a:gd name="connsiteX149-14875" fmla="*/ 7283810 w 12641071"/>
              <a:gd name="connsiteY149-14876" fmla="*/ 4769391 h 5795240"/>
              <a:gd name="connsiteX150-14877" fmla="*/ 7320958 w 12641071"/>
              <a:gd name="connsiteY150-14878" fmla="*/ 4870887 h 5795240"/>
              <a:gd name="connsiteX151-14879" fmla="*/ 7223551 w 12641071"/>
              <a:gd name="connsiteY151-14880" fmla="*/ 4752829 h 5795240"/>
              <a:gd name="connsiteX152-14881" fmla="*/ 6652445 w 12641071"/>
              <a:gd name="connsiteY152-14882" fmla="*/ 4516269 h 5795240"/>
              <a:gd name="connsiteX153-14883" fmla="*/ 6200873 w 12641071"/>
              <a:gd name="connsiteY153-14884" fmla="*/ 4654206 h 5795240"/>
              <a:gd name="connsiteX154-14885" fmla="*/ 6088813 w 12641071"/>
              <a:gd name="connsiteY154-14886" fmla="*/ 4746663 h 5795240"/>
              <a:gd name="connsiteX155-14887" fmla="*/ 6043019 w 12641071"/>
              <a:gd name="connsiteY155-14888" fmla="*/ 4807902 h 5795240"/>
              <a:gd name="connsiteX156-14889" fmla="*/ 6043021 w 12641071"/>
              <a:gd name="connsiteY156-14890" fmla="*/ 4807902 h 5795240"/>
              <a:gd name="connsiteX157-14891" fmla="*/ 6023271 w 12641071"/>
              <a:gd name="connsiteY157-14892" fmla="*/ 4834312 h 5795240"/>
              <a:gd name="connsiteX158-14893" fmla="*/ 5970678 w 12641071"/>
              <a:gd name="connsiteY158-14894" fmla="*/ 4892181 h 5795240"/>
              <a:gd name="connsiteX159-14895" fmla="*/ 5982717 w 12641071"/>
              <a:gd name="connsiteY159-14896" fmla="*/ 4872361 h 5795240"/>
              <a:gd name="connsiteX160-14897" fmla="*/ 5970675 w 12641071"/>
              <a:gd name="connsiteY160-14898" fmla="*/ 4892181 h 5795240"/>
              <a:gd name="connsiteX161-14899" fmla="*/ 5935320 w 12641071"/>
              <a:gd name="connsiteY161-14900" fmla="*/ 4931081 h 5795240"/>
              <a:gd name="connsiteX162-14901" fmla="*/ 4971763 w 12641071"/>
              <a:gd name="connsiteY162-14902" fmla="*/ 5330200 h 5795240"/>
              <a:gd name="connsiteX163-14903" fmla="*/ 3716172 w 12641071"/>
              <a:gd name="connsiteY163-14904" fmla="*/ 4497938 h 5795240"/>
              <a:gd name="connsiteX164-14905" fmla="*/ 3710773 w 12641071"/>
              <a:gd name="connsiteY164-14906" fmla="*/ 4483182 h 5795240"/>
              <a:gd name="connsiteX165-14907" fmla="*/ 3710773 w 12641071"/>
              <a:gd name="connsiteY165-14908" fmla="*/ 4483181 h 5795240"/>
              <a:gd name="connsiteX166-14909" fmla="*/ 3674984 w 12641071"/>
              <a:gd name="connsiteY166-14910" fmla="*/ 4385402 h 5795240"/>
              <a:gd name="connsiteX167-14911" fmla="*/ 3670349 w 12641071"/>
              <a:gd name="connsiteY167-14912" fmla="*/ 4372742 h 5795240"/>
              <a:gd name="connsiteX168-14913" fmla="*/ 3659438 w 12641071"/>
              <a:gd name="connsiteY168-14914" fmla="*/ 4330309 h 5795240"/>
              <a:gd name="connsiteX169-14915" fmla="*/ 3672084 w 12641071"/>
              <a:gd name="connsiteY169-14916" fmla="*/ 4353606 h 5795240"/>
              <a:gd name="connsiteX170-14917" fmla="*/ 3659440 w 12641071"/>
              <a:gd name="connsiteY170-14918" fmla="*/ 4330309 h 5795240"/>
              <a:gd name="connsiteX171-14919" fmla="*/ 3613217 w 12641071"/>
              <a:gd name="connsiteY171-14920" fmla="*/ 4245153 h 5795240"/>
              <a:gd name="connsiteX172-14921" fmla="*/ 3083792 w 12641071"/>
              <a:gd name="connsiteY172-14922" fmla="*/ 3963660 h 5795240"/>
              <a:gd name="connsiteX173-14923" fmla="*/ 2835272 w 12641071"/>
              <a:gd name="connsiteY173-14924" fmla="*/ 4013833 h 5795240"/>
              <a:gd name="connsiteX174-14925" fmla="*/ 2820214 w 12641071"/>
              <a:gd name="connsiteY174-14926" fmla="*/ 4022007 h 5795240"/>
              <a:gd name="connsiteX175-14927" fmla="*/ 2820212 w 12641071"/>
              <a:gd name="connsiteY175-14928" fmla="*/ 4022008 h 5795240"/>
              <a:gd name="connsiteX176-14929" fmla="*/ 2820206 w 12641071"/>
              <a:gd name="connsiteY176-14930" fmla="*/ 4022011 h 5795240"/>
              <a:gd name="connsiteX177-14931" fmla="*/ 2813481 w 12641071"/>
              <a:gd name="connsiteY177-14932" fmla="*/ 4027041 h 5795240"/>
              <a:gd name="connsiteX178-14933" fmla="*/ 2762875 w 12641071"/>
              <a:gd name="connsiteY178-14934" fmla="*/ 4057784 h 5795240"/>
              <a:gd name="connsiteX179-14935" fmla="*/ 2762878 w 12641071"/>
              <a:gd name="connsiteY179-14936" fmla="*/ 4057784 h 5795240"/>
              <a:gd name="connsiteX180-14937" fmla="*/ 2694694 w 12641071"/>
              <a:gd name="connsiteY180-14938" fmla="*/ 4099208 h 5795240"/>
              <a:gd name="connsiteX181-14939" fmla="*/ 2726822 w 12641071"/>
              <a:gd name="connsiteY181-14940" fmla="*/ 4072700 h 5795240"/>
              <a:gd name="connsiteX182-14941" fmla="*/ 2757719 w 12641071"/>
              <a:gd name="connsiteY182-14942" fmla="*/ 4055929 h 5795240"/>
              <a:gd name="connsiteX183-14943" fmla="*/ 2757718 w 12641071"/>
              <a:gd name="connsiteY183-14944" fmla="*/ 4055928 h 5795240"/>
              <a:gd name="connsiteX184-14945" fmla="*/ 2726820 w 12641071"/>
              <a:gd name="connsiteY184-14946" fmla="*/ 4072700 h 5795240"/>
              <a:gd name="connsiteX185-14947" fmla="*/ 2694692 w 12641071"/>
              <a:gd name="connsiteY185-14948" fmla="*/ 4099208 h 5795240"/>
              <a:gd name="connsiteX186-14949" fmla="*/ 2664698 w 12641071"/>
              <a:gd name="connsiteY186-14950" fmla="*/ 4117431 h 5795240"/>
              <a:gd name="connsiteX187-14951" fmla="*/ 1804544 w 12641071"/>
              <a:gd name="connsiteY187-14952" fmla="*/ 4335229 h 5795240"/>
              <a:gd name="connsiteX188-14953" fmla="*/ 0 w 12641071"/>
              <a:gd name="connsiteY188-14954" fmla="*/ 2530685 h 5795240"/>
              <a:gd name="connsiteX189-14955" fmla="*/ 1804544 w 12641071"/>
              <a:gd name="connsiteY189-14956" fmla="*/ 726143 h 5795240"/>
              <a:gd name="connsiteX190-14957" fmla="*/ 3080549 w 12641071"/>
              <a:gd name="connsiteY190-14958" fmla="*/ 1254682 h 5795240"/>
              <a:gd name="connsiteX191-14959" fmla="*/ 3268676 w 12641071"/>
              <a:gd name="connsiteY191-14960" fmla="*/ 1461167 h 5795240"/>
              <a:gd name="connsiteX192-14961" fmla="*/ 3565826 w 12641071"/>
              <a:gd name="connsiteY192-14962" fmla="*/ 1551935 h 5795240"/>
              <a:gd name="connsiteX193-14963" fmla="*/ 4086504 w 12641071"/>
              <a:gd name="connsiteY193-14964" fmla="*/ 1127574 h 5795240"/>
              <a:gd name="connsiteX194-14965" fmla="*/ 4103078 w 12641071"/>
              <a:gd name="connsiteY194-14966" fmla="*/ 1004204 h 5795240"/>
              <a:gd name="connsiteX195-14967" fmla="*/ 5215874 w 12641071"/>
              <a:gd name="connsiteY195-14968" fmla="*/ 0 h 5795240"/>
              <a:gd name="connsiteX0-14969" fmla="*/ 5964869 w 12641071"/>
              <a:gd name="connsiteY0-14970" fmla="*/ 4795171 h 5795240"/>
              <a:gd name="connsiteX1-14971" fmla="*/ 6019264 w 12641071"/>
              <a:gd name="connsiteY1-14972" fmla="*/ 4804905 h 5795240"/>
              <a:gd name="connsiteX2-14973" fmla="*/ 6036570 w 12641071"/>
              <a:gd name="connsiteY2-14974" fmla="*/ 4807089 h 5795240"/>
              <a:gd name="connsiteX3-14975" fmla="*/ 6019265 w 12641071"/>
              <a:gd name="connsiteY3-14976" fmla="*/ 4804905 h 5795240"/>
              <a:gd name="connsiteX4-14977" fmla="*/ 5964869 w 12641071"/>
              <a:gd name="connsiteY4-14978" fmla="*/ 4795171 h 5795240"/>
              <a:gd name="connsiteX5-14979" fmla="*/ 3682364 w 12641071"/>
              <a:gd name="connsiteY5-14980" fmla="*/ 4386723 h 5795240"/>
              <a:gd name="connsiteX6-14981" fmla="*/ 3772428 w 12641071"/>
              <a:gd name="connsiteY6-14982" fmla="*/ 4402840 h 5795240"/>
              <a:gd name="connsiteX7-14983" fmla="*/ 3772428 w 12641071"/>
              <a:gd name="connsiteY7-14984" fmla="*/ 4402840 h 5795240"/>
              <a:gd name="connsiteX8-14985" fmla="*/ 3682364 w 12641071"/>
              <a:gd name="connsiteY8-14986" fmla="*/ 4386723 h 5795240"/>
              <a:gd name="connsiteX9-14987" fmla="*/ 6034389 w 12641071"/>
              <a:gd name="connsiteY9-14988" fmla="*/ 371047 h 5795240"/>
              <a:gd name="connsiteX10-14989" fmla="*/ 5912002 w 12641071"/>
              <a:gd name="connsiteY10-14990" fmla="*/ 413650 h 5795240"/>
              <a:gd name="connsiteX11-14991" fmla="*/ 5912002 w 12641071"/>
              <a:gd name="connsiteY11-14992" fmla="*/ 413650 h 5795240"/>
              <a:gd name="connsiteX12-14993" fmla="*/ 6034389 w 12641071"/>
              <a:gd name="connsiteY12-14994" fmla="*/ 371047 h 5795240"/>
              <a:gd name="connsiteX13-14995" fmla="*/ 5215874 w 12641071"/>
              <a:gd name="connsiteY13-14996" fmla="*/ 0 h 5795240"/>
              <a:gd name="connsiteX14-14997" fmla="*/ 5927386 w 12641071"/>
              <a:gd name="connsiteY14-14998" fmla="*/ 255427 h 5795240"/>
              <a:gd name="connsiteX15-14999" fmla="*/ 5974443 w 12641071"/>
              <a:gd name="connsiteY15-15000" fmla="*/ 298195 h 5795240"/>
              <a:gd name="connsiteX16-15001" fmla="*/ 5974448 w 12641071"/>
              <a:gd name="connsiteY16-15002" fmla="*/ 298200 h 5795240"/>
              <a:gd name="connsiteX17-15003" fmla="*/ 6006819 w 12641071"/>
              <a:gd name="connsiteY17-15004" fmla="*/ 327622 h 5795240"/>
              <a:gd name="connsiteX18-15005" fmla="*/ 6043427 w 12641071"/>
              <a:gd name="connsiteY18-15006" fmla="*/ 367901 h 5795240"/>
              <a:gd name="connsiteX19-15007" fmla="*/ 6043429 w 12641071"/>
              <a:gd name="connsiteY19-15008" fmla="*/ 367901 h 5795240"/>
              <a:gd name="connsiteX20-15009" fmla="*/ 6079014 w 12641071"/>
              <a:gd name="connsiteY20-15010" fmla="*/ 407056 h 5795240"/>
              <a:gd name="connsiteX21-15011" fmla="*/ 6105193 w 12641071"/>
              <a:gd name="connsiteY21-15012" fmla="*/ 442067 h 5795240"/>
              <a:gd name="connsiteX22-15013" fmla="*/ 6069206 w 12641071"/>
              <a:gd name="connsiteY22-15014" fmla="*/ 409359 h 5795240"/>
              <a:gd name="connsiteX23-15015" fmla="*/ 6105193 w 12641071"/>
              <a:gd name="connsiteY23-15016" fmla="*/ 442069 h 5795240"/>
              <a:gd name="connsiteX24-15017" fmla="*/ 6143408 w 12641071"/>
              <a:gd name="connsiteY24-15018" fmla="*/ 493169 h 5795240"/>
              <a:gd name="connsiteX25-15019" fmla="*/ 6143427 w 12641071"/>
              <a:gd name="connsiteY25-15020" fmla="*/ 493200 h 5795240"/>
              <a:gd name="connsiteX26-15021" fmla="*/ 6215965 w 12641071"/>
              <a:gd name="connsiteY26-15022" fmla="*/ 619406 h 5795240"/>
              <a:gd name="connsiteX27-15023" fmla="*/ 6234035 w 12641071"/>
              <a:gd name="connsiteY27-15024" fmla="*/ 658746 h 5795240"/>
              <a:gd name="connsiteX28-15025" fmla="*/ 6321546 w 12641071"/>
              <a:gd name="connsiteY28-15026" fmla="*/ 948207 h 5795240"/>
              <a:gd name="connsiteX29-15027" fmla="*/ 6256852 w 12641071"/>
              <a:gd name="connsiteY29-15028" fmla="*/ 708420 h 5795240"/>
              <a:gd name="connsiteX30-15029" fmla="*/ 6234035 w 12641071"/>
              <a:gd name="connsiteY30-15030" fmla="*/ 658746 h 5795240"/>
              <a:gd name="connsiteX31-15031" fmla="*/ 6224136 w 12641071"/>
              <a:gd name="connsiteY31-15032" fmla="*/ 633624 h 5795240"/>
              <a:gd name="connsiteX32-15033" fmla="*/ 6215965 w 12641071"/>
              <a:gd name="connsiteY32-15034" fmla="*/ 619406 h 5795240"/>
              <a:gd name="connsiteX33-15035" fmla="*/ 6205824 w 12641071"/>
              <a:gd name="connsiteY33-15036" fmla="*/ 597325 h 5795240"/>
              <a:gd name="connsiteX34-15037" fmla="*/ 6143427 w 12641071"/>
              <a:gd name="connsiteY34-15038" fmla="*/ 493200 h 5795240"/>
              <a:gd name="connsiteX35-15039" fmla="*/ 6143408 w 12641071"/>
              <a:gd name="connsiteY35-15040" fmla="*/ 493167 h 5795240"/>
              <a:gd name="connsiteX36-15041" fmla="*/ 6105193 w 12641071"/>
              <a:gd name="connsiteY36-15042" fmla="*/ 442067 h 5795240"/>
              <a:gd name="connsiteX37-15043" fmla="*/ 6141460 w 12641071"/>
              <a:gd name="connsiteY37-15044" fmla="*/ 475027 h 5795240"/>
              <a:gd name="connsiteX38-15045" fmla="*/ 6788665 w 12641071"/>
              <a:gd name="connsiteY38-15046" fmla="*/ 707369 h 5795240"/>
              <a:gd name="connsiteX39-15047" fmla="*/ 7184710 w 12641071"/>
              <a:gd name="connsiteY39-15048" fmla="*/ 627411 h 5795240"/>
              <a:gd name="connsiteX40-15049" fmla="*/ 7264545 w 12641071"/>
              <a:gd name="connsiteY40-15050" fmla="*/ 588952 h 5795240"/>
              <a:gd name="connsiteX41-15051" fmla="*/ 7213686 w 12641071"/>
              <a:gd name="connsiteY41-15052" fmla="*/ 626983 h 5795240"/>
              <a:gd name="connsiteX42-15053" fmla="*/ 7128319 w 12641071"/>
              <a:gd name="connsiteY42-15054" fmla="*/ 705504 h 5795240"/>
              <a:gd name="connsiteX43-15055" fmla="*/ 7083110 w 12641071"/>
              <a:gd name="connsiteY43-15056" fmla="*/ 757072 h 5795240"/>
              <a:gd name="connsiteX44-15057" fmla="*/ 7083111 w 12641071"/>
              <a:gd name="connsiteY44-15058" fmla="*/ 757072 h 5795240"/>
              <a:gd name="connsiteX45-15059" fmla="*/ 7128319 w 12641071"/>
              <a:gd name="connsiteY45-15060" fmla="*/ 705506 h 5795240"/>
              <a:gd name="connsiteX46-15061" fmla="*/ 7213686 w 12641071"/>
              <a:gd name="connsiteY46-15062" fmla="*/ 626984 h 5795240"/>
              <a:gd name="connsiteX47-15063" fmla="*/ 7264545 w 12641071"/>
              <a:gd name="connsiteY47-15064" fmla="*/ 588953 h 5795240"/>
              <a:gd name="connsiteX48-15065" fmla="*/ 7273651 w 12641071"/>
              <a:gd name="connsiteY48-15066" fmla="*/ 584566 h 5795240"/>
              <a:gd name="connsiteX49-15067" fmla="*/ 7314851 w 12641071"/>
              <a:gd name="connsiteY49-15068" fmla="*/ 559537 h 5795240"/>
              <a:gd name="connsiteX50-15069" fmla="*/ 7354131 w 12641071"/>
              <a:gd name="connsiteY50-15070" fmla="*/ 565467 h 5795240"/>
              <a:gd name="connsiteX51-15071" fmla="*/ 7429608 w 12641071"/>
              <a:gd name="connsiteY51-15072" fmla="*/ 586051 h 5795240"/>
              <a:gd name="connsiteX52-15073" fmla="*/ 7429611 w 12641071"/>
              <a:gd name="connsiteY52-15074" fmla="*/ 586050 h 5795240"/>
              <a:gd name="connsiteX53-15075" fmla="*/ 7354132 w 12641071"/>
              <a:gd name="connsiteY53-15076" fmla="*/ 565465 h 5795240"/>
              <a:gd name="connsiteX54-15077" fmla="*/ 7314853 w 12641071"/>
              <a:gd name="connsiteY54-15078" fmla="*/ 559536 h 5795240"/>
              <a:gd name="connsiteX55-15079" fmla="*/ 7314851 w 12641071"/>
              <a:gd name="connsiteY55-15080" fmla="*/ 559537 h 5795240"/>
              <a:gd name="connsiteX56-15081" fmla="*/ 7314849 w 12641071"/>
              <a:gd name="connsiteY56-15082" fmla="*/ 559537 h 5795240"/>
              <a:gd name="connsiteX57-15083" fmla="*/ 7273651 w 12641071"/>
              <a:gd name="connsiteY57-15084" fmla="*/ 584565 h 5795240"/>
              <a:gd name="connsiteX58-15085" fmla="*/ 7264545 w 12641071"/>
              <a:gd name="connsiteY58-15086" fmla="*/ 588952 h 5795240"/>
              <a:gd name="connsiteX59-15087" fmla="*/ 7296407 w 12641071"/>
              <a:gd name="connsiteY59-15088" fmla="*/ 565126 h 5795240"/>
              <a:gd name="connsiteX60-15089" fmla="*/ 7307447 w 12641071"/>
              <a:gd name="connsiteY60-15090" fmla="*/ 558419 h 5795240"/>
              <a:gd name="connsiteX61-15091" fmla="*/ 7307450 w 12641071"/>
              <a:gd name="connsiteY61-15092" fmla="*/ 558419 h 5795240"/>
              <a:gd name="connsiteX62-15093" fmla="*/ 7385004 w 12641071"/>
              <a:gd name="connsiteY62-15094" fmla="*/ 511303 h 5795240"/>
              <a:gd name="connsiteX63-15095" fmla="*/ 7391626 w 12641071"/>
              <a:gd name="connsiteY63-15096" fmla="*/ 508114 h 5795240"/>
              <a:gd name="connsiteX64-15097" fmla="*/ 7391631 w 12641071"/>
              <a:gd name="connsiteY64-15098" fmla="*/ 508110 h 5795240"/>
              <a:gd name="connsiteX65-15099" fmla="*/ 7478934 w 12641071"/>
              <a:gd name="connsiteY65-15100" fmla="*/ 466053 h 5795240"/>
              <a:gd name="connsiteX66-15101" fmla="*/ 7897193 w 12641071"/>
              <a:gd name="connsiteY66-15102" fmla="*/ 381611 h 5795240"/>
              <a:gd name="connsiteX67-15103" fmla="*/ 8788216 w 12641071"/>
              <a:gd name="connsiteY67-15104" fmla="*/ 855364 h 5795240"/>
              <a:gd name="connsiteX68-15105" fmla="*/ 8832362 w 12641071"/>
              <a:gd name="connsiteY68-15106" fmla="*/ 928030 h 5795240"/>
              <a:gd name="connsiteX69-15107" fmla="*/ 8832362 w 12641071"/>
              <a:gd name="connsiteY69-15108" fmla="*/ 928033 h 5795240"/>
              <a:gd name="connsiteX70-15109" fmla="*/ 8842040 w 12641071"/>
              <a:gd name="connsiteY70-15110" fmla="*/ 943961 h 5795240"/>
              <a:gd name="connsiteX71-15111" fmla="*/ 8856144 w 12641071"/>
              <a:gd name="connsiteY71-15112" fmla="*/ 973241 h 5795240"/>
              <a:gd name="connsiteX72-15113" fmla="*/ 8856145 w 12641071"/>
              <a:gd name="connsiteY72-15114" fmla="*/ 973241 h 5795240"/>
              <a:gd name="connsiteX73-15115" fmla="*/ 8878117 w 12641071"/>
              <a:gd name="connsiteY73-15116" fmla="*/ 1018851 h 5795240"/>
              <a:gd name="connsiteX74-15117" fmla="*/ 8877719 w 12641071"/>
              <a:gd name="connsiteY74-15118" fmla="*/ 1018369 h 5795240"/>
              <a:gd name="connsiteX75-15119" fmla="*/ 8853250 w 12641071"/>
              <a:gd name="connsiteY75-15120" fmla="*/ 973288 h 5795240"/>
              <a:gd name="connsiteX76-15121" fmla="*/ 8853249 w 12641071"/>
              <a:gd name="connsiteY76-15122" fmla="*/ 973288 h 5795240"/>
              <a:gd name="connsiteX77-15123" fmla="*/ 8853248 w 12641071"/>
              <a:gd name="connsiteY77-15124" fmla="*/ 973287 h 5795240"/>
              <a:gd name="connsiteX78-15125" fmla="*/ 8849677 w 12641071"/>
              <a:gd name="connsiteY78-15126" fmla="*/ 973341 h 5795240"/>
              <a:gd name="connsiteX79-15127" fmla="*/ 8641543 w 12641071"/>
              <a:gd name="connsiteY79-15128" fmla="*/ 916577 h 5795240"/>
              <a:gd name="connsiteX80-15129" fmla="*/ 8641545 w 12641071"/>
              <a:gd name="connsiteY80-15130" fmla="*/ 916580 h 5795240"/>
              <a:gd name="connsiteX81-15131" fmla="*/ 8849676 w 12641071"/>
              <a:gd name="connsiteY81-15132" fmla="*/ 973343 h 5795240"/>
              <a:gd name="connsiteX82-15133" fmla="*/ 8853248 w 12641071"/>
              <a:gd name="connsiteY82-15134" fmla="*/ 973288 h 5795240"/>
              <a:gd name="connsiteX83-15135" fmla="*/ 8877719 w 12641071"/>
              <a:gd name="connsiteY83-15136" fmla="*/ 1018371 h 5795240"/>
              <a:gd name="connsiteX84-15137" fmla="*/ 8878116 w 12641071"/>
              <a:gd name="connsiteY84-15138" fmla="*/ 1018851 h 5795240"/>
              <a:gd name="connsiteX85-15139" fmla="*/ 8887288 w 12641071"/>
              <a:gd name="connsiteY85-15140" fmla="*/ 1037892 h 5795240"/>
              <a:gd name="connsiteX86-15141" fmla="*/ 8949899 w 12641071"/>
              <a:gd name="connsiteY86-15142" fmla="*/ 1239592 h 5795240"/>
              <a:gd name="connsiteX87-15143" fmla="*/ 8968437 w 12641071"/>
              <a:gd name="connsiteY87-15144" fmla="*/ 1423482 h 5795240"/>
              <a:gd name="connsiteX88-15145" fmla="*/ 8949899 w 12641071"/>
              <a:gd name="connsiteY88-15146" fmla="*/ 1239591 h 5795240"/>
              <a:gd name="connsiteX89-15147" fmla="*/ 8887288 w 12641071"/>
              <a:gd name="connsiteY89-15148" fmla="*/ 1037890 h 5795240"/>
              <a:gd name="connsiteX90-15149" fmla="*/ 8878116 w 12641071"/>
              <a:gd name="connsiteY90-15150" fmla="*/ 1018851 h 5795240"/>
              <a:gd name="connsiteX91-15151" fmla="*/ 8931285 w 12641071"/>
              <a:gd name="connsiteY91-15152" fmla="*/ 1083292 h 5795240"/>
              <a:gd name="connsiteX92-15153" fmla="*/ 9241478 w 12641071"/>
              <a:gd name="connsiteY92-15154" fmla="*/ 1211778 h 5795240"/>
              <a:gd name="connsiteX93-15155" fmla="*/ 9605238 w 12641071"/>
              <a:gd name="connsiteY93-15156" fmla="*/ 1018369 h 5795240"/>
              <a:gd name="connsiteX94-15157" fmla="*/ 9636247 w 12641071"/>
              <a:gd name="connsiteY94-15158" fmla="*/ 961241 h 5795240"/>
              <a:gd name="connsiteX95-15159" fmla="*/ 9641995 w 12641071"/>
              <a:gd name="connsiteY95-15160" fmla="*/ 961152 h 5795240"/>
              <a:gd name="connsiteX96-15161" fmla="*/ 9584939 w 12641071"/>
              <a:gd name="connsiteY96-15162" fmla="*/ 1079594 h 5795240"/>
              <a:gd name="connsiteX97-15163" fmla="*/ 9546257 w 12641071"/>
              <a:gd name="connsiteY97-15164" fmla="*/ 1204206 h 5795240"/>
              <a:gd name="connsiteX98-15165" fmla="*/ 9584939 w 12641071"/>
              <a:gd name="connsiteY98-15166" fmla="*/ 1079596 h 5795240"/>
              <a:gd name="connsiteX99-15167" fmla="*/ 9641995 w 12641071"/>
              <a:gd name="connsiteY99-15168" fmla="*/ 961153 h 5795240"/>
              <a:gd name="connsiteX100-15169" fmla="*/ 9653069 w 12641071"/>
              <a:gd name="connsiteY100-15170" fmla="*/ 960983 h 5795240"/>
              <a:gd name="connsiteX101-15171" fmla="*/ 9801564 w 12641071"/>
              <a:gd name="connsiteY101-15172" fmla="*/ 1196828 h 5795240"/>
              <a:gd name="connsiteX102-15173" fmla="*/ 9801566 w 12641071"/>
              <a:gd name="connsiteY102-15174" fmla="*/ 1196828 h 5795240"/>
              <a:gd name="connsiteX103-15175" fmla="*/ 9653070 w 12641071"/>
              <a:gd name="connsiteY103-15176" fmla="*/ 960982 h 5795240"/>
              <a:gd name="connsiteX104-15177" fmla="*/ 9641996 w 12641071"/>
              <a:gd name="connsiteY104-15178" fmla="*/ 961152 h 5795240"/>
              <a:gd name="connsiteX105-15179" fmla="*/ 9651917 w 12641071"/>
              <a:gd name="connsiteY105-15180" fmla="*/ 940556 h 5795240"/>
              <a:gd name="connsiteX106-15181" fmla="*/ 11050508 w 12641071"/>
              <a:gd name="connsiteY106-15182" fmla="*/ 108150 h 5795240"/>
              <a:gd name="connsiteX107-15183" fmla="*/ 12641071 w 12641071"/>
              <a:gd name="connsiteY107-15184" fmla="*/ 1698711 h 5795240"/>
              <a:gd name="connsiteX108-15185" fmla="*/ 11371062 w 12641071"/>
              <a:gd name="connsiteY108-15186" fmla="*/ 3256960 h 5795240"/>
              <a:gd name="connsiteX109-15187" fmla="*/ 11215953 w 12641071"/>
              <a:gd name="connsiteY109-15188" fmla="*/ 3280632 h 5795240"/>
              <a:gd name="connsiteX110-15189" fmla="*/ 11142318 w 12641071"/>
              <a:gd name="connsiteY110-15190" fmla="*/ 3276914 h 5795240"/>
              <a:gd name="connsiteX111-15191" fmla="*/ 11215952 w 12641071"/>
              <a:gd name="connsiteY111-15192" fmla="*/ 3280632 h 5795240"/>
              <a:gd name="connsiteX112-15193" fmla="*/ 11213133 w 12641071"/>
              <a:gd name="connsiteY112-15194" fmla="*/ 3281062 h 5795240"/>
              <a:gd name="connsiteX113-15195" fmla="*/ 11116921 w 12641071"/>
              <a:gd name="connsiteY113-15196" fmla="*/ 3285921 h 5795240"/>
              <a:gd name="connsiteX114-15197" fmla="*/ 11050507 w 12641071"/>
              <a:gd name="connsiteY114-15198" fmla="*/ 3289274 h 5795240"/>
              <a:gd name="connsiteX115-15199" fmla="*/ 11006292 w 12641071"/>
              <a:gd name="connsiteY115-15200" fmla="*/ 3287041 h 5795240"/>
              <a:gd name="connsiteX116-15201" fmla="*/ 10937101 w 12641071"/>
              <a:gd name="connsiteY116-15202" fmla="*/ 3297601 h 5795240"/>
              <a:gd name="connsiteX117-15203" fmla="*/ 10144740 w 12641071"/>
              <a:gd name="connsiteY117-15204" fmla="*/ 4089962 h 5795240"/>
              <a:gd name="connsiteX118-15205" fmla="*/ 10130374 w 12641071"/>
              <a:gd name="connsiteY118-15206" fmla="*/ 4184101 h 5795240"/>
              <a:gd name="connsiteX119-15207" fmla="*/ 10130375 w 12641071"/>
              <a:gd name="connsiteY119-15208" fmla="*/ 4184103 h 5795240"/>
              <a:gd name="connsiteX120-15209" fmla="*/ 10130656 w 12641071"/>
              <a:gd name="connsiteY120-15210" fmla="*/ 4185950 h 5795240"/>
              <a:gd name="connsiteX121-15211" fmla="*/ 10138194 w 12641071"/>
              <a:gd name="connsiteY121-15212" fmla="*/ 4335228 h 5795240"/>
              <a:gd name="connsiteX122-15213" fmla="*/ 10137710 w 12641071"/>
              <a:gd name="connsiteY122-15214" fmla="*/ 4344822 h 5795240"/>
              <a:gd name="connsiteX123-15215" fmla="*/ 10133555 w 12641071"/>
              <a:gd name="connsiteY123-15216" fmla="*/ 4427096 h 5795240"/>
              <a:gd name="connsiteX124-15217" fmla="*/ 10129312 w 12641071"/>
              <a:gd name="connsiteY124-15218" fmla="*/ 4399289 h 5795240"/>
              <a:gd name="connsiteX125-15219" fmla="*/ 10126797 w 12641071"/>
              <a:gd name="connsiteY125-15220" fmla="*/ 4349498 h 5795240"/>
              <a:gd name="connsiteX126-15221" fmla="*/ 10126796 w 12641071"/>
              <a:gd name="connsiteY126-15222" fmla="*/ 4349498 h 5795240"/>
              <a:gd name="connsiteX127-15223" fmla="*/ 10129311 w 12641071"/>
              <a:gd name="connsiteY127-15224" fmla="*/ 4399289 h 5795240"/>
              <a:gd name="connsiteX128-15225" fmla="*/ 10133554 w 12641071"/>
              <a:gd name="connsiteY128-15226" fmla="*/ 4427096 h 5795240"/>
              <a:gd name="connsiteX129-15227" fmla="*/ 10130656 w 12641071"/>
              <a:gd name="connsiteY129-15228" fmla="*/ 4484506 h 5795240"/>
              <a:gd name="connsiteX130-15229" fmla="*/ 8678182 w 12641071"/>
              <a:gd name="connsiteY130-15230" fmla="*/ 5795240 h 5795240"/>
              <a:gd name="connsiteX131-15231" fmla="*/ 7467518 w 12641071"/>
              <a:gd name="connsiteY131-15232" fmla="*/ 5151535 h 5795240"/>
              <a:gd name="connsiteX132-15233" fmla="*/ 7419945 w 12641071"/>
              <a:gd name="connsiteY132-15234" fmla="*/ 5073228 h 5795240"/>
              <a:gd name="connsiteX133-15235" fmla="*/ 7394386 w 12641071"/>
              <a:gd name="connsiteY133-15236" fmla="*/ 5031156 h 5795240"/>
              <a:gd name="connsiteX134-15237" fmla="*/ 7367299 w 12641071"/>
              <a:gd name="connsiteY134-15238" fmla="*/ 4974928 h 5795240"/>
              <a:gd name="connsiteX135-15239" fmla="*/ 7332905 w 12641071"/>
              <a:gd name="connsiteY135-15240" fmla="*/ 4903531 h 5795240"/>
              <a:gd name="connsiteX136-15241" fmla="*/ 7320958 w 12641071"/>
              <a:gd name="connsiteY136-15242" fmla="*/ 4870887 h 5795240"/>
              <a:gd name="connsiteX137-15243" fmla="*/ 7322174 w 12641071"/>
              <a:gd name="connsiteY137-15244" fmla="*/ 4872361 h 5795240"/>
              <a:gd name="connsiteX138-15245" fmla="*/ 7362630 w 12641071"/>
              <a:gd name="connsiteY138-15246" fmla="*/ 4938954 h 5795240"/>
              <a:gd name="connsiteX139-15247" fmla="*/ 7380779 w 12641071"/>
              <a:gd name="connsiteY139-15248" fmla="*/ 4976628 h 5795240"/>
              <a:gd name="connsiteX140-15249" fmla="*/ 7391210 w 12641071"/>
              <a:gd name="connsiteY140-15250" fmla="*/ 4977944 h 5795240"/>
              <a:gd name="connsiteX141-15251" fmla="*/ 7380780 w 12641071"/>
              <a:gd name="connsiteY141-15252" fmla="*/ 4976628 h 5795240"/>
              <a:gd name="connsiteX142-15253" fmla="*/ 7362631 w 12641071"/>
              <a:gd name="connsiteY142-15254" fmla="*/ 4938954 h 5795240"/>
              <a:gd name="connsiteX143-15255" fmla="*/ 7322175 w 12641071"/>
              <a:gd name="connsiteY143-15256" fmla="*/ 4872361 h 5795240"/>
              <a:gd name="connsiteX144-15257" fmla="*/ 7320959 w 12641071"/>
              <a:gd name="connsiteY144-15258" fmla="*/ 4870887 h 5795240"/>
              <a:gd name="connsiteX145-15259" fmla="*/ 7283811 w 12641071"/>
              <a:gd name="connsiteY145-15260" fmla="*/ 4769391 h 5795240"/>
              <a:gd name="connsiteX146-15261" fmla="*/ 7272112 w 12641071"/>
              <a:gd name="connsiteY146-15262" fmla="*/ 4718630 h 5795240"/>
              <a:gd name="connsiteX147-15263" fmla="*/ 7272111 w 12641071"/>
              <a:gd name="connsiteY147-15264" fmla="*/ 4718630 h 5795240"/>
              <a:gd name="connsiteX148-15265" fmla="*/ 7283810 w 12641071"/>
              <a:gd name="connsiteY148-15266" fmla="*/ 4769391 h 5795240"/>
              <a:gd name="connsiteX149-15267" fmla="*/ 7320958 w 12641071"/>
              <a:gd name="connsiteY149-15268" fmla="*/ 4870887 h 5795240"/>
              <a:gd name="connsiteX150-15269" fmla="*/ 7223551 w 12641071"/>
              <a:gd name="connsiteY150-15270" fmla="*/ 4752829 h 5795240"/>
              <a:gd name="connsiteX151-15271" fmla="*/ 6652445 w 12641071"/>
              <a:gd name="connsiteY151-15272" fmla="*/ 4516269 h 5795240"/>
              <a:gd name="connsiteX152-15273" fmla="*/ 6200873 w 12641071"/>
              <a:gd name="connsiteY152-15274" fmla="*/ 4654206 h 5795240"/>
              <a:gd name="connsiteX153-15275" fmla="*/ 6088813 w 12641071"/>
              <a:gd name="connsiteY153-15276" fmla="*/ 4746663 h 5795240"/>
              <a:gd name="connsiteX154-15277" fmla="*/ 6043019 w 12641071"/>
              <a:gd name="connsiteY154-15278" fmla="*/ 4807902 h 5795240"/>
              <a:gd name="connsiteX155-15279" fmla="*/ 6043021 w 12641071"/>
              <a:gd name="connsiteY155-15280" fmla="*/ 4807902 h 5795240"/>
              <a:gd name="connsiteX156-15281" fmla="*/ 6023271 w 12641071"/>
              <a:gd name="connsiteY156-15282" fmla="*/ 4834312 h 5795240"/>
              <a:gd name="connsiteX157-15283" fmla="*/ 5970678 w 12641071"/>
              <a:gd name="connsiteY157-15284" fmla="*/ 4892181 h 5795240"/>
              <a:gd name="connsiteX158-15285" fmla="*/ 5982717 w 12641071"/>
              <a:gd name="connsiteY158-15286" fmla="*/ 4872361 h 5795240"/>
              <a:gd name="connsiteX159-15287" fmla="*/ 5970675 w 12641071"/>
              <a:gd name="connsiteY159-15288" fmla="*/ 4892181 h 5795240"/>
              <a:gd name="connsiteX160-15289" fmla="*/ 5935320 w 12641071"/>
              <a:gd name="connsiteY160-15290" fmla="*/ 4931081 h 5795240"/>
              <a:gd name="connsiteX161-15291" fmla="*/ 4971763 w 12641071"/>
              <a:gd name="connsiteY161-15292" fmla="*/ 5330200 h 5795240"/>
              <a:gd name="connsiteX162-15293" fmla="*/ 3716172 w 12641071"/>
              <a:gd name="connsiteY162-15294" fmla="*/ 4497938 h 5795240"/>
              <a:gd name="connsiteX163-15295" fmla="*/ 3710773 w 12641071"/>
              <a:gd name="connsiteY163-15296" fmla="*/ 4483182 h 5795240"/>
              <a:gd name="connsiteX164-15297" fmla="*/ 3710773 w 12641071"/>
              <a:gd name="connsiteY164-15298" fmla="*/ 4483181 h 5795240"/>
              <a:gd name="connsiteX165-15299" fmla="*/ 3674984 w 12641071"/>
              <a:gd name="connsiteY165-15300" fmla="*/ 4385402 h 5795240"/>
              <a:gd name="connsiteX166-15301" fmla="*/ 3670349 w 12641071"/>
              <a:gd name="connsiteY166-15302" fmla="*/ 4372742 h 5795240"/>
              <a:gd name="connsiteX167-15303" fmla="*/ 3659438 w 12641071"/>
              <a:gd name="connsiteY167-15304" fmla="*/ 4330309 h 5795240"/>
              <a:gd name="connsiteX168-15305" fmla="*/ 3672084 w 12641071"/>
              <a:gd name="connsiteY168-15306" fmla="*/ 4353606 h 5795240"/>
              <a:gd name="connsiteX169-15307" fmla="*/ 3659440 w 12641071"/>
              <a:gd name="connsiteY169-15308" fmla="*/ 4330309 h 5795240"/>
              <a:gd name="connsiteX170-15309" fmla="*/ 3613217 w 12641071"/>
              <a:gd name="connsiteY170-15310" fmla="*/ 4245153 h 5795240"/>
              <a:gd name="connsiteX171-15311" fmla="*/ 3083792 w 12641071"/>
              <a:gd name="connsiteY171-15312" fmla="*/ 3963660 h 5795240"/>
              <a:gd name="connsiteX172-15313" fmla="*/ 2835272 w 12641071"/>
              <a:gd name="connsiteY172-15314" fmla="*/ 4013833 h 5795240"/>
              <a:gd name="connsiteX173-15315" fmla="*/ 2820214 w 12641071"/>
              <a:gd name="connsiteY173-15316" fmla="*/ 4022007 h 5795240"/>
              <a:gd name="connsiteX174-15317" fmla="*/ 2820212 w 12641071"/>
              <a:gd name="connsiteY174-15318" fmla="*/ 4022008 h 5795240"/>
              <a:gd name="connsiteX175-15319" fmla="*/ 2820206 w 12641071"/>
              <a:gd name="connsiteY175-15320" fmla="*/ 4022011 h 5795240"/>
              <a:gd name="connsiteX176-15321" fmla="*/ 2813481 w 12641071"/>
              <a:gd name="connsiteY176-15322" fmla="*/ 4027041 h 5795240"/>
              <a:gd name="connsiteX177-15323" fmla="*/ 2762875 w 12641071"/>
              <a:gd name="connsiteY177-15324" fmla="*/ 4057784 h 5795240"/>
              <a:gd name="connsiteX178-15325" fmla="*/ 2762878 w 12641071"/>
              <a:gd name="connsiteY178-15326" fmla="*/ 4057784 h 5795240"/>
              <a:gd name="connsiteX179-15327" fmla="*/ 2694694 w 12641071"/>
              <a:gd name="connsiteY179-15328" fmla="*/ 4099208 h 5795240"/>
              <a:gd name="connsiteX180-15329" fmla="*/ 2726822 w 12641071"/>
              <a:gd name="connsiteY180-15330" fmla="*/ 4072700 h 5795240"/>
              <a:gd name="connsiteX181-15331" fmla="*/ 2757719 w 12641071"/>
              <a:gd name="connsiteY181-15332" fmla="*/ 4055929 h 5795240"/>
              <a:gd name="connsiteX182-15333" fmla="*/ 2757718 w 12641071"/>
              <a:gd name="connsiteY182-15334" fmla="*/ 4055928 h 5795240"/>
              <a:gd name="connsiteX183-15335" fmla="*/ 2726820 w 12641071"/>
              <a:gd name="connsiteY183-15336" fmla="*/ 4072700 h 5795240"/>
              <a:gd name="connsiteX184-15337" fmla="*/ 2694692 w 12641071"/>
              <a:gd name="connsiteY184-15338" fmla="*/ 4099208 h 5795240"/>
              <a:gd name="connsiteX185-15339" fmla="*/ 2664698 w 12641071"/>
              <a:gd name="connsiteY185-15340" fmla="*/ 4117431 h 5795240"/>
              <a:gd name="connsiteX186-15341" fmla="*/ 1804544 w 12641071"/>
              <a:gd name="connsiteY186-15342" fmla="*/ 4335229 h 5795240"/>
              <a:gd name="connsiteX187-15343" fmla="*/ 0 w 12641071"/>
              <a:gd name="connsiteY187-15344" fmla="*/ 2530685 h 5795240"/>
              <a:gd name="connsiteX188-15345" fmla="*/ 1804544 w 12641071"/>
              <a:gd name="connsiteY188-15346" fmla="*/ 726143 h 5795240"/>
              <a:gd name="connsiteX189-15347" fmla="*/ 3080549 w 12641071"/>
              <a:gd name="connsiteY189-15348" fmla="*/ 1254682 h 5795240"/>
              <a:gd name="connsiteX190-15349" fmla="*/ 3268676 w 12641071"/>
              <a:gd name="connsiteY190-15350" fmla="*/ 1461167 h 5795240"/>
              <a:gd name="connsiteX191-15351" fmla="*/ 3565826 w 12641071"/>
              <a:gd name="connsiteY191-15352" fmla="*/ 1551935 h 5795240"/>
              <a:gd name="connsiteX192-15353" fmla="*/ 4086504 w 12641071"/>
              <a:gd name="connsiteY192-15354" fmla="*/ 1127574 h 5795240"/>
              <a:gd name="connsiteX193-15355" fmla="*/ 4103078 w 12641071"/>
              <a:gd name="connsiteY193-15356" fmla="*/ 1004204 h 5795240"/>
              <a:gd name="connsiteX194-15357" fmla="*/ 5215874 w 12641071"/>
              <a:gd name="connsiteY194-15358" fmla="*/ 0 h 5795240"/>
              <a:gd name="connsiteX0-15359" fmla="*/ 5964869 w 12641071"/>
              <a:gd name="connsiteY0-15360" fmla="*/ 4795171 h 5795240"/>
              <a:gd name="connsiteX1-15361" fmla="*/ 6019264 w 12641071"/>
              <a:gd name="connsiteY1-15362" fmla="*/ 4804905 h 5795240"/>
              <a:gd name="connsiteX2-15363" fmla="*/ 6036570 w 12641071"/>
              <a:gd name="connsiteY2-15364" fmla="*/ 4807089 h 5795240"/>
              <a:gd name="connsiteX3-15365" fmla="*/ 6019265 w 12641071"/>
              <a:gd name="connsiteY3-15366" fmla="*/ 4804905 h 5795240"/>
              <a:gd name="connsiteX4-15367" fmla="*/ 5964869 w 12641071"/>
              <a:gd name="connsiteY4-15368" fmla="*/ 4795171 h 5795240"/>
              <a:gd name="connsiteX5-15369" fmla="*/ 3682364 w 12641071"/>
              <a:gd name="connsiteY5-15370" fmla="*/ 4386723 h 5795240"/>
              <a:gd name="connsiteX6-15371" fmla="*/ 3772428 w 12641071"/>
              <a:gd name="connsiteY6-15372" fmla="*/ 4402840 h 5795240"/>
              <a:gd name="connsiteX7-15373" fmla="*/ 3772428 w 12641071"/>
              <a:gd name="connsiteY7-15374" fmla="*/ 4402840 h 5795240"/>
              <a:gd name="connsiteX8-15375" fmla="*/ 3682364 w 12641071"/>
              <a:gd name="connsiteY8-15376" fmla="*/ 4386723 h 5795240"/>
              <a:gd name="connsiteX9-15377" fmla="*/ 6034389 w 12641071"/>
              <a:gd name="connsiteY9-15378" fmla="*/ 371047 h 5795240"/>
              <a:gd name="connsiteX10-15379" fmla="*/ 5912002 w 12641071"/>
              <a:gd name="connsiteY10-15380" fmla="*/ 413650 h 5795240"/>
              <a:gd name="connsiteX11-15381" fmla="*/ 5912002 w 12641071"/>
              <a:gd name="connsiteY11-15382" fmla="*/ 413650 h 5795240"/>
              <a:gd name="connsiteX12-15383" fmla="*/ 6034389 w 12641071"/>
              <a:gd name="connsiteY12-15384" fmla="*/ 371047 h 5795240"/>
              <a:gd name="connsiteX13-15385" fmla="*/ 5215874 w 12641071"/>
              <a:gd name="connsiteY13-15386" fmla="*/ 0 h 5795240"/>
              <a:gd name="connsiteX14-15387" fmla="*/ 5927386 w 12641071"/>
              <a:gd name="connsiteY14-15388" fmla="*/ 255427 h 5795240"/>
              <a:gd name="connsiteX15-15389" fmla="*/ 5974443 w 12641071"/>
              <a:gd name="connsiteY15-15390" fmla="*/ 298195 h 5795240"/>
              <a:gd name="connsiteX16-15391" fmla="*/ 5974448 w 12641071"/>
              <a:gd name="connsiteY16-15392" fmla="*/ 298200 h 5795240"/>
              <a:gd name="connsiteX17-15393" fmla="*/ 6006819 w 12641071"/>
              <a:gd name="connsiteY17-15394" fmla="*/ 327622 h 5795240"/>
              <a:gd name="connsiteX18-15395" fmla="*/ 6043427 w 12641071"/>
              <a:gd name="connsiteY18-15396" fmla="*/ 367901 h 5795240"/>
              <a:gd name="connsiteX19-15397" fmla="*/ 6043429 w 12641071"/>
              <a:gd name="connsiteY19-15398" fmla="*/ 367901 h 5795240"/>
              <a:gd name="connsiteX20-15399" fmla="*/ 6079014 w 12641071"/>
              <a:gd name="connsiteY20-15400" fmla="*/ 407056 h 5795240"/>
              <a:gd name="connsiteX21-15401" fmla="*/ 6105193 w 12641071"/>
              <a:gd name="connsiteY21-15402" fmla="*/ 442067 h 5795240"/>
              <a:gd name="connsiteX22-15403" fmla="*/ 6069206 w 12641071"/>
              <a:gd name="connsiteY22-15404" fmla="*/ 409359 h 5795240"/>
              <a:gd name="connsiteX23-15405" fmla="*/ 6105193 w 12641071"/>
              <a:gd name="connsiteY23-15406" fmla="*/ 442069 h 5795240"/>
              <a:gd name="connsiteX24-15407" fmla="*/ 6143408 w 12641071"/>
              <a:gd name="connsiteY24-15408" fmla="*/ 493169 h 5795240"/>
              <a:gd name="connsiteX25-15409" fmla="*/ 6143427 w 12641071"/>
              <a:gd name="connsiteY25-15410" fmla="*/ 493200 h 5795240"/>
              <a:gd name="connsiteX26-15411" fmla="*/ 6215965 w 12641071"/>
              <a:gd name="connsiteY26-15412" fmla="*/ 619406 h 5795240"/>
              <a:gd name="connsiteX27-15413" fmla="*/ 6234035 w 12641071"/>
              <a:gd name="connsiteY27-15414" fmla="*/ 658746 h 5795240"/>
              <a:gd name="connsiteX28-15415" fmla="*/ 6256852 w 12641071"/>
              <a:gd name="connsiteY28-15416" fmla="*/ 708420 h 5795240"/>
              <a:gd name="connsiteX29-15417" fmla="*/ 6234035 w 12641071"/>
              <a:gd name="connsiteY29-15418" fmla="*/ 658746 h 5795240"/>
              <a:gd name="connsiteX30-15419" fmla="*/ 6224136 w 12641071"/>
              <a:gd name="connsiteY30-15420" fmla="*/ 633624 h 5795240"/>
              <a:gd name="connsiteX31-15421" fmla="*/ 6215965 w 12641071"/>
              <a:gd name="connsiteY31-15422" fmla="*/ 619406 h 5795240"/>
              <a:gd name="connsiteX32-15423" fmla="*/ 6205824 w 12641071"/>
              <a:gd name="connsiteY32-15424" fmla="*/ 597325 h 5795240"/>
              <a:gd name="connsiteX33-15425" fmla="*/ 6143427 w 12641071"/>
              <a:gd name="connsiteY33-15426" fmla="*/ 493200 h 5795240"/>
              <a:gd name="connsiteX34-15427" fmla="*/ 6143408 w 12641071"/>
              <a:gd name="connsiteY34-15428" fmla="*/ 493167 h 5795240"/>
              <a:gd name="connsiteX35-15429" fmla="*/ 6105193 w 12641071"/>
              <a:gd name="connsiteY35-15430" fmla="*/ 442067 h 5795240"/>
              <a:gd name="connsiteX36-15431" fmla="*/ 6141460 w 12641071"/>
              <a:gd name="connsiteY36-15432" fmla="*/ 475027 h 5795240"/>
              <a:gd name="connsiteX37-15433" fmla="*/ 6788665 w 12641071"/>
              <a:gd name="connsiteY37-15434" fmla="*/ 707369 h 5795240"/>
              <a:gd name="connsiteX38-15435" fmla="*/ 7184710 w 12641071"/>
              <a:gd name="connsiteY38-15436" fmla="*/ 627411 h 5795240"/>
              <a:gd name="connsiteX39-15437" fmla="*/ 7264545 w 12641071"/>
              <a:gd name="connsiteY39-15438" fmla="*/ 588952 h 5795240"/>
              <a:gd name="connsiteX40-15439" fmla="*/ 7213686 w 12641071"/>
              <a:gd name="connsiteY40-15440" fmla="*/ 626983 h 5795240"/>
              <a:gd name="connsiteX41-15441" fmla="*/ 7128319 w 12641071"/>
              <a:gd name="connsiteY41-15442" fmla="*/ 705504 h 5795240"/>
              <a:gd name="connsiteX42-15443" fmla="*/ 7083110 w 12641071"/>
              <a:gd name="connsiteY42-15444" fmla="*/ 757072 h 5795240"/>
              <a:gd name="connsiteX43-15445" fmla="*/ 7083111 w 12641071"/>
              <a:gd name="connsiteY43-15446" fmla="*/ 757072 h 5795240"/>
              <a:gd name="connsiteX44-15447" fmla="*/ 7128319 w 12641071"/>
              <a:gd name="connsiteY44-15448" fmla="*/ 705506 h 5795240"/>
              <a:gd name="connsiteX45-15449" fmla="*/ 7213686 w 12641071"/>
              <a:gd name="connsiteY45-15450" fmla="*/ 626984 h 5795240"/>
              <a:gd name="connsiteX46-15451" fmla="*/ 7264545 w 12641071"/>
              <a:gd name="connsiteY46-15452" fmla="*/ 588953 h 5795240"/>
              <a:gd name="connsiteX47-15453" fmla="*/ 7273651 w 12641071"/>
              <a:gd name="connsiteY47-15454" fmla="*/ 584566 h 5795240"/>
              <a:gd name="connsiteX48-15455" fmla="*/ 7314851 w 12641071"/>
              <a:gd name="connsiteY48-15456" fmla="*/ 559537 h 5795240"/>
              <a:gd name="connsiteX49-15457" fmla="*/ 7354131 w 12641071"/>
              <a:gd name="connsiteY49-15458" fmla="*/ 565467 h 5795240"/>
              <a:gd name="connsiteX50-15459" fmla="*/ 7429608 w 12641071"/>
              <a:gd name="connsiteY50-15460" fmla="*/ 586051 h 5795240"/>
              <a:gd name="connsiteX51-15461" fmla="*/ 7429611 w 12641071"/>
              <a:gd name="connsiteY51-15462" fmla="*/ 586050 h 5795240"/>
              <a:gd name="connsiteX52-15463" fmla="*/ 7354132 w 12641071"/>
              <a:gd name="connsiteY52-15464" fmla="*/ 565465 h 5795240"/>
              <a:gd name="connsiteX53-15465" fmla="*/ 7314853 w 12641071"/>
              <a:gd name="connsiteY53-15466" fmla="*/ 559536 h 5795240"/>
              <a:gd name="connsiteX54-15467" fmla="*/ 7314851 w 12641071"/>
              <a:gd name="connsiteY54-15468" fmla="*/ 559537 h 5795240"/>
              <a:gd name="connsiteX55-15469" fmla="*/ 7314849 w 12641071"/>
              <a:gd name="connsiteY55-15470" fmla="*/ 559537 h 5795240"/>
              <a:gd name="connsiteX56-15471" fmla="*/ 7273651 w 12641071"/>
              <a:gd name="connsiteY56-15472" fmla="*/ 584565 h 5795240"/>
              <a:gd name="connsiteX57-15473" fmla="*/ 7264545 w 12641071"/>
              <a:gd name="connsiteY57-15474" fmla="*/ 588952 h 5795240"/>
              <a:gd name="connsiteX58-15475" fmla="*/ 7296407 w 12641071"/>
              <a:gd name="connsiteY58-15476" fmla="*/ 565126 h 5795240"/>
              <a:gd name="connsiteX59-15477" fmla="*/ 7307447 w 12641071"/>
              <a:gd name="connsiteY59-15478" fmla="*/ 558419 h 5795240"/>
              <a:gd name="connsiteX60-15479" fmla="*/ 7307450 w 12641071"/>
              <a:gd name="connsiteY60-15480" fmla="*/ 558419 h 5795240"/>
              <a:gd name="connsiteX61-15481" fmla="*/ 7385004 w 12641071"/>
              <a:gd name="connsiteY61-15482" fmla="*/ 511303 h 5795240"/>
              <a:gd name="connsiteX62-15483" fmla="*/ 7391626 w 12641071"/>
              <a:gd name="connsiteY62-15484" fmla="*/ 508114 h 5795240"/>
              <a:gd name="connsiteX63-15485" fmla="*/ 7391631 w 12641071"/>
              <a:gd name="connsiteY63-15486" fmla="*/ 508110 h 5795240"/>
              <a:gd name="connsiteX64-15487" fmla="*/ 7478934 w 12641071"/>
              <a:gd name="connsiteY64-15488" fmla="*/ 466053 h 5795240"/>
              <a:gd name="connsiteX65-15489" fmla="*/ 7897193 w 12641071"/>
              <a:gd name="connsiteY65-15490" fmla="*/ 381611 h 5795240"/>
              <a:gd name="connsiteX66-15491" fmla="*/ 8788216 w 12641071"/>
              <a:gd name="connsiteY66-15492" fmla="*/ 855364 h 5795240"/>
              <a:gd name="connsiteX67-15493" fmla="*/ 8832362 w 12641071"/>
              <a:gd name="connsiteY67-15494" fmla="*/ 928030 h 5795240"/>
              <a:gd name="connsiteX68-15495" fmla="*/ 8832362 w 12641071"/>
              <a:gd name="connsiteY68-15496" fmla="*/ 928033 h 5795240"/>
              <a:gd name="connsiteX69-15497" fmla="*/ 8842040 w 12641071"/>
              <a:gd name="connsiteY69-15498" fmla="*/ 943961 h 5795240"/>
              <a:gd name="connsiteX70-15499" fmla="*/ 8856144 w 12641071"/>
              <a:gd name="connsiteY70-15500" fmla="*/ 973241 h 5795240"/>
              <a:gd name="connsiteX71-15501" fmla="*/ 8856145 w 12641071"/>
              <a:gd name="connsiteY71-15502" fmla="*/ 973241 h 5795240"/>
              <a:gd name="connsiteX72-15503" fmla="*/ 8878117 w 12641071"/>
              <a:gd name="connsiteY72-15504" fmla="*/ 1018851 h 5795240"/>
              <a:gd name="connsiteX73-15505" fmla="*/ 8877719 w 12641071"/>
              <a:gd name="connsiteY73-15506" fmla="*/ 1018369 h 5795240"/>
              <a:gd name="connsiteX74-15507" fmla="*/ 8853250 w 12641071"/>
              <a:gd name="connsiteY74-15508" fmla="*/ 973288 h 5795240"/>
              <a:gd name="connsiteX75-15509" fmla="*/ 8853249 w 12641071"/>
              <a:gd name="connsiteY75-15510" fmla="*/ 973288 h 5795240"/>
              <a:gd name="connsiteX76-15511" fmla="*/ 8853248 w 12641071"/>
              <a:gd name="connsiteY76-15512" fmla="*/ 973287 h 5795240"/>
              <a:gd name="connsiteX77-15513" fmla="*/ 8849677 w 12641071"/>
              <a:gd name="connsiteY77-15514" fmla="*/ 973341 h 5795240"/>
              <a:gd name="connsiteX78-15515" fmla="*/ 8641543 w 12641071"/>
              <a:gd name="connsiteY78-15516" fmla="*/ 916577 h 5795240"/>
              <a:gd name="connsiteX79-15517" fmla="*/ 8641545 w 12641071"/>
              <a:gd name="connsiteY79-15518" fmla="*/ 916580 h 5795240"/>
              <a:gd name="connsiteX80-15519" fmla="*/ 8849676 w 12641071"/>
              <a:gd name="connsiteY80-15520" fmla="*/ 973343 h 5795240"/>
              <a:gd name="connsiteX81-15521" fmla="*/ 8853248 w 12641071"/>
              <a:gd name="connsiteY81-15522" fmla="*/ 973288 h 5795240"/>
              <a:gd name="connsiteX82-15523" fmla="*/ 8877719 w 12641071"/>
              <a:gd name="connsiteY82-15524" fmla="*/ 1018371 h 5795240"/>
              <a:gd name="connsiteX83-15525" fmla="*/ 8878116 w 12641071"/>
              <a:gd name="connsiteY83-15526" fmla="*/ 1018851 h 5795240"/>
              <a:gd name="connsiteX84-15527" fmla="*/ 8887288 w 12641071"/>
              <a:gd name="connsiteY84-15528" fmla="*/ 1037892 h 5795240"/>
              <a:gd name="connsiteX85-15529" fmla="*/ 8949899 w 12641071"/>
              <a:gd name="connsiteY85-15530" fmla="*/ 1239592 h 5795240"/>
              <a:gd name="connsiteX86-15531" fmla="*/ 8968437 w 12641071"/>
              <a:gd name="connsiteY86-15532" fmla="*/ 1423482 h 5795240"/>
              <a:gd name="connsiteX87-15533" fmla="*/ 8949899 w 12641071"/>
              <a:gd name="connsiteY87-15534" fmla="*/ 1239591 h 5795240"/>
              <a:gd name="connsiteX88-15535" fmla="*/ 8887288 w 12641071"/>
              <a:gd name="connsiteY88-15536" fmla="*/ 1037890 h 5795240"/>
              <a:gd name="connsiteX89-15537" fmla="*/ 8878116 w 12641071"/>
              <a:gd name="connsiteY89-15538" fmla="*/ 1018851 h 5795240"/>
              <a:gd name="connsiteX90-15539" fmla="*/ 8931285 w 12641071"/>
              <a:gd name="connsiteY90-15540" fmla="*/ 1083292 h 5795240"/>
              <a:gd name="connsiteX91-15541" fmla="*/ 9241478 w 12641071"/>
              <a:gd name="connsiteY91-15542" fmla="*/ 1211778 h 5795240"/>
              <a:gd name="connsiteX92-15543" fmla="*/ 9605238 w 12641071"/>
              <a:gd name="connsiteY92-15544" fmla="*/ 1018369 h 5795240"/>
              <a:gd name="connsiteX93-15545" fmla="*/ 9636247 w 12641071"/>
              <a:gd name="connsiteY93-15546" fmla="*/ 961241 h 5795240"/>
              <a:gd name="connsiteX94-15547" fmla="*/ 9641995 w 12641071"/>
              <a:gd name="connsiteY94-15548" fmla="*/ 961152 h 5795240"/>
              <a:gd name="connsiteX95-15549" fmla="*/ 9584939 w 12641071"/>
              <a:gd name="connsiteY95-15550" fmla="*/ 1079594 h 5795240"/>
              <a:gd name="connsiteX96-15551" fmla="*/ 9546257 w 12641071"/>
              <a:gd name="connsiteY96-15552" fmla="*/ 1204206 h 5795240"/>
              <a:gd name="connsiteX97-15553" fmla="*/ 9584939 w 12641071"/>
              <a:gd name="connsiteY97-15554" fmla="*/ 1079596 h 5795240"/>
              <a:gd name="connsiteX98-15555" fmla="*/ 9641995 w 12641071"/>
              <a:gd name="connsiteY98-15556" fmla="*/ 961153 h 5795240"/>
              <a:gd name="connsiteX99-15557" fmla="*/ 9653069 w 12641071"/>
              <a:gd name="connsiteY99-15558" fmla="*/ 960983 h 5795240"/>
              <a:gd name="connsiteX100-15559" fmla="*/ 9801564 w 12641071"/>
              <a:gd name="connsiteY100-15560" fmla="*/ 1196828 h 5795240"/>
              <a:gd name="connsiteX101-15561" fmla="*/ 9801566 w 12641071"/>
              <a:gd name="connsiteY101-15562" fmla="*/ 1196828 h 5795240"/>
              <a:gd name="connsiteX102-15563" fmla="*/ 9653070 w 12641071"/>
              <a:gd name="connsiteY102-15564" fmla="*/ 960982 h 5795240"/>
              <a:gd name="connsiteX103-15565" fmla="*/ 9641996 w 12641071"/>
              <a:gd name="connsiteY103-15566" fmla="*/ 961152 h 5795240"/>
              <a:gd name="connsiteX104-15567" fmla="*/ 9651917 w 12641071"/>
              <a:gd name="connsiteY104-15568" fmla="*/ 940556 h 5795240"/>
              <a:gd name="connsiteX105-15569" fmla="*/ 11050508 w 12641071"/>
              <a:gd name="connsiteY105-15570" fmla="*/ 108150 h 5795240"/>
              <a:gd name="connsiteX106-15571" fmla="*/ 12641071 w 12641071"/>
              <a:gd name="connsiteY106-15572" fmla="*/ 1698711 h 5795240"/>
              <a:gd name="connsiteX107-15573" fmla="*/ 11371062 w 12641071"/>
              <a:gd name="connsiteY107-15574" fmla="*/ 3256960 h 5795240"/>
              <a:gd name="connsiteX108-15575" fmla="*/ 11215953 w 12641071"/>
              <a:gd name="connsiteY108-15576" fmla="*/ 3280632 h 5795240"/>
              <a:gd name="connsiteX109-15577" fmla="*/ 11142318 w 12641071"/>
              <a:gd name="connsiteY109-15578" fmla="*/ 3276914 h 5795240"/>
              <a:gd name="connsiteX110-15579" fmla="*/ 11215952 w 12641071"/>
              <a:gd name="connsiteY110-15580" fmla="*/ 3280632 h 5795240"/>
              <a:gd name="connsiteX111-15581" fmla="*/ 11213133 w 12641071"/>
              <a:gd name="connsiteY111-15582" fmla="*/ 3281062 h 5795240"/>
              <a:gd name="connsiteX112-15583" fmla="*/ 11116921 w 12641071"/>
              <a:gd name="connsiteY112-15584" fmla="*/ 3285921 h 5795240"/>
              <a:gd name="connsiteX113-15585" fmla="*/ 11050507 w 12641071"/>
              <a:gd name="connsiteY113-15586" fmla="*/ 3289274 h 5795240"/>
              <a:gd name="connsiteX114-15587" fmla="*/ 11006292 w 12641071"/>
              <a:gd name="connsiteY114-15588" fmla="*/ 3287041 h 5795240"/>
              <a:gd name="connsiteX115-15589" fmla="*/ 10937101 w 12641071"/>
              <a:gd name="connsiteY115-15590" fmla="*/ 3297601 h 5795240"/>
              <a:gd name="connsiteX116-15591" fmla="*/ 10144740 w 12641071"/>
              <a:gd name="connsiteY116-15592" fmla="*/ 4089962 h 5795240"/>
              <a:gd name="connsiteX117-15593" fmla="*/ 10130374 w 12641071"/>
              <a:gd name="connsiteY117-15594" fmla="*/ 4184101 h 5795240"/>
              <a:gd name="connsiteX118-15595" fmla="*/ 10130375 w 12641071"/>
              <a:gd name="connsiteY118-15596" fmla="*/ 4184103 h 5795240"/>
              <a:gd name="connsiteX119-15597" fmla="*/ 10130656 w 12641071"/>
              <a:gd name="connsiteY119-15598" fmla="*/ 4185950 h 5795240"/>
              <a:gd name="connsiteX120-15599" fmla="*/ 10138194 w 12641071"/>
              <a:gd name="connsiteY120-15600" fmla="*/ 4335228 h 5795240"/>
              <a:gd name="connsiteX121-15601" fmla="*/ 10137710 w 12641071"/>
              <a:gd name="connsiteY121-15602" fmla="*/ 4344822 h 5795240"/>
              <a:gd name="connsiteX122-15603" fmla="*/ 10133555 w 12641071"/>
              <a:gd name="connsiteY122-15604" fmla="*/ 4427096 h 5795240"/>
              <a:gd name="connsiteX123-15605" fmla="*/ 10129312 w 12641071"/>
              <a:gd name="connsiteY123-15606" fmla="*/ 4399289 h 5795240"/>
              <a:gd name="connsiteX124-15607" fmla="*/ 10126797 w 12641071"/>
              <a:gd name="connsiteY124-15608" fmla="*/ 4349498 h 5795240"/>
              <a:gd name="connsiteX125-15609" fmla="*/ 10126796 w 12641071"/>
              <a:gd name="connsiteY125-15610" fmla="*/ 4349498 h 5795240"/>
              <a:gd name="connsiteX126-15611" fmla="*/ 10129311 w 12641071"/>
              <a:gd name="connsiteY126-15612" fmla="*/ 4399289 h 5795240"/>
              <a:gd name="connsiteX127-15613" fmla="*/ 10133554 w 12641071"/>
              <a:gd name="connsiteY127-15614" fmla="*/ 4427096 h 5795240"/>
              <a:gd name="connsiteX128-15615" fmla="*/ 10130656 w 12641071"/>
              <a:gd name="connsiteY128-15616" fmla="*/ 4484506 h 5795240"/>
              <a:gd name="connsiteX129-15617" fmla="*/ 8678182 w 12641071"/>
              <a:gd name="connsiteY129-15618" fmla="*/ 5795240 h 5795240"/>
              <a:gd name="connsiteX130-15619" fmla="*/ 7467518 w 12641071"/>
              <a:gd name="connsiteY130-15620" fmla="*/ 5151535 h 5795240"/>
              <a:gd name="connsiteX131-15621" fmla="*/ 7419945 w 12641071"/>
              <a:gd name="connsiteY131-15622" fmla="*/ 5073228 h 5795240"/>
              <a:gd name="connsiteX132-15623" fmla="*/ 7394386 w 12641071"/>
              <a:gd name="connsiteY132-15624" fmla="*/ 5031156 h 5795240"/>
              <a:gd name="connsiteX133-15625" fmla="*/ 7367299 w 12641071"/>
              <a:gd name="connsiteY133-15626" fmla="*/ 4974928 h 5795240"/>
              <a:gd name="connsiteX134-15627" fmla="*/ 7332905 w 12641071"/>
              <a:gd name="connsiteY134-15628" fmla="*/ 4903531 h 5795240"/>
              <a:gd name="connsiteX135-15629" fmla="*/ 7320958 w 12641071"/>
              <a:gd name="connsiteY135-15630" fmla="*/ 4870887 h 5795240"/>
              <a:gd name="connsiteX136-15631" fmla="*/ 7322174 w 12641071"/>
              <a:gd name="connsiteY136-15632" fmla="*/ 4872361 h 5795240"/>
              <a:gd name="connsiteX137-15633" fmla="*/ 7362630 w 12641071"/>
              <a:gd name="connsiteY137-15634" fmla="*/ 4938954 h 5795240"/>
              <a:gd name="connsiteX138-15635" fmla="*/ 7380779 w 12641071"/>
              <a:gd name="connsiteY138-15636" fmla="*/ 4976628 h 5795240"/>
              <a:gd name="connsiteX139-15637" fmla="*/ 7391210 w 12641071"/>
              <a:gd name="connsiteY139-15638" fmla="*/ 4977944 h 5795240"/>
              <a:gd name="connsiteX140-15639" fmla="*/ 7380780 w 12641071"/>
              <a:gd name="connsiteY140-15640" fmla="*/ 4976628 h 5795240"/>
              <a:gd name="connsiteX141-15641" fmla="*/ 7362631 w 12641071"/>
              <a:gd name="connsiteY141-15642" fmla="*/ 4938954 h 5795240"/>
              <a:gd name="connsiteX142-15643" fmla="*/ 7322175 w 12641071"/>
              <a:gd name="connsiteY142-15644" fmla="*/ 4872361 h 5795240"/>
              <a:gd name="connsiteX143-15645" fmla="*/ 7320959 w 12641071"/>
              <a:gd name="connsiteY143-15646" fmla="*/ 4870887 h 5795240"/>
              <a:gd name="connsiteX144-15647" fmla="*/ 7283811 w 12641071"/>
              <a:gd name="connsiteY144-15648" fmla="*/ 4769391 h 5795240"/>
              <a:gd name="connsiteX145-15649" fmla="*/ 7272112 w 12641071"/>
              <a:gd name="connsiteY145-15650" fmla="*/ 4718630 h 5795240"/>
              <a:gd name="connsiteX146-15651" fmla="*/ 7272111 w 12641071"/>
              <a:gd name="connsiteY146-15652" fmla="*/ 4718630 h 5795240"/>
              <a:gd name="connsiteX147-15653" fmla="*/ 7283810 w 12641071"/>
              <a:gd name="connsiteY147-15654" fmla="*/ 4769391 h 5795240"/>
              <a:gd name="connsiteX148-15655" fmla="*/ 7320958 w 12641071"/>
              <a:gd name="connsiteY148-15656" fmla="*/ 4870887 h 5795240"/>
              <a:gd name="connsiteX149-15657" fmla="*/ 7223551 w 12641071"/>
              <a:gd name="connsiteY149-15658" fmla="*/ 4752829 h 5795240"/>
              <a:gd name="connsiteX150-15659" fmla="*/ 6652445 w 12641071"/>
              <a:gd name="connsiteY150-15660" fmla="*/ 4516269 h 5795240"/>
              <a:gd name="connsiteX151-15661" fmla="*/ 6200873 w 12641071"/>
              <a:gd name="connsiteY151-15662" fmla="*/ 4654206 h 5795240"/>
              <a:gd name="connsiteX152-15663" fmla="*/ 6088813 w 12641071"/>
              <a:gd name="connsiteY152-15664" fmla="*/ 4746663 h 5795240"/>
              <a:gd name="connsiteX153-15665" fmla="*/ 6043019 w 12641071"/>
              <a:gd name="connsiteY153-15666" fmla="*/ 4807902 h 5795240"/>
              <a:gd name="connsiteX154-15667" fmla="*/ 6043021 w 12641071"/>
              <a:gd name="connsiteY154-15668" fmla="*/ 4807902 h 5795240"/>
              <a:gd name="connsiteX155-15669" fmla="*/ 6023271 w 12641071"/>
              <a:gd name="connsiteY155-15670" fmla="*/ 4834312 h 5795240"/>
              <a:gd name="connsiteX156-15671" fmla="*/ 5970678 w 12641071"/>
              <a:gd name="connsiteY156-15672" fmla="*/ 4892181 h 5795240"/>
              <a:gd name="connsiteX157-15673" fmla="*/ 5982717 w 12641071"/>
              <a:gd name="connsiteY157-15674" fmla="*/ 4872361 h 5795240"/>
              <a:gd name="connsiteX158-15675" fmla="*/ 5970675 w 12641071"/>
              <a:gd name="connsiteY158-15676" fmla="*/ 4892181 h 5795240"/>
              <a:gd name="connsiteX159-15677" fmla="*/ 5935320 w 12641071"/>
              <a:gd name="connsiteY159-15678" fmla="*/ 4931081 h 5795240"/>
              <a:gd name="connsiteX160-15679" fmla="*/ 4971763 w 12641071"/>
              <a:gd name="connsiteY160-15680" fmla="*/ 5330200 h 5795240"/>
              <a:gd name="connsiteX161-15681" fmla="*/ 3716172 w 12641071"/>
              <a:gd name="connsiteY161-15682" fmla="*/ 4497938 h 5795240"/>
              <a:gd name="connsiteX162-15683" fmla="*/ 3710773 w 12641071"/>
              <a:gd name="connsiteY162-15684" fmla="*/ 4483182 h 5795240"/>
              <a:gd name="connsiteX163-15685" fmla="*/ 3710773 w 12641071"/>
              <a:gd name="connsiteY163-15686" fmla="*/ 4483181 h 5795240"/>
              <a:gd name="connsiteX164-15687" fmla="*/ 3674984 w 12641071"/>
              <a:gd name="connsiteY164-15688" fmla="*/ 4385402 h 5795240"/>
              <a:gd name="connsiteX165-15689" fmla="*/ 3670349 w 12641071"/>
              <a:gd name="connsiteY165-15690" fmla="*/ 4372742 h 5795240"/>
              <a:gd name="connsiteX166-15691" fmla="*/ 3659438 w 12641071"/>
              <a:gd name="connsiteY166-15692" fmla="*/ 4330309 h 5795240"/>
              <a:gd name="connsiteX167-15693" fmla="*/ 3672084 w 12641071"/>
              <a:gd name="connsiteY167-15694" fmla="*/ 4353606 h 5795240"/>
              <a:gd name="connsiteX168-15695" fmla="*/ 3659440 w 12641071"/>
              <a:gd name="connsiteY168-15696" fmla="*/ 4330309 h 5795240"/>
              <a:gd name="connsiteX169-15697" fmla="*/ 3613217 w 12641071"/>
              <a:gd name="connsiteY169-15698" fmla="*/ 4245153 h 5795240"/>
              <a:gd name="connsiteX170-15699" fmla="*/ 3083792 w 12641071"/>
              <a:gd name="connsiteY170-15700" fmla="*/ 3963660 h 5795240"/>
              <a:gd name="connsiteX171-15701" fmla="*/ 2835272 w 12641071"/>
              <a:gd name="connsiteY171-15702" fmla="*/ 4013833 h 5795240"/>
              <a:gd name="connsiteX172-15703" fmla="*/ 2820214 w 12641071"/>
              <a:gd name="connsiteY172-15704" fmla="*/ 4022007 h 5795240"/>
              <a:gd name="connsiteX173-15705" fmla="*/ 2820212 w 12641071"/>
              <a:gd name="connsiteY173-15706" fmla="*/ 4022008 h 5795240"/>
              <a:gd name="connsiteX174-15707" fmla="*/ 2820206 w 12641071"/>
              <a:gd name="connsiteY174-15708" fmla="*/ 4022011 h 5795240"/>
              <a:gd name="connsiteX175-15709" fmla="*/ 2813481 w 12641071"/>
              <a:gd name="connsiteY175-15710" fmla="*/ 4027041 h 5795240"/>
              <a:gd name="connsiteX176-15711" fmla="*/ 2762875 w 12641071"/>
              <a:gd name="connsiteY176-15712" fmla="*/ 4057784 h 5795240"/>
              <a:gd name="connsiteX177-15713" fmla="*/ 2762878 w 12641071"/>
              <a:gd name="connsiteY177-15714" fmla="*/ 4057784 h 5795240"/>
              <a:gd name="connsiteX178-15715" fmla="*/ 2694694 w 12641071"/>
              <a:gd name="connsiteY178-15716" fmla="*/ 4099208 h 5795240"/>
              <a:gd name="connsiteX179-15717" fmla="*/ 2726822 w 12641071"/>
              <a:gd name="connsiteY179-15718" fmla="*/ 4072700 h 5795240"/>
              <a:gd name="connsiteX180-15719" fmla="*/ 2757719 w 12641071"/>
              <a:gd name="connsiteY180-15720" fmla="*/ 4055929 h 5795240"/>
              <a:gd name="connsiteX181-15721" fmla="*/ 2757718 w 12641071"/>
              <a:gd name="connsiteY181-15722" fmla="*/ 4055928 h 5795240"/>
              <a:gd name="connsiteX182-15723" fmla="*/ 2726820 w 12641071"/>
              <a:gd name="connsiteY182-15724" fmla="*/ 4072700 h 5795240"/>
              <a:gd name="connsiteX183-15725" fmla="*/ 2694692 w 12641071"/>
              <a:gd name="connsiteY183-15726" fmla="*/ 4099208 h 5795240"/>
              <a:gd name="connsiteX184-15727" fmla="*/ 2664698 w 12641071"/>
              <a:gd name="connsiteY184-15728" fmla="*/ 4117431 h 5795240"/>
              <a:gd name="connsiteX185-15729" fmla="*/ 1804544 w 12641071"/>
              <a:gd name="connsiteY185-15730" fmla="*/ 4335229 h 5795240"/>
              <a:gd name="connsiteX186-15731" fmla="*/ 0 w 12641071"/>
              <a:gd name="connsiteY186-15732" fmla="*/ 2530685 h 5795240"/>
              <a:gd name="connsiteX187-15733" fmla="*/ 1804544 w 12641071"/>
              <a:gd name="connsiteY187-15734" fmla="*/ 726143 h 5795240"/>
              <a:gd name="connsiteX188-15735" fmla="*/ 3080549 w 12641071"/>
              <a:gd name="connsiteY188-15736" fmla="*/ 1254682 h 5795240"/>
              <a:gd name="connsiteX189-15737" fmla="*/ 3268676 w 12641071"/>
              <a:gd name="connsiteY189-15738" fmla="*/ 1461167 h 5795240"/>
              <a:gd name="connsiteX190-15739" fmla="*/ 3565826 w 12641071"/>
              <a:gd name="connsiteY190-15740" fmla="*/ 1551935 h 5795240"/>
              <a:gd name="connsiteX191-15741" fmla="*/ 4086504 w 12641071"/>
              <a:gd name="connsiteY191-15742" fmla="*/ 1127574 h 5795240"/>
              <a:gd name="connsiteX192-15743" fmla="*/ 4103078 w 12641071"/>
              <a:gd name="connsiteY192-15744" fmla="*/ 1004204 h 5795240"/>
              <a:gd name="connsiteX193-15745" fmla="*/ 5215874 w 12641071"/>
              <a:gd name="connsiteY193-15746" fmla="*/ 0 h 5795240"/>
              <a:gd name="connsiteX0-15747" fmla="*/ 5964869 w 12641071"/>
              <a:gd name="connsiteY0-15748" fmla="*/ 4795171 h 5795240"/>
              <a:gd name="connsiteX1-15749" fmla="*/ 6019264 w 12641071"/>
              <a:gd name="connsiteY1-15750" fmla="*/ 4804905 h 5795240"/>
              <a:gd name="connsiteX2-15751" fmla="*/ 6036570 w 12641071"/>
              <a:gd name="connsiteY2-15752" fmla="*/ 4807089 h 5795240"/>
              <a:gd name="connsiteX3-15753" fmla="*/ 6019265 w 12641071"/>
              <a:gd name="connsiteY3-15754" fmla="*/ 4804905 h 5795240"/>
              <a:gd name="connsiteX4-15755" fmla="*/ 5964869 w 12641071"/>
              <a:gd name="connsiteY4-15756" fmla="*/ 4795171 h 5795240"/>
              <a:gd name="connsiteX5-15757" fmla="*/ 3682364 w 12641071"/>
              <a:gd name="connsiteY5-15758" fmla="*/ 4386723 h 5795240"/>
              <a:gd name="connsiteX6-15759" fmla="*/ 3772428 w 12641071"/>
              <a:gd name="connsiteY6-15760" fmla="*/ 4402840 h 5795240"/>
              <a:gd name="connsiteX7-15761" fmla="*/ 3772428 w 12641071"/>
              <a:gd name="connsiteY7-15762" fmla="*/ 4402840 h 5795240"/>
              <a:gd name="connsiteX8-15763" fmla="*/ 3682364 w 12641071"/>
              <a:gd name="connsiteY8-15764" fmla="*/ 4386723 h 5795240"/>
              <a:gd name="connsiteX9-15765" fmla="*/ 6034389 w 12641071"/>
              <a:gd name="connsiteY9-15766" fmla="*/ 371047 h 5795240"/>
              <a:gd name="connsiteX10-15767" fmla="*/ 5912002 w 12641071"/>
              <a:gd name="connsiteY10-15768" fmla="*/ 413650 h 5795240"/>
              <a:gd name="connsiteX11-15769" fmla="*/ 5912002 w 12641071"/>
              <a:gd name="connsiteY11-15770" fmla="*/ 413650 h 5795240"/>
              <a:gd name="connsiteX12-15771" fmla="*/ 6034389 w 12641071"/>
              <a:gd name="connsiteY12-15772" fmla="*/ 371047 h 5795240"/>
              <a:gd name="connsiteX13-15773" fmla="*/ 5215874 w 12641071"/>
              <a:gd name="connsiteY13-15774" fmla="*/ 0 h 5795240"/>
              <a:gd name="connsiteX14-15775" fmla="*/ 5927386 w 12641071"/>
              <a:gd name="connsiteY14-15776" fmla="*/ 255427 h 5795240"/>
              <a:gd name="connsiteX15-15777" fmla="*/ 5974443 w 12641071"/>
              <a:gd name="connsiteY15-15778" fmla="*/ 298195 h 5795240"/>
              <a:gd name="connsiteX16-15779" fmla="*/ 5974448 w 12641071"/>
              <a:gd name="connsiteY16-15780" fmla="*/ 298200 h 5795240"/>
              <a:gd name="connsiteX17-15781" fmla="*/ 6006819 w 12641071"/>
              <a:gd name="connsiteY17-15782" fmla="*/ 327622 h 5795240"/>
              <a:gd name="connsiteX18-15783" fmla="*/ 6043427 w 12641071"/>
              <a:gd name="connsiteY18-15784" fmla="*/ 367901 h 5795240"/>
              <a:gd name="connsiteX19-15785" fmla="*/ 6043429 w 12641071"/>
              <a:gd name="connsiteY19-15786" fmla="*/ 367901 h 5795240"/>
              <a:gd name="connsiteX20-15787" fmla="*/ 6079014 w 12641071"/>
              <a:gd name="connsiteY20-15788" fmla="*/ 407056 h 5795240"/>
              <a:gd name="connsiteX21-15789" fmla="*/ 6105193 w 12641071"/>
              <a:gd name="connsiteY21-15790" fmla="*/ 442067 h 5795240"/>
              <a:gd name="connsiteX22-15791" fmla="*/ 6069206 w 12641071"/>
              <a:gd name="connsiteY22-15792" fmla="*/ 409359 h 5795240"/>
              <a:gd name="connsiteX23-15793" fmla="*/ 6105193 w 12641071"/>
              <a:gd name="connsiteY23-15794" fmla="*/ 442069 h 5795240"/>
              <a:gd name="connsiteX24-15795" fmla="*/ 6143408 w 12641071"/>
              <a:gd name="connsiteY24-15796" fmla="*/ 493169 h 5795240"/>
              <a:gd name="connsiteX25-15797" fmla="*/ 6143427 w 12641071"/>
              <a:gd name="connsiteY25-15798" fmla="*/ 493200 h 5795240"/>
              <a:gd name="connsiteX26-15799" fmla="*/ 6215965 w 12641071"/>
              <a:gd name="connsiteY26-15800" fmla="*/ 619406 h 5795240"/>
              <a:gd name="connsiteX27-15801" fmla="*/ 6234035 w 12641071"/>
              <a:gd name="connsiteY27-15802" fmla="*/ 658746 h 5795240"/>
              <a:gd name="connsiteX28-15803" fmla="*/ 6234035 w 12641071"/>
              <a:gd name="connsiteY28-15804" fmla="*/ 658746 h 5795240"/>
              <a:gd name="connsiteX29-15805" fmla="*/ 6224136 w 12641071"/>
              <a:gd name="connsiteY29-15806" fmla="*/ 633624 h 5795240"/>
              <a:gd name="connsiteX30-15807" fmla="*/ 6215965 w 12641071"/>
              <a:gd name="connsiteY30-15808" fmla="*/ 619406 h 5795240"/>
              <a:gd name="connsiteX31-15809" fmla="*/ 6205824 w 12641071"/>
              <a:gd name="connsiteY31-15810" fmla="*/ 597325 h 5795240"/>
              <a:gd name="connsiteX32-15811" fmla="*/ 6143427 w 12641071"/>
              <a:gd name="connsiteY32-15812" fmla="*/ 493200 h 5795240"/>
              <a:gd name="connsiteX33-15813" fmla="*/ 6143408 w 12641071"/>
              <a:gd name="connsiteY33-15814" fmla="*/ 493167 h 5795240"/>
              <a:gd name="connsiteX34-15815" fmla="*/ 6105193 w 12641071"/>
              <a:gd name="connsiteY34-15816" fmla="*/ 442067 h 5795240"/>
              <a:gd name="connsiteX35-15817" fmla="*/ 6141460 w 12641071"/>
              <a:gd name="connsiteY35-15818" fmla="*/ 475027 h 5795240"/>
              <a:gd name="connsiteX36-15819" fmla="*/ 6788665 w 12641071"/>
              <a:gd name="connsiteY36-15820" fmla="*/ 707369 h 5795240"/>
              <a:gd name="connsiteX37-15821" fmla="*/ 7184710 w 12641071"/>
              <a:gd name="connsiteY37-15822" fmla="*/ 627411 h 5795240"/>
              <a:gd name="connsiteX38-15823" fmla="*/ 7264545 w 12641071"/>
              <a:gd name="connsiteY38-15824" fmla="*/ 588952 h 5795240"/>
              <a:gd name="connsiteX39-15825" fmla="*/ 7213686 w 12641071"/>
              <a:gd name="connsiteY39-15826" fmla="*/ 626983 h 5795240"/>
              <a:gd name="connsiteX40-15827" fmla="*/ 7128319 w 12641071"/>
              <a:gd name="connsiteY40-15828" fmla="*/ 705504 h 5795240"/>
              <a:gd name="connsiteX41-15829" fmla="*/ 7083110 w 12641071"/>
              <a:gd name="connsiteY41-15830" fmla="*/ 757072 h 5795240"/>
              <a:gd name="connsiteX42-15831" fmla="*/ 7083111 w 12641071"/>
              <a:gd name="connsiteY42-15832" fmla="*/ 757072 h 5795240"/>
              <a:gd name="connsiteX43-15833" fmla="*/ 7128319 w 12641071"/>
              <a:gd name="connsiteY43-15834" fmla="*/ 705506 h 5795240"/>
              <a:gd name="connsiteX44-15835" fmla="*/ 7213686 w 12641071"/>
              <a:gd name="connsiteY44-15836" fmla="*/ 626984 h 5795240"/>
              <a:gd name="connsiteX45-15837" fmla="*/ 7264545 w 12641071"/>
              <a:gd name="connsiteY45-15838" fmla="*/ 588953 h 5795240"/>
              <a:gd name="connsiteX46-15839" fmla="*/ 7273651 w 12641071"/>
              <a:gd name="connsiteY46-15840" fmla="*/ 584566 h 5795240"/>
              <a:gd name="connsiteX47-15841" fmla="*/ 7314851 w 12641071"/>
              <a:gd name="connsiteY47-15842" fmla="*/ 559537 h 5795240"/>
              <a:gd name="connsiteX48-15843" fmla="*/ 7354131 w 12641071"/>
              <a:gd name="connsiteY48-15844" fmla="*/ 565467 h 5795240"/>
              <a:gd name="connsiteX49-15845" fmla="*/ 7429608 w 12641071"/>
              <a:gd name="connsiteY49-15846" fmla="*/ 586051 h 5795240"/>
              <a:gd name="connsiteX50-15847" fmla="*/ 7429611 w 12641071"/>
              <a:gd name="connsiteY50-15848" fmla="*/ 586050 h 5795240"/>
              <a:gd name="connsiteX51-15849" fmla="*/ 7354132 w 12641071"/>
              <a:gd name="connsiteY51-15850" fmla="*/ 565465 h 5795240"/>
              <a:gd name="connsiteX52-15851" fmla="*/ 7314853 w 12641071"/>
              <a:gd name="connsiteY52-15852" fmla="*/ 559536 h 5795240"/>
              <a:gd name="connsiteX53-15853" fmla="*/ 7314851 w 12641071"/>
              <a:gd name="connsiteY53-15854" fmla="*/ 559537 h 5795240"/>
              <a:gd name="connsiteX54-15855" fmla="*/ 7314849 w 12641071"/>
              <a:gd name="connsiteY54-15856" fmla="*/ 559537 h 5795240"/>
              <a:gd name="connsiteX55-15857" fmla="*/ 7273651 w 12641071"/>
              <a:gd name="connsiteY55-15858" fmla="*/ 584565 h 5795240"/>
              <a:gd name="connsiteX56-15859" fmla="*/ 7264545 w 12641071"/>
              <a:gd name="connsiteY56-15860" fmla="*/ 588952 h 5795240"/>
              <a:gd name="connsiteX57-15861" fmla="*/ 7296407 w 12641071"/>
              <a:gd name="connsiteY57-15862" fmla="*/ 565126 h 5795240"/>
              <a:gd name="connsiteX58-15863" fmla="*/ 7307447 w 12641071"/>
              <a:gd name="connsiteY58-15864" fmla="*/ 558419 h 5795240"/>
              <a:gd name="connsiteX59-15865" fmla="*/ 7307450 w 12641071"/>
              <a:gd name="connsiteY59-15866" fmla="*/ 558419 h 5795240"/>
              <a:gd name="connsiteX60-15867" fmla="*/ 7385004 w 12641071"/>
              <a:gd name="connsiteY60-15868" fmla="*/ 511303 h 5795240"/>
              <a:gd name="connsiteX61-15869" fmla="*/ 7391626 w 12641071"/>
              <a:gd name="connsiteY61-15870" fmla="*/ 508114 h 5795240"/>
              <a:gd name="connsiteX62-15871" fmla="*/ 7391631 w 12641071"/>
              <a:gd name="connsiteY62-15872" fmla="*/ 508110 h 5795240"/>
              <a:gd name="connsiteX63-15873" fmla="*/ 7478934 w 12641071"/>
              <a:gd name="connsiteY63-15874" fmla="*/ 466053 h 5795240"/>
              <a:gd name="connsiteX64-15875" fmla="*/ 7897193 w 12641071"/>
              <a:gd name="connsiteY64-15876" fmla="*/ 381611 h 5795240"/>
              <a:gd name="connsiteX65-15877" fmla="*/ 8788216 w 12641071"/>
              <a:gd name="connsiteY65-15878" fmla="*/ 855364 h 5795240"/>
              <a:gd name="connsiteX66-15879" fmla="*/ 8832362 w 12641071"/>
              <a:gd name="connsiteY66-15880" fmla="*/ 928030 h 5795240"/>
              <a:gd name="connsiteX67-15881" fmla="*/ 8832362 w 12641071"/>
              <a:gd name="connsiteY67-15882" fmla="*/ 928033 h 5795240"/>
              <a:gd name="connsiteX68-15883" fmla="*/ 8842040 w 12641071"/>
              <a:gd name="connsiteY68-15884" fmla="*/ 943961 h 5795240"/>
              <a:gd name="connsiteX69-15885" fmla="*/ 8856144 w 12641071"/>
              <a:gd name="connsiteY69-15886" fmla="*/ 973241 h 5795240"/>
              <a:gd name="connsiteX70-15887" fmla="*/ 8856145 w 12641071"/>
              <a:gd name="connsiteY70-15888" fmla="*/ 973241 h 5795240"/>
              <a:gd name="connsiteX71-15889" fmla="*/ 8878117 w 12641071"/>
              <a:gd name="connsiteY71-15890" fmla="*/ 1018851 h 5795240"/>
              <a:gd name="connsiteX72-15891" fmla="*/ 8877719 w 12641071"/>
              <a:gd name="connsiteY72-15892" fmla="*/ 1018369 h 5795240"/>
              <a:gd name="connsiteX73-15893" fmla="*/ 8853250 w 12641071"/>
              <a:gd name="connsiteY73-15894" fmla="*/ 973288 h 5795240"/>
              <a:gd name="connsiteX74-15895" fmla="*/ 8853249 w 12641071"/>
              <a:gd name="connsiteY74-15896" fmla="*/ 973288 h 5795240"/>
              <a:gd name="connsiteX75-15897" fmla="*/ 8853248 w 12641071"/>
              <a:gd name="connsiteY75-15898" fmla="*/ 973287 h 5795240"/>
              <a:gd name="connsiteX76-15899" fmla="*/ 8849677 w 12641071"/>
              <a:gd name="connsiteY76-15900" fmla="*/ 973341 h 5795240"/>
              <a:gd name="connsiteX77-15901" fmla="*/ 8641543 w 12641071"/>
              <a:gd name="connsiteY77-15902" fmla="*/ 916577 h 5795240"/>
              <a:gd name="connsiteX78-15903" fmla="*/ 8641545 w 12641071"/>
              <a:gd name="connsiteY78-15904" fmla="*/ 916580 h 5795240"/>
              <a:gd name="connsiteX79-15905" fmla="*/ 8849676 w 12641071"/>
              <a:gd name="connsiteY79-15906" fmla="*/ 973343 h 5795240"/>
              <a:gd name="connsiteX80-15907" fmla="*/ 8853248 w 12641071"/>
              <a:gd name="connsiteY80-15908" fmla="*/ 973288 h 5795240"/>
              <a:gd name="connsiteX81-15909" fmla="*/ 8877719 w 12641071"/>
              <a:gd name="connsiteY81-15910" fmla="*/ 1018371 h 5795240"/>
              <a:gd name="connsiteX82-15911" fmla="*/ 8878116 w 12641071"/>
              <a:gd name="connsiteY82-15912" fmla="*/ 1018851 h 5795240"/>
              <a:gd name="connsiteX83-15913" fmla="*/ 8887288 w 12641071"/>
              <a:gd name="connsiteY83-15914" fmla="*/ 1037892 h 5795240"/>
              <a:gd name="connsiteX84-15915" fmla="*/ 8949899 w 12641071"/>
              <a:gd name="connsiteY84-15916" fmla="*/ 1239592 h 5795240"/>
              <a:gd name="connsiteX85-15917" fmla="*/ 8968437 w 12641071"/>
              <a:gd name="connsiteY85-15918" fmla="*/ 1423482 h 5795240"/>
              <a:gd name="connsiteX86-15919" fmla="*/ 8949899 w 12641071"/>
              <a:gd name="connsiteY86-15920" fmla="*/ 1239591 h 5795240"/>
              <a:gd name="connsiteX87-15921" fmla="*/ 8887288 w 12641071"/>
              <a:gd name="connsiteY87-15922" fmla="*/ 1037890 h 5795240"/>
              <a:gd name="connsiteX88-15923" fmla="*/ 8878116 w 12641071"/>
              <a:gd name="connsiteY88-15924" fmla="*/ 1018851 h 5795240"/>
              <a:gd name="connsiteX89-15925" fmla="*/ 8931285 w 12641071"/>
              <a:gd name="connsiteY89-15926" fmla="*/ 1083292 h 5795240"/>
              <a:gd name="connsiteX90-15927" fmla="*/ 9241478 w 12641071"/>
              <a:gd name="connsiteY90-15928" fmla="*/ 1211778 h 5795240"/>
              <a:gd name="connsiteX91-15929" fmla="*/ 9605238 w 12641071"/>
              <a:gd name="connsiteY91-15930" fmla="*/ 1018369 h 5795240"/>
              <a:gd name="connsiteX92-15931" fmla="*/ 9636247 w 12641071"/>
              <a:gd name="connsiteY92-15932" fmla="*/ 961241 h 5795240"/>
              <a:gd name="connsiteX93-15933" fmla="*/ 9641995 w 12641071"/>
              <a:gd name="connsiteY93-15934" fmla="*/ 961152 h 5795240"/>
              <a:gd name="connsiteX94-15935" fmla="*/ 9584939 w 12641071"/>
              <a:gd name="connsiteY94-15936" fmla="*/ 1079594 h 5795240"/>
              <a:gd name="connsiteX95-15937" fmla="*/ 9546257 w 12641071"/>
              <a:gd name="connsiteY95-15938" fmla="*/ 1204206 h 5795240"/>
              <a:gd name="connsiteX96-15939" fmla="*/ 9584939 w 12641071"/>
              <a:gd name="connsiteY96-15940" fmla="*/ 1079596 h 5795240"/>
              <a:gd name="connsiteX97-15941" fmla="*/ 9641995 w 12641071"/>
              <a:gd name="connsiteY97-15942" fmla="*/ 961153 h 5795240"/>
              <a:gd name="connsiteX98-15943" fmla="*/ 9653069 w 12641071"/>
              <a:gd name="connsiteY98-15944" fmla="*/ 960983 h 5795240"/>
              <a:gd name="connsiteX99-15945" fmla="*/ 9801564 w 12641071"/>
              <a:gd name="connsiteY99-15946" fmla="*/ 1196828 h 5795240"/>
              <a:gd name="connsiteX100-15947" fmla="*/ 9801566 w 12641071"/>
              <a:gd name="connsiteY100-15948" fmla="*/ 1196828 h 5795240"/>
              <a:gd name="connsiteX101-15949" fmla="*/ 9653070 w 12641071"/>
              <a:gd name="connsiteY101-15950" fmla="*/ 960982 h 5795240"/>
              <a:gd name="connsiteX102-15951" fmla="*/ 9641996 w 12641071"/>
              <a:gd name="connsiteY102-15952" fmla="*/ 961152 h 5795240"/>
              <a:gd name="connsiteX103-15953" fmla="*/ 9651917 w 12641071"/>
              <a:gd name="connsiteY103-15954" fmla="*/ 940556 h 5795240"/>
              <a:gd name="connsiteX104-15955" fmla="*/ 11050508 w 12641071"/>
              <a:gd name="connsiteY104-15956" fmla="*/ 108150 h 5795240"/>
              <a:gd name="connsiteX105-15957" fmla="*/ 12641071 w 12641071"/>
              <a:gd name="connsiteY105-15958" fmla="*/ 1698711 h 5795240"/>
              <a:gd name="connsiteX106-15959" fmla="*/ 11371062 w 12641071"/>
              <a:gd name="connsiteY106-15960" fmla="*/ 3256960 h 5795240"/>
              <a:gd name="connsiteX107-15961" fmla="*/ 11215953 w 12641071"/>
              <a:gd name="connsiteY107-15962" fmla="*/ 3280632 h 5795240"/>
              <a:gd name="connsiteX108-15963" fmla="*/ 11142318 w 12641071"/>
              <a:gd name="connsiteY108-15964" fmla="*/ 3276914 h 5795240"/>
              <a:gd name="connsiteX109-15965" fmla="*/ 11215952 w 12641071"/>
              <a:gd name="connsiteY109-15966" fmla="*/ 3280632 h 5795240"/>
              <a:gd name="connsiteX110-15967" fmla="*/ 11213133 w 12641071"/>
              <a:gd name="connsiteY110-15968" fmla="*/ 3281062 h 5795240"/>
              <a:gd name="connsiteX111-15969" fmla="*/ 11116921 w 12641071"/>
              <a:gd name="connsiteY111-15970" fmla="*/ 3285921 h 5795240"/>
              <a:gd name="connsiteX112-15971" fmla="*/ 11050507 w 12641071"/>
              <a:gd name="connsiteY112-15972" fmla="*/ 3289274 h 5795240"/>
              <a:gd name="connsiteX113-15973" fmla="*/ 11006292 w 12641071"/>
              <a:gd name="connsiteY113-15974" fmla="*/ 3287041 h 5795240"/>
              <a:gd name="connsiteX114-15975" fmla="*/ 10937101 w 12641071"/>
              <a:gd name="connsiteY114-15976" fmla="*/ 3297601 h 5795240"/>
              <a:gd name="connsiteX115-15977" fmla="*/ 10144740 w 12641071"/>
              <a:gd name="connsiteY115-15978" fmla="*/ 4089962 h 5795240"/>
              <a:gd name="connsiteX116-15979" fmla="*/ 10130374 w 12641071"/>
              <a:gd name="connsiteY116-15980" fmla="*/ 4184101 h 5795240"/>
              <a:gd name="connsiteX117-15981" fmla="*/ 10130375 w 12641071"/>
              <a:gd name="connsiteY117-15982" fmla="*/ 4184103 h 5795240"/>
              <a:gd name="connsiteX118-15983" fmla="*/ 10130656 w 12641071"/>
              <a:gd name="connsiteY118-15984" fmla="*/ 4185950 h 5795240"/>
              <a:gd name="connsiteX119-15985" fmla="*/ 10138194 w 12641071"/>
              <a:gd name="connsiteY119-15986" fmla="*/ 4335228 h 5795240"/>
              <a:gd name="connsiteX120-15987" fmla="*/ 10137710 w 12641071"/>
              <a:gd name="connsiteY120-15988" fmla="*/ 4344822 h 5795240"/>
              <a:gd name="connsiteX121-15989" fmla="*/ 10133555 w 12641071"/>
              <a:gd name="connsiteY121-15990" fmla="*/ 4427096 h 5795240"/>
              <a:gd name="connsiteX122-15991" fmla="*/ 10129312 w 12641071"/>
              <a:gd name="connsiteY122-15992" fmla="*/ 4399289 h 5795240"/>
              <a:gd name="connsiteX123-15993" fmla="*/ 10126797 w 12641071"/>
              <a:gd name="connsiteY123-15994" fmla="*/ 4349498 h 5795240"/>
              <a:gd name="connsiteX124-15995" fmla="*/ 10126796 w 12641071"/>
              <a:gd name="connsiteY124-15996" fmla="*/ 4349498 h 5795240"/>
              <a:gd name="connsiteX125-15997" fmla="*/ 10129311 w 12641071"/>
              <a:gd name="connsiteY125-15998" fmla="*/ 4399289 h 5795240"/>
              <a:gd name="connsiteX126-15999" fmla="*/ 10133554 w 12641071"/>
              <a:gd name="connsiteY126-16000" fmla="*/ 4427096 h 5795240"/>
              <a:gd name="connsiteX127-16001" fmla="*/ 10130656 w 12641071"/>
              <a:gd name="connsiteY127-16002" fmla="*/ 4484506 h 5795240"/>
              <a:gd name="connsiteX128-16003" fmla="*/ 8678182 w 12641071"/>
              <a:gd name="connsiteY128-16004" fmla="*/ 5795240 h 5795240"/>
              <a:gd name="connsiteX129-16005" fmla="*/ 7467518 w 12641071"/>
              <a:gd name="connsiteY129-16006" fmla="*/ 5151535 h 5795240"/>
              <a:gd name="connsiteX130-16007" fmla="*/ 7419945 w 12641071"/>
              <a:gd name="connsiteY130-16008" fmla="*/ 5073228 h 5795240"/>
              <a:gd name="connsiteX131-16009" fmla="*/ 7394386 w 12641071"/>
              <a:gd name="connsiteY131-16010" fmla="*/ 5031156 h 5795240"/>
              <a:gd name="connsiteX132-16011" fmla="*/ 7367299 w 12641071"/>
              <a:gd name="connsiteY132-16012" fmla="*/ 4974928 h 5795240"/>
              <a:gd name="connsiteX133-16013" fmla="*/ 7332905 w 12641071"/>
              <a:gd name="connsiteY133-16014" fmla="*/ 4903531 h 5795240"/>
              <a:gd name="connsiteX134-16015" fmla="*/ 7320958 w 12641071"/>
              <a:gd name="connsiteY134-16016" fmla="*/ 4870887 h 5795240"/>
              <a:gd name="connsiteX135-16017" fmla="*/ 7322174 w 12641071"/>
              <a:gd name="connsiteY135-16018" fmla="*/ 4872361 h 5795240"/>
              <a:gd name="connsiteX136-16019" fmla="*/ 7362630 w 12641071"/>
              <a:gd name="connsiteY136-16020" fmla="*/ 4938954 h 5795240"/>
              <a:gd name="connsiteX137-16021" fmla="*/ 7380779 w 12641071"/>
              <a:gd name="connsiteY137-16022" fmla="*/ 4976628 h 5795240"/>
              <a:gd name="connsiteX138-16023" fmla="*/ 7391210 w 12641071"/>
              <a:gd name="connsiteY138-16024" fmla="*/ 4977944 h 5795240"/>
              <a:gd name="connsiteX139-16025" fmla="*/ 7380780 w 12641071"/>
              <a:gd name="connsiteY139-16026" fmla="*/ 4976628 h 5795240"/>
              <a:gd name="connsiteX140-16027" fmla="*/ 7362631 w 12641071"/>
              <a:gd name="connsiteY140-16028" fmla="*/ 4938954 h 5795240"/>
              <a:gd name="connsiteX141-16029" fmla="*/ 7322175 w 12641071"/>
              <a:gd name="connsiteY141-16030" fmla="*/ 4872361 h 5795240"/>
              <a:gd name="connsiteX142-16031" fmla="*/ 7320959 w 12641071"/>
              <a:gd name="connsiteY142-16032" fmla="*/ 4870887 h 5795240"/>
              <a:gd name="connsiteX143-16033" fmla="*/ 7283811 w 12641071"/>
              <a:gd name="connsiteY143-16034" fmla="*/ 4769391 h 5795240"/>
              <a:gd name="connsiteX144-16035" fmla="*/ 7272112 w 12641071"/>
              <a:gd name="connsiteY144-16036" fmla="*/ 4718630 h 5795240"/>
              <a:gd name="connsiteX145-16037" fmla="*/ 7272111 w 12641071"/>
              <a:gd name="connsiteY145-16038" fmla="*/ 4718630 h 5795240"/>
              <a:gd name="connsiteX146-16039" fmla="*/ 7283810 w 12641071"/>
              <a:gd name="connsiteY146-16040" fmla="*/ 4769391 h 5795240"/>
              <a:gd name="connsiteX147-16041" fmla="*/ 7320958 w 12641071"/>
              <a:gd name="connsiteY147-16042" fmla="*/ 4870887 h 5795240"/>
              <a:gd name="connsiteX148-16043" fmla="*/ 7223551 w 12641071"/>
              <a:gd name="connsiteY148-16044" fmla="*/ 4752829 h 5795240"/>
              <a:gd name="connsiteX149-16045" fmla="*/ 6652445 w 12641071"/>
              <a:gd name="connsiteY149-16046" fmla="*/ 4516269 h 5795240"/>
              <a:gd name="connsiteX150-16047" fmla="*/ 6200873 w 12641071"/>
              <a:gd name="connsiteY150-16048" fmla="*/ 4654206 h 5795240"/>
              <a:gd name="connsiteX151-16049" fmla="*/ 6088813 w 12641071"/>
              <a:gd name="connsiteY151-16050" fmla="*/ 4746663 h 5795240"/>
              <a:gd name="connsiteX152-16051" fmla="*/ 6043019 w 12641071"/>
              <a:gd name="connsiteY152-16052" fmla="*/ 4807902 h 5795240"/>
              <a:gd name="connsiteX153-16053" fmla="*/ 6043021 w 12641071"/>
              <a:gd name="connsiteY153-16054" fmla="*/ 4807902 h 5795240"/>
              <a:gd name="connsiteX154-16055" fmla="*/ 6023271 w 12641071"/>
              <a:gd name="connsiteY154-16056" fmla="*/ 4834312 h 5795240"/>
              <a:gd name="connsiteX155-16057" fmla="*/ 5970678 w 12641071"/>
              <a:gd name="connsiteY155-16058" fmla="*/ 4892181 h 5795240"/>
              <a:gd name="connsiteX156-16059" fmla="*/ 5982717 w 12641071"/>
              <a:gd name="connsiteY156-16060" fmla="*/ 4872361 h 5795240"/>
              <a:gd name="connsiteX157-16061" fmla="*/ 5970675 w 12641071"/>
              <a:gd name="connsiteY157-16062" fmla="*/ 4892181 h 5795240"/>
              <a:gd name="connsiteX158-16063" fmla="*/ 5935320 w 12641071"/>
              <a:gd name="connsiteY158-16064" fmla="*/ 4931081 h 5795240"/>
              <a:gd name="connsiteX159-16065" fmla="*/ 4971763 w 12641071"/>
              <a:gd name="connsiteY159-16066" fmla="*/ 5330200 h 5795240"/>
              <a:gd name="connsiteX160-16067" fmla="*/ 3716172 w 12641071"/>
              <a:gd name="connsiteY160-16068" fmla="*/ 4497938 h 5795240"/>
              <a:gd name="connsiteX161-16069" fmla="*/ 3710773 w 12641071"/>
              <a:gd name="connsiteY161-16070" fmla="*/ 4483182 h 5795240"/>
              <a:gd name="connsiteX162-16071" fmla="*/ 3710773 w 12641071"/>
              <a:gd name="connsiteY162-16072" fmla="*/ 4483181 h 5795240"/>
              <a:gd name="connsiteX163-16073" fmla="*/ 3674984 w 12641071"/>
              <a:gd name="connsiteY163-16074" fmla="*/ 4385402 h 5795240"/>
              <a:gd name="connsiteX164-16075" fmla="*/ 3670349 w 12641071"/>
              <a:gd name="connsiteY164-16076" fmla="*/ 4372742 h 5795240"/>
              <a:gd name="connsiteX165-16077" fmla="*/ 3659438 w 12641071"/>
              <a:gd name="connsiteY165-16078" fmla="*/ 4330309 h 5795240"/>
              <a:gd name="connsiteX166-16079" fmla="*/ 3672084 w 12641071"/>
              <a:gd name="connsiteY166-16080" fmla="*/ 4353606 h 5795240"/>
              <a:gd name="connsiteX167-16081" fmla="*/ 3659440 w 12641071"/>
              <a:gd name="connsiteY167-16082" fmla="*/ 4330309 h 5795240"/>
              <a:gd name="connsiteX168-16083" fmla="*/ 3613217 w 12641071"/>
              <a:gd name="connsiteY168-16084" fmla="*/ 4245153 h 5795240"/>
              <a:gd name="connsiteX169-16085" fmla="*/ 3083792 w 12641071"/>
              <a:gd name="connsiteY169-16086" fmla="*/ 3963660 h 5795240"/>
              <a:gd name="connsiteX170-16087" fmla="*/ 2835272 w 12641071"/>
              <a:gd name="connsiteY170-16088" fmla="*/ 4013833 h 5795240"/>
              <a:gd name="connsiteX171-16089" fmla="*/ 2820214 w 12641071"/>
              <a:gd name="connsiteY171-16090" fmla="*/ 4022007 h 5795240"/>
              <a:gd name="connsiteX172-16091" fmla="*/ 2820212 w 12641071"/>
              <a:gd name="connsiteY172-16092" fmla="*/ 4022008 h 5795240"/>
              <a:gd name="connsiteX173-16093" fmla="*/ 2820206 w 12641071"/>
              <a:gd name="connsiteY173-16094" fmla="*/ 4022011 h 5795240"/>
              <a:gd name="connsiteX174-16095" fmla="*/ 2813481 w 12641071"/>
              <a:gd name="connsiteY174-16096" fmla="*/ 4027041 h 5795240"/>
              <a:gd name="connsiteX175-16097" fmla="*/ 2762875 w 12641071"/>
              <a:gd name="connsiteY175-16098" fmla="*/ 4057784 h 5795240"/>
              <a:gd name="connsiteX176-16099" fmla="*/ 2762878 w 12641071"/>
              <a:gd name="connsiteY176-16100" fmla="*/ 4057784 h 5795240"/>
              <a:gd name="connsiteX177-16101" fmla="*/ 2694694 w 12641071"/>
              <a:gd name="connsiteY177-16102" fmla="*/ 4099208 h 5795240"/>
              <a:gd name="connsiteX178-16103" fmla="*/ 2726822 w 12641071"/>
              <a:gd name="connsiteY178-16104" fmla="*/ 4072700 h 5795240"/>
              <a:gd name="connsiteX179-16105" fmla="*/ 2757719 w 12641071"/>
              <a:gd name="connsiteY179-16106" fmla="*/ 4055929 h 5795240"/>
              <a:gd name="connsiteX180-16107" fmla="*/ 2757718 w 12641071"/>
              <a:gd name="connsiteY180-16108" fmla="*/ 4055928 h 5795240"/>
              <a:gd name="connsiteX181-16109" fmla="*/ 2726820 w 12641071"/>
              <a:gd name="connsiteY181-16110" fmla="*/ 4072700 h 5795240"/>
              <a:gd name="connsiteX182-16111" fmla="*/ 2694692 w 12641071"/>
              <a:gd name="connsiteY182-16112" fmla="*/ 4099208 h 5795240"/>
              <a:gd name="connsiteX183-16113" fmla="*/ 2664698 w 12641071"/>
              <a:gd name="connsiteY183-16114" fmla="*/ 4117431 h 5795240"/>
              <a:gd name="connsiteX184-16115" fmla="*/ 1804544 w 12641071"/>
              <a:gd name="connsiteY184-16116" fmla="*/ 4335229 h 5795240"/>
              <a:gd name="connsiteX185-16117" fmla="*/ 0 w 12641071"/>
              <a:gd name="connsiteY185-16118" fmla="*/ 2530685 h 5795240"/>
              <a:gd name="connsiteX186-16119" fmla="*/ 1804544 w 12641071"/>
              <a:gd name="connsiteY186-16120" fmla="*/ 726143 h 5795240"/>
              <a:gd name="connsiteX187-16121" fmla="*/ 3080549 w 12641071"/>
              <a:gd name="connsiteY187-16122" fmla="*/ 1254682 h 5795240"/>
              <a:gd name="connsiteX188-16123" fmla="*/ 3268676 w 12641071"/>
              <a:gd name="connsiteY188-16124" fmla="*/ 1461167 h 5795240"/>
              <a:gd name="connsiteX189-16125" fmla="*/ 3565826 w 12641071"/>
              <a:gd name="connsiteY189-16126" fmla="*/ 1551935 h 5795240"/>
              <a:gd name="connsiteX190-16127" fmla="*/ 4086504 w 12641071"/>
              <a:gd name="connsiteY190-16128" fmla="*/ 1127574 h 5795240"/>
              <a:gd name="connsiteX191-16129" fmla="*/ 4103078 w 12641071"/>
              <a:gd name="connsiteY191-16130" fmla="*/ 1004204 h 5795240"/>
              <a:gd name="connsiteX192-16131" fmla="*/ 5215874 w 12641071"/>
              <a:gd name="connsiteY192-16132" fmla="*/ 0 h 5795240"/>
              <a:gd name="connsiteX0-16133" fmla="*/ 5964869 w 12641071"/>
              <a:gd name="connsiteY0-16134" fmla="*/ 4795171 h 5795240"/>
              <a:gd name="connsiteX1-16135" fmla="*/ 6019264 w 12641071"/>
              <a:gd name="connsiteY1-16136" fmla="*/ 4804905 h 5795240"/>
              <a:gd name="connsiteX2-16137" fmla="*/ 6036570 w 12641071"/>
              <a:gd name="connsiteY2-16138" fmla="*/ 4807089 h 5795240"/>
              <a:gd name="connsiteX3-16139" fmla="*/ 6019265 w 12641071"/>
              <a:gd name="connsiteY3-16140" fmla="*/ 4804905 h 5795240"/>
              <a:gd name="connsiteX4-16141" fmla="*/ 5964869 w 12641071"/>
              <a:gd name="connsiteY4-16142" fmla="*/ 4795171 h 5795240"/>
              <a:gd name="connsiteX5-16143" fmla="*/ 3682364 w 12641071"/>
              <a:gd name="connsiteY5-16144" fmla="*/ 4386723 h 5795240"/>
              <a:gd name="connsiteX6-16145" fmla="*/ 3772428 w 12641071"/>
              <a:gd name="connsiteY6-16146" fmla="*/ 4402840 h 5795240"/>
              <a:gd name="connsiteX7-16147" fmla="*/ 3772428 w 12641071"/>
              <a:gd name="connsiteY7-16148" fmla="*/ 4402840 h 5795240"/>
              <a:gd name="connsiteX8-16149" fmla="*/ 3682364 w 12641071"/>
              <a:gd name="connsiteY8-16150" fmla="*/ 4386723 h 5795240"/>
              <a:gd name="connsiteX9-16151" fmla="*/ 6034389 w 12641071"/>
              <a:gd name="connsiteY9-16152" fmla="*/ 371047 h 5795240"/>
              <a:gd name="connsiteX10-16153" fmla="*/ 5912002 w 12641071"/>
              <a:gd name="connsiteY10-16154" fmla="*/ 413650 h 5795240"/>
              <a:gd name="connsiteX11-16155" fmla="*/ 5912002 w 12641071"/>
              <a:gd name="connsiteY11-16156" fmla="*/ 413650 h 5795240"/>
              <a:gd name="connsiteX12-16157" fmla="*/ 6034389 w 12641071"/>
              <a:gd name="connsiteY12-16158" fmla="*/ 371047 h 5795240"/>
              <a:gd name="connsiteX13-16159" fmla="*/ 5215874 w 12641071"/>
              <a:gd name="connsiteY13-16160" fmla="*/ 0 h 5795240"/>
              <a:gd name="connsiteX14-16161" fmla="*/ 5927386 w 12641071"/>
              <a:gd name="connsiteY14-16162" fmla="*/ 255427 h 5795240"/>
              <a:gd name="connsiteX15-16163" fmla="*/ 5974443 w 12641071"/>
              <a:gd name="connsiteY15-16164" fmla="*/ 298195 h 5795240"/>
              <a:gd name="connsiteX16-16165" fmla="*/ 5974448 w 12641071"/>
              <a:gd name="connsiteY16-16166" fmla="*/ 298200 h 5795240"/>
              <a:gd name="connsiteX17-16167" fmla="*/ 6006819 w 12641071"/>
              <a:gd name="connsiteY17-16168" fmla="*/ 327622 h 5795240"/>
              <a:gd name="connsiteX18-16169" fmla="*/ 6043427 w 12641071"/>
              <a:gd name="connsiteY18-16170" fmla="*/ 367901 h 5795240"/>
              <a:gd name="connsiteX19-16171" fmla="*/ 6043429 w 12641071"/>
              <a:gd name="connsiteY19-16172" fmla="*/ 367901 h 5795240"/>
              <a:gd name="connsiteX20-16173" fmla="*/ 6079014 w 12641071"/>
              <a:gd name="connsiteY20-16174" fmla="*/ 407056 h 5795240"/>
              <a:gd name="connsiteX21-16175" fmla="*/ 6105193 w 12641071"/>
              <a:gd name="connsiteY21-16176" fmla="*/ 442067 h 5795240"/>
              <a:gd name="connsiteX22-16177" fmla="*/ 6069206 w 12641071"/>
              <a:gd name="connsiteY22-16178" fmla="*/ 409359 h 5795240"/>
              <a:gd name="connsiteX23-16179" fmla="*/ 6105193 w 12641071"/>
              <a:gd name="connsiteY23-16180" fmla="*/ 442069 h 5795240"/>
              <a:gd name="connsiteX24-16181" fmla="*/ 6143408 w 12641071"/>
              <a:gd name="connsiteY24-16182" fmla="*/ 493169 h 5795240"/>
              <a:gd name="connsiteX25-16183" fmla="*/ 6143427 w 12641071"/>
              <a:gd name="connsiteY25-16184" fmla="*/ 493200 h 5795240"/>
              <a:gd name="connsiteX26-16185" fmla="*/ 6215965 w 12641071"/>
              <a:gd name="connsiteY26-16186" fmla="*/ 619406 h 5795240"/>
              <a:gd name="connsiteX27-16187" fmla="*/ 6234035 w 12641071"/>
              <a:gd name="connsiteY27-16188" fmla="*/ 658746 h 5795240"/>
              <a:gd name="connsiteX28-16189" fmla="*/ 6234035 w 12641071"/>
              <a:gd name="connsiteY28-16190" fmla="*/ 658746 h 5795240"/>
              <a:gd name="connsiteX29-16191" fmla="*/ 6215965 w 12641071"/>
              <a:gd name="connsiteY29-16192" fmla="*/ 619406 h 5795240"/>
              <a:gd name="connsiteX30-16193" fmla="*/ 6205824 w 12641071"/>
              <a:gd name="connsiteY30-16194" fmla="*/ 597325 h 5795240"/>
              <a:gd name="connsiteX31-16195" fmla="*/ 6143427 w 12641071"/>
              <a:gd name="connsiteY31-16196" fmla="*/ 493200 h 5795240"/>
              <a:gd name="connsiteX32-16197" fmla="*/ 6143408 w 12641071"/>
              <a:gd name="connsiteY32-16198" fmla="*/ 493167 h 5795240"/>
              <a:gd name="connsiteX33-16199" fmla="*/ 6105193 w 12641071"/>
              <a:gd name="connsiteY33-16200" fmla="*/ 442067 h 5795240"/>
              <a:gd name="connsiteX34-16201" fmla="*/ 6141460 w 12641071"/>
              <a:gd name="connsiteY34-16202" fmla="*/ 475027 h 5795240"/>
              <a:gd name="connsiteX35-16203" fmla="*/ 6788665 w 12641071"/>
              <a:gd name="connsiteY35-16204" fmla="*/ 707369 h 5795240"/>
              <a:gd name="connsiteX36-16205" fmla="*/ 7184710 w 12641071"/>
              <a:gd name="connsiteY36-16206" fmla="*/ 627411 h 5795240"/>
              <a:gd name="connsiteX37-16207" fmla="*/ 7264545 w 12641071"/>
              <a:gd name="connsiteY37-16208" fmla="*/ 588952 h 5795240"/>
              <a:gd name="connsiteX38-16209" fmla="*/ 7213686 w 12641071"/>
              <a:gd name="connsiteY38-16210" fmla="*/ 626983 h 5795240"/>
              <a:gd name="connsiteX39-16211" fmla="*/ 7128319 w 12641071"/>
              <a:gd name="connsiteY39-16212" fmla="*/ 705504 h 5795240"/>
              <a:gd name="connsiteX40-16213" fmla="*/ 7083110 w 12641071"/>
              <a:gd name="connsiteY40-16214" fmla="*/ 757072 h 5795240"/>
              <a:gd name="connsiteX41-16215" fmla="*/ 7083111 w 12641071"/>
              <a:gd name="connsiteY41-16216" fmla="*/ 757072 h 5795240"/>
              <a:gd name="connsiteX42-16217" fmla="*/ 7128319 w 12641071"/>
              <a:gd name="connsiteY42-16218" fmla="*/ 705506 h 5795240"/>
              <a:gd name="connsiteX43-16219" fmla="*/ 7213686 w 12641071"/>
              <a:gd name="connsiteY43-16220" fmla="*/ 626984 h 5795240"/>
              <a:gd name="connsiteX44-16221" fmla="*/ 7264545 w 12641071"/>
              <a:gd name="connsiteY44-16222" fmla="*/ 588953 h 5795240"/>
              <a:gd name="connsiteX45-16223" fmla="*/ 7273651 w 12641071"/>
              <a:gd name="connsiteY45-16224" fmla="*/ 584566 h 5795240"/>
              <a:gd name="connsiteX46-16225" fmla="*/ 7314851 w 12641071"/>
              <a:gd name="connsiteY46-16226" fmla="*/ 559537 h 5795240"/>
              <a:gd name="connsiteX47-16227" fmla="*/ 7354131 w 12641071"/>
              <a:gd name="connsiteY47-16228" fmla="*/ 565467 h 5795240"/>
              <a:gd name="connsiteX48-16229" fmla="*/ 7429608 w 12641071"/>
              <a:gd name="connsiteY48-16230" fmla="*/ 586051 h 5795240"/>
              <a:gd name="connsiteX49-16231" fmla="*/ 7429611 w 12641071"/>
              <a:gd name="connsiteY49-16232" fmla="*/ 586050 h 5795240"/>
              <a:gd name="connsiteX50-16233" fmla="*/ 7354132 w 12641071"/>
              <a:gd name="connsiteY50-16234" fmla="*/ 565465 h 5795240"/>
              <a:gd name="connsiteX51-16235" fmla="*/ 7314853 w 12641071"/>
              <a:gd name="connsiteY51-16236" fmla="*/ 559536 h 5795240"/>
              <a:gd name="connsiteX52-16237" fmla="*/ 7314851 w 12641071"/>
              <a:gd name="connsiteY52-16238" fmla="*/ 559537 h 5795240"/>
              <a:gd name="connsiteX53-16239" fmla="*/ 7314849 w 12641071"/>
              <a:gd name="connsiteY53-16240" fmla="*/ 559537 h 5795240"/>
              <a:gd name="connsiteX54-16241" fmla="*/ 7273651 w 12641071"/>
              <a:gd name="connsiteY54-16242" fmla="*/ 584565 h 5795240"/>
              <a:gd name="connsiteX55-16243" fmla="*/ 7264545 w 12641071"/>
              <a:gd name="connsiteY55-16244" fmla="*/ 588952 h 5795240"/>
              <a:gd name="connsiteX56-16245" fmla="*/ 7296407 w 12641071"/>
              <a:gd name="connsiteY56-16246" fmla="*/ 565126 h 5795240"/>
              <a:gd name="connsiteX57-16247" fmla="*/ 7307447 w 12641071"/>
              <a:gd name="connsiteY57-16248" fmla="*/ 558419 h 5795240"/>
              <a:gd name="connsiteX58-16249" fmla="*/ 7307450 w 12641071"/>
              <a:gd name="connsiteY58-16250" fmla="*/ 558419 h 5795240"/>
              <a:gd name="connsiteX59-16251" fmla="*/ 7385004 w 12641071"/>
              <a:gd name="connsiteY59-16252" fmla="*/ 511303 h 5795240"/>
              <a:gd name="connsiteX60-16253" fmla="*/ 7391626 w 12641071"/>
              <a:gd name="connsiteY60-16254" fmla="*/ 508114 h 5795240"/>
              <a:gd name="connsiteX61-16255" fmla="*/ 7391631 w 12641071"/>
              <a:gd name="connsiteY61-16256" fmla="*/ 508110 h 5795240"/>
              <a:gd name="connsiteX62-16257" fmla="*/ 7478934 w 12641071"/>
              <a:gd name="connsiteY62-16258" fmla="*/ 466053 h 5795240"/>
              <a:gd name="connsiteX63-16259" fmla="*/ 7897193 w 12641071"/>
              <a:gd name="connsiteY63-16260" fmla="*/ 381611 h 5795240"/>
              <a:gd name="connsiteX64-16261" fmla="*/ 8788216 w 12641071"/>
              <a:gd name="connsiteY64-16262" fmla="*/ 855364 h 5795240"/>
              <a:gd name="connsiteX65-16263" fmla="*/ 8832362 w 12641071"/>
              <a:gd name="connsiteY65-16264" fmla="*/ 928030 h 5795240"/>
              <a:gd name="connsiteX66-16265" fmla="*/ 8832362 w 12641071"/>
              <a:gd name="connsiteY66-16266" fmla="*/ 928033 h 5795240"/>
              <a:gd name="connsiteX67-16267" fmla="*/ 8842040 w 12641071"/>
              <a:gd name="connsiteY67-16268" fmla="*/ 943961 h 5795240"/>
              <a:gd name="connsiteX68-16269" fmla="*/ 8856144 w 12641071"/>
              <a:gd name="connsiteY68-16270" fmla="*/ 973241 h 5795240"/>
              <a:gd name="connsiteX69-16271" fmla="*/ 8856145 w 12641071"/>
              <a:gd name="connsiteY69-16272" fmla="*/ 973241 h 5795240"/>
              <a:gd name="connsiteX70-16273" fmla="*/ 8878117 w 12641071"/>
              <a:gd name="connsiteY70-16274" fmla="*/ 1018851 h 5795240"/>
              <a:gd name="connsiteX71-16275" fmla="*/ 8877719 w 12641071"/>
              <a:gd name="connsiteY71-16276" fmla="*/ 1018369 h 5795240"/>
              <a:gd name="connsiteX72-16277" fmla="*/ 8853250 w 12641071"/>
              <a:gd name="connsiteY72-16278" fmla="*/ 973288 h 5795240"/>
              <a:gd name="connsiteX73-16279" fmla="*/ 8853249 w 12641071"/>
              <a:gd name="connsiteY73-16280" fmla="*/ 973288 h 5795240"/>
              <a:gd name="connsiteX74-16281" fmla="*/ 8853248 w 12641071"/>
              <a:gd name="connsiteY74-16282" fmla="*/ 973287 h 5795240"/>
              <a:gd name="connsiteX75-16283" fmla="*/ 8849677 w 12641071"/>
              <a:gd name="connsiteY75-16284" fmla="*/ 973341 h 5795240"/>
              <a:gd name="connsiteX76-16285" fmla="*/ 8641543 w 12641071"/>
              <a:gd name="connsiteY76-16286" fmla="*/ 916577 h 5795240"/>
              <a:gd name="connsiteX77-16287" fmla="*/ 8641545 w 12641071"/>
              <a:gd name="connsiteY77-16288" fmla="*/ 916580 h 5795240"/>
              <a:gd name="connsiteX78-16289" fmla="*/ 8849676 w 12641071"/>
              <a:gd name="connsiteY78-16290" fmla="*/ 973343 h 5795240"/>
              <a:gd name="connsiteX79-16291" fmla="*/ 8853248 w 12641071"/>
              <a:gd name="connsiteY79-16292" fmla="*/ 973288 h 5795240"/>
              <a:gd name="connsiteX80-16293" fmla="*/ 8877719 w 12641071"/>
              <a:gd name="connsiteY80-16294" fmla="*/ 1018371 h 5795240"/>
              <a:gd name="connsiteX81-16295" fmla="*/ 8878116 w 12641071"/>
              <a:gd name="connsiteY81-16296" fmla="*/ 1018851 h 5795240"/>
              <a:gd name="connsiteX82-16297" fmla="*/ 8887288 w 12641071"/>
              <a:gd name="connsiteY82-16298" fmla="*/ 1037892 h 5795240"/>
              <a:gd name="connsiteX83-16299" fmla="*/ 8949899 w 12641071"/>
              <a:gd name="connsiteY83-16300" fmla="*/ 1239592 h 5795240"/>
              <a:gd name="connsiteX84-16301" fmla="*/ 8968437 w 12641071"/>
              <a:gd name="connsiteY84-16302" fmla="*/ 1423482 h 5795240"/>
              <a:gd name="connsiteX85-16303" fmla="*/ 8949899 w 12641071"/>
              <a:gd name="connsiteY85-16304" fmla="*/ 1239591 h 5795240"/>
              <a:gd name="connsiteX86-16305" fmla="*/ 8887288 w 12641071"/>
              <a:gd name="connsiteY86-16306" fmla="*/ 1037890 h 5795240"/>
              <a:gd name="connsiteX87-16307" fmla="*/ 8878116 w 12641071"/>
              <a:gd name="connsiteY87-16308" fmla="*/ 1018851 h 5795240"/>
              <a:gd name="connsiteX88-16309" fmla="*/ 8931285 w 12641071"/>
              <a:gd name="connsiteY88-16310" fmla="*/ 1083292 h 5795240"/>
              <a:gd name="connsiteX89-16311" fmla="*/ 9241478 w 12641071"/>
              <a:gd name="connsiteY89-16312" fmla="*/ 1211778 h 5795240"/>
              <a:gd name="connsiteX90-16313" fmla="*/ 9605238 w 12641071"/>
              <a:gd name="connsiteY90-16314" fmla="*/ 1018369 h 5795240"/>
              <a:gd name="connsiteX91-16315" fmla="*/ 9636247 w 12641071"/>
              <a:gd name="connsiteY91-16316" fmla="*/ 961241 h 5795240"/>
              <a:gd name="connsiteX92-16317" fmla="*/ 9641995 w 12641071"/>
              <a:gd name="connsiteY92-16318" fmla="*/ 961152 h 5795240"/>
              <a:gd name="connsiteX93-16319" fmla="*/ 9584939 w 12641071"/>
              <a:gd name="connsiteY93-16320" fmla="*/ 1079594 h 5795240"/>
              <a:gd name="connsiteX94-16321" fmla="*/ 9546257 w 12641071"/>
              <a:gd name="connsiteY94-16322" fmla="*/ 1204206 h 5795240"/>
              <a:gd name="connsiteX95-16323" fmla="*/ 9584939 w 12641071"/>
              <a:gd name="connsiteY95-16324" fmla="*/ 1079596 h 5795240"/>
              <a:gd name="connsiteX96-16325" fmla="*/ 9641995 w 12641071"/>
              <a:gd name="connsiteY96-16326" fmla="*/ 961153 h 5795240"/>
              <a:gd name="connsiteX97-16327" fmla="*/ 9653069 w 12641071"/>
              <a:gd name="connsiteY97-16328" fmla="*/ 960983 h 5795240"/>
              <a:gd name="connsiteX98-16329" fmla="*/ 9801564 w 12641071"/>
              <a:gd name="connsiteY98-16330" fmla="*/ 1196828 h 5795240"/>
              <a:gd name="connsiteX99-16331" fmla="*/ 9801566 w 12641071"/>
              <a:gd name="connsiteY99-16332" fmla="*/ 1196828 h 5795240"/>
              <a:gd name="connsiteX100-16333" fmla="*/ 9653070 w 12641071"/>
              <a:gd name="connsiteY100-16334" fmla="*/ 960982 h 5795240"/>
              <a:gd name="connsiteX101-16335" fmla="*/ 9641996 w 12641071"/>
              <a:gd name="connsiteY101-16336" fmla="*/ 961152 h 5795240"/>
              <a:gd name="connsiteX102-16337" fmla="*/ 9651917 w 12641071"/>
              <a:gd name="connsiteY102-16338" fmla="*/ 940556 h 5795240"/>
              <a:gd name="connsiteX103-16339" fmla="*/ 11050508 w 12641071"/>
              <a:gd name="connsiteY103-16340" fmla="*/ 108150 h 5795240"/>
              <a:gd name="connsiteX104-16341" fmla="*/ 12641071 w 12641071"/>
              <a:gd name="connsiteY104-16342" fmla="*/ 1698711 h 5795240"/>
              <a:gd name="connsiteX105-16343" fmla="*/ 11371062 w 12641071"/>
              <a:gd name="connsiteY105-16344" fmla="*/ 3256960 h 5795240"/>
              <a:gd name="connsiteX106-16345" fmla="*/ 11215953 w 12641071"/>
              <a:gd name="connsiteY106-16346" fmla="*/ 3280632 h 5795240"/>
              <a:gd name="connsiteX107-16347" fmla="*/ 11142318 w 12641071"/>
              <a:gd name="connsiteY107-16348" fmla="*/ 3276914 h 5795240"/>
              <a:gd name="connsiteX108-16349" fmla="*/ 11215952 w 12641071"/>
              <a:gd name="connsiteY108-16350" fmla="*/ 3280632 h 5795240"/>
              <a:gd name="connsiteX109-16351" fmla="*/ 11213133 w 12641071"/>
              <a:gd name="connsiteY109-16352" fmla="*/ 3281062 h 5795240"/>
              <a:gd name="connsiteX110-16353" fmla="*/ 11116921 w 12641071"/>
              <a:gd name="connsiteY110-16354" fmla="*/ 3285921 h 5795240"/>
              <a:gd name="connsiteX111-16355" fmla="*/ 11050507 w 12641071"/>
              <a:gd name="connsiteY111-16356" fmla="*/ 3289274 h 5795240"/>
              <a:gd name="connsiteX112-16357" fmla="*/ 11006292 w 12641071"/>
              <a:gd name="connsiteY112-16358" fmla="*/ 3287041 h 5795240"/>
              <a:gd name="connsiteX113-16359" fmla="*/ 10937101 w 12641071"/>
              <a:gd name="connsiteY113-16360" fmla="*/ 3297601 h 5795240"/>
              <a:gd name="connsiteX114-16361" fmla="*/ 10144740 w 12641071"/>
              <a:gd name="connsiteY114-16362" fmla="*/ 4089962 h 5795240"/>
              <a:gd name="connsiteX115-16363" fmla="*/ 10130374 w 12641071"/>
              <a:gd name="connsiteY115-16364" fmla="*/ 4184101 h 5795240"/>
              <a:gd name="connsiteX116-16365" fmla="*/ 10130375 w 12641071"/>
              <a:gd name="connsiteY116-16366" fmla="*/ 4184103 h 5795240"/>
              <a:gd name="connsiteX117-16367" fmla="*/ 10130656 w 12641071"/>
              <a:gd name="connsiteY117-16368" fmla="*/ 4185950 h 5795240"/>
              <a:gd name="connsiteX118-16369" fmla="*/ 10138194 w 12641071"/>
              <a:gd name="connsiteY118-16370" fmla="*/ 4335228 h 5795240"/>
              <a:gd name="connsiteX119-16371" fmla="*/ 10137710 w 12641071"/>
              <a:gd name="connsiteY119-16372" fmla="*/ 4344822 h 5795240"/>
              <a:gd name="connsiteX120-16373" fmla="*/ 10133555 w 12641071"/>
              <a:gd name="connsiteY120-16374" fmla="*/ 4427096 h 5795240"/>
              <a:gd name="connsiteX121-16375" fmla="*/ 10129312 w 12641071"/>
              <a:gd name="connsiteY121-16376" fmla="*/ 4399289 h 5795240"/>
              <a:gd name="connsiteX122-16377" fmla="*/ 10126797 w 12641071"/>
              <a:gd name="connsiteY122-16378" fmla="*/ 4349498 h 5795240"/>
              <a:gd name="connsiteX123-16379" fmla="*/ 10126796 w 12641071"/>
              <a:gd name="connsiteY123-16380" fmla="*/ 4349498 h 5795240"/>
              <a:gd name="connsiteX124-16381" fmla="*/ 10129311 w 12641071"/>
              <a:gd name="connsiteY124-16382" fmla="*/ 4399289 h 5795240"/>
              <a:gd name="connsiteX125-16383" fmla="*/ 10133554 w 12641071"/>
              <a:gd name="connsiteY125-16384" fmla="*/ 4427096 h 5795240"/>
              <a:gd name="connsiteX126-16385" fmla="*/ 10130656 w 12641071"/>
              <a:gd name="connsiteY126-16386" fmla="*/ 4484506 h 5795240"/>
              <a:gd name="connsiteX127-16387" fmla="*/ 8678182 w 12641071"/>
              <a:gd name="connsiteY127-16388" fmla="*/ 5795240 h 5795240"/>
              <a:gd name="connsiteX128-16389" fmla="*/ 7467518 w 12641071"/>
              <a:gd name="connsiteY128-16390" fmla="*/ 5151535 h 5795240"/>
              <a:gd name="connsiteX129-16391" fmla="*/ 7419945 w 12641071"/>
              <a:gd name="connsiteY129-16392" fmla="*/ 5073228 h 5795240"/>
              <a:gd name="connsiteX130-16393" fmla="*/ 7394386 w 12641071"/>
              <a:gd name="connsiteY130-16394" fmla="*/ 5031156 h 5795240"/>
              <a:gd name="connsiteX131-16395" fmla="*/ 7367299 w 12641071"/>
              <a:gd name="connsiteY131-16396" fmla="*/ 4974928 h 5795240"/>
              <a:gd name="connsiteX132-16397" fmla="*/ 7332905 w 12641071"/>
              <a:gd name="connsiteY132-16398" fmla="*/ 4903531 h 5795240"/>
              <a:gd name="connsiteX133-16399" fmla="*/ 7320958 w 12641071"/>
              <a:gd name="connsiteY133-16400" fmla="*/ 4870887 h 5795240"/>
              <a:gd name="connsiteX134-16401" fmla="*/ 7322174 w 12641071"/>
              <a:gd name="connsiteY134-16402" fmla="*/ 4872361 h 5795240"/>
              <a:gd name="connsiteX135-16403" fmla="*/ 7362630 w 12641071"/>
              <a:gd name="connsiteY135-16404" fmla="*/ 4938954 h 5795240"/>
              <a:gd name="connsiteX136-16405" fmla="*/ 7380779 w 12641071"/>
              <a:gd name="connsiteY136-16406" fmla="*/ 4976628 h 5795240"/>
              <a:gd name="connsiteX137-16407" fmla="*/ 7391210 w 12641071"/>
              <a:gd name="connsiteY137-16408" fmla="*/ 4977944 h 5795240"/>
              <a:gd name="connsiteX138-16409" fmla="*/ 7380780 w 12641071"/>
              <a:gd name="connsiteY138-16410" fmla="*/ 4976628 h 5795240"/>
              <a:gd name="connsiteX139-16411" fmla="*/ 7362631 w 12641071"/>
              <a:gd name="connsiteY139-16412" fmla="*/ 4938954 h 5795240"/>
              <a:gd name="connsiteX140-16413" fmla="*/ 7322175 w 12641071"/>
              <a:gd name="connsiteY140-16414" fmla="*/ 4872361 h 5795240"/>
              <a:gd name="connsiteX141-16415" fmla="*/ 7320959 w 12641071"/>
              <a:gd name="connsiteY141-16416" fmla="*/ 4870887 h 5795240"/>
              <a:gd name="connsiteX142-16417" fmla="*/ 7283811 w 12641071"/>
              <a:gd name="connsiteY142-16418" fmla="*/ 4769391 h 5795240"/>
              <a:gd name="connsiteX143-16419" fmla="*/ 7272112 w 12641071"/>
              <a:gd name="connsiteY143-16420" fmla="*/ 4718630 h 5795240"/>
              <a:gd name="connsiteX144-16421" fmla="*/ 7272111 w 12641071"/>
              <a:gd name="connsiteY144-16422" fmla="*/ 4718630 h 5795240"/>
              <a:gd name="connsiteX145-16423" fmla="*/ 7283810 w 12641071"/>
              <a:gd name="connsiteY145-16424" fmla="*/ 4769391 h 5795240"/>
              <a:gd name="connsiteX146-16425" fmla="*/ 7320958 w 12641071"/>
              <a:gd name="connsiteY146-16426" fmla="*/ 4870887 h 5795240"/>
              <a:gd name="connsiteX147-16427" fmla="*/ 7223551 w 12641071"/>
              <a:gd name="connsiteY147-16428" fmla="*/ 4752829 h 5795240"/>
              <a:gd name="connsiteX148-16429" fmla="*/ 6652445 w 12641071"/>
              <a:gd name="connsiteY148-16430" fmla="*/ 4516269 h 5795240"/>
              <a:gd name="connsiteX149-16431" fmla="*/ 6200873 w 12641071"/>
              <a:gd name="connsiteY149-16432" fmla="*/ 4654206 h 5795240"/>
              <a:gd name="connsiteX150-16433" fmla="*/ 6088813 w 12641071"/>
              <a:gd name="connsiteY150-16434" fmla="*/ 4746663 h 5795240"/>
              <a:gd name="connsiteX151-16435" fmla="*/ 6043019 w 12641071"/>
              <a:gd name="connsiteY151-16436" fmla="*/ 4807902 h 5795240"/>
              <a:gd name="connsiteX152-16437" fmla="*/ 6043021 w 12641071"/>
              <a:gd name="connsiteY152-16438" fmla="*/ 4807902 h 5795240"/>
              <a:gd name="connsiteX153-16439" fmla="*/ 6023271 w 12641071"/>
              <a:gd name="connsiteY153-16440" fmla="*/ 4834312 h 5795240"/>
              <a:gd name="connsiteX154-16441" fmla="*/ 5970678 w 12641071"/>
              <a:gd name="connsiteY154-16442" fmla="*/ 4892181 h 5795240"/>
              <a:gd name="connsiteX155-16443" fmla="*/ 5982717 w 12641071"/>
              <a:gd name="connsiteY155-16444" fmla="*/ 4872361 h 5795240"/>
              <a:gd name="connsiteX156-16445" fmla="*/ 5970675 w 12641071"/>
              <a:gd name="connsiteY156-16446" fmla="*/ 4892181 h 5795240"/>
              <a:gd name="connsiteX157-16447" fmla="*/ 5935320 w 12641071"/>
              <a:gd name="connsiteY157-16448" fmla="*/ 4931081 h 5795240"/>
              <a:gd name="connsiteX158-16449" fmla="*/ 4971763 w 12641071"/>
              <a:gd name="connsiteY158-16450" fmla="*/ 5330200 h 5795240"/>
              <a:gd name="connsiteX159-16451" fmla="*/ 3716172 w 12641071"/>
              <a:gd name="connsiteY159-16452" fmla="*/ 4497938 h 5795240"/>
              <a:gd name="connsiteX160-16453" fmla="*/ 3710773 w 12641071"/>
              <a:gd name="connsiteY160-16454" fmla="*/ 4483182 h 5795240"/>
              <a:gd name="connsiteX161-16455" fmla="*/ 3710773 w 12641071"/>
              <a:gd name="connsiteY161-16456" fmla="*/ 4483181 h 5795240"/>
              <a:gd name="connsiteX162-16457" fmla="*/ 3674984 w 12641071"/>
              <a:gd name="connsiteY162-16458" fmla="*/ 4385402 h 5795240"/>
              <a:gd name="connsiteX163-16459" fmla="*/ 3670349 w 12641071"/>
              <a:gd name="connsiteY163-16460" fmla="*/ 4372742 h 5795240"/>
              <a:gd name="connsiteX164-16461" fmla="*/ 3659438 w 12641071"/>
              <a:gd name="connsiteY164-16462" fmla="*/ 4330309 h 5795240"/>
              <a:gd name="connsiteX165-16463" fmla="*/ 3672084 w 12641071"/>
              <a:gd name="connsiteY165-16464" fmla="*/ 4353606 h 5795240"/>
              <a:gd name="connsiteX166-16465" fmla="*/ 3659440 w 12641071"/>
              <a:gd name="connsiteY166-16466" fmla="*/ 4330309 h 5795240"/>
              <a:gd name="connsiteX167-16467" fmla="*/ 3613217 w 12641071"/>
              <a:gd name="connsiteY167-16468" fmla="*/ 4245153 h 5795240"/>
              <a:gd name="connsiteX168-16469" fmla="*/ 3083792 w 12641071"/>
              <a:gd name="connsiteY168-16470" fmla="*/ 3963660 h 5795240"/>
              <a:gd name="connsiteX169-16471" fmla="*/ 2835272 w 12641071"/>
              <a:gd name="connsiteY169-16472" fmla="*/ 4013833 h 5795240"/>
              <a:gd name="connsiteX170-16473" fmla="*/ 2820214 w 12641071"/>
              <a:gd name="connsiteY170-16474" fmla="*/ 4022007 h 5795240"/>
              <a:gd name="connsiteX171-16475" fmla="*/ 2820212 w 12641071"/>
              <a:gd name="connsiteY171-16476" fmla="*/ 4022008 h 5795240"/>
              <a:gd name="connsiteX172-16477" fmla="*/ 2820206 w 12641071"/>
              <a:gd name="connsiteY172-16478" fmla="*/ 4022011 h 5795240"/>
              <a:gd name="connsiteX173-16479" fmla="*/ 2813481 w 12641071"/>
              <a:gd name="connsiteY173-16480" fmla="*/ 4027041 h 5795240"/>
              <a:gd name="connsiteX174-16481" fmla="*/ 2762875 w 12641071"/>
              <a:gd name="connsiteY174-16482" fmla="*/ 4057784 h 5795240"/>
              <a:gd name="connsiteX175-16483" fmla="*/ 2762878 w 12641071"/>
              <a:gd name="connsiteY175-16484" fmla="*/ 4057784 h 5795240"/>
              <a:gd name="connsiteX176-16485" fmla="*/ 2694694 w 12641071"/>
              <a:gd name="connsiteY176-16486" fmla="*/ 4099208 h 5795240"/>
              <a:gd name="connsiteX177-16487" fmla="*/ 2726822 w 12641071"/>
              <a:gd name="connsiteY177-16488" fmla="*/ 4072700 h 5795240"/>
              <a:gd name="connsiteX178-16489" fmla="*/ 2757719 w 12641071"/>
              <a:gd name="connsiteY178-16490" fmla="*/ 4055929 h 5795240"/>
              <a:gd name="connsiteX179-16491" fmla="*/ 2757718 w 12641071"/>
              <a:gd name="connsiteY179-16492" fmla="*/ 4055928 h 5795240"/>
              <a:gd name="connsiteX180-16493" fmla="*/ 2726820 w 12641071"/>
              <a:gd name="connsiteY180-16494" fmla="*/ 4072700 h 5795240"/>
              <a:gd name="connsiteX181-16495" fmla="*/ 2694692 w 12641071"/>
              <a:gd name="connsiteY181-16496" fmla="*/ 4099208 h 5795240"/>
              <a:gd name="connsiteX182-16497" fmla="*/ 2664698 w 12641071"/>
              <a:gd name="connsiteY182-16498" fmla="*/ 4117431 h 5795240"/>
              <a:gd name="connsiteX183-16499" fmla="*/ 1804544 w 12641071"/>
              <a:gd name="connsiteY183-16500" fmla="*/ 4335229 h 5795240"/>
              <a:gd name="connsiteX184-16501" fmla="*/ 0 w 12641071"/>
              <a:gd name="connsiteY184-16502" fmla="*/ 2530685 h 5795240"/>
              <a:gd name="connsiteX185-16503" fmla="*/ 1804544 w 12641071"/>
              <a:gd name="connsiteY185-16504" fmla="*/ 726143 h 5795240"/>
              <a:gd name="connsiteX186-16505" fmla="*/ 3080549 w 12641071"/>
              <a:gd name="connsiteY186-16506" fmla="*/ 1254682 h 5795240"/>
              <a:gd name="connsiteX187-16507" fmla="*/ 3268676 w 12641071"/>
              <a:gd name="connsiteY187-16508" fmla="*/ 1461167 h 5795240"/>
              <a:gd name="connsiteX188-16509" fmla="*/ 3565826 w 12641071"/>
              <a:gd name="connsiteY188-16510" fmla="*/ 1551935 h 5795240"/>
              <a:gd name="connsiteX189-16511" fmla="*/ 4086504 w 12641071"/>
              <a:gd name="connsiteY189-16512" fmla="*/ 1127574 h 5795240"/>
              <a:gd name="connsiteX190-16513" fmla="*/ 4103078 w 12641071"/>
              <a:gd name="connsiteY190-16514" fmla="*/ 1004204 h 5795240"/>
              <a:gd name="connsiteX191-16515" fmla="*/ 5215874 w 12641071"/>
              <a:gd name="connsiteY191-16516" fmla="*/ 0 h 5795240"/>
              <a:gd name="connsiteX0-16517" fmla="*/ 5964869 w 12641071"/>
              <a:gd name="connsiteY0-16518" fmla="*/ 4795171 h 5795240"/>
              <a:gd name="connsiteX1-16519" fmla="*/ 6019264 w 12641071"/>
              <a:gd name="connsiteY1-16520" fmla="*/ 4804905 h 5795240"/>
              <a:gd name="connsiteX2-16521" fmla="*/ 6036570 w 12641071"/>
              <a:gd name="connsiteY2-16522" fmla="*/ 4807089 h 5795240"/>
              <a:gd name="connsiteX3-16523" fmla="*/ 6019265 w 12641071"/>
              <a:gd name="connsiteY3-16524" fmla="*/ 4804905 h 5795240"/>
              <a:gd name="connsiteX4-16525" fmla="*/ 5964869 w 12641071"/>
              <a:gd name="connsiteY4-16526" fmla="*/ 4795171 h 5795240"/>
              <a:gd name="connsiteX5-16527" fmla="*/ 3682364 w 12641071"/>
              <a:gd name="connsiteY5-16528" fmla="*/ 4386723 h 5795240"/>
              <a:gd name="connsiteX6-16529" fmla="*/ 3772428 w 12641071"/>
              <a:gd name="connsiteY6-16530" fmla="*/ 4402840 h 5795240"/>
              <a:gd name="connsiteX7-16531" fmla="*/ 3772428 w 12641071"/>
              <a:gd name="connsiteY7-16532" fmla="*/ 4402840 h 5795240"/>
              <a:gd name="connsiteX8-16533" fmla="*/ 3682364 w 12641071"/>
              <a:gd name="connsiteY8-16534" fmla="*/ 4386723 h 5795240"/>
              <a:gd name="connsiteX9-16535" fmla="*/ 6034389 w 12641071"/>
              <a:gd name="connsiteY9-16536" fmla="*/ 371047 h 5795240"/>
              <a:gd name="connsiteX10-16537" fmla="*/ 5912002 w 12641071"/>
              <a:gd name="connsiteY10-16538" fmla="*/ 413650 h 5795240"/>
              <a:gd name="connsiteX11-16539" fmla="*/ 5912002 w 12641071"/>
              <a:gd name="connsiteY11-16540" fmla="*/ 413650 h 5795240"/>
              <a:gd name="connsiteX12-16541" fmla="*/ 6034389 w 12641071"/>
              <a:gd name="connsiteY12-16542" fmla="*/ 371047 h 5795240"/>
              <a:gd name="connsiteX13-16543" fmla="*/ 5215874 w 12641071"/>
              <a:gd name="connsiteY13-16544" fmla="*/ 0 h 5795240"/>
              <a:gd name="connsiteX14-16545" fmla="*/ 5927386 w 12641071"/>
              <a:gd name="connsiteY14-16546" fmla="*/ 255427 h 5795240"/>
              <a:gd name="connsiteX15-16547" fmla="*/ 5974443 w 12641071"/>
              <a:gd name="connsiteY15-16548" fmla="*/ 298195 h 5795240"/>
              <a:gd name="connsiteX16-16549" fmla="*/ 5974448 w 12641071"/>
              <a:gd name="connsiteY16-16550" fmla="*/ 298200 h 5795240"/>
              <a:gd name="connsiteX17-16551" fmla="*/ 6006819 w 12641071"/>
              <a:gd name="connsiteY17-16552" fmla="*/ 327622 h 5795240"/>
              <a:gd name="connsiteX18-16553" fmla="*/ 6043427 w 12641071"/>
              <a:gd name="connsiteY18-16554" fmla="*/ 367901 h 5795240"/>
              <a:gd name="connsiteX19-16555" fmla="*/ 6043429 w 12641071"/>
              <a:gd name="connsiteY19-16556" fmla="*/ 367901 h 5795240"/>
              <a:gd name="connsiteX20-16557" fmla="*/ 6079014 w 12641071"/>
              <a:gd name="connsiteY20-16558" fmla="*/ 407056 h 5795240"/>
              <a:gd name="connsiteX21-16559" fmla="*/ 6105193 w 12641071"/>
              <a:gd name="connsiteY21-16560" fmla="*/ 442067 h 5795240"/>
              <a:gd name="connsiteX22-16561" fmla="*/ 6069206 w 12641071"/>
              <a:gd name="connsiteY22-16562" fmla="*/ 409359 h 5795240"/>
              <a:gd name="connsiteX23-16563" fmla="*/ 6105193 w 12641071"/>
              <a:gd name="connsiteY23-16564" fmla="*/ 442069 h 5795240"/>
              <a:gd name="connsiteX24-16565" fmla="*/ 6143408 w 12641071"/>
              <a:gd name="connsiteY24-16566" fmla="*/ 493169 h 5795240"/>
              <a:gd name="connsiteX25-16567" fmla="*/ 6143427 w 12641071"/>
              <a:gd name="connsiteY25-16568" fmla="*/ 493200 h 5795240"/>
              <a:gd name="connsiteX26-16569" fmla="*/ 6215965 w 12641071"/>
              <a:gd name="connsiteY26-16570" fmla="*/ 619406 h 5795240"/>
              <a:gd name="connsiteX27-16571" fmla="*/ 6234035 w 12641071"/>
              <a:gd name="connsiteY27-16572" fmla="*/ 658746 h 5795240"/>
              <a:gd name="connsiteX28-16573" fmla="*/ 6234035 w 12641071"/>
              <a:gd name="connsiteY28-16574" fmla="*/ 658746 h 5795240"/>
              <a:gd name="connsiteX29-16575" fmla="*/ 6215965 w 12641071"/>
              <a:gd name="connsiteY29-16576" fmla="*/ 619406 h 5795240"/>
              <a:gd name="connsiteX30-16577" fmla="*/ 6143427 w 12641071"/>
              <a:gd name="connsiteY30-16578" fmla="*/ 493200 h 5795240"/>
              <a:gd name="connsiteX31-16579" fmla="*/ 6143408 w 12641071"/>
              <a:gd name="connsiteY31-16580" fmla="*/ 493167 h 5795240"/>
              <a:gd name="connsiteX32-16581" fmla="*/ 6105193 w 12641071"/>
              <a:gd name="connsiteY32-16582" fmla="*/ 442067 h 5795240"/>
              <a:gd name="connsiteX33-16583" fmla="*/ 6141460 w 12641071"/>
              <a:gd name="connsiteY33-16584" fmla="*/ 475027 h 5795240"/>
              <a:gd name="connsiteX34-16585" fmla="*/ 6788665 w 12641071"/>
              <a:gd name="connsiteY34-16586" fmla="*/ 707369 h 5795240"/>
              <a:gd name="connsiteX35-16587" fmla="*/ 7184710 w 12641071"/>
              <a:gd name="connsiteY35-16588" fmla="*/ 627411 h 5795240"/>
              <a:gd name="connsiteX36-16589" fmla="*/ 7264545 w 12641071"/>
              <a:gd name="connsiteY36-16590" fmla="*/ 588952 h 5795240"/>
              <a:gd name="connsiteX37-16591" fmla="*/ 7213686 w 12641071"/>
              <a:gd name="connsiteY37-16592" fmla="*/ 626983 h 5795240"/>
              <a:gd name="connsiteX38-16593" fmla="*/ 7128319 w 12641071"/>
              <a:gd name="connsiteY38-16594" fmla="*/ 705504 h 5795240"/>
              <a:gd name="connsiteX39-16595" fmla="*/ 7083110 w 12641071"/>
              <a:gd name="connsiteY39-16596" fmla="*/ 757072 h 5795240"/>
              <a:gd name="connsiteX40-16597" fmla="*/ 7083111 w 12641071"/>
              <a:gd name="connsiteY40-16598" fmla="*/ 757072 h 5795240"/>
              <a:gd name="connsiteX41-16599" fmla="*/ 7128319 w 12641071"/>
              <a:gd name="connsiteY41-16600" fmla="*/ 705506 h 5795240"/>
              <a:gd name="connsiteX42-16601" fmla="*/ 7213686 w 12641071"/>
              <a:gd name="connsiteY42-16602" fmla="*/ 626984 h 5795240"/>
              <a:gd name="connsiteX43-16603" fmla="*/ 7264545 w 12641071"/>
              <a:gd name="connsiteY43-16604" fmla="*/ 588953 h 5795240"/>
              <a:gd name="connsiteX44-16605" fmla="*/ 7273651 w 12641071"/>
              <a:gd name="connsiteY44-16606" fmla="*/ 584566 h 5795240"/>
              <a:gd name="connsiteX45-16607" fmla="*/ 7314851 w 12641071"/>
              <a:gd name="connsiteY45-16608" fmla="*/ 559537 h 5795240"/>
              <a:gd name="connsiteX46-16609" fmla="*/ 7354131 w 12641071"/>
              <a:gd name="connsiteY46-16610" fmla="*/ 565467 h 5795240"/>
              <a:gd name="connsiteX47-16611" fmla="*/ 7429608 w 12641071"/>
              <a:gd name="connsiteY47-16612" fmla="*/ 586051 h 5795240"/>
              <a:gd name="connsiteX48-16613" fmla="*/ 7429611 w 12641071"/>
              <a:gd name="connsiteY48-16614" fmla="*/ 586050 h 5795240"/>
              <a:gd name="connsiteX49-16615" fmla="*/ 7354132 w 12641071"/>
              <a:gd name="connsiteY49-16616" fmla="*/ 565465 h 5795240"/>
              <a:gd name="connsiteX50-16617" fmla="*/ 7314853 w 12641071"/>
              <a:gd name="connsiteY50-16618" fmla="*/ 559536 h 5795240"/>
              <a:gd name="connsiteX51-16619" fmla="*/ 7314851 w 12641071"/>
              <a:gd name="connsiteY51-16620" fmla="*/ 559537 h 5795240"/>
              <a:gd name="connsiteX52-16621" fmla="*/ 7314849 w 12641071"/>
              <a:gd name="connsiteY52-16622" fmla="*/ 559537 h 5795240"/>
              <a:gd name="connsiteX53-16623" fmla="*/ 7273651 w 12641071"/>
              <a:gd name="connsiteY53-16624" fmla="*/ 584565 h 5795240"/>
              <a:gd name="connsiteX54-16625" fmla="*/ 7264545 w 12641071"/>
              <a:gd name="connsiteY54-16626" fmla="*/ 588952 h 5795240"/>
              <a:gd name="connsiteX55-16627" fmla="*/ 7296407 w 12641071"/>
              <a:gd name="connsiteY55-16628" fmla="*/ 565126 h 5795240"/>
              <a:gd name="connsiteX56-16629" fmla="*/ 7307447 w 12641071"/>
              <a:gd name="connsiteY56-16630" fmla="*/ 558419 h 5795240"/>
              <a:gd name="connsiteX57-16631" fmla="*/ 7307450 w 12641071"/>
              <a:gd name="connsiteY57-16632" fmla="*/ 558419 h 5795240"/>
              <a:gd name="connsiteX58-16633" fmla="*/ 7385004 w 12641071"/>
              <a:gd name="connsiteY58-16634" fmla="*/ 511303 h 5795240"/>
              <a:gd name="connsiteX59-16635" fmla="*/ 7391626 w 12641071"/>
              <a:gd name="connsiteY59-16636" fmla="*/ 508114 h 5795240"/>
              <a:gd name="connsiteX60-16637" fmla="*/ 7391631 w 12641071"/>
              <a:gd name="connsiteY60-16638" fmla="*/ 508110 h 5795240"/>
              <a:gd name="connsiteX61-16639" fmla="*/ 7478934 w 12641071"/>
              <a:gd name="connsiteY61-16640" fmla="*/ 466053 h 5795240"/>
              <a:gd name="connsiteX62-16641" fmla="*/ 7897193 w 12641071"/>
              <a:gd name="connsiteY62-16642" fmla="*/ 381611 h 5795240"/>
              <a:gd name="connsiteX63-16643" fmla="*/ 8788216 w 12641071"/>
              <a:gd name="connsiteY63-16644" fmla="*/ 855364 h 5795240"/>
              <a:gd name="connsiteX64-16645" fmla="*/ 8832362 w 12641071"/>
              <a:gd name="connsiteY64-16646" fmla="*/ 928030 h 5795240"/>
              <a:gd name="connsiteX65-16647" fmla="*/ 8832362 w 12641071"/>
              <a:gd name="connsiteY65-16648" fmla="*/ 928033 h 5795240"/>
              <a:gd name="connsiteX66-16649" fmla="*/ 8842040 w 12641071"/>
              <a:gd name="connsiteY66-16650" fmla="*/ 943961 h 5795240"/>
              <a:gd name="connsiteX67-16651" fmla="*/ 8856144 w 12641071"/>
              <a:gd name="connsiteY67-16652" fmla="*/ 973241 h 5795240"/>
              <a:gd name="connsiteX68-16653" fmla="*/ 8856145 w 12641071"/>
              <a:gd name="connsiteY68-16654" fmla="*/ 973241 h 5795240"/>
              <a:gd name="connsiteX69-16655" fmla="*/ 8878117 w 12641071"/>
              <a:gd name="connsiteY69-16656" fmla="*/ 1018851 h 5795240"/>
              <a:gd name="connsiteX70-16657" fmla="*/ 8877719 w 12641071"/>
              <a:gd name="connsiteY70-16658" fmla="*/ 1018369 h 5795240"/>
              <a:gd name="connsiteX71-16659" fmla="*/ 8853250 w 12641071"/>
              <a:gd name="connsiteY71-16660" fmla="*/ 973288 h 5795240"/>
              <a:gd name="connsiteX72-16661" fmla="*/ 8853249 w 12641071"/>
              <a:gd name="connsiteY72-16662" fmla="*/ 973288 h 5795240"/>
              <a:gd name="connsiteX73-16663" fmla="*/ 8853248 w 12641071"/>
              <a:gd name="connsiteY73-16664" fmla="*/ 973287 h 5795240"/>
              <a:gd name="connsiteX74-16665" fmla="*/ 8849677 w 12641071"/>
              <a:gd name="connsiteY74-16666" fmla="*/ 973341 h 5795240"/>
              <a:gd name="connsiteX75-16667" fmla="*/ 8641543 w 12641071"/>
              <a:gd name="connsiteY75-16668" fmla="*/ 916577 h 5795240"/>
              <a:gd name="connsiteX76-16669" fmla="*/ 8641545 w 12641071"/>
              <a:gd name="connsiteY76-16670" fmla="*/ 916580 h 5795240"/>
              <a:gd name="connsiteX77-16671" fmla="*/ 8849676 w 12641071"/>
              <a:gd name="connsiteY77-16672" fmla="*/ 973343 h 5795240"/>
              <a:gd name="connsiteX78-16673" fmla="*/ 8853248 w 12641071"/>
              <a:gd name="connsiteY78-16674" fmla="*/ 973288 h 5795240"/>
              <a:gd name="connsiteX79-16675" fmla="*/ 8877719 w 12641071"/>
              <a:gd name="connsiteY79-16676" fmla="*/ 1018371 h 5795240"/>
              <a:gd name="connsiteX80-16677" fmla="*/ 8878116 w 12641071"/>
              <a:gd name="connsiteY80-16678" fmla="*/ 1018851 h 5795240"/>
              <a:gd name="connsiteX81-16679" fmla="*/ 8887288 w 12641071"/>
              <a:gd name="connsiteY81-16680" fmla="*/ 1037892 h 5795240"/>
              <a:gd name="connsiteX82-16681" fmla="*/ 8949899 w 12641071"/>
              <a:gd name="connsiteY82-16682" fmla="*/ 1239592 h 5795240"/>
              <a:gd name="connsiteX83-16683" fmla="*/ 8968437 w 12641071"/>
              <a:gd name="connsiteY83-16684" fmla="*/ 1423482 h 5795240"/>
              <a:gd name="connsiteX84-16685" fmla="*/ 8949899 w 12641071"/>
              <a:gd name="connsiteY84-16686" fmla="*/ 1239591 h 5795240"/>
              <a:gd name="connsiteX85-16687" fmla="*/ 8887288 w 12641071"/>
              <a:gd name="connsiteY85-16688" fmla="*/ 1037890 h 5795240"/>
              <a:gd name="connsiteX86-16689" fmla="*/ 8878116 w 12641071"/>
              <a:gd name="connsiteY86-16690" fmla="*/ 1018851 h 5795240"/>
              <a:gd name="connsiteX87-16691" fmla="*/ 8931285 w 12641071"/>
              <a:gd name="connsiteY87-16692" fmla="*/ 1083292 h 5795240"/>
              <a:gd name="connsiteX88-16693" fmla="*/ 9241478 w 12641071"/>
              <a:gd name="connsiteY88-16694" fmla="*/ 1211778 h 5795240"/>
              <a:gd name="connsiteX89-16695" fmla="*/ 9605238 w 12641071"/>
              <a:gd name="connsiteY89-16696" fmla="*/ 1018369 h 5795240"/>
              <a:gd name="connsiteX90-16697" fmla="*/ 9636247 w 12641071"/>
              <a:gd name="connsiteY90-16698" fmla="*/ 961241 h 5795240"/>
              <a:gd name="connsiteX91-16699" fmla="*/ 9641995 w 12641071"/>
              <a:gd name="connsiteY91-16700" fmla="*/ 961152 h 5795240"/>
              <a:gd name="connsiteX92-16701" fmla="*/ 9584939 w 12641071"/>
              <a:gd name="connsiteY92-16702" fmla="*/ 1079594 h 5795240"/>
              <a:gd name="connsiteX93-16703" fmla="*/ 9546257 w 12641071"/>
              <a:gd name="connsiteY93-16704" fmla="*/ 1204206 h 5795240"/>
              <a:gd name="connsiteX94-16705" fmla="*/ 9584939 w 12641071"/>
              <a:gd name="connsiteY94-16706" fmla="*/ 1079596 h 5795240"/>
              <a:gd name="connsiteX95-16707" fmla="*/ 9641995 w 12641071"/>
              <a:gd name="connsiteY95-16708" fmla="*/ 961153 h 5795240"/>
              <a:gd name="connsiteX96-16709" fmla="*/ 9653069 w 12641071"/>
              <a:gd name="connsiteY96-16710" fmla="*/ 960983 h 5795240"/>
              <a:gd name="connsiteX97-16711" fmla="*/ 9801564 w 12641071"/>
              <a:gd name="connsiteY97-16712" fmla="*/ 1196828 h 5795240"/>
              <a:gd name="connsiteX98-16713" fmla="*/ 9801566 w 12641071"/>
              <a:gd name="connsiteY98-16714" fmla="*/ 1196828 h 5795240"/>
              <a:gd name="connsiteX99-16715" fmla="*/ 9653070 w 12641071"/>
              <a:gd name="connsiteY99-16716" fmla="*/ 960982 h 5795240"/>
              <a:gd name="connsiteX100-16717" fmla="*/ 9641996 w 12641071"/>
              <a:gd name="connsiteY100-16718" fmla="*/ 961152 h 5795240"/>
              <a:gd name="connsiteX101-16719" fmla="*/ 9651917 w 12641071"/>
              <a:gd name="connsiteY101-16720" fmla="*/ 940556 h 5795240"/>
              <a:gd name="connsiteX102-16721" fmla="*/ 11050508 w 12641071"/>
              <a:gd name="connsiteY102-16722" fmla="*/ 108150 h 5795240"/>
              <a:gd name="connsiteX103-16723" fmla="*/ 12641071 w 12641071"/>
              <a:gd name="connsiteY103-16724" fmla="*/ 1698711 h 5795240"/>
              <a:gd name="connsiteX104-16725" fmla="*/ 11371062 w 12641071"/>
              <a:gd name="connsiteY104-16726" fmla="*/ 3256960 h 5795240"/>
              <a:gd name="connsiteX105-16727" fmla="*/ 11215953 w 12641071"/>
              <a:gd name="connsiteY105-16728" fmla="*/ 3280632 h 5795240"/>
              <a:gd name="connsiteX106-16729" fmla="*/ 11142318 w 12641071"/>
              <a:gd name="connsiteY106-16730" fmla="*/ 3276914 h 5795240"/>
              <a:gd name="connsiteX107-16731" fmla="*/ 11215952 w 12641071"/>
              <a:gd name="connsiteY107-16732" fmla="*/ 3280632 h 5795240"/>
              <a:gd name="connsiteX108-16733" fmla="*/ 11213133 w 12641071"/>
              <a:gd name="connsiteY108-16734" fmla="*/ 3281062 h 5795240"/>
              <a:gd name="connsiteX109-16735" fmla="*/ 11116921 w 12641071"/>
              <a:gd name="connsiteY109-16736" fmla="*/ 3285921 h 5795240"/>
              <a:gd name="connsiteX110-16737" fmla="*/ 11050507 w 12641071"/>
              <a:gd name="connsiteY110-16738" fmla="*/ 3289274 h 5795240"/>
              <a:gd name="connsiteX111-16739" fmla="*/ 11006292 w 12641071"/>
              <a:gd name="connsiteY111-16740" fmla="*/ 3287041 h 5795240"/>
              <a:gd name="connsiteX112-16741" fmla="*/ 10937101 w 12641071"/>
              <a:gd name="connsiteY112-16742" fmla="*/ 3297601 h 5795240"/>
              <a:gd name="connsiteX113-16743" fmla="*/ 10144740 w 12641071"/>
              <a:gd name="connsiteY113-16744" fmla="*/ 4089962 h 5795240"/>
              <a:gd name="connsiteX114-16745" fmla="*/ 10130374 w 12641071"/>
              <a:gd name="connsiteY114-16746" fmla="*/ 4184101 h 5795240"/>
              <a:gd name="connsiteX115-16747" fmla="*/ 10130375 w 12641071"/>
              <a:gd name="connsiteY115-16748" fmla="*/ 4184103 h 5795240"/>
              <a:gd name="connsiteX116-16749" fmla="*/ 10130656 w 12641071"/>
              <a:gd name="connsiteY116-16750" fmla="*/ 4185950 h 5795240"/>
              <a:gd name="connsiteX117-16751" fmla="*/ 10138194 w 12641071"/>
              <a:gd name="connsiteY117-16752" fmla="*/ 4335228 h 5795240"/>
              <a:gd name="connsiteX118-16753" fmla="*/ 10137710 w 12641071"/>
              <a:gd name="connsiteY118-16754" fmla="*/ 4344822 h 5795240"/>
              <a:gd name="connsiteX119-16755" fmla="*/ 10133555 w 12641071"/>
              <a:gd name="connsiteY119-16756" fmla="*/ 4427096 h 5795240"/>
              <a:gd name="connsiteX120-16757" fmla="*/ 10129312 w 12641071"/>
              <a:gd name="connsiteY120-16758" fmla="*/ 4399289 h 5795240"/>
              <a:gd name="connsiteX121-16759" fmla="*/ 10126797 w 12641071"/>
              <a:gd name="connsiteY121-16760" fmla="*/ 4349498 h 5795240"/>
              <a:gd name="connsiteX122-16761" fmla="*/ 10126796 w 12641071"/>
              <a:gd name="connsiteY122-16762" fmla="*/ 4349498 h 5795240"/>
              <a:gd name="connsiteX123-16763" fmla="*/ 10129311 w 12641071"/>
              <a:gd name="connsiteY123-16764" fmla="*/ 4399289 h 5795240"/>
              <a:gd name="connsiteX124-16765" fmla="*/ 10133554 w 12641071"/>
              <a:gd name="connsiteY124-16766" fmla="*/ 4427096 h 5795240"/>
              <a:gd name="connsiteX125-16767" fmla="*/ 10130656 w 12641071"/>
              <a:gd name="connsiteY125-16768" fmla="*/ 4484506 h 5795240"/>
              <a:gd name="connsiteX126-16769" fmla="*/ 8678182 w 12641071"/>
              <a:gd name="connsiteY126-16770" fmla="*/ 5795240 h 5795240"/>
              <a:gd name="connsiteX127-16771" fmla="*/ 7467518 w 12641071"/>
              <a:gd name="connsiteY127-16772" fmla="*/ 5151535 h 5795240"/>
              <a:gd name="connsiteX128-16773" fmla="*/ 7419945 w 12641071"/>
              <a:gd name="connsiteY128-16774" fmla="*/ 5073228 h 5795240"/>
              <a:gd name="connsiteX129-16775" fmla="*/ 7394386 w 12641071"/>
              <a:gd name="connsiteY129-16776" fmla="*/ 5031156 h 5795240"/>
              <a:gd name="connsiteX130-16777" fmla="*/ 7367299 w 12641071"/>
              <a:gd name="connsiteY130-16778" fmla="*/ 4974928 h 5795240"/>
              <a:gd name="connsiteX131-16779" fmla="*/ 7332905 w 12641071"/>
              <a:gd name="connsiteY131-16780" fmla="*/ 4903531 h 5795240"/>
              <a:gd name="connsiteX132-16781" fmla="*/ 7320958 w 12641071"/>
              <a:gd name="connsiteY132-16782" fmla="*/ 4870887 h 5795240"/>
              <a:gd name="connsiteX133-16783" fmla="*/ 7322174 w 12641071"/>
              <a:gd name="connsiteY133-16784" fmla="*/ 4872361 h 5795240"/>
              <a:gd name="connsiteX134-16785" fmla="*/ 7362630 w 12641071"/>
              <a:gd name="connsiteY134-16786" fmla="*/ 4938954 h 5795240"/>
              <a:gd name="connsiteX135-16787" fmla="*/ 7380779 w 12641071"/>
              <a:gd name="connsiteY135-16788" fmla="*/ 4976628 h 5795240"/>
              <a:gd name="connsiteX136-16789" fmla="*/ 7391210 w 12641071"/>
              <a:gd name="connsiteY136-16790" fmla="*/ 4977944 h 5795240"/>
              <a:gd name="connsiteX137-16791" fmla="*/ 7380780 w 12641071"/>
              <a:gd name="connsiteY137-16792" fmla="*/ 4976628 h 5795240"/>
              <a:gd name="connsiteX138-16793" fmla="*/ 7362631 w 12641071"/>
              <a:gd name="connsiteY138-16794" fmla="*/ 4938954 h 5795240"/>
              <a:gd name="connsiteX139-16795" fmla="*/ 7322175 w 12641071"/>
              <a:gd name="connsiteY139-16796" fmla="*/ 4872361 h 5795240"/>
              <a:gd name="connsiteX140-16797" fmla="*/ 7320959 w 12641071"/>
              <a:gd name="connsiteY140-16798" fmla="*/ 4870887 h 5795240"/>
              <a:gd name="connsiteX141-16799" fmla="*/ 7283811 w 12641071"/>
              <a:gd name="connsiteY141-16800" fmla="*/ 4769391 h 5795240"/>
              <a:gd name="connsiteX142-16801" fmla="*/ 7272112 w 12641071"/>
              <a:gd name="connsiteY142-16802" fmla="*/ 4718630 h 5795240"/>
              <a:gd name="connsiteX143-16803" fmla="*/ 7272111 w 12641071"/>
              <a:gd name="connsiteY143-16804" fmla="*/ 4718630 h 5795240"/>
              <a:gd name="connsiteX144-16805" fmla="*/ 7283810 w 12641071"/>
              <a:gd name="connsiteY144-16806" fmla="*/ 4769391 h 5795240"/>
              <a:gd name="connsiteX145-16807" fmla="*/ 7320958 w 12641071"/>
              <a:gd name="connsiteY145-16808" fmla="*/ 4870887 h 5795240"/>
              <a:gd name="connsiteX146-16809" fmla="*/ 7223551 w 12641071"/>
              <a:gd name="connsiteY146-16810" fmla="*/ 4752829 h 5795240"/>
              <a:gd name="connsiteX147-16811" fmla="*/ 6652445 w 12641071"/>
              <a:gd name="connsiteY147-16812" fmla="*/ 4516269 h 5795240"/>
              <a:gd name="connsiteX148-16813" fmla="*/ 6200873 w 12641071"/>
              <a:gd name="connsiteY148-16814" fmla="*/ 4654206 h 5795240"/>
              <a:gd name="connsiteX149-16815" fmla="*/ 6088813 w 12641071"/>
              <a:gd name="connsiteY149-16816" fmla="*/ 4746663 h 5795240"/>
              <a:gd name="connsiteX150-16817" fmla="*/ 6043019 w 12641071"/>
              <a:gd name="connsiteY150-16818" fmla="*/ 4807902 h 5795240"/>
              <a:gd name="connsiteX151-16819" fmla="*/ 6043021 w 12641071"/>
              <a:gd name="connsiteY151-16820" fmla="*/ 4807902 h 5795240"/>
              <a:gd name="connsiteX152-16821" fmla="*/ 6023271 w 12641071"/>
              <a:gd name="connsiteY152-16822" fmla="*/ 4834312 h 5795240"/>
              <a:gd name="connsiteX153-16823" fmla="*/ 5970678 w 12641071"/>
              <a:gd name="connsiteY153-16824" fmla="*/ 4892181 h 5795240"/>
              <a:gd name="connsiteX154-16825" fmla="*/ 5982717 w 12641071"/>
              <a:gd name="connsiteY154-16826" fmla="*/ 4872361 h 5795240"/>
              <a:gd name="connsiteX155-16827" fmla="*/ 5970675 w 12641071"/>
              <a:gd name="connsiteY155-16828" fmla="*/ 4892181 h 5795240"/>
              <a:gd name="connsiteX156-16829" fmla="*/ 5935320 w 12641071"/>
              <a:gd name="connsiteY156-16830" fmla="*/ 4931081 h 5795240"/>
              <a:gd name="connsiteX157-16831" fmla="*/ 4971763 w 12641071"/>
              <a:gd name="connsiteY157-16832" fmla="*/ 5330200 h 5795240"/>
              <a:gd name="connsiteX158-16833" fmla="*/ 3716172 w 12641071"/>
              <a:gd name="connsiteY158-16834" fmla="*/ 4497938 h 5795240"/>
              <a:gd name="connsiteX159-16835" fmla="*/ 3710773 w 12641071"/>
              <a:gd name="connsiteY159-16836" fmla="*/ 4483182 h 5795240"/>
              <a:gd name="connsiteX160-16837" fmla="*/ 3710773 w 12641071"/>
              <a:gd name="connsiteY160-16838" fmla="*/ 4483181 h 5795240"/>
              <a:gd name="connsiteX161-16839" fmla="*/ 3674984 w 12641071"/>
              <a:gd name="connsiteY161-16840" fmla="*/ 4385402 h 5795240"/>
              <a:gd name="connsiteX162-16841" fmla="*/ 3670349 w 12641071"/>
              <a:gd name="connsiteY162-16842" fmla="*/ 4372742 h 5795240"/>
              <a:gd name="connsiteX163-16843" fmla="*/ 3659438 w 12641071"/>
              <a:gd name="connsiteY163-16844" fmla="*/ 4330309 h 5795240"/>
              <a:gd name="connsiteX164-16845" fmla="*/ 3672084 w 12641071"/>
              <a:gd name="connsiteY164-16846" fmla="*/ 4353606 h 5795240"/>
              <a:gd name="connsiteX165-16847" fmla="*/ 3659440 w 12641071"/>
              <a:gd name="connsiteY165-16848" fmla="*/ 4330309 h 5795240"/>
              <a:gd name="connsiteX166-16849" fmla="*/ 3613217 w 12641071"/>
              <a:gd name="connsiteY166-16850" fmla="*/ 4245153 h 5795240"/>
              <a:gd name="connsiteX167-16851" fmla="*/ 3083792 w 12641071"/>
              <a:gd name="connsiteY167-16852" fmla="*/ 3963660 h 5795240"/>
              <a:gd name="connsiteX168-16853" fmla="*/ 2835272 w 12641071"/>
              <a:gd name="connsiteY168-16854" fmla="*/ 4013833 h 5795240"/>
              <a:gd name="connsiteX169-16855" fmla="*/ 2820214 w 12641071"/>
              <a:gd name="connsiteY169-16856" fmla="*/ 4022007 h 5795240"/>
              <a:gd name="connsiteX170-16857" fmla="*/ 2820212 w 12641071"/>
              <a:gd name="connsiteY170-16858" fmla="*/ 4022008 h 5795240"/>
              <a:gd name="connsiteX171-16859" fmla="*/ 2820206 w 12641071"/>
              <a:gd name="connsiteY171-16860" fmla="*/ 4022011 h 5795240"/>
              <a:gd name="connsiteX172-16861" fmla="*/ 2813481 w 12641071"/>
              <a:gd name="connsiteY172-16862" fmla="*/ 4027041 h 5795240"/>
              <a:gd name="connsiteX173-16863" fmla="*/ 2762875 w 12641071"/>
              <a:gd name="connsiteY173-16864" fmla="*/ 4057784 h 5795240"/>
              <a:gd name="connsiteX174-16865" fmla="*/ 2762878 w 12641071"/>
              <a:gd name="connsiteY174-16866" fmla="*/ 4057784 h 5795240"/>
              <a:gd name="connsiteX175-16867" fmla="*/ 2694694 w 12641071"/>
              <a:gd name="connsiteY175-16868" fmla="*/ 4099208 h 5795240"/>
              <a:gd name="connsiteX176-16869" fmla="*/ 2726822 w 12641071"/>
              <a:gd name="connsiteY176-16870" fmla="*/ 4072700 h 5795240"/>
              <a:gd name="connsiteX177-16871" fmla="*/ 2757719 w 12641071"/>
              <a:gd name="connsiteY177-16872" fmla="*/ 4055929 h 5795240"/>
              <a:gd name="connsiteX178-16873" fmla="*/ 2757718 w 12641071"/>
              <a:gd name="connsiteY178-16874" fmla="*/ 4055928 h 5795240"/>
              <a:gd name="connsiteX179-16875" fmla="*/ 2726820 w 12641071"/>
              <a:gd name="connsiteY179-16876" fmla="*/ 4072700 h 5795240"/>
              <a:gd name="connsiteX180-16877" fmla="*/ 2694692 w 12641071"/>
              <a:gd name="connsiteY180-16878" fmla="*/ 4099208 h 5795240"/>
              <a:gd name="connsiteX181-16879" fmla="*/ 2664698 w 12641071"/>
              <a:gd name="connsiteY181-16880" fmla="*/ 4117431 h 5795240"/>
              <a:gd name="connsiteX182-16881" fmla="*/ 1804544 w 12641071"/>
              <a:gd name="connsiteY182-16882" fmla="*/ 4335229 h 5795240"/>
              <a:gd name="connsiteX183-16883" fmla="*/ 0 w 12641071"/>
              <a:gd name="connsiteY183-16884" fmla="*/ 2530685 h 5795240"/>
              <a:gd name="connsiteX184-16885" fmla="*/ 1804544 w 12641071"/>
              <a:gd name="connsiteY184-16886" fmla="*/ 726143 h 5795240"/>
              <a:gd name="connsiteX185-16887" fmla="*/ 3080549 w 12641071"/>
              <a:gd name="connsiteY185-16888" fmla="*/ 1254682 h 5795240"/>
              <a:gd name="connsiteX186-16889" fmla="*/ 3268676 w 12641071"/>
              <a:gd name="connsiteY186-16890" fmla="*/ 1461167 h 5795240"/>
              <a:gd name="connsiteX187-16891" fmla="*/ 3565826 w 12641071"/>
              <a:gd name="connsiteY187-16892" fmla="*/ 1551935 h 5795240"/>
              <a:gd name="connsiteX188-16893" fmla="*/ 4086504 w 12641071"/>
              <a:gd name="connsiteY188-16894" fmla="*/ 1127574 h 5795240"/>
              <a:gd name="connsiteX189-16895" fmla="*/ 4103078 w 12641071"/>
              <a:gd name="connsiteY189-16896" fmla="*/ 1004204 h 5795240"/>
              <a:gd name="connsiteX190-16897" fmla="*/ 5215874 w 12641071"/>
              <a:gd name="connsiteY190-16898" fmla="*/ 0 h 5795240"/>
              <a:gd name="connsiteX0-16899" fmla="*/ 5964869 w 12641071"/>
              <a:gd name="connsiteY0-16900" fmla="*/ 4795171 h 5795240"/>
              <a:gd name="connsiteX1-16901" fmla="*/ 6019264 w 12641071"/>
              <a:gd name="connsiteY1-16902" fmla="*/ 4804905 h 5795240"/>
              <a:gd name="connsiteX2-16903" fmla="*/ 6036570 w 12641071"/>
              <a:gd name="connsiteY2-16904" fmla="*/ 4807089 h 5795240"/>
              <a:gd name="connsiteX3-16905" fmla="*/ 6019265 w 12641071"/>
              <a:gd name="connsiteY3-16906" fmla="*/ 4804905 h 5795240"/>
              <a:gd name="connsiteX4-16907" fmla="*/ 5964869 w 12641071"/>
              <a:gd name="connsiteY4-16908" fmla="*/ 4795171 h 5795240"/>
              <a:gd name="connsiteX5-16909" fmla="*/ 3682364 w 12641071"/>
              <a:gd name="connsiteY5-16910" fmla="*/ 4386723 h 5795240"/>
              <a:gd name="connsiteX6-16911" fmla="*/ 3772428 w 12641071"/>
              <a:gd name="connsiteY6-16912" fmla="*/ 4402840 h 5795240"/>
              <a:gd name="connsiteX7-16913" fmla="*/ 3772428 w 12641071"/>
              <a:gd name="connsiteY7-16914" fmla="*/ 4402840 h 5795240"/>
              <a:gd name="connsiteX8-16915" fmla="*/ 3682364 w 12641071"/>
              <a:gd name="connsiteY8-16916" fmla="*/ 4386723 h 5795240"/>
              <a:gd name="connsiteX9-16917" fmla="*/ 6034389 w 12641071"/>
              <a:gd name="connsiteY9-16918" fmla="*/ 371047 h 5795240"/>
              <a:gd name="connsiteX10-16919" fmla="*/ 5912002 w 12641071"/>
              <a:gd name="connsiteY10-16920" fmla="*/ 413650 h 5795240"/>
              <a:gd name="connsiteX11-16921" fmla="*/ 5912002 w 12641071"/>
              <a:gd name="connsiteY11-16922" fmla="*/ 413650 h 5795240"/>
              <a:gd name="connsiteX12-16923" fmla="*/ 6034389 w 12641071"/>
              <a:gd name="connsiteY12-16924" fmla="*/ 371047 h 5795240"/>
              <a:gd name="connsiteX13-16925" fmla="*/ 5215874 w 12641071"/>
              <a:gd name="connsiteY13-16926" fmla="*/ 0 h 5795240"/>
              <a:gd name="connsiteX14-16927" fmla="*/ 5927386 w 12641071"/>
              <a:gd name="connsiteY14-16928" fmla="*/ 255427 h 5795240"/>
              <a:gd name="connsiteX15-16929" fmla="*/ 5974443 w 12641071"/>
              <a:gd name="connsiteY15-16930" fmla="*/ 298195 h 5795240"/>
              <a:gd name="connsiteX16-16931" fmla="*/ 5974448 w 12641071"/>
              <a:gd name="connsiteY16-16932" fmla="*/ 298200 h 5795240"/>
              <a:gd name="connsiteX17-16933" fmla="*/ 6006819 w 12641071"/>
              <a:gd name="connsiteY17-16934" fmla="*/ 327622 h 5795240"/>
              <a:gd name="connsiteX18-16935" fmla="*/ 6043427 w 12641071"/>
              <a:gd name="connsiteY18-16936" fmla="*/ 367901 h 5795240"/>
              <a:gd name="connsiteX19-16937" fmla="*/ 6043429 w 12641071"/>
              <a:gd name="connsiteY19-16938" fmla="*/ 367901 h 5795240"/>
              <a:gd name="connsiteX20-16939" fmla="*/ 6079014 w 12641071"/>
              <a:gd name="connsiteY20-16940" fmla="*/ 407056 h 5795240"/>
              <a:gd name="connsiteX21-16941" fmla="*/ 6105193 w 12641071"/>
              <a:gd name="connsiteY21-16942" fmla="*/ 442067 h 5795240"/>
              <a:gd name="connsiteX22-16943" fmla="*/ 6069206 w 12641071"/>
              <a:gd name="connsiteY22-16944" fmla="*/ 409359 h 5795240"/>
              <a:gd name="connsiteX23-16945" fmla="*/ 6105193 w 12641071"/>
              <a:gd name="connsiteY23-16946" fmla="*/ 442069 h 5795240"/>
              <a:gd name="connsiteX24-16947" fmla="*/ 6143408 w 12641071"/>
              <a:gd name="connsiteY24-16948" fmla="*/ 493169 h 5795240"/>
              <a:gd name="connsiteX25-16949" fmla="*/ 6143427 w 12641071"/>
              <a:gd name="connsiteY25-16950" fmla="*/ 493200 h 5795240"/>
              <a:gd name="connsiteX26-16951" fmla="*/ 6215965 w 12641071"/>
              <a:gd name="connsiteY26-16952" fmla="*/ 619406 h 5795240"/>
              <a:gd name="connsiteX27-16953" fmla="*/ 6234035 w 12641071"/>
              <a:gd name="connsiteY27-16954" fmla="*/ 658746 h 5795240"/>
              <a:gd name="connsiteX28-16955" fmla="*/ 6215965 w 12641071"/>
              <a:gd name="connsiteY28-16956" fmla="*/ 619406 h 5795240"/>
              <a:gd name="connsiteX29-16957" fmla="*/ 6143427 w 12641071"/>
              <a:gd name="connsiteY29-16958" fmla="*/ 493200 h 5795240"/>
              <a:gd name="connsiteX30-16959" fmla="*/ 6143408 w 12641071"/>
              <a:gd name="connsiteY30-16960" fmla="*/ 493167 h 5795240"/>
              <a:gd name="connsiteX31-16961" fmla="*/ 6105193 w 12641071"/>
              <a:gd name="connsiteY31-16962" fmla="*/ 442067 h 5795240"/>
              <a:gd name="connsiteX32-16963" fmla="*/ 6141460 w 12641071"/>
              <a:gd name="connsiteY32-16964" fmla="*/ 475027 h 5795240"/>
              <a:gd name="connsiteX33-16965" fmla="*/ 6788665 w 12641071"/>
              <a:gd name="connsiteY33-16966" fmla="*/ 707369 h 5795240"/>
              <a:gd name="connsiteX34-16967" fmla="*/ 7184710 w 12641071"/>
              <a:gd name="connsiteY34-16968" fmla="*/ 627411 h 5795240"/>
              <a:gd name="connsiteX35-16969" fmla="*/ 7264545 w 12641071"/>
              <a:gd name="connsiteY35-16970" fmla="*/ 588952 h 5795240"/>
              <a:gd name="connsiteX36-16971" fmla="*/ 7213686 w 12641071"/>
              <a:gd name="connsiteY36-16972" fmla="*/ 626983 h 5795240"/>
              <a:gd name="connsiteX37-16973" fmla="*/ 7128319 w 12641071"/>
              <a:gd name="connsiteY37-16974" fmla="*/ 705504 h 5795240"/>
              <a:gd name="connsiteX38-16975" fmla="*/ 7083110 w 12641071"/>
              <a:gd name="connsiteY38-16976" fmla="*/ 757072 h 5795240"/>
              <a:gd name="connsiteX39-16977" fmla="*/ 7083111 w 12641071"/>
              <a:gd name="connsiteY39-16978" fmla="*/ 757072 h 5795240"/>
              <a:gd name="connsiteX40-16979" fmla="*/ 7128319 w 12641071"/>
              <a:gd name="connsiteY40-16980" fmla="*/ 705506 h 5795240"/>
              <a:gd name="connsiteX41-16981" fmla="*/ 7213686 w 12641071"/>
              <a:gd name="connsiteY41-16982" fmla="*/ 626984 h 5795240"/>
              <a:gd name="connsiteX42-16983" fmla="*/ 7264545 w 12641071"/>
              <a:gd name="connsiteY42-16984" fmla="*/ 588953 h 5795240"/>
              <a:gd name="connsiteX43-16985" fmla="*/ 7273651 w 12641071"/>
              <a:gd name="connsiteY43-16986" fmla="*/ 584566 h 5795240"/>
              <a:gd name="connsiteX44-16987" fmla="*/ 7314851 w 12641071"/>
              <a:gd name="connsiteY44-16988" fmla="*/ 559537 h 5795240"/>
              <a:gd name="connsiteX45-16989" fmla="*/ 7354131 w 12641071"/>
              <a:gd name="connsiteY45-16990" fmla="*/ 565467 h 5795240"/>
              <a:gd name="connsiteX46-16991" fmla="*/ 7429608 w 12641071"/>
              <a:gd name="connsiteY46-16992" fmla="*/ 586051 h 5795240"/>
              <a:gd name="connsiteX47-16993" fmla="*/ 7429611 w 12641071"/>
              <a:gd name="connsiteY47-16994" fmla="*/ 586050 h 5795240"/>
              <a:gd name="connsiteX48-16995" fmla="*/ 7354132 w 12641071"/>
              <a:gd name="connsiteY48-16996" fmla="*/ 565465 h 5795240"/>
              <a:gd name="connsiteX49-16997" fmla="*/ 7314853 w 12641071"/>
              <a:gd name="connsiteY49-16998" fmla="*/ 559536 h 5795240"/>
              <a:gd name="connsiteX50-16999" fmla="*/ 7314851 w 12641071"/>
              <a:gd name="connsiteY50-17000" fmla="*/ 559537 h 5795240"/>
              <a:gd name="connsiteX51-17001" fmla="*/ 7314849 w 12641071"/>
              <a:gd name="connsiteY51-17002" fmla="*/ 559537 h 5795240"/>
              <a:gd name="connsiteX52-17003" fmla="*/ 7273651 w 12641071"/>
              <a:gd name="connsiteY52-17004" fmla="*/ 584565 h 5795240"/>
              <a:gd name="connsiteX53-17005" fmla="*/ 7264545 w 12641071"/>
              <a:gd name="connsiteY53-17006" fmla="*/ 588952 h 5795240"/>
              <a:gd name="connsiteX54-17007" fmla="*/ 7296407 w 12641071"/>
              <a:gd name="connsiteY54-17008" fmla="*/ 565126 h 5795240"/>
              <a:gd name="connsiteX55-17009" fmla="*/ 7307447 w 12641071"/>
              <a:gd name="connsiteY55-17010" fmla="*/ 558419 h 5795240"/>
              <a:gd name="connsiteX56-17011" fmla="*/ 7307450 w 12641071"/>
              <a:gd name="connsiteY56-17012" fmla="*/ 558419 h 5795240"/>
              <a:gd name="connsiteX57-17013" fmla="*/ 7385004 w 12641071"/>
              <a:gd name="connsiteY57-17014" fmla="*/ 511303 h 5795240"/>
              <a:gd name="connsiteX58-17015" fmla="*/ 7391626 w 12641071"/>
              <a:gd name="connsiteY58-17016" fmla="*/ 508114 h 5795240"/>
              <a:gd name="connsiteX59-17017" fmla="*/ 7391631 w 12641071"/>
              <a:gd name="connsiteY59-17018" fmla="*/ 508110 h 5795240"/>
              <a:gd name="connsiteX60-17019" fmla="*/ 7478934 w 12641071"/>
              <a:gd name="connsiteY60-17020" fmla="*/ 466053 h 5795240"/>
              <a:gd name="connsiteX61-17021" fmla="*/ 7897193 w 12641071"/>
              <a:gd name="connsiteY61-17022" fmla="*/ 381611 h 5795240"/>
              <a:gd name="connsiteX62-17023" fmla="*/ 8788216 w 12641071"/>
              <a:gd name="connsiteY62-17024" fmla="*/ 855364 h 5795240"/>
              <a:gd name="connsiteX63-17025" fmla="*/ 8832362 w 12641071"/>
              <a:gd name="connsiteY63-17026" fmla="*/ 928030 h 5795240"/>
              <a:gd name="connsiteX64-17027" fmla="*/ 8832362 w 12641071"/>
              <a:gd name="connsiteY64-17028" fmla="*/ 928033 h 5795240"/>
              <a:gd name="connsiteX65-17029" fmla="*/ 8842040 w 12641071"/>
              <a:gd name="connsiteY65-17030" fmla="*/ 943961 h 5795240"/>
              <a:gd name="connsiteX66-17031" fmla="*/ 8856144 w 12641071"/>
              <a:gd name="connsiteY66-17032" fmla="*/ 973241 h 5795240"/>
              <a:gd name="connsiteX67-17033" fmla="*/ 8856145 w 12641071"/>
              <a:gd name="connsiteY67-17034" fmla="*/ 973241 h 5795240"/>
              <a:gd name="connsiteX68-17035" fmla="*/ 8878117 w 12641071"/>
              <a:gd name="connsiteY68-17036" fmla="*/ 1018851 h 5795240"/>
              <a:gd name="connsiteX69-17037" fmla="*/ 8877719 w 12641071"/>
              <a:gd name="connsiteY69-17038" fmla="*/ 1018369 h 5795240"/>
              <a:gd name="connsiteX70-17039" fmla="*/ 8853250 w 12641071"/>
              <a:gd name="connsiteY70-17040" fmla="*/ 973288 h 5795240"/>
              <a:gd name="connsiteX71-17041" fmla="*/ 8853249 w 12641071"/>
              <a:gd name="connsiteY71-17042" fmla="*/ 973288 h 5795240"/>
              <a:gd name="connsiteX72-17043" fmla="*/ 8853248 w 12641071"/>
              <a:gd name="connsiteY72-17044" fmla="*/ 973287 h 5795240"/>
              <a:gd name="connsiteX73-17045" fmla="*/ 8849677 w 12641071"/>
              <a:gd name="connsiteY73-17046" fmla="*/ 973341 h 5795240"/>
              <a:gd name="connsiteX74-17047" fmla="*/ 8641543 w 12641071"/>
              <a:gd name="connsiteY74-17048" fmla="*/ 916577 h 5795240"/>
              <a:gd name="connsiteX75-17049" fmla="*/ 8641545 w 12641071"/>
              <a:gd name="connsiteY75-17050" fmla="*/ 916580 h 5795240"/>
              <a:gd name="connsiteX76-17051" fmla="*/ 8849676 w 12641071"/>
              <a:gd name="connsiteY76-17052" fmla="*/ 973343 h 5795240"/>
              <a:gd name="connsiteX77-17053" fmla="*/ 8853248 w 12641071"/>
              <a:gd name="connsiteY77-17054" fmla="*/ 973288 h 5795240"/>
              <a:gd name="connsiteX78-17055" fmla="*/ 8877719 w 12641071"/>
              <a:gd name="connsiteY78-17056" fmla="*/ 1018371 h 5795240"/>
              <a:gd name="connsiteX79-17057" fmla="*/ 8878116 w 12641071"/>
              <a:gd name="connsiteY79-17058" fmla="*/ 1018851 h 5795240"/>
              <a:gd name="connsiteX80-17059" fmla="*/ 8887288 w 12641071"/>
              <a:gd name="connsiteY80-17060" fmla="*/ 1037892 h 5795240"/>
              <a:gd name="connsiteX81-17061" fmla="*/ 8949899 w 12641071"/>
              <a:gd name="connsiteY81-17062" fmla="*/ 1239592 h 5795240"/>
              <a:gd name="connsiteX82-17063" fmla="*/ 8968437 w 12641071"/>
              <a:gd name="connsiteY82-17064" fmla="*/ 1423482 h 5795240"/>
              <a:gd name="connsiteX83-17065" fmla="*/ 8949899 w 12641071"/>
              <a:gd name="connsiteY83-17066" fmla="*/ 1239591 h 5795240"/>
              <a:gd name="connsiteX84-17067" fmla="*/ 8887288 w 12641071"/>
              <a:gd name="connsiteY84-17068" fmla="*/ 1037890 h 5795240"/>
              <a:gd name="connsiteX85-17069" fmla="*/ 8878116 w 12641071"/>
              <a:gd name="connsiteY85-17070" fmla="*/ 1018851 h 5795240"/>
              <a:gd name="connsiteX86-17071" fmla="*/ 8931285 w 12641071"/>
              <a:gd name="connsiteY86-17072" fmla="*/ 1083292 h 5795240"/>
              <a:gd name="connsiteX87-17073" fmla="*/ 9241478 w 12641071"/>
              <a:gd name="connsiteY87-17074" fmla="*/ 1211778 h 5795240"/>
              <a:gd name="connsiteX88-17075" fmla="*/ 9605238 w 12641071"/>
              <a:gd name="connsiteY88-17076" fmla="*/ 1018369 h 5795240"/>
              <a:gd name="connsiteX89-17077" fmla="*/ 9636247 w 12641071"/>
              <a:gd name="connsiteY89-17078" fmla="*/ 961241 h 5795240"/>
              <a:gd name="connsiteX90-17079" fmla="*/ 9641995 w 12641071"/>
              <a:gd name="connsiteY90-17080" fmla="*/ 961152 h 5795240"/>
              <a:gd name="connsiteX91-17081" fmla="*/ 9584939 w 12641071"/>
              <a:gd name="connsiteY91-17082" fmla="*/ 1079594 h 5795240"/>
              <a:gd name="connsiteX92-17083" fmla="*/ 9546257 w 12641071"/>
              <a:gd name="connsiteY92-17084" fmla="*/ 1204206 h 5795240"/>
              <a:gd name="connsiteX93-17085" fmla="*/ 9584939 w 12641071"/>
              <a:gd name="connsiteY93-17086" fmla="*/ 1079596 h 5795240"/>
              <a:gd name="connsiteX94-17087" fmla="*/ 9641995 w 12641071"/>
              <a:gd name="connsiteY94-17088" fmla="*/ 961153 h 5795240"/>
              <a:gd name="connsiteX95-17089" fmla="*/ 9653069 w 12641071"/>
              <a:gd name="connsiteY95-17090" fmla="*/ 960983 h 5795240"/>
              <a:gd name="connsiteX96-17091" fmla="*/ 9801564 w 12641071"/>
              <a:gd name="connsiteY96-17092" fmla="*/ 1196828 h 5795240"/>
              <a:gd name="connsiteX97-17093" fmla="*/ 9801566 w 12641071"/>
              <a:gd name="connsiteY97-17094" fmla="*/ 1196828 h 5795240"/>
              <a:gd name="connsiteX98-17095" fmla="*/ 9653070 w 12641071"/>
              <a:gd name="connsiteY98-17096" fmla="*/ 960982 h 5795240"/>
              <a:gd name="connsiteX99-17097" fmla="*/ 9641996 w 12641071"/>
              <a:gd name="connsiteY99-17098" fmla="*/ 961152 h 5795240"/>
              <a:gd name="connsiteX100-17099" fmla="*/ 9651917 w 12641071"/>
              <a:gd name="connsiteY100-17100" fmla="*/ 940556 h 5795240"/>
              <a:gd name="connsiteX101-17101" fmla="*/ 11050508 w 12641071"/>
              <a:gd name="connsiteY101-17102" fmla="*/ 108150 h 5795240"/>
              <a:gd name="connsiteX102-17103" fmla="*/ 12641071 w 12641071"/>
              <a:gd name="connsiteY102-17104" fmla="*/ 1698711 h 5795240"/>
              <a:gd name="connsiteX103-17105" fmla="*/ 11371062 w 12641071"/>
              <a:gd name="connsiteY103-17106" fmla="*/ 3256960 h 5795240"/>
              <a:gd name="connsiteX104-17107" fmla="*/ 11215953 w 12641071"/>
              <a:gd name="connsiteY104-17108" fmla="*/ 3280632 h 5795240"/>
              <a:gd name="connsiteX105-17109" fmla="*/ 11142318 w 12641071"/>
              <a:gd name="connsiteY105-17110" fmla="*/ 3276914 h 5795240"/>
              <a:gd name="connsiteX106-17111" fmla="*/ 11215952 w 12641071"/>
              <a:gd name="connsiteY106-17112" fmla="*/ 3280632 h 5795240"/>
              <a:gd name="connsiteX107-17113" fmla="*/ 11213133 w 12641071"/>
              <a:gd name="connsiteY107-17114" fmla="*/ 3281062 h 5795240"/>
              <a:gd name="connsiteX108-17115" fmla="*/ 11116921 w 12641071"/>
              <a:gd name="connsiteY108-17116" fmla="*/ 3285921 h 5795240"/>
              <a:gd name="connsiteX109-17117" fmla="*/ 11050507 w 12641071"/>
              <a:gd name="connsiteY109-17118" fmla="*/ 3289274 h 5795240"/>
              <a:gd name="connsiteX110-17119" fmla="*/ 11006292 w 12641071"/>
              <a:gd name="connsiteY110-17120" fmla="*/ 3287041 h 5795240"/>
              <a:gd name="connsiteX111-17121" fmla="*/ 10937101 w 12641071"/>
              <a:gd name="connsiteY111-17122" fmla="*/ 3297601 h 5795240"/>
              <a:gd name="connsiteX112-17123" fmla="*/ 10144740 w 12641071"/>
              <a:gd name="connsiteY112-17124" fmla="*/ 4089962 h 5795240"/>
              <a:gd name="connsiteX113-17125" fmla="*/ 10130374 w 12641071"/>
              <a:gd name="connsiteY113-17126" fmla="*/ 4184101 h 5795240"/>
              <a:gd name="connsiteX114-17127" fmla="*/ 10130375 w 12641071"/>
              <a:gd name="connsiteY114-17128" fmla="*/ 4184103 h 5795240"/>
              <a:gd name="connsiteX115-17129" fmla="*/ 10130656 w 12641071"/>
              <a:gd name="connsiteY115-17130" fmla="*/ 4185950 h 5795240"/>
              <a:gd name="connsiteX116-17131" fmla="*/ 10138194 w 12641071"/>
              <a:gd name="connsiteY116-17132" fmla="*/ 4335228 h 5795240"/>
              <a:gd name="connsiteX117-17133" fmla="*/ 10137710 w 12641071"/>
              <a:gd name="connsiteY117-17134" fmla="*/ 4344822 h 5795240"/>
              <a:gd name="connsiteX118-17135" fmla="*/ 10133555 w 12641071"/>
              <a:gd name="connsiteY118-17136" fmla="*/ 4427096 h 5795240"/>
              <a:gd name="connsiteX119-17137" fmla="*/ 10129312 w 12641071"/>
              <a:gd name="connsiteY119-17138" fmla="*/ 4399289 h 5795240"/>
              <a:gd name="connsiteX120-17139" fmla="*/ 10126797 w 12641071"/>
              <a:gd name="connsiteY120-17140" fmla="*/ 4349498 h 5795240"/>
              <a:gd name="connsiteX121-17141" fmla="*/ 10126796 w 12641071"/>
              <a:gd name="connsiteY121-17142" fmla="*/ 4349498 h 5795240"/>
              <a:gd name="connsiteX122-17143" fmla="*/ 10129311 w 12641071"/>
              <a:gd name="connsiteY122-17144" fmla="*/ 4399289 h 5795240"/>
              <a:gd name="connsiteX123-17145" fmla="*/ 10133554 w 12641071"/>
              <a:gd name="connsiteY123-17146" fmla="*/ 4427096 h 5795240"/>
              <a:gd name="connsiteX124-17147" fmla="*/ 10130656 w 12641071"/>
              <a:gd name="connsiteY124-17148" fmla="*/ 4484506 h 5795240"/>
              <a:gd name="connsiteX125-17149" fmla="*/ 8678182 w 12641071"/>
              <a:gd name="connsiteY125-17150" fmla="*/ 5795240 h 5795240"/>
              <a:gd name="connsiteX126-17151" fmla="*/ 7467518 w 12641071"/>
              <a:gd name="connsiteY126-17152" fmla="*/ 5151535 h 5795240"/>
              <a:gd name="connsiteX127-17153" fmla="*/ 7419945 w 12641071"/>
              <a:gd name="connsiteY127-17154" fmla="*/ 5073228 h 5795240"/>
              <a:gd name="connsiteX128-17155" fmla="*/ 7394386 w 12641071"/>
              <a:gd name="connsiteY128-17156" fmla="*/ 5031156 h 5795240"/>
              <a:gd name="connsiteX129-17157" fmla="*/ 7367299 w 12641071"/>
              <a:gd name="connsiteY129-17158" fmla="*/ 4974928 h 5795240"/>
              <a:gd name="connsiteX130-17159" fmla="*/ 7332905 w 12641071"/>
              <a:gd name="connsiteY130-17160" fmla="*/ 4903531 h 5795240"/>
              <a:gd name="connsiteX131-17161" fmla="*/ 7320958 w 12641071"/>
              <a:gd name="connsiteY131-17162" fmla="*/ 4870887 h 5795240"/>
              <a:gd name="connsiteX132-17163" fmla="*/ 7322174 w 12641071"/>
              <a:gd name="connsiteY132-17164" fmla="*/ 4872361 h 5795240"/>
              <a:gd name="connsiteX133-17165" fmla="*/ 7362630 w 12641071"/>
              <a:gd name="connsiteY133-17166" fmla="*/ 4938954 h 5795240"/>
              <a:gd name="connsiteX134-17167" fmla="*/ 7380779 w 12641071"/>
              <a:gd name="connsiteY134-17168" fmla="*/ 4976628 h 5795240"/>
              <a:gd name="connsiteX135-17169" fmla="*/ 7391210 w 12641071"/>
              <a:gd name="connsiteY135-17170" fmla="*/ 4977944 h 5795240"/>
              <a:gd name="connsiteX136-17171" fmla="*/ 7380780 w 12641071"/>
              <a:gd name="connsiteY136-17172" fmla="*/ 4976628 h 5795240"/>
              <a:gd name="connsiteX137-17173" fmla="*/ 7362631 w 12641071"/>
              <a:gd name="connsiteY137-17174" fmla="*/ 4938954 h 5795240"/>
              <a:gd name="connsiteX138-17175" fmla="*/ 7322175 w 12641071"/>
              <a:gd name="connsiteY138-17176" fmla="*/ 4872361 h 5795240"/>
              <a:gd name="connsiteX139-17177" fmla="*/ 7320959 w 12641071"/>
              <a:gd name="connsiteY139-17178" fmla="*/ 4870887 h 5795240"/>
              <a:gd name="connsiteX140-17179" fmla="*/ 7283811 w 12641071"/>
              <a:gd name="connsiteY140-17180" fmla="*/ 4769391 h 5795240"/>
              <a:gd name="connsiteX141-17181" fmla="*/ 7272112 w 12641071"/>
              <a:gd name="connsiteY141-17182" fmla="*/ 4718630 h 5795240"/>
              <a:gd name="connsiteX142-17183" fmla="*/ 7272111 w 12641071"/>
              <a:gd name="connsiteY142-17184" fmla="*/ 4718630 h 5795240"/>
              <a:gd name="connsiteX143-17185" fmla="*/ 7283810 w 12641071"/>
              <a:gd name="connsiteY143-17186" fmla="*/ 4769391 h 5795240"/>
              <a:gd name="connsiteX144-17187" fmla="*/ 7320958 w 12641071"/>
              <a:gd name="connsiteY144-17188" fmla="*/ 4870887 h 5795240"/>
              <a:gd name="connsiteX145-17189" fmla="*/ 7223551 w 12641071"/>
              <a:gd name="connsiteY145-17190" fmla="*/ 4752829 h 5795240"/>
              <a:gd name="connsiteX146-17191" fmla="*/ 6652445 w 12641071"/>
              <a:gd name="connsiteY146-17192" fmla="*/ 4516269 h 5795240"/>
              <a:gd name="connsiteX147-17193" fmla="*/ 6200873 w 12641071"/>
              <a:gd name="connsiteY147-17194" fmla="*/ 4654206 h 5795240"/>
              <a:gd name="connsiteX148-17195" fmla="*/ 6088813 w 12641071"/>
              <a:gd name="connsiteY148-17196" fmla="*/ 4746663 h 5795240"/>
              <a:gd name="connsiteX149-17197" fmla="*/ 6043019 w 12641071"/>
              <a:gd name="connsiteY149-17198" fmla="*/ 4807902 h 5795240"/>
              <a:gd name="connsiteX150-17199" fmla="*/ 6043021 w 12641071"/>
              <a:gd name="connsiteY150-17200" fmla="*/ 4807902 h 5795240"/>
              <a:gd name="connsiteX151-17201" fmla="*/ 6023271 w 12641071"/>
              <a:gd name="connsiteY151-17202" fmla="*/ 4834312 h 5795240"/>
              <a:gd name="connsiteX152-17203" fmla="*/ 5970678 w 12641071"/>
              <a:gd name="connsiteY152-17204" fmla="*/ 4892181 h 5795240"/>
              <a:gd name="connsiteX153-17205" fmla="*/ 5982717 w 12641071"/>
              <a:gd name="connsiteY153-17206" fmla="*/ 4872361 h 5795240"/>
              <a:gd name="connsiteX154-17207" fmla="*/ 5970675 w 12641071"/>
              <a:gd name="connsiteY154-17208" fmla="*/ 4892181 h 5795240"/>
              <a:gd name="connsiteX155-17209" fmla="*/ 5935320 w 12641071"/>
              <a:gd name="connsiteY155-17210" fmla="*/ 4931081 h 5795240"/>
              <a:gd name="connsiteX156-17211" fmla="*/ 4971763 w 12641071"/>
              <a:gd name="connsiteY156-17212" fmla="*/ 5330200 h 5795240"/>
              <a:gd name="connsiteX157-17213" fmla="*/ 3716172 w 12641071"/>
              <a:gd name="connsiteY157-17214" fmla="*/ 4497938 h 5795240"/>
              <a:gd name="connsiteX158-17215" fmla="*/ 3710773 w 12641071"/>
              <a:gd name="connsiteY158-17216" fmla="*/ 4483182 h 5795240"/>
              <a:gd name="connsiteX159-17217" fmla="*/ 3710773 w 12641071"/>
              <a:gd name="connsiteY159-17218" fmla="*/ 4483181 h 5795240"/>
              <a:gd name="connsiteX160-17219" fmla="*/ 3674984 w 12641071"/>
              <a:gd name="connsiteY160-17220" fmla="*/ 4385402 h 5795240"/>
              <a:gd name="connsiteX161-17221" fmla="*/ 3670349 w 12641071"/>
              <a:gd name="connsiteY161-17222" fmla="*/ 4372742 h 5795240"/>
              <a:gd name="connsiteX162-17223" fmla="*/ 3659438 w 12641071"/>
              <a:gd name="connsiteY162-17224" fmla="*/ 4330309 h 5795240"/>
              <a:gd name="connsiteX163-17225" fmla="*/ 3672084 w 12641071"/>
              <a:gd name="connsiteY163-17226" fmla="*/ 4353606 h 5795240"/>
              <a:gd name="connsiteX164-17227" fmla="*/ 3659440 w 12641071"/>
              <a:gd name="connsiteY164-17228" fmla="*/ 4330309 h 5795240"/>
              <a:gd name="connsiteX165-17229" fmla="*/ 3613217 w 12641071"/>
              <a:gd name="connsiteY165-17230" fmla="*/ 4245153 h 5795240"/>
              <a:gd name="connsiteX166-17231" fmla="*/ 3083792 w 12641071"/>
              <a:gd name="connsiteY166-17232" fmla="*/ 3963660 h 5795240"/>
              <a:gd name="connsiteX167-17233" fmla="*/ 2835272 w 12641071"/>
              <a:gd name="connsiteY167-17234" fmla="*/ 4013833 h 5795240"/>
              <a:gd name="connsiteX168-17235" fmla="*/ 2820214 w 12641071"/>
              <a:gd name="connsiteY168-17236" fmla="*/ 4022007 h 5795240"/>
              <a:gd name="connsiteX169-17237" fmla="*/ 2820212 w 12641071"/>
              <a:gd name="connsiteY169-17238" fmla="*/ 4022008 h 5795240"/>
              <a:gd name="connsiteX170-17239" fmla="*/ 2820206 w 12641071"/>
              <a:gd name="connsiteY170-17240" fmla="*/ 4022011 h 5795240"/>
              <a:gd name="connsiteX171-17241" fmla="*/ 2813481 w 12641071"/>
              <a:gd name="connsiteY171-17242" fmla="*/ 4027041 h 5795240"/>
              <a:gd name="connsiteX172-17243" fmla="*/ 2762875 w 12641071"/>
              <a:gd name="connsiteY172-17244" fmla="*/ 4057784 h 5795240"/>
              <a:gd name="connsiteX173-17245" fmla="*/ 2762878 w 12641071"/>
              <a:gd name="connsiteY173-17246" fmla="*/ 4057784 h 5795240"/>
              <a:gd name="connsiteX174-17247" fmla="*/ 2694694 w 12641071"/>
              <a:gd name="connsiteY174-17248" fmla="*/ 4099208 h 5795240"/>
              <a:gd name="connsiteX175-17249" fmla="*/ 2726822 w 12641071"/>
              <a:gd name="connsiteY175-17250" fmla="*/ 4072700 h 5795240"/>
              <a:gd name="connsiteX176-17251" fmla="*/ 2757719 w 12641071"/>
              <a:gd name="connsiteY176-17252" fmla="*/ 4055929 h 5795240"/>
              <a:gd name="connsiteX177-17253" fmla="*/ 2757718 w 12641071"/>
              <a:gd name="connsiteY177-17254" fmla="*/ 4055928 h 5795240"/>
              <a:gd name="connsiteX178-17255" fmla="*/ 2726820 w 12641071"/>
              <a:gd name="connsiteY178-17256" fmla="*/ 4072700 h 5795240"/>
              <a:gd name="connsiteX179-17257" fmla="*/ 2694692 w 12641071"/>
              <a:gd name="connsiteY179-17258" fmla="*/ 4099208 h 5795240"/>
              <a:gd name="connsiteX180-17259" fmla="*/ 2664698 w 12641071"/>
              <a:gd name="connsiteY180-17260" fmla="*/ 4117431 h 5795240"/>
              <a:gd name="connsiteX181-17261" fmla="*/ 1804544 w 12641071"/>
              <a:gd name="connsiteY181-17262" fmla="*/ 4335229 h 5795240"/>
              <a:gd name="connsiteX182-17263" fmla="*/ 0 w 12641071"/>
              <a:gd name="connsiteY182-17264" fmla="*/ 2530685 h 5795240"/>
              <a:gd name="connsiteX183-17265" fmla="*/ 1804544 w 12641071"/>
              <a:gd name="connsiteY183-17266" fmla="*/ 726143 h 5795240"/>
              <a:gd name="connsiteX184-17267" fmla="*/ 3080549 w 12641071"/>
              <a:gd name="connsiteY184-17268" fmla="*/ 1254682 h 5795240"/>
              <a:gd name="connsiteX185-17269" fmla="*/ 3268676 w 12641071"/>
              <a:gd name="connsiteY185-17270" fmla="*/ 1461167 h 5795240"/>
              <a:gd name="connsiteX186-17271" fmla="*/ 3565826 w 12641071"/>
              <a:gd name="connsiteY186-17272" fmla="*/ 1551935 h 5795240"/>
              <a:gd name="connsiteX187-17273" fmla="*/ 4086504 w 12641071"/>
              <a:gd name="connsiteY187-17274" fmla="*/ 1127574 h 5795240"/>
              <a:gd name="connsiteX188-17275" fmla="*/ 4103078 w 12641071"/>
              <a:gd name="connsiteY188-17276" fmla="*/ 1004204 h 5795240"/>
              <a:gd name="connsiteX189-17277" fmla="*/ 5215874 w 12641071"/>
              <a:gd name="connsiteY189-17278" fmla="*/ 0 h 5795240"/>
              <a:gd name="connsiteX0-17279" fmla="*/ 5964869 w 12641071"/>
              <a:gd name="connsiteY0-17280" fmla="*/ 4795171 h 5795240"/>
              <a:gd name="connsiteX1-17281" fmla="*/ 6019264 w 12641071"/>
              <a:gd name="connsiteY1-17282" fmla="*/ 4804905 h 5795240"/>
              <a:gd name="connsiteX2-17283" fmla="*/ 6036570 w 12641071"/>
              <a:gd name="connsiteY2-17284" fmla="*/ 4807089 h 5795240"/>
              <a:gd name="connsiteX3-17285" fmla="*/ 6019265 w 12641071"/>
              <a:gd name="connsiteY3-17286" fmla="*/ 4804905 h 5795240"/>
              <a:gd name="connsiteX4-17287" fmla="*/ 5964869 w 12641071"/>
              <a:gd name="connsiteY4-17288" fmla="*/ 4795171 h 5795240"/>
              <a:gd name="connsiteX5-17289" fmla="*/ 3682364 w 12641071"/>
              <a:gd name="connsiteY5-17290" fmla="*/ 4386723 h 5795240"/>
              <a:gd name="connsiteX6-17291" fmla="*/ 3772428 w 12641071"/>
              <a:gd name="connsiteY6-17292" fmla="*/ 4402840 h 5795240"/>
              <a:gd name="connsiteX7-17293" fmla="*/ 3772428 w 12641071"/>
              <a:gd name="connsiteY7-17294" fmla="*/ 4402840 h 5795240"/>
              <a:gd name="connsiteX8-17295" fmla="*/ 3682364 w 12641071"/>
              <a:gd name="connsiteY8-17296" fmla="*/ 4386723 h 5795240"/>
              <a:gd name="connsiteX9-17297" fmla="*/ 6034389 w 12641071"/>
              <a:gd name="connsiteY9-17298" fmla="*/ 371047 h 5795240"/>
              <a:gd name="connsiteX10-17299" fmla="*/ 5912002 w 12641071"/>
              <a:gd name="connsiteY10-17300" fmla="*/ 413650 h 5795240"/>
              <a:gd name="connsiteX11-17301" fmla="*/ 5912002 w 12641071"/>
              <a:gd name="connsiteY11-17302" fmla="*/ 413650 h 5795240"/>
              <a:gd name="connsiteX12-17303" fmla="*/ 6034389 w 12641071"/>
              <a:gd name="connsiteY12-17304" fmla="*/ 371047 h 5795240"/>
              <a:gd name="connsiteX13-17305" fmla="*/ 5215874 w 12641071"/>
              <a:gd name="connsiteY13-17306" fmla="*/ 0 h 5795240"/>
              <a:gd name="connsiteX14-17307" fmla="*/ 5927386 w 12641071"/>
              <a:gd name="connsiteY14-17308" fmla="*/ 255427 h 5795240"/>
              <a:gd name="connsiteX15-17309" fmla="*/ 5974443 w 12641071"/>
              <a:gd name="connsiteY15-17310" fmla="*/ 298195 h 5795240"/>
              <a:gd name="connsiteX16-17311" fmla="*/ 5974448 w 12641071"/>
              <a:gd name="connsiteY16-17312" fmla="*/ 298200 h 5795240"/>
              <a:gd name="connsiteX17-17313" fmla="*/ 6006819 w 12641071"/>
              <a:gd name="connsiteY17-17314" fmla="*/ 327622 h 5795240"/>
              <a:gd name="connsiteX18-17315" fmla="*/ 6043427 w 12641071"/>
              <a:gd name="connsiteY18-17316" fmla="*/ 367901 h 5795240"/>
              <a:gd name="connsiteX19-17317" fmla="*/ 6043429 w 12641071"/>
              <a:gd name="connsiteY19-17318" fmla="*/ 367901 h 5795240"/>
              <a:gd name="connsiteX20-17319" fmla="*/ 6079014 w 12641071"/>
              <a:gd name="connsiteY20-17320" fmla="*/ 407056 h 5795240"/>
              <a:gd name="connsiteX21-17321" fmla="*/ 6105193 w 12641071"/>
              <a:gd name="connsiteY21-17322" fmla="*/ 442067 h 5795240"/>
              <a:gd name="connsiteX22-17323" fmla="*/ 6069206 w 12641071"/>
              <a:gd name="connsiteY22-17324" fmla="*/ 409359 h 5795240"/>
              <a:gd name="connsiteX23-17325" fmla="*/ 6105193 w 12641071"/>
              <a:gd name="connsiteY23-17326" fmla="*/ 442069 h 5795240"/>
              <a:gd name="connsiteX24-17327" fmla="*/ 6143408 w 12641071"/>
              <a:gd name="connsiteY24-17328" fmla="*/ 493169 h 5795240"/>
              <a:gd name="connsiteX25-17329" fmla="*/ 6143427 w 12641071"/>
              <a:gd name="connsiteY25-17330" fmla="*/ 493200 h 5795240"/>
              <a:gd name="connsiteX26-17331" fmla="*/ 6215965 w 12641071"/>
              <a:gd name="connsiteY26-17332" fmla="*/ 619406 h 5795240"/>
              <a:gd name="connsiteX27-17333" fmla="*/ 6215965 w 12641071"/>
              <a:gd name="connsiteY27-17334" fmla="*/ 619406 h 5795240"/>
              <a:gd name="connsiteX28-17335" fmla="*/ 6143427 w 12641071"/>
              <a:gd name="connsiteY28-17336" fmla="*/ 493200 h 5795240"/>
              <a:gd name="connsiteX29-17337" fmla="*/ 6143408 w 12641071"/>
              <a:gd name="connsiteY29-17338" fmla="*/ 493167 h 5795240"/>
              <a:gd name="connsiteX30-17339" fmla="*/ 6105193 w 12641071"/>
              <a:gd name="connsiteY30-17340" fmla="*/ 442067 h 5795240"/>
              <a:gd name="connsiteX31-17341" fmla="*/ 6141460 w 12641071"/>
              <a:gd name="connsiteY31-17342" fmla="*/ 475027 h 5795240"/>
              <a:gd name="connsiteX32-17343" fmla="*/ 6788665 w 12641071"/>
              <a:gd name="connsiteY32-17344" fmla="*/ 707369 h 5795240"/>
              <a:gd name="connsiteX33-17345" fmla="*/ 7184710 w 12641071"/>
              <a:gd name="connsiteY33-17346" fmla="*/ 627411 h 5795240"/>
              <a:gd name="connsiteX34-17347" fmla="*/ 7264545 w 12641071"/>
              <a:gd name="connsiteY34-17348" fmla="*/ 588952 h 5795240"/>
              <a:gd name="connsiteX35-17349" fmla="*/ 7213686 w 12641071"/>
              <a:gd name="connsiteY35-17350" fmla="*/ 626983 h 5795240"/>
              <a:gd name="connsiteX36-17351" fmla="*/ 7128319 w 12641071"/>
              <a:gd name="connsiteY36-17352" fmla="*/ 705504 h 5795240"/>
              <a:gd name="connsiteX37-17353" fmla="*/ 7083110 w 12641071"/>
              <a:gd name="connsiteY37-17354" fmla="*/ 757072 h 5795240"/>
              <a:gd name="connsiteX38-17355" fmla="*/ 7083111 w 12641071"/>
              <a:gd name="connsiteY38-17356" fmla="*/ 757072 h 5795240"/>
              <a:gd name="connsiteX39-17357" fmla="*/ 7128319 w 12641071"/>
              <a:gd name="connsiteY39-17358" fmla="*/ 705506 h 5795240"/>
              <a:gd name="connsiteX40-17359" fmla="*/ 7213686 w 12641071"/>
              <a:gd name="connsiteY40-17360" fmla="*/ 626984 h 5795240"/>
              <a:gd name="connsiteX41-17361" fmla="*/ 7264545 w 12641071"/>
              <a:gd name="connsiteY41-17362" fmla="*/ 588953 h 5795240"/>
              <a:gd name="connsiteX42-17363" fmla="*/ 7273651 w 12641071"/>
              <a:gd name="connsiteY42-17364" fmla="*/ 584566 h 5795240"/>
              <a:gd name="connsiteX43-17365" fmla="*/ 7314851 w 12641071"/>
              <a:gd name="connsiteY43-17366" fmla="*/ 559537 h 5795240"/>
              <a:gd name="connsiteX44-17367" fmla="*/ 7354131 w 12641071"/>
              <a:gd name="connsiteY44-17368" fmla="*/ 565467 h 5795240"/>
              <a:gd name="connsiteX45-17369" fmla="*/ 7429608 w 12641071"/>
              <a:gd name="connsiteY45-17370" fmla="*/ 586051 h 5795240"/>
              <a:gd name="connsiteX46-17371" fmla="*/ 7429611 w 12641071"/>
              <a:gd name="connsiteY46-17372" fmla="*/ 586050 h 5795240"/>
              <a:gd name="connsiteX47-17373" fmla="*/ 7354132 w 12641071"/>
              <a:gd name="connsiteY47-17374" fmla="*/ 565465 h 5795240"/>
              <a:gd name="connsiteX48-17375" fmla="*/ 7314853 w 12641071"/>
              <a:gd name="connsiteY48-17376" fmla="*/ 559536 h 5795240"/>
              <a:gd name="connsiteX49-17377" fmla="*/ 7314851 w 12641071"/>
              <a:gd name="connsiteY49-17378" fmla="*/ 559537 h 5795240"/>
              <a:gd name="connsiteX50-17379" fmla="*/ 7314849 w 12641071"/>
              <a:gd name="connsiteY50-17380" fmla="*/ 559537 h 5795240"/>
              <a:gd name="connsiteX51-17381" fmla="*/ 7273651 w 12641071"/>
              <a:gd name="connsiteY51-17382" fmla="*/ 584565 h 5795240"/>
              <a:gd name="connsiteX52-17383" fmla="*/ 7264545 w 12641071"/>
              <a:gd name="connsiteY52-17384" fmla="*/ 588952 h 5795240"/>
              <a:gd name="connsiteX53-17385" fmla="*/ 7296407 w 12641071"/>
              <a:gd name="connsiteY53-17386" fmla="*/ 565126 h 5795240"/>
              <a:gd name="connsiteX54-17387" fmla="*/ 7307447 w 12641071"/>
              <a:gd name="connsiteY54-17388" fmla="*/ 558419 h 5795240"/>
              <a:gd name="connsiteX55-17389" fmla="*/ 7307450 w 12641071"/>
              <a:gd name="connsiteY55-17390" fmla="*/ 558419 h 5795240"/>
              <a:gd name="connsiteX56-17391" fmla="*/ 7385004 w 12641071"/>
              <a:gd name="connsiteY56-17392" fmla="*/ 511303 h 5795240"/>
              <a:gd name="connsiteX57-17393" fmla="*/ 7391626 w 12641071"/>
              <a:gd name="connsiteY57-17394" fmla="*/ 508114 h 5795240"/>
              <a:gd name="connsiteX58-17395" fmla="*/ 7391631 w 12641071"/>
              <a:gd name="connsiteY58-17396" fmla="*/ 508110 h 5795240"/>
              <a:gd name="connsiteX59-17397" fmla="*/ 7478934 w 12641071"/>
              <a:gd name="connsiteY59-17398" fmla="*/ 466053 h 5795240"/>
              <a:gd name="connsiteX60-17399" fmla="*/ 7897193 w 12641071"/>
              <a:gd name="connsiteY60-17400" fmla="*/ 381611 h 5795240"/>
              <a:gd name="connsiteX61-17401" fmla="*/ 8788216 w 12641071"/>
              <a:gd name="connsiteY61-17402" fmla="*/ 855364 h 5795240"/>
              <a:gd name="connsiteX62-17403" fmla="*/ 8832362 w 12641071"/>
              <a:gd name="connsiteY62-17404" fmla="*/ 928030 h 5795240"/>
              <a:gd name="connsiteX63-17405" fmla="*/ 8832362 w 12641071"/>
              <a:gd name="connsiteY63-17406" fmla="*/ 928033 h 5795240"/>
              <a:gd name="connsiteX64-17407" fmla="*/ 8842040 w 12641071"/>
              <a:gd name="connsiteY64-17408" fmla="*/ 943961 h 5795240"/>
              <a:gd name="connsiteX65-17409" fmla="*/ 8856144 w 12641071"/>
              <a:gd name="connsiteY65-17410" fmla="*/ 973241 h 5795240"/>
              <a:gd name="connsiteX66-17411" fmla="*/ 8856145 w 12641071"/>
              <a:gd name="connsiteY66-17412" fmla="*/ 973241 h 5795240"/>
              <a:gd name="connsiteX67-17413" fmla="*/ 8878117 w 12641071"/>
              <a:gd name="connsiteY67-17414" fmla="*/ 1018851 h 5795240"/>
              <a:gd name="connsiteX68-17415" fmla="*/ 8877719 w 12641071"/>
              <a:gd name="connsiteY68-17416" fmla="*/ 1018369 h 5795240"/>
              <a:gd name="connsiteX69-17417" fmla="*/ 8853250 w 12641071"/>
              <a:gd name="connsiteY69-17418" fmla="*/ 973288 h 5795240"/>
              <a:gd name="connsiteX70-17419" fmla="*/ 8853249 w 12641071"/>
              <a:gd name="connsiteY70-17420" fmla="*/ 973288 h 5795240"/>
              <a:gd name="connsiteX71-17421" fmla="*/ 8853248 w 12641071"/>
              <a:gd name="connsiteY71-17422" fmla="*/ 973287 h 5795240"/>
              <a:gd name="connsiteX72-17423" fmla="*/ 8849677 w 12641071"/>
              <a:gd name="connsiteY72-17424" fmla="*/ 973341 h 5795240"/>
              <a:gd name="connsiteX73-17425" fmla="*/ 8641543 w 12641071"/>
              <a:gd name="connsiteY73-17426" fmla="*/ 916577 h 5795240"/>
              <a:gd name="connsiteX74-17427" fmla="*/ 8641545 w 12641071"/>
              <a:gd name="connsiteY74-17428" fmla="*/ 916580 h 5795240"/>
              <a:gd name="connsiteX75-17429" fmla="*/ 8849676 w 12641071"/>
              <a:gd name="connsiteY75-17430" fmla="*/ 973343 h 5795240"/>
              <a:gd name="connsiteX76-17431" fmla="*/ 8853248 w 12641071"/>
              <a:gd name="connsiteY76-17432" fmla="*/ 973288 h 5795240"/>
              <a:gd name="connsiteX77-17433" fmla="*/ 8877719 w 12641071"/>
              <a:gd name="connsiteY77-17434" fmla="*/ 1018371 h 5795240"/>
              <a:gd name="connsiteX78-17435" fmla="*/ 8878116 w 12641071"/>
              <a:gd name="connsiteY78-17436" fmla="*/ 1018851 h 5795240"/>
              <a:gd name="connsiteX79-17437" fmla="*/ 8887288 w 12641071"/>
              <a:gd name="connsiteY79-17438" fmla="*/ 1037892 h 5795240"/>
              <a:gd name="connsiteX80-17439" fmla="*/ 8949899 w 12641071"/>
              <a:gd name="connsiteY80-17440" fmla="*/ 1239592 h 5795240"/>
              <a:gd name="connsiteX81-17441" fmla="*/ 8968437 w 12641071"/>
              <a:gd name="connsiteY81-17442" fmla="*/ 1423482 h 5795240"/>
              <a:gd name="connsiteX82-17443" fmla="*/ 8949899 w 12641071"/>
              <a:gd name="connsiteY82-17444" fmla="*/ 1239591 h 5795240"/>
              <a:gd name="connsiteX83-17445" fmla="*/ 8887288 w 12641071"/>
              <a:gd name="connsiteY83-17446" fmla="*/ 1037890 h 5795240"/>
              <a:gd name="connsiteX84-17447" fmla="*/ 8878116 w 12641071"/>
              <a:gd name="connsiteY84-17448" fmla="*/ 1018851 h 5795240"/>
              <a:gd name="connsiteX85-17449" fmla="*/ 8931285 w 12641071"/>
              <a:gd name="connsiteY85-17450" fmla="*/ 1083292 h 5795240"/>
              <a:gd name="connsiteX86-17451" fmla="*/ 9241478 w 12641071"/>
              <a:gd name="connsiteY86-17452" fmla="*/ 1211778 h 5795240"/>
              <a:gd name="connsiteX87-17453" fmla="*/ 9605238 w 12641071"/>
              <a:gd name="connsiteY87-17454" fmla="*/ 1018369 h 5795240"/>
              <a:gd name="connsiteX88-17455" fmla="*/ 9636247 w 12641071"/>
              <a:gd name="connsiteY88-17456" fmla="*/ 961241 h 5795240"/>
              <a:gd name="connsiteX89-17457" fmla="*/ 9641995 w 12641071"/>
              <a:gd name="connsiteY89-17458" fmla="*/ 961152 h 5795240"/>
              <a:gd name="connsiteX90-17459" fmla="*/ 9584939 w 12641071"/>
              <a:gd name="connsiteY90-17460" fmla="*/ 1079594 h 5795240"/>
              <a:gd name="connsiteX91-17461" fmla="*/ 9546257 w 12641071"/>
              <a:gd name="connsiteY91-17462" fmla="*/ 1204206 h 5795240"/>
              <a:gd name="connsiteX92-17463" fmla="*/ 9584939 w 12641071"/>
              <a:gd name="connsiteY92-17464" fmla="*/ 1079596 h 5795240"/>
              <a:gd name="connsiteX93-17465" fmla="*/ 9641995 w 12641071"/>
              <a:gd name="connsiteY93-17466" fmla="*/ 961153 h 5795240"/>
              <a:gd name="connsiteX94-17467" fmla="*/ 9653069 w 12641071"/>
              <a:gd name="connsiteY94-17468" fmla="*/ 960983 h 5795240"/>
              <a:gd name="connsiteX95-17469" fmla="*/ 9801564 w 12641071"/>
              <a:gd name="connsiteY95-17470" fmla="*/ 1196828 h 5795240"/>
              <a:gd name="connsiteX96-17471" fmla="*/ 9801566 w 12641071"/>
              <a:gd name="connsiteY96-17472" fmla="*/ 1196828 h 5795240"/>
              <a:gd name="connsiteX97-17473" fmla="*/ 9653070 w 12641071"/>
              <a:gd name="connsiteY97-17474" fmla="*/ 960982 h 5795240"/>
              <a:gd name="connsiteX98-17475" fmla="*/ 9641996 w 12641071"/>
              <a:gd name="connsiteY98-17476" fmla="*/ 961152 h 5795240"/>
              <a:gd name="connsiteX99-17477" fmla="*/ 9651917 w 12641071"/>
              <a:gd name="connsiteY99-17478" fmla="*/ 940556 h 5795240"/>
              <a:gd name="connsiteX100-17479" fmla="*/ 11050508 w 12641071"/>
              <a:gd name="connsiteY100-17480" fmla="*/ 108150 h 5795240"/>
              <a:gd name="connsiteX101-17481" fmla="*/ 12641071 w 12641071"/>
              <a:gd name="connsiteY101-17482" fmla="*/ 1698711 h 5795240"/>
              <a:gd name="connsiteX102-17483" fmla="*/ 11371062 w 12641071"/>
              <a:gd name="connsiteY102-17484" fmla="*/ 3256960 h 5795240"/>
              <a:gd name="connsiteX103-17485" fmla="*/ 11215953 w 12641071"/>
              <a:gd name="connsiteY103-17486" fmla="*/ 3280632 h 5795240"/>
              <a:gd name="connsiteX104-17487" fmla="*/ 11142318 w 12641071"/>
              <a:gd name="connsiteY104-17488" fmla="*/ 3276914 h 5795240"/>
              <a:gd name="connsiteX105-17489" fmla="*/ 11215952 w 12641071"/>
              <a:gd name="connsiteY105-17490" fmla="*/ 3280632 h 5795240"/>
              <a:gd name="connsiteX106-17491" fmla="*/ 11213133 w 12641071"/>
              <a:gd name="connsiteY106-17492" fmla="*/ 3281062 h 5795240"/>
              <a:gd name="connsiteX107-17493" fmla="*/ 11116921 w 12641071"/>
              <a:gd name="connsiteY107-17494" fmla="*/ 3285921 h 5795240"/>
              <a:gd name="connsiteX108-17495" fmla="*/ 11050507 w 12641071"/>
              <a:gd name="connsiteY108-17496" fmla="*/ 3289274 h 5795240"/>
              <a:gd name="connsiteX109-17497" fmla="*/ 11006292 w 12641071"/>
              <a:gd name="connsiteY109-17498" fmla="*/ 3287041 h 5795240"/>
              <a:gd name="connsiteX110-17499" fmla="*/ 10937101 w 12641071"/>
              <a:gd name="connsiteY110-17500" fmla="*/ 3297601 h 5795240"/>
              <a:gd name="connsiteX111-17501" fmla="*/ 10144740 w 12641071"/>
              <a:gd name="connsiteY111-17502" fmla="*/ 4089962 h 5795240"/>
              <a:gd name="connsiteX112-17503" fmla="*/ 10130374 w 12641071"/>
              <a:gd name="connsiteY112-17504" fmla="*/ 4184101 h 5795240"/>
              <a:gd name="connsiteX113-17505" fmla="*/ 10130375 w 12641071"/>
              <a:gd name="connsiteY113-17506" fmla="*/ 4184103 h 5795240"/>
              <a:gd name="connsiteX114-17507" fmla="*/ 10130656 w 12641071"/>
              <a:gd name="connsiteY114-17508" fmla="*/ 4185950 h 5795240"/>
              <a:gd name="connsiteX115-17509" fmla="*/ 10138194 w 12641071"/>
              <a:gd name="connsiteY115-17510" fmla="*/ 4335228 h 5795240"/>
              <a:gd name="connsiteX116-17511" fmla="*/ 10137710 w 12641071"/>
              <a:gd name="connsiteY116-17512" fmla="*/ 4344822 h 5795240"/>
              <a:gd name="connsiteX117-17513" fmla="*/ 10133555 w 12641071"/>
              <a:gd name="connsiteY117-17514" fmla="*/ 4427096 h 5795240"/>
              <a:gd name="connsiteX118-17515" fmla="*/ 10129312 w 12641071"/>
              <a:gd name="connsiteY118-17516" fmla="*/ 4399289 h 5795240"/>
              <a:gd name="connsiteX119-17517" fmla="*/ 10126797 w 12641071"/>
              <a:gd name="connsiteY119-17518" fmla="*/ 4349498 h 5795240"/>
              <a:gd name="connsiteX120-17519" fmla="*/ 10126796 w 12641071"/>
              <a:gd name="connsiteY120-17520" fmla="*/ 4349498 h 5795240"/>
              <a:gd name="connsiteX121-17521" fmla="*/ 10129311 w 12641071"/>
              <a:gd name="connsiteY121-17522" fmla="*/ 4399289 h 5795240"/>
              <a:gd name="connsiteX122-17523" fmla="*/ 10133554 w 12641071"/>
              <a:gd name="connsiteY122-17524" fmla="*/ 4427096 h 5795240"/>
              <a:gd name="connsiteX123-17525" fmla="*/ 10130656 w 12641071"/>
              <a:gd name="connsiteY123-17526" fmla="*/ 4484506 h 5795240"/>
              <a:gd name="connsiteX124-17527" fmla="*/ 8678182 w 12641071"/>
              <a:gd name="connsiteY124-17528" fmla="*/ 5795240 h 5795240"/>
              <a:gd name="connsiteX125-17529" fmla="*/ 7467518 w 12641071"/>
              <a:gd name="connsiteY125-17530" fmla="*/ 5151535 h 5795240"/>
              <a:gd name="connsiteX126-17531" fmla="*/ 7419945 w 12641071"/>
              <a:gd name="connsiteY126-17532" fmla="*/ 5073228 h 5795240"/>
              <a:gd name="connsiteX127-17533" fmla="*/ 7394386 w 12641071"/>
              <a:gd name="connsiteY127-17534" fmla="*/ 5031156 h 5795240"/>
              <a:gd name="connsiteX128-17535" fmla="*/ 7367299 w 12641071"/>
              <a:gd name="connsiteY128-17536" fmla="*/ 4974928 h 5795240"/>
              <a:gd name="connsiteX129-17537" fmla="*/ 7332905 w 12641071"/>
              <a:gd name="connsiteY129-17538" fmla="*/ 4903531 h 5795240"/>
              <a:gd name="connsiteX130-17539" fmla="*/ 7320958 w 12641071"/>
              <a:gd name="connsiteY130-17540" fmla="*/ 4870887 h 5795240"/>
              <a:gd name="connsiteX131-17541" fmla="*/ 7322174 w 12641071"/>
              <a:gd name="connsiteY131-17542" fmla="*/ 4872361 h 5795240"/>
              <a:gd name="connsiteX132-17543" fmla="*/ 7362630 w 12641071"/>
              <a:gd name="connsiteY132-17544" fmla="*/ 4938954 h 5795240"/>
              <a:gd name="connsiteX133-17545" fmla="*/ 7380779 w 12641071"/>
              <a:gd name="connsiteY133-17546" fmla="*/ 4976628 h 5795240"/>
              <a:gd name="connsiteX134-17547" fmla="*/ 7391210 w 12641071"/>
              <a:gd name="connsiteY134-17548" fmla="*/ 4977944 h 5795240"/>
              <a:gd name="connsiteX135-17549" fmla="*/ 7380780 w 12641071"/>
              <a:gd name="connsiteY135-17550" fmla="*/ 4976628 h 5795240"/>
              <a:gd name="connsiteX136-17551" fmla="*/ 7362631 w 12641071"/>
              <a:gd name="connsiteY136-17552" fmla="*/ 4938954 h 5795240"/>
              <a:gd name="connsiteX137-17553" fmla="*/ 7322175 w 12641071"/>
              <a:gd name="connsiteY137-17554" fmla="*/ 4872361 h 5795240"/>
              <a:gd name="connsiteX138-17555" fmla="*/ 7320959 w 12641071"/>
              <a:gd name="connsiteY138-17556" fmla="*/ 4870887 h 5795240"/>
              <a:gd name="connsiteX139-17557" fmla="*/ 7283811 w 12641071"/>
              <a:gd name="connsiteY139-17558" fmla="*/ 4769391 h 5795240"/>
              <a:gd name="connsiteX140-17559" fmla="*/ 7272112 w 12641071"/>
              <a:gd name="connsiteY140-17560" fmla="*/ 4718630 h 5795240"/>
              <a:gd name="connsiteX141-17561" fmla="*/ 7272111 w 12641071"/>
              <a:gd name="connsiteY141-17562" fmla="*/ 4718630 h 5795240"/>
              <a:gd name="connsiteX142-17563" fmla="*/ 7283810 w 12641071"/>
              <a:gd name="connsiteY142-17564" fmla="*/ 4769391 h 5795240"/>
              <a:gd name="connsiteX143-17565" fmla="*/ 7320958 w 12641071"/>
              <a:gd name="connsiteY143-17566" fmla="*/ 4870887 h 5795240"/>
              <a:gd name="connsiteX144-17567" fmla="*/ 7223551 w 12641071"/>
              <a:gd name="connsiteY144-17568" fmla="*/ 4752829 h 5795240"/>
              <a:gd name="connsiteX145-17569" fmla="*/ 6652445 w 12641071"/>
              <a:gd name="connsiteY145-17570" fmla="*/ 4516269 h 5795240"/>
              <a:gd name="connsiteX146-17571" fmla="*/ 6200873 w 12641071"/>
              <a:gd name="connsiteY146-17572" fmla="*/ 4654206 h 5795240"/>
              <a:gd name="connsiteX147-17573" fmla="*/ 6088813 w 12641071"/>
              <a:gd name="connsiteY147-17574" fmla="*/ 4746663 h 5795240"/>
              <a:gd name="connsiteX148-17575" fmla="*/ 6043019 w 12641071"/>
              <a:gd name="connsiteY148-17576" fmla="*/ 4807902 h 5795240"/>
              <a:gd name="connsiteX149-17577" fmla="*/ 6043021 w 12641071"/>
              <a:gd name="connsiteY149-17578" fmla="*/ 4807902 h 5795240"/>
              <a:gd name="connsiteX150-17579" fmla="*/ 6023271 w 12641071"/>
              <a:gd name="connsiteY150-17580" fmla="*/ 4834312 h 5795240"/>
              <a:gd name="connsiteX151-17581" fmla="*/ 5970678 w 12641071"/>
              <a:gd name="connsiteY151-17582" fmla="*/ 4892181 h 5795240"/>
              <a:gd name="connsiteX152-17583" fmla="*/ 5982717 w 12641071"/>
              <a:gd name="connsiteY152-17584" fmla="*/ 4872361 h 5795240"/>
              <a:gd name="connsiteX153-17585" fmla="*/ 5970675 w 12641071"/>
              <a:gd name="connsiteY153-17586" fmla="*/ 4892181 h 5795240"/>
              <a:gd name="connsiteX154-17587" fmla="*/ 5935320 w 12641071"/>
              <a:gd name="connsiteY154-17588" fmla="*/ 4931081 h 5795240"/>
              <a:gd name="connsiteX155-17589" fmla="*/ 4971763 w 12641071"/>
              <a:gd name="connsiteY155-17590" fmla="*/ 5330200 h 5795240"/>
              <a:gd name="connsiteX156-17591" fmla="*/ 3716172 w 12641071"/>
              <a:gd name="connsiteY156-17592" fmla="*/ 4497938 h 5795240"/>
              <a:gd name="connsiteX157-17593" fmla="*/ 3710773 w 12641071"/>
              <a:gd name="connsiteY157-17594" fmla="*/ 4483182 h 5795240"/>
              <a:gd name="connsiteX158-17595" fmla="*/ 3710773 w 12641071"/>
              <a:gd name="connsiteY158-17596" fmla="*/ 4483181 h 5795240"/>
              <a:gd name="connsiteX159-17597" fmla="*/ 3674984 w 12641071"/>
              <a:gd name="connsiteY159-17598" fmla="*/ 4385402 h 5795240"/>
              <a:gd name="connsiteX160-17599" fmla="*/ 3670349 w 12641071"/>
              <a:gd name="connsiteY160-17600" fmla="*/ 4372742 h 5795240"/>
              <a:gd name="connsiteX161-17601" fmla="*/ 3659438 w 12641071"/>
              <a:gd name="connsiteY161-17602" fmla="*/ 4330309 h 5795240"/>
              <a:gd name="connsiteX162-17603" fmla="*/ 3672084 w 12641071"/>
              <a:gd name="connsiteY162-17604" fmla="*/ 4353606 h 5795240"/>
              <a:gd name="connsiteX163-17605" fmla="*/ 3659440 w 12641071"/>
              <a:gd name="connsiteY163-17606" fmla="*/ 4330309 h 5795240"/>
              <a:gd name="connsiteX164-17607" fmla="*/ 3613217 w 12641071"/>
              <a:gd name="connsiteY164-17608" fmla="*/ 4245153 h 5795240"/>
              <a:gd name="connsiteX165-17609" fmla="*/ 3083792 w 12641071"/>
              <a:gd name="connsiteY165-17610" fmla="*/ 3963660 h 5795240"/>
              <a:gd name="connsiteX166-17611" fmla="*/ 2835272 w 12641071"/>
              <a:gd name="connsiteY166-17612" fmla="*/ 4013833 h 5795240"/>
              <a:gd name="connsiteX167-17613" fmla="*/ 2820214 w 12641071"/>
              <a:gd name="connsiteY167-17614" fmla="*/ 4022007 h 5795240"/>
              <a:gd name="connsiteX168-17615" fmla="*/ 2820212 w 12641071"/>
              <a:gd name="connsiteY168-17616" fmla="*/ 4022008 h 5795240"/>
              <a:gd name="connsiteX169-17617" fmla="*/ 2820206 w 12641071"/>
              <a:gd name="connsiteY169-17618" fmla="*/ 4022011 h 5795240"/>
              <a:gd name="connsiteX170-17619" fmla="*/ 2813481 w 12641071"/>
              <a:gd name="connsiteY170-17620" fmla="*/ 4027041 h 5795240"/>
              <a:gd name="connsiteX171-17621" fmla="*/ 2762875 w 12641071"/>
              <a:gd name="connsiteY171-17622" fmla="*/ 4057784 h 5795240"/>
              <a:gd name="connsiteX172-17623" fmla="*/ 2762878 w 12641071"/>
              <a:gd name="connsiteY172-17624" fmla="*/ 4057784 h 5795240"/>
              <a:gd name="connsiteX173-17625" fmla="*/ 2694694 w 12641071"/>
              <a:gd name="connsiteY173-17626" fmla="*/ 4099208 h 5795240"/>
              <a:gd name="connsiteX174-17627" fmla="*/ 2726822 w 12641071"/>
              <a:gd name="connsiteY174-17628" fmla="*/ 4072700 h 5795240"/>
              <a:gd name="connsiteX175-17629" fmla="*/ 2757719 w 12641071"/>
              <a:gd name="connsiteY175-17630" fmla="*/ 4055929 h 5795240"/>
              <a:gd name="connsiteX176-17631" fmla="*/ 2757718 w 12641071"/>
              <a:gd name="connsiteY176-17632" fmla="*/ 4055928 h 5795240"/>
              <a:gd name="connsiteX177-17633" fmla="*/ 2726820 w 12641071"/>
              <a:gd name="connsiteY177-17634" fmla="*/ 4072700 h 5795240"/>
              <a:gd name="connsiteX178-17635" fmla="*/ 2694692 w 12641071"/>
              <a:gd name="connsiteY178-17636" fmla="*/ 4099208 h 5795240"/>
              <a:gd name="connsiteX179-17637" fmla="*/ 2664698 w 12641071"/>
              <a:gd name="connsiteY179-17638" fmla="*/ 4117431 h 5795240"/>
              <a:gd name="connsiteX180-17639" fmla="*/ 1804544 w 12641071"/>
              <a:gd name="connsiteY180-17640" fmla="*/ 4335229 h 5795240"/>
              <a:gd name="connsiteX181-17641" fmla="*/ 0 w 12641071"/>
              <a:gd name="connsiteY181-17642" fmla="*/ 2530685 h 5795240"/>
              <a:gd name="connsiteX182-17643" fmla="*/ 1804544 w 12641071"/>
              <a:gd name="connsiteY182-17644" fmla="*/ 726143 h 5795240"/>
              <a:gd name="connsiteX183-17645" fmla="*/ 3080549 w 12641071"/>
              <a:gd name="connsiteY183-17646" fmla="*/ 1254682 h 5795240"/>
              <a:gd name="connsiteX184-17647" fmla="*/ 3268676 w 12641071"/>
              <a:gd name="connsiteY184-17648" fmla="*/ 1461167 h 5795240"/>
              <a:gd name="connsiteX185-17649" fmla="*/ 3565826 w 12641071"/>
              <a:gd name="connsiteY185-17650" fmla="*/ 1551935 h 5795240"/>
              <a:gd name="connsiteX186-17651" fmla="*/ 4086504 w 12641071"/>
              <a:gd name="connsiteY186-17652" fmla="*/ 1127574 h 5795240"/>
              <a:gd name="connsiteX187-17653" fmla="*/ 4103078 w 12641071"/>
              <a:gd name="connsiteY187-17654" fmla="*/ 1004204 h 5795240"/>
              <a:gd name="connsiteX188-17655" fmla="*/ 5215874 w 12641071"/>
              <a:gd name="connsiteY188-17656" fmla="*/ 0 h 5795240"/>
              <a:gd name="connsiteX0-17657" fmla="*/ 5964869 w 12641071"/>
              <a:gd name="connsiteY0-17658" fmla="*/ 4795171 h 5795240"/>
              <a:gd name="connsiteX1-17659" fmla="*/ 6019264 w 12641071"/>
              <a:gd name="connsiteY1-17660" fmla="*/ 4804905 h 5795240"/>
              <a:gd name="connsiteX2-17661" fmla="*/ 6036570 w 12641071"/>
              <a:gd name="connsiteY2-17662" fmla="*/ 4807089 h 5795240"/>
              <a:gd name="connsiteX3-17663" fmla="*/ 6019265 w 12641071"/>
              <a:gd name="connsiteY3-17664" fmla="*/ 4804905 h 5795240"/>
              <a:gd name="connsiteX4-17665" fmla="*/ 5964869 w 12641071"/>
              <a:gd name="connsiteY4-17666" fmla="*/ 4795171 h 5795240"/>
              <a:gd name="connsiteX5-17667" fmla="*/ 3682364 w 12641071"/>
              <a:gd name="connsiteY5-17668" fmla="*/ 4386723 h 5795240"/>
              <a:gd name="connsiteX6-17669" fmla="*/ 3772428 w 12641071"/>
              <a:gd name="connsiteY6-17670" fmla="*/ 4402840 h 5795240"/>
              <a:gd name="connsiteX7-17671" fmla="*/ 3772428 w 12641071"/>
              <a:gd name="connsiteY7-17672" fmla="*/ 4402840 h 5795240"/>
              <a:gd name="connsiteX8-17673" fmla="*/ 3682364 w 12641071"/>
              <a:gd name="connsiteY8-17674" fmla="*/ 4386723 h 5795240"/>
              <a:gd name="connsiteX9-17675" fmla="*/ 6034389 w 12641071"/>
              <a:gd name="connsiteY9-17676" fmla="*/ 371047 h 5795240"/>
              <a:gd name="connsiteX10-17677" fmla="*/ 5912002 w 12641071"/>
              <a:gd name="connsiteY10-17678" fmla="*/ 413650 h 5795240"/>
              <a:gd name="connsiteX11-17679" fmla="*/ 5912002 w 12641071"/>
              <a:gd name="connsiteY11-17680" fmla="*/ 413650 h 5795240"/>
              <a:gd name="connsiteX12-17681" fmla="*/ 6034389 w 12641071"/>
              <a:gd name="connsiteY12-17682" fmla="*/ 371047 h 5795240"/>
              <a:gd name="connsiteX13-17683" fmla="*/ 5215874 w 12641071"/>
              <a:gd name="connsiteY13-17684" fmla="*/ 0 h 5795240"/>
              <a:gd name="connsiteX14-17685" fmla="*/ 5927386 w 12641071"/>
              <a:gd name="connsiteY14-17686" fmla="*/ 255427 h 5795240"/>
              <a:gd name="connsiteX15-17687" fmla="*/ 5974443 w 12641071"/>
              <a:gd name="connsiteY15-17688" fmla="*/ 298195 h 5795240"/>
              <a:gd name="connsiteX16-17689" fmla="*/ 5974448 w 12641071"/>
              <a:gd name="connsiteY16-17690" fmla="*/ 298200 h 5795240"/>
              <a:gd name="connsiteX17-17691" fmla="*/ 6006819 w 12641071"/>
              <a:gd name="connsiteY17-17692" fmla="*/ 327622 h 5795240"/>
              <a:gd name="connsiteX18-17693" fmla="*/ 6043427 w 12641071"/>
              <a:gd name="connsiteY18-17694" fmla="*/ 367901 h 5795240"/>
              <a:gd name="connsiteX19-17695" fmla="*/ 6043429 w 12641071"/>
              <a:gd name="connsiteY19-17696" fmla="*/ 367901 h 5795240"/>
              <a:gd name="connsiteX20-17697" fmla="*/ 6079014 w 12641071"/>
              <a:gd name="connsiteY20-17698" fmla="*/ 407056 h 5795240"/>
              <a:gd name="connsiteX21-17699" fmla="*/ 6105193 w 12641071"/>
              <a:gd name="connsiteY21-17700" fmla="*/ 442067 h 5795240"/>
              <a:gd name="connsiteX22-17701" fmla="*/ 6069206 w 12641071"/>
              <a:gd name="connsiteY22-17702" fmla="*/ 409359 h 5795240"/>
              <a:gd name="connsiteX23-17703" fmla="*/ 6105193 w 12641071"/>
              <a:gd name="connsiteY23-17704" fmla="*/ 442069 h 5795240"/>
              <a:gd name="connsiteX24-17705" fmla="*/ 6143408 w 12641071"/>
              <a:gd name="connsiteY24-17706" fmla="*/ 493169 h 5795240"/>
              <a:gd name="connsiteX25-17707" fmla="*/ 6143427 w 12641071"/>
              <a:gd name="connsiteY25-17708" fmla="*/ 493200 h 5795240"/>
              <a:gd name="connsiteX26-17709" fmla="*/ 6215965 w 12641071"/>
              <a:gd name="connsiteY26-17710" fmla="*/ 619406 h 5795240"/>
              <a:gd name="connsiteX27-17711" fmla="*/ 6143427 w 12641071"/>
              <a:gd name="connsiteY27-17712" fmla="*/ 493200 h 5795240"/>
              <a:gd name="connsiteX28-17713" fmla="*/ 6143408 w 12641071"/>
              <a:gd name="connsiteY28-17714" fmla="*/ 493167 h 5795240"/>
              <a:gd name="connsiteX29-17715" fmla="*/ 6105193 w 12641071"/>
              <a:gd name="connsiteY29-17716" fmla="*/ 442067 h 5795240"/>
              <a:gd name="connsiteX30-17717" fmla="*/ 6141460 w 12641071"/>
              <a:gd name="connsiteY30-17718" fmla="*/ 475027 h 5795240"/>
              <a:gd name="connsiteX31-17719" fmla="*/ 6788665 w 12641071"/>
              <a:gd name="connsiteY31-17720" fmla="*/ 707369 h 5795240"/>
              <a:gd name="connsiteX32-17721" fmla="*/ 7184710 w 12641071"/>
              <a:gd name="connsiteY32-17722" fmla="*/ 627411 h 5795240"/>
              <a:gd name="connsiteX33-17723" fmla="*/ 7264545 w 12641071"/>
              <a:gd name="connsiteY33-17724" fmla="*/ 588952 h 5795240"/>
              <a:gd name="connsiteX34-17725" fmla="*/ 7213686 w 12641071"/>
              <a:gd name="connsiteY34-17726" fmla="*/ 626983 h 5795240"/>
              <a:gd name="connsiteX35-17727" fmla="*/ 7128319 w 12641071"/>
              <a:gd name="connsiteY35-17728" fmla="*/ 705504 h 5795240"/>
              <a:gd name="connsiteX36-17729" fmla="*/ 7083110 w 12641071"/>
              <a:gd name="connsiteY36-17730" fmla="*/ 757072 h 5795240"/>
              <a:gd name="connsiteX37-17731" fmla="*/ 7083111 w 12641071"/>
              <a:gd name="connsiteY37-17732" fmla="*/ 757072 h 5795240"/>
              <a:gd name="connsiteX38-17733" fmla="*/ 7128319 w 12641071"/>
              <a:gd name="connsiteY38-17734" fmla="*/ 705506 h 5795240"/>
              <a:gd name="connsiteX39-17735" fmla="*/ 7213686 w 12641071"/>
              <a:gd name="connsiteY39-17736" fmla="*/ 626984 h 5795240"/>
              <a:gd name="connsiteX40-17737" fmla="*/ 7264545 w 12641071"/>
              <a:gd name="connsiteY40-17738" fmla="*/ 588953 h 5795240"/>
              <a:gd name="connsiteX41-17739" fmla="*/ 7273651 w 12641071"/>
              <a:gd name="connsiteY41-17740" fmla="*/ 584566 h 5795240"/>
              <a:gd name="connsiteX42-17741" fmla="*/ 7314851 w 12641071"/>
              <a:gd name="connsiteY42-17742" fmla="*/ 559537 h 5795240"/>
              <a:gd name="connsiteX43-17743" fmla="*/ 7354131 w 12641071"/>
              <a:gd name="connsiteY43-17744" fmla="*/ 565467 h 5795240"/>
              <a:gd name="connsiteX44-17745" fmla="*/ 7429608 w 12641071"/>
              <a:gd name="connsiteY44-17746" fmla="*/ 586051 h 5795240"/>
              <a:gd name="connsiteX45-17747" fmla="*/ 7429611 w 12641071"/>
              <a:gd name="connsiteY45-17748" fmla="*/ 586050 h 5795240"/>
              <a:gd name="connsiteX46-17749" fmla="*/ 7354132 w 12641071"/>
              <a:gd name="connsiteY46-17750" fmla="*/ 565465 h 5795240"/>
              <a:gd name="connsiteX47-17751" fmla="*/ 7314853 w 12641071"/>
              <a:gd name="connsiteY47-17752" fmla="*/ 559536 h 5795240"/>
              <a:gd name="connsiteX48-17753" fmla="*/ 7314851 w 12641071"/>
              <a:gd name="connsiteY48-17754" fmla="*/ 559537 h 5795240"/>
              <a:gd name="connsiteX49-17755" fmla="*/ 7314849 w 12641071"/>
              <a:gd name="connsiteY49-17756" fmla="*/ 559537 h 5795240"/>
              <a:gd name="connsiteX50-17757" fmla="*/ 7273651 w 12641071"/>
              <a:gd name="connsiteY50-17758" fmla="*/ 584565 h 5795240"/>
              <a:gd name="connsiteX51-17759" fmla="*/ 7264545 w 12641071"/>
              <a:gd name="connsiteY51-17760" fmla="*/ 588952 h 5795240"/>
              <a:gd name="connsiteX52-17761" fmla="*/ 7296407 w 12641071"/>
              <a:gd name="connsiteY52-17762" fmla="*/ 565126 h 5795240"/>
              <a:gd name="connsiteX53-17763" fmla="*/ 7307447 w 12641071"/>
              <a:gd name="connsiteY53-17764" fmla="*/ 558419 h 5795240"/>
              <a:gd name="connsiteX54-17765" fmla="*/ 7307450 w 12641071"/>
              <a:gd name="connsiteY54-17766" fmla="*/ 558419 h 5795240"/>
              <a:gd name="connsiteX55-17767" fmla="*/ 7385004 w 12641071"/>
              <a:gd name="connsiteY55-17768" fmla="*/ 511303 h 5795240"/>
              <a:gd name="connsiteX56-17769" fmla="*/ 7391626 w 12641071"/>
              <a:gd name="connsiteY56-17770" fmla="*/ 508114 h 5795240"/>
              <a:gd name="connsiteX57-17771" fmla="*/ 7391631 w 12641071"/>
              <a:gd name="connsiteY57-17772" fmla="*/ 508110 h 5795240"/>
              <a:gd name="connsiteX58-17773" fmla="*/ 7478934 w 12641071"/>
              <a:gd name="connsiteY58-17774" fmla="*/ 466053 h 5795240"/>
              <a:gd name="connsiteX59-17775" fmla="*/ 7897193 w 12641071"/>
              <a:gd name="connsiteY59-17776" fmla="*/ 381611 h 5795240"/>
              <a:gd name="connsiteX60-17777" fmla="*/ 8788216 w 12641071"/>
              <a:gd name="connsiteY60-17778" fmla="*/ 855364 h 5795240"/>
              <a:gd name="connsiteX61-17779" fmla="*/ 8832362 w 12641071"/>
              <a:gd name="connsiteY61-17780" fmla="*/ 928030 h 5795240"/>
              <a:gd name="connsiteX62-17781" fmla="*/ 8832362 w 12641071"/>
              <a:gd name="connsiteY62-17782" fmla="*/ 928033 h 5795240"/>
              <a:gd name="connsiteX63-17783" fmla="*/ 8842040 w 12641071"/>
              <a:gd name="connsiteY63-17784" fmla="*/ 943961 h 5795240"/>
              <a:gd name="connsiteX64-17785" fmla="*/ 8856144 w 12641071"/>
              <a:gd name="connsiteY64-17786" fmla="*/ 973241 h 5795240"/>
              <a:gd name="connsiteX65-17787" fmla="*/ 8856145 w 12641071"/>
              <a:gd name="connsiteY65-17788" fmla="*/ 973241 h 5795240"/>
              <a:gd name="connsiteX66-17789" fmla="*/ 8878117 w 12641071"/>
              <a:gd name="connsiteY66-17790" fmla="*/ 1018851 h 5795240"/>
              <a:gd name="connsiteX67-17791" fmla="*/ 8877719 w 12641071"/>
              <a:gd name="connsiteY67-17792" fmla="*/ 1018369 h 5795240"/>
              <a:gd name="connsiteX68-17793" fmla="*/ 8853250 w 12641071"/>
              <a:gd name="connsiteY68-17794" fmla="*/ 973288 h 5795240"/>
              <a:gd name="connsiteX69-17795" fmla="*/ 8853249 w 12641071"/>
              <a:gd name="connsiteY69-17796" fmla="*/ 973288 h 5795240"/>
              <a:gd name="connsiteX70-17797" fmla="*/ 8853248 w 12641071"/>
              <a:gd name="connsiteY70-17798" fmla="*/ 973287 h 5795240"/>
              <a:gd name="connsiteX71-17799" fmla="*/ 8849677 w 12641071"/>
              <a:gd name="connsiteY71-17800" fmla="*/ 973341 h 5795240"/>
              <a:gd name="connsiteX72-17801" fmla="*/ 8641543 w 12641071"/>
              <a:gd name="connsiteY72-17802" fmla="*/ 916577 h 5795240"/>
              <a:gd name="connsiteX73-17803" fmla="*/ 8641545 w 12641071"/>
              <a:gd name="connsiteY73-17804" fmla="*/ 916580 h 5795240"/>
              <a:gd name="connsiteX74-17805" fmla="*/ 8849676 w 12641071"/>
              <a:gd name="connsiteY74-17806" fmla="*/ 973343 h 5795240"/>
              <a:gd name="connsiteX75-17807" fmla="*/ 8853248 w 12641071"/>
              <a:gd name="connsiteY75-17808" fmla="*/ 973288 h 5795240"/>
              <a:gd name="connsiteX76-17809" fmla="*/ 8877719 w 12641071"/>
              <a:gd name="connsiteY76-17810" fmla="*/ 1018371 h 5795240"/>
              <a:gd name="connsiteX77-17811" fmla="*/ 8878116 w 12641071"/>
              <a:gd name="connsiteY77-17812" fmla="*/ 1018851 h 5795240"/>
              <a:gd name="connsiteX78-17813" fmla="*/ 8887288 w 12641071"/>
              <a:gd name="connsiteY78-17814" fmla="*/ 1037892 h 5795240"/>
              <a:gd name="connsiteX79-17815" fmla="*/ 8949899 w 12641071"/>
              <a:gd name="connsiteY79-17816" fmla="*/ 1239592 h 5795240"/>
              <a:gd name="connsiteX80-17817" fmla="*/ 8968437 w 12641071"/>
              <a:gd name="connsiteY80-17818" fmla="*/ 1423482 h 5795240"/>
              <a:gd name="connsiteX81-17819" fmla="*/ 8949899 w 12641071"/>
              <a:gd name="connsiteY81-17820" fmla="*/ 1239591 h 5795240"/>
              <a:gd name="connsiteX82-17821" fmla="*/ 8887288 w 12641071"/>
              <a:gd name="connsiteY82-17822" fmla="*/ 1037890 h 5795240"/>
              <a:gd name="connsiteX83-17823" fmla="*/ 8878116 w 12641071"/>
              <a:gd name="connsiteY83-17824" fmla="*/ 1018851 h 5795240"/>
              <a:gd name="connsiteX84-17825" fmla="*/ 8931285 w 12641071"/>
              <a:gd name="connsiteY84-17826" fmla="*/ 1083292 h 5795240"/>
              <a:gd name="connsiteX85-17827" fmla="*/ 9241478 w 12641071"/>
              <a:gd name="connsiteY85-17828" fmla="*/ 1211778 h 5795240"/>
              <a:gd name="connsiteX86-17829" fmla="*/ 9605238 w 12641071"/>
              <a:gd name="connsiteY86-17830" fmla="*/ 1018369 h 5795240"/>
              <a:gd name="connsiteX87-17831" fmla="*/ 9636247 w 12641071"/>
              <a:gd name="connsiteY87-17832" fmla="*/ 961241 h 5795240"/>
              <a:gd name="connsiteX88-17833" fmla="*/ 9641995 w 12641071"/>
              <a:gd name="connsiteY88-17834" fmla="*/ 961152 h 5795240"/>
              <a:gd name="connsiteX89-17835" fmla="*/ 9584939 w 12641071"/>
              <a:gd name="connsiteY89-17836" fmla="*/ 1079594 h 5795240"/>
              <a:gd name="connsiteX90-17837" fmla="*/ 9546257 w 12641071"/>
              <a:gd name="connsiteY90-17838" fmla="*/ 1204206 h 5795240"/>
              <a:gd name="connsiteX91-17839" fmla="*/ 9584939 w 12641071"/>
              <a:gd name="connsiteY91-17840" fmla="*/ 1079596 h 5795240"/>
              <a:gd name="connsiteX92-17841" fmla="*/ 9641995 w 12641071"/>
              <a:gd name="connsiteY92-17842" fmla="*/ 961153 h 5795240"/>
              <a:gd name="connsiteX93-17843" fmla="*/ 9653069 w 12641071"/>
              <a:gd name="connsiteY93-17844" fmla="*/ 960983 h 5795240"/>
              <a:gd name="connsiteX94-17845" fmla="*/ 9801564 w 12641071"/>
              <a:gd name="connsiteY94-17846" fmla="*/ 1196828 h 5795240"/>
              <a:gd name="connsiteX95-17847" fmla="*/ 9801566 w 12641071"/>
              <a:gd name="connsiteY95-17848" fmla="*/ 1196828 h 5795240"/>
              <a:gd name="connsiteX96-17849" fmla="*/ 9653070 w 12641071"/>
              <a:gd name="connsiteY96-17850" fmla="*/ 960982 h 5795240"/>
              <a:gd name="connsiteX97-17851" fmla="*/ 9641996 w 12641071"/>
              <a:gd name="connsiteY97-17852" fmla="*/ 961152 h 5795240"/>
              <a:gd name="connsiteX98-17853" fmla="*/ 9651917 w 12641071"/>
              <a:gd name="connsiteY98-17854" fmla="*/ 940556 h 5795240"/>
              <a:gd name="connsiteX99-17855" fmla="*/ 11050508 w 12641071"/>
              <a:gd name="connsiteY99-17856" fmla="*/ 108150 h 5795240"/>
              <a:gd name="connsiteX100-17857" fmla="*/ 12641071 w 12641071"/>
              <a:gd name="connsiteY100-17858" fmla="*/ 1698711 h 5795240"/>
              <a:gd name="connsiteX101-17859" fmla="*/ 11371062 w 12641071"/>
              <a:gd name="connsiteY101-17860" fmla="*/ 3256960 h 5795240"/>
              <a:gd name="connsiteX102-17861" fmla="*/ 11215953 w 12641071"/>
              <a:gd name="connsiteY102-17862" fmla="*/ 3280632 h 5795240"/>
              <a:gd name="connsiteX103-17863" fmla="*/ 11142318 w 12641071"/>
              <a:gd name="connsiteY103-17864" fmla="*/ 3276914 h 5795240"/>
              <a:gd name="connsiteX104-17865" fmla="*/ 11215952 w 12641071"/>
              <a:gd name="connsiteY104-17866" fmla="*/ 3280632 h 5795240"/>
              <a:gd name="connsiteX105-17867" fmla="*/ 11213133 w 12641071"/>
              <a:gd name="connsiteY105-17868" fmla="*/ 3281062 h 5795240"/>
              <a:gd name="connsiteX106-17869" fmla="*/ 11116921 w 12641071"/>
              <a:gd name="connsiteY106-17870" fmla="*/ 3285921 h 5795240"/>
              <a:gd name="connsiteX107-17871" fmla="*/ 11050507 w 12641071"/>
              <a:gd name="connsiteY107-17872" fmla="*/ 3289274 h 5795240"/>
              <a:gd name="connsiteX108-17873" fmla="*/ 11006292 w 12641071"/>
              <a:gd name="connsiteY108-17874" fmla="*/ 3287041 h 5795240"/>
              <a:gd name="connsiteX109-17875" fmla="*/ 10937101 w 12641071"/>
              <a:gd name="connsiteY109-17876" fmla="*/ 3297601 h 5795240"/>
              <a:gd name="connsiteX110-17877" fmla="*/ 10144740 w 12641071"/>
              <a:gd name="connsiteY110-17878" fmla="*/ 4089962 h 5795240"/>
              <a:gd name="connsiteX111-17879" fmla="*/ 10130374 w 12641071"/>
              <a:gd name="connsiteY111-17880" fmla="*/ 4184101 h 5795240"/>
              <a:gd name="connsiteX112-17881" fmla="*/ 10130375 w 12641071"/>
              <a:gd name="connsiteY112-17882" fmla="*/ 4184103 h 5795240"/>
              <a:gd name="connsiteX113-17883" fmla="*/ 10130656 w 12641071"/>
              <a:gd name="connsiteY113-17884" fmla="*/ 4185950 h 5795240"/>
              <a:gd name="connsiteX114-17885" fmla="*/ 10138194 w 12641071"/>
              <a:gd name="connsiteY114-17886" fmla="*/ 4335228 h 5795240"/>
              <a:gd name="connsiteX115-17887" fmla="*/ 10137710 w 12641071"/>
              <a:gd name="connsiteY115-17888" fmla="*/ 4344822 h 5795240"/>
              <a:gd name="connsiteX116-17889" fmla="*/ 10133555 w 12641071"/>
              <a:gd name="connsiteY116-17890" fmla="*/ 4427096 h 5795240"/>
              <a:gd name="connsiteX117-17891" fmla="*/ 10129312 w 12641071"/>
              <a:gd name="connsiteY117-17892" fmla="*/ 4399289 h 5795240"/>
              <a:gd name="connsiteX118-17893" fmla="*/ 10126797 w 12641071"/>
              <a:gd name="connsiteY118-17894" fmla="*/ 4349498 h 5795240"/>
              <a:gd name="connsiteX119-17895" fmla="*/ 10126796 w 12641071"/>
              <a:gd name="connsiteY119-17896" fmla="*/ 4349498 h 5795240"/>
              <a:gd name="connsiteX120-17897" fmla="*/ 10129311 w 12641071"/>
              <a:gd name="connsiteY120-17898" fmla="*/ 4399289 h 5795240"/>
              <a:gd name="connsiteX121-17899" fmla="*/ 10133554 w 12641071"/>
              <a:gd name="connsiteY121-17900" fmla="*/ 4427096 h 5795240"/>
              <a:gd name="connsiteX122-17901" fmla="*/ 10130656 w 12641071"/>
              <a:gd name="connsiteY122-17902" fmla="*/ 4484506 h 5795240"/>
              <a:gd name="connsiteX123-17903" fmla="*/ 8678182 w 12641071"/>
              <a:gd name="connsiteY123-17904" fmla="*/ 5795240 h 5795240"/>
              <a:gd name="connsiteX124-17905" fmla="*/ 7467518 w 12641071"/>
              <a:gd name="connsiteY124-17906" fmla="*/ 5151535 h 5795240"/>
              <a:gd name="connsiteX125-17907" fmla="*/ 7419945 w 12641071"/>
              <a:gd name="connsiteY125-17908" fmla="*/ 5073228 h 5795240"/>
              <a:gd name="connsiteX126-17909" fmla="*/ 7394386 w 12641071"/>
              <a:gd name="connsiteY126-17910" fmla="*/ 5031156 h 5795240"/>
              <a:gd name="connsiteX127-17911" fmla="*/ 7367299 w 12641071"/>
              <a:gd name="connsiteY127-17912" fmla="*/ 4974928 h 5795240"/>
              <a:gd name="connsiteX128-17913" fmla="*/ 7332905 w 12641071"/>
              <a:gd name="connsiteY128-17914" fmla="*/ 4903531 h 5795240"/>
              <a:gd name="connsiteX129-17915" fmla="*/ 7320958 w 12641071"/>
              <a:gd name="connsiteY129-17916" fmla="*/ 4870887 h 5795240"/>
              <a:gd name="connsiteX130-17917" fmla="*/ 7322174 w 12641071"/>
              <a:gd name="connsiteY130-17918" fmla="*/ 4872361 h 5795240"/>
              <a:gd name="connsiteX131-17919" fmla="*/ 7362630 w 12641071"/>
              <a:gd name="connsiteY131-17920" fmla="*/ 4938954 h 5795240"/>
              <a:gd name="connsiteX132-17921" fmla="*/ 7380779 w 12641071"/>
              <a:gd name="connsiteY132-17922" fmla="*/ 4976628 h 5795240"/>
              <a:gd name="connsiteX133-17923" fmla="*/ 7391210 w 12641071"/>
              <a:gd name="connsiteY133-17924" fmla="*/ 4977944 h 5795240"/>
              <a:gd name="connsiteX134-17925" fmla="*/ 7380780 w 12641071"/>
              <a:gd name="connsiteY134-17926" fmla="*/ 4976628 h 5795240"/>
              <a:gd name="connsiteX135-17927" fmla="*/ 7362631 w 12641071"/>
              <a:gd name="connsiteY135-17928" fmla="*/ 4938954 h 5795240"/>
              <a:gd name="connsiteX136-17929" fmla="*/ 7322175 w 12641071"/>
              <a:gd name="connsiteY136-17930" fmla="*/ 4872361 h 5795240"/>
              <a:gd name="connsiteX137-17931" fmla="*/ 7320959 w 12641071"/>
              <a:gd name="connsiteY137-17932" fmla="*/ 4870887 h 5795240"/>
              <a:gd name="connsiteX138-17933" fmla="*/ 7283811 w 12641071"/>
              <a:gd name="connsiteY138-17934" fmla="*/ 4769391 h 5795240"/>
              <a:gd name="connsiteX139-17935" fmla="*/ 7272112 w 12641071"/>
              <a:gd name="connsiteY139-17936" fmla="*/ 4718630 h 5795240"/>
              <a:gd name="connsiteX140-17937" fmla="*/ 7272111 w 12641071"/>
              <a:gd name="connsiteY140-17938" fmla="*/ 4718630 h 5795240"/>
              <a:gd name="connsiteX141-17939" fmla="*/ 7283810 w 12641071"/>
              <a:gd name="connsiteY141-17940" fmla="*/ 4769391 h 5795240"/>
              <a:gd name="connsiteX142-17941" fmla="*/ 7320958 w 12641071"/>
              <a:gd name="connsiteY142-17942" fmla="*/ 4870887 h 5795240"/>
              <a:gd name="connsiteX143-17943" fmla="*/ 7223551 w 12641071"/>
              <a:gd name="connsiteY143-17944" fmla="*/ 4752829 h 5795240"/>
              <a:gd name="connsiteX144-17945" fmla="*/ 6652445 w 12641071"/>
              <a:gd name="connsiteY144-17946" fmla="*/ 4516269 h 5795240"/>
              <a:gd name="connsiteX145-17947" fmla="*/ 6200873 w 12641071"/>
              <a:gd name="connsiteY145-17948" fmla="*/ 4654206 h 5795240"/>
              <a:gd name="connsiteX146-17949" fmla="*/ 6088813 w 12641071"/>
              <a:gd name="connsiteY146-17950" fmla="*/ 4746663 h 5795240"/>
              <a:gd name="connsiteX147-17951" fmla="*/ 6043019 w 12641071"/>
              <a:gd name="connsiteY147-17952" fmla="*/ 4807902 h 5795240"/>
              <a:gd name="connsiteX148-17953" fmla="*/ 6043021 w 12641071"/>
              <a:gd name="connsiteY148-17954" fmla="*/ 4807902 h 5795240"/>
              <a:gd name="connsiteX149-17955" fmla="*/ 6023271 w 12641071"/>
              <a:gd name="connsiteY149-17956" fmla="*/ 4834312 h 5795240"/>
              <a:gd name="connsiteX150-17957" fmla="*/ 5970678 w 12641071"/>
              <a:gd name="connsiteY150-17958" fmla="*/ 4892181 h 5795240"/>
              <a:gd name="connsiteX151-17959" fmla="*/ 5982717 w 12641071"/>
              <a:gd name="connsiteY151-17960" fmla="*/ 4872361 h 5795240"/>
              <a:gd name="connsiteX152-17961" fmla="*/ 5970675 w 12641071"/>
              <a:gd name="connsiteY152-17962" fmla="*/ 4892181 h 5795240"/>
              <a:gd name="connsiteX153-17963" fmla="*/ 5935320 w 12641071"/>
              <a:gd name="connsiteY153-17964" fmla="*/ 4931081 h 5795240"/>
              <a:gd name="connsiteX154-17965" fmla="*/ 4971763 w 12641071"/>
              <a:gd name="connsiteY154-17966" fmla="*/ 5330200 h 5795240"/>
              <a:gd name="connsiteX155-17967" fmla="*/ 3716172 w 12641071"/>
              <a:gd name="connsiteY155-17968" fmla="*/ 4497938 h 5795240"/>
              <a:gd name="connsiteX156-17969" fmla="*/ 3710773 w 12641071"/>
              <a:gd name="connsiteY156-17970" fmla="*/ 4483182 h 5795240"/>
              <a:gd name="connsiteX157-17971" fmla="*/ 3710773 w 12641071"/>
              <a:gd name="connsiteY157-17972" fmla="*/ 4483181 h 5795240"/>
              <a:gd name="connsiteX158-17973" fmla="*/ 3674984 w 12641071"/>
              <a:gd name="connsiteY158-17974" fmla="*/ 4385402 h 5795240"/>
              <a:gd name="connsiteX159-17975" fmla="*/ 3670349 w 12641071"/>
              <a:gd name="connsiteY159-17976" fmla="*/ 4372742 h 5795240"/>
              <a:gd name="connsiteX160-17977" fmla="*/ 3659438 w 12641071"/>
              <a:gd name="connsiteY160-17978" fmla="*/ 4330309 h 5795240"/>
              <a:gd name="connsiteX161-17979" fmla="*/ 3672084 w 12641071"/>
              <a:gd name="connsiteY161-17980" fmla="*/ 4353606 h 5795240"/>
              <a:gd name="connsiteX162-17981" fmla="*/ 3659440 w 12641071"/>
              <a:gd name="connsiteY162-17982" fmla="*/ 4330309 h 5795240"/>
              <a:gd name="connsiteX163-17983" fmla="*/ 3613217 w 12641071"/>
              <a:gd name="connsiteY163-17984" fmla="*/ 4245153 h 5795240"/>
              <a:gd name="connsiteX164-17985" fmla="*/ 3083792 w 12641071"/>
              <a:gd name="connsiteY164-17986" fmla="*/ 3963660 h 5795240"/>
              <a:gd name="connsiteX165-17987" fmla="*/ 2835272 w 12641071"/>
              <a:gd name="connsiteY165-17988" fmla="*/ 4013833 h 5795240"/>
              <a:gd name="connsiteX166-17989" fmla="*/ 2820214 w 12641071"/>
              <a:gd name="connsiteY166-17990" fmla="*/ 4022007 h 5795240"/>
              <a:gd name="connsiteX167-17991" fmla="*/ 2820212 w 12641071"/>
              <a:gd name="connsiteY167-17992" fmla="*/ 4022008 h 5795240"/>
              <a:gd name="connsiteX168-17993" fmla="*/ 2820206 w 12641071"/>
              <a:gd name="connsiteY168-17994" fmla="*/ 4022011 h 5795240"/>
              <a:gd name="connsiteX169-17995" fmla="*/ 2813481 w 12641071"/>
              <a:gd name="connsiteY169-17996" fmla="*/ 4027041 h 5795240"/>
              <a:gd name="connsiteX170-17997" fmla="*/ 2762875 w 12641071"/>
              <a:gd name="connsiteY170-17998" fmla="*/ 4057784 h 5795240"/>
              <a:gd name="connsiteX171-17999" fmla="*/ 2762878 w 12641071"/>
              <a:gd name="connsiteY171-18000" fmla="*/ 4057784 h 5795240"/>
              <a:gd name="connsiteX172-18001" fmla="*/ 2694694 w 12641071"/>
              <a:gd name="connsiteY172-18002" fmla="*/ 4099208 h 5795240"/>
              <a:gd name="connsiteX173-18003" fmla="*/ 2726822 w 12641071"/>
              <a:gd name="connsiteY173-18004" fmla="*/ 4072700 h 5795240"/>
              <a:gd name="connsiteX174-18005" fmla="*/ 2757719 w 12641071"/>
              <a:gd name="connsiteY174-18006" fmla="*/ 4055929 h 5795240"/>
              <a:gd name="connsiteX175-18007" fmla="*/ 2757718 w 12641071"/>
              <a:gd name="connsiteY175-18008" fmla="*/ 4055928 h 5795240"/>
              <a:gd name="connsiteX176-18009" fmla="*/ 2726820 w 12641071"/>
              <a:gd name="connsiteY176-18010" fmla="*/ 4072700 h 5795240"/>
              <a:gd name="connsiteX177-18011" fmla="*/ 2694692 w 12641071"/>
              <a:gd name="connsiteY177-18012" fmla="*/ 4099208 h 5795240"/>
              <a:gd name="connsiteX178-18013" fmla="*/ 2664698 w 12641071"/>
              <a:gd name="connsiteY178-18014" fmla="*/ 4117431 h 5795240"/>
              <a:gd name="connsiteX179-18015" fmla="*/ 1804544 w 12641071"/>
              <a:gd name="connsiteY179-18016" fmla="*/ 4335229 h 5795240"/>
              <a:gd name="connsiteX180-18017" fmla="*/ 0 w 12641071"/>
              <a:gd name="connsiteY180-18018" fmla="*/ 2530685 h 5795240"/>
              <a:gd name="connsiteX181-18019" fmla="*/ 1804544 w 12641071"/>
              <a:gd name="connsiteY181-18020" fmla="*/ 726143 h 5795240"/>
              <a:gd name="connsiteX182-18021" fmla="*/ 3080549 w 12641071"/>
              <a:gd name="connsiteY182-18022" fmla="*/ 1254682 h 5795240"/>
              <a:gd name="connsiteX183-18023" fmla="*/ 3268676 w 12641071"/>
              <a:gd name="connsiteY183-18024" fmla="*/ 1461167 h 5795240"/>
              <a:gd name="connsiteX184-18025" fmla="*/ 3565826 w 12641071"/>
              <a:gd name="connsiteY184-18026" fmla="*/ 1551935 h 5795240"/>
              <a:gd name="connsiteX185-18027" fmla="*/ 4086504 w 12641071"/>
              <a:gd name="connsiteY185-18028" fmla="*/ 1127574 h 5795240"/>
              <a:gd name="connsiteX186-18029" fmla="*/ 4103078 w 12641071"/>
              <a:gd name="connsiteY186-18030" fmla="*/ 1004204 h 5795240"/>
              <a:gd name="connsiteX187-18031" fmla="*/ 5215874 w 12641071"/>
              <a:gd name="connsiteY187-18032" fmla="*/ 0 h 5795240"/>
              <a:gd name="connsiteX0-18033" fmla="*/ 5964869 w 12641071"/>
              <a:gd name="connsiteY0-18034" fmla="*/ 4795171 h 5795240"/>
              <a:gd name="connsiteX1-18035" fmla="*/ 6019264 w 12641071"/>
              <a:gd name="connsiteY1-18036" fmla="*/ 4804905 h 5795240"/>
              <a:gd name="connsiteX2-18037" fmla="*/ 6036570 w 12641071"/>
              <a:gd name="connsiteY2-18038" fmla="*/ 4807089 h 5795240"/>
              <a:gd name="connsiteX3-18039" fmla="*/ 6019265 w 12641071"/>
              <a:gd name="connsiteY3-18040" fmla="*/ 4804905 h 5795240"/>
              <a:gd name="connsiteX4-18041" fmla="*/ 5964869 w 12641071"/>
              <a:gd name="connsiteY4-18042" fmla="*/ 4795171 h 5795240"/>
              <a:gd name="connsiteX5-18043" fmla="*/ 3682364 w 12641071"/>
              <a:gd name="connsiteY5-18044" fmla="*/ 4386723 h 5795240"/>
              <a:gd name="connsiteX6-18045" fmla="*/ 3772428 w 12641071"/>
              <a:gd name="connsiteY6-18046" fmla="*/ 4402840 h 5795240"/>
              <a:gd name="connsiteX7-18047" fmla="*/ 3772428 w 12641071"/>
              <a:gd name="connsiteY7-18048" fmla="*/ 4402840 h 5795240"/>
              <a:gd name="connsiteX8-18049" fmla="*/ 3682364 w 12641071"/>
              <a:gd name="connsiteY8-18050" fmla="*/ 4386723 h 5795240"/>
              <a:gd name="connsiteX9-18051" fmla="*/ 6034389 w 12641071"/>
              <a:gd name="connsiteY9-18052" fmla="*/ 371047 h 5795240"/>
              <a:gd name="connsiteX10-18053" fmla="*/ 5912002 w 12641071"/>
              <a:gd name="connsiteY10-18054" fmla="*/ 413650 h 5795240"/>
              <a:gd name="connsiteX11-18055" fmla="*/ 5912002 w 12641071"/>
              <a:gd name="connsiteY11-18056" fmla="*/ 413650 h 5795240"/>
              <a:gd name="connsiteX12-18057" fmla="*/ 6034389 w 12641071"/>
              <a:gd name="connsiteY12-18058" fmla="*/ 371047 h 5795240"/>
              <a:gd name="connsiteX13-18059" fmla="*/ 5215874 w 12641071"/>
              <a:gd name="connsiteY13-18060" fmla="*/ 0 h 5795240"/>
              <a:gd name="connsiteX14-18061" fmla="*/ 5927386 w 12641071"/>
              <a:gd name="connsiteY14-18062" fmla="*/ 255427 h 5795240"/>
              <a:gd name="connsiteX15-18063" fmla="*/ 5974443 w 12641071"/>
              <a:gd name="connsiteY15-18064" fmla="*/ 298195 h 5795240"/>
              <a:gd name="connsiteX16-18065" fmla="*/ 5974448 w 12641071"/>
              <a:gd name="connsiteY16-18066" fmla="*/ 298200 h 5795240"/>
              <a:gd name="connsiteX17-18067" fmla="*/ 6006819 w 12641071"/>
              <a:gd name="connsiteY17-18068" fmla="*/ 327622 h 5795240"/>
              <a:gd name="connsiteX18-18069" fmla="*/ 6043427 w 12641071"/>
              <a:gd name="connsiteY18-18070" fmla="*/ 367901 h 5795240"/>
              <a:gd name="connsiteX19-18071" fmla="*/ 6043429 w 12641071"/>
              <a:gd name="connsiteY19-18072" fmla="*/ 367901 h 5795240"/>
              <a:gd name="connsiteX20-18073" fmla="*/ 6079014 w 12641071"/>
              <a:gd name="connsiteY20-18074" fmla="*/ 407056 h 5795240"/>
              <a:gd name="connsiteX21-18075" fmla="*/ 6105193 w 12641071"/>
              <a:gd name="connsiteY21-18076" fmla="*/ 442067 h 5795240"/>
              <a:gd name="connsiteX22-18077" fmla="*/ 6069206 w 12641071"/>
              <a:gd name="connsiteY22-18078" fmla="*/ 409359 h 5795240"/>
              <a:gd name="connsiteX23-18079" fmla="*/ 6105193 w 12641071"/>
              <a:gd name="connsiteY23-18080" fmla="*/ 442069 h 5795240"/>
              <a:gd name="connsiteX24-18081" fmla="*/ 6143408 w 12641071"/>
              <a:gd name="connsiteY24-18082" fmla="*/ 493169 h 5795240"/>
              <a:gd name="connsiteX25-18083" fmla="*/ 6143427 w 12641071"/>
              <a:gd name="connsiteY25-18084" fmla="*/ 493200 h 5795240"/>
              <a:gd name="connsiteX26-18085" fmla="*/ 6143427 w 12641071"/>
              <a:gd name="connsiteY26-18086" fmla="*/ 493200 h 5795240"/>
              <a:gd name="connsiteX27-18087" fmla="*/ 6143408 w 12641071"/>
              <a:gd name="connsiteY27-18088" fmla="*/ 493167 h 5795240"/>
              <a:gd name="connsiteX28-18089" fmla="*/ 6105193 w 12641071"/>
              <a:gd name="connsiteY28-18090" fmla="*/ 442067 h 5795240"/>
              <a:gd name="connsiteX29-18091" fmla="*/ 6141460 w 12641071"/>
              <a:gd name="connsiteY29-18092" fmla="*/ 475027 h 5795240"/>
              <a:gd name="connsiteX30-18093" fmla="*/ 6788665 w 12641071"/>
              <a:gd name="connsiteY30-18094" fmla="*/ 707369 h 5795240"/>
              <a:gd name="connsiteX31-18095" fmla="*/ 7184710 w 12641071"/>
              <a:gd name="connsiteY31-18096" fmla="*/ 627411 h 5795240"/>
              <a:gd name="connsiteX32-18097" fmla="*/ 7264545 w 12641071"/>
              <a:gd name="connsiteY32-18098" fmla="*/ 588952 h 5795240"/>
              <a:gd name="connsiteX33-18099" fmla="*/ 7213686 w 12641071"/>
              <a:gd name="connsiteY33-18100" fmla="*/ 626983 h 5795240"/>
              <a:gd name="connsiteX34-18101" fmla="*/ 7128319 w 12641071"/>
              <a:gd name="connsiteY34-18102" fmla="*/ 705504 h 5795240"/>
              <a:gd name="connsiteX35-18103" fmla="*/ 7083110 w 12641071"/>
              <a:gd name="connsiteY35-18104" fmla="*/ 757072 h 5795240"/>
              <a:gd name="connsiteX36-18105" fmla="*/ 7083111 w 12641071"/>
              <a:gd name="connsiteY36-18106" fmla="*/ 757072 h 5795240"/>
              <a:gd name="connsiteX37-18107" fmla="*/ 7128319 w 12641071"/>
              <a:gd name="connsiteY37-18108" fmla="*/ 705506 h 5795240"/>
              <a:gd name="connsiteX38-18109" fmla="*/ 7213686 w 12641071"/>
              <a:gd name="connsiteY38-18110" fmla="*/ 626984 h 5795240"/>
              <a:gd name="connsiteX39-18111" fmla="*/ 7264545 w 12641071"/>
              <a:gd name="connsiteY39-18112" fmla="*/ 588953 h 5795240"/>
              <a:gd name="connsiteX40-18113" fmla="*/ 7273651 w 12641071"/>
              <a:gd name="connsiteY40-18114" fmla="*/ 584566 h 5795240"/>
              <a:gd name="connsiteX41-18115" fmla="*/ 7314851 w 12641071"/>
              <a:gd name="connsiteY41-18116" fmla="*/ 559537 h 5795240"/>
              <a:gd name="connsiteX42-18117" fmla="*/ 7354131 w 12641071"/>
              <a:gd name="connsiteY42-18118" fmla="*/ 565467 h 5795240"/>
              <a:gd name="connsiteX43-18119" fmla="*/ 7429608 w 12641071"/>
              <a:gd name="connsiteY43-18120" fmla="*/ 586051 h 5795240"/>
              <a:gd name="connsiteX44-18121" fmla="*/ 7429611 w 12641071"/>
              <a:gd name="connsiteY44-18122" fmla="*/ 586050 h 5795240"/>
              <a:gd name="connsiteX45-18123" fmla="*/ 7354132 w 12641071"/>
              <a:gd name="connsiteY45-18124" fmla="*/ 565465 h 5795240"/>
              <a:gd name="connsiteX46-18125" fmla="*/ 7314853 w 12641071"/>
              <a:gd name="connsiteY46-18126" fmla="*/ 559536 h 5795240"/>
              <a:gd name="connsiteX47-18127" fmla="*/ 7314851 w 12641071"/>
              <a:gd name="connsiteY47-18128" fmla="*/ 559537 h 5795240"/>
              <a:gd name="connsiteX48-18129" fmla="*/ 7314849 w 12641071"/>
              <a:gd name="connsiteY48-18130" fmla="*/ 559537 h 5795240"/>
              <a:gd name="connsiteX49-18131" fmla="*/ 7273651 w 12641071"/>
              <a:gd name="connsiteY49-18132" fmla="*/ 584565 h 5795240"/>
              <a:gd name="connsiteX50-18133" fmla="*/ 7264545 w 12641071"/>
              <a:gd name="connsiteY50-18134" fmla="*/ 588952 h 5795240"/>
              <a:gd name="connsiteX51-18135" fmla="*/ 7296407 w 12641071"/>
              <a:gd name="connsiteY51-18136" fmla="*/ 565126 h 5795240"/>
              <a:gd name="connsiteX52-18137" fmla="*/ 7307447 w 12641071"/>
              <a:gd name="connsiteY52-18138" fmla="*/ 558419 h 5795240"/>
              <a:gd name="connsiteX53-18139" fmla="*/ 7307450 w 12641071"/>
              <a:gd name="connsiteY53-18140" fmla="*/ 558419 h 5795240"/>
              <a:gd name="connsiteX54-18141" fmla="*/ 7385004 w 12641071"/>
              <a:gd name="connsiteY54-18142" fmla="*/ 511303 h 5795240"/>
              <a:gd name="connsiteX55-18143" fmla="*/ 7391626 w 12641071"/>
              <a:gd name="connsiteY55-18144" fmla="*/ 508114 h 5795240"/>
              <a:gd name="connsiteX56-18145" fmla="*/ 7391631 w 12641071"/>
              <a:gd name="connsiteY56-18146" fmla="*/ 508110 h 5795240"/>
              <a:gd name="connsiteX57-18147" fmla="*/ 7478934 w 12641071"/>
              <a:gd name="connsiteY57-18148" fmla="*/ 466053 h 5795240"/>
              <a:gd name="connsiteX58-18149" fmla="*/ 7897193 w 12641071"/>
              <a:gd name="connsiteY58-18150" fmla="*/ 381611 h 5795240"/>
              <a:gd name="connsiteX59-18151" fmla="*/ 8788216 w 12641071"/>
              <a:gd name="connsiteY59-18152" fmla="*/ 855364 h 5795240"/>
              <a:gd name="connsiteX60-18153" fmla="*/ 8832362 w 12641071"/>
              <a:gd name="connsiteY60-18154" fmla="*/ 928030 h 5795240"/>
              <a:gd name="connsiteX61-18155" fmla="*/ 8832362 w 12641071"/>
              <a:gd name="connsiteY61-18156" fmla="*/ 928033 h 5795240"/>
              <a:gd name="connsiteX62-18157" fmla="*/ 8842040 w 12641071"/>
              <a:gd name="connsiteY62-18158" fmla="*/ 943961 h 5795240"/>
              <a:gd name="connsiteX63-18159" fmla="*/ 8856144 w 12641071"/>
              <a:gd name="connsiteY63-18160" fmla="*/ 973241 h 5795240"/>
              <a:gd name="connsiteX64-18161" fmla="*/ 8856145 w 12641071"/>
              <a:gd name="connsiteY64-18162" fmla="*/ 973241 h 5795240"/>
              <a:gd name="connsiteX65-18163" fmla="*/ 8878117 w 12641071"/>
              <a:gd name="connsiteY65-18164" fmla="*/ 1018851 h 5795240"/>
              <a:gd name="connsiteX66-18165" fmla="*/ 8877719 w 12641071"/>
              <a:gd name="connsiteY66-18166" fmla="*/ 1018369 h 5795240"/>
              <a:gd name="connsiteX67-18167" fmla="*/ 8853250 w 12641071"/>
              <a:gd name="connsiteY67-18168" fmla="*/ 973288 h 5795240"/>
              <a:gd name="connsiteX68-18169" fmla="*/ 8853249 w 12641071"/>
              <a:gd name="connsiteY68-18170" fmla="*/ 973288 h 5795240"/>
              <a:gd name="connsiteX69-18171" fmla="*/ 8853248 w 12641071"/>
              <a:gd name="connsiteY69-18172" fmla="*/ 973287 h 5795240"/>
              <a:gd name="connsiteX70-18173" fmla="*/ 8849677 w 12641071"/>
              <a:gd name="connsiteY70-18174" fmla="*/ 973341 h 5795240"/>
              <a:gd name="connsiteX71-18175" fmla="*/ 8641543 w 12641071"/>
              <a:gd name="connsiteY71-18176" fmla="*/ 916577 h 5795240"/>
              <a:gd name="connsiteX72-18177" fmla="*/ 8641545 w 12641071"/>
              <a:gd name="connsiteY72-18178" fmla="*/ 916580 h 5795240"/>
              <a:gd name="connsiteX73-18179" fmla="*/ 8849676 w 12641071"/>
              <a:gd name="connsiteY73-18180" fmla="*/ 973343 h 5795240"/>
              <a:gd name="connsiteX74-18181" fmla="*/ 8853248 w 12641071"/>
              <a:gd name="connsiteY74-18182" fmla="*/ 973288 h 5795240"/>
              <a:gd name="connsiteX75-18183" fmla="*/ 8877719 w 12641071"/>
              <a:gd name="connsiteY75-18184" fmla="*/ 1018371 h 5795240"/>
              <a:gd name="connsiteX76-18185" fmla="*/ 8878116 w 12641071"/>
              <a:gd name="connsiteY76-18186" fmla="*/ 1018851 h 5795240"/>
              <a:gd name="connsiteX77-18187" fmla="*/ 8887288 w 12641071"/>
              <a:gd name="connsiteY77-18188" fmla="*/ 1037892 h 5795240"/>
              <a:gd name="connsiteX78-18189" fmla="*/ 8949899 w 12641071"/>
              <a:gd name="connsiteY78-18190" fmla="*/ 1239592 h 5795240"/>
              <a:gd name="connsiteX79-18191" fmla="*/ 8968437 w 12641071"/>
              <a:gd name="connsiteY79-18192" fmla="*/ 1423482 h 5795240"/>
              <a:gd name="connsiteX80-18193" fmla="*/ 8949899 w 12641071"/>
              <a:gd name="connsiteY80-18194" fmla="*/ 1239591 h 5795240"/>
              <a:gd name="connsiteX81-18195" fmla="*/ 8887288 w 12641071"/>
              <a:gd name="connsiteY81-18196" fmla="*/ 1037890 h 5795240"/>
              <a:gd name="connsiteX82-18197" fmla="*/ 8878116 w 12641071"/>
              <a:gd name="connsiteY82-18198" fmla="*/ 1018851 h 5795240"/>
              <a:gd name="connsiteX83-18199" fmla="*/ 8931285 w 12641071"/>
              <a:gd name="connsiteY83-18200" fmla="*/ 1083292 h 5795240"/>
              <a:gd name="connsiteX84-18201" fmla="*/ 9241478 w 12641071"/>
              <a:gd name="connsiteY84-18202" fmla="*/ 1211778 h 5795240"/>
              <a:gd name="connsiteX85-18203" fmla="*/ 9605238 w 12641071"/>
              <a:gd name="connsiteY85-18204" fmla="*/ 1018369 h 5795240"/>
              <a:gd name="connsiteX86-18205" fmla="*/ 9636247 w 12641071"/>
              <a:gd name="connsiteY86-18206" fmla="*/ 961241 h 5795240"/>
              <a:gd name="connsiteX87-18207" fmla="*/ 9641995 w 12641071"/>
              <a:gd name="connsiteY87-18208" fmla="*/ 961152 h 5795240"/>
              <a:gd name="connsiteX88-18209" fmla="*/ 9584939 w 12641071"/>
              <a:gd name="connsiteY88-18210" fmla="*/ 1079594 h 5795240"/>
              <a:gd name="connsiteX89-18211" fmla="*/ 9546257 w 12641071"/>
              <a:gd name="connsiteY89-18212" fmla="*/ 1204206 h 5795240"/>
              <a:gd name="connsiteX90-18213" fmla="*/ 9584939 w 12641071"/>
              <a:gd name="connsiteY90-18214" fmla="*/ 1079596 h 5795240"/>
              <a:gd name="connsiteX91-18215" fmla="*/ 9641995 w 12641071"/>
              <a:gd name="connsiteY91-18216" fmla="*/ 961153 h 5795240"/>
              <a:gd name="connsiteX92-18217" fmla="*/ 9653069 w 12641071"/>
              <a:gd name="connsiteY92-18218" fmla="*/ 960983 h 5795240"/>
              <a:gd name="connsiteX93-18219" fmla="*/ 9801564 w 12641071"/>
              <a:gd name="connsiteY93-18220" fmla="*/ 1196828 h 5795240"/>
              <a:gd name="connsiteX94-18221" fmla="*/ 9801566 w 12641071"/>
              <a:gd name="connsiteY94-18222" fmla="*/ 1196828 h 5795240"/>
              <a:gd name="connsiteX95-18223" fmla="*/ 9653070 w 12641071"/>
              <a:gd name="connsiteY95-18224" fmla="*/ 960982 h 5795240"/>
              <a:gd name="connsiteX96-18225" fmla="*/ 9641996 w 12641071"/>
              <a:gd name="connsiteY96-18226" fmla="*/ 961152 h 5795240"/>
              <a:gd name="connsiteX97-18227" fmla="*/ 9651917 w 12641071"/>
              <a:gd name="connsiteY97-18228" fmla="*/ 940556 h 5795240"/>
              <a:gd name="connsiteX98-18229" fmla="*/ 11050508 w 12641071"/>
              <a:gd name="connsiteY98-18230" fmla="*/ 108150 h 5795240"/>
              <a:gd name="connsiteX99-18231" fmla="*/ 12641071 w 12641071"/>
              <a:gd name="connsiteY99-18232" fmla="*/ 1698711 h 5795240"/>
              <a:gd name="connsiteX100-18233" fmla="*/ 11371062 w 12641071"/>
              <a:gd name="connsiteY100-18234" fmla="*/ 3256960 h 5795240"/>
              <a:gd name="connsiteX101-18235" fmla="*/ 11215953 w 12641071"/>
              <a:gd name="connsiteY101-18236" fmla="*/ 3280632 h 5795240"/>
              <a:gd name="connsiteX102-18237" fmla="*/ 11142318 w 12641071"/>
              <a:gd name="connsiteY102-18238" fmla="*/ 3276914 h 5795240"/>
              <a:gd name="connsiteX103-18239" fmla="*/ 11215952 w 12641071"/>
              <a:gd name="connsiteY103-18240" fmla="*/ 3280632 h 5795240"/>
              <a:gd name="connsiteX104-18241" fmla="*/ 11213133 w 12641071"/>
              <a:gd name="connsiteY104-18242" fmla="*/ 3281062 h 5795240"/>
              <a:gd name="connsiteX105-18243" fmla="*/ 11116921 w 12641071"/>
              <a:gd name="connsiteY105-18244" fmla="*/ 3285921 h 5795240"/>
              <a:gd name="connsiteX106-18245" fmla="*/ 11050507 w 12641071"/>
              <a:gd name="connsiteY106-18246" fmla="*/ 3289274 h 5795240"/>
              <a:gd name="connsiteX107-18247" fmla="*/ 11006292 w 12641071"/>
              <a:gd name="connsiteY107-18248" fmla="*/ 3287041 h 5795240"/>
              <a:gd name="connsiteX108-18249" fmla="*/ 10937101 w 12641071"/>
              <a:gd name="connsiteY108-18250" fmla="*/ 3297601 h 5795240"/>
              <a:gd name="connsiteX109-18251" fmla="*/ 10144740 w 12641071"/>
              <a:gd name="connsiteY109-18252" fmla="*/ 4089962 h 5795240"/>
              <a:gd name="connsiteX110-18253" fmla="*/ 10130374 w 12641071"/>
              <a:gd name="connsiteY110-18254" fmla="*/ 4184101 h 5795240"/>
              <a:gd name="connsiteX111-18255" fmla="*/ 10130375 w 12641071"/>
              <a:gd name="connsiteY111-18256" fmla="*/ 4184103 h 5795240"/>
              <a:gd name="connsiteX112-18257" fmla="*/ 10130656 w 12641071"/>
              <a:gd name="connsiteY112-18258" fmla="*/ 4185950 h 5795240"/>
              <a:gd name="connsiteX113-18259" fmla="*/ 10138194 w 12641071"/>
              <a:gd name="connsiteY113-18260" fmla="*/ 4335228 h 5795240"/>
              <a:gd name="connsiteX114-18261" fmla="*/ 10137710 w 12641071"/>
              <a:gd name="connsiteY114-18262" fmla="*/ 4344822 h 5795240"/>
              <a:gd name="connsiteX115-18263" fmla="*/ 10133555 w 12641071"/>
              <a:gd name="connsiteY115-18264" fmla="*/ 4427096 h 5795240"/>
              <a:gd name="connsiteX116-18265" fmla="*/ 10129312 w 12641071"/>
              <a:gd name="connsiteY116-18266" fmla="*/ 4399289 h 5795240"/>
              <a:gd name="connsiteX117-18267" fmla="*/ 10126797 w 12641071"/>
              <a:gd name="connsiteY117-18268" fmla="*/ 4349498 h 5795240"/>
              <a:gd name="connsiteX118-18269" fmla="*/ 10126796 w 12641071"/>
              <a:gd name="connsiteY118-18270" fmla="*/ 4349498 h 5795240"/>
              <a:gd name="connsiteX119-18271" fmla="*/ 10129311 w 12641071"/>
              <a:gd name="connsiteY119-18272" fmla="*/ 4399289 h 5795240"/>
              <a:gd name="connsiteX120-18273" fmla="*/ 10133554 w 12641071"/>
              <a:gd name="connsiteY120-18274" fmla="*/ 4427096 h 5795240"/>
              <a:gd name="connsiteX121-18275" fmla="*/ 10130656 w 12641071"/>
              <a:gd name="connsiteY121-18276" fmla="*/ 4484506 h 5795240"/>
              <a:gd name="connsiteX122-18277" fmla="*/ 8678182 w 12641071"/>
              <a:gd name="connsiteY122-18278" fmla="*/ 5795240 h 5795240"/>
              <a:gd name="connsiteX123-18279" fmla="*/ 7467518 w 12641071"/>
              <a:gd name="connsiteY123-18280" fmla="*/ 5151535 h 5795240"/>
              <a:gd name="connsiteX124-18281" fmla="*/ 7419945 w 12641071"/>
              <a:gd name="connsiteY124-18282" fmla="*/ 5073228 h 5795240"/>
              <a:gd name="connsiteX125-18283" fmla="*/ 7394386 w 12641071"/>
              <a:gd name="connsiteY125-18284" fmla="*/ 5031156 h 5795240"/>
              <a:gd name="connsiteX126-18285" fmla="*/ 7367299 w 12641071"/>
              <a:gd name="connsiteY126-18286" fmla="*/ 4974928 h 5795240"/>
              <a:gd name="connsiteX127-18287" fmla="*/ 7332905 w 12641071"/>
              <a:gd name="connsiteY127-18288" fmla="*/ 4903531 h 5795240"/>
              <a:gd name="connsiteX128-18289" fmla="*/ 7320958 w 12641071"/>
              <a:gd name="connsiteY128-18290" fmla="*/ 4870887 h 5795240"/>
              <a:gd name="connsiteX129-18291" fmla="*/ 7322174 w 12641071"/>
              <a:gd name="connsiteY129-18292" fmla="*/ 4872361 h 5795240"/>
              <a:gd name="connsiteX130-18293" fmla="*/ 7362630 w 12641071"/>
              <a:gd name="connsiteY130-18294" fmla="*/ 4938954 h 5795240"/>
              <a:gd name="connsiteX131-18295" fmla="*/ 7380779 w 12641071"/>
              <a:gd name="connsiteY131-18296" fmla="*/ 4976628 h 5795240"/>
              <a:gd name="connsiteX132-18297" fmla="*/ 7391210 w 12641071"/>
              <a:gd name="connsiteY132-18298" fmla="*/ 4977944 h 5795240"/>
              <a:gd name="connsiteX133-18299" fmla="*/ 7380780 w 12641071"/>
              <a:gd name="connsiteY133-18300" fmla="*/ 4976628 h 5795240"/>
              <a:gd name="connsiteX134-18301" fmla="*/ 7362631 w 12641071"/>
              <a:gd name="connsiteY134-18302" fmla="*/ 4938954 h 5795240"/>
              <a:gd name="connsiteX135-18303" fmla="*/ 7322175 w 12641071"/>
              <a:gd name="connsiteY135-18304" fmla="*/ 4872361 h 5795240"/>
              <a:gd name="connsiteX136-18305" fmla="*/ 7320959 w 12641071"/>
              <a:gd name="connsiteY136-18306" fmla="*/ 4870887 h 5795240"/>
              <a:gd name="connsiteX137-18307" fmla="*/ 7283811 w 12641071"/>
              <a:gd name="connsiteY137-18308" fmla="*/ 4769391 h 5795240"/>
              <a:gd name="connsiteX138-18309" fmla="*/ 7272112 w 12641071"/>
              <a:gd name="connsiteY138-18310" fmla="*/ 4718630 h 5795240"/>
              <a:gd name="connsiteX139-18311" fmla="*/ 7272111 w 12641071"/>
              <a:gd name="connsiteY139-18312" fmla="*/ 4718630 h 5795240"/>
              <a:gd name="connsiteX140-18313" fmla="*/ 7283810 w 12641071"/>
              <a:gd name="connsiteY140-18314" fmla="*/ 4769391 h 5795240"/>
              <a:gd name="connsiteX141-18315" fmla="*/ 7320958 w 12641071"/>
              <a:gd name="connsiteY141-18316" fmla="*/ 4870887 h 5795240"/>
              <a:gd name="connsiteX142-18317" fmla="*/ 7223551 w 12641071"/>
              <a:gd name="connsiteY142-18318" fmla="*/ 4752829 h 5795240"/>
              <a:gd name="connsiteX143-18319" fmla="*/ 6652445 w 12641071"/>
              <a:gd name="connsiteY143-18320" fmla="*/ 4516269 h 5795240"/>
              <a:gd name="connsiteX144-18321" fmla="*/ 6200873 w 12641071"/>
              <a:gd name="connsiteY144-18322" fmla="*/ 4654206 h 5795240"/>
              <a:gd name="connsiteX145-18323" fmla="*/ 6088813 w 12641071"/>
              <a:gd name="connsiteY145-18324" fmla="*/ 4746663 h 5795240"/>
              <a:gd name="connsiteX146-18325" fmla="*/ 6043019 w 12641071"/>
              <a:gd name="connsiteY146-18326" fmla="*/ 4807902 h 5795240"/>
              <a:gd name="connsiteX147-18327" fmla="*/ 6043021 w 12641071"/>
              <a:gd name="connsiteY147-18328" fmla="*/ 4807902 h 5795240"/>
              <a:gd name="connsiteX148-18329" fmla="*/ 6023271 w 12641071"/>
              <a:gd name="connsiteY148-18330" fmla="*/ 4834312 h 5795240"/>
              <a:gd name="connsiteX149-18331" fmla="*/ 5970678 w 12641071"/>
              <a:gd name="connsiteY149-18332" fmla="*/ 4892181 h 5795240"/>
              <a:gd name="connsiteX150-18333" fmla="*/ 5982717 w 12641071"/>
              <a:gd name="connsiteY150-18334" fmla="*/ 4872361 h 5795240"/>
              <a:gd name="connsiteX151-18335" fmla="*/ 5970675 w 12641071"/>
              <a:gd name="connsiteY151-18336" fmla="*/ 4892181 h 5795240"/>
              <a:gd name="connsiteX152-18337" fmla="*/ 5935320 w 12641071"/>
              <a:gd name="connsiteY152-18338" fmla="*/ 4931081 h 5795240"/>
              <a:gd name="connsiteX153-18339" fmla="*/ 4971763 w 12641071"/>
              <a:gd name="connsiteY153-18340" fmla="*/ 5330200 h 5795240"/>
              <a:gd name="connsiteX154-18341" fmla="*/ 3716172 w 12641071"/>
              <a:gd name="connsiteY154-18342" fmla="*/ 4497938 h 5795240"/>
              <a:gd name="connsiteX155-18343" fmla="*/ 3710773 w 12641071"/>
              <a:gd name="connsiteY155-18344" fmla="*/ 4483182 h 5795240"/>
              <a:gd name="connsiteX156-18345" fmla="*/ 3710773 w 12641071"/>
              <a:gd name="connsiteY156-18346" fmla="*/ 4483181 h 5795240"/>
              <a:gd name="connsiteX157-18347" fmla="*/ 3674984 w 12641071"/>
              <a:gd name="connsiteY157-18348" fmla="*/ 4385402 h 5795240"/>
              <a:gd name="connsiteX158-18349" fmla="*/ 3670349 w 12641071"/>
              <a:gd name="connsiteY158-18350" fmla="*/ 4372742 h 5795240"/>
              <a:gd name="connsiteX159-18351" fmla="*/ 3659438 w 12641071"/>
              <a:gd name="connsiteY159-18352" fmla="*/ 4330309 h 5795240"/>
              <a:gd name="connsiteX160-18353" fmla="*/ 3672084 w 12641071"/>
              <a:gd name="connsiteY160-18354" fmla="*/ 4353606 h 5795240"/>
              <a:gd name="connsiteX161-18355" fmla="*/ 3659440 w 12641071"/>
              <a:gd name="connsiteY161-18356" fmla="*/ 4330309 h 5795240"/>
              <a:gd name="connsiteX162-18357" fmla="*/ 3613217 w 12641071"/>
              <a:gd name="connsiteY162-18358" fmla="*/ 4245153 h 5795240"/>
              <a:gd name="connsiteX163-18359" fmla="*/ 3083792 w 12641071"/>
              <a:gd name="connsiteY163-18360" fmla="*/ 3963660 h 5795240"/>
              <a:gd name="connsiteX164-18361" fmla="*/ 2835272 w 12641071"/>
              <a:gd name="connsiteY164-18362" fmla="*/ 4013833 h 5795240"/>
              <a:gd name="connsiteX165-18363" fmla="*/ 2820214 w 12641071"/>
              <a:gd name="connsiteY165-18364" fmla="*/ 4022007 h 5795240"/>
              <a:gd name="connsiteX166-18365" fmla="*/ 2820212 w 12641071"/>
              <a:gd name="connsiteY166-18366" fmla="*/ 4022008 h 5795240"/>
              <a:gd name="connsiteX167-18367" fmla="*/ 2820206 w 12641071"/>
              <a:gd name="connsiteY167-18368" fmla="*/ 4022011 h 5795240"/>
              <a:gd name="connsiteX168-18369" fmla="*/ 2813481 w 12641071"/>
              <a:gd name="connsiteY168-18370" fmla="*/ 4027041 h 5795240"/>
              <a:gd name="connsiteX169-18371" fmla="*/ 2762875 w 12641071"/>
              <a:gd name="connsiteY169-18372" fmla="*/ 4057784 h 5795240"/>
              <a:gd name="connsiteX170-18373" fmla="*/ 2762878 w 12641071"/>
              <a:gd name="connsiteY170-18374" fmla="*/ 4057784 h 5795240"/>
              <a:gd name="connsiteX171-18375" fmla="*/ 2694694 w 12641071"/>
              <a:gd name="connsiteY171-18376" fmla="*/ 4099208 h 5795240"/>
              <a:gd name="connsiteX172-18377" fmla="*/ 2726822 w 12641071"/>
              <a:gd name="connsiteY172-18378" fmla="*/ 4072700 h 5795240"/>
              <a:gd name="connsiteX173-18379" fmla="*/ 2757719 w 12641071"/>
              <a:gd name="connsiteY173-18380" fmla="*/ 4055929 h 5795240"/>
              <a:gd name="connsiteX174-18381" fmla="*/ 2757718 w 12641071"/>
              <a:gd name="connsiteY174-18382" fmla="*/ 4055928 h 5795240"/>
              <a:gd name="connsiteX175-18383" fmla="*/ 2726820 w 12641071"/>
              <a:gd name="connsiteY175-18384" fmla="*/ 4072700 h 5795240"/>
              <a:gd name="connsiteX176-18385" fmla="*/ 2694692 w 12641071"/>
              <a:gd name="connsiteY176-18386" fmla="*/ 4099208 h 5795240"/>
              <a:gd name="connsiteX177-18387" fmla="*/ 2664698 w 12641071"/>
              <a:gd name="connsiteY177-18388" fmla="*/ 4117431 h 5795240"/>
              <a:gd name="connsiteX178-18389" fmla="*/ 1804544 w 12641071"/>
              <a:gd name="connsiteY178-18390" fmla="*/ 4335229 h 5795240"/>
              <a:gd name="connsiteX179-18391" fmla="*/ 0 w 12641071"/>
              <a:gd name="connsiteY179-18392" fmla="*/ 2530685 h 5795240"/>
              <a:gd name="connsiteX180-18393" fmla="*/ 1804544 w 12641071"/>
              <a:gd name="connsiteY180-18394" fmla="*/ 726143 h 5795240"/>
              <a:gd name="connsiteX181-18395" fmla="*/ 3080549 w 12641071"/>
              <a:gd name="connsiteY181-18396" fmla="*/ 1254682 h 5795240"/>
              <a:gd name="connsiteX182-18397" fmla="*/ 3268676 w 12641071"/>
              <a:gd name="connsiteY182-18398" fmla="*/ 1461167 h 5795240"/>
              <a:gd name="connsiteX183-18399" fmla="*/ 3565826 w 12641071"/>
              <a:gd name="connsiteY183-18400" fmla="*/ 1551935 h 5795240"/>
              <a:gd name="connsiteX184-18401" fmla="*/ 4086504 w 12641071"/>
              <a:gd name="connsiteY184-18402" fmla="*/ 1127574 h 5795240"/>
              <a:gd name="connsiteX185-18403" fmla="*/ 4103078 w 12641071"/>
              <a:gd name="connsiteY185-18404" fmla="*/ 1004204 h 5795240"/>
              <a:gd name="connsiteX186-18405" fmla="*/ 5215874 w 12641071"/>
              <a:gd name="connsiteY186-18406" fmla="*/ 0 h 5795240"/>
              <a:gd name="connsiteX0-18407" fmla="*/ 5964869 w 12641071"/>
              <a:gd name="connsiteY0-18408" fmla="*/ 4795171 h 5795240"/>
              <a:gd name="connsiteX1-18409" fmla="*/ 6019264 w 12641071"/>
              <a:gd name="connsiteY1-18410" fmla="*/ 4804905 h 5795240"/>
              <a:gd name="connsiteX2-18411" fmla="*/ 6036570 w 12641071"/>
              <a:gd name="connsiteY2-18412" fmla="*/ 4807089 h 5795240"/>
              <a:gd name="connsiteX3-18413" fmla="*/ 6019265 w 12641071"/>
              <a:gd name="connsiteY3-18414" fmla="*/ 4804905 h 5795240"/>
              <a:gd name="connsiteX4-18415" fmla="*/ 5964869 w 12641071"/>
              <a:gd name="connsiteY4-18416" fmla="*/ 4795171 h 5795240"/>
              <a:gd name="connsiteX5-18417" fmla="*/ 3682364 w 12641071"/>
              <a:gd name="connsiteY5-18418" fmla="*/ 4386723 h 5795240"/>
              <a:gd name="connsiteX6-18419" fmla="*/ 3772428 w 12641071"/>
              <a:gd name="connsiteY6-18420" fmla="*/ 4402840 h 5795240"/>
              <a:gd name="connsiteX7-18421" fmla="*/ 3772428 w 12641071"/>
              <a:gd name="connsiteY7-18422" fmla="*/ 4402840 h 5795240"/>
              <a:gd name="connsiteX8-18423" fmla="*/ 3682364 w 12641071"/>
              <a:gd name="connsiteY8-18424" fmla="*/ 4386723 h 5795240"/>
              <a:gd name="connsiteX9-18425" fmla="*/ 6034389 w 12641071"/>
              <a:gd name="connsiteY9-18426" fmla="*/ 371047 h 5795240"/>
              <a:gd name="connsiteX10-18427" fmla="*/ 5912002 w 12641071"/>
              <a:gd name="connsiteY10-18428" fmla="*/ 413650 h 5795240"/>
              <a:gd name="connsiteX11-18429" fmla="*/ 6034389 w 12641071"/>
              <a:gd name="connsiteY11-18430" fmla="*/ 371047 h 5795240"/>
              <a:gd name="connsiteX12-18431" fmla="*/ 5215874 w 12641071"/>
              <a:gd name="connsiteY12-18432" fmla="*/ 0 h 5795240"/>
              <a:gd name="connsiteX13-18433" fmla="*/ 5927386 w 12641071"/>
              <a:gd name="connsiteY13-18434" fmla="*/ 255427 h 5795240"/>
              <a:gd name="connsiteX14-18435" fmla="*/ 5974443 w 12641071"/>
              <a:gd name="connsiteY14-18436" fmla="*/ 298195 h 5795240"/>
              <a:gd name="connsiteX15-18437" fmla="*/ 5974448 w 12641071"/>
              <a:gd name="connsiteY15-18438" fmla="*/ 298200 h 5795240"/>
              <a:gd name="connsiteX16-18439" fmla="*/ 6006819 w 12641071"/>
              <a:gd name="connsiteY16-18440" fmla="*/ 327622 h 5795240"/>
              <a:gd name="connsiteX17-18441" fmla="*/ 6043427 w 12641071"/>
              <a:gd name="connsiteY17-18442" fmla="*/ 367901 h 5795240"/>
              <a:gd name="connsiteX18-18443" fmla="*/ 6043429 w 12641071"/>
              <a:gd name="connsiteY18-18444" fmla="*/ 367901 h 5795240"/>
              <a:gd name="connsiteX19-18445" fmla="*/ 6079014 w 12641071"/>
              <a:gd name="connsiteY19-18446" fmla="*/ 407056 h 5795240"/>
              <a:gd name="connsiteX20-18447" fmla="*/ 6105193 w 12641071"/>
              <a:gd name="connsiteY20-18448" fmla="*/ 442067 h 5795240"/>
              <a:gd name="connsiteX21-18449" fmla="*/ 6069206 w 12641071"/>
              <a:gd name="connsiteY21-18450" fmla="*/ 409359 h 5795240"/>
              <a:gd name="connsiteX22-18451" fmla="*/ 6105193 w 12641071"/>
              <a:gd name="connsiteY22-18452" fmla="*/ 442069 h 5795240"/>
              <a:gd name="connsiteX23-18453" fmla="*/ 6143408 w 12641071"/>
              <a:gd name="connsiteY23-18454" fmla="*/ 493169 h 5795240"/>
              <a:gd name="connsiteX24-18455" fmla="*/ 6143427 w 12641071"/>
              <a:gd name="connsiteY24-18456" fmla="*/ 493200 h 5795240"/>
              <a:gd name="connsiteX25-18457" fmla="*/ 6143427 w 12641071"/>
              <a:gd name="connsiteY25-18458" fmla="*/ 493200 h 5795240"/>
              <a:gd name="connsiteX26-18459" fmla="*/ 6143408 w 12641071"/>
              <a:gd name="connsiteY26-18460" fmla="*/ 493167 h 5795240"/>
              <a:gd name="connsiteX27-18461" fmla="*/ 6105193 w 12641071"/>
              <a:gd name="connsiteY27-18462" fmla="*/ 442067 h 5795240"/>
              <a:gd name="connsiteX28-18463" fmla="*/ 6141460 w 12641071"/>
              <a:gd name="connsiteY28-18464" fmla="*/ 475027 h 5795240"/>
              <a:gd name="connsiteX29-18465" fmla="*/ 6788665 w 12641071"/>
              <a:gd name="connsiteY29-18466" fmla="*/ 707369 h 5795240"/>
              <a:gd name="connsiteX30-18467" fmla="*/ 7184710 w 12641071"/>
              <a:gd name="connsiteY30-18468" fmla="*/ 627411 h 5795240"/>
              <a:gd name="connsiteX31-18469" fmla="*/ 7264545 w 12641071"/>
              <a:gd name="connsiteY31-18470" fmla="*/ 588952 h 5795240"/>
              <a:gd name="connsiteX32-18471" fmla="*/ 7213686 w 12641071"/>
              <a:gd name="connsiteY32-18472" fmla="*/ 626983 h 5795240"/>
              <a:gd name="connsiteX33-18473" fmla="*/ 7128319 w 12641071"/>
              <a:gd name="connsiteY33-18474" fmla="*/ 705504 h 5795240"/>
              <a:gd name="connsiteX34-18475" fmla="*/ 7083110 w 12641071"/>
              <a:gd name="connsiteY34-18476" fmla="*/ 757072 h 5795240"/>
              <a:gd name="connsiteX35-18477" fmla="*/ 7083111 w 12641071"/>
              <a:gd name="connsiteY35-18478" fmla="*/ 757072 h 5795240"/>
              <a:gd name="connsiteX36-18479" fmla="*/ 7128319 w 12641071"/>
              <a:gd name="connsiteY36-18480" fmla="*/ 705506 h 5795240"/>
              <a:gd name="connsiteX37-18481" fmla="*/ 7213686 w 12641071"/>
              <a:gd name="connsiteY37-18482" fmla="*/ 626984 h 5795240"/>
              <a:gd name="connsiteX38-18483" fmla="*/ 7264545 w 12641071"/>
              <a:gd name="connsiteY38-18484" fmla="*/ 588953 h 5795240"/>
              <a:gd name="connsiteX39-18485" fmla="*/ 7273651 w 12641071"/>
              <a:gd name="connsiteY39-18486" fmla="*/ 584566 h 5795240"/>
              <a:gd name="connsiteX40-18487" fmla="*/ 7314851 w 12641071"/>
              <a:gd name="connsiteY40-18488" fmla="*/ 559537 h 5795240"/>
              <a:gd name="connsiteX41-18489" fmla="*/ 7354131 w 12641071"/>
              <a:gd name="connsiteY41-18490" fmla="*/ 565467 h 5795240"/>
              <a:gd name="connsiteX42-18491" fmla="*/ 7429608 w 12641071"/>
              <a:gd name="connsiteY42-18492" fmla="*/ 586051 h 5795240"/>
              <a:gd name="connsiteX43-18493" fmla="*/ 7429611 w 12641071"/>
              <a:gd name="connsiteY43-18494" fmla="*/ 586050 h 5795240"/>
              <a:gd name="connsiteX44-18495" fmla="*/ 7354132 w 12641071"/>
              <a:gd name="connsiteY44-18496" fmla="*/ 565465 h 5795240"/>
              <a:gd name="connsiteX45-18497" fmla="*/ 7314853 w 12641071"/>
              <a:gd name="connsiteY45-18498" fmla="*/ 559536 h 5795240"/>
              <a:gd name="connsiteX46-18499" fmla="*/ 7314851 w 12641071"/>
              <a:gd name="connsiteY46-18500" fmla="*/ 559537 h 5795240"/>
              <a:gd name="connsiteX47-18501" fmla="*/ 7314849 w 12641071"/>
              <a:gd name="connsiteY47-18502" fmla="*/ 559537 h 5795240"/>
              <a:gd name="connsiteX48-18503" fmla="*/ 7273651 w 12641071"/>
              <a:gd name="connsiteY48-18504" fmla="*/ 584565 h 5795240"/>
              <a:gd name="connsiteX49-18505" fmla="*/ 7264545 w 12641071"/>
              <a:gd name="connsiteY49-18506" fmla="*/ 588952 h 5795240"/>
              <a:gd name="connsiteX50-18507" fmla="*/ 7296407 w 12641071"/>
              <a:gd name="connsiteY50-18508" fmla="*/ 565126 h 5795240"/>
              <a:gd name="connsiteX51-18509" fmla="*/ 7307447 w 12641071"/>
              <a:gd name="connsiteY51-18510" fmla="*/ 558419 h 5795240"/>
              <a:gd name="connsiteX52-18511" fmla="*/ 7307450 w 12641071"/>
              <a:gd name="connsiteY52-18512" fmla="*/ 558419 h 5795240"/>
              <a:gd name="connsiteX53-18513" fmla="*/ 7385004 w 12641071"/>
              <a:gd name="connsiteY53-18514" fmla="*/ 511303 h 5795240"/>
              <a:gd name="connsiteX54-18515" fmla="*/ 7391626 w 12641071"/>
              <a:gd name="connsiteY54-18516" fmla="*/ 508114 h 5795240"/>
              <a:gd name="connsiteX55-18517" fmla="*/ 7391631 w 12641071"/>
              <a:gd name="connsiteY55-18518" fmla="*/ 508110 h 5795240"/>
              <a:gd name="connsiteX56-18519" fmla="*/ 7478934 w 12641071"/>
              <a:gd name="connsiteY56-18520" fmla="*/ 466053 h 5795240"/>
              <a:gd name="connsiteX57-18521" fmla="*/ 7897193 w 12641071"/>
              <a:gd name="connsiteY57-18522" fmla="*/ 381611 h 5795240"/>
              <a:gd name="connsiteX58-18523" fmla="*/ 8788216 w 12641071"/>
              <a:gd name="connsiteY58-18524" fmla="*/ 855364 h 5795240"/>
              <a:gd name="connsiteX59-18525" fmla="*/ 8832362 w 12641071"/>
              <a:gd name="connsiteY59-18526" fmla="*/ 928030 h 5795240"/>
              <a:gd name="connsiteX60-18527" fmla="*/ 8832362 w 12641071"/>
              <a:gd name="connsiteY60-18528" fmla="*/ 928033 h 5795240"/>
              <a:gd name="connsiteX61-18529" fmla="*/ 8842040 w 12641071"/>
              <a:gd name="connsiteY61-18530" fmla="*/ 943961 h 5795240"/>
              <a:gd name="connsiteX62-18531" fmla="*/ 8856144 w 12641071"/>
              <a:gd name="connsiteY62-18532" fmla="*/ 973241 h 5795240"/>
              <a:gd name="connsiteX63-18533" fmla="*/ 8856145 w 12641071"/>
              <a:gd name="connsiteY63-18534" fmla="*/ 973241 h 5795240"/>
              <a:gd name="connsiteX64-18535" fmla="*/ 8878117 w 12641071"/>
              <a:gd name="connsiteY64-18536" fmla="*/ 1018851 h 5795240"/>
              <a:gd name="connsiteX65-18537" fmla="*/ 8877719 w 12641071"/>
              <a:gd name="connsiteY65-18538" fmla="*/ 1018369 h 5795240"/>
              <a:gd name="connsiteX66-18539" fmla="*/ 8853250 w 12641071"/>
              <a:gd name="connsiteY66-18540" fmla="*/ 973288 h 5795240"/>
              <a:gd name="connsiteX67-18541" fmla="*/ 8853249 w 12641071"/>
              <a:gd name="connsiteY67-18542" fmla="*/ 973288 h 5795240"/>
              <a:gd name="connsiteX68-18543" fmla="*/ 8853248 w 12641071"/>
              <a:gd name="connsiteY68-18544" fmla="*/ 973287 h 5795240"/>
              <a:gd name="connsiteX69-18545" fmla="*/ 8849677 w 12641071"/>
              <a:gd name="connsiteY69-18546" fmla="*/ 973341 h 5795240"/>
              <a:gd name="connsiteX70-18547" fmla="*/ 8641543 w 12641071"/>
              <a:gd name="connsiteY70-18548" fmla="*/ 916577 h 5795240"/>
              <a:gd name="connsiteX71-18549" fmla="*/ 8641545 w 12641071"/>
              <a:gd name="connsiteY71-18550" fmla="*/ 916580 h 5795240"/>
              <a:gd name="connsiteX72-18551" fmla="*/ 8849676 w 12641071"/>
              <a:gd name="connsiteY72-18552" fmla="*/ 973343 h 5795240"/>
              <a:gd name="connsiteX73-18553" fmla="*/ 8853248 w 12641071"/>
              <a:gd name="connsiteY73-18554" fmla="*/ 973288 h 5795240"/>
              <a:gd name="connsiteX74-18555" fmla="*/ 8877719 w 12641071"/>
              <a:gd name="connsiteY74-18556" fmla="*/ 1018371 h 5795240"/>
              <a:gd name="connsiteX75-18557" fmla="*/ 8878116 w 12641071"/>
              <a:gd name="connsiteY75-18558" fmla="*/ 1018851 h 5795240"/>
              <a:gd name="connsiteX76-18559" fmla="*/ 8887288 w 12641071"/>
              <a:gd name="connsiteY76-18560" fmla="*/ 1037892 h 5795240"/>
              <a:gd name="connsiteX77-18561" fmla="*/ 8949899 w 12641071"/>
              <a:gd name="connsiteY77-18562" fmla="*/ 1239592 h 5795240"/>
              <a:gd name="connsiteX78-18563" fmla="*/ 8968437 w 12641071"/>
              <a:gd name="connsiteY78-18564" fmla="*/ 1423482 h 5795240"/>
              <a:gd name="connsiteX79-18565" fmla="*/ 8949899 w 12641071"/>
              <a:gd name="connsiteY79-18566" fmla="*/ 1239591 h 5795240"/>
              <a:gd name="connsiteX80-18567" fmla="*/ 8887288 w 12641071"/>
              <a:gd name="connsiteY80-18568" fmla="*/ 1037890 h 5795240"/>
              <a:gd name="connsiteX81-18569" fmla="*/ 8878116 w 12641071"/>
              <a:gd name="connsiteY81-18570" fmla="*/ 1018851 h 5795240"/>
              <a:gd name="connsiteX82-18571" fmla="*/ 8931285 w 12641071"/>
              <a:gd name="connsiteY82-18572" fmla="*/ 1083292 h 5795240"/>
              <a:gd name="connsiteX83-18573" fmla="*/ 9241478 w 12641071"/>
              <a:gd name="connsiteY83-18574" fmla="*/ 1211778 h 5795240"/>
              <a:gd name="connsiteX84-18575" fmla="*/ 9605238 w 12641071"/>
              <a:gd name="connsiteY84-18576" fmla="*/ 1018369 h 5795240"/>
              <a:gd name="connsiteX85-18577" fmla="*/ 9636247 w 12641071"/>
              <a:gd name="connsiteY85-18578" fmla="*/ 961241 h 5795240"/>
              <a:gd name="connsiteX86-18579" fmla="*/ 9641995 w 12641071"/>
              <a:gd name="connsiteY86-18580" fmla="*/ 961152 h 5795240"/>
              <a:gd name="connsiteX87-18581" fmla="*/ 9584939 w 12641071"/>
              <a:gd name="connsiteY87-18582" fmla="*/ 1079594 h 5795240"/>
              <a:gd name="connsiteX88-18583" fmla="*/ 9546257 w 12641071"/>
              <a:gd name="connsiteY88-18584" fmla="*/ 1204206 h 5795240"/>
              <a:gd name="connsiteX89-18585" fmla="*/ 9584939 w 12641071"/>
              <a:gd name="connsiteY89-18586" fmla="*/ 1079596 h 5795240"/>
              <a:gd name="connsiteX90-18587" fmla="*/ 9641995 w 12641071"/>
              <a:gd name="connsiteY90-18588" fmla="*/ 961153 h 5795240"/>
              <a:gd name="connsiteX91-18589" fmla="*/ 9653069 w 12641071"/>
              <a:gd name="connsiteY91-18590" fmla="*/ 960983 h 5795240"/>
              <a:gd name="connsiteX92-18591" fmla="*/ 9801564 w 12641071"/>
              <a:gd name="connsiteY92-18592" fmla="*/ 1196828 h 5795240"/>
              <a:gd name="connsiteX93-18593" fmla="*/ 9801566 w 12641071"/>
              <a:gd name="connsiteY93-18594" fmla="*/ 1196828 h 5795240"/>
              <a:gd name="connsiteX94-18595" fmla="*/ 9653070 w 12641071"/>
              <a:gd name="connsiteY94-18596" fmla="*/ 960982 h 5795240"/>
              <a:gd name="connsiteX95-18597" fmla="*/ 9641996 w 12641071"/>
              <a:gd name="connsiteY95-18598" fmla="*/ 961152 h 5795240"/>
              <a:gd name="connsiteX96-18599" fmla="*/ 9651917 w 12641071"/>
              <a:gd name="connsiteY96-18600" fmla="*/ 940556 h 5795240"/>
              <a:gd name="connsiteX97-18601" fmla="*/ 11050508 w 12641071"/>
              <a:gd name="connsiteY97-18602" fmla="*/ 108150 h 5795240"/>
              <a:gd name="connsiteX98-18603" fmla="*/ 12641071 w 12641071"/>
              <a:gd name="connsiteY98-18604" fmla="*/ 1698711 h 5795240"/>
              <a:gd name="connsiteX99-18605" fmla="*/ 11371062 w 12641071"/>
              <a:gd name="connsiteY99-18606" fmla="*/ 3256960 h 5795240"/>
              <a:gd name="connsiteX100-18607" fmla="*/ 11215953 w 12641071"/>
              <a:gd name="connsiteY100-18608" fmla="*/ 3280632 h 5795240"/>
              <a:gd name="connsiteX101-18609" fmla="*/ 11142318 w 12641071"/>
              <a:gd name="connsiteY101-18610" fmla="*/ 3276914 h 5795240"/>
              <a:gd name="connsiteX102-18611" fmla="*/ 11215952 w 12641071"/>
              <a:gd name="connsiteY102-18612" fmla="*/ 3280632 h 5795240"/>
              <a:gd name="connsiteX103-18613" fmla="*/ 11213133 w 12641071"/>
              <a:gd name="connsiteY103-18614" fmla="*/ 3281062 h 5795240"/>
              <a:gd name="connsiteX104-18615" fmla="*/ 11116921 w 12641071"/>
              <a:gd name="connsiteY104-18616" fmla="*/ 3285921 h 5795240"/>
              <a:gd name="connsiteX105-18617" fmla="*/ 11050507 w 12641071"/>
              <a:gd name="connsiteY105-18618" fmla="*/ 3289274 h 5795240"/>
              <a:gd name="connsiteX106-18619" fmla="*/ 11006292 w 12641071"/>
              <a:gd name="connsiteY106-18620" fmla="*/ 3287041 h 5795240"/>
              <a:gd name="connsiteX107-18621" fmla="*/ 10937101 w 12641071"/>
              <a:gd name="connsiteY107-18622" fmla="*/ 3297601 h 5795240"/>
              <a:gd name="connsiteX108-18623" fmla="*/ 10144740 w 12641071"/>
              <a:gd name="connsiteY108-18624" fmla="*/ 4089962 h 5795240"/>
              <a:gd name="connsiteX109-18625" fmla="*/ 10130374 w 12641071"/>
              <a:gd name="connsiteY109-18626" fmla="*/ 4184101 h 5795240"/>
              <a:gd name="connsiteX110-18627" fmla="*/ 10130375 w 12641071"/>
              <a:gd name="connsiteY110-18628" fmla="*/ 4184103 h 5795240"/>
              <a:gd name="connsiteX111-18629" fmla="*/ 10130656 w 12641071"/>
              <a:gd name="connsiteY111-18630" fmla="*/ 4185950 h 5795240"/>
              <a:gd name="connsiteX112-18631" fmla="*/ 10138194 w 12641071"/>
              <a:gd name="connsiteY112-18632" fmla="*/ 4335228 h 5795240"/>
              <a:gd name="connsiteX113-18633" fmla="*/ 10137710 w 12641071"/>
              <a:gd name="connsiteY113-18634" fmla="*/ 4344822 h 5795240"/>
              <a:gd name="connsiteX114-18635" fmla="*/ 10133555 w 12641071"/>
              <a:gd name="connsiteY114-18636" fmla="*/ 4427096 h 5795240"/>
              <a:gd name="connsiteX115-18637" fmla="*/ 10129312 w 12641071"/>
              <a:gd name="connsiteY115-18638" fmla="*/ 4399289 h 5795240"/>
              <a:gd name="connsiteX116-18639" fmla="*/ 10126797 w 12641071"/>
              <a:gd name="connsiteY116-18640" fmla="*/ 4349498 h 5795240"/>
              <a:gd name="connsiteX117-18641" fmla="*/ 10126796 w 12641071"/>
              <a:gd name="connsiteY117-18642" fmla="*/ 4349498 h 5795240"/>
              <a:gd name="connsiteX118-18643" fmla="*/ 10129311 w 12641071"/>
              <a:gd name="connsiteY118-18644" fmla="*/ 4399289 h 5795240"/>
              <a:gd name="connsiteX119-18645" fmla="*/ 10133554 w 12641071"/>
              <a:gd name="connsiteY119-18646" fmla="*/ 4427096 h 5795240"/>
              <a:gd name="connsiteX120-18647" fmla="*/ 10130656 w 12641071"/>
              <a:gd name="connsiteY120-18648" fmla="*/ 4484506 h 5795240"/>
              <a:gd name="connsiteX121-18649" fmla="*/ 8678182 w 12641071"/>
              <a:gd name="connsiteY121-18650" fmla="*/ 5795240 h 5795240"/>
              <a:gd name="connsiteX122-18651" fmla="*/ 7467518 w 12641071"/>
              <a:gd name="connsiteY122-18652" fmla="*/ 5151535 h 5795240"/>
              <a:gd name="connsiteX123-18653" fmla="*/ 7419945 w 12641071"/>
              <a:gd name="connsiteY123-18654" fmla="*/ 5073228 h 5795240"/>
              <a:gd name="connsiteX124-18655" fmla="*/ 7394386 w 12641071"/>
              <a:gd name="connsiteY124-18656" fmla="*/ 5031156 h 5795240"/>
              <a:gd name="connsiteX125-18657" fmla="*/ 7367299 w 12641071"/>
              <a:gd name="connsiteY125-18658" fmla="*/ 4974928 h 5795240"/>
              <a:gd name="connsiteX126-18659" fmla="*/ 7332905 w 12641071"/>
              <a:gd name="connsiteY126-18660" fmla="*/ 4903531 h 5795240"/>
              <a:gd name="connsiteX127-18661" fmla="*/ 7320958 w 12641071"/>
              <a:gd name="connsiteY127-18662" fmla="*/ 4870887 h 5795240"/>
              <a:gd name="connsiteX128-18663" fmla="*/ 7322174 w 12641071"/>
              <a:gd name="connsiteY128-18664" fmla="*/ 4872361 h 5795240"/>
              <a:gd name="connsiteX129-18665" fmla="*/ 7362630 w 12641071"/>
              <a:gd name="connsiteY129-18666" fmla="*/ 4938954 h 5795240"/>
              <a:gd name="connsiteX130-18667" fmla="*/ 7380779 w 12641071"/>
              <a:gd name="connsiteY130-18668" fmla="*/ 4976628 h 5795240"/>
              <a:gd name="connsiteX131-18669" fmla="*/ 7391210 w 12641071"/>
              <a:gd name="connsiteY131-18670" fmla="*/ 4977944 h 5795240"/>
              <a:gd name="connsiteX132-18671" fmla="*/ 7380780 w 12641071"/>
              <a:gd name="connsiteY132-18672" fmla="*/ 4976628 h 5795240"/>
              <a:gd name="connsiteX133-18673" fmla="*/ 7362631 w 12641071"/>
              <a:gd name="connsiteY133-18674" fmla="*/ 4938954 h 5795240"/>
              <a:gd name="connsiteX134-18675" fmla="*/ 7322175 w 12641071"/>
              <a:gd name="connsiteY134-18676" fmla="*/ 4872361 h 5795240"/>
              <a:gd name="connsiteX135-18677" fmla="*/ 7320959 w 12641071"/>
              <a:gd name="connsiteY135-18678" fmla="*/ 4870887 h 5795240"/>
              <a:gd name="connsiteX136-18679" fmla="*/ 7283811 w 12641071"/>
              <a:gd name="connsiteY136-18680" fmla="*/ 4769391 h 5795240"/>
              <a:gd name="connsiteX137-18681" fmla="*/ 7272112 w 12641071"/>
              <a:gd name="connsiteY137-18682" fmla="*/ 4718630 h 5795240"/>
              <a:gd name="connsiteX138-18683" fmla="*/ 7272111 w 12641071"/>
              <a:gd name="connsiteY138-18684" fmla="*/ 4718630 h 5795240"/>
              <a:gd name="connsiteX139-18685" fmla="*/ 7283810 w 12641071"/>
              <a:gd name="connsiteY139-18686" fmla="*/ 4769391 h 5795240"/>
              <a:gd name="connsiteX140-18687" fmla="*/ 7320958 w 12641071"/>
              <a:gd name="connsiteY140-18688" fmla="*/ 4870887 h 5795240"/>
              <a:gd name="connsiteX141-18689" fmla="*/ 7223551 w 12641071"/>
              <a:gd name="connsiteY141-18690" fmla="*/ 4752829 h 5795240"/>
              <a:gd name="connsiteX142-18691" fmla="*/ 6652445 w 12641071"/>
              <a:gd name="connsiteY142-18692" fmla="*/ 4516269 h 5795240"/>
              <a:gd name="connsiteX143-18693" fmla="*/ 6200873 w 12641071"/>
              <a:gd name="connsiteY143-18694" fmla="*/ 4654206 h 5795240"/>
              <a:gd name="connsiteX144-18695" fmla="*/ 6088813 w 12641071"/>
              <a:gd name="connsiteY144-18696" fmla="*/ 4746663 h 5795240"/>
              <a:gd name="connsiteX145-18697" fmla="*/ 6043019 w 12641071"/>
              <a:gd name="connsiteY145-18698" fmla="*/ 4807902 h 5795240"/>
              <a:gd name="connsiteX146-18699" fmla="*/ 6043021 w 12641071"/>
              <a:gd name="connsiteY146-18700" fmla="*/ 4807902 h 5795240"/>
              <a:gd name="connsiteX147-18701" fmla="*/ 6023271 w 12641071"/>
              <a:gd name="connsiteY147-18702" fmla="*/ 4834312 h 5795240"/>
              <a:gd name="connsiteX148-18703" fmla="*/ 5970678 w 12641071"/>
              <a:gd name="connsiteY148-18704" fmla="*/ 4892181 h 5795240"/>
              <a:gd name="connsiteX149-18705" fmla="*/ 5982717 w 12641071"/>
              <a:gd name="connsiteY149-18706" fmla="*/ 4872361 h 5795240"/>
              <a:gd name="connsiteX150-18707" fmla="*/ 5970675 w 12641071"/>
              <a:gd name="connsiteY150-18708" fmla="*/ 4892181 h 5795240"/>
              <a:gd name="connsiteX151-18709" fmla="*/ 5935320 w 12641071"/>
              <a:gd name="connsiteY151-18710" fmla="*/ 4931081 h 5795240"/>
              <a:gd name="connsiteX152-18711" fmla="*/ 4971763 w 12641071"/>
              <a:gd name="connsiteY152-18712" fmla="*/ 5330200 h 5795240"/>
              <a:gd name="connsiteX153-18713" fmla="*/ 3716172 w 12641071"/>
              <a:gd name="connsiteY153-18714" fmla="*/ 4497938 h 5795240"/>
              <a:gd name="connsiteX154-18715" fmla="*/ 3710773 w 12641071"/>
              <a:gd name="connsiteY154-18716" fmla="*/ 4483182 h 5795240"/>
              <a:gd name="connsiteX155-18717" fmla="*/ 3710773 w 12641071"/>
              <a:gd name="connsiteY155-18718" fmla="*/ 4483181 h 5795240"/>
              <a:gd name="connsiteX156-18719" fmla="*/ 3674984 w 12641071"/>
              <a:gd name="connsiteY156-18720" fmla="*/ 4385402 h 5795240"/>
              <a:gd name="connsiteX157-18721" fmla="*/ 3670349 w 12641071"/>
              <a:gd name="connsiteY157-18722" fmla="*/ 4372742 h 5795240"/>
              <a:gd name="connsiteX158-18723" fmla="*/ 3659438 w 12641071"/>
              <a:gd name="connsiteY158-18724" fmla="*/ 4330309 h 5795240"/>
              <a:gd name="connsiteX159-18725" fmla="*/ 3672084 w 12641071"/>
              <a:gd name="connsiteY159-18726" fmla="*/ 4353606 h 5795240"/>
              <a:gd name="connsiteX160-18727" fmla="*/ 3659440 w 12641071"/>
              <a:gd name="connsiteY160-18728" fmla="*/ 4330309 h 5795240"/>
              <a:gd name="connsiteX161-18729" fmla="*/ 3613217 w 12641071"/>
              <a:gd name="connsiteY161-18730" fmla="*/ 4245153 h 5795240"/>
              <a:gd name="connsiteX162-18731" fmla="*/ 3083792 w 12641071"/>
              <a:gd name="connsiteY162-18732" fmla="*/ 3963660 h 5795240"/>
              <a:gd name="connsiteX163-18733" fmla="*/ 2835272 w 12641071"/>
              <a:gd name="connsiteY163-18734" fmla="*/ 4013833 h 5795240"/>
              <a:gd name="connsiteX164-18735" fmla="*/ 2820214 w 12641071"/>
              <a:gd name="connsiteY164-18736" fmla="*/ 4022007 h 5795240"/>
              <a:gd name="connsiteX165-18737" fmla="*/ 2820212 w 12641071"/>
              <a:gd name="connsiteY165-18738" fmla="*/ 4022008 h 5795240"/>
              <a:gd name="connsiteX166-18739" fmla="*/ 2820206 w 12641071"/>
              <a:gd name="connsiteY166-18740" fmla="*/ 4022011 h 5795240"/>
              <a:gd name="connsiteX167-18741" fmla="*/ 2813481 w 12641071"/>
              <a:gd name="connsiteY167-18742" fmla="*/ 4027041 h 5795240"/>
              <a:gd name="connsiteX168-18743" fmla="*/ 2762875 w 12641071"/>
              <a:gd name="connsiteY168-18744" fmla="*/ 4057784 h 5795240"/>
              <a:gd name="connsiteX169-18745" fmla="*/ 2762878 w 12641071"/>
              <a:gd name="connsiteY169-18746" fmla="*/ 4057784 h 5795240"/>
              <a:gd name="connsiteX170-18747" fmla="*/ 2694694 w 12641071"/>
              <a:gd name="connsiteY170-18748" fmla="*/ 4099208 h 5795240"/>
              <a:gd name="connsiteX171-18749" fmla="*/ 2726822 w 12641071"/>
              <a:gd name="connsiteY171-18750" fmla="*/ 4072700 h 5795240"/>
              <a:gd name="connsiteX172-18751" fmla="*/ 2757719 w 12641071"/>
              <a:gd name="connsiteY172-18752" fmla="*/ 4055929 h 5795240"/>
              <a:gd name="connsiteX173-18753" fmla="*/ 2757718 w 12641071"/>
              <a:gd name="connsiteY173-18754" fmla="*/ 4055928 h 5795240"/>
              <a:gd name="connsiteX174-18755" fmla="*/ 2726820 w 12641071"/>
              <a:gd name="connsiteY174-18756" fmla="*/ 4072700 h 5795240"/>
              <a:gd name="connsiteX175-18757" fmla="*/ 2694692 w 12641071"/>
              <a:gd name="connsiteY175-18758" fmla="*/ 4099208 h 5795240"/>
              <a:gd name="connsiteX176-18759" fmla="*/ 2664698 w 12641071"/>
              <a:gd name="connsiteY176-18760" fmla="*/ 4117431 h 5795240"/>
              <a:gd name="connsiteX177-18761" fmla="*/ 1804544 w 12641071"/>
              <a:gd name="connsiteY177-18762" fmla="*/ 4335229 h 5795240"/>
              <a:gd name="connsiteX178-18763" fmla="*/ 0 w 12641071"/>
              <a:gd name="connsiteY178-18764" fmla="*/ 2530685 h 5795240"/>
              <a:gd name="connsiteX179-18765" fmla="*/ 1804544 w 12641071"/>
              <a:gd name="connsiteY179-18766" fmla="*/ 726143 h 5795240"/>
              <a:gd name="connsiteX180-18767" fmla="*/ 3080549 w 12641071"/>
              <a:gd name="connsiteY180-18768" fmla="*/ 1254682 h 5795240"/>
              <a:gd name="connsiteX181-18769" fmla="*/ 3268676 w 12641071"/>
              <a:gd name="connsiteY181-18770" fmla="*/ 1461167 h 5795240"/>
              <a:gd name="connsiteX182-18771" fmla="*/ 3565826 w 12641071"/>
              <a:gd name="connsiteY182-18772" fmla="*/ 1551935 h 5795240"/>
              <a:gd name="connsiteX183-18773" fmla="*/ 4086504 w 12641071"/>
              <a:gd name="connsiteY183-18774" fmla="*/ 1127574 h 5795240"/>
              <a:gd name="connsiteX184-18775" fmla="*/ 4103078 w 12641071"/>
              <a:gd name="connsiteY184-18776" fmla="*/ 1004204 h 5795240"/>
              <a:gd name="connsiteX185-18777" fmla="*/ 5215874 w 12641071"/>
              <a:gd name="connsiteY185-18778" fmla="*/ 0 h 5795240"/>
              <a:gd name="connsiteX0-18779" fmla="*/ 5964869 w 12641071"/>
              <a:gd name="connsiteY0-18780" fmla="*/ 4795171 h 5795240"/>
              <a:gd name="connsiteX1-18781" fmla="*/ 6019264 w 12641071"/>
              <a:gd name="connsiteY1-18782" fmla="*/ 4804905 h 5795240"/>
              <a:gd name="connsiteX2-18783" fmla="*/ 6036570 w 12641071"/>
              <a:gd name="connsiteY2-18784" fmla="*/ 4807089 h 5795240"/>
              <a:gd name="connsiteX3-18785" fmla="*/ 6019265 w 12641071"/>
              <a:gd name="connsiteY3-18786" fmla="*/ 4804905 h 5795240"/>
              <a:gd name="connsiteX4-18787" fmla="*/ 5964869 w 12641071"/>
              <a:gd name="connsiteY4-18788" fmla="*/ 4795171 h 5795240"/>
              <a:gd name="connsiteX5-18789" fmla="*/ 3682364 w 12641071"/>
              <a:gd name="connsiteY5-18790" fmla="*/ 4386723 h 5795240"/>
              <a:gd name="connsiteX6-18791" fmla="*/ 3772428 w 12641071"/>
              <a:gd name="connsiteY6-18792" fmla="*/ 4402840 h 5795240"/>
              <a:gd name="connsiteX7-18793" fmla="*/ 3772428 w 12641071"/>
              <a:gd name="connsiteY7-18794" fmla="*/ 4402840 h 5795240"/>
              <a:gd name="connsiteX8-18795" fmla="*/ 3682364 w 12641071"/>
              <a:gd name="connsiteY8-18796" fmla="*/ 4386723 h 5795240"/>
              <a:gd name="connsiteX9-18797" fmla="*/ 5215874 w 12641071"/>
              <a:gd name="connsiteY9-18798" fmla="*/ 0 h 5795240"/>
              <a:gd name="connsiteX10-18799" fmla="*/ 5927386 w 12641071"/>
              <a:gd name="connsiteY10-18800" fmla="*/ 255427 h 5795240"/>
              <a:gd name="connsiteX11-18801" fmla="*/ 5974443 w 12641071"/>
              <a:gd name="connsiteY11-18802" fmla="*/ 298195 h 5795240"/>
              <a:gd name="connsiteX12-18803" fmla="*/ 5974448 w 12641071"/>
              <a:gd name="connsiteY12-18804" fmla="*/ 298200 h 5795240"/>
              <a:gd name="connsiteX13-18805" fmla="*/ 6006819 w 12641071"/>
              <a:gd name="connsiteY13-18806" fmla="*/ 327622 h 5795240"/>
              <a:gd name="connsiteX14-18807" fmla="*/ 6043427 w 12641071"/>
              <a:gd name="connsiteY14-18808" fmla="*/ 367901 h 5795240"/>
              <a:gd name="connsiteX15-18809" fmla="*/ 6043429 w 12641071"/>
              <a:gd name="connsiteY15-18810" fmla="*/ 367901 h 5795240"/>
              <a:gd name="connsiteX16-18811" fmla="*/ 6079014 w 12641071"/>
              <a:gd name="connsiteY16-18812" fmla="*/ 407056 h 5795240"/>
              <a:gd name="connsiteX17-18813" fmla="*/ 6105193 w 12641071"/>
              <a:gd name="connsiteY17-18814" fmla="*/ 442067 h 5795240"/>
              <a:gd name="connsiteX18-18815" fmla="*/ 6069206 w 12641071"/>
              <a:gd name="connsiteY18-18816" fmla="*/ 409359 h 5795240"/>
              <a:gd name="connsiteX19-18817" fmla="*/ 6105193 w 12641071"/>
              <a:gd name="connsiteY19-18818" fmla="*/ 442069 h 5795240"/>
              <a:gd name="connsiteX20-18819" fmla="*/ 6143408 w 12641071"/>
              <a:gd name="connsiteY20-18820" fmla="*/ 493169 h 5795240"/>
              <a:gd name="connsiteX21-18821" fmla="*/ 6143427 w 12641071"/>
              <a:gd name="connsiteY21-18822" fmla="*/ 493200 h 5795240"/>
              <a:gd name="connsiteX22-18823" fmla="*/ 6143427 w 12641071"/>
              <a:gd name="connsiteY22-18824" fmla="*/ 493200 h 5795240"/>
              <a:gd name="connsiteX23-18825" fmla="*/ 6143408 w 12641071"/>
              <a:gd name="connsiteY23-18826" fmla="*/ 493167 h 5795240"/>
              <a:gd name="connsiteX24-18827" fmla="*/ 6105193 w 12641071"/>
              <a:gd name="connsiteY24-18828" fmla="*/ 442067 h 5795240"/>
              <a:gd name="connsiteX25-18829" fmla="*/ 6141460 w 12641071"/>
              <a:gd name="connsiteY25-18830" fmla="*/ 475027 h 5795240"/>
              <a:gd name="connsiteX26-18831" fmla="*/ 6788665 w 12641071"/>
              <a:gd name="connsiteY26-18832" fmla="*/ 707369 h 5795240"/>
              <a:gd name="connsiteX27-18833" fmla="*/ 7184710 w 12641071"/>
              <a:gd name="connsiteY27-18834" fmla="*/ 627411 h 5795240"/>
              <a:gd name="connsiteX28-18835" fmla="*/ 7264545 w 12641071"/>
              <a:gd name="connsiteY28-18836" fmla="*/ 588952 h 5795240"/>
              <a:gd name="connsiteX29-18837" fmla="*/ 7213686 w 12641071"/>
              <a:gd name="connsiteY29-18838" fmla="*/ 626983 h 5795240"/>
              <a:gd name="connsiteX30-18839" fmla="*/ 7128319 w 12641071"/>
              <a:gd name="connsiteY30-18840" fmla="*/ 705504 h 5795240"/>
              <a:gd name="connsiteX31-18841" fmla="*/ 7083110 w 12641071"/>
              <a:gd name="connsiteY31-18842" fmla="*/ 757072 h 5795240"/>
              <a:gd name="connsiteX32-18843" fmla="*/ 7083111 w 12641071"/>
              <a:gd name="connsiteY32-18844" fmla="*/ 757072 h 5795240"/>
              <a:gd name="connsiteX33-18845" fmla="*/ 7128319 w 12641071"/>
              <a:gd name="connsiteY33-18846" fmla="*/ 705506 h 5795240"/>
              <a:gd name="connsiteX34-18847" fmla="*/ 7213686 w 12641071"/>
              <a:gd name="connsiteY34-18848" fmla="*/ 626984 h 5795240"/>
              <a:gd name="connsiteX35-18849" fmla="*/ 7264545 w 12641071"/>
              <a:gd name="connsiteY35-18850" fmla="*/ 588953 h 5795240"/>
              <a:gd name="connsiteX36-18851" fmla="*/ 7273651 w 12641071"/>
              <a:gd name="connsiteY36-18852" fmla="*/ 584566 h 5795240"/>
              <a:gd name="connsiteX37-18853" fmla="*/ 7314851 w 12641071"/>
              <a:gd name="connsiteY37-18854" fmla="*/ 559537 h 5795240"/>
              <a:gd name="connsiteX38-18855" fmla="*/ 7354131 w 12641071"/>
              <a:gd name="connsiteY38-18856" fmla="*/ 565467 h 5795240"/>
              <a:gd name="connsiteX39-18857" fmla="*/ 7429608 w 12641071"/>
              <a:gd name="connsiteY39-18858" fmla="*/ 586051 h 5795240"/>
              <a:gd name="connsiteX40-18859" fmla="*/ 7429611 w 12641071"/>
              <a:gd name="connsiteY40-18860" fmla="*/ 586050 h 5795240"/>
              <a:gd name="connsiteX41-18861" fmla="*/ 7354132 w 12641071"/>
              <a:gd name="connsiteY41-18862" fmla="*/ 565465 h 5795240"/>
              <a:gd name="connsiteX42-18863" fmla="*/ 7314853 w 12641071"/>
              <a:gd name="connsiteY42-18864" fmla="*/ 559536 h 5795240"/>
              <a:gd name="connsiteX43-18865" fmla="*/ 7314851 w 12641071"/>
              <a:gd name="connsiteY43-18866" fmla="*/ 559537 h 5795240"/>
              <a:gd name="connsiteX44-18867" fmla="*/ 7314849 w 12641071"/>
              <a:gd name="connsiteY44-18868" fmla="*/ 559537 h 5795240"/>
              <a:gd name="connsiteX45-18869" fmla="*/ 7273651 w 12641071"/>
              <a:gd name="connsiteY45-18870" fmla="*/ 584565 h 5795240"/>
              <a:gd name="connsiteX46-18871" fmla="*/ 7264545 w 12641071"/>
              <a:gd name="connsiteY46-18872" fmla="*/ 588952 h 5795240"/>
              <a:gd name="connsiteX47-18873" fmla="*/ 7296407 w 12641071"/>
              <a:gd name="connsiteY47-18874" fmla="*/ 565126 h 5795240"/>
              <a:gd name="connsiteX48-18875" fmla="*/ 7307447 w 12641071"/>
              <a:gd name="connsiteY48-18876" fmla="*/ 558419 h 5795240"/>
              <a:gd name="connsiteX49-18877" fmla="*/ 7307450 w 12641071"/>
              <a:gd name="connsiteY49-18878" fmla="*/ 558419 h 5795240"/>
              <a:gd name="connsiteX50-18879" fmla="*/ 7385004 w 12641071"/>
              <a:gd name="connsiteY50-18880" fmla="*/ 511303 h 5795240"/>
              <a:gd name="connsiteX51-18881" fmla="*/ 7391626 w 12641071"/>
              <a:gd name="connsiteY51-18882" fmla="*/ 508114 h 5795240"/>
              <a:gd name="connsiteX52-18883" fmla="*/ 7391631 w 12641071"/>
              <a:gd name="connsiteY52-18884" fmla="*/ 508110 h 5795240"/>
              <a:gd name="connsiteX53-18885" fmla="*/ 7478934 w 12641071"/>
              <a:gd name="connsiteY53-18886" fmla="*/ 466053 h 5795240"/>
              <a:gd name="connsiteX54-18887" fmla="*/ 7897193 w 12641071"/>
              <a:gd name="connsiteY54-18888" fmla="*/ 381611 h 5795240"/>
              <a:gd name="connsiteX55-18889" fmla="*/ 8788216 w 12641071"/>
              <a:gd name="connsiteY55-18890" fmla="*/ 855364 h 5795240"/>
              <a:gd name="connsiteX56-18891" fmla="*/ 8832362 w 12641071"/>
              <a:gd name="connsiteY56-18892" fmla="*/ 928030 h 5795240"/>
              <a:gd name="connsiteX57-18893" fmla="*/ 8832362 w 12641071"/>
              <a:gd name="connsiteY57-18894" fmla="*/ 928033 h 5795240"/>
              <a:gd name="connsiteX58-18895" fmla="*/ 8842040 w 12641071"/>
              <a:gd name="connsiteY58-18896" fmla="*/ 943961 h 5795240"/>
              <a:gd name="connsiteX59-18897" fmla="*/ 8856144 w 12641071"/>
              <a:gd name="connsiteY59-18898" fmla="*/ 973241 h 5795240"/>
              <a:gd name="connsiteX60-18899" fmla="*/ 8856145 w 12641071"/>
              <a:gd name="connsiteY60-18900" fmla="*/ 973241 h 5795240"/>
              <a:gd name="connsiteX61-18901" fmla="*/ 8878117 w 12641071"/>
              <a:gd name="connsiteY61-18902" fmla="*/ 1018851 h 5795240"/>
              <a:gd name="connsiteX62-18903" fmla="*/ 8877719 w 12641071"/>
              <a:gd name="connsiteY62-18904" fmla="*/ 1018369 h 5795240"/>
              <a:gd name="connsiteX63-18905" fmla="*/ 8853250 w 12641071"/>
              <a:gd name="connsiteY63-18906" fmla="*/ 973288 h 5795240"/>
              <a:gd name="connsiteX64-18907" fmla="*/ 8853249 w 12641071"/>
              <a:gd name="connsiteY64-18908" fmla="*/ 973288 h 5795240"/>
              <a:gd name="connsiteX65-18909" fmla="*/ 8853248 w 12641071"/>
              <a:gd name="connsiteY65-18910" fmla="*/ 973287 h 5795240"/>
              <a:gd name="connsiteX66-18911" fmla="*/ 8849677 w 12641071"/>
              <a:gd name="connsiteY66-18912" fmla="*/ 973341 h 5795240"/>
              <a:gd name="connsiteX67-18913" fmla="*/ 8641543 w 12641071"/>
              <a:gd name="connsiteY67-18914" fmla="*/ 916577 h 5795240"/>
              <a:gd name="connsiteX68-18915" fmla="*/ 8641545 w 12641071"/>
              <a:gd name="connsiteY68-18916" fmla="*/ 916580 h 5795240"/>
              <a:gd name="connsiteX69-18917" fmla="*/ 8849676 w 12641071"/>
              <a:gd name="connsiteY69-18918" fmla="*/ 973343 h 5795240"/>
              <a:gd name="connsiteX70-18919" fmla="*/ 8853248 w 12641071"/>
              <a:gd name="connsiteY70-18920" fmla="*/ 973288 h 5795240"/>
              <a:gd name="connsiteX71-18921" fmla="*/ 8877719 w 12641071"/>
              <a:gd name="connsiteY71-18922" fmla="*/ 1018371 h 5795240"/>
              <a:gd name="connsiteX72-18923" fmla="*/ 8878116 w 12641071"/>
              <a:gd name="connsiteY72-18924" fmla="*/ 1018851 h 5795240"/>
              <a:gd name="connsiteX73-18925" fmla="*/ 8887288 w 12641071"/>
              <a:gd name="connsiteY73-18926" fmla="*/ 1037892 h 5795240"/>
              <a:gd name="connsiteX74-18927" fmla="*/ 8949899 w 12641071"/>
              <a:gd name="connsiteY74-18928" fmla="*/ 1239592 h 5795240"/>
              <a:gd name="connsiteX75-18929" fmla="*/ 8968437 w 12641071"/>
              <a:gd name="connsiteY75-18930" fmla="*/ 1423482 h 5795240"/>
              <a:gd name="connsiteX76-18931" fmla="*/ 8949899 w 12641071"/>
              <a:gd name="connsiteY76-18932" fmla="*/ 1239591 h 5795240"/>
              <a:gd name="connsiteX77-18933" fmla="*/ 8887288 w 12641071"/>
              <a:gd name="connsiteY77-18934" fmla="*/ 1037890 h 5795240"/>
              <a:gd name="connsiteX78-18935" fmla="*/ 8878116 w 12641071"/>
              <a:gd name="connsiteY78-18936" fmla="*/ 1018851 h 5795240"/>
              <a:gd name="connsiteX79-18937" fmla="*/ 8931285 w 12641071"/>
              <a:gd name="connsiteY79-18938" fmla="*/ 1083292 h 5795240"/>
              <a:gd name="connsiteX80-18939" fmla="*/ 9241478 w 12641071"/>
              <a:gd name="connsiteY80-18940" fmla="*/ 1211778 h 5795240"/>
              <a:gd name="connsiteX81-18941" fmla="*/ 9605238 w 12641071"/>
              <a:gd name="connsiteY81-18942" fmla="*/ 1018369 h 5795240"/>
              <a:gd name="connsiteX82-18943" fmla="*/ 9636247 w 12641071"/>
              <a:gd name="connsiteY82-18944" fmla="*/ 961241 h 5795240"/>
              <a:gd name="connsiteX83-18945" fmla="*/ 9641995 w 12641071"/>
              <a:gd name="connsiteY83-18946" fmla="*/ 961152 h 5795240"/>
              <a:gd name="connsiteX84-18947" fmla="*/ 9584939 w 12641071"/>
              <a:gd name="connsiteY84-18948" fmla="*/ 1079594 h 5795240"/>
              <a:gd name="connsiteX85-18949" fmla="*/ 9546257 w 12641071"/>
              <a:gd name="connsiteY85-18950" fmla="*/ 1204206 h 5795240"/>
              <a:gd name="connsiteX86-18951" fmla="*/ 9584939 w 12641071"/>
              <a:gd name="connsiteY86-18952" fmla="*/ 1079596 h 5795240"/>
              <a:gd name="connsiteX87-18953" fmla="*/ 9641995 w 12641071"/>
              <a:gd name="connsiteY87-18954" fmla="*/ 961153 h 5795240"/>
              <a:gd name="connsiteX88-18955" fmla="*/ 9653069 w 12641071"/>
              <a:gd name="connsiteY88-18956" fmla="*/ 960983 h 5795240"/>
              <a:gd name="connsiteX89-18957" fmla="*/ 9801564 w 12641071"/>
              <a:gd name="connsiteY89-18958" fmla="*/ 1196828 h 5795240"/>
              <a:gd name="connsiteX90-18959" fmla="*/ 9801566 w 12641071"/>
              <a:gd name="connsiteY90-18960" fmla="*/ 1196828 h 5795240"/>
              <a:gd name="connsiteX91-18961" fmla="*/ 9653070 w 12641071"/>
              <a:gd name="connsiteY91-18962" fmla="*/ 960982 h 5795240"/>
              <a:gd name="connsiteX92-18963" fmla="*/ 9641996 w 12641071"/>
              <a:gd name="connsiteY92-18964" fmla="*/ 961152 h 5795240"/>
              <a:gd name="connsiteX93-18965" fmla="*/ 9651917 w 12641071"/>
              <a:gd name="connsiteY93-18966" fmla="*/ 940556 h 5795240"/>
              <a:gd name="connsiteX94-18967" fmla="*/ 11050508 w 12641071"/>
              <a:gd name="connsiteY94-18968" fmla="*/ 108150 h 5795240"/>
              <a:gd name="connsiteX95-18969" fmla="*/ 12641071 w 12641071"/>
              <a:gd name="connsiteY95-18970" fmla="*/ 1698711 h 5795240"/>
              <a:gd name="connsiteX96-18971" fmla="*/ 11371062 w 12641071"/>
              <a:gd name="connsiteY96-18972" fmla="*/ 3256960 h 5795240"/>
              <a:gd name="connsiteX97-18973" fmla="*/ 11215953 w 12641071"/>
              <a:gd name="connsiteY97-18974" fmla="*/ 3280632 h 5795240"/>
              <a:gd name="connsiteX98-18975" fmla="*/ 11142318 w 12641071"/>
              <a:gd name="connsiteY98-18976" fmla="*/ 3276914 h 5795240"/>
              <a:gd name="connsiteX99-18977" fmla="*/ 11215952 w 12641071"/>
              <a:gd name="connsiteY99-18978" fmla="*/ 3280632 h 5795240"/>
              <a:gd name="connsiteX100-18979" fmla="*/ 11213133 w 12641071"/>
              <a:gd name="connsiteY100-18980" fmla="*/ 3281062 h 5795240"/>
              <a:gd name="connsiteX101-18981" fmla="*/ 11116921 w 12641071"/>
              <a:gd name="connsiteY101-18982" fmla="*/ 3285921 h 5795240"/>
              <a:gd name="connsiteX102-18983" fmla="*/ 11050507 w 12641071"/>
              <a:gd name="connsiteY102-18984" fmla="*/ 3289274 h 5795240"/>
              <a:gd name="connsiteX103-18985" fmla="*/ 11006292 w 12641071"/>
              <a:gd name="connsiteY103-18986" fmla="*/ 3287041 h 5795240"/>
              <a:gd name="connsiteX104-18987" fmla="*/ 10937101 w 12641071"/>
              <a:gd name="connsiteY104-18988" fmla="*/ 3297601 h 5795240"/>
              <a:gd name="connsiteX105-18989" fmla="*/ 10144740 w 12641071"/>
              <a:gd name="connsiteY105-18990" fmla="*/ 4089962 h 5795240"/>
              <a:gd name="connsiteX106-18991" fmla="*/ 10130374 w 12641071"/>
              <a:gd name="connsiteY106-18992" fmla="*/ 4184101 h 5795240"/>
              <a:gd name="connsiteX107-18993" fmla="*/ 10130375 w 12641071"/>
              <a:gd name="connsiteY107-18994" fmla="*/ 4184103 h 5795240"/>
              <a:gd name="connsiteX108-18995" fmla="*/ 10130656 w 12641071"/>
              <a:gd name="connsiteY108-18996" fmla="*/ 4185950 h 5795240"/>
              <a:gd name="connsiteX109-18997" fmla="*/ 10138194 w 12641071"/>
              <a:gd name="connsiteY109-18998" fmla="*/ 4335228 h 5795240"/>
              <a:gd name="connsiteX110-18999" fmla="*/ 10137710 w 12641071"/>
              <a:gd name="connsiteY110-19000" fmla="*/ 4344822 h 5795240"/>
              <a:gd name="connsiteX111-19001" fmla="*/ 10133555 w 12641071"/>
              <a:gd name="connsiteY111-19002" fmla="*/ 4427096 h 5795240"/>
              <a:gd name="connsiteX112-19003" fmla="*/ 10129312 w 12641071"/>
              <a:gd name="connsiteY112-19004" fmla="*/ 4399289 h 5795240"/>
              <a:gd name="connsiteX113-19005" fmla="*/ 10126797 w 12641071"/>
              <a:gd name="connsiteY113-19006" fmla="*/ 4349498 h 5795240"/>
              <a:gd name="connsiteX114-19007" fmla="*/ 10126796 w 12641071"/>
              <a:gd name="connsiteY114-19008" fmla="*/ 4349498 h 5795240"/>
              <a:gd name="connsiteX115-19009" fmla="*/ 10129311 w 12641071"/>
              <a:gd name="connsiteY115-19010" fmla="*/ 4399289 h 5795240"/>
              <a:gd name="connsiteX116-19011" fmla="*/ 10133554 w 12641071"/>
              <a:gd name="connsiteY116-19012" fmla="*/ 4427096 h 5795240"/>
              <a:gd name="connsiteX117-19013" fmla="*/ 10130656 w 12641071"/>
              <a:gd name="connsiteY117-19014" fmla="*/ 4484506 h 5795240"/>
              <a:gd name="connsiteX118-19015" fmla="*/ 8678182 w 12641071"/>
              <a:gd name="connsiteY118-19016" fmla="*/ 5795240 h 5795240"/>
              <a:gd name="connsiteX119-19017" fmla="*/ 7467518 w 12641071"/>
              <a:gd name="connsiteY119-19018" fmla="*/ 5151535 h 5795240"/>
              <a:gd name="connsiteX120-19019" fmla="*/ 7419945 w 12641071"/>
              <a:gd name="connsiteY120-19020" fmla="*/ 5073228 h 5795240"/>
              <a:gd name="connsiteX121-19021" fmla="*/ 7394386 w 12641071"/>
              <a:gd name="connsiteY121-19022" fmla="*/ 5031156 h 5795240"/>
              <a:gd name="connsiteX122-19023" fmla="*/ 7367299 w 12641071"/>
              <a:gd name="connsiteY122-19024" fmla="*/ 4974928 h 5795240"/>
              <a:gd name="connsiteX123-19025" fmla="*/ 7332905 w 12641071"/>
              <a:gd name="connsiteY123-19026" fmla="*/ 4903531 h 5795240"/>
              <a:gd name="connsiteX124-19027" fmla="*/ 7320958 w 12641071"/>
              <a:gd name="connsiteY124-19028" fmla="*/ 4870887 h 5795240"/>
              <a:gd name="connsiteX125-19029" fmla="*/ 7322174 w 12641071"/>
              <a:gd name="connsiteY125-19030" fmla="*/ 4872361 h 5795240"/>
              <a:gd name="connsiteX126-19031" fmla="*/ 7362630 w 12641071"/>
              <a:gd name="connsiteY126-19032" fmla="*/ 4938954 h 5795240"/>
              <a:gd name="connsiteX127-19033" fmla="*/ 7380779 w 12641071"/>
              <a:gd name="connsiteY127-19034" fmla="*/ 4976628 h 5795240"/>
              <a:gd name="connsiteX128-19035" fmla="*/ 7391210 w 12641071"/>
              <a:gd name="connsiteY128-19036" fmla="*/ 4977944 h 5795240"/>
              <a:gd name="connsiteX129-19037" fmla="*/ 7380780 w 12641071"/>
              <a:gd name="connsiteY129-19038" fmla="*/ 4976628 h 5795240"/>
              <a:gd name="connsiteX130-19039" fmla="*/ 7362631 w 12641071"/>
              <a:gd name="connsiteY130-19040" fmla="*/ 4938954 h 5795240"/>
              <a:gd name="connsiteX131-19041" fmla="*/ 7322175 w 12641071"/>
              <a:gd name="connsiteY131-19042" fmla="*/ 4872361 h 5795240"/>
              <a:gd name="connsiteX132-19043" fmla="*/ 7320959 w 12641071"/>
              <a:gd name="connsiteY132-19044" fmla="*/ 4870887 h 5795240"/>
              <a:gd name="connsiteX133-19045" fmla="*/ 7283811 w 12641071"/>
              <a:gd name="connsiteY133-19046" fmla="*/ 4769391 h 5795240"/>
              <a:gd name="connsiteX134-19047" fmla="*/ 7272112 w 12641071"/>
              <a:gd name="connsiteY134-19048" fmla="*/ 4718630 h 5795240"/>
              <a:gd name="connsiteX135-19049" fmla="*/ 7272111 w 12641071"/>
              <a:gd name="connsiteY135-19050" fmla="*/ 4718630 h 5795240"/>
              <a:gd name="connsiteX136-19051" fmla="*/ 7283810 w 12641071"/>
              <a:gd name="connsiteY136-19052" fmla="*/ 4769391 h 5795240"/>
              <a:gd name="connsiteX137-19053" fmla="*/ 7320958 w 12641071"/>
              <a:gd name="connsiteY137-19054" fmla="*/ 4870887 h 5795240"/>
              <a:gd name="connsiteX138-19055" fmla="*/ 7223551 w 12641071"/>
              <a:gd name="connsiteY138-19056" fmla="*/ 4752829 h 5795240"/>
              <a:gd name="connsiteX139-19057" fmla="*/ 6652445 w 12641071"/>
              <a:gd name="connsiteY139-19058" fmla="*/ 4516269 h 5795240"/>
              <a:gd name="connsiteX140-19059" fmla="*/ 6200873 w 12641071"/>
              <a:gd name="connsiteY140-19060" fmla="*/ 4654206 h 5795240"/>
              <a:gd name="connsiteX141-19061" fmla="*/ 6088813 w 12641071"/>
              <a:gd name="connsiteY141-19062" fmla="*/ 4746663 h 5795240"/>
              <a:gd name="connsiteX142-19063" fmla="*/ 6043019 w 12641071"/>
              <a:gd name="connsiteY142-19064" fmla="*/ 4807902 h 5795240"/>
              <a:gd name="connsiteX143-19065" fmla="*/ 6043021 w 12641071"/>
              <a:gd name="connsiteY143-19066" fmla="*/ 4807902 h 5795240"/>
              <a:gd name="connsiteX144-19067" fmla="*/ 6023271 w 12641071"/>
              <a:gd name="connsiteY144-19068" fmla="*/ 4834312 h 5795240"/>
              <a:gd name="connsiteX145-19069" fmla="*/ 5970678 w 12641071"/>
              <a:gd name="connsiteY145-19070" fmla="*/ 4892181 h 5795240"/>
              <a:gd name="connsiteX146-19071" fmla="*/ 5982717 w 12641071"/>
              <a:gd name="connsiteY146-19072" fmla="*/ 4872361 h 5795240"/>
              <a:gd name="connsiteX147-19073" fmla="*/ 5970675 w 12641071"/>
              <a:gd name="connsiteY147-19074" fmla="*/ 4892181 h 5795240"/>
              <a:gd name="connsiteX148-19075" fmla="*/ 5935320 w 12641071"/>
              <a:gd name="connsiteY148-19076" fmla="*/ 4931081 h 5795240"/>
              <a:gd name="connsiteX149-19077" fmla="*/ 4971763 w 12641071"/>
              <a:gd name="connsiteY149-19078" fmla="*/ 5330200 h 5795240"/>
              <a:gd name="connsiteX150-19079" fmla="*/ 3716172 w 12641071"/>
              <a:gd name="connsiteY150-19080" fmla="*/ 4497938 h 5795240"/>
              <a:gd name="connsiteX151-19081" fmla="*/ 3710773 w 12641071"/>
              <a:gd name="connsiteY151-19082" fmla="*/ 4483182 h 5795240"/>
              <a:gd name="connsiteX152-19083" fmla="*/ 3710773 w 12641071"/>
              <a:gd name="connsiteY152-19084" fmla="*/ 4483181 h 5795240"/>
              <a:gd name="connsiteX153-19085" fmla="*/ 3674984 w 12641071"/>
              <a:gd name="connsiteY153-19086" fmla="*/ 4385402 h 5795240"/>
              <a:gd name="connsiteX154-19087" fmla="*/ 3670349 w 12641071"/>
              <a:gd name="connsiteY154-19088" fmla="*/ 4372742 h 5795240"/>
              <a:gd name="connsiteX155-19089" fmla="*/ 3659438 w 12641071"/>
              <a:gd name="connsiteY155-19090" fmla="*/ 4330309 h 5795240"/>
              <a:gd name="connsiteX156-19091" fmla="*/ 3672084 w 12641071"/>
              <a:gd name="connsiteY156-19092" fmla="*/ 4353606 h 5795240"/>
              <a:gd name="connsiteX157-19093" fmla="*/ 3659440 w 12641071"/>
              <a:gd name="connsiteY157-19094" fmla="*/ 4330309 h 5795240"/>
              <a:gd name="connsiteX158-19095" fmla="*/ 3613217 w 12641071"/>
              <a:gd name="connsiteY158-19096" fmla="*/ 4245153 h 5795240"/>
              <a:gd name="connsiteX159-19097" fmla="*/ 3083792 w 12641071"/>
              <a:gd name="connsiteY159-19098" fmla="*/ 3963660 h 5795240"/>
              <a:gd name="connsiteX160-19099" fmla="*/ 2835272 w 12641071"/>
              <a:gd name="connsiteY160-19100" fmla="*/ 4013833 h 5795240"/>
              <a:gd name="connsiteX161-19101" fmla="*/ 2820214 w 12641071"/>
              <a:gd name="connsiteY161-19102" fmla="*/ 4022007 h 5795240"/>
              <a:gd name="connsiteX162-19103" fmla="*/ 2820212 w 12641071"/>
              <a:gd name="connsiteY162-19104" fmla="*/ 4022008 h 5795240"/>
              <a:gd name="connsiteX163-19105" fmla="*/ 2820206 w 12641071"/>
              <a:gd name="connsiteY163-19106" fmla="*/ 4022011 h 5795240"/>
              <a:gd name="connsiteX164-19107" fmla="*/ 2813481 w 12641071"/>
              <a:gd name="connsiteY164-19108" fmla="*/ 4027041 h 5795240"/>
              <a:gd name="connsiteX165-19109" fmla="*/ 2762875 w 12641071"/>
              <a:gd name="connsiteY165-19110" fmla="*/ 4057784 h 5795240"/>
              <a:gd name="connsiteX166-19111" fmla="*/ 2762878 w 12641071"/>
              <a:gd name="connsiteY166-19112" fmla="*/ 4057784 h 5795240"/>
              <a:gd name="connsiteX167-19113" fmla="*/ 2694694 w 12641071"/>
              <a:gd name="connsiteY167-19114" fmla="*/ 4099208 h 5795240"/>
              <a:gd name="connsiteX168-19115" fmla="*/ 2726822 w 12641071"/>
              <a:gd name="connsiteY168-19116" fmla="*/ 4072700 h 5795240"/>
              <a:gd name="connsiteX169-19117" fmla="*/ 2757719 w 12641071"/>
              <a:gd name="connsiteY169-19118" fmla="*/ 4055929 h 5795240"/>
              <a:gd name="connsiteX170-19119" fmla="*/ 2757718 w 12641071"/>
              <a:gd name="connsiteY170-19120" fmla="*/ 4055928 h 5795240"/>
              <a:gd name="connsiteX171-19121" fmla="*/ 2726820 w 12641071"/>
              <a:gd name="connsiteY171-19122" fmla="*/ 4072700 h 5795240"/>
              <a:gd name="connsiteX172-19123" fmla="*/ 2694692 w 12641071"/>
              <a:gd name="connsiteY172-19124" fmla="*/ 4099208 h 5795240"/>
              <a:gd name="connsiteX173-19125" fmla="*/ 2664698 w 12641071"/>
              <a:gd name="connsiteY173-19126" fmla="*/ 4117431 h 5795240"/>
              <a:gd name="connsiteX174-19127" fmla="*/ 1804544 w 12641071"/>
              <a:gd name="connsiteY174-19128" fmla="*/ 4335229 h 5795240"/>
              <a:gd name="connsiteX175-19129" fmla="*/ 0 w 12641071"/>
              <a:gd name="connsiteY175-19130" fmla="*/ 2530685 h 5795240"/>
              <a:gd name="connsiteX176-19131" fmla="*/ 1804544 w 12641071"/>
              <a:gd name="connsiteY176-19132" fmla="*/ 726143 h 5795240"/>
              <a:gd name="connsiteX177-19133" fmla="*/ 3080549 w 12641071"/>
              <a:gd name="connsiteY177-19134" fmla="*/ 1254682 h 5795240"/>
              <a:gd name="connsiteX178-19135" fmla="*/ 3268676 w 12641071"/>
              <a:gd name="connsiteY178-19136" fmla="*/ 1461167 h 5795240"/>
              <a:gd name="connsiteX179-19137" fmla="*/ 3565826 w 12641071"/>
              <a:gd name="connsiteY179-19138" fmla="*/ 1551935 h 5795240"/>
              <a:gd name="connsiteX180-19139" fmla="*/ 4086504 w 12641071"/>
              <a:gd name="connsiteY180-19140" fmla="*/ 1127574 h 5795240"/>
              <a:gd name="connsiteX181-19141" fmla="*/ 4103078 w 12641071"/>
              <a:gd name="connsiteY181-19142" fmla="*/ 1004204 h 5795240"/>
              <a:gd name="connsiteX182-19143" fmla="*/ 5215874 w 12641071"/>
              <a:gd name="connsiteY182-19144" fmla="*/ 0 h 5795240"/>
              <a:gd name="connsiteX0-19145" fmla="*/ 5964869 w 12641071"/>
              <a:gd name="connsiteY0-19146" fmla="*/ 4795171 h 5795240"/>
              <a:gd name="connsiteX1-19147" fmla="*/ 6019264 w 12641071"/>
              <a:gd name="connsiteY1-19148" fmla="*/ 4804905 h 5795240"/>
              <a:gd name="connsiteX2-19149" fmla="*/ 6036570 w 12641071"/>
              <a:gd name="connsiteY2-19150" fmla="*/ 4807089 h 5795240"/>
              <a:gd name="connsiteX3-19151" fmla="*/ 6019265 w 12641071"/>
              <a:gd name="connsiteY3-19152" fmla="*/ 4804905 h 5795240"/>
              <a:gd name="connsiteX4-19153" fmla="*/ 5964869 w 12641071"/>
              <a:gd name="connsiteY4-19154" fmla="*/ 4795171 h 5795240"/>
              <a:gd name="connsiteX5-19155" fmla="*/ 3682364 w 12641071"/>
              <a:gd name="connsiteY5-19156" fmla="*/ 4386723 h 5795240"/>
              <a:gd name="connsiteX6-19157" fmla="*/ 3772428 w 12641071"/>
              <a:gd name="connsiteY6-19158" fmla="*/ 4402840 h 5795240"/>
              <a:gd name="connsiteX7-19159" fmla="*/ 3772428 w 12641071"/>
              <a:gd name="connsiteY7-19160" fmla="*/ 4402840 h 5795240"/>
              <a:gd name="connsiteX8-19161" fmla="*/ 3682364 w 12641071"/>
              <a:gd name="connsiteY8-19162" fmla="*/ 4386723 h 5795240"/>
              <a:gd name="connsiteX9-19163" fmla="*/ 5215874 w 12641071"/>
              <a:gd name="connsiteY9-19164" fmla="*/ 0 h 5795240"/>
              <a:gd name="connsiteX10-19165" fmla="*/ 5927386 w 12641071"/>
              <a:gd name="connsiteY10-19166" fmla="*/ 255427 h 5795240"/>
              <a:gd name="connsiteX11-19167" fmla="*/ 5974443 w 12641071"/>
              <a:gd name="connsiteY11-19168" fmla="*/ 298195 h 5795240"/>
              <a:gd name="connsiteX12-19169" fmla="*/ 5974448 w 12641071"/>
              <a:gd name="connsiteY12-19170" fmla="*/ 298200 h 5795240"/>
              <a:gd name="connsiteX13-19171" fmla="*/ 6006819 w 12641071"/>
              <a:gd name="connsiteY13-19172" fmla="*/ 327622 h 5795240"/>
              <a:gd name="connsiteX14-19173" fmla="*/ 6043427 w 12641071"/>
              <a:gd name="connsiteY14-19174" fmla="*/ 367901 h 5795240"/>
              <a:gd name="connsiteX15-19175" fmla="*/ 6043429 w 12641071"/>
              <a:gd name="connsiteY15-19176" fmla="*/ 367901 h 5795240"/>
              <a:gd name="connsiteX16-19177" fmla="*/ 6079014 w 12641071"/>
              <a:gd name="connsiteY16-19178" fmla="*/ 407056 h 5795240"/>
              <a:gd name="connsiteX17-19179" fmla="*/ 6105193 w 12641071"/>
              <a:gd name="connsiteY17-19180" fmla="*/ 442067 h 5795240"/>
              <a:gd name="connsiteX18-19181" fmla="*/ 6105193 w 12641071"/>
              <a:gd name="connsiteY18-19182" fmla="*/ 442069 h 5795240"/>
              <a:gd name="connsiteX19-19183" fmla="*/ 6143408 w 12641071"/>
              <a:gd name="connsiteY19-19184" fmla="*/ 493169 h 5795240"/>
              <a:gd name="connsiteX20-19185" fmla="*/ 6143427 w 12641071"/>
              <a:gd name="connsiteY20-19186" fmla="*/ 493200 h 5795240"/>
              <a:gd name="connsiteX21-19187" fmla="*/ 6143427 w 12641071"/>
              <a:gd name="connsiteY21-19188" fmla="*/ 493200 h 5795240"/>
              <a:gd name="connsiteX22-19189" fmla="*/ 6143408 w 12641071"/>
              <a:gd name="connsiteY22-19190" fmla="*/ 493167 h 5795240"/>
              <a:gd name="connsiteX23-19191" fmla="*/ 6105193 w 12641071"/>
              <a:gd name="connsiteY23-19192" fmla="*/ 442067 h 5795240"/>
              <a:gd name="connsiteX24-19193" fmla="*/ 6141460 w 12641071"/>
              <a:gd name="connsiteY24-19194" fmla="*/ 475027 h 5795240"/>
              <a:gd name="connsiteX25-19195" fmla="*/ 6788665 w 12641071"/>
              <a:gd name="connsiteY25-19196" fmla="*/ 707369 h 5795240"/>
              <a:gd name="connsiteX26-19197" fmla="*/ 7184710 w 12641071"/>
              <a:gd name="connsiteY26-19198" fmla="*/ 627411 h 5795240"/>
              <a:gd name="connsiteX27-19199" fmla="*/ 7264545 w 12641071"/>
              <a:gd name="connsiteY27-19200" fmla="*/ 588952 h 5795240"/>
              <a:gd name="connsiteX28-19201" fmla="*/ 7213686 w 12641071"/>
              <a:gd name="connsiteY28-19202" fmla="*/ 626983 h 5795240"/>
              <a:gd name="connsiteX29-19203" fmla="*/ 7128319 w 12641071"/>
              <a:gd name="connsiteY29-19204" fmla="*/ 705504 h 5795240"/>
              <a:gd name="connsiteX30-19205" fmla="*/ 7083110 w 12641071"/>
              <a:gd name="connsiteY30-19206" fmla="*/ 757072 h 5795240"/>
              <a:gd name="connsiteX31-19207" fmla="*/ 7083111 w 12641071"/>
              <a:gd name="connsiteY31-19208" fmla="*/ 757072 h 5795240"/>
              <a:gd name="connsiteX32-19209" fmla="*/ 7128319 w 12641071"/>
              <a:gd name="connsiteY32-19210" fmla="*/ 705506 h 5795240"/>
              <a:gd name="connsiteX33-19211" fmla="*/ 7213686 w 12641071"/>
              <a:gd name="connsiteY33-19212" fmla="*/ 626984 h 5795240"/>
              <a:gd name="connsiteX34-19213" fmla="*/ 7264545 w 12641071"/>
              <a:gd name="connsiteY34-19214" fmla="*/ 588953 h 5795240"/>
              <a:gd name="connsiteX35-19215" fmla="*/ 7273651 w 12641071"/>
              <a:gd name="connsiteY35-19216" fmla="*/ 584566 h 5795240"/>
              <a:gd name="connsiteX36-19217" fmla="*/ 7314851 w 12641071"/>
              <a:gd name="connsiteY36-19218" fmla="*/ 559537 h 5795240"/>
              <a:gd name="connsiteX37-19219" fmla="*/ 7354131 w 12641071"/>
              <a:gd name="connsiteY37-19220" fmla="*/ 565467 h 5795240"/>
              <a:gd name="connsiteX38-19221" fmla="*/ 7429608 w 12641071"/>
              <a:gd name="connsiteY38-19222" fmla="*/ 586051 h 5795240"/>
              <a:gd name="connsiteX39-19223" fmla="*/ 7429611 w 12641071"/>
              <a:gd name="connsiteY39-19224" fmla="*/ 586050 h 5795240"/>
              <a:gd name="connsiteX40-19225" fmla="*/ 7354132 w 12641071"/>
              <a:gd name="connsiteY40-19226" fmla="*/ 565465 h 5795240"/>
              <a:gd name="connsiteX41-19227" fmla="*/ 7314853 w 12641071"/>
              <a:gd name="connsiteY41-19228" fmla="*/ 559536 h 5795240"/>
              <a:gd name="connsiteX42-19229" fmla="*/ 7314851 w 12641071"/>
              <a:gd name="connsiteY42-19230" fmla="*/ 559537 h 5795240"/>
              <a:gd name="connsiteX43-19231" fmla="*/ 7314849 w 12641071"/>
              <a:gd name="connsiteY43-19232" fmla="*/ 559537 h 5795240"/>
              <a:gd name="connsiteX44-19233" fmla="*/ 7273651 w 12641071"/>
              <a:gd name="connsiteY44-19234" fmla="*/ 584565 h 5795240"/>
              <a:gd name="connsiteX45-19235" fmla="*/ 7264545 w 12641071"/>
              <a:gd name="connsiteY45-19236" fmla="*/ 588952 h 5795240"/>
              <a:gd name="connsiteX46-19237" fmla="*/ 7296407 w 12641071"/>
              <a:gd name="connsiteY46-19238" fmla="*/ 565126 h 5795240"/>
              <a:gd name="connsiteX47-19239" fmla="*/ 7307447 w 12641071"/>
              <a:gd name="connsiteY47-19240" fmla="*/ 558419 h 5795240"/>
              <a:gd name="connsiteX48-19241" fmla="*/ 7307450 w 12641071"/>
              <a:gd name="connsiteY48-19242" fmla="*/ 558419 h 5795240"/>
              <a:gd name="connsiteX49-19243" fmla="*/ 7385004 w 12641071"/>
              <a:gd name="connsiteY49-19244" fmla="*/ 511303 h 5795240"/>
              <a:gd name="connsiteX50-19245" fmla="*/ 7391626 w 12641071"/>
              <a:gd name="connsiteY50-19246" fmla="*/ 508114 h 5795240"/>
              <a:gd name="connsiteX51-19247" fmla="*/ 7391631 w 12641071"/>
              <a:gd name="connsiteY51-19248" fmla="*/ 508110 h 5795240"/>
              <a:gd name="connsiteX52-19249" fmla="*/ 7478934 w 12641071"/>
              <a:gd name="connsiteY52-19250" fmla="*/ 466053 h 5795240"/>
              <a:gd name="connsiteX53-19251" fmla="*/ 7897193 w 12641071"/>
              <a:gd name="connsiteY53-19252" fmla="*/ 381611 h 5795240"/>
              <a:gd name="connsiteX54-19253" fmla="*/ 8788216 w 12641071"/>
              <a:gd name="connsiteY54-19254" fmla="*/ 855364 h 5795240"/>
              <a:gd name="connsiteX55-19255" fmla="*/ 8832362 w 12641071"/>
              <a:gd name="connsiteY55-19256" fmla="*/ 928030 h 5795240"/>
              <a:gd name="connsiteX56-19257" fmla="*/ 8832362 w 12641071"/>
              <a:gd name="connsiteY56-19258" fmla="*/ 928033 h 5795240"/>
              <a:gd name="connsiteX57-19259" fmla="*/ 8842040 w 12641071"/>
              <a:gd name="connsiteY57-19260" fmla="*/ 943961 h 5795240"/>
              <a:gd name="connsiteX58-19261" fmla="*/ 8856144 w 12641071"/>
              <a:gd name="connsiteY58-19262" fmla="*/ 973241 h 5795240"/>
              <a:gd name="connsiteX59-19263" fmla="*/ 8856145 w 12641071"/>
              <a:gd name="connsiteY59-19264" fmla="*/ 973241 h 5795240"/>
              <a:gd name="connsiteX60-19265" fmla="*/ 8878117 w 12641071"/>
              <a:gd name="connsiteY60-19266" fmla="*/ 1018851 h 5795240"/>
              <a:gd name="connsiteX61-19267" fmla="*/ 8877719 w 12641071"/>
              <a:gd name="connsiteY61-19268" fmla="*/ 1018369 h 5795240"/>
              <a:gd name="connsiteX62-19269" fmla="*/ 8853250 w 12641071"/>
              <a:gd name="connsiteY62-19270" fmla="*/ 973288 h 5795240"/>
              <a:gd name="connsiteX63-19271" fmla="*/ 8853249 w 12641071"/>
              <a:gd name="connsiteY63-19272" fmla="*/ 973288 h 5795240"/>
              <a:gd name="connsiteX64-19273" fmla="*/ 8853248 w 12641071"/>
              <a:gd name="connsiteY64-19274" fmla="*/ 973287 h 5795240"/>
              <a:gd name="connsiteX65-19275" fmla="*/ 8849677 w 12641071"/>
              <a:gd name="connsiteY65-19276" fmla="*/ 973341 h 5795240"/>
              <a:gd name="connsiteX66-19277" fmla="*/ 8641543 w 12641071"/>
              <a:gd name="connsiteY66-19278" fmla="*/ 916577 h 5795240"/>
              <a:gd name="connsiteX67-19279" fmla="*/ 8641545 w 12641071"/>
              <a:gd name="connsiteY67-19280" fmla="*/ 916580 h 5795240"/>
              <a:gd name="connsiteX68-19281" fmla="*/ 8849676 w 12641071"/>
              <a:gd name="connsiteY68-19282" fmla="*/ 973343 h 5795240"/>
              <a:gd name="connsiteX69-19283" fmla="*/ 8853248 w 12641071"/>
              <a:gd name="connsiteY69-19284" fmla="*/ 973288 h 5795240"/>
              <a:gd name="connsiteX70-19285" fmla="*/ 8877719 w 12641071"/>
              <a:gd name="connsiteY70-19286" fmla="*/ 1018371 h 5795240"/>
              <a:gd name="connsiteX71-19287" fmla="*/ 8878116 w 12641071"/>
              <a:gd name="connsiteY71-19288" fmla="*/ 1018851 h 5795240"/>
              <a:gd name="connsiteX72-19289" fmla="*/ 8887288 w 12641071"/>
              <a:gd name="connsiteY72-19290" fmla="*/ 1037892 h 5795240"/>
              <a:gd name="connsiteX73-19291" fmla="*/ 8949899 w 12641071"/>
              <a:gd name="connsiteY73-19292" fmla="*/ 1239592 h 5795240"/>
              <a:gd name="connsiteX74-19293" fmla="*/ 8968437 w 12641071"/>
              <a:gd name="connsiteY74-19294" fmla="*/ 1423482 h 5795240"/>
              <a:gd name="connsiteX75-19295" fmla="*/ 8949899 w 12641071"/>
              <a:gd name="connsiteY75-19296" fmla="*/ 1239591 h 5795240"/>
              <a:gd name="connsiteX76-19297" fmla="*/ 8887288 w 12641071"/>
              <a:gd name="connsiteY76-19298" fmla="*/ 1037890 h 5795240"/>
              <a:gd name="connsiteX77-19299" fmla="*/ 8878116 w 12641071"/>
              <a:gd name="connsiteY77-19300" fmla="*/ 1018851 h 5795240"/>
              <a:gd name="connsiteX78-19301" fmla="*/ 8931285 w 12641071"/>
              <a:gd name="connsiteY78-19302" fmla="*/ 1083292 h 5795240"/>
              <a:gd name="connsiteX79-19303" fmla="*/ 9241478 w 12641071"/>
              <a:gd name="connsiteY79-19304" fmla="*/ 1211778 h 5795240"/>
              <a:gd name="connsiteX80-19305" fmla="*/ 9605238 w 12641071"/>
              <a:gd name="connsiteY80-19306" fmla="*/ 1018369 h 5795240"/>
              <a:gd name="connsiteX81-19307" fmla="*/ 9636247 w 12641071"/>
              <a:gd name="connsiteY81-19308" fmla="*/ 961241 h 5795240"/>
              <a:gd name="connsiteX82-19309" fmla="*/ 9641995 w 12641071"/>
              <a:gd name="connsiteY82-19310" fmla="*/ 961152 h 5795240"/>
              <a:gd name="connsiteX83-19311" fmla="*/ 9584939 w 12641071"/>
              <a:gd name="connsiteY83-19312" fmla="*/ 1079594 h 5795240"/>
              <a:gd name="connsiteX84-19313" fmla="*/ 9546257 w 12641071"/>
              <a:gd name="connsiteY84-19314" fmla="*/ 1204206 h 5795240"/>
              <a:gd name="connsiteX85-19315" fmla="*/ 9584939 w 12641071"/>
              <a:gd name="connsiteY85-19316" fmla="*/ 1079596 h 5795240"/>
              <a:gd name="connsiteX86-19317" fmla="*/ 9641995 w 12641071"/>
              <a:gd name="connsiteY86-19318" fmla="*/ 961153 h 5795240"/>
              <a:gd name="connsiteX87-19319" fmla="*/ 9653069 w 12641071"/>
              <a:gd name="connsiteY87-19320" fmla="*/ 960983 h 5795240"/>
              <a:gd name="connsiteX88-19321" fmla="*/ 9801564 w 12641071"/>
              <a:gd name="connsiteY88-19322" fmla="*/ 1196828 h 5795240"/>
              <a:gd name="connsiteX89-19323" fmla="*/ 9801566 w 12641071"/>
              <a:gd name="connsiteY89-19324" fmla="*/ 1196828 h 5795240"/>
              <a:gd name="connsiteX90-19325" fmla="*/ 9653070 w 12641071"/>
              <a:gd name="connsiteY90-19326" fmla="*/ 960982 h 5795240"/>
              <a:gd name="connsiteX91-19327" fmla="*/ 9641996 w 12641071"/>
              <a:gd name="connsiteY91-19328" fmla="*/ 961152 h 5795240"/>
              <a:gd name="connsiteX92-19329" fmla="*/ 9651917 w 12641071"/>
              <a:gd name="connsiteY92-19330" fmla="*/ 940556 h 5795240"/>
              <a:gd name="connsiteX93-19331" fmla="*/ 11050508 w 12641071"/>
              <a:gd name="connsiteY93-19332" fmla="*/ 108150 h 5795240"/>
              <a:gd name="connsiteX94-19333" fmla="*/ 12641071 w 12641071"/>
              <a:gd name="connsiteY94-19334" fmla="*/ 1698711 h 5795240"/>
              <a:gd name="connsiteX95-19335" fmla="*/ 11371062 w 12641071"/>
              <a:gd name="connsiteY95-19336" fmla="*/ 3256960 h 5795240"/>
              <a:gd name="connsiteX96-19337" fmla="*/ 11215953 w 12641071"/>
              <a:gd name="connsiteY96-19338" fmla="*/ 3280632 h 5795240"/>
              <a:gd name="connsiteX97-19339" fmla="*/ 11142318 w 12641071"/>
              <a:gd name="connsiteY97-19340" fmla="*/ 3276914 h 5795240"/>
              <a:gd name="connsiteX98-19341" fmla="*/ 11215952 w 12641071"/>
              <a:gd name="connsiteY98-19342" fmla="*/ 3280632 h 5795240"/>
              <a:gd name="connsiteX99-19343" fmla="*/ 11213133 w 12641071"/>
              <a:gd name="connsiteY99-19344" fmla="*/ 3281062 h 5795240"/>
              <a:gd name="connsiteX100-19345" fmla="*/ 11116921 w 12641071"/>
              <a:gd name="connsiteY100-19346" fmla="*/ 3285921 h 5795240"/>
              <a:gd name="connsiteX101-19347" fmla="*/ 11050507 w 12641071"/>
              <a:gd name="connsiteY101-19348" fmla="*/ 3289274 h 5795240"/>
              <a:gd name="connsiteX102-19349" fmla="*/ 11006292 w 12641071"/>
              <a:gd name="connsiteY102-19350" fmla="*/ 3287041 h 5795240"/>
              <a:gd name="connsiteX103-19351" fmla="*/ 10937101 w 12641071"/>
              <a:gd name="connsiteY103-19352" fmla="*/ 3297601 h 5795240"/>
              <a:gd name="connsiteX104-19353" fmla="*/ 10144740 w 12641071"/>
              <a:gd name="connsiteY104-19354" fmla="*/ 4089962 h 5795240"/>
              <a:gd name="connsiteX105-19355" fmla="*/ 10130374 w 12641071"/>
              <a:gd name="connsiteY105-19356" fmla="*/ 4184101 h 5795240"/>
              <a:gd name="connsiteX106-19357" fmla="*/ 10130375 w 12641071"/>
              <a:gd name="connsiteY106-19358" fmla="*/ 4184103 h 5795240"/>
              <a:gd name="connsiteX107-19359" fmla="*/ 10130656 w 12641071"/>
              <a:gd name="connsiteY107-19360" fmla="*/ 4185950 h 5795240"/>
              <a:gd name="connsiteX108-19361" fmla="*/ 10138194 w 12641071"/>
              <a:gd name="connsiteY108-19362" fmla="*/ 4335228 h 5795240"/>
              <a:gd name="connsiteX109-19363" fmla="*/ 10137710 w 12641071"/>
              <a:gd name="connsiteY109-19364" fmla="*/ 4344822 h 5795240"/>
              <a:gd name="connsiteX110-19365" fmla="*/ 10133555 w 12641071"/>
              <a:gd name="connsiteY110-19366" fmla="*/ 4427096 h 5795240"/>
              <a:gd name="connsiteX111-19367" fmla="*/ 10129312 w 12641071"/>
              <a:gd name="connsiteY111-19368" fmla="*/ 4399289 h 5795240"/>
              <a:gd name="connsiteX112-19369" fmla="*/ 10126797 w 12641071"/>
              <a:gd name="connsiteY112-19370" fmla="*/ 4349498 h 5795240"/>
              <a:gd name="connsiteX113-19371" fmla="*/ 10126796 w 12641071"/>
              <a:gd name="connsiteY113-19372" fmla="*/ 4349498 h 5795240"/>
              <a:gd name="connsiteX114-19373" fmla="*/ 10129311 w 12641071"/>
              <a:gd name="connsiteY114-19374" fmla="*/ 4399289 h 5795240"/>
              <a:gd name="connsiteX115-19375" fmla="*/ 10133554 w 12641071"/>
              <a:gd name="connsiteY115-19376" fmla="*/ 4427096 h 5795240"/>
              <a:gd name="connsiteX116-19377" fmla="*/ 10130656 w 12641071"/>
              <a:gd name="connsiteY116-19378" fmla="*/ 4484506 h 5795240"/>
              <a:gd name="connsiteX117-19379" fmla="*/ 8678182 w 12641071"/>
              <a:gd name="connsiteY117-19380" fmla="*/ 5795240 h 5795240"/>
              <a:gd name="connsiteX118-19381" fmla="*/ 7467518 w 12641071"/>
              <a:gd name="connsiteY118-19382" fmla="*/ 5151535 h 5795240"/>
              <a:gd name="connsiteX119-19383" fmla="*/ 7419945 w 12641071"/>
              <a:gd name="connsiteY119-19384" fmla="*/ 5073228 h 5795240"/>
              <a:gd name="connsiteX120-19385" fmla="*/ 7394386 w 12641071"/>
              <a:gd name="connsiteY120-19386" fmla="*/ 5031156 h 5795240"/>
              <a:gd name="connsiteX121-19387" fmla="*/ 7367299 w 12641071"/>
              <a:gd name="connsiteY121-19388" fmla="*/ 4974928 h 5795240"/>
              <a:gd name="connsiteX122-19389" fmla="*/ 7332905 w 12641071"/>
              <a:gd name="connsiteY122-19390" fmla="*/ 4903531 h 5795240"/>
              <a:gd name="connsiteX123-19391" fmla="*/ 7320958 w 12641071"/>
              <a:gd name="connsiteY123-19392" fmla="*/ 4870887 h 5795240"/>
              <a:gd name="connsiteX124-19393" fmla="*/ 7322174 w 12641071"/>
              <a:gd name="connsiteY124-19394" fmla="*/ 4872361 h 5795240"/>
              <a:gd name="connsiteX125-19395" fmla="*/ 7362630 w 12641071"/>
              <a:gd name="connsiteY125-19396" fmla="*/ 4938954 h 5795240"/>
              <a:gd name="connsiteX126-19397" fmla="*/ 7380779 w 12641071"/>
              <a:gd name="connsiteY126-19398" fmla="*/ 4976628 h 5795240"/>
              <a:gd name="connsiteX127-19399" fmla="*/ 7391210 w 12641071"/>
              <a:gd name="connsiteY127-19400" fmla="*/ 4977944 h 5795240"/>
              <a:gd name="connsiteX128-19401" fmla="*/ 7380780 w 12641071"/>
              <a:gd name="connsiteY128-19402" fmla="*/ 4976628 h 5795240"/>
              <a:gd name="connsiteX129-19403" fmla="*/ 7362631 w 12641071"/>
              <a:gd name="connsiteY129-19404" fmla="*/ 4938954 h 5795240"/>
              <a:gd name="connsiteX130-19405" fmla="*/ 7322175 w 12641071"/>
              <a:gd name="connsiteY130-19406" fmla="*/ 4872361 h 5795240"/>
              <a:gd name="connsiteX131-19407" fmla="*/ 7320959 w 12641071"/>
              <a:gd name="connsiteY131-19408" fmla="*/ 4870887 h 5795240"/>
              <a:gd name="connsiteX132-19409" fmla="*/ 7283811 w 12641071"/>
              <a:gd name="connsiteY132-19410" fmla="*/ 4769391 h 5795240"/>
              <a:gd name="connsiteX133-19411" fmla="*/ 7272112 w 12641071"/>
              <a:gd name="connsiteY133-19412" fmla="*/ 4718630 h 5795240"/>
              <a:gd name="connsiteX134-19413" fmla="*/ 7272111 w 12641071"/>
              <a:gd name="connsiteY134-19414" fmla="*/ 4718630 h 5795240"/>
              <a:gd name="connsiteX135-19415" fmla="*/ 7283810 w 12641071"/>
              <a:gd name="connsiteY135-19416" fmla="*/ 4769391 h 5795240"/>
              <a:gd name="connsiteX136-19417" fmla="*/ 7320958 w 12641071"/>
              <a:gd name="connsiteY136-19418" fmla="*/ 4870887 h 5795240"/>
              <a:gd name="connsiteX137-19419" fmla="*/ 7223551 w 12641071"/>
              <a:gd name="connsiteY137-19420" fmla="*/ 4752829 h 5795240"/>
              <a:gd name="connsiteX138-19421" fmla="*/ 6652445 w 12641071"/>
              <a:gd name="connsiteY138-19422" fmla="*/ 4516269 h 5795240"/>
              <a:gd name="connsiteX139-19423" fmla="*/ 6200873 w 12641071"/>
              <a:gd name="connsiteY139-19424" fmla="*/ 4654206 h 5795240"/>
              <a:gd name="connsiteX140-19425" fmla="*/ 6088813 w 12641071"/>
              <a:gd name="connsiteY140-19426" fmla="*/ 4746663 h 5795240"/>
              <a:gd name="connsiteX141-19427" fmla="*/ 6043019 w 12641071"/>
              <a:gd name="connsiteY141-19428" fmla="*/ 4807902 h 5795240"/>
              <a:gd name="connsiteX142-19429" fmla="*/ 6043021 w 12641071"/>
              <a:gd name="connsiteY142-19430" fmla="*/ 4807902 h 5795240"/>
              <a:gd name="connsiteX143-19431" fmla="*/ 6023271 w 12641071"/>
              <a:gd name="connsiteY143-19432" fmla="*/ 4834312 h 5795240"/>
              <a:gd name="connsiteX144-19433" fmla="*/ 5970678 w 12641071"/>
              <a:gd name="connsiteY144-19434" fmla="*/ 4892181 h 5795240"/>
              <a:gd name="connsiteX145-19435" fmla="*/ 5982717 w 12641071"/>
              <a:gd name="connsiteY145-19436" fmla="*/ 4872361 h 5795240"/>
              <a:gd name="connsiteX146-19437" fmla="*/ 5970675 w 12641071"/>
              <a:gd name="connsiteY146-19438" fmla="*/ 4892181 h 5795240"/>
              <a:gd name="connsiteX147-19439" fmla="*/ 5935320 w 12641071"/>
              <a:gd name="connsiteY147-19440" fmla="*/ 4931081 h 5795240"/>
              <a:gd name="connsiteX148-19441" fmla="*/ 4971763 w 12641071"/>
              <a:gd name="connsiteY148-19442" fmla="*/ 5330200 h 5795240"/>
              <a:gd name="connsiteX149-19443" fmla="*/ 3716172 w 12641071"/>
              <a:gd name="connsiteY149-19444" fmla="*/ 4497938 h 5795240"/>
              <a:gd name="connsiteX150-19445" fmla="*/ 3710773 w 12641071"/>
              <a:gd name="connsiteY150-19446" fmla="*/ 4483182 h 5795240"/>
              <a:gd name="connsiteX151-19447" fmla="*/ 3710773 w 12641071"/>
              <a:gd name="connsiteY151-19448" fmla="*/ 4483181 h 5795240"/>
              <a:gd name="connsiteX152-19449" fmla="*/ 3674984 w 12641071"/>
              <a:gd name="connsiteY152-19450" fmla="*/ 4385402 h 5795240"/>
              <a:gd name="connsiteX153-19451" fmla="*/ 3670349 w 12641071"/>
              <a:gd name="connsiteY153-19452" fmla="*/ 4372742 h 5795240"/>
              <a:gd name="connsiteX154-19453" fmla="*/ 3659438 w 12641071"/>
              <a:gd name="connsiteY154-19454" fmla="*/ 4330309 h 5795240"/>
              <a:gd name="connsiteX155-19455" fmla="*/ 3672084 w 12641071"/>
              <a:gd name="connsiteY155-19456" fmla="*/ 4353606 h 5795240"/>
              <a:gd name="connsiteX156-19457" fmla="*/ 3659440 w 12641071"/>
              <a:gd name="connsiteY156-19458" fmla="*/ 4330309 h 5795240"/>
              <a:gd name="connsiteX157-19459" fmla="*/ 3613217 w 12641071"/>
              <a:gd name="connsiteY157-19460" fmla="*/ 4245153 h 5795240"/>
              <a:gd name="connsiteX158-19461" fmla="*/ 3083792 w 12641071"/>
              <a:gd name="connsiteY158-19462" fmla="*/ 3963660 h 5795240"/>
              <a:gd name="connsiteX159-19463" fmla="*/ 2835272 w 12641071"/>
              <a:gd name="connsiteY159-19464" fmla="*/ 4013833 h 5795240"/>
              <a:gd name="connsiteX160-19465" fmla="*/ 2820214 w 12641071"/>
              <a:gd name="connsiteY160-19466" fmla="*/ 4022007 h 5795240"/>
              <a:gd name="connsiteX161-19467" fmla="*/ 2820212 w 12641071"/>
              <a:gd name="connsiteY161-19468" fmla="*/ 4022008 h 5795240"/>
              <a:gd name="connsiteX162-19469" fmla="*/ 2820206 w 12641071"/>
              <a:gd name="connsiteY162-19470" fmla="*/ 4022011 h 5795240"/>
              <a:gd name="connsiteX163-19471" fmla="*/ 2813481 w 12641071"/>
              <a:gd name="connsiteY163-19472" fmla="*/ 4027041 h 5795240"/>
              <a:gd name="connsiteX164-19473" fmla="*/ 2762875 w 12641071"/>
              <a:gd name="connsiteY164-19474" fmla="*/ 4057784 h 5795240"/>
              <a:gd name="connsiteX165-19475" fmla="*/ 2762878 w 12641071"/>
              <a:gd name="connsiteY165-19476" fmla="*/ 4057784 h 5795240"/>
              <a:gd name="connsiteX166-19477" fmla="*/ 2694694 w 12641071"/>
              <a:gd name="connsiteY166-19478" fmla="*/ 4099208 h 5795240"/>
              <a:gd name="connsiteX167-19479" fmla="*/ 2726822 w 12641071"/>
              <a:gd name="connsiteY167-19480" fmla="*/ 4072700 h 5795240"/>
              <a:gd name="connsiteX168-19481" fmla="*/ 2757719 w 12641071"/>
              <a:gd name="connsiteY168-19482" fmla="*/ 4055929 h 5795240"/>
              <a:gd name="connsiteX169-19483" fmla="*/ 2757718 w 12641071"/>
              <a:gd name="connsiteY169-19484" fmla="*/ 4055928 h 5795240"/>
              <a:gd name="connsiteX170-19485" fmla="*/ 2726820 w 12641071"/>
              <a:gd name="connsiteY170-19486" fmla="*/ 4072700 h 5795240"/>
              <a:gd name="connsiteX171-19487" fmla="*/ 2694692 w 12641071"/>
              <a:gd name="connsiteY171-19488" fmla="*/ 4099208 h 5795240"/>
              <a:gd name="connsiteX172-19489" fmla="*/ 2664698 w 12641071"/>
              <a:gd name="connsiteY172-19490" fmla="*/ 4117431 h 5795240"/>
              <a:gd name="connsiteX173-19491" fmla="*/ 1804544 w 12641071"/>
              <a:gd name="connsiteY173-19492" fmla="*/ 4335229 h 5795240"/>
              <a:gd name="connsiteX174-19493" fmla="*/ 0 w 12641071"/>
              <a:gd name="connsiteY174-19494" fmla="*/ 2530685 h 5795240"/>
              <a:gd name="connsiteX175-19495" fmla="*/ 1804544 w 12641071"/>
              <a:gd name="connsiteY175-19496" fmla="*/ 726143 h 5795240"/>
              <a:gd name="connsiteX176-19497" fmla="*/ 3080549 w 12641071"/>
              <a:gd name="connsiteY176-19498" fmla="*/ 1254682 h 5795240"/>
              <a:gd name="connsiteX177-19499" fmla="*/ 3268676 w 12641071"/>
              <a:gd name="connsiteY177-19500" fmla="*/ 1461167 h 5795240"/>
              <a:gd name="connsiteX178-19501" fmla="*/ 3565826 w 12641071"/>
              <a:gd name="connsiteY178-19502" fmla="*/ 1551935 h 5795240"/>
              <a:gd name="connsiteX179-19503" fmla="*/ 4086504 w 12641071"/>
              <a:gd name="connsiteY179-19504" fmla="*/ 1127574 h 5795240"/>
              <a:gd name="connsiteX180-19505" fmla="*/ 4103078 w 12641071"/>
              <a:gd name="connsiteY180-19506" fmla="*/ 1004204 h 5795240"/>
              <a:gd name="connsiteX181-19507" fmla="*/ 5215874 w 12641071"/>
              <a:gd name="connsiteY181-19508" fmla="*/ 0 h 5795240"/>
              <a:gd name="connsiteX0-19509" fmla="*/ 5964869 w 12641071"/>
              <a:gd name="connsiteY0-19510" fmla="*/ 4795171 h 5795240"/>
              <a:gd name="connsiteX1-19511" fmla="*/ 6019264 w 12641071"/>
              <a:gd name="connsiteY1-19512" fmla="*/ 4804905 h 5795240"/>
              <a:gd name="connsiteX2-19513" fmla="*/ 6036570 w 12641071"/>
              <a:gd name="connsiteY2-19514" fmla="*/ 4807089 h 5795240"/>
              <a:gd name="connsiteX3-19515" fmla="*/ 6019265 w 12641071"/>
              <a:gd name="connsiteY3-19516" fmla="*/ 4804905 h 5795240"/>
              <a:gd name="connsiteX4-19517" fmla="*/ 5964869 w 12641071"/>
              <a:gd name="connsiteY4-19518" fmla="*/ 4795171 h 5795240"/>
              <a:gd name="connsiteX5-19519" fmla="*/ 3682364 w 12641071"/>
              <a:gd name="connsiteY5-19520" fmla="*/ 4386723 h 5795240"/>
              <a:gd name="connsiteX6-19521" fmla="*/ 3772428 w 12641071"/>
              <a:gd name="connsiteY6-19522" fmla="*/ 4402840 h 5795240"/>
              <a:gd name="connsiteX7-19523" fmla="*/ 3772428 w 12641071"/>
              <a:gd name="connsiteY7-19524" fmla="*/ 4402840 h 5795240"/>
              <a:gd name="connsiteX8-19525" fmla="*/ 3682364 w 12641071"/>
              <a:gd name="connsiteY8-19526" fmla="*/ 4386723 h 5795240"/>
              <a:gd name="connsiteX9-19527" fmla="*/ 5215874 w 12641071"/>
              <a:gd name="connsiteY9-19528" fmla="*/ 0 h 5795240"/>
              <a:gd name="connsiteX10-19529" fmla="*/ 5927386 w 12641071"/>
              <a:gd name="connsiteY10-19530" fmla="*/ 255427 h 5795240"/>
              <a:gd name="connsiteX11-19531" fmla="*/ 5974443 w 12641071"/>
              <a:gd name="connsiteY11-19532" fmla="*/ 298195 h 5795240"/>
              <a:gd name="connsiteX12-19533" fmla="*/ 5974448 w 12641071"/>
              <a:gd name="connsiteY12-19534" fmla="*/ 298200 h 5795240"/>
              <a:gd name="connsiteX13-19535" fmla="*/ 6006819 w 12641071"/>
              <a:gd name="connsiteY13-19536" fmla="*/ 327622 h 5795240"/>
              <a:gd name="connsiteX14-19537" fmla="*/ 6043427 w 12641071"/>
              <a:gd name="connsiteY14-19538" fmla="*/ 367901 h 5795240"/>
              <a:gd name="connsiteX15-19539" fmla="*/ 6043429 w 12641071"/>
              <a:gd name="connsiteY15-19540" fmla="*/ 367901 h 5795240"/>
              <a:gd name="connsiteX16-19541" fmla="*/ 6079014 w 12641071"/>
              <a:gd name="connsiteY16-19542" fmla="*/ 407056 h 5795240"/>
              <a:gd name="connsiteX17-19543" fmla="*/ 6105193 w 12641071"/>
              <a:gd name="connsiteY17-19544" fmla="*/ 442067 h 5795240"/>
              <a:gd name="connsiteX18-19545" fmla="*/ 6105193 w 12641071"/>
              <a:gd name="connsiteY18-19546" fmla="*/ 442069 h 5795240"/>
              <a:gd name="connsiteX19-19547" fmla="*/ 6143408 w 12641071"/>
              <a:gd name="connsiteY19-19548" fmla="*/ 493169 h 5795240"/>
              <a:gd name="connsiteX20-19549" fmla="*/ 6143427 w 12641071"/>
              <a:gd name="connsiteY20-19550" fmla="*/ 493200 h 5795240"/>
              <a:gd name="connsiteX21-19551" fmla="*/ 6143427 w 12641071"/>
              <a:gd name="connsiteY21-19552" fmla="*/ 493200 h 5795240"/>
              <a:gd name="connsiteX22-19553" fmla="*/ 6143408 w 12641071"/>
              <a:gd name="connsiteY22-19554" fmla="*/ 493167 h 5795240"/>
              <a:gd name="connsiteX23-19555" fmla="*/ 6141460 w 12641071"/>
              <a:gd name="connsiteY23-19556" fmla="*/ 475027 h 5795240"/>
              <a:gd name="connsiteX24-19557" fmla="*/ 6788665 w 12641071"/>
              <a:gd name="connsiteY24-19558" fmla="*/ 707369 h 5795240"/>
              <a:gd name="connsiteX25-19559" fmla="*/ 7184710 w 12641071"/>
              <a:gd name="connsiteY25-19560" fmla="*/ 627411 h 5795240"/>
              <a:gd name="connsiteX26-19561" fmla="*/ 7264545 w 12641071"/>
              <a:gd name="connsiteY26-19562" fmla="*/ 588952 h 5795240"/>
              <a:gd name="connsiteX27-19563" fmla="*/ 7213686 w 12641071"/>
              <a:gd name="connsiteY27-19564" fmla="*/ 626983 h 5795240"/>
              <a:gd name="connsiteX28-19565" fmla="*/ 7128319 w 12641071"/>
              <a:gd name="connsiteY28-19566" fmla="*/ 705504 h 5795240"/>
              <a:gd name="connsiteX29-19567" fmla="*/ 7083110 w 12641071"/>
              <a:gd name="connsiteY29-19568" fmla="*/ 757072 h 5795240"/>
              <a:gd name="connsiteX30-19569" fmla="*/ 7083111 w 12641071"/>
              <a:gd name="connsiteY30-19570" fmla="*/ 757072 h 5795240"/>
              <a:gd name="connsiteX31-19571" fmla="*/ 7128319 w 12641071"/>
              <a:gd name="connsiteY31-19572" fmla="*/ 705506 h 5795240"/>
              <a:gd name="connsiteX32-19573" fmla="*/ 7213686 w 12641071"/>
              <a:gd name="connsiteY32-19574" fmla="*/ 626984 h 5795240"/>
              <a:gd name="connsiteX33-19575" fmla="*/ 7264545 w 12641071"/>
              <a:gd name="connsiteY33-19576" fmla="*/ 588953 h 5795240"/>
              <a:gd name="connsiteX34-19577" fmla="*/ 7273651 w 12641071"/>
              <a:gd name="connsiteY34-19578" fmla="*/ 584566 h 5795240"/>
              <a:gd name="connsiteX35-19579" fmla="*/ 7314851 w 12641071"/>
              <a:gd name="connsiteY35-19580" fmla="*/ 559537 h 5795240"/>
              <a:gd name="connsiteX36-19581" fmla="*/ 7354131 w 12641071"/>
              <a:gd name="connsiteY36-19582" fmla="*/ 565467 h 5795240"/>
              <a:gd name="connsiteX37-19583" fmla="*/ 7429608 w 12641071"/>
              <a:gd name="connsiteY37-19584" fmla="*/ 586051 h 5795240"/>
              <a:gd name="connsiteX38-19585" fmla="*/ 7429611 w 12641071"/>
              <a:gd name="connsiteY38-19586" fmla="*/ 586050 h 5795240"/>
              <a:gd name="connsiteX39-19587" fmla="*/ 7354132 w 12641071"/>
              <a:gd name="connsiteY39-19588" fmla="*/ 565465 h 5795240"/>
              <a:gd name="connsiteX40-19589" fmla="*/ 7314853 w 12641071"/>
              <a:gd name="connsiteY40-19590" fmla="*/ 559536 h 5795240"/>
              <a:gd name="connsiteX41-19591" fmla="*/ 7314851 w 12641071"/>
              <a:gd name="connsiteY41-19592" fmla="*/ 559537 h 5795240"/>
              <a:gd name="connsiteX42-19593" fmla="*/ 7314849 w 12641071"/>
              <a:gd name="connsiteY42-19594" fmla="*/ 559537 h 5795240"/>
              <a:gd name="connsiteX43-19595" fmla="*/ 7273651 w 12641071"/>
              <a:gd name="connsiteY43-19596" fmla="*/ 584565 h 5795240"/>
              <a:gd name="connsiteX44-19597" fmla="*/ 7264545 w 12641071"/>
              <a:gd name="connsiteY44-19598" fmla="*/ 588952 h 5795240"/>
              <a:gd name="connsiteX45-19599" fmla="*/ 7296407 w 12641071"/>
              <a:gd name="connsiteY45-19600" fmla="*/ 565126 h 5795240"/>
              <a:gd name="connsiteX46-19601" fmla="*/ 7307447 w 12641071"/>
              <a:gd name="connsiteY46-19602" fmla="*/ 558419 h 5795240"/>
              <a:gd name="connsiteX47-19603" fmla="*/ 7307450 w 12641071"/>
              <a:gd name="connsiteY47-19604" fmla="*/ 558419 h 5795240"/>
              <a:gd name="connsiteX48-19605" fmla="*/ 7385004 w 12641071"/>
              <a:gd name="connsiteY48-19606" fmla="*/ 511303 h 5795240"/>
              <a:gd name="connsiteX49-19607" fmla="*/ 7391626 w 12641071"/>
              <a:gd name="connsiteY49-19608" fmla="*/ 508114 h 5795240"/>
              <a:gd name="connsiteX50-19609" fmla="*/ 7391631 w 12641071"/>
              <a:gd name="connsiteY50-19610" fmla="*/ 508110 h 5795240"/>
              <a:gd name="connsiteX51-19611" fmla="*/ 7478934 w 12641071"/>
              <a:gd name="connsiteY51-19612" fmla="*/ 466053 h 5795240"/>
              <a:gd name="connsiteX52-19613" fmla="*/ 7897193 w 12641071"/>
              <a:gd name="connsiteY52-19614" fmla="*/ 381611 h 5795240"/>
              <a:gd name="connsiteX53-19615" fmla="*/ 8788216 w 12641071"/>
              <a:gd name="connsiteY53-19616" fmla="*/ 855364 h 5795240"/>
              <a:gd name="connsiteX54-19617" fmla="*/ 8832362 w 12641071"/>
              <a:gd name="connsiteY54-19618" fmla="*/ 928030 h 5795240"/>
              <a:gd name="connsiteX55-19619" fmla="*/ 8832362 w 12641071"/>
              <a:gd name="connsiteY55-19620" fmla="*/ 928033 h 5795240"/>
              <a:gd name="connsiteX56-19621" fmla="*/ 8842040 w 12641071"/>
              <a:gd name="connsiteY56-19622" fmla="*/ 943961 h 5795240"/>
              <a:gd name="connsiteX57-19623" fmla="*/ 8856144 w 12641071"/>
              <a:gd name="connsiteY57-19624" fmla="*/ 973241 h 5795240"/>
              <a:gd name="connsiteX58-19625" fmla="*/ 8856145 w 12641071"/>
              <a:gd name="connsiteY58-19626" fmla="*/ 973241 h 5795240"/>
              <a:gd name="connsiteX59-19627" fmla="*/ 8878117 w 12641071"/>
              <a:gd name="connsiteY59-19628" fmla="*/ 1018851 h 5795240"/>
              <a:gd name="connsiteX60-19629" fmla="*/ 8877719 w 12641071"/>
              <a:gd name="connsiteY60-19630" fmla="*/ 1018369 h 5795240"/>
              <a:gd name="connsiteX61-19631" fmla="*/ 8853250 w 12641071"/>
              <a:gd name="connsiteY61-19632" fmla="*/ 973288 h 5795240"/>
              <a:gd name="connsiteX62-19633" fmla="*/ 8853249 w 12641071"/>
              <a:gd name="connsiteY62-19634" fmla="*/ 973288 h 5795240"/>
              <a:gd name="connsiteX63-19635" fmla="*/ 8853248 w 12641071"/>
              <a:gd name="connsiteY63-19636" fmla="*/ 973287 h 5795240"/>
              <a:gd name="connsiteX64-19637" fmla="*/ 8849677 w 12641071"/>
              <a:gd name="connsiteY64-19638" fmla="*/ 973341 h 5795240"/>
              <a:gd name="connsiteX65-19639" fmla="*/ 8641543 w 12641071"/>
              <a:gd name="connsiteY65-19640" fmla="*/ 916577 h 5795240"/>
              <a:gd name="connsiteX66-19641" fmla="*/ 8641545 w 12641071"/>
              <a:gd name="connsiteY66-19642" fmla="*/ 916580 h 5795240"/>
              <a:gd name="connsiteX67-19643" fmla="*/ 8849676 w 12641071"/>
              <a:gd name="connsiteY67-19644" fmla="*/ 973343 h 5795240"/>
              <a:gd name="connsiteX68-19645" fmla="*/ 8853248 w 12641071"/>
              <a:gd name="connsiteY68-19646" fmla="*/ 973288 h 5795240"/>
              <a:gd name="connsiteX69-19647" fmla="*/ 8877719 w 12641071"/>
              <a:gd name="connsiteY69-19648" fmla="*/ 1018371 h 5795240"/>
              <a:gd name="connsiteX70-19649" fmla="*/ 8878116 w 12641071"/>
              <a:gd name="connsiteY70-19650" fmla="*/ 1018851 h 5795240"/>
              <a:gd name="connsiteX71-19651" fmla="*/ 8887288 w 12641071"/>
              <a:gd name="connsiteY71-19652" fmla="*/ 1037892 h 5795240"/>
              <a:gd name="connsiteX72-19653" fmla="*/ 8949899 w 12641071"/>
              <a:gd name="connsiteY72-19654" fmla="*/ 1239592 h 5795240"/>
              <a:gd name="connsiteX73-19655" fmla="*/ 8968437 w 12641071"/>
              <a:gd name="connsiteY73-19656" fmla="*/ 1423482 h 5795240"/>
              <a:gd name="connsiteX74-19657" fmla="*/ 8949899 w 12641071"/>
              <a:gd name="connsiteY74-19658" fmla="*/ 1239591 h 5795240"/>
              <a:gd name="connsiteX75-19659" fmla="*/ 8887288 w 12641071"/>
              <a:gd name="connsiteY75-19660" fmla="*/ 1037890 h 5795240"/>
              <a:gd name="connsiteX76-19661" fmla="*/ 8878116 w 12641071"/>
              <a:gd name="connsiteY76-19662" fmla="*/ 1018851 h 5795240"/>
              <a:gd name="connsiteX77-19663" fmla="*/ 8931285 w 12641071"/>
              <a:gd name="connsiteY77-19664" fmla="*/ 1083292 h 5795240"/>
              <a:gd name="connsiteX78-19665" fmla="*/ 9241478 w 12641071"/>
              <a:gd name="connsiteY78-19666" fmla="*/ 1211778 h 5795240"/>
              <a:gd name="connsiteX79-19667" fmla="*/ 9605238 w 12641071"/>
              <a:gd name="connsiteY79-19668" fmla="*/ 1018369 h 5795240"/>
              <a:gd name="connsiteX80-19669" fmla="*/ 9636247 w 12641071"/>
              <a:gd name="connsiteY80-19670" fmla="*/ 961241 h 5795240"/>
              <a:gd name="connsiteX81-19671" fmla="*/ 9641995 w 12641071"/>
              <a:gd name="connsiteY81-19672" fmla="*/ 961152 h 5795240"/>
              <a:gd name="connsiteX82-19673" fmla="*/ 9584939 w 12641071"/>
              <a:gd name="connsiteY82-19674" fmla="*/ 1079594 h 5795240"/>
              <a:gd name="connsiteX83-19675" fmla="*/ 9546257 w 12641071"/>
              <a:gd name="connsiteY83-19676" fmla="*/ 1204206 h 5795240"/>
              <a:gd name="connsiteX84-19677" fmla="*/ 9584939 w 12641071"/>
              <a:gd name="connsiteY84-19678" fmla="*/ 1079596 h 5795240"/>
              <a:gd name="connsiteX85-19679" fmla="*/ 9641995 w 12641071"/>
              <a:gd name="connsiteY85-19680" fmla="*/ 961153 h 5795240"/>
              <a:gd name="connsiteX86-19681" fmla="*/ 9653069 w 12641071"/>
              <a:gd name="connsiteY86-19682" fmla="*/ 960983 h 5795240"/>
              <a:gd name="connsiteX87-19683" fmla="*/ 9801564 w 12641071"/>
              <a:gd name="connsiteY87-19684" fmla="*/ 1196828 h 5795240"/>
              <a:gd name="connsiteX88-19685" fmla="*/ 9801566 w 12641071"/>
              <a:gd name="connsiteY88-19686" fmla="*/ 1196828 h 5795240"/>
              <a:gd name="connsiteX89-19687" fmla="*/ 9653070 w 12641071"/>
              <a:gd name="connsiteY89-19688" fmla="*/ 960982 h 5795240"/>
              <a:gd name="connsiteX90-19689" fmla="*/ 9641996 w 12641071"/>
              <a:gd name="connsiteY90-19690" fmla="*/ 961152 h 5795240"/>
              <a:gd name="connsiteX91-19691" fmla="*/ 9651917 w 12641071"/>
              <a:gd name="connsiteY91-19692" fmla="*/ 940556 h 5795240"/>
              <a:gd name="connsiteX92-19693" fmla="*/ 11050508 w 12641071"/>
              <a:gd name="connsiteY92-19694" fmla="*/ 108150 h 5795240"/>
              <a:gd name="connsiteX93-19695" fmla="*/ 12641071 w 12641071"/>
              <a:gd name="connsiteY93-19696" fmla="*/ 1698711 h 5795240"/>
              <a:gd name="connsiteX94-19697" fmla="*/ 11371062 w 12641071"/>
              <a:gd name="connsiteY94-19698" fmla="*/ 3256960 h 5795240"/>
              <a:gd name="connsiteX95-19699" fmla="*/ 11215953 w 12641071"/>
              <a:gd name="connsiteY95-19700" fmla="*/ 3280632 h 5795240"/>
              <a:gd name="connsiteX96-19701" fmla="*/ 11142318 w 12641071"/>
              <a:gd name="connsiteY96-19702" fmla="*/ 3276914 h 5795240"/>
              <a:gd name="connsiteX97-19703" fmla="*/ 11215952 w 12641071"/>
              <a:gd name="connsiteY97-19704" fmla="*/ 3280632 h 5795240"/>
              <a:gd name="connsiteX98-19705" fmla="*/ 11213133 w 12641071"/>
              <a:gd name="connsiteY98-19706" fmla="*/ 3281062 h 5795240"/>
              <a:gd name="connsiteX99-19707" fmla="*/ 11116921 w 12641071"/>
              <a:gd name="connsiteY99-19708" fmla="*/ 3285921 h 5795240"/>
              <a:gd name="connsiteX100-19709" fmla="*/ 11050507 w 12641071"/>
              <a:gd name="connsiteY100-19710" fmla="*/ 3289274 h 5795240"/>
              <a:gd name="connsiteX101-19711" fmla="*/ 11006292 w 12641071"/>
              <a:gd name="connsiteY101-19712" fmla="*/ 3287041 h 5795240"/>
              <a:gd name="connsiteX102-19713" fmla="*/ 10937101 w 12641071"/>
              <a:gd name="connsiteY102-19714" fmla="*/ 3297601 h 5795240"/>
              <a:gd name="connsiteX103-19715" fmla="*/ 10144740 w 12641071"/>
              <a:gd name="connsiteY103-19716" fmla="*/ 4089962 h 5795240"/>
              <a:gd name="connsiteX104-19717" fmla="*/ 10130374 w 12641071"/>
              <a:gd name="connsiteY104-19718" fmla="*/ 4184101 h 5795240"/>
              <a:gd name="connsiteX105-19719" fmla="*/ 10130375 w 12641071"/>
              <a:gd name="connsiteY105-19720" fmla="*/ 4184103 h 5795240"/>
              <a:gd name="connsiteX106-19721" fmla="*/ 10130656 w 12641071"/>
              <a:gd name="connsiteY106-19722" fmla="*/ 4185950 h 5795240"/>
              <a:gd name="connsiteX107-19723" fmla="*/ 10138194 w 12641071"/>
              <a:gd name="connsiteY107-19724" fmla="*/ 4335228 h 5795240"/>
              <a:gd name="connsiteX108-19725" fmla="*/ 10137710 w 12641071"/>
              <a:gd name="connsiteY108-19726" fmla="*/ 4344822 h 5795240"/>
              <a:gd name="connsiteX109-19727" fmla="*/ 10133555 w 12641071"/>
              <a:gd name="connsiteY109-19728" fmla="*/ 4427096 h 5795240"/>
              <a:gd name="connsiteX110-19729" fmla="*/ 10129312 w 12641071"/>
              <a:gd name="connsiteY110-19730" fmla="*/ 4399289 h 5795240"/>
              <a:gd name="connsiteX111-19731" fmla="*/ 10126797 w 12641071"/>
              <a:gd name="connsiteY111-19732" fmla="*/ 4349498 h 5795240"/>
              <a:gd name="connsiteX112-19733" fmla="*/ 10126796 w 12641071"/>
              <a:gd name="connsiteY112-19734" fmla="*/ 4349498 h 5795240"/>
              <a:gd name="connsiteX113-19735" fmla="*/ 10129311 w 12641071"/>
              <a:gd name="connsiteY113-19736" fmla="*/ 4399289 h 5795240"/>
              <a:gd name="connsiteX114-19737" fmla="*/ 10133554 w 12641071"/>
              <a:gd name="connsiteY114-19738" fmla="*/ 4427096 h 5795240"/>
              <a:gd name="connsiteX115-19739" fmla="*/ 10130656 w 12641071"/>
              <a:gd name="connsiteY115-19740" fmla="*/ 4484506 h 5795240"/>
              <a:gd name="connsiteX116-19741" fmla="*/ 8678182 w 12641071"/>
              <a:gd name="connsiteY116-19742" fmla="*/ 5795240 h 5795240"/>
              <a:gd name="connsiteX117-19743" fmla="*/ 7467518 w 12641071"/>
              <a:gd name="connsiteY117-19744" fmla="*/ 5151535 h 5795240"/>
              <a:gd name="connsiteX118-19745" fmla="*/ 7419945 w 12641071"/>
              <a:gd name="connsiteY118-19746" fmla="*/ 5073228 h 5795240"/>
              <a:gd name="connsiteX119-19747" fmla="*/ 7394386 w 12641071"/>
              <a:gd name="connsiteY119-19748" fmla="*/ 5031156 h 5795240"/>
              <a:gd name="connsiteX120-19749" fmla="*/ 7367299 w 12641071"/>
              <a:gd name="connsiteY120-19750" fmla="*/ 4974928 h 5795240"/>
              <a:gd name="connsiteX121-19751" fmla="*/ 7332905 w 12641071"/>
              <a:gd name="connsiteY121-19752" fmla="*/ 4903531 h 5795240"/>
              <a:gd name="connsiteX122-19753" fmla="*/ 7320958 w 12641071"/>
              <a:gd name="connsiteY122-19754" fmla="*/ 4870887 h 5795240"/>
              <a:gd name="connsiteX123-19755" fmla="*/ 7322174 w 12641071"/>
              <a:gd name="connsiteY123-19756" fmla="*/ 4872361 h 5795240"/>
              <a:gd name="connsiteX124-19757" fmla="*/ 7362630 w 12641071"/>
              <a:gd name="connsiteY124-19758" fmla="*/ 4938954 h 5795240"/>
              <a:gd name="connsiteX125-19759" fmla="*/ 7380779 w 12641071"/>
              <a:gd name="connsiteY125-19760" fmla="*/ 4976628 h 5795240"/>
              <a:gd name="connsiteX126-19761" fmla="*/ 7391210 w 12641071"/>
              <a:gd name="connsiteY126-19762" fmla="*/ 4977944 h 5795240"/>
              <a:gd name="connsiteX127-19763" fmla="*/ 7380780 w 12641071"/>
              <a:gd name="connsiteY127-19764" fmla="*/ 4976628 h 5795240"/>
              <a:gd name="connsiteX128-19765" fmla="*/ 7362631 w 12641071"/>
              <a:gd name="connsiteY128-19766" fmla="*/ 4938954 h 5795240"/>
              <a:gd name="connsiteX129-19767" fmla="*/ 7322175 w 12641071"/>
              <a:gd name="connsiteY129-19768" fmla="*/ 4872361 h 5795240"/>
              <a:gd name="connsiteX130-19769" fmla="*/ 7320959 w 12641071"/>
              <a:gd name="connsiteY130-19770" fmla="*/ 4870887 h 5795240"/>
              <a:gd name="connsiteX131-19771" fmla="*/ 7283811 w 12641071"/>
              <a:gd name="connsiteY131-19772" fmla="*/ 4769391 h 5795240"/>
              <a:gd name="connsiteX132-19773" fmla="*/ 7272112 w 12641071"/>
              <a:gd name="connsiteY132-19774" fmla="*/ 4718630 h 5795240"/>
              <a:gd name="connsiteX133-19775" fmla="*/ 7272111 w 12641071"/>
              <a:gd name="connsiteY133-19776" fmla="*/ 4718630 h 5795240"/>
              <a:gd name="connsiteX134-19777" fmla="*/ 7283810 w 12641071"/>
              <a:gd name="connsiteY134-19778" fmla="*/ 4769391 h 5795240"/>
              <a:gd name="connsiteX135-19779" fmla="*/ 7320958 w 12641071"/>
              <a:gd name="connsiteY135-19780" fmla="*/ 4870887 h 5795240"/>
              <a:gd name="connsiteX136-19781" fmla="*/ 7223551 w 12641071"/>
              <a:gd name="connsiteY136-19782" fmla="*/ 4752829 h 5795240"/>
              <a:gd name="connsiteX137-19783" fmla="*/ 6652445 w 12641071"/>
              <a:gd name="connsiteY137-19784" fmla="*/ 4516269 h 5795240"/>
              <a:gd name="connsiteX138-19785" fmla="*/ 6200873 w 12641071"/>
              <a:gd name="connsiteY138-19786" fmla="*/ 4654206 h 5795240"/>
              <a:gd name="connsiteX139-19787" fmla="*/ 6088813 w 12641071"/>
              <a:gd name="connsiteY139-19788" fmla="*/ 4746663 h 5795240"/>
              <a:gd name="connsiteX140-19789" fmla="*/ 6043019 w 12641071"/>
              <a:gd name="connsiteY140-19790" fmla="*/ 4807902 h 5795240"/>
              <a:gd name="connsiteX141-19791" fmla="*/ 6043021 w 12641071"/>
              <a:gd name="connsiteY141-19792" fmla="*/ 4807902 h 5795240"/>
              <a:gd name="connsiteX142-19793" fmla="*/ 6023271 w 12641071"/>
              <a:gd name="connsiteY142-19794" fmla="*/ 4834312 h 5795240"/>
              <a:gd name="connsiteX143-19795" fmla="*/ 5970678 w 12641071"/>
              <a:gd name="connsiteY143-19796" fmla="*/ 4892181 h 5795240"/>
              <a:gd name="connsiteX144-19797" fmla="*/ 5982717 w 12641071"/>
              <a:gd name="connsiteY144-19798" fmla="*/ 4872361 h 5795240"/>
              <a:gd name="connsiteX145-19799" fmla="*/ 5970675 w 12641071"/>
              <a:gd name="connsiteY145-19800" fmla="*/ 4892181 h 5795240"/>
              <a:gd name="connsiteX146-19801" fmla="*/ 5935320 w 12641071"/>
              <a:gd name="connsiteY146-19802" fmla="*/ 4931081 h 5795240"/>
              <a:gd name="connsiteX147-19803" fmla="*/ 4971763 w 12641071"/>
              <a:gd name="connsiteY147-19804" fmla="*/ 5330200 h 5795240"/>
              <a:gd name="connsiteX148-19805" fmla="*/ 3716172 w 12641071"/>
              <a:gd name="connsiteY148-19806" fmla="*/ 4497938 h 5795240"/>
              <a:gd name="connsiteX149-19807" fmla="*/ 3710773 w 12641071"/>
              <a:gd name="connsiteY149-19808" fmla="*/ 4483182 h 5795240"/>
              <a:gd name="connsiteX150-19809" fmla="*/ 3710773 w 12641071"/>
              <a:gd name="connsiteY150-19810" fmla="*/ 4483181 h 5795240"/>
              <a:gd name="connsiteX151-19811" fmla="*/ 3674984 w 12641071"/>
              <a:gd name="connsiteY151-19812" fmla="*/ 4385402 h 5795240"/>
              <a:gd name="connsiteX152-19813" fmla="*/ 3670349 w 12641071"/>
              <a:gd name="connsiteY152-19814" fmla="*/ 4372742 h 5795240"/>
              <a:gd name="connsiteX153-19815" fmla="*/ 3659438 w 12641071"/>
              <a:gd name="connsiteY153-19816" fmla="*/ 4330309 h 5795240"/>
              <a:gd name="connsiteX154-19817" fmla="*/ 3672084 w 12641071"/>
              <a:gd name="connsiteY154-19818" fmla="*/ 4353606 h 5795240"/>
              <a:gd name="connsiteX155-19819" fmla="*/ 3659440 w 12641071"/>
              <a:gd name="connsiteY155-19820" fmla="*/ 4330309 h 5795240"/>
              <a:gd name="connsiteX156-19821" fmla="*/ 3613217 w 12641071"/>
              <a:gd name="connsiteY156-19822" fmla="*/ 4245153 h 5795240"/>
              <a:gd name="connsiteX157-19823" fmla="*/ 3083792 w 12641071"/>
              <a:gd name="connsiteY157-19824" fmla="*/ 3963660 h 5795240"/>
              <a:gd name="connsiteX158-19825" fmla="*/ 2835272 w 12641071"/>
              <a:gd name="connsiteY158-19826" fmla="*/ 4013833 h 5795240"/>
              <a:gd name="connsiteX159-19827" fmla="*/ 2820214 w 12641071"/>
              <a:gd name="connsiteY159-19828" fmla="*/ 4022007 h 5795240"/>
              <a:gd name="connsiteX160-19829" fmla="*/ 2820212 w 12641071"/>
              <a:gd name="connsiteY160-19830" fmla="*/ 4022008 h 5795240"/>
              <a:gd name="connsiteX161-19831" fmla="*/ 2820206 w 12641071"/>
              <a:gd name="connsiteY161-19832" fmla="*/ 4022011 h 5795240"/>
              <a:gd name="connsiteX162-19833" fmla="*/ 2813481 w 12641071"/>
              <a:gd name="connsiteY162-19834" fmla="*/ 4027041 h 5795240"/>
              <a:gd name="connsiteX163-19835" fmla="*/ 2762875 w 12641071"/>
              <a:gd name="connsiteY163-19836" fmla="*/ 4057784 h 5795240"/>
              <a:gd name="connsiteX164-19837" fmla="*/ 2762878 w 12641071"/>
              <a:gd name="connsiteY164-19838" fmla="*/ 4057784 h 5795240"/>
              <a:gd name="connsiteX165-19839" fmla="*/ 2694694 w 12641071"/>
              <a:gd name="connsiteY165-19840" fmla="*/ 4099208 h 5795240"/>
              <a:gd name="connsiteX166-19841" fmla="*/ 2726822 w 12641071"/>
              <a:gd name="connsiteY166-19842" fmla="*/ 4072700 h 5795240"/>
              <a:gd name="connsiteX167-19843" fmla="*/ 2757719 w 12641071"/>
              <a:gd name="connsiteY167-19844" fmla="*/ 4055929 h 5795240"/>
              <a:gd name="connsiteX168-19845" fmla="*/ 2757718 w 12641071"/>
              <a:gd name="connsiteY168-19846" fmla="*/ 4055928 h 5795240"/>
              <a:gd name="connsiteX169-19847" fmla="*/ 2726820 w 12641071"/>
              <a:gd name="connsiteY169-19848" fmla="*/ 4072700 h 5795240"/>
              <a:gd name="connsiteX170-19849" fmla="*/ 2694692 w 12641071"/>
              <a:gd name="connsiteY170-19850" fmla="*/ 4099208 h 5795240"/>
              <a:gd name="connsiteX171-19851" fmla="*/ 2664698 w 12641071"/>
              <a:gd name="connsiteY171-19852" fmla="*/ 4117431 h 5795240"/>
              <a:gd name="connsiteX172-19853" fmla="*/ 1804544 w 12641071"/>
              <a:gd name="connsiteY172-19854" fmla="*/ 4335229 h 5795240"/>
              <a:gd name="connsiteX173-19855" fmla="*/ 0 w 12641071"/>
              <a:gd name="connsiteY173-19856" fmla="*/ 2530685 h 5795240"/>
              <a:gd name="connsiteX174-19857" fmla="*/ 1804544 w 12641071"/>
              <a:gd name="connsiteY174-19858" fmla="*/ 726143 h 5795240"/>
              <a:gd name="connsiteX175-19859" fmla="*/ 3080549 w 12641071"/>
              <a:gd name="connsiteY175-19860" fmla="*/ 1254682 h 5795240"/>
              <a:gd name="connsiteX176-19861" fmla="*/ 3268676 w 12641071"/>
              <a:gd name="connsiteY176-19862" fmla="*/ 1461167 h 5795240"/>
              <a:gd name="connsiteX177-19863" fmla="*/ 3565826 w 12641071"/>
              <a:gd name="connsiteY177-19864" fmla="*/ 1551935 h 5795240"/>
              <a:gd name="connsiteX178-19865" fmla="*/ 4086504 w 12641071"/>
              <a:gd name="connsiteY178-19866" fmla="*/ 1127574 h 5795240"/>
              <a:gd name="connsiteX179-19867" fmla="*/ 4103078 w 12641071"/>
              <a:gd name="connsiteY179-19868" fmla="*/ 1004204 h 5795240"/>
              <a:gd name="connsiteX180-19869" fmla="*/ 5215874 w 12641071"/>
              <a:gd name="connsiteY180-19870" fmla="*/ 0 h 5795240"/>
              <a:gd name="connsiteX0-19871" fmla="*/ 5964869 w 12641071"/>
              <a:gd name="connsiteY0-19872" fmla="*/ 4795171 h 5795240"/>
              <a:gd name="connsiteX1-19873" fmla="*/ 6019264 w 12641071"/>
              <a:gd name="connsiteY1-19874" fmla="*/ 4804905 h 5795240"/>
              <a:gd name="connsiteX2-19875" fmla="*/ 6036570 w 12641071"/>
              <a:gd name="connsiteY2-19876" fmla="*/ 4807089 h 5795240"/>
              <a:gd name="connsiteX3-19877" fmla="*/ 6019265 w 12641071"/>
              <a:gd name="connsiteY3-19878" fmla="*/ 4804905 h 5795240"/>
              <a:gd name="connsiteX4-19879" fmla="*/ 5964869 w 12641071"/>
              <a:gd name="connsiteY4-19880" fmla="*/ 4795171 h 5795240"/>
              <a:gd name="connsiteX5-19881" fmla="*/ 3682364 w 12641071"/>
              <a:gd name="connsiteY5-19882" fmla="*/ 4386723 h 5795240"/>
              <a:gd name="connsiteX6-19883" fmla="*/ 3772428 w 12641071"/>
              <a:gd name="connsiteY6-19884" fmla="*/ 4402840 h 5795240"/>
              <a:gd name="connsiteX7-19885" fmla="*/ 3772428 w 12641071"/>
              <a:gd name="connsiteY7-19886" fmla="*/ 4402840 h 5795240"/>
              <a:gd name="connsiteX8-19887" fmla="*/ 3682364 w 12641071"/>
              <a:gd name="connsiteY8-19888" fmla="*/ 4386723 h 5795240"/>
              <a:gd name="connsiteX9-19889" fmla="*/ 5215874 w 12641071"/>
              <a:gd name="connsiteY9-19890" fmla="*/ 0 h 5795240"/>
              <a:gd name="connsiteX10-19891" fmla="*/ 5927386 w 12641071"/>
              <a:gd name="connsiteY10-19892" fmla="*/ 255427 h 5795240"/>
              <a:gd name="connsiteX11-19893" fmla="*/ 5974443 w 12641071"/>
              <a:gd name="connsiteY11-19894" fmla="*/ 298195 h 5795240"/>
              <a:gd name="connsiteX12-19895" fmla="*/ 5974448 w 12641071"/>
              <a:gd name="connsiteY12-19896" fmla="*/ 298200 h 5795240"/>
              <a:gd name="connsiteX13-19897" fmla="*/ 6043427 w 12641071"/>
              <a:gd name="connsiteY13-19898" fmla="*/ 367901 h 5795240"/>
              <a:gd name="connsiteX14-19899" fmla="*/ 6043429 w 12641071"/>
              <a:gd name="connsiteY14-19900" fmla="*/ 367901 h 5795240"/>
              <a:gd name="connsiteX15-19901" fmla="*/ 6079014 w 12641071"/>
              <a:gd name="connsiteY15-19902" fmla="*/ 407056 h 5795240"/>
              <a:gd name="connsiteX16-19903" fmla="*/ 6105193 w 12641071"/>
              <a:gd name="connsiteY16-19904" fmla="*/ 442067 h 5795240"/>
              <a:gd name="connsiteX17-19905" fmla="*/ 6105193 w 12641071"/>
              <a:gd name="connsiteY17-19906" fmla="*/ 442069 h 5795240"/>
              <a:gd name="connsiteX18-19907" fmla="*/ 6143408 w 12641071"/>
              <a:gd name="connsiteY18-19908" fmla="*/ 493169 h 5795240"/>
              <a:gd name="connsiteX19-19909" fmla="*/ 6143427 w 12641071"/>
              <a:gd name="connsiteY19-19910" fmla="*/ 493200 h 5795240"/>
              <a:gd name="connsiteX20-19911" fmla="*/ 6143427 w 12641071"/>
              <a:gd name="connsiteY20-19912" fmla="*/ 493200 h 5795240"/>
              <a:gd name="connsiteX21-19913" fmla="*/ 6143408 w 12641071"/>
              <a:gd name="connsiteY21-19914" fmla="*/ 493167 h 5795240"/>
              <a:gd name="connsiteX22-19915" fmla="*/ 6141460 w 12641071"/>
              <a:gd name="connsiteY22-19916" fmla="*/ 475027 h 5795240"/>
              <a:gd name="connsiteX23-19917" fmla="*/ 6788665 w 12641071"/>
              <a:gd name="connsiteY23-19918" fmla="*/ 707369 h 5795240"/>
              <a:gd name="connsiteX24-19919" fmla="*/ 7184710 w 12641071"/>
              <a:gd name="connsiteY24-19920" fmla="*/ 627411 h 5795240"/>
              <a:gd name="connsiteX25-19921" fmla="*/ 7264545 w 12641071"/>
              <a:gd name="connsiteY25-19922" fmla="*/ 588952 h 5795240"/>
              <a:gd name="connsiteX26-19923" fmla="*/ 7213686 w 12641071"/>
              <a:gd name="connsiteY26-19924" fmla="*/ 626983 h 5795240"/>
              <a:gd name="connsiteX27-19925" fmla="*/ 7128319 w 12641071"/>
              <a:gd name="connsiteY27-19926" fmla="*/ 705504 h 5795240"/>
              <a:gd name="connsiteX28-19927" fmla="*/ 7083110 w 12641071"/>
              <a:gd name="connsiteY28-19928" fmla="*/ 757072 h 5795240"/>
              <a:gd name="connsiteX29-19929" fmla="*/ 7083111 w 12641071"/>
              <a:gd name="connsiteY29-19930" fmla="*/ 757072 h 5795240"/>
              <a:gd name="connsiteX30-19931" fmla="*/ 7128319 w 12641071"/>
              <a:gd name="connsiteY30-19932" fmla="*/ 705506 h 5795240"/>
              <a:gd name="connsiteX31-19933" fmla="*/ 7213686 w 12641071"/>
              <a:gd name="connsiteY31-19934" fmla="*/ 626984 h 5795240"/>
              <a:gd name="connsiteX32-19935" fmla="*/ 7264545 w 12641071"/>
              <a:gd name="connsiteY32-19936" fmla="*/ 588953 h 5795240"/>
              <a:gd name="connsiteX33-19937" fmla="*/ 7273651 w 12641071"/>
              <a:gd name="connsiteY33-19938" fmla="*/ 584566 h 5795240"/>
              <a:gd name="connsiteX34-19939" fmla="*/ 7314851 w 12641071"/>
              <a:gd name="connsiteY34-19940" fmla="*/ 559537 h 5795240"/>
              <a:gd name="connsiteX35-19941" fmla="*/ 7354131 w 12641071"/>
              <a:gd name="connsiteY35-19942" fmla="*/ 565467 h 5795240"/>
              <a:gd name="connsiteX36-19943" fmla="*/ 7429608 w 12641071"/>
              <a:gd name="connsiteY36-19944" fmla="*/ 586051 h 5795240"/>
              <a:gd name="connsiteX37-19945" fmla="*/ 7429611 w 12641071"/>
              <a:gd name="connsiteY37-19946" fmla="*/ 586050 h 5795240"/>
              <a:gd name="connsiteX38-19947" fmla="*/ 7354132 w 12641071"/>
              <a:gd name="connsiteY38-19948" fmla="*/ 565465 h 5795240"/>
              <a:gd name="connsiteX39-19949" fmla="*/ 7314853 w 12641071"/>
              <a:gd name="connsiteY39-19950" fmla="*/ 559536 h 5795240"/>
              <a:gd name="connsiteX40-19951" fmla="*/ 7314851 w 12641071"/>
              <a:gd name="connsiteY40-19952" fmla="*/ 559537 h 5795240"/>
              <a:gd name="connsiteX41-19953" fmla="*/ 7314849 w 12641071"/>
              <a:gd name="connsiteY41-19954" fmla="*/ 559537 h 5795240"/>
              <a:gd name="connsiteX42-19955" fmla="*/ 7273651 w 12641071"/>
              <a:gd name="connsiteY42-19956" fmla="*/ 584565 h 5795240"/>
              <a:gd name="connsiteX43-19957" fmla="*/ 7264545 w 12641071"/>
              <a:gd name="connsiteY43-19958" fmla="*/ 588952 h 5795240"/>
              <a:gd name="connsiteX44-19959" fmla="*/ 7296407 w 12641071"/>
              <a:gd name="connsiteY44-19960" fmla="*/ 565126 h 5795240"/>
              <a:gd name="connsiteX45-19961" fmla="*/ 7307447 w 12641071"/>
              <a:gd name="connsiteY45-19962" fmla="*/ 558419 h 5795240"/>
              <a:gd name="connsiteX46-19963" fmla="*/ 7307450 w 12641071"/>
              <a:gd name="connsiteY46-19964" fmla="*/ 558419 h 5795240"/>
              <a:gd name="connsiteX47-19965" fmla="*/ 7385004 w 12641071"/>
              <a:gd name="connsiteY47-19966" fmla="*/ 511303 h 5795240"/>
              <a:gd name="connsiteX48-19967" fmla="*/ 7391626 w 12641071"/>
              <a:gd name="connsiteY48-19968" fmla="*/ 508114 h 5795240"/>
              <a:gd name="connsiteX49-19969" fmla="*/ 7391631 w 12641071"/>
              <a:gd name="connsiteY49-19970" fmla="*/ 508110 h 5795240"/>
              <a:gd name="connsiteX50-19971" fmla="*/ 7478934 w 12641071"/>
              <a:gd name="connsiteY50-19972" fmla="*/ 466053 h 5795240"/>
              <a:gd name="connsiteX51-19973" fmla="*/ 7897193 w 12641071"/>
              <a:gd name="connsiteY51-19974" fmla="*/ 381611 h 5795240"/>
              <a:gd name="connsiteX52-19975" fmla="*/ 8788216 w 12641071"/>
              <a:gd name="connsiteY52-19976" fmla="*/ 855364 h 5795240"/>
              <a:gd name="connsiteX53-19977" fmla="*/ 8832362 w 12641071"/>
              <a:gd name="connsiteY53-19978" fmla="*/ 928030 h 5795240"/>
              <a:gd name="connsiteX54-19979" fmla="*/ 8832362 w 12641071"/>
              <a:gd name="connsiteY54-19980" fmla="*/ 928033 h 5795240"/>
              <a:gd name="connsiteX55-19981" fmla="*/ 8842040 w 12641071"/>
              <a:gd name="connsiteY55-19982" fmla="*/ 943961 h 5795240"/>
              <a:gd name="connsiteX56-19983" fmla="*/ 8856144 w 12641071"/>
              <a:gd name="connsiteY56-19984" fmla="*/ 973241 h 5795240"/>
              <a:gd name="connsiteX57-19985" fmla="*/ 8856145 w 12641071"/>
              <a:gd name="connsiteY57-19986" fmla="*/ 973241 h 5795240"/>
              <a:gd name="connsiteX58-19987" fmla="*/ 8878117 w 12641071"/>
              <a:gd name="connsiteY58-19988" fmla="*/ 1018851 h 5795240"/>
              <a:gd name="connsiteX59-19989" fmla="*/ 8877719 w 12641071"/>
              <a:gd name="connsiteY59-19990" fmla="*/ 1018369 h 5795240"/>
              <a:gd name="connsiteX60-19991" fmla="*/ 8853250 w 12641071"/>
              <a:gd name="connsiteY60-19992" fmla="*/ 973288 h 5795240"/>
              <a:gd name="connsiteX61-19993" fmla="*/ 8853249 w 12641071"/>
              <a:gd name="connsiteY61-19994" fmla="*/ 973288 h 5795240"/>
              <a:gd name="connsiteX62-19995" fmla="*/ 8853248 w 12641071"/>
              <a:gd name="connsiteY62-19996" fmla="*/ 973287 h 5795240"/>
              <a:gd name="connsiteX63-19997" fmla="*/ 8849677 w 12641071"/>
              <a:gd name="connsiteY63-19998" fmla="*/ 973341 h 5795240"/>
              <a:gd name="connsiteX64-19999" fmla="*/ 8641543 w 12641071"/>
              <a:gd name="connsiteY64-20000" fmla="*/ 916577 h 5795240"/>
              <a:gd name="connsiteX65-20001" fmla="*/ 8641545 w 12641071"/>
              <a:gd name="connsiteY65-20002" fmla="*/ 916580 h 5795240"/>
              <a:gd name="connsiteX66-20003" fmla="*/ 8849676 w 12641071"/>
              <a:gd name="connsiteY66-20004" fmla="*/ 973343 h 5795240"/>
              <a:gd name="connsiteX67-20005" fmla="*/ 8853248 w 12641071"/>
              <a:gd name="connsiteY67-20006" fmla="*/ 973288 h 5795240"/>
              <a:gd name="connsiteX68-20007" fmla="*/ 8877719 w 12641071"/>
              <a:gd name="connsiteY68-20008" fmla="*/ 1018371 h 5795240"/>
              <a:gd name="connsiteX69-20009" fmla="*/ 8878116 w 12641071"/>
              <a:gd name="connsiteY69-20010" fmla="*/ 1018851 h 5795240"/>
              <a:gd name="connsiteX70-20011" fmla="*/ 8887288 w 12641071"/>
              <a:gd name="connsiteY70-20012" fmla="*/ 1037892 h 5795240"/>
              <a:gd name="connsiteX71-20013" fmla="*/ 8949899 w 12641071"/>
              <a:gd name="connsiteY71-20014" fmla="*/ 1239592 h 5795240"/>
              <a:gd name="connsiteX72-20015" fmla="*/ 8968437 w 12641071"/>
              <a:gd name="connsiteY72-20016" fmla="*/ 1423482 h 5795240"/>
              <a:gd name="connsiteX73-20017" fmla="*/ 8949899 w 12641071"/>
              <a:gd name="connsiteY73-20018" fmla="*/ 1239591 h 5795240"/>
              <a:gd name="connsiteX74-20019" fmla="*/ 8887288 w 12641071"/>
              <a:gd name="connsiteY74-20020" fmla="*/ 1037890 h 5795240"/>
              <a:gd name="connsiteX75-20021" fmla="*/ 8878116 w 12641071"/>
              <a:gd name="connsiteY75-20022" fmla="*/ 1018851 h 5795240"/>
              <a:gd name="connsiteX76-20023" fmla="*/ 8931285 w 12641071"/>
              <a:gd name="connsiteY76-20024" fmla="*/ 1083292 h 5795240"/>
              <a:gd name="connsiteX77-20025" fmla="*/ 9241478 w 12641071"/>
              <a:gd name="connsiteY77-20026" fmla="*/ 1211778 h 5795240"/>
              <a:gd name="connsiteX78-20027" fmla="*/ 9605238 w 12641071"/>
              <a:gd name="connsiteY78-20028" fmla="*/ 1018369 h 5795240"/>
              <a:gd name="connsiteX79-20029" fmla="*/ 9636247 w 12641071"/>
              <a:gd name="connsiteY79-20030" fmla="*/ 961241 h 5795240"/>
              <a:gd name="connsiteX80-20031" fmla="*/ 9641995 w 12641071"/>
              <a:gd name="connsiteY80-20032" fmla="*/ 961152 h 5795240"/>
              <a:gd name="connsiteX81-20033" fmla="*/ 9584939 w 12641071"/>
              <a:gd name="connsiteY81-20034" fmla="*/ 1079594 h 5795240"/>
              <a:gd name="connsiteX82-20035" fmla="*/ 9546257 w 12641071"/>
              <a:gd name="connsiteY82-20036" fmla="*/ 1204206 h 5795240"/>
              <a:gd name="connsiteX83-20037" fmla="*/ 9584939 w 12641071"/>
              <a:gd name="connsiteY83-20038" fmla="*/ 1079596 h 5795240"/>
              <a:gd name="connsiteX84-20039" fmla="*/ 9641995 w 12641071"/>
              <a:gd name="connsiteY84-20040" fmla="*/ 961153 h 5795240"/>
              <a:gd name="connsiteX85-20041" fmla="*/ 9653069 w 12641071"/>
              <a:gd name="connsiteY85-20042" fmla="*/ 960983 h 5795240"/>
              <a:gd name="connsiteX86-20043" fmla="*/ 9801564 w 12641071"/>
              <a:gd name="connsiteY86-20044" fmla="*/ 1196828 h 5795240"/>
              <a:gd name="connsiteX87-20045" fmla="*/ 9801566 w 12641071"/>
              <a:gd name="connsiteY87-20046" fmla="*/ 1196828 h 5795240"/>
              <a:gd name="connsiteX88-20047" fmla="*/ 9653070 w 12641071"/>
              <a:gd name="connsiteY88-20048" fmla="*/ 960982 h 5795240"/>
              <a:gd name="connsiteX89-20049" fmla="*/ 9641996 w 12641071"/>
              <a:gd name="connsiteY89-20050" fmla="*/ 961152 h 5795240"/>
              <a:gd name="connsiteX90-20051" fmla="*/ 9651917 w 12641071"/>
              <a:gd name="connsiteY90-20052" fmla="*/ 940556 h 5795240"/>
              <a:gd name="connsiteX91-20053" fmla="*/ 11050508 w 12641071"/>
              <a:gd name="connsiteY91-20054" fmla="*/ 108150 h 5795240"/>
              <a:gd name="connsiteX92-20055" fmla="*/ 12641071 w 12641071"/>
              <a:gd name="connsiteY92-20056" fmla="*/ 1698711 h 5795240"/>
              <a:gd name="connsiteX93-20057" fmla="*/ 11371062 w 12641071"/>
              <a:gd name="connsiteY93-20058" fmla="*/ 3256960 h 5795240"/>
              <a:gd name="connsiteX94-20059" fmla="*/ 11215953 w 12641071"/>
              <a:gd name="connsiteY94-20060" fmla="*/ 3280632 h 5795240"/>
              <a:gd name="connsiteX95-20061" fmla="*/ 11142318 w 12641071"/>
              <a:gd name="connsiteY95-20062" fmla="*/ 3276914 h 5795240"/>
              <a:gd name="connsiteX96-20063" fmla="*/ 11215952 w 12641071"/>
              <a:gd name="connsiteY96-20064" fmla="*/ 3280632 h 5795240"/>
              <a:gd name="connsiteX97-20065" fmla="*/ 11213133 w 12641071"/>
              <a:gd name="connsiteY97-20066" fmla="*/ 3281062 h 5795240"/>
              <a:gd name="connsiteX98-20067" fmla="*/ 11116921 w 12641071"/>
              <a:gd name="connsiteY98-20068" fmla="*/ 3285921 h 5795240"/>
              <a:gd name="connsiteX99-20069" fmla="*/ 11050507 w 12641071"/>
              <a:gd name="connsiteY99-20070" fmla="*/ 3289274 h 5795240"/>
              <a:gd name="connsiteX100-20071" fmla="*/ 11006292 w 12641071"/>
              <a:gd name="connsiteY100-20072" fmla="*/ 3287041 h 5795240"/>
              <a:gd name="connsiteX101-20073" fmla="*/ 10937101 w 12641071"/>
              <a:gd name="connsiteY101-20074" fmla="*/ 3297601 h 5795240"/>
              <a:gd name="connsiteX102-20075" fmla="*/ 10144740 w 12641071"/>
              <a:gd name="connsiteY102-20076" fmla="*/ 4089962 h 5795240"/>
              <a:gd name="connsiteX103-20077" fmla="*/ 10130374 w 12641071"/>
              <a:gd name="connsiteY103-20078" fmla="*/ 4184101 h 5795240"/>
              <a:gd name="connsiteX104-20079" fmla="*/ 10130375 w 12641071"/>
              <a:gd name="connsiteY104-20080" fmla="*/ 4184103 h 5795240"/>
              <a:gd name="connsiteX105-20081" fmla="*/ 10130656 w 12641071"/>
              <a:gd name="connsiteY105-20082" fmla="*/ 4185950 h 5795240"/>
              <a:gd name="connsiteX106-20083" fmla="*/ 10138194 w 12641071"/>
              <a:gd name="connsiteY106-20084" fmla="*/ 4335228 h 5795240"/>
              <a:gd name="connsiteX107-20085" fmla="*/ 10137710 w 12641071"/>
              <a:gd name="connsiteY107-20086" fmla="*/ 4344822 h 5795240"/>
              <a:gd name="connsiteX108-20087" fmla="*/ 10133555 w 12641071"/>
              <a:gd name="connsiteY108-20088" fmla="*/ 4427096 h 5795240"/>
              <a:gd name="connsiteX109-20089" fmla="*/ 10129312 w 12641071"/>
              <a:gd name="connsiteY109-20090" fmla="*/ 4399289 h 5795240"/>
              <a:gd name="connsiteX110-20091" fmla="*/ 10126797 w 12641071"/>
              <a:gd name="connsiteY110-20092" fmla="*/ 4349498 h 5795240"/>
              <a:gd name="connsiteX111-20093" fmla="*/ 10126796 w 12641071"/>
              <a:gd name="connsiteY111-20094" fmla="*/ 4349498 h 5795240"/>
              <a:gd name="connsiteX112-20095" fmla="*/ 10129311 w 12641071"/>
              <a:gd name="connsiteY112-20096" fmla="*/ 4399289 h 5795240"/>
              <a:gd name="connsiteX113-20097" fmla="*/ 10133554 w 12641071"/>
              <a:gd name="connsiteY113-20098" fmla="*/ 4427096 h 5795240"/>
              <a:gd name="connsiteX114-20099" fmla="*/ 10130656 w 12641071"/>
              <a:gd name="connsiteY114-20100" fmla="*/ 4484506 h 5795240"/>
              <a:gd name="connsiteX115-20101" fmla="*/ 8678182 w 12641071"/>
              <a:gd name="connsiteY115-20102" fmla="*/ 5795240 h 5795240"/>
              <a:gd name="connsiteX116-20103" fmla="*/ 7467518 w 12641071"/>
              <a:gd name="connsiteY116-20104" fmla="*/ 5151535 h 5795240"/>
              <a:gd name="connsiteX117-20105" fmla="*/ 7419945 w 12641071"/>
              <a:gd name="connsiteY117-20106" fmla="*/ 5073228 h 5795240"/>
              <a:gd name="connsiteX118-20107" fmla="*/ 7394386 w 12641071"/>
              <a:gd name="connsiteY118-20108" fmla="*/ 5031156 h 5795240"/>
              <a:gd name="connsiteX119-20109" fmla="*/ 7367299 w 12641071"/>
              <a:gd name="connsiteY119-20110" fmla="*/ 4974928 h 5795240"/>
              <a:gd name="connsiteX120-20111" fmla="*/ 7332905 w 12641071"/>
              <a:gd name="connsiteY120-20112" fmla="*/ 4903531 h 5795240"/>
              <a:gd name="connsiteX121-20113" fmla="*/ 7320958 w 12641071"/>
              <a:gd name="connsiteY121-20114" fmla="*/ 4870887 h 5795240"/>
              <a:gd name="connsiteX122-20115" fmla="*/ 7322174 w 12641071"/>
              <a:gd name="connsiteY122-20116" fmla="*/ 4872361 h 5795240"/>
              <a:gd name="connsiteX123-20117" fmla="*/ 7362630 w 12641071"/>
              <a:gd name="connsiteY123-20118" fmla="*/ 4938954 h 5795240"/>
              <a:gd name="connsiteX124-20119" fmla="*/ 7380779 w 12641071"/>
              <a:gd name="connsiteY124-20120" fmla="*/ 4976628 h 5795240"/>
              <a:gd name="connsiteX125-20121" fmla="*/ 7391210 w 12641071"/>
              <a:gd name="connsiteY125-20122" fmla="*/ 4977944 h 5795240"/>
              <a:gd name="connsiteX126-20123" fmla="*/ 7380780 w 12641071"/>
              <a:gd name="connsiteY126-20124" fmla="*/ 4976628 h 5795240"/>
              <a:gd name="connsiteX127-20125" fmla="*/ 7362631 w 12641071"/>
              <a:gd name="connsiteY127-20126" fmla="*/ 4938954 h 5795240"/>
              <a:gd name="connsiteX128-20127" fmla="*/ 7322175 w 12641071"/>
              <a:gd name="connsiteY128-20128" fmla="*/ 4872361 h 5795240"/>
              <a:gd name="connsiteX129-20129" fmla="*/ 7320959 w 12641071"/>
              <a:gd name="connsiteY129-20130" fmla="*/ 4870887 h 5795240"/>
              <a:gd name="connsiteX130-20131" fmla="*/ 7283811 w 12641071"/>
              <a:gd name="connsiteY130-20132" fmla="*/ 4769391 h 5795240"/>
              <a:gd name="connsiteX131-20133" fmla="*/ 7272112 w 12641071"/>
              <a:gd name="connsiteY131-20134" fmla="*/ 4718630 h 5795240"/>
              <a:gd name="connsiteX132-20135" fmla="*/ 7272111 w 12641071"/>
              <a:gd name="connsiteY132-20136" fmla="*/ 4718630 h 5795240"/>
              <a:gd name="connsiteX133-20137" fmla="*/ 7283810 w 12641071"/>
              <a:gd name="connsiteY133-20138" fmla="*/ 4769391 h 5795240"/>
              <a:gd name="connsiteX134-20139" fmla="*/ 7320958 w 12641071"/>
              <a:gd name="connsiteY134-20140" fmla="*/ 4870887 h 5795240"/>
              <a:gd name="connsiteX135-20141" fmla="*/ 7223551 w 12641071"/>
              <a:gd name="connsiteY135-20142" fmla="*/ 4752829 h 5795240"/>
              <a:gd name="connsiteX136-20143" fmla="*/ 6652445 w 12641071"/>
              <a:gd name="connsiteY136-20144" fmla="*/ 4516269 h 5795240"/>
              <a:gd name="connsiteX137-20145" fmla="*/ 6200873 w 12641071"/>
              <a:gd name="connsiteY137-20146" fmla="*/ 4654206 h 5795240"/>
              <a:gd name="connsiteX138-20147" fmla="*/ 6088813 w 12641071"/>
              <a:gd name="connsiteY138-20148" fmla="*/ 4746663 h 5795240"/>
              <a:gd name="connsiteX139-20149" fmla="*/ 6043019 w 12641071"/>
              <a:gd name="connsiteY139-20150" fmla="*/ 4807902 h 5795240"/>
              <a:gd name="connsiteX140-20151" fmla="*/ 6043021 w 12641071"/>
              <a:gd name="connsiteY140-20152" fmla="*/ 4807902 h 5795240"/>
              <a:gd name="connsiteX141-20153" fmla="*/ 6023271 w 12641071"/>
              <a:gd name="connsiteY141-20154" fmla="*/ 4834312 h 5795240"/>
              <a:gd name="connsiteX142-20155" fmla="*/ 5970678 w 12641071"/>
              <a:gd name="connsiteY142-20156" fmla="*/ 4892181 h 5795240"/>
              <a:gd name="connsiteX143-20157" fmla="*/ 5982717 w 12641071"/>
              <a:gd name="connsiteY143-20158" fmla="*/ 4872361 h 5795240"/>
              <a:gd name="connsiteX144-20159" fmla="*/ 5970675 w 12641071"/>
              <a:gd name="connsiteY144-20160" fmla="*/ 4892181 h 5795240"/>
              <a:gd name="connsiteX145-20161" fmla="*/ 5935320 w 12641071"/>
              <a:gd name="connsiteY145-20162" fmla="*/ 4931081 h 5795240"/>
              <a:gd name="connsiteX146-20163" fmla="*/ 4971763 w 12641071"/>
              <a:gd name="connsiteY146-20164" fmla="*/ 5330200 h 5795240"/>
              <a:gd name="connsiteX147-20165" fmla="*/ 3716172 w 12641071"/>
              <a:gd name="connsiteY147-20166" fmla="*/ 4497938 h 5795240"/>
              <a:gd name="connsiteX148-20167" fmla="*/ 3710773 w 12641071"/>
              <a:gd name="connsiteY148-20168" fmla="*/ 4483182 h 5795240"/>
              <a:gd name="connsiteX149-20169" fmla="*/ 3710773 w 12641071"/>
              <a:gd name="connsiteY149-20170" fmla="*/ 4483181 h 5795240"/>
              <a:gd name="connsiteX150-20171" fmla="*/ 3674984 w 12641071"/>
              <a:gd name="connsiteY150-20172" fmla="*/ 4385402 h 5795240"/>
              <a:gd name="connsiteX151-20173" fmla="*/ 3670349 w 12641071"/>
              <a:gd name="connsiteY151-20174" fmla="*/ 4372742 h 5795240"/>
              <a:gd name="connsiteX152-20175" fmla="*/ 3659438 w 12641071"/>
              <a:gd name="connsiteY152-20176" fmla="*/ 4330309 h 5795240"/>
              <a:gd name="connsiteX153-20177" fmla="*/ 3672084 w 12641071"/>
              <a:gd name="connsiteY153-20178" fmla="*/ 4353606 h 5795240"/>
              <a:gd name="connsiteX154-20179" fmla="*/ 3659440 w 12641071"/>
              <a:gd name="connsiteY154-20180" fmla="*/ 4330309 h 5795240"/>
              <a:gd name="connsiteX155-20181" fmla="*/ 3613217 w 12641071"/>
              <a:gd name="connsiteY155-20182" fmla="*/ 4245153 h 5795240"/>
              <a:gd name="connsiteX156-20183" fmla="*/ 3083792 w 12641071"/>
              <a:gd name="connsiteY156-20184" fmla="*/ 3963660 h 5795240"/>
              <a:gd name="connsiteX157-20185" fmla="*/ 2835272 w 12641071"/>
              <a:gd name="connsiteY157-20186" fmla="*/ 4013833 h 5795240"/>
              <a:gd name="connsiteX158-20187" fmla="*/ 2820214 w 12641071"/>
              <a:gd name="connsiteY158-20188" fmla="*/ 4022007 h 5795240"/>
              <a:gd name="connsiteX159-20189" fmla="*/ 2820212 w 12641071"/>
              <a:gd name="connsiteY159-20190" fmla="*/ 4022008 h 5795240"/>
              <a:gd name="connsiteX160-20191" fmla="*/ 2820206 w 12641071"/>
              <a:gd name="connsiteY160-20192" fmla="*/ 4022011 h 5795240"/>
              <a:gd name="connsiteX161-20193" fmla="*/ 2813481 w 12641071"/>
              <a:gd name="connsiteY161-20194" fmla="*/ 4027041 h 5795240"/>
              <a:gd name="connsiteX162-20195" fmla="*/ 2762875 w 12641071"/>
              <a:gd name="connsiteY162-20196" fmla="*/ 4057784 h 5795240"/>
              <a:gd name="connsiteX163-20197" fmla="*/ 2762878 w 12641071"/>
              <a:gd name="connsiteY163-20198" fmla="*/ 4057784 h 5795240"/>
              <a:gd name="connsiteX164-20199" fmla="*/ 2694694 w 12641071"/>
              <a:gd name="connsiteY164-20200" fmla="*/ 4099208 h 5795240"/>
              <a:gd name="connsiteX165-20201" fmla="*/ 2726822 w 12641071"/>
              <a:gd name="connsiteY165-20202" fmla="*/ 4072700 h 5795240"/>
              <a:gd name="connsiteX166-20203" fmla="*/ 2757719 w 12641071"/>
              <a:gd name="connsiteY166-20204" fmla="*/ 4055929 h 5795240"/>
              <a:gd name="connsiteX167-20205" fmla="*/ 2757718 w 12641071"/>
              <a:gd name="connsiteY167-20206" fmla="*/ 4055928 h 5795240"/>
              <a:gd name="connsiteX168-20207" fmla="*/ 2726820 w 12641071"/>
              <a:gd name="connsiteY168-20208" fmla="*/ 4072700 h 5795240"/>
              <a:gd name="connsiteX169-20209" fmla="*/ 2694692 w 12641071"/>
              <a:gd name="connsiteY169-20210" fmla="*/ 4099208 h 5795240"/>
              <a:gd name="connsiteX170-20211" fmla="*/ 2664698 w 12641071"/>
              <a:gd name="connsiteY170-20212" fmla="*/ 4117431 h 5795240"/>
              <a:gd name="connsiteX171-20213" fmla="*/ 1804544 w 12641071"/>
              <a:gd name="connsiteY171-20214" fmla="*/ 4335229 h 5795240"/>
              <a:gd name="connsiteX172-20215" fmla="*/ 0 w 12641071"/>
              <a:gd name="connsiteY172-20216" fmla="*/ 2530685 h 5795240"/>
              <a:gd name="connsiteX173-20217" fmla="*/ 1804544 w 12641071"/>
              <a:gd name="connsiteY173-20218" fmla="*/ 726143 h 5795240"/>
              <a:gd name="connsiteX174-20219" fmla="*/ 3080549 w 12641071"/>
              <a:gd name="connsiteY174-20220" fmla="*/ 1254682 h 5795240"/>
              <a:gd name="connsiteX175-20221" fmla="*/ 3268676 w 12641071"/>
              <a:gd name="connsiteY175-20222" fmla="*/ 1461167 h 5795240"/>
              <a:gd name="connsiteX176-20223" fmla="*/ 3565826 w 12641071"/>
              <a:gd name="connsiteY176-20224" fmla="*/ 1551935 h 5795240"/>
              <a:gd name="connsiteX177-20225" fmla="*/ 4086504 w 12641071"/>
              <a:gd name="connsiteY177-20226" fmla="*/ 1127574 h 5795240"/>
              <a:gd name="connsiteX178-20227" fmla="*/ 4103078 w 12641071"/>
              <a:gd name="connsiteY178-20228" fmla="*/ 1004204 h 5795240"/>
              <a:gd name="connsiteX179-20229" fmla="*/ 5215874 w 12641071"/>
              <a:gd name="connsiteY179-20230" fmla="*/ 0 h 5795240"/>
              <a:gd name="connsiteX0-20231" fmla="*/ 5964869 w 12641071"/>
              <a:gd name="connsiteY0-20232" fmla="*/ 4795171 h 5795240"/>
              <a:gd name="connsiteX1-20233" fmla="*/ 6019264 w 12641071"/>
              <a:gd name="connsiteY1-20234" fmla="*/ 4804905 h 5795240"/>
              <a:gd name="connsiteX2-20235" fmla="*/ 6036570 w 12641071"/>
              <a:gd name="connsiteY2-20236" fmla="*/ 4807089 h 5795240"/>
              <a:gd name="connsiteX3-20237" fmla="*/ 6019265 w 12641071"/>
              <a:gd name="connsiteY3-20238" fmla="*/ 4804905 h 5795240"/>
              <a:gd name="connsiteX4-20239" fmla="*/ 5964869 w 12641071"/>
              <a:gd name="connsiteY4-20240" fmla="*/ 4795171 h 5795240"/>
              <a:gd name="connsiteX5-20241" fmla="*/ 3682364 w 12641071"/>
              <a:gd name="connsiteY5-20242" fmla="*/ 4386723 h 5795240"/>
              <a:gd name="connsiteX6-20243" fmla="*/ 3772428 w 12641071"/>
              <a:gd name="connsiteY6-20244" fmla="*/ 4402840 h 5795240"/>
              <a:gd name="connsiteX7-20245" fmla="*/ 3772428 w 12641071"/>
              <a:gd name="connsiteY7-20246" fmla="*/ 4402840 h 5795240"/>
              <a:gd name="connsiteX8-20247" fmla="*/ 3682364 w 12641071"/>
              <a:gd name="connsiteY8-20248" fmla="*/ 4386723 h 5795240"/>
              <a:gd name="connsiteX9-20249" fmla="*/ 5215874 w 12641071"/>
              <a:gd name="connsiteY9-20250" fmla="*/ 0 h 5795240"/>
              <a:gd name="connsiteX10-20251" fmla="*/ 5927386 w 12641071"/>
              <a:gd name="connsiteY10-20252" fmla="*/ 255427 h 5795240"/>
              <a:gd name="connsiteX11-20253" fmla="*/ 5974443 w 12641071"/>
              <a:gd name="connsiteY11-20254" fmla="*/ 298195 h 5795240"/>
              <a:gd name="connsiteX12-20255" fmla="*/ 6043427 w 12641071"/>
              <a:gd name="connsiteY12-20256" fmla="*/ 367901 h 5795240"/>
              <a:gd name="connsiteX13-20257" fmla="*/ 6043429 w 12641071"/>
              <a:gd name="connsiteY13-20258" fmla="*/ 367901 h 5795240"/>
              <a:gd name="connsiteX14-20259" fmla="*/ 6079014 w 12641071"/>
              <a:gd name="connsiteY14-20260" fmla="*/ 407056 h 5795240"/>
              <a:gd name="connsiteX15-20261" fmla="*/ 6105193 w 12641071"/>
              <a:gd name="connsiteY15-20262" fmla="*/ 442067 h 5795240"/>
              <a:gd name="connsiteX16-20263" fmla="*/ 6105193 w 12641071"/>
              <a:gd name="connsiteY16-20264" fmla="*/ 442069 h 5795240"/>
              <a:gd name="connsiteX17-20265" fmla="*/ 6143408 w 12641071"/>
              <a:gd name="connsiteY17-20266" fmla="*/ 493169 h 5795240"/>
              <a:gd name="connsiteX18-20267" fmla="*/ 6143427 w 12641071"/>
              <a:gd name="connsiteY18-20268" fmla="*/ 493200 h 5795240"/>
              <a:gd name="connsiteX19-20269" fmla="*/ 6143427 w 12641071"/>
              <a:gd name="connsiteY19-20270" fmla="*/ 493200 h 5795240"/>
              <a:gd name="connsiteX20-20271" fmla="*/ 6143408 w 12641071"/>
              <a:gd name="connsiteY20-20272" fmla="*/ 493167 h 5795240"/>
              <a:gd name="connsiteX21-20273" fmla="*/ 6141460 w 12641071"/>
              <a:gd name="connsiteY21-20274" fmla="*/ 475027 h 5795240"/>
              <a:gd name="connsiteX22-20275" fmla="*/ 6788665 w 12641071"/>
              <a:gd name="connsiteY22-20276" fmla="*/ 707369 h 5795240"/>
              <a:gd name="connsiteX23-20277" fmla="*/ 7184710 w 12641071"/>
              <a:gd name="connsiteY23-20278" fmla="*/ 627411 h 5795240"/>
              <a:gd name="connsiteX24-20279" fmla="*/ 7264545 w 12641071"/>
              <a:gd name="connsiteY24-20280" fmla="*/ 588952 h 5795240"/>
              <a:gd name="connsiteX25-20281" fmla="*/ 7213686 w 12641071"/>
              <a:gd name="connsiteY25-20282" fmla="*/ 626983 h 5795240"/>
              <a:gd name="connsiteX26-20283" fmla="*/ 7128319 w 12641071"/>
              <a:gd name="connsiteY26-20284" fmla="*/ 705504 h 5795240"/>
              <a:gd name="connsiteX27-20285" fmla="*/ 7083110 w 12641071"/>
              <a:gd name="connsiteY27-20286" fmla="*/ 757072 h 5795240"/>
              <a:gd name="connsiteX28-20287" fmla="*/ 7083111 w 12641071"/>
              <a:gd name="connsiteY28-20288" fmla="*/ 757072 h 5795240"/>
              <a:gd name="connsiteX29-20289" fmla="*/ 7128319 w 12641071"/>
              <a:gd name="connsiteY29-20290" fmla="*/ 705506 h 5795240"/>
              <a:gd name="connsiteX30-20291" fmla="*/ 7213686 w 12641071"/>
              <a:gd name="connsiteY30-20292" fmla="*/ 626984 h 5795240"/>
              <a:gd name="connsiteX31-20293" fmla="*/ 7264545 w 12641071"/>
              <a:gd name="connsiteY31-20294" fmla="*/ 588953 h 5795240"/>
              <a:gd name="connsiteX32-20295" fmla="*/ 7273651 w 12641071"/>
              <a:gd name="connsiteY32-20296" fmla="*/ 584566 h 5795240"/>
              <a:gd name="connsiteX33-20297" fmla="*/ 7314851 w 12641071"/>
              <a:gd name="connsiteY33-20298" fmla="*/ 559537 h 5795240"/>
              <a:gd name="connsiteX34-20299" fmla="*/ 7354131 w 12641071"/>
              <a:gd name="connsiteY34-20300" fmla="*/ 565467 h 5795240"/>
              <a:gd name="connsiteX35-20301" fmla="*/ 7429608 w 12641071"/>
              <a:gd name="connsiteY35-20302" fmla="*/ 586051 h 5795240"/>
              <a:gd name="connsiteX36-20303" fmla="*/ 7429611 w 12641071"/>
              <a:gd name="connsiteY36-20304" fmla="*/ 586050 h 5795240"/>
              <a:gd name="connsiteX37-20305" fmla="*/ 7354132 w 12641071"/>
              <a:gd name="connsiteY37-20306" fmla="*/ 565465 h 5795240"/>
              <a:gd name="connsiteX38-20307" fmla="*/ 7314853 w 12641071"/>
              <a:gd name="connsiteY38-20308" fmla="*/ 559536 h 5795240"/>
              <a:gd name="connsiteX39-20309" fmla="*/ 7314851 w 12641071"/>
              <a:gd name="connsiteY39-20310" fmla="*/ 559537 h 5795240"/>
              <a:gd name="connsiteX40-20311" fmla="*/ 7314849 w 12641071"/>
              <a:gd name="connsiteY40-20312" fmla="*/ 559537 h 5795240"/>
              <a:gd name="connsiteX41-20313" fmla="*/ 7273651 w 12641071"/>
              <a:gd name="connsiteY41-20314" fmla="*/ 584565 h 5795240"/>
              <a:gd name="connsiteX42-20315" fmla="*/ 7264545 w 12641071"/>
              <a:gd name="connsiteY42-20316" fmla="*/ 588952 h 5795240"/>
              <a:gd name="connsiteX43-20317" fmla="*/ 7296407 w 12641071"/>
              <a:gd name="connsiteY43-20318" fmla="*/ 565126 h 5795240"/>
              <a:gd name="connsiteX44-20319" fmla="*/ 7307447 w 12641071"/>
              <a:gd name="connsiteY44-20320" fmla="*/ 558419 h 5795240"/>
              <a:gd name="connsiteX45-20321" fmla="*/ 7307450 w 12641071"/>
              <a:gd name="connsiteY45-20322" fmla="*/ 558419 h 5795240"/>
              <a:gd name="connsiteX46-20323" fmla="*/ 7385004 w 12641071"/>
              <a:gd name="connsiteY46-20324" fmla="*/ 511303 h 5795240"/>
              <a:gd name="connsiteX47-20325" fmla="*/ 7391626 w 12641071"/>
              <a:gd name="connsiteY47-20326" fmla="*/ 508114 h 5795240"/>
              <a:gd name="connsiteX48-20327" fmla="*/ 7391631 w 12641071"/>
              <a:gd name="connsiteY48-20328" fmla="*/ 508110 h 5795240"/>
              <a:gd name="connsiteX49-20329" fmla="*/ 7478934 w 12641071"/>
              <a:gd name="connsiteY49-20330" fmla="*/ 466053 h 5795240"/>
              <a:gd name="connsiteX50-20331" fmla="*/ 7897193 w 12641071"/>
              <a:gd name="connsiteY50-20332" fmla="*/ 381611 h 5795240"/>
              <a:gd name="connsiteX51-20333" fmla="*/ 8788216 w 12641071"/>
              <a:gd name="connsiteY51-20334" fmla="*/ 855364 h 5795240"/>
              <a:gd name="connsiteX52-20335" fmla="*/ 8832362 w 12641071"/>
              <a:gd name="connsiteY52-20336" fmla="*/ 928030 h 5795240"/>
              <a:gd name="connsiteX53-20337" fmla="*/ 8832362 w 12641071"/>
              <a:gd name="connsiteY53-20338" fmla="*/ 928033 h 5795240"/>
              <a:gd name="connsiteX54-20339" fmla="*/ 8842040 w 12641071"/>
              <a:gd name="connsiteY54-20340" fmla="*/ 943961 h 5795240"/>
              <a:gd name="connsiteX55-20341" fmla="*/ 8856144 w 12641071"/>
              <a:gd name="connsiteY55-20342" fmla="*/ 973241 h 5795240"/>
              <a:gd name="connsiteX56-20343" fmla="*/ 8856145 w 12641071"/>
              <a:gd name="connsiteY56-20344" fmla="*/ 973241 h 5795240"/>
              <a:gd name="connsiteX57-20345" fmla="*/ 8878117 w 12641071"/>
              <a:gd name="connsiteY57-20346" fmla="*/ 1018851 h 5795240"/>
              <a:gd name="connsiteX58-20347" fmla="*/ 8877719 w 12641071"/>
              <a:gd name="connsiteY58-20348" fmla="*/ 1018369 h 5795240"/>
              <a:gd name="connsiteX59-20349" fmla="*/ 8853250 w 12641071"/>
              <a:gd name="connsiteY59-20350" fmla="*/ 973288 h 5795240"/>
              <a:gd name="connsiteX60-20351" fmla="*/ 8853249 w 12641071"/>
              <a:gd name="connsiteY60-20352" fmla="*/ 973288 h 5795240"/>
              <a:gd name="connsiteX61-20353" fmla="*/ 8853248 w 12641071"/>
              <a:gd name="connsiteY61-20354" fmla="*/ 973287 h 5795240"/>
              <a:gd name="connsiteX62-20355" fmla="*/ 8849677 w 12641071"/>
              <a:gd name="connsiteY62-20356" fmla="*/ 973341 h 5795240"/>
              <a:gd name="connsiteX63-20357" fmla="*/ 8641543 w 12641071"/>
              <a:gd name="connsiteY63-20358" fmla="*/ 916577 h 5795240"/>
              <a:gd name="connsiteX64-20359" fmla="*/ 8641545 w 12641071"/>
              <a:gd name="connsiteY64-20360" fmla="*/ 916580 h 5795240"/>
              <a:gd name="connsiteX65-20361" fmla="*/ 8849676 w 12641071"/>
              <a:gd name="connsiteY65-20362" fmla="*/ 973343 h 5795240"/>
              <a:gd name="connsiteX66-20363" fmla="*/ 8853248 w 12641071"/>
              <a:gd name="connsiteY66-20364" fmla="*/ 973288 h 5795240"/>
              <a:gd name="connsiteX67-20365" fmla="*/ 8877719 w 12641071"/>
              <a:gd name="connsiteY67-20366" fmla="*/ 1018371 h 5795240"/>
              <a:gd name="connsiteX68-20367" fmla="*/ 8878116 w 12641071"/>
              <a:gd name="connsiteY68-20368" fmla="*/ 1018851 h 5795240"/>
              <a:gd name="connsiteX69-20369" fmla="*/ 8887288 w 12641071"/>
              <a:gd name="connsiteY69-20370" fmla="*/ 1037892 h 5795240"/>
              <a:gd name="connsiteX70-20371" fmla="*/ 8949899 w 12641071"/>
              <a:gd name="connsiteY70-20372" fmla="*/ 1239592 h 5795240"/>
              <a:gd name="connsiteX71-20373" fmla="*/ 8968437 w 12641071"/>
              <a:gd name="connsiteY71-20374" fmla="*/ 1423482 h 5795240"/>
              <a:gd name="connsiteX72-20375" fmla="*/ 8949899 w 12641071"/>
              <a:gd name="connsiteY72-20376" fmla="*/ 1239591 h 5795240"/>
              <a:gd name="connsiteX73-20377" fmla="*/ 8887288 w 12641071"/>
              <a:gd name="connsiteY73-20378" fmla="*/ 1037890 h 5795240"/>
              <a:gd name="connsiteX74-20379" fmla="*/ 8878116 w 12641071"/>
              <a:gd name="connsiteY74-20380" fmla="*/ 1018851 h 5795240"/>
              <a:gd name="connsiteX75-20381" fmla="*/ 8931285 w 12641071"/>
              <a:gd name="connsiteY75-20382" fmla="*/ 1083292 h 5795240"/>
              <a:gd name="connsiteX76-20383" fmla="*/ 9241478 w 12641071"/>
              <a:gd name="connsiteY76-20384" fmla="*/ 1211778 h 5795240"/>
              <a:gd name="connsiteX77-20385" fmla="*/ 9605238 w 12641071"/>
              <a:gd name="connsiteY77-20386" fmla="*/ 1018369 h 5795240"/>
              <a:gd name="connsiteX78-20387" fmla="*/ 9636247 w 12641071"/>
              <a:gd name="connsiteY78-20388" fmla="*/ 961241 h 5795240"/>
              <a:gd name="connsiteX79-20389" fmla="*/ 9641995 w 12641071"/>
              <a:gd name="connsiteY79-20390" fmla="*/ 961152 h 5795240"/>
              <a:gd name="connsiteX80-20391" fmla="*/ 9584939 w 12641071"/>
              <a:gd name="connsiteY80-20392" fmla="*/ 1079594 h 5795240"/>
              <a:gd name="connsiteX81-20393" fmla="*/ 9546257 w 12641071"/>
              <a:gd name="connsiteY81-20394" fmla="*/ 1204206 h 5795240"/>
              <a:gd name="connsiteX82-20395" fmla="*/ 9584939 w 12641071"/>
              <a:gd name="connsiteY82-20396" fmla="*/ 1079596 h 5795240"/>
              <a:gd name="connsiteX83-20397" fmla="*/ 9641995 w 12641071"/>
              <a:gd name="connsiteY83-20398" fmla="*/ 961153 h 5795240"/>
              <a:gd name="connsiteX84-20399" fmla="*/ 9653069 w 12641071"/>
              <a:gd name="connsiteY84-20400" fmla="*/ 960983 h 5795240"/>
              <a:gd name="connsiteX85-20401" fmla="*/ 9801564 w 12641071"/>
              <a:gd name="connsiteY85-20402" fmla="*/ 1196828 h 5795240"/>
              <a:gd name="connsiteX86-20403" fmla="*/ 9801566 w 12641071"/>
              <a:gd name="connsiteY86-20404" fmla="*/ 1196828 h 5795240"/>
              <a:gd name="connsiteX87-20405" fmla="*/ 9653070 w 12641071"/>
              <a:gd name="connsiteY87-20406" fmla="*/ 960982 h 5795240"/>
              <a:gd name="connsiteX88-20407" fmla="*/ 9641996 w 12641071"/>
              <a:gd name="connsiteY88-20408" fmla="*/ 961152 h 5795240"/>
              <a:gd name="connsiteX89-20409" fmla="*/ 9651917 w 12641071"/>
              <a:gd name="connsiteY89-20410" fmla="*/ 940556 h 5795240"/>
              <a:gd name="connsiteX90-20411" fmla="*/ 11050508 w 12641071"/>
              <a:gd name="connsiteY90-20412" fmla="*/ 108150 h 5795240"/>
              <a:gd name="connsiteX91-20413" fmla="*/ 12641071 w 12641071"/>
              <a:gd name="connsiteY91-20414" fmla="*/ 1698711 h 5795240"/>
              <a:gd name="connsiteX92-20415" fmla="*/ 11371062 w 12641071"/>
              <a:gd name="connsiteY92-20416" fmla="*/ 3256960 h 5795240"/>
              <a:gd name="connsiteX93-20417" fmla="*/ 11215953 w 12641071"/>
              <a:gd name="connsiteY93-20418" fmla="*/ 3280632 h 5795240"/>
              <a:gd name="connsiteX94-20419" fmla="*/ 11142318 w 12641071"/>
              <a:gd name="connsiteY94-20420" fmla="*/ 3276914 h 5795240"/>
              <a:gd name="connsiteX95-20421" fmla="*/ 11215952 w 12641071"/>
              <a:gd name="connsiteY95-20422" fmla="*/ 3280632 h 5795240"/>
              <a:gd name="connsiteX96-20423" fmla="*/ 11213133 w 12641071"/>
              <a:gd name="connsiteY96-20424" fmla="*/ 3281062 h 5795240"/>
              <a:gd name="connsiteX97-20425" fmla="*/ 11116921 w 12641071"/>
              <a:gd name="connsiteY97-20426" fmla="*/ 3285921 h 5795240"/>
              <a:gd name="connsiteX98-20427" fmla="*/ 11050507 w 12641071"/>
              <a:gd name="connsiteY98-20428" fmla="*/ 3289274 h 5795240"/>
              <a:gd name="connsiteX99-20429" fmla="*/ 11006292 w 12641071"/>
              <a:gd name="connsiteY99-20430" fmla="*/ 3287041 h 5795240"/>
              <a:gd name="connsiteX100-20431" fmla="*/ 10937101 w 12641071"/>
              <a:gd name="connsiteY100-20432" fmla="*/ 3297601 h 5795240"/>
              <a:gd name="connsiteX101-20433" fmla="*/ 10144740 w 12641071"/>
              <a:gd name="connsiteY101-20434" fmla="*/ 4089962 h 5795240"/>
              <a:gd name="connsiteX102-20435" fmla="*/ 10130374 w 12641071"/>
              <a:gd name="connsiteY102-20436" fmla="*/ 4184101 h 5795240"/>
              <a:gd name="connsiteX103-20437" fmla="*/ 10130375 w 12641071"/>
              <a:gd name="connsiteY103-20438" fmla="*/ 4184103 h 5795240"/>
              <a:gd name="connsiteX104-20439" fmla="*/ 10130656 w 12641071"/>
              <a:gd name="connsiteY104-20440" fmla="*/ 4185950 h 5795240"/>
              <a:gd name="connsiteX105-20441" fmla="*/ 10138194 w 12641071"/>
              <a:gd name="connsiteY105-20442" fmla="*/ 4335228 h 5795240"/>
              <a:gd name="connsiteX106-20443" fmla="*/ 10137710 w 12641071"/>
              <a:gd name="connsiteY106-20444" fmla="*/ 4344822 h 5795240"/>
              <a:gd name="connsiteX107-20445" fmla="*/ 10133555 w 12641071"/>
              <a:gd name="connsiteY107-20446" fmla="*/ 4427096 h 5795240"/>
              <a:gd name="connsiteX108-20447" fmla="*/ 10129312 w 12641071"/>
              <a:gd name="connsiteY108-20448" fmla="*/ 4399289 h 5795240"/>
              <a:gd name="connsiteX109-20449" fmla="*/ 10126797 w 12641071"/>
              <a:gd name="connsiteY109-20450" fmla="*/ 4349498 h 5795240"/>
              <a:gd name="connsiteX110-20451" fmla="*/ 10126796 w 12641071"/>
              <a:gd name="connsiteY110-20452" fmla="*/ 4349498 h 5795240"/>
              <a:gd name="connsiteX111-20453" fmla="*/ 10129311 w 12641071"/>
              <a:gd name="connsiteY111-20454" fmla="*/ 4399289 h 5795240"/>
              <a:gd name="connsiteX112-20455" fmla="*/ 10133554 w 12641071"/>
              <a:gd name="connsiteY112-20456" fmla="*/ 4427096 h 5795240"/>
              <a:gd name="connsiteX113-20457" fmla="*/ 10130656 w 12641071"/>
              <a:gd name="connsiteY113-20458" fmla="*/ 4484506 h 5795240"/>
              <a:gd name="connsiteX114-20459" fmla="*/ 8678182 w 12641071"/>
              <a:gd name="connsiteY114-20460" fmla="*/ 5795240 h 5795240"/>
              <a:gd name="connsiteX115-20461" fmla="*/ 7467518 w 12641071"/>
              <a:gd name="connsiteY115-20462" fmla="*/ 5151535 h 5795240"/>
              <a:gd name="connsiteX116-20463" fmla="*/ 7419945 w 12641071"/>
              <a:gd name="connsiteY116-20464" fmla="*/ 5073228 h 5795240"/>
              <a:gd name="connsiteX117-20465" fmla="*/ 7394386 w 12641071"/>
              <a:gd name="connsiteY117-20466" fmla="*/ 5031156 h 5795240"/>
              <a:gd name="connsiteX118-20467" fmla="*/ 7367299 w 12641071"/>
              <a:gd name="connsiteY118-20468" fmla="*/ 4974928 h 5795240"/>
              <a:gd name="connsiteX119-20469" fmla="*/ 7332905 w 12641071"/>
              <a:gd name="connsiteY119-20470" fmla="*/ 4903531 h 5795240"/>
              <a:gd name="connsiteX120-20471" fmla="*/ 7320958 w 12641071"/>
              <a:gd name="connsiteY120-20472" fmla="*/ 4870887 h 5795240"/>
              <a:gd name="connsiteX121-20473" fmla="*/ 7322174 w 12641071"/>
              <a:gd name="connsiteY121-20474" fmla="*/ 4872361 h 5795240"/>
              <a:gd name="connsiteX122-20475" fmla="*/ 7362630 w 12641071"/>
              <a:gd name="connsiteY122-20476" fmla="*/ 4938954 h 5795240"/>
              <a:gd name="connsiteX123-20477" fmla="*/ 7380779 w 12641071"/>
              <a:gd name="connsiteY123-20478" fmla="*/ 4976628 h 5795240"/>
              <a:gd name="connsiteX124-20479" fmla="*/ 7391210 w 12641071"/>
              <a:gd name="connsiteY124-20480" fmla="*/ 4977944 h 5795240"/>
              <a:gd name="connsiteX125-20481" fmla="*/ 7380780 w 12641071"/>
              <a:gd name="connsiteY125-20482" fmla="*/ 4976628 h 5795240"/>
              <a:gd name="connsiteX126-20483" fmla="*/ 7362631 w 12641071"/>
              <a:gd name="connsiteY126-20484" fmla="*/ 4938954 h 5795240"/>
              <a:gd name="connsiteX127-20485" fmla="*/ 7322175 w 12641071"/>
              <a:gd name="connsiteY127-20486" fmla="*/ 4872361 h 5795240"/>
              <a:gd name="connsiteX128-20487" fmla="*/ 7320959 w 12641071"/>
              <a:gd name="connsiteY128-20488" fmla="*/ 4870887 h 5795240"/>
              <a:gd name="connsiteX129-20489" fmla="*/ 7283811 w 12641071"/>
              <a:gd name="connsiteY129-20490" fmla="*/ 4769391 h 5795240"/>
              <a:gd name="connsiteX130-20491" fmla="*/ 7272112 w 12641071"/>
              <a:gd name="connsiteY130-20492" fmla="*/ 4718630 h 5795240"/>
              <a:gd name="connsiteX131-20493" fmla="*/ 7272111 w 12641071"/>
              <a:gd name="connsiteY131-20494" fmla="*/ 4718630 h 5795240"/>
              <a:gd name="connsiteX132-20495" fmla="*/ 7283810 w 12641071"/>
              <a:gd name="connsiteY132-20496" fmla="*/ 4769391 h 5795240"/>
              <a:gd name="connsiteX133-20497" fmla="*/ 7320958 w 12641071"/>
              <a:gd name="connsiteY133-20498" fmla="*/ 4870887 h 5795240"/>
              <a:gd name="connsiteX134-20499" fmla="*/ 7223551 w 12641071"/>
              <a:gd name="connsiteY134-20500" fmla="*/ 4752829 h 5795240"/>
              <a:gd name="connsiteX135-20501" fmla="*/ 6652445 w 12641071"/>
              <a:gd name="connsiteY135-20502" fmla="*/ 4516269 h 5795240"/>
              <a:gd name="connsiteX136-20503" fmla="*/ 6200873 w 12641071"/>
              <a:gd name="connsiteY136-20504" fmla="*/ 4654206 h 5795240"/>
              <a:gd name="connsiteX137-20505" fmla="*/ 6088813 w 12641071"/>
              <a:gd name="connsiteY137-20506" fmla="*/ 4746663 h 5795240"/>
              <a:gd name="connsiteX138-20507" fmla="*/ 6043019 w 12641071"/>
              <a:gd name="connsiteY138-20508" fmla="*/ 4807902 h 5795240"/>
              <a:gd name="connsiteX139-20509" fmla="*/ 6043021 w 12641071"/>
              <a:gd name="connsiteY139-20510" fmla="*/ 4807902 h 5795240"/>
              <a:gd name="connsiteX140-20511" fmla="*/ 6023271 w 12641071"/>
              <a:gd name="connsiteY140-20512" fmla="*/ 4834312 h 5795240"/>
              <a:gd name="connsiteX141-20513" fmla="*/ 5970678 w 12641071"/>
              <a:gd name="connsiteY141-20514" fmla="*/ 4892181 h 5795240"/>
              <a:gd name="connsiteX142-20515" fmla="*/ 5982717 w 12641071"/>
              <a:gd name="connsiteY142-20516" fmla="*/ 4872361 h 5795240"/>
              <a:gd name="connsiteX143-20517" fmla="*/ 5970675 w 12641071"/>
              <a:gd name="connsiteY143-20518" fmla="*/ 4892181 h 5795240"/>
              <a:gd name="connsiteX144-20519" fmla="*/ 5935320 w 12641071"/>
              <a:gd name="connsiteY144-20520" fmla="*/ 4931081 h 5795240"/>
              <a:gd name="connsiteX145-20521" fmla="*/ 4971763 w 12641071"/>
              <a:gd name="connsiteY145-20522" fmla="*/ 5330200 h 5795240"/>
              <a:gd name="connsiteX146-20523" fmla="*/ 3716172 w 12641071"/>
              <a:gd name="connsiteY146-20524" fmla="*/ 4497938 h 5795240"/>
              <a:gd name="connsiteX147-20525" fmla="*/ 3710773 w 12641071"/>
              <a:gd name="connsiteY147-20526" fmla="*/ 4483182 h 5795240"/>
              <a:gd name="connsiteX148-20527" fmla="*/ 3710773 w 12641071"/>
              <a:gd name="connsiteY148-20528" fmla="*/ 4483181 h 5795240"/>
              <a:gd name="connsiteX149-20529" fmla="*/ 3674984 w 12641071"/>
              <a:gd name="connsiteY149-20530" fmla="*/ 4385402 h 5795240"/>
              <a:gd name="connsiteX150-20531" fmla="*/ 3670349 w 12641071"/>
              <a:gd name="connsiteY150-20532" fmla="*/ 4372742 h 5795240"/>
              <a:gd name="connsiteX151-20533" fmla="*/ 3659438 w 12641071"/>
              <a:gd name="connsiteY151-20534" fmla="*/ 4330309 h 5795240"/>
              <a:gd name="connsiteX152-20535" fmla="*/ 3672084 w 12641071"/>
              <a:gd name="connsiteY152-20536" fmla="*/ 4353606 h 5795240"/>
              <a:gd name="connsiteX153-20537" fmla="*/ 3659440 w 12641071"/>
              <a:gd name="connsiteY153-20538" fmla="*/ 4330309 h 5795240"/>
              <a:gd name="connsiteX154-20539" fmla="*/ 3613217 w 12641071"/>
              <a:gd name="connsiteY154-20540" fmla="*/ 4245153 h 5795240"/>
              <a:gd name="connsiteX155-20541" fmla="*/ 3083792 w 12641071"/>
              <a:gd name="connsiteY155-20542" fmla="*/ 3963660 h 5795240"/>
              <a:gd name="connsiteX156-20543" fmla="*/ 2835272 w 12641071"/>
              <a:gd name="connsiteY156-20544" fmla="*/ 4013833 h 5795240"/>
              <a:gd name="connsiteX157-20545" fmla="*/ 2820214 w 12641071"/>
              <a:gd name="connsiteY157-20546" fmla="*/ 4022007 h 5795240"/>
              <a:gd name="connsiteX158-20547" fmla="*/ 2820212 w 12641071"/>
              <a:gd name="connsiteY158-20548" fmla="*/ 4022008 h 5795240"/>
              <a:gd name="connsiteX159-20549" fmla="*/ 2820206 w 12641071"/>
              <a:gd name="connsiteY159-20550" fmla="*/ 4022011 h 5795240"/>
              <a:gd name="connsiteX160-20551" fmla="*/ 2813481 w 12641071"/>
              <a:gd name="connsiteY160-20552" fmla="*/ 4027041 h 5795240"/>
              <a:gd name="connsiteX161-20553" fmla="*/ 2762875 w 12641071"/>
              <a:gd name="connsiteY161-20554" fmla="*/ 4057784 h 5795240"/>
              <a:gd name="connsiteX162-20555" fmla="*/ 2762878 w 12641071"/>
              <a:gd name="connsiteY162-20556" fmla="*/ 4057784 h 5795240"/>
              <a:gd name="connsiteX163-20557" fmla="*/ 2694694 w 12641071"/>
              <a:gd name="connsiteY163-20558" fmla="*/ 4099208 h 5795240"/>
              <a:gd name="connsiteX164-20559" fmla="*/ 2726822 w 12641071"/>
              <a:gd name="connsiteY164-20560" fmla="*/ 4072700 h 5795240"/>
              <a:gd name="connsiteX165-20561" fmla="*/ 2757719 w 12641071"/>
              <a:gd name="connsiteY165-20562" fmla="*/ 4055929 h 5795240"/>
              <a:gd name="connsiteX166-20563" fmla="*/ 2757718 w 12641071"/>
              <a:gd name="connsiteY166-20564" fmla="*/ 4055928 h 5795240"/>
              <a:gd name="connsiteX167-20565" fmla="*/ 2726820 w 12641071"/>
              <a:gd name="connsiteY167-20566" fmla="*/ 4072700 h 5795240"/>
              <a:gd name="connsiteX168-20567" fmla="*/ 2694692 w 12641071"/>
              <a:gd name="connsiteY168-20568" fmla="*/ 4099208 h 5795240"/>
              <a:gd name="connsiteX169-20569" fmla="*/ 2664698 w 12641071"/>
              <a:gd name="connsiteY169-20570" fmla="*/ 4117431 h 5795240"/>
              <a:gd name="connsiteX170-20571" fmla="*/ 1804544 w 12641071"/>
              <a:gd name="connsiteY170-20572" fmla="*/ 4335229 h 5795240"/>
              <a:gd name="connsiteX171-20573" fmla="*/ 0 w 12641071"/>
              <a:gd name="connsiteY171-20574" fmla="*/ 2530685 h 5795240"/>
              <a:gd name="connsiteX172-20575" fmla="*/ 1804544 w 12641071"/>
              <a:gd name="connsiteY172-20576" fmla="*/ 726143 h 5795240"/>
              <a:gd name="connsiteX173-20577" fmla="*/ 3080549 w 12641071"/>
              <a:gd name="connsiteY173-20578" fmla="*/ 1254682 h 5795240"/>
              <a:gd name="connsiteX174-20579" fmla="*/ 3268676 w 12641071"/>
              <a:gd name="connsiteY174-20580" fmla="*/ 1461167 h 5795240"/>
              <a:gd name="connsiteX175-20581" fmla="*/ 3565826 w 12641071"/>
              <a:gd name="connsiteY175-20582" fmla="*/ 1551935 h 5795240"/>
              <a:gd name="connsiteX176-20583" fmla="*/ 4086504 w 12641071"/>
              <a:gd name="connsiteY176-20584" fmla="*/ 1127574 h 5795240"/>
              <a:gd name="connsiteX177-20585" fmla="*/ 4103078 w 12641071"/>
              <a:gd name="connsiteY177-20586" fmla="*/ 1004204 h 5795240"/>
              <a:gd name="connsiteX178-20587" fmla="*/ 5215874 w 12641071"/>
              <a:gd name="connsiteY178-20588" fmla="*/ 0 h 5795240"/>
              <a:gd name="connsiteX0-20589" fmla="*/ 5964869 w 12641071"/>
              <a:gd name="connsiteY0-20590" fmla="*/ 4795171 h 5795240"/>
              <a:gd name="connsiteX1-20591" fmla="*/ 6019264 w 12641071"/>
              <a:gd name="connsiteY1-20592" fmla="*/ 4804905 h 5795240"/>
              <a:gd name="connsiteX2-20593" fmla="*/ 6036570 w 12641071"/>
              <a:gd name="connsiteY2-20594" fmla="*/ 4807089 h 5795240"/>
              <a:gd name="connsiteX3-20595" fmla="*/ 6019265 w 12641071"/>
              <a:gd name="connsiteY3-20596" fmla="*/ 4804905 h 5795240"/>
              <a:gd name="connsiteX4-20597" fmla="*/ 5964869 w 12641071"/>
              <a:gd name="connsiteY4-20598" fmla="*/ 4795171 h 5795240"/>
              <a:gd name="connsiteX5-20599" fmla="*/ 3682364 w 12641071"/>
              <a:gd name="connsiteY5-20600" fmla="*/ 4386723 h 5795240"/>
              <a:gd name="connsiteX6-20601" fmla="*/ 3772428 w 12641071"/>
              <a:gd name="connsiteY6-20602" fmla="*/ 4402840 h 5795240"/>
              <a:gd name="connsiteX7-20603" fmla="*/ 3772428 w 12641071"/>
              <a:gd name="connsiteY7-20604" fmla="*/ 4402840 h 5795240"/>
              <a:gd name="connsiteX8-20605" fmla="*/ 3682364 w 12641071"/>
              <a:gd name="connsiteY8-20606" fmla="*/ 4386723 h 5795240"/>
              <a:gd name="connsiteX9-20607" fmla="*/ 5215874 w 12641071"/>
              <a:gd name="connsiteY9-20608" fmla="*/ 0 h 5795240"/>
              <a:gd name="connsiteX10-20609" fmla="*/ 5927386 w 12641071"/>
              <a:gd name="connsiteY10-20610" fmla="*/ 255427 h 5795240"/>
              <a:gd name="connsiteX11-20611" fmla="*/ 5974443 w 12641071"/>
              <a:gd name="connsiteY11-20612" fmla="*/ 298195 h 5795240"/>
              <a:gd name="connsiteX12-20613" fmla="*/ 6043427 w 12641071"/>
              <a:gd name="connsiteY12-20614" fmla="*/ 367901 h 5795240"/>
              <a:gd name="connsiteX13-20615" fmla="*/ 6043429 w 12641071"/>
              <a:gd name="connsiteY13-20616" fmla="*/ 367901 h 5795240"/>
              <a:gd name="connsiteX14-20617" fmla="*/ 6105193 w 12641071"/>
              <a:gd name="connsiteY14-20618" fmla="*/ 442067 h 5795240"/>
              <a:gd name="connsiteX15-20619" fmla="*/ 6105193 w 12641071"/>
              <a:gd name="connsiteY15-20620" fmla="*/ 442069 h 5795240"/>
              <a:gd name="connsiteX16-20621" fmla="*/ 6143408 w 12641071"/>
              <a:gd name="connsiteY16-20622" fmla="*/ 493169 h 5795240"/>
              <a:gd name="connsiteX17-20623" fmla="*/ 6143427 w 12641071"/>
              <a:gd name="connsiteY17-20624" fmla="*/ 493200 h 5795240"/>
              <a:gd name="connsiteX18-20625" fmla="*/ 6143427 w 12641071"/>
              <a:gd name="connsiteY18-20626" fmla="*/ 493200 h 5795240"/>
              <a:gd name="connsiteX19-20627" fmla="*/ 6143408 w 12641071"/>
              <a:gd name="connsiteY19-20628" fmla="*/ 493167 h 5795240"/>
              <a:gd name="connsiteX20-20629" fmla="*/ 6141460 w 12641071"/>
              <a:gd name="connsiteY20-20630" fmla="*/ 475027 h 5795240"/>
              <a:gd name="connsiteX21-20631" fmla="*/ 6788665 w 12641071"/>
              <a:gd name="connsiteY21-20632" fmla="*/ 707369 h 5795240"/>
              <a:gd name="connsiteX22-20633" fmla="*/ 7184710 w 12641071"/>
              <a:gd name="connsiteY22-20634" fmla="*/ 627411 h 5795240"/>
              <a:gd name="connsiteX23-20635" fmla="*/ 7264545 w 12641071"/>
              <a:gd name="connsiteY23-20636" fmla="*/ 588952 h 5795240"/>
              <a:gd name="connsiteX24-20637" fmla="*/ 7213686 w 12641071"/>
              <a:gd name="connsiteY24-20638" fmla="*/ 626983 h 5795240"/>
              <a:gd name="connsiteX25-20639" fmla="*/ 7128319 w 12641071"/>
              <a:gd name="connsiteY25-20640" fmla="*/ 705504 h 5795240"/>
              <a:gd name="connsiteX26-20641" fmla="*/ 7083110 w 12641071"/>
              <a:gd name="connsiteY26-20642" fmla="*/ 757072 h 5795240"/>
              <a:gd name="connsiteX27-20643" fmla="*/ 7083111 w 12641071"/>
              <a:gd name="connsiteY27-20644" fmla="*/ 757072 h 5795240"/>
              <a:gd name="connsiteX28-20645" fmla="*/ 7128319 w 12641071"/>
              <a:gd name="connsiteY28-20646" fmla="*/ 705506 h 5795240"/>
              <a:gd name="connsiteX29-20647" fmla="*/ 7213686 w 12641071"/>
              <a:gd name="connsiteY29-20648" fmla="*/ 626984 h 5795240"/>
              <a:gd name="connsiteX30-20649" fmla="*/ 7264545 w 12641071"/>
              <a:gd name="connsiteY30-20650" fmla="*/ 588953 h 5795240"/>
              <a:gd name="connsiteX31-20651" fmla="*/ 7273651 w 12641071"/>
              <a:gd name="connsiteY31-20652" fmla="*/ 584566 h 5795240"/>
              <a:gd name="connsiteX32-20653" fmla="*/ 7314851 w 12641071"/>
              <a:gd name="connsiteY32-20654" fmla="*/ 559537 h 5795240"/>
              <a:gd name="connsiteX33-20655" fmla="*/ 7354131 w 12641071"/>
              <a:gd name="connsiteY33-20656" fmla="*/ 565467 h 5795240"/>
              <a:gd name="connsiteX34-20657" fmla="*/ 7429608 w 12641071"/>
              <a:gd name="connsiteY34-20658" fmla="*/ 586051 h 5795240"/>
              <a:gd name="connsiteX35-20659" fmla="*/ 7429611 w 12641071"/>
              <a:gd name="connsiteY35-20660" fmla="*/ 586050 h 5795240"/>
              <a:gd name="connsiteX36-20661" fmla="*/ 7354132 w 12641071"/>
              <a:gd name="connsiteY36-20662" fmla="*/ 565465 h 5795240"/>
              <a:gd name="connsiteX37-20663" fmla="*/ 7314853 w 12641071"/>
              <a:gd name="connsiteY37-20664" fmla="*/ 559536 h 5795240"/>
              <a:gd name="connsiteX38-20665" fmla="*/ 7314851 w 12641071"/>
              <a:gd name="connsiteY38-20666" fmla="*/ 559537 h 5795240"/>
              <a:gd name="connsiteX39-20667" fmla="*/ 7314849 w 12641071"/>
              <a:gd name="connsiteY39-20668" fmla="*/ 559537 h 5795240"/>
              <a:gd name="connsiteX40-20669" fmla="*/ 7273651 w 12641071"/>
              <a:gd name="connsiteY40-20670" fmla="*/ 584565 h 5795240"/>
              <a:gd name="connsiteX41-20671" fmla="*/ 7264545 w 12641071"/>
              <a:gd name="connsiteY41-20672" fmla="*/ 588952 h 5795240"/>
              <a:gd name="connsiteX42-20673" fmla="*/ 7296407 w 12641071"/>
              <a:gd name="connsiteY42-20674" fmla="*/ 565126 h 5795240"/>
              <a:gd name="connsiteX43-20675" fmla="*/ 7307447 w 12641071"/>
              <a:gd name="connsiteY43-20676" fmla="*/ 558419 h 5795240"/>
              <a:gd name="connsiteX44-20677" fmla="*/ 7307450 w 12641071"/>
              <a:gd name="connsiteY44-20678" fmla="*/ 558419 h 5795240"/>
              <a:gd name="connsiteX45-20679" fmla="*/ 7385004 w 12641071"/>
              <a:gd name="connsiteY45-20680" fmla="*/ 511303 h 5795240"/>
              <a:gd name="connsiteX46-20681" fmla="*/ 7391626 w 12641071"/>
              <a:gd name="connsiteY46-20682" fmla="*/ 508114 h 5795240"/>
              <a:gd name="connsiteX47-20683" fmla="*/ 7391631 w 12641071"/>
              <a:gd name="connsiteY47-20684" fmla="*/ 508110 h 5795240"/>
              <a:gd name="connsiteX48-20685" fmla="*/ 7478934 w 12641071"/>
              <a:gd name="connsiteY48-20686" fmla="*/ 466053 h 5795240"/>
              <a:gd name="connsiteX49-20687" fmla="*/ 7897193 w 12641071"/>
              <a:gd name="connsiteY49-20688" fmla="*/ 381611 h 5795240"/>
              <a:gd name="connsiteX50-20689" fmla="*/ 8788216 w 12641071"/>
              <a:gd name="connsiteY50-20690" fmla="*/ 855364 h 5795240"/>
              <a:gd name="connsiteX51-20691" fmla="*/ 8832362 w 12641071"/>
              <a:gd name="connsiteY51-20692" fmla="*/ 928030 h 5795240"/>
              <a:gd name="connsiteX52-20693" fmla="*/ 8832362 w 12641071"/>
              <a:gd name="connsiteY52-20694" fmla="*/ 928033 h 5795240"/>
              <a:gd name="connsiteX53-20695" fmla="*/ 8842040 w 12641071"/>
              <a:gd name="connsiteY53-20696" fmla="*/ 943961 h 5795240"/>
              <a:gd name="connsiteX54-20697" fmla="*/ 8856144 w 12641071"/>
              <a:gd name="connsiteY54-20698" fmla="*/ 973241 h 5795240"/>
              <a:gd name="connsiteX55-20699" fmla="*/ 8856145 w 12641071"/>
              <a:gd name="connsiteY55-20700" fmla="*/ 973241 h 5795240"/>
              <a:gd name="connsiteX56-20701" fmla="*/ 8878117 w 12641071"/>
              <a:gd name="connsiteY56-20702" fmla="*/ 1018851 h 5795240"/>
              <a:gd name="connsiteX57-20703" fmla="*/ 8877719 w 12641071"/>
              <a:gd name="connsiteY57-20704" fmla="*/ 1018369 h 5795240"/>
              <a:gd name="connsiteX58-20705" fmla="*/ 8853250 w 12641071"/>
              <a:gd name="connsiteY58-20706" fmla="*/ 973288 h 5795240"/>
              <a:gd name="connsiteX59-20707" fmla="*/ 8853249 w 12641071"/>
              <a:gd name="connsiteY59-20708" fmla="*/ 973288 h 5795240"/>
              <a:gd name="connsiteX60-20709" fmla="*/ 8853248 w 12641071"/>
              <a:gd name="connsiteY60-20710" fmla="*/ 973287 h 5795240"/>
              <a:gd name="connsiteX61-20711" fmla="*/ 8849677 w 12641071"/>
              <a:gd name="connsiteY61-20712" fmla="*/ 973341 h 5795240"/>
              <a:gd name="connsiteX62-20713" fmla="*/ 8641543 w 12641071"/>
              <a:gd name="connsiteY62-20714" fmla="*/ 916577 h 5795240"/>
              <a:gd name="connsiteX63-20715" fmla="*/ 8641545 w 12641071"/>
              <a:gd name="connsiteY63-20716" fmla="*/ 916580 h 5795240"/>
              <a:gd name="connsiteX64-20717" fmla="*/ 8849676 w 12641071"/>
              <a:gd name="connsiteY64-20718" fmla="*/ 973343 h 5795240"/>
              <a:gd name="connsiteX65-20719" fmla="*/ 8853248 w 12641071"/>
              <a:gd name="connsiteY65-20720" fmla="*/ 973288 h 5795240"/>
              <a:gd name="connsiteX66-20721" fmla="*/ 8877719 w 12641071"/>
              <a:gd name="connsiteY66-20722" fmla="*/ 1018371 h 5795240"/>
              <a:gd name="connsiteX67-20723" fmla="*/ 8878116 w 12641071"/>
              <a:gd name="connsiteY67-20724" fmla="*/ 1018851 h 5795240"/>
              <a:gd name="connsiteX68-20725" fmla="*/ 8887288 w 12641071"/>
              <a:gd name="connsiteY68-20726" fmla="*/ 1037892 h 5795240"/>
              <a:gd name="connsiteX69-20727" fmla="*/ 8949899 w 12641071"/>
              <a:gd name="connsiteY69-20728" fmla="*/ 1239592 h 5795240"/>
              <a:gd name="connsiteX70-20729" fmla="*/ 8968437 w 12641071"/>
              <a:gd name="connsiteY70-20730" fmla="*/ 1423482 h 5795240"/>
              <a:gd name="connsiteX71-20731" fmla="*/ 8949899 w 12641071"/>
              <a:gd name="connsiteY71-20732" fmla="*/ 1239591 h 5795240"/>
              <a:gd name="connsiteX72-20733" fmla="*/ 8887288 w 12641071"/>
              <a:gd name="connsiteY72-20734" fmla="*/ 1037890 h 5795240"/>
              <a:gd name="connsiteX73-20735" fmla="*/ 8878116 w 12641071"/>
              <a:gd name="connsiteY73-20736" fmla="*/ 1018851 h 5795240"/>
              <a:gd name="connsiteX74-20737" fmla="*/ 8931285 w 12641071"/>
              <a:gd name="connsiteY74-20738" fmla="*/ 1083292 h 5795240"/>
              <a:gd name="connsiteX75-20739" fmla="*/ 9241478 w 12641071"/>
              <a:gd name="connsiteY75-20740" fmla="*/ 1211778 h 5795240"/>
              <a:gd name="connsiteX76-20741" fmla="*/ 9605238 w 12641071"/>
              <a:gd name="connsiteY76-20742" fmla="*/ 1018369 h 5795240"/>
              <a:gd name="connsiteX77-20743" fmla="*/ 9636247 w 12641071"/>
              <a:gd name="connsiteY77-20744" fmla="*/ 961241 h 5795240"/>
              <a:gd name="connsiteX78-20745" fmla="*/ 9641995 w 12641071"/>
              <a:gd name="connsiteY78-20746" fmla="*/ 961152 h 5795240"/>
              <a:gd name="connsiteX79-20747" fmla="*/ 9584939 w 12641071"/>
              <a:gd name="connsiteY79-20748" fmla="*/ 1079594 h 5795240"/>
              <a:gd name="connsiteX80-20749" fmla="*/ 9546257 w 12641071"/>
              <a:gd name="connsiteY80-20750" fmla="*/ 1204206 h 5795240"/>
              <a:gd name="connsiteX81-20751" fmla="*/ 9584939 w 12641071"/>
              <a:gd name="connsiteY81-20752" fmla="*/ 1079596 h 5795240"/>
              <a:gd name="connsiteX82-20753" fmla="*/ 9641995 w 12641071"/>
              <a:gd name="connsiteY82-20754" fmla="*/ 961153 h 5795240"/>
              <a:gd name="connsiteX83-20755" fmla="*/ 9653069 w 12641071"/>
              <a:gd name="connsiteY83-20756" fmla="*/ 960983 h 5795240"/>
              <a:gd name="connsiteX84-20757" fmla="*/ 9801564 w 12641071"/>
              <a:gd name="connsiteY84-20758" fmla="*/ 1196828 h 5795240"/>
              <a:gd name="connsiteX85-20759" fmla="*/ 9801566 w 12641071"/>
              <a:gd name="connsiteY85-20760" fmla="*/ 1196828 h 5795240"/>
              <a:gd name="connsiteX86-20761" fmla="*/ 9653070 w 12641071"/>
              <a:gd name="connsiteY86-20762" fmla="*/ 960982 h 5795240"/>
              <a:gd name="connsiteX87-20763" fmla="*/ 9641996 w 12641071"/>
              <a:gd name="connsiteY87-20764" fmla="*/ 961152 h 5795240"/>
              <a:gd name="connsiteX88-20765" fmla="*/ 9651917 w 12641071"/>
              <a:gd name="connsiteY88-20766" fmla="*/ 940556 h 5795240"/>
              <a:gd name="connsiteX89-20767" fmla="*/ 11050508 w 12641071"/>
              <a:gd name="connsiteY89-20768" fmla="*/ 108150 h 5795240"/>
              <a:gd name="connsiteX90-20769" fmla="*/ 12641071 w 12641071"/>
              <a:gd name="connsiteY90-20770" fmla="*/ 1698711 h 5795240"/>
              <a:gd name="connsiteX91-20771" fmla="*/ 11371062 w 12641071"/>
              <a:gd name="connsiteY91-20772" fmla="*/ 3256960 h 5795240"/>
              <a:gd name="connsiteX92-20773" fmla="*/ 11215953 w 12641071"/>
              <a:gd name="connsiteY92-20774" fmla="*/ 3280632 h 5795240"/>
              <a:gd name="connsiteX93-20775" fmla="*/ 11142318 w 12641071"/>
              <a:gd name="connsiteY93-20776" fmla="*/ 3276914 h 5795240"/>
              <a:gd name="connsiteX94-20777" fmla="*/ 11215952 w 12641071"/>
              <a:gd name="connsiteY94-20778" fmla="*/ 3280632 h 5795240"/>
              <a:gd name="connsiteX95-20779" fmla="*/ 11213133 w 12641071"/>
              <a:gd name="connsiteY95-20780" fmla="*/ 3281062 h 5795240"/>
              <a:gd name="connsiteX96-20781" fmla="*/ 11116921 w 12641071"/>
              <a:gd name="connsiteY96-20782" fmla="*/ 3285921 h 5795240"/>
              <a:gd name="connsiteX97-20783" fmla="*/ 11050507 w 12641071"/>
              <a:gd name="connsiteY97-20784" fmla="*/ 3289274 h 5795240"/>
              <a:gd name="connsiteX98-20785" fmla="*/ 11006292 w 12641071"/>
              <a:gd name="connsiteY98-20786" fmla="*/ 3287041 h 5795240"/>
              <a:gd name="connsiteX99-20787" fmla="*/ 10937101 w 12641071"/>
              <a:gd name="connsiteY99-20788" fmla="*/ 3297601 h 5795240"/>
              <a:gd name="connsiteX100-20789" fmla="*/ 10144740 w 12641071"/>
              <a:gd name="connsiteY100-20790" fmla="*/ 4089962 h 5795240"/>
              <a:gd name="connsiteX101-20791" fmla="*/ 10130374 w 12641071"/>
              <a:gd name="connsiteY101-20792" fmla="*/ 4184101 h 5795240"/>
              <a:gd name="connsiteX102-20793" fmla="*/ 10130375 w 12641071"/>
              <a:gd name="connsiteY102-20794" fmla="*/ 4184103 h 5795240"/>
              <a:gd name="connsiteX103-20795" fmla="*/ 10130656 w 12641071"/>
              <a:gd name="connsiteY103-20796" fmla="*/ 4185950 h 5795240"/>
              <a:gd name="connsiteX104-20797" fmla="*/ 10138194 w 12641071"/>
              <a:gd name="connsiteY104-20798" fmla="*/ 4335228 h 5795240"/>
              <a:gd name="connsiteX105-20799" fmla="*/ 10137710 w 12641071"/>
              <a:gd name="connsiteY105-20800" fmla="*/ 4344822 h 5795240"/>
              <a:gd name="connsiteX106-20801" fmla="*/ 10133555 w 12641071"/>
              <a:gd name="connsiteY106-20802" fmla="*/ 4427096 h 5795240"/>
              <a:gd name="connsiteX107-20803" fmla="*/ 10129312 w 12641071"/>
              <a:gd name="connsiteY107-20804" fmla="*/ 4399289 h 5795240"/>
              <a:gd name="connsiteX108-20805" fmla="*/ 10126797 w 12641071"/>
              <a:gd name="connsiteY108-20806" fmla="*/ 4349498 h 5795240"/>
              <a:gd name="connsiteX109-20807" fmla="*/ 10126796 w 12641071"/>
              <a:gd name="connsiteY109-20808" fmla="*/ 4349498 h 5795240"/>
              <a:gd name="connsiteX110-20809" fmla="*/ 10129311 w 12641071"/>
              <a:gd name="connsiteY110-20810" fmla="*/ 4399289 h 5795240"/>
              <a:gd name="connsiteX111-20811" fmla="*/ 10133554 w 12641071"/>
              <a:gd name="connsiteY111-20812" fmla="*/ 4427096 h 5795240"/>
              <a:gd name="connsiteX112-20813" fmla="*/ 10130656 w 12641071"/>
              <a:gd name="connsiteY112-20814" fmla="*/ 4484506 h 5795240"/>
              <a:gd name="connsiteX113-20815" fmla="*/ 8678182 w 12641071"/>
              <a:gd name="connsiteY113-20816" fmla="*/ 5795240 h 5795240"/>
              <a:gd name="connsiteX114-20817" fmla="*/ 7467518 w 12641071"/>
              <a:gd name="connsiteY114-20818" fmla="*/ 5151535 h 5795240"/>
              <a:gd name="connsiteX115-20819" fmla="*/ 7419945 w 12641071"/>
              <a:gd name="connsiteY115-20820" fmla="*/ 5073228 h 5795240"/>
              <a:gd name="connsiteX116-20821" fmla="*/ 7394386 w 12641071"/>
              <a:gd name="connsiteY116-20822" fmla="*/ 5031156 h 5795240"/>
              <a:gd name="connsiteX117-20823" fmla="*/ 7367299 w 12641071"/>
              <a:gd name="connsiteY117-20824" fmla="*/ 4974928 h 5795240"/>
              <a:gd name="connsiteX118-20825" fmla="*/ 7332905 w 12641071"/>
              <a:gd name="connsiteY118-20826" fmla="*/ 4903531 h 5795240"/>
              <a:gd name="connsiteX119-20827" fmla="*/ 7320958 w 12641071"/>
              <a:gd name="connsiteY119-20828" fmla="*/ 4870887 h 5795240"/>
              <a:gd name="connsiteX120-20829" fmla="*/ 7322174 w 12641071"/>
              <a:gd name="connsiteY120-20830" fmla="*/ 4872361 h 5795240"/>
              <a:gd name="connsiteX121-20831" fmla="*/ 7362630 w 12641071"/>
              <a:gd name="connsiteY121-20832" fmla="*/ 4938954 h 5795240"/>
              <a:gd name="connsiteX122-20833" fmla="*/ 7380779 w 12641071"/>
              <a:gd name="connsiteY122-20834" fmla="*/ 4976628 h 5795240"/>
              <a:gd name="connsiteX123-20835" fmla="*/ 7391210 w 12641071"/>
              <a:gd name="connsiteY123-20836" fmla="*/ 4977944 h 5795240"/>
              <a:gd name="connsiteX124-20837" fmla="*/ 7380780 w 12641071"/>
              <a:gd name="connsiteY124-20838" fmla="*/ 4976628 h 5795240"/>
              <a:gd name="connsiteX125-20839" fmla="*/ 7362631 w 12641071"/>
              <a:gd name="connsiteY125-20840" fmla="*/ 4938954 h 5795240"/>
              <a:gd name="connsiteX126-20841" fmla="*/ 7322175 w 12641071"/>
              <a:gd name="connsiteY126-20842" fmla="*/ 4872361 h 5795240"/>
              <a:gd name="connsiteX127-20843" fmla="*/ 7320959 w 12641071"/>
              <a:gd name="connsiteY127-20844" fmla="*/ 4870887 h 5795240"/>
              <a:gd name="connsiteX128-20845" fmla="*/ 7283811 w 12641071"/>
              <a:gd name="connsiteY128-20846" fmla="*/ 4769391 h 5795240"/>
              <a:gd name="connsiteX129-20847" fmla="*/ 7272112 w 12641071"/>
              <a:gd name="connsiteY129-20848" fmla="*/ 4718630 h 5795240"/>
              <a:gd name="connsiteX130-20849" fmla="*/ 7272111 w 12641071"/>
              <a:gd name="connsiteY130-20850" fmla="*/ 4718630 h 5795240"/>
              <a:gd name="connsiteX131-20851" fmla="*/ 7283810 w 12641071"/>
              <a:gd name="connsiteY131-20852" fmla="*/ 4769391 h 5795240"/>
              <a:gd name="connsiteX132-20853" fmla="*/ 7320958 w 12641071"/>
              <a:gd name="connsiteY132-20854" fmla="*/ 4870887 h 5795240"/>
              <a:gd name="connsiteX133-20855" fmla="*/ 7223551 w 12641071"/>
              <a:gd name="connsiteY133-20856" fmla="*/ 4752829 h 5795240"/>
              <a:gd name="connsiteX134-20857" fmla="*/ 6652445 w 12641071"/>
              <a:gd name="connsiteY134-20858" fmla="*/ 4516269 h 5795240"/>
              <a:gd name="connsiteX135-20859" fmla="*/ 6200873 w 12641071"/>
              <a:gd name="connsiteY135-20860" fmla="*/ 4654206 h 5795240"/>
              <a:gd name="connsiteX136-20861" fmla="*/ 6088813 w 12641071"/>
              <a:gd name="connsiteY136-20862" fmla="*/ 4746663 h 5795240"/>
              <a:gd name="connsiteX137-20863" fmla="*/ 6043019 w 12641071"/>
              <a:gd name="connsiteY137-20864" fmla="*/ 4807902 h 5795240"/>
              <a:gd name="connsiteX138-20865" fmla="*/ 6043021 w 12641071"/>
              <a:gd name="connsiteY138-20866" fmla="*/ 4807902 h 5795240"/>
              <a:gd name="connsiteX139-20867" fmla="*/ 6023271 w 12641071"/>
              <a:gd name="connsiteY139-20868" fmla="*/ 4834312 h 5795240"/>
              <a:gd name="connsiteX140-20869" fmla="*/ 5970678 w 12641071"/>
              <a:gd name="connsiteY140-20870" fmla="*/ 4892181 h 5795240"/>
              <a:gd name="connsiteX141-20871" fmla="*/ 5982717 w 12641071"/>
              <a:gd name="connsiteY141-20872" fmla="*/ 4872361 h 5795240"/>
              <a:gd name="connsiteX142-20873" fmla="*/ 5970675 w 12641071"/>
              <a:gd name="connsiteY142-20874" fmla="*/ 4892181 h 5795240"/>
              <a:gd name="connsiteX143-20875" fmla="*/ 5935320 w 12641071"/>
              <a:gd name="connsiteY143-20876" fmla="*/ 4931081 h 5795240"/>
              <a:gd name="connsiteX144-20877" fmla="*/ 4971763 w 12641071"/>
              <a:gd name="connsiteY144-20878" fmla="*/ 5330200 h 5795240"/>
              <a:gd name="connsiteX145-20879" fmla="*/ 3716172 w 12641071"/>
              <a:gd name="connsiteY145-20880" fmla="*/ 4497938 h 5795240"/>
              <a:gd name="connsiteX146-20881" fmla="*/ 3710773 w 12641071"/>
              <a:gd name="connsiteY146-20882" fmla="*/ 4483182 h 5795240"/>
              <a:gd name="connsiteX147-20883" fmla="*/ 3710773 w 12641071"/>
              <a:gd name="connsiteY147-20884" fmla="*/ 4483181 h 5795240"/>
              <a:gd name="connsiteX148-20885" fmla="*/ 3674984 w 12641071"/>
              <a:gd name="connsiteY148-20886" fmla="*/ 4385402 h 5795240"/>
              <a:gd name="connsiteX149-20887" fmla="*/ 3670349 w 12641071"/>
              <a:gd name="connsiteY149-20888" fmla="*/ 4372742 h 5795240"/>
              <a:gd name="connsiteX150-20889" fmla="*/ 3659438 w 12641071"/>
              <a:gd name="connsiteY150-20890" fmla="*/ 4330309 h 5795240"/>
              <a:gd name="connsiteX151-20891" fmla="*/ 3672084 w 12641071"/>
              <a:gd name="connsiteY151-20892" fmla="*/ 4353606 h 5795240"/>
              <a:gd name="connsiteX152-20893" fmla="*/ 3659440 w 12641071"/>
              <a:gd name="connsiteY152-20894" fmla="*/ 4330309 h 5795240"/>
              <a:gd name="connsiteX153-20895" fmla="*/ 3613217 w 12641071"/>
              <a:gd name="connsiteY153-20896" fmla="*/ 4245153 h 5795240"/>
              <a:gd name="connsiteX154-20897" fmla="*/ 3083792 w 12641071"/>
              <a:gd name="connsiteY154-20898" fmla="*/ 3963660 h 5795240"/>
              <a:gd name="connsiteX155-20899" fmla="*/ 2835272 w 12641071"/>
              <a:gd name="connsiteY155-20900" fmla="*/ 4013833 h 5795240"/>
              <a:gd name="connsiteX156-20901" fmla="*/ 2820214 w 12641071"/>
              <a:gd name="connsiteY156-20902" fmla="*/ 4022007 h 5795240"/>
              <a:gd name="connsiteX157-20903" fmla="*/ 2820212 w 12641071"/>
              <a:gd name="connsiteY157-20904" fmla="*/ 4022008 h 5795240"/>
              <a:gd name="connsiteX158-20905" fmla="*/ 2820206 w 12641071"/>
              <a:gd name="connsiteY158-20906" fmla="*/ 4022011 h 5795240"/>
              <a:gd name="connsiteX159-20907" fmla="*/ 2813481 w 12641071"/>
              <a:gd name="connsiteY159-20908" fmla="*/ 4027041 h 5795240"/>
              <a:gd name="connsiteX160-20909" fmla="*/ 2762875 w 12641071"/>
              <a:gd name="connsiteY160-20910" fmla="*/ 4057784 h 5795240"/>
              <a:gd name="connsiteX161-20911" fmla="*/ 2762878 w 12641071"/>
              <a:gd name="connsiteY161-20912" fmla="*/ 4057784 h 5795240"/>
              <a:gd name="connsiteX162-20913" fmla="*/ 2694694 w 12641071"/>
              <a:gd name="connsiteY162-20914" fmla="*/ 4099208 h 5795240"/>
              <a:gd name="connsiteX163-20915" fmla="*/ 2726822 w 12641071"/>
              <a:gd name="connsiteY163-20916" fmla="*/ 4072700 h 5795240"/>
              <a:gd name="connsiteX164-20917" fmla="*/ 2757719 w 12641071"/>
              <a:gd name="connsiteY164-20918" fmla="*/ 4055929 h 5795240"/>
              <a:gd name="connsiteX165-20919" fmla="*/ 2757718 w 12641071"/>
              <a:gd name="connsiteY165-20920" fmla="*/ 4055928 h 5795240"/>
              <a:gd name="connsiteX166-20921" fmla="*/ 2726820 w 12641071"/>
              <a:gd name="connsiteY166-20922" fmla="*/ 4072700 h 5795240"/>
              <a:gd name="connsiteX167-20923" fmla="*/ 2694692 w 12641071"/>
              <a:gd name="connsiteY167-20924" fmla="*/ 4099208 h 5795240"/>
              <a:gd name="connsiteX168-20925" fmla="*/ 2664698 w 12641071"/>
              <a:gd name="connsiteY168-20926" fmla="*/ 4117431 h 5795240"/>
              <a:gd name="connsiteX169-20927" fmla="*/ 1804544 w 12641071"/>
              <a:gd name="connsiteY169-20928" fmla="*/ 4335229 h 5795240"/>
              <a:gd name="connsiteX170-20929" fmla="*/ 0 w 12641071"/>
              <a:gd name="connsiteY170-20930" fmla="*/ 2530685 h 5795240"/>
              <a:gd name="connsiteX171-20931" fmla="*/ 1804544 w 12641071"/>
              <a:gd name="connsiteY171-20932" fmla="*/ 726143 h 5795240"/>
              <a:gd name="connsiteX172-20933" fmla="*/ 3080549 w 12641071"/>
              <a:gd name="connsiteY172-20934" fmla="*/ 1254682 h 5795240"/>
              <a:gd name="connsiteX173-20935" fmla="*/ 3268676 w 12641071"/>
              <a:gd name="connsiteY173-20936" fmla="*/ 1461167 h 5795240"/>
              <a:gd name="connsiteX174-20937" fmla="*/ 3565826 w 12641071"/>
              <a:gd name="connsiteY174-20938" fmla="*/ 1551935 h 5795240"/>
              <a:gd name="connsiteX175-20939" fmla="*/ 4086504 w 12641071"/>
              <a:gd name="connsiteY175-20940" fmla="*/ 1127574 h 5795240"/>
              <a:gd name="connsiteX176-20941" fmla="*/ 4103078 w 12641071"/>
              <a:gd name="connsiteY176-20942" fmla="*/ 1004204 h 5795240"/>
              <a:gd name="connsiteX177-20943" fmla="*/ 5215874 w 12641071"/>
              <a:gd name="connsiteY177-20944" fmla="*/ 0 h 5795240"/>
              <a:gd name="connsiteX0-20945" fmla="*/ 5964869 w 12641071"/>
              <a:gd name="connsiteY0-20946" fmla="*/ 4795171 h 5795240"/>
              <a:gd name="connsiteX1-20947" fmla="*/ 6019264 w 12641071"/>
              <a:gd name="connsiteY1-20948" fmla="*/ 4804905 h 5795240"/>
              <a:gd name="connsiteX2-20949" fmla="*/ 6036570 w 12641071"/>
              <a:gd name="connsiteY2-20950" fmla="*/ 4807089 h 5795240"/>
              <a:gd name="connsiteX3-20951" fmla="*/ 6019265 w 12641071"/>
              <a:gd name="connsiteY3-20952" fmla="*/ 4804905 h 5795240"/>
              <a:gd name="connsiteX4-20953" fmla="*/ 5964869 w 12641071"/>
              <a:gd name="connsiteY4-20954" fmla="*/ 4795171 h 5795240"/>
              <a:gd name="connsiteX5-20955" fmla="*/ 3682364 w 12641071"/>
              <a:gd name="connsiteY5-20956" fmla="*/ 4386723 h 5795240"/>
              <a:gd name="connsiteX6-20957" fmla="*/ 3772428 w 12641071"/>
              <a:gd name="connsiteY6-20958" fmla="*/ 4402840 h 5795240"/>
              <a:gd name="connsiteX7-20959" fmla="*/ 3772428 w 12641071"/>
              <a:gd name="connsiteY7-20960" fmla="*/ 4402840 h 5795240"/>
              <a:gd name="connsiteX8-20961" fmla="*/ 3682364 w 12641071"/>
              <a:gd name="connsiteY8-20962" fmla="*/ 4386723 h 5795240"/>
              <a:gd name="connsiteX9-20963" fmla="*/ 5215874 w 12641071"/>
              <a:gd name="connsiteY9-20964" fmla="*/ 0 h 5795240"/>
              <a:gd name="connsiteX10-20965" fmla="*/ 5927386 w 12641071"/>
              <a:gd name="connsiteY10-20966" fmla="*/ 255427 h 5795240"/>
              <a:gd name="connsiteX11-20967" fmla="*/ 6043427 w 12641071"/>
              <a:gd name="connsiteY11-20968" fmla="*/ 367901 h 5795240"/>
              <a:gd name="connsiteX12-20969" fmla="*/ 6043429 w 12641071"/>
              <a:gd name="connsiteY12-20970" fmla="*/ 367901 h 5795240"/>
              <a:gd name="connsiteX13-20971" fmla="*/ 6105193 w 12641071"/>
              <a:gd name="connsiteY13-20972" fmla="*/ 442067 h 5795240"/>
              <a:gd name="connsiteX14-20973" fmla="*/ 6105193 w 12641071"/>
              <a:gd name="connsiteY14-20974" fmla="*/ 442069 h 5795240"/>
              <a:gd name="connsiteX15-20975" fmla="*/ 6143408 w 12641071"/>
              <a:gd name="connsiteY15-20976" fmla="*/ 493169 h 5795240"/>
              <a:gd name="connsiteX16-20977" fmla="*/ 6143427 w 12641071"/>
              <a:gd name="connsiteY16-20978" fmla="*/ 493200 h 5795240"/>
              <a:gd name="connsiteX17-20979" fmla="*/ 6143427 w 12641071"/>
              <a:gd name="connsiteY17-20980" fmla="*/ 493200 h 5795240"/>
              <a:gd name="connsiteX18-20981" fmla="*/ 6143408 w 12641071"/>
              <a:gd name="connsiteY18-20982" fmla="*/ 493167 h 5795240"/>
              <a:gd name="connsiteX19-20983" fmla="*/ 6141460 w 12641071"/>
              <a:gd name="connsiteY19-20984" fmla="*/ 475027 h 5795240"/>
              <a:gd name="connsiteX20-20985" fmla="*/ 6788665 w 12641071"/>
              <a:gd name="connsiteY20-20986" fmla="*/ 707369 h 5795240"/>
              <a:gd name="connsiteX21-20987" fmla="*/ 7184710 w 12641071"/>
              <a:gd name="connsiteY21-20988" fmla="*/ 627411 h 5795240"/>
              <a:gd name="connsiteX22-20989" fmla="*/ 7264545 w 12641071"/>
              <a:gd name="connsiteY22-20990" fmla="*/ 588952 h 5795240"/>
              <a:gd name="connsiteX23-20991" fmla="*/ 7213686 w 12641071"/>
              <a:gd name="connsiteY23-20992" fmla="*/ 626983 h 5795240"/>
              <a:gd name="connsiteX24-20993" fmla="*/ 7128319 w 12641071"/>
              <a:gd name="connsiteY24-20994" fmla="*/ 705504 h 5795240"/>
              <a:gd name="connsiteX25-20995" fmla="*/ 7083110 w 12641071"/>
              <a:gd name="connsiteY25-20996" fmla="*/ 757072 h 5795240"/>
              <a:gd name="connsiteX26-20997" fmla="*/ 7083111 w 12641071"/>
              <a:gd name="connsiteY26-20998" fmla="*/ 757072 h 5795240"/>
              <a:gd name="connsiteX27-20999" fmla="*/ 7128319 w 12641071"/>
              <a:gd name="connsiteY27-21000" fmla="*/ 705506 h 5795240"/>
              <a:gd name="connsiteX28-21001" fmla="*/ 7213686 w 12641071"/>
              <a:gd name="connsiteY28-21002" fmla="*/ 626984 h 5795240"/>
              <a:gd name="connsiteX29-21003" fmla="*/ 7264545 w 12641071"/>
              <a:gd name="connsiteY29-21004" fmla="*/ 588953 h 5795240"/>
              <a:gd name="connsiteX30-21005" fmla="*/ 7273651 w 12641071"/>
              <a:gd name="connsiteY30-21006" fmla="*/ 584566 h 5795240"/>
              <a:gd name="connsiteX31-21007" fmla="*/ 7314851 w 12641071"/>
              <a:gd name="connsiteY31-21008" fmla="*/ 559537 h 5795240"/>
              <a:gd name="connsiteX32-21009" fmla="*/ 7354131 w 12641071"/>
              <a:gd name="connsiteY32-21010" fmla="*/ 565467 h 5795240"/>
              <a:gd name="connsiteX33-21011" fmla="*/ 7429608 w 12641071"/>
              <a:gd name="connsiteY33-21012" fmla="*/ 586051 h 5795240"/>
              <a:gd name="connsiteX34-21013" fmla="*/ 7429611 w 12641071"/>
              <a:gd name="connsiteY34-21014" fmla="*/ 586050 h 5795240"/>
              <a:gd name="connsiteX35-21015" fmla="*/ 7354132 w 12641071"/>
              <a:gd name="connsiteY35-21016" fmla="*/ 565465 h 5795240"/>
              <a:gd name="connsiteX36-21017" fmla="*/ 7314853 w 12641071"/>
              <a:gd name="connsiteY36-21018" fmla="*/ 559536 h 5795240"/>
              <a:gd name="connsiteX37-21019" fmla="*/ 7314851 w 12641071"/>
              <a:gd name="connsiteY37-21020" fmla="*/ 559537 h 5795240"/>
              <a:gd name="connsiteX38-21021" fmla="*/ 7314849 w 12641071"/>
              <a:gd name="connsiteY38-21022" fmla="*/ 559537 h 5795240"/>
              <a:gd name="connsiteX39-21023" fmla="*/ 7273651 w 12641071"/>
              <a:gd name="connsiteY39-21024" fmla="*/ 584565 h 5795240"/>
              <a:gd name="connsiteX40-21025" fmla="*/ 7264545 w 12641071"/>
              <a:gd name="connsiteY40-21026" fmla="*/ 588952 h 5795240"/>
              <a:gd name="connsiteX41-21027" fmla="*/ 7296407 w 12641071"/>
              <a:gd name="connsiteY41-21028" fmla="*/ 565126 h 5795240"/>
              <a:gd name="connsiteX42-21029" fmla="*/ 7307447 w 12641071"/>
              <a:gd name="connsiteY42-21030" fmla="*/ 558419 h 5795240"/>
              <a:gd name="connsiteX43-21031" fmla="*/ 7307450 w 12641071"/>
              <a:gd name="connsiteY43-21032" fmla="*/ 558419 h 5795240"/>
              <a:gd name="connsiteX44-21033" fmla="*/ 7385004 w 12641071"/>
              <a:gd name="connsiteY44-21034" fmla="*/ 511303 h 5795240"/>
              <a:gd name="connsiteX45-21035" fmla="*/ 7391626 w 12641071"/>
              <a:gd name="connsiteY45-21036" fmla="*/ 508114 h 5795240"/>
              <a:gd name="connsiteX46-21037" fmla="*/ 7391631 w 12641071"/>
              <a:gd name="connsiteY46-21038" fmla="*/ 508110 h 5795240"/>
              <a:gd name="connsiteX47-21039" fmla="*/ 7478934 w 12641071"/>
              <a:gd name="connsiteY47-21040" fmla="*/ 466053 h 5795240"/>
              <a:gd name="connsiteX48-21041" fmla="*/ 7897193 w 12641071"/>
              <a:gd name="connsiteY48-21042" fmla="*/ 381611 h 5795240"/>
              <a:gd name="connsiteX49-21043" fmla="*/ 8788216 w 12641071"/>
              <a:gd name="connsiteY49-21044" fmla="*/ 855364 h 5795240"/>
              <a:gd name="connsiteX50-21045" fmla="*/ 8832362 w 12641071"/>
              <a:gd name="connsiteY50-21046" fmla="*/ 928030 h 5795240"/>
              <a:gd name="connsiteX51-21047" fmla="*/ 8832362 w 12641071"/>
              <a:gd name="connsiteY51-21048" fmla="*/ 928033 h 5795240"/>
              <a:gd name="connsiteX52-21049" fmla="*/ 8842040 w 12641071"/>
              <a:gd name="connsiteY52-21050" fmla="*/ 943961 h 5795240"/>
              <a:gd name="connsiteX53-21051" fmla="*/ 8856144 w 12641071"/>
              <a:gd name="connsiteY53-21052" fmla="*/ 973241 h 5795240"/>
              <a:gd name="connsiteX54-21053" fmla="*/ 8856145 w 12641071"/>
              <a:gd name="connsiteY54-21054" fmla="*/ 973241 h 5795240"/>
              <a:gd name="connsiteX55-21055" fmla="*/ 8878117 w 12641071"/>
              <a:gd name="connsiteY55-21056" fmla="*/ 1018851 h 5795240"/>
              <a:gd name="connsiteX56-21057" fmla="*/ 8877719 w 12641071"/>
              <a:gd name="connsiteY56-21058" fmla="*/ 1018369 h 5795240"/>
              <a:gd name="connsiteX57-21059" fmla="*/ 8853250 w 12641071"/>
              <a:gd name="connsiteY57-21060" fmla="*/ 973288 h 5795240"/>
              <a:gd name="connsiteX58-21061" fmla="*/ 8853249 w 12641071"/>
              <a:gd name="connsiteY58-21062" fmla="*/ 973288 h 5795240"/>
              <a:gd name="connsiteX59-21063" fmla="*/ 8853248 w 12641071"/>
              <a:gd name="connsiteY59-21064" fmla="*/ 973287 h 5795240"/>
              <a:gd name="connsiteX60-21065" fmla="*/ 8849677 w 12641071"/>
              <a:gd name="connsiteY60-21066" fmla="*/ 973341 h 5795240"/>
              <a:gd name="connsiteX61-21067" fmla="*/ 8641543 w 12641071"/>
              <a:gd name="connsiteY61-21068" fmla="*/ 916577 h 5795240"/>
              <a:gd name="connsiteX62-21069" fmla="*/ 8641545 w 12641071"/>
              <a:gd name="connsiteY62-21070" fmla="*/ 916580 h 5795240"/>
              <a:gd name="connsiteX63-21071" fmla="*/ 8849676 w 12641071"/>
              <a:gd name="connsiteY63-21072" fmla="*/ 973343 h 5795240"/>
              <a:gd name="connsiteX64-21073" fmla="*/ 8853248 w 12641071"/>
              <a:gd name="connsiteY64-21074" fmla="*/ 973288 h 5795240"/>
              <a:gd name="connsiteX65-21075" fmla="*/ 8877719 w 12641071"/>
              <a:gd name="connsiteY65-21076" fmla="*/ 1018371 h 5795240"/>
              <a:gd name="connsiteX66-21077" fmla="*/ 8878116 w 12641071"/>
              <a:gd name="connsiteY66-21078" fmla="*/ 1018851 h 5795240"/>
              <a:gd name="connsiteX67-21079" fmla="*/ 8887288 w 12641071"/>
              <a:gd name="connsiteY67-21080" fmla="*/ 1037892 h 5795240"/>
              <a:gd name="connsiteX68-21081" fmla="*/ 8949899 w 12641071"/>
              <a:gd name="connsiteY68-21082" fmla="*/ 1239592 h 5795240"/>
              <a:gd name="connsiteX69-21083" fmla="*/ 8968437 w 12641071"/>
              <a:gd name="connsiteY69-21084" fmla="*/ 1423482 h 5795240"/>
              <a:gd name="connsiteX70-21085" fmla="*/ 8949899 w 12641071"/>
              <a:gd name="connsiteY70-21086" fmla="*/ 1239591 h 5795240"/>
              <a:gd name="connsiteX71-21087" fmla="*/ 8887288 w 12641071"/>
              <a:gd name="connsiteY71-21088" fmla="*/ 1037890 h 5795240"/>
              <a:gd name="connsiteX72-21089" fmla="*/ 8878116 w 12641071"/>
              <a:gd name="connsiteY72-21090" fmla="*/ 1018851 h 5795240"/>
              <a:gd name="connsiteX73-21091" fmla="*/ 8931285 w 12641071"/>
              <a:gd name="connsiteY73-21092" fmla="*/ 1083292 h 5795240"/>
              <a:gd name="connsiteX74-21093" fmla="*/ 9241478 w 12641071"/>
              <a:gd name="connsiteY74-21094" fmla="*/ 1211778 h 5795240"/>
              <a:gd name="connsiteX75-21095" fmla="*/ 9605238 w 12641071"/>
              <a:gd name="connsiteY75-21096" fmla="*/ 1018369 h 5795240"/>
              <a:gd name="connsiteX76-21097" fmla="*/ 9636247 w 12641071"/>
              <a:gd name="connsiteY76-21098" fmla="*/ 961241 h 5795240"/>
              <a:gd name="connsiteX77-21099" fmla="*/ 9641995 w 12641071"/>
              <a:gd name="connsiteY77-21100" fmla="*/ 961152 h 5795240"/>
              <a:gd name="connsiteX78-21101" fmla="*/ 9584939 w 12641071"/>
              <a:gd name="connsiteY78-21102" fmla="*/ 1079594 h 5795240"/>
              <a:gd name="connsiteX79-21103" fmla="*/ 9546257 w 12641071"/>
              <a:gd name="connsiteY79-21104" fmla="*/ 1204206 h 5795240"/>
              <a:gd name="connsiteX80-21105" fmla="*/ 9584939 w 12641071"/>
              <a:gd name="connsiteY80-21106" fmla="*/ 1079596 h 5795240"/>
              <a:gd name="connsiteX81-21107" fmla="*/ 9641995 w 12641071"/>
              <a:gd name="connsiteY81-21108" fmla="*/ 961153 h 5795240"/>
              <a:gd name="connsiteX82-21109" fmla="*/ 9653069 w 12641071"/>
              <a:gd name="connsiteY82-21110" fmla="*/ 960983 h 5795240"/>
              <a:gd name="connsiteX83-21111" fmla="*/ 9801564 w 12641071"/>
              <a:gd name="connsiteY83-21112" fmla="*/ 1196828 h 5795240"/>
              <a:gd name="connsiteX84-21113" fmla="*/ 9801566 w 12641071"/>
              <a:gd name="connsiteY84-21114" fmla="*/ 1196828 h 5795240"/>
              <a:gd name="connsiteX85-21115" fmla="*/ 9653070 w 12641071"/>
              <a:gd name="connsiteY85-21116" fmla="*/ 960982 h 5795240"/>
              <a:gd name="connsiteX86-21117" fmla="*/ 9641996 w 12641071"/>
              <a:gd name="connsiteY86-21118" fmla="*/ 961152 h 5795240"/>
              <a:gd name="connsiteX87-21119" fmla="*/ 9651917 w 12641071"/>
              <a:gd name="connsiteY87-21120" fmla="*/ 940556 h 5795240"/>
              <a:gd name="connsiteX88-21121" fmla="*/ 11050508 w 12641071"/>
              <a:gd name="connsiteY88-21122" fmla="*/ 108150 h 5795240"/>
              <a:gd name="connsiteX89-21123" fmla="*/ 12641071 w 12641071"/>
              <a:gd name="connsiteY89-21124" fmla="*/ 1698711 h 5795240"/>
              <a:gd name="connsiteX90-21125" fmla="*/ 11371062 w 12641071"/>
              <a:gd name="connsiteY90-21126" fmla="*/ 3256960 h 5795240"/>
              <a:gd name="connsiteX91-21127" fmla="*/ 11215953 w 12641071"/>
              <a:gd name="connsiteY91-21128" fmla="*/ 3280632 h 5795240"/>
              <a:gd name="connsiteX92-21129" fmla="*/ 11142318 w 12641071"/>
              <a:gd name="connsiteY92-21130" fmla="*/ 3276914 h 5795240"/>
              <a:gd name="connsiteX93-21131" fmla="*/ 11215952 w 12641071"/>
              <a:gd name="connsiteY93-21132" fmla="*/ 3280632 h 5795240"/>
              <a:gd name="connsiteX94-21133" fmla="*/ 11213133 w 12641071"/>
              <a:gd name="connsiteY94-21134" fmla="*/ 3281062 h 5795240"/>
              <a:gd name="connsiteX95-21135" fmla="*/ 11116921 w 12641071"/>
              <a:gd name="connsiteY95-21136" fmla="*/ 3285921 h 5795240"/>
              <a:gd name="connsiteX96-21137" fmla="*/ 11050507 w 12641071"/>
              <a:gd name="connsiteY96-21138" fmla="*/ 3289274 h 5795240"/>
              <a:gd name="connsiteX97-21139" fmla="*/ 11006292 w 12641071"/>
              <a:gd name="connsiteY97-21140" fmla="*/ 3287041 h 5795240"/>
              <a:gd name="connsiteX98-21141" fmla="*/ 10937101 w 12641071"/>
              <a:gd name="connsiteY98-21142" fmla="*/ 3297601 h 5795240"/>
              <a:gd name="connsiteX99-21143" fmla="*/ 10144740 w 12641071"/>
              <a:gd name="connsiteY99-21144" fmla="*/ 4089962 h 5795240"/>
              <a:gd name="connsiteX100-21145" fmla="*/ 10130374 w 12641071"/>
              <a:gd name="connsiteY100-21146" fmla="*/ 4184101 h 5795240"/>
              <a:gd name="connsiteX101-21147" fmla="*/ 10130375 w 12641071"/>
              <a:gd name="connsiteY101-21148" fmla="*/ 4184103 h 5795240"/>
              <a:gd name="connsiteX102-21149" fmla="*/ 10130656 w 12641071"/>
              <a:gd name="connsiteY102-21150" fmla="*/ 4185950 h 5795240"/>
              <a:gd name="connsiteX103-21151" fmla="*/ 10138194 w 12641071"/>
              <a:gd name="connsiteY103-21152" fmla="*/ 4335228 h 5795240"/>
              <a:gd name="connsiteX104-21153" fmla="*/ 10137710 w 12641071"/>
              <a:gd name="connsiteY104-21154" fmla="*/ 4344822 h 5795240"/>
              <a:gd name="connsiteX105-21155" fmla="*/ 10133555 w 12641071"/>
              <a:gd name="connsiteY105-21156" fmla="*/ 4427096 h 5795240"/>
              <a:gd name="connsiteX106-21157" fmla="*/ 10129312 w 12641071"/>
              <a:gd name="connsiteY106-21158" fmla="*/ 4399289 h 5795240"/>
              <a:gd name="connsiteX107-21159" fmla="*/ 10126797 w 12641071"/>
              <a:gd name="connsiteY107-21160" fmla="*/ 4349498 h 5795240"/>
              <a:gd name="connsiteX108-21161" fmla="*/ 10126796 w 12641071"/>
              <a:gd name="connsiteY108-21162" fmla="*/ 4349498 h 5795240"/>
              <a:gd name="connsiteX109-21163" fmla="*/ 10129311 w 12641071"/>
              <a:gd name="connsiteY109-21164" fmla="*/ 4399289 h 5795240"/>
              <a:gd name="connsiteX110-21165" fmla="*/ 10133554 w 12641071"/>
              <a:gd name="connsiteY110-21166" fmla="*/ 4427096 h 5795240"/>
              <a:gd name="connsiteX111-21167" fmla="*/ 10130656 w 12641071"/>
              <a:gd name="connsiteY111-21168" fmla="*/ 4484506 h 5795240"/>
              <a:gd name="connsiteX112-21169" fmla="*/ 8678182 w 12641071"/>
              <a:gd name="connsiteY112-21170" fmla="*/ 5795240 h 5795240"/>
              <a:gd name="connsiteX113-21171" fmla="*/ 7467518 w 12641071"/>
              <a:gd name="connsiteY113-21172" fmla="*/ 5151535 h 5795240"/>
              <a:gd name="connsiteX114-21173" fmla="*/ 7419945 w 12641071"/>
              <a:gd name="connsiteY114-21174" fmla="*/ 5073228 h 5795240"/>
              <a:gd name="connsiteX115-21175" fmla="*/ 7394386 w 12641071"/>
              <a:gd name="connsiteY115-21176" fmla="*/ 5031156 h 5795240"/>
              <a:gd name="connsiteX116-21177" fmla="*/ 7367299 w 12641071"/>
              <a:gd name="connsiteY116-21178" fmla="*/ 4974928 h 5795240"/>
              <a:gd name="connsiteX117-21179" fmla="*/ 7332905 w 12641071"/>
              <a:gd name="connsiteY117-21180" fmla="*/ 4903531 h 5795240"/>
              <a:gd name="connsiteX118-21181" fmla="*/ 7320958 w 12641071"/>
              <a:gd name="connsiteY118-21182" fmla="*/ 4870887 h 5795240"/>
              <a:gd name="connsiteX119-21183" fmla="*/ 7322174 w 12641071"/>
              <a:gd name="connsiteY119-21184" fmla="*/ 4872361 h 5795240"/>
              <a:gd name="connsiteX120-21185" fmla="*/ 7362630 w 12641071"/>
              <a:gd name="connsiteY120-21186" fmla="*/ 4938954 h 5795240"/>
              <a:gd name="connsiteX121-21187" fmla="*/ 7380779 w 12641071"/>
              <a:gd name="connsiteY121-21188" fmla="*/ 4976628 h 5795240"/>
              <a:gd name="connsiteX122-21189" fmla="*/ 7391210 w 12641071"/>
              <a:gd name="connsiteY122-21190" fmla="*/ 4977944 h 5795240"/>
              <a:gd name="connsiteX123-21191" fmla="*/ 7380780 w 12641071"/>
              <a:gd name="connsiteY123-21192" fmla="*/ 4976628 h 5795240"/>
              <a:gd name="connsiteX124-21193" fmla="*/ 7362631 w 12641071"/>
              <a:gd name="connsiteY124-21194" fmla="*/ 4938954 h 5795240"/>
              <a:gd name="connsiteX125-21195" fmla="*/ 7322175 w 12641071"/>
              <a:gd name="connsiteY125-21196" fmla="*/ 4872361 h 5795240"/>
              <a:gd name="connsiteX126-21197" fmla="*/ 7320959 w 12641071"/>
              <a:gd name="connsiteY126-21198" fmla="*/ 4870887 h 5795240"/>
              <a:gd name="connsiteX127-21199" fmla="*/ 7283811 w 12641071"/>
              <a:gd name="connsiteY127-21200" fmla="*/ 4769391 h 5795240"/>
              <a:gd name="connsiteX128-21201" fmla="*/ 7272112 w 12641071"/>
              <a:gd name="connsiteY128-21202" fmla="*/ 4718630 h 5795240"/>
              <a:gd name="connsiteX129-21203" fmla="*/ 7272111 w 12641071"/>
              <a:gd name="connsiteY129-21204" fmla="*/ 4718630 h 5795240"/>
              <a:gd name="connsiteX130-21205" fmla="*/ 7283810 w 12641071"/>
              <a:gd name="connsiteY130-21206" fmla="*/ 4769391 h 5795240"/>
              <a:gd name="connsiteX131-21207" fmla="*/ 7320958 w 12641071"/>
              <a:gd name="connsiteY131-21208" fmla="*/ 4870887 h 5795240"/>
              <a:gd name="connsiteX132-21209" fmla="*/ 7223551 w 12641071"/>
              <a:gd name="connsiteY132-21210" fmla="*/ 4752829 h 5795240"/>
              <a:gd name="connsiteX133-21211" fmla="*/ 6652445 w 12641071"/>
              <a:gd name="connsiteY133-21212" fmla="*/ 4516269 h 5795240"/>
              <a:gd name="connsiteX134-21213" fmla="*/ 6200873 w 12641071"/>
              <a:gd name="connsiteY134-21214" fmla="*/ 4654206 h 5795240"/>
              <a:gd name="connsiteX135-21215" fmla="*/ 6088813 w 12641071"/>
              <a:gd name="connsiteY135-21216" fmla="*/ 4746663 h 5795240"/>
              <a:gd name="connsiteX136-21217" fmla="*/ 6043019 w 12641071"/>
              <a:gd name="connsiteY136-21218" fmla="*/ 4807902 h 5795240"/>
              <a:gd name="connsiteX137-21219" fmla="*/ 6043021 w 12641071"/>
              <a:gd name="connsiteY137-21220" fmla="*/ 4807902 h 5795240"/>
              <a:gd name="connsiteX138-21221" fmla="*/ 6023271 w 12641071"/>
              <a:gd name="connsiteY138-21222" fmla="*/ 4834312 h 5795240"/>
              <a:gd name="connsiteX139-21223" fmla="*/ 5970678 w 12641071"/>
              <a:gd name="connsiteY139-21224" fmla="*/ 4892181 h 5795240"/>
              <a:gd name="connsiteX140-21225" fmla="*/ 5982717 w 12641071"/>
              <a:gd name="connsiteY140-21226" fmla="*/ 4872361 h 5795240"/>
              <a:gd name="connsiteX141-21227" fmla="*/ 5970675 w 12641071"/>
              <a:gd name="connsiteY141-21228" fmla="*/ 4892181 h 5795240"/>
              <a:gd name="connsiteX142-21229" fmla="*/ 5935320 w 12641071"/>
              <a:gd name="connsiteY142-21230" fmla="*/ 4931081 h 5795240"/>
              <a:gd name="connsiteX143-21231" fmla="*/ 4971763 w 12641071"/>
              <a:gd name="connsiteY143-21232" fmla="*/ 5330200 h 5795240"/>
              <a:gd name="connsiteX144-21233" fmla="*/ 3716172 w 12641071"/>
              <a:gd name="connsiteY144-21234" fmla="*/ 4497938 h 5795240"/>
              <a:gd name="connsiteX145-21235" fmla="*/ 3710773 w 12641071"/>
              <a:gd name="connsiteY145-21236" fmla="*/ 4483182 h 5795240"/>
              <a:gd name="connsiteX146-21237" fmla="*/ 3710773 w 12641071"/>
              <a:gd name="connsiteY146-21238" fmla="*/ 4483181 h 5795240"/>
              <a:gd name="connsiteX147-21239" fmla="*/ 3674984 w 12641071"/>
              <a:gd name="connsiteY147-21240" fmla="*/ 4385402 h 5795240"/>
              <a:gd name="connsiteX148-21241" fmla="*/ 3670349 w 12641071"/>
              <a:gd name="connsiteY148-21242" fmla="*/ 4372742 h 5795240"/>
              <a:gd name="connsiteX149-21243" fmla="*/ 3659438 w 12641071"/>
              <a:gd name="connsiteY149-21244" fmla="*/ 4330309 h 5795240"/>
              <a:gd name="connsiteX150-21245" fmla="*/ 3672084 w 12641071"/>
              <a:gd name="connsiteY150-21246" fmla="*/ 4353606 h 5795240"/>
              <a:gd name="connsiteX151-21247" fmla="*/ 3659440 w 12641071"/>
              <a:gd name="connsiteY151-21248" fmla="*/ 4330309 h 5795240"/>
              <a:gd name="connsiteX152-21249" fmla="*/ 3613217 w 12641071"/>
              <a:gd name="connsiteY152-21250" fmla="*/ 4245153 h 5795240"/>
              <a:gd name="connsiteX153-21251" fmla="*/ 3083792 w 12641071"/>
              <a:gd name="connsiteY153-21252" fmla="*/ 3963660 h 5795240"/>
              <a:gd name="connsiteX154-21253" fmla="*/ 2835272 w 12641071"/>
              <a:gd name="connsiteY154-21254" fmla="*/ 4013833 h 5795240"/>
              <a:gd name="connsiteX155-21255" fmla="*/ 2820214 w 12641071"/>
              <a:gd name="connsiteY155-21256" fmla="*/ 4022007 h 5795240"/>
              <a:gd name="connsiteX156-21257" fmla="*/ 2820212 w 12641071"/>
              <a:gd name="connsiteY156-21258" fmla="*/ 4022008 h 5795240"/>
              <a:gd name="connsiteX157-21259" fmla="*/ 2820206 w 12641071"/>
              <a:gd name="connsiteY157-21260" fmla="*/ 4022011 h 5795240"/>
              <a:gd name="connsiteX158-21261" fmla="*/ 2813481 w 12641071"/>
              <a:gd name="connsiteY158-21262" fmla="*/ 4027041 h 5795240"/>
              <a:gd name="connsiteX159-21263" fmla="*/ 2762875 w 12641071"/>
              <a:gd name="connsiteY159-21264" fmla="*/ 4057784 h 5795240"/>
              <a:gd name="connsiteX160-21265" fmla="*/ 2762878 w 12641071"/>
              <a:gd name="connsiteY160-21266" fmla="*/ 4057784 h 5795240"/>
              <a:gd name="connsiteX161-21267" fmla="*/ 2694694 w 12641071"/>
              <a:gd name="connsiteY161-21268" fmla="*/ 4099208 h 5795240"/>
              <a:gd name="connsiteX162-21269" fmla="*/ 2726822 w 12641071"/>
              <a:gd name="connsiteY162-21270" fmla="*/ 4072700 h 5795240"/>
              <a:gd name="connsiteX163-21271" fmla="*/ 2757719 w 12641071"/>
              <a:gd name="connsiteY163-21272" fmla="*/ 4055929 h 5795240"/>
              <a:gd name="connsiteX164-21273" fmla="*/ 2757718 w 12641071"/>
              <a:gd name="connsiteY164-21274" fmla="*/ 4055928 h 5795240"/>
              <a:gd name="connsiteX165-21275" fmla="*/ 2726820 w 12641071"/>
              <a:gd name="connsiteY165-21276" fmla="*/ 4072700 h 5795240"/>
              <a:gd name="connsiteX166-21277" fmla="*/ 2694692 w 12641071"/>
              <a:gd name="connsiteY166-21278" fmla="*/ 4099208 h 5795240"/>
              <a:gd name="connsiteX167-21279" fmla="*/ 2664698 w 12641071"/>
              <a:gd name="connsiteY167-21280" fmla="*/ 4117431 h 5795240"/>
              <a:gd name="connsiteX168-21281" fmla="*/ 1804544 w 12641071"/>
              <a:gd name="connsiteY168-21282" fmla="*/ 4335229 h 5795240"/>
              <a:gd name="connsiteX169-21283" fmla="*/ 0 w 12641071"/>
              <a:gd name="connsiteY169-21284" fmla="*/ 2530685 h 5795240"/>
              <a:gd name="connsiteX170-21285" fmla="*/ 1804544 w 12641071"/>
              <a:gd name="connsiteY170-21286" fmla="*/ 726143 h 5795240"/>
              <a:gd name="connsiteX171-21287" fmla="*/ 3080549 w 12641071"/>
              <a:gd name="connsiteY171-21288" fmla="*/ 1254682 h 5795240"/>
              <a:gd name="connsiteX172-21289" fmla="*/ 3268676 w 12641071"/>
              <a:gd name="connsiteY172-21290" fmla="*/ 1461167 h 5795240"/>
              <a:gd name="connsiteX173-21291" fmla="*/ 3565826 w 12641071"/>
              <a:gd name="connsiteY173-21292" fmla="*/ 1551935 h 5795240"/>
              <a:gd name="connsiteX174-21293" fmla="*/ 4086504 w 12641071"/>
              <a:gd name="connsiteY174-21294" fmla="*/ 1127574 h 5795240"/>
              <a:gd name="connsiteX175-21295" fmla="*/ 4103078 w 12641071"/>
              <a:gd name="connsiteY175-21296" fmla="*/ 1004204 h 5795240"/>
              <a:gd name="connsiteX176-21297" fmla="*/ 5215874 w 12641071"/>
              <a:gd name="connsiteY176-21298" fmla="*/ 0 h 5795240"/>
              <a:gd name="connsiteX0-21299" fmla="*/ 5964869 w 12641071"/>
              <a:gd name="connsiteY0-21300" fmla="*/ 4795171 h 5795240"/>
              <a:gd name="connsiteX1-21301" fmla="*/ 6019264 w 12641071"/>
              <a:gd name="connsiteY1-21302" fmla="*/ 4804905 h 5795240"/>
              <a:gd name="connsiteX2-21303" fmla="*/ 6036570 w 12641071"/>
              <a:gd name="connsiteY2-21304" fmla="*/ 4807089 h 5795240"/>
              <a:gd name="connsiteX3-21305" fmla="*/ 6019265 w 12641071"/>
              <a:gd name="connsiteY3-21306" fmla="*/ 4804905 h 5795240"/>
              <a:gd name="connsiteX4-21307" fmla="*/ 5964869 w 12641071"/>
              <a:gd name="connsiteY4-21308" fmla="*/ 4795171 h 5795240"/>
              <a:gd name="connsiteX5-21309" fmla="*/ 3682364 w 12641071"/>
              <a:gd name="connsiteY5-21310" fmla="*/ 4386723 h 5795240"/>
              <a:gd name="connsiteX6-21311" fmla="*/ 3772428 w 12641071"/>
              <a:gd name="connsiteY6-21312" fmla="*/ 4402840 h 5795240"/>
              <a:gd name="connsiteX7-21313" fmla="*/ 3772428 w 12641071"/>
              <a:gd name="connsiteY7-21314" fmla="*/ 4402840 h 5795240"/>
              <a:gd name="connsiteX8-21315" fmla="*/ 3682364 w 12641071"/>
              <a:gd name="connsiteY8-21316" fmla="*/ 4386723 h 5795240"/>
              <a:gd name="connsiteX9-21317" fmla="*/ 5215874 w 12641071"/>
              <a:gd name="connsiteY9-21318" fmla="*/ 0 h 5795240"/>
              <a:gd name="connsiteX10-21319" fmla="*/ 5927386 w 12641071"/>
              <a:gd name="connsiteY10-21320" fmla="*/ 255427 h 5795240"/>
              <a:gd name="connsiteX11-21321" fmla="*/ 6043427 w 12641071"/>
              <a:gd name="connsiteY11-21322" fmla="*/ 367901 h 5795240"/>
              <a:gd name="connsiteX12-21323" fmla="*/ 6105193 w 12641071"/>
              <a:gd name="connsiteY12-21324" fmla="*/ 442067 h 5795240"/>
              <a:gd name="connsiteX13-21325" fmla="*/ 6105193 w 12641071"/>
              <a:gd name="connsiteY13-21326" fmla="*/ 442069 h 5795240"/>
              <a:gd name="connsiteX14-21327" fmla="*/ 6143408 w 12641071"/>
              <a:gd name="connsiteY14-21328" fmla="*/ 493169 h 5795240"/>
              <a:gd name="connsiteX15-21329" fmla="*/ 6143427 w 12641071"/>
              <a:gd name="connsiteY15-21330" fmla="*/ 493200 h 5795240"/>
              <a:gd name="connsiteX16-21331" fmla="*/ 6143427 w 12641071"/>
              <a:gd name="connsiteY16-21332" fmla="*/ 493200 h 5795240"/>
              <a:gd name="connsiteX17-21333" fmla="*/ 6143408 w 12641071"/>
              <a:gd name="connsiteY17-21334" fmla="*/ 493167 h 5795240"/>
              <a:gd name="connsiteX18-21335" fmla="*/ 6141460 w 12641071"/>
              <a:gd name="connsiteY18-21336" fmla="*/ 475027 h 5795240"/>
              <a:gd name="connsiteX19-21337" fmla="*/ 6788665 w 12641071"/>
              <a:gd name="connsiteY19-21338" fmla="*/ 707369 h 5795240"/>
              <a:gd name="connsiteX20-21339" fmla="*/ 7184710 w 12641071"/>
              <a:gd name="connsiteY20-21340" fmla="*/ 627411 h 5795240"/>
              <a:gd name="connsiteX21-21341" fmla="*/ 7264545 w 12641071"/>
              <a:gd name="connsiteY21-21342" fmla="*/ 588952 h 5795240"/>
              <a:gd name="connsiteX22-21343" fmla="*/ 7213686 w 12641071"/>
              <a:gd name="connsiteY22-21344" fmla="*/ 626983 h 5795240"/>
              <a:gd name="connsiteX23-21345" fmla="*/ 7128319 w 12641071"/>
              <a:gd name="connsiteY23-21346" fmla="*/ 705504 h 5795240"/>
              <a:gd name="connsiteX24-21347" fmla="*/ 7083110 w 12641071"/>
              <a:gd name="connsiteY24-21348" fmla="*/ 757072 h 5795240"/>
              <a:gd name="connsiteX25-21349" fmla="*/ 7083111 w 12641071"/>
              <a:gd name="connsiteY25-21350" fmla="*/ 757072 h 5795240"/>
              <a:gd name="connsiteX26-21351" fmla="*/ 7128319 w 12641071"/>
              <a:gd name="connsiteY26-21352" fmla="*/ 705506 h 5795240"/>
              <a:gd name="connsiteX27-21353" fmla="*/ 7213686 w 12641071"/>
              <a:gd name="connsiteY27-21354" fmla="*/ 626984 h 5795240"/>
              <a:gd name="connsiteX28-21355" fmla="*/ 7264545 w 12641071"/>
              <a:gd name="connsiteY28-21356" fmla="*/ 588953 h 5795240"/>
              <a:gd name="connsiteX29-21357" fmla="*/ 7273651 w 12641071"/>
              <a:gd name="connsiteY29-21358" fmla="*/ 584566 h 5795240"/>
              <a:gd name="connsiteX30-21359" fmla="*/ 7314851 w 12641071"/>
              <a:gd name="connsiteY30-21360" fmla="*/ 559537 h 5795240"/>
              <a:gd name="connsiteX31-21361" fmla="*/ 7354131 w 12641071"/>
              <a:gd name="connsiteY31-21362" fmla="*/ 565467 h 5795240"/>
              <a:gd name="connsiteX32-21363" fmla="*/ 7429608 w 12641071"/>
              <a:gd name="connsiteY32-21364" fmla="*/ 586051 h 5795240"/>
              <a:gd name="connsiteX33-21365" fmla="*/ 7429611 w 12641071"/>
              <a:gd name="connsiteY33-21366" fmla="*/ 586050 h 5795240"/>
              <a:gd name="connsiteX34-21367" fmla="*/ 7354132 w 12641071"/>
              <a:gd name="connsiteY34-21368" fmla="*/ 565465 h 5795240"/>
              <a:gd name="connsiteX35-21369" fmla="*/ 7314853 w 12641071"/>
              <a:gd name="connsiteY35-21370" fmla="*/ 559536 h 5795240"/>
              <a:gd name="connsiteX36-21371" fmla="*/ 7314851 w 12641071"/>
              <a:gd name="connsiteY36-21372" fmla="*/ 559537 h 5795240"/>
              <a:gd name="connsiteX37-21373" fmla="*/ 7314849 w 12641071"/>
              <a:gd name="connsiteY37-21374" fmla="*/ 559537 h 5795240"/>
              <a:gd name="connsiteX38-21375" fmla="*/ 7273651 w 12641071"/>
              <a:gd name="connsiteY38-21376" fmla="*/ 584565 h 5795240"/>
              <a:gd name="connsiteX39-21377" fmla="*/ 7264545 w 12641071"/>
              <a:gd name="connsiteY39-21378" fmla="*/ 588952 h 5795240"/>
              <a:gd name="connsiteX40-21379" fmla="*/ 7296407 w 12641071"/>
              <a:gd name="connsiteY40-21380" fmla="*/ 565126 h 5795240"/>
              <a:gd name="connsiteX41-21381" fmla="*/ 7307447 w 12641071"/>
              <a:gd name="connsiteY41-21382" fmla="*/ 558419 h 5795240"/>
              <a:gd name="connsiteX42-21383" fmla="*/ 7307450 w 12641071"/>
              <a:gd name="connsiteY42-21384" fmla="*/ 558419 h 5795240"/>
              <a:gd name="connsiteX43-21385" fmla="*/ 7385004 w 12641071"/>
              <a:gd name="connsiteY43-21386" fmla="*/ 511303 h 5795240"/>
              <a:gd name="connsiteX44-21387" fmla="*/ 7391626 w 12641071"/>
              <a:gd name="connsiteY44-21388" fmla="*/ 508114 h 5795240"/>
              <a:gd name="connsiteX45-21389" fmla="*/ 7391631 w 12641071"/>
              <a:gd name="connsiteY45-21390" fmla="*/ 508110 h 5795240"/>
              <a:gd name="connsiteX46-21391" fmla="*/ 7478934 w 12641071"/>
              <a:gd name="connsiteY46-21392" fmla="*/ 466053 h 5795240"/>
              <a:gd name="connsiteX47-21393" fmla="*/ 7897193 w 12641071"/>
              <a:gd name="connsiteY47-21394" fmla="*/ 381611 h 5795240"/>
              <a:gd name="connsiteX48-21395" fmla="*/ 8788216 w 12641071"/>
              <a:gd name="connsiteY48-21396" fmla="*/ 855364 h 5795240"/>
              <a:gd name="connsiteX49-21397" fmla="*/ 8832362 w 12641071"/>
              <a:gd name="connsiteY49-21398" fmla="*/ 928030 h 5795240"/>
              <a:gd name="connsiteX50-21399" fmla="*/ 8832362 w 12641071"/>
              <a:gd name="connsiteY50-21400" fmla="*/ 928033 h 5795240"/>
              <a:gd name="connsiteX51-21401" fmla="*/ 8842040 w 12641071"/>
              <a:gd name="connsiteY51-21402" fmla="*/ 943961 h 5795240"/>
              <a:gd name="connsiteX52-21403" fmla="*/ 8856144 w 12641071"/>
              <a:gd name="connsiteY52-21404" fmla="*/ 973241 h 5795240"/>
              <a:gd name="connsiteX53-21405" fmla="*/ 8856145 w 12641071"/>
              <a:gd name="connsiteY53-21406" fmla="*/ 973241 h 5795240"/>
              <a:gd name="connsiteX54-21407" fmla="*/ 8878117 w 12641071"/>
              <a:gd name="connsiteY54-21408" fmla="*/ 1018851 h 5795240"/>
              <a:gd name="connsiteX55-21409" fmla="*/ 8877719 w 12641071"/>
              <a:gd name="connsiteY55-21410" fmla="*/ 1018369 h 5795240"/>
              <a:gd name="connsiteX56-21411" fmla="*/ 8853250 w 12641071"/>
              <a:gd name="connsiteY56-21412" fmla="*/ 973288 h 5795240"/>
              <a:gd name="connsiteX57-21413" fmla="*/ 8853249 w 12641071"/>
              <a:gd name="connsiteY57-21414" fmla="*/ 973288 h 5795240"/>
              <a:gd name="connsiteX58-21415" fmla="*/ 8853248 w 12641071"/>
              <a:gd name="connsiteY58-21416" fmla="*/ 973287 h 5795240"/>
              <a:gd name="connsiteX59-21417" fmla="*/ 8849677 w 12641071"/>
              <a:gd name="connsiteY59-21418" fmla="*/ 973341 h 5795240"/>
              <a:gd name="connsiteX60-21419" fmla="*/ 8641543 w 12641071"/>
              <a:gd name="connsiteY60-21420" fmla="*/ 916577 h 5795240"/>
              <a:gd name="connsiteX61-21421" fmla="*/ 8641545 w 12641071"/>
              <a:gd name="connsiteY61-21422" fmla="*/ 916580 h 5795240"/>
              <a:gd name="connsiteX62-21423" fmla="*/ 8849676 w 12641071"/>
              <a:gd name="connsiteY62-21424" fmla="*/ 973343 h 5795240"/>
              <a:gd name="connsiteX63-21425" fmla="*/ 8853248 w 12641071"/>
              <a:gd name="connsiteY63-21426" fmla="*/ 973288 h 5795240"/>
              <a:gd name="connsiteX64-21427" fmla="*/ 8877719 w 12641071"/>
              <a:gd name="connsiteY64-21428" fmla="*/ 1018371 h 5795240"/>
              <a:gd name="connsiteX65-21429" fmla="*/ 8878116 w 12641071"/>
              <a:gd name="connsiteY65-21430" fmla="*/ 1018851 h 5795240"/>
              <a:gd name="connsiteX66-21431" fmla="*/ 8887288 w 12641071"/>
              <a:gd name="connsiteY66-21432" fmla="*/ 1037892 h 5795240"/>
              <a:gd name="connsiteX67-21433" fmla="*/ 8949899 w 12641071"/>
              <a:gd name="connsiteY67-21434" fmla="*/ 1239592 h 5795240"/>
              <a:gd name="connsiteX68-21435" fmla="*/ 8968437 w 12641071"/>
              <a:gd name="connsiteY68-21436" fmla="*/ 1423482 h 5795240"/>
              <a:gd name="connsiteX69-21437" fmla="*/ 8949899 w 12641071"/>
              <a:gd name="connsiteY69-21438" fmla="*/ 1239591 h 5795240"/>
              <a:gd name="connsiteX70-21439" fmla="*/ 8887288 w 12641071"/>
              <a:gd name="connsiteY70-21440" fmla="*/ 1037890 h 5795240"/>
              <a:gd name="connsiteX71-21441" fmla="*/ 8878116 w 12641071"/>
              <a:gd name="connsiteY71-21442" fmla="*/ 1018851 h 5795240"/>
              <a:gd name="connsiteX72-21443" fmla="*/ 8931285 w 12641071"/>
              <a:gd name="connsiteY72-21444" fmla="*/ 1083292 h 5795240"/>
              <a:gd name="connsiteX73-21445" fmla="*/ 9241478 w 12641071"/>
              <a:gd name="connsiteY73-21446" fmla="*/ 1211778 h 5795240"/>
              <a:gd name="connsiteX74-21447" fmla="*/ 9605238 w 12641071"/>
              <a:gd name="connsiteY74-21448" fmla="*/ 1018369 h 5795240"/>
              <a:gd name="connsiteX75-21449" fmla="*/ 9636247 w 12641071"/>
              <a:gd name="connsiteY75-21450" fmla="*/ 961241 h 5795240"/>
              <a:gd name="connsiteX76-21451" fmla="*/ 9641995 w 12641071"/>
              <a:gd name="connsiteY76-21452" fmla="*/ 961152 h 5795240"/>
              <a:gd name="connsiteX77-21453" fmla="*/ 9584939 w 12641071"/>
              <a:gd name="connsiteY77-21454" fmla="*/ 1079594 h 5795240"/>
              <a:gd name="connsiteX78-21455" fmla="*/ 9546257 w 12641071"/>
              <a:gd name="connsiteY78-21456" fmla="*/ 1204206 h 5795240"/>
              <a:gd name="connsiteX79-21457" fmla="*/ 9584939 w 12641071"/>
              <a:gd name="connsiteY79-21458" fmla="*/ 1079596 h 5795240"/>
              <a:gd name="connsiteX80-21459" fmla="*/ 9641995 w 12641071"/>
              <a:gd name="connsiteY80-21460" fmla="*/ 961153 h 5795240"/>
              <a:gd name="connsiteX81-21461" fmla="*/ 9653069 w 12641071"/>
              <a:gd name="connsiteY81-21462" fmla="*/ 960983 h 5795240"/>
              <a:gd name="connsiteX82-21463" fmla="*/ 9801564 w 12641071"/>
              <a:gd name="connsiteY82-21464" fmla="*/ 1196828 h 5795240"/>
              <a:gd name="connsiteX83-21465" fmla="*/ 9801566 w 12641071"/>
              <a:gd name="connsiteY83-21466" fmla="*/ 1196828 h 5795240"/>
              <a:gd name="connsiteX84-21467" fmla="*/ 9653070 w 12641071"/>
              <a:gd name="connsiteY84-21468" fmla="*/ 960982 h 5795240"/>
              <a:gd name="connsiteX85-21469" fmla="*/ 9641996 w 12641071"/>
              <a:gd name="connsiteY85-21470" fmla="*/ 961152 h 5795240"/>
              <a:gd name="connsiteX86-21471" fmla="*/ 9651917 w 12641071"/>
              <a:gd name="connsiteY86-21472" fmla="*/ 940556 h 5795240"/>
              <a:gd name="connsiteX87-21473" fmla="*/ 11050508 w 12641071"/>
              <a:gd name="connsiteY87-21474" fmla="*/ 108150 h 5795240"/>
              <a:gd name="connsiteX88-21475" fmla="*/ 12641071 w 12641071"/>
              <a:gd name="connsiteY88-21476" fmla="*/ 1698711 h 5795240"/>
              <a:gd name="connsiteX89-21477" fmla="*/ 11371062 w 12641071"/>
              <a:gd name="connsiteY89-21478" fmla="*/ 3256960 h 5795240"/>
              <a:gd name="connsiteX90-21479" fmla="*/ 11215953 w 12641071"/>
              <a:gd name="connsiteY90-21480" fmla="*/ 3280632 h 5795240"/>
              <a:gd name="connsiteX91-21481" fmla="*/ 11142318 w 12641071"/>
              <a:gd name="connsiteY91-21482" fmla="*/ 3276914 h 5795240"/>
              <a:gd name="connsiteX92-21483" fmla="*/ 11215952 w 12641071"/>
              <a:gd name="connsiteY92-21484" fmla="*/ 3280632 h 5795240"/>
              <a:gd name="connsiteX93-21485" fmla="*/ 11213133 w 12641071"/>
              <a:gd name="connsiteY93-21486" fmla="*/ 3281062 h 5795240"/>
              <a:gd name="connsiteX94-21487" fmla="*/ 11116921 w 12641071"/>
              <a:gd name="connsiteY94-21488" fmla="*/ 3285921 h 5795240"/>
              <a:gd name="connsiteX95-21489" fmla="*/ 11050507 w 12641071"/>
              <a:gd name="connsiteY95-21490" fmla="*/ 3289274 h 5795240"/>
              <a:gd name="connsiteX96-21491" fmla="*/ 11006292 w 12641071"/>
              <a:gd name="connsiteY96-21492" fmla="*/ 3287041 h 5795240"/>
              <a:gd name="connsiteX97-21493" fmla="*/ 10937101 w 12641071"/>
              <a:gd name="connsiteY97-21494" fmla="*/ 3297601 h 5795240"/>
              <a:gd name="connsiteX98-21495" fmla="*/ 10144740 w 12641071"/>
              <a:gd name="connsiteY98-21496" fmla="*/ 4089962 h 5795240"/>
              <a:gd name="connsiteX99-21497" fmla="*/ 10130374 w 12641071"/>
              <a:gd name="connsiteY99-21498" fmla="*/ 4184101 h 5795240"/>
              <a:gd name="connsiteX100-21499" fmla="*/ 10130375 w 12641071"/>
              <a:gd name="connsiteY100-21500" fmla="*/ 4184103 h 5795240"/>
              <a:gd name="connsiteX101-21501" fmla="*/ 10130656 w 12641071"/>
              <a:gd name="connsiteY101-21502" fmla="*/ 4185950 h 5795240"/>
              <a:gd name="connsiteX102-21503" fmla="*/ 10138194 w 12641071"/>
              <a:gd name="connsiteY102-21504" fmla="*/ 4335228 h 5795240"/>
              <a:gd name="connsiteX103-21505" fmla="*/ 10137710 w 12641071"/>
              <a:gd name="connsiteY103-21506" fmla="*/ 4344822 h 5795240"/>
              <a:gd name="connsiteX104-21507" fmla="*/ 10133555 w 12641071"/>
              <a:gd name="connsiteY104-21508" fmla="*/ 4427096 h 5795240"/>
              <a:gd name="connsiteX105-21509" fmla="*/ 10129312 w 12641071"/>
              <a:gd name="connsiteY105-21510" fmla="*/ 4399289 h 5795240"/>
              <a:gd name="connsiteX106-21511" fmla="*/ 10126797 w 12641071"/>
              <a:gd name="connsiteY106-21512" fmla="*/ 4349498 h 5795240"/>
              <a:gd name="connsiteX107-21513" fmla="*/ 10126796 w 12641071"/>
              <a:gd name="connsiteY107-21514" fmla="*/ 4349498 h 5795240"/>
              <a:gd name="connsiteX108-21515" fmla="*/ 10129311 w 12641071"/>
              <a:gd name="connsiteY108-21516" fmla="*/ 4399289 h 5795240"/>
              <a:gd name="connsiteX109-21517" fmla="*/ 10133554 w 12641071"/>
              <a:gd name="connsiteY109-21518" fmla="*/ 4427096 h 5795240"/>
              <a:gd name="connsiteX110-21519" fmla="*/ 10130656 w 12641071"/>
              <a:gd name="connsiteY110-21520" fmla="*/ 4484506 h 5795240"/>
              <a:gd name="connsiteX111-21521" fmla="*/ 8678182 w 12641071"/>
              <a:gd name="connsiteY111-21522" fmla="*/ 5795240 h 5795240"/>
              <a:gd name="connsiteX112-21523" fmla="*/ 7467518 w 12641071"/>
              <a:gd name="connsiteY112-21524" fmla="*/ 5151535 h 5795240"/>
              <a:gd name="connsiteX113-21525" fmla="*/ 7419945 w 12641071"/>
              <a:gd name="connsiteY113-21526" fmla="*/ 5073228 h 5795240"/>
              <a:gd name="connsiteX114-21527" fmla="*/ 7394386 w 12641071"/>
              <a:gd name="connsiteY114-21528" fmla="*/ 5031156 h 5795240"/>
              <a:gd name="connsiteX115-21529" fmla="*/ 7367299 w 12641071"/>
              <a:gd name="connsiteY115-21530" fmla="*/ 4974928 h 5795240"/>
              <a:gd name="connsiteX116-21531" fmla="*/ 7332905 w 12641071"/>
              <a:gd name="connsiteY116-21532" fmla="*/ 4903531 h 5795240"/>
              <a:gd name="connsiteX117-21533" fmla="*/ 7320958 w 12641071"/>
              <a:gd name="connsiteY117-21534" fmla="*/ 4870887 h 5795240"/>
              <a:gd name="connsiteX118-21535" fmla="*/ 7322174 w 12641071"/>
              <a:gd name="connsiteY118-21536" fmla="*/ 4872361 h 5795240"/>
              <a:gd name="connsiteX119-21537" fmla="*/ 7362630 w 12641071"/>
              <a:gd name="connsiteY119-21538" fmla="*/ 4938954 h 5795240"/>
              <a:gd name="connsiteX120-21539" fmla="*/ 7380779 w 12641071"/>
              <a:gd name="connsiteY120-21540" fmla="*/ 4976628 h 5795240"/>
              <a:gd name="connsiteX121-21541" fmla="*/ 7391210 w 12641071"/>
              <a:gd name="connsiteY121-21542" fmla="*/ 4977944 h 5795240"/>
              <a:gd name="connsiteX122-21543" fmla="*/ 7380780 w 12641071"/>
              <a:gd name="connsiteY122-21544" fmla="*/ 4976628 h 5795240"/>
              <a:gd name="connsiteX123-21545" fmla="*/ 7362631 w 12641071"/>
              <a:gd name="connsiteY123-21546" fmla="*/ 4938954 h 5795240"/>
              <a:gd name="connsiteX124-21547" fmla="*/ 7322175 w 12641071"/>
              <a:gd name="connsiteY124-21548" fmla="*/ 4872361 h 5795240"/>
              <a:gd name="connsiteX125-21549" fmla="*/ 7320959 w 12641071"/>
              <a:gd name="connsiteY125-21550" fmla="*/ 4870887 h 5795240"/>
              <a:gd name="connsiteX126-21551" fmla="*/ 7283811 w 12641071"/>
              <a:gd name="connsiteY126-21552" fmla="*/ 4769391 h 5795240"/>
              <a:gd name="connsiteX127-21553" fmla="*/ 7272112 w 12641071"/>
              <a:gd name="connsiteY127-21554" fmla="*/ 4718630 h 5795240"/>
              <a:gd name="connsiteX128-21555" fmla="*/ 7272111 w 12641071"/>
              <a:gd name="connsiteY128-21556" fmla="*/ 4718630 h 5795240"/>
              <a:gd name="connsiteX129-21557" fmla="*/ 7283810 w 12641071"/>
              <a:gd name="connsiteY129-21558" fmla="*/ 4769391 h 5795240"/>
              <a:gd name="connsiteX130-21559" fmla="*/ 7320958 w 12641071"/>
              <a:gd name="connsiteY130-21560" fmla="*/ 4870887 h 5795240"/>
              <a:gd name="connsiteX131-21561" fmla="*/ 7223551 w 12641071"/>
              <a:gd name="connsiteY131-21562" fmla="*/ 4752829 h 5795240"/>
              <a:gd name="connsiteX132-21563" fmla="*/ 6652445 w 12641071"/>
              <a:gd name="connsiteY132-21564" fmla="*/ 4516269 h 5795240"/>
              <a:gd name="connsiteX133-21565" fmla="*/ 6200873 w 12641071"/>
              <a:gd name="connsiteY133-21566" fmla="*/ 4654206 h 5795240"/>
              <a:gd name="connsiteX134-21567" fmla="*/ 6088813 w 12641071"/>
              <a:gd name="connsiteY134-21568" fmla="*/ 4746663 h 5795240"/>
              <a:gd name="connsiteX135-21569" fmla="*/ 6043019 w 12641071"/>
              <a:gd name="connsiteY135-21570" fmla="*/ 4807902 h 5795240"/>
              <a:gd name="connsiteX136-21571" fmla="*/ 6043021 w 12641071"/>
              <a:gd name="connsiteY136-21572" fmla="*/ 4807902 h 5795240"/>
              <a:gd name="connsiteX137-21573" fmla="*/ 6023271 w 12641071"/>
              <a:gd name="connsiteY137-21574" fmla="*/ 4834312 h 5795240"/>
              <a:gd name="connsiteX138-21575" fmla="*/ 5970678 w 12641071"/>
              <a:gd name="connsiteY138-21576" fmla="*/ 4892181 h 5795240"/>
              <a:gd name="connsiteX139-21577" fmla="*/ 5982717 w 12641071"/>
              <a:gd name="connsiteY139-21578" fmla="*/ 4872361 h 5795240"/>
              <a:gd name="connsiteX140-21579" fmla="*/ 5970675 w 12641071"/>
              <a:gd name="connsiteY140-21580" fmla="*/ 4892181 h 5795240"/>
              <a:gd name="connsiteX141-21581" fmla="*/ 5935320 w 12641071"/>
              <a:gd name="connsiteY141-21582" fmla="*/ 4931081 h 5795240"/>
              <a:gd name="connsiteX142-21583" fmla="*/ 4971763 w 12641071"/>
              <a:gd name="connsiteY142-21584" fmla="*/ 5330200 h 5795240"/>
              <a:gd name="connsiteX143-21585" fmla="*/ 3716172 w 12641071"/>
              <a:gd name="connsiteY143-21586" fmla="*/ 4497938 h 5795240"/>
              <a:gd name="connsiteX144-21587" fmla="*/ 3710773 w 12641071"/>
              <a:gd name="connsiteY144-21588" fmla="*/ 4483182 h 5795240"/>
              <a:gd name="connsiteX145-21589" fmla="*/ 3710773 w 12641071"/>
              <a:gd name="connsiteY145-21590" fmla="*/ 4483181 h 5795240"/>
              <a:gd name="connsiteX146-21591" fmla="*/ 3674984 w 12641071"/>
              <a:gd name="connsiteY146-21592" fmla="*/ 4385402 h 5795240"/>
              <a:gd name="connsiteX147-21593" fmla="*/ 3670349 w 12641071"/>
              <a:gd name="connsiteY147-21594" fmla="*/ 4372742 h 5795240"/>
              <a:gd name="connsiteX148-21595" fmla="*/ 3659438 w 12641071"/>
              <a:gd name="connsiteY148-21596" fmla="*/ 4330309 h 5795240"/>
              <a:gd name="connsiteX149-21597" fmla="*/ 3672084 w 12641071"/>
              <a:gd name="connsiteY149-21598" fmla="*/ 4353606 h 5795240"/>
              <a:gd name="connsiteX150-21599" fmla="*/ 3659440 w 12641071"/>
              <a:gd name="connsiteY150-21600" fmla="*/ 4330309 h 5795240"/>
              <a:gd name="connsiteX151-21601" fmla="*/ 3613217 w 12641071"/>
              <a:gd name="connsiteY151-21602" fmla="*/ 4245153 h 5795240"/>
              <a:gd name="connsiteX152-21603" fmla="*/ 3083792 w 12641071"/>
              <a:gd name="connsiteY152-21604" fmla="*/ 3963660 h 5795240"/>
              <a:gd name="connsiteX153-21605" fmla="*/ 2835272 w 12641071"/>
              <a:gd name="connsiteY153-21606" fmla="*/ 4013833 h 5795240"/>
              <a:gd name="connsiteX154-21607" fmla="*/ 2820214 w 12641071"/>
              <a:gd name="connsiteY154-21608" fmla="*/ 4022007 h 5795240"/>
              <a:gd name="connsiteX155-21609" fmla="*/ 2820212 w 12641071"/>
              <a:gd name="connsiteY155-21610" fmla="*/ 4022008 h 5795240"/>
              <a:gd name="connsiteX156-21611" fmla="*/ 2820206 w 12641071"/>
              <a:gd name="connsiteY156-21612" fmla="*/ 4022011 h 5795240"/>
              <a:gd name="connsiteX157-21613" fmla="*/ 2813481 w 12641071"/>
              <a:gd name="connsiteY157-21614" fmla="*/ 4027041 h 5795240"/>
              <a:gd name="connsiteX158-21615" fmla="*/ 2762875 w 12641071"/>
              <a:gd name="connsiteY158-21616" fmla="*/ 4057784 h 5795240"/>
              <a:gd name="connsiteX159-21617" fmla="*/ 2762878 w 12641071"/>
              <a:gd name="connsiteY159-21618" fmla="*/ 4057784 h 5795240"/>
              <a:gd name="connsiteX160-21619" fmla="*/ 2694694 w 12641071"/>
              <a:gd name="connsiteY160-21620" fmla="*/ 4099208 h 5795240"/>
              <a:gd name="connsiteX161-21621" fmla="*/ 2726822 w 12641071"/>
              <a:gd name="connsiteY161-21622" fmla="*/ 4072700 h 5795240"/>
              <a:gd name="connsiteX162-21623" fmla="*/ 2757719 w 12641071"/>
              <a:gd name="connsiteY162-21624" fmla="*/ 4055929 h 5795240"/>
              <a:gd name="connsiteX163-21625" fmla="*/ 2757718 w 12641071"/>
              <a:gd name="connsiteY163-21626" fmla="*/ 4055928 h 5795240"/>
              <a:gd name="connsiteX164-21627" fmla="*/ 2726820 w 12641071"/>
              <a:gd name="connsiteY164-21628" fmla="*/ 4072700 h 5795240"/>
              <a:gd name="connsiteX165-21629" fmla="*/ 2694692 w 12641071"/>
              <a:gd name="connsiteY165-21630" fmla="*/ 4099208 h 5795240"/>
              <a:gd name="connsiteX166-21631" fmla="*/ 2664698 w 12641071"/>
              <a:gd name="connsiteY166-21632" fmla="*/ 4117431 h 5795240"/>
              <a:gd name="connsiteX167-21633" fmla="*/ 1804544 w 12641071"/>
              <a:gd name="connsiteY167-21634" fmla="*/ 4335229 h 5795240"/>
              <a:gd name="connsiteX168-21635" fmla="*/ 0 w 12641071"/>
              <a:gd name="connsiteY168-21636" fmla="*/ 2530685 h 5795240"/>
              <a:gd name="connsiteX169-21637" fmla="*/ 1804544 w 12641071"/>
              <a:gd name="connsiteY169-21638" fmla="*/ 726143 h 5795240"/>
              <a:gd name="connsiteX170-21639" fmla="*/ 3080549 w 12641071"/>
              <a:gd name="connsiteY170-21640" fmla="*/ 1254682 h 5795240"/>
              <a:gd name="connsiteX171-21641" fmla="*/ 3268676 w 12641071"/>
              <a:gd name="connsiteY171-21642" fmla="*/ 1461167 h 5795240"/>
              <a:gd name="connsiteX172-21643" fmla="*/ 3565826 w 12641071"/>
              <a:gd name="connsiteY172-21644" fmla="*/ 1551935 h 5795240"/>
              <a:gd name="connsiteX173-21645" fmla="*/ 4086504 w 12641071"/>
              <a:gd name="connsiteY173-21646" fmla="*/ 1127574 h 5795240"/>
              <a:gd name="connsiteX174-21647" fmla="*/ 4103078 w 12641071"/>
              <a:gd name="connsiteY174-21648" fmla="*/ 1004204 h 5795240"/>
              <a:gd name="connsiteX175-21649" fmla="*/ 5215874 w 12641071"/>
              <a:gd name="connsiteY175-21650" fmla="*/ 0 h 5795240"/>
              <a:gd name="connsiteX0-21651" fmla="*/ 5964869 w 12641071"/>
              <a:gd name="connsiteY0-21652" fmla="*/ 4795171 h 5795240"/>
              <a:gd name="connsiteX1-21653" fmla="*/ 6019264 w 12641071"/>
              <a:gd name="connsiteY1-21654" fmla="*/ 4804905 h 5795240"/>
              <a:gd name="connsiteX2-21655" fmla="*/ 6036570 w 12641071"/>
              <a:gd name="connsiteY2-21656" fmla="*/ 4807089 h 5795240"/>
              <a:gd name="connsiteX3-21657" fmla="*/ 6019265 w 12641071"/>
              <a:gd name="connsiteY3-21658" fmla="*/ 4804905 h 5795240"/>
              <a:gd name="connsiteX4-21659" fmla="*/ 5964869 w 12641071"/>
              <a:gd name="connsiteY4-21660" fmla="*/ 4795171 h 5795240"/>
              <a:gd name="connsiteX5-21661" fmla="*/ 3682364 w 12641071"/>
              <a:gd name="connsiteY5-21662" fmla="*/ 4386723 h 5795240"/>
              <a:gd name="connsiteX6-21663" fmla="*/ 3772428 w 12641071"/>
              <a:gd name="connsiteY6-21664" fmla="*/ 4402840 h 5795240"/>
              <a:gd name="connsiteX7-21665" fmla="*/ 3772428 w 12641071"/>
              <a:gd name="connsiteY7-21666" fmla="*/ 4402840 h 5795240"/>
              <a:gd name="connsiteX8-21667" fmla="*/ 3682364 w 12641071"/>
              <a:gd name="connsiteY8-21668" fmla="*/ 4386723 h 5795240"/>
              <a:gd name="connsiteX9-21669" fmla="*/ 5215874 w 12641071"/>
              <a:gd name="connsiteY9-21670" fmla="*/ 0 h 5795240"/>
              <a:gd name="connsiteX10-21671" fmla="*/ 5927386 w 12641071"/>
              <a:gd name="connsiteY10-21672" fmla="*/ 255427 h 5795240"/>
              <a:gd name="connsiteX11-21673" fmla="*/ 6105193 w 12641071"/>
              <a:gd name="connsiteY11-21674" fmla="*/ 442067 h 5795240"/>
              <a:gd name="connsiteX12-21675" fmla="*/ 6105193 w 12641071"/>
              <a:gd name="connsiteY12-21676" fmla="*/ 442069 h 5795240"/>
              <a:gd name="connsiteX13-21677" fmla="*/ 6143408 w 12641071"/>
              <a:gd name="connsiteY13-21678" fmla="*/ 493169 h 5795240"/>
              <a:gd name="connsiteX14-21679" fmla="*/ 6143427 w 12641071"/>
              <a:gd name="connsiteY14-21680" fmla="*/ 493200 h 5795240"/>
              <a:gd name="connsiteX15-21681" fmla="*/ 6143427 w 12641071"/>
              <a:gd name="connsiteY15-21682" fmla="*/ 493200 h 5795240"/>
              <a:gd name="connsiteX16-21683" fmla="*/ 6143408 w 12641071"/>
              <a:gd name="connsiteY16-21684" fmla="*/ 493167 h 5795240"/>
              <a:gd name="connsiteX17-21685" fmla="*/ 6141460 w 12641071"/>
              <a:gd name="connsiteY17-21686" fmla="*/ 475027 h 5795240"/>
              <a:gd name="connsiteX18-21687" fmla="*/ 6788665 w 12641071"/>
              <a:gd name="connsiteY18-21688" fmla="*/ 707369 h 5795240"/>
              <a:gd name="connsiteX19-21689" fmla="*/ 7184710 w 12641071"/>
              <a:gd name="connsiteY19-21690" fmla="*/ 627411 h 5795240"/>
              <a:gd name="connsiteX20-21691" fmla="*/ 7264545 w 12641071"/>
              <a:gd name="connsiteY20-21692" fmla="*/ 588952 h 5795240"/>
              <a:gd name="connsiteX21-21693" fmla="*/ 7213686 w 12641071"/>
              <a:gd name="connsiteY21-21694" fmla="*/ 626983 h 5795240"/>
              <a:gd name="connsiteX22-21695" fmla="*/ 7128319 w 12641071"/>
              <a:gd name="connsiteY22-21696" fmla="*/ 705504 h 5795240"/>
              <a:gd name="connsiteX23-21697" fmla="*/ 7083110 w 12641071"/>
              <a:gd name="connsiteY23-21698" fmla="*/ 757072 h 5795240"/>
              <a:gd name="connsiteX24-21699" fmla="*/ 7083111 w 12641071"/>
              <a:gd name="connsiteY24-21700" fmla="*/ 757072 h 5795240"/>
              <a:gd name="connsiteX25-21701" fmla="*/ 7128319 w 12641071"/>
              <a:gd name="connsiteY25-21702" fmla="*/ 705506 h 5795240"/>
              <a:gd name="connsiteX26-21703" fmla="*/ 7213686 w 12641071"/>
              <a:gd name="connsiteY26-21704" fmla="*/ 626984 h 5795240"/>
              <a:gd name="connsiteX27-21705" fmla="*/ 7264545 w 12641071"/>
              <a:gd name="connsiteY27-21706" fmla="*/ 588953 h 5795240"/>
              <a:gd name="connsiteX28-21707" fmla="*/ 7273651 w 12641071"/>
              <a:gd name="connsiteY28-21708" fmla="*/ 584566 h 5795240"/>
              <a:gd name="connsiteX29-21709" fmla="*/ 7314851 w 12641071"/>
              <a:gd name="connsiteY29-21710" fmla="*/ 559537 h 5795240"/>
              <a:gd name="connsiteX30-21711" fmla="*/ 7354131 w 12641071"/>
              <a:gd name="connsiteY30-21712" fmla="*/ 565467 h 5795240"/>
              <a:gd name="connsiteX31-21713" fmla="*/ 7429608 w 12641071"/>
              <a:gd name="connsiteY31-21714" fmla="*/ 586051 h 5795240"/>
              <a:gd name="connsiteX32-21715" fmla="*/ 7429611 w 12641071"/>
              <a:gd name="connsiteY32-21716" fmla="*/ 586050 h 5795240"/>
              <a:gd name="connsiteX33-21717" fmla="*/ 7354132 w 12641071"/>
              <a:gd name="connsiteY33-21718" fmla="*/ 565465 h 5795240"/>
              <a:gd name="connsiteX34-21719" fmla="*/ 7314853 w 12641071"/>
              <a:gd name="connsiteY34-21720" fmla="*/ 559536 h 5795240"/>
              <a:gd name="connsiteX35-21721" fmla="*/ 7314851 w 12641071"/>
              <a:gd name="connsiteY35-21722" fmla="*/ 559537 h 5795240"/>
              <a:gd name="connsiteX36-21723" fmla="*/ 7314849 w 12641071"/>
              <a:gd name="connsiteY36-21724" fmla="*/ 559537 h 5795240"/>
              <a:gd name="connsiteX37-21725" fmla="*/ 7273651 w 12641071"/>
              <a:gd name="connsiteY37-21726" fmla="*/ 584565 h 5795240"/>
              <a:gd name="connsiteX38-21727" fmla="*/ 7264545 w 12641071"/>
              <a:gd name="connsiteY38-21728" fmla="*/ 588952 h 5795240"/>
              <a:gd name="connsiteX39-21729" fmla="*/ 7296407 w 12641071"/>
              <a:gd name="connsiteY39-21730" fmla="*/ 565126 h 5795240"/>
              <a:gd name="connsiteX40-21731" fmla="*/ 7307447 w 12641071"/>
              <a:gd name="connsiteY40-21732" fmla="*/ 558419 h 5795240"/>
              <a:gd name="connsiteX41-21733" fmla="*/ 7307450 w 12641071"/>
              <a:gd name="connsiteY41-21734" fmla="*/ 558419 h 5795240"/>
              <a:gd name="connsiteX42-21735" fmla="*/ 7385004 w 12641071"/>
              <a:gd name="connsiteY42-21736" fmla="*/ 511303 h 5795240"/>
              <a:gd name="connsiteX43-21737" fmla="*/ 7391626 w 12641071"/>
              <a:gd name="connsiteY43-21738" fmla="*/ 508114 h 5795240"/>
              <a:gd name="connsiteX44-21739" fmla="*/ 7391631 w 12641071"/>
              <a:gd name="connsiteY44-21740" fmla="*/ 508110 h 5795240"/>
              <a:gd name="connsiteX45-21741" fmla="*/ 7478934 w 12641071"/>
              <a:gd name="connsiteY45-21742" fmla="*/ 466053 h 5795240"/>
              <a:gd name="connsiteX46-21743" fmla="*/ 7897193 w 12641071"/>
              <a:gd name="connsiteY46-21744" fmla="*/ 381611 h 5795240"/>
              <a:gd name="connsiteX47-21745" fmla="*/ 8788216 w 12641071"/>
              <a:gd name="connsiteY47-21746" fmla="*/ 855364 h 5795240"/>
              <a:gd name="connsiteX48-21747" fmla="*/ 8832362 w 12641071"/>
              <a:gd name="connsiteY48-21748" fmla="*/ 928030 h 5795240"/>
              <a:gd name="connsiteX49-21749" fmla="*/ 8832362 w 12641071"/>
              <a:gd name="connsiteY49-21750" fmla="*/ 928033 h 5795240"/>
              <a:gd name="connsiteX50-21751" fmla="*/ 8842040 w 12641071"/>
              <a:gd name="connsiteY50-21752" fmla="*/ 943961 h 5795240"/>
              <a:gd name="connsiteX51-21753" fmla="*/ 8856144 w 12641071"/>
              <a:gd name="connsiteY51-21754" fmla="*/ 973241 h 5795240"/>
              <a:gd name="connsiteX52-21755" fmla="*/ 8856145 w 12641071"/>
              <a:gd name="connsiteY52-21756" fmla="*/ 973241 h 5795240"/>
              <a:gd name="connsiteX53-21757" fmla="*/ 8878117 w 12641071"/>
              <a:gd name="connsiteY53-21758" fmla="*/ 1018851 h 5795240"/>
              <a:gd name="connsiteX54-21759" fmla="*/ 8877719 w 12641071"/>
              <a:gd name="connsiteY54-21760" fmla="*/ 1018369 h 5795240"/>
              <a:gd name="connsiteX55-21761" fmla="*/ 8853250 w 12641071"/>
              <a:gd name="connsiteY55-21762" fmla="*/ 973288 h 5795240"/>
              <a:gd name="connsiteX56-21763" fmla="*/ 8853249 w 12641071"/>
              <a:gd name="connsiteY56-21764" fmla="*/ 973288 h 5795240"/>
              <a:gd name="connsiteX57-21765" fmla="*/ 8853248 w 12641071"/>
              <a:gd name="connsiteY57-21766" fmla="*/ 973287 h 5795240"/>
              <a:gd name="connsiteX58-21767" fmla="*/ 8849677 w 12641071"/>
              <a:gd name="connsiteY58-21768" fmla="*/ 973341 h 5795240"/>
              <a:gd name="connsiteX59-21769" fmla="*/ 8641543 w 12641071"/>
              <a:gd name="connsiteY59-21770" fmla="*/ 916577 h 5795240"/>
              <a:gd name="connsiteX60-21771" fmla="*/ 8641545 w 12641071"/>
              <a:gd name="connsiteY60-21772" fmla="*/ 916580 h 5795240"/>
              <a:gd name="connsiteX61-21773" fmla="*/ 8849676 w 12641071"/>
              <a:gd name="connsiteY61-21774" fmla="*/ 973343 h 5795240"/>
              <a:gd name="connsiteX62-21775" fmla="*/ 8853248 w 12641071"/>
              <a:gd name="connsiteY62-21776" fmla="*/ 973288 h 5795240"/>
              <a:gd name="connsiteX63-21777" fmla="*/ 8877719 w 12641071"/>
              <a:gd name="connsiteY63-21778" fmla="*/ 1018371 h 5795240"/>
              <a:gd name="connsiteX64-21779" fmla="*/ 8878116 w 12641071"/>
              <a:gd name="connsiteY64-21780" fmla="*/ 1018851 h 5795240"/>
              <a:gd name="connsiteX65-21781" fmla="*/ 8887288 w 12641071"/>
              <a:gd name="connsiteY65-21782" fmla="*/ 1037892 h 5795240"/>
              <a:gd name="connsiteX66-21783" fmla="*/ 8949899 w 12641071"/>
              <a:gd name="connsiteY66-21784" fmla="*/ 1239592 h 5795240"/>
              <a:gd name="connsiteX67-21785" fmla="*/ 8968437 w 12641071"/>
              <a:gd name="connsiteY67-21786" fmla="*/ 1423482 h 5795240"/>
              <a:gd name="connsiteX68-21787" fmla="*/ 8949899 w 12641071"/>
              <a:gd name="connsiteY68-21788" fmla="*/ 1239591 h 5795240"/>
              <a:gd name="connsiteX69-21789" fmla="*/ 8887288 w 12641071"/>
              <a:gd name="connsiteY69-21790" fmla="*/ 1037890 h 5795240"/>
              <a:gd name="connsiteX70-21791" fmla="*/ 8878116 w 12641071"/>
              <a:gd name="connsiteY70-21792" fmla="*/ 1018851 h 5795240"/>
              <a:gd name="connsiteX71-21793" fmla="*/ 8931285 w 12641071"/>
              <a:gd name="connsiteY71-21794" fmla="*/ 1083292 h 5795240"/>
              <a:gd name="connsiteX72-21795" fmla="*/ 9241478 w 12641071"/>
              <a:gd name="connsiteY72-21796" fmla="*/ 1211778 h 5795240"/>
              <a:gd name="connsiteX73-21797" fmla="*/ 9605238 w 12641071"/>
              <a:gd name="connsiteY73-21798" fmla="*/ 1018369 h 5795240"/>
              <a:gd name="connsiteX74-21799" fmla="*/ 9636247 w 12641071"/>
              <a:gd name="connsiteY74-21800" fmla="*/ 961241 h 5795240"/>
              <a:gd name="connsiteX75-21801" fmla="*/ 9641995 w 12641071"/>
              <a:gd name="connsiteY75-21802" fmla="*/ 961152 h 5795240"/>
              <a:gd name="connsiteX76-21803" fmla="*/ 9584939 w 12641071"/>
              <a:gd name="connsiteY76-21804" fmla="*/ 1079594 h 5795240"/>
              <a:gd name="connsiteX77-21805" fmla="*/ 9546257 w 12641071"/>
              <a:gd name="connsiteY77-21806" fmla="*/ 1204206 h 5795240"/>
              <a:gd name="connsiteX78-21807" fmla="*/ 9584939 w 12641071"/>
              <a:gd name="connsiteY78-21808" fmla="*/ 1079596 h 5795240"/>
              <a:gd name="connsiteX79-21809" fmla="*/ 9641995 w 12641071"/>
              <a:gd name="connsiteY79-21810" fmla="*/ 961153 h 5795240"/>
              <a:gd name="connsiteX80-21811" fmla="*/ 9653069 w 12641071"/>
              <a:gd name="connsiteY80-21812" fmla="*/ 960983 h 5795240"/>
              <a:gd name="connsiteX81-21813" fmla="*/ 9801564 w 12641071"/>
              <a:gd name="connsiteY81-21814" fmla="*/ 1196828 h 5795240"/>
              <a:gd name="connsiteX82-21815" fmla="*/ 9801566 w 12641071"/>
              <a:gd name="connsiteY82-21816" fmla="*/ 1196828 h 5795240"/>
              <a:gd name="connsiteX83-21817" fmla="*/ 9653070 w 12641071"/>
              <a:gd name="connsiteY83-21818" fmla="*/ 960982 h 5795240"/>
              <a:gd name="connsiteX84-21819" fmla="*/ 9641996 w 12641071"/>
              <a:gd name="connsiteY84-21820" fmla="*/ 961152 h 5795240"/>
              <a:gd name="connsiteX85-21821" fmla="*/ 9651917 w 12641071"/>
              <a:gd name="connsiteY85-21822" fmla="*/ 940556 h 5795240"/>
              <a:gd name="connsiteX86-21823" fmla="*/ 11050508 w 12641071"/>
              <a:gd name="connsiteY86-21824" fmla="*/ 108150 h 5795240"/>
              <a:gd name="connsiteX87-21825" fmla="*/ 12641071 w 12641071"/>
              <a:gd name="connsiteY87-21826" fmla="*/ 1698711 h 5795240"/>
              <a:gd name="connsiteX88-21827" fmla="*/ 11371062 w 12641071"/>
              <a:gd name="connsiteY88-21828" fmla="*/ 3256960 h 5795240"/>
              <a:gd name="connsiteX89-21829" fmla="*/ 11215953 w 12641071"/>
              <a:gd name="connsiteY89-21830" fmla="*/ 3280632 h 5795240"/>
              <a:gd name="connsiteX90-21831" fmla="*/ 11142318 w 12641071"/>
              <a:gd name="connsiteY90-21832" fmla="*/ 3276914 h 5795240"/>
              <a:gd name="connsiteX91-21833" fmla="*/ 11215952 w 12641071"/>
              <a:gd name="connsiteY91-21834" fmla="*/ 3280632 h 5795240"/>
              <a:gd name="connsiteX92-21835" fmla="*/ 11213133 w 12641071"/>
              <a:gd name="connsiteY92-21836" fmla="*/ 3281062 h 5795240"/>
              <a:gd name="connsiteX93-21837" fmla="*/ 11116921 w 12641071"/>
              <a:gd name="connsiteY93-21838" fmla="*/ 3285921 h 5795240"/>
              <a:gd name="connsiteX94-21839" fmla="*/ 11050507 w 12641071"/>
              <a:gd name="connsiteY94-21840" fmla="*/ 3289274 h 5795240"/>
              <a:gd name="connsiteX95-21841" fmla="*/ 11006292 w 12641071"/>
              <a:gd name="connsiteY95-21842" fmla="*/ 3287041 h 5795240"/>
              <a:gd name="connsiteX96-21843" fmla="*/ 10937101 w 12641071"/>
              <a:gd name="connsiteY96-21844" fmla="*/ 3297601 h 5795240"/>
              <a:gd name="connsiteX97-21845" fmla="*/ 10144740 w 12641071"/>
              <a:gd name="connsiteY97-21846" fmla="*/ 4089962 h 5795240"/>
              <a:gd name="connsiteX98-21847" fmla="*/ 10130374 w 12641071"/>
              <a:gd name="connsiteY98-21848" fmla="*/ 4184101 h 5795240"/>
              <a:gd name="connsiteX99-21849" fmla="*/ 10130375 w 12641071"/>
              <a:gd name="connsiteY99-21850" fmla="*/ 4184103 h 5795240"/>
              <a:gd name="connsiteX100-21851" fmla="*/ 10130656 w 12641071"/>
              <a:gd name="connsiteY100-21852" fmla="*/ 4185950 h 5795240"/>
              <a:gd name="connsiteX101-21853" fmla="*/ 10138194 w 12641071"/>
              <a:gd name="connsiteY101-21854" fmla="*/ 4335228 h 5795240"/>
              <a:gd name="connsiteX102-21855" fmla="*/ 10137710 w 12641071"/>
              <a:gd name="connsiteY102-21856" fmla="*/ 4344822 h 5795240"/>
              <a:gd name="connsiteX103-21857" fmla="*/ 10133555 w 12641071"/>
              <a:gd name="connsiteY103-21858" fmla="*/ 4427096 h 5795240"/>
              <a:gd name="connsiteX104-21859" fmla="*/ 10129312 w 12641071"/>
              <a:gd name="connsiteY104-21860" fmla="*/ 4399289 h 5795240"/>
              <a:gd name="connsiteX105-21861" fmla="*/ 10126797 w 12641071"/>
              <a:gd name="connsiteY105-21862" fmla="*/ 4349498 h 5795240"/>
              <a:gd name="connsiteX106-21863" fmla="*/ 10126796 w 12641071"/>
              <a:gd name="connsiteY106-21864" fmla="*/ 4349498 h 5795240"/>
              <a:gd name="connsiteX107-21865" fmla="*/ 10129311 w 12641071"/>
              <a:gd name="connsiteY107-21866" fmla="*/ 4399289 h 5795240"/>
              <a:gd name="connsiteX108-21867" fmla="*/ 10133554 w 12641071"/>
              <a:gd name="connsiteY108-21868" fmla="*/ 4427096 h 5795240"/>
              <a:gd name="connsiteX109-21869" fmla="*/ 10130656 w 12641071"/>
              <a:gd name="connsiteY109-21870" fmla="*/ 4484506 h 5795240"/>
              <a:gd name="connsiteX110-21871" fmla="*/ 8678182 w 12641071"/>
              <a:gd name="connsiteY110-21872" fmla="*/ 5795240 h 5795240"/>
              <a:gd name="connsiteX111-21873" fmla="*/ 7467518 w 12641071"/>
              <a:gd name="connsiteY111-21874" fmla="*/ 5151535 h 5795240"/>
              <a:gd name="connsiteX112-21875" fmla="*/ 7419945 w 12641071"/>
              <a:gd name="connsiteY112-21876" fmla="*/ 5073228 h 5795240"/>
              <a:gd name="connsiteX113-21877" fmla="*/ 7394386 w 12641071"/>
              <a:gd name="connsiteY113-21878" fmla="*/ 5031156 h 5795240"/>
              <a:gd name="connsiteX114-21879" fmla="*/ 7367299 w 12641071"/>
              <a:gd name="connsiteY114-21880" fmla="*/ 4974928 h 5795240"/>
              <a:gd name="connsiteX115-21881" fmla="*/ 7332905 w 12641071"/>
              <a:gd name="connsiteY115-21882" fmla="*/ 4903531 h 5795240"/>
              <a:gd name="connsiteX116-21883" fmla="*/ 7320958 w 12641071"/>
              <a:gd name="connsiteY116-21884" fmla="*/ 4870887 h 5795240"/>
              <a:gd name="connsiteX117-21885" fmla="*/ 7322174 w 12641071"/>
              <a:gd name="connsiteY117-21886" fmla="*/ 4872361 h 5795240"/>
              <a:gd name="connsiteX118-21887" fmla="*/ 7362630 w 12641071"/>
              <a:gd name="connsiteY118-21888" fmla="*/ 4938954 h 5795240"/>
              <a:gd name="connsiteX119-21889" fmla="*/ 7380779 w 12641071"/>
              <a:gd name="connsiteY119-21890" fmla="*/ 4976628 h 5795240"/>
              <a:gd name="connsiteX120-21891" fmla="*/ 7391210 w 12641071"/>
              <a:gd name="connsiteY120-21892" fmla="*/ 4977944 h 5795240"/>
              <a:gd name="connsiteX121-21893" fmla="*/ 7380780 w 12641071"/>
              <a:gd name="connsiteY121-21894" fmla="*/ 4976628 h 5795240"/>
              <a:gd name="connsiteX122-21895" fmla="*/ 7362631 w 12641071"/>
              <a:gd name="connsiteY122-21896" fmla="*/ 4938954 h 5795240"/>
              <a:gd name="connsiteX123-21897" fmla="*/ 7322175 w 12641071"/>
              <a:gd name="connsiteY123-21898" fmla="*/ 4872361 h 5795240"/>
              <a:gd name="connsiteX124-21899" fmla="*/ 7320959 w 12641071"/>
              <a:gd name="connsiteY124-21900" fmla="*/ 4870887 h 5795240"/>
              <a:gd name="connsiteX125-21901" fmla="*/ 7283811 w 12641071"/>
              <a:gd name="connsiteY125-21902" fmla="*/ 4769391 h 5795240"/>
              <a:gd name="connsiteX126-21903" fmla="*/ 7272112 w 12641071"/>
              <a:gd name="connsiteY126-21904" fmla="*/ 4718630 h 5795240"/>
              <a:gd name="connsiteX127-21905" fmla="*/ 7272111 w 12641071"/>
              <a:gd name="connsiteY127-21906" fmla="*/ 4718630 h 5795240"/>
              <a:gd name="connsiteX128-21907" fmla="*/ 7283810 w 12641071"/>
              <a:gd name="connsiteY128-21908" fmla="*/ 4769391 h 5795240"/>
              <a:gd name="connsiteX129-21909" fmla="*/ 7320958 w 12641071"/>
              <a:gd name="connsiteY129-21910" fmla="*/ 4870887 h 5795240"/>
              <a:gd name="connsiteX130-21911" fmla="*/ 7223551 w 12641071"/>
              <a:gd name="connsiteY130-21912" fmla="*/ 4752829 h 5795240"/>
              <a:gd name="connsiteX131-21913" fmla="*/ 6652445 w 12641071"/>
              <a:gd name="connsiteY131-21914" fmla="*/ 4516269 h 5795240"/>
              <a:gd name="connsiteX132-21915" fmla="*/ 6200873 w 12641071"/>
              <a:gd name="connsiteY132-21916" fmla="*/ 4654206 h 5795240"/>
              <a:gd name="connsiteX133-21917" fmla="*/ 6088813 w 12641071"/>
              <a:gd name="connsiteY133-21918" fmla="*/ 4746663 h 5795240"/>
              <a:gd name="connsiteX134-21919" fmla="*/ 6043019 w 12641071"/>
              <a:gd name="connsiteY134-21920" fmla="*/ 4807902 h 5795240"/>
              <a:gd name="connsiteX135-21921" fmla="*/ 6043021 w 12641071"/>
              <a:gd name="connsiteY135-21922" fmla="*/ 4807902 h 5795240"/>
              <a:gd name="connsiteX136-21923" fmla="*/ 6023271 w 12641071"/>
              <a:gd name="connsiteY136-21924" fmla="*/ 4834312 h 5795240"/>
              <a:gd name="connsiteX137-21925" fmla="*/ 5970678 w 12641071"/>
              <a:gd name="connsiteY137-21926" fmla="*/ 4892181 h 5795240"/>
              <a:gd name="connsiteX138-21927" fmla="*/ 5982717 w 12641071"/>
              <a:gd name="connsiteY138-21928" fmla="*/ 4872361 h 5795240"/>
              <a:gd name="connsiteX139-21929" fmla="*/ 5970675 w 12641071"/>
              <a:gd name="connsiteY139-21930" fmla="*/ 4892181 h 5795240"/>
              <a:gd name="connsiteX140-21931" fmla="*/ 5935320 w 12641071"/>
              <a:gd name="connsiteY140-21932" fmla="*/ 4931081 h 5795240"/>
              <a:gd name="connsiteX141-21933" fmla="*/ 4971763 w 12641071"/>
              <a:gd name="connsiteY141-21934" fmla="*/ 5330200 h 5795240"/>
              <a:gd name="connsiteX142-21935" fmla="*/ 3716172 w 12641071"/>
              <a:gd name="connsiteY142-21936" fmla="*/ 4497938 h 5795240"/>
              <a:gd name="connsiteX143-21937" fmla="*/ 3710773 w 12641071"/>
              <a:gd name="connsiteY143-21938" fmla="*/ 4483182 h 5795240"/>
              <a:gd name="connsiteX144-21939" fmla="*/ 3710773 w 12641071"/>
              <a:gd name="connsiteY144-21940" fmla="*/ 4483181 h 5795240"/>
              <a:gd name="connsiteX145-21941" fmla="*/ 3674984 w 12641071"/>
              <a:gd name="connsiteY145-21942" fmla="*/ 4385402 h 5795240"/>
              <a:gd name="connsiteX146-21943" fmla="*/ 3670349 w 12641071"/>
              <a:gd name="connsiteY146-21944" fmla="*/ 4372742 h 5795240"/>
              <a:gd name="connsiteX147-21945" fmla="*/ 3659438 w 12641071"/>
              <a:gd name="connsiteY147-21946" fmla="*/ 4330309 h 5795240"/>
              <a:gd name="connsiteX148-21947" fmla="*/ 3672084 w 12641071"/>
              <a:gd name="connsiteY148-21948" fmla="*/ 4353606 h 5795240"/>
              <a:gd name="connsiteX149-21949" fmla="*/ 3659440 w 12641071"/>
              <a:gd name="connsiteY149-21950" fmla="*/ 4330309 h 5795240"/>
              <a:gd name="connsiteX150-21951" fmla="*/ 3613217 w 12641071"/>
              <a:gd name="connsiteY150-21952" fmla="*/ 4245153 h 5795240"/>
              <a:gd name="connsiteX151-21953" fmla="*/ 3083792 w 12641071"/>
              <a:gd name="connsiteY151-21954" fmla="*/ 3963660 h 5795240"/>
              <a:gd name="connsiteX152-21955" fmla="*/ 2835272 w 12641071"/>
              <a:gd name="connsiteY152-21956" fmla="*/ 4013833 h 5795240"/>
              <a:gd name="connsiteX153-21957" fmla="*/ 2820214 w 12641071"/>
              <a:gd name="connsiteY153-21958" fmla="*/ 4022007 h 5795240"/>
              <a:gd name="connsiteX154-21959" fmla="*/ 2820212 w 12641071"/>
              <a:gd name="connsiteY154-21960" fmla="*/ 4022008 h 5795240"/>
              <a:gd name="connsiteX155-21961" fmla="*/ 2820206 w 12641071"/>
              <a:gd name="connsiteY155-21962" fmla="*/ 4022011 h 5795240"/>
              <a:gd name="connsiteX156-21963" fmla="*/ 2813481 w 12641071"/>
              <a:gd name="connsiteY156-21964" fmla="*/ 4027041 h 5795240"/>
              <a:gd name="connsiteX157-21965" fmla="*/ 2762875 w 12641071"/>
              <a:gd name="connsiteY157-21966" fmla="*/ 4057784 h 5795240"/>
              <a:gd name="connsiteX158-21967" fmla="*/ 2762878 w 12641071"/>
              <a:gd name="connsiteY158-21968" fmla="*/ 4057784 h 5795240"/>
              <a:gd name="connsiteX159-21969" fmla="*/ 2694694 w 12641071"/>
              <a:gd name="connsiteY159-21970" fmla="*/ 4099208 h 5795240"/>
              <a:gd name="connsiteX160-21971" fmla="*/ 2726822 w 12641071"/>
              <a:gd name="connsiteY160-21972" fmla="*/ 4072700 h 5795240"/>
              <a:gd name="connsiteX161-21973" fmla="*/ 2757719 w 12641071"/>
              <a:gd name="connsiteY161-21974" fmla="*/ 4055929 h 5795240"/>
              <a:gd name="connsiteX162-21975" fmla="*/ 2757718 w 12641071"/>
              <a:gd name="connsiteY162-21976" fmla="*/ 4055928 h 5795240"/>
              <a:gd name="connsiteX163-21977" fmla="*/ 2726820 w 12641071"/>
              <a:gd name="connsiteY163-21978" fmla="*/ 4072700 h 5795240"/>
              <a:gd name="connsiteX164-21979" fmla="*/ 2694692 w 12641071"/>
              <a:gd name="connsiteY164-21980" fmla="*/ 4099208 h 5795240"/>
              <a:gd name="connsiteX165-21981" fmla="*/ 2664698 w 12641071"/>
              <a:gd name="connsiteY165-21982" fmla="*/ 4117431 h 5795240"/>
              <a:gd name="connsiteX166-21983" fmla="*/ 1804544 w 12641071"/>
              <a:gd name="connsiteY166-21984" fmla="*/ 4335229 h 5795240"/>
              <a:gd name="connsiteX167-21985" fmla="*/ 0 w 12641071"/>
              <a:gd name="connsiteY167-21986" fmla="*/ 2530685 h 5795240"/>
              <a:gd name="connsiteX168-21987" fmla="*/ 1804544 w 12641071"/>
              <a:gd name="connsiteY168-21988" fmla="*/ 726143 h 5795240"/>
              <a:gd name="connsiteX169-21989" fmla="*/ 3080549 w 12641071"/>
              <a:gd name="connsiteY169-21990" fmla="*/ 1254682 h 5795240"/>
              <a:gd name="connsiteX170-21991" fmla="*/ 3268676 w 12641071"/>
              <a:gd name="connsiteY170-21992" fmla="*/ 1461167 h 5795240"/>
              <a:gd name="connsiteX171-21993" fmla="*/ 3565826 w 12641071"/>
              <a:gd name="connsiteY171-21994" fmla="*/ 1551935 h 5795240"/>
              <a:gd name="connsiteX172-21995" fmla="*/ 4086504 w 12641071"/>
              <a:gd name="connsiteY172-21996" fmla="*/ 1127574 h 5795240"/>
              <a:gd name="connsiteX173-21997" fmla="*/ 4103078 w 12641071"/>
              <a:gd name="connsiteY173-21998" fmla="*/ 1004204 h 5795240"/>
              <a:gd name="connsiteX174-21999" fmla="*/ 5215874 w 12641071"/>
              <a:gd name="connsiteY174-22000" fmla="*/ 0 h 5795240"/>
              <a:gd name="connsiteX0-22001" fmla="*/ 5964869 w 12641071"/>
              <a:gd name="connsiteY0-22002" fmla="*/ 4795171 h 5795240"/>
              <a:gd name="connsiteX1-22003" fmla="*/ 6019264 w 12641071"/>
              <a:gd name="connsiteY1-22004" fmla="*/ 4804905 h 5795240"/>
              <a:gd name="connsiteX2-22005" fmla="*/ 6036570 w 12641071"/>
              <a:gd name="connsiteY2-22006" fmla="*/ 4807089 h 5795240"/>
              <a:gd name="connsiteX3-22007" fmla="*/ 6019265 w 12641071"/>
              <a:gd name="connsiteY3-22008" fmla="*/ 4804905 h 5795240"/>
              <a:gd name="connsiteX4-22009" fmla="*/ 5964869 w 12641071"/>
              <a:gd name="connsiteY4-22010" fmla="*/ 4795171 h 5795240"/>
              <a:gd name="connsiteX5-22011" fmla="*/ 3682364 w 12641071"/>
              <a:gd name="connsiteY5-22012" fmla="*/ 4386723 h 5795240"/>
              <a:gd name="connsiteX6-22013" fmla="*/ 3772428 w 12641071"/>
              <a:gd name="connsiteY6-22014" fmla="*/ 4402840 h 5795240"/>
              <a:gd name="connsiteX7-22015" fmla="*/ 3772428 w 12641071"/>
              <a:gd name="connsiteY7-22016" fmla="*/ 4402840 h 5795240"/>
              <a:gd name="connsiteX8-22017" fmla="*/ 3682364 w 12641071"/>
              <a:gd name="connsiteY8-22018" fmla="*/ 4386723 h 5795240"/>
              <a:gd name="connsiteX9-22019" fmla="*/ 5215874 w 12641071"/>
              <a:gd name="connsiteY9-22020" fmla="*/ 0 h 5795240"/>
              <a:gd name="connsiteX10-22021" fmla="*/ 5927386 w 12641071"/>
              <a:gd name="connsiteY10-22022" fmla="*/ 255427 h 5795240"/>
              <a:gd name="connsiteX11-22023" fmla="*/ 6105193 w 12641071"/>
              <a:gd name="connsiteY11-22024" fmla="*/ 442067 h 5795240"/>
              <a:gd name="connsiteX12-22025" fmla="*/ 6105193 w 12641071"/>
              <a:gd name="connsiteY12-22026" fmla="*/ 442069 h 5795240"/>
              <a:gd name="connsiteX13-22027" fmla="*/ 6143408 w 12641071"/>
              <a:gd name="connsiteY13-22028" fmla="*/ 493169 h 5795240"/>
              <a:gd name="connsiteX14-22029" fmla="*/ 6143427 w 12641071"/>
              <a:gd name="connsiteY14-22030" fmla="*/ 493200 h 5795240"/>
              <a:gd name="connsiteX15-22031" fmla="*/ 6143427 w 12641071"/>
              <a:gd name="connsiteY15-22032" fmla="*/ 493200 h 5795240"/>
              <a:gd name="connsiteX16-22033" fmla="*/ 6141460 w 12641071"/>
              <a:gd name="connsiteY16-22034" fmla="*/ 475027 h 5795240"/>
              <a:gd name="connsiteX17-22035" fmla="*/ 6788665 w 12641071"/>
              <a:gd name="connsiteY17-22036" fmla="*/ 707369 h 5795240"/>
              <a:gd name="connsiteX18-22037" fmla="*/ 7184710 w 12641071"/>
              <a:gd name="connsiteY18-22038" fmla="*/ 627411 h 5795240"/>
              <a:gd name="connsiteX19-22039" fmla="*/ 7264545 w 12641071"/>
              <a:gd name="connsiteY19-22040" fmla="*/ 588952 h 5795240"/>
              <a:gd name="connsiteX20-22041" fmla="*/ 7213686 w 12641071"/>
              <a:gd name="connsiteY20-22042" fmla="*/ 626983 h 5795240"/>
              <a:gd name="connsiteX21-22043" fmla="*/ 7128319 w 12641071"/>
              <a:gd name="connsiteY21-22044" fmla="*/ 705504 h 5795240"/>
              <a:gd name="connsiteX22-22045" fmla="*/ 7083110 w 12641071"/>
              <a:gd name="connsiteY22-22046" fmla="*/ 757072 h 5795240"/>
              <a:gd name="connsiteX23-22047" fmla="*/ 7083111 w 12641071"/>
              <a:gd name="connsiteY23-22048" fmla="*/ 757072 h 5795240"/>
              <a:gd name="connsiteX24-22049" fmla="*/ 7128319 w 12641071"/>
              <a:gd name="connsiteY24-22050" fmla="*/ 705506 h 5795240"/>
              <a:gd name="connsiteX25-22051" fmla="*/ 7213686 w 12641071"/>
              <a:gd name="connsiteY25-22052" fmla="*/ 626984 h 5795240"/>
              <a:gd name="connsiteX26-22053" fmla="*/ 7264545 w 12641071"/>
              <a:gd name="connsiteY26-22054" fmla="*/ 588953 h 5795240"/>
              <a:gd name="connsiteX27-22055" fmla="*/ 7273651 w 12641071"/>
              <a:gd name="connsiteY27-22056" fmla="*/ 584566 h 5795240"/>
              <a:gd name="connsiteX28-22057" fmla="*/ 7314851 w 12641071"/>
              <a:gd name="connsiteY28-22058" fmla="*/ 559537 h 5795240"/>
              <a:gd name="connsiteX29-22059" fmla="*/ 7354131 w 12641071"/>
              <a:gd name="connsiteY29-22060" fmla="*/ 565467 h 5795240"/>
              <a:gd name="connsiteX30-22061" fmla="*/ 7429608 w 12641071"/>
              <a:gd name="connsiteY30-22062" fmla="*/ 586051 h 5795240"/>
              <a:gd name="connsiteX31-22063" fmla="*/ 7429611 w 12641071"/>
              <a:gd name="connsiteY31-22064" fmla="*/ 586050 h 5795240"/>
              <a:gd name="connsiteX32-22065" fmla="*/ 7354132 w 12641071"/>
              <a:gd name="connsiteY32-22066" fmla="*/ 565465 h 5795240"/>
              <a:gd name="connsiteX33-22067" fmla="*/ 7314853 w 12641071"/>
              <a:gd name="connsiteY33-22068" fmla="*/ 559536 h 5795240"/>
              <a:gd name="connsiteX34-22069" fmla="*/ 7314851 w 12641071"/>
              <a:gd name="connsiteY34-22070" fmla="*/ 559537 h 5795240"/>
              <a:gd name="connsiteX35-22071" fmla="*/ 7314849 w 12641071"/>
              <a:gd name="connsiteY35-22072" fmla="*/ 559537 h 5795240"/>
              <a:gd name="connsiteX36-22073" fmla="*/ 7273651 w 12641071"/>
              <a:gd name="connsiteY36-22074" fmla="*/ 584565 h 5795240"/>
              <a:gd name="connsiteX37-22075" fmla="*/ 7264545 w 12641071"/>
              <a:gd name="connsiteY37-22076" fmla="*/ 588952 h 5795240"/>
              <a:gd name="connsiteX38-22077" fmla="*/ 7296407 w 12641071"/>
              <a:gd name="connsiteY38-22078" fmla="*/ 565126 h 5795240"/>
              <a:gd name="connsiteX39-22079" fmla="*/ 7307447 w 12641071"/>
              <a:gd name="connsiteY39-22080" fmla="*/ 558419 h 5795240"/>
              <a:gd name="connsiteX40-22081" fmla="*/ 7307450 w 12641071"/>
              <a:gd name="connsiteY40-22082" fmla="*/ 558419 h 5795240"/>
              <a:gd name="connsiteX41-22083" fmla="*/ 7385004 w 12641071"/>
              <a:gd name="connsiteY41-22084" fmla="*/ 511303 h 5795240"/>
              <a:gd name="connsiteX42-22085" fmla="*/ 7391626 w 12641071"/>
              <a:gd name="connsiteY42-22086" fmla="*/ 508114 h 5795240"/>
              <a:gd name="connsiteX43-22087" fmla="*/ 7391631 w 12641071"/>
              <a:gd name="connsiteY43-22088" fmla="*/ 508110 h 5795240"/>
              <a:gd name="connsiteX44-22089" fmla="*/ 7478934 w 12641071"/>
              <a:gd name="connsiteY44-22090" fmla="*/ 466053 h 5795240"/>
              <a:gd name="connsiteX45-22091" fmla="*/ 7897193 w 12641071"/>
              <a:gd name="connsiteY45-22092" fmla="*/ 381611 h 5795240"/>
              <a:gd name="connsiteX46-22093" fmla="*/ 8788216 w 12641071"/>
              <a:gd name="connsiteY46-22094" fmla="*/ 855364 h 5795240"/>
              <a:gd name="connsiteX47-22095" fmla="*/ 8832362 w 12641071"/>
              <a:gd name="connsiteY47-22096" fmla="*/ 928030 h 5795240"/>
              <a:gd name="connsiteX48-22097" fmla="*/ 8832362 w 12641071"/>
              <a:gd name="connsiteY48-22098" fmla="*/ 928033 h 5795240"/>
              <a:gd name="connsiteX49-22099" fmla="*/ 8842040 w 12641071"/>
              <a:gd name="connsiteY49-22100" fmla="*/ 943961 h 5795240"/>
              <a:gd name="connsiteX50-22101" fmla="*/ 8856144 w 12641071"/>
              <a:gd name="connsiteY50-22102" fmla="*/ 973241 h 5795240"/>
              <a:gd name="connsiteX51-22103" fmla="*/ 8856145 w 12641071"/>
              <a:gd name="connsiteY51-22104" fmla="*/ 973241 h 5795240"/>
              <a:gd name="connsiteX52-22105" fmla="*/ 8878117 w 12641071"/>
              <a:gd name="connsiteY52-22106" fmla="*/ 1018851 h 5795240"/>
              <a:gd name="connsiteX53-22107" fmla="*/ 8877719 w 12641071"/>
              <a:gd name="connsiteY53-22108" fmla="*/ 1018369 h 5795240"/>
              <a:gd name="connsiteX54-22109" fmla="*/ 8853250 w 12641071"/>
              <a:gd name="connsiteY54-22110" fmla="*/ 973288 h 5795240"/>
              <a:gd name="connsiteX55-22111" fmla="*/ 8853249 w 12641071"/>
              <a:gd name="connsiteY55-22112" fmla="*/ 973288 h 5795240"/>
              <a:gd name="connsiteX56-22113" fmla="*/ 8853248 w 12641071"/>
              <a:gd name="connsiteY56-22114" fmla="*/ 973287 h 5795240"/>
              <a:gd name="connsiteX57-22115" fmla="*/ 8849677 w 12641071"/>
              <a:gd name="connsiteY57-22116" fmla="*/ 973341 h 5795240"/>
              <a:gd name="connsiteX58-22117" fmla="*/ 8641543 w 12641071"/>
              <a:gd name="connsiteY58-22118" fmla="*/ 916577 h 5795240"/>
              <a:gd name="connsiteX59-22119" fmla="*/ 8641545 w 12641071"/>
              <a:gd name="connsiteY59-22120" fmla="*/ 916580 h 5795240"/>
              <a:gd name="connsiteX60-22121" fmla="*/ 8849676 w 12641071"/>
              <a:gd name="connsiteY60-22122" fmla="*/ 973343 h 5795240"/>
              <a:gd name="connsiteX61-22123" fmla="*/ 8853248 w 12641071"/>
              <a:gd name="connsiteY61-22124" fmla="*/ 973288 h 5795240"/>
              <a:gd name="connsiteX62-22125" fmla="*/ 8877719 w 12641071"/>
              <a:gd name="connsiteY62-22126" fmla="*/ 1018371 h 5795240"/>
              <a:gd name="connsiteX63-22127" fmla="*/ 8878116 w 12641071"/>
              <a:gd name="connsiteY63-22128" fmla="*/ 1018851 h 5795240"/>
              <a:gd name="connsiteX64-22129" fmla="*/ 8887288 w 12641071"/>
              <a:gd name="connsiteY64-22130" fmla="*/ 1037892 h 5795240"/>
              <a:gd name="connsiteX65-22131" fmla="*/ 8949899 w 12641071"/>
              <a:gd name="connsiteY65-22132" fmla="*/ 1239592 h 5795240"/>
              <a:gd name="connsiteX66-22133" fmla="*/ 8968437 w 12641071"/>
              <a:gd name="connsiteY66-22134" fmla="*/ 1423482 h 5795240"/>
              <a:gd name="connsiteX67-22135" fmla="*/ 8949899 w 12641071"/>
              <a:gd name="connsiteY67-22136" fmla="*/ 1239591 h 5795240"/>
              <a:gd name="connsiteX68-22137" fmla="*/ 8887288 w 12641071"/>
              <a:gd name="connsiteY68-22138" fmla="*/ 1037890 h 5795240"/>
              <a:gd name="connsiteX69-22139" fmla="*/ 8878116 w 12641071"/>
              <a:gd name="connsiteY69-22140" fmla="*/ 1018851 h 5795240"/>
              <a:gd name="connsiteX70-22141" fmla="*/ 8931285 w 12641071"/>
              <a:gd name="connsiteY70-22142" fmla="*/ 1083292 h 5795240"/>
              <a:gd name="connsiteX71-22143" fmla="*/ 9241478 w 12641071"/>
              <a:gd name="connsiteY71-22144" fmla="*/ 1211778 h 5795240"/>
              <a:gd name="connsiteX72-22145" fmla="*/ 9605238 w 12641071"/>
              <a:gd name="connsiteY72-22146" fmla="*/ 1018369 h 5795240"/>
              <a:gd name="connsiteX73-22147" fmla="*/ 9636247 w 12641071"/>
              <a:gd name="connsiteY73-22148" fmla="*/ 961241 h 5795240"/>
              <a:gd name="connsiteX74-22149" fmla="*/ 9641995 w 12641071"/>
              <a:gd name="connsiteY74-22150" fmla="*/ 961152 h 5795240"/>
              <a:gd name="connsiteX75-22151" fmla="*/ 9584939 w 12641071"/>
              <a:gd name="connsiteY75-22152" fmla="*/ 1079594 h 5795240"/>
              <a:gd name="connsiteX76-22153" fmla="*/ 9546257 w 12641071"/>
              <a:gd name="connsiteY76-22154" fmla="*/ 1204206 h 5795240"/>
              <a:gd name="connsiteX77-22155" fmla="*/ 9584939 w 12641071"/>
              <a:gd name="connsiteY77-22156" fmla="*/ 1079596 h 5795240"/>
              <a:gd name="connsiteX78-22157" fmla="*/ 9641995 w 12641071"/>
              <a:gd name="connsiteY78-22158" fmla="*/ 961153 h 5795240"/>
              <a:gd name="connsiteX79-22159" fmla="*/ 9653069 w 12641071"/>
              <a:gd name="connsiteY79-22160" fmla="*/ 960983 h 5795240"/>
              <a:gd name="connsiteX80-22161" fmla="*/ 9801564 w 12641071"/>
              <a:gd name="connsiteY80-22162" fmla="*/ 1196828 h 5795240"/>
              <a:gd name="connsiteX81-22163" fmla="*/ 9801566 w 12641071"/>
              <a:gd name="connsiteY81-22164" fmla="*/ 1196828 h 5795240"/>
              <a:gd name="connsiteX82-22165" fmla="*/ 9653070 w 12641071"/>
              <a:gd name="connsiteY82-22166" fmla="*/ 960982 h 5795240"/>
              <a:gd name="connsiteX83-22167" fmla="*/ 9641996 w 12641071"/>
              <a:gd name="connsiteY83-22168" fmla="*/ 961152 h 5795240"/>
              <a:gd name="connsiteX84-22169" fmla="*/ 9651917 w 12641071"/>
              <a:gd name="connsiteY84-22170" fmla="*/ 940556 h 5795240"/>
              <a:gd name="connsiteX85-22171" fmla="*/ 11050508 w 12641071"/>
              <a:gd name="connsiteY85-22172" fmla="*/ 108150 h 5795240"/>
              <a:gd name="connsiteX86-22173" fmla="*/ 12641071 w 12641071"/>
              <a:gd name="connsiteY86-22174" fmla="*/ 1698711 h 5795240"/>
              <a:gd name="connsiteX87-22175" fmla="*/ 11371062 w 12641071"/>
              <a:gd name="connsiteY87-22176" fmla="*/ 3256960 h 5795240"/>
              <a:gd name="connsiteX88-22177" fmla="*/ 11215953 w 12641071"/>
              <a:gd name="connsiteY88-22178" fmla="*/ 3280632 h 5795240"/>
              <a:gd name="connsiteX89-22179" fmla="*/ 11142318 w 12641071"/>
              <a:gd name="connsiteY89-22180" fmla="*/ 3276914 h 5795240"/>
              <a:gd name="connsiteX90-22181" fmla="*/ 11215952 w 12641071"/>
              <a:gd name="connsiteY90-22182" fmla="*/ 3280632 h 5795240"/>
              <a:gd name="connsiteX91-22183" fmla="*/ 11213133 w 12641071"/>
              <a:gd name="connsiteY91-22184" fmla="*/ 3281062 h 5795240"/>
              <a:gd name="connsiteX92-22185" fmla="*/ 11116921 w 12641071"/>
              <a:gd name="connsiteY92-22186" fmla="*/ 3285921 h 5795240"/>
              <a:gd name="connsiteX93-22187" fmla="*/ 11050507 w 12641071"/>
              <a:gd name="connsiteY93-22188" fmla="*/ 3289274 h 5795240"/>
              <a:gd name="connsiteX94-22189" fmla="*/ 11006292 w 12641071"/>
              <a:gd name="connsiteY94-22190" fmla="*/ 3287041 h 5795240"/>
              <a:gd name="connsiteX95-22191" fmla="*/ 10937101 w 12641071"/>
              <a:gd name="connsiteY95-22192" fmla="*/ 3297601 h 5795240"/>
              <a:gd name="connsiteX96-22193" fmla="*/ 10144740 w 12641071"/>
              <a:gd name="connsiteY96-22194" fmla="*/ 4089962 h 5795240"/>
              <a:gd name="connsiteX97-22195" fmla="*/ 10130374 w 12641071"/>
              <a:gd name="connsiteY97-22196" fmla="*/ 4184101 h 5795240"/>
              <a:gd name="connsiteX98-22197" fmla="*/ 10130375 w 12641071"/>
              <a:gd name="connsiteY98-22198" fmla="*/ 4184103 h 5795240"/>
              <a:gd name="connsiteX99-22199" fmla="*/ 10130656 w 12641071"/>
              <a:gd name="connsiteY99-22200" fmla="*/ 4185950 h 5795240"/>
              <a:gd name="connsiteX100-22201" fmla="*/ 10138194 w 12641071"/>
              <a:gd name="connsiteY100-22202" fmla="*/ 4335228 h 5795240"/>
              <a:gd name="connsiteX101-22203" fmla="*/ 10137710 w 12641071"/>
              <a:gd name="connsiteY101-22204" fmla="*/ 4344822 h 5795240"/>
              <a:gd name="connsiteX102-22205" fmla="*/ 10133555 w 12641071"/>
              <a:gd name="connsiteY102-22206" fmla="*/ 4427096 h 5795240"/>
              <a:gd name="connsiteX103-22207" fmla="*/ 10129312 w 12641071"/>
              <a:gd name="connsiteY103-22208" fmla="*/ 4399289 h 5795240"/>
              <a:gd name="connsiteX104-22209" fmla="*/ 10126797 w 12641071"/>
              <a:gd name="connsiteY104-22210" fmla="*/ 4349498 h 5795240"/>
              <a:gd name="connsiteX105-22211" fmla="*/ 10126796 w 12641071"/>
              <a:gd name="connsiteY105-22212" fmla="*/ 4349498 h 5795240"/>
              <a:gd name="connsiteX106-22213" fmla="*/ 10129311 w 12641071"/>
              <a:gd name="connsiteY106-22214" fmla="*/ 4399289 h 5795240"/>
              <a:gd name="connsiteX107-22215" fmla="*/ 10133554 w 12641071"/>
              <a:gd name="connsiteY107-22216" fmla="*/ 4427096 h 5795240"/>
              <a:gd name="connsiteX108-22217" fmla="*/ 10130656 w 12641071"/>
              <a:gd name="connsiteY108-22218" fmla="*/ 4484506 h 5795240"/>
              <a:gd name="connsiteX109-22219" fmla="*/ 8678182 w 12641071"/>
              <a:gd name="connsiteY109-22220" fmla="*/ 5795240 h 5795240"/>
              <a:gd name="connsiteX110-22221" fmla="*/ 7467518 w 12641071"/>
              <a:gd name="connsiteY110-22222" fmla="*/ 5151535 h 5795240"/>
              <a:gd name="connsiteX111-22223" fmla="*/ 7419945 w 12641071"/>
              <a:gd name="connsiteY111-22224" fmla="*/ 5073228 h 5795240"/>
              <a:gd name="connsiteX112-22225" fmla="*/ 7394386 w 12641071"/>
              <a:gd name="connsiteY112-22226" fmla="*/ 5031156 h 5795240"/>
              <a:gd name="connsiteX113-22227" fmla="*/ 7367299 w 12641071"/>
              <a:gd name="connsiteY113-22228" fmla="*/ 4974928 h 5795240"/>
              <a:gd name="connsiteX114-22229" fmla="*/ 7332905 w 12641071"/>
              <a:gd name="connsiteY114-22230" fmla="*/ 4903531 h 5795240"/>
              <a:gd name="connsiteX115-22231" fmla="*/ 7320958 w 12641071"/>
              <a:gd name="connsiteY115-22232" fmla="*/ 4870887 h 5795240"/>
              <a:gd name="connsiteX116-22233" fmla="*/ 7322174 w 12641071"/>
              <a:gd name="connsiteY116-22234" fmla="*/ 4872361 h 5795240"/>
              <a:gd name="connsiteX117-22235" fmla="*/ 7362630 w 12641071"/>
              <a:gd name="connsiteY117-22236" fmla="*/ 4938954 h 5795240"/>
              <a:gd name="connsiteX118-22237" fmla="*/ 7380779 w 12641071"/>
              <a:gd name="connsiteY118-22238" fmla="*/ 4976628 h 5795240"/>
              <a:gd name="connsiteX119-22239" fmla="*/ 7391210 w 12641071"/>
              <a:gd name="connsiteY119-22240" fmla="*/ 4977944 h 5795240"/>
              <a:gd name="connsiteX120-22241" fmla="*/ 7380780 w 12641071"/>
              <a:gd name="connsiteY120-22242" fmla="*/ 4976628 h 5795240"/>
              <a:gd name="connsiteX121-22243" fmla="*/ 7362631 w 12641071"/>
              <a:gd name="connsiteY121-22244" fmla="*/ 4938954 h 5795240"/>
              <a:gd name="connsiteX122-22245" fmla="*/ 7322175 w 12641071"/>
              <a:gd name="connsiteY122-22246" fmla="*/ 4872361 h 5795240"/>
              <a:gd name="connsiteX123-22247" fmla="*/ 7320959 w 12641071"/>
              <a:gd name="connsiteY123-22248" fmla="*/ 4870887 h 5795240"/>
              <a:gd name="connsiteX124-22249" fmla="*/ 7283811 w 12641071"/>
              <a:gd name="connsiteY124-22250" fmla="*/ 4769391 h 5795240"/>
              <a:gd name="connsiteX125-22251" fmla="*/ 7272112 w 12641071"/>
              <a:gd name="connsiteY125-22252" fmla="*/ 4718630 h 5795240"/>
              <a:gd name="connsiteX126-22253" fmla="*/ 7272111 w 12641071"/>
              <a:gd name="connsiteY126-22254" fmla="*/ 4718630 h 5795240"/>
              <a:gd name="connsiteX127-22255" fmla="*/ 7283810 w 12641071"/>
              <a:gd name="connsiteY127-22256" fmla="*/ 4769391 h 5795240"/>
              <a:gd name="connsiteX128-22257" fmla="*/ 7320958 w 12641071"/>
              <a:gd name="connsiteY128-22258" fmla="*/ 4870887 h 5795240"/>
              <a:gd name="connsiteX129-22259" fmla="*/ 7223551 w 12641071"/>
              <a:gd name="connsiteY129-22260" fmla="*/ 4752829 h 5795240"/>
              <a:gd name="connsiteX130-22261" fmla="*/ 6652445 w 12641071"/>
              <a:gd name="connsiteY130-22262" fmla="*/ 4516269 h 5795240"/>
              <a:gd name="connsiteX131-22263" fmla="*/ 6200873 w 12641071"/>
              <a:gd name="connsiteY131-22264" fmla="*/ 4654206 h 5795240"/>
              <a:gd name="connsiteX132-22265" fmla="*/ 6088813 w 12641071"/>
              <a:gd name="connsiteY132-22266" fmla="*/ 4746663 h 5795240"/>
              <a:gd name="connsiteX133-22267" fmla="*/ 6043019 w 12641071"/>
              <a:gd name="connsiteY133-22268" fmla="*/ 4807902 h 5795240"/>
              <a:gd name="connsiteX134-22269" fmla="*/ 6043021 w 12641071"/>
              <a:gd name="connsiteY134-22270" fmla="*/ 4807902 h 5795240"/>
              <a:gd name="connsiteX135-22271" fmla="*/ 6023271 w 12641071"/>
              <a:gd name="connsiteY135-22272" fmla="*/ 4834312 h 5795240"/>
              <a:gd name="connsiteX136-22273" fmla="*/ 5970678 w 12641071"/>
              <a:gd name="connsiteY136-22274" fmla="*/ 4892181 h 5795240"/>
              <a:gd name="connsiteX137-22275" fmla="*/ 5982717 w 12641071"/>
              <a:gd name="connsiteY137-22276" fmla="*/ 4872361 h 5795240"/>
              <a:gd name="connsiteX138-22277" fmla="*/ 5970675 w 12641071"/>
              <a:gd name="connsiteY138-22278" fmla="*/ 4892181 h 5795240"/>
              <a:gd name="connsiteX139-22279" fmla="*/ 5935320 w 12641071"/>
              <a:gd name="connsiteY139-22280" fmla="*/ 4931081 h 5795240"/>
              <a:gd name="connsiteX140-22281" fmla="*/ 4971763 w 12641071"/>
              <a:gd name="connsiteY140-22282" fmla="*/ 5330200 h 5795240"/>
              <a:gd name="connsiteX141-22283" fmla="*/ 3716172 w 12641071"/>
              <a:gd name="connsiteY141-22284" fmla="*/ 4497938 h 5795240"/>
              <a:gd name="connsiteX142-22285" fmla="*/ 3710773 w 12641071"/>
              <a:gd name="connsiteY142-22286" fmla="*/ 4483182 h 5795240"/>
              <a:gd name="connsiteX143-22287" fmla="*/ 3710773 w 12641071"/>
              <a:gd name="connsiteY143-22288" fmla="*/ 4483181 h 5795240"/>
              <a:gd name="connsiteX144-22289" fmla="*/ 3674984 w 12641071"/>
              <a:gd name="connsiteY144-22290" fmla="*/ 4385402 h 5795240"/>
              <a:gd name="connsiteX145-22291" fmla="*/ 3670349 w 12641071"/>
              <a:gd name="connsiteY145-22292" fmla="*/ 4372742 h 5795240"/>
              <a:gd name="connsiteX146-22293" fmla="*/ 3659438 w 12641071"/>
              <a:gd name="connsiteY146-22294" fmla="*/ 4330309 h 5795240"/>
              <a:gd name="connsiteX147-22295" fmla="*/ 3672084 w 12641071"/>
              <a:gd name="connsiteY147-22296" fmla="*/ 4353606 h 5795240"/>
              <a:gd name="connsiteX148-22297" fmla="*/ 3659440 w 12641071"/>
              <a:gd name="connsiteY148-22298" fmla="*/ 4330309 h 5795240"/>
              <a:gd name="connsiteX149-22299" fmla="*/ 3613217 w 12641071"/>
              <a:gd name="connsiteY149-22300" fmla="*/ 4245153 h 5795240"/>
              <a:gd name="connsiteX150-22301" fmla="*/ 3083792 w 12641071"/>
              <a:gd name="connsiteY150-22302" fmla="*/ 3963660 h 5795240"/>
              <a:gd name="connsiteX151-22303" fmla="*/ 2835272 w 12641071"/>
              <a:gd name="connsiteY151-22304" fmla="*/ 4013833 h 5795240"/>
              <a:gd name="connsiteX152-22305" fmla="*/ 2820214 w 12641071"/>
              <a:gd name="connsiteY152-22306" fmla="*/ 4022007 h 5795240"/>
              <a:gd name="connsiteX153-22307" fmla="*/ 2820212 w 12641071"/>
              <a:gd name="connsiteY153-22308" fmla="*/ 4022008 h 5795240"/>
              <a:gd name="connsiteX154-22309" fmla="*/ 2820206 w 12641071"/>
              <a:gd name="connsiteY154-22310" fmla="*/ 4022011 h 5795240"/>
              <a:gd name="connsiteX155-22311" fmla="*/ 2813481 w 12641071"/>
              <a:gd name="connsiteY155-22312" fmla="*/ 4027041 h 5795240"/>
              <a:gd name="connsiteX156-22313" fmla="*/ 2762875 w 12641071"/>
              <a:gd name="connsiteY156-22314" fmla="*/ 4057784 h 5795240"/>
              <a:gd name="connsiteX157-22315" fmla="*/ 2762878 w 12641071"/>
              <a:gd name="connsiteY157-22316" fmla="*/ 4057784 h 5795240"/>
              <a:gd name="connsiteX158-22317" fmla="*/ 2694694 w 12641071"/>
              <a:gd name="connsiteY158-22318" fmla="*/ 4099208 h 5795240"/>
              <a:gd name="connsiteX159-22319" fmla="*/ 2726822 w 12641071"/>
              <a:gd name="connsiteY159-22320" fmla="*/ 4072700 h 5795240"/>
              <a:gd name="connsiteX160-22321" fmla="*/ 2757719 w 12641071"/>
              <a:gd name="connsiteY160-22322" fmla="*/ 4055929 h 5795240"/>
              <a:gd name="connsiteX161-22323" fmla="*/ 2757718 w 12641071"/>
              <a:gd name="connsiteY161-22324" fmla="*/ 4055928 h 5795240"/>
              <a:gd name="connsiteX162-22325" fmla="*/ 2726820 w 12641071"/>
              <a:gd name="connsiteY162-22326" fmla="*/ 4072700 h 5795240"/>
              <a:gd name="connsiteX163-22327" fmla="*/ 2694692 w 12641071"/>
              <a:gd name="connsiteY163-22328" fmla="*/ 4099208 h 5795240"/>
              <a:gd name="connsiteX164-22329" fmla="*/ 2664698 w 12641071"/>
              <a:gd name="connsiteY164-22330" fmla="*/ 4117431 h 5795240"/>
              <a:gd name="connsiteX165-22331" fmla="*/ 1804544 w 12641071"/>
              <a:gd name="connsiteY165-22332" fmla="*/ 4335229 h 5795240"/>
              <a:gd name="connsiteX166-22333" fmla="*/ 0 w 12641071"/>
              <a:gd name="connsiteY166-22334" fmla="*/ 2530685 h 5795240"/>
              <a:gd name="connsiteX167-22335" fmla="*/ 1804544 w 12641071"/>
              <a:gd name="connsiteY167-22336" fmla="*/ 726143 h 5795240"/>
              <a:gd name="connsiteX168-22337" fmla="*/ 3080549 w 12641071"/>
              <a:gd name="connsiteY168-22338" fmla="*/ 1254682 h 5795240"/>
              <a:gd name="connsiteX169-22339" fmla="*/ 3268676 w 12641071"/>
              <a:gd name="connsiteY169-22340" fmla="*/ 1461167 h 5795240"/>
              <a:gd name="connsiteX170-22341" fmla="*/ 3565826 w 12641071"/>
              <a:gd name="connsiteY170-22342" fmla="*/ 1551935 h 5795240"/>
              <a:gd name="connsiteX171-22343" fmla="*/ 4086504 w 12641071"/>
              <a:gd name="connsiteY171-22344" fmla="*/ 1127574 h 5795240"/>
              <a:gd name="connsiteX172-22345" fmla="*/ 4103078 w 12641071"/>
              <a:gd name="connsiteY172-22346" fmla="*/ 1004204 h 5795240"/>
              <a:gd name="connsiteX173-22347" fmla="*/ 5215874 w 12641071"/>
              <a:gd name="connsiteY173-22348" fmla="*/ 0 h 5795240"/>
              <a:gd name="connsiteX0-22349" fmla="*/ 5964869 w 12641071"/>
              <a:gd name="connsiteY0-22350" fmla="*/ 4795171 h 5795240"/>
              <a:gd name="connsiteX1-22351" fmla="*/ 6019264 w 12641071"/>
              <a:gd name="connsiteY1-22352" fmla="*/ 4804905 h 5795240"/>
              <a:gd name="connsiteX2-22353" fmla="*/ 6036570 w 12641071"/>
              <a:gd name="connsiteY2-22354" fmla="*/ 4807089 h 5795240"/>
              <a:gd name="connsiteX3-22355" fmla="*/ 6019265 w 12641071"/>
              <a:gd name="connsiteY3-22356" fmla="*/ 4804905 h 5795240"/>
              <a:gd name="connsiteX4-22357" fmla="*/ 5964869 w 12641071"/>
              <a:gd name="connsiteY4-22358" fmla="*/ 4795171 h 5795240"/>
              <a:gd name="connsiteX5-22359" fmla="*/ 3682364 w 12641071"/>
              <a:gd name="connsiteY5-22360" fmla="*/ 4386723 h 5795240"/>
              <a:gd name="connsiteX6-22361" fmla="*/ 3772428 w 12641071"/>
              <a:gd name="connsiteY6-22362" fmla="*/ 4402840 h 5795240"/>
              <a:gd name="connsiteX7-22363" fmla="*/ 3772428 w 12641071"/>
              <a:gd name="connsiteY7-22364" fmla="*/ 4402840 h 5795240"/>
              <a:gd name="connsiteX8-22365" fmla="*/ 3682364 w 12641071"/>
              <a:gd name="connsiteY8-22366" fmla="*/ 4386723 h 5795240"/>
              <a:gd name="connsiteX9-22367" fmla="*/ 5215874 w 12641071"/>
              <a:gd name="connsiteY9-22368" fmla="*/ 0 h 5795240"/>
              <a:gd name="connsiteX10-22369" fmla="*/ 5927386 w 12641071"/>
              <a:gd name="connsiteY10-22370" fmla="*/ 255427 h 5795240"/>
              <a:gd name="connsiteX11-22371" fmla="*/ 6105193 w 12641071"/>
              <a:gd name="connsiteY11-22372" fmla="*/ 442067 h 5795240"/>
              <a:gd name="connsiteX12-22373" fmla="*/ 6105193 w 12641071"/>
              <a:gd name="connsiteY12-22374" fmla="*/ 442069 h 5795240"/>
              <a:gd name="connsiteX13-22375" fmla="*/ 6143408 w 12641071"/>
              <a:gd name="connsiteY13-22376" fmla="*/ 493169 h 5795240"/>
              <a:gd name="connsiteX14-22377" fmla="*/ 6143427 w 12641071"/>
              <a:gd name="connsiteY14-22378" fmla="*/ 493200 h 5795240"/>
              <a:gd name="connsiteX15-22379" fmla="*/ 6141460 w 12641071"/>
              <a:gd name="connsiteY15-22380" fmla="*/ 475027 h 5795240"/>
              <a:gd name="connsiteX16-22381" fmla="*/ 6788665 w 12641071"/>
              <a:gd name="connsiteY16-22382" fmla="*/ 707369 h 5795240"/>
              <a:gd name="connsiteX17-22383" fmla="*/ 7184710 w 12641071"/>
              <a:gd name="connsiteY17-22384" fmla="*/ 627411 h 5795240"/>
              <a:gd name="connsiteX18-22385" fmla="*/ 7264545 w 12641071"/>
              <a:gd name="connsiteY18-22386" fmla="*/ 588952 h 5795240"/>
              <a:gd name="connsiteX19-22387" fmla="*/ 7213686 w 12641071"/>
              <a:gd name="connsiteY19-22388" fmla="*/ 626983 h 5795240"/>
              <a:gd name="connsiteX20-22389" fmla="*/ 7128319 w 12641071"/>
              <a:gd name="connsiteY20-22390" fmla="*/ 705504 h 5795240"/>
              <a:gd name="connsiteX21-22391" fmla="*/ 7083110 w 12641071"/>
              <a:gd name="connsiteY21-22392" fmla="*/ 757072 h 5795240"/>
              <a:gd name="connsiteX22-22393" fmla="*/ 7083111 w 12641071"/>
              <a:gd name="connsiteY22-22394" fmla="*/ 757072 h 5795240"/>
              <a:gd name="connsiteX23-22395" fmla="*/ 7128319 w 12641071"/>
              <a:gd name="connsiteY23-22396" fmla="*/ 705506 h 5795240"/>
              <a:gd name="connsiteX24-22397" fmla="*/ 7213686 w 12641071"/>
              <a:gd name="connsiteY24-22398" fmla="*/ 626984 h 5795240"/>
              <a:gd name="connsiteX25-22399" fmla="*/ 7264545 w 12641071"/>
              <a:gd name="connsiteY25-22400" fmla="*/ 588953 h 5795240"/>
              <a:gd name="connsiteX26-22401" fmla="*/ 7273651 w 12641071"/>
              <a:gd name="connsiteY26-22402" fmla="*/ 584566 h 5795240"/>
              <a:gd name="connsiteX27-22403" fmla="*/ 7314851 w 12641071"/>
              <a:gd name="connsiteY27-22404" fmla="*/ 559537 h 5795240"/>
              <a:gd name="connsiteX28-22405" fmla="*/ 7354131 w 12641071"/>
              <a:gd name="connsiteY28-22406" fmla="*/ 565467 h 5795240"/>
              <a:gd name="connsiteX29-22407" fmla="*/ 7429608 w 12641071"/>
              <a:gd name="connsiteY29-22408" fmla="*/ 586051 h 5795240"/>
              <a:gd name="connsiteX30-22409" fmla="*/ 7429611 w 12641071"/>
              <a:gd name="connsiteY30-22410" fmla="*/ 586050 h 5795240"/>
              <a:gd name="connsiteX31-22411" fmla="*/ 7354132 w 12641071"/>
              <a:gd name="connsiteY31-22412" fmla="*/ 565465 h 5795240"/>
              <a:gd name="connsiteX32-22413" fmla="*/ 7314853 w 12641071"/>
              <a:gd name="connsiteY32-22414" fmla="*/ 559536 h 5795240"/>
              <a:gd name="connsiteX33-22415" fmla="*/ 7314851 w 12641071"/>
              <a:gd name="connsiteY33-22416" fmla="*/ 559537 h 5795240"/>
              <a:gd name="connsiteX34-22417" fmla="*/ 7314849 w 12641071"/>
              <a:gd name="connsiteY34-22418" fmla="*/ 559537 h 5795240"/>
              <a:gd name="connsiteX35-22419" fmla="*/ 7273651 w 12641071"/>
              <a:gd name="connsiteY35-22420" fmla="*/ 584565 h 5795240"/>
              <a:gd name="connsiteX36-22421" fmla="*/ 7264545 w 12641071"/>
              <a:gd name="connsiteY36-22422" fmla="*/ 588952 h 5795240"/>
              <a:gd name="connsiteX37-22423" fmla="*/ 7296407 w 12641071"/>
              <a:gd name="connsiteY37-22424" fmla="*/ 565126 h 5795240"/>
              <a:gd name="connsiteX38-22425" fmla="*/ 7307447 w 12641071"/>
              <a:gd name="connsiteY38-22426" fmla="*/ 558419 h 5795240"/>
              <a:gd name="connsiteX39-22427" fmla="*/ 7307450 w 12641071"/>
              <a:gd name="connsiteY39-22428" fmla="*/ 558419 h 5795240"/>
              <a:gd name="connsiteX40-22429" fmla="*/ 7385004 w 12641071"/>
              <a:gd name="connsiteY40-22430" fmla="*/ 511303 h 5795240"/>
              <a:gd name="connsiteX41-22431" fmla="*/ 7391626 w 12641071"/>
              <a:gd name="connsiteY41-22432" fmla="*/ 508114 h 5795240"/>
              <a:gd name="connsiteX42-22433" fmla="*/ 7391631 w 12641071"/>
              <a:gd name="connsiteY42-22434" fmla="*/ 508110 h 5795240"/>
              <a:gd name="connsiteX43-22435" fmla="*/ 7478934 w 12641071"/>
              <a:gd name="connsiteY43-22436" fmla="*/ 466053 h 5795240"/>
              <a:gd name="connsiteX44-22437" fmla="*/ 7897193 w 12641071"/>
              <a:gd name="connsiteY44-22438" fmla="*/ 381611 h 5795240"/>
              <a:gd name="connsiteX45-22439" fmla="*/ 8788216 w 12641071"/>
              <a:gd name="connsiteY45-22440" fmla="*/ 855364 h 5795240"/>
              <a:gd name="connsiteX46-22441" fmla="*/ 8832362 w 12641071"/>
              <a:gd name="connsiteY46-22442" fmla="*/ 928030 h 5795240"/>
              <a:gd name="connsiteX47-22443" fmla="*/ 8832362 w 12641071"/>
              <a:gd name="connsiteY47-22444" fmla="*/ 928033 h 5795240"/>
              <a:gd name="connsiteX48-22445" fmla="*/ 8842040 w 12641071"/>
              <a:gd name="connsiteY48-22446" fmla="*/ 943961 h 5795240"/>
              <a:gd name="connsiteX49-22447" fmla="*/ 8856144 w 12641071"/>
              <a:gd name="connsiteY49-22448" fmla="*/ 973241 h 5795240"/>
              <a:gd name="connsiteX50-22449" fmla="*/ 8856145 w 12641071"/>
              <a:gd name="connsiteY50-22450" fmla="*/ 973241 h 5795240"/>
              <a:gd name="connsiteX51-22451" fmla="*/ 8878117 w 12641071"/>
              <a:gd name="connsiteY51-22452" fmla="*/ 1018851 h 5795240"/>
              <a:gd name="connsiteX52-22453" fmla="*/ 8877719 w 12641071"/>
              <a:gd name="connsiteY52-22454" fmla="*/ 1018369 h 5795240"/>
              <a:gd name="connsiteX53-22455" fmla="*/ 8853250 w 12641071"/>
              <a:gd name="connsiteY53-22456" fmla="*/ 973288 h 5795240"/>
              <a:gd name="connsiteX54-22457" fmla="*/ 8853249 w 12641071"/>
              <a:gd name="connsiteY54-22458" fmla="*/ 973288 h 5795240"/>
              <a:gd name="connsiteX55-22459" fmla="*/ 8853248 w 12641071"/>
              <a:gd name="connsiteY55-22460" fmla="*/ 973287 h 5795240"/>
              <a:gd name="connsiteX56-22461" fmla="*/ 8849677 w 12641071"/>
              <a:gd name="connsiteY56-22462" fmla="*/ 973341 h 5795240"/>
              <a:gd name="connsiteX57-22463" fmla="*/ 8641543 w 12641071"/>
              <a:gd name="connsiteY57-22464" fmla="*/ 916577 h 5795240"/>
              <a:gd name="connsiteX58-22465" fmla="*/ 8641545 w 12641071"/>
              <a:gd name="connsiteY58-22466" fmla="*/ 916580 h 5795240"/>
              <a:gd name="connsiteX59-22467" fmla="*/ 8849676 w 12641071"/>
              <a:gd name="connsiteY59-22468" fmla="*/ 973343 h 5795240"/>
              <a:gd name="connsiteX60-22469" fmla="*/ 8853248 w 12641071"/>
              <a:gd name="connsiteY60-22470" fmla="*/ 973288 h 5795240"/>
              <a:gd name="connsiteX61-22471" fmla="*/ 8877719 w 12641071"/>
              <a:gd name="connsiteY61-22472" fmla="*/ 1018371 h 5795240"/>
              <a:gd name="connsiteX62-22473" fmla="*/ 8878116 w 12641071"/>
              <a:gd name="connsiteY62-22474" fmla="*/ 1018851 h 5795240"/>
              <a:gd name="connsiteX63-22475" fmla="*/ 8887288 w 12641071"/>
              <a:gd name="connsiteY63-22476" fmla="*/ 1037892 h 5795240"/>
              <a:gd name="connsiteX64-22477" fmla="*/ 8949899 w 12641071"/>
              <a:gd name="connsiteY64-22478" fmla="*/ 1239592 h 5795240"/>
              <a:gd name="connsiteX65-22479" fmla="*/ 8968437 w 12641071"/>
              <a:gd name="connsiteY65-22480" fmla="*/ 1423482 h 5795240"/>
              <a:gd name="connsiteX66-22481" fmla="*/ 8949899 w 12641071"/>
              <a:gd name="connsiteY66-22482" fmla="*/ 1239591 h 5795240"/>
              <a:gd name="connsiteX67-22483" fmla="*/ 8887288 w 12641071"/>
              <a:gd name="connsiteY67-22484" fmla="*/ 1037890 h 5795240"/>
              <a:gd name="connsiteX68-22485" fmla="*/ 8878116 w 12641071"/>
              <a:gd name="connsiteY68-22486" fmla="*/ 1018851 h 5795240"/>
              <a:gd name="connsiteX69-22487" fmla="*/ 8931285 w 12641071"/>
              <a:gd name="connsiteY69-22488" fmla="*/ 1083292 h 5795240"/>
              <a:gd name="connsiteX70-22489" fmla="*/ 9241478 w 12641071"/>
              <a:gd name="connsiteY70-22490" fmla="*/ 1211778 h 5795240"/>
              <a:gd name="connsiteX71-22491" fmla="*/ 9605238 w 12641071"/>
              <a:gd name="connsiteY71-22492" fmla="*/ 1018369 h 5795240"/>
              <a:gd name="connsiteX72-22493" fmla="*/ 9636247 w 12641071"/>
              <a:gd name="connsiteY72-22494" fmla="*/ 961241 h 5795240"/>
              <a:gd name="connsiteX73-22495" fmla="*/ 9641995 w 12641071"/>
              <a:gd name="connsiteY73-22496" fmla="*/ 961152 h 5795240"/>
              <a:gd name="connsiteX74-22497" fmla="*/ 9584939 w 12641071"/>
              <a:gd name="connsiteY74-22498" fmla="*/ 1079594 h 5795240"/>
              <a:gd name="connsiteX75-22499" fmla="*/ 9546257 w 12641071"/>
              <a:gd name="connsiteY75-22500" fmla="*/ 1204206 h 5795240"/>
              <a:gd name="connsiteX76-22501" fmla="*/ 9584939 w 12641071"/>
              <a:gd name="connsiteY76-22502" fmla="*/ 1079596 h 5795240"/>
              <a:gd name="connsiteX77-22503" fmla="*/ 9641995 w 12641071"/>
              <a:gd name="connsiteY77-22504" fmla="*/ 961153 h 5795240"/>
              <a:gd name="connsiteX78-22505" fmla="*/ 9653069 w 12641071"/>
              <a:gd name="connsiteY78-22506" fmla="*/ 960983 h 5795240"/>
              <a:gd name="connsiteX79-22507" fmla="*/ 9801564 w 12641071"/>
              <a:gd name="connsiteY79-22508" fmla="*/ 1196828 h 5795240"/>
              <a:gd name="connsiteX80-22509" fmla="*/ 9801566 w 12641071"/>
              <a:gd name="connsiteY80-22510" fmla="*/ 1196828 h 5795240"/>
              <a:gd name="connsiteX81-22511" fmla="*/ 9653070 w 12641071"/>
              <a:gd name="connsiteY81-22512" fmla="*/ 960982 h 5795240"/>
              <a:gd name="connsiteX82-22513" fmla="*/ 9641996 w 12641071"/>
              <a:gd name="connsiteY82-22514" fmla="*/ 961152 h 5795240"/>
              <a:gd name="connsiteX83-22515" fmla="*/ 9651917 w 12641071"/>
              <a:gd name="connsiteY83-22516" fmla="*/ 940556 h 5795240"/>
              <a:gd name="connsiteX84-22517" fmla="*/ 11050508 w 12641071"/>
              <a:gd name="connsiteY84-22518" fmla="*/ 108150 h 5795240"/>
              <a:gd name="connsiteX85-22519" fmla="*/ 12641071 w 12641071"/>
              <a:gd name="connsiteY85-22520" fmla="*/ 1698711 h 5795240"/>
              <a:gd name="connsiteX86-22521" fmla="*/ 11371062 w 12641071"/>
              <a:gd name="connsiteY86-22522" fmla="*/ 3256960 h 5795240"/>
              <a:gd name="connsiteX87-22523" fmla="*/ 11215953 w 12641071"/>
              <a:gd name="connsiteY87-22524" fmla="*/ 3280632 h 5795240"/>
              <a:gd name="connsiteX88-22525" fmla="*/ 11142318 w 12641071"/>
              <a:gd name="connsiteY88-22526" fmla="*/ 3276914 h 5795240"/>
              <a:gd name="connsiteX89-22527" fmla="*/ 11215952 w 12641071"/>
              <a:gd name="connsiteY89-22528" fmla="*/ 3280632 h 5795240"/>
              <a:gd name="connsiteX90-22529" fmla="*/ 11213133 w 12641071"/>
              <a:gd name="connsiteY90-22530" fmla="*/ 3281062 h 5795240"/>
              <a:gd name="connsiteX91-22531" fmla="*/ 11116921 w 12641071"/>
              <a:gd name="connsiteY91-22532" fmla="*/ 3285921 h 5795240"/>
              <a:gd name="connsiteX92-22533" fmla="*/ 11050507 w 12641071"/>
              <a:gd name="connsiteY92-22534" fmla="*/ 3289274 h 5795240"/>
              <a:gd name="connsiteX93-22535" fmla="*/ 11006292 w 12641071"/>
              <a:gd name="connsiteY93-22536" fmla="*/ 3287041 h 5795240"/>
              <a:gd name="connsiteX94-22537" fmla="*/ 10937101 w 12641071"/>
              <a:gd name="connsiteY94-22538" fmla="*/ 3297601 h 5795240"/>
              <a:gd name="connsiteX95-22539" fmla="*/ 10144740 w 12641071"/>
              <a:gd name="connsiteY95-22540" fmla="*/ 4089962 h 5795240"/>
              <a:gd name="connsiteX96-22541" fmla="*/ 10130374 w 12641071"/>
              <a:gd name="connsiteY96-22542" fmla="*/ 4184101 h 5795240"/>
              <a:gd name="connsiteX97-22543" fmla="*/ 10130375 w 12641071"/>
              <a:gd name="connsiteY97-22544" fmla="*/ 4184103 h 5795240"/>
              <a:gd name="connsiteX98-22545" fmla="*/ 10130656 w 12641071"/>
              <a:gd name="connsiteY98-22546" fmla="*/ 4185950 h 5795240"/>
              <a:gd name="connsiteX99-22547" fmla="*/ 10138194 w 12641071"/>
              <a:gd name="connsiteY99-22548" fmla="*/ 4335228 h 5795240"/>
              <a:gd name="connsiteX100-22549" fmla="*/ 10137710 w 12641071"/>
              <a:gd name="connsiteY100-22550" fmla="*/ 4344822 h 5795240"/>
              <a:gd name="connsiteX101-22551" fmla="*/ 10133555 w 12641071"/>
              <a:gd name="connsiteY101-22552" fmla="*/ 4427096 h 5795240"/>
              <a:gd name="connsiteX102-22553" fmla="*/ 10129312 w 12641071"/>
              <a:gd name="connsiteY102-22554" fmla="*/ 4399289 h 5795240"/>
              <a:gd name="connsiteX103-22555" fmla="*/ 10126797 w 12641071"/>
              <a:gd name="connsiteY103-22556" fmla="*/ 4349498 h 5795240"/>
              <a:gd name="connsiteX104-22557" fmla="*/ 10126796 w 12641071"/>
              <a:gd name="connsiteY104-22558" fmla="*/ 4349498 h 5795240"/>
              <a:gd name="connsiteX105-22559" fmla="*/ 10129311 w 12641071"/>
              <a:gd name="connsiteY105-22560" fmla="*/ 4399289 h 5795240"/>
              <a:gd name="connsiteX106-22561" fmla="*/ 10133554 w 12641071"/>
              <a:gd name="connsiteY106-22562" fmla="*/ 4427096 h 5795240"/>
              <a:gd name="connsiteX107-22563" fmla="*/ 10130656 w 12641071"/>
              <a:gd name="connsiteY107-22564" fmla="*/ 4484506 h 5795240"/>
              <a:gd name="connsiteX108-22565" fmla="*/ 8678182 w 12641071"/>
              <a:gd name="connsiteY108-22566" fmla="*/ 5795240 h 5795240"/>
              <a:gd name="connsiteX109-22567" fmla="*/ 7467518 w 12641071"/>
              <a:gd name="connsiteY109-22568" fmla="*/ 5151535 h 5795240"/>
              <a:gd name="connsiteX110-22569" fmla="*/ 7419945 w 12641071"/>
              <a:gd name="connsiteY110-22570" fmla="*/ 5073228 h 5795240"/>
              <a:gd name="connsiteX111-22571" fmla="*/ 7394386 w 12641071"/>
              <a:gd name="connsiteY111-22572" fmla="*/ 5031156 h 5795240"/>
              <a:gd name="connsiteX112-22573" fmla="*/ 7367299 w 12641071"/>
              <a:gd name="connsiteY112-22574" fmla="*/ 4974928 h 5795240"/>
              <a:gd name="connsiteX113-22575" fmla="*/ 7332905 w 12641071"/>
              <a:gd name="connsiteY113-22576" fmla="*/ 4903531 h 5795240"/>
              <a:gd name="connsiteX114-22577" fmla="*/ 7320958 w 12641071"/>
              <a:gd name="connsiteY114-22578" fmla="*/ 4870887 h 5795240"/>
              <a:gd name="connsiteX115-22579" fmla="*/ 7322174 w 12641071"/>
              <a:gd name="connsiteY115-22580" fmla="*/ 4872361 h 5795240"/>
              <a:gd name="connsiteX116-22581" fmla="*/ 7362630 w 12641071"/>
              <a:gd name="connsiteY116-22582" fmla="*/ 4938954 h 5795240"/>
              <a:gd name="connsiteX117-22583" fmla="*/ 7380779 w 12641071"/>
              <a:gd name="connsiteY117-22584" fmla="*/ 4976628 h 5795240"/>
              <a:gd name="connsiteX118-22585" fmla="*/ 7391210 w 12641071"/>
              <a:gd name="connsiteY118-22586" fmla="*/ 4977944 h 5795240"/>
              <a:gd name="connsiteX119-22587" fmla="*/ 7380780 w 12641071"/>
              <a:gd name="connsiteY119-22588" fmla="*/ 4976628 h 5795240"/>
              <a:gd name="connsiteX120-22589" fmla="*/ 7362631 w 12641071"/>
              <a:gd name="connsiteY120-22590" fmla="*/ 4938954 h 5795240"/>
              <a:gd name="connsiteX121-22591" fmla="*/ 7322175 w 12641071"/>
              <a:gd name="connsiteY121-22592" fmla="*/ 4872361 h 5795240"/>
              <a:gd name="connsiteX122-22593" fmla="*/ 7320959 w 12641071"/>
              <a:gd name="connsiteY122-22594" fmla="*/ 4870887 h 5795240"/>
              <a:gd name="connsiteX123-22595" fmla="*/ 7283811 w 12641071"/>
              <a:gd name="connsiteY123-22596" fmla="*/ 4769391 h 5795240"/>
              <a:gd name="connsiteX124-22597" fmla="*/ 7272112 w 12641071"/>
              <a:gd name="connsiteY124-22598" fmla="*/ 4718630 h 5795240"/>
              <a:gd name="connsiteX125-22599" fmla="*/ 7272111 w 12641071"/>
              <a:gd name="connsiteY125-22600" fmla="*/ 4718630 h 5795240"/>
              <a:gd name="connsiteX126-22601" fmla="*/ 7283810 w 12641071"/>
              <a:gd name="connsiteY126-22602" fmla="*/ 4769391 h 5795240"/>
              <a:gd name="connsiteX127-22603" fmla="*/ 7320958 w 12641071"/>
              <a:gd name="connsiteY127-22604" fmla="*/ 4870887 h 5795240"/>
              <a:gd name="connsiteX128-22605" fmla="*/ 7223551 w 12641071"/>
              <a:gd name="connsiteY128-22606" fmla="*/ 4752829 h 5795240"/>
              <a:gd name="connsiteX129-22607" fmla="*/ 6652445 w 12641071"/>
              <a:gd name="connsiteY129-22608" fmla="*/ 4516269 h 5795240"/>
              <a:gd name="connsiteX130-22609" fmla="*/ 6200873 w 12641071"/>
              <a:gd name="connsiteY130-22610" fmla="*/ 4654206 h 5795240"/>
              <a:gd name="connsiteX131-22611" fmla="*/ 6088813 w 12641071"/>
              <a:gd name="connsiteY131-22612" fmla="*/ 4746663 h 5795240"/>
              <a:gd name="connsiteX132-22613" fmla="*/ 6043019 w 12641071"/>
              <a:gd name="connsiteY132-22614" fmla="*/ 4807902 h 5795240"/>
              <a:gd name="connsiteX133-22615" fmla="*/ 6043021 w 12641071"/>
              <a:gd name="connsiteY133-22616" fmla="*/ 4807902 h 5795240"/>
              <a:gd name="connsiteX134-22617" fmla="*/ 6023271 w 12641071"/>
              <a:gd name="connsiteY134-22618" fmla="*/ 4834312 h 5795240"/>
              <a:gd name="connsiteX135-22619" fmla="*/ 5970678 w 12641071"/>
              <a:gd name="connsiteY135-22620" fmla="*/ 4892181 h 5795240"/>
              <a:gd name="connsiteX136-22621" fmla="*/ 5982717 w 12641071"/>
              <a:gd name="connsiteY136-22622" fmla="*/ 4872361 h 5795240"/>
              <a:gd name="connsiteX137-22623" fmla="*/ 5970675 w 12641071"/>
              <a:gd name="connsiteY137-22624" fmla="*/ 4892181 h 5795240"/>
              <a:gd name="connsiteX138-22625" fmla="*/ 5935320 w 12641071"/>
              <a:gd name="connsiteY138-22626" fmla="*/ 4931081 h 5795240"/>
              <a:gd name="connsiteX139-22627" fmla="*/ 4971763 w 12641071"/>
              <a:gd name="connsiteY139-22628" fmla="*/ 5330200 h 5795240"/>
              <a:gd name="connsiteX140-22629" fmla="*/ 3716172 w 12641071"/>
              <a:gd name="connsiteY140-22630" fmla="*/ 4497938 h 5795240"/>
              <a:gd name="connsiteX141-22631" fmla="*/ 3710773 w 12641071"/>
              <a:gd name="connsiteY141-22632" fmla="*/ 4483182 h 5795240"/>
              <a:gd name="connsiteX142-22633" fmla="*/ 3710773 w 12641071"/>
              <a:gd name="connsiteY142-22634" fmla="*/ 4483181 h 5795240"/>
              <a:gd name="connsiteX143-22635" fmla="*/ 3674984 w 12641071"/>
              <a:gd name="connsiteY143-22636" fmla="*/ 4385402 h 5795240"/>
              <a:gd name="connsiteX144-22637" fmla="*/ 3670349 w 12641071"/>
              <a:gd name="connsiteY144-22638" fmla="*/ 4372742 h 5795240"/>
              <a:gd name="connsiteX145-22639" fmla="*/ 3659438 w 12641071"/>
              <a:gd name="connsiteY145-22640" fmla="*/ 4330309 h 5795240"/>
              <a:gd name="connsiteX146-22641" fmla="*/ 3672084 w 12641071"/>
              <a:gd name="connsiteY146-22642" fmla="*/ 4353606 h 5795240"/>
              <a:gd name="connsiteX147-22643" fmla="*/ 3659440 w 12641071"/>
              <a:gd name="connsiteY147-22644" fmla="*/ 4330309 h 5795240"/>
              <a:gd name="connsiteX148-22645" fmla="*/ 3613217 w 12641071"/>
              <a:gd name="connsiteY148-22646" fmla="*/ 4245153 h 5795240"/>
              <a:gd name="connsiteX149-22647" fmla="*/ 3083792 w 12641071"/>
              <a:gd name="connsiteY149-22648" fmla="*/ 3963660 h 5795240"/>
              <a:gd name="connsiteX150-22649" fmla="*/ 2835272 w 12641071"/>
              <a:gd name="connsiteY150-22650" fmla="*/ 4013833 h 5795240"/>
              <a:gd name="connsiteX151-22651" fmla="*/ 2820214 w 12641071"/>
              <a:gd name="connsiteY151-22652" fmla="*/ 4022007 h 5795240"/>
              <a:gd name="connsiteX152-22653" fmla="*/ 2820212 w 12641071"/>
              <a:gd name="connsiteY152-22654" fmla="*/ 4022008 h 5795240"/>
              <a:gd name="connsiteX153-22655" fmla="*/ 2820206 w 12641071"/>
              <a:gd name="connsiteY153-22656" fmla="*/ 4022011 h 5795240"/>
              <a:gd name="connsiteX154-22657" fmla="*/ 2813481 w 12641071"/>
              <a:gd name="connsiteY154-22658" fmla="*/ 4027041 h 5795240"/>
              <a:gd name="connsiteX155-22659" fmla="*/ 2762875 w 12641071"/>
              <a:gd name="connsiteY155-22660" fmla="*/ 4057784 h 5795240"/>
              <a:gd name="connsiteX156-22661" fmla="*/ 2762878 w 12641071"/>
              <a:gd name="connsiteY156-22662" fmla="*/ 4057784 h 5795240"/>
              <a:gd name="connsiteX157-22663" fmla="*/ 2694694 w 12641071"/>
              <a:gd name="connsiteY157-22664" fmla="*/ 4099208 h 5795240"/>
              <a:gd name="connsiteX158-22665" fmla="*/ 2726822 w 12641071"/>
              <a:gd name="connsiteY158-22666" fmla="*/ 4072700 h 5795240"/>
              <a:gd name="connsiteX159-22667" fmla="*/ 2757719 w 12641071"/>
              <a:gd name="connsiteY159-22668" fmla="*/ 4055929 h 5795240"/>
              <a:gd name="connsiteX160-22669" fmla="*/ 2757718 w 12641071"/>
              <a:gd name="connsiteY160-22670" fmla="*/ 4055928 h 5795240"/>
              <a:gd name="connsiteX161-22671" fmla="*/ 2726820 w 12641071"/>
              <a:gd name="connsiteY161-22672" fmla="*/ 4072700 h 5795240"/>
              <a:gd name="connsiteX162-22673" fmla="*/ 2694692 w 12641071"/>
              <a:gd name="connsiteY162-22674" fmla="*/ 4099208 h 5795240"/>
              <a:gd name="connsiteX163-22675" fmla="*/ 2664698 w 12641071"/>
              <a:gd name="connsiteY163-22676" fmla="*/ 4117431 h 5795240"/>
              <a:gd name="connsiteX164-22677" fmla="*/ 1804544 w 12641071"/>
              <a:gd name="connsiteY164-22678" fmla="*/ 4335229 h 5795240"/>
              <a:gd name="connsiteX165-22679" fmla="*/ 0 w 12641071"/>
              <a:gd name="connsiteY165-22680" fmla="*/ 2530685 h 5795240"/>
              <a:gd name="connsiteX166-22681" fmla="*/ 1804544 w 12641071"/>
              <a:gd name="connsiteY166-22682" fmla="*/ 726143 h 5795240"/>
              <a:gd name="connsiteX167-22683" fmla="*/ 3080549 w 12641071"/>
              <a:gd name="connsiteY167-22684" fmla="*/ 1254682 h 5795240"/>
              <a:gd name="connsiteX168-22685" fmla="*/ 3268676 w 12641071"/>
              <a:gd name="connsiteY168-22686" fmla="*/ 1461167 h 5795240"/>
              <a:gd name="connsiteX169-22687" fmla="*/ 3565826 w 12641071"/>
              <a:gd name="connsiteY169-22688" fmla="*/ 1551935 h 5795240"/>
              <a:gd name="connsiteX170-22689" fmla="*/ 4086504 w 12641071"/>
              <a:gd name="connsiteY170-22690" fmla="*/ 1127574 h 5795240"/>
              <a:gd name="connsiteX171-22691" fmla="*/ 4103078 w 12641071"/>
              <a:gd name="connsiteY171-22692" fmla="*/ 1004204 h 5795240"/>
              <a:gd name="connsiteX172-22693" fmla="*/ 5215874 w 12641071"/>
              <a:gd name="connsiteY172-22694" fmla="*/ 0 h 5795240"/>
              <a:gd name="connsiteX0-22695" fmla="*/ 5964869 w 12641071"/>
              <a:gd name="connsiteY0-22696" fmla="*/ 4795171 h 5795240"/>
              <a:gd name="connsiteX1-22697" fmla="*/ 6019264 w 12641071"/>
              <a:gd name="connsiteY1-22698" fmla="*/ 4804905 h 5795240"/>
              <a:gd name="connsiteX2-22699" fmla="*/ 6036570 w 12641071"/>
              <a:gd name="connsiteY2-22700" fmla="*/ 4807089 h 5795240"/>
              <a:gd name="connsiteX3-22701" fmla="*/ 6019265 w 12641071"/>
              <a:gd name="connsiteY3-22702" fmla="*/ 4804905 h 5795240"/>
              <a:gd name="connsiteX4-22703" fmla="*/ 5964869 w 12641071"/>
              <a:gd name="connsiteY4-22704" fmla="*/ 4795171 h 5795240"/>
              <a:gd name="connsiteX5-22705" fmla="*/ 3682364 w 12641071"/>
              <a:gd name="connsiteY5-22706" fmla="*/ 4386723 h 5795240"/>
              <a:gd name="connsiteX6-22707" fmla="*/ 3772428 w 12641071"/>
              <a:gd name="connsiteY6-22708" fmla="*/ 4402840 h 5795240"/>
              <a:gd name="connsiteX7-22709" fmla="*/ 3772428 w 12641071"/>
              <a:gd name="connsiteY7-22710" fmla="*/ 4402840 h 5795240"/>
              <a:gd name="connsiteX8-22711" fmla="*/ 3682364 w 12641071"/>
              <a:gd name="connsiteY8-22712" fmla="*/ 4386723 h 5795240"/>
              <a:gd name="connsiteX9-22713" fmla="*/ 5215874 w 12641071"/>
              <a:gd name="connsiteY9-22714" fmla="*/ 0 h 5795240"/>
              <a:gd name="connsiteX10-22715" fmla="*/ 5927386 w 12641071"/>
              <a:gd name="connsiteY10-22716" fmla="*/ 255427 h 5795240"/>
              <a:gd name="connsiteX11-22717" fmla="*/ 6105193 w 12641071"/>
              <a:gd name="connsiteY11-22718" fmla="*/ 442067 h 5795240"/>
              <a:gd name="connsiteX12-22719" fmla="*/ 6105193 w 12641071"/>
              <a:gd name="connsiteY12-22720" fmla="*/ 442069 h 5795240"/>
              <a:gd name="connsiteX13-22721" fmla="*/ 6143408 w 12641071"/>
              <a:gd name="connsiteY13-22722" fmla="*/ 493169 h 5795240"/>
              <a:gd name="connsiteX14-22723" fmla="*/ 6141460 w 12641071"/>
              <a:gd name="connsiteY14-22724" fmla="*/ 475027 h 5795240"/>
              <a:gd name="connsiteX15-22725" fmla="*/ 6788665 w 12641071"/>
              <a:gd name="connsiteY15-22726" fmla="*/ 707369 h 5795240"/>
              <a:gd name="connsiteX16-22727" fmla="*/ 7184710 w 12641071"/>
              <a:gd name="connsiteY16-22728" fmla="*/ 627411 h 5795240"/>
              <a:gd name="connsiteX17-22729" fmla="*/ 7264545 w 12641071"/>
              <a:gd name="connsiteY17-22730" fmla="*/ 588952 h 5795240"/>
              <a:gd name="connsiteX18-22731" fmla="*/ 7213686 w 12641071"/>
              <a:gd name="connsiteY18-22732" fmla="*/ 626983 h 5795240"/>
              <a:gd name="connsiteX19-22733" fmla="*/ 7128319 w 12641071"/>
              <a:gd name="connsiteY19-22734" fmla="*/ 705504 h 5795240"/>
              <a:gd name="connsiteX20-22735" fmla="*/ 7083110 w 12641071"/>
              <a:gd name="connsiteY20-22736" fmla="*/ 757072 h 5795240"/>
              <a:gd name="connsiteX21-22737" fmla="*/ 7083111 w 12641071"/>
              <a:gd name="connsiteY21-22738" fmla="*/ 757072 h 5795240"/>
              <a:gd name="connsiteX22-22739" fmla="*/ 7128319 w 12641071"/>
              <a:gd name="connsiteY22-22740" fmla="*/ 705506 h 5795240"/>
              <a:gd name="connsiteX23-22741" fmla="*/ 7213686 w 12641071"/>
              <a:gd name="connsiteY23-22742" fmla="*/ 626984 h 5795240"/>
              <a:gd name="connsiteX24-22743" fmla="*/ 7264545 w 12641071"/>
              <a:gd name="connsiteY24-22744" fmla="*/ 588953 h 5795240"/>
              <a:gd name="connsiteX25-22745" fmla="*/ 7273651 w 12641071"/>
              <a:gd name="connsiteY25-22746" fmla="*/ 584566 h 5795240"/>
              <a:gd name="connsiteX26-22747" fmla="*/ 7314851 w 12641071"/>
              <a:gd name="connsiteY26-22748" fmla="*/ 559537 h 5795240"/>
              <a:gd name="connsiteX27-22749" fmla="*/ 7354131 w 12641071"/>
              <a:gd name="connsiteY27-22750" fmla="*/ 565467 h 5795240"/>
              <a:gd name="connsiteX28-22751" fmla="*/ 7429608 w 12641071"/>
              <a:gd name="connsiteY28-22752" fmla="*/ 586051 h 5795240"/>
              <a:gd name="connsiteX29-22753" fmla="*/ 7429611 w 12641071"/>
              <a:gd name="connsiteY29-22754" fmla="*/ 586050 h 5795240"/>
              <a:gd name="connsiteX30-22755" fmla="*/ 7354132 w 12641071"/>
              <a:gd name="connsiteY30-22756" fmla="*/ 565465 h 5795240"/>
              <a:gd name="connsiteX31-22757" fmla="*/ 7314853 w 12641071"/>
              <a:gd name="connsiteY31-22758" fmla="*/ 559536 h 5795240"/>
              <a:gd name="connsiteX32-22759" fmla="*/ 7314851 w 12641071"/>
              <a:gd name="connsiteY32-22760" fmla="*/ 559537 h 5795240"/>
              <a:gd name="connsiteX33-22761" fmla="*/ 7314849 w 12641071"/>
              <a:gd name="connsiteY33-22762" fmla="*/ 559537 h 5795240"/>
              <a:gd name="connsiteX34-22763" fmla="*/ 7273651 w 12641071"/>
              <a:gd name="connsiteY34-22764" fmla="*/ 584565 h 5795240"/>
              <a:gd name="connsiteX35-22765" fmla="*/ 7264545 w 12641071"/>
              <a:gd name="connsiteY35-22766" fmla="*/ 588952 h 5795240"/>
              <a:gd name="connsiteX36-22767" fmla="*/ 7296407 w 12641071"/>
              <a:gd name="connsiteY36-22768" fmla="*/ 565126 h 5795240"/>
              <a:gd name="connsiteX37-22769" fmla="*/ 7307447 w 12641071"/>
              <a:gd name="connsiteY37-22770" fmla="*/ 558419 h 5795240"/>
              <a:gd name="connsiteX38-22771" fmla="*/ 7307450 w 12641071"/>
              <a:gd name="connsiteY38-22772" fmla="*/ 558419 h 5795240"/>
              <a:gd name="connsiteX39-22773" fmla="*/ 7385004 w 12641071"/>
              <a:gd name="connsiteY39-22774" fmla="*/ 511303 h 5795240"/>
              <a:gd name="connsiteX40-22775" fmla="*/ 7391626 w 12641071"/>
              <a:gd name="connsiteY40-22776" fmla="*/ 508114 h 5795240"/>
              <a:gd name="connsiteX41-22777" fmla="*/ 7391631 w 12641071"/>
              <a:gd name="connsiteY41-22778" fmla="*/ 508110 h 5795240"/>
              <a:gd name="connsiteX42-22779" fmla="*/ 7478934 w 12641071"/>
              <a:gd name="connsiteY42-22780" fmla="*/ 466053 h 5795240"/>
              <a:gd name="connsiteX43-22781" fmla="*/ 7897193 w 12641071"/>
              <a:gd name="connsiteY43-22782" fmla="*/ 381611 h 5795240"/>
              <a:gd name="connsiteX44-22783" fmla="*/ 8788216 w 12641071"/>
              <a:gd name="connsiteY44-22784" fmla="*/ 855364 h 5795240"/>
              <a:gd name="connsiteX45-22785" fmla="*/ 8832362 w 12641071"/>
              <a:gd name="connsiteY45-22786" fmla="*/ 928030 h 5795240"/>
              <a:gd name="connsiteX46-22787" fmla="*/ 8832362 w 12641071"/>
              <a:gd name="connsiteY46-22788" fmla="*/ 928033 h 5795240"/>
              <a:gd name="connsiteX47-22789" fmla="*/ 8842040 w 12641071"/>
              <a:gd name="connsiteY47-22790" fmla="*/ 943961 h 5795240"/>
              <a:gd name="connsiteX48-22791" fmla="*/ 8856144 w 12641071"/>
              <a:gd name="connsiteY48-22792" fmla="*/ 973241 h 5795240"/>
              <a:gd name="connsiteX49-22793" fmla="*/ 8856145 w 12641071"/>
              <a:gd name="connsiteY49-22794" fmla="*/ 973241 h 5795240"/>
              <a:gd name="connsiteX50-22795" fmla="*/ 8878117 w 12641071"/>
              <a:gd name="connsiteY50-22796" fmla="*/ 1018851 h 5795240"/>
              <a:gd name="connsiteX51-22797" fmla="*/ 8877719 w 12641071"/>
              <a:gd name="connsiteY51-22798" fmla="*/ 1018369 h 5795240"/>
              <a:gd name="connsiteX52-22799" fmla="*/ 8853250 w 12641071"/>
              <a:gd name="connsiteY52-22800" fmla="*/ 973288 h 5795240"/>
              <a:gd name="connsiteX53-22801" fmla="*/ 8853249 w 12641071"/>
              <a:gd name="connsiteY53-22802" fmla="*/ 973288 h 5795240"/>
              <a:gd name="connsiteX54-22803" fmla="*/ 8853248 w 12641071"/>
              <a:gd name="connsiteY54-22804" fmla="*/ 973287 h 5795240"/>
              <a:gd name="connsiteX55-22805" fmla="*/ 8849677 w 12641071"/>
              <a:gd name="connsiteY55-22806" fmla="*/ 973341 h 5795240"/>
              <a:gd name="connsiteX56-22807" fmla="*/ 8641543 w 12641071"/>
              <a:gd name="connsiteY56-22808" fmla="*/ 916577 h 5795240"/>
              <a:gd name="connsiteX57-22809" fmla="*/ 8641545 w 12641071"/>
              <a:gd name="connsiteY57-22810" fmla="*/ 916580 h 5795240"/>
              <a:gd name="connsiteX58-22811" fmla="*/ 8849676 w 12641071"/>
              <a:gd name="connsiteY58-22812" fmla="*/ 973343 h 5795240"/>
              <a:gd name="connsiteX59-22813" fmla="*/ 8853248 w 12641071"/>
              <a:gd name="connsiteY59-22814" fmla="*/ 973288 h 5795240"/>
              <a:gd name="connsiteX60-22815" fmla="*/ 8877719 w 12641071"/>
              <a:gd name="connsiteY60-22816" fmla="*/ 1018371 h 5795240"/>
              <a:gd name="connsiteX61-22817" fmla="*/ 8878116 w 12641071"/>
              <a:gd name="connsiteY61-22818" fmla="*/ 1018851 h 5795240"/>
              <a:gd name="connsiteX62-22819" fmla="*/ 8887288 w 12641071"/>
              <a:gd name="connsiteY62-22820" fmla="*/ 1037892 h 5795240"/>
              <a:gd name="connsiteX63-22821" fmla="*/ 8949899 w 12641071"/>
              <a:gd name="connsiteY63-22822" fmla="*/ 1239592 h 5795240"/>
              <a:gd name="connsiteX64-22823" fmla="*/ 8968437 w 12641071"/>
              <a:gd name="connsiteY64-22824" fmla="*/ 1423482 h 5795240"/>
              <a:gd name="connsiteX65-22825" fmla="*/ 8949899 w 12641071"/>
              <a:gd name="connsiteY65-22826" fmla="*/ 1239591 h 5795240"/>
              <a:gd name="connsiteX66-22827" fmla="*/ 8887288 w 12641071"/>
              <a:gd name="connsiteY66-22828" fmla="*/ 1037890 h 5795240"/>
              <a:gd name="connsiteX67-22829" fmla="*/ 8878116 w 12641071"/>
              <a:gd name="connsiteY67-22830" fmla="*/ 1018851 h 5795240"/>
              <a:gd name="connsiteX68-22831" fmla="*/ 8931285 w 12641071"/>
              <a:gd name="connsiteY68-22832" fmla="*/ 1083292 h 5795240"/>
              <a:gd name="connsiteX69-22833" fmla="*/ 9241478 w 12641071"/>
              <a:gd name="connsiteY69-22834" fmla="*/ 1211778 h 5795240"/>
              <a:gd name="connsiteX70-22835" fmla="*/ 9605238 w 12641071"/>
              <a:gd name="connsiteY70-22836" fmla="*/ 1018369 h 5795240"/>
              <a:gd name="connsiteX71-22837" fmla="*/ 9636247 w 12641071"/>
              <a:gd name="connsiteY71-22838" fmla="*/ 961241 h 5795240"/>
              <a:gd name="connsiteX72-22839" fmla="*/ 9641995 w 12641071"/>
              <a:gd name="connsiteY72-22840" fmla="*/ 961152 h 5795240"/>
              <a:gd name="connsiteX73-22841" fmla="*/ 9584939 w 12641071"/>
              <a:gd name="connsiteY73-22842" fmla="*/ 1079594 h 5795240"/>
              <a:gd name="connsiteX74-22843" fmla="*/ 9546257 w 12641071"/>
              <a:gd name="connsiteY74-22844" fmla="*/ 1204206 h 5795240"/>
              <a:gd name="connsiteX75-22845" fmla="*/ 9584939 w 12641071"/>
              <a:gd name="connsiteY75-22846" fmla="*/ 1079596 h 5795240"/>
              <a:gd name="connsiteX76-22847" fmla="*/ 9641995 w 12641071"/>
              <a:gd name="connsiteY76-22848" fmla="*/ 961153 h 5795240"/>
              <a:gd name="connsiteX77-22849" fmla="*/ 9653069 w 12641071"/>
              <a:gd name="connsiteY77-22850" fmla="*/ 960983 h 5795240"/>
              <a:gd name="connsiteX78-22851" fmla="*/ 9801564 w 12641071"/>
              <a:gd name="connsiteY78-22852" fmla="*/ 1196828 h 5795240"/>
              <a:gd name="connsiteX79-22853" fmla="*/ 9801566 w 12641071"/>
              <a:gd name="connsiteY79-22854" fmla="*/ 1196828 h 5795240"/>
              <a:gd name="connsiteX80-22855" fmla="*/ 9653070 w 12641071"/>
              <a:gd name="connsiteY80-22856" fmla="*/ 960982 h 5795240"/>
              <a:gd name="connsiteX81-22857" fmla="*/ 9641996 w 12641071"/>
              <a:gd name="connsiteY81-22858" fmla="*/ 961152 h 5795240"/>
              <a:gd name="connsiteX82-22859" fmla="*/ 9651917 w 12641071"/>
              <a:gd name="connsiteY82-22860" fmla="*/ 940556 h 5795240"/>
              <a:gd name="connsiteX83-22861" fmla="*/ 11050508 w 12641071"/>
              <a:gd name="connsiteY83-22862" fmla="*/ 108150 h 5795240"/>
              <a:gd name="connsiteX84-22863" fmla="*/ 12641071 w 12641071"/>
              <a:gd name="connsiteY84-22864" fmla="*/ 1698711 h 5795240"/>
              <a:gd name="connsiteX85-22865" fmla="*/ 11371062 w 12641071"/>
              <a:gd name="connsiteY85-22866" fmla="*/ 3256960 h 5795240"/>
              <a:gd name="connsiteX86-22867" fmla="*/ 11215953 w 12641071"/>
              <a:gd name="connsiteY86-22868" fmla="*/ 3280632 h 5795240"/>
              <a:gd name="connsiteX87-22869" fmla="*/ 11142318 w 12641071"/>
              <a:gd name="connsiteY87-22870" fmla="*/ 3276914 h 5795240"/>
              <a:gd name="connsiteX88-22871" fmla="*/ 11215952 w 12641071"/>
              <a:gd name="connsiteY88-22872" fmla="*/ 3280632 h 5795240"/>
              <a:gd name="connsiteX89-22873" fmla="*/ 11213133 w 12641071"/>
              <a:gd name="connsiteY89-22874" fmla="*/ 3281062 h 5795240"/>
              <a:gd name="connsiteX90-22875" fmla="*/ 11116921 w 12641071"/>
              <a:gd name="connsiteY90-22876" fmla="*/ 3285921 h 5795240"/>
              <a:gd name="connsiteX91-22877" fmla="*/ 11050507 w 12641071"/>
              <a:gd name="connsiteY91-22878" fmla="*/ 3289274 h 5795240"/>
              <a:gd name="connsiteX92-22879" fmla="*/ 11006292 w 12641071"/>
              <a:gd name="connsiteY92-22880" fmla="*/ 3287041 h 5795240"/>
              <a:gd name="connsiteX93-22881" fmla="*/ 10937101 w 12641071"/>
              <a:gd name="connsiteY93-22882" fmla="*/ 3297601 h 5795240"/>
              <a:gd name="connsiteX94-22883" fmla="*/ 10144740 w 12641071"/>
              <a:gd name="connsiteY94-22884" fmla="*/ 4089962 h 5795240"/>
              <a:gd name="connsiteX95-22885" fmla="*/ 10130374 w 12641071"/>
              <a:gd name="connsiteY95-22886" fmla="*/ 4184101 h 5795240"/>
              <a:gd name="connsiteX96-22887" fmla="*/ 10130375 w 12641071"/>
              <a:gd name="connsiteY96-22888" fmla="*/ 4184103 h 5795240"/>
              <a:gd name="connsiteX97-22889" fmla="*/ 10130656 w 12641071"/>
              <a:gd name="connsiteY97-22890" fmla="*/ 4185950 h 5795240"/>
              <a:gd name="connsiteX98-22891" fmla="*/ 10138194 w 12641071"/>
              <a:gd name="connsiteY98-22892" fmla="*/ 4335228 h 5795240"/>
              <a:gd name="connsiteX99-22893" fmla="*/ 10137710 w 12641071"/>
              <a:gd name="connsiteY99-22894" fmla="*/ 4344822 h 5795240"/>
              <a:gd name="connsiteX100-22895" fmla="*/ 10133555 w 12641071"/>
              <a:gd name="connsiteY100-22896" fmla="*/ 4427096 h 5795240"/>
              <a:gd name="connsiteX101-22897" fmla="*/ 10129312 w 12641071"/>
              <a:gd name="connsiteY101-22898" fmla="*/ 4399289 h 5795240"/>
              <a:gd name="connsiteX102-22899" fmla="*/ 10126797 w 12641071"/>
              <a:gd name="connsiteY102-22900" fmla="*/ 4349498 h 5795240"/>
              <a:gd name="connsiteX103-22901" fmla="*/ 10126796 w 12641071"/>
              <a:gd name="connsiteY103-22902" fmla="*/ 4349498 h 5795240"/>
              <a:gd name="connsiteX104-22903" fmla="*/ 10129311 w 12641071"/>
              <a:gd name="connsiteY104-22904" fmla="*/ 4399289 h 5795240"/>
              <a:gd name="connsiteX105-22905" fmla="*/ 10133554 w 12641071"/>
              <a:gd name="connsiteY105-22906" fmla="*/ 4427096 h 5795240"/>
              <a:gd name="connsiteX106-22907" fmla="*/ 10130656 w 12641071"/>
              <a:gd name="connsiteY106-22908" fmla="*/ 4484506 h 5795240"/>
              <a:gd name="connsiteX107-22909" fmla="*/ 8678182 w 12641071"/>
              <a:gd name="connsiteY107-22910" fmla="*/ 5795240 h 5795240"/>
              <a:gd name="connsiteX108-22911" fmla="*/ 7467518 w 12641071"/>
              <a:gd name="connsiteY108-22912" fmla="*/ 5151535 h 5795240"/>
              <a:gd name="connsiteX109-22913" fmla="*/ 7419945 w 12641071"/>
              <a:gd name="connsiteY109-22914" fmla="*/ 5073228 h 5795240"/>
              <a:gd name="connsiteX110-22915" fmla="*/ 7394386 w 12641071"/>
              <a:gd name="connsiteY110-22916" fmla="*/ 5031156 h 5795240"/>
              <a:gd name="connsiteX111-22917" fmla="*/ 7367299 w 12641071"/>
              <a:gd name="connsiteY111-22918" fmla="*/ 4974928 h 5795240"/>
              <a:gd name="connsiteX112-22919" fmla="*/ 7332905 w 12641071"/>
              <a:gd name="connsiteY112-22920" fmla="*/ 4903531 h 5795240"/>
              <a:gd name="connsiteX113-22921" fmla="*/ 7320958 w 12641071"/>
              <a:gd name="connsiteY113-22922" fmla="*/ 4870887 h 5795240"/>
              <a:gd name="connsiteX114-22923" fmla="*/ 7322174 w 12641071"/>
              <a:gd name="connsiteY114-22924" fmla="*/ 4872361 h 5795240"/>
              <a:gd name="connsiteX115-22925" fmla="*/ 7362630 w 12641071"/>
              <a:gd name="connsiteY115-22926" fmla="*/ 4938954 h 5795240"/>
              <a:gd name="connsiteX116-22927" fmla="*/ 7380779 w 12641071"/>
              <a:gd name="connsiteY116-22928" fmla="*/ 4976628 h 5795240"/>
              <a:gd name="connsiteX117-22929" fmla="*/ 7391210 w 12641071"/>
              <a:gd name="connsiteY117-22930" fmla="*/ 4977944 h 5795240"/>
              <a:gd name="connsiteX118-22931" fmla="*/ 7380780 w 12641071"/>
              <a:gd name="connsiteY118-22932" fmla="*/ 4976628 h 5795240"/>
              <a:gd name="connsiteX119-22933" fmla="*/ 7362631 w 12641071"/>
              <a:gd name="connsiteY119-22934" fmla="*/ 4938954 h 5795240"/>
              <a:gd name="connsiteX120-22935" fmla="*/ 7322175 w 12641071"/>
              <a:gd name="connsiteY120-22936" fmla="*/ 4872361 h 5795240"/>
              <a:gd name="connsiteX121-22937" fmla="*/ 7320959 w 12641071"/>
              <a:gd name="connsiteY121-22938" fmla="*/ 4870887 h 5795240"/>
              <a:gd name="connsiteX122-22939" fmla="*/ 7283811 w 12641071"/>
              <a:gd name="connsiteY122-22940" fmla="*/ 4769391 h 5795240"/>
              <a:gd name="connsiteX123-22941" fmla="*/ 7272112 w 12641071"/>
              <a:gd name="connsiteY123-22942" fmla="*/ 4718630 h 5795240"/>
              <a:gd name="connsiteX124-22943" fmla="*/ 7272111 w 12641071"/>
              <a:gd name="connsiteY124-22944" fmla="*/ 4718630 h 5795240"/>
              <a:gd name="connsiteX125-22945" fmla="*/ 7283810 w 12641071"/>
              <a:gd name="connsiteY125-22946" fmla="*/ 4769391 h 5795240"/>
              <a:gd name="connsiteX126-22947" fmla="*/ 7320958 w 12641071"/>
              <a:gd name="connsiteY126-22948" fmla="*/ 4870887 h 5795240"/>
              <a:gd name="connsiteX127-22949" fmla="*/ 7223551 w 12641071"/>
              <a:gd name="connsiteY127-22950" fmla="*/ 4752829 h 5795240"/>
              <a:gd name="connsiteX128-22951" fmla="*/ 6652445 w 12641071"/>
              <a:gd name="connsiteY128-22952" fmla="*/ 4516269 h 5795240"/>
              <a:gd name="connsiteX129-22953" fmla="*/ 6200873 w 12641071"/>
              <a:gd name="connsiteY129-22954" fmla="*/ 4654206 h 5795240"/>
              <a:gd name="connsiteX130-22955" fmla="*/ 6088813 w 12641071"/>
              <a:gd name="connsiteY130-22956" fmla="*/ 4746663 h 5795240"/>
              <a:gd name="connsiteX131-22957" fmla="*/ 6043019 w 12641071"/>
              <a:gd name="connsiteY131-22958" fmla="*/ 4807902 h 5795240"/>
              <a:gd name="connsiteX132-22959" fmla="*/ 6043021 w 12641071"/>
              <a:gd name="connsiteY132-22960" fmla="*/ 4807902 h 5795240"/>
              <a:gd name="connsiteX133-22961" fmla="*/ 6023271 w 12641071"/>
              <a:gd name="connsiteY133-22962" fmla="*/ 4834312 h 5795240"/>
              <a:gd name="connsiteX134-22963" fmla="*/ 5970678 w 12641071"/>
              <a:gd name="connsiteY134-22964" fmla="*/ 4892181 h 5795240"/>
              <a:gd name="connsiteX135-22965" fmla="*/ 5982717 w 12641071"/>
              <a:gd name="connsiteY135-22966" fmla="*/ 4872361 h 5795240"/>
              <a:gd name="connsiteX136-22967" fmla="*/ 5970675 w 12641071"/>
              <a:gd name="connsiteY136-22968" fmla="*/ 4892181 h 5795240"/>
              <a:gd name="connsiteX137-22969" fmla="*/ 5935320 w 12641071"/>
              <a:gd name="connsiteY137-22970" fmla="*/ 4931081 h 5795240"/>
              <a:gd name="connsiteX138-22971" fmla="*/ 4971763 w 12641071"/>
              <a:gd name="connsiteY138-22972" fmla="*/ 5330200 h 5795240"/>
              <a:gd name="connsiteX139-22973" fmla="*/ 3716172 w 12641071"/>
              <a:gd name="connsiteY139-22974" fmla="*/ 4497938 h 5795240"/>
              <a:gd name="connsiteX140-22975" fmla="*/ 3710773 w 12641071"/>
              <a:gd name="connsiteY140-22976" fmla="*/ 4483182 h 5795240"/>
              <a:gd name="connsiteX141-22977" fmla="*/ 3710773 w 12641071"/>
              <a:gd name="connsiteY141-22978" fmla="*/ 4483181 h 5795240"/>
              <a:gd name="connsiteX142-22979" fmla="*/ 3674984 w 12641071"/>
              <a:gd name="connsiteY142-22980" fmla="*/ 4385402 h 5795240"/>
              <a:gd name="connsiteX143-22981" fmla="*/ 3670349 w 12641071"/>
              <a:gd name="connsiteY143-22982" fmla="*/ 4372742 h 5795240"/>
              <a:gd name="connsiteX144-22983" fmla="*/ 3659438 w 12641071"/>
              <a:gd name="connsiteY144-22984" fmla="*/ 4330309 h 5795240"/>
              <a:gd name="connsiteX145-22985" fmla="*/ 3672084 w 12641071"/>
              <a:gd name="connsiteY145-22986" fmla="*/ 4353606 h 5795240"/>
              <a:gd name="connsiteX146-22987" fmla="*/ 3659440 w 12641071"/>
              <a:gd name="connsiteY146-22988" fmla="*/ 4330309 h 5795240"/>
              <a:gd name="connsiteX147-22989" fmla="*/ 3613217 w 12641071"/>
              <a:gd name="connsiteY147-22990" fmla="*/ 4245153 h 5795240"/>
              <a:gd name="connsiteX148-22991" fmla="*/ 3083792 w 12641071"/>
              <a:gd name="connsiteY148-22992" fmla="*/ 3963660 h 5795240"/>
              <a:gd name="connsiteX149-22993" fmla="*/ 2835272 w 12641071"/>
              <a:gd name="connsiteY149-22994" fmla="*/ 4013833 h 5795240"/>
              <a:gd name="connsiteX150-22995" fmla="*/ 2820214 w 12641071"/>
              <a:gd name="connsiteY150-22996" fmla="*/ 4022007 h 5795240"/>
              <a:gd name="connsiteX151-22997" fmla="*/ 2820212 w 12641071"/>
              <a:gd name="connsiteY151-22998" fmla="*/ 4022008 h 5795240"/>
              <a:gd name="connsiteX152-22999" fmla="*/ 2820206 w 12641071"/>
              <a:gd name="connsiteY152-23000" fmla="*/ 4022011 h 5795240"/>
              <a:gd name="connsiteX153-23001" fmla="*/ 2813481 w 12641071"/>
              <a:gd name="connsiteY153-23002" fmla="*/ 4027041 h 5795240"/>
              <a:gd name="connsiteX154-23003" fmla="*/ 2762875 w 12641071"/>
              <a:gd name="connsiteY154-23004" fmla="*/ 4057784 h 5795240"/>
              <a:gd name="connsiteX155-23005" fmla="*/ 2762878 w 12641071"/>
              <a:gd name="connsiteY155-23006" fmla="*/ 4057784 h 5795240"/>
              <a:gd name="connsiteX156-23007" fmla="*/ 2694694 w 12641071"/>
              <a:gd name="connsiteY156-23008" fmla="*/ 4099208 h 5795240"/>
              <a:gd name="connsiteX157-23009" fmla="*/ 2726822 w 12641071"/>
              <a:gd name="connsiteY157-23010" fmla="*/ 4072700 h 5795240"/>
              <a:gd name="connsiteX158-23011" fmla="*/ 2757719 w 12641071"/>
              <a:gd name="connsiteY158-23012" fmla="*/ 4055929 h 5795240"/>
              <a:gd name="connsiteX159-23013" fmla="*/ 2757718 w 12641071"/>
              <a:gd name="connsiteY159-23014" fmla="*/ 4055928 h 5795240"/>
              <a:gd name="connsiteX160-23015" fmla="*/ 2726820 w 12641071"/>
              <a:gd name="connsiteY160-23016" fmla="*/ 4072700 h 5795240"/>
              <a:gd name="connsiteX161-23017" fmla="*/ 2694692 w 12641071"/>
              <a:gd name="connsiteY161-23018" fmla="*/ 4099208 h 5795240"/>
              <a:gd name="connsiteX162-23019" fmla="*/ 2664698 w 12641071"/>
              <a:gd name="connsiteY162-23020" fmla="*/ 4117431 h 5795240"/>
              <a:gd name="connsiteX163-23021" fmla="*/ 1804544 w 12641071"/>
              <a:gd name="connsiteY163-23022" fmla="*/ 4335229 h 5795240"/>
              <a:gd name="connsiteX164-23023" fmla="*/ 0 w 12641071"/>
              <a:gd name="connsiteY164-23024" fmla="*/ 2530685 h 5795240"/>
              <a:gd name="connsiteX165-23025" fmla="*/ 1804544 w 12641071"/>
              <a:gd name="connsiteY165-23026" fmla="*/ 726143 h 5795240"/>
              <a:gd name="connsiteX166-23027" fmla="*/ 3080549 w 12641071"/>
              <a:gd name="connsiteY166-23028" fmla="*/ 1254682 h 5795240"/>
              <a:gd name="connsiteX167-23029" fmla="*/ 3268676 w 12641071"/>
              <a:gd name="connsiteY167-23030" fmla="*/ 1461167 h 5795240"/>
              <a:gd name="connsiteX168-23031" fmla="*/ 3565826 w 12641071"/>
              <a:gd name="connsiteY168-23032" fmla="*/ 1551935 h 5795240"/>
              <a:gd name="connsiteX169-23033" fmla="*/ 4086504 w 12641071"/>
              <a:gd name="connsiteY169-23034" fmla="*/ 1127574 h 5795240"/>
              <a:gd name="connsiteX170-23035" fmla="*/ 4103078 w 12641071"/>
              <a:gd name="connsiteY170-23036" fmla="*/ 1004204 h 5795240"/>
              <a:gd name="connsiteX171-23037" fmla="*/ 5215874 w 12641071"/>
              <a:gd name="connsiteY171-23038" fmla="*/ 0 h 5795240"/>
              <a:gd name="connsiteX0-23039" fmla="*/ 5964869 w 12641071"/>
              <a:gd name="connsiteY0-23040" fmla="*/ 4795171 h 5795240"/>
              <a:gd name="connsiteX1-23041" fmla="*/ 6019264 w 12641071"/>
              <a:gd name="connsiteY1-23042" fmla="*/ 4804905 h 5795240"/>
              <a:gd name="connsiteX2-23043" fmla="*/ 6036570 w 12641071"/>
              <a:gd name="connsiteY2-23044" fmla="*/ 4807089 h 5795240"/>
              <a:gd name="connsiteX3-23045" fmla="*/ 6019265 w 12641071"/>
              <a:gd name="connsiteY3-23046" fmla="*/ 4804905 h 5795240"/>
              <a:gd name="connsiteX4-23047" fmla="*/ 5964869 w 12641071"/>
              <a:gd name="connsiteY4-23048" fmla="*/ 4795171 h 5795240"/>
              <a:gd name="connsiteX5-23049" fmla="*/ 3682364 w 12641071"/>
              <a:gd name="connsiteY5-23050" fmla="*/ 4386723 h 5795240"/>
              <a:gd name="connsiteX6-23051" fmla="*/ 3772428 w 12641071"/>
              <a:gd name="connsiteY6-23052" fmla="*/ 4402840 h 5795240"/>
              <a:gd name="connsiteX7-23053" fmla="*/ 3772428 w 12641071"/>
              <a:gd name="connsiteY7-23054" fmla="*/ 4402840 h 5795240"/>
              <a:gd name="connsiteX8-23055" fmla="*/ 3682364 w 12641071"/>
              <a:gd name="connsiteY8-23056" fmla="*/ 4386723 h 5795240"/>
              <a:gd name="connsiteX9-23057" fmla="*/ 5215874 w 12641071"/>
              <a:gd name="connsiteY9-23058" fmla="*/ 0 h 5795240"/>
              <a:gd name="connsiteX10-23059" fmla="*/ 5927386 w 12641071"/>
              <a:gd name="connsiteY10-23060" fmla="*/ 255427 h 5795240"/>
              <a:gd name="connsiteX11-23061" fmla="*/ 6105193 w 12641071"/>
              <a:gd name="connsiteY11-23062" fmla="*/ 442067 h 5795240"/>
              <a:gd name="connsiteX12-23063" fmla="*/ 6105193 w 12641071"/>
              <a:gd name="connsiteY12-23064" fmla="*/ 442069 h 5795240"/>
              <a:gd name="connsiteX13-23065" fmla="*/ 6141460 w 12641071"/>
              <a:gd name="connsiteY13-23066" fmla="*/ 475027 h 5795240"/>
              <a:gd name="connsiteX14-23067" fmla="*/ 6788665 w 12641071"/>
              <a:gd name="connsiteY14-23068" fmla="*/ 707369 h 5795240"/>
              <a:gd name="connsiteX15-23069" fmla="*/ 7184710 w 12641071"/>
              <a:gd name="connsiteY15-23070" fmla="*/ 627411 h 5795240"/>
              <a:gd name="connsiteX16-23071" fmla="*/ 7264545 w 12641071"/>
              <a:gd name="connsiteY16-23072" fmla="*/ 588952 h 5795240"/>
              <a:gd name="connsiteX17-23073" fmla="*/ 7213686 w 12641071"/>
              <a:gd name="connsiteY17-23074" fmla="*/ 626983 h 5795240"/>
              <a:gd name="connsiteX18-23075" fmla="*/ 7128319 w 12641071"/>
              <a:gd name="connsiteY18-23076" fmla="*/ 705504 h 5795240"/>
              <a:gd name="connsiteX19-23077" fmla="*/ 7083110 w 12641071"/>
              <a:gd name="connsiteY19-23078" fmla="*/ 757072 h 5795240"/>
              <a:gd name="connsiteX20-23079" fmla="*/ 7083111 w 12641071"/>
              <a:gd name="connsiteY20-23080" fmla="*/ 757072 h 5795240"/>
              <a:gd name="connsiteX21-23081" fmla="*/ 7128319 w 12641071"/>
              <a:gd name="connsiteY21-23082" fmla="*/ 705506 h 5795240"/>
              <a:gd name="connsiteX22-23083" fmla="*/ 7213686 w 12641071"/>
              <a:gd name="connsiteY22-23084" fmla="*/ 626984 h 5795240"/>
              <a:gd name="connsiteX23-23085" fmla="*/ 7264545 w 12641071"/>
              <a:gd name="connsiteY23-23086" fmla="*/ 588953 h 5795240"/>
              <a:gd name="connsiteX24-23087" fmla="*/ 7273651 w 12641071"/>
              <a:gd name="connsiteY24-23088" fmla="*/ 584566 h 5795240"/>
              <a:gd name="connsiteX25-23089" fmla="*/ 7314851 w 12641071"/>
              <a:gd name="connsiteY25-23090" fmla="*/ 559537 h 5795240"/>
              <a:gd name="connsiteX26-23091" fmla="*/ 7354131 w 12641071"/>
              <a:gd name="connsiteY26-23092" fmla="*/ 565467 h 5795240"/>
              <a:gd name="connsiteX27-23093" fmla="*/ 7429608 w 12641071"/>
              <a:gd name="connsiteY27-23094" fmla="*/ 586051 h 5795240"/>
              <a:gd name="connsiteX28-23095" fmla="*/ 7429611 w 12641071"/>
              <a:gd name="connsiteY28-23096" fmla="*/ 586050 h 5795240"/>
              <a:gd name="connsiteX29-23097" fmla="*/ 7354132 w 12641071"/>
              <a:gd name="connsiteY29-23098" fmla="*/ 565465 h 5795240"/>
              <a:gd name="connsiteX30-23099" fmla="*/ 7314853 w 12641071"/>
              <a:gd name="connsiteY30-23100" fmla="*/ 559536 h 5795240"/>
              <a:gd name="connsiteX31-23101" fmla="*/ 7314851 w 12641071"/>
              <a:gd name="connsiteY31-23102" fmla="*/ 559537 h 5795240"/>
              <a:gd name="connsiteX32-23103" fmla="*/ 7314849 w 12641071"/>
              <a:gd name="connsiteY32-23104" fmla="*/ 559537 h 5795240"/>
              <a:gd name="connsiteX33-23105" fmla="*/ 7273651 w 12641071"/>
              <a:gd name="connsiteY33-23106" fmla="*/ 584565 h 5795240"/>
              <a:gd name="connsiteX34-23107" fmla="*/ 7264545 w 12641071"/>
              <a:gd name="connsiteY34-23108" fmla="*/ 588952 h 5795240"/>
              <a:gd name="connsiteX35-23109" fmla="*/ 7296407 w 12641071"/>
              <a:gd name="connsiteY35-23110" fmla="*/ 565126 h 5795240"/>
              <a:gd name="connsiteX36-23111" fmla="*/ 7307447 w 12641071"/>
              <a:gd name="connsiteY36-23112" fmla="*/ 558419 h 5795240"/>
              <a:gd name="connsiteX37-23113" fmla="*/ 7307450 w 12641071"/>
              <a:gd name="connsiteY37-23114" fmla="*/ 558419 h 5795240"/>
              <a:gd name="connsiteX38-23115" fmla="*/ 7385004 w 12641071"/>
              <a:gd name="connsiteY38-23116" fmla="*/ 511303 h 5795240"/>
              <a:gd name="connsiteX39-23117" fmla="*/ 7391626 w 12641071"/>
              <a:gd name="connsiteY39-23118" fmla="*/ 508114 h 5795240"/>
              <a:gd name="connsiteX40-23119" fmla="*/ 7391631 w 12641071"/>
              <a:gd name="connsiteY40-23120" fmla="*/ 508110 h 5795240"/>
              <a:gd name="connsiteX41-23121" fmla="*/ 7478934 w 12641071"/>
              <a:gd name="connsiteY41-23122" fmla="*/ 466053 h 5795240"/>
              <a:gd name="connsiteX42-23123" fmla="*/ 7897193 w 12641071"/>
              <a:gd name="connsiteY42-23124" fmla="*/ 381611 h 5795240"/>
              <a:gd name="connsiteX43-23125" fmla="*/ 8788216 w 12641071"/>
              <a:gd name="connsiteY43-23126" fmla="*/ 855364 h 5795240"/>
              <a:gd name="connsiteX44-23127" fmla="*/ 8832362 w 12641071"/>
              <a:gd name="connsiteY44-23128" fmla="*/ 928030 h 5795240"/>
              <a:gd name="connsiteX45-23129" fmla="*/ 8832362 w 12641071"/>
              <a:gd name="connsiteY45-23130" fmla="*/ 928033 h 5795240"/>
              <a:gd name="connsiteX46-23131" fmla="*/ 8842040 w 12641071"/>
              <a:gd name="connsiteY46-23132" fmla="*/ 943961 h 5795240"/>
              <a:gd name="connsiteX47-23133" fmla="*/ 8856144 w 12641071"/>
              <a:gd name="connsiteY47-23134" fmla="*/ 973241 h 5795240"/>
              <a:gd name="connsiteX48-23135" fmla="*/ 8856145 w 12641071"/>
              <a:gd name="connsiteY48-23136" fmla="*/ 973241 h 5795240"/>
              <a:gd name="connsiteX49-23137" fmla="*/ 8878117 w 12641071"/>
              <a:gd name="connsiteY49-23138" fmla="*/ 1018851 h 5795240"/>
              <a:gd name="connsiteX50-23139" fmla="*/ 8877719 w 12641071"/>
              <a:gd name="connsiteY50-23140" fmla="*/ 1018369 h 5795240"/>
              <a:gd name="connsiteX51-23141" fmla="*/ 8853250 w 12641071"/>
              <a:gd name="connsiteY51-23142" fmla="*/ 973288 h 5795240"/>
              <a:gd name="connsiteX52-23143" fmla="*/ 8853249 w 12641071"/>
              <a:gd name="connsiteY52-23144" fmla="*/ 973288 h 5795240"/>
              <a:gd name="connsiteX53-23145" fmla="*/ 8853248 w 12641071"/>
              <a:gd name="connsiteY53-23146" fmla="*/ 973287 h 5795240"/>
              <a:gd name="connsiteX54-23147" fmla="*/ 8849677 w 12641071"/>
              <a:gd name="connsiteY54-23148" fmla="*/ 973341 h 5795240"/>
              <a:gd name="connsiteX55-23149" fmla="*/ 8641543 w 12641071"/>
              <a:gd name="connsiteY55-23150" fmla="*/ 916577 h 5795240"/>
              <a:gd name="connsiteX56-23151" fmla="*/ 8641545 w 12641071"/>
              <a:gd name="connsiteY56-23152" fmla="*/ 916580 h 5795240"/>
              <a:gd name="connsiteX57-23153" fmla="*/ 8849676 w 12641071"/>
              <a:gd name="connsiteY57-23154" fmla="*/ 973343 h 5795240"/>
              <a:gd name="connsiteX58-23155" fmla="*/ 8853248 w 12641071"/>
              <a:gd name="connsiteY58-23156" fmla="*/ 973288 h 5795240"/>
              <a:gd name="connsiteX59-23157" fmla="*/ 8877719 w 12641071"/>
              <a:gd name="connsiteY59-23158" fmla="*/ 1018371 h 5795240"/>
              <a:gd name="connsiteX60-23159" fmla="*/ 8878116 w 12641071"/>
              <a:gd name="connsiteY60-23160" fmla="*/ 1018851 h 5795240"/>
              <a:gd name="connsiteX61-23161" fmla="*/ 8887288 w 12641071"/>
              <a:gd name="connsiteY61-23162" fmla="*/ 1037892 h 5795240"/>
              <a:gd name="connsiteX62-23163" fmla="*/ 8949899 w 12641071"/>
              <a:gd name="connsiteY62-23164" fmla="*/ 1239592 h 5795240"/>
              <a:gd name="connsiteX63-23165" fmla="*/ 8968437 w 12641071"/>
              <a:gd name="connsiteY63-23166" fmla="*/ 1423482 h 5795240"/>
              <a:gd name="connsiteX64-23167" fmla="*/ 8949899 w 12641071"/>
              <a:gd name="connsiteY64-23168" fmla="*/ 1239591 h 5795240"/>
              <a:gd name="connsiteX65-23169" fmla="*/ 8887288 w 12641071"/>
              <a:gd name="connsiteY65-23170" fmla="*/ 1037890 h 5795240"/>
              <a:gd name="connsiteX66-23171" fmla="*/ 8878116 w 12641071"/>
              <a:gd name="connsiteY66-23172" fmla="*/ 1018851 h 5795240"/>
              <a:gd name="connsiteX67-23173" fmla="*/ 8931285 w 12641071"/>
              <a:gd name="connsiteY67-23174" fmla="*/ 1083292 h 5795240"/>
              <a:gd name="connsiteX68-23175" fmla="*/ 9241478 w 12641071"/>
              <a:gd name="connsiteY68-23176" fmla="*/ 1211778 h 5795240"/>
              <a:gd name="connsiteX69-23177" fmla="*/ 9605238 w 12641071"/>
              <a:gd name="connsiteY69-23178" fmla="*/ 1018369 h 5795240"/>
              <a:gd name="connsiteX70-23179" fmla="*/ 9636247 w 12641071"/>
              <a:gd name="connsiteY70-23180" fmla="*/ 961241 h 5795240"/>
              <a:gd name="connsiteX71-23181" fmla="*/ 9641995 w 12641071"/>
              <a:gd name="connsiteY71-23182" fmla="*/ 961152 h 5795240"/>
              <a:gd name="connsiteX72-23183" fmla="*/ 9584939 w 12641071"/>
              <a:gd name="connsiteY72-23184" fmla="*/ 1079594 h 5795240"/>
              <a:gd name="connsiteX73-23185" fmla="*/ 9546257 w 12641071"/>
              <a:gd name="connsiteY73-23186" fmla="*/ 1204206 h 5795240"/>
              <a:gd name="connsiteX74-23187" fmla="*/ 9584939 w 12641071"/>
              <a:gd name="connsiteY74-23188" fmla="*/ 1079596 h 5795240"/>
              <a:gd name="connsiteX75-23189" fmla="*/ 9641995 w 12641071"/>
              <a:gd name="connsiteY75-23190" fmla="*/ 961153 h 5795240"/>
              <a:gd name="connsiteX76-23191" fmla="*/ 9653069 w 12641071"/>
              <a:gd name="connsiteY76-23192" fmla="*/ 960983 h 5795240"/>
              <a:gd name="connsiteX77-23193" fmla="*/ 9801564 w 12641071"/>
              <a:gd name="connsiteY77-23194" fmla="*/ 1196828 h 5795240"/>
              <a:gd name="connsiteX78-23195" fmla="*/ 9801566 w 12641071"/>
              <a:gd name="connsiteY78-23196" fmla="*/ 1196828 h 5795240"/>
              <a:gd name="connsiteX79-23197" fmla="*/ 9653070 w 12641071"/>
              <a:gd name="connsiteY79-23198" fmla="*/ 960982 h 5795240"/>
              <a:gd name="connsiteX80-23199" fmla="*/ 9641996 w 12641071"/>
              <a:gd name="connsiteY80-23200" fmla="*/ 961152 h 5795240"/>
              <a:gd name="connsiteX81-23201" fmla="*/ 9651917 w 12641071"/>
              <a:gd name="connsiteY81-23202" fmla="*/ 940556 h 5795240"/>
              <a:gd name="connsiteX82-23203" fmla="*/ 11050508 w 12641071"/>
              <a:gd name="connsiteY82-23204" fmla="*/ 108150 h 5795240"/>
              <a:gd name="connsiteX83-23205" fmla="*/ 12641071 w 12641071"/>
              <a:gd name="connsiteY83-23206" fmla="*/ 1698711 h 5795240"/>
              <a:gd name="connsiteX84-23207" fmla="*/ 11371062 w 12641071"/>
              <a:gd name="connsiteY84-23208" fmla="*/ 3256960 h 5795240"/>
              <a:gd name="connsiteX85-23209" fmla="*/ 11215953 w 12641071"/>
              <a:gd name="connsiteY85-23210" fmla="*/ 3280632 h 5795240"/>
              <a:gd name="connsiteX86-23211" fmla="*/ 11142318 w 12641071"/>
              <a:gd name="connsiteY86-23212" fmla="*/ 3276914 h 5795240"/>
              <a:gd name="connsiteX87-23213" fmla="*/ 11215952 w 12641071"/>
              <a:gd name="connsiteY87-23214" fmla="*/ 3280632 h 5795240"/>
              <a:gd name="connsiteX88-23215" fmla="*/ 11213133 w 12641071"/>
              <a:gd name="connsiteY88-23216" fmla="*/ 3281062 h 5795240"/>
              <a:gd name="connsiteX89-23217" fmla="*/ 11116921 w 12641071"/>
              <a:gd name="connsiteY89-23218" fmla="*/ 3285921 h 5795240"/>
              <a:gd name="connsiteX90-23219" fmla="*/ 11050507 w 12641071"/>
              <a:gd name="connsiteY90-23220" fmla="*/ 3289274 h 5795240"/>
              <a:gd name="connsiteX91-23221" fmla="*/ 11006292 w 12641071"/>
              <a:gd name="connsiteY91-23222" fmla="*/ 3287041 h 5795240"/>
              <a:gd name="connsiteX92-23223" fmla="*/ 10937101 w 12641071"/>
              <a:gd name="connsiteY92-23224" fmla="*/ 3297601 h 5795240"/>
              <a:gd name="connsiteX93-23225" fmla="*/ 10144740 w 12641071"/>
              <a:gd name="connsiteY93-23226" fmla="*/ 4089962 h 5795240"/>
              <a:gd name="connsiteX94-23227" fmla="*/ 10130374 w 12641071"/>
              <a:gd name="connsiteY94-23228" fmla="*/ 4184101 h 5795240"/>
              <a:gd name="connsiteX95-23229" fmla="*/ 10130375 w 12641071"/>
              <a:gd name="connsiteY95-23230" fmla="*/ 4184103 h 5795240"/>
              <a:gd name="connsiteX96-23231" fmla="*/ 10130656 w 12641071"/>
              <a:gd name="connsiteY96-23232" fmla="*/ 4185950 h 5795240"/>
              <a:gd name="connsiteX97-23233" fmla="*/ 10138194 w 12641071"/>
              <a:gd name="connsiteY97-23234" fmla="*/ 4335228 h 5795240"/>
              <a:gd name="connsiteX98-23235" fmla="*/ 10137710 w 12641071"/>
              <a:gd name="connsiteY98-23236" fmla="*/ 4344822 h 5795240"/>
              <a:gd name="connsiteX99-23237" fmla="*/ 10133555 w 12641071"/>
              <a:gd name="connsiteY99-23238" fmla="*/ 4427096 h 5795240"/>
              <a:gd name="connsiteX100-23239" fmla="*/ 10129312 w 12641071"/>
              <a:gd name="connsiteY100-23240" fmla="*/ 4399289 h 5795240"/>
              <a:gd name="connsiteX101-23241" fmla="*/ 10126797 w 12641071"/>
              <a:gd name="connsiteY101-23242" fmla="*/ 4349498 h 5795240"/>
              <a:gd name="connsiteX102-23243" fmla="*/ 10126796 w 12641071"/>
              <a:gd name="connsiteY102-23244" fmla="*/ 4349498 h 5795240"/>
              <a:gd name="connsiteX103-23245" fmla="*/ 10129311 w 12641071"/>
              <a:gd name="connsiteY103-23246" fmla="*/ 4399289 h 5795240"/>
              <a:gd name="connsiteX104-23247" fmla="*/ 10133554 w 12641071"/>
              <a:gd name="connsiteY104-23248" fmla="*/ 4427096 h 5795240"/>
              <a:gd name="connsiteX105-23249" fmla="*/ 10130656 w 12641071"/>
              <a:gd name="connsiteY105-23250" fmla="*/ 4484506 h 5795240"/>
              <a:gd name="connsiteX106-23251" fmla="*/ 8678182 w 12641071"/>
              <a:gd name="connsiteY106-23252" fmla="*/ 5795240 h 5795240"/>
              <a:gd name="connsiteX107-23253" fmla="*/ 7467518 w 12641071"/>
              <a:gd name="connsiteY107-23254" fmla="*/ 5151535 h 5795240"/>
              <a:gd name="connsiteX108-23255" fmla="*/ 7419945 w 12641071"/>
              <a:gd name="connsiteY108-23256" fmla="*/ 5073228 h 5795240"/>
              <a:gd name="connsiteX109-23257" fmla="*/ 7394386 w 12641071"/>
              <a:gd name="connsiteY109-23258" fmla="*/ 5031156 h 5795240"/>
              <a:gd name="connsiteX110-23259" fmla="*/ 7367299 w 12641071"/>
              <a:gd name="connsiteY110-23260" fmla="*/ 4974928 h 5795240"/>
              <a:gd name="connsiteX111-23261" fmla="*/ 7332905 w 12641071"/>
              <a:gd name="connsiteY111-23262" fmla="*/ 4903531 h 5795240"/>
              <a:gd name="connsiteX112-23263" fmla="*/ 7320958 w 12641071"/>
              <a:gd name="connsiteY112-23264" fmla="*/ 4870887 h 5795240"/>
              <a:gd name="connsiteX113-23265" fmla="*/ 7322174 w 12641071"/>
              <a:gd name="connsiteY113-23266" fmla="*/ 4872361 h 5795240"/>
              <a:gd name="connsiteX114-23267" fmla="*/ 7362630 w 12641071"/>
              <a:gd name="connsiteY114-23268" fmla="*/ 4938954 h 5795240"/>
              <a:gd name="connsiteX115-23269" fmla="*/ 7380779 w 12641071"/>
              <a:gd name="connsiteY115-23270" fmla="*/ 4976628 h 5795240"/>
              <a:gd name="connsiteX116-23271" fmla="*/ 7391210 w 12641071"/>
              <a:gd name="connsiteY116-23272" fmla="*/ 4977944 h 5795240"/>
              <a:gd name="connsiteX117-23273" fmla="*/ 7380780 w 12641071"/>
              <a:gd name="connsiteY117-23274" fmla="*/ 4976628 h 5795240"/>
              <a:gd name="connsiteX118-23275" fmla="*/ 7362631 w 12641071"/>
              <a:gd name="connsiteY118-23276" fmla="*/ 4938954 h 5795240"/>
              <a:gd name="connsiteX119-23277" fmla="*/ 7322175 w 12641071"/>
              <a:gd name="connsiteY119-23278" fmla="*/ 4872361 h 5795240"/>
              <a:gd name="connsiteX120-23279" fmla="*/ 7320959 w 12641071"/>
              <a:gd name="connsiteY120-23280" fmla="*/ 4870887 h 5795240"/>
              <a:gd name="connsiteX121-23281" fmla="*/ 7283811 w 12641071"/>
              <a:gd name="connsiteY121-23282" fmla="*/ 4769391 h 5795240"/>
              <a:gd name="connsiteX122-23283" fmla="*/ 7272112 w 12641071"/>
              <a:gd name="connsiteY122-23284" fmla="*/ 4718630 h 5795240"/>
              <a:gd name="connsiteX123-23285" fmla="*/ 7272111 w 12641071"/>
              <a:gd name="connsiteY123-23286" fmla="*/ 4718630 h 5795240"/>
              <a:gd name="connsiteX124-23287" fmla="*/ 7283810 w 12641071"/>
              <a:gd name="connsiteY124-23288" fmla="*/ 4769391 h 5795240"/>
              <a:gd name="connsiteX125-23289" fmla="*/ 7320958 w 12641071"/>
              <a:gd name="connsiteY125-23290" fmla="*/ 4870887 h 5795240"/>
              <a:gd name="connsiteX126-23291" fmla="*/ 7223551 w 12641071"/>
              <a:gd name="connsiteY126-23292" fmla="*/ 4752829 h 5795240"/>
              <a:gd name="connsiteX127-23293" fmla="*/ 6652445 w 12641071"/>
              <a:gd name="connsiteY127-23294" fmla="*/ 4516269 h 5795240"/>
              <a:gd name="connsiteX128-23295" fmla="*/ 6200873 w 12641071"/>
              <a:gd name="connsiteY128-23296" fmla="*/ 4654206 h 5795240"/>
              <a:gd name="connsiteX129-23297" fmla="*/ 6088813 w 12641071"/>
              <a:gd name="connsiteY129-23298" fmla="*/ 4746663 h 5795240"/>
              <a:gd name="connsiteX130-23299" fmla="*/ 6043019 w 12641071"/>
              <a:gd name="connsiteY130-23300" fmla="*/ 4807902 h 5795240"/>
              <a:gd name="connsiteX131-23301" fmla="*/ 6043021 w 12641071"/>
              <a:gd name="connsiteY131-23302" fmla="*/ 4807902 h 5795240"/>
              <a:gd name="connsiteX132-23303" fmla="*/ 6023271 w 12641071"/>
              <a:gd name="connsiteY132-23304" fmla="*/ 4834312 h 5795240"/>
              <a:gd name="connsiteX133-23305" fmla="*/ 5970678 w 12641071"/>
              <a:gd name="connsiteY133-23306" fmla="*/ 4892181 h 5795240"/>
              <a:gd name="connsiteX134-23307" fmla="*/ 5982717 w 12641071"/>
              <a:gd name="connsiteY134-23308" fmla="*/ 4872361 h 5795240"/>
              <a:gd name="connsiteX135-23309" fmla="*/ 5970675 w 12641071"/>
              <a:gd name="connsiteY135-23310" fmla="*/ 4892181 h 5795240"/>
              <a:gd name="connsiteX136-23311" fmla="*/ 5935320 w 12641071"/>
              <a:gd name="connsiteY136-23312" fmla="*/ 4931081 h 5795240"/>
              <a:gd name="connsiteX137-23313" fmla="*/ 4971763 w 12641071"/>
              <a:gd name="connsiteY137-23314" fmla="*/ 5330200 h 5795240"/>
              <a:gd name="connsiteX138-23315" fmla="*/ 3716172 w 12641071"/>
              <a:gd name="connsiteY138-23316" fmla="*/ 4497938 h 5795240"/>
              <a:gd name="connsiteX139-23317" fmla="*/ 3710773 w 12641071"/>
              <a:gd name="connsiteY139-23318" fmla="*/ 4483182 h 5795240"/>
              <a:gd name="connsiteX140-23319" fmla="*/ 3710773 w 12641071"/>
              <a:gd name="connsiteY140-23320" fmla="*/ 4483181 h 5795240"/>
              <a:gd name="connsiteX141-23321" fmla="*/ 3674984 w 12641071"/>
              <a:gd name="connsiteY141-23322" fmla="*/ 4385402 h 5795240"/>
              <a:gd name="connsiteX142-23323" fmla="*/ 3670349 w 12641071"/>
              <a:gd name="connsiteY142-23324" fmla="*/ 4372742 h 5795240"/>
              <a:gd name="connsiteX143-23325" fmla="*/ 3659438 w 12641071"/>
              <a:gd name="connsiteY143-23326" fmla="*/ 4330309 h 5795240"/>
              <a:gd name="connsiteX144-23327" fmla="*/ 3672084 w 12641071"/>
              <a:gd name="connsiteY144-23328" fmla="*/ 4353606 h 5795240"/>
              <a:gd name="connsiteX145-23329" fmla="*/ 3659440 w 12641071"/>
              <a:gd name="connsiteY145-23330" fmla="*/ 4330309 h 5795240"/>
              <a:gd name="connsiteX146-23331" fmla="*/ 3613217 w 12641071"/>
              <a:gd name="connsiteY146-23332" fmla="*/ 4245153 h 5795240"/>
              <a:gd name="connsiteX147-23333" fmla="*/ 3083792 w 12641071"/>
              <a:gd name="connsiteY147-23334" fmla="*/ 3963660 h 5795240"/>
              <a:gd name="connsiteX148-23335" fmla="*/ 2835272 w 12641071"/>
              <a:gd name="connsiteY148-23336" fmla="*/ 4013833 h 5795240"/>
              <a:gd name="connsiteX149-23337" fmla="*/ 2820214 w 12641071"/>
              <a:gd name="connsiteY149-23338" fmla="*/ 4022007 h 5795240"/>
              <a:gd name="connsiteX150-23339" fmla="*/ 2820212 w 12641071"/>
              <a:gd name="connsiteY150-23340" fmla="*/ 4022008 h 5795240"/>
              <a:gd name="connsiteX151-23341" fmla="*/ 2820206 w 12641071"/>
              <a:gd name="connsiteY151-23342" fmla="*/ 4022011 h 5795240"/>
              <a:gd name="connsiteX152-23343" fmla="*/ 2813481 w 12641071"/>
              <a:gd name="connsiteY152-23344" fmla="*/ 4027041 h 5795240"/>
              <a:gd name="connsiteX153-23345" fmla="*/ 2762875 w 12641071"/>
              <a:gd name="connsiteY153-23346" fmla="*/ 4057784 h 5795240"/>
              <a:gd name="connsiteX154-23347" fmla="*/ 2762878 w 12641071"/>
              <a:gd name="connsiteY154-23348" fmla="*/ 4057784 h 5795240"/>
              <a:gd name="connsiteX155-23349" fmla="*/ 2694694 w 12641071"/>
              <a:gd name="connsiteY155-23350" fmla="*/ 4099208 h 5795240"/>
              <a:gd name="connsiteX156-23351" fmla="*/ 2726822 w 12641071"/>
              <a:gd name="connsiteY156-23352" fmla="*/ 4072700 h 5795240"/>
              <a:gd name="connsiteX157-23353" fmla="*/ 2757719 w 12641071"/>
              <a:gd name="connsiteY157-23354" fmla="*/ 4055929 h 5795240"/>
              <a:gd name="connsiteX158-23355" fmla="*/ 2757718 w 12641071"/>
              <a:gd name="connsiteY158-23356" fmla="*/ 4055928 h 5795240"/>
              <a:gd name="connsiteX159-23357" fmla="*/ 2726820 w 12641071"/>
              <a:gd name="connsiteY159-23358" fmla="*/ 4072700 h 5795240"/>
              <a:gd name="connsiteX160-23359" fmla="*/ 2694692 w 12641071"/>
              <a:gd name="connsiteY160-23360" fmla="*/ 4099208 h 5795240"/>
              <a:gd name="connsiteX161-23361" fmla="*/ 2664698 w 12641071"/>
              <a:gd name="connsiteY161-23362" fmla="*/ 4117431 h 5795240"/>
              <a:gd name="connsiteX162-23363" fmla="*/ 1804544 w 12641071"/>
              <a:gd name="connsiteY162-23364" fmla="*/ 4335229 h 5795240"/>
              <a:gd name="connsiteX163-23365" fmla="*/ 0 w 12641071"/>
              <a:gd name="connsiteY163-23366" fmla="*/ 2530685 h 5795240"/>
              <a:gd name="connsiteX164-23367" fmla="*/ 1804544 w 12641071"/>
              <a:gd name="connsiteY164-23368" fmla="*/ 726143 h 5795240"/>
              <a:gd name="connsiteX165-23369" fmla="*/ 3080549 w 12641071"/>
              <a:gd name="connsiteY165-23370" fmla="*/ 1254682 h 5795240"/>
              <a:gd name="connsiteX166-23371" fmla="*/ 3268676 w 12641071"/>
              <a:gd name="connsiteY166-23372" fmla="*/ 1461167 h 5795240"/>
              <a:gd name="connsiteX167-23373" fmla="*/ 3565826 w 12641071"/>
              <a:gd name="connsiteY167-23374" fmla="*/ 1551935 h 5795240"/>
              <a:gd name="connsiteX168-23375" fmla="*/ 4086504 w 12641071"/>
              <a:gd name="connsiteY168-23376" fmla="*/ 1127574 h 5795240"/>
              <a:gd name="connsiteX169-23377" fmla="*/ 4103078 w 12641071"/>
              <a:gd name="connsiteY169-23378" fmla="*/ 1004204 h 5795240"/>
              <a:gd name="connsiteX170-23379" fmla="*/ 5215874 w 12641071"/>
              <a:gd name="connsiteY170-23380" fmla="*/ 0 h 5795240"/>
              <a:gd name="connsiteX0-23381" fmla="*/ 5964869 w 12641071"/>
              <a:gd name="connsiteY0-23382" fmla="*/ 4795171 h 5795240"/>
              <a:gd name="connsiteX1-23383" fmla="*/ 6019264 w 12641071"/>
              <a:gd name="connsiteY1-23384" fmla="*/ 4804905 h 5795240"/>
              <a:gd name="connsiteX2-23385" fmla="*/ 6036570 w 12641071"/>
              <a:gd name="connsiteY2-23386" fmla="*/ 4807089 h 5795240"/>
              <a:gd name="connsiteX3-23387" fmla="*/ 6019265 w 12641071"/>
              <a:gd name="connsiteY3-23388" fmla="*/ 4804905 h 5795240"/>
              <a:gd name="connsiteX4-23389" fmla="*/ 5964869 w 12641071"/>
              <a:gd name="connsiteY4-23390" fmla="*/ 4795171 h 5795240"/>
              <a:gd name="connsiteX5-23391" fmla="*/ 3682364 w 12641071"/>
              <a:gd name="connsiteY5-23392" fmla="*/ 4386723 h 5795240"/>
              <a:gd name="connsiteX6-23393" fmla="*/ 3772428 w 12641071"/>
              <a:gd name="connsiteY6-23394" fmla="*/ 4402840 h 5795240"/>
              <a:gd name="connsiteX7-23395" fmla="*/ 3772428 w 12641071"/>
              <a:gd name="connsiteY7-23396" fmla="*/ 4402840 h 5795240"/>
              <a:gd name="connsiteX8-23397" fmla="*/ 3682364 w 12641071"/>
              <a:gd name="connsiteY8-23398" fmla="*/ 4386723 h 5795240"/>
              <a:gd name="connsiteX9-23399" fmla="*/ 5215874 w 12641071"/>
              <a:gd name="connsiteY9-23400" fmla="*/ 0 h 5795240"/>
              <a:gd name="connsiteX10-23401" fmla="*/ 5927386 w 12641071"/>
              <a:gd name="connsiteY10-23402" fmla="*/ 255427 h 5795240"/>
              <a:gd name="connsiteX11-23403" fmla="*/ 6105193 w 12641071"/>
              <a:gd name="connsiteY11-23404" fmla="*/ 442067 h 5795240"/>
              <a:gd name="connsiteX12-23405" fmla="*/ 6105193 w 12641071"/>
              <a:gd name="connsiteY12-23406" fmla="*/ 442069 h 5795240"/>
              <a:gd name="connsiteX13-23407" fmla="*/ 6141460 w 12641071"/>
              <a:gd name="connsiteY13-23408" fmla="*/ 475027 h 5795240"/>
              <a:gd name="connsiteX14-23409" fmla="*/ 6788665 w 12641071"/>
              <a:gd name="connsiteY14-23410" fmla="*/ 707369 h 5795240"/>
              <a:gd name="connsiteX15-23411" fmla="*/ 7184710 w 12641071"/>
              <a:gd name="connsiteY15-23412" fmla="*/ 627411 h 5795240"/>
              <a:gd name="connsiteX16-23413" fmla="*/ 7264545 w 12641071"/>
              <a:gd name="connsiteY16-23414" fmla="*/ 588952 h 5795240"/>
              <a:gd name="connsiteX17-23415" fmla="*/ 7213686 w 12641071"/>
              <a:gd name="connsiteY17-23416" fmla="*/ 626983 h 5795240"/>
              <a:gd name="connsiteX18-23417" fmla="*/ 7128319 w 12641071"/>
              <a:gd name="connsiteY18-23418" fmla="*/ 705504 h 5795240"/>
              <a:gd name="connsiteX19-23419" fmla="*/ 7083110 w 12641071"/>
              <a:gd name="connsiteY19-23420" fmla="*/ 757072 h 5795240"/>
              <a:gd name="connsiteX20-23421" fmla="*/ 7128319 w 12641071"/>
              <a:gd name="connsiteY20-23422" fmla="*/ 705506 h 5795240"/>
              <a:gd name="connsiteX21-23423" fmla="*/ 7213686 w 12641071"/>
              <a:gd name="connsiteY21-23424" fmla="*/ 626984 h 5795240"/>
              <a:gd name="connsiteX22-23425" fmla="*/ 7264545 w 12641071"/>
              <a:gd name="connsiteY22-23426" fmla="*/ 588953 h 5795240"/>
              <a:gd name="connsiteX23-23427" fmla="*/ 7273651 w 12641071"/>
              <a:gd name="connsiteY23-23428" fmla="*/ 584566 h 5795240"/>
              <a:gd name="connsiteX24-23429" fmla="*/ 7314851 w 12641071"/>
              <a:gd name="connsiteY24-23430" fmla="*/ 559537 h 5795240"/>
              <a:gd name="connsiteX25-23431" fmla="*/ 7354131 w 12641071"/>
              <a:gd name="connsiteY25-23432" fmla="*/ 565467 h 5795240"/>
              <a:gd name="connsiteX26-23433" fmla="*/ 7429608 w 12641071"/>
              <a:gd name="connsiteY26-23434" fmla="*/ 586051 h 5795240"/>
              <a:gd name="connsiteX27-23435" fmla="*/ 7429611 w 12641071"/>
              <a:gd name="connsiteY27-23436" fmla="*/ 586050 h 5795240"/>
              <a:gd name="connsiteX28-23437" fmla="*/ 7354132 w 12641071"/>
              <a:gd name="connsiteY28-23438" fmla="*/ 565465 h 5795240"/>
              <a:gd name="connsiteX29-23439" fmla="*/ 7314853 w 12641071"/>
              <a:gd name="connsiteY29-23440" fmla="*/ 559536 h 5795240"/>
              <a:gd name="connsiteX30-23441" fmla="*/ 7314851 w 12641071"/>
              <a:gd name="connsiteY30-23442" fmla="*/ 559537 h 5795240"/>
              <a:gd name="connsiteX31-23443" fmla="*/ 7314849 w 12641071"/>
              <a:gd name="connsiteY31-23444" fmla="*/ 559537 h 5795240"/>
              <a:gd name="connsiteX32-23445" fmla="*/ 7273651 w 12641071"/>
              <a:gd name="connsiteY32-23446" fmla="*/ 584565 h 5795240"/>
              <a:gd name="connsiteX33-23447" fmla="*/ 7264545 w 12641071"/>
              <a:gd name="connsiteY33-23448" fmla="*/ 588952 h 5795240"/>
              <a:gd name="connsiteX34-23449" fmla="*/ 7296407 w 12641071"/>
              <a:gd name="connsiteY34-23450" fmla="*/ 565126 h 5795240"/>
              <a:gd name="connsiteX35-23451" fmla="*/ 7307447 w 12641071"/>
              <a:gd name="connsiteY35-23452" fmla="*/ 558419 h 5795240"/>
              <a:gd name="connsiteX36-23453" fmla="*/ 7307450 w 12641071"/>
              <a:gd name="connsiteY36-23454" fmla="*/ 558419 h 5795240"/>
              <a:gd name="connsiteX37-23455" fmla="*/ 7385004 w 12641071"/>
              <a:gd name="connsiteY37-23456" fmla="*/ 511303 h 5795240"/>
              <a:gd name="connsiteX38-23457" fmla="*/ 7391626 w 12641071"/>
              <a:gd name="connsiteY38-23458" fmla="*/ 508114 h 5795240"/>
              <a:gd name="connsiteX39-23459" fmla="*/ 7391631 w 12641071"/>
              <a:gd name="connsiteY39-23460" fmla="*/ 508110 h 5795240"/>
              <a:gd name="connsiteX40-23461" fmla="*/ 7478934 w 12641071"/>
              <a:gd name="connsiteY40-23462" fmla="*/ 466053 h 5795240"/>
              <a:gd name="connsiteX41-23463" fmla="*/ 7897193 w 12641071"/>
              <a:gd name="connsiteY41-23464" fmla="*/ 381611 h 5795240"/>
              <a:gd name="connsiteX42-23465" fmla="*/ 8788216 w 12641071"/>
              <a:gd name="connsiteY42-23466" fmla="*/ 855364 h 5795240"/>
              <a:gd name="connsiteX43-23467" fmla="*/ 8832362 w 12641071"/>
              <a:gd name="connsiteY43-23468" fmla="*/ 928030 h 5795240"/>
              <a:gd name="connsiteX44-23469" fmla="*/ 8832362 w 12641071"/>
              <a:gd name="connsiteY44-23470" fmla="*/ 928033 h 5795240"/>
              <a:gd name="connsiteX45-23471" fmla="*/ 8842040 w 12641071"/>
              <a:gd name="connsiteY45-23472" fmla="*/ 943961 h 5795240"/>
              <a:gd name="connsiteX46-23473" fmla="*/ 8856144 w 12641071"/>
              <a:gd name="connsiteY46-23474" fmla="*/ 973241 h 5795240"/>
              <a:gd name="connsiteX47-23475" fmla="*/ 8856145 w 12641071"/>
              <a:gd name="connsiteY47-23476" fmla="*/ 973241 h 5795240"/>
              <a:gd name="connsiteX48-23477" fmla="*/ 8878117 w 12641071"/>
              <a:gd name="connsiteY48-23478" fmla="*/ 1018851 h 5795240"/>
              <a:gd name="connsiteX49-23479" fmla="*/ 8877719 w 12641071"/>
              <a:gd name="connsiteY49-23480" fmla="*/ 1018369 h 5795240"/>
              <a:gd name="connsiteX50-23481" fmla="*/ 8853250 w 12641071"/>
              <a:gd name="connsiteY50-23482" fmla="*/ 973288 h 5795240"/>
              <a:gd name="connsiteX51-23483" fmla="*/ 8853249 w 12641071"/>
              <a:gd name="connsiteY51-23484" fmla="*/ 973288 h 5795240"/>
              <a:gd name="connsiteX52-23485" fmla="*/ 8853248 w 12641071"/>
              <a:gd name="connsiteY52-23486" fmla="*/ 973287 h 5795240"/>
              <a:gd name="connsiteX53-23487" fmla="*/ 8849677 w 12641071"/>
              <a:gd name="connsiteY53-23488" fmla="*/ 973341 h 5795240"/>
              <a:gd name="connsiteX54-23489" fmla="*/ 8641543 w 12641071"/>
              <a:gd name="connsiteY54-23490" fmla="*/ 916577 h 5795240"/>
              <a:gd name="connsiteX55-23491" fmla="*/ 8641545 w 12641071"/>
              <a:gd name="connsiteY55-23492" fmla="*/ 916580 h 5795240"/>
              <a:gd name="connsiteX56-23493" fmla="*/ 8849676 w 12641071"/>
              <a:gd name="connsiteY56-23494" fmla="*/ 973343 h 5795240"/>
              <a:gd name="connsiteX57-23495" fmla="*/ 8853248 w 12641071"/>
              <a:gd name="connsiteY57-23496" fmla="*/ 973288 h 5795240"/>
              <a:gd name="connsiteX58-23497" fmla="*/ 8877719 w 12641071"/>
              <a:gd name="connsiteY58-23498" fmla="*/ 1018371 h 5795240"/>
              <a:gd name="connsiteX59-23499" fmla="*/ 8878116 w 12641071"/>
              <a:gd name="connsiteY59-23500" fmla="*/ 1018851 h 5795240"/>
              <a:gd name="connsiteX60-23501" fmla="*/ 8887288 w 12641071"/>
              <a:gd name="connsiteY60-23502" fmla="*/ 1037892 h 5795240"/>
              <a:gd name="connsiteX61-23503" fmla="*/ 8949899 w 12641071"/>
              <a:gd name="connsiteY61-23504" fmla="*/ 1239592 h 5795240"/>
              <a:gd name="connsiteX62-23505" fmla="*/ 8968437 w 12641071"/>
              <a:gd name="connsiteY62-23506" fmla="*/ 1423482 h 5795240"/>
              <a:gd name="connsiteX63-23507" fmla="*/ 8949899 w 12641071"/>
              <a:gd name="connsiteY63-23508" fmla="*/ 1239591 h 5795240"/>
              <a:gd name="connsiteX64-23509" fmla="*/ 8887288 w 12641071"/>
              <a:gd name="connsiteY64-23510" fmla="*/ 1037890 h 5795240"/>
              <a:gd name="connsiteX65-23511" fmla="*/ 8878116 w 12641071"/>
              <a:gd name="connsiteY65-23512" fmla="*/ 1018851 h 5795240"/>
              <a:gd name="connsiteX66-23513" fmla="*/ 8931285 w 12641071"/>
              <a:gd name="connsiteY66-23514" fmla="*/ 1083292 h 5795240"/>
              <a:gd name="connsiteX67-23515" fmla="*/ 9241478 w 12641071"/>
              <a:gd name="connsiteY67-23516" fmla="*/ 1211778 h 5795240"/>
              <a:gd name="connsiteX68-23517" fmla="*/ 9605238 w 12641071"/>
              <a:gd name="connsiteY68-23518" fmla="*/ 1018369 h 5795240"/>
              <a:gd name="connsiteX69-23519" fmla="*/ 9636247 w 12641071"/>
              <a:gd name="connsiteY69-23520" fmla="*/ 961241 h 5795240"/>
              <a:gd name="connsiteX70-23521" fmla="*/ 9641995 w 12641071"/>
              <a:gd name="connsiteY70-23522" fmla="*/ 961152 h 5795240"/>
              <a:gd name="connsiteX71-23523" fmla="*/ 9584939 w 12641071"/>
              <a:gd name="connsiteY71-23524" fmla="*/ 1079594 h 5795240"/>
              <a:gd name="connsiteX72-23525" fmla="*/ 9546257 w 12641071"/>
              <a:gd name="connsiteY72-23526" fmla="*/ 1204206 h 5795240"/>
              <a:gd name="connsiteX73-23527" fmla="*/ 9584939 w 12641071"/>
              <a:gd name="connsiteY73-23528" fmla="*/ 1079596 h 5795240"/>
              <a:gd name="connsiteX74-23529" fmla="*/ 9641995 w 12641071"/>
              <a:gd name="connsiteY74-23530" fmla="*/ 961153 h 5795240"/>
              <a:gd name="connsiteX75-23531" fmla="*/ 9653069 w 12641071"/>
              <a:gd name="connsiteY75-23532" fmla="*/ 960983 h 5795240"/>
              <a:gd name="connsiteX76-23533" fmla="*/ 9801564 w 12641071"/>
              <a:gd name="connsiteY76-23534" fmla="*/ 1196828 h 5795240"/>
              <a:gd name="connsiteX77-23535" fmla="*/ 9801566 w 12641071"/>
              <a:gd name="connsiteY77-23536" fmla="*/ 1196828 h 5795240"/>
              <a:gd name="connsiteX78-23537" fmla="*/ 9653070 w 12641071"/>
              <a:gd name="connsiteY78-23538" fmla="*/ 960982 h 5795240"/>
              <a:gd name="connsiteX79-23539" fmla="*/ 9641996 w 12641071"/>
              <a:gd name="connsiteY79-23540" fmla="*/ 961152 h 5795240"/>
              <a:gd name="connsiteX80-23541" fmla="*/ 9651917 w 12641071"/>
              <a:gd name="connsiteY80-23542" fmla="*/ 940556 h 5795240"/>
              <a:gd name="connsiteX81-23543" fmla="*/ 11050508 w 12641071"/>
              <a:gd name="connsiteY81-23544" fmla="*/ 108150 h 5795240"/>
              <a:gd name="connsiteX82-23545" fmla="*/ 12641071 w 12641071"/>
              <a:gd name="connsiteY82-23546" fmla="*/ 1698711 h 5795240"/>
              <a:gd name="connsiteX83-23547" fmla="*/ 11371062 w 12641071"/>
              <a:gd name="connsiteY83-23548" fmla="*/ 3256960 h 5795240"/>
              <a:gd name="connsiteX84-23549" fmla="*/ 11215953 w 12641071"/>
              <a:gd name="connsiteY84-23550" fmla="*/ 3280632 h 5795240"/>
              <a:gd name="connsiteX85-23551" fmla="*/ 11142318 w 12641071"/>
              <a:gd name="connsiteY85-23552" fmla="*/ 3276914 h 5795240"/>
              <a:gd name="connsiteX86-23553" fmla="*/ 11215952 w 12641071"/>
              <a:gd name="connsiteY86-23554" fmla="*/ 3280632 h 5795240"/>
              <a:gd name="connsiteX87-23555" fmla="*/ 11213133 w 12641071"/>
              <a:gd name="connsiteY87-23556" fmla="*/ 3281062 h 5795240"/>
              <a:gd name="connsiteX88-23557" fmla="*/ 11116921 w 12641071"/>
              <a:gd name="connsiteY88-23558" fmla="*/ 3285921 h 5795240"/>
              <a:gd name="connsiteX89-23559" fmla="*/ 11050507 w 12641071"/>
              <a:gd name="connsiteY89-23560" fmla="*/ 3289274 h 5795240"/>
              <a:gd name="connsiteX90-23561" fmla="*/ 11006292 w 12641071"/>
              <a:gd name="connsiteY90-23562" fmla="*/ 3287041 h 5795240"/>
              <a:gd name="connsiteX91-23563" fmla="*/ 10937101 w 12641071"/>
              <a:gd name="connsiteY91-23564" fmla="*/ 3297601 h 5795240"/>
              <a:gd name="connsiteX92-23565" fmla="*/ 10144740 w 12641071"/>
              <a:gd name="connsiteY92-23566" fmla="*/ 4089962 h 5795240"/>
              <a:gd name="connsiteX93-23567" fmla="*/ 10130374 w 12641071"/>
              <a:gd name="connsiteY93-23568" fmla="*/ 4184101 h 5795240"/>
              <a:gd name="connsiteX94-23569" fmla="*/ 10130375 w 12641071"/>
              <a:gd name="connsiteY94-23570" fmla="*/ 4184103 h 5795240"/>
              <a:gd name="connsiteX95-23571" fmla="*/ 10130656 w 12641071"/>
              <a:gd name="connsiteY95-23572" fmla="*/ 4185950 h 5795240"/>
              <a:gd name="connsiteX96-23573" fmla="*/ 10138194 w 12641071"/>
              <a:gd name="connsiteY96-23574" fmla="*/ 4335228 h 5795240"/>
              <a:gd name="connsiteX97-23575" fmla="*/ 10137710 w 12641071"/>
              <a:gd name="connsiteY97-23576" fmla="*/ 4344822 h 5795240"/>
              <a:gd name="connsiteX98-23577" fmla="*/ 10133555 w 12641071"/>
              <a:gd name="connsiteY98-23578" fmla="*/ 4427096 h 5795240"/>
              <a:gd name="connsiteX99-23579" fmla="*/ 10129312 w 12641071"/>
              <a:gd name="connsiteY99-23580" fmla="*/ 4399289 h 5795240"/>
              <a:gd name="connsiteX100-23581" fmla="*/ 10126797 w 12641071"/>
              <a:gd name="connsiteY100-23582" fmla="*/ 4349498 h 5795240"/>
              <a:gd name="connsiteX101-23583" fmla="*/ 10126796 w 12641071"/>
              <a:gd name="connsiteY101-23584" fmla="*/ 4349498 h 5795240"/>
              <a:gd name="connsiteX102-23585" fmla="*/ 10129311 w 12641071"/>
              <a:gd name="connsiteY102-23586" fmla="*/ 4399289 h 5795240"/>
              <a:gd name="connsiteX103-23587" fmla="*/ 10133554 w 12641071"/>
              <a:gd name="connsiteY103-23588" fmla="*/ 4427096 h 5795240"/>
              <a:gd name="connsiteX104-23589" fmla="*/ 10130656 w 12641071"/>
              <a:gd name="connsiteY104-23590" fmla="*/ 4484506 h 5795240"/>
              <a:gd name="connsiteX105-23591" fmla="*/ 8678182 w 12641071"/>
              <a:gd name="connsiteY105-23592" fmla="*/ 5795240 h 5795240"/>
              <a:gd name="connsiteX106-23593" fmla="*/ 7467518 w 12641071"/>
              <a:gd name="connsiteY106-23594" fmla="*/ 5151535 h 5795240"/>
              <a:gd name="connsiteX107-23595" fmla="*/ 7419945 w 12641071"/>
              <a:gd name="connsiteY107-23596" fmla="*/ 5073228 h 5795240"/>
              <a:gd name="connsiteX108-23597" fmla="*/ 7394386 w 12641071"/>
              <a:gd name="connsiteY108-23598" fmla="*/ 5031156 h 5795240"/>
              <a:gd name="connsiteX109-23599" fmla="*/ 7367299 w 12641071"/>
              <a:gd name="connsiteY109-23600" fmla="*/ 4974928 h 5795240"/>
              <a:gd name="connsiteX110-23601" fmla="*/ 7332905 w 12641071"/>
              <a:gd name="connsiteY110-23602" fmla="*/ 4903531 h 5795240"/>
              <a:gd name="connsiteX111-23603" fmla="*/ 7320958 w 12641071"/>
              <a:gd name="connsiteY111-23604" fmla="*/ 4870887 h 5795240"/>
              <a:gd name="connsiteX112-23605" fmla="*/ 7322174 w 12641071"/>
              <a:gd name="connsiteY112-23606" fmla="*/ 4872361 h 5795240"/>
              <a:gd name="connsiteX113-23607" fmla="*/ 7362630 w 12641071"/>
              <a:gd name="connsiteY113-23608" fmla="*/ 4938954 h 5795240"/>
              <a:gd name="connsiteX114-23609" fmla="*/ 7380779 w 12641071"/>
              <a:gd name="connsiteY114-23610" fmla="*/ 4976628 h 5795240"/>
              <a:gd name="connsiteX115-23611" fmla="*/ 7391210 w 12641071"/>
              <a:gd name="connsiteY115-23612" fmla="*/ 4977944 h 5795240"/>
              <a:gd name="connsiteX116-23613" fmla="*/ 7380780 w 12641071"/>
              <a:gd name="connsiteY116-23614" fmla="*/ 4976628 h 5795240"/>
              <a:gd name="connsiteX117-23615" fmla="*/ 7362631 w 12641071"/>
              <a:gd name="connsiteY117-23616" fmla="*/ 4938954 h 5795240"/>
              <a:gd name="connsiteX118-23617" fmla="*/ 7322175 w 12641071"/>
              <a:gd name="connsiteY118-23618" fmla="*/ 4872361 h 5795240"/>
              <a:gd name="connsiteX119-23619" fmla="*/ 7320959 w 12641071"/>
              <a:gd name="connsiteY119-23620" fmla="*/ 4870887 h 5795240"/>
              <a:gd name="connsiteX120-23621" fmla="*/ 7283811 w 12641071"/>
              <a:gd name="connsiteY120-23622" fmla="*/ 4769391 h 5795240"/>
              <a:gd name="connsiteX121-23623" fmla="*/ 7272112 w 12641071"/>
              <a:gd name="connsiteY121-23624" fmla="*/ 4718630 h 5795240"/>
              <a:gd name="connsiteX122-23625" fmla="*/ 7272111 w 12641071"/>
              <a:gd name="connsiteY122-23626" fmla="*/ 4718630 h 5795240"/>
              <a:gd name="connsiteX123-23627" fmla="*/ 7283810 w 12641071"/>
              <a:gd name="connsiteY123-23628" fmla="*/ 4769391 h 5795240"/>
              <a:gd name="connsiteX124-23629" fmla="*/ 7320958 w 12641071"/>
              <a:gd name="connsiteY124-23630" fmla="*/ 4870887 h 5795240"/>
              <a:gd name="connsiteX125-23631" fmla="*/ 7223551 w 12641071"/>
              <a:gd name="connsiteY125-23632" fmla="*/ 4752829 h 5795240"/>
              <a:gd name="connsiteX126-23633" fmla="*/ 6652445 w 12641071"/>
              <a:gd name="connsiteY126-23634" fmla="*/ 4516269 h 5795240"/>
              <a:gd name="connsiteX127-23635" fmla="*/ 6200873 w 12641071"/>
              <a:gd name="connsiteY127-23636" fmla="*/ 4654206 h 5795240"/>
              <a:gd name="connsiteX128-23637" fmla="*/ 6088813 w 12641071"/>
              <a:gd name="connsiteY128-23638" fmla="*/ 4746663 h 5795240"/>
              <a:gd name="connsiteX129-23639" fmla="*/ 6043019 w 12641071"/>
              <a:gd name="connsiteY129-23640" fmla="*/ 4807902 h 5795240"/>
              <a:gd name="connsiteX130-23641" fmla="*/ 6043021 w 12641071"/>
              <a:gd name="connsiteY130-23642" fmla="*/ 4807902 h 5795240"/>
              <a:gd name="connsiteX131-23643" fmla="*/ 6023271 w 12641071"/>
              <a:gd name="connsiteY131-23644" fmla="*/ 4834312 h 5795240"/>
              <a:gd name="connsiteX132-23645" fmla="*/ 5970678 w 12641071"/>
              <a:gd name="connsiteY132-23646" fmla="*/ 4892181 h 5795240"/>
              <a:gd name="connsiteX133-23647" fmla="*/ 5982717 w 12641071"/>
              <a:gd name="connsiteY133-23648" fmla="*/ 4872361 h 5795240"/>
              <a:gd name="connsiteX134-23649" fmla="*/ 5970675 w 12641071"/>
              <a:gd name="connsiteY134-23650" fmla="*/ 4892181 h 5795240"/>
              <a:gd name="connsiteX135-23651" fmla="*/ 5935320 w 12641071"/>
              <a:gd name="connsiteY135-23652" fmla="*/ 4931081 h 5795240"/>
              <a:gd name="connsiteX136-23653" fmla="*/ 4971763 w 12641071"/>
              <a:gd name="connsiteY136-23654" fmla="*/ 5330200 h 5795240"/>
              <a:gd name="connsiteX137-23655" fmla="*/ 3716172 w 12641071"/>
              <a:gd name="connsiteY137-23656" fmla="*/ 4497938 h 5795240"/>
              <a:gd name="connsiteX138-23657" fmla="*/ 3710773 w 12641071"/>
              <a:gd name="connsiteY138-23658" fmla="*/ 4483182 h 5795240"/>
              <a:gd name="connsiteX139-23659" fmla="*/ 3710773 w 12641071"/>
              <a:gd name="connsiteY139-23660" fmla="*/ 4483181 h 5795240"/>
              <a:gd name="connsiteX140-23661" fmla="*/ 3674984 w 12641071"/>
              <a:gd name="connsiteY140-23662" fmla="*/ 4385402 h 5795240"/>
              <a:gd name="connsiteX141-23663" fmla="*/ 3670349 w 12641071"/>
              <a:gd name="connsiteY141-23664" fmla="*/ 4372742 h 5795240"/>
              <a:gd name="connsiteX142-23665" fmla="*/ 3659438 w 12641071"/>
              <a:gd name="connsiteY142-23666" fmla="*/ 4330309 h 5795240"/>
              <a:gd name="connsiteX143-23667" fmla="*/ 3672084 w 12641071"/>
              <a:gd name="connsiteY143-23668" fmla="*/ 4353606 h 5795240"/>
              <a:gd name="connsiteX144-23669" fmla="*/ 3659440 w 12641071"/>
              <a:gd name="connsiteY144-23670" fmla="*/ 4330309 h 5795240"/>
              <a:gd name="connsiteX145-23671" fmla="*/ 3613217 w 12641071"/>
              <a:gd name="connsiteY145-23672" fmla="*/ 4245153 h 5795240"/>
              <a:gd name="connsiteX146-23673" fmla="*/ 3083792 w 12641071"/>
              <a:gd name="connsiteY146-23674" fmla="*/ 3963660 h 5795240"/>
              <a:gd name="connsiteX147-23675" fmla="*/ 2835272 w 12641071"/>
              <a:gd name="connsiteY147-23676" fmla="*/ 4013833 h 5795240"/>
              <a:gd name="connsiteX148-23677" fmla="*/ 2820214 w 12641071"/>
              <a:gd name="connsiteY148-23678" fmla="*/ 4022007 h 5795240"/>
              <a:gd name="connsiteX149-23679" fmla="*/ 2820212 w 12641071"/>
              <a:gd name="connsiteY149-23680" fmla="*/ 4022008 h 5795240"/>
              <a:gd name="connsiteX150-23681" fmla="*/ 2820206 w 12641071"/>
              <a:gd name="connsiteY150-23682" fmla="*/ 4022011 h 5795240"/>
              <a:gd name="connsiteX151-23683" fmla="*/ 2813481 w 12641071"/>
              <a:gd name="connsiteY151-23684" fmla="*/ 4027041 h 5795240"/>
              <a:gd name="connsiteX152-23685" fmla="*/ 2762875 w 12641071"/>
              <a:gd name="connsiteY152-23686" fmla="*/ 4057784 h 5795240"/>
              <a:gd name="connsiteX153-23687" fmla="*/ 2762878 w 12641071"/>
              <a:gd name="connsiteY153-23688" fmla="*/ 4057784 h 5795240"/>
              <a:gd name="connsiteX154-23689" fmla="*/ 2694694 w 12641071"/>
              <a:gd name="connsiteY154-23690" fmla="*/ 4099208 h 5795240"/>
              <a:gd name="connsiteX155-23691" fmla="*/ 2726822 w 12641071"/>
              <a:gd name="connsiteY155-23692" fmla="*/ 4072700 h 5795240"/>
              <a:gd name="connsiteX156-23693" fmla="*/ 2757719 w 12641071"/>
              <a:gd name="connsiteY156-23694" fmla="*/ 4055929 h 5795240"/>
              <a:gd name="connsiteX157-23695" fmla="*/ 2757718 w 12641071"/>
              <a:gd name="connsiteY157-23696" fmla="*/ 4055928 h 5795240"/>
              <a:gd name="connsiteX158-23697" fmla="*/ 2726820 w 12641071"/>
              <a:gd name="connsiteY158-23698" fmla="*/ 4072700 h 5795240"/>
              <a:gd name="connsiteX159-23699" fmla="*/ 2694692 w 12641071"/>
              <a:gd name="connsiteY159-23700" fmla="*/ 4099208 h 5795240"/>
              <a:gd name="connsiteX160-23701" fmla="*/ 2664698 w 12641071"/>
              <a:gd name="connsiteY160-23702" fmla="*/ 4117431 h 5795240"/>
              <a:gd name="connsiteX161-23703" fmla="*/ 1804544 w 12641071"/>
              <a:gd name="connsiteY161-23704" fmla="*/ 4335229 h 5795240"/>
              <a:gd name="connsiteX162-23705" fmla="*/ 0 w 12641071"/>
              <a:gd name="connsiteY162-23706" fmla="*/ 2530685 h 5795240"/>
              <a:gd name="connsiteX163-23707" fmla="*/ 1804544 w 12641071"/>
              <a:gd name="connsiteY163-23708" fmla="*/ 726143 h 5795240"/>
              <a:gd name="connsiteX164-23709" fmla="*/ 3080549 w 12641071"/>
              <a:gd name="connsiteY164-23710" fmla="*/ 1254682 h 5795240"/>
              <a:gd name="connsiteX165-23711" fmla="*/ 3268676 w 12641071"/>
              <a:gd name="connsiteY165-23712" fmla="*/ 1461167 h 5795240"/>
              <a:gd name="connsiteX166-23713" fmla="*/ 3565826 w 12641071"/>
              <a:gd name="connsiteY166-23714" fmla="*/ 1551935 h 5795240"/>
              <a:gd name="connsiteX167-23715" fmla="*/ 4086504 w 12641071"/>
              <a:gd name="connsiteY167-23716" fmla="*/ 1127574 h 5795240"/>
              <a:gd name="connsiteX168-23717" fmla="*/ 4103078 w 12641071"/>
              <a:gd name="connsiteY168-23718" fmla="*/ 1004204 h 5795240"/>
              <a:gd name="connsiteX169-23719" fmla="*/ 5215874 w 12641071"/>
              <a:gd name="connsiteY169-23720" fmla="*/ 0 h 5795240"/>
              <a:gd name="connsiteX0-23721" fmla="*/ 5964869 w 12641071"/>
              <a:gd name="connsiteY0-23722" fmla="*/ 4795171 h 5795240"/>
              <a:gd name="connsiteX1-23723" fmla="*/ 6019264 w 12641071"/>
              <a:gd name="connsiteY1-23724" fmla="*/ 4804905 h 5795240"/>
              <a:gd name="connsiteX2-23725" fmla="*/ 6036570 w 12641071"/>
              <a:gd name="connsiteY2-23726" fmla="*/ 4807089 h 5795240"/>
              <a:gd name="connsiteX3-23727" fmla="*/ 6019265 w 12641071"/>
              <a:gd name="connsiteY3-23728" fmla="*/ 4804905 h 5795240"/>
              <a:gd name="connsiteX4-23729" fmla="*/ 5964869 w 12641071"/>
              <a:gd name="connsiteY4-23730" fmla="*/ 4795171 h 5795240"/>
              <a:gd name="connsiteX5-23731" fmla="*/ 3682364 w 12641071"/>
              <a:gd name="connsiteY5-23732" fmla="*/ 4386723 h 5795240"/>
              <a:gd name="connsiteX6-23733" fmla="*/ 3772428 w 12641071"/>
              <a:gd name="connsiteY6-23734" fmla="*/ 4402840 h 5795240"/>
              <a:gd name="connsiteX7-23735" fmla="*/ 3772428 w 12641071"/>
              <a:gd name="connsiteY7-23736" fmla="*/ 4402840 h 5795240"/>
              <a:gd name="connsiteX8-23737" fmla="*/ 3682364 w 12641071"/>
              <a:gd name="connsiteY8-23738" fmla="*/ 4386723 h 5795240"/>
              <a:gd name="connsiteX9-23739" fmla="*/ 5215874 w 12641071"/>
              <a:gd name="connsiteY9-23740" fmla="*/ 0 h 5795240"/>
              <a:gd name="connsiteX10-23741" fmla="*/ 5927386 w 12641071"/>
              <a:gd name="connsiteY10-23742" fmla="*/ 255427 h 5795240"/>
              <a:gd name="connsiteX11-23743" fmla="*/ 6105193 w 12641071"/>
              <a:gd name="connsiteY11-23744" fmla="*/ 442067 h 5795240"/>
              <a:gd name="connsiteX12-23745" fmla="*/ 6105193 w 12641071"/>
              <a:gd name="connsiteY12-23746" fmla="*/ 442069 h 5795240"/>
              <a:gd name="connsiteX13-23747" fmla="*/ 6141460 w 12641071"/>
              <a:gd name="connsiteY13-23748" fmla="*/ 475027 h 5795240"/>
              <a:gd name="connsiteX14-23749" fmla="*/ 6788665 w 12641071"/>
              <a:gd name="connsiteY14-23750" fmla="*/ 707369 h 5795240"/>
              <a:gd name="connsiteX15-23751" fmla="*/ 7184710 w 12641071"/>
              <a:gd name="connsiteY15-23752" fmla="*/ 627411 h 5795240"/>
              <a:gd name="connsiteX16-23753" fmla="*/ 7264545 w 12641071"/>
              <a:gd name="connsiteY16-23754" fmla="*/ 588952 h 5795240"/>
              <a:gd name="connsiteX17-23755" fmla="*/ 7213686 w 12641071"/>
              <a:gd name="connsiteY17-23756" fmla="*/ 626983 h 5795240"/>
              <a:gd name="connsiteX18-23757" fmla="*/ 7128319 w 12641071"/>
              <a:gd name="connsiteY18-23758" fmla="*/ 705504 h 5795240"/>
              <a:gd name="connsiteX19-23759" fmla="*/ 7083110 w 12641071"/>
              <a:gd name="connsiteY19-23760" fmla="*/ 757072 h 5795240"/>
              <a:gd name="connsiteX20-23761" fmla="*/ 7213686 w 12641071"/>
              <a:gd name="connsiteY20-23762" fmla="*/ 626984 h 5795240"/>
              <a:gd name="connsiteX21-23763" fmla="*/ 7264545 w 12641071"/>
              <a:gd name="connsiteY21-23764" fmla="*/ 588953 h 5795240"/>
              <a:gd name="connsiteX22-23765" fmla="*/ 7273651 w 12641071"/>
              <a:gd name="connsiteY22-23766" fmla="*/ 584566 h 5795240"/>
              <a:gd name="connsiteX23-23767" fmla="*/ 7314851 w 12641071"/>
              <a:gd name="connsiteY23-23768" fmla="*/ 559537 h 5795240"/>
              <a:gd name="connsiteX24-23769" fmla="*/ 7354131 w 12641071"/>
              <a:gd name="connsiteY24-23770" fmla="*/ 565467 h 5795240"/>
              <a:gd name="connsiteX25-23771" fmla="*/ 7429608 w 12641071"/>
              <a:gd name="connsiteY25-23772" fmla="*/ 586051 h 5795240"/>
              <a:gd name="connsiteX26-23773" fmla="*/ 7429611 w 12641071"/>
              <a:gd name="connsiteY26-23774" fmla="*/ 586050 h 5795240"/>
              <a:gd name="connsiteX27-23775" fmla="*/ 7354132 w 12641071"/>
              <a:gd name="connsiteY27-23776" fmla="*/ 565465 h 5795240"/>
              <a:gd name="connsiteX28-23777" fmla="*/ 7314853 w 12641071"/>
              <a:gd name="connsiteY28-23778" fmla="*/ 559536 h 5795240"/>
              <a:gd name="connsiteX29-23779" fmla="*/ 7314851 w 12641071"/>
              <a:gd name="connsiteY29-23780" fmla="*/ 559537 h 5795240"/>
              <a:gd name="connsiteX30-23781" fmla="*/ 7314849 w 12641071"/>
              <a:gd name="connsiteY30-23782" fmla="*/ 559537 h 5795240"/>
              <a:gd name="connsiteX31-23783" fmla="*/ 7273651 w 12641071"/>
              <a:gd name="connsiteY31-23784" fmla="*/ 584565 h 5795240"/>
              <a:gd name="connsiteX32-23785" fmla="*/ 7264545 w 12641071"/>
              <a:gd name="connsiteY32-23786" fmla="*/ 588952 h 5795240"/>
              <a:gd name="connsiteX33-23787" fmla="*/ 7296407 w 12641071"/>
              <a:gd name="connsiteY33-23788" fmla="*/ 565126 h 5795240"/>
              <a:gd name="connsiteX34-23789" fmla="*/ 7307447 w 12641071"/>
              <a:gd name="connsiteY34-23790" fmla="*/ 558419 h 5795240"/>
              <a:gd name="connsiteX35-23791" fmla="*/ 7307450 w 12641071"/>
              <a:gd name="connsiteY35-23792" fmla="*/ 558419 h 5795240"/>
              <a:gd name="connsiteX36-23793" fmla="*/ 7385004 w 12641071"/>
              <a:gd name="connsiteY36-23794" fmla="*/ 511303 h 5795240"/>
              <a:gd name="connsiteX37-23795" fmla="*/ 7391626 w 12641071"/>
              <a:gd name="connsiteY37-23796" fmla="*/ 508114 h 5795240"/>
              <a:gd name="connsiteX38-23797" fmla="*/ 7391631 w 12641071"/>
              <a:gd name="connsiteY38-23798" fmla="*/ 508110 h 5795240"/>
              <a:gd name="connsiteX39-23799" fmla="*/ 7478934 w 12641071"/>
              <a:gd name="connsiteY39-23800" fmla="*/ 466053 h 5795240"/>
              <a:gd name="connsiteX40-23801" fmla="*/ 7897193 w 12641071"/>
              <a:gd name="connsiteY40-23802" fmla="*/ 381611 h 5795240"/>
              <a:gd name="connsiteX41-23803" fmla="*/ 8788216 w 12641071"/>
              <a:gd name="connsiteY41-23804" fmla="*/ 855364 h 5795240"/>
              <a:gd name="connsiteX42-23805" fmla="*/ 8832362 w 12641071"/>
              <a:gd name="connsiteY42-23806" fmla="*/ 928030 h 5795240"/>
              <a:gd name="connsiteX43-23807" fmla="*/ 8832362 w 12641071"/>
              <a:gd name="connsiteY43-23808" fmla="*/ 928033 h 5795240"/>
              <a:gd name="connsiteX44-23809" fmla="*/ 8842040 w 12641071"/>
              <a:gd name="connsiteY44-23810" fmla="*/ 943961 h 5795240"/>
              <a:gd name="connsiteX45-23811" fmla="*/ 8856144 w 12641071"/>
              <a:gd name="connsiteY45-23812" fmla="*/ 973241 h 5795240"/>
              <a:gd name="connsiteX46-23813" fmla="*/ 8856145 w 12641071"/>
              <a:gd name="connsiteY46-23814" fmla="*/ 973241 h 5795240"/>
              <a:gd name="connsiteX47-23815" fmla="*/ 8878117 w 12641071"/>
              <a:gd name="connsiteY47-23816" fmla="*/ 1018851 h 5795240"/>
              <a:gd name="connsiteX48-23817" fmla="*/ 8877719 w 12641071"/>
              <a:gd name="connsiteY48-23818" fmla="*/ 1018369 h 5795240"/>
              <a:gd name="connsiteX49-23819" fmla="*/ 8853250 w 12641071"/>
              <a:gd name="connsiteY49-23820" fmla="*/ 973288 h 5795240"/>
              <a:gd name="connsiteX50-23821" fmla="*/ 8853249 w 12641071"/>
              <a:gd name="connsiteY50-23822" fmla="*/ 973288 h 5795240"/>
              <a:gd name="connsiteX51-23823" fmla="*/ 8853248 w 12641071"/>
              <a:gd name="connsiteY51-23824" fmla="*/ 973287 h 5795240"/>
              <a:gd name="connsiteX52-23825" fmla="*/ 8849677 w 12641071"/>
              <a:gd name="connsiteY52-23826" fmla="*/ 973341 h 5795240"/>
              <a:gd name="connsiteX53-23827" fmla="*/ 8641543 w 12641071"/>
              <a:gd name="connsiteY53-23828" fmla="*/ 916577 h 5795240"/>
              <a:gd name="connsiteX54-23829" fmla="*/ 8641545 w 12641071"/>
              <a:gd name="connsiteY54-23830" fmla="*/ 916580 h 5795240"/>
              <a:gd name="connsiteX55-23831" fmla="*/ 8849676 w 12641071"/>
              <a:gd name="connsiteY55-23832" fmla="*/ 973343 h 5795240"/>
              <a:gd name="connsiteX56-23833" fmla="*/ 8853248 w 12641071"/>
              <a:gd name="connsiteY56-23834" fmla="*/ 973288 h 5795240"/>
              <a:gd name="connsiteX57-23835" fmla="*/ 8877719 w 12641071"/>
              <a:gd name="connsiteY57-23836" fmla="*/ 1018371 h 5795240"/>
              <a:gd name="connsiteX58-23837" fmla="*/ 8878116 w 12641071"/>
              <a:gd name="connsiteY58-23838" fmla="*/ 1018851 h 5795240"/>
              <a:gd name="connsiteX59-23839" fmla="*/ 8887288 w 12641071"/>
              <a:gd name="connsiteY59-23840" fmla="*/ 1037892 h 5795240"/>
              <a:gd name="connsiteX60-23841" fmla="*/ 8949899 w 12641071"/>
              <a:gd name="connsiteY60-23842" fmla="*/ 1239592 h 5795240"/>
              <a:gd name="connsiteX61-23843" fmla="*/ 8968437 w 12641071"/>
              <a:gd name="connsiteY61-23844" fmla="*/ 1423482 h 5795240"/>
              <a:gd name="connsiteX62-23845" fmla="*/ 8949899 w 12641071"/>
              <a:gd name="connsiteY62-23846" fmla="*/ 1239591 h 5795240"/>
              <a:gd name="connsiteX63-23847" fmla="*/ 8887288 w 12641071"/>
              <a:gd name="connsiteY63-23848" fmla="*/ 1037890 h 5795240"/>
              <a:gd name="connsiteX64-23849" fmla="*/ 8878116 w 12641071"/>
              <a:gd name="connsiteY64-23850" fmla="*/ 1018851 h 5795240"/>
              <a:gd name="connsiteX65-23851" fmla="*/ 8931285 w 12641071"/>
              <a:gd name="connsiteY65-23852" fmla="*/ 1083292 h 5795240"/>
              <a:gd name="connsiteX66-23853" fmla="*/ 9241478 w 12641071"/>
              <a:gd name="connsiteY66-23854" fmla="*/ 1211778 h 5795240"/>
              <a:gd name="connsiteX67-23855" fmla="*/ 9605238 w 12641071"/>
              <a:gd name="connsiteY67-23856" fmla="*/ 1018369 h 5795240"/>
              <a:gd name="connsiteX68-23857" fmla="*/ 9636247 w 12641071"/>
              <a:gd name="connsiteY68-23858" fmla="*/ 961241 h 5795240"/>
              <a:gd name="connsiteX69-23859" fmla="*/ 9641995 w 12641071"/>
              <a:gd name="connsiteY69-23860" fmla="*/ 961152 h 5795240"/>
              <a:gd name="connsiteX70-23861" fmla="*/ 9584939 w 12641071"/>
              <a:gd name="connsiteY70-23862" fmla="*/ 1079594 h 5795240"/>
              <a:gd name="connsiteX71-23863" fmla="*/ 9546257 w 12641071"/>
              <a:gd name="connsiteY71-23864" fmla="*/ 1204206 h 5795240"/>
              <a:gd name="connsiteX72-23865" fmla="*/ 9584939 w 12641071"/>
              <a:gd name="connsiteY72-23866" fmla="*/ 1079596 h 5795240"/>
              <a:gd name="connsiteX73-23867" fmla="*/ 9641995 w 12641071"/>
              <a:gd name="connsiteY73-23868" fmla="*/ 961153 h 5795240"/>
              <a:gd name="connsiteX74-23869" fmla="*/ 9653069 w 12641071"/>
              <a:gd name="connsiteY74-23870" fmla="*/ 960983 h 5795240"/>
              <a:gd name="connsiteX75-23871" fmla="*/ 9801564 w 12641071"/>
              <a:gd name="connsiteY75-23872" fmla="*/ 1196828 h 5795240"/>
              <a:gd name="connsiteX76-23873" fmla="*/ 9801566 w 12641071"/>
              <a:gd name="connsiteY76-23874" fmla="*/ 1196828 h 5795240"/>
              <a:gd name="connsiteX77-23875" fmla="*/ 9653070 w 12641071"/>
              <a:gd name="connsiteY77-23876" fmla="*/ 960982 h 5795240"/>
              <a:gd name="connsiteX78-23877" fmla="*/ 9641996 w 12641071"/>
              <a:gd name="connsiteY78-23878" fmla="*/ 961152 h 5795240"/>
              <a:gd name="connsiteX79-23879" fmla="*/ 9651917 w 12641071"/>
              <a:gd name="connsiteY79-23880" fmla="*/ 940556 h 5795240"/>
              <a:gd name="connsiteX80-23881" fmla="*/ 11050508 w 12641071"/>
              <a:gd name="connsiteY80-23882" fmla="*/ 108150 h 5795240"/>
              <a:gd name="connsiteX81-23883" fmla="*/ 12641071 w 12641071"/>
              <a:gd name="connsiteY81-23884" fmla="*/ 1698711 h 5795240"/>
              <a:gd name="connsiteX82-23885" fmla="*/ 11371062 w 12641071"/>
              <a:gd name="connsiteY82-23886" fmla="*/ 3256960 h 5795240"/>
              <a:gd name="connsiteX83-23887" fmla="*/ 11215953 w 12641071"/>
              <a:gd name="connsiteY83-23888" fmla="*/ 3280632 h 5795240"/>
              <a:gd name="connsiteX84-23889" fmla="*/ 11142318 w 12641071"/>
              <a:gd name="connsiteY84-23890" fmla="*/ 3276914 h 5795240"/>
              <a:gd name="connsiteX85-23891" fmla="*/ 11215952 w 12641071"/>
              <a:gd name="connsiteY85-23892" fmla="*/ 3280632 h 5795240"/>
              <a:gd name="connsiteX86-23893" fmla="*/ 11213133 w 12641071"/>
              <a:gd name="connsiteY86-23894" fmla="*/ 3281062 h 5795240"/>
              <a:gd name="connsiteX87-23895" fmla="*/ 11116921 w 12641071"/>
              <a:gd name="connsiteY87-23896" fmla="*/ 3285921 h 5795240"/>
              <a:gd name="connsiteX88-23897" fmla="*/ 11050507 w 12641071"/>
              <a:gd name="connsiteY88-23898" fmla="*/ 3289274 h 5795240"/>
              <a:gd name="connsiteX89-23899" fmla="*/ 11006292 w 12641071"/>
              <a:gd name="connsiteY89-23900" fmla="*/ 3287041 h 5795240"/>
              <a:gd name="connsiteX90-23901" fmla="*/ 10937101 w 12641071"/>
              <a:gd name="connsiteY90-23902" fmla="*/ 3297601 h 5795240"/>
              <a:gd name="connsiteX91-23903" fmla="*/ 10144740 w 12641071"/>
              <a:gd name="connsiteY91-23904" fmla="*/ 4089962 h 5795240"/>
              <a:gd name="connsiteX92-23905" fmla="*/ 10130374 w 12641071"/>
              <a:gd name="connsiteY92-23906" fmla="*/ 4184101 h 5795240"/>
              <a:gd name="connsiteX93-23907" fmla="*/ 10130375 w 12641071"/>
              <a:gd name="connsiteY93-23908" fmla="*/ 4184103 h 5795240"/>
              <a:gd name="connsiteX94-23909" fmla="*/ 10130656 w 12641071"/>
              <a:gd name="connsiteY94-23910" fmla="*/ 4185950 h 5795240"/>
              <a:gd name="connsiteX95-23911" fmla="*/ 10138194 w 12641071"/>
              <a:gd name="connsiteY95-23912" fmla="*/ 4335228 h 5795240"/>
              <a:gd name="connsiteX96-23913" fmla="*/ 10137710 w 12641071"/>
              <a:gd name="connsiteY96-23914" fmla="*/ 4344822 h 5795240"/>
              <a:gd name="connsiteX97-23915" fmla="*/ 10133555 w 12641071"/>
              <a:gd name="connsiteY97-23916" fmla="*/ 4427096 h 5795240"/>
              <a:gd name="connsiteX98-23917" fmla="*/ 10129312 w 12641071"/>
              <a:gd name="connsiteY98-23918" fmla="*/ 4399289 h 5795240"/>
              <a:gd name="connsiteX99-23919" fmla="*/ 10126797 w 12641071"/>
              <a:gd name="connsiteY99-23920" fmla="*/ 4349498 h 5795240"/>
              <a:gd name="connsiteX100-23921" fmla="*/ 10126796 w 12641071"/>
              <a:gd name="connsiteY100-23922" fmla="*/ 4349498 h 5795240"/>
              <a:gd name="connsiteX101-23923" fmla="*/ 10129311 w 12641071"/>
              <a:gd name="connsiteY101-23924" fmla="*/ 4399289 h 5795240"/>
              <a:gd name="connsiteX102-23925" fmla="*/ 10133554 w 12641071"/>
              <a:gd name="connsiteY102-23926" fmla="*/ 4427096 h 5795240"/>
              <a:gd name="connsiteX103-23927" fmla="*/ 10130656 w 12641071"/>
              <a:gd name="connsiteY103-23928" fmla="*/ 4484506 h 5795240"/>
              <a:gd name="connsiteX104-23929" fmla="*/ 8678182 w 12641071"/>
              <a:gd name="connsiteY104-23930" fmla="*/ 5795240 h 5795240"/>
              <a:gd name="connsiteX105-23931" fmla="*/ 7467518 w 12641071"/>
              <a:gd name="connsiteY105-23932" fmla="*/ 5151535 h 5795240"/>
              <a:gd name="connsiteX106-23933" fmla="*/ 7419945 w 12641071"/>
              <a:gd name="connsiteY106-23934" fmla="*/ 5073228 h 5795240"/>
              <a:gd name="connsiteX107-23935" fmla="*/ 7394386 w 12641071"/>
              <a:gd name="connsiteY107-23936" fmla="*/ 5031156 h 5795240"/>
              <a:gd name="connsiteX108-23937" fmla="*/ 7367299 w 12641071"/>
              <a:gd name="connsiteY108-23938" fmla="*/ 4974928 h 5795240"/>
              <a:gd name="connsiteX109-23939" fmla="*/ 7332905 w 12641071"/>
              <a:gd name="connsiteY109-23940" fmla="*/ 4903531 h 5795240"/>
              <a:gd name="connsiteX110-23941" fmla="*/ 7320958 w 12641071"/>
              <a:gd name="connsiteY110-23942" fmla="*/ 4870887 h 5795240"/>
              <a:gd name="connsiteX111-23943" fmla="*/ 7322174 w 12641071"/>
              <a:gd name="connsiteY111-23944" fmla="*/ 4872361 h 5795240"/>
              <a:gd name="connsiteX112-23945" fmla="*/ 7362630 w 12641071"/>
              <a:gd name="connsiteY112-23946" fmla="*/ 4938954 h 5795240"/>
              <a:gd name="connsiteX113-23947" fmla="*/ 7380779 w 12641071"/>
              <a:gd name="connsiteY113-23948" fmla="*/ 4976628 h 5795240"/>
              <a:gd name="connsiteX114-23949" fmla="*/ 7391210 w 12641071"/>
              <a:gd name="connsiteY114-23950" fmla="*/ 4977944 h 5795240"/>
              <a:gd name="connsiteX115-23951" fmla="*/ 7380780 w 12641071"/>
              <a:gd name="connsiteY115-23952" fmla="*/ 4976628 h 5795240"/>
              <a:gd name="connsiteX116-23953" fmla="*/ 7362631 w 12641071"/>
              <a:gd name="connsiteY116-23954" fmla="*/ 4938954 h 5795240"/>
              <a:gd name="connsiteX117-23955" fmla="*/ 7322175 w 12641071"/>
              <a:gd name="connsiteY117-23956" fmla="*/ 4872361 h 5795240"/>
              <a:gd name="connsiteX118-23957" fmla="*/ 7320959 w 12641071"/>
              <a:gd name="connsiteY118-23958" fmla="*/ 4870887 h 5795240"/>
              <a:gd name="connsiteX119-23959" fmla="*/ 7283811 w 12641071"/>
              <a:gd name="connsiteY119-23960" fmla="*/ 4769391 h 5795240"/>
              <a:gd name="connsiteX120-23961" fmla="*/ 7272112 w 12641071"/>
              <a:gd name="connsiteY120-23962" fmla="*/ 4718630 h 5795240"/>
              <a:gd name="connsiteX121-23963" fmla="*/ 7272111 w 12641071"/>
              <a:gd name="connsiteY121-23964" fmla="*/ 4718630 h 5795240"/>
              <a:gd name="connsiteX122-23965" fmla="*/ 7283810 w 12641071"/>
              <a:gd name="connsiteY122-23966" fmla="*/ 4769391 h 5795240"/>
              <a:gd name="connsiteX123-23967" fmla="*/ 7320958 w 12641071"/>
              <a:gd name="connsiteY123-23968" fmla="*/ 4870887 h 5795240"/>
              <a:gd name="connsiteX124-23969" fmla="*/ 7223551 w 12641071"/>
              <a:gd name="connsiteY124-23970" fmla="*/ 4752829 h 5795240"/>
              <a:gd name="connsiteX125-23971" fmla="*/ 6652445 w 12641071"/>
              <a:gd name="connsiteY125-23972" fmla="*/ 4516269 h 5795240"/>
              <a:gd name="connsiteX126-23973" fmla="*/ 6200873 w 12641071"/>
              <a:gd name="connsiteY126-23974" fmla="*/ 4654206 h 5795240"/>
              <a:gd name="connsiteX127-23975" fmla="*/ 6088813 w 12641071"/>
              <a:gd name="connsiteY127-23976" fmla="*/ 4746663 h 5795240"/>
              <a:gd name="connsiteX128-23977" fmla="*/ 6043019 w 12641071"/>
              <a:gd name="connsiteY128-23978" fmla="*/ 4807902 h 5795240"/>
              <a:gd name="connsiteX129-23979" fmla="*/ 6043021 w 12641071"/>
              <a:gd name="connsiteY129-23980" fmla="*/ 4807902 h 5795240"/>
              <a:gd name="connsiteX130-23981" fmla="*/ 6023271 w 12641071"/>
              <a:gd name="connsiteY130-23982" fmla="*/ 4834312 h 5795240"/>
              <a:gd name="connsiteX131-23983" fmla="*/ 5970678 w 12641071"/>
              <a:gd name="connsiteY131-23984" fmla="*/ 4892181 h 5795240"/>
              <a:gd name="connsiteX132-23985" fmla="*/ 5982717 w 12641071"/>
              <a:gd name="connsiteY132-23986" fmla="*/ 4872361 h 5795240"/>
              <a:gd name="connsiteX133-23987" fmla="*/ 5970675 w 12641071"/>
              <a:gd name="connsiteY133-23988" fmla="*/ 4892181 h 5795240"/>
              <a:gd name="connsiteX134-23989" fmla="*/ 5935320 w 12641071"/>
              <a:gd name="connsiteY134-23990" fmla="*/ 4931081 h 5795240"/>
              <a:gd name="connsiteX135-23991" fmla="*/ 4971763 w 12641071"/>
              <a:gd name="connsiteY135-23992" fmla="*/ 5330200 h 5795240"/>
              <a:gd name="connsiteX136-23993" fmla="*/ 3716172 w 12641071"/>
              <a:gd name="connsiteY136-23994" fmla="*/ 4497938 h 5795240"/>
              <a:gd name="connsiteX137-23995" fmla="*/ 3710773 w 12641071"/>
              <a:gd name="connsiteY137-23996" fmla="*/ 4483182 h 5795240"/>
              <a:gd name="connsiteX138-23997" fmla="*/ 3710773 w 12641071"/>
              <a:gd name="connsiteY138-23998" fmla="*/ 4483181 h 5795240"/>
              <a:gd name="connsiteX139-23999" fmla="*/ 3674984 w 12641071"/>
              <a:gd name="connsiteY139-24000" fmla="*/ 4385402 h 5795240"/>
              <a:gd name="connsiteX140-24001" fmla="*/ 3670349 w 12641071"/>
              <a:gd name="connsiteY140-24002" fmla="*/ 4372742 h 5795240"/>
              <a:gd name="connsiteX141-24003" fmla="*/ 3659438 w 12641071"/>
              <a:gd name="connsiteY141-24004" fmla="*/ 4330309 h 5795240"/>
              <a:gd name="connsiteX142-24005" fmla="*/ 3672084 w 12641071"/>
              <a:gd name="connsiteY142-24006" fmla="*/ 4353606 h 5795240"/>
              <a:gd name="connsiteX143-24007" fmla="*/ 3659440 w 12641071"/>
              <a:gd name="connsiteY143-24008" fmla="*/ 4330309 h 5795240"/>
              <a:gd name="connsiteX144-24009" fmla="*/ 3613217 w 12641071"/>
              <a:gd name="connsiteY144-24010" fmla="*/ 4245153 h 5795240"/>
              <a:gd name="connsiteX145-24011" fmla="*/ 3083792 w 12641071"/>
              <a:gd name="connsiteY145-24012" fmla="*/ 3963660 h 5795240"/>
              <a:gd name="connsiteX146-24013" fmla="*/ 2835272 w 12641071"/>
              <a:gd name="connsiteY146-24014" fmla="*/ 4013833 h 5795240"/>
              <a:gd name="connsiteX147-24015" fmla="*/ 2820214 w 12641071"/>
              <a:gd name="connsiteY147-24016" fmla="*/ 4022007 h 5795240"/>
              <a:gd name="connsiteX148-24017" fmla="*/ 2820212 w 12641071"/>
              <a:gd name="connsiteY148-24018" fmla="*/ 4022008 h 5795240"/>
              <a:gd name="connsiteX149-24019" fmla="*/ 2820206 w 12641071"/>
              <a:gd name="connsiteY149-24020" fmla="*/ 4022011 h 5795240"/>
              <a:gd name="connsiteX150-24021" fmla="*/ 2813481 w 12641071"/>
              <a:gd name="connsiteY150-24022" fmla="*/ 4027041 h 5795240"/>
              <a:gd name="connsiteX151-24023" fmla="*/ 2762875 w 12641071"/>
              <a:gd name="connsiteY151-24024" fmla="*/ 4057784 h 5795240"/>
              <a:gd name="connsiteX152-24025" fmla="*/ 2762878 w 12641071"/>
              <a:gd name="connsiteY152-24026" fmla="*/ 4057784 h 5795240"/>
              <a:gd name="connsiteX153-24027" fmla="*/ 2694694 w 12641071"/>
              <a:gd name="connsiteY153-24028" fmla="*/ 4099208 h 5795240"/>
              <a:gd name="connsiteX154-24029" fmla="*/ 2726822 w 12641071"/>
              <a:gd name="connsiteY154-24030" fmla="*/ 4072700 h 5795240"/>
              <a:gd name="connsiteX155-24031" fmla="*/ 2757719 w 12641071"/>
              <a:gd name="connsiteY155-24032" fmla="*/ 4055929 h 5795240"/>
              <a:gd name="connsiteX156-24033" fmla="*/ 2757718 w 12641071"/>
              <a:gd name="connsiteY156-24034" fmla="*/ 4055928 h 5795240"/>
              <a:gd name="connsiteX157-24035" fmla="*/ 2726820 w 12641071"/>
              <a:gd name="connsiteY157-24036" fmla="*/ 4072700 h 5795240"/>
              <a:gd name="connsiteX158-24037" fmla="*/ 2694692 w 12641071"/>
              <a:gd name="connsiteY158-24038" fmla="*/ 4099208 h 5795240"/>
              <a:gd name="connsiteX159-24039" fmla="*/ 2664698 w 12641071"/>
              <a:gd name="connsiteY159-24040" fmla="*/ 4117431 h 5795240"/>
              <a:gd name="connsiteX160-24041" fmla="*/ 1804544 w 12641071"/>
              <a:gd name="connsiteY160-24042" fmla="*/ 4335229 h 5795240"/>
              <a:gd name="connsiteX161-24043" fmla="*/ 0 w 12641071"/>
              <a:gd name="connsiteY161-24044" fmla="*/ 2530685 h 5795240"/>
              <a:gd name="connsiteX162-24045" fmla="*/ 1804544 w 12641071"/>
              <a:gd name="connsiteY162-24046" fmla="*/ 726143 h 5795240"/>
              <a:gd name="connsiteX163-24047" fmla="*/ 3080549 w 12641071"/>
              <a:gd name="connsiteY163-24048" fmla="*/ 1254682 h 5795240"/>
              <a:gd name="connsiteX164-24049" fmla="*/ 3268676 w 12641071"/>
              <a:gd name="connsiteY164-24050" fmla="*/ 1461167 h 5795240"/>
              <a:gd name="connsiteX165-24051" fmla="*/ 3565826 w 12641071"/>
              <a:gd name="connsiteY165-24052" fmla="*/ 1551935 h 5795240"/>
              <a:gd name="connsiteX166-24053" fmla="*/ 4086504 w 12641071"/>
              <a:gd name="connsiteY166-24054" fmla="*/ 1127574 h 5795240"/>
              <a:gd name="connsiteX167-24055" fmla="*/ 4103078 w 12641071"/>
              <a:gd name="connsiteY167-24056" fmla="*/ 1004204 h 5795240"/>
              <a:gd name="connsiteX168-24057" fmla="*/ 5215874 w 12641071"/>
              <a:gd name="connsiteY168-24058" fmla="*/ 0 h 5795240"/>
              <a:gd name="connsiteX0-24059" fmla="*/ 5964869 w 12641071"/>
              <a:gd name="connsiteY0-24060" fmla="*/ 4795171 h 5795240"/>
              <a:gd name="connsiteX1-24061" fmla="*/ 6019264 w 12641071"/>
              <a:gd name="connsiteY1-24062" fmla="*/ 4804905 h 5795240"/>
              <a:gd name="connsiteX2-24063" fmla="*/ 6036570 w 12641071"/>
              <a:gd name="connsiteY2-24064" fmla="*/ 4807089 h 5795240"/>
              <a:gd name="connsiteX3-24065" fmla="*/ 6019265 w 12641071"/>
              <a:gd name="connsiteY3-24066" fmla="*/ 4804905 h 5795240"/>
              <a:gd name="connsiteX4-24067" fmla="*/ 5964869 w 12641071"/>
              <a:gd name="connsiteY4-24068" fmla="*/ 4795171 h 5795240"/>
              <a:gd name="connsiteX5-24069" fmla="*/ 3682364 w 12641071"/>
              <a:gd name="connsiteY5-24070" fmla="*/ 4386723 h 5795240"/>
              <a:gd name="connsiteX6-24071" fmla="*/ 3772428 w 12641071"/>
              <a:gd name="connsiteY6-24072" fmla="*/ 4402840 h 5795240"/>
              <a:gd name="connsiteX7-24073" fmla="*/ 3772428 w 12641071"/>
              <a:gd name="connsiteY7-24074" fmla="*/ 4402840 h 5795240"/>
              <a:gd name="connsiteX8-24075" fmla="*/ 3682364 w 12641071"/>
              <a:gd name="connsiteY8-24076" fmla="*/ 4386723 h 5795240"/>
              <a:gd name="connsiteX9-24077" fmla="*/ 5215874 w 12641071"/>
              <a:gd name="connsiteY9-24078" fmla="*/ 0 h 5795240"/>
              <a:gd name="connsiteX10-24079" fmla="*/ 5927386 w 12641071"/>
              <a:gd name="connsiteY10-24080" fmla="*/ 255427 h 5795240"/>
              <a:gd name="connsiteX11-24081" fmla="*/ 6105193 w 12641071"/>
              <a:gd name="connsiteY11-24082" fmla="*/ 442067 h 5795240"/>
              <a:gd name="connsiteX12-24083" fmla="*/ 6105193 w 12641071"/>
              <a:gd name="connsiteY12-24084" fmla="*/ 442069 h 5795240"/>
              <a:gd name="connsiteX13-24085" fmla="*/ 6141460 w 12641071"/>
              <a:gd name="connsiteY13-24086" fmla="*/ 475027 h 5795240"/>
              <a:gd name="connsiteX14-24087" fmla="*/ 6788665 w 12641071"/>
              <a:gd name="connsiteY14-24088" fmla="*/ 707369 h 5795240"/>
              <a:gd name="connsiteX15-24089" fmla="*/ 7184710 w 12641071"/>
              <a:gd name="connsiteY15-24090" fmla="*/ 627411 h 5795240"/>
              <a:gd name="connsiteX16-24091" fmla="*/ 7264545 w 12641071"/>
              <a:gd name="connsiteY16-24092" fmla="*/ 588952 h 5795240"/>
              <a:gd name="connsiteX17-24093" fmla="*/ 7213686 w 12641071"/>
              <a:gd name="connsiteY17-24094" fmla="*/ 626983 h 5795240"/>
              <a:gd name="connsiteX18-24095" fmla="*/ 7128319 w 12641071"/>
              <a:gd name="connsiteY18-24096" fmla="*/ 705504 h 5795240"/>
              <a:gd name="connsiteX19-24097" fmla="*/ 7213686 w 12641071"/>
              <a:gd name="connsiteY19-24098" fmla="*/ 626984 h 5795240"/>
              <a:gd name="connsiteX20-24099" fmla="*/ 7264545 w 12641071"/>
              <a:gd name="connsiteY20-24100" fmla="*/ 588953 h 5795240"/>
              <a:gd name="connsiteX21-24101" fmla="*/ 7273651 w 12641071"/>
              <a:gd name="connsiteY21-24102" fmla="*/ 584566 h 5795240"/>
              <a:gd name="connsiteX22-24103" fmla="*/ 7314851 w 12641071"/>
              <a:gd name="connsiteY22-24104" fmla="*/ 559537 h 5795240"/>
              <a:gd name="connsiteX23-24105" fmla="*/ 7354131 w 12641071"/>
              <a:gd name="connsiteY23-24106" fmla="*/ 565467 h 5795240"/>
              <a:gd name="connsiteX24-24107" fmla="*/ 7429608 w 12641071"/>
              <a:gd name="connsiteY24-24108" fmla="*/ 586051 h 5795240"/>
              <a:gd name="connsiteX25-24109" fmla="*/ 7429611 w 12641071"/>
              <a:gd name="connsiteY25-24110" fmla="*/ 586050 h 5795240"/>
              <a:gd name="connsiteX26-24111" fmla="*/ 7354132 w 12641071"/>
              <a:gd name="connsiteY26-24112" fmla="*/ 565465 h 5795240"/>
              <a:gd name="connsiteX27-24113" fmla="*/ 7314853 w 12641071"/>
              <a:gd name="connsiteY27-24114" fmla="*/ 559536 h 5795240"/>
              <a:gd name="connsiteX28-24115" fmla="*/ 7314851 w 12641071"/>
              <a:gd name="connsiteY28-24116" fmla="*/ 559537 h 5795240"/>
              <a:gd name="connsiteX29-24117" fmla="*/ 7314849 w 12641071"/>
              <a:gd name="connsiteY29-24118" fmla="*/ 559537 h 5795240"/>
              <a:gd name="connsiteX30-24119" fmla="*/ 7273651 w 12641071"/>
              <a:gd name="connsiteY30-24120" fmla="*/ 584565 h 5795240"/>
              <a:gd name="connsiteX31-24121" fmla="*/ 7264545 w 12641071"/>
              <a:gd name="connsiteY31-24122" fmla="*/ 588952 h 5795240"/>
              <a:gd name="connsiteX32-24123" fmla="*/ 7296407 w 12641071"/>
              <a:gd name="connsiteY32-24124" fmla="*/ 565126 h 5795240"/>
              <a:gd name="connsiteX33-24125" fmla="*/ 7307447 w 12641071"/>
              <a:gd name="connsiteY33-24126" fmla="*/ 558419 h 5795240"/>
              <a:gd name="connsiteX34-24127" fmla="*/ 7307450 w 12641071"/>
              <a:gd name="connsiteY34-24128" fmla="*/ 558419 h 5795240"/>
              <a:gd name="connsiteX35-24129" fmla="*/ 7385004 w 12641071"/>
              <a:gd name="connsiteY35-24130" fmla="*/ 511303 h 5795240"/>
              <a:gd name="connsiteX36-24131" fmla="*/ 7391626 w 12641071"/>
              <a:gd name="connsiteY36-24132" fmla="*/ 508114 h 5795240"/>
              <a:gd name="connsiteX37-24133" fmla="*/ 7391631 w 12641071"/>
              <a:gd name="connsiteY37-24134" fmla="*/ 508110 h 5795240"/>
              <a:gd name="connsiteX38-24135" fmla="*/ 7478934 w 12641071"/>
              <a:gd name="connsiteY38-24136" fmla="*/ 466053 h 5795240"/>
              <a:gd name="connsiteX39-24137" fmla="*/ 7897193 w 12641071"/>
              <a:gd name="connsiteY39-24138" fmla="*/ 381611 h 5795240"/>
              <a:gd name="connsiteX40-24139" fmla="*/ 8788216 w 12641071"/>
              <a:gd name="connsiteY40-24140" fmla="*/ 855364 h 5795240"/>
              <a:gd name="connsiteX41-24141" fmla="*/ 8832362 w 12641071"/>
              <a:gd name="connsiteY41-24142" fmla="*/ 928030 h 5795240"/>
              <a:gd name="connsiteX42-24143" fmla="*/ 8832362 w 12641071"/>
              <a:gd name="connsiteY42-24144" fmla="*/ 928033 h 5795240"/>
              <a:gd name="connsiteX43-24145" fmla="*/ 8842040 w 12641071"/>
              <a:gd name="connsiteY43-24146" fmla="*/ 943961 h 5795240"/>
              <a:gd name="connsiteX44-24147" fmla="*/ 8856144 w 12641071"/>
              <a:gd name="connsiteY44-24148" fmla="*/ 973241 h 5795240"/>
              <a:gd name="connsiteX45-24149" fmla="*/ 8856145 w 12641071"/>
              <a:gd name="connsiteY45-24150" fmla="*/ 973241 h 5795240"/>
              <a:gd name="connsiteX46-24151" fmla="*/ 8878117 w 12641071"/>
              <a:gd name="connsiteY46-24152" fmla="*/ 1018851 h 5795240"/>
              <a:gd name="connsiteX47-24153" fmla="*/ 8877719 w 12641071"/>
              <a:gd name="connsiteY47-24154" fmla="*/ 1018369 h 5795240"/>
              <a:gd name="connsiteX48-24155" fmla="*/ 8853250 w 12641071"/>
              <a:gd name="connsiteY48-24156" fmla="*/ 973288 h 5795240"/>
              <a:gd name="connsiteX49-24157" fmla="*/ 8853249 w 12641071"/>
              <a:gd name="connsiteY49-24158" fmla="*/ 973288 h 5795240"/>
              <a:gd name="connsiteX50-24159" fmla="*/ 8853248 w 12641071"/>
              <a:gd name="connsiteY50-24160" fmla="*/ 973287 h 5795240"/>
              <a:gd name="connsiteX51-24161" fmla="*/ 8849677 w 12641071"/>
              <a:gd name="connsiteY51-24162" fmla="*/ 973341 h 5795240"/>
              <a:gd name="connsiteX52-24163" fmla="*/ 8641543 w 12641071"/>
              <a:gd name="connsiteY52-24164" fmla="*/ 916577 h 5795240"/>
              <a:gd name="connsiteX53-24165" fmla="*/ 8641545 w 12641071"/>
              <a:gd name="connsiteY53-24166" fmla="*/ 916580 h 5795240"/>
              <a:gd name="connsiteX54-24167" fmla="*/ 8849676 w 12641071"/>
              <a:gd name="connsiteY54-24168" fmla="*/ 973343 h 5795240"/>
              <a:gd name="connsiteX55-24169" fmla="*/ 8853248 w 12641071"/>
              <a:gd name="connsiteY55-24170" fmla="*/ 973288 h 5795240"/>
              <a:gd name="connsiteX56-24171" fmla="*/ 8877719 w 12641071"/>
              <a:gd name="connsiteY56-24172" fmla="*/ 1018371 h 5795240"/>
              <a:gd name="connsiteX57-24173" fmla="*/ 8878116 w 12641071"/>
              <a:gd name="connsiteY57-24174" fmla="*/ 1018851 h 5795240"/>
              <a:gd name="connsiteX58-24175" fmla="*/ 8887288 w 12641071"/>
              <a:gd name="connsiteY58-24176" fmla="*/ 1037892 h 5795240"/>
              <a:gd name="connsiteX59-24177" fmla="*/ 8949899 w 12641071"/>
              <a:gd name="connsiteY59-24178" fmla="*/ 1239592 h 5795240"/>
              <a:gd name="connsiteX60-24179" fmla="*/ 8968437 w 12641071"/>
              <a:gd name="connsiteY60-24180" fmla="*/ 1423482 h 5795240"/>
              <a:gd name="connsiteX61-24181" fmla="*/ 8949899 w 12641071"/>
              <a:gd name="connsiteY61-24182" fmla="*/ 1239591 h 5795240"/>
              <a:gd name="connsiteX62-24183" fmla="*/ 8887288 w 12641071"/>
              <a:gd name="connsiteY62-24184" fmla="*/ 1037890 h 5795240"/>
              <a:gd name="connsiteX63-24185" fmla="*/ 8878116 w 12641071"/>
              <a:gd name="connsiteY63-24186" fmla="*/ 1018851 h 5795240"/>
              <a:gd name="connsiteX64-24187" fmla="*/ 8931285 w 12641071"/>
              <a:gd name="connsiteY64-24188" fmla="*/ 1083292 h 5795240"/>
              <a:gd name="connsiteX65-24189" fmla="*/ 9241478 w 12641071"/>
              <a:gd name="connsiteY65-24190" fmla="*/ 1211778 h 5795240"/>
              <a:gd name="connsiteX66-24191" fmla="*/ 9605238 w 12641071"/>
              <a:gd name="connsiteY66-24192" fmla="*/ 1018369 h 5795240"/>
              <a:gd name="connsiteX67-24193" fmla="*/ 9636247 w 12641071"/>
              <a:gd name="connsiteY67-24194" fmla="*/ 961241 h 5795240"/>
              <a:gd name="connsiteX68-24195" fmla="*/ 9641995 w 12641071"/>
              <a:gd name="connsiteY68-24196" fmla="*/ 961152 h 5795240"/>
              <a:gd name="connsiteX69-24197" fmla="*/ 9584939 w 12641071"/>
              <a:gd name="connsiteY69-24198" fmla="*/ 1079594 h 5795240"/>
              <a:gd name="connsiteX70-24199" fmla="*/ 9546257 w 12641071"/>
              <a:gd name="connsiteY70-24200" fmla="*/ 1204206 h 5795240"/>
              <a:gd name="connsiteX71-24201" fmla="*/ 9584939 w 12641071"/>
              <a:gd name="connsiteY71-24202" fmla="*/ 1079596 h 5795240"/>
              <a:gd name="connsiteX72-24203" fmla="*/ 9641995 w 12641071"/>
              <a:gd name="connsiteY72-24204" fmla="*/ 961153 h 5795240"/>
              <a:gd name="connsiteX73-24205" fmla="*/ 9653069 w 12641071"/>
              <a:gd name="connsiteY73-24206" fmla="*/ 960983 h 5795240"/>
              <a:gd name="connsiteX74-24207" fmla="*/ 9801564 w 12641071"/>
              <a:gd name="connsiteY74-24208" fmla="*/ 1196828 h 5795240"/>
              <a:gd name="connsiteX75-24209" fmla="*/ 9801566 w 12641071"/>
              <a:gd name="connsiteY75-24210" fmla="*/ 1196828 h 5795240"/>
              <a:gd name="connsiteX76-24211" fmla="*/ 9653070 w 12641071"/>
              <a:gd name="connsiteY76-24212" fmla="*/ 960982 h 5795240"/>
              <a:gd name="connsiteX77-24213" fmla="*/ 9641996 w 12641071"/>
              <a:gd name="connsiteY77-24214" fmla="*/ 961152 h 5795240"/>
              <a:gd name="connsiteX78-24215" fmla="*/ 9651917 w 12641071"/>
              <a:gd name="connsiteY78-24216" fmla="*/ 940556 h 5795240"/>
              <a:gd name="connsiteX79-24217" fmla="*/ 11050508 w 12641071"/>
              <a:gd name="connsiteY79-24218" fmla="*/ 108150 h 5795240"/>
              <a:gd name="connsiteX80-24219" fmla="*/ 12641071 w 12641071"/>
              <a:gd name="connsiteY80-24220" fmla="*/ 1698711 h 5795240"/>
              <a:gd name="connsiteX81-24221" fmla="*/ 11371062 w 12641071"/>
              <a:gd name="connsiteY81-24222" fmla="*/ 3256960 h 5795240"/>
              <a:gd name="connsiteX82-24223" fmla="*/ 11215953 w 12641071"/>
              <a:gd name="connsiteY82-24224" fmla="*/ 3280632 h 5795240"/>
              <a:gd name="connsiteX83-24225" fmla="*/ 11142318 w 12641071"/>
              <a:gd name="connsiteY83-24226" fmla="*/ 3276914 h 5795240"/>
              <a:gd name="connsiteX84-24227" fmla="*/ 11215952 w 12641071"/>
              <a:gd name="connsiteY84-24228" fmla="*/ 3280632 h 5795240"/>
              <a:gd name="connsiteX85-24229" fmla="*/ 11213133 w 12641071"/>
              <a:gd name="connsiteY85-24230" fmla="*/ 3281062 h 5795240"/>
              <a:gd name="connsiteX86-24231" fmla="*/ 11116921 w 12641071"/>
              <a:gd name="connsiteY86-24232" fmla="*/ 3285921 h 5795240"/>
              <a:gd name="connsiteX87-24233" fmla="*/ 11050507 w 12641071"/>
              <a:gd name="connsiteY87-24234" fmla="*/ 3289274 h 5795240"/>
              <a:gd name="connsiteX88-24235" fmla="*/ 11006292 w 12641071"/>
              <a:gd name="connsiteY88-24236" fmla="*/ 3287041 h 5795240"/>
              <a:gd name="connsiteX89-24237" fmla="*/ 10937101 w 12641071"/>
              <a:gd name="connsiteY89-24238" fmla="*/ 3297601 h 5795240"/>
              <a:gd name="connsiteX90-24239" fmla="*/ 10144740 w 12641071"/>
              <a:gd name="connsiteY90-24240" fmla="*/ 4089962 h 5795240"/>
              <a:gd name="connsiteX91-24241" fmla="*/ 10130374 w 12641071"/>
              <a:gd name="connsiteY91-24242" fmla="*/ 4184101 h 5795240"/>
              <a:gd name="connsiteX92-24243" fmla="*/ 10130375 w 12641071"/>
              <a:gd name="connsiteY92-24244" fmla="*/ 4184103 h 5795240"/>
              <a:gd name="connsiteX93-24245" fmla="*/ 10130656 w 12641071"/>
              <a:gd name="connsiteY93-24246" fmla="*/ 4185950 h 5795240"/>
              <a:gd name="connsiteX94-24247" fmla="*/ 10138194 w 12641071"/>
              <a:gd name="connsiteY94-24248" fmla="*/ 4335228 h 5795240"/>
              <a:gd name="connsiteX95-24249" fmla="*/ 10137710 w 12641071"/>
              <a:gd name="connsiteY95-24250" fmla="*/ 4344822 h 5795240"/>
              <a:gd name="connsiteX96-24251" fmla="*/ 10133555 w 12641071"/>
              <a:gd name="connsiteY96-24252" fmla="*/ 4427096 h 5795240"/>
              <a:gd name="connsiteX97-24253" fmla="*/ 10129312 w 12641071"/>
              <a:gd name="connsiteY97-24254" fmla="*/ 4399289 h 5795240"/>
              <a:gd name="connsiteX98-24255" fmla="*/ 10126797 w 12641071"/>
              <a:gd name="connsiteY98-24256" fmla="*/ 4349498 h 5795240"/>
              <a:gd name="connsiteX99-24257" fmla="*/ 10126796 w 12641071"/>
              <a:gd name="connsiteY99-24258" fmla="*/ 4349498 h 5795240"/>
              <a:gd name="connsiteX100-24259" fmla="*/ 10129311 w 12641071"/>
              <a:gd name="connsiteY100-24260" fmla="*/ 4399289 h 5795240"/>
              <a:gd name="connsiteX101-24261" fmla="*/ 10133554 w 12641071"/>
              <a:gd name="connsiteY101-24262" fmla="*/ 4427096 h 5795240"/>
              <a:gd name="connsiteX102-24263" fmla="*/ 10130656 w 12641071"/>
              <a:gd name="connsiteY102-24264" fmla="*/ 4484506 h 5795240"/>
              <a:gd name="connsiteX103-24265" fmla="*/ 8678182 w 12641071"/>
              <a:gd name="connsiteY103-24266" fmla="*/ 5795240 h 5795240"/>
              <a:gd name="connsiteX104-24267" fmla="*/ 7467518 w 12641071"/>
              <a:gd name="connsiteY104-24268" fmla="*/ 5151535 h 5795240"/>
              <a:gd name="connsiteX105-24269" fmla="*/ 7419945 w 12641071"/>
              <a:gd name="connsiteY105-24270" fmla="*/ 5073228 h 5795240"/>
              <a:gd name="connsiteX106-24271" fmla="*/ 7394386 w 12641071"/>
              <a:gd name="connsiteY106-24272" fmla="*/ 5031156 h 5795240"/>
              <a:gd name="connsiteX107-24273" fmla="*/ 7367299 w 12641071"/>
              <a:gd name="connsiteY107-24274" fmla="*/ 4974928 h 5795240"/>
              <a:gd name="connsiteX108-24275" fmla="*/ 7332905 w 12641071"/>
              <a:gd name="connsiteY108-24276" fmla="*/ 4903531 h 5795240"/>
              <a:gd name="connsiteX109-24277" fmla="*/ 7320958 w 12641071"/>
              <a:gd name="connsiteY109-24278" fmla="*/ 4870887 h 5795240"/>
              <a:gd name="connsiteX110-24279" fmla="*/ 7322174 w 12641071"/>
              <a:gd name="connsiteY110-24280" fmla="*/ 4872361 h 5795240"/>
              <a:gd name="connsiteX111-24281" fmla="*/ 7362630 w 12641071"/>
              <a:gd name="connsiteY111-24282" fmla="*/ 4938954 h 5795240"/>
              <a:gd name="connsiteX112-24283" fmla="*/ 7380779 w 12641071"/>
              <a:gd name="connsiteY112-24284" fmla="*/ 4976628 h 5795240"/>
              <a:gd name="connsiteX113-24285" fmla="*/ 7391210 w 12641071"/>
              <a:gd name="connsiteY113-24286" fmla="*/ 4977944 h 5795240"/>
              <a:gd name="connsiteX114-24287" fmla="*/ 7380780 w 12641071"/>
              <a:gd name="connsiteY114-24288" fmla="*/ 4976628 h 5795240"/>
              <a:gd name="connsiteX115-24289" fmla="*/ 7362631 w 12641071"/>
              <a:gd name="connsiteY115-24290" fmla="*/ 4938954 h 5795240"/>
              <a:gd name="connsiteX116-24291" fmla="*/ 7322175 w 12641071"/>
              <a:gd name="connsiteY116-24292" fmla="*/ 4872361 h 5795240"/>
              <a:gd name="connsiteX117-24293" fmla="*/ 7320959 w 12641071"/>
              <a:gd name="connsiteY117-24294" fmla="*/ 4870887 h 5795240"/>
              <a:gd name="connsiteX118-24295" fmla="*/ 7283811 w 12641071"/>
              <a:gd name="connsiteY118-24296" fmla="*/ 4769391 h 5795240"/>
              <a:gd name="connsiteX119-24297" fmla="*/ 7272112 w 12641071"/>
              <a:gd name="connsiteY119-24298" fmla="*/ 4718630 h 5795240"/>
              <a:gd name="connsiteX120-24299" fmla="*/ 7272111 w 12641071"/>
              <a:gd name="connsiteY120-24300" fmla="*/ 4718630 h 5795240"/>
              <a:gd name="connsiteX121-24301" fmla="*/ 7283810 w 12641071"/>
              <a:gd name="connsiteY121-24302" fmla="*/ 4769391 h 5795240"/>
              <a:gd name="connsiteX122-24303" fmla="*/ 7320958 w 12641071"/>
              <a:gd name="connsiteY122-24304" fmla="*/ 4870887 h 5795240"/>
              <a:gd name="connsiteX123-24305" fmla="*/ 7223551 w 12641071"/>
              <a:gd name="connsiteY123-24306" fmla="*/ 4752829 h 5795240"/>
              <a:gd name="connsiteX124-24307" fmla="*/ 6652445 w 12641071"/>
              <a:gd name="connsiteY124-24308" fmla="*/ 4516269 h 5795240"/>
              <a:gd name="connsiteX125-24309" fmla="*/ 6200873 w 12641071"/>
              <a:gd name="connsiteY125-24310" fmla="*/ 4654206 h 5795240"/>
              <a:gd name="connsiteX126-24311" fmla="*/ 6088813 w 12641071"/>
              <a:gd name="connsiteY126-24312" fmla="*/ 4746663 h 5795240"/>
              <a:gd name="connsiteX127-24313" fmla="*/ 6043019 w 12641071"/>
              <a:gd name="connsiteY127-24314" fmla="*/ 4807902 h 5795240"/>
              <a:gd name="connsiteX128-24315" fmla="*/ 6043021 w 12641071"/>
              <a:gd name="connsiteY128-24316" fmla="*/ 4807902 h 5795240"/>
              <a:gd name="connsiteX129-24317" fmla="*/ 6023271 w 12641071"/>
              <a:gd name="connsiteY129-24318" fmla="*/ 4834312 h 5795240"/>
              <a:gd name="connsiteX130-24319" fmla="*/ 5970678 w 12641071"/>
              <a:gd name="connsiteY130-24320" fmla="*/ 4892181 h 5795240"/>
              <a:gd name="connsiteX131-24321" fmla="*/ 5982717 w 12641071"/>
              <a:gd name="connsiteY131-24322" fmla="*/ 4872361 h 5795240"/>
              <a:gd name="connsiteX132-24323" fmla="*/ 5970675 w 12641071"/>
              <a:gd name="connsiteY132-24324" fmla="*/ 4892181 h 5795240"/>
              <a:gd name="connsiteX133-24325" fmla="*/ 5935320 w 12641071"/>
              <a:gd name="connsiteY133-24326" fmla="*/ 4931081 h 5795240"/>
              <a:gd name="connsiteX134-24327" fmla="*/ 4971763 w 12641071"/>
              <a:gd name="connsiteY134-24328" fmla="*/ 5330200 h 5795240"/>
              <a:gd name="connsiteX135-24329" fmla="*/ 3716172 w 12641071"/>
              <a:gd name="connsiteY135-24330" fmla="*/ 4497938 h 5795240"/>
              <a:gd name="connsiteX136-24331" fmla="*/ 3710773 w 12641071"/>
              <a:gd name="connsiteY136-24332" fmla="*/ 4483182 h 5795240"/>
              <a:gd name="connsiteX137-24333" fmla="*/ 3710773 w 12641071"/>
              <a:gd name="connsiteY137-24334" fmla="*/ 4483181 h 5795240"/>
              <a:gd name="connsiteX138-24335" fmla="*/ 3674984 w 12641071"/>
              <a:gd name="connsiteY138-24336" fmla="*/ 4385402 h 5795240"/>
              <a:gd name="connsiteX139-24337" fmla="*/ 3670349 w 12641071"/>
              <a:gd name="connsiteY139-24338" fmla="*/ 4372742 h 5795240"/>
              <a:gd name="connsiteX140-24339" fmla="*/ 3659438 w 12641071"/>
              <a:gd name="connsiteY140-24340" fmla="*/ 4330309 h 5795240"/>
              <a:gd name="connsiteX141-24341" fmla="*/ 3672084 w 12641071"/>
              <a:gd name="connsiteY141-24342" fmla="*/ 4353606 h 5795240"/>
              <a:gd name="connsiteX142-24343" fmla="*/ 3659440 w 12641071"/>
              <a:gd name="connsiteY142-24344" fmla="*/ 4330309 h 5795240"/>
              <a:gd name="connsiteX143-24345" fmla="*/ 3613217 w 12641071"/>
              <a:gd name="connsiteY143-24346" fmla="*/ 4245153 h 5795240"/>
              <a:gd name="connsiteX144-24347" fmla="*/ 3083792 w 12641071"/>
              <a:gd name="connsiteY144-24348" fmla="*/ 3963660 h 5795240"/>
              <a:gd name="connsiteX145-24349" fmla="*/ 2835272 w 12641071"/>
              <a:gd name="connsiteY145-24350" fmla="*/ 4013833 h 5795240"/>
              <a:gd name="connsiteX146-24351" fmla="*/ 2820214 w 12641071"/>
              <a:gd name="connsiteY146-24352" fmla="*/ 4022007 h 5795240"/>
              <a:gd name="connsiteX147-24353" fmla="*/ 2820212 w 12641071"/>
              <a:gd name="connsiteY147-24354" fmla="*/ 4022008 h 5795240"/>
              <a:gd name="connsiteX148-24355" fmla="*/ 2820206 w 12641071"/>
              <a:gd name="connsiteY148-24356" fmla="*/ 4022011 h 5795240"/>
              <a:gd name="connsiteX149-24357" fmla="*/ 2813481 w 12641071"/>
              <a:gd name="connsiteY149-24358" fmla="*/ 4027041 h 5795240"/>
              <a:gd name="connsiteX150-24359" fmla="*/ 2762875 w 12641071"/>
              <a:gd name="connsiteY150-24360" fmla="*/ 4057784 h 5795240"/>
              <a:gd name="connsiteX151-24361" fmla="*/ 2762878 w 12641071"/>
              <a:gd name="connsiteY151-24362" fmla="*/ 4057784 h 5795240"/>
              <a:gd name="connsiteX152-24363" fmla="*/ 2694694 w 12641071"/>
              <a:gd name="connsiteY152-24364" fmla="*/ 4099208 h 5795240"/>
              <a:gd name="connsiteX153-24365" fmla="*/ 2726822 w 12641071"/>
              <a:gd name="connsiteY153-24366" fmla="*/ 4072700 h 5795240"/>
              <a:gd name="connsiteX154-24367" fmla="*/ 2757719 w 12641071"/>
              <a:gd name="connsiteY154-24368" fmla="*/ 4055929 h 5795240"/>
              <a:gd name="connsiteX155-24369" fmla="*/ 2757718 w 12641071"/>
              <a:gd name="connsiteY155-24370" fmla="*/ 4055928 h 5795240"/>
              <a:gd name="connsiteX156-24371" fmla="*/ 2726820 w 12641071"/>
              <a:gd name="connsiteY156-24372" fmla="*/ 4072700 h 5795240"/>
              <a:gd name="connsiteX157-24373" fmla="*/ 2694692 w 12641071"/>
              <a:gd name="connsiteY157-24374" fmla="*/ 4099208 h 5795240"/>
              <a:gd name="connsiteX158-24375" fmla="*/ 2664698 w 12641071"/>
              <a:gd name="connsiteY158-24376" fmla="*/ 4117431 h 5795240"/>
              <a:gd name="connsiteX159-24377" fmla="*/ 1804544 w 12641071"/>
              <a:gd name="connsiteY159-24378" fmla="*/ 4335229 h 5795240"/>
              <a:gd name="connsiteX160-24379" fmla="*/ 0 w 12641071"/>
              <a:gd name="connsiteY160-24380" fmla="*/ 2530685 h 5795240"/>
              <a:gd name="connsiteX161-24381" fmla="*/ 1804544 w 12641071"/>
              <a:gd name="connsiteY161-24382" fmla="*/ 726143 h 5795240"/>
              <a:gd name="connsiteX162-24383" fmla="*/ 3080549 w 12641071"/>
              <a:gd name="connsiteY162-24384" fmla="*/ 1254682 h 5795240"/>
              <a:gd name="connsiteX163-24385" fmla="*/ 3268676 w 12641071"/>
              <a:gd name="connsiteY163-24386" fmla="*/ 1461167 h 5795240"/>
              <a:gd name="connsiteX164-24387" fmla="*/ 3565826 w 12641071"/>
              <a:gd name="connsiteY164-24388" fmla="*/ 1551935 h 5795240"/>
              <a:gd name="connsiteX165-24389" fmla="*/ 4086504 w 12641071"/>
              <a:gd name="connsiteY165-24390" fmla="*/ 1127574 h 5795240"/>
              <a:gd name="connsiteX166-24391" fmla="*/ 4103078 w 12641071"/>
              <a:gd name="connsiteY166-24392" fmla="*/ 1004204 h 5795240"/>
              <a:gd name="connsiteX167-24393" fmla="*/ 5215874 w 12641071"/>
              <a:gd name="connsiteY167-24394" fmla="*/ 0 h 5795240"/>
              <a:gd name="connsiteX0-24395" fmla="*/ 5964869 w 12641071"/>
              <a:gd name="connsiteY0-24396" fmla="*/ 4795171 h 5795240"/>
              <a:gd name="connsiteX1-24397" fmla="*/ 6019264 w 12641071"/>
              <a:gd name="connsiteY1-24398" fmla="*/ 4804905 h 5795240"/>
              <a:gd name="connsiteX2-24399" fmla="*/ 6036570 w 12641071"/>
              <a:gd name="connsiteY2-24400" fmla="*/ 4807089 h 5795240"/>
              <a:gd name="connsiteX3-24401" fmla="*/ 6019265 w 12641071"/>
              <a:gd name="connsiteY3-24402" fmla="*/ 4804905 h 5795240"/>
              <a:gd name="connsiteX4-24403" fmla="*/ 5964869 w 12641071"/>
              <a:gd name="connsiteY4-24404" fmla="*/ 4795171 h 5795240"/>
              <a:gd name="connsiteX5-24405" fmla="*/ 3682364 w 12641071"/>
              <a:gd name="connsiteY5-24406" fmla="*/ 4386723 h 5795240"/>
              <a:gd name="connsiteX6-24407" fmla="*/ 3772428 w 12641071"/>
              <a:gd name="connsiteY6-24408" fmla="*/ 4402840 h 5795240"/>
              <a:gd name="connsiteX7-24409" fmla="*/ 3772428 w 12641071"/>
              <a:gd name="connsiteY7-24410" fmla="*/ 4402840 h 5795240"/>
              <a:gd name="connsiteX8-24411" fmla="*/ 3682364 w 12641071"/>
              <a:gd name="connsiteY8-24412" fmla="*/ 4386723 h 5795240"/>
              <a:gd name="connsiteX9-24413" fmla="*/ 5215874 w 12641071"/>
              <a:gd name="connsiteY9-24414" fmla="*/ 0 h 5795240"/>
              <a:gd name="connsiteX10-24415" fmla="*/ 5927386 w 12641071"/>
              <a:gd name="connsiteY10-24416" fmla="*/ 255427 h 5795240"/>
              <a:gd name="connsiteX11-24417" fmla="*/ 6105193 w 12641071"/>
              <a:gd name="connsiteY11-24418" fmla="*/ 442067 h 5795240"/>
              <a:gd name="connsiteX12-24419" fmla="*/ 6105193 w 12641071"/>
              <a:gd name="connsiteY12-24420" fmla="*/ 442069 h 5795240"/>
              <a:gd name="connsiteX13-24421" fmla="*/ 6141460 w 12641071"/>
              <a:gd name="connsiteY13-24422" fmla="*/ 475027 h 5795240"/>
              <a:gd name="connsiteX14-24423" fmla="*/ 6788665 w 12641071"/>
              <a:gd name="connsiteY14-24424" fmla="*/ 707369 h 5795240"/>
              <a:gd name="connsiteX15-24425" fmla="*/ 7184710 w 12641071"/>
              <a:gd name="connsiteY15-24426" fmla="*/ 627411 h 5795240"/>
              <a:gd name="connsiteX16-24427" fmla="*/ 7264545 w 12641071"/>
              <a:gd name="connsiteY16-24428" fmla="*/ 588952 h 5795240"/>
              <a:gd name="connsiteX17-24429" fmla="*/ 7213686 w 12641071"/>
              <a:gd name="connsiteY17-24430" fmla="*/ 626983 h 5795240"/>
              <a:gd name="connsiteX18-24431" fmla="*/ 7213686 w 12641071"/>
              <a:gd name="connsiteY18-24432" fmla="*/ 626984 h 5795240"/>
              <a:gd name="connsiteX19-24433" fmla="*/ 7264545 w 12641071"/>
              <a:gd name="connsiteY19-24434" fmla="*/ 588953 h 5795240"/>
              <a:gd name="connsiteX20-24435" fmla="*/ 7273651 w 12641071"/>
              <a:gd name="connsiteY20-24436" fmla="*/ 584566 h 5795240"/>
              <a:gd name="connsiteX21-24437" fmla="*/ 7314851 w 12641071"/>
              <a:gd name="connsiteY21-24438" fmla="*/ 559537 h 5795240"/>
              <a:gd name="connsiteX22-24439" fmla="*/ 7354131 w 12641071"/>
              <a:gd name="connsiteY22-24440" fmla="*/ 565467 h 5795240"/>
              <a:gd name="connsiteX23-24441" fmla="*/ 7429608 w 12641071"/>
              <a:gd name="connsiteY23-24442" fmla="*/ 586051 h 5795240"/>
              <a:gd name="connsiteX24-24443" fmla="*/ 7429611 w 12641071"/>
              <a:gd name="connsiteY24-24444" fmla="*/ 586050 h 5795240"/>
              <a:gd name="connsiteX25-24445" fmla="*/ 7354132 w 12641071"/>
              <a:gd name="connsiteY25-24446" fmla="*/ 565465 h 5795240"/>
              <a:gd name="connsiteX26-24447" fmla="*/ 7314853 w 12641071"/>
              <a:gd name="connsiteY26-24448" fmla="*/ 559536 h 5795240"/>
              <a:gd name="connsiteX27-24449" fmla="*/ 7314851 w 12641071"/>
              <a:gd name="connsiteY27-24450" fmla="*/ 559537 h 5795240"/>
              <a:gd name="connsiteX28-24451" fmla="*/ 7314849 w 12641071"/>
              <a:gd name="connsiteY28-24452" fmla="*/ 559537 h 5795240"/>
              <a:gd name="connsiteX29-24453" fmla="*/ 7273651 w 12641071"/>
              <a:gd name="connsiteY29-24454" fmla="*/ 584565 h 5795240"/>
              <a:gd name="connsiteX30-24455" fmla="*/ 7264545 w 12641071"/>
              <a:gd name="connsiteY30-24456" fmla="*/ 588952 h 5795240"/>
              <a:gd name="connsiteX31-24457" fmla="*/ 7296407 w 12641071"/>
              <a:gd name="connsiteY31-24458" fmla="*/ 565126 h 5795240"/>
              <a:gd name="connsiteX32-24459" fmla="*/ 7307447 w 12641071"/>
              <a:gd name="connsiteY32-24460" fmla="*/ 558419 h 5795240"/>
              <a:gd name="connsiteX33-24461" fmla="*/ 7307450 w 12641071"/>
              <a:gd name="connsiteY33-24462" fmla="*/ 558419 h 5795240"/>
              <a:gd name="connsiteX34-24463" fmla="*/ 7385004 w 12641071"/>
              <a:gd name="connsiteY34-24464" fmla="*/ 511303 h 5795240"/>
              <a:gd name="connsiteX35-24465" fmla="*/ 7391626 w 12641071"/>
              <a:gd name="connsiteY35-24466" fmla="*/ 508114 h 5795240"/>
              <a:gd name="connsiteX36-24467" fmla="*/ 7391631 w 12641071"/>
              <a:gd name="connsiteY36-24468" fmla="*/ 508110 h 5795240"/>
              <a:gd name="connsiteX37-24469" fmla="*/ 7478934 w 12641071"/>
              <a:gd name="connsiteY37-24470" fmla="*/ 466053 h 5795240"/>
              <a:gd name="connsiteX38-24471" fmla="*/ 7897193 w 12641071"/>
              <a:gd name="connsiteY38-24472" fmla="*/ 381611 h 5795240"/>
              <a:gd name="connsiteX39-24473" fmla="*/ 8788216 w 12641071"/>
              <a:gd name="connsiteY39-24474" fmla="*/ 855364 h 5795240"/>
              <a:gd name="connsiteX40-24475" fmla="*/ 8832362 w 12641071"/>
              <a:gd name="connsiteY40-24476" fmla="*/ 928030 h 5795240"/>
              <a:gd name="connsiteX41-24477" fmla="*/ 8832362 w 12641071"/>
              <a:gd name="connsiteY41-24478" fmla="*/ 928033 h 5795240"/>
              <a:gd name="connsiteX42-24479" fmla="*/ 8842040 w 12641071"/>
              <a:gd name="connsiteY42-24480" fmla="*/ 943961 h 5795240"/>
              <a:gd name="connsiteX43-24481" fmla="*/ 8856144 w 12641071"/>
              <a:gd name="connsiteY43-24482" fmla="*/ 973241 h 5795240"/>
              <a:gd name="connsiteX44-24483" fmla="*/ 8856145 w 12641071"/>
              <a:gd name="connsiteY44-24484" fmla="*/ 973241 h 5795240"/>
              <a:gd name="connsiteX45-24485" fmla="*/ 8878117 w 12641071"/>
              <a:gd name="connsiteY45-24486" fmla="*/ 1018851 h 5795240"/>
              <a:gd name="connsiteX46-24487" fmla="*/ 8877719 w 12641071"/>
              <a:gd name="connsiteY46-24488" fmla="*/ 1018369 h 5795240"/>
              <a:gd name="connsiteX47-24489" fmla="*/ 8853250 w 12641071"/>
              <a:gd name="connsiteY47-24490" fmla="*/ 973288 h 5795240"/>
              <a:gd name="connsiteX48-24491" fmla="*/ 8853249 w 12641071"/>
              <a:gd name="connsiteY48-24492" fmla="*/ 973288 h 5795240"/>
              <a:gd name="connsiteX49-24493" fmla="*/ 8853248 w 12641071"/>
              <a:gd name="connsiteY49-24494" fmla="*/ 973287 h 5795240"/>
              <a:gd name="connsiteX50-24495" fmla="*/ 8849677 w 12641071"/>
              <a:gd name="connsiteY50-24496" fmla="*/ 973341 h 5795240"/>
              <a:gd name="connsiteX51-24497" fmla="*/ 8641543 w 12641071"/>
              <a:gd name="connsiteY51-24498" fmla="*/ 916577 h 5795240"/>
              <a:gd name="connsiteX52-24499" fmla="*/ 8641545 w 12641071"/>
              <a:gd name="connsiteY52-24500" fmla="*/ 916580 h 5795240"/>
              <a:gd name="connsiteX53-24501" fmla="*/ 8849676 w 12641071"/>
              <a:gd name="connsiteY53-24502" fmla="*/ 973343 h 5795240"/>
              <a:gd name="connsiteX54-24503" fmla="*/ 8853248 w 12641071"/>
              <a:gd name="connsiteY54-24504" fmla="*/ 973288 h 5795240"/>
              <a:gd name="connsiteX55-24505" fmla="*/ 8877719 w 12641071"/>
              <a:gd name="connsiteY55-24506" fmla="*/ 1018371 h 5795240"/>
              <a:gd name="connsiteX56-24507" fmla="*/ 8878116 w 12641071"/>
              <a:gd name="connsiteY56-24508" fmla="*/ 1018851 h 5795240"/>
              <a:gd name="connsiteX57-24509" fmla="*/ 8887288 w 12641071"/>
              <a:gd name="connsiteY57-24510" fmla="*/ 1037892 h 5795240"/>
              <a:gd name="connsiteX58-24511" fmla="*/ 8949899 w 12641071"/>
              <a:gd name="connsiteY58-24512" fmla="*/ 1239592 h 5795240"/>
              <a:gd name="connsiteX59-24513" fmla="*/ 8968437 w 12641071"/>
              <a:gd name="connsiteY59-24514" fmla="*/ 1423482 h 5795240"/>
              <a:gd name="connsiteX60-24515" fmla="*/ 8949899 w 12641071"/>
              <a:gd name="connsiteY60-24516" fmla="*/ 1239591 h 5795240"/>
              <a:gd name="connsiteX61-24517" fmla="*/ 8887288 w 12641071"/>
              <a:gd name="connsiteY61-24518" fmla="*/ 1037890 h 5795240"/>
              <a:gd name="connsiteX62-24519" fmla="*/ 8878116 w 12641071"/>
              <a:gd name="connsiteY62-24520" fmla="*/ 1018851 h 5795240"/>
              <a:gd name="connsiteX63-24521" fmla="*/ 8931285 w 12641071"/>
              <a:gd name="connsiteY63-24522" fmla="*/ 1083292 h 5795240"/>
              <a:gd name="connsiteX64-24523" fmla="*/ 9241478 w 12641071"/>
              <a:gd name="connsiteY64-24524" fmla="*/ 1211778 h 5795240"/>
              <a:gd name="connsiteX65-24525" fmla="*/ 9605238 w 12641071"/>
              <a:gd name="connsiteY65-24526" fmla="*/ 1018369 h 5795240"/>
              <a:gd name="connsiteX66-24527" fmla="*/ 9636247 w 12641071"/>
              <a:gd name="connsiteY66-24528" fmla="*/ 961241 h 5795240"/>
              <a:gd name="connsiteX67-24529" fmla="*/ 9641995 w 12641071"/>
              <a:gd name="connsiteY67-24530" fmla="*/ 961152 h 5795240"/>
              <a:gd name="connsiteX68-24531" fmla="*/ 9584939 w 12641071"/>
              <a:gd name="connsiteY68-24532" fmla="*/ 1079594 h 5795240"/>
              <a:gd name="connsiteX69-24533" fmla="*/ 9546257 w 12641071"/>
              <a:gd name="connsiteY69-24534" fmla="*/ 1204206 h 5795240"/>
              <a:gd name="connsiteX70-24535" fmla="*/ 9584939 w 12641071"/>
              <a:gd name="connsiteY70-24536" fmla="*/ 1079596 h 5795240"/>
              <a:gd name="connsiteX71-24537" fmla="*/ 9641995 w 12641071"/>
              <a:gd name="connsiteY71-24538" fmla="*/ 961153 h 5795240"/>
              <a:gd name="connsiteX72-24539" fmla="*/ 9653069 w 12641071"/>
              <a:gd name="connsiteY72-24540" fmla="*/ 960983 h 5795240"/>
              <a:gd name="connsiteX73-24541" fmla="*/ 9801564 w 12641071"/>
              <a:gd name="connsiteY73-24542" fmla="*/ 1196828 h 5795240"/>
              <a:gd name="connsiteX74-24543" fmla="*/ 9801566 w 12641071"/>
              <a:gd name="connsiteY74-24544" fmla="*/ 1196828 h 5795240"/>
              <a:gd name="connsiteX75-24545" fmla="*/ 9653070 w 12641071"/>
              <a:gd name="connsiteY75-24546" fmla="*/ 960982 h 5795240"/>
              <a:gd name="connsiteX76-24547" fmla="*/ 9641996 w 12641071"/>
              <a:gd name="connsiteY76-24548" fmla="*/ 961152 h 5795240"/>
              <a:gd name="connsiteX77-24549" fmla="*/ 9651917 w 12641071"/>
              <a:gd name="connsiteY77-24550" fmla="*/ 940556 h 5795240"/>
              <a:gd name="connsiteX78-24551" fmla="*/ 11050508 w 12641071"/>
              <a:gd name="connsiteY78-24552" fmla="*/ 108150 h 5795240"/>
              <a:gd name="connsiteX79-24553" fmla="*/ 12641071 w 12641071"/>
              <a:gd name="connsiteY79-24554" fmla="*/ 1698711 h 5795240"/>
              <a:gd name="connsiteX80-24555" fmla="*/ 11371062 w 12641071"/>
              <a:gd name="connsiteY80-24556" fmla="*/ 3256960 h 5795240"/>
              <a:gd name="connsiteX81-24557" fmla="*/ 11215953 w 12641071"/>
              <a:gd name="connsiteY81-24558" fmla="*/ 3280632 h 5795240"/>
              <a:gd name="connsiteX82-24559" fmla="*/ 11142318 w 12641071"/>
              <a:gd name="connsiteY82-24560" fmla="*/ 3276914 h 5795240"/>
              <a:gd name="connsiteX83-24561" fmla="*/ 11215952 w 12641071"/>
              <a:gd name="connsiteY83-24562" fmla="*/ 3280632 h 5795240"/>
              <a:gd name="connsiteX84-24563" fmla="*/ 11213133 w 12641071"/>
              <a:gd name="connsiteY84-24564" fmla="*/ 3281062 h 5795240"/>
              <a:gd name="connsiteX85-24565" fmla="*/ 11116921 w 12641071"/>
              <a:gd name="connsiteY85-24566" fmla="*/ 3285921 h 5795240"/>
              <a:gd name="connsiteX86-24567" fmla="*/ 11050507 w 12641071"/>
              <a:gd name="connsiteY86-24568" fmla="*/ 3289274 h 5795240"/>
              <a:gd name="connsiteX87-24569" fmla="*/ 11006292 w 12641071"/>
              <a:gd name="connsiteY87-24570" fmla="*/ 3287041 h 5795240"/>
              <a:gd name="connsiteX88-24571" fmla="*/ 10937101 w 12641071"/>
              <a:gd name="connsiteY88-24572" fmla="*/ 3297601 h 5795240"/>
              <a:gd name="connsiteX89-24573" fmla="*/ 10144740 w 12641071"/>
              <a:gd name="connsiteY89-24574" fmla="*/ 4089962 h 5795240"/>
              <a:gd name="connsiteX90-24575" fmla="*/ 10130374 w 12641071"/>
              <a:gd name="connsiteY90-24576" fmla="*/ 4184101 h 5795240"/>
              <a:gd name="connsiteX91-24577" fmla="*/ 10130375 w 12641071"/>
              <a:gd name="connsiteY91-24578" fmla="*/ 4184103 h 5795240"/>
              <a:gd name="connsiteX92-24579" fmla="*/ 10130656 w 12641071"/>
              <a:gd name="connsiteY92-24580" fmla="*/ 4185950 h 5795240"/>
              <a:gd name="connsiteX93-24581" fmla="*/ 10138194 w 12641071"/>
              <a:gd name="connsiteY93-24582" fmla="*/ 4335228 h 5795240"/>
              <a:gd name="connsiteX94-24583" fmla="*/ 10137710 w 12641071"/>
              <a:gd name="connsiteY94-24584" fmla="*/ 4344822 h 5795240"/>
              <a:gd name="connsiteX95-24585" fmla="*/ 10133555 w 12641071"/>
              <a:gd name="connsiteY95-24586" fmla="*/ 4427096 h 5795240"/>
              <a:gd name="connsiteX96-24587" fmla="*/ 10129312 w 12641071"/>
              <a:gd name="connsiteY96-24588" fmla="*/ 4399289 h 5795240"/>
              <a:gd name="connsiteX97-24589" fmla="*/ 10126797 w 12641071"/>
              <a:gd name="connsiteY97-24590" fmla="*/ 4349498 h 5795240"/>
              <a:gd name="connsiteX98-24591" fmla="*/ 10126796 w 12641071"/>
              <a:gd name="connsiteY98-24592" fmla="*/ 4349498 h 5795240"/>
              <a:gd name="connsiteX99-24593" fmla="*/ 10129311 w 12641071"/>
              <a:gd name="connsiteY99-24594" fmla="*/ 4399289 h 5795240"/>
              <a:gd name="connsiteX100-24595" fmla="*/ 10133554 w 12641071"/>
              <a:gd name="connsiteY100-24596" fmla="*/ 4427096 h 5795240"/>
              <a:gd name="connsiteX101-24597" fmla="*/ 10130656 w 12641071"/>
              <a:gd name="connsiteY101-24598" fmla="*/ 4484506 h 5795240"/>
              <a:gd name="connsiteX102-24599" fmla="*/ 8678182 w 12641071"/>
              <a:gd name="connsiteY102-24600" fmla="*/ 5795240 h 5795240"/>
              <a:gd name="connsiteX103-24601" fmla="*/ 7467518 w 12641071"/>
              <a:gd name="connsiteY103-24602" fmla="*/ 5151535 h 5795240"/>
              <a:gd name="connsiteX104-24603" fmla="*/ 7419945 w 12641071"/>
              <a:gd name="connsiteY104-24604" fmla="*/ 5073228 h 5795240"/>
              <a:gd name="connsiteX105-24605" fmla="*/ 7394386 w 12641071"/>
              <a:gd name="connsiteY105-24606" fmla="*/ 5031156 h 5795240"/>
              <a:gd name="connsiteX106-24607" fmla="*/ 7367299 w 12641071"/>
              <a:gd name="connsiteY106-24608" fmla="*/ 4974928 h 5795240"/>
              <a:gd name="connsiteX107-24609" fmla="*/ 7332905 w 12641071"/>
              <a:gd name="connsiteY107-24610" fmla="*/ 4903531 h 5795240"/>
              <a:gd name="connsiteX108-24611" fmla="*/ 7320958 w 12641071"/>
              <a:gd name="connsiteY108-24612" fmla="*/ 4870887 h 5795240"/>
              <a:gd name="connsiteX109-24613" fmla="*/ 7322174 w 12641071"/>
              <a:gd name="connsiteY109-24614" fmla="*/ 4872361 h 5795240"/>
              <a:gd name="connsiteX110-24615" fmla="*/ 7362630 w 12641071"/>
              <a:gd name="connsiteY110-24616" fmla="*/ 4938954 h 5795240"/>
              <a:gd name="connsiteX111-24617" fmla="*/ 7380779 w 12641071"/>
              <a:gd name="connsiteY111-24618" fmla="*/ 4976628 h 5795240"/>
              <a:gd name="connsiteX112-24619" fmla="*/ 7391210 w 12641071"/>
              <a:gd name="connsiteY112-24620" fmla="*/ 4977944 h 5795240"/>
              <a:gd name="connsiteX113-24621" fmla="*/ 7380780 w 12641071"/>
              <a:gd name="connsiteY113-24622" fmla="*/ 4976628 h 5795240"/>
              <a:gd name="connsiteX114-24623" fmla="*/ 7362631 w 12641071"/>
              <a:gd name="connsiteY114-24624" fmla="*/ 4938954 h 5795240"/>
              <a:gd name="connsiteX115-24625" fmla="*/ 7322175 w 12641071"/>
              <a:gd name="connsiteY115-24626" fmla="*/ 4872361 h 5795240"/>
              <a:gd name="connsiteX116-24627" fmla="*/ 7320959 w 12641071"/>
              <a:gd name="connsiteY116-24628" fmla="*/ 4870887 h 5795240"/>
              <a:gd name="connsiteX117-24629" fmla="*/ 7283811 w 12641071"/>
              <a:gd name="connsiteY117-24630" fmla="*/ 4769391 h 5795240"/>
              <a:gd name="connsiteX118-24631" fmla="*/ 7272112 w 12641071"/>
              <a:gd name="connsiteY118-24632" fmla="*/ 4718630 h 5795240"/>
              <a:gd name="connsiteX119-24633" fmla="*/ 7272111 w 12641071"/>
              <a:gd name="connsiteY119-24634" fmla="*/ 4718630 h 5795240"/>
              <a:gd name="connsiteX120-24635" fmla="*/ 7283810 w 12641071"/>
              <a:gd name="connsiteY120-24636" fmla="*/ 4769391 h 5795240"/>
              <a:gd name="connsiteX121-24637" fmla="*/ 7320958 w 12641071"/>
              <a:gd name="connsiteY121-24638" fmla="*/ 4870887 h 5795240"/>
              <a:gd name="connsiteX122-24639" fmla="*/ 7223551 w 12641071"/>
              <a:gd name="connsiteY122-24640" fmla="*/ 4752829 h 5795240"/>
              <a:gd name="connsiteX123-24641" fmla="*/ 6652445 w 12641071"/>
              <a:gd name="connsiteY123-24642" fmla="*/ 4516269 h 5795240"/>
              <a:gd name="connsiteX124-24643" fmla="*/ 6200873 w 12641071"/>
              <a:gd name="connsiteY124-24644" fmla="*/ 4654206 h 5795240"/>
              <a:gd name="connsiteX125-24645" fmla="*/ 6088813 w 12641071"/>
              <a:gd name="connsiteY125-24646" fmla="*/ 4746663 h 5795240"/>
              <a:gd name="connsiteX126-24647" fmla="*/ 6043019 w 12641071"/>
              <a:gd name="connsiteY126-24648" fmla="*/ 4807902 h 5795240"/>
              <a:gd name="connsiteX127-24649" fmla="*/ 6043021 w 12641071"/>
              <a:gd name="connsiteY127-24650" fmla="*/ 4807902 h 5795240"/>
              <a:gd name="connsiteX128-24651" fmla="*/ 6023271 w 12641071"/>
              <a:gd name="connsiteY128-24652" fmla="*/ 4834312 h 5795240"/>
              <a:gd name="connsiteX129-24653" fmla="*/ 5970678 w 12641071"/>
              <a:gd name="connsiteY129-24654" fmla="*/ 4892181 h 5795240"/>
              <a:gd name="connsiteX130-24655" fmla="*/ 5982717 w 12641071"/>
              <a:gd name="connsiteY130-24656" fmla="*/ 4872361 h 5795240"/>
              <a:gd name="connsiteX131-24657" fmla="*/ 5970675 w 12641071"/>
              <a:gd name="connsiteY131-24658" fmla="*/ 4892181 h 5795240"/>
              <a:gd name="connsiteX132-24659" fmla="*/ 5935320 w 12641071"/>
              <a:gd name="connsiteY132-24660" fmla="*/ 4931081 h 5795240"/>
              <a:gd name="connsiteX133-24661" fmla="*/ 4971763 w 12641071"/>
              <a:gd name="connsiteY133-24662" fmla="*/ 5330200 h 5795240"/>
              <a:gd name="connsiteX134-24663" fmla="*/ 3716172 w 12641071"/>
              <a:gd name="connsiteY134-24664" fmla="*/ 4497938 h 5795240"/>
              <a:gd name="connsiteX135-24665" fmla="*/ 3710773 w 12641071"/>
              <a:gd name="connsiteY135-24666" fmla="*/ 4483182 h 5795240"/>
              <a:gd name="connsiteX136-24667" fmla="*/ 3710773 w 12641071"/>
              <a:gd name="connsiteY136-24668" fmla="*/ 4483181 h 5795240"/>
              <a:gd name="connsiteX137-24669" fmla="*/ 3674984 w 12641071"/>
              <a:gd name="connsiteY137-24670" fmla="*/ 4385402 h 5795240"/>
              <a:gd name="connsiteX138-24671" fmla="*/ 3670349 w 12641071"/>
              <a:gd name="connsiteY138-24672" fmla="*/ 4372742 h 5795240"/>
              <a:gd name="connsiteX139-24673" fmla="*/ 3659438 w 12641071"/>
              <a:gd name="connsiteY139-24674" fmla="*/ 4330309 h 5795240"/>
              <a:gd name="connsiteX140-24675" fmla="*/ 3672084 w 12641071"/>
              <a:gd name="connsiteY140-24676" fmla="*/ 4353606 h 5795240"/>
              <a:gd name="connsiteX141-24677" fmla="*/ 3659440 w 12641071"/>
              <a:gd name="connsiteY141-24678" fmla="*/ 4330309 h 5795240"/>
              <a:gd name="connsiteX142-24679" fmla="*/ 3613217 w 12641071"/>
              <a:gd name="connsiteY142-24680" fmla="*/ 4245153 h 5795240"/>
              <a:gd name="connsiteX143-24681" fmla="*/ 3083792 w 12641071"/>
              <a:gd name="connsiteY143-24682" fmla="*/ 3963660 h 5795240"/>
              <a:gd name="connsiteX144-24683" fmla="*/ 2835272 w 12641071"/>
              <a:gd name="connsiteY144-24684" fmla="*/ 4013833 h 5795240"/>
              <a:gd name="connsiteX145-24685" fmla="*/ 2820214 w 12641071"/>
              <a:gd name="connsiteY145-24686" fmla="*/ 4022007 h 5795240"/>
              <a:gd name="connsiteX146-24687" fmla="*/ 2820212 w 12641071"/>
              <a:gd name="connsiteY146-24688" fmla="*/ 4022008 h 5795240"/>
              <a:gd name="connsiteX147-24689" fmla="*/ 2820206 w 12641071"/>
              <a:gd name="connsiteY147-24690" fmla="*/ 4022011 h 5795240"/>
              <a:gd name="connsiteX148-24691" fmla="*/ 2813481 w 12641071"/>
              <a:gd name="connsiteY148-24692" fmla="*/ 4027041 h 5795240"/>
              <a:gd name="connsiteX149-24693" fmla="*/ 2762875 w 12641071"/>
              <a:gd name="connsiteY149-24694" fmla="*/ 4057784 h 5795240"/>
              <a:gd name="connsiteX150-24695" fmla="*/ 2762878 w 12641071"/>
              <a:gd name="connsiteY150-24696" fmla="*/ 4057784 h 5795240"/>
              <a:gd name="connsiteX151-24697" fmla="*/ 2694694 w 12641071"/>
              <a:gd name="connsiteY151-24698" fmla="*/ 4099208 h 5795240"/>
              <a:gd name="connsiteX152-24699" fmla="*/ 2726822 w 12641071"/>
              <a:gd name="connsiteY152-24700" fmla="*/ 4072700 h 5795240"/>
              <a:gd name="connsiteX153-24701" fmla="*/ 2757719 w 12641071"/>
              <a:gd name="connsiteY153-24702" fmla="*/ 4055929 h 5795240"/>
              <a:gd name="connsiteX154-24703" fmla="*/ 2757718 w 12641071"/>
              <a:gd name="connsiteY154-24704" fmla="*/ 4055928 h 5795240"/>
              <a:gd name="connsiteX155-24705" fmla="*/ 2726820 w 12641071"/>
              <a:gd name="connsiteY155-24706" fmla="*/ 4072700 h 5795240"/>
              <a:gd name="connsiteX156-24707" fmla="*/ 2694692 w 12641071"/>
              <a:gd name="connsiteY156-24708" fmla="*/ 4099208 h 5795240"/>
              <a:gd name="connsiteX157-24709" fmla="*/ 2664698 w 12641071"/>
              <a:gd name="connsiteY157-24710" fmla="*/ 4117431 h 5795240"/>
              <a:gd name="connsiteX158-24711" fmla="*/ 1804544 w 12641071"/>
              <a:gd name="connsiteY158-24712" fmla="*/ 4335229 h 5795240"/>
              <a:gd name="connsiteX159-24713" fmla="*/ 0 w 12641071"/>
              <a:gd name="connsiteY159-24714" fmla="*/ 2530685 h 5795240"/>
              <a:gd name="connsiteX160-24715" fmla="*/ 1804544 w 12641071"/>
              <a:gd name="connsiteY160-24716" fmla="*/ 726143 h 5795240"/>
              <a:gd name="connsiteX161-24717" fmla="*/ 3080549 w 12641071"/>
              <a:gd name="connsiteY161-24718" fmla="*/ 1254682 h 5795240"/>
              <a:gd name="connsiteX162-24719" fmla="*/ 3268676 w 12641071"/>
              <a:gd name="connsiteY162-24720" fmla="*/ 1461167 h 5795240"/>
              <a:gd name="connsiteX163-24721" fmla="*/ 3565826 w 12641071"/>
              <a:gd name="connsiteY163-24722" fmla="*/ 1551935 h 5795240"/>
              <a:gd name="connsiteX164-24723" fmla="*/ 4086504 w 12641071"/>
              <a:gd name="connsiteY164-24724" fmla="*/ 1127574 h 5795240"/>
              <a:gd name="connsiteX165-24725" fmla="*/ 4103078 w 12641071"/>
              <a:gd name="connsiteY165-24726" fmla="*/ 1004204 h 5795240"/>
              <a:gd name="connsiteX166-24727" fmla="*/ 5215874 w 12641071"/>
              <a:gd name="connsiteY166-24728" fmla="*/ 0 h 5795240"/>
              <a:gd name="connsiteX0-24729" fmla="*/ 5964869 w 12641071"/>
              <a:gd name="connsiteY0-24730" fmla="*/ 4795171 h 5795240"/>
              <a:gd name="connsiteX1-24731" fmla="*/ 6019264 w 12641071"/>
              <a:gd name="connsiteY1-24732" fmla="*/ 4804905 h 5795240"/>
              <a:gd name="connsiteX2-24733" fmla="*/ 6036570 w 12641071"/>
              <a:gd name="connsiteY2-24734" fmla="*/ 4807089 h 5795240"/>
              <a:gd name="connsiteX3-24735" fmla="*/ 6019265 w 12641071"/>
              <a:gd name="connsiteY3-24736" fmla="*/ 4804905 h 5795240"/>
              <a:gd name="connsiteX4-24737" fmla="*/ 5964869 w 12641071"/>
              <a:gd name="connsiteY4-24738" fmla="*/ 4795171 h 5795240"/>
              <a:gd name="connsiteX5-24739" fmla="*/ 3682364 w 12641071"/>
              <a:gd name="connsiteY5-24740" fmla="*/ 4386723 h 5795240"/>
              <a:gd name="connsiteX6-24741" fmla="*/ 3772428 w 12641071"/>
              <a:gd name="connsiteY6-24742" fmla="*/ 4402840 h 5795240"/>
              <a:gd name="connsiteX7-24743" fmla="*/ 3772428 w 12641071"/>
              <a:gd name="connsiteY7-24744" fmla="*/ 4402840 h 5795240"/>
              <a:gd name="connsiteX8-24745" fmla="*/ 3682364 w 12641071"/>
              <a:gd name="connsiteY8-24746" fmla="*/ 4386723 h 5795240"/>
              <a:gd name="connsiteX9-24747" fmla="*/ 5215874 w 12641071"/>
              <a:gd name="connsiteY9-24748" fmla="*/ 0 h 5795240"/>
              <a:gd name="connsiteX10-24749" fmla="*/ 5927386 w 12641071"/>
              <a:gd name="connsiteY10-24750" fmla="*/ 255427 h 5795240"/>
              <a:gd name="connsiteX11-24751" fmla="*/ 6105193 w 12641071"/>
              <a:gd name="connsiteY11-24752" fmla="*/ 442067 h 5795240"/>
              <a:gd name="connsiteX12-24753" fmla="*/ 6105193 w 12641071"/>
              <a:gd name="connsiteY12-24754" fmla="*/ 442069 h 5795240"/>
              <a:gd name="connsiteX13-24755" fmla="*/ 6141460 w 12641071"/>
              <a:gd name="connsiteY13-24756" fmla="*/ 475027 h 5795240"/>
              <a:gd name="connsiteX14-24757" fmla="*/ 6788665 w 12641071"/>
              <a:gd name="connsiteY14-24758" fmla="*/ 707369 h 5795240"/>
              <a:gd name="connsiteX15-24759" fmla="*/ 7184710 w 12641071"/>
              <a:gd name="connsiteY15-24760" fmla="*/ 627411 h 5795240"/>
              <a:gd name="connsiteX16-24761" fmla="*/ 7264545 w 12641071"/>
              <a:gd name="connsiteY16-24762" fmla="*/ 588952 h 5795240"/>
              <a:gd name="connsiteX17-24763" fmla="*/ 7213686 w 12641071"/>
              <a:gd name="connsiteY17-24764" fmla="*/ 626983 h 5795240"/>
              <a:gd name="connsiteX18-24765" fmla="*/ 7264545 w 12641071"/>
              <a:gd name="connsiteY18-24766" fmla="*/ 588953 h 5795240"/>
              <a:gd name="connsiteX19-24767" fmla="*/ 7273651 w 12641071"/>
              <a:gd name="connsiteY19-24768" fmla="*/ 584566 h 5795240"/>
              <a:gd name="connsiteX20-24769" fmla="*/ 7314851 w 12641071"/>
              <a:gd name="connsiteY20-24770" fmla="*/ 559537 h 5795240"/>
              <a:gd name="connsiteX21-24771" fmla="*/ 7354131 w 12641071"/>
              <a:gd name="connsiteY21-24772" fmla="*/ 565467 h 5795240"/>
              <a:gd name="connsiteX22-24773" fmla="*/ 7429608 w 12641071"/>
              <a:gd name="connsiteY22-24774" fmla="*/ 586051 h 5795240"/>
              <a:gd name="connsiteX23-24775" fmla="*/ 7429611 w 12641071"/>
              <a:gd name="connsiteY23-24776" fmla="*/ 586050 h 5795240"/>
              <a:gd name="connsiteX24-24777" fmla="*/ 7354132 w 12641071"/>
              <a:gd name="connsiteY24-24778" fmla="*/ 565465 h 5795240"/>
              <a:gd name="connsiteX25-24779" fmla="*/ 7314853 w 12641071"/>
              <a:gd name="connsiteY25-24780" fmla="*/ 559536 h 5795240"/>
              <a:gd name="connsiteX26-24781" fmla="*/ 7314851 w 12641071"/>
              <a:gd name="connsiteY26-24782" fmla="*/ 559537 h 5795240"/>
              <a:gd name="connsiteX27-24783" fmla="*/ 7314849 w 12641071"/>
              <a:gd name="connsiteY27-24784" fmla="*/ 559537 h 5795240"/>
              <a:gd name="connsiteX28-24785" fmla="*/ 7273651 w 12641071"/>
              <a:gd name="connsiteY28-24786" fmla="*/ 584565 h 5795240"/>
              <a:gd name="connsiteX29-24787" fmla="*/ 7264545 w 12641071"/>
              <a:gd name="connsiteY29-24788" fmla="*/ 588952 h 5795240"/>
              <a:gd name="connsiteX30-24789" fmla="*/ 7296407 w 12641071"/>
              <a:gd name="connsiteY30-24790" fmla="*/ 565126 h 5795240"/>
              <a:gd name="connsiteX31-24791" fmla="*/ 7307447 w 12641071"/>
              <a:gd name="connsiteY31-24792" fmla="*/ 558419 h 5795240"/>
              <a:gd name="connsiteX32-24793" fmla="*/ 7307450 w 12641071"/>
              <a:gd name="connsiteY32-24794" fmla="*/ 558419 h 5795240"/>
              <a:gd name="connsiteX33-24795" fmla="*/ 7385004 w 12641071"/>
              <a:gd name="connsiteY33-24796" fmla="*/ 511303 h 5795240"/>
              <a:gd name="connsiteX34-24797" fmla="*/ 7391626 w 12641071"/>
              <a:gd name="connsiteY34-24798" fmla="*/ 508114 h 5795240"/>
              <a:gd name="connsiteX35-24799" fmla="*/ 7391631 w 12641071"/>
              <a:gd name="connsiteY35-24800" fmla="*/ 508110 h 5795240"/>
              <a:gd name="connsiteX36-24801" fmla="*/ 7478934 w 12641071"/>
              <a:gd name="connsiteY36-24802" fmla="*/ 466053 h 5795240"/>
              <a:gd name="connsiteX37-24803" fmla="*/ 7897193 w 12641071"/>
              <a:gd name="connsiteY37-24804" fmla="*/ 381611 h 5795240"/>
              <a:gd name="connsiteX38-24805" fmla="*/ 8788216 w 12641071"/>
              <a:gd name="connsiteY38-24806" fmla="*/ 855364 h 5795240"/>
              <a:gd name="connsiteX39-24807" fmla="*/ 8832362 w 12641071"/>
              <a:gd name="connsiteY39-24808" fmla="*/ 928030 h 5795240"/>
              <a:gd name="connsiteX40-24809" fmla="*/ 8832362 w 12641071"/>
              <a:gd name="connsiteY40-24810" fmla="*/ 928033 h 5795240"/>
              <a:gd name="connsiteX41-24811" fmla="*/ 8842040 w 12641071"/>
              <a:gd name="connsiteY41-24812" fmla="*/ 943961 h 5795240"/>
              <a:gd name="connsiteX42-24813" fmla="*/ 8856144 w 12641071"/>
              <a:gd name="connsiteY42-24814" fmla="*/ 973241 h 5795240"/>
              <a:gd name="connsiteX43-24815" fmla="*/ 8856145 w 12641071"/>
              <a:gd name="connsiteY43-24816" fmla="*/ 973241 h 5795240"/>
              <a:gd name="connsiteX44-24817" fmla="*/ 8878117 w 12641071"/>
              <a:gd name="connsiteY44-24818" fmla="*/ 1018851 h 5795240"/>
              <a:gd name="connsiteX45-24819" fmla="*/ 8877719 w 12641071"/>
              <a:gd name="connsiteY45-24820" fmla="*/ 1018369 h 5795240"/>
              <a:gd name="connsiteX46-24821" fmla="*/ 8853250 w 12641071"/>
              <a:gd name="connsiteY46-24822" fmla="*/ 973288 h 5795240"/>
              <a:gd name="connsiteX47-24823" fmla="*/ 8853249 w 12641071"/>
              <a:gd name="connsiteY47-24824" fmla="*/ 973288 h 5795240"/>
              <a:gd name="connsiteX48-24825" fmla="*/ 8853248 w 12641071"/>
              <a:gd name="connsiteY48-24826" fmla="*/ 973287 h 5795240"/>
              <a:gd name="connsiteX49-24827" fmla="*/ 8849677 w 12641071"/>
              <a:gd name="connsiteY49-24828" fmla="*/ 973341 h 5795240"/>
              <a:gd name="connsiteX50-24829" fmla="*/ 8641543 w 12641071"/>
              <a:gd name="connsiteY50-24830" fmla="*/ 916577 h 5795240"/>
              <a:gd name="connsiteX51-24831" fmla="*/ 8641545 w 12641071"/>
              <a:gd name="connsiteY51-24832" fmla="*/ 916580 h 5795240"/>
              <a:gd name="connsiteX52-24833" fmla="*/ 8849676 w 12641071"/>
              <a:gd name="connsiteY52-24834" fmla="*/ 973343 h 5795240"/>
              <a:gd name="connsiteX53-24835" fmla="*/ 8853248 w 12641071"/>
              <a:gd name="connsiteY53-24836" fmla="*/ 973288 h 5795240"/>
              <a:gd name="connsiteX54-24837" fmla="*/ 8877719 w 12641071"/>
              <a:gd name="connsiteY54-24838" fmla="*/ 1018371 h 5795240"/>
              <a:gd name="connsiteX55-24839" fmla="*/ 8878116 w 12641071"/>
              <a:gd name="connsiteY55-24840" fmla="*/ 1018851 h 5795240"/>
              <a:gd name="connsiteX56-24841" fmla="*/ 8887288 w 12641071"/>
              <a:gd name="connsiteY56-24842" fmla="*/ 1037892 h 5795240"/>
              <a:gd name="connsiteX57-24843" fmla="*/ 8949899 w 12641071"/>
              <a:gd name="connsiteY57-24844" fmla="*/ 1239592 h 5795240"/>
              <a:gd name="connsiteX58-24845" fmla="*/ 8968437 w 12641071"/>
              <a:gd name="connsiteY58-24846" fmla="*/ 1423482 h 5795240"/>
              <a:gd name="connsiteX59-24847" fmla="*/ 8949899 w 12641071"/>
              <a:gd name="connsiteY59-24848" fmla="*/ 1239591 h 5795240"/>
              <a:gd name="connsiteX60-24849" fmla="*/ 8887288 w 12641071"/>
              <a:gd name="connsiteY60-24850" fmla="*/ 1037890 h 5795240"/>
              <a:gd name="connsiteX61-24851" fmla="*/ 8878116 w 12641071"/>
              <a:gd name="connsiteY61-24852" fmla="*/ 1018851 h 5795240"/>
              <a:gd name="connsiteX62-24853" fmla="*/ 8931285 w 12641071"/>
              <a:gd name="connsiteY62-24854" fmla="*/ 1083292 h 5795240"/>
              <a:gd name="connsiteX63-24855" fmla="*/ 9241478 w 12641071"/>
              <a:gd name="connsiteY63-24856" fmla="*/ 1211778 h 5795240"/>
              <a:gd name="connsiteX64-24857" fmla="*/ 9605238 w 12641071"/>
              <a:gd name="connsiteY64-24858" fmla="*/ 1018369 h 5795240"/>
              <a:gd name="connsiteX65-24859" fmla="*/ 9636247 w 12641071"/>
              <a:gd name="connsiteY65-24860" fmla="*/ 961241 h 5795240"/>
              <a:gd name="connsiteX66-24861" fmla="*/ 9641995 w 12641071"/>
              <a:gd name="connsiteY66-24862" fmla="*/ 961152 h 5795240"/>
              <a:gd name="connsiteX67-24863" fmla="*/ 9584939 w 12641071"/>
              <a:gd name="connsiteY67-24864" fmla="*/ 1079594 h 5795240"/>
              <a:gd name="connsiteX68-24865" fmla="*/ 9546257 w 12641071"/>
              <a:gd name="connsiteY68-24866" fmla="*/ 1204206 h 5795240"/>
              <a:gd name="connsiteX69-24867" fmla="*/ 9584939 w 12641071"/>
              <a:gd name="connsiteY69-24868" fmla="*/ 1079596 h 5795240"/>
              <a:gd name="connsiteX70-24869" fmla="*/ 9641995 w 12641071"/>
              <a:gd name="connsiteY70-24870" fmla="*/ 961153 h 5795240"/>
              <a:gd name="connsiteX71-24871" fmla="*/ 9653069 w 12641071"/>
              <a:gd name="connsiteY71-24872" fmla="*/ 960983 h 5795240"/>
              <a:gd name="connsiteX72-24873" fmla="*/ 9801564 w 12641071"/>
              <a:gd name="connsiteY72-24874" fmla="*/ 1196828 h 5795240"/>
              <a:gd name="connsiteX73-24875" fmla="*/ 9801566 w 12641071"/>
              <a:gd name="connsiteY73-24876" fmla="*/ 1196828 h 5795240"/>
              <a:gd name="connsiteX74-24877" fmla="*/ 9653070 w 12641071"/>
              <a:gd name="connsiteY74-24878" fmla="*/ 960982 h 5795240"/>
              <a:gd name="connsiteX75-24879" fmla="*/ 9641996 w 12641071"/>
              <a:gd name="connsiteY75-24880" fmla="*/ 961152 h 5795240"/>
              <a:gd name="connsiteX76-24881" fmla="*/ 9651917 w 12641071"/>
              <a:gd name="connsiteY76-24882" fmla="*/ 940556 h 5795240"/>
              <a:gd name="connsiteX77-24883" fmla="*/ 11050508 w 12641071"/>
              <a:gd name="connsiteY77-24884" fmla="*/ 108150 h 5795240"/>
              <a:gd name="connsiteX78-24885" fmla="*/ 12641071 w 12641071"/>
              <a:gd name="connsiteY78-24886" fmla="*/ 1698711 h 5795240"/>
              <a:gd name="connsiteX79-24887" fmla="*/ 11371062 w 12641071"/>
              <a:gd name="connsiteY79-24888" fmla="*/ 3256960 h 5795240"/>
              <a:gd name="connsiteX80-24889" fmla="*/ 11215953 w 12641071"/>
              <a:gd name="connsiteY80-24890" fmla="*/ 3280632 h 5795240"/>
              <a:gd name="connsiteX81-24891" fmla="*/ 11142318 w 12641071"/>
              <a:gd name="connsiteY81-24892" fmla="*/ 3276914 h 5795240"/>
              <a:gd name="connsiteX82-24893" fmla="*/ 11215952 w 12641071"/>
              <a:gd name="connsiteY82-24894" fmla="*/ 3280632 h 5795240"/>
              <a:gd name="connsiteX83-24895" fmla="*/ 11213133 w 12641071"/>
              <a:gd name="connsiteY83-24896" fmla="*/ 3281062 h 5795240"/>
              <a:gd name="connsiteX84-24897" fmla="*/ 11116921 w 12641071"/>
              <a:gd name="connsiteY84-24898" fmla="*/ 3285921 h 5795240"/>
              <a:gd name="connsiteX85-24899" fmla="*/ 11050507 w 12641071"/>
              <a:gd name="connsiteY85-24900" fmla="*/ 3289274 h 5795240"/>
              <a:gd name="connsiteX86-24901" fmla="*/ 11006292 w 12641071"/>
              <a:gd name="connsiteY86-24902" fmla="*/ 3287041 h 5795240"/>
              <a:gd name="connsiteX87-24903" fmla="*/ 10937101 w 12641071"/>
              <a:gd name="connsiteY87-24904" fmla="*/ 3297601 h 5795240"/>
              <a:gd name="connsiteX88-24905" fmla="*/ 10144740 w 12641071"/>
              <a:gd name="connsiteY88-24906" fmla="*/ 4089962 h 5795240"/>
              <a:gd name="connsiteX89-24907" fmla="*/ 10130374 w 12641071"/>
              <a:gd name="connsiteY89-24908" fmla="*/ 4184101 h 5795240"/>
              <a:gd name="connsiteX90-24909" fmla="*/ 10130375 w 12641071"/>
              <a:gd name="connsiteY90-24910" fmla="*/ 4184103 h 5795240"/>
              <a:gd name="connsiteX91-24911" fmla="*/ 10130656 w 12641071"/>
              <a:gd name="connsiteY91-24912" fmla="*/ 4185950 h 5795240"/>
              <a:gd name="connsiteX92-24913" fmla="*/ 10138194 w 12641071"/>
              <a:gd name="connsiteY92-24914" fmla="*/ 4335228 h 5795240"/>
              <a:gd name="connsiteX93-24915" fmla="*/ 10137710 w 12641071"/>
              <a:gd name="connsiteY93-24916" fmla="*/ 4344822 h 5795240"/>
              <a:gd name="connsiteX94-24917" fmla="*/ 10133555 w 12641071"/>
              <a:gd name="connsiteY94-24918" fmla="*/ 4427096 h 5795240"/>
              <a:gd name="connsiteX95-24919" fmla="*/ 10129312 w 12641071"/>
              <a:gd name="connsiteY95-24920" fmla="*/ 4399289 h 5795240"/>
              <a:gd name="connsiteX96-24921" fmla="*/ 10126797 w 12641071"/>
              <a:gd name="connsiteY96-24922" fmla="*/ 4349498 h 5795240"/>
              <a:gd name="connsiteX97-24923" fmla="*/ 10126796 w 12641071"/>
              <a:gd name="connsiteY97-24924" fmla="*/ 4349498 h 5795240"/>
              <a:gd name="connsiteX98-24925" fmla="*/ 10129311 w 12641071"/>
              <a:gd name="connsiteY98-24926" fmla="*/ 4399289 h 5795240"/>
              <a:gd name="connsiteX99-24927" fmla="*/ 10133554 w 12641071"/>
              <a:gd name="connsiteY99-24928" fmla="*/ 4427096 h 5795240"/>
              <a:gd name="connsiteX100-24929" fmla="*/ 10130656 w 12641071"/>
              <a:gd name="connsiteY100-24930" fmla="*/ 4484506 h 5795240"/>
              <a:gd name="connsiteX101-24931" fmla="*/ 8678182 w 12641071"/>
              <a:gd name="connsiteY101-24932" fmla="*/ 5795240 h 5795240"/>
              <a:gd name="connsiteX102-24933" fmla="*/ 7467518 w 12641071"/>
              <a:gd name="connsiteY102-24934" fmla="*/ 5151535 h 5795240"/>
              <a:gd name="connsiteX103-24935" fmla="*/ 7419945 w 12641071"/>
              <a:gd name="connsiteY103-24936" fmla="*/ 5073228 h 5795240"/>
              <a:gd name="connsiteX104-24937" fmla="*/ 7394386 w 12641071"/>
              <a:gd name="connsiteY104-24938" fmla="*/ 5031156 h 5795240"/>
              <a:gd name="connsiteX105-24939" fmla="*/ 7367299 w 12641071"/>
              <a:gd name="connsiteY105-24940" fmla="*/ 4974928 h 5795240"/>
              <a:gd name="connsiteX106-24941" fmla="*/ 7332905 w 12641071"/>
              <a:gd name="connsiteY106-24942" fmla="*/ 4903531 h 5795240"/>
              <a:gd name="connsiteX107-24943" fmla="*/ 7320958 w 12641071"/>
              <a:gd name="connsiteY107-24944" fmla="*/ 4870887 h 5795240"/>
              <a:gd name="connsiteX108-24945" fmla="*/ 7322174 w 12641071"/>
              <a:gd name="connsiteY108-24946" fmla="*/ 4872361 h 5795240"/>
              <a:gd name="connsiteX109-24947" fmla="*/ 7362630 w 12641071"/>
              <a:gd name="connsiteY109-24948" fmla="*/ 4938954 h 5795240"/>
              <a:gd name="connsiteX110-24949" fmla="*/ 7380779 w 12641071"/>
              <a:gd name="connsiteY110-24950" fmla="*/ 4976628 h 5795240"/>
              <a:gd name="connsiteX111-24951" fmla="*/ 7391210 w 12641071"/>
              <a:gd name="connsiteY111-24952" fmla="*/ 4977944 h 5795240"/>
              <a:gd name="connsiteX112-24953" fmla="*/ 7380780 w 12641071"/>
              <a:gd name="connsiteY112-24954" fmla="*/ 4976628 h 5795240"/>
              <a:gd name="connsiteX113-24955" fmla="*/ 7362631 w 12641071"/>
              <a:gd name="connsiteY113-24956" fmla="*/ 4938954 h 5795240"/>
              <a:gd name="connsiteX114-24957" fmla="*/ 7322175 w 12641071"/>
              <a:gd name="connsiteY114-24958" fmla="*/ 4872361 h 5795240"/>
              <a:gd name="connsiteX115-24959" fmla="*/ 7320959 w 12641071"/>
              <a:gd name="connsiteY115-24960" fmla="*/ 4870887 h 5795240"/>
              <a:gd name="connsiteX116-24961" fmla="*/ 7283811 w 12641071"/>
              <a:gd name="connsiteY116-24962" fmla="*/ 4769391 h 5795240"/>
              <a:gd name="connsiteX117-24963" fmla="*/ 7272112 w 12641071"/>
              <a:gd name="connsiteY117-24964" fmla="*/ 4718630 h 5795240"/>
              <a:gd name="connsiteX118-24965" fmla="*/ 7272111 w 12641071"/>
              <a:gd name="connsiteY118-24966" fmla="*/ 4718630 h 5795240"/>
              <a:gd name="connsiteX119-24967" fmla="*/ 7283810 w 12641071"/>
              <a:gd name="connsiteY119-24968" fmla="*/ 4769391 h 5795240"/>
              <a:gd name="connsiteX120-24969" fmla="*/ 7320958 w 12641071"/>
              <a:gd name="connsiteY120-24970" fmla="*/ 4870887 h 5795240"/>
              <a:gd name="connsiteX121-24971" fmla="*/ 7223551 w 12641071"/>
              <a:gd name="connsiteY121-24972" fmla="*/ 4752829 h 5795240"/>
              <a:gd name="connsiteX122-24973" fmla="*/ 6652445 w 12641071"/>
              <a:gd name="connsiteY122-24974" fmla="*/ 4516269 h 5795240"/>
              <a:gd name="connsiteX123-24975" fmla="*/ 6200873 w 12641071"/>
              <a:gd name="connsiteY123-24976" fmla="*/ 4654206 h 5795240"/>
              <a:gd name="connsiteX124-24977" fmla="*/ 6088813 w 12641071"/>
              <a:gd name="connsiteY124-24978" fmla="*/ 4746663 h 5795240"/>
              <a:gd name="connsiteX125-24979" fmla="*/ 6043019 w 12641071"/>
              <a:gd name="connsiteY125-24980" fmla="*/ 4807902 h 5795240"/>
              <a:gd name="connsiteX126-24981" fmla="*/ 6043021 w 12641071"/>
              <a:gd name="connsiteY126-24982" fmla="*/ 4807902 h 5795240"/>
              <a:gd name="connsiteX127-24983" fmla="*/ 6023271 w 12641071"/>
              <a:gd name="connsiteY127-24984" fmla="*/ 4834312 h 5795240"/>
              <a:gd name="connsiteX128-24985" fmla="*/ 5970678 w 12641071"/>
              <a:gd name="connsiteY128-24986" fmla="*/ 4892181 h 5795240"/>
              <a:gd name="connsiteX129-24987" fmla="*/ 5982717 w 12641071"/>
              <a:gd name="connsiteY129-24988" fmla="*/ 4872361 h 5795240"/>
              <a:gd name="connsiteX130-24989" fmla="*/ 5970675 w 12641071"/>
              <a:gd name="connsiteY130-24990" fmla="*/ 4892181 h 5795240"/>
              <a:gd name="connsiteX131-24991" fmla="*/ 5935320 w 12641071"/>
              <a:gd name="connsiteY131-24992" fmla="*/ 4931081 h 5795240"/>
              <a:gd name="connsiteX132-24993" fmla="*/ 4971763 w 12641071"/>
              <a:gd name="connsiteY132-24994" fmla="*/ 5330200 h 5795240"/>
              <a:gd name="connsiteX133-24995" fmla="*/ 3716172 w 12641071"/>
              <a:gd name="connsiteY133-24996" fmla="*/ 4497938 h 5795240"/>
              <a:gd name="connsiteX134-24997" fmla="*/ 3710773 w 12641071"/>
              <a:gd name="connsiteY134-24998" fmla="*/ 4483182 h 5795240"/>
              <a:gd name="connsiteX135-24999" fmla="*/ 3710773 w 12641071"/>
              <a:gd name="connsiteY135-25000" fmla="*/ 4483181 h 5795240"/>
              <a:gd name="connsiteX136-25001" fmla="*/ 3674984 w 12641071"/>
              <a:gd name="connsiteY136-25002" fmla="*/ 4385402 h 5795240"/>
              <a:gd name="connsiteX137-25003" fmla="*/ 3670349 w 12641071"/>
              <a:gd name="connsiteY137-25004" fmla="*/ 4372742 h 5795240"/>
              <a:gd name="connsiteX138-25005" fmla="*/ 3659438 w 12641071"/>
              <a:gd name="connsiteY138-25006" fmla="*/ 4330309 h 5795240"/>
              <a:gd name="connsiteX139-25007" fmla="*/ 3672084 w 12641071"/>
              <a:gd name="connsiteY139-25008" fmla="*/ 4353606 h 5795240"/>
              <a:gd name="connsiteX140-25009" fmla="*/ 3659440 w 12641071"/>
              <a:gd name="connsiteY140-25010" fmla="*/ 4330309 h 5795240"/>
              <a:gd name="connsiteX141-25011" fmla="*/ 3613217 w 12641071"/>
              <a:gd name="connsiteY141-25012" fmla="*/ 4245153 h 5795240"/>
              <a:gd name="connsiteX142-25013" fmla="*/ 3083792 w 12641071"/>
              <a:gd name="connsiteY142-25014" fmla="*/ 3963660 h 5795240"/>
              <a:gd name="connsiteX143-25015" fmla="*/ 2835272 w 12641071"/>
              <a:gd name="connsiteY143-25016" fmla="*/ 4013833 h 5795240"/>
              <a:gd name="connsiteX144-25017" fmla="*/ 2820214 w 12641071"/>
              <a:gd name="connsiteY144-25018" fmla="*/ 4022007 h 5795240"/>
              <a:gd name="connsiteX145-25019" fmla="*/ 2820212 w 12641071"/>
              <a:gd name="connsiteY145-25020" fmla="*/ 4022008 h 5795240"/>
              <a:gd name="connsiteX146-25021" fmla="*/ 2820206 w 12641071"/>
              <a:gd name="connsiteY146-25022" fmla="*/ 4022011 h 5795240"/>
              <a:gd name="connsiteX147-25023" fmla="*/ 2813481 w 12641071"/>
              <a:gd name="connsiteY147-25024" fmla="*/ 4027041 h 5795240"/>
              <a:gd name="connsiteX148-25025" fmla="*/ 2762875 w 12641071"/>
              <a:gd name="connsiteY148-25026" fmla="*/ 4057784 h 5795240"/>
              <a:gd name="connsiteX149-25027" fmla="*/ 2762878 w 12641071"/>
              <a:gd name="connsiteY149-25028" fmla="*/ 4057784 h 5795240"/>
              <a:gd name="connsiteX150-25029" fmla="*/ 2694694 w 12641071"/>
              <a:gd name="connsiteY150-25030" fmla="*/ 4099208 h 5795240"/>
              <a:gd name="connsiteX151-25031" fmla="*/ 2726822 w 12641071"/>
              <a:gd name="connsiteY151-25032" fmla="*/ 4072700 h 5795240"/>
              <a:gd name="connsiteX152-25033" fmla="*/ 2757719 w 12641071"/>
              <a:gd name="connsiteY152-25034" fmla="*/ 4055929 h 5795240"/>
              <a:gd name="connsiteX153-25035" fmla="*/ 2757718 w 12641071"/>
              <a:gd name="connsiteY153-25036" fmla="*/ 4055928 h 5795240"/>
              <a:gd name="connsiteX154-25037" fmla="*/ 2726820 w 12641071"/>
              <a:gd name="connsiteY154-25038" fmla="*/ 4072700 h 5795240"/>
              <a:gd name="connsiteX155-25039" fmla="*/ 2694692 w 12641071"/>
              <a:gd name="connsiteY155-25040" fmla="*/ 4099208 h 5795240"/>
              <a:gd name="connsiteX156-25041" fmla="*/ 2664698 w 12641071"/>
              <a:gd name="connsiteY156-25042" fmla="*/ 4117431 h 5795240"/>
              <a:gd name="connsiteX157-25043" fmla="*/ 1804544 w 12641071"/>
              <a:gd name="connsiteY157-25044" fmla="*/ 4335229 h 5795240"/>
              <a:gd name="connsiteX158-25045" fmla="*/ 0 w 12641071"/>
              <a:gd name="connsiteY158-25046" fmla="*/ 2530685 h 5795240"/>
              <a:gd name="connsiteX159-25047" fmla="*/ 1804544 w 12641071"/>
              <a:gd name="connsiteY159-25048" fmla="*/ 726143 h 5795240"/>
              <a:gd name="connsiteX160-25049" fmla="*/ 3080549 w 12641071"/>
              <a:gd name="connsiteY160-25050" fmla="*/ 1254682 h 5795240"/>
              <a:gd name="connsiteX161-25051" fmla="*/ 3268676 w 12641071"/>
              <a:gd name="connsiteY161-25052" fmla="*/ 1461167 h 5795240"/>
              <a:gd name="connsiteX162-25053" fmla="*/ 3565826 w 12641071"/>
              <a:gd name="connsiteY162-25054" fmla="*/ 1551935 h 5795240"/>
              <a:gd name="connsiteX163-25055" fmla="*/ 4086504 w 12641071"/>
              <a:gd name="connsiteY163-25056" fmla="*/ 1127574 h 5795240"/>
              <a:gd name="connsiteX164-25057" fmla="*/ 4103078 w 12641071"/>
              <a:gd name="connsiteY164-25058" fmla="*/ 1004204 h 5795240"/>
              <a:gd name="connsiteX165-25059" fmla="*/ 5215874 w 12641071"/>
              <a:gd name="connsiteY165-25060" fmla="*/ 0 h 5795240"/>
              <a:gd name="connsiteX0-25061" fmla="*/ 5964869 w 12641071"/>
              <a:gd name="connsiteY0-25062" fmla="*/ 4795171 h 5795240"/>
              <a:gd name="connsiteX1-25063" fmla="*/ 6019264 w 12641071"/>
              <a:gd name="connsiteY1-25064" fmla="*/ 4804905 h 5795240"/>
              <a:gd name="connsiteX2-25065" fmla="*/ 6036570 w 12641071"/>
              <a:gd name="connsiteY2-25066" fmla="*/ 4807089 h 5795240"/>
              <a:gd name="connsiteX3-25067" fmla="*/ 6019265 w 12641071"/>
              <a:gd name="connsiteY3-25068" fmla="*/ 4804905 h 5795240"/>
              <a:gd name="connsiteX4-25069" fmla="*/ 5964869 w 12641071"/>
              <a:gd name="connsiteY4-25070" fmla="*/ 4795171 h 5795240"/>
              <a:gd name="connsiteX5-25071" fmla="*/ 3682364 w 12641071"/>
              <a:gd name="connsiteY5-25072" fmla="*/ 4386723 h 5795240"/>
              <a:gd name="connsiteX6-25073" fmla="*/ 3772428 w 12641071"/>
              <a:gd name="connsiteY6-25074" fmla="*/ 4402840 h 5795240"/>
              <a:gd name="connsiteX7-25075" fmla="*/ 3772428 w 12641071"/>
              <a:gd name="connsiteY7-25076" fmla="*/ 4402840 h 5795240"/>
              <a:gd name="connsiteX8-25077" fmla="*/ 3682364 w 12641071"/>
              <a:gd name="connsiteY8-25078" fmla="*/ 4386723 h 5795240"/>
              <a:gd name="connsiteX9-25079" fmla="*/ 5215874 w 12641071"/>
              <a:gd name="connsiteY9-25080" fmla="*/ 0 h 5795240"/>
              <a:gd name="connsiteX10-25081" fmla="*/ 5927386 w 12641071"/>
              <a:gd name="connsiteY10-25082" fmla="*/ 255427 h 5795240"/>
              <a:gd name="connsiteX11-25083" fmla="*/ 6105193 w 12641071"/>
              <a:gd name="connsiteY11-25084" fmla="*/ 442067 h 5795240"/>
              <a:gd name="connsiteX12-25085" fmla="*/ 6105193 w 12641071"/>
              <a:gd name="connsiteY12-25086" fmla="*/ 442069 h 5795240"/>
              <a:gd name="connsiteX13-25087" fmla="*/ 6141460 w 12641071"/>
              <a:gd name="connsiteY13-25088" fmla="*/ 475027 h 5795240"/>
              <a:gd name="connsiteX14-25089" fmla="*/ 6788665 w 12641071"/>
              <a:gd name="connsiteY14-25090" fmla="*/ 707369 h 5795240"/>
              <a:gd name="connsiteX15-25091" fmla="*/ 7184710 w 12641071"/>
              <a:gd name="connsiteY15-25092" fmla="*/ 627411 h 5795240"/>
              <a:gd name="connsiteX16-25093" fmla="*/ 7264545 w 12641071"/>
              <a:gd name="connsiteY16-25094" fmla="*/ 588952 h 5795240"/>
              <a:gd name="connsiteX17-25095" fmla="*/ 7264545 w 12641071"/>
              <a:gd name="connsiteY17-25096" fmla="*/ 588953 h 5795240"/>
              <a:gd name="connsiteX18-25097" fmla="*/ 7273651 w 12641071"/>
              <a:gd name="connsiteY18-25098" fmla="*/ 584566 h 5795240"/>
              <a:gd name="connsiteX19-25099" fmla="*/ 7314851 w 12641071"/>
              <a:gd name="connsiteY19-25100" fmla="*/ 559537 h 5795240"/>
              <a:gd name="connsiteX20-25101" fmla="*/ 7354131 w 12641071"/>
              <a:gd name="connsiteY20-25102" fmla="*/ 565467 h 5795240"/>
              <a:gd name="connsiteX21-25103" fmla="*/ 7429608 w 12641071"/>
              <a:gd name="connsiteY21-25104" fmla="*/ 586051 h 5795240"/>
              <a:gd name="connsiteX22-25105" fmla="*/ 7429611 w 12641071"/>
              <a:gd name="connsiteY22-25106" fmla="*/ 586050 h 5795240"/>
              <a:gd name="connsiteX23-25107" fmla="*/ 7354132 w 12641071"/>
              <a:gd name="connsiteY23-25108" fmla="*/ 565465 h 5795240"/>
              <a:gd name="connsiteX24-25109" fmla="*/ 7314853 w 12641071"/>
              <a:gd name="connsiteY24-25110" fmla="*/ 559536 h 5795240"/>
              <a:gd name="connsiteX25-25111" fmla="*/ 7314851 w 12641071"/>
              <a:gd name="connsiteY25-25112" fmla="*/ 559537 h 5795240"/>
              <a:gd name="connsiteX26-25113" fmla="*/ 7314849 w 12641071"/>
              <a:gd name="connsiteY26-25114" fmla="*/ 559537 h 5795240"/>
              <a:gd name="connsiteX27-25115" fmla="*/ 7273651 w 12641071"/>
              <a:gd name="connsiteY27-25116" fmla="*/ 584565 h 5795240"/>
              <a:gd name="connsiteX28-25117" fmla="*/ 7264545 w 12641071"/>
              <a:gd name="connsiteY28-25118" fmla="*/ 588952 h 5795240"/>
              <a:gd name="connsiteX29-25119" fmla="*/ 7296407 w 12641071"/>
              <a:gd name="connsiteY29-25120" fmla="*/ 565126 h 5795240"/>
              <a:gd name="connsiteX30-25121" fmla="*/ 7307447 w 12641071"/>
              <a:gd name="connsiteY30-25122" fmla="*/ 558419 h 5795240"/>
              <a:gd name="connsiteX31-25123" fmla="*/ 7307450 w 12641071"/>
              <a:gd name="connsiteY31-25124" fmla="*/ 558419 h 5795240"/>
              <a:gd name="connsiteX32-25125" fmla="*/ 7385004 w 12641071"/>
              <a:gd name="connsiteY32-25126" fmla="*/ 511303 h 5795240"/>
              <a:gd name="connsiteX33-25127" fmla="*/ 7391626 w 12641071"/>
              <a:gd name="connsiteY33-25128" fmla="*/ 508114 h 5795240"/>
              <a:gd name="connsiteX34-25129" fmla="*/ 7391631 w 12641071"/>
              <a:gd name="connsiteY34-25130" fmla="*/ 508110 h 5795240"/>
              <a:gd name="connsiteX35-25131" fmla="*/ 7478934 w 12641071"/>
              <a:gd name="connsiteY35-25132" fmla="*/ 466053 h 5795240"/>
              <a:gd name="connsiteX36-25133" fmla="*/ 7897193 w 12641071"/>
              <a:gd name="connsiteY36-25134" fmla="*/ 381611 h 5795240"/>
              <a:gd name="connsiteX37-25135" fmla="*/ 8788216 w 12641071"/>
              <a:gd name="connsiteY37-25136" fmla="*/ 855364 h 5795240"/>
              <a:gd name="connsiteX38-25137" fmla="*/ 8832362 w 12641071"/>
              <a:gd name="connsiteY38-25138" fmla="*/ 928030 h 5795240"/>
              <a:gd name="connsiteX39-25139" fmla="*/ 8832362 w 12641071"/>
              <a:gd name="connsiteY39-25140" fmla="*/ 928033 h 5795240"/>
              <a:gd name="connsiteX40-25141" fmla="*/ 8842040 w 12641071"/>
              <a:gd name="connsiteY40-25142" fmla="*/ 943961 h 5795240"/>
              <a:gd name="connsiteX41-25143" fmla="*/ 8856144 w 12641071"/>
              <a:gd name="connsiteY41-25144" fmla="*/ 973241 h 5795240"/>
              <a:gd name="connsiteX42-25145" fmla="*/ 8856145 w 12641071"/>
              <a:gd name="connsiteY42-25146" fmla="*/ 973241 h 5795240"/>
              <a:gd name="connsiteX43-25147" fmla="*/ 8878117 w 12641071"/>
              <a:gd name="connsiteY43-25148" fmla="*/ 1018851 h 5795240"/>
              <a:gd name="connsiteX44-25149" fmla="*/ 8877719 w 12641071"/>
              <a:gd name="connsiteY44-25150" fmla="*/ 1018369 h 5795240"/>
              <a:gd name="connsiteX45-25151" fmla="*/ 8853250 w 12641071"/>
              <a:gd name="connsiteY45-25152" fmla="*/ 973288 h 5795240"/>
              <a:gd name="connsiteX46-25153" fmla="*/ 8853249 w 12641071"/>
              <a:gd name="connsiteY46-25154" fmla="*/ 973288 h 5795240"/>
              <a:gd name="connsiteX47-25155" fmla="*/ 8853248 w 12641071"/>
              <a:gd name="connsiteY47-25156" fmla="*/ 973287 h 5795240"/>
              <a:gd name="connsiteX48-25157" fmla="*/ 8849677 w 12641071"/>
              <a:gd name="connsiteY48-25158" fmla="*/ 973341 h 5795240"/>
              <a:gd name="connsiteX49-25159" fmla="*/ 8641543 w 12641071"/>
              <a:gd name="connsiteY49-25160" fmla="*/ 916577 h 5795240"/>
              <a:gd name="connsiteX50-25161" fmla="*/ 8641545 w 12641071"/>
              <a:gd name="connsiteY50-25162" fmla="*/ 916580 h 5795240"/>
              <a:gd name="connsiteX51-25163" fmla="*/ 8849676 w 12641071"/>
              <a:gd name="connsiteY51-25164" fmla="*/ 973343 h 5795240"/>
              <a:gd name="connsiteX52-25165" fmla="*/ 8853248 w 12641071"/>
              <a:gd name="connsiteY52-25166" fmla="*/ 973288 h 5795240"/>
              <a:gd name="connsiteX53-25167" fmla="*/ 8877719 w 12641071"/>
              <a:gd name="connsiteY53-25168" fmla="*/ 1018371 h 5795240"/>
              <a:gd name="connsiteX54-25169" fmla="*/ 8878116 w 12641071"/>
              <a:gd name="connsiteY54-25170" fmla="*/ 1018851 h 5795240"/>
              <a:gd name="connsiteX55-25171" fmla="*/ 8887288 w 12641071"/>
              <a:gd name="connsiteY55-25172" fmla="*/ 1037892 h 5795240"/>
              <a:gd name="connsiteX56-25173" fmla="*/ 8949899 w 12641071"/>
              <a:gd name="connsiteY56-25174" fmla="*/ 1239592 h 5795240"/>
              <a:gd name="connsiteX57-25175" fmla="*/ 8968437 w 12641071"/>
              <a:gd name="connsiteY57-25176" fmla="*/ 1423482 h 5795240"/>
              <a:gd name="connsiteX58-25177" fmla="*/ 8949899 w 12641071"/>
              <a:gd name="connsiteY58-25178" fmla="*/ 1239591 h 5795240"/>
              <a:gd name="connsiteX59-25179" fmla="*/ 8887288 w 12641071"/>
              <a:gd name="connsiteY59-25180" fmla="*/ 1037890 h 5795240"/>
              <a:gd name="connsiteX60-25181" fmla="*/ 8878116 w 12641071"/>
              <a:gd name="connsiteY60-25182" fmla="*/ 1018851 h 5795240"/>
              <a:gd name="connsiteX61-25183" fmla="*/ 8931285 w 12641071"/>
              <a:gd name="connsiteY61-25184" fmla="*/ 1083292 h 5795240"/>
              <a:gd name="connsiteX62-25185" fmla="*/ 9241478 w 12641071"/>
              <a:gd name="connsiteY62-25186" fmla="*/ 1211778 h 5795240"/>
              <a:gd name="connsiteX63-25187" fmla="*/ 9605238 w 12641071"/>
              <a:gd name="connsiteY63-25188" fmla="*/ 1018369 h 5795240"/>
              <a:gd name="connsiteX64-25189" fmla="*/ 9636247 w 12641071"/>
              <a:gd name="connsiteY64-25190" fmla="*/ 961241 h 5795240"/>
              <a:gd name="connsiteX65-25191" fmla="*/ 9641995 w 12641071"/>
              <a:gd name="connsiteY65-25192" fmla="*/ 961152 h 5795240"/>
              <a:gd name="connsiteX66-25193" fmla="*/ 9584939 w 12641071"/>
              <a:gd name="connsiteY66-25194" fmla="*/ 1079594 h 5795240"/>
              <a:gd name="connsiteX67-25195" fmla="*/ 9546257 w 12641071"/>
              <a:gd name="connsiteY67-25196" fmla="*/ 1204206 h 5795240"/>
              <a:gd name="connsiteX68-25197" fmla="*/ 9584939 w 12641071"/>
              <a:gd name="connsiteY68-25198" fmla="*/ 1079596 h 5795240"/>
              <a:gd name="connsiteX69-25199" fmla="*/ 9641995 w 12641071"/>
              <a:gd name="connsiteY69-25200" fmla="*/ 961153 h 5795240"/>
              <a:gd name="connsiteX70-25201" fmla="*/ 9653069 w 12641071"/>
              <a:gd name="connsiteY70-25202" fmla="*/ 960983 h 5795240"/>
              <a:gd name="connsiteX71-25203" fmla="*/ 9801564 w 12641071"/>
              <a:gd name="connsiteY71-25204" fmla="*/ 1196828 h 5795240"/>
              <a:gd name="connsiteX72-25205" fmla="*/ 9801566 w 12641071"/>
              <a:gd name="connsiteY72-25206" fmla="*/ 1196828 h 5795240"/>
              <a:gd name="connsiteX73-25207" fmla="*/ 9653070 w 12641071"/>
              <a:gd name="connsiteY73-25208" fmla="*/ 960982 h 5795240"/>
              <a:gd name="connsiteX74-25209" fmla="*/ 9641996 w 12641071"/>
              <a:gd name="connsiteY74-25210" fmla="*/ 961152 h 5795240"/>
              <a:gd name="connsiteX75-25211" fmla="*/ 9651917 w 12641071"/>
              <a:gd name="connsiteY75-25212" fmla="*/ 940556 h 5795240"/>
              <a:gd name="connsiteX76-25213" fmla="*/ 11050508 w 12641071"/>
              <a:gd name="connsiteY76-25214" fmla="*/ 108150 h 5795240"/>
              <a:gd name="connsiteX77-25215" fmla="*/ 12641071 w 12641071"/>
              <a:gd name="connsiteY77-25216" fmla="*/ 1698711 h 5795240"/>
              <a:gd name="connsiteX78-25217" fmla="*/ 11371062 w 12641071"/>
              <a:gd name="connsiteY78-25218" fmla="*/ 3256960 h 5795240"/>
              <a:gd name="connsiteX79-25219" fmla="*/ 11215953 w 12641071"/>
              <a:gd name="connsiteY79-25220" fmla="*/ 3280632 h 5795240"/>
              <a:gd name="connsiteX80-25221" fmla="*/ 11142318 w 12641071"/>
              <a:gd name="connsiteY80-25222" fmla="*/ 3276914 h 5795240"/>
              <a:gd name="connsiteX81-25223" fmla="*/ 11215952 w 12641071"/>
              <a:gd name="connsiteY81-25224" fmla="*/ 3280632 h 5795240"/>
              <a:gd name="connsiteX82-25225" fmla="*/ 11213133 w 12641071"/>
              <a:gd name="connsiteY82-25226" fmla="*/ 3281062 h 5795240"/>
              <a:gd name="connsiteX83-25227" fmla="*/ 11116921 w 12641071"/>
              <a:gd name="connsiteY83-25228" fmla="*/ 3285921 h 5795240"/>
              <a:gd name="connsiteX84-25229" fmla="*/ 11050507 w 12641071"/>
              <a:gd name="connsiteY84-25230" fmla="*/ 3289274 h 5795240"/>
              <a:gd name="connsiteX85-25231" fmla="*/ 11006292 w 12641071"/>
              <a:gd name="connsiteY85-25232" fmla="*/ 3287041 h 5795240"/>
              <a:gd name="connsiteX86-25233" fmla="*/ 10937101 w 12641071"/>
              <a:gd name="connsiteY86-25234" fmla="*/ 3297601 h 5795240"/>
              <a:gd name="connsiteX87-25235" fmla="*/ 10144740 w 12641071"/>
              <a:gd name="connsiteY87-25236" fmla="*/ 4089962 h 5795240"/>
              <a:gd name="connsiteX88-25237" fmla="*/ 10130374 w 12641071"/>
              <a:gd name="connsiteY88-25238" fmla="*/ 4184101 h 5795240"/>
              <a:gd name="connsiteX89-25239" fmla="*/ 10130375 w 12641071"/>
              <a:gd name="connsiteY89-25240" fmla="*/ 4184103 h 5795240"/>
              <a:gd name="connsiteX90-25241" fmla="*/ 10130656 w 12641071"/>
              <a:gd name="connsiteY90-25242" fmla="*/ 4185950 h 5795240"/>
              <a:gd name="connsiteX91-25243" fmla="*/ 10138194 w 12641071"/>
              <a:gd name="connsiteY91-25244" fmla="*/ 4335228 h 5795240"/>
              <a:gd name="connsiteX92-25245" fmla="*/ 10137710 w 12641071"/>
              <a:gd name="connsiteY92-25246" fmla="*/ 4344822 h 5795240"/>
              <a:gd name="connsiteX93-25247" fmla="*/ 10133555 w 12641071"/>
              <a:gd name="connsiteY93-25248" fmla="*/ 4427096 h 5795240"/>
              <a:gd name="connsiteX94-25249" fmla="*/ 10129312 w 12641071"/>
              <a:gd name="connsiteY94-25250" fmla="*/ 4399289 h 5795240"/>
              <a:gd name="connsiteX95-25251" fmla="*/ 10126797 w 12641071"/>
              <a:gd name="connsiteY95-25252" fmla="*/ 4349498 h 5795240"/>
              <a:gd name="connsiteX96-25253" fmla="*/ 10126796 w 12641071"/>
              <a:gd name="connsiteY96-25254" fmla="*/ 4349498 h 5795240"/>
              <a:gd name="connsiteX97-25255" fmla="*/ 10129311 w 12641071"/>
              <a:gd name="connsiteY97-25256" fmla="*/ 4399289 h 5795240"/>
              <a:gd name="connsiteX98-25257" fmla="*/ 10133554 w 12641071"/>
              <a:gd name="connsiteY98-25258" fmla="*/ 4427096 h 5795240"/>
              <a:gd name="connsiteX99-25259" fmla="*/ 10130656 w 12641071"/>
              <a:gd name="connsiteY99-25260" fmla="*/ 4484506 h 5795240"/>
              <a:gd name="connsiteX100-25261" fmla="*/ 8678182 w 12641071"/>
              <a:gd name="connsiteY100-25262" fmla="*/ 5795240 h 5795240"/>
              <a:gd name="connsiteX101-25263" fmla="*/ 7467518 w 12641071"/>
              <a:gd name="connsiteY101-25264" fmla="*/ 5151535 h 5795240"/>
              <a:gd name="connsiteX102-25265" fmla="*/ 7419945 w 12641071"/>
              <a:gd name="connsiteY102-25266" fmla="*/ 5073228 h 5795240"/>
              <a:gd name="connsiteX103-25267" fmla="*/ 7394386 w 12641071"/>
              <a:gd name="connsiteY103-25268" fmla="*/ 5031156 h 5795240"/>
              <a:gd name="connsiteX104-25269" fmla="*/ 7367299 w 12641071"/>
              <a:gd name="connsiteY104-25270" fmla="*/ 4974928 h 5795240"/>
              <a:gd name="connsiteX105-25271" fmla="*/ 7332905 w 12641071"/>
              <a:gd name="connsiteY105-25272" fmla="*/ 4903531 h 5795240"/>
              <a:gd name="connsiteX106-25273" fmla="*/ 7320958 w 12641071"/>
              <a:gd name="connsiteY106-25274" fmla="*/ 4870887 h 5795240"/>
              <a:gd name="connsiteX107-25275" fmla="*/ 7322174 w 12641071"/>
              <a:gd name="connsiteY107-25276" fmla="*/ 4872361 h 5795240"/>
              <a:gd name="connsiteX108-25277" fmla="*/ 7362630 w 12641071"/>
              <a:gd name="connsiteY108-25278" fmla="*/ 4938954 h 5795240"/>
              <a:gd name="connsiteX109-25279" fmla="*/ 7380779 w 12641071"/>
              <a:gd name="connsiteY109-25280" fmla="*/ 4976628 h 5795240"/>
              <a:gd name="connsiteX110-25281" fmla="*/ 7391210 w 12641071"/>
              <a:gd name="connsiteY110-25282" fmla="*/ 4977944 h 5795240"/>
              <a:gd name="connsiteX111-25283" fmla="*/ 7380780 w 12641071"/>
              <a:gd name="connsiteY111-25284" fmla="*/ 4976628 h 5795240"/>
              <a:gd name="connsiteX112-25285" fmla="*/ 7362631 w 12641071"/>
              <a:gd name="connsiteY112-25286" fmla="*/ 4938954 h 5795240"/>
              <a:gd name="connsiteX113-25287" fmla="*/ 7322175 w 12641071"/>
              <a:gd name="connsiteY113-25288" fmla="*/ 4872361 h 5795240"/>
              <a:gd name="connsiteX114-25289" fmla="*/ 7320959 w 12641071"/>
              <a:gd name="connsiteY114-25290" fmla="*/ 4870887 h 5795240"/>
              <a:gd name="connsiteX115-25291" fmla="*/ 7283811 w 12641071"/>
              <a:gd name="connsiteY115-25292" fmla="*/ 4769391 h 5795240"/>
              <a:gd name="connsiteX116-25293" fmla="*/ 7272112 w 12641071"/>
              <a:gd name="connsiteY116-25294" fmla="*/ 4718630 h 5795240"/>
              <a:gd name="connsiteX117-25295" fmla="*/ 7272111 w 12641071"/>
              <a:gd name="connsiteY117-25296" fmla="*/ 4718630 h 5795240"/>
              <a:gd name="connsiteX118-25297" fmla="*/ 7283810 w 12641071"/>
              <a:gd name="connsiteY118-25298" fmla="*/ 4769391 h 5795240"/>
              <a:gd name="connsiteX119-25299" fmla="*/ 7320958 w 12641071"/>
              <a:gd name="connsiteY119-25300" fmla="*/ 4870887 h 5795240"/>
              <a:gd name="connsiteX120-25301" fmla="*/ 7223551 w 12641071"/>
              <a:gd name="connsiteY120-25302" fmla="*/ 4752829 h 5795240"/>
              <a:gd name="connsiteX121-25303" fmla="*/ 6652445 w 12641071"/>
              <a:gd name="connsiteY121-25304" fmla="*/ 4516269 h 5795240"/>
              <a:gd name="connsiteX122-25305" fmla="*/ 6200873 w 12641071"/>
              <a:gd name="connsiteY122-25306" fmla="*/ 4654206 h 5795240"/>
              <a:gd name="connsiteX123-25307" fmla="*/ 6088813 w 12641071"/>
              <a:gd name="connsiteY123-25308" fmla="*/ 4746663 h 5795240"/>
              <a:gd name="connsiteX124-25309" fmla="*/ 6043019 w 12641071"/>
              <a:gd name="connsiteY124-25310" fmla="*/ 4807902 h 5795240"/>
              <a:gd name="connsiteX125-25311" fmla="*/ 6043021 w 12641071"/>
              <a:gd name="connsiteY125-25312" fmla="*/ 4807902 h 5795240"/>
              <a:gd name="connsiteX126-25313" fmla="*/ 6023271 w 12641071"/>
              <a:gd name="connsiteY126-25314" fmla="*/ 4834312 h 5795240"/>
              <a:gd name="connsiteX127-25315" fmla="*/ 5970678 w 12641071"/>
              <a:gd name="connsiteY127-25316" fmla="*/ 4892181 h 5795240"/>
              <a:gd name="connsiteX128-25317" fmla="*/ 5982717 w 12641071"/>
              <a:gd name="connsiteY128-25318" fmla="*/ 4872361 h 5795240"/>
              <a:gd name="connsiteX129-25319" fmla="*/ 5970675 w 12641071"/>
              <a:gd name="connsiteY129-25320" fmla="*/ 4892181 h 5795240"/>
              <a:gd name="connsiteX130-25321" fmla="*/ 5935320 w 12641071"/>
              <a:gd name="connsiteY130-25322" fmla="*/ 4931081 h 5795240"/>
              <a:gd name="connsiteX131-25323" fmla="*/ 4971763 w 12641071"/>
              <a:gd name="connsiteY131-25324" fmla="*/ 5330200 h 5795240"/>
              <a:gd name="connsiteX132-25325" fmla="*/ 3716172 w 12641071"/>
              <a:gd name="connsiteY132-25326" fmla="*/ 4497938 h 5795240"/>
              <a:gd name="connsiteX133-25327" fmla="*/ 3710773 w 12641071"/>
              <a:gd name="connsiteY133-25328" fmla="*/ 4483182 h 5795240"/>
              <a:gd name="connsiteX134-25329" fmla="*/ 3710773 w 12641071"/>
              <a:gd name="connsiteY134-25330" fmla="*/ 4483181 h 5795240"/>
              <a:gd name="connsiteX135-25331" fmla="*/ 3674984 w 12641071"/>
              <a:gd name="connsiteY135-25332" fmla="*/ 4385402 h 5795240"/>
              <a:gd name="connsiteX136-25333" fmla="*/ 3670349 w 12641071"/>
              <a:gd name="connsiteY136-25334" fmla="*/ 4372742 h 5795240"/>
              <a:gd name="connsiteX137-25335" fmla="*/ 3659438 w 12641071"/>
              <a:gd name="connsiteY137-25336" fmla="*/ 4330309 h 5795240"/>
              <a:gd name="connsiteX138-25337" fmla="*/ 3672084 w 12641071"/>
              <a:gd name="connsiteY138-25338" fmla="*/ 4353606 h 5795240"/>
              <a:gd name="connsiteX139-25339" fmla="*/ 3659440 w 12641071"/>
              <a:gd name="connsiteY139-25340" fmla="*/ 4330309 h 5795240"/>
              <a:gd name="connsiteX140-25341" fmla="*/ 3613217 w 12641071"/>
              <a:gd name="connsiteY140-25342" fmla="*/ 4245153 h 5795240"/>
              <a:gd name="connsiteX141-25343" fmla="*/ 3083792 w 12641071"/>
              <a:gd name="connsiteY141-25344" fmla="*/ 3963660 h 5795240"/>
              <a:gd name="connsiteX142-25345" fmla="*/ 2835272 w 12641071"/>
              <a:gd name="connsiteY142-25346" fmla="*/ 4013833 h 5795240"/>
              <a:gd name="connsiteX143-25347" fmla="*/ 2820214 w 12641071"/>
              <a:gd name="connsiteY143-25348" fmla="*/ 4022007 h 5795240"/>
              <a:gd name="connsiteX144-25349" fmla="*/ 2820212 w 12641071"/>
              <a:gd name="connsiteY144-25350" fmla="*/ 4022008 h 5795240"/>
              <a:gd name="connsiteX145-25351" fmla="*/ 2820206 w 12641071"/>
              <a:gd name="connsiteY145-25352" fmla="*/ 4022011 h 5795240"/>
              <a:gd name="connsiteX146-25353" fmla="*/ 2813481 w 12641071"/>
              <a:gd name="connsiteY146-25354" fmla="*/ 4027041 h 5795240"/>
              <a:gd name="connsiteX147-25355" fmla="*/ 2762875 w 12641071"/>
              <a:gd name="connsiteY147-25356" fmla="*/ 4057784 h 5795240"/>
              <a:gd name="connsiteX148-25357" fmla="*/ 2762878 w 12641071"/>
              <a:gd name="connsiteY148-25358" fmla="*/ 4057784 h 5795240"/>
              <a:gd name="connsiteX149-25359" fmla="*/ 2694694 w 12641071"/>
              <a:gd name="connsiteY149-25360" fmla="*/ 4099208 h 5795240"/>
              <a:gd name="connsiteX150-25361" fmla="*/ 2726822 w 12641071"/>
              <a:gd name="connsiteY150-25362" fmla="*/ 4072700 h 5795240"/>
              <a:gd name="connsiteX151-25363" fmla="*/ 2757719 w 12641071"/>
              <a:gd name="connsiteY151-25364" fmla="*/ 4055929 h 5795240"/>
              <a:gd name="connsiteX152-25365" fmla="*/ 2757718 w 12641071"/>
              <a:gd name="connsiteY152-25366" fmla="*/ 4055928 h 5795240"/>
              <a:gd name="connsiteX153-25367" fmla="*/ 2726820 w 12641071"/>
              <a:gd name="connsiteY153-25368" fmla="*/ 4072700 h 5795240"/>
              <a:gd name="connsiteX154-25369" fmla="*/ 2694692 w 12641071"/>
              <a:gd name="connsiteY154-25370" fmla="*/ 4099208 h 5795240"/>
              <a:gd name="connsiteX155-25371" fmla="*/ 2664698 w 12641071"/>
              <a:gd name="connsiteY155-25372" fmla="*/ 4117431 h 5795240"/>
              <a:gd name="connsiteX156-25373" fmla="*/ 1804544 w 12641071"/>
              <a:gd name="connsiteY156-25374" fmla="*/ 4335229 h 5795240"/>
              <a:gd name="connsiteX157-25375" fmla="*/ 0 w 12641071"/>
              <a:gd name="connsiteY157-25376" fmla="*/ 2530685 h 5795240"/>
              <a:gd name="connsiteX158-25377" fmla="*/ 1804544 w 12641071"/>
              <a:gd name="connsiteY158-25378" fmla="*/ 726143 h 5795240"/>
              <a:gd name="connsiteX159-25379" fmla="*/ 3080549 w 12641071"/>
              <a:gd name="connsiteY159-25380" fmla="*/ 1254682 h 5795240"/>
              <a:gd name="connsiteX160-25381" fmla="*/ 3268676 w 12641071"/>
              <a:gd name="connsiteY160-25382" fmla="*/ 1461167 h 5795240"/>
              <a:gd name="connsiteX161-25383" fmla="*/ 3565826 w 12641071"/>
              <a:gd name="connsiteY161-25384" fmla="*/ 1551935 h 5795240"/>
              <a:gd name="connsiteX162-25385" fmla="*/ 4086504 w 12641071"/>
              <a:gd name="connsiteY162-25386" fmla="*/ 1127574 h 5795240"/>
              <a:gd name="connsiteX163-25387" fmla="*/ 4103078 w 12641071"/>
              <a:gd name="connsiteY163-25388" fmla="*/ 1004204 h 5795240"/>
              <a:gd name="connsiteX164-25389" fmla="*/ 5215874 w 12641071"/>
              <a:gd name="connsiteY164-25390" fmla="*/ 0 h 5795240"/>
              <a:gd name="connsiteX0-25391" fmla="*/ 5964869 w 12641071"/>
              <a:gd name="connsiteY0-25392" fmla="*/ 4795171 h 5795240"/>
              <a:gd name="connsiteX1-25393" fmla="*/ 6019264 w 12641071"/>
              <a:gd name="connsiteY1-25394" fmla="*/ 4804905 h 5795240"/>
              <a:gd name="connsiteX2-25395" fmla="*/ 6036570 w 12641071"/>
              <a:gd name="connsiteY2-25396" fmla="*/ 4807089 h 5795240"/>
              <a:gd name="connsiteX3-25397" fmla="*/ 6019265 w 12641071"/>
              <a:gd name="connsiteY3-25398" fmla="*/ 4804905 h 5795240"/>
              <a:gd name="connsiteX4-25399" fmla="*/ 5964869 w 12641071"/>
              <a:gd name="connsiteY4-25400" fmla="*/ 4795171 h 5795240"/>
              <a:gd name="connsiteX5-25401" fmla="*/ 3682364 w 12641071"/>
              <a:gd name="connsiteY5-25402" fmla="*/ 4386723 h 5795240"/>
              <a:gd name="connsiteX6-25403" fmla="*/ 3772428 w 12641071"/>
              <a:gd name="connsiteY6-25404" fmla="*/ 4402840 h 5795240"/>
              <a:gd name="connsiteX7-25405" fmla="*/ 3772428 w 12641071"/>
              <a:gd name="connsiteY7-25406" fmla="*/ 4402840 h 5795240"/>
              <a:gd name="connsiteX8-25407" fmla="*/ 3682364 w 12641071"/>
              <a:gd name="connsiteY8-25408" fmla="*/ 4386723 h 5795240"/>
              <a:gd name="connsiteX9-25409" fmla="*/ 5215874 w 12641071"/>
              <a:gd name="connsiteY9-25410" fmla="*/ 0 h 5795240"/>
              <a:gd name="connsiteX10-25411" fmla="*/ 5927386 w 12641071"/>
              <a:gd name="connsiteY10-25412" fmla="*/ 255427 h 5795240"/>
              <a:gd name="connsiteX11-25413" fmla="*/ 6105193 w 12641071"/>
              <a:gd name="connsiteY11-25414" fmla="*/ 442067 h 5795240"/>
              <a:gd name="connsiteX12-25415" fmla="*/ 6105193 w 12641071"/>
              <a:gd name="connsiteY12-25416" fmla="*/ 442069 h 5795240"/>
              <a:gd name="connsiteX13-25417" fmla="*/ 6141460 w 12641071"/>
              <a:gd name="connsiteY13-25418" fmla="*/ 475027 h 5795240"/>
              <a:gd name="connsiteX14-25419" fmla="*/ 6788665 w 12641071"/>
              <a:gd name="connsiteY14-25420" fmla="*/ 707369 h 5795240"/>
              <a:gd name="connsiteX15-25421" fmla="*/ 7184710 w 12641071"/>
              <a:gd name="connsiteY15-25422" fmla="*/ 627411 h 5795240"/>
              <a:gd name="connsiteX16-25423" fmla="*/ 7264545 w 12641071"/>
              <a:gd name="connsiteY16-25424" fmla="*/ 588952 h 5795240"/>
              <a:gd name="connsiteX17-25425" fmla="*/ 7264545 w 12641071"/>
              <a:gd name="connsiteY17-25426" fmla="*/ 588953 h 5795240"/>
              <a:gd name="connsiteX18-25427" fmla="*/ 7273651 w 12641071"/>
              <a:gd name="connsiteY18-25428" fmla="*/ 584566 h 5795240"/>
              <a:gd name="connsiteX19-25429" fmla="*/ 7314851 w 12641071"/>
              <a:gd name="connsiteY19-25430" fmla="*/ 559537 h 5795240"/>
              <a:gd name="connsiteX20-25431" fmla="*/ 7354131 w 12641071"/>
              <a:gd name="connsiteY20-25432" fmla="*/ 565467 h 5795240"/>
              <a:gd name="connsiteX21-25433" fmla="*/ 7429608 w 12641071"/>
              <a:gd name="connsiteY21-25434" fmla="*/ 586051 h 5795240"/>
              <a:gd name="connsiteX22-25435" fmla="*/ 7429611 w 12641071"/>
              <a:gd name="connsiteY22-25436" fmla="*/ 586050 h 5795240"/>
              <a:gd name="connsiteX23-25437" fmla="*/ 7354132 w 12641071"/>
              <a:gd name="connsiteY23-25438" fmla="*/ 565465 h 5795240"/>
              <a:gd name="connsiteX24-25439" fmla="*/ 7314853 w 12641071"/>
              <a:gd name="connsiteY24-25440" fmla="*/ 559536 h 5795240"/>
              <a:gd name="connsiteX25-25441" fmla="*/ 7314851 w 12641071"/>
              <a:gd name="connsiteY25-25442" fmla="*/ 559537 h 5795240"/>
              <a:gd name="connsiteX26-25443" fmla="*/ 7314849 w 12641071"/>
              <a:gd name="connsiteY26-25444" fmla="*/ 559537 h 5795240"/>
              <a:gd name="connsiteX27-25445" fmla="*/ 7273651 w 12641071"/>
              <a:gd name="connsiteY27-25446" fmla="*/ 584565 h 5795240"/>
              <a:gd name="connsiteX28-25447" fmla="*/ 7296407 w 12641071"/>
              <a:gd name="connsiteY28-25448" fmla="*/ 565126 h 5795240"/>
              <a:gd name="connsiteX29-25449" fmla="*/ 7307447 w 12641071"/>
              <a:gd name="connsiteY29-25450" fmla="*/ 558419 h 5795240"/>
              <a:gd name="connsiteX30-25451" fmla="*/ 7307450 w 12641071"/>
              <a:gd name="connsiteY30-25452" fmla="*/ 558419 h 5795240"/>
              <a:gd name="connsiteX31-25453" fmla="*/ 7385004 w 12641071"/>
              <a:gd name="connsiteY31-25454" fmla="*/ 511303 h 5795240"/>
              <a:gd name="connsiteX32-25455" fmla="*/ 7391626 w 12641071"/>
              <a:gd name="connsiteY32-25456" fmla="*/ 508114 h 5795240"/>
              <a:gd name="connsiteX33-25457" fmla="*/ 7391631 w 12641071"/>
              <a:gd name="connsiteY33-25458" fmla="*/ 508110 h 5795240"/>
              <a:gd name="connsiteX34-25459" fmla="*/ 7478934 w 12641071"/>
              <a:gd name="connsiteY34-25460" fmla="*/ 466053 h 5795240"/>
              <a:gd name="connsiteX35-25461" fmla="*/ 7897193 w 12641071"/>
              <a:gd name="connsiteY35-25462" fmla="*/ 381611 h 5795240"/>
              <a:gd name="connsiteX36-25463" fmla="*/ 8788216 w 12641071"/>
              <a:gd name="connsiteY36-25464" fmla="*/ 855364 h 5795240"/>
              <a:gd name="connsiteX37-25465" fmla="*/ 8832362 w 12641071"/>
              <a:gd name="connsiteY37-25466" fmla="*/ 928030 h 5795240"/>
              <a:gd name="connsiteX38-25467" fmla="*/ 8832362 w 12641071"/>
              <a:gd name="connsiteY38-25468" fmla="*/ 928033 h 5795240"/>
              <a:gd name="connsiteX39-25469" fmla="*/ 8842040 w 12641071"/>
              <a:gd name="connsiteY39-25470" fmla="*/ 943961 h 5795240"/>
              <a:gd name="connsiteX40-25471" fmla="*/ 8856144 w 12641071"/>
              <a:gd name="connsiteY40-25472" fmla="*/ 973241 h 5795240"/>
              <a:gd name="connsiteX41-25473" fmla="*/ 8856145 w 12641071"/>
              <a:gd name="connsiteY41-25474" fmla="*/ 973241 h 5795240"/>
              <a:gd name="connsiteX42-25475" fmla="*/ 8878117 w 12641071"/>
              <a:gd name="connsiteY42-25476" fmla="*/ 1018851 h 5795240"/>
              <a:gd name="connsiteX43-25477" fmla="*/ 8877719 w 12641071"/>
              <a:gd name="connsiteY43-25478" fmla="*/ 1018369 h 5795240"/>
              <a:gd name="connsiteX44-25479" fmla="*/ 8853250 w 12641071"/>
              <a:gd name="connsiteY44-25480" fmla="*/ 973288 h 5795240"/>
              <a:gd name="connsiteX45-25481" fmla="*/ 8853249 w 12641071"/>
              <a:gd name="connsiteY45-25482" fmla="*/ 973288 h 5795240"/>
              <a:gd name="connsiteX46-25483" fmla="*/ 8853248 w 12641071"/>
              <a:gd name="connsiteY46-25484" fmla="*/ 973287 h 5795240"/>
              <a:gd name="connsiteX47-25485" fmla="*/ 8849677 w 12641071"/>
              <a:gd name="connsiteY47-25486" fmla="*/ 973341 h 5795240"/>
              <a:gd name="connsiteX48-25487" fmla="*/ 8641543 w 12641071"/>
              <a:gd name="connsiteY48-25488" fmla="*/ 916577 h 5795240"/>
              <a:gd name="connsiteX49-25489" fmla="*/ 8641545 w 12641071"/>
              <a:gd name="connsiteY49-25490" fmla="*/ 916580 h 5795240"/>
              <a:gd name="connsiteX50-25491" fmla="*/ 8849676 w 12641071"/>
              <a:gd name="connsiteY50-25492" fmla="*/ 973343 h 5795240"/>
              <a:gd name="connsiteX51-25493" fmla="*/ 8853248 w 12641071"/>
              <a:gd name="connsiteY51-25494" fmla="*/ 973288 h 5795240"/>
              <a:gd name="connsiteX52-25495" fmla="*/ 8877719 w 12641071"/>
              <a:gd name="connsiteY52-25496" fmla="*/ 1018371 h 5795240"/>
              <a:gd name="connsiteX53-25497" fmla="*/ 8878116 w 12641071"/>
              <a:gd name="connsiteY53-25498" fmla="*/ 1018851 h 5795240"/>
              <a:gd name="connsiteX54-25499" fmla="*/ 8887288 w 12641071"/>
              <a:gd name="connsiteY54-25500" fmla="*/ 1037892 h 5795240"/>
              <a:gd name="connsiteX55-25501" fmla="*/ 8949899 w 12641071"/>
              <a:gd name="connsiteY55-25502" fmla="*/ 1239592 h 5795240"/>
              <a:gd name="connsiteX56-25503" fmla="*/ 8968437 w 12641071"/>
              <a:gd name="connsiteY56-25504" fmla="*/ 1423482 h 5795240"/>
              <a:gd name="connsiteX57-25505" fmla="*/ 8949899 w 12641071"/>
              <a:gd name="connsiteY57-25506" fmla="*/ 1239591 h 5795240"/>
              <a:gd name="connsiteX58-25507" fmla="*/ 8887288 w 12641071"/>
              <a:gd name="connsiteY58-25508" fmla="*/ 1037890 h 5795240"/>
              <a:gd name="connsiteX59-25509" fmla="*/ 8878116 w 12641071"/>
              <a:gd name="connsiteY59-25510" fmla="*/ 1018851 h 5795240"/>
              <a:gd name="connsiteX60-25511" fmla="*/ 8931285 w 12641071"/>
              <a:gd name="connsiteY60-25512" fmla="*/ 1083292 h 5795240"/>
              <a:gd name="connsiteX61-25513" fmla="*/ 9241478 w 12641071"/>
              <a:gd name="connsiteY61-25514" fmla="*/ 1211778 h 5795240"/>
              <a:gd name="connsiteX62-25515" fmla="*/ 9605238 w 12641071"/>
              <a:gd name="connsiteY62-25516" fmla="*/ 1018369 h 5795240"/>
              <a:gd name="connsiteX63-25517" fmla="*/ 9636247 w 12641071"/>
              <a:gd name="connsiteY63-25518" fmla="*/ 961241 h 5795240"/>
              <a:gd name="connsiteX64-25519" fmla="*/ 9641995 w 12641071"/>
              <a:gd name="connsiteY64-25520" fmla="*/ 961152 h 5795240"/>
              <a:gd name="connsiteX65-25521" fmla="*/ 9584939 w 12641071"/>
              <a:gd name="connsiteY65-25522" fmla="*/ 1079594 h 5795240"/>
              <a:gd name="connsiteX66-25523" fmla="*/ 9546257 w 12641071"/>
              <a:gd name="connsiteY66-25524" fmla="*/ 1204206 h 5795240"/>
              <a:gd name="connsiteX67-25525" fmla="*/ 9584939 w 12641071"/>
              <a:gd name="connsiteY67-25526" fmla="*/ 1079596 h 5795240"/>
              <a:gd name="connsiteX68-25527" fmla="*/ 9641995 w 12641071"/>
              <a:gd name="connsiteY68-25528" fmla="*/ 961153 h 5795240"/>
              <a:gd name="connsiteX69-25529" fmla="*/ 9653069 w 12641071"/>
              <a:gd name="connsiteY69-25530" fmla="*/ 960983 h 5795240"/>
              <a:gd name="connsiteX70-25531" fmla="*/ 9801564 w 12641071"/>
              <a:gd name="connsiteY70-25532" fmla="*/ 1196828 h 5795240"/>
              <a:gd name="connsiteX71-25533" fmla="*/ 9801566 w 12641071"/>
              <a:gd name="connsiteY71-25534" fmla="*/ 1196828 h 5795240"/>
              <a:gd name="connsiteX72-25535" fmla="*/ 9653070 w 12641071"/>
              <a:gd name="connsiteY72-25536" fmla="*/ 960982 h 5795240"/>
              <a:gd name="connsiteX73-25537" fmla="*/ 9641996 w 12641071"/>
              <a:gd name="connsiteY73-25538" fmla="*/ 961152 h 5795240"/>
              <a:gd name="connsiteX74-25539" fmla="*/ 9651917 w 12641071"/>
              <a:gd name="connsiteY74-25540" fmla="*/ 940556 h 5795240"/>
              <a:gd name="connsiteX75-25541" fmla="*/ 11050508 w 12641071"/>
              <a:gd name="connsiteY75-25542" fmla="*/ 108150 h 5795240"/>
              <a:gd name="connsiteX76-25543" fmla="*/ 12641071 w 12641071"/>
              <a:gd name="connsiteY76-25544" fmla="*/ 1698711 h 5795240"/>
              <a:gd name="connsiteX77-25545" fmla="*/ 11371062 w 12641071"/>
              <a:gd name="connsiteY77-25546" fmla="*/ 3256960 h 5795240"/>
              <a:gd name="connsiteX78-25547" fmla="*/ 11215953 w 12641071"/>
              <a:gd name="connsiteY78-25548" fmla="*/ 3280632 h 5795240"/>
              <a:gd name="connsiteX79-25549" fmla="*/ 11142318 w 12641071"/>
              <a:gd name="connsiteY79-25550" fmla="*/ 3276914 h 5795240"/>
              <a:gd name="connsiteX80-25551" fmla="*/ 11215952 w 12641071"/>
              <a:gd name="connsiteY80-25552" fmla="*/ 3280632 h 5795240"/>
              <a:gd name="connsiteX81-25553" fmla="*/ 11213133 w 12641071"/>
              <a:gd name="connsiteY81-25554" fmla="*/ 3281062 h 5795240"/>
              <a:gd name="connsiteX82-25555" fmla="*/ 11116921 w 12641071"/>
              <a:gd name="connsiteY82-25556" fmla="*/ 3285921 h 5795240"/>
              <a:gd name="connsiteX83-25557" fmla="*/ 11050507 w 12641071"/>
              <a:gd name="connsiteY83-25558" fmla="*/ 3289274 h 5795240"/>
              <a:gd name="connsiteX84-25559" fmla="*/ 11006292 w 12641071"/>
              <a:gd name="connsiteY84-25560" fmla="*/ 3287041 h 5795240"/>
              <a:gd name="connsiteX85-25561" fmla="*/ 10937101 w 12641071"/>
              <a:gd name="connsiteY85-25562" fmla="*/ 3297601 h 5795240"/>
              <a:gd name="connsiteX86-25563" fmla="*/ 10144740 w 12641071"/>
              <a:gd name="connsiteY86-25564" fmla="*/ 4089962 h 5795240"/>
              <a:gd name="connsiteX87-25565" fmla="*/ 10130374 w 12641071"/>
              <a:gd name="connsiteY87-25566" fmla="*/ 4184101 h 5795240"/>
              <a:gd name="connsiteX88-25567" fmla="*/ 10130375 w 12641071"/>
              <a:gd name="connsiteY88-25568" fmla="*/ 4184103 h 5795240"/>
              <a:gd name="connsiteX89-25569" fmla="*/ 10130656 w 12641071"/>
              <a:gd name="connsiteY89-25570" fmla="*/ 4185950 h 5795240"/>
              <a:gd name="connsiteX90-25571" fmla="*/ 10138194 w 12641071"/>
              <a:gd name="connsiteY90-25572" fmla="*/ 4335228 h 5795240"/>
              <a:gd name="connsiteX91-25573" fmla="*/ 10137710 w 12641071"/>
              <a:gd name="connsiteY91-25574" fmla="*/ 4344822 h 5795240"/>
              <a:gd name="connsiteX92-25575" fmla="*/ 10133555 w 12641071"/>
              <a:gd name="connsiteY92-25576" fmla="*/ 4427096 h 5795240"/>
              <a:gd name="connsiteX93-25577" fmla="*/ 10129312 w 12641071"/>
              <a:gd name="connsiteY93-25578" fmla="*/ 4399289 h 5795240"/>
              <a:gd name="connsiteX94-25579" fmla="*/ 10126797 w 12641071"/>
              <a:gd name="connsiteY94-25580" fmla="*/ 4349498 h 5795240"/>
              <a:gd name="connsiteX95-25581" fmla="*/ 10126796 w 12641071"/>
              <a:gd name="connsiteY95-25582" fmla="*/ 4349498 h 5795240"/>
              <a:gd name="connsiteX96-25583" fmla="*/ 10129311 w 12641071"/>
              <a:gd name="connsiteY96-25584" fmla="*/ 4399289 h 5795240"/>
              <a:gd name="connsiteX97-25585" fmla="*/ 10133554 w 12641071"/>
              <a:gd name="connsiteY97-25586" fmla="*/ 4427096 h 5795240"/>
              <a:gd name="connsiteX98-25587" fmla="*/ 10130656 w 12641071"/>
              <a:gd name="connsiteY98-25588" fmla="*/ 4484506 h 5795240"/>
              <a:gd name="connsiteX99-25589" fmla="*/ 8678182 w 12641071"/>
              <a:gd name="connsiteY99-25590" fmla="*/ 5795240 h 5795240"/>
              <a:gd name="connsiteX100-25591" fmla="*/ 7467518 w 12641071"/>
              <a:gd name="connsiteY100-25592" fmla="*/ 5151535 h 5795240"/>
              <a:gd name="connsiteX101-25593" fmla="*/ 7419945 w 12641071"/>
              <a:gd name="connsiteY101-25594" fmla="*/ 5073228 h 5795240"/>
              <a:gd name="connsiteX102-25595" fmla="*/ 7394386 w 12641071"/>
              <a:gd name="connsiteY102-25596" fmla="*/ 5031156 h 5795240"/>
              <a:gd name="connsiteX103-25597" fmla="*/ 7367299 w 12641071"/>
              <a:gd name="connsiteY103-25598" fmla="*/ 4974928 h 5795240"/>
              <a:gd name="connsiteX104-25599" fmla="*/ 7332905 w 12641071"/>
              <a:gd name="connsiteY104-25600" fmla="*/ 4903531 h 5795240"/>
              <a:gd name="connsiteX105-25601" fmla="*/ 7320958 w 12641071"/>
              <a:gd name="connsiteY105-25602" fmla="*/ 4870887 h 5795240"/>
              <a:gd name="connsiteX106-25603" fmla="*/ 7322174 w 12641071"/>
              <a:gd name="connsiteY106-25604" fmla="*/ 4872361 h 5795240"/>
              <a:gd name="connsiteX107-25605" fmla="*/ 7362630 w 12641071"/>
              <a:gd name="connsiteY107-25606" fmla="*/ 4938954 h 5795240"/>
              <a:gd name="connsiteX108-25607" fmla="*/ 7380779 w 12641071"/>
              <a:gd name="connsiteY108-25608" fmla="*/ 4976628 h 5795240"/>
              <a:gd name="connsiteX109-25609" fmla="*/ 7391210 w 12641071"/>
              <a:gd name="connsiteY109-25610" fmla="*/ 4977944 h 5795240"/>
              <a:gd name="connsiteX110-25611" fmla="*/ 7380780 w 12641071"/>
              <a:gd name="connsiteY110-25612" fmla="*/ 4976628 h 5795240"/>
              <a:gd name="connsiteX111-25613" fmla="*/ 7362631 w 12641071"/>
              <a:gd name="connsiteY111-25614" fmla="*/ 4938954 h 5795240"/>
              <a:gd name="connsiteX112-25615" fmla="*/ 7322175 w 12641071"/>
              <a:gd name="connsiteY112-25616" fmla="*/ 4872361 h 5795240"/>
              <a:gd name="connsiteX113-25617" fmla="*/ 7320959 w 12641071"/>
              <a:gd name="connsiteY113-25618" fmla="*/ 4870887 h 5795240"/>
              <a:gd name="connsiteX114-25619" fmla="*/ 7283811 w 12641071"/>
              <a:gd name="connsiteY114-25620" fmla="*/ 4769391 h 5795240"/>
              <a:gd name="connsiteX115-25621" fmla="*/ 7272112 w 12641071"/>
              <a:gd name="connsiteY115-25622" fmla="*/ 4718630 h 5795240"/>
              <a:gd name="connsiteX116-25623" fmla="*/ 7272111 w 12641071"/>
              <a:gd name="connsiteY116-25624" fmla="*/ 4718630 h 5795240"/>
              <a:gd name="connsiteX117-25625" fmla="*/ 7283810 w 12641071"/>
              <a:gd name="connsiteY117-25626" fmla="*/ 4769391 h 5795240"/>
              <a:gd name="connsiteX118-25627" fmla="*/ 7320958 w 12641071"/>
              <a:gd name="connsiteY118-25628" fmla="*/ 4870887 h 5795240"/>
              <a:gd name="connsiteX119-25629" fmla="*/ 7223551 w 12641071"/>
              <a:gd name="connsiteY119-25630" fmla="*/ 4752829 h 5795240"/>
              <a:gd name="connsiteX120-25631" fmla="*/ 6652445 w 12641071"/>
              <a:gd name="connsiteY120-25632" fmla="*/ 4516269 h 5795240"/>
              <a:gd name="connsiteX121-25633" fmla="*/ 6200873 w 12641071"/>
              <a:gd name="connsiteY121-25634" fmla="*/ 4654206 h 5795240"/>
              <a:gd name="connsiteX122-25635" fmla="*/ 6088813 w 12641071"/>
              <a:gd name="connsiteY122-25636" fmla="*/ 4746663 h 5795240"/>
              <a:gd name="connsiteX123-25637" fmla="*/ 6043019 w 12641071"/>
              <a:gd name="connsiteY123-25638" fmla="*/ 4807902 h 5795240"/>
              <a:gd name="connsiteX124-25639" fmla="*/ 6043021 w 12641071"/>
              <a:gd name="connsiteY124-25640" fmla="*/ 4807902 h 5795240"/>
              <a:gd name="connsiteX125-25641" fmla="*/ 6023271 w 12641071"/>
              <a:gd name="connsiteY125-25642" fmla="*/ 4834312 h 5795240"/>
              <a:gd name="connsiteX126-25643" fmla="*/ 5970678 w 12641071"/>
              <a:gd name="connsiteY126-25644" fmla="*/ 4892181 h 5795240"/>
              <a:gd name="connsiteX127-25645" fmla="*/ 5982717 w 12641071"/>
              <a:gd name="connsiteY127-25646" fmla="*/ 4872361 h 5795240"/>
              <a:gd name="connsiteX128-25647" fmla="*/ 5970675 w 12641071"/>
              <a:gd name="connsiteY128-25648" fmla="*/ 4892181 h 5795240"/>
              <a:gd name="connsiteX129-25649" fmla="*/ 5935320 w 12641071"/>
              <a:gd name="connsiteY129-25650" fmla="*/ 4931081 h 5795240"/>
              <a:gd name="connsiteX130-25651" fmla="*/ 4971763 w 12641071"/>
              <a:gd name="connsiteY130-25652" fmla="*/ 5330200 h 5795240"/>
              <a:gd name="connsiteX131-25653" fmla="*/ 3716172 w 12641071"/>
              <a:gd name="connsiteY131-25654" fmla="*/ 4497938 h 5795240"/>
              <a:gd name="connsiteX132-25655" fmla="*/ 3710773 w 12641071"/>
              <a:gd name="connsiteY132-25656" fmla="*/ 4483182 h 5795240"/>
              <a:gd name="connsiteX133-25657" fmla="*/ 3710773 w 12641071"/>
              <a:gd name="connsiteY133-25658" fmla="*/ 4483181 h 5795240"/>
              <a:gd name="connsiteX134-25659" fmla="*/ 3674984 w 12641071"/>
              <a:gd name="connsiteY134-25660" fmla="*/ 4385402 h 5795240"/>
              <a:gd name="connsiteX135-25661" fmla="*/ 3670349 w 12641071"/>
              <a:gd name="connsiteY135-25662" fmla="*/ 4372742 h 5795240"/>
              <a:gd name="connsiteX136-25663" fmla="*/ 3659438 w 12641071"/>
              <a:gd name="connsiteY136-25664" fmla="*/ 4330309 h 5795240"/>
              <a:gd name="connsiteX137-25665" fmla="*/ 3672084 w 12641071"/>
              <a:gd name="connsiteY137-25666" fmla="*/ 4353606 h 5795240"/>
              <a:gd name="connsiteX138-25667" fmla="*/ 3659440 w 12641071"/>
              <a:gd name="connsiteY138-25668" fmla="*/ 4330309 h 5795240"/>
              <a:gd name="connsiteX139-25669" fmla="*/ 3613217 w 12641071"/>
              <a:gd name="connsiteY139-25670" fmla="*/ 4245153 h 5795240"/>
              <a:gd name="connsiteX140-25671" fmla="*/ 3083792 w 12641071"/>
              <a:gd name="connsiteY140-25672" fmla="*/ 3963660 h 5795240"/>
              <a:gd name="connsiteX141-25673" fmla="*/ 2835272 w 12641071"/>
              <a:gd name="connsiteY141-25674" fmla="*/ 4013833 h 5795240"/>
              <a:gd name="connsiteX142-25675" fmla="*/ 2820214 w 12641071"/>
              <a:gd name="connsiteY142-25676" fmla="*/ 4022007 h 5795240"/>
              <a:gd name="connsiteX143-25677" fmla="*/ 2820212 w 12641071"/>
              <a:gd name="connsiteY143-25678" fmla="*/ 4022008 h 5795240"/>
              <a:gd name="connsiteX144-25679" fmla="*/ 2820206 w 12641071"/>
              <a:gd name="connsiteY144-25680" fmla="*/ 4022011 h 5795240"/>
              <a:gd name="connsiteX145-25681" fmla="*/ 2813481 w 12641071"/>
              <a:gd name="connsiteY145-25682" fmla="*/ 4027041 h 5795240"/>
              <a:gd name="connsiteX146-25683" fmla="*/ 2762875 w 12641071"/>
              <a:gd name="connsiteY146-25684" fmla="*/ 4057784 h 5795240"/>
              <a:gd name="connsiteX147-25685" fmla="*/ 2762878 w 12641071"/>
              <a:gd name="connsiteY147-25686" fmla="*/ 4057784 h 5795240"/>
              <a:gd name="connsiteX148-25687" fmla="*/ 2694694 w 12641071"/>
              <a:gd name="connsiteY148-25688" fmla="*/ 4099208 h 5795240"/>
              <a:gd name="connsiteX149-25689" fmla="*/ 2726822 w 12641071"/>
              <a:gd name="connsiteY149-25690" fmla="*/ 4072700 h 5795240"/>
              <a:gd name="connsiteX150-25691" fmla="*/ 2757719 w 12641071"/>
              <a:gd name="connsiteY150-25692" fmla="*/ 4055929 h 5795240"/>
              <a:gd name="connsiteX151-25693" fmla="*/ 2757718 w 12641071"/>
              <a:gd name="connsiteY151-25694" fmla="*/ 4055928 h 5795240"/>
              <a:gd name="connsiteX152-25695" fmla="*/ 2726820 w 12641071"/>
              <a:gd name="connsiteY152-25696" fmla="*/ 4072700 h 5795240"/>
              <a:gd name="connsiteX153-25697" fmla="*/ 2694692 w 12641071"/>
              <a:gd name="connsiteY153-25698" fmla="*/ 4099208 h 5795240"/>
              <a:gd name="connsiteX154-25699" fmla="*/ 2664698 w 12641071"/>
              <a:gd name="connsiteY154-25700" fmla="*/ 4117431 h 5795240"/>
              <a:gd name="connsiteX155-25701" fmla="*/ 1804544 w 12641071"/>
              <a:gd name="connsiteY155-25702" fmla="*/ 4335229 h 5795240"/>
              <a:gd name="connsiteX156-25703" fmla="*/ 0 w 12641071"/>
              <a:gd name="connsiteY156-25704" fmla="*/ 2530685 h 5795240"/>
              <a:gd name="connsiteX157-25705" fmla="*/ 1804544 w 12641071"/>
              <a:gd name="connsiteY157-25706" fmla="*/ 726143 h 5795240"/>
              <a:gd name="connsiteX158-25707" fmla="*/ 3080549 w 12641071"/>
              <a:gd name="connsiteY158-25708" fmla="*/ 1254682 h 5795240"/>
              <a:gd name="connsiteX159-25709" fmla="*/ 3268676 w 12641071"/>
              <a:gd name="connsiteY159-25710" fmla="*/ 1461167 h 5795240"/>
              <a:gd name="connsiteX160-25711" fmla="*/ 3565826 w 12641071"/>
              <a:gd name="connsiteY160-25712" fmla="*/ 1551935 h 5795240"/>
              <a:gd name="connsiteX161-25713" fmla="*/ 4086504 w 12641071"/>
              <a:gd name="connsiteY161-25714" fmla="*/ 1127574 h 5795240"/>
              <a:gd name="connsiteX162-25715" fmla="*/ 4103078 w 12641071"/>
              <a:gd name="connsiteY162-25716" fmla="*/ 1004204 h 5795240"/>
              <a:gd name="connsiteX163-25717" fmla="*/ 5215874 w 12641071"/>
              <a:gd name="connsiteY163-25718" fmla="*/ 0 h 5795240"/>
              <a:gd name="connsiteX0-25719" fmla="*/ 5964869 w 12641071"/>
              <a:gd name="connsiteY0-25720" fmla="*/ 4795171 h 5795240"/>
              <a:gd name="connsiteX1-25721" fmla="*/ 6019264 w 12641071"/>
              <a:gd name="connsiteY1-25722" fmla="*/ 4804905 h 5795240"/>
              <a:gd name="connsiteX2-25723" fmla="*/ 6036570 w 12641071"/>
              <a:gd name="connsiteY2-25724" fmla="*/ 4807089 h 5795240"/>
              <a:gd name="connsiteX3-25725" fmla="*/ 6019265 w 12641071"/>
              <a:gd name="connsiteY3-25726" fmla="*/ 4804905 h 5795240"/>
              <a:gd name="connsiteX4-25727" fmla="*/ 5964869 w 12641071"/>
              <a:gd name="connsiteY4-25728" fmla="*/ 4795171 h 5795240"/>
              <a:gd name="connsiteX5-25729" fmla="*/ 3682364 w 12641071"/>
              <a:gd name="connsiteY5-25730" fmla="*/ 4386723 h 5795240"/>
              <a:gd name="connsiteX6-25731" fmla="*/ 3772428 w 12641071"/>
              <a:gd name="connsiteY6-25732" fmla="*/ 4402840 h 5795240"/>
              <a:gd name="connsiteX7-25733" fmla="*/ 3772428 w 12641071"/>
              <a:gd name="connsiteY7-25734" fmla="*/ 4402840 h 5795240"/>
              <a:gd name="connsiteX8-25735" fmla="*/ 3682364 w 12641071"/>
              <a:gd name="connsiteY8-25736" fmla="*/ 4386723 h 5795240"/>
              <a:gd name="connsiteX9-25737" fmla="*/ 5215874 w 12641071"/>
              <a:gd name="connsiteY9-25738" fmla="*/ 0 h 5795240"/>
              <a:gd name="connsiteX10-25739" fmla="*/ 5927386 w 12641071"/>
              <a:gd name="connsiteY10-25740" fmla="*/ 255427 h 5795240"/>
              <a:gd name="connsiteX11-25741" fmla="*/ 6105193 w 12641071"/>
              <a:gd name="connsiteY11-25742" fmla="*/ 442067 h 5795240"/>
              <a:gd name="connsiteX12-25743" fmla="*/ 6105193 w 12641071"/>
              <a:gd name="connsiteY12-25744" fmla="*/ 442069 h 5795240"/>
              <a:gd name="connsiteX13-25745" fmla="*/ 6141460 w 12641071"/>
              <a:gd name="connsiteY13-25746" fmla="*/ 475027 h 5795240"/>
              <a:gd name="connsiteX14-25747" fmla="*/ 6788665 w 12641071"/>
              <a:gd name="connsiteY14-25748" fmla="*/ 707369 h 5795240"/>
              <a:gd name="connsiteX15-25749" fmla="*/ 7184710 w 12641071"/>
              <a:gd name="connsiteY15-25750" fmla="*/ 627411 h 5795240"/>
              <a:gd name="connsiteX16-25751" fmla="*/ 7264545 w 12641071"/>
              <a:gd name="connsiteY16-25752" fmla="*/ 588952 h 5795240"/>
              <a:gd name="connsiteX17-25753" fmla="*/ 7264545 w 12641071"/>
              <a:gd name="connsiteY17-25754" fmla="*/ 588953 h 5795240"/>
              <a:gd name="connsiteX18-25755" fmla="*/ 7273651 w 12641071"/>
              <a:gd name="connsiteY18-25756" fmla="*/ 584566 h 5795240"/>
              <a:gd name="connsiteX19-25757" fmla="*/ 7314851 w 12641071"/>
              <a:gd name="connsiteY19-25758" fmla="*/ 559537 h 5795240"/>
              <a:gd name="connsiteX20-25759" fmla="*/ 7354131 w 12641071"/>
              <a:gd name="connsiteY20-25760" fmla="*/ 565467 h 5795240"/>
              <a:gd name="connsiteX21-25761" fmla="*/ 7429608 w 12641071"/>
              <a:gd name="connsiteY21-25762" fmla="*/ 586051 h 5795240"/>
              <a:gd name="connsiteX22-25763" fmla="*/ 7354132 w 12641071"/>
              <a:gd name="connsiteY22-25764" fmla="*/ 565465 h 5795240"/>
              <a:gd name="connsiteX23-25765" fmla="*/ 7314853 w 12641071"/>
              <a:gd name="connsiteY23-25766" fmla="*/ 559536 h 5795240"/>
              <a:gd name="connsiteX24-25767" fmla="*/ 7314851 w 12641071"/>
              <a:gd name="connsiteY24-25768" fmla="*/ 559537 h 5795240"/>
              <a:gd name="connsiteX25-25769" fmla="*/ 7314849 w 12641071"/>
              <a:gd name="connsiteY25-25770" fmla="*/ 559537 h 5795240"/>
              <a:gd name="connsiteX26-25771" fmla="*/ 7273651 w 12641071"/>
              <a:gd name="connsiteY26-25772" fmla="*/ 584565 h 5795240"/>
              <a:gd name="connsiteX27-25773" fmla="*/ 7296407 w 12641071"/>
              <a:gd name="connsiteY27-25774" fmla="*/ 565126 h 5795240"/>
              <a:gd name="connsiteX28-25775" fmla="*/ 7307447 w 12641071"/>
              <a:gd name="connsiteY28-25776" fmla="*/ 558419 h 5795240"/>
              <a:gd name="connsiteX29-25777" fmla="*/ 7307450 w 12641071"/>
              <a:gd name="connsiteY29-25778" fmla="*/ 558419 h 5795240"/>
              <a:gd name="connsiteX30-25779" fmla="*/ 7385004 w 12641071"/>
              <a:gd name="connsiteY30-25780" fmla="*/ 511303 h 5795240"/>
              <a:gd name="connsiteX31-25781" fmla="*/ 7391626 w 12641071"/>
              <a:gd name="connsiteY31-25782" fmla="*/ 508114 h 5795240"/>
              <a:gd name="connsiteX32-25783" fmla="*/ 7391631 w 12641071"/>
              <a:gd name="connsiteY32-25784" fmla="*/ 508110 h 5795240"/>
              <a:gd name="connsiteX33-25785" fmla="*/ 7478934 w 12641071"/>
              <a:gd name="connsiteY33-25786" fmla="*/ 466053 h 5795240"/>
              <a:gd name="connsiteX34-25787" fmla="*/ 7897193 w 12641071"/>
              <a:gd name="connsiteY34-25788" fmla="*/ 381611 h 5795240"/>
              <a:gd name="connsiteX35-25789" fmla="*/ 8788216 w 12641071"/>
              <a:gd name="connsiteY35-25790" fmla="*/ 855364 h 5795240"/>
              <a:gd name="connsiteX36-25791" fmla="*/ 8832362 w 12641071"/>
              <a:gd name="connsiteY36-25792" fmla="*/ 928030 h 5795240"/>
              <a:gd name="connsiteX37-25793" fmla="*/ 8832362 w 12641071"/>
              <a:gd name="connsiteY37-25794" fmla="*/ 928033 h 5795240"/>
              <a:gd name="connsiteX38-25795" fmla="*/ 8842040 w 12641071"/>
              <a:gd name="connsiteY38-25796" fmla="*/ 943961 h 5795240"/>
              <a:gd name="connsiteX39-25797" fmla="*/ 8856144 w 12641071"/>
              <a:gd name="connsiteY39-25798" fmla="*/ 973241 h 5795240"/>
              <a:gd name="connsiteX40-25799" fmla="*/ 8856145 w 12641071"/>
              <a:gd name="connsiteY40-25800" fmla="*/ 973241 h 5795240"/>
              <a:gd name="connsiteX41-25801" fmla="*/ 8878117 w 12641071"/>
              <a:gd name="connsiteY41-25802" fmla="*/ 1018851 h 5795240"/>
              <a:gd name="connsiteX42-25803" fmla="*/ 8877719 w 12641071"/>
              <a:gd name="connsiteY42-25804" fmla="*/ 1018369 h 5795240"/>
              <a:gd name="connsiteX43-25805" fmla="*/ 8853250 w 12641071"/>
              <a:gd name="connsiteY43-25806" fmla="*/ 973288 h 5795240"/>
              <a:gd name="connsiteX44-25807" fmla="*/ 8853249 w 12641071"/>
              <a:gd name="connsiteY44-25808" fmla="*/ 973288 h 5795240"/>
              <a:gd name="connsiteX45-25809" fmla="*/ 8853248 w 12641071"/>
              <a:gd name="connsiteY45-25810" fmla="*/ 973287 h 5795240"/>
              <a:gd name="connsiteX46-25811" fmla="*/ 8849677 w 12641071"/>
              <a:gd name="connsiteY46-25812" fmla="*/ 973341 h 5795240"/>
              <a:gd name="connsiteX47-25813" fmla="*/ 8641543 w 12641071"/>
              <a:gd name="connsiteY47-25814" fmla="*/ 916577 h 5795240"/>
              <a:gd name="connsiteX48-25815" fmla="*/ 8641545 w 12641071"/>
              <a:gd name="connsiteY48-25816" fmla="*/ 916580 h 5795240"/>
              <a:gd name="connsiteX49-25817" fmla="*/ 8849676 w 12641071"/>
              <a:gd name="connsiteY49-25818" fmla="*/ 973343 h 5795240"/>
              <a:gd name="connsiteX50-25819" fmla="*/ 8853248 w 12641071"/>
              <a:gd name="connsiteY50-25820" fmla="*/ 973288 h 5795240"/>
              <a:gd name="connsiteX51-25821" fmla="*/ 8877719 w 12641071"/>
              <a:gd name="connsiteY51-25822" fmla="*/ 1018371 h 5795240"/>
              <a:gd name="connsiteX52-25823" fmla="*/ 8878116 w 12641071"/>
              <a:gd name="connsiteY52-25824" fmla="*/ 1018851 h 5795240"/>
              <a:gd name="connsiteX53-25825" fmla="*/ 8887288 w 12641071"/>
              <a:gd name="connsiteY53-25826" fmla="*/ 1037892 h 5795240"/>
              <a:gd name="connsiteX54-25827" fmla="*/ 8949899 w 12641071"/>
              <a:gd name="connsiteY54-25828" fmla="*/ 1239592 h 5795240"/>
              <a:gd name="connsiteX55-25829" fmla="*/ 8968437 w 12641071"/>
              <a:gd name="connsiteY55-25830" fmla="*/ 1423482 h 5795240"/>
              <a:gd name="connsiteX56-25831" fmla="*/ 8949899 w 12641071"/>
              <a:gd name="connsiteY56-25832" fmla="*/ 1239591 h 5795240"/>
              <a:gd name="connsiteX57-25833" fmla="*/ 8887288 w 12641071"/>
              <a:gd name="connsiteY57-25834" fmla="*/ 1037890 h 5795240"/>
              <a:gd name="connsiteX58-25835" fmla="*/ 8878116 w 12641071"/>
              <a:gd name="connsiteY58-25836" fmla="*/ 1018851 h 5795240"/>
              <a:gd name="connsiteX59-25837" fmla="*/ 8931285 w 12641071"/>
              <a:gd name="connsiteY59-25838" fmla="*/ 1083292 h 5795240"/>
              <a:gd name="connsiteX60-25839" fmla="*/ 9241478 w 12641071"/>
              <a:gd name="connsiteY60-25840" fmla="*/ 1211778 h 5795240"/>
              <a:gd name="connsiteX61-25841" fmla="*/ 9605238 w 12641071"/>
              <a:gd name="connsiteY61-25842" fmla="*/ 1018369 h 5795240"/>
              <a:gd name="connsiteX62-25843" fmla="*/ 9636247 w 12641071"/>
              <a:gd name="connsiteY62-25844" fmla="*/ 961241 h 5795240"/>
              <a:gd name="connsiteX63-25845" fmla="*/ 9641995 w 12641071"/>
              <a:gd name="connsiteY63-25846" fmla="*/ 961152 h 5795240"/>
              <a:gd name="connsiteX64-25847" fmla="*/ 9584939 w 12641071"/>
              <a:gd name="connsiteY64-25848" fmla="*/ 1079594 h 5795240"/>
              <a:gd name="connsiteX65-25849" fmla="*/ 9546257 w 12641071"/>
              <a:gd name="connsiteY65-25850" fmla="*/ 1204206 h 5795240"/>
              <a:gd name="connsiteX66-25851" fmla="*/ 9584939 w 12641071"/>
              <a:gd name="connsiteY66-25852" fmla="*/ 1079596 h 5795240"/>
              <a:gd name="connsiteX67-25853" fmla="*/ 9641995 w 12641071"/>
              <a:gd name="connsiteY67-25854" fmla="*/ 961153 h 5795240"/>
              <a:gd name="connsiteX68-25855" fmla="*/ 9653069 w 12641071"/>
              <a:gd name="connsiteY68-25856" fmla="*/ 960983 h 5795240"/>
              <a:gd name="connsiteX69-25857" fmla="*/ 9801564 w 12641071"/>
              <a:gd name="connsiteY69-25858" fmla="*/ 1196828 h 5795240"/>
              <a:gd name="connsiteX70-25859" fmla="*/ 9801566 w 12641071"/>
              <a:gd name="connsiteY70-25860" fmla="*/ 1196828 h 5795240"/>
              <a:gd name="connsiteX71-25861" fmla="*/ 9653070 w 12641071"/>
              <a:gd name="connsiteY71-25862" fmla="*/ 960982 h 5795240"/>
              <a:gd name="connsiteX72-25863" fmla="*/ 9641996 w 12641071"/>
              <a:gd name="connsiteY72-25864" fmla="*/ 961152 h 5795240"/>
              <a:gd name="connsiteX73-25865" fmla="*/ 9651917 w 12641071"/>
              <a:gd name="connsiteY73-25866" fmla="*/ 940556 h 5795240"/>
              <a:gd name="connsiteX74-25867" fmla="*/ 11050508 w 12641071"/>
              <a:gd name="connsiteY74-25868" fmla="*/ 108150 h 5795240"/>
              <a:gd name="connsiteX75-25869" fmla="*/ 12641071 w 12641071"/>
              <a:gd name="connsiteY75-25870" fmla="*/ 1698711 h 5795240"/>
              <a:gd name="connsiteX76-25871" fmla="*/ 11371062 w 12641071"/>
              <a:gd name="connsiteY76-25872" fmla="*/ 3256960 h 5795240"/>
              <a:gd name="connsiteX77-25873" fmla="*/ 11215953 w 12641071"/>
              <a:gd name="connsiteY77-25874" fmla="*/ 3280632 h 5795240"/>
              <a:gd name="connsiteX78-25875" fmla="*/ 11142318 w 12641071"/>
              <a:gd name="connsiteY78-25876" fmla="*/ 3276914 h 5795240"/>
              <a:gd name="connsiteX79-25877" fmla="*/ 11215952 w 12641071"/>
              <a:gd name="connsiteY79-25878" fmla="*/ 3280632 h 5795240"/>
              <a:gd name="connsiteX80-25879" fmla="*/ 11213133 w 12641071"/>
              <a:gd name="connsiteY80-25880" fmla="*/ 3281062 h 5795240"/>
              <a:gd name="connsiteX81-25881" fmla="*/ 11116921 w 12641071"/>
              <a:gd name="connsiteY81-25882" fmla="*/ 3285921 h 5795240"/>
              <a:gd name="connsiteX82-25883" fmla="*/ 11050507 w 12641071"/>
              <a:gd name="connsiteY82-25884" fmla="*/ 3289274 h 5795240"/>
              <a:gd name="connsiteX83-25885" fmla="*/ 11006292 w 12641071"/>
              <a:gd name="connsiteY83-25886" fmla="*/ 3287041 h 5795240"/>
              <a:gd name="connsiteX84-25887" fmla="*/ 10937101 w 12641071"/>
              <a:gd name="connsiteY84-25888" fmla="*/ 3297601 h 5795240"/>
              <a:gd name="connsiteX85-25889" fmla="*/ 10144740 w 12641071"/>
              <a:gd name="connsiteY85-25890" fmla="*/ 4089962 h 5795240"/>
              <a:gd name="connsiteX86-25891" fmla="*/ 10130374 w 12641071"/>
              <a:gd name="connsiteY86-25892" fmla="*/ 4184101 h 5795240"/>
              <a:gd name="connsiteX87-25893" fmla="*/ 10130375 w 12641071"/>
              <a:gd name="connsiteY87-25894" fmla="*/ 4184103 h 5795240"/>
              <a:gd name="connsiteX88-25895" fmla="*/ 10130656 w 12641071"/>
              <a:gd name="connsiteY88-25896" fmla="*/ 4185950 h 5795240"/>
              <a:gd name="connsiteX89-25897" fmla="*/ 10138194 w 12641071"/>
              <a:gd name="connsiteY89-25898" fmla="*/ 4335228 h 5795240"/>
              <a:gd name="connsiteX90-25899" fmla="*/ 10137710 w 12641071"/>
              <a:gd name="connsiteY90-25900" fmla="*/ 4344822 h 5795240"/>
              <a:gd name="connsiteX91-25901" fmla="*/ 10133555 w 12641071"/>
              <a:gd name="connsiteY91-25902" fmla="*/ 4427096 h 5795240"/>
              <a:gd name="connsiteX92-25903" fmla="*/ 10129312 w 12641071"/>
              <a:gd name="connsiteY92-25904" fmla="*/ 4399289 h 5795240"/>
              <a:gd name="connsiteX93-25905" fmla="*/ 10126797 w 12641071"/>
              <a:gd name="connsiteY93-25906" fmla="*/ 4349498 h 5795240"/>
              <a:gd name="connsiteX94-25907" fmla="*/ 10126796 w 12641071"/>
              <a:gd name="connsiteY94-25908" fmla="*/ 4349498 h 5795240"/>
              <a:gd name="connsiteX95-25909" fmla="*/ 10129311 w 12641071"/>
              <a:gd name="connsiteY95-25910" fmla="*/ 4399289 h 5795240"/>
              <a:gd name="connsiteX96-25911" fmla="*/ 10133554 w 12641071"/>
              <a:gd name="connsiteY96-25912" fmla="*/ 4427096 h 5795240"/>
              <a:gd name="connsiteX97-25913" fmla="*/ 10130656 w 12641071"/>
              <a:gd name="connsiteY97-25914" fmla="*/ 4484506 h 5795240"/>
              <a:gd name="connsiteX98-25915" fmla="*/ 8678182 w 12641071"/>
              <a:gd name="connsiteY98-25916" fmla="*/ 5795240 h 5795240"/>
              <a:gd name="connsiteX99-25917" fmla="*/ 7467518 w 12641071"/>
              <a:gd name="connsiteY99-25918" fmla="*/ 5151535 h 5795240"/>
              <a:gd name="connsiteX100-25919" fmla="*/ 7419945 w 12641071"/>
              <a:gd name="connsiteY100-25920" fmla="*/ 5073228 h 5795240"/>
              <a:gd name="connsiteX101-25921" fmla="*/ 7394386 w 12641071"/>
              <a:gd name="connsiteY101-25922" fmla="*/ 5031156 h 5795240"/>
              <a:gd name="connsiteX102-25923" fmla="*/ 7367299 w 12641071"/>
              <a:gd name="connsiteY102-25924" fmla="*/ 4974928 h 5795240"/>
              <a:gd name="connsiteX103-25925" fmla="*/ 7332905 w 12641071"/>
              <a:gd name="connsiteY103-25926" fmla="*/ 4903531 h 5795240"/>
              <a:gd name="connsiteX104-25927" fmla="*/ 7320958 w 12641071"/>
              <a:gd name="connsiteY104-25928" fmla="*/ 4870887 h 5795240"/>
              <a:gd name="connsiteX105-25929" fmla="*/ 7322174 w 12641071"/>
              <a:gd name="connsiteY105-25930" fmla="*/ 4872361 h 5795240"/>
              <a:gd name="connsiteX106-25931" fmla="*/ 7362630 w 12641071"/>
              <a:gd name="connsiteY106-25932" fmla="*/ 4938954 h 5795240"/>
              <a:gd name="connsiteX107-25933" fmla="*/ 7380779 w 12641071"/>
              <a:gd name="connsiteY107-25934" fmla="*/ 4976628 h 5795240"/>
              <a:gd name="connsiteX108-25935" fmla="*/ 7391210 w 12641071"/>
              <a:gd name="connsiteY108-25936" fmla="*/ 4977944 h 5795240"/>
              <a:gd name="connsiteX109-25937" fmla="*/ 7380780 w 12641071"/>
              <a:gd name="connsiteY109-25938" fmla="*/ 4976628 h 5795240"/>
              <a:gd name="connsiteX110-25939" fmla="*/ 7362631 w 12641071"/>
              <a:gd name="connsiteY110-25940" fmla="*/ 4938954 h 5795240"/>
              <a:gd name="connsiteX111-25941" fmla="*/ 7322175 w 12641071"/>
              <a:gd name="connsiteY111-25942" fmla="*/ 4872361 h 5795240"/>
              <a:gd name="connsiteX112-25943" fmla="*/ 7320959 w 12641071"/>
              <a:gd name="connsiteY112-25944" fmla="*/ 4870887 h 5795240"/>
              <a:gd name="connsiteX113-25945" fmla="*/ 7283811 w 12641071"/>
              <a:gd name="connsiteY113-25946" fmla="*/ 4769391 h 5795240"/>
              <a:gd name="connsiteX114-25947" fmla="*/ 7272112 w 12641071"/>
              <a:gd name="connsiteY114-25948" fmla="*/ 4718630 h 5795240"/>
              <a:gd name="connsiteX115-25949" fmla="*/ 7272111 w 12641071"/>
              <a:gd name="connsiteY115-25950" fmla="*/ 4718630 h 5795240"/>
              <a:gd name="connsiteX116-25951" fmla="*/ 7283810 w 12641071"/>
              <a:gd name="connsiteY116-25952" fmla="*/ 4769391 h 5795240"/>
              <a:gd name="connsiteX117-25953" fmla="*/ 7320958 w 12641071"/>
              <a:gd name="connsiteY117-25954" fmla="*/ 4870887 h 5795240"/>
              <a:gd name="connsiteX118-25955" fmla="*/ 7223551 w 12641071"/>
              <a:gd name="connsiteY118-25956" fmla="*/ 4752829 h 5795240"/>
              <a:gd name="connsiteX119-25957" fmla="*/ 6652445 w 12641071"/>
              <a:gd name="connsiteY119-25958" fmla="*/ 4516269 h 5795240"/>
              <a:gd name="connsiteX120-25959" fmla="*/ 6200873 w 12641071"/>
              <a:gd name="connsiteY120-25960" fmla="*/ 4654206 h 5795240"/>
              <a:gd name="connsiteX121-25961" fmla="*/ 6088813 w 12641071"/>
              <a:gd name="connsiteY121-25962" fmla="*/ 4746663 h 5795240"/>
              <a:gd name="connsiteX122-25963" fmla="*/ 6043019 w 12641071"/>
              <a:gd name="connsiteY122-25964" fmla="*/ 4807902 h 5795240"/>
              <a:gd name="connsiteX123-25965" fmla="*/ 6043021 w 12641071"/>
              <a:gd name="connsiteY123-25966" fmla="*/ 4807902 h 5795240"/>
              <a:gd name="connsiteX124-25967" fmla="*/ 6023271 w 12641071"/>
              <a:gd name="connsiteY124-25968" fmla="*/ 4834312 h 5795240"/>
              <a:gd name="connsiteX125-25969" fmla="*/ 5970678 w 12641071"/>
              <a:gd name="connsiteY125-25970" fmla="*/ 4892181 h 5795240"/>
              <a:gd name="connsiteX126-25971" fmla="*/ 5982717 w 12641071"/>
              <a:gd name="connsiteY126-25972" fmla="*/ 4872361 h 5795240"/>
              <a:gd name="connsiteX127-25973" fmla="*/ 5970675 w 12641071"/>
              <a:gd name="connsiteY127-25974" fmla="*/ 4892181 h 5795240"/>
              <a:gd name="connsiteX128-25975" fmla="*/ 5935320 w 12641071"/>
              <a:gd name="connsiteY128-25976" fmla="*/ 4931081 h 5795240"/>
              <a:gd name="connsiteX129-25977" fmla="*/ 4971763 w 12641071"/>
              <a:gd name="connsiteY129-25978" fmla="*/ 5330200 h 5795240"/>
              <a:gd name="connsiteX130-25979" fmla="*/ 3716172 w 12641071"/>
              <a:gd name="connsiteY130-25980" fmla="*/ 4497938 h 5795240"/>
              <a:gd name="connsiteX131-25981" fmla="*/ 3710773 w 12641071"/>
              <a:gd name="connsiteY131-25982" fmla="*/ 4483182 h 5795240"/>
              <a:gd name="connsiteX132-25983" fmla="*/ 3710773 w 12641071"/>
              <a:gd name="connsiteY132-25984" fmla="*/ 4483181 h 5795240"/>
              <a:gd name="connsiteX133-25985" fmla="*/ 3674984 w 12641071"/>
              <a:gd name="connsiteY133-25986" fmla="*/ 4385402 h 5795240"/>
              <a:gd name="connsiteX134-25987" fmla="*/ 3670349 w 12641071"/>
              <a:gd name="connsiteY134-25988" fmla="*/ 4372742 h 5795240"/>
              <a:gd name="connsiteX135-25989" fmla="*/ 3659438 w 12641071"/>
              <a:gd name="connsiteY135-25990" fmla="*/ 4330309 h 5795240"/>
              <a:gd name="connsiteX136-25991" fmla="*/ 3672084 w 12641071"/>
              <a:gd name="connsiteY136-25992" fmla="*/ 4353606 h 5795240"/>
              <a:gd name="connsiteX137-25993" fmla="*/ 3659440 w 12641071"/>
              <a:gd name="connsiteY137-25994" fmla="*/ 4330309 h 5795240"/>
              <a:gd name="connsiteX138-25995" fmla="*/ 3613217 w 12641071"/>
              <a:gd name="connsiteY138-25996" fmla="*/ 4245153 h 5795240"/>
              <a:gd name="connsiteX139-25997" fmla="*/ 3083792 w 12641071"/>
              <a:gd name="connsiteY139-25998" fmla="*/ 3963660 h 5795240"/>
              <a:gd name="connsiteX140-25999" fmla="*/ 2835272 w 12641071"/>
              <a:gd name="connsiteY140-26000" fmla="*/ 4013833 h 5795240"/>
              <a:gd name="connsiteX141-26001" fmla="*/ 2820214 w 12641071"/>
              <a:gd name="connsiteY141-26002" fmla="*/ 4022007 h 5795240"/>
              <a:gd name="connsiteX142-26003" fmla="*/ 2820212 w 12641071"/>
              <a:gd name="connsiteY142-26004" fmla="*/ 4022008 h 5795240"/>
              <a:gd name="connsiteX143-26005" fmla="*/ 2820206 w 12641071"/>
              <a:gd name="connsiteY143-26006" fmla="*/ 4022011 h 5795240"/>
              <a:gd name="connsiteX144-26007" fmla="*/ 2813481 w 12641071"/>
              <a:gd name="connsiteY144-26008" fmla="*/ 4027041 h 5795240"/>
              <a:gd name="connsiteX145-26009" fmla="*/ 2762875 w 12641071"/>
              <a:gd name="connsiteY145-26010" fmla="*/ 4057784 h 5795240"/>
              <a:gd name="connsiteX146-26011" fmla="*/ 2762878 w 12641071"/>
              <a:gd name="connsiteY146-26012" fmla="*/ 4057784 h 5795240"/>
              <a:gd name="connsiteX147-26013" fmla="*/ 2694694 w 12641071"/>
              <a:gd name="connsiteY147-26014" fmla="*/ 4099208 h 5795240"/>
              <a:gd name="connsiteX148-26015" fmla="*/ 2726822 w 12641071"/>
              <a:gd name="connsiteY148-26016" fmla="*/ 4072700 h 5795240"/>
              <a:gd name="connsiteX149-26017" fmla="*/ 2757719 w 12641071"/>
              <a:gd name="connsiteY149-26018" fmla="*/ 4055929 h 5795240"/>
              <a:gd name="connsiteX150-26019" fmla="*/ 2757718 w 12641071"/>
              <a:gd name="connsiteY150-26020" fmla="*/ 4055928 h 5795240"/>
              <a:gd name="connsiteX151-26021" fmla="*/ 2726820 w 12641071"/>
              <a:gd name="connsiteY151-26022" fmla="*/ 4072700 h 5795240"/>
              <a:gd name="connsiteX152-26023" fmla="*/ 2694692 w 12641071"/>
              <a:gd name="connsiteY152-26024" fmla="*/ 4099208 h 5795240"/>
              <a:gd name="connsiteX153-26025" fmla="*/ 2664698 w 12641071"/>
              <a:gd name="connsiteY153-26026" fmla="*/ 4117431 h 5795240"/>
              <a:gd name="connsiteX154-26027" fmla="*/ 1804544 w 12641071"/>
              <a:gd name="connsiteY154-26028" fmla="*/ 4335229 h 5795240"/>
              <a:gd name="connsiteX155-26029" fmla="*/ 0 w 12641071"/>
              <a:gd name="connsiteY155-26030" fmla="*/ 2530685 h 5795240"/>
              <a:gd name="connsiteX156-26031" fmla="*/ 1804544 w 12641071"/>
              <a:gd name="connsiteY156-26032" fmla="*/ 726143 h 5795240"/>
              <a:gd name="connsiteX157-26033" fmla="*/ 3080549 w 12641071"/>
              <a:gd name="connsiteY157-26034" fmla="*/ 1254682 h 5795240"/>
              <a:gd name="connsiteX158-26035" fmla="*/ 3268676 w 12641071"/>
              <a:gd name="connsiteY158-26036" fmla="*/ 1461167 h 5795240"/>
              <a:gd name="connsiteX159-26037" fmla="*/ 3565826 w 12641071"/>
              <a:gd name="connsiteY159-26038" fmla="*/ 1551935 h 5795240"/>
              <a:gd name="connsiteX160-26039" fmla="*/ 4086504 w 12641071"/>
              <a:gd name="connsiteY160-26040" fmla="*/ 1127574 h 5795240"/>
              <a:gd name="connsiteX161-26041" fmla="*/ 4103078 w 12641071"/>
              <a:gd name="connsiteY161-26042" fmla="*/ 1004204 h 5795240"/>
              <a:gd name="connsiteX162-26043" fmla="*/ 5215874 w 12641071"/>
              <a:gd name="connsiteY162-26044" fmla="*/ 0 h 5795240"/>
              <a:gd name="connsiteX0-26045" fmla="*/ 5964869 w 12641071"/>
              <a:gd name="connsiteY0-26046" fmla="*/ 4795171 h 5795240"/>
              <a:gd name="connsiteX1-26047" fmla="*/ 6019264 w 12641071"/>
              <a:gd name="connsiteY1-26048" fmla="*/ 4804905 h 5795240"/>
              <a:gd name="connsiteX2-26049" fmla="*/ 6036570 w 12641071"/>
              <a:gd name="connsiteY2-26050" fmla="*/ 4807089 h 5795240"/>
              <a:gd name="connsiteX3-26051" fmla="*/ 6019265 w 12641071"/>
              <a:gd name="connsiteY3-26052" fmla="*/ 4804905 h 5795240"/>
              <a:gd name="connsiteX4-26053" fmla="*/ 5964869 w 12641071"/>
              <a:gd name="connsiteY4-26054" fmla="*/ 4795171 h 5795240"/>
              <a:gd name="connsiteX5-26055" fmla="*/ 3682364 w 12641071"/>
              <a:gd name="connsiteY5-26056" fmla="*/ 4386723 h 5795240"/>
              <a:gd name="connsiteX6-26057" fmla="*/ 3772428 w 12641071"/>
              <a:gd name="connsiteY6-26058" fmla="*/ 4402840 h 5795240"/>
              <a:gd name="connsiteX7-26059" fmla="*/ 3772428 w 12641071"/>
              <a:gd name="connsiteY7-26060" fmla="*/ 4402840 h 5795240"/>
              <a:gd name="connsiteX8-26061" fmla="*/ 3682364 w 12641071"/>
              <a:gd name="connsiteY8-26062" fmla="*/ 4386723 h 5795240"/>
              <a:gd name="connsiteX9-26063" fmla="*/ 5215874 w 12641071"/>
              <a:gd name="connsiteY9-26064" fmla="*/ 0 h 5795240"/>
              <a:gd name="connsiteX10-26065" fmla="*/ 5927386 w 12641071"/>
              <a:gd name="connsiteY10-26066" fmla="*/ 255427 h 5795240"/>
              <a:gd name="connsiteX11-26067" fmla="*/ 6105193 w 12641071"/>
              <a:gd name="connsiteY11-26068" fmla="*/ 442067 h 5795240"/>
              <a:gd name="connsiteX12-26069" fmla="*/ 6105193 w 12641071"/>
              <a:gd name="connsiteY12-26070" fmla="*/ 442069 h 5795240"/>
              <a:gd name="connsiteX13-26071" fmla="*/ 6141460 w 12641071"/>
              <a:gd name="connsiteY13-26072" fmla="*/ 475027 h 5795240"/>
              <a:gd name="connsiteX14-26073" fmla="*/ 6788665 w 12641071"/>
              <a:gd name="connsiteY14-26074" fmla="*/ 707369 h 5795240"/>
              <a:gd name="connsiteX15-26075" fmla="*/ 7184710 w 12641071"/>
              <a:gd name="connsiteY15-26076" fmla="*/ 627411 h 5795240"/>
              <a:gd name="connsiteX16-26077" fmla="*/ 7264545 w 12641071"/>
              <a:gd name="connsiteY16-26078" fmla="*/ 588952 h 5795240"/>
              <a:gd name="connsiteX17-26079" fmla="*/ 7264545 w 12641071"/>
              <a:gd name="connsiteY17-26080" fmla="*/ 588953 h 5795240"/>
              <a:gd name="connsiteX18-26081" fmla="*/ 7273651 w 12641071"/>
              <a:gd name="connsiteY18-26082" fmla="*/ 584566 h 5795240"/>
              <a:gd name="connsiteX19-26083" fmla="*/ 7314851 w 12641071"/>
              <a:gd name="connsiteY19-26084" fmla="*/ 559537 h 5795240"/>
              <a:gd name="connsiteX20-26085" fmla="*/ 7354131 w 12641071"/>
              <a:gd name="connsiteY20-26086" fmla="*/ 565467 h 5795240"/>
              <a:gd name="connsiteX21-26087" fmla="*/ 7354132 w 12641071"/>
              <a:gd name="connsiteY21-26088" fmla="*/ 565465 h 5795240"/>
              <a:gd name="connsiteX22-26089" fmla="*/ 7314853 w 12641071"/>
              <a:gd name="connsiteY22-26090" fmla="*/ 559536 h 5795240"/>
              <a:gd name="connsiteX23-26091" fmla="*/ 7314851 w 12641071"/>
              <a:gd name="connsiteY23-26092" fmla="*/ 559537 h 5795240"/>
              <a:gd name="connsiteX24-26093" fmla="*/ 7314849 w 12641071"/>
              <a:gd name="connsiteY24-26094" fmla="*/ 559537 h 5795240"/>
              <a:gd name="connsiteX25-26095" fmla="*/ 7273651 w 12641071"/>
              <a:gd name="connsiteY25-26096" fmla="*/ 584565 h 5795240"/>
              <a:gd name="connsiteX26-26097" fmla="*/ 7296407 w 12641071"/>
              <a:gd name="connsiteY26-26098" fmla="*/ 565126 h 5795240"/>
              <a:gd name="connsiteX27-26099" fmla="*/ 7307447 w 12641071"/>
              <a:gd name="connsiteY27-26100" fmla="*/ 558419 h 5795240"/>
              <a:gd name="connsiteX28-26101" fmla="*/ 7307450 w 12641071"/>
              <a:gd name="connsiteY28-26102" fmla="*/ 558419 h 5795240"/>
              <a:gd name="connsiteX29-26103" fmla="*/ 7385004 w 12641071"/>
              <a:gd name="connsiteY29-26104" fmla="*/ 511303 h 5795240"/>
              <a:gd name="connsiteX30-26105" fmla="*/ 7391626 w 12641071"/>
              <a:gd name="connsiteY30-26106" fmla="*/ 508114 h 5795240"/>
              <a:gd name="connsiteX31-26107" fmla="*/ 7391631 w 12641071"/>
              <a:gd name="connsiteY31-26108" fmla="*/ 508110 h 5795240"/>
              <a:gd name="connsiteX32-26109" fmla="*/ 7478934 w 12641071"/>
              <a:gd name="connsiteY32-26110" fmla="*/ 466053 h 5795240"/>
              <a:gd name="connsiteX33-26111" fmla="*/ 7897193 w 12641071"/>
              <a:gd name="connsiteY33-26112" fmla="*/ 381611 h 5795240"/>
              <a:gd name="connsiteX34-26113" fmla="*/ 8788216 w 12641071"/>
              <a:gd name="connsiteY34-26114" fmla="*/ 855364 h 5795240"/>
              <a:gd name="connsiteX35-26115" fmla="*/ 8832362 w 12641071"/>
              <a:gd name="connsiteY35-26116" fmla="*/ 928030 h 5795240"/>
              <a:gd name="connsiteX36-26117" fmla="*/ 8832362 w 12641071"/>
              <a:gd name="connsiteY36-26118" fmla="*/ 928033 h 5795240"/>
              <a:gd name="connsiteX37-26119" fmla="*/ 8842040 w 12641071"/>
              <a:gd name="connsiteY37-26120" fmla="*/ 943961 h 5795240"/>
              <a:gd name="connsiteX38-26121" fmla="*/ 8856144 w 12641071"/>
              <a:gd name="connsiteY38-26122" fmla="*/ 973241 h 5795240"/>
              <a:gd name="connsiteX39-26123" fmla="*/ 8856145 w 12641071"/>
              <a:gd name="connsiteY39-26124" fmla="*/ 973241 h 5795240"/>
              <a:gd name="connsiteX40-26125" fmla="*/ 8878117 w 12641071"/>
              <a:gd name="connsiteY40-26126" fmla="*/ 1018851 h 5795240"/>
              <a:gd name="connsiteX41-26127" fmla="*/ 8877719 w 12641071"/>
              <a:gd name="connsiteY41-26128" fmla="*/ 1018369 h 5795240"/>
              <a:gd name="connsiteX42-26129" fmla="*/ 8853250 w 12641071"/>
              <a:gd name="connsiteY42-26130" fmla="*/ 973288 h 5795240"/>
              <a:gd name="connsiteX43-26131" fmla="*/ 8853249 w 12641071"/>
              <a:gd name="connsiteY43-26132" fmla="*/ 973288 h 5795240"/>
              <a:gd name="connsiteX44-26133" fmla="*/ 8853248 w 12641071"/>
              <a:gd name="connsiteY44-26134" fmla="*/ 973287 h 5795240"/>
              <a:gd name="connsiteX45-26135" fmla="*/ 8849677 w 12641071"/>
              <a:gd name="connsiteY45-26136" fmla="*/ 973341 h 5795240"/>
              <a:gd name="connsiteX46-26137" fmla="*/ 8641543 w 12641071"/>
              <a:gd name="connsiteY46-26138" fmla="*/ 916577 h 5795240"/>
              <a:gd name="connsiteX47-26139" fmla="*/ 8641545 w 12641071"/>
              <a:gd name="connsiteY47-26140" fmla="*/ 916580 h 5795240"/>
              <a:gd name="connsiteX48-26141" fmla="*/ 8849676 w 12641071"/>
              <a:gd name="connsiteY48-26142" fmla="*/ 973343 h 5795240"/>
              <a:gd name="connsiteX49-26143" fmla="*/ 8853248 w 12641071"/>
              <a:gd name="connsiteY49-26144" fmla="*/ 973288 h 5795240"/>
              <a:gd name="connsiteX50-26145" fmla="*/ 8877719 w 12641071"/>
              <a:gd name="connsiteY50-26146" fmla="*/ 1018371 h 5795240"/>
              <a:gd name="connsiteX51-26147" fmla="*/ 8878116 w 12641071"/>
              <a:gd name="connsiteY51-26148" fmla="*/ 1018851 h 5795240"/>
              <a:gd name="connsiteX52-26149" fmla="*/ 8887288 w 12641071"/>
              <a:gd name="connsiteY52-26150" fmla="*/ 1037892 h 5795240"/>
              <a:gd name="connsiteX53-26151" fmla="*/ 8949899 w 12641071"/>
              <a:gd name="connsiteY53-26152" fmla="*/ 1239592 h 5795240"/>
              <a:gd name="connsiteX54-26153" fmla="*/ 8968437 w 12641071"/>
              <a:gd name="connsiteY54-26154" fmla="*/ 1423482 h 5795240"/>
              <a:gd name="connsiteX55-26155" fmla="*/ 8949899 w 12641071"/>
              <a:gd name="connsiteY55-26156" fmla="*/ 1239591 h 5795240"/>
              <a:gd name="connsiteX56-26157" fmla="*/ 8887288 w 12641071"/>
              <a:gd name="connsiteY56-26158" fmla="*/ 1037890 h 5795240"/>
              <a:gd name="connsiteX57-26159" fmla="*/ 8878116 w 12641071"/>
              <a:gd name="connsiteY57-26160" fmla="*/ 1018851 h 5795240"/>
              <a:gd name="connsiteX58-26161" fmla="*/ 8931285 w 12641071"/>
              <a:gd name="connsiteY58-26162" fmla="*/ 1083292 h 5795240"/>
              <a:gd name="connsiteX59-26163" fmla="*/ 9241478 w 12641071"/>
              <a:gd name="connsiteY59-26164" fmla="*/ 1211778 h 5795240"/>
              <a:gd name="connsiteX60-26165" fmla="*/ 9605238 w 12641071"/>
              <a:gd name="connsiteY60-26166" fmla="*/ 1018369 h 5795240"/>
              <a:gd name="connsiteX61-26167" fmla="*/ 9636247 w 12641071"/>
              <a:gd name="connsiteY61-26168" fmla="*/ 961241 h 5795240"/>
              <a:gd name="connsiteX62-26169" fmla="*/ 9641995 w 12641071"/>
              <a:gd name="connsiteY62-26170" fmla="*/ 961152 h 5795240"/>
              <a:gd name="connsiteX63-26171" fmla="*/ 9584939 w 12641071"/>
              <a:gd name="connsiteY63-26172" fmla="*/ 1079594 h 5795240"/>
              <a:gd name="connsiteX64-26173" fmla="*/ 9546257 w 12641071"/>
              <a:gd name="connsiteY64-26174" fmla="*/ 1204206 h 5795240"/>
              <a:gd name="connsiteX65-26175" fmla="*/ 9584939 w 12641071"/>
              <a:gd name="connsiteY65-26176" fmla="*/ 1079596 h 5795240"/>
              <a:gd name="connsiteX66-26177" fmla="*/ 9641995 w 12641071"/>
              <a:gd name="connsiteY66-26178" fmla="*/ 961153 h 5795240"/>
              <a:gd name="connsiteX67-26179" fmla="*/ 9653069 w 12641071"/>
              <a:gd name="connsiteY67-26180" fmla="*/ 960983 h 5795240"/>
              <a:gd name="connsiteX68-26181" fmla="*/ 9801564 w 12641071"/>
              <a:gd name="connsiteY68-26182" fmla="*/ 1196828 h 5795240"/>
              <a:gd name="connsiteX69-26183" fmla="*/ 9801566 w 12641071"/>
              <a:gd name="connsiteY69-26184" fmla="*/ 1196828 h 5795240"/>
              <a:gd name="connsiteX70-26185" fmla="*/ 9653070 w 12641071"/>
              <a:gd name="connsiteY70-26186" fmla="*/ 960982 h 5795240"/>
              <a:gd name="connsiteX71-26187" fmla="*/ 9641996 w 12641071"/>
              <a:gd name="connsiteY71-26188" fmla="*/ 961152 h 5795240"/>
              <a:gd name="connsiteX72-26189" fmla="*/ 9651917 w 12641071"/>
              <a:gd name="connsiteY72-26190" fmla="*/ 940556 h 5795240"/>
              <a:gd name="connsiteX73-26191" fmla="*/ 11050508 w 12641071"/>
              <a:gd name="connsiteY73-26192" fmla="*/ 108150 h 5795240"/>
              <a:gd name="connsiteX74-26193" fmla="*/ 12641071 w 12641071"/>
              <a:gd name="connsiteY74-26194" fmla="*/ 1698711 h 5795240"/>
              <a:gd name="connsiteX75-26195" fmla="*/ 11371062 w 12641071"/>
              <a:gd name="connsiteY75-26196" fmla="*/ 3256960 h 5795240"/>
              <a:gd name="connsiteX76-26197" fmla="*/ 11215953 w 12641071"/>
              <a:gd name="connsiteY76-26198" fmla="*/ 3280632 h 5795240"/>
              <a:gd name="connsiteX77-26199" fmla="*/ 11142318 w 12641071"/>
              <a:gd name="connsiteY77-26200" fmla="*/ 3276914 h 5795240"/>
              <a:gd name="connsiteX78-26201" fmla="*/ 11215952 w 12641071"/>
              <a:gd name="connsiteY78-26202" fmla="*/ 3280632 h 5795240"/>
              <a:gd name="connsiteX79-26203" fmla="*/ 11213133 w 12641071"/>
              <a:gd name="connsiteY79-26204" fmla="*/ 3281062 h 5795240"/>
              <a:gd name="connsiteX80-26205" fmla="*/ 11116921 w 12641071"/>
              <a:gd name="connsiteY80-26206" fmla="*/ 3285921 h 5795240"/>
              <a:gd name="connsiteX81-26207" fmla="*/ 11050507 w 12641071"/>
              <a:gd name="connsiteY81-26208" fmla="*/ 3289274 h 5795240"/>
              <a:gd name="connsiteX82-26209" fmla="*/ 11006292 w 12641071"/>
              <a:gd name="connsiteY82-26210" fmla="*/ 3287041 h 5795240"/>
              <a:gd name="connsiteX83-26211" fmla="*/ 10937101 w 12641071"/>
              <a:gd name="connsiteY83-26212" fmla="*/ 3297601 h 5795240"/>
              <a:gd name="connsiteX84-26213" fmla="*/ 10144740 w 12641071"/>
              <a:gd name="connsiteY84-26214" fmla="*/ 4089962 h 5795240"/>
              <a:gd name="connsiteX85-26215" fmla="*/ 10130374 w 12641071"/>
              <a:gd name="connsiteY85-26216" fmla="*/ 4184101 h 5795240"/>
              <a:gd name="connsiteX86-26217" fmla="*/ 10130375 w 12641071"/>
              <a:gd name="connsiteY86-26218" fmla="*/ 4184103 h 5795240"/>
              <a:gd name="connsiteX87-26219" fmla="*/ 10130656 w 12641071"/>
              <a:gd name="connsiteY87-26220" fmla="*/ 4185950 h 5795240"/>
              <a:gd name="connsiteX88-26221" fmla="*/ 10138194 w 12641071"/>
              <a:gd name="connsiteY88-26222" fmla="*/ 4335228 h 5795240"/>
              <a:gd name="connsiteX89-26223" fmla="*/ 10137710 w 12641071"/>
              <a:gd name="connsiteY89-26224" fmla="*/ 4344822 h 5795240"/>
              <a:gd name="connsiteX90-26225" fmla="*/ 10133555 w 12641071"/>
              <a:gd name="connsiteY90-26226" fmla="*/ 4427096 h 5795240"/>
              <a:gd name="connsiteX91-26227" fmla="*/ 10129312 w 12641071"/>
              <a:gd name="connsiteY91-26228" fmla="*/ 4399289 h 5795240"/>
              <a:gd name="connsiteX92-26229" fmla="*/ 10126797 w 12641071"/>
              <a:gd name="connsiteY92-26230" fmla="*/ 4349498 h 5795240"/>
              <a:gd name="connsiteX93-26231" fmla="*/ 10126796 w 12641071"/>
              <a:gd name="connsiteY93-26232" fmla="*/ 4349498 h 5795240"/>
              <a:gd name="connsiteX94-26233" fmla="*/ 10129311 w 12641071"/>
              <a:gd name="connsiteY94-26234" fmla="*/ 4399289 h 5795240"/>
              <a:gd name="connsiteX95-26235" fmla="*/ 10133554 w 12641071"/>
              <a:gd name="connsiteY95-26236" fmla="*/ 4427096 h 5795240"/>
              <a:gd name="connsiteX96-26237" fmla="*/ 10130656 w 12641071"/>
              <a:gd name="connsiteY96-26238" fmla="*/ 4484506 h 5795240"/>
              <a:gd name="connsiteX97-26239" fmla="*/ 8678182 w 12641071"/>
              <a:gd name="connsiteY97-26240" fmla="*/ 5795240 h 5795240"/>
              <a:gd name="connsiteX98-26241" fmla="*/ 7467518 w 12641071"/>
              <a:gd name="connsiteY98-26242" fmla="*/ 5151535 h 5795240"/>
              <a:gd name="connsiteX99-26243" fmla="*/ 7419945 w 12641071"/>
              <a:gd name="connsiteY99-26244" fmla="*/ 5073228 h 5795240"/>
              <a:gd name="connsiteX100-26245" fmla="*/ 7394386 w 12641071"/>
              <a:gd name="connsiteY100-26246" fmla="*/ 5031156 h 5795240"/>
              <a:gd name="connsiteX101-26247" fmla="*/ 7367299 w 12641071"/>
              <a:gd name="connsiteY101-26248" fmla="*/ 4974928 h 5795240"/>
              <a:gd name="connsiteX102-26249" fmla="*/ 7332905 w 12641071"/>
              <a:gd name="connsiteY102-26250" fmla="*/ 4903531 h 5795240"/>
              <a:gd name="connsiteX103-26251" fmla="*/ 7320958 w 12641071"/>
              <a:gd name="connsiteY103-26252" fmla="*/ 4870887 h 5795240"/>
              <a:gd name="connsiteX104-26253" fmla="*/ 7322174 w 12641071"/>
              <a:gd name="connsiteY104-26254" fmla="*/ 4872361 h 5795240"/>
              <a:gd name="connsiteX105-26255" fmla="*/ 7362630 w 12641071"/>
              <a:gd name="connsiteY105-26256" fmla="*/ 4938954 h 5795240"/>
              <a:gd name="connsiteX106-26257" fmla="*/ 7380779 w 12641071"/>
              <a:gd name="connsiteY106-26258" fmla="*/ 4976628 h 5795240"/>
              <a:gd name="connsiteX107-26259" fmla="*/ 7391210 w 12641071"/>
              <a:gd name="connsiteY107-26260" fmla="*/ 4977944 h 5795240"/>
              <a:gd name="connsiteX108-26261" fmla="*/ 7380780 w 12641071"/>
              <a:gd name="connsiteY108-26262" fmla="*/ 4976628 h 5795240"/>
              <a:gd name="connsiteX109-26263" fmla="*/ 7362631 w 12641071"/>
              <a:gd name="connsiteY109-26264" fmla="*/ 4938954 h 5795240"/>
              <a:gd name="connsiteX110-26265" fmla="*/ 7322175 w 12641071"/>
              <a:gd name="connsiteY110-26266" fmla="*/ 4872361 h 5795240"/>
              <a:gd name="connsiteX111-26267" fmla="*/ 7320959 w 12641071"/>
              <a:gd name="connsiteY111-26268" fmla="*/ 4870887 h 5795240"/>
              <a:gd name="connsiteX112-26269" fmla="*/ 7283811 w 12641071"/>
              <a:gd name="connsiteY112-26270" fmla="*/ 4769391 h 5795240"/>
              <a:gd name="connsiteX113-26271" fmla="*/ 7272112 w 12641071"/>
              <a:gd name="connsiteY113-26272" fmla="*/ 4718630 h 5795240"/>
              <a:gd name="connsiteX114-26273" fmla="*/ 7272111 w 12641071"/>
              <a:gd name="connsiteY114-26274" fmla="*/ 4718630 h 5795240"/>
              <a:gd name="connsiteX115-26275" fmla="*/ 7283810 w 12641071"/>
              <a:gd name="connsiteY115-26276" fmla="*/ 4769391 h 5795240"/>
              <a:gd name="connsiteX116-26277" fmla="*/ 7320958 w 12641071"/>
              <a:gd name="connsiteY116-26278" fmla="*/ 4870887 h 5795240"/>
              <a:gd name="connsiteX117-26279" fmla="*/ 7223551 w 12641071"/>
              <a:gd name="connsiteY117-26280" fmla="*/ 4752829 h 5795240"/>
              <a:gd name="connsiteX118-26281" fmla="*/ 6652445 w 12641071"/>
              <a:gd name="connsiteY118-26282" fmla="*/ 4516269 h 5795240"/>
              <a:gd name="connsiteX119-26283" fmla="*/ 6200873 w 12641071"/>
              <a:gd name="connsiteY119-26284" fmla="*/ 4654206 h 5795240"/>
              <a:gd name="connsiteX120-26285" fmla="*/ 6088813 w 12641071"/>
              <a:gd name="connsiteY120-26286" fmla="*/ 4746663 h 5795240"/>
              <a:gd name="connsiteX121-26287" fmla="*/ 6043019 w 12641071"/>
              <a:gd name="connsiteY121-26288" fmla="*/ 4807902 h 5795240"/>
              <a:gd name="connsiteX122-26289" fmla="*/ 6043021 w 12641071"/>
              <a:gd name="connsiteY122-26290" fmla="*/ 4807902 h 5795240"/>
              <a:gd name="connsiteX123-26291" fmla="*/ 6023271 w 12641071"/>
              <a:gd name="connsiteY123-26292" fmla="*/ 4834312 h 5795240"/>
              <a:gd name="connsiteX124-26293" fmla="*/ 5970678 w 12641071"/>
              <a:gd name="connsiteY124-26294" fmla="*/ 4892181 h 5795240"/>
              <a:gd name="connsiteX125-26295" fmla="*/ 5982717 w 12641071"/>
              <a:gd name="connsiteY125-26296" fmla="*/ 4872361 h 5795240"/>
              <a:gd name="connsiteX126-26297" fmla="*/ 5970675 w 12641071"/>
              <a:gd name="connsiteY126-26298" fmla="*/ 4892181 h 5795240"/>
              <a:gd name="connsiteX127-26299" fmla="*/ 5935320 w 12641071"/>
              <a:gd name="connsiteY127-26300" fmla="*/ 4931081 h 5795240"/>
              <a:gd name="connsiteX128-26301" fmla="*/ 4971763 w 12641071"/>
              <a:gd name="connsiteY128-26302" fmla="*/ 5330200 h 5795240"/>
              <a:gd name="connsiteX129-26303" fmla="*/ 3716172 w 12641071"/>
              <a:gd name="connsiteY129-26304" fmla="*/ 4497938 h 5795240"/>
              <a:gd name="connsiteX130-26305" fmla="*/ 3710773 w 12641071"/>
              <a:gd name="connsiteY130-26306" fmla="*/ 4483182 h 5795240"/>
              <a:gd name="connsiteX131-26307" fmla="*/ 3710773 w 12641071"/>
              <a:gd name="connsiteY131-26308" fmla="*/ 4483181 h 5795240"/>
              <a:gd name="connsiteX132-26309" fmla="*/ 3674984 w 12641071"/>
              <a:gd name="connsiteY132-26310" fmla="*/ 4385402 h 5795240"/>
              <a:gd name="connsiteX133-26311" fmla="*/ 3670349 w 12641071"/>
              <a:gd name="connsiteY133-26312" fmla="*/ 4372742 h 5795240"/>
              <a:gd name="connsiteX134-26313" fmla="*/ 3659438 w 12641071"/>
              <a:gd name="connsiteY134-26314" fmla="*/ 4330309 h 5795240"/>
              <a:gd name="connsiteX135-26315" fmla="*/ 3672084 w 12641071"/>
              <a:gd name="connsiteY135-26316" fmla="*/ 4353606 h 5795240"/>
              <a:gd name="connsiteX136-26317" fmla="*/ 3659440 w 12641071"/>
              <a:gd name="connsiteY136-26318" fmla="*/ 4330309 h 5795240"/>
              <a:gd name="connsiteX137-26319" fmla="*/ 3613217 w 12641071"/>
              <a:gd name="connsiteY137-26320" fmla="*/ 4245153 h 5795240"/>
              <a:gd name="connsiteX138-26321" fmla="*/ 3083792 w 12641071"/>
              <a:gd name="connsiteY138-26322" fmla="*/ 3963660 h 5795240"/>
              <a:gd name="connsiteX139-26323" fmla="*/ 2835272 w 12641071"/>
              <a:gd name="connsiteY139-26324" fmla="*/ 4013833 h 5795240"/>
              <a:gd name="connsiteX140-26325" fmla="*/ 2820214 w 12641071"/>
              <a:gd name="connsiteY140-26326" fmla="*/ 4022007 h 5795240"/>
              <a:gd name="connsiteX141-26327" fmla="*/ 2820212 w 12641071"/>
              <a:gd name="connsiteY141-26328" fmla="*/ 4022008 h 5795240"/>
              <a:gd name="connsiteX142-26329" fmla="*/ 2820206 w 12641071"/>
              <a:gd name="connsiteY142-26330" fmla="*/ 4022011 h 5795240"/>
              <a:gd name="connsiteX143-26331" fmla="*/ 2813481 w 12641071"/>
              <a:gd name="connsiteY143-26332" fmla="*/ 4027041 h 5795240"/>
              <a:gd name="connsiteX144-26333" fmla="*/ 2762875 w 12641071"/>
              <a:gd name="connsiteY144-26334" fmla="*/ 4057784 h 5795240"/>
              <a:gd name="connsiteX145-26335" fmla="*/ 2762878 w 12641071"/>
              <a:gd name="connsiteY145-26336" fmla="*/ 4057784 h 5795240"/>
              <a:gd name="connsiteX146-26337" fmla="*/ 2694694 w 12641071"/>
              <a:gd name="connsiteY146-26338" fmla="*/ 4099208 h 5795240"/>
              <a:gd name="connsiteX147-26339" fmla="*/ 2726822 w 12641071"/>
              <a:gd name="connsiteY147-26340" fmla="*/ 4072700 h 5795240"/>
              <a:gd name="connsiteX148-26341" fmla="*/ 2757719 w 12641071"/>
              <a:gd name="connsiteY148-26342" fmla="*/ 4055929 h 5795240"/>
              <a:gd name="connsiteX149-26343" fmla="*/ 2757718 w 12641071"/>
              <a:gd name="connsiteY149-26344" fmla="*/ 4055928 h 5795240"/>
              <a:gd name="connsiteX150-26345" fmla="*/ 2726820 w 12641071"/>
              <a:gd name="connsiteY150-26346" fmla="*/ 4072700 h 5795240"/>
              <a:gd name="connsiteX151-26347" fmla="*/ 2694692 w 12641071"/>
              <a:gd name="connsiteY151-26348" fmla="*/ 4099208 h 5795240"/>
              <a:gd name="connsiteX152-26349" fmla="*/ 2664698 w 12641071"/>
              <a:gd name="connsiteY152-26350" fmla="*/ 4117431 h 5795240"/>
              <a:gd name="connsiteX153-26351" fmla="*/ 1804544 w 12641071"/>
              <a:gd name="connsiteY153-26352" fmla="*/ 4335229 h 5795240"/>
              <a:gd name="connsiteX154-26353" fmla="*/ 0 w 12641071"/>
              <a:gd name="connsiteY154-26354" fmla="*/ 2530685 h 5795240"/>
              <a:gd name="connsiteX155-26355" fmla="*/ 1804544 w 12641071"/>
              <a:gd name="connsiteY155-26356" fmla="*/ 726143 h 5795240"/>
              <a:gd name="connsiteX156-26357" fmla="*/ 3080549 w 12641071"/>
              <a:gd name="connsiteY156-26358" fmla="*/ 1254682 h 5795240"/>
              <a:gd name="connsiteX157-26359" fmla="*/ 3268676 w 12641071"/>
              <a:gd name="connsiteY157-26360" fmla="*/ 1461167 h 5795240"/>
              <a:gd name="connsiteX158-26361" fmla="*/ 3565826 w 12641071"/>
              <a:gd name="connsiteY158-26362" fmla="*/ 1551935 h 5795240"/>
              <a:gd name="connsiteX159-26363" fmla="*/ 4086504 w 12641071"/>
              <a:gd name="connsiteY159-26364" fmla="*/ 1127574 h 5795240"/>
              <a:gd name="connsiteX160-26365" fmla="*/ 4103078 w 12641071"/>
              <a:gd name="connsiteY160-26366" fmla="*/ 1004204 h 5795240"/>
              <a:gd name="connsiteX161-26367" fmla="*/ 5215874 w 12641071"/>
              <a:gd name="connsiteY161-26368" fmla="*/ 0 h 5795240"/>
              <a:gd name="connsiteX0-26369" fmla="*/ 5964869 w 12641071"/>
              <a:gd name="connsiteY0-26370" fmla="*/ 4795171 h 5795240"/>
              <a:gd name="connsiteX1-26371" fmla="*/ 6019264 w 12641071"/>
              <a:gd name="connsiteY1-26372" fmla="*/ 4804905 h 5795240"/>
              <a:gd name="connsiteX2-26373" fmla="*/ 6036570 w 12641071"/>
              <a:gd name="connsiteY2-26374" fmla="*/ 4807089 h 5795240"/>
              <a:gd name="connsiteX3-26375" fmla="*/ 6019265 w 12641071"/>
              <a:gd name="connsiteY3-26376" fmla="*/ 4804905 h 5795240"/>
              <a:gd name="connsiteX4-26377" fmla="*/ 5964869 w 12641071"/>
              <a:gd name="connsiteY4-26378" fmla="*/ 4795171 h 5795240"/>
              <a:gd name="connsiteX5-26379" fmla="*/ 3682364 w 12641071"/>
              <a:gd name="connsiteY5-26380" fmla="*/ 4386723 h 5795240"/>
              <a:gd name="connsiteX6-26381" fmla="*/ 3772428 w 12641071"/>
              <a:gd name="connsiteY6-26382" fmla="*/ 4402840 h 5795240"/>
              <a:gd name="connsiteX7-26383" fmla="*/ 3772428 w 12641071"/>
              <a:gd name="connsiteY7-26384" fmla="*/ 4402840 h 5795240"/>
              <a:gd name="connsiteX8-26385" fmla="*/ 3682364 w 12641071"/>
              <a:gd name="connsiteY8-26386" fmla="*/ 4386723 h 5795240"/>
              <a:gd name="connsiteX9-26387" fmla="*/ 5215874 w 12641071"/>
              <a:gd name="connsiteY9-26388" fmla="*/ 0 h 5795240"/>
              <a:gd name="connsiteX10-26389" fmla="*/ 5927386 w 12641071"/>
              <a:gd name="connsiteY10-26390" fmla="*/ 255427 h 5795240"/>
              <a:gd name="connsiteX11-26391" fmla="*/ 6105193 w 12641071"/>
              <a:gd name="connsiteY11-26392" fmla="*/ 442067 h 5795240"/>
              <a:gd name="connsiteX12-26393" fmla="*/ 6105193 w 12641071"/>
              <a:gd name="connsiteY12-26394" fmla="*/ 442069 h 5795240"/>
              <a:gd name="connsiteX13-26395" fmla="*/ 6141460 w 12641071"/>
              <a:gd name="connsiteY13-26396" fmla="*/ 475027 h 5795240"/>
              <a:gd name="connsiteX14-26397" fmla="*/ 6788665 w 12641071"/>
              <a:gd name="connsiteY14-26398" fmla="*/ 707369 h 5795240"/>
              <a:gd name="connsiteX15-26399" fmla="*/ 7184710 w 12641071"/>
              <a:gd name="connsiteY15-26400" fmla="*/ 627411 h 5795240"/>
              <a:gd name="connsiteX16-26401" fmla="*/ 7264545 w 12641071"/>
              <a:gd name="connsiteY16-26402" fmla="*/ 588952 h 5795240"/>
              <a:gd name="connsiteX17-26403" fmla="*/ 7264545 w 12641071"/>
              <a:gd name="connsiteY17-26404" fmla="*/ 588953 h 5795240"/>
              <a:gd name="connsiteX18-26405" fmla="*/ 7273651 w 12641071"/>
              <a:gd name="connsiteY18-26406" fmla="*/ 584566 h 5795240"/>
              <a:gd name="connsiteX19-26407" fmla="*/ 7314851 w 12641071"/>
              <a:gd name="connsiteY19-26408" fmla="*/ 559537 h 5795240"/>
              <a:gd name="connsiteX20-26409" fmla="*/ 7354131 w 12641071"/>
              <a:gd name="connsiteY20-26410" fmla="*/ 565467 h 5795240"/>
              <a:gd name="connsiteX21-26411" fmla="*/ 7314853 w 12641071"/>
              <a:gd name="connsiteY21-26412" fmla="*/ 559536 h 5795240"/>
              <a:gd name="connsiteX22-26413" fmla="*/ 7314851 w 12641071"/>
              <a:gd name="connsiteY22-26414" fmla="*/ 559537 h 5795240"/>
              <a:gd name="connsiteX23-26415" fmla="*/ 7314849 w 12641071"/>
              <a:gd name="connsiteY23-26416" fmla="*/ 559537 h 5795240"/>
              <a:gd name="connsiteX24-26417" fmla="*/ 7273651 w 12641071"/>
              <a:gd name="connsiteY24-26418" fmla="*/ 584565 h 5795240"/>
              <a:gd name="connsiteX25-26419" fmla="*/ 7296407 w 12641071"/>
              <a:gd name="connsiteY25-26420" fmla="*/ 565126 h 5795240"/>
              <a:gd name="connsiteX26-26421" fmla="*/ 7307447 w 12641071"/>
              <a:gd name="connsiteY26-26422" fmla="*/ 558419 h 5795240"/>
              <a:gd name="connsiteX27-26423" fmla="*/ 7307450 w 12641071"/>
              <a:gd name="connsiteY27-26424" fmla="*/ 558419 h 5795240"/>
              <a:gd name="connsiteX28-26425" fmla="*/ 7385004 w 12641071"/>
              <a:gd name="connsiteY28-26426" fmla="*/ 511303 h 5795240"/>
              <a:gd name="connsiteX29-26427" fmla="*/ 7391626 w 12641071"/>
              <a:gd name="connsiteY29-26428" fmla="*/ 508114 h 5795240"/>
              <a:gd name="connsiteX30-26429" fmla="*/ 7391631 w 12641071"/>
              <a:gd name="connsiteY30-26430" fmla="*/ 508110 h 5795240"/>
              <a:gd name="connsiteX31-26431" fmla="*/ 7478934 w 12641071"/>
              <a:gd name="connsiteY31-26432" fmla="*/ 466053 h 5795240"/>
              <a:gd name="connsiteX32-26433" fmla="*/ 7897193 w 12641071"/>
              <a:gd name="connsiteY32-26434" fmla="*/ 381611 h 5795240"/>
              <a:gd name="connsiteX33-26435" fmla="*/ 8788216 w 12641071"/>
              <a:gd name="connsiteY33-26436" fmla="*/ 855364 h 5795240"/>
              <a:gd name="connsiteX34-26437" fmla="*/ 8832362 w 12641071"/>
              <a:gd name="connsiteY34-26438" fmla="*/ 928030 h 5795240"/>
              <a:gd name="connsiteX35-26439" fmla="*/ 8832362 w 12641071"/>
              <a:gd name="connsiteY35-26440" fmla="*/ 928033 h 5795240"/>
              <a:gd name="connsiteX36-26441" fmla="*/ 8842040 w 12641071"/>
              <a:gd name="connsiteY36-26442" fmla="*/ 943961 h 5795240"/>
              <a:gd name="connsiteX37-26443" fmla="*/ 8856144 w 12641071"/>
              <a:gd name="connsiteY37-26444" fmla="*/ 973241 h 5795240"/>
              <a:gd name="connsiteX38-26445" fmla="*/ 8856145 w 12641071"/>
              <a:gd name="connsiteY38-26446" fmla="*/ 973241 h 5795240"/>
              <a:gd name="connsiteX39-26447" fmla="*/ 8878117 w 12641071"/>
              <a:gd name="connsiteY39-26448" fmla="*/ 1018851 h 5795240"/>
              <a:gd name="connsiteX40-26449" fmla="*/ 8877719 w 12641071"/>
              <a:gd name="connsiteY40-26450" fmla="*/ 1018369 h 5795240"/>
              <a:gd name="connsiteX41-26451" fmla="*/ 8853250 w 12641071"/>
              <a:gd name="connsiteY41-26452" fmla="*/ 973288 h 5795240"/>
              <a:gd name="connsiteX42-26453" fmla="*/ 8853249 w 12641071"/>
              <a:gd name="connsiteY42-26454" fmla="*/ 973288 h 5795240"/>
              <a:gd name="connsiteX43-26455" fmla="*/ 8853248 w 12641071"/>
              <a:gd name="connsiteY43-26456" fmla="*/ 973287 h 5795240"/>
              <a:gd name="connsiteX44-26457" fmla="*/ 8849677 w 12641071"/>
              <a:gd name="connsiteY44-26458" fmla="*/ 973341 h 5795240"/>
              <a:gd name="connsiteX45-26459" fmla="*/ 8641543 w 12641071"/>
              <a:gd name="connsiteY45-26460" fmla="*/ 916577 h 5795240"/>
              <a:gd name="connsiteX46-26461" fmla="*/ 8641545 w 12641071"/>
              <a:gd name="connsiteY46-26462" fmla="*/ 916580 h 5795240"/>
              <a:gd name="connsiteX47-26463" fmla="*/ 8849676 w 12641071"/>
              <a:gd name="connsiteY47-26464" fmla="*/ 973343 h 5795240"/>
              <a:gd name="connsiteX48-26465" fmla="*/ 8853248 w 12641071"/>
              <a:gd name="connsiteY48-26466" fmla="*/ 973288 h 5795240"/>
              <a:gd name="connsiteX49-26467" fmla="*/ 8877719 w 12641071"/>
              <a:gd name="connsiteY49-26468" fmla="*/ 1018371 h 5795240"/>
              <a:gd name="connsiteX50-26469" fmla="*/ 8878116 w 12641071"/>
              <a:gd name="connsiteY50-26470" fmla="*/ 1018851 h 5795240"/>
              <a:gd name="connsiteX51-26471" fmla="*/ 8887288 w 12641071"/>
              <a:gd name="connsiteY51-26472" fmla="*/ 1037892 h 5795240"/>
              <a:gd name="connsiteX52-26473" fmla="*/ 8949899 w 12641071"/>
              <a:gd name="connsiteY52-26474" fmla="*/ 1239592 h 5795240"/>
              <a:gd name="connsiteX53-26475" fmla="*/ 8968437 w 12641071"/>
              <a:gd name="connsiteY53-26476" fmla="*/ 1423482 h 5795240"/>
              <a:gd name="connsiteX54-26477" fmla="*/ 8949899 w 12641071"/>
              <a:gd name="connsiteY54-26478" fmla="*/ 1239591 h 5795240"/>
              <a:gd name="connsiteX55-26479" fmla="*/ 8887288 w 12641071"/>
              <a:gd name="connsiteY55-26480" fmla="*/ 1037890 h 5795240"/>
              <a:gd name="connsiteX56-26481" fmla="*/ 8878116 w 12641071"/>
              <a:gd name="connsiteY56-26482" fmla="*/ 1018851 h 5795240"/>
              <a:gd name="connsiteX57-26483" fmla="*/ 8931285 w 12641071"/>
              <a:gd name="connsiteY57-26484" fmla="*/ 1083292 h 5795240"/>
              <a:gd name="connsiteX58-26485" fmla="*/ 9241478 w 12641071"/>
              <a:gd name="connsiteY58-26486" fmla="*/ 1211778 h 5795240"/>
              <a:gd name="connsiteX59-26487" fmla="*/ 9605238 w 12641071"/>
              <a:gd name="connsiteY59-26488" fmla="*/ 1018369 h 5795240"/>
              <a:gd name="connsiteX60-26489" fmla="*/ 9636247 w 12641071"/>
              <a:gd name="connsiteY60-26490" fmla="*/ 961241 h 5795240"/>
              <a:gd name="connsiteX61-26491" fmla="*/ 9641995 w 12641071"/>
              <a:gd name="connsiteY61-26492" fmla="*/ 961152 h 5795240"/>
              <a:gd name="connsiteX62-26493" fmla="*/ 9584939 w 12641071"/>
              <a:gd name="connsiteY62-26494" fmla="*/ 1079594 h 5795240"/>
              <a:gd name="connsiteX63-26495" fmla="*/ 9546257 w 12641071"/>
              <a:gd name="connsiteY63-26496" fmla="*/ 1204206 h 5795240"/>
              <a:gd name="connsiteX64-26497" fmla="*/ 9584939 w 12641071"/>
              <a:gd name="connsiteY64-26498" fmla="*/ 1079596 h 5795240"/>
              <a:gd name="connsiteX65-26499" fmla="*/ 9641995 w 12641071"/>
              <a:gd name="connsiteY65-26500" fmla="*/ 961153 h 5795240"/>
              <a:gd name="connsiteX66-26501" fmla="*/ 9653069 w 12641071"/>
              <a:gd name="connsiteY66-26502" fmla="*/ 960983 h 5795240"/>
              <a:gd name="connsiteX67-26503" fmla="*/ 9801564 w 12641071"/>
              <a:gd name="connsiteY67-26504" fmla="*/ 1196828 h 5795240"/>
              <a:gd name="connsiteX68-26505" fmla="*/ 9801566 w 12641071"/>
              <a:gd name="connsiteY68-26506" fmla="*/ 1196828 h 5795240"/>
              <a:gd name="connsiteX69-26507" fmla="*/ 9653070 w 12641071"/>
              <a:gd name="connsiteY69-26508" fmla="*/ 960982 h 5795240"/>
              <a:gd name="connsiteX70-26509" fmla="*/ 9641996 w 12641071"/>
              <a:gd name="connsiteY70-26510" fmla="*/ 961152 h 5795240"/>
              <a:gd name="connsiteX71-26511" fmla="*/ 9651917 w 12641071"/>
              <a:gd name="connsiteY71-26512" fmla="*/ 940556 h 5795240"/>
              <a:gd name="connsiteX72-26513" fmla="*/ 11050508 w 12641071"/>
              <a:gd name="connsiteY72-26514" fmla="*/ 108150 h 5795240"/>
              <a:gd name="connsiteX73-26515" fmla="*/ 12641071 w 12641071"/>
              <a:gd name="connsiteY73-26516" fmla="*/ 1698711 h 5795240"/>
              <a:gd name="connsiteX74-26517" fmla="*/ 11371062 w 12641071"/>
              <a:gd name="connsiteY74-26518" fmla="*/ 3256960 h 5795240"/>
              <a:gd name="connsiteX75-26519" fmla="*/ 11215953 w 12641071"/>
              <a:gd name="connsiteY75-26520" fmla="*/ 3280632 h 5795240"/>
              <a:gd name="connsiteX76-26521" fmla="*/ 11142318 w 12641071"/>
              <a:gd name="connsiteY76-26522" fmla="*/ 3276914 h 5795240"/>
              <a:gd name="connsiteX77-26523" fmla="*/ 11215952 w 12641071"/>
              <a:gd name="connsiteY77-26524" fmla="*/ 3280632 h 5795240"/>
              <a:gd name="connsiteX78-26525" fmla="*/ 11213133 w 12641071"/>
              <a:gd name="connsiteY78-26526" fmla="*/ 3281062 h 5795240"/>
              <a:gd name="connsiteX79-26527" fmla="*/ 11116921 w 12641071"/>
              <a:gd name="connsiteY79-26528" fmla="*/ 3285921 h 5795240"/>
              <a:gd name="connsiteX80-26529" fmla="*/ 11050507 w 12641071"/>
              <a:gd name="connsiteY80-26530" fmla="*/ 3289274 h 5795240"/>
              <a:gd name="connsiteX81-26531" fmla="*/ 11006292 w 12641071"/>
              <a:gd name="connsiteY81-26532" fmla="*/ 3287041 h 5795240"/>
              <a:gd name="connsiteX82-26533" fmla="*/ 10937101 w 12641071"/>
              <a:gd name="connsiteY82-26534" fmla="*/ 3297601 h 5795240"/>
              <a:gd name="connsiteX83-26535" fmla="*/ 10144740 w 12641071"/>
              <a:gd name="connsiteY83-26536" fmla="*/ 4089962 h 5795240"/>
              <a:gd name="connsiteX84-26537" fmla="*/ 10130374 w 12641071"/>
              <a:gd name="connsiteY84-26538" fmla="*/ 4184101 h 5795240"/>
              <a:gd name="connsiteX85-26539" fmla="*/ 10130375 w 12641071"/>
              <a:gd name="connsiteY85-26540" fmla="*/ 4184103 h 5795240"/>
              <a:gd name="connsiteX86-26541" fmla="*/ 10130656 w 12641071"/>
              <a:gd name="connsiteY86-26542" fmla="*/ 4185950 h 5795240"/>
              <a:gd name="connsiteX87-26543" fmla="*/ 10138194 w 12641071"/>
              <a:gd name="connsiteY87-26544" fmla="*/ 4335228 h 5795240"/>
              <a:gd name="connsiteX88-26545" fmla="*/ 10137710 w 12641071"/>
              <a:gd name="connsiteY88-26546" fmla="*/ 4344822 h 5795240"/>
              <a:gd name="connsiteX89-26547" fmla="*/ 10133555 w 12641071"/>
              <a:gd name="connsiteY89-26548" fmla="*/ 4427096 h 5795240"/>
              <a:gd name="connsiteX90-26549" fmla="*/ 10129312 w 12641071"/>
              <a:gd name="connsiteY90-26550" fmla="*/ 4399289 h 5795240"/>
              <a:gd name="connsiteX91-26551" fmla="*/ 10126797 w 12641071"/>
              <a:gd name="connsiteY91-26552" fmla="*/ 4349498 h 5795240"/>
              <a:gd name="connsiteX92-26553" fmla="*/ 10126796 w 12641071"/>
              <a:gd name="connsiteY92-26554" fmla="*/ 4349498 h 5795240"/>
              <a:gd name="connsiteX93-26555" fmla="*/ 10129311 w 12641071"/>
              <a:gd name="connsiteY93-26556" fmla="*/ 4399289 h 5795240"/>
              <a:gd name="connsiteX94-26557" fmla="*/ 10133554 w 12641071"/>
              <a:gd name="connsiteY94-26558" fmla="*/ 4427096 h 5795240"/>
              <a:gd name="connsiteX95-26559" fmla="*/ 10130656 w 12641071"/>
              <a:gd name="connsiteY95-26560" fmla="*/ 4484506 h 5795240"/>
              <a:gd name="connsiteX96-26561" fmla="*/ 8678182 w 12641071"/>
              <a:gd name="connsiteY96-26562" fmla="*/ 5795240 h 5795240"/>
              <a:gd name="connsiteX97-26563" fmla="*/ 7467518 w 12641071"/>
              <a:gd name="connsiteY97-26564" fmla="*/ 5151535 h 5795240"/>
              <a:gd name="connsiteX98-26565" fmla="*/ 7419945 w 12641071"/>
              <a:gd name="connsiteY98-26566" fmla="*/ 5073228 h 5795240"/>
              <a:gd name="connsiteX99-26567" fmla="*/ 7394386 w 12641071"/>
              <a:gd name="connsiteY99-26568" fmla="*/ 5031156 h 5795240"/>
              <a:gd name="connsiteX100-26569" fmla="*/ 7367299 w 12641071"/>
              <a:gd name="connsiteY100-26570" fmla="*/ 4974928 h 5795240"/>
              <a:gd name="connsiteX101-26571" fmla="*/ 7332905 w 12641071"/>
              <a:gd name="connsiteY101-26572" fmla="*/ 4903531 h 5795240"/>
              <a:gd name="connsiteX102-26573" fmla="*/ 7320958 w 12641071"/>
              <a:gd name="connsiteY102-26574" fmla="*/ 4870887 h 5795240"/>
              <a:gd name="connsiteX103-26575" fmla="*/ 7322174 w 12641071"/>
              <a:gd name="connsiteY103-26576" fmla="*/ 4872361 h 5795240"/>
              <a:gd name="connsiteX104-26577" fmla="*/ 7362630 w 12641071"/>
              <a:gd name="connsiteY104-26578" fmla="*/ 4938954 h 5795240"/>
              <a:gd name="connsiteX105-26579" fmla="*/ 7380779 w 12641071"/>
              <a:gd name="connsiteY105-26580" fmla="*/ 4976628 h 5795240"/>
              <a:gd name="connsiteX106-26581" fmla="*/ 7391210 w 12641071"/>
              <a:gd name="connsiteY106-26582" fmla="*/ 4977944 h 5795240"/>
              <a:gd name="connsiteX107-26583" fmla="*/ 7380780 w 12641071"/>
              <a:gd name="connsiteY107-26584" fmla="*/ 4976628 h 5795240"/>
              <a:gd name="connsiteX108-26585" fmla="*/ 7362631 w 12641071"/>
              <a:gd name="connsiteY108-26586" fmla="*/ 4938954 h 5795240"/>
              <a:gd name="connsiteX109-26587" fmla="*/ 7322175 w 12641071"/>
              <a:gd name="connsiteY109-26588" fmla="*/ 4872361 h 5795240"/>
              <a:gd name="connsiteX110-26589" fmla="*/ 7320959 w 12641071"/>
              <a:gd name="connsiteY110-26590" fmla="*/ 4870887 h 5795240"/>
              <a:gd name="connsiteX111-26591" fmla="*/ 7283811 w 12641071"/>
              <a:gd name="connsiteY111-26592" fmla="*/ 4769391 h 5795240"/>
              <a:gd name="connsiteX112-26593" fmla="*/ 7272112 w 12641071"/>
              <a:gd name="connsiteY112-26594" fmla="*/ 4718630 h 5795240"/>
              <a:gd name="connsiteX113-26595" fmla="*/ 7272111 w 12641071"/>
              <a:gd name="connsiteY113-26596" fmla="*/ 4718630 h 5795240"/>
              <a:gd name="connsiteX114-26597" fmla="*/ 7283810 w 12641071"/>
              <a:gd name="connsiteY114-26598" fmla="*/ 4769391 h 5795240"/>
              <a:gd name="connsiteX115-26599" fmla="*/ 7320958 w 12641071"/>
              <a:gd name="connsiteY115-26600" fmla="*/ 4870887 h 5795240"/>
              <a:gd name="connsiteX116-26601" fmla="*/ 7223551 w 12641071"/>
              <a:gd name="connsiteY116-26602" fmla="*/ 4752829 h 5795240"/>
              <a:gd name="connsiteX117-26603" fmla="*/ 6652445 w 12641071"/>
              <a:gd name="connsiteY117-26604" fmla="*/ 4516269 h 5795240"/>
              <a:gd name="connsiteX118-26605" fmla="*/ 6200873 w 12641071"/>
              <a:gd name="connsiteY118-26606" fmla="*/ 4654206 h 5795240"/>
              <a:gd name="connsiteX119-26607" fmla="*/ 6088813 w 12641071"/>
              <a:gd name="connsiteY119-26608" fmla="*/ 4746663 h 5795240"/>
              <a:gd name="connsiteX120-26609" fmla="*/ 6043019 w 12641071"/>
              <a:gd name="connsiteY120-26610" fmla="*/ 4807902 h 5795240"/>
              <a:gd name="connsiteX121-26611" fmla="*/ 6043021 w 12641071"/>
              <a:gd name="connsiteY121-26612" fmla="*/ 4807902 h 5795240"/>
              <a:gd name="connsiteX122-26613" fmla="*/ 6023271 w 12641071"/>
              <a:gd name="connsiteY122-26614" fmla="*/ 4834312 h 5795240"/>
              <a:gd name="connsiteX123-26615" fmla="*/ 5970678 w 12641071"/>
              <a:gd name="connsiteY123-26616" fmla="*/ 4892181 h 5795240"/>
              <a:gd name="connsiteX124-26617" fmla="*/ 5982717 w 12641071"/>
              <a:gd name="connsiteY124-26618" fmla="*/ 4872361 h 5795240"/>
              <a:gd name="connsiteX125-26619" fmla="*/ 5970675 w 12641071"/>
              <a:gd name="connsiteY125-26620" fmla="*/ 4892181 h 5795240"/>
              <a:gd name="connsiteX126-26621" fmla="*/ 5935320 w 12641071"/>
              <a:gd name="connsiteY126-26622" fmla="*/ 4931081 h 5795240"/>
              <a:gd name="connsiteX127-26623" fmla="*/ 4971763 w 12641071"/>
              <a:gd name="connsiteY127-26624" fmla="*/ 5330200 h 5795240"/>
              <a:gd name="connsiteX128-26625" fmla="*/ 3716172 w 12641071"/>
              <a:gd name="connsiteY128-26626" fmla="*/ 4497938 h 5795240"/>
              <a:gd name="connsiteX129-26627" fmla="*/ 3710773 w 12641071"/>
              <a:gd name="connsiteY129-26628" fmla="*/ 4483182 h 5795240"/>
              <a:gd name="connsiteX130-26629" fmla="*/ 3710773 w 12641071"/>
              <a:gd name="connsiteY130-26630" fmla="*/ 4483181 h 5795240"/>
              <a:gd name="connsiteX131-26631" fmla="*/ 3674984 w 12641071"/>
              <a:gd name="connsiteY131-26632" fmla="*/ 4385402 h 5795240"/>
              <a:gd name="connsiteX132-26633" fmla="*/ 3670349 w 12641071"/>
              <a:gd name="connsiteY132-26634" fmla="*/ 4372742 h 5795240"/>
              <a:gd name="connsiteX133-26635" fmla="*/ 3659438 w 12641071"/>
              <a:gd name="connsiteY133-26636" fmla="*/ 4330309 h 5795240"/>
              <a:gd name="connsiteX134-26637" fmla="*/ 3672084 w 12641071"/>
              <a:gd name="connsiteY134-26638" fmla="*/ 4353606 h 5795240"/>
              <a:gd name="connsiteX135-26639" fmla="*/ 3659440 w 12641071"/>
              <a:gd name="connsiteY135-26640" fmla="*/ 4330309 h 5795240"/>
              <a:gd name="connsiteX136-26641" fmla="*/ 3613217 w 12641071"/>
              <a:gd name="connsiteY136-26642" fmla="*/ 4245153 h 5795240"/>
              <a:gd name="connsiteX137-26643" fmla="*/ 3083792 w 12641071"/>
              <a:gd name="connsiteY137-26644" fmla="*/ 3963660 h 5795240"/>
              <a:gd name="connsiteX138-26645" fmla="*/ 2835272 w 12641071"/>
              <a:gd name="connsiteY138-26646" fmla="*/ 4013833 h 5795240"/>
              <a:gd name="connsiteX139-26647" fmla="*/ 2820214 w 12641071"/>
              <a:gd name="connsiteY139-26648" fmla="*/ 4022007 h 5795240"/>
              <a:gd name="connsiteX140-26649" fmla="*/ 2820212 w 12641071"/>
              <a:gd name="connsiteY140-26650" fmla="*/ 4022008 h 5795240"/>
              <a:gd name="connsiteX141-26651" fmla="*/ 2820206 w 12641071"/>
              <a:gd name="connsiteY141-26652" fmla="*/ 4022011 h 5795240"/>
              <a:gd name="connsiteX142-26653" fmla="*/ 2813481 w 12641071"/>
              <a:gd name="connsiteY142-26654" fmla="*/ 4027041 h 5795240"/>
              <a:gd name="connsiteX143-26655" fmla="*/ 2762875 w 12641071"/>
              <a:gd name="connsiteY143-26656" fmla="*/ 4057784 h 5795240"/>
              <a:gd name="connsiteX144-26657" fmla="*/ 2762878 w 12641071"/>
              <a:gd name="connsiteY144-26658" fmla="*/ 4057784 h 5795240"/>
              <a:gd name="connsiteX145-26659" fmla="*/ 2694694 w 12641071"/>
              <a:gd name="connsiteY145-26660" fmla="*/ 4099208 h 5795240"/>
              <a:gd name="connsiteX146-26661" fmla="*/ 2726822 w 12641071"/>
              <a:gd name="connsiteY146-26662" fmla="*/ 4072700 h 5795240"/>
              <a:gd name="connsiteX147-26663" fmla="*/ 2757719 w 12641071"/>
              <a:gd name="connsiteY147-26664" fmla="*/ 4055929 h 5795240"/>
              <a:gd name="connsiteX148-26665" fmla="*/ 2757718 w 12641071"/>
              <a:gd name="connsiteY148-26666" fmla="*/ 4055928 h 5795240"/>
              <a:gd name="connsiteX149-26667" fmla="*/ 2726820 w 12641071"/>
              <a:gd name="connsiteY149-26668" fmla="*/ 4072700 h 5795240"/>
              <a:gd name="connsiteX150-26669" fmla="*/ 2694692 w 12641071"/>
              <a:gd name="connsiteY150-26670" fmla="*/ 4099208 h 5795240"/>
              <a:gd name="connsiteX151-26671" fmla="*/ 2664698 w 12641071"/>
              <a:gd name="connsiteY151-26672" fmla="*/ 4117431 h 5795240"/>
              <a:gd name="connsiteX152-26673" fmla="*/ 1804544 w 12641071"/>
              <a:gd name="connsiteY152-26674" fmla="*/ 4335229 h 5795240"/>
              <a:gd name="connsiteX153-26675" fmla="*/ 0 w 12641071"/>
              <a:gd name="connsiteY153-26676" fmla="*/ 2530685 h 5795240"/>
              <a:gd name="connsiteX154-26677" fmla="*/ 1804544 w 12641071"/>
              <a:gd name="connsiteY154-26678" fmla="*/ 726143 h 5795240"/>
              <a:gd name="connsiteX155-26679" fmla="*/ 3080549 w 12641071"/>
              <a:gd name="connsiteY155-26680" fmla="*/ 1254682 h 5795240"/>
              <a:gd name="connsiteX156-26681" fmla="*/ 3268676 w 12641071"/>
              <a:gd name="connsiteY156-26682" fmla="*/ 1461167 h 5795240"/>
              <a:gd name="connsiteX157-26683" fmla="*/ 3565826 w 12641071"/>
              <a:gd name="connsiteY157-26684" fmla="*/ 1551935 h 5795240"/>
              <a:gd name="connsiteX158-26685" fmla="*/ 4086504 w 12641071"/>
              <a:gd name="connsiteY158-26686" fmla="*/ 1127574 h 5795240"/>
              <a:gd name="connsiteX159-26687" fmla="*/ 4103078 w 12641071"/>
              <a:gd name="connsiteY159-26688" fmla="*/ 1004204 h 5795240"/>
              <a:gd name="connsiteX160-26689" fmla="*/ 5215874 w 12641071"/>
              <a:gd name="connsiteY160-26690" fmla="*/ 0 h 5795240"/>
              <a:gd name="connsiteX0-26691" fmla="*/ 5964869 w 12641071"/>
              <a:gd name="connsiteY0-26692" fmla="*/ 4795171 h 5795240"/>
              <a:gd name="connsiteX1-26693" fmla="*/ 6019264 w 12641071"/>
              <a:gd name="connsiteY1-26694" fmla="*/ 4804905 h 5795240"/>
              <a:gd name="connsiteX2-26695" fmla="*/ 6036570 w 12641071"/>
              <a:gd name="connsiteY2-26696" fmla="*/ 4807089 h 5795240"/>
              <a:gd name="connsiteX3-26697" fmla="*/ 6019265 w 12641071"/>
              <a:gd name="connsiteY3-26698" fmla="*/ 4804905 h 5795240"/>
              <a:gd name="connsiteX4-26699" fmla="*/ 5964869 w 12641071"/>
              <a:gd name="connsiteY4-26700" fmla="*/ 4795171 h 5795240"/>
              <a:gd name="connsiteX5-26701" fmla="*/ 3682364 w 12641071"/>
              <a:gd name="connsiteY5-26702" fmla="*/ 4386723 h 5795240"/>
              <a:gd name="connsiteX6-26703" fmla="*/ 3772428 w 12641071"/>
              <a:gd name="connsiteY6-26704" fmla="*/ 4402840 h 5795240"/>
              <a:gd name="connsiteX7-26705" fmla="*/ 3772428 w 12641071"/>
              <a:gd name="connsiteY7-26706" fmla="*/ 4402840 h 5795240"/>
              <a:gd name="connsiteX8-26707" fmla="*/ 3682364 w 12641071"/>
              <a:gd name="connsiteY8-26708" fmla="*/ 4386723 h 5795240"/>
              <a:gd name="connsiteX9-26709" fmla="*/ 5215874 w 12641071"/>
              <a:gd name="connsiteY9-26710" fmla="*/ 0 h 5795240"/>
              <a:gd name="connsiteX10-26711" fmla="*/ 5927386 w 12641071"/>
              <a:gd name="connsiteY10-26712" fmla="*/ 255427 h 5795240"/>
              <a:gd name="connsiteX11-26713" fmla="*/ 6105193 w 12641071"/>
              <a:gd name="connsiteY11-26714" fmla="*/ 442067 h 5795240"/>
              <a:gd name="connsiteX12-26715" fmla="*/ 6105193 w 12641071"/>
              <a:gd name="connsiteY12-26716" fmla="*/ 442069 h 5795240"/>
              <a:gd name="connsiteX13-26717" fmla="*/ 6141460 w 12641071"/>
              <a:gd name="connsiteY13-26718" fmla="*/ 475027 h 5795240"/>
              <a:gd name="connsiteX14-26719" fmla="*/ 6788665 w 12641071"/>
              <a:gd name="connsiteY14-26720" fmla="*/ 707369 h 5795240"/>
              <a:gd name="connsiteX15-26721" fmla="*/ 7184710 w 12641071"/>
              <a:gd name="connsiteY15-26722" fmla="*/ 627411 h 5795240"/>
              <a:gd name="connsiteX16-26723" fmla="*/ 7264545 w 12641071"/>
              <a:gd name="connsiteY16-26724" fmla="*/ 588952 h 5795240"/>
              <a:gd name="connsiteX17-26725" fmla="*/ 7264545 w 12641071"/>
              <a:gd name="connsiteY17-26726" fmla="*/ 588953 h 5795240"/>
              <a:gd name="connsiteX18-26727" fmla="*/ 7273651 w 12641071"/>
              <a:gd name="connsiteY18-26728" fmla="*/ 584566 h 5795240"/>
              <a:gd name="connsiteX19-26729" fmla="*/ 7314851 w 12641071"/>
              <a:gd name="connsiteY19-26730" fmla="*/ 559537 h 5795240"/>
              <a:gd name="connsiteX20-26731" fmla="*/ 7314853 w 12641071"/>
              <a:gd name="connsiteY20-26732" fmla="*/ 559536 h 5795240"/>
              <a:gd name="connsiteX21-26733" fmla="*/ 7314851 w 12641071"/>
              <a:gd name="connsiteY21-26734" fmla="*/ 559537 h 5795240"/>
              <a:gd name="connsiteX22-26735" fmla="*/ 7314849 w 12641071"/>
              <a:gd name="connsiteY22-26736" fmla="*/ 559537 h 5795240"/>
              <a:gd name="connsiteX23-26737" fmla="*/ 7273651 w 12641071"/>
              <a:gd name="connsiteY23-26738" fmla="*/ 584565 h 5795240"/>
              <a:gd name="connsiteX24-26739" fmla="*/ 7296407 w 12641071"/>
              <a:gd name="connsiteY24-26740" fmla="*/ 565126 h 5795240"/>
              <a:gd name="connsiteX25-26741" fmla="*/ 7307447 w 12641071"/>
              <a:gd name="connsiteY25-26742" fmla="*/ 558419 h 5795240"/>
              <a:gd name="connsiteX26-26743" fmla="*/ 7307450 w 12641071"/>
              <a:gd name="connsiteY26-26744" fmla="*/ 558419 h 5795240"/>
              <a:gd name="connsiteX27-26745" fmla="*/ 7385004 w 12641071"/>
              <a:gd name="connsiteY27-26746" fmla="*/ 511303 h 5795240"/>
              <a:gd name="connsiteX28-26747" fmla="*/ 7391626 w 12641071"/>
              <a:gd name="connsiteY28-26748" fmla="*/ 508114 h 5795240"/>
              <a:gd name="connsiteX29-26749" fmla="*/ 7391631 w 12641071"/>
              <a:gd name="connsiteY29-26750" fmla="*/ 508110 h 5795240"/>
              <a:gd name="connsiteX30-26751" fmla="*/ 7478934 w 12641071"/>
              <a:gd name="connsiteY30-26752" fmla="*/ 466053 h 5795240"/>
              <a:gd name="connsiteX31-26753" fmla="*/ 7897193 w 12641071"/>
              <a:gd name="connsiteY31-26754" fmla="*/ 381611 h 5795240"/>
              <a:gd name="connsiteX32-26755" fmla="*/ 8788216 w 12641071"/>
              <a:gd name="connsiteY32-26756" fmla="*/ 855364 h 5795240"/>
              <a:gd name="connsiteX33-26757" fmla="*/ 8832362 w 12641071"/>
              <a:gd name="connsiteY33-26758" fmla="*/ 928030 h 5795240"/>
              <a:gd name="connsiteX34-26759" fmla="*/ 8832362 w 12641071"/>
              <a:gd name="connsiteY34-26760" fmla="*/ 928033 h 5795240"/>
              <a:gd name="connsiteX35-26761" fmla="*/ 8842040 w 12641071"/>
              <a:gd name="connsiteY35-26762" fmla="*/ 943961 h 5795240"/>
              <a:gd name="connsiteX36-26763" fmla="*/ 8856144 w 12641071"/>
              <a:gd name="connsiteY36-26764" fmla="*/ 973241 h 5795240"/>
              <a:gd name="connsiteX37-26765" fmla="*/ 8856145 w 12641071"/>
              <a:gd name="connsiteY37-26766" fmla="*/ 973241 h 5795240"/>
              <a:gd name="connsiteX38-26767" fmla="*/ 8878117 w 12641071"/>
              <a:gd name="connsiteY38-26768" fmla="*/ 1018851 h 5795240"/>
              <a:gd name="connsiteX39-26769" fmla="*/ 8877719 w 12641071"/>
              <a:gd name="connsiteY39-26770" fmla="*/ 1018369 h 5795240"/>
              <a:gd name="connsiteX40-26771" fmla="*/ 8853250 w 12641071"/>
              <a:gd name="connsiteY40-26772" fmla="*/ 973288 h 5795240"/>
              <a:gd name="connsiteX41-26773" fmla="*/ 8853249 w 12641071"/>
              <a:gd name="connsiteY41-26774" fmla="*/ 973288 h 5795240"/>
              <a:gd name="connsiteX42-26775" fmla="*/ 8853248 w 12641071"/>
              <a:gd name="connsiteY42-26776" fmla="*/ 973287 h 5795240"/>
              <a:gd name="connsiteX43-26777" fmla="*/ 8849677 w 12641071"/>
              <a:gd name="connsiteY43-26778" fmla="*/ 973341 h 5795240"/>
              <a:gd name="connsiteX44-26779" fmla="*/ 8641543 w 12641071"/>
              <a:gd name="connsiteY44-26780" fmla="*/ 916577 h 5795240"/>
              <a:gd name="connsiteX45-26781" fmla="*/ 8641545 w 12641071"/>
              <a:gd name="connsiteY45-26782" fmla="*/ 916580 h 5795240"/>
              <a:gd name="connsiteX46-26783" fmla="*/ 8849676 w 12641071"/>
              <a:gd name="connsiteY46-26784" fmla="*/ 973343 h 5795240"/>
              <a:gd name="connsiteX47-26785" fmla="*/ 8853248 w 12641071"/>
              <a:gd name="connsiteY47-26786" fmla="*/ 973288 h 5795240"/>
              <a:gd name="connsiteX48-26787" fmla="*/ 8877719 w 12641071"/>
              <a:gd name="connsiteY48-26788" fmla="*/ 1018371 h 5795240"/>
              <a:gd name="connsiteX49-26789" fmla="*/ 8878116 w 12641071"/>
              <a:gd name="connsiteY49-26790" fmla="*/ 1018851 h 5795240"/>
              <a:gd name="connsiteX50-26791" fmla="*/ 8887288 w 12641071"/>
              <a:gd name="connsiteY50-26792" fmla="*/ 1037892 h 5795240"/>
              <a:gd name="connsiteX51-26793" fmla="*/ 8949899 w 12641071"/>
              <a:gd name="connsiteY51-26794" fmla="*/ 1239592 h 5795240"/>
              <a:gd name="connsiteX52-26795" fmla="*/ 8968437 w 12641071"/>
              <a:gd name="connsiteY52-26796" fmla="*/ 1423482 h 5795240"/>
              <a:gd name="connsiteX53-26797" fmla="*/ 8949899 w 12641071"/>
              <a:gd name="connsiteY53-26798" fmla="*/ 1239591 h 5795240"/>
              <a:gd name="connsiteX54-26799" fmla="*/ 8887288 w 12641071"/>
              <a:gd name="connsiteY54-26800" fmla="*/ 1037890 h 5795240"/>
              <a:gd name="connsiteX55-26801" fmla="*/ 8878116 w 12641071"/>
              <a:gd name="connsiteY55-26802" fmla="*/ 1018851 h 5795240"/>
              <a:gd name="connsiteX56-26803" fmla="*/ 8931285 w 12641071"/>
              <a:gd name="connsiteY56-26804" fmla="*/ 1083292 h 5795240"/>
              <a:gd name="connsiteX57-26805" fmla="*/ 9241478 w 12641071"/>
              <a:gd name="connsiteY57-26806" fmla="*/ 1211778 h 5795240"/>
              <a:gd name="connsiteX58-26807" fmla="*/ 9605238 w 12641071"/>
              <a:gd name="connsiteY58-26808" fmla="*/ 1018369 h 5795240"/>
              <a:gd name="connsiteX59-26809" fmla="*/ 9636247 w 12641071"/>
              <a:gd name="connsiteY59-26810" fmla="*/ 961241 h 5795240"/>
              <a:gd name="connsiteX60-26811" fmla="*/ 9641995 w 12641071"/>
              <a:gd name="connsiteY60-26812" fmla="*/ 961152 h 5795240"/>
              <a:gd name="connsiteX61-26813" fmla="*/ 9584939 w 12641071"/>
              <a:gd name="connsiteY61-26814" fmla="*/ 1079594 h 5795240"/>
              <a:gd name="connsiteX62-26815" fmla="*/ 9546257 w 12641071"/>
              <a:gd name="connsiteY62-26816" fmla="*/ 1204206 h 5795240"/>
              <a:gd name="connsiteX63-26817" fmla="*/ 9584939 w 12641071"/>
              <a:gd name="connsiteY63-26818" fmla="*/ 1079596 h 5795240"/>
              <a:gd name="connsiteX64-26819" fmla="*/ 9641995 w 12641071"/>
              <a:gd name="connsiteY64-26820" fmla="*/ 961153 h 5795240"/>
              <a:gd name="connsiteX65-26821" fmla="*/ 9653069 w 12641071"/>
              <a:gd name="connsiteY65-26822" fmla="*/ 960983 h 5795240"/>
              <a:gd name="connsiteX66-26823" fmla="*/ 9801564 w 12641071"/>
              <a:gd name="connsiteY66-26824" fmla="*/ 1196828 h 5795240"/>
              <a:gd name="connsiteX67-26825" fmla="*/ 9801566 w 12641071"/>
              <a:gd name="connsiteY67-26826" fmla="*/ 1196828 h 5795240"/>
              <a:gd name="connsiteX68-26827" fmla="*/ 9653070 w 12641071"/>
              <a:gd name="connsiteY68-26828" fmla="*/ 960982 h 5795240"/>
              <a:gd name="connsiteX69-26829" fmla="*/ 9641996 w 12641071"/>
              <a:gd name="connsiteY69-26830" fmla="*/ 961152 h 5795240"/>
              <a:gd name="connsiteX70-26831" fmla="*/ 9651917 w 12641071"/>
              <a:gd name="connsiteY70-26832" fmla="*/ 940556 h 5795240"/>
              <a:gd name="connsiteX71-26833" fmla="*/ 11050508 w 12641071"/>
              <a:gd name="connsiteY71-26834" fmla="*/ 108150 h 5795240"/>
              <a:gd name="connsiteX72-26835" fmla="*/ 12641071 w 12641071"/>
              <a:gd name="connsiteY72-26836" fmla="*/ 1698711 h 5795240"/>
              <a:gd name="connsiteX73-26837" fmla="*/ 11371062 w 12641071"/>
              <a:gd name="connsiteY73-26838" fmla="*/ 3256960 h 5795240"/>
              <a:gd name="connsiteX74-26839" fmla="*/ 11215953 w 12641071"/>
              <a:gd name="connsiteY74-26840" fmla="*/ 3280632 h 5795240"/>
              <a:gd name="connsiteX75-26841" fmla="*/ 11142318 w 12641071"/>
              <a:gd name="connsiteY75-26842" fmla="*/ 3276914 h 5795240"/>
              <a:gd name="connsiteX76-26843" fmla="*/ 11215952 w 12641071"/>
              <a:gd name="connsiteY76-26844" fmla="*/ 3280632 h 5795240"/>
              <a:gd name="connsiteX77-26845" fmla="*/ 11213133 w 12641071"/>
              <a:gd name="connsiteY77-26846" fmla="*/ 3281062 h 5795240"/>
              <a:gd name="connsiteX78-26847" fmla="*/ 11116921 w 12641071"/>
              <a:gd name="connsiteY78-26848" fmla="*/ 3285921 h 5795240"/>
              <a:gd name="connsiteX79-26849" fmla="*/ 11050507 w 12641071"/>
              <a:gd name="connsiteY79-26850" fmla="*/ 3289274 h 5795240"/>
              <a:gd name="connsiteX80-26851" fmla="*/ 11006292 w 12641071"/>
              <a:gd name="connsiteY80-26852" fmla="*/ 3287041 h 5795240"/>
              <a:gd name="connsiteX81-26853" fmla="*/ 10937101 w 12641071"/>
              <a:gd name="connsiteY81-26854" fmla="*/ 3297601 h 5795240"/>
              <a:gd name="connsiteX82-26855" fmla="*/ 10144740 w 12641071"/>
              <a:gd name="connsiteY82-26856" fmla="*/ 4089962 h 5795240"/>
              <a:gd name="connsiteX83-26857" fmla="*/ 10130374 w 12641071"/>
              <a:gd name="connsiteY83-26858" fmla="*/ 4184101 h 5795240"/>
              <a:gd name="connsiteX84-26859" fmla="*/ 10130375 w 12641071"/>
              <a:gd name="connsiteY84-26860" fmla="*/ 4184103 h 5795240"/>
              <a:gd name="connsiteX85-26861" fmla="*/ 10130656 w 12641071"/>
              <a:gd name="connsiteY85-26862" fmla="*/ 4185950 h 5795240"/>
              <a:gd name="connsiteX86-26863" fmla="*/ 10138194 w 12641071"/>
              <a:gd name="connsiteY86-26864" fmla="*/ 4335228 h 5795240"/>
              <a:gd name="connsiteX87-26865" fmla="*/ 10137710 w 12641071"/>
              <a:gd name="connsiteY87-26866" fmla="*/ 4344822 h 5795240"/>
              <a:gd name="connsiteX88-26867" fmla="*/ 10133555 w 12641071"/>
              <a:gd name="connsiteY88-26868" fmla="*/ 4427096 h 5795240"/>
              <a:gd name="connsiteX89-26869" fmla="*/ 10129312 w 12641071"/>
              <a:gd name="connsiteY89-26870" fmla="*/ 4399289 h 5795240"/>
              <a:gd name="connsiteX90-26871" fmla="*/ 10126797 w 12641071"/>
              <a:gd name="connsiteY90-26872" fmla="*/ 4349498 h 5795240"/>
              <a:gd name="connsiteX91-26873" fmla="*/ 10126796 w 12641071"/>
              <a:gd name="connsiteY91-26874" fmla="*/ 4349498 h 5795240"/>
              <a:gd name="connsiteX92-26875" fmla="*/ 10129311 w 12641071"/>
              <a:gd name="connsiteY92-26876" fmla="*/ 4399289 h 5795240"/>
              <a:gd name="connsiteX93-26877" fmla="*/ 10133554 w 12641071"/>
              <a:gd name="connsiteY93-26878" fmla="*/ 4427096 h 5795240"/>
              <a:gd name="connsiteX94-26879" fmla="*/ 10130656 w 12641071"/>
              <a:gd name="connsiteY94-26880" fmla="*/ 4484506 h 5795240"/>
              <a:gd name="connsiteX95-26881" fmla="*/ 8678182 w 12641071"/>
              <a:gd name="connsiteY95-26882" fmla="*/ 5795240 h 5795240"/>
              <a:gd name="connsiteX96-26883" fmla="*/ 7467518 w 12641071"/>
              <a:gd name="connsiteY96-26884" fmla="*/ 5151535 h 5795240"/>
              <a:gd name="connsiteX97-26885" fmla="*/ 7419945 w 12641071"/>
              <a:gd name="connsiteY97-26886" fmla="*/ 5073228 h 5795240"/>
              <a:gd name="connsiteX98-26887" fmla="*/ 7394386 w 12641071"/>
              <a:gd name="connsiteY98-26888" fmla="*/ 5031156 h 5795240"/>
              <a:gd name="connsiteX99-26889" fmla="*/ 7367299 w 12641071"/>
              <a:gd name="connsiteY99-26890" fmla="*/ 4974928 h 5795240"/>
              <a:gd name="connsiteX100-26891" fmla="*/ 7332905 w 12641071"/>
              <a:gd name="connsiteY100-26892" fmla="*/ 4903531 h 5795240"/>
              <a:gd name="connsiteX101-26893" fmla="*/ 7320958 w 12641071"/>
              <a:gd name="connsiteY101-26894" fmla="*/ 4870887 h 5795240"/>
              <a:gd name="connsiteX102-26895" fmla="*/ 7322174 w 12641071"/>
              <a:gd name="connsiteY102-26896" fmla="*/ 4872361 h 5795240"/>
              <a:gd name="connsiteX103-26897" fmla="*/ 7362630 w 12641071"/>
              <a:gd name="connsiteY103-26898" fmla="*/ 4938954 h 5795240"/>
              <a:gd name="connsiteX104-26899" fmla="*/ 7380779 w 12641071"/>
              <a:gd name="connsiteY104-26900" fmla="*/ 4976628 h 5795240"/>
              <a:gd name="connsiteX105-26901" fmla="*/ 7391210 w 12641071"/>
              <a:gd name="connsiteY105-26902" fmla="*/ 4977944 h 5795240"/>
              <a:gd name="connsiteX106-26903" fmla="*/ 7380780 w 12641071"/>
              <a:gd name="connsiteY106-26904" fmla="*/ 4976628 h 5795240"/>
              <a:gd name="connsiteX107-26905" fmla="*/ 7362631 w 12641071"/>
              <a:gd name="connsiteY107-26906" fmla="*/ 4938954 h 5795240"/>
              <a:gd name="connsiteX108-26907" fmla="*/ 7322175 w 12641071"/>
              <a:gd name="connsiteY108-26908" fmla="*/ 4872361 h 5795240"/>
              <a:gd name="connsiteX109-26909" fmla="*/ 7320959 w 12641071"/>
              <a:gd name="connsiteY109-26910" fmla="*/ 4870887 h 5795240"/>
              <a:gd name="connsiteX110-26911" fmla="*/ 7283811 w 12641071"/>
              <a:gd name="connsiteY110-26912" fmla="*/ 4769391 h 5795240"/>
              <a:gd name="connsiteX111-26913" fmla="*/ 7272112 w 12641071"/>
              <a:gd name="connsiteY111-26914" fmla="*/ 4718630 h 5795240"/>
              <a:gd name="connsiteX112-26915" fmla="*/ 7272111 w 12641071"/>
              <a:gd name="connsiteY112-26916" fmla="*/ 4718630 h 5795240"/>
              <a:gd name="connsiteX113-26917" fmla="*/ 7283810 w 12641071"/>
              <a:gd name="connsiteY113-26918" fmla="*/ 4769391 h 5795240"/>
              <a:gd name="connsiteX114-26919" fmla="*/ 7320958 w 12641071"/>
              <a:gd name="connsiteY114-26920" fmla="*/ 4870887 h 5795240"/>
              <a:gd name="connsiteX115-26921" fmla="*/ 7223551 w 12641071"/>
              <a:gd name="connsiteY115-26922" fmla="*/ 4752829 h 5795240"/>
              <a:gd name="connsiteX116-26923" fmla="*/ 6652445 w 12641071"/>
              <a:gd name="connsiteY116-26924" fmla="*/ 4516269 h 5795240"/>
              <a:gd name="connsiteX117-26925" fmla="*/ 6200873 w 12641071"/>
              <a:gd name="connsiteY117-26926" fmla="*/ 4654206 h 5795240"/>
              <a:gd name="connsiteX118-26927" fmla="*/ 6088813 w 12641071"/>
              <a:gd name="connsiteY118-26928" fmla="*/ 4746663 h 5795240"/>
              <a:gd name="connsiteX119-26929" fmla="*/ 6043019 w 12641071"/>
              <a:gd name="connsiteY119-26930" fmla="*/ 4807902 h 5795240"/>
              <a:gd name="connsiteX120-26931" fmla="*/ 6043021 w 12641071"/>
              <a:gd name="connsiteY120-26932" fmla="*/ 4807902 h 5795240"/>
              <a:gd name="connsiteX121-26933" fmla="*/ 6023271 w 12641071"/>
              <a:gd name="connsiteY121-26934" fmla="*/ 4834312 h 5795240"/>
              <a:gd name="connsiteX122-26935" fmla="*/ 5970678 w 12641071"/>
              <a:gd name="connsiteY122-26936" fmla="*/ 4892181 h 5795240"/>
              <a:gd name="connsiteX123-26937" fmla="*/ 5982717 w 12641071"/>
              <a:gd name="connsiteY123-26938" fmla="*/ 4872361 h 5795240"/>
              <a:gd name="connsiteX124-26939" fmla="*/ 5970675 w 12641071"/>
              <a:gd name="connsiteY124-26940" fmla="*/ 4892181 h 5795240"/>
              <a:gd name="connsiteX125-26941" fmla="*/ 5935320 w 12641071"/>
              <a:gd name="connsiteY125-26942" fmla="*/ 4931081 h 5795240"/>
              <a:gd name="connsiteX126-26943" fmla="*/ 4971763 w 12641071"/>
              <a:gd name="connsiteY126-26944" fmla="*/ 5330200 h 5795240"/>
              <a:gd name="connsiteX127-26945" fmla="*/ 3716172 w 12641071"/>
              <a:gd name="connsiteY127-26946" fmla="*/ 4497938 h 5795240"/>
              <a:gd name="connsiteX128-26947" fmla="*/ 3710773 w 12641071"/>
              <a:gd name="connsiteY128-26948" fmla="*/ 4483182 h 5795240"/>
              <a:gd name="connsiteX129-26949" fmla="*/ 3710773 w 12641071"/>
              <a:gd name="connsiteY129-26950" fmla="*/ 4483181 h 5795240"/>
              <a:gd name="connsiteX130-26951" fmla="*/ 3674984 w 12641071"/>
              <a:gd name="connsiteY130-26952" fmla="*/ 4385402 h 5795240"/>
              <a:gd name="connsiteX131-26953" fmla="*/ 3670349 w 12641071"/>
              <a:gd name="connsiteY131-26954" fmla="*/ 4372742 h 5795240"/>
              <a:gd name="connsiteX132-26955" fmla="*/ 3659438 w 12641071"/>
              <a:gd name="connsiteY132-26956" fmla="*/ 4330309 h 5795240"/>
              <a:gd name="connsiteX133-26957" fmla="*/ 3672084 w 12641071"/>
              <a:gd name="connsiteY133-26958" fmla="*/ 4353606 h 5795240"/>
              <a:gd name="connsiteX134-26959" fmla="*/ 3659440 w 12641071"/>
              <a:gd name="connsiteY134-26960" fmla="*/ 4330309 h 5795240"/>
              <a:gd name="connsiteX135-26961" fmla="*/ 3613217 w 12641071"/>
              <a:gd name="connsiteY135-26962" fmla="*/ 4245153 h 5795240"/>
              <a:gd name="connsiteX136-26963" fmla="*/ 3083792 w 12641071"/>
              <a:gd name="connsiteY136-26964" fmla="*/ 3963660 h 5795240"/>
              <a:gd name="connsiteX137-26965" fmla="*/ 2835272 w 12641071"/>
              <a:gd name="connsiteY137-26966" fmla="*/ 4013833 h 5795240"/>
              <a:gd name="connsiteX138-26967" fmla="*/ 2820214 w 12641071"/>
              <a:gd name="connsiteY138-26968" fmla="*/ 4022007 h 5795240"/>
              <a:gd name="connsiteX139-26969" fmla="*/ 2820212 w 12641071"/>
              <a:gd name="connsiteY139-26970" fmla="*/ 4022008 h 5795240"/>
              <a:gd name="connsiteX140-26971" fmla="*/ 2820206 w 12641071"/>
              <a:gd name="connsiteY140-26972" fmla="*/ 4022011 h 5795240"/>
              <a:gd name="connsiteX141-26973" fmla="*/ 2813481 w 12641071"/>
              <a:gd name="connsiteY141-26974" fmla="*/ 4027041 h 5795240"/>
              <a:gd name="connsiteX142-26975" fmla="*/ 2762875 w 12641071"/>
              <a:gd name="connsiteY142-26976" fmla="*/ 4057784 h 5795240"/>
              <a:gd name="connsiteX143-26977" fmla="*/ 2762878 w 12641071"/>
              <a:gd name="connsiteY143-26978" fmla="*/ 4057784 h 5795240"/>
              <a:gd name="connsiteX144-26979" fmla="*/ 2694694 w 12641071"/>
              <a:gd name="connsiteY144-26980" fmla="*/ 4099208 h 5795240"/>
              <a:gd name="connsiteX145-26981" fmla="*/ 2726822 w 12641071"/>
              <a:gd name="connsiteY145-26982" fmla="*/ 4072700 h 5795240"/>
              <a:gd name="connsiteX146-26983" fmla="*/ 2757719 w 12641071"/>
              <a:gd name="connsiteY146-26984" fmla="*/ 4055929 h 5795240"/>
              <a:gd name="connsiteX147-26985" fmla="*/ 2757718 w 12641071"/>
              <a:gd name="connsiteY147-26986" fmla="*/ 4055928 h 5795240"/>
              <a:gd name="connsiteX148-26987" fmla="*/ 2726820 w 12641071"/>
              <a:gd name="connsiteY148-26988" fmla="*/ 4072700 h 5795240"/>
              <a:gd name="connsiteX149-26989" fmla="*/ 2694692 w 12641071"/>
              <a:gd name="connsiteY149-26990" fmla="*/ 4099208 h 5795240"/>
              <a:gd name="connsiteX150-26991" fmla="*/ 2664698 w 12641071"/>
              <a:gd name="connsiteY150-26992" fmla="*/ 4117431 h 5795240"/>
              <a:gd name="connsiteX151-26993" fmla="*/ 1804544 w 12641071"/>
              <a:gd name="connsiteY151-26994" fmla="*/ 4335229 h 5795240"/>
              <a:gd name="connsiteX152-26995" fmla="*/ 0 w 12641071"/>
              <a:gd name="connsiteY152-26996" fmla="*/ 2530685 h 5795240"/>
              <a:gd name="connsiteX153-26997" fmla="*/ 1804544 w 12641071"/>
              <a:gd name="connsiteY153-26998" fmla="*/ 726143 h 5795240"/>
              <a:gd name="connsiteX154-26999" fmla="*/ 3080549 w 12641071"/>
              <a:gd name="connsiteY154-27000" fmla="*/ 1254682 h 5795240"/>
              <a:gd name="connsiteX155-27001" fmla="*/ 3268676 w 12641071"/>
              <a:gd name="connsiteY155-27002" fmla="*/ 1461167 h 5795240"/>
              <a:gd name="connsiteX156-27003" fmla="*/ 3565826 w 12641071"/>
              <a:gd name="connsiteY156-27004" fmla="*/ 1551935 h 5795240"/>
              <a:gd name="connsiteX157-27005" fmla="*/ 4086504 w 12641071"/>
              <a:gd name="connsiteY157-27006" fmla="*/ 1127574 h 5795240"/>
              <a:gd name="connsiteX158-27007" fmla="*/ 4103078 w 12641071"/>
              <a:gd name="connsiteY158-27008" fmla="*/ 1004204 h 5795240"/>
              <a:gd name="connsiteX159-27009" fmla="*/ 5215874 w 12641071"/>
              <a:gd name="connsiteY159-27010" fmla="*/ 0 h 5795240"/>
              <a:gd name="connsiteX0-27011" fmla="*/ 5964869 w 12641071"/>
              <a:gd name="connsiteY0-27012" fmla="*/ 4795171 h 5795240"/>
              <a:gd name="connsiteX1-27013" fmla="*/ 6019264 w 12641071"/>
              <a:gd name="connsiteY1-27014" fmla="*/ 4804905 h 5795240"/>
              <a:gd name="connsiteX2-27015" fmla="*/ 6036570 w 12641071"/>
              <a:gd name="connsiteY2-27016" fmla="*/ 4807089 h 5795240"/>
              <a:gd name="connsiteX3-27017" fmla="*/ 6019265 w 12641071"/>
              <a:gd name="connsiteY3-27018" fmla="*/ 4804905 h 5795240"/>
              <a:gd name="connsiteX4-27019" fmla="*/ 5964869 w 12641071"/>
              <a:gd name="connsiteY4-27020" fmla="*/ 4795171 h 5795240"/>
              <a:gd name="connsiteX5-27021" fmla="*/ 3682364 w 12641071"/>
              <a:gd name="connsiteY5-27022" fmla="*/ 4386723 h 5795240"/>
              <a:gd name="connsiteX6-27023" fmla="*/ 3772428 w 12641071"/>
              <a:gd name="connsiteY6-27024" fmla="*/ 4402840 h 5795240"/>
              <a:gd name="connsiteX7-27025" fmla="*/ 3772428 w 12641071"/>
              <a:gd name="connsiteY7-27026" fmla="*/ 4402840 h 5795240"/>
              <a:gd name="connsiteX8-27027" fmla="*/ 3682364 w 12641071"/>
              <a:gd name="connsiteY8-27028" fmla="*/ 4386723 h 5795240"/>
              <a:gd name="connsiteX9-27029" fmla="*/ 5215874 w 12641071"/>
              <a:gd name="connsiteY9-27030" fmla="*/ 0 h 5795240"/>
              <a:gd name="connsiteX10-27031" fmla="*/ 5927386 w 12641071"/>
              <a:gd name="connsiteY10-27032" fmla="*/ 255427 h 5795240"/>
              <a:gd name="connsiteX11-27033" fmla="*/ 6105193 w 12641071"/>
              <a:gd name="connsiteY11-27034" fmla="*/ 442067 h 5795240"/>
              <a:gd name="connsiteX12-27035" fmla="*/ 6105193 w 12641071"/>
              <a:gd name="connsiteY12-27036" fmla="*/ 442069 h 5795240"/>
              <a:gd name="connsiteX13-27037" fmla="*/ 6141460 w 12641071"/>
              <a:gd name="connsiteY13-27038" fmla="*/ 475027 h 5795240"/>
              <a:gd name="connsiteX14-27039" fmla="*/ 6788665 w 12641071"/>
              <a:gd name="connsiteY14-27040" fmla="*/ 707369 h 5795240"/>
              <a:gd name="connsiteX15-27041" fmla="*/ 7184710 w 12641071"/>
              <a:gd name="connsiteY15-27042" fmla="*/ 627411 h 5795240"/>
              <a:gd name="connsiteX16-27043" fmla="*/ 7264545 w 12641071"/>
              <a:gd name="connsiteY16-27044" fmla="*/ 588952 h 5795240"/>
              <a:gd name="connsiteX17-27045" fmla="*/ 7264545 w 12641071"/>
              <a:gd name="connsiteY17-27046" fmla="*/ 588953 h 5795240"/>
              <a:gd name="connsiteX18-27047" fmla="*/ 7273651 w 12641071"/>
              <a:gd name="connsiteY18-27048" fmla="*/ 584566 h 5795240"/>
              <a:gd name="connsiteX19-27049" fmla="*/ 7314851 w 12641071"/>
              <a:gd name="connsiteY19-27050" fmla="*/ 559537 h 5795240"/>
              <a:gd name="connsiteX20-27051" fmla="*/ 7314853 w 12641071"/>
              <a:gd name="connsiteY20-27052" fmla="*/ 559536 h 5795240"/>
              <a:gd name="connsiteX21-27053" fmla="*/ 7314851 w 12641071"/>
              <a:gd name="connsiteY21-27054" fmla="*/ 559537 h 5795240"/>
              <a:gd name="connsiteX22-27055" fmla="*/ 7314849 w 12641071"/>
              <a:gd name="connsiteY22-27056" fmla="*/ 559537 h 5795240"/>
              <a:gd name="connsiteX23-27057" fmla="*/ 7273651 w 12641071"/>
              <a:gd name="connsiteY23-27058" fmla="*/ 584565 h 5795240"/>
              <a:gd name="connsiteX24-27059" fmla="*/ 7296407 w 12641071"/>
              <a:gd name="connsiteY24-27060" fmla="*/ 565126 h 5795240"/>
              <a:gd name="connsiteX25-27061" fmla="*/ 7307447 w 12641071"/>
              <a:gd name="connsiteY25-27062" fmla="*/ 558419 h 5795240"/>
              <a:gd name="connsiteX26-27063" fmla="*/ 7385004 w 12641071"/>
              <a:gd name="connsiteY26-27064" fmla="*/ 511303 h 5795240"/>
              <a:gd name="connsiteX27-27065" fmla="*/ 7391626 w 12641071"/>
              <a:gd name="connsiteY27-27066" fmla="*/ 508114 h 5795240"/>
              <a:gd name="connsiteX28-27067" fmla="*/ 7391631 w 12641071"/>
              <a:gd name="connsiteY28-27068" fmla="*/ 508110 h 5795240"/>
              <a:gd name="connsiteX29-27069" fmla="*/ 7478934 w 12641071"/>
              <a:gd name="connsiteY29-27070" fmla="*/ 466053 h 5795240"/>
              <a:gd name="connsiteX30-27071" fmla="*/ 7897193 w 12641071"/>
              <a:gd name="connsiteY30-27072" fmla="*/ 381611 h 5795240"/>
              <a:gd name="connsiteX31-27073" fmla="*/ 8788216 w 12641071"/>
              <a:gd name="connsiteY31-27074" fmla="*/ 855364 h 5795240"/>
              <a:gd name="connsiteX32-27075" fmla="*/ 8832362 w 12641071"/>
              <a:gd name="connsiteY32-27076" fmla="*/ 928030 h 5795240"/>
              <a:gd name="connsiteX33-27077" fmla="*/ 8832362 w 12641071"/>
              <a:gd name="connsiteY33-27078" fmla="*/ 928033 h 5795240"/>
              <a:gd name="connsiteX34-27079" fmla="*/ 8842040 w 12641071"/>
              <a:gd name="connsiteY34-27080" fmla="*/ 943961 h 5795240"/>
              <a:gd name="connsiteX35-27081" fmla="*/ 8856144 w 12641071"/>
              <a:gd name="connsiteY35-27082" fmla="*/ 973241 h 5795240"/>
              <a:gd name="connsiteX36-27083" fmla="*/ 8856145 w 12641071"/>
              <a:gd name="connsiteY36-27084" fmla="*/ 973241 h 5795240"/>
              <a:gd name="connsiteX37-27085" fmla="*/ 8878117 w 12641071"/>
              <a:gd name="connsiteY37-27086" fmla="*/ 1018851 h 5795240"/>
              <a:gd name="connsiteX38-27087" fmla="*/ 8877719 w 12641071"/>
              <a:gd name="connsiteY38-27088" fmla="*/ 1018369 h 5795240"/>
              <a:gd name="connsiteX39-27089" fmla="*/ 8853250 w 12641071"/>
              <a:gd name="connsiteY39-27090" fmla="*/ 973288 h 5795240"/>
              <a:gd name="connsiteX40-27091" fmla="*/ 8853249 w 12641071"/>
              <a:gd name="connsiteY40-27092" fmla="*/ 973288 h 5795240"/>
              <a:gd name="connsiteX41-27093" fmla="*/ 8853248 w 12641071"/>
              <a:gd name="connsiteY41-27094" fmla="*/ 973287 h 5795240"/>
              <a:gd name="connsiteX42-27095" fmla="*/ 8849677 w 12641071"/>
              <a:gd name="connsiteY42-27096" fmla="*/ 973341 h 5795240"/>
              <a:gd name="connsiteX43-27097" fmla="*/ 8641543 w 12641071"/>
              <a:gd name="connsiteY43-27098" fmla="*/ 916577 h 5795240"/>
              <a:gd name="connsiteX44-27099" fmla="*/ 8641545 w 12641071"/>
              <a:gd name="connsiteY44-27100" fmla="*/ 916580 h 5795240"/>
              <a:gd name="connsiteX45-27101" fmla="*/ 8849676 w 12641071"/>
              <a:gd name="connsiteY45-27102" fmla="*/ 973343 h 5795240"/>
              <a:gd name="connsiteX46-27103" fmla="*/ 8853248 w 12641071"/>
              <a:gd name="connsiteY46-27104" fmla="*/ 973288 h 5795240"/>
              <a:gd name="connsiteX47-27105" fmla="*/ 8877719 w 12641071"/>
              <a:gd name="connsiteY47-27106" fmla="*/ 1018371 h 5795240"/>
              <a:gd name="connsiteX48-27107" fmla="*/ 8878116 w 12641071"/>
              <a:gd name="connsiteY48-27108" fmla="*/ 1018851 h 5795240"/>
              <a:gd name="connsiteX49-27109" fmla="*/ 8887288 w 12641071"/>
              <a:gd name="connsiteY49-27110" fmla="*/ 1037892 h 5795240"/>
              <a:gd name="connsiteX50-27111" fmla="*/ 8949899 w 12641071"/>
              <a:gd name="connsiteY50-27112" fmla="*/ 1239592 h 5795240"/>
              <a:gd name="connsiteX51-27113" fmla="*/ 8968437 w 12641071"/>
              <a:gd name="connsiteY51-27114" fmla="*/ 1423482 h 5795240"/>
              <a:gd name="connsiteX52-27115" fmla="*/ 8949899 w 12641071"/>
              <a:gd name="connsiteY52-27116" fmla="*/ 1239591 h 5795240"/>
              <a:gd name="connsiteX53-27117" fmla="*/ 8887288 w 12641071"/>
              <a:gd name="connsiteY53-27118" fmla="*/ 1037890 h 5795240"/>
              <a:gd name="connsiteX54-27119" fmla="*/ 8878116 w 12641071"/>
              <a:gd name="connsiteY54-27120" fmla="*/ 1018851 h 5795240"/>
              <a:gd name="connsiteX55-27121" fmla="*/ 8931285 w 12641071"/>
              <a:gd name="connsiteY55-27122" fmla="*/ 1083292 h 5795240"/>
              <a:gd name="connsiteX56-27123" fmla="*/ 9241478 w 12641071"/>
              <a:gd name="connsiteY56-27124" fmla="*/ 1211778 h 5795240"/>
              <a:gd name="connsiteX57-27125" fmla="*/ 9605238 w 12641071"/>
              <a:gd name="connsiteY57-27126" fmla="*/ 1018369 h 5795240"/>
              <a:gd name="connsiteX58-27127" fmla="*/ 9636247 w 12641071"/>
              <a:gd name="connsiteY58-27128" fmla="*/ 961241 h 5795240"/>
              <a:gd name="connsiteX59-27129" fmla="*/ 9641995 w 12641071"/>
              <a:gd name="connsiteY59-27130" fmla="*/ 961152 h 5795240"/>
              <a:gd name="connsiteX60-27131" fmla="*/ 9584939 w 12641071"/>
              <a:gd name="connsiteY60-27132" fmla="*/ 1079594 h 5795240"/>
              <a:gd name="connsiteX61-27133" fmla="*/ 9546257 w 12641071"/>
              <a:gd name="connsiteY61-27134" fmla="*/ 1204206 h 5795240"/>
              <a:gd name="connsiteX62-27135" fmla="*/ 9584939 w 12641071"/>
              <a:gd name="connsiteY62-27136" fmla="*/ 1079596 h 5795240"/>
              <a:gd name="connsiteX63-27137" fmla="*/ 9641995 w 12641071"/>
              <a:gd name="connsiteY63-27138" fmla="*/ 961153 h 5795240"/>
              <a:gd name="connsiteX64-27139" fmla="*/ 9653069 w 12641071"/>
              <a:gd name="connsiteY64-27140" fmla="*/ 960983 h 5795240"/>
              <a:gd name="connsiteX65-27141" fmla="*/ 9801564 w 12641071"/>
              <a:gd name="connsiteY65-27142" fmla="*/ 1196828 h 5795240"/>
              <a:gd name="connsiteX66-27143" fmla="*/ 9801566 w 12641071"/>
              <a:gd name="connsiteY66-27144" fmla="*/ 1196828 h 5795240"/>
              <a:gd name="connsiteX67-27145" fmla="*/ 9653070 w 12641071"/>
              <a:gd name="connsiteY67-27146" fmla="*/ 960982 h 5795240"/>
              <a:gd name="connsiteX68-27147" fmla="*/ 9641996 w 12641071"/>
              <a:gd name="connsiteY68-27148" fmla="*/ 961152 h 5795240"/>
              <a:gd name="connsiteX69-27149" fmla="*/ 9651917 w 12641071"/>
              <a:gd name="connsiteY69-27150" fmla="*/ 940556 h 5795240"/>
              <a:gd name="connsiteX70-27151" fmla="*/ 11050508 w 12641071"/>
              <a:gd name="connsiteY70-27152" fmla="*/ 108150 h 5795240"/>
              <a:gd name="connsiteX71-27153" fmla="*/ 12641071 w 12641071"/>
              <a:gd name="connsiteY71-27154" fmla="*/ 1698711 h 5795240"/>
              <a:gd name="connsiteX72-27155" fmla="*/ 11371062 w 12641071"/>
              <a:gd name="connsiteY72-27156" fmla="*/ 3256960 h 5795240"/>
              <a:gd name="connsiteX73-27157" fmla="*/ 11215953 w 12641071"/>
              <a:gd name="connsiteY73-27158" fmla="*/ 3280632 h 5795240"/>
              <a:gd name="connsiteX74-27159" fmla="*/ 11142318 w 12641071"/>
              <a:gd name="connsiteY74-27160" fmla="*/ 3276914 h 5795240"/>
              <a:gd name="connsiteX75-27161" fmla="*/ 11215952 w 12641071"/>
              <a:gd name="connsiteY75-27162" fmla="*/ 3280632 h 5795240"/>
              <a:gd name="connsiteX76-27163" fmla="*/ 11213133 w 12641071"/>
              <a:gd name="connsiteY76-27164" fmla="*/ 3281062 h 5795240"/>
              <a:gd name="connsiteX77-27165" fmla="*/ 11116921 w 12641071"/>
              <a:gd name="connsiteY77-27166" fmla="*/ 3285921 h 5795240"/>
              <a:gd name="connsiteX78-27167" fmla="*/ 11050507 w 12641071"/>
              <a:gd name="connsiteY78-27168" fmla="*/ 3289274 h 5795240"/>
              <a:gd name="connsiteX79-27169" fmla="*/ 11006292 w 12641071"/>
              <a:gd name="connsiteY79-27170" fmla="*/ 3287041 h 5795240"/>
              <a:gd name="connsiteX80-27171" fmla="*/ 10937101 w 12641071"/>
              <a:gd name="connsiteY80-27172" fmla="*/ 3297601 h 5795240"/>
              <a:gd name="connsiteX81-27173" fmla="*/ 10144740 w 12641071"/>
              <a:gd name="connsiteY81-27174" fmla="*/ 4089962 h 5795240"/>
              <a:gd name="connsiteX82-27175" fmla="*/ 10130374 w 12641071"/>
              <a:gd name="connsiteY82-27176" fmla="*/ 4184101 h 5795240"/>
              <a:gd name="connsiteX83-27177" fmla="*/ 10130375 w 12641071"/>
              <a:gd name="connsiteY83-27178" fmla="*/ 4184103 h 5795240"/>
              <a:gd name="connsiteX84-27179" fmla="*/ 10130656 w 12641071"/>
              <a:gd name="connsiteY84-27180" fmla="*/ 4185950 h 5795240"/>
              <a:gd name="connsiteX85-27181" fmla="*/ 10138194 w 12641071"/>
              <a:gd name="connsiteY85-27182" fmla="*/ 4335228 h 5795240"/>
              <a:gd name="connsiteX86-27183" fmla="*/ 10137710 w 12641071"/>
              <a:gd name="connsiteY86-27184" fmla="*/ 4344822 h 5795240"/>
              <a:gd name="connsiteX87-27185" fmla="*/ 10133555 w 12641071"/>
              <a:gd name="connsiteY87-27186" fmla="*/ 4427096 h 5795240"/>
              <a:gd name="connsiteX88-27187" fmla="*/ 10129312 w 12641071"/>
              <a:gd name="connsiteY88-27188" fmla="*/ 4399289 h 5795240"/>
              <a:gd name="connsiteX89-27189" fmla="*/ 10126797 w 12641071"/>
              <a:gd name="connsiteY89-27190" fmla="*/ 4349498 h 5795240"/>
              <a:gd name="connsiteX90-27191" fmla="*/ 10126796 w 12641071"/>
              <a:gd name="connsiteY90-27192" fmla="*/ 4349498 h 5795240"/>
              <a:gd name="connsiteX91-27193" fmla="*/ 10129311 w 12641071"/>
              <a:gd name="connsiteY91-27194" fmla="*/ 4399289 h 5795240"/>
              <a:gd name="connsiteX92-27195" fmla="*/ 10133554 w 12641071"/>
              <a:gd name="connsiteY92-27196" fmla="*/ 4427096 h 5795240"/>
              <a:gd name="connsiteX93-27197" fmla="*/ 10130656 w 12641071"/>
              <a:gd name="connsiteY93-27198" fmla="*/ 4484506 h 5795240"/>
              <a:gd name="connsiteX94-27199" fmla="*/ 8678182 w 12641071"/>
              <a:gd name="connsiteY94-27200" fmla="*/ 5795240 h 5795240"/>
              <a:gd name="connsiteX95-27201" fmla="*/ 7467518 w 12641071"/>
              <a:gd name="connsiteY95-27202" fmla="*/ 5151535 h 5795240"/>
              <a:gd name="connsiteX96-27203" fmla="*/ 7419945 w 12641071"/>
              <a:gd name="connsiteY96-27204" fmla="*/ 5073228 h 5795240"/>
              <a:gd name="connsiteX97-27205" fmla="*/ 7394386 w 12641071"/>
              <a:gd name="connsiteY97-27206" fmla="*/ 5031156 h 5795240"/>
              <a:gd name="connsiteX98-27207" fmla="*/ 7367299 w 12641071"/>
              <a:gd name="connsiteY98-27208" fmla="*/ 4974928 h 5795240"/>
              <a:gd name="connsiteX99-27209" fmla="*/ 7332905 w 12641071"/>
              <a:gd name="connsiteY99-27210" fmla="*/ 4903531 h 5795240"/>
              <a:gd name="connsiteX100-27211" fmla="*/ 7320958 w 12641071"/>
              <a:gd name="connsiteY100-27212" fmla="*/ 4870887 h 5795240"/>
              <a:gd name="connsiteX101-27213" fmla="*/ 7322174 w 12641071"/>
              <a:gd name="connsiteY101-27214" fmla="*/ 4872361 h 5795240"/>
              <a:gd name="connsiteX102-27215" fmla="*/ 7362630 w 12641071"/>
              <a:gd name="connsiteY102-27216" fmla="*/ 4938954 h 5795240"/>
              <a:gd name="connsiteX103-27217" fmla="*/ 7380779 w 12641071"/>
              <a:gd name="connsiteY103-27218" fmla="*/ 4976628 h 5795240"/>
              <a:gd name="connsiteX104-27219" fmla="*/ 7391210 w 12641071"/>
              <a:gd name="connsiteY104-27220" fmla="*/ 4977944 h 5795240"/>
              <a:gd name="connsiteX105-27221" fmla="*/ 7380780 w 12641071"/>
              <a:gd name="connsiteY105-27222" fmla="*/ 4976628 h 5795240"/>
              <a:gd name="connsiteX106-27223" fmla="*/ 7362631 w 12641071"/>
              <a:gd name="connsiteY106-27224" fmla="*/ 4938954 h 5795240"/>
              <a:gd name="connsiteX107-27225" fmla="*/ 7322175 w 12641071"/>
              <a:gd name="connsiteY107-27226" fmla="*/ 4872361 h 5795240"/>
              <a:gd name="connsiteX108-27227" fmla="*/ 7320959 w 12641071"/>
              <a:gd name="connsiteY108-27228" fmla="*/ 4870887 h 5795240"/>
              <a:gd name="connsiteX109-27229" fmla="*/ 7283811 w 12641071"/>
              <a:gd name="connsiteY109-27230" fmla="*/ 4769391 h 5795240"/>
              <a:gd name="connsiteX110-27231" fmla="*/ 7272112 w 12641071"/>
              <a:gd name="connsiteY110-27232" fmla="*/ 4718630 h 5795240"/>
              <a:gd name="connsiteX111-27233" fmla="*/ 7272111 w 12641071"/>
              <a:gd name="connsiteY111-27234" fmla="*/ 4718630 h 5795240"/>
              <a:gd name="connsiteX112-27235" fmla="*/ 7283810 w 12641071"/>
              <a:gd name="connsiteY112-27236" fmla="*/ 4769391 h 5795240"/>
              <a:gd name="connsiteX113-27237" fmla="*/ 7320958 w 12641071"/>
              <a:gd name="connsiteY113-27238" fmla="*/ 4870887 h 5795240"/>
              <a:gd name="connsiteX114-27239" fmla="*/ 7223551 w 12641071"/>
              <a:gd name="connsiteY114-27240" fmla="*/ 4752829 h 5795240"/>
              <a:gd name="connsiteX115-27241" fmla="*/ 6652445 w 12641071"/>
              <a:gd name="connsiteY115-27242" fmla="*/ 4516269 h 5795240"/>
              <a:gd name="connsiteX116-27243" fmla="*/ 6200873 w 12641071"/>
              <a:gd name="connsiteY116-27244" fmla="*/ 4654206 h 5795240"/>
              <a:gd name="connsiteX117-27245" fmla="*/ 6088813 w 12641071"/>
              <a:gd name="connsiteY117-27246" fmla="*/ 4746663 h 5795240"/>
              <a:gd name="connsiteX118-27247" fmla="*/ 6043019 w 12641071"/>
              <a:gd name="connsiteY118-27248" fmla="*/ 4807902 h 5795240"/>
              <a:gd name="connsiteX119-27249" fmla="*/ 6043021 w 12641071"/>
              <a:gd name="connsiteY119-27250" fmla="*/ 4807902 h 5795240"/>
              <a:gd name="connsiteX120-27251" fmla="*/ 6023271 w 12641071"/>
              <a:gd name="connsiteY120-27252" fmla="*/ 4834312 h 5795240"/>
              <a:gd name="connsiteX121-27253" fmla="*/ 5970678 w 12641071"/>
              <a:gd name="connsiteY121-27254" fmla="*/ 4892181 h 5795240"/>
              <a:gd name="connsiteX122-27255" fmla="*/ 5982717 w 12641071"/>
              <a:gd name="connsiteY122-27256" fmla="*/ 4872361 h 5795240"/>
              <a:gd name="connsiteX123-27257" fmla="*/ 5970675 w 12641071"/>
              <a:gd name="connsiteY123-27258" fmla="*/ 4892181 h 5795240"/>
              <a:gd name="connsiteX124-27259" fmla="*/ 5935320 w 12641071"/>
              <a:gd name="connsiteY124-27260" fmla="*/ 4931081 h 5795240"/>
              <a:gd name="connsiteX125-27261" fmla="*/ 4971763 w 12641071"/>
              <a:gd name="connsiteY125-27262" fmla="*/ 5330200 h 5795240"/>
              <a:gd name="connsiteX126-27263" fmla="*/ 3716172 w 12641071"/>
              <a:gd name="connsiteY126-27264" fmla="*/ 4497938 h 5795240"/>
              <a:gd name="connsiteX127-27265" fmla="*/ 3710773 w 12641071"/>
              <a:gd name="connsiteY127-27266" fmla="*/ 4483182 h 5795240"/>
              <a:gd name="connsiteX128-27267" fmla="*/ 3710773 w 12641071"/>
              <a:gd name="connsiteY128-27268" fmla="*/ 4483181 h 5795240"/>
              <a:gd name="connsiteX129-27269" fmla="*/ 3674984 w 12641071"/>
              <a:gd name="connsiteY129-27270" fmla="*/ 4385402 h 5795240"/>
              <a:gd name="connsiteX130-27271" fmla="*/ 3670349 w 12641071"/>
              <a:gd name="connsiteY130-27272" fmla="*/ 4372742 h 5795240"/>
              <a:gd name="connsiteX131-27273" fmla="*/ 3659438 w 12641071"/>
              <a:gd name="connsiteY131-27274" fmla="*/ 4330309 h 5795240"/>
              <a:gd name="connsiteX132-27275" fmla="*/ 3672084 w 12641071"/>
              <a:gd name="connsiteY132-27276" fmla="*/ 4353606 h 5795240"/>
              <a:gd name="connsiteX133-27277" fmla="*/ 3659440 w 12641071"/>
              <a:gd name="connsiteY133-27278" fmla="*/ 4330309 h 5795240"/>
              <a:gd name="connsiteX134-27279" fmla="*/ 3613217 w 12641071"/>
              <a:gd name="connsiteY134-27280" fmla="*/ 4245153 h 5795240"/>
              <a:gd name="connsiteX135-27281" fmla="*/ 3083792 w 12641071"/>
              <a:gd name="connsiteY135-27282" fmla="*/ 3963660 h 5795240"/>
              <a:gd name="connsiteX136-27283" fmla="*/ 2835272 w 12641071"/>
              <a:gd name="connsiteY136-27284" fmla="*/ 4013833 h 5795240"/>
              <a:gd name="connsiteX137-27285" fmla="*/ 2820214 w 12641071"/>
              <a:gd name="connsiteY137-27286" fmla="*/ 4022007 h 5795240"/>
              <a:gd name="connsiteX138-27287" fmla="*/ 2820212 w 12641071"/>
              <a:gd name="connsiteY138-27288" fmla="*/ 4022008 h 5795240"/>
              <a:gd name="connsiteX139-27289" fmla="*/ 2820206 w 12641071"/>
              <a:gd name="connsiteY139-27290" fmla="*/ 4022011 h 5795240"/>
              <a:gd name="connsiteX140-27291" fmla="*/ 2813481 w 12641071"/>
              <a:gd name="connsiteY140-27292" fmla="*/ 4027041 h 5795240"/>
              <a:gd name="connsiteX141-27293" fmla="*/ 2762875 w 12641071"/>
              <a:gd name="connsiteY141-27294" fmla="*/ 4057784 h 5795240"/>
              <a:gd name="connsiteX142-27295" fmla="*/ 2762878 w 12641071"/>
              <a:gd name="connsiteY142-27296" fmla="*/ 4057784 h 5795240"/>
              <a:gd name="connsiteX143-27297" fmla="*/ 2694694 w 12641071"/>
              <a:gd name="connsiteY143-27298" fmla="*/ 4099208 h 5795240"/>
              <a:gd name="connsiteX144-27299" fmla="*/ 2726822 w 12641071"/>
              <a:gd name="connsiteY144-27300" fmla="*/ 4072700 h 5795240"/>
              <a:gd name="connsiteX145-27301" fmla="*/ 2757719 w 12641071"/>
              <a:gd name="connsiteY145-27302" fmla="*/ 4055929 h 5795240"/>
              <a:gd name="connsiteX146-27303" fmla="*/ 2757718 w 12641071"/>
              <a:gd name="connsiteY146-27304" fmla="*/ 4055928 h 5795240"/>
              <a:gd name="connsiteX147-27305" fmla="*/ 2726820 w 12641071"/>
              <a:gd name="connsiteY147-27306" fmla="*/ 4072700 h 5795240"/>
              <a:gd name="connsiteX148-27307" fmla="*/ 2694692 w 12641071"/>
              <a:gd name="connsiteY148-27308" fmla="*/ 4099208 h 5795240"/>
              <a:gd name="connsiteX149-27309" fmla="*/ 2664698 w 12641071"/>
              <a:gd name="connsiteY149-27310" fmla="*/ 4117431 h 5795240"/>
              <a:gd name="connsiteX150-27311" fmla="*/ 1804544 w 12641071"/>
              <a:gd name="connsiteY150-27312" fmla="*/ 4335229 h 5795240"/>
              <a:gd name="connsiteX151-27313" fmla="*/ 0 w 12641071"/>
              <a:gd name="connsiteY151-27314" fmla="*/ 2530685 h 5795240"/>
              <a:gd name="connsiteX152-27315" fmla="*/ 1804544 w 12641071"/>
              <a:gd name="connsiteY152-27316" fmla="*/ 726143 h 5795240"/>
              <a:gd name="connsiteX153-27317" fmla="*/ 3080549 w 12641071"/>
              <a:gd name="connsiteY153-27318" fmla="*/ 1254682 h 5795240"/>
              <a:gd name="connsiteX154-27319" fmla="*/ 3268676 w 12641071"/>
              <a:gd name="connsiteY154-27320" fmla="*/ 1461167 h 5795240"/>
              <a:gd name="connsiteX155-27321" fmla="*/ 3565826 w 12641071"/>
              <a:gd name="connsiteY155-27322" fmla="*/ 1551935 h 5795240"/>
              <a:gd name="connsiteX156-27323" fmla="*/ 4086504 w 12641071"/>
              <a:gd name="connsiteY156-27324" fmla="*/ 1127574 h 5795240"/>
              <a:gd name="connsiteX157-27325" fmla="*/ 4103078 w 12641071"/>
              <a:gd name="connsiteY157-27326" fmla="*/ 1004204 h 5795240"/>
              <a:gd name="connsiteX158-27327" fmla="*/ 5215874 w 12641071"/>
              <a:gd name="connsiteY158-27328" fmla="*/ 0 h 5795240"/>
              <a:gd name="connsiteX0-27329" fmla="*/ 5964869 w 12641071"/>
              <a:gd name="connsiteY0-27330" fmla="*/ 4795171 h 5795240"/>
              <a:gd name="connsiteX1-27331" fmla="*/ 6019264 w 12641071"/>
              <a:gd name="connsiteY1-27332" fmla="*/ 4804905 h 5795240"/>
              <a:gd name="connsiteX2-27333" fmla="*/ 6036570 w 12641071"/>
              <a:gd name="connsiteY2-27334" fmla="*/ 4807089 h 5795240"/>
              <a:gd name="connsiteX3-27335" fmla="*/ 6019265 w 12641071"/>
              <a:gd name="connsiteY3-27336" fmla="*/ 4804905 h 5795240"/>
              <a:gd name="connsiteX4-27337" fmla="*/ 5964869 w 12641071"/>
              <a:gd name="connsiteY4-27338" fmla="*/ 4795171 h 5795240"/>
              <a:gd name="connsiteX5-27339" fmla="*/ 3682364 w 12641071"/>
              <a:gd name="connsiteY5-27340" fmla="*/ 4386723 h 5795240"/>
              <a:gd name="connsiteX6-27341" fmla="*/ 3772428 w 12641071"/>
              <a:gd name="connsiteY6-27342" fmla="*/ 4402840 h 5795240"/>
              <a:gd name="connsiteX7-27343" fmla="*/ 3772428 w 12641071"/>
              <a:gd name="connsiteY7-27344" fmla="*/ 4402840 h 5795240"/>
              <a:gd name="connsiteX8-27345" fmla="*/ 3682364 w 12641071"/>
              <a:gd name="connsiteY8-27346" fmla="*/ 4386723 h 5795240"/>
              <a:gd name="connsiteX9-27347" fmla="*/ 5215874 w 12641071"/>
              <a:gd name="connsiteY9-27348" fmla="*/ 0 h 5795240"/>
              <a:gd name="connsiteX10-27349" fmla="*/ 5927386 w 12641071"/>
              <a:gd name="connsiteY10-27350" fmla="*/ 255427 h 5795240"/>
              <a:gd name="connsiteX11-27351" fmla="*/ 6105193 w 12641071"/>
              <a:gd name="connsiteY11-27352" fmla="*/ 442067 h 5795240"/>
              <a:gd name="connsiteX12-27353" fmla="*/ 6105193 w 12641071"/>
              <a:gd name="connsiteY12-27354" fmla="*/ 442069 h 5795240"/>
              <a:gd name="connsiteX13-27355" fmla="*/ 6141460 w 12641071"/>
              <a:gd name="connsiteY13-27356" fmla="*/ 475027 h 5795240"/>
              <a:gd name="connsiteX14-27357" fmla="*/ 6788665 w 12641071"/>
              <a:gd name="connsiteY14-27358" fmla="*/ 707369 h 5795240"/>
              <a:gd name="connsiteX15-27359" fmla="*/ 7184710 w 12641071"/>
              <a:gd name="connsiteY15-27360" fmla="*/ 627411 h 5795240"/>
              <a:gd name="connsiteX16-27361" fmla="*/ 7264545 w 12641071"/>
              <a:gd name="connsiteY16-27362" fmla="*/ 588952 h 5795240"/>
              <a:gd name="connsiteX17-27363" fmla="*/ 7264545 w 12641071"/>
              <a:gd name="connsiteY17-27364" fmla="*/ 588953 h 5795240"/>
              <a:gd name="connsiteX18-27365" fmla="*/ 7273651 w 12641071"/>
              <a:gd name="connsiteY18-27366" fmla="*/ 584566 h 5795240"/>
              <a:gd name="connsiteX19-27367" fmla="*/ 7314851 w 12641071"/>
              <a:gd name="connsiteY19-27368" fmla="*/ 559537 h 5795240"/>
              <a:gd name="connsiteX20-27369" fmla="*/ 7314853 w 12641071"/>
              <a:gd name="connsiteY20-27370" fmla="*/ 559536 h 5795240"/>
              <a:gd name="connsiteX21-27371" fmla="*/ 7314851 w 12641071"/>
              <a:gd name="connsiteY21-27372" fmla="*/ 559537 h 5795240"/>
              <a:gd name="connsiteX22-27373" fmla="*/ 7314849 w 12641071"/>
              <a:gd name="connsiteY22-27374" fmla="*/ 559537 h 5795240"/>
              <a:gd name="connsiteX23-27375" fmla="*/ 7273651 w 12641071"/>
              <a:gd name="connsiteY23-27376" fmla="*/ 584565 h 5795240"/>
              <a:gd name="connsiteX24-27377" fmla="*/ 7296407 w 12641071"/>
              <a:gd name="connsiteY24-27378" fmla="*/ 565126 h 5795240"/>
              <a:gd name="connsiteX25-27379" fmla="*/ 7385004 w 12641071"/>
              <a:gd name="connsiteY25-27380" fmla="*/ 511303 h 5795240"/>
              <a:gd name="connsiteX26-27381" fmla="*/ 7391626 w 12641071"/>
              <a:gd name="connsiteY26-27382" fmla="*/ 508114 h 5795240"/>
              <a:gd name="connsiteX27-27383" fmla="*/ 7391631 w 12641071"/>
              <a:gd name="connsiteY27-27384" fmla="*/ 508110 h 5795240"/>
              <a:gd name="connsiteX28-27385" fmla="*/ 7478934 w 12641071"/>
              <a:gd name="connsiteY28-27386" fmla="*/ 466053 h 5795240"/>
              <a:gd name="connsiteX29-27387" fmla="*/ 7897193 w 12641071"/>
              <a:gd name="connsiteY29-27388" fmla="*/ 381611 h 5795240"/>
              <a:gd name="connsiteX30-27389" fmla="*/ 8788216 w 12641071"/>
              <a:gd name="connsiteY30-27390" fmla="*/ 855364 h 5795240"/>
              <a:gd name="connsiteX31-27391" fmla="*/ 8832362 w 12641071"/>
              <a:gd name="connsiteY31-27392" fmla="*/ 928030 h 5795240"/>
              <a:gd name="connsiteX32-27393" fmla="*/ 8832362 w 12641071"/>
              <a:gd name="connsiteY32-27394" fmla="*/ 928033 h 5795240"/>
              <a:gd name="connsiteX33-27395" fmla="*/ 8842040 w 12641071"/>
              <a:gd name="connsiteY33-27396" fmla="*/ 943961 h 5795240"/>
              <a:gd name="connsiteX34-27397" fmla="*/ 8856144 w 12641071"/>
              <a:gd name="connsiteY34-27398" fmla="*/ 973241 h 5795240"/>
              <a:gd name="connsiteX35-27399" fmla="*/ 8856145 w 12641071"/>
              <a:gd name="connsiteY35-27400" fmla="*/ 973241 h 5795240"/>
              <a:gd name="connsiteX36-27401" fmla="*/ 8878117 w 12641071"/>
              <a:gd name="connsiteY36-27402" fmla="*/ 1018851 h 5795240"/>
              <a:gd name="connsiteX37-27403" fmla="*/ 8877719 w 12641071"/>
              <a:gd name="connsiteY37-27404" fmla="*/ 1018369 h 5795240"/>
              <a:gd name="connsiteX38-27405" fmla="*/ 8853250 w 12641071"/>
              <a:gd name="connsiteY38-27406" fmla="*/ 973288 h 5795240"/>
              <a:gd name="connsiteX39-27407" fmla="*/ 8853249 w 12641071"/>
              <a:gd name="connsiteY39-27408" fmla="*/ 973288 h 5795240"/>
              <a:gd name="connsiteX40-27409" fmla="*/ 8853248 w 12641071"/>
              <a:gd name="connsiteY40-27410" fmla="*/ 973287 h 5795240"/>
              <a:gd name="connsiteX41-27411" fmla="*/ 8849677 w 12641071"/>
              <a:gd name="connsiteY41-27412" fmla="*/ 973341 h 5795240"/>
              <a:gd name="connsiteX42-27413" fmla="*/ 8641543 w 12641071"/>
              <a:gd name="connsiteY42-27414" fmla="*/ 916577 h 5795240"/>
              <a:gd name="connsiteX43-27415" fmla="*/ 8641545 w 12641071"/>
              <a:gd name="connsiteY43-27416" fmla="*/ 916580 h 5795240"/>
              <a:gd name="connsiteX44-27417" fmla="*/ 8849676 w 12641071"/>
              <a:gd name="connsiteY44-27418" fmla="*/ 973343 h 5795240"/>
              <a:gd name="connsiteX45-27419" fmla="*/ 8853248 w 12641071"/>
              <a:gd name="connsiteY45-27420" fmla="*/ 973288 h 5795240"/>
              <a:gd name="connsiteX46-27421" fmla="*/ 8877719 w 12641071"/>
              <a:gd name="connsiteY46-27422" fmla="*/ 1018371 h 5795240"/>
              <a:gd name="connsiteX47-27423" fmla="*/ 8878116 w 12641071"/>
              <a:gd name="connsiteY47-27424" fmla="*/ 1018851 h 5795240"/>
              <a:gd name="connsiteX48-27425" fmla="*/ 8887288 w 12641071"/>
              <a:gd name="connsiteY48-27426" fmla="*/ 1037892 h 5795240"/>
              <a:gd name="connsiteX49-27427" fmla="*/ 8949899 w 12641071"/>
              <a:gd name="connsiteY49-27428" fmla="*/ 1239592 h 5795240"/>
              <a:gd name="connsiteX50-27429" fmla="*/ 8968437 w 12641071"/>
              <a:gd name="connsiteY50-27430" fmla="*/ 1423482 h 5795240"/>
              <a:gd name="connsiteX51-27431" fmla="*/ 8949899 w 12641071"/>
              <a:gd name="connsiteY51-27432" fmla="*/ 1239591 h 5795240"/>
              <a:gd name="connsiteX52-27433" fmla="*/ 8887288 w 12641071"/>
              <a:gd name="connsiteY52-27434" fmla="*/ 1037890 h 5795240"/>
              <a:gd name="connsiteX53-27435" fmla="*/ 8878116 w 12641071"/>
              <a:gd name="connsiteY53-27436" fmla="*/ 1018851 h 5795240"/>
              <a:gd name="connsiteX54-27437" fmla="*/ 8931285 w 12641071"/>
              <a:gd name="connsiteY54-27438" fmla="*/ 1083292 h 5795240"/>
              <a:gd name="connsiteX55-27439" fmla="*/ 9241478 w 12641071"/>
              <a:gd name="connsiteY55-27440" fmla="*/ 1211778 h 5795240"/>
              <a:gd name="connsiteX56-27441" fmla="*/ 9605238 w 12641071"/>
              <a:gd name="connsiteY56-27442" fmla="*/ 1018369 h 5795240"/>
              <a:gd name="connsiteX57-27443" fmla="*/ 9636247 w 12641071"/>
              <a:gd name="connsiteY57-27444" fmla="*/ 961241 h 5795240"/>
              <a:gd name="connsiteX58-27445" fmla="*/ 9641995 w 12641071"/>
              <a:gd name="connsiteY58-27446" fmla="*/ 961152 h 5795240"/>
              <a:gd name="connsiteX59-27447" fmla="*/ 9584939 w 12641071"/>
              <a:gd name="connsiteY59-27448" fmla="*/ 1079594 h 5795240"/>
              <a:gd name="connsiteX60-27449" fmla="*/ 9546257 w 12641071"/>
              <a:gd name="connsiteY60-27450" fmla="*/ 1204206 h 5795240"/>
              <a:gd name="connsiteX61-27451" fmla="*/ 9584939 w 12641071"/>
              <a:gd name="connsiteY61-27452" fmla="*/ 1079596 h 5795240"/>
              <a:gd name="connsiteX62-27453" fmla="*/ 9641995 w 12641071"/>
              <a:gd name="connsiteY62-27454" fmla="*/ 961153 h 5795240"/>
              <a:gd name="connsiteX63-27455" fmla="*/ 9653069 w 12641071"/>
              <a:gd name="connsiteY63-27456" fmla="*/ 960983 h 5795240"/>
              <a:gd name="connsiteX64-27457" fmla="*/ 9801564 w 12641071"/>
              <a:gd name="connsiteY64-27458" fmla="*/ 1196828 h 5795240"/>
              <a:gd name="connsiteX65-27459" fmla="*/ 9801566 w 12641071"/>
              <a:gd name="connsiteY65-27460" fmla="*/ 1196828 h 5795240"/>
              <a:gd name="connsiteX66-27461" fmla="*/ 9653070 w 12641071"/>
              <a:gd name="connsiteY66-27462" fmla="*/ 960982 h 5795240"/>
              <a:gd name="connsiteX67-27463" fmla="*/ 9641996 w 12641071"/>
              <a:gd name="connsiteY67-27464" fmla="*/ 961152 h 5795240"/>
              <a:gd name="connsiteX68-27465" fmla="*/ 9651917 w 12641071"/>
              <a:gd name="connsiteY68-27466" fmla="*/ 940556 h 5795240"/>
              <a:gd name="connsiteX69-27467" fmla="*/ 11050508 w 12641071"/>
              <a:gd name="connsiteY69-27468" fmla="*/ 108150 h 5795240"/>
              <a:gd name="connsiteX70-27469" fmla="*/ 12641071 w 12641071"/>
              <a:gd name="connsiteY70-27470" fmla="*/ 1698711 h 5795240"/>
              <a:gd name="connsiteX71-27471" fmla="*/ 11371062 w 12641071"/>
              <a:gd name="connsiteY71-27472" fmla="*/ 3256960 h 5795240"/>
              <a:gd name="connsiteX72-27473" fmla="*/ 11215953 w 12641071"/>
              <a:gd name="connsiteY72-27474" fmla="*/ 3280632 h 5795240"/>
              <a:gd name="connsiteX73-27475" fmla="*/ 11142318 w 12641071"/>
              <a:gd name="connsiteY73-27476" fmla="*/ 3276914 h 5795240"/>
              <a:gd name="connsiteX74-27477" fmla="*/ 11215952 w 12641071"/>
              <a:gd name="connsiteY74-27478" fmla="*/ 3280632 h 5795240"/>
              <a:gd name="connsiteX75-27479" fmla="*/ 11213133 w 12641071"/>
              <a:gd name="connsiteY75-27480" fmla="*/ 3281062 h 5795240"/>
              <a:gd name="connsiteX76-27481" fmla="*/ 11116921 w 12641071"/>
              <a:gd name="connsiteY76-27482" fmla="*/ 3285921 h 5795240"/>
              <a:gd name="connsiteX77-27483" fmla="*/ 11050507 w 12641071"/>
              <a:gd name="connsiteY77-27484" fmla="*/ 3289274 h 5795240"/>
              <a:gd name="connsiteX78-27485" fmla="*/ 11006292 w 12641071"/>
              <a:gd name="connsiteY78-27486" fmla="*/ 3287041 h 5795240"/>
              <a:gd name="connsiteX79-27487" fmla="*/ 10937101 w 12641071"/>
              <a:gd name="connsiteY79-27488" fmla="*/ 3297601 h 5795240"/>
              <a:gd name="connsiteX80-27489" fmla="*/ 10144740 w 12641071"/>
              <a:gd name="connsiteY80-27490" fmla="*/ 4089962 h 5795240"/>
              <a:gd name="connsiteX81-27491" fmla="*/ 10130374 w 12641071"/>
              <a:gd name="connsiteY81-27492" fmla="*/ 4184101 h 5795240"/>
              <a:gd name="connsiteX82-27493" fmla="*/ 10130375 w 12641071"/>
              <a:gd name="connsiteY82-27494" fmla="*/ 4184103 h 5795240"/>
              <a:gd name="connsiteX83-27495" fmla="*/ 10130656 w 12641071"/>
              <a:gd name="connsiteY83-27496" fmla="*/ 4185950 h 5795240"/>
              <a:gd name="connsiteX84-27497" fmla="*/ 10138194 w 12641071"/>
              <a:gd name="connsiteY84-27498" fmla="*/ 4335228 h 5795240"/>
              <a:gd name="connsiteX85-27499" fmla="*/ 10137710 w 12641071"/>
              <a:gd name="connsiteY85-27500" fmla="*/ 4344822 h 5795240"/>
              <a:gd name="connsiteX86-27501" fmla="*/ 10133555 w 12641071"/>
              <a:gd name="connsiteY86-27502" fmla="*/ 4427096 h 5795240"/>
              <a:gd name="connsiteX87-27503" fmla="*/ 10129312 w 12641071"/>
              <a:gd name="connsiteY87-27504" fmla="*/ 4399289 h 5795240"/>
              <a:gd name="connsiteX88-27505" fmla="*/ 10126797 w 12641071"/>
              <a:gd name="connsiteY88-27506" fmla="*/ 4349498 h 5795240"/>
              <a:gd name="connsiteX89-27507" fmla="*/ 10126796 w 12641071"/>
              <a:gd name="connsiteY89-27508" fmla="*/ 4349498 h 5795240"/>
              <a:gd name="connsiteX90-27509" fmla="*/ 10129311 w 12641071"/>
              <a:gd name="connsiteY90-27510" fmla="*/ 4399289 h 5795240"/>
              <a:gd name="connsiteX91-27511" fmla="*/ 10133554 w 12641071"/>
              <a:gd name="connsiteY91-27512" fmla="*/ 4427096 h 5795240"/>
              <a:gd name="connsiteX92-27513" fmla="*/ 10130656 w 12641071"/>
              <a:gd name="connsiteY92-27514" fmla="*/ 4484506 h 5795240"/>
              <a:gd name="connsiteX93-27515" fmla="*/ 8678182 w 12641071"/>
              <a:gd name="connsiteY93-27516" fmla="*/ 5795240 h 5795240"/>
              <a:gd name="connsiteX94-27517" fmla="*/ 7467518 w 12641071"/>
              <a:gd name="connsiteY94-27518" fmla="*/ 5151535 h 5795240"/>
              <a:gd name="connsiteX95-27519" fmla="*/ 7419945 w 12641071"/>
              <a:gd name="connsiteY95-27520" fmla="*/ 5073228 h 5795240"/>
              <a:gd name="connsiteX96-27521" fmla="*/ 7394386 w 12641071"/>
              <a:gd name="connsiteY96-27522" fmla="*/ 5031156 h 5795240"/>
              <a:gd name="connsiteX97-27523" fmla="*/ 7367299 w 12641071"/>
              <a:gd name="connsiteY97-27524" fmla="*/ 4974928 h 5795240"/>
              <a:gd name="connsiteX98-27525" fmla="*/ 7332905 w 12641071"/>
              <a:gd name="connsiteY98-27526" fmla="*/ 4903531 h 5795240"/>
              <a:gd name="connsiteX99-27527" fmla="*/ 7320958 w 12641071"/>
              <a:gd name="connsiteY99-27528" fmla="*/ 4870887 h 5795240"/>
              <a:gd name="connsiteX100-27529" fmla="*/ 7322174 w 12641071"/>
              <a:gd name="connsiteY100-27530" fmla="*/ 4872361 h 5795240"/>
              <a:gd name="connsiteX101-27531" fmla="*/ 7362630 w 12641071"/>
              <a:gd name="connsiteY101-27532" fmla="*/ 4938954 h 5795240"/>
              <a:gd name="connsiteX102-27533" fmla="*/ 7380779 w 12641071"/>
              <a:gd name="connsiteY102-27534" fmla="*/ 4976628 h 5795240"/>
              <a:gd name="connsiteX103-27535" fmla="*/ 7391210 w 12641071"/>
              <a:gd name="connsiteY103-27536" fmla="*/ 4977944 h 5795240"/>
              <a:gd name="connsiteX104-27537" fmla="*/ 7380780 w 12641071"/>
              <a:gd name="connsiteY104-27538" fmla="*/ 4976628 h 5795240"/>
              <a:gd name="connsiteX105-27539" fmla="*/ 7362631 w 12641071"/>
              <a:gd name="connsiteY105-27540" fmla="*/ 4938954 h 5795240"/>
              <a:gd name="connsiteX106-27541" fmla="*/ 7322175 w 12641071"/>
              <a:gd name="connsiteY106-27542" fmla="*/ 4872361 h 5795240"/>
              <a:gd name="connsiteX107-27543" fmla="*/ 7320959 w 12641071"/>
              <a:gd name="connsiteY107-27544" fmla="*/ 4870887 h 5795240"/>
              <a:gd name="connsiteX108-27545" fmla="*/ 7283811 w 12641071"/>
              <a:gd name="connsiteY108-27546" fmla="*/ 4769391 h 5795240"/>
              <a:gd name="connsiteX109-27547" fmla="*/ 7272112 w 12641071"/>
              <a:gd name="connsiteY109-27548" fmla="*/ 4718630 h 5795240"/>
              <a:gd name="connsiteX110-27549" fmla="*/ 7272111 w 12641071"/>
              <a:gd name="connsiteY110-27550" fmla="*/ 4718630 h 5795240"/>
              <a:gd name="connsiteX111-27551" fmla="*/ 7283810 w 12641071"/>
              <a:gd name="connsiteY111-27552" fmla="*/ 4769391 h 5795240"/>
              <a:gd name="connsiteX112-27553" fmla="*/ 7320958 w 12641071"/>
              <a:gd name="connsiteY112-27554" fmla="*/ 4870887 h 5795240"/>
              <a:gd name="connsiteX113-27555" fmla="*/ 7223551 w 12641071"/>
              <a:gd name="connsiteY113-27556" fmla="*/ 4752829 h 5795240"/>
              <a:gd name="connsiteX114-27557" fmla="*/ 6652445 w 12641071"/>
              <a:gd name="connsiteY114-27558" fmla="*/ 4516269 h 5795240"/>
              <a:gd name="connsiteX115-27559" fmla="*/ 6200873 w 12641071"/>
              <a:gd name="connsiteY115-27560" fmla="*/ 4654206 h 5795240"/>
              <a:gd name="connsiteX116-27561" fmla="*/ 6088813 w 12641071"/>
              <a:gd name="connsiteY116-27562" fmla="*/ 4746663 h 5795240"/>
              <a:gd name="connsiteX117-27563" fmla="*/ 6043019 w 12641071"/>
              <a:gd name="connsiteY117-27564" fmla="*/ 4807902 h 5795240"/>
              <a:gd name="connsiteX118-27565" fmla="*/ 6043021 w 12641071"/>
              <a:gd name="connsiteY118-27566" fmla="*/ 4807902 h 5795240"/>
              <a:gd name="connsiteX119-27567" fmla="*/ 6023271 w 12641071"/>
              <a:gd name="connsiteY119-27568" fmla="*/ 4834312 h 5795240"/>
              <a:gd name="connsiteX120-27569" fmla="*/ 5970678 w 12641071"/>
              <a:gd name="connsiteY120-27570" fmla="*/ 4892181 h 5795240"/>
              <a:gd name="connsiteX121-27571" fmla="*/ 5982717 w 12641071"/>
              <a:gd name="connsiteY121-27572" fmla="*/ 4872361 h 5795240"/>
              <a:gd name="connsiteX122-27573" fmla="*/ 5970675 w 12641071"/>
              <a:gd name="connsiteY122-27574" fmla="*/ 4892181 h 5795240"/>
              <a:gd name="connsiteX123-27575" fmla="*/ 5935320 w 12641071"/>
              <a:gd name="connsiteY123-27576" fmla="*/ 4931081 h 5795240"/>
              <a:gd name="connsiteX124-27577" fmla="*/ 4971763 w 12641071"/>
              <a:gd name="connsiteY124-27578" fmla="*/ 5330200 h 5795240"/>
              <a:gd name="connsiteX125-27579" fmla="*/ 3716172 w 12641071"/>
              <a:gd name="connsiteY125-27580" fmla="*/ 4497938 h 5795240"/>
              <a:gd name="connsiteX126-27581" fmla="*/ 3710773 w 12641071"/>
              <a:gd name="connsiteY126-27582" fmla="*/ 4483182 h 5795240"/>
              <a:gd name="connsiteX127-27583" fmla="*/ 3710773 w 12641071"/>
              <a:gd name="connsiteY127-27584" fmla="*/ 4483181 h 5795240"/>
              <a:gd name="connsiteX128-27585" fmla="*/ 3674984 w 12641071"/>
              <a:gd name="connsiteY128-27586" fmla="*/ 4385402 h 5795240"/>
              <a:gd name="connsiteX129-27587" fmla="*/ 3670349 w 12641071"/>
              <a:gd name="connsiteY129-27588" fmla="*/ 4372742 h 5795240"/>
              <a:gd name="connsiteX130-27589" fmla="*/ 3659438 w 12641071"/>
              <a:gd name="connsiteY130-27590" fmla="*/ 4330309 h 5795240"/>
              <a:gd name="connsiteX131-27591" fmla="*/ 3672084 w 12641071"/>
              <a:gd name="connsiteY131-27592" fmla="*/ 4353606 h 5795240"/>
              <a:gd name="connsiteX132-27593" fmla="*/ 3659440 w 12641071"/>
              <a:gd name="connsiteY132-27594" fmla="*/ 4330309 h 5795240"/>
              <a:gd name="connsiteX133-27595" fmla="*/ 3613217 w 12641071"/>
              <a:gd name="connsiteY133-27596" fmla="*/ 4245153 h 5795240"/>
              <a:gd name="connsiteX134-27597" fmla="*/ 3083792 w 12641071"/>
              <a:gd name="connsiteY134-27598" fmla="*/ 3963660 h 5795240"/>
              <a:gd name="connsiteX135-27599" fmla="*/ 2835272 w 12641071"/>
              <a:gd name="connsiteY135-27600" fmla="*/ 4013833 h 5795240"/>
              <a:gd name="connsiteX136-27601" fmla="*/ 2820214 w 12641071"/>
              <a:gd name="connsiteY136-27602" fmla="*/ 4022007 h 5795240"/>
              <a:gd name="connsiteX137-27603" fmla="*/ 2820212 w 12641071"/>
              <a:gd name="connsiteY137-27604" fmla="*/ 4022008 h 5795240"/>
              <a:gd name="connsiteX138-27605" fmla="*/ 2820206 w 12641071"/>
              <a:gd name="connsiteY138-27606" fmla="*/ 4022011 h 5795240"/>
              <a:gd name="connsiteX139-27607" fmla="*/ 2813481 w 12641071"/>
              <a:gd name="connsiteY139-27608" fmla="*/ 4027041 h 5795240"/>
              <a:gd name="connsiteX140-27609" fmla="*/ 2762875 w 12641071"/>
              <a:gd name="connsiteY140-27610" fmla="*/ 4057784 h 5795240"/>
              <a:gd name="connsiteX141-27611" fmla="*/ 2762878 w 12641071"/>
              <a:gd name="connsiteY141-27612" fmla="*/ 4057784 h 5795240"/>
              <a:gd name="connsiteX142-27613" fmla="*/ 2694694 w 12641071"/>
              <a:gd name="connsiteY142-27614" fmla="*/ 4099208 h 5795240"/>
              <a:gd name="connsiteX143-27615" fmla="*/ 2726822 w 12641071"/>
              <a:gd name="connsiteY143-27616" fmla="*/ 4072700 h 5795240"/>
              <a:gd name="connsiteX144-27617" fmla="*/ 2757719 w 12641071"/>
              <a:gd name="connsiteY144-27618" fmla="*/ 4055929 h 5795240"/>
              <a:gd name="connsiteX145-27619" fmla="*/ 2757718 w 12641071"/>
              <a:gd name="connsiteY145-27620" fmla="*/ 4055928 h 5795240"/>
              <a:gd name="connsiteX146-27621" fmla="*/ 2726820 w 12641071"/>
              <a:gd name="connsiteY146-27622" fmla="*/ 4072700 h 5795240"/>
              <a:gd name="connsiteX147-27623" fmla="*/ 2694692 w 12641071"/>
              <a:gd name="connsiteY147-27624" fmla="*/ 4099208 h 5795240"/>
              <a:gd name="connsiteX148-27625" fmla="*/ 2664698 w 12641071"/>
              <a:gd name="connsiteY148-27626" fmla="*/ 4117431 h 5795240"/>
              <a:gd name="connsiteX149-27627" fmla="*/ 1804544 w 12641071"/>
              <a:gd name="connsiteY149-27628" fmla="*/ 4335229 h 5795240"/>
              <a:gd name="connsiteX150-27629" fmla="*/ 0 w 12641071"/>
              <a:gd name="connsiteY150-27630" fmla="*/ 2530685 h 5795240"/>
              <a:gd name="connsiteX151-27631" fmla="*/ 1804544 w 12641071"/>
              <a:gd name="connsiteY151-27632" fmla="*/ 726143 h 5795240"/>
              <a:gd name="connsiteX152-27633" fmla="*/ 3080549 w 12641071"/>
              <a:gd name="connsiteY152-27634" fmla="*/ 1254682 h 5795240"/>
              <a:gd name="connsiteX153-27635" fmla="*/ 3268676 w 12641071"/>
              <a:gd name="connsiteY153-27636" fmla="*/ 1461167 h 5795240"/>
              <a:gd name="connsiteX154-27637" fmla="*/ 3565826 w 12641071"/>
              <a:gd name="connsiteY154-27638" fmla="*/ 1551935 h 5795240"/>
              <a:gd name="connsiteX155-27639" fmla="*/ 4086504 w 12641071"/>
              <a:gd name="connsiteY155-27640" fmla="*/ 1127574 h 5795240"/>
              <a:gd name="connsiteX156-27641" fmla="*/ 4103078 w 12641071"/>
              <a:gd name="connsiteY156-27642" fmla="*/ 1004204 h 5795240"/>
              <a:gd name="connsiteX157-27643" fmla="*/ 5215874 w 12641071"/>
              <a:gd name="connsiteY157-27644" fmla="*/ 0 h 5795240"/>
              <a:gd name="connsiteX0-27645" fmla="*/ 5964869 w 12641071"/>
              <a:gd name="connsiteY0-27646" fmla="*/ 4795171 h 5795240"/>
              <a:gd name="connsiteX1-27647" fmla="*/ 6019264 w 12641071"/>
              <a:gd name="connsiteY1-27648" fmla="*/ 4804905 h 5795240"/>
              <a:gd name="connsiteX2-27649" fmla="*/ 6036570 w 12641071"/>
              <a:gd name="connsiteY2-27650" fmla="*/ 4807089 h 5795240"/>
              <a:gd name="connsiteX3-27651" fmla="*/ 6019265 w 12641071"/>
              <a:gd name="connsiteY3-27652" fmla="*/ 4804905 h 5795240"/>
              <a:gd name="connsiteX4-27653" fmla="*/ 5964869 w 12641071"/>
              <a:gd name="connsiteY4-27654" fmla="*/ 4795171 h 5795240"/>
              <a:gd name="connsiteX5-27655" fmla="*/ 3682364 w 12641071"/>
              <a:gd name="connsiteY5-27656" fmla="*/ 4386723 h 5795240"/>
              <a:gd name="connsiteX6-27657" fmla="*/ 3772428 w 12641071"/>
              <a:gd name="connsiteY6-27658" fmla="*/ 4402840 h 5795240"/>
              <a:gd name="connsiteX7-27659" fmla="*/ 3772428 w 12641071"/>
              <a:gd name="connsiteY7-27660" fmla="*/ 4402840 h 5795240"/>
              <a:gd name="connsiteX8-27661" fmla="*/ 3682364 w 12641071"/>
              <a:gd name="connsiteY8-27662" fmla="*/ 4386723 h 5795240"/>
              <a:gd name="connsiteX9-27663" fmla="*/ 5215874 w 12641071"/>
              <a:gd name="connsiteY9-27664" fmla="*/ 0 h 5795240"/>
              <a:gd name="connsiteX10-27665" fmla="*/ 5927386 w 12641071"/>
              <a:gd name="connsiteY10-27666" fmla="*/ 255427 h 5795240"/>
              <a:gd name="connsiteX11-27667" fmla="*/ 6105193 w 12641071"/>
              <a:gd name="connsiteY11-27668" fmla="*/ 442067 h 5795240"/>
              <a:gd name="connsiteX12-27669" fmla="*/ 6105193 w 12641071"/>
              <a:gd name="connsiteY12-27670" fmla="*/ 442069 h 5795240"/>
              <a:gd name="connsiteX13-27671" fmla="*/ 6141460 w 12641071"/>
              <a:gd name="connsiteY13-27672" fmla="*/ 475027 h 5795240"/>
              <a:gd name="connsiteX14-27673" fmla="*/ 6788665 w 12641071"/>
              <a:gd name="connsiteY14-27674" fmla="*/ 707369 h 5795240"/>
              <a:gd name="connsiteX15-27675" fmla="*/ 7184710 w 12641071"/>
              <a:gd name="connsiteY15-27676" fmla="*/ 627411 h 5795240"/>
              <a:gd name="connsiteX16-27677" fmla="*/ 7264545 w 12641071"/>
              <a:gd name="connsiteY16-27678" fmla="*/ 588952 h 5795240"/>
              <a:gd name="connsiteX17-27679" fmla="*/ 7264545 w 12641071"/>
              <a:gd name="connsiteY17-27680" fmla="*/ 588953 h 5795240"/>
              <a:gd name="connsiteX18-27681" fmla="*/ 7273651 w 12641071"/>
              <a:gd name="connsiteY18-27682" fmla="*/ 584566 h 5795240"/>
              <a:gd name="connsiteX19-27683" fmla="*/ 7314851 w 12641071"/>
              <a:gd name="connsiteY19-27684" fmla="*/ 559537 h 5795240"/>
              <a:gd name="connsiteX20-27685" fmla="*/ 7314853 w 12641071"/>
              <a:gd name="connsiteY20-27686" fmla="*/ 559536 h 5795240"/>
              <a:gd name="connsiteX21-27687" fmla="*/ 7314851 w 12641071"/>
              <a:gd name="connsiteY21-27688" fmla="*/ 559537 h 5795240"/>
              <a:gd name="connsiteX22-27689" fmla="*/ 7314849 w 12641071"/>
              <a:gd name="connsiteY22-27690" fmla="*/ 559537 h 5795240"/>
              <a:gd name="connsiteX23-27691" fmla="*/ 7273651 w 12641071"/>
              <a:gd name="connsiteY23-27692" fmla="*/ 584565 h 5795240"/>
              <a:gd name="connsiteX24-27693" fmla="*/ 7385004 w 12641071"/>
              <a:gd name="connsiteY24-27694" fmla="*/ 511303 h 5795240"/>
              <a:gd name="connsiteX25-27695" fmla="*/ 7391626 w 12641071"/>
              <a:gd name="connsiteY25-27696" fmla="*/ 508114 h 5795240"/>
              <a:gd name="connsiteX26-27697" fmla="*/ 7391631 w 12641071"/>
              <a:gd name="connsiteY26-27698" fmla="*/ 508110 h 5795240"/>
              <a:gd name="connsiteX27-27699" fmla="*/ 7478934 w 12641071"/>
              <a:gd name="connsiteY27-27700" fmla="*/ 466053 h 5795240"/>
              <a:gd name="connsiteX28-27701" fmla="*/ 7897193 w 12641071"/>
              <a:gd name="connsiteY28-27702" fmla="*/ 381611 h 5795240"/>
              <a:gd name="connsiteX29-27703" fmla="*/ 8788216 w 12641071"/>
              <a:gd name="connsiteY29-27704" fmla="*/ 855364 h 5795240"/>
              <a:gd name="connsiteX30-27705" fmla="*/ 8832362 w 12641071"/>
              <a:gd name="connsiteY30-27706" fmla="*/ 928030 h 5795240"/>
              <a:gd name="connsiteX31-27707" fmla="*/ 8832362 w 12641071"/>
              <a:gd name="connsiteY31-27708" fmla="*/ 928033 h 5795240"/>
              <a:gd name="connsiteX32-27709" fmla="*/ 8842040 w 12641071"/>
              <a:gd name="connsiteY32-27710" fmla="*/ 943961 h 5795240"/>
              <a:gd name="connsiteX33-27711" fmla="*/ 8856144 w 12641071"/>
              <a:gd name="connsiteY33-27712" fmla="*/ 973241 h 5795240"/>
              <a:gd name="connsiteX34-27713" fmla="*/ 8856145 w 12641071"/>
              <a:gd name="connsiteY34-27714" fmla="*/ 973241 h 5795240"/>
              <a:gd name="connsiteX35-27715" fmla="*/ 8878117 w 12641071"/>
              <a:gd name="connsiteY35-27716" fmla="*/ 1018851 h 5795240"/>
              <a:gd name="connsiteX36-27717" fmla="*/ 8877719 w 12641071"/>
              <a:gd name="connsiteY36-27718" fmla="*/ 1018369 h 5795240"/>
              <a:gd name="connsiteX37-27719" fmla="*/ 8853250 w 12641071"/>
              <a:gd name="connsiteY37-27720" fmla="*/ 973288 h 5795240"/>
              <a:gd name="connsiteX38-27721" fmla="*/ 8853249 w 12641071"/>
              <a:gd name="connsiteY38-27722" fmla="*/ 973288 h 5795240"/>
              <a:gd name="connsiteX39-27723" fmla="*/ 8853248 w 12641071"/>
              <a:gd name="connsiteY39-27724" fmla="*/ 973287 h 5795240"/>
              <a:gd name="connsiteX40-27725" fmla="*/ 8849677 w 12641071"/>
              <a:gd name="connsiteY40-27726" fmla="*/ 973341 h 5795240"/>
              <a:gd name="connsiteX41-27727" fmla="*/ 8641543 w 12641071"/>
              <a:gd name="connsiteY41-27728" fmla="*/ 916577 h 5795240"/>
              <a:gd name="connsiteX42-27729" fmla="*/ 8641545 w 12641071"/>
              <a:gd name="connsiteY42-27730" fmla="*/ 916580 h 5795240"/>
              <a:gd name="connsiteX43-27731" fmla="*/ 8849676 w 12641071"/>
              <a:gd name="connsiteY43-27732" fmla="*/ 973343 h 5795240"/>
              <a:gd name="connsiteX44-27733" fmla="*/ 8853248 w 12641071"/>
              <a:gd name="connsiteY44-27734" fmla="*/ 973288 h 5795240"/>
              <a:gd name="connsiteX45-27735" fmla="*/ 8877719 w 12641071"/>
              <a:gd name="connsiteY45-27736" fmla="*/ 1018371 h 5795240"/>
              <a:gd name="connsiteX46-27737" fmla="*/ 8878116 w 12641071"/>
              <a:gd name="connsiteY46-27738" fmla="*/ 1018851 h 5795240"/>
              <a:gd name="connsiteX47-27739" fmla="*/ 8887288 w 12641071"/>
              <a:gd name="connsiteY47-27740" fmla="*/ 1037892 h 5795240"/>
              <a:gd name="connsiteX48-27741" fmla="*/ 8949899 w 12641071"/>
              <a:gd name="connsiteY48-27742" fmla="*/ 1239592 h 5795240"/>
              <a:gd name="connsiteX49-27743" fmla="*/ 8968437 w 12641071"/>
              <a:gd name="connsiteY49-27744" fmla="*/ 1423482 h 5795240"/>
              <a:gd name="connsiteX50-27745" fmla="*/ 8949899 w 12641071"/>
              <a:gd name="connsiteY50-27746" fmla="*/ 1239591 h 5795240"/>
              <a:gd name="connsiteX51-27747" fmla="*/ 8887288 w 12641071"/>
              <a:gd name="connsiteY51-27748" fmla="*/ 1037890 h 5795240"/>
              <a:gd name="connsiteX52-27749" fmla="*/ 8878116 w 12641071"/>
              <a:gd name="connsiteY52-27750" fmla="*/ 1018851 h 5795240"/>
              <a:gd name="connsiteX53-27751" fmla="*/ 8931285 w 12641071"/>
              <a:gd name="connsiteY53-27752" fmla="*/ 1083292 h 5795240"/>
              <a:gd name="connsiteX54-27753" fmla="*/ 9241478 w 12641071"/>
              <a:gd name="connsiteY54-27754" fmla="*/ 1211778 h 5795240"/>
              <a:gd name="connsiteX55-27755" fmla="*/ 9605238 w 12641071"/>
              <a:gd name="connsiteY55-27756" fmla="*/ 1018369 h 5795240"/>
              <a:gd name="connsiteX56-27757" fmla="*/ 9636247 w 12641071"/>
              <a:gd name="connsiteY56-27758" fmla="*/ 961241 h 5795240"/>
              <a:gd name="connsiteX57-27759" fmla="*/ 9641995 w 12641071"/>
              <a:gd name="connsiteY57-27760" fmla="*/ 961152 h 5795240"/>
              <a:gd name="connsiteX58-27761" fmla="*/ 9584939 w 12641071"/>
              <a:gd name="connsiteY58-27762" fmla="*/ 1079594 h 5795240"/>
              <a:gd name="connsiteX59-27763" fmla="*/ 9546257 w 12641071"/>
              <a:gd name="connsiteY59-27764" fmla="*/ 1204206 h 5795240"/>
              <a:gd name="connsiteX60-27765" fmla="*/ 9584939 w 12641071"/>
              <a:gd name="connsiteY60-27766" fmla="*/ 1079596 h 5795240"/>
              <a:gd name="connsiteX61-27767" fmla="*/ 9641995 w 12641071"/>
              <a:gd name="connsiteY61-27768" fmla="*/ 961153 h 5795240"/>
              <a:gd name="connsiteX62-27769" fmla="*/ 9653069 w 12641071"/>
              <a:gd name="connsiteY62-27770" fmla="*/ 960983 h 5795240"/>
              <a:gd name="connsiteX63-27771" fmla="*/ 9801564 w 12641071"/>
              <a:gd name="connsiteY63-27772" fmla="*/ 1196828 h 5795240"/>
              <a:gd name="connsiteX64-27773" fmla="*/ 9801566 w 12641071"/>
              <a:gd name="connsiteY64-27774" fmla="*/ 1196828 h 5795240"/>
              <a:gd name="connsiteX65-27775" fmla="*/ 9653070 w 12641071"/>
              <a:gd name="connsiteY65-27776" fmla="*/ 960982 h 5795240"/>
              <a:gd name="connsiteX66-27777" fmla="*/ 9641996 w 12641071"/>
              <a:gd name="connsiteY66-27778" fmla="*/ 961152 h 5795240"/>
              <a:gd name="connsiteX67-27779" fmla="*/ 9651917 w 12641071"/>
              <a:gd name="connsiteY67-27780" fmla="*/ 940556 h 5795240"/>
              <a:gd name="connsiteX68-27781" fmla="*/ 11050508 w 12641071"/>
              <a:gd name="connsiteY68-27782" fmla="*/ 108150 h 5795240"/>
              <a:gd name="connsiteX69-27783" fmla="*/ 12641071 w 12641071"/>
              <a:gd name="connsiteY69-27784" fmla="*/ 1698711 h 5795240"/>
              <a:gd name="connsiteX70-27785" fmla="*/ 11371062 w 12641071"/>
              <a:gd name="connsiteY70-27786" fmla="*/ 3256960 h 5795240"/>
              <a:gd name="connsiteX71-27787" fmla="*/ 11215953 w 12641071"/>
              <a:gd name="connsiteY71-27788" fmla="*/ 3280632 h 5795240"/>
              <a:gd name="connsiteX72-27789" fmla="*/ 11142318 w 12641071"/>
              <a:gd name="connsiteY72-27790" fmla="*/ 3276914 h 5795240"/>
              <a:gd name="connsiteX73-27791" fmla="*/ 11215952 w 12641071"/>
              <a:gd name="connsiteY73-27792" fmla="*/ 3280632 h 5795240"/>
              <a:gd name="connsiteX74-27793" fmla="*/ 11213133 w 12641071"/>
              <a:gd name="connsiteY74-27794" fmla="*/ 3281062 h 5795240"/>
              <a:gd name="connsiteX75-27795" fmla="*/ 11116921 w 12641071"/>
              <a:gd name="connsiteY75-27796" fmla="*/ 3285921 h 5795240"/>
              <a:gd name="connsiteX76-27797" fmla="*/ 11050507 w 12641071"/>
              <a:gd name="connsiteY76-27798" fmla="*/ 3289274 h 5795240"/>
              <a:gd name="connsiteX77-27799" fmla="*/ 11006292 w 12641071"/>
              <a:gd name="connsiteY77-27800" fmla="*/ 3287041 h 5795240"/>
              <a:gd name="connsiteX78-27801" fmla="*/ 10937101 w 12641071"/>
              <a:gd name="connsiteY78-27802" fmla="*/ 3297601 h 5795240"/>
              <a:gd name="connsiteX79-27803" fmla="*/ 10144740 w 12641071"/>
              <a:gd name="connsiteY79-27804" fmla="*/ 4089962 h 5795240"/>
              <a:gd name="connsiteX80-27805" fmla="*/ 10130374 w 12641071"/>
              <a:gd name="connsiteY80-27806" fmla="*/ 4184101 h 5795240"/>
              <a:gd name="connsiteX81-27807" fmla="*/ 10130375 w 12641071"/>
              <a:gd name="connsiteY81-27808" fmla="*/ 4184103 h 5795240"/>
              <a:gd name="connsiteX82-27809" fmla="*/ 10130656 w 12641071"/>
              <a:gd name="connsiteY82-27810" fmla="*/ 4185950 h 5795240"/>
              <a:gd name="connsiteX83-27811" fmla="*/ 10138194 w 12641071"/>
              <a:gd name="connsiteY83-27812" fmla="*/ 4335228 h 5795240"/>
              <a:gd name="connsiteX84-27813" fmla="*/ 10137710 w 12641071"/>
              <a:gd name="connsiteY84-27814" fmla="*/ 4344822 h 5795240"/>
              <a:gd name="connsiteX85-27815" fmla="*/ 10133555 w 12641071"/>
              <a:gd name="connsiteY85-27816" fmla="*/ 4427096 h 5795240"/>
              <a:gd name="connsiteX86-27817" fmla="*/ 10129312 w 12641071"/>
              <a:gd name="connsiteY86-27818" fmla="*/ 4399289 h 5795240"/>
              <a:gd name="connsiteX87-27819" fmla="*/ 10126797 w 12641071"/>
              <a:gd name="connsiteY87-27820" fmla="*/ 4349498 h 5795240"/>
              <a:gd name="connsiteX88-27821" fmla="*/ 10126796 w 12641071"/>
              <a:gd name="connsiteY88-27822" fmla="*/ 4349498 h 5795240"/>
              <a:gd name="connsiteX89-27823" fmla="*/ 10129311 w 12641071"/>
              <a:gd name="connsiteY89-27824" fmla="*/ 4399289 h 5795240"/>
              <a:gd name="connsiteX90-27825" fmla="*/ 10133554 w 12641071"/>
              <a:gd name="connsiteY90-27826" fmla="*/ 4427096 h 5795240"/>
              <a:gd name="connsiteX91-27827" fmla="*/ 10130656 w 12641071"/>
              <a:gd name="connsiteY91-27828" fmla="*/ 4484506 h 5795240"/>
              <a:gd name="connsiteX92-27829" fmla="*/ 8678182 w 12641071"/>
              <a:gd name="connsiteY92-27830" fmla="*/ 5795240 h 5795240"/>
              <a:gd name="connsiteX93-27831" fmla="*/ 7467518 w 12641071"/>
              <a:gd name="connsiteY93-27832" fmla="*/ 5151535 h 5795240"/>
              <a:gd name="connsiteX94-27833" fmla="*/ 7419945 w 12641071"/>
              <a:gd name="connsiteY94-27834" fmla="*/ 5073228 h 5795240"/>
              <a:gd name="connsiteX95-27835" fmla="*/ 7394386 w 12641071"/>
              <a:gd name="connsiteY95-27836" fmla="*/ 5031156 h 5795240"/>
              <a:gd name="connsiteX96-27837" fmla="*/ 7367299 w 12641071"/>
              <a:gd name="connsiteY96-27838" fmla="*/ 4974928 h 5795240"/>
              <a:gd name="connsiteX97-27839" fmla="*/ 7332905 w 12641071"/>
              <a:gd name="connsiteY97-27840" fmla="*/ 4903531 h 5795240"/>
              <a:gd name="connsiteX98-27841" fmla="*/ 7320958 w 12641071"/>
              <a:gd name="connsiteY98-27842" fmla="*/ 4870887 h 5795240"/>
              <a:gd name="connsiteX99-27843" fmla="*/ 7322174 w 12641071"/>
              <a:gd name="connsiteY99-27844" fmla="*/ 4872361 h 5795240"/>
              <a:gd name="connsiteX100-27845" fmla="*/ 7362630 w 12641071"/>
              <a:gd name="connsiteY100-27846" fmla="*/ 4938954 h 5795240"/>
              <a:gd name="connsiteX101-27847" fmla="*/ 7380779 w 12641071"/>
              <a:gd name="connsiteY101-27848" fmla="*/ 4976628 h 5795240"/>
              <a:gd name="connsiteX102-27849" fmla="*/ 7391210 w 12641071"/>
              <a:gd name="connsiteY102-27850" fmla="*/ 4977944 h 5795240"/>
              <a:gd name="connsiteX103-27851" fmla="*/ 7380780 w 12641071"/>
              <a:gd name="connsiteY103-27852" fmla="*/ 4976628 h 5795240"/>
              <a:gd name="connsiteX104-27853" fmla="*/ 7362631 w 12641071"/>
              <a:gd name="connsiteY104-27854" fmla="*/ 4938954 h 5795240"/>
              <a:gd name="connsiteX105-27855" fmla="*/ 7322175 w 12641071"/>
              <a:gd name="connsiteY105-27856" fmla="*/ 4872361 h 5795240"/>
              <a:gd name="connsiteX106-27857" fmla="*/ 7320959 w 12641071"/>
              <a:gd name="connsiteY106-27858" fmla="*/ 4870887 h 5795240"/>
              <a:gd name="connsiteX107-27859" fmla="*/ 7283811 w 12641071"/>
              <a:gd name="connsiteY107-27860" fmla="*/ 4769391 h 5795240"/>
              <a:gd name="connsiteX108-27861" fmla="*/ 7272112 w 12641071"/>
              <a:gd name="connsiteY108-27862" fmla="*/ 4718630 h 5795240"/>
              <a:gd name="connsiteX109-27863" fmla="*/ 7272111 w 12641071"/>
              <a:gd name="connsiteY109-27864" fmla="*/ 4718630 h 5795240"/>
              <a:gd name="connsiteX110-27865" fmla="*/ 7283810 w 12641071"/>
              <a:gd name="connsiteY110-27866" fmla="*/ 4769391 h 5795240"/>
              <a:gd name="connsiteX111-27867" fmla="*/ 7320958 w 12641071"/>
              <a:gd name="connsiteY111-27868" fmla="*/ 4870887 h 5795240"/>
              <a:gd name="connsiteX112-27869" fmla="*/ 7223551 w 12641071"/>
              <a:gd name="connsiteY112-27870" fmla="*/ 4752829 h 5795240"/>
              <a:gd name="connsiteX113-27871" fmla="*/ 6652445 w 12641071"/>
              <a:gd name="connsiteY113-27872" fmla="*/ 4516269 h 5795240"/>
              <a:gd name="connsiteX114-27873" fmla="*/ 6200873 w 12641071"/>
              <a:gd name="connsiteY114-27874" fmla="*/ 4654206 h 5795240"/>
              <a:gd name="connsiteX115-27875" fmla="*/ 6088813 w 12641071"/>
              <a:gd name="connsiteY115-27876" fmla="*/ 4746663 h 5795240"/>
              <a:gd name="connsiteX116-27877" fmla="*/ 6043019 w 12641071"/>
              <a:gd name="connsiteY116-27878" fmla="*/ 4807902 h 5795240"/>
              <a:gd name="connsiteX117-27879" fmla="*/ 6043021 w 12641071"/>
              <a:gd name="connsiteY117-27880" fmla="*/ 4807902 h 5795240"/>
              <a:gd name="connsiteX118-27881" fmla="*/ 6023271 w 12641071"/>
              <a:gd name="connsiteY118-27882" fmla="*/ 4834312 h 5795240"/>
              <a:gd name="connsiteX119-27883" fmla="*/ 5970678 w 12641071"/>
              <a:gd name="connsiteY119-27884" fmla="*/ 4892181 h 5795240"/>
              <a:gd name="connsiteX120-27885" fmla="*/ 5982717 w 12641071"/>
              <a:gd name="connsiteY120-27886" fmla="*/ 4872361 h 5795240"/>
              <a:gd name="connsiteX121-27887" fmla="*/ 5970675 w 12641071"/>
              <a:gd name="connsiteY121-27888" fmla="*/ 4892181 h 5795240"/>
              <a:gd name="connsiteX122-27889" fmla="*/ 5935320 w 12641071"/>
              <a:gd name="connsiteY122-27890" fmla="*/ 4931081 h 5795240"/>
              <a:gd name="connsiteX123-27891" fmla="*/ 4971763 w 12641071"/>
              <a:gd name="connsiteY123-27892" fmla="*/ 5330200 h 5795240"/>
              <a:gd name="connsiteX124-27893" fmla="*/ 3716172 w 12641071"/>
              <a:gd name="connsiteY124-27894" fmla="*/ 4497938 h 5795240"/>
              <a:gd name="connsiteX125-27895" fmla="*/ 3710773 w 12641071"/>
              <a:gd name="connsiteY125-27896" fmla="*/ 4483182 h 5795240"/>
              <a:gd name="connsiteX126-27897" fmla="*/ 3710773 w 12641071"/>
              <a:gd name="connsiteY126-27898" fmla="*/ 4483181 h 5795240"/>
              <a:gd name="connsiteX127-27899" fmla="*/ 3674984 w 12641071"/>
              <a:gd name="connsiteY127-27900" fmla="*/ 4385402 h 5795240"/>
              <a:gd name="connsiteX128-27901" fmla="*/ 3670349 w 12641071"/>
              <a:gd name="connsiteY128-27902" fmla="*/ 4372742 h 5795240"/>
              <a:gd name="connsiteX129-27903" fmla="*/ 3659438 w 12641071"/>
              <a:gd name="connsiteY129-27904" fmla="*/ 4330309 h 5795240"/>
              <a:gd name="connsiteX130-27905" fmla="*/ 3672084 w 12641071"/>
              <a:gd name="connsiteY130-27906" fmla="*/ 4353606 h 5795240"/>
              <a:gd name="connsiteX131-27907" fmla="*/ 3659440 w 12641071"/>
              <a:gd name="connsiteY131-27908" fmla="*/ 4330309 h 5795240"/>
              <a:gd name="connsiteX132-27909" fmla="*/ 3613217 w 12641071"/>
              <a:gd name="connsiteY132-27910" fmla="*/ 4245153 h 5795240"/>
              <a:gd name="connsiteX133-27911" fmla="*/ 3083792 w 12641071"/>
              <a:gd name="connsiteY133-27912" fmla="*/ 3963660 h 5795240"/>
              <a:gd name="connsiteX134-27913" fmla="*/ 2835272 w 12641071"/>
              <a:gd name="connsiteY134-27914" fmla="*/ 4013833 h 5795240"/>
              <a:gd name="connsiteX135-27915" fmla="*/ 2820214 w 12641071"/>
              <a:gd name="connsiteY135-27916" fmla="*/ 4022007 h 5795240"/>
              <a:gd name="connsiteX136-27917" fmla="*/ 2820212 w 12641071"/>
              <a:gd name="connsiteY136-27918" fmla="*/ 4022008 h 5795240"/>
              <a:gd name="connsiteX137-27919" fmla="*/ 2820206 w 12641071"/>
              <a:gd name="connsiteY137-27920" fmla="*/ 4022011 h 5795240"/>
              <a:gd name="connsiteX138-27921" fmla="*/ 2813481 w 12641071"/>
              <a:gd name="connsiteY138-27922" fmla="*/ 4027041 h 5795240"/>
              <a:gd name="connsiteX139-27923" fmla="*/ 2762875 w 12641071"/>
              <a:gd name="connsiteY139-27924" fmla="*/ 4057784 h 5795240"/>
              <a:gd name="connsiteX140-27925" fmla="*/ 2762878 w 12641071"/>
              <a:gd name="connsiteY140-27926" fmla="*/ 4057784 h 5795240"/>
              <a:gd name="connsiteX141-27927" fmla="*/ 2694694 w 12641071"/>
              <a:gd name="connsiteY141-27928" fmla="*/ 4099208 h 5795240"/>
              <a:gd name="connsiteX142-27929" fmla="*/ 2726822 w 12641071"/>
              <a:gd name="connsiteY142-27930" fmla="*/ 4072700 h 5795240"/>
              <a:gd name="connsiteX143-27931" fmla="*/ 2757719 w 12641071"/>
              <a:gd name="connsiteY143-27932" fmla="*/ 4055929 h 5795240"/>
              <a:gd name="connsiteX144-27933" fmla="*/ 2757718 w 12641071"/>
              <a:gd name="connsiteY144-27934" fmla="*/ 4055928 h 5795240"/>
              <a:gd name="connsiteX145-27935" fmla="*/ 2726820 w 12641071"/>
              <a:gd name="connsiteY145-27936" fmla="*/ 4072700 h 5795240"/>
              <a:gd name="connsiteX146-27937" fmla="*/ 2694692 w 12641071"/>
              <a:gd name="connsiteY146-27938" fmla="*/ 4099208 h 5795240"/>
              <a:gd name="connsiteX147-27939" fmla="*/ 2664698 w 12641071"/>
              <a:gd name="connsiteY147-27940" fmla="*/ 4117431 h 5795240"/>
              <a:gd name="connsiteX148-27941" fmla="*/ 1804544 w 12641071"/>
              <a:gd name="connsiteY148-27942" fmla="*/ 4335229 h 5795240"/>
              <a:gd name="connsiteX149-27943" fmla="*/ 0 w 12641071"/>
              <a:gd name="connsiteY149-27944" fmla="*/ 2530685 h 5795240"/>
              <a:gd name="connsiteX150-27945" fmla="*/ 1804544 w 12641071"/>
              <a:gd name="connsiteY150-27946" fmla="*/ 726143 h 5795240"/>
              <a:gd name="connsiteX151-27947" fmla="*/ 3080549 w 12641071"/>
              <a:gd name="connsiteY151-27948" fmla="*/ 1254682 h 5795240"/>
              <a:gd name="connsiteX152-27949" fmla="*/ 3268676 w 12641071"/>
              <a:gd name="connsiteY152-27950" fmla="*/ 1461167 h 5795240"/>
              <a:gd name="connsiteX153-27951" fmla="*/ 3565826 w 12641071"/>
              <a:gd name="connsiteY153-27952" fmla="*/ 1551935 h 5795240"/>
              <a:gd name="connsiteX154-27953" fmla="*/ 4086504 w 12641071"/>
              <a:gd name="connsiteY154-27954" fmla="*/ 1127574 h 5795240"/>
              <a:gd name="connsiteX155-27955" fmla="*/ 4103078 w 12641071"/>
              <a:gd name="connsiteY155-27956" fmla="*/ 1004204 h 5795240"/>
              <a:gd name="connsiteX156-27957" fmla="*/ 5215874 w 12641071"/>
              <a:gd name="connsiteY156-27958" fmla="*/ 0 h 5795240"/>
              <a:gd name="connsiteX0-27959" fmla="*/ 5964869 w 12641071"/>
              <a:gd name="connsiteY0-27960" fmla="*/ 4795171 h 5795240"/>
              <a:gd name="connsiteX1-27961" fmla="*/ 6019264 w 12641071"/>
              <a:gd name="connsiteY1-27962" fmla="*/ 4804905 h 5795240"/>
              <a:gd name="connsiteX2-27963" fmla="*/ 6036570 w 12641071"/>
              <a:gd name="connsiteY2-27964" fmla="*/ 4807089 h 5795240"/>
              <a:gd name="connsiteX3-27965" fmla="*/ 6019265 w 12641071"/>
              <a:gd name="connsiteY3-27966" fmla="*/ 4804905 h 5795240"/>
              <a:gd name="connsiteX4-27967" fmla="*/ 5964869 w 12641071"/>
              <a:gd name="connsiteY4-27968" fmla="*/ 4795171 h 5795240"/>
              <a:gd name="connsiteX5-27969" fmla="*/ 3682364 w 12641071"/>
              <a:gd name="connsiteY5-27970" fmla="*/ 4386723 h 5795240"/>
              <a:gd name="connsiteX6-27971" fmla="*/ 3772428 w 12641071"/>
              <a:gd name="connsiteY6-27972" fmla="*/ 4402840 h 5795240"/>
              <a:gd name="connsiteX7-27973" fmla="*/ 3772428 w 12641071"/>
              <a:gd name="connsiteY7-27974" fmla="*/ 4402840 h 5795240"/>
              <a:gd name="connsiteX8-27975" fmla="*/ 3682364 w 12641071"/>
              <a:gd name="connsiteY8-27976" fmla="*/ 4386723 h 5795240"/>
              <a:gd name="connsiteX9-27977" fmla="*/ 5215874 w 12641071"/>
              <a:gd name="connsiteY9-27978" fmla="*/ 0 h 5795240"/>
              <a:gd name="connsiteX10-27979" fmla="*/ 5927386 w 12641071"/>
              <a:gd name="connsiteY10-27980" fmla="*/ 255427 h 5795240"/>
              <a:gd name="connsiteX11-27981" fmla="*/ 6105193 w 12641071"/>
              <a:gd name="connsiteY11-27982" fmla="*/ 442067 h 5795240"/>
              <a:gd name="connsiteX12-27983" fmla="*/ 6105193 w 12641071"/>
              <a:gd name="connsiteY12-27984" fmla="*/ 442069 h 5795240"/>
              <a:gd name="connsiteX13-27985" fmla="*/ 6141460 w 12641071"/>
              <a:gd name="connsiteY13-27986" fmla="*/ 475027 h 5795240"/>
              <a:gd name="connsiteX14-27987" fmla="*/ 6788665 w 12641071"/>
              <a:gd name="connsiteY14-27988" fmla="*/ 707369 h 5795240"/>
              <a:gd name="connsiteX15-27989" fmla="*/ 7184710 w 12641071"/>
              <a:gd name="connsiteY15-27990" fmla="*/ 627411 h 5795240"/>
              <a:gd name="connsiteX16-27991" fmla="*/ 7264545 w 12641071"/>
              <a:gd name="connsiteY16-27992" fmla="*/ 588952 h 5795240"/>
              <a:gd name="connsiteX17-27993" fmla="*/ 7264545 w 12641071"/>
              <a:gd name="connsiteY17-27994" fmla="*/ 588953 h 5795240"/>
              <a:gd name="connsiteX18-27995" fmla="*/ 7273651 w 12641071"/>
              <a:gd name="connsiteY18-27996" fmla="*/ 584566 h 5795240"/>
              <a:gd name="connsiteX19-27997" fmla="*/ 7314851 w 12641071"/>
              <a:gd name="connsiteY19-27998" fmla="*/ 559537 h 5795240"/>
              <a:gd name="connsiteX20-27999" fmla="*/ 7314853 w 12641071"/>
              <a:gd name="connsiteY20-28000" fmla="*/ 559536 h 5795240"/>
              <a:gd name="connsiteX21-28001" fmla="*/ 7314851 w 12641071"/>
              <a:gd name="connsiteY21-28002" fmla="*/ 559537 h 5795240"/>
              <a:gd name="connsiteX22-28003" fmla="*/ 7273651 w 12641071"/>
              <a:gd name="connsiteY22-28004" fmla="*/ 584565 h 5795240"/>
              <a:gd name="connsiteX23-28005" fmla="*/ 7385004 w 12641071"/>
              <a:gd name="connsiteY23-28006" fmla="*/ 511303 h 5795240"/>
              <a:gd name="connsiteX24-28007" fmla="*/ 7391626 w 12641071"/>
              <a:gd name="connsiteY24-28008" fmla="*/ 508114 h 5795240"/>
              <a:gd name="connsiteX25-28009" fmla="*/ 7391631 w 12641071"/>
              <a:gd name="connsiteY25-28010" fmla="*/ 508110 h 5795240"/>
              <a:gd name="connsiteX26-28011" fmla="*/ 7478934 w 12641071"/>
              <a:gd name="connsiteY26-28012" fmla="*/ 466053 h 5795240"/>
              <a:gd name="connsiteX27-28013" fmla="*/ 7897193 w 12641071"/>
              <a:gd name="connsiteY27-28014" fmla="*/ 381611 h 5795240"/>
              <a:gd name="connsiteX28-28015" fmla="*/ 8788216 w 12641071"/>
              <a:gd name="connsiteY28-28016" fmla="*/ 855364 h 5795240"/>
              <a:gd name="connsiteX29-28017" fmla="*/ 8832362 w 12641071"/>
              <a:gd name="connsiteY29-28018" fmla="*/ 928030 h 5795240"/>
              <a:gd name="connsiteX30-28019" fmla="*/ 8832362 w 12641071"/>
              <a:gd name="connsiteY30-28020" fmla="*/ 928033 h 5795240"/>
              <a:gd name="connsiteX31-28021" fmla="*/ 8842040 w 12641071"/>
              <a:gd name="connsiteY31-28022" fmla="*/ 943961 h 5795240"/>
              <a:gd name="connsiteX32-28023" fmla="*/ 8856144 w 12641071"/>
              <a:gd name="connsiteY32-28024" fmla="*/ 973241 h 5795240"/>
              <a:gd name="connsiteX33-28025" fmla="*/ 8856145 w 12641071"/>
              <a:gd name="connsiteY33-28026" fmla="*/ 973241 h 5795240"/>
              <a:gd name="connsiteX34-28027" fmla="*/ 8878117 w 12641071"/>
              <a:gd name="connsiteY34-28028" fmla="*/ 1018851 h 5795240"/>
              <a:gd name="connsiteX35-28029" fmla="*/ 8877719 w 12641071"/>
              <a:gd name="connsiteY35-28030" fmla="*/ 1018369 h 5795240"/>
              <a:gd name="connsiteX36-28031" fmla="*/ 8853250 w 12641071"/>
              <a:gd name="connsiteY36-28032" fmla="*/ 973288 h 5795240"/>
              <a:gd name="connsiteX37-28033" fmla="*/ 8853249 w 12641071"/>
              <a:gd name="connsiteY37-28034" fmla="*/ 973288 h 5795240"/>
              <a:gd name="connsiteX38-28035" fmla="*/ 8853248 w 12641071"/>
              <a:gd name="connsiteY38-28036" fmla="*/ 973287 h 5795240"/>
              <a:gd name="connsiteX39-28037" fmla="*/ 8849677 w 12641071"/>
              <a:gd name="connsiteY39-28038" fmla="*/ 973341 h 5795240"/>
              <a:gd name="connsiteX40-28039" fmla="*/ 8641543 w 12641071"/>
              <a:gd name="connsiteY40-28040" fmla="*/ 916577 h 5795240"/>
              <a:gd name="connsiteX41-28041" fmla="*/ 8641545 w 12641071"/>
              <a:gd name="connsiteY41-28042" fmla="*/ 916580 h 5795240"/>
              <a:gd name="connsiteX42-28043" fmla="*/ 8849676 w 12641071"/>
              <a:gd name="connsiteY42-28044" fmla="*/ 973343 h 5795240"/>
              <a:gd name="connsiteX43-28045" fmla="*/ 8853248 w 12641071"/>
              <a:gd name="connsiteY43-28046" fmla="*/ 973288 h 5795240"/>
              <a:gd name="connsiteX44-28047" fmla="*/ 8877719 w 12641071"/>
              <a:gd name="connsiteY44-28048" fmla="*/ 1018371 h 5795240"/>
              <a:gd name="connsiteX45-28049" fmla="*/ 8878116 w 12641071"/>
              <a:gd name="connsiteY45-28050" fmla="*/ 1018851 h 5795240"/>
              <a:gd name="connsiteX46-28051" fmla="*/ 8887288 w 12641071"/>
              <a:gd name="connsiteY46-28052" fmla="*/ 1037892 h 5795240"/>
              <a:gd name="connsiteX47-28053" fmla="*/ 8949899 w 12641071"/>
              <a:gd name="connsiteY47-28054" fmla="*/ 1239592 h 5795240"/>
              <a:gd name="connsiteX48-28055" fmla="*/ 8968437 w 12641071"/>
              <a:gd name="connsiteY48-28056" fmla="*/ 1423482 h 5795240"/>
              <a:gd name="connsiteX49-28057" fmla="*/ 8949899 w 12641071"/>
              <a:gd name="connsiteY49-28058" fmla="*/ 1239591 h 5795240"/>
              <a:gd name="connsiteX50-28059" fmla="*/ 8887288 w 12641071"/>
              <a:gd name="connsiteY50-28060" fmla="*/ 1037890 h 5795240"/>
              <a:gd name="connsiteX51-28061" fmla="*/ 8878116 w 12641071"/>
              <a:gd name="connsiteY51-28062" fmla="*/ 1018851 h 5795240"/>
              <a:gd name="connsiteX52-28063" fmla="*/ 8931285 w 12641071"/>
              <a:gd name="connsiteY52-28064" fmla="*/ 1083292 h 5795240"/>
              <a:gd name="connsiteX53-28065" fmla="*/ 9241478 w 12641071"/>
              <a:gd name="connsiteY53-28066" fmla="*/ 1211778 h 5795240"/>
              <a:gd name="connsiteX54-28067" fmla="*/ 9605238 w 12641071"/>
              <a:gd name="connsiteY54-28068" fmla="*/ 1018369 h 5795240"/>
              <a:gd name="connsiteX55-28069" fmla="*/ 9636247 w 12641071"/>
              <a:gd name="connsiteY55-28070" fmla="*/ 961241 h 5795240"/>
              <a:gd name="connsiteX56-28071" fmla="*/ 9641995 w 12641071"/>
              <a:gd name="connsiteY56-28072" fmla="*/ 961152 h 5795240"/>
              <a:gd name="connsiteX57-28073" fmla="*/ 9584939 w 12641071"/>
              <a:gd name="connsiteY57-28074" fmla="*/ 1079594 h 5795240"/>
              <a:gd name="connsiteX58-28075" fmla="*/ 9546257 w 12641071"/>
              <a:gd name="connsiteY58-28076" fmla="*/ 1204206 h 5795240"/>
              <a:gd name="connsiteX59-28077" fmla="*/ 9584939 w 12641071"/>
              <a:gd name="connsiteY59-28078" fmla="*/ 1079596 h 5795240"/>
              <a:gd name="connsiteX60-28079" fmla="*/ 9641995 w 12641071"/>
              <a:gd name="connsiteY60-28080" fmla="*/ 961153 h 5795240"/>
              <a:gd name="connsiteX61-28081" fmla="*/ 9653069 w 12641071"/>
              <a:gd name="connsiteY61-28082" fmla="*/ 960983 h 5795240"/>
              <a:gd name="connsiteX62-28083" fmla="*/ 9801564 w 12641071"/>
              <a:gd name="connsiteY62-28084" fmla="*/ 1196828 h 5795240"/>
              <a:gd name="connsiteX63-28085" fmla="*/ 9801566 w 12641071"/>
              <a:gd name="connsiteY63-28086" fmla="*/ 1196828 h 5795240"/>
              <a:gd name="connsiteX64-28087" fmla="*/ 9653070 w 12641071"/>
              <a:gd name="connsiteY64-28088" fmla="*/ 960982 h 5795240"/>
              <a:gd name="connsiteX65-28089" fmla="*/ 9641996 w 12641071"/>
              <a:gd name="connsiteY65-28090" fmla="*/ 961152 h 5795240"/>
              <a:gd name="connsiteX66-28091" fmla="*/ 9651917 w 12641071"/>
              <a:gd name="connsiteY66-28092" fmla="*/ 940556 h 5795240"/>
              <a:gd name="connsiteX67-28093" fmla="*/ 11050508 w 12641071"/>
              <a:gd name="connsiteY67-28094" fmla="*/ 108150 h 5795240"/>
              <a:gd name="connsiteX68-28095" fmla="*/ 12641071 w 12641071"/>
              <a:gd name="connsiteY68-28096" fmla="*/ 1698711 h 5795240"/>
              <a:gd name="connsiteX69-28097" fmla="*/ 11371062 w 12641071"/>
              <a:gd name="connsiteY69-28098" fmla="*/ 3256960 h 5795240"/>
              <a:gd name="connsiteX70-28099" fmla="*/ 11215953 w 12641071"/>
              <a:gd name="connsiteY70-28100" fmla="*/ 3280632 h 5795240"/>
              <a:gd name="connsiteX71-28101" fmla="*/ 11142318 w 12641071"/>
              <a:gd name="connsiteY71-28102" fmla="*/ 3276914 h 5795240"/>
              <a:gd name="connsiteX72-28103" fmla="*/ 11215952 w 12641071"/>
              <a:gd name="connsiteY72-28104" fmla="*/ 3280632 h 5795240"/>
              <a:gd name="connsiteX73-28105" fmla="*/ 11213133 w 12641071"/>
              <a:gd name="connsiteY73-28106" fmla="*/ 3281062 h 5795240"/>
              <a:gd name="connsiteX74-28107" fmla="*/ 11116921 w 12641071"/>
              <a:gd name="connsiteY74-28108" fmla="*/ 3285921 h 5795240"/>
              <a:gd name="connsiteX75-28109" fmla="*/ 11050507 w 12641071"/>
              <a:gd name="connsiteY75-28110" fmla="*/ 3289274 h 5795240"/>
              <a:gd name="connsiteX76-28111" fmla="*/ 11006292 w 12641071"/>
              <a:gd name="connsiteY76-28112" fmla="*/ 3287041 h 5795240"/>
              <a:gd name="connsiteX77-28113" fmla="*/ 10937101 w 12641071"/>
              <a:gd name="connsiteY77-28114" fmla="*/ 3297601 h 5795240"/>
              <a:gd name="connsiteX78-28115" fmla="*/ 10144740 w 12641071"/>
              <a:gd name="connsiteY78-28116" fmla="*/ 4089962 h 5795240"/>
              <a:gd name="connsiteX79-28117" fmla="*/ 10130374 w 12641071"/>
              <a:gd name="connsiteY79-28118" fmla="*/ 4184101 h 5795240"/>
              <a:gd name="connsiteX80-28119" fmla="*/ 10130375 w 12641071"/>
              <a:gd name="connsiteY80-28120" fmla="*/ 4184103 h 5795240"/>
              <a:gd name="connsiteX81-28121" fmla="*/ 10130656 w 12641071"/>
              <a:gd name="connsiteY81-28122" fmla="*/ 4185950 h 5795240"/>
              <a:gd name="connsiteX82-28123" fmla="*/ 10138194 w 12641071"/>
              <a:gd name="connsiteY82-28124" fmla="*/ 4335228 h 5795240"/>
              <a:gd name="connsiteX83-28125" fmla="*/ 10137710 w 12641071"/>
              <a:gd name="connsiteY83-28126" fmla="*/ 4344822 h 5795240"/>
              <a:gd name="connsiteX84-28127" fmla="*/ 10133555 w 12641071"/>
              <a:gd name="connsiteY84-28128" fmla="*/ 4427096 h 5795240"/>
              <a:gd name="connsiteX85-28129" fmla="*/ 10129312 w 12641071"/>
              <a:gd name="connsiteY85-28130" fmla="*/ 4399289 h 5795240"/>
              <a:gd name="connsiteX86-28131" fmla="*/ 10126797 w 12641071"/>
              <a:gd name="connsiteY86-28132" fmla="*/ 4349498 h 5795240"/>
              <a:gd name="connsiteX87-28133" fmla="*/ 10126796 w 12641071"/>
              <a:gd name="connsiteY87-28134" fmla="*/ 4349498 h 5795240"/>
              <a:gd name="connsiteX88-28135" fmla="*/ 10129311 w 12641071"/>
              <a:gd name="connsiteY88-28136" fmla="*/ 4399289 h 5795240"/>
              <a:gd name="connsiteX89-28137" fmla="*/ 10133554 w 12641071"/>
              <a:gd name="connsiteY89-28138" fmla="*/ 4427096 h 5795240"/>
              <a:gd name="connsiteX90-28139" fmla="*/ 10130656 w 12641071"/>
              <a:gd name="connsiteY90-28140" fmla="*/ 4484506 h 5795240"/>
              <a:gd name="connsiteX91-28141" fmla="*/ 8678182 w 12641071"/>
              <a:gd name="connsiteY91-28142" fmla="*/ 5795240 h 5795240"/>
              <a:gd name="connsiteX92-28143" fmla="*/ 7467518 w 12641071"/>
              <a:gd name="connsiteY92-28144" fmla="*/ 5151535 h 5795240"/>
              <a:gd name="connsiteX93-28145" fmla="*/ 7419945 w 12641071"/>
              <a:gd name="connsiteY93-28146" fmla="*/ 5073228 h 5795240"/>
              <a:gd name="connsiteX94-28147" fmla="*/ 7394386 w 12641071"/>
              <a:gd name="connsiteY94-28148" fmla="*/ 5031156 h 5795240"/>
              <a:gd name="connsiteX95-28149" fmla="*/ 7367299 w 12641071"/>
              <a:gd name="connsiteY95-28150" fmla="*/ 4974928 h 5795240"/>
              <a:gd name="connsiteX96-28151" fmla="*/ 7332905 w 12641071"/>
              <a:gd name="connsiteY96-28152" fmla="*/ 4903531 h 5795240"/>
              <a:gd name="connsiteX97-28153" fmla="*/ 7320958 w 12641071"/>
              <a:gd name="connsiteY97-28154" fmla="*/ 4870887 h 5795240"/>
              <a:gd name="connsiteX98-28155" fmla="*/ 7322174 w 12641071"/>
              <a:gd name="connsiteY98-28156" fmla="*/ 4872361 h 5795240"/>
              <a:gd name="connsiteX99-28157" fmla="*/ 7362630 w 12641071"/>
              <a:gd name="connsiteY99-28158" fmla="*/ 4938954 h 5795240"/>
              <a:gd name="connsiteX100-28159" fmla="*/ 7380779 w 12641071"/>
              <a:gd name="connsiteY100-28160" fmla="*/ 4976628 h 5795240"/>
              <a:gd name="connsiteX101-28161" fmla="*/ 7391210 w 12641071"/>
              <a:gd name="connsiteY101-28162" fmla="*/ 4977944 h 5795240"/>
              <a:gd name="connsiteX102-28163" fmla="*/ 7380780 w 12641071"/>
              <a:gd name="connsiteY102-28164" fmla="*/ 4976628 h 5795240"/>
              <a:gd name="connsiteX103-28165" fmla="*/ 7362631 w 12641071"/>
              <a:gd name="connsiteY103-28166" fmla="*/ 4938954 h 5795240"/>
              <a:gd name="connsiteX104-28167" fmla="*/ 7322175 w 12641071"/>
              <a:gd name="connsiteY104-28168" fmla="*/ 4872361 h 5795240"/>
              <a:gd name="connsiteX105-28169" fmla="*/ 7320959 w 12641071"/>
              <a:gd name="connsiteY105-28170" fmla="*/ 4870887 h 5795240"/>
              <a:gd name="connsiteX106-28171" fmla="*/ 7283811 w 12641071"/>
              <a:gd name="connsiteY106-28172" fmla="*/ 4769391 h 5795240"/>
              <a:gd name="connsiteX107-28173" fmla="*/ 7272112 w 12641071"/>
              <a:gd name="connsiteY107-28174" fmla="*/ 4718630 h 5795240"/>
              <a:gd name="connsiteX108-28175" fmla="*/ 7272111 w 12641071"/>
              <a:gd name="connsiteY108-28176" fmla="*/ 4718630 h 5795240"/>
              <a:gd name="connsiteX109-28177" fmla="*/ 7283810 w 12641071"/>
              <a:gd name="connsiteY109-28178" fmla="*/ 4769391 h 5795240"/>
              <a:gd name="connsiteX110-28179" fmla="*/ 7320958 w 12641071"/>
              <a:gd name="connsiteY110-28180" fmla="*/ 4870887 h 5795240"/>
              <a:gd name="connsiteX111-28181" fmla="*/ 7223551 w 12641071"/>
              <a:gd name="connsiteY111-28182" fmla="*/ 4752829 h 5795240"/>
              <a:gd name="connsiteX112-28183" fmla="*/ 6652445 w 12641071"/>
              <a:gd name="connsiteY112-28184" fmla="*/ 4516269 h 5795240"/>
              <a:gd name="connsiteX113-28185" fmla="*/ 6200873 w 12641071"/>
              <a:gd name="connsiteY113-28186" fmla="*/ 4654206 h 5795240"/>
              <a:gd name="connsiteX114-28187" fmla="*/ 6088813 w 12641071"/>
              <a:gd name="connsiteY114-28188" fmla="*/ 4746663 h 5795240"/>
              <a:gd name="connsiteX115-28189" fmla="*/ 6043019 w 12641071"/>
              <a:gd name="connsiteY115-28190" fmla="*/ 4807902 h 5795240"/>
              <a:gd name="connsiteX116-28191" fmla="*/ 6043021 w 12641071"/>
              <a:gd name="connsiteY116-28192" fmla="*/ 4807902 h 5795240"/>
              <a:gd name="connsiteX117-28193" fmla="*/ 6023271 w 12641071"/>
              <a:gd name="connsiteY117-28194" fmla="*/ 4834312 h 5795240"/>
              <a:gd name="connsiteX118-28195" fmla="*/ 5970678 w 12641071"/>
              <a:gd name="connsiteY118-28196" fmla="*/ 4892181 h 5795240"/>
              <a:gd name="connsiteX119-28197" fmla="*/ 5982717 w 12641071"/>
              <a:gd name="connsiteY119-28198" fmla="*/ 4872361 h 5795240"/>
              <a:gd name="connsiteX120-28199" fmla="*/ 5970675 w 12641071"/>
              <a:gd name="connsiteY120-28200" fmla="*/ 4892181 h 5795240"/>
              <a:gd name="connsiteX121-28201" fmla="*/ 5935320 w 12641071"/>
              <a:gd name="connsiteY121-28202" fmla="*/ 4931081 h 5795240"/>
              <a:gd name="connsiteX122-28203" fmla="*/ 4971763 w 12641071"/>
              <a:gd name="connsiteY122-28204" fmla="*/ 5330200 h 5795240"/>
              <a:gd name="connsiteX123-28205" fmla="*/ 3716172 w 12641071"/>
              <a:gd name="connsiteY123-28206" fmla="*/ 4497938 h 5795240"/>
              <a:gd name="connsiteX124-28207" fmla="*/ 3710773 w 12641071"/>
              <a:gd name="connsiteY124-28208" fmla="*/ 4483182 h 5795240"/>
              <a:gd name="connsiteX125-28209" fmla="*/ 3710773 w 12641071"/>
              <a:gd name="connsiteY125-28210" fmla="*/ 4483181 h 5795240"/>
              <a:gd name="connsiteX126-28211" fmla="*/ 3674984 w 12641071"/>
              <a:gd name="connsiteY126-28212" fmla="*/ 4385402 h 5795240"/>
              <a:gd name="connsiteX127-28213" fmla="*/ 3670349 w 12641071"/>
              <a:gd name="connsiteY127-28214" fmla="*/ 4372742 h 5795240"/>
              <a:gd name="connsiteX128-28215" fmla="*/ 3659438 w 12641071"/>
              <a:gd name="connsiteY128-28216" fmla="*/ 4330309 h 5795240"/>
              <a:gd name="connsiteX129-28217" fmla="*/ 3672084 w 12641071"/>
              <a:gd name="connsiteY129-28218" fmla="*/ 4353606 h 5795240"/>
              <a:gd name="connsiteX130-28219" fmla="*/ 3659440 w 12641071"/>
              <a:gd name="connsiteY130-28220" fmla="*/ 4330309 h 5795240"/>
              <a:gd name="connsiteX131-28221" fmla="*/ 3613217 w 12641071"/>
              <a:gd name="connsiteY131-28222" fmla="*/ 4245153 h 5795240"/>
              <a:gd name="connsiteX132-28223" fmla="*/ 3083792 w 12641071"/>
              <a:gd name="connsiteY132-28224" fmla="*/ 3963660 h 5795240"/>
              <a:gd name="connsiteX133-28225" fmla="*/ 2835272 w 12641071"/>
              <a:gd name="connsiteY133-28226" fmla="*/ 4013833 h 5795240"/>
              <a:gd name="connsiteX134-28227" fmla="*/ 2820214 w 12641071"/>
              <a:gd name="connsiteY134-28228" fmla="*/ 4022007 h 5795240"/>
              <a:gd name="connsiteX135-28229" fmla="*/ 2820212 w 12641071"/>
              <a:gd name="connsiteY135-28230" fmla="*/ 4022008 h 5795240"/>
              <a:gd name="connsiteX136-28231" fmla="*/ 2820206 w 12641071"/>
              <a:gd name="connsiteY136-28232" fmla="*/ 4022011 h 5795240"/>
              <a:gd name="connsiteX137-28233" fmla="*/ 2813481 w 12641071"/>
              <a:gd name="connsiteY137-28234" fmla="*/ 4027041 h 5795240"/>
              <a:gd name="connsiteX138-28235" fmla="*/ 2762875 w 12641071"/>
              <a:gd name="connsiteY138-28236" fmla="*/ 4057784 h 5795240"/>
              <a:gd name="connsiteX139-28237" fmla="*/ 2762878 w 12641071"/>
              <a:gd name="connsiteY139-28238" fmla="*/ 4057784 h 5795240"/>
              <a:gd name="connsiteX140-28239" fmla="*/ 2694694 w 12641071"/>
              <a:gd name="connsiteY140-28240" fmla="*/ 4099208 h 5795240"/>
              <a:gd name="connsiteX141-28241" fmla="*/ 2726822 w 12641071"/>
              <a:gd name="connsiteY141-28242" fmla="*/ 4072700 h 5795240"/>
              <a:gd name="connsiteX142-28243" fmla="*/ 2757719 w 12641071"/>
              <a:gd name="connsiteY142-28244" fmla="*/ 4055929 h 5795240"/>
              <a:gd name="connsiteX143-28245" fmla="*/ 2757718 w 12641071"/>
              <a:gd name="connsiteY143-28246" fmla="*/ 4055928 h 5795240"/>
              <a:gd name="connsiteX144-28247" fmla="*/ 2726820 w 12641071"/>
              <a:gd name="connsiteY144-28248" fmla="*/ 4072700 h 5795240"/>
              <a:gd name="connsiteX145-28249" fmla="*/ 2694692 w 12641071"/>
              <a:gd name="connsiteY145-28250" fmla="*/ 4099208 h 5795240"/>
              <a:gd name="connsiteX146-28251" fmla="*/ 2664698 w 12641071"/>
              <a:gd name="connsiteY146-28252" fmla="*/ 4117431 h 5795240"/>
              <a:gd name="connsiteX147-28253" fmla="*/ 1804544 w 12641071"/>
              <a:gd name="connsiteY147-28254" fmla="*/ 4335229 h 5795240"/>
              <a:gd name="connsiteX148-28255" fmla="*/ 0 w 12641071"/>
              <a:gd name="connsiteY148-28256" fmla="*/ 2530685 h 5795240"/>
              <a:gd name="connsiteX149-28257" fmla="*/ 1804544 w 12641071"/>
              <a:gd name="connsiteY149-28258" fmla="*/ 726143 h 5795240"/>
              <a:gd name="connsiteX150-28259" fmla="*/ 3080549 w 12641071"/>
              <a:gd name="connsiteY150-28260" fmla="*/ 1254682 h 5795240"/>
              <a:gd name="connsiteX151-28261" fmla="*/ 3268676 w 12641071"/>
              <a:gd name="connsiteY151-28262" fmla="*/ 1461167 h 5795240"/>
              <a:gd name="connsiteX152-28263" fmla="*/ 3565826 w 12641071"/>
              <a:gd name="connsiteY152-28264" fmla="*/ 1551935 h 5795240"/>
              <a:gd name="connsiteX153-28265" fmla="*/ 4086504 w 12641071"/>
              <a:gd name="connsiteY153-28266" fmla="*/ 1127574 h 5795240"/>
              <a:gd name="connsiteX154-28267" fmla="*/ 4103078 w 12641071"/>
              <a:gd name="connsiteY154-28268" fmla="*/ 1004204 h 5795240"/>
              <a:gd name="connsiteX155-28269" fmla="*/ 5215874 w 12641071"/>
              <a:gd name="connsiteY155-28270" fmla="*/ 0 h 5795240"/>
              <a:gd name="connsiteX0-28271" fmla="*/ 5964869 w 12641071"/>
              <a:gd name="connsiteY0-28272" fmla="*/ 4795171 h 5795240"/>
              <a:gd name="connsiteX1-28273" fmla="*/ 6019264 w 12641071"/>
              <a:gd name="connsiteY1-28274" fmla="*/ 4804905 h 5795240"/>
              <a:gd name="connsiteX2-28275" fmla="*/ 6036570 w 12641071"/>
              <a:gd name="connsiteY2-28276" fmla="*/ 4807089 h 5795240"/>
              <a:gd name="connsiteX3-28277" fmla="*/ 6019265 w 12641071"/>
              <a:gd name="connsiteY3-28278" fmla="*/ 4804905 h 5795240"/>
              <a:gd name="connsiteX4-28279" fmla="*/ 5964869 w 12641071"/>
              <a:gd name="connsiteY4-28280" fmla="*/ 4795171 h 5795240"/>
              <a:gd name="connsiteX5-28281" fmla="*/ 3682364 w 12641071"/>
              <a:gd name="connsiteY5-28282" fmla="*/ 4386723 h 5795240"/>
              <a:gd name="connsiteX6-28283" fmla="*/ 3772428 w 12641071"/>
              <a:gd name="connsiteY6-28284" fmla="*/ 4402840 h 5795240"/>
              <a:gd name="connsiteX7-28285" fmla="*/ 3772428 w 12641071"/>
              <a:gd name="connsiteY7-28286" fmla="*/ 4402840 h 5795240"/>
              <a:gd name="connsiteX8-28287" fmla="*/ 3682364 w 12641071"/>
              <a:gd name="connsiteY8-28288" fmla="*/ 4386723 h 5795240"/>
              <a:gd name="connsiteX9-28289" fmla="*/ 5215874 w 12641071"/>
              <a:gd name="connsiteY9-28290" fmla="*/ 0 h 5795240"/>
              <a:gd name="connsiteX10-28291" fmla="*/ 5927386 w 12641071"/>
              <a:gd name="connsiteY10-28292" fmla="*/ 255427 h 5795240"/>
              <a:gd name="connsiteX11-28293" fmla="*/ 6105193 w 12641071"/>
              <a:gd name="connsiteY11-28294" fmla="*/ 442067 h 5795240"/>
              <a:gd name="connsiteX12-28295" fmla="*/ 6105193 w 12641071"/>
              <a:gd name="connsiteY12-28296" fmla="*/ 442069 h 5795240"/>
              <a:gd name="connsiteX13-28297" fmla="*/ 6141460 w 12641071"/>
              <a:gd name="connsiteY13-28298" fmla="*/ 475027 h 5795240"/>
              <a:gd name="connsiteX14-28299" fmla="*/ 6788665 w 12641071"/>
              <a:gd name="connsiteY14-28300" fmla="*/ 707369 h 5795240"/>
              <a:gd name="connsiteX15-28301" fmla="*/ 7184710 w 12641071"/>
              <a:gd name="connsiteY15-28302" fmla="*/ 627411 h 5795240"/>
              <a:gd name="connsiteX16-28303" fmla="*/ 7264545 w 12641071"/>
              <a:gd name="connsiteY16-28304" fmla="*/ 588952 h 5795240"/>
              <a:gd name="connsiteX17-28305" fmla="*/ 7264545 w 12641071"/>
              <a:gd name="connsiteY17-28306" fmla="*/ 588953 h 5795240"/>
              <a:gd name="connsiteX18-28307" fmla="*/ 7273651 w 12641071"/>
              <a:gd name="connsiteY18-28308" fmla="*/ 584566 h 5795240"/>
              <a:gd name="connsiteX19-28309" fmla="*/ 7314851 w 12641071"/>
              <a:gd name="connsiteY19-28310" fmla="*/ 559537 h 5795240"/>
              <a:gd name="connsiteX20-28311" fmla="*/ 7314853 w 12641071"/>
              <a:gd name="connsiteY20-28312" fmla="*/ 559536 h 5795240"/>
              <a:gd name="connsiteX21-28313" fmla="*/ 7314851 w 12641071"/>
              <a:gd name="connsiteY21-28314" fmla="*/ 559537 h 5795240"/>
              <a:gd name="connsiteX22-28315" fmla="*/ 7385004 w 12641071"/>
              <a:gd name="connsiteY22-28316" fmla="*/ 511303 h 5795240"/>
              <a:gd name="connsiteX23-28317" fmla="*/ 7391626 w 12641071"/>
              <a:gd name="connsiteY23-28318" fmla="*/ 508114 h 5795240"/>
              <a:gd name="connsiteX24-28319" fmla="*/ 7391631 w 12641071"/>
              <a:gd name="connsiteY24-28320" fmla="*/ 508110 h 5795240"/>
              <a:gd name="connsiteX25-28321" fmla="*/ 7478934 w 12641071"/>
              <a:gd name="connsiteY25-28322" fmla="*/ 466053 h 5795240"/>
              <a:gd name="connsiteX26-28323" fmla="*/ 7897193 w 12641071"/>
              <a:gd name="connsiteY26-28324" fmla="*/ 381611 h 5795240"/>
              <a:gd name="connsiteX27-28325" fmla="*/ 8788216 w 12641071"/>
              <a:gd name="connsiteY27-28326" fmla="*/ 855364 h 5795240"/>
              <a:gd name="connsiteX28-28327" fmla="*/ 8832362 w 12641071"/>
              <a:gd name="connsiteY28-28328" fmla="*/ 928030 h 5795240"/>
              <a:gd name="connsiteX29-28329" fmla="*/ 8832362 w 12641071"/>
              <a:gd name="connsiteY29-28330" fmla="*/ 928033 h 5795240"/>
              <a:gd name="connsiteX30-28331" fmla="*/ 8842040 w 12641071"/>
              <a:gd name="connsiteY30-28332" fmla="*/ 943961 h 5795240"/>
              <a:gd name="connsiteX31-28333" fmla="*/ 8856144 w 12641071"/>
              <a:gd name="connsiteY31-28334" fmla="*/ 973241 h 5795240"/>
              <a:gd name="connsiteX32-28335" fmla="*/ 8856145 w 12641071"/>
              <a:gd name="connsiteY32-28336" fmla="*/ 973241 h 5795240"/>
              <a:gd name="connsiteX33-28337" fmla="*/ 8878117 w 12641071"/>
              <a:gd name="connsiteY33-28338" fmla="*/ 1018851 h 5795240"/>
              <a:gd name="connsiteX34-28339" fmla="*/ 8877719 w 12641071"/>
              <a:gd name="connsiteY34-28340" fmla="*/ 1018369 h 5795240"/>
              <a:gd name="connsiteX35-28341" fmla="*/ 8853250 w 12641071"/>
              <a:gd name="connsiteY35-28342" fmla="*/ 973288 h 5795240"/>
              <a:gd name="connsiteX36-28343" fmla="*/ 8853249 w 12641071"/>
              <a:gd name="connsiteY36-28344" fmla="*/ 973288 h 5795240"/>
              <a:gd name="connsiteX37-28345" fmla="*/ 8853248 w 12641071"/>
              <a:gd name="connsiteY37-28346" fmla="*/ 973287 h 5795240"/>
              <a:gd name="connsiteX38-28347" fmla="*/ 8849677 w 12641071"/>
              <a:gd name="connsiteY38-28348" fmla="*/ 973341 h 5795240"/>
              <a:gd name="connsiteX39-28349" fmla="*/ 8641543 w 12641071"/>
              <a:gd name="connsiteY39-28350" fmla="*/ 916577 h 5795240"/>
              <a:gd name="connsiteX40-28351" fmla="*/ 8641545 w 12641071"/>
              <a:gd name="connsiteY40-28352" fmla="*/ 916580 h 5795240"/>
              <a:gd name="connsiteX41-28353" fmla="*/ 8849676 w 12641071"/>
              <a:gd name="connsiteY41-28354" fmla="*/ 973343 h 5795240"/>
              <a:gd name="connsiteX42-28355" fmla="*/ 8853248 w 12641071"/>
              <a:gd name="connsiteY42-28356" fmla="*/ 973288 h 5795240"/>
              <a:gd name="connsiteX43-28357" fmla="*/ 8877719 w 12641071"/>
              <a:gd name="connsiteY43-28358" fmla="*/ 1018371 h 5795240"/>
              <a:gd name="connsiteX44-28359" fmla="*/ 8878116 w 12641071"/>
              <a:gd name="connsiteY44-28360" fmla="*/ 1018851 h 5795240"/>
              <a:gd name="connsiteX45-28361" fmla="*/ 8887288 w 12641071"/>
              <a:gd name="connsiteY45-28362" fmla="*/ 1037892 h 5795240"/>
              <a:gd name="connsiteX46-28363" fmla="*/ 8949899 w 12641071"/>
              <a:gd name="connsiteY46-28364" fmla="*/ 1239592 h 5795240"/>
              <a:gd name="connsiteX47-28365" fmla="*/ 8968437 w 12641071"/>
              <a:gd name="connsiteY47-28366" fmla="*/ 1423482 h 5795240"/>
              <a:gd name="connsiteX48-28367" fmla="*/ 8949899 w 12641071"/>
              <a:gd name="connsiteY48-28368" fmla="*/ 1239591 h 5795240"/>
              <a:gd name="connsiteX49-28369" fmla="*/ 8887288 w 12641071"/>
              <a:gd name="connsiteY49-28370" fmla="*/ 1037890 h 5795240"/>
              <a:gd name="connsiteX50-28371" fmla="*/ 8878116 w 12641071"/>
              <a:gd name="connsiteY50-28372" fmla="*/ 1018851 h 5795240"/>
              <a:gd name="connsiteX51-28373" fmla="*/ 8931285 w 12641071"/>
              <a:gd name="connsiteY51-28374" fmla="*/ 1083292 h 5795240"/>
              <a:gd name="connsiteX52-28375" fmla="*/ 9241478 w 12641071"/>
              <a:gd name="connsiteY52-28376" fmla="*/ 1211778 h 5795240"/>
              <a:gd name="connsiteX53-28377" fmla="*/ 9605238 w 12641071"/>
              <a:gd name="connsiteY53-28378" fmla="*/ 1018369 h 5795240"/>
              <a:gd name="connsiteX54-28379" fmla="*/ 9636247 w 12641071"/>
              <a:gd name="connsiteY54-28380" fmla="*/ 961241 h 5795240"/>
              <a:gd name="connsiteX55-28381" fmla="*/ 9641995 w 12641071"/>
              <a:gd name="connsiteY55-28382" fmla="*/ 961152 h 5795240"/>
              <a:gd name="connsiteX56-28383" fmla="*/ 9584939 w 12641071"/>
              <a:gd name="connsiteY56-28384" fmla="*/ 1079594 h 5795240"/>
              <a:gd name="connsiteX57-28385" fmla="*/ 9546257 w 12641071"/>
              <a:gd name="connsiteY57-28386" fmla="*/ 1204206 h 5795240"/>
              <a:gd name="connsiteX58-28387" fmla="*/ 9584939 w 12641071"/>
              <a:gd name="connsiteY58-28388" fmla="*/ 1079596 h 5795240"/>
              <a:gd name="connsiteX59-28389" fmla="*/ 9641995 w 12641071"/>
              <a:gd name="connsiteY59-28390" fmla="*/ 961153 h 5795240"/>
              <a:gd name="connsiteX60-28391" fmla="*/ 9653069 w 12641071"/>
              <a:gd name="connsiteY60-28392" fmla="*/ 960983 h 5795240"/>
              <a:gd name="connsiteX61-28393" fmla="*/ 9801564 w 12641071"/>
              <a:gd name="connsiteY61-28394" fmla="*/ 1196828 h 5795240"/>
              <a:gd name="connsiteX62-28395" fmla="*/ 9801566 w 12641071"/>
              <a:gd name="connsiteY62-28396" fmla="*/ 1196828 h 5795240"/>
              <a:gd name="connsiteX63-28397" fmla="*/ 9653070 w 12641071"/>
              <a:gd name="connsiteY63-28398" fmla="*/ 960982 h 5795240"/>
              <a:gd name="connsiteX64-28399" fmla="*/ 9641996 w 12641071"/>
              <a:gd name="connsiteY64-28400" fmla="*/ 961152 h 5795240"/>
              <a:gd name="connsiteX65-28401" fmla="*/ 9651917 w 12641071"/>
              <a:gd name="connsiteY65-28402" fmla="*/ 940556 h 5795240"/>
              <a:gd name="connsiteX66-28403" fmla="*/ 11050508 w 12641071"/>
              <a:gd name="connsiteY66-28404" fmla="*/ 108150 h 5795240"/>
              <a:gd name="connsiteX67-28405" fmla="*/ 12641071 w 12641071"/>
              <a:gd name="connsiteY67-28406" fmla="*/ 1698711 h 5795240"/>
              <a:gd name="connsiteX68-28407" fmla="*/ 11371062 w 12641071"/>
              <a:gd name="connsiteY68-28408" fmla="*/ 3256960 h 5795240"/>
              <a:gd name="connsiteX69-28409" fmla="*/ 11215953 w 12641071"/>
              <a:gd name="connsiteY69-28410" fmla="*/ 3280632 h 5795240"/>
              <a:gd name="connsiteX70-28411" fmla="*/ 11142318 w 12641071"/>
              <a:gd name="connsiteY70-28412" fmla="*/ 3276914 h 5795240"/>
              <a:gd name="connsiteX71-28413" fmla="*/ 11215952 w 12641071"/>
              <a:gd name="connsiteY71-28414" fmla="*/ 3280632 h 5795240"/>
              <a:gd name="connsiteX72-28415" fmla="*/ 11213133 w 12641071"/>
              <a:gd name="connsiteY72-28416" fmla="*/ 3281062 h 5795240"/>
              <a:gd name="connsiteX73-28417" fmla="*/ 11116921 w 12641071"/>
              <a:gd name="connsiteY73-28418" fmla="*/ 3285921 h 5795240"/>
              <a:gd name="connsiteX74-28419" fmla="*/ 11050507 w 12641071"/>
              <a:gd name="connsiteY74-28420" fmla="*/ 3289274 h 5795240"/>
              <a:gd name="connsiteX75-28421" fmla="*/ 11006292 w 12641071"/>
              <a:gd name="connsiteY75-28422" fmla="*/ 3287041 h 5795240"/>
              <a:gd name="connsiteX76-28423" fmla="*/ 10937101 w 12641071"/>
              <a:gd name="connsiteY76-28424" fmla="*/ 3297601 h 5795240"/>
              <a:gd name="connsiteX77-28425" fmla="*/ 10144740 w 12641071"/>
              <a:gd name="connsiteY77-28426" fmla="*/ 4089962 h 5795240"/>
              <a:gd name="connsiteX78-28427" fmla="*/ 10130374 w 12641071"/>
              <a:gd name="connsiteY78-28428" fmla="*/ 4184101 h 5795240"/>
              <a:gd name="connsiteX79-28429" fmla="*/ 10130375 w 12641071"/>
              <a:gd name="connsiteY79-28430" fmla="*/ 4184103 h 5795240"/>
              <a:gd name="connsiteX80-28431" fmla="*/ 10130656 w 12641071"/>
              <a:gd name="connsiteY80-28432" fmla="*/ 4185950 h 5795240"/>
              <a:gd name="connsiteX81-28433" fmla="*/ 10138194 w 12641071"/>
              <a:gd name="connsiteY81-28434" fmla="*/ 4335228 h 5795240"/>
              <a:gd name="connsiteX82-28435" fmla="*/ 10137710 w 12641071"/>
              <a:gd name="connsiteY82-28436" fmla="*/ 4344822 h 5795240"/>
              <a:gd name="connsiteX83-28437" fmla="*/ 10133555 w 12641071"/>
              <a:gd name="connsiteY83-28438" fmla="*/ 4427096 h 5795240"/>
              <a:gd name="connsiteX84-28439" fmla="*/ 10129312 w 12641071"/>
              <a:gd name="connsiteY84-28440" fmla="*/ 4399289 h 5795240"/>
              <a:gd name="connsiteX85-28441" fmla="*/ 10126797 w 12641071"/>
              <a:gd name="connsiteY85-28442" fmla="*/ 4349498 h 5795240"/>
              <a:gd name="connsiteX86-28443" fmla="*/ 10126796 w 12641071"/>
              <a:gd name="connsiteY86-28444" fmla="*/ 4349498 h 5795240"/>
              <a:gd name="connsiteX87-28445" fmla="*/ 10129311 w 12641071"/>
              <a:gd name="connsiteY87-28446" fmla="*/ 4399289 h 5795240"/>
              <a:gd name="connsiteX88-28447" fmla="*/ 10133554 w 12641071"/>
              <a:gd name="connsiteY88-28448" fmla="*/ 4427096 h 5795240"/>
              <a:gd name="connsiteX89-28449" fmla="*/ 10130656 w 12641071"/>
              <a:gd name="connsiteY89-28450" fmla="*/ 4484506 h 5795240"/>
              <a:gd name="connsiteX90-28451" fmla="*/ 8678182 w 12641071"/>
              <a:gd name="connsiteY90-28452" fmla="*/ 5795240 h 5795240"/>
              <a:gd name="connsiteX91-28453" fmla="*/ 7467518 w 12641071"/>
              <a:gd name="connsiteY91-28454" fmla="*/ 5151535 h 5795240"/>
              <a:gd name="connsiteX92-28455" fmla="*/ 7419945 w 12641071"/>
              <a:gd name="connsiteY92-28456" fmla="*/ 5073228 h 5795240"/>
              <a:gd name="connsiteX93-28457" fmla="*/ 7394386 w 12641071"/>
              <a:gd name="connsiteY93-28458" fmla="*/ 5031156 h 5795240"/>
              <a:gd name="connsiteX94-28459" fmla="*/ 7367299 w 12641071"/>
              <a:gd name="connsiteY94-28460" fmla="*/ 4974928 h 5795240"/>
              <a:gd name="connsiteX95-28461" fmla="*/ 7332905 w 12641071"/>
              <a:gd name="connsiteY95-28462" fmla="*/ 4903531 h 5795240"/>
              <a:gd name="connsiteX96-28463" fmla="*/ 7320958 w 12641071"/>
              <a:gd name="connsiteY96-28464" fmla="*/ 4870887 h 5795240"/>
              <a:gd name="connsiteX97-28465" fmla="*/ 7322174 w 12641071"/>
              <a:gd name="connsiteY97-28466" fmla="*/ 4872361 h 5795240"/>
              <a:gd name="connsiteX98-28467" fmla="*/ 7362630 w 12641071"/>
              <a:gd name="connsiteY98-28468" fmla="*/ 4938954 h 5795240"/>
              <a:gd name="connsiteX99-28469" fmla="*/ 7380779 w 12641071"/>
              <a:gd name="connsiteY99-28470" fmla="*/ 4976628 h 5795240"/>
              <a:gd name="connsiteX100-28471" fmla="*/ 7391210 w 12641071"/>
              <a:gd name="connsiteY100-28472" fmla="*/ 4977944 h 5795240"/>
              <a:gd name="connsiteX101-28473" fmla="*/ 7380780 w 12641071"/>
              <a:gd name="connsiteY101-28474" fmla="*/ 4976628 h 5795240"/>
              <a:gd name="connsiteX102-28475" fmla="*/ 7362631 w 12641071"/>
              <a:gd name="connsiteY102-28476" fmla="*/ 4938954 h 5795240"/>
              <a:gd name="connsiteX103-28477" fmla="*/ 7322175 w 12641071"/>
              <a:gd name="connsiteY103-28478" fmla="*/ 4872361 h 5795240"/>
              <a:gd name="connsiteX104-28479" fmla="*/ 7320959 w 12641071"/>
              <a:gd name="connsiteY104-28480" fmla="*/ 4870887 h 5795240"/>
              <a:gd name="connsiteX105-28481" fmla="*/ 7283811 w 12641071"/>
              <a:gd name="connsiteY105-28482" fmla="*/ 4769391 h 5795240"/>
              <a:gd name="connsiteX106-28483" fmla="*/ 7272112 w 12641071"/>
              <a:gd name="connsiteY106-28484" fmla="*/ 4718630 h 5795240"/>
              <a:gd name="connsiteX107-28485" fmla="*/ 7272111 w 12641071"/>
              <a:gd name="connsiteY107-28486" fmla="*/ 4718630 h 5795240"/>
              <a:gd name="connsiteX108-28487" fmla="*/ 7283810 w 12641071"/>
              <a:gd name="connsiteY108-28488" fmla="*/ 4769391 h 5795240"/>
              <a:gd name="connsiteX109-28489" fmla="*/ 7320958 w 12641071"/>
              <a:gd name="connsiteY109-28490" fmla="*/ 4870887 h 5795240"/>
              <a:gd name="connsiteX110-28491" fmla="*/ 7223551 w 12641071"/>
              <a:gd name="connsiteY110-28492" fmla="*/ 4752829 h 5795240"/>
              <a:gd name="connsiteX111-28493" fmla="*/ 6652445 w 12641071"/>
              <a:gd name="connsiteY111-28494" fmla="*/ 4516269 h 5795240"/>
              <a:gd name="connsiteX112-28495" fmla="*/ 6200873 w 12641071"/>
              <a:gd name="connsiteY112-28496" fmla="*/ 4654206 h 5795240"/>
              <a:gd name="connsiteX113-28497" fmla="*/ 6088813 w 12641071"/>
              <a:gd name="connsiteY113-28498" fmla="*/ 4746663 h 5795240"/>
              <a:gd name="connsiteX114-28499" fmla="*/ 6043019 w 12641071"/>
              <a:gd name="connsiteY114-28500" fmla="*/ 4807902 h 5795240"/>
              <a:gd name="connsiteX115-28501" fmla="*/ 6043021 w 12641071"/>
              <a:gd name="connsiteY115-28502" fmla="*/ 4807902 h 5795240"/>
              <a:gd name="connsiteX116-28503" fmla="*/ 6023271 w 12641071"/>
              <a:gd name="connsiteY116-28504" fmla="*/ 4834312 h 5795240"/>
              <a:gd name="connsiteX117-28505" fmla="*/ 5970678 w 12641071"/>
              <a:gd name="connsiteY117-28506" fmla="*/ 4892181 h 5795240"/>
              <a:gd name="connsiteX118-28507" fmla="*/ 5982717 w 12641071"/>
              <a:gd name="connsiteY118-28508" fmla="*/ 4872361 h 5795240"/>
              <a:gd name="connsiteX119-28509" fmla="*/ 5970675 w 12641071"/>
              <a:gd name="connsiteY119-28510" fmla="*/ 4892181 h 5795240"/>
              <a:gd name="connsiteX120-28511" fmla="*/ 5935320 w 12641071"/>
              <a:gd name="connsiteY120-28512" fmla="*/ 4931081 h 5795240"/>
              <a:gd name="connsiteX121-28513" fmla="*/ 4971763 w 12641071"/>
              <a:gd name="connsiteY121-28514" fmla="*/ 5330200 h 5795240"/>
              <a:gd name="connsiteX122-28515" fmla="*/ 3716172 w 12641071"/>
              <a:gd name="connsiteY122-28516" fmla="*/ 4497938 h 5795240"/>
              <a:gd name="connsiteX123-28517" fmla="*/ 3710773 w 12641071"/>
              <a:gd name="connsiteY123-28518" fmla="*/ 4483182 h 5795240"/>
              <a:gd name="connsiteX124-28519" fmla="*/ 3710773 w 12641071"/>
              <a:gd name="connsiteY124-28520" fmla="*/ 4483181 h 5795240"/>
              <a:gd name="connsiteX125-28521" fmla="*/ 3674984 w 12641071"/>
              <a:gd name="connsiteY125-28522" fmla="*/ 4385402 h 5795240"/>
              <a:gd name="connsiteX126-28523" fmla="*/ 3670349 w 12641071"/>
              <a:gd name="connsiteY126-28524" fmla="*/ 4372742 h 5795240"/>
              <a:gd name="connsiteX127-28525" fmla="*/ 3659438 w 12641071"/>
              <a:gd name="connsiteY127-28526" fmla="*/ 4330309 h 5795240"/>
              <a:gd name="connsiteX128-28527" fmla="*/ 3672084 w 12641071"/>
              <a:gd name="connsiteY128-28528" fmla="*/ 4353606 h 5795240"/>
              <a:gd name="connsiteX129-28529" fmla="*/ 3659440 w 12641071"/>
              <a:gd name="connsiteY129-28530" fmla="*/ 4330309 h 5795240"/>
              <a:gd name="connsiteX130-28531" fmla="*/ 3613217 w 12641071"/>
              <a:gd name="connsiteY130-28532" fmla="*/ 4245153 h 5795240"/>
              <a:gd name="connsiteX131-28533" fmla="*/ 3083792 w 12641071"/>
              <a:gd name="connsiteY131-28534" fmla="*/ 3963660 h 5795240"/>
              <a:gd name="connsiteX132-28535" fmla="*/ 2835272 w 12641071"/>
              <a:gd name="connsiteY132-28536" fmla="*/ 4013833 h 5795240"/>
              <a:gd name="connsiteX133-28537" fmla="*/ 2820214 w 12641071"/>
              <a:gd name="connsiteY133-28538" fmla="*/ 4022007 h 5795240"/>
              <a:gd name="connsiteX134-28539" fmla="*/ 2820212 w 12641071"/>
              <a:gd name="connsiteY134-28540" fmla="*/ 4022008 h 5795240"/>
              <a:gd name="connsiteX135-28541" fmla="*/ 2820206 w 12641071"/>
              <a:gd name="connsiteY135-28542" fmla="*/ 4022011 h 5795240"/>
              <a:gd name="connsiteX136-28543" fmla="*/ 2813481 w 12641071"/>
              <a:gd name="connsiteY136-28544" fmla="*/ 4027041 h 5795240"/>
              <a:gd name="connsiteX137-28545" fmla="*/ 2762875 w 12641071"/>
              <a:gd name="connsiteY137-28546" fmla="*/ 4057784 h 5795240"/>
              <a:gd name="connsiteX138-28547" fmla="*/ 2762878 w 12641071"/>
              <a:gd name="connsiteY138-28548" fmla="*/ 4057784 h 5795240"/>
              <a:gd name="connsiteX139-28549" fmla="*/ 2694694 w 12641071"/>
              <a:gd name="connsiteY139-28550" fmla="*/ 4099208 h 5795240"/>
              <a:gd name="connsiteX140-28551" fmla="*/ 2726822 w 12641071"/>
              <a:gd name="connsiteY140-28552" fmla="*/ 4072700 h 5795240"/>
              <a:gd name="connsiteX141-28553" fmla="*/ 2757719 w 12641071"/>
              <a:gd name="connsiteY141-28554" fmla="*/ 4055929 h 5795240"/>
              <a:gd name="connsiteX142-28555" fmla="*/ 2757718 w 12641071"/>
              <a:gd name="connsiteY142-28556" fmla="*/ 4055928 h 5795240"/>
              <a:gd name="connsiteX143-28557" fmla="*/ 2726820 w 12641071"/>
              <a:gd name="connsiteY143-28558" fmla="*/ 4072700 h 5795240"/>
              <a:gd name="connsiteX144-28559" fmla="*/ 2694692 w 12641071"/>
              <a:gd name="connsiteY144-28560" fmla="*/ 4099208 h 5795240"/>
              <a:gd name="connsiteX145-28561" fmla="*/ 2664698 w 12641071"/>
              <a:gd name="connsiteY145-28562" fmla="*/ 4117431 h 5795240"/>
              <a:gd name="connsiteX146-28563" fmla="*/ 1804544 w 12641071"/>
              <a:gd name="connsiteY146-28564" fmla="*/ 4335229 h 5795240"/>
              <a:gd name="connsiteX147-28565" fmla="*/ 0 w 12641071"/>
              <a:gd name="connsiteY147-28566" fmla="*/ 2530685 h 5795240"/>
              <a:gd name="connsiteX148-28567" fmla="*/ 1804544 w 12641071"/>
              <a:gd name="connsiteY148-28568" fmla="*/ 726143 h 5795240"/>
              <a:gd name="connsiteX149-28569" fmla="*/ 3080549 w 12641071"/>
              <a:gd name="connsiteY149-28570" fmla="*/ 1254682 h 5795240"/>
              <a:gd name="connsiteX150-28571" fmla="*/ 3268676 w 12641071"/>
              <a:gd name="connsiteY150-28572" fmla="*/ 1461167 h 5795240"/>
              <a:gd name="connsiteX151-28573" fmla="*/ 3565826 w 12641071"/>
              <a:gd name="connsiteY151-28574" fmla="*/ 1551935 h 5795240"/>
              <a:gd name="connsiteX152-28575" fmla="*/ 4086504 w 12641071"/>
              <a:gd name="connsiteY152-28576" fmla="*/ 1127574 h 5795240"/>
              <a:gd name="connsiteX153-28577" fmla="*/ 4103078 w 12641071"/>
              <a:gd name="connsiteY153-28578" fmla="*/ 1004204 h 5795240"/>
              <a:gd name="connsiteX154-28579" fmla="*/ 5215874 w 12641071"/>
              <a:gd name="connsiteY154-28580" fmla="*/ 0 h 5795240"/>
              <a:gd name="connsiteX0-28581" fmla="*/ 5964869 w 12641071"/>
              <a:gd name="connsiteY0-28582" fmla="*/ 4795171 h 5795240"/>
              <a:gd name="connsiteX1-28583" fmla="*/ 6019264 w 12641071"/>
              <a:gd name="connsiteY1-28584" fmla="*/ 4804905 h 5795240"/>
              <a:gd name="connsiteX2-28585" fmla="*/ 6036570 w 12641071"/>
              <a:gd name="connsiteY2-28586" fmla="*/ 4807089 h 5795240"/>
              <a:gd name="connsiteX3-28587" fmla="*/ 6019265 w 12641071"/>
              <a:gd name="connsiteY3-28588" fmla="*/ 4804905 h 5795240"/>
              <a:gd name="connsiteX4-28589" fmla="*/ 5964869 w 12641071"/>
              <a:gd name="connsiteY4-28590" fmla="*/ 4795171 h 5795240"/>
              <a:gd name="connsiteX5-28591" fmla="*/ 3682364 w 12641071"/>
              <a:gd name="connsiteY5-28592" fmla="*/ 4386723 h 5795240"/>
              <a:gd name="connsiteX6-28593" fmla="*/ 3772428 w 12641071"/>
              <a:gd name="connsiteY6-28594" fmla="*/ 4402840 h 5795240"/>
              <a:gd name="connsiteX7-28595" fmla="*/ 3772428 w 12641071"/>
              <a:gd name="connsiteY7-28596" fmla="*/ 4402840 h 5795240"/>
              <a:gd name="connsiteX8-28597" fmla="*/ 3682364 w 12641071"/>
              <a:gd name="connsiteY8-28598" fmla="*/ 4386723 h 5795240"/>
              <a:gd name="connsiteX9-28599" fmla="*/ 5215874 w 12641071"/>
              <a:gd name="connsiteY9-28600" fmla="*/ 0 h 5795240"/>
              <a:gd name="connsiteX10-28601" fmla="*/ 5927386 w 12641071"/>
              <a:gd name="connsiteY10-28602" fmla="*/ 255427 h 5795240"/>
              <a:gd name="connsiteX11-28603" fmla="*/ 6105193 w 12641071"/>
              <a:gd name="connsiteY11-28604" fmla="*/ 442067 h 5795240"/>
              <a:gd name="connsiteX12-28605" fmla="*/ 6105193 w 12641071"/>
              <a:gd name="connsiteY12-28606" fmla="*/ 442069 h 5795240"/>
              <a:gd name="connsiteX13-28607" fmla="*/ 6141460 w 12641071"/>
              <a:gd name="connsiteY13-28608" fmla="*/ 475027 h 5795240"/>
              <a:gd name="connsiteX14-28609" fmla="*/ 6788665 w 12641071"/>
              <a:gd name="connsiteY14-28610" fmla="*/ 707369 h 5795240"/>
              <a:gd name="connsiteX15-28611" fmla="*/ 7184710 w 12641071"/>
              <a:gd name="connsiteY15-28612" fmla="*/ 627411 h 5795240"/>
              <a:gd name="connsiteX16-28613" fmla="*/ 7264545 w 12641071"/>
              <a:gd name="connsiteY16-28614" fmla="*/ 588952 h 5795240"/>
              <a:gd name="connsiteX17-28615" fmla="*/ 7264545 w 12641071"/>
              <a:gd name="connsiteY17-28616" fmla="*/ 588953 h 5795240"/>
              <a:gd name="connsiteX18-28617" fmla="*/ 7314851 w 12641071"/>
              <a:gd name="connsiteY18-28618" fmla="*/ 559537 h 5795240"/>
              <a:gd name="connsiteX19-28619" fmla="*/ 7314853 w 12641071"/>
              <a:gd name="connsiteY19-28620" fmla="*/ 559536 h 5795240"/>
              <a:gd name="connsiteX20-28621" fmla="*/ 7314851 w 12641071"/>
              <a:gd name="connsiteY20-28622" fmla="*/ 559537 h 5795240"/>
              <a:gd name="connsiteX21-28623" fmla="*/ 7385004 w 12641071"/>
              <a:gd name="connsiteY21-28624" fmla="*/ 511303 h 5795240"/>
              <a:gd name="connsiteX22-28625" fmla="*/ 7391626 w 12641071"/>
              <a:gd name="connsiteY22-28626" fmla="*/ 508114 h 5795240"/>
              <a:gd name="connsiteX23-28627" fmla="*/ 7391631 w 12641071"/>
              <a:gd name="connsiteY23-28628" fmla="*/ 508110 h 5795240"/>
              <a:gd name="connsiteX24-28629" fmla="*/ 7478934 w 12641071"/>
              <a:gd name="connsiteY24-28630" fmla="*/ 466053 h 5795240"/>
              <a:gd name="connsiteX25-28631" fmla="*/ 7897193 w 12641071"/>
              <a:gd name="connsiteY25-28632" fmla="*/ 381611 h 5795240"/>
              <a:gd name="connsiteX26-28633" fmla="*/ 8788216 w 12641071"/>
              <a:gd name="connsiteY26-28634" fmla="*/ 855364 h 5795240"/>
              <a:gd name="connsiteX27-28635" fmla="*/ 8832362 w 12641071"/>
              <a:gd name="connsiteY27-28636" fmla="*/ 928030 h 5795240"/>
              <a:gd name="connsiteX28-28637" fmla="*/ 8832362 w 12641071"/>
              <a:gd name="connsiteY28-28638" fmla="*/ 928033 h 5795240"/>
              <a:gd name="connsiteX29-28639" fmla="*/ 8842040 w 12641071"/>
              <a:gd name="connsiteY29-28640" fmla="*/ 943961 h 5795240"/>
              <a:gd name="connsiteX30-28641" fmla="*/ 8856144 w 12641071"/>
              <a:gd name="connsiteY30-28642" fmla="*/ 973241 h 5795240"/>
              <a:gd name="connsiteX31-28643" fmla="*/ 8856145 w 12641071"/>
              <a:gd name="connsiteY31-28644" fmla="*/ 973241 h 5795240"/>
              <a:gd name="connsiteX32-28645" fmla="*/ 8878117 w 12641071"/>
              <a:gd name="connsiteY32-28646" fmla="*/ 1018851 h 5795240"/>
              <a:gd name="connsiteX33-28647" fmla="*/ 8877719 w 12641071"/>
              <a:gd name="connsiteY33-28648" fmla="*/ 1018369 h 5795240"/>
              <a:gd name="connsiteX34-28649" fmla="*/ 8853250 w 12641071"/>
              <a:gd name="connsiteY34-28650" fmla="*/ 973288 h 5795240"/>
              <a:gd name="connsiteX35-28651" fmla="*/ 8853249 w 12641071"/>
              <a:gd name="connsiteY35-28652" fmla="*/ 973288 h 5795240"/>
              <a:gd name="connsiteX36-28653" fmla="*/ 8853248 w 12641071"/>
              <a:gd name="connsiteY36-28654" fmla="*/ 973287 h 5795240"/>
              <a:gd name="connsiteX37-28655" fmla="*/ 8849677 w 12641071"/>
              <a:gd name="connsiteY37-28656" fmla="*/ 973341 h 5795240"/>
              <a:gd name="connsiteX38-28657" fmla="*/ 8641543 w 12641071"/>
              <a:gd name="connsiteY38-28658" fmla="*/ 916577 h 5795240"/>
              <a:gd name="connsiteX39-28659" fmla="*/ 8641545 w 12641071"/>
              <a:gd name="connsiteY39-28660" fmla="*/ 916580 h 5795240"/>
              <a:gd name="connsiteX40-28661" fmla="*/ 8849676 w 12641071"/>
              <a:gd name="connsiteY40-28662" fmla="*/ 973343 h 5795240"/>
              <a:gd name="connsiteX41-28663" fmla="*/ 8853248 w 12641071"/>
              <a:gd name="connsiteY41-28664" fmla="*/ 973288 h 5795240"/>
              <a:gd name="connsiteX42-28665" fmla="*/ 8877719 w 12641071"/>
              <a:gd name="connsiteY42-28666" fmla="*/ 1018371 h 5795240"/>
              <a:gd name="connsiteX43-28667" fmla="*/ 8878116 w 12641071"/>
              <a:gd name="connsiteY43-28668" fmla="*/ 1018851 h 5795240"/>
              <a:gd name="connsiteX44-28669" fmla="*/ 8887288 w 12641071"/>
              <a:gd name="connsiteY44-28670" fmla="*/ 1037892 h 5795240"/>
              <a:gd name="connsiteX45-28671" fmla="*/ 8949899 w 12641071"/>
              <a:gd name="connsiteY45-28672" fmla="*/ 1239592 h 5795240"/>
              <a:gd name="connsiteX46-28673" fmla="*/ 8968437 w 12641071"/>
              <a:gd name="connsiteY46-28674" fmla="*/ 1423482 h 5795240"/>
              <a:gd name="connsiteX47-28675" fmla="*/ 8949899 w 12641071"/>
              <a:gd name="connsiteY47-28676" fmla="*/ 1239591 h 5795240"/>
              <a:gd name="connsiteX48-28677" fmla="*/ 8887288 w 12641071"/>
              <a:gd name="connsiteY48-28678" fmla="*/ 1037890 h 5795240"/>
              <a:gd name="connsiteX49-28679" fmla="*/ 8878116 w 12641071"/>
              <a:gd name="connsiteY49-28680" fmla="*/ 1018851 h 5795240"/>
              <a:gd name="connsiteX50-28681" fmla="*/ 8931285 w 12641071"/>
              <a:gd name="connsiteY50-28682" fmla="*/ 1083292 h 5795240"/>
              <a:gd name="connsiteX51-28683" fmla="*/ 9241478 w 12641071"/>
              <a:gd name="connsiteY51-28684" fmla="*/ 1211778 h 5795240"/>
              <a:gd name="connsiteX52-28685" fmla="*/ 9605238 w 12641071"/>
              <a:gd name="connsiteY52-28686" fmla="*/ 1018369 h 5795240"/>
              <a:gd name="connsiteX53-28687" fmla="*/ 9636247 w 12641071"/>
              <a:gd name="connsiteY53-28688" fmla="*/ 961241 h 5795240"/>
              <a:gd name="connsiteX54-28689" fmla="*/ 9641995 w 12641071"/>
              <a:gd name="connsiteY54-28690" fmla="*/ 961152 h 5795240"/>
              <a:gd name="connsiteX55-28691" fmla="*/ 9584939 w 12641071"/>
              <a:gd name="connsiteY55-28692" fmla="*/ 1079594 h 5795240"/>
              <a:gd name="connsiteX56-28693" fmla="*/ 9546257 w 12641071"/>
              <a:gd name="connsiteY56-28694" fmla="*/ 1204206 h 5795240"/>
              <a:gd name="connsiteX57-28695" fmla="*/ 9584939 w 12641071"/>
              <a:gd name="connsiteY57-28696" fmla="*/ 1079596 h 5795240"/>
              <a:gd name="connsiteX58-28697" fmla="*/ 9641995 w 12641071"/>
              <a:gd name="connsiteY58-28698" fmla="*/ 961153 h 5795240"/>
              <a:gd name="connsiteX59-28699" fmla="*/ 9653069 w 12641071"/>
              <a:gd name="connsiteY59-28700" fmla="*/ 960983 h 5795240"/>
              <a:gd name="connsiteX60-28701" fmla="*/ 9801564 w 12641071"/>
              <a:gd name="connsiteY60-28702" fmla="*/ 1196828 h 5795240"/>
              <a:gd name="connsiteX61-28703" fmla="*/ 9801566 w 12641071"/>
              <a:gd name="connsiteY61-28704" fmla="*/ 1196828 h 5795240"/>
              <a:gd name="connsiteX62-28705" fmla="*/ 9653070 w 12641071"/>
              <a:gd name="connsiteY62-28706" fmla="*/ 960982 h 5795240"/>
              <a:gd name="connsiteX63-28707" fmla="*/ 9641996 w 12641071"/>
              <a:gd name="connsiteY63-28708" fmla="*/ 961152 h 5795240"/>
              <a:gd name="connsiteX64-28709" fmla="*/ 9651917 w 12641071"/>
              <a:gd name="connsiteY64-28710" fmla="*/ 940556 h 5795240"/>
              <a:gd name="connsiteX65-28711" fmla="*/ 11050508 w 12641071"/>
              <a:gd name="connsiteY65-28712" fmla="*/ 108150 h 5795240"/>
              <a:gd name="connsiteX66-28713" fmla="*/ 12641071 w 12641071"/>
              <a:gd name="connsiteY66-28714" fmla="*/ 1698711 h 5795240"/>
              <a:gd name="connsiteX67-28715" fmla="*/ 11371062 w 12641071"/>
              <a:gd name="connsiteY67-28716" fmla="*/ 3256960 h 5795240"/>
              <a:gd name="connsiteX68-28717" fmla="*/ 11215953 w 12641071"/>
              <a:gd name="connsiteY68-28718" fmla="*/ 3280632 h 5795240"/>
              <a:gd name="connsiteX69-28719" fmla="*/ 11142318 w 12641071"/>
              <a:gd name="connsiteY69-28720" fmla="*/ 3276914 h 5795240"/>
              <a:gd name="connsiteX70-28721" fmla="*/ 11215952 w 12641071"/>
              <a:gd name="connsiteY70-28722" fmla="*/ 3280632 h 5795240"/>
              <a:gd name="connsiteX71-28723" fmla="*/ 11213133 w 12641071"/>
              <a:gd name="connsiteY71-28724" fmla="*/ 3281062 h 5795240"/>
              <a:gd name="connsiteX72-28725" fmla="*/ 11116921 w 12641071"/>
              <a:gd name="connsiteY72-28726" fmla="*/ 3285921 h 5795240"/>
              <a:gd name="connsiteX73-28727" fmla="*/ 11050507 w 12641071"/>
              <a:gd name="connsiteY73-28728" fmla="*/ 3289274 h 5795240"/>
              <a:gd name="connsiteX74-28729" fmla="*/ 11006292 w 12641071"/>
              <a:gd name="connsiteY74-28730" fmla="*/ 3287041 h 5795240"/>
              <a:gd name="connsiteX75-28731" fmla="*/ 10937101 w 12641071"/>
              <a:gd name="connsiteY75-28732" fmla="*/ 3297601 h 5795240"/>
              <a:gd name="connsiteX76-28733" fmla="*/ 10144740 w 12641071"/>
              <a:gd name="connsiteY76-28734" fmla="*/ 4089962 h 5795240"/>
              <a:gd name="connsiteX77-28735" fmla="*/ 10130374 w 12641071"/>
              <a:gd name="connsiteY77-28736" fmla="*/ 4184101 h 5795240"/>
              <a:gd name="connsiteX78-28737" fmla="*/ 10130375 w 12641071"/>
              <a:gd name="connsiteY78-28738" fmla="*/ 4184103 h 5795240"/>
              <a:gd name="connsiteX79-28739" fmla="*/ 10130656 w 12641071"/>
              <a:gd name="connsiteY79-28740" fmla="*/ 4185950 h 5795240"/>
              <a:gd name="connsiteX80-28741" fmla="*/ 10138194 w 12641071"/>
              <a:gd name="connsiteY80-28742" fmla="*/ 4335228 h 5795240"/>
              <a:gd name="connsiteX81-28743" fmla="*/ 10137710 w 12641071"/>
              <a:gd name="connsiteY81-28744" fmla="*/ 4344822 h 5795240"/>
              <a:gd name="connsiteX82-28745" fmla="*/ 10133555 w 12641071"/>
              <a:gd name="connsiteY82-28746" fmla="*/ 4427096 h 5795240"/>
              <a:gd name="connsiteX83-28747" fmla="*/ 10129312 w 12641071"/>
              <a:gd name="connsiteY83-28748" fmla="*/ 4399289 h 5795240"/>
              <a:gd name="connsiteX84-28749" fmla="*/ 10126797 w 12641071"/>
              <a:gd name="connsiteY84-28750" fmla="*/ 4349498 h 5795240"/>
              <a:gd name="connsiteX85-28751" fmla="*/ 10126796 w 12641071"/>
              <a:gd name="connsiteY85-28752" fmla="*/ 4349498 h 5795240"/>
              <a:gd name="connsiteX86-28753" fmla="*/ 10129311 w 12641071"/>
              <a:gd name="connsiteY86-28754" fmla="*/ 4399289 h 5795240"/>
              <a:gd name="connsiteX87-28755" fmla="*/ 10133554 w 12641071"/>
              <a:gd name="connsiteY87-28756" fmla="*/ 4427096 h 5795240"/>
              <a:gd name="connsiteX88-28757" fmla="*/ 10130656 w 12641071"/>
              <a:gd name="connsiteY88-28758" fmla="*/ 4484506 h 5795240"/>
              <a:gd name="connsiteX89-28759" fmla="*/ 8678182 w 12641071"/>
              <a:gd name="connsiteY89-28760" fmla="*/ 5795240 h 5795240"/>
              <a:gd name="connsiteX90-28761" fmla="*/ 7467518 w 12641071"/>
              <a:gd name="connsiteY90-28762" fmla="*/ 5151535 h 5795240"/>
              <a:gd name="connsiteX91-28763" fmla="*/ 7419945 w 12641071"/>
              <a:gd name="connsiteY91-28764" fmla="*/ 5073228 h 5795240"/>
              <a:gd name="connsiteX92-28765" fmla="*/ 7394386 w 12641071"/>
              <a:gd name="connsiteY92-28766" fmla="*/ 5031156 h 5795240"/>
              <a:gd name="connsiteX93-28767" fmla="*/ 7367299 w 12641071"/>
              <a:gd name="connsiteY93-28768" fmla="*/ 4974928 h 5795240"/>
              <a:gd name="connsiteX94-28769" fmla="*/ 7332905 w 12641071"/>
              <a:gd name="connsiteY94-28770" fmla="*/ 4903531 h 5795240"/>
              <a:gd name="connsiteX95-28771" fmla="*/ 7320958 w 12641071"/>
              <a:gd name="connsiteY95-28772" fmla="*/ 4870887 h 5795240"/>
              <a:gd name="connsiteX96-28773" fmla="*/ 7322174 w 12641071"/>
              <a:gd name="connsiteY96-28774" fmla="*/ 4872361 h 5795240"/>
              <a:gd name="connsiteX97-28775" fmla="*/ 7362630 w 12641071"/>
              <a:gd name="connsiteY97-28776" fmla="*/ 4938954 h 5795240"/>
              <a:gd name="connsiteX98-28777" fmla="*/ 7380779 w 12641071"/>
              <a:gd name="connsiteY98-28778" fmla="*/ 4976628 h 5795240"/>
              <a:gd name="connsiteX99-28779" fmla="*/ 7391210 w 12641071"/>
              <a:gd name="connsiteY99-28780" fmla="*/ 4977944 h 5795240"/>
              <a:gd name="connsiteX100-28781" fmla="*/ 7380780 w 12641071"/>
              <a:gd name="connsiteY100-28782" fmla="*/ 4976628 h 5795240"/>
              <a:gd name="connsiteX101-28783" fmla="*/ 7362631 w 12641071"/>
              <a:gd name="connsiteY101-28784" fmla="*/ 4938954 h 5795240"/>
              <a:gd name="connsiteX102-28785" fmla="*/ 7322175 w 12641071"/>
              <a:gd name="connsiteY102-28786" fmla="*/ 4872361 h 5795240"/>
              <a:gd name="connsiteX103-28787" fmla="*/ 7320959 w 12641071"/>
              <a:gd name="connsiteY103-28788" fmla="*/ 4870887 h 5795240"/>
              <a:gd name="connsiteX104-28789" fmla="*/ 7283811 w 12641071"/>
              <a:gd name="connsiteY104-28790" fmla="*/ 4769391 h 5795240"/>
              <a:gd name="connsiteX105-28791" fmla="*/ 7272112 w 12641071"/>
              <a:gd name="connsiteY105-28792" fmla="*/ 4718630 h 5795240"/>
              <a:gd name="connsiteX106-28793" fmla="*/ 7272111 w 12641071"/>
              <a:gd name="connsiteY106-28794" fmla="*/ 4718630 h 5795240"/>
              <a:gd name="connsiteX107-28795" fmla="*/ 7283810 w 12641071"/>
              <a:gd name="connsiteY107-28796" fmla="*/ 4769391 h 5795240"/>
              <a:gd name="connsiteX108-28797" fmla="*/ 7320958 w 12641071"/>
              <a:gd name="connsiteY108-28798" fmla="*/ 4870887 h 5795240"/>
              <a:gd name="connsiteX109-28799" fmla="*/ 7223551 w 12641071"/>
              <a:gd name="connsiteY109-28800" fmla="*/ 4752829 h 5795240"/>
              <a:gd name="connsiteX110-28801" fmla="*/ 6652445 w 12641071"/>
              <a:gd name="connsiteY110-28802" fmla="*/ 4516269 h 5795240"/>
              <a:gd name="connsiteX111-28803" fmla="*/ 6200873 w 12641071"/>
              <a:gd name="connsiteY111-28804" fmla="*/ 4654206 h 5795240"/>
              <a:gd name="connsiteX112-28805" fmla="*/ 6088813 w 12641071"/>
              <a:gd name="connsiteY112-28806" fmla="*/ 4746663 h 5795240"/>
              <a:gd name="connsiteX113-28807" fmla="*/ 6043019 w 12641071"/>
              <a:gd name="connsiteY113-28808" fmla="*/ 4807902 h 5795240"/>
              <a:gd name="connsiteX114-28809" fmla="*/ 6043021 w 12641071"/>
              <a:gd name="connsiteY114-28810" fmla="*/ 4807902 h 5795240"/>
              <a:gd name="connsiteX115-28811" fmla="*/ 6023271 w 12641071"/>
              <a:gd name="connsiteY115-28812" fmla="*/ 4834312 h 5795240"/>
              <a:gd name="connsiteX116-28813" fmla="*/ 5970678 w 12641071"/>
              <a:gd name="connsiteY116-28814" fmla="*/ 4892181 h 5795240"/>
              <a:gd name="connsiteX117-28815" fmla="*/ 5982717 w 12641071"/>
              <a:gd name="connsiteY117-28816" fmla="*/ 4872361 h 5795240"/>
              <a:gd name="connsiteX118-28817" fmla="*/ 5970675 w 12641071"/>
              <a:gd name="connsiteY118-28818" fmla="*/ 4892181 h 5795240"/>
              <a:gd name="connsiteX119-28819" fmla="*/ 5935320 w 12641071"/>
              <a:gd name="connsiteY119-28820" fmla="*/ 4931081 h 5795240"/>
              <a:gd name="connsiteX120-28821" fmla="*/ 4971763 w 12641071"/>
              <a:gd name="connsiteY120-28822" fmla="*/ 5330200 h 5795240"/>
              <a:gd name="connsiteX121-28823" fmla="*/ 3716172 w 12641071"/>
              <a:gd name="connsiteY121-28824" fmla="*/ 4497938 h 5795240"/>
              <a:gd name="connsiteX122-28825" fmla="*/ 3710773 w 12641071"/>
              <a:gd name="connsiteY122-28826" fmla="*/ 4483182 h 5795240"/>
              <a:gd name="connsiteX123-28827" fmla="*/ 3710773 w 12641071"/>
              <a:gd name="connsiteY123-28828" fmla="*/ 4483181 h 5795240"/>
              <a:gd name="connsiteX124-28829" fmla="*/ 3674984 w 12641071"/>
              <a:gd name="connsiteY124-28830" fmla="*/ 4385402 h 5795240"/>
              <a:gd name="connsiteX125-28831" fmla="*/ 3670349 w 12641071"/>
              <a:gd name="connsiteY125-28832" fmla="*/ 4372742 h 5795240"/>
              <a:gd name="connsiteX126-28833" fmla="*/ 3659438 w 12641071"/>
              <a:gd name="connsiteY126-28834" fmla="*/ 4330309 h 5795240"/>
              <a:gd name="connsiteX127-28835" fmla="*/ 3672084 w 12641071"/>
              <a:gd name="connsiteY127-28836" fmla="*/ 4353606 h 5795240"/>
              <a:gd name="connsiteX128-28837" fmla="*/ 3659440 w 12641071"/>
              <a:gd name="connsiteY128-28838" fmla="*/ 4330309 h 5795240"/>
              <a:gd name="connsiteX129-28839" fmla="*/ 3613217 w 12641071"/>
              <a:gd name="connsiteY129-28840" fmla="*/ 4245153 h 5795240"/>
              <a:gd name="connsiteX130-28841" fmla="*/ 3083792 w 12641071"/>
              <a:gd name="connsiteY130-28842" fmla="*/ 3963660 h 5795240"/>
              <a:gd name="connsiteX131-28843" fmla="*/ 2835272 w 12641071"/>
              <a:gd name="connsiteY131-28844" fmla="*/ 4013833 h 5795240"/>
              <a:gd name="connsiteX132-28845" fmla="*/ 2820214 w 12641071"/>
              <a:gd name="connsiteY132-28846" fmla="*/ 4022007 h 5795240"/>
              <a:gd name="connsiteX133-28847" fmla="*/ 2820212 w 12641071"/>
              <a:gd name="connsiteY133-28848" fmla="*/ 4022008 h 5795240"/>
              <a:gd name="connsiteX134-28849" fmla="*/ 2820206 w 12641071"/>
              <a:gd name="connsiteY134-28850" fmla="*/ 4022011 h 5795240"/>
              <a:gd name="connsiteX135-28851" fmla="*/ 2813481 w 12641071"/>
              <a:gd name="connsiteY135-28852" fmla="*/ 4027041 h 5795240"/>
              <a:gd name="connsiteX136-28853" fmla="*/ 2762875 w 12641071"/>
              <a:gd name="connsiteY136-28854" fmla="*/ 4057784 h 5795240"/>
              <a:gd name="connsiteX137-28855" fmla="*/ 2762878 w 12641071"/>
              <a:gd name="connsiteY137-28856" fmla="*/ 4057784 h 5795240"/>
              <a:gd name="connsiteX138-28857" fmla="*/ 2694694 w 12641071"/>
              <a:gd name="connsiteY138-28858" fmla="*/ 4099208 h 5795240"/>
              <a:gd name="connsiteX139-28859" fmla="*/ 2726822 w 12641071"/>
              <a:gd name="connsiteY139-28860" fmla="*/ 4072700 h 5795240"/>
              <a:gd name="connsiteX140-28861" fmla="*/ 2757719 w 12641071"/>
              <a:gd name="connsiteY140-28862" fmla="*/ 4055929 h 5795240"/>
              <a:gd name="connsiteX141-28863" fmla="*/ 2757718 w 12641071"/>
              <a:gd name="connsiteY141-28864" fmla="*/ 4055928 h 5795240"/>
              <a:gd name="connsiteX142-28865" fmla="*/ 2726820 w 12641071"/>
              <a:gd name="connsiteY142-28866" fmla="*/ 4072700 h 5795240"/>
              <a:gd name="connsiteX143-28867" fmla="*/ 2694692 w 12641071"/>
              <a:gd name="connsiteY143-28868" fmla="*/ 4099208 h 5795240"/>
              <a:gd name="connsiteX144-28869" fmla="*/ 2664698 w 12641071"/>
              <a:gd name="connsiteY144-28870" fmla="*/ 4117431 h 5795240"/>
              <a:gd name="connsiteX145-28871" fmla="*/ 1804544 w 12641071"/>
              <a:gd name="connsiteY145-28872" fmla="*/ 4335229 h 5795240"/>
              <a:gd name="connsiteX146-28873" fmla="*/ 0 w 12641071"/>
              <a:gd name="connsiteY146-28874" fmla="*/ 2530685 h 5795240"/>
              <a:gd name="connsiteX147-28875" fmla="*/ 1804544 w 12641071"/>
              <a:gd name="connsiteY147-28876" fmla="*/ 726143 h 5795240"/>
              <a:gd name="connsiteX148-28877" fmla="*/ 3080549 w 12641071"/>
              <a:gd name="connsiteY148-28878" fmla="*/ 1254682 h 5795240"/>
              <a:gd name="connsiteX149-28879" fmla="*/ 3268676 w 12641071"/>
              <a:gd name="connsiteY149-28880" fmla="*/ 1461167 h 5795240"/>
              <a:gd name="connsiteX150-28881" fmla="*/ 3565826 w 12641071"/>
              <a:gd name="connsiteY150-28882" fmla="*/ 1551935 h 5795240"/>
              <a:gd name="connsiteX151-28883" fmla="*/ 4086504 w 12641071"/>
              <a:gd name="connsiteY151-28884" fmla="*/ 1127574 h 5795240"/>
              <a:gd name="connsiteX152-28885" fmla="*/ 4103078 w 12641071"/>
              <a:gd name="connsiteY152-28886" fmla="*/ 1004204 h 5795240"/>
              <a:gd name="connsiteX153-28887" fmla="*/ 5215874 w 12641071"/>
              <a:gd name="connsiteY153-28888" fmla="*/ 0 h 5795240"/>
              <a:gd name="connsiteX0-28889" fmla="*/ 5964869 w 12641071"/>
              <a:gd name="connsiteY0-28890" fmla="*/ 4795171 h 5795240"/>
              <a:gd name="connsiteX1-28891" fmla="*/ 6019264 w 12641071"/>
              <a:gd name="connsiteY1-28892" fmla="*/ 4804905 h 5795240"/>
              <a:gd name="connsiteX2-28893" fmla="*/ 6036570 w 12641071"/>
              <a:gd name="connsiteY2-28894" fmla="*/ 4807089 h 5795240"/>
              <a:gd name="connsiteX3-28895" fmla="*/ 6019265 w 12641071"/>
              <a:gd name="connsiteY3-28896" fmla="*/ 4804905 h 5795240"/>
              <a:gd name="connsiteX4-28897" fmla="*/ 5964869 w 12641071"/>
              <a:gd name="connsiteY4-28898" fmla="*/ 4795171 h 5795240"/>
              <a:gd name="connsiteX5-28899" fmla="*/ 3682364 w 12641071"/>
              <a:gd name="connsiteY5-28900" fmla="*/ 4386723 h 5795240"/>
              <a:gd name="connsiteX6-28901" fmla="*/ 3772428 w 12641071"/>
              <a:gd name="connsiteY6-28902" fmla="*/ 4402840 h 5795240"/>
              <a:gd name="connsiteX7-28903" fmla="*/ 3772428 w 12641071"/>
              <a:gd name="connsiteY7-28904" fmla="*/ 4402840 h 5795240"/>
              <a:gd name="connsiteX8-28905" fmla="*/ 3682364 w 12641071"/>
              <a:gd name="connsiteY8-28906" fmla="*/ 4386723 h 5795240"/>
              <a:gd name="connsiteX9-28907" fmla="*/ 5215874 w 12641071"/>
              <a:gd name="connsiteY9-28908" fmla="*/ 0 h 5795240"/>
              <a:gd name="connsiteX10-28909" fmla="*/ 5927386 w 12641071"/>
              <a:gd name="connsiteY10-28910" fmla="*/ 255427 h 5795240"/>
              <a:gd name="connsiteX11-28911" fmla="*/ 6105193 w 12641071"/>
              <a:gd name="connsiteY11-28912" fmla="*/ 442067 h 5795240"/>
              <a:gd name="connsiteX12-28913" fmla="*/ 6105193 w 12641071"/>
              <a:gd name="connsiteY12-28914" fmla="*/ 442069 h 5795240"/>
              <a:gd name="connsiteX13-28915" fmla="*/ 6141460 w 12641071"/>
              <a:gd name="connsiteY13-28916" fmla="*/ 475027 h 5795240"/>
              <a:gd name="connsiteX14-28917" fmla="*/ 6788665 w 12641071"/>
              <a:gd name="connsiteY14-28918" fmla="*/ 707369 h 5795240"/>
              <a:gd name="connsiteX15-28919" fmla="*/ 7184710 w 12641071"/>
              <a:gd name="connsiteY15-28920" fmla="*/ 627411 h 5795240"/>
              <a:gd name="connsiteX16-28921" fmla="*/ 7264545 w 12641071"/>
              <a:gd name="connsiteY16-28922" fmla="*/ 588952 h 5795240"/>
              <a:gd name="connsiteX17-28923" fmla="*/ 7314851 w 12641071"/>
              <a:gd name="connsiteY17-28924" fmla="*/ 559537 h 5795240"/>
              <a:gd name="connsiteX18-28925" fmla="*/ 7314853 w 12641071"/>
              <a:gd name="connsiteY18-28926" fmla="*/ 559536 h 5795240"/>
              <a:gd name="connsiteX19-28927" fmla="*/ 7314851 w 12641071"/>
              <a:gd name="connsiteY19-28928" fmla="*/ 559537 h 5795240"/>
              <a:gd name="connsiteX20-28929" fmla="*/ 7385004 w 12641071"/>
              <a:gd name="connsiteY20-28930" fmla="*/ 511303 h 5795240"/>
              <a:gd name="connsiteX21-28931" fmla="*/ 7391626 w 12641071"/>
              <a:gd name="connsiteY21-28932" fmla="*/ 508114 h 5795240"/>
              <a:gd name="connsiteX22-28933" fmla="*/ 7391631 w 12641071"/>
              <a:gd name="connsiteY22-28934" fmla="*/ 508110 h 5795240"/>
              <a:gd name="connsiteX23-28935" fmla="*/ 7478934 w 12641071"/>
              <a:gd name="connsiteY23-28936" fmla="*/ 466053 h 5795240"/>
              <a:gd name="connsiteX24-28937" fmla="*/ 7897193 w 12641071"/>
              <a:gd name="connsiteY24-28938" fmla="*/ 381611 h 5795240"/>
              <a:gd name="connsiteX25-28939" fmla="*/ 8788216 w 12641071"/>
              <a:gd name="connsiteY25-28940" fmla="*/ 855364 h 5795240"/>
              <a:gd name="connsiteX26-28941" fmla="*/ 8832362 w 12641071"/>
              <a:gd name="connsiteY26-28942" fmla="*/ 928030 h 5795240"/>
              <a:gd name="connsiteX27-28943" fmla="*/ 8832362 w 12641071"/>
              <a:gd name="connsiteY27-28944" fmla="*/ 928033 h 5795240"/>
              <a:gd name="connsiteX28-28945" fmla="*/ 8842040 w 12641071"/>
              <a:gd name="connsiteY28-28946" fmla="*/ 943961 h 5795240"/>
              <a:gd name="connsiteX29-28947" fmla="*/ 8856144 w 12641071"/>
              <a:gd name="connsiteY29-28948" fmla="*/ 973241 h 5795240"/>
              <a:gd name="connsiteX30-28949" fmla="*/ 8856145 w 12641071"/>
              <a:gd name="connsiteY30-28950" fmla="*/ 973241 h 5795240"/>
              <a:gd name="connsiteX31-28951" fmla="*/ 8878117 w 12641071"/>
              <a:gd name="connsiteY31-28952" fmla="*/ 1018851 h 5795240"/>
              <a:gd name="connsiteX32-28953" fmla="*/ 8877719 w 12641071"/>
              <a:gd name="connsiteY32-28954" fmla="*/ 1018369 h 5795240"/>
              <a:gd name="connsiteX33-28955" fmla="*/ 8853250 w 12641071"/>
              <a:gd name="connsiteY33-28956" fmla="*/ 973288 h 5795240"/>
              <a:gd name="connsiteX34-28957" fmla="*/ 8853249 w 12641071"/>
              <a:gd name="connsiteY34-28958" fmla="*/ 973288 h 5795240"/>
              <a:gd name="connsiteX35-28959" fmla="*/ 8853248 w 12641071"/>
              <a:gd name="connsiteY35-28960" fmla="*/ 973287 h 5795240"/>
              <a:gd name="connsiteX36-28961" fmla="*/ 8849677 w 12641071"/>
              <a:gd name="connsiteY36-28962" fmla="*/ 973341 h 5795240"/>
              <a:gd name="connsiteX37-28963" fmla="*/ 8641543 w 12641071"/>
              <a:gd name="connsiteY37-28964" fmla="*/ 916577 h 5795240"/>
              <a:gd name="connsiteX38-28965" fmla="*/ 8641545 w 12641071"/>
              <a:gd name="connsiteY38-28966" fmla="*/ 916580 h 5795240"/>
              <a:gd name="connsiteX39-28967" fmla="*/ 8849676 w 12641071"/>
              <a:gd name="connsiteY39-28968" fmla="*/ 973343 h 5795240"/>
              <a:gd name="connsiteX40-28969" fmla="*/ 8853248 w 12641071"/>
              <a:gd name="connsiteY40-28970" fmla="*/ 973288 h 5795240"/>
              <a:gd name="connsiteX41-28971" fmla="*/ 8877719 w 12641071"/>
              <a:gd name="connsiteY41-28972" fmla="*/ 1018371 h 5795240"/>
              <a:gd name="connsiteX42-28973" fmla="*/ 8878116 w 12641071"/>
              <a:gd name="connsiteY42-28974" fmla="*/ 1018851 h 5795240"/>
              <a:gd name="connsiteX43-28975" fmla="*/ 8887288 w 12641071"/>
              <a:gd name="connsiteY43-28976" fmla="*/ 1037892 h 5795240"/>
              <a:gd name="connsiteX44-28977" fmla="*/ 8949899 w 12641071"/>
              <a:gd name="connsiteY44-28978" fmla="*/ 1239592 h 5795240"/>
              <a:gd name="connsiteX45-28979" fmla="*/ 8968437 w 12641071"/>
              <a:gd name="connsiteY45-28980" fmla="*/ 1423482 h 5795240"/>
              <a:gd name="connsiteX46-28981" fmla="*/ 8949899 w 12641071"/>
              <a:gd name="connsiteY46-28982" fmla="*/ 1239591 h 5795240"/>
              <a:gd name="connsiteX47-28983" fmla="*/ 8887288 w 12641071"/>
              <a:gd name="connsiteY47-28984" fmla="*/ 1037890 h 5795240"/>
              <a:gd name="connsiteX48-28985" fmla="*/ 8878116 w 12641071"/>
              <a:gd name="connsiteY48-28986" fmla="*/ 1018851 h 5795240"/>
              <a:gd name="connsiteX49-28987" fmla="*/ 8931285 w 12641071"/>
              <a:gd name="connsiteY49-28988" fmla="*/ 1083292 h 5795240"/>
              <a:gd name="connsiteX50-28989" fmla="*/ 9241478 w 12641071"/>
              <a:gd name="connsiteY50-28990" fmla="*/ 1211778 h 5795240"/>
              <a:gd name="connsiteX51-28991" fmla="*/ 9605238 w 12641071"/>
              <a:gd name="connsiteY51-28992" fmla="*/ 1018369 h 5795240"/>
              <a:gd name="connsiteX52-28993" fmla="*/ 9636247 w 12641071"/>
              <a:gd name="connsiteY52-28994" fmla="*/ 961241 h 5795240"/>
              <a:gd name="connsiteX53-28995" fmla="*/ 9641995 w 12641071"/>
              <a:gd name="connsiteY53-28996" fmla="*/ 961152 h 5795240"/>
              <a:gd name="connsiteX54-28997" fmla="*/ 9584939 w 12641071"/>
              <a:gd name="connsiteY54-28998" fmla="*/ 1079594 h 5795240"/>
              <a:gd name="connsiteX55-28999" fmla="*/ 9546257 w 12641071"/>
              <a:gd name="connsiteY55-29000" fmla="*/ 1204206 h 5795240"/>
              <a:gd name="connsiteX56-29001" fmla="*/ 9584939 w 12641071"/>
              <a:gd name="connsiteY56-29002" fmla="*/ 1079596 h 5795240"/>
              <a:gd name="connsiteX57-29003" fmla="*/ 9641995 w 12641071"/>
              <a:gd name="connsiteY57-29004" fmla="*/ 961153 h 5795240"/>
              <a:gd name="connsiteX58-29005" fmla="*/ 9653069 w 12641071"/>
              <a:gd name="connsiteY58-29006" fmla="*/ 960983 h 5795240"/>
              <a:gd name="connsiteX59-29007" fmla="*/ 9801564 w 12641071"/>
              <a:gd name="connsiteY59-29008" fmla="*/ 1196828 h 5795240"/>
              <a:gd name="connsiteX60-29009" fmla="*/ 9801566 w 12641071"/>
              <a:gd name="connsiteY60-29010" fmla="*/ 1196828 h 5795240"/>
              <a:gd name="connsiteX61-29011" fmla="*/ 9653070 w 12641071"/>
              <a:gd name="connsiteY61-29012" fmla="*/ 960982 h 5795240"/>
              <a:gd name="connsiteX62-29013" fmla="*/ 9641996 w 12641071"/>
              <a:gd name="connsiteY62-29014" fmla="*/ 961152 h 5795240"/>
              <a:gd name="connsiteX63-29015" fmla="*/ 9651917 w 12641071"/>
              <a:gd name="connsiteY63-29016" fmla="*/ 940556 h 5795240"/>
              <a:gd name="connsiteX64-29017" fmla="*/ 11050508 w 12641071"/>
              <a:gd name="connsiteY64-29018" fmla="*/ 108150 h 5795240"/>
              <a:gd name="connsiteX65-29019" fmla="*/ 12641071 w 12641071"/>
              <a:gd name="connsiteY65-29020" fmla="*/ 1698711 h 5795240"/>
              <a:gd name="connsiteX66-29021" fmla="*/ 11371062 w 12641071"/>
              <a:gd name="connsiteY66-29022" fmla="*/ 3256960 h 5795240"/>
              <a:gd name="connsiteX67-29023" fmla="*/ 11215953 w 12641071"/>
              <a:gd name="connsiteY67-29024" fmla="*/ 3280632 h 5795240"/>
              <a:gd name="connsiteX68-29025" fmla="*/ 11142318 w 12641071"/>
              <a:gd name="connsiteY68-29026" fmla="*/ 3276914 h 5795240"/>
              <a:gd name="connsiteX69-29027" fmla="*/ 11215952 w 12641071"/>
              <a:gd name="connsiteY69-29028" fmla="*/ 3280632 h 5795240"/>
              <a:gd name="connsiteX70-29029" fmla="*/ 11213133 w 12641071"/>
              <a:gd name="connsiteY70-29030" fmla="*/ 3281062 h 5795240"/>
              <a:gd name="connsiteX71-29031" fmla="*/ 11116921 w 12641071"/>
              <a:gd name="connsiteY71-29032" fmla="*/ 3285921 h 5795240"/>
              <a:gd name="connsiteX72-29033" fmla="*/ 11050507 w 12641071"/>
              <a:gd name="connsiteY72-29034" fmla="*/ 3289274 h 5795240"/>
              <a:gd name="connsiteX73-29035" fmla="*/ 11006292 w 12641071"/>
              <a:gd name="connsiteY73-29036" fmla="*/ 3287041 h 5795240"/>
              <a:gd name="connsiteX74-29037" fmla="*/ 10937101 w 12641071"/>
              <a:gd name="connsiteY74-29038" fmla="*/ 3297601 h 5795240"/>
              <a:gd name="connsiteX75-29039" fmla="*/ 10144740 w 12641071"/>
              <a:gd name="connsiteY75-29040" fmla="*/ 4089962 h 5795240"/>
              <a:gd name="connsiteX76-29041" fmla="*/ 10130374 w 12641071"/>
              <a:gd name="connsiteY76-29042" fmla="*/ 4184101 h 5795240"/>
              <a:gd name="connsiteX77-29043" fmla="*/ 10130375 w 12641071"/>
              <a:gd name="connsiteY77-29044" fmla="*/ 4184103 h 5795240"/>
              <a:gd name="connsiteX78-29045" fmla="*/ 10130656 w 12641071"/>
              <a:gd name="connsiteY78-29046" fmla="*/ 4185950 h 5795240"/>
              <a:gd name="connsiteX79-29047" fmla="*/ 10138194 w 12641071"/>
              <a:gd name="connsiteY79-29048" fmla="*/ 4335228 h 5795240"/>
              <a:gd name="connsiteX80-29049" fmla="*/ 10137710 w 12641071"/>
              <a:gd name="connsiteY80-29050" fmla="*/ 4344822 h 5795240"/>
              <a:gd name="connsiteX81-29051" fmla="*/ 10133555 w 12641071"/>
              <a:gd name="connsiteY81-29052" fmla="*/ 4427096 h 5795240"/>
              <a:gd name="connsiteX82-29053" fmla="*/ 10129312 w 12641071"/>
              <a:gd name="connsiteY82-29054" fmla="*/ 4399289 h 5795240"/>
              <a:gd name="connsiteX83-29055" fmla="*/ 10126797 w 12641071"/>
              <a:gd name="connsiteY83-29056" fmla="*/ 4349498 h 5795240"/>
              <a:gd name="connsiteX84-29057" fmla="*/ 10126796 w 12641071"/>
              <a:gd name="connsiteY84-29058" fmla="*/ 4349498 h 5795240"/>
              <a:gd name="connsiteX85-29059" fmla="*/ 10129311 w 12641071"/>
              <a:gd name="connsiteY85-29060" fmla="*/ 4399289 h 5795240"/>
              <a:gd name="connsiteX86-29061" fmla="*/ 10133554 w 12641071"/>
              <a:gd name="connsiteY86-29062" fmla="*/ 4427096 h 5795240"/>
              <a:gd name="connsiteX87-29063" fmla="*/ 10130656 w 12641071"/>
              <a:gd name="connsiteY87-29064" fmla="*/ 4484506 h 5795240"/>
              <a:gd name="connsiteX88-29065" fmla="*/ 8678182 w 12641071"/>
              <a:gd name="connsiteY88-29066" fmla="*/ 5795240 h 5795240"/>
              <a:gd name="connsiteX89-29067" fmla="*/ 7467518 w 12641071"/>
              <a:gd name="connsiteY89-29068" fmla="*/ 5151535 h 5795240"/>
              <a:gd name="connsiteX90-29069" fmla="*/ 7419945 w 12641071"/>
              <a:gd name="connsiteY90-29070" fmla="*/ 5073228 h 5795240"/>
              <a:gd name="connsiteX91-29071" fmla="*/ 7394386 w 12641071"/>
              <a:gd name="connsiteY91-29072" fmla="*/ 5031156 h 5795240"/>
              <a:gd name="connsiteX92-29073" fmla="*/ 7367299 w 12641071"/>
              <a:gd name="connsiteY92-29074" fmla="*/ 4974928 h 5795240"/>
              <a:gd name="connsiteX93-29075" fmla="*/ 7332905 w 12641071"/>
              <a:gd name="connsiteY93-29076" fmla="*/ 4903531 h 5795240"/>
              <a:gd name="connsiteX94-29077" fmla="*/ 7320958 w 12641071"/>
              <a:gd name="connsiteY94-29078" fmla="*/ 4870887 h 5795240"/>
              <a:gd name="connsiteX95-29079" fmla="*/ 7322174 w 12641071"/>
              <a:gd name="connsiteY95-29080" fmla="*/ 4872361 h 5795240"/>
              <a:gd name="connsiteX96-29081" fmla="*/ 7362630 w 12641071"/>
              <a:gd name="connsiteY96-29082" fmla="*/ 4938954 h 5795240"/>
              <a:gd name="connsiteX97-29083" fmla="*/ 7380779 w 12641071"/>
              <a:gd name="connsiteY97-29084" fmla="*/ 4976628 h 5795240"/>
              <a:gd name="connsiteX98-29085" fmla="*/ 7391210 w 12641071"/>
              <a:gd name="connsiteY98-29086" fmla="*/ 4977944 h 5795240"/>
              <a:gd name="connsiteX99-29087" fmla="*/ 7380780 w 12641071"/>
              <a:gd name="connsiteY99-29088" fmla="*/ 4976628 h 5795240"/>
              <a:gd name="connsiteX100-29089" fmla="*/ 7362631 w 12641071"/>
              <a:gd name="connsiteY100-29090" fmla="*/ 4938954 h 5795240"/>
              <a:gd name="connsiteX101-29091" fmla="*/ 7322175 w 12641071"/>
              <a:gd name="connsiteY101-29092" fmla="*/ 4872361 h 5795240"/>
              <a:gd name="connsiteX102-29093" fmla="*/ 7320959 w 12641071"/>
              <a:gd name="connsiteY102-29094" fmla="*/ 4870887 h 5795240"/>
              <a:gd name="connsiteX103-29095" fmla="*/ 7283811 w 12641071"/>
              <a:gd name="connsiteY103-29096" fmla="*/ 4769391 h 5795240"/>
              <a:gd name="connsiteX104-29097" fmla="*/ 7272112 w 12641071"/>
              <a:gd name="connsiteY104-29098" fmla="*/ 4718630 h 5795240"/>
              <a:gd name="connsiteX105-29099" fmla="*/ 7272111 w 12641071"/>
              <a:gd name="connsiteY105-29100" fmla="*/ 4718630 h 5795240"/>
              <a:gd name="connsiteX106-29101" fmla="*/ 7283810 w 12641071"/>
              <a:gd name="connsiteY106-29102" fmla="*/ 4769391 h 5795240"/>
              <a:gd name="connsiteX107-29103" fmla="*/ 7320958 w 12641071"/>
              <a:gd name="connsiteY107-29104" fmla="*/ 4870887 h 5795240"/>
              <a:gd name="connsiteX108-29105" fmla="*/ 7223551 w 12641071"/>
              <a:gd name="connsiteY108-29106" fmla="*/ 4752829 h 5795240"/>
              <a:gd name="connsiteX109-29107" fmla="*/ 6652445 w 12641071"/>
              <a:gd name="connsiteY109-29108" fmla="*/ 4516269 h 5795240"/>
              <a:gd name="connsiteX110-29109" fmla="*/ 6200873 w 12641071"/>
              <a:gd name="connsiteY110-29110" fmla="*/ 4654206 h 5795240"/>
              <a:gd name="connsiteX111-29111" fmla="*/ 6088813 w 12641071"/>
              <a:gd name="connsiteY111-29112" fmla="*/ 4746663 h 5795240"/>
              <a:gd name="connsiteX112-29113" fmla="*/ 6043019 w 12641071"/>
              <a:gd name="connsiteY112-29114" fmla="*/ 4807902 h 5795240"/>
              <a:gd name="connsiteX113-29115" fmla="*/ 6043021 w 12641071"/>
              <a:gd name="connsiteY113-29116" fmla="*/ 4807902 h 5795240"/>
              <a:gd name="connsiteX114-29117" fmla="*/ 6023271 w 12641071"/>
              <a:gd name="connsiteY114-29118" fmla="*/ 4834312 h 5795240"/>
              <a:gd name="connsiteX115-29119" fmla="*/ 5970678 w 12641071"/>
              <a:gd name="connsiteY115-29120" fmla="*/ 4892181 h 5795240"/>
              <a:gd name="connsiteX116-29121" fmla="*/ 5982717 w 12641071"/>
              <a:gd name="connsiteY116-29122" fmla="*/ 4872361 h 5795240"/>
              <a:gd name="connsiteX117-29123" fmla="*/ 5970675 w 12641071"/>
              <a:gd name="connsiteY117-29124" fmla="*/ 4892181 h 5795240"/>
              <a:gd name="connsiteX118-29125" fmla="*/ 5935320 w 12641071"/>
              <a:gd name="connsiteY118-29126" fmla="*/ 4931081 h 5795240"/>
              <a:gd name="connsiteX119-29127" fmla="*/ 4971763 w 12641071"/>
              <a:gd name="connsiteY119-29128" fmla="*/ 5330200 h 5795240"/>
              <a:gd name="connsiteX120-29129" fmla="*/ 3716172 w 12641071"/>
              <a:gd name="connsiteY120-29130" fmla="*/ 4497938 h 5795240"/>
              <a:gd name="connsiteX121-29131" fmla="*/ 3710773 w 12641071"/>
              <a:gd name="connsiteY121-29132" fmla="*/ 4483182 h 5795240"/>
              <a:gd name="connsiteX122-29133" fmla="*/ 3710773 w 12641071"/>
              <a:gd name="connsiteY122-29134" fmla="*/ 4483181 h 5795240"/>
              <a:gd name="connsiteX123-29135" fmla="*/ 3674984 w 12641071"/>
              <a:gd name="connsiteY123-29136" fmla="*/ 4385402 h 5795240"/>
              <a:gd name="connsiteX124-29137" fmla="*/ 3670349 w 12641071"/>
              <a:gd name="connsiteY124-29138" fmla="*/ 4372742 h 5795240"/>
              <a:gd name="connsiteX125-29139" fmla="*/ 3659438 w 12641071"/>
              <a:gd name="connsiteY125-29140" fmla="*/ 4330309 h 5795240"/>
              <a:gd name="connsiteX126-29141" fmla="*/ 3672084 w 12641071"/>
              <a:gd name="connsiteY126-29142" fmla="*/ 4353606 h 5795240"/>
              <a:gd name="connsiteX127-29143" fmla="*/ 3659440 w 12641071"/>
              <a:gd name="connsiteY127-29144" fmla="*/ 4330309 h 5795240"/>
              <a:gd name="connsiteX128-29145" fmla="*/ 3613217 w 12641071"/>
              <a:gd name="connsiteY128-29146" fmla="*/ 4245153 h 5795240"/>
              <a:gd name="connsiteX129-29147" fmla="*/ 3083792 w 12641071"/>
              <a:gd name="connsiteY129-29148" fmla="*/ 3963660 h 5795240"/>
              <a:gd name="connsiteX130-29149" fmla="*/ 2835272 w 12641071"/>
              <a:gd name="connsiteY130-29150" fmla="*/ 4013833 h 5795240"/>
              <a:gd name="connsiteX131-29151" fmla="*/ 2820214 w 12641071"/>
              <a:gd name="connsiteY131-29152" fmla="*/ 4022007 h 5795240"/>
              <a:gd name="connsiteX132-29153" fmla="*/ 2820212 w 12641071"/>
              <a:gd name="connsiteY132-29154" fmla="*/ 4022008 h 5795240"/>
              <a:gd name="connsiteX133-29155" fmla="*/ 2820206 w 12641071"/>
              <a:gd name="connsiteY133-29156" fmla="*/ 4022011 h 5795240"/>
              <a:gd name="connsiteX134-29157" fmla="*/ 2813481 w 12641071"/>
              <a:gd name="connsiteY134-29158" fmla="*/ 4027041 h 5795240"/>
              <a:gd name="connsiteX135-29159" fmla="*/ 2762875 w 12641071"/>
              <a:gd name="connsiteY135-29160" fmla="*/ 4057784 h 5795240"/>
              <a:gd name="connsiteX136-29161" fmla="*/ 2762878 w 12641071"/>
              <a:gd name="connsiteY136-29162" fmla="*/ 4057784 h 5795240"/>
              <a:gd name="connsiteX137-29163" fmla="*/ 2694694 w 12641071"/>
              <a:gd name="connsiteY137-29164" fmla="*/ 4099208 h 5795240"/>
              <a:gd name="connsiteX138-29165" fmla="*/ 2726822 w 12641071"/>
              <a:gd name="connsiteY138-29166" fmla="*/ 4072700 h 5795240"/>
              <a:gd name="connsiteX139-29167" fmla="*/ 2757719 w 12641071"/>
              <a:gd name="connsiteY139-29168" fmla="*/ 4055929 h 5795240"/>
              <a:gd name="connsiteX140-29169" fmla="*/ 2757718 w 12641071"/>
              <a:gd name="connsiteY140-29170" fmla="*/ 4055928 h 5795240"/>
              <a:gd name="connsiteX141-29171" fmla="*/ 2726820 w 12641071"/>
              <a:gd name="connsiteY141-29172" fmla="*/ 4072700 h 5795240"/>
              <a:gd name="connsiteX142-29173" fmla="*/ 2694692 w 12641071"/>
              <a:gd name="connsiteY142-29174" fmla="*/ 4099208 h 5795240"/>
              <a:gd name="connsiteX143-29175" fmla="*/ 2664698 w 12641071"/>
              <a:gd name="connsiteY143-29176" fmla="*/ 4117431 h 5795240"/>
              <a:gd name="connsiteX144-29177" fmla="*/ 1804544 w 12641071"/>
              <a:gd name="connsiteY144-29178" fmla="*/ 4335229 h 5795240"/>
              <a:gd name="connsiteX145-29179" fmla="*/ 0 w 12641071"/>
              <a:gd name="connsiteY145-29180" fmla="*/ 2530685 h 5795240"/>
              <a:gd name="connsiteX146-29181" fmla="*/ 1804544 w 12641071"/>
              <a:gd name="connsiteY146-29182" fmla="*/ 726143 h 5795240"/>
              <a:gd name="connsiteX147-29183" fmla="*/ 3080549 w 12641071"/>
              <a:gd name="connsiteY147-29184" fmla="*/ 1254682 h 5795240"/>
              <a:gd name="connsiteX148-29185" fmla="*/ 3268676 w 12641071"/>
              <a:gd name="connsiteY148-29186" fmla="*/ 1461167 h 5795240"/>
              <a:gd name="connsiteX149-29187" fmla="*/ 3565826 w 12641071"/>
              <a:gd name="connsiteY149-29188" fmla="*/ 1551935 h 5795240"/>
              <a:gd name="connsiteX150-29189" fmla="*/ 4086504 w 12641071"/>
              <a:gd name="connsiteY150-29190" fmla="*/ 1127574 h 5795240"/>
              <a:gd name="connsiteX151-29191" fmla="*/ 4103078 w 12641071"/>
              <a:gd name="connsiteY151-29192" fmla="*/ 1004204 h 5795240"/>
              <a:gd name="connsiteX152-29193" fmla="*/ 5215874 w 12641071"/>
              <a:gd name="connsiteY152-29194" fmla="*/ 0 h 5795240"/>
              <a:gd name="connsiteX0-29195" fmla="*/ 5964869 w 12641071"/>
              <a:gd name="connsiteY0-29196" fmla="*/ 4795171 h 5795240"/>
              <a:gd name="connsiteX1-29197" fmla="*/ 6019264 w 12641071"/>
              <a:gd name="connsiteY1-29198" fmla="*/ 4804905 h 5795240"/>
              <a:gd name="connsiteX2-29199" fmla="*/ 6036570 w 12641071"/>
              <a:gd name="connsiteY2-29200" fmla="*/ 4807089 h 5795240"/>
              <a:gd name="connsiteX3-29201" fmla="*/ 6019265 w 12641071"/>
              <a:gd name="connsiteY3-29202" fmla="*/ 4804905 h 5795240"/>
              <a:gd name="connsiteX4-29203" fmla="*/ 5964869 w 12641071"/>
              <a:gd name="connsiteY4-29204" fmla="*/ 4795171 h 5795240"/>
              <a:gd name="connsiteX5-29205" fmla="*/ 3682364 w 12641071"/>
              <a:gd name="connsiteY5-29206" fmla="*/ 4386723 h 5795240"/>
              <a:gd name="connsiteX6-29207" fmla="*/ 3772428 w 12641071"/>
              <a:gd name="connsiteY6-29208" fmla="*/ 4402840 h 5795240"/>
              <a:gd name="connsiteX7-29209" fmla="*/ 3772428 w 12641071"/>
              <a:gd name="connsiteY7-29210" fmla="*/ 4402840 h 5795240"/>
              <a:gd name="connsiteX8-29211" fmla="*/ 3682364 w 12641071"/>
              <a:gd name="connsiteY8-29212" fmla="*/ 4386723 h 5795240"/>
              <a:gd name="connsiteX9-29213" fmla="*/ 5215874 w 12641071"/>
              <a:gd name="connsiteY9-29214" fmla="*/ 0 h 5795240"/>
              <a:gd name="connsiteX10-29215" fmla="*/ 5927386 w 12641071"/>
              <a:gd name="connsiteY10-29216" fmla="*/ 255427 h 5795240"/>
              <a:gd name="connsiteX11-29217" fmla="*/ 6105193 w 12641071"/>
              <a:gd name="connsiteY11-29218" fmla="*/ 442067 h 5795240"/>
              <a:gd name="connsiteX12-29219" fmla="*/ 6105193 w 12641071"/>
              <a:gd name="connsiteY12-29220" fmla="*/ 442069 h 5795240"/>
              <a:gd name="connsiteX13-29221" fmla="*/ 6141460 w 12641071"/>
              <a:gd name="connsiteY13-29222" fmla="*/ 475027 h 5795240"/>
              <a:gd name="connsiteX14-29223" fmla="*/ 6788665 w 12641071"/>
              <a:gd name="connsiteY14-29224" fmla="*/ 707369 h 5795240"/>
              <a:gd name="connsiteX15-29225" fmla="*/ 7184710 w 12641071"/>
              <a:gd name="connsiteY15-29226" fmla="*/ 627411 h 5795240"/>
              <a:gd name="connsiteX16-29227" fmla="*/ 7314851 w 12641071"/>
              <a:gd name="connsiteY16-29228" fmla="*/ 559537 h 5795240"/>
              <a:gd name="connsiteX17-29229" fmla="*/ 7314853 w 12641071"/>
              <a:gd name="connsiteY17-29230" fmla="*/ 559536 h 5795240"/>
              <a:gd name="connsiteX18-29231" fmla="*/ 7314851 w 12641071"/>
              <a:gd name="connsiteY18-29232" fmla="*/ 559537 h 5795240"/>
              <a:gd name="connsiteX19-29233" fmla="*/ 7385004 w 12641071"/>
              <a:gd name="connsiteY19-29234" fmla="*/ 511303 h 5795240"/>
              <a:gd name="connsiteX20-29235" fmla="*/ 7391626 w 12641071"/>
              <a:gd name="connsiteY20-29236" fmla="*/ 508114 h 5795240"/>
              <a:gd name="connsiteX21-29237" fmla="*/ 7391631 w 12641071"/>
              <a:gd name="connsiteY21-29238" fmla="*/ 508110 h 5795240"/>
              <a:gd name="connsiteX22-29239" fmla="*/ 7478934 w 12641071"/>
              <a:gd name="connsiteY22-29240" fmla="*/ 466053 h 5795240"/>
              <a:gd name="connsiteX23-29241" fmla="*/ 7897193 w 12641071"/>
              <a:gd name="connsiteY23-29242" fmla="*/ 381611 h 5795240"/>
              <a:gd name="connsiteX24-29243" fmla="*/ 8788216 w 12641071"/>
              <a:gd name="connsiteY24-29244" fmla="*/ 855364 h 5795240"/>
              <a:gd name="connsiteX25-29245" fmla="*/ 8832362 w 12641071"/>
              <a:gd name="connsiteY25-29246" fmla="*/ 928030 h 5795240"/>
              <a:gd name="connsiteX26-29247" fmla="*/ 8832362 w 12641071"/>
              <a:gd name="connsiteY26-29248" fmla="*/ 928033 h 5795240"/>
              <a:gd name="connsiteX27-29249" fmla="*/ 8842040 w 12641071"/>
              <a:gd name="connsiteY27-29250" fmla="*/ 943961 h 5795240"/>
              <a:gd name="connsiteX28-29251" fmla="*/ 8856144 w 12641071"/>
              <a:gd name="connsiteY28-29252" fmla="*/ 973241 h 5795240"/>
              <a:gd name="connsiteX29-29253" fmla="*/ 8856145 w 12641071"/>
              <a:gd name="connsiteY29-29254" fmla="*/ 973241 h 5795240"/>
              <a:gd name="connsiteX30-29255" fmla="*/ 8878117 w 12641071"/>
              <a:gd name="connsiteY30-29256" fmla="*/ 1018851 h 5795240"/>
              <a:gd name="connsiteX31-29257" fmla="*/ 8877719 w 12641071"/>
              <a:gd name="connsiteY31-29258" fmla="*/ 1018369 h 5795240"/>
              <a:gd name="connsiteX32-29259" fmla="*/ 8853250 w 12641071"/>
              <a:gd name="connsiteY32-29260" fmla="*/ 973288 h 5795240"/>
              <a:gd name="connsiteX33-29261" fmla="*/ 8853249 w 12641071"/>
              <a:gd name="connsiteY33-29262" fmla="*/ 973288 h 5795240"/>
              <a:gd name="connsiteX34-29263" fmla="*/ 8853248 w 12641071"/>
              <a:gd name="connsiteY34-29264" fmla="*/ 973287 h 5795240"/>
              <a:gd name="connsiteX35-29265" fmla="*/ 8849677 w 12641071"/>
              <a:gd name="connsiteY35-29266" fmla="*/ 973341 h 5795240"/>
              <a:gd name="connsiteX36-29267" fmla="*/ 8641543 w 12641071"/>
              <a:gd name="connsiteY36-29268" fmla="*/ 916577 h 5795240"/>
              <a:gd name="connsiteX37-29269" fmla="*/ 8641545 w 12641071"/>
              <a:gd name="connsiteY37-29270" fmla="*/ 916580 h 5795240"/>
              <a:gd name="connsiteX38-29271" fmla="*/ 8849676 w 12641071"/>
              <a:gd name="connsiteY38-29272" fmla="*/ 973343 h 5795240"/>
              <a:gd name="connsiteX39-29273" fmla="*/ 8853248 w 12641071"/>
              <a:gd name="connsiteY39-29274" fmla="*/ 973288 h 5795240"/>
              <a:gd name="connsiteX40-29275" fmla="*/ 8877719 w 12641071"/>
              <a:gd name="connsiteY40-29276" fmla="*/ 1018371 h 5795240"/>
              <a:gd name="connsiteX41-29277" fmla="*/ 8878116 w 12641071"/>
              <a:gd name="connsiteY41-29278" fmla="*/ 1018851 h 5795240"/>
              <a:gd name="connsiteX42-29279" fmla="*/ 8887288 w 12641071"/>
              <a:gd name="connsiteY42-29280" fmla="*/ 1037892 h 5795240"/>
              <a:gd name="connsiteX43-29281" fmla="*/ 8949899 w 12641071"/>
              <a:gd name="connsiteY43-29282" fmla="*/ 1239592 h 5795240"/>
              <a:gd name="connsiteX44-29283" fmla="*/ 8968437 w 12641071"/>
              <a:gd name="connsiteY44-29284" fmla="*/ 1423482 h 5795240"/>
              <a:gd name="connsiteX45-29285" fmla="*/ 8949899 w 12641071"/>
              <a:gd name="connsiteY45-29286" fmla="*/ 1239591 h 5795240"/>
              <a:gd name="connsiteX46-29287" fmla="*/ 8887288 w 12641071"/>
              <a:gd name="connsiteY46-29288" fmla="*/ 1037890 h 5795240"/>
              <a:gd name="connsiteX47-29289" fmla="*/ 8878116 w 12641071"/>
              <a:gd name="connsiteY47-29290" fmla="*/ 1018851 h 5795240"/>
              <a:gd name="connsiteX48-29291" fmla="*/ 8931285 w 12641071"/>
              <a:gd name="connsiteY48-29292" fmla="*/ 1083292 h 5795240"/>
              <a:gd name="connsiteX49-29293" fmla="*/ 9241478 w 12641071"/>
              <a:gd name="connsiteY49-29294" fmla="*/ 1211778 h 5795240"/>
              <a:gd name="connsiteX50-29295" fmla="*/ 9605238 w 12641071"/>
              <a:gd name="connsiteY50-29296" fmla="*/ 1018369 h 5795240"/>
              <a:gd name="connsiteX51-29297" fmla="*/ 9636247 w 12641071"/>
              <a:gd name="connsiteY51-29298" fmla="*/ 961241 h 5795240"/>
              <a:gd name="connsiteX52-29299" fmla="*/ 9641995 w 12641071"/>
              <a:gd name="connsiteY52-29300" fmla="*/ 961152 h 5795240"/>
              <a:gd name="connsiteX53-29301" fmla="*/ 9584939 w 12641071"/>
              <a:gd name="connsiteY53-29302" fmla="*/ 1079594 h 5795240"/>
              <a:gd name="connsiteX54-29303" fmla="*/ 9546257 w 12641071"/>
              <a:gd name="connsiteY54-29304" fmla="*/ 1204206 h 5795240"/>
              <a:gd name="connsiteX55-29305" fmla="*/ 9584939 w 12641071"/>
              <a:gd name="connsiteY55-29306" fmla="*/ 1079596 h 5795240"/>
              <a:gd name="connsiteX56-29307" fmla="*/ 9641995 w 12641071"/>
              <a:gd name="connsiteY56-29308" fmla="*/ 961153 h 5795240"/>
              <a:gd name="connsiteX57-29309" fmla="*/ 9653069 w 12641071"/>
              <a:gd name="connsiteY57-29310" fmla="*/ 960983 h 5795240"/>
              <a:gd name="connsiteX58-29311" fmla="*/ 9801564 w 12641071"/>
              <a:gd name="connsiteY58-29312" fmla="*/ 1196828 h 5795240"/>
              <a:gd name="connsiteX59-29313" fmla="*/ 9801566 w 12641071"/>
              <a:gd name="connsiteY59-29314" fmla="*/ 1196828 h 5795240"/>
              <a:gd name="connsiteX60-29315" fmla="*/ 9653070 w 12641071"/>
              <a:gd name="connsiteY60-29316" fmla="*/ 960982 h 5795240"/>
              <a:gd name="connsiteX61-29317" fmla="*/ 9641996 w 12641071"/>
              <a:gd name="connsiteY61-29318" fmla="*/ 961152 h 5795240"/>
              <a:gd name="connsiteX62-29319" fmla="*/ 9651917 w 12641071"/>
              <a:gd name="connsiteY62-29320" fmla="*/ 940556 h 5795240"/>
              <a:gd name="connsiteX63-29321" fmla="*/ 11050508 w 12641071"/>
              <a:gd name="connsiteY63-29322" fmla="*/ 108150 h 5795240"/>
              <a:gd name="connsiteX64-29323" fmla="*/ 12641071 w 12641071"/>
              <a:gd name="connsiteY64-29324" fmla="*/ 1698711 h 5795240"/>
              <a:gd name="connsiteX65-29325" fmla="*/ 11371062 w 12641071"/>
              <a:gd name="connsiteY65-29326" fmla="*/ 3256960 h 5795240"/>
              <a:gd name="connsiteX66-29327" fmla="*/ 11215953 w 12641071"/>
              <a:gd name="connsiteY66-29328" fmla="*/ 3280632 h 5795240"/>
              <a:gd name="connsiteX67-29329" fmla="*/ 11142318 w 12641071"/>
              <a:gd name="connsiteY67-29330" fmla="*/ 3276914 h 5795240"/>
              <a:gd name="connsiteX68-29331" fmla="*/ 11215952 w 12641071"/>
              <a:gd name="connsiteY68-29332" fmla="*/ 3280632 h 5795240"/>
              <a:gd name="connsiteX69-29333" fmla="*/ 11213133 w 12641071"/>
              <a:gd name="connsiteY69-29334" fmla="*/ 3281062 h 5795240"/>
              <a:gd name="connsiteX70-29335" fmla="*/ 11116921 w 12641071"/>
              <a:gd name="connsiteY70-29336" fmla="*/ 3285921 h 5795240"/>
              <a:gd name="connsiteX71-29337" fmla="*/ 11050507 w 12641071"/>
              <a:gd name="connsiteY71-29338" fmla="*/ 3289274 h 5795240"/>
              <a:gd name="connsiteX72-29339" fmla="*/ 11006292 w 12641071"/>
              <a:gd name="connsiteY72-29340" fmla="*/ 3287041 h 5795240"/>
              <a:gd name="connsiteX73-29341" fmla="*/ 10937101 w 12641071"/>
              <a:gd name="connsiteY73-29342" fmla="*/ 3297601 h 5795240"/>
              <a:gd name="connsiteX74-29343" fmla="*/ 10144740 w 12641071"/>
              <a:gd name="connsiteY74-29344" fmla="*/ 4089962 h 5795240"/>
              <a:gd name="connsiteX75-29345" fmla="*/ 10130374 w 12641071"/>
              <a:gd name="connsiteY75-29346" fmla="*/ 4184101 h 5795240"/>
              <a:gd name="connsiteX76-29347" fmla="*/ 10130375 w 12641071"/>
              <a:gd name="connsiteY76-29348" fmla="*/ 4184103 h 5795240"/>
              <a:gd name="connsiteX77-29349" fmla="*/ 10130656 w 12641071"/>
              <a:gd name="connsiteY77-29350" fmla="*/ 4185950 h 5795240"/>
              <a:gd name="connsiteX78-29351" fmla="*/ 10138194 w 12641071"/>
              <a:gd name="connsiteY78-29352" fmla="*/ 4335228 h 5795240"/>
              <a:gd name="connsiteX79-29353" fmla="*/ 10137710 w 12641071"/>
              <a:gd name="connsiteY79-29354" fmla="*/ 4344822 h 5795240"/>
              <a:gd name="connsiteX80-29355" fmla="*/ 10133555 w 12641071"/>
              <a:gd name="connsiteY80-29356" fmla="*/ 4427096 h 5795240"/>
              <a:gd name="connsiteX81-29357" fmla="*/ 10129312 w 12641071"/>
              <a:gd name="connsiteY81-29358" fmla="*/ 4399289 h 5795240"/>
              <a:gd name="connsiteX82-29359" fmla="*/ 10126797 w 12641071"/>
              <a:gd name="connsiteY82-29360" fmla="*/ 4349498 h 5795240"/>
              <a:gd name="connsiteX83-29361" fmla="*/ 10126796 w 12641071"/>
              <a:gd name="connsiteY83-29362" fmla="*/ 4349498 h 5795240"/>
              <a:gd name="connsiteX84-29363" fmla="*/ 10129311 w 12641071"/>
              <a:gd name="connsiteY84-29364" fmla="*/ 4399289 h 5795240"/>
              <a:gd name="connsiteX85-29365" fmla="*/ 10133554 w 12641071"/>
              <a:gd name="connsiteY85-29366" fmla="*/ 4427096 h 5795240"/>
              <a:gd name="connsiteX86-29367" fmla="*/ 10130656 w 12641071"/>
              <a:gd name="connsiteY86-29368" fmla="*/ 4484506 h 5795240"/>
              <a:gd name="connsiteX87-29369" fmla="*/ 8678182 w 12641071"/>
              <a:gd name="connsiteY87-29370" fmla="*/ 5795240 h 5795240"/>
              <a:gd name="connsiteX88-29371" fmla="*/ 7467518 w 12641071"/>
              <a:gd name="connsiteY88-29372" fmla="*/ 5151535 h 5795240"/>
              <a:gd name="connsiteX89-29373" fmla="*/ 7419945 w 12641071"/>
              <a:gd name="connsiteY89-29374" fmla="*/ 5073228 h 5795240"/>
              <a:gd name="connsiteX90-29375" fmla="*/ 7394386 w 12641071"/>
              <a:gd name="connsiteY90-29376" fmla="*/ 5031156 h 5795240"/>
              <a:gd name="connsiteX91-29377" fmla="*/ 7367299 w 12641071"/>
              <a:gd name="connsiteY91-29378" fmla="*/ 4974928 h 5795240"/>
              <a:gd name="connsiteX92-29379" fmla="*/ 7332905 w 12641071"/>
              <a:gd name="connsiteY92-29380" fmla="*/ 4903531 h 5795240"/>
              <a:gd name="connsiteX93-29381" fmla="*/ 7320958 w 12641071"/>
              <a:gd name="connsiteY93-29382" fmla="*/ 4870887 h 5795240"/>
              <a:gd name="connsiteX94-29383" fmla="*/ 7322174 w 12641071"/>
              <a:gd name="connsiteY94-29384" fmla="*/ 4872361 h 5795240"/>
              <a:gd name="connsiteX95-29385" fmla="*/ 7362630 w 12641071"/>
              <a:gd name="connsiteY95-29386" fmla="*/ 4938954 h 5795240"/>
              <a:gd name="connsiteX96-29387" fmla="*/ 7380779 w 12641071"/>
              <a:gd name="connsiteY96-29388" fmla="*/ 4976628 h 5795240"/>
              <a:gd name="connsiteX97-29389" fmla="*/ 7391210 w 12641071"/>
              <a:gd name="connsiteY97-29390" fmla="*/ 4977944 h 5795240"/>
              <a:gd name="connsiteX98-29391" fmla="*/ 7380780 w 12641071"/>
              <a:gd name="connsiteY98-29392" fmla="*/ 4976628 h 5795240"/>
              <a:gd name="connsiteX99-29393" fmla="*/ 7362631 w 12641071"/>
              <a:gd name="connsiteY99-29394" fmla="*/ 4938954 h 5795240"/>
              <a:gd name="connsiteX100-29395" fmla="*/ 7322175 w 12641071"/>
              <a:gd name="connsiteY100-29396" fmla="*/ 4872361 h 5795240"/>
              <a:gd name="connsiteX101-29397" fmla="*/ 7320959 w 12641071"/>
              <a:gd name="connsiteY101-29398" fmla="*/ 4870887 h 5795240"/>
              <a:gd name="connsiteX102-29399" fmla="*/ 7283811 w 12641071"/>
              <a:gd name="connsiteY102-29400" fmla="*/ 4769391 h 5795240"/>
              <a:gd name="connsiteX103-29401" fmla="*/ 7272112 w 12641071"/>
              <a:gd name="connsiteY103-29402" fmla="*/ 4718630 h 5795240"/>
              <a:gd name="connsiteX104-29403" fmla="*/ 7272111 w 12641071"/>
              <a:gd name="connsiteY104-29404" fmla="*/ 4718630 h 5795240"/>
              <a:gd name="connsiteX105-29405" fmla="*/ 7283810 w 12641071"/>
              <a:gd name="connsiteY105-29406" fmla="*/ 4769391 h 5795240"/>
              <a:gd name="connsiteX106-29407" fmla="*/ 7320958 w 12641071"/>
              <a:gd name="connsiteY106-29408" fmla="*/ 4870887 h 5795240"/>
              <a:gd name="connsiteX107-29409" fmla="*/ 7223551 w 12641071"/>
              <a:gd name="connsiteY107-29410" fmla="*/ 4752829 h 5795240"/>
              <a:gd name="connsiteX108-29411" fmla="*/ 6652445 w 12641071"/>
              <a:gd name="connsiteY108-29412" fmla="*/ 4516269 h 5795240"/>
              <a:gd name="connsiteX109-29413" fmla="*/ 6200873 w 12641071"/>
              <a:gd name="connsiteY109-29414" fmla="*/ 4654206 h 5795240"/>
              <a:gd name="connsiteX110-29415" fmla="*/ 6088813 w 12641071"/>
              <a:gd name="connsiteY110-29416" fmla="*/ 4746663 h 5795240"/>
              <a:gd name="connsiteX111-29417" fmla="*/ 6043019 w 12641071"/>
              <a:gd name="connsiteY111-29418" fmla="*/ 4807902 h 5795240"/>
              <a:gd name="connsiteX112-29419" fmla="*/ 6043021 w 12641071"/>
              <a:gd name="connsiteY112-29420" fmla="*/ 4807902 h 5795240"/>
              <a:gd name="connsiteX113-29421" fmla="*/ 6023271 w 12641071"/>
              <a:gd name="connsiteY113-29422" fmla="*/ 4834312 h 5795240"/>
              <a:gd name="connsiteX114-29423" fmla="*/ 5970678 w 12641071"/>
              <a:gd name="connsiteY114-29424" fmla="*/ 4892181 h 5795240"/>
              <a:gd name="connsiteX115-29425" fmla="*/ 5982717 w 12641071"/>
              <a:gd name="connsiteY115-29426" fmla="*/ 4872361 h 5795240"/>
              <a:gd name="connsiteX116-29427" fmla="*/ 5970675 w 12641071"/>
              <a:gd name="connsiteY116-29428" fmla="*/ 4892181 h 5795240"/>
              <a:gd name="connsiteX117-29429" fmla="*/ 5935320 w 12641071"/>
              <a:gd name="connsiteY117-29430" fmla="*/ 4931081 h 5795240"/>
              <a:gd name="connsiteX118-29431" fmla="*/ 4971763 w 12641071"/>
              <a:gd name="connsiteY118-29432" fmla="*/ 5330200 h 5795240"/>
              <a:gd name="connsiteX119-29433" fmla="*/ 3716172 w 12641071"/>
              <a:gd name="connsiteY119-29434" fmla="*/ 4497938 h 5795240"/>
              <a:gd name="connsiteX120-29435" fmla="*/ 3710773 w 12641071"/>
              <a:gd name="connsiteY120-29436" fmla="*/ 4483182 h 5795240"/>
              <a:gd name="connsiteX121-29437" fmla="*/ 3710773 w 12641071"/>
              <a:gd name="connsiteY121-29438" fmla="*/ 4483181 h 5795240"/>
              <a:gd name="connsiteX122-29439" fmla="*/ 3674984 w 12641071"/>
              <a:gd name="connsiteY122-29440" fmla="*/ 4385402 h 5795240"/>
              <a:gd name="connsiteX123-29441" fmla="*/ 3670349 w 12641071"/>
              <a:gd name="connsiteY123-29442" fmla="*/ 4372742 h 5795240"/>
              <a:gd name="connsiteX124-29443" fmla="*/ 3659438 w 12641071"/>
              <a:gd name="connsiteY124-29444" fmla="*/ 4330309 h 5795240"/>
              <a:gd name="connsiteX125-29445" fmla="*/ 3672084 w 12641071"/>
              <a:gd name="connsiteY125-29446" fmla="*/ 4353606 h 5795240"/>
              <a:gd name="connsiteX126-29447" fmla="*/ 3659440 w 12641071"/>
              <a:gd name="connsiteY126-29448" fmla="*/ 4330309 h 5795240"/>
              <a:gd name="connsiteX127-29449" fmla="*/ 3613217 w 12641071"/>
              <a:gd name="connsiteY127-29450" fmla="*/ 4245153 h 5795240"/>
              <a:gd name="connsiteX128-29451" fmla="*/ 3083792 w 12641071"/>
              <a:gd name="connsiteY128-29452" fmla="*/ 3963660 h 5795240"/>
              <a:gd name="connsiteX129-29453" fmla="*/ 2835272 w 12641071"/>
              <a:gd name="connsiteY129-29454" fmla="*/ 4013833 h 5795240"/>
              <a:gd name="connsiteX130-29455" fmla="*/ 2820214 w 12641071"/>
              <a:gd name="connsiteY130-29456" fmla="*/ 4022007 h 5795240"/>
              <a:gd name="connsiteX131-29457" fmla="*/ 2820212 w 12641071"/>
              <a:gd name="connsiteY131-29458" fmla="*/ 4022008 h 5795240"/>
              <a:gd name="connsiteX132-29459" fmla="*/ 2820206 w 12641071"/>
              <a:gd name="connsiteY132-29460" fmla="*/ 4022011 h 5795240"/>
              <a:gd name="connsiteX133-29461" fmla="*/ 2813481 w 12641071"/>
              <a:gd name="connsiteY133-29462" fmla="*/ 4027041 h 5795240"/>
              <a:gd name="connsiteX134-29463" fmla="*/ 2762875 w 12641071"/>
              <a:gd name="connsiteY134-29464" fmla="*/ 4057784 h 5795240"/>
              <a:gd name="connsiteX135-29465" fmla="*/ 2762878 w 12641071"/>
              <a:gd name="connsiteY135-29466" fmla="*/ 4057784 h 5795240"/>
              <a:gd name="connsiteX136-29467" fmla="*/ 2694694 w 12641071"/>
              <a:gd name="connsiteY136-29468" fmla="*/ 4099208 h 5795240"/>
              <a:gd name="connsiteX137-29469" fmla="*/ 2726822 w 12641071"/>
              <a:gd name="connsiteY137-29470" fmla="*/ 4072700 h 5795240"/>
              <a:gd name="connsiteX138-29471" fmla="*/ 2757719 w 12641071"/>
              <a:gd name="connsiteY138-29472" fmla="*/ 4055929 h 5795240"/>
              <a:gd name="connsiteX139-29473" fmla="*/ 2757718 w 12641071"/>
              <a:gd name="connsiteY139-29474" fmla="*/ 4055928 h 5795240"/>
              <a:gd name="connsiteX140-29475" fmla="*/ 2726820 w 12641071"/>
              <a:gd name="connsiteY140-29476" fmla="*/ 4072700 h 5795240"/>
              <a:gd name="connsiteX141-29477" fmla="*/ 2694692 w 12641071"/>
              <a:gd name="connsiteY141-29478" fmla="*/ 4099208 h 5795240"/>
              <a:gd name="connsiteX142-29479" fmla="*/ 2664698 w 12641071"/>
              <a:gd name="connsiteY142-29480" fmla="*/ 4117431 h 5795240"/>
              <a:gd name="connsiteX143-29481" fmla="*/ 1804544 w 12641071"/>
              <a:gd name="connsiteY143-29482" fmla="*/ 4335229 h 5795240"/>
              <a:gd name="connsiteX144-29483" fmla="*/ 0 w 12641071"/>
              <a:gd name="connsiteY144-29484" fmla="*/ 2530685 h 5795240"/>
              <a:gd name="connsiteX145-29485" fmla="*/ 1804544 w 12641071"/>
              <a:gd name="connsiteY145-29486" fmla="*/ 726143 h 5795240"/>
              <a:gd name="connsiteX146-29487" fmla="*/ 3080549 w 12641071"/>
              <a:gd name="connsiteY146-29488" fmla="*/ 1254682 h 5795240"/>
              <a:gd name="connsiteX147-29489" fmla="*/ 3268676 w 12641071"/>
              <a:gd name="connsiteY147-29490" fmla="*/ 1461167 h 5795240"/>
              <a:gd name="connsiteX148-29491" fmla="*/ 3565826 w 12641071"/>
              <a:gd name="connsiteY148-29492" fmla="*/ 1551935 h 5795240"/>
              <a:gd name="connsiteX149-29493" fmla="*/ 4086504 w 12641071"/>
              <a:gd name="connsiteY149-29494" fmla="*/ 1127574 h 5795240"/>
              <a:gd name="connsiteX150-29495" fmla="*/ 4103078 w 12641071"/>
              <a:gd name="connsiteY150-29496" fmla="*/ 1004204 h 5795240"/>
              <a:gd name="connsiteX151-29497" fmla="*/ 5215874 w 12641071"/>
              <a:gd name="connsiteY151-29498" fmla="*/ 0 h 5795240"/>
              <a:gd name="connsiteX0-29499" fmla="*/ 5964869 w 12641071"/>
              <a:gd name="connsiteY0-29500" fmla="*/ 4795171 h 5795240"/>
              <a:gd name="connsiteX1-29501" fmla="*/ 6019264 w 12641071"/>
              <a:gd name="connsiteY1-29502" fmla="*/ 4804905 h 5795240"/>
              <a:gd name="connsiteX2-29503" fmla="*/ 6036570 w 12641071"/>
              <a:gd name="connsiteY2-29504" fmla="*/ 4807089 h 5795240"/>
              <a:gd name="connsiteX3-29505" fmla="*/ 6019265 w 12641071"/>
              <a:gd name="connsiteY3-29506" fmla="*/ 4804905 h 5795240"/>
              <a:gd name="connsiteX4-29507" fmla="*/ 5964869 w 12641071"/>
              <a:gd name="connsiteY4-29508" fmla="*/ 4795171 h 5795240"/>
              <a:gd name="connsiteX5-29509" fmla="*/ 3682364 w 12641071"/>
              <a:gd name="connsiteY5-29510" fmla="*/ 4386723 h 5795240"/>
              <a:gd name="connsiteX6-29511" fmla="*/ 3772428 w 12641071"/>
              <a:gd name="connsiteY6-29512" fmla="*/ 4402840 h 5795240"/>
              <a:gd name="connsiteX7-29513" fmla="*/ 3772428 w 12641071"/>
              <a:gd name="connsiteY7-29514" fmla="*/ 4402840 h 5795240"/>
              <a:gd name="connsiteX8-29515" fmla="*/ 3682364 w 12641071"/>
              <a:gd name="connsiteY8-29516" fmla="*/ 4386723 h 5795240"/>
              <a:gd name="connsiteX9-29517" fmla="*/ 5215874 w 12641071"/>
              <a:gd name="connsiteY9-29518" fmla="*/ 0 h 5795240"/>
              <a:gd name="connsiteX10-29519" fmla="*/ 5927386 w 12641071"/>
              <a:gd name="connsiteY10-29520" fmla="*/ 255427 h 5795240"/>
              <a:gd name="connsiteX11-29521" fmla="*/ 6105193 w 12641071"/>
              <a:gd name="connsiteY11-29522" fmla="*/ 442067 h 5795240"/>
              <a:gd name="connsiteX12-29523" fmla="*/ 6105193 w 12641071"/>
              <a:gd name="connsiteY12-29524" fmla="*/ 442069 h 5795240"/>
              <a:gd name="connsiteX13-29525" fmla="*/ 6141460 w 12641071"/>
              <a:gd name="connsiteY13-29526" fmla="*/ 475027 h 5795240"/>
              <a:gd name="connsiteX14-29527" fmla="*/ 6788665 w 12641071"/>
              <a:gd name="connsiteY14-29528" fmla="*/ 707369 h 5795240"/>
              <a:gd name="connsiteX15-29529" fmla="*/ 7184710 w 12641071"/>
              <a:gd name="connsiteY15-29530" fmla="*/ 627411 h 5795240"/>
              <a:gd name="connsiteX16-29531" fmla="*/ 7314851 w 12641071"/>
              <a:gd name="connsiteY16-29532" fmla="*/ 559537 h 5795240"/>
              <a:gd name="connsiteX17-29533" fmla="*/ 7314853 w 12641071"/>
              <a:gd name="connsiteY17-29534" fmla="*/ 559536 h 5795240"/>
              <a:gd name="connsiteX18-29535" fmla="*/ 7314851 w 12641071"/>
              <a:gd name="connsiteY18-29536" fmla="*/ 559537 h 5795240"/>
              <a:gd name="connsiteX19-29537" fmla="*/ 7391626 w 12641071"/>
              <a:gd name="connsiteY19-29538" fmla="*/ 508114 h 5795240"/>
              <a:gd name="connsiteX20-29539" fmla="*/ 7391631 w 12641071"/>
              <a:gd name="connsiteY20-29540" fmla="*/ 508110 h 5795240"/>
              <a:gd name="connsiteX21-29541" fmla="*/ 7478934 w 12641071"/>
              <a:gd name="connsiteY21-29542" fmla="*/ 466053 h 5795240"/>
              <a:gd name="connsiteX22-29543" fmla="*/ 7897193 w 12641071"/>
              <a:gd name="connsiteY22-29544" fmla="*/ 381611 h 5795240"/>
              <a:gd name="connsiteX23-29545" fmla="*/ 8788216 w 12641071"/>
              <a:gd name="connsiteY23-29546" fmla="*/ 855364 h 5795240"/>
              <a:gd name="connsiteX24-29547" fmla="*/ 8832362 w 12641071"/>
              <a:gd name="connsiteY24-29548" fmla="*/ 928030 h 5795240"/>
              <a:gd name="connsiteX25-29549" fmla="*/ 8832362 w 12641071"/>
              <a:gd name="connsiteY25-29550" fmla="*/ 928033 h 5795240"/>
              <a:gd name="connsiteX26-29551" fmla="*/ 8842040 w 12641071"/>
              <a:gd name="connsiteY26-29552" fmla="*/ 943961 h 5795240"/>
              <a:gd name="connsiteX27-29553" fmla="*/ 8856144 w 12641071"/>
              <a:gd name="connsiteY27-29554" fmla="*/ 973241 h 5795240"/>
              <a:gd name="connsiteX28-29555" fmla="*/ 8856145 w 12641071"/>
              <a:gd name="connsiteY28-29556" fmla="*/ 973241 h 5795240"/>
              <a:gd name="connsiteX29-29557" fmla="*/ 8878117 w 12641071"/>
              <a:gd name="connsiteY29-29558" fmla="*/ 1018851 h 5795240"/>
              <a:gd name="connsiteX30-29559" fmla="*/ 8877719 w 12641071"/>
              <a:gd name="connsiteY30-29560" fmla="*/ 1018369 h 5795240"/>
              <a:gd name="connsiteX31-29561" fmla="*/ 8853250 w 12641071"/>
              <a:gd name="connsiteY31-29562" fmla="*/ 973288 h 5795240"/>
              <a:gd name="connsiteX32-29563" fmla="*/ 8853249 w 12641071"/>
              <a:gd name="connsiteY32-29564" fmla="*/ 973288 h 5795240"/>
              <a:gd name="connsiteX33-29565" fmla="*/ 8853248 w 12641071"/>
              <a:gd name="connsiteY33-29566" fmla="*/ 973287 h 5795240"/>
              <a:gd name="connsiteX34-29567" fmla="*/ 8849677 w 12641071"/>
              <a:gd name="connsiteY34-29568" fmla="*/ 973341 h 5795240"/>
              <a:gd name="connsiteX35-29569" fmla="*/ 8641543 w 12641071"/>
              <a:gd name="connsiteY35-29570" fmla="*/ 916577 h 5795240"/>
              <a:gd name="connsiteX36-29571" fmla="*/ 8641545 w 12641071"/>
              <a:gd name="connsiteY36-29572" fmla="*/ 916580 h 5795240"/>
              <a:gd name="connsiteX37-29573" fmla="*/ 8849676 w 12641071"/>
              <a:gd name="connsiteY37-29574" fmla="*/ 973343 h 5795240"/>
              <a:gd name="connsiteX38-29575" fmla="*/ 8853248 w 12641071"/>
              <a:gd name="connsiteY38-29576" fmla="*/ 973288 h 5795240"/>
              <a:gd name="connsiteX39-29577" fmla="*/ 8877719 w 12641071"/>
              <a:gd name="connsiteY39-29578" fmla="*/ 1018371 h 5795240"/>
              <a:gd name="connsiteX40-29579" fmla="*/ 8878116 w 12641071"/>
              <a:gd name="connsiteY40-29580" fmla="*/ 1018851 h 5795240"/>
              <a:gd name="connsiteX41-29581" fmla="*/ 8887288 w 12641071"/>
              <a:gd name="connsiteY41-29582" fmla="*/ 1037892 h 5795240"/>
              <a:gd name="connsiteX42-29583" fmla="*/ 8949899 w 12641071"/>
              <a:gd name="connsiteY42-29584" fmla="*/ 1239592 h 5795240"/>
              <a:gd name="connsiteX43-29585" fmla="*/ 8968437 w 12641071"/>
              <a:gd name="connsiteY43-29586" fmla="*/ 1423482 h 5795240"/>
              <a:gd name="connsiteX44-29587" fmla="*/ 8949899 w 12641071"/>
              <a:gd name="connsiteY44-29588" fmla="*/ 1239591 h 5795240"/>
              <a:gd name="connsiteX45-29589" fmla="*/ 8887288 w 12641071"/>
              <a:gd name="connsiteY45-29590" fmla="*/ 1037890 h 5795240"/>
              <a:gd name="connsiteX46-29591" fmla="*/ 8878116 w 12641071"/>
              <a:gd name="connsiteY46-29592" fmla="*/ 1018851 h 5795240"/>
              <a:gd name="connsiteX47-29593" fmla="*/ 8931285 w 12641071"/>
              <a:gd name="connsiteY47-29594" fmla="*/ 1083292 h 5795240"/>
              <a:gd name="connsiteX48-29595" fmla="*/ 9241478 w 12641071"/>
              <a:gd name="connsiteY48-29596" fmla="*/ 1211778 h 5795240"/>
              <a:gd name="connsiteX49-29597" fmla="*/ 9605238 w 12641071"/>
              <a:gd name="connsiteY49-29598" fmla="*/ 1018369 h 5795240"/>
              <a:gd name="connsiteX50-29599" fmla="*/ 9636247 w 12641071"/>
              <a:gd name="connsiteY50-29600" fmla="*/ 961241 h 5795240"/>
              <a:gd name="connsiteX51-29601" fmla="*/ 9641995 w 12641071"/>
              <a:gd name="connsiteY51-29602" fmla="*/ 961152 h 5795240"/>
              <a:gd name="connsiteX52-29603" fmla="*/ 9584939 w 12641071"/>
              <a:gd name="connsiteY52-29604" fmla="*/ 1079594 h 5795240"/>
              <a:gd name="connsiteX53-29605" fmla="*/ 9546257 w 12641071"/>
              <a:gd name="connsiteY53-29606" fmla="*/ 1204206 h 5795240"/>
              <a:gd name="connsiteX54-29607" fmla="*/ 9584939 w 12641071"/>
              <a:gd name="connsiteY54-29608" fmla="*/ 1079596 h 5795240"/>
              <a:gd name="connsiteX55-29609" fmla="*/ 9641995 w 12641071"/>
              <a:gd name="connsiteY55-29610" fmla="*/ 961153 h 5795240"/>
              <a:gd name="connsiteX56-29611" fmla="*/ 9653069 w 12641071"/>
              <a:gd name="connsiteY56-29612" fmla="*/ 960983 h 5795240"/>
              <a:gd name="connsiteX57-29613" fmla="*/ 9801564 w 12641071"/>
              <a:gd name="connsiteY57-29614" fmla="*/ 1196828 h 5795240"/>
              <a:gd name="connsiteX58-29615" fmla="*/ 9801566 w 12641071"/>
              <a:gd name="connsiteY58-29616" fmla="*/ 1196828 h 5795240"/>
              <a:gd name="connsiteX59-29617" fmla="*/ 9653070 w 12641071"/>
              <a:gd name="connsiteY59-29618" fmla="*/ 960982 h 5795240"/>
              <a:gd name="connsiteX60-29619" fmla="*/ 9641996 w 12641071"/>
              <a:gd name="connsiteY60-29620" fmla="*/ 961152 h 5795240"/>
              <a:gd name="connsiteX61-29621" fmla="*/ 9651917 w 12641071"/>
              <a:gd name="connsiteY61-29622" fmla="*/ 940556 h 5795240"/>
              <a:gd name="connsiteX62-29623" fmla="*/ 11050508 w 12641071"/>
              <a:gd name="connsiteY62-29624" fmla="*/ 108150 h 5795240"/>
              <a:gd name="connsiteX63-29625" fmla="*/ 12641071 w 12641071"/>
              <a:gd name="connsiteY63-29626" fmla="*/ 1698711 h 5795240"/>
              <a:gd name="connsiteX64-29627" fmla="*/ 11371062 w 12641071"/>
              <a:gd name="connsiteY64-29628" fmla="*/ 3256960 h 5795240"/>
              <a:gd name="connsiteX65-29629" fmla="*/ 11215953 w 12641071"/>
              <a:gd name="connsiteY65-29630" fmla="*/ 3280632 h 5795240"/>
              <a:gd name="connsiteX66-29631" fmla="*/ 11142318 w 12641071"/>
              <a:gd name="connsiteY66-29632" fmla="*/ 3276914 h 5795240"/>
              <a:gd name="connsiteX67-29633" fmla="*/ 11215952 w 12641071"/>
              <a:gd name="connsiteY67-29634" fmla="*/ 3280632 h 5795240"/>
              <a:gd name="connsiteX68-29635" fmla="*/ 11213133 w 12641071"/>
              <a:gd name="connsiteY68-29636" fmla="*/ 3281062 h 5795240"/>
              <a:gd name="connsiteX69-29637" fmla="*/ 11116921 w 12641071"/>
              <a:gd name="connsiteY69-29638" fmla="*/ 3285921 h 5795240"/>
              <a:gd name="connsiteX70-29639" fmla="*/ 11050507 w 12641071"/>
              <a:gd name="connsiteY70-29640" fmla="*/ 3289274 h 5795240"/>
              <a:gd name="connsiteX71-29641" fmla="*/ 11006292 w 12641071"/>
              <a:gd name="connsiteY71-29642" fmla="*/ 3287041 h 5795240"/>
              <a:gd name="connsiteX72-29643" fmla="*/ 10937101 w 12641071"/>
              <a:gd name="connsiteY72-29644" fmla="*/ 3297601 h 5795240"/>
              <a:gd name="connsiteX73-29645" fmla="*/ 10144740 w 12641071"/>
              <a:gd name="connsiteY73-29646" fmla="*/ 4089962 h 5795240"/>
              <a:gd name="connsiteX74-29647" fmla="*/ 10130374 w 12641071"/>
              <a:gd name="connsiteY74-29648" fmla="*/ 4184101 h 5795240"/>
              <a:gd name="connsiteX75-29649" fmla="*/ 10130375 w 12641071"/>
              <a:gd name="connsiteY75-29650" fmla="*/ 4184103 h 5795240"/>
              <a:gd name="connsiteX76-29651" fmla="*/ 10130656 w 12641071"/>
              <a:gd name="connsiteY76-29652" fmla="*/ 4185950 h 5795240"/>
              <a:gd name="connsiteX77-29653" fmla="*/ 10138194 w 12641071"/>
              <a:gd name="connsiteY77-29654" fmla="*/ 4335228 h 5795240"/>
              <a:gd name="connsiteX78-29655" fmla="*/ 10137710 w 12641071"/>
              <a:gd name="connsiteY78-29656" fmla="*/ 4344822 h 5795240"/>
              <a:gd name="connsiteX79-29657" fmla="*/ 10133555 w 12641071"/>
              <a:gd name="connsiteY79-29658" fmla="*/ 4427096 h 5795240"/>
              <a:gd name="connsiteX80-29659" fmla="*/ 10129312 w 12641071"/>
              <a:gd name="connsiteY80-29660" fmla="*/ 4399289 h 5795240"/>
              <a:gd name="connsiteX81-29661" fmla="*/ 10126797 w 12641071"/>
              <a:gd name="connsiteY81-29662" fmla="*/ 4349498 h 5795240"/>
              <a:gd name="connsiteX82-29663" fmla="*/ 10126796 w 12641071"/>
              <a:gd name="connsiteY82-29664" fmla="*/ 4349498 h 5795240"/>
              <a:gd name="connsiteX83-29665" fmla="*/ 10129311 w 12641071"/>
              <a:gd name="connsiteY83-29666" fmla="*/ 4399289 h 5795240"/>
              <a:gd name="connsiteX84-29667" fmla="*/ 10133554 w 12641071"/>
              <a:gd name="connsiteY84-29668" fmla="*/ 4427096 h 5795240"/>
              <a:gd name="connsiteX85-29669" fmla="*/ 10130656 w 12641071"/>
              <a:gd name="connsiteY85-29670" fmla="*/ 4484506 h 5795240"/>
              <a:gd name="connsiteX86-29671" fmla="*/ 8678182 w 12641071"/>
              <a:gd name="connsiteY86-29672" fmla="*/ 5795240 h 5795240"/>
              <a:gd name="connsiteX87-29673" fmla="*/ 7467518 w 12641071"/>
              <a:gd name="connsiteY87-29674" fmla="*/ 5151535 h 5795240"/>
              <a:gd name="connsiteX88-29675" fmla="*/ 7419945 w 12641071"/>
              <a:gd name="connsiteY88-29676" fmla="*/ 5073228 h 5795240"/>
              <a:gd name="connsiteX89-29677" fmla="*/ 7394386 w 12641071"/>
              <a:gd name="connsiteY89-29678" fmla="*/ 5031156 h 5795240"/>
              <a:gd name="connsiteX90-29679" fmla="*/ 7367299 w 12641071"/>
              <a:gd name="connsiteY90-29680" fmla="*/ 4974928 h 5795240"/>
              <a:gd name="connsiteX91-29681" fmla="*/ 7332905 w 12641071"/>
              <a:gd name="connsiteY91-29682" fmla="*/ 4903531 h 5795240"/>
              <a:gd name="connsiteX92-29683" fmla="*/ 7320958 w 12641071"/>
              <a:gd name="connsiteY92-29684" fmla="*/ 4870887 h 5795240"/>
              <a:gd name="connsiteX93-29685" fmla="*/ 7322174 w 12641071"/>
              <a:gd name="connsiteY93-29686" fmla="*/ 4872361 h 5795240"/>
              <a:gd name="connsiteX94-29687" fmla="*/ 7362630 w 12641071"/>
              <a:gd name="connsiteY94-29688" fmla="*/ 4938954 h 5795240"/>
              <a:gd name="connsiteX95-29689" fmla="*/ 7380779 w 12641071"/>
              <a:gd name="connsiteY95-29690" fmla="*/ 4976628 h 5795240"/>
              <a:gd name="connsiteX96-29691" fmla="*/ 7391210 w 12641071"/>
              <a:gd name="connsiteY96-29692" fmla="*/ 4977944 h 5795240"/>
              <a:gd name="connsiteX97-29693" fmla="*/ 7380780 w 12641071"/>
              <a:gd name="connsiteY97-29694" fmla="*/ 4976628 h 5795240"/>
              <a:gd name="connsiteX98-29695" fmla="*/ 7362631 w 12641071"/>
              <a:gd name="connsiteY98-29696" fmla="*/ 4938954 h 5795240"/>
              <a:gd name="connsiteX99-29697" fmla="*/ 7322175 w 12641071"/>
              <a:gd name="connsiteY99-29698" fmla="*/ 4872361 h 5795240"/>
              <a:gd name="connsiteX100-29699" fmla="*/ 7320959 w 12641071"/>
              <a:gd name="connsiteY100-29700" fmla="*/ 4870887 h 5795240"/>
              <a:gd name="connsiteX101-29701" fmla="*/ 7283811 w 12641071"/>
              <a:gd name="connsiteY101-29702" fmla="*/ 4769391 h 5795240"/>
              <a:gd name="connsiteX102-29703" fmla="*/ 7272112 w 12641071"/>
              <a:gd name="connsiteY102-29704" fmla="*/ 4718630 h 5795240"/>
              <a:gd name="connsiteX103-29705" fmla="*/ 7272111 w 12641071"/>
              <a:gd name="connsiteY103-29706" fmla="*/ 4718630 h 5795240"/>
              <a:gd name="connsiteX104-29707" fmla="*/ 7283810 w 12641071"/>
              <a:gd name="connsiteY104-29708" fmla="*/ 4769391 h 5795240"/>
              <a:gd name="connsiteX105-29709" fmla="*/ 7320958 w 12641071"/>
              <a:gd name="connsiteY105-29710" fmla="*/ 4870887 h 5795240"/>
              <a:gd name="connsiteX106-29711" fmla="*/ 7223551 w 12641071"/>
              <a:gd name="connsiteY106-29712" fmla="*/ 4752829 h 5795240"/>
              <a:gd name="connsiteX107-29713" fmla="*/ 6652445 w 12641071"/>
              <a:gd name="connsiteY107-29714" fmla="*/ 4516269 h 5795240"/>
              <a:gd name="connsiteX108-29715" fmla="*/ 6200873 w 12641071"/>
              <a:gd name="connsiteY108-29716" fmla="*/ 4654206 h 5795240"/>
              <a:gd name="connsiteX109-29717" fmla="*/ 6088813 w 12641071"/>
              <a:gd name="connsiteY109-29718" fmla="*/ 4746663 h 5795240"/>
              <a:gd name="connsiteX110-29719" fmla="*/ 6043019 w 12641071"/>
              <a:gd name="connsiteY110-29720" fmla="*/ 4807902 h 5795240"/>
              <a:gd name="connsiteX111-29721" fmla="*/ 6043021 w 12641071"/>
              <a:gd name="connsiteY111-29722" fmla="*/ 4807902 h 5795240"/>
              <a:gd name="connsiteX112-29723" fmla="*/ 6023271 w 12641071"/>
              <a:gd name="connsiteY112-29724" fmla="*/ 4834312 h 5795240"/>
              <a:gd name="connsiteX113-29725" fmla="*/ 5970678 w 12641071"/>
              <a:gd name="connsiteY113-29726" fmla="*/ 4892181 h 5795240"/>
              <a:gd name="connsiteX114-29727" fmla="*/ 5982717 w 12641071"/>
              <a:gd name="connsiteY114-29728" fmla="*/ 4872361 h 5795240"/>
              <a:gd name="connsiteX115-29729" fmla="*/ 5970675 w 12641071"/>
              <a:gd name="connsiteY115-29730" fmla="*/ 4892181 h 5795240"/>
              <a:gd name="connsiteX116-29731" fmla="*/ 5935320 w 12641071"/>
              <a:gd name="connsiteY116-29732" fmla="*/ 4931081 h 5795240"/>
              <a:gd name="connsiteX117-29733" fmla="*/ 4971763 w 12641071"/>
              <a:gd name="connsiteY117-29734" fmla="*/ 5330200 h 5795240"/>
              <a:gd name="connsiteX118-29735" fmla="*/ 3716172 w 12641071"/>
              <a:gd name="connsiteY118-29736" fmla="*/ 4497938 h 5795240"/>
              <a:gd name="connsiteX119-29737" fmla="*/ 3710773 w 12641071"/>
              <a:gd name="connsiteY119-29738" fmla="*/ 4483182 h 5795240"/>
              <a:gd name="connsiteX120-29739" fmla="*/ 3710773 w 12641071"/>
              <a:gd name="connsiteY120-29740" fmla="*/ 4483181 h 5795240"/>
              <a:gd name="connsiteX121-29741" fmla="*/ 3674984 w 12641071"/>
              <a:gd name="connsiteY121-29742" fmla="*/ 4385402 h 5795240"/>
              <a:gd name="connsiteX122-29743" fmla="*/ 3670349 w 12641071"/>
              <a:gd name="connsiteY122-29744" fmla="*/ 4372742 h 5795240"/>
              <a:gd name="connsiteX123-29745" fmla="*/ 3659438 w 12641071"/>
              <a:gd name="connsiteY123-29746" fmla="*/ 4330309 h 5795240"/>
              <a:gd name="connsiteX124-29747" fmla="*/ 3672084 w 12641071"/>
              <a:gd name="connsiteY124-29748" fmla="*/ 4353606 h 5795240"/>
              <a:gd name="connsiteX125-29749" fmla="*/ 3659440 w 12641071"/>
              <a:gd name="connsiteY125-29750" fmla="*/ 4330309 h 5795240"/>
              <a:gd name="connsiteX126-29751" fmla="*/ 3613217 w 12641071"/>
              <a:gd name="connsiteY126-29752" fmla="*/ 4245153 h 5795240"/>
              <a:gd name="connsiteX127-29753" fmla="*/ 3083792 w 12641071"/>
              <a:gd name="connsiteY127-29754" fmla="*/ 3963660 h 5795240"/>
              <a:gd name="connsiteX128-29755" fmla="*/ 2835272 w 12641071"/>
              <a:gd name="connsiteY128-29756" fmla="*/ 4013833 h 5795240"/>
              <a:gd name="connsiteX129-29757" fmla="*/ 2820214 w 12641071"/>
              <a:gd name="connsiteY129-29758" fmla="*/ 4022007 h 5795240"/>
              <a:gd name="connsiteX130-29759" fmla="*/ 2820212 w 12641071"/>
              <a:gd name="connsiteY130-29760" fmla="*/ 4022008 h 5795240"/>
              <a:gd name="connsiteX131-29761" fmla="*/ 2820206 w 12641071"/>
              <a:gd name="connsiteY131-29762" fmla="*/ 4022011 h 5795240"/>
              <a:gd name="connsiteX132-29763" fmla="*/ 2813481 w 12641071"/>
              <a:gd name="connsiteY132-29764" fmla="*/ 4027041 h 5795240"/>
              <a:gd name="connsiteX133-29765" fmla="*/ 2762875 w 12641071"/>
              <a:gd name="connsiteY133-29766" fmla="*/ 4057784 h 5795240"/>
              <a:gd name="connsiteX134-29767" fmla="*/ 2762878 w 12641071"/>
              <a:gd name="connsiteY134-29768" fmla="*/ 4057784 h 5795240"/>
              <a:gd name="connsiteX135-29769" fmla="*/ 2694694 w 12641071"/>
              <a:gd name="connsiteY135-29770" fmla="*/ 4099208 h 5795240"/>
              <a:gd name="connsiteX136-29771" fmla="*/ 2726822 w 12641071"/>
              <a:gd name="connsiteY136-29772" fmla="*/ 4072700 h 5795240"/>
              <a:gd name="connsiteX137-29773" fmla="*/ 2757719 w 12641071"/>
              <a:gd name="connsiteY137-29774" fmla="*/ 4055929 h 5795240"/>
              <a:gd name="connsiteX138-29775" fmla="*/ 2757718 w 12641071"/>
              <a:gd name="connsiteY138-29776" fmla="*/ 4055928 h 5795240"/>
              <a:gd name="connsiteX139-29777" fmla="*/ 2726820 w 12641071"/>
              <a:gd name="connsiteY139-29778" fmla="*/ 4072700 h 5795240"/>
              <a:gd name="connsiteX140-29779" fmla="*/ 2694692 w 12641071"/>
              <a:gd name="connsiteY140-29780" fmla="*/ 4099208 h 5795240"/>
              <a:gd name="connsiteX141-29781" fmla="*/ 2664698 w 12641071"/>
              <a:gd name="connsiteY141-29782" fmla="*/ 4117431 h 5795240"/>
              <a:gd name="connsiteX142-29783" fmla="*/ 1804544 w 12641071"/>
              <a:gd name="connsiteY142-29784" fmla="*/ 4335229 h 5795240"/>
              <a:gd name="connsiteX143-29785" fmla="*/ 0 w 12641071"/>
              <a:gd name="connsiteY143-29786" fmla="*/ 2530685 h 5795240"/>
              <a:gd name="connsiteX144-29787" fmla="*/ 1804544 w 12641071"/>
              <a:gd name="connsiteY144-29788" fmla="*/ 726143 h 5795240"/>
              <a:gd name="connsiteX145-29789" fmla="*/ 3080549 w 12641071"/>
              <a:gd name="connsiteY145-29790" fmla="*/ 1254682 h 5795240"/>
              <a:gd name="connsiteX146-29791" fmla="*/ 3268676 w 12641071"/>
              <a:gd name="connsiteY146-29792" fmla="*/ 1461167 h 5795240"/>
              <a:gd name="connsiteX147-29793" fmla="*/ 3565826 w 12641071"/>
              <a:gd name="connsiteY147-29794" fmla="*/ 1551935 h 5795240"/>
              <a:gd name="connsiteX148-29795" fmla="*/ 4086504 w 12641071"/>
              <a:gd name="connsiteY148-29796" fmla="*/ 1127574 h 5795240"/>
              <a:gd name="connsiteX149-29797" fmla="*/ 4103078 w 12641071"/>
              <a:gd name="connsiteY149-29798" fmla="*/ 1004204 h 5795240"/>
              <a:gd name="connsiteX150-29799" fmla="*/ 5215874 w 12641071"/>
              <a:gd name="connsiteY150-29800" fmla="*/ 0 h 5795240"/>
              <a:gd name="connsiteX0-29801" fmla="*/ 6019265 w 12641071"/>
              <a:gd name="connsiteY0-29802" fmla="*/ 4804905 h 5795240"/>
              <a:gd name="connsiteX1-29803" fmla="*/ 6019264 w 12641071"/>
              <a:gd name="connsiteY1-29804" fmla="*/ 4804905 h 5795240"/>
              <a:gd name="connsiteX2-29805" fmla="*/ 6036570 w 12641071"/>
              <a:gd name="connsiteY2-29806" fmla="*/ 4807089 h 5795240"/>
              <a:gd name="connsiteX3-29807" fmla="*/ 6019265 w 12641071"/>
              <a:gd name="connsiteY3-29808" fmla="*/ 4804905 h 5795240"/>
              <a:gd name="connsiteX4-29809" fmla="*/ 3682364 w 12641071"/>
              <a:gd name="connsiteY4-29810" fmla="*/ 4386723 h 5795240"/>
              <a:gd name="connsiteX5-29811" fmla="*/ 3772428 w 12641071"/>
              <a:gd name="connsiteY5-29812" fmla="*/ 4402840 h 5795240"/>
              <a:gd name="connsiteX6-29813" fmla="*/ 3772428 w 12641071"/>
              <a:gd name="connsiteY6-29814" fmla="*/ 4402840 h 5795240"/>
              <a:gd name="connsiteX7-29815" fmla="*/ 3682364 w 12641071"/>
              <a:gd name="connsiteY7-29816" fmla="*/ 4386723 h 5795240"/>
              <a:gd name="connsiteX8-29817" fmla="*/ 5215874 w 12641071"/>
              <a:gd name="connsiteY8-29818" fmla="*/ 0 h 5795240"/>
              <a:gd name="connsiteX9-29819" fmla="*/ 5927386 w 12641071"/>
              <a:gd name="connsiteY9-29820" fmla="*/ 255427 h 5795240"/>
              <a:gd name="connsiteX10-29821" fmla="*/ 6105193 w 12641071"/>
              <a:gd name="connsiteY10-29822" fmla="*/ 442067 h 5795240"/>
              <a:gd name="connsiteX11-29823" fmla="*/ 6105193 w 12641071"/>
              <a:gd name="connsiteY11-29824" fmla="*/ 442069 h 5795240"/>
              <a:gd name="connsiteX12-29825" fmla="*/ 6141460 w 12641071"/>
              <a:gd name="connsiteY12-29826" fmla="*/ 475027 h 5795240"/>
              <a:gd name="connsiteX13-29827" fmla="*/ 6788665 w 12641071"/>
              <a:gd name="connsiteY13-29828" fmla="*/ 707369 h 5795240"/>
              <a:gd name="connsiteX14-29829" fmla="*/ 7184710 w 12641071"/>
              <a:gd name="connsiteY14-29830" fmla="*/ 627411 h 5795240"/>
              <a:gd name="connsiteX15-29831" fmla="*/ 7314851 w 12641071"/>
              <a:gd name="connsiteY15-29832" fmla="*/ 559537 h 5795240"/>
              <a:gd name="connsiteX16-29833" fmla="*/ 7314853 w 12641071"/>
              <a:gd name="connsiteY16-29834" fmla="*/ 559536 h 5795240"/>
              <a:gd name="connsiteX17-29835" fmla="*/ 7314851 w 12641071"/>
              <a:gd name="connsiteY17-29836" fmla="*/ 559537 h 5795240"/>
              <a:gd name="connsiteX18-29837" fmla="*/ 7391626 w 12641071"/>
              <a:gd name="connsiteY18-29838" fmla="*/ 508114 h 5795240"/>
              <a:gd name="connsiteX19-29839" fmla="*/ 7391631 w 12641071"/>
              <a:gd name="connsiteY19-29840" fmla="*/ 508110 h 5795240"/>
              <a:gd name="connsiteX20-29841" fmla="*/ 7478934 w 12641071"/>
              <a:gd name="connsiteY20-29842" fmla="*/ 466053 h 5795240"/>
              <a:gd name="connsiteX21-29843" fmla="*/ 7897193 w 12641071"/>
              <a:gd name="connsiteY21-29844" fmla="*/ 381611 h 5795240"/>
              <a:gd name="connsiteX22-29845" fmla="*/ 8788216 w 12641071"/>
              <a:gd name="connsiteY22-29846" fmla="*/ 855364 h 5795240"/>
              <a:gd name="connsiteX23-29847" fmla="*/ 8832362 w 12641071"/>
              <a:gd name="connsiteY23-29848" fmla="*/ 928030 h 5795240"/>
              <a:gd name="connsiteX24-29849" fmla="*/ 8832362 w 12641071"/>
              <a:gd name="connsiteY24-29850" fmla="*/ 928033 h 5795240"/>
              <a:gd name="connsiteX25-29851" fmla="*/ 8842040 w 12641071"/>
              <a:gd name="connsiteY25-29852" fmla="*/ 943961 h 5795240"/>
              <a:gd name="connsiteX26-29853" fmla="*/ 8856144 w 12641071"/>
              <a:gd name="connsiteY26-29854" fmla="*/ 973241 h 5795240"/>
              <a:gd name="connsiteX27-29855" fmla="*/ 8856145 w 12641071"/>
              <a:gd name="connsiteY27-29856" fmla="*/ 973241 h 5795240"/>
              <a:gd name="connsiteX28-29857" fmla="*/ 8878117 w 12641071"/>
              <a:gd name="connsiteY28-29858" fmla="*/ 1018851 h 5795240"/>
              <a:gd name="connsiteX29-29859" fmla="*/ 8877719 w 12641071"/>
              <a:gd name="connsiteY29-29860" fmla="*/ 1018369 h 5795240"/>
              <a:gd name="connsiteX30-29861" fmla="*/ 8853250 w 12641071"/>
              <a:gd name="connsiteY30-29862" fmla="*/ 973288 h 5795240"/>
              <a:gd name="connsiteX31-29863" fmla="*/ 8853249 w 12641071"/>
              <a:gd name="connsiteY31-29864" fmla="*/ 973288 h 5795240"/>
              <a:gd name="connsiteX32-29865" fmla="*/ 8853248 w 12641071"/>
              <a:gd name="connsiteY32-29866" fmla="*/ 973287 h 5795240"/>
              <a:gd name="connsiteX33-29867" fmla="*/ 8849677 w 12641071"/>
              <a:gd name="connsiteY33-29868" fmla="*/ 973341 h 5795240"/>
              <a:gd name="connsiteX34-29869" fmla="*/ 8641543 w 12641071"/>
              <a:gd name="connsiteY34-29870" fmla="*/ 916577 h 5795240"/>
              <a:gd name="connsiteX35-29871" fmla="*/ 8641545 w 12641071"/>
              <a:gd name="connsiteY35-29872" fmla="*/ 916580 h 5795240"/>
              <a:gd name="connsiteX36-29873" fmla="*/ 8849676 w 12641071"/>
              <a:gd name="connsiteY36-29874" fmla="*/ 973343 h 5795240"/>
              <a:gd name="connsiteX37-29875" fmla="*/ 8853248 w 12641071"/>
              <a:gd name="connsiteY37-29876" fmla="*/ 973288 h 5795240"/>
              <a:gd name="connsiteX38-29877" fmla="*/ 8877719 w 12641071"/>
              <a:gd name="connsiteY38-29878" fmla="*/ 1018371 h 5795240"/>
              <a:gd name="connsiteX39-29879" fmla="*/ 8878116 w 12641071"/>
              <a:gd name="connsiteY39-29880" fmla="*/ 1018851 h 5795240"/>
              <a:gd name="connsiteX40-29881" fmla="*/ 8887288 w 12641071"/>
              <a:gd name="connsiteY40-29882" fmla="*/ 1037892 h 5795240"/>
              <a:gd name="connsiteX41-29883" fmla="*/ 8949899 w 12641071"/>
              <a:gd name="connsiteY41-29884" fmla="*/ 1239592 h 5795240"/>
              <a:gd name="connsiteX42-29885" fmla="*/ 8968437 w 12641071"/>
              <a:gd name="connsiteY42-29886" fmla="*/ 1423482 h 5795240"/>
              <a:gd name="connsiteX43-29887" fmla="*/ 8949899 w 12641071"/>
              <a:gd name="connsiteY43-29888" fmla="*/ 1239591 h 5795240"/>
              <a:gd name="connsiteX44-29889" fmla="*/ 8887288 w 12641071"/>
              <a:gd name="connsiteY44-29890" fmla="*/ 1037890 h 5795240"/>
              <a:gd name="connsiteX45-29891" fmla="*/ 8878116 w 12641071"/>
              <a:gd name="connsiteY45-29892" fmla="*/ 1018851 h 5795240"/>
              <a:gd name="connsiteX46-29893" fmla="*/ 8931285 w 12641071"/>
              <a:gd name="connsiteY46-29894" fmla="*/ 1083292 h 5795240"/>
              <a:gd name="connsiteX47-29895" fmla="*/ 9241478 w 12641071"/>
              <a:gd name="connsiteY47-29896" fmla="*/ 1211778 h 5795240"/>
              <a:gd name="connsiteX48-29897" fmla="*/ 9605238 w 12641071"/>
              <a:gd name="connsiteY48-29898" fmla="*/ 1018369 h 5795240"/>
              <a:gd name="connsiteX49-29899" fmla="*/ 9636247 w 12641071"/>
              <a:gd name="connsiteY49-29900" fmla="*/ 961241 h 5795240"/>
              <a:gd name="connsiteX50-29901" fmla="*/ 9641995 w 12641071"/>
              <a:gd name="connsiteY50-29902" fmla="*/ 961152 h 5795240"/>
              <a:gd name="connsiteX51-29903" fmla="*/ 9584939 w 12641071"/>
              <a:gd name="connsiteY51-29904" fmla="*/ 1079594 h 5795240"/>
              <a:gd name="connsiteX52-29905" fmla="*/ 9546257 w 12641071"/>
              <a:gd name="connsiteY52-29906" fmla="*/ 1204206 h 5795240"/>
              <a:gd name="connsiteX53-29907" fmla="*/ 9584939 w 12641071"/>
              <a:gd name="connsiteY53-29908" fmla="*/ 1079596 h 5795240"/>
              <a:gd name="connsiteX54-29909" fmla="*/ 9641995 w 12641071"/>
              <a:gd name="connsiteY54-29910" fmla="*/ 961153 h 5795240"/>
              <a:gd name="connsiteX55-29911" fmla="*/ 9653069 w 12641071"/>
              <a:gd name="connsiteY55-29912" fmla="*/ 960983 h 5795240"/>
              <a:gd name="connsiteX56-29913" fmla="*/ 9801564 w 12641071"/>
              <a:gd name="connsiteY56-29914" fmla="*/ 1196828 h 5795240"/>
              <a:gd name="connsiteX57-29915" fmla="*/ 9801566 w 12641071"/>
              <a:gd name="connsiteY57-29916" fmla="*/ 1196828 h 5795240"/>
              <a:gd name="connsiteX58-29917" fmla="*/ 9653070 w 12641071"/>
              <a:gd name="connsiteY58-29918" fmla="*/ 960982 h 5795240"/>
              <a:gd name="connsiteX59-29919" fmla="*/ 9641996 w 12641071"/>
              <a:gd name="connsiteY59-29920" fmla="*/ 961152 h 5795240"/>
              <a:gd name="connsiteX60-29921" fmla="*/ 9651917 w 12641071"/>
              <a:gd name="connsiteY60-29922" fmla="*/ 940556 h 5795240"/>
              <a:gd name="connsiteX61-29923" fmla="*/ 11050508 w 12641071"/>
              <a:gd name="connsiteY61-29924" fmla="*/ 108150 h 5795240"/>
              <a:gd name="connsiteX62-29925" fmla="*/ 12641071 w 12641071"/>
              <a:gd name="connsiteY62-29926" fmla="*/ 1698711 h 5795240"/>
              <a:gd name="connsiteX63-29927" fmla="*/ 11371062 w 12641071"/>
              <a:gd name="connsiteY63-29928" fmla="*/ 3256960 h 5795240"/>
              <a:gd name="connsiteX64-29929" fmla="*/ 11215953 w 12641071"/>
              <a:gd name="connsiteY64-29930" fmla="*/ 3280632 h 5795240"/>
              <a:gd name="connsiteX65-29931" fmla="*/ 11142318 w 12641071"/>
              <a:gd name="connsiteY65-29932" fmla="*/ 3276914 h 5795240"/>
              <a:gd name="connsiteX66-29933" fmla="*/ 11215952 w 12641071"/>
              <a:gd name="connsiteY66-29934" fmla="*/ 3280632 h 5795240"/>
              <a:gd name="connsiteX67-29935" fmla="*/ 11213133 w 12641071"/>
              <a:gd name="connsiteY67-29936" fmla="*/ 3281062 h 5795240"/>
              <a:gd name="connsiteX68-29937" fmla="*/ 11116921 w 12641071"/>
              <a:gd name="connsiteY68-29938" fmla="*/ 3285921 h 5795240"/>
              <a:gd name="connsiteX69-29939" fmla="*/ 11050507 w 12641071"/>
              <a:gd name="connsiteY69-29940" fmla="*/ 3289274 h 5795240"/>
              <a:gd name="connsiteX70-29941" fmla="*/ 11006292 w 12641071"/>
              <a:gd name="connsiteY70-29942" fmla="*/ 3287041 h 5795240"/>
              <a:gd name="connsiteX71-29943" fmla="*/ 10937101 w 12641071"/>
              <a:gd name="connsiteY71-29944" fmla="*/ 3297601 h 5795240"/>
              <a:gd name="connsiteX72-29945" fmla="*/ 10144740 w 12641071"/>
              <a:gd name="connsiteY72-29946" fmla="*/ 4089962 h 5795240"/>
              <a:gd name="connsiteX73-29947" fmla="*/ 10130374 w 12641071"/>
              <a:gd name="connsiteY73-29948" fmla="*/ 4184101 h 5795240"/>
              <a:gd name="connsiteX74-29949" fmla="*/ 10130375 w 12641071"/>
              <a:gd name="connsiteY74-29950" fmla="*/ 4184103 h 5795240"/>
              <a:gd name="connsiteX75-29951" fmla="*/ 10130656 w 12641071"/>
              <a:gd name="connsiteY75-29952" fmla="*/ 4185950 h 5795240"/>
              <a:gd name="connsiteX76-29953" fmla="*/ 10138194 w 12641071"/>
              <a:gd name="connsiteY76-29954" fmla="*/ 4335228 h 5795240"/>
              <a:gd name="connsiteX77-29955" fmla="*/ 10137710 w 12641071"/>
              <a:gd name="connsiteY77-29956" fmla="*/ 4344822 h 5795240"/>
              <a:gd name="connsiteX78-29957" fmla="*/ 10133555 w 12641071"/>
              <a:gd name="connsiteY78-29958" fmla="*/ 4427096 h 5795240"/>
              <a:gd name="connsiteX79-29959" fmla="*/ 10129312 w 12641071"/>
              <a:gd name="connsiteY79-29960" fmla="*/ 4399289 h 5795240"/>
              <a:gd name="connsiteX80-29961" fmla="*/ 10126797 w 12641071"/>
              <a:gd name="connsiteY80-29962" fmla="*/ 4349498 h 5795240"/>
              <a:gd name="connsiteX81-29963" fmla="*/ 10126796 w 12641071"/>
              <a:gd name="connsiteY81-29964" fmla="*/ 4349498 h 5795240"/>
              <a:gd name="connsiteX82-29965" fmla="*/ 10129311 w 12641071"/>
              <a:gd name="connsiteY82-29966" fmla="*/ 4399289 h 5795240"/>
              <a:gd name="connsiteX83-29967" fmla="*/ 10133554 w 12641071"/>
              <a:gd name="connsiteY83-29968" fmla="*/ 4427096 h 5795240"/>
              <a:gd name="connsiteX84-29969" fmla="*/ 10130656 w 12641071"/>
              <a:gd name="connsiteY84-29970" fmla="*/ 4484506 h 5795240"/>
              <a:gd name="connsiteX85-29971" fmla="*/ 8678182 w 12641071"/>
              <a:gd name="connsiteY85-29972" fmla="*/ 5795240 h 5795240"/>
              <a:gd name="connsiteX86-29973" fmla="*/ 7467518 w 12641071"/>
              <a:gd name="connsiteY86-29974" fmla="*/ 5151535 h 5795240"/>
              <a:gd name="connsiteX87-29975" fmla="*/ 7419945 w 12641071"/>
              <a:gd name="connsiteY87-29976" fmla="*/ 5073228 h 5795240"/>
              <a:gd name="connsiteX88-29977" fmla="*/ 7394386 w 12641071"/>
              <a:gd name="connsiteY88-29978" fmla="*/ 5031156 h 5795240"/>
              <a:gd name="connsiteX89-29979" fmla="*/ 7367299 w 12641071"/>
              <a:gd name="connsiteY89-29980" fmla="*/ 4974928 h 5795240"/>
              <a:gd name="connsiteX90-29981" fmla="*/ 7332905 w 12641071"/>
              <a:gd name="connsiteY90-29982" fmla="*/ 4903531 h 5795240"/>
              <a:gd name="connsiteX91-29983" fmla="*/ 7320958 w 12641071"/>
              <a:gd name="connsiteY91-29984" fmla="*/ 4870887 h 5795240"/>
              <a:gd name="connsiteX92-29985" fmla="*/ 7322174 w 12641071"/>
              <a:gd name="connsiteY92-29986" fmla="*/ 4872361 h 5795240"/>
              <a:gd name="connsiteX93-29987" fmla="*/ 7362630 w 12641071"/>
              <a:gd name="connsiteY93-29988" fmla="*/ 4938954 h 5795240"/>
              <a:gd name="connsiteX94-29989" fmla="*/ 7380779 w 12641071"/>
              <a:gd name="connsiteY94-29990" fmla="*/ 4976628 h 5795240"/>
              <a:gd name="connsiteX95-29991" fmla="*/ 7391210 w 12641071"/>
              <a:gd name="connsiteY95-29992" fmla="*/ 4977944 h 5795240"/>
              <a:gd name="connsiteX96-29993" fmla="*/ 7380780 w 12641071"/>
              <a:gd name="connsiteY96-29994" fmla="*/ 4976628 h 5795240"/>
              <a:gd name="connsiteX97-29995" fmla="*/ 7362631 w 12641071"/>
              <a:gd name="connsiteY97-29996" fmla="*/ 4938954 h 5795240"/>
              <a:gd name="connsiteX98-29997" fmla="*/ 7322175 w 12641071"/>
              <a:gd name="connsiteY98-29998" fmla="*/ 4872361 h 5795240"/>
              <a:gd name="connsiteX99-29999" fmla="*/ 7320959 w 12641071"/>
              <a:gd name="connsiteY99-30000" fmla="*/ 4870887 h 5795240"/>
              <a:gd name="connsiteX100-30001" fmla="*/ 7283811 w 12641071"/>
              <a:gd name="connsiteY100-30002" fmla="*/ 4769391 h 5795240"/>
              <a:gd name="connsiteX101-30003" fmla="*/ 7272112 w 12641071"/>
              <a:gd name="connsiteY101-30004" fmla="*/ 4718630 h 5795240"/>
              <a:gd name="connsiteX102-30005" fmla="*/ 7272111 w 12641071"/>
              <a:gd name="connsiteY102-30006" fmla="*/ 4718630 h 5795240"/>
              <a:gd name="connsiteX103-30007" fmla="*/ 7283810 w 12641071"/>
              <a:gd name="connsiteY103-30008" fmla="*/ 4769391 h 5795240"/>
              <a:gd name="connsiteX104-30009" fmla="*/ 7320958 w 12641071"/>
              <a:gd name="connsiteY104-30010" fmla="*/ 4870887 h 5795240"/>
              <a:gd name="connsiteX105-30011" fmla="*/ 7223551 w 12641071"/>
              <a:gd name="connsiteY105-30012" fmla="*/ 4752829 h 5795240"/>
              <a:gd name="connsiteX106-30013" fmla="*/ 6652445 w 12641071"/>
              <a:gd name="connsiteY106-30014" fmla="*/ 4516269 h 5795240"/>
              <a:gd name="connsiteX107-30015" fmla="*/ 6200873 w 12641071"/>
              <a:gd name="connsiteY107-30016" fmla="*/ 4654206 h 5795240"/>
              <a:gd name="connsiteX108-30017" fmla="*/ 6088813 w 12641071"/>
              <a:gd name="connsiteY108-30018" fmla="*/ 4746663 h 5795240"/>
              <a:gd name="connsiteX109-30019" fmla="*/ 6043019 w 12641071"/>
              <a:gd name="connsiteY109-30020" fmla="*/ 4807902 h 5795240"/>
              <a:gd name="connsiteX110-30021" fmla="*/ 6043021 w 12641071"/>
              <a:gd name="connsiteY110-30022" fmla="*/ 4807902 h 5795240"/>
              <a:gd name="connsiteX111-30023" fmla="*/ 6023271 w 12641071"/>
              <a:gd name="connsiteY111-30024" fmla="*/ 4834312 h 5795240"/>
              <a:gd name="connsiteX112-30025" fmla="*/ 5970678 w 12641071"/>
              <a:gd name="connsiteY112-30026" fmla="*/ 4892181 h 5795240"/>
              <a:gd name="connsiteX113-30027" fmla="*/ 5982717 w 12641071"/>
              <a:gd name="connsiteY113-30028" fmla="*/ 4872361 h 5795240"/>
              <a:gd name="connsiteX114-30029" fmla="*/ 5970675 w 12641071"/>
              <a:gd name="connsiteY114-30030" fmla="*/ 4892181 h 5795240"/>
              <a:gd name="connsiteX115-30031" fmla="*/ 5935320 w 12641071"/>
              <a:gd name="connsiteY115-30032" fmla="*/ 4931081 h 5795240"/>
              <a:gd name="connsiteX116-30033" fmla="*/ 4971763 w 12641071"/>
              <a:gd name="connsiteY116-30034" fmla="*/ 5330200 h 5795240"/>
              <a:gd name="connsiteX117-30035" fmla="*/ 3716172 w 12641071"/>
              <a:gd name="connsiteY117-30036" fmla="*/ 4497938 h 5795240"/>
              <a:gd name="connsiteX118-30037" fmla="*/ 3710773 w 12641071"/>
              <a:gd name="connsiteY118-30038" fmla="*/ 4483182 h 5795240"/>
              <a:gd name="connsiteX119-30039" fmla="*/ 3710773 w 12641071"/>
              <a:gd name="connsiteY119-30040" fmla="*/ 4483181 h 5795240"/>
              <a:gd name="connsiteX120-30041" fmla="*/ 3674984 w 12641071"/>
              <a:gd name="connsiteY120-30042" fmla="*/ 4385402 h 5795240"/>
              <a:gd name="connsiteX121-30043" fmla="*/ 3670349 w 12641071"/>
              <a:gd name="connsiteY121-30044" fmla="*/ 4372742 h 5795240"/>
              <a:gd name="connsiteX122-30045" fmla="*/ 3659438 w 12641071"/>
              <a:gd name="connsiteY122-30046" fmla="*/ 4330309 h 5795240"/>
              <a:gd name="connsiteX123-30047" fmla="*/ 3672084 w 12641071"/>
              <a:gd name="connsiteY123-30048" fmla="*/ 4353606 h 5795240"/>
              <a:gd name="connsiteX124-30049" fmla="*/ 3659440 w 12641071"/>
              <a:gd name="connsiteY124-30050" fmla="*/ 4330309 h 5795240"/>
              <a:gd name="connsiteX125-30051" fmla="*/ 3613217 w 12641071"/>
              <a:gd name="connsiteY125-30052" fmla="*/ 4245153 h 5795240"/>
              <a:gd name="connsiteX126-30053" fmla="*/ 3083792 w 12641071"/>
              <a:gd name="connsiteY126-30054" fmla="*/ 3963660 h 5795240"/>
              <a:gd name="connsiteX127-30055" fmla="*/ 2835272 w 12641071"/>
              <a:gd name="connsiteY127-30056" fmla="*/ 4013833 h 5795240"/>
              <a:gd name="connsiteX128-30057" fmla="*/ 2820214 w 12641071"/>
              <a:gd name="connsiteY128-30058" fmla="*/ 4022007 h 5795240"/>
              <a:gd name="connsiteX129-30059" fmla="*/ 2820212 w 12641071"/>
              <a:gd name="connsiteY129-30060" fmla="*/ 4022008 h 5795240"/>
              <a:gd name="connsiteX130-30061" fmla="*/ 2820206 w 12641071"/>
              <a:gd name="connsiteY130-30062" fmla="*/ 4022011 h 5795240"/>
              <a:gd name="connsiteX131-30063" fmla="*/ 2813481 w 12641071"/>
              <a:gd name="connsiteY131-30064" fmla="*/ 4027041 h 5795240"/>
              <a:gd name="connsiteX132-30065" fmla="*/ 2762875 w 12641071"/>
              <a:gd name="connsiteY132-30066" fmla="*/ 4057784 h 5795240"/>
              <a:gd name="connsiteX133-30067" fmla="*/ 2762878 w 12641071"/>
              <a:gd name="connsiteY133-30068" fmla="*/ 4057784 h 5795240"/>
              <a:gd name="connsiteX134-30069" fmla="*/ 2694694 w 12641071"/>
              <a:gd name="connsiteY134-30070" fmla="*/ 4099208 h 5795240"/>
              <a:gd name="connsiteX135-30071" fmla="*/ 2726822 w 12641071"/>
              <a:gd name="connsiteY135-30072" fmla="*/ 4072700 h 5795240"/>
              <a:gd name="connsiteX136-30073" fmla="*/ 2757719 w 12641071"/>
              <a:gd name="connsiteY136-30074" fmla="*/ 4055929 h 5795240"/>
              <a:gd name="connsiteX137-30075" fmla="*/ 2757718 w 12641071"/>
              <a:gd name="connsiteY137-30076" fmla="*/ 4055928 h 5795240"/>
              <a:gd name="connsiteX138-30077" fmla="*/ 2726820 w 12641071"/>
              <a:gd name="connsiteY138-30078" fmla="*/ 4072700 h 5795240"/>
              <a:gd name="connsiteX139-30079" fmla="*/ 2694692 w 12641071"/>
              <a:gd name="connsiteY139-30080" fmla="*/ 4099208 h 5795240"/>
              <a:gd name="connsiteX140-30081" fmla="*/ 2664698 w 12641071"/>
              <a:gd name="connsiteY140-30082" fmla="*/ 4117431 h 5795240"/>
              <a:gd name="connsiteX141-30083" fmla="*/ 1804544 w 12641071"/>
              <a:gd name="connsiteY141-30084" fmla="*/ 4335229 h 5795240"/>
              <a:gd name="connsiteX142-30085" fmla="*/ 0 w 12641071"/>
              <a:gd name="connsiteY142-30086" fmla="*/ 2530685 h 5795240"/>
              <a:gd name="connsiteX143-30087" fmla="*/ 1804544 w 12641071"/>
              <a:gd name="connsiteY143-30088" fmla="*/ 726143 h 5795240"/>
              <a:gd name="connsiteX144-30089" fmla="*/ 3080549 w 12641071"/>
              <a:gd name="connsiteY144-30090" fmla="*/ 1254682 h 5795240"/>
              <a:gd name="connsiteX145-30091" fmla="*/ 3268676 w 12641071"/>
              <a:gd name="connsiteY145-30092" fmla="*/ 1461167 h 5795240"/>
              <a:gd name="connsiteX146-30093" fmla="*/ 3565826 w 12641071"/>
              <a:gd name="connsiteY146-30094" fmla="*/ 1551935 h 5795240"/>
              <a:gd name="connsiteX147-30095" fmla="*/ 4086504 w 12641071"/>
              <a:gd name="connsiteY147-30096" fmla="*/ 1127574 h 5795240"/>
              <a:gd name="connsiteX148-30097" fmla="*/ 4103078 w 12641071"/>
              <a:gd name="connsiteY148-30098" fmla="*/ 1004204 h 5795240"/>
              <a:gd name="connsiteX149-30099" fmla="*/ 5215874 w 12641071"/>
              <a:gd name="connsiteY149-30100" fmla="*/ 0 h 5795240"/>
              <a:gd name="connsiteX0-30101" fmla="*/ 6019265 w 12641071"/>
              <a:gd name="connsiteY0-30102" fmla="*/ 4804905 h 5795240"/>
              <a:gd name="connsiteX1-30103" fmla="*/ 6019264 w 12641071"/>
              <a:gd name="connsiteY1-30104" fmla="*/ 4804905 h 5795240"/>
              <a:gd name="connsiteX2-30105" fmla="*/ 6036570 w 12641071"/>
              <a:gd name="connsiteY2-30106" fmla="*/ 4807089 h 5795240"/>
              <a:gd name="connsiteX3-30107" fmla="*/ 6019265 w 12641071"/>
              <a:gd name="connsiteY3-30108" fmla="*/ 4804905 h 5795240"/>
              <a:gd name="connsiteX4-30109" fmla="*/ 3682364 w 12641071"/>
              <a:gd name="connsiteY4-30110" fmla="*/ 4386723 h 5795240"/>
              <a:gd name="connsiteX5-30111" fmla="*/ 3772428 w 12641071"/>
              <a:gd name="connsiteY5-30112" fmla="*/ 4402840 h 5795240"/>
              <a:gd name="connsiteX6-30113" fmla="*/ 3772428 w 12641071"/>
              <a:gd name="connsiteY6-30114" fmla="*/ 4402840 h 5795240"/>
              <a:gd name="connsiteX7-30115" fmla="*/ 3682364 w 12641071"/>
              <a:gd name="connsiteY7-30116" fmla="*/ 4386723 h 5795240"/>
              <a:gd name="connsiteX8-30117" fmla="*/ 5215874 w 12641071"/>
              <a:gd name="connsiteY8-30118" fmla="*/ 0 h 5795240"/>
              <a:gd name="connsiteX9-30119" fmla="*/ 5927386 w 12641071"/>
              <a:gd name="connsiteY9-30120" fmla="*/ 255427 h 5795240"/>
              <a:gd name="connsiteX10-30121" fmla="*/ 6105193 w 12641071"/>
              <a:gd name="connsiteY10-30122" fmla="*/ 442067 h 5795240"/>
              <a:gd name="connsiteX11-30123" fmla="*/ 6105193 w 12641071"/>
              <a:gd name="connsiteY11-30124" fmla="*/ 442069 h 5795240"/>
              <a:gd name="connsiteX12-30125" fmla="*/ 6141460 w 12641071"/>
              <a:gd name="connsiteY12-30126" fmla="*/ 475027 h 5795240"/>
              <a:gd name="connsiteX13-30127" fmla="*/ 6788665 w 12641071"/>
              <a:gd name="connsiteY13-30128" fmla="*/ 707369 h 5795240"/>
              <a:gd name="connsiteX14-30129" fmla="*/ 7184710 w 12641071"/>
              <a:gd name="connsiteY14-30130" fmla="*/ 627411 h 5795240"/>
              <a:gd name="connsiteX15-30131" fmla="*/ 7314851 w 12641071"/>
              <a:gd name="connsiteY15-30132" fmla="*/ 559537 h 5795240"/>
              <a:gd name="connsiteX16-30133" fmla="*/ 7314853 w 12641071"/>
              <a:gd name="connsiteY16-30134" fmla="*/ 559536 h 5795240"/>
              <a:gd name="connsiteX17-30135" fmla="*/ 7314851 w 12641071"/>
              <a:gd name="connsiteY17-30136" fmla="*/ 559537 h 5795240"/>
              <a:gd name="connsiteX18-30137" fmla="*/ 7391626 w 12641071"/>
              <a:gd name="connsiteY18-30138" fmla="*/ 508114 h 5795240"/>
              <a:gd name="connsiteX19-30139" fmla="*/ 7391631 w 12641071"/>
              <a:gd name="connsiteY19-30140" fmla="*/ 508110 h 5795240"/>
              <a:gd name="connsiteX20-30141" fmla="*/ 7478934 w 12641071"/>
              <a:gd name="connsiteY20-30142" fmla="*/ 466053 h 5795240"/>
              <a:gd name="connsiteX21-30143" fmla="*/ 7897193 w 12641071"/>
              <a:gd name="connsiteY21-30144" fmla="*/ 381611 h 5795240"/>
              <a:gd name="connsiteX22-30145" fmla="*/ 8788216 w 12641071"/>
              <a:gd name="connsiteY22-30146" fmla="*/ 855364 h 5795240"/>
              <a:gd name="connsiteX23-30147" fmla="*/ 8832362 w 12641071"/>
              <a:gd name="connsiteY23-30148" fmla="*/ 928030 h 5795240"/>
              <a:gd name="connsiteX24-30149" fmla="*/ 8832362 w 12641071"/>
              <a:gd name="connsiteY24-30150" fmla="*/ 928033 h 5795240"/>
              <a:gd name="connsiteX25-30151" fmla="*/ 8842040 w 12641071"/>
              <a:gd name="connsiteY25-30152" fmla="*/ 943961 h 5795240"/>
              <a:gd name="connsiteX26-30153" fmla="*/ 8856144 w 12641071"/>
              <a:gd name="connsiteY26-30154" fmla="*/ 973241 h 5795240"/>
              <a:gd name="connsiteX27-30155" fmla="*/ 8856145 w 12641071"/>
              <a:gd name="connsiteY27-30156" fmla="*/ 973241 h 5795240"/>
              <a:gd name="connsiteX28-30157" fmla="*/ 8878117 w 12641071"/>
              <a:gd name="connsiteY28-30158" fmla="*/ 1018851 h 5795240"/>
              <a:gd name="connsiteX29-30159" fmla="*/ 8877719 w 12641071"/>
              <a:gd name="connsiteY29-30160" fmla="*/ 1018369 h 5795240"/>
              <a:gd name="connsiteX30-30161" fmla="*/ 8853250 w 12641071"/>
              <a:gd name="connsiteY30-30162" fmla="*/ 973288 h 5795240"/>
              <a:gd name="connsiteX31-30163" fmla="*/ 8853249 w 12641071"/>
              <a:gd name="connsiteY31-30164" fmla="*/ 973288 h 5795240"/>
              <a:gd name="connsiteX32-30165" fmla="*/ 8853248 w 12641071"/>
              <a:gd name="connsiteY32-30166" fmla="*/ 973287 h 5795240"/>
              <a:gd name="connsiteX33-30167" fmla="*/ 8849677 w 12641071"/>
              <a:gd name="connsiteY33-30168" fmla="*/ 973341 h 5795240"/>
              <a:gd name="connsiteX34-30169" fmla="*/ 8641543 w 12641071"/>
              <a:gd name="connsiteY34-30170" fmla="*/ 916577 h 5795240"/>
              <a:gd name="connsiteX35-30171" fmla="*/ 8641545 w 12641071"/>
              <a:gd name="connsiteY35-30172" fmla="*/ 916580 h 5795240"/>
              <a:gd name="connsiteX36-30173" fmla="*/ 8849676 w 12641071"/>
              <a:gd name="connsiteY36-30174" fmla="*/ 973343 h 5795240"/>
              <a:gd name="connsiteX37-30175" fmla="*/ 8853248 w 12641071"/>
              <a:gd name="connsiteY37-30176" fmla="*/ 973288 h 5795240"/>
              <a:gd name="connsiteX38-30177" fmla="*/ 8877719 w 12641071"/>
              <a:gd name="connsiteY38-30178" fmla="*/ 1018371 h 5795240"/>
              <a:gd name="connsiteX39-30179" fmla="*/ 8878116 w 12641071"/>
              <a:gd name="connsiteY39-30180" fmla="*/ 1018851 h 5795240"/>
              <a:gd name="connsiteX40-30181" fmla="*/ 8887288 w 12641071"/>
              <a:gd name="connsiteY40-30182" fmla="*/ 1037892 h 5795240"/>
              <a:gd name="connsiteX41-30183" fmla="*/ 8949899 w 12641071"/>
              <a:gd name="connsiteY41-30184" fmla="*/ 1239592 h 5795240"/>
              <a:gd name="connsiteX42-30185" fmla="*/ 8968437 w 12641071"/>
              <a:gd name="connsiteY42-30186" fmla="*/ 1423482 h 5795240"/>
              <a:gd name="connsiteX43-30187" fmla="*/ 8949899 w 12641071"/>
              <a:gd name="connsiteY43-30188" fmla="*/ 1239591 h 5795240"/>
              <a:gd name="connsiteX44-30189" fmla="*/ 8887288 w 12641071"/>
              <a:gd name="connsiteY44-30190" fmla="*/ 1037890 h 5795240"/>
              <a:gd name="connsiteX45-30191" fmla="*/ 8878116 w 12641071"/>
              <a:gd name="connsiteY45-30192" fmla="*/ 1018851 h 5795240"/>
              <a:gd name="connsiteX46-30193" fmla="*/ 8931285 w 12641071"/>
              <a:gd name="connsiteY46-30194" fmla="*/ 1083292 h 5795240"/>
              <a:gd name="connsiteX47-30195" fmla="*/ 9241478 w 12641071"/>
              <a:gd name="connsiteY47-30196" fmla="*/ 1211778 h 5795240"/>
              <a:gd name="connsiteX48-30197" fmla="*/ 9605238 w 12641071"/>
              <a:gd name="connsiteY48-30198" fmla="*/ 1018369 h 5795240"/>
              <a:gd name="connsiteX49-30199" fmla="*/ 9636247 w 12641071"/>
              <a:gd name="connsiteY49-30200" fmla="*/ 961241 h 5795240"/>
              <a:gd name="connsiteX50-30201" fmla="*/ 9641995 w 12641071"/>
              <a:gd name="connsiteY50-30202" fmla="*/ 961152 h 5795240"/>
              <a:gd name="connsiteX51-30203" fmla="*/ 9584939 w 12641071"/>
              <a:gd name="connsiteY51-30204" fmla="*/ 1079594 h 5795240"/>
              <a:gd name="connsiteX52-30205" fmla="*/ 9546257 w 12641071"/>
              <a:gd name="connsiteY52-30206" fmla="*/ 1204206 h 5795240"/>
              <a:gd name="connsiteX53-30207" fmla="*/ 9584939 w 12641071"/>
              <a:gd name="connsiteY53-30208" fmla="*/ 1079596 h 5795240"/>
              <a:gd name="connsiteX54-30209" fmla="*/ 9641995 w 12641071"/>
              <a:gd name="connsiteY54-30210" fmla="*/ 961153 h 5795240"/>
              <a:gd name="connsiteX55-30211" fmla="*/ 9653069 w 12641071"/>
              <a:gd name="connsiteY55-30212" fmla="*/ 960983 h 5795240"/>
              <a:gd name="connsiteX56-30213" fmla="*/ 9801564 w 12641071"/>
              <a:gd name="connsiteY56-30214" fmla="*/ 1196828 h 5795240"/>
              <a:gd name="connsiteX57-30215" fmla="*/ 9801566 w 12641071"/>
              <a:gd name="connsiteY57-30216" fmla="*/ 1196828 h 5795240"/>
              <a:gd name="connsiteX58-30217" fmla="*/ 9653070 w 12641071"/>
              <a:gd name="connsiteY58-30218" fmla="*/ 960982 h 5795240"/>
              <a:gd name="connsiteX59-30219" fmla="*/ 9641996 w 12641071"/>
              <a:gd name="connsiteY59-30220" fmla="*/ 961152 h 5795240"/>
              <a:gd name="connsiteX60-30221" fmla="*/ 9651917 w 12641071"/>
              <a:gd name="connsiteY60-30222" fmla="*/ 940556 h 5795240"/>
              <a:gd name="connsiteX61-30223" fmla="*/ 11050508 w 12641071"/>
              <a:gd name="connsiteY61-30224" fmla="*/ 108150 h 5795240"/>
              <a:gd name="connsiteX62-30225" fmla="*/ 12641071 w 12641071"/>
              <a:gd name="connsiteY62-30226" fmla="*/ 1698711 h 5795240"/>
              <a:gd name="connsiteX63-30227" fmla="*/ 11371062 w 12641071"/>
              <a:gd name="connsiteY63-30228" fmla="*/ 3256960 h 5795240"/>
              <a:gd name="connsiteX64-30229" fmla="*/ 11215953 w 12641071"/>
              <a:gd name="connsiteY64-30230" fmla="*/ 3280632 h 5795240"/>
              <a:gd name="connsiteX65-30231" fmla="*/ 11142318 w 12641071"/>
              <a:gd name="connsiteY65-30232" fmla="*/ 3276914 h 5795240"/>
              <a:gd name="connsiteX66-30233" fmla="*/ 11215952 w 12641071"/>
              <a:gd name="connsiteY66-30234" fmla="*/ 3280632 h 5795240"/>
              <a:gd name="connsiteX67-30235" fmla="*/ 11213133 w 12641071"/>
              <a:gd name="connsiteY67-30236" fmla="*/ 3281062 h 5795240"/>
              <a:gd name="connsiteX68-30237" fmla="*/ 11116921 w 12641071"/>
              <a:gd name="connsiteY68-30238" fmla="*/ 3285921 h 5795240"/>
              <a:gd name="connsiteX69-30239" fmla="*/ 11050507 w 12641071"/>
              <a:gd name="connsiteY69-30240" fmla="*/ 3289274 h 5795240"/>
              <a:gd name="connsiteX70-30241" fmla="*/ 11006292 w 12641071"/>
              <a:gd name="connsiteY70-30242" fmla="*/ 3287041 h 5795240"/>
              <a:gd name="connsiteX71-30243" fmla="*/ 10937101 w 12641071"/>
              <a:gd name="connsiteY71-30244" fmla="*/ 3297601 h 5795240"/>
              <a:gd name="connsiteX72-30245" fmla="*/ 10144740 w 12641071"/>
              <a:gd name="connsiteY72-30246" fmla="*/ 4089962 h 5795240"/>
              <a:gd name="connsiteX73-30247" fmla="*/ 10130374 w 12641071"/>
              <a:gd name="connsiteY73-30248" fmla="*/ 4184101 h 5795240"/>
              <a:gd name="connsiteX74-30249" fmla="*/ 10130375 w 12641071"/>
              <a:gd name="connsiteY74-30250" fmla="*/ 4184103 h 5795240"/>
              <a:gd name="connsiteX75-30251" fmla="*/ 10130656 w 12641071"/>
              <a:gd name="connsiteY75-30252" fmla="*/ 4185950 h 5795240"/>
              <a:gd name="connsiteX76-30253" fmla="*/ 10138194 w 12641071"/>
              <a:gd name="connsiteY76-30254" fmla="*/ 4335228 h 5795240"/>
              <a:gd name="connsiteX77-30255" fmla="*/ 10137710 w 12641071"/>
              <a:gd name="connsiteY77-30256" fmla="*/ 4344822 h 5795240"/>
              <a:gd name="connsiteX78-30257" fmla="*/ 10133555 w 12641071"/>
              <a:gd name="connsiteY78-30258" fmla="*/ 4427096 h 5795240"/>
              <a:gd name="connsiteX79-30259" fmla="*/ 10129312 w 12641071"/>
              <a:gd name="connsiteY79-30260" fmla="*/ 4399289 h 5795240"/>
              <a:gd name="connsiteX80-30261" fmla="*/ 10126797 w 12641071"/>
              <a:gd name="connsiteY80-30262" fmla="*/ 4349498 h 5795240"/>
              <a:gd name="connsiteX81-30263" fmla="*/ 10126796 w 12641071"/>
              <a:gd name="connsiteY81-30264" fmla="*/ 4349498 h 5795240"/>
              <a:gd name="connsiteX82-30265" fmla="*/ 10129311 w 12641071"/>
              <a:gd name="connsiteY82-30266" fmla="*/ 4399289 h 5795240"/>
              <a:gd name="connsiteX83-30267" fmla="*/ 10133554 w 12641071"/>
              <a:gd name="connsiteY83-30268" fmla="*/ 4427096 h 5795240"/>
              <a:gd name="connsiteX84-30269" fmla="*/ 10130656 w 12641071"/>
              <a:gd name="connsiteY84-30270" fmla="*/ 4484506 h 5795240"/>
              <a:gd name="connsiteX85-30271" fmla="*/ 8678182 w 12641071"/>
              <a:gd name="connsiteY85-30272" fmla="*/ 5795240 h 5795240"/>
              <a:gd name="connsiteX86-30273" fmla="*/ 7467518 w 12641071"/>
              <a:gd name="connsiteY86-30274" fmla="*/ 5151535 h 5795240"/>
              <a:gd name="connsiteX87-30275" fmla="*/ 7419945 w 12641071"/>
              <a:gd name="connsiteY87-30276" fmla="*/ 5073228 h 5795240"/>
              <a:gd name="connsiteX88-30277" fmla="*/ 7394386 w 12641071"/>
              <a:gd name="connsiteY88-30278" fmla="*/ 5031156 h 5795240"/>
              <a:gd name="connsiteX89-30279" fmla="*/ 7367299 w 12641071"/>
              <a:gd name="connsiteY89-30280" fmla="*/ 4974928 h 5795240"/>
              <a:gd name="connsiteX90-30281" fmla="*/ 7332905 w 12641071"/>
              <a:gd name="connsiteY90-30282" fmla="*/ 4903531 h 5795240"/>
              <a:gd name="connsiteX91-30283" fmla="*/ 7320958 w 12641071"/>
              <a:gd name="connsiteY91-30284" fmla="*/ 4870887 h 5795240"/>
              <a:gd name="connsiteX92-30285" fmla="*/ 7322174 w 12641071"/>
              <a:gd name="connsiteY92-30286" fmla="*/ 4872361 h 5795240"/>
              <a:gd name="connsiteX93-30287" fmla="*/ 7362630 w 12641071"/>
              <a:gd name="connsiteY93-30288" fmla="*/ 4938954 h 5795240"/>
              <a:gd name="connsiteX94-30289" fmla="*/ 7380779 w 12641071"/>
              <a:gd name="connsiteY94-30290" fmla="*/ 4976628 h 5795240"/>
              <a:gd name="connsiteX95-30291" fmla="*/ 7391210 w 12641071"/>
              <a:gd name="connsiteY95-30292" fmla="*/ 4977944 h 5795240"/>
              <a:gd name="connsiteX96-30293" fmla="*/ 7380780 w 12641071"/>
              <a:gd name="connsiteY96-30294" fmla="*/ 4976628 h 5795240"/>
              <a:gd name="connsiteX97-30295" fmla="*/ 7362631 w 12641071"/>
              <a:gd name="connsiteY97-30296" fmla="*/ 4938954 h 5795240"/>
              <a:gd name="connsiteX98-30297" fmla="*/ 7322175 w 12641071"/>
              <a:gd name="connsiteY98-30298" fmla="*/ 4872361 h 5795240"/>
              <a:gd name="connsiteX99-30299" fmla="*/ 7320959 w 12641071"/>
              <a:gd name="connsiteY99-30300" fmla="*/ 4870887 h 5795240"/>
              <a:gd name="connsiteX100-30301" fmla="*/ 7283811 w 12641071"/>
              <a:gd name="connsiteY100-30302" fmla="*/ 4769391 h 5795240"/>
              <a:gd name="connsiteX101-30303" fmla="*/ 7272112 w 12641071"/>
              <a:gd name="connsiteY101-30304" fmla="*/ 4718630 h 5795240"/>
              <a:gd name="connsiteX102-30305" fmla="*/ 7272111 w 12641071"/>
              <a:gd name="connsiteY102-30306" fmla="*/ 4718630 h 5795240"/>
              <a:gd name="connsiteX103-30307" fmla="*/ 7283810 w 12641071"/>
              <a:gd name="connsiteY103-30308" fmla="*/ 4769391 h 5795240"/>
              <a:gd name="connsiteX104-30309" fmla="*/ 7320958 w 12641071"/>
              <a:gd name="connsiteY104-30310" fmla="*/ 4870887 h 5795240"/>
              <a:gd name="connsiteX105-30311" fmla="*/ 7223551 w 12641071"/>
              <a:gd name="connsiteY105-30312" fmla="*/ 4752829 h 5795240"/>
              <a:gd name="connsiteX106-30313" fmla="*/ 6652445 w 12641071"/>
              <a:gd name="connsiteY106-30314" fmla="*/ 4516269 h 5795240"/>
              <a:gd name="connsiteX107-30315" fmla="*/ 6200873 w 12641071"/>
              <a:gd name="connsiteY107-30316" fmla="*/ 4654206 h 5795240"/>
              <a:gd name="connsiteX108-30317" fmla="*/ 6088813 w 12641071"/>
              <a:gd name="connsiteY108-30318" fmla="*/ 4746663 h 5795240"/>
              <a:gd name="connsiteX109-30319" fmla="*/ 6043019 w 12641071"/>
              <a:gd name="connsiteY109-30320" fmla="*/ 4807902 h 5795240"/>
              <a:gd name="connsiteX110-30321" fmla="*/ 6023271 w 12641071"/>
              <a:gd name="connsiteY110-30322" fmla="*/ 4834312 h 5795240"/>
              <a:gd name="connsiteX111-30323" fmla="*/ 5970678 w 12641071"/>
              <a:gd name="connsiteY111-30324" fmla="*/ 4892181 h 5795240"/>
              <a:gd name="connsiteX112-30325" fmla="*/ 5982717 w 12641071"/>
              <a:gd name="connsiteY112-30326" fmla="*/ 4872361 h 5795240"/>
              <a:gd name="connsiteX113-30327" fmla="*/ 5970675 w 12641071"/>
              <a:gd name="connsiteY113-30328" fmla="*/ 4892181 h 5795240"/>
              <a:gd name="connsiteX114-30329" fmla="*/ 5935320 w 12641071"/>
              <a:gd name="connsiteY114-30330" fmla="*/ 4931081 h 5795240"/>
              <a:gd name="connsiteX115-30331" fmla="*/ 4971763 w 12641071"/>
              <a:gd name="connsiteY115-30332" fmla="*/ 5330200 h 5795240"/>
              <a:gd name="connsiteX116-30333" fmla="*/ 3716172 w 12641071"/>
              <a:gd name="connsiteY116-30334" fmla="*/ 4497938 h 5795240"/>
              <a:gd name="connsiteX117-30335" fmla="*/ 3710773 w 12641071"/>
              <a:gd name="connsiteY117-30336" fmla="*/ 4483182 h 5795240"/>
              <a:gd name="connsiteX118-30337" fmla="*/ 3710773 w 12641071"/>
              <a:gd name="connsiteY118-30338" fmla="*/ 4483181 h 5795240"/>
              <a:gd name="connsiteX119-30339" fmla="*/ 3674984 w 12641071"/>
              <a:gd name="connsiteY119-30340" fmla="*/ 4385402 h 5795240"/>
              <a:gd name="connsiteX120-30341" fmla="*/ 3670349 w 12641071"/>
              <a:gd name="connsiteY120-30342" fmla="*/ 4372742 h 5795240"/>
              <a:gd name="connsiteX121-30343" fmla="*/ 3659438 w 12641071"/>
              <a:gd name="connsiteY121-30344" fmla="*/ 4330309 h 5795240"/>
              <a:gd name="connsiteX122-30345" fmla="*/ 3672084 w 12641071"/>
              <a:gd name="connsiteY122-30346" fmla="*/ 4353606 h 5795240"/>
              <a:gd name="connsiteX123-30347" fmla="*/ 3659440 w 12641071"/>
              <a:gd name="connsiteY123-30348" fmla="*/ 4330309 h 5795240"/>
              <a:gd name="connsiteX124-30349" fmla="*/ 3613217 w 12641071"/>
              <a:gd name="connsiteY124-30350" fmla="*/ 4245153 h 5795240"/>
              <a:gd name="connsiteX125-30351" fmla="*/ 3083792 w 12641071"/>
              <a:gd name="connsiteY125-30352" fmla="*/ 3963660 h 5795240"/>
              <a:gd name="connsiteX126-30353" fmla="*/ 2835272 w 12641071"/>
              <a:gd name="connsiteY126-30354" fmla="*/ 4013833 h 5795240"/>
              <a:gd name="connsiteX127-30355" fmla="*/ 2820214 w 12641071"/>
              <a:gd name="connsiteY127-30356" fmla="*/ 4022007 h 5795240"/>
              <a:gd name="connsiteX128-30357" fmla="*/ 2820212 w 12641071"/>
              <a:gd name="connsiteY128-30358" fmla="*/ 4022008 h 5795240"/>
              <a:gd name="connsiteX129-30359" fmla="*/ 2820206 w 12641071"/>
              <a:gd name="connsiteY129-30360" fmla="*/ 4022011 h 5795240"/>
              <a:gd name="connsiteX130-30361" fmla="*/ 2813481 w 12641071"/>
              <a:gd name="connsiteY130-30362" fmla="*/ 4027041 h 5795240"/>
              <a:gd name="connsiteX131-30363" fmla="*/ 2762875 w 12641071"/>
              <a:gd name="connsiteY131-30364" fmla="*/ 4057784 h 5795240"/>
              <a:gd name="connsiteX132-30365" fmla="*/ 2762878 w 12641071"/>
              <a:gd name="connsiteY132-30366" fmla="*/ 4057784 h 5795240"/>
              <a:gd name="connsiteX133-30367" fmla="*/ 2694694 w 12641071"/>
              <a:gd name="connsiteY133-30368" fmla="*/ 4099208 h 5795240"/>
              <a:gd name="connsiteX134-30369" fmla="*/ 2726822 w 12641071"/>
              <a:gd name="connsiteY134-30370" fmla="*/ 4072700 h 5795240"/>
              <a:gd name="connsiteX135-30371" fmla="*/ 2757719 w 12641071"/>
              <a:gd name="connsiteY135-30372" fmla="*/ 4055929 h 5795240"/>
              <a:gd name="connsiteX136-30373" fmla="*/ 2757718 w 12641071"/>
              <a:gd name="connsiteY136-30374" fmla="*/ 4055928 h 5795240"/>
              <a:gd name="connsiteX137-30375" fmla="*/ 2726820 w 12641071"/>
              <a:gd name="connsiteY137-30376" fmla="*/ 4072700 h 5795240"/>
              <a:gd name="connsiteX138-30377" fmla="*/ 2694692 w 12641071"/>
              <a:gd name="connsiteY138-30378" fmla="*/ 4099208 h 5795240"/>
              <a:gd name="connsiteX139-30379" fmla="*/ 2664698 w 12641071"/>
              <a:gd name="connsiteY139-30380" fmla="*/ 4117431 h 5795240"/>
              <a:gd name="connsiteX140-30381" fmla="*/ 1804544 w 12641071"/>
              <a:gd name="connsiteY140-30382" fmla="*/ 4335229 h 5795240"/>
              <a:gd name="connsiteX141-30383" fmla="*/ 0 w 12641071"/>
              <a:gd name="connsiteY141-30384" fmla="*/ 2530685 h 5795240"/>
              <a:gd name="connsiteX142-30385" fmla="*/ 1804544 w 12641071"/>
              <a:gd name="connsiteY142-30386" fmla="*/ 726143 h 5795240"/>
              <a:gd name="connsiteX143-30387" fmla="*/ 3080549 w 12641071"/>
              <a:gd name="connsiteY143-30388" fmla="*/ 1254682 h 5795240"/>
              <a:gd name="connsiteX144-30389" fmla="*/ 3268676 w 12641071"/>
              <a:gd name="connsiteY144-30390" fmla="*/ 1461167 h 5795240"/>
              <a:gd name="connsiteX145-30391" fmla="*/ 3565826 w 12641071"/>
              <a:gd name="connsiteY145-30392" fmla="*/ 1551935 h 5795240"/>
              <a:gd name="connsiteX146-30393" fmla="*/ 4086504 w 12641071"/>
              <a:gd name="connsiteY146-30394" fmla="*/ 1127574 h 5795240"/>
              <a:gd name="connsiteX147-30395" fmla="*/ 4103078 w 12641071"/>
              <a:gd name="connsiteY147-30396" fmla="*/ 1004204 h 5795240"/>
              <a:gd name="connsiteX148-30397" fmla="*/ 5215874 w 12641071"/>
              <a:gd name="connsiteY148-30398" fmla="*/ 0 h 5795240"/>
              <a:gd name="connsiteX0-30399" fmla="*/ 6019265 w 12641071"/>
              <a:gd name="connsiteY0-30400" fmla="*/ 4804905 h 5795240"/>
              <a:gd name="connsiteX1-30401" fmla="*/ 6019264 w 12641071"/>
              <a:gd name="connsiteY1-30402" fmla="*/ 4804905 h 5795240"/>
              <a:gd name="connsiteX2-30403" fmla="*/ 6036570 w 12641071"/>
              <a:gd name="connsiteY2-30404" fmla="*/ 4807089 h 5795240"/>
              <a:gd name="connsiteX3-30405" fmla="*/ 6019265 w 12641071"/>
              <a:gd name="connsiteY3-30406" fmla="*/ 4804905 h 5795240"/>
              <a:gd name="connsiteX4-30407" fmla="*/ 3682364 w 12641071"/>
              <a:gd name="connsiteY4-30408" fmla="*/ 4386723 h 5795240"/>
              <a:gd name="connsiteX5-30409" fmla="*/ 3772428 w 12641071"/>
              <a:gd name="connsiteY5-30410" fmla="*/ 4402840 h 5795240"/>
              <a:gd name="connsiteX6-30411" fmla="*/ 3772428 w 12641071"/>
              <a:gd name="connsiteY6-30412" fmla="*/ 4402840 h 5795240"/>
              <a:gd name="connsiteX7-30413" fmla="*/ 3682364 w 12641071"/>
              <a:gd name="connsiteY7-30414" fmla="*/ 4386723 h 5795240"/>
              <a:gd name="connsiteX8-30415" fmla="*/ 5215874 w 12641071"/>
              <a:gd name="connsiteY8-30416" fmla="*/ 0 h 5795240"/>
              <a:gd name="connsiteX9-30417" fmla="*/ 5927386 w 12641071"/>
              <a:gd name="connsiteY9-30418" fmla="*/ 255427 h 5795240"/>
              <a:gd name="connsiteX10-30419" fmla="*/ 6105193 w 12641071"/>
              <a:gd name="connsiteY10-30420" fmla="*/ 442067 h 5795240"/>
              <a:gd name="connsiteX11-30421" fmla="*/ 6105193 w 12641071"/>
              <a:gd name="connsiteY11-30422" fmla="*/ 442069 h 5795240"/>
              <a:gd name="connsiteX12-30423" fmla="*/ 6141460 w 12641071"/>
              <a:gd name="connsiteY12-30424" fmla="*/ 475027 h 5795240"/>
              <a:gd name="connsiteX13-30425" fmla="*/ 6788665 w 12641071"/>
              <a:gd name="connsiteY13-30426" fmla="*/ 707369 h 5795240"/>
              <a:gd name="connsiteX14-30427" fmla="*/ 7184710 w 12641071"/>
              <a:gd name="connsiteY14-30428" fmla="*/ 627411 h 5795240"/>
              <a:gd name="connsiteX15-30429" fmla="*/ 7314851 w 12641071"/>
              <a:gd name="connsiteY15-30430" fmla="*/ 559537 h 5795240"/>
              <a:gd name="connsiteX16-30431" fmla="*/ 7314853 w 12641071"/>
              <a:gd name="connsiteY16-30432" fmla="*/ 559536 h 5795240"/>
              <a:gd name="connsiteX17-30433" fmla="*/ 7314851 w 12641071"/>
              <a:gd name="connsiteY17-30434" fmla="*/ 559537 h 5795240"/>
              <a:gd name="connsiteX18-30435" fmla="*/ 7391626 w 12641071"/>
              <a:gd name="connsiteY18-30436" fmla="*/ 508114 h 5795240"/>
              <a:gd name="connsiteX19-30437" fmla="*/ 7391631 w 12641071"/>
              <a:gd name="connsiteY19-30438" fmla="*/ 508110 h 5795240"/>
              <a:gd name="connsiteX20-30439" fmla="*/ 7478934 w 12641071"/>
              <a:gd name="connsiteY20-30440" fmla="*/ 466053 h 5795240"/>
              <a:gd name="connsiteX21-30441" fmla="*/ 7897193 w 12641071"/>
              <a:gd name="connsiteY21-30442" fmla="*/ 381611 h 5795240"/>
              <a:gd name="connsiteX22-30443" fmla="*/ 8788216 w 12641071"/>
              <a:gd name="connsiteY22-30444" fmla="*/ 855364 h 5795240"/>
              <a:gd name="connsiteX23-30445" fmla="*/ 8832362 w 12641071"/>
              <a:gd name="connsiteY23-30446" fmla="*/ 928030 h 5795240"/>
              <a:gd name="connsiteX24-30447" fmla="*/ 8832362 w 12641071"/>
              <a:gd name="connsiteY24-30448" fmla="*/ 928033 h 5795240"/>
              <a:gd name="connsiteX25-30449" fmla="*/ 8842040 w 12641071"/>
              <a:gd name="connsiteY25-30450" fmla="*/ 943961 h 5795240"/>
              <a:gd name="connsiteX26-30451" fmla="*/ 8856144 w 12641071"/>
              <a:gd name="connsiteY26-30452" fmla="*/ 973241 h 5795240"/>
              <a:gd name="connsiteX27-30453" fmla="*/ 8856145 w 12641071"/>
              <a:gd name="connsiteY27-30454" fmla="*/ 973241 h 5795240"/>
              <a:gd name="connsiteX28-30455" fmla="*/ 8878117 w 12641071"/>
              <a:gd name="connsiteY28-30456" fmla="*/ 1018851 h 5795240"/>
              <a:gd name="connsiteX29-30457" fmla="*/ 8877719 w 12641071"/>
              <a:gd name="connsiteY29-30458" fmla="*/ 1018369 h 5795240"/>
              <a:gd name="connsiteX30-30459" fmla="*/ 8853250 w 12641071"/>
              <a:gd name="connsiteY30-30460" fmla="*/ 973288 h 5795240"/>
              <a:gd name="connsiteX31-30461" fmla="*/ 8853249 w 12641071"/>
              <a:gd name="connsiteY31-30462" fmla="*/ 973288 h 5795240"/>
              <a:gd name="connsiteX32-30463" fmla="*/ 8853248 w 12641071"/>
              <a:gd name="connsiteY32-30464" fmla="*/ 973287 h 5795240"/>
              <a:gd name="connsiteX33-30465" fmla="*/ 8849677 w 12641071"/>
              <a:gd name="connsiteY33-30466" fmla="*/ 973341 h 5795240"/>
              <a:gd name="connsiteX34-30467" fmla="*/ 8641543 w 12641071"/>
              <a:gd name="connsiteY34-30468" fmla="*/ 916577 h 5795240"/>
              <a:gd name="connsiteX35-30469" fmla="*/ 8641545 w 12641071"/>
              <a:gd name="connsiteY35-30470" fmla="*/ 916580 h 5795240"/>
              <a:gd name="connsiteX36-30471" fmla="*/ 8849676 w 12641071"/>
              <a:gd name="connsiteY36-30472" fmla="*/ 973343 h 5795240"/>
              <a:gd name="connsiteX37-30473" fmla="*/ 8853248 w 12641071"/>
              <a:gd name="connsiteY37-30474" fmla="*/ 973288 h 5795240"/>
              <a:gd name="connsiteX38-30475" fmla="*/ 8877719 w 12641071"/>
              <a:gd name="connsiteY38-30476" fmla="*/ 1018371 h 5795240"/>
              <a:gd name="connsiteX39-30477" fmla="*/ 8878116 w 12641071"/>
              <a:gd name="connsiteY39-30478" fmla="*/ 1018851 h 5795240"/>
              <a:gd name="connsiteX40-30479" fmla="*/ 8887288 w 12641071"/>
              <a:gd name="connsiteY40-30480" fmla="*/ 1037892 h 5795240"/>
              <a:gd name="connsiteX41-30481" fmla="*/ 8949899 w 12641071"/>
              <a:gd name="connsiteY41-30482" fmla="*/ 1239592 h 5795240"/>
              <a:gd name="connsiteX42-30483" fmla="*/ 8968437 w 12641071"/>
              <a:gd name="connsiteY42-30484" fmla="*/ 1423482 h 5795240"/>
              <a:gd name="connsiteX43-30485" fmla="*/ 8949899 w 12641071"/>
              <a:gd name="connsiteY43-30486" fmla="*/ 1239591 h 5795240"/>
              <a:gd name="connsiteX44-30487" fmla="*/ 8887288 w 12641071"/>
              <a:gd name="connsiteY44-30488" fmla="*/ 1037890 h 5795240"/>
              <a:gd name="connsiteX45-30489" fmla="*/ 8878116 w 12641071"/>
              <a:gd name="connsiteY45-30490" fmla="*/ 1018851 h 5795240"/>
              <a:gd name="connsiteX46-30491" fmla="*/ 8931285 w 12641071"/>
              <a:gd name="connsiteY46-30492" fmla="*/ 1083292 h 5795240"/>
              <a:gd name="connsiteX47-30493" fmla="*/ 9241478 w 12641071"/>
              <a:gd name="connsiteY47-30494" fmla="*/ 1211778 h 5795240"/>
              <a:gd name="connsiteX48-30495" fmla="*/ 9605238 w 12641071"/>
              <a:gd name="connsiteY48-30496" fmla="*/ 1018369 h 5795240"/>
              <a:gd name="connsiteX49-30497" fmla="*/ 9636247 w 12641071"/>
              <a:gd name="connsiteY49-30498" fmla="*/ 961241 h 5795240"/>
              <a:gd name="connsiteX50-30499" fmla="*/ 9641995 w 12641071"/>
              <a:gd name="connsiteY50-30500" fmla="*/ 961152 h 5795240"/>
              <a:gd name="connsiteX51-30501" fmla="*/ 9584939 w 12641071"/>
              <a:gd name="connsiteY51-30502" fmla="*/ 1079594 h 5795240"/>
              <a:gd name="connsiteX52-30503" fmla="*/ 9546257 w 12641071"/>
              <a:gd name="connsiteY52-30504" fmla="*/ 1204206 h 5795240"/>
              <a:gd name="connsiteX53-30505" fmla="*/ 9584939 w 12641071"/>
              <a:gd name="connsiteY53-30506" fmla="*/ 1079596 h 5795240"/>
              <a:gd name="connsiteX54-30507" fmla="*/ 9641995 w 12641071"/>
              <a:gd name="connsiteY54-30508" fmla="*/ 961153 h 5795240"/>
              <a:gd name="connsiteX55-30509" fmla="*/ 9653069 w 12641071"/>
              <a:gd name="connsiteY55-30510" fmla="*/ 960983 h 5795240"/>
              <a:gd name="connsiteX56-30511" fmla="*/ 9801564 w 12641071"/>
              <a:gd name="connsiteY56-30512" fmla="*/ 1196828 h 5795240"/>
              <a:gd name="connsiteX57-30513" fmla="*/ 9801566 w 12641071"/>
              <a:gd name="connsiteY57-30514" fmla="*/ 1196828 h 5795240"/>
              <a:gd name="connsiteX58-30515" fmla="*/ 9653070 w 12641071"/>
              <a:gd name="connsiteY58-30516" fmla="*/ 960982 h 5795240"/>
              <a:gd name="connsiteX59-30517" fmla="*/ 9641996 w 12641071"/>
              <a:gd name="connsiteY59-30518" fmla="*/ 961152 h 5795240"/>
              <a:gd name="connsiteX60-30519" fmla="*/ 9651917 w 12641071"/>
              <a:gd name="connsiteY60-30520" fmla="*/ 940556 h 5795240"/>
              <a:gd name="connsiteX61-30521" fmla="*/ 11050508 w 12641071"/>
              <a:gd name="connsiteY61-30522" fmla="*/ 108150 h 5795240"/>
              <a:gd name="connsiteX62-30523" fmla="*/ 12641071 w 12641071"/>
              <a:gd name="connsiteY62-30524" fmla="*/ 1698711 h 5795240"/>
              <a:gd name="connsiteX63-30525" fmla="*/ 11371062 w 12641071"/>
              <a:gd name="connsiteY63-30526" fmla="*/ 3256960 h 5795240"/>
              <a:gd name="connsiteX64-30527" fmla="*/ 11215953 w 12641071"/>
              <a:gd name="connsiteY64-30528" fmla="*/ 3280632 h 5795240"/>
              <a:gd name="connsiteX65-30529" fmla="*/ 11142318 w 12641071"/>
              <a:gd name="connsiteY65-30530" fmla="*/ 3276914 h 5795240"/>
              <a:gd name="connsiteX66-30531" fmla="*/ 11215952 w 12641071"/>
              <a:gd name="connsiteY66-30532" fmla="*/ 3280632 h 5795240"/>
              <a:gd name="connsiteX67-30533" fmla="*/ 11213133 w 12641071"/>
              <a:gd name="connsiteY67-30534" fmla="*/ 3281062 h 5795240"/>
              <a:gd name="connsiteX68-30535" fmla="*/ 11116921 w 12641071"/>
              <a:gd name="connsiteY68-30536" fmla="*/ 3285921 h 5795240"/>
              <a:gd name="connsiteX69-30537" fmla="*/ 11050507 w 12641071"/>
              <a:gd name="connsiteY69-30538" fmla="*/ 3289274 h 5795240"/>
              <a:gd name="connsiteX70-30539" fmla="*/ 11006292 w 12641071"/>
              <a:gd name="connsiteY70-30540" fmla="*/ 3287041 h 5795240"/>
              <a:gd name="connsiteX71-30541" fmla="*/ 10937101 w 12641071"/>
              <a:gd name="connsiteY71-30542" fmla="*/ 3297601 h 5795240"/>
              <a:gd name="connsiteX72-30543" fmla="*/ 10144740 w 12641071"/>
              <a:gd name="connsiteY72-30544" fmla="*/ 4089962 h 5795240"/>
              <a:gd name="connsiteX73-30545" fmla="*/ 10130374 w 12641071"/>
              <a:gd name="connsiteY73-30546" fmla="*/ 4184101 h 5795240"/>
              <a:gd name="connsiteX74-30547" fmla="*/ 10130375 w 12641071"/>
              <a:gd name="connsiteY74-30548" fmla="*/ 4184103 h 5795240"/>
              <a:gd name="connsiteX75-30549" fmla="*/ 10130656 w 12641071"/>
              <a:gd name="connsiteY75-30550" fmla="*/ 4185950 h 5795240"/>
              <a:gd name="connsiteX76-30551" fmla="*/ 10138194 w 12641071"/>
              <a:gd name="connsiteY76-30552" fmla="*/ 4335228 h 5795240"/>
              <a:gd name="connsiteX77-30553" fmla="*/ 10137710 w 12641071"/>
              <a:gd name="connsiteY77-30554" fmla="*/ 4344822 h 5795240"/>
              <a:gd name="connsiteX78-30555" fmla="*/ 10133555 w 12641071"/>
              <a:gd name="connsiteY78-30556" fmla="*/ 4427096 h 5795240"/>
              <a:gd name="connsiteX79-30557" fmla="*/ 10129312 w 12641071"/>
              <a:gd name="connsiteY79-30558" fmla="*/ 4399289 h 5795240"/>
              <a:gd name="connsiteX80-30559" fmla="*/ 10126797 w 12641071"/>
              <a:gd name="connsiteY80-30560" fmla="*/ 4349498 h 5795240"/>
              <a:gd name="connsiteX81-30561" fmla="*/ 10126796 w 12641071"/>
              <a:gd name="connsiteY81-30562" fmla="*/ 4349498 h 5795240"/>
              <a:gd name="connsiteX82-30563" fmla="*/ 10129311 w 12641071"/>
              <a:gd name="connsiteY82-30564" fmla="*/ 4399289 h 5795240"/>
              <a:gd name="connsiteX83-30565" fmla="*/ 10133554 w 12641071"/>
              <a:gd name="connsiteY83-30566" fmla="*/ 4427096 h 5795240"/>
              <a:gd name="connsiteX84-30567" fmla="*/ 10130656 w 12641071"/>
              <a:gd name="connsiteY84-30568" fmla="*/ 4484506 h 5795240"/>
              <a:gd name="connsiteX85-30569" fmla="*/ 8678182 w 12641071"/>
              <a:gd name="connsiteY85-30570" fmla="*/ 5795240 h 5795240"/>
              <a:gd name="connsiteX86-30571" fmla="*/ 7467518 w 12641071"/>
              <a:gd name="connsiteY86-30572" fmla="*/ 5151535 h 5795240"/>
              <a:gd name="connsiteX87-30573" fmla="*/ 7419945 w 12641071"/>
              <a:gd name="connsiteY87-30574" fmla="*/ 5073228 h 5795240"/>
              <a:gd name="connsiteX88-30575" fmla="*/ 7394386 w 12641071"/>
              <a:gd name="connsiteY88-30576" fmla="*/ 5031156 h 5795240"/>
              <a:gd name="connsiteX89-30577" fmla="*/ 7367299 w 12641071"/>
              <a:gd name="connsiteY89-30578" fmla="*/ 4974928 h 5795240"/>
              <a:gd name="connsiteX90-30579" fmla="*/ 7332905 w 12641071"/>
              <a:gd name="connsiteY90-30580" fmla="*/ 4903531 h 5795240"/>
              <a:gd name="connsiteX91-30581" fmla="*/ 7320958 w 12641071"/>
              <a:gd name="connsiteY91-30582" fmla="*/ 4870887 h 5795240"/>
              <a:gd name="connsiteX92-30583" fmla="*/ 7322174 w 12641071"/>
              <a:gd name="connsiteY92-30584" fmla="*/ 4872361 h 5795240"/>
              <a:gd name="connsiteX93-30585" fmla="*/ 7362630 w 12641071"/>
              <a:gd name="connsiteY93-30586" fmla="*/ 4938954 h 5795240"/>
              <a:gd name="connsiteX94-30587" fmla="*/ 7380779 w 12641071"/>
              <a:gd name="connsiteY94-30588" fmla="*/ 4976628 h 5795240"/>
              <a:gd name="connsiteX95-30589" fmla="*/ 7391210 w 12641071"/>
              <a:gd name="connsiteY95-30590" fmla="*/ 4977944 h 5795240"/>
              <a:gd name="connsiteX96-30591" fmla="*/ 7380780 w 12641071"/>
              <a:gd name="connsiteY96-30592" fmla="*/ 4976628 h 5795240"/>
              <a:gd name="connsiteX97-30593" fmla="*/ 7362631 w 12641071"/>
              <a:gd name="connsiteY97-30594" fmla="*/ 4938954 h 5795240"/>
              <a:gd name="connsiteX98-30595" fmla="*/ 7322175 w 12641071"/>
              <a:gd name="connsiteY98-30596" fmla="*/ 4872361 h 5795240"/>
              <a:gd name="connsiteX99-30597" fmla="*/ 7320959 w 12641071"/>
              <a:gd name="connsiteY99-30598" fmla="*/ 4870887 h 5795240"/>
              <a:gd name="connsiteX100-30599" fmla="*/ 7283811 w 12641071"/>
              <a:gd name="connsiteY100-30600" fmla="*/ 4769391 h 5795240"/>
              <a:gd name="connsiteX101-30601" fmla="*/ 7272112 w 12641071"/>
              <a:gd name="connsiteY101-30602" fmla="*/ 4718630 h 5795240"/>
              <a:gd name="connsiteX102-30603" fmla="*/ 7272111 w 12641071"/>
              <a:gd name="connsiteY102-30604" fmla="*/ 4718630 h 5795240"/>
              <a:gd name="connsiteX103-30605" fmla="*/ 7283810 w 12641071"/>
              <a:gd name="connsiteY103-30606" fmla="*/ 4769391 h 5795240"/>
              <a:gd name="connsiteX104-30607" fmla="*/ 7320958 w 12641071"/>
              <a:gd name="connsiteY104-30608" fmla="*/ 4870887 h 5795240"/>
              <a:gd name="connsiteX105-30609" fmla="*/ 7223551 w 12641071"/>
              <a:gd name="connsiteY105-30610" fmla="*/ 4752829 h 5795240"/>
              <a:gd name="connsiteX106-30611" fmla="*/ 6652445 w 12641071"/>
              <a:gd name="connsiteY106-30612" fmla="*/ 4516269 h 5795240"/>
              <a:gd name="connsiteX107-30613" fmla="*/ 6200873 w 12641071"/>
              <a:gd name="connsiteY107-30614" fmla="*/ 4654206 h 5795240"/>
              <a:gd name="connsiteX108-30615" fmla="*/ 6088813 w 12641071"/>
              <a:gd name="connsiteY108-30616" fmla="*/ 4746663 h 5795240"/>
              <a:gd name="connsiteX109-30617" fmla="*/ 6023271 w 12641071"/>
              <a:gd name="connsiteY109-30618" fmla="*/ 4834312 h 5795240"/>
              <a:gd name="connsiteX110-30619" fmla="*/ 5970678 w 12641071"/>
              <a:gd name="connsiteY110-30620" fmla="*/ 4892181 h 5795240"/>
              <a:gd name="connsiteX111-30621" fmla="*/ 5982717 w 12641071"/>
              <a:gd name="connsiteY111-30622" fmla="*/ 4872361 h 5795240"/>
              <a:gd name="connsiteX112-30623" fmla="*/ 5970675 w 12641071"/>
              <a:gd name="connsiteY112-30624" fmla="*/ 4892181 h 5795240"/>
              <a:gd name="connsiteX113-30625" fmla="*/ 5935320 w 12641071"/>
              <a:gd name="connsiteY113-30626" fmla="*/ 4931081 h 5795240"/>
              <a:gd name="connsiteX114-30627" fmla="*/ 4971763 w 12641071"/>
              <a:gd name="connsiteY114-30628" fmla="*/ 5330200 h 5795240"/>
              <a:gd name="connsiteX115-30629" fmla="*/ 3716172 w 12641071"/>
              <a:gd name="connsiteY115-30630" fmla="*/ 4497938 h 5795240"/>
              <a:gd name="connsiteX116-30631" fmla="*/ 3710773 w 12641071"/>
              <a:gd name="connsiteY116-30632" fmla="*/ 4483182 h 5795240"/>
              <a:gd name="connsiteX117-30633" fmla="*/ 3710773 w 12641071"/>
              <a:gd name="connsiteY117-30634" fmla="*/ 4483181 h 5795240"/>
              <a:gd name="connsiteX118-30635" fmla="*/ 3674984 w 12641071"/>
              <a:gd name="connsiteY118-30636" fmla="*/ 4385402 h 5795240"/>
              <a:gd name="connsiteX119-30637" fmla="*/ 3670349 w 12641071"/>
              <a:gd name="connsiteY119-30638" fmla="*/ 4372742 h 5795240"/>
              <a:gd name="connsiteX120-30639" fmla="*/ 3659438 w 12641071"/>
              <a:gd name="connsiteY120-30640" fmla="*/ 4330309 h 5795240"/>
              <a:gd name="connsiteX121-30641" fmla="*/ 3672084 w 12641071"/>
              <a:gd name="connsiteY121-30642" fmla="*/ 4353606 h 5795240"/>
              <a:gd name="connsiteX122-30643" fmla="*/ 3659440 w 12641071"/>
              <a:gd name="connsiteY122-30644" fmla="*/ 4330309 h 5795240"/>
              <a:gd name="connsiteX123-30645" fmla="*/ 3613217 w 12641071"/>
              <a:gd name="connsiteY123-30646" fmla="*/ 4245153 h 5795240"/>
              <a:gd name="connsiteX124-30647" fmla="*/ 3083792 w 12641071"/>
              <a:gd name="connsiteY124-30648" fmla="*/ 3963660 h 5795240"/>
              <a:gd name="connsiteX125-30649" fmla="*/ 2835272 w 12641071"/>
              <a:gd name="connsiteY125-30650" fmla="*/ 4013833 h 5795240"/>
              <a:gd name="connsiteX126-30651" fmla="*/ 2820214 w 12641071"/>
              <a:gd name="connsiteY126-30652" fmla="*/ 4022007 h 5795240"/>
              <a:gd name="connsiteX127-30653" fmla="*/ 2820212 w 12641071"/>
              <a:gd name="connsiteY127-30654" fmla="*/ 4022008 h 5795240"/>
              <a:gd name="connsiteX128-30655" fmla="*/ 2820206 w 12641071"/>
              <a:gd name="connsiteY128-30656" fmla="*/ 4022011 h 5795240"/>
              <a:gd name="connsiteX129-30657" fmla="*/ 2813481 w 12641071"/>
              <a:gd name="connsiteY129-30658" fmla="*/ 4027041 h 5795240"/>
              <a:gd name="connsiteX130-30659" fmla="*/ 2762875 w 12641071"/>
              <a:gd name="connsiteY130-30660" fmla="*/ 4057784 h 5795240"/>
              <a:gd name="connsiteX131-30661" fmla="*/ 2762878 w 12641071"/>
              <a:gd name="connsiteY131-30662" fmla="*/ 4057784 h 5795240"/>
              <a:gd name="connsiteX132-30663" fmla="*/ 2694694 w 12641071"/>
              <a:gd name="connsiteY132-30664" fmla="*/ 4099208 h 5795240"/>
              <a:gd name="connsiteX133-30665" fmla="*/ 2726822 w 12641071"/>
              <a:gd name="connsiteY133-30666" fmla="*/ 4072700 h 5795240"/>
              <a:gd name="connsiteX134-30667" fmla="*/ 2757719 w 12641071"/>
              <a:gd name="connsiteY134-30668" fmla="*/ 4055929 h 5795240"/>
              <a:gd name="connsiteX135-30669" fmla="*/ 2757718 w 12641071"/>
              <a:gd name="connsiteY135-30670" fmla="*/ 4055928 h 5795240"/>
              <a:gd name="connsiteX136-30671" fmla="*/ 2726820 w 12641071"/>
              <a:gd name="connsiteY136-30672" fmla="*/ 4072700 h 5795240"/>
              <a:gd name="connsiteX137-30673" fmla="*/ 2694692 w 12641071"/>
              <a:gd name="connsiteY137-30674" fmla="*/ 4099208 h 5795240"/>
              <a:gd name="connsiteX138-30675" fmla="*/ 2664698 w 12641071"/>
              <a:gd name="connsiteY138-30676" fmla="*/ 4117431 h 5795240"/>
              <a:gd name="connsiteX139-30677" fmla="*/ 1804544 w 12641071"/>
              <a:gd name="connsiteY139-30678" fmla="*/ 4335229 h 5795240"/>
              <a:gd name="connsiteX140-30679" fmla="*/ 0 w 12641071"/>
              <a:gd name="connsiteY140-30680" fmla="*/ 2530685 h 5795240"/>
              <a:gd name="connsiteX141-30681" fmla="*/ 1804544 w 12641071"/>
              <a:gd name="connsiteY141-30682" fmla="*/ 726143 h 5795240"/>
              <a:gd name="connsiteX142-30683" fmla="*/ 3080549 w 12641071"/>
              <a:gd name="connsiteY142-30684" fmla="*/ 1254682 h 5795240"/>
              <a:gd name="connsiteX143-30685" fmla="*/ 3268676 w 12641071"/>
              <a:gd name="connsiteY143-30686" fmla="*/ 1461167 h 5795240"/>
              <a:gd name="connsiteX144-30687" fmla="*/ 3565826 w 12641071"/>
              <a:gd name="connsiteY144-30688" fmla="*/ 1551935 h 5795240"/>
              <a:gd name="connsiteX145-30689" fmla="*/ 4086504 w 12641071"/>
              <a:gd name="connsiteY145-30690" fmla="*/ 1127574 h 5795240"/>
              <a:gd name="connsiteX146-30691" fmla="*/ 4103078 w 12641071"/>
              <a:gd name="connsiteY146-30692" fmla="*/ 1004204 h 5795240"/>
              <a:gd name="connsiteX147-30693" fmla="*/ 5215874 w 12641071"/>
              <a:gd name="connsiteY147-30694" fmla="*/ 0 h 5795240"/>
              <a:gd name="connsiteX0-30695" fmla="*/ 6036570 w 12641071"/>
              <a:gd name="connsiteY0-30696" fmla="*/ 4807089 h 5795240"/>
              <a:gd name="connsiteX1-30697" fmla="*/ 6019264 w 12641071"/>
              <a:gd name="connsiteY1-30698" fmla="*/ 4804905 h 5795240"/>
              <a:gd name="connsiteX2-30699" fmla="*/ 6036570 w 12641071"/>
              <a:gd name="connsiteY2-30700" fmla="*/ 4807089 h 5795240"/>
              <a:gd name="connsiteX3-30701" fmla="*/ 3682364 w 12641071"/>
              <a:gd name="connsiteY3-30702" fmla="*/ 4386723 h 5795240"/>
              <a:gd name="connsiteX4-30703" fmla="*/ 3772428 w 12641071"/>
              <a:gd name="connsiteY4-30704" fmla="*/ 4402840 h 5795240"/>
              <a:gd name="connsiteX5-30705" fmla="*/ 3772428 w 12641071"/>
              <a:gd name="connsiteY5-30706" fmla="*/ 4402840 h 5795240"/>
              <a:gd name="connsiteX6-30707" fmla="*/ 3682364 w 12641071"/>
              <a:gd name="connsiteY6-30708" fmla="*/ 4386723 h 5795240"/>
              <a:gd name="connsiteX7-30709" fmla="*/ 5215874 w 12641071"/>
              <a:gd name="connsiteY7-30710" fmla="*/ 0 h 5795240"/>
              <a:gd name="connsiteX8-30711" fmla="*/ 5927386 w 12641071"/>
              <a:gd name="connsiteY8-30712" fmla="*/ 255427 h 5795240"/>
              <a:gd name="connsiteX9-30713" fmla="*/ 6105193 w 12641071"/>
              <a:gd name="connsiteY9-30714" fmla="*/ 442067 h 5795240"/>
              <a:gd name="connsiteX10-30715" fmla="*/ 6105193 w 12641071"/>
              <a:gd name="connsiteY10-30716" fmla="*/ 442069 h 5795240"/>
              <a:gd name="connsiteX11-30717" fmla="*/ 6141460 w 12641071"/>
              <a:gd name="connsiteY11-30718" fmla="*/ 475027 h 5795240"/>
              <a:gd name="connsiteX12-30719" fmla="*/ 6788665 w 12641071"/>
              <a:gd name="connsiteY12-30720" fmla="*/ 707369 h 5795240"/>
              <a:gd name="connsiteX13-30721" fmla="*/ 7184710 w 12641071"/>
              <a:gd name="connsiteY13-30722" fmla="*/ 627411 h 5795240"/>
              <a:gd name="connsiteX14-30723" fmla="*/ 7314851 w 12641071"/>
              <a:gd name="connsiteY14-30724" fmla="*/ 559537 h 5795240"/>
              <a:gd name="connsiteX15-30725" fmla="*/ 7314853 w 12641071"/>
              <a:gd name="connsiteY15-30726" fmla="*/ 559536 h 5795240"/>
              <a:gd name="connsiteX16-30727" fmla="*/ 7314851 w 12641071"/>
              <a:gd name="connsiteY16-30728" fmla="*/ 559537 h 5795240"/>
              <a:gd name="connsiteX17-30729" fmla="*/ 7391626 w 12641071"/>
              <a:gd name="connsiteY17-30730" fmla="*/ 508114 h 5795240"/>
              <a:gd name="connsiteX18-30731" fmla="*/ 7391631 w 12641071"/>
              <a:gd name="connsiteY18-30732" fmla="*/ 508110 h 5795240"/>
              <a:gd name="connsiteX19-30733" fmla="*/ 7478934 w 12641071"/>
              <a:gd name="connsiteY19-30734" fmla="*/ 466053 h 5795240"/>
              <a:gd name="connsiteX20-30735" fmla="*/ 7897193 w 12641071"/>
              <a:gd name="connsiteY20-30736" fmla="*/ 381611 h 5795240"/>
              <a:gd name="connsiteX21-30737" fmla="*/ 8788216 w 12641071"/>
              <a:gd name="connsiteY21-30738" fmla="*/ 855364 h 5795240"/>
              <a:gd name="connsiteX22-30739" fmla="*/ 8832362 w 12641071"/>
              <a:gd name="connsiteY22-30740" fmla="*/ 928030 h 5795240"/>
              <a:gd name="connsiteX23-30741" fmla="*/ 8832362 w 12641071"/>
              <a:gd name="connsiteY23-30742" fmla="*/ 928033 h 5795240"/>
              <a:gd name="connsiteX24-30743" fmla="*/ 8842040 w 12641071"/>
              <a:gd name="connsiteY24-30744" fmla="*/ 943961 h 5795240"/>
              <a:gd name="connsiteX25-30745" fmla="*/ 8856144 w 12641071"/>
              <a:gd name="connsiteY25-30746" fmla="*/ 973241 h 5795240"/>
              <a:gd name="connsiteX26-30747" fmla="*/ 8856145 w 12641071"/>
              <a:gd name="connsiteY26-30748" fmla="*/ 973241 h 5795240"/>
              <a:gd name="connsiteX27-30749" fmla="*/ 8878117 w 12641071"/>
              <a:gd name="connsiteY27-30750" fmla="*/ 1018851 h 5795240"/>
              <a:gd name="connsiteX28-30751" fmla="*/ 8877719 w 12641071"/>
              <a:gd name="connsiteY28-30752" fmla="*/ 1018369 h 5795240"/>
              <a:gd name="connsiteX29-30753" fmla="*/ 8853250 w 12641071"/>
              <a:gd name="connsiteY29-30754" fmla="*/ 973288 h 5795240"/>
              <a:gd name="connsiteX30-30755" fmla="*/ 8853249 w 12641071"/>
              <a:gd name="connsiteY30-30756" fmla="*/ 973288 h 5795240"/>
              <a:gd name="connsiteX31-30757" fmla="*/ 8853248 w 12641071"/>
              <a:gd name="connsiteY31-30758" fmla="*/ 973287 h 5795240"/>
              <a:gd name="connsiteX32-30759" fmla="*/ 8849677 w 12641071"/>
              <a:gd name="connsiteY32-30760" fmla="*/ 973341 h 5795240"/>
              <a:gd name="connsiteX33-30761" fmla="*/ 8641543 w 12641071"/>
              <a:gd name="connsiteY33-30762" fmla="*/ 916577 h 5795240"/>
              <a:gd name="connsiteX34-30763" fmla="*/ 8641545 w 12641071"/>
              <a:gd name="connsiteY34-30764" fmla="*/ 916580 h 5795240"/>
              <a:gd name="connsiteX35-30765" fmla="*/ 8849676 w 12641071"/>
              <a:gd name="connsiteY35-30766" fmla="*/ 973343 h 5795240"/>
              <a:gd name="connsiteX36-30767" fmla="*/ 8853248 w 12641071"/>
              <a:gd name="connsiteY36-30768" fmla="*/ 973288 h 5795240"/>
              <a:gd name="connsiteX37-30769" fmla="*/ 8877719 w 12641071"/>
              <a:gd name="connsiteY37-30770" fmla="*/ 1018371 h 5795240"/>
              <a:gd name="connsiteX38-30771" fmla="*/ 8878116 w 12641071"/>
              <a:gd name="connsiteY38-30772" fmla="*/ 1018851 h 5795240"/>
              <a:gd name="connsiteX39-30773" fmla="*/ 8887288 w 12641071"/>
              <a:gd name="connsiteY39-30774" fmla="*/ 1037892 h 5795240"/>
              <a:gd name="connsiteX40-30775" fmla="*/ 8949899 w 12641071"/>
              <a:gd name="connsiteY40-30776" fmla="*/ 1239592 h 5795240"/>
              <a:gd name="connsiteX41-30777" fmla="*/ 8968437 w 12641071"/>
              <a:gd name="connsiteY41-30778" fmla="*/ 1423482 h 5795240"/>
              <a:gd name="connsiteX42-30779" fmla="*/ 8949899 w 12641071"/>
              <a:gd name="connsiteY42-30780" fmla="*/ 1239591 h 5795240"/>
              <a:gd name="connsiteX43-30781" fmla="*/ 8887288 w 12641071"/>
              <a:gd name="connsiteY43-30782" fmla="*/ 1037890 h 5795240"/>
              <a:gd name="connsiteX44-30783" fmla="*/ 8878116 w 12641071"/>
              <a:gd name="connsiteY44-30784" fmla="*/ 1018851 h 5795240"/>
              <a:gd name="connsiteX45-30785" fmla="*/ 8931285 w 12641071"/>
              <a:gd name="connsiteY45-30786" fmla="*/ 1083292 h 5795240"/>
              <a:gd name="connsiteX46-30787" fmla="*/ 9241478 w 12641071"/>
              <a:gd name="connsiteY46-30788" fmla="*/ 1211778 h 5795240"/>
              <a:gd name="connsiteX47-30789" fmla="*/ 9605238 w 12641071"/>
              <a:gd name="connsiteY47-30790" fmla="*/ 1018369 h 5795240"/>
              <a:gd name="connsiteX48-30791" fmla="*/ 9636247 w 12641071"/>
              <a:gd name="connsiteY48-30792" fmla="*/ 961241 h 5795240"/>
              <a:gd name="connsiteX49-30793" fmla="*/ 9641995 w 12641071"/>
              <a:gd name="connsiteY49-30794" fmla="*/ 961152 h 5795240"/>
              <a:gd name="connsiteX50-30795" fmla="*/ 9584939 w 12641071"/>
              <a:gd name="connsiteY50-30796" fmla="*/ 1079594 h 5795240"/>
              <a:gd name="connsiteX51-30797" fmla="*/ 9546257 w 12641071"/>
              <a:gd name="connsiteY51-30798" fmla="*/ 1204206 h 5795240"/>
              <a:gd name="connsiteX52-30799" fmla="*/ 9584939 w 12641071"/>
              <a:gd name="connsiteY52-30800" fmla="*/ 1079596 h 5795240"/>
              <a:gd name="connsiteX53-30801" fmla="*/ 9641995 w 12641071"/>
              <a:gd name="connsiteY53-30802" fmla="*/ 961153 h 5795240"/>
              <a:gd name="connsiteX54-30803" fmla="*/ 9653069 w 12641071"/>
              <a:gd name="connsiteY54-30804" fmla="*/ 960983 h 5795240"/>
              <a:gd name="connsiteX55-30805" fmla="*/ 9801564 w 12641071"/>
              <a:gd name="connsiteY55-30806" fmla="*/ 1196828 h 5795240"/>
              <a:gd name="connsiteX56-30807" fmla="*/ 9801566 w 12641071"/>
              <a:gd name="connsiteY56-30808" fmla="*/ 1196828 h 5795240"/>
              <a:gd name="connsiteX57-30809" fmla="*/ 9653070 w 12641071"/>
              <a:gd name="connsiteY57-30810" fmla="*/ 960982 h 5795240"/>
              <a:gd name="connsiteX58-30811" fmla="*/ 9641996 w 12641071"/>
              <a:gd name="connsiteY58-30812" fmla="*/ 961152 h 5795240"/>
              <a:gd name="connsiteX59-30813" fmla="*/ 9651917 w 12641071"/>
              <a:gd name="connsiteY59-30814" fmla="*/ 940556 h 5795240"/>
              <a:gd name="connsiteX60-30815" fmla="*/ 11050508 w 12641071"/>
              <a:gd name="connsiteY60-30816" fmla="*/ 108150 h 5795240"/>
              <a:gd name="connsiteX61-30817" fmla="*/ 12641071 w 12641071"/>
              <a:gd name="connsiteY61-30818" fmla="*/ 1698711 h 5795240"/>
              <a:gd name="connsiteX62-30819" fmla="*/ 11371062 w 12641071"/>
              <a:gd name="connsiteY62-30820" fmla="*/ 3256960 h 5795240"/>
              <a:gd name="connsiteX63-30821" fmla="*/ 11215953 w 12641071"/>
              <a:gd name="connsiteY63-30822" fmla="*/ 3280632 h 5795240"/>
              <a:gd name="connsiteX64-30823" fmla="*/ 11142318 w 12641071"/>
              <a:gd name="connsiteY64-30824" fmla="*/ 3276914 h 5795240"/>
              <a:gd name="connsiteX65-30825" fmla="*/ 11215952 w 12641071"/>
              <a:gd name="connsiteY65-30826" fmla="*/ 3280632 h 5795240"/>
              <a:gd name="connsiteX66-30827" fmla="*/ 11213133 w 12641071"/>
              <a:gd name="connsiteY66-30828" fmla="*/ 3281062 h 5795240"/>
              <a:gd name="connsiteX67-30829" fmla="*/ 11116921 w 12641071"/>
              <a:gd name="connsiteY67-30830" fmla="*/ 3285921 h 5795240"/>
              <a:gd name="connsiteX68-30831" fmla="*/ 11050507 w 12641071"/>
              <a:gd name="connsiteY68-30832" fmla="*/ 3289274 h 5795240"/>
              <a:gd name="connsiteX69-30833" fmla="*/ 11006292 w 12641071"/>
              <a:gd name="connsiteY69-30834" fmla="*/ 3287041 h 5795240"/>
              <a:gd name="connsiteX70-30835" fmla="*/ 10937101 w 12641071"/>
              <a:gd name="connsiteY70-30836" fmla="*/ 3297601 h 5795240"/>
              <a:gd name="connsiteX71-30837" fmla="*/ 10144740 w 12641071"/>
              <a:gd name="connsiteY71-30838" fmla="*/ 4089962 h 5795240"/>
              <a:gd name="connsiteX72-30839" fmla="*/ 10130374 w 12641071"/>
              <a:gd name="connsiteY72-30840" fmla="*/ 4184101 h 5795240"/>
              <a:gd name="connsiteX73-30841" fmla="*/ 10130375 w 12641071"/>
              <a:gd name="connsiteY73-30842" fmla="*/ 4184103 h 5795240"/>
              <a:gd name="connsiteX74-30843" fmla="*/ 10130656 w 12641071"/>
              <a:gd name="connsiteY74-30844" fmla="*/ 4185950 h 5795240"/>
              <a:gd name="connsiteX75-30845" fmla="*/ 10138194 w 12641071"/>
              <a:gd name="connsiteY75-30846" fmla="*/ 4335228 h 5795240"/>
              <a:gd name="connsiteX76-30847" fmla="*/ 10137710 w 12641071"/>
              <a:gd name="connsiteY76-30848" fmla="*/ 4344822 h 5795240"/>
              <a:gd name="connsiteX77-30849" fmla="*/ 10133555 w 12641071"/>
              <a:gd name="connsiteY77-30850" fmla="*/ 4427096 h 5795240"/>
              <a:gd name="connsiteX78-30851" fmla="*/ 10129312 w 12641071"/>
              <a:gd name="connsiteY78-30852" fmla="*/ 4399289 h 5795240"/>
              <a:gd name="connsiteX79-30853" fmla="*/ 10126797 w 12641071"/>
              <a:gd name="connsiteY79-30854" fmla="*/ 4349498 h 5795240"/>
              <a:gd name="connsiteX80-30855" fmla="*/ 10126796 w 12641071"/>
              <a:gd name="connsiteY80-30856" fmla="*/ 4349498 h 5795240"/>
              <a:gd name="connsiteX81-30857" fmla="*/ 10129311 w 12641071"/>
              <a:gd name="connsiteY81-30858" fmla="*/ 4399289 h 5795240"/>
              <a:gd name="connsiteX82-30859" fmla="*/ 10133554 w 12641071"/>
              <a:gd name="connsiteY82-30860" fmla="*/ 4427096 h 5795240"/>
              <a:gd name="connsiteX83-30861" fmla="*/ 10130656 w 12641071"/>
              <a:gd name="connsiteY83-30862" fmla="*/ 4484506 h 5795240"/>
              <a:gd name="connsiteX84-30863" fmla="*/ 8678182 w 12641071"/>
              <a:gd name="connsiteY84-30864" fmla="*/ 5795240 h 5795240"/>
              <a:gd name="connsiteX85-30865" fmla="*/ 7467518 w 12641071"/>
              <a:gd name="connsiteY85-30866" fmla="*/ 5151535 h 5795240"/>
              <a:gd name="connsiteX86-30867" fmla="*/ 7419945 w 12641071"/>
              <a:gd name="connsiteY86-30868" fmla="*/ 5073228 h 5795240"/>
              <a:gd name="connsiteX87-30869" fmla="*/ 7394386 w 12641071"/>
              <a:gd name="connsiteY87-30870" fmla="*/ 5031156 h 5795240"/>
              <a:gd name="connsiteX88-30871" fmla="*/ 7367299 w 12641071"/>
              <a:gd name="connsiteY88-30872" fmla="*/ 4974928 h 5795240"/>
              <a:gd name="connsiteX89-30873" fmla="*/ 7332905 w 12641071"/>
              <a:gd name="connsiteY89-30874" fmla="*/ 4903531 h 5795240"/>
              <a:gd name="connsiteX90-30875" fmla="*/ 7320958 w 12641071"/>
              <a:gd name="connsiteY90-30876" fmla="*/ 4870887 h 5795240"/>
              <a:gd name="connsiteX91-30877" fmla="*/ 7322174 w 12641071"/>
              <a:gd name="connsiteY91-30878" fmla="*/ 4872361 h 5795240"/>
              <a:gd name="connsiteX92-30879" fmla="*/ 7362630 w 12641071"/>
              <a:gd name="connsiteY92-30880" fmla="*/ 4938954 h 5795240"/>
              <a:gd name="connsiteX93-30881" fmla="*/ 7380779 w 12641071"/>
              <a:gd name="connsiteY93-30882" fmla="*/ 4976628 h 5795240"/>
              <a:gd name="connsiteX94-30883" fmla="*/ 7391210 w 12641071"/>
              <a:gd name="connsiteY94-30884" fmla="*/ 4977944 h 5795240"/>
              <a:gd name="connsiteX95-30885" fmla="*/ 7380780 w 12641071"/>
              <a:gd name="connsiteY95-30886" fmla="*/ 4976628 h 5795240"/>
              <a:gd name="connsiteX96-30887" fmla="*/ 7362631 w 12641071"/>
              <a:gd name="connsiteY96-30888" fmla="*/ 4938954 h 5795240"/>
              <a:gd name="connsiteX97-30889" fmla="*/ 7322175 w 12641071"/>
              <a:gd name="connsiteY97-30890" fmla="*/ 4872361 h 5795240"/>
              <a:gd name="connsiteX98-30891" fmla="*/ 7320959 w 12641071"/>
              <a:gd name="connsiteY98-30892" fmla="*/ 4870887 h 5795240"/>
              <a:gd name="connsiteX99-30893" fmla="*/ 7283811 w 12641071"/>
              <a:gd name="connsiteY99-30894" fmla="*/ 4769391 h 5795240"/>
              <a:gd name="connsiteX100-30895" fmla="*/ 7272112 w 12641071"/>
              <a:gd name="connsiteY100-30896" fmla="*/ 4718630 h 5795240"/>
              <a:gd name="connsiteX101-30897" fmla="*/ 7272111 w 12641071"/>
              <a:gd name="connsiteY101-30898" fmla="*/ 4718630 h 5795240"/>
              <a:gd name="connsiteX102-30899" fmla="*/ 7283810 w 12641071"/>
              <a:gd name="connsiteY102-30900" fmla="*/ 4769391 h 5795240"/>
              <a:gd name="connsiteX103-30901" fmla="*/ 7320958 w 12641071"/>
              <a:gd name="connsiteY103-30902" fmla="*/ 4870887 h 5795240"/>
              <a:gd name="connsiteX104-30903" fmla="*/ 7223551 w 12641071"/>
              <a:gd name="connsiteY104-30904" fmla="*/ 4752829 h 5795240"/>
              <a:gd name="connsiteX105-30905" fmla="*/ 6652445 w 12641071"/>
              <a:gd name="connsiteY105-30906" fmla="*/ 4516269 h 5795240"/>
              <a:gd name="connsiteX106-30907" fmla="*/ 6200873 w 12641071"/>
              <a:gd name="connsiteY106-30908" fmla="*/ 4654206 h 5795240"/>
              <a:gd name="connsiteX107-30909" fmla="*/ 6088813 w 12641071"/>
              <a:gd name="connsiteY107-30910" fmla="*/ 4746663 h 5795240"/>
              <a:gd name="connsiteX108-30911" fmla="*/ 6023271 w 12641071"/>
              <a:gd name="connsiteY108-30912" fmla="*/ 4834312 h 5795240"/>
              <a:gd name="connsiteX109-30913" fmla="*/ 5970678 w 12641071"/>
              <a:gd name="connsiteY109-30914" fmla="*/ 4892181 h 5795240"/>
              <a:gd name="connsiteX110-30915" fmla="*/ 5982717 w 12641071"/>
              <a:gd name="connsiteY110-30916" fmla="*/ 4872361 h 5795240"/>
              <a:gd name="connsiteX111-30917" fmla="*/ 5970675 w 12641071"/>
              <a:gd name="connsiteY111-30918" fmla="*/ 4892181 h 5795240"/>
              <a:gd name="connsiteX112-30919" fmla="*/ 5935320 w 12641071"/>
              <a:gd name="connsiteY112-30920" fmla="*/ 4931081 h 5795240"/>
              <a:gd name="connsiteX113-30921" fmla="*/ 4971763 w 12641071"/>
              <a:gd name="connsiteY113-30922" fmla="*/ 5330200 h 5795240"/>
              <a:gd name="connsiteX114-30923" fmla="*/ 3716172 w 12641071"/>
              <a:gd name="connsiteY114-30924" fmla="*/ 4497938 h 5795240"/>
              <a:gd name="connsiteX115-30925" fmla="*/ 3710773 w 12641071"/>
              <a:gd name="connsiteY115-30926" fmla="*/ 4483182 h 5795240"/>
              <a:gd name="connsiteX116-30927" fmla="*/ 3710773 w 12641071"/>
              <a:gd name="connsiteY116-30928" fmla="*/ 4483181 h 5795240"/>
              <a:gd name="connsiteX117-30929" fmla="*/ 3674984 w 12641071"/>
              <a:gd name="connsiteY117-30930" fmla="*/ 4385402 h 5795240"/>
              <a:gd name="connsiteX118-30931" fmla="*/ 3670349 w 12641071"/>
              <a:gd name="connsiteY118-30932" fmla="*/ 4372742 h 5795240"/>
              <a:gd name="connsiteX119-30933" fmla="*/ 3659438 w 12641071"/>
              <a:gd name="connsiteY119-30934" fmla="*/ 4330309 h 5795240"/>
              <a:gd name="connsiteX120-30935" fmla="*/ 3672084 w 12641071"/>
              <a:gd name="connsiteY120-30936" fmla="*/ 4353606 h 5795240"/>
              <a:gd name="connsiteX121-30937" fmla="*/ 3659440 w 12641071"/>
              <a:gd name="connsiteY121-30938" fmla="*/ 4330309 h 5795240"/>
              <a:gd name="connsiteX122-30939" fmla="*/ 3613217 w 12641071"/>
              <a:gd name="connsiteY122-30940" fmla="*/ 4245153 h 5795240"/>
              <a:gd name="connsiteX123-30941" fmla="*/ 3083792 w 12641071"/>
              <a:gd name="connsiteY123-30942" fmla="*/ 3963660 h 5795240"/>
              <a:gd name="connsiteX124-30943" fmla="*/ 2835272 w 12641071"/>
              <a:gd name="connsiteY124-30944" fmla="*/ 4013833 h 5795240"/>
              <a:gd name="connsiteX125-30945" fmla="*/ 2820214 w 12641071"/>
              <a:gd name="connsiteY125-30946" fmla="*/ 4022007 h 5795240"/>
              <a:gd name="connsiteX126-30947" fmla="*/ 2820212 w 12641071"/>
              <a:gd name="connsiteY126-30948" fmla="*/ 4022008 h 5795240"/>
              <a:gd name="connsiteX127-30949" fmla="*/ 2820206 w 12641071"/>
              <a:gd name="connsiteY127-30950" fmla="*/ 4022011 h 5795240"/>
              <a:gd name="connsiteX128-30951" fmla="*/ 2813481 w 12641071"/>
              <a:gd name="connsiteY128-30952" fmla="*/ 4027041 h 5795240"/>
              <a:gd name="connsiteX129-30953" fmla="*/ 2762875 w 12641071"/>
              <a:gd name="connsiteY129-30954" fmla="*/ 4057784 h 5795240"/>
              <a:gd name="connsiteX130-30955" fmla="*/ 2762878 w 12641071"/>
              <a:gd name="connsiteY130-30956" fmla="*/ 4057784 h 5795240"/>
              <a:gd name="connsiteX131-30957" fmla="*/ 2694694 w 12641071"/>
              <a:gd name="connsiteY131-30958" fmla="*/ 4099208 h 5795240"/>
              <a:gd name="connsiteX132-30959" fmla="*/ 2726822 w 12641071"/>
              <a:gd name="connsiteY132-30960" fmla="*/ 4072700 h 5795240"/>
              <a:gd name="connsiteX133-30961" fmla="*/ 2757719 w 12641071"/>
              <a:gd name="connsiteY133-30962" fmla="*/ 4055929 h 5795240"/>
              <a:gd name="connsiteX134-30963" fmla="*/ 2757718 w 12641071"/>
              <a:gd name="connsiteY134-30964" fmla="*/ 4055928 h 5795240"/>
              <a:gd name="connsiteX135-30965" fmla="*/ 2726820 w 12641071"/>
              <a:gd name="connsiteY135-30966" fmla="*/ 4072700 h 5795240"/>
              <a:gd name="connsiteX136-30967" fmla="*/ 2694692 w 12641071"/>
              <a:gd name="connsiteY136-30968" fmla="*/ 4099208 h 5795240"/>
              <a:gd name="connsiteX137-30969" fmla="*/ 2664698 w 12641071"/>
              <a:gd name="connsiteY137-30970" fmla="*/ 4117431 h 5795240"/>
              <a:gd name="connsiteX138-30971" fmla="*/ 1804544 w 12641071"/>
              <a:gd name="connsiteY138-30972" fmla="*/ 4335229 h 5795240"/>
              <a:gd name="connsiteX139-30973" fmla="*/ 0 w 12641071"/>
              <a:gd name="connsiteY139-30974" fmla="*/ 2530685 h 5795240"/>
              <a:gd name="connsiteX140-30975" fmla="*/ 1804544 w 12641071"/>
              <a:gd name="connsiteY140-30976" fmla="*/ 726143 h 5795240"/>
              <a:gd name="connsiteX141-30977" fmla="*/ 3080549 w 12641071"/>
              <a:gd name="connsiteY141-30978" fmla="*/ 1254682 h 5795240"/>
              <a:gd name="connsiteX142-30979" fmla="*/ 3268676 w 12641071"/>
              <a:gd name="connsiteY142-30980" fmla="*/ 1461167 h 5795240"/>
              <a:gd name="connsiteX143-30981" fmla="*/ 3565826 w 12641071"/>
              <a:gd name="connsiteY143-30982" fmla="*/ 1551935 h 5795240"/>
              <a:gd name="connsiteX144-30983" fmla="*/ 4086504 w 12641071"/>
              <a:gd name="connsiteY144-30984" fmla="*/ 1127574 h 5795240"/>
              <a:gd name="connsiteX145-30985" fmla="*/ 4103078 w 12641071"/>
              <a:gd name="connsiteY145-30986" fmla="*/ 1004204 h 5795240"/>
              <a:gd name="connsiteX146-30987" fmla="*/ 5215874 w 12641071"/>
              <a:gd name="connsiteY146-30988" fmla="*/ 0 h 5795240"/>
              <a:gd name="connsiteX0-30989" fmla="*/ 3682364 w 12641071"/>
              <a:gd name="connsiteY0-30990" fmla="*/ 4386723 h 5795240"/>
              <a:gd name="connsiteX1-30991" fmla="*/ 3772428 w 12641071"/>
              <a:gd name="connsiteY1-30992" fmla="*/ 4402840 h 5795240"/>
              <a:gd name="connsiteX2-30993" fmla="*/ 3772428 w 12641071"/>
              <a:gd name="connsiteY2-30994" fmla="*/ 4402840 h 5795240"/>
              <a:gd name="connsiteX3-30995" fmla="*/ 3682364 w 12641071"/>
              <a:gd name="connsiteY3-30996" fmla="*/ 4386723 h 5795240"/>
              <a:gd name="connsiteX4-30997" fmla="*/ 5215874 w 12641071"/>
              <a:gd name="connsiteY4-30998" fmla="*/ 0 h 5795240"/>
              <a:gd name="connsiteX5-30999" fmla="*/ 5927386 w 12641071"/>
              <a:gd name="connsiteY5-31000" fmla="*/ 255427 h 5795240"/>
              <a:gd name="connsiteX6-31001" fmla="*/ 6105193 w 12641071"/>
              <a:gd name="connsiteY6-31002" fmla="*/ 442067 h 5795240"/>
              <a:gd name="connsiteX7-31003" fmla="*/ 6105193 w 12641071"/>
              <a:gd name="connsiteY7-31004" fmla="*/ 442069 h 5795240"/>
              <a:gd name="connsiteX8-31005" fmla="*/ 6141460 w 12641071"/>
              <a:gd name="connsiteY8-31006" fmla="*/ 475027 h 5795240"/>
              <a:gd name="connsiteX9-31007" fmla="*/ 6788665 w 12641071"/>
              <a:gd name="connsiteY9-31008" fmla="*/ 707369 h 5795240"/>
              <a:gd name="connsiteX10-31009" fmla="*/ 7184710 w 12641071"/>
              <a:gd name="connsiteY10-31010" fmla="*/ 627411 h 5795240"/>
              <a:gd name="connsiteX11-31011" fmla="*/ 7314851 w 12641071"/>
              <a:gd name="connsiteY11-31012" fmla="*/ 559537 h 5795240"/>
              <a:gd name="connsiteX12-31013" fmla="*/ 7314853 w 12641071"/>
              <a:gd name="connsiteY12-31014" fmla="*/ 559536 h 5795240"/>
              <a:gd name="connsiteX13-31015" fmla="*/ 7314851 w 12641071"/>
              <a:gd name="connsiteY13-31016" fmla="*/ 559537 h 5795240"/>
              <a:gd name="connsiteX14-31017" fmla="*/ 7391626 w 12641071"/>
              <a:gd name="connsiteY14-31018" fmla="*/ 508114 h 5795240"/>
              <a:gd name="connsiteX15-31019" fmla="*/ 7391631 w 12641071"/>
              <a:gd name="connsiteY15-31020" fmla="*/ 508110 h 5795240"/>
              <a:gd name="connsiteX16-31021" fmla="*/ 7478934 w 12641071"/>
              <a:gd name="connsiteY16-31022" fmla="*/ 466053 h 5795240"/>
              <a:gd name="connsiteX17-31023" fmla="*/ 7897193 w 12641071"/>
              <a:gd name="connsiteY17-31024" fmla="*/ 381611 h 5795240"/>
              <a:gd name="connsiteX18-31025" fmla="*/ 8788216 w 12641071"/>
              <a:gd name="connsiteY18-31026" fmla="*/ 855364 h 5795240"/>
              <a:gd name="connsiteX19-31027" fmla="*/ 8832362 w 12641071"/>
              <a:gd name="connsiteY19-31028" fmla="*/ 928030 h 5795240"/>
              <a:gd name="connsiteX20-31029" fmla="*/ 8832362 w 12641071"/>
              <a:gd name="connsiteY20-31030" fmla="*/ 928033 h 5795240"/>
              <a:gd name="connsiteX21-31031" fmla="*/ 8842040 w 12641071"/>
              <a:gd name="connsiteY21-31032" fmla="*/ 943961 h 5795240"/>
              <a:gd name="connsiteX22-31033" fmla="*/ 8856144 w 12641071"/>
              <a:gd name="connsiteY22-31034" fmla="*/ 973241 h 5795240"/>
              <a:gd name="connsiteX23-31035" fmla="*/ 8856145 w 12641071"/>
              <a:gd name="connsiteY23-31036" fmla="*/ 973241 h 5795240"/>
              <a:gd name="connsiteX24-31037" fmla="*/ 8878117 w 12641071"/>
              <a:gd name="connsiteY24-31038" fmla="*/ 1018851 h 5795240"/>
              <a:gd name="connsiteX25-31039" fmla="*/ 8877719 w 12641071"/>
              <a:gd name="connsiteY25-31040" fmla="*/ 1018369 h 5795240"/>
              <a:gd name="connsiteX26-31041" fmla="*/ 8853250 w 12641071"/>
              <a:gd name="connsiteY26-31042" fmla="*/ 973288 h 5795240"/>
              <a:gd name="connsiteX27-31043" fmla="*/ 8853249 w 12641071"/>
              <a:gd name="connsiteY27-31044" fmla="*/ 973288 h 5795240"/>
              <a:gd name="connsiteX28-31045" fmla="*/ 8853248 w 12641071"/>
              <a:gd name="connsiteY28-31046" fmla="*/ 973287 h 5795240"/>
              <a:gd name="connsiteX29-31047" fmla="*/ 8849677 w 12641071"/>
              <a:gd name="connsiteY29-31048" fmla="*/ 973341 h 5795240"/>
              <a:gd name="connsiteX30-31049" fmla="*/ 8641543 w 12641071"/>
              <a:gd name="connsiteY30-31050" fmla="*/ 916577 h 5795240"/>
              <a:gd name="connsiteX31-31051" fmla="*/ 8641545 w 12641071"/>
              <a:gd name="connsiteY31-31052" fmla="*/ 916580 h 5795240"/>
              <a:gd name="connsiteX32-31053" fmla="*/ 8849676 w 12641071"/>
              <a:gd name="connsiteY32-31054" fmla="*/ 973343 h 5795240"/>
              <a:gd name="connsiteX33-31055" fmla="*/ 8853248 w 12641071"/>
              <a:gd name="connsiteY33-31056" fmla="*/ 973288 h 5795240"/>
              <a:gd name="connsiteX34-31057" fmla="*/ 8877719 w 12641071"/>
              <a:gd name="connsiteY34-31058" fmla="*/ 1018371 h 5795240"/>
              <a:gd name="connsiteX35-31059" fmla="*/ 8878116 w 12641071"/>
              <a:gd name="connsiteY35-31060" fmla="*/ 1018851 h 5795240"/>
              <a:gd name="connsiteX36-31061" fmla="*/ 8887288 w 12641071"/>
              <a:gd name="connsiteY36-31062" fmla="*/ 1037892 h 5795240"/>
              <a:gd name="connsiteX37-31063" fmla="*/ 8949899 w 12641071"/>
              <a:gd name="connsiteY37-31064" fmla="*/ 1239592 h 5795240"/>
              <a:gd name="connsiteX38-31065" fmla="*/ 8968437 w 12641071"/>
              <a:gd name="connsiteY38-31066" fmla="*/ 1423482 h 5795240"/>
              <a:gd name="connsiteX39-31067" fmla="*/ 8949899 w 12641071"/>
              <a:gd name="connsiteY39-31068" fmla="*/ 1239591 h 5795240"/>
              <a:gd name="connsiteX40-31069" fmla="*/ 8887288 w 12641071"/>
              <a:gd name="connsiteY40-31070" fmla="*/ 1037890 h 5795240"/>
              <a:gd name="connsiteX41-31071" fmla="*/ 8878116 w 12641071"/>
              <a:gd name="connsiteY41-31072" fmla="*/ 1018851 h 5795240"/>
              <a:gd name="connsiteX42-31073" fmla="*/ 8931285 w 12641071"/>
              <a:gd name="connsiteY42-31074" fmla="*/ 1083292 h 5795240"/>
              <a:gd name="connsiteX43-31075" fmla="*/ 9241478 w 12641071"/>
              <a:gd name="connsiteY43-31076" fmla="*/ 1211778 h 5795240"/>
              <a:gd name="connsiteX44-31077" fmla="*/ 9605238 w 12641071"/>
              <a:gd name="connsiteY44-31078" fmla="*/ 1018369 h 5795240"/>
              <a:gd name="connsiteX45-31079" fmla="*/ 9636247 w 12641071"/>
              <a:gd name="connsiteY45-31080" fmla="*/ 961241 h 5795240"/>
              <a:gd name="connsiteX46-31081" fmla="*/ 9641995 w 12641071"/>
              <a:gd name="connsiteY46-31082" fmla="*/ 961152 h 5795240"/>
              <a:gd name="connsiteX47-31083" fmla="*/ 9584939 w 12641071"/>
              <a:gd name="connsiteY47-31084" fmla="*/ 1079594 h 5795240"/>
              <a:gd name="connsiteX48-31085" fmla="*/ 9546257 w 12641071"/>
              <a:gd name="connsiteY48-31086" fmla="*/ 1204206 h 5795240"/>
              <a:gd name="connsiteX49-31087" fmla="*/ 9584939 w 12641071"/>
              <a:gd name="connsiteY49-31088" fmla="*/ 1079596 h 5795240"/>
              <a:gd name="connsiteX50-31089" fmla="*/ 9641995 w 12641071"/>
              <a:gd name="connsiteY50-31090" fmla="*/ 961153 h 5795240"/>
              <a:gd name="connsiteX51-31091" fmla="*/ 9653069 w 12641071"/>
              <a:gd name="connsiteY51-31092" fmla="*/ 960983 h 5795240"/>
              <a:gd name="connsiteX52-31093" fmla="*/ 9801564 w 12641071"/>
              <a:gd name="connsiteY52-31094" fmla="*/ 1196828 h 5795240"/>
              <a:gd name="connsiteX53-31095" fmla="*/ 9801566 w 12641071"/>
              <a:gd name="connsiteY53-31096" fmla="*/ 1196828 h 5795240"/>
              <a:gd name="connsiteX54-31097" fmla="*/ 9653070 w 12641071"/>
              <a:gd name="connsiteY54-31098" fmla="*/ 960982 h 5795240"/>
              <a:gd name="connsiteX55-31099" fmla="*/ 9641996 w 12641071"/>
              <a:gd name="connsiteY55-31100" fmla="*/ 961152 h 5795240"/>
              <a:gd name="connsiteX56-31101" fmla="*/ 9651917 w 12641071"/>
              <a:gd name="connsiteY56-31102" fmla="*/ 940556 h 5795240"/>
              <a:gd name="connsiteX57-31103" fmla="*/ 11050508 w 12641071"/>
              <a:gd name="connsiteY57-31104" fmla="*/ 108150 h 5795240"/>
              <a:gd name="connsiteX58-31105" fmla="*/ 12641071 w 12641071"/>
              <a:gd name="connsiteY58-31106" fmla="*/ 1698711 h 5795240"/>
              <a:gd name="connsiteX59-31107" fmla="*/ 11371062 w 12641071"/>
              <a:gd name="connsiteY59-31108" fmla="*/ 3256960 h 5795240"/>
              <a:gd name="connsiteX60-31109" fmla="*/ 11215953 w 12641071"/>
              <a:gd name="connsiteY60-31110" fmla="*/ 3280632 h 5795240"/>
              <a:gd name="connsiteX61-31111" fmla="*/ 11142318 w 12641071"/>
              <a:gd name="connsiteY61-31112" fmla="*/ 3276914 h 5795240"/>
              <a:gd name="connsiteX62-31113" fmla="*/ 11215952 w 12641071"/>
              <a:gd name="connsiteY62-31114" fmla="*/ 3280632 h 5795240"/>
              <a:gd name="connsiteX63-31115" fmla="*/ 11213133 w 12641071"/>
              <a:gd name="connsiteY63-31116" fmla="*/ 3281062 h 5795240"/>
              <a:gd name="connsiteX64-31117" fmla="*/ 11116921 w 12641071"/>
              <a:gd name="connsiteY64-31118" fmla="*/ 3285921 h 5795240"/>
              <a:gd name="connsiteX65-31119" fmla="*/ 11050507 w 12641071"/>
              <a:gd name="connsiteY65-31120" fmla="*/ 3289274 h 5795240"/>
              <a:gd name="connsiteX66-31121" fmla="*/ 11006292 w 12641071"/>
              <a:gd name="connsiteY66-31122" fmla="*/ 3287041 h 5795240"/>
              <a:gd name="connsiteX67-31123" fmla="*/ 10937101 w 12641071"/>
              <a:gd name="connsiteY67-31124" fmla="*/ 3297601 h 5795240"/>
              <a:gd name="connsiteX68-31125" fmla="*/ 10144740 w 12641071"/>
              <a:gd name="connsiteY68-31126" fmla="*/ 4089962 h 5795240"/>
              <a:gd name="connsiteX69-31127" fmla="*/ 10130374 w 12641071"/>
              <a:gd name="connsiteY69-31128" fmla="*/ 4184101 h 5795240"/>
              <a:gd name="connsiteX70-31129" fmla="*/ 10130375 w 12641071"/>
              <a:gd name="connsiteY70-31130" fmla="*/ 4184103 h 5795240"/>
              <a:gd name="connsiteX71-31131" fmla="*/ 10130656 w 12641071"/>
              <a:gd name="connsiteY71-31132" fmla="*/ 4185950 h 5795240"/>
              <a:gd name="connsiteX72-31133" fmla="*/ 10138194 w 12641071"/>
              <a:gd name="connsiteY72-31134" fmla="*/ 4335228 h 5795240"/>
              <a:gd name="connsiteX73-31135" fmla="*/ 10137710 w 12641071"/>
              <a:gd name="connsiteY73-31136" fmla="*/ 4344822 h 5795240"/>
              <a:gd name="connsiteX74-31137" fmla="*/ 10133555 w 12641071"/>
              <a:gd name="connsiteY74-31138" fmla="*/ 4427096 h 5795240"/>
              <a:gd name="connsiteX75-31139" fmla="*/ 10129312 w 12641071"/>
              <a:gd name="connsiteY75-31140" fmla="*/ 4399289 h 5795240"/>
              <a:gd name="connsiteX76-31141" fmla="*/ 10126797 w 12641071"/>
              <a:gd name="connsiteY76-31142" fmla="*/ 4349498 h 5795240"/>
              <a:gd name="connsiteX77-31143" fmla="*/ 10126796 w 12641071"/>
              <a:gd name="connsiteY77-31144" fmla="*/ 4349498 h 5795240"/>
              <a:gd name="connsiteX78-31145" fmla="*/ 10129311 w 12641071"/>
              <a:gd name="connsiteY78-31146" fmla="*/ 4399289 h 5795240"/>
              <a:gd name="connsiteX79-31147" fmla="*/ 10133554 w 12641071"/>
              <a:gd name="connsiteY79-31148" fmla="*/ 4427096 h 5795240"/>
              <a:gd name="connsiteX80-31149" fmla="*/ 10130656 w 12641071"/>
              <a:gd name="connsiteY80-31150" fmla="*/ 4484506 h 5795240"/>
              <a:gd name="connsiteX81-31151" fmla="*/ 8678182 w 12641071"/>
              <a:gd name="connsiteY81-31152" fmla="*/ 5795240 h 5795240"/>
              <a:gd name="connsiteX82-31153" fmla="*/ 7467518 w 12641071"/>
              <a:gd name="connsiteY82-31154" fmla="*/ 5151535 h 5795240"/>
              <a:gd name="connsiteX83-31155" fmla="*/ 7419945 w 12641071"/>
              <a:gd name="connsiteY83-31156" fmla="*/ 5073228 h 5795240"/>
              <a:gd name="connsiteX84-31157" fmla="*/ 7394386 w 12641071"/>
              <a:gd name="connsiteY84-31158" fmla="*/ 5031156 h 5795240"/>
              <a:gd name="connsiteX85-31159" fmla="*/ 7367299 w 12641071"/>
              <a:gd name="connsiteY85-31160" fmla="*/ 4974928 h 5795240"/>
              <a:gd name="connsiteX86-31161" fmla="*/ 7332905 w 12641071"/>
              <a:gd name="connsiteY86-31162" fmla="*/ 4903531 h 5795240"/>
              <a:gd name="connsiteX87-31163" fmla="*/ 7320958 w 12641071"/>
              <a:gd name="connsiteY87-31164" fmla="*/ 4870887 h 5795240"/>
              <a:gd name="connsiteX88-31165" fmla="*/ 7322174 w 12641071"/>
              <a:gd name="connsiteY88-31166" fmla="*/ 4872361 h 5795240"/>
              <a:gd name="connsiteX89-31167" fmla="*/ 7362630 w 12641071"/>
              <a:gd name="connsiteY89-31168" fmla="*/ 4938954 h 5795240"/>
              <a:gd name="connsiteX90-31169" fmla="*/ 7380779 w 12641071"/>
              <a:gd name="connsiteY90-31170" fmla="*/ 4976628 h 5795240"/>
              <a:gd name="connsiteX91-31171" fmla="*/ 7391210 w 12641071"/>
              <a:gd name="connsiteY91-31172" fmla="*/ 4977944 h 5795240"/>
              <a:gd name="connsiteX92-31173" fmla="*/ 7380780 w 12641071"/>
              <a:gd name="connsiteY92-31174" fmla="*/ 4976628 h 5795240"/>
              <a:gd name="connsiteX93-31175" fmla="*/ 7362631 w 12641071"/>
              <a:gd name="connsiteY93-31176" fmla="*/ 4938954 h 5795240"/>
              <a:gd name="connsiteX94-31177" fmla="*/ 7322175 w 12641071"/>
              <a:gd name="connsiteY94-31178" fmla="*/ 4872361 h 5795240"/>
              <a:gd name="connsiteX95-31179" fmla="*/ 7320959 w 12641071"/>
              <a:gd name="connsiteY95-31180" fmla="*/ 4870887 h 5795240"/>
              <a:gd name="connsiteX96-31181" fmla="*/ 7283811 w 12641071"/>
              <a:gd name="connsiteY96-31182" fmla="*/ 4769391 h 5795240"/>
              <a:gd name="connsiteX97-31183" fmla="*/ 7272112 w 12641071"/>
              <a:gd name="connsiteY97-31184" fmla="*/ 4718630 h 5795240"/>
              <a:gd name="connsiteX98-31185" fmla="*/ 7272111 w 12641071"/>
              <a:gd name="connsiteY98-31186" fmla="*/ 4718630 h 5795240"/>
              <a:gd name="connsiteX99-31187" fmla="*/ 7283810 w 12641071"/>
              <a:gd name="connsiteY99-31188" fmla="*/ 4769391 h 5795240"/>
              <a:gd name="connsiteX100-31189" fmla="*/ 7320958 w 12641071"/>
              <a:gd name="connsiteY100-31190" fmla="*/ 4870887 h 5795240"/>
              <a:gd name="connsiteX101-31191" fmla="*/ 7223551 w 12641071"/>
              <a:gd name="connsiteY101-31192" fmla="*/ 4752829 h 5795240"/>
              <a:gd name="connsiteX102-31193" fmla="*/ 6652445 w 12641071"/>
              <a:gd name="connsiteY102-31194" fmla="*/ 4516269 h 5795240"/>
              <a:gd name="connsiteX103-31195" fmla="*/ 6200873 w 12641071"/>
              <a:gd name="connsiteY103-31196" fmla="*/ 4654206 h 5795240"/>
              <a:gd name="connsiteX104-31197" fmla="*/ 6088813 w 12641071"/>
              <a:gd name="connsiteY104-31198" fmla="*/ 4746663 h 5795240"/>
              <a:gd name="connsiteX105-31199" fmla="*/ 6023271 w 12641071"/>
              <a:gd name="connsiteY105-31200" fmla="*/ 4834312 h 5795240"/>
              <a:gd name="connsiteX106-31201" fmla="*/ 5970678 w 12641071"/>
              <a:gd name="connsiteY106-31202" fmla="*/ 4892181 h 5795240"/>
              <a:gd name="connsiteX107-31203" fmla="*/ 5982717 w 12641071"/>
              <a:gd name="connsiteY107-31204" fmla="*/ 4872361 h 5795240"/>
              <a:gd name="connsiteX108-31205" fmla="*/ 5970675 w 12641071"/>
              <a:gd name="connsiteY108-31206" fmla="*/ 4892181 h 5795240"/>
              <a:gd name="connsiteX109-31207" fmla="*/ 5935320 w 12641071"/>
              <a:gd name="connsiteY109-31208" fmla="*/ 4931081 h 5795240"/>
              <a:gd name="connsiteX110-31209" fmla="*/ 4971763 w 12641071"/>
              <a:gd name="connsiteY110-31210" fmla="*/ 5330200 h 5795240"/>
              <a:gd name="connsiteX111-31211" fmla="*/ 3716172 w 12641071"/>
              <a:gd name="connsiteY111-31212" fmla="*/ 4497938 h 5795240"/>
              <a:gd name="connsiteX112-31213" fmla="*/ 3710773 w 12641071"/>
              <a:gd name="connsiteY112-31214" fmla="*/ 4483182 h 5795240"/>
              <a:gd name="connsiteX113-31215" fmla="*/ 3710773 w 12641071"/>
              <a:gd name="connsiteY113-31216" fmla="*/ 4483181 h 5795240"/>
              <a:gd name="connsiteX114-31217" fmla="*/ 3674984 w 12641071"/>
              <a:gd name="connsiteY114-31218" fmla="*/ 4385402 h 5795240"/>
              <a:gd name="connsiteX115-31219" fmla="*/ 3670349 w 12641071"/>
              <a:gd name="connsiteY115-31220" fmla="*/ 4372742 h 5795240"/>
              <a:gd name="connsiteX116-31221" fmla="*/ 3659438 w 12641071"/>
              <a:gd name="connsiteY116-31222" fmla="*/ 4330309 h 5795240"/>
              <a:gd name="connsiteX117-31223" fmla="*/ 3672084 w 12641071"/>
              <a:gd name="connsiteY117-31224" fmla="*/ 4353606 h 5795240"/>
              <a:gd name="connsiteX118-31225" fmla="*/ 3659440 w 12641071"/>
              <a:gd name="connsiteY118-31226" fmla="*/ 4330309 h 5795240"/>
              <a:gd name="connsiteX119-31227" fmla="*/ 3613217 w 12641071"/>
              <a:gd name="connsiteY119-31228" fmla="*/ 4245153 h 5795240"/>
              <a:gd name="connsiteX120-31229" fmla="*/ 3083792 w 12641071"/>
              <a:gd name="connsiteY120-31230" fmla="*/ 3963660 h 5795240"/>
              <a:gd name="connsiteX121-31231" fmla="*/ 2835272 w 12641071"/>
              <a:gd name="connsiteY121-31232" fmla="*/ 4013833 h 5795240"/>
              <a:gd name="connsiteX122-31233" fmla="*/ 2820214 w 12641071"/>
              <a:gd name="connsiteY122-31234" fmla="*/ 4022007 h 5795240"/>
              <a:gd name="connsiteX123-31235" fmla="*/ 2820212 w 12641071"/>
              <a:gd name="connsiteY123-31236" fmla="*/ 4022008 h 5795240"/>
              <a:gd name="connsiteX124-31237" fmla="*/ 2820206 w 12641071"/>
              <a:gd name="connsiteY124-31238" fmla="*/ 4022011 h 5795240"/>
              <a:gd name="connsiteX125-31239" fmla="*/ 2813481 w 12641071"/>
              <a:gd name="connsiteY125-31240" fmla="*/ 4027041 h 5795240"/>
              <a:gd name="connsiteX126-31241" fmla="*/ 2762875 w 12641071"/>
              <a:gd name="connsiteY126-31242" fmla="*/ 4057784 h 5795240"/>
              <a:gd name="connsiteX127-31243" fmla="*/ 2762878 w 12641071"/>
              <a:gd name="connsiteY127-31244" fmla="*/ 4057784 h 5795240"/>
              <a:gd name="connsiteX128-31245" fmla="*/ 2694694 w 12641071"/>
              <a:gd name="connsiteY128-31246" fmla="*/ 4099208 h 5795240"/>
              <a:gd name="connsiteX129-31247" fmla="*/ 2726822 w 12641071"/>
              <a:gd name="connsiteY129-31248" fmla="*/ 4072700 h 5795240"/>
              <a:gd name="connsiteX130-31249" fmla="*/ 2757719 w 12641071"/>
              <a:gd name="connsiteY130-31250" fmla="*/ 4055929 h 5795240"/>
              <a:gd name="connsiteX131-31251" fmla="*/ 2757718 w 12641071"/>
              <a:gd name="connsiteY131-31252" fmla="*/ 4055928 h 5795240"/>
              <a:gd name="connsiteX132-31253" fmla="*/ 2726820 w 12641071"/>
              <a:gd name="connsiteY132-31254" fmla="*/ 4072700 h 5795240"/>
              <a:gd name="connsiteX133-31255" fmla="*/ 2694692 w 12641071"/>
              <a:gd name="connsiteY133-31256" fmla="*/ 4099208 h 5795240"/>
              <a:gd name="connsiteX134-31257" fmla="*/ 2664698 w 12641071"/>
              <a:gd name="connsiteY134-31258" fmla="*/ 4117431 h 5795240"/>
              <a:gd name="connsiteX135-31259" fmla="*/ 1804544 w 12641071"/>
              <a:gd name="connsiteY135-31260" fmla="*/ 4335229 h 5795240"/>
              <a:gd name="connsiteX136-31261" fmla="*/ 0 w 12641071"/>
              <a:gd name="connsiteY136-31262" fmla="*/ 2530685 h 5795240"/>
              <a:gd name="connsiteX137-31263" fmla="*/ 1804544 w 12641071"/>
              <a:gd name="connsiteY137-31264" fmla="*/ 726143 h 5795240"/>
              <a:gd name="connsiteX138-31265" fmla="*/ 3080549 w 12641071"/>
              <a:gd name="connsiteY138-31266" fmla="*/ 1254682 h 5795240"/>
              <a:gd name="connsiteX139-31267" fmla="*/ 3268676 w 12641071"/>
              <a:gd name="connsiteY139-31268" fmla="*/ 1461167 h 5795240"/>
              <a:gd name="connsiteX140-31269" fmla="*/ 3565826 w 12641071"/>
              <a:gd name="connsiteY140-31270" fmla="*/ 1551935 h 5795240"/>
              <a:gd name="connsiteX141-31271" fmla="*/ 4086504 w 12641071"/>
              <a:gd name="connsiteY141-31272" fmla="*/ 1127574 h 5795240"/>
              <a:gd name="connsiteX142-31273" fmla="*/ 4103078 w 12641071"/>
              <a:gd name="connsiteY142-31274" fmla="*/ 1004204 h 5795240"/>
              <a:gd name="connsiteX143-31275" fmla="*/ 5215874 w 12641071"/>
              <a:gd name="connsiteY143-31276" fmla="*/ 0 h 5795240"/>
              <a:gd name="connsiteX0-31277" fmla="*/ 3682364 w 12641071"/>
              <a:gd name="connsiteY0-31278" fmla="*/ 4386723 h 5795240"/>
              <a:gd name="connsiteX1-31279" fmla="*/ 3772428 w 12641071"/>
              <a:gd name="connsiteY1-31280" fmla="*/ 4402840 h 5795240"/>
              <a:gd name="connsiteX2-31281" fmla="*/ 3772428 w 12641071"/>
              <a:gd name="connsiteY2-31282" fmla="*/ 4402840 h 5795240"/>
              <a:gd name="connsiteX3-31283" fmla="*/ 3682364 w 12641071"/>
              <a:gd name="connsiteY3-31284" fmla="*/ 4386723 h 5795240"/>
              <a:gd name="connsiteX4-31285" fmla="*/ 5215874 w 12641071"/>
              <a:gd name="connsiteY4-31286" fmla="*/ 0 h 5795240"/>
              <a:gd name="connsiteX5-31287" fmla="*/ 5927386 w 12641071"/>
              <a:gd name="connsiteY5-31288" fmla="*/ 255427 h 5795240"/>
              <a:gd name="connsiteX6-31289" fmla="*/ 6105193 w 12641071"/>
              <a:gd name="connsiteY6-31290" fmla="*/ 442067 h 5795240"/>
              <a:gd name="connsiteX7-31291" fmla="*/ 6105193 w 12641071"/>
              <a:gd name="connsiteY7-31292" fmla="*/ 442069 h 5795240"/>
              <a:gd name="connsiteX8-31293" fmla="*/ 6141460 w 12641071"/>
              <a:gd name="connsiteY8-31294" fmla="*/ 475027 h 5795240"/>
              <a:gd name="connsiteX9-31295" fmla="*/ 6788665 w 12641071"/>
              <a:gd name="connsiteY9-31296" fmla="*/ 707369 h 5795240"/>
              <a:gd name="connsiteX10-31297" fmla="*/ 7184710 w 12641071"/>
              <a:gd name="connsiteY10-31298" fmla="*/ 627411 h 5795240"/>
              <a:gd name="connsiteX11-31299" fmla="*/ 7314851 w 12641071"/>
              <a:gd name="connsiteY11-31300" fmla="*/ 559537 h 5795240"/>
              <a:gd name="connsiteX12-31301" fmla="*/ 7314853 w 12641071"/>
              <a:gd name="connsiteY12-31302" fmla="*/ 559536 h 5795240"/>
              <a:gd name="connsiteX13-31303" fmla="*/ 7314851 w 12641071"/>
              <a:gd name="connsiteY13-31304" fmla="*/ 559537 h 5795240"/>
              <a:gd name="connsiteX14-31305" fmla="*/ 7391626 w 12641071"/>
              <a:gd name="connsiteY14-31306" fmla="*/ 508114 h 5795240"/>
              <a:gd name="connsiteX15-31307" fmla="*/ 7391631 w 12641071"/>
              <a:gd name="connsiteY15-31308" fmla="*/ 508110 h 5795240"/>
              <a:gd name="connsiteX16-31309" fmla="*/ 7478934 w 12641071"/>
              <a:gd name="connsiteY16-31310" fmla="*/ 466053 h 5795240"/>
              <a:gd name="connsiteX17-31311" fmla="*/ 7897193 w 12641071"/>
              <a:gd name="connsiteY17-31312" fmla="*/ 381611 h 5795240"/>
              <a:gd name="connsiteX18-31313" fmla="*/ 8788216 w 12641071"/>
              <a:gd name="connsiteY18-31314" fmla="*/ 855364 h 5795240"/>
              <a:gd name="connsiteX19-31315" fmla="*/ 8832362 w 12641071"/>
              <a:gd name="connsiteY19-31316" fmla="*/ 928030 h 5795240"/>
              <a:gd name="connsiteX20-31317" fmla="*/ 8832362 w 12641071"/>
              <a:gd name="connsiteY20-31318" fmla="*/ 928033 h 5795240"/>
              <a:gd name="connsiteX21-31319" fmla="*/ 8842040 w 12641071"/>
              <a:gd name="connsiteY21-31320" fmla="*/ 943961 h 5795240"/>
              <a:gd name="connsiteX22-31321" fmla="*/ 8856144 w 12641071"/>
              <a:gd name="connsiteY22-31322" fmla="*/ 973241 h 5795240"/>
              <a:gd name="connsiteX23-31323" fmla="*/ 8856145 w 12641071"/>
              <a:gd name="connsiteY23-31324" fmla="*/ 973241 h 5795240"/>
              <a:gd name="connsiteX24-31325" fmla="*/ 8878117 w 12641071"/>
              <a:gd name="connsiteY24-31326" fmla="*/ 1018851 h 5795240"/>
              <a:gd name="connsiteX25-31327" fmla="*/ 8877719 w 12641071"/>
              <a:gd name="connsiteY25-31328" fmla="*/ 1018369 h 5795240"/>
              <a:gd name="connsiteX26-31329" fmla="*/ 8853250 w 12641071"/>
              <a:gd name="connsiteY26-31330" fmla="*/ 973288 h 5795240"/>
              <a:gd name="connsiteX27-31331" fmla="*/ 8853249 w 12641071"/>
              <a:gd name="connsiteY27-31332" fmla="*/ 973288 h 5795240"/>
              <a:gd name="connsiteX28-31333" fmla="*/ 8853248 w 12641071"/>
              <a:gd name="connsiteY28-31334" fmla="*/ 973287 h 5795240"/>
              <a:gd name="connsiteX29-31335" fmla="*/ 8849677 w 12641071"/>
              <a:gd name="connsiteY29-31336" fmla="*/ 973341 h 5795240"/>
              <a:gd name="connsiteX30-31337" fmla="*/ 8641543 w 12641071"/>
              <a:gd name="connsiteY30-31338" fmla="*/ 916577 h 5795240"/>
              <a:gd name="connsiteX31-31339" fmla="*/ 8641545 w 12641071"/>
              <a:gd name="connsiteY31-31340" fmla="*/ 916580 h 5795240"/>
              <a:gd name="connsiteX32-31341" fmla="*/ 8849676 w 12641071"/>
              <a:gd name="connsiteY32-31342" fmla="*/ 973343 h 5795240"/>
              <a:gd name="connsiteX33-31343" fmla="*/ 8853248 w 12641071"/>
              <a:gd name="connsiteY33-31344" fmla="*/ 973288 h 5795240"/>
              <a:gd name="connsiteX34-31345" fmla="*/ 8877719 w 12641071"/>
              <a:gd name="connsiteY34-31346" fmla="*/ 1018371 h 5795240"/>
              <a:gd name="connsiteX35-31347" fmla="*/ 8878116 w 12641071"/>
              <a:gd name="connsiteY35-31348" fmla="*/ 1018851 h 5795240"/>
              <a:gd name="connsiteX36-31349" fmla="*/ 8887288 w 12641071"/>
              <a:gd name="connsiteY36-31350" fmla="*/ 1037892 h 5795240"/>
              <a:gd name="connsiteX37-31351" fmla="*/ 8949899 w 12641071"/>
              <a:gd name="connsiteY37-31352" fmla="*/ 1239592 h 5795240"/>
              <a:gd name="connsiteX38-31353" fmla="*/ 8968437 w 12641071"/>
              <a:gd name="connsiteY38-31354" fmla="*/ 1423482 h 5795240"/>
              <a:gd name="connsiteX39-31355" fmla="*/ 8949899 w 12641071"/>
              <a:gd name="connsiteY39-31356" fmla="*/ 1239591 h 5795240"/>
              <a:gd name="connsiteX40-31357" fmla="*/ 8887288 w 12641071"/>
              <a:gd name="connsiteY40-31358" fmla="*/ 1037890 h 5795240"/>
              <a:gd name="connsiteX41-31359" fmla="*/ 8878116 w 12641071"/>
              <a:gd name="connsiteY41-31360" fmla="*/ 1018851 h 5795240"/>
              <a:gd name="connsiteX42-31361" fmla="*/ 8931285 w 12641071"/>
              <a:gd name="connsiteY42-31362" fmla="*/ 1083292 h 5795240"/>
              <a:gd name="connsiteX43-31363" fmla="*/ 9241478 w 12641071"/>
              <a:gd name="connsiteY43-31364" fmla="*/ 1211778 h 5795240"/>
              <a:gd name="connsiteX44-31365" fmla="*/ 9605238 w 12641071"/>
              <a:gd name="connsiteY44-31366" fmla="*/ 1018369 h 5795240"/>
              <a:gd name="connsiteX45-31367" fmla="*/ 9636247 w 12641071"/>
              <a:gd name="connsiteY45-31368" fmla="*/ 961241 h 5795240"/>
              <a:gd name="connsiteX46-31369" fmla="*/ 9641995 w 12641071"/>
              <a:gd name="connsiteY46-31370" fmla="*/ 961152 h 5795240"/>
              <a:gd name="connsiteX47-31371" fmla="*/ 9584939 w 12641071"/>
              <a:gd name="connsiteY47-31372" fmla="*/ 1079594 h 5795240"/>
              <a:gd name="connsiteX48-31373" fmla="*/ 9546257 w 12641071"/>
              <a:gd name="connsiteY48-31374" fmla="*/ 1204206 h 5795240"/>
              <a:gd name="connsiteX49-31375" fmla="*/ 9584939 w 12641071"/>
              <a:gd name="connsiteY49-31376" fmla="*/ 1079596 h 5795240"/>
              <a:gd name="connsiteX50-31377" fmla="*/ 9641995 w 12641071"/>
              <a:gd name="connsiteY50-31378" fmla="*/ 961153 h 5795240"/>
              <a:gd name="connsiteX51-31379" fmla="*/ 9653069 w 12641071"/>
              <a:gd name="connsiteY51-31380" fmla="*/ 960983 h 5795240"/>
              <a:gd name="connsiteX52-31381" fmla="*/ 9801564 w 12641071"/>
              <a:gd name="connsiteY52-31382" fmla="*/ 1196828 h 5795240"/>
              <a:gd name="connsiteX53-31383" fmla="*/ 9801566 w 12641071"/>
              <a:gd name="connsiteY53-31384" fmla="*/ 1196828 h 5795240"/>
              <a:gd name="connsiteX54-31385" fmla="*/ 9653070 w 12641071"/>
              <a:gd name="connsiteY54-31386" fmla="*/ 960982 h 5795240"/>
              <a:gd name="connsiteX55-31387" fmla="*/ 9641996 w 12641071"/>
              <a:gd name="connsiteY55-31388" fmla="*/ 961152 h 5795240"/>
              <a:gd name="connsiteX56-31389" fmla="*/ 9651917 w 12641071"/>
              <a:gd name="connsiteY56-31390" fmla="*/ 940556 h 5795240"/>
              <a:gd name="connsiteX57-31391" fmla="*/ 11050508 w 12641071"/>
              <a:gd name="connsiteY57-31392" fmla="*/ 108150 h 5795240"/>
              <a:gd name="connsiteX58-31393" fmla="*/ 12641071 w 12641071"/>
              <a:gd name="connsiteY58-31394" fmla="*/ 1698711 h 5795240"/>
              <a:gd name="connsiteX59-31395" fmla="*/ 11371062 w 12641071"/>
              <a:gd name="connsiteY59-31396" fmla="*/ 3256960 h 5795240"/>
              <a:gd name="connsiteX60-31397" fmla="*/ 11215953 w 12641071"/>
              <a:gd name="connsiteY60-31398" fmla="*/ 3280632 h 5795240"/>
              <a:gd name="connsiteX61-31399" fmla="*/ 11142318 w 12641071"/>
              <a:gd name="connsiteY61-31400" fmla="*/ 3276914 h 5795240"/>
              <a:gd name="connsiteX62-31401" fmla="*/ 11215952 w 12641071"/>
              <a:gd name="connsiteY62-31402" fmla="*/ 3280632 h 5795240"/>
              <a:gd name="connsiteX63-31403" fmla="*/ 11213133 w 12641071"/>
              <a:gd name="connsiteY63-31404" fmla="*/ 3281062 h 5795240"/>
              <a:gd name="connsiteX64-31405" fmla="*/ 11116921 w 12641071"/>
              <a:gd name="connsiteY64-31406" fmla="*/ 3285921 h 5795240"/>
              <a:gd name="connsiteX65-31407" fmla="*/ 11050507 w 12641071"/>
              <a:gd name="connsiteY65-31408" fmla="*/ 3289274 h 5795240"/>
              <a:gd name="connsiteX66-31409" fmla="*/ 11006292 w 12641071"/>
              <a:gd name="connsiteY66-31410" fmla="*/ 3287041 h 5795240"/>
              <a:gd name="connsiteX67-31411" fmla="*/ 10937101 w 12641071"/>
              <a:gd name="connsiteY67-31412" fmla="*/ 3297601 h 5795240"/>
              <a:gd name="connsiteX68-31413" fmla="*/ 10144740 w 12641071"/>
              <a:gd name="connsiteY68-31414" fmla="*/ 4089962 h 5795240"/>
              <a:gd name="connsiteX69-31415" fmla="*/ 10130374 w 12641071"/>
              <a:gd name="connsiteY69-31416" fmla="*/ 4184101 h 5795240"/>
              <a:gd name="connsiteX70-31417" fmla="*/ 10130375 w 12641071"/>
              <a:gd name="connsiteY70-31418" fmla="*/ 4184103 h 5795240"/>
              <a:gd name="connsiteX71-31419" fmla="*/ 10130656 w 12641071"/>
              <a:gd name="connsiteY71-31420" fmla="*/ 4185950 h 5795240"/>
              <a:gd name="connsiteX72-31421" fmla="*/ 10138194 w 12641071"/>
              <a:gd name="connsiteY72-31422" fmla="*/ 4335228 h 5795240"/>
              <a:gd name="connsiteX73-31423" fmla="*/ 10137710 w 12641071"/>
              <a:gd name="connsiteY73-31424" fmla="*/ 4344822 h 5795240"/>
              <a:gd name="connsiteX74-31425" fmla="*/ 10133555 w 12641071"/>
              <a:gd name="connsiteY74-31426" fmla="*/ 4427096 h 5795240"/>
              <a:gd name="connsiteX75-31427" fmla="*/ 10129312 w 12641071"/>
              <a:gd name="connsiteY75-31428" fmla="*/ 4399289 h 5795240"/>
              <a:gd name="connsiteX76-31429" fmla="*/ 10126797 w 12641071"/>
              <a:gd name="connsiteY76-31430" fmla="*/ 4349498 h 5795240"/>
              <a:gd name="connsiteX77-31431" fmla="*/ 10126796 w 12641071"/>
              <a:gd name="connsiteY77-31432" fmla="*/ 4349498 h 5795240"/>
              <a:gd name="connsiteX78-31433" fmla="*/ 10129311 w 12641071"/>
              <a:gd name="connsiteY78-31434" fmla="*/ 4399289 h 5795240"/>
              <a:gd name="connsiteX79-31435" fmla="*/ 10133554 w 12641071"/>
              <a:gd name="connsiteY79-31436" fmla="*/ 4427096 h 5795240"/>
              <a:gd name="connsiteX80-31437" fmla="*/ 10130656 w 12641071"/>
              <a:gd name="connsiteY80-31438" fmla="*/ 4484506 h 5795240"/>
              <a:gd name="connsiteX81-31439" fmla="*/ 8678182 w 12641071"/>
              <a:gd name="connsiteY81-31440" fmla="*/ 5795240 h 5795240"/>
              <a:gd name="connsiteX82-31441" fmla="*/ 7467518 w 12641071"/>
              <a:gd name="connsiteY82-31442" fmla="*/ 5151535 h 5795240"/>
              <a:gd name="connsiteX83-31443" fmla="*/ 7419945 w 12641071"/>
              <a:gd name="connsiteY83-31444" fmla="*/ 5073228 h 5795240"/>
              <a:gd name="connsiteX84-31445" fmla="*/ 7394386 w 12641071"/>
              <a:gd name="connsiteY84-31446" fmla="*/ 5031156 h 5795240"/>
              <a:gd name="connsiteX85-31447" fmla="*/ 7367299 w 12641071"/>
              <a:gd name="connsiteY85-31448" fmla="*/ 4974928 h 5795240"/>
              <a:gd name="connsiteX86-31449" fmla="*/ 7332905 w 12641071"/>
              <a:gd name="connsiteY86-31450" fmla="*/ 4903531 h 5795240"/>
              <a:gd name="connsiteX87-31451" fmla="*/ 7320958 w 12641071"/>
              <a:gd name="connsiteY87-31452" fmla="*/ 4870887 h 5795240"/>
              <a:gd name="connsiteX88-31453" fmla="*/ 7322174 w 12641071"/>
              <a:gd name="connsiteY88-31454" fmla="*/ 4872361 h 5795240"/>
              <a:gd name="connsiteX89-31455" fmla="*/ 7362630 w 12641071"/>
              <a:gd name="connsiteY89-31456" fmla="*/ 4938954 h 5795240"/>
              <a:gd name="connsiteX90-31457" fmla="*/ 7380779 w 12641071"/>
              <a:gd name="connsiteY90-31458" fmla="*/ 4976628 h 5795240"/>
              <a:gd name="connsiteX91-31459" fmla="*/ 7391210 w 12641071"/>
              <a:gd name="connsiteY91-31460" fmla="*/ 4977944 h 5795240"/>
              <a:gd name="connsiteX92-31461" fmla="*/ 7380780 w 12641071"/>
              <a:gd name="connsiteY92-31462" fmla="*/ 4976628 h 5795240"/>
              <a:gd name="connsiteX93-31463" fmla="*/ 7362631 w 12641071"/>
              <a:gd name="connsiteY93-31464" fmla="*/ 4938954 h 5795240"/>
              <a:gd name="connsiteX94-31465" fmla="*/ 7322175 w 12641071"/>
              <a:gd name="connsiteY94-31466" fmla="*/ 4872361 h 5795240"/>
              <a:gd name="connsiteX95-31467" fmla="*/ 7320959 w 12641071"/>
              <a:gd name="connsiteY95-31468" fmla="*/ 4870887 h 5795240"/>
              <a:gd name="connsiteX96-31469" fmla="*/ 7283811 w 12641071"/>
              <a:gd name="connsiteY96-31470" fmla="*/ 4769391 h 5795240"/>
              <a:gd name="connsiteX97-31471" fmla="*/ 7272112 w 12641071"/>
              <a:gd name="connsiteY97-31472" fmla="*/ 4718630 h 5795240"/>
              <a:gd name="connsiteX98-31473" fmla="*/ 7272111 w 12641071"/>
              <a:gd name="connsiteY98-31474" fmla="*/ 4718630 h 5795240"/>
              <a:gd name="connsiteX99-31475" fmla="*/ 7283810 w 12641071"/>
              <a:gd name="connsiteY99-31476" fmla="*/ 4769391 h 5795240"/>
              <a:gd name="connsiteX100-31477" fmla="*/ 7320958 w 12641071"/>
              <a:gd name="connsiteY100-31478" fmla="*/ 4870887 h 5795240"/>
              <a:gd name="connsiteX101-31479" fmla="*/ 7223551 w 12641071"/>
              <a:gd name="connsiteY101-31480" fmla="*/ 4752829 h 5795240"/>
              <a:gd name="connsiteX102-31481" fmla="*/ 6652445 w 12641071"/>
              <a:gd name="connsiteY102-31482" fmla="*/ 4516269 h 5795240"/>
              <a:gd name="connsiteX103-31483" fmla="*/ 6200873 w 12641071"/>
              <a:gd name="connsiteY103-31484" fmla="*/ 4654206 h 5795240"/>
              <a:gd name="connsiteX104-31485" fmla="*/ 6088813 w 12641071"/>
              <a:gd name="connsiteY104-31486" fmla="*/ 4746663 h 5795240"/>
              <a:gd name="connsiteX105-31487" fmla="*/ 6023271 w 12641071"/>
              <a:gd name="connsiteY105-31488" fmla="*/ 4834312 h 5795240"/>
              <a:gd name="connsiteX106-31489" fmla="*/ 5970678 w 12641071"/>
              <a:gd name="connsiteY106-31490" fmla="*/ 4892181 h 5795240"/>
              <a:gd name="connsiteX107-31491" fmla="*/ 5982717 w 12641071"/>
              <a:gd name="connsiteY107-31492" fmla="*/ 4872361 h 5795240"/>
              <a:gd name="connsiteX108-31493" fmla="*/ 5935320 w 12641071"/>
              <a:gd name="connsiteY108-31494" fmla="*/ 4931081 h 5795240"/>
              <a:gd name="connsiteX109-31495" fmla="*/ 4971763 w 12641071"/>
              <a:gd name="connsiteY109-31496" fmla="*/ 5330200 h 5795240"/>
              <a:gd name="connsiteX110-31497" fmla="*/ 3716172 w 12641071"/>
              <a:gd name="connsiteY110-31498" fmla="*/ 4497938 h 5795240"/>
              <a:gd name="connsiteX111-31499" fmla="*/ 3710773 w 12641071"/>
              <a:gd name="connsiteY111-31500" fmla="*/ 4483182 h 5795240"/>
              <a:gd name="connsiteX112-31501" fmla="*/ 3710773 w 12641071"/>
              <a:gd name="connsiteY112-31502" fmla="*/ 4483181 h 5795240"/>
              <a:gd name="connsiteX113-31503" fmla="*/ 3674984 w 12641071"/>
              <a:gd name="connsiteY113-31504" fmla="*/ 4385402 h 5795240"/>
              <a:gd name="connsiteX114-31505" fmla="*/ 3670349 w 12641071"/>
              <a:gd name="connsiteY114-31506" fmla="*/ 4372742 h 5795240"/>
              <a:gd name="connsiteX115-31507" fmla="*/ 3659438 w 12641071"/>
              <a:gd name="connsiteY115-31508" fmla="*/ 4330309 h 5795240"/>
              <a:gd name="connsiteX116-31509" fmla="*/ 3672084 w 12641071"/>
              <a:gd name="connsiteY116-31510" fmla="*/ 4353606 h 5795240"/>
              <a:gd name="connsiteX117-31511" fmla="*/ 3659440 w 12641071"/>
              <a:gd name="connsiteY117-31512" fmla="*/ 4330309 h 5795240"/>
              <a:gd name="connsiteX118-31513" fmla="*/ 3613217 w 12641071"/>
              <a:gd name="connsiteY118-31514" fmla="*/ 4245153 h 5795240"/>
              <a:gd name="connsiteX119-31515" fmla="*/ 3083792 w 12641071"/>
              <a:gd name="connsiteY119-31516" fmla="*/ 3963660 h 5795240"/>
              <a:gd name="connsiteX120-31517" fmla="*/ 2835272 w 12641071"/>
              <a:gd name="connsiteY120-31518" fmla="*/ 4013833 h 5795240"/>
              <a:gd name="connsiteX121-31519" fmla="*/ 2820214 w 12641071"/>
              <a:gd name="connsiteY121-31520" fmla="*/ 4022007 h 5795240"/>
              <a:gd name="connsiteX122-31521" fmla="*/ 2820212 w 12641071"/>
              <a:gd name="connsiteY122-31522" fmla="*/ 4022008 h 5795240"/>
              <a:gd name="connsiteX123-31523" fmla="*/ 2820206 w 12641071"/>
              <a:gd name="connsiteY123-31524" fmla="*/ 4022011 h 5795240"/>
              <a:gd name="connsiteX124-31525" fmla="*/ 2813481 w 12641071"/>
              <a:gd name="connsiteY124-31526" fmla="*/ 4027041 h 5795240"/>
              <a:gd name="connsiteX125-31527" fmla="*/ 2762875 w 12641071"/>
              <a:gd name="connsiteY125-31528" fmla="*/ 4057784 h 5795240"/>
              <a:gd name="connsiteX126-31529" fmla="*/ 2762878 w 12641071"/>
              <a:gd name="connsiteY126-31530" fmla="*/ 4057784 h 5795240"/>
              <a:gd name="connsiteX127-31531" fmla="*/ 2694694 w 12641071"/>
              <a:gd name="connsiteY127-31532" fmla="*/ 4099208 h 5795240"/>
              <a:gd name="connsiteX128-31533" fmla="*/ 2726822 w 12641071"/>
              <a:gd name="connsiteY128-31534" fmla="*/ 4072700 h 5795240"/>
              <a:gd name="connsiteX129-31535" fmla="*/ 2757719 w 12641071"/>
              <a:gd name="connsiteY129-31536" fmla="*/ 4055929 h 5795240"/>
              <a:gd name="connsiteX130-31537" fmla="*/ 2757718 w 12641071"/>
              <a:gd name="connsiteY130-31538" fmla="*/ 4055928 h 5795240"/>
              <a:gd name="connsiteX131-31539" fmla="*/ 2726820 w 12641071"/>
              <a:gd name="connsiteY131-31540" fmla="*/ 4072700 h 5795240"/>
              <a:gd name="connsiteX132-31541" fmla="*/ 2694692 w 12641071"/>
              <a:gd name="connsiteY132-31542" fmla="*/ 4099208 h 5795240"/>
              <a:gd name="connsiteX133-31543" fmla="*/ 2664698 w 12641071"/>
              <a:gd name="connsiteY133-31544" fmla="*/ 4117431 h 5795240"/>
              <a:gd name="connsiteX134-31545" fmla="*/ 1804544 w 12641071"/>
              <a:gd name="connsiteY134-31546" fmla="*/ 4335229 h 5795240"/>
              <a:gd name="connsiteX135-31547" fmla="*/ 0 w 12641071"/>
              <a:gd name="connsiteY135-31548" fmla="*/ 2530685 h 5795240"/>
              <a:gd name="connsiteX136-31549" fmla="*/ 1804544 w 12641071"/>
              <a:gd name="connsiteY136-31550" fmla="*/ 726143 h 5795240"/>
              <a:gd name="connsiteX137-31551" fmla="*/ 3080549 w 12641071"/>
              <a:gd name="connsiteY137-31552" fmla="*/ 1254682 h 5795240"/>
              <a:gd name="connsiteX138-31553" fmla="*/ 3268676 w 12641071"/>
              <a:gd name="connsiteY138-31554" fmla="*/ 1461167 h 5795240"/>
              <a:gd name="connsiteX139-31555" fmla="*/ 3565826 w 12641071"/>
              <a:gd name="connsiteY139-31556" fmla="*/ 1551935 h 5795240"/>
              <a:gd name="connsiteX140-31557" fmla="*/ 4086504 w 12641071"/>
              <a:gd name="connsiteY140-31558" fmla="*/ 1127574 h 5795240"/>
              <a:gd name="connsiteX141-31559" fmla="*/ 4103078 w 12641071"/>
              <a:gd name="connsiteY141-31560" fmla="*/ 1004204 h 5795240"/>
              <a:gd name="connsiteX142-31561" fmla="*/ 5215874 w 12641071"/>
              <a:gd name="connsiteY142-31562" fmla="*/ 0 h 5795240"/>
              <a:gd name="connsiteX0-31563" fmla="*/ 3682364 w 12641071"/>
              <a:gd name="connsiteY0-31564" fmla="*/ 4386723 h 5795240"/>
              <a:gd name="connsiteX1-31565" fmla="*/ 3772428 w 12641071"/>
              <a:gd name="connsiteY1-31566" fmla="*/ 4402840 h 5795240"/>
              <a:gd name="connsiteX2-31567" fmla="*/ 3772428 w 12641071"/>
              <a:gd name="connsiteY2-31568" fmla="*/ 4402840 h 5795240"/>
              <a:gd name="connsiteX3-31569" fmla="*/ 3682364 w 12641071"/>
              <a:gd name="connsiteY3-31570" fmla="*/ 4386723 h 5795240"/>
              <a:gd name="connsiteX4-31571" fmla="*/ 5215874 w 12641071"/>
              <a:gd name="connsiteY4-31572" fmla="*/ 0 h 5795240"/>
              <a:gd name="connsiteX5-31573" fmla="*/ 5927386 w 12641071"/>
              <a:gd name="connsiteY5-31574" fmla="*/ 255427 h 5795240"/>
              <a:gd name="connsiteX6-31575" fmla="*/ 6105193 w 12641071"/>
              <a:gd name="connsiteY6-31576" fmla="*/ 442067 h 5795240"/>
              <a:gd name="connsiteX7-31577" fmla="*/ 6105193 w 12641071"/>
              <a:gd name="connsiteY7-31578" fmla="*/ 442069 h 5795240"/>
              <a:gd name="connsiteX8-31579" fmla="*/ 6141460 w 12641071"/>
              <a:gd name="connsiteY8-31580" fmla="*/ 475027 h 5795240"/>
              <a:gd name="connsiteX9-31581" fmla="*/ 6788665 w 12641071"/>
              <a:gd name="connsiteY9-31582" fmla="*/ 707369 h 5795240"/>
              <a:gd name="connsiteX10-31583" fmla="*/ 7184710 w 12641071"/>
              <a:gd name="connsiteY10-31584" fmla="*/ 627411 h 5795240"/>
              <a:gd name="connsiteX11-31585" fmla="*/ 7314851 w 12641071"/>
              <a:gd name="connsiteY11-31586" fmla="*/ 559537 h 5795240"/>
              <a:gd name="connsiteX12-31587" fmla="*/ 7314853 w 12641071"/>
              <a:gd name="connsiteY12-31588" fmla="*/ 559536 h 5795240"/>
              <a:gd name="connsiteX13-31589" fmla="*/ 7314851 w 12641071"/>
              <a:gd name="connsiteY13-31590" fmla="*/ 559537 h 5795240"/>
              <a:gd name="connsiteX14-31591" fmla="*/ 7391626 w 12641071"/>
              <a:gd name="connsiteY14-31592" fmla="*/ 508114 h 5795240"/>
              <a:gd name="connsiteX15-31593" fmla="*/ 7391631 w 12641071"/>
              <a:gd name="connsiteY15-31594" fmla="*/ 508110 h 5795240"/>
              <a:gd name="connsiteX16-31595" fmla="*/ 7478934 w 12641071"/>
              <a:gd name="connsiteY16-31596" fmla="*/ 466053 h 5795240"/>
              <a:gd name="connsiteX17-31597" fmla="*/ 7897193 w 12641071"/>
              <a:gd name="connsiteY17-31598" fmla="*/ 381611 h 5795240"/>
              <a:gd name="connsiteX18-31599" fmla="*/ 8788216 w 12641071"/>
              <a:gd name="connsiteY18-31600" fmla="*/ 855364 h 5795240"/>
              <a:gd name="connsiteX19-31601" fmla="*/ 8832362 w 12641071"/>
              <a:gd name="connsiteY19-31602" fmla="*/ 928030 h 5795240"/>
              <a:gd name="connsiteX20-31603" fmla="*/ 8832362 w 12641071"/>
              <a:gd name="connsiteY20-31604" fmla="*/ 928033 h 5795240"/>
              <a:gd name="connsiteX21-31605" fmla="*/ 8842040 w 12641071"/>
              <a:gd name="connsiteY21-31606" fmla="*/ 943961 h 5795240"/>
              <a:gd name="connsiteX22-31607" fmla="*/ 8856144 w 12641071"/>
              <a:gd name="connsiteY22-31608" fmla="*/ 973241 h 5795240"/>
              <a:gd name="connsiteX23-31609" fmla="*/ 8856145 w 12641071"/>
              <a:gd name="connsiteY23-31610" fmla="*/ 973241 h 5795240"/>
              <a:gd name="connsiteX24-31611" fmla="*/ 8878117 w 12641071"/>
              <a:gd name="connsiteY24-31612" fmla="*/ 1018851 h 5795240"/>
              <a:gd name="connsiteX25-31613" fmla="*/ 8877719 w 12641071"/>
              <a:gd name="connsiteY25-31614" fmla="*/ 1018369 h 5795240"/>
              <a:gd name="connsiteX26-31615" fmla="*/ 8853250 w 12641071"/>
              <a:gd name="connsiteY26-31616" fmla="*/ 973288 h 5795240"/>
              <a:gd name="connsiteX27-31617" fmla="*/ 8853249 w 12641071"/>
              <a:gd name="connsiteY27-31618" fmla="*/ 973288 h 5795240"/>
              <a:gd name="connsiteX28-31619" fmla="*/ 8853248 w 12641071"/>
              <a:gd name="connsiteY28-31620" fmla="*/ 973287 h 5795240"/>
              <a:gd name="connsiteX29-31621" fmla="*/ 8849677 w 12641071"/>
              <a:gd name="connsiteY29-31622" fmla="*/ 973341 h 5795240"/>
              <a:gd name="connsiteX30-31623" fmla="*/ 8641543 w 12641071"/>
              <a:gd name="connsiteY30-31624" fmla="*/ 916577 h 5795240"/>
              <a:gd name="connsiteX31-31625" fmla="*/ 8641545 w 12641071"/>
              <a:gd name="connsiteY31-31626" fmla="*/ 916580 h 5795240"/>
              <a:gd name="connsiteX32-31627" fmla="*/ 8849676 w 12641071"/>
              <a:gd name="connsiteY32-31628" fmla="*/ 973343 h 5795240"/>
              <a:gd name="connsiteX33-31629" fmla="*/ 8853248 w 12641071"/>
              <a:gd name="connsiteY33-31630" fmla="*/ 973288 h 5795240"/>
              <a:gd name="connsiteX34-31631" fmla="*/ 8877719 w 12641071"/>
              <a:gd name="connsiteY34-31632" fmla="*/ 1018371 h 5795240"/>
              <a:gd name="connsiteX35-31633" fmla="*/ 8878116 w 12641071"/>
              <a:gd name="connsiteY35-31634" fmla="*/ 1018851 h 5795240"/>
              <a:gd name="connsiteX36-31635" fmla="*/ 8887288 w 12641071"/>
              <a:gd name="connsiteY36-31636" fmla="*/ 1037892 h 5795240"/>
              <a:gd name="connsiteX37-31637" fmla="*/ 8949899 w 12641071"/>
              <a:gd name="connsiteY37-31638" fmla="*/ 1239592 h 5795240"/>
              <a:gd name="connsiteX38-31639" fmla="*/ 8968437 w 12641071"/>
              <a:gd name="connsiteY38-31640" fmla="*/ 1423482 h 5795240"/>
              <a:gd name="connsiteX39-31641" fmla="*/ 8949899 w 12641071"/>
              <a:gd name="connsiteY39-31642" fmla="*/ 1239591 h 5795240"/>
              <a:gd name="connsiteX40-31643" fmla="*/ 8887288 w 12641071"/>
              <a:gd name="connsiteY40-31644" fmla="*/ 1037890 h 5795240"/>
              <a:gd name="connsiteX41-31645" fmla="*/ 8878116 w 12641071"/>
              <a:gd name="connsiteY41-31646" fmla="*/ 1018851 h 5795240"/>
              <a:gd name="connsiteX42-31647" fmla="*/ 8931285 w 12641071"/>
              <a:gd name="connsiteY42-31648" fmla="*/ 1083292 h 5795240"/>
              <a:gd name="connsiteX43-31649" fmla="*/ 9241478 w 12641071"/>
              <a:gd name="connsiteY43-31650" fmla="*/ 1211778 h 5795240"/>
              <a:gd name="connsiteX44-31651" fmla="*/ 9605238 w 12641071"/>
              <a:gd name="connsiteY44-31652" fmla="*/ 1018369 h 5795240"/>
              <a:gd name="connsiteX45-31653" fmla="*/ 9636247 w 12641071"/>
              <a:gd name="connsiteY45-31654" fmla="*/ 961241 h 5795240"/>
              <a:gd name="connsiteX46-31655" fmla="*/ 9641995 w 12641071"/>
              <a:gd name="connsiteY46-31656" fmla="*/ 961152 h 5795240"/>
              <a:gd name="connsiteX47-31657" fmla="*/ 9584939 w 12641071"/>
              <a:gd name="connsiteY47-31658" fmla="*/ 1079594 h 5795240"/>
              <a:gd name="connsiteX48-31659" fmla="*/ 9546257 w 12641071"/>
              <a:gd name="connsiteY48-31660" fmla="*/ 1204206 h 5795240"/>
              <a:gd name="connsiteX49-31661" fmla="*/ 9584939 w 12641071"/>
              <a:gd name="connsiteY49-31662" fmla="*/ 1079596 h 5795240"/>
              <a:gd name="connsiteX50-31663" fmla="*/ 9641995 w 12641071"/>
              <a:gd name="connsiteY50-31664" fmla="*/ 961153 h 5795240"/>
              <a:gd name="connsiteX51-31665" fmla="*/ 9653069 w 12641071"/>
              <a:gd name="connsiteY51-31666" fmla="*/ 960983 h 5795240"/>
              <a:gd name="connsiteX52-31667" fmla="*/ 9801564 w 12641071"/>
              <a:gd name="connsiteY52-31668" fmla="*/ 1196828 h 5795240"/>
              <a:gd name="connsiteX53-31669" fmla="*/ 9801566 w 12641071"/>
              <a:gd name="connsiteY53-31670" fmla="*/ 1196828 h 5795240"/>
              <a:gd name="connsiteX54-31671" fmla="*/ 9653070 w 12641071"/>
              <a:gd name="connsiteY54-31672" fmla="*/ 960982 h 5795240"/>
              <a:gd name="connsiteX55-31673" fmla="*/ 9641996 w 12641071"/>
              <a:gd name="connsiteY55-31674" fmla="*/ 961152 h 5795240"/>
              <a:gd name="connsiteX56-31675" fmla="*/ 9651917 w 12641071"/>
              <a:gd name="connsiteY56-31676" fmla="*/ 940556 h 5795240"/>
              <a:gd name="connsiteX57-31677" fmla="*/ 11050508 w 12641071"/>
              <a:gd name="connsiteY57-31678" fmla="*/ 108150 h 5795240"/>
              <a:gd name="connsiteX58-31679" fmla="*/ 12641071 w 12641071"/>
              <a:gd name="connsiteY58-31680" fmla="*/ 1698711 h 5795240"/>
              <a:gd name="connsiteX59-31681" fmla="*/ 11371062 w 12641071"/>
              <a:gd name="connsiteY59-31682" fmla="*/ 3256960 h 5795240"/>
              <a:gd name="connsiteX60-31683" fmla="*/ 11215953 w 12641071"/>
              <a:gd name="connsiteY60-31684" fmla="*/ 3280632 h 5795240"/>
              <a:gd name="connsiteX61-31685" fmla="*/ 11142318 w 12641071"/>
              <a:gd name="connsiteY61-31686" fmla="*/ 3276914 h 5795240"/>
              <a:gd name="connsiteX62-31687" fmla="*/ 11215952 w 12641071"/>
              <a:gd name="connsiteY62-31688" fmla="*/ 3280632 h 5795240"/>
              <a:gd name="connsiteX63-31689" fmla="*/ 11213133 w 12641071"/>
              <a:gd name="connsiteY63-31690" fmla="*/ 3281062 h 5795240"/>
              <a:gd name="connsiteX64-31691" fmla="*/ 11116921 w 12641071"/>
              <a:gd name="connsiteY64-31692" fmla="*/ 3285921 h 5795240"/>
              <a:gd name="connsiteX65-31693" fmla="*/ 11050507 w 12641071"/>
              <a:gd name="connsiteY65-31694" fmla="*/ 3289274 h 5795240"/>
              <a:gd name="connsiteX66-31695" fmla="*/ 11006292 w 12641071"/>
              <a:gd name="connsiteY66-31696" fmla="*/ 3287041 h 5795240"/>
              <a:gd name="connsiteX67-31697" fmla="*/ 10937101 w 12641071"/>
              <a:gd name="connsiteY67-31698" fmla="*/ 3297601 h 5795240"/>
              <a:gd name="connsiteX68-31699" fmla="*/ 10144740 w 12641071"/>
              <a:gd name="connsiteY68-31700" fmla="*/ 4089962 h 5795240"/>
              <a:gd name="connsiteX69-31701" fmla="*/ 10130374 w 12641071"/>
              <a:gd name="connsiteY69-31702" fmla="*/ 4184101 h 5795240"/>
              <a:gd name="connsiteX70-31703" fmla="*/ 10130375 w 12641071"/>
              <a:gd name="connsiteY70-31704" fmla="*/ 4184103 h 5795240"/>
              <a:gd name="connsiteX71-31705" fmla="*/ 10130656 w 12641071"/>
              <a:gd name="connsiteY71-31706" fmla="*/ 4185950 h 5795240"/>
              <a:gd name="connsiteX72-31707" fmla="*/ 10138194 w 12641071"/>
              <a:gd name="connsiteY72-31708" fmla="*/ 4335228 h 5795240"/>
              <a:gd name="connsiteX73-31709" fmla="*/ 10137710 w 12641071"/>
              <a:gd name="connsiteY73-31710" fmla="*/ 4344822 h 5795240"/>
              <a:gd name="connsiteX74-31711" fmla="*/ 10133555 w 12641071"/>
              <a:gd name="connsiteY74-31712" fmla="*/ 4427096 h 5795240"/>
              <a:gd name="connsiteX75-31713" fmla="*/ 10129312 w 12641071"/>
              <a:gd name="connsiteY75-31714" fmla="*/ 4399289 h 5795240"/>
              <a:gd name="connsiteX76-31715" fmla="*/ 10126797 w 12641071"/>
              <a:gd name="connsiteY76-31716" fmla="*/ 4349498 h 5795240"/>
              <a:gd name="connsiteX77-31717" fmla="*/ 10126796 w 12641071"/>
              <a:gd name="connsiteY77-31718" fmla="*/ 4349498 h 5795240"/>
              <a:gd name="connsiteX78-31719" fmla="*/ 10129311 w 12641071"/>
              <a:gd name="connsiteY78-31720" fmla="*/ 4399289 h 5795240"/>
              <a:gd name="connsiteX79-31721" fmla="*/ 10133554 w 12641071"/>
              <a:gd name="connsiteY79-31722" fmla="*/ 4427096 h 5795240"/>
              <a:gd name="connsiteX80-31723" fmla="*/ 10130656 w 12641071"/>
              <a:gd name="connsiteY80-31724" fmla="*/ 4484506 h 5795240"/>
              <a:gd name="connsiteX81-31725" fmla="*/ 8678182 w 12641071"/>
              <a:gd name="connsiteY81-31726" fmla="*/ 5795240 h 5795240"/>
              <a:gd name="connsiteX82-31727" fmla="*/ 7467518 w 12641071"/>
              <a:gd name="connsiteY82-31728" fmla="*/ 5151535 h 5795240"/>
              <a:gd name="connsiteX83-31729" fmla="*/ 7419945 w 12641071"/>
              <a:gd name="connsiteY83-31730" fmla="*/ 5073228 h 5795240"/>
              <a:gd name="connsiteX84-31731" fmla="*/ 7394386 w 12641071"/>
              <a:gd name="connsiteY84-31732" fmla="*/ 5031156 h 5795240"/>
              <a:gd name="connsiteX85-31733" fmla="*/ 7367299 w 12641071"/>
              <a:gd name="connsiteY85-31734" fmla="*/ 4974928 h 5795240"/>
              <a:gd name="connsiteX86-31735" fmla="*/ 7332905 w 12641071"/>
              <a:gd name="connsiteY86-31736" fmla="*/ 4903531 h 5795240"/>
              <a:gd name="connsiteX87-31737" fmla="*/ 7320958 w 12641071"/>
              <a:gd name="connsiteY87-31738" fmla="*/ 4870887 h 5795240"/>
              <a:gd name="connsiteX88-31739" fmla="*/ 7322174 w 12641071"/>
              <a:gd name="connsiteY88-31740" fmla="*/ 4872361 h 5795240"/>
              <a:gd name="connsiteX89-31741" fmla="*/ 7362630 w 12641071"/>
              <a:gd name="connsiteY89-31742" fmla="*/ 4938954 h 5795240"/>
              <a:gd name="connsiteX90-31743" fmla="*/ 7380779 w 12641071"/>
              <a:gd name="connsiteY90-31744" fmla="*/ 4976628 h 5795240"/>
              <a:gd name="connsiteX91-31745" fmla="*/ 7391210 w 12641071"/>
              <a:gd name="connsiteY91-31746" fmla="*/ 4977944 h 5795240"/>
              <a:gd name="connsiteX92-31747" fmla="*/ 7380780 w 12641071"/>
              <a:gd name="connsiteY92-31748" fmla="*/ 4976628 h 5795240"/>
              <a:gd name="connsiteX93-31749" fmla="*/ 7362631 w 12641071"/>
              <a:gd name="connsiteY93-31750" fmla="*/ 4938954 h 5795240"/>
              <a:gd name="connsiteX94-31751" fmla="*/ 7322175 w 12641071"/>
              <a:gd name="connsiteY94-31752" fmla="*/ 4872361 h 5795240"/>
              <a:gd name="connsiteX95-31753" fmla="*/ 7320959 w 12641071"/>
              <a:gd name="connsiteY95-31754" fmla="*/ 4870887 h 5795240"/>
              <a:gd name="connsiteX96-31755" fmla="*/ 7283811 w 12641071"/>
              <a:gd name="connsiteY96-31756" fmla="*/ 4769391 h 5795240"/>
              <a:gd name="connsiteX97-31757" fmla="*/ 7272112 w 12641071"/>
              <a:gd name="connsiteY97-31758" fmla="*/ 4718630 h 5795240"/>
              <a:gd name="connsiteX98-31759" fmla="*/ 7272111 w 12641071"/>
              <a:gd name="connsiteY98-31760" fmla="*/ 4718630 h 5795240"/>
              <a:gd name="connsiteX99-31761" fmla="*/ 7283810 w 12641071"/>
              <a:gd name="connsiteY99-31762" fmla="*/ 4769391 h 5795240"/>
              <a:gd name="connsiteX100-31763" fmla="*/ 7320958 w 12641071"/>
              <a:gd name="connsiteY100-31764" fmla="*/ 4870887 h 5795240"/>
              <a:gd name="connsiteX101-31765" fmla="*/ 7223551 w 12641071"/>
              <a:gd name="connsiteY101-31766" fmla="*/ 4752829 h 5795240"/>
              <a:gd name="connsiteX102-31767" fmla="*/ 6652445 w 12641071"/>
              <a:gd name="connsiteY102-31768" fmla="*/ 4516269 h 5795240"/>
              <a:gd name="connsiteX103-31769" fmla="*/ 6200873 w 12641071"/>
              <a:gd name="connsiteY103-31770" fmla="*/ 4654206 h 5795240"/>
              <a:gd name="connsiteX104-31771" fmla="*/ 6088813 w 12641071"/>
              <a:gd name="connsiteY104-31772" fmla="*/ 4746663 h 5795240"/>
              <a:gd name="connsiteX105-31773" fmla="*/ 6023271 w 12641071"/>
              <a:gd name="connsiteY105-31774" fmla="*/ 4834312 h 5795240"/>
              <a:gd name="connsiteX106-31775" fmla="*/ 5970678 w 12641071"/>
              <a:gd name="connsiteY106-31776" fmla="*/ 4892181 h 5795240"/>
              <a:gd name="connsiteX107-31777" fmla="*/ 5935320 w 12641071"/>
              <a:gd name="connsiteY107-31778" fmla="*/ 4931081 h 5795240"/>
              <a:gd name="connsiteX108-31779" fmla="*/ 4971763 w 12641071"/>
              <a:gd name="connsiteY108-31780" fmla="*/ 5330200 h 5795240"/>
              <a:gd name="connsiteX109-31781" fmla="*/ 3716172 w 12641071"/>
              <a:gd name="connsiteY109-31782" fmla="*/ 4497938 h 5795240"/>
              <a:gd name="connsiteX110-31783" fmla="*/ 3710773 w 12641071"/>
              <a:gd name="connsiteY110-31784" fmla="*/ 4483182 h 5795240"/>
              <a:gd name="connsiteX111-31785" fmla="*/ 3710773 w 12641071"/>
              <a:gd name="connsiteY111-31786" fmla="*/ 4483181 h 5795240"/>
              <a:gd name="connsiteX112-31787" fmla="*/ 3674984 w 12641071"/>
              <a:gd name="connsiteY112-31788" fmla="*/ 4385402 h 5795240"/>
              <a:gd name="connsiteX113-31789" fmla="*/ 3670349 w 12641071"/>
              <a:gd name="connsiteY113-31790" fmla="*/ 4372742 h 5795240"/>
              <a:gd name="connsiteX114-31791" fmla="*/ 3659438 w 12641071"/>
              <a:gd name="connsiteY114-31792" fmla="*/ 4330309 h 5795240"/>
              <a:gd name="connsiteX115-31793" fmla="*/ 3672084 w 12641071"/>
              <a:gd name="connsiteY115-31794" fmla="*/ 4353606 h 5795240"/>
              <a:gd name="connsiteX116-31795" fmla="*/ 3659440 w 12641071"/>
              <a:gd name="connsiteY116-31796" fmla="*/ 4330309 h 5795240"/>
              <a:gd name="connsiteX117-31797" fmla="*/ 3613217 w 12641071"/>
              <a:gd name="connsiteY117-31798" fmla="*/ 4245153 h 5795240"/>
              <a:gd name="connsiteX118-31799" fmla="*/ 3083792 w 12641071"/>
              <a:gd name="connsiteY118-31800" fmla="*/ 3963660 h 5795240"/>
              <a:gd name="connsiteX119-31801" fmla="*/ 2835272 w 12641071"/>
              <a:gd name="connsiteY119-31802" fmla="*/ 4013833 h 5795240"/>
              <a:gd name="connsiteX120-31803" fmla="*/ 2820214 w 12641071"/>
              <a:gd name="connsiteY120-31804" fmla="*/ 4022007 h 5795240"/>
              <a:gd name="connsiteX121-31805" fmla="*/ 2820212 w 12641071"/>
              <a:gd name="connsiteY121-31806" fmla="*/ 4022008 h 5795240"/>
              <a:gd name="connsiteX122-31807" fmla="*/ 2820206 w 12641071"/>
              <a:gd name="connsiteY122-31808" fmla="*/ 4022011 h 5795240"/>
              <a:gd name="connsiteX123-31809" fmla="*/ 2813481 w 12641071"/>
              <a:gd name="connsiteY123-31810" fmla="*/ 4027041 h 5795240"/>
              <a:gd name="connsiteX124-31811" fmla="*/ 2762875 w 12641071"/>
              <a:gd name="connsiteY124-31812" fmla="*/ 4057784 h 5795240"/>
              <a:gd name="connsiteX125-31813" fmla="*/ 2762878 w 12641071"/>
              <a:gd name="connsiteY125-31814" fmla="*/ 4057784 h 5795240"/>
              <a:gd name="connsiteX126-31815" fmla="*/ 2694694 w 12641071"/>
              <a:gd name="connsiteY126-31816" fmla="*/ 4099208 h 5795240"/>
              <a:gd name="connsiteX127-31817" fmla="*/ 2726822 w 12641071"/>
              <a:gd name="connsiteY127-31818" fmla="*/ 4072700 h 5795240"/>
              <a:gd name="connsiteX128-31819" fmla="*/ 2757719 w 12641071"/>
              <a:gd name="connsiteY128-31820" fmla="*/ 4055929 h 5795240"/>
              <a:gd name="connsiteX129-31821" fmla="*/ 2757718 w 12641071"/>
              <a:gd name="connsiteY129-31822" fmla="*/ 4055928 h 5795240"/>
              <a:gd name="connsiteX130-31823" fmla="*/ 2726820 w 12641071"/>
              <a:gd name="connsiteY130-31824" fmla="*/ 4072700 h 5795240"/>
              <a:gd name="connsiteX131-31825" fmla="*/ 2694692 w 12641071"/>
              <a:gd name="connsiteY131-31826" fmla="*/ 4099208 h 5795240"/>
              <a:gd name="connsiteX132-31827" fmla="*/ 2664698 w 12641071"/>
              <a:gd name="connsiteY132-31828" fmla="*/ 4117431 h 5795240"/>
              <a:gd name="connsiteX133-31829" fmla="*/ 1804544 w 12641071"/>
              <a:gd name="connsiteY133-31830" fmla="*/ 4335229 h 5795240"/>
              <a:gd name="connsiteX134-31831" fmla="*/ 0 w 12641071"/>
              <a:gd name="connsiteY134-31832" fmla="*/ 2530685 h 5795240"/>
              <a:gd name="connsiteX135-31833" fmla="*/ 1804544 w 12641071"/>
              <a:gd name="connsiteY135-31834" fmla="*/ 726143 h 5795240"/>
              <a:gd name="connsiteX136-31835" fmla="*/ 3080549 w 12641071"/>
              <a:gd name="connsiteY136-31836" fmla="*/ 1254682 h 5795240"/>
              <a:gd name="connsiteX137-31837" fmla="*/ 3268676 w 12641071"/>
              <a:gd name="connsiteY137-31838" fmla="*/ 1461167 h 5795240"/>
              <a:gd name="connsiteX138-31839" fmla="*/ 3565826 w 12641071"/>
              <a:gd name="connsiteY138-31840" fmla="*/ 1551935 h 5795240"/>
              <a:gd name="connsiteX139-31841" fmla="*/ 4086504 w 12641071"/>
              <a:gd name="connsiteY139-31842" fmla="*/ 1127574 h 5795240"/>
              <a:gd name="connsiteX140-31843" fmla="*/ 4103078 w 12641071"/>
              <a:gd name="connsiteY140-31844" fmla="*/ 1004204 h 5795240"/>
              <a:gd name="connsiteX141-31845" fmla="*/ 5215874 w 12641071"/>
              <a:gd name="connsiteY141-31846" fmla="*/ 0 h 5795240"/>
              <a:gd name="connsiteX0-31847" fmla="*/ 3682364 w 12641071"/>
              <a:gd name="connsiteY0-31848" fmla="*/ 4386723 h 5795240"/>
              <a:gd name="connsiteX1-31849" fmla="*/ 3772428 w 12641071"/>
              <a:gd name="connsiteY1-31850" fmla="*/ 4402840 h 5795240"/>
              <a:gd name="connsiteX2-31851" fmla="*/ 3772428 w 12641071"/>
              <a:gd name="connsiteY2-31852" fmla="*/ 4402840 h 5795240"/>
              <a:gd name="connsiteX3-31853" fmla="*/ 3682364 w 12641071"/>
              <a:gd name="connsiteY3-31854" fmla="*/ 4386723 h 5795240"/>
              <a:gd name="connsiteX4-31855" fmla="*/ 5215874 w 12641071"/>
              <a:gd name="connsiteY4-31856" fmla="*/ 0 h 5795240"/>
              <a:gd name="connsiteX5-31857" fmla="*/ 5927386 w 12641071"/>
              <a:gd name="connsiteY5-31858" fmla="*/ 255427 h 5795240"/>
              <a:gd name="connsiteX6-31859" fmla="*/ 6105193 w 12641071"/>
              <a:gd name="connsiteY6-31860" fmla="*/ 442067 h 5795240"/>
              <a:gd name="connsiteX7-31861" fmla="*/ 6105193 w 12641071"/>
              <a:gd name="connsiteY7-31862" fmla="*/ 442069 h 5795240"/>
              <a:gd name="connsiteX8-31863" fmla="*/ 6141460 w 12641071"/>
              <a:gd name="connsiteY8-31864" fmla="*/ 475027 h 5795240"/>
              <a:gd name="connsiteX9-31865" fmla="*/ 6788665 w 12641071"/>
              <a:gd name="connsiteY9-31866" fmla="*/ 707369 h 5795240"/>
              <a:gd name="connsiteX10-31867" fmla="*/ 7184710 w 12641071"/>
              <a:gd name="connsiteY10-31868" fmla="*/ 627411 h 5795240"/>
              <a:gd name="connsiteX11-31869" fmla="*/ 7314851 w 12641071"/>
              <a:gd name="connsiteY11-31870" fmla="*/ 559537 h 5795240"/>
              <a:gd name="connsiteX12-31871" fmla="*/ 7314853 w 12641071"/>
              <a:gd name="connsiteY12-31872" fmla="*/ 559536 h 5795240"/>
              <a:gd name="connsiteX13-31873" fmla="*/ 7314851 w 12641071"/>
              <a:gd name="connsiteY13-31874" fmla="*/ 559537 h 5795240"/>
              <a:gd name="connsiteX14-31875" fmla="*/ 7391626 w 12641071"/>
              <a:gd name="connsiteY14-31876" fmla="*/ 508114 h 5795240"/>
              <a:gd name="connsiteX15-31877" fmla="*/ 7391631 w 12641071"/>
              <a:gd name="connsiteY15-31878" fmla="*/ 508110 h 5795240"/>
              <a:gd name="connsiteX16-31879" fmla="*/ 7478934 w 12641071"/>
              <a:gd name="connsiteY16-31880" fmla="*/ 466053 h 5795240"/>
              <a:gd name="connsiteX17-31881" fmla="*/ 7897193 w 12641071"/>
              <a:gd name="connsiteY17-31882" fmla="*/ 381611 h 5795240"/>
              <a:gd name="connsiteX18-31883" fmla="*/ 8788216 w 12641071"/>
              <a:gd name="connsiteY18-31884" fmla="*/ 855364 h 5795240"/>
              <a:gd name="connsiteX19-31885" fmla="*/ 8832362 w 12641071"/>
              <a:gd name="connsiteY19-31886" fmla="*/ 928030 h 5795240"/>
              <a:gd name="connsiteX20-31887" fmla="*/ 8832362 w 12641071"/>
              <a:gd name="connsiteY20-31888" fmla="*/ 928033 h 5795240"/>
              <a:gd name="connsiteX21-31889" fmla="*/ 8842040 w 12641071"/>
              <a:gd name="connsiteY21-31890" fmla="*/ 943961 h 5795240"/>
              <a:gd name="connsiteX22-31891" fmla="*/ 8856144 w 12641071"/>
              <a:gd name="connsiteY22-31892" fmla="*/ 973241 h 5795240"/>
              <a:gd name="connsiteX23-31893" fmla="*/ 8856145 w 12641071"/>
              <a:gd name="connsiteY23-31894" fmla="*/ 973241 h 5795240"/>
              <a:gd name="connsiteX24-31895" fmla="*/ 8878117 w 12641071"/>
              <a:gd name="connsiteY24-31896" fmla="*/ 1018851 h 5795240"/>
              <a:gd name="connsiteX25-31897" fmla="*/ 8877719 w 12641071"/>
              <a:gd name="connsiteY25-31898" fmla="*/ 1018369 h 5795240"/>
              <a:gd name="connsiteX26-31899" fmla="*/ 8853250 w 12641071"/>
              <a:gd name="connsiteY26-31900" fmla="*/ 973288 h 5795240"/>
              <a:gd name="connsiteX27-31901" fmla="*/ 8853249 w 12641071"/>
              <a:gd name="connsiteY27-31902" fmla="*/ 973288 h 5795240"/>
              <a:gd name="connsiteX28-31903" fmla="*/ 8853248 w 12641071"/>
              <a:gd name="connsiteY28-31904" fmla="*/ 973287 h 5795240"/>
              <a:gd name="connsiteX29-31905" fmla="*/ 8849677 w 12641071"/>
              <a:gd name="connsiteY29-31906" fmla="*/ 973341 h 5795240"/>
              <a:gd name="connsiteX30-31907" fmla="*/ 8641543 w 12641071"/>
              <a:gd name="connsiteY30-31908" fmla="*/ 916577 h 5795240"/>
              <a:gd name="connsiteX31-31909" fmla="*/ 8641545 w 12641071"/>
              <a:gd name="connsiteY31-31910" fmla="*/ 916580 h 5795240"/>
              <a:gd name="connsiteX32-31911" fmla="*/ 8849676 w 12641071"/>
              <a:gd name="connsiteY32-31912" fmla="*/ 973343 h 5795240"/>
              <a:gd name="connsiteX33-31913" fmla="*/ 8853248 w 12641071"/>
              <a:gd name="connsiteY33-31914" fmla="*/ 973288 h 5795240"/>
              <a:gd name="connsiteX34-31915" fmla="*/ 8877719 w 12641071"/>
              <a:gd name="connsiteY34-31916" fmla="*/ 1018371 h 5795240"/>
              <a:gd name="connsiteX35-31917" fmla="*/ 8878116 w 12641071"/>
              <a:gd name="connsiteY35-31918" fmla="*/ 1018851 h 5795240"/>
              <a:gd name="connsiteX36-31919" fmla="*/ 8887288 w 12641071"/>
              <a:gd name="connsiteY36-31920" fmla="*/ 1037892 h 5795240"/>
              <a:gd name="connsiteX37-31921" fmla="*/ 8949899 w 12641071"/>
              <a:gd name="connsiteY37-31922" fmla="*/ 1239592 h 5795240"/>
              <a:gd name="connsiteX38-31923" fmla="*/ 8968437 w 12641071"/>
              <a:gd name="connsiteY38-31924" fmla="*/ 1423482 h 5795240"/>
              <a:gd name="connsiteX39-31925" fmla="*/ 8949899 w 12641071"/>
              <a:gd name="connsiteY39-31926" fmla="*/ 1239591 h 5795240"/>
              <a:gd name="connsiteX40-31927" fmla="*/ 8887288 w 12641071"/>
              <a:gd name="connsiteY40-31928" fmla="*/ 1037890 h 5795240"/>
              <a:gd name="connsiteX41-31929" fmla="*/ 8878116 w 12641071"/>
              <a:gd name="connsiteY41-31930" fmla="*/ 1018851 h 5795240"/>
              <a:gd name="connsiteX42-31931" fmla="*/ 8931285 w 12641071"/>
              <a:gd name="connsiteY42-31932" fmla="*/ 1083292 h 5795240"/>
              <a:gd name="connsiteX43-31933" fmla="*/ 9241478 w 12641071"/>
              <a:gd name="connsiteY43-31934" fmla="*/ 1211778 h 5795240"/>
              <a:gd name="connsiteX44-31935" fmla="*/ 9605238 w 12641071"/>
              <a:gd name="connsiteY44-31936" fmla="*/ 1018369 h 5795240"/>
              <a:gd name="connsiteX45-31937" fmla="*/ 9636247 w 12641071"/>
              <a:gd name="connsiteY45-31938" fmla="*/ 961241 h 5795240"/>
              <a:gd name="connsiteX46-31939" fmla="*/ 9641995 w 12641071"/>
              <a:gd name="connsiteY46-31940" fmla="*/ 961152 h 5795240"/>
              <a:gd name="connsiteX47-31941" fmla="*/ 9584939 w 12641071"/>
              <a:gd name="connsiteY47-31942" fmla="*/ 1079594 h 5795240"/>
              <a:gd name="connsiteX48-31943" fmla="*/ 9546257 w 12641071"/>
              <a:gd name="connsiteY48-31944" fmla="*/ 1204206 h 5795240"/>
              <a:gd name="connsiteX49-31945" fmla="*/ 9584939 w 12641071"/>
              <a:gd name="connsiteY49-31946" fmla="*/ 1079596 h 5795240"/>
              <a:gd name="connsiteX50-31947" fmla="*/ 9641995 w 12641071"/>
              <a:gd name="connsiteY50-31948" fmla="*/ 961153 h 5795240"/>
              <a:gd name="connsiteX51-31949" fmla="*/ 9653069 w 12641071"/>
              <a:gd name="connsiteY51-31950" fmla="*/ 960983 h 5795240"/>
              <a:gd name="connsiteX52-31951" fmla="*/ 9801564 w 12641071"/>
              <a:gd name="connsiteY52-31952" fmla="*/ 1196828 h 5795240"/>
              <a:gd name="connsiteX53-31953" fmla="*/ 9801566 w 12641071"/>
              <a:gd name="connsiteY53-31954" fmla="*/ 1196828 h 5795240"/>
              <a:gd name="connsiteX54-31955" fmla="*/ 9653070 w 12641071"/>
              <a:gd name="connsiteY54-31956" fmla="*/ 960982 h 5795240"/>
              <a:gd name="connsiteX55-31957" fmla="*/ 9641996 w 12641071"/>
              <a:gd name="connsiteY55-31958" fmla="*/ 961152 h 5795240"/>
              <a:gd name="connsiteX56-31959" fmla="*/ 9651917 w 12641071"/>
              <a:gd name="connsiteY56-31960" fmla="*/ 940556 h 5795240"/>
              <a:gd name="connsiteX57-31961" fmla="*/ 11050508 w 12641071"/>
              <a:gd name="connsiteY57-31962" fmla="*/ 108150 h 5795240"/>
              <a:gd name="connsiteX58-31963" fmla="*/ 12641071 w 12641071"/>
              <a:gd name="connsiteY58-31964" fmla="*/ 1698711 h 5795240"/>
              <a:gd name="connsiteX59-31965" fmla="*/ 11371062 w 12641071"/>
              <a:gd name="connsiteY59-31966" fmla="*/ 3256960 h 5795240"/>
              <a:gd name="connsiteX60-31967" fmla="*/ 11215953 w 12641071"/>
              <a:gd name="connsiteY60-31968" fmla="*/ 3280632 h 5795240"/>
              <a:gd name="connsiteX61-31969" fmla="*/ 11142318 w 12641071"/>
              <a:gd name="connsiteY61-31970" fmla="*/ 3276914 h 5795240"/>
              <a:gd name="connsiteX62-31971" fmla="*/ 11215952 w 12641071"/>
              <a:gd name="connsiteY62-31972" fmla="*/ 3280632 h 5795240"/>
              <a:gd name="connsiteX63-31973" fmla="*/ 11213133 w 12641071"/>
              <a:gd name="connsiteY63-31974" fmla="*/ 3281062 h 5795240"/>
              <a:gd name="connsiteX64-31975" fmla="*/ 11116921 w 12641071"/>
              <a:gd name="connsiteY64-31976" fmla="*/ 3285921 h 5795240"/>
              <a:gd name="connsiteX65-31977" fmla="*/ 11050507 w 12641071"/>
              <a:gd name="connsiteY65-31978" fmla="*/ 3289274 h 5795240"/>
              <a:gd name="connsiteX66-31979" fmla="*/ 11006292 w 12641071"/>
              <a:gd name="connsiteY66-31980" fmla="*/ 3287041 h 5795240"/>
              <a:gd name="connsiteX67-31981" fmla="*/ 10937101 w 12641071"/>
              <a:gd name="connsiteY67-31982" fmla="*/ 3297601 h 5795240"/>
              <a:gd name="connsiteX68-31983" fmla="*/ 10144740 w 12641071"/>
              <a:gd name="connsiteY68-31984" fmla="*/ 4089962 h 5795240"/>
              <a:gd name="connsiteX69-31985" fmla="*/ 10130374 w 12641071"/>
              <a:gd name="connsiteY69-31986" fmla="*/ 4184101 h 5795240"/>
              <a:gd name="connsiteX70-31987" fmla="*/ 10130375 w 12641071"/>
              <a:gd name="connsiteY70-31988" fmla="*/ 4184103 h 5795240"/>
              <a:gd name="connsiteX71-31989" fmla="*/ 10130656 w 12641071"/>
              <a:gd name="connsiteY71-31990" fmla="*/ 4185950 h 5795240"/>
              <a:gd name="connsiteX72-31991" fmla="*/ 10138194 w 12641071"/>
              <a:gd name="connsiteY72-31992" fmla="*/ 4335228 h 5795240"/>
              <a:gd name="connsiteX73-31993" fmla="*/ 10137710 w 12641071"/>
              <a:gd name="connsiteY73-31994" fmla="*/ 4344822 h 5795240"/>
              <a:gd name="connsiteX74-31995" fmla="*/ 10133555 w 12641071"/>
              <a:gd name="connsiteY74-31996" fmla="*/ 4427096 h 5795240"/>
              <a:gd name="connsiteX75-31997" fmla="*/ 10129312 w 12641071"/>
              <a:gd name="connsiteY75-31998" fmla="*/ 4399289 h 5795240"/>
              <a:gd name="connsiteX76-31999" fmla="*/ 10126797 w 12641071"/>
              <a:gd name="connsiteY76-32000" fmla="*/ 4349498 h 5795240"/>
              <a:gd name="connsiteX77-32001" fmla="*/ 10126796 w 12641071"/>
              <a:gd name="connsiteY77-32002" fmla="*/ 4349498 h 5795240"/>
              <a:gd name="connsiteX78-32003" fmla="*/ 10129311 w 12641071"/>
              <a:gd name="connsiteY78-32004" fmla="*/ 4399289 h 5795240"/>
              <a:gd name="connsiteX79-32005" fmla="*/ 10133554 w 12641071"/>
              <a:gd name="connsiteY79-32006" fmla="*/ 4427096 h 5795240"/>
              <a:gd name="connsiteX80-32007" fmla="*/ 10130656 w 12641071"/>
              <a:gd name="connsiteY80-32008" fmla="*/ 4484506 h 5795240"/>
              <a:gd name="connsiteX81-32009" fmla="*/ 8678182 w 12641071"/>
              <a:gd name="connsiteY81-32010" fmla="*/ 5795240 h 5795240"/>
              <a:gd name="connsiteX82-32011" fmla="*/ 7467518 w 12641071"/>
              <a:gd name="connsiteY82-32012" fmla="*/ 5151535 h 5795240"/>
              <a:gd name="connsiteX83-32013" fmla="*/ 7419945 w 12641071"/>
              <a:gd name="connsiteY83-32014" fmla="*/ 5073228 h 5795240"/>
              <a:gd name="connsiteX84-32015" fmla="*/ 7394386 w 12641071"/>
              <a:gd name="connsiteY84-32016" fmla="*/ 5031156 h 5795240"/>
              <a:gd name="connsiteX85-32017" fmla="*/ 7367299 w 12641071"/>
              <a:gd name="connsiteY85-32018" fmla="*/ 4974928 h 5795240"/>
              <a:gd name="connsiteX86-32019" fmla="*/ 7332905 w 12641071"/>
              <a:gd name="connsiteY86-32020" fmla="*/ 4903531 h 5795240"/>
              <a:gd name="connsiteX87-32021" fmla="*/ 7320958 w 12641071"/>
              <a:gd name="connsiteY87-32022" fmla="*/ 4870887 h 5795240"/>
              <a:gd name="connsiteX88-32023" fmla="*/ 7322174 w 12641071"/>
              <a:gd name="connsiteY88-32024" fmla="*/ 4872361 h 5795240"/>
              <a:gd name="connsiteX89-32025" fmla="*/ 7362630 w 12641071"/>
              <a:gd name="connsiteY89-32026" fmla="*/ 4938954 h 5795240"/>
              <a:gd name="connsiteX90-32027" fmla="*/ 7380779 w 12641071"/>
              <a:gd name="connsiteY90-32028" fmla="*/ 4976628 h 5795240"/>
              <a:gd name="connsiteX91-32029" fmla="*/ 7391210 w 12641071"/>
              <a:gd name="connsiteY91-32030" fmla="*/ 4977944 h 5795240"/>
              <a:gd name="connsiteX92-32031" fmla="*/ 7380780 w 12641071"/>
              <a:gd name="connsiteY92-32032" fmla="*/ 4976628 h 5795240"/>
              <a:gd name="connsiteX93-32033" fmla="*/ 7362631 w 12641071"/>
              <a:gd name="connsiteY93-32034" fmla="*/ 4938954 h 5795240"/>
              <a:gd name="connsiteX94-32035" fmla="*/ 7322175 w 12641071"/>
              <a:gd name="connsiteY94-32036" fmla="*/ 4872361 h 5795240"/>
              <a:gd name="connsiteX95-32037" fmla="*/ 7320959 w 12641071"/>
              <a:gd name="connsiteY95-32038" fmla="*/ 4870887 h 5795240"/>
              <a:gd name="connsiteX96-32039" fmla="*/ 7283811 w 12641071"/>
              <a:gd name="connsiteY96-32040" fmla="*/ 4769391 h 5795240"/>
              <a:gd name="connsiteX97-32041" fmla="*/ 7272112 w 12641071"/>
              <a:gd name="connsiteY97-32042" fmla="*/ 4718630 h 5795240"/>
              <a:gd name="connsiteX98-32043" fmla="*/ 7272111 w 12641071"/>
              <a:gd name="connsiteY98-32044" fmla="*/ 4718630 h 5795240"/>
              <a:gd name="connsiteX99-32045" fmla="*/ 7283810 w 12641071"/>
              <a:gd name="connsiteY99-32046" fmla="*/ 4769391 h 5795240"/>
              <a:gd name="connsiteX100-32047" fmla="*/ 7320958 w 12641071"/>
              <a:gd name="connsiteY100-32048" fmla="*/ 4870887 h 5795240"/>
              <a:gd name="connsiteX101-32049" fmla="*/ 7223551 w 12641071"/>
              <a:gd name="connsiteY101-32050" fmla="*/ 4752829 h 5795240"/>
              <a:gd name="connsiteX102-32051" fmla="*/ 6652445 w 12641071"/>
              <a:gd name="connsiteY102-32052" fmla="*/ 4516269 h 5795240"/>
              <a:gd name="connsiteX103-32053" fmla="*/ 6200873 w 12641071"/>
              <a:gd name="connsiteY103-32054" fmla="*/ 4654206 h 5795240"/>
              <a:gd name="connsiteX104-32055" fmla="*/ 6088813 w 12641071"/>
              <a:gd name="connsiteY104-32056" fmla="*/ 4746663 h 5795240"/>
              <a:gd name="connsiteX105-32057" fmla="*/ 6023271 w 12641071"/>
              <a:gd name="connsiteY105-32058" fmla="*/ 4834312 h 5795240"/>
              <a:gd name="connsiteX106-32059" fmla="*/ 5935320 w 12641071"/>
              <a:gd name="connsiteY106-32060" fmla="*/ 4931081 h 5795240"/>
              <a:gd name="connsiteX107-32061" fmla="*/ 4971763 w 12641071"/>
              <a:gd name="connsiteY107-32062" fmla="*/ 5330200 h 5795240"/>
              <a:gd name="connsiteX108-32063" fmla="*/ 3716172 w 12641071"/>
              <a:gd name="connsiteY108-32064" fmla="*/ 4497938 h 5795240"/>
              <a:gd name="connsiteX109-32065" fmla="*/ 3710773 w 12641071"/>
              <a:gd name="connsiteY109-32066" fmla="*/ 4483182 h 5795240"/>
              <a:gd name="connsiteX110-32067" fmla="*/ 3710773 w 12641071"/>
              <a:gd name="connsiteY110-32068" fmla="*/ 4483181 h 5795240"/>
              <a:gd name="connsiteX111-32069" fmla="*/ 3674984 w 12641071"/>
              <a:gd name="connsiteY111-32070" fmla="*/ 4385402 h 5795240"/>
              <a:gd name="connsiteX112-32071" fmla="*/ 3670349 w 12641071"/>
              <a:gd name="connsiteY112-32072" fmla="*/ 4372742 h 5795240"/>
              <a:gd name="connsiteX113-32073" fmla="*/ 3659438 w 12641071"/>
              <a:gd name="connsiteY113-32074" fmla="*/ 4330309 h 5795240"/>
              <a:gd name="connsiteX114-32075" fmla="*/ 3672084 w 12641071"/>
              <a:gd name="connsiteY114-32076" fmla="*/ 4353606 h 5795240"/>
              <a:gd name="connsiteX115-32077" fmla="*/ 3659440 w 12641071"/>
              <a:gd name="connsiteY115-32078" fmla="*/ 4330309 h 5795240"/>
              <a:gd name="connsiteX116-32079" fmla="*/ 3613217 w 12641071"/>
              <a:gd name="connsiteY116-32080" fmla="*/ 4245153 h 5795240"/>
              <a:gd name="connsiteX117-32081" fmla="*/ 3083792 w 12641071"/>
              <a:gd name="connsiteY117-32082" fmla="*/ 3963660 h 5795240"/>
              <a:gd name="connsiteX118-32083" fmla="*/ 2835272 w 12641071"/>
              <a:gd name="connsiteY118-32084" fmla="*/ 4013833 h 5795240"/>
              <a:gd name="connsiteX119-32085" fmla="*/ 2820214 w 12641071"/>
              <a:gd name="connsiteY119-32086" fmla="*/ 4022007 h 5795240"/>
              <a:gd name="connsiteX120-32087" fmla="*/ 2820212 w 12641071"/>
              <a:gd name="connsiteY120-32088" fmla="*/ 4022008 h 5795240"/>
              <a:gd name="connsiteX121-32089" fmla="*/ 2820206 w 12641071"/>
              <a:gd name="connsiteY121-32090" fmla="*/ 4022011 h 5795240"/>
              <a:gd name="connsiteX122-32091" fmla="*/ 2813481 w 12641071"/>
              <a:gd name="connsiteY122-32092" fmla="*/ 4027041 h 5795240"/>
              <a:gd name="connsiteX123-32093" fmla="*/ 2762875 w 12641071"/>
              <a:gd name="connsiteY123-32094" fmla="*/ 4057784 h 5795240"/>
              <a:gd name="connsiteX124-32095" fmla="*/ 2762878 w 12641071"/>
              <a:gd name="connsiteY124-32096" fmla="*/ 4057784 h 5795240"/>
              <a:gd name="connsiteX125-32097" fmla="*/ 2694694 w 12641071"/>
              <a:gd name="connsiteY125-32098" fmla="*/ 4099208 h 5795240"/>
              <a:gd name="connsiteX126-32099" fmla="*/ 2726822 w 12641071"/>
              <a:gd name="connsiteY126-32100" fmla="*/ 4072700 h 5795240"/>
              <a:gd name="connsiteX127-32101" fmla="*/ 2757719 w 12641071"/>
              <a:gd name="connsiteY127-32102" fmla="*/ 4055929 h 5795240"/>
              <a:gd name="connsiteX128-32103" fmla="*/ 2757718 w 12641071"/>
              <a:gd name="connsiteY128-32104" fmla="*/ 4055928 h 5795240"/>
              <a:gd name="connsiteX129-32105" fmla="*/ 2726820 w 12641071"/>
              <a:gd name="connsiteY129-32106" fmla="*/ 4072700 h 5795240"/>
              <a:gd name="connsiteX130-32107" fmla="*/ 2694692 w 12641071"/>
              <a:gd name="connsiteY130-32108" fmla="*/ 4099208 h 5795240"/>
              <a:gd name="connsiteX131-32109" fmla="*/ 2664698 w 12641071"/>
              <a:gd name="connsiteY131-32110" fmla="*/ 4117431 h 5795240"/>
              <a:gd name="connsiteX132-32111" fmla="*/ 1804544 w 12641071"/>
              <a:gd name="connsiteY132-32112" fmla="*/ 4335229 h 5795240"/>
              <a:gd name="connsiteX133-32113" fmla="*/ 0 w 12641071"/>
              <a:gd name="connsiteY133-32114" fmla="*/ 2530685 h 5795240"/>
              <a:gd name="connsiteX134-32115" fmla="*/ 1804544 w 12641071"/>
              <a:gd name="connsiteY134-32116" fmla="*/ 726143 h 5795240"/>
              <a:gd name="connsiteX135-32117" fmla="*/ 3080549 w 12641071"/>
              <a:gd name="connsiteY135-32118" fmla="*/ 1254682 h 5795240"/>
              <a:gd name="connsiteX136-32119" fmla="*/ 3268676 w 12641071"/>
              <a:gd name="connsiteY136-32120" fmla="*/ 1461167 h 5795240"/>
              <a:gd name="connsiteX137-32121" fmla="*/ 3565826 w 12641071"/>
              <a:gd name="connsiteY137-32122" fmla="*/ 1551935 h 5795240"/>
              <a:gd name="connsiteX138-32123" fmla="*/ 4086504 w 12641071"/>
              <a:gd name="connsiteY138-32124" fmla="*/ 1127574 h 5795240"/>
              <a:gd name="connsiteX139-32125" fmla="*/ 4103078 w 12641071"/>
              <a:gd name="connsiteY139-32126" fmla="*/ 1004204 h 5795240"/>
              <a:gd name="connsiteX140-32127" fmla="*/ 5215874 w 12641071"/>
              <a:gd name="connsiteY140-32128" fmla="*/ 0 h 5795240"/>
              <a:gd name="connsiteX0-32129" fmla="*/ 3682364 w 12641071"/>
              <a:gd name="connsiteY0-32130" fmla="*/ 4386723 h 5795240"/>
              <a:gd name="connsiteX1-32131" fmla="*/ 3772428 w 12641071"/>
              <a:gd name="connsiteY1-32132" fmla="*/ 4402840 h 5795240"/>
              <a:gd name="connsiteX2-32133" fmla="*/ 3772428 w 12641071"/>
              <a:gd name="connsiteY2-32134" fmla="*/ 4402840 h 5795240"/>
              <a:gd name="connsiteX3-32135" fmla="*/ 3682364 w 12641071"/>
              <a:gd name="connsiteY3-32136" fmla="*/ 4386723 h 5795240"/>
              <a:gd name="connsiteX4-32137" fmla="*/ 5215874 w 12641071"/>
              <a:gd name="connsiteY4-32138" fmla="*/ 0 h 5795240"/>
              <a:gd name="connsiteX5-32139" fmla="*/ 5927386 w 12641071"/>
              <a:gd name="connsiteY5-32140" fmla="*/ 255427 h 5795240"/>
              <a:gd name="connsiteX6-32141" fmla="*/ 6105193 w 12641071"/>
              <a:gd name="connsiteY6-32142" fmla="*/ 442067 h 5795240"/>
              <a:gd name="connsiteX7-32143" fmla="*/ 6105193 w 12641071"/>
              <a:gd name="connsiteY7-32144" fmla="*/ 442069 h 5795240"/>
              <a:gd name="connsiteX8-32145" fmla="*/ 6141460 w 12641071"/>
              <a:gd name="connsiteY8-32146" fmla="*/ 475027 h 5795240"/>
              <a:gd name="connsiteX9-32147" fmla="*/ 6788665 w 12641071"/>
              <a:gd name="connsiteY9-32148" fmla="*/ 707369 h 5795240"/>
              <a:gd name="connsiteX10-32149" fmla="*/ 7184710 w 12641071"/>
              <a:gd name="connsiteY10-32150" fmla="*/ 627411 h 5795240"/>
              <a:gd name="connsiteX11-32151" fmla="*/ 7314851 w 12641071"/>
              <a:gd name="connsiteY11-32152" fmla="*/ 559537 h 5795240"/>
              <a:gd name="connsiteX12-32153" fmla="*/ 7314853 w 12641071"/>
              <a:gd name="connsiteY12-32154" fmla="*/ 559536 h 5795240"/>
              <a:gd name="connsiteX13-32155" fmla="*/ 7314851 w 12641071"/>
              <a:gd name="connsiteY13-32156" fmla="*/ 559537 h 5795240"/>
              <a:gd name="connsiteX14-32157" fmla="*/ 7391626 w 12641071"/>
              <a:gd name="connsiteY14-32158" fmla="*/ 508114 h 5795240"/>
              <a:gd name="connsiteX15-32159" fmla="*/ 7391631 w 12641071"/>
              <a:gd name="connsiteY15-32160" fmla="*/ 508110 h 5795240"/>
              <a:gd name="connsiteX16-32161" fmla="*/ 7478934 w 12641071"/>
              <a:gd name="connsiteY16-32162" fmla="*/ 466053 h 5795240"/>
              <a:gd name="connsiteX17-32163" fmla="*/ 7897193 w 12641071"/>
              <a:gd name="connsiteY17-32164" fmla="*/ 381611 h 5795240"/>
              <a:gd name="connsiteX18-32165" fmla="*/ 8788216 w 12641071"/>
              <a:gd name="connsiteY18-32166" fmla="*/ 855364 h 5795240"/>
              <a:gd name="connsiteX19-32167" fmla="*/ 8832362 w 12641071"/>
              <a:gd name="connsiteY19-32168" fmla="*/ 928030 h 5795240"/>
              <a:gd name="connsiteX20-32169" fmla="*/ 8832362 w 12641071"/>
              <a:gd name="connsiteY20-32170" fmla="*/ 928033 h 5795240"/>
              <a:gd name="connsiteX21-32171" fmla="*/ 8842040 w 12641071"/>
              <a:gd name="connsiteY21-32172" fmla="*/ 943961 h 5795240"/>
              <a:gd name="connsiteX22-32173" fmla="*/ 8856144 w 12641071"/>
              <a:gd name="connsiteY22-32174" fmla="*/ 973241 h 5795240"/>
              <a:gd name="connsiteX23-32175" fmla="*/ 8856145 w 12641071"/>
              <a:gd name="connsiteY23-32176" fmla="*/ 973241 h 5795240"/>
              <a:gd name="connsiteX24-32177" fmla="*/ 8878117 w 12641071"/>
              <a:gd name="connsiteY24-32178" fmla="*/ 1018851 h 5795240"/>
              <a:gd name="connsiteX25-32179" fmla="*/ 8877719 w 12641071"/>
              <a:gd name="connsiteY25-32180" fmla="*/ 1018369 h 5795240"/>
              <a:gd name="connsiteX26-32181" fmla="*/ 8853250 w 12641071"/>
              <a:gd name="connsiteY26-32182" fmla="*/ 973288 h 5795240"/>
              <a:gd name="connsiteX27-32183" fmla="*/ 8853249 w 12641071"/>
              <a:gd name="connsiteY27-32184" fmla="*/ 973288 h 5795240"/>
              <a:gd name="connsiteX28-32185" fmla="*/ 8853248 w 12641071"/>
              <a:gd name="connsiteY28-32186" fmla="*/ 973287 h 5795240"/>
              <a:gd name="connsiteX29-32187" fmla="*/ 8849677 w 12641071"/>
              <a:gd name="connsiteY29-32188" fmla="*/ 973341 h 5795240"/>
              <a:gd name="connsiteX30-32189" fmla="*/ 8641543 w 12641071"/>
              <a:gd name="connsiteY30-32190" fmla="*/ 916577 h 5795240"/>
              <a:gd name="connsiteX31-32191" fmla="*/ 8641545 w 12641071"/>
              <a:gd name="connsiteY31-32192" fmla="*/ 916580 h 5795240"/>
              <a:gd name="connsiteX32-32193" fmla="*/ 8849676 w 12641071"/>
              <a:gd name="connsiteY32-32194" fmla="*/ 973343 h 5795240"/>
              <a:gd name="connsiteX33-32195" fmla="*/ 8853248 w 12641071"/>
              <a:gd name="connsiteY33-32196" fmla="*/ 973288 h 5795240"/>
              <a:gd name="connsiteX34-32197" fmla="*/ 8877719 w 12641071"/>
              <a:gd name="connsiteY34-32198" fmla="*/ 1018371 h 5795240"/>
              <a:gd name="connsiteX35-32199" fmla="*/ 8878116 w 12641071"/>
              <a:gd name="connsiteY35-32200" fmla="*/ 1018851 h 5795240"/>
              <a:gd name="connsiteX36-32201" fmla="*/ 8887288 w 12641071"/>
              <a:gd name="connsiteY36-32202" fmla="*/ 1037892 h 5795240"/>
              <a:gd name="connsiteX37-32203" fmla="*/ 8949899 w 12641071"/>
              <a:gd name="connsiteY37-32204" fmla="*/ 1239592 h 5795240"/>
              <a:gd name="connsiteX38-32205" fmla="*/ 8968437 w 12641071"/>
              <a:gd name="connsiteY38-32206" fmla="*/ 1423482 h 5795240"/>
              <a:gd name="connsiteX39-32207" fmla="*/ 8949899 w 12641071"/>
              <a:gd name="connsiteY39-32208" fmla="*/ 1239591 h 5795240"/>
              <a:gd name="connsiteX40-32209" fmla="*/ 8887288 w 12641071"/>
              <a:gd name="connsiteY40-32210" fmla="*/ 1037890 h 5795240"/>
              <a:gd name="connsiteX41-32211" fmla="*/ 8878116 w 12641071"/>
              <a:gd name="connsiteY41-32212" fmla="*/ 1018851 h 5795240"/>
              <a:gd name="connsiteX42-32213" fmla="*/ 8931285 w 12641071"/>
              <a:gd name="connsiteY42-32214" fmla="*/ 1083292 h 5795240"/>
              <a:gd name="connsiteX43-32215" fmla="*/ 9241478 w 12641071"/>
              <a:gd name="connsiteY43-32216" fmla="*/ 1211778 h 5795240"/>
              <a:gd name="connsiteX44-32217" fmla="*/ 9605238 w 12641071"/>
              <a:gd name="connsiteY44-32218" fmla="*/ 1018369 h 5795240"/>
              <a:gd name="connsiteX45-32219" fmla="*/ 9636247 w 12641071"/>
              <a:gd name="connsiteY45-32220" fmla="*/ 961241 h 5795240"/>
              <a:gd name="connsiteX46-32221" fmla="*/ 9641995 w 12641071"/>
              <a:gd name="connsiteY46-32222" fmla="*/ 961152 h 5795240"/>
              <a:gd name="connsiteX47-32223" fmla="*/ 9584939 w 12641071"/>
              <a:gd name="connsiteY47-32224" fmla="*/ 1079594 h 5795240"/>
              <a:gd name="connsiteX48-32225" fmla="*/ 9546257 w 12641071"/>
              <a:gd name="connsiteY48-32226" fmla="*/ 1204206 h 5795240"/>
              <a:gd name="connsiteX49-32227" fmla="*/ 9584939 w 12641071"/>
              <a:gd name="connsiteY49-32228" fmla="*/ 1079596 h 5795240"/>
              <a:gd name="connsiteX50-32229" fmla="*/ 9641995 w 12641071"/>
              <a:gd name="connsiteY50-32230" fmla="*/ 961153 h 5795240"/>
              <a:gd name="connsiteX51-32231" fmla="*/ 9653069 w 12641071"/>
              <a:gd name="connsiteY51-32232" fmla="*/ 960983 h 5795240"/>
              <a:gd name="connsiteX52-32233" fmla="*/ 9801564 w 12641071"/>
              <a:gd name="connsiteY52-32234" fmla="*/ 1196828 h 5795240"/>
              <a:gd name="connsiteX53-32235" fmla="*/ 9801566 w 12641071"/>
              <a:gd name="connsiteY53-32236" fmla="*/ 1196828 h 5795240"/>
              <a:gd name="connsiteX54-32237" fmla="*/ 9653070 w 12641071"/>
              <a:gd name="connsiteY54-32238" fmla="*/ 960982 h 5795240"/>
              <a:gd name="connsiteX55-32239" fmla="*/ 9641996 w 12641071"/>
              <a:gd name="connsiteY55-32240" fmla="*/ 961152 h 5795240"/>
              <a:gd name="connsiteX56-32241" fmla="*/ 9651917 w 12641071"/>
              <a:gd name="connsiteY56-32242" fmla="*/ 940556 h 5795240"/>
              <a:gd name="connsiteX57-32243" fmla="*/ 11050508 w 12641071"/>
              <a:gd name="connsiteY57-32244" fmla="*/ 108150 h 5795240"/>
              <a:gd name="connsiteX58-32245" fmla="*/ 12641071 w 12641071"/>
              <a:gd name="connsiteY58-32246" fmla="*/ 1698711 h 5795240"/>
              <a:gd name="connsiteX59-32247" fmla="*/ 11371062 w 12641071"/>
              <a:gd name="connsiteY59-32248" fmla="*/ 3256960 h 5795240"/>
              <a:gd name="connsiteX60-32249" fmla="*/ 11215953 w 12641071"/>
              <a:gd name="connsiteY60-32250" fmla="*/ 3280632 h 5795240"/>
              <a:gd name="connsiteX61-32251" fmla="*/ 11142318 w 12641071"/>
              <a:gd name="connsiteY61-32252" fmla="*/ 3276914 h 5795240"/>
              <a:gd name="connsiteX62-32253" fmla="*/ 11215952 w 12641071"/>
              <a:gd name="connsiteY62-32254" fmla="*/ 3280632 h 5795240"/>
              <a:gd name="connsiteX63-32255" fmla="*/ 11213133 w 12641071"/>
              <a:gd name="connsiteY63-32256" fmla="*/ 3281062 h 5795240"/>
              <a:gd name="connsiteX64-32257" fmla="*/ 11116921 w 12641071"/>
              <a:gd name="connsiteY64-32258" fmla="*/ 3285921 h 5795240"/>
              <a:gd name="connsiteX65-32259" fmla="*/ 11050507 w 12641071"/>
              <a:gd name="connsiteY65-32260" fmla="*/ 3289274 h 5795240"/>
              <a:gd name="connsiteX66-32261" fmla="*/ 11006292 w 12641071"/>
              <a:gd name="connsiteY66-32262" fmla="*/ 3287041 h 5795240"/>
              <a:gd name="connsiteX67-32263" fmla="*/ 10937101 w 12641071"/>
              <a:gd name="connsiteY67-32264" fmla="*/ 3297601 h 5795240"/>
              <a:gd name="connsiteX68-32265" fmla="*/ 10144740 w 12641071"/>
              <a:gd name="connsiteY68-32266" fmla="*/ 4089962 h 5795240"/>
              <a:gd name="connsiteX69-32267" fmla="*/ 10130374 w 12641071"/>
              <a:gd name="connsiteY69-32268" fmla="*/ 4184101 h 5795240"/>
              <a:gd name="connsiteX70-32269" fmla="*/ 10130375 w 12641071"/>
              <a:gd name="connsiteY70-32270" fmla="*/ 4184103 h 5795240"/>
              <a:gd name="connsiteX71-32271" fmla="*/ 10130656 w 12641071"/>
              <a:gd name="connsiteY71-32272" fmla="*/ 4185950 h 5795240"/>
              <a:gd name="connsiteX72-32273" fmla="*/ 10138194 w 12641071"/>
              <a:gd name="connsiteY72-32274" fmla="*/ 4335228 h 5795240"/>
              <a:gd name="connsiteX73-32275" fmla="*/ 10137710 w 12641071"/>
              <a:gd name="connsiteY73-32276" fmla="*/ 4344822 h 5795240"/>
              <a:gd name="connsiteX74-32277" fmla="*/ 10133555 w 12641071"/>
              <a:gd name="connsiteY74-32278" fmla="*/ 4427096 h 5795240"/>
              <a:gd name="connsiteX75-32279" fmla="*/ 10129312 w 12641071"/>
              <a:gd name="connsiteY75-32280" fmla="*/ 4399289 h 5795240"/>
              <a:gd name="connsiteX76-32281" fmla="*/ 10126797 w 12641071"/>
              <a:gd name="connsiteY76-32282" fmla="*/ 4349498 h 5795240"/>
              <a:gd name="connsiteX77-32283" fmla="*/ 10126796 w 12641071"/>
              <a:gd name="connsiteY77-32284" fmla="*/ 4349498 h 5795240"/>
              <a:gd name="connsiteX78-32285" fmla="*/ 10129311 w 12641071"/>
              <a:gd name="connsiteY78-32286" fmla="*/ 4399289 h 5795240"/>
              <a:gd name="connsiteX79-32287" fmla="*/ 10133554 w 12641071"/>
              <a:gd name="connsiteY79-32288" fmla="*/ 4427096 h 5795240"/>
              <a:gd name="connsiteX80-32289" fmla="*/ 10130656 w 12641071"/>
              <a:gd name="connsiteY80-32290" fmla="*/ 4484506 h 5795240"/>
              <a:gd name="connsiteX81-32291" fmla="*/ 8678182 w 12641071"/>
              <a:gd name="connsiteY81-32292" fmla="*/ 5795240 h 5795240"/>
              <a:gd name="connsiteX82-32293" fmla="*/ 7467518 w 12641071"/>
              <a:gd name="connsiteY82-32294" fmla="*/ 5151535 h 5795240"/>
              <a:gd name="connsiteX83-32295" fmla="*/ 7419945 w 12641071"/>
              <a:gd name="connsiteY83-32296" fmla="*/ 5073228 h 5795240"/>
              <a:gd name="connsiteX84-32297" fmla="*/ 7394386 w 12641071"/>
              <a:gd name="connsiteY84-32298" fmla="*/ 5031156 h 5795240"/>
              <a:gd name="connsiteX85-32299" fmla="*/ 7367299 w 12641071"/>
              <a:gd name="connsiteY85-32300" fmla="*/ 4974928 h 5795240"/>
              <a:gd name="connsiteX86-32301" fmla="*/ 7332905 w 12641071"/>
              <a:gd name="connsiteY86-32302" fmla="*/ 4903531 h 5795240"/>
              <a:gd name="connsiteX87-32303" fmla="*/ 7320958 w 12641071"/>
              <a:gd name="connsiteY87-32304" fmla="*/ 4870887 h 5795240"/>
              <a:gd name="connsiteX88-32305" fmla="*/ 7322174 w 12641071"/>
              <a:gd name="connsiteY88-32306" fmla="*/ 4872361 h 5795240"/>
              <a:gd name="connsiteX89-32307" fmla="*/ 7362630 w 12641071"/>
              <a:gd name="connsiteY89-32308" fmla="*/ 4938954 h 5795240"/>
              <a:gd name="connsiteX90-32309" fmla="*/ 7380779 w 12641071"/>
              <a:gd name="connsiteY90-32310" fmla="*/ 4976628 h 5795240"/>
              <a:gd name="connsiteX91-32311" fmla="*/ 7391210 w 12641071"/>
              <a:gd name="connsiteY91-32312" fmla="*/ 4977944 h 5795240"/>
              <a:gd name="connsiteX92-32313" fmla="*/ 7380780 w 12641071"/>
              <a:gd name="connsiteY92-32314" fmla="*/ 4976628 h 5795240"/>
              <a:gd name="connsiteX93-32315" fmla="*/ 7362631 w 12641071"/>
              <a:gd name="connsiteY93-32316" fmla="*/ 4938954 h 5795240"/>
              <a:gd name="connsiteX94-32317" fmla="*/ 7322175 w 12641071"/>
              <a:gd name="connsiteY94-32318" fmla="*/ 4872361 h 5795240"/>
              <a:gd name="connsiteX95-32319" fmla="*/ 7320959 w 12641071"/>
              <a:gd name="connsiteY95-32320" fmla="*/ 4870887 h 5795240"/>
              <a:gd name="connsiteX96-32321" fmla="*/ 7283811 w 12641071"/>
              <a:gd name="connsiteY96-32322" fmla="*/ 4769391 h 5795240"/>
              <a:gd name="connsiteX97-32323" fmla="*/ 7272112 w 12641071"/>
              <a:gd name="connsiteY97-32324" fmla="*/ 4718630 h 5795240"/>
              <a:gd name="connsiteX98-32325" fmla="*/ 7283810 w 12641071"/>
              <a:gd name="connsiteY98-32326" fmla="*/ 4769391 h 5795240"/>
              <a:gd name="connsiteX99-32327" fmla="*/ 7320958 w 12641071"/>
              <a:gd name="connsiteY99-32328" fmla="*/ 4870887 h 5795240"/>
              <a:gd name="connsiteX100-32329" fmla="*/ 7223551 w 12641071"/>
              <a:gd name="connsiteY100-32330" fmla="*/ 4752829 h 5795240"/>
              <a:gd name="connsiteX101-32331" fmla="*/ 6652445 w 12641071"/>
              <a:gd name="connsiteY101-32332" fmla="*/ 4516269 h 5795240"/>
              <a:gd name="connsiteX102-32333" fmla="*/ 6200873 w 12641071"/>
              <a:gd name="connsiteY102-32334" fmla="*/ 4654206 h 5795240"/>
              <a:gd name="connsiteX103-32335" fmla="*/ 6088813 w 12641071"/>
              <a:gd name="connsiteY103-32336" fmla="*/ 4746663 h 5795240"/>
              <a:gd name="connsiteX104-32337" fmla="*/ 6023271 w 12641071"/>
              <a:gd name="connsiteY104-32338" fmla="*/ 4834312 h 5795240"/>
              <a:gd name="connsiteX105-32339" fmla="*/ 5935320 w 12641071"/>
              <a:gd name="connsiteY105-32340" fmla="*/ 4931081 h 5795240"/>
              <a:gd name="connsiteX106-32341" fmla="*/ 4971763 w 12641071"/>
              <a:gd name="connsiteY106-32342" fmla="*/ 5330200 h 5795240"/>
              <a:gd name="connsiteX107-32343" fmla="*/ 3716172 w 12641071"/>
              <a:gd name="connsiteY107-32344" fmla="*/ 4497938 h 5795240"/>
              <a:gd name="connsiteX108-32345" fmla="*/ 3710773 w 12641071"/>
              <a:gd name="connsiteY108-32346" fmla="*/ 4483182 h 5795240"/>
              <a:gd name="connsiteX109-32347" fmla="*/ 3710773 w 12641071"/>
              <a:gd name="connsiteY109-32348" fmla="*/ 4483181 h 5795240"/>
              <a:gd name="connsiteX110-32349" fmla="*/ 3674984 w 12641071"/>
              <a:gd name="connsiteY110-32350" fmla="*/ 4385402 h 5795240"/>
              <a:gd name="connsiteX111-32351" fmla="*/ 3670349 w 12641071"/>
              <a:gd name="connsiteY111-32352" fmla="*/ 4372742 h 5795240"/>
              <a:gd name="connsiteX112-32353" fmla="*/ 3659438 w 12641071"/>
              <a:gd name="connsiteY112-32354" fmla="*/ 4330309 h 5795240"/>
              <a:gd name="connsiteX113-32355" fmla="*/ 3672084 w 12641071"/>
              <a:gd name="connsiteY113-32356" fmla="*/ 4353606 h 5795240"/>
              <a:gd name="connsiteX114-32357" fmla="*/ 3659440 w 12641071"/>
              <a:gd name="connsiteY114-32358" fmla="*/ 4330309 h 5795240"/>
              <a:gd name="connsiteX115-32359" fmla="*/ 3613217 w 12641071"/>
              <a:gd name="connsiteY115-32360" fmla="*/ 4245153 h 5795240"/>
              <a:gd name="connsiteX116-32361" fmla="*/ 3083792 w 12641071"/>
              <a:gd name="connsiteY116-32362" fmla="*/ 3963660 h 5795240"/>
              <a:gd name="connsiteX117-32363" fmla="*/ 2835272 w 12641071"/>
              <a:gd name="connsiteY117-32364" fmla="*/ 4013833 h 5795240"/>
              <a:gd name="connsiteX118-32365" fmla="*/ 2820214 w 12641071"/>
              <a:gd name="connsiteY118-32366" fmla="*/ 4022007 h 5795240"/>
              <a:gd name="connsiteX119-32367" fmla="*/ 2820212 w 12641071"/>
              <a:gd name="connsiteY119-32368" fmla="*/ 4022008 h 5795240"/>
              <a:gd name="connsiteX120-32369" fmla="*/ 2820206 w 12641071"/>
              <a:gd name="connsiteY120-32370" fmla="*/ 4022011 h 5795240"/>
              <a:gd name="connsiteX121-32371" fmla="*/ 2813481 w 12641071"/>
              <a:gd name="connsiteY121-32372" fmla="*/ 4027041 h 5795240"/>
              <a:gd name="connsiteX122-32373" fmla="*/ 2762875 w 12641071"/>
              <a:gd name="connsiteY122-32374" fmla="*/ 4057784 h 5795240"/>
              <a:gd name="connsiteX123-32375" fmla="*/ 2762878 w 12641071"/>
              <a:gd name="connsiteY123-32376" fmla="*/ 4057784 h 5795240"/>
              <a:gd name="connsiteX124-32377" fmla="*/ 2694694 w 12641071"/>
              <a:gd name="connsiteY124-32378" fmla="*/ 4099208 h 5795240"/>
              <a:gd name="connsiteX125-32379" fmla="*/ 2726822 w 12641071"/>
              <a:gd name="connsiteY125-32380" fmla="*/ 4072700 h 5795240"/>
              <a:gd name="connsiteX126-32381" fmla="*/ 2757719 w 12641071"/>
              <a:gd name="connsiteY126-32382" fmla="*/ 4055929 h 5795240"/>
              <a:gd name="connsiteX127-32383" fmla="*/ 2757718 w 12641071"/>
              <a:gd name="connsiteY127-32384" fmla="*/ 4055928 h 5795240"/>
              <a:gd name="connsiteX128-32385" fmla="*/ 2726820 w 12641071"/>
              <a:gd name="connsiteY128-32386" fmla="*/ 4072700 h 5795240"/>
              <a:gd name="connsiteX129-32387" fmla="*/ 2694692 w 12641071"/>
              <a:gd name="connsiteY129-32388" fmla="*/ 4099208 h 5795240"/>
              <a:gd name="connsiteX130-32389" fmla="*/ 2664698 w 12641071"/>
              <a:gd name="connsiteY130-32390" fmla="*/ 4117431 h 5795240"/>
              <a:gd name="connsiteX131-32391" fmla="*/ 1804544 w 12641071"/>
              <a:gd name="connsiteY131-32392" fmla="*/ 4335229 h 5795240"/>
              <a:gd name="connsiteX132-32393" fmla="*/ 0 w 12641071"/>
              <a:gd name="connsiteY132-32394" fmla="*/ 2530685 h 5795240"/>
              <a:gd name="connsiteX133-32395" fmla="*/ 1804544 w 12641071"/>
              <a:gd name="connsiteY133-32396" fmla="*/ 726143 h 5795240"/>
              <a:gd name="connsiteX134-32397" fmla="*/ 3080549 w 12641071"/>
              <a:gd name="connsiteY134-32398" fmla="*/ 1254682 h 5795240"/>
              <a:gd name="connsiteX135-32399" fmla="*/ 3268676 w 12641071"/>
              <a:gd name="connsiteY135-32400" fmla="*/ 1461167 h 5795240"/>
              <a:gd name="connsiteX136-32401" fmla="*/ 3565826 w 12641071"/>
              <a:gd name="connsiteY136-32402" fmla="*/ 1551935 h 5795240"/>
              <a:gd name="connsiteX137-32403" fmla="*/ 4086504 w 12641071"/>
              <a:gd name="connsiteY137-32404" fmla="*/ 1127574 h 5795240"/>
              <a:gd name="connsiteX138-32405" fmla="*/ 4103078 w 12641071"/>
              <a:gd name="connsiteY138-32406" fmla="*/ 1004204 h 5795240"/>
              <a:gd name="connsiteX139-32407" fmla="*/ 5215874 w 12641071"/>
              <a:gd name="connsiteY139-32408" fmla="*/ 0 h 5795240"/>
              <a:gd name="connsiteX0-32409" fmla="*/ 3682364 w 12641071"/>
              <a:gd name="connsiteY0-32410" fmla="*/ 4386723 h 5795240"/>
              <a:gd name="connsiteX1-32411" fmla="*/ 3772428 w 12641071"/>
              <a:gd name="connsiteY1-32412" fmla="*/ 4402840 h 5795240"/>
              <a:gd name="connsiteX2-32413" fmla="*/ 3772428 w 12641071"/>
              <a:gd name="connsiteY2-32414" fmla="*/ 4402840 h 5795240"/>
              <a:gd name="connsiteX3-32415" fmla="*/ 3682364 w 12641071"/>
              <a:gd name="connsiteY3-32416" fmla="*/ 4386723 h 5795240"/>
              <a:gd name="connsiteX4-32417" fmla="*/ 5215874 w 12641071"/>
              <a:gd name="connsiteY4-32418" fmla="*/ 0 h 5795240"/>
              <a:gd name="connsiteX5-32419" fmla="*/ 5927386 w 12641071"/>
              <a:gd name="connsiteY5-32420" fmla="*/ 255427 h 5795240"/>
              <a:gd name="connsiteX6-32421" fmla="*/ 6105193 w 12641071"/>
              <a:gd name="connsiteY6-32422" fmla="*/ 442067 h 5795240"/>
              <a:gd name="connsiteX7-32423" fmla="*/ 6105193 w 12641071"/>
              <a:gd name="connsiteY7-32424" fmla="*/ 442069 h 5795240"/>
              <a:gd name="connsiteX8-32425" fmla="*/ 6141460 w 12641071"/>
              <a:gd name="connsiteY8-32426" fmla="*/ 475027 h 5795240"/>
              <a:gd name="connsiteX9-32427" fmla="*/ 6788665 w 12641071"/>
              <a:gd name="connsiteY9-32428" fmla="*/ 707369 h 5795240"/>
              <a:gd name="connsiteX10-32429" fmla="*/ 7184710 w 12641071"/>
              <a:gd name="connsiteY10-32430" fmla="*/ 627411 h 5795240"/>
              <a:gd name="connsiteX11-32431" fmla="*/ 7314851 w 12641071"/>
              <a:gd name="connsiteY11-32432" fmla="*/ 559537 h 5795240"/>
              <a:gd name="connsiteX12-32433" fmla="*/ 7314853 w 12641071"/>
              <a:gd name="connsiteY12-32434" fmla="*/ 559536 h 5795240"/>
              <a:gd name="connsiteX13-32435" fmla="*/ 7314851 w 12641071"/>
              <a:gd name="connsiteY13-32436" fmla="*/ 559537 h 5795240"/>
              <a:gd name="connsiteX14-32437" fmla="*/ 7391626 w 12641071"/>
              <a:gd name="connsiteY14-32438" fmla="*/ 508114 h 5795240"/>
              <a:gd name="connsiteX15-32439" fmla="*/ 7391631 w 12641071"/>
              <a:gd name="connsiteY15-32440" fmla="*/ 508110 h 5795240"/>
              <a:gd name="connsiteX16-32441" fmla="*/ 7478934 w 12641071"/>
              <a:gd name="connsiteY16-32442" fmla="*/ 466053 h 5795240"/>
              <a:gd name="connsiteX17-32443" fmla="*/ 7897193 w 12641071"/>
              <a:gd name="connsiteY17-32444" fmla="*/ 381611 h 5795240"/>
              <a:gd name="connsiteX18-32445" fmla="*/ 8788216 w 12641071"/>
              <a:gd name="connsiteY18-32446" fmla="*/ 855364 h 5795240"/>
              <a:gd name="connsiteX19-32447" fmla="*/ 8832362 w 12641071"/>
              <a:gd name="connsiteY19-32448" fmla="*/ 928030 h 5795240"/>
              <a:gd name="connsiteX20-32449" fmla="*/ 8832362 w 12641071"/>
              <a:gd name="connsiteY20-32450" fmla="*/ 928033 h 5795240"/>
              <a:gd name="connsiteX21-32451" fmla="*/ 8842040 w 12641071"/>
              <a:gd name="connsiteY21-32452" fmla="*/ 943961 h 5795240"/>
              <a:gd name="connsiteX22-32453" fmla="*/ 8856144 w 12641071"/>
              <a:gd name="connsiteY22-32454" fmla="*/ 973241 h 5795240"/>
              <a:gd name="connsiteX23-32455" fmla="*/ 8856145 w 12641071"/>
              <a:gd name="connsiteY23-32456" fmla="*/ 973241 h 5795240"/>
              <a:gd name="connsiteX24-32457" fmla="*/ 8878117 w 12641071"/>
              <a:gd name="connsiteY24-32458" fmla="*/ 1018851 h 5795240"/>
              <a:gd name="connsiteX25-32459" fmla="*/ 8877719 w 12641071"/>
              <a:gd name="connsiteY25-32460" fmla="*/ 1018369 h 5795240"/>
              <a:gd name="connsiteX26-32461" fmla="*/ 8853250 w 12641071"/>
              <a:gd name="connsiteY26-32462" fmla="*/ 973288 h 5795240"/>
              <a:gd name="connsiteX27-32463" fmla="*/ 8853249 w 12641071"/>
              <a:gd name="connsiteY27-32464" fmla="*/ 973288 h 5795240"/>
              <a:gd name="connsiteX28-32465" fmla="*/ 8853248 w 12641071"/>
              <a:gd name="connsiteY28-32466" fmla="*/ 973287 h 5795240"/>
              <a:gd name="connsiteX29-32467" fmla="*/ 8849677 w 12641071"/>
              <a:gd name="connsiteY29-32468" fmla="*/ 973341 h 5795240"/>
              <a:gd name="connsiteX30-32469" fmla="*/ 8641543 w 12641071"/>
              <a:gd name="connsiteY30-32470" fmla="*/ 916577 h 5795240"/>
              <a:gd name="connsiteX31-32471" fmla="*/ 8641545 w 12641071"/>
              <a:gd name="connsiteY31-32472" fmla="*/ 916580 h 5795240"/>
              <a:gd name="connsiteX32-32473" fmla="*/ 8849676 w 12641071"/>
              <a:gd name="connsiteY32-32474" fmla="*/ 973343 h 5795240"/>
              <a:gd name="connsiteX33-32475" fmla="*/ 8853248 w 12641071"/>
              <a:gd name="connsiteY33-32476" fmla="*/ 973288 h 5795240"/>
              <a:gd name="connsiteX34-32477" fmla="*/ 8877719 w 12641071"/>
              <a:gd name="connsiteY34-32478" fmla="*/ 1018371 h 5795240"/>
              <a:gd name="connsiteX35-32479" fmla="*/ 8878116 w 12641071"/>
              <a:gd name="connsiteY35-32480" fmla="*/ 1018851 h 5795240"/>
              <a:gd name="connsiteX36-32481" fmla="*/ 8887288 w 12641071"/>
              <a:gd name="connsiteY36-32482" fmla="*/ 1037892 h 5795240"/>
              <a:gd name="connsiteX37-32483" fmla="*/ 8949899 w 12641071"/>
              <a:gd name="connsiteY37-32484" fmla="*/ 1239592 h 5795240"/>
              <a:gd name="connsiteX38-32485" fmla="*/ 8968437 w 12641071"/>
              <a:gd name="connsiteY38-32486" fmla="*/ 1423482 h 5795240"/>
              <a:gd name="connsiteX39-32487" fmla="*/ 8949899 w 12641071"/>
              <a:gd name="connsiteY39-32488" fmla="*/ 1239591 h 5795240"/>
              <a:gd name="connsiteX40-32489" fmla="*/ 8887288 w 12641071"/>
              <a:gd name="connsiteY40-32490" fmla="*/ 1037890 h 5795240"/>
              <a:gd name="connsiteX41-32491" fmla="*/ 8878116 w 12641071"/>
              <a:gd name="connsiteY41-32492" fmla="*/ 1018851 h 5795240"/>
              <a:gd name="connsiteX42-32493" fmla="*/ 8931285 w 12641071"/>
              <a:gd name="connsiteY42-32494" fmla="*/ 1083292 h 5795240"/>
              <a:gd name="connsiteX43-32495" fmla="*/ 9241478 w 12641071"/>
              <a:gd name="connsiteY43-32496" fmla="*/ 1211778 h 5795240"/>
              <a:gd name="connsiteX44-32497" fmla="*/ 9605238 w 12641071"/>
              <a:gd name="connsiteY44-32498" fmla="*/ 1018369 h 5795240"/>
              <a:gd name="connsiteX45-32499" fmla="*/ 9636247 w 12641071"/>
              <a:gd name="connsiteY45-32500" fmla="*/ 961241 h 5795240"/>
              <a:gd name="connsiteX46-32501" fmla="*/ 9641995 w 12641071"/>
              <a:gd name="connsiteY46-32502" fmla="*/ 961152 h 5795240"/>
              <a:gd name="connsiteX47-32503" fmla="*/ 9584939 w 12641071"/>
              <a:gd name="connsiteY47-32504" fmla="*/ 1079594 h 5795240"/>
              <a:gd name="connsiteX48-32505" fmla="*/ 9546257 w 12641071"/>
              <a:gd name="connsiteY48-32506" fmla="*/ 1204206 h 5795240"/>
              <a:gd name="connsiteX49-32507" fmla="*/ 9584939 w 12641071"/>
              <a:gd name="connsiteY49-32508" fmla="*/ 1079596 h 5795240"/>
              <a:gd name="connsiteX50-32509" fmla="*/ 9641995 w 12641071"/>
              <a:gd name="connsiteY50-32510" fmla="*/ 961153 h 5795240"/>
              <a:gd name="connsiteX51-32511" fmla="*/ 9653069 w 12641071"/>
              <a:gd name="connsiteY51-32512" fmla="*/ 960983 h 5795240"/>
              <a:gd name="connsiteX52-32513" fmla="*/ 9801564 w 12641071"/>
              <a:gd name="connsiteY52-32514" fmla="*/ 1196828 h 5795240"/>
              <a:gd name="connsiteX53-32515" fmla="*/ 9801566 w 12641071"/>
              <a:gd name="connsiteY53-32516" fmla="*/ 1196828 h 5795240"/>
              <a:gd name="connsiteX54-32517" fmla="*/ 9653070 w 12641071"/>
              <a:gd name="connsiteY54-32518" fmla="*/ 960982 h 5795240"/>
              <a:gd name="connsiteX55-32519" fmla="*/ 9641996 w 12641071"/>
              <a:gd name="connsiteY55-32520" fmla="*/ 961152 h 5795240"/>
              <a:gd name="connsiteX56-32521" fmla="*/ 9651917 w 12641071"/>
              <a:gd name="connsiteY56-32522" fmla="*/ 940556 h 5795240"/>
              <a:gd name="connsiteX57-32523" fmla="*/ 11050508 w 12641071"/>
              <a:gd name="connsiteY57-32524" fmla="*/ 108150 h 5795240"/>
              <a:gd name="connsiteX58-32525" fmla="*/ 12641071 w 12641071"/>
              <a:gd name="connsiteY58-32526" fmla="*/ 1698711 h 5795240"/>
              <a:gd name="connsiteX59-32527" fmla="*/ 11371062 w 12641071"/>
              <a:gd name="connsiteY59-32528" fmla="*/ 3256960 h 5795240"/>
              <a:gd name="connsiteX60-32529" fmla="*/ 11215953 w 12641071"/>
              <a:gd name="connsiteY60-32530" fmla="*/ 3280632 h 5795240"/>
              <a:gd name="connsiteX61-32531" fmla="*/ 11142318 w 12641071"/>
              <a:gd name="connsiteY61-32532" fmla="*/ 3276914 h 5795240"/>
              <a:gd name="connsiteX62-32533" fmla="*/ 11215952 w 12641071"/>
              <a:gd name="connsiteY62-32534" fmla="*/ 3280632 h 5795240"/>
              <a:gd name="connsiteX63-32535" fmla="*/ 11213133 w 12641071"/>
              <a:gd name="connsiteY63-32536" fmla="*/ 3281062 h 5795240"/>
              <a:gd name="connsiteX64-32537" fmla="*/ 11116921 w 12641071"/>
              <a:gd name="connsiteY64-32538" fmla="*/ 3285921 h 5795240"/>
              <a:gd name="connsiteX65-32539" fmla="*/ 11050507 w 12641071"/>
              <a:gd name="connsiteY65-32540" fmla="*/ 3289274 h 5795240"/>
              <a:gd name="connsiteX66-32541" fmla="*/ 11006292 w 12641071"/>
              <a:gd name="connsiteY66-32542" fmla="*/ 3287041 h 5795240"/>
              <a:gd name="connsiteX67-32543" fmla="*/ 10937101 w 12641071"/>
              <a:gd name="connsiteY67-32544" fmla="*/ 3297601 h 5795240"/>
              <a:gd name="connsiteX68-32545" fmla="*/ 10144740 w 12641071"/>
              <a:gd name="connsiteY68-32546" fmla="*/ 4089962 h 5795240"/>
              <a:gd name="connsiteX69-32547" fmla="*/ 10130374 w 12641071"/>
              <a:gd name="connsiteY69-32548" fmla="*/ 4184101 h 5795240"/>
              <a:gd name="connsiteX70-32549" fmla="*/ 10130375 w 12641071"/>
              <a:gd name="connsiteY70-32550" fmla="*/ 4184103 h 5795240"/>
              <a:gd name="connsiteX71-32551" fmla="*/ 10130656 w 12641071"/>
              <a:gd name="connsiteY71-32552" fmla="*/ 4185950 h 5795240"/>
              <a:gd name="connsiteX72-32553" fmla="*/ 10138194 w 12641071"/>
              <a:gd name="connsiteY72-32554" fmla="*/ 4335228 h 5795240"/>
              <a:gd name="connsiteX73-32555" fmla="*/ 10137710 w 12641071"/>
              <a:gd name="connsiteY73-32556" fmla="*/ 4344822 h 5795240"/>
              <a:gd name="connsiteX74-32557" fmla="*/ 10133555 w 12641071"/>
              <a:gd name="connsiteY74-32558" fmla="*/ 4427096 h 5795240"/>
              <a:gd name="connsiteX75-32559" fmla="*/ 10129312 w 12641071"/>
              <a:gd name="connsiteY75-32560" fmla="*/ 4399289 h 5795240"/>
              <a:gd name="connsiteX76-32561" fmla="*/ 10126797 w 12641071"/>
              <a:gd name="connsiteY76-32562" fmla="*/ 4349498 h 5795240"/>
              <a:gd name="connsiteX77-32563" fmla="*/ 10126796 w 12641071"/>
              <a:gd name="connsiteY77-32564" fmla="*/ 4349498 h 5795240"/>
              <a:gd name="connsiteX78-32565" fmla="*/ 10129311 w 12641071"/>
              <a:gd name="connsiteY78-32566" fmla="*/ 4399289 h 5795240"/>
              <a:gd name="connsiteX79-32567" fmla="*/ 10133554 w 12641071"/>
              <a:gd name="connsiteY79-32568" fmla="*/ 4427096 h 5795240"/>
              <a:gd name="connsiteX80-32569" fmla="*/ 10130656 w 12641071"/>
              <a:gd name="connsiteY80-32570" fmla="*/ 4484506 h 5795240"/>
              <a:gd name="connsiteX81-32571" fmla="*/ 8678182 w 12641071"/>
              <a:gd name="connsiteY81-32572" fmla="*/ 5795240 h 5795240"/>
              <a:gd name="connsiteX82-32573" fmla="*/ 7467518 w 12641071"/>
              <a:gd name="connsiteY82-32574" fmla="*/ 5151535 h 5795240"/>
              <a:gd name="connsiteX83-32575" fmla="*/ 7419945 w 12641071"/>
              <a:gd name="connsiteY83-32576" fmla="*/ 5073228 h 5795240"/>
              <a:gd name="connsiteX84-32577" fmla="*/ 7394386 w 12641071"/>
              <a:gd name="connsiteY84-32578" fmla="*/ 5031156 h 5795240"/>
              <a:gd name="connsiteX85-32579" fmla="*/ 7367299 w 12641071"/>
              <a:gd name="connsiteY85-32580" fmla="*/ 4974928 h 5795240"/>
              <a:gd name="connsiteX86-32581" fmla="*/ 7332905 w 12641071"/>
              <a:gd name="connsiteY86-32582" fmla="*/ 4903531 h 5795240"/>
              <a:gd name="connsiteX87-32583" fmla="*/ 7320958 w 12641071"/>
              <a:gd name="connsiteY87-32584" fmla="*/ 4870887 h 5795240"/>
              <a:gd name="connsiteX88-32585" fmla="*/ 7322174 w 12641071"/>
              <a:gd name="connsiteY88-32586" fmla="*/ 4872361 h 5795240"/>
              <a:gd name="connsiteX89-32587" fmla="*/ 7362630 w 12641071"/>
              <a:gd name="connsiteY89-32588" fmla="*/ 4938954 h 5795240"/>
              <a:gd name="connsiteX90-32589" fmla="*/ 7380779 w 12641071"/>
              <a:gd name="connsiteY90-32590" fmla="*/ 4976628 h 5795240"/>
              <a:gd name="connsiteX91-32591" fmla="*/ 7391210 w 12641071"/>
              <a:gd name="connsiteY91-32592" fmla="*/ 4977944 h 5795240"/>
              <a:gd name="connsiteX92-32593" fmla="*/ 7380780 w 12641071"/>
              <a:gd name="connsiteY92-32594" fmla="*/ 4976628 h 5795240"/>
              <a:gd name="connsiteX93-32595" fmla="*/ 7362631 w 12641071"/>
              <a:gd name="connsiteY93-32596" fmla="*/ 4938954 h 5795240"/>
              <a:gd name="connsiteX94-32597" fmla="*/ 7322175 w 12641071"/>
              <a:gd name="connsiteY94-32598" fmla="*/ 4872361 h 5795240"/>
              <a:gd name="connsiteX95-32599" fmla="*/ 7320959 w 12641071"/>
              <a:gd name="connsiteY95-32600" fmla="*/ 4870887 h 5795240"/>
              <a:gd name="connsiteX96-32601" fmla="*/ 7283811 w 12641071"/>
              <a:gd name="connsiteY96-32602" fmla="*/ 4769391 h 5795240"/>
              <a:gd name="connsiteX97-32603" fmla="*/ 7272112 w 12641071"/>
              <a:gd name="connsiteY97-32604" fmla="*/ 4718630 h 5795240"/>
              <a:gd name="connsiteX98-32605" fmla="*/ 7320958 w 12641071"/>
              <a:gd name="connsiteY98-32606" fmla="*/ 4870887 h 5795240"/>
              <a:gd name="connsiteX99-32607" fmla="*/ 7223551 w 12641071"/>
              <a:gd name="connsiteY99-32608" fmla="*/ 4752829 h 5795240"/>
              <a:gd name="connsiteX100-32609" fmla="*/ 6652445 w 12641071"/>
              <a:gd name="connsiteY100-32610" fmla="*/ 4516269 h 5795240"/>
              <a:gd name="connsiteX101-32611" fmla="*/ 6200873 w 12641071"/>
              <a:gd name="connsiteY101-32612" fmla="*/ 4654206 h 5795240"/>
              <a:gd name="connsiteX102-32613" fmla="*/ 6088813 w 12641071"/>
              <a:gd name="connsiteY102-32614" fmla="*/ 4746663 h 5795240"/>
              <a:gd name="connsiteX103-32615" fmla="*/ 6023271 w 12641071"/>
              <a:gd name="connsiteY103-32616" fmla="*/ 4834312 h 5795240"/>
              <a:gd name="connsiteX104-32617" fmla="*/ 5935320 w 12641071"/>
              <a:gd name="connsiteY104-32618" fmla="*/ 4931081 h 5795240"/>
              <a:gd name="connsiteX105-32619" fmla="*/ 4971763 w 12641071"/>
              <a:gd name="connsiteY105-32620" fmla="*/ 5330200 h 5795240"/>
              <a:gd name="connsiteX106-32621" fmla="*/ 3716172 w 12641071"/>
              <a:gd name="connsiteY106-32622" fmla="*/ 4497938 h 5795240"/>
              <a:gd name="connsiteX107-32623" fmla="*/ 3710773 w 12641071"/>
              <a:gd name="connsiteY107-32624" fmla="*/ 4483182 h 5795240"/>
              <a:gd name="connsiteX108-32625" fmla="*/ 3710773 w 12641071"/>
              <a:gd name="connsiteY108-32626" fmla="*/ 4483181 h 5795240"/>
              <a:gd name="connsiteX109-32627" fmla="*/ 3674984 w 12641071"/>
              <a:gd name="connsiteY109-32628" fmla="*/ 4385402 h 5795240"/>
              <a:gd name="connsiteX110-32629" fmla="*/ 3670349 w 12641071"/>
              <a:gd name="connsiteY110-32630" fmla="*/ 4372742 h 5795240"/>
              <a:gd name="connsiteX111-32631" fmla="*/ 3659438 w 12641071"/>
              <a:gd name="connsiteY111-32632" fmla="*/ 4330309 h 5795240"/>
              <a:gd name="connsiteX112-32633" fmla="*/ 3672084 w 12641071"/>
              <a:gd name="connsiteY112-32634" fmla="*/ 4353606 h 5795240"/>
              <a:gd name="connsiteX113-32635" fmla="*/ 3659440 w 12641071"/>
              <a:gd name="connsiteY113-32636" fmla="*/ 4330309 h 5795240"/>
              <a:gd name="connsiteX114-32637" fmla="*/ 3613217 w 12641071"/>
              <a:gd name="connsiteY114-32638" fmla="*/ 4245153 h 5795240"/>
              <a:gd name="connsiteX115-32639" fmla="*/ 3083792 w 12641071"/>
              <a:gd name="connsiteY115-32640" fmla="*/ 3963660 h 5795240"/>
              <a:gd name="connsiteX116-32641" fmla="*/ 2835272 w 12641071"/>
              <a:gd name="connsiteY116-32642" fmla="*/ 4013833 h 5795240"/>
              <a:gd name="connsiteX117-32643" fmla="*/ 2820214 w 12641071"/>
              <a:gd name="connsiteY117-32644" fmla="*/ 4022007 h 5795240"/>
              <a:gd name="connsiteX118-32645" fmla="*/ 2820212 w 12641071"/>
              <a:gd name="connsiteY118-32646" fmla="*/ 4022008 h 5795240"/>
              <a:gd name="connsiteX119-32647" fmla="*/ 2820206 w 12641071"/>
              <a:gd name="connsiteY119-32648" fmla="*/ 4022011 h 5795240"/>
              <a:gd name="connsiteX120-32649" fmla="*/ 2813481 w 12641071"/>
              <a:gd name="connsiteY120-32650" fmla="*/ 4027041 h 5795240"/>
              <a:gd name="connsiteX121-32651" fmla="*/ 2762875 w 12641071"/>
              <a:gd name="connsiteY121-32652" fmla="*/ 4057784 h 5795240"/>
              <a:gd name="connsiteX122-32653" fmla="*/ 2762878 w 12641071"/>
              <a:gd name="connsiteY122-32654" fmla="*/ 4057784 h 5795240"/>
              <a:gd name="connsiteX123-32655" fmla="*/ 2694694 w 12641071"/>
              <a:gd name="connsiteY123-32656" fmla="*/ 4099208 h 5795240"/>
              <a:gd name="connsiteX124-32657" fmla="*/ 2726822 w 12641071"/>
              <a:gd name="connsiteY124-32658" fmla="*/ 4072700 h 5795240"/>
              <a:gd name="connsiteX125-32659" fmla="*/ 2757719 w 12641071"/>
              <a:gd name="connsiteY125-32660" fmla="*/ 4055929 h 5795240"/>
              <a:gd name="connsiteX126-32661" fmla="*/ 2757718 w 12641071"/>
              <a:gd name="connsiteY126-32662" fmla="*/ 4055928 h 5795240"/>
              <a:gd name="connsiteX127-32663" fmla="*/ 2726820 w 12641071"/>
              <a:gd name="connsiteY127-32664" fmla="*/ 4072700 h 5795240"/>
              <a:gd name="connsiteX128-32665" fmla="*/ 2694692 w 12641071"/>
              <a:gd name="connsiteY128-32666" fmla="*/ 4099208 h 5795240"/>
              <a:gd name="connsiteX129-32667" fmla="*/ 2664698 w 12641071"/>
              <a:gd name="connsiteY129-32668" fmla="*/ 4117431 h 5795240"/>
              <a:gd name="connsiteX130-32669" fmla="*/ 1804544 w 12641071"/>
              <a:gd name="connsiteY130-32670" fmla="*/ 4335229 h 5795240"/>
              <a:gd name="connsiteX131-32671" fmla="*/ 0 w 12641071"/>
              <a:gd name="connsiteY131-32672" fmla="*/ 2530685 h 5795240"/>
              <a:gd name="connsiteX132-32673" fmla="*/ 1804544 w 12641071"/>
              <a:gd name="connsiteY132-32674" fmla="*/ 726143 h 5795240"/>
              <a:gd name="connsiteX133-32675" fmla="*/ 3080549 w 12641071"/>
              <a:gd name="connsiteY133-32676" fmla="*/ 1254682 h 5795240"/>
              <a:gd name="connsiteX134-32677" fmla="*/ 3268676 w 12641071"/>
              <a:gd name="connsiteY134-32678" fmla="*/ 1461167 h 5795240"/>
              <a:gd name="connsiteX135-32679" fmla="*/ 3565826 w 12641071"/>
              <a:gd name="connsiteY135-32680" fmla="*/ 1551935 h 5795240"/>
              <a:gd name="connsiteX136-32681" fmla="*/ 4086504 w 12641071"/>
              <a:gd name="connsiteY136-32682" fmla="*/ 1127574 h 5795240"/>
              <a:gd name="connsiteX137-32683" fmla="*/ 4103078 w 12641071"/>
              <a:gd name="connsiteY137-32684" fmla="*/ 1004204 h 5795240"/>
              <a:gd name="connsiteX138-32685" fmla="*/ 5215874 w 12641071"/>
              <a:gd name="connsiteY138-32686" fmla="*/ 0 h 5795240"/>
              <a:gd name="connsiteX0-32687" fmla="*/ 3682364 w 12641071"/>
              <a:gd name="connsiteY0-32688" fmla="*/ 4386723 h 5795240"/>
              <a:gd name="connsiteX1-32689" fmla="*/ 3772428 w 12641071"/>
              <a:gd name="connsiteY1-32690" fmla="*/ 4402840 h 5795240"/>
              <a:gd name="connsiteX2-32691" fmla="*/ 3772428 w 12641071"/>
              <a:gd name="connsiteY2-32692" fmla="*/ 4402840 h 5795240"/>
              <a:gd name="connsiteX3-32693" fmla="*/ 3682364 w 12641071"/>
              <a:gd name="connsiteY3-32694" fmla="*/ 4386723 h 5795240"/>
              <a:gd name="connsiteX4-32695" fmla="*/ 5215874 w 12641071"/>
              <a:gd name="connsiteY4-32696" fmla="*/ 0 h 5795240"/>
              <a:gd name="connsiteX5-32697" fmla="*/ 5927386 w 12641071"/>
              <a:gd name="connsiteY5-32698" fmla="*/ 255427 h 5795240"/>
              <a:gd name="connsiteX6-32699" fmla="*/ 6105193 w 12641071"/>
              <a:gd name="connsiteY6-32700" fmla="*/ 442067 h 5795240"/>
              <a:gd name="connsiteX7-32701" fmla="*/ 6105193 w 12641071"/>
              <a:gd name="connsiteY7-32702" fmla="*/ 442069 h 5795240"/>
              <a:gd name="connsiteX8-32703" fmla="*/ 6141460 w 12641071"/>
              <a:gd name="connsiteY8-32704" fmla="*/ 475027 h 5795240"/>
              <a:gd name="connsiteX9-32705" fmla="*/ 6788665 w 12641071"/>
              <a:gd name="connsiteY9-32706" fmla="*/ 707369 h 5795240"/>
              <a:gd name="connsiteX10-32707" fmla="*/ 7184710 w 12641071"/>
              <a:gd name="connsiteY10-32708" fmla="*/ 627411 h 5795240"/>
              <a:gd name="connsiteX11-32709" fmla="*/ 7314851 w 12641071"/>
              <a:gd name="connsiteY11-32710" fmla="*/ 559537 h 5795240"/>
              <a:gd name="connsiteX12-32711" fmla="*/ 7314853 w 12641071"/>
              <a:gd name="connsiteY12-32712" fmla="*/ 559536 h 5795240"/>
              <a:gd name="connsiteX13-32713" fmla="*/ 7314851 w 12641071"/>
              <a:gd name="connsiteY13-32714" fmla="*/ 559537 h 5795240"/>
              <a:gd name="connsiteX14-32715" fmla="*/ 7391626 w 12641071"/>
              <a:gd name="connsiteY14-32716" fmla="*/ 508114 h 5795240"/>
              <a:gd name="connsiteX15-32717" fmla="*/ 7391631 w 12641071"/>
              <a:gd name="connsiteY15-32718" fmla="*/ 508110 h 5795240"/>
              <a:gd name="connsiteX16-32719" fmla="*/ 7478934 w 12641071"/>
              <a:gd name="connsiteY16-32720" fmla="*/ 466053 h 5795240"/>
              <a:gd name="connsiteX17-32721" fmla="*/ 7897193 w 12641071"/>
              <a:gd name="connsiteY17-32722" fmla="*/ 381611 h 5795240"/>
              <a:gd name="connsiteX18-32723" fmla="*/ 8788216 w 12641071"/>
              <a:gd name="connsiteY18-32724" fmla="*/ 855364 h 5795240"/>
              <a:gd name="connsiteX19-32725" fmla="*/ 8832362 w 12641071"/>
              <a:gd name="connsiteY19-32726" fmla="*/ 928030 h 5795240"/>
              <a:gd name="connsiteX20-32727" fmla="*/ 8832362 w 12641071"/>
              <a:gd name="connsiteY20-32728" fmla="*/ 928033 h 5795240"/>
              <a:gd name="connsiteX21-32729" fmla="*/ 8842040 w 12641071"/>
              <a:gd name="connsiteY21-32730" fmla="*/ 943961 h 5795240"/>
              <a:gd name="connsiteX22-32731" fmla="*/ 8856144 w 12641071"/>
              <a:gd name="connsiteY22-32732" fmla="*/ 973241 h 5795240"/>
              <a:gd name="connsiteX23-32733" fmla="*/ 8856145 w 12641071"/>
              <a:gd name="connsiteY23-32734" fmla="*/ 973241 h 5795240"/>
              <a:gd name="connsiteX24-32735" fmla="*/ 8878117 w 12641071"/>
              <a:gd name="connsiteY24-32736" fmla="*/ 1018851 h 5795240"/>
              <a:gd name="connsiteX25-32737" fmla="*/ 8877719 w 12641071"/>
              <a:gd name="connsiteY25-32738" fmla="*/ 1018369 h 5795240"/>
              <a:gd name="connsiteX26-32739" fmla="*/ 8853250 w 12641071"/>
              <a:gd name="connsiteY26-32740" fmla="*/ 973288 h 5795240"/>
              <a:gd name="connsiteX27-32741" fmla="*/ 8853249 w 12641071"/>
              <a:gd name="connsiteY27-32742" fmla="*/ 973288 h 5795240"/>
              <a:gd name="connsiteX28-32743" fmla="*/ 8853248 w 12641071"/>
              <a:gd name="connsiteY28-32744" fmla="*/ 973287 h 5795240"/>
              <a:gd name="connsiteX29-32745" fmla="*/ 8849677 w 12641071"/>
              <a:gd name="connsiteY29-32746" fmla="*/ 973341 h 5795240"/>
              <a:gd name="connsiteX30-32747" fmla="*/ 8641543 w 12641071"/>
              <a:gd name="connsiteY30-32748" fmla="*/ 916577 h 5795240"/>
              <a:gd name="connsiteX31-32749" fmla="*/ 8641545 w 12641071"/>
              <a:gd name="connsiteY31-32750" fmla="*/ 916580 h 5795240"/>
              <a:gd name="connsiteX32-32751" fmla="*/ 8849676 w 12641071"/>
              <a:gd name="connsiteY32-32752" fmla="*/ 973343 h 5795240"/>
              <a:gd name="connsiteX33-32753" fmla="*/ 8853248 w 12641071"/>
              <a:gd name="connsiteY33-32754" fmla="*/ 973288 h 5795240"/>
              <a:gd name="connsiteX34-32755" fmla="*/ 8877719 w 12641071"/>
              <a:gd name="connsiteY34-32756" fmla="*/ 1018371 h 5795240"/>
              <a:gd name="connsiteX35-32757" fmla="*/ 8878116 w 12641071"/>
              <a:gd name="connsiteY35-32758" fmla="*/ 1018851 h 5795240"/>
              <a:gd name="connsiteX36-32759" fmla="*/ 8887288 w 12641071"/>
              <a:gd name="connsiteY36-32760" fmla="*/ 1037892 h 5795240"/>
              <a:gd name="connsiteX37-32761" fmla="*/ 8949899 w 12641071"/>
              <a:gd name="connsiteY37-32762" fmla="*/ 1239592 h 5795240"/>
              <a:gd name="connsiteX38-32763" fmla="*/ 8968437 w 12641071"/>
              <a:gd name="connsiteY38-32764" fmla="*/ 1423482 h 5795240"/>
              <a:gd name="connsiteX39-32765" fmla="*/ 8949899 w 12641071"/>
              <a:gd name="connsiteY39-32766" fmla="*/ 1239591 h 5795240"/>
              <a:gd name="connsiteX40-32767" fmla="*/ 8887288 w 12641071"/>
              <a:gd name="connsiteY40-32768" fmla="*/ 1037890 h 5795240"/>
              <a:gd name="connsiteX41-32769" fmla="*/ 8878116 w 12641071"/>
              <a:gd name="connsiteY41-32770" fmla="*/ 1018851 h 5795240"/>
              <a:gd name="connsiteX42-32771" fmla="*/ 8931285 w 12641071"/>
              <a:gd name="connsiteY42-32772" fmla="*/ 1083292 h 5795240"/>
              <a:gd name="connsiteX43-32773" fmla="*/ 9241478 w 12641071"/>
              <a:gd name="connsiteY43-32774" fmla="*/ 1211778 h 5795240"/>
              <a:gd name="connsiteX44-32775" fmla="*/ 9605238 w 12641071"/>
              <a:gd name="connsiteY44-32776" fmla="*/ 1018369 h 5795240"/>
              <a:gd name="connsiteX45-32777" fmla="*/ 9636247 w 12641071"/>
              <a:gd name="connsiteY45-32778" fmla="*/ 961241 h 5795240"/>
              <a:gd name="connsiteX46-32779" fmla="*/ 9641995 w 12641071"/>
              <a:gd name="connsiteY46-32780" fmla="*/ 961152 h 5795240"/>
              <a:gd name="connsiteX47-32781" fmla="*/ 9584939 w 12641071"/>
              <a:gd name="connsiteY47-32782" fmla="*/ 1079594 h 5795240"/>
              <a:gd name="connsiteX48-32783" fmla="*/ 9546257 w 12641071"/>
              <a:gd name="connsiteY48-32784" fmla="*/ 1204206 h 5795240"/>
              <a:gd name="connsiteX49-32785" fmla="*/ 9584939 w 12641071"/>
              <a:gd name="connsiteY49-32786" fmla="*/ 1079596 h 5795240"/>
              <a:gd name="connsiteX50-32787" fmla="*/ 9641995 w 12641071"/>
              <a:gd name="connsiteY50-32788" fmla="*/ 961153 h 5795240"/>
              <a:gd name="connsiteX51-32789" fmla="*/ 9653069 w 12641071"/>
              <a:gd name="connsiteY51-32790" fmla="*/ 960983 h 5795240"/>
              <a:gd name="connsiteX52-32791" fmla="*/ 9801564 w 12641071"/>
              <a:gd name="connsiteY52-32792" fmla="*/ 1196828 h 5795240"/>
              <a:gd name="connsiteX53-32793" fmla="*/ 9801566 w 12641071"/>
              <a:gd name="connsiteY53-32794" fmla="*/ 1196828 h 5795240"/>
              <a:gd name="connsiteX54-32795" fmla="*/ 9653070 w 12641071"/>
              <a:gd name="connsiteY54-32796" fmla="*/ 960982 h 5795240"/>
              <a:gd name="connsiteX55-32797" fmla="*/ 9641996 w 12641071"/>
              <a:gd name="connsiteY55-32798" fmla="*/ 961152 h 5795240"/>
              <a:gd name="connsiteX56-32799" fmla="*/ 9651917 w 12641071"/>
              <a:gd name="connsiteY56-32800" fmla="*/ 940556 h 5795240"/>
              <a:gd name="connsiteX57-32801" fmla="*/ 11050508 w 12641071"/>
              <a:gd name="connsiteY57-32802" fmla="*/ 108150 h 5795240"/>
              <a:gd name="connsiteX58-32803" fmla="*/ 12641071 w 12641071"/>
              <a:gd name="connsiteY58-32804" fmla="*/ 1698711 h 5795240"/>
              <a:gd name="connsiteX59-32805" fmla="*/ 11371062 w 12641071"/>
              <a:gd name="connsiteY59-32806" fmla="*/ 3256960 h 5795240"/>
              <a:gd name="connsiteX60-32807" fmla="*/ 11215953 w 12641071"/>
              <a:gd name="connsiteY60-32808" fmla="*/ 3280632 h 5795240"/>
              <a:gd name="connsiteX61-32809" fmla="*/ 11142318 w 12641071"/>
              <a:gd name="connsiteY61-32810" fmla="*/ 3276914 h 5795240"/>
              <a:gd name="connsiteX62-32811" fmla="*/ 11215952 w 12641071"/>
              <a:gd name="connsiteY62-32812" fmla="*/ 3280632 h 5795240"/>
              <a:gd name="connsiteX63-32813" fmla="*/ 11213133 w 12641071"/>
              <a:gd name="connsiteY63-32814" fmla="*/ 3281062 h 5795240"/>
              <a:gd name="connsiteX64-32815" fmla="*/ 11116921 w 12641071"/>
              <a:gd name="connsiteY64-32816" fmla="*/ 3285921 h 5795240"/>
              <a:gd name="connsiteX65-32817" fmla="*/ 11050507 w 12641071"/>
              <a:gd name="connsiteY65-32818" fmla="*/ 3289274 h 5795240"/>
              <a:gd name="connsiteX66-32819" fmla="*/ 11006292 w 12641071"/>
              <a:gd name="connsiteY66-32820" fmla="*/ 3287041 h 5795240"/>
              <a:gd name="connsiteX67-32821" fmla="*/ 10937101 w 12641071"/>
              <a:gd name="connsiteY67-32822" fmla="*/ 3297601 h 5795240"/>
              <a:gd name="connsiteX68-32823" fmla="*/ 10144740 w 12641071"/>
              <a:gd name="connsiteY68-32824" fmla="*/ 4089962 h 5795240"/>
              <a:gd name="connsiteX69-32825" fmla="*/ 10130374 w 12641071"/>
              <a:gd name="connsiteY69-32826" fmla="*/ 4184101 h 5795240"/>
              <a:gd name="connsiteX70-32827" fmla="*/ 10130375 w 12641071"/>
              <a:gd name="connsiteY70-32828" fmla="*/ 4184103 h 5795240"/>
              <a:gd name="connsiteX71-32829" fmla="*/ 10130656 w 12641071"/>
              <a:gd name="connsiteY71-32830" fmla="*/ 4185950 h 5795240"/>
              <a:gd name="connsiteX72-32831" fmla="*/ 10138194 w 12641071"/>
              <a:gd name="connsiteY72-32832" fmla="*/ 4335228 h 5795240"/>
              <a:gd name="connsiteX73-32833" fmla="*/ 10137710 w 12641071"/>
              <a:gd name="connsiteY73-32834" fmla="*/ 4344822 h 5795240"/>
              <a:gd name="connsiteX74-32835" fmla="*/ 10133555 w 12641071"/>
              <a:gd name="connsiteY74-32836" fmla="*/ 4427096 h 5795240"/>
              <a:gd name="connsiteX75-32837" fmla="*/ 10129312 w 12641071"/>
              <a:gd name="connsiteY75-32838" fmla="*/ 4399289 h 5795240"/>
              <a:gd name="connsiteX76-32839" fmla="*/ 10126797 w 12641071"/>
              <a:gd name="connsiteY76-32840" fmla="*/ 4349498 h 5795240"/>
              <a:gd name="connsiteX77-32841" fmla="*/ 10126796 w 12641071"/>
              <a:gd name="connsiteY77-32842" fmla="*/ 4349498 h 5795240"/>
              <a:gd name="connsiteX78-32843" fmla="*/ 10129311 w 12641071"/>
              <a:gd name="connsiteY78-32844" fmla="*/ 4399289 h 5795240"/>
              <a:gd name="connsiteX79-32845" fmla="*/ 10133554 w 12641071"/>
              <a:gd name="connsiteY79-32846" fmla="*/ 4427096 h 5795240"/>
              <a:gd name="connsiteX80-32847" fmla="*/ 10130656 w 12641071"/>
              <a:gd name="connsiteY80-32848" fmla="*/ 4484506 h 5795240"/>
              <a:gd name="connsiteX81-32849" fmla="*/ 8678182 w 12641071"/>
              <a:gd name="connsiteY81-32850" fmla="*/ 5795240 h 5795240"/>
              <a:gd name="connsiteX82-32851" fmla="*/ 7467518 w 12641071"/>
              <a:gd name="connsiteY82-32852" fmla="*/ 5151535 h 5795240"/>
              <a:gd name="connsiteX83-32853" fmla="*/ 7419945 w 12641071"/>
              <a:gd name="connsiteY83-32854" fmla="*/ 5073228 h 5795240"/>
              <a:gd name="connsiteX84-32855" fmla="*/ 7394386 w 12641071"/>
              <a:gd name="connsiteY84-32856" fmla="*/ 5031156 h 5795240"/>
              <a:gd name="connsiteX85-32857" fmla="*/ 7367299 w 12641071"/>
              <a:gd name="connsiteY85-32858" fmla="*/ 4974928 h 5795240"/>
              <a:gd name="connsiteX86-32859" fmla="*/ 7332905 w 12641071"/>
              <a:gd name="connsiteY86-32860" fmla="*/ 4903531 h 5795240"/>
              <a:gd name="connsiteX87-32861" fmla="*/ 7320958 w 12641071"/>
              <a:gd name="connsiteY87-32862" fmla="*/ 4870887 h 5795240"/>
              <a:gd name="connsiteX88-32863" fmla="*/ 7322174 w 12641071"/>
              <a:gd name="connsiteY88-32864" fmla="*/ 4872361 h 5795240"/>
              <a:gd name="connsiteX89-32865" fmla="*/ 7362630 w 12641071"/>
              <a:gd name="connsiteY89-32866" fmla="*/ 4938954 h 5795240"/>
              <a:gd name="connsiteX90-32867" fmla="*/ 7380779 w 12641071"/>
              <a:gd name="connsiteY90-32868" fmla="*/ 4976628 h 5795240"/>
              <a:gd name="connsiteX91-32869" fmla="*/ 7391210 w 12641071"/>
              <a:gd name="connsiteY91-32870" fmla="*/ 4977944 h 5795240"/>
              <a:gd name="connsiteX92-32871" fmla="*/ 7380780 w 12641071"/>
              <a:gd name="connsiteY92-32872" fmla="*/ 4976628 h 5795240"/>
              <a:gd name="connsiteX93-32873" fmla="*/ 7362631 w 12641071"/>
              <a:gd name="connsiteY93-32874" fmla="*/ 4938954 h 5795240"/>
              <a:gd name="connsiteX94-32875" fmla="*/ 7322175 w 12641071"/>
              <a:gd name="connsiteY94-32876" fmla="*/ 4872361 h 5795240"/>
              <a:gd name="connsiteX95-32877" fmla="*/ 7320959 w 12641071"/>
              <a:gd name="connsiteY95-32878" fmla="*/ 4870887 h 5795240"/>
              <a:gd name="connsiteX96-32879" fmla="*/ 7283811 w 12641071"/>
              <a:gd name="connsiteY96-32880" fmla="*/ 4769391 h 5795240"/>
              <a:gd name="connsiteX97-32881" fmla="*/ 7320958 w 12641071"/>
              <a:gd name="connsiteY97-32882" fmla="*/ 4870887 h 5795240"/>
              <a:gd name="connsiteX98-32883" fmla="*/ 7223551 w 12641071"/>
              <a:gd name="connsiteY98-32884" fmla="*/ 4752829 h 5795240"/>
              <a:gd name="connsiteX99-32885" fmla="*/ 6652445 w 12641071"/>
              <a:gd name="connsiteY99-32886" fmla="*/ 4516269 h 5795240"/>
              <a:gd name="connsiteX100-32887" fmla="*/ 6200873 w 12641071"/>
              <a:gd name="connsiteY100-32888" fmla="*/ 4654206 h 5795240"/>
              <a:gd name="connsiteX101-32889" fmla="*/ 6088813 w 12641071"/>
              <a:gd name="connsiteY101-32890" fmla="*/ 4746663 h 5795240"/>
              <a:gd name="connsiteX102-32891" fmla="*/ 6023271 w 12641071"/>
              <a:gd name="connsiteY102-32892" fmla="*/ 4834312 h 5795240"/>
              <a:gd name="connsiteX103-32893" fmla="*/ 5935320 w 12641071"/>
              <a:gd name="connsiteY103-32894" fmla="*/ 4931081 h 5795240"/>
              <a:gd name="connsiteX104-32895" fmla="*/ 4971763 w 12641071"/>
              <a:gd name="connsiteY104-32896" fmla="*/ 5330200 h 5795240"/>
              <a:gd name="connsiteX105-32897" fmla="*/ 3716172 w 12641071"/>
              <a:gd name="connsiteY105-32898" fmla="*/ 4497938 h 5795240"/>
              <a:gd name="connsiteX106-32899" fmla="*/ 3710773 w 12641071"/>
              <a:gd name="connsiteY106-32900" fmla="*/ 4483182 h 5795240"/>
              <a:gd name="connsiteX107-32901" fmla="*/ 3710773 w 12641071"/>
              <a:gd name="connsiteY107-32902" fmla="*/ 4483181 h 5795240"/>
              <a:gd name="connsiteX108-32903" fmla="*/ 3674984 w 12641071"/>
              <a:gd name="connsiteY108-32904" fmla="*/ 4385402 h 5795240"/>
              <a:gd name="connsiteX109-32905" fmla="*/ 3670349 w 12641071"/>
              <a:gd name="connsiteY109-32906" fmla="*/ 4372742 h 5795240"/>
              <a:gd name="connsiteX110-32907" fmla="*/ 3659438 w 12641071"/>
              <a:gd name="connsiteY110-32908" fmla="*/ 4330309 h 5795240"/>
              <a:gd name="connsiteX111-32909" fmla="*/ 3672084 w 12641071"/>
              <a:gd name="connsiteY111-32910" fmla="*/ 4353606 h 5795240"/>
              <a:gd name="connsiteX112-32911" fmla="*/ 3659440 w 12641071"/>
              <a:gd name="connsiteY112-32912" fmla="*/ 4330309 h 5795240"/>
              <a:gd name="connsiteX113-32913" fmla="*/ 3613217 w 12641071"/>
              <a:gd name="connsiteY113-32914" fmla="*/ 4245153 h 5795240"/>
              <a:gd name="connsiteX114-32915" fmla="*/ 3083792 w 12641071"/>
              <a:gd name="connsiteY114-32916" fmla="*/ 3963660 h 5795240"/>
              <a:gd name="connsiteX115-32917" fmla="*/ 2835272 w 12641071"/>
              <a:gd name="connsiteY115-32918" fmla="*/ 4013833 h 5795240"/>
              <a:gd name="connsiteX116-32919" fmla="*/ 2820214 w 12641071"/>
              <a:gd name="connsiteY116-32920" fmla="*/ 4022007 h 5795240"/>
              <a:gd name="connsiteX117-32921" fmla="*/ 2820212 w 12641071"/>
              <a:gd name="connsiteY117-32922" fmla="*/ 4022008 h 5795240"/>
              <a:gd name="connsiteX118-32923" fmla="*/ 2820206 w 12641071"/>
              <a:gd name="connsiteY118-32924" fmla="*/ 4022011 h 5795240"/>
              <a:gd name="connsiteX119-32925" fmla="*/ 2813481 w 12641071"/>
              <a:gd name="connsiteY119-32926" fmla="*/ 4027041 h 5795240"/>
              <a:gd name="connsiteX120-32927" fmla="*/ 2762875 w 12641071"/>
              <a:gd name="connsiteY120-32928" fmla="*/ 4057784 h 5795240"/>
              <a:gd name="connsiteX121-32929" fmla="*/ 2762878 w 12641071"/>
              <a:gd name="connsiteY121-32930" fmla="*/ 4057784 h 5795240"/>
              <a:gd name="connsiteX122-32931" fmla="*/ 2694694 w 12641071"/>
              <a:gd name="connsiteY122-32932" fmla="*/ 4099208 h 5795240"/>
              <a:gd name="connsiteX123-32933" fmla="*/ 2726822 w 12641071"/>
              <a:gd name="connsiteY123-32934" fmla="*/ 4072700 h 5795240"/>
              <a:gd name="connsiteX124-32935" fmla="*/ 2757719 w 12641071"/>
              <a:gd name="connsiteY124-32936" fmla="*/ 4055929 h 5795240"/>
              <a:gd name="connsiteX125-32937" fmla="*/ 2757718 w 12641071"/>
              <a:gd name="connsiteY125-32938" fmla="*/ 4055928 h 5795240"/>
              <a:gd name="connsiteX126-32939" fmla="*/ 2726820 w 12641071"/>
              <a:gd name="connsiteY126-32940" fmla="*/ 4072700 h 5795240"/>
              <a:gd name="connsiteX127-32941" fmla="*/ 2694692 w 12641071"/>
              <a:gd name="connsiteY127-32942" fmla="*/ 4099208 h 5795240"/>
              <a:gd name="connsiteX128-32943" fmla="*/ 2664698 w 12641071"/>
              <a:gd name="connsiteY128-32944" fmla="*/ 4117431 h 5795240"/>
              <a:gd name="connsiteX129-32945" fmla="*/ 1804544 w 12641071"/>
              <a:gd name="connsiteY129-32946" fmla="*/ 4335229 h 5795240"/>
              <a:gd name="connsiteX130-32947" fmla="*/ 0 w 12641071"/>
              <a:gd name="connsiteY130-32948" fmla="*/ 2530685 h 5795240"/>
              <a:gd name="connsiteX131-32949" fmla="*/ 1804544 w 12641071"/>
              <a:gd name="connsiteY131-32950" fmla="*/ 726143 h 5795240"/>
              <a:gd name="connsiteX132-32951" fmla="*/ 3080549 w 12641071"/>
              <a:gd name="connsiteY132-32952" fmla="*/ 1254682 h 5795240"/>
              <a:gd name="connsiteX133-32953" fmla="*/ 3268676 w 12641071"/>
              <a:gd name="connsiteY133-32954" fmla="*/ 1461167 h 5795240"/>
              <a:gd name="connsiteX134-32955" fmla="*/ 3565826 w 12641071"/>
              <a:gd name="connsiteY134-32956" fmla="*/ 1551935 h 5795240"/>
              <a:gd name="connsiteX135-32957" fmla="*/ 4086504 w 12641071"/>
              <a:gd name="connsiteY135-32958" fmla="*/ 1127574 h 5795240"/>
              <a:gd name="connsiteX136-32959" fmla="*/ 4103078 w 12641071"/>
              <a:gd name="connsiteY136-32960" fmla="*/ 1004204 h 5795240"/>
              <a:gd name="connsiteX137-32961" fmla="*/ 5215874 w 12641071"/>
              <a:gd name="connsiteY137-32962" fmla="*/ 0 h 5795240"/>
              <a:gd name="connsiteX0-32963" fmla="*/ 3682364 w 12641071"/>
              <a:gd name="connsiteY0-32964" fmla="*/ 4386723 h 5795240"/>
              <a:gd name="connsiteX1-32965" fmla="*/ 3772428 w 12641071"/>
              <a:gd name="connsiteY1-32966" fmla="*/ 4402840 h 5795240"/>
              <a:gd name="connsiteX2-32967" fmla="*/ 3772428 w 12641071"/>
              <a:gd name="connsiteY2-32968" fmla="*/ 4402840 h 5795240"/>
              <a:gd name="connsiteX3-32969" fmla="*/ 3682364 w 12641071"/>
              <a:gd name="connsiteY3-32970" fmla="*/ 4386723 h 5795240"/>
              <a:gd name="connsiteX4-32971" fmla="*/ 5215874 w 12641071"/>
              <a:gd name="connsiteY4-32972" fmla="*/ 0 h 5795240"/>
              <a:gd name="connsiteX5-32973" fmla="*/ 5927386 w 12641071"/>
              <a:gd name="connsiteY5-32974" fmla="*/ 255427 h 5795240"/>
              <a:gd name="connsiteX6-32975" fmla="*/ 6105193 w 12641071"/>
              <a:gd name="connsiteY6-32976" fmla="*/ 442067 h 5795240"/>
              <a:gd name="connsiteX7-32977" fmla="*/ 6105193 w 12641071"/>
              <a:gd name="connsiteY7-32978" fmla="*/ 442069 h 5795240"/>
              <a:gd name="connsiteX8-32979" fmla="*/ 6141460 w 12641071"/>
              <a:gd name="connsiteY8-32980" fmla="*/ 475027 h 5795240"/>
              <a:gd name="connsiteX9-32981" fmla="*/ 6788665 w 12641071"/>
              <a:gd name="connsiteY9-32982" fmla="*/ 707369 h 5795240"/>
              <a:gd name="connsiteX10-32983" fmla="*/ 7184710 w 12641071"/>
              <a:gd name="connsiteY10-32984" fmla="*/ 627411 h 5795240"/>
              <a:gd name="connsiteX11-32985" fmla="*/ 7314851 w 12641071"/>
              <a:gd name="connsiteY11-32986" fmla="*/ 559537 h 5795240"/>
              <a:gd name="connsiteX12-32987" fmla="*/ 7314853 w 12641071"/>
              <a:gd name="connsiteY12-32988" fmla="*/ 559536 h 5795240"/>
              <a:gd name="connsiteX13-32989" fmla="*/ 7314851 w 12641071"/>
              <a:gd name="connsiteY13-32990" fmla="*/ 559537 h 5795240"/>
              <a:gd name="connsiteX14-32991" fmla="*/ 7391626 w 12641071"/>
              <a:gd name="connsiteY14-32992" fmla="*/ 508114 h 5795240"/>
              <a:gd name="connsiteX15-32993" fmla="*/ 7391631 w 12641071"/>
              <a:gd name="connsiteY15-32994" fmla="*/ 508110 h 5795240"/>
              <a:gd name="connsiteX16-32995" fmla="*/ 7478934 w 12641071"/>
              <a:gd name="connsiteY16-32996" fmla="*/ 466053 h 5795240"/>
              <a:gd name="connsiteX17-32997" fmla="*/ 7897193 w 12641071"/>
              <a:gd name="connsiteY17-32998" fmla="*/ 381611 h 5795240"/>
              <a:gd name="connsiteX18-32999" fmla="*/ 8788216 w 12641071"/>
              <a:gd name="connsiteY18-33000" fmla="*/ 855364 h 5795240"/>
              <a:gd name="connsiteX19-33001" fmla="*/ 8832362 w 12641071"/>
              <a:gd name="connsiteY19-33002" fmla="*/ 928030 h 5795240"/>
              <a:gd name="connsiteX20-33003" fmla="*/ 8832362 w 12641071"/>
              <a:gd name="connsiteY20-33004" fmla="*/ 928033 h 5795240"/>
              <a:gd name="connsiteX21-33005" fmla="*/ 8842040 w 12641071"/>
              <a:gd name="connsiteY21-33006" fmla="*/ 943961 h 5795240"/>
              <a:gd name="connsiteX22-33007" fmla="*/ 8856144 w 12641071"/>
              <a:gd name="connsiteY22-33008" fmla="*/ 973241 h 5795240"/>
              <a:gd name="connsiteX23-33009" fmla="*/ 8856145 w 12641071"/>
              <a:gd name="connsiteY23-33010" fmla="*/ 973241 h 5795240"/>
              <a:gd name="connsiteX24-33011" fmla="*/ 8878117 w 12641071"/>
              <a:gd name="connsiteY24-33012" fmla="*/ 1018851 h 5795240"/>
              <a:gd name="connsiteX25-33013" fmla="*/ 8877719 w 12641071"/>
              <a:gd name="connsiteY25-33014" fmla="*/ 1018369 h 5795240"/>
              <a:gd name="connsiteX26-33015" fmla="*/ 8853250 w 12641071"/>
              <a:gd name="connsiteY26-33016" fmla="*/ 973288 h 5795240"/>
              <a:gd name="connsiteX27-33017" fmla="*/ 8853249 w 12641071"/>
              <a:gd name="connsiteY27-33018" fmla="*/ 973288 h 5795240"/>
              <a:gd name="connsiteX28-33019" fmla="*/ 8853248 w 12641071"/>
              <a:gd name="connsiteY28-33020" fmla="*/ 973287 h 5795240"/>
              <a:gd name="connsiteX29-33021" fmla="*/ 8849677 w 12641071"/>
              <a:gd name="connsiteY29-33022" fmla="*/ 973341 h 5795240"/>
              <a:gd name="connsiteX30-33023" fmla="*/ 8641543 w 12641071"/>
              <a:gd name="connsiteY30-33024" fmla="*/ 916577 h 5795240"/>
              <a:gd name="connsiteX31-33025" fmla="*/ 8641545 w 12641071"/>
              <a:gd name="connsiteY31-33026" fmla="*/ 916580 h 5795240"/>
              <a:gd name="connsiteX32-33027" fmla="*/ 8849676 w 12641071"/>
              <a:gd name="connsiteY32-33028" fmla="*/ 973343 h 5795240"/>
              <a:gd name="connsiteX33-33029" fmla="*/ 8853248 w 12641071"/>
              <a:gd name="connsiteY33-33030" fmla="*/ 973288 h 5795240"/>
              <a:gd name="connsiteX34-33031" fmla="*/ 8877719 w 12641071"/>
              <a:gd name="connsiteY34-33032" fmla="*/ 1018371 h 5795240"/>
              <a:gd name="connsiteX35-33033" fmla="*/ 8878116 w 12641071"/>
              <a:gd name="connsiteY35-33034" fmla="*/ 1018851 h 5795240"/>
              <a:gd name="connsiteX36-33035" fmla="*/ 8887288 w 12641071"/>
              <a:gd name="connsiteY36-33036" fmla="*/ 1037892 h 5795240"/>
              <a:gd name="connsiteX37-33037" fmla="*/ 8949899 w 12641071"/>
              <a:gd name="connsiteY37-33038" fmla="*/ 1239592 h 5795240"/>
              <a:gd name="connsiteX38-33039" fmla="*/ 8968437 w 12641071"/>
              <a:gd name="connsiteY38-33040" fmla="*/ 1423482 h 5795240"/>
              <a:gd name="connsiteX39-33041" fmla="*/ 8949899 w 12641071"/>
              <a:gd name="connsiteY39-33042" fmla="*/ 1239591 h 5795240"/>
              <a:gd name="connsiteX40-33043" fmla="*/ 8887288 w 12641071"/>
              <a:gd name="connsiteY40-33044" fmla="*/ 1037890 h 5795240"/>
              <a:gd name="connsiteX41-33045" fmla="*/ 8878116 w 12641071"/>
              <a:gd name="connsiteY41-33046" fmla="*/ 1018851 h 5795240"/>
              <a:gd name="connsiteX42-33047" fmla="*/ 8931285 w 12641071"/>
              <a:gd name="connsiteY42-33048" fmla="*/ 1083292 h 5795240"/>
              <a:gd name="connsiteX43-33049" fmla="*/ 9241478 w 12641071"/>
              <a:gd name="connsiteY43-33050" fmla="*/ 1211778 h 5795240"/>
              <a:gd name="connsiteX44-33051" fmla="*/ 9605238 w 12641071"/>
              <a:gd name="connsiteY44-33052" fmla="*/ 1018369 h 5795240"/>
              <a:gd name="connsiteX45-33053" fmla="*/ 9636247 w 12641071"/>
              <a:gd name="connsiteY45-33054" fmla="*/ 961241 h 5795240"/>
              <a:gd name="connsiteX46-33055" fmla="*/ 9641995 w 12641071"/>
              <a:gd name="connsiteY46-33056" fmla="*/ 961152 h 5795240"/>
              <a:gd name="connsiteX47-33057" fmla="*/ 9584939 w 12641071"/>
              <a:gd name="connsiteY47-33058" fmla="*/ 1079594 h 5795240"/>
              <a:gd name="connsiteX48-33059" fmla="*/ 9546257 w 12641071"/>
              <a:gd name="connsiteY48-33060" fmla="*/ 1204206 h 5795240"/>
              <a:gd name="connsiteX49-33061" fmla="*/ 9584939 w 12641071"/>
              <a:gd name="connsiteY49-33062" fmla="*/ 1079596 h 5795240"/>
              <a:gd name="connsiteX50-33063" fmla="*/ 9641995 w 12641071"/>
              <a:gd name="connsiteY50-33064" fmla="*/ 961153 h 5795240"/>
              <a:gd name="connsiteX51-33065" fmla="*/ 9653069 w 12641071"/>
              <a:gd name="connsiteY51-33066" fmla="*/ 960983 h 5795240"/>
              <a:gd name="connsiteX52-33067" fmla="*/ 9801564 w 12641071"/>
              <a:gd name="connsiteY52-33068" fmla="*/ 1196828 h 5795240"/>
              <a:gd name="connsiteX53-33069" fmla="*/ 9801566 w 12641071"/>
              <a:gd name="connsiteY53-33070" fmla="*/ 1196828 h 5795240"/>
              <a:gd name="connsiteX54-33071" fmla="*/ 9653070 w 12641071"/>
              <a:gd name="connsiteY54-33072" fmla="*/ 960982 h 5795240"/>
              <a:gd name="connsiteX55-33073" fmla="*/ 9641996 w 12641071"/>
              <a:gd name="connsiteY55-33074" fmla="*/ 961152 h 5795240"/>
              <a:gd name="connsiteX56-33075" fmla="*/ 9651917 w 12641071"/>
              <a:gd name="connsiteY56-33076" fmla="*/ 940556 h 5795240"/>
              <a:gd name="connsiteX57-33077" fmla="*/ 11050508 w 12641071"/>
              <a:gd name="connsiteY57-33078" fmla="*/ 108150 h 5795240"/>
              <a:gd name="connsiteX58-33079" fmla="*/ 12641071 w 12641071"/>
              <a:gd name="connsiteY58-33080" fmla="*/ 1698711 h 5795240"/>
              <a:gd name="connsiteX59-33081" fmla="*/ 11371062 w 12641071"/>
              <a:gd name="connsiteY59-33082" fmla="*/ 3256960 h 5795240"/>
              <a:gd name="connsiteX60-33083" fmla="*/ 11215953 w 12641071"/>
              <a:gd name="connsiteY60-33084" fmla="*/ 3280632 h 5795240"/>
              <a:gd name="connsiteX61-33085" fmla="*/ 11142318 w 12641071"/>
              <a:gd name="connsiteY61-33086" fmla="*/ 3276914 h 5795240"/>
              <a:gd name="connsiteX62-33087" fmla="*/ 11215952 w 12641071"/>
              <a:gd name="connsiteY62-33088" fmla="*/ 3280632 h 5795240"/>
              <a:gd name="connsiteX63-33089" fmla="*/ 11213133 w 12641071"/>
              <a:gd name="connsiteY63-33090" fmla="*/ 3281062 h 5795240"/>
              <a:gd name="connsiteX64-33091" fmla="*/ 11116921 w 12641071"/>
              <a:gd name="connsiteY64-33092" fmla="*/ 3285921 h 5795240"/>
              <a:gd name="connsiteX65-33093" fmla="*/ 11050507 w 12641071"/>
              <a:gd name="connsiteY65-33094" fmla="*/ 3289274 h 5795240"/>
              <a:gd name="connsiteX66-33095" fmla="*/ 11006292 w 12641071"/>
              <a:gd name="connsiteY66-33096" fmla="*/ 3287041 h 5795240"/>
              <a:gd name="connsiteX67-33097" fmla="*/ 10937101 w 12641071"/>
              <a:gd name="connsiteY67-33098" fmla="*/ 3297601 h 5795240"/>
              <a:gd name="connsiteX68-33099" fmla="*/ 10144740 w 12641071"/>
              <a:gd name="connsiteY68-33100" fmla="*/ 4089962 h 5795240"/>
              <a:gd name="connsiteX69-33101" fmla="*/ 10130374 w 12641071"/>
              <a:gd name="connsiteY69-33102" fmla="*/ 4184101 h 5795240"/>
              <a:gd name="connsiteX70-33103" fmla="*/ 10130375 w 12641071"/>
              <a:gd name="connsiteY70-33104" fmla="*/ 4184103 h 5795240"/>
              <a:gd name="connsiteX71-33105" fmla="*/ 10130656 w 12641071"/>
              <a:gd name="connsiteY71-33106" fmla="*/ 4185950 h 5795240"/>
              <a:gd name="connsiteX72-33107" fmla="*/ 10138194 w 12641071"/>
              <a:gd name="connsiteY72-33108" fmla="*/ 4335228 h 5795240"/>
              <a:gd name="connsiteX73-33109" fmla="*/ 10137710 w 12641071"/>
              <a:gd name="connsiteY73-33110" fmla="*/ 4344822 h 5795240"/>
              <a:gd name="connsiteX74-33111" fmla="*/ 10133555 w 12641071"/>
              <a:gd name="connsiteY74-33112" fmla="*/ 4427096 h 5795240"/>
              <a:gd name="connsiteX75-33113" fmla="*/ 10129312 w 12641071"/>
              <a:gd name="connsiteY75-33114" fmla="*/ 4399289 h 5795240"/>
              <a:gd name="connsiteX76-33115" fmla="*/ 10126797 w 12641071"/>
              <a:gd name="connsiteY76-33116" fmla="*/ 4349498 h 5795240"/>
              <a:gd name="connsiteX77-33117" fmla="*/ 10126796 w 12641071"/>
              <a:gd name="connsiteY77-33118" fmla="*/ 4349498 h 5795240"/>
              <a:gd name="connsiteX78-33119" fmla="*/ 10129311 w 12641071"/>
              <a:gd name="connsiteY78-33120" fmla="*/ 4399289 h 5795240"/>
              <a:gd name="connsiteX79-33121" fmla="*/ 10133554 w 12641071"/>
              <a:gd name="connsiteY79-33122" fmla="*/ 4427096 h 5795240"/>
              <a:gd name="connsiteX80-33123" fmla="*/ 10130656 w 12641071"/>
              <a:gd name="connsiteY80-33124" fmla="*/ 4484506 h 5795240"/>
              <a:gd name="connsiteX81-33125" fmla="*/ 8678182 w 12641071"/>
              <a:gd name="connsiteY81-33126" fmla="*/ 5795240 h 5795240"/>
              <a:gd name="connsiteX82-33127" fmla="*/ 7467518 w 12641071"/>
              <a:gd name="connsiteY82-33128" fmla="*/ 5151535 h 5795240"/>
              <a:gd name="connsiteX83-33129" fmla="*/ 7419945 w 12641071"/>
              <a:gd name="connsiteY83-33130" fmla="*/ 5073228 h 5795240"/>
              <a:gd name="connsiteX84-33131" fmla="*/ 7394386 w 12641071"/>
              <a:gd name="connsiteY84-33132" fmla="*/ 5031156 h 5795240"/>
              <a:gd name="connsiteX85-33133" fmla="*/ 7367299 w 12641071"/>
              <a:gd name="connsiteY85-33134" fmla="*/ 4974928 h 5795240"/>
              <a:gd name="connsiteX86-33135" fmla="*/ 7332905 w 12641071"/>
              <a:gd name="connsiteY86-33136" fmla="*/ 4903531 h 5795240"/>
              <a:gd name="connsiteX87-33137" fmla="*/ 7320958 w 12641071"/>
              <a:gd name="connsiteY87-33138" fmla="*/ 4870887 h 5795240"/>
              <a:gd name="connsiteX88-33139" fmla="*/ 7322174 w 12641071"/>
              <a:gd name="connsiteY88-33140" fmla="*/ 4872361 h 5795240"/>
              <a:gd name="connsiteX89-33141" fmla="*/ 7362630 w 12641071"/>
              <a:gd name="connsiteY89-33142" fmla="*/ 4938954 h 5795240"/>
              <a:gd name="connsiteX90-33143" fmla="*/ 7380779 w 12641071"/>
              <a:gd name="connsiteY90-33144" fmla="*/ 4976628 h 5795240"/>
              <a:gd name="connsiteX91-33145" fmla="*/ 7391210 w 12641071"/>
              <a:gd name="connsiteY91-33146" fmla="*/ 4977944 h 5795240"/>
              <a:gd name="connsiteX92-33147" fmla="*/ 7380780 w 12641071"/>
              <a:gd name="connsiteY92-33148" fmla="*/ 4976628 h 5795240"/>
              <a:gd name="connsiteX93-33149" fmla="*/ 7362631 w 12641071"/>
              <a:gd name="connsiteY93-33150" fmla="*/ 4938954 h 5795240"/>
              <a:gd name="connsiteX94-33151" fmla="*/ 7322175 w 12641071"/>
              <a:gd name="connsiteY94-33152" fmla="*/ 4872361 h 5795240"/>
              <a:gd name="connsiteX95-33153" fmla="*/ 7320959 w 12641071"/>
              <a:gd name="connsiteY95-33154" fmla="*/ 4870887 h 5795240"/>
              <a:gd name="connsiteX96-33155" fmla="*/ 7320958 w 12641071"/>
              <a:gd name="connsiteY96-33156" fmla="*/ 4870887 h 5795240"/>
              <a:gd name="connsiteX97-33157" fmla="*/ 7223551 w 12641071"/>
              <a:gd name="connsiteY97-33158" fmla="*/ 4752829 h 5795240"/>
              <a:gd name="connsiteX98-33159" fmla="*/ 6652445 w 12641071"/>
              <a:gd name="connsiteY98-33160" fmla="*/ 4516269 h 5795240"/>
              <a:gd name="connsiteX99-33161" fmla="*/ 6200873 w 12641071"/>
              <a:gd name="connsiteY99-33162" fmla="*/ 4654206 h 5795240"/>
              <a:gd name="connsiteX100-33163" fmla="*/ 6088813 w 12641071"/>
              <a:gd name="connsiteY100-33164" fmla="*/ 4746663 h 5795240"/>
              <a:gd name="connsiteX101-33165" fmla="*/ 6023271 w 12641071"/>
              <a:gd name="connsiteY101-33166" fmla="*/ 4834312 h 5795240"/>
              <a:gd name="connsiteX102-33167" fmla="*/ 5935320 w 12641071"/>
              <a:gd name="connsiteY102-33168" fmla="*/ 4931081 h 5795240"/>
              <a:gd name="connsiteX103-33169" fmla="*/ 4971763 w 12641071"/>
              <a:gd name="connsiteY103-33170" fmla="*/ 5330200 h 5795240"/>
              <a:gd name="connsiteX104-33171" fmla="*/ 3716172 w 12641071"/>
              <a:gd name="connsiteY104-33172" fmla="*/ 4497938 h 5795240"/>
              <a:gd name="connsiteX105-33173" fmla="*/ 3710773 w 12641071"/>
              <a:gd name="connsiteY105-33174" fmla="*/ 4483182 h 5795240"/>
              <a:gd name="connsiteX106-33175" fmla="*/ 3710773 w 12641071"/>
              <a:gd name="connsiteY106-33176" fmla="*/ 4483181 h 5795240"/>
              <a:gd name="connsiteX107-33177" fmla="*/ 3674984 w 12641071"/>
              <a:gd name="connsiteY107-33178" fmla="*/ 4385402 h 5795240"/>
              <a:gd name="connsiteX108-33179" fmla="*/ 3670349 w 12641071"/>
              <a:gd name="connsiteY108-33180" fmla="*/ 4372742 h 5795240"/>
              <a:gd name="connsiteX109-33181" fmla="*/ 3659438 w 12641071"/>
              <a:gd name="connsiteY109-33182" fmla="*/ 4330309 h 5795240"/>
              <a:gd name="connsiteX110-33183" fmla="*/ 3672084 w 12641071"/>
              <a:gd name="connsiteY110-33184" fmla="*/ 4353606 h 5795240"/>
              <a:gd name="connsiteX111-33185" fmla="*/ 3659440 w 12641071"/>
              <a:gd name="connsiteY111-33186" fmla="*/ 4330309 h 5795240"/>
              <a:gd name="connsiteX112-33187" fmla="*/ 3613217 w 12641071"/>
              <a:gd name="connsiteY112-33188" fmla="*/ 4245153 h 5795240"/>
              <a:gd name="connsiteX113-33189" fmla="*/ 3083792 w 12641071"/>
              <a:gd name="connsiteY113-33190" fmla="*/ 3963660 h 5795240"/>
              <a:gd name="connsiteX114-33191" fmla="*/ 2835272 w 12641071"/>
              <a:gd name="connsiteY114-33192" fmla="*/ 4013833 h 5795240"/>
              <a:gd name="connsiteX115-33193" fmla="*/ 2820214 w 12641071"/>
              <a:gd name="connsiteY115-33194" fmla="*/ 4022007 h 5795240"/>
              <a:gd name="connsiteX116-33195" fmla="*/ 2820212 w 12641071"/>
              <a:gd name="connsiteY116-33196" fmla="*/ 4022008 h 5795240"/>
              <a:gd name="connsiteX117-33197" fmla="*/ 2820206 w 12641071"/>
              <a:gd name="connsiteY117-33198" fmla="*/ 4022011 h 5795240"/>
              <a:gd name="connsiteX118-33199" fmla="*/ 2813481 w 12641071"/>
              <a:gd name="connsiteY118-33200" fmla="*/ 4027041 h 5795240"/>
              <a:gd name="connsiteX119-33201" fmla="*/ 2762875 w 12641071"/>
              <a:gd name="connsiteY119-33202" fmla="*/ 4057784 h 5795240"/>
              <a:gd name="connsiteX120-33203" fmla="*/ 2762878 w 12641071"/>
              <a:gd name="connsiteY120-33204" fmla="*/ 4057784 h 5795240"/>
              <a:gd name="connsiteX121-33205" fmla="*/ 2694694 w 12641071"/>
              <a:gd name="connsiteY121-33206" fmla="*/ 4099208 h 5795240"/>
              <a:gd name="connsiteX122-33207" fmla="*/ 2726822 w 12641071"/>
              <a:gd name="connsiteY122-33208" fmla="*/ 4072700 h 5795240"/>
              <a:gd name="connsiteX123-33209" fmla="*/ 2757719 w 12641071"/>
              <a:gd name="connsiteY123-33210" fmla="*/ 4055929 h 5795240"/>
              <a:gd name="connsiteX124-33211" fmla="*/ 2757718 w 12641071"/>
              <a:gd name="connsiteY124-33212" fmla="*/ 4055928 h 5795240"/>
              <a:gd name="connsiteX125-33213" fmla="*/ 2726820 w 12641071"/>
              <a:gd name="connsiteY125-33214" fmla="*/ 4072700 h 5795240"/>
              <a:gd name="connsiteX126-33215" fmla="*/ 2694692 w 12641071"/>
              <a:gd name="connsiteY126-33216" fmla="*/ 4099208 h 5795240"/>
              <a:gd name="connsiteX127-33217" fmla="*/ 2664698 w 12641071"/>
              <a:gd name="connsiteY127-33218" fmla="*/ 4117431 h 5795240"/>
              <a:gd name="connsiteX128-33219" fmla="*/ 1804544 w 12641071"/>
              <a:gd name="connsiteY128-33220" fmla="*/ 4335229 h 5795240"/>
              <a:gd name="connsiteX129-33221" fmla="*/ 0 w 12641071"/>
              <a:gd name="connsiteY129-33222" fmla="*/ 2530685 h 5795240"/>
              <a:gd name="connsiteX130-33223" fmla="*/ 1804544 w 12641071"/>
              <a:gd name="connsiteY130-33224" fmla="*/ 726143 h 5795240"/>
              <a:gd name="connsiteX131-33225" fmla="*/ 3080549 w 12641071"/>
              <a:gd name="connsiteY131-33226" fmla="*/ 1254682 h 5795240"/>
              <a:gd name="connsiteX132-33227" fmla="*/ 3268676 w 12641071"/>
              <a:gd name="connsiteY132-33228" fmla="*/ 1461167 h 5795240"/>
              <a:gd name="connsiteX133-33229" fmla="*/ 3565826 w 12641071"/>
              <a:gd name="connsiteY133-33230" fmla="*/ 1551935 h 5795240"/>
              <a:gd name="connsiteX134-33231" fmla="*/ 4086504 w 12641071"/>
              <a:gd name="connsiteY134-33232" fmla="*/ 1127574 h 5795240"/>
              <a:gd name="connsiteX135-33233" fmla="*/ 4103078 w 12641071"/>
              <a:gd name="connsiteY135-33234" fmla="*/ 1004204 h 5795240"/>
              <a:gd name="connsiteX136-33235" fmla="*/ 5215874 w 12641071"/>
              <a:gd name="connsiteY136-33236" fmla="*/ 0 h 5795240"/>
              <a:gd name="connsiteX0-33237" fmla="*/ 3682364 w 12641071"/>
              <a:gd name="connsiteY0-33238" fmla="*/ 4386723 h 5795240"/>
              <a:gd name="connsiteX1-33239" fmla="*/ 3772428 w 12641071"/>
              <a:gd name="connsiteY1-33240" fmla="*/ 4402840 h 5795240"/>
              <a:gd name="connsiteX2-33241" fmla="*/ 3772428 w 12641071"/>
              <a:gd name="connsiteY2-33242" fmla="*/ 4402840 h 5795240"/>
              <a:gd name="connsiteX3-33243" fmla="*/ 3682364 w 12641071"/>
              <a:gd name="connsiteY3-33244" fmla="*/ 4386723 h 5795240"/>
              <a:gd name="connsiteX4-33245" fmla="*/ 5215874 w 12641071"/>
              <a:gd name="connsiteY4-33246" fmla="*/ 0 h 5795240"/>
              <a:gd name="connsiteX5-33247" fmla="*/ 5927386 w 12641071"/>
              <a:gd name="connsiteY5-33248" fmla="*/ 255427 h 5795240"/>
              <a:gd name="connsiteX6-33249" fmla="*/ 6105193 w 12641071"/>
              <a:gd name="connsiteY6-33250" fmla="*/ 442067 h 5795240"/>
              <a:gd name="connsiteX7-33251" fmla="*/ 6105193 w 12641071"/>
              <a:gd name="connsiteY7-33252" fmla="*/ 442069 h 5795240"/>
              <a:gd name="connsiteX8-33253" fmla="*/ 6141460 w 12641071"/>
              <a:gd name="connsiteY8-33254" fmla="*/ 475027 h 5795240"/>
              <a:gd name="connsiteX9-33255" fmla="*/ 6788665 w 12641071"/>
              <a:gd name="connsiteY9-33256" fmla="*/ 707369 h 5795240"/>
              <a:gd name="connsiteX10-33257" fmla="*/ 7184710 w 12641071"/>
              <a:gd name="connsiteY10-33258" fmla="*/ 627411 h 5795240"/>
              <a:gd name="connsiteX11-33259" fmla="*/ 7314851 w 12641071"/>
              <a:gd name="connsiteY11-33260" fmla="*/ 559537 h 5795240"/>
              <a:gd name="connsiteX12-33261" fmla="*/ 7314853 w 12641071"/>
              <a:gd name="connsiteY12-33262" fmla="*/ 559536 h 5795240"/>
              <a:gd name="connsiteX13-33263" fmla="*/ 7314851 w 12641071"/>
              <a:gd name="connsiteY13-33264" fmla="*/ 559537 h 5795240"/>
              <a:gd name="connsiteX14-33265" fmla="*/ 7391626 w 12641071"/>
              <a:gd name="connsiteY14-33266" fmla="*/ 508114 h 5795240"/>
              <a:gd name="connsiteX15-33267" fmla="*/ 7391631 w 12641071"/>
              <a:gd name="connsiteY15-33268" fmla="*/ 508110 h 5795240"/>
              <a:gd name="connsiteX16-33269" fmla="*/ 7478934 w 12641071"/>
              <a:gd name="connsiteY16-33270" fmla="*/ 466053 h 5795240"/>
              <a:gd name="connsiteX17-33271" fmla="*/ 7897193 w 12641071"/>
              <a:gd name="connsiteY17-33272" fmla="*/ 381611 h 5795240"/>
              <a:gd name="connsiteX18-33273" fmla="*/ 8788216 w 12641071"/>
              <a:gd name="connsiteY18-33274" fmla="*/ 855364 h 5795240"/>
              <a:gd name="connsiteX19-33275" fmla="*/ 8832362 w 12641071"/>
              <a:gd name="connsiteY19-33276" fmla="*/ 928030 h 5795240"/>
              <a:gd name="connsiteX20-33277" fmla="*/ 8832362 w 12641071"/>
              <a:gd name="connsiteY20-33278" fmla="*/ 928033 h 5795240"/>
              <a:gd name="connsiteX21-33279" fmla="*/ 8842040 w 12641071"/>
              <a:gd name="connsiteY21-33280" fmla="*/ 943961 h 5795240"/>
              <a:gd name="connsiteX22-33281" fmla="*/ 8856144 w 12641071"/>
              <a:gd name="connsiteY22-33282" fmla="*/ 973241 h 5795240"/>
              <a:gd name="connsiteX23-33283" fmla="*/ 8856145 w 12641071"/>
              <a:gd name="connsiteY23-33284" fmla="*/ 973241 h 5795240"/>
              <a:gd name="connsiteX24-33285" fmla="*/ 8878117 w 12641071"/>
              <a:gd name="connsiteY24-33286" fmla="*/ 1018851 h 5795240"/>
              <a:gd name="connsiteX25-33287" fmla="*/ 8877719 w 12641071"/>
              <a:gd name="connsiteY25-33288" fmla="*/ 1018369 h 5795240"/>
              <a:gd name="connsiteX26-33289" fmla="*/ 8853250 w 12641071"/>
              <a:gd name="connsiteY26-33290" fmla="*/ 973288 h 5795240"/>
              <a:gd name="connsiteX27-33291" fmla="*/ 8853249 w 12641071"/>
              <a:gd name="connsiteY27-33292" fmla="*/ 973288 h 5795240"/>
              <a:gd name="connsiteX28-33293" fmla="*/ 8853248 w 12641071"/>
              <a:gd name="connsiteY28-33294" fmla="*/ 973287 h 5795240"/>
              <a:gd name="connsiteX29-33295" fmla="*/ 8849677 w 12641071"/>
              <a:gd name="connsiteY29-33296" fmla="*/ 973341 h 5795240"/>
              <a:gd name="connsiteX30-33297" fmla="*/ 8641543 w 12641071"/>
              <a:gd name="connsiteY30-33298" fmla="*/ 916577 h 5795240"/>
              <a:gd name="connsiteX31-33299" fmla="*/ 8641545 w 12641071"/>
              <a:gd name="connsiteY31-33300" fmla="*/ 916580 h 5795240"/>
              <a:gd name="connsiteX32-33301" fmla="*/ 8849676 w 12641071"/>
              <a:gd name="connsiteY32-33302" fmla="*/ 973343 h 5795240"/>
              <a:gd name="connsiteX33-33303" fmla="*/ 8853248 w 12641071"/>
              <a:gd name="connsiteY33-33304" fmla="*/ 973288 h 5795240"/>
              <a:gd name="connsiteX34-33305" fmla="*/ 8877719 w 12641071"/>
              <a:gd name="connsiteY34-33306" fmla="*/ 1018371 h 5795240"/>
              <a:gd name="connsiteX35-33307" fmla="*/ 8878116 w 12641071"/>
              <a:gd name="connsiteY35-33308" fmla="*/ 1018851 h 5795240"/>
              <a:gd name="connsiteX36-33309" fmla="*/ 8887288 w 12641071"/>
              <a:gd name="connsiteY36-33310" fmla="*/ 1037892 h 5795240"/>
              <a:gd name="connsiteX37-33311" fmla="*/ 8949899 w 12641071"/>
              <a:gd name="connsiteY37-33312" fmla="*/ 1239592 h 5795240"/>
              <a:gd name="connsiteX38-33313" fmla="*/ 8968437 w 12641071"/>
              <a:gd name="connsiteY38-33314" fmla="*/ 1423482 h 5795240"/>
              <a:gd name="connsiteX39-33315" fmla="*/ 8949899 w 12641071"/>
              <a:gd name="connsiteY39-33316" fmla="*/ 1239591 h 5795240"/>
              <a:gd name="connsiteX40-33317" fmla="*/ 8887288 w 12641071"/>
              <a:gd name="connsiteY40-33318" fmla="*/ 1037890 h 5795240"/>
              <a:gd name="connsiteX41-33319" fmla="*/ 8878116 w 12641071"/>
              <a:gd name="connsiteY41-33320" fmla="*/ 1018851 h 5795240"/>
              <a:gd name="connsiteX42-33321" fmla="*/ 8931285 w 12641071"/>
              <a:gd name="connsiteY42-33322" fmla="*/ 1083292 h 5795240"/>
              <a:gd name="connsiteX43-33323" fmla="*/ 9241478 w 12641071"/>
              <a:gd name="connsiteY43-33324" fmla="*/ 1211778 h 5795240"/>
              <a:gd name="connsiteX44-33325" fmla="*/ 9605238 w 12641071"/>
              <a:gd name="connsiteY44-33326" fmla="*/ 1018369 h 5795240"/>
              <a:gd name="connsiteX45-33327" fmla="*/ 9636247 w 12641071"/>
              <a:gd name="connsiteY45-33328" fmla="*/ 961241 h 5795240"/>
              <a:gd name="connsiteX46-33329" fmla="*/ 9641995 w 12641071"/>
              <a:gd name="connsiteY46-33330" fmla="*/ 961152 h 5795240"/>
              <a:gd name="connsiteX47-33331" fmla="*/ 9584939 w 12641071"/>
              <a:gd name="connsiteY47-33332" fmla="*/ 1079594 h 5795240"/>
              <a:gd name="connsiteX48-33333" fmla="*/ 9546257 w 12641071"/>
              <a:gd name="connsiteY48-33334" fmla="*/ 1204206 h 5795240"/>
              <a:gd name="connsiteX49-33335" fmla="*/ 9584939 w 12641071"/>
              <a:gd name="connsiteY49-33336" fmla="*/ 1079596 h 5795240"/>
              <a:gd name="connsiteX50-33337" fmla="*/ 9641995 w 12641071"/>
              <a:gd name="connsiteY50-33338" fmla="*/ 961153 h 5795240"/>
              <a:gd name="connsiteX51-33339" fmla="*/ 9653069 w 12641071"/>
              <a:gd name="connsiteY51-33340" fmla="*/ 960983 h 5795240"/>
              <a:gd name="connsiteX52-33341" fmla="*/ 9801564 w 12641071"/>
              <a:gd name="connsiteY52-33342" fmla="*/ 1196828 h 5795240"/>
              <a:gd name="connsiteX53-33343" fmla="*/ 9801566 w 12641071"/>
              <a:gd name="connsiteY53-33344" fmla="*/ 1196828 h 5795240"/>
              <a:gd name="connsiteX54-33345" fmla="*/ 9653070 w 12641071"/>
              <a:gd name="connsiteY54-33346" fmla="*/ 960982 h 5795240"/>
              <a:gd name="connsiteX55-33347" fmla="*/ 9641996 w 12641071"/>
              <a:gd name="connsiteY55-33348" fmla="*/ 961152 h 5795240"/>
              <a:gd name="connsiteX56-33349" fmla="*/ 9651917 w 12641071"/>
              <a:gd name="connsiteY56-33350" fmla="*/ 940556 h 5795240"/>
              <a:gd name="connsiteX57-33351" fmla="*/ 11050508 w 12641071"/>
              <a:gd name="connsiteY57-33352" fmla="*/ 108150 h 5795240"/>
              <a:gd name="connsiteX58-33353" fmla="*/ 12641071 w 12641071"/>
              <a:gd name="connsiteY58-33354" fmla="*/ 1698711 h 5795240"/>
              <a:gd name="connsiteX59-33355" fmla="*/ 11371062 w 12641071"/>
              <a:gd name="connsiteY59-33356" fmla="*/ 3256960 h 5795240"/>
              <a:gd name="connsiteX60-33357" fmla="*/ 11215953 w 12641071"/>
              <a:gd name="connsiteY60-33358" fmla="*/ 3280632 h 5795240"/>
              <a:gd name="connsiteX61-33359" fmla="*/ 11142318 w 12641071"/>
              <a:gd name="connsiteY61-33360" fmla="*/ 3276914 h 5795240"/>
              <a:gd name="connsiteX62-33361" fmla="*/ 11215952 w 12641071"/>
              <a:gd name="connsiteY62-33362" fmla="*/ 3280632 h 5795240"/>
              <a:gd name="connsiteX63-33363" fmla="*/ 11213133 w 12641071"/>
              <a:gd name="connsiteY63-33364" fmla="*/ 3281062 h 5795240"/>
              <a:gd name="connsiteX64-33365" fmla="*/ 11116921 w 12641071"/>
              <a:gd name="connsiteY64-33366" fmla="*/ 3285921 h 5795240"/>
              <a:gd name="connsiteX65-33367" fmla="*/ 11050507 w 12641071"/>
              <a:gd name="connsiteY65-33368" fmla="*/ 3289274 h 5795240"/>
              <a:gd name="connsiteX66-33369" fmla="*/ 11006292 w 12641071"/>
              <a:gd name="connsiteY66-33370" fmla="*/ 3287041 h 5795240"/>
              <a:gd name="connsiteX67-33371" fmla="*/ 10937101 w 12641071"/>
              <a:gd name="connsiteY67-33372" fmla="*/ 3297601 h 5795240"/>
              <a:gd name="connsiteX68-33373" fmla="*/ 10144740 w 12641071"/>
              <a:gd name="connsiteY68-33374" fmla="*/ 4089962 h 5795240"/>
              <a:gd name="connsiteX69-33375" fmla="*/ 10130374 w 12641071"/>
              <a:gd name="connsiteY69-33376" fmla="*/ 4184101 h 5795240"/>
              <a:gd name="connsiteX70-33377" fmla="*/ 10130375 w 12641071"/>
              <a:gd name="connsiteY70-33378" fmla="*/ 4184103 h 5795240"/>
              <a:gd name="connsiteX71-33379" fmla="*/ 10130656 w 12641071"/>
              <a:gd name="connsiteY71-33380" fmla="*/ 4185950 h 5795240"/>
              <a:gd name="connsiteX72-33381" fmla="*/ 10138194 w 12641071"/>
              <a:gd name="connsiteY72-33382" fmla="*/ 4335228 h 5795240"/>
              <a:gd name="connsiteX73-33383" fmla="*/ 10137710 w 12641071"/>
              <a:gd name="connsiteY73-33384" fmla="*/ 4344822 h 5795240"/>
              <a:gd name="connsiteX74-33385" fmla="*/ 10133555 w 12641071"/>
              <a:gd name="connsiteY74-33386" fmla="*/ 4427096 h 5795240"/>
              <a:gd name="connsiteX75-33387" fmla="*/ 10129312 w 12641071"/>
              <a:gd name="connsiteY75-33388" fmla="*/ 4399289 h 5795240"/>
              <a:gd name="connsiteX76-33389" fmla="*/ 10126797 w 12641071"/>
              <a:gd name="connsiteY76-33390" fmla="*/ 4349498 h 5795240"/>
              <a:gd name="connsiteX77-33391" fmla="*/ 10126796 w 12641071"/>
              <a:gd name="connsiteY77-33392" fmla="*/ 4349498 h 5795240"/>
              <a:gd name="connsiteX78-33393" fmla="*/ 10129311 w 12641071"/>
              <a:gd name="connsiteY78-33394" fmla="*/ 4399289 h 5795240"/>
              <a:gd name="connsiteX79-33395" fmla="*/ 10133554 w 12641071"/>
              <a:gd name="connsiteY79-33396" fmla="*/ 4427096 h 5795240"/>
              <a:gd name="connsiteX80-33397" fmla="*/ 10130656 w 12641071"/>
              <a:gd name="connsiteY80-33398" fmla="*/ 4484506 h 5795240"/>
              <a:gd name="connsiteX81-33399" fmla="*/ 8678182 w 12641071"/>
              <a:gd name="connsiteY81-33400" fmla="*/ 5795240 h 5795240"/>
              <a:gd name="connsiteX82-33401" fmla="*/ 7467518 w 12641071"/>
              <a:gd name="connsiteY82-33402" fmla="*/ 5151535 h 5795240"/>
              <a:gd name="connsiteX83-33403" fmla="*/ 7419945 w 12641071"/>
              <a:gd name="connsiteY83-33404" fmla="*/ 5073228 h 5795240"/>
              <a:gd name="connsiteX84-33405" fmla="*/ 7394386 w 12641071"/>
              <a:gd name="connsiteY84-33406" fmla="*/ 5031156 h 5795240"/>
              <a:gd name="connsiteX85-33407" fmla="*/ 7367299 w 12641071"/>
              <a:gd name="connsiteY85-33408" fmla="*/ 4974928 h 5795240"/>
              <a:gd name="connsiteX86-33409" fmla="*/ 7332905 w 12641071"/>
              <a:gd name="connsiteY86-33410" fmla="*/ 4903531 h 5795240"/>
              <a:gd name="connsiteX87-33411" fmla="*/ 7320958 w 12641071"/>
              <a:gd name="connsiteY87-33412" fmla="*/ 4870887 h 5795240"/>
              <a:gd name="connsiteX88-33413" fmla="*/ 7322174 w 12641071"/>
              <a:gd name="connsiteY88-33414" fmla="*/ 4872361 h 5795240"/>
              <a:gd name="connsiteX89-33415" fmla="*/ 7362630 w 12641071"/>
              <a:gd name="connsiteY89-33416" fmla="*/ 4938954 h 5795240"/>
              <a:gd name="connsiteX90-33417" fmla="*/ 7380779 w 12641071"/>
              <a:gd name="connsiteY90-33418" fmla="*/ 4976628 h 5795240"/>
              <a:gd name="connsiteX91-33419" fmla="*/ 7391210 w 12641071"/>
              <a:gd name="connsiteY91-33420" fmla="*/ 4977944 h 5795240"/>
              <a:gd name="connsiteX92-33421" fmla="*/ 7362631 w 12641071"/>
              <a:gd name="connsiteY92-33422" fmla="*/ 4938954 h 5795240"/>
              <a:gd name="connsiteX93-33423" fmla="*/ 7322175 w 12641071"/>
              <a:gd name="connsiteY93-33424" fmla="*/ 4872361 h 5795240"/>
              <a:gd name="connsiteX94-33425" fmla="*/ 7320959 w 12641071"/>
              <a:gd name="connsiteY94-33426" fmla="*/ 4870887 h 5795240"/>
              <a:gd name="connsiteX95-33427" fmla="*/ 7320958 w 12641071"/>
              <a:gd name="connsiteY95-33428" fmla="*/ 4870887 h 5795240"/>
              <a:gd name="connsiteX96-33429" fmla="*/ 7223551 w 12641071"/>
              <a:gd name="connsiteY96-33430" fmla="*/ 4752829 h 5795240"/>
              <a:gd name="connsiteX97-33431" fmla="*/ 6652445 w 12641071"/>
              <a:gd name="connsiteY97-33432" fmla="*/ 4516269 h 5795240"/>
              <a:gd name="connsiteX98-33433" fmla="*/ 6200873 w 12641071"/>
              <a:gd name="connsiteY98-33434" fmla="*/ 4654206 h 5795240"/>
              <a:gd name="connsiteX99-33435" fmla="*/ 6088813 w 12641071"/>
              <a:gd name="connsiteY99-33436" fmla="*/ 4746663 h 5795240"/>
              <a:gd name="connsiteX100-33437" fmla="*/ 6023271 w 12641071"/>
              <a:gd name="connsiteY100-33438" fmla="*/ 4834312 h 5795240"/>
              <a:gd name="connsiteX101-33439" fmla="*/ 5935320 w 12641071"/>
              <a:gd name="connsiteY101-33440" fmla="*/ 4931081 h 5795240"/>
              <a:gd name="connsiteX102-33441" fmla="*/ 4971763 w 12641071"/>
              <a:gd name="connsiteY102-33442" fmla="*/ 5330200 h 5795240"/>
              <a:gd name="connsiteX103-33443" fmla="*/ 3716172 w 12641071"/>
              <a:gd name="connsiteY103-33444" fmla="*/ 4497938 h 5795240"/>
              <a:gd name="connsiteX104-33445" fmla="*/ 3710773 w 12641071"/>
              <a:gd name="connsiteY104-33446" fmla="*/ 4483182 h 5795240"/>
              <a:gd name="connsiteX105-33447" fmla="*/ 3710773 w 12641071"/>
              <a:gd name="connsiteY105-33448" fmla="*/ 4483181 h 5795240"/>
              <a:gd name="connsiteX106-33449" fmla="*/ 3674984 w 12641071"/>
              <a:gd name="connsiteY106-33450" fmla="*/ 4385402 h 5795240"/>
              <a:gd name="connsiteX107-33451" fmla="*/ 3670349 w 12641071"/>
              <a:gd name="connsiteY107-33452" fmla="*/ 4372742 h 5795240"/>
              <a:gd name="connsiteX108-33453" fmla="*/ 3659438 w 12641071"/>
              <a:gd name="connsiteY108-33454" fmla="*/ 4330309 h 5795240"/>
              <a:gd name="connsiteX109-33455" fmla="*/ 3672084 w 12641071"/>
              <a:gd name="connsiteY109-33456" fmla="*/ 4353606 h 5795240"/>
              <a:gd name="connsiteX110-33457" fmla="*/ 3659440 w 12641071"/>
              <a:gd name="connsiteY110-33458" fmla="*/ 4330309 h 5795240"/>
              <a:gd name="connsiteX111-33459" fmla="*/ 3613217 w 12641071"/>
              <a:gd name="connsiteY111-33460" fmla="*/ 4245153 h 5795240"/>
              <a:gd name="connsiteX112-33461" fmla="*/ 3083792 w 12641071"/>
              <a:gd name="connsiteY112-33462" fmla="*/ 3963660 h 5795240"/>
              <a:gd name="connsiteX113-33463" fmla="*/ 2835272 w 12641071"/>
              <a:gd name="connsiteY113-33464" fmla="*/ 4013833 h 5795240"/>
              <a:gd name="connsiteX114-33465" fmla="*/ 2820214 w 12641071"/>
              <a:gd name="connsiteY114-33466" fmla="*/ 4022007 h 5795240"/>
              <a:gd name="connsiteX115-33467" fmla="*/ 2820212 w 12641071"/>
              <a:gd name="connsiteY115-33468" fmla="*/ 4022008 h 5795240"/>
              <a:gd name="connsiteX116-33469" fmla="*/ 2820206 w 12641071"/>
              <a:gd name="connsiteY116-33470" fmla="*/ 4022011 h 5795240"/>
              <a:gd name="connsiteX117-33471" fmla="*/ 2813481 w 12641071"/>
              <a:gd name="connsiteY117-33472" fmla="*/ 4027041 h 5795240"/>
              <a:gd name="connsiteX118-33473" fmla="*/ 2762875 w 12641071"/>
              <a:gd name="connsiteY118-33474" fmla="*/ 4057784 h 5795240"/>
              <a:gd name="connsiteX119-33475" fmla="*/ 2762878 w 12641071"/>
              <a:gd name="connsiteY119-33476" fmla="*/ 4057784 h 5795240"/>
              <a:gd name="connsiteX120-33477" fmla="*/ 2694694 w 12641071"/>
              <a:gd name="connsiteY120-33478" fmla="*/ 4099208 h 5795240"/>
              <a:gd name="connsiteX121-33479" fmla="*/ 2726822 w 12641071"/>
              <a:gd name="connsiteY121-33480" fmla="*/ 4072700 h 5795240"/>
              <a:gd name="connsiteX122-33481" fmla="*/ 2757719 w 12641071"/>
              <a:gd name="connsiteY122-33482" fmla="*/ 4055929 h 5795240"/>
              <a:gd name="connsiteX123-33483" fmla="*/ 2757718 w 12641071"/>
              <a:gd name="connsiteY123-33484" fmla="*/ 4055928 h 5795240"/>
              <a:gd name="connsiteX124-33485" fmla="*/ 2726820 w 12641071"/>
              <a:gd name="connsiteY124-33486" fmla="*/ 4072700 h 5795240"/>
              <a:gd name="connsiteX125-33487" fmla="*/ 2694692 w 12641071"/>
              <a:gd name="connsiteY125-33488" fmla="*/ 4099208 h 5795240"/>
              <a:gd name="connsiteX126-33489" fmla="*/ 2664698 w 12641071"/>
              <a:gd name="connsiteY126-33490" fmla="*/ 4117431 h 5795240"/>
              <a:gd name="connsiteX127-33491" fmla="*/ 1804544 w 12641071"/>
              <a:gd name="connsiteY127-33492" fmla="*/ 4335229 h 5795240"/>
              <a:gd name="connsiteX128-33493" fmla="*/ 0 w 12641071"/>
              <a:gd name="connsiteY128-33494" fmla="*/ 2530685 h 5795240"/>
              <a:gd name="connsiteX129-33495" fmla="*/ 1804544 w 12641071"/>
              <a:gd name="connsiteY129-33496" fmla="*/ 726143 h 5795240"/>
              <a:gd name="connsiteX130-33497" fmla="*/ 3080549 w 12641071"/>
              <a:gd name="connsiteY130-33498" fmla="*/ 1254682 h 5795240"/>
              <a:gd name="connsiteX131-33499" fmla="*/ 3268676 w 12641071"/>
              <a:gd name="connsiteY131-33500" fmla="*/ 1461167 h 5795240"/>
              <a:gd name="connsiteX132-33501" fmla="*/ 3565826 w 12641071"/>
              <a:gd name="connsiteY132-33502" fmla="*/ 1551935 h 5795240"/>
              <a:gd name="connsiteX133-33503" fmla="*/ 4086504 w 12641071"/>
              <a:gd name="connsiteY133-33504" fmla="*/ 1127574 h 5795240"/>
              <a:gd name="connsiteX134-33505" fmla="*/ 4103078 w 12641071"/>
              <a:gd name="connsiteY134-33506" fmla="*/ 1004204 h 5795240"/>
              <a:gd name="connsiteX135-33507" fmla="*/ 5215874 w 12641071"/>
              <a:gd name="connsiteY135-33508" fmla="*/ 0 h 5795240"/>
              <a:gd name="connsiteX0-33509" fmla="*/ 3682364 w 12641071"/>
              <a:gd name="connsiteY0-33510" fmla="*/ 4386723 h 5795240"/>
              <a:gd name="connsiteX1-33511" fmla="*/ 3772428 w 12641071"/>
              <a:gd name="connsiteY1-33512" fmla="*/ 4402840 h 5795240"/>
              <a:gd name="connsiteX2-33513" fmla="*/ 3772428 w 12641071"/>
              <a:gd name="connsiteY2-33514" fmla="*/ 4402840 h 5795240"/>
              <a:gd name="connsiteX3-33515" fmla="*/ 3682364 w 12641071"/>
              <a:gd name="connsiteY3-33516" fmla="*/ 4386723 h 5795240"/>
              <a:gd name="connsiteX4-33517" fmla="*/ 5215874 w 12641071"/>
              <a:gd name="connsiteY4-33518" fmla="*/ 0 h 5795240"/>
              <a:gd name="connsiteX5-33519" fmla="*/ 5927386 w 12641071"/>
              <a:gd name="connsiteY5-33520" fmla="*/ 255427 h 5795240"/>
              <a:gd name="connsiteX6-33521" fmla="*/ 6105193 w 12641071"/>
              <a:gd name="connsiteY6-33522" fmla="*/ 442067 h 5795240"/>
              <a:gd name="connsiteX7-33523" fmla="*/ 6105193 w 12641071"/>
              <a:gd name="connsiteY7-33524" fmla="*/ 442069 h 5795240"/>
              <a:gd name="connsiteX8-33525" fmla="*/ 6141460 w 12641071"/>
              <a:gd name="connsiteY8-33526" fmla="*/ 475027 h 5795240"/>
              <a:gd name="connsiteX9-33527" fmla="*/ 6788665 w 12641071"/>
              <a:gd name="connsiteY9-33528" fmla="*/ 707369 h 5795240"/>
              <a:gd name="connsiteX10-33529" fmla="*/ 7184710 w 12641071"/>
              <a:gd name="connsiteY10-33530" fmla="*/ 627411 h 5795240"/>
              <a:gd name="connsiteX11-33531" fmla="*/ 7314851 w 12641071"/>
              <a:gd name="connsiteY11-33532" fmla="*/ 559537 h 5795240"/>
              <a:gd name="connsiteX12-33533" fmla="*/ 7314853 w 12641071"/>
              <a:gd name="connsiteY12-33534" fmla="*/ 559536 h 5795240"/>
              <a:gd name="connsiteX13-33535" fmla="*/ 7314851 w 12641071"/>
              <a:gd name="connsiteY13-33536" fmla="*/ 559537 h 5795240"/>
              <a:gd name="connsiteX14-33537" fmla="*/ 7391626 w 12641071"/>
              <a:gd name="connsiteY14-33538" fmla="*/ 508114 h 5795240"/>
              <a:gd name="connsiteX15-33539" fmla="*/ 7391631 w 12641071"/>
              <a:gd name="connsiteY15-33540" fmla="*/ 508110 h 5795240"/>
              <a:gd name="connsiteX16-33541" fmla="*/ 7478934 w 12641071"/>
              <a:gd name="connsiteY16-33542" fmla="*/ 466053 h 5795240"/>
              <a:gd name="connsiteX17-33543" fmla="*/ 7897193 w 12641071"/>
              <a:gd name="connsiteY17-33544" fmla="*/ 381611 h 5795240"/>
              <a:gd name="connsiteX18-33545" fmla="*/ 8788216 w 12641071"/>
              <a:gd name="connsiteY18-33546" fmla="*/ 855364 h 5795240"/>
              <a:gd name="connsiteX19-33547" fmla="*/ 8832362 w 12641071"/>
              <a:gd name="connsiteY19-33548" fmla="*/ 928030 h 5795240"/>
              <a:gd name="connsiteX20-33549" fmla="*/ 8832362 w 12641071"/>
              <a:gd name="connsiteY20-33550" fmla="*/ 928033 h 5795240"/>
              <a:gd name="connsiteX21-33551" fmla="*/ 8842040 w 12641071"/>
              <a:gd name="connsiteY21-33552" fmla="*/ 943961 h 5795240"/>
              <a:gd name="connsiteX22-33553" fmla="*/ 8856144 w 12641071"/>
              <a:gd name="connsiteY22-33554" fmla="*/ 973241 h 5795240"/>
              <a:gd name="connsiteX23-33555" fmla="*/ 8856145 w 12641071"/>
              <a:gd name="connsiteY23-33556" fmla="*/ 973241 h 5795240"/>
              <a:gd name="connsiteX24-33557" fmla="*/ 8878117 w 12641071"/>
              <a:gd name="connsiteY24-33558" fmla="*/ 1018851 h 5795240"/>
              <a:gd name="connsiteX25-33559" fmla="*/ 8877719 w 12641071"/>
              <a:gd name="connsiteY25-33560" fmla="*/ 1018369 h 5795240"/>
              <a:gd name="connsiteX26-33561" fmla="*/ 8853250 w 12641071"/>
              <a:gd name="connsiteY26-33562" fmla="*/ 973288 h 5795240"/>
              <a:gd name="connsiteX27-33563" fmla="*/ 8853249 w 12641071"/>
              <a:gd name="connsiteY27-33564" fmla="*/ 973288 h 5795240"/>
              <a:gd name="connsiteX28-33565" fmla="*/ 8853248 w 12641071"/>
              <a:gd name="connsiteY28-33566" fmla="*/ 973287 h 5795240"/>
              <a:gd name="connsiteX29-33567" fmla="*/ 8849677 w 12641071"/>
              <a:gd name="connsiteY29-33568" fmla="*/ 973341 h 5795240"/>
              <a:gd name="connsiteX30-33569" fmla="*/ 8641543 w 12641071"/>
              <a:gd name="connsiteY30-33570" fmla="*/ 916577 h 5795240"/>
              <a:gd name="connsiteX31-33571" fmla="*/ 8641545 w 12641071"/>
              <a:gd name="connsiteY31-33572" fmla="*/ 916580 h 5795240"/>
              <a:gd name="connsiteX32-33573" fmla="*/ 8849676 w 12641071"/>
              <a:gd name="connsiteY32-33574" fmla="*/ 973343 h 5795240"/>
              <a:gd name="connsiteX33-33575" fmla="*/ 8853248 w 12641071"/>
              <a:gd name="connsiteY33-33576" fmla="*/ 973288 h 5795240"/>
              <a:gd name="connsiteX34-33577" fmla="*/ 8877719 w 12641071"/>
              <a:gd name="connsiteY34-33578" fmla="*/ 1018371 h 5795240"/>
              <a:gd name="connsiteX35-33579" fmla="*/ 8878116 w 12641071"/>
              <a:gd name="connsiteY35-33580" fmla="*/ 1018851 h 5795240"/>
              <a:gd name="connsiteX36-33581" fmla="*/ 8887288 w 12641071"/>
              <a:gd name="connsiteY36-33582" fmla="*/ 1037892 h 5795240"/>
              <a:gd name="connsiteX37-33583" fmla="*/ 8949899 w 12641071"/>
              <a:gd name="connsiteY37-33584" fmla="*/ 1239592 h 5795240"/>
              <a:gd name="connsiteX38-33585" fmla="*/ 8968437 w 12641071"/>
              <a:gd name="connsiteY38-33586" fmla="*/ 1423482 h 5795240"/>
              <a:gd name="connsiteX39-33587" fmla="*/ 8949899 w 12641071"/>
              <a:gd name="connsiteY39-33588" fmla="*/ 1239591 h 5795240"/>
              <a:gd name="connsiteX40-33589" fmla="*/ 8887288 w 12641071"/>
              <a:gd name="connsiteY40-33590" fmla="*/ 1037890 h 5795240"/>
              <a:gd name="connsiteX41-33591" fmla="*/ 8878116 w 12641071"/>
              <a:gd name="connsiteY41-33592" fmla="*/ 1018851 h 5795240"/>
              <a:gd name="connsiteX42-33593" fmla="*/ 8931285 w 12641071"/>
              <a:gd name="connsiteY42-33594" fmla="*/ 1083292 h 5795240"/>
              <a:gd name="connsiteX43-33595" fmla="*/ 9241478 w 12641071"/>
              <a:gd name="connsiteY43-33596" fmla="*/ 1211778 h 5795240"/>
              <a:gd name="connsiteX44-33597" fmla="*/ 9605238 w 12641071"/>
              <a:gd name="connsiteY44-33598" fmla="*/ 1018369 h 5795240"/>
              <a:gd name="connsiteX45-33599" fmla="*/ 9636247 w 12641071"/>
              <a:gd name="connsiteY45-33600" fmla="*/ 961241 h 5795240"/>
              <a:gd name="connsiteX46-33601" fmla="*/ 9641995 w 12641071"/>
              <a:gd name="connsiteY46-33602" fmla="*/ 961152 h 5795240"/>
              <a:gd name="connsiteX47-33603" fmla="*/ 9584939 w 12641071"/>
              <a:gd name="connsiteY47-33604" fmla="*/ 1079594 h 5795240"/>
              <a:gd name="connsiteX48-33605" fmla="*/ 9546257 w 12641071"/>
              <a:gd name="connsiteY48-33606" fmla="*/ 1204206 h 5795240"/>
              <a:gd name="connsiteX49-33607" fmla="*/ 9584939 w 12641071"/>
              <a:gd name="connsiteY49-33608" fmla="*/ 1079596 h 5795240"/>
              <a:gd name="connsiteX50-33609" fmla="*/ 9641995 w 12641071"/>
              <a:gd name="connsiteY50-33610" fmla="*/ 961153 h 5795240"/>
              <a:gd name="connsiteX51-33611" fmla="*/ 9653069 w 12641071"/>
              <a:gd name="connsiteY51-33612" fmla="*/ 960983 h 5795240"/>
              <a:gd name="connsiteX52-33613" fmla="*/ 9801564 w 12641071"/>
              <a:gd name="connsiteY52-33614" fmla="*/ 1196828 h 5795240"/>
              <a:gd name="connsiteX53-33615" fmla="*/ 9801566 w 12641071"/>
              <a:gd name="connsiteY53-33616" fmla="*/ 1196828 h 5795240"/>
              <a:gd name="connsiteX54-33617" fmla="*/ 9653070 w 12641071"/>
              <a:gd name="connsiteY54-33618" fmla="*/ 960982 h 5795240"/>
              <a:gd name="connsiteX55-33619" fmla="*/ 9641996 w 12641071"/>
              <a:gd name="connsiteY55-33620" fmla="*/ 961152 h 5795240"/>
              <a:gd name="connsiteX56-33621" fmla="*/ 9651917 w 12641071"/>
              <a:gd name="connsiteY56-33622" fmla="*/ 940556 h 5795240"/>
              <a:gd name="connsiteX57-33623" fmla="*/ 11050508 w 12641071"/>
              <a:gd name="connsiteY57-33624" fmla="*/ 108150 h 5795240"/>
              <a:gd name="connsiteX58-33625" fmla="*/ 12641071 w 12641071"/>
              <a:gd name="connsiteY58-33626" fmla="*/ 1698711 h 5795240"/>
              <a:gd name="connsiteX59-33627" fmla="*/ 11371062 w 12641071"/>
              <a:gd name="connsiteY59-33628" fmla="*/ 3256960 h 5795240"/>
              <a:gd name="connsiteX60-33629" fmla="*/ 11215953 w 12641071"/>
              <a:gd name="connsiteY60-33630" fmla="*/ 3280632 h 5795240"/>
              <a:gd name="connsiteX61-33631" fmla="*/ 11142318 w 12641071"/>
              <a:gd name="connsiteY61-33632" fmla="*/ 3276914 h 5795240"/>
              <a:gd name="connsiteX62-33633" fmla="*/ 11215952 w 12641071"/>
              <a:gd name="connsiteY62-33634" fmla="*/ 3280632 h 5795240"/>
              <a:gd name="connsiteX63-33635" fmla="*/ 11213133 w 12641071"/>
              <a:gd name="connsiteY63-33636" fmla="*/ 3281062 h 5795240"/>
              <a:gd name="connsiteX64-33637" fmla="*/ 11116921 w 12641071"/>
              <a:gd name="connsiteY64-33638" fmla="*/ 3285921 h 5795240"/>
              <a:gd name="connsiteX65-33639" fmla="*/ 11050507 w 12641071"/>
              <a:gd name="connsiteY65-33640" fmla="*/ 3289274 h 5795240"/>
              <a:gd name="connsiteX66-33641" fmla="*/ 11006292 w 12641071"/>
              <a:gd name="connsiteY66-33642" fmla="*/ 3287041 h 5795240"/>
              <a:gd name="connsiteX67-33643" fmla="*/ 10937101 w 12641071"/>
              <a:gd name="connsiteY67-33644" fmla="*/ 3297601 h 5795240"/>
              <a:gd name="connsiteX68-33645" fmla="*/ 10144740 w 12641071"/>
              <a:gd name="connsiteY68-33646" fmla="*/ 4089962 h 5795240"/>
              <a:gd name="connsiteX69-33647" fmla="*/ 10130374 w 12641071"/>
              <a:gd name="connsiteY69-33648" fmla="*/ 4184101 h 5795240"/>
              <a:gd name="connsiteX70-33649" fmla="*/ 10130375 w 12641071"/>
              <a:gd name="connsiteY70-33650" fmla="*/ 4184103 h 5795240"/>
              <a:gd name="connsiteX71-33651" fmla="*/ 10130656 w 12641071"/>
              <a:gd name="connsiteY71-33652" fmla="*/ 4185950 h 5795240"/>
              <a:gd name="connsiteX72-33653" fmla="*/ 10138194 w 12641071"/>
              <a:gd name="connsiteY72-33654" fmla="*/ 4335228 h 5795240"/>
              <a:gd name="connsiteX73-33655" fmla="*/ 10137710 w 12641071"/>
              <a:gd name="connsiteY73-33656" fmla="*/ 4344822 h 5795240"/>
              <a:gd name="connsiteX74-33657" fmla="*/ 10133555 w 12641071"/>
              <a:gd name="connsiteY74-33658" fmla="*/ 4427096 h 5795240"/>
              <a:gd name="connsiteX75-33659" fmla="*/ 10129312 w 12641071"/>
              <a:gd name="connsiteY75-33660" fmla="*/ 4399289 h 5795240"/>
              <a:gd name="connsiteX76-33661" fmla="*/ 10126797 w 12641071"/>
              <a:gd name="connsiteY76-33662" fmla="*/ 4349498 h 5795240"/>
              <a:gd name="connsiteX77-33663" fmla="*/ 10126796 w 12641071"/>
              <a:gd name="connsiteY77-33664" fmla="*/ 4349498 h 5795240"/>
              <a:gd name="connsiteX78-33665" fmla="*/ 10129311 w 12641071"/>
              <a:gd name="connsiteY78-33666" fmla="*/ 4399289 h 5795240"/>
              <a:gd name="connsiteX79-33667" fmla="*/ 10133554 w 12641071"/>
              <a:gd name="connsiteY79-33668" fmla="*/ 4427096 h 5795240"/>
              <a:gd name="connsiteX80-33669" fmla="*/ 10130656 w 12641071"/>
              <a:gd name="connsiteY80-33670" fmla="*/ 4484506 h 5795240"/>
              <a:gd name="connsiteX81-33671" fmla="*/ 8678182 w 12641071"/>
              <a:gd name="connsiteY81-33672" fmla="*/ 5795240 h 5795240"/>
              <a:gd name="connsiteX82-33673" fmla="*/ 7467518 w 12641071"/>
              <a:gd name="connsiteY82-33674" fmla="*/ 5151535 h 5795240"/>
              <a:gd name="connsiteX83-33675" fmla="*/ 7419945 w 12641071"/>
              <a:gd name="connsiteY83-33676" fmla="*/ 5073228 h 5795240"/>
              <a:gd name="connsiteX84-33677" fmla="*/ 7394386 w 12641071"/>
              <a:gd name="connsiteY84-33678" fmla="*/ 5031156 h 5795240"/>
              <a:gd name="connsiteX85-33679" fmla="*/ 7367299 w 12641071"/>
              <a:gd name="connsiteY85-33680" fmla="*/ 4974928 h 5795240"/>
              <a:gd name="connsiteX86-33681" fmla="*/ 7332905 w 12641071"/>
              <a:gd name="connsiteY86-33682" fmla="*/ 4903531 h 5795240"/>
              <a:gd name="connsiteX87-33683" fmla="*/ 7320958 w 12641071"/>
              <a:gd name="connsiteY87-33684" fmla="*/ 4870887 h 5795240"/>
              <a:gd name="connsiteX88-33685" fmla="*/ 7322174 w 12641071"/>
              <a:gd name="connsiteY88-33686" fmla="*/ 4872361 h 5795240"/>
              <a:gd name="connsiteX89-33687" fmla="*/ 7362630 w 12641071"/>
              <a:gd name="connsiteY89-33688" fmla="*/ 4938954 h 5795240"/>
              <a:gd name="connsiteX90-33689" fmla="*/ 7380779 w 12641071"/>
              <a:gd name="connsiteY90-33690" fmla="*/ 4976628 h 5795240"/>
              <a:gd name="connsiteX91-33691" fmla="*/ 7362631 w 12641071"/>
              <a:gd name="connsiteY91-33692" fmla="*/ 4938954 h 5795240"/>
              <a:gd name="connsiteX92-33693" fmla="*/ 7322175 w 12641071"/>
              <a:gd name="connsiteY92-33694" fmla="*/ 4872361 h 5795240"/>
              <a:gd name="connsiteX93-33695" fmla="*/ 7320959 w 12641071"/>
              <a:gd name="connsiteY93-33696" fmla="*/ 4870887 h 5795240"/>
              <a:gd name="connsiteX94-33697" fmla="*/ 7320958 w 12641071"/>
              <a:gd name="connsiteY94-33698" fmla="*/ 4870887 h 5795240"/>
              <a:gd name="connsiteX95-33699" fmla="*/ 7223551 w 12641071"/>
              <a:gd name="connsiteY95-33700" fmla="*/ 4752829 h 5795240"/>
              <a:gd name="connsiteX96-33701" fmla="*/ 6652445 w 12641071"/>
              <a:gd name="connsiteY96-33702" fmla="*/ 4516269 h 5795240"/>
              <a:gd name="connsiteX97-33703" fmla="*/ 6200873 w 12641071"/>
              <a:gd name="connsiteY97-33704" fmla="*/ 4654206 h 5795240"/>
              <a:gd name="connsiteX98-33705" fmla="*/ 6088813 w 12641071"/>
              <a:gd name="connsiteY98-33706" fmla="*/ 4746663 h 5795240"/>
              <a:gd name="connsiteX99-33707" fmla="*/ 6023271 w 12641071"/>
              <a:gd name="connsiteY99-33708" fmla="*/ 4834312 h 5795240"/>
              <a:gd name="connsiteX100-33709" fmla="*/ 5935320 w 12641071"/>
              <a:gd name="connsiteY100-33710" fmla="*/ 4931081 h 5795240"/>
              <a:gd name="connsiteX101-33711" fmla="*/ 4971763 w 12641071"/>
              <a:gd name="connsiteY101-33712" fmla="*/ 5330200 h 5795240"/>
              <a:gd name="connsiteX102-33713" fmla="*/ 3716172 w 12641071"/>
              <a:gd name="connsiteY102-33714" fmla="*/ 4497938 h 5795240"/>
              <a:gd name="connsiteX103-33715" fmla="*/ 3710773 w 12641071"/>
              <a:gd name="connsiteY103-33716" fmla="*/ 4483182 h 5795240"/>
              <a:gd name="connsiteX104-33717" fmla="*/ 3710773 w 12641071"/>
              <a:gd name="connsiteY104-33718" fmla="*/ 4483181 h 5795240"/>
              <a:gd name="connsiteX105-33719" fmla="*/ 3674984 w 12641071"/>
              <a:gd name="connsiteY105-33720" fmla="*/ 4385402 h 5795240"/>
              <a:gd name="connsiteX106-33721" fmla="*/ 3670349 w 12641071"/>
              <a:gd name="connsiteY106-33722" fmla="*/ 4372742 h 5795240"/>
              <a:gd name="connsiteX107-33723" fmla="*/ 3659438 w 12641071"/>
              <a:gd name="connsiteY107-33724" fmla="*/ 4330309 h 5795240"/>
              <a:gd name="connsiteX108-33725" fmla="*/ 3672084 w 12641071"/>
              <a:gd name="connsiteY108-33726" fmla="*/ 4353606 h 5795240"/>
              <a:gd name="connsiteX109-33727" fmla="*/ 3659440 w 12641071"/>
              <a:gd name="connsiteY109-33728" fmla="*/ 4330309 h 5795240"/>
              <a:gd name="connsiteX110-33729" fmla="*/ 3613217 w 12641071"/>
              <a:gd name="connsiteY110-33730" fmla="*/ 4245153 h 5795240"/>
              <a:gd name="connsiteX111-33731" fmla="*/ 3083792 w 12641071"/>
              <a:gd name="connsiteY111-33732" fmla="*/ 3963660 h 5795240"/>
              <a:gd name="connsiteX112-33733" fmla="*/ 2835272 w 12641071"/>
              <a:gd name="connsiteY112-33734" fmla="*/ 4013833 h 5795240"/>
              <a:gd name="connsiteX113-33735" fmla="*/ 2820214 w 12641071"/>
              <a:gd name="connsiteY113-33736" fmla="*/ 4022007 h 5795240"/>
              <a:gd name="connsiteX114-33737" fmla="*/ 2820212 w 12641071"/>
              <a:gd name="connsiteY114-33738" fmla="*/ 4022008 h 5795240"/>
              <a:gd name="connsiteX115-33739" fmla="*/ 2820206 w 12641071"/>
              <a:gd name="connsiteY115-33740" fmla="*/ 4022011 h 5795240"/>
              <a:gd name="connsiteX116-33741" fmla="*/ 2813481 w 12641071"/>
              <a:gd name="connsiteY116-33742" fmla="*/ 4027041 h 5795240"/>
              <a:gd name="connsiteX117-33743" fmla="*/ 2762875 w 12641071"/>
              <a:gd name="connsiteY117-33744" fmla="*/ 4057784 h 5795240"/>
              <a:gd name="connsiteX118-33745" fmla="*/ 2762878 w 12641071"/>
              <a:gd name="connsiteY118-33746" fmla="*/ 4057784 h 5795240"/>
              <a:gd name="connsiteX119-33747" fmla="*/ 2694694 w 12641071"/>
              <a:gd name="connsiteY119-33748" fmla="*/ 4099208 h 5795240"/>
              <a:gd name="connsiteX120-33749" fmla="*/ 2726822 w 12641071"/>
              <a:gd name="connsiteY120-33750" fmla="*/ 4072700 h 5795240"/>
              <a:gd name="connsiteX121-33751" fmla="*/ 2757719 w 12641071"/>
              <a:gd name="connsiteY121-33752" fmla="*/ 4055929 h 5795240"/>
              <a:gd name="connsiteX122-33753" fmla="*/ 2757718 w 12641071"/>
              <a:gd name="connsiteY122-33754" fmla="*/ 4055928 h 5795240"/>
              <a:gd name="connsiteX123-33755" fmla="*/ 2726820 w 12641071"/>
              <a:gd name="connsiteY123-33756" fmla="*/ 4072700 h 5795240"/>
              <a:gd name="connsiteX124-33757" fmla="*/ 2694692 w 12641071"/>
              <a:gd name="connsiteY124-33758" fmla="*/ 4099208 h 5795240"/>
              <a:gd name="connsiteX125-33759" fmla="*/ 2664698 w 12641071"/>
              <a:gd name="connsiteY125-33760" fmla="*/ 4117431 h 5795240"/>
              <a:gd name="connsiteX126-33761" fmla="*/ 1804544 w 12641071"/>
              <a:gd name="connsiteY126-33762" fmla="*/ 4335229 h 5795240"/>
              <a:gd name="connsiteX127-33763" fmla="*/ 0 w 12641071"/>
              <a:gd name="connsiteY127-33764" fmla="*/ 2530685 h 5795240"/>
              <a:gd name="connsiteX128-33765" fmla="*/ 1804544 w 12641071"/>
              <a:gd name="connsiteY128-33766" fmla="*/ 726143 h 5795240"/>
              <a:gd name="connsiteX129-33767" fmla="*/ 3080549 w 12641071"/>
              <a:gd name="connsiteY129-33768" fmla="*/ 1254682 h 5795240"/>
              <a:gd name="connsiteX130-33769" fmla="*/ 3268676 w 12641071"/>
              <a:gd name="connsiteY130-33770" fmla="*/ 1461167 h 5795240"/>
              <a:gd name="connsiteX131-33771" fmla="*/ 3565826 w 12641071"/>
              <a:gd name="connsiteY131-33772" fmla="*/ 1551935 h 5795240"/>
              <a:gd name="connsiteX132-33773" fmla="*/ 4086504 w 12641071"/>
              <a:gd name="connsiteY132-33774" fmla="*/ 1127574 h 5795240"/>
              <a:gd name="connsiteX133-33775" fmla="*/ 4103078 w 12641071"/>
              <a:gd name="connsiteY133-33776" fmla="*/ 1004204 h 5795240"/>
              <a:gd name="connsiteX134-33777" fmla="*/ 5215874 w 12641071"/>
              <a:gd name="connsiteY134-33778" fmla="*/ 0 h 5795240"/>
              <a:gd name="connsiteX0-33779" fmla="*/ 3682364 w 12641071"/>
              <a:gd name="connsiteY0-33780" fmla="*/ 4386723 h 5795240"/>
              <a:gd name="connsiteX1-33781" fmla="*/ 3772428 w 12641071"/>
              <a:gd name="connsiteY1-33782" fmla="*/ 4402840 h 5795240"/>
              <a:gd name="connsiteX2-33783" fmla="*/ 3772428 w 12641071"/>
              <a:gd name="connsiteY2-33784" fmla="*/ 4402840 h 5795240"/>
              <a:gd name="connsiteX3-33785" fmla="*/ 3682364 w 12641071"/>
              <a:gd name="connsiteY3-33786" fmla="*/ 4386723 h 5795240"/>
              <a:gd name="connsiteX4-33787" fmla="*/ 5215874 w 12641071"/>
              <a:gd name="connsiteY4-33788" fmla="*/ 0 h 5795240"/>
              <a:gd name="connsiteX5-33789" fmla="*/ 5927386 w 12641071"/>
              <a:gd name="connsiteY5-33790" fmla="*/ 255427 h 5795240"/>
              <a:gd name="connsiteX6-33791" fmla="*/ 6105193 w 12641071"/>
              <a:gd name="connsiteY6-33792" fmla="*/ 442067 h 5795240"/>
              <a:gd name="connsiteX7-33793" fmla="*/ 6105193 w 12641071"/>
              <a:gd name="connsiteY7-33794" fmla="*/ 442069 h 5795240"/>
              <a:gd name="connsiteX8-33795" fmla="*/ 6141460 w 12641071"/>
              <a:gd name="connsiteY8-33796" fmla="*/ 475027 h 5795240"/>
              <a:gd name="connsiteX9-33797" fmla="*/ 6788665 w 12641071"/>
              <a:gd name="connsiteY9-33798" fmla="*/ 707369 h 5795240"/>
              <a:gd name="connsiteX10-33799" fmla="*/ 7184710 w 12641071"/>
              <a:gd name="connsiteY10-33800" fmla="*/ 627411 h 5795240"/>
              <a:gd name="connsiteX11-33801" fmla="*/ 7314851 w 12641071"/>
              <a:gd name="connsiteY11-33802" fmla="*/ 559537 h 5795240"/>
              <a:gd name="connsiteX12-33803" fmla="*/ 7314853 w 12641071"/>
              <a:gd name="connsiteY12-33804" fmla="*/ 559536 h 5795240"/>
              <a:gd name="connsiteX13-33805" fmla="*/ 7314851 w 12641071"/>
              <a:gd name="connsiteY13-33806" fmla="*/ 559537 h 5795240"/>
              <a:gd name="connsiteX14-33807" fmla="*/ 7391626 w 12641071"/>
              <a:gd name="connsiteY14-33808" fmla="*/ 508114 h 5795240"/>
              <a:gd name="connsiteX15-33809" fmla="*/ 7391631 w 12641071"/>
              <a:gd name="connsiteY15-33810" fmla="*/ 508110 h 5795240"/>
              <a:gd name="connsiteX16-33811" fmla="*/ 7478934 w 12641071"/>
              <a:gd name="connsiteY16-33812" fmla="*/ 466053 h 5795240"/>
              <a:gd name="connsiteX17-33813" fmla="*/ 7897193 w 12641071"/>
              <a:gd name="connsiteY17-33814" fmla="*/ 381611 h 5795240"/>
              <a:gd name="connsiteX18-33815" fmla="*/ 8788216 w 12641071"/>
              <a:gd name="connsiteY18-33816" fmla="*/ 855364 h 5795240"/>
              <a:gd name="connsiteX19-33817" fmla="*/ 8832362 w 12641071"/>
              <a:gd name="connsiteY19-33818" fmla="*/ 928030 h 5795240"/>
              <a:gd name="connsiteX20-33819" fmla="*/ 8832362 w 12641071"/>
              <a:gd name="connsiteY20-33820" fmla="*/ 928033 h 5795240"/>
              <a:gd name="connsiteX21-33821" fmla="*/ 8842040 w 12641071"/>
              <a:gd name="connsiteY21-33822" fmla="*/ 943961 h 5795240"/>
              <a:gd name="connsiteX22-33823" fmla="*/ 8856144 w 12641071"/>
              <a:gd name="connsiteY22-33824" fmla="*/ 973241 h 5795240"/>
              <a:gd name="connsiteX23-33825" fmla="*/ 8856145 w 12641071"/>
              <a:gd name="connsiteY23-33826" fmla="*/ 973241 h 5795240"/>
              <a:gd name="connsiteX24-33827" fmla="*/ 8878117 w 12641071"/>
              <a:gd name="connsiteY24-33828" fmla="*/ 1018851 h 5795240"/>
              <a:gd name="connsiteX25-33829" fmla="*/ 8877719 w 12641071"/>
              <a:gd name="connsiteY25-33830" fmla="*/ 1018369 h 5795240"/>
              <a:gd name="connsiteX26-33831" fmla="*/ 8853250 w 12641071"/>
              <a:gd name="connsiteY26-33832" fmla="*/ 973288 h 5795240"/>
              <a:gd name="connsiteX27-33833" fmla="*/ 8853249 w 12641071"/>
              <a:gd name="connsiteY27-33834" fmla="*/ 973288 h 5795240"/>
              <a:gd name="connsiteX28-33835" fmla="*/ 8853248 w 12641071"/>
              <a:gd name="connsiteY28-33836" fmla="*/ 973287 h 5795240"/>
              <a:gd name="connsiteX29-33837" fmla="*/ 8849677 w 12641071"/>
              <a:gd name="connsiteY29-33838" fmla="*/ 973341 h 5795240"/>
              <a:gd name="connsiteX30-33839" fmla="*/ 8641543 w 12641071"/>
              <a:gd name="connsiteY30-33840" fmla="*/ 916577 h 5795240"/>
              <a:gd name="connsiteX31-33841" fmla="*/ 8641545 w 12641071"/>
              <a:gd name="connsiteY31-33842" fmla="*/ 916580 h 5795240"/>
              <a:gd name="connsiteX32-33843" fmla="*/ 8849676 w 12641071"/>
              <a:gd name="connsiteY32-33844" fmla="*/ 973343 h 5795240"/>
              <a:gd name="connsiteX33-33845" fmla="*/ 8853248 w 12641071"/>
              <a:gd name="connsiteY33-33846" fmla="*/ 973288 h 5795240"/>
              <a:gd name="connsiteX34-33847" fmla="*/ 8877719 w 12641071"/>
              <a:gd name="connsiteY34-33848" fmla="*/ 1018371 h 5795240"/>
              <a:gd name="connsiteX35-33849" fmla="*/ 8878116 w 12641071"/>
              <a:gd name="connsiteY35-33850" fmla="*/ 1018851 h 5795240"/>
              <a:gd name="connsiteX36-33851" fmla="*/ 8887288 w 12641071"/>
              <a:gd name="connsiteY36-33852" fmla="*/ 1037892 h 5795240"/>
              <a:gd name="connsiteX37-33853" fmla="*/ 8949899 w 12641071"/>
              <a:gd name="connsiteY37-33854" fmla="*/ 1239592 h 5795240"/>
              <a:gd name="connsiteX38-33855" fmla="*/ 8968437 w 12641071"/>
              <a:gd name="connsiteY38-33856" fmla="*/ 1423482 h 5795240"/>
              <a:gd name="connsiteX39-33857" fmla="*/ 8949899 w 12641071"/>
              <a:gd name="connsiteY39-33858" fmla="*/ 1239591 h 5795240"/>
              <a:gd name="connsiteX40-33859" fmla="*/ 8887288 w 12641071"/>
              <a:gd name="connsiteY40-33860" fmla="*/ 1037890 h 5795240"/>
              <a:gd name="connsiteX41-33861" fmla="*/ 8878116 w 12641071"/>
              <a:gd name="connsiteY41-33862" fmla="*/ 1018851 h 5795240"/>
              <a:gd name="connsiteX42-33863" fmla="*/ 8931285 w 12641071"/>
              <a:gd name="connsiteY42-33864" fmla="*/ 1083292 h 5795240"/>
              <a:gd name="connsiteX43-33865" fmla="*/ 9241478 w 12641071"/>
              <a:gd name="connsiteY43-33866" fmla="*/ 1211778 h 5795240"/>
              <a:gd name="connsiteX44-33867" fmla="*/ 9605238 w 12641071"/>
              <a:gd name="connsiteY44-33868" fmla="*/ 1018369 h 5795240"/>
              <a:gd name="connsiteX45-33869" fmla="*/ 9636247 w 12641071"/>
              <a:gd name="connsiteY45-33870" fmla="*/ 961241 h 5795240"/>
              <a:gd name="connsiteX46-33871" fmla="*/ 9641995 w 12641071"/>
              <a:gd name="connsiteY46-33872" fmla="*/ 961152 h 5795240"/>
              <a:gd name="connsiteX47-33873" fmla="*/ 9584939 w 12641071"/>
              <a:gd name="connsiteY47-33874" fmla="*/ 1079594 h 5795240"/>
              <a:gd name="connsiteX48-33875" fmla="*/ 9546257 w 12641071"/>
              <a:gd name="connsiteY48-33876" fmla="*/ 1204206 h 5795240"/>
              <a:gd name="connsiteX49-33877" fmla="*/ 9584939 w 12641071"/>
              <a:gd name="connsiteY49-33878" fmla="*/ 1079596 h 5795240"/>
              <a:gd name="connsiteX50-33879" fmla="*/ 9641995 w 12641071"/>
              <a:gd name="connsiteY50-33880" fmla="*/ 961153 h 5795240"/>
              <a:gd name="connsiteX51-33881" fmla="*/ 9653069 w 12641071"/>
              <a:gd name="connsiteY51-33882" fmla="*/ 960983 h 5795240"/>
              <a:gd name="connsiteX52-33883" fmla="*/ 9801564 w 12641071"/>
              <a:gd name="connsiteY52-33884" fmla="*/ 1196828 h 5795240"/>
              <a:gd name="connsiteX53-33885" fmla="*/ 9801566 w 12641071"/>
              <a:gd name="connsiteY53-33886" fmla="*/ 1196828 h 5795240"/>
              <a:gd name="connsiteX54-33887" fmla="*/ 9653070 w 12641071"/>
              <a:gd name="connsiteY54-33888" fmla="*/ 960982 h 5795240"/>
              <a:gd name="connsiteX55-33889" fmla="*/ 9641996 w 12641071"/>
              <a:gd name="connsiteY55-33890" fmla="*/ 961152 h 5795240"/>
              <a:gd name="connsiteX56-33891" fmla="*/ 9651917 w 12641071"/>
              <a:gd name="connsiteY56-33892" fmla="*/ 940556 h 5795240"/>
              <a:gd name="connsiteX57-33893" fmla="*/ 11050508 w 12641071"/>
              <a:gd name="connsiteY57-33894" fmla="*/ 108150 h 5795240"/>
              <a:gd name="connsiteX58-33895" fmla="*/ 12641071 w 12641071"/>
              <a:gd name="connsiteY58-33896" fmla="*/ 1698711 h 5795240"/>
              <a:gd name="connsiteX59-33897" fmla="*/ 11371062 w 12641071"/>
              <a:gd name="connsiteY59-33898" fmla="*/ 3256960 h 5795240"/>
              <a:gd name="connsiteX60-33899" fmla="*/ 11215953 w 12641071"/>
              <a:gd name="connsiteY60-33900" fmla="*/ 3280632 h 5795240"/>
              <a:gd name="connsiteX61-33901" fmla="*/ 11142318 w 12641071"/>
              <a:gd name="connsiteY61-33902" fmla="*/ 3276914 h 5795240"/>
              <a:gd name="connsiteX62-33903" fmla="*/ 11215952 w 12641071"/>
              <a:gd name="connsiteY62-33904" fmla="*/ 3280632 h 5795240"/>
              <a:gd name="connsiteX63-33905" fmla="*/ 11213133 w 12641071"/>
              <a:gd name="connsiteY63-33906" fmla="*/ 3281062 h 5795240"/>
              <a:gd name="connsiteX64-33907" fmla="*/ 11116921 w 12641071"/>
              <a:gd name="connsiteY64-33908" fmla="*/ 3285921 h 5795240"/>
              <a:gd name="connsiteX65-33909" fmla="*/ 11050507 w 12641071"/>
              <a:gd name="connsiteY65-33910" fmla="*/ 3289274 h 5795240"/>
              <a:gd name="connsiteX66-33911" fmla="*/ 11006292 w 12641071"/>
              <a:gd name="connsiteY66-33912" fmla="*/ 3287041 h 5795240"/>
              <a:gd name="connsiteX67-33913" fmla="*/ 10937101 w 12641071"/>
              <a:gd name="connsiteY67-33914" fmla="*/ 3297601 h 5795240"/>
              <a:gd name="connsiteX68-33915" fmla="*/ 10144740 w 12641071"/>
              <a:gd name="connsiteY68-33916" fmla="*/ 4089962 h 5795240"/>
              <a:gd name="connsiteX69-33917" fmla="*/ 10130374 w 12641071"/>
              <a:gd name="connsiteY69-33918" fmla="*/ 4184101 h 5795240"/>
              <a:gd name="connsiteX70-33919" fmla="*/ 10130375 w 12641071"/>
              <a:gd name="connsiteY70-33920" fmla="*/ 4184103 h 5795240"/>
              <a:gd name="connsiteX71-33921" fmla="*/ 10130656 w 12641071"/>
              <a:gd name="connsiteY71-33922" fmla="*/ 4185950 h 5795240"/>
              <a:gd name="connsiteX72-33923" fmla="*/ 10138194 w 12641071"/>
              <a:gd name="connsiteY72-33924" fmla="*/ 4335228 h 5795240"/>
              <a:gd name="connsiteX73-33925" fmla="*/ 10137710 w 12641071"/>
              <a:gd name="connsiteY73-33926" fmla="*/ 4344822 h 5795240"/>
              <a:gd name="connsiteX74-33927" fmla="*/ 10133555 w 12641071"/>
              <a:gd name="connsiteY74-33928" fmla="*/ 4427096 h 5795240"/>
              <a:gd name="connsiteX75-33929" fmla="*/ 10129312 w 12641071"/>
              <a:gd name="connsiteY75-33930" fmla="*/ 4399289 h 5795240"/>
              <a:gd name="connsiteX76-33931" fmla="*/ 10126797 w 12641071"/>
              <a:gd name="connsiteY76-33932" fmla="*/ 4349498 h 5795240"/>
              <a:gd name="connsiteX77-33933" fmla="*/ 10126796 w 12641071"/>
              <a:gd name="connsiteY77-33934" fmla="*/ 4349498 h 5795240"/>
              <a:gd name="connsiteX78-33935" fmla="*/ 10129311 w 12641071"/>
              <a:gd name="connsiteY78-33936" fmla="*/ 4399289 h 5795240"/>
              <a:gd name="connsiteX79-33937" fmla="*/ 10133554 w 12641071"/>
              <a:gd name="connsiteY79-33938" fmla="*/ 4427096 h 5795240"/>
              <a:gd name="connsiteX80-33939" fmla="*/ 10130656 w 12641071"/>
              <a:gd name="connsiteY80-33940" fmla="*/ 4484506 h 5795240"/>
              <a:gd name="connsiteX81-33941" fmla="*/ 8678182 w 12641071"/>
              <a:gd name="connsiteY81-33942" fmla="*/ 5795240 h 5795240"/>
              <a:gd name="connsiteX82-33943" fmla="*/ 7467518 w 12641071"/>
              <a:gd name="connsiteY82-33944" fmla="*/ 5151535 h 5795240"/>
              <a:gd name="connsiteX83-33945" fmla="*/ 7419945 w 12641071"/>
              <a:gd name="connsiteY83-33946" fmla="*/ 5073228 h 5795240"/>
              <a:gd name="connsiteX84-33947" fmla="*/ 7394386 w 12641071"/>
              <a:gd name="connsiteY84-33948" fmla="*/ 5031156 h 5795240"/>
              <a:gd name="connsiteX85-33949" fmla="*/ 7367299 w 12641071"/>
              <a:gd name="connsiteY85-33950" fmla="*/ 4974928 h 5795240"/>
              <a:gd name="connsiteX86-33951" fmla="*/ 7332905 w 12641071"/>
              <a:gd name="connsiteY86-33952" fmla="*/ 4903531 h 5795240"/>
              <a:gd name="connsiteX87-33953" fmla="*/ 7320958 w 12641071"/>
              <a:gd name="connsiteY87-33954" fmla="*/ 4870887 h 5795240"/>
              <a:gd name="connsiteX88-33955" fmla="*/ 7322174 w 12641071"/>
              <a:gd name="connsiteY88-33956" fmla="*/ 4872361 h 5795240"/>
              <a:gd name="connsiteX89-33957" fmla="*/ 7362630 w 12641071"/>
              <a:gd name="connsiteY89-33958" fmla="*/ 4938954 h 5795240"/>
              <a:gd name="connsiteX90-33959" fmla="*/ 7380779 w 12641071"/>
              <a:gd name="connsiteY90-33960" fmla="*/ 4976628 h 5795240"/>
              <a:gd name="connsiteX91-33961" fmla="*/ 7322175 w 12641071"/>
              <a:gd name="connsiteY91-33962" fmla="*/ 4872361 h 5795240"/>
              <a:gd name="connsiteX92-33963" fmla="*/ 7320959 w 12641071"/>
              <a:gd name="connsiteY92-33964" fmla="*/ 4870887 h 5795240"/>
              <a:gd name="connsiteX93-33965" fmla="*/ 7320958 w 12641071"/>
              <a:gd name="connsiteY93-33966" fmla="*/ 4870887 h 5795240"/>
              <a:gd name="connsiteX94-33967" fmla="*/ 7223551 w 12641071"/>
              <a:gd name="connsiteY94-33968" fmla="*/ 4752829 h 5795240"/>
              <a:gd name="connsiteX95-33969" fmla="*/ 6652445 w 12641071"/>
              <a:gd name="connsiteY95-33970" fmla="*/ 4516269 h 5795240"/>
              <a:gd name="connsiteX96-33971" fmla="*/ 6200873 w 12641071"/>
              <a:gd name="connsiteY96-33972" fmla="*/ 4654206 h 5795240"/>
              <a:gd name="connsiteX97-33973" fmla="*/ 6088813 w 12641071"/>
              <a:gd name="connsiteY97-33974" fmla="*/ 4746663 h 5795240"/>
              <a:gd name="connsiteX98-33975" fmla="*/ 6023271 w 12641071"/>
              <a:gd name="connsiteY98-33976" fmla="*/ 4834312 h 5795240"/>
              <a:gd name="connsiteX99-33977" fmla="*/ 5935320 w 12641071"/>
              <a:gd name="connsiteY99-33978" fmla="*/ 4931081 h 5795240"/>
              <a:gd name="connsiteX100-33979" fmla="*/ 4971763 w 12641071"/>
              <a:gd name="connsiteY100-33980" fmla="*/ 5330200 h 5795240"/>
              <a:gd name="connsiteX101-33981" fmla="*/ 3716172 w 12641071"/>
              <a:gd name="connsiteY101-33982" fmla="*/ 4497938 h 5795240"/>
              <a:gd name="connsiteX102-33983" fmla="*/ 3710773 w 12641071"/>
              <a:gd name="connsiteY102-33984" fmla="*/ 4483182 h 5795240"/>
              <a:gd name="connsiteX103-33985" fmla="*/ 3710773 w 12641071"/>
              <a:gd name="connsiteY103-33986" fmla="*/ 4483181 h 5795240"/>
              <a:gd name="connsiteX104-33987" fmla="*/ 3674984 w 12641071"/>
              <a:gd name="connsiteY104-33988" fmla="*/ 4385402 h 5795240"/>
              <a:gd name="connsiteX105-33989" fmla="*/ 3670349 w 12641071"/>
              <a:gd name="connsiteY105-33990" fmla="*/ 4372742 h 5795240"/>
              <a:gd name="connsiteX106-33991" fmla="*/ 3659438 w 12641071"/>
              <a:gd name="connsiteY106-33992" fmla="*/ 4330309 h 5795240"/>
              <a:gd name="connsiteX107-33993" fmla="*/ 3672084 w 12641071"/>
              <a:gd name="connsiteY107-33994" fmla="*/ 4353606 h 5795240"/>
              <a:gd name="connsiteX108-33995" fmla="*/ 3659440 w 12641071"/>
              <a:gd name="connsiteY108-33996" fmla="*/ 4330309 h 5795240"/>
              <a:gd name="connsiteX109-33997" fmla="*/ 3613217 w 12641071"/>
              <a:gd name="connsiteY109-33998" fmla="*/ 4245153 h 5795240"/>
              <a:gd name="connsiteX110-33999" fmla="*/ 3083792 w 12641071"/>
              <a:gd name="connsiteY110-34000" fmla="*/ 3963660 h 5795240"/>
              <a:gd name="connsiteX111-34001" fmla="*/ 2835272 w 12641071"/>
              <a:gd name="connsiteY111-34002" fmla="*/ 4013833 h 5795240"/>
              <a:gd name="connsiteX112-34003" fmla="*/ 2820214 w 12641071"/>
              <a:gd name="connsiteY112-34004" fmla="*/ 4022007 h 5795240"/>
              <a:gd name="connsiteX113-34005" fmla="*/ 2820212 w 12641071"/>
              <a:gd name="connsiteY113-34006" fmla="*/ 4022008 h 5795240"/>
              <a:gd name="connsiteX114-34007" fmla="*/ 2820206 w 12641071"/>
              <a:gd name="connsiteY114-34008" fmla="*/ 4022011 h 5795240"/>
              <a:gd name="connsiteX115-34009" fmla="*/ 2813481 w 12641071"/>
              <a:gd name="connsiteY115-34010" fmla="*/ 4027041 h 5795240"/>
              <a:gd name="connsiteX116-34011" fmla="*/ 2762875 w 12641071"/>
              <a:gd name="connsiteY116-34012" fmla="*/ 4057784 h 5795240"/>
              <a:gd name="connsiteX117-34013" fmla="*/ 2762878 w 12641071"/>
              <a:gd name="connsiteY117-34014" fmla="*/ 4057784 h 5795240"/>
              <a:gd name="connsiteX118-34015" fmla="*/ 2694694 w 12641071"/>
              <a:gd name="connsiteY118-34016" fmla="*/ 4099208 h 5795240"/>
              <a:gd name="connsiteX119-34017" fmla="*/ 2726822 w 12641071"/>
              <a:gd name="connsiteY119-34018" fmla="*/ 4072700 h 5795240"/>
              <a:gd name="connsiteX120-34019" fmla="*/ 2757719 w 12641071"/>
              <a:gd name="connsiteY120-34020" fmla="*/ 4055929 h 5795240"/>
              <a:gd name="connsiteX121-34021" fmla="*/ 2757718 w 12641071"/>
              <a:gd name="connsiteY121-34022" fmla="*/ 4055928 h 5795240"/>
              <a:gd name="connsiteX122-34023" fmla="*/ 2726820 w 12641071"/>
              <a:gd name="connsiteY122-34024" fmla="*/ 4072700 h 5795240"/>
              <a:gd name="connsiteX123-34025" fmla="*/ 2694692 w 12641071"/>
              <a:gd name="connsiteY123-34026" fmla="*/ 4099208 h 5795240"/>
              <a:gd name="connsiteX124-34027" fmla="*/ 2664698 w 12641071"/>
              <a:gd name="connsiteY124-34028" fmla="*/ 4117431 h 5795240"/>
              <a:gd name="connsiteX125-34029" fmla="*/ 1804544 w 12641071"/>
              <a:gd name="connsiteY125-34030" fmla="*/ 4335229 h 5795240"/>
              <a:gd name="connsiteX126-34031" fmla="*/ 0 w 12641071"/>
              <a:gd name="connsiteY126-34032" fmla="*/ 2530685 h 5795240"/>
              <a:gd name="connsiteX127-34033" fmla="*/ 1804544 w 12641071"/>
              <a:gd name="connsiteY127-34034" fmla="*/ 726143 h 5795240"/>
              <a:gd name="connsiteX128-34035" fmla="*/ 3080549 w 12641071"/>
              <a:gd name="connsiteY128-34036" fmla="*/ 1254682 h 5795240"/>
              <a:gd name="connsiteX129-34037" fmla="*/ 3268676 w 12641071"/>
              <a:gd name="connsiteY129-34038" fmla="*/ 1461167 h 5795240"/>
              <a:gd name="connsiteX130-34039" fmla="*/ 3565826 w 12641071"/>
              <a:gd name="connsiteY130-34040" fmla="*/ 1551935 h 5795240"/>
              <a:gd name="connsiteX131-34041" fmla="*/ 4086504 w 12641071"/>
              <a:gd name="connsiteY131-34042" fmla="*/ 1127574 h 5795240"/>
              <a:gd name="connsiteX132-34043" fmla="*/ 4103078 w 12641071"/>
              <a:gd name="connsiteY132-34044" fmla="*/ 1004204 h 5795240"/>
              <a:gd name="connsiteX133-34045" fmla="*/ 5215874 w 12641071"/>
              <a:gd name="connsiteY133-34046" fmla="*/ 0 h 5795240"/>
              <a:gd name="connsiteX0-34047" fmla="*/ 3682364 w 12641071"/>
              <a:gd name="connsiteY0-34048" fmla="*/ 4386723 h 5795240"/>
              <a:gd name="connsiteX1-34049" fmla="*/ 3772428 w 12641071"/>
              <a:gd name="connsiteY1-34050" fmla="*/ 4402840 h 5795240"/>
              <a:gd name="connsiteX2-34051" fmla="*/ 3772428 w 12641071"/>
              <a:gd name="connsiteY2-34052" fmla="*/ 4402840 h 5795240"/>
              <a:gd name="connsiteX3-34053" fmla="*/ 3682364 w 12641071"/>
              <a:gd name="connsiteY3-34054" fmla="*/ 4386723 h 5795240"/>
              <a:gd name="connsiteX4-34055" fmla="*/ 5215874 w 12641071"/>
              <a:gd name="connsiteY4-34056" fmla="*/ 0 h 5795240"/>
              <a:gd name="connsiteX5-34057" fmla="*/ 5927386 w 12641071"/>
              <a:gd name="connsiteY5-34058" fmla="*/ 255427 h 5795240"/>
              <a:gd name="connsiteX6-34059" fmla="*/ 6105193 w 12641071"/>
              <a:gd name="connsiteY6-34060" fmla="*/ 442067 h 5795240"/>
              <a:gd name="connsiteX7-34061" fmla="*/ 6105193 w 12641071"/>
              <a:gd name="connsiteY7-34062" fmla="*/ 442069 h 5795240"/>
              <a:gd name="connsiteX8-34063" fmla="*/ 6141460 w 12641071"/>
              <a:gd name="connsiteY8-34064" fmla="*/ 475027 h 5795240"/>
              <a:gd name="connsiteX9-34065" fmla="*/ 6788665 w 12641071"/>
              <a:gd name="connsiteY9-34066" fmla="*/ 707369 h 5795240"/>
              <a:gd name="connsiteX10-34067" fmla="*/ 7184710 w 12641071"/>
              <a:gd name="connsiteY10-34068" fmla="*/ 627411 h 5795240"/>
              <a:gd name="connsiteX11-34069" fmla="*/ 7314851 w 12641071"/>
              <a:gd name="connsiteY11-34070" fmla="*/ 559537 h 5795240"/>
              <a:gd name="connsiteX12-34071" fmla="*/ 7314853 w 12641071"/>
              <a:gd name="connsiteY12-34072" fmla="*/ 559536 h 5795240"/>
              <a:gd name="connsiteX13-34073" fmla="*/ 7314851 w 12641071"/>
              <a:gd name="connsiteY13-34074" fmla="*/ 559537 h 5795240"/>
              <a:gd name="connsiteX14-34075" fmla="*/ 7391626 w 12641071"/>
              <a:gd name="connsiteY14-34076" fmla="*/ 508114 h 5795240"/>
              <a:gd name="connsiteX15-34077" fmla="*/ 7391631 w 12641071"/>
              <a:gd name="connsiteY15-34078" fmla="*/ 508110 h 5795240"/>
              <a:gd name="connsiteX16-34079" fmla="*/ 7478934 w 12641071"/>
              <a:gd name="connsiteY16-34080" fmla="*/ 466053 h 5795240"/>
              <a:gd name="connsiteX17-34081" fmla="*/ 7897193 w 12641071"/>
              <a:gd name="connsiteY17-34082" fmla="*/ 381611 h 5795240"/>
              <a:gd name="connsiteX18-34083" fmla="*/ 8788216 w 12641071"/>
              <a:gd name="connsiteY18-34084" fmla="*/ 855364 h 5795240"/>
              <a:gd name="connsiteX19-34085" fmla="*/ 8832362 w 12641071"/>
              <a:gd name="connsiteY19-34086" fmla="*/ 928030 h 5795240"/>
              <a:gd name="connsiteX20-34087" fmla="*/ 8832362 w 12641071"/>
              <a:gd name="connsiteY20-34088" fmla="*/ 928033 h 5795240"/>
              <a:gd name="connsiteX21-34089" fmla="*/ 8842040 w 12641071"/>
              <a:gd name="connsiteY21-34090" fmla="*/ 943961 h 5795240"/>
              <a:gd name="connsiteX22-34091" fmla="*/ 8856144 w 12641071"/>
              <a:gd name="connsiteY22-34092" fmla="*/ 973241 h 5795240"/>
              <a:gd name="connsiteX23-34093" fmla="*/ 8856145 w 12641071"/>
              <a:gd name="connsiteY23-34094" fmla="*/ 973241 h 5795240"/>
              <a:gd name="connsiteX24-34095" fmla="*/ 8878117 w 12641071"/>
              <a:gd name="connsiteY24-34096" fmla="*/ 1018851 h 5795240"/>
              <a:gd name="connsiteX25-34097" fmla="*/ 8877719 w 12641071"/>
              <a:gd name="connsiteY25-34098" fmla="*/ 1018369 h 5795240"/>
              <a:gd name="connsiteX26-34099" fmla="*/ 8853250 w 12641071"/>
              <a:gd name="connsiteY26-34100" fmla="*/ 973288 h 5795240"/>
              <a:gd name="connsiteX27-34101" fmla="*/ 8853249 w 12641071"/>
              <a:gd name="connsiteY27-34102" fmla="*/ 973288 h 5795240"/>
              <a:gd name="connsiteX28-34103" fmla="*/ 8853248 w 12641071"/>
              <a:gd name="connsiteY28-34104" fmla="*/ 973287 h 5795240"/>
              <a:gd name="connsiteX29-34105" fmla="*/ 8849677 w 12641071"/>
              <a:gd name="connsiteY29-34106" fmla="*/ 973341 h 5795240"/>
              <a:gd name="connsiteX30-34107" fmla="*/ 8641543 w 12641071"/>
              <a:gd name="connsiteY30-34108" fmla="*/ 916577 h 5795240"/>
              <a:gd name="connsiteX31-34109" fmla="*/ 8641545 w 12641071"/>
              <a:gd name="connsiteY31-34110" fmla="*/ 916580 h 5795240"/>
              <a:gd name="connsiteX32-34111" fmla="*/ 8849676 w 12641071"/>
              <a:gd name="connsiteY32-34112" fmla="*/ 973343 h 5795240"/>
              <a:gd name="connsiteX33-34113" fmla="*/ 8853248 w 12641071"/>
              <a:gd name="connsiteY33-34114" fmla="*/ 973288 h 5795240"/>
              <a:gd name="connsiteX34-34115" fmla="*/ 8877719 w 12641071"/>
              <a:gd name="connsiteY34-34116" fmla="*/ 1018371 h 5795240"/>
              <a:gd name="connsiteX35-34117" fmla="*/ 8878116 w 12641071"/>
              <a:gd name="connsiteY35-34118" fmla="*/ 1018851 h 5795240"/>
              <a:gd name="connsiteX36-34119" fmla="*/ 8887288 w 12641071"/>
              <a:gd name="connsiteY36-34120" fmla="*/ 1037892 h 5795240"/>
              <a:gd name="connsiteX37-34121" fmla="*/ 8949899 w 12641071"/>
              <a:gd name="connsiteY37-34122" fmla="*/ 1239592 h 5795240"/>
              <a:gd name="connsiteX38-34123" fmla="*/ 8968437 w 12641071"/>
              <a:gd name="connsiteY38-34124" fmla="*/ 1423482 h 5795240"/>
              <a:gd name="connsiteX39-34125" fmla="*/ 8949899 w 12641071"/>
              <a:gd name="connsiteY39-34126" fmla="*/ 1239591 h 5795240"/>
              <a:gd name="connsiteX40-34127" fmla="*/ 8887288 w 12641071"/>
              <a:gd name="connsiteY40-34128" fmla="*/ 1037890 h 5795240"/>
              <a:gd name="connsiteX41-34129" fmla="*/ 8878116 w 12641071"/>
              <a:gd name="connsiteY41-34130" fmla="*/ 1018851 h 5795240"/>
              <a:gd name="connsiteX42-34131" fmla="*/ 8931285 w 12641071"/>
              <a:gd name="connsiteY42-34132" fmla="*/ 1083292 h 5795240"/>
              <a:gd name="connsiteX43-34133" fmla="*/ 9241478 w 12641071"/>
              <a:gd name="connsiteY43-34134" fmla="*/ 1211778 h 5795240"/>
              <a:gd name="connsiteX44-34135" fmla="*/ 9605238 w 12641071"/>
              <a:gd name="connsiteY44-34136" fmla="*/ 1018369 h 5795240"/>
              <a:gd name="connsiteX45-34137" fmla="*/ 9636247 w 12641071"/>
              <a:gd name="connsiteY45-34138" fmla="*/ 961241 h 5795240"/>
              <a:gd name="connsiteX46-34139" fmla="*/ 9641995 w 12641071"/>
              <a:gd name="connsiteY46-34140" fmla="*/ 961152 h 5795240"/>
              <a:gd name="connsiteX47-34141" fmla="*/ 9584939 w 12641071"/>
              <a:gd name="connsiteY47-34142" fmla="*/ 1079594 h 5795240"/>
              <a:gd name="connsiteX48-34143" fmla="*/ 9546257 w 12641071"/>
              <a:gd name="connsiteY48-34144" fmla="*/ 1204206 h 5795240"/>
              <a:gd name="connsiteX49-34145" fmla="*/ 9584939 w 12641071"/>
              <a:gd name="connsiteY49-34146" fmla="*/ 1079596 h 5795240"/>
              <a:gd name="connsiteX50-34147" fmla="*/ 9641995 w 12641071"/>
              <a:gd name="connsiteY50-34148" fmla="*/ 961153 h 5795240"/>
              <a:gd name="connsiteX51-34149" fmla="*/ 9653069 w 12641071"/>
              <a:gd name="connsiteY51-34150" fmla="*/ 960983 h 5795240"/>
              <a:gd name="connsiteX52-34151" fmla="*/ 9801564 w 12641071"/>
              <a:gd name="connsiteY52-34152" fmla="*/ 1196828 h 5795240"/>
              <a:gd name="connsiteX53-34153" fmla="*/ 9801566 w 12641071"/>
              <a:gd name="connsiteY53-34154" fmla="*/ 1196828 h 5795240"/>
              <a:gd name="connsiteX54-34155" fmla="*/ 9653070 w 12641071"/>
              <a:gd name="connsiteY54-34156" fmla="*/ 960982 h 5795240"/>
              <a:gd name="connsiteX55-34157" fmla="*/ 9641996 w 12641071"/>
              <a:gd name="connsiteY55-34158" fmla="*/ 961152 h 5795240"/>
              <a:gd name="connsiteX56-34159" fmla="*/ 9651917 w 12641071"/>
              <a:gd name="connsiteY56-34160" fmla="*/ 940556 h 5795240"/>
              <a:gd name="connsiteX57-34161" fmla="*/ 11050508 w 12641071"/>
              <a:gd name="connsiteY57-34162" fmla="*/ 108150 h 5795240"/>
              <a:gd name="connsiteX58-34163" fmla="*/ 12641071 w 12641071"/>
              <a:gd name="connsiteY58-34164" fmla="*/ 1698711 h 5795240"/>
              <a:gd name="connsiteX59-34165" fmla="*/ 11371062 w 12641071"/>
              <a:gd name="connsiteY59-34166" fmla="*/ 3256960 h 5795240"/>
              <a:gd name="connsiteX60-34167" fmla="*/ 11215953 w 12641071"/>
              <a:gd name="connsiteY60-34168" fmla="*/ 3280632 h 5795240"/>
              <a:gd name="connsiteX61-34169" fmla="*/ 11142318 w 12641071"/>
              <a:gd name="connsiteY61-34170" fmla="*/ 3276914 h 5795240"/>
              <a:gd name="connsiteX62-34171" fmla="*/ 11215952 w 12641071"/>
              <a:gd name="connsiteY62-34172" fmla="*/ 3280632 h 5795240"/>
              <a:gd name="connsiteX63-34173" fmla="*/ 11213133 w 12641071"/>
              <a:gd name="connsiteY63-34174" fmla="*/ 3281062 h 5795240"/>
              <a:gd name="connsiteX64-34175" fmla="*/ 11116921 w 12641071"/>
              <a:gd name="connsiteY64-34176" fmla="*/ 3285921 h 5795240"/>
              <a:gd name="connsiteX65-34177" fmla="*/ 11050507 w 12641071"/>
              <a:gd name="connsiteY65-34178" fmla="*/ 3289274 h 5795240"/>
              <a:gd name="connsiteX66-34179" fmla="*/ 11006292 w 12641071"/>
              <a:gd name="connsiteY66-34180" fmla="*/ 3287041 h 5795240"/>
              <a:gd name="connsiteX67-34181" fmla="*/ 10937101 w 12641071"/>
              <a:gd name="connsiteY67-34182" fmla="*/ 3297601 h 5795240"/>
              <a:gd name="connsiteX68-34183" fmla="*/ 10144740 w 12641071"/>
              <a:gd name="connsiteY68-34184" fmla="*/ 4089962 h 5795240"/>
              <a:gd name="connsiteX69-34185" fmla="*/ 10130374 w 12641071"/>
              <a:gd name="connsiteY69-34186" fmla="*/ 4184101 h 5795240"/>
              <a:gd name="connsiteX70-34187" fmla="*/ 10130375 w 12641071"/>
              <a:gd name="connsiteY70-34188" fmla="*/ 4184103 h 5795240"/>
              <a:gd name="connsiteX71-34189" fmla="*/ 10130656 w 12641071"/>
              <a:gd name="connsiteY71-34190" fmla="*/ 4185950 h 5795240"/>
              <a:gd name="connsiteX72-34191" fmla="*/ 10138194 w 12641071"/>
              <a:gd name="connsiteY72-34192" fmla="*/ 4335228 h 5795240"/>
              <a:gd name="connsiteX73-34193" fmla="*/ 10137710 w 12641071"/>
              <a:gd name="connsiteY73-34194" fmla="*/ 4344822 h 5795240"/>
              <a:gd name="connsiteX74-34195" fmla="*/ 10133555 w 12641071"/>
              <a:gd name="connsiteY74-34196" fmla="*/ 4427096 h 5795240"/>
              <a:gd name="connsiteX75-34197" fmla="*/ 10129312 w 12641071"/>
              <a:gd name="connsiteY75-34198" fmla="*/ 4399289 h 5795240"/>
              <a:gd name="connsiteX76-34199" fmla="*/ 10126797 w 12641071"/>
              <a:gd name="connsiteY76-34200" fmla="*/ 4349498 h 5795240"/>
              <a:gd name="connsiteX77-34201" fmla="*/ 10126796 w 12641071"/>
              <a:gd name="connsiteY77-34202" fmla="*/ 4349498 h 5795240"/>
              <a:gd name="connsiteX78-34203" fmla="*/ 10129311 w 12641071"/>
              <a:gd name="connsiteY78-34204" fmla="*/ 4399289 h 5795240"/>
              <a:gd name="connsiteX79-34205" fmla="*/ 10133554 w 12641071"/>
              <a:gd name="connsiteY79-34206" fmla="*/ 4427096 h 5795240"/>
              <a:gd name="connsiteX80-34207" fmla="*/ 10130656 w 12641071"/>
              <a:gd name="connsiteY80-34208" fmla="*/ 4484506 h 5795240"/>
              <a:gd name="connsiteX81-34209" fmla="*/ 8678182 w 12641071"/>
              <a:gd name="connsiteY81-34210" fmla="*/ 5795240 h 5795240"/>
              <a:gd name="connsiteX82-34211" fmla="*/ 7467518 w 12641071"/>
              <a:gd name="connsiteY82-34212" fmla="*/ 5151535 h 5795240"/>
              <a:gd name="connsiteX83-34213" fmla="*/ 7419945 w 12641071"/>
              <a:gd name="connsiteY83-34214" fmla="*/ 5073228 h 5795240"/>
              <a:gd name="connsiteX84-34215" fmla="*/ 7394386 w 12641071"/>
              <a:gd name="connsiteY84-34216" fmla="*/ 5031156 h 5795240"/>
              <a:gd name="connsiteX85-34217" fmla="*/ 7367299 w 12641071"/>
              <a:gd name="connsiteY85-34218" fmla="*/ 4974928 h 5795240"/>
              <a:gd name="connsiteX86-34219" fmla="*/ 7332905 w 12641071"/>
              <a:gd name="connsiteY86-34220" fmla="*/ 4903531 h 5795240"/>
              <a:gd name="connsiteX87-34221" fmla="*/ 7320958 w 12641071"/>
              <a:gd name="connsiteY87-34222" fmla="*/ 4870887 h 5795240"/>
              <a:gd name="connsiteX88-34223" fmla="*/ 7322174 w 12641071"/>
              <a:gd name="connsiteY88-34224" fmla="*/ 4872361 h 5795240"/>
              <a:gd name="connsiteX89-34225" fmla="*/ 7362630 w 12641071"/>
              <a:gd name="connsiteY89-34226" fmla="*/ 4938954 h 5795240"/>
              <a:gd name="connsiteX90-34227" fmla="*/ 7322175 w 12641071"/>
              <a:gd name="connsiteY90-34228" fmla="*/ 4872361 h 5795240"/>
              <a:gd name="connsiteX91-34229" fmla="*/ 7320959 w 12641071"/>
              <a:gd name="connsiteY91-34230" fmla="*/ 4870887 h 5795240"/>
              <a:gd name="connsiteX92-34231" fmla="*/ 7320958 w 12641071"/>
              <a:gd name="connsiteY92-34232" fmla="*/ 4870887 h 5795240"/>
              <a:gd name="connsiteX93-34233" fmla="*/ 7223551 w 12641071"/>
              <a:gd name="connsiteY93-34234" fmla="*/ 4752829 h 5795240"/>
              <a:gd name="connsiteX94-34235" fmla="*/ 6652445 w 12641071"/>
              <a:gd name="connsiteY94-34236" fmla="*/ 4516269 h 5795240"/>
              <a:gd name="connsiteX95-34237" fmla="*/ 6200873 w 12641071"/>
              <a:gd name="connsiteY95-34238" fmla="*/ 4654206 h 5795240"/>
              <a:gd name="connsiteX96-34239" fmla="*/ 6088813 w 12641071"/>
              <a:gd name="connsiteY96-34240" fmla="*/ 4746663 h 5795240"/>
              <a:gd name="connsiteX97-34241" fmla="*/ 6023271 w 12641071"/>
              <a:gd name="connsiteY97-34242" fmla="*/ 4834312 h 5795240"/>
              <a:gd name="connsiteX98-34243" fmla="*/ 5935320 w 12641071"/>
              <a:gd name="connsiteY98-34244" fmla="*/ 4931081 h 5795240"/>
              <a:gd name="connsiteX99-34245" fmla="*/ 4971763 w 12641071"/>
              <a:gd name="connsiteY99-34246" fmla="*/ 5330200 h 5795240"/>
              <a:gd name="connsiteX100-34247" fmla="*/ 3716172 w 12641071"/>
              <a:gd name="connsiteY100-34248" fmla="*/ 4497938 h 5795240"/>
              <a:gd name="connsiteX101-34249" fmla="*/ 3710773 w 12641071"/>
              <a:gd name="connsiteY101-34250" fmla="*/ 4483182 h 5795240"/>
              <a:gd name="connsiteX102-34251" fmla="*/ 3710773 w 12641071"/>
              <a:gd name="connsiteY102-34252" fmla="*/ 4483181 h 5795240"/>
              <a:gd name="connsiteX103-34253" fmla="*/ 3674984 w 12641071"/>
              <a:gd name="connsiteY103-34254" fmla="*/ 4385402 h 5795240"/>
              <a:gd name="connsiteX104-34255" fmla="*/ 3670349 w 12641071"/>
              <a:gd name="connsiteY104-34256" fmla="*/ 4372742 h 5795240"/>
              <a:gd name="connsiteX105-34257" fmla="*/ 3659438 w 12641071"/>
              <a:gd name="connsiteY105-34258" fmla="*/ 4330309 h 5795240"/>
              <a:gd name="connsiteX106-34259" fmla="*/ 3672084 w 12641071"/>
              <a:gd name="connsiteY106-34260" fmla="*/ 4353606 h 5795240"/>
              <a:gd name="connsiteX107-34261" fmla="*/ 3659440 w 12641071"/>
              <a:gd name="connsiteY107-34262" fmla="*/ 4330309 h 5795240"/>
              <a:gd name="connsiteX108-34263" fmla="*/ 3613217 w 12641071"/>
              <a:gd name="connsiteY108-34264" fmla="*/ 4245153 h 5795240"/>
              <a:gd name="connsiteX109-34265" fmla="*/ 3083792 w 12641071"/>
              <a:gd name="connsiteY109-34266" fmla="*/ 3963660 h 5795240"/>
              <a:gd name="connsiteX110-34267" fmla="*/ 2835272 w 12641071"/>
              <a:gd name="connsiteY110-34268" fmla="*/ 4013833 h 5795240"/>
              <a:gd name="connsiteX111-34269" fmla="*/ 2820214 w 12641071"/>
              <a:gd name="connsiteY111-34270" fmla="*/ 4022007 h 5795240"/>
              <a:gd name="connsiteX112-34271" fmla="*/ 2820212 w 12641071"/>
              <a:gd name="connsiteY112-34272" fmla="*/ 4022008 h 5795240"/>
              <a:gd name="connsiteX113-34273" fmla="*/ 2820206 w 12641071"/>
              <a:gd name="connsiteY113-34274" fmla="*/ 4022011 h 5795240"/>
              <a:gd name="connsiteX114-34275" fmla="*/ 2813481 w 12641071"/>
              <a:gd name="connsiteY114-34276" fmla="*/ 4027041 h 5795240"/>
              <a:gd name="connsiteX115-34277" fmla="*/ 2762875 w 12641071"/>
              <a:gd name="connsiteY115-34278" fmla="*/ 4057784 h 5795240"/>
              <a:gd name="connsiteX116-34279" fmla="*/ 2762878 w 12641071"/>
              <a:gd name="connsiteY116-34280" fmla="*/ 4057784 h 5795240"/>
              <a:gd name="connsiteX117-34281" fmla="*/ 2694694 w 12641071"/>
              <a:gd name="connsiteY117-34282" fmla="*/ 4099208 h 5795240"/>
              <a:gd name="connsiteX118-34283" fmla="*/ 2726822 w 12641071"/>
              <a:gd name="connsiteY118-34284" fmla="*/ 4072700 h 5795240"/>
              <a:gd name="connsiteX119-34285" fmla="*/ 2757719 w 12641071"/>
              <a:gd name="connsiteY119-34286" fmla="*/ 4055929 h 5795240"/>
              <a:gd name="connsiteX120-34287" fmla="*/ 2757718 w 12641071"/>
              <a:gd name="connsiteY120-34288" fmla="*/ 4055928 h 5795240"/>
              <a:gd name="connsiteX121-34289" fmla="*/ 2726820 w 12641071"/>
              <a:gd name="connsiteY121-34290" fmla="*/ 4072700 h 5795240"/>
              <a:gd name="connsiteX122-34291" fmla="*/ 2694692 w 12641071"/>
              <a:gd name="connsiteY122-34292" fmla="*/ 4099208 h 5795240"/>
              <a:gd name="connsiteX123-34293" fmla="*/ 2664698 w 12641071"/>
              <a:gd name="connsiteY123-34294" fmla="*/ 4117431 h 5795240"/>
              <a:gd name="connsiteX124-34295" fmla="*/ 1804544 w 12641071"/>
              <a:gd name="connsiteY124-34296" fmla="*/ 4335229 h 5795240"/>
              <a:gd name="connsiteX125-34297" fmla="*/ 0 w 12641071"/>
              <a:gd name="connsiteY125-34298" fmla="*/ 2530685 h 5795240"/>
              <a:gd name="connsiteX126-34299" fmla="*/ 1804544 w 12641071"/>
              <a:gd name="connsiteY126-34300" fmla="*/ 726143 h 5795240"/>
              <a:gd name="connsiteX127-34301" fmla="*/ 3080549 w 12641071"/>
              <a:gd name="connsiteY127-34302" fmla="*/ 1254682 h 5795240"/>
              <a:gd name="connsiteX128-34303" fmla="*/ 3268676 w 12641071"/>
              <a:gd name="connsiteY128-34304" fmla="*/ 1461167 h 5795240"/>
              <a:gd name="connsiteX129-34305" fmla="*/ 3565826 w 12641071"/>
              <a:gd name="connsiteY129-34306" fmla="*/ 1551935 h 5795240"/>
              <a:gd name="connsiteX130-34307" fmla="*/ 4086504 w 12641071"/>
              <a:gd name="connsiteY130-34308" fmla="*/ 1127574 h 5795240"/>
              <a:gd name="connsiteX131-34309" fmla="*/ 4103078 w 12641071"/>
              <a:gd name="connsiteY131-34310" fmla="*/ 1004204 h 5795240"/>
              <a:gd name="connsiteX132-34311" fmla="*/ 5215874 w 12641071"/>
              <a:gd name="connsiteY132-34312" fmla="*/ 0 h 5795240"/>
              <a:gd name="connsiteX0-34313" fmla="*/ 3682364 w 12641071"/>
              <a:gd name="connsiteY0-34314" fmla="*/ 4386723 h 5795240"/>
              <a:gd name="connsiteX1-34315" fmla="*/ 3772428 w 12641071"/>
              <a:gd name="connsiteY1-34316" fmla="*/ 4402840 h 5795240"/>
              <a:gd name="connsiteX2-34317" fmla="*/ 3772428 w 12641071"/>
              <a:gd name="connsiteY2-34318" fmla="*/ 4402840 h 5795240"/>
              <a:gd name="connsiteX3-34319" fmla="*/ 3682364 w 12641071"/>
              <a:gd name="connsiteY3-34320" fmla="*/ 4386723 h 5795240"/>
              <a:gd name="connsiteX4-34321" fmla="*/ 5215874 w 12641071"/>
              <a:gd name="connsiteY4-34322" fmla="*/ 0 h 5795240"/>
              <a:gd name="connsiteX5-34323" fmla="*/ 5927386 w 12641071"/>
              <a:gd name="connsiteY5-34324" fmla="*/ 255427 h 5795240"/>
              <a:gd name="connsiteX6-34325" fmla="*/ 6105193 w 12641071"/>
              <a:gd name="connsiteY6-34326" fmla="*/ 442067 h 5795240"/>
              <a:gd name="connsiteX7-34327" fmla="*/ 6105193 w 12641071"/>
              <a:gd name="connsiteY7-34328" fmla="*/ 442069 h 5795240"/>
              <a:gd name="connsiteX8-34329" fmla="*/ 6141460 w 12641071"/>
              <a:gd name="connsiteY8-34330" fmla="*/ 475027 h 5795240"/>
              <a:gd name="connsiteX9-34331" fmla="*/ 6788665 w 12641071"/>
              <a:gd name="connsiteY9-34332" fmla="*/ 707369 h 5795240"/>
              <a:gd name="connsiteX10-34333" fmla="*/ 7184710 w 12641071"/>
              <a:gd name="connsiteY10-34334" fmla="*/ 627411 h 5795240"/>
              <a:gd name="connsiteX11-34335" fmla="*/ 7314851 w 12641071"/>
              <a:gd name="connsiteY11-34336" fmla="*/ 559537 h 5795240"/>
              <a:gd name="connsiteX12-34337" fmla="*/ 7314853 w 12641071"/>
              <a:gd name="connsiteY12-34338" fmla="*/ 559536 h 5795240"/>
              <a:gd name="connsiteX13-34339" fmla="*/ 7314851 w 12641071"/>
              <a:gd name="connsiteY13-34340" fmla="*/ 559537 h 5795240"/>
              <a:gd name="connsiteX14-34341" fmla="*/ 7391626 w 12641071"/>
              <a:gd name="connsiteY14-34342" fmla="*/ 508114 h 5795240"/>
              <a:gd name="connsiteX15-34343" fmla="*/ 7391631 w 12641071"/>
              <a:gd name="connsiteY15-34344" fmla="*/ 508110 h 5795240"/>
              <a:gd name="connsiteX16-34345" fmla="*/ 7478934 w 12641071"/>
              <a:gd name="connsiteY16-34346" fmla="*/ 466053 h 5795240"/>
              <a:gd name="connsiteX17-34347" fmla="*/ 7897193 w 12641071"/>
              <a:gd name="connsiteY17-34348" fmla="*/ 381611 h 5795240"/>
              <a:gd name="connsiteX18-34349" fmla="*/ 8788216 w 12641071"/>
              <a:gd name="connsiteY18-34350" fmla="*/ 855364 h 5795240"/>
              <a:gd name="connsiteX19-34351" fmla="*/ 8832362 w 12641071"/>
              <a:gd name="connsiteY19-34352" fmla="*/ 928030 h 5795240"/>
              <a:gd name="connsiteX20-34353" fmla="*/ 8832362 w 12641071"/>
              <a:gd name="connsiteY20-34354" fmla="*/ 928033 h 5795240"/>
              <a:gd name="connsiteX21-34355" fmla="*/ 8842040 w 12641071"/>
              <a:gd name="connsiteY21-34356" fmla="*/ 943961 h 5795240"/>
              <a:gd name="connsiteX22-34357" fmla="*/ 8856144 w 12641071"/>
              <a:gd name="connsiteY22-34358" fmla="*/ 973241 h 5795240"/>
              <a:gd name="connsiteX23-34359" fmla="*/ 8856145 w 12641071"/>
              <a:gd name="connsiteY23-34360" fmla="*/ 973241 h 5795240"/>
              <a:gd name="connsiteX24-34361" fmla="*/ 8878117 w 12641071"/>
              <a:gd name="connsiteY24-34362" fmla="*/ 1018851 h 5795240"/>
              <a:gd name="connsiteX25-34363" fmla="*/ 8877719 w 12641071"/>
              <a:gd name="connsiteY25-34364" fmla="*/ 1018369 h 5795240"/>
              <a:gd name="connsiteX26-34365" fmla="*/ 8853250 w 12641071"/>
              <a:gd name="connsiteY26-34366" fmla="*/ 973288 h 5795240"/>
              <a:gd name="connsiteX27-34367" fmla="*/ 8853249 w 12641071"/>
              <a:gd name="connsiteY27-34368" fmla="*/ 973288 h 5795240"/>
              <a:gd name="connsiteX28-34369" fmla="*/ 8853248 w 12641071"/>
              <a:gd name="connsiteY28-34370" fmla="*/ 973287 h 5795240"/>
              <a:gd name="connsiteX29-34371" fmla="*/ 8849677 w 12641071"/>
              <a:gd name="connsiteY29-34372" fmla="*/ 973341 h 5795240"/>
              <a:gd name="connsiteX30-34373" fmla="*/ 8641543 w 12641071"/>
              <a:gd name="connsiteY30-34374" fmla="*/ 916577 h 5795240"/>
              <a:gd name="connsiteX31-34375" fmla="*/ 8641545 w 12641071"/>
              <a:gd name="connsiteY31-34376" fmla="*/ 916580 h 5795240"/>
              <a:gd name="connsiteX32-34377" fmla="*/ 8849676 w 12641071"/>
              <a:gd name="connsiteY32-34378" fmla="*/ 973343 h 5795240"/>
              <a:gd name="connsiteX33-34379" fmla="*/ 8853248 w 12641071"/>
              <a:gd name="connsiteY33-34380" fmla="*/ 973288 h 5795240"/>
              <a:gd name="connsiteX34-34381" fmla="*/ 8877719 w 12641071"/>
              <a:gd name="connsiteY34-34382" fmla="*/ 1018371 h 5795240"/>
              <a:gd name="connsiteX35-34383" fmla="*/ 8878116 w 12641071"/>
              <a:gd name="connsiteY35-34384" fmla="*/ 1018851 h 5795240"/>
              <a:gd name="connsiteX36-34385" fmla="*/ 8887288 w 12641071"/>
              <a:gd name="connsiteY36-34386" fmla="*/ 1037892 h 5795240"/>
              <a:gd name="connsiteX37-34387" fmla="*/ 8949899 w 12641071"/>
              <a:gd name="connsiteY37-34388" fmla="*/ 1239592 h 5795240"/>
              <a:gd name="connsiteX38-34389" fmla="*/ 8968437 w 12641071"/>
              <a:gd name="connsiteY38-34390" fmla="*/ 1423482 h 5795240"/>
              <a:gd name="connsiteX39-34391" fmla="*/ 8949899 w 12641071"/>
              <a:gd name="connsiteY39-34392" fmla="*/ 1239591 h 5795240"/>
              <a:gd name="connsiteX40-34393" fmla="*/ 8887288 w 12641071"/>
              <a:gd name="connsiteY40-34394" fmla="*/ 1037890 h 5795240"/>
              <a:gd name="connsiteX41-34395" fmla="*/ 8878116 w 12641071"/>
              <a:gd name="connsiteY41-34396" fmla="*/ 1018851 h 5795240"/>
              <a:gd name="connsiteX42-34397" fmla="*/ 8931285 w 12641071"/>
              <a:gd name="connsiteY42-34398" fmla="*/ 1083292 h 5795240"/>
              <a:gd name="connsiteX43-34399" fmla="*/ 9241478 w 12641071"/>
              <a:gd name="connsiteY43-34400" fmla="*/ 1211778 h 5795240"/>
              <a:gd name="connsiteX44-34401" fmla="*/ 9605238 w 12641071"/>
              <a:gd name="connsiteY44-34402" fmla="*/ 1018369 h 5795240"/>
              <a:gd name="connsiteX45-34403" fmla="*/ 9636247 w 12641071"/>
              <a:gd name="connsiteY45-34404" fmla="*/ 961241 h 5795240"/>
              <a:gd name="connsiteX46-34405" fmla="*/ 9641995 w 12641071"/>
              <a:gd name="connsiteY46-34406" fmla="*/ 961152 h 5795240"/>
              <a:gd name="connsiteX47-34407" fmla="*/ 9584939 w 12641071"/>
              <a:gd name="connsiteY47-34408" fmla="*/ 1079594 h 5795240"/>
              <a:gd name="connsiteX48-34409" fmla="*/ 9546257 w 12641071"/>
              <a:gd name="connsiteY48-34410" fmla="*/ 1204206 h 5795240"/>
              <a:gd name="connsiteX49-34411" fmla="*/ 9584939 w 12641071"/>
              <a:gd name="connsiteY49-34412" fmla="*/ 1079596 h 5795240"/>
              <a:gd name="connsiteX50-34413" fmla="*/ 9641995 w 12641071"/>
              <a:gd name="connsiteY50-34414" fmla="*/ 961153 h 5795240"/>
              <a:gd name="connsiteX51-34415" fmla="*/ 9653069 w 12641071"/>
              <a:gd name="connsiteY51-34416" fmla="*/ 960983 h 5795240"/>
              <a:gd name="connsiteX52-34417" fmla="*/ 9801564 w 12641071"/>
              <a:gd name="connsiteY52-34418" fmla="*/ 1196828 h 5795240"/>
              <a:gd name="connsiteX53-34419" fmla="*/ 9801566 w 12641071"/>
              <a:gd name="connsiteY53-34420" fmla="*/ 1196828 h 5795240"/>
              <a:gd name="connsiteX54-34421" fmla="*/ 9653070 w 12641071"/>
              <a:gd name="connsiteY54-34422" fmla="*/ 960982 h 5795240"/>
              <a:gd name="connsiteX55-34423" fmla="*/ 9641996 w 12641071"/>
              <a:gd name="connsiteY55-34424" fmla="*/ 961152 h 5795240"/>
              <a:gd name="connsiteX56-34425" fmla="*/ 9651917 w 12641071"/>
              <a:gd name="connsiteY56-34426" fmla="*/ 940556 h 5795240"/>
              <a:gd name="connsiteX57-34427" fmla="*/ 11050508 w 12641071"/>
              <a:gd name="connsiteY57-34428" fmla="*/ 108150 h 5795240"/>
              <a:gd name="connsiteX58-34429" fmla="*/ 12641071 w 12641071"/>
              <a:gd name="connsiteY58-34430" fmla="*/ 1698711 h 5795240"/>
              <a:gd name="connsiteX59-34431" fmla="*/ 11371062 w 12641071"/>
              <a:gd name="connsiteY59-34432" fmla="*/ 3256960 h 5795240"/>
              <a:gd name="connsiteX60-34433" fmla="*/ 11215953 w 12641071"/>
              <a:gd name="connsiteY60-34434" fmla="*/ 3280632 h 5795240"/>
              <a:gd name="connsiteX61-34435" fmla="*/ 11142318 w 12641071"/>
              <a:gd name="connsiteY61-34436" fmla="*/ 3276914 h 5795240"/>
              <a:gd name="connsiteX62-34437" fmla="*/ 11215952 w 12641071"/>
              <a:gd name="connsiteY62-34438" fmla="*/ 3280632 h 5795240"/>
              <a:gd name="connsiteX63-34439" fmla="*/ 11213133 w 12641071"/>
              <a:gd name="connsiteY63-34440" fmla="*/ 3281062 h 5795240"/>
              <a:gd name="connsiteX64-34441" fmla="*/ 11116921 w 12641071"/>
              <a:gd name="connsiteY64-34442" fmla="*/ 3285921 h 5795240"/>
              <a:gd name="connsiteX65-34443" fmla="*/ 11050507 w 12641071"/>
              <a:gd name="connsiteY65-34444" fmla="*/ 3289274 h 5795240"/>
              <a:gd name="connsiteX66-34445" fmla="*/ 11006292 w 12641071"/>
              <a:gd name="connsiteY66-34446" fmla="*/ 3287041 h 5795240"/>
              <a:gd name="connsiteX67-34447" fmla="*/ 10937101 w 12641071"/>
              <a:gd name="connsiteY67-34448" fmla="*/ 3297601 h 5795240"/>
              <a:gd name="connsiteX68-34449" fmla="*/ 10144740 w 12641071"/>
              <a:gd name="connsiteY68-34450" fmla="*/ 4089962 h 5795240"/>
              <a:gd name="connsiteX69-34451" fmla="*/ 10130374 w 12641071"/>
              <a:gd name="connsiteY69-34452" fmla="*/ 4184101 h 5795240"/>
              <a:gd name="connsiteX70-34453" fmla="*/ 10130375 w 12641071"/>
              <a:gd name="connsiteY70-34454" fmla="*/ 4184103 h 5795240"/>
              <a:gd name="connsiteX71-34455" fmla="*/ 10130656 w 12641071"/>
              <a:gd name="connsiteY71-34456" fmla="*/ 4185950 h 5795240"/>
              <a:gd name="connsiteX72-34457" fmla="*/ 10138194 w 12641071"/>
              <a:gd name="connsiteY72-34458" fmla="*/ 4335228 h 5795240"/>
              <a:gd name="connsiteX73-34459" fmla="*/ 10137710 w 12641071"/>
              <a:gd name="connsiteY73-34460" fmla="*/ 4344822 h 5795240"/>
              <a:gd name="connsiteX74-34461" fmla="*/ 10133555 w 12641071"/>
              <a:gd name="connsiteY74-34462" fmla="*/ 4427096 h 5795240"/>
              <a:gd name="connsiteX75-34463" fmla="*/ 10129312 w 12641071"/>
              <a:gd name="connsiteY75-34464" fmla="*/ 4399289 h 5795240"/>
              <a:gd name="connsiteX76-34465" fmla="*/ 10126797 w 12641071"/>
              <a:gd name="connsiteY76-34466" fmla="*/ 4349498 h 5795240"/>
              <a:gd name="connsiteX77-34467" fmla="*/ 10126796 w 12641071"/>
              <a:gd name="connsiteY77-34468" fmla="*/ 4349498 h 5795240"/>
              <a:gd name="connsiteX78-34469" fmla="*/ 10129311 w 12641071"/>
              <a:gd name="connsiteY78-34470" fmla="*/ 4399289 h 5795240"/>
              <a:gd name="connsiteX79-34471" fmla="*/ 10133554 w 12641071"/>
              <a:gd name="connsiteY79-34472" fmla="*/ 4427096 h 5795240"/>
              <a:gd name="connsiteX80-34473" fmla="*/ 10130656 w 12641071"/>
              <a:gd name="connsiteY80-34474" fmla="*/ 4484506 h 5795240"/>
              <a:gd name="connsiteX81-34475" fmla="*/ 8678182 w 12641071"/>
              <a:gd name="connsiteY81-34476" fmla="*/ 5795240 h 5795240"/>
              <a:gd name="connsiteX82-34477" fmla="*/ 7467518 w 12641071"/>
              <a:gd name="connsiteY82-34478" fmla="*/ 5151535 h 5795240"/>
              <a:gd name="connsiteX83-34479" fmla="*/ 7419945 w 12641071"/>
              <a:gd name="connsiteY83-34480" fmla="*/ 5073228 h 5795240"/>
              <a:gd name="connsiteX84-34481" fmla="*/ 7394386 w 12641071"/>
              <a:gd name="connsiteY84-34482" fmla="*/ 5031156 h 5795240"/>
              <a:gd name="connsiteX85-34483" fmla="*/ 7367299 w 12641071"/>
              <a:gd name="connsiteY85-34484" fmla="*/ 4974928 h 5795240"/>
              <a:gd name="connsiteX86-34485" fmla="*/ 7332905 w 12641071"/>
              <a:gd name="connsiteY86-34486" fmla="*/ 4903531 h 5795240"/>
              <a:gd name="connsiteX87-34487" fmla="*/ 7320958 w 12641071"/>
              <a:gd name="connsiteY87-34488" fmla="*/ 4870887 h 5795240"/>
              <a:gd name="connsiteX88-34489" fmla="*/ 7322174 w 12641071"/>
              <a:gd name="connsiteY88-34490" fmla="*/ 4872361 h 5795240"/>
              <a:gd name="connsiteX89-34491" fmla="*/ 7322175 w 12641071"/>
              <a:gd name="connsiteY89-34492" fmla="*/ 4872361 h 5795240"/>
              <a:gd name="connsiteX90-34493" fmla="*/ 7320959 w 12641071"/>
              <a:gd name="connsiteY90-34494" fmla="*/ 4870887 h 5795240"/>
              <a:gd name="connsiteX91-34495" fmla="*/ 7320958 w 12641071"/>
              <a:gd name="connsiteY91-34496" fmla="*/ 4870887 h 5795240"/>
              <a:gd name="connsiteX92-34497" fmla="*/ 7223551 w 12641071"/>
              <a:gd name="connsiteY92-34498" fmla="*/ 4752829 h 5795240"/>
              <a:gd name="connsiteX93-34499" fmla="*/ 6652445 w 12641071"/>
              <a:gd name="connsiteY93-34500" fmla="*/ 4516269 h 5795240"/>
              <a:gd name="connsiteX94-34501" fmla="*/ 6200873 w 12641071"/>
              <a:gd name="connsiteY94-34502" fmla="*/ 4654206 h 5795240"/>
              <a:gd name="connsiteX95-34503" fmla="*/ 6088813 w 12641071"/>
              <a:gd name="connsiteY95-34504" fmla="*/ 4746663 h 5795240"/>
              <a:gd name="connsiteX96-34505" fmla="*/ 6023271 w 12641071"/>
              <a:gd name="connsiteY96-34506" fmla="*/ 4834312 h 5795240"/>
              <a:gd name="connsiteX97-34507" fmla="*/ 5935320 w 12641071"/>
              <a:gd name="connsiteY97-34508" fmla="*/ 4931081 h 5795240"/>
              <a:gd name="connsiteX98-34509" fmla="*/ 4971763 w 12641071"/>
              <a:gd name="connsiteY98-34510" fmla="*/ 5330200 h 5795240"/>
              <a:gd name="connsiteX99-34511" fmla="*/ 3716172 w 12641071"/>
              <a:gd name="connsiteY99-34512" fmla="*/ 4497938 h 5795240"/>
              <a:gd name="connsiteX100-34513" fmla="*/ 3710773 w 12641071"/>
              <a:gd name="connsiteY100-34514" fmla="*/ 4483182 h 5795240"/>
              <a:gd name="connsiteX101-34515" fmla="*/ 3710773 w 12641071"/>
              <a:gd name="connsiteY101-34516" fmla="*/ 4483181 h 5795240"/>
              <a:gd name="connsiteX102-34517" fmla="*/ 3674984 w 12641071"/>
              <a:gd name="connsiteY102-34518" fmla="*/ 4385402 h 5795240"/>
              <a:gd name="connsiteX103-34519" fmla="*/ 3670349 w 12641071"/>
              <a:gd name="connsiteY103-34520" fmla="*/ 4372742 h 5795240"/>
              <a:gd name="connsiteX104-34521" fmla="*/ 3659438 w 12641071"/>
              <a:gd name="connsiteY104-34522" fmla="*/ 4330309 h 5795240"/>
              <a:gd name="connsiteX105-34523" fmla="*/ 3672084 w 12641071"/>
              <a:gd name="connsiteY105-34524" fmla="*/ 4353606 h 5795240"/>
              <a:gd name="connsiteX106-34525" fmla="*/ 3659440 w 12641071"/>
              <a:gd name="connsiteY106-34526" fmla="*/ 4330309 h 5795240"/>
              <a:gd name="connsiteX107-34527" fmla="*/ 3613217 w 12641071"/>
              <a:gd name="connsiteY107-34528" fmla="*/ 4245153 h 5795240"/>
              <a:gd name="connsiteX108-34529" fmla="*/ 3083792 w 12641071"/>
              <a:gd name="connsiteY108-34530" fmla="*/ 3963660 h 5795240"/>
              <a:gd name="connsiteX109-34531" fmla="*/ 2835272 w 12641071"/>
              <a:gd name="connsiteY109-34532" fmla="*/ 4013833 h 5795240"/>
              <a:gd name="connsiteX110-34533" fmla="*/ 2820214 w 12641071"/>
              <a:gd name="connsiteY110-34534" fmla="*/ 4022007 h 5795240"/>
              <a:gd name="connsiteX111-34535" fmla="*/ 2820212 w 12641071"/>
              <a:gd name="connsiteY111-34536" fmla="*/ 4022008 h 5795240"/>
              <a:gd name="connsiteX112-34537" fmla="*/ 2820206 w 12641071"/>
              <a:gd name="connsiteY112-34538" fmla="*/ 4022011 h 5795240"/>
              <a:gd name="connsiteX113-34539" fmla="*/ 2813481 w 12641071"/>
              <a:gd name="connsiteY113-34540" fmla="*/ 4027041 h 5795240"/>
              <a:gd name="connsiteX114-34541" fmla="*/ 2762875 w 12641071"/>
              <a:gd name="connsiteY114-34542" fmla="*/ 4057784 h 5795240"/>
              <a:gd name="connsiteX115-34543" fmla="*/ 2762878 w 12641071"/>
              <a:gd name="connsiteY115-34544" fmla="*/ 4057784 h 5795240"/>
              <a:gd name="connsiteX116-34545" fmla="*/ 2694694 w 12641071"/>
              <a:gd name="connsiteY116-34546" fmla="*/ 4099208 h 5795240"/>
              <a:gd name="connsiteX117-34547" fmla="*/ 2726822 w 12641071"/>
              <a:gd name="connsiteY117-34548" fmla="*/ 4072700 h 5795240"/>
              <a:gd name="connsiteX118-34549" fmla="*/ 2757719 w 12641071"/>
              <a:gd name="connsiteY118-34550" fmla="*/ 4055929 h 5795240"/>
              <a:gd name="connsiteX119-34551" fmla="*/ 2757718 w 12641071"/>
              <a:gd name="connsiteY119-34552" fmla="*/ 4055928 h 5795240"/>
              <a:gd name="connsiteX120-34553" fmla="*/ 2726820 w 12641071"/>
              <a:gd name="connsiteY120-34554" fmla="*/ 4072700 h 5795240"/>
              <a:gd name="connsiteX121-34555" fmla="*/ 2694692 w 12641071"/>
              <a:gd name="connsiteY121-34556" fmla="*/ 4099208 h 5795240"/>
              <a:gd name="connsiteX122-34557" fmla="*/ 2664698 w 12641071"/>
              <a:gd name="connsiteY122-34558" fmla="*/ 4117431 h 5795240"/>
              <a:gd name="connsiteX123-34559" fmla="*/ 1804544 w 12641071"/>
              <a:gd name="connsiteY123-34560" fmla="*/ 4335229 h 5795240"/>
              <a:gd name="connsiteX124-34561" fmla="*/ 0 w 12641071"/>
              <a:gd name="connsiteY124-34562" fmla="*/ 2530685 h 5795240"/>
              <a:gd name="connsiteX125-34563" fmla="*/ 1804544 w 12641071"/>
              <a:gd name="connsiteY125-34564" fmla="*/ 726143 h 5795240"/>
              <a:gd name="connsiteX126-34565" fmla="*/ 3080549 w 12641071"/>
              <a:gd name="connsiteY126-34566" fmla="*/ 1254682 h 5795240"/>
              <a:gd name="connsiteX127-34567" fmla="*/ 3268676 w 12641071"/>
              <a:gd name="connsiteY127-34568" fmla="*/ 1461167 h 5795240"/>
              <a:gd name="connsiteX128-34569" fmla="*/ 3565826 w 12641071"/>
              <a:gd name="connsiteY128-34570" fmla="*/ 1551935 h 5795240"/>
              <a:gd name="connsiteX129-34571" fmla="*/ 4086504 w 12641071"/>
              <a:gd name="connsiteY129-34572" fmla="*/ 1127574 h 5795240"/>
              <a:gd name="connsiteX130-34573" fmla="*/ 4103078 w 12641071"/>
              <a:gd name="connsiteY130-34574" fmla="*/ 1004204 h 5795240"/>
              <a:gd name="connsiteX131-34575" fmla="*/ 5215874 w 12641071"/>
              <a:gd name="connsiteY131-34576" fmla="*/ 0 h 5795240"/>
              <a:gd name="connsiteX0-34577" fmla="*/ 3682364 w 12641071"/>
              <a:gd name="connsiteY0-34578" fmla="*/ 4386723 h 5795240"/>
              <a:gd name="connsiteX1-34579" fmla="*/ 3772428 w 12641071"/>
              <a:gd name="connsiteY1-34580" fmla="*/ 4402840 h 5795240"/>
              <a:gd name="connsiteX2-34581" fmla="*/ 3772428 w 12641071"/>
              <a:gd name="connsiteY2-34582" fmla="*/ 4402840 h 5795240"/>
              <a:gd name="connsiteX3-34583" fmla="*/ 3682364 w 12641071"/>
              <a:gd name="connsiteY3-34584" fmla="*/ 4386723 h 5795240"/>
              <a:gd name="connsiteX4-34585" fmla="*/ 5215874 w 12641071"/>
              <a:gd name="connsiteY4-34586" fmla="*/ 0 h 5795240"/>
              <a:gd name="connsiteX5-34587" fmla="*/ 5927386 w 12641071"/>
              <a:gd name="connsiteY5-34588" fmla="*/ 255427 h 5795240"/>
              <a:gd name="connsiteX6-34589" fmla="*/ 6105193 w 12641071"/>
              <a:gd name="connsiteY6-34590" fmla="*/ 442067 h 5795240"/>
              <a:gd name="connsiteX7-34591" fmla="*/ 6105193 w 12641071"/>
              <a:gd name="connsiteY7-34592" fmla="*/ 442069 h 5795240"/>
              <a:gd name="connsiteX8-34593" fmla="*/ 6141460 w 12641071"/>
              <a:gd name="connsiteY8-34594" fmla="*/ 475027 h 5795240"/>
              <a:gd name="connsiteX9-34595" fmla="*/ 6788665 w 12641071"/>
              <a:gd name="connsiteY9-34596" fmla="*/ 707369 h 5795240"/>
              <a:gd name="connsiteX10-34597" fmla="*/ 7184710 w 12641071"/>
              <a:gd name="connsiteY10-34598" fmla="*/ 627411 h 5795240"/>
              <a:gd name="connsiteX11-34599" fmla="*/ 7314851 w 12641071"/>
              <a:gd name="connsiteY11-34600" fmla="*/ 559537 h 5795240"/>
              <a:gd name="connsiteX12-34601" fmla="*/ 7314853 w 12641071"/>
              <a:gd name="connsiteY12-34602" fmla="*/ 559536 h 5795240"/>
              <a:gd name="connsiteX13-34603" fmla="*/ 7314851 w 12641071"/>
              <a:gd name="connsiteY13-34604" fmla="*/ 559537 h 5795240"/>
              <a:gd name="connsiteX14-34605" fmla="*/ 7391626 w 12641071"/>
              <a:gd name="connsiteY14-34606" fmla="*/ 508114 h 5795240"/>
              <a:gd name="connsiteX15-34607" fmla="*/ 7391631 w 12641071"/>
              <a:gd name="connsiteY15-34608" fmla="*/ 508110 h 5795240"/>
              <a:gd name="connsiteX16-34609" fmla="*/ 7478934 w 12641071"/>
              <a:gd name="connsiteY16-34610" fmla="*/ 466053 h 5795240"/>
              <a:gd name="connsiteX17-34611" fmla="*/ 7897193 w 12641071"/>
              <a:gd name="connsiteY17-34612" fmla="*/ 381611 h 5795240"/>
              <a:gd name="connsiteX18-34613" fmla="*/ 8788216 w 12641071"/>
              <a:gd name="connsiteY18-34614" fmla="*/ 855364 h 5795240"/>
              <a:gd name="connsiteX19-34615" fmla="*/ 8832362 w 12641071"/>
              <a:gd name="connsiteY19-34616" fmla="*/ 928030 h 5795240"/>
              <a:gd name="connsiteX20-34617" fmla="*/ 8832362 w 12641071"/>
              <a:gd name="connsiteY20-34618" fmla="*/ 928033 h 5795240"/>
              <a:gd name="connsiteX21-34619" fmla="*/ 8842040 w 12641071"/>
              <a:gd name="connsiteY21-34620" fmla="*/ 943961 h 5795240"/>
              <a:gd name="connsiteX22-34621" fmla="*/ 8856144 w 12641071"/>
              <a:gd name="connsiteY22-34622" fmla="*/ 973241 h 5795240"/>
              <a:gd name="connsiteX23-34623" fmla="*/ 8856145 w 12641071"/>
              <a:gd name="connsiteY23-34624" fmla="*/ 973241 h 5795240"/>
              <a:gd name="connsiteX24-34625" fmla="*/ 8878117 w 12641071"/>
              <a:gd name="connsiteY24-34626" fmla="*/ 1018851 h 5795240"/>
              <a:gd name="connsiteX25-34627" fmla="*/ 8877719 w 12641071"/>
              <a:gd name="connsiteY25-34628" fmla="*/ 1018369 h 5795240"/>
              <a:gd name="connsiteX26-34629" fmla="*/ 8853250 w 12641071"/>
              <a:gd name="connsiteY26-34630" fmla="*/ 973288 h 5795240"/>
              <a:gd name="connsiteX27-34631" fmla="*/ 8853249 w 12641071"/>
              <a:gd name="connsiteY27-34632" fmla="*/ 973288 h 5795240"/>
              <a:gd name="connsiteX28-34633" fmla="*/ 8853248 w 12641071"/>
              <a:gd name="connsiteY28-34634" fmla="*/ 973287 h 5795240"/>
              <a:gd name="connsiteX29-34635" fmla="*/ 8849677 w 12641071"/>
              <a:gd name="connsiteY29-34636" fmla="*/ 973341 h 5795240"/>
              <a:gd name="connsiteX30-34637" fmla="*/ 8641543 w 12641071"/>
              <a:gd name="connsiteY30-34638" fmla="*/ 916577 h 5795240"/>
              <a:gd name="connsiteX31-34639" fmla="*/ 8641545 w 12641071"/>
              <a:gd name="connsiteY31-34640" fmla="*/ 916580 h 5795240"/>
              <a:gd name="connsiteX32-34641" fmla="*/ 8849676 w 12641071"/>
              <a:gd name="connsiteY32-34642" fmla="*/ 973343 h 5795240"/>
              <a:gd name="connsiteX33-34643" fmla="*/ 8853248 w 12641071"/>
              <a:gd name="connsiteY33-34644" fmla="*/ 973288 h 5795240"/>
              <a:gd name="connsiteX34-34645" fmla="*/ 8877719 w 12641071"/>
              <a:gd name="connsiteY34-34646" fmla="*/ 1018371 h 5795240"/>
              <a:gd name="connsiteX35-34647" fmla="*/ 8878116 w 12641071"/>
              <a:gd name="connsiteY35-34648" fmla="*/ 1018851 h 5795240"/>
              <a:gd name="connsiteX36-34649" fmla="*/ 8887288 w 12641071"/>
              <a:gd name="connsiteY36-34650" fmla="*/ 1037892 h 5795240"/>
              <a:gd name="connsiteX37-34651" fmla="*/ 8949899 w 12641071"/>
              <a:gd name="connsiteY37-34652" fmla="*/ 1239592 h 5795240"/>
              <a:gd name="connsiteX38-34653" fmla="*/ 8968437 w 12641071"/>
              <a:gd name="connsiteY38-34654" fmla="*/ 1423482 h 5795240"/>
              <a:gd name="connsiteX39-34655" fmla="*/ 8949899 w 12641071"/>
              <a:gd name="connsiteY39-34656" fmla="*/ 1239591 h 5795240"/>
              <a:gd name="connsiteX40-34657" fmla="*/ 8887288 w 12641071"/>
              <a:gd name="connsiteY40-34658" fmla="*/ 1037890 h 5795240"/>
              <a:gd name="connsiteX41-34659" fmla="*/ 8878116 w 12641071"/>
              <a:gd name="connsiteY41-34660" fmla="*/ 1018851 h 5795240"/>
              <a:gd name="connsiteX42-34661" fmla="*/ 8931285 w 12641071"/>
              <a:gd name="connsiteY42-34662" fmla="*/ 1083292 h 5795240"/>
              <a:gd name="connsiteX43-34663" fmla="*/ 9241478 w 12641071"/>
              <a:gd name="connsiteY43-34664" fmla="*/ 1211778 h 5795240"/>
              <a:gd name="connsiteX44-34665" fmla="*/ 9605238 w 12641071"/>
              <a:gd name="connsiteY44-34666" fmla="*/ 1018369 h 5795240"/>
              <a:gd name="connsiteX45-34667" fmla="*/ 9636247 w 12641071"/>
              <a:gd name="connsiteY45-34668" fmla="*/ 961241 h 5795240"/>
              <a:gd name="connsiteX46-34669" fmla="*/ 9641995 w 12641071"/>
              <a:gd name="connsiteY46-34670" fmla="*/ 961152 h 5795240"/>
              <a:gd name="connsiteX47-34671" fmla="*/ 9584939 w 12641071"/>
              <a:gd name="connsiteY47-34672" fmla="*/ 1079594 h 5795240"/>
              <a:gd name="connsiteX48-34673" fmla="*/ 9546257 w 12641071"/>
              <a:gd name="connsiteY48-34674" fmla="*/ 1204206 h 5795240"/>
              <a:gd name="connsiteX49-34675" fmla="*/ 9584939 w 12641071"/>
              <a:gd name="connsiteY49-34676" fmla="*/ 1079596 h 5795240"/>
              <a:gd name="connsiteX50-34677" fmla="*/ 9641995 w 12641071"/>
              <a:gd name="connsiteY50-34678" fmla="*/ 961153 h 5795240"/>
              <a:gd name="connsiteX51-34679" fmla="*/ 9653069 w 12641071"/>
              <a:gd name="connsiteY51-34680" fmla="*/ 960983 h 5795240"/>
              <a:gd name="connsiteX52-34681" fmla="*/ 9801564 w 12641071"/>
              <a:gd name="connsiteY52-34682" fmla="*/ 1196828 h 5795240"/>
              <a:gd name="connsiteX53-34683" fmla="*/ 9801566 w 12641071"/>
              <a:gd name="connsiteY53-34684" fmla="*/ 1196828 h 5795240"/>
              <a:gd name="connsiteX54-34685" fmla="*/ 9653070 w 12641071"/>
              <a:gd name="connsiteY54-34686" fmla="*/ 960982 h 5795240"/>
              <a:gd name="connsiteX55-34687" fmla="*/ 9641996 w 12641071"/>
              <a:gd name="connsiteY55-34688" fmla="*/ 961152 h 5795240"/>
              <a:gd name="connsiteX56-34689" fmla="*/ 9651917 w 12641071"/>
              <a:gd name="connsiteY56-34690" fmla="*/ 940556 h 5795240"/>
              <a:gd name="connsiteX57-34691" fmla="*/ 11050508 w 12641071"/>
              <a:gd name="connsiteY57-34692" fmla="*/ 108150 h 5795240"/>
              <a:gd name="connsiteX58-34693" fmla="*/ 12641071 w 12641071"/>
              <a:gd name="connsiteY58-34694" fmla="*/ 1698711 h 5795240"/>
              <a:gd name="connsiteX59-34695" fmla="*/ 11371062 w 12641071"/>
              <a:gd name="connsiteY59-34696" fmla="*/ 3256960 h 5795240"/>
              <a:gd name="connsiteX60-34697" fmla="*/ 11215953 w 12641071"/>
              <a:gd name="connsiteY60-34698" fmla="*/ 3280632 h 5795240"/>
              <a:gd name="connsiteX61-34699" fmla="*/ 11142318 w 12641071"/>
              <a:gd name="connsiteY61-34700" fmla="*/ 3276914 h 5795240"/>
              <a:gd name="connsiteX62-34701" fmla="*/ 11215952 w 12641071"/>
              <a:gd name="connsiteY62-34702" fmla="*/ 3280632 h 5795240"/>
              <a:gd name="connsiteX63-34703" fmla="*/ 11213133 w 12641071"/>
              <a:gd name="connsiteY63-34704" fmla="*/ 3281062 h 5795240"/>
              <a:gd name="connsiteX64-34705" fmla="*/ 11116921 w 12641071"/>
              <a:gd name="connsiteY64-34706" fmla="*/ 3285921 h 5795240"/>
              <a:gd name="connsiteX65-34707" fmla="*/ 11050507 w 12641071"/>
              <a:gd name="connsiteY65-34708" fmla="*/ 3289274 h 5795240"/>
              <a:gd name="connsiteX66-34709" fmla="*/ 11006292 w 12641071"/>
              <a:gd name="connsiteY66-34710" fmla="*/ 3287041 h 5795240"/>
              <a:gd name="connsiteX67-34711" fmla="*/ 10937101 w 12641071"/>
              <a:gd name="connsiteY67-34712" fmla="*/ 3297601 h 5795240"/>
              <a:gd name="connsiteX68-34713" fmla="*/ 10144740 w 12641071"/>
              <a:gd name="connsiteY68-34714" fmla="*/ 4089962 h 5795240"/>
              <a:gd name="connsiteX69-34715" fmla="*/ 10130374 w 12641071"/>
              <a:gd name="connsiteY69-34716" fmla="*/ 4184101 h 5795240"/>
              <a:gd name="connsiteX70-34717" fmla="*/ 10130375 w 12641071"/>
              <a:gd name="connsiteY70-34718" fmla="*/ 4184103 h 5795240"/>
              <a:gd name="connsiteX71-34719" fmla="*/ 10130656 w 12641071"/>
              <a:gd name="connsiteY71-34720" fmla="*/ 4185950 h 5795240"/>
              <a:gd name="connsiteX72-34721" fmla="*/ 10138194 w 12641071"/>
              <a:gd name="connsiteY72-34722" fmla="*/ 4335228 h 5795240"/>
              <a:gd name="connsiteX73-34723" fmla="*/ 10137710 w 12641071"/>
              <a:gd name="connsiteY73-34724" fmla="*/ 4344822 h 5795240"/>
              <a:gd name="connsiteX74-34725" fmla="*/ 10133555 w 12641071"/>
              <a:gd name="connsiteY74-34726" fmla="*/ 4427096 h 5795240"/>
              <a:gd name="connsiteX75-34727" fmla="*/ 10129312 w 12641071"/>
              <a:gd name="connsiteY75-34728" fmla="*/ 4399289 h 5795240"/>
              <a:gd name="connsiteX76-34729" fmla="*/ 10126797 w 12641071"/>
              <a:gd name="connsiteY76-34730" fmla="*/ 4349498 h 5795240"/>
              <a:gd name="connsiteX77-34731" fmla="*/ 10126796 w 12641071"/>
              <a:gd name="connsiteY77-34732" fmla="*/ 4349498 h 5795240"/>
              <a:gd name="connsiteX78-34733" fmla="*/ 10129311 w 12641071"/>
              <a:gd name="connsiteY78-34734" fmla="*/ 4399289 h 5795240"/>
              <a:gd name="connsiteX79-34735" fmla="*/ 10133554 w 12641071"/>
              <a:gd name="connsiteY79-34736" fmla="*/ 4427096 h 5795240"/>
              <a:gd name="connsiteX80-34737" fmla="*/ 10130656 w 12641071"/>
              <a:gd name="connsiteY80-34738" fmla="*/ 4484506 h 5795240"/>
              <a:gd name="connsiteX81-34739" fmla="*/ 8678182 w 12641071"/>
              <a:gd name="connsiteY81-34740" fmla="*/ 5795240 h 5795240"/>
              <a:gd name="connsiteX82-34741" fmla="*/ 7467518 w 12641071"/>
              <a:gd name="connsiteY82-34742" fmla="*/ 5151535 h 5795240"/>
              <a:gd name="connsiteX83-34743" fmla="*/ 7419945 w 12641071"/>
              <a:gd name="connsiteY83-34744" fmla="*/ 5073228 h 5795240"/>
              <a:gd name="connsiteX84-34745" fmla="*/ 7394386 w 12641071"/>
              <a:gd name="connsiteY84-34746" fmla="*/ 5031156 h 5795240"/>
              <a:gd name="connsiteX85-34747" fmla="*/ 7367299 w 12641071"/>
              <a:gd name="connsiteY85-34748" fmla="*/ 4974928 h 5795240"/>
              <a:gd name="connsiteX86-34749" fmla="*/ 7332905 w 12641071"/>
              <a:gd name="connsiteY86-34750" fmla="*/ 4903531 h 5795240"/>
              <a:gd name="connsiteX87-34751" fmla="*/ 7320958 w 12641071"/>
              <a:gd name="connsiteY87-34752" fmla="*/ 4870887 h 5795240"/>
              <a:gd name="connsiteX88-34753" fmla="*/ 7322174 w 12641071"/>
              <a:gd name="connsiteY88-34754" fmla="*/ 4872361 h 5795240"/>
              <a:gd name="connsiteX89-34755" fmla="*/ 7322175 w 12641071"/>
              <a:gd name="connsiteY89-34756" fmla="*/ 4872361 h 5795240"/>
              <a:gd name="connsiteX90-34757" fmla="*/ 7320959 w 12641071"/>
              <a:gd name="connsiteY90-34758" fmla="*/ 4870887 h 5795240"/>
              <a:gd name="connsiteX91-34759" fmla="*/ 7223551 w 12641071"/>
              <a:gd name="connsiteY91-34760" fmla="*/ 4752829 h 5795240"/>
              <a:gd name="connsiteX92-34761" fmla="*/ 6652445 w 12641071"/>
              <a:gd name="connsiteY92-34762" fmla="*/ 4516269 h 5795240"/>
              <a:gd name="connsiteX93-34763" fmla="*/ 6200873 w 12641071"/>
              <a:gd name="connsiteY93-34764" fmla="*/ 4654206 h 5795240"/>
              <a:gd name="connsiteX94-34765" fmla="*/ 6088813 w 12641071"/>
              <a:gd name="connsiteY94-34766" fmla="*/ 4746663 h 5795240"/>
              <a:gd name="connsiteX95-34767" fmla="*/ 6023271 w 12641071"/>
              <a:gd name="connsiteY95-34768" fmla="*/ 4834312 h 5795240"/>
              <a:gd name="connsiteX96-34769" fmla="*/ 5935320 w 12641071"/>
              <a:gd name="connsiteY96-34770" fmla="*/ 4931081 h 5795240"/>
              <a:gd name="connsiteX97-34771" fmla="*/ 4971763 w 12641071"/>
              <a:gd name="connsiteY97-34772" fmla="*/ 5330200 h 5795240"/>
              <a:gd name="connsiteX98-34773" fmla="*/ 3716172 w 12641071"/>
              <a:gd name="connsiteY98-34774" fmla="*/ 4497938 h 5795240"/>
              <a:gd name="connsiteX99-34775" fmla="*/ 3710773 w 12641071"/>
              <a:gd name="connsiteY99-34776" fmla="*/ 4483182 h 5795240"/>
              <a:gd name="connsiteX100-34777" fmla="*/ 3710773 w 12641071"/>
              <a:gd name="connsiteY100-34778" fmla="*/ 4483181 h 5795240"/>
              <a:gd name="connsiteX101-34779" fmla="*/ 3674984 w 12641071"/>
              <a:gd name="connsiteY101-34780" fmla="*/ 4385402 h 5795240"/>
              <a:gd name="connsiteX102-34781" fmla="*/ 3670349 w 12641071"/>
              <a:gd name="connsiteY102-34782" fmla="*/ 4372742 h 5795240"/>
              <a:gd name="connsiteX103-34783" fmla="*/ 3659438 w 12641071"/>
              <a:gd name="connsiteY103-34784" fmla="*/ 4330309 h 5795240"/>
              <a:gd name="connsiteX104-34785" fmla="*/ 3672084 w 12641071"/>
              <a:gd name="connsiteY104-34786" fmla="*/ 4353606 h 5795240"/>
              <a:gd name="connsiteX105-34787" fmla="*/ 3659440 w 12641071"/>
              <a:gd name="connsiteY105-34788" fmla="*/ 4330309 h 5795240"/>
              <a:gd name="connsiteX106-34789" fmla="*/ 3613217 w 12641071"/>
              <a:gd name="connsiteY106-34790" fmla="*/ 4245153 h 5795240"/>
              <a:gd name="connsiteX107-34791" fmla="*/ 3083792 w 12641071"/>
              <a:gd name="connsiteY107-34792" fmla="*/ 3963660 h 5795240"/>
              <a:gd name="connsiteX108-34793" fmla="*/ 2835272 w 12641071"/>
              <a:gd name="connsiteY108-34794" fmla="*/ 4013833 h 5795240"/>
              <a:gd name="connsiteX109-34795" fmla="*/ 2820214 w 12641071"/>
              <a:gd name="connsiteY109-34796" fmla="*/ 4022007 h 5795240"/>
              <a:gd name="connsiteX110-34797" fmla="*/ 2820212 w 12641071"/>
              <a:gd name="connsiteY110-34798" fmla="*/ 4022008 h 5795240"/>
              <a:gd name="connsiteX111-34799" fmla="*/ 2820206 w 12641071"/>
              <a:gd name="connsiteY111-34800" fmla="*/ 4022011 h 5795240"/>
              <a:gd name="connsiteX112-34801" fmla="*/ 2813481 w 12641071"/>
              <a:gd name="connsiteY112-34802" fmla="*/ 4027041 h 5795240"/>
              <a:gd name="connsiteX113-34803" fmla="*/ 2762875 w 12641071"/>
              <a:gd name="connsiteY113-34804" fmla="*/ 4057784 h 5795240"/>
              <a:gd name="connsiteX114-34805" fmla="*/ 2762878 w 12641071"/>
              <a:gd name="connsiteY114-34806" fmla="*/ 4057784 h 5795240"/>
              <a:gd name="connsiteX115-34807" fmla="*/ 2694694 w 12641071"/>
              <a:gd name="connsiteY115-34808" fmla="*/ 4099208 h 5795240"/>
              <a:gd name="connsiteX116-34809" fmla="*/ 2726822 w 12641071"/>
              <a:gd name="connsiteY116-34810" fmla="*/ 4072700 h 5795240"/>
              <a:gd name="connsiteX117-34811" fmla="*/ 2757719 w 12641071"/>
              <a:gd name="connsiteY117-34812" fmla="*/ 4055929 h 5795240"/>
              <a:gd name="connsiteX118-34813" fmla="*/ 2757718 w 12641071"/>
              <a:gd name="connsiteY118-34814" fmla="*/ 4055928 h 5795240"/>
              <a:gd name="connsiteX119-34815" fmla="*/ 2726820 w 12641071"/>
              <a:gd name="connsiteY119-34816" fmla="*/ 4072700 h 5795240"/>
              <a:gd name="connsiteX120-34817" fmla="*/ 2694692 w 12641071"/>
              <a:gd name="connsiteY120-34818" fmla="*/ 4099208 h 5795240"/>
              <a:gd name="connsiteX121-34819" fmla="*/ 2664698 w 12641071"/>
              <a:gd name="connsiteY121-34820" fmla="*/ 4117431 h 5795240"/>
              <a:gd name="connsiteX122-34821" fmla="*/ 1804544 w 12641071"/>
              <a:gd name="connsiteY122-34822" fmla="*/ 4335229 h 5795240"/>
              <a:gd name="connsiteX123-34823" fmla="*/ 0 w 12641071"/>
              <a:gd name="connsiteY123-34824" fmla="*/ 2530685 h 5795240"/>
              <a:gd name="connsiteX124-34825" fmla="*/ 1804544 w 12641071"/>
              <a:gd name="connsiteY124-34826" fmla="*/ 726143 h 5795240"/>
              <a:gd name="connsiteX125-34827" fmla="*/ 3080549 w 12641071"/>
              <a:gd name="connsiteY125-34828" fmla="*/ 1254682 h 5795240"/>
              <a:gd name="connsiteX126-34829" fmla="*/ 3268676 w 12641071"/>
              <a:gd name="connsiteY126-34830" fmla="*/ 1461167 h 5795240"/>
              <a:gd name="connsiteX127-34831" fmla="*/ 3565826 w 12641071"/>
              <a:gd name="connsiteY127-34832" fmla="*/ 1551935 h 5795240"/>
              <a:gd name="connsiteX128-34833" fmla="*/ 4086504 w 12641071"/>
              <a:gd name="connsiteY128-34834" fmla="*/ 1127574 h 5795240"/>
              <a:gd name="connsiteX129-34835" fmla="*/ 4103078 w 12641071"/>
              <a:gd name="connsiteY129-34836" fmla="*/ 1004204 h 5795240"/>
              <a:gd name="connsiteX130-34837" fmla="*/ 5215874 w 12641071"/>
              <a:gd name="connsiteY130-34838" fmla="*/ 0 h 5795240"/>
              <a:gd name="connsiteX0-34839" fmla="*/ 3682364 w 12641071"/>
              <a:gd name="connsiteY0-34840" fmla="*/ 4386723 h 5795240"/>
              <a:gd name="connsiteX1-34841" fmla="*/ 3772428 w 12641071"/>
              <a:gd name="connsiteY1-34842" fmla="*/ 4402840 h 5795240"/>
              <a:gd name="connsiteX2-34843" fmla="*/ 3772428 w 12641071"/>
              <a:gd name="connsiteY2-34844" fmla="*/ 4402840 h 5795240"/>
              <a:gd name="connsiteX3-34845" fmla="*/ 3682364 w 12641071"/>
              <a:gd name="connsiteY3-34846" fmla="*/ 4386723 h 5795240"/>
              <a:gd name="connsiteX4-34847" fmla="*/ 5215874 w 12641071"/>
              <a:gd name="connsiteY4-34848" fmla="*/ 0 h 5795240"/>
              <a:gd name="connsiteX5-34849" fmla="*/ 5927386 w 12641071"/>
              <a:gd name="connsiteY5-34850" fmla="*/ 255427 h 5795240"/>
              <a:gd name="connsiteX6-34851" fmla="*/ 6105193 w 12641071"/>
              <a:gd name="connsiteY6-34852" fmla="*/ 442067 h 5795240"/>
              <a:gd name="connsiteX7-34853" fmla="*/ 6105193 w 12641071"/>
              <a:gd name="connsiteY7-34854" fmla="*/ 442069 h 5795240"/>
              <a:gd name="connsiteX8-34855" fmla="*/ 6141460 w 12641071"/>
              <a:gd name="connsiteY8-34856" fmla="*/ 475027 h 5795240"/>
              <a:gd name="connsiteX9-34857" fmla="*/ 6788665 w 12641071"/>
              <a:gd name="connsiteY9-34858" fmla="*/ 707369 h 5795240"/>
              <a:gd name="connsiteX10-34859" fmla="*/ 7184710 w 12641071"/>
              <a:gd name="connsiteY10-34860" fmla="*/ 627411 h 5795240"/>
              <a:gd name="connsiteX11-34861" fmla="*/ 7314851 w 12641071"/>
              <a:gd name="connsiteY11-34862" fmla="*/ 559537 h 5795240"/>
              <a:gd name="connsiteX12-34863" fmla="*/ 7314853 w 12641071"/>
              <a:gd name="connsiteY12-34864" fmla="*/ 559536 h 5795240"/>
              <a:gd name="connsiteX13-34865" fmla="*/ 7314851 w 12641071"/>
              <a:gd name="connsiteY13-34866" fmla="*/ 559537 h 5795240"/>
              <a:gd name="connsiteX14-34867" fmla="*/ 7391626 w 12641071"/>
              <a:gd name="connsiteY14-34868" fmla="*/ 508114 h 5795240"/>
              <a:gd name="connsiteX15-34869" fmla="*/ 7391631 w 12641071"/>
              <a:gd name="connsiteY15-34870" fmla="*/ 508110 h 5795240"/>
              <a:gd name="connsiteX16-34871" fmla="*/ 7478934 w 12641071"/>
              <a:gd name="connsiteY16-34872" fmla="*/ 466053 h 5795240"/>
              <a:gd name="connsiteX17-34873" fmla="*/ 7897193 w 12641071"/>
              <a:gd name="connsiteY17-34874" fmla="*/ 381611 h 5795240"/>
              <a:gd name="connsiteX18-34875" fmla="*/ 8788216 w 12641071"/>
              <a:gd name="connsiteY18-34876" fmla="*/ 855364 h 5795240"/>
              <a:gd name="connsiteX19-34877" fmla="*/ 8832362 w 12641071"/>
              <a:gd name="connsiteY19-34878" fmla="*/ 928030 h 5795240"/>
              <a:gd name="connsiteX20-34879" fmla="*/ 8832362 w 12641071"/>
              <a:gd name="connsiteY20-34880" fmla="*/ 928033 h 5795240"/>
              <a:gd name="connsiteX21-34881" fmla="*/ 8842040 w 12641071"/>
              <a:gd name="connsiteY21-34882" fmla="*/ 943961 h 5795240"/>
              <a:gd name="connsiteX22-34883" fmla="*/ 8856144 w 12641071"/>
              <a:gd name="connsiteY22-34884" fmla="*/ 973241 h 5795240"/>
              <a:gd name="connsiteX23-34885" fmla="*/ 8856145 w 12641071"/>
              <a:gd name="connsiteY23-34886" fmla="*/ 973241 h 5795240"/>
              <a:gd name="connsiteX24-34887" fmla="*/ 8878117 w 12641071"/>
              <a:gd name="connsiteY24-34888" fmla="*/ 1018851 h 5795240"/>
              <a:gd name="connsiteX25-34889" fmla="*/ 8877719 w 12641071"/>
              <a:gd name="connsiteY25-34890" fmla="*/ 1018369 h 5795240"/>
              <a:gd name="connsiteX26-34891" fmla="*/ 8853250 w 12641071"/>
              <a:gd name="connsiteY26-34892" fmla="*/ 973288 h 5795240"/>
              <a:gd name="connsiteX27-34893" fmla="*/ 8853249 w 12641071"/>
              <a:gd name="connsiteY27-34894" fmla="*/ 973288 h 5795240"/>
              <a:gd name="connsiteX28-34895" fmla="*/ 8853248 w 12641071"/>
              <a:gd name="connsiteY28-34896" fmla="*/ 973287 h 5795240"/>
              <a:gd name="connsiteX29-34897" fmla="*/ 8849677 w 12641071"/>
              <a:gd name="connsiteY29-34898" fmla="*/ 973341 h 5795240"/>
              <a:gd name="connsiteX30-34899" fmla="*/ 8641543 w 12641071"/>
              <a:gd name="connsiteY30-34900" fmla="*/ 916577 h 5795240"/>
              <a:gd name="connsiteX31-34901" fmla="*/ 8641545 w 12641071"/>
              <a:gd name="connsiteY31-34902" fmla="*/ 916580 h 5795240"/>
              <a:gd name="connsiteX32-34903" fmla="*/ 8849676 w 12641071"/>
              <a:gd name="connsiteY32-34904" fmla="*/ 973343 h 5795240"/>
              <a:gd name="connsiteX33-34905" fmla="*/ 8853248 w 12641071"/>
              <a:gd name="connsiteY33-34906" fmla="*/ 973288 h 5795240"/>
              <a:gd name="connsiteX34-34907" fmla="*/ 8877719 w 12641071"/>
              <a:gd name="connsiteY34-34908" fmla="*/ 1018371 h 5795240"/>
              <a:gd name="connsiteX35-34909" fmla="*/ 8878116 w 12641071"/>
              <a:gd name="connsiteY35-34910" fmla="*/ 1018851 h 5795240"/>
              <a:gd name="connsiteX36-34911" fmla="*/ 8887288 w 12641071"/>
              <a:gd name="connsiteY36-34912" fmla="*/ 1037892 h 5795240"/>
              <a:gd name="connsiteX37-34913" fmla="*/ 8949899 w 12641071"/>
              <a:gd name="connsiteY37-34914" fmla="*/ 1239592 h 5795240"/>
              <a:gd name="connsiteX38-34915" fmla="*/ 8968437 w 12641071"/>
              <a:gd name="connsiteY38-34916" fmla="*/ 1423482 h 5795240"/>
              <a:gd name="connsiteX39-34917" fmla="*/ 8949899 w 12641071"/>
              <a:gd name="connsiteY39-34918" fmla="*/ 1239591 h 5795240"/>
              <a:gd name="connsiteX40-34919" fmla="*/ 8887288 w 12641071"/>
              <a:gd name="connsiteY40-34920" fmla="*/ 1037890 h 5795240"/>
              <a:gd name="connsiteX41-34921" fmla="*/ 8878116 w 12641071"/>
              <a:gd name="connsiteY41-34922" fmla="*/ 1018851 h 5795240"/>
              <a:gd name="connsiteX42-34923" fmla="*/ 8931285 w 12641071"/>
              <a:gd name="connsiteY42-34924" fmla="*/ 1083292 h 5795240"/>
              <a:gd name="connsiteX43-34925" fmla="*/ 9241478 w 12641071"/>
              <a:gd name="connsiteY43-34926" fmla="*/ 1211778 h 5795240"/>
              <a:gd name="connsiteX44-34927" fmla="*/ 9605238 w 12641071"/>
              <a:gd name="connsiteY44-34928" fmla="*/ 1018369 h 5795240"/>
              <a:gd name="connsiteX45-34929" fmla="*/ 9636247 w 12641071"/>
              <a:gd name="connsiteY45-34930" fmla="*/ 961241 h 5795240"/>
              <a:gd name="connsiteX46-34931" fmla="*/ 9641995 w 12641071"/>
              <a:gd name="connsiteY46-34932" fmla="*/ 961152 h 5795240"/>
              <a:gd name="connsiteX47-34933" fmla="*/ 9584939 w 12641071"/>
              <a:gd name="connsiteY47-34934" fmla="*/ 1079594 h 5795240"/>
              <a:gd name="connsiteX48-34935" fmla="*/ 9546257 w 12641071"/>
              <a:gd name="connsiteY48-34936" fmla="*/ 1204206 h 5795240"/>
              <a:gd name="connsiteX49-34937" fmla="*/ 9584939 w 12641071"/>
              <a:gd name="connsiteY49-34938" fmla="*/ 1079596 h 5795240"/>
              <a:gd name="connsiteX50-34939" fmla="*/ 9641995 w 12641071"/>
              <a:gd name="connsiteY50-34940" fmla="*/ 961153 h 5795240"/>
              <a:gd name="connsiteX51-34941" fmla="*/ 9653069 w 12641071"/>
              <a:gd name="connsiteY51-34942" fmla="*/ 960983 h 5795240"/>
              <a:gd name="connsiteX52-34943" fmla="*/ 9801564 w 12641071"/>
              <a:gd name="connsiteY52-34944" fmla="*/ 1196828 h 5795240"/>
              <a:gd name="connsiteX53-34945" fmla="*/ 9801566 w 12641071"/>
              <a:gd name="connsiteY53-34946" fmla="*/ 1196828 h 5795240"/>
              <a:gd name="connsiteX54-34947" fmla="*/ 9653070 w 12641071"/>
              <a:gd name="connsiteY54-34948" fmla="*/ 960982 h 5795240"/>
              <a:gd name="connsiteX55-34949" fmla="*/ 9641996 w 12641071"/>
              <a:gd name="connsiteY55-34950" fmla="*/ 961152 h 5795240"/>
              <a:gd name="connsiteX56-34951" fmla="*/ 9651917 w 12641071"/>
              <a:gd name="connsiteY56-34952" fmla="*/ 940556 h 5795240"/>
              <a:gd name="connsiteX57-34953" fmla="*/ 11050508 w 12641071"/>
              <a:gd name="connsiteY57-34954" fmla="*/ 108150 h 5795240"/>
              <a:gd name="connsiteX58-34955" fmla="*/ 12641071 w 12641071"/>
              <a:gd name="connsiteY58-34956" fmla="*/ 1698711 h 5795240"/>
              <a:gd name="connsiteX59-34957" fmla="*/ 11371062 w 12641071"/>
              <a:gd name="connsiteY59-34958" fmla="*/ 3256960 h 5795240"/>
              <a:gd name="connsiteX60-34959" fmla="*/ 11215953 w 12641071"/>
              <a:gd name="connsiteY60-34960" fmla="*/ 3280632 h 5795240"/>
              <a:gd name="connsiteX61-34961" fmla="*/ 11142318 w 12641071"/>
              <a:gd name="connsiteY61-34962" fmla="*/ 3276914 h 5795240"/>
              <a:gd name="connsiteX62-34963" fmla="*/ 11215952 w 12641071"/>
              <a:gd name="connsiteY62-34964" fmla="*/ 3280632 h 5795240"/>
              <a:gd name="connsiteX63-34965" fmla="*/ 11213133 w 12641071"/>
              <a:gd name="connsiteY63-34966" fmla="*/ 3281062 h 5795240"/>
              <a:gd name="connsiteX64-34967" fmla="*/ 11116921 w 12641071"/>
              <a:gd name="connsiteY64-34968" fmla="*/ 3285921 h 5795240"/>
              <a:gd name="connsiteX65-34969" fmla="*/ 11050507 w 12641071"/>
              <a:gd name="connsiteY65-34970" fmla="*/ 3289274 h 5795240"/>
              <a:gd name="connsiteX66-34971" fmla="*/ 11006292 w 12641071"/>
              <a:gd name="connsiteY66-34972" fmla="*/ 3287041 h 5795240"/>
              <a:gd name="connsiteX67-34973" fmla="*/ 10937101 w 12641071"/>
              <a:gd name="connsiteY67-34974" fmla="*/ 3297601 h 5795240"/>
              <a:gd name="connsiteX68-34975" fmla="*/ 10144740 w 12641071"/>
              <a:gd name="connsiteY68-34976" fmla="*/ 4089962 h 5795240"/>
              <a:gd name="connsiteX69-34977" fmla="*/ 10130374 w 12641071"/>
              <a:gd name="connsiteY69-34978" fmla="*/ 4184101 h 5795240"/>
              <a:gd name="connsiteX70-34979" fmla="*/ 10130375 w 12641071"/>
              <a:gd name="connsiteY70-34980" fmla="*/ 4184103 h 5795240"/>
              <a:gd name="connsiteX71-34981" fmla="*/ 10130656 w 12641071"/>
              <a:gd name="connsiteY71-34982" fmla="*/ 4185950 h 5795240"/>
              <a:gd name="connsiteX72-34983" fmla="*/ 10138194 w 12641071"/>
              <a:gd name="connsiteY72-34984" fmla="*/ 4335228 h 5795240"/>
              <a:gd name="connsiteX73-34985" fmla="*/ 10137710 w 12641071"/>
              <a:gd name="connsiteY73-34986" fmla="*/ 4344822 h 5795240"/>
              <a:gd name="connsiteX74-34987" fmla="*/ 10133555 w 12641071"/>
              <a:gd name="connsiteY74-34988" fmla="*/ 4427096 h 5795240"/>
              <a:gd name="connsiteX75-34989" fmla="*/ 10129312 w 12641071"/>
              <a:gd name="connsiteY75-34990" fmla="*/ 4399289 h 5795240"/>
              <a:gd name="connsiteX76-34991" fmla="*/ 10126797 w 12641071"/>
              <a:gd name="connsiteY76-34992" fmla="*/ 4349498 h 5795240"/>
              <a:gd name="connsiteX77-34993" fmla="*/ 10126796 w 12641071"/>
              <a:gd name="connsiteY77-34994" fmla="*/ 4349498 h 5795240"/>
              <a:gd name="connsiteX78-34995" fmla="*/ 10129311 w 12641071"/>
              <a:gd name="connsiteY78-34996" fmla="*/ 4399289 h 5795240"/>
              <a:gd name="connsiteX79-34997" fmla="*/ 10133554 w 12641071"/>
              <a:gd name="connsiteY79-34998" fmla="*/ 4427096 h 5795240"/>
              <a:gd name="connsiteX80-34999" fmla="*/ 10130656 w 12641071"/>
              <a:gd name="connsiteY80-35000" fmla="*/ 4484506 h 5795240"/>
              <a:gd name="connsiteX81-35001" fmla="*/ 8678182 w 12641071"/>
              <a:gd name="connsiteY81-35002" fmla="*/ 5795240 h 5795240"/>
              <a:gd name="connsiteX82-35003" fmla="*/ 7467518 w 12641071"/>
              <a:gd name="connsiteY82-35004" fmla="*/ 5151535 h 5795240"/>
              <a:gd name="connsiteX83-35005" fmla="*/ 7419945 w 12641071"/>
              <a:gd name="connsiteY83-35006" fmla="*/ 5073228 h 5795240"/>
              <a:gd name="connsiteX84-35007" fmla="*/ 7394386 w 12641071"/>
              <a:gd name="connsiteY84-35008" fmla="*/ 5031156 h 5795240"/>
              <a:gd name="connsiteX85-35009" fmla="*/ 7367299 w 12641071"/>
              <a:gd name="connsiteY85-35010" fmla="*/ 4974928 h 5795240"/>
              <a:gd name="connsiteX86-35011" fmla="*/ 7332905 w 12641071"/>
              <a:gd name="connsiteY86-35012" fmla="*/ 4903531 h 5795240"/>
              <a:gd name="connsiteX87-35013" fmla="*/ 7320958 w 12641071"/>
              <a:gd name="connsiteY87-35014" fmla="*/ 4870887 h 5795240"/>
              <a:gd name="connsiteX88-35015" fmla="*/ 7322174 w 12641071"/>
              <a:gd name="connsiteY88-35016" fmla="*/ 4872361 h 5795240"/>
              <a:gd name="connsiteX89-35017" fmla="*/ 7322175 w 12641071"/>
              <a:gd name="connsiteY89-35018" fmla="*/ 4872361 h 5795240"/>
              <a:gd name="connsiteX90-35019" fmla="*/ 7223551 w 12641071"/>
              <a:gd name="connsiteY90-35020" fmla="*/ 4752829 h 5795240"/>
              <a:gd name="connsiteX91-35021" fmla="*/ 6652445 w 12641071"/>
              <a:gd name="connsiteY91-35022" fmla="*/ 4516269 h 5795240"/>
              <a:gd name="connsiteX92-35023" fmla="*/ 6200873 w 12641071"/>
              <a:gd name="connsiteY92-35024" fmla="*/ 4654206 h 5795240"/>
              <a:gd name="connsiteX93-35025" fmla="*/ 6088813 w 12641071"/>
              <a:gd name="connsiteY93-35026" fmla="*/ 4746663 h 5795240"/>
              <a:gd name="connsiteX94-35027" fmla="*/ 6023271 w 12641071"/>
              <a:gd name="connsiteY94-35028" fmla="*/ 4834312 h 5795240"/>
              <a:gd name="connsiteX95-35029" fmla="*/ 5935320 w 12641071"/>
              <a:gd name="connsiteY95-35030" fmla="*/ 4931081 h 5795240"/>
              <a:gd name="connsiteX96-35031" fmla="*/ 4971763 w 12641071"/>
              <a:gd name="connsiteY96-35032" fmla="*/ 5330200 h 5795240"/>
              <a:gd name="connsiteX97-35033" fmla="*/ 3716172 w 12641071"/>
              <a:gd name="connsiteY97-35034" fmla="*/ 4497938 h 5795240"/>
              <a:gd name="connsiteX98-35035" fmla="*/ 3710773 w 12641071"/>
              <a:gd name="connsiteY98-35036" fmla="*/ 4483182 h 5795240"/>
              <a:gd name="connsiteX99-35037" fmla="*/ 3710773 w 12641071"/>
              <a:gd name="connsiteY99-35038" fmla="*/ 4483181 h 5795240"/>
              <a:gd name="connsiteX100-35039" fmla="*/ 3674984 w 12641071"/>
              <a:gd name="connsiteY100-35040" fmla="*/ 4385402 h 5795240"/>
              <a:gd name="connsiteX101-35041" fmla="*/ 3670349 w 12641071"/>
              <a:gd name="connsiteY101-35042" fmla="*/ 4372742 h 5795240"/>
              <a:gd name="connsiteX102-35043" fmla="*/ 3659438 w 12641071"/>
              <a:gd name="connsiteY102-35044" fmla="*/ 4330309 h 5795240"/>
              <a:gd name="connsiteX103-35045" fmla="*/ 3672084 w 12641071"/>
              <a:gd name="connsiteY103-35046" fmla="*/ 4353606 h 5795240"/>
              <a:gd name="connsiteX104-35047" fmla="*/ 3659440 w 12641071"/>
              <a:gd name="connsiteY104-35048" fmla="*/ 4330309 h 5795240"/>
              <a:gd name="connsiteX105-35049" fmla="*/ 3613217 w 12641071"/>
              <a:gd name="connsiteY105-35050" fmla="*/ 4245153 h 5795240"/>
              <a:gd name="connsiteX106-35051" fmla="*/ 3083792 w 12641071"/>
              <a:gd name="connsiteY106-35052" fmla="*/ 3963660 h 5795240"/>
              <a:gd name="connsiteX107-35053" fmla="*/ 2835272 w 12641071"/>
              <a:gd name="connsiteY107-35054" fmla="*/ 4013833 h 5795240"/>
              <a:gd name="connsiteX108-35055" fmla="*/ 2820214 w 12641071"/>
              <a:gd name="connsiteY108-35056" fmla="*/ 4022007 h 5795240"/>
              <a:gd name="connsiteX109-35057" fmla="*/ 2820212 w 12641071"/>
              <a:gd name="connsiteY109-35058" fmla="*/ 4022008 h 5795240"/>
              <a:gd name="connsiteX110-35059" fmla="*/ 2820206 w 12641071"/>
              <a:gd name="connsiteY110-35060" fmla="*/ 4022011 h 5795240"/>
              <a:gd name="connsiteX111-35061" fmla="*/ 2813481 w 12641071"/>
              <a:gd name="connsiteY111-35062" fmla="*/ 4027041 h 5795240"/>
              <a:gd name="connsiteX112-35063" fmla="*/ 2762875 w 12641071"/>
              <a:gd name="connsiteY112-35064" fmla="*/ 4057784 h 5795240"/>
              <a:gd name="connsiteX113-35065" fmla="*/ 2762878 w 12641071"/>
              <a:gd name="connsiteY113-35066" fmla="*/ 4057784 h 5795240"/>
              <a:gd name="connsiteX114-35067" fmla="*/ 2694694 w 12641071"/>
              <a:gd name="connsiteY114-35068" fmla="*/ 4099208 h 5795240"/>
              <a:gd name="connsiteX115-35069" fmla="*/ 2726822 w 12641071"/>
              <a:gd name="connsiteY115-35070" fmla="*/ 4072700 h 5795240"/>
              <a:gd name="connsiteX116-35071" fmla="*/ 2757719 w 12641071"/>
              <a:gd name="connsiteY116-35072" fmla="*/ 4055929 h 5795240"/>
              <a:gd name="connsiteX117-35073" fmla="*/ 2757718 w 12641071"/>
              <a:gd name="connsiteY117-35074" fmla="*/ 4055928 h 5795240"/>
              <a:gd name="connsiteX118-35075" fmla="*/ 2726820 w 12641071"/>
              <a:gd name="connsiteY118-35076" fmla="*/ 4072700 h 5795240"/>
              <a:gd name="connsiteX119-35077" fmla="*/ 2694692 w 12641071"/>
              <a:gd name="connsiteY119-35078" fmla="*/ 4099208 h 5795240"/>
              <a:gd name="connsiteX120-35079" fmla="*/ 2664698 w 12641071"/>
              <a:gd name="connsiteY120-35080" fmla="*/ 4117431 h 5795240"/>
              <a:gd name="connsiteX121-35081" fmla="*/ 1804544 w 12641071"/>
              <a:gd name="connsiteY121-35082" fmla="*/ 4335229 h 5795240"/>
              <a:gd name="connsiteX122-35083" fmla="*/ 0 w 12641071"/>
              <a:gd name="connsiteY122-35084" fmla="*/ 2530685 h 5795240"/>
              <a:gd name="connsiteX123-35085" fmla="*/ 1804544 w 12641071"/>
              <a:gd name="connsiteY123-35086" fmla="*/ 726143 h 5795240"/>
              <a:gd name="connsiteX124-35087" fmla="*/ 3080549 w 12641071"/>
              <a:gd name="connsiteY124-35088" fmla="*/ 1254682 h 5795240"/>
              <a:gd name="connsiteX125-35089" fmla="*/ 3268676 w 12641071"/>
              <a:gd name="connsiteY125-35090" fmla="*/ 1461167 h 5795240"/>
              <a:gd name="connsiteX126-35091" fmla="*/ 3565826 w 12641071"/>
              <a:gd name="connsiteY126-35092" fmla="*/ 1551935 h 5795240"/>
              <a:gd name="connsiteX127-35093" fmla="*/ 4086504 w 12641071"/>
              <a:gd name="connsiteY127-35094" fmla="*/ 1127574 h 5795240"/>
              <a:gd name="connsiteX128-35095" fmla="*/ 4103078 w 12641071"/>
              <a:gd name="connsiteY128-35096" fmla="*/ 1004204 h 5795240"/>
              <a:gd name="connsiteX129-35097" fmla="*/ 5215874 w 12641071"/>
              <a:gd name="connsiteY129-35098" fmla="*/ 0 h 5795240"/>
              <a:gd name="connsiteX0-35099" fmla="*/ 3682364 w 12641071"/>
              <a:gd name="connsiteY0-35100" fmla="*/ 4386723 h 5795240"/>
              <a:gd name="connsiteX1-35101" fmla="*/ 3772428 w 12641071"/>
              <a:gd name="connsiteY1-35102" fmla="*/ 4402840 h 5795240"/>
              <a:gd name="connsiteX2-35103" fmla="*/ 3772428 w 12641071"/>
              <a:gd name="connsiteY2-35104" fmla="*/ 4402840 h 5795240"/>
              <a:gd name="connsiteX3-35105" fmla="*/ 3682364 w 12641071"/>
              <a:gd name="connsiteY3-35106" fmla="*/ 4386723 h 5795240"/>
              <a:gd name="connsiteX4-35107" fmla="*/ 5215874 w 12641071"/>
              <a:gd name="connsiteY4-35108" fmla="*/ 0 h 5795240"/>
              <a:gd name="connsiteX5-35109" fmla="*/ 5927386 w 12641071"/>
              <a:gd name="connsiteY5-35110" fmla="*/ 255427 h 5795240"/>
              <a:gd name="connsiteX6-35111" fmla="*/ 6105193 w 12641071"/>
              <a:gd name="connsiteY6-35112" fmla="*/ 442067 h 5795240"/>
              <a:gd name="connsiteX7-35113" fmla="*/ 6105193 w 12641071"/>
              <a:gd name="connsiteY7-35114" fmla="*/ 442069 h 5795240"/>
              <a:gd name="connsiteX8-35115" fmla="*/ 6141460 w 12641071"/>
              <a:gd name="connsiteY8-35116" fmla="*/ 475027 h 5795240"/>
              <a:gd name="connsiteX9-35117" fmla="*/ 6788665 w 12641071"/>
              <a:gd name="connsiteY9-35118" fmla="*/ 707369 h 5795240"/>
              <a:gd name="connsiteX10-35119" fmla="*/ 7184710 w 12641071"/>
              <a:gd name="connsiteY10-35120" fmla="*/ 627411 h 5795240"/>
              <a:gd name="connsiteX11-35121" fmla="*/ 7314851 w 12641071"/>
              <a:gd name="connsiteY11-35122" fmla="*/ 559537 h 5795240"/>
              <a:gd name="connsiteX12-35123" fmla="*/ 7314853 w 12641071"/>
              <a:gd name="connsiteY12-35124" fmla="*/ 559536 h 5795240"/>
              <a:gd name="connsiteX13-35125" fmla="*/ 7314851 w 12641071"/>
              <a:gd name="connsiteY13-35126" fmla="*/ 559537 h 5795240"/>
              <a:gd name="connsiteX14-35127" fmla="*/ 7391626 w 12641071"/>
              <a:gd name="connsiteY14-35128" fmla="*/ 508114 h 5795240"/>
              <a:gd name="connsiteX15-35129" fmla="*/ 7391631 w 12641071"/>
              <a:gd name="connsiteY15-35130" fmla="*/ 508110 h 5795240"/>
              <a:gd name="connsiteX16-35131" fmla="*/ 7478934 w 12641071"/>
              <a:gd name="connsiteY16-35132" fmla="*/ 466053 h 5795240"/>
              <a:gd name="connsiteX17-35133" fmla="*/ 7897193 w 12641071"/>
              <a:gd name="connsiteY17-35134" fmla="*/ 381611 h 5795240"/>
              <a:gd name="connsiteX18-35135" fmla="*/ 8788216 w 12641071"/>
              <a:gd name="connsiteY18-35136" fmla="*/ 855364 h 5795240"/>
              <a:gd name="connsiteX19-35137" fmla="*/ 8832362 w 12641071"/>
              <a:gd name="connsiteY19-35138" fmla="*/ 928030 h 5795240"/>
              <a:gd name="connsiteX20-35139" fmla="*/ 8832362 w 12641071"/>
              <a:gd name="connsiteY20-35140" fmla="*/ 928033 h 5795240"/>
              <a:gd name="connsiteX21-35141" fmla="*/ 8842040 w 12641071"/>
              <a:gd name="connsiteY21-35142" fmla="*/ 943961 h 5795240"/>
              <a:gd name="connsiteX22-35143" fmla="*/ 8856144 w 12641071"/>
              <a:gd name="connsiteY22-35144" fmla="*/ 973241 h 5795240"/>
              <a:gd name="connsiteX23-35145" fmla="*/ 8856145 w 12641071"/>
              <a:gd name="connsiteY23-35146" fmla="*/ 973241 h 5795240"/>
              <a:gd name="connsiteX24-35147" fmla="*/ 8878117 w 12641071"/>
              <a:gd name="connsiteY24-35148" fmla="*/ 1018851 h 5795240"/>
              <a:gd name="connsiteX25-35149" fmla="*/ 8877719 w 12641071"/>
              <a:gd name="connsiteY25-35150" fmla="*/ 1018369 h 5795240"/>
              <a:gd name="connsiteX26-35151" fmla="*/ 8853250 w 12641071"/>
              <a:gd name="connsiteY26-35152" fmla="*/ 973288 h 5795240"/>
              <a:gd name="connsiteX27-35153" fmla="*/ 8853249 w 12641071"/>
              <a:gd name="connsiteY27-35154" fmla="*/ 973288 h 5795240"/>
              <a:gd name="connsiteX28-35155" fmla="*/ 8853248 w 12641071"/>
              <a:gd name="connsiteY28-35156" fmla="*/ 973287 h 5795240"/>
              <a:gd name="connsiteX29-35157" fmla="*/ 8849677 w 12641071"/>
              <a:gd name="connsiteY29-35158" fmla="*/ 973341 h 5795240"/>
              <a:gd name="connsiteX30-35159" fmla="*/ 8641543 w 12641071"/>
              <a:gd name="connsiteY30-35160" fmla="*/ 916577 h 5795240"/>
              <a:gd name="connsiteX31-35161" fmla="*/ 8641545 w 12641071"/>
              <a:gd name="connsiteY31-35162" fmla="*/ 916580 h 5795240"/>
              <a:gd name="connsiteX32-35163" fmla="*/ 8849676 w 12641071"/>
              <a:gd name="connsiteY32-35164" fmla="*/ 973343 h 5795240"/>
              <a:gd name="connsiteX33-35165" fmla="*/ 8853248 w 12641071"/>
              <a:gd name="connsiteY33-35166" fmla="*/ 973288 h 5795240"/>
              <a:gd name="connsiteX34-35167" fmla="*/ 8877719 w 12641071"/>
              <a:gd name="connsiteY34-35168" fmla="*/ 1018371 h 5795240"/>
              <a:gd name="connsiteX35-35169" fmla="*/ 8878116 w 12641071"/>
              <a:gd name="connsiteY35-35170" fmla="*/ 1018851 h 5795240"/>
              <a:gd name="connsiteX36-35171" fmla="*/ 8887288 w 12641071"/>
              <a:gd name="connsiteY36-35172" fmla="*/ 1037892 h 5795240"/>
              <a:gd name="connsiteX37-35173" fmla="*/ 8949899 w 12641071"/>
              <a:gd name="connsiteY37-35174" fmla="*/ 1239592 h 5795240"/>
              <a:gd name="connsiteX38-35175" fmla="*/ 8968437 w 12641071"/>
              <a:gd name="connsiteY38-35176" fmla="*/ 1423482 h 5795240"/>
              <a:gd name="connsiteX39-35177" fmla="*/ 8949899 w 12641071"/>
              <a:gd name="connsiteY39-35178" fmla="*/ 1239591 h 5795240"/>
              <a:gd name="connsiteX40-35179" fmla="*/ 8887288 w 12641071"/>
              <a:gd name="connsiteY40-35180" fmla="*/ 1037890 h 5795240"/>
              <a:gd name="connsiteX41-35181" fmla="*/ 8878116 w 12641071"/>
              <a:gd name="connsiteY41-35182" fmla="*/ 1018851 h 5795240"/>
              <a:gd name="connsiteX42-35183" fmla="*/ 8931285 w 12641071"/>
              <a:gd name="connsiteY42-35184" fmla="*/ 1083292 h 5795240"/>
              <a:gd name="connsiteX43-35185" fmla="*/ 9241478 w 12641071"/>
              <a:gd name="connsiteY43-35186" fmla="*/ 1211778 h 5795240"/>
              <a:gd name="connsiteX44-35187" fmla="*/ 9605238 w 12641071"/>
              <a:gd name="connsiteY44-35188" fmla="*/ 1018369 h 5795240"/>
              <a:gd name="connsiteX45-35189" fmla="*/ 9636247 w 12641071"/>
              <a:gd name="connsiteY45-35190" fmla="*/ 961241 h 5795240"/>
              <a:gd name="connsiteX46-35191" fmla="*/ 9641995 w 12641071"/>
              <a:gd name="connsiteY46-35192" fmla="*/ 961152 h 5795240"/>
              <a:gd name="connsiteX47-35193" fmla="*/ 9584939 w 12641071"/>
              <a:gd name="connsiteY47-35194" fmla="*/ 1079594 h 5795240"/>
              <a:gd name="connsiteX48-35195" fmla="*/ 9546257 w 12641071"/>
              <a:gd name="connsiteY48-35196" fmla="*/ 1204206 h 5795240"/>
              <a:gd name="connsiteX49-35197" fmla="*/ 9584939 w 12641071"/>
              <a:gd name="connsiteY49-35198" fmla="*/ 1079596 h 5795240"/>
              <a:gd name="connsiteX50-35199" fmla="*/ 9641995 w 12641071"/>
              <a:gd name="connsiteY50-35200" fmla="*/ 961153 h 5795240"/>
              <a:gd name="connsiteX51-35201" fmla="*/ 9653069 w 12641071"/>
              <a:gd name="connsiteY51-35202" fmla="*/ 960983 h 5795240"/>
              <a:gd name="connsiteX52-35203" fmla="*/ 9801564 w 12641071"/>
              <a:gd name="connsiteY52-35204" fmla="*/ 1196828 h 5795240"/>
              <a:gd name="connsiteX53-35205" fmla="*/ 9801566 w 12641071"/>
              <a:gd name="connsiteY53-35206" fmla="*/ 1196828 h 5795240"/>
              <a:gd name="connsiteX54-35207" fmla="*/ 9653070 w 12641071"/>
              <a:gd name="connsiteY54-35208" fmla="*/ 960982 h 5795240"/>
              <a:gd name="connsiteX55-35209" fmla="*/ 9641996 w 12641071"/>
              <a:gd name="connsiteY55-35210" fmla="*/ 961152 h 5795240"/>
              <a:gd name="connsiteX56-35211" fmla="*/ 9651917 w 12641071"/>
              <a:gd name="connsiteY56-35212" fmla="*/ 940556 h 5795240"/>
              <a:gd name="connsiteX57-35213" fmla="*/ 11050508 w 12641071"/>
              <a:gd name="connsiteY57-35214" fmla="*/ 108150 h 5795240"/>
              <a:gd name="connsiteX58-35215" fmla="*/ 12641071 w 12641071"/>
              <a:gd name="connsiteY58-35216" fmla="*/ 1698711 h 5795240"/>
              <a:gd name="connsiteX59-35217" fmla="*/ 11371062 w 12641071"/>
              <a:gd name="connsiteY59-35218" fmla="*/ 3256960 h 5795240"/>
              <a:gd name="connsiteX60-35219" fmla="*/ 11215953 w 12641071"/>
              <a:gd name="connsiteY60-35220" fmla="*/ 3280632 h 5795240"/>
              <a:gd name="connsiteX61-35221" fmla="*/ 11142318 w 12641071"/>
              <a:gd name="connsiteY61-35222" fmla="*/ 3276914 h 5795240"/>
              <a:gd name="connsiteX62-35223" fmla="*/ 11215952 w 12641071"/>
              <a:gd name="connsiteY62-35224" fmla="*/ 3280632 h 5795240"/>
              <a:gd name="connsiteX63-35225" fmla="*/ 11213133 w 12641071"/>
              <a:gd name="connsiteY63-35226" fmla="*/ 3281062 h 5795240"/>
              <a:gd name="connsiteX64-35227" fmla="*/ 11116921 w 12641071"/>
              <a:gd name="connsiteY64-35228" fmla="*/ 3285921 h 5795240"/>
              <a:gd name="connsiteX65-35229" fmla="*/ 11050507 w 12641071"/>
              <a:gd name="connsiteY65-35230" fmla="*/ 3289274 h 5795240"/>
              <a:gd name="connsiteX66-35231" fmla="*/ 11006292 w 12641071"/>
              <a:gd name="connsiteY66-35232" fmla="*/ 3287041 h 5795240"/>
              <a:gd name="connsiteX67-35233" fmla="*/ 10937101 w 12641071"/>
              <a:gd name="connsiteY67-35234" fmla="*/ 3297601 h 5795240"/>
              <a:gd name="connsiteX68-35235" fmla="*/ 10144740 w 12641071"/>
              <a:gd name="connsiteY68-35236" fmla="*/ 4089962 h 5795240"/>
              <a:gd name="connsiteX69-35237" fmla="*/ 10130374 w 12641071"/>
              <a:gd name="connsiteY69-35238" fmla="*/ 4184101 h 5795240"/>
              <a:gd name="connsiteX70-35239" fmla="*/ 10130375 w 12641071"/>
              <a:gd name="connsiteY70-35240" fmla="*/ 4184103 h 5795240"/>
              <a:gd name="connsiteX71-35241" fmla="*/ 10130656 w 12641071"/>
              <a:gd name="connsiteY71-35242" fmla="*/ 4185950 h 5795240"/>
              <a:gd name="connsiteX72-35243" fmla="*/ 10138194 w 12641071"/>
              <a:gd name="connsiteY72-35244" fmla="*/ 4335228 h 5795240"/>
              <a:gd name="connsiteX73-35245" fmla="*/ 10137710 w 12641071"/>
              <a:gd name="connsiteY73-35246" fmla="*/ 4344822 h 5795240"/>
              <a:gd name="connsiteX74-35247" fmla="*/ 10133555 w 12641071"/>
              <a:gd name="connsiteY74-35248" fmla="*/ 4427096 h 5795240"/>
              <a:gd name="connsiteX75-35249" fmla="*/ 10129312 w 12641071"/>
              <a:gd name="connsiteY75-35250" fmla="*/ 4399289 h 5795240"/>
              <a:gd name="connsiteX76-35251" fmla="*/ 10126797 w 12641071"/>
              <a:gd name="connsiteY76-35252" fmla="*/ 4349498 h 5795240"/>
              <a:gd name="connsiteX77-35253" fmla="*/ 10126796 w 12641071"/>
              <a:gd name="connsiteY77-35254" fmla="*/ 4349498 h 5795240"/>
              <a:gd name="connsiteX78-35255" fmla="*/ 10129311 w 12641071"/>
              <a:gd name="connsiteY78-35256" fmla="*/ 4399289 h 5795240"/>
              <a:gd name="connsiteX79-35257" fmla="*/ 10133554 w 12641071"/>
              <a:gd name="connsiteY79-35258" fmla="*/ 4427096 h 5795240"/>
              <a:gd name="connsiteX80-35259" fmla="*/ 10130656 w 12641071"/>
              <a:gd name="connsiteY80-35260" fmla="*/ 4484506 h 5795240"/>
              <a:gd name="connsiteX81-35261" fmla="*/ 8678182 w 12641071"/>
              <a:gd name="connsiteY81-35262" fmla="*/ 5795240 h 5795240"/>
              <a:gd name="connsiteX82-35263" fmla="*/ 7467518 w 12641071"/>
              <a:gd name="connsiteY82-35264" fmla="*/ 5151535 h 5795240"/>
              <a:gd name="connsiteX83-35265" fmla="*/ 7419945 w 12641071"/>
              <a:gd name="connsiteY83-35266" fmla="*/ 5073228 h 5795240"/>
              <a:gd name="connsiteX84-35267" fmla="*/ 7394386 w 12641071"/>
              <a:gd name="connsiteY84-35268" fmla="*/ 5031156 h 5795240"/>
              <a:gd name="connsiteX85-35269" fmla="*/ 7367299 w 12641071"/>
              <a:gd name="connsiteY85-35270" fmla="*/ 4974928 h 5795240"/>
              <a:gd name="connsiteX86-35271" fmla="*/ 7320958 w 12641071"/>
              <a:gd name="connsiteY86-35272" fmla="*/ 4870887 h 5795240"/>
              <a:gd name="connsiteX87-35273" fmla="*/ 7322174 w 12641071"/>
              <a:gd name="connsiteY87-35274" fmla="*/ 4872361 h 5795240"/>
              <a:gd name="connsiteX88-35275" fmla="*/ 7322175 w 12641071"/>
              <a:gd name="connsiteY88-35276" fmla="*/ 4872361 h 5795240"/>
              <a:gd name="connsiteX89-35277" fmla="*/ 7223551 w 12641071"/>
              <a:gd name="connsiteY89-35278" fmla="*/ 4752829 h 5795240"/>
              <a:gd name="connsiteX90-35279" fmla="*/ 6652445 w 12641071"/>
              <a:gd name="connsiteY90-35280" fmla="*/ 4516269 h 5795240"/>
              <a:gd name="connsiteX91-35281" fmla="*/ 6200873 w 12641071"/>
              <a:gd name="connsiteY91-35282" fmla="*/ 4654206 h 5795240"/>
              <a:gd name="connsiteX92-35283" fmla="*/ 6088813 w 12641071"/>
              <a:gd name="connsiteY92-35284" fmla="*/ 4746663 h 5795240"/>
              <a:gd name="connsiteX93-35285" fmla="*/ 6023271 w 12641071"/>
              <a:gd name="connsiteY93-35286" fmla="*/ 4834312 h 5795240"/>
              <a:gd name="connsiteX94-35287" fmla="*/ 5935320 w 12641071"/>
              <a:gd name="connsiteY94-35288" fmla="*/ 4931081 h 5795240"/>
              <a:gd name="connsiteX95-35289" fmla="*/ 4971763 w 12641071"/>
              <a:gd name="connsiteY95-35290" fmla="*/ 5330200 h 5795240"/>
              <a:gd name="connsiteX96-35291" fmla="*/ 3716172 w 12641071"/>
              <a:gd name="connsiteY96-35292" fmla="*/ 4497938 h 5795240"/>
              <a:gd name="connsiteX97-35293" fmla="*/ 3710773 w 12641071"/>
              <a:gd name="connsiteY97-35294" fmla="*/ 4483182 h 5795240"/>
              <a:gd name="connsiteX98-35295" fmla="*/ 3710773 w 12641071"/>
              <a:gd name="connsiteY98-35296" fmla="*/ 4483181 h 5795240"/>
              <a:gd name="connsiteX99-35297" fmla="*/ 3674984 w 12641071"/>
              <a:gd name="connsiteY99-35298" fmla="*/ 4385402 h 5795240"/>
              <a:gd name="connsiteX100-35299" fmla="*/ 3670349 w 12641071"/>
              <a:gd name="connsiteY100-35300" fmla="*/ 4372742 h 5795240"/>
              <a:gd name="connsiteX101-35301" fmla="*/ 3659438 w 12641071"/>
              <a:gd name="connsiteY101-35302" fmla="*/ 4330309 h 5795240"/>
              <a:gd name="connsiteX102-35303" fmla="*/ 3672084 w 12641071"/>
              <a:gd name="connsiteY102-35304" fmla="*/ 4353606 h 5795240"/>
              <a:gd name="connsiteX103-35305" fmla="*/ 3659440 w 12641071"/>
              <a:gd name="connsiteY103-35306" fmla="*/ 4330309 h 5795240"/>
              <a:gd name="connsiteX104-35307" fmla="*/ 3613217 w 12641071"/>
              <a:gd name="connsiteY104-35308" fmla="*/ 4245153 h 5795240"/>
              <a:gd name="connsiteX105-35309" fmla="*/ 3083792 w 12641071"/>
              <a:gd name="connsiteY105-35310" fmla="*/ 3963660 h 5795240"/>
              <a:gd name="connsiteX106-35311" fmla="*/ 2835272 w 12641071"/>
              <a:gd name="connsiteY106-35312" fmla="*/ 4013833 h 5795240"/>
              <a:gd name="connsiteX107-35313" fmla="*/ 2820214 w 12641071"/>
              <a:gd name="connsiteY107-35314" fmla="*/ 4022007 h 5795240"/>
              <a:gd name="connsiteX108-35315" fmla="*/ 2820212 w 12641071"/>
              <a:gd name="connsiteY108-35316" fmla="*/ 4022008 h 5795240"/>
              <a:gd name="connsiteX109-35317" fmla="*/ 2820206 w 12641071"/>
              <a:gd name="connsiteY109-35318" fmla="*/ 4022011 h 5795240"/>
              <a:gd name="connsiteX110-35319" fmla="*/ 2813481 w 12641071"/>
              <a:gd name="connsiteY110-35320" fmla="*/ 4027041 h 5795240"/>
              <a:gd name="connsiteX111-35321" fmla="*/ 2762875 w 12641071"/>
              <a:gd name="connsiteY111-35322" fmla="*/ 4057784 h 5795240"/>
              <a:gd name="connsiteX112-35323" fmla="*/ 2762878 w 12641071"/>
              <a:gd name="connsiteY112-35324" fmla="*/ 4057784 h 5795240"/>
              <a:gd name="connsiteX113-35325" fmla="*/ 2694694 w 12641071"/>
              <a:gd name="connsiteY113-35326" fmla="*/ 4099208 h 5795240"/>
              <a:gd name="connsiteX114-35327" fmla="*/ 2726822 w 12641071"/>
              <a:gd name="connsiteY114-35328" fmla="*/ 4072700 h 5795240"/>
              <a:gd name="connsiteX115-35329" fmla="*/ 2757719 w 12641071"/>
              <a:gd name="connsiteY115-35330" fmla="*/ 4055929 h 5795240"/>
              <a:gd name="connsiteX116-35331" fmla="*/ 2757718 w 12641071"/>
              <a:gd name="connsiteY116-35332" fmla="*/ 4055928 h 5795240"/>
              <a:gd name="connsiteX117-35333" fmla="*/ 2726820 w 12641071"/>
              <a:gd name="connsiteY117-35334" fmla="*/ 4072700 h 5795240"/>
              <a:gd name="connsiteX118-35335" fmla="*/ 2694692 w 12641071"/>
              <a:gd name="connsiteY118-35336" fmla="*/ 4099208 h 5795240"/>
              <a:gd name="connsiteX119-35337" fmla="*/ 2664698 w 12641071"/>
              <a:gd name="connsiteY119-35338" fmla="*/ 4117431 h 5795240"/>
              <a:gd name="connsiteX120-35339" fmla="*/ 1804544 w 12641071"/>
              <a:gd name="connsiteY120-35340" fmla="*/ 4335229 h 5795240"/>
              <a:gd name="connsiteX121-35341" fmla="*/ 0 w 12641071"/>
              <a:gd name="connsiteY121-35342" fmla="*/ 2530685 h 5795240"/>
              <a:gd name="connsiteX122-35343" fmla="*/ 1804544 w 12641071"/>
              <a:gd name="connsiteY122-35344" fmla="*/ 726143 h 5795240"/>
              <a:gd name="connsiteX123-35345" fmla="*/ 3080549 w 12641071"/>
              <a:gd name="connsiteY123-35346" fmla="*/ 1254682 h 5795240"/>
              <a:gd name="connsiteX124-35347" fmla="*/ 3268676 w 12641071"/>
              <a:gd name="connsiteY124-35348" fmla="*/ 1461167 h 5795240"/>
              <a:gd name="connsiteX125-35349" fmla="*/ 3565826 w 12641071"/>
              <a:gd name="connsiteY125-35350" fmla="*/ 1551935 h 5795240"/>
              <a:gd name="connsiteX126-35351" fmla="*/ 4086504 w 12641071"/>
              <a:gd name="connsiteY126-35352" fmla="*/ 1127574 h 5795240"/>
              <a:gd name="connsiteX127-35353" fmla="*/ 4103078 w 12641071"/>
              <a:gd name="connsiteY127-35354" fmla="*/ 1004204 h 5795240"/>
              <a:gd name="connsiteX128-35355" fmla="*/ 5215874 w 12641071"/>
              <a:gd name="connsiteY128-35356" fmla="*/ 0 h 5795240"/>
              <a:gd name="connsiteX0-35357" fmla="*/ 3682364 w 12641071"/>
              <a:gd name="connsiteY0-35358" fmla="*/ 4386723 h 5795240"/>
              <a:gd name="connsiteX1-35359" fmla="*/ 3772428 w 12641071"/>
              <a:gd name="connsiteY1-35360" fmla="*/ 4402840 h 5795240"/>
              <a:gd name="connsiteX2-35361" fmla="*/ 3772428 w 12641071"/>
              <a:gd name="connsiteY2-35362" fmla="*/ 4402840 h 5795240"/>
              <a:gd name="connsiteX3-35363" fmla="*/ 3682364 w 12641071"/>
              <a:gd name="connsiteY3-35364" fmla="*/ 4386723 h 5795240"/>
              <a:gd name="connsiteX4-35365" fmla="*/ 5215874 w 12641071"/>
              <a:gd name="connsiteY4-35366" fmla="*/ 0 h 5795240"/>
              <a:gd name="connsiteX5-35367" fmla="*/ 5927386 w 12641071"/>
              <a:gd name="connsiteY5-35368" fmla="*/ 255427 h 5795240"/>
              <a:gd name="connsiteX6-35369" fmla="*/ 6105193 w 12641071"/>
              <a:gd name="connsiteY6-35370" fmla="*/ 442067 h 5795240"/>
              <a:gd name="connsiteX7-35371" fmla="*/ 6105193 w 12641071"/>
              <a:gd name="connsiteY7-35372" fmla="*/ 442069 h 5795240"/>
              <a:gd name="connsiteX8-35373" fmla="*/ 6141460 w 12641071"/>
              <a:gd name="connsiteY8-35374" fmla="*/ 475027 h 5795240"/>
              <a:gd name="connsiteX9-35375" fmla="*/ 6788665 w 12641071"/>
              <a:gd name="connsiteY9-35376" fmla="*/ 707369 h 5795240"/>
              <a:gd name="connsiteX10-35377" fmla="*/ 7184710 w 12641071"/>
              <a:gd name="connsiteY10-35378" fmla="*/ 627411 h 5795240"/>
              <a:gd name="connsiteX11-35379" fmla="*/ 7314851 w 12641071"/>
              <a:gd name="connsiteY11-35380" fmla="*/ 559537 h 5795240"/>
              <a:gd name="connsiteX12-35381" fmla="*/ 7314853 w 12641071"/>
              <a:gd name="connsiteY12-35382" fmla="*/ 559536 h 5795240"/>
              <a:gd name="connsiteX13-35383" fmla="*/ 7314851 w 12641071"/>
              <a:gd name="connsiteY13-35384" fmla="*/ 559537 h 5795240"/>
              <a:gd name="connsiteX14-35385" fmla="*/ 7391626 w 12641071"/>
              <a:gd name="connsiteY14-35386" fmla="*/ 508114 h 5795240"/>
              <a:gd name="connsiteX15-35387" fmla="*/ 7391631 w 12641071"/>
              <a:gd name="connsiteY15-35388" fmla="*/ 508110 h 5795240"/>
              <a:gd name="connsiteX16-35389" fmla="*/ 7478934 w 12641071"/>
              <a:gd name="connsiteY16-35390" fmla="*/ 466053 h 5795240"/>
              <a:gd name="connsiteX17-35391" fmla="*/ 7897193 w 12641071"/>
              <a:gd name="connsiteY17-35392" fmla="*/ 381611 h 5795240"/>
              <a:gd name="connsiteX18-35393" fmla="*/ 8788216 w 12641071"/>
              <a:gd name="connsiteY18-35394" fmla="*/ 855364 h 5795240"/>
              <a:gd name="connsiteX19-35395" fmla="*/ 8832362 w 12641071"/>
              <a:gd name="connsiteY19-35396" fmla="*/ 928030 h 5795240"/>
              <a:gd name="connsiteX20-35397" fmla="*/ 8832362 w 12641071"/>
              <a:gd name="connsiteY20-35398" fmla="*/ 928033 h 5795240"/>
              <a:gd name="connsiteX21-35399" fmla="*/ 8842040 w 12641071"/>
              <a:gd name="connsiteY21-35400" fmla="*/ 943961 h 5795240"/>
              <a:gd name="connsiteX22-35401" fmla="*/ 8856144 w 12641071"/>
              <a:gd name="connsiteY22-35402" fmla="*/ 973241 h 5795240"/>
              <a:gd name="connsiteX23-35403" fmla="*/ 8856145 w 12641071"/>
              <a:gd name="connsiteY23-35404" fmla="*/ 973241 h 5795240"/>
              <a:gd name="connsiteX24-35405" fmla="*/ 8878117 w 12641071"/>
              <a:gd name="connsiteY24-35406" fmla="*/ 1018851 h 5795240"/>
              <a:gd name="connsiteX25-35407" fmla="*/ 8877719 w 12641071"/>
              <a:gd name="connsiteY25-35408" fmla="*/ 1018369 h 5795240"/>
              <a:gd name="connsiteX26-35409" fmla="*/ 8853250 w 12641071"/>
              <a:gd name="connsiteY26-35410" fmla="*/ 973288 h 5795240"/>
              <a:gd name="connsiteX27-35411" fmla="*/ 8853249 w 12641071"/>
              <a:gd name="connsiteY27-35412" fmla="*/ 973288 h 5795240"/>
              <a:gd name="connsiteX28-35413" fmla="*/ 8853248 w 12641071"/>
              <a:gd name="connsiteY28-35414" fmla="*/ 973287 h 5795240"/>
              <a:gd name="connsiteX29-35415" fmla="*/ 8849677 w 12641071"/>
              <a:gd name="connsiteY29-35416" fmla="*/ 973341 h 5795240"/>
              <a:gd name="connsiteX30-35417" fmla="*/ 8641543 w 12641071"/>
              <a:gd name="connsiteY30-35418" fmla="*/ 916577 h 5795240"/>
              <a:gd name="connsiteX31-35419" fmla="*/ 8641545 w 12641071"/>
              <a:gd name="connsiteY31-35420" fmla="*/ 916580 h 5795240"/>
              <a:gd name="connsiteX32-35421" fmla="*/ 8849676 w 12641071"/>
              <a:gd name="connsiteY32-35422" fmla="*/ 973343 h 5795240"/>
              <a:gd name="connsiteX33-35423" fmla="*/ 8853248 w 12641071"/>
              <a:gd name="connsiteY33-35424" fmla="*/ 973288 h 5795240"/>
              <a:gd name="connsiteX34-35425" fmla="*/ 8877719 w 12641071"/>
              <a:gd name="connsiteY34-35426" fmla="*/ 1018371 h 5795240"/>
              <a:gd name="connsiteX35-35427" fmla="*/ 8878116 w 12641071"/>
              <a:gd name="connsiteY35-35428" fmla="*/ 1018851 h 5795240"/>
              <a:gd name="connsiteX36-35429" fmla="*/ 8887288 w 12641071"/>
              <a:gd name="connsiteY36-35430" fmla="*/ 1037892 h 5795240"/>
              <a:gd name="connsiteX37-35431" fmla="*/ 8949899 w 12641071"/>
              <a:gd name="connsiteY37-35432" fmla="*/ 1239592 h 5795240"/>
              <a:gd name="connsiteX38-35433" fmla="*/ 8968437 w 12641071"/>
              <a:gd name="connsiteY38-35434" fmla="*/ 1423482 h 5795240"/>
              <a:gd name="connsiteX39-35435" fmla="*/ 8949899 w 12641071"/>
              <a:gd name="connsiteY39-35436" fmla="*/ 1239591 h 5795240"/>
              <a:gd name="connsiteX40-35437" fmla="*/ 8887288 w 12641071"/>
              <a:gd name="connsiteY40-35438" fmla="*/ 1037890 h 5795240"/>
              <a:gd name="connsiteX41-35439" fmla="*/ 8878116 w 12641071"/>
              <a:gd name="connsiteY41-35440" fmla="*/ 1018851 h 5795240"/>
              <a:gd name="connsiteX42-35441" fmla="*/ 8931285 w 12641071"/>
              <a:gd name="connsiteY42-35442" fmla="*/ 1083292 h 5795240"/>
              <a:gd name="connsiteX43-35443" fmla="*/ 9241478 w 12641071"/>
              <a:gd name="connsiteY43-35444" fmla="*/ 1211778 h 5795240"/>
              <a:gd name="connsiteX44-35445" fmla="*/ 9605238 w 12641071"/>
              <a:gd name="connsiteY44-35446" fmla="*/ 1018369 h 5795240"/>
              <a:gd name="connsiteX45-35447" fmla="*/ 9636247 w 12641071"/>
              <a:gd name="connsiteY45-35448" fmla="*/ 961241 h 5795240"/>
              <a:gd name="connsiteX46-35449" fmla="*/ 9641995 w 12641071"/>
              <a:gd name="connsiteY46-35450" fmla="*/ 961152 h 5795240"/>
              <a:gd name="connsiteX47-35451" fmla="*/ 9584939 w 12641071"/>
              <a:gd name="connsiteY47-35452" fmla="*/ 1079594 h 5795240"/>
              <a:gd name="connsiteX48-35453" fmla="*/ 9546257 w 12641071"/>
              <a:gd name="connsiteY48-35454" fmla="*/ 1204206 h 5795240"/>
              <a:gd name="connsiteX49-35455" fmla="*/ 9584939 w 12641071"/>
              <a:gd name="connsiteY49-35456" fmla="*/ 1079596 h 5795240"/>
              <a:gd name="connsiteX50-35457" fmla="*/ 9641995 w 12641071"/>
              <a:gd name="connsiteY50-35458" fmla="*/ 961153 h 5795240"/>
              <a:gd name="connsiteX51-35459" fmla="*/ 9653069 w 12641071"/>
              <a:gd name="connsiteY51-35460" fmla="*/ 960983 h 5795240"/>
              <a:gd name="connsiteX52-35461" fmla="*/ 9801564 w 12641071"/>
              <a:gd name="connsiteY52-35462" fmla="*/ 1196828 h 5795240"/>
              <a:gd name="connsiteX53-35463" fmla="*/ 9801566 w 12641071"/>
              <a:gd name="connsiteY53-35464" fmla="*/ 1196828 h 5795240"/>
              <a:gd name="connsiteX54-35465" fmla="*/ 9653070 w 12641071"/>
              <a:gd name="connsiteY54-35466" fmla="*/ 960982 h 5795240"/>
              <a:gd name="connsiteX55-35467" fmla="*/ 9641996 w 12641071"/>
              <a:gd name="connsiteY55-35468" fmla="*/ 961152 h 5795240"/>
              <a:gd name="connsiteX56-35469" fmla="*/ 9651917 w 12641071"/>
              <a:gd name="connsiteY56-35470" fmla="*/ 940556 h 5795240"/>
              <a:gd name="connsiteX57-35471" fmla="*/ 11050508 w 12641071"/>
              <a:gd name="connsiteY57-35472" fmla="*/ 108150 h 5795240"/>
              <a:gd name="connsiteX58-35473" fmla="*/ 12641071 w 12641071"/>
              <a:gd name="connsiteY58-35474" fmla="*/ 1698711 h 5795240"/>
              <a:gd name="connsiteX59-35475" fmla="*/ 11371062 w 12641071"/>
              <a:gd name="connsiteY59-35476" fmla="*/ 3256960 h 5795240"/>
              <a:gd name="connsiteX60-35477" fmla="*/ 11215953 w 12641071"/>
              <a:gd name="connsiteY60-35478" fmla="*/ 3280632 h 5795240"/>
              <a:gd name="connsiteX61-35479" fmla="*/ 11142318 w 12641071"/>
              <a:gd name="connsiteY61-35480" fmla="*/ 3276914 h 5795240"/>
              <a:gd name="connsiteX62-35481" fmla="*/ 11215952 w 12641071"/>
              <a:gd name="connsiteY62-35482" fmla="*/ 3280632 h 5795240"/>
              <a:gd name="connsiteX63-35483" fmla="*/ 11213133 w 12641071"/>
              <a:gd name="connsiteY63-35484" fmla="*/ 3281062 h 5795240"/>
              <a:gd name="connsiteX64-35485" fmla="*/ 11116921 w 12641071"/>
              <a:gd name="connsiteY64-35486" fmla="*/ 3285921 h 5795240"/>
              <a:gd name="connsiteX65-35487" fmla="*/ 11050507 w 12641071"/>
              <a:gd name="connsiteY65-35488" fmla="*/ 3289274 h 5795240"/>
              <a:gd name="connsiteX66-35489" fmla="*/ 11006292 w 12641071"/>
              <a:gd name="connsiteY66-35490" fmla="*/ 3287041 h 5795240"/>
              <a:gd name="connsiteX67-35491" fmla="*/ 10937101 w 12641071"/>
              <a:gd name="connsiteY67-35492" fmla="*/ 3297601 h 5795240"/>
              <a:gd name="connsiteX68-35493" fmla="*/ 10144740 w 12641071"/>
              <a:gd name="connsiteY68-35494" fmla="*/ 4089962 h 5795240"/>
              <a:gd name="connsiteX69-35495" fmla="*/ 10130374 w 12641071"/>
              <a:gd name="connsiteY69-35496" fmla="*/ 4184101 h 5795240"/>
              <a:gd name="connsiteX70-35497" fmla="*/ 10130375 w 12641071"/>
              <a:gd name="connsiteY70-35498" fmla="*/ 4184103 h 5795240"/>
              <a:gd name="connsiteX71-35499" fmla="*/ 10130656 w 12641071"/>
              <a:gd name="connsiteY71-35500" fmla="*/ 4185950 h 5795240"/>
              <a:gd name="connsiteX72-35501" fmla="*/ 10138194 w 12641071"/>
              <a:gd name="connsiteY72-35502" fmla="*/ 4335228 h 5795240"/>
              <a:gd name="connsiteX73-35503" fmla="*/ 10137710 w 12641071"/>
              <a:gd name="connsiteY73-35504" fmla="*/ 4344822 h 5795240"/>
              <a:gd name="connsiteX74-35505" fmla="*/ 10133555 w 12641071"/>
              <a:gd name="connsiteY74-35506" fmla="*/ 4427096 h 5795240"/>
              <a:gd name="connsiteX75-35507" fmla="*/ 10129312 w 12641071"/>
              <a:gd name="connsiteY75-35508" fmla="*/ 4399289 h 5795240"/>
              <a:gd name="connsiteX76-35509" fmla="*/ 10126797 w 12641071"/>
              <a:gd name="connsiteY76-35510" fmla="*/ 4349498 h 5795240"/>
              <a:gd name="connsiteX77-35511" fmla="*/ 10126796 w 12641071"/>
              <a:gd name="connsiteY77-35512" fmla="*/ 4349498 h 5795240"/>
              <a:gd name="connsiteX78-35513" fmla="*/ 10129311 w 12641071"/>
              <a:gd name="connsiteY78-35514" fmla="*/ 4399289 h 5795240"/>
              <a:gd name="connsiteX79-35515" fmla="*/ 10133554 w 12641071"/>
              <a:gd name="connsiteY79-35516" fmla="*/ 4427096 h 5795240"/>
              <a:gd name="connsiteX80-35517" fmla="*/ 10130656 w 12641071"/>
              <a:gd name="connsiteY80-35518" fmla="*/ 4484506 h 5795240"/>
              <a:gd name="connsiteX81-35519" fmla="*/ 8678182 w 12641071"/>
              <a:gd name="connsiteY81-35520" fmla="*/ 5795240 h 5795240"/>
              <a:gd name="connsiteX82-35521" fmla="*/ 7467518 w 12641071"/>
              <a:gd name="connsiteY82-35522" fmla="*/ 5151535 h 5795240"/>
              <a:gd name="connsiteX83-35523" fmla="*/ 7419945 w 12641071"/>
              <a:gd name="connsiteY83-35524" fmla="*/ 5073228 h 5795240"/>
              <a:gd name="connsiteX84-35525" fmla="*/ 7367299 w 12641071"/>
              <a:gd name="connsiteY84-35526" fmla="*/ 4974928 h 5795240"/>
              <a:gd name="connsiteX85-35527" fmla="*/ 7320958 w 12641071"/>
              <a:gd name="connsiteY85-35528" fmla="*/ 4870887 h 5795240"/>
              <a:gd name="connsiteX86-35529" fmla="*/ 7322174 w 12641071"/>
              <a:gd name="connsiteY86-35530" fmla="*/ 4872361 h 5795240"/>
              <a:gd name="connsiteX87-35531" fmla="*/ 7322175 w 12641071"/>
              <a:gd name="connsiteY87-35532" fmla="*/ 4872361 h 5795240"/>
              <a:gd name="connsiteX88-35533" fmla="*/ 7223551 w 12641071"/>
              <a:gd name="connsiteY88-35534" fmla="*/ 4752829 h 5795240"/>
              <a:gd name="connsiteX89-35535" fmla="*/ 6652445 w 12641071"/>
              <a:gd name="connsiteY89-35536" fmla="*/ 4516269 h 5795240"/>
              <a:gd name="connsiteX90-35537" fmla="*/ 6200873 w 12641071"/>
              <a:gd name="connsiteY90-35538" fmla="*/ 4654206 h 5795240"/>
              <a:gd name="connsiteX91-35539" fmla="*/ 6088813 w 12641071"/>
              <a:gd name="connsiteY91-35540" fmla="*/ 4746663 h 5795240"/>
              <a:gd name="connsiteX92-35541" fmla="*/ 6023271 w 12641071"/>
              <a:gd name="connsiteY92-35542" fmla="*/ 4834312 h 5795240"/>
              <a:gd name="connsiteX93-35543" fmla="*/ 5935320 w 12641071"/>
              <a:gd name="connsiteY93-35544" fmla="*/ 4931081 h 5795240"/>
              <a:gd name="connsiteX94-35545" fmla="*/ 4971763 w 12641071"/>
              <a:gd name="connsiteY94-35546" fmla="*/ 5330200 h 5795240"/>
              <a:gd name="connsiteX95-35547" fmla="*/ 3716172 w 12641071"/>
              <a:gd name="connsiteY95-35548" fmla="*/ 4497938 h 5795240"/>
              <a:gd name="connsiteX96-35549" fmla="*/ 3710773 w 12641071"/>
              <a:gd name="connsiteY96-35550" fmla="*/ 4483182 h 5795240"/>
              <a:gd name="connsiteX97-35551" fmla="*/ 3710773 w 12641071"/>
              <a:gd name="connsiteY97-35552" fmla="*/ 4483181 h 5795240"/>
              <a:gd name="connsiteX98-35553" fmla="*/ 3674984 w 12641071"/>
              <a:gd name="connsiteY98-35554" fmla="*/ 4385402 h 5795240"/>
              <a:gd name="connsiteX99-35555" fmla="*/ 3670349 w 12641071"/>
              <a:gd name="connsiteY99-35556" fmla="*/ 4372742 h 5795240"/>
              <a:gd name="connsiteX100-35557" fmla="*/ 3659438 w 12641071"/>
              <a:gd name="connsiteY100-35558" fmla="*/ 4330309 h 5795240"/>
              <a:gd name="connsiteX101-35559" fmla="*/ 3672084 w 12641071"/>
              <a:gd name="connsiteY101-35560" fmla="*/ 4353606 h 5795240"/>
              <a:gd name="connsiteX102-35561" fmla="*/ 3659440 w 12641071"/>
              <a:gd name="connsiteY102-35562" fmla="*/ 4330309 h 5795240"/>
              <a:gd name="connsiteX103-35563" fmla="*/ 3613217 w 12641071"/>
              <a:gd name="connsiteY103-35564" fmla="*/ 4245153 h 5795240"/>
              <a:gd name="connsiteX104-35565" fmla="*/ 3083792 w 12641071"/>
              <a:gd name="connsiteY104-35566" fmla="*/ 3963660 h 5795240"/>
              <a:gd name="connsiteX105-35567" fmla="*/ 2835272 w 12641071"/>
              <a:gd name="connsiteY105-35568" fmla="*/ 4013833 h 5795240"/>
              <a:gd name="connsiteX106-35569" fmla="*/ 2820214 w 12641071"/>
              <a:gd name="connsiteY106-35570" fmla="*/ 4022007 h 5795240"/>
              <a:gd name="connsiteX107-35571" fmla="*/ 2820212 w 12641071"/>
              <a:gd name="connsiteY107-35572" fmla="*/ 4022008 h 5795240"/>
              <a:gd name="connsiteX108-35573" fmla="*/ 2820206 w 12641071"/>
              <a:gd name="connsiteY108-35574" fmla="*/ 4022011 h 5795240"/>
              <a:gd name="connsiteX109-35575" fmla="*/ 2813481 w 12641071"/>
              <a:gd name="connsiteY109-35576" fmla="*/ 4027041 h 5795240"/>
              <a:gd name="connsiteX110-35577" fmla="*/ 2762875 w 12641071"/>
              <a:gd name="connsiteY110-35578" fmla="*/ 4057784 h 5795240"/>
              <a:gd name="connsiteX111-35579" fmla="*/ 2762878 w 12641071"/>
              <a:gd name="connsiteY111-35580" fmla="*/ 4057784 h 5795240"/>
              <a:gd name="connsiteX112-35581" fmla="*/ 2694694 w 12641071"/>
              <a:gd name="connsiteY112-35582" fmla="*/ 4099208 h 5795240"/>
              <a:gd name="connsiteX113-35583" fmla="*/ 2726822 w 12641071"/>
              <a:gd name="connsiteY113-35584" fmla="*/ 4072700 h 5795240"/>
              <a:gd name="connsiteX114-35585" fmla="*/ 2757719 w 12641071"/>
              <a:gd name="connsiteY114-35586" fmla="*/ 4055929 h 5795240"/>
              <a:gd name="connsiteX115-35587" fmla="*/ 2757718 w 12641071"/>
              <a:gd name="connsiteY115-35588" fmla="*/ 4055928 h 5795240"/>
              <a:gd name="connsiteX116-35589" fmla="*/ 2726820 w 12641071"/>
              <a:gd name="connsiteY116-35590" fmla="*/ 4072700 h 5795240"/>
              <a:gd name="connsiteX117-35591" fmla="*/ 2694692 w 12641071"/>
              <a:gd name="connsiteY117-35592" fmla="*/ 4099208 h 5795240"/>
              <a:gd name="connsiteX118-35593" fmla="*/ 2664698 w 12641071"/>
              <a:gd name="connsiteY118-35594" fmla="*/ 4117431 h 5795240"/>
              <a:gd name="connsiteX119-35595" fmla="*/ 1804544 w 12641071"/>
              <a:gd name="connsiteY119-35596" fmla="*/ 4335229 h 5795240"/>
              <a:gd name="connsiteX120-35597" fmla="*/ 0 w 12641071"/>
              <a:gd name="connsiteY120-35598" fmla="*/ 2530685 h 5795240"/>
              <a:gd name="connsiteX121-35599" fmla="*/ 1804544 w 12641071"/>
              <a:gd name="connsiteY121-35600" fmla="*/ 726143 h 5795240"/>
              <a:gd name="connsiteX122-35601" fmla="*/ 3080549 w 12641071"/>
              <a:gd name="connsiteY122-35602" fmla="*/ 1254682 h 5795240"/>
              <a:gd name="connsiteX123-35603" fmla="*/ 3268676 w 12641071"/>
              <a:gd name="connsiteY123-35604" fmla="*/ 1461167 h 5795240"/>
              <a:gd name="connsiteX124-35605" fmla="*/ 3565826 w 12641071"/>
              <a:gd name="connsiteY124-35606" fmla="*/ 1551935 h 5795240"/>
              <a:gd name="connsiteX125-35607" fmla="*/ 4086504 w 12641071"/>
              <a:gd name="connsiteY125-35608" fmla="*/ 1127574 h 5795240"/>
              <a:gd name="connsiteX126-35609" fmla="*/ 4103078 w 12641071"/>
              <a:gd name="connsiteY126-35610" fmla="*/ 1004204 h 5795240"/>
              <a:gd name="connsiteX127-35611" fmla="*/ 5215874 w 12641071"/>
              <a:gd name="connsiteY127-35612" fmla="*/ 0 h 5795240"/>
              <a:gd name="connsiteX0-35613" fmla="*/ 3682364 w 12641071"/>
              <a:gd name="connsiteY0-35614" fmla="*/ 4386723 h 5795240"/>
              <a:gd name="connsiteX1-35615" fmla="*/ 3772428 w 12641071"/>
              <a:gd name="connsiteY1-35616" fmla="*/ 4402840 h 5795240"/>
              <a:gd name="connsiteX2-35617" fmla="*/ 3682364 w 12641071"/>
              <a:gd name="connsiteY2-35618" fmla="*/ 4386723 h 5795240"/>
              <a:gd name="connsiteX3-35619" fmla="*/ 5215874 w 12641071"/>
              <a:gd name="connsiteY3-35620" fmla="*/ 0 h 5795240"/>
              <a:gd name="connsiteX4-35621" fmla="*/ 5927386 w 12641071"/>
              <a:gd name="connsiteY4-35622" fmla="*/ 255427 h 5795240"/>
              <a:gd name="connsiteX5-35623" fmla="*/ 6105193 w 12641071"/>
              <a:gd name="connsiteY5-35624" fmla="*/ 442067 h 5795240"/>
              <a:gd name="connsiteX6-35625" fmla="*/ 6105193 w 12641071"/>
              <a:gd name="connsiteY6-35626" fmla="*/ 442069 h 5795240"/>
              <a:gd name="connsiteX7-35627" fmla="*/ 6141460 w 12641071"/>
              <a:gd name="connsiteY7-35628" fmla="*/ 475027 h 5795240"/>
              <a:gd name="connsiteX8-35629" fmla="*/ 6788665 w 12641071"/>
              <a:gd name="connsiteY8-35630" fmla="*/ 707369 h 5795240"/>
              <a:gd name="connsiteX9-35631" fmla="*/ 7184710 w 12641071"/>
              <a:gd name="connsiteY9-35632" fmla="*/ 627411 h 5795240"/>
              <a:gd name="connsiteX10-35633" fmla="*/ 7314851 w 12641071"/>
              <a:gd name="connsiteY10-35634" fmla="*/ 559537 h 5795240"/>
              <a:gd name="connsiteX11-35635" fmla="*/ 7314853 w 12641071"/>
              <a:gd name="connsiteY11-35636" fmla="*/ 559536 h 5795240"/>
              <a:gd name="connsiteX12-35637" fmla="*/ 7314851 w 12641071"/>
              <a:gd name="connsiteY12-35638" fmla="*/ 559537 h 5795240"/>
              <a:gd name="connsiteX13-35639" fmla="*/ 7391626 w 12641071"/>
              <a:gd name="connsiteY13-35640" fmla="*/ 508114 h 5795240"/>
              <a:gd name="connsiteX14-35641" fmla="*/ 7391631 w 12641071"/>
              <a:gd name="connsiteY14-35642" fmla="*/ 508110 h 5795240"/>
              <a:gd name="connsiteX15-35643" fmla="*/ 7478934 w 12641071"/>
              <a:gd name="connsiteY15-35644" fmla="*/ 466053 h 5795240"/>
              <a:gd name="connsiteX16-35645" fmla="*/ 7897193 w 12641071"/>
              <a:gd name="connsiteY16-35646" fmla="*/ 381611 h 5795240"/>
              <a:gd name="connsiteX17-35647" fmla="*/ 8788216 w 12641071"/>
              <a:gd name="connsiteY17-35648" fmla="*/ 855364 h 5795240"/>
              <a:gd name="connsiteX18-35649" fmla="*/ 8832362 w 12641071"/>
              <a:gd name="connsiteY18-35650" fmla="*/ 928030 h 5795240"/>
              <a:gd name="connsiteX19-35651" fmla="*/ 8832362 w 12641071"/>
              <a:gd name="connsiteY19-35652" fmla="*/ 928033 h 5795240"/>
              <a:gd name="connsiteX20-35653" fmla="*/ 8842040 w 12641071"/>
              <a:gd name="connsiteY20-35654" fmla="*/ 943961 h 5795240"/>
              <a:gd name="connsiteX21-35655" fmla="*/ 8856144 w 12641071"/>
              <a:gd name="connsiteY21-35656" fmla="*/ 973241 h 5795240"/>
              <a:gd name="connsiteX22-35657" fmla="*/ 8856145 w 12641071"/>
              <a:gd name="connsiteY22-35658" fmla="*/ 973241 h 5795240"/>
              <a:gd name="connsiteX23-35659" fmla="*/ 8878117 w 12641071"/>
              <a:gd name="connsiteY23-35660" fmla="*/ 1018851 h 5795240"/>
              <a:gd name="connsiteX24-35661" fmla="*/ 8877719 w 12641071"/>
              <a:gd name="connsiteY24-35662" fmla="*/ 1018369 h 5795240"/>
              <a:gd name="connsiteX25-35663" fmla="*/ 8853250 w 12641071"/>
              <a:gd name="connsiteY25-35664" fmla="*/ 973288 h 5795240"/>
              <a:gd name="connsiteX26-35665" fmla="*/ 8853249 w 12641071"/>
              <a:gd name="connsiteY26-35666" fmla="*/ 973288 h 5795240"/>
              <a:gd name="connsiteX27-35667" fmla="*/ 8853248 w 12641071"/>
              <a:gd name="connsiteY27-35668" fmla="*/ 973287 h 5795240"/>
              <a:gd name="connsiteX28-35669" fmla="*/ 8849677 w 12641071"/>
              <a:gd name="connsiteY28-35670" fmla="*/ 973341 h 5795240"/>
              <a:gd name="connsiteX29-35671" fmla="*/ 8641543 w 12641071"/>
              <a:gd name="connsiteY29-35672" fmla="*/ 916577 h 5795240"/>
              <a:gd name="connsiteX30-35673" fmla="*/ 8641545 w 12641071"/>
              <a:gd name="connsiteY30-35674" fmla="*/ 916580 h 5795240"/>
              <a:gd name="connsiteX31-35675" fmla="*/ 8849676 w 12641071"/>
              <a:gd name="connsiteY31-35676" fmla="*/ 973343 h 5795240"/>
              <a:gd name="connsiteX32-35677" fmla="*/ 8853248 w 12641071"/>
              <a:gd name="connsiteY32-35678" fmla="*/ 973288 h 5795240"/>
              <a:gd name="connsiteX33-35679" fmla="*/ 8877719 w 12641071"/>
              <a:gd name="connsiteY33-35680" fmla="*/ 1018371 h 5795240"/>
              <a:gd name="connsiteX34-35681" fmla="*/ 8878116 w 12641071"/>
              <a:gd name="connsiteY34-35682" fmla="*/ 1018851 h 5795240"/>
              <a:gd name="connsiteX35-35683" fmla="*/ 8887288 w 12641071"/>
              <a:gd name="connsiteY35-35684" fmla="*/ 1037892 h 5795240"/>
              <a:gd name="connsiteX36-35685" fmla="*/ 8949899 w 12641071"/>
              <a:gd name="connsiteY36-35686" fmla="*/ 1239592 h 5795240"/>
              <a:gd name="connsiteX37-35687" fmla="*/ 8968437 w 12641071"/>
              <a:gd name="connsiteY37-35688" fmla="*/ 1423482 h 5795240"/>
              <a:gd name="connsiteX38-35689" fmla="*/ 8949899 w 12641071"/>
              <a:gd name="connsiteY38-35690" fmla="*/ 1239591 h 5795240"/>
              <a:gd name="connsiteX39-35691" fmla="*/ 8887288 w 12641071"/>
              <a:gd name="connsiteY39-35692" fmla="*/ 1037890 h 5795240"/>
              <a:gd name="connsiteX40-35693" fmla="*/ 8878116 w 12641071"/>
              <a:gd name="connsiteY40-35694" fmla="*/ 1018851 h 5795240"/>
              <a:gd name="connsiteX41-35695" fmla="*/ 8931285 w 12641071"/>
              <a:gd name="connsiteY41-35696" fmla="*/ 1083292 h 5795240"/>
              <a:gd name="connsiteX42-35697" fmla="*/ 9241478 w 12641071"/>
              <a:gd name="connsiteY42-35698" fmla="*/ 1211778 h 5795240"/>
              <a:gd name="connsiteX43-35699" fmla="*/ 9605238 w 12641071"/>
              <a:gd name="connsiteY43-35700" fmla="*/ 1018369 h 5795240"/>
              <a:gd name="connsiteX44-35701" fmla="*/ 9636247 w 12641071"/>
              <a:gd name="connsiteY44-35702" fmla="*/ 961241 h 5795240"/>
              <a:gd name="connsiteX45-35703" fmla="*/ 9641995 w 12641071"/>
              <a:gd name="connsiteY45-35704" fmla="*/ 961152 h 5795240"/>
              <a:gd name="connsiteX46-35705" fmla="*/ 9584939 w 12641071"/>
              <a:gd name="connsiteY46-35706" fmla="*/ 1079594 h 5795240"/>
              <a:gd name="connsiteX47-35707" fmla="*/ 9546257 w 12641071"/>
              <a:gd name="connsiteY47-35708" fmla="*/ 1204206 h 5795240"/>
              <a:gd name="connsiteX48-35709" fmla="*/ 9584939 w 12641071"/>
              <a:gd name="connsiteY48-35710" fmla="*/ 1079596 h 5795240"/>
              <a:gd name="connsiteX49-35711" fmla="*/ 9641995 w 12641071"/>
              <a:gd name="connsiteY49-35712" fmla="*/ 961153 h 5795240"/>
              <a:gd name="connsiteX50-35713" fmla="*/ 9653069 w 12641071"/>
              <a:gd name="connsiteY50-35714" fmla="*/ 960983 h 5795240"/>
              <a:gd name="connsiteX51-35715" fmla="*/ 9801564 w 12641071"/>
              <a:gd name="connsiteY51-35716" fmla="*/ 1196828 h 5795240"/>
              <a:gd name="connsiteX52-35717" fmla="*/ 9801566 w 12641071"/>
              <a:gd name="connsiteY52-35718" fmla="*/ 1196828 h 5795240"/>
              <a:gd name="connsiteX53-35719" fmla="*/ 9653070 w 12641071"/>
              <a:gd name="connsiteY53-35720" fmla="*/ 960982 h 5795240"/>
              <a:gd name="connsiteX54-35721" fmla="*/ 9641996 w 12641071"/>
              <a:gd name="connsiteY54-35722" fmla="*/ 961152 h 5795240"/>
              <a:gd name="connsiteX55-35723" fmla="*/ 9651917 w 12641071"/>
              <a:gd name="connsiteY55-35724" fmla="*/ 940556 h 5795240"/>
              <a:gd name="connsiteX56-35725" fmla="*/ 11050508 w 12641071"/>
              <a:gd name="connsiteY56-35726" fmla="*/ 108150 h 5795240"/>
              <a:gd name="connsiteX57-35727" fmla="*/ 12641071 w 12641071"/>
              <a:gd name="connsiteY57-35728" fmla="*/ 1698711 h 5795240"/>
              <a:gd name="connsiteX58-35729" fmla="*/ 11371062 w 12641071"/>
              <a:gd name="connsiteY58-35730" fmla="*/ 3256960 h 5795240"/>
              <a:gd name="connsiteX59-35731" fmla="*/ 11215953 w 12641071"/>
              <a:gd name="connsiteY59-35732" fmla="*/ 3280632 h 5795240"/>
              <a:gd name="connsiteX60-35733" fmla="*/ 11142318 w 12641071"/>
              <a:gd name="connsiteY60-35734" fmla="*/ 3276914 h 5795240"/>
              <a:gd name="connsiteX61-35735" fmla="*/ 11215952 w 12641071"/>
              <a:gd name="connsiteY61-35736" fmla="*/ 3280632 h 5795240"/>
              <a:gd name="connsiteX62-35737" fmla="*/ 11213133 w 12641071"/>
              <a:gd name="connsiteY62-35738" fmla="*/ 3281062 h 5795240"/>
              <a:gd name="connsiteX63-35739" fmla="*/ 11116921 w 12641071"/>
              <a:gd name="connsiteY63-35740" fmla="*/ 3285921 h 5795240"/>
              <a:gd name="connsiteX64-35741" fmla="*/ 11050507 w 12641071"/>
              <a:gd name="connsiteY64-35742" fmla="*/ 3289274 h 5795240"/>
              <a:gd name="connsiteX65-35743" fmla="*/ 11006292 w 12641071"/>
              <a:gd name="connsiteY65-35744" fmla="*/ 3287041 h 5795240"/>
              <a:gd name="connsiteX66-35745" fmla="*/ 10937101 w 12641071"/>
              <a:gd name="connsiteY66-35746" fmla="*/ 3297601 h 5795240"/>
              <a:gd name="connsiteX67-35747" fmla="*/ 10144740 w 12641071"/>
              <a:gd name="connsiteY67-35748" fmla="*/ 4089962 h 5795240"/>
              <a:gd name="connsiteX68-35749" fmla="*/ 10130374 w 12641071"/>
              <a:gd name="connsiteY68-35750" fmla="*/ 4184101 h 5795240"/>
              <a:gd name="connsiteX69-35751" fmla="*/ 10130375 w 12641071"/>
              <a:gd name="connsiteY69-35752" fmla="*/ 4184103 h 5795240"/>
              <a:gd name="connsiteX70-35753" fmla="*/ 10130656 w 12641071"/>
              <a:gd name="connsiteY70-35754" fmla="*/ 4185950 h 5795240"/>
              <a:gd name="connsiteX71-35755" fmla="*/ 10138194 w 12641071"/>
              <a:gd name="connsiteY71-35756" fmla="*/ 4335228 h 5795240"/>
              <a:gd name="connsiteX72-35757" fmla="*/ 10137710 w 12641071"/>
              <a:gd name="connsiteY72-35758" fmla="*/ 4344822 h 5795240"/>
              <a:gd name="connsiteX73-35759" fmla="*/ 10133555 w 12641071"/>
              <a:gd name="connsiteY73-35760" fmla="*/ 4427096 h 5795240"/>
              <a:gd name="connsiteX74-35761" fmla="*/ 10129312 w 12641071"/>
              <a:gd name="connsiteY74-35762" fmla="*/ 4399289 h 5795240"/>
              <a:gd name="connsiteX75-35763" fmla="*/ 10126797 w 12641071"/>
              <a:gd name="connsiteY75-35764" fmla="*/ 4349498 h 5795240"/>
              <a:gd name="connsiteX76-35765" fmla="*/ 10126796 w 12641071"/>
              <a:gd name="connsiteY76-35766" fmla="*/ 4349498 h 5795240"/>
              <a:gd name="connsiteX77-35767" fmla="*/ 10129311 w 12641071"/>
              <a:gd name="connsiteY77-35768" fmla="*/ 4399289 h 5795240"/>
              <a:gd name="connsiteX78-35769" fmla="*/ 10133554 w 12641071"/>
              <a:gd name="connsiteY78-35770" fmla="*/ 4427096 h 5795240"/>
              <a:gd name="connsiteX79-35771" fmla="*/ 10130656 w 12641071"/>
              <a:gd name="connsiteY79-35772" fmla="*/ 4484506 h 5795240"/>
              <a:gd name="connsiteX80-35773" fmla="*/ 8678182 w 12641071"/>
              <a:gd name="connsiteY80-35774" fmla="*/ 5795240 h 5795240"/>
              <a:gd name="connsiteX81-35775" fmla="*/ 7467518 w 12641071"/>
              <a:gd name="connsiteY81-35776" fmla="*/ 5151535 h 5795240"/>
              <a:gd name="connsiteX82-35777" fmla="*/ 7419945 w 12641071"/>
              <a:gd name="connsiteY82-35778" fmla="*/ 5073228 h 5795240"/>
              <a:gd name="connsiteX83-35779" fmla="*/ 7367299 w 12641071"/>
              <a:gd name="connsiteY83-35780" fmla="*/ 4974928 h 5795240"/>
              <a:gd name="connsiteX84-35781" fmla="*/ 7320958 w 12641071"/>
              <a:gd name="connsiteY84-35782" fmla="*/ 4870887 h 5795240"/>
              <a:gd name="connsiteX85-35783" fmla="*/ 7322174 w 12641071"/>
              <a:gd name="connsiteY85-35784" fmla="*/ 4872361 h 5795240"/>
              <a:gd name="connsiteX86-35785" fmla="*/ 7322175 w 12641071"/>
              <a:gd name="connsiteY86-35786" fmla="*/ 4872361 h 5795240"/>
              <a:gd name="connsiteX87-35787" fmla="*/ 7223551 w 12641071"/>
              <a:gd name="connsiteY87-35788" fmla="*/ 4752829 h 5795240"/>
              <a:gd name="connsiteX88-35789" fmla="*/ 6652445 w 12641071"/>
              <a:gd name="connsiteY88-35790" fmla="*/ 4516269 h 5795240"/>
              <a:gd name="connsiteX89-35791" fmla="*/ 6200873 w 12641071"/>
              <a:gd name="connsiteY89-35792" fmla="*/ 4654206 h 5795240"/>
              <a:gd name="connsiteX90-35793" fmla="*/ 6088813 w 12641071"/>
              <a:gd name="connsiteY90-35794" fmla="*/ 4746663 h 5795240"/>
              <a:gd name="connsiteX91-35795" fmla="*/ 6023271 w 12641071"/>
              <a:gd name="connsiteY91-35796" fmla="*/ 4834312 h 5795240"/>
              <a:gd name="connsiteX92-35797" fmla="*/ 5935320 w 12641071"/>
              <a:gd name="connsiteY92-35798" fmla="*/ 4931081 h 5795240"/>
              <a:gd name="connsiteX93-35799" fmla="*/ 4971763 w 12641071"/>
              <a:gd name="connsiteY93-35800" fmla="*/ 5330200 h 5795240"/>
              <a:gd name="connsiteX94-35801" fmla="*/ 3716172 w 12641071"/>
              <a:gd name="connsiteY94-35802" fmla="*/ 4497938 h 5795240"/>
              <a:gd name="connsiteX95-35803" fmla="*/ 3710773 w 12641071"/>
              <a:gd name="connsiteY95-35804" fmla="*/ 4483182 h 5795240"/>
              <a:gd name="connsiteX96-35805" fmla="*/ 3710773 w 12641071"/>
              <a:gd name="connsiteY96-35806" fmla="*/ 4483181 h 5795240"/>
              <a:gd name="connsiteX97-35807" fmla="*/ 3674984 w 12641071"/>
              <a:gd name="connsiteY97-35808" fmla="*/ 4385402 h 5795240"/>
              <a:gd name="connsiteX98-35809" fmla="*/ 3670349 w 12641071"/>
              <a:gd name="connsiteY98-35810" fmla="*/ 4372742 h 5795240"/>
              <a:gd name="connsiteX99-35811" fmla="*/ 3659438 w 12641071"/>
              <a:gd name="connsiteY99-35812" fmla="*/ 4330309 h 5795240"/>
              <a:gd name="connsiteX100-35813" fmla="*/ 3672084 w 12641071"/>
              <a:gd name="connsiteY100-35814" fmla="*/ 4353606 h 5795240"/>
              <a:gd name="connsiteX101-35815" fmla="*/ 3659440 w 12641071"/>
              <a:gd name="connsiteY101-35816" fmla="*/ 4330309 h 5795240"/>
              <a:gd name="connsiteX102-35817" fmla="*/ 3613217 w 12641071"/>
              <a:gd name="connsiteY102-35818" fmla="*/ 4245153 h 5795240"/>
              <a:gd name="connsiteX103-35819" fmla="*/ 3083792 w 12641071"/>
              <a:gd name="connsiteY103-35820" fmla="*/ 3963660 h 5795240"/>
              <a:gd name="connsiteX104-35821" fmla="*/ 2835272 w 12641071"/>
              <a:gd name="connsiteY104-35822" fmla="*/ 4013833 h 5795240"/>
              <a:gd name="connsiteX105-35823" fmla="*/ 2820214 w 12641071"/>
              <a:gd name="connsiteY105-35824" fmla="*/ 4022007 h 5795240"/>
              <a:gd name="connsiteX106-35825" fmla="*/ 2820212 w 12641071"/>
              <a:gd name="connsiteY106-35826" fmla="*/ 4022008 h 5795240"/>
              <a:gd name="connsiteX107-35827" fmla="*/ 2820206 w 12641071"/>
              <a:gd name="connsiteY107-35828" fmla="*/ 4022011 h 5795240"/>
              <a:gd name="connsiteX108-35829" fmla="*/ 2813481 w 12641071"/>
              <a:gd name="connsiteY108-35830" fmla="*/ 4027041 h 5795240"/>
              <a:gd name="connsiteX109-35831" fmla="*/ 2762875 w 12641071"/>
              <a:gd name="connsiteY109-35832" fmla="*/ 4057784 h 5795240"/>
              <a:gd name="connsiteX110-35833" fmla="*/ 2762878 w 12641071"/>
              <a:gd name="connsiteY110-35834" fmla="*/ 4057784 h 5795240"/>
              <a:gd name="connsiteX111-35835" fmla="*/ 2694694 w 12641071"/>
              <a:gd name="connsiteY111-35836" fmla="*/ 4099208 h 5795240"/>
              <a:gd name="connsiteX112-35837" fmla="*/ 2726822 w 12641071"/>
              <a:gd name="connsiteY112-35838" fmla="*/ 4072700 h 5795240"/>
              <a:gd name="connsiteX113-35839" fmla="*/ 2757719 w 12641071"/>
              <a:gd name="connsiteY113-35840" fmla="*/ 4055929 h 5795240"/>
              <a:gd name="connsiteX114-35841" fmla="*/ 2757718 w 12641071"/>
              <a:gd name="connsiteY114-35842" fmla="*/ 4055928 h 5795240"/>
              <a:gd name="connsiteX115-35843" fmla="*/ 2726820 w 12641071"/>
              <a:gd name="connsiteY115-35844" fmla="*/ 4072700 h 5795240"/>
              <a:gd name="connsiteX116-35845" fmla="*/ 2694692 w 12641071"/>
              <a:gd name="connsiteY116-35846" fmla="*/ 4099208 h 5795240"/>
              <a:gd name="connsiteX117-35847" fmla="*/ 2664698 w 12641071"/>
              <a:gd name="connsiteY117-35848" fmla="*/ 4117431 h 5795240"/>
              <a:gd name="connsiteX118-35849" fmla="*/ 1804544 w 12641071"/>
              <a:gd name="connsiteY118-35850" fmla="*/ 4335229 h 5795240"/>
              <a:gd name="connsiteX119-35851" fmla="*/ 0 w 12641071"/>
              <a:gd name="connsiteY119-35852" fmla="*/ 2530685 h 5795240"/>
              <a:gd name="connsiteX120-35853" fmla="*/ 1804544 w 12641071"/>
              <a:gd name="connsiteY120-35854" fmla="*/ 726143 h 5795240"/>
              <a:gd name="connsiteX121-35855" fmla="*/ 3080549 w 12641071"/>
              <a:gd name="connsiteY121-35856" fmla="*/ 1254682 h 5795240"/>
              <a:gd name="connsiteX122-35857" fmla="*/ 3268676 w 12641071"/>
              <a:gd name="connsiteY122-35858" fmla="*/ 1461167 h 5795240"/>
              <a:gd name="connsiteX123-35859" fmla="*/ 3565826 w 12641071"/>
              <a:gd name="connsiteY123-35860" fmla="*/ 1551935 h 5795240"/>
              <a:gd name="connsiteX124-35861" fmla="*/ 4086504 w 12641071"/>
              <a:gd name="connsiteY124-35862" fmla="*/ 1127574 h 5795240"/>
              <a:gd name="connsiteX125-35863" fmla="*/ 4103078 w 12641071"/>
              <a:gd name="connsiteY125-35864" fmla="*/ 1004204 h 5795240"/>
              <a:gd name="connsiteX126-35865" fmla="*/ 5215874 w 12641071"/>
              <a:gd name="connsiteY126-35866" fmla="*/ 0 h 5795240"/>
              <a:gd name="connsiteX0-35867" fmla="*/ 3682364 w 12641071"/>
              <a:gd name="connsiteY0-35868" fmla="*/ 4386723 h 5795240"/>
              <a:gd name="connsiteX1-35869" fmla="*/ 3772428 w 12641071"/>
              <a:gd name="connsiteY1-35870" fmla="*/ 4402840 h 5795240"/>
              <a:gd name="connsiteX2-35871" fmla="*/ 3682364 w 12641071"/>
              <a:gd name="connsiteY2-35872" fmla="*/ 4386723 h 5795240"/>
              <a:gd name="connsiteX3-35873" fmla="*/ 5215874 w 12641071"/>
              <a:gd name="connsiteY3-35874" fmla="*/ 0 h 5795240"/>
              <a:gd name="connsiteX4-35875" fmla="*/ 5927386 w 12641071"/>
              <a:gd name="connsiteY4-35876" fmla="*/ 255427 h 5795240"/>
              <a:gd name="connsiteX5-35877" fmla="*/ 6105193 w 12641071"/>
              <a:gd name="connsiteY5-35878" fmla="*/ 442067 h 5795240"/>
              <a:gd name="connsiteX6-35879" fmla="*/ 6105193 w 12641071"/>
              <a:gd name="connsiteY6-35880" fmla="*/ 442069 h 5795240"/>
              <a:gd name="connsiteX7-35881" fmla="*/ 6141460 w 12641071"/>
              <a:gd name="connsiteY7-35882" fmla="*/ 475027 h 5795240"/>
              <a:gd name="connsiteX8-35883" fmla="*/ 6788665 w 12641071"/>
              <a:gd name="connsiteY8-35884" fmla="*/ 707369 h 5795240"/>
              <a:gd name="connsiteX9-35885" fmla="*/ 7184710 w 12641071"/>
              <a:gd name="connsiteY9-35886" fmla="*/ 627411 h 5795240"/>
              <a:gd name="connsiteX10-35887" fmla="*/ 7314851 w 12641071"/>
              <a:gd name="connsiteY10-35888" fmla="*/ 559537 h 5795240"/>
              <a:gd name="connsiteX11-35889" fmla="*/ 7314853 w 12641071"/>
              <a:gd name="connsiteY11-35890" fmla="*/ 559536 h 5795240"/>
              <a:gd name="connsiteX12-35891" fmla="*/ 7314851 w 12641071"/>
              <a:gd name="connsiteY12-35892" fmla="*/ 559537 h 5795240"/>
              <a:gd name="connsiteX13-35893" fmla="*/ 7391626 w 12641071"/>
              <a:gd name="connsiteY13-35894" fmla="*/ 508114 h 5795240"/>
              <a:gd name="connsiteX14-35895" fmla="*/ 7391631 w 12641071"/>
              <a:gd name="connsiteY14-35896" fmla="*/ 508110 h 5795240"/>
              <a:gd name="connsiteX15-35897" fmla="*/ 7478934 w 12641071"/>
              <a:gd name="connsiteY15-35898" fmla="*/ 466053 h 5795240"/>
              <a:gd name="connsiteX16-35899" fmla="*/ 7897193 w 12641071"/>
              <a:gd name="connsiteY16-35900" fmla="*/ 381611 h 5795240"/>
              <a:gd name="connsiteX17-35901" fmla="*/ 8788216 w 12641071"/>
              <a:gd name="connsiteY17-35902" fmla="*/ 855364 h 5795240"/>
              <a:gd name="connsiteX18-35903" fmla="*/ 8832362 w 12641071"/>
              <a:gd name="connsiteY18-35904" fmla="*/ 928030 h 5795240"/>
              <a:gd name="connsiteX19-35905" fmla="*/ 8832362 w 12641071"/>
              <a:gd name="connsiteY19-35906" fmla="*/ 928033 h 5795240"/>
              <a:gd name="connsiteX20-35907" fmla="*/ 8842040 w 12641071"/>
              <a:gd name="connsiteY20-35908" fmla="*/ 943961 h 5795240"/>
              <a:gd name="connsiteX21-35909" fmla="*/ 8856144 w 12641071"/>
              <a:gd name="connsiteY21-35910" fmla="*/ 973241 h 5795240"/>
              <a:gd name="connsiteX22-35911" fmla="*/ 8856145 w 12641071"/>
              <a:gd name="connsiteY22-35912" fmla="*/ 973241 h 5795240"/>
              <a:gd name="connsiteX23-35913" fmla="*/ 8878117 w 12641071"/>
              <a:gd name="connsiteY23-35914" fmla="*/ 1018851 h 5795240"/>
              <a:gd name="connsiteX24-35915" fmla="*/ 8877719 w 12641071"/>
              <a:gd name="connsiteY24-35916" fmla="*/ 1018369 h 5795240"/>
              <a:gd name="connsiteX25-35917" fmla="*/ 8853250 w 12641071"/>
              <a:gd name="connsiteY25-35918" fmla="*/ 973288 h 5795240"/>
              <a:gd name="connsiteX26-35919" fmla="*/ 8853249 w 12641071"/>
              <a:gd name="connsiteY26-35920" fmla="*/ 973288 h 5795240"/>
              <a:gd name="connsiteX27-35921" fmla="*/ 8853248 w 12641071"/>
              <a:gd name="connsiteY27-35922" fmla="*/ 973287 h 5795240"/>
              <a:gd name="connsiteX28-35923" fmla="*/ 8849677 w 12641071"/>
              <a:gd name="connsiteY28-35924" fmla="*/ 973341 h 5795240"/>
              <a:gd name="connsiteX29-35925" fmla="*/ 8641543 w 12641071"/>
              <a:gd name="connsiteY29-35926" fmla="*/ 916577 h 5795240"/>
              <a:gd name="connsiteX30-35927" fmla="*/ 8641545 w 12641071"/>
              <a:gd name="connsiteY30-35928" fmla="*/ 916580 h 5795240"/>
              <a:gd name="connsiteX31-35929" fmla="*/ 8849676 w 12641071"/>
              <a:gd name="connsiteY31-35930" fmla="*/ 973343 h 5795240"/>
              <a:gd name="connsiteX32-35931" fmla="*/ 8853248 w 12641071"/>
              <a:gd name="connsiteY32-35932" fmla="*/ 973288 h 5795240"/>
              <a:gd name="connsiteX33-35933" fmla="*/ 8877719 w 12641071"/>
              <a:gd name="connsiteY33-35934" fmla="*/ 1018371 h 5795240"/>
              <a:gd name="connsiteX34-35935" fmla="*/ 8878116 w 12641071"/>
              <a:gd name="connsiteY34-35936" fmla="*/ 1018851 h 5795240"/>
              <a:gd name="connsiteX35-35937" fmla="*/ 8887288 w 12641071"/>
              <a:gd name="connsiteY35-35938" fmla="*/ 1037892 h 5795240"/>
              <a:gd name="connsiteX36-35939" fmla="*/ 8949899 w 12641071"/>
              <a:gd name="connsiteY36-35940" fmla="*/ 1239592 h 5795240"/>
              <a:gd name="connsiteX37-35941" fmla="*/ 8968437 w 12641071"/>
              <a:gd name="connsiteY37-35942" fmla="*/ 1423482 h 5795240"/>
              <a:gd name="connsiteX38-35943" fmla="*/ 8949899 w 12641071"/>
              <a:gd name="connsiteY38-35944" fmla="*/ 1239591 h 5795240"/>
              <a:gd name="connsiteX39-35945" fmla="*/ 8887288 w 12641071"/>
              <a:gd name="connsiteY39-35946" fmla="*/ 1037890 h 5795240"/>
              <a:gd name="connsiteX40-35947" fmla="*/ 8878116 w 12641071"/>
              <a:gd name="connsiteY40-35948" fmla="*/ 1018851 h 5795240"/>
              <a:gd name="connsiteX41-35949" fmla="*/ 8931285 w 12641071"/>
              <a:gd name="connsiteY41-35950" fmla="*/ 1083292 h 5795240"/>
              <a:gd name="connsiteX42-35951" fmla="*/ 9241478 w 12641071"/>
              <a:gd name="connsiteY42-35952" fmla="*/ 1211778 h 5795240"/>
              <a:gd name="connsiteX43-35953" fmla="*/ 9605238 w 12641071"/>
              <a:gd name="connsiteY43-35954" fmla="*/ 1018369 h 5795240"/>
              <a:gd name="connsiteX44-35955" fmla="*/ 9636247 w 12641071"/>
              <a:gd name="connsiteY44-35956" fmla="*/ 961241 h 5795240"/>
              <a:gd name="connsiteX45-35957" fmla="*/ 9641995 w 12641071"/>
              <a:gd name="connsiteY45-35958" fmla="*/ 961152 h 5795240"/>
              <a:gd name="connsiteX46-35959" fmla="*/ 9584939 w 12641071"/>
              <a:gd name="connsiteY46-35960" fmla="*/ 1079594 h 5795240"/>
              <a:gd name="connsiteX47-35961" fmla="*/ 9546257 w 12641071"/>
              <a:gd name="connsiteY47-35962" fmla="*/ 1204206 h 5795240"/>
              <a:gd name="connsiteX48-35963" fmla="*/ 9584939 w 12641071"/>
              <a:gd name="connsiteY48-35964" fmla="*/ 1079596 h 5795240"/>
              <a:gd name="connsiteX49-35965" fmla="*/ 9641995 w 12641071"/>
              <a:gd name="connsiteY49-35966" fmla="*/ 961153 h 5795240"/>
              <a:gd name="connsiteX50-35967" fmla="*/ 9653069 w 12641071"/>
              <a:gd name="connsiteY50-35968" fmla="*/ 960983 h 5795240"/>
              <a:gd name="connsiteX51-35969" fmla="*/ 9801564 w 12641071"/>
              <a:gd name="connsiteY51-35970" fmla="*/ 1196828 h 5795240"/>
              <a:gd name="connsiteX52-35971" fmla="*/ 9801566 w 12641071"/>
              <a:gd name="connsiteY52-35972" fmla="*/ 1196828 h 5795240"/>
              <a:gd name="connsiteX53-35973" fmla="*/ 9653070 w 12641071"/>
              <a:gd name="connsiteY53-35974" fmla="*/ 960982 h 5795240"/>
              <a:gd name="connsiteX54-35975" fmla="*/ 9641996 w 12641071"/>
              <a:gd name="connsiteY54-35976" fmla="*/ 961152 h 5795240"/>
              <a:gd name="connsiteX55-35977" fmla="*/ 9651917 w 12641071"/>
              <a:gd name="connsiteY55-35978" fmla="*/ 940556 h 5795240"/>
              <a:gd name="connsiteX56-35979" fmla="*/ 11050508 w 12641071"/>
              <a:gd name="connsiteY56-35980" fmla="*/ 108150 h 5795240"/>
              <a:gd name="connsiteX57-35981" fmla="*/ 12641071 w 12641071"/>
              <a:gd name="connsiteY57-35982" fmla="*/ 1698711 h 5795240"/>
              <a:gd name="connsiteX58-35983" fmla="*/ 11371062 w 12641071"/>
              <a:gd name="connsiteY58-35984" fmla="*/ 3256960 h 5795240"/>
              <a:gd name="connsiteX59-35985" fmla="*/ 11215953 w 12641071"/>
              <a:gd name="connsiteY59-35986" fmla="*/ 3280632 h 5795240"/>
              <a:gd name="connsiteX60-35987" fmla="*/ 11142318 w 12641071"/>
              <a:gd name="connsiteY60-35988" fmla="*/ 3276914 h 5795240"/>
              <a:gd name="connsiteX61-35989" fmla="*/ 11215952 w 12641071"/>
              <a:gd name="connsiteY61-35990" fmla="*/ 3280632 h 5795240"/>
              <a:gd name="connsiteX62-35991" fmla="*/ 11213133 w 12641071"/>
              <a:gd name="connsiteY62-35992" fmla="*/ 3281062 h 5795240"/>
              <a:gd name="connsiteX63-35993" fmla="*/ 11116921 w 12641071"/>
              <a:gd name="connsiteY63-35994" fmla="*/ 3285921 h 5795240"/>
              <a:gd name="connsiteX64-35995" fmla="*/ 11050507 w 12641071"/>
              <a:gd name="connsiteY64-35996" fmla="*/ 3289274 h 5795240"/>
              <a:gd name="connsiteX65-35997" fmla="*/ 11006292 w 12641071"/>
              <a:gd name="connsiteY65-35998" fmla="*/ 3287041 h 5795240"/>
              <a:gd name="connsiteX66-35999" fmla="*/ 10937101 w 12641071"/>
              <a:gd name="connsiteY66-36000" fmla="*/ 3297601 h 5795240"/>
              <a:gd name="connsiteX67-36001" fmla="*/ 10144740 w 12641071"/>
              <a:gd name="connsiteY67-36002" fmla="*/ 4089962 h 5795240"/>
              <a:gd name="connsiteX68-36003" fmla="*/ 10130374 w 12641071"/>
              <a:gd name="connsiteY68-36004" fmla="*/ 4184101 h 5795240"/>
              <a:gd name="connsiteX69-36005" fmla="*/ 10130375 w 12641071"/>
              <a:gd name="connsiteY69-36006" fmla="*/ 4184103 h 5795240"/>
              <a:gd name="connsiteX70-36007" fmla="*/ 10130656 w 12641071"/>
              <a:gd name="connsiteY70-36008" fmla="*/ 4185950 h 5795240"/>
              <a:gd name="connsiteX71-36009" fmla="*/ 10138194 w 12641071"/>
              <a:gd name="connsiteY71-36010" fmla="*/ 4335228 h 5795240"/>
              <a:gd name="connsiteX72-36011" fmla="*/ 10137710 w 12641071"/>
              <a:gd name="connsiteY72-36012" fmla="*/ 4344822 h 5795240"/>
              <a:gd name="connsiteX73-36013" fmla="*/ 10133555 w 12641071"/>
              <a:gd name="connsiteY73-36014" fmla="*/ 4427096 h 5795240"/>
              <a:gd name="connsiteX74-36015" fmla="*/ 10129312 w 12641071"/>
              <a:gd name="connsiteY74-36016" fmla="*/ 4399289 h 5795240"/>
              <a:gd name="connsiteX75-36017" fmla="*/ 10126797 w 12641071"/>
              <a:gd name="connsiteY75-36018" fmla="*/ 4349498 h 5795240"/>
              <a:gd name="connsiteX76-36019" fmla="*/ 10126796 w 12641071"/>
              <a:gd name="connsiteY76-36020" fmla="*/ 4349498 h 5795240"/>
              <a:gd name="connsiteX77-36021" fmla="*/ 10129311 w 12641071"/>
              <a:gd name="connsiteY77-36022" fmla="*/ 4399289 h 5795240"/>
              <a:gd name="connsiteX78-36023" fmla="*/ 10133554 w 12641071"/>
              <a:gd name="connsiteY78-36024" fmla="*/ 4427096 h 5795240"/>
              <a:gd name="connsiteX79-36025" fmla="*/ 10130656 w 12641071"/>
              <a:gd name="connsiteY79-36026" fmla="*/ 4484506 h 5795240"/>
              <a:gd name="connsiteX80-36027" fmla="*/ 8678182 w 12641071"/>
              <a:gd name="connsiteY80-36028" fmla="*/ 5795240 h 5795240"/>
              <a:gd name="connsiteX81-36029" fmla="*/ 7467518 w 12641071"/>
              <a:gd name="connsiteY81-36030" fmla="*/ 5151535 h 5795240"/>
              <a:gd name="connsiteX82-36031" fmla="*/ 7419945 w 12641071"/>
              <a:gd name="connsiteY82-36032" fmla="*/ 5073228 h 5795240"/>
              <a:gd name="connsiteX83-36033" fmla="*/ 7367299 w 12641071"/>
              <a:gd name="connsiteY83-36034" fmla="*/ 4974928 h 5795240"/>
              <a:gd name="connsiteX84-36035" fmla="*/ 7320958 w 12641071"/>
              <a:gd name="connsiteY84-36036" fmla="*/ 4870887 h 5795240"/>
              <a:gd name="connsiteX85-36037" fmla="*/ 7322174 w 12641071"/>
              <a:gd name="connsiteY85-36038" fmla="*/ 4872361 h 5795240"/>
              <a:gd name="connsiteX86-36039" fmla="*/ 7322175 w 12641071"/>
              <a:gd name="connsiteY86-36040" fmla="*/ 4872361 h 5795240"/>
              <a:gd name="connsiteX87-36041" fmla="*/ 7223551 w 12641071"/>
              <a:gd name="connsiteY87-36042" fmla="*/ 4752829 h 5795240"/>
              <a:gd name="connsiteX88-36043" fmla="*/ 6652445 w 12641071"/>
              <a:gd name="connsiteY88-36044" fmla="*/ 4516269 h 5795240"/>
              <a:gd name="connsiteX89-36045" fmla="*/ 6200873 w 12641071"/>
              <a:gd name="connsiteY89-36046" fmla="*/ 4654206 h 5795240"/>
              <a:gd name="connsiteX90-36047" fmla="*/ 6088813 w 12641071"/>
              <a:gd name="connsiteY90-36048" fmla="*/ 4746663 h 5795240"/>
              <a:gd name="connsiteX91-36049" fmla="*/ 6023271 w 12641071"/>
              <a:gd name="connsiteY91-36050" fmla="*/ 4834312 h 5795240"/>
              <a:gd name="connsiteX92-36051" fmla="*/ 5935320 w 12641071"/>
              <a:gd name="connsiteY92-36052" fmla="*/ 4931081 h 5795240"/>
              <a:gd name="connsiteX93-36053" fmla="*/ 4971763 w 12641071"/>
              <a:gd name="connsiteY93-36054" fmla="*/ 5330200 h 5795240"/>
              <a:gd name="connsiteX94-36055" fmla="*/ 3716172 w 12641071"/>
              <a:gd name="connsiteY94-36056" fmla="*/ 4497938 h 5795240"/>
              <a:gd name="connsiteX95-36057" fmla="*/ 3710773 w 12641071"/>
              <a:gd name="connsiteY95-36058" fmla="*/ 4483182 h 5795240"/>
              <a:gd name="connsiteX96-36059" fmla="*/ 3710773 w 12641071"/>
              <a:gd name="connsiteY96-36060" fmla="*/ 4483181 h 5795240"/>
              <a:gd name="connsiteX97-36061" fmla="*/ 3674984 w 12641071"/>
              <a:gd name="connsiteY97-36062" fmla="*/ 4385402 h 5795240"/>
              <a:gd name="connsiteX98-36063" fmla="*/ 3659438 w 12641071"/>
              <a:gd name="connsiteY98-36064" fmla="*/ 4330309 h 5795240"/>
              <a:gd name="connsiteX99-36065" fmla="*/ 3672084 w 12641071"/>
              <a:gd name="connsiteY99-36066" fmla="*/ 4353606 h 5795240"/>
              <a:gd name="connsiteX100-36067" fmla="*/ 3659440 w 12641071"/>
              <a:gd name="connsiteY100-36068" fmla="*/ 4330309 h 5795240"/>
              <a:gd name="connsiteX101-36069" fmla="*/ 3613217 w 12641071"/>
              <a:gd name="connsiteY101-36070" fmla="*/ 4245153 h 5795240"/>
              <a:gd name="connsiteX102-36071" fmla="*/ 3083792 w 12641071"/>
              <a:gd name="connsiteY102-36072" fmla="*/ 3963660 h 5795240"/>
              <a:gd name="connsiteX103-36073" fmla="*/ 2835272 w 12641071"/>
              <a:gd name="connsiteY103-36074" fmla="*/ 4013833 h 5795240"/>
              <a:gd name="connsiteX104-36075" fmla="*/ 2820214 w 12641071"/>
              <a:gd name="connsiteY104-36076" fmla="*/ 4022007 h 5795240"/>
              <a:gd name="connsiteX105-36077" fmla="*/ 2820212 w 12641071"/>
              <a:gd name="connsiteY105-36078" fmla="*/ 4022008 h 5795240"/>
              <a:gd name="connsiteX106-36079" fmla="*/ 2820206 w 12641071"/>
              <a:gd name="connsiteY106-36080" fmla="*/ 4022011 h 5795240"/>
              <a:gd name="connsiteX107-36081" fmla="*/ 2813481 w 12641071"/>
              <a:gd name="connsiteY107-36082" fmla="*/ 4027041 h 5795240"/>
              <a:gd name="connsiteX108-36083" fmla="*/ 2762875 w 12641071"/>
              <a:gd name="connsiteY108-36084" fmla="*/ 4057784 h 5795240"/>
              <a:gd name="connsiteX109-36085" fmla="*/ 2762878 w 12641071"/>
              <a:gd name="connsiteY109-36086" fmla="*/ 4057784 h 5795240"/>
              <a:gd name="connsiteX110-36087" fmla="*/ 2694694 w 12641071"/>
              <a:gd name="connsiteY110-36088" fmla="*/ 4099208 h 5795240"/>
              <a:gd name="connsiteX111-36089" fmla="*/ 2726822 w 12641071"/>
              <a:gd name="connsiteY111-36090" fmla="*/ 4072700 h 5795240"/>
              <a:gd name="connsiteX112-36091" fmla="*/ 2757719 w 12641071"/>
              <a:gd name="connsiteY112-36092" fmla="*/ 4055929 h 5795240"/>
              <a:gd name="connsiteX113-36093" fmla="*/ 2757718 w 12641071"/>
              <a:gd name="connsiteY113-36094" fmla="*/ 4055928 h 5795240"/>
              <a:gd name="connsiteX114-36095" fmla="*/ 2726820 w 12641071"/>
              <a:gd name="connsiteY114-36096" fmla="*/ 4072700 h 5795240"/>
              <a:gd name="connsiteX115-36097" fmla="*/ 2694692 w 12641071"/>
              <a:gd name="connsiteY115-36098" fmla="*/ 4099208 h 5795240"/>
              <a:gd name="connsiteX116-36099" fmla="*/ 2664698 w 12641071"/>
              <a:gd name="connsiteY116-36100" fmla="*/ 4117431 h 5795240"/>
              <a:gd name="connsiteX117-36101" fmla="*/ 1804544 w 12641071"/>
              <a:gd name="connsiteY117-36102" fmla="*/ 4335229 h 5795240"/>
              <a:gd name="connsiteX118-36103" fmla="*/ 0 w 12641071"/>
              <a:gd name="connsiteY118-36104" fmla="*/ 2530685 h 5795240"/>
              <a:gd name="connsiteX119-36105" fmla="*/ 1804544 w 12641071"/>
              <a:gd name="connsiteY119-36106" fmla="*/ 726143 h 5795240"/>
              <a:gd name="connsiteX120-36107" fmla="*/ 3080549 w 12641071"/>
              <a:gd name="connsiteY120-36108" fmla="*/ 1254682 h 5795240"/>
              <a:gd name="connsiteX121-36109" fmla="*/ 3268676 w 12641071"/>
              <a:gd name="connsiteY121-36110" fmla="*/ 1461167 h 5795240"/>
              <a:gd name="connsiteX122-36111" fmla="*/ 3565826 w 12641071"/>
              <a:gd name="connsiteY122-36112" fmla="*/ 1551935 h 5795240"/>
              <a:gd name="connsiteX123-36113" fmla="*/ 4086504 w 12641071"/>
              <a:gd name="connsiteY123-36114" fmla="*/ 1127574 h 5795240"/>
              <a:gd name="connsiteX124-36115" fmla="*/ 4103078 w 12641071"/>
              <a:gd name="connsiteY124-36116" fmla="*/ 1004204 h 5795240"/>
              <a:gd name="connsiteX125-36117" fmla="*/ 5215874 w 12641071"/>
              <a:gd name="connsiteY125-36118" fmla="*/ 0 h 5795240"/>
              <a:gd name="connsiteX0-36119" fmla="*/ 5215874 w 12641071"/>
              <a:gd name="connsiteY0-36120" fmla="*/ 0 h 5795240"/>
              <a:gd name="connsiteX1-36121" fmla="*/ 5927386 w 12641071"/>
              <a:gd name="connsiteY1-36122" fmla="*/ 255427 h 5795240"/>
              <a:gd name="connsiteX2-36123" fmla="*/ 6105193 w 12641071"/>
              <a:gd name="connsiteY2-36124" fmla="*/ 442067 h 5795240"/>
              <a:gd name="connsiteX3-36125" fmla="*/ 6105193 w 12641071"/>
              <a:gd name="connsiteY3-36126" fmla="*/ 442069 h 5795240"/>
              <a:gd name="connsiteX4-36127" fmla="*/ 6141460 w 12641071"/>
              <a:gd name="connsiteY4-36128" fmla="*/ 475027 h 5795240"/>
              <a:gd name="connsiteX5-36129" fmla="*/ 6788665 w 12641071"/>
              <a:gd name="connsiteY5-36130" fmla="*/ 707369 h 5795240"/>
              <a:gd name="connsiteX6-36131" fmla="*/ 7184710 w 12641071"/>
              <a:gd name="connsiteY6-36132" fmla="*/ 627411 h 5795240"/>
              <a:gd name="connsiteX7-36133" fmla="*/ 7314851 w 12641071"/>
              <a:gd name="connsiteY7-36134" fmla="*/ 559537 h 5795240"/>
              <a:gd name="connsiteX8-36135" fmla="*/ 7314853 w 12641071"/>
              <a:gd name="connsiteY8-36136" fmla="*/ 559536 h 5795240"/>
              <a:gd name="connsiteX9-36137" fmla="*/ 7314851 w 12641071"/>
              <a:gd name="connsiteY9-36138" fmla="*/ 559537 h 5795240"/>
              <a:gd name="connsiteX10-36139" fmla="*/ 7391626 w 12641071"/>
              <a:gd name="connsiteY10-36140" fmla="*/ 508114 h 5795240"/>
              <a:gd name="connsiteX11-36141" fmla="*/ 7391631 w 12641071"/>
              <a:gd name="connsiteY11-36142" fmla="*/ 508110 h 5795240"/>
              <a:gd name="connsiteX12-36143" fmla="*/ 7478934 w 12641071"/>
              <a:gd name="connsiteY12-36144" fmla="*/ 466053 h 5795240"/>
              <a:gd name="connsiteX13-36145" fmla="*/ 7897193 w 12641071"/>
              <a:gd name="connsiteY13-36146" fmla="*/ 381611 h 5795240"/>
              <a:gd name="connsiteX14-36147" fmla="*/ 8788216 w 12641071"/>
              <a:gd name="connsiteY14-36148" fmla="*/ 855364 h 5795240"/>
              <a:gd name="connsiteX15-36149" fmla="*/ 8832362 w 12641071"/>
              <a:gd name="connsiteY15-36150" fmla="*/ 928030 h 5795240"/>
              <a:gd name="connsiteX16-36151" fmla="*/ 8832362 w 12641071"/>
              <a:gd name="connsiteY16-36152" fmla="*/ 928033 h 5795240"/>
              <a:gd name="connsiteX17-36153" fmla="*/ 8842040 w 12641071"/>
              <a:gd name="connsiteY17-36154" fmla="*/ 943961 h 5795240"/>
              <a:gd name="connsiteX18-36155" fmla="*/ 8856144 w 12641071"/>
              <a:gd name="connsiteY18-36156" fmla="*/ 973241 h 5795240"/>
              <a:gd name="connsiteX19-36157" fmla="*/ 8856145 w 12641071"/>
              <a:gd name="connsiteY19-36158" fmla="*/ 973241 h 5795240"/>
              <a:gd name="connsiteX20-36159" fmla="*/ 8878117 w 12641071"/>
              <a:gd name="connsiteY20-36160" fmla="*/ 1018851 h 5795240"/>
              <a:gd name="connsiteX21-36161" fmla="*/ 8877719 w 12641071"/>
              <a:gd name="connsiteY21-36162" fmla="*/ 1018369 h 5795240"/>
              <a:gd name="connsiteX22-36163" fmla="*/ 8853250 w 12641071"/>
              <a:gd name="connsiteY22-36164" fmla="*/ 973288 h 5795240"/>
              <a:gd name="connsiteX23-36165" fmla="*/ 8853249 w 12641071"/>
              <a:gd name="connsiteY23-36166" fmla="*/ 973288 h 5795240"/>
              <a:gd name="connsiteX24-36167" fmla="*/ 8853248 w 12641071"/>
              <a:gd name="connsiteY24-36168" fmla="*/ 973287 h 5795240"/>
              <a:gd name="connsiteX25-36169" fmla="*/ 8849677 w 12641071"/>
              <a:gd name="connsiteY25-36170" fmla="*/ 973341 h 5795240"/>
              <a:gd name="connsiteX26-36171" fmla="*/ 8641543 w 12641071"/>
              <a:gd name="connsiteY26-36172" fmla="*/ 916577 h 5795240"/>
              <a:gd name="connsiteX27-36173" fmla="*/ 8641545 w 12641071"/>
              <a:gd name="connsiteY27-36174" fmla="*/ 916580 h 5795240"/>
              <a:gd name="connsiteX28-36175" fmla="*/ 8849676 w 12641071"/>
              <a:gd name="connsiteY28-36176" fmla="*/ 973343 h 5795240"/>
              <a:gd name="connsiteX29-36177" fmla="*/ 8853248 w 12641071"/>
              <a:gd name="connsiteY29-36178" fmla="*/ 973288 h 5795240"/>
              <a:gd name="connsiteX30-36179" fmla="*/ 8877719 w 12641071"/>
              <a:gd name="connsiteY30-36180" fmla="*/ 1018371 h 5795240"/>
              <a:gd name="connsiteX31-36181" fmla="*/ 8878116 w 12641071"/>
              <a:gd name="connsiteY31-36182" fmla="*/ 1018851 h 5795240"/>
              <a:gd name="connsiteX32-36183" fmla="*/ 8887288 w 12641071"/>
              <a:gd name="connsiteY32-36184" fmla="*/ 1037892 h 5795240"/>
              <a:gd name="connsiteX33-36185" fmla="*/ 8949899 w 12641071"/>
              <a:gd name="connsiteY33-36186" fmla="*/ 1239592 h 5795240"/>
              <a:gd name="connsiteX34-36187" fmla="*/ 8968437 w 12641071"/>
              <a:gd name="connsiteY34-36188" fmla="*/ 1423482 h 5795240"/>
              <a:gd name="connsiteX35-36189" fmla="*/ 8949899 w 12641071"/>
              <a:gd name="connsiteY35-36190" fmla="*/ 1239591 h 5795240"/>
              <a:gd name="connsiteX36-36191" fmla="*/ 8887288 w 12641071"/>
              <a:gd name="connsiteY36-36192" fmla="*/ 1037890 h 5795240"/>
              <a:gd name="connsiteX37-36193" fmla="*/ 8878116 w 12641071"/>
              <a:gd name="connsiteY37-36194" fmla="*/ 1018851 h 5795240"/>
              <a:gd name="connsiteX38-36195" fmla="*/ 8931285 w 12641071"/>
              <a:gd name="connsiteY38-36196" fmla="*/ 1083292 h 5795240"/>
              <a:gd name="connsiteX39-36197" fmla="*/ 9241478 w 12641071"/>
              <a:gd name="connsiteY39-36198" fmla="*/ 1211778 h 5795240"/>
              <a:gd name="connsiteX40-36199" fmla="*/ 9605238 w 12641071"/>
              <a:gd name="connsiteY40-36200" fmla="*/ 1018369 h 5795240"/>
              <a:gd name="connsiteX41-36201" fmla="*/ 9636247 w 12641071"/>
              <a:gd name="connsiteY41-36202" fmla="*/ 961241 h 5795240"/>
              <a:gd name="connsiteX42-36203" fmla="*/ 9641995 w 12641071"/>
              <a:gd name="connsiteY42-36204" fmla="*/ 961152 h 5795240"/>
              <a:gd name="connsiteX43-36205" fmla="*/ 9584939 w 12641071"/>
              <a:gd name="connsiteY43-36206" fmla="*/ 1079594 h 5795240"/>
              <a:gd name="connsiteX44-36207" fmla="*/ 9546257 w 12641071"/>
              <a:gd name="connsiteY44-36208" fmla="*/ 1204206 h 5795240"/>
              <a:gd name="connsiteX45-36209" fmla="*/ 9584939 w 12641071"/>
              <a:gd name="connsiteY45-36210" fmla="*/ 1079596 h 5795240"/>
              <a:gd name="connsiteX46-36211" fmla="*/ 9641995 w 12641071"/>
              <a:gd name="connsiteY46-36212" fmla="*/ 961153 h 5795240"/>
              <a:gd name="connsiteX47-36213" fmla="*/ 9653069 w 12641071"/>
              <a:gd name="connsiteY47-36214" fmla="*/ 960983 h 5795240"/>
              <a:gd name="connsiteX48-36215" fmla="*/ 9801564 w 12641071"/>
              <a:gd name="connsiteY48-36216" fmla="*/ 1196828 h 5795240"/>
              <a:gd name="connsiteX49-36217" fmla="*/ 9801566 w 12641071"/>
              <a:gd name="connsiteY49-36218" fmla="*/ 1196828 h 5795240"/>
              <a:gd name="connsiteX50-36219" fmla="*/ 9653070 w 12641071"/>
              <a:gd name="connsiteY50-36220" fmla="*/ 960982 h 5795240"/>
              <a:gd name="connsiteX51-36221" fmla="*/ 9641996 w 12641071"/>
              <a:gd name="connsiteY51-36222" fmla="*/ 961152 h 5795240"/>
              <a:gd name="connsiteX52-36223" fmla="*/ 9651917 w 12641071"/>
              <a:gd name="connsiteY52-36224" fmla="*/ 940556 h 5795240"/>
              <a:gd name="connsiteX53-36225" fmla="*/ 11050508 w 12641071"/>
              <a:gd name="connsiteY53-36226" fmla="*/ 108150 h 5795240"/>
              <a:gd name="connsiteX54-36227" fmla="*/ 12641071 w 12641071"/>
              <a:gd name="connsiteY54-36228" fmla="*/ 1698711 h 5795240"/>
              <a:gd name="connsiteX55-36229" fmla="*/ 11371062 w 12641071"/>
              <a:gd name="connsiteY55-36230" fmla="*/ 3256960 h 5795240"/>
              <a:gd name="connsiteX56-36231" fmla="*/ 11215953 w 12641071"/>
              <a:gd name="connsiteY56-36232" fmla="*/ 3280632 h 5795240"/>
              <a:gd name="connsiteX57-36233" fmla="*/ 11142318 w 12641071"/>
              <a:gd name="connsiteY57-36234" fmla="*/ 3276914 h 5795240"/>
              <a:gd name="connsiteX58-36235" fmla="*/ 11215952 w 12641071"/>
              <a:gd name="connsiteY58-36236" fmla="*/ 3280632 h 5795240"/>
              <a:gd name="connsiteX59-36237" fmla="*/ 11213133 w 12641071"/>
              <a:gd name="connsiteY59-36238" fmla="*/ 3281062 h 5795240"/>
              <a:gd name="connsiteX60-36239" fmla="*/ 11116921 w 12641071"/>
              <a:gd name="connsiteY60-36240" fmla="*/ 3285921 h 5795240"/>
              <a:gd name="connsiteX61-36241" fmla="*/ 11050507 w 12641071"/>
              <a:gd name="connsiteY61-36242" fmla="*/ 3289274 h 5795240"/>
              <a:gd name="connsiteX62-36243" fmla="*/ 11006292 w 12641071"/>
              <a:gd name="connsiteY62-36244" fmla="*/ 3287041 h 5795240"/>
              <a:gd name="connsiteX63-36245" fmla="*/ 10937101 w 12641071"/>
              <a:gd name="connsiteY63-36246" fmla="*/ 3297601 h 5795240"/>
              <a:gd name="connsiteX64-36247" fmla="*/ 10144740 w 12641071"/>
              <a:gd name="connsiteY64-36248" fmla="*/ 4089962 h 5795240"/>
              <a:gd name="connsiteX65-36249" fmla="*/ 10130374 w 12641071"/>
              <a:gd name="connsiteY65-36250" fmla="*/ 4184101 h 5795240"/>
              <a:gd name="connsiteX66-36251" fmla="*/ 10130375 w 12641071"/>
              <a:gd name="connsiteY66-36252" fmla="*/ 4184103 h 5795240"/>
              <a:gd name="connsiteX67-36253" fmla="*/ 10130656 w 12641071"/>
              <a:gd name="connsiteY67-36254" fmla="*/ 4185950 h 5795240"/>
              <a:gd name="connsiteX68-36255" fmla="*/ 10138194 w 12641071"/>
              <a:gd name="connsiteY68-36256" fmla="*/ 4335228 h 5795240"/>
              <a:gd name="connsiteX69-36257" fmla="*/ 10137710 w 12641071"/>
              <a:gd name="connsiteY69-36258" fmla="*/ 4344822 h 5795240"/>
              <a:gd name="connsiteX70-36259" fmla="*/ 10133555 w 12641071"/>
              <a:gd name="connsiteY70-36260" fmla="*/ 4427096 h 5795240"/>
              <a:gd name="connsiteX71-36261" fmla="*/ 10129312 w 12641071"/>
              <a:gd name="connsiteY71-36262" fmla="*/ 4399289 h 5795240"/>
              <a:gd name="connsiteX72-36263" fmla="*/ 10126797 w 12641071"/>
              <a:gd name="connsiteY72-36264" fmla="*/ 4349498 h 5795240"/>
              <a:gd name="connsiteX73-36265" fmla="*/ 10126796 w 12641071"/>
              <a:gd name="connsiteY73-36266" fmla="*/ 4349498 h 5795240"/>
              <a:gd name="connsiteX74-36267" fmla="*/ 10129311 w 12641071"/>
              <a:gd name="connsiteY74-36268" fmla="*/ 4399289 h 5795240"/>
              <a:gd name="connsiteX75-36269" fmla="*/ 10133554 w 12641071"/>
              <a:gd name="connsiteY75-36270" fmla="*/ 4427096 h 5795240"/>
              <a:gd name="connsiteX76-36271" fmla="*/ 10130656 w 12641071"/>
              <a:gd name="connsiteY76-36272" fmla="*/ 4484506 h 5795240"/>
              <a:gd name="connsiteX77-36273" fmla="*/ 8678182 w 12641071"/>
              <a:gd name="connsiteY77-36274" fmla="*/ 5795240 h 5795240"/>
              <a:gd name="connsiteX78-36275" fmla="*/ 7467518 w 12641071"/>
              <a:gd name="connsiteY78-36276" fmla="*/ 5151535 h 5795240"/>
              <a:gd name="connsiteX79-36277" fmla="*/ 7419945 w 12641071"/>
              <a:gd name="connsiteY79-36278" fmla="*/ 5073228 h 5795240"/>
              <a:gd name="connsiteX80-36279" fmla="*/ 7367299 w 12641071"/>
              <a:gd name="connsiteY80-36280" fmla="*/ 4974928 h 5795240"/>
              <a:gd name="connsiteX81-36281" fmla="*/ 7320958 w 12641071"/>
              <a:gd name="connsiteY81-36282" fmla="*/ 4870887 h 5795240"/>
              <a:gd name="connsiteX82-36283" fmla="*/ 7322174 w 12641071"/>
              <a:gd name="connsiteY82-36284" fmla="*/ 4872361 h 5795240"/>
              <a:gd name="connsiteX83-36285" fmla="*/ 7322175 w 12641071"/>
              <a:gd name="connsiteY83-36286" fmla="*/ 4872361 h 5795240"/>
              <a:gd name="connsiteX84-36287" fmla="*/ 7223551 w 12641071"/>
              <a:gd name="connsiteY84-36288" fmla="*/ 4752829 h 5795240"/>
              <a:gd name="connsiteX85-36289" fmla="*/ 6652445 w 12641071"/>
              <a:gd name="connsiteY85-36290" fmla="*/ 4516269 h 5795240"/>
              <a:gd name="connsiteX86-36291" fmla="*/ 6200873 w 12641071"/>
              <a:gd name="connsiteY86-36292" fmla="*/ 4654206 h 5795240"/>
              <a:gd name="connsiteX87-36293" fmla="*/ 6088813 w 12641071"/>
              <a:gd name="connsiteY87-36294" fmla="*/ 4746663 h 5795240"/>
              <a:gd name="connsiteX88-36295" fmla="*/ 6023271 w 12641071"/>
              <a:gd name="connsiteY88-36296" fmla="*/ 4834312 h 5795240"/>
              <a:gd name="connsiteX89-36297" fmla="*/ 5935320 w 12641071"/>
              <a:gd name="connsiteY89-36298" fmla="*/ 4931081 h 5795240"/>
              <a:gd name="connsiteX90-36299" fmla="*/ 4971763 w 12641071"/>
              <a:gd name="connsiteY90-36300" fmla="*/ 5330200 h 5795240"/>
              <a:gd name="connsiteX91-36301" fmla="*/ 3716172 w 12641071"/>
              <a:gd name="connsiteY91-36302" fmla="*/ 4497938 h 5795240"/>
              <a:gd name="connsiteX92-36303" fmla="*/ 3710773 w 12641071"/>
              <a:gd name="connsiteY92-36304" fmla="*/ 4483182 h 5795240"/>
              <a:gd name="connsiteX93-36305" fmla="*/ 3710773 w 12641071"/>
              <a:gd name="connsiteY93-36306" fmla="*/ 4483181 h 5795240"/>
              <a:gd name="connsiteX94-36307" fmla="*/ 3674984 w 12641071"/>
              <a:gd name="connsiteY94-36308" fmla="*/ 4385402 h 5795240"/>
              <a:gd name="connsiteX95-36309" fmla="*/ 3659438 w 12641071"/>
              <a:gd name="connsiteY95-36310" fmla="*/ 4330309 h 5795240"/>
              <a:gd name="connsiteX96-36311" fmla="*/ 3672084 w 12641071"/>
              <a:gd name="connsiteY96-36312" fmla="*/ 4353606 h 5795240"/>
              <a:gd name="connsiteX97-36313" fmla="*/ 3659440 w 12641071"/>
              <a:gd name="connsiteY97-36314" fmla="*/ 4330309 h 5795240"/>
              <a:gd name="connsiteX98-36315" fmla="*/ 3613217 w 12641071"/>
              <a:gd name="connsiteY98-36316" fmla="*/ 4245153 h 5795240"/>
              <a:gd name="connsiteX99-36317" fmla="*/ 3083792 w 12641071"/>
              <a:gd name="connsiteY99-36318" fmla="*/ 3963660 h 5795240"/>
              <a:gd name="connsiteX100-36319" fmla="*/ 2835272 w 12641071"/>
              <a:gd name="connsiteY100-36320" fmla="*/ 4013833 h 5795240"/>
              <a:gd name="connsiteX101-36321" fmla="*/ 2820214 w 12641071"/>
              <a:gd name="connsiteY101-36322" fmla="*/ 4022007 h 5795240"/>
              <a:gd name="connsiteX102-36323" fmla="*/ 2820212 w 12641071"/>
              <a:gd name="connsiteY102-36324" fmla="*/ 4022008 h 5795240"/>
              <a:gd name="connsiteX103-36325" fmla="*/ 2820206 w 12641071"/>
              <a:gd name="connsiteY103-36326" fmla="*/ 4022011 h 5795240"/>
              <a:gd name="connsiteX104-36327" fmla="*/ 2813481 w 12641071"/>
              <a:gd name="connsiteY104-36328" fmla="*/ 4027041 h 5795240"/>
              <a:gd name="connsiteX105-36329" fmla="*/ 2762875 w 12641071"/>
              <a:gd name="connsiteY105-36330" fmla="*/ 4057784 h 5795240"/>
              <a:gd name="connsiteX106-36331" fmla="*/ 2762878 w 12641071"/>
              <a:gd name="connsiteY106-36332" fmla="*/ 4057784 h 5795240"/>
              <a:gd name="connsiteX107-36333" fmla="*/ 2694694 w 12641071"/>
              <a:gd name="connsiteY107-36334" fmla="*/ 4099208 h 5795240"/>
              <a:gd name="connsiteX108-36335" fmla="*/ 2726822 w 12641071"/>
              <a:gd name="connsiteY108-36336" fmla="*/ 4072700 h 5795240"/>
              <a:gd name="connsiteX109-36337" fmla="*/ 2757719 w 12641071"/>
              <a:gd name="connsiteY109-36338" fmla="*/ 4055929 h 5795240"/>
              <a:gd name="connsiteX110-36339" fmla="*/ 2757718 w 12641071"/>
              <a:gd name="connsiteY110-36340" fmla="*/ 4055928 h 5795240"/>
              <a:gd name="connsiteX111-36341" fmla="*/ 2726820 w 12641071"/>
              <a:gd name="connsiteY111-36342" fmla="*/ 4072700 h 5795240"/>
              <a:gd name="connsiteX112-36343" fmla="*/ 2694692 w 12641071"/>
              <a:gd name="connsiteY112-36344" fmla="*/ 4099208 h 5795240"/>
              <a:gd name="connsiteX113-36345" fmla="*/ 2664698 w 12641071"/>
              <a:gd name="connsiteY113-36346" fmla="*/ 4117431 h 5795240"/>
              <a:gd name="connsiteX114-36347" fmla="*/ 1804544 w 12641071"/>
              <a:gd name="connsiteY114-36348" fmla="*/ 4335229 h 5795240"/>
              <a:gd name="connsiteX115-36349" fmla="*/ 0 w 12641071"/>
              <a:gd name="connsiteY115-36350" fmla="*/ 2530685 h 5795240"/>
              <a:gd name="connsiteX116-36351" fmla="*/ 1804544 w 12641071"/>
              <a:gd name="connsiteY116-36352" fmla="*/ 726143 h 5795240"/>
              <a:gd name="connsiteX117-36353" fmla="*/ 3080549 w 12641071"/>
              <a:gd name="connsiteY117-36354" fmla="*/ 1254682 h 5795240"/>
              <a:gd name="connsiteX118-36355" fmla="*/ 3268676 w 12641071"/>
              <a:gd name="connsiteY118-36356" fmla="*/ 1461167 h 5795240"/>
              <a:gd name="connsiteX119-36357" fmla="*/ 3565826 w 12641071"/>
              <a:gd name="connsiteY119-36358" fmla="*/ 1551935 h 5795240"/>
              <a:gd name="connsiteX120-36359" fmla="*/ 4086504 w 12641071"/>
              <a:gd name="connsiteY120-36360" fmla="*/ 1127574 h 5795240"/>
              <a:gd name="connsiteX121-36361" fmla="*/ 4103078 w 12641071"/>
              <a:gd name="connsiteY121-36362" fmla="*/ 1004204 h 5795240"/>
              <a:gd name="connsiteX122-36363" fmla="*/ 5215874 w 12641071"/>
              <a:gd name="connsiteY122-36364" fmla="*/ 0 h 5795240"/>
              <a:gd name="connsiteX0-36365" fmla="*/ 5215874 w 12641071"/>
              <a:gd name="connsiteY0-36366" fmla="*/ 0 h 5795240"/>
              <a:gd name="connsiteX1-36367" fmla="*/ 5927386 w 12641071"/>
              <a:gd name="connsiteY1-36368" fmla="*/ 255427 h 5795240"/>
              <a:gd name="connsiteX2-36369" fmla="*/ 6105193 w 12641071"/>
              <a:gd name="connsiteY2-36370" fmla="*/ 442067 h 5795240"/>
              <a:gd name="connsiteX3-36371" fmla="*/ 6105193 w 12641071"/>
              <a:gd name="connsiteY3-36372" fmla="*/ 442069 h 5795240"/>
              <a:gd name="connsiteX4-36373" fmla="*/ 6141460 w 12641071"/>
              <a:gd name="connsiteY4-36374" fmla="*/ 475027 h 5795240"/>
              <a:gd name="connsiteX5-36375" fmla="*/ 6788665 w 12641071"/>
              <a:gd name="connsiteY5-36376" fmla="*/ 707369 h 5795240"/>
              <a:gd name="connsiteX6-36377" fmla="*/ 7184710 w 12641071"/>
              <a:gd name="connsiteY6-36378" fmla="*/ 627411 h 5795240"/>
              <a:gd name="connsiteX7-36379" fmla="*/ 7314851 w 12641071"/>
              <a:gd name="connsiteY7-36380" fmla="*/ 559537 h 5795240"/>
              <a:gd name="connsiteX8-36381" fmla="*/ 7314853 w 12641071"/>
              <a:gd name="connsiteY8-36382" fmla="*/ 559536 h 5795240"/>
              <a:gd name="connsiteX9-36383" fmla="*/ 7314851 w 12641071"/>
              <a:gd name="connsiteY9-36384" fmla="*/ 559537 h 5795240"/>
              <a:gd name="connsiteX10-36385" fmla="*/ 7391626 w 12641071"/>
              <a:gd name="connsiteY10-36386" fmla="*/ 508114 h 5795240"/>
              <a:gd name="connsiteX11-36387" fmla="*/ 7391631 w 12641071"/>
              <a:gd name="connsiteY11-36388" fmla="*/ 508110 h 5795240"/>
              <a:gd name="connsiteX12-36389" fmla="*/ 7478934 w 12641071"/>
              <a:gd name="connsiteY12-36390" fmla="*/ 466053 h 5795240"/>
              <a:gd name="connsiteX13-36391" fmla="*/ 7897193 w 12641071"/>
              <a:gd name="connsiteY13-36392" fmla="*/ 381611 h 5795240"/>
              <a:gd name="connsiteX14-36393" fmla="*/ 8788216 w 12641071"/>
              <a:gd name="connsiteY14-36394" fmla="*/ 855364 h 5795240"/>
              <a:gd name="connsiteX15-36395" fmla="*/ 8832362 w 12641071"/>
              <a:gd name="connsiteY15-36396" fmla="*/ 928030 h 5795240"/>
              <a:gd name="connsiteX16-36397" fmla="*/ 8832362 w 12641071"/>
              <a:gd name="connsiteY16-36398" fmla="*/ 928033 h 5795240"/>
              <a:gd name="connsiteX17-36399" fmla="*/ 8842040 w 12641071"/>
              <a:gd name="connsiteY17-36400" fmla="*/ 943961 h 5795240"/>
              <a:gd name="connsiteX18-36401" fmla="*/ 8856144 w 12641071"/>
              <a:gd name="connsiteY18-36402" fmla="*/ 973241 h 5795240"/>
              <a:gd name="connsiteX19-36403" fmla="*/ 8856145 w 12641071"/>
              <a:gd name="connsiteY19-36404" fmla="*/ 973241 h 5795240"/>
              <a:gd name="connsiteX20-36405" fmla="*/ 8878117 w 12641071"/>
              <a:gd name="connsiteY20-36406" fmla="*/ 1018851 h 5795240"/>
              <a:gd name="connsiteX21-36407" fmla="*/ 8877719 w 12641071"/>
              <a:gd name="connsiteY21-36408" fmla="*/ 1018369 h 5795240"/>
              <a:gd name="connsiteX22-36409" fmla="*/ 8853250 w 12641071"/>
              <a:gd name="connsiteY22-36410" fmla="*/ 973288 h 5795240"/>
              <a:gd name="connsiteX23-36411" fmla="*/ 8853249 w 12641071"/>
              <a:gd name="connsiteY23-36412" fmla="*/ 973288 h 5795240"/>
              <a:gd name="connsiteX24-36413" fmla="*/ 8853248 w 12641071"/>
              <a:gd name="connsiteY24-36414" fmla="*/ 973287 h 5795240"/>
              <a:gd name="connsiteX25-36415" fmla="*/ 8849677 w 12641071"/>
              <a:gd name="connsiteY25-36416" fmla="*/ 973341 h 5795240"/>
              <a:gd name="connsiteX26-36417" fmla="*/ 8641543 w 12641071"/>
              <a:gd name="connsiteY26-36418" fmla="*/ 916577 h 5795240"/>
              <a:gd name="connsiteX27-36419" fmla="*/ 8641545 w 12641071"/>
              <a:gd name="connsiteY27-36420" fmla="*/ 916580 h 5795240"/>
              <a:gd name="connsiteX28-36421" fmla="*/ 8849676 w 12641071"/>
              <a:gd name="connsiteY28-36422" fmla="*/ 973343 h 5795240"/>
              <a:gd name="connsiteX29-36423" fmla="*/ 8853248 w 12641071"/>
              <a:gd name="connsiteY29-36424" fmla="*/ 973288 h 5795240"/>
              <a:gd name="connsiteX30-36425" fmla="*/ 8877719 w 12641071"/>
              <a:gd name="connsiteY30-36426" fmla="*/ 1018371 h 5795240"/>
              <a:gd name="connsiteX31-36427" fmla="*/ 8878116 w 12641071"/>
              <a:gd name="connsiteY31-36428" fmla="*/ 1018851 h 5795240"/>
              <a:gd name="connsiteX32-36429" fmla="*/ 8887288 w 12641071"/>
              <a:gd name="connsiteY32-36430" fmla="*/ 1037892 h 5795240"/>
              <a:gd name="connsiteX33-36431" fmla="*/ 8949899 w 12641071"/>
              <a:gd name="connsiteY33-36432" fmla="*/ 1239592 h 5795240"/>
              <a:gd name="connsiteX34-36433" fmla="*/ 8968437 w 12641071"/>
              <a:gd name="connsiteY34-36434" fmla="*/ 1423482 h 5795240"/>
              <a:gd name="connsiteX35-36435" fmla="*/ 8949899 w 12641071"/>
              <a:gd name="connsiteY35-36436" fmla="*/ 1239591 h 5795240"/>
              <a:gd name="connsiteX36-36437" fmla="*/ 8887288 w 12641071"/>
              <a:gd name="connsiteY36-36438" fmla="*/ 1037890 h 5795240"/>
              <a:gd name="connsiteX37-36439" fmla="*/ 8878116 w 12641071"/>
              <a:gd name="connsiteY37-36440" fmla="*/ 1018851 h 5795240"/>
              <a:gd name="connsiteX38-36441" fmla="*/ 8931285 w 12641071"/>
              <a:gd name="connsiteY38-36442" fmla="*/ 1083292 h 5795240"/>
              <a:gd name="connsiteX39-36443" fmla="*/ 9241478 w 12641071"/>
              <a:gd name="connsiteY39-36444" fmla="*/ 1211778 h 5795240"/>
              <a:gd name="connsiteX40-36445" fmla="*/ 9605238 w 12641071"/>
              <a:gd name="connsiteY40-36446" fmla="*/ 1018369 h 5795240"/>
              <a:gd name="connsiteX41-36447" fmla="*/ 9636247 w 12641071"/>
              <a:gd name="connsiteY41-36448" fmla="*/ 961241 h 5795240"/>
              <a:gd name="connsiteX42-36449" fmla="*/ 9641995 w 12641071"/>
              <a:gd name="connsiteY42-36450" fmla="*/ 961152 h 5795240"/>
              <a:gd name="connsiteX43-36451" fmla="*/ 9584939 w 12641071"/>
              <a:gd name="connsiteY43-36452" fmla="*/ 1079594 h 5795240"/>
              <a:gd name="connsiteX44-36453" fmla="*/ 9546257 w 12641071"/>
              <a:gd name="connsiteY44-36454" fmla="*/ 1204206 h 5795240"/>
              <a:gd name="connsiteX45-36455" fmla="*/ 9584939 w 12641071"/>
              <a:gd name="connsiteY45-36456" fmla="*/ 1079596 h 5795240"/>
              <a:gd name="connsiteX46-36457" fmla="*/ 9641995 w 12641071"/>
              <a:gd name="connsiteY46-36458" fmla="*/ 961153 h 5795240"/>
              <a:gd name="connsiteX47-36459" fmla="*/ 9653069 w 12641071"/>
              <a:gd name="connsiteY47-36460" fmla="*/ 960983 h 5795240"/>
              <a:gd name="connsiteX48-36461" fmla="*/ 9801564 w 12641071"/>
              <a:gd name="connsiteY48-36462" fmla="*/ 1196828 h 5795240"/>
              <a:gd name="connsiteX49-36463" fmla="*/ 9801566 w 12641071"/>
              <a:gd name="connsiteY49-36464" fmla="*/ 1196828 h 5795240"/>
              <a:gd name="connsiteX50-36465" fmla="*/ 9653070 w 12641071"/>
              <a:gd name="connsiteY50-36466" fmla="*/ 960982 h 5795240"/>
              <a:gd name="connsiteX51-36467" fmla="*/ 9641996 w 12641071"/>
              <a:gd name="connsiteY51-36468" fmla="*/ 961152 h 5795240"/>
              <a:gd name="connsiteX52-36469" fmla="*/ 9651917 w 12641071"/>
              <a:gd name="connsiteY52-36470" fmla="*/ 940556 h 5795240"/>
              <a:gd name="connsiteX53-36471" fmla="*/ 11050508 w 12641071"/>
              <a:gd name="connsiteY53-36472" fmla="*/ 108150 h 5795240"/>
              <a:gd name="connsiteX54-36473" fmla="*/ 12641071 w 12641071"/>
              <a:gd name="connsiteY54-36474" fmla="*/ 1698711 h 5795240"/>
              <a:gd name="connsiteX55-36475" fmla="*/ 11371062 w 12641071"/>
              <a:gd name="connsiteY55-36476" fmla="*/ 3256960 h 5795240"/>
              <a:gd name="connsiteX56-36477" fmla="*/ 11215953 w 12641071"/>
              <a:gd name="connsiteY56-36478" fmla="*/ 3280632 h 5795240"/>
              <a:gd name="connsiteX57-36479" fmla="*/ 11142318 w 12641071"/>
              <a:gd name="connsiteY57-36480" fmla="*/ 3276914 h 5795240"/>
              <a:gd name="connsiteX58-36481" fmla="*/ 11215952 w 12641071"/>
              <a:gd name="connsiteY58-36482" fmla="*/ 3280632 h 5795240"/>
              <a:gd name="connsiteX59-36483" fmla="*/ 11213133 w 12641071"/>
              <a:gd name="connsiteY59-36484" fmla="*/ 3281062 h 5795240"/>
              <a:gd name="connsiteX60-36485" fmla="*/ 11116921 w 12641071"/>
              <a:gd name="connsiteY60-36486" fmla="*/ 3285921 h 5795240"/>
              <a:gd name="connsiteX61-36487" fmla="*/ 11050507 w 12641071"/>
              <a:gd name="connsiteY61-36488" fmla="*/ 3289274 h 5795240"/>
              <a:gd name="connsiteX62-36489" fmla="*/ 11006292 w 12641071"/>
              <a:gd name="connsiteY62-36490" fmla="*/ 3287041 h 5795240"/>
              <a:gd name="connsiteX63-36491" fmla="*/ 10937101 w 12641071"/>
              <a:gd name="connsiteY63-36492" fmla="*/ 3297601 h 5795240"/>
              <a:gd name="connsiteX64-36493" fmla="*/ 10144740 w 12641071"/>
              <a:gd name="connsiteY64-36494" fmla="*/ 4089962 h 5795240"/>
              <a:gd name="connsiteX65-36495" fmla="*/ 10130374 w 12641071"/>
              <a:gd name="connsiteY65-36496" fmla="*/ 4184101 h 5795240"/>
              <a:gd name="connsiteX66-36497" fmla="*/ 10130375 w 12641071"/>
              <a:gd name="connsiteY66-36498" fmla="*/ 4184103 h 5795240"/>
              <a:gd name="connsiteX67-36499" fmla="*/ 10130656 w 12641071"/>
              <a:gd name="connsiteY67-36500" fmla="*/ 4185950 h 5795240"/>
              <a:gd name="connsiteX68-36501" fmla="*/ 10138194 w 12641071"/>
              <a:gd name="connsiteY68-36502" fmla="*/ 4335228 h 5795240"/>
              <a:gd name="connsiteX69-36503" fmla="*/ 10137710 w 12641071"/>
              <a:gd name="connsiteY69-36504" fmla="*/ 4344822 h 5795240"/>
              <a:gd name="connsiteX70-36505" fmla="*/ 10133555 w 12641071"/>
              <a:gd name="connsiteY70-36506" fmla="*/ 4427096 h 5795240"/>
              <a:gd name="connsiteX71-36507" fmla="*/ 10129312 w 12641071"/>
              <a:gd name="connsiteY71-36508" fmla="*/ 4399289 h 5795240"/>
              <a:gd name="connsiteX72-36509" fmla="*/ 10126797 w 12641071"/>
              <a:gd name="connsiteY72-36510" fmla="*/ 4349498 h 5795240"/>
              <a:gd name="connsiteX73-36511" fmla="*/ 10126796 w 12641071"/>
              <a:gd name="connsiteY73-36512" fmla="*/ 4349498 h 5795240"/>
              <a:gd name="connsiteX74-36513" fmla="*/ 10129311 w 12641071"/>
              <a:gd name="connsiteY74-36514" fmla="*/ 4399289 h 5795240"/>
              <a:gd name="connsiteX75-36515" fmla="*/ 10133554 w 12641071"/>
              <a:gd name="connsiteY75-36516" fmla="*/ 4427096 h 5795240"/>
              <a:gd name="connsiteX76-36517" fmla="*/ 10130656 w 12641071"/>
              <a:gd name="connsiteY76-36518" fmla="*/ 4484506 h 5795240"/>
              <a:gd name="connsiteX77-36519" fmla="*/ 8678182 w 12641071"/>
              <a:gd name="connsiteY77-36520" fmla="*/ 5795240 h 5795240"/>
              <a:gd name="connsiteX78-36521" fmla="*/ 7467518 w 12641071"/>
              <a:gd name="connsiteY78-36522" fmla="*/ 5151535 h 5795240"/>
              <a:gd name="connsiteX79-36523" fmla="*/ 7419945 w 12641071"/>
              <a:gd name="connsiteY79-36524" fmla="*/ 5073228 h 5795240"/>
              <a:gd name="connsiteX80-36525" fmla="*/ 7367299 w 12641071"/>
              <a:gd name="connsiteY80-36526" fmla="*/ 4974928 h 5795240"/>
              <a:gd name="connsiteX81-36527" fmla="*/ 7320958 w 12641071"/>
              <a:gd name="connsiteY81-36528" fmla="*/ 4870887 h 5795240"/>
              <a:gd name="connsiteX82-36529" fmla="*/ 7322174 w 12641071"/>
              <a:gd name="connsiteY82-36530" fmla="*/ 4872361 h 5795240"/>
              <a:gd name="connsiteX83-36531" fmla="*/ 7322175 w 12641071"/>
              <a:gd name="connsiteY83-36532" fmla="*/ 4872361 h 5795240"/>
              <a:gd name="connsiteX84-36533" fmla="*/ 7223551 w 12641071"/>
              <a:gd name="connsiteY84-36534" fmla="*/ 4752829 h 5795240"/>
              <a:gd name="connsiteX85-36535" fmla="*/ 6652445 w 12641071"/>
              <a:gd name="connsiteY85-36536" fmla="*/ 4516269 h 5795240"/>
              <a:gd name="connsiteX86-36537" fmla="*/ 6200873 w 12641071"/>
              <a:gd name="connsiteY86-36538" fmla="*/ 4654206 h 5795240"/>
              <a:gd name="connsiteX87-36539" fmla="*/ 6088813 w 12641071"/>
              <a:gd name="connsiteY87-36540" fmla="*/ 4746663 h 5795240"/>
              <a:gd name="connsiteX88-36541" fmla="*/ 6023271 w 12641071"/>
              <a:gd name="connsiteY88-36542" fmla="*/ 4834312 h 5795240"/>
              <a:gd name="connsiteX89-36543" fmla="*/ 5935320 w 12641071"/>
              <a:gd name="connsiteY89-36544" fmla="*/ 4931081 h 5795240"/>
              <a:gd name="connsiteX90-36545" fmla="*/ 4971763 w 12641071"/>
              <a:gd name="connsiteY90-36546" fmla="*/ 5330200 h 5795240"/>
              <a:gd name="connsiteX91-36547" fmla="*/ 3716172 w 12641071"/>
              <a:gd name="connsiteY91-36548" fmla="*/ 4497938 h 5795240"/>
              <a:gd name="connsiteX92-36549" fmla="*/ 3710773 w 12641071"/>
              <a:gd name="connsiteY92-36550" fmla="*/ 4483182 h 5795240"/>
              <a:gd name="connsiteX93-36551" fmla="*/ 3710773 w 12641071"/>
              <a:gd name="connsiteY93-36552" fmla="*/ 4483181 h 5795240"/>
              <a:gd name="connsiteX94-36553" fmla="*/ 3659438 w 12641071"/>
              <a:gd name="connsiteY94-36554" fmla="*/ 4330309 h 5795240"/>
              <a:gd name="connsiteX95-36555" fmla="*/ 3672084 w 12641071"/>
              <a:gd name="connsiteY95-36556" fmla="*/ 4353606 h 5795240"/>
              <a:gd name="connsiteX96-36557" fmla="*/ 3659440 w 12641071"/>
              <a:gd name="connsiteY96-36558" fmla="*/ 4330309 h 5795240"/>
              <a:gd name="connsiteX97-36559" fmla="*/ 3613217 w 12641071"/>
              <a:gd name="connsiteY97-36560" fmla="*/ 4245153 h 5795240"/>
              <a:gd name="connsiteX98-36561" fmla="*/ 3083792 w 12641071"/>
              <a:gd name="connsiteY98-36562" fmla="*/ 3963660 h 5795240"/>
              <a:gd name="connsiteX99-36563" fmla="*/ 2835272 w 12641071"/>
              <a:gd name="connsiteY99-36564" fmla="*/ 4013833 h 5795240"/>
              <a:gd name="connsiteX100-36565" fmla="*/ 2820214 w 12641071"/>
              <a:gd name="connsiteY100-36566" fmla="*/ 4022007 h 5795240"/>
              <a:gd name="connsiteX101-36567" fmla="*/ 2820212 w 12641071"/>
              <a:gd name="connsiteY101-36568" fmla="*/ 4022008 h 5795240"/>
              <a:gd name="connsiteX102-36569" fmla="*/ 2820206 w 12641071"/>
              <a:gd name="connsiteY102-36570" fmla="*/ 4022011 h 5795240"/>
              <a:gd name="connsiteX103-36571" fmla="*/ 2813481 w 12641071"/>
              <a:gd name="connsiteY103-36572" fmla="*/ 4027041 h 5795240"/>
              <a:gd name="connsiteX104-36573" fmla="*/ 2762875 w 12641071"/>
              <a:gd name="connsiteY104-36574" fmla="*/ 4057784 h 5795240"/>
              <a:gd name="connsiteX105-36575" fmla="*/ 2762878 w 12641071"/>
              <a:gd name="connsiteY105-36576" fmla="*/ 4057784 h 5795240"/>
              <a:gd name="connsiteX106-36577" fmla="*/ 2694694 w 12641071"/>
              <a:gd name="connsiteY106-36578" fmla="*/ 4099208 h 5795240"/>
              <a:gd name="connsiteX107-36579" fmla="*/ 2726822 w 12641071"/>
              <a:gd name="connsiteY107-36580" fmla="*/ 4072700 h 5795240"/>
              <a:gd name="connsiteX108-36581" fmla="*/ 2757719 w 12641071"/>
              <a:gd name="connsiteY108-36582" fmla="*/ 4055929 h 5795240"/>
              <a:gd name="connsiteX109-36583" fmla="*/ 2757718 w 12641071"/>
              <a:gd name="connsiteY109-36584" fmla="*/ 4055928 h 5795240"/>
              <a:gd name="connsiteX110-36585" fmla="*/ 2726820 w 12641071"/>
              <a:gd name="connsiteY110-36586" fmla="*/ 4072700 h 5795240"/>
              <a:gd name="connsiteX111-36587" fmla="*/ 2694692 w 12641071"/>
              <a:gd name="connsiteY111-36588" fmla="*/ 4099208 h 5795240"/>
              <a:gd name="connsiteX112-36589" fmla="*/ 2664698 w 12641071"/>
              <a:gd name="connsiteY112-36590" fmla="*/ 4117431 h 5795240"/>
              <a:gd name="connsiteX113-36591" fmla="*/ 1804544 w 12641071"/>
              <a:gd name="connsiteY113-36592" fmla="*/ 4335229 h 5795240"/>
              <a:gd name="connsiteX114-36593" fmla="*/ 0 w 12641071"/>
              <a:gd name="connsiteY114-36594" fmla="*/ 2530685 h 5795240"/>
              <a:gd name="connsiteX115-36595" fmla="*/ 1804544 w 12641071"/>
              <a:gd name="connsiteY115-36596" fmla="*/ 726143 h 5795240"/>
              <a:gd name="connsiteX116-36597" fmla="*/ 3080549 w 12641071"/>
              <a:gd name="connsiteY116-36598" fmla="*/ 1254682 h 5795240"/>
              <a:gd name="connsiteX117-36599" fmla="*/ 3268676 w 12641071"/>
              <a:gd name="connsiteY117-36600" fmla="*/ 1461167 h 5795240"/>
              <a:gd name="connsiteX118-36601" fmla="*/ 3565826 w 12641071"/>
              <a:gd name="connsiteY118-36602" fmla="*/ 1551935 h 5795240"/>
              <a:gd name="connsiteX119-36603" fmla="*/ 4086504 w 12641071"/>
              <a:gd name="connsiteY119-36604" fmla="*/ 1127574 h 5795240"/>
              <a:gd name="connsiteX120-36605" fmla="*/ 4103078 w 12641071"/>
              <a:gd name="connsiteY120-36606" fmla="*/ 1004204 h 5795240"/>
              <a:gd name="connsiteX121-36607" fmla="*/ 5215874 w 12641071"/>
              <a:gd name="connsiteY121-36608" fmla="*/ 0 h 5795240"/>
              <a:gd name="connsiteX0-36609" fmla="*/ 5215874 w 12641071"/>
              <a:gd name="connsiteY0-36610" fmla="*/ 0 h 5795240"/>
              <a:gd name="connsiteX1-36611" fmla="*/ 5927386 w 12641071"/>
              <a:gd name="connsiteY1-36612" fmla="*/ 255427 h 5795240"/>
              <a:gd name="connsiteX2-36613" fmla="*/ 6105193 w 12641071"/>
              <a:gd name="connsiteY2-36614" fmla="*/ 442067 h 5795240"/>
              <a:gd name="connsiteX3-36615" fmla="*/ 6105193 w 12641071"/>
              <a:gd name="connsiteY3-36616" fmla="*/ 442069 h 5795240"/>
              <a:gd name="connsiteX4-36617" fmla="*/ 6141460 w 12641071"/>
              <a:gd name="connsiteY4-36618" fmla="*/ 475027 h 5795240"/>
              <a:gd name="connsiteX5-36619" fmla="*/ 6788665 w 12641071"/>
              <a:gd name="connsiteY5-36620" fmla="*/ 707369 h 5795240"/>
              <a:gd name="connsiteX6-36621" fmla="*/ 7184710 w 12641071"/>
              <a:gd name="connsiteY6-36622" fmla="*/ 627411 h 5795240"/>
              <a:gd name="connsiteX7-36623" fmla="*/ 7314851 w 12641071"/>
              <a:gd name="connsiteY7-36624" fmla="*/ 559537 h 5795240"/>
              <a:gd name="connsiteX8-36625" fmla="*/ 7314853 w 12641071"/>
              <a:gd name="connsiteY8-36626" fmla="*/ 559536 h 5795240"/>
              <a:gd name="connsiteX9-36627" fmla="*/ 7314851 w 12641071"/>
              <a:gd name="connsiteY9-36628" fmla="*/ 559537 h 5795240"/>
              <a:gd name="connsiteX10-36629" fmla="*/ 7391626 w 12641071"/>
              <a:gd name="connsiteY10-36630" fmla="*/ 508114 h 5795240"/>
              <a:gd name="connsiteX11-36631" fmla="*/ 7391631 w 12641071"/>
              <a:gd name="connsiteY11-36632" fmla="*/ 508110 h 5795240"/>
              <a:gd name="connsiteX12-36633" fmla="*/ 7478934 w 12641071"/>
              <a:gd name="connsiteY12-36634" fmla="*/ 466053 h 5795240"/>
              <a:gd name="connsiteX13-36635" fmla="*/ 7897193 w 12641071"/>
              <a:gd name="connsiteY13-36636" fmla="*/ 381611 h 5795240"/>
              <a:gd name="connsiteX14-36637" fmla="*/ 8788216 w 12641071"/>
              <a:gd name="connsiteY14-36638" fmla="*/ 855364 h 5795240"/>
              <a:gd name="connsiteX15-36639" fmla="*/ 8832362 w 12641071"/>
              <a:gd name="connsiteY15-36640" fmla="*/ 928030 h 5795240"/>
              <a:gd name="connsiteX16-36641" fmla="*/ 8832362 w 12641071"/>
              <a:gd name="connsiteY16-36642" fmla="*/ 928033 h 5795240"/>
              <a:gd name="connsiteX17-36643" fmla="*/ 8842040 w 12641071"/>
              <a:gd name="connsiteY17-36644" fmla="*/ 943961 h 5795240"/>
              <a:gd name="connsiteX18-36645" fmla="*/ 8856144 w 12641071"/>
              <a:gd name="connsiteY18-36646" fmla="*/ 973241 h 5795240"/>
              <a:gd name="connsiteX19-36647" fmla="*/ 8856145 w 12641071"/>
              <a:gd name="connsiteY19-36648" fmla="*/ 973241 h 5795240"/>
              <a:gd name="connsiteX20-36649" fmla="*/ 8878117 w 12641071"/>
              <a:gd name="connsiteY20-36650" fmla="*/ 1018851 h 5795240"/>
              <a:gd name="connsiteX21-36651" fmla="*/ 8877719 w 12641071"/>
              <a:gd name="connsiteY21-36652" fmla="*/ 1018369 h 5795240"/>
              <a:gd name="connsiteX22-36653" fmla="*/ 8853250 w 12641071"/>
              <a:gd name="connsiteY22-36654" fmla="*/ 973288 h 5795240"/>
              <a:gd name="connsiteX23-36655" fmla="*/ 8853249 w 12641071"/>
              <a:gd name="connsiteY23-36656" fmla="*/ 973288 h 5795240"/>
              <a:gd name="connsiteX24-36657" fmla="*/ 8853248 w 12641071"/>
              <a:gd name="connsiteY24-36658" fmla="*/ 973287 h 5795240"/>
              <a:gd name="connsiteX25-36659" fmla="*/ 8849677 w 12641071"/>
              <a:gd name="connsiteY25-36660" fmla="*/ 973341 h 5795240"/>
              <a:gd name="connsiteX26-36661" fmla="*/ 8641543 w 12641071"/>
              <a:gd name="connsiteY26-36662" fmla="*/ 916577 h 5795240"/>
              <a:gd name="connsiteX27-36663" fmla="*/ 8641545 w 12641071"/>
              <a:gd name="connsiteY27-36664" fmla="*/ 916580 h 5795240"/>
              <a:gd name="connsiteX28-36665" fmla="*/ 8849676 w 12641071"/>
              <a:gd name="connsiteY28-36666" fmla="*/ 973343 h 5795240"/>
              <a:gd name="connsiteX29-36667" fmla="*/ 8853248 w 12641071"/>
              <a:gd name="connsiteY29-36668" fmla="*/ 973288 h 5795240"/>
              <a:gd name="connsiteX30-36669" fmla="*/ 8877719 w 12641071"/>
              <a:gd name="connsiteY30-36670" fmla="*/ 1018371 h 5795240"/>
              <a:gd name="connsiteX31-36671" fmla="*/ 8878116 w 12641071"/>
              <a:gd name="connsiteY31-36672" fmla="*/ 1018851 h 5795240"/>
              <a:gd name="connsiteX32-36673" fmla="*/ 8887288 w 12641071"/>
              <a:gd name="connsiteY32-36674" fmla="*/ 1037892 h 5795240"/>
              <a:gd name="connsiteX33-36675" fmla="*/ 8949899 w 12641071"/>
              <a:gd name="connsiteY33-36676" fmla="*/ 1239592 h 5795240"/>
              <a:gd name="connsiteX34-36677" fmla="*/ 8968437 w 12641071"/>
              <a:gd name="connsiteY34-36678" fmla="*/ 1423482 h 5795240"/>
              <a:gd name="connsiteX35-36679" fmla="*/ 8949899 w 12641071"/>
              <a:gd name="connsiteY35-36680" fmla="*/ 1239591 h 5795240"/>
              <a:gd name="connsiteX36-36681" fmla="*/ 8887288 w 12641071"/>
              <a:gd name="connsiteY36-36682" fmla="*/ 1037890 h 5795240"/>
              <a:gd name="connsiteX37-36683" fmla="*/ 8878116 w 12641071"/>
              <a:gd name="connsiteY37-36684" fmla="*/ 1018851 h 5795240"/>
              <a:gd name="connsiteX38-36685" fmla="*/ 8931285 w 12641071"/>
              <a:gd name="connsiteY38-36686" fmla="*/ 1083292 h 5795240"/>
              <a:gd name="connsiteX39-36687" fmla="*/ 9241478 w 12641071"/>
              <a:gd name="connsiteY39-36688" fmla="*/ 1211778 h 5795240"/>
              <a:gd name="connsiteX40-36689" fmla="*/ 9605238 w 12641071"/>
              <a:gd name="connsiteY40-36690" fmla="*/ 1018369 h 5795240"/>
              <a:gd name="connsiteX41-36691" fmla="*/ 9636247 w 12641071"/>
              <a:gd name="connsiteY41-36692" fmla="*/ 961241 h 5795240"/>
              <a:gd name="connsiteX42-36693" fmla="*/ 9641995 w 12641071"/>
              <a:gd name="connsiteY42-36694" fmla="*/ 961152 h 5795240"/>
              <a:gd name="connsiteX43-36695" fmla="*/ 9584939 w 12641071"/>
              <a:gd name="connsiteY43-36696" fmla="*/ 1079594 h 5795240"/>
              <a:gd name="connsiteX44-36697" fmla="*/ 9546257 w 12641071"/>
              <a:gd name="connsiteY44-36698" fmla="*/ 1204206 h 5795240"/>
              <a:gd name="connsiteX45-36699" fmla="*/ 9584939 w 12641071"/>
              <a:gd name="connsiteY45-36700" fmla="*/ 1079596 h 5795240"/>
              <a:gd name="connsiteX46-36701" fmla="*/ 9641995 w 12641071"/>
              <a:gd name="connsiteY46-36702" fmla="*/ 961153 h 5795240"/>
              <a:gd name="connsiteX47-36703" fmla="*/ 9653069 w 12641071"/>
              <a:gd name="connsiteY47-36704" fmla="*/ 960983 h 5795240"/>
              <a:gd name="connsiteX48-36705" fmla="*/ 9801564 w 12641071"/>
              <a:gd name="connsiteY48-36706" fmla="*/ 1196828 h 5795240"/>
              <a:gd name="connsiteX49-36707" fmla="*/ 9801566 w 12641071"/>
              <a:gd name="connsiteY49-36708" fmla="*/ 1196828 h 5795240"/>
              <a:gd name="connsiteX50-36709" fmla="*/ 9653070 w 12641071"/>
              <a:gd name="connsiteY50-36710" fmla="*/ 960982 h 5795240"/>
              <a:gd name="connsiteX51-36711" fmla="*/ 9641996 w 12641071"/>
              <a:gd name="connsiteY51-36712" fmla="*/ 961152 h 5795240"/>
              <a:gd name="connsiteX52-36713" fmla="*/ 9651917 w 12641071"/>
              <a:gd name="connsiteY52-36714" fmla="*/ 940556 h 5795240"/>
              <a:gd name="connsiteX53-36715" fmla="*/ 11050508 w 12641071"/>
              <a:gd name="connsiteY53-36716" fmla="*/ 108150 h 5795240"/>
              <a:gd name="connsiteX54-36717" fmla="*/ 12641071 w 12641071"/>
              <a:gd name="connsiteY54-36718" fmla="*/ 1698711 h 5795240"/>
              <a:gd name="connsiteX55-36719" fmla="*/ 11371062 w 12641071"/>
              <a:gd name="connsiteY55-36720" fmla="*/ 3256960 h 5795240"/>
              <a:gd name="connsiteX56-36721" fmla="*/ 11215953 w 12641071"/>
              <a:gd name="connsiteY56-36722" fmla="*/ 3280632 h 5795240"/>
              <a:gd name="connsiteX57-36723" fmla="*/ 11142318 w 12641071"/>
              <a:gd name="connsiteY57-36724" fmla="*/ 3276914 h 5795240"/>
              <a:gd name="connsiteX58-36725" fmla="*/ 11215952 w 12641071"/>
              <a:gd name="connsiteY58-36726" fmla="*/ 3280632 h 5795240"/>
              <a:gd name="connsiteX59-36727" fmla="*/ 11213133 w 12641071"/>
              <a:gd name="connsiteY59-36728" fmla="*/ 3281062 h 5795240"/>
              <a:gd name="connsiteX60-36729" fmla="*/ 11116921 w 12641071"/>
              <a:gd name="connsiteY60-36730" fmla="*/ 3285921 h 5795240"/>
              <a:gd name="connsiteX61-36731" fmla="*/ 11050507 w 12641071"/>
              <a:gd name="connsiteY61-36732" fmla="*/ 3289274 h 5795240"/>
              <a:gd name="connsiteX62-36733" fmla="*/ 11006292 w 12641071"/>
              <a:gd name="connsiteY62-36734" fmla="*/ 3287041 h 5795240"/>
              <a:gd name="connsiteX63-36735" fmla="*/ 10937101 w 12641071"/>
              <a:gd name="connsiteY63-36736" fmla="*/ 3297601 h 5795240"/>
              <a:gd name="connsiteX64-36737" fmla="*/ 10144740 w 12641071"/>
              <a:gd name="connsiteY64-36738" fmla="*/ 4089962 h 5795240"/>
              <a:gd name="connsiteX65-36739" fmla="*/ 10130374 w 12641071"/>
              <a:gd name="connsiteY65-36740" fmla="*/ 4184101 h 5795240"/>
              <a:gd name="connsiteX66-36741" fmla="*/ 10130375 w 12641071"/>
              <a:gd name="connsiteY66-36742" fmla="*/ 4184103 h 5795240"/>
              <a:gd name="connsiteX67-36743" fmla="*/ 10130656 w 12641071"/>
              <a:gd name="connsiteY67-36744" fmla="*/ 4185950 h 5795240"/>
              <a:gd name="connsiteX68-36745" fmla="*/ 10138194 w 12641071"/>
              <a:gd name="connsiteY68-36746" fmla="*/ 4335228 h 5795240"/>
              <a:gd name="connsiteX69-36747" fmla="*/ 10137710 w 12641071"/>
              <a:gd name="connsiteY69-36748" fmla="*/ 4344822 h 5795240"/>
              <a:gd name="connsiteX70-36749" fmla="*/ 10133555 w 12641071"/>
              <a:gd name="connsiteY70-36750" fmla="*/ 4427096 h 5795240"/>
              <a:gd name="connsiteX71-36751" fmla="*/ 10129312 w 12641071"/>
              <a:gd name="connsiteY71-36752" fmla="*/ 4399289 h 5795240"/>
              <a:gd name="connsiteX72-36753" fmla="*/ 10126797 w 12641071"/>
              <a:gd name="connsiteY72-36754" fmla="*/ 4349498 h 5795240"/>
              <a:gd name="connsiteX73-36755" fmla="*/ 10126796 w 12641071"/>
              <a:gd name="connsiteY73-36756" fmla="*/ 4349498 h 5795240"/>
              <a:gd name="connsiteX74-36757" fmla="*/ 10129311 w 12641071"/>
              <a:gd name="connsiteY74-36758" fmla="*/ 4399289 h 5795240"/>
              <a:gd name="connsiteX75-36759" fmla="*/ 10133554 w 12641071"/>
              <a:gd name="connsiteY75-36760" fmla="*/ 4427096 h 5795240"/>
              <a:gd name="connsiteX76-36761" fmla="*/ 10130656 w 12641071"/>
              <a:gd name="connsiteY76-36762" fmla="*/ 4484506 h 5795240"/>
              <a:gd name="connsiteX77-36763" fmla="*/ 8678182 w 12641071"/>
              <a:gd name="connsiteY77-36764" fmla="*/ 5795240 h 5795240"/>
              <a:gd name="connsiteX78-36765" fmla="*/ 7467518 w 12641071"/>
              <a:gd name="connsiteY78-36766" fmla="*/ 5151535 h 5795240"/>
              <a:gd name="connsiteX79-36767" fmla="*/ 7419945 w 12641071"/>
              <a:gd name="connsiteY79-36768" fmla="*/ 5073228 h 5795240"/>
              <a:gd name="connsiteX80-36769" fmla="*/ 7367299 w 12641071"/>
              <a:gd name="connsiteY80-36770" fmla="*/ 4974928 h 5795240"/>
              <a:gd name="connsiteX81-36771" fmla="*/ 7320958 w 12641071"/>
              <a:gd name="connsiteY81-36772" fmla="*/ 4870887 h 5795240"/>
              <a:gd name="connsiteX82-36773" fmla="*/ 7322174 w 12641071"/>
              <a:gd name="connsiteY82-36774" fmla="*/ 4872361 h 5795240"/>
              <a:gd name="connsiteX83-36775" fmla="*/ 7322175 w 12641071"/>
              <a:gd name="connsiteY83-36776" fmla="*/ 4872361 h 5795240"/>
              <a:gd name="connsiteX84-36777" fmla="*/ 7223551 w 12641071"/>
              <a:gd name="connsiteY84-36778" fmla="*/ 4752829 h 5795240"/>
              <a:gd name="connsiteX85-36779" fmla="*/ 6652445 w 12641071"/>
              <a:gd name="connsiteY85-36780" fmla="*/ 4516269 h 5795240"/>
              <a:gd name="connsiteX86-36781" fmla="*/ 6200873 w 12641071"/>
              <a:gd name="connsiteY86-36782" fmla="*/ 4654206 h 5795240"/>
              <a:gd name="connsiteX87-36783" fmla="*/ 6088813 w 12641071"/>
              <a:gd name="connsiteY87-36784" fmla="*/ 4746663 h 5795240"/>
              <a:gd name="connsiteX88-36785" fmla="*/ 6023271 w 12641071"/>
              <a:gd name="connsiteY88-36786" fmla="*/ 4834312 h 5795240"/>
              <a:gd name="connsiteX89-36787" fmla="*/ 5935320 w 12641071"/>
              <a:gd name="connsiteY89-36788" fmla="*/ 4931081 h 5795240"/>
              <a:gd name="connsiteX90-36789" fmla="*/ 4971763 w 12641071"/>
              <a:gd name="connsiteY90-36790" fmla="*/ 5330200 h 5795240"/>
              <a:gd name="connsiteX91-36791" fmla="*/ 3716172 w 12641071"/>
              <a:gd name="connsiteY91-36792" fmla="*/ 4497938 h 5795240"/>
              <a:gd name="connsiteX92-36793" fmla="*/ 3710773 w 12641071"/>
              <a:gd name="connsiteY92-36794" fmla="*/ 4483182 h 5795240"/>
              <a:gd name="connsiteX93-36795" fmla="*/ 3710773 w 12641071"/>
              <a:gd name="connsiteY93-36796" fmla="*/ 4483181 h 5795240"/>
              <a:gd name="connsiteX94-36797" fmla="*/ 3659438 w 12641071"/>
              <a:gd name="connsiteY94-36798" fmla="*/ 4330309 h 5795240"/>
              <a:gd name="connsiteX95-36799" fmla="*/ 3659440 w 12641071"/>
              <a:gd name="connsiteY95-36800" fmla="*/ 4330309 h 5795240"/>
              <a:gd name="connsiteX96-36801" fmla="*/ 3613217 w 12641071"/>
              <a:gd name="connsiteY96-36802" fmla="*/ 4245153 h 5795240"/>
              <a:gd name="connsiteX97-36803" fmla="*/ 3083792 w 12641071"/>
              <a:gd name="connsiteY97-36804" fmla="*/ 3963660 h 5795240"/>
              <a:gd name="connsiteX98-36805" fmla="*/ 2835272 w 12641071"/>
              <a:gd name="connsiteY98-36806" fmla="*/ 4013833 h 5795240"/>
              <a:gd name="connsiteX99-36807" fmla="*/ 2820214 w 12641071"/>
              <a:gd name="connsiteY99-36808" fmla="*/ 4022007 h 5795240"/>
              <a:gd name="connsiteX100-36809" fmla="*/ 2820212 w 12641071"/>
              <a:gd name="connsiteY100-36810" fmla="*/ 4022008 h 5795240"/>
              <a:gd name="connsiteX101-36811" fmla="*/ 2820206 w 12641071"/>
              <a:gd name="connsiteY101-36812" fmla="*/ 4022011 h 5795240"/>
              <a:gd name="connsiteX102-36813" fmla="*/ 2813481 w 12641071"/>
              <a:gd name="connsiteY102-36814" fmla="*/ 4027041 h 5795240"/>
              <a:gd name="connsiteX103-36815" fmla="*/ 2762875 w 12641071"/>
              <a:gd name="connsiteY103-36816" fmla="*/ 4057784 h 5795240"/>
              <a:gd name="connsiteX104-36817" fmla="*/ 2762878 w 12641071"/>
              <a:gd name="connsiteY104-36818" fmla="*/ 4057784 h 5795240"/>
              <a:gd name="connsiteX105-36819" fmla="*/ 2694694 w 12641071"/>
              <a:gd name="connsiteY105-36820" fmla="*/ 4099208 h 5795240"/>
              <a:gd name="connsiteX106-36821" fmla="*/ 2726822 w 12641071"/>
              <a:gd name="connsiteY106-36822" fmla="*/ 4072700 h 5795240"/>
              <a:gd name="connsiteX107-36823" fmla="*/ 2757719 w 12641071"/>
              <a:gd name="connsiteY107-36824" fmla="*/ 4055929 h 5795240"/>
              <a:gd name="connsiteX108-36825" fmla="*/ 2757718 w 12641071"/>
              <a:gd name="connsiteY108-36826" fmla="*/ 4055928 h 5795240"/>
              <a:gd name="connsiteX109-36827" fmla="*/ 2726820 w 12641071"/>
              <a:gd name="connsiteY109-36828" fmla="*/ 4072700 h 5795240"/>
              <a:gd name="connsiteX110-36829" fmla="*/ 2694692 w 12641071"/>
              <a:gd name="connsiteY110-36830" fmla="*/ 4099208 h 5795240"/>
              <a:gd name="connsiteX111-36831" fmla="*/ 2664698 w 12641071"/>
              <a:gd name="connsiteY111-36832" fmla="*/ 4117431 h 5795240"/>
              <a:gd name="connsiteX112-36833" fmla="*/ 1804544 w 12641071"/>
              <a:gd name="connsiteY112-36834" fmla="*/ 4335229 h 5795240"/>
              <a:gd name="connsiteX113-36835" fmla="*/ 0 w 12641071"/>
              <a:gd name="connsiteY113-36836" fmla="*/ 2530685 h 5795240"/>
              <a:gd name="connsiteX114-36837" fmla="*/ 1804544 w 12641071"/>
              <a:gd name="connsiteY114-36838" fmla="*/ 726143 h 5795240"/>
              <a:gd name="connsiteX115-36839" fmla="*/ 3080549 w 12641071"/>
              <a:gd name="connsiteY115-36840" fmla="*/ 1254682 h 5795240"/>
              <a:gd name="connsiteX116-36841" fmla="*/ 3268676 w 12641071"/>
              <a:gd name="connsiteY116-36842" fmla="*/ 1461167 h 5795240"/>
              <a:gd name="connsiteX117-36843" fmla="*/ 3565826 w 12641071"/>
              <a:gd name="connsiteY117-36844" fmla="*/ 1551935 h 5795240"/>
              <a:gd name="connsiteX118-36845" fmla="*/ 4086504 w 12641071"/>
              <a:gd name="connsiteY118-36846" fmla="*/ 1127574 h 5795240"/>
              <a:gd name="connsiteX119-36847" fmla="*/ 4103078 w 12641071"/>
              <a:gd name="connsiteY119-36848" fmla="*/ 1004204 h 5795240"/>
              <a:gd name="connsiteX120-36849" fmla="*/ 5215874 w 12641071"/>
              <a:gd name="connsiteY120-36850" fmla="*/ 0 h 5795240"/>
              <a:gd name="connsiteX0-36851" fmla="*/ 5215874 w 12641071"/>
              <a:gd name="connsiteY0-36852" fmla="*/ 0 h 5795240"/>
              <a:gd name="connsiteX1-36853" fmla="*/ 5927386 w 12641071"/>
              <a:gd name="connsiteY1-36854" fmla="*/ 255427 h 5795240"/>
              <a:gd name="connsiteX2-36855" fmla="*/ 6105193 w 12641071"/>
              <a:gd name="connsiteY2-36856" fmla="*/ 442067 h 5795240"/>
              <a:gd name="connsiteX3-36857" fmla="*/ 6105193 w 12641071"/>
              <a:gd name="connsiteY3-36858" fmla="*/ 442069 h 5795240"/>
              <a:gd name="connsiteX4-36859" fmla="*/ 6141460 w 12641071"/>
              <a:gd name="connsiteY4-36860" fmla="*/ 475027 h 5795240"/>
              <a:gd name="connsiteX5-36861" fmla="*/ 6788665 w 12641071"/>
              <a:gd name="connsiteY5-36862" fmla="*/ 707369 h 5795240"/>
              <a:gd name="connsiteX6-36863" fmla="*/ 7184710 w 12641071"/>
              <a:gd name="connsiteY6-36864" fmla="*/ 627411 h 5795240"/>
              <a:gd name="connsiteX7-36865" fmla="*/ 7314851 w 12641071"/>
              <a:gd name="connsiteY7-36866" fmla="*/ 559537 h 5795240"/>
              <a:gd name="connsiteX8-36867" fmla="*/ 7314853 w 12641071"/>
              <a:gd name="connsiteY8-36868" fmla="*/ 559536 h 5795240"/>
              <a:gd name="connsiteX9-36869" fmla="*/ 7314851 w 12641071"/>
              <a:gd name="connsiteY9-36870" fmla="*/ 559537 h 5795240"/>
              <a:gd name="connsiteX10-36871" fmla="*/ 7391626 w 12641071"/>
              <a:gd name="connsiteY10-36872" fmla="*/ 508114 h 5795240"/>
              <a:gd name="connsiteX11-36873" fmla="*/ 7391631 w 12641071"/>
              <a:gd name="connsiteY11-36874" fmla="*/ 508110 h 5795240"/>
              <a:gd name="connsiteX12-36875" fmla="*/ 7478934 w 12641071"/>
              <a:gd name="connsiteY12-36876" fmla="*/ 466053 h 5795240"/>
              <a:gd name="connsiteX13-36877" fmla="*/ 7897193 w 12641071"/>
              <a:gd name="connsiteY13-36878" fmla="*/ 381611 h 5795240"/>
              <a:gd name="connsiteX14-36879" fmla="*/ 8788216 w 12641071"/>
              <a:gd name="connsiteY14-36880" fmla="*/ 855364 h 5795240"/>
              <a:gd name="connsiteX15-36881" fmla="*/ 8832362 w 12641071"/>
              <a:gd name="connsiteY15-36882" fmla="*/ 928030 h 5795240"/>
              <a:gd name="connsiteX16-36883" fmla="*/ 8832362 w 12641071"/>
              <a:gd name="connsiteY16-36884" fmla="*/ 928033 h 5795240"/>
              <a:gd name="connsiteX17-36885" fmla="*/ 8842040 w 12641071"/>
              <a:gd name="connsiteY17-36886" fmla="*/ 943961 h 5795240"/>
              <a:gd name="connsiteX18-36887" fmla="*/ 8856144 w 12641071"/>
              <a:gd name="connsiteY18-36888" fmla="*/ 973241 h 5795240"/>
              <a:gd name="connsiteX19-36889" fmla="*/ 8856145 w 12641071"/>
              <a:gd name="connsiteY19-36890" fmla="*/ 973241 h 5795240"/>
              <a:gd name="connsiteX20-36891" fmla="*/ 8878117 w 12641071"/>
              <a:gd name="connsiteY20-36892" fmla="*/ 1018851 h 5795240"/>
              <a:gd name="connsiteX21-36893" fmla="*/ 8877719 w 12641071"/>
              <a:gd name="connsiteY21-36894" fmla="*/ 1018369 h 5795240"/>
              <a:gd name="connsiteX22-36895" fmla="*/ 8853250 w 12641071"/>
              <a:gd name="connsiteY22-36896" fmla="*/ 973288 h 5795240"/>
              <a:gd name="connsiteX23-36897" fmla="*/ 8853249 w 12641071"/>
              <a:gd name="connsiteY23-36898" fmla="*/ 973288 h 5795240"/>
              <a:gd name="connsiteX24-36899" fmla="*/ 8853248 w 12641071"/>
              <a:gd name="connsiteY24-36900" fmla="*/ 973287 h 5795240"/>
              <a:gd name="connsiteX25-36901" fmla="*/ 8849677 w 12641071"/>
              <a:gd name="connsiteY25-36902" fmla="*/ 973341 h 5795240"/>
              <a:gd name="connsiteX26-36903" fmla="*/ 8641543 w 12641071"/>
              <a:gd name="connsiteY26-36904" fmla="*/ 916577 h 5795240"/>
              <a:gd name="connsiteX27-36905" fmla="*/ 8641545 w 12641071"/>
              <a:gd name="connsiteY27-36906" fmla="*/ 916580 h 5795240"/>
              <a:gd name="connsiteX28-36907" fmla="*/ 8849676 w 12641071"/>
              <a:gd name="connsiteY28-36908" fmla="*/ 973343 h 5795240"/>
              <a:gd name="connsiteX29-36909" fmla="*/ 8853248 w 12641071"/>
              <a:gd name="connsiteY29-36910" fmla="*/ 973288 h 5795240"/>
              <a:gd name="connsiteX30-36911" fmla="*/ 8877719 w 12641071"/>
              <a:gd name="connsiteY30-36912" fmla="*/ 1018371 h 5795240"/>
              <a:gd name="connsiteX31-36913" fmla="*/ 8878116 w 12641071"/>
              <a:gd name="connsiteY31-36914" fmla="*/ 1018851 h 5795240"/>
              <a:gd name="connsiteX32-36915" fmla="*/ 8887288 w 12641071"/>
              <a:gd name="connsiteY32-36916" fmla="*/ 1037892 h 5795240"/>
              <a:gd name="connsiteX33-36917" fmla="*/ 8949899 w 12641071"/>
              <a:gd name="connsiteY33-36918" fmla="*/ 1239592 h 5795240"/>
              <a:gd name="connsiteX34-36919" fmla="*/ 8968437 w 12641071"/>
              <a:gd name="connsiteY34-36920" fmla="*/ 1423482 h 5795240"/>
              <a:gd name="connsiteX35-36921" fmla="*/ 8949899 w 12641071"/>
              <a:gd name="connsiteY35-36922" fmla="*/ 1239591 h 5795240"/>
              <a:gd name="connsiteX36-36923" fmla="*/ 8887288 w 12641071"/>
              <a:gd name="connsiteY36-36924" fmla="*/ 1037890 h 5795240"/>
              <a:gd name="connsiteX37-36925" fmla="*/ 8878116 w 12641071"/>
              <a:gd name="connsiteY37-36926" fmla="*/ 1018851 h 5795240"/>
              <a:gd name="connsiteX38-36927" fmla="*/ 8931285 w 12641071"/>
              <a:gd name="connsiteY38-36928" fmla="*/ 1083292 h 5795240"/>
              <a:gd name="connsiteX39-36929" fmla="*/ 9241478 w 12641071"/>
              <a:gd name="connsiteY39-36930" fmla="*/ 1211778 h 5795240"/>
              <a:gd name="connsiteX40-36931" fmla="*/ 9605238 w 12641071"/>
              <a:gd name="connsiteY40-36932" fmla="*/ 1018369 h 5795240"/>
              <a:gd name="connsiteX41-36933" fmla="*/ 9636247 w 12641071"/>
              <a:gd name="connsiteY41-36934" fmla="*/ 961241 h 5795240"/>
              <a:gd name="connsiteX42-36935" fmla="*/ 9641995 w 12641071"/>
              <a:gd name="connsiteY42-36936" fmla="*/ 961152 h 5795240"/>
              <a:gd name="connsiteX43-36937" fmla="*/ 9584939 w 12641071"/>
              <a:gd name="connsiteY43-36938" fmla="*/ 1079594 h 5795240"/>
              <a:gd name="connsiteX44-36939" fmla="*/ 9546257 w 12641071"/>
              <a:gd name="connsiteY44-36940" fmla="*/ 1204206 h 5795240"/>
              <a:gd name="connsiteX45-36941" fmla="*/ 9584939 w 12641071"/>
              <a:gd name="connsiteY45-36942" fmla="*/ 1079596 h 5795240"/>
              <a:gd name="connsiteX46-36943" fmla="*/ 9641995 w 12641071"/>
              <a:gd name="connsiteY46-36944" fmla="*/ 961153 h 5795240"/>
              <a:gd name="connsiteX47-36945" fmla="*/ 9653069 w 12641071"/>
              <a:gd name="connsiteY47-36946" fmla="*/ 960983 h 5795240"/>
              <a:gd name="connsiteX48-36947" fmla="*/ 9801564 w 12641071"/>
              <a:gd name="connsiteY48-36948" fmla="*/ 1196828 h 5795240"/>
              <a:gd name="connsiteX49-36949" fmla="*/ 9801566 w 12641071"/>
              <a:gd name="connsiteY49-36950" fmla="*/ 1196828 h 5795240"/>
              <a:gd name="connsiteX50-36951" fmla="*/ 9653070 w 12641071"/>
              <a:gd name="connsiteY50-36952" fmla="*/ 960982 h 5795240"/>
              <a:gd name="connsiteX51-36953" fmla="*/ 9641996 w 12641071"/>
              <a:gd name="connsiteY51-36954" fmla="*/ 961152 h 5795240"/>
              <a:gd name="connsiteX52-36955" fmla="*/ 9651917 w 12641071"/>
              <a:gd name="connsiteY52-36956" fmla="*/ 940556 h 5795240"/>
              <a:gd name="connsiteX53-36957" fmla="*/ 11050508 w 12641071"/>
              <a:gd name="connsiteY53-36958" fmla="*/ 108150 h 5795240"/>
              <a:gd name="connsiteX54-36959" fmla="*/ 12641071 w 12641071"/>
              <a:gd name="connsiteY54-36960" fmla="*/ 1698711 h 5795240"/>
              <a:gd name="connsiteX55-36961" fmla="*/ 11371062 w 12641071"/>
              <a:gd name="connsiteY55-36962" fmla="*/ 3256960 h 5795240"/>
              <a:gd name="connsiteX56-36963" fmla="*/ 11215953 w 12641071"/>
              <a:gd name="connsiteY56-36964" fmla="*/ 3280632 h 5795240"/>
              <a:gd name="connsiteX57-36965" fmla="*/ 11142318 w 12641071"/>
              <a:gd name="connsiteY57-36966" fmla="*/ 3276914 h 5795240"/>
              <a:gd name="connsiteX58-36967" fmla="*/ 11215952 w 12641071"/>
              <a:gd name="connsiteY58-36968" fmla="*/ 3280632 h 5795240"/>
              <a:gd name="connsiteX59-36969" fmla="*/ 11213133 w 12641071"/>
              <a:gd name="connsiteY59-36970" fmla="*/ 3281062 h 5795240"/>
              <a:gd name="connsiteX60-36971" fmla="*/ 11116921 w 12641071"/>
              <a:gd name="connsiteY60-36972" fmla="*/ 3285921 h 5795240"/>
              <a:gd name="connsiteX61-36973" fmla="*/ 11050507 w 12641071"/>
              <a:gd name="connsiteY61-36974" fmla="*/ 3289274 h 5795240"/>
              <a:gd name="connsiteX62-36975" fmla="*/ 11006292 w 12641071"/>
              <a:gd name="connsiteY62-36976" fmla="*/ 3287041 h 5795240"/>
              <a:gd name="connsiteX63-36977" fmla="*/ 10937101 w 12641071"/>
              <a:gd name="connsiteY63-36978" fmla="*/ 3297601 h 5795240"/>
              <a:gd name="connsiteX64-36979" fmla="*/ 10144740 w 12641071"/>
              <a:gd name="connsiteY64-36980" fmla="*/ 4089962 h 5795240"/>
              <a:gd name="connsiteX65-36981" fmla="*/ 10130374 w 12641071"/>
              <a:gd name="connsiteY65-36982" fmla="*/ 4184101 h 5795240"/>
              <a:gd name="connsiteX66-36983" fmla="*/ 10130375 w 12641071"/>
              <a:gd name="connsiteY66-36984" fmla="*/ 4184103 h 5795240"/>
              <a:gd name="connsiteX67-36985" fmla="*/ 10130656 w 12641071"/>
              <a:gd name="connsiteY67-36986" fmla="*/ 4185950 h 5795240"/>
              <a:gd name="connsiteX68-36987" fmla="*/ 10138194 w 12641071"/>
              <a:gd name="connsiteY68-36988" fmla="*/ 4335228 h 5795240"/>
              <a:gd name="connsiteX69-36989" fmla="*/ 10137710 w 12641071"/>
              <a:gd name="connsiteY69-36990" fmla="*/ 4344822 h 5795240"/>
              <a:gd name="connsiteX70-36991" fmla="*/ 10133555 w 12641071"/>
              <a:gd name="connsiteY70-36992" fmla="*/ 4427096 h 5795240"/>
              <a:gd name="connsiteX71-36993" fmla="*/ 10129312 w 12641071"/>
              <a:gd name="connsiteY71-36994" fmla="*/ 4399289 h 5795240"/>
              <a:gd name="connsiteX72-36995" fmla="*/ 10126797 w 12641071"/>
              <a:gd name="connsiteY72-36996" fmla="*/ 4349498 h 5795240"/>
              <a:gd name="connsiteX73-36997" fmla="*/ 10126796 w 12641071"/>
              <a:gd name="connsiteY73-36998" fmla="*/ 4349498 h 5795240"/>
              <a:gd name="connsiteX74-36999" fmla="*/ 10129311 w 12641071"/>
              <a:gd name="connsiteY74-37000" fmla="*/ 4399289 h 5795240"/>
              <a:gd name="connsiteX75-37001" fmla="*/ 10133554 w 12641071"/>
              <a:gd name="connsiteY75-37002" fmla="*/ 4427096 h 5795240"/>
              <a:gd name="connsiteX76-37003" fmla="*/ 10130656 w 12641071"/>
              <a:gd name="connsiteY76-37004" fmla="*/ 4484506 h 5795240"/>
              <a:gd name="connsiteX77-37005" fmla="*/ 8678182 w 12641071"/>
              <a:gd name="connsiteY77-37006" fmla="*/ 5795240 h 5795240"/>
              <a:gd name="connsiteX78-37007" fmla="*/ 7467518 w 12641071"/>
              <a:gd name="connsiteY78-37008" fmla="*/ 5151535 h 5795240"/>
              <a:gd name="connsiteX79-37009" fmla="*/ 7419945 w 12641071"/>
              <a:gd name="connsiteY79-37010" fmla="*/ 5073228 h 5795240"/>
              <a:gd name="connsiteX80-37011" fmla="*/ 7367299 w 12641071"/>
              <a:gd name="connsiteY80-37012" fmla="*/ 4974928 h 5795240"/>
              <a:gd name="connsiteX81-37013" fmla="*/ 7320958 w 12641071"/>
              <a:gd name="connsiteY81-37014" fmla="*/ 4870887 h 5795240"/>
              <a:gd name="connsiteX82-37015" fmla="*/ 7322174 w 12641071"/>
              <a:gd name="connsiteY82-37016" fmla="*/ 4872361 h 5795240"/>
              <a:gd name="connsiteX83-37017" fmla="*/ 7322175 w 12641071"/>
              <a:gd name="connsiteY83-37018" fmla="*/ 4872361 h 5795240"/>
              <a:gd name="connsiteX84-37019" fmla="*/ 7223551 w 12641071"/>
              <a:gd name="connsiteY84-37020" fmla="*/ 4752829 h 5795240"/>
              <a:gd name="connsiteX85-37021" fmla="*/ 6652445 w 12641071"/>
              <a:gd name="connsiteY85-37022" fmla="*/ 4516269 h 5795240"/>
              <a:gd name="connsiteX86-37023" fmla="*/ 6200873 w 12641071"/>
              <a:gd name="connsiteY86-37024" fmla="*/ 4654206 h 5795240"/>
              <a:gd name="connsiteX87-37025" fmla="*/ 6088813 w 12641071"/>
              <a:gd name="connsiteY87-37026" fmla="*/ 4746663 h 5795240"/>
              <a:gd name="connsiteX88-37027" fmla="*/ 6023271 w 12641071"/>
              <a:gd name="connsiteY88-37028" fmla="*/ 4834312 h 5795240"/>
              <a:gd name="connsiteX89-37029" fmla="*/ 5935320 w 12641071"/>
              <a:gd name="connsiteY89-37030" fmla="*/ 4931081 h 5795240"/>
              <a:gd name="connsiteX90-37031" fmla="*/ 4971763 w 12641071"/>
              <a:gd name="connsiteY90-37032" fmla="*/ 5330200 h 5795240"/>
              <a:gd name="connsiteX91-37033" fmla="*/ 3716172 w 12641071"/>
              <a:gd name="connsiteY91-37034" fmla="*/ 4497938 h 5795240"/>
              <a:gd name="connsiteX92-37035" fmla="*/ 3710773 w 12641071"/>
              <a:gd name="connsiteY92-37036" fmla="*/ 4483182 h 5795240"/>
              <a:gd name="connsiteX93-37037" fmla="*/ 3659438 w 12641071"/>
              <a:gd name="connsiteY93-37038" fmla="*/ 4330309 h 5795240"/>
              <a:gd name="connsiteX94-37039" fmla="*/ 3659440 w 12641071"/>
              <a:gd name="connsiteY94-37040" fmla="*/ 4330309 h 5795240"/>
              <a:gd name="connsiteX95-37041" fmla="*/ 3613217 w 12641071"/>
              <a:gd name="connsiteY95-37042" fmla="*/ 4245153 h 5795240"/>
              <a:gd name="connsiteX96-37043" fmla="*/ 3083792 w 12641071"/>
              <a:gd name="connsiteY96-37044" fmla="*/ 3963660 h 5795240"/>
              <a:gd name="connsiteX97-37045" fmla="*/ 2835272 w 12641071"/>
              <a:gd name="connsiteY97-37046" fmla="*/ 4013833 h 5795240"/>
              <a:gd name="connsiteX98-37047" fmla="*/ 2820214 w 12641071"/>
              <a:gd name="connsiteY98-37048" fmla="*/ 4022007 h 5795240"/>
              <a:gd name="connsiteX99-37049" fmla="*/ 2820212 w 12641071"/>
              <a:gd name="connsiteY99-37050" fmla="*/ 4022008 h 5795240"/>
              <a:gd name="connsiteX100-37051" fmla="*/ 2820206 w 12641071"/>
              <a:gd name="connsiteY100-37052" fmla="*/ 4022011 h 5795240"/>
              <a:gd name="connsiteX101-37053" fmla="*/ 2813481 w 12641071"/>
              <a:gd name="connsiteY101-37054" fmla="*/ 4027041 h 5795240"/>
              <a:gd name="connsiteX102-37055" fmla="*/ 2762875 w 12641071"/>
              <a:gd name="connsiteY102-37056" fmla="*/ 4057784 h 5795240"/>
              <a:gd name="connsiteX103-37057" fmla="*/ 2762878 w 12641071"/>
              <a:gd name="connsiteY103-37058" fmla="*/ 4057784 h 5795240"/>
              <a:gd name="connsiteX104-37059" fmla="*/ 2694694 w 12641071"/>
              <a:gd name="connsiteY104-37060" fmla="*/ 4099208 h 5795240"/>
              <a:gd name="connsiteX105-37061" fmla="*/ 2726822 w 12641071"/>
              <a:gd name="connsiteY105-37062" fmla="*/ 4072700 h 5795240"/>
              <a:gd name="connsiteX106-37063" fmla="*/ 2757719 w 12641071"/>
              <a:gd name="connsiteY106-37064" fmla="*/ 4055929 h 5795240"/>
              <a:gd name="connsiteX107-37065" fmla="*/ 2757718 w 12641071"/>
              <a:gd name="connsiteY107-37066" fmla="*/ 4055928 h 5795240"/>
              <a:gd name="connsiteX108-37067" fmla="*/ 2726820 w 12641071"/>
              <a:gd name="connsiteY108-37068" fmla="*/ 4072700 h 5795240"/>
              <a:gd name="connsiteX109-37069" fmla="*/ 2694692 w 12641071"/>
              <a:gd name="connsiteY109-37070" fmla="*/ 4099208 h 5795240"/>
              <a:gd name="connsiteX110-37071" fmla="*/ 2664698 w 12641071"/>
              <a:gd name="connsiteY110-37072" fmla="*/ 4117431 h 5795240"/>
              <a:gd name="connsiteX111-37073" fmla="*/ 1804544 w 12641071"/>
              <a:gd name="connsiteY111-37074" fmla="*/ 4335229 h 5795240"/>
              <a:gd name="connsiteX112-37075" fmla="*/ 0 w 12641071"/>
              <a:gd name="connsiteY112-37076" fmla="*/ 2530685 h 5795240"/>
              <a:gd name="connsiteX113-37077" fmla="*/ 1804544 w 12641071"/>
              <a:gd name="connsiteY113-37078" fmla="*/ 726143 h 5795240"/>
              <a:gd name="connsiteX114-37079" fmla="*/ 3080549 w 12641071"/>
              <a:gd name="connsiteY114-37080" fmla="*/ 1254682 h 5795240"/>
              <a:gd name="connsiteX115-37081" fmla="*/ 3268676 w 12641071"/>
              <a:gd name="connsiteY115-37082" fmla="*/ 1461167 h 5795240"/>
              <a:gd name="connsiteX116-37083" fmla="*/ 3565826 w 12641071"/>
              <a:gd name="connsiteY116-37084" fmla="*/ 1551935 h 5795240"/>
              <a:gd name="connsiteX117-37085" fmla="*/ 4086504 w 12641071"/>
              <a:gd name="connsiteY117-37086" fmla="*/ 1127574 h 5795240"/>
              <a:gd name="connsiteX118-37087" fmla="*/ 4103078 w 12641071"/>
              <a:gd name="connsiteY118-37088" fmla="*/ 1004204 h 5795240"/>
              <a:gd name="connsiteX119-37089" fmla="*/ 5215874 w 12641071"/>
              <a:gd name="connsiteY119-37090" fmla="*/ 0 h 5795240"/>
              <a:gd name="connsiteX0-37091" fmla="*/ 5215874 w 12641071"/>
              <a:gd name="connsiteY0-37092" fmla="*/ 0 h 5795240"/>
              <a:gd name="connsiteX1-37093" fmla="*/ 5927386 w 12641071"/>
              <a:gd name="connsiteY1-37094" fmla="*/ 255427 h 5795240"/>
              <a:gd name="connsiteX2-37095" fmla="*/ 6105193 w 12641071"/>
              <a:gd name="connsiteY2-37096" fmla="*/ 442067 h 5795240"/>
              <a:gd name="connsiteX3-37097" fmla="*/ 6105193 w 12641071"/>
              <a:gd name="connsiteY3-37098" fmla="*/ 442069 h 5795240"/>
              <a:gd name="connsiteX4-37099" fmla="*/ 6141460 w 12641071"/>
              <a:gd name="connsiteY4-37100" fmla="*/ 475027 h 5795240"/>
              <a:gd name="connsiteX5-37101" fmla="*/ 6788665 w 12641071"/>
              <a:gd name="connsiteY5-37102" fmla="*/ 707369 h 5795240"/>
              <a:gd name="connsiteX6-37103" fmla="*/ 7184710 w 12641071"/>
              <a:gd name="connsiteY6-37104" fmla="*/ 627411 h 5795240"/>
              <a:gd name="connsiteX7-37105" fmla="*/ 7314851 w 12641071"/>
              <a:gd name="connsiteY7-37106" fmla="*/ 559537 h 5795240"/>
              <a:gd name="connsiteX8-37107" fmla="*/ 7314853 w 12641071"/>
              <a:gd name="connsiteY8-37108" fmla="*/ 559536 h 5795240"/>
              <a:gd name="connsiteX9-37109" fmla="*/ 7314851 w 12641071"/>
              <a:gd name="connsiteY9-37110" fmla="*/ 559537 h 5795240"/>
              <a:gd name="connsiteX10-37111" fmla="*/ 7391626 w 12641071"/>
              <a:gd name="connsiteY10-37112" fmla="*/ 508114 h 5795240"/>
              <a:gd name="connsiteX11-37113" fmla="*/ 7391631 w 12641071"/>
              <a:gd name="connsiteY11-37114" fmla="*/ 508110 h 5795240"/>
              <a:gd name="connsiteX12-37115" fmla="*/ 7478934 w 12641071"/>
              <a:gd name="connsiteY12-37116" fmla="*/ 466053 h 5795240"/>
              <a:gd name="connsiteX13-37117" fmla="*/ 7897193 w 12641071"/>
              <a:gd name="connsiteY13-37118" fmla="*/ 381611 h 5795240"/>
              <a:gd name="connsiteX14-37119" fmla="*/ 8788216 w 12641071"/>
              <a:gd name="connsiteY14-37120" fmla="*/ 855364 h 5795240"/>
              <a:gd name="connsiteX15-37121" fmla="*/ 8832362 w 12641071"/>
              <a:gd name="connsiteY15-37122" fmla="*/ 928030 h 5795240"/>
              <a:gd name="connsiteX16-37123" fmla="*/ 8832362 w 12641071"/>
              <a:gd name="connsiteY16-37124" fmla="*/ 928033 h 5795240"/>
              <a:gd name="connsiteX17-37125" fmla="*/ 8842040 w 12641071"/>
              <a:gd name="connsiteY17-37126" fmla="*/ 943961 h 5795240"/>
              <a:gd name="connsiteX18-37127" fmla="*/ 8856144 w 12641071"/>
              <a:gd name="connsiteY18-37128" fmla="*/ 973241 h 5795240"/>
              <a:gd name="connsiteX19-37129" fmla="*/ 8856145 w 12641071"/>
              <a:gd name="connsiteY19-37130" fmla="*/ 973241 h 5795240"/>
              <a:gd name="connsiteX20-37131" fmla="*/ 8878117 w 12641071"/>
              <a:gd name="connsiteY20-37132" fmla="*/ 1018851 h 5795240"/>
              <a:gd name="connsiteX21-37133" fmla="*/ 8877719 w 12641071"/>
              <a:gd name="connsiteY21-37134" fmla="*/ 1018369 h 5795240"/>
              <a:gd name="connsiteX22-37135" fmla="*/ 8853250 w 12641071"/>
              <a:gd name="connsiteY22-37136" fmla="*/ 973288 h 5795240"/>
              <a:gd name="connsiteX23-37137" fmla="*/ 8853249 w 12641071"/>
              <a:gd name="connsiteY23-37138" fmla="*/ 973288 h 5795240"/>
              <a:gd name="connsiteX24-37139" fmla="*/ 8853248 w 12641071"/>
              <a:gd name="connsiteY24-37140" fmla="*/ 973287 h 5795240"/>
              <a:gd name="connsiteX25-37141" fmla="*/ 8849677 w 12641071"/>
              <a:gd name="connsiteY25-37142" fmla="*/ 973341 h 5795240"/>
              <a:gd name="connsiteX26-37143" fmla="*/ 8641543 w 12641071"/>
              <a:gd name="connsiteY26-37144" fmla="*/ 916577 h 5795240"/>
              <a:gd name="connsiteX27-37145" fmla="*/ 8641545 w 12641071"/>
              <a:gd name="connsiteY27-37146" fmla="*/ 916580 h 5795240"/>
              <a:gd name="connsiteX28-37147" fmla="*/ 8849676 w 12641071"/>
              <a:gd name="connsiteY28-37148" fmla="*/ 973343 h 5795240"/>
              <a:gd name="connsiteX29-37149" fmla="*/ 8853248 w 12641071"/>
              <a:gd name="connsiteY29-37150" fmla="*/ 973288 h 5795240"/>
              <a:gd name="connsiteX30-37151" fmla="*/ 8877719 w 12641071"/>
              <a:gd name="connsiteY30-37152" fmla="*/ 1018371 h 5795240"/>
              <a:gd name="connsiteX31-37153" fmla="*/ 8878116 w 12641071"/>
              <a:gd name="connsiteY31-37154" fmla="*/ 1018851 h 5795240"/>
              <a:gd name="connsiteX32-37155" fmla="*/ 8887288 w 12641071"/>
              <a:gd name="connsiteY32-37156" fmla="*/ 1037892 h 5795240"/>
              <a:gd name="connsiteX33-37157" fmla="*/ 8949899 w 12641071"/>
              <a:gd name="connsiteY33-37158" fmla="*/ 1239592 h 5795240"/>
              <a:gd name="connsiteX34-37159" fmla="*/ 8968437 w 12641071"/>
              <a:gd name="connsiteY34-37160" fmla="*/ 1423482 h 5795240"/>
              <a:gd name="connsiteX35-37161" fmla="*/ 8949899 w 12641071"/>
              <a:gd name="connsiteY35-37162" fmla="*/ 1239591 h 5795240"/>
              <a:gd name="connsiteX36-37163" fmla="*/ 8887288 w 12641071"/>
              <a:gd name="connsiteY36-37164" fmla="*/ 1037890 h 5795240"/>
              <a:gd name="connsiteX37-37165" fmla="*/ 8878116 w 12641071"/>
              <a:gd name="connsiteY37-37166" fmla="*/ 1018851 h 5795240"/>
              <a:gd name="connsiteX38-37167" fmla="*/ 8931285 w 12641071"/>
              <a:gd name="connsiteY38-37168" fmla="*/ 1083292 h 5795240"/>
              <a:gd name="connsiteX39-37169" fmla="*/ 9241478 w 12641071"/>
              <a:gd name="connsiteY39-37170" fmla="*/ 1211778 h 5795240"/>
              <a:gd name="connsiteX40-37171" fmla="*/ 9605238 w 12641071"/>
              <a:gd name="connsiteY40-37172" fmla="*/ 1018369 h 5795240"/>
              <a:gd name="connsiteX41-37173" fmla="*/ 9636247 w 12641071"/>
              <a:gd name="connsiteY41-37174" fmla="*/ 961241 h 5795240"/>
              <a:gd name="connsiteX42-37175" fmla="*/ 9641995 w 12641071"/>
              <a:gd name="connsiteY42-37176" fmla="*/ 961152 h 5795240"/>
              <a:gd name="connsiteX43-37177" fmla="*/ 9584939 w 12641071"/>
              <a:gd name="connsiteY43-37178" fmla="*/ 1079594 h 5795240"/>
              <a:gd name="connsiteX44-37179" fmla="*/ 9546257 w 12641071"/>
              <a:gd name="connsiteY44-37180" fmla="*/ 1204206 h 5795240"/>
              <a:gd name="connsiteX45-37181" fmla="*/ 9584939 w 12641071"/>
              <a:gd name="connsiteY45-37182" fmla="*/ 1079596 h 5795240"/>
              <a:gd name="connsiteX46-37183" fmla="*/ 9641995 w 12641071"/>
              <a:gd name="connsiteY46-37184" fmla="*/ 961153 h 5795240"/>
              <a:gd name="connsiteX47-37185" fmla="*/ 9653069 w 12641071"/>
              <a:gd name="connsiteY47-37186" fmla="*/ 960983 h 5795240"/>
              <a:gd name="connsiteX48-37187" fmla="*/ 9801564 w 12641071"/>
              <a:gd name="connsiteY48-37188" fmla="*/ 1196828 h 5795240"/>
              <a:gd name="connsiteX49-37189" fmla="*/ 9801566 w 12641071"/>
              <a:gd name="connsiteY49-37190" fmla="*/ 1196828 h 5795240"/>
              <a:gd name="connsiteX50-37191" fmla="*/ 9653070 w 12641071"/>
              <a:gd name="connsiteY50-37192" fmla="*/ 960982 h 5795240"/>
              <a:gd name="connsiteX51-37193" fmla="*/ 9641996 w 12641071"/>
              <a:gd name="connsiteY51-37194" fmla="*/ 961152 h 5795240"/>
              <a:gd name="connsiteX52-37195" fmla="*/ 9651917 w 12641071"/>
              <a:gd name="connsiteY52-37196" fmla="*/ 940556 h 5795240"/>
              <a:gd name="connsiteX53-37197" fmla="*/ 11050508 w 12641071"/>
              <a:gd name="connsiteY53-37198" fmla="*/ 108150 h 5795240"/>
              <a:gd name="connsiteX54-37199" fmla="*/ 12641071 w 12641071"/>
              <a:gd name="connsiteY54-37200" fmla="*/ 1698711 h 5795240"/>
              <a:gd name="connsiteX55-37201" fmla="*/ 11371062 w 12641071"/>
              <a:gd name="connsiteY55-37202" fmla="*/ 3256960 h 5795240"/>
              <a:gd name="connsiteX56-37203" fmla="*/ 11215953 w 12641071"/>
              <a:gd name="connsiteY56-37204" fmla="*/ 3280632 h 5795240"/>
              <a:gd name="connsiteX57-37205" fmla="*/ 11142318 w 12641071"/>
              <a:gd name="connsiteY57-37206" fmla="*/ 3276914 h 5795240"/>
              <a:gd name="connsiteX58-37207" fmla="*/ 11215952 w 12641071"/>
              <a:gd name="connsiteY58-37208" fmla="*/ 3280632 h 5795240"/>
              <a:gd name="connsiteX59-37209" fmla="*/ 11213133 w 12641071"/>
              <a:gd name="connsiteY59-37210" fmla="*/ 3281062 h 5795240"/>
              <a:gd name="connsiteX60-37211" fmla="*/ 11116921 w 12641071"/>
              <a:gd name="connsiteY60-37212" fmla="*/ 3285921 h 5795240"/>
              <a:gd name="connsiteX61-37213" fmla="*/ 11050507 w 12641071"/>
              <a:gd name="connsiteY61-37214" fmla="*/ 3289274 h 5795240"/>
              <a:gd name="connsiteX62-37215" fmla="*/ 11006292 w 12641071"/>
              <a:gd name="connsiteY62-37216" fmla="*/ 3287041 h 5795240"/>
              <a:gd name="connsiteX63-37217" fmla="*/ 10937101 w 12641071"/>
              <a:gd name="connsiteY63-37218" fmla="*/ 3297601 h 5795240"/>
              <a:gd name="connsiteX64-37219" fmla="*/ 10144740 w 12641071"/>
              <a:gd name="connsiteY64-37220" fmla="*/ 4089962 h 5795240"/>
              <a:gd name="connsiteX65-37221" fmla="*/ 10130374 w 12641071"/>
              <a:gd name="connsiteY65-37222" fmla="*/ 4184101 h 5795240"/>
              <a:gd name="connsiteX66-37223" fmla="*/ 10130375 w 12641071"/>
              <a:gd name="connsiteY66-37224" fmla="*/ 4184103 h 5795240"/>
              <a:gd name="connsiteX67-37225" fmla="*/ 10130656 w 12641071"/>
              <a:gd name="connsiteY67-37226" fmla="*/ 4185950 h 5795240"/>
              <a:gd name="connsiteX68-37227" fmla="*/ 10138194 w 12641071"/>
              <a:gd name="connsiteY68-37228" fmla="*/ 4335228 h 5795240"/>
              <a:gd name="connsiteX69-37229" fmla="*/ 10137710 w 12641071"/>
              <a:gd name="connsiteY69-37230" fmla="*/ 4344822 h 5795240"/>
              <a:gd name="connsiteX70-37231" fmla="*/ 10133555 w 12641071"/>
              <a:gd name="connsiteY70-37232" fmla="*/ 4427096 h 5795240"/>
              <a:gd name="connsiteX71-37233" fmla="*/ 10129312 w 12641071"/>
              <a:gd name="connsiteY71-37234" fmla="*/ 4399289 h 5795240"/>
              <a:gd name="connsiteX72-37235" fmla="*/ 10126797 w 12641071"/>
              <a:gd name="connsiteY72-37236" fmla="*/ 4349498 h 5795240"/>
              <a:gd name="connsiteX73-37237" fmla="*/ 10126796 w 12641071"/>
              <a:gd name="connsiteY73-37238" fmla="*/ 4349498 h 5795240"/>
              <a:gd name="connsiteX74-37239" fmla="*/ 10129311 w 12641071"/>
              <a:gd name="connsiteY74-37240" fmla="*/ 4399289 h 5795240"/>
              <a:gd name="connsiteX75-37241" fmla="*/ 10133554 w 12641071"/>
              <a:gd name="connsiteY75-37242" fmla="*/ 4427096 h 5795240"/>
              <a:gd name="connsiteX76-37243" fmla="*/ 10130656 w 12641071"/>
              <a:gd name="connsiteY76-37244" fmla="*/ 4484506 h 5795240"/>
              <a:gd name="connsiteX77-37245" fmla="*/ 8678182 w 12641071"/>
              <a:gd name="connsiteY77-37246" fmla="*/ 5795240 h 5795240"/>
              <a:gd name="connsiteX78-37247" fmla="*/ 7467518 w 12641071"/>
              <a:gd name="connsiteY78-37248" fmla="*/ 5151535 h 5795240"/>
              <a:gd name="connsiteX79-37249" fmla="*/ 7419945 w 12641071"/>
              <a:gd name="connsiteY79-37250" fmla="*/ 5073228 h 5795240"/>
              <a:gd name="connsiteX80-37251" fmla="*/ 7367299 w 12641071"/>
              <a:gd name="connsiteY80-37252" fmla="*/ 4974928 h 5795240"/>
              <a:gd name="connsiteX81-37253" fmla="*/ 7320958 w 12641071"/>
              <a:gd name="connsiteY81-37254" fmla="*/ 4870887 h 5795240"/>
              <a:gd name="connsiteX82-37255" fmla="*/ 7322174 w 12641071"/>
              <a:gd name="connsiteY82-37256" fmla="*/ 4872361 h 5795240"/>
              <a:gd name="connsiteX83-37257" fmla="*/ 7322175 w 12641071"/>
              <a:gd name="connsiteY83-37258" fmla="*/ 4872361 h 5795240"/>
              <a:gd name="connsiteX84-37259" fmla="*/ 7223551 w 12641071"/>
              <a:gd name="connsiteY84-37260" fmla="*/ 4752829 h 5795240"/>
              <a:gd name="connsiteX85-37261" fmla="*/ 6652445 w 12641071"/>
              <a:gd name="connsiteY85-37262" fmla="*/ 4516269 h 5795240"/>
              <a:gd name="connsiteX86-37263" fmla="*/ 6200873 w 12641071"/>
              <a:gd name="connsiteY86-37264" fmla="*/ 4654206 h 5795240"/>
              <a:gd name="connsiteX87-37265" fmla="*/ 6088813 w 12641071"/>
              <a:gd name="connsiteY87-37266" fmla="*/ 4746663 h 5795240"/>
              <a:gd name="connsiteX88-37267" fmla="*/ 6023271 w 12641071"/>
              <a:gd name="connsiteY88-37268" fmla="*/ 4834312 h 5795240"/>
              <a:gd name="connsiteX89-37269" fmla="*/ 5935320 w 12641071"/>
              <a:gd name="connsiteY89-37270" fmla="*/ 4931081 h 5795240"/>
              <a:gd name="connsiteX90-37271" fmla="*/ 4971763 w 12641071"/>
              <a:gd name="connsiteY90-37272" fmla="*/ 5330200 h 5795240"/>
              <a:gd name="connsiteX91-37273" fmla="*/ 3716172 w 12641071"/>
              <a:gd name="connsiteY91-37274" fmla="*/ 4497938 h 5795240"/>
              <a:gd name="connsiteX92-37275" fmla="*/ 3659438 w 12641071"/>
              <a:gd name="connsiteY92-37276" fmla="*/ 4330309 h 5795240"/>
              <a:gd name="connsiteX93-37277" fmla="*/ 3659440 w 12641071"/>
              <a:gd name="connsiteY93-37278" fmla="*/ 4330309 h 5795240"/>
              <a:gd name="connsiteX94-37279" fmla="*/ 3613217 w 12641071"/>
              <a:gd name="connsiteY94-37280" fmla="*/ 4245153 h 5795240"/>
              <a:gd name="connsiteX95-37281" fmla="*/ 3083792 w 12641071"/>
              <a:gd name="connsiteY95-37282" fmla="*/ 3963660 h 5795240"/>
              <a:gd name="connsiteX96-37283" fmla="*/ 2835272 w 12641071"/>
              <a:gd name="connsiteY96-37284" fmla="*/ 4013833 h 5795240"/>
              <a:gd name="connsiteX97-37285" fmla="*/ 2820214 w 12641071"/>
              <a:gd name="connsiteY97-37286" fmla="*/ 4022007 h 5795240"/>
              <a:gd name="connsiteX98-37287" fmla="*/ 2820212 w 12641071"/>
              <a:gd name="connsiteY98-37288" fmla="*/ 4022008 h 5795240"/>
              <a:gd name="connsiteX99-37289" fmla="*/ 2820206 w 12641071"/>
              <a:gd name="connsiteY99-37290" fmla="*/ 4022011 h 5795240"/>
              <a:gd name="connsiteX100-37291" fmla="*/ 2813481 w 12641071"/>
              <a:gd name="connsiteY100-37292" fmla="*/ 4027041 h 5795240"/>
              <a:gd name="connsiteX101-37293" fmla="*/ 2762875 w 12641071"/>
              <a:gd name="connsiteY101-37294" fmla="*/ 4057784 h 5795240"/>
              <a:gd name="connsiteX102-37295" fmla="*/ 2762878 w 12641071"/>
              <a:gd name="connsiteY102-37296" fmla="*/ 4057784 h 5795240"/>
              <a:gd name="connsiteX103-37297" fmla="*/ 2694694 w 12641071"/>
              <a:gd name="connsiteY103-37298" fmla="*/ 4099208 h 5795240"/>
              <a:gd name="connsiteX104-37299" fmla="*/ 2726822 w 12641071"/>
              <a:gd name="connsiteY104-37300" fmla="*/ 4072700 h 5795240"/>
              <a:gd name="connsiteX105-37301" fmla="*/ 2757719 w 12641071"/>
              <a:gd name="connsiteY105-37302" fmla="*/ 4055929 h 5795240"/>
              <a:gd name="connsiteX106-37303" fmla="*/ 2757718 w 12641071"/>
              <a:gd name="connsiteY106-37304" fmla="*/ 4055928 h 5795240"/>
              <a:gd name="connsiteX107-37305" fmla="*/ 2726820 w 12641071"/>
              <a:gd name="connsiteY107-37306" fmla="*/ 4072700 h 5795240"/>
              <a:gd name="connsiteX108-37307" fmla="*/ 2694692 w 12641071"/>
              <a:gd name="connsiteY108-37308" fmla="*/ 4099208 h 5795240"/>
              <a:gd name="connsiteX109-37309" fmla="*/ 2664698 w 12641071"/>
              <a:gd name="connsiteY109-37310" fmla="*/ 4117431 h 5795240"/>
              <a:gd name="connsiteX110-37311" fmla="*/ 1804544 w 12641071"/>
              <a:gd name="connsiteY110-37312" fmla="*/ 4335229 h 5795240"/>
              <a:gd name="connsiteX111-37313" fmla="*/ 0 w 12641071"/>
              <a:gd name="connsiteY111-37314" fmla="*/ 2530685 h 5795240"/>
              <a:gd name="connsiteX112-37315" fmla="*/ 1804544 w 12641071"/>
              <a:gd name="connsiteY112-37316" fmla="*/ 726143 h 5795240"/>
              <a:gd name="connsiteX113-37317" fmla="*/ 3080549 w 12641071"/>
              <a:gd name="connsiteY113-37318" fmla="*/ 1254682 h 5795240"/>
              <a:gd name="connsiteX114-37319" fmla="*/ 3268676 w 12641071"/>
              <a:gd name="connsiteY114-37320" fmla="*/ 1461167 h 5795240"/>
              <a:gd name="connsiteX115-37321" fmla="*/ 3565826 w 12641071"/>
              <a:gd name="connsiteY115-37322" fmla="*/ 1551935 h 5795240"/>
              <a:gd name="connsiteX116-37323" fmla="*/ 4086504 w 12641071"/>
              <a:gd name="connsiteY116-37324" fmla="*/ 1127574 h 5795240"/>
              <a:gd name="connsiteX117-37325" fmla="*/ 4103078 w 12641071"/>
              <a:gd name="connsiteY117-37326" fmla="*/ 1004204 h 5795240"/>
              <a:gd name="connsiteX118-37327" fmla="*/ 5215874 w 12641071"/>
              <a:gd name="connsiteY118-37328" fmla="*/ 0 h 5795240"/>
              <a:gd name="connsiteX0-37329" fmla="*/ 5215874 w 12641071"/>
              <a:gd name="connsiteY0-37330" fmla="*/ 0 h 5795240"/>
              <a:gd name="connsiteX1-37331" fmla="*/ 5927386 w 12641071"/>
              <a:gd name="connsiteY1-37332" fmla="*/ 255427 h 5795240"/>
              <a:gd name="connsiteX2-37333" fmla="*/ 6105193 w 12641071"/>
              <a:gd name="connsiteY2-37334" fmla="*/ 442067 h 5795240"/>
              <a:gd name="connsiteX3-37335" fmla="*/ 6105193 w 12641071"/>
              <a:gd name="connsiteY3-37336" fmla="*/ 442069 h 5795240"/>
              <a:gd name="connsiteX4-37337" fmla="*/ 6141460 w 12641071"/>
              <a:gd name="connsiteY4-37338" fmla="*/ 475027 h 5795240"/>
              <a:gd name="connsiteX5-37339" fmla="*/ 6788665 w 12641071"/>
              <a:gd name="connsiteY5-37340" fmla="*/ 707369 h 5795240"/>
              <a:gd name="connsiteX6-37341" fmla="*/ 7184710 w 12641071"/>
              <a:gd name="connsiteY6-37342" fmla="*/ 627411 h 5795240"/>
              <a:gd name="connsiteX7-37343" fmla="*/ 7314851 w 12641071"/>
              <a:gd name="connsiteY7-37344" fmla="*/ 559537 h 5795240"/>
              <a:gd name="connsiteX8-37345" fmla="*/ 7314853 w 12641071"/>
              <a:gd name="connsiteY8-37346" fmla="*/ 559536 h 5795240"/>
              <a:gd name="connsiteX9-37347" fmla="*/ 7314851 w 12641071"/>
              <a:gd name="connsiteY9-37348" fmla="*/ 559537 h 5795240"/>
              <a:gd name="connsiteX10-37349" fmla="*/ 7391626 w 12641071"/>
              <a:gd name="connsiteY10-37350" fmla="*/ 508114 h 5795240"/>
              <a:gd name="connsiteX11-37351" fmla="*/ 7391631 w 12641071"/>
              <a:gd name="connsiteY11-37352" fmla="*/ 508110 h 5795240"/>
              <a:gd name="connsiteX12-37353" fmla="*/ 7478934 w 12641071"/>
              <a:gd name="connsiteY12-37354" fmla="*/ 466053 h 5795240"/>
              <a:gd name="connsiteX13-37355" fmla="*/ 7897193 w 12641071"/>
              <a:gd name="connsiteY13-37356" fmla="*/ 381611 h 5795240"/>
              <a:gd name="connsiteX14-37357" fmla="*/ 8788216 w 12641071"/>
              <a:gd name="connsiteY14-37358" fmla="*/ 855364 h 5795240"/>
              <a:gd name="connsiteX15-37359" fmla="*/ 8832362 w 12641071"/>
              <a:gd name="connsiteY15-37360" fmla="*/ 928030 h 5795240"/>
              <a:gd name="connsiteX16-37361" fmla="*/ 8832362 w 12641071"/>
              <a:gd name="connsiteY16-37362" fmla="*/ 928033 h 5795240"/>
              <a:gd name="connsiteX17-37363" fmla="*/ 8842040 w 12641071"/>
              <a:gd name="connsiteY17-37364" fmla="*/ 943961 h 5795240"/>
              <a:gd name="connsiteX18-37365" fmla="*/ 8856144 w 12641071"/>
              <a:gd name="connsiteY18-37366" fmla="*/ 973241 h 5795240"/>
              <a:gd name="connsiteX19-37367" fmla="*/ 8856145 w 12641071"/>
              <a:gd name="connsiteY19-37368" fmla="*/ 973241 h 5795240"/>
              <a:gd name="connsiteX20-37369" fmla="*/ 8878117 w 12641071"/>
              <a:gd name="connsiteY20-37370" fmla="*/ 1018851 h 5795240"/>
              <a:gd name="connsiteX21-37371" fmla="*/ 8877719 w 12641071"/>
              <a:gd name="connsiteY21-37372" fmla="*/ 1018369 h 5795240"/>
              <a:gd name="connsiteX22-37373" fmla="*/ 8853250 w 12641071"/>
              <a:gd name="connsiteY22-37374" fmla="*/ 973288 h 5795240"/>
              <a:gd name="connsiteX23-37375" fmla="*/ 8853249 w 12641071"/>
              <a:gd name="connsiteY23-37376" fmla="*/ 973288 h 5795240"/>
              <a:gd name="connsiteX24-37377" fmla="*/ 8853248 w 12641071"/>
              <a:gd name="connsiteY24-37378" fmla="*/ 973287 h 5795240"/>
              <a:gd name="connsiteX25-37379" fmla="*/ 8849677 w 12641071"/>
              <a:gd name="connsiteY25-37380" fmla="*/ 973341 h 5795240"/>
              <a:gd name="connsiteX26-37381" fmla="*/ 8641543 w 12641071"/>
              <a:gd name="connsiteY26-37382" fmla="*/ 916577 h 5795240"/>
              <a:gd name="connsiteX27-37383" fmla="*/ 8641545 w 12641071"/>
              <a:gd name="connsiteY27-37384" fmla="*/ 916580 h 5795240"/>
              <a:gd name="connsiteX28-37385" fmla="*/ 8849676 w 12641071"/>
              <a:gd name="connsiteY28-37386" fmla="*/ 973343 h 5795240"/>
              <a:gd name="connsiteX29-37387" fmla="*/ 8853248 w 12641071"/>
              <a:gd name="connsiteY29-37388" fmla="*/ 973288 h 5795240"/>
              <a:gd name="connsiteX30-37389" fmla="*/ 8877719 w 12641071"/>
              <a:gd name="connsiteY30-37390" fmla="*/ 1018371 h 5795240"/>
              <a:gd name="connsiteX31-37391" fmla="*/ 8878116 w 12641071"/>
              <a:gd name="connsiteY31-37392" fmla="*/ 1018851 h 5795240"/>
              <a:gd name="connsiteX32-37393" fmla="*/ 8887288 w 12641071"/>
              <a:gd name="connsiteY32-37394" fmla="*/ 1037892 h 5795240"/>
              <a:gd name="connsiteX33-37395" fmla="*/ 8949899 w 12641071"/>
              <a:gd name="connsiteY33-37396" fmla="*/ 1239592 h 5795240"/>
              <a:gd name="connsiteX34-37397" fmla="*/ 8968437 w 12641071"/>
              <a:gd name="connsiteY34-37398" fmla="*/ 1423482 h 5795240"/>
              <a:gd name="connsiteX35-37399" fmla="*/ 8949899 w 12641071"/>
              <a:gd name="connsiteY35-37400" fmla="*/ 1239591 h 5795240"/>
              <a:gd name="connsiteX36-37401" fmla="*/ 8887288 w 12641071"/>
              <a:gd name="connsiteY36-37402" fmla="*/ 1037890 h 5795240"/>
              <a:gd name="connsiteX37-37403" fmla="*/ 8878116 w 12641071"/>
              <a:gd name="connsiteY37-37404" fmla="*/ 1018851 h 5795240"/>
              <a:gd name="connsiteX38-37405" fmla="*/ 8931285 w 12641071"/>
              <a:gd name="connsiteY38-37406" fmla="*/ 1083292 h 5795240"/>
              <a:gd name="connsiteX39-37407" fmla="*/ 9241478 w 12641071"/>
              <a:gd name="connsiteY39-37408" fmla="*/ 1211778 h 5795240"/>
              <a:gd name="connsiteX40-37409" fmla="*/ 9605238 w 12641071"/>
              <a:gd name="connsiteY40-37410" fmla="*/ 1018369 h 5795240"/>
              <a:gd name="connsiteX41-37411" fmla="*/ 9636247 w 12641071"/>
              <a:gd name="connsiteY41-37412" fmla="*/ 961241 h 5795240"/>
              <a:gd name="connsiteX42-37413" fmla="*/ 9641995 w 12641071"/>
              <a:gd name="connsiteY42-37414" fmla="*/ 961152 h 5795240"/>
              <a:gd name="connsiteX43-37415" fmla="*/ 9584939 w 12641071"/>
              <a:gd name="connsiteY43-37416" fmla="*/ 1079594 h 5795240"/>
              <a:gd name="connsiteX44-37417" fmla="*/ 9546257 w 12641071"/>
              <a:gd name="connsiteY44-37418" fmla="*/ 1204206 h 5795240"/>
              <a:gd name="connsiteX45-37419" fmla="*/ 9584939 w 12641071"/>
              <a:gd name="connsiteY45-37420" fmla="*/ 1079596 h 5795240"/>
              <a:gd name="connsiteX46-37421" fmla="*/ 9641995 w 12641071"/>
              <a:gd name="connsiteY46-37422" fmla="*/ 961153 h 5795240"/>
              <a:gd name="connsiteX47-37423" fmla="*/ 9653069 w 12641071"/>
              <a:gd name="connsiteY47-37424" fmla="*/ 960983 h 5795240"/>
              <a:gd name="connsiteX48-37425" fmla="*/ 9801564 w 12641071"/>
              <a:gd name="connsiteY48-37426" fmla="*/ 1196828 h 5795240"/>
              <a:gd name="connsiteX49-37427" fmla="*/ 9801566 w 12641071"/>
              <a:gd name="connsiteY49-37428" fmla="*/ 1196828 h 5795240"/>
              <a:gd name="connsiteX50-37429" fmla="*/ 9653070 w 12641071"/>
              <a:gd name="connsiteY50-37430" fmla="*/ 960982 h 5795240"/>
              <a:gd name="connsiteX51-37431" fmla="*/ 9641996 w 12641071"/>
              <a:gd name="connsiteY51-37432" fmla="*/ 961152 h 5795240"/>
              <a:gd name="connsiteX52-37433" fmla="*/ 9651917 w 12641071"/>
              <a:gd name="connsiteY52-37434" fmla="*/ 940556 h 5795240"/>
              <a:gd name="connsiteX53-37435" fmla="*/ 11050508 w 12641071"/>
              <a:gd name="connsiteY53-37436" fmla="*/ 108150 h 5795240"/>
              <a:gd name="connsiteX54-37437" fmla="*/ 12641071 w 12641071"/>
              <a:gd name="connsiteY54-37438" fmla="*/ 1698711 h 5795240"/>
              <a:gd name="connsiteX55-37439" fmla="*/ 11371062 w 12641071"/>
              <a:gd name="connsiteY55-37440" fmla="*/ 3256960 h 5795240"/>
              <a:gd name="connsiteX56-37441" fmla="*/ 11215953 w 12641071"/>
              <a:gd name="connsiteY56-37442" fmla="*/ 3280632 h 5795240"/>
              <a:gd name="connsiteX57-37443" fmla="*/ 11142318 w 12641071"/>
              <a:gd name="connsiteY57-37444" fmla="*/ 3276914 h 5795240"/>
              <a:gd name="connsiteX58-37445" fmla="*/ 11215952 w 12641071"/>
              <a:gd name="connsiteY58-37446" fmla="*/ 3280632 h 5795240"/>
              <a:gd name="connsiteX59-37447" fmla="*/ 11213133 w 12641071"/>
              <a:gd name="connsiteY59-37448" fmla="*/ 3281062 h 5795240"/>
              <a:gd name="connsiteX60-37449" fmla="*/ 11116921 w 12641071"/>
              <a:gd name="connsiteY60-37450" fmla="*/ 3285921 h 5795240"/>
              <a:gd name="connsiteX61-37451" fmla="*/ 11050507 w 12641071"/>
              <a:gd name="connsiteY61-37452" fmla="*/ 3289274 h 5795240"/>
              <a:gd name="connsiteX62-37453" fmla="*/ 11006292 w 12641071"/>
              <a:gd name="connsiteY62-37454" fmla="*/ 3287041 h 5795240"/>
              <a:gd name="connsiteX63-37455" fmla="*/ 10937101 w 12641071"/>
              <a:gd name="connsiteY63-37456" fmla="*/ 3297601 h 5795240"/>
              <a:gd name="connsiteX64-37457" fmla="*/ 10144740 w 12641071"/>
              <a:gd name="connsiteY64-37458" fmla="*/ 4089962 h 5795240"/>
              <a:gd name="connsiteX65-37459" fmla="*/ 10130374 w 12641071"/>
              <a:gd name="connsiteY65-37460" fmla="*/ 4184101 h 5795240"/>
              <a:gd name="connsiteX66-37461" fmla="*/ 10130375 w 12641071"/>
              <a:gd name="connsiteY66-37462" fmla="*/ 4184103 h 5795240"/>
              <a:gd name="connsiteX67-37463" fmla="*/ 10130656 w 12641071"/>
              <a:gd name="connsiteY67-37464" fmla="*/ 4185950 h 5795240"/>
              <a:gd name="connsiteX68-37465" fmla="*/ 10138194 w 12641071"/>
              <a:gd name="connsiteY68-37466" fmla="*/ 4335228 h 5795240"/>
              <a:gd name="connsiteX69-37467" fmla="*/ 10137710 w 12641071"/>
              <a:gd name="connsiteY69-37468" fmla="*/ 4344822 h 5795240"/>
              <a:gd name="connsiteX70-37469" fmla="*/ 10133555 w 12641071"/>
              <a:gd name="connsiteY70-37470" fmla="*/ 4427096 h 5795240"/>
              <a:gd name="connsiteX71-37471" fmla="*/ 10129312 w 12641071"/>
              <a:gd name="connsiteY71-37472" fmla="*/ 4399289 h 5795240"/>
              <a:gd name="connsiteX72-37473" fmla="*/ 10126797 w 12641071"/>
              <a:gd name="connsiteY72-37474" fmla="*/ 4349498 h 5795240"/>
              <a:gd name="connsiteX73-37475" fmla="*/ 10126796 w 12641071"/>
              <a:gd name="connsiteY73-37476" fmla="*/ 4349498 h 5795240"/>
              <a:gd name="connsiteX74-37477" fmla="*/ 10129311 w 12641071"/>
              <a:gd name="connsiteY74-37478" fmla="*/ 4399289 h 5795240"/>
              <a:gd name="connsiteX75-37479" fmla="*/ 10133554 w 12641071"/>
              <a:gd name="connsiteY75-37480" fmla="*/ 4427096 h 5795240"/>
              <a:gd name="connsiteX76-37481" fmla="*/ 10130656 w 12641071"/>
              <a:gd name="connsiteY76-37482" fmla="*/ 4484506 h 5795240"/>
              <a:gd name="connsiteX77-37483" fmla="*/ 8678182 w 12641071"/>
              <a:gd name="connsiteY77-37484" fmla="*/ 5795240 h 5795240"/>
              <a:gd name="connsiteX78-37485" fmla="*/ 7467518 w 12641071"/>
              <a:gd name="connsiteY78-37486" fmla="*/ 5151535 h 5795240"/>
              <a:gd name="connsiteX79-37487" fmla="*/ 7419945 w 12641071"/>
              <a:gd name="connsiteY79-37488" fmla="*/ 5073228 h 5795240"/>
              <a:gd name="connsiteX80-37489" fmla="*/ 7367299 w 12641071"/>
              <a:gd name="connsiteY80-37490" fmla="*/ 4974928 h 5795240"/>
              <a:gd name="connsiteX81-37491" fmla="*/ 7320958 w 12641071"/>
              <a:gd name="connsiteY81-37492" fmla="*/ 4870887 h 5795240"/>
              <a:gd name="connsiteX82-37493" fmla="*/ 7322174 w 12641071"/>
              <a:gd name="connsiteY82-37494" fmla="*/ 4872361 h 5795240"/>
              <a:gd name="connsiteX83-37495" fmla="*/ 7322175 w 12641071"/>
              <a:gd name="connsiteY83-37496" fmla="*/ 4872361 h 5795240"/>
              <a:gd name="connsiteX84-37497" fmla="*/ 7223551 w 12641071"/>
              <a:gd name="connsiteY84-37498" fmla="*/ 4752829 h 5795240"/>
              <a:gd name="connsiteX85-37499" fmla="*/ 6652445 w 12641071"/>
              <a:gd name="connsiteY85-37500" fmla="*/ 4516269 h 5795240"/>
              <a:gd name="connsiteX86-37501" fmla="*/ 6200873 w 12641071"/>
              <a:gd name="connsiteY86-37502" fmla="*/ 4654206 h 5795240"/>
              <a:gd name="connsiteX87-37503" fmla="*/ 6088813 w 12641071"/>
              <a:gd name="connsiteY87-37504" fmla="*/ 4746663 h 5795240"/>
              <a:gd name="connsiteX88-37505" fmla="*/ 6023271 w 12641071"/>
              <a:gd name="connsiteY88-37506" fmla="*/ 4834312 h 5795240"/>
              <a:gd name="connsiteX89-37507" fmla="*/ 5935320 w 12641071"/>
              <a:gd name="connsiteY89-37508" fmla="*/ 4931081 h 5795240"/>
              <a:gd name="connsiteX90-37509" fmla="*/ 4971763 w 12641071"/>
              <a:gd name="connsiteY90-37510" fmla="*/ 5330200 h 5795240"/>
              <a:gd name="connsiteX91-37511" fmla="*/ 3716172 w 12641071"/>
              <a:gd name="connsiteY91-37512" fmla="*/ 4497938 h 5795240"/>
              <a:gd name="connsiteX92-37513" fmla="*/ 3659438 w 12641071"/>
              <a:gd name="connsiteY92-37514" fmla="*/ 4330309 h 5795240"/>
              <a:gd name="connsiteX93-37515" fmla="*/ 3659440 w 12641071"/>
              <a:gd name="connsiteY93-37516" fmla="*/ 4330309 h 5795240"/>
              <a:gd name="connsiteX94-37517" fmla="*/ 3613217 w 12641071"/>
              <a:gd name="connsiteY94-37518" fmla="*/ 4245153 h 5795240"/>
              <a:gd name="connsiteX95-37519" fmla="*/ 3083792 w 12641071"/>
              <a:gd name="connsiteY95-37520" fmla="*/ 3963660 h 5795240"/>
              <a:gd name="connsiteX96-37521" fmla="*/ 2835272 w 12641071"/>
              <a:gd name="connsiteY96-37522" fmla="*/ 4013833 h 5795240"/>
              <a:gd name="connsiteX97-37523" fmla="*/ 2820214 w 12641071"/>
              <a:gd name="connsiteY97-37524" fmla="*/ 4022007 h 5795240"/>
              <a:gd name="connsiteX98-37525" fmla="*/ 2820212 w 12641071"/>
              <a:gd name="connsiteY98-37526" fmla="*/ 4022008 h 5795240"/>
              <a:gd name="connsiteX99-37527" fmla="*/ 2820206 w 12641071"/>
              <a:gd name="connsiteY99-37528" fmla="*/ 4022011 h 5795240"/>
              <a:gd name="connsiteX100-37529" fmla="*/ 2762875 w 12641071"/>
              <a:gd name="connsiteY100-37530" fmla="*/ 4057784 h 5795240"/>
              <a:gd name="connsiteX101-37531" fmla="*/ 2762878 w 12641071"/>
              <a:gd name="connsiteY101-37532" fmla="*/ 4057784 h 5795240"/>
              <a:gd name="connsiteX102-37533" fmla="*/ 2694694 w 12641071"/>
              <a:gd name="connsiteY102-37534" fmla="*/ 4099208 h 5795240"/>
              <a:gd name="connsiteX103-37535" fmla="*/ 2726822 w 12641071"/>
              <a:gd name="connsiteY103-37536" fmla="*/ 4072700 h 5795240"/>
              <a:gd name="connsiteX104-37537" fmla="*/ 2757719 w 12641071"/>
              <a:gd name="connsiteY104-37538" fmla="*/ 4055929 h 5795240"/>
              <a:gd name="connsiteX105-37539" fmla="*/ 2757718 w 12641071"/>
              <a:gd name="connsiteY105-37540" fmla="*/ 4055928 h 5795240"/>
              <a:gd name="connsiteX106-37541" fmla="*/ 2726820 w 12641071"/>
              <a:gd name="connsiteY106-37542" fmla="*/ 4072700 h 5795240"/>
              <a:gd name="connsiteX107-37543" fmla="*/ 2694692 w 12641071"/>
              <a:gd name="connsiteY107-37544" fmla="*/ 4099208 h 5795240"/>
              <a:gd name="connsiteX108-37545" fmla="*/ 2664698 w 12641071"/>
              <a:gd name="connsiteY108-37546" fmla="*/ 4117431 h 5795240"/>
              <a:gd name="connsiteX109-37547" fmla="*/ 1804544 w 12641071"/>
              <a:gd name="connsiteY109-37548" fmla="*/ 4335229 h 5795240"/>
              <a:gd name="connsiteX110-37549" fmla="*/ 0 w 12641071"/>
              <a:gd name="connsiteY110-37550" fmla="*/ 2530685 h 5795240"/>
              <a:gd name="connsiteX111-37551" fmla="*/ 1804544 w 12641071"/>
              <a:gd name="connsiteY111-37552" fmla="*/ 726143 h 5795240"/>
              <a:gd name="connsiteX112-37553" fmla="*/ 3080549 w 12641071"/>
              <a:gd name="connsiteY112-37554" fmla="*/ 1254682 h 5795240"/>
              <a:gd name="connsiteX113-37555" fmla="*/ 3268676 w 12641071"/>
              <a:gd name="connsiteY113-37556" fmla="*/ 1461167 h 5795240"/>
              <a:gd name="connsiteX114-37557" fmla="*/ 3565826 w 12641071"/>
              <a:gd name="connsiteY114-37558" fmla="*/ 1551935 h 5795240"/>
              <a:gd name="connsiteX115-37559" fmla="*/ 4086504 w 12641071"/>
              <a:gd name="connsiteY115-37560" fmla="*/ 1127574 h 5795240"/>
              <a:gd name="connsiteX116-37561" fmla="*/ 4103078 w 12641071"/>
              <a:gd name="connsiteY116-37562" fmla="*/ 1004204 h 5795240"/>
              <a:gd name="connsiteX117-37563" fmla="*/ 5215874 w 12641071"/>
              <a:gd name="connsiteY117-37564" fmla="*/ 0 h 5795240"/>
              <a:gd name="connsiteX0-37565" fmla="*/ 5215874 w 12641071"/>
              <a:gd name="connsiteY0-37566" fmla="*/ 0 h 5795240"/>
              <a:gd name="connsiteX1-37567" fmla="*/ 5927386 w 12641071"/>
              <a:gd name="connsiteY1-37568" fmla="*/ 255427 h 5795240"/>
              <a:gd name="connsiteX2-37569" fmla="*/ 6105193 w 12641071"/>
              <a:gd name="connsiteY2-37570" fmla="*/ 442067 h 5795240"/>
              <a:gd name="connsiteX3-37571" fmla="*/ 6105193 w 12641071"/>
              <a:gd name="connsiteY3-37572" fmla="*/ 442069 h 5795240"/>
              <a:gd name="connsiteX4-37573" fmla="*/ 6141460 w 12641071"/>
              <a:gd name="connsiteY4-37574" fmla="*/ 475027 h 5795240"/>
              <a:gd name="connsiteX5-37575" fmla="*/ 6788665 w 12641071"/>
              <a:gd name="connsiteY5-37576" fmla="*/ 707369 h 5795240"/>
              <a:gd name="connsiteX6-37577" fmla="*/ 7184710 w 12641071"/>
              <a:gd name="connsiteY6-37578" fmla="*/ 627411 h 5795240"/>
              <a:gd name="connsiteX7-37579" fmla="*/ 7314851 w 12641071"/>
              <a:gd name="connsiteY7-37580" fmla="*/ 559537 h 5795240"/>
              <a:gd name="connsiteX8-37581" fmla="*/ 7314853 w 12641071"/>
              <a:gd name="connsiteY8-37582" fmla="*/ 559536 h 5795240"/>
              <a:gd name="connsiteX9-37583" fmla="*/ 7314851 w 12641071"/>
              <a:gd name="connsiteY9-37584" fmla="*/ 559537 h 5795240"/>
              <a:gd name="connsiteX10-37585" fmla="*/ 7391626 w 12641071"/>
              <a:gd name="connsiteY10-37586" fmla="*/ 508114 h 5795240"/>
              <a:gd name="connsiteX11-37587" fmla="*/ 7391631 w 12641071"/>
              <a:gd name="connsiteY11-37588" fmla="*/ 508110 h 5795240"/>
              <a:gd name="connsiteX12-37589" fmla="*/ 7478934 w 12641071"/>
              <a:gd name="connsiteY12-37590" fmla="*/ 466053 h 5795240"/>
              <a:gd name="connsiteX13-37591" fmla="*/ 7897193 w 12641071"/>
              <a:gd name="connsiteY13-37592" fmla="*/ 381611 h 5795240"/>
              <a:gd name="connsiteX14-37593" fmla="*/ 8788216 w 12641071"/>
              <a:gd name="connsiteY14-37594" fmla="*/ 855364 h 5795240"/>
              <a:gd name="connsiteX15-37595" fmla="*/ 8832362 w 12641071"/>
              <a:gd name="connsiteY15-37596" fmla="*/ 928030 h 5795240"/>
              <a:gd name="connsiteX16-37597" fmla="*/ 8832362 w 12641071"/>
              <a:gd name="connsiteY16-37598" fmla="*/ 928033 h 5795240"/>
              <a:gd name="connsiteX17-37599" fmla="*/ 8842040 w 12641071"/>
              <a:gd name="connsiteY17-37600" fmla="*/ 943961 h 5795240"/>
              <a:gd name="connsiteX18-37601" fmla="*/ 8856144 w 12641071"/>
              <a:gd name="connsiteY18-37602" fmla="*/ 973241 h 5795240"/>
              <a:gd name="connsiteX19-37603" fmla="*/ 8856145 w 12641071"/>
              <a:gd name="connsiteY19-37604" fmla="*/ 973241 h 5795240"/>
              <a:gd name="connsiteX20-37605" fmla="*/ 8878117 w 12641071"/>
              <a:gd name="connsiteY20-37606" fmla="*/ 1018851 h 5795240"/>
              <a:gd name="connsiteX21-37607" fmla="*/ 8877719 w 12641071"/>
              <a:gd name="connsiteY21-37608" fmla="*/ 1018369 h 5795240"/>
              <a:gd name="connsiteX22-37609" fmla="*/ 8853250 w 12641071"/>
              <a:gd name="connsiteY22-37610" fmla="*/ 973288 h 5795240"/>
              <a:gd name="connsiteX23-37611" fmla="*/ 8853249 w 12641071"/>
              <a:gd name="connsiteY23-37612" fmla="*/ 973288 h 5795240"/>
              <a:gd name="connsiteX24-37613" fmla="*/ 8853248 w 12641071"/>
              <a:gd name="connsiteY24-37614" fmla="*/ 973287 h 5795240"/>
              <a:gd name="connsiteX25-37615" fmla="*/ 8849677 w 12641071"/>
              <a:gd name="connsiteY25-37616" fmla="*/ 973341 h 5795240"/>
              <a:gd name="connsiteX26-37617" fmla="*/ 8641543 w 12641071"/>
              <a:gd name="connsiteY26-37618" fmla="*/ 916577 h 5795240"/>
              <a:gd name="connsiteX27-37619" fmla="*/ 8641545 w 12641071"/>
              <a:gd name="connsiteY27-37620" fmla="*/ 916580 h 5795240"/>
              <a:gd name="connsiteX28-37621" fmla="*/ 8849676 w 12641071"/>
              <a:gd name="connsiteY28-37622" fmla="*/ 973343 h 5795240"/>
              <a:gd name="connsiteX29-37623" fmla="*/ 8853248 w 12641071"/>
              <a:gd name="connsiteY29-37624" fmla="*/ 973288 h 5795240"/>
              <a:gd name="connsiteX30-37625" fmla="*/ 8877719 w 12641071"/>
              <a:gd name="connsiteY30-37626" fmla="*/ 1018371 h 5795240"/>
              <a:gd name="connsiteX31-37627" fmla="*/ 8878116 w 12641071"/>
              <a:gd name="connsiteY31-37628" fmla="*/ 1018851 h 5795240"/>
              <a:gd name="connsiteX32-37629" fmla="*/ 8887288 w 12641071"/>
              <a:gd name="connsiteY32-37630" fmla="*/ 1037892 h 5795240"/>
              <a:gd name="connsiteX33-37631" fmla="*/ 8949899 w 12641071"/>
              <a:gd name="connsiteY33-37632" fmla="*/ 1239592 h 5795240"/>
              <a:gd name="connsiteX34-37633" fmla="*/ 8968437 w 12641071"/>
              <a:gd name="connsiteY34-37634" fmla="*/ 1423482 h 5795240"/>
              <a:gd name="connsiteX35-37635" fmla="*/ 8949899 w 12641071"/>
              <a:gd name="connsiteY35-37636" fmla="*/ 1239591 h 5795240"/>
              <a:gd name="connsiteX36-37637" fmla="*/ 8887288 w 12641071"/>
              <a:gd name="connsiteY36-37638" fmla="*/ 1037890 h 5795240"/>
              <a:gd name="connsiteX37-37639" fmla="*/ 8878116 w 12641071"/>
              <a:gd name="connsiteY37-37640" fmla="*/ 1018851 h 5795240"/>
              <a:gd name="connsiteX38-37641" fmla="*/ 8931285 w 12641071"/>
              <a:gd name="connsiteY38-37642" fmla="*/ 1083292 h 5795240"/>
              <a:gd name="connsiteX39-37643" fmla="*/ 9241478 w 12641071"/>
              <a:gd name="connsiteY39-37644" fmla="*/ 1211778 h 5795240"/>
              <a:gd name="connsiteX40-37645" fmla="*/ 9605238 w 12641071"/>
              <a:gd name="connsiteY40-37646" fmla="*/ 1018369 h 5795240"/>
              <a:gd name="connsiteX41-37647" fmla="*/ 9636247 w 12641071"/>
              <a:gd name="connsiteY41-37648" fmla="*/ 961241 h 5795240"/>
              <a:gd name="connsiteX42-37649" fmla="*/ 9641995 w 12641071"/>
              <a:gd name="connsiteY42-37650" fmla="*/ 961152 h 5795240"/>
              <a:gd name="connsiteX43-37651" fmla="*/ 9584939 w 12641071"/>
              <a:gd name="connsiteY43-37652" fmla="*/ 1079594 h 5795240"/>
              <a:gd name="connsiteX44-37653" fmla="*/ 9546257 w 12641071"/>
              <a:gd name="connsiteY44-37654" fmla="*/ 1204206 h 5795240"/>
              <a:gd name="connsiteX45-37655" fmla="*/ 9584939 w 12641071"/>
              <a:gd name="connsiteY45-37656" fmla="*/ 1079596 h 5795240"/>
              <a:gd name="connsiteX46-37657" fmla="*/ 9641995 w 12641071"/>
              <a:gd name="connsiteY46-37658" fmla="*/ 961153 h 5795240"/>
              <a:gd name="connsiteX47-37659" fmla="*/ 9653069 w 12641071"/>
              <a:gd name="connsiteY47-37660" fmla="*/ 960983 h 5795240"/>
              <a:gd name="connsiteX48-37661" fmla="*/ 9801564 w 12641071"/>
              <a:gd name="connsiteY48-37662" fmla="*/ 1196828 h 5795240"/>
              <a:gd name="connsiteX49-37663" fmla="*/ 9801566 w 12641071"/>
              <a:gd name="connsiteY49-37664" fmla="*/ 1196828 h 5795240"/>
              <a:gd name="connsiteX50-37665" fmla="*/ 9653070 w 12641071"/>
              <a:gd name="connsiteY50-37666" fmla="*/ 960982 h 5795240"/>
              <a:gd name="connsiteX51-37667" fmla="*/ 9641996 w 12641071"/>
              <a:gd name="connsiteY51-37668" fmla="*/ 961152 h 5795240"/>
              <a:gd name="connsiteX52-37669" fmla="*/ 9651917 w 12641071"/>
              <a:gd name="connsiteY52-37670" fmla="*/ 940556 h 5795240"/>
              <a:gd name="connsiteX53-37671" fmla="*/ 11050508 w 12641071"/>
              <a:gd name="connsiteY53-37672" fmla="*/ 108150 h 5795240"/>
              <a:gd name="connsiteX54-37673" fmla="*/ 12641071 w 12641071"/>
              <a:gd name="connsiteY54-37674" fmla="*/ 1698711 h 5795240"/>
              <a:gd name="connsiteX55-37675" fmla="*/ 11371062 w 12641071"/>
              <a:gd name="connsiteY55-37676" fmla="*/ 3256960 h 5795240"/>
              <a:gd name="connsiteX56-37677" fmla="*/ 11215953 w 12641071"/>
              <a:gd name="connsiteY56-37678" fmla="*/ 3280632 h 5795240"/>
              <a:gd name="connsiteX57-37679" fmla="*/ 11142318 w 12641071"/>
              <a:gd name="connsiteY57-37680" fmla="*/ 3276914 h 5795240"/>
              <a:gd name="connsiteX58-37681" fmla="*/ 11215952 w 12641071"/>
              <a:gd name="connsiteY58-37682" fmla="*/ 3280632 h 5795240"/>
              <a:gd name="connsiteX59-37683" fmla="*/ 11213133 w 12641071"/>
              <a:gd name="connsiteY59-37684" fmla="*/ 3281062 h 5795240"/>
              <a:gd name="connsiteX60-37685" fmla="*/ 11116921 w 12641071"/>
              <a:gd name="connsiteY60-37686" fmla="*/ 3285921 h 5795240"/>
              <a:gd name="connsiteX61-37687" fmla="*/ 11050507 w 12641071"/>
              <a:gd name="connsiteY61-37688" fmla="*/ 3289274 h 5795240"/>
              <a:gd name="connsiteX62-37689" fmla="*/ 11006292 w 12641071"/>
              <a:gd name="connsiteY62-37690" fmla="*/ 3287041 h 5795240"/>
              <a:gd name="connsiteX63-37691" fmla="*/ 10937101 w 12641071"/>
              <a:gd name="connsiteY63-37692" fmla="*/ 3297601 h 5795240"/>
              <a:gd name="connsiteX64-37693" fmla="*/ 10144740 w 12641071"/>
              <a:gd name="connsiteY64-37694" fmla="*/ 4089962 h 5795240"/>
              <a:gd name="connsiteX65-37695" fmla="*/ 10130374 w 12641071"/>
              <a:gd name="connsiteY65-37696" fmla="*/ 4184101 h 5795240"/>
              <a:gd name="connsiteX66-37697" fmla="*/ 10130375 w 12641071"/>
              <a:gd name="connsiteY66-37698" fmla="*/ 4184103 h 5795240"/>
              <a:gd name="connsiteX67-37699" fmla="*/ 10130656 w 12641071"/>
              <a:gd name="connsiteY67-37700" fmla="*/ 4185950 h 5795240"/>
              <a:gd name="connsiteX68-37701" fmla="*/ 10138194 w 12641071"/>
              <a:gd name="connsiteY68-37702" fmla="*/ 4335228 h 5795240"/>
              <a:gd name="connsiteX69-37703" fmla="*/ 10137710 w 12641071"/>
              <a:gd name="connsiteY69-37704" fmla="*/ 4344822 h 5795240"/>
              <a:gd name="connsiteX70-37705" fmla="*/ 10133555 w 12641071"/>
              <a:gd name="connsiteY70-37706" fmla="*/ 4427096 h 5795240"/>
              <a:gd name="connsiteX71-37707" fmla="*/ 10129312 w 12641071"/>
              <a:gd name="connsiteY71-37708" fmla="*/ 4399289 h 5795240"/>
              <a:gd name="connsiteX72-37709" fmla="*/ 10126797 w 12641071"/>
              <a:gd name="connsiteY72-37710" fmla="*/ 4349498 h 5795240"/>
              <a:gd name="connsiteX73-37711" fmla="*/ 10126796 w 12641071"/>
              <a:gd name="connsiteY73-37712" fmla="*/ 4349498 h 5795240"/>
              <a:gd name="connsiteX74-37713" fmla="*/ 10129311 w 12641071"/>
              <a:gd name="connsiteY74-37714" fmla="*/ 4399289 h 5795240"/>
              <a:gd name="connsiteX75-37715" fmla="*/ 10133554 w 12641071"/>
              <a:gd name="connsiteY75-37716" fmla="*/ 4427096 h 5795240"/>
              <a:gd name="connsiteX76-37717" fmla="*/ 10130656 w 12641071"/>
              <a:gd name="connsiteY76-37718" fmla="*/ 4484506 h 5795240"/>
              <a:gd name="connsiteX77-37719" fmla="*/ 8678182 w 12641071"/>
              <a:gd name="connsiteY77-37720" fmla="*/ 5795240 h 5795240"/>
              <a:gd name="connsiteX78-37721" fmla="*/ 7467518 w 12641071"/>
              <a:gd name="connsiteY78-37722" fmla="*/ 5151535 h 5795240"/>
              <a:gd name="connsiteX79-37723" fmla="*/ 7419945 w 12641071"/>
              <a:gd name="connsiteY79-37724" fmla="*/ 5073228 h 5795240"/>
              <a:gd name="connsiteX80-37725" fmla="*/ 7367299 w 12641071"/>
              <a:gd name="connsiteY80-37726" fmla="*/ 4974928 h 5795240"/>
              <a:gd name="connsiteX81-37727" fmla="*/ 7320958 w 12641071"/>
              <a:gd name="connsiteY81-37728" fmla="*/ 4870887 h 5795240"/>
              <a:gd name="connsiteX82-37729" fmla="*/ 7322174 w 12641071"/>
              <a:gd name="connsiteY82-37730" fmla="*/ 4872361 h 5795240"/>
              <a:gd name="connsiteX83-37731" fmla="*/ 7322175 w 12641071"/>
              <a:gd name="connsiteY83-37732" fmla="*/ 4872361 h 5795240"/>
              <a:gd name="connsiteX84-37733" fmla="*/ 7223551 w 12641071"/>
              <a:gd name="connsiteY84-37734" fmla="*/ 4752829 h 5795240"/>
              <a:gd name="connsiteX85-37735" fmla="*/ 6652445 w 12641071"/>
              <a:gd name="connsiteY85-37736" fmla="*/ 4516269 h 5795240"/>
              <a:gd name="connsiteX86-37737" fmla="*/ 6200873 w 12641071"/>
              <a:gd name="connsiteY86-37738" fmla="*/ 4654206 h 5795240"/>
              <a:gd name="connsiteX87-37739" fmla="*/ 6088813 w 12641071"/>
              <a:gd name="connsiteY87-37740" fmla="*/ 4746663 h 5795240"/>
              <a:gd name="connsiteX88-37741" fmla="*/ 6023271 w 12641071"/>
              <a:gd name="connsiteY88-37742" fmla="*/ 4834312 h 5795240"/>
              <a:gd name="connsiteX89-37743" fmla="*/ 5935320 w 12641071"/>
              <a:gd name="connsiteY89-37744" fmla="*/ 4931081 h 5795240"/>
              <a:gd name="connsiteX90-37745" fmla="*/ 4971763 w 12641071"/>
              <a:gd name="connsiteY90-37746" fmla="*/ 5330200 h 5795240"/>
              <a:gd name="connsiteX91-37747" fmla="*/ 3716172 w 12641071"/>
              <a:gd name="connsiteY91-37748" fmla="*/ 4497938 h 5795240"/>
              <a:gd name="connsiteX92-37749" fmla="*/ 3659438 w 12641071"/>
              <a:gd name="connsiteY92-37750" fmla="*/ 4330309 h 5795240"/>
              <a:gd name="connsiteX93-37751" fmla="*/ 3659440 w 12641071"/>
              <a:gd name="connsiteY93-37752" fmla="*/ 4330309 h 5795240"/>
              <a:gd name="connsiteX94-37753" fmla="*/ 3613217 w 12641071"/>
              <a:gd name="connsiteY94-37754" fmla="*/ 4245153 h 5795240"/>
              <a:gd name="connsiteX95-37755" fmla="*/ 3083792 w 12641071"/>
              <a:gd name="connsiteY95-37756" fmla="*/ 3963660 h 5795240"/>
              <a:gd name="connsiteX96-37757" fmla="*/ 2835272 w 12641071"/>
              <a:gd name="connsiteY96-37758" fmla="*/ 4013833 h 5795240"/>
              <a:gd name="connsiteX97-37759" fmla="*/ 2820214 w 12641071"/>
              <a:gd name="connsiteY97-37760" fmla="*/ 4022007 h 5795240"/>
              <a:gd name="connsiteX98-37761" fmla="*/ 2820212 w 12641071"/>
              <a:gd name="connsiteY98-37762" fmla="*/ 4022008 h 5795240"/>
              <a:gd name="connsiteX99-37763" fmla="*/ 2762875 w 12641071"/>
              <a:gd name="connsiteY99-37764" fmla="*/ 4057784 h 5795240"/>
              <a:gd name="connsiteX100-37765" fmla="*/ 2762878 w 12641071"/>
              <a:gd name="connsiteY100-37766" fmla="*/ 4057784 h 5795240"/>
              <a:gd name="connsiteX101-37767" fmla="*/ 2694694 w 12641071"/>
              <a:gd name="connsiteY101-37768" fmla="*/ 4099208 h 5795240"/>
              <a:gd name="connsiteX102-37769" fmla="*/ 2726822 w 12641071"/>
              <a:gd name="connsiteY102-37770" fmla="*/ 4072700 h 5795240"/>
              <a:gd name="connsiteX103-37771" fmla="*/ 2757719 w 12641071"/>
              <a:gd name="connsiteY103-37772" fmla="*/ 4055929 h 5795240"/>
              <a:gd name="connsiteX104-37773" fmla="*/ 2757718 w 12641071"/>
              <a:gd name="connsiteY104-37774" fmla="*/ 4055928 h 5795240"/>
              <a:gd name="connsiteX105-37775" fmla="*/ 2726820 w 12641071"/>
              <a:gd name="connsiteY105-37776" fmla="*/ 4072700 h 5795240"/>
              <a:gd name="connsiteX106-37777" fmla="*/ 2694692 w 12641071"/>
              <a:gd name="connsiteY106-37778" fmla="*/ 4099208 h 5795240"/>
              <a:gd name="connsiteX107-37779" fmla="*/ 2664698 w 12641071"/>
              <a:gd name="connsiteY107-37780" fmla="*/ 4117431 h 5795240"/>
              <a:gd name="connsiteX108-37781" fmla="*/ 1804544 w 12641071"/>
              <a:gd name="connsiteY108-37782" fmla="*/ 4335229 h 5795240"/>
              <a:gd name="connsiteX109-37783" fmla="*/ 0 w 12641071"/>
              <a:gd name="connsiteY109-37784" fmla="*/ 2530685 h 5795240"/>
              <a:gd name="connsiteX110-37785" fmla="*/ 1804544 w 12641071"/>
              <a:gd name="connsiteY110-37786" fmla="*/ 726143 h 5795240"/>
              <a:gd name="connsiteX111-37787" fmla="*/ 3080549 w 12641071"/>
              <a:gd name="connsiteY111-37788" fmla="*/ 1254682 h 5795240"/>
              <a:gd name="connsiteX112-37789" fmla="*/ 3268676 w 12641071"/>
              <a:gd name="connsiteY112-37790" fmla="*/ 1461167 h 5795240"/>
              <a:gd name="connsiteX113-37791" fmla="*/ 3565826 w 12641071"/>
              <a:gd name="connsiteY113-37792" fmla="*/ 1551935 h 5795240"/>
              <a:gd name="connsiteX114-37793" fmla="*/ 4086504 w 12641071"/>
              <a:gd name="connsiteY114-37794" fmla="*/ 1127574 h 5795240"/>
              <a:gd name="connsiteX115-37795" fmla="*/ 4103078 w 12641071"/>
              <a:gd name="connsiteY115-37796" fmla="*/ 1004204 h 5795240"/>
              <a:gd name="connsiteX116-37797" fmla="*/ 5215874 w 12641071"/>
              <a:gd name="connsiteY116-37798" fmla="*/ 0 h 5795240"/>
              <a:gd name="connsiteX0-37799" fmla="*/ 5215874 w 12641071"/>
              <a:gd name="connsiteY0-37800" fmla="*/ 0 h 5795240"/>
              <a:gd name="connsiteX1-37801" fmla="*/ 5927386 w 12641071"/>
              <a:gd name="connsiteY1-37802" fmla="*/ 255427 h 5795240"/>
              <a:gd name="connsiteX2-37803" fmla="*/ 6105193 w 12641071"/>
              <a:gd name="connsiteY2-37804" fmla="*/ 442067 h 5795240"/>
              <a:gd name="connsiteX3-37805" fmla="*/ 6105193 w 12641071"/>
              <a:gd name="connsiteY3-37806" fmla="*/ 442069 h 5795240"/>
              <a:gd name="connsiteX4-37807" fmla="*/ 6141460 w 12641071"/>
              <a:gd name="connsiteY4-37808" fmla="*/ 475027 h 5795240"/>
              <a:gd name="connsiteX5-37809" fmla="*/ 6788665 w 12641071"/>
              <a:gd name="connsiteY5-37810" fmla="*/ 707369 h 5795240"/>
              <a:gd name="connsiteX6-37811" fmla="*/ 7184710 w 12641071"/>
              <a:gd name="connsiteY6-37812" fmla="*/ 627411 h 5795240"/>
              <a:gd name="connsiteX7-37813" fmla="*/ 7314851 w 12641071"/>
              <a:gd name="connsiteY7-37814" fmla="*/ 559537 h 5795240"/>
              <a:gd name="connsiteX8-37815" fmla="*/ 7314853 w 12641071"/>
              <a:gd name="connsiteY8-37816" fmla="*/ 559536 h 5795240"/>
              <a:gd name="connsiteX9-37817" fmla="*/ 7314851 w 12641071"/>
              <a:gd name="connsiteY9-37818" fmla="*/ 559537 h 5795240"/>
              <a:gd name="connsiteX10-37819" fmla="*/ 7391626 w 12641071"/>
              <a:gd name="connsiteY10-37820" fmla="*/ 508114 h 5795240"/>
              <a:gd name="connsiteX11-37821" fmla="*/ 7391631 w 12641071"/>
              <a:gd name="connsiteY11-37822" fmla="*/ 508110 h 5795240"/>
              <a:gd name="connsiteX12-37823" fmla="*/ 7478934 w 12641071"/>
              <a:gd name="connsiteY12-37824" fmla="*/ 466053 h 5795240"/>
              <a:gd name="connsiteX13-37825" fmla="*/ 7897193 w 12641071"/>
              <a:gd name="connsiteY13-37826" fmla="*/ 381611 h 5795240"/>
              <a:gd name="connsiteX14-37827" fmla="*/ 8788216 w 12641071"/>
              <a:gd name="connsiteY14-37828" fmla="*/ 855364 h 5795240"/>
              <a:gd name="connsiteX15-37829" fmla="*/ 8832362 w 12641071"/>
              <a:gd name="connsiteY15-37830" fmla="*/ 928030 h 5795240"/>
              <a:gd name="connsiteX16-37831" fmla="*/ 8832362 w 12641071"/>
              <a:gd name="connsiteY16-37832" fmla="*/ 928033 h 5795240"/>
              <a:gd name="connsiteX17-37833" fmla="*/ 8842040 w 12641071"/>
              <a:gd name="connsiteY17-37834" fmla="*/ 943961 h 5795240"/>
              <a:gd name="connsiteX18-37835" fmla="*/ 8856144 w 12641071"/>
              <a:gd name="connsiteY18-37836" fmla="*/ 973241 h 5795240"/>
              <a:gd name="connsiteX19-37837" fmla="*/ 8856145 w 12641071"/>
              <a:gd name="connsiteY19-37838" fmla="*/ 973241 h 5795240"/>
              <a:gd name="connsiteX20-37839" fmla="*/ 8878117 w 12641071"/>
              <a:gd name="connsiteY20-37840" fmla="*/ 1018851 h 5795240"/>
              <a:gd name="connsiteX21-37841" fmla="*/ 8877719 w 12641071"/>
              <a:gd name="connsiteY21-37842" fmla="*/ 1018369 h 5795240"/>
              <a:gd name="connsiteX22-37843" fmla="*/ 8853250 w 12641071"/>
              <a:gd name="connsiteY22-37844" fmla="*/ 973288 h 5795240"/>
              <a:gd name="connsiteX23-37845" fmla="*/ 8853249 w 12641071"/>
              <a:gd name="connsiteY23-37846" fmla="*/ 973288 h 5795240"/>
              <a:gd name="connsiteX24-37847" fmla="*/ 8853248 w 12641071"/>
              <a:gd name="connsiteY24-37848" fmla="*/ 973287 h 5795240"/>
              <a:gd name="connsiteX25-37849" fmla="*/ 8849677 w 12641071"/>
              <a:gd name="connsiteY25-37850" fmla="*/ 973341 h 5795240"/>
              <a:gd name="connsiteX26-37851" fmla="*/ 8641543 w 12641071"/>
              <a:gd name="connsiteY26-37852" fmla="*/ 916577 h 5795240"/>
              <a:gd name="connsiteX27-37853" fmla="*/ 8641545 w 12641071"/>
              <a:gd name="connsiteY27-37854" fmla="*/ 916580 h 5795240"/>
              <a:gd name="connsiteX28-37855" fmla="*/ 8849676 w 12641071"/>
              <a:gd name="connsiteY28-37856" fmla="*/ 973343 h 5795240"/>
              <a:gd name="connsiteX29-37857" fmla="*/ 8853248 w 12641071"/>
              <a:gd name="connsiteY29-37858" fmla="*/ 973288 h 5795240"/>
              <a:gd name="connsiteX30-37859" fmla="*/ 8877719 w 12641071"/>
              <a:gd name="connsiteY30-37860" fmla="*/ 1018371 h 5795240"/>
              <a:gd name="connsiteX31-37861" fmla="*/ 8878116 w 12641071"/>
              <a:gd name="connsiteY31-37862" fmla="*/ 1018851 h 5795240"/>
              <a:gd name="connsiteX32-37863" fmla="*/ 8887288 w 12641071"/>
              <a:gd name="connsiteY32-37864" fmla="*/ 1037892 h 5795240"/>
              <a:gd name="connsiteX33-37865" fmla="*/ 8949899 w 12641071"/>
              <a:gd name="connsiteY33-37866" fmla="*/ 1239592 h 5795240"/>
              <a:gd name="connsiteX34-37867" fmla="*/ 8968437 w 12641071"/>
              <a:gd name="connsiteY34-37868" fmla="*/ 1423482 h 5795240"/>
              <a:gd name="connsiteX35-37869" fmla="*/ 8949899 w 12641071"/>
              <a:gd name="connsiteY35-37870" fmla="*/ 1239591 h 5795240"/>
              <a:gd name="connsiteX36-37871" fmla="*/ 8887288 w 12641071"/>
              <a:gd name="connsiteY36-37872" fmla="*/ 1037890 h 5795240"/>
              <a:gd name="connsiteX37-37873" fmla="*/ 8878116 w 12641071"/>
              <a:gd name="connsiteY37-37874" fmla="*/ 1018851 h 5795240"/>
              <a:gd name="connsiteX38-37875" fmla="*/ 8931285 w 12641071"/>
              <a:gd name="connsiteY38-37876" fmla="*/ 1083292 h 5795240"/>
              <a:gd name="connsiteX39-37877" fmla="*/ 9241478 w 12641071"/>
              <a:gd name="connsiteY39-37878" fmla="*/ 1211778 h 5795240"/>
              <a:gd name="connsiteX40-37879" fmla="*/ 9605238 w 12641071"/>
              <a:gd name="connsiteY40-37880" fmla="*/ 1018369 h 5795240"/>
              <a:gd name="connsiteX41-37881" fmla="*/ 9636247 w 12641071"/>
              <a:gd name="connsiteY41-37882" fmla="*/ 961241 h 5795240"/>
              <a:gd name="connsiteX42-37883" fmla="*/ 9641995 w 12641071"/>
              <a:gd name="connsiteY42-37884" fmla="*/ 961152 h 5795240"/>
              <a:gd name="connsiteX43-37885" fmla="*/ 9584939 w 12641071"/>
              <a:gd name="connsiteY43-37886" fmla="*/ 1079594 h 5795240"/>
              <a:gd name="connsiteX44-37887" fmla="*/ 9546257 w 12641071"/>
              <a:gd name="connsiteY44-37888" fmla="*/ 1204206 h 5795240"/>
              <a:gd name="connsiteX45-37889" fmla="*/ 9584939 w 12641071"/>
              <a:gd name="connsiteY45-37890" fmla="*/ 1079596 h 5795240"/>
              <a:gd name="connsiteX46-37891" fmla="*/ 9641995 w 12641071"/>
              <a:gd name="connsiteY46-37892" fmla="*/ 961153 h 5795240"/>
              <a:gd name="connsiteX47-37893" fmla="*/ 9653069 w 12641071"/>
              <a:gd name="connsiteY47-37894" fmla="*/ 960983 h 5795240"/>
              <a:gd name="connsiteX48-37895" fmla="*/ 9801564 w 12641071"/>
              <a:gd name="connsiteY48-37896" fmla="*/ 1196828 h 5795240"/>
              <a:gd name="connsiteX49-37897" fmla="*/ 9801566 w 12641071"/>
              <a:gd name="connsiteY49-37898" fmla="*/ 1196828 h 5795240"/>
              <a:gd name="connsiteX50-37899" fmla="*/ 9653070 w 12641071"/>
              <a:gd name="connsiteY50-37900" fmla="*/ 960982 h 5795240"/>
              <a:gd name="connsiteX51-37901" fmla="*/ 9641996 w 12641071"/>
              <a:gd name="connsiteY51-37902" fmla="*/ 961152 h 5795240"/>
              <a:gd name="connsiteX52-37903" fmla="*/ 9651917 w 12641071"/>
              <a:gd name="connsiteY52-37904" fmla="*/ 940556 h 5795240"/>
              <a:gd name="connsiteX53-37905" fmla="*/ 11050508 w 12641071"/>
              <a:gd name="connsiteY53-37906" fmla="*/ 108150 h 5795240"/>
              <a:gd name="connsiteX54-37907" fmla="*/ 12641071 w 12641071"/>
              <a:gd name="connsiteY54-37908" fmla="*/ 1698711 h 5795240"/>
              <a:gd name="connsiteX55-37909" fmla="*/ 11371062 w 12641071"/>
              <a:gd name="connsiteY55-37910" fmla="*/ 3256960 h 5795240"/>
              <a:gd name="connsiteX56-37911" fmla="*/ 11215953 w 12641071"/>
              <a:gd name="connsiteY56-37912" fmla="*/ 3280632 h 5795240"/>
              <a:gd name="connsiteX57-37913" fmla="*/ 11142318 w 12641071"/>
              <a:gd name="connsiteY57-37914" fmla="*/ 3276914 h 5795240"/>
              <a:gd name="connsiteX58-37915" fmla="*/ 11215952 w 12641071"/>
              <a:gd name="connsiteY58-37916" fmla="*/ 3280632 h 5795240"/>
              <a:gd name="connsiteX59-37917" fmla="*/ 11213133 w 12641071"/>
              <a:gd name="connsiteY59-37918" fmla="*/ 3281062 h 5795240"/>
              <a:gd name="connsiteX60-37919" fmla="*/ 11116921 w 12641071"/>
              <a:gd name="connsiteY60-37920" fmla="*/ 3285921 h 5795240"/>
              <a:gd name="connsiteX61-37921" fmla="*/ 11050507 w 12641071"/>
              <a:gd name="connsiteY61-37922" fmla="*/ 3289274 h 5795240"/>
              <a:gd name="connsiteX62-37923" fmla="*/ 11006292 w 12641071"/>
              <a:gd name="connsiteY62-37924" fmla="*/ 3287041 h 5795240"/>
              <a:gd name="connsiteX63-37925" fmla="*/ 10937101 w 12641071"/>
              <a:gd name="connsiteY63-37926" fmla="*/ 3297601 h 5795240"/>
              <a:gd name="connsiteX64-37927" fmla="*/ 10144740 w 12641071"/>
              <a:gd name="connsiteY64-37928" fmla="*/ 4089962 h 5795240"/>
              <a:gd name="connsiteX65-37929" fmla="*/ 10130374 w 12641071"/>
              <a:gd name="connsiteY65-37930" fmla="*/ 4184101 h 5795240"/>
              <a:gd name="connsiteX66-37931" fmla="*/ 10130375 w 12641071"/>
              <a:gd name="connsiteY66-37932" fmla="*/ 4184103 h 5795240"/>
              <a:gd name="connsiteX67-37933" fmla="*/ 10130656 w 12641071"/>
              <a:gd name="connsiteY67-37934" fmla="*/ 4185950 h 5795240"/>
              <a:gd name="connsiteX68-37935" fmla="*/ 10138194 w 12641071"/>
              <a:gd name="connsiteY68-37936" fmla="*/ 4335228 h 5795240"/>
              <a:gd name="connsiteX69-37937" fmla="*/ 10137710 w 12641071"/>
              <a:gd name="connsiteY69-37938" fmla="*/ 4344822 h 5795240"/>
              <a:gd name="connsiteX70-37939" fmla="*/ 10133555 w 12641071"/>
              <a:gd name="connsiteY70-37940" fmla="*/ 4427096 h 5795240"/>
              <a:gd name="connsiteX71-37941" fmla="*/ 10129312 w 12641071"/>
              <a:gd name="connsiteY71-37942" fmla="*/ 4399289 h 5795240"/>
              <a:gd name="connsiteX72-37943" fmla="*/ 10126797 w 12641071"/>
              <a:gd name="connsiteY72-37944" fmla="*/ 4349498 h 5795240"/>
              <a:gd name="connsiteX73-37945" fmla="*/ 10126796 w 12641071"/>
              <a:gd name="connsiteY73-37946" fmla="*/ 4349498 h 5795240"/>
              <a:gd name="connsiteX74-37947" fmla="*/ 10129311 w 12641071"/>
              <a:gd name="connsiteY74-37948" fmla="*/ 4399289 h 5795240"/>
              <a:gd name="connsiteX75-37949" fmla="*/ 10133554 w 12641071"/>
              <a:gd name="connsiteY75-37950" fmla="*/ 4427096 h 5795240"/>
              <a:gd name="connsiteX76-37951" fmla="*/ 10130656 w 12641071"/>
              <a:gd name="connsiteY76-37952" fmla="*/ 4484506 h 5795240"/>
              <a:gd name="connsiteX77-37953" fmla="*/ 8678182 w 12641071"/>
              <a:gd name="connsiteY77-37954" fmla="*/ 5795240 h 5795240"/>
              <a:gd name="connsiteX78-37955" fmla="*/ 7467518 w 12641071"/>
              <a:gd name="connsiteY78-37956" fmla="*/ 5151535 h 5795240"/>
              <a:gd name="connsiteX79-37957" fmla="*/ 7419945 w 12641071"/>
              <a:gd name="connsiteY79-37958" fmla="*/ 5073228 h 5795240"/>
              <a:gd name="connsiteX80-37959" fmla="*/ 7367299 w 12641071"/>
              <a:gd name="connsiteY80-37960" fmla="*/ 4974928 h 5795240"/>
              <a:gd name="connsiteX81-37961" fmla="*/ 7320958 w 12641071"/>
              <a:gd name="connsiteY81-37962" fmla="*/ 4870887 h 5795240"/>
              <a:gd name="connsiteX82-37963" fmla="*/ 7322174 w 12641071"/>
              <a:gd name="connsiteY82-37964" fmla="*/ 4872361 h 5795240"/>
              <a:gd name="connsiteX83-37965" fmla="*/ 7322175 w 12641071"/>
              <a:gd name="connsiteY83-37966" fmla="*/ 4872361 h 5795240"/>
              <a:gd name="connsiteX84-37967" fmla="*/ 7223551 w 12641071"/>
              <a:gd name="connsiteY84-37968" fmla="*/ 4752829 h 5795240"/>
              <a:gd name="connsiteX85-37969" fmla="*/ 6652445 w 12641071"/>
              <a:gd name="connsiteY85-37970" fmla="*/ 4516269 h 5795240"/>
              <a:gd name="connsiteX86-37971" fmla="*/ 6200873 w 12641071"/>
              <a:gd name="connsiteY86-37972" fmla="*/ 4654206 h 5795240"/>
              <a:gd name="connsiteX87-37973" fmla="*/ 6088813 w 12641071"/>
              <a:gd name="connsiteY87-37974" fmla="*/ 4746663 h 5795240"/>
              <a:gd name="connsiteX88-37975" fmla="*/ 6023271 w 12641071"/>
              <a:gd name="connsiteY88-37976" fmla="*/ 4834312 h 5795240"/>
              <a:gd name="connsiteX89-37977" fmla="*/ 5935320 w 12641071"/>
              <a:gd name="connsiteY89-37978" fmla="*/ 4931081 h 5795240"/>
              <a:gd name="connsiteX90-37979" fmla="*/ 4971763 w 12641071"/>
              <a:gd name="connsiteY90-37980" fmla="*/ 5330200 h 5795240"/>
              <a:gd name="connsiteX91-37981" fmla="*/ 3716172 w 12641071"/>
              <a:gd name="connsiteY91-37982" fmla="*/ 4497938 h 5795240"/>
              <a:gd name="connsiteX92-37983" fmla="*/ 3659438 w 12641071"/>
              <a:gd name="connsiteY92-37984" fmla="*/ 4330309 h 5795240"/>
              <a:gd name="connsiteX93-37985" fmla="*/ 3659440 w 12641071"/>
              <a:gd name="connsiteY93-37986" fmla="*/ 4330309 h 5795240"/>
              <a:gd name="connsiteX94-37987" fmla="*/ 3613217 w 12641071"/>
              <a:gd name="connsiteY94-37988" fmla="*/ 4245153 h 5795240"/>
              <a:gd name="connsiteX95-37989" fmla="*/ 3083792 w 12641071"/>
              <a:gd name="connsiteY95-37990" fmla="*/ 3963660 h 5795240"/>
              <a:gd name="connsiteX96-37991" fmla="*/ 2835272 w 12641071"/>
              <a:gd name="connsiteY96-37992" fmla="*/ 4013833 h 5795240"/>
              <a:gd name="connsiteX97-37993" fmla="*/ 2820214 w 12641071"/>
              <a:gd name="connsiteY97-37994" fmla="*/ 4022007 h 5795240"/>
              <a:gd name="connsiteX98-37995" fmla="*/ 2820212 w 12641071"/>
              <a:gd name="connsiteY98-37996" fmla="*/ 4022008 h 5795240"/>
              <a:gd name="connsiteX99-37997" fmla="*/ 2762875 w 12641071"/>
              <a:gd name="connsiteY99-37998" fmla="*/ 4057784 h 5795240"/>
              <a:gd name="connsiteX100-37999" fmla="*/ 2762878 w 12641071"/>
              <a:gd name="connsiteY100-38000" fmla="*/ 4057784 h 5795240"/>
              <a:gd name="connsiteX101-38001" fmla="*/ 2694694 w 12641071"/>
              <a:gd name="connsiteY101-38002" fmla="*/ 4099208 h 5795240"/>
              <a:gd name="connsiteX102-38003" fmla="*/ 2726822 w 12641071"/>
              <a:gd name="connsiteY102-38004" fmla="*/ 4072700 h 5795240"/>
              <a:gd name="connsiteX103-38005" fmla="*/ 2757719 w 12641071"/>
              <a:gd name="connsiteY103-38006" fmla="*/ 4055929 h 5795240"/>
              <a:gd name="connsiteX104-38007" fmla="*/ 2726820 w 12641071"/>
              <a:gd name="connsiteY104-38008" fmla="*/ 4072700 h 5795240"/>
              <a:gd name="connsiteX105-38009" fmla="*/ 2694692 w 12641071"/>
              <a:gd name="connsiteY105-38010" fmla="*/ 4099208 h 5795240"/>
              <a:gd name="connsiteX106-38011" fmla="*/ 2664698 w 12641071"/>
              <a:gd name="connsiteY106-38012" fmla="*/ 4117431 h 5795240"/>
              <a:gd name="connsiteX107-38013" fmla="*/ 1804544 w 12641071"/>
              <a:gd name="connsiteY107-38014" fmla="*/ 4335229 h 5795240"/>
              <a:gd name="connsiteX108-38015" fmla="*/ 0 w 12641071"/>
              <a:gd name="connsiteY108-38016" fmla="*/ 2530685 h 5795240"/>
              <a:gd name="connsiteX109-38017" fmla="*/ 1804544 w 12641071"/>
              <a:gd name="connsiteY109-38018" fmla="*/ 726143 h 5795240"/>
              <a:gd name="connsiteX110-38019" fmla="*/ 3080549 w 12641071"/>
              <a:gd name="connsiteY110-38020" fmla="*/ 1254682 h 5795240"/>
              <a:gd name="connsiteX111-38021" fmla="*/ 3268676 w 12641071"/>
              <a:gd name="connsiteY111-38022" fmla="*/ 1461167 h 5795240"/>
              <a:gd name="connsiteX112-38023" fmla="*/ 3565826 w 12641071"/>
              <a:gd name="connsiteY112-38024" fmla="*/ 1551935 h 5795240"/>
              <a:gd name="connsiteX113-38025" fmla="*/ 4086504 w 12641071"/>
              <a:gd name="connsiteY113-38026" fmla="*/ 1127574 h 5795240"/>
              <a:gd name="connsiteX114-38027" fmla="*/ 4103078 w 12641071"/>
              <a:gd name="connsiteY114-38028" fmla="*/ 1004204 h 5795240"/>
              <a:gd name="connsiteX115-38029" fmla="*/ 5215874 w 12641071"/>
              <a:gd name="connsiteY115-38030" fmla="*/ 0 h 5795240"/>
              <a:gd name="connsiteX0-38031" fmla="*/ 5215874 w 12641071"/>
              <a:gd name="connsiteY0-38032" fmla="*/ 0 h 5795240"/>
              <a:gd name="connsiteX1-38033" fmla="*/ 5927386 w 12641071"/>
              <a:gd name="connsiteY1-38034" fmla="*/ 255427 h 5795240"/>
              <a:gd name="connsiteX2-38035" fmla="*/ 6105193 w 12641071"/>
              <a:gd name="connsiteY2-38036" fmla="*/ 442067 h 5795240"/>
              <a:gd name="connsiteX3-38037" fmla="*/ 6105193 w 12641071"/>
              <a:gd name="connsiteY3-38038" fmla="*/ 442069 h 5795240"/>
              <a:gd name="connsiteX4-38039" fmla="*/ 6141460 w 12641071"/>
              <a:gd name="connsiteY4-38040" fmla="*/ 475027 h 5795240"/>
              <a:gd name="connsiteX5-38041" fmla="*/ 6788665 w 12641071"/>
              <a:gd name="connsiteY5-38042" fmla="*/ 707369 h 5795240"/>
              <a:gd name="connsiteX6-38043" fmla="*/ 7184710 w 12641071"/>
              <a:gd name="connsiteY6-38044" fmla="*/ 627411 h 5795240"/>
              <a:gd name="connsiteX7-38045" fmla="*/ 7314851 w 12641071"/>
              <a:gd name="connsiteY7-38046" fmla="*/ 559537 h 5795240"/>
              <a:gd name="connsiteX8-38047" fmla="*/ 7314853 w 12641071"/>
              <a:gd name="connsiteY8-38048" fmla="*/ 559536 h 5795240"/>
              <a:gd name="connsiteX9-38049" fmla="*/ 7314851 w 12641071"/>
              <a:gd name="connsiteY9-38050" fmla="*/ 559537 h 5795240"/>
              <a:gd name="connsiteX10-38051" fmla="*/ 7391626 w 12641071"/>
              <a:gd name="connsiteY10-38052" fmla="*/ 508114 h 5795240"/>
              <a:gd name="connsiteX11-38053" fmla="*/ 7391631 w 12641071"/>
              <a:gd name="connsiteY11-38054" fmla="*/ 508110 h 5795240"/>
              <a:gd name="connsiteX12-38055" fmla="*/ 7478934 w 12641071"/>
              <a:gd name="connsiteY12-38056" fmla="*/ 466053 h 5795240"/>
              <a:gd name="connsiteX13-38057" fmla="*/ 7897193 w 12641071"/>
              <a:gd name="connsiteY13-38058" fmla="*/ 381611 h 5795240"/>
              <a:gd name="connsiteX14-38059" fmla="*/ 8788216 w 12641071"/>
              <a:gd name="connsiteY14-38060" fmla="*/ 855364 h 5795240"/>
              <a:gd name="connsiteX15-38061" fmla="*/ 8832362 w 12641071"/>
              <a:gd name="connsiteY15-38062" fmla="*/ 928030 h 5795240"/>
              <a:gd name="connsiteX16-38063" fmla="*/ 8832362 w 12641071"/>
              <a:gd name="connsiteY16-38064" fmla="*/ 928033 h 5795240"/>
              <a:gd name="connsiteX17-38065" fmla="*/ 8842040 w 12641071"/>
              <a:gd name="connsiteY17-38066" fmla="*/ 943961 h 5795240"/>
              <a:gd name="connsiteX18-38067" fmla="*/ 8856144 w 12641071"/>
              <a:gd name="connsiteY18-38068" fmla="*/ 973241 h 5795240"/>
              <a:gd name="connsiteX19-38069" fmla="*/ 8856145 w 12641071"/>
              <a:gd name="connsiteY19-38070" fmla="*/ 973241 h 5795240"/>
              <a:gd name="connsiteX20-38071" fmla="*/ 8878117 w 12641071"/>
              <a:gd name="connsiteY20-38072" fmla="*/ 1018851 h 5795240"/>
              <a:gd name="connsiteX21-38073" fmla="*/ 8877719 w 12641071"/>
              <a:gd name="connsiteY21-38074" fmla="*/ 1018369 h 5795240"/>
              <a:gd name="connsiteX22-38075" fmla="*/ 8853250 w 12641071"/>
              <a:gd name="connsiteY22-38076" fmla="*/ 973288 h 5795240"/>
              <a:gd name="connsiteX23-38077" fmla="*/ 8853249 w 12641071"/>
              <a:gd name="connsiteY23-38078" fmla="*/ 973288 h 5795240"/>
              <a:gd name="connsiteX24-38079" fmla="*/ 8853248 w 12641071"/>
              <a:gd name="connsiteY24-38080" fmla="*/ 973287 h 5795240"/>
              <a:gd name="connsiteX25-38081" fmla="*/ 8849677 w 12641071"/>
              <a:gd name="connsiteY25-38082" fmla="*/ 973341 h 5795240"/>
              <a:gd name="connsiteX26-38083" fmla="*/ 8641543 w 12641071"/>
              <a:gd name="connsiteY26-38084" fmla="*/ 916577 h 5795240"/>
              <a:gd name="connsiteX27-38085" fmla="*/ 8641545 w 12641071"/>
              <a:gd name="connsiteY27-38086" fmla="*/ 916580 h 5795240"/>
              <a:gd name="connsiteX28-38087" fmla="*/ 8849676 w 12641071"/>
              <a:gd name="connsiteY28-38088" fmla="*/ 973343 h 5795240"/>
              <a:gd name="connsiteX29-38089" fmla="*/ 8853248 w 12641071"/>
              <a:gd name="connsiteY29-38090" fmla="*/ 973288 h 5795240"/>
              <a:gd name="connsiteX30-38091" fmla="*/ 8877719 w 12641071"/>
              <a:gd name="connsiteY30-38092" fmla="*/ 1018371 h 5795240"/>
              <a:gd name="connsiteX31-38093" fmla="*/ 8878116 w 12641071"/>
              <a:gd name="connsiteY31-38094" fmla="*/ 1018851 h 5795240"/>
              <a:gd name="connsiteX32-38095" fmla="*/ 8887288 w 12641071"/>
              <a:gd name="connsiteY32-38096" fmla="*/ 1037892 h 5795240"/>
              <a:gd name="connsiteX33-38097" fmla="*/ 8949899 w 12641071"/>
              <a:gd name="connsiteY33-38098" fmla="*/ 1239592 h 5795240"/>
              <a:gd name="connsiteX34-38099" fmla="*/ 8968437 w 12641071"/>
              <a:gd name="connsiteY34-38100" fmla="*/ 1423482 h 5795240"/>
              <a:gd name="connsiteX35-38101" fmla="*/ 8949899 w 12641071"/>
              <a:gd name="connsiteY35-38102" fmla="*/ 1239591 h 5795240"/>
              <a:gd name="connsiteX36-38103" fmla="*/ 8887288 w 12641071"/>
              <a:gd name="connsiteY36-38104" fmla="*/ 1037890 h 5795240"/>
              <a:gd name="connsiteX37-38105" fmla="*/ 8878116 w 12641071"/>
              <a:gd name="connsiteY37-38106" fmla="*/ 1018851 h 5795240"/>
              <a:gd name="connsiteX38-38107" fmla="*/ 8931285 w 12641071"/>
              <a:gd name="connsiteY38-38108" fmla="*/ 1083292 h 5795240"/>
              <a:gd name="connsiteX39-38109" fmla="*/ 9241478 w 12641071"/>
              <a:gd name="connsiteY39-38110" fmla="*/ 1211778 h 5795240"/>
              <a:gd name="connsiteX40-38111" fmla="*/ 9605238 w 12641071"/>
              <a:gd name="connsiteY40-38112" fmla="*/ 1018369 h 5795240"/>
              <a:gd name="connsiteX41-38113" fmla="*/ 9636247 w 12641071"/>
              <a:gd name="connsiteY41-38114" fmla="*/ 961241 h 5795240"/>
              <a:gd name="connsiteX42-38115" fmla="*/ 9641995 w 12641071"/>
              <a:gd name="connsiteY42-38116" fmla="*/ 961152 h 5795240"/>
              <a:gd name="connsiteX43-38117" fmla="*/ 9584939 w 12641071"/>
              <a:gd name="connsiteY43-38118" fmla="*/ 1079594 h 5795240"/>
              <a:gd name="connsiteX44-38119" fmla="*/ 9546257 w 12641071"/>
              <a:gd name="connsiteY44-38120" fmla="*/ 1204206 h 5795240"/>
              <a:gd name="connsiteX45-38121" fmla="*/ 9584939 w 12641071"/>
              <a:gd name="connsiteY45-38122" fmla="*/ 1079596 h 5795240"/>
              <a:gd name="connsiteX46-38123" fmla="*/ 9641995 w 12641071"/>
              <a:gd name="connsiteY46-38124" fmla="*/ 961153 h 5795240"/>
              <a:gd name="connsiteX47-38125" fmla="*/ 9653069 w 12641071"/>
              <a:gd name="connsiteY47-38126" fmla="*/ 960983 h 5795240"/>
              <a:gd name="connsiteX48-38127" fmla="*/ 9801564 w 12641071"/>
              <a:gd name="connsiteY48-38128" fmla="*/ 1196828 h 5795240"/>
              <a:gd name="connsiteX49-38129" fmla="*/ 9801566 w 12641071"/>
              <a:gd name="connsiteY49-38130" fmla="*/ 1196828 h 5795240"/>
              <a:gd name="connsiteX50-38131" fmla="*/ 9653070 w 12641071"/>
              <a:gd name="connsiteY50-38132" fmla="*/ 960982 h 5795240"/>
              <a:gd name="connsiteX51-38133" fmla="*/ 9641996 w 12641071"/>
              <a:gd name="connsiteY51-38134" fmla="*/ 961152 h 5795240"/>
              <a:gd name="connsiteX52-38135" fmla="*/ 9651917 w 12641071"/>
              <a:gd name="connsiteY52-38136" fmla="*/ 940556 h 5795240"/>
              <a:gd name="connsiteX53-38137" fmla="*/ 11050508 w 12641071"/>
              <a:gd name="connsiteY53-38138" fmla="*/ 108150 h 5795240"/>
              <a:gd name="connsiteX54-38139" fmla="*/ 12641071 w 12641071"/>
              <a:gd name="connsiteY54-38140" fmla="*/ 1698711 h 5795240"/>
              <a:gd name="connsiteX55-38141" fmla="*/ 11371062 w 12641071"/>
              <a:gd name="connsiteY55-38142" fmla="*/ 3256960 h 5795240"/>
              <a:gd name="connsiteX56-38143" fmla="*/ 11215953 w 12641071"/>
              <a:gd name="connsiteY56-38144" fmla="*/ 3280632 h 5795240"/>
              <a:gd name="connsiteX57-38145" fmla="*/ 11142318 w 12641071"/>
              <a:gd name="connsiteY57-38146" fmla="*/ 3276914 h 5795240"/>
              <a:gd name="connsiteX58-38147" fmla="*/ 11215952 w 12641071"/>
              <a:gd name="connsiteY58-38148" fmla="*/ 3280632 h 5795240"/>
              <a:gd name="connsiteX59-38149" fmla="*/ 11213133 w 12641071"/>
              <a:gd name="connsiteY59-38150" fmla="*/ 3281062 h 5795240"/>
              <a:gd name="connsiteX60-38151" fmla="*/ 11116921 w 12641071"/>
              <a:gd name="connsiteY60-38152" fmla="*/ 3285921 h 5795240"/>
              <a:gd name="connsiteX61-38153" fmla="*/ 11050507 w 12641071"/>
              <a:gd name="connsiteY61-38154" fmla="*/ 3289274 h 5795240"/>
              <a:gd name="connsiteX62-38155" fmla="*/ 11006292 w 12641071"/>
              <a:gd name="connsiteY62-38156" fmla="*/ 3287041 h 5795240"/>
              <a:gd name="connsiteX63-38157" fmla="*/ 10937101 w 12641071"/>
              <a:gd name="connsiteY63-38158" fmla="*/ 3297601 h 5795240"/>
              <a:gd name="connsiteX64-38159" fmla="*/ 10144740 w 12641071"/>
              <a:gd name="connsiteY64-38160" fmla="*/ 4089962 h 5795240"/>
              <a:gd name="connsiteX65-38161" fmla="*/ 10130374 w 12641071"/>
              <a:gd name="connsiteY65-38162" fmla="*/ 4184101 h 5795240"/>
              <a:gd name="connsiteX66-38163" fmla="*/ 10130375 w 12641071"/>
              <a:gd name="connsiteY66-38164" fmla="*/ 4184103 h 5795240"/>
              <a:gd name="connsiteX67-38165" fmla="*/ 10130656 w 12641071"/>
              <a:gd name="connsiteY67-38166" fmla="*/ 4185950 h 5795240"/>
              <a:gd name="connsiteX68-38167" fmla="*/ 10138194 w 12641071"/>
              <a:gd name="connsiteY68-38168" fmla="*/ 4335228 h 5795240"/>
              <a:gd name="connsiteX69-38169" fmla="*/ 10137710 w 12641071"/>
              <a:gd name="connsiteY69-38170" fmla="*/ 4344822 h 5795240"/>
              <a:gd name="connsiteX70-38171" fmla="*/ 10133555 w 12641071"/>
              <a:gd name="connsiteY70-38172" fmla="*/ 4427096 h 5795240"/>
              <a:gd name="connsiteX71-38173" fmla="*/ 10129312 w 12641071"/>
              <a:gd name="connsiteY71-38174" fmla="*/ 4399289 h 5795240"/>
              <a:gd name="connsiteX72-38175" fmla="*/ 10126797 w 12641071"/>
              <a:gd name="connsiteY72-38176" fmla="*/ 4349498 h 5795240"/>
              <a:gd name="connsiteX73-38177" fmla="*/ 10126796 w 12641071"/>
              <a:gd name="connsiteY73-38178" fmla="*/ 4349498 h 5795240"/>
              <a:gd name="connsiteX74-38179" fmla="*/ 10129311 w 12641071"/>
              <a:gd name="connsiteY74-38180" fmla="*/ 4399289 h 5795240"/>
              <a:gd name="connsiteX75-38181" fmla="*/ 10133554 w 12641071"/>
              <a:gd name="connsiteY75-38182" fmla="*/ 4427096 h 5795240"/>
              <a:gd name="connsiteX76-38183" fmla="*/ 10130656 w 12641071"/>
              <a:gd name="connsiteY76-38184" fmla="*/ 4484506 h 5795240"/>
              <a:gd name="connsiteX77-38185" fmla="*/ 8678182 w 12641071"/>
              <a:gd name="connsiteY77-38186" fmla="*/ 5795240 h 5795240"/>
              <a:gd name="connsiteX78-38187" fmla="*/ 7467518 w 12641071"/>
              <a:gd name="connsiteY78-38188" fmla="*/ 5151535 h 5795240"/>
              <a:gd name="connsiteX79-38189" fmla="*/ 7419945 w 12641071"/>
              <a:gd name="connsiteY79-38190" fmla="*/ 5073228 h 5795240"/>
              <a:gd name="connsiteX80-38191" fmla="*/ 7367299 w 12641071"/>
              <a:gd name="connsiteY80-38192" fmla="*/ 4974928 h 5795240"/>
              <a:gd name="connsiteX81-38193" fmla="*/ 7320958 w 12641071"/>
              <a:gd name="connsiteY81-38194" fmla="*/ 4870887 h 5795240"/>
              <a:gd name="connsiteX82-38195" fmla="*/ 7322174 w 12641071"/>
              <a:gd name="connsiteY82-38196" fmla="*/ 4872361 h 5795240"/>
              <a:gd name="connsiteX83-38197" fmla="*/ 7322175 w 12641071"/>
              <a:gd name="connsiteY83-38198" fmla="*/ 4872361 h 5795240"/>
              <a:gd name="connsiteX84-38199" fmla="*/ 7223551 w 12641071"/>
              <a:gd name="connsiteY84-38200" fmla="*/ 4752829 h 5795240"/>
              <a:gd name="connsiteX85-38201" fmla="*/ 6652445 w 12641071"/>
              <a:gd name="connsiteY85-38202" fmla="*/ 4516269 h 5795240"/>
              <a:gd name="connsiteX86-38203" fmla="*/ 6200873 w 12641071"/>
              <a:gd name="connsiteY86-38204" fmla="*/ 4654206 h 5795240"/>
              <a:gd name="connsiteX87-38205" fmla="*/ 6088813 w 12641071"/>
              <a:gd name="connsiteY87-38206" fmla="*/ 4746663 h 5795240"/>
              <a:gd name="connsiteX88-38207" fmla="*/ 6023271 w 12641071"/>
              <a:gd name="connsiteY88-38208" fmla="*/ 4834312 h 5795240"/>
              <a:gd name="connsiteX89-38209" fmla="*/ 5935320 w 12641071"/>
              <a:gd name="connsiteY89-38210" fmla="*/ 4931081 h 5795240"/>
              <a:gd name="connsiteX90-38211" fmla="*/ 4971763 w 12641071"/>
              <a:gd name="connsiteY90-38212" fmla="*/ 5330200 h 5795240"/>
              <a:gd name="connsiteX91-38213" fmla="*/ 3716172 w 12641071"/>
              <a:gd name="connsiteY91-38214" fmla="*/ 4497938 h 5795240"/>
              <a:gd name="connsiteX92-38215" fmla="*/ 3659438 w 12641071"/>
              <a:gd name="connsiteY92-38216" fmla="*/ 4330309 h 5795240"/>
              <a:gd name="connsiteX93-38217" fmla="*/ 3659440 w 12641071"/>
              <a:gd name="connsiteY93-38218" fmla="*/ 4330309 h 5795240"/>
              <a:gd name="connsiteX94-38219" fmla="*/ 3613217 w 12641071"/>
              <a:gd name="connsiteY94-38220" fmla="*/ 4245153 h 5795240"/>
              <a:gd name="connsiteX95-38221" fmla="*/ 3083792 w 12641071"/>
              <a:gd name="connsiteY95-38222" fmla="*/ 3963660 h 5795240"/>
              <a:gd name="connsiteX96-38223" fmla="*/ 2835272 w 12641071"/>
              <a:gd name="connsiteY96-38224" fmla="*/ 4013833 h 5795240"/>
              <a:gd name="connsiteX97-38225" fmla="*/ 2820214 w 12641071"/>
              <a:gd name="connsiteY97-38226" fmla="*/ 4022007 h 5795240"/>
              <a:gd name="connsiteX98-38227" fmla="*/ 2762875 w 12641071"/>
              <a:gd name="connsiteY98-38228" fmla="*/ 4057784 h 5795240"/>
              <a:gd name="connsiteX99-38229" fmla="*/ 2762878 w 12641071"/>
              <a:gd name="connsiteY99-38230" fmla="*/ 4057784 h 5795240"/>
              <a:gd name="connsiteX100-38231" fmla="*/ 2694694 w 12641071"/>
              <a:gd name="connsiteY100-38232" fmla="*/ 4099208 h 5795240"/>
              <a:gd name="connsiteX101-38233" fmla="*/ 2726822 w 12641071"/>
              <a:gd name="connsiteY101-38234" fmla="*/ 4072700 h 5795240"/>
              <a:gd name="connsiteX102-38235" fmla="*/ 2757719 w 12641071"/>
              <a:gd name="connsiteY102-38236" fmla="*/ 4055929 h 5795240"/>
              <a:gd name="connsiteX103-38237" fmla="*/ 2726820 w 12641071"/>
              <a:gd name="connsiteY103-38238" fmla="*/ 4072700 h 5795240"/>
              <a:gd name="connsiteX104-38239" fmla="*/ 2694692 w 12641071"/>
              <a:gd name="connsiteY104-38240" fmla="*/ 4099208 h 5795240"/>
              <a:gd name="connsiteX105-38241" fmla="*/ 2664698 w 12641071"/>
              <a:gd name="connsiteY105-38242" fmla="*/ 4117431 h 5795240"/>
              <a:gd name="connsiteX106-38243" fmla="*/ 1804544 w 12641071"/>
              <a:gd name="connsiteY106-38244" fmla="*/ 4335229 h 5795240"/>
              <a:gd name="connsiteX107-38245" fmla="*/ 0 w 12641071"/>
              <a:gd name="connsiteY107-38246" fmla="*/ 2530685 h 5795240"/>
              <a:gd name="connsiteX108-38247" fmla="*/ 1804544 w 12641071"/>
              <a:gd name="connsiteY108-38248" fmla="*/ 726143 h 5795240"/>
              <a:gd name="connsiteX109-38249" fmla="*/ 3080549 w 12641071"/>
              <a:gd name="connsiteY109-38250" fmla="*/ 1254682 h 5795240"/>
              <a:gd name="connsiteX110-38251" fmla="*/ 3268676 w 12641071"/>
              <a:gd name="connsiteY110-38252" fmla="*/ 1461167 h 5795240"/>
              <a:gd name="connsiteX111-38253" fmla="*/ 3565826 w 12641071"/>
              <a:gd name="connsiteY111-38254" fmla="*/ 1551935 h 5795240"/>
              <a:gd name="connsiteX112-38255" fmla="*/ 4086504 w 12641071"/>
              <a:gd name="connsiteY112-38256" fmla="*/ 1127574 h 5795240"/>
              <a:gd name="connsiteX113-38257" fmla="*/ 4103078 w 12641071"/>
              <a:gd name="connsiteY113-38258" fmla="*/ 1004204 h 5795240"/>
              <a:gd name="connsiteX114-38259" fmla="*/ 5215874 w 12641071"/>
              <a:gd name="connsiteY114-38260" fmla="*/ 0 h 5795240"/>
              <a:gd name="connsiteX0-38261" fmla="*/ 5215874 w 12641071"/>
              <a:gd name="connsiteY0-38262" fmla="*/ 0 h 5795240"/>
              <a:gd name="connsiteX1-38263" fmla="*/ 5927386 w 12641071"/>
              <a:gd name="connsiteY1-38264" fmla="*/ 255427 h 5795240"/>
              <a:gd name="connsiteX2-38265" fmla="*/ 6105193 w 12641071"/>
              <a:gd name="connsiteY2-38266" fmla="*/ 442067 h 5795240"/>
              <a:gd name="connsiteX3-38267" fmla="*/ 6105193 w 12641071"/>
              <a:gd name="connsiteY3-38268" fmla="*/ 442069 h 5795240"/>
              <a:gd name="connsiteX4-38269" fmla="*/ 6141460 w 12641071"/>
              <a:gd name="connsiteY4-38270" fmla="*/ 475027 h 5795240"/>
              <a:gd name="connsiteX5-38271" fmla="*/ 6788665 w 12641071"/>
              <a:gd name="connsiteY5-38272" fmla="*/ 707369 h 5795240"/>
              <a:gd name="connsiteX6-38273" fmla="*/ 7184710 w 12641071"/>
              <a:gd name="connsiteY6-38274" fmla="*/ 627411 h 5795240"/>
              <a:gd name="connsiteX7-38275" fmla="*/ 7314851 w 12641071"/>
              <a:gd name="connsiteY7-38276" fmla="*/ 559537 h 5795240"/>
              <a:gd name="connsiteX8-38277" fmla="*/ 7314853 w 12641071"/>
              <a:gd name="connsiteY8-38278" fmla="*/ 559536 h 5795240"/>
              <a:gd name="connsiteX9-38279" fmla="*/ 7314851 w 12641071"/>
              <a:gd name="connsiteY9-38280" fmla="*/ 559537 h 5795240"/>
              <a:gd name="connsiteX10-38281" fmla="*/ 7391626 w 12641071"/>
              <a:gd name="connsiteY10-38282" fmla="*/ 508114 h 5795240"/>
              <a:gd name="connsiteX11-38283" fmla="*/ 7391631 w 12641071"/>
              <a:gd name="connsiteY11-38284" fmla="*/ 508110 h 5795240"/>
              <a:gd name="connsiteX12-38285" fmla="*/ 7478934 w 12641071"/>
              <a:gd name="connsiteY12-38286" fmla="*/ 466053 h 5795240"/>
              <a:gd name="connsiteX13-38287" fmla="*/ 7897193 w 12641071"/>
              <a:gd name="connsiteY13-38288" fmla="*/ 381611 h 5795240"/>
              <a:gd name="connsiteX14-38289" fmla="*/ 8788216 w 12641071"/>
              <a:gd name="connsiteY14-38290" fmla="*/ 855364 h 5795240"/>
              <a:gd name="connsiteX15-38291" fmla="*/ 8832362 w 12641071"/>
              <a:gd name="connsiteY15-38292" fmla="*/ 928030 h 5795240"/>
              <a:gd name="connsiteX16-38293" fmla="*/ 8832362 w 12641071"/>
              <a:gd name="connsiteY16-38294" fmla="*/ 928033 h 5795240"/>
              <a:gd name="connsiteX17-38295" fmla="*/ 8842040 w 12641071"/>
              <a:gd name="connsiteY17-38296" fmla="*/ 943961 h 5795240"/>
              <a:gd name="connsiteX18-38297" fmla="*/ 8856144 w 12641071"/>
              <a:gd name="connsiteY18-38298" fmla="*/ 973241 h 5795240"/>
              <a:gd name="connsiteX19-38299" fmla="*/ 8856145 w 12641071"/>
              <a:gd name="connsiteY19-38300" fmla="*/ 973241 h 5795240"/>
              <a:gd name="connsiteX20-38301" fmla="*/ 8878117 w 12641071"/>
              <a:gd name="connsiteY20-38302" fmla="*/ 1018851 h 5795240"/>
              <a:gd name="connsiteX21-38303" fmla="*/ 8877719 w 12641071"/>
              <a:gd name="connsiteY21-38304" fmla="*/ 1018369 h 5795240"/>
              <a:gd name="connsiteX22-38305" fmla="*/ 8853250 w 12641071"/>
              <a:gd name="connsiteY22-38306" fmla="*/ 973288 h 5795240"/>
              <a:gd name="connsiteX23-38307" fmla="*/ 8853249 w 12641071"/>
              <a:gd name="connsiteY23-38308" fmla="*/ 973288 h 5795240"/>
              <a:gd name="connsiteX24-38309" fmla="*/ 8853248 w 12641071"/>
              <a:gd name="connsiteY24-38310" fmla="*/ 973287 h 5795240"/>
              <a:gd name="connsiteX25-38311" fmla="*/ 8849677 w 12641071"/>
              <a:gd name="connsiteY25-38312" fmla="*/ 973341 h 5795240"/>
              <a:gd name="connsiteX26-38313" fmla="*/ 8641543 w 12641071"/>
              <a:gd name="connsiteY26-38314" fmla="*/ 916577 h 5795240"/>
              <a:gd name="connsiteX27-38315" fmla="*/ 8641545 w 12641071"/>
              <a:gd name="connsiteY27-38316" fmla="*/ 916580 h 5795240"/>
              <a:gd name="connsiteX28-38317" fmla="*/ 8849676 w 12641071"/>
              <a:gd name="connsiteY28-38318" fmla="*/ 973343 h 5795240"/>
              <a:gd name="connsiteX29-38319" fmla="*/ 8853248 w 12641071"/>
              <a:gd name="connsiteY29-38320" fmla="*/ 973288 h 5795240"/>
              <a:gd name="connsiteX30-38321" fmla="*/ 8877719 w 12641071"/>
              <a:gd name="connsiteY30-38322" fmla="*/ 1018371 h 5795240"/>
              <a:gd name="connsiteX31-38323" fmla="*/ 8878116 w 12641071"/>
              <a:gd name="connsiteY31-38324" fmla="*/ 1018851 h 5795240"/>
              <a:gd name="connsiteX32-38325" fmla="*/ 8887288 w 12641071"/>
              <a:gd name="connsiteY32-38326" fmla="*/ 1037892 h 5795240"/>
              <a:gd name="connsiteX33-38327" fmla="*/ 8949899 w 12641071"/>
              <a:gd name="connsiteY33-38328" fmla="*/ 1239592 h 5795240"/>
              <a:gd name="connsiteX34-38329" fmla="*/ 8968437 w 12641071"/>
              <a:gd name="connsiteY34-38330" fmla="*/ 1423482 h 5795240"/>
              <a:gd name="connsiteX35-38331" fmla="*/ 8949899 w 12641071"/>
              <a:gd name="connsiteY35-38332" fmla="*/ 1239591 h 5795240"/>
              <a:gd name="connsiteX36-38333" fmla="*/ 8887288 w 12641071"/>
              <a:gd name="connsiteY36-38334" fmla="*/ 1037890 h 5795240"/>
              <a:gd name="connsiteX37-38335" fmla="*/ 8878116 w 12641071"/>
              <a:gd name="connsiteY37-38336" fmla="*/ 1018851 h 5795240"/>
              <a:gd name="connsiteX38-38337" fmla="*/ 8931285 w 12641071"/>
              <a:gd name="connsiteY38-38338" fmla="*/ 1083292 h 5795240"/>
              <a:gd name="connsiteX39-38339" fmla="*/ 9241478 w 12641071"/>
              <a:gd name="connsiteY39-38340" fmla="*/ 1211778 h 5795240"/>
              <a:gd name="connsiteX40-38341" fmla="*/ 9605238 w 12641071"/>
              <a:gd name="connsiteY40-38342" fmla="*/ 1018369 h 5795240"/>
              <a:gd name="connsiteX41-38343" fmla="*/ 9636247 w 12641071"/>
              <a:gd name="connsiteY41-38344" fmla="*/ 961241 h 5795240"/>
              <a:gd name="connsiteX42-38345" fmla="*/ 9641995 w 12641071"/>
              <a:gd name="connsiteY42-38346" fmla="*/ 961152 h 5795240"/>
              <a:gd name="connsiteX43-38347" fmla="*/ 9584939 w 12641071"/>
              <a:gd name="connsiteY43-38348" fmla="*/ 1079594 h 5795240"/>
              <a:gd name="connsiteX44-38349" fmla="*/ 9546257 w 12641071"/>
              <a:gd name="connsiteY44-38350" fmla="*/ 1204206 h 5795240"/>
              <a:gd name="connsiteX45-38351" fmla="*/ 9584939 w 12641071"/>
              <a:gd name="connsiteY45-38352" fmla="*/ 1079596 h 5795240"/>
              <a:gd name="connsiteX46-38353" fmla="*/ 9641995 w 12641071"/>
              <a:gd name="connsiteY46-38354" fmla="*/ 961153 h 5795240"/>
              <a:gd name="connsiteX47-38355" fmla="*/ 9653069 w 12641071"/>
              <a:gd name="connsiteY47-38356" fmla="*/ 960983 h 5795240"/>
              <a:gd name="connsiteX48-38357" fmla="*/ 9801564 w 12641071"/>
              <a:gd name="connsiteY48-38358" fmla="*/ 1196828 h 5795240"/>
              <a:gd name="connsiteX49-38359" fmla="*/ 9801566 w 12641071"/>
              <a:gd name="connsiteY49-38360" fmla="*/ 1196828 h 5795240"/>
              <a:gd name="connsiteX50-38361" fmla="*/ 9653070 w 12641071"/>
              <a:gd name="connsiteY50-38362" fmla="*/ 960982 h 5795240"/>
              <a:gd name="connsiteX51-38363" fmla="*/ 9641996 w 12641071"/>
              <a:gd name="connsiteY51-38364" fmla="*/ 961152 h 5795240"/>
              <a:gd name="connsiteX52-38365" fmla="*/ 9651917 w 12641071"/>
              <a:gd name="connsiteY52-38366" fmla="*/ 940556 h 5795240"/>
              <a:gd name="connsiteX53-38367" fmla="*/ 11050508 w 12641071"/>
              <a:gd name="connsiteY53-38368" fmla="*/ 108150 h 5795240"/>
              <a:gd name="connsiteX54-38369" fmla="*/ 12641071 w 12641071"/>
              <a:gd name="connsiteY54-38370" fmla="*/ 1698711 h 5795240"/>
              <a:gd name="connsiteX55-38371" fmla="*/ 11371062 w 12641071"/>
              <a:gd name="connsiteY55-38372" fmla="*/ 3256960 h 5795240"/>
              <a:gd name="connsiteX56-38373" fmla="*/ 11215953 w 12641071"/>
              <a:gd name="connsiteY56-38374" fmla="*/ 3280632 h 5795240"/>
              <a:gd name="connsiteX57-38375" fmla="*/ 11142318 w 12641071"/>
              <a:gd name="connsiteY57-38376" fmla="*/ 3276914 h 5795240"/>
              <a:gd name="connsiteX58-38377" fmla="*/ 11215952 w 12641071"/>
              <a:gd name="connsiteY58-38378" fmla="*/ 3280632 h 5795240"/>
              <a:gd name="connsiteX59-38379" fmla="*/ 11213133 w 12641071"/>
              <a:gd name="connsiteY59-38380" fmla="*/ 3281062 h 5795240"/>
              <a:gd name="connsiteX60-38381" fmla="*/ 11116921 w 12641071"/>
              <a:gd name="connsiteY60-38382" fmla="*/ 3285921 h 5795240"/>
              <a:gd name="connsiteX61-38383" fmla="*/ 11050507 w 12641071"/>
              <a:gd name="connsiteY61-38384" fmla="*/ 3289274 h 5795240"/>
              <a:gd name="connsiteX62-38385" fmla="*/ 11006292 w 12641071"/>
              <a:gd name="connsiteY62-38386" fmla="*/ 3287041 h 5795240"/>
              <a:gd name="connsiteX63-38387" fmla="*/ 10937101 w 12641071"/>
              <a:gd name="connsiteY63-38388" fmla="*/ 3297601 h 5795240"/>
              <a:gd name="connsiteX64-38389" fmla="*/ 10144740 w 12641071"/>
              <a:gd name="connsiteY64-38390" fmla="*/ 4089962 h 5795240"/>
              <a:gd name="connsiteX65-38391" fmla="*/ 10130374 w 12641071"/>
              <a:gd name="connsiteY65-38392" fmla="*/ 4184101 h 5795240"/>
              <a:gd name="connsiteX66-38393" fmla="*/ 10130375 w 12641071"/>
              <a:gd name="connsiteY66-38394" fmla="*/ 4184103 h 5795240"/>
              <a:gd name="connsiteX67-38395" fmla="*/ 10130656 w 12641071"/>
              <a:gd name="connsiteY67-38396" fmla="*/ 4185950 h 5795240"/>
              <a:gd name="connsiteX68-38397" fmla="*/ 10138194 w 12641071"/>
              <a:gd name="connsiteY68-38398" fmla="*/ 4335228 h 5795240"/>
              <a:gd name="connsiteX69-38399" fmla="*/ 10137710 w 12641071"/>
              <a:gd name="connsiteY69-38400" fmla="*/ 4344822 h 5795240"/>
              <a:gd name="connsiteX70-38401" fmla="*/ 10133555 w 12641071"/>
              <a:gd name="connsiteY70-38402" fmla="*/ 4427096 h 5795240"/>
              <a:gd name="connsiteX71-38403" fmla="*/ 10129312 w 12641071"/>
              <a:gd name="connsiteY71-38404" fmla="*/ 4399289 h 5795240"/>
              <a:gd name="connsiteX72-38405" fmla="*/ 10126797 w 12641071"/>
              <a:gd name="connsiteY72-38406" fmla="*/ 4349498 h 5795240"/>
              <a:gd name="connsiteX73-38407" fmla="*/ 10126796 w 12641071"/>
              <a:gd name="connsiteY73-38408" fmla="*/ 4349498 h 5795240"/>
              <a:gd name="connsiteX74-38409" fmla="*/ 10129311 w 12641071"/>
              <a:gd name="connsiteY74-38410" fmla="*/ 4399289 h 5795240"/>
              <a:gd name="connsiteX75-38411" fmla="*/ 10133554 w 12641071"/>
              <a:gd name="connsiteY75-38412" fmla="*/ 4427096 h 5795240"/>
              <a:gd name="connsiteX76-38413" fmla="*/ 10130656 w 12641071"/>
              <a:gd name="connsiteY76-38414" fmla="*/ 4484506 h 5795240"/>
              <a:gd name="connsiteX77-38415" fmla="*/ 8678182 w 12641071"/>
              <a:gd name="connsiteY77-38416" fmla="*/ 5795240 h 5795240"/>
              <a:gd name="connsiteX78-38417" fmla="*/ 7467518 w 12641071"/>
              <a:gd name="connsiteY78-38418" fmla="*/ 5151535 h 5795240"/>
              <a:gd name="connsiteX79-38419" fmla="*/ 7419945 w 12641071"/>
              <a:gd name="connsiteY79-38420" fmla="*/ 5073228 h 5795240"/>
              <a:gd name="connsiteX80-38421" fmla="*/ 7367299 w 12641071"/>
              <a:gd name="connsiteY80-38422" fmla="*/ 4974928 h 5795240"/>
              <a:gd name="connsiteX81-38423" fmla="*/ 7320958 w 12641071"/>
              <a:gd name="connsiteY81-38424" fmla="*/ 4870887 h 5795240"/>
              <a:gd name="connsiteX82-38425" fmla="*/ 7322174 w 12641071"/>
              <a:gd name="connsiteY82-38426" fmla="*/ 4872361 h 5795240"/>
              <a:gd name="connsiteX83-38427" fmla="*/ 7322175 w 12641071"/>
              <a:gd name="connsiteY83-38428" fmla="*/ 4872361 h 5795240"/>
              <a:gd name="connsiteX84-38429" fmla="*/ 7223551 w 12641071"/>
              <a:gd name="connsiteY84-38430" fmla="*/ 4752829 h 5795240"/>
              <a:gd name="connsiteX85-38431" fmla="*/ 6652445 w 12641071"/>
              <a:gd name="connsiteY85-38432" fmla="*/ 4516269 h 5795240"/>
              <a:gd name="connsiteX86-38433" fmla="*/ 6200873 w 12641071"/>
              <a:gd name="connsiteY86-38434" fmla="*/ 4654206 h 5795240"/>
              <a:gd name="connsiteX87-38435" fmla="*/ 6088813 w 12641071"/>
              <a:gd name="connsiteY87-38436" fmla="*/ 4746663 h 5795240"/>
              <a:gd name="connsiteX88-38437" fmla="*/ 6023271 w 12641071"/>
              <a:gd name="connsiteY88-38438" fmla="*/ 4834312 h 5795240"/>
              <a:gd name="connsiteX89-38439" fmla="*/ 5935320 w 12641071"/>
              <a:gd name="connsiteY89-38440" fmla="*/ 4931081 h 5795240"/>
              <a:gd name="connsiteX90-38441" fmla="*/ 4971763 w 12641071"/>
              <a:gd name="connsiteY90-38442" fmla="*/ 5330200 h 5795240"/>
              <a:gd name="connsiteX91-38443" fmla="*/ 3716172 w 12641071"/>
              <a:gd name="connsiteY91-38444" fmla="*/ 4497938 h 5795240"/>
              <a:gd name="connsiteX92-38445" fmla="*/ 3659438 w 12641071"/>
              <a:gd name="connsiteY92-38446" fmla="*/ 4330309 h 5795240"/>
              <a:gd name="connsiteX93-38447" fmla="*/ 3659440 w 12641071"/>
              <a:gd name="connsiteY93-38448" fmla="*/ 4330309 h 5795240"/>
              <a:gd name="connsiteX94-38449" fmla="*/ 3613217 w 12641071"/>
              <a:gd name="connsiteY94-38450" fmla="*/ 4245153 h 5795240"/>
              <a:gd name="connsiteX95-38451" fmla="*/ 3083792 w 12641071"/>
              <a:gd name="connsiteY95-38452" fmla="*/ 3963660 h 5795240"/>
              <a:gd name="connsiteX96-38453" fmla="*/ 2835272 w 12641071"/>
              <a:gd name="connsiteY96-38454" fmla="*/ 4013833 h 5795240"/>
              <a:gd name="connsiteX97-38455" fmla="*/ 2762875 w 12641071"/>
              <a:gd name="connsiteY97-38456" fmla="*/ 4057784 h 5795240"/>
              <a:gd name="connsiteX98-38457" fmla="*/ 2762878 w 12641071"/>
              <a:gd name="connsiteY98-38458" fmla="*/ 4057784 h 5795240"/>
              <a:gd name="connsiteX99-38459" fmla="*/ 2694694 w 12641071"/>
              <a:gd name="connsiteY99-38460" fmla="*/ 4099208 h 5795240"/>
              <a:gd name="connsiteX100-38461" fmla="*/ 2726822 w 12641071"/>
              <a:gd name="connsiteY100-38462" fmla="*/ 4072700 h 5795240"/>
              <a:gd name="connsiteX101-38463" fmla="*/ 2757719 w 12641071"/>
              <a:gd name="connsiteY101-38464" fmla="*/ 4055929 h 5795240"/>
              <a:gd name="connsiteX102-38465" fmla="*/ 2726820 w 12641071"/>
              <a:gd name="connsiteY102-38466" fmla="*/ 4072700 h 5795240"/>
              <a:gd name="connsiteX103-38467" fmla="*/ 2694692 w 12641071"/>
              <a:gd name="connsiteY103-38468" fmla="*/ 4099208 h 5795240"/>
              <a:gd name="connsiteX104-38469" fmla="*/ 2664698 w 12641071"/>
              <a:gd name="connsiteY104-38470" fmla="*/ 4117431 h 5795240"/>
              <a:gd name="connsiteX105-38471" fmla="*/ 1804544 w 12641071"/>
              <a:gd name="connsiteY105-38472" fmla="*/ 4335229 h 5795240"/>
              <a:gd name="connsiteX106-38473" fmla="*/ 0 w 12641071"/>
              <a:gd name="connsiteY106-38474" fmla="*/ 2530685 h 5795240"/>
              <a:gd name="connsiteX107-38475" fmla="*/ 1804544 w 12641071"/>
              <a:gd name="connsiteY107-38476" fmla="*/ 726143 h 5795240"/>
              <a:gd name="connsiteX108-38477" fmla="*/ 3080549 w 12641071"/>
              <a:gd name="connsiteY108-38478" fmla="*/ 1254682 h 5795240"/>
              <a:gd name="connsiteX109-38479" fmla="*/ 3268676 w 12641071"/>
              <a:gd name="connsiteY109-38480" fmla="*/ 1461167 h 5795240"/>
              <a:gd name="connsiteX110-38481" fmla="*/ 3565826 w 12641071"/>
              <a:gd name="connsiteY110-38482" fmla="*/ 1551935 h 5795240"/>
              <a:gd name="connsiteX111-38483" fmla="*/ 4086504 w 12641071"/>
              <a:gd name="connsiteY111-38484" fmla="*/ 1127574 h 5795240"/>
              <a:gd name="connsiteX112-38485" fmla="*/ 4103078 w 12641071"/>
              <a:gd name="connsiteY112-38486" fmla="*/ 1004204 h 5795240"/>
              <a:gd name="connsiteX113-38487" fmla="*/ 5215874 w 12641071"/>
              <a:gd name="connsiteY113-38488" fmla="*/ 0 h 5795240"/>
              <a:gd name="connsiteX0-38489" fmla="*/ 5215874 w 12641071"/>
              <a:gd name="connsiteY0-38490" fmla="*/ 0 h 5795240"/>
              <a:gd name="connsiteX1-38491" fmla="*/ 5927386 w 12641071"/>
              <a:gd name="connsiteY1-38492" fmla="*/ 255427 h 5795240"/>
              <a:gd name="connsiteX2-38493" fmla="*/ 6105193 w 12641071"/>
              <a:gd name="connsiteY2-38494" fmla="*/ 442067 h 5795240"/>
              <a:gd name="connsiteX3-38495" fmla="*/ 6105193 w 12641071"/>
              <a:gd name="connsiteY3-38496" fmla="*/ 442069 h 5795240"/>
              <a:gd name="connsiteX4-38497" fmla="*/ 6141460 w 12641071"/>
              <a:gd name="connsiteY4-38498" fmla="*/ 475027 h 5795240"/>
              <a:gd name="connsiteX5-38499" fmla="*/ 6788665 w 12641071"/>
              <a:gd name="connsiteY5-38500" fmla="*/ 707369 h 5795240"/>
              <a:gd name="connsiteX6-38501" fmla="*/ 7184710 w 12641071"/>
              <a:gd name="connsiteY6-38502" fmla="*/ 627411 h 5795240"/>
              <a:gd name="connsiteX7-38503" fmla="*/ 7314851 w 12641071"/>
              <a:gd name="connsiteY7-38504" fmla="*/ 559537 h 5795240"/>
              <a:gd name="connsiteX8-38505" fmla="*/ 7314853 w 12641071"/>
              <a:gd name="connsiteY8-38506" fmla="*/ 559536 h 5795240"/>
              <a:gd name="connsiteX9-38507" fmla="*/ 7314851 w 12641071"/>
              <a:gd name="connsiteY9-38508" fmla="*/ 559537 h 5795240"/>
              <a:gd name="connsiteX10-38509" fmla="*/ 7391626 w 12641071"/>
              <a:gd name="connsiteY10-38510" fmla="*/ 508114 h 5795240"/>
              <a:gd name="connsiteX11-38511" fmla="*/ 7391631 w 12641071"/>
              <a:gd name="connsiteY11-38512" fmla="*/ 508110 h 5795240"/>
              <a:gd name="connsiteX12-38513" fmla="*/ 7478934 w 12641071"/>
              <a:gd name="connsiteY12-38514" fmla="*/ 466053 h 5795240"/>
              <a:gd name="connsiteX13-38515" fmla="*/ 7897193 w 12641071"/>
              <a:gd name="connsiteY13-38516" fmla="*/ 381611 h 5795240"/>
              <a:gd name="connsiteX14-38517" fmla="*/ 8788216 w 12641071"/>
              <a:gd name="connsiteY14-38518" fmla="*/ 855364 h 5795240"/>
              <a:gd name="connsiteX15-38519" fmla="*/ 8832362 w 12641071"/>
              <a:gd name="connsiteY15-38520" fmla="*/ 928030 h 5795240"/>
              <a:gd name="connsiteX16-38521" fmla="*/ 8832362 w 12641071"/>
              <a:gd name="connsiteY16-38522" fmla="*/ 928033 h 5795240"/>
              <a:gd name="connsiteX17-38523" fmla="*/ 8842040 w 12641071"/>
              <a:gd name="connsiteY17-38524" fmla="*/ 943961 h 5795240"/>
              <a:gd name="connsiteX18-38525" fmla="*/ 8856144 w 12641071"/>
              <a:gd name="connsiteY18-38526" fmla="*/ 973241 h 5795240"/>
              <a:gd name="connsiteX19-38527" fmla="*/ 8856145 w 12641071"/>
              <a:gd name="connsiteY19-38528" fmla="*/ 973241 h 5795240"/>
              <a:gd name="connsiteX20-38529" fmla="*/ 8878117 w 12641071"/>
              <a:gd name="connsiteY20-38530" fmla="*/ 1018851 h 5795240"/>
              <a:gd name="connsiteX21-38531" fmla="*/ 8877719 w 12641071"/>
              <a:gd name="connsiteY21-38532" fmla="*/ 1018369 h 5795240"/>
              <a:gd name="connsiteX22-38533" fmla="*/ 8853250 w 12641071"/>
              <a:gd name="connsiteY22-38534" fmla="*/ 973288 h 5795240"/>
              <a:gd name="connsiteX23-38535" fmla="*/ 8853249 w 12641071"/>
              <a:gd name="connsiteY23-38536" fmla="*/ 973288 h 5795240"/>
              <a:gd name="connsiteX24-38537" fmla="*/ 8853248 w 12641071"/>
              <a:gd name="connsiteY24-38538" fmla="*/ 973287 h 5795240"/>
              <a:gd name="connsiteX25-38539" fmla="*/ 8849677 w 12641071"/>
              <a:gd name="connsiteY25-38540" fmla="*/ 973341 h 5795240"/>
              <a:gd name="connsiteX26-38541" fmla="*/ 8641543 w 12641071"/>
              <a:gd name="connsiteY26-38542" fmla="*/ 916577 h 5795240"/>
              <a:gd name="connsiteX27-38543" fmla="*/ 8641545 w 12641071"/>
              <a:gd name="connsiteY27-38544" fmla="*/ 916580 h 5795240"/>
              <a:gd name="connsiteX28-38545" fmla="*/ 8849676 w 12641071"/>
              <a:gd name="connsiteY28-38546" fmla="*/ 973343 h 5795240"/>
              <a:gd name="connsiteX29-38547" fmla="*/ 8853248 w 12641071"/>
              <a:gd name="connsiteY29-38548" fmla="*/ 973288 h 5795240"/>
              <a:gd name="connsiteX30-38549" fmla="*/ 8877719 w 12641071"/>
              <a:gd name="connsiteY30-38550" fmla="*/ 1018371 h 5795240"/>
              <a:gd name="connsiteX31-38551" fmla="*/ 8878116 w 12641071"/>
              <a:gd name="connsiteY31-38552" fmla="*/ 1018851 h 5795240"/>
              <a:gd name="connsiteX32-38553" fmla="*/ 8887288 w 12641071"/>
              <a:gd name="connsiteY32-38554" fmla="*/ 1037892 h 5795240"/>
              <a:gd name="connsiteX33-38555" fmla="*/ 8949899 w 12641071"/>
              <a:gd name="connsiteY33-38556" fmla="*/ 1239592 h 5795240"/>
              <a:gd name="connsiteX34-38557" fmla="*/ 8968437 w 12641071"/>
              <a:gd name="connsiteY34-38558" fmla="*/ 1423482 h 5795240"/>
              <a:gd name="connsiteX35-38559" fmla="*/ 8949899 w 12641071"/>
              <a:gd name="connsiteY35-38560" fmla="*/ 1239591 h 5795240"/>
              <a:gd name="connsiteX36-38561" fmla="*/ 8887288 w 12641071"/>
              <a:gd name="connsiteY36-38562" fmla="*/ 1037890 h 5795240"/>
              <a:gd name="connsiteX37-38563" fmla="*/ 8878116 w 12641071"/>
              <a:gd name="connsiteY37-38564" fmla="*/ 1018851 h 5795240"/>
              <a:gd name="connsiteX38-38565" fmla="*/ 8931285 w 12641071"/>
              <a:gd name="connsiteY38-38566" fmla="*/ 1083292 h 5795240"/>
              <a:gd name="connsiteX39-38567" fmla="*/ 9241478 w 12641071"/>
              <a:gd name="connsiteY39-38568" fmla="*/ 1211778 h 5795240"/>
              <a:gd name="connsiteX40-38569" fmla="*/ 9605238 w 12641071"/>
              <a:gd name="connsiteY40-38570" fmla="*/ 1018369 h 5795240"/>
              <a:gd name="connsiteX41-38571" fmla="*/ 9636247 w 12641071"/>
              <a:gd name="connsiteY41-38572" fmla="*/ 961241 h 5795240"/>
              <a:gd name="connsiteX42-38573" fmla="*/ 9641995 w 12641071"/>
              <a:gd name="connsiteY42-38574" fmla="*/ 961152 h 5795240"/>
              <a:gd name="connsiteX43-38575" fmla="*/ 9584939 w 12641071"/>
              <a:gd name="connsiteY43-38576" fmla="*/ 1079594 h 5795240"/>
              <a:gd name="connsiteX44-38577" fmla="*/ 9546257 w 12641071"/>
              <a:gd name="connsiteY44-38578" fmla="*/ 1204206 h 5795240"/>
              <a:gd name="connsiteX45-38579" fmla="*/ 9584939 w 12641071"/>
              <a:gd name="connsiteY45-38580" fmla="*/ 1079596 h 5795240"/>
              <a:gd name="connsiteX46-38581" fmla="*/ 9641995 w 12641071"/>
              <a:gd name="connsiteY46-38582" fmla="*/ 961153 h 5795240"/>
              <a:gd name="connsiteX47-38583" fmla="*/ 9653069 w 12641071"/>
              <a:gd name="connsiteY47-38584" fmla="*/ 960983 h 5795240"/>
              <a:gd name="connsiteX48-38585" fmla="*/ 9801564 w 12641071"/>
              <a:gd name="connsiteY48-38586" fmla="*/ 1196828 h 5795240"/>
              <a:gd name="connsiteX49-38587" fmla="*/ 9801566 w 12641071"/>
              <a:gd name="connsiteY49-38588" fmla="*/ 1196828 h 5795240"/>
              <a:gd name="connsiteX50-38589" fmla="*/ 9653070 w 12641071"/>
              <a:gd name="connsiteY50-38590" fmla="*/ 960982 h 5795240"/>
              <a:gd name="connsiteX51-38591" fmla="*/ 9641996 w 12641071"/>
              <a:gd name="connsiteY51-38592" fmla="*/ 961152 h 5795240"/>
              <a:gd name="connsiteX52-38593" fmla="*/ 9651917 w 12641071"/>
              <a:gd name="connsiteY52-38594" fmla="*/ 940556 h 5795240"/>
              <a:gd name="connsiteX53-38595" fmla="*/ 11050508 w 12641071"/>
              <a:gd name="connsiteY53-38596" fmla="*/ 108150 h 5795240"/>
              <a:gd name="connsiteX54-38597" fmla="*/ 12641071 w 12641071"/>
              <a:gd name="connsiteY54-38598" fmla="*/ 1698711 h 5795240"/>
              <a:gd name="connsiteX55-38599" fmla="*/ 11371062 w 12641071"/>
              <a:gd name="connsiteY55-38600" fmla="*/ 3256960 h 5795240"/>
              <a:gd name="connsiteX56-38601" fmla="*/ 11215953 w 12641071"/>
              <a:gd name="connsiteY56-38602" fmla="*/ 3280632 h 5795240"/>
              <a:gd name="connsiteX57-38603" fmla="*/ 11142318 w 12641071"/>
              <a:gd name="connsiteY57-38604" fmla="*/ 3276914 h 5795240"/>
              <a:gd name="connsiteX58-38605" fmla="*/ 11215952 w 12641071"/>
              <a:gd name="connsiteY58-38606" fmla="*/ 3280632 h 5795240"/>
              <a:gd name="connsiteX59-38607" fmla="*/ 11213133 w 12641071"/>
              <a:gd name="connsiteY59-38608" fmla="*/ 3281062 h 5795240"/>
              <a:gd name="connsiteX60-38609" fmla="*/ 11116921 w 12641071"/>
              <a:gd name="connsiteY60-38610" fmla="*/ 3285921 h 5795240"/>
              <a:gd name="connsiteX61-38611" fmla="*/ 11050507 w 12641071"/>
              <a:gd name="connsiteY61-38612" fmla="*/ 3289274 h 5795240"/>
              <a:gd name="connsiteX62-38613" fmla="*/ 11006292 w 12641071"/>
              <a:gd name="connsiteY62-38614" fmla="*/ 3287041 h 5795240"/>
              <a:gd name="connsiteX63-38615" fmla="*/ 10937101 w 12641071"/>
              <a:gd name="connsiteY63-38616" fmla="*/ 3297601 h 5795240"/>
              <a:gd name="connsiteX64-38617" fmla="*/ 10144740 w 12641071"/>
              <a:gd name="connsiteY64-38618" fmla="*/ 4089962 h 5795240"/>
              <a:gd name="connsiteX65-38619" fmla="*/ 10130374 w 12641071"/>
              <a:gd name="connsiteY65-38620" fmla="*/ 4184101 h 5795240"/>
              <a:gd name="connsiteX66-38621" fmla="*/ 10130375 w 12641071"/>
              <a:gd name="connsiteY66-38622" fmla="*/ 4184103 h 5795240"/>
              <a:gd name="connsiteX67-38623" fmla="*/ 10130656 w 12641071"/>
              <a:gd name="connsiteY67-38624" fmla="*/ 4185950 h 5795240"/>
              <a:gd name="connsiteX68-38625" fmla="*/ 10138194 w 12641071"/>
              <a:gd name="connsiteY68-38626" fmla="*/ 4335228 h 5795240"/>
              <a:gd name="connsiteX69-38627" fmla="*/ 10137710 w 12641071"/>
              <a:gd name="connsiteY69-38628" fmla="*/ 4344822 h 5795240"/>
              <a:gd name="connsiteX70-38629" fmla="*/ 10133555 w 12641071"/>
              <a:gd name="connsiteY70-38630" fmla="*/ 4427096 h 5795240"/>
              <a:gd name="connsiteX71-38631" fmla="*/ 10129312 w 12641071"/>
              <a:gd name="connsiteY71-38632" fmla="*/ 4399289 h 5795240"/>
              <a:gd name="connsiteX72-38633" fmla="*/ 10126797 w 12641071"/>
              <a:gd name="connsiteY72-38634" fmla="*/ 4349498 h 5795240"/>
              <a:gd name="connsiteX73-38635" fmla="*/ 10126796 w 12641071"/>
              <a:gd name="connsiteY73-38636" fmla="*/ 4349498 h 5795240"/>
              <a:gd name="connsiteX74-38637" fmla="*/ 10129311 w 12641071"/>
              <a:gd name="connsiteY74-38638" fmla="*/ 4399289 h 5795240"/>
              <a:gd name="connsiteX75-38639" fmla="*/ 10133554 w 12641071"/>
              <a:gd name="connsiteY75-38640" fmla="*/ 4427096 h 5795240"/>
              <a:gd name="connsiteX76-38641" fmla="*/ 10130656 w 12641071"/>
              <a:gd name="connsiteY76-38642" fmla="*/ 4484506 h 5795240"/>
              <a:gd name="connsiteX77-38643" fmla="*/ 8678182 w 12641071"/>
              <a:gd name="connsiteY77-38644" fmla="*/ 5795240 h 5795240"/>
              <a:gd name="connsiteX78-38645" fmla="*/ 7467518 w 12641071"/>
              <a:gd name="connsiteY78-38646" fmla="*/ 5151535 h 5795240"/>
              <a:gd name="connsiteX79-38647" fmla="*/ 7419945 w 12641071"/>
              <a:gd name="connsiteY79-38648" fmla="*/ 5073228 h 5795240"/>
              <a:gd name="connsiteX80-38649" fmla="*/ 7367299 w 12641071"/>
              <a:gd name="connsiteY80-38650" fmla="*/ 4974928 h 5795240"/>
              <a:gd name="connsiteX81-38651" fmla="*/ 7320958 w 12641071"/>
              <a:gd name="connsiteY81-38652" fmla="*/ 4870887 h 5795240"/>
              <a:gd name="connsiteX82-38653" fmla="*/ 7322174 w 12641071"/>
              <a:gd name="connsiteY82-38654" fmla="*/ 4872361 h 5795240"/>
              <a:gd name="connsiteX83-38655" fmla="*/ 7322175 w 12641071"/>
              <a:gd name="connsiteY83-38656" fmla="*/ 4872361 h 5795240"/>
              <a:gd name="connsiteX84-38657" fmla="*/ 7223551 w 12641071"/>
              <a:gd name="connsiteY84-38658" fmla="*/ 4752829 h 5795240"/>
              <a:gd name="connsiteX85-38659" fmla="*/ 6652445 w 12641071"/>
              <a:gd name="connsiteY85-38660" fmla="*/ 4516269 h 5795240"/>
              <a:gd name="connsiteX86-38661" fmla="*/ 6200873 w 12641071"/>
              <a:gd name="connsiteY86-38662" fmla="*/ 4654206 h 5795240"/>
              <a:gd name="connsiteX87-38663" fmla="*/ 6088813 w 12641071"/>
              <a:gd name="connsiteY87-38664" fmla="*/ 4746663 h 5795240"/>
              <a:gd name="connsiteX88-38665" fmla="*/ 6023271 w 12641071"/>
              <a:gd name="connsiteY88-38666" fmla="*/ 4834312 h 5795240"/>
              <a:gd name="connsiteX89-38667" fmla="*/ 5935320 w 12641071"/>
              <a:gd name="connsiteY89-38668" fmla="*/ 4931081 h 5795240"/>
              <a:gd name="connsiteX90-38669" fmla="*/ 4971763 w 12641071"/>
              <a:gd name="connsiteY90-38670" fmla="*/ 5330200 h 5795240"/>
              <a:gd name="connsiteX91-38671" fmla="*/ 3716172 w 12641071"/>
              <a:gd name="connsiteY91-38672" fmla="*/ 4497938 h 5795240"/>
              <a:gd name="connsiteX92-38673" fmla="*/ 3659438 w 12641071"/>
              <a:gd name="connsiteY92-38674" fmla="*/ 4330309 h 5795240"/>
              <a:gd name="connsiteX93-38675" fmla="*/ 3659440 w 12641071"/>
              <a:gd name="connsiteY93-38676" fmla="*/ 4330309 h 5795240"/>
              <a:gd name="connsiteX94-38677" fmla="*/ 3613217 w 12641071"/>
              <a:gd name="connsiteY94-38678" fmla="*/ 4245153 h 5795240"/>
              <a:gd name="connsiteX95-38679" fmla="*/ 3083792 w 12641071"/>
              <a:gd name="connsiteY95-38680" fmla="*/ 3963660 h 5795240"/>
              <a:gd name="connsiteX96-38681" fmla="*/ 2835272 w 12641071"/>
              <a:gd name="connsiteY96-38682" fmla="*/ 4013833 h 5795240"/>
              <a:gd name="connsiteX97-38683" fmla="*/ 2762875 w 12641071"/>
              <a:gd name="connsiteY97-38684" fmla="*/ 4057784 h 5795240"/>
              <a:gd name="connsiteX98-38685" fmla="*/ 2762878 w 12641071"/>
              <a:gd name="connsiteY98-38686" fmla="*/ 4057784 h 5795240"/>
              <a:gd name="connsiteX99-38687" fmla="*/ 2694694 w 12641071"/>
              <a:gd name="connsiteY99-38688" fmla="*/ 4099208 h 5795240"/>
              <a:gd name="connsiteX100-38689" fmla="*/ 2726822 w 12641071"/>
              <a:gd name="connsiteY100-38690" fmla="*/ 4072700 h 5795240"/>
              <a:gd name="connsiteX101-38691" fmla="*/ 2757719 w 12641071"/>
              <a:gd name="connsiteY101-38692" fmla="*/ 4055929 h 5795240"/>
              <a:gd name="connsiteX102-38693" fmla="*/ 2694692 w 12641071"/>
              <a:gd name="connsiteY102-38694" fmla="*/ 4099208 h 5795240"/>
              <a:gd name="connsiteX103-38695" fmla="*/ 2664698 w 12641071"/>
              <a:gd name="connsiteY103-38696" fmla="*/ 4117431 h 5795240"/>
              <a:gd name="connsiteX104-38697" fmla="*/ 1804544 w 12641071"/>
              <a:gd name="connsiteY104-38698" fmla="*/ 4335229 h 5795240"/>
              <a:gd name="connsiteX105-38699" fmla="*/ 0 w 12641071"/>
              <a:gd name="connsiteY105-38700" fmla="*/ 2530685 h 5795240"/>
              <a:gd name="connsiteX106-38701" fmla="*/ 1804544 w 12641071"/>
              <a:gd name="connsiteY106-38702" fmla="*/ 726143 h 5795240"/>
              <a:gd name="connsiteX107-38703" fmla="*/ 3080549 w 12641071"/>
              <a:gd name="connsiteY107-38704" fmla="*/ 1254682 h 5795240"/>
              <a:gd name="connsiteX108-38705" fmla="*/ 3268676 w 12641071"/>
              <a:gd name="connsiteY108-38706" fmla="*/ 1461167 h 5795240"/>
              <a:gd name="connsiteX109-38707" fmla="*/ 3565826 w 12641071"/>
              <a:gd name="connsiteY109-38708" fmla="*/ 1551935 h 5795240"/>
              <a:gd name="connsiteX110-38709" fmla="*/ 4086504 w 12641071"/>
              <a:gd name="connsiteY110-38710" fmla="*/ 1127574 h 5795240"/>
              <a:gd name="connsiteX111-38711" fmla="*/ 4103078 w 12641071"/>
              <a:gd name="connsiteY111-38712" fmla="*/ 1004204 h 5795240"/>
              <a:gd name="connsiteX112-38713" fmla="*/ 5215874 w 12641071"/>
              <a:gd name="connsiteY112-38714" fmla="*/ 0 h 5795240"/>
              <a:gd name="connsiteX0-38715" fmla="*/ 5215874 w 12641071"/>
              <a:gd name="connsiteY0-38716" fmla="*/ 0 h 5795240"/>
              <a:gd name="connsiteX1-38717" fmla="*/ 5927386 w 12641071"/>
              <a:gd name="connsiteY1-38718" fmla="*/ 255427 h 5795240"/>
              <a:gd name="connsiteX2-38719" fmla="*/ 6105193 w 12641071"/>
              <a:gd name="connsiteY2-38720" fmla="*/ 442067 h 5795240"/>
              <a:gd name="connsiteX3-38721" fmla="*/ 6105193 w 12641071"/>
              <a:gd name="connsiteY3-38722" fmla="*/ 442069 h 5795240"/>
              <a:gd name="connsiteX4-38723" fmla="*/ 6141460 w 12641071"/>
              <a:gd name="connsiteY4-38724" fmla="*/ 475027 h 5795240"/>
              <a:gd name="connsiteX5-38725" fmla="*/ 6788665 w 12641071"/>
              <a:gd name="connsiteY5-38726" fmla="*/ 707369 h 5795240"/>
              <a:gd name="connsiteX6-38727" fmla="*/ 7184710 w 12641071"/>
              <a:gd name="connsiteY6-38728" fmla="*/ 627411 h 5795240"/>
              <a:gd name="connsiteX7-38729" fmla="*/ 7314851 w 12641071"/>
              <a:gd name="connsiteY7-38730" fmla="*/ 559537 h 5795240"/>
              <a:gd name="connsiteX8-38731" fmla="*/ 7314853 w 12641071"/>
              <a:gd name="connsiteY8-38732" fmla="*/ 559536 h 5795240"/>
              <a:gd name="connsiteX9-38733" fmla="*/ 7314851 w 12641071"/>
              <a:gd name="connsiteY9-38734" fmla="*/ 559537 h 5795240"/>
              <a:gd name="connsiteX10-38735" fmla="*/ 7391626 w 12641071"/>
              <a:gd name="connsiteY10-38736" fmla="*/ 508114 h 5795240"/>
              <a:gd name="connsiteX11-38737" fmla="*/ 7391631 w 12641071"/>
              <a:gd name="connsiteY11-38738" fmla="*/ 508110 h 5795240"/>
              <a:gd name="connsiteX12-38739" fmla="*/ 7478934 w 12641071"/>
              <a:gd name="connsiteY12-38740" fmla="*/ 466053 h 5795240"/>
              <a:gd name="connsiteX13-38741" fmla="*/ 7897193 w 12641071"/>
              <a:gd name="connsiteY13-38742" fmla="*/ 381611 h 5795240"/>
              <a:gd name="connsiteX14-38743" fmla="*/ 8788216 w 12641071"/>
              <a:gd name="connsiteY14-38744" fmla="*/ 855364 h 5795240"/>
              <a:gd name="connsiteX15-38745" fmla="*/ 8832362 w 12641071"/>
              <a:gd name="connsiteY15-38746" fmla="*/ 928030 h 5795240"/>
              <a:gd name="connsiteX16-38747" fmla="*/ 8832362 w 12641071"/>
              <a:gd name="connsiteY16-38748" fmla="*/ 928033 h 5795240"/>
              <a:gd name="connsiteX17-38749" fmla="*/ 8842040 w 12641071"/>
              <a:gd name="connsiteY17-38750" fmla="*/ 943961 h 5795240"/>
              <a:gd name="connsiteX18-38751" fmla="*/ 8856144 w 12641071"/>
              <a:gd name="connsiteY18-38752" fmla="*/ 973241 h 5795240"/>
              <a:gd name="connsiteX19-38753" fmla="*/ 8856145 w 12641071"/>
              <a:gd name="connsiteY19-38754" fmla="*/ 973241 h 5795240"/>
              <a:gd name="connsiteX20-38755" fmla="*/ 8878117 w 12641071"/>
              <a:gd name="connsiteY20-38756" fmla="*/ 1018851 h 5795240"/>
              <a:gd name="connsiteX21-38757" fmla="*/ 8877719 w 12641071"/>
              <a:gd name="connsiteY21-38758" fmla="*/ 1018369 h 5795240"/>
              <a:gd name="connsiteX22-38759" fmla="*/ 8853250 w 12641071"/>
              <a:gd name="connsiteY22-38760" fmla="*/ 973288 h 5795240"/>
              <a:gd name="connsiteX23-38761" fmla="*/ 8853249 w 12641071"/>
              <a:gd name="connsiteY23-38762" fmla="*/ 973288 h 5795240"/>
              <a:gd name="connsiteX24-38763" fmla="*/ 8853248 w 12641071"/>
              <a:gd name="connsiteY24-38764" fmla="*/ 973287 h 5795240"/>
              <a:gd name="connsiteX25-38765" fmla="*/ 8849677 w 12641071"/>
              <a:gd name="connsiteY25-38766" fmla="*/ 973341 h 5795240"/>
              <a:gd name="connsiteX26-38767" fmla="*/ 8641543 w 12641071"/>
              <a:gd name="connsiteY26-38768" fmla="*/ 916577 h 5795240"/>
              <a:gd name="connsiteX27-38769" fmla="*/ 8641545 w 12641071"/>
              <a:gd name="connsiteY27-38770" fmla="*/ 916580 h 5795240"/>
              <a:gd name="connsiteX28-38771" fmla="*/ 8849676 w 12641071"/>
              <a:gd name="connsiteY28-38772" fmla="*/ 973343 h 5795240"/>
              <a:gd name="connsiteX29-38773" fmla="*/ 8853248 w 12641071"/>
              <a:gd name="connsiteY29-38774" fmla="*/ 973288 h 5795240"/>
              <a:gd name="connsiteX30-38775" fmla="*/ 8877719 w 12641071"/>
              <a:gd name="connsiteY30-38776" fmla="*/ 1018371 h 5795240"/>
              <a:gd name="connsiteX31-38777" fmla="*/ 8878116 w 12641071"/>
              <a:gd name="connsiteY31-38778" fmla="*/ 1018851 h 5795240"/>
              <a:gd name="connsiteX32-38779" fmla="*/ 8887288 w 12641071"/>
              <a:gd name="connsiteY32-38780" fmla="*/ 1037892 h 5795240"/>
              <a:gd name="connsiteX33-38781" fmla="*/ 8949899 w 12641071"/>
              <a:gd name="connsiteY33-38782" fmla="*/ 1239592 h 5795240"/>
              <a:gd name="connsiteX34-38783" fmla="*/ 8968437 w 12641071"/>
              <a:gd name="connsiteY34-38784" fmla="*/ 1423482 h 5795240"/>
              <a:gd name="connsiteX35-38785" fmla="*/ 8949899 w 12641071"/>
              <a:gd name="connsiteY35-38786" fmla="*/ 1239591 h 5795240"/>
              <a:gd name="connsiteX36-38787" fmla="*/ 8887288 w 12641071"/>
              <a:gd name="connsiteY36-38788" fmla="*/ 1037890 h 5795240"/>
              <a:gd name="connsiteX37-38789" fmla="*/ 8878116 w 12641071"/>
              <a:gd name="connsiteY37-38790" fmla="*/ 1018851 h 5795240"/>
              <a:gd name="connsiteX38-38791" fmla="*/ 8931285 w 12641071"/>
              <a:gd name="connsiteY38-38792" fmla="*/ 1083292 h 5795240"/>
              <a:gd name="connsiteX39-38793" fmla="*/ 9241478 w 12641071"/>
              <a:gd name="connsiteY39-38794" fmla="*/ 1211778 h 5795240"/>
              <a:gd name="connsiteX40-38795" fmla="*/ 9605238 w 12641071"/>
              <a:gd name="connsiteY40-38796" fmla="*/ 1018369 h 5795240"/>
              <a:gd name="connsiteX41-38797" fmla="*/ 9636247 w 12641071"/>
              <a:gd name="connsiteY41-38798" fmla="*/ 961241 h 5795240"/>
              <a:gd name="connsiteX42-38799" fmla="*/ 9641995 w 12641071"/>
              <a:gd name="connsiteY42-38800" fmla="*/ 961152 h 5795240"/>
              <a:gd name="connsiteX43-38801" fmla="*/ 9584939 w 12641071"/>
              <a:gd name="connsiteY43-38802" fmla="*/ 1079594 h 5795240"/>
              <a:gd name="connsiteX44-38803" fmla="*/ 9546257 w 12641071"/>
              <a:gd name="connsiteY44-38804" fmla="*/ 1204206 h 5795240"/>
              <a:gd name="connsiteX45-38805" fmla="*/ 9584939 w 12641071"/>
              <a:gd name="connsiteY45-38806" fmla="*/ 1079596 h 5795240"/>
              <a:gd name="connsiteX46-38807" fmla="*/ 9641995 w 12641071"/>
              <a:gd name="connsiteY46-38808" fmla="*/ 961153 h 5795240"/>
              <a:gd name="connsiteX47-38809" fmla="*/ 9653069 w 12641071"/>
              <a:gd name="connsiteY47-38810" fmla="*/ 960983 h 5795240"/>
              <a:gd name="connsiteX48-38811" fmla="*/ 9801564 w 12641071"/>
              <a:gd name="connsiteY48-38812" fmla="*/ 1196828 h 5795240"/>
              <a:gd name="connsiteX49-38813" fmla="*/ 9801566 w 12641071"/>
              <a:gd name="connsiteY49-38814" fmla="*/ 1196828 h 5795240"/>
              <a:gd name="connsiteX50-38815" fmla="*/ 9653070 w 12641071"/>
              <a:gd name="connsiteY50-38816" fmla="*/ 960982 h 5795240"/>
              <a:gd name="connsiteX51-38817" fmla="*/ 9641996 w 12641071"/>
              <a:gd name="connsiteY51-38818" fmla="*/ 961152 h 5795240"/>
              <a:gd name="connsiteX52-38819" fmla="*/ 9651917 w 12641071"/>
              <a:gd name="connsiteY52-38820" fmla="*/ 940556 h 5795240"/>
              <a:gd name="connsiteX53-38821" fmla="*/ 11050508 w 12641071"/>
              <a:gd name="connsiteY53-38822" fmla="*/ 108150 h 5795240"/>
              <a:gd name="connsiteX54-38823" fmla="*/ 12641071 w 12641071"/>
              <a:gd name="connsiteY54-38824" fmla="*/ 1698711 h 5795240"/>
              <a:gd name="connsiteX55-38825" fmla="*/ 11371062 w 12641071"/>
              <a:gd name="connsiteY55-38826" fmla="*/ 3256960 h 5795240"/>
              <a:gd name="connsiteX56-38827" fmla="*/ 11215953 w 12641071"/>
              <a:gd name="connsiteY56-38828" fmla="*/ 3280632 h 5795240"/>
              <a:gd name="connsiteX57-38829" fmla="*/ 11142318 w 12641071"/>
              <a:gd name="connsiteY57-38830" fmla="*/ 3276914 h 5795240"/>
              <a:gd name="connsiteX58-38831" fmla="*/ 11215952 w 12641071"/>
              <a:gd name="connsiteY58-38832" fmla="*/ 3280632 h 5795240"/>
              <a:gd name="connsiteX59-38833" fmla="*/ 11213133 w 12641071"/>
              <a:gd name="connsiteY59-38834" fmla="*/ 3281062 h 5795240"/>
              <a:gd name="connsiteX60-38835" fmla="*/ 11116921 w 12641071"/>
              <a:gd name="connsiteY60-38836" fmla="*/ 3285921 h 5795240"/>
              <a:gd name="connsiteX61-38837" fmla="*/ 11050507 w 12641071"/>
              <a:gd name="connsiteY61-38838" fmla="*/ 3289274 h 5795240"/>
              <a:gd name="connsiteX62-38839" fmla="*/ 11006292 w 12641071"/>
              <a:gd name="connsiteY62-38840" fmla="*/ 3287041 h 5795240"/>
              <a:gd name="connsiteX63-38841" fmla="*/ 10937101 w 12641071"/>
              <a:gd name="connsiteY63-38842" fmla="*/ 3297601 h 5795240"/>
              <a:gd name="connsiteX64-38843" fmla="*/ 10144740 w 12641071"/>
              <a:gd name="connsiteY64-38844" fmla="*/ 4089962 h 5795240"/>
              <a:gd name="connsiteX65-38845" fmla="*/ 10130374 w 12641071"/>
              <a:gd name="connsiteY65-38846" fmla="*/ 4184101 h 5795240"/>
              <a:gd name="connsiteX66-38847" fmla="*/ 10130375 w 12641071"/>
              <a:gd name="connsiteY66-38848" fmla="*/ 4184103 h 5795240"/>
              <a:gd name="connsiteX67-38849" fmla="*/ 10130656 w 12641071"/>
              <a:gd name="connsiteY67-38850" fmla="*/ 4185950 h 5795240"/>
              <a:gd name="connsiteX68-38851" fmla="*/ 10138194 w 12641071"/>
              <a:gd name="connsiteY68-38852" fmla="*/ 4335228 h 5795240"/>
              <a:gd name="connsiteX69-38853" fmla="*/ 10137710 w 12641071"/>
              <a:gd name="connsiteY69-38854" fmla="*/ 4344822 h 5795240"/>
              <a:gd name="connsiteX70-38855" fmla="*/ 10133555 w 12641071"/>
              <a:gd name="connsiteY70-38856" fmla="*/ 4427096 h 5795240"/>
              <a:gd name="connsiteX71-38857" fmla="*/ 10129312 w 12641071"/>
              <a:gd name="connsiteY71-38858" fmla="*/ 4399289 h 5795240"/>
              <a:gd name="connsiteX72-38859" fmla="*/ 10126797 w 12641071"/>
              <a:gd name="connsiteY72-38860" fmla="*/ 4349498 h 5795240"/>
              <a:gd name="connsiteX73-38861" fmla="*/ 10126796 w 12641071"/>
              <a:gd name="connsiteY73-38862" fmla="*/ 4349498 h 5795240"/>
              <a:gd name="connsiteX74-38863" fmla="*/ 10129311 w 12641071"/>
              <a:gd name="connsiteY74-38864" fmla="*/ 4399289 h 5795240"/>
              <a:gd name="connsiteX75-38865" fmla="*/ 10133554 w 12641071"/>
              <a:gd name="connsiteY75-38866" fmla="*/ 4427096 h 5795240"/>
              <a:gd name="connsiteX76-38867" fmla="*/ 10130656 w 12641071"/>
              <a:gd name="connsiteY76-38868" fmla="*/ 4484506 h 5795240"/>
              <a:gd name="connsiteX77-38869" fmla="*/ 8678182 w 12641071"/>
              <a:gd name="connsiteY77-38870" fmla="*/ 5795240 h 5795240"/>
              <a:gd name="connsiteX78-38871" fmla="*/ 7467518 w 12641071"/>
              <a:gd name="connsiteY78-38872" fmla="*/ 5151535 h 5795240"/>
              <a:gd name="connsiteX79-38873" fmla="*/ 7419945 w 12641071"/>
              <a:gd name="connsiteY79-38874" fmla="*/ 5073228 h 5795240"/>
              <a:gd name="connsiteX80-38875" fmla="*/ 7367299 w 12641071"/>
              <a:gd name="connsiteY80-38876" fmla="*/ 4974928 h 5795240"/>
              <a:gd name="connsiteX81-38877" fmla="*/ 7320958 w 12641071"/>
              <a:gd name="connsiteY81-38878" fmla="*/ 4870887 h 5795240"/>
              <a:gd name="connsiteX82-38879" fmla="*/ 7322174 w 12641071"/>
              <a:gd name="connsiteY82-38880" fmla="*/ 4872361 h 5795240"/>
              <a:gd name="connsiteX83-38881" fmla="*/ 7322175 w 12641071"/>
              <a:gd name="connsiteY83-38882" fmla="*/ 4872361 h 5795240"/>
              <a:gd name="connsiteX84-38883" fmla="*/ 7223551 w 12641071"/>
              <a:gd name="connsiteY84-38884" fmla="*/ 4752829 h 5795240"/>
              <a:gd name="connsiteX85-38885" fmla="*/ 6652445 w 12641071"/>
              <a:gd name="connsiteY85-38886" fmla="*/ 4516269 h 5795240"/>
              <a:gd name="connsiteX86-38887" fmla="*/ 6200873 w 12641071"/>
              <a:gd name="connsiteY86-38888" fmla="*/ 4654206 h 5795240"/>
              <a:gd name="connsiteX87-38889" fmla="*/ 6088813 w 12641071"/>
              <a:gd name="connsiteY87-38890" fmla="*/ 4746663 h 5795240"/>
              <a:gd name="connsiteX88-38891" fmla="*/ 6023271 w 12641071"/>
              <a:gd name="connsiteY88-38892" fmla="*/ 4834312 h 5795240"/>
              <a:gd name="connsiteX89-38893" fmla="*/ 5935320 w 12641071"/>
              <a:gd name="connsiteY89-38894" fmla="*/ 4931081 h 5795240"/>
              <a:gd name="connsiteX90-38895" fmla="*/ 4971763 w 12641071"/>
              <a:gd name="connsiteY90-38896" fmla="*/ 5330200 h 5795240"/>
              <a:gd name="connsiteX91-38897" fmla="*/ 3716172 w 12641071"/>
              <a:gd name="connsiteY91-38898" fmla="*/ 4497938 h 5795240"/>
              <a:gd name="connsiteX92-38899" fmla="*/ 3659438 w 12641071"/>
              <a:gd name="connsiteY92-38900" fmla="*/ 4330309 h 5795240"/>
              <a:gd name="connsiteX93-38901" fmla="*/ 3659440 w 12641071"/>
              <a:gd name="connsiteY93-38902" fmla="*/ 4330309 h 5795240"/>
              <a:gd name="connsiteX94-38903" fmla="*/ 3613217 w 12641071"/>
              <a:gd name="connsiteY94-38904" fmla="*/ 4245153 h 5795240"/>
              <a:gd name="connsiteX95-38905" fmla="*/ 3083792 w 12641071"/>
              <a:gd name="connsiteY95-38906" fmla="*/ 3963660 h 5795240"/>
              <a:gd name="connsiteX96-38907" fmla="*/ 2835272 w 12641071"/>
              <a:gd name="connsiteY96-38908" fmla="*/ 4013833 h 5795240"/>
              <a:gd name="connsiteX97-38909" fmla="*/ 2762875 w 12641071"/>
              <a:gd name="connsiteY97-38910" fmla="*/ 4057784 h 5795240"/>
              <a:gd name="connsiteX98-38911" fmla="*/ 2762878 w 12641071"/>
              <a:gd name="connsiteY98-38912" fmla="*/ 4057784 h 5795240"/>
              <a:gd name="connsiteX99-38913" fmla="*/ 2694694 w 12641071"/>
              <a:gd name="connsiteY99-38914" fmla="*/ 4099208 h 5795240"/>
              <a:gd name="connsiteX100-38915" fmla="*/ 2726822 w 12641071"/>
              <a:gd name="connsiteY100-38916" fmla="*/ 4072700 h 5795240"/>
              <a:gd name="connsiteX101-38917" fmla="*/ 2694692 w 12641071"/>
              <a:gd name="connsiteY101-38918" fmla="*/ 4099208 h 5795240"/>
              <a:gd name="connsiteX102-38919" fmla="*/ 2664698 w 12641071"/>
              <a:gd name="connsiteY102-38920" fmla="*/ 4117431 h 5795240"/>
              <a:gd name="connsiteX103-38921" fmla="*/ 1804544 w 12641071"/>
              <a:gd name="connsiteY103-38922" fmla="*/ 4335229 h 5795240"/>
              <a:gd name="connsiteX104-38923" fmla="*/ 0 w 12641071"/>
              <a:gd name="connsiteY104-38924" fmla="*/ 2530685 h 5795240"/>
              <a:gd name="connsiteX105-38925" fmla="*/ 1804544 w 12641071"/>
              <a:gd name="connsiteY105-38926" fmla="*/ 726143 h 5795240"/>
              <a:gd name="connsiteX106-38927" fmla="*/ 3080549 w 12641071"/>
              <a:gd name="connsiteY106-38928" fmla="*/ 1254682 h 5795240"/>
              <a:gd name="connsiteX107-38929" fmla="*/ 3268676 w 12641071"/>
              <a:gd name="connsiteY107-38930" fmla="*/ 1461167 h 5795240"/>
              <a:gd name="connsiteX108-38931" fmla="*/ 3565826 w 12641071"/>
              <a:gd name="connsiteY108-38932" fmla="*/ 1551935 h 5795240"/>
              <a:gd name="connsiteX109-38933" fmla="*/ 4086504 w 12641071"/>
              <a:gd name="connsiteY109-38934" fmla="*/ 1127574 h 5795240"/>
              <a:gd name="connsiteX110-38935" fmla="*/ 4103078 w 12641071"/>
              <a:gd name="connsiteY110-38936" fmla="*/ 1004204 h 5795240"/>
              <a:gd name="connsiteX111-38937" fmla="*/ 5215874 w 12641071"/>
              <a:gd name="connsiteY111-38938" fmla="*/ 0 h 5795240"/>
              <a:gd name="connsiteX0-38939" fmla="*/ 5215874 w 12641071"/>
              <a:gd name="connsiteY0-38940" fmla="*/ 0 h 5795240"/>
              <a:gd name="connsiteX1-38941" fmla="*/ 5927386 w 12641071"/>
              <a:gd name="connsiteY1-38942" fmla="*/ 255427 h 5795240"/>
              <a:gd name="connsiteX2-38943" fmla="*/ 6105193 w 12641071"/>
              <a:gd name="connsiteY2-38944" fmla="*/ 442067 h 5795240"/>
              <a:gd name="connsiteX3-38945" fmla="*/ 6105193 w 12641071"/>
              <a:gd name="connsiteY3-38946" fmla="*/ 442069 h 5795240"/>
              <a:gd name="connsiteX4-38947" fmla="*/ 6141460 w 12641071"/>
              <a:gd name="connsiteY4-38948" fmla="*/ 475027 h 5795240"/>
              <a:gd name="connsiteX5-38949" fmla="*/ 6788665 w 12641071"/>
              <a:gd name="connsiteY5-38950" fmla="*/ 707369 h 5795240"/>
              <a:gd name="connsiteX6-38951" fmla="*/ 7184710 w 12641071"/>
              <a:gd name="connsiteY6-38952" fmla="*/ 627411 h 5795240"/>
              <a:gd name="connsiteX7-38953" fmla="*/ 7314851 w 12641071"/>
              <a:gd name="connsiteY7-38954" fmla="*/ 559537 h 5795240"/>
              <a:gd name="connsiteX8-38955" fmla="*/ 7314853 w 12641071"/>
              <a:gd name="connsiteY8-38956" fmla="*/ 559536 h 5795240"/>
              <a:gd name="connsiteX9-38957" fmla="*/ 7314851 w 12641071"/>
              <a:gd name="connsiteY9-38958" fmla="*/ 559537 h 5795240"/>
              <a:gd name="connsiteX10-38959" fmla="*/ 7391626 w 12641071"/>
              <a:gd name="connsiteY10-38960" fmla="*/ 508114 h 5795240"/>
              <a:gd name="connsiteX11-38961" fmla="*/ 7391631 w 12641071"/>
              <a:gd name="connsiteY11-38962" fmla="*/ 508110 h 5795240"/>
              <a:gd name="connsiteX12-38963" fmla="*/ 7478934 w 12641071"/>
              <a:gd name="connsiteY12-38964" fmla="*/ 466053 h 5795240"/>
              <a:gd name="connsiteX13-38965" fmla="*/ 7897193 w 12641071"/>
              <a:gd name="connsiteY13-38966" fmla="*/ 381611 h 5795240"/>
              <a:gd name="connsiteX14-38967" fmla="*/ 8788216 w 12641071"/>
              <a:gd name="connsiteY14-38968" fmla="*/ 855364 h 5795240"/>
              <a:gd name="connsiteX15-38969" fmla="*/ 8832362 w 12641071"/>
              <a:gd name="connsiteY15-38970" fmla="*/ 928030 h 5795240"/>
              <a:gd name="connsiteX16-38971" fmla="*/ 8832362 w 12641071"/>
              <a:gd name="connsiteY16-38972" fmla="*/ 928033 h 5795240"/>
              <a:gd name="connsiteX17-38973" fmla="*/ 8842040 w 12641071"/>
              <a:gd name="connsiteY17-38974" fmla="*/ 943961 h 5795240"/>
              <a:gd name="connsiteX18-38975" fmla="*/ 8856144 w 12641071"/>
              <a:gd name="connsiteY18-38976" fmla="*/ 973241 h 5795240"/>
              <a:gd name="connsiteX19-38977" fmla="*/ 8856145 w 12641071"/>
              <a:gd name="connsiteY19-38978" fmla="*/ 973241 h 5795240"/>
              <a:gd name="connsiteX20-38979" fmla="*/ 8878117 w 12641071"/>
              <a:gd name="connsiteY20-38980" fmla="*/ 1018851 h 5795240"/>
              <a:gd name="connsiteX21-38981" fmla="*/ 8877719 w 12641071"/>
              <a:gd name="connsiteY21-38982" fmla="*/ 1018369 h 5795240"/>
              <a:gd name="connsiteX22-38983" fmla="*/ 8853250 w 12641071"/>
              <a:gd name="connsiteY22-38984" fmla="*/ 973288 h 5795240"/>
              <a:gd name="connsiteX23-38985" fmla="*/ 8853249 w 12641071"/>
              <a:gd name="connsiteY23-38986" fmla="*/ 973288 h 5795240"/>
              <a:gd name="connsiteX24-38987" fmla="*/ 8853248 w 12641071"/>
              <a:gd name="connsiteY24-38988" fmla="*/ 973287 h 5795240"/>
              <a:gd name="connsiteX25-38989" fmla="*/ 8849677 w 12641071"/>
              <a:gd name="connsiteY25-38990" fmla="*/ 973341 h 5795240"/>
              <a:gd name="connsiteX26-38991" fmla="*/ 8641543 w 12641071"/>
              <a:gd name="connsiteY26-38992" fmla="*/ 916577 h 5795240"/>
              <a:gd name="connsiteX27-38993" fmla="*/ 8641545 w 12641071"/>
              <a:gd name="connsiteY27-38994" fmla="*/ 916580 h 5795240"/>
              <a:gd name="connsiteX28-38995" fmla="*/ 8849676 w 12641071"/>
              <a:gd name="connsiteY28-38996" fmla="*/ 973343 h 5795240"/>
              <a:gd name="connsiteX29-38997" fmla="*/ 8853248 w 12641071"/>
              <a:gd name="connsiteY29-38998" fmla="*/ 973288 h 5795240"/>
              <a:gd name="connsiteX30-38999" fmla="*/ 8877719 w 12641071"/>
              <a:gd name="connsiteY30-39000" fmla="*/ 1018371 h 5795240"/>
              <a:gd name="connsiteX31-39001" fmla="*/ 8878116 w 12641071"/>
              <a:gd name="connsiteY31-39002" fmla="*/ 1018851 h 5795240"/>
              <a:gd name="connsiteX32-39003" fmla="*/ 8887288 w 12641071"/>
              <a:gd name="connsiteY32-39004" fmla="*/ 1037892 h 5795240"/>
              <a:gd name="connsiteX33-39005" fmla="*/ 8949899 w 12641071"/>
              <a:gd name="connsiteY33-39006" fmla="*/ 1239592 h 5795240"/>
              <a:gd name="connsiteX34-39007" fmla="*/ 8968437 w 12641071"/>
              <a:gd name="connsiteY34-39008" fmla="*/ 1423482 h 5795240"/>
              <a:gd name="connsiteX35-39009" fmla="*/ 8949899 w 12641071"/>
              <a:gd name="connsiteY35-39010" fmla="*/ 1239591 h 5795240"/>
              <a:gd name="connsiteX36-39011" fmla="*/ 8887288 w 12641071"/>
              <a:gd name="connsiteY36-39012" fmla="*/ 1037890 h 5795240"/>
              <a:gd name="connsiteX37-39013" fmla="*/ 8878116 w 12641071"/>
              <a:gd name="connsiteY37-39014" fmla="*/ 1018851 h 5795240"/>
              <a:gd name="connsiteX38-39015" fmla="*/ 8931285 w 12641071"/>
              <a:gd name="connsiteY38-39016" fmla="*/ 1083292 h 5795240"/>
              <a:gd name="connsiteX39-39017" fmla="*/ 9241478 w 12641071"/>
              <a:gd name="connsiteY39-39018" fmla="*/ 1211778 h 5795240"/>
              <a:gd name="connsiteX40-39019" fmla="*/ 9605238 w 12641071"/>
              <a:gd name="connsiteY40-39020" fmla="*/ 1018369 h 5795240"/>
              <a:gd name="connsiteX41-39021" fmla="*/ 9636247 w 12641071"/>
              <a:gd name="connsiteY41-39022" fmla="*/ 961241 h 5795240"/>
              <a:gd name="connsiteX42-39023" fmla="*/ 9641995 w 12641071"/>
              <a:gd name="connsiteY42-39024" fmla="*/ 961152 h 5795240"/>
              <a:gd name="connsiteX43-39025" fmla="*/ 9584939 w 12641071"/>
              <a:gd name="connsiteY43-39026" fmla="*/ 1079594 h 5795240"/>
              <a:gd name="connsiteX44-39027" fmla="*/ 9546257 w 12641071"/>
              <a:gd name="connsiteY44-39028" fmla="*/ 1204206 h 5795240"/>
              <a:gd name="connsiteX45-39029" fmla="*/ 9584939 w 12641071"/>
              <a:gd name="connsiteY45-39030" fmla="*/ 1079596 h 5795240"/>
              <a:gd name="connsiteX46-39031" fmla="*/ 9641995 w 12641071"/>
              <a:gd name="connsiteY46-39032" fmla="*/ 961153 h 5795240"/>
              <a:gd name="connsiteX47-39033" fmla="*/ 9653069 w 12641071"/>
              <a:gd name="connsiteY47-39034" fmla="*/ 960983 h 5795240"/>
              <a:gd name="connsiteX48-39035" fmla="*/ 9801564 w 12641071"/>
              <a:gd name="connsiteY48-39036" fmla="*/ 1196828 h 5795240"/>
              <a:gd name="connsiteX49-39037" fmla="*/ 9801566 w 12641071"/>
              <a:gd name="connsiteY49-39038" fmla="*/ 1196828 h 5795240"/>
              <a:gd name="connsiteX50-39039" fmla="*/ 9653070 w 12641071"/>
              <a:gd name="connsiteY50-39040" fmla="*/ 960982 h 5795240"/>
              <a:gd name="connsiteX51-39041" fmla="*/ 9641996 w 12641071"/>
              <a:gd name="connsiteY51-39042" fmla="*/ 961152 h 5795240"/>
              <a:gd name="connsiteX52-39043" fmla="*/ 9651917 w 12641071"/>
              <a:gd name="connsiteY52-39044" fmla="*/ 940556 h 5795240"/>
              <a:gd name="connsiteX53-39045" fmla="*/ 11050508 w 12641071"/>
              <a:gd name="connsiteY53-39046" fmla="*/ 108150 h 5795240"/>
              <a:gd name="connsiteX54-39047" fmla="*/ 12641071 w 12641071"/>
              <a:gd name="connsiteY54-39048" fmla="*/ 1698711 h 5795240"/>
              <a:gd name="connsiteX55-39049" fmla="*/ 11371062 w 12641071"/>
              <a:gd name="connsiteY55-39050" fmla="*/ 3256960 h 5795240"/>
              <a:gd name="connsiteX56-39051" fmla="*/ 11215953 w 12641071"/>
              <a:gd name="connsiteY56-39052" fmla="*/ 3280632 h 5795240"/>
              <a:gd name="connsiteX57-39053" fmla="*/ 11142318 w 12641071"/>
              <a:gd name="connsiteY57-39054" fmla="*/ 3276914 h 5795240"/>
              <a:gd name="connsiteX58-39055" fmla="*/ 11215952 w 12641071"/>
              <a:gd name="connsiteY58-39056" fmla="*/ 3280632 h 5795240"/>
              <a:gd name="connsiteX59-39057" fmla="*/ 11213133 w 12641071"/>
              <a:gd name="connsiteY59-39058" fmla="*/ 3281062 h 5795240"/>
              <a:gd name="connsiteX60-39059" fmla="*/ 11116921 w 12641071"/>
              <a:gd name="connsiteY60-39060" fmla="*/ 3285921 h 5795240"/>
              <a:gd name="connsiteX61-39061" fmla="*/ 11050507 w 12641071"/>
              <a:gd name="connsiteY61-39062" fmla="*/ 3289274 h 5795240"/>
              <a:gd name="connsiteX62-39063" fmla="*/ 11006292 w 12641071"/>
              <a:gd name="connsiteY62-39064" fmla="*/ 3287041 h 5795240"/>
              <a:gd name="connsiteX63-39065" fmla="*/ 10937101 w 12641071"/>
              <a:gd name="connsiteY63-39066" fmla="*/ 3297601 h 5795240"/>
              <a:gd name="connsiteX64-39067" fmla="*/ 10144740 w 12641071"/>
              <a:gd name="connsiteY64-39068" fmla="*/ 4089962 h 5795240"/>
              <a:gd name="connsiteX65-39069" fmla="*/ 10130374 w 12641071"/>
              <a:gd name="connsiteY65-39070" fmla="*/ 4184101 h 5795240"/>
              <a:gd name="connsiteX66-39071" fmla="*/ 10130375 w 12641071"/>
              <a:gd name="connsiteY66-39072" fmla="*/ 4184103 h 5795240"/>
              <a:gd name="connsiteX67-39073" fmla="*/ 10130656 w 12641071"/>
              <a:gd name="connsiteY67-39074" fmla="*/ 4185950 h 5795240"/>
              <a:gd name="connsiteX68-39075" fmla="*/ 10138194 w 12641071"/>
              <a:gd name="connsiteY68-39076" fmla="*/ 4335228 h 5795240"/>
              <a:gd name="connsiteX69-39077" fmla="*/ 10137710 w 12641071"/>
              <a:gd name="connsiteY69-39078" fmla="*/ 4344822 h 5795240"/>
              <a:gd name="connsiteX70-39079" fmla="*/ 10133555 w 12641071"/>
              <a:gd name="connsiteY70-39080" fmla="*/ 4427096 h 5795240"/>
              <a:gd name="connsiteX71-39081" fmla="*/ 10129312 w 12641071"/>
              <a:gd name="connsiteY71-39082" fmla="*/ 4399289 h 5795240"/>
              <a:gd name="connsiteX72-39083" fmla="*/ 10126797 w 12641071"/>
              <a:gd name="connsiteY72-39084" fmla="*/ 4349498 h 5795240"/>
              <a:gd name="connsiteX73-39085" fmla="*/ 10126796 w 12641071"/>
              <a:gd name="connsiteY73-39086" fmla="*/ 4349498 h 5795240"/>
              <a:gd name="connsiteX74-39087" fmla="*/ 10129311 w 12641071"/>
              <a:gd name="connsiteY74-39088" fmla="*/ 4399289 h 5795240"/>
              <a:gd name="connsiteX75-39089" fmla="*/ 10133554 w 12641071"/>
              <a:gd name="connsiteY75-39090" fmla="*/ 4427096 h 5795240"/>
              <a:gd name="connsiteX76-39091" fmla="*/ 10130656 w 12641071"/>
              <a:gd name="connsiteY76-39092" fmla="*/ 4484506 h 5795240"/>
              <a:gd name="connsiteX77-39093" fmla="*/ 8678182 w 12641071"/>
              <a:gd name="connsiteY77-39094" fmla="*/ 5795240 h 5795240"/>
              <a:gd name="connsiteX78-39095" fmla="*/ 7467518 w 12641071"/>
              <a:gd name="connsiteY78-39096" fmla="*/ 5151535 h 5795240"/>
              <a:gd name="connsiteX79-39097" fmla="*/ 7419945 w 12641071"/>
              <a:gd name="connsiteY79-39098" fmla="*/ 5073228 h 5795240"/>
              <a:gd name="connsiteX80-39099" fmla="*/ 7367299 w 12641071"/>
              <a:gd name="connsiteY80-39100" fmla="*/ 4974928 h 5795240"/>
              <a:gd name="connsiteX81-39101" fmla="*/ 7320958 w 12641071"/>
              <a:gd name="connsiteY81-39102" fmla="*/ 4870887 h 5795240"/>
              <a:gd name="connsiteX82-39103" fmla="*/ 7322174 w 12641071"/>
              <a:gd name="connsiteY82-39104" fmla="*/ 4872361 h 5795240"/>
              <a:gd name="connsiteX83-39105" fmla="*/ 7322175 w 12641071"/>
              <a:gd name="connsiteY83-39106" fmla="*/ 4872361 h 5795240"/>
              <a:gd name="connsiteX84-39107" fmla="*/ 7223551 w 12641071"/>
              <a:gd name="connsiteY84-39108" fmla="*/ 4752829 h 5795240"/>
              <a:gd name="connsiteX85-39109" fmla="*/ 6652445 w 12641071"/>
              <a:gd name="connsiteY85-39110" fmla="*/ 4516269 h 5795240"/>
              <a:gd name="connsiteX86-39111" fmla="*/ 6200873 w 12641071"/>
              <a:gd name="connsiteY86-39112" fmla="*/ 4654206 h 5795240"/>
              <a:gd name="connsiteX87-39113" fmla="*/ 6088813 w 12641071"/>
              <a:gd name="connsiteY87-39114" fmla="*/ 4746663 h 5795240"/>
              <a:gd name="connsiteX88-39115" fmla="*/ 6023271 w 12641071"/>
              <a:gd name="connsiteY88-39116" fmla="*/ 4834312 h 5795240"/>
              <a:gd name="connsiteX89-39117" fmla="*/ 5935320 w 12641071"/>
              <a:gd name="connsiteY89-39118" fmla="*/ 4931081 h 5795240"/>
              <a:gd name="connsiteX90-39119" fmla="*/ 4971763 w 12641071"/>
              <a:gd name="connsiteY90-39120" fmla="*/ 5330200 h 5795240"/>
              <a:gd name="connsiteX91-39121" fmla="*/ 3716172 w 12641071"/>
              <a:gd name="connsiteY91-39122" fmla="*/ 4497938 h 5795240"/>
              <a:gd name="connsiteX92-39123" fmla="*/ 3659438 w 12641071"/>
              <a:gd name="connsiteY92-39124" fmla="*/ 4330309 h 5795240"/>
              <a:gd name="connsiteX93-39125" fmla="*/ 3659440 w 12641071"/>
              <a:gd name="connsiteY93-39126" fmla="*/ 4330309 h 5795240"/>
              <a:gd name="connsiteX94-39127" fmla="*/ 3613217 w 12641071"/>
              <a:gd name="connsiteY94-39128" fmla="*/ 4245153 h 5795240"/>
              <a:gd name="connsiteX95-39129" fmla="*/ 3083792 w 12641071"/>
              <a:gd name="connsiteY95-39130" fmla="*/ 3963660 h 5795240"/>
              <a:gd name="connsiteX96-39131" fmla="*/ 2835272 w 12641071"/>
              <a:gd name="connsiteY96-39132" fmla="*/ 4013833 h 5795240"/>
              <a:gd name="connsiteX97-39133" fmla="*/ 2762875 w 12641071"/>
              <a:gd name="connsiteY97-39134" fmla="*/ 4057784 h 5795240"/>
              <a:gd name="connsiteX98-39135" fmla="*/ 2694694 w 12641071"/>
              <a:gd name="connsiteY98-39136" fmla="*/ 4099208 h 5795240"/>
              <a:gd name="connsiteX99-39137" fmla="*/ 2726822 w 12641071"/>
              <a:gd name="connsiteY99-39138" fmla="*/ 4072700 h 5795240"/>
              <a:gd name="connsiteX100-39139" fmla="*/ 2694692 w 12641071"/>
              <a:gd name="connsiteY100-39140" fmla="*/ 4099208 h 5795240"/>
              <a:gd name="connsiteX101-39141" fmla="*/ 2664698 w 12641071"/>
              <a:gd name="connsiteY101-39142" fmla="*/ 4117431 h 5795240"/>
              <a:gd name="connsiteX102-39143" fmla="*/ 1804544 w 12641071"/>
              <a:gd name="connsiteY102-39144" fmla="*/ 4335229 h 5795240"/>
              <a:gd name="connsiteX103-39145" fmla="*/ 0 w 12641071"/>
              <a:gd name="connsiteY103-39146" fmla="*/ 2530685 h 5795240"/>
              <a:gd name="connsiteX104-39147" fmla="*/ 1804544 w 12641071"/>
              <a:gd name="connsiteY104-39148" fmla="*/ 726143 h 5795240"/>
              <a:gd name="connsiteX105-39149" fmla="*/ 3080549 w 12641071"/>
              <a:gd name="connsiteY105-39150" fmla="*/ 1254682 h 5795240"/>
              <a:gd name="connsiteX106-39151" fmla="*/ 3268676 w 12641071"/>
              <a:gd name="connsiteY106-39152" fmla="*/ 1461167 h 5795240"/>
              <a:gd name="connsiteX107-39153" fmla="*/ 3565826 w 12641071"/>
              <a:gd name="connsiteY107-39154" fmla="*/ 1551935 h 5795240"/>
              <a:gd name="connsiteX108-39155" fmla="*/ 4086504 w 12641071"/>
              <a:gd name="connsiteY108-39156" fmla="*/ 1127574 h 5795240"/>
              <a:gd name="connsiteX109-39157" fmla="*/ 4103078 w 12641071"/>
              <a:gd name="connsiteY109-39158" fmla="*/ 1004204 h 5795240"/>
              <a:gd name="connsiteX110-39159" fmla="*/ 5215874 w 12641071"/>
              <a:gd name="connsiteY110-39160" fmla="*/ 0 h 5795240"/>
              <a:gd name="connsiteX0-39161" fmla="*/ 5215874 w 12641071"/>
              <a:gd name="connsiteY0-39162" fmla="*/ 0 h 5795240"/>
              <a:gd name="connsiteX1-39163" fmla="*/ 5927386 w 12641071"/>
              <a:gd name="connsiteY1-39164" fmla="*/ 255427 h 5795240"/>
              <a:gd name="connsiteX2-39165" fmla="*/ 6105193 w 12641071"/>
              <a:gd name="connsiteY2-39166" fmla="*/ 442067 h 5795240"/>
              <a:gd name="connsiteX3-39167" fmla="*/ 6105193 w 12641071"/>
              <a:gd name="connsiteY3-39168" fmla="*/ 442069 h 5795240"/>
              <a:gd name="connsiteX4-39169" fmla="*/ 6141460 w 12641071"/>
              <a:gd name="connsiteY4-39170" fmla="*/ 475027 h 5795240"/>
              <a:gd name="connsiteX5-39171" fmla="*/ 6788665 w 12641071"/>
              <a:gd name="connsiteY5-39172" fmla="*/ 707369 h 5795240"/>
              <a:gd name="connsiteX6-39173" fmla="*/ 7184710 w 12641071"/>
              <a:gd name="connsiteY6-39174" fmla="*/ 627411 h 5795240"/>
              <a:gd name="connsiteX7-39175" fmla="*/ 7314851 w 12641071"/>
              <a:gd name="connsiteY7-39176" fmla="*/ 559537 h 5795240"/>
              <a:gd name="connsiteX8-39177" fmla="*/ 7314853 w 12641071"/>
              <a:gd name="connsiteY8-39178" fmla="*/ 559536 h 5795240"/>
              <a:gd name="connsiteX9-39179" fmla="*/ 7314851 w 12641071"/>
              <a:gd name="connsiteY9-39180" fmla="*/ 559537 h 5795240"/>
              <a:gd name="connsiteX10-39181" fmla="*/ 7391626 w 12641071"/>
              <a:gd name="connsiteY10-39182" fmla="*/ 508114 h 5795240"/>
              <a:gd name="connsiteX11-39183" fmla="*/ 7391631 w 12641071"/>
              <a:gd name="connsiteY11-39184" fmla="*/ 508110 h 5795240"/>
              <a:gd name="connsiteX12-39185" fmla="*/ 7478934 w 12641071"/>
              <a:gd name="connsiteY12-39186" fmla="*/ 466053 h 5795240"/>
              <a:gd name="connsiteX13-39187" fmla="*/ 7897193 w 12641071"/>
              <a:gd name="connsiteY13-39188" fmla="*/ 381611 h 5795240"/>
              <a:gd name="connsiteX14-39189" fmla="*/ 8788216 w 12641071"/>
              <a:gd name="connsiteY14-39190" fmla="*/ 855364 h 5795240"/>
              <a:gd name="connsiteX15-39191" fmla="*/ 8832362 w 12641071"/>
              <a:gd name="connsiteY15-39192" fmla="*/ 928030 h 5795240"/>
              <a:gd name="connsiteX16-39193" fmla="*/ 8832362 w 12641071"/>
              <a:gd name="connsiteY16-39194" fmla="*/ 928033 h 5795240"/>
              <a:gd name="connsiteX17-39195" fmla="*/ 8842040 w 12641071"/>
              <a:gd name="connsiteY17-39196" fmla="*/ 943961 h 5795240"/>
              <a:gd name="connsiteX18-39197" fmla="*/ 8856144 w 12641071"/>
              <a:gd name="connsiteY18-39198" fmla="*/ 973241 h 5795240"/>
              <a:gd name="connsiteX19-39199" fmla="*/ 8856145 w 12641071"/>
              <a:gd name="connsiteY19-39200" fmla="*/ 973241 h 5795240"/>
              <a:gd name="connsiteX20-39201" fmla="*/ 8878117 w 12641071"/>
              <a:gd name="connsiteY20-39202" fmla="*/ 1018851 h 5795240"/>
              <a:gd name="connsiteX21-39203" fmla="*/ 8877719 w 12641071"/>
              <a:gd name="connsiteY21-39204" fmla="*/ 1018369 h 5795240"/>
              <a:gd name="connsiteX22-39205" fmla="*/ 8853250 w 12641071"/>
              <a:gd name="connsiteY22-39206" fmla="*/ 973288 h 5795240"/>
              <a:gd name="connsiteX23-39207" fmla="*/ 8853249 w 12641071"/>
              <a:gd name="connsiteY23-39208" fmla="*/ 973288 h 5795240"/>
              <a:gd name="connsiteX24-39209" fmla="*/ 8853248 w 12641071"/>
              <a:gd name="connsiteY24-39210" fmla="*/ 973287 h 5795240"/>
              <a:gd name="connsiteX25-39211" fmla="*/ 8849677 w 12641071"/>
              <a:gd name="connsiteY25-39212" fmla="*/ 973341 h 5795240"/>
              <a:gd name="connsiteX26-39213" fmla="*/ 8641543 w 12641071"/>
              <a:gd name="connsiteY26-39214" fmla="*/ 916577 h 5795240"/>
              <a:gd name="connsiteX27-39215" fmla="*/ 8641545 w 12641071"/>
              <a:gd name="connsiteY27-39216" fmla="*/ 916580 h 5795240"/>
              <a:gd name="connsiteX28-39217" fmla="*/ 8849676 w 12641071"/>
              <a:gd name="connsiteY28-39218" fmla="*/ 973343 h 5795240"/>
              <a:gd name="connsiteX29-39219" fmla="*/ 8853248 w 12641071"/>
              <a:gd name="connsiteY29-39220" fmla="*/ 973288 h 5795240"/>
              <a:gd name="connsiteX30-39221" fmla="*/ 8877719 w 12641071"/>
              <a:gd name="connsiteY30-39222" fmla="*/ 1018371 h 5795240"/>
              <a:gd name="connsiteX31-39223" fmla="*/ 8878116 w 12641071"/>
              <a:gd name="connsiteY31-39224" fmla="*/ 1018851 h 5795240"/>
              <a:gd name="connsiteX32-39225" fmla="*/ 8887288 w 12641071"/>
              <a:gd name="connsiteY32-39226" fmla="*/ 1037892 h 5795240"/>
              <a:gd name="connsiteX33-39227" fmla="*/ 8949899 w 12641071"/>
              <a:gd name="connsiteY33-39228" fmla="*/ 1239592 h 5795240"/>
              <a:gd name="connsiteX34-39229" fmla="*/ 8968437 w 12641071"/>
              <a:gd name="connsiteY34-39230" fmla="*/ 1423482 h 5795240"/>
              <a:gd name="connsiteX35-39231" fmla="*/ 8949899 w 12641071"/>
              <a:gd name="connsiteY35-39232" fmla="*/ 1239591 h 5795240"/>
              <a:gd name="connsiteX36-39233" fmla="*/ 8887288 w 12641071"/>
              <a:gd name="connsiteY36-39234" fmla="*/ 1037890 h 5795240"/>
              <a:gd name="connsiteX37-39235" fmla="*/ 8878116 w 12641071"/>
              <a:gd name="connsiteY37-39236" fmla="*/ 1018851 h 5795240"/>
              <a:gd name="connsiteX38-39237" fmla="*/ 8931285 w 12641071"/>
              <a:gd name="connsiteY38-39238" fmla="*/ 1083292 h 5795240"/>
              <a:gd name="connsiteX39-39239" fmla="*/ 9241478 w 12641071"/>
              <a:gd name="connsiteY39-39240" fmla="*/ 1211778 h 5795240"/>
              <a:gd name="connsiteX40-39241" fmla="*/ 9605238 w 12641071"/>
              <a:gd name="connsiteY40-39242" fmla="*/ 1018369 h 5795240"/>
              <a:gd name="connsiteX41-39243" fmla="*/ 9636247 w 12641071"/>
              <a:gd name="connsiteY41-39244" fmla="*/ 961241 h 5795240"/>
              <a:gd name="connsiteX42-39245" fmla="*/ 9641995 w 12641071"/>
              <a:gd name="connsiteY42-39246" fmla="*/ 961152 h 5795240"/>
              <a:gd name="connsiteX43-39247" fmla="*/ 9584939 w 12641071"/>
              <a:gd name="connsiteY43-39248" fmla="*/ 1079594 h 5795240"/>
              <a:gd name="connsiteX44-39249" fmla="*/ 9546257 w 12641071"/>
              <a:gd name="connsiteY44-39250" fmla="*/ 1204206 h 5795240"/>
              <a:gd name="connsiteX45-39251" fmla="*/ 9584939 w 12641071"/>
              <a:gd name="connsiteY45-39252" fmla="*/ 1079596 h 5795240"/>
              <a:gd name="connsiteX46-39253" fmla="*/ 9641995 w 12641071"/>
              <a:gd name="connsiteY46-39254" fmla="*/ 961153 h 5795240"/>
              <a:gd name="connsiteX47-39255" fmla="*/ 9653069 w 12641071"/>
              <a:gd name="connsiteY47-39256" fmla="*/ 960983 h 5795240"/>
              <a:gd name="connsiteX48-39257" fmla="*/ 9801564 w 12641071"/>
              <a:gd name="connsiteY48-39258" fmla="*/ 1196828 h 5795240"/>
              <a:gd name="connsiteX49-39259" fmla="*/ 9801566 w 12641071"/>
              <a:gd name="connsiteY49-39260" fmla="*/ 1196828 h 5795240"/>
              <a:gd name="connsiteX50-39261" fmla="*/ 9653070 w 12641071"/>
              <a:gd name="connsiteY50-39262" fmla="*/ 960982 h 5795240"/>
              <a:gd name="connsiteX51-39263" fmla="*/ 9641996 w 12641071"/>
              <a:gd name="connsiteY51-39264" fmla="*/ 961152 h 5795240"/>
              <a:gd name="connsiteX52-39265" fmla="*/ 9651917 w 12641071"/>
              <a:gd name="connsiteY52-39266" fmla="*/ 940556 h 5795240"/>
              <a:gd name="connsiteX53-39267" fmla="*/ 11050508 w 12641071"/>
              <a:gd name="connsiteY53-39268" fmla="*/ 108150 h 5795240"/>
              <a:gd name="connsiteX54-39269" fmla="*/ 12641071 w 12641071"/>
              <a:gd name="connsiteY54-39270" fmla="*/ 1698711 h 5795240"/>
              <a:gd name="connsiteX55-39271" fmla="*/ 11371062 w 12641071"/>
              <a:gd name="connsiteY55-39272" fmla="*/ 3256960 h 5795240"/>
              <a:gd name="connsiteX56-39273" fmla="*/ 11215953 w 12641071"/>
              <a:gd name="connsiteY56-39274" fmla="*/ 3280632 h 5795240"/>
              <a:gd name="connsiteX57-39275" fmla="*/ 11142318 w 12641071"/>
              <a:gd name="connsiteY57-39276" fmla="*/ 3276914 h 5795240"/>
              <a:gd name="connsiteX58-39277" fmla="*/ 11215952 w 12641071"/>
              <a:gd name="connsiteY58-39278" fmla="*/ 3280632 h 5795240"/>
              <a:gd name="connsiteX59-39279" fmla="*/ 11213133 w 12641071"/>
              <a:gd name="connsiteY59-39280" fmla="*/ 3281062 h 5795240"/>
              <a:gd name="connsiteX60-39281" fmla="*/ 11116921 w 12641071"/>
              <a:gd name="connsiteY60-39282" fmla="*/ 3285921 h 5795240"/>
              <a:gd name="connsiteX61-39283" fmla="*/ 11050507 w 12641071"/>
              <a:gd name="connsiteY61-39284" fmla="*/ 3289274 h 5795240"/>
              <a:gd name="connsiteX62-39285" fmla="*/ 11006292 w 12641071"/>
              <a:gd name="connsiteY62-39286" fmla="*/ 3287041 h 5795240"/>
              <a:gd name="connsiteX63-39287" fmla="*/ 10937101 w 12641071"/>
              <a:gd name="connsiteY63-39288" fmla="*/ 3297601 h 5795240"/>
              <a:gd name="connsiteX64-39289" fmla="*/ 10144740 w 12641071"/>
              <a:gd name="connsiteY64-39290" fmla="*/ 4089962 h 5795240"/>
              <a:gd name="connsiteX65-39291" fmla="*/ 10130374 w 12641071"/>
              <a:gd name="connsiteY65-39292" fmla="*/ 4184101 h 5795240"/>
              <a:gd name="connsiteX66-39293" fmla="*/ 10130375 w 12641071"/>
              <a:gd name="connsiteY66-39294" fmla="*/ 4184103 h 5795240"/>
              <a:gd name="connsiteX67-39295" fmla="*/ 10130656 w 12641071"/>
              <a:gd name="connsiteY67-39296" fmla="*/ 4185950 h 5795240"/>
              <a:gd name="connsiteX68-39297" fmla="*/ 10138194 w 12641071"/>
              <a:gd name="connsiteY68-39298" fmla="*/ 4335228 h 5795240"/>
              <a:gd name="connsiteX69-39299" fmla="*/ 10137710 w 12641071"/>
              <a:gd name="connsiteY69-39300" fmla="*/ 4344822 h 5795240"/>
              <a:gd name="connsiteX70-39301" fmla="*/ 10133555 w 12641071"/>
              <a:gd name="connsiteY70-39302" fmla="*/ 4427096 h 5795240"/>
              <a:gd name="connsiteX71-39303" fmla="*/ 10129312 w 12641071"/>
              <a:gd name="connsiteY71-39304" fmla="*/ 4399289 h 5795240"/>
              <a:gd name="connsiteX72-39305" fmla="*/ 10126797 w 12641071"/>
              <a:gd name="connsiteY72-39306" fmla="*/ 4349498 h 5795240"/>
              <a:gd name="connsiteX73-39307" fmla="*/ 10126796 w 12641071"/>
              <a:gd name="connsiteY73-39308" fmla="*/ 4349498 h 5795240"/>
              <a:gd name="connsiteX74-39309" fmla="*/ 10129311 w 12641071"/>
              <a:gd name="connsiteY74-39310" fmla="*/ 4399289 h 5795240"/>
              <a:gd name="connsiteX75-39311" fmla="*/ 10133554 w 12641071"/>
              <a:gd name="connsiteY75-39312" fmla="*/ 4427096 h 5795240"/>
              <a:gd name="connsiteX76-39313" fmla="*/ 10130656 w 12641071"/>
              <a:gd name="connsiteY76-39314" fmla="*/ 4484506 h 5795240"/>
              <a:gd name="connsiteX77-39315" fmla="*/ 8678182 w 12641071"/>
              <a:gd name="connsiteY77-39316" fmla="*/ 5795240 h 5795240"/>
              <a:gd name="connsiteX78-39317" fmla="*/ 7467518 w 12641071"/>
              <a:gd name="connsiteY78-39318" fmla="*/ 5151535 h 5795240"/>
              <a:gd name="connsiteX79-39319" fmla="*/ 7419945 w 12641071"/>
              <a:gd name="connsiteY79-39320" fmla="*/ 5073228 h 5795240"/>
              <a:gd name="connsiteX80-39321" fmla="*/ 7367299 w 12641071"/>
              <a:gd name="connsiteY80-39322" fmla="*/ 4974928 h 5795240"/>
              <a:gd name="connsiteX81-39323" fmla="*/ 7320958 w 12641071"/>
              <a:gd name="connsiteY81-39324" fmla="*/ 4870887 h 5795240"/>
              <a:gd name="connsiteX82-39325" fmla="*/ 7322174 w 12641071"/>
              <a:gd name="connsiteY82-39326" fmla="*/ 4872361 h 5795240"/>
              <a:gd name="connsiteX83-39327" fmla="*/ 7322175 w 12641071"/>
              <a:gd name="connsiteY83-39328" fmla="*/ 4872361 h 5795240"/>
              <a:gd name="connsiteX84-39329" fmla="*/ 7223551 w 12641071"/>
              <a:gd name="connsiteY84-39330" fmla="*/ 4752829 h 5795240"/>
              <a:gd name="connsiteX85-39331" fmla="*/ 6652445 w 12641071"/>
              <a:gd name="connsiteY85-39332" fmla="*/ 4516269 h 5795240"/>
              <a:gd name="connsiteX86-39333" fmla="*/ 6200873 w 12641071"/>
              <a:gd name="connsiteY86-39334" fmla="*/ 4654206 h 5795240"/>
              <a:gd name="connsiteX87-39335" fmla="*/ 6088813 w 12641071"/>
              <a:gd name="connsiteY87-39336" fmla="*/ 4746663 h 5795240"/>
              <a:gd name="connsiteX88-39337" fmla="*/ 6023271 w 12641071"/>
              <a:gd name="connsiteY88-39338" fmla="*/ 4834312 h 5795240"/>
              <a:gd name="connsiteX89-39339" fmla="*/ 5935320 w 12641071"/>
              <a:gd name="connsiteY89-39340" fmla="*/ 4931081 h 5795240"/>
              <a:gd name="connsiteX90-39341" fmla="*/ 4971763 w 12641071"/>
              <a:gd name="connsiteY90-39342" fmla="*/ 5330200 h 5795240"/>
              <a:gd name="connsiteX91-39343" fmla="*/ 3716172 w 12641071"/>
              <a:gd name="connsiteY91-39344" fmla="*/ 4497938 h 5795240"/>
              <a:gd name="connsiteX92-39345" fmla="*/ 3659438 w 12641071"/>
              <a:gd name="connsiteY92-39346" fmla="*/ 4330309 h 5795240"/>
              <a:gd name="connsiteX93-39347" fmla="*/ 3659440 w 12641071"/>
              <a:gd name="connsiteY93-39348" fmla="*/ 4330309 h 5795240"/>
              <a:gd name="connsiteX94-39349" fmla="*/ 3613217 w 12641071"/>
              <a:gd name="connsiteY94-39350" fmla="*/ 4245153 h 5795240"/>
              <a:gd name="connsiteX95-39351" fmla="*/ 3083792 w 12641071"/>
              <a:gd name="connsiteY95-39352" fmla="*/ 3963660 h 5795240"/>
              <a:gd name="connsiteX96-39353" fmla="*/ 2835272 w 12641071"/>
              <a:gd name="connsiteY96-39354" fmla="*/ 4013833 h 5795240"/>
              <a:gd name="connsiteX97-39355" fmla="*/ 2762875 w 12641071"/>
              <a:gd name="connsiteY97-39356" fmla="*/ 4057784 h 5795240"/>
              <a:gd name="connsiteX98-39357" fmla="*/ 2694694 w 12641071"/>
              <a:gd name="connsiteY98-39358" fmla="*/ 4099208 h 5795240"/>
              <a:gd name="connsiteX99-39359" fmla="*/ 2694692 w 12641071"/>
              <a:gd name="connsiteY99-39360" fmla="*/ 4099208 h 5795240"/>
              <a:gd name="connsiteX100-39361" fmla="*/ 2664698 w 12641071"/>
              <a:gd name="connsiteY100-39362" fmla="*/ 4117431 h 5795240"/>
              <a:gd name="connsiteX101-39363" fmla="*/ 1804544 w 12641071"/>
              <a:gd name="connsiteY101-39364" fmla="*/ 4335229 h 5795240"/>
              <a:gd name="connsiteX102-39365" fmla="*/ 0 w 12641071"/>
              <a:gd name="connsiteY102-39366" fmla="*/ 2530685 h 5795240"/>
              <a:gd name="connsiteX103-39367" fmla="*/ 1804544 w 12641071"/>
              <a:gd name="connsiteY103-39368" fmla="*/ 726143 h 5795240"/>
              <a:gd name="connsiteX104-39369" fmla="*/ 3080549 w 12641071"/>
              <a:gd name="connsiteY104-39370" fmla="*/ 1254682 h 5795240"/>
              <a:gd name="connsiteX105-39371" fmla="*/ 3268676 w 12641071"/>
              <a:gd name="connsiteY105-39372" fmla="*/ 1461167 h 5795240"/>
              <a:gd name="connsiteX106-39373" fmla="*/ 3565826 w 12641071"/>
              <a:gd name="connsiteY106-39374" fmla="*/ 1551935 h 5795240"/>
              <a:gd name="connsiteX107-39375" fmla="*/ 4086504 w 12641071"/>
              <a:gd name="connsiteY107-39376" fmla="*/ 1127574 h 5795240"/>
              <a:gd name="connsiteX108-39377" fmla="*/ 4103078 w 12641071"/>
              <a:gd name="connsiteY108-39378" fmla="*/ 1004204 h 5795240"/>
              <a:gd name="connsiteX109-39379" fmla="*/ 5215874 w 12641071"/>
              <a:gd name="connsiteY109-39380" fmla="*/ 0 h 5795240"/>
              <a:gd name="connsiteX0-39381" fmla="*/ 5215874 w 12641071"/>
              <a:gd name="connsiteY0-39382" fmla="*/ 0 h 5795240"/>
              <a:gd name="connsiteX1-39383" fmla="*/ 5927386 w 12641071"/>
              <a:gd name="connsiteY1-39384" fmla="*/ 255427 h 5795240"/>
              <a:gd name="connsiteX2-39385" fmla="*/ 6105193 w 12641071"/>
              <a:gd name="connsiteY2-39386" fmla="*/ 442067 h 5795240"/>
              <a:gd name="connsiteX3-39387" fmla="*/ 6105193 w 12641071"/>
              <a:gd name="connsiteY3-39388" fmla="*/ 442069 h 5795240"/>
              <a:gd name="connsiteX4-39389" fmla="*/ 6141460 w 12641071"/>
              <a:gd name="connsiteY4-39390" fmla="*/ 475027 h 5795240"/>
              <a:gd name="connsiteX5-39391" fmla="*/ 6788665 w 12641071"/>
              <a:gd name="connsiteY5-39392" fmla="*/ 707369 h 5795240"/>
              <a:gd name="connsiteX6-39393" fmla="*/ 7184710 w 12641071"/>
              <a:gd name="connsiteY6-39394" fmla="*/ 627411 h 5795240"/>
              <a:gd name="connsiteX7-39395" fmla="*/ 7314851 w 12641071"/>
              <a:gd name="connsiteY7-39396" fmla="*/ 559537 h 5795240"/>
              <a:gd name="connsiteX8-39397" fmla="*/ 7314853 w 12641071"/>
              <a:gd name="connsiteY8-39398" fmla="*/ 559536 h 5795240"/>
              <a:gd name="connsiteX9-39399" fmla="*/ 7314851 w 12641071"/>
              <a:gd name="connsiteY9-39400" fmla="*/ 559537 h 5795240"/>
              <a:gd name="connsiteX10-39401" fmla="*/ 7391626 w 12641071"/>
              <a:gd name="connsiteY10-39402" fmla="*/ 508114 h 5795240"/>
              <a:gd name="connsiteX11-39403" fmla="*/ 7391631 w 12641071"/>
              <a:gd name="connsiteY11-39404" fmla="*/ 508110 h 5795240"/>
              <a:gd name="connsiteX12-39405" fmla="*/ 7478934 w 12641071"/>
              <a:gd name="connsiteY12-39406" fmla="*/ 466053 h 5795240"/>
              <a:gd name="connsiteX13-39407" fmla="*/ 7897193 w 12641071"/>
              <a:gd name="connsiteY13-39408" fmla="*/ 381611 h 5795240"/>
              <a:gd name="connsiteX14-39409" fmla="*/ 8788216 w 12641071"/>
              <a:gd name="connsiteY14-39410" fmla="*/ 855364 h 5795240"/>
              <a:gd name="connsiteX15-39411" fmla="*/ 8832362 w 12641071"/>
              <a:gd name="connsiteY15-39412" fmla="*/ 928030 h 5795240"/>
              <a:gd name="connsiteX16-39413" fmla="*/ 8832362 w 12641071"/>
              <a:gd name="connsiteY16-39414" fmla="*/ 928033 h 5795240"/>
              <a:gd name="connsiteX17-39415" fmla="*/ 8842040 w 12641071"/>
              <a:gd name="connsiteY17-39416" fmla="*/ 943961 h 5795240"/>
              <a:gd name="connsiteX18-39417" fmla="*/ 8856144 w 12641071"/>
              <a:gd name="connsiteY18-39418" fmla="*/ 973241 h 5795240"/>
              <a:gd name="connsiteX19-39419" fmla="*/ 8856145 w 12641071"/>
              <a:gd name="connsiteY19-39420" fmla="*/ 973241 h 5795240"/>
              <a:gd name="connsiteX20-39421" fmla="*/ 8878117 w 12641071"/>
              <a:gd name="connsiteY20-39422" fmla="*/ 1018851 h 5795240"/>
              <a:gd name="connsiteX21-39423" fmla="*/ 8877719 w 12641071"/>
              <a:gd name="connsiteY21-39424" fmla="*/ 1018369 h 5795240"/>
              <a:gd name="connsiteX22-39425" fmla="*/ 8853250 w 12641071"/>
              <a:gd name="connsiteY22-39426" fmla="*/ 973288 h 5795240"/>
              <a:gd name="connsiteX23-39427" fmla="*/ 8853249 w 12641071"/>
              <a:gd name="connsiteY23-39428" fmla="*/ 973288 h 5795240"/>
              <a:gd name="connsiteX24-39429" fmla="*/ 8853248 w 12641071"/>
              <a:gd name="connsiteY24-39430" fmla="*/ 973287 h 5795240"/>
              <a:gd name="connsiteX25-39431" fmla="*/ 8849677 w 12641071"/>
              <a:gd name="connsiteY25-39432" fmla="*/ 973341 h 5795240"/>
              <a:gd name="connsiteX26-39433" fmla="*/ 8641543 w 12641071"/>
              <a:gd name="connsiteY26-39434" fmla="*/ 916577 h 5795240"/>
              <a:gd name="connsiteX27-39435" fmla="*/ 8641545 w 12641071"/>
              <a:gd name="connsiteY27-39436" fmla="*/ 916580 h 5795240"/>
              <a:gd name="connsiteX28-39437" fmla="*/ 8849676 w 12641071"/>
              <a:gd name="connsiteY28-39438" fmla="*/ 973343 h 5795240"/>
              <a:gd name="connsiteX29-39439" fmla="*/ 8853248 w 12641071"/>
              <a:gd name="connsiteY29-39440" fmla="*/ 973288 h 5795240"/>
              <a:gd name="connsiteX30-39441" fmla="*/ 8877719 w 12641071"/>
              <a:gd name="connsiteY30-39442" fmla="*/ 1018371 h 5795240"/>
              <a:gd name="connsiteX31-39443" fmla="*/ 8878116 w 12641071"/>
              <a:gd name="connsiteY31-39444" fmla="*/ 1018851 h 5795240"/>
              <a:gd name="connsiteX32-39445" fmla="*/ 8887288 w 12641071"/>
              <a:gd name="connsiteY32-39446" fmla="*/ 1037892 h 5795240"/>
              <a:gd name="connsiteX33-39447" fmla="*/ 8949899 w 12641071"/>
              <a:gd name="connsiteY33-39448" fmla="*/ 1239592 h 5795240"/>
              <a:gd name="connsiteX34-39449" fmla="*/ 8968437 w 12641071"/>
              <a:gd name="connsiteY34-39450" fmla="*/ 1423482 h 5795240"/>
              <a:gd name="connsiteX35-39451" fmla="*/ 8949899 w 12641071"/>
              <a:gd name="connsiteY35-39452" fmla="*/ 1239591 h 5795240"/>
              <a:gd name="connsiteX36-39453" fmla="*/ 8887288 w 12641071"/>
              <a:gd name="connsiteY36-39454" fmla="*/ 1037890 h 5795240"/>
              <a:gd name="connsiteX37-39455" fmla="*/ 8878116 w 12641071"/>
              <a:gd name="connsiteY37-39456" fmla="*/ 1018851 h 5795240"/>
              <a:gd name="connsiteX38-39457" fmla="*/ 8931285 w 12641071"/>
              <a:gd name="connsiteY38-39458" fmla="*/ 1083292 h 5795240"/>
              <a:gd name="connsiteX39-39459" fmla="*/ 9241478 w 12641071"/>
              <a:gd name="connsiteY39-39460" fmla="*/ 1211778 h 5795240"/>
              <a:gd name="connsiteX40-39461" fmla="*/ 9605238 w 12641071"/>
              <a:gd name="connsiteY40-39462" fmla="*/ 1018369 h 5795240"/>
              <a:gd name="connsiteX41-39463" fmla="*/ 9636247 w 12641071"/>
              <a:gd name="connsiteY41-39464" fmla="*/ 961241 h 5795240"/>
              <a:gd name="connsiteX42-39465" fmla="*/ 9641995 w 12641071"/>
              <a:gd name="connsiteY42-39466" fmla="*/ 961152 h 5795240"/>
              <a:gd name="connsiteX43-39467" fmla="*/ 9584939 w 12641071"/>
              <a:gd name="connsiteY43-39468" fmla="*/ 1079594 h 5795240"/>
              <a:gd name="connsiteX44-39469" fmla="*/ 9546257 w 12641071"/>
              <a:gd name="connsiteY44-39470" fmla="*/ 1204206 h 5795240"/>
              <a:gd name="connsiteX45-39471" fmla="*/ 9584939 w 12641071"/>
              <a:gd name="connsiteY45-39472" fmla="*/ 1079596 h 5795240"/>
              <a:gd name="connsiteX46-39473" fmla="*/ 9641995 w 12641071"/>
              <a:gd name="connsiteY46-39474" fmla="*/ 961153 h 5795240"/>
              <a:gd name="connsiteX47-39475" fmla="*/ 9653069 w 12641071"/>
              <a:gd name="connsiteY47-39476" fmla="*/ 960983 h 5795240"/>
              <a:gd name="connsiteX48-39477" fmla="*/ 9801564 w 12641071"/>
              <a:gd name="connsiteY48-39478" fmla="*/ 1196828 h 5795240"/>
              <a:gd name="connsiteX49-39479" fmla="*/ 9801566 w 12641071"/>
              <a:gd name="connsiteY49-39480" fmla="*/ 1196828 h 5795240"/>
              <a:gd name="connsiteX50-39481" fmla="*/ 9653070 w 12641071"/>
              <a:gd name="connsiteY50-39482" fmla="*/ 960982 h 5795240"/>
              <a:gd name="connsiteX51-39483" fmla="*/ 9641996 w 12641071"/>
              <a:gd name="connsiteY51-39484" fmla="*/ 961152 h 5795240"/>
              <a:gd name="connsiteX52-39485" fmla="*/ 9651917 w 12641071"/>
              <a:gd name="connsiteY52-39486" fmla="*/ 940556 h 5795240"/>
              <a:gd name="connsiteX53-39487" fmla="*/ 11050508 w 12641071"/>
              <a:gd name="connsiteY53-39488" fmla="*/ 108150 h 5795240"/>
              <a:gd name="connsiteX54-39489" fmla="*/ 12641071 w 12641071"/>
              <a:gd name="connsiteY54-39490" fmla="*/ 1698711 h 5795240"/>
              <a:gd name="connsiteX55-39491" fmla="*/ 11371062 w 12641071"/>
              <a:gd name="connsiteY55-39492" fmla="*/ 3256960 h 5795240"/>
              <a:gd name="connsiteX56-39493" fmla="*/ 11215953 w 12641071"/>
              <a:gd name="connsiteY56-39494" fmla="*/ 3280632 h 5795240"/>
              <a:gd name="connsiteX57-39495" fmla="*/ 11142318 w 12641071"/>
              <a:gd name="connsiteY57-39496" fmla="*/ 3276914 h 5795240"/>
              <a:gd name="connsiteX58-39497" fmla="*/ 11215952 w 12641071"/>
              <a:gd name="connsiteY58-39498" fmla="*/ 3280632 h 5795240"/>
              <a:gd name="connsiteX59-39499" fmla="*/ 11213133 w 12641071"/>
              <a:gd name="connsiteY59-39500" fmla="*/ 3281062 h 5795240"/>
              <a:gd name="connsiteX60-39501" fmla="*/ 11116921 w 12641071"/>
              <a:gd name="connsiteY60-39502" fmla="*/ 3285921 h 5795240"/>
              <a:gd name="connsiteX61-39503" fmla="*/ 11050507 w 12641071"/>
              <a:gd name="connsiteY61-39504" fmla="*/ 3289274 h 5795240"/>
              <a:gd name="connsiteX62-39505" fmla="*/ 11006292 w 12641071"/>
              <a:gd name="connsiteY62-39506" fmla="*/ 3287041 h 5795240"/>
              <a:gd name="connsiteX63-39507" fmla="*/ 10937101 w 12641071"/>
              <a:gd name="connsiteY63-39508" fmla="*/ 3297601 h 5795240"/>
              <a:gd name="connsiteX64-39509" fmla="*/ 10144740 w 12641071"/>
              <a:gd name="connsiteY64-39510" fmla="*/ 4089962 h 5795240"/>
              <a:gd name="connsiteX65-39511" fmla="*/ 10130374 w 12641071"/>
              <a:gd name="connsiteY65-39512" fmla="*/ 4184101 h 5795240"/>
              <a:gd name="connsiteX66-39513" fmla="*/ 10130375 w 12641071"/>
              <a:gd name="connsiteY66-39514" fmla="*/ 4184103 h 5795240"/>
              <a:gd name="connsiteX67-39515" fmla="*/ 10130656 w 12641071"/>
              <a:gd name="connsiteY67-39516" fmla="*/ 4185950 h 5795240"/>
              <a:gd name="connsiteX68-39517" fmla="*/ 10138194 w 12641071"/>
              <a:gd name="connsiteY68-39518" fmla="*/ 4335228 h 5795240"/>
              <a:gd name="connsiteX69-39519" fmla="*/ 10137710 w 12641071"/>
              <a:gd name="connsiteY69-39520" fmla="*/ 4344822 h 5795240"/>
              <a:gd name="connsiteX70-39521" fmla="*/ 10133555 w 12641071"/>
              <a:gd name="connsiteY70-39522" fmla="*/ 4427096 h 5795240"/>
              <a:gd name="connsiteX71-39523" fmla="*/ 10129312 w 12641071"/>
              <a:gd name="connsiteY71-39524" fmla="*/ 4399289 h 5795240"/>
              <a:gd name="connsiteX72-39525" fmla="*/ 10126797 w 12641071"/>
              <a:gd name="connsiteY72-39526" fmla="*/ 4349498 h 5795240"/>
              <a:gd name="connsiteX73-39527" fmla="*/ 10126796 w 12641071"/>
              <a:gd name="connsiteY73-39528" fmla="*/ 4349498 h 5795240"/>
              <a:gd name="connsiteX74-39529" fmla="*/ 10129311 w 12641071"/>
              <a:gd name="connsiteY74-39530" fmla="*/ 4399289 h 5795240"/>
              <a:gd name="connsiteX75-39531" fmla="*/ 10133554 w 12641071"/>
              <a:gd name="connsiteY75-39532" fmla="*/ 4427096 h 5795240"/>
              <a:gd name="connsiteX76-39533" fmla="*/ 10130656 w 12641071"/>
              <a:gd name="connsiteY76-39534" fmla="*/ 4484506 h 5795240"/>
              <a:gd name="connsiteX77-39535" fmla="*/ 8678182 w 12641071"/>
              <a:gd name="connsiteY77-39536" fmla="*/ 5795240 h 5795240"/>
              <a:gd name="connsiteX78-39537" fmla="*/ 7467518 w 12641071"/>
              <a:gd name="connsiteY78-39538" fmla="*/ 5151535 h 5795240"/>
              <a:gd name="connsiteX79-39539" fmla="*/ 7419945 w 12641071"/>
              <a:gd name="connsiteY79-39540" fmla="*/ 5073228 h 5795240"/>
              <a:gd name="connsiteX80-39541" fmla="*/ 7367299 w 12641071"/>
              <a:gd name="connsiteY80-39542" fmla="*/ 4974928 h 5795240"/>
              <a:gd name="connsiteX81-39543" fmla="*/ 7320958 w 12641071"/>
              <a:gd name="connsiteY81-39544" fmla="*/ 4870887 h 5795240"/>
              <a:gd name="connsiteX82-39545" fmla="*/ 7322174 w 12641071"/>
              <a:gd name="connsiteY82-39546" fmla="*/ 4872361 h 5795240"/>
              <a:gd name="connsiteX83-39547" fmla="*/ 7322175 w 12641071"/>
              <a:gd name="connsiteY83-39548" fmla="*/ 4872361 h 5795240"/>
              <a:gd name="connsiteX84-39549" fmla="*/ 7223551 w 12641071"/>
              <a:gd name="connsiteY84-39550" fmla="*/ 4752829 h 5795240"/>
              <a:gd name="connsiteX85-39551" fmla="*/ 6652445 w 12641071"/>
              <a:gd name="connsiteY85-39552" fmla="*/ 4516269 h 5795240"/>
              <a:gd name="connsiteX86-39553" fmla="*/ 6200873 w 12641071"/>
              <a:gd name="connsiteY86-39554" fmla="*/ 4654206 h 5795240"/>
              <a:gd name="connsiteX87-39555" fmla="*/ 6088813 w 12641071"/>
              <a:gd name="connsiteY87-39556" fmla="*/ 4746663 h 5795240"/>
              <a:gd name="connsiteX88-39557" fmla="*/ 6023271 w 12641071"/>
              <a:gd name="connsiteY88-39558" fmla="*/ 4834312 h 5795240"/>
              <a:gd name="connsiteX89-39559" fmla="*/ 5935320 w 12641071"/>
              <a:gd name="connsiteY89-39560" fmla="*/ 4931081 h 5795240"/>
              <a:gd name="connsiteX90-39561" fmla="*/ 4971763 w 12641071"/>
              <a:gd name="connsiteY90-39562" fmla="*/ 5330200 h 5795240"/>
              <a:gd name="connsiteX91-39563" fmla="*/ 3716172 w 12641071"/>
              <a:gd name="connsiteY91-39564" fmla="*/ 4497938 h 5795240"/>
              <a:gd name="connsiteX92-39565" fmla="*/ 3659438 w 12641071"/>
              <a:gd name="connsiteY92-39566" fmla="*/ 4330309 h 5795240"/>
              <a:gd name="connsiteX93-39567" fmla="*/ 3659440 w 12641071"/>
              <a:gd name="connsiteY93-39568" fmla="*/ 4330309 h 5795240"/>
              <a:gd name="connsiteX94-39569" fmla="*/ 3613217 w 12641071"/>
              <a:gd name="connsiteY94-39570" fmla="*/ 4245153 h 5795240"/>
              <a:gd name="connsiteX95-39571" fmla="*/ 3083792 w 12641071"/>
              <a:gd name="connsiteY95-39572" fmla="*/ 3963660 h 5795240"/>
              <a:gd name="connsiteX96-39573" fmla="*/ 2835272 w 12641071"/>
              <a:gd name="connsiteY96-39574" fmla="*/ 4013833 h 5795240"/>
              <a:gd name="connsiteX97-39575" fmla="*/ 2762875 w 12641071"/>
              <a:gd name="connsiteY97-39576" fmla="*/ 4057784 h 5795240"/>
              <a:gd name="connsiteX98-39577" fmla="*/ 2694694 w 12641071"/>
              <a:gd name="connsiteY98-39578" fmla="*/ 4099208 h 5795240"/>
              <a:gd name="connsiteX99-39579" fmla="*/ 2664698 w 12641071"/>
              <a:gd name="connsiteY99-39580" fmla="*/ 4117431 h 5795240"/>
              <a:gd name="connsiteX100-39581" fmla="*/ 1804544 w 12641071"/>
              <a:gd name="connsiteY100-39582" fmla="*/ 4335229 h 5795240"/>
              <a:gd name="connsiteX101-39583" fmla="*/ 0 w 12641071"/>
              <a:gd name="connsiteY101-39584" fmla="*/ 2530685 h 5795240"/>
              <a:gd name="connsiteX102-39585" fmla="*/ 1804544 w 12641071"/>
              <a:gd name="connsiteY102-39586" fmla="*/ 726143 h 5795240"/>
              <a:gd name="connsiteX103-39587" fmla="*/ 3080549 w 12641071"/>
              <a:gd name="connsiteY103-39588" fmla="*/ 1254682 h 5795240"/>
              <a:gd name="connsiteX104-39589" fmla="*/ 3268676 w 12641071"/>
              <a:gd name="connsiteY104-39590" fmla="*/ 1461167 h 5795240"/>
              <a:gd name="connsiteX105-39591" fmla="*/ 3565826 w 12641071"/>
              <a:gd name="connsiteY105-39592" fmla="*/ 1551935 h 5795240"/>
              <a:gd name="connsiteX106-39593" fmla="*/ 4086504 w 12641071"/>
              <a:gd name="connsiteY106-39594" fmla="*/ 1127574 h 5795240"/>
              <a:gd name="connsiteX107-39595" fmla="*/ 4103078 w 12641071"/>
              <a:gd name="connsiteY107-39596" fmla="*/ 1004204 h 5795240"/>
              <a:gd name="connsiteX108-39597" fmla="*/ 5215874 w 12641071"/>
              <a:gd name="connsiteY108-39598" fmla="*/ 0 h 5795240"/>
              <a:gd name="connsiteX0-39599" fmla="*/ 5215874 w 12641071"/>
              <a:gd name="connsiteY0-39600" fmla="*/ 0 h 5795240"/>
              <a:gd name="connsiteX1-39601" fmla="*/ 5927386 w 12641071"/>
              <a:gd name="connsiteY1-39602" fmla="*/ 255427 h 5795240"/>
              <a:gd name="connsiteX2-39603" fmla="*/ 6105193 w 12641071"/>
              <a:gd name="connsiteY2-39604" fmla="*/ 442067 h 5795240"/>
              <a:gd name="connsiteX3-39605" fmla="*/ 6105193 w 12641071"/>
              <a:gd name="connsiteY3-39606" fmla="*/ 442069 h 5795240"/>
              <a:gd name="connsiteX4-39607" fmla="*/ 6141460 w 12641071"/>
              <a:gd name="connsiteY4-39608" fmla="*/ 475027 h 5795240"/>
              <a:gd name="connsiteX5-39609" fmla="*/ 6788665 w 12641071"/>
              <a:gd name="connsiteY5-39610" fmla="*/ 707369 h 5795240"/>
              <a:gd name="connsiteX6-39611" fmla="*/ 7184710 w 12641071"/>
              <a:gd name="connsiteY6-39612" fmla="*/ 627411 h 5795240"/>
              <a:gd name="connsiteX7-39613" fmla="*/ 7314851 w 12641071"/>
              <a:gd name="connsiteY7-39614" fmla="*/ 559537 h 5795240"/>
              <a:gd name="connsiteX8-39615" fmla="*/ 7314853 w 12641071"/>
              <a:gd name="connsiteY8-39616" fmla="*/ 559536 h 5795240"/>
              <a:gd name="connsiteX9-39617" fmla="*/ 7314851 w 12641071"/>
              <a:gd name="connsiteY9-39618" fmla="*/ 559537 h 5795240"/>
              <a:gd name="connsiteX10-39619" fmla="*/ 7391626 w 12641071"/>
              <a:gd name="connsiteY10-39620" fmla="*/ 508114 h 5795240"/>
              <a:gd name="connsiteX11-39621" fmla="*/ 7391631 w 12641071"/>
              <a:gd name="connsiteY11-39622" fmla="*/ 508110 h 5795240"/>
              <a:gd name="connsiteX12-39623" fmla="*/ 7478934 w 12641071"/>
              <a:gd name="connsiteY12-39624" fmla="*/ 466053 h 5795240"/>
              <a:gd name="connsiteX13-39625" fmla="*/ 7897193 w 12641071"/>
              <a:gd name="connsiteY13-39626" fmla="*/ 381611 h 5795240"/>
              <a:gd name="connsiteX14-39627" fmla="*/ 8788216 w 12641071"/>
              <a:gd name="connsiteY14-39628" fmla="*/ 855364 h 5795240"/>
              <a:gd name="connsiteX15-39629" fmla="*/ 8832362 w 12641071"/>
              <a:gd name="connsiteY15-39630" fmla="*/ 928030 h 5795240"/>
              <a:gd name="connsiteX16-39631" fmla="*/ 8832362 w 12641071"/>
              <a:gd name="connsiteY16-39632" fmla="*/ 928033 h 5795240"/>
              <a:gd name="connsiteX17-39633" fmla="*/ 8842040 w 12641071"/>
              <a:gd name="connsiteY17-39634" fmla="*/ 943961 h 5795240"/>
              <a:gd name="connsiteX18-39635" fmla="*/ 8856144 w 12641071"/>
              <a:gd name="connsiteY18-39636" fmla="*/ 973241 h 5795240"/>
              <a:gd name="connsiteX19-39637" fmla="*/ 8856145 w 12641071"/>
              <a:gd name="connsiteY19-39638" fmla="*/ 973241 h 5795240"/>
              <a:gd name="connsiteX20-39639" fmla="*/ 8878117 w 12641071"/>
              <a:gd name="connsiteY20-39640" fmla="*/ 1018851 h 5795240"/>
              <a:gd name="connsiteX21-39641" fmla="*/ 8877719 w 12641071"/>
              <a:gd name="connsiteY21-39642" fmla="*/ 1018369 h 5795240"/>
              <a:gd name="connsiteX22-39643" fmla="*/ 8853250 w 12641071"/>
              <a:gd name="connsiteY22-39644" fmla="*/ 973288 h 5795240"/>
              <a:gd name="connsiteX23-39645" fmla="*/ 8853249 w 12641071"/>
              <a:gd name="connsiteY23-39646" fmla="*/ 973288 h 5795240"/>
              <a:gd name="connsiteX24-39647" fmla="*/ 8853248 w 12641071"/>
              <a:gd name="connsiteY24-39648" fmla="*/ 973287 h 5795240"/>
              <a:gd name="connsiteX25-39649" fmla="*/ 8849677 w 12641071"/>
              <a:gd name="connsiteY25-39650" fmla="*/ 973341 h 5795240"/>
              <a:gd name="connsiteX26-39651" fmla="*/ 8641543 w 12641071"/>
              <a:gd name="connsiteY26-39652" fmla="*/ 916577 h 5795240"/>
              <a:gd name="connsiteX27-39653" fmla="*/ 8641545 w 12641071"/>
              <a:gd name="connsiteY27-39654" fmla="*/ 916580 h 5795240"/>
              <a:gd name="connsiteX28-39655" fmla="*/ 8849676 w 12641071"/>
              <a:gd name="connsiteY28-39656" fmla="*/ 973343 h 5795240"/>
              <a:gd name="connsiteX29-39657" fmla="*/ 8853248 w 12641071"/>
              <a:gd name="connsiteY29-39658" fmla="*/ 973288 h 5795240"/>
              <a:gd name="connsiteX30-39659" fmla="*/ 8877719 w 12641071"/>
              <a:gd name="connsiteY30-39660" fmla="*/ 1018371 h 5795240"/>
              <a:gd name="connsiteX31-39661" fmla="*/ 8878116 w 12641071"/>
              <a:gd name="connsiteY31-39662" fmla="*/ 1018851 h 5795240"/>
              <a:gd name="connsiteX32-39663" fmla="*/ 8887288 w 12641071"/>
              <a:gd name="connsiteY32-39664" fmla="*/ 1037892 h 5795240"/>
              <a:gd name="connsiteX33-39665" fmla="*/ 8949899 w 12641071"/>
              <a:gd name="connsiteY33-39666" fmla="*/ 1239592 h 5795240"/>
              <a:gd name="connsiteX34-39667" fmla="*/ 8968437 w 12641071"/>
              <a:gd name="connsiteY34-39668" fmla="*/ 1423482 h 5795240"/>
              <a:gd name="connsiteX35-39669" fmla="*/ 8949899 w 12641071"/>
              <a:gd name="connsiteY35-39670" fmla="*/ 1239591 h 5795240"/>
              <a:gd name="connsiteX36-39671" fmla="*/ 8887288 w 12641071"/>
              <a:gd name="connsiteY36-39672" fmla="*/ 1037890 h 5795240"/>
              <a:gd name="connsiteX37-39673" fmla="*/ 8878116 w 12641071"/>
              <a:gd name="connsiteY37-39674" fmla="*/ 1018851 h 5795240"/>
              <a:gd name="connsiteX38-39675" fmla="*/ 8931285 w 12641071"/>
              <a:gd name="connsiteY38-39676" fmla="*/ 1083292 h 5795240"/>
              <a:gd name="connsiteX39-39677" fmla="*/ 9241478 w 12641071"/>
              <a:gd name="connsiteY39-39678" fmla="*/ 1211778 h 5795240"/>
              <a:gd name="connsiteX40-39679" fmla="*/ 9605238 w 12641071"/>
              <a:gd name="connsiteY40-39680" fmla="*/ 1018369 h 5795240"/>
              <a:gd name="connsiteX41-39681" fmla="*/ 9636247 w 12641071"/>
              <a:gd name="connsiteY41-39682" fmla="*/ 961241 h 5795240"/>
              <a:gd name="connsiteX42-39683" fmla="*/ 9641995 w 12641071"/>
              <a:gd name="connsiteY42-39684" fmla="*/ 961152 h 5795240"/>
              <a:gd name="connsiteX43-39685" fmla="*/ 9584939 w 12641071"/>
              <a:gd name="connsiteY43-39686" fmla="*/ 1079594 h 5795240"/>
              <a:gd name="connsiteX44-39687" fmla="*/ 9546257 w 12641071"/>
              <a:gd name="connsiteY44-39688" fmla="*/ 1204206 h 5795240"/>
              <a:gd name="connsiteX45-39689" fmla="*/ 9584939 w 12641071"/>
              <a:gd name="connsiteY45-39690" fmla="*/ 1079596 h 5795240"/>
              <a:gd name="connsiteX46-39691" fmla="*/ 9641995 w 12641071"/>
              <a:gd name="connsiteY46-39692" fmla="*/ 961153 h 5795240"/>
              <a:gd name="connsiteX47-39693" fmla="*/ 9653069 w 12641071"/>
              <a:gd name="connsiteY47-39694" fmla="*/ 960983 h 5795240"/>
              <a:gd name="connsiteX48-39695" fmla="*/ 9801564 w 12641071"/>
              <a:gd name="connsiteY48-39696" fmla="*/ 1196828 h 5795240"/>
              <a:gd name="connsiteX49-39697" fmla="*/ 9801566 w 12641071"/>
              <a:gd name="connsiteY49-39698" fmla="*/ 1196828 h 5795240"/>
              <a:gd name="connsiteX50-39699" fmla="*/ 9653070 w 12641071"/>
              <a:gd name="connsiteY50-39700" fmla="*/ 960982 h 5795240"/>
              <a:gd name="connsiteX51-39701" fmla="*/ 9641996 w 12641071"/>
              <a:gd name="connsiteY51-39702" fmla="*/ 961152 h 5795240"/>
              <a:gd name="connsiteX52-39703" fmla="*/ 9651917 w 12641071"/>
              <a:gd name="connsiteY52-39704" fmla="*/ 940556 h 5795240"/>
              <a:gd name="connsiteX53-39705" fmla="*/ 11050508 w 12641071"/>
              <a:gd name="connsiteY53-39706" fmla="*/ 108150 h 5795240"/>
              <a:gd name="connsiteX54-39707" fmla="*/ 12641071 w 12641071"/>
              <a:gd name="connsiteY54-39708" fmla="*/ 1698711 h 5795240"/>
              <a:gd name="connsiteX55-39709" fmla="*/ 11371062 w 12641071"/>
              <a:gd name="connsiteY55-39710" fmla="*/ 3256960 h 5795240"/>
              <a:gd name="connsiteX56-39711" fmla="*/ 11215953 w 12641071"/>
              <a:gd name="connsiteY56-39712" fmla="*/ 3280632 h 5795240"/>
              <a:gd name="connsiteX57-39713" fmla="*/ 11142318 w 12641071"/>
              <a:gd name="connsiteY57-39714" fmla="*/ 3276914 h 5795240"/>
              <a:gd name="connsiteX58-39715" fmla="*/ 11215952 w 12641071"/>
              <a:gd name="connsiteY58-39716" fmla="*/ 3280632 h 5795240"/>
              <a:gd name="connsiteX59-39717" fmla="*/ 11213133 w 12641071"/>
              <a:gd name="connsiteY59-39718" fmla="*/ 3281062 h 5795240"/>
              <a:gd name="connsiteX60-39719" fmla="*/ 11116921 w 12641071"/>
              <a:gd name="connsiteY60-39720" fmla="*/ 3285921 h 5795240"/>
              <a:gd name="connsiteX61-39721" fmla="*/ 11050507 w 12641071"/>
              <a:gd name="connsiteY61-39722" fmla="*/ 3289274 h 5795240"/>
              <a:gd name="connsiteX62-39723" fmla="*/ 11006292 w 12641071"/>
              <a:gd name="connsiteY62-39724" fmla="*/ 3287041 h 5795240"/>
              <a:gd name="connsiteX63-39725" fmla="*/ 10937101 w 12641071"/>
              <a:gd name="connsiteY63-39726" fmla="*/ 3297601 h 5795240"/>
              <a:gd name="connsiteX64-39727" fmla="*/ 10144740 w 12641071"/>
              <a:gd name="connsiteY64-39728" fmla="*/ 4089962 h 5795240"/>
              <a:gd name="connsiteX65-39729" fmla="*/ 10130374 w 12641071"/>
              <a:gd name="connsiteY65-39730" fmla="*/ 4184101 h 5795240"/>
              <a:gd name="connsiteX66-39731" fmla="*/ 10130375 w 12641071"/>
              <a:gd name="connsiteY66-39732" fmla="*/ 4184103 h 5795240"/>
              <a:gd name="connsiteX67-39733" fmla="*/ 10130656 w 12641071"/>
              <a:gd name="connsiteY67-39734" fmla="*/ 4185950 h 5795240"/>
              <a:gd name="connsiteX68-39735" fmla="*/ 10138194 w 12641071"/>
              <a:gd name="connsiteY68-39736" fmla="*/ 4335228 h 5795240"/>
              <a:gd name="connsiteX69-39737" fmla="*/ 10137710 w 12641071"/>
              <a:gd name="connsiteY69-39738" fmla="*/ 4344822 h 5795240"/>
              <a:gd name="connsiteX70-39739" fmla="*/ 10133555 w 12641071"/>
              <a:gd name="connsiteY70-39740" fmla="*/ 4427096 h 5795240"/>
              <a:gd name="connsiteX71-39741" fmla="*/ 10129312 w 12641071"/>
              <a:gd name="connsiteY71-39742" fmla="*/ 4399289 h 5795240"/>
              <a:gd name="connsiteX72-39743" fmla="*/ 10126797 w 12641071"/>
              <a:gd name="connsiteY72-39744" fmla="*/ 4349498 h 5795240"/>
              <a:gd name="connsiteX73-39745" fmla="*/ 10126796 w 12641071"/>
              <a:gd name="connsiteY73-39746" fmla="*/ 4349498 h 5795240"/>
              <a:gd name="connsiteX74-39747" fmla="*/ 10129311 w 12641071"/>
              <a:gd name="connsiteY74-39748" fmla="*/ 4399289 h 5795240"/>
              <a:gd name="connsiteX75-39749" fmla="*/ 10133554 w 12641071"/>
              <a:gd name="connsiteY75-39750" fmla="*/ 4427096 h 5795240"/>
              <a:gd name="connsiteX76-39751" fmla="*/ 10130656 w 12641071"/>
              <a:gd name="connsiteY76-39752" fmla="*/ 4484506 h 5795240"/>
              <a:gd name="connsiteX77-39753" fmla="*/ 8678182 w 12641071"/>
              <a:gd name="connsiteY77-39754" fmla="*/ 5795240 h 5795240"/>
              <a:gd name="connsiteX78-39755" fmla="*/ 7467518 w 12641071"/>
              <a:gd name="connsiteY78-39756" fmla="*/ 5151535 h 5795240"/>
              <a:gd name="connsiteX79-39757" fmla="*/ 7419945 w 12641071"/>
              <a:gd name="connsiteY79-39758" fmla="*/ 5073228 h 5795240"/>
              <a:gd name="connsiteX80-39759" fmla="*/ 7367299 w 12641071"/>
              <a:gd name="connsiteY80-39760" fmla="*/ 4974928 h 5795240"/>
              <a:gd name="connsiteX81-39761" fmla="*/ 7320958 w 12641071"/>
              <a:gd name="connsiteY81-39762" fmla="*/ 4870887 h 5795240"/>
              <a:gd name="connsiteX82-39763" fmla="*/ 7322174 w 12641071"/>
              <a:gd name="connsiteY82-39764" fmla="*/ 4872361 h 5795240"/>
              <a:gd name="connsiteX83-39765" fmla="*/ 7322175 w 12641071"/>
              <a:gd name="connsiteY83-39766" fmla="*/ 4872361 h 5795240"/>
              <a:gd name="connsiteX84-39767" fmla="*/ 7223551 w 12641071"/>
              <a:gd name="connsiteY84-39768" fmla="*/ 4752829 h 5795240"/>
              <a:gd name="connsiteX85-39769" fmla="*/ 6652445 w 12641071"/>
              <a:gd name="connsiteY85-39770" fmla="*/ 4516269 h 5795240"/>
              <a:gd name="connsiteX86-39771" fmla="*/ 6200873 w 12641071"/>
              <a:gd name="connsiteY86-39772" fmla="*/ 4654206 h 5795240"/>
              <a:gd name="connsiteX87-39773" fmla="*/ 6088813 w 12641071"/>
              <a:gd name="connsiteY87-39774" fmla="*/ 4746663 h 5795240"/>
              <a:gd name="connsiteX88-39775" fmla="*/ 6023271 w 12641071"/>
              <a:gd name="connsiteY88-39776" fmla="*/ 4834312 h 5795240"/>
              <a:gd name="connsiteX89-39777" fmla="*/ 5935320 w 12641071"/>
              <a:gd name="connsiteY89-39778" fmla="*/ 4931081 h 5795240"/>
              <a:gd name="connsiteX90-39779" fmla="*/ 4971763 w 12641071"/>
              <a:gd name="connsiteY90-39780" fmla="*/ 5330200 h 5795240"/>
              <a:gd name="connsiteX91-39781" fmla="*/ 3716172 w 12641071"/>
              <a:gd name="connsiteY91-39782" fmla="*/ 4497938 h 5795240"/>
              <a:gd name="connsiteX92-39783" fmla="*/ 3659438 w 12641071"/>
              <a:gd name="connsiteY92-39784" fmla="*/ 4330309 h 5795240"/>
              <a:gd name="connsiteX93-39785" fmla="*/ 3659440 w 12641071"/>
              <a:gd name="connsiteY93-39786" fmla="*/ 4330309 h 5795240"/>
              <a:gd name="connsiteX94-39787" fmla="*/ 3613217 w 12641071"/>
              <a:gd name="connsiteY94-39788" fmla="*/ 4245153 h 5795240"/>
              <a:gd name="connsiteX95-39789" fmla="*/ 3083792 w 12641071"/>
              <a:gd name="connsiteY95-39790" fmla="*/ 3963660 h 5795240"/>
              <a:gd name="connsiteX96-39791" fmla="*/ 2835272 w 12641071"/>
              <a:gd name="connsiteY96-39792" fmla="*/ 4013833 h 5795240"/>
              <a:gd name="connsiteX97-39793" fmla="*/ 2762875 w 12641071"/>
              <a:gd name="connsiteY97-39794" fmla="*/ 4057784 h 5795240"/>
              <a:gd name="connsiteX98-39795" fmla="*/ 2664698 w 12641071"/>
              <a:gd name="connsiteY98-39796" fmla="*/ 4117431 h 5795240"/>
              <a:gd name="connsiteX99-39797" fmla="*/ 1804544 w 12641071"/>
              <a:gd name="connsiteY99-39798" fmla="*/ 4335229 h 5795240"/>
              <a:gd name="connsiteX100-39799" fmla="*/ 0 w 12641071"/>
              <a:gd name="connsiteY100-39800" fmla="*/ 2530685 h 5795240"/>
              <a:gd name="connsiteX101-39801" fmla="*/ 1804544 w 12641071"/>
              <a:gd name="connsiteY101-39802" fmla="*/ 726143 h 5795240"/>
              <a:gd name="connsiteX102-39803" fmla="*/ 3080549 w 12641071"/>
              <a:gd name="connsiteY102-39804" fmla="*/ 1254682 h 5795240"/>
              <a:gd name="connsiteX103-39805" fmla="*/ 3268676 w 12641071"/>
              <a:gd name="connsiteY103-39806" fmla="*/ 1461167 h 5795240"/>
              <a:gd name="connsiteX104-39807" fmla="*/ 3565826 w 12641071"/>
              <a:gd name="connsiteY104-39808" fmla="*/ 1551935 h 5795240"/>
              <a:gd name="connsiteX105-39809" fmla="*/ 4086504 w 12641071"/>
              <a:gd name="connsiteY105-39810" fmla="*/ 1127574 h 5795240"/>
              <a:gd name="connsiteX106-39811" fmla="*/ 4103078 w 12641071"/>
              <a:gd name="connsiteY106-39812" fmla="*/ 1004204 h 5795240"/>
              <a:gd name="connsiteX107-39813" fmla="*/ 5215874 w 12641071"/>
              <a:gd name="connsiteY107-39814" fmla="*/ 0 h 5795240"/>
              <a:gd name="connsiteX0-39815" fmla="*/ 5215874 w 12641071"/>
              <a:gd name="connsiteY0-39816" fmla="*/ 0 h 5795240"/>
              <a:gd name="connsiteX1-39817" fmla="*/ 5927386 w 12641071"/>
              <a:gd name="connsiteY1-39818" fmla="*/ 255427 h 5795240"/>
              <a:gd name="connsiteX2-39819" fmla="*/ 6105193 w 12641071"/>
              <a:gd name="connsiteY2-39820" fmla="*/ 442067 h 5795240"/>
              <a:gd name="connsiteX3-39821" fmla="*/ 6105193 w 12641071"/>
              <a:gd name="connsiteY3-39822" fmla="*/ 442069 h 5795240"/>
              <a:gd name="connsiteX4-39823" fmla="*/ 6141460 w 12641071"/>
              <a:gd name="connsiteY4-39824" fmla="*/ 475027 h 5795240"/>
              <a:gd name="connsiteX5-39825" fmla="*/ 6788665 w 12641071"/>
              <a:gd name="connsiteY5-39826" fmla="*/ 707369 h 5795240"/>
              <a:gd name="connsiteX6-39827" fmla="*/ 7184710 w 12641071"/>
              <a:gd name="connsiteY6-39828" fmla="*/ 627411 h 5795240"/>
              <a:gd name="connsiteX7-39829" fmla="*/ 7314851 w 12641071"/>
              <a:gd name="connsiteY7-39830" fmla="*/ 559537 h 5795240"/>
              <a:gd name="connsiteX8-39831" fmla="*/ 7314853 w 12641071"/>
              <a:gd name="connsiteY8-39832" fmla="*/ 559536 h 5795240"/>
              <a:gd name="connsiteX9-39833" fmla="*/ 7314851 w 12641071"/>
              <a:gd name="connsiteY9-39834" fmla="*/ 559537 h 5795240"/>
              <a:gd name="connsiteX10-39835" fmla="*/ 7391626 w 12641071"/>
              <a:gd name="connsiteY10-39836" fmla="*/ 508114 h 5795240"/>
              <a:gd name="connsiteX11-39837" fmla="*/ 7391631 w 12641071"/>
              <a:gd name="connsiteY11-39838" fmla="*/ 508110 h 5795240"/>
              <a:gd name="connsiteX12-39839" fmla="*/ 7478934 w 12641071"/>
              <a:gd name="connsiteY12-39840" fmla="*/ 466053 h 5795240"/>
              <a:gd name="connsiteX13-39841" fmla="*/ 7897193 w 12641071"/>
              <a:gd name="connsiteY13-39842" fmla="*/ 381611 h 5795240"/>
              <a:gd name="connsiteX14-39843" fmla="*/ 8788216 w 12641071"/>
              <a:gd name="connsiteY14-39844" fmla="*/ 855364 h 5795240"/>
              <a:gd name="connsiteX15-39845" fmla="*/ 8832362 w 12641071"/>
              <a:gd name="connsiteY15-39846" fmla="*/ 928030 h 5795240"/>
              <a:gd name="connsiteX16-39847" fmla="*/ 8832362 w 12641071"/>
              <a:gd name="connsiteY16-39848" fmla="*/ 928033 h 5795240"/>
              <a:gd name="connsiteX17-39849" fmla="*/ 8842040 w 12641071"/>
              <a:gd name="connsiteY17-39850" fmla="*/ 943961 h 5795240"/>
              <a:gd name="connsiteX18-39851" fmla="*/ 8856144 w 12641071"/>
              <a:gd name="connsiteY18-39852" fmla="*/ 973241 h 5795240"/>
              <a:gd name="connsiteX19-39853" fmla="*/ 8856145 w 12641071"/>
              <a:gd name="connsiteY19-39854" fmla="*/ 973241 h 5795240"/>
              <a:gd name="connsiteX20-39855" fmla="*/ 8878117 w 12641071"/>
              <a:gd name="connsiteY20-39856" fmla="*/ 1018851 h 5795240"/>
              <a:gd name="connsiteX21-39857" fmla="*/ 8877719 w 12641071"/>
              <a:gd name="connsiteY21-39858" fmla="*/ 1018369 h 5795240"/>
              <a:gd name="connsiteX22-39859" fmla="*/ 8853250 w 12641071"/>
              <a:gd name="connsiteY22-39860" fmla="*/ 973288 h 5795240"/>
              <a:gd name="connsiteX23-39861" fmla="*/ 8853249 w 12641071"/>
              <a:gd name="connsiteY23-39862" fmla="*/ 973288 h 5795240"/>
              <a:gd name="connsiteX24-39863" fmla="*/ 8853248 w 12641071"/>
              <a:gd name="connsiteY24-39864" fmla="*/ 973287 h 5795240"/>
              <a:gd name="connsiteX25-39865" fmla="*/ 8849677 w 12641071"/>
              <a:gd name="connsiteY25-39866" fmla="*/ 973341 h 5795240"/>
              <a:gd name="connsiteX26-39867" fmla="*/ 8641543 w 12641071"/>
              <a:gd name="connsiteY26-39868" fmla="*/ 916577 h 5795240"/>
              <a:gd name="connsiteX27-39869" fmla="*/ 8641545 w 12641071"/>
              <a:gd name="connsiteY27-39870" fmla="*/ 916580 h 5795240"/>
              <a:gd name="connsiteX28-39871" fmla="*/ 8849676 w 12641071"/>
              <a:gd name="connsiteY28-39872" fmla="*/ 973343 h 5795240"/>
              <a:gd name="connsiteX29-39873" fmla="*/ 8853248 w 12641071"/>
              <a:gd name="connsiteY29-39874" fmla="*/ 973288 h 5795240"/>
              <a:gd name="connsiteX30-39875" fmla="*/ 8877719 w 12641071"/>
              <a:gd name="connsiteY30-39876" fmla="*/ 1018371 h 5795240"/>
              <a:gd name="connsiteX31-39877" fmla="*/ 8878116 w 12641071"/>
              <a:gd name="connsiteY31-39878" fmla="*/ 1018851 h 5795240"/>
              <a:gd name="connsiteX32-39879" fmla="*/ 8887288 w 12641071"/>
              <a:gd name="connsiteY32-39880" fmla="*/ 1037892 h 5795240"/>
              <a:gd name="connsiteX33-39881" fmla="*/ 8949899 w 12641071"/>
              <a:gd name="connsiteY33-39882" fmla="*/ 1239592 h 5795240"/>
              <a:gd name="connsiteX34-39883" fmla="*/ 8949899 w 12641071"/>
              <a:gd name="connsiteY34-39884" fmla="*/ 1239591 h 5795240"/>
              <a:gd name="connsiteX35-39885" fmla="*/ 8887288 w 12641071"/>
              <a:gd name="connsiteY35-39886" fmla="*/ 1037890 h 5795240"/>
              <a:gd name="connsiteX36-39887" fmla="*/ 8878116 w 12641071"/>
              <a:gd name="connsiteY36-39888" fmla="*/ 1018851 h 5795240"/>
              <a:gd name="connsiteX37-39889" fmla="*/ 8931285 w 12641071"/>
              <a:gd name="connsiteY37-39890" fmla="*/ 1083292 h 5795240"/>
              <a:gd name="connsiteX38-39891" fmla="*/ 9241478 w 12641071"/>
              <a:gd name="connsiteY38-39892" fmla="*/ 1211778 h 5795240"/>
              <a:gd name="connsiteX39-39893" fmla="*/ 9605238 w 12641071"/>
              <a:gd name="connsiteY39-39894" fmla="*/ 1018369 h 5795240"/>
              <a:gd name="connsiteX40-39895" fmla="*/ 9636247 w 12641071"/>
              <a:gd name="connsiteY40-39896" fmla="*/ 961241 h 5795240"/>
              <a:gd name="connsiteX41-39897" fmla="*/ 9641995 w 12641071"/>
              <a:gd name="connsiteY41-39898" fmla="*/ 961152 h 5795240"/>
              <a:gd name="connsiteX42-39899" fmla="*/ 9584939 w 12641071"/>
              <a:gd name="connsiteY42-39900" fmla="*/ 1079594 h 5795240"/>
              <a:gd name="connsiteX43-39901" fmla="*/ 9546257 w 12641071"/>
              <a:gd name="connsiteY43-39902" fmla="*/ 1204206 h 5795240"/>
              <a:gd name="connsiteX44-39903" fmla="*/ 9584939 w 12641071"/>
              <a:gd name="connsiteY44-39904" fmla="*/ 1079596 h 5795240"/>
              <a:gd name="connsiteX45-39905" fmla="*/ 9641995 w 12641071"/>
              <a:gd name="connsiteY45-39906" fmla="*/ 961153 h 5795240"/>
              <a:gd name="connsiteX46-39907" fmla="*/ 9653069 w 12641071"/>
              <a:gd name="connsiteY46-39908" fmla="*/ 960983 h 5795240"/>
              <a:gd name="connsiteX47-39909" fmla="*/ 9801564 w 12641071"/>
              <a:gd name="connsiteY47-39910" fmla="*/ 1196828 h 5795240"/>
              <a:gd name="connsiteX48-39911" fmla="*/ 9801566 w 12641071"/>
              <a:gd name="connsiteY48-39912" fmla="*/ 1196828 h 5795240"/>
              <a:gd name="connsiteX49-39913" fmla="*/ 9653070 w 12641071"/>
              <a:gd name="connsiteY49-39914" fmla="*/ 960982 h 5795240"/>
              <a:gd name="connsiteX50-39915" fmla="*/ 9641996 w 12641071"/>
              <a:gd name="connsiteY50-39916" fmla="*/ 961152 h 5795240"/>
              <a:gd name="connsiteX51-39917" fmla="*/ 9651917 w 12641071"/>
              <a:gd name="connsiteY51-39918" fmla="*/ 940556 h 5795240"/>
              <a:gd name="connsiteX52-39919" fmla="*/ 11050508 w 12641071"/>
              <a:gd name="connsiteY52-39920" fmla="*/ 108150 h 5795240"/>
              <a:gd name="connsiteX53-39921" fmla="*/ 12641071 w 12641071"/>
              <a:gd name="connsiteY53-39922" fmla="*/ 1698711 h 5795240"/>
              <a:gd name="connsiteX54-39923" fmla="*/ 11371062 w 12641071"/>
              <a:gd name="connsiteY54-39924" fmla="*/ 3256960 h 5795240"/>
              <a:gd name="connsiteX55-39925" fmla="*/ 11215953 w 12641071"/>
              <a:gd name="connsiteY55-39926" fmla="*/ 3280632 h 5795240"/>
              <a:gd name="connsiteX56-39927" fmla="*/ 11142318 w 12641071"/>
              <a:gd name="connsiteY56-39928" fmla="*/ 3276914 h 5795240"/>
              <a:gd name="connsiteX57-39929" fmla="*/ 11215952 w 12641071"/>
              <a:gd name="connsiteY57-39930" fmla="*/ 3280632 h 5795240"/>
              <a:gd name="connsiteX58-39931" fmla="*/ 11213133 w 12641071"/>
              <a:gd name="connsiteY58-39932" fmla="*/ 3281062 h 5795240"/>
              <a:gd name="connsiteX59-39933" fmla="*/ 11116921 w 12641071"/>
              <a:gd name="connsiteY59-39934" fmla="*/ 3285921 h 5795240"/>
              <a:gd name="connsiteX60-39935" fmla="*/ 11050507 w 12641071"/>
              <a:gd name="connsiteY60-39936" fmla="*/ 3289274 h 5795240"/>
              <a:gd name="connsiteX61-39937" fmla="*/ 11006292 w 12641071"/>
              <a:gd name="connsiteY61-39938" fmla="*/ 3287041 h 5795240"/>
              <a:gd name="connsiteX62-39939" fmla="*/ 10937101 w 12641071"/>
              <a:gd name="connsiteY62-39940" fmla="*/ 3297601 h 5795240"/>
              <a:gd name="connsiteX63-39941" fmla="*/ 10144740 w 12641071"/>
              <a:gd name="connsiteY63-39942" fmla="*/ 4089962 h 5795240"/>
              <a:gd name="connsiteX64-39943" fmla="*/ 10130374 w 12641071"/>
              <a:gd name="connsiteY64-39944" fmla="*/ 4184101 h 5795240"/>
              <a:gd name="connsiteX65-39945" fmla="*/ 10130375 w 12641071"/>
              <a:gd name="connsiteY65-39946" fmla="*/ 4184103 h 5795240"/>
              <a:gd name="connsiteX66-39947" fmla="*/ 10130656 w 12641071"/>
              <a:gd name="connsiteY66-39948" fmla="*/ 4185950 h 5795240"/>
              <a:gd name="connsiteX67-39949" fmla="*/ 10138194 w 12641071"/>
              <a:gd name="connsiteY67-39950" fmla="*/ 4335228 h 5795240"/>
              <a:gd name="connsiteX68-39951" fmla="*/ 10137710 w 12641071"/>
              <a:gd name="connsiteY68-39952" fmla="*/ 4344822 h 5795240"/>
              <a:gd name="connsiteX69-39953" fmla="*/ 10133555 w 12641071"/>
              <a:gd name="connsiteY69-39954" fmla="*/ 4427096 h 5795240"/>
              <a:gd name="connsiteX70-39955" fmla="*/ 10129312 w 12641071"/>
              <a:gd name="connsiteY70-39956" fmla="*/ 4399289 h 5795240"/>
              <a:gd name="connsiteX71-39957" fmla="*/ 10126797 w 12641071"/>
              <a:gd name="connsiteY71-39958" fmla="*/ 4349498 h 5795240"/>
              <a:gd name="connsiteX72-39959" fmla="*/ 10126796 w 12641071"/>
              <a:gd name="connsiteY72-39960" fmla="*/ 4349498 h 5795240"/>
              <a:gd name="connsiteX73-39961" fmla="*/ 10129311 w 12641071"/>
              <a:gd name="connsiteY73-39962" fmla="*/ 4399289 h 5795240"/>
              <a:gd name="connsiteX74-39963" fmla="*/ 10133554 w 12641071"/>
              <a:gd name="connsiteY74-39964" fmla="*/ 4427096 h 5795240"/>
              <a:gd name="connsiteX75-39965" fmla="*/ 10130656 w 12641071"/>
              <a:gd name="connsiteY75-39966" fmla="*/ 4484506 h 5795240"/>
              <a:gd name="connsiteX76-39967" fmla="*/ 8678182 w 12641071"/>
              <a:gd name="connsiteY76-39968" fmla="*/ 5795240 h 5795240"/>
              <a:gd name="connsiteX77-39969" fmla="*/ 7467518 w 12641071"/>
              <a:gd name="connsiteY77-39970" fmla="*/ 5151535 h 5795240"/>
              <a:gd name="connsiteX78-39971" fmla="*/ 7419945 w 12641071"/>
              <a:gd name="connsiteY78-39972" fmla="*/ 5073228 h 5795240"/>
              <a:gd name="connsiteX79-39973" fmla="*/ 7367299 w 12641071"/>
              <a:gd name="connsiteY79-39974" fmla="*/ 4974928 h 5795240"/>
              <a:gd name="connsiteX80-39975" fmla="*/ 7320958 w 12641071"/>
              <a:gd name="connsiteY80-39976" fmla="*/ 4870887 h 5795240"/>
              <a:gd name="connsiteX81-39977" fmla="*/ 7322174 w 12641071"/>
              <a:gd name="connsiteY81-39978" fmla="*/ 4872361 h 5795240"/>
              <a:gd name="connsiteX82-39979" fmla="*/ 7322175 w 12641071"/>
              <a:gd name="connsiteY82-39980" fmla="*/ 4872361 h 5795240"/>
              <a:gd name="connsiteX83-39981" fmla="*/ 7223551 w 12641071"/>
              <a:gd name="connsiteY83-39982" fmla="*/ 4752829 h 5795240"/>
              <a:gd name="connsiteX84-39983" fmla="*/ 6652445 w 12641071"/>
              <a:gd name="connsiteY84-39984" fmla="*/ 4516269 h 5795240"/>
              <a:gd name="connsiteX85-39985" fmla="*/ 6200873 w 12641071"/>
              <a:gd name="connsiteY85-39986" fmla="*/ 4654206 h 5795240"/>
              <a:gd name="connsiteX86-39987" fmla="*/ 6088813 w 12641071"/>
              <a:gd name="connsiteY86-39988" fmla="*/ 4746663 h 5795240"/>
              <a:gd name="connsiteX87-39989" fmla="*/ 6023271 w 12641071"/>
              <a:gd name="connsiteY87-39990" fmla="*/ 4834312 h 5795240"/>
              <a:gd name="connsiteX88-39991" fmla="*/ 5935320 w 12641071"/>
              <a:gd name="connsiteY88-39992" fmla="*/ 4931081 h 5795240"/>
              <a:gd name="connsiteX89-39993" fmla="*/ 4971763 w 12641071"/>
              <a:gd name="connsiteY89-39994" fmla="*/ 5330200 h 5795240"/>
              <a:gd name="connsiteX90-39995" fmla="*/ 3716172 w 12641071"/>
              <a:gd name="connsiteY90-39996" fmla="*/ 4497938 h 5795240"/>
              <a:gd name="connsiteX91-39997" fmla="*/ 3659438 w 12641071"/>
              <a:gd name="connsiteY91-39998" fmla="*/ 4330309 h 5795240"/>
              <a:gd name="connsiteX92-39999" fmla="*/ 3659440 w 12641071"/>
              <a:gd name="connsiteY92-40000" fmla="*/ 4330309 h 5795240"/>
              <a:gd name="connsiteX93-40001" fmla="*/ 3613217 w 12641071"/>
              <a:gd name="connsiteY93-40002" fmla="*/ 4245153 h 5795240"/>
              <a:gd name="connsiteX94-40003" fmla="*/ 3083792 w 12641071"/>
              <a:gd name="connsiteY94-40004" fmla="*/ 3963660 h 5795240"/>
              <a:gd name="connsiteX95-40005" fmla="*/ 2835272 w 12641071"/>
              <a:gd name="connsiteY95-40006" fmla="*/ 4013833 h 5795240"/>
              <a:gd name="connsiteX96-40007" fmla="*/ 2762875 w 12641071"/>
              <a:gd name="connsiteY96-40008" fmla="*/ 4057784 h 5795240"/>
              <a:gd name="connsiteX97-40009" fmla="*/ 2664698 w 12641071"/>
              <a:gd name="connsiteY97-40010" fmla="*/ 4117431 h 5795240"/>
              <a:gd name="connsiteX98-40011" fmla="*/ 1804544 w 12641071"/>
              <a:gd name="connsiteY98-40012" fmla="*/ 4335229 h 5795240"/>
              <a:gd name="connsiteX99-40013" fmla="*/ 0 w 12641071"/>
              <a:gd name="connsiteY99-40014" fmla="*/ 2530685 h 5795240"/>
              <a:gd name="connsiteX100-40015" fmla="*/ 1804544 w 12641071"/>
              <a:gd name="connsiteY100-40016" fmla="*/ 726143 h 5795240"/>
              <a:gd name="connsiteX101-40017" fmla="*/ 3080549 w 12641071"/>
              <a:gd name="connsiteY101-40018" fmla="*/ 1254682 h 5795240"/>
              <a:gd name="connsiteX102-40019" fmla="*/ 3268676 w 12641071"/>
              <a:gd name="connsiteY102-40020" fmla="*/ 1461167 h 5795240"/>
              <a:gd name="connsiteX103-40021" fmla="*/ 3565826 w 12641071"/>
              <a:gd name="connsiteY103-40022" fmla="*/ 1551935 h 5795240"/>
              <a:gd name="connsiteX104-40023" fmla="*/ 4086504 w 12641071"/>
              <a:gd name="connsiteY104-40024" fmla="*/ 1127574 h 5795240"/>
              <a:gd name="connsiteX105-40025" fmla="*/ 4103078 w 12641071"/>
              <a:gd name="connsiteY105-40026" fmla="*/ 1004204 h 5795240"/>
              <a:gd name="connsiteX106-40027" fmla="*/ 5215874 w 12641071"/>
              <a:gd name="connsiteY106-40028" fmla="*/ 0 h 5795240"/>
              <a:gd name="connsiteX0-40029" fmla="*/ 5215874 w 12641071"/>
              <a:gd name="connsiteY0-40030" fmla="*/ 0 h 5795240"/>
              <a:gd name="connsiteX1-40031" fmla="*/ 5927386 w 12641071"/>
              <a:gd name="connsiteY1-40032" fmla="*/ 255427 h 5795240"/>
              <a:gd name="connsiteX2-40033" fmla="*/ 6105193 w 12641071"/>
              <a:gd name="connsiteY2-40034" fmla="*/ 442067 h 5795240"/>
              <a:gd name="connsiteX3-40035" fmla="*/ 6105193 w 12641071"/>
              <a:gd name="connsiteY3-40036" fmla="*/ 442069 h 5795240"/>
              <a:gd name="connsiteX4-40037" fmla="*/ 6141460 w 12641071"/>
              <a:gd name="connsiteY4-40038" fmla="*/ 475027 h 5795240"/>
              <a:gd name="connsiteX5-40039" fmla="*/ 6788665 w 12641071"/>
              <a:gd name="connsiteY5-40040" fmla="*/ 707369 h 5795240"/>
              <a:gd name="connsiteX6-40041" fmla="*/ 7184710 w 12641071"/>
              <a:gd name="connsiteY6-40042" fmla="*/ 627411 h 5795240"/>
              <a:gd name="connsiteX7-40043" fmla="*/ 7314851 w 12641071"/>
              <a:gd name="connsiteY7-40044" fmla="*/ 559537 h 5795240"/>
              <a:gd name="connsiteX8-40045" fmla="*/ 7314853 w 12641071"/>
              <a:gd name="connsiteY8-40046" fmla="*/ 559536 h 5795240"/>
              <a:gd name="connsiteX9-40047" fmla="*/ 7314851 w 12641071"/>
              <a:gd name="connsiteY9-40048" fmla="*/ 559537 h 5795240"/>
              <a:gd name="connsiteX10-40049" fmla="*/ 7391626 w 12641071"/>
              <a:gd name="connsiteY10-40050" fmla="*/ 508114 h 5795240"/>
              <a:gd name="connsiteX11-40051" fmla="*/ 7391631 w 12641071"/>
              <a:gd name="connsiteY11-40052" fmla="*/ 508110 h 5795240"/>
              <a:gd name="connsiteX12-40053" fmla="*/ 7478934 w 12641071"/>
              <a:gd name="connsiteY12-40054" fmla="*/ 466053 h 5795240"/>
              <a:gd name="connsiteX13-40055" fmla="*/ 7897193 w 12641071"/>
              <a:gd name="connsiteY13-40056" fmla="*/ 381611 h 5795240"/>
              <a:gd name="connsiteX14-40057" fmla="*/ 8788216 w 12641071"/>
              <a:gd name="connsiteY14-40058" fmla="*/ 855364 h 5795240"/>
              <a:gd name="connsiteX15-40059" fmla="*/ 8832362 w 12641071"/>
              <a:gd name="connsiteY15-40060" fmla="*/ 928030 h 5795240"/>
              <a:gd name="connsiteX16-40061" fmla="*/ 8832362 w 12641071"/>
              <a:gd name="connsiteY16-40062" fmla="*/ 928033 h 5795240"/>
              <a:gd name="connsiteX17-40063" fmla="*/ 8842040 w 12641071"/>
              <a:gd name="connsiteY17-40064" fmla="*/ 943961 h 5795240"/>
              <a:gd name="connsiteX18-40065" fmla="*/ 8856144 w 12641071"/>
              <a:gd name="connsiteY18-40066" fmla="*/ 973241 h 5795240"/>
              <a:gd name="connsiteX19-40067" fmla="*/ 8856145 w 12641071"/>
              <a:gd name="connsiteY19-40068" fmla="*/ 973241 h 5795240"/>
              <a:gd name="connsiteX20-40069" fmla="*/ 8878117 w 12641071"/>
              <a:gd name="connsiteY20-40070" fmla="*/ 1018851 h 5795240"/>
              <a:gd name="connsiteX21-40071" fmla="*/ 8877719 w 12641071"/>
              <a:gd name="connsiteY21-40072" fmla="*/ 1018369 h 5795240"/>
              <a:gd name="connsiteX22-40073" fmla="*/ 8853250 w 12641071"/>
              <a:gd name="connsiteY22-40074" fmla="*/ 973288 h 5795240"/>
              <a:gd name="connsiteX23-40075" fmla="*/ 8853249 w 12641071"/>
              <a:gd name="connsiteY23-40076" fmla="*/ 973288 h 5795240"/>
              <a:gd name="connsiteX24-40077" fmla="*/ 8853248 w 12641071"/>
              <a:gd name="connsiteY24-40078" fmla="*/ 973287 h 5795240"/>
              <a:gd name="connsiteX25-40079" fmla="*/ 8849677 w 12641071"/>
              <a:gd name="connsiteY25-40080" fmla="*/ 973341 h 5795240"/>
              <a:gd name="connsiteX26-40081" fmla="*/ 8641543 w 12641071"/>
              <a:gd name="connsiteY26-40082" fmla="*/ 916577 h 5795240"/>
              <a:gd name="connsiteX27-40083" fmla="*/ 8641545 w 12641071"/>
              <a:gd name="connsiteY27-40084" fmla="*/ 916580 h 5795240"/>
              <a:gd name="connsiteX28-40085" fmla="*/ 8849676 w 12641071"/>
              <a:gd name="connsiteY28-40086" fmla="*/ 973343 h 5795240"/>
              <a:gd name="connsiteX29-40087" fmla="*/ 8853248 w 12641071"/>
              <a:gd name="connsiteY29-40088" fmla="*/ 973288 h 5795240"/>
              <a:gd name="connsiteX30-40089" fmla="*/ 8877719 w 12641071"/>
              <a:gd name="connsiteY30-40090" fmla="*/ 1018371 h 5795240"/>
              <a:gd name="connsiteX31-40091" fmla="*/ 8878116 w 12641071"/>
              <a:gd name="connsiteY31-40092" fmla="*/ 1018851 h 5795240"/>
              <a:gd name="connsiteX32-40093" fmla="*/ 8887288 w 12641071"/>
              <a:gd name="connsiteY32-40094" fmla="*/ 1037892 h 5795240"/>
              <a:gd name="connsiteX33-40095" fmla="*/ 8949899 w 12641071"/>
              <a:gd name="connsiteY33-40096" fmla="*/ 1239592 h 5795240"/>
              <a:gd name="connsiteX34-40097" fmla="*/ 8887288 w 12641071"/>
              <a:gd name="connsiteY34-40098" fmla="*/ 1037890 h 5795240"/>
              <a:gd name="connsiteX35-40099" fmla="*/ 8878116 w 12641071"/>
              <a:gd name="connsiteY35-40100" fmla="*/ 1018851 h 5795240"/>
              <a:gd name="connsiteX36-40101" fmla="*/ 8931285 w 12641071"/>
              <a:gd name="connsiteY36-40102" fmla="*/ 1083292 h 5795240"/>
              <a:gd name="connsiteX37-40103" fmla="*/ 9241478 w 12641071"/>
              <a:gd name="connsiteY37-40104" fmla="*/ 1211778 h 5795240"/>
              <a:gd name="connsiteX38-40105" fmla="*/ 9605238 w 12641071"/>
              <a:gd name="connsiteY38-40106" fmla="*/ 1018369 h 5795240"/>
              <a:gd name="connsiteX39-40107" fmla="*/ 9636247 w 12641071"/>
              <a:gd name="connsiteY39-40108" fmla="*/ 961241 h 5795240"/>
              <a:gd name="connsiteX40-40109" fmla="*/ 9641995 w 12641071"/>
              <a:gd name="connsiteY40-40110" fmla="*/ 961152 h 5795240"/>
              <a:gd name="connsiteX41-40111" fmla="*/ 9584939 w 12641071"/>
              <a:gd name="connsiteY41-40112" fmla="*/ 1079594 h 5795240"/>
              <a:gd name="connsiteX42-40113" fmla="*/ 9546257 w 12641071"/>
              <a:gd name="connsiteY42-40114" fmla="*/ 1204206 h 5795240"/>
              <a:gd name="connsiteX43-40115" fmla="*/ 9584939 w 12641071"/>
              <a:gd name="connsiteY43-40116" fmla="*/ 1079596 h 5795240"/>
              <a:gd name="connsiteX44-40117" fmla="*/ 9641995 w 12641071"/>
              <a:gd name="connsiteY44-40118" fmla="*/ 961153 h 5795240"/>
              <a:gd name="connsiteX45-40119" fmla="*/ 9653069 w 12641071"/>
              <a:gd name="connsiteY45-40120" fmla="*/ 960983 h 5795240"/>
              <a:gd name="connsiteX46-40121" fmla="*/ 9801564 w 12641071"/>
              <a:gd name="connsiteY46-40122" fmla="*/ 1196828 h 5795240"/>
              <a:gd name="connsiteX47-40123" fmla="*/ 9801566 w 12641071"/>
              <a:gd name="connsiteY47-40124" fmla="*/ 1196828 h 5795240"/>
              <a:gd name="connsiteX48-40125" fmla="*/ 9653070 w 12641071"/>
              <a:gd name="connsiteY48-40126" fmla="*/ 960982 h 5795240"/>
              <a:gd name="connsiteX49-40127" fmla="*/ 9641996 w 12641071"/>
              <a:gd name="connsiteY49-40128" fmla="*/ 961152 h 5795240"/>
              <a:gd name="connsiteX50-40129" fmla="*/ 9651917 w 12641071"/>
              <a:gd name="connsiteY50-40130" fmla="*/ 940556 h 5795240"/>
              <a:gd name="connsiteX51-40131" fmla="*/ 11050508 w 12641071"/>
              <a:gd name="connsiteY51-40132" fmla="*/ 108150 h 5795240"/>
              <a:gd name="connsiteX52-40133" fmla="*/ 12641071 w 12641071"/>
              <a:gd name="connsiteY52-40134" fmla="*/ 1698711 h 5795240"/>
              <a:gd name="connsiteX53-40135" fmla="*/ 11371062 w 12641071"/>
              <a:gd name="connsiteY53-40136" fmla="*/ 3256960 h 5795240"/>
              <a:gd name="connsiteX54-40137" fmla="*/ 11215953 w 12641071"/>
              <a:gd name="connsiteY54-40138" fmla="*/ 3280632 h 5795240"/>
              <a:gd name="connsiteX55-40139" fmla="*/ 11142318 w 12641071"/>
              <a:gd name="connsiteY55-40140" fmla="*/ 3276914 h 5795240"/>
              <a:gd name="connsiteX56-40141" fmla="*/ 11215952 w 12641071"/>
              <a:gd name="connsiteY56-40142" fmla="*/ 3280632 h 5795240"/>
              <a:gd name="connsiteX57-40143" fmla="*/ 11213133 w 12641071"/>
              <a:gd name="connsiteY57-40144" fmla="*/ 3281062 h 5795240"/>
              <a:gd name="connsiteX58-40145" fmla="*/ 11116921 w 12641071"/>
              <a:gd name="connsiteY58-40146" fmla="*/ 3285921 h 5795240"/>
              <a:gd name="connsiteX59-40147" fmla="*/ 11050507 w 12641071"/>
              <a:gd name="connsiteY59-40148" fmla="*/ 3289274 h 5795240"/>
              <a:gd name="connsiteX60-40149" fmla="*/ 11006292 w 12641071"/>
              <a:gd name="connsiteY60-40150" fmla="*/ 3287041 h 5795240"/>
              <a:gd name="connsiteX61-40151" fmla="*/ 10937101 w 12641071"/>
              <a:gd name="connsiteY61-40152" fmla="*/ 3297601 h 5795240"/>
              <a:gd name="connsiteX62-40153" fmla="*/ 10144740 w 12641071"/>
              <a:gd name="connsiteY62-40154" fmla="*/ 4089962 h 5795240"/>
              <a:gd name="connsiteX63-40155" fmla="*/ 10130374 w 12641071"/>
              <a:gd name="connsiteY63-40156" fmla="*/ 4184101 h 5795240"/>
              <a:gd name="connsiteX64-40157" fmla="*/ 10130375 w 12641071"/>
              <a:gd name="connsiteY64-40158" fmla="*/ 4184103 h 5795240"/>
              <a:gd name="connsiteX65-40159" fmla="*/ 10130656 w 12641071"/>
              <a:gd name="connsiteY65-40160" fmla="*/ 4185950 h 5795240"/>
              <a:gd name="connsiteX66-40161" fmla="*/ 10138194 w 12641071"/>
              <a:gd name="connsiteY66-40162" fmla="*/ 4335228 h 5795240"/>
              <a:gd name="connsiteX67-40163" fmla="*/ 10137710 w 12641071"/>
              <a:gd name="connsiteY67-40164" fmla="*/ 4344822 h 5795240"/>
              <a:gd name="connsiteX68-40165" fmla="*/ 10133555 w 12641071"/>
              <a:gd name="connsiteY68-40166" fmla="*/ 4427096 h 5795240"/>
              <a:gd name="connsiteX69-40167" fmla="*/ 10129312 w 12641071"/>
              <a:gd name="connsiteY69-40168" fmla="*/ 4399289 h 5795240"/>
              <a:gd name="connsiteX70-40169" fmla="*/ 10126797 w 12641071"/>
              <a:gd name="connsiteY70-40170" fmla="*/ 4349498 h 5795240"/>
              <a:gd name="connsiteX71-40171" fmla="*/ 10126796 w 12641071"/>
              <a:gd name="connsiteY71-40172" fmla="*/ 4349498 h 5795240"/>
              <a:gd name="connsiteX72-40173" fmla="*/ 10129311 w 12641071"/>
              <a:gd name="connsiteY72-40174" fmla="*/ 4399289 h 5795240"/>
              <a:gd name="connsiteX73-40175" fmla="*/ 10133554 w 12641071"/>
              <a:gd name="connsiteY73-40176" fmla="*/ 4427096 h 5795240"/>
              <a:gd name="connsiteX74-40177" fmla="*/ 10130656 w 12641071"/>
              <a:gd name="connsiteY74-40178" fmla="*/ 4484506 h 5795240"/>
              <a:gd name="connsiteX75-40179" fmla="*/ 8678182 w 12641071"/>
              <a:gd name="connsiteY75-40180" fmla="*/ 5795240 h 5795240"/>
              <a:gd name="connsiteX76-40181" fmla="*/ 7467518 w 12641071"/>
              <a:gd name="connsiteY76-40182" fmla="*/ 5151535 h 5795240"/>
              <a:gd name="connsiteX77-40183" fmla="*/ 7419945 w 12641071"/>
              <a:gd name="connsiteY77-40184" fmla="*/ 5073228 h 5795240"/>
              <a:gd name="connsiteX78-40185" fmla="*/ 7367299 w 12641071"/>
              <a:gd name="connsiteY78-40186" fmla="*/ 4974928 h 5795240"/>
              <a:gd name="connsiteX79-40187" fmla="*/ 7320958 w 12641071"/>
              <a:gd name="connsiteY79-40188" fmla="*/ 4870887 h 5795240"/>
              <a:gd name="connsiteX80-40189" fmla="*/ 7322174 w 12641071"/>
              <a:gd name="connsiteY80-40190" fmla="*/ 4872361 h 5795240"/>
              <a:gd name="connsiteX81-40191" fmla="*/ 7322175 w 12641071"/>
              <a:gd name="connsiteY81-40192" fmla="*/ 4872361 h 5795240"/>
              <a:gd name="connsiteX82-40193" fmla="*/ 7223551 w 12641071"/>
              <a:gd name="connsiteY82-40194" fmla="*/ 4752829 h 5795240"/>
              <a:gd name="connsiteX83-40195" fmla="*/ 6652445 w 12641071"/>
              <a:gd name="connsiteY83-40196" fmla="*/ 4516269 h 5795240"/>
              <a:gd name="connsiteX84-40197" fmla="*/ 6200873 w 12641071"/>
              <a:gd name="connsiteY84-40198" fmla="*/ 4654206 h 5795240"/>
              <a:gd name="connsiteX85-40199" fmla="*/ 6088813 w 12641071"/>
              <a:gd name="connsiteY85-40200" fmla="*/ 4746663 h 5795240"/>
              <a:gd name="connsiteX86-40201" fmla="*/ 6023271 w 12641071"/>
              <a:gd name="connsiteY86-40202" fmla="*/ 4834312 h 5795240"/>
              <a:gd name="connsiteX87-40203" fmla="*/ 5935320 w 12641071"/>
              <a:gd name="connsiteY87-40204" fmla="*/ 4931081 h 5795240"/>
              <a:gd name="connsiteX88-40205" fmla="*/ 4971763 w 12641071"/>
              <a:gd name="connsiteY88-40206" fmla="*/ 5330200 h 5795240"/>
              <a:gd name="connsiteX89-40207" fmla="*/ 3716172 w 12641071"/>
              <a:gd name="connsiteY89-40208" fmla="*/ 4497938 h 5795240"/>
              <a:gd name="connsiteX90-40209" fmla="*/ 3659438 w 12641071"/>
              <a:gd name="connsiteY90-40210" fmla="*/ 4330309 h 5795240"/>
              <a:gd name="connsiteX91-40211" fmla="*/ 3659440 w 12641071"/>
              <a:gd name="connsiteY91-40212" fmla="*/ 4330309 h 5795240"/>
              <a:gd name="connsiteX92-40213" fmla="*/ 3613217 w 12641071"/>
              <a:gd name="connsiteY92-40214" fmla="*/ 4245153 h 5795240"/>
              <a:gd name="connsiteX93-40215" fmla="*/ 3083792 w 12641071"/>
              <a:gd name="connsiteY93-40216" fmla="*/ 3963660 h 5795240"/>
              <a:gd name="connsiteX94-40217" fmla="*/ 2835272 w 12641071"/>
              <a:gd name="connsiteY94-40218" fmla="*/ 4013833 h 5795240"/>
              <a:gd name="connsiteX95-40219" fmla="*/ 2762875 w 12641071"/>
              <a:gd name="connsiteY95-40220" fmla="*/ 4057784 h 5795240"/>
              <a:gd name="connsiteX96-40221" fmla="*/ 2664698 w 12641071"/>
              <a:gd name="connsiteY96-40222" fmla="*/ 4117431 h 5795240"/>
              <a:gd name="connsiteX97-40223" fmla="*/ 1804544 w 12641071"/>
              <a:gd name="connsiteY97-40224" fmla="*/ 4335229 h 5795240"/>
              <a:gd name="connsiteX98-40225" fmla="*/ 0 w 12641071"/>
              <a:gd name="connsiteY98-40226" fmla="*/ 2530685 h 5795240"/>
              <a:gd name="connsiteX99-40227" fmla="*/ 1804544 w 12641071"/>
              <a:gd name="connsiteY99-40228" fmla="*/ 726143 h 5795240"/>
              <a:gd name="connsiteX100-40229" fmla="*/ 3080549 w 12641071"/>
              <a:gd name="connsiteY100-40230" fmla="*/ 1254682 h 5795240"/>
              <a:gd name="connsiteX101-40231" fmla="*/ 3268676 w 12641071"/>
              <a:gd name="connsiteY101-40232" fmla="*/ 1461167 h 5795240"/>
              <a:gd name="connsiteX102-40233" fmla="*/ 3565826 w 12641071"/>
              <a:gd name="connsiteY102-40234" fmla="*/ 1551935 h 5795240"/>
              <a:gd name="connsiteX103-40235" fmla="*/ 4086504 w 12641071"/>
              <a:gd name="connsiteY103-40236" fmla="*/ 1127574 h 5795240"/>
              <a:gd name="connsiteX104-40237" fmla="*/ 4103078 w 12641071"/>
              <a:gd name="connsiteY104-40238" fmla="*/ 1004204 h 5795240"/>
              <a:gd name="connsiteX105-40239" fmla="*/ 5215874 w 12641071"/>
              <a:gd name="connsiteY105-40240" fmla="*/ 0 h 5795240"/>
              <a:gd name="connsiteX0-40241" fmla="*/ 5215874 w 12641071"/>
              <a:gd name="connsiteY0-40242" fmla="*/ 0 h 5795240"/>
              <a:gd name="connsiteX1-40243" fmla="*/ 5927386 w 12641071"/>
              <a:gd name="connsiteY1-40244" fmla="*/ 255427 h 5795240"/>
              <a:gd name="connsiteX2-40245" fmla="*/ 6105193 w 12641071"/>
              <a:gd name="connsiteY2-40246" fmla="*/ 442067 h 5795240"/>
              <a:gd name="connsiteX3-40247" fmla="*/ 6105193 w 12641071"/>
              <a:gd name="connsiteY3-40248" fmla="*/ 442069 h 5795240"/>
              <a:gd name="connsiteX4-40249" fmla="*/ 6141460 w 12641071"/>
              <a:gd name="connsiteY4-40250" fmla="*/ 475027 h 5795240"/>
              <a:gd name="connsiteX5-40251" fmla="*/ 6788665 w 12641071"/>
              <a:gd name="connsiteY5-40252" fmla="*/ 707369 h 5795240"/>
              <a:gd name="connsiteX6-40253" fmla="*/ 7184710 w 12641071"/>
              <a:gd name="connsiteY6-40254" fmla="*/ 627411 h 5795240"/>
              <a:gd name="connsiteX7-40255" fmla="*/ 7314851 w 12641071"/>
              <a:gd name="connsiteY7-40256" fmla="*/ 559537 h 5795240"/>
              <a:gd name="connsiteX8-40257" fmla="*/ 7314853 w 12641071"/>
              <a:gd name="connsiteY8-40258" fmla="*/ 559536 h 5795240"/>
              <a:gd name="connsiteX9-40259" fmla="*/ 7314851 w 12641071"/>
              <a:gd name="connsiteY9-40260" fmla="*/ 559537 h 5795240"/>
              <a:gd name="connsiteX10-40261" fmla="*/ 7391626 w 12641071"/>
              <a:gd name="connsiteY10-40262" fmla="*/ 508114 h 5795240"/>
              <a:gd name="connsiteX11-40263" fmla="*/ 7391631 w 12641071"/>
              <a:gd name="connsiteY11-40264" fmla="*/ 508110 h 5795240"/>
              <a:gd name="connsiteX12-40265" fmla="*/ 7478934 w 12641071"/>
              <a:gd name="connsiteY12-40266" fmla="*/ 466053 h 5795240"/>
              <a:gd name="connsiteX13-40267" fmla="*/ 7897193 w 12641071"/>
              <a:gd name="connsiteY13-40268" fmla="*/ 381611 h 5795240"/>
              <a:gd name="connsiteX14-40269" fmla="*/ 8788216 w 12641071"/>
              <a:gd name="connsiteY14-40270" fmla="*/ 855364 h 5795240"/>
              <a:gd name="connsiteX15-40271" fmla="*/ 8832362 w 12641071"/>
              <a:gd name="connsiteY15-40272" fmla="*/ 928030 h 5795240"/>
              <a:gd name="connsiteX16-40273" fmla="*/ 8832362 w 12641071"/>
              <a:gd name="connsiteY16-40274" fmla="*/ 928033 h 5795240"/>
              <a:gd name="connsiteX17-40275" fmla="*/ 8842040 w 12641071"/>
              <a:gd name="connsiteY17-40276" fmla="*/ 943961 h 5795240"/>
              <a:gd name="connsiteX18-40277" fmla="*/ 8856144 w 12641071"/>
              <a:gd name="connsiteY18-40278" fmla="*/ 973241 h 5795240"/>
              <a:gd name="connsiteX19-40279" fmla="*/ 8856145 w 12641071"/>
              <a:gd name="connsiteY19-40280" fmla="*/ 973241 h 5795240"/>
              <a:gd name="connsiteX20-40281" fmla="*/ 8878117 w 12641071"/>
              <a:gd name="connsiteY20-40282" fmla="*/ 1018851 h 5795240"/>
              <a:gd name="connsiteX21-40283" fmla="*/ 8877719 w 12641071"/>
              <a:gd name="connsiteY21-40284" fmla="*/ 1018369 h 5795240"/>
              <a:gd name="connsiteX22-40285" fmla="*/ 8853250 w 12641071"/>
              <a:gd name="connsiteY22-40286" fmla="*/ 973288 h 5795240"/>
              <a:gd name="connsiteX23-40287" fmla="*/ 8853249 w 12641071"/>
              <a:gd name="connsiteY23-40288" fmla="*/ 973288 h 5795240"/>
              <a:gd name="connsiteX24-40289" fmla="*/ 8853248 w 12641071"/>
              <a:gd name="connsiteY24-40290" fmla="*/ 973287 h 5795240"/>
              <a:gd name="connsiteX25-40291" fmla="*/ 8849677 w 12641071"/>
              <a:gd name="connsiteY25-40292" fmla="*/ 973341 h 5795240"/>
              <a:gd name="connsiteX26-40293" fmla="*/ 8641543 w 12641071"/>
              <a:gd name="connsiteY26-40294" fmla="*/ 916577 h 5795240"/>
              <a:gd name="connsiteX27-40295" fmla="*/ 8849676 w 12641071"/>
              <a:gd name="connsiteY27-40296" fmla="*/ 973343 h 5795240"/>
              <a:gd name="connsiteX28-40297" fmla="*/ 8853248 w 12641071"/>
              <a:gd name="connsiteY28-40298" fmla="*/ 973288 h 5795240"/>
              <a:gd name="connsiteX29-40299" fmla="*/ 8877719 w 12641071"/>
              <a:gd name="connsiteY29-40300" fmla="*/ 1018371 h 5795240"/>
              <a:gd name="connsiteX30-40301" fmla="*/ 8878116 w 12641071"/>
              <a:gd name="connsiteY30-40302" fmla="*/ 1018851 h 5795240"/>
              <a:gd name="connsiteX31-40303" fmla="*/ 8887288 w 12641071"/>
              <a:gd name="connsiteY31-40304" fmla="*/ 1037892 h 5795240"/>
              <a:gd name="connsiteX32-40305" fmla="*/ 8949899 w 12641071"/>
              <a:gd name="connsiteY32-40306" fmla="*/ 1239592 h 5795240"/>
              <a:gd name="connsiteX33-40307" fmla="*/ 8887288 w 12641071"/>
              <a:gd name="connsiteY33-40308" fmla="*/ 1037890 h 5795240"/>
              <a:gd name="connsiteX34-40309" fmla="*/ 8878116 w 12641071"/>
              <a:gd name="connsiteY34-40310" fmla="*/ 1018851 h 5795240"/>
              <a:gd name="connsiteX35-40311" fmla="*/ 8931285 w 12641071"/>
              <a:gd name="connsiteY35-40312" fmla="*/ 1083292 h 5795240"/>
              <a:gd name="connsiteX36-40313" fmla="*/ 9241478 w 12641071"/>
              <a:gd name="connsiteY36-40314" fmla="*/ 1211778 h 5795240"/>
              <a:gd name="connsiteX37-40315" fmla="*/ 9605238 w 12641071"/>
              <a:gd name="connsiteY37-40316" fmla="*/ 1018369 h 5795240"/>
              <a:gd name="connsiteX38-40317" fmla="*/ 9636247 w 12641071"/>
              <a:gd name="connsiteY38-40318" fmla="*/ 961241 h 5795240"/>
              <a:gd name="connsiteX39-40319" fmla="*/ 9641995 w 12641071"/>
              <a:gd name="connsiteY39-40320" fmla="*/ 961152 h 5795240"/>
              <a:gd name="connsiteX40-40321" fmla="*/ 9584939 w 12641071"/>
              <a:gd name="connsiteY40-40322" fmla="*/ 1079594 h 5795240"/>
              <a:gd name="connsiteX41-40323" fmla="*/ 9546257 w 12641071"/>
              <a:gd name="connsiteY41-40324" fmla="*/ 1204206 h 5795240"/>
              <a:gd name="connsiteX42-40325" fmla="*/ 9584939 w 12641071"/>
              <a:gd name="connsiteY42-40326" fmla="*/ 1079596 h 5795240"/>
              <a:gd name="connsiteX43-40327" fmla="*/ 9641995 w 12641071"/>
              <a:gd name="connsiteY43-40328" fmla="*/ 961153 h 5795240"/>
              <a:gd name="connsiteX44-40329" fmla="*/ 9653069 w 12641071"/>
              <a:gd name="connsiteY44-40330" fmla="*/ 960983 h 5795240"/>
              <a:gd name="connsiteX45-40331" fmla="*/ 9801564 w 12641071"/>
              <a:gd name="connsiteY45-40332" fmla="*/ 1196828 h 5795240"/>
              <a:gd name="connsiteX46-40333" fmla="*/ 9801566 w 12641071"/>
              <a:gd name="connsiteY46-40334" fmla="*/ 1196828 h 5795240"/>
              <a:gd name="connsiteX47-40335" fmla="*/ 9653070 w 12641071"/>
              <a:gd name="connsiteY47-40336" fmla="*/ 960982 h 5795240"/>
              <a:gd name="connsiteX48-40337" fmla="*/ 9641996 w 12641071"/>
              <a:gd name="connsiteY48-40338" fmla="*/ 961152 h 5795240"/>
              <a:gd name="connsiteX49-40339" fmla="*/ 9651917 w 12641071"/>
              <a:gd name="connsiteY49-40340" fmla="*/ 940556 h 5795240"/>
              <a:gd name="connsiteX50-40341" fmla="*/ 11050508 w 12641071"/>
              <a:gd name="connsiteY50-40342" fmla="*/ 108150 h 5795240"/>
              <a:gd name="connsiteX51-40343" fmla="*/ 12641071 w 12641071"/>
              <a:gd name="connsiteY51-40344" fmla="*/ 1698711 h 5795240"/>
              <a:gd name="connsiteX52-40345" fmla="*/ 11371062 w 12641071"/>
              <a:gd name="connsiteY52-40346" fmla="*/ 3256960 h 5795240"/>
              <a:gd name="connsiteX53-40347" fmla="*/ 11215953 w 12641071"/>
              <a:gd name="connsiteY53-40348" fmla="*/ 3280632 h 5795240"/>
              <a:gd name="connsiteX54-40349" fmla="*/ 11142318 w 12641071"/>
              <a:gd name="connsiteY54-40350" fmla="*/ 3276914 h 5795240"/>
              <a:gd name="connsiteX55-40351" fmla="*/ 11215952 w 12641071"/>
              <a:gd name="connsiteY55-40352" fmla="*/ 3280632 h 5795240"/>
              <a:gd name="connsiteX56-40353" fmla="*/ 11213133 w 12641071"/>
              <a:gd name="connsiteY56-40354" fmla="*/ 3281062 h 5795240"/>
              <a:gd name="connsiteX57-40355" fmla="*/ 11116921 w 12641071"/>
              <a:gd name="connsiteY57-40356" fmla="*/ 3285921 h 5795240"/>
              <a:gd name="connsiteX58-40357" fmla="*/ 11050507 w 12641071"/>
              <a:gd name="connsiteY58-40358" fmla="*/ 3289274 h 5795240"/>
              <a:gd name="connsiteX59-40359" fmla="*/ 11006292 w 12641071"/>
              <a:gd name="connsiteY59-40360" fmla="*/ 3287041 h 5795240"/>
              <a:gd name="connsiteX60-40361" fmla="*/ 10937101 w 12641071"/>
              <a:gd name="connsiteY60-40362" fmla="*/ 3297601 h 5795240"/>
              <a:gd name="connsiteX61-40363" fmla="*/ 10144740 w 12641071"/>
              <a:gd name="connsiteY61-40364" fmla="*/ 4089962 h 5795240"/>
              <a:gd name="connsiteX62-40365" fmla="*/ 10130374 w 12641071"/>
              <a:gd name="connsiteY62-40366" fmla="*/ 4184101 h 5795240"/>
              <a:gd name="connsiteX63-40367" fmla="*/ 10130375 w 12641071"/>
              <a:gd name="connsiteY63-40368" fmla="*/ 4184103 h 5795240"/>
              <a:gd name="connsiteX64-40369" fmla="*/ 10130656 w 12641071"/>
              <a:gd name="connsiteY64-40370" fmla="*/ 4185950 h 5795240"/>
              <a:gd name="connsiteX65-40371" fmla="*/ 10138194 w 12641071"/>
              <a:gd name="connsiteY65-40372" fmla="*/ 4335228 h 5795240"/>
              <a:gd name="connsiteX66-40373" fmla="*/ 10137710 w 12641071"/>
              <a:gd name="connsiteY66-40374" fmla="*/ 4344822 h 5795240"/>
              <a:gd name="connsiteX67-40375" fmla="*/ 10133555 w 12641071"/>
              <a:gd name="connsiteY67-40376" fmla="*/ 4427096 h 5795240"/>
              <a:gd name="connsiteX68-40377" fmla="*/ 10129312 w 12641071"/>
              <a:gd name="connsiteY68-40378" fmla="*/ 4399289 h 5795240"/>
              <a:gd name="connsiteX69-40379" fmla="*/ 10126797 w 12641071"/>
              <a:gd name="connsiteY69-40380" fmla="*/ 4349498 h 5795240"/>
              <a:gd name="connsiteX70-40381" fmla="*/ 10126796 w 12641071"/>
              <a:gd name="connsiteY70-40382" fmla="*/ 4349498 h 5795240"/>
              <a:gd name="connsiteX71-40383" fmla="*/ 10129311 w 12641071"/>
              <a:gd name="connsiteY71-40384" fmla="*/ 4399289 h 5795240"/>
              <a:gd name="connsiteX72-40385" fmla="*/ 10133554 w 12641071"/>
              <a:gd name="connsiteY72-40386" fmla="*/ 4427096 h 5795240"/>
              <a:gd name="connsiteX73-40387" fmla="*/ 10130656 w 12641071"/>
              <a:gd name="connsiteY73-40388" fmla="*/ 4484506 h 5795240"/>
              <a:gd name="connsiteX74-40389" fmla="*/ 8678182 w 12641071"/>
              <a:gd name="connsiteY74-40390" fmla="*/ 5795240 h 5795240"/>
              <a:gd name="connsiteX75-40391" fmla="*/ 7467518 w 12641071"/>
              <a:gd name="connsiteY75-40392" fmla="*/ 5151535 h 5795240"/>
              <a:gd name="connsiteX76-40393" fmla="*/ 7419945 w 12641071"/>
              <a:gd name="connsiteY76-40394" fmla="*/ 5073228 h 5795240"/>
              <a:gd name="connsiteX77-40395" fmla="*/ 7367299 w 12641071"/>
              <a:gd name="connsiteY77-40396" fmla="*/ 4974928 h 5795240"/>
              <a:gd name="connsiteX78-40397" fmla="*/ 7320958 w 12641071"/>
              <a:gd name="connsiteY78-40398" fmla="*/ 4870887 h 5795240"/>
              <a:gd name="connsiteX79-40399" fmla="*/ 7322174 w 12641071"/>
              <a:gd name="connsiteY79-40400" fmla="*/ 4872361 h 5795240"/>
              <a:gd name="connsiteX80-40401" fmla="*/ 7322175 w 12641071"/>
              <a:gd name="connsiteY80-40402" fmla="*/ 4872361 h 5795240"/>
              <a:gd name="connsiteX81-40403" fmla="*/ 7223551 w 12641071"/>
              <a:gd name="connsiteY81-40404" fmla="*/ 4752829 h 5795240"/>
              <a:gd name="connsiteX82-40405" fmla="*/ 6652445 w 12641071"/>
              <a:gd name="connsiteY82-40406" fmla="*/ 4516269 h 5795240"/>
              <a:gd name="connsiteX83-40407" fmla="*/ 6200873 w 12641071"/>
              <a:gd name="connsiteY83-40408" fmla="*/ 4654206 h 5795240"/>
              <a:gd name="connsiteX84-40409" fmla="*/ 6088813 w 12641071"/>
              <a:gd name="connsiteY84-40410" fmla="*/ 4746663 h 5795240"/>
              <a:gd name="connsiteX85-40411" fmla="*/ 6023271 w 12641071"/>
              <a:gd name="connsiteY85-40412" fmla="*/ 4834312 h 5795240"/>
              <a:gd name="connsiteX86-40413" fmla="*/ 5935320 w 12641071"/>
              <a:gd name="connsiteY86-40414" fmla="*/ 4931081 h 5795240"/>
              <a:gd name="connsiteX87-40415" fmla="*/ 4971763 w 12641071"/>
              <a:gd name="connsiteY87-40416" fmla="*/ 5330200 h 5795240"/>
              <a:gd name="connsiteX88-40417" fmla="*/ 3716172 w 12641071"/>
              <a:gd name="connsiteY88-40418" fmla="*/ 4497938 h 5795240"/>
              <a:gd name="connsiteX89-40419" fmla="*/ 3659438 w 12641071"/>
              <a:gd name="connsiteY89-40420" fmla="*/ 4330309 h 5795240"/>
              <a:gd name="connsiteX90-40421" fmla="*/ 3659440 w 12641071"/>
              <a:gd name="connsiteY90-40422" fmla="*/ 4330309 h 5795240"/>
              <a:gd name="connsiteX91-40423" fmla="*/ 3613217 w 12641071"/>
              <a:gd name="connsiteY91-40424" fmla="*/ 4245153 h 5795240"/>
              <a:gd name="connsiteX92-40425" fmla="*/ 3083792 w 12641071"/>
              <a:gd name="connsiteY92-40426" fmla="*/ 3963660 h 5795240"/>
              <a:gd name="connsiteX93-40427" fmla="*/ 2835272 w 12641071"/>
              <a:gd name="connsiteY93-40428" fmla="*/ 4013833 h 5795240"/>
              <a:gd name="connsiteX94-40429" fmla="*/ 2762875 w 12641071"/>
              <a:gd name="connsiteY94-40430" fmla="*/ 4057784 h 5795240"/>
              <a:gd name="connsiteX95-40431" fmla="*/ 2664698 w 12641071"/>
              <a:gd name="connsiteY95-40432" fmla="*/ 4117431 h 5795240"/>
              <a:gd name="connsiteX96-40433" fmla="*/ 1804544 w 12641071"/>
              <a:gd name="connsiteY96-40434" fmla="*/ 4335229 h 5795240"/>
              <a:gd name="connsiteX97-40435" fmla="*/ 0 w 12641071"/>
              <a:gd name="connsiteY97-40436" fmla="*/ 2530685 h 5795240"/>
              <a:gd name="connsiteX98-40437" fmla="*/ 1804544 w 12641071"/>
              <a:gd name="connsiteY98-40438" fmla="*/ 726143 h 5795240"/>
              <a:gd name="connsiteX99-40439" fmla="*/ 3080549 w 12641071"/>
              <a:gd name="connsiteY99-40440" fmla="*/ 1254682 h 5795240"/>
              <a:gd name="connsiteX100-40441" fmla="*/ 3268676 w 12641071"/>
              <a:gd name="connsiteY100-40442" fmla="*/ 1461167 h 5795240"/>
              <a:gd name="connsiteX101-40443" fmla="*/ 3565826 w 12641071"/>
              <a:gd name="connsiteY101-40444" fmla="*/ 1551935 h 5795240"/>
              <a:gd name="connsiteX102-40445" fmla="*/ 4086504 w 12641071"/>
              <a:gd name="connsiteY102-40446" fmla="*/ 1127574 h 5795240"/>
              <a:gd name="connsiteX103-40447" fmla="*/ 4103078 w 12641071"/>
              <a:gd name="connsiteY103-40448" fmla="*/ 1004204 h 5795240"/>
              <a:gd name="connsiteX104-40449" fmla="*/ 5215874 w 12641071"/>
              <a:gd name="connsiteY104-40450" fmla="*/ 0 h 5795240"/>
              <a:gd name="connsiteX0-40451" fmla="*/ 5215874 w 12641071"/>
              <a:gd name="connsiteY0-40452" fmla="*/ 0 h 5795240"/>
              <a:gd name="connsiteX1-40453" fmla="*/ 5927386 w 12641071"/>
              <a:gd name="connsiteY1-40454" fmla="*/ 255427 h 5795240"/>
              <a:gd name="connsiteX2-40455" fmla="*/ 6105193 w 12641071"/>
              <a:gd name="connsiteY2-40456" fmla="*/ 442067 h 5795240"/>
              <a:gd name="connsiteX3-40457" fmla="*/ 6105193 w 12641071"/>
              <a:gd name="connsiteY3-40458" fmla="*/ 442069 h 5795240"/>
              <a:gd name="connsiteX4-40459" fmla="*/ 6141460 w 12641071"/>
              <a:gd name="connsiteY4-40460" fmla="*/ 475027 h 5795240"/>
              <a:gd name="connsiteX5-40461" fmla="*/ 6788665 w 12641071"/>
              <a:gd name="connsiteY5-40462" fmla="*/ 707369 h 5795240"/>
              <a:gd name="connsiteX6-40463" fmla="*/ 7184710 w 12641071"/>
              <a:gd name="connsiteY6-40464" fmla="*/ 627411 h 5795240"/>
              <a:gd name="connsiteX7-40465" fmla="*/ 7314851 w 12641071"/>
              <a:gd name="connsiteY7-40466" fmla="*/ 559537 h 5795240"/>
              <a:gd name="connsiteX8-40467" fmla="*/ 7314853 w 12641071"/>
              <a:gd name="connsiteY8-40468" fmla="*/ 559536 h 5795240"/>
              <a:gd name="connsiteX9-40469" fmla="*/ 7314851 w 12641071"/>
              <a:gd name="connsiteY9-40470" fmla="*/ 559537 h 5795240"/>
              <a:gd name="connsiteX10-40471" fmla="*/ 7391626 w 12641071"/>
              <a:gd name="connsiteY10-40472" fmla="*/ 508114 h 5795240"/>
              <a:gd name="connsiteX11-40473" fmla="*/ 7391631 w 12641071"/>
              <a:gd name="connsiteY11-40474" fmla="*/ 508110 h 5795240"/>
              <a:gd name="connsiteX12-40475" fmla="*/ 7478934 w 12641071"/>
              <a:gd name="connsiteY12-40476" fmla="*/ 466053 h 5795240"/>
              <a:gd name="connsiteX13-40477" fmla="*/ 7897193 w 12641071"/>
              <a:gd name="connsiteY13-40478" fmla="*/ 381611 h 5795240"/>
              <a:gd name="connsiteX14-40479" fmla="*/ 8788216 w 12641071"/>
              <a:gd name="connsiteY14-40480" fmla="*/ 855364 h 5795240"/>
              <a:gd name="connsiteX15-40481" fmla="*/ 8832362 w 12641071"/>
              <a:gd name="connsiteY15-40482" fmla="*/ 928030 h 5795240"/>
              <a:gd name="connsiteX16-40483" fmla="*/ 8832362 w 12641071"/>
              <a:gd name="connsiteY16-40484" fmla="*/ 928033 h 5795240"/>
              <a:gd name="connsiteX17-40485" fmla="*/ 8842040 w 12641071"/>
              <a:gd name="connsiteY17-40486" fmla="*/ 943961 h 5795240"/>
              <a:gd name="connsiteX18-40487" fmla="*/ 8856144 w 12641071"/>
              <a:gd name="connsiteY18-40488" fmla="*/ 973241 h 5795240"/>
              <a:gd name="connsiteX19-40489" fmla="*/ 8856145 w 12641071"/>
              <a:gd name="connsiteY19-40490" fmla="*/ 973241 h 5795240"/>
              <a:gd name="connsiteX20-40491" fmla="*/ 8878117 w 12641071"/>
              <a:gd name="connsiteY20-40492" fmla="*/ 1018851 h 5795240"/>
              <a:gd name="connsiteX21-40493" fmla="*/ 8877719 w 12641071"/>
              <a:gd name="connsiteY21-40494" fmla="*/ 1018369 h 5795240"/>
              <a:gd name="connsiteX22-40495" fmla="*/ 8853250 w 12641071"/>
              <a:gd name="connsiteY22-40496" fmla="*/ 973288 h 5795240"/>
              <a:gd name="connsiteX23-40497" fmla="*/ 8853249 w 12641071"/>
              <a:gd name="connsiteY23-40498" fmla="*/ 973288 h 5795240"/>
              <a:gd name="connsiteX24-40499" fmla="*/ 8853248 w 12641071"/>
              <a:gd name="connsiteY24-40500" fmla="*/ 973287 h 5795240"/>
              <a:gd name="connsiteX25-40501" fmla="*/ 8849677 w 12641071"/>
              <a:gd name="connsiteY25-40502" fmla="*/ 973341 h 5795240"/>
              <a:gd name="connsiteX26-40503" fmla="*/ 8641543 w 12641071"/>
              <a:gd name="connsiteY26-40504" fmla="*/ 916577 h 5795240"/>
              <a:gd name="connsiteX27-40505" fmla="*/ 8849676 w 12641071"/>
              <a:gd name="connsiteY27-40506" fmla="*/ 973343 h 5795240"/>
              <a:gd name="connsiteX28-40507" fmla="*/ 8853248 w 12641071"/>
              <a:gd name="connsiteY28-40508" fmla="*/ 973288 h 5795240"/>
              <a:gd name="connsiteX29-40509" fmla="*/ 8877719 w 12641071"/>
              <a:gd name="connsiteY29-40510" fmla="*/ 1018371 h 5795240"/>
              <a:gd name="connsiteX30-40511" fmla="*/ 8878116 w 12641071"/>
              <a:gd name="connsiteY30-40512" fmla="*/ 1018851 h 5795240"/>
              <a:gd name="connsiteX31-40513" fmla="*/ 8887288 w 12641071"/>
              <a:gd name="connsiteY31-40514" fmla="*/ 1037892 h 5795240"/>
              <a:gd name="connsiteX32-40515" fmla="*/ 8887288 w 12641071"/>
              <a:gd name="connsiteY32-40516" fmla="*/ 1037890 h 5795240"/>
              <a:gd name="connsiteX33-40517" fmla="*/ 8878116 w 12641071"/>
              <a:gd name="connsiteY33-40518" fmla="*/ 1018851 h 5795240"/>
              <a:gd name="connsiteX34-40519" fmla="*/ 8931285 w 12641071"/>
              <a:gd name="connsiteY34-40520" fmla="*/ 1083292 h 5795240"/>
              <a:gd name="connsiteX35-40521" fmla="*/ 9241478 w 12641071"/>
              <a:gd name="connsiteY35-40522" fmla="*/ 1211778 h 5795240"/>
              <a:gd name="connsiteX36-40523" fmla="*/ 9605238 w 12641071"/>
              <a:gd name="connsiteY36-40524" fmla="*/ 1018369 h 5795240"/>
              <a:gd name="connsiteX37-40525" fmla="*/ 9636247 w 12641071"/>
              <a:gd name="connsiteY37-40526" fmla="*/ 961241 h 5795240"/>
              <a:gd name="connsiteX38-40527" fmla="*/ 9641995 w 12641071"/>
              <a:gd name="connsiteY38-40528" fmla="*/ 961152 h 5795240"/>
              <a:gd name="connsiteX39-40529" fmla="*/ 9584939 w 12641071"/>
              <a:gd name="connsiteY39-40530" fmla="*/ 1079594 h 5795240"/>
              <a:gd name="connsiteX40-40531" fmla="*/ 9546257 w 12641071"/>
              <a:gd name="connsiteY40-40532" fmla="*/ 1204206 h 5795240"/>
              <a:gd name="connsiteX41-40533" fmla="*/ 9584939 w 12641071"/>
              <a:gd name="connsiteY41-40534" fmla="*/ 1079596 h 5795240"/>
              <a:gd name="connsiteX42-40535" fmla="*/ 9641995 w 12641071"/>
              <a:gd name="connsiteY42-40536" fmla="*/ 961153 h 5795240"/>
              <a:gd name="connsiteX43-40537" fmla="*/ 9653069 w 12641071"/>
              <a:gd name="connsiteY43-40538" fmla="*/ 960983 h 5795240"/>
              <a:gd name="connsiteX44-40539" fmla="*/ 9801564 w 12641071"/>
              <a:gd name="connsiteY44-40540" fmla="*/ 1196828 h 5795240"/>
              <a:gd name="connsiteX45-40541" fmla="*/ 9801566 w 12641071"/>
              <a:gd name="connsiteY45-40542" fmla="*/ 1196828 h 5795240"/>
              <a:gd name="connsiteX46-40543" fmla="*/ 9653070 w 12641071"/>
              <a:gd name="connsiteY46-40544" fmla="*/ 960982 h 5795240"/>
              <a:gd name="connsiteX47-40545" fmla="*/ 9641996 w 12641071"/>
              <a:gd name="connsiteY47-40546" fmla="*/ 961152 h 5795240"/>
              <a:gd name="connsiteX48-40547" fmla="*/ 9651917 w 12641071"/>
              <a:gd name="connsiteY48-40548" fmla="*/ 940556 h 5795240"/>
              <a:gd name="connsiteX49-40549" fmla="*/ 11050508 w 12641071"/>
              <a:gd name="connsiteY49-40550" fmla="*/ 108150 h 5795240"/>
              <a:gd name="connsiteX50-40551" fmla="*/ 12641071 w 12641071"/>
              <a:gd name="connsiteY50-40552" fmla="*/ 1698711 h 5795240"/>
              <a:gd name="connsiteX51-40553" fmla="*/ 11371062 w 12641071"/>
              <a:gd name="connsiteY51-40554" fmla="*/ 3256960 h 5795240"/>
              <a:gd name="connsiteX52-40555" fmla="*/ 11215953 w 12641071"/>
              <a:gd name="connsiteY52-40556" fmla="*/ 3280632 h 5795240"/>
              <a:gd name="connsiteX53-40557" fmla="*/ 11142318 w 12641071"/>
              <a:gd name="connsiteY53-40558" fmla="*/ 3276914 h 5795240"/>
              <a:gd name="connsiteX54-40559" fmla="*/ 11215952 w 12641071"/>
              <a:gd name="connsiteY54-40560" fmla="*/ 3280632 h 5795240"/>
              <a:gd name="connsiteX55-40561" fmla="*/ 11213133 w 12641071"/>
              <a:gd name="connsiteY55-40562" fmla="*/ 3281062 h 5795240"/>
              <a:gd name="connsiteX56-40563" fmla="*/ 11116921 w 12641071"/>
              <a:gd name="connsiteY56-40564" fmla="*/ 3285921 h 5795240"/>
              <a:gd name="connsiteX57-40565" fmla="*/ 11050507 w 12641071"/>
              <a:gd name="connsiteY57-40566" fmla="*/ 3289274 h 5795240"/>
              <a:gd name="connsiteX58-40567" fmla="*/ 11006292 w 12641071"/>
              <a:gd name="connsiteY58-40568" fmla="*/ 3287041 h 5795240"/>
              <a:gd name="connsiteX59-40569" fmla="*/ 10937101 w 12641071"/>
              <a:gd name="connsiteY59-40570" fmla="*/ 3297601 h 5795240"/>
              <a:gd name="connsiteX60-40571" fmla="*/ 10144740 w 12641071"/>
              <a:gd name="connsiteY60-40572" fmla="*/ 4089962 h 5795240"/>
              <a:gd name="connsiteX61-40573" fmla="*/ 10130374 w 12641071"/>
              <a:gd name="connsiteY61-40574" fmla="*/ 4184101 h 5795240"/>
              <a:gd name="connsiteX62-40575" fmla="*/ 10130375 w 12641071"/>
              <a:gd name="connsiteY62-40576" fmla="*/ 4184103 h 5795240"/>
              <a:gd name="connsiteX63-40577" fmla="*/ 10130656 w 12641071"/>
              <a:gd name="connsiteY63-40578" fmla="*/ 4185950 h 5795240"/>
              <a:gd name="connsiteX64-40579" fmla="*/ 10138194 w 12641071"/>
              <a:gd name="connsiteY64-40580" fmla="*/ 4335228 h 5795240"/>
              <a:gd name="connsiteX65-40581" fmla="*/ 10137710 w 12641071"/>
              <a:gd name="connsiteY65-40582" fmla="*/ 4344822 h 5795240"/>
              <a:gd name="connsiteX66-40583" fmla="*/ 10133555 w 12641071"/>
              <a:gd name="connsiteY66-40584" fmla="*/ 4427096 h 5795240"/>
              <a:gd name="connsiteX67-40585" fmla="*/ 10129312 w 12641071"/>
              <a:gd name="connsiteY67-40586" fmla="*/ 4399289 h 5795240"/>
              <a:gd name="connsiteX68-40587" fmla="*/ 10126797 w 12641071"/>
              <a:gd name="connsiteY68-40588" fmla="*/ 4349498 h 5795240"/>
              <a:gd name="connsiteX69-40589" fmla="*/ 10126796 w 12641071"/>
              <a:gd name="connsiteY69-40590" fmla="*/ 4349498 h 5795240"/>
              <a:gd name="connsiteX70-40591" fmla="*/ 10129311 w 12641071"/>
              <a:gd name="connsiteY70-40592" fmla="*/ 4399289 h 5795240"/>
              <a:gd name="connsiteX71-40593" fmla="*/ 10133554 w 12641071"/>
              <a:gd name="connsiteY71-40594" fmla="*/ 4427096 h 5795240"/>
              <a:gd name="connsiteX72-40595" fmla="*/ 10130656 w 12641071"/>
              <a:gd name="connsiteY72-40596" fmla="*/ 4484506 h 5795240"/>
              <a:gd name="connsiteX73-40597" fmla="*/ 8678182 w 12641071"/>
              <a:gd name="connsiteY73-40598" fmla="*/ 5795240 h 5795240"/>
              <a:gd name="connsiteX74-40599" fmla="*/ 7467518 w 12641071"/>
              <a:gd name="connsiteY74-40600" fmla="*/ 5151535 h 5795240"/>
              <a:gd name="connsiteX75-40601" fmla="*/ 7419945 w 12641071"/>
              <a:gd name="connsiteY75-40602" fmla="*/ 5073228 h 5795240"/>
              <a:gd name="connsiteX76-40603" fmla="*/ 7367299 w 12641071"/>
              <a:gd name="connsiteY76-40604" fmla="*/ 4974928 h 5795240"/>
              <a:gd name="connsiteX77-40605" fmla="*/ 7320958 w 12641071"/>
              <a:gd name="connsiteY77-40606" fmla="*/ 4870887 h 5795240"/>
              <a:gd name="connsiteX78-40607" fmla="*/ 7322174 w 12641071"/>
              <a:gd name="connsiteY78-40608" fmla="*/ 4872361 h 5795240"/>
              <a:gd name="connsiteX79-40609" fmla="*/ 7322175 w 12641071"/>
              <a:gd name="connsiteY79-40610" fmla="*/ 4872361 h 5795240"/>
              <a:gd name="connsiteX80-40611" fmla="*/ 7223551 w 12641071"/>
              <a:gd name="connsiteY80-40612" fmla="*/ 4752829 h 5795240"/>
              <a:gd name="connsiteX81-40613" fmla="*/ 6652445 w 12641071"/>
              <a:gd name="connsiteY81-40614" fmla="*/ 4516269 h 5795240"/>
              <a:gd name="connsiteX82-40615" fmla="*/ 6200873 w 12641071"/>
              <a:gd name="connsiteY82-40616" fmla="*/ 4654206 h 5795240"/>
              <a:gd name="connsiteX83-40617" fmla="*/ 6088813 w 12641071"/>
              <a:gd name="connsiteY83-40618" fmla="*/ 4746663 h 5795240"/>
              <a:gd name="connsiteX84-40619" fmla="*/ 6023271 w 12641071"/>
              <a:gd name="connsiteY84-40620" fmla="*/ 4834312 h 5795240"/>
              <a:gd name="connsiteX85-40621" fmla="*/ 5935320 w 12641071"/>
              <a:gd name="connsiteY85-40622" fmla="*/ 4931081 h 5795240"/>
              <a:gd name="connsiteX86-40623" fmla="*/ 4971763 w 12641071"/>
              <a:gd name="connsiteY86-40624" fmla="*/ 5330200 h 5795240"/>
              <a:gd name="connsiteX87-40625" fmla="*/ 3716172 w 12641071"/>
              <a:gd name="connsiteY87-40626" fmla="*/ 4497938 h 5795240"/>
              <a:gd name="connsiteX88-40627" fmla="*/ 3659438 w 12641071"/>
              <a:gd name="connsiteY88-40628" fmla="*/ 4330309 h 5795240"/>
              <a:gd name="connsiteX89-40629" fmla="*/ 3659440 w 12641071"/>
              <a:gd name="connsiteY89-40630" fmla="*/ 4330309 h 5795240"/>
              <a:gd name="connsiteX90-40631" fmla="*/ 3613217 w 12641071"/>
              <a:gd name="connsiteY90-40632" fmla="*/ 4245153 h 5795240"/>
              <a:gd name="connsiteX91-40633" fmla="*/ 3083792 w 12641071"/>
              <a:gd name="connsiteY91-40634" fmla="*/ 3963660 h 5795240"/>
              <a:gd name="connsiteX92-40635" fmla="*/ 2835272 w 12641071"/>
              <a:gd name="connsiteY92-40636" fmla="*/ 4013833 h 5795240"/>
              <a:gd name="connsiteX93-40637" fmla="*/ 2762875 w 12641071"/>
              <a:gd name="connsiteY93-40638" fmla="*/ 4057784 h 5795240"/>
              <a:gd name="connsiteX94-40639" fmla="*/ 2664698 w 12641071"/>
              <a:gd name="connsiteY94-40640" fmla="*/ 4117431 h 5795240"/>
              <a:gd name="connsiteX95-40641" fmla="*/ 1804544 w 12641071"/>
              <a:gd name="connsiteY95-40642" fmla="*/ 4335229 h 5795240"/>
              <a:gd name="connsiteX96-40643" fmla="*/ 0 w 12641071"/>
              <a:gd name="connsiteY96-40644" fmla="*/ 2530685 h 5795240"/>
              <a:gd name="connsiteX97-40645" fmla="*/ 1804544 w 12641071"/>
              <a:gd name="connsiteY97-40646" fmla="*/ 726143 h 5795240"/>
              <a:gd name="connsiteX98-40647" fmla="*/ 3080549 w 12641071"/>
              <a:gd name="connsiteY98-40648" fmla="*/ 1254682 h 5795240"/>
              <a:gd name="connsiteX99-40649" fmla="*/ 3268676 w 12641071"/>
              <a:gd name="connsiteY99-40650" fmla="*/ 1461167 h 5795240"/>
              <a:gd name="connsiteX100-40651" fmla="*/ 3565826 w 12641071"/>
              <a:gd name="connsiteY100-40652" fmla="*/ 1551935 h 5795240"/>
              <a:gd name="connsiteX101-40653" fmla="*/ 4086504 w 12641071"/>
              <a:gd name="connsiteY101-40654" fmla="*/ 1127574 h 5795240"/>
              <a:gd name="connsiteX102-40655" fmla="*/ 4103078 w 12641071"/>
              <a:gd name="connsiteY102-40656" fmla="*/ 1004204 h 5795240"/>
              <a:gd name="connsiteX103-40657" fmla="*/ 5215874 w 12641071"/>
              <a:gd name="connsiteY103-40658" fmla="*/ 0 h 5795240"/>
              <a:gd name="connsiteX0-40659" fmla="*/ 5215874 w 12641071"/>
              <a:gd name="connsiteY0-40660" fmla="*/ 0 h 5795240"/>
              <a:gd name="connsiteX1-40661" fmla="*/ 5927386 w 12641071"/>
              <a:gd name="connsiteY1-40662" fmla="*/ 255427 h 5795240"/>
              <a:gd name="connsiteX2-40663" fmla="*/ 6105193 w 12641071"/>
              <a:gd name="connsiteY2-40664" fmla="*/ 442067 h 5795240"/>
              <a:gd name="connsiteX3-40665" fmla="*/ 6105193 w 12641071"/>
              <a:gd name="connsiteY3-40666" fmla="*/ 442069 h 5795240"/>
              <a:gd name="connsiteX4-40667" fmla="*/ 6141460 w 12641071"/>
              <a:gd name="connsiteY4-40668" fmla="*/ 475027 h 5795240"/>
              <a:gd name="connsiteX5-40669" fmla="*/ 6788665 w 12641071"/>
              <a:gd name="connsiteY5-40670" fmla="*/ 707369 h 5795240"/>
              <a:gd name="connsiteX6-40671" fmla="*/ 7184710 w 12641071"/>
              <a:gd name="connsiteY6-40672" fmla="*/ 627411 h 5795240"/>
              <a:gd name="connsiteX7-40673" fmla="*/ 7314851 w 12641071"/>
              <a:gd name="connsiteY7-40674" fmla="*/ 559537 h 5795240"/>
              <a:gd name="connsiteX8-40675" fmla="*/ 7314853 w 12641071"/>
              <a:gd name="connsiteY8-40676" fmla="*/ 559536 h 5795240"/>
              <a:gd name="connsiteX9-40677" fmla="*/ 7314851 w 12641071"/>
              <a:gd name="connsiteY9-40678" fmla="*/ 559537 h 5795240"/>
              <a:gd name="connsiteX10-40679" fmla="*/ 7391626 w 12641071"/>
              <a:gd name="connsiteY10-40680" fmla="*/ 508114 h 5795240"/>
              <a:gd name="connsiteX11-40681" fmla="*/ 7391631 w 12641071"/>
              <a:gd name="connsiteY11-40682" fmla="*/ 508110 h 5795240"/>
              <a:gd name="connsiteX12-40683" fmla="*/ 7478934 w 12641071"/>
              <a:gd name="connsiteY12-40684" fmla="*/ 466053 h 5795240"/>
              <a:gd name="connsiteX13-40685" fmla="*/ 7897193 w 12641071"/>
              <a:gd name="connsiteY13-40686" fmla="*/ 381611 h 5795240"/>
              <a:gd name="connsiteX14-40687" fmla="*/ 8788216 w 12641071"/>
              <a:gd name="connsiteY14-40688" fmla="*/ 855364 h 5795240"/>
              <a:gd name="connsiteX15-40689" fmla="*/ 8832362 w 12641071"/>
              <a:gd name="connsiteY15-40690" fmla="*/ 928030 h 5795240"/>
              <a:gd name="connsiteX16-40691" fmla="*/ 8832362 w 12641071"/>
              <a:gd name="connsiteY16-40692" fmla="*/ 928033 h 5795240"/>
              <a:gd name="connsiteX17-40693" fmla="*/ 8842040 w 12641071"/>
              <a:gd name="connsiteY17-40694" fmla="*/ 943961 h 5795240"/>
              <a:gd name="connsiteX18-40695" fmla="*/ 8856144 w 12641071"/>
              <a:gd name="connsiteY18-40696" fmla="*/ 973241 h 5795240"/>
              <a:gd name="connsiteX19-40697" fmla="*/ 8856145 w 12641071"/>
              <a:gd name="connsiteY19-40698" fmla="*/ 973241 h 5795240"/>
              <a:gd name="connsiteX20-40699" fmla="*/ 8878117 w 12641071"/>
              <a:gd name="connsiteY20-40700" fmla="*/ 1018851 h 5795240"/>
              <a:gd name="connsiteX21-40701" fmla="*/ 8877719 w 12641071"/>
              <a:gd name="connsiteY21-40702" fmla="*/ 1018369 h 5795240"/>
              <a:gd name="connsiteX22-40703" fmla="*/ 8853250 w 12641071"/>
              <a:gd name="connsiteY22-40704" fmla="*/ 973288 h 5795240"/>
              <a:gd name="connsiteX23-40705" fmla="*/ 8853249 w 12641071"/>
              <a:gd name="connsiteY23-40706" fmla="*/ 973288 h 5795240"/>
              <a:gd name="connsiteX24-40707" fmla="*/ 8853248 w 12641071"/>
              <a:gd name="connsiteY24-40708" fmla="*/ 973287 h 5795240"/>
              <a:gd name="connsiteX25-40709" fmla="*/ 8849677 w 12641071"/>
              <a:gd name="connsiteY25-40710" fmla="*/ 973341 h 5795240"/>
              <a:gd name="connsiteX26-40711" fmla="*/ 8849676 w 12641071"/>
              <a:gd name="connsiteY26-40712" fmla="*/ 973343 h 5795240"/>
              <a:gd name="connsiteX27-40713" fmla="*/ 8853248 w 12641071"/>
              <a:gd name="connsiteY27-40714" fmla="*/ 973288 h 5795240"/>
              <a:gd name="connsiteX28-40715" fmla="*/ 8877719 w 12641071"/>
              <a:gd name="connsiteY28-40716" fmla="*/ 1018371 h 5795240"/>
              <a:gd name="connsiteX29-40717" fmla="*/ 8878116 w 12641071"/>
              <a:gd name="connsiteY29-40718" fmla="*/ 1018851 h 5795240"/>
              <a:gd name="connsiteX30-40719" fmla="*/ 8887288 w 12641071"/>
              <a:gd name="connsiteY30-40720" fmla="*/ 1037892 h 5795240"/>
              <a:gd name="connsiteX31-40721" fmla="*/ 8887288 w 12641071"/>
              <a:gd name="connsiteY31-40722" fmla="*/ 1037890 h 5795240"/>
              <a:gd name="connsiteX32-40723" fmla="*/ 8878116 w 12641071"/>
              <a:gd name="connsiteY32-40724" fmla="*/ 1018851 h 5795240"/>
              <a:gd name="connsiteX33-40725" fmla="*/ 8931285 w 12641071"/>
              <a:gd name="connsiteY33-40726" fmla="*/ 1083292 h 5795240"/>
              <a:gd name="connsiteX34-40727" fmla="*/ 9241478 w 12641071"/>
              <a:gd name="connsiteY34-40728" fmla="*/ 1211778 h 5795240"/>
              <a:gd name="connsiteX35-40729" fmla="*/ 9605238 w 12641071"/>
              <a:gd name="connsiteY35-40730" fmla="*/ 1018369 h 5795240"/>
              <a:gd name="connsiteX36-40731" fmla="*/ 9636247 w 12641071"/>
              <a:gd name="connsiteY36-40732" fmla="*/ 961241 h 5795240"/>
              <a:gd name="connsiteX37-40733" fmla="*/ 9641995 w 12641071"/>
              <a:gd name="connsiteY37-40734" fmla="*/ 961152 h 5795240"/>
              <a:gd name="connsiteX38-40735" fmla="*/ 9584939 w 12641071"/>
              <a:gd name="connsiteY38-40736" fmla="*/ 1079594 h 5795240"/>
              <a:gd name="connsiteX39-40737" fmla="*/ 9546257 w 12641071"/>
              <a:gd name="connsiteY39-40738" fmla="*/ 1204206 h 5795240"/>
              <a:gd name="connsiteX40-40739" fmla="*/ 9584939 w 12641071"/>
              <a:gd name="connsiteY40-40740" fmla="*/ 1079596 h 5795240"/>
              <a:gd name="connsiteX41-40741" fmla="*/ 9641995 w 12641071"/>
              <a:gd name="connsiteY41-40742" fmla="*/ 961153 h 5795240"/>
              <a:gd name="connsiteX42-40743" fmla="*/ 9653069 w 12641071"/>
              <a:gd name="connsiteY42-40744" fmla="*/ 960983 h 5795240"/>
              <a:gd name="connsiteX43-40745" fmla="*/ 9801564 w 12641071"/>
              <a:gd name="connsiteY43-40746" fmla="*/ 1196828 h 5795240"/>
              <a:gd name="connsiteX44-40747" fmla="*/ 9801566 w 12641071"/>
              <a:gd name="connsiteY44-40748" fmla="*/ 1196828 h 5795240"/>
              <a:gd name="connsiteX45-40749" fmla="*/ 9653070 w 12641071"/>
              <a:gd name="connsiteY45-40750" fmla="*/ 960982 h 5795240"/>
              <a:gd name="connsiteX46-40751" fmla="*/ 9641996 w 12641071"/>
              <a:gd name="connsiteY46-40752" fmla="*/ 961152 h 5795240"/>
              <a:gd name="connsiteX47-40753" fmla="*/ 9651917 w 12641071"/>
              <a:gd name="connsiteY47-40754" fmla="*/ 940556 h 5795240"/>
              <a:gd name="connsiteX48-40755" fmla="*/ 11050508 w 12641071"/>
              <a:gd name="connsiteY48-40756" fmla="*/ 108150 h 5795240"/>
              <a:gd name="connsiteX49-40757" fmla="*/ 12641071 w 12641071"/>
              <a:gd name="connsiteY49-40758" fmla="*/ 1698711 h 5795240"/>
              <a:gd name="connsiteX50-40759" fmla="*/ 11371062 w 12641071"/>
              <a:gd name="connsiteY50-40760" fmla="*/ 3256960 h 5795240"/>
              <a:gd name="connsiteX51-40761" fmla="*/ 11215953 w 12641071"/>
              <a:gd name="connsiteY51-40762" fmla="*/ 3280632 h 5795240"/>
              <a:gd name="connsiteX52-40763" fmla="*/ 11142318 w 12641071"/>
              <a:gd name="connsiteY52-40764" fmla="*/ 3276914 h 5795240"/>
              <a:gd name="connsiteX53-40765" fmla="*/ 11215952 w 12641071"/>
              <a:gd name="connsiteY53-40766" fmla="*/ 3280632 h 5795240"/>
              <a:gd name="connsiteX54-40767" fmla="*/ 11213133 w 12641071"/>
              <a:gd name="connsiteY54-40768" fmla="*/ 3281062 h 5795240"/>
              <a:gd name="connsiteX55-40769" fmla="*/ 11116921 w 12641071"/>
              <a:gd name="connsiteY55-40770" fmla="*/ 3285921 h 5795240"/>
              <a:gd name="connsiteX56-40771" fmla="*/ 11050507 w 12641071"/>
              <a:gd name="connsiteY56-40772" fmla="*/ 3289274 h 5795240"/>
              <a:gd name="connsiteX57-40773" fmla="*/ 11006292 w 12641071"/>
              <a:gd name="connsiteY57-40774" fmla="*/ 3287041 h 5795240"/>
              <a:gd name="connsiteX58-40775" fmla="*/ 10937101 w 12641071"/>
              <a:gd name="connsiteY58-40776" fmla="*/ 3297601 h 5795240"/>
              <a:gd name="connsiteX59-40777" fmla="*/ 10144740 w 12641071"/>
              <a:gd name="connsiteY59-40778" fmla="*/ 4089962 h 5795240"/>
              <a:gd name="connsiteX60-40779" fmla="*/ 10130374 w 12641071"/>
              <a:gd name="connsiteY60-40780" fmla="*/ 4184101 h 5795240"/>
              <a:gd name="connsiteX61-40781" fmla="*/ 10130375 w 12641071"/>
              <a:gd name="connsiteY61-40782" fmla="*/ 4184103 h 5795240"/>
              <a:gd name="connsiteX62-40783" fmla="*/ 10130656 w 12641071"/>
              <a:gd name="connsiteY62-40784" fmla="*/ 4185950 h 5795240"/>
              <a:gd name="connsiteX63-40785" fmla="*/ 10138194 w 12641071"/>
              <a:gd name="connsiteY63-40786" fmla="*/ 4335228 h 5795240"/>
              <a:gd name="connsiteX64-40787" fmla="*/ 10137710 w 12641071"/>
              <a:gd name="connsiteY64-40788" fmla="*/ 4344822 h 5795240"/>
              <a:gd name="connsiteX65-40789" fmla="*/ 10133555 w 12641071"/>
              <a:gd name="connsiteY65-40790" fmla="*/ 4427096 h 5795240"/>
              <a:gd name="connsiteX66-40791" fmla="*/ 10129312 w 12641071"/>
              <a:gd name="connsiteY66-40792" fmla="*/ 4399289 h 5795240"/>
              <a:gd name="connsiteX67-40793" fmla="*/ 10126797 w 12641071"/>
              <a:gd name="connsiteY67-40794" fmla="*/ 4349498 h 5795240"/>
              <a:gd name="connsiteX68-40795" fmla="*/ 10126796 w 12641071"/>
              <a:gd name="connsiteY68-40796" fmla="*/ 4349498 h 5795240"/>
              <a:gd name="connsiteX69-40797" fmla="*/ 10129311 w 12641071"/>
              <a:gd name="connsiteY69-40798" fmla="*/ 4399289 h 5795240"/>
              <a:gd name="connsiteX70-40799" fmla="*/ 10133554 w 12641071"/>
              <a:gd name="connsiteY70-40800" fmla="*/ 4427096 h 5795240"/>
              <a:gd name="connsiteX71-40801" fmla="*/ 10130656 w 12641071"/>
              <a:gd name="connsiteY71-40802" fmla="*/ 4484506 h 5795240"/>
              <a:gd name="connsiteX72-40803" fmla="*/ 8678182 w 12641071"/>
              <a:gd name="connsiteY72-40804" fmla="*/ 5795240 h 5795240"/>
              <a:gd name="connsiteX73-40805" fmla="*/ 7467518 w 12641071"/>
              <a:gd name="connsiteY73-40806" fmla="*/ 5151535 h 5795240"/>
              <a:gd name="connsiteX74-40807" fmla="*/ 7419945 w 12641071"/>
              <a:gd name="connsiteY74-40808" fmla="*/ 5073228 h 5795240"/>
              <a:gd name="connsiteX75-40809" fmla="*/ 7367299 w 12641071"/>
              <a:gd name="connsiteY75-40810" fmla="*/ 4974928 h 5795240"/>
              <a:gd name="connsiteX76-40811" fmla="*/ 7320958 w 12641071"/>
              <a:gd name="connsiteY76-40812" fmla="*/ 4870887 h 5795240"/>
              <a:gd name="connsiteX77-40813" fmla="*/ 7322174 w 12641071"/>
              <a:gd name="connsiteY77-40814" fmla="*/ 4872361 h 5795240"/>
              <a:gd name="connsiteX78-40815" fmla="*/ 7322175 w 12641071"/>
              <a:gd name="connsiteY78-40816" fmla="*/ 4872361 h 5795240"/>
              <a:gd name="connsiteX79-40817" fmla="*/ 7223551 w 12641071"/>
              <a:gd name="connsiteY79-40818" fmla="*/ 4752829 h 5795240"/>
              <a:gd name="connsiteX80-40819" fmla="*/ 6652445 w 12641071"/>
              <a:gd name="connsiteY80-40820" fmla="*/ 4516269 h 5795240"/>
              <a:gd name="connsiteX81-40821" fmla="*/ 6200873 w 12641071"/>
              <a:gd name="connsiteY81-40822" fmla="*/ 4654206 h 5795240"/>
              <a:gd name="connsiteX82-40823" fmla="*/ 6088813 w 12641071"/>
              <a:gd name="connsiteY82-40824" fmla="*/ 4746663 h 5795240"/>
              <a:gd name="connsiteX83-40825" fmla="*/ 6023271 w 12641071"/>
              <a:gd name="connsiteY83-40826" fmla="*/ 4834312 h 5795240"/>
              <a:gd name="connsiteX84-40827" fmla="*/ 5935320 w 12641071"/>
              <a:gd name="connsiteY84-40828" fmla="*/ 4931081 h 5795240"/>
              <a:gd name="connsiteX85-40829" fmla="*/ 4971763 w 12641071"/>
              <a:gd name="connsiteY85-40830" fmla="*/ 5330200 h 5795240"/>
              <a:gd name="connsiteX86-40831" fmla="*/ 3716172 w 12641071"/>
              <a:gd name="connsiteY86-40832" fmla="*/ 4497938 h 5795240"/>
              <a:gd name="connsiteX87-40833" fmla="*/ 3659438 w 12641071"/>
              <a:gd name="connsiteY87-40834" fmla="*/ 4330309 h 5795240"/>
              <a:gd name="connsiteX88-40835" fmla="*/ 3659440 w 12641071"/>
              <a:gd name="connsiteY88-40836" fmla="*/ 4330309 h 5795240"/>
              <a:gd name="connsiteX89-40837" fmla="*/ 3613217 w 12641071"/>
              <a:gd name="connsiteY89-40838" fmla="*/ 4245153 h 5795240"/>
              <a:gd name="connsiteX90-40839" fmla="*/ 3083792 w 12641071"/>
              <a:gd name="connsiteY90-40840" fmla="*/ 3963660 h 5795240"/>
              <a:gd name="connsiteX91-40841" fmla="*/ 2835272 w 12641071"/>
              <a:gd name="connsiteY91-40842" fmla="*/ 4013833 h 5795240"/>
              <a:gd name="connsiteX92-40843" fmla="*/ 2762875 w 12641071"/>
              <a:gd name="connsiteY92-40844" fmla="*/ 4057784 h 5795240"/>
              <a:gd name="connsiteX93-40845" fmla="*/ 2664698 w 12641071"/>
              <a:gd name="connsiteY93-40846" fmla="*/ 4117431 h 5795240"/>
              <a:gd name="connsiteX94-40847" fmla="*/ 1804544 w 12641071"/>
              <a:gd name="connsiteY94-40848" fmla="*/ 4335229 h 5795240"/>
              <a:gd name="connsiteX95-40849" fmla="*/ 0 w 12641071"/>
              <a:gd name="connsiteY95-40850" fmla="*/ 2530685 h 5795240"/>
              <a:gd name="connsiteX96-40851" fmla="*/ 1804544 w 12641071"/>
              <a:gd name="connsiteY96-40852" fmla="*/ 726143 h 5795240"/>
              <a:gd name="connsiteX97-40853" fmla="*/ 3080549 w 12641071"/>
              <a:gd name="connsiteY97-40854" fmla="*/ 1254682 h 5795240"/>
              <a:gd name="connsiteX98-40855" fmla="*/ 3268676 w 12641071"/>
              <a:gd name="connsiteY98-40856" fmla="*/ 1461167 h 5795240"/>
              <a:gd name="connsiteX99-40857" fmla="*/ 3565826 w 12641071"/>
              <a:gd name="connsiteY99-40858" fmla="*/ 1551935 h 5795240"/>
              <a:gd name="connsiteX100-40859" fmla="*/ 4086504 w 12641071"/>
              <a:gd name="connsiteY100-40860" fmla="*/ 1127574 h 5795240"/>
              <a:gd name="connsiteX101-40861" fmla="*/ 4103078 w 12641071"/>
              <a:gd name="connsiteY101-40862" fmla="*/ 1004204 h 5795240"/>
              <a:gd name="connsiteX102-40863" fmla="*/ 5215874 w 12641071"/>
              <a:gd name="connsiteY102-40864" fmla="*/ 0 h 5795240"/>
              <a:gd name="connsiteX0-40865" fmla="*/ 5215874 w 12641071"/>
              <a:gd name="connsiteY0-40866" fmla="*/ 0 h 5795240"/>
              <a:gd name="connsiteX1-40867" fmla="*/ 5927386 w 12641071"/>
              <a:gd name="connsiteY1-40868" fmla="*/ 255427 h 5795240"/>
              <a:gd name="connsiteX2-40869" fmla="*/ 6105193 w 12641071"/>
              <a:gd name="connsiteY2-40870" fmla="*/ 442067 h 5795240"/>
              <a:gd name="connsiteX3-40871" fmla="*/ 6105193 w 12641071"/>
              <a:gd name="connsiteY3-40872" fmla="*/ 442069 h 5795240"/>
              <a:gd name="connsiteX4-40873" fmla="*/ 6141460 w 12641071"/>
              <a:gd name="connsiteY4-40874" fmla="*/ 475027 h 5795240"/>
              <a:gd name="connsiteX5-40875" fmla="*/ 6788665 w 12641071"/>
              <a:gd name="connsiteY5-40876" fmla="*/ 707369 h 5795240"/>
              <a:gd name="connsiteX6-40877" fmla="*/ 7184710 w 12641071"/>
              <a:gd name="connsiteY6-40878" fmla="*/ 627411 h 5795240"/>
              <a:gd name="connsiteX7-40879" fmla="*/ 7314851 w 12641071"/>
              <a:gd name="connsiteY7-40880" fmla="*/ 559537 h 5795240"/>
              <a:gd name="connsiteX8-40881" fmla="*/ 7314853 w 12641071"/>
              <a:gd name="connsiteY8-40882" fmla="*/ 559536 h 5795240"/>
              <a:gd name="connsiteX9-40883" fmla="*/ 7314851 w 12641071"/>
              <a:gd name="connsiteY9-40884" fmla="*/ 559537 h 5795240"/>
              <a:gd name="connsiteX10-40885" fmla="*/ 7391626 w 12641071"/>
              <a:gd name="connsiteY10-40886" fmla="*/ 508114 h 5795240"/>
              <a:gd name="connsiteX11-40887" fmla="*/ 7391631 w 12641071"/>
              <a:gd name="connsiteY11-40888" fmla="*/ 508110 h 5795240"/>
              <a:gd name="connsiteX12-40889" fmla="*/ 7478934 w 12641071"/>
              <a:gd name="connsiteY12-40890" fmla="*/ 466053 h 5795240"/>
              <a:gd name="connsiteX13-40891" fmla="*/ 7897193 w 12641071"/>
              <a:gd name="connsiteY13-40892" fmla="*/ 381611 h 5795240"/>
              <a:gd name="connsiteX14-40893" fmla="*/ 8788216 w 12641071"/>
              <a:gd name="connsiteY14-40894" fmla="*/ 855364 h 5795240"/>
              <a:gd name="connsiteX15-40895" fmla="*/ 8832362 w 12641071"/>
              <a:gd name="connsiteY15-40896" fmla="*/ 928030 h 5795240"/>
              <a:gd name="connsiteX16-40897" fmla="*/ 8832362 w 12641071"/>
              <a:gd name="connsiteY16-40898" fmla="*/ 928033 h 5795240"/>
              <a:gd name="connsiteX17-40899" fmla="*/ 8842040 w 12641071"/>
              <a:gd name="connsiteY17-40900" fmla="*/ 943961 h 5795240"/>
              <a:gd name="connsiteX18-40901" fmla="*/ 8856144 w 12641071"/>
              <a:gd name="connsiteY18-40902" fmla="*/ 973241 h 5795240"/>
              <a:gd name="connsiteX19-40903" fmla="*/ 8856145 w 12641071"/>
              <a:gd name="connsiteY19-40904" fmla="*/ 973241 h 5795240"/>
              <a:gd name="connsiteX20-40905" fmla="*/ 8878117 w 12641071"/>
              <a:gd name="connsiteY20-40906" fmla="*/ 1018851 h 5795240"/>
              <a:gd name="connsiteX21-40907" fmla="*/ 8877719 w 12641071"/>
              <a:gd name="connsiteY21-40908" fmla="*/ 1018369 h 5795240"/>
              <a:gd name="connsiteX22-40909" fmla="*/ 8853250 w 12641071"/>
              <a:gd name="connsiteY22-40910" fmla="*/ 973288 h 5795240"/>
              <a:gd name="connsiteX23-40911" fmla="*/ 8853249 w 12641071"/>
              <a:gd name="connsiteY23-40912" fmla="*/ 973288 h 5795240"/>
              <a:gd name="connsiteX24-40913" fmla="*/ 8853248 w 12641071"/>
              <a:gd name="connsiteY24-40914" fmla="*/ 973287 h 5795240"/>
              <a:gd name="connsiteX25-40915" fmla="*/ 8849677 w 12641071"/>
              <a:gd name="connsiteY25-40916" fmla="*/ 973341 h 5795240"/>
              <a:gd name="connsiteX26-40917" fmla="*/ 8849676 w 12641071"/>
              <a:gd name="connsiteY26-40918" fmla="*/ 973343 h 5795240"/>
              <a:gd name="connsiteX27-40919" fmla="*/ 8853248 w 12641071"/>
              <a:gd name="connsiteY27-40920" fmla="*/ 973288 h 5795240"/>
              <a:gd name="connsiteX28-40921" fmla="*/ 8877719 w 12641071"/>
              <a:gd name="connsiteY28-40922" fmla="*/ 1018371 h 5795240"/>
              <a:gd name="connsiteX29-40923" fmla="*/ 8878116 w 12641071"/>
              <a:gd name="connsiteY29-40924" fmla="*/ 1018851 h 5795240"/>
              <a:gd name="connsiteX30-40925" fmla="*/ 8887288 w 12641071"/>
              <a:gd name="connsiteY30-40926" fmla="*/ 1037892 h 5795240"/>
              <a:gd name="connsiteX31-40927" fmla="*/ 8887288 w 12641071"/>
              <a:gd name="connsiteY31-40928" fmla="*/ 1037890 h 5795240"/>
              <a:gd name="connsiteX32-40929" fmla="*/ 8931285 w 12641071"/>
              <a:gd name="connsiteY32-40930" fmla="*/ 1083292 h 5795240"/>
              <a:gd name="connsiteX33-40931" fmla="*/ 9241478 w 12641071"/>
              <a:gd name="connsiteY33-40932" fmla="*/ 1211778 h 5795240"/>
              <a:gd name="connsiteX34-40933" fmla="*/ 9605238 w 12641071"/>
              <a:gd name="connsiteY34-40934" fmla="*/ 1018369 h 5795240"/>
              <a:gd name="connsiteX35-40935" fmla="*/ 9636247 w 12641071"/>
              <a:gd name="connsiteY35-40936" fmla="*/ 961241 h 5795240"/>
              <a:gd name="connsiteX36-40937" fmla="*/ 9641995 w 12641071"/>
              <a:gd name="connsiteY36-40938" fmla="*/ 961152 h 5795240"/>
              <a:gd name="connsiteX37-40939" fmla="*/ 9584939 w 12641071"/>
              <a:gd name="connsiteY37-40940" fmla="*/ 1079594 h 5795240"/>
              <a:gd name="connsiteX38-40941" fmla="*/ 9546257 w 12641071"/>
              <a:gd name="connsiteY38-40942" fmla="*/ 1204206 h 5795240"/>
              <a:gd name="connsiteX39-40943" fmla="*/ 9584939 w 12641071"/>
              <a:gd name="connsiteY39-40944" fmla="*/ 1079596 h 5795240"/>
              <a:gd name="connsiteX40-40945" fmla="*/ 9641995 w 12641071"/>
              <a:gd name="connsiteY40-40946" fmla="*/ 961153 h 5795240"/>
              <a:gd name="connsiteX41-40947" fmla="*/ 9653069 w 12641071"/>
              <a:gd name="connsiteY41-40948" fmla="*/ 960983 h 5795240"/>
              <a:gd name="connsiteX42-40949" fmla="*/ 9801564 w 12641071"/>
              <a:gd name="connsiteY42-40950" fmla="*/ 1196828 h 5795240"/>
              <a:gd name="connsiteX43-40951" fmla="*/ 9801566 w 12641071"/>
              <a:gd name="connsiteY43-40952" fmla="*/ 1196828 h 5795240"/>
              <a:gd name="connsiteX44-40953" fmla="*/ 9653070 w 12641071"/>
              <a:gd name="connsiteY44-40954" fmla="*/ 960982 h 5795240"/>
              <a:gd name="connsiteX45-40955" fmla="*/ 9641996 w 12641071"/>
              <a:gd name="connsiteY45-40956" fmla="*/ 961152 h 5795240"/>
              <a:gd name="connsiteX46-40957" fmla="*/ 9651917 w 12641071"/>
              <a:gd name="connsiteY46-40958" fmla="*/ 940556 h 5795240"/>
              <a:gd name="connsiteX47-40959" fmla="*/ 11050508 w 12641071"/>
              <a:gd name="connsiteY47-40960" fmla="*/ 108150 h 5795240"/>
              <a:gd name="connsiteX48-40961" fmla="*/ 12641071 w 12641071"/>
              <a:gd name="connsiteY48-40962" fmla="*/ 1698711 h 5795240"/>
              <a:gd name="connsiteX49-40963" fmla="*/ 11371062 w 12641071"/>
              <a:gd name="connsiteY49-40964" fmla="*/ 3256960 h 5795240"/>
              <a:gd name="connsiteX50-40965" fmla="*/ 11215953 w 12641071"/>
              <a:gd name="connsiteY50-40966" fmla="*/ 3280632 h 5795240"/>
              <a:gd name="connsiteX51-40967" fmla="*/ 11142318 w 12641071"/>
              <a:gd name="connsiteY51-40968" fmla="*/ 3276914 h 5795240"/>
              <a:gd name="connsiteX52-40969" fmla="*/ 11215952 w 12641071"/>
              <a:gd name="connsiteY52-40970" fmla="*/ 3280632 h 5795240"/>
              <a:gd name="connsiteX53-40971" fmla="*/ 11213133 w 12641071"/>
              <a:gd name="connsiteY53-40972" fmla="*/ 3281062 h 5795240"/>
              <a:gd name="connsiteX54-40973" fmla="*/ 11116921 w 12641071"/>
              <a:gd name="connsiteY54-40974" fmla="*/ 3285921 h 5795240"/>
              <a:gd name="connsiteX55-40975" fmla="*/ 11050507 w 12641071"/>
              <a:gd name="connsiteY55-40976" fmla="*/ 3289274 h 5795240"/>
              <a:gd name="connsiteX56-40977" fmla="*/ 11006292 w 12641071"/>
              <a:gd name="connsiteY56-40978" fmla="*/ 3287041 h 5795240"/>
              <a:gd name="connsiteX57-40979" fmla="*/ 10937101 w 12641071"/>
              <a:gd name="connsiteY57-40980" fmla="*/ 3297601 h 5795240"/>
              <a:gd name="connsiteX58-40981" fmla="*/ 10144740 w 12641071"/>
              <a:gd name="connsiteY58-40982" fmla="*/ 4089962 h 5795240"/>
              <a:gd name="connsiteX59-40983" fmla="*/ 10130374 w 12641071"/>
              <a:gd name="connsiteY59-40984" fmla="*/ 4184101 h 5795240"/>
              <a:gd name="connsiteX60-40985" fmla="*/ 10130375 w 12641071"/>
              <a:gd name="connsiteY60-40986" fmla="*/ 4184103 h 5795240"/>
              <a:gd name="connsiteX61-40987" fmla="*/ 10130656 w 12641071"/>
              <a:gd name="connsiteY61-40988" fmla="*/ 4185950 h 5795240"/>
              <a:gd name="connsiteX62-40989" fmla="*/ 10138194 w 12641071"/>
              <a:gd name="connsiteY62-40990" fmla="*/ 4335228 h 5795240"/>
              <a:gd name="connsiteX63-40991" fmla="*/ 10137710 w 12641071"/>
              <a:gd name="connsiteY63-40992" fmla="*/ 4344822 h 5795240"/>
              <a:gd name="connsiteX64-40993" fmla="*/ 10133555 w 12641071"/>
              <a:gd name="connsiteY64-40994" fmla="*/ 4427096 h 5795240"/>
              <a:gd name="connsiteX65-40995" fmla="*/ 10129312 w 12641071"/>
              <a:gd name="connsiteY65-40996" fmla="*/ 4399289 h 5795240"/>
              <a:gd name="connsiteX66-40997" fmla="*/ 10126797 w 12641071"/>
              <a:gd name="connsiteY66-40998" fmla="*/ 4349498 h 5795240"/>
              <a:gd name="connsiteX67-40999" fmla="*/ 10126796 w 12641071"/>
              <a:gd name="connsiteY67-41000" fmla="*/ 4349498 h 5795240"/>
              <a:gd name="connsiteX68-41001" fmla="*/ 10129311 w 12641071"/>
              <a:gd name="connsiteY68-41002" fmla="*/ 4399289 h 5795240"/>
              <a:gd name="connsiteX69-41003" fmla="*/ 10133554 w 12641071"/>
              <a:gd name="connsiteY69-41004" fmla="*/ 4427096 h 5795240"/>
              <a:gd name="connsiteX70-41005" fmla="*/ 10130656 w 12641071"/>
              <a:gd name="connsiteY70-41006" fmla="*/ 4484506 h 5795240"/>
              <a:gd name="connsiteX71-41007" fmla="*/ 8678182 w 12641071"/>
              <a:gd name="connsiteY71-41008" fmla="*/ 5795240 h 5795240"/>
              <a:gd name="connsiteX72-41009" fmla="*/ 7467518 w 12641071"/>
              <a:gd name="connsiteY72-41010" fmla="*/ 5151535 h 5795240"/>
              <a:gd name="connsiteX73-41011" fmla="*/ 7419945 w 12641071"/>
              <a:gd name="connsiteY73-41012" fmla="*/ 5073228 h 5795240"/>
              <a:gd name="connsiteX74-41013" fmla="*/ 7367299 w 12641071"/>
              <a:gd name="connsiteY74-41014" fmla="*/ 4974928 h 5795240"/>
              <a:gd name="connsiteX75-41015" fmla="*/ 7320958 w 12641071"/>
              <a:gd name="connsiteY75-41016" fmla="*/ 4870887 h 5795240"/>
              <a:gd name="connsiteX76-41017" fmla="*/ 7322174 w 12641071"/>
              <a:gd name="connsiteY76-41018" fmla="*/ 4872361 h 5795240"/>
              <a:gd name="connsiteX77-41019" fmla="*/ 7322175 w 12641071"/>
              <a:gd name="connsiteY77-41020" fmla="*/ 4872361 h 5795240"/>
              <a:gd name="connsiteX78-41021" fmla="*/ 7223551 w 12641071"/>
              <a:gd name="connsiteY78-41022" fmla="*/ 4752829 h 5795240"/>
              <a:gd name="connsiteX79-41023" fmla="*/ 6652445 w 12641071"/>
              <a:gd name="connsiteY79-41024" fmla="*/ 4516269 h 5795240"/>
              <a:gd name="connsiteX80-41025" fmla="*/ 6200873 w 12641071"/>
              <a:gd name="connsiteY80-41026" fmla="*/ 4654206 h 5795240"/>
              <a:gd name="connsiteX81-41027" fmla="*/ 6088813 w 12641071"/>
              <a:gd name="connsiteY81-41028" fmla="*/ 4746663 h 5795240"/>
              <a:gd name="connsiteX82-41029" fmla="*/ 6023271 w 12641071"/>
              <a:gd name="connsiteY82-41030" fmla="*/ 4834312 h 5795240"/>
              <a:gd name="connsiteX83-41031" fmla="*/ 5935320 w 12641071"/>
              <a:gd name="connsiteY83-41032" fmla="*/ 4931081 h 5795240"/>
              <a:gd name="connsiteX84-41033" fmla="*/ 4971763 w 12641071"/>
              <a:gd name="connsiteY84-41034" fmla="*/ 5330200 h 5795240"/>
              <a:gd name="connsiteX85-41035" fmla="*/ 3716172 w 12641071"/>
              <a:gd name="connsiteY85-41036" fmla="*/ 4497938 h 5795240"/>
              <a:gd name="connsiteX86-41037" fmla="*/ 3659438 w 12641071"/>
              <a:gd name="connsiteY86-41038" fmla="*/ 4330309 h 5795240"/>
              <a:gd name="connsiteX87-41039" fmla="*/ 3659440 w 12641071"/>
              <a:gd name="connsiteY87-41040" fmla="*/ 4330309 h 5795240"/>
              <a:gd name="connsiteX88-41041" fmla="*/ 3613217 w 12641071"/>
              <a:gd name="connsiteY88-41042" fmla="*/ 4245153 h 5795240"/>
              <a:gd name="connsiteX89-41043" fmla="*/ 3083792 w 12641071"/>
              <a:gd name="connsiteY89-41044" fmla="*/ 3963660 h 5795240"/>
              <a:gd name="connsiteX90-41045" fmla="*/ 2835272 w 12641071"/>
              <a:gd name="connsiteY90-41046" fmla="*/ 4013833 h 5795240"/>
              <a:gd name="connsiteX91-41047" fmla="*/ 2762875 w 12641071"/>
              <a:gd name="connsiteY91-41048" fmla="*/ 4057784 h 5795240"/>
              <a:gd name="connsiteX92-41049" fmla="*/ 2664698 w 12641071"/>
              <a:gd name="connsiteY92-41050" fmla="*/ 4117431 h 5795240"/>
              <a:gd name="connsiteX93-41051" fmla="*/ 1804544 w 12641071"/>
              <a:gd name="connsiteY93-41052" fmla="*/ 4335229 h 5795240"/>
              <a:gd name="connsiteX94-41053" fmla="*/ 0 w 12641071"/>
              <a:gd name="connsiteY94-41054" fmla="*/ 2530685 h 5795240"/>
              <a:gd name="connsiteX95-41055" fmla="*/ 1804544 w 12641071"/>
              <a:gd name="connsiteY95-41056" fmla="*/ 726143 h 5795240"/>
              <a:gd name="connsiteX96-41057" fmla="*/ 3080549 w 12641071"/>
              <a:gd name="connsiteY96-41058" fmla="*/ 1254682 h 5795240"/>
              <a:gd name="connsiteX97-41059" fmla="*/ 3268676 w 12641071"/>
              <a:gd name="connsiteY97-41060" fmla="*/ 1461167 h 5795240"/>
              <a:gd name="connsiteX98-41061" fmla="*/ 3565826 w 12641071"/>
              <a:gd name="connsiteY98-41062" fmla="*/ 1551935 h 5795240"/>
              <a:gd name="connsiteX99-41063" fmla="*/ 4086504 w 12641071"/>
              <a:gd name="connsiteY99-41064" fmla="*/ 1127574 h 5795240"/>
              <a:gd name="connsiteX100-41065" fmla="*/ 4103078 w 12641071"/>
              <a:gd name="connsiteY100-41066" fmla="*/ 1004204 h 5795240"/>
              <a:gd name="connsiteX101-41067" fmla="*/ 5215874 w 12641071"/>
              <a:gd name="connsiteY101-41068" fmla="*/ 0 h 5795240"/>
              <a:gd name="connsiteX0-41069" fmla="*/ 5215874 w 12641071"/>
              <a:gd name="connsiteY0-41070" fmla="*/ 0 h 5795240"/>
              <a:gd name="connsiteX1-41071" fmla="*/ 5927386 w 12641071"/>
              <a:gd name="connsiteY1-41072" fmla="*/ 255427 h 5795240"/>
              <a:gd name="connsiteX2-41073" fmla="*/ 6105193 w 12641071"/>
              <a:gd name="connsiteY2-41074" fmla="*/ 442067 h 5795240"/>
              <a:gd name="connsiteX3-41075" fmla="*/ 6105193 w 12641071"/>
              <a:gd name="connsiteY3-41076" fmla="*/ 442069 h 5795240"/>
              <a:gd name="connsiteX4-41077" fmla="*/ 6141460 w 12641071"/>
              <a:gd name="connsiteY4-41078" fmla="*/ 475027 h 5795240"/>
              <a:gd name="connsiteX5-41079" fmla="*/ 6788665 w 12641071"/>
              <a:gd name="connsiteY5-41080" fmla="*/ 707369 h 5795240"/>
              <a:gd name="connsiteX6-41081" fmla="*/ 7184710 w 12641071"/>
              <a:gd name="connsiteY6-41082" fmla="*/ 627411 h 5795240"/>
              <a:gd name="connsiteX7-41083" fmla="*/ 7314851 w 12641071"/>
              <a:gd name="connsiteY7-41084" fmla="*/ 559537 h 5795240"/>
              <a:gd name="connsiteX8-41085" fmla="*/ 7314853 w 12641071"/>
              <a:gd name="connsiteY8-41086" fmla="*/ 559536 h 5795240"/>
              <a:gd name="connsiteX9-41087" fmla="*/ 7314851 w 12641071"/>
              <a:gd name="connsiteY9-41088" fmla="*/ 559537 h 5795240"/>
              <a:gd name="connsiteX10-41089" fmla="*/ 7391626 w 12641071"/>
              <a:gd name="connsiteY10-41090" fmla="*/ 508114 h 5795240"/>
              <a:gd name="connsiteX11-41091" fmla="*/ 7391631 w 12641071"/>
              <a:gd name="connsiteY11-41092" fmla="*/ 508110 h 5795240"/>
              <a:gd name="connsiteX12-41093" fmla="*/ 7478934 w 12641071"/>
              <a:gd name="connsiteY12-41094" fmla="*/ 466053 h 5795240"/>
              <a:gd name="connsiteX13-41095" fmla="*/ 7897193 w 12641071"/>
              <a:gd name="connsiteY13-41096" fmla="*/ 381611 h 5795240"/>
              <a:gd name="connsiteX14-41097" fmla="*/ 8788216 w 12641071"/>
              <a:gd name="connsiteY14-41098" fmla="*/ 855364 h 5795240"/>
              <a:gd name="connsiteX15-41099" fmla="*/ 8832362 w 12641071"/>
              <a:gd name="connsiteY15-41100" fmla="*/ 928030 h 5795240"/>
              <a:gd name="connsiteX16-41101" fmla="*/ 8832362 w 12641071"/>
              <a:gd name="connsiteY16-41102" fmla="*/ 928033 h 5795240"/>
              <a:gd name="connsiteX17-41103" fmla="*/ 8842040 w 12641071"/>
              <a:gd name="connsiteY17-41104" fmla="*/ 943961 h 5795240"/>
              <a:gd name="connsiteX18-41105" fmla="*/ 8856144 w 12641071"/>
              <a:gd name="connsiteY18-41106" fmla="*/ 973241 h 5795240"/>
              <a:gd name="connsiteX19-41107" fmla="*/ 8856145 w 12641071"/>
              <a:gd name="connsiteY19-41108" fmla="*/ 973241 h 5795240"/>
              <a:gd name="connsiteX20-41109" fmla="*/ 8878117 w 12641071"/>
              <a:gd name="connsiteY20-41110" fmla="*/ 1018851 h 5795240"/>
              <a:gd name="connsiteX21-41111" fmla="*/ 8877719 w 12641071"/>
              <a:gd name="connsiteY21-41112" fmla="*/ 1018369 h 5795240"/>
              <a:gd name="connsiteX22-41113" fmla="*/ 8853250 w 12641071"/>
              <a:gd name="connsiteY22-41114" fmla="*/ 973288 h 5795240"/>
              <a:gd name="connsiteX23-41115" fmla="*/ 8853249 w 12641071"/>
              <a:gd name="connsiteY23-41116" fmla="*/ 973288 h 5795240"/>
              <a:gd name="connsiteX24-41117" fmla="*/ 8853248 w 12641071"/>
              <a:gd name="connsiteY24-41118" fmla="*/ 973287 h 5795240"/>
              <a:gd name="connsiteX25-41119" fmla="*/ 8849677 w 12641071"/>
              <a:gd name="connsiteY25-41120" fmla="*/ 973341 h 5795240"/>
              <a:gd name="connsiteX26-41121" fmla="*/ 8849676 w 12641071"/>
              <a:gd name="connsiteY26-41122" fmla="*/ 973343 h 5795240"/>
              <a:gd name="connsiteX27-41123" fmla="*/ 8877719 w 12641071"/>
              <a:gd name="connsiteY27-41124" fmla="*/ 1018371 h 5795240"/>
              <a:gd name="connsiteX28-41125" fmla="*/ 8878116 w 12641071"/>
              <a:gd name="connsiteY28-41126" fmla="*/ 1018851 h 5795240"/>
              <a:gd name="connsiteX29-41127" fmla="*/ 8887288 w 12641071"/>
              <a:gd name="connsiteY29-41128" fmla="*/ 1037892 h 5795240"/>
              <a:gd name="connsiteX30-41129" fmla="*/ 8887288 w 12641071"/>
              <a:gd name="connsiteY30-41130" fmla="*/ 1037890 h 5795240"/>
              <a:gd name="connsiteX31-41131" fmla="*/ 8931285 w 12641071"/>
              <a:gd name="connsiteY31-41132" fmla="*/ 1083292 h 5795240"/>
              <a:gd name="connsiteX32-41133" fmla="*/ 9241478 w 12641071"/>
              <a:gd name="connsiteY32-41134" fmla="*/ 1211778 h 5795240"/>
              <a:gd name="connsiteX33-41135" fmla="*/ 9605238 w 12641071"/>
              <a:gd name="connsiteY33-41136" fmla="*/ 1018369 h 5795240"/>
              <a:gd name="connsiteX34-41137" fmla="*/ 9636247 w 12641071"/>
              <a:gd name="connsiteY34-41138" fmla="*/ 961241 h 5795240"/>
              <a:gd name="connsiteX35-41139" fmla="*/ 9641995 w 12641071"/>
              <a:gd name="connsiteY35-41140" fmla="*/ 961152 h 5795240"/>
              <a:gd name="connsiteX36-41141" fmla="*/ 9584939 w 12641071"/>
              <a:gd name="connsiteY36-41142" fmla="*/ 1079594 h 5795240"/>
              <a:gd name="connsiteX37-41143" fmla="*/ 9546257 w 12641071"/>
              <a:gd name="connsiteY37-41144" fmla="*/ 1204206 h 5795240"/>
              <a:gd name="connsiteX38-41145" fmla="*/ 9584939 w 12641071"/>
              <a:gd name="connsiteY38-41146" fmla="*/ 1079596 h 5795240"/>
              <a:gd name="connsiteX39-41147" fmla="*/ 9641995 w 12641071"/>
              <a:gd name="connsiteY39-41148" fmla="*/ 961153 h 5795240"/>
              <a:gd name="connsiteX40-41149" fmla="*/ 9653069 w 12641071"/>
              <a:gd name="connsiteY40-41150" fmla="*/ 960983 h 5795240"/>
              <a:gd name="connsiteX41-41151" fmla="*/ 9801564 w 12641071"/>
              <a:gd name="connsiteY41-41152" fmla="*/ 1196828 h 5795240"/>
              <a:gd name="connsiteX42-41153" fmla="*/ 9801566 w 12641071"/>
              <a:gd name="connsiteY42-41154" fmla="*/ 1196828 h 5795240"/>
              <a:gd name="connsiteX43-41155" fmla="*/ 9653070 w 12641071"/>
              <a:gd name="connsiteY43-41156" fmla="*/ 960982 h 5795240"/>
              <a:gd name="connsiteX44-41157" fmla="*/ 9641996 w 12641071"/>
              <a:gd name="connsiteY44-41158" fmla="*/ 961152 h 5795240"/>
              <a:gd name="connsiteX45-41159" fmla="*/ 9651917 w 12641071"/>
              <a:gd name="connsiteY45-41160" fmla="*/ 940556 h 5795240"/>
              <a:gd name="connsiteX46-41161" fmla="*/ 11050508 w 12641071"/>
              <a:gd name="connsiteY46-41162" fmla="*/ 108150 h 5795240"/>
              <a:gd name="connsiteX47-41163" fmla="*/ 12641071 w 12641071"/>
              <a:gd name="connsiteY47-41164" fmla="*/ 1698711 h 5795240"/>
              <a:gd name="connsiteX48-41165" fmla="*/ 11371062 w 12641071"/>
              <a:gd name="connsiteY48-41166" fmla="*/ 3256960 h 5795240"/>
              <a:gd name="connsiteX49-41167" fmla="*/ 11215953 w 12641071"/>
              <a:gd name="connsiteY49-41168" fmla="*/ 3280632 h 5795240"/>
              <a:gd name="connsiteX50-41169" fmla="*/ 11142318 w 12641071"/>
              <a:gd name="connsiteY50-41170" fmla="*/ 3276914 h 5795240"/>
              <a:gd name="connsiteX51-41171" fmla="*/ 11215952 w 12641071"/>
              <a:gd name="connsiteY51-41172" fmla="*/ 3280632 h 5795240"/>
              <a:gd name="connsiteX52-41173" fmla="*/ 11213133 w 12641071"/>
              <a:gd name="connsiteY52-41174" fmla="*/ 3281062 h 5795240"/>
              <a:gd name="connsiteX53-41175" fmla="*/ 11116921 w 12641071"/>
              <a:gd name="connsiteY53-41176" fmla="*/ 3285921 h 5795240"/>
              <a:gd name="connsiteX54-41177" fmla="*/ 11050507 w 12641071"/>
              <a:gd name="connsiteY54-41178" fmla="*/ 3289274 h 5795240"/>
              <a:gd name="connsiteX55-41179" fmla="*/ 11006292 w 12641071"/>
              <a:gd name="connsiteY55-41180" fmla="*/ 3287041 h 5795240"/>
              <a:gd name="connsiteX56-41181" fmla="*/ 10937101 w 12641071"/>
              <a:gd name="connsiteY56-41182" fmla="*/ 3297601 h 5795240"/>
              <a:gd name="connsiteX57-41183" fmla="*/ 10144740 w 12641071"/>
              <a:gd name="connsiteY57-41184" fmla="*/ 4089962 h 5795240"/>
              <a:gd name="connsiteX58-41185" fmla="*/ 10130374 w 12641071"/>
              <a:gd name="connsiteY58-41186" fmla="*/ 4184101 h 5795240"/>
              <a:gd name="connsiteX59-41187" fmla="*/ 10130375 w 12641071"/>
              <a:gd name="connsiteY59-41188" fmla="*/ 4184103 h 5795240"/>
              <a:gd name="connsiteX60-41189" fmla="*/ 10130656 w 12641071"/>
              <a:gd name="connsiteY60-41190" fmla="*/ 4185950 h 5795240"/>
              <a:gd name="connsiteX61-41191" fmla="*/ 10138194 w 12641071"/>
              <a:gd name="connsiteY61-41192" fmla="*/ 4335228 h 5795240"/>
              <a:gd name="connsiteX62-41193" fmla="*/ 10137710 w 12641071"/>
              <a:gd name="connsiteY62-41194" fmla="*/ 4344822 h 5795240"/>
              <a:gd name="connsiteX63-41195" fmla="*/ 10133555 w 12641071"/>
              <a:gd name="connsiteY63-41196" fmla="*/ 4427096 h 5795240"/>
              <a:gd name="connsiteX64-41197" fmla="*/ 10129312 w 12641071"/>
              <a:gd name="connsiteY64-41198" fmla="*/ 4399289 h 5795240"/>
              <a:gd name="connsiteX65-41199" fmla="*/ 10126797 w 12641071"/>
              <a:gd name="connsiteY65-41200" fmla="*/ 4349498 h 5795240"/>
              <a:gd name="connsiteX66-41201" fmla="*/ 10126796 w 12641071"/>
              <a:gd name="connsiteY66-41202" fmla="*/ 4349498 h 5795240"/>
              <a:gd name="connsiteX67-41203" fmla="*/ 10129311 w 12641071"/>
              <a:gd name="connsiteY67-41204" fmla="*/ 4399289 h 5795240"/>
              <a:gd name="connsiteX68-41205" fmla="*/ 10133554 w 12641071"/>
              <a:gd name="connsiteY68-41206" fmla="*/ 4427096 h 5795240"/>
              <a:gd name="connsiteX69-41207" fmla="*/ 10130656 w 12641071"/>
              <a:gd name="connsiteY69-41208" fmla="*/ 4484506 h 5795240"/>
              <a:gd name="connsiteX70-41209" fmla="*/ 8678182 w 12641071"/>
              <a:gd name="connsiteY70-41210" fmla="*/ 5795240 h 5795240"/>
              <a:gd name="connsiteX71-41211" fmla="*/ 7467518 w 12641071"/>
              <a:gd name="connsiteY71-41212" fmla="*/ 5151535 h 5795240"/>
              <a:gd name="connsiteX72-41213" fmla="*/ 7419945 w 12641071"/>
              <a:gd name="connsiteY72-41214" fmla="*/ 5073228 h 5795240"/>
              <a:gd name="connsiteX73-41215" fmla="*/ 7367299 w 12641071"/>
              <a:gd name="connsiteY73-41216" fmla="*/ 4974928 h 5795240"/>
              <a:gd name="connsiteX74-41217" fmla="*/ 7320958 w 12641071"/>
              <a:gd name="connsiteY74-41218" fmla="*/ 4870887 h 5795240"/>
              <a:gd name="connsiteX75-41219" fmla="*/ 7322174 w 12641071"/>
              <a:gd name="connsiteY75-41220" fmla="*/ 4872361 h 5795240"/>
              <a:gd name="connsiteX76-41221" fmla="*/ 7322175 w 12641071"/>
              <a:gd name="connsiteY76-41222" fmla="*/ 4872361 h 5795240"/>
              <a:gd name="connsiteX77-41223" fmla="*/ 7223551 w 12641071"/>
              <a:gd name="connsiteY77-41224" fmla="*/ 4752829 h 5795240"/>
              <a:gd name="connsiteX78-41225" fmla="*/ 6652445 w 12641071"/>
              <a:gd name="connsiteY78-41226" fmla="*/ 4516269 h 5795240"/>
              <a:gd name="connsiteX79-41227" fmla="*/ 6200873 w 12641071"/>
              <a:gd name="connsiteY79-41228" fmla="*/ 4654206 h 5795240"/>
              <a:gd name="connsiteX80-41229" fmla="*/ 6088813 w 12641071"/>
              <a:gd name="connsiteY80-41230" fmla="*/ 4746663 h 5795240"/>
              <a:gd name="connsiteX81-41231" fmla="*/ 6023271 w 12641071"/>
              <a:gd name="connsiteY81-41232" fmla="*/ 4834312 h 5795240"/>
              <a:gd name="connsiteX82-41233" fmla="*/ 5935320 w 12641071"/>
              <a:gd name="connsiteY82-41234" fmla="*/ 4931081 h 5795240"/>
              <a:gd name="connsiteX83-41235" fmla="*/ 4971763 w 12641071"/>
              <a:gd name="connsiteY83-41236" fmla="*/ 5330200 h 5795240"/>
              <a:gd name="connsiteX84-41237" fmla="*/ 3716172 w 12641071"/>
              <a:gd name="connsiteY84-41238" fmla="*/ 4497938 h 5795240"/>
              <a:gd name="connsiteX85-41239" fmla="*/ 3659438 w 12641071"/>
              <a:gd name="connsiteY85-41240" fmla="*/ 4330309 h 5795240"/>
              <a:gd name="connsiteX86-41241" fmla="*/ 3659440 w 12641071"/>
              <a:gd name="connsiteY86-41242" fmla="*/ 4330309 h 5795240"/>
              <a:gd name="connsiteX87-41243" fmla="*/ 3613217 w 12641071"/>
              <a:gd name="connsiteY87-41244" fmla="*/ 4245153 h 5795240"/>
              <a:gd name="connsiteX88-41245" fmla="*/ 3083792 w 12641071"/>
              <a:gd name="connsiteY88-41246" fmla="*/ 3963660 h 5795240"/>
              <a:gd name="connsiteX89-41247" fmla="*/ 2835272 w 12641071"/>
              <a:gd name="connsiteY89-41248" fmla="*/ 4013833 h 5795240"/>
              <a:gd name="connsiteX90-41249" fmla="*/ 2762875 w 12641071"/>
              <a:gd name="connsiteY90-41250" fmla="*/ 4057784 h 5795240"/>
              <a:gd name="connsiteX91-41251" fmla="*/ 2664698 w 12641071"/>
              <a:gd name="connsiteY91-41252" fmla="*/ 4117431 h 5795240"/>
              <a:gd name="connsiteX92-41253" fmla="*/ 1804544 w 12641071"/>
              <a:gd name="connsiteY92-41254" fmla="*/ 4335229 h 5795240"/>
              <a:gd name="connsiteX93-41255" fmla="*/ 0 w 12641071"/>
              <a:gd name="connsiteY93-41256" fmla="*/ 2530685 h 5795240"/>
              <a:gd name="connsiteX94-41257" fmla="*/ 1804544 w 12641071"/>
              <a:gd name="connsiteY94-41258" fmla="*/ 726143 h 5795240"/>
              <a:gd name="connsiteX95-41259" fmla="*/ 3080549 w 12641071"/>
              <a:gd name="connsiteY95-41260" fmla="*/ 1254682 h 5795240"/>
              <a:gd name="connsiteX96-41261" fmla="*/ 3268676 w 12641071"/>
              <a:gd name="connsiteY96-41262" fmla="*/ 1461167 h 5795240"/>
              <a:gd name="connsiteX97-41263" fmla="*/ 3565826 w 12641071"/>
              <a:gd name="connsiteY97-41264" fmla="*/ 1551935 h 5795240"/>
              <a:gd name="connsiteX98-41265" fmla="*/ 4086504 w 12641071"/>
              <a:gd name="connsiteY98-41266" fmla="*/ 1127574 h 5795240"/>
              <a:gd name="connsiteX99-41267" fmla="*/ 4103078 w 12641071"/>
              <a:gd name="connsiteY99-41268" fmla="*/ 1004204 h 5795240"/>
              <a:gd name="connsiteX100-41269" fmla="*/ 5215874 w 12641071"/>
              <a:gd name="connsiteY100-41270" fmla="*/ 0 h 5795240"/>
              <a:gd name="connsiteX0-41271" fmla="*/ 5215874 w 12641071"/>
              <a:gd name="connsiteY0-41272" fmla="*/ 0 h 5795240"/>
              <a:gd name="connsiteX1-41273" fmla="*/ 5927386 w 12641071"/>
              <a:gd name="connsiteY1-41274" fmla="*/ 255427 h 5795240"/>
              <a:gd name="connsiteX2-41275" fmla="*/ 6105193 w 12641071"/>
              <a:gd name="connsiteY2-41276" fmla="*/ 442067 h 5795240"/>
              <a:gd name="connsiteX3-41277" fmla="*/ 6105193 w 12641071"/>
              <a:gd name="connsiteY3-41278" fmla="*/ 442069 h 5795240"/>
              <a:gd name="connsiteX4-41279" fmla="*/ 6141460 w 12641071"/>
              <a:gd name="connsiteY4-41280" fmla="*/ 475027 h 5795240"/>
              <a:gd name="connsiteX5-41281" fmla="*/ 6788665 w 12641071"/>
              <a:gd name="connsiteY5-41282" fmla="*/ 707369 h 5795240"/>
              <a:gd name="connsiteX6-41283" fmla="*/ 7184710 w 12641071"/>
              <a:gd name="connsiteY6-41284" fmla="*/ 627411 h 5795240"/>
              <a:gd name="connsiteX7-41285" fmla="*/ 7314851 w 12641071"/>
              <a:gd name="connsiteY7-41286" fmla="*/ 559537 h 5795240"/>
              <a:gd name="connsiteX8-41287" fmla="*/ 7314853 w 12641071"/>
              <a:gd name="connsiteY8-41288" fmla="*/ 559536 h 5795240"/>
              <a:gd name="connsiteX9-41289" fmla="*/ 7314851 w 12641071"/>
              <a:gd name="connsiteY9-41290" fmla="*/ 559537 h 5795240"/>
              <a:gd name="connsiteX10-41291" fmla="*/ 7391626 w 12641071"/>
              <a:gd name="connsiteY10-41292" fmla="*/ 508114 h 5795240"/>
              <a:gd name="connsiteX11-41293" fmla="*/ 7391631 w 12641071"/>
              <a:gd name="connsiteY11-41294" fmla="*/ 508110 h 5795240"/>
              <a:gd name="connsiteX12-41295" fmla="*/ 7478934 w 12641071"/>
              <a:gd name="connsiteY12-41296" fmla="*/ 466053 h 5795240"/>
              <a:gd name="connsiteX13-41297" fmla="*/ 7897193 w 12641071"/>
              <a:gd name="connsiteY13-41298" fmla="*/ 381611 h 5795240"/>
              <a:gd name="connsiteX14-41299" fmla="*/ 8788216 w 12641071"/>
              <a:gd name="connsiteY14-41300" fmla="*/ 855364 h 5795240"/>
              <a:gd name="connsiteX15-41301" fmla="*/ 8832362 w 12641071"/>
              <a:gd name="connsiteY15-41302" fmla="*/ 928030 h 5795240"/>
              <a:gd name="connsiteX16-41303" fmla="*/ 8832362 w 12641071"/>
              <a:gd name="connsiteY16-41304" fmla="*/ 928033 h 5795240"/>
              <a:gd name="connsiteX17-41305" fmla="*/ 8842040 w 12641071"/>
              <a:gd name="connsiteY17-41306" fmla="*/ 943961 h 5795240"/>
              <a:gd name="connsiteX18-41307" fmla="*/ 8856144 w 12641071"/>
              <a:gd name="connsiteY18-41308" fmla="*/ 973241 h 5795240"/>
              <a:gd name="connsiteX19-41309" fmla="*/ 8856145 w 12641071"/>
              <a:gd name="connsiteY19-41310" fmla="*/ 973241 h 5795240"/>
              <a:gd name="connsiteX20-41311" fmla="*/ 8878117 w 12641071"/>
              <a:gd name="connsiteY20-41312" fmla="*/ 1018851 h 5795240"/>
              <a:gd name="connsiteX21-41313" fmla="*/ 8877719 w 12641071"/>
              <a:gd name="connsiteY21-41314" fmla="*/ 1018369 h 5795240"/>
              <a:gd name="connsiteX22-41315" fmla="*/ 8853250 w 12641071"/>
              <a:gd name="connsiteY22-41316" fmla="*/ 973288 h 5795240"/>
              <a:gd name="connsiteX23-41317" fmla="*/ 8853249 w 12641071"/>
              <a:gd name="connsiteY23-41318" fmla="*/ 973288 h 5795240"/>
              <a:gd name="connsiteX24-41319" fmla="*/ 8853248 w 12641071"/>
              <a:gd name="connsiteY24-41320" fmla="*/ 973287 h 5795240"/>
              <a:gd name="connsiteX25-41321" fmla="*/ 8849677 w 12641071"/>
              <a:gd name="connsiteY25-41322" fmla="*/ 973341 h 5795240"/>
              <a:gd name="connsiteX26-41323" fmla="*/ 8849676 w 12641071"/>
              <a:gd name="connsiteY26-41324" fmla="*/ 973343 h 5795240"/>
              <a:gd name="connsiteX27-41325" fmla="*/ 8877719 w 12641071"/>
              <a:gd name="connsiteY27-41326" fmla="*/ 1018371 h 5795240"/>
              <a:gd name="connsiteX28-41327" fmla="*/ 8878116 w 12641071"/>
              <a:gd name="connsiteY28-41328" fmla="*/ 1018851 h 5795240"/>
              <a:gd name="connsiteX29-41329" fmla="*/ 8887288 w 12641071"/>
              <a:gd name="connsiteY29-41330" fmla="*/ 1037892 h 5795240"/>
              <a:gd name="connsiteX30-41331" fmla="*/ 8931285 w 12641071"/>
              <a:gd name="connsiteY30-41332" fmla="*/ 1083292 h 5795240"/>
              <a:gd name="connsiteX31-41333" fmla="*/ 9241478 w 12641071"/>
              <a:gd name="connsiteY31-41334" fmla="*/ 1211778 h 5795240"/>
              <a:gd name="connsiteX32-41335" fmla="*/ 9605238 w 12641071"/>
              <a:gd name="connsiteY32-41336" fmla="*/ 1018369 h 5795240"/>
              <a:gd name="connsiteX33-41337" fmla="*/ 9636247 w 12641071"/>
              <a:gd name="connsiteY33-41338" fmla="*/ 961241 h 5795240"/>
              <a:gd name="connsiteX34-41339" fmla="*/ 9641995 w 12641071"/>
              <a:gd name="connsiteY34-41340" fmla="*/ 961152 h 5795240"/>
              <a:gd name="connsiteX35-41341" fmla="*/ 9584939 w 12641071"/>
              <a:gd name="connsiteY35-41342" fmla="*/ 1079594 h 5795240"/>
              <a:gd name="connsiteX36-41343" fmla="*/ 9546257 w 12641071"/>
              <a:gd name="connsiteY36-41344" fmla="*/ 1204206 h 5795240"/>
              <a:gd name="connsiteX37-41345" fmla="*/ 9584939 w 12641071"/>
              <a:gd name="connsiteY37-41346" fmla="*/ 1079596 h 5795240"/>
              <a:gd name="connsiteX38-41347" fmla="*/ 9641995 w 12641071"/>
              <a:gd name="connsiteY38-41348" fmla="*/ 961153 h 5795240"/>
              <a:gd name="connsiteX39-41349" fmla="*/ 9653069 w 12641071"/>
              <a:gd name="connsiteY39-41350" fmla="*/ 960983 h 5795240"/>
              <a:gd name="connsiteX40-41351" fmla="*/ 9801564 w 12641071"/>
              <a:gd name="connsiteY40-41352" fmla="*/ 1196828 h 5795240"/>
              <a:gd name="connsiteX41-41353" fmla="*/ 9801566 w 12641071"/>
              <a:gd name="connsiteY41-41354" fmla="*/ 1196828 h 5795240"/>
              <a:gd name="connsiteX42-41355" fmla="*/ 9653070 w 12641071"/>
              <a:gd name="connsiteY42-41356" fmla="*/ 960982 h 5795240"/>
              <a:gd name="connsiteX43-41357" fmla="*/ 9641996 w 12641071"/>
              <a:gd name="connsiteY43-41358" fmla="*/ 961152 h 5795240"/>
              <a:gd name="connsiteX44-41359" fmla="*/ 9651917 w 12641071"/>
              <a:gd name="connsiteY44-41360" fmla="*/ 940556 h 5795240"/>
              <a:gd name="connsiteX45-41361" fmla="*/ 11050508 w 12641071"/>
              <a:gd name="connsiteY45-41362" fmla="*/ 108150 h 5795240"/>
              <a:gd name="connsiteX46-41363" fmla="*/ 12641071 w 12641071"/>
              <a:gd name="connsiteY46-41364" fmla="*/ 1698711 h 5795240"/>
              <a:gd name="connsiteX47-41365" fmla="*/ 11371062 w 12641071"/>
              <a:gd name="connsiteY47-41366" fmla="*/ 3256960 h 5795240"/>
              <a:gd name="connsiteX48-41367" fmla="*/ 11215953 w 12641071"/>
              <a:gd name="connsiteY48-41368" fmla="*/ 3280632 h 5795240"/>
              <a:gd name="connsiteX49-41369" fmla="*/ 11142318 w 12641071"/>
              <a:gd name="connsiteY49-41370" fmla="*/ 3276914 h 5795240"/>
              <a:gd name="connsiteX50-41371" fmla="*/ 11215952 w 12641071"/>
              <a:gd name="connsiteY50-41372" fmla="*/ 3280632 h 5795240"/>
              <a:gd name="connsiteX51-41373" fmla="*/ 11213133 w 12641071"/>
              <a:gd name="connsiteY51-41374" fmla="*/ 3281062 h 5795240"/>
              <a:gd name="connsiteX52-41375" fmla="*/ 11116921 w 12641071"/>
              <a:gd name="connsiteY52-41376" fmla="*/ 3285921 h 5795240"/>
              <a:gd name="connsiteX53-41377" fmla="*/ 11050507 w 12641071"/>
              <a:gd name="connsiteY53-41378" fmla="*/ 3289274 h 5795240"/>
              <a:gd name="connsiteX54-41379" fmla="*/ 11006292 w 12641071"/>
              <a:gd name="connsiteY54-41380" fmla="*/ 3287041 h 5795240"/>
              <a:gd name="connsiteX55-41381" fmla="*/ 10937101 w 12641071"/>
              <a:gd name="connsiteY55-41382" fmla="*/ 3297601 h 5795240"/>
              <a:gd name="connsiteX56-41383" fmla="*/ 10144740 w 12641071"/>
              <a:gd name="connsiteY56-41384" fmla="*/ 4089962 h 5795240"/>
              <a:gd name="connsiteX57-41385" fmla="*/ 10130374 w 12641071"/>
              <a:gd name="connsiteY57-41386" fmla="*/ 4184101 h 5795240"/>
              <a:gd name="connsiteX58-41387" fmla="*/ 10130375 w 12641071"/>
              <a:gd name="connsiteY58-41388" fmla="*/ 4184103 h 5795240"/>
              <a:gd name="connsiteX59-41389" fmla="*/ 10130656 w 12641071"/>
              <a:gd name="connsiteY59-41390" fmla="*/ 4185950 h 5795240"/>
              <a:gd name="connsiteX60-41391" fmla="*/ 10138194 w 12641071"/>
              <a:gd name="connsiteY60-41392" fmla="*/ 4335228 h 5795240"/>
              <a:gd name="connsiteX61-41393" fmla="*/ 10137710 w 12641071"/>
              <a:gd name="connsiteY61-41394" fmla="*/ 4344822 h 5795240"/>
              <a:gd name="connsiteX62-41395" fmla="*/ 10133555 w 12641071"/>
              <a:gd name="connsiteY62-41396" fmla="*/ 4427096 h 5795240"/>
              <a:gd name="connsiteX63-41397" fmla="*/ 10129312 w 12641071"/>
              <a:gd name="connsiteY63-41398" fmla="*/ 4399289 h 5795240"/>
              <a:gd name="connsiteX64-41399" fmla="*/ 10126797 w 12641071"/>
              <a:gd name="connsiteY64-41400" fmla="*/ 4349498 h 5795240"/>
              <a:gd name="connsiteX65-41401" fmla="*/ 10126796 w 12641071"/>
              <a:gd name="connsiteY65-41402" fmla="*/ 4349498 h 5795240"/>
              <a:gd name="connsiteX66-41403" fmla="*/ 10129311 w 12641071"/>
              <a:gd name="connsiteY66-41404" fmla="*/ 4399289 h 5795240"/>
              <a:gd name="connsiteX67-41405" fmla="*/ 10133554 w 12641071"/>
              <a:gd name="connsiteY67-41406" fmla="*/ 4427096 h 5795240"/>
              <a:gd name="connsiteX68-41407" fmla="*/ 10130656 w 12641071"/>
              <a:gd name="connsiteY68-41408" fmla="*/ 4484506 h 5795240"/>
              <a:gd name="connsiteX69-41409" fmla="*/ 8678182 w 12641071"/>
              <a:gd name="connsiteY69-41410" fmla="*/ 5795240 h 5795240"/>
              <a:gd name="connsiteX70-41411" fmla="*/ 7467518 w 12641071"/>
              <a:gd name="connsiteY70-41412" fmla="*/ 5151535 h 5795240"/>
              <a:gd name="connsiteX71-41413" fmla="*/ 7419945 w 12641071"/>
              <a:gd name="connsiteY71-41414" fmla="*/ 5073228 h 5795240"/>
              <a:gd name="connsiteX72-41415" fmla="*/ 7367299 w 12641071"/>
              <a:gd name="connsiteY72-41416" fmla="*/ 4974928 h 5795240"/>
              <a:gd name="connsiteX73-41417" fmla="*/ 7320958 w 12641071"/>
              <a:gd name="connsiteY73-41418" fmla="*/ 4870887 h 5795240"/>
              <a:gd name="connsiteX74-41419" fmla="*/ 7322174 w 12641071"/>
              <a:gd name="connsiteY74-41420" fmla="*/ 4872361 h 5795240"/>
              <a:gd name="connsiteX75-41421" fmla="*/ 7322175 w 12641071"/>
              <a:gd name="connsiteY75-41422" fmla="*/ 4872361 h 5795240"/>
              <a:gd name="connsiteX76-41423" fmla="*/ 7223551 w 12641071"/>
              <a:gd name="connsiteY76-41424" fmla="*/ 4752829 h 5795240"/>
              <a:gd name="connsiteX77-41425" fmla="*/ 6652445 w 12641071"/>
              <a:gd name="connsiteY77-41426" fmla="*/ 4516269 h 5795240"/>
              <a:gd name="connsiteX78-41427" fmla="*/ 6200873 w 12641071"/>
              <a:gd name="connsiteY78-41428" fmla="*/ 4654206 h 5795240"/>
              <a:gd name="connsiteX79-41429" fmla="*/ 6088813 w 12641071"/>
              <a:gd name="connsiteY79-41430" fmla="*/ 4746663 h 5795240"/>
              <a:gd name="connsiteX80-41431" fmla="*/ 6023271 w 12641071"/>
              <a:gd name="connsiteY80-41432" fmla="*/ 4834312 h 5795240"/>
              <a:gd name="connsiteX81-41433" fmla="*/ 5935320 w 12641071"/>
              <a:gd name="connsiteY81-41434" fmla="*/ 4931081 h 5795240"/>
              <a:gd name="connsiteX82-41435" fmla="*/ 4971763 w 12641071"/>
              <a:gd name="connsiteY82-41436" fmla="*/ 5330200 h 5795240"/>
              <a:gd name="connsiteX83-41437" fmla="*/ 3716172 w 12641071"/>
              <a:gd name="connsiteY83-41438" fmla="*/ 4497938 h 5795240"/>
              <a:gd name="connsiteX84-41439" fmla="*/ 3659438 w 12641071"/>
              <a:gd name="connsiteY84-41440" fmla="*/ 4330309 h 5795240"/>
              <a:gd name="connsiteX85-41441" fmla="*/ 3659440 w 12641071"/>
              <a:gd name="connsiteY85-41442" fmla="*/ 4330309 h 5795240"/>
              <a:gd name="connsiteX86-41443" fmla="*/ 3613217 w 12641071"/>
              <a:gd name="connsiteY86-41444" fmla="*/ 4245153 h 5795240"/>
              <a:gd name="connsiteX87-41445" fmla="*/ 3083792 w 12641071"/>
              <a:gd name="connsiteY87-41446" fmla="*/ 3963660 h 5795240"/>
              <a:gd name="connsiteX88-41447" fmla="*/ 2835272 w 12641071"/>
              <a:gd name="connsiteY88-41448" fmla="*/ 4013833 h 5795240"/>
              <a:gd name="connsiteX89-41449" fmla="*/ 2762875 w 12641071"/>
              <a:gd name="connsiteY89-41450" fmla="*/ 4057784 h 5795240"/>
              <a:gd name="connsiteX90-41451" fmla="*/ 2664698 w 12641071"/>
              <a:gd name="connsiteY90-41452" fmla="*/ 4117431 h 5795240"/>
              <a:gd name="connsiteX91-41453" fmla="*/ 1804544 w 12641071"/>
              <a:gd name="connsiteY91-41454" fmla="*/ 4335229 h 5795240"/>
              <a:gd name="connsiteX92-41455" fmla="*/ 0 w 12641071"/>
              <a:gd name="connsiteY92-41456" fmla="*/ 2530685 h 5795240"/>
              <a:gd name="connsiteX93-41457" fmla="*/ 1804544 w 12641071"/>
              <a:gd name="connsiteY93-41458" fmla="*/ 726143 h 5795240"/>
              <a:gd name="connsiteX94-41459" fmla="*/ 3080549 w 12641071"/>
              <a:gd name="connsiteY94-41460" fmla="*/ 1254682 h 5795240"/>
              <a:gd name="connsiteX95-41461" fmla="*/ 3268676 w 12641071"/>
              <a:gd name="connsiteY95-41462" fmla="*/ 1461167 h 5795240"/>
              <a:gd name="connsiteX96-41463" fmla="*/ 3565826 w 12641071"/>
              <a:gd name="connsiteY96-41464" fmla="*/ 1551935 h 5795240"/>
              <a:gd name="connsiteX97-41465" fmla="*/ 4086504 w 12641071"/>
              <a:gd name="connsiteY97-41466" fmla="*/ 1127574 h 5795240"/>
              <a:gd name="connsiteX98-41467" fmla="*/ 4103078 w 12641071"/>
              <a:gd name="connsiteY98-41468" fmla="*/ 1004204 h 5795240"/>
              <a:gd name="connsiteX99-41469" fmla="*/ 5215874 w 12641071"/>
              <a:gd name="connsiteY99-41470" fmla="*/ 0 h 5795240"/>
              <a:gd name="connsiteX0-41471" fmla="*/ 5215874 w 12641071"/>
              <a:gd name="connsiteY0-41472" fmla="*/ 0 h 5795240"/>
              <a:gd name="connsiteX1-41473" fmla="*/ 5927386 w 12641071"/>
              <a:gd name="connsiteY1-41474" fmla="*/ 255427 h 5795240"/>
              <a:gd name="connsiteX2-41475" fmla="*/ 6105193 w 12641071"/>
              <a:gd name="connsiteY2-41476" fmla="*/ 442067 h 5795240"/>
              <a:gd name="connsiteX3-41477" fmla="*/ 6105193 w 12641071"/>
              <a:gd name="connsiteY3-41478" fmla="*/ 442069 h 5795240"/>
              <a:gd name="connsiteX4-41479" fmla="*/ 6141460 w 12641071"/>
              <a:gd name="connsiteY4-41480" fmla="*/ 475027 h 5795240"/>
              <a:gd name="connsiteX5-41481" fmla="*/ 6788665 w 12641071"/>
              <a:gd name="connsiteY5-41482" fmla="*/ 707369 h 5795240"/>
              <a:gd name="connsiteX6-41483" fmla="*/ 7184710 w 12641071"/>
              <a:gd name="connsiteY6-41484" fmla="*/ 627411 h 5795240"/>
              <a:gd name="connsiteX7-41485" fmla="*/ 7314851 w 12641071"/>
              <a:gd name="connsiteY7-41486" fmla="*/ 559537 h 5795240"/>
              <a:gd name="connsiteX8-41487" fmla="*/ 7314853 w 12641071"/>
              <a:gd name="connsiteY8-41488" fmla="*/ 559536 h 5795240"/>
              <a:gd name="connsiteX9-41489" fmla="*/ 7314851 w 12641071"/>
              <a:gd name="connsiteY9-41490" fmla="*/ 559537 h 5795240"/>
              <a:gd name="connsiteX10-41491" fmla="*/ 7391626 w 12641071"/>
              <a:gd name="connsiteY10-41492" fmla="*/ 508114 h 5795240"/>
              <a:gd name="connsiteX11-41493" fmla="*/ 7391631 w 12641071"/>
              <a:gd name="connsiteY11-41494" fmla="*/ 508110 h 5795240"/>
              <a:gd name="connsiteX12-41495" fmla="*/ 7478934 w 12641071"/>
              <a:gd name="connsiteY12-41496" fmla="*/ 466053 h 5795240"/>
              <a:gd name="connsiteX13-41497" fmla="*/ 7897193 w 12641071"/>
              <a:gd name="connsiteY13-41498" fmla="*/ 381611 h 5795240"/>
              <a:gd name="connsiteX14-41499" fmla="*/ 8788216 w 12641071"/>
              <a:gd name="connsiteY14-41500" fmla="*/ 855364 h 5795240"/>
              <a:gd name="connsiteX15-41501" fmla="*/ 8832362 w 12641071"/>
              <a:gd name="connsiteY15-41502" fmla="*/ 928030 h 5795240"/>
              <a:gd name="connsiteX16-41503" fmla="*/ 8832362 w 12641071"/>
              <a:gd name="connsiteY16-41504" fmla="*/ 928033 h 5795240"/>
              <a:gd name="connsiteX17-41505" fmla="*/ 8842040 w 12641071"/>
              <a:gd name="connsiteY17-41506" fmla="*/ 943961 h 5795240"/>
              <a:gd name="connsiteX18-41507" fmla="*/ 8856144 w 12641071"/>
              <a:gd name="connsiteY18-41508" fmla="*/ 973241 h 5795240"/>
              <a:gd name="connsiteX19-41509" fmla="*/ 8856145 w 12641071"/>
              <a:gd name="connsiteY19-41510" fmla="*/ 973241 h 5795240"/>
              <a:gd name="connsiteX20-41511" fmla="*/ 8878117 w 12641071"/>
              <a:gd name="connsiteY20-41512" fmla="*/ 1018851 h 5795240"/>
              <a:gd name="connsiteX21-41513" fmla="*/ 8877719 w 12641071"/>
              <a:gd name="connsiteY21-41514" fmla="*/ 1018369 h 5795240"/>
              <a:gd name="connsiteX22-41515" fmla="*/ 8853250 w 12641071"/>
              <a:gd name="connsiteY22-41516" fmla="*/ 973288 h 5795240"/>
              <a:gd name="connsiteX23-41517" fmla="*/ 8853249 w 12641071"/>
              <a:gd name="connsiteY23-41518" fmla="*/ 973288 h 5795240"/>
              <a:gd name="connsiteX24-41519" fmla="*/ 8853248 w 12641071"/>
              <a:gd name="connsiteY24-41520" fmla="*/ 973287 h 5795240"/>
              <a:gd name="connsiteX25-41521" fmla="*/ 8849677 w 12641071"/>
              <a:gd name="connsiteY25-41522" fmla="*/ 973341 h 5795240"/>
              <a:gd name="connsiteX26-41523" fmla="*/ 8877719 w 12641071"/>
              <a:gd name="connsiteY26-41524" fmla="*/ 1018371 h 5795240"/>
              <a:gd name="connsiteX27-41525" fmla="*/ 8878116 w 12641071"/>
              <a:gd name="connsiteY27-41526" fmla="*/ 1018851 h 5795240"/>
              <a:gd name="connsiteX28-41527" fmla="*/ 8887288 w 12641071"/>
              <a:gd name="connsiteY28-41528" fmla="*/ 1037892 h 5795240"/>
              <a:gd name="connsiteX29-41529" fmla="*/ 8931285 w 12641071"/>
              <a:gd name="connsiteY29-41530" fmla="*/ 1083292 h 5795240"/>
              <a:gd name="connsiteX30-41531" fmla="*/ 9241478 w 12641071"/>
              <a:gd name="connsiteY30-41532" fmla="*/ 1211778 h 5795240"/>
              <a:gd name="connsiteX31-41533" fmla="*/ 9605238 w 12641071"/>
              <a:gd name="connsiteY31-41534" fmla="*/ 1018369 h 5795240"/>
              <a:gd name="connsiteX32-41535" fmla="*/ 9636247 w 12641071"/>
              <a:gd name="connsiteY32-41536" fmla="*/ 961241 h 5795240"/>
              <a:gd name="connsiteX33-41537" fmla="*/ 9641995 w 12641071"/>
              <a:gd name="connsiteY33-41538" fmla="*/ 961152 h 5795240"/>
              <a:gd name="connsiteX34-41539" fmla="*/ 9584939 w 12641071"/>
              <a:gd name="connsiteY34-41540" fmla="*/ 1079594 h 5795240"/>
              <a:gd name="connsiteX35-41541" fmla="*/ 9546257 w 12641071"/>
              <a:gd name="connsiteY35-41542" fmla="*/ 1204206 h 5795240"/>
              <a:gd name="connsiteX36-41543" fmla="*/ 9584939 w 12641071"/>
              <a:gd name="connsiteY36-41544" fmla="*/ 1079596 h 5795240"/>
              <a:gd name="connsiteX37-41545" fmla="*/ 9641995 w 12641071"/>
              <a:gd name="connsiteY37-41546" fmla="*/ 961153 h 5795240"/>
              <a:gd name="connsiteX38-41547" fmla="*/ 9653069 w 12641071"/>
              <a:gd name="connsiteY38-41548" fmla="*/ 960983 h 5795240"/>
              <a:gd name="connsiteX39-41549" fmla="*/ 9801564 w 12641071"/>
              <a:gd name="connsiteY39-41550" fmla="*/ 1196828 h 5795240"/>
              <a:gd name="connsiteX40-41551" fmla="*/ 9801566 w 12641071"/>
              <a:gd name="connsiteY40-41552" fmla="*/ 1196828 h 5795240"/>
              <a:gd name="connsiteX41-41553" fmla="*/ 9653070 w 12641071"/>
              <a:gd name="connsiteY41-41554" fmla="*/ 960982 h 5795240"/>
              <a:gd name="connsiteX42-41555" fmla="*/ 9641996 w 12641071"/>
              <a:gd name="connsiteY42-41556" fmla="*/ 961152 h 5795240"/>
              <a:gd name="connsiteX43-41557" fmla="*/ 9651917 w 12641071"/>
              <a:gd name="connsiteY43-41558" fmla="*/ 940556 h 5795240"/>
              <a:gd name="connsiteX44-41559" fmla="*/ 11050508 w 12641071"/>
              <a:gd name="connsiteY44-41560" fmla="*/ 108150 h 5795240"/>
              <a:gd name="connsiteX45-41561" fmla="*/ 12641071 w 12641071"/>
              <a:gd name="connsiteY45-41562" fmla="*/ 1698711 h 5795240"/>
              <a:gd name="connsiteX46-41563" fmla="*/ 11371062 w 12641071"/>
              <a:gd name="connsiteY46-41564" fmla="*/ 3256960 h 5795240"/>
              <a:gd name="connsiteX47-41565" fmla="*/ 11215953 w 12641071"/>
              <a:gd name="connsiteY47-41566" fmla="*/ 3280632 h 5795240"/>
              <a:gd name="connsiteX48-41567" fmla="*/ 11142318 w 12641071"/>
              <a:gd name="connsiteY48-41568" fmla="*/ 3276914 h 5795240"/>
              <a:gd name="connsiteX49-41569" fmla="*/ 11215952 w 12641071"/>
              <a:gd name="connsiteY49-41570" fmla="*/ 3280632 h 5795240"/>
              <a:gd name="connsiteX50-41571" fmla="*/ 11213133 w 12641071"/>
              <a:gd name="connsiteY50-41572" fmla="*/ 3281062 h 5795240"/>
              <a:gd name="connsiteX51-41573" fmla="*/ 11116921 w 12641071"/>
              <a:gd name="connsiteY51-41574" fmla="*/ 3285921 h 5795240"/>
              <a:gd name="connsiteX52-41575" fmla="*/ 11050507 w 12641071"/>
              <a:gd name="connsiteY52-41576" fmla="*/ 3289274 h 5795240"/>
              <a:gd name="connsiteX53-41577" fmla="*/ 11006292 w 12641071"/>
              <a:gd name="connsiteY53-41578" fmla="*/ 3287041 h 5795240"/>
              <a:gd name="connsiteX54-41579" fmla="*/ 10937101 w 12641071"/>
              <a:gd name="connsiteY54-41580" fmla="*/ 3297601 h 5795240"/>
              <a:gd name="connsiteX55-41581" fmla="*/ 10144740 w 12641071"/>
              <a:gd name="connsiteY55-41582" fmla="*/ 4089962 h 5795240"/>
              <a:gd name="connsiteX56-41583" fmla="*/ 10130374 w 12641071"/>
              <a:gd name="connsiteY56-41584" fmla="*/ 4184101 h 5795240"/>
              <a:gd name="connsiteX57-41585" fmla="*/ 10130375 w 12641071"/>
              <a:gd name="connsiteY57-41586" fmla="*/ 4184103 h 5795240"/>
              <a:gd name="connsiteX58-41587" fmla="*/ 10130656 w 12641071"/>
              <a:gd name="connsiteY58-41588" fmla="*/ 4185950 h 5795240"/>
              <a:gd name="connsiteX59-41589" fmla="*/ 10138194 w 12641071"/>
              <a:gd name="connsiteY59-41590" fmla="*/ 4335228 h 5795240"/>
              <a:gd name="connsiteX60-41591" fmla="*/ 10137710 w 12641071"/>
              <a:gd name="connsiteY60-41592" fmla="*/ 4344822 h 5795240"/>
              <a:gd name="connsiteX61-41593" fmla="*/ 10133555 w 12641071"/>
              <a:gd name="connsiteY61-41594" fmla="*/ 4427096 h 5795240"/>
              <a:gd name="connsiteX62-41595" fmla="*/ 10129312 w 12641071"/>
              <a:gd name="connsiteY62-41596" fmla="*/ 4399289 h 5795240"/>
              <a:gd name="connsiteX63-41597" fmla="*/ 10126797 w 12641071"/>
              <a:gd name="connsiteY63-41598" fmla="*/ 4349498 h 5795240"/>
              <a:gd name="connsiteX64-41599" fmla="*/ 10126796 w 12641071"/>
              <a:gd name="connsiteY64-41600" fmla="*/ 4349498 h 5795240"/>
              <a:gd name="connsiteX65-41601" fmla="*/ 10129311 w 12641071"/>
              <a:gd name="connsiteY65-41602" fmla="*/ 4399289 h 5795240"/>
              <a:gd name="connsiteX66-41603" fmla="*/ 10133554 w 12641071"/>
              <a:gd name="connsiteY66-41604" fmla="*/ 4427096 h 5795240"/>
              <a:gd name="connsiteX67-41605" fmla="*/ 10130656 w 12641071"/>
              <a:gd name="connsiteY67-41606" fmla="*/ 4484506 h 5795240"/>
              <a:gd name="connsiteX68-41607" fmla="*/ 8678182 w 12641071"/>
              <a:gd name="connsiteY68-41608" fmla="*/ 5795240 h 5795240"/>
              <a:gd name="connsiteX69-41609" fmla="*/ 7467518 w 12641071"/>
              <a:gd name="connsiteY69-41610" fmla="*/ 5151535 h 5795240"/>
              <a:gd name="connsiteX70-41611" fmla="*/ 7419945 w 12641071"/>
              <a:gd name="connsiteY70-41612" fmla="*/ 5073228 h 5795240"/>
              <a:gd name="connsiteX71-41613" fmla="*/ 7367299 w 12641071"/>
              <a:gd name="connsiteY71-41614" fmla="*/ 4974928 h 5795240"/>
              <a:gd name="connsiteX72-41615" fmla="*/ 7320958 w 12641071"/>
              <a:gd name="connsiteY72-41616" fmla="*/ 4870887 h 5795240"/>
              <a:gd name="connsiteX73-41617" fmla="*/ 7322174 w 12641071"/>
              <a:gd name="connsiteY73-41618" fmla="*/ 4872361 h 5795240"/>
              <a:gd name="connsiteX74-41619" fmla="*/ 7322175 w 12641071"/>
              <a:gd name="connsiteY74-41620" fmla="*/ 4872361 h 5795240"/>
              <a:gd name="connsiteX75-41621" fmla="*/ 7223551 w 12641071"/>
              <a:gd name="connsiteY75-41622" fmla="*/ 4752829 h 5795240"/>
              <a:gd name="connsiteX76-41623" fmla="*/ 6652445 w 12641071"/>
              <a:gd name="connsiteY76-41624" fmla="*/ 4516269 h 5795240"/>
              <a:gd name="connsiteX77-41625" fmla="*/ 6200873 w 12641071"/>
              <a:gd name="connsiteY77-41626" fmla="*/ 4654206 h 5795240"/>
              <a:gd name="connsiteX78-41627" fmla="*/ 6088813 w 12641071"/>
              <a:gd name="connsiteY78-41628" fmla="*/ 4746663 h 5795240"/>
              <a:gd name="connsiteX79-41629" fmla="*/ 6023271 w 12641071"/>
              <a:gd name="connsiteY79-41630" fmla="*/ 4834312 h 5795240"/>
              <a:gd name="connsiteX80-41631" fmla="*/ 5935320 w 12641071"/>
              <a:gd name="connsiteY80-41632" fmla="*/ 4931081 h 5795240"/>
              <a:gd name="connsiteX81-41633" fmla="*/ 4971763 w 12641071"/>
              <a:gd name="connsiteY81-41634" fmla="*/ 5330200 h 5795240"/>
              <a:gd name="connsiteX82-41635" fmla="*/ 3716172 w 12641071"/>
              <a:gd name="connsiteY82-41636" fmla="*/ 4497938 h 5795240"/>
              <a:gd name="connsiteX83-41637" fmla="*/ 3659438 w 12641071"/>
              <a:gd name="connsiteY83-41638" fmla="*/ 4330309 h 5795240"/>
              <a:gd name="connsiteX84-41639" fmla="*/ 3659440 w 12641071"/>
              <a:gd name="connsiteY84-41640" fmla="*/ 4330309 h 5795240"/>
              <a:gd name="connsiteX85-41641" fmla="*/ 3613217 w 12641071"/>
              <a:gd name="connsiteY85-41642" fmla="*/ 4245153 h 5795240"/>
              <a:gd name="connsiteX86-41643" fmla="*/ 3083792 w 12641071"/>
              <a:gd name="connsiteY86-41644" fmla="*/ 3963660 h 5795240"/>
              <a:gd name="connsiteX87-41645" fmla="*/ 2835272 w 12641071"/>
              <a:gd name="connsiteY87-41646" fmla="*/ 4013833 h 5795240"/>
              <a:gd name="connsiteX88-41647" fmla="*/ 2762875 w 12641071"/>
              <a:gd name="connsiteY88-41648" fmla="*/ 4057784 h 5795240"/>
              <a:gd name="connsiteX89-41649" fmla="*/ 2664698 w 12641071"/>
              <a:gd name="connsiteY89-41650" fmla="*/ 4117431 h 5795240"/>
              <a:gd name="connsiteX90-41651" fmla="*/ 1804544 w 12641071"/>
              <a:gd name="connsiteY90-41652" fmla="*/ 4335229 h 5795240"/>
              <a:gd name="connsiteX91-41653" fmla="*/ 0 w 12641071"/>
              <a:gd name="connsiteY91-41654" fmla="*/ 2530685 h 5795240"/>
              <a:gd name="connsiteX92-41655" fmla="*/ 1804544 w 12641071"/>
              <a:gd name="connsiteY92-41656" fmla="*/ 726143 h 5795240"/>
              <a:gd name="connsiteX93-41657" fmla="*/ 3080549 w 12641071"/>
              <a:gd name="connsiteY93-41658" fmla="*/ 1254682 h 5795240"/>
              <a:gd name="connsiteX94-41659" fmla="*/ 3268676 w 12641071"/>
              <a:gd name="connsiteY94-41660" fmla="*/ 1461167 h 5795240"/>
              <a:gd name="connsiteX95-41661" fmla="*/ 3565826 w 12641071"/>
              <a:gd name="connsiteY95-41662" fmla="*/ 1551935 h 5795240"/>
              <a:gd name="connsiteX96-41663" fmla="*/ 4086504 w 12641071"/>
              <a:gd name="connsiteY96-41664" fmla="*/ 1127574 h 5795240"/>
              <a:gd name="connsiteX97-41665" fmla="*/ 4103078 w 12641071"/>
              <a:gd name="connsiteY97-41666" fmla="*/ 1004204 h 5795240"/>
              <a:gd name="connsiteX98-41667" fmla="*/ 5215874 w 12641071"/>
              <a:gd name="connsiteY98-41668" fmla="*/ 0 h 5795240"/>
              <a:gd name="connsiteX0-41669" fmla="*/ 5215874 w 12641071"/>
              <a:gd name="connsiteY0-41670" fmla="*/ 0 h 5795240"/>
              <a:gd name="connsiteX1-41671" fmla="*/ 5927386 w 12641071"/>
              <a:gd name="connsiteY1-41672" fmla="*/ 255427 h 5795240"/>
              <a:gd name="connsiteX2-41673" fmla="*/ 6105193 w 12641071"/>
              <a:gd name="connsiteY2-41674" fmla="*/ 442067 h 5795240"/>
              <a:gd name="connsiteX3-41675" fmla="*/ 6105193 w 12641071"/>
              <a:gd name="connsiteY3-41676" fmla="*/ 442069 h 5795240"/>
              <a:gd name="connsiteX4-41677" fmla="*/ 6141460 w 12641071"/>
              <a:gd name="connsiteY4-41678" fmla="*/ 475027 h 5795240"/>
              <a:gd name="connsiteX5-41679" fmla="*/ 6788665 w 12641071"/>
              <a:gd name="connsiteY5-41680" fmla="*/ 707369 h 5795240"/>
              <a:gd name="connsiteX6-41681" fmla="*/ 7184710 w 12641071"/>
              <a:gd name="connsiteY6-41682" fmla="*/ 627411 h 5795240"/>
              <a:gd name="connsiteX7-41683" fmla="*/ 7314851 w 12641071"/>
              <a:gd name="connsiteY7-41684" fmla="*/ 559537 h 5795240"/>
              <a:gd name="connsiteX8-41685" fmla="*/ 7314853 w 12641071"/>
              <a:gd name="connsiteY8-41686" fmla="*/ 559536 h 5795240"/>
              <a:gd name="connsiteX9-41687" fmla="*/ 7314851 w 12641071"/>
              <a:gd name="connsiteY9-41688" fmla="*/ 559537 h 5795240"/>
              <a:gd name="connsiteX10-41689" fmla="*/ 7391626 w 12641071"/>
              <a:gd name="connsiteY10-41690" fmla="*/ 508114 h 5795240"/>
              <a:gd name="connsiteX11-41691" fmla="*/ 7391631 w 12641071"/>
              <a:gd name="connsiteY11-41692" fmla="*/ 508110 h 5795240"/>
              <a:gd name="connsiteX12-41693" fmla="*/ 7478934 w 12641071"/>
              <a:gd name="connsiteY12-41694" fmla="*/ 466053 h 5795240"/>
              <a:gd name="connsiteX13-41695" fmla="*/ 7897193 w 12641071"/>
              <a:gd name="connsiteY13-41696" fmla="*/ 381611 h 5795240"/>
              <a:gd name="connsiteX14-41697" fmla="*/ 8788216 w 12641071"/>
              <a:gd name="connsiteY14-41698" fmla="*/ 855364 h 5795240"/>
              <a:gd name="connsiteX15-41699" fmla="*/ 8832362 w 12641071"/>
              <a:gd name="connsiteY15-41700" fmla="*/ 928030 h 5795240"/>
              <a:gd name="connsiteX16-41701" fmla="*/ 8832362 w 12641071"/>
              <a:gd name="connsiteY16-41702" fmla="*/ 928033 h 5795240"/>
              <a:gd name="connsiteX17-41703" fmla="*/ 8842040 w 12641071"/>
              <a:gd name="connsiteY17-41704" fmla="*/ 943961 h 5795240"/>
              <a:gd name="connsiteX18-41705" fmla="*/ 8856144 w 12641071"/>
              <a:gd name="connsiteY18-41706" fmla="*/ 973241 h 5795240"/>
              <a:gd name="connsiteX19-41707" fmla="*/ 8856145 w 12641071"/>
              <a:gd name="connsiteY19-41708" fmla="*/ 973241 h 5795240"/>
              <a:gd name="connsiteX20-41709" fmla="*/ 8878117 w 12641071"/>
              <a:gd name="connsiteY20-41710" fmla="*/ 1018851 h 5795240"/>
              <a:gd name="connsiteX21-41711" fmla="*/ 8877719 w 12641071"/>
              <a:gd name="connsiteY21-41712" fmla="*/ 1018369 h 5795240"/>
              <a:gd name="connsiteX22-41713" fmla="*/ 8853250 w 12641071"/>
              <a:gd name="connsiteY22-41714" fmla="*/ 973288 h 5795240"/>
              <a:gd name="connsiteX23-41715" fmla="*/ 8853249 w 12641071"/>
              <a:gd name="connsiteY23-41716" fmla="*/ 973288 h 5795240"/>
              <a:gd name="connsiteX24-41717" fmla="*/ 8853248 w 12641071"/>
              <a:gd name="connsiteY24-41718" fmla="*/ 973287 h 5795240"/>
              <a:gd name="connsiteX25-41719" fmla="*/ 8877719 w 12641071"/>
              <a:gd name="connsiteY25-41720" fmla="*/ 1018371 h 5795240"/>
              <a:gd name="connsiteX26-41721" fmla="*/ 8878116 w 12641071"/>
              <a:gd name="connsiteY26-41722" fmla="*/ 1018851 h 5795240"/>
              <a:gd name="connsiteX27-41723" fmla="*/ 8887288 w 12641071"/>
              <a:gd name="connsiteY27-41724" fmla="*/ 1037892 h 5795240"/>
              <a:gd name="connsiteX28-41725" fmla="*/ 8931285 w 12641071"/>
              <a:gd name="connsiteY28-41726" fmla="*/ 1083292 h 5795240"/>
              <a:gd name="connsiteX29-41727" fmla="*/ 9241478 w 12641071"/>
              <a:gd name="connsiteY29-41728" fmla="*/ 1211778 h 5795240"/>
              <a:gd name="connsiteX30-41729" fmla="*/ 9605238 w 12641071"/>
              <a:gd name="connsiteY30-41730" fmla="*/ 1018369 h 5795240"/>
              <a:gd name="connsiteX31-41731" fmla="*/ 9636247 w 12641071"/>
              <a:gd name="connsiteY31-41732" fmla="*/ 961241 h 5795240"/>
              <a:gd name="connsiteX32-41733" fmla="*/ 9641995 w 12641071"/>
              <a:gd name="connsiteY32-41734" fmla="*/ 961152 h 5795240"/>
              <a:gd name="connsiteX33-41735" fmla="*/ 9584939 w 12641071"/>
              <a:gd name="connsiteY33-41736" fmla="*/ 1079594 h 5795240"/>
              <a:gd name="connsiteX34-41737" fmla="*/ 9546257 w 12641071"/>
              <a:gd name="connsiteY34-41738" fmla="*/ 1204206 h 5795240"/>
              <a:gd name="connsiteX35-41739" fmla="*/ 9584939 w 12641071"/>
              <a:gd name="connsiteY35-41740" fmla="*/ 1079596 h 5795240"/>
              <a:gd name="connsiteX36-41741" fmla="*/ 9641995 w 12641071"/>
              <a:gd name="connsiteY36-41742" fmla="*/ 961153 h 5795240"/>
              <a:gd name="connsiteX37-41743" fmla="*/ 9653069 w 12641071"/>
              <a:gd name="connsiteY37-41744" fmla="*/ 960983 h 5795240"/>
              <a:gd name="connsiteX38-41745" fmla="*/ 9801564 w 12641071"/>
              <a:gd name="connsiteY38-41746" fmla="*/ 1196828 h 5795240"/>
              <a:gd name="connsiteX39-41747" fmla="*/ 9801566 w 12641071"/>
              <a:gd name="connsiteY39-41748" fmla="*/ 1196828 h 5795240"/>
              <a:gd name="connsiteX40-41749" fmla="*/ 9653070 w 12641071"/>
              <a:gd name="connsiteY40-41750" fmla="*/ 960982 h 5795240"/>
              <a:gd name="connsiteX41-41751" fmla="*/ 9641996 w 12641071"/>
              <a:gd name="connsiteY41-41752" fmla="*/ 961152 h 5795240"/>
              <a:gd name="connsiteX42-41753" fmla="*/ 9651917 w 12641071"/>
              <a:gd name="connsiteY42-41754" fmla="*/ 940556 h 5795240"/>
              <a:gd name="connsiteX43-41755" fmla="*/ 11050508 w 12641071"/>
              <a:gd name="connsiteY43-41756" fmla="*/ 108150 h 5795240"/>
              <a:gd name="connsiteX44-41757" fmla="*/ 12641071 w 12641071"/>
              <a:gd name="connsiteY44-41758" fmla="*/ 1698711 h 5795240"/>
              <a:gd name="connsiteX45-41759" fmla="*/ 11371062 w 12641071"/>
              <a:gd name="connsiteY45-41760" fmla="*/ 3256960 h 5795240"/>
              <a:gd name="connsiteX46-41761" fmla="*/ 11215953 w 12641071"/>
              <a:gd name="connsiteY46-41762" fmla="*/ 3280632 h 5795240"/>
              <a:gd name="connsiteX47-41763" fmla="*/ 11142318 w 12641071"/>
              <a:gd name="connsiteY47-41764" fmla="*/ 3276914 h 5795240"/>
              <a:gd name="connsiteX48-41765" fmla="*/ 11215952 w 12641071"/>
              <a:gd name="connsiteY48-41766" fmla="*/ 3280632 h 5795240"/>
              <a:gd name="connsiteX49-41767" fmla="*/ 11213133 w 12641071"/>
              <a:gd name="connsiteY49-41768" fmla="*/ 3281062 h 5795240"/>
              <a:gd name="connsiteX50-41769" fmla="*/ 11116921 w 12641071"/>
              <a:gd name="connsiteY50-41770" fmla="*/ 3285921 h 5795240"/>
              <a:gd name="connsiteX51-41771" fmla="*/ 11050507 w 12641071"/>
              <a:gd name="connsiteY51-41772" fmla="*/ 3289274 h 5795240"/>
              <a:gd name="connsiteX52-41773" fmla="*/ 11006292 w 12641071"/>
              <a:gd name="connsiteY52-41774" fmla="*/ 3287041 h 5795240"/>
              <a:gd name="connsiteX53-41775" fmla="*/ 10937101 w 12641071"/>
              <a:gd name="connsiteY53-41776" fmla="*/ 3297601 h 5795240"/>
              <a:gd name="connsiteX54-41777" fmla="*/ 10144740 w 12641071"/>
              <a:gd name="connsiteY54-41778" fmla="*/ 4089962 h 5795240"/>
              <a:gd name="connsiteX55-41779" fmla="*/ 10130374 w 12641071"/>
              <a:gd name="connsiteY55-41780" fmla="*/ 4184101 h 5795240"/>
              <a:gd name="connsiteX56-41781" fmla="*/ 10130375 w 12641071"/>
              <a:gd name="connsiteY56-41782" fmla="*/ 4184103 h 5795240"/>
              <a:gd name="connsiteX57-41783" fmla="*/ 10130656 w 12641071"/>
              <a:gd name="connsiteY57-41784" fmla="*/ 4185950 h 5795240"/>
              <a:gd name="connsiteX58-41785" fmla="*/ 10138194 w 12641071"/>
              <a:gd name="connsiteY58-41786" fmla="*/ 4335228 h 5795240"/>
              <a:gd name="connsiteX59-41787" fmla="*/ 10137710 w 12641071"/>
              <a:gd name="connsiteY59-41788" fmla="*/ 4344822 h 5795240"/>
              <a:gd name="connsiteX60-41789" fmla="*/ 10133555 w 12641071"/>
              <a:gd name="connsiteY60-41790" fmla="*/ 4427096 h 5795240"/>
              <a:gd name="connsiteX61-41791" fmla="*/ 10129312 w 12641071"/>
              <a:gd name="connsiteY61-41792" fmla="*/ 4399289 h 5795240"/>
              <a:gd name="connsiteX62-41793" fmla="*/ 10126797 w 12641071"/>
              <a:gd name="connsiteY62-41794" fmla="*/ 4349498 h 5795240"/>
              <a:gd name="connsiteX63-41795" fmla="*/ 10126796 w 12641071"/>
              <a:gd name="connsiteY63-41796" fmla="*/ 4349498 h 5795240"/>
              <a:gd name="connsiteX64-41797" fmla="*/ 10129311 w 12641071"/>
              <a:gd name="connsiteY64-41798" fmla="*/ 4399289 h 5795240"/>
              <a:gd name="connsiteX65-41799" fmla="*/ 10133554 w 12641071"/>
              <a:gd name="connsiteY65-41800" fmla="*/ 4427096 h 5795240"/>
              <a:gd name="connsiteX66-41801" fmla="*/ 10130656 w 12641071"/>
              <a:gd name="connsiteY66-41802" fmla="*/ 4484506 h 5795240"/>
              <a:gd name="connsiteX67-41803" fmla="*/ 8678182 w 12641071"/>
              <a:gd name="connsiteY67-41804" fmla="*/ 5795240 h 5795240"/>
              <a:gd name="connsiteX68-41805" fmla="*/ 7467518 w 12641071"/>
              <a:gd name="connsiteY68-41806" fmla="*/ 5151535 h 5795240"/>
              <a:gd name="connsiteX69-41807" fmla="*/ 7419945 w 12641071"/>
              <a:gd name="connsiteY69-41808" fmla="*/ 5073228 h 5795240"/>
              <a:gd name="connsiteX70-41809" fmla="*/ 7367299 w 12641071"/>
              <a:gd name="connsiteY70-41810" fmla="*/ 4974928 h 5795240"/>
              <a:gd name="connsiteX71-41811" fmla="*/ 7320958 w 12641071"/>
              <a:gd name="connsiteY71-41812" fmla="*/ 4870887 h 5795240"/>
              <a:gd name="connsiteX72-41813" fmla="*/ 7322174 w 12641071"/>
              <a:gd name="connsiteY72-41814" fmla="*/ 4872361 h 5795240"/>
              <a:gd name="connsiteX73-41815" fmla="*/ 7322175 w 12641071"/>
              <a:gd name="connsiteY73-41816" fmla="*/ 4872361 h 5795240"/>
              <a:gd name="connsiteX74-41817" fmla="*/ 7223551 w 12641071"/>
              <a:gd name="connsiteY74-41818" fmla="*/ 4752829 h 5795240"/>
              <a:gd name="connsiteX75-41819" fmla="*/ 6652445 w 12641071"/>
              <a:gd name="connsiteY75-41820" fmla="*/ 4516269 h 5795240"/>
              <a:gd name="connsiteX76-41821" fmla="*/ 6200873 w 12641071"/>
              <a:gd name="connsiteY76-41822" fmla="*/ 4654206 h 5795240"/>
              <a:gd name="connsiteX77-41823" fmla="*/ 6088813 w 12641071"/>
              <a:gd name="connsiteY77-41824" fmla="*/ 4746663 h 5795240"/>
              <a:gd name="connsiteX78-41825" fmla="*/ 6023271 w 12641071"/>
              <a:gd name="connsiteY78-41826" fmla="*/ 4834312 h 5795240"/>
              <a:gd name="connsiteX79-41827" fmla="*/ 5935320 w 12641071"/>
              <a:gd name="connsiteY79-41828" fmla="*/ 4931081 h 5795240"/>
              <a:gd name="connsiteX80-41829" fmla="*/ 4971763 w 12641071"/>
              <a:gd name="connsiteY80-41830" fmla="*/ 5330200 h 5795240"/>
              <a:gd name="connsiteX81-41831" fmla="*/ 3716172 w 12641071"/>
              <a:gd name="connsiteY81-41832" fmla="*/ 4497938 h 5795240"/>
              <a:gd name="connsiteX82-41833" fmla="*/ 3659438 w 12641071"/>
              <a:gd name="connsiteY82-41834" fmla="*/ 4330309 h 5795240"/>
              <a:gd name="connsiteX83-41835" fmla="*/ 3659440 w 12641071"/>
              <a:gd name="connsiteY83-41836" fmla="*/ 4330309 h 5795240"/>
              <a:gd name="connsiteX84-41837" fmla="*/ 3613217 w 12641071"/>
              <a:gd name="connsiteY84-41838" fmla="*/ 4245153 h 5795240"/>
              <a:gd name="connsiteX85-41839" fmla="*/ 3083792 w 12641071"/>
              <a:gd name="connsiteY85-41840" fmla="*/ 3963660 h 5795240"/>
              <a:gd name="connsiteX86-41841" fmla="*/ 2835272 w 12641071"/>
              <a:gd name="connsiteY86-41842" fmla="*/ 4013833 h 5795240"/>
              <a:gd name="connsiteX87-41843" fmla="*/ 2762875 w 12641071"/>
              <a:gd name="connsiteY87-41844" fmla="*/ 4057784 h 5795240"/>
              <a:gd name="connsiteX88-41845" fmla="*/ 2664698 w 12641071"/>
              <a:gd name="connsiteY88-41846" fmla="*/ 4117431 h 5795240"/>
              <a:gd name="connsiteX89-41847" fmla="*/ 1804544 w 12641071"/>
              <a:gd name="connsiteY89-41848" fmla="*/ 4335229 h 5795240"/>
              <a:gd name="connsiteX90-41849" fmla="*/ 0 w 12641071"/>
              <a:gd name="connsiteY90-41850" fmla="*/ 2530685 h 5795240"/>
              <a:gd name="connsiteX91-41851" fmla="*/ 1804544 w 12641071"/>
              <a:gd name="connsiteY91-41852" fmla="*/ 726143 h 5795240"/>
              <a:gd name="connsiteX92-41853" fmla="*/ 3080549 w 12641071"/>
              <a:gd name="connsiteY92-41854" fmla="*/ 1254682 h 5795240"/>
              <a:gd name="connsiteX93-41855" fmla="*/ 3268676 w 12641071"/>
              <a:gd name="connsiteY93-41856" fmla="*/ 1461167 h 5795240"/>
              <a:gd name="connsiteX94-41857" fmla="*/ 3565826 w 12641071"/>
              <a:gd name="connsiteY94-41858" fmla="*/ 1551935 h 5795240"/>
              <a:gd name="connsiteX95-41859" fmla="*/ 4086504 w 12641071"/>
              <a:gd name="connsiteY95-41860" fmla="*/ 1127574 h 5795240"/>
              <a:gd name="connsiteX96-41861" fmla="*/ 4103078 w 12641071"/>
              <a:gd name="connsiteY96-41862" fmla="*/ 1004204 h 5795240"/>
              <a:gd name="connsiteX97-41863" fmla="*/ 5215874 w 12641071"/>
              <a:gd name="connsiteY97-41864" fmla="*/ 0 h 5795240"/>
              <a:gd name="connsiteX0-41865" fmla="*/ 5215874 w 12641071"/>
              <a:gd name="connsiteY0-41866" fmla="*/ 0 h 5795240"/>
              <a:gd name="connsiteX1-41867" fmla="*/ 5927386 w 12641071"/>
              <a:gd name="connsiteY1-41868" fmla="*/ 255427 h 5795240"/>
              <a:gd name="connsiteX2-41869" fmla="*/ 6105193 w 12641071"/>
              <a:gd name="connsiteY2-41870" fmla="*/ 442067 h 5795240"/>
              <a:gd name="connsiteX3-41871" fmla="*/ 6105193 w 12641071"/>
              <a:gd name="connsiteY3-41872" fmla="*/ 442069 h 5795240"/>
              <a:gd name="connsiteX4-41873" fmla="*/ 6141460 w 12641071"/>
              <a:gd name="connsiteY4-41874" fmla="*/ 475027 h 5795240"/>
              <a:gd name="connsiteX5-41875" fmla="*/ 6788665 w 12641071"/>
              <a:gd name="connsiteY5-41876" fmla="*/ 707369 h 5795240"/>
              <a:gd name="connsiteX6-41877" fmla="*/ 7184710 w 12641071"/>
              <a:gd name="connsiteY6-41878" fmla="*/ 627411 h 5795240"/>
              <a:gd name="connsiteX7-41879" fmla="*/ 7314851 w 12641071"/>
              <a:gd name="connsiteY7-41880" fmla="*/ 559537 h 5795240"/>
              <a:gd name="connsiteX8-41881" fmla="*/ 7314853 w 12641071"/>
              <a:gd name="connsiteY8-41882" fmla="*/ 559536 h 5795240"/>
              <a:gd name="connsiteX9-41883" fmla="*/ 7314851 w 12641071"/>
              <a:gd name="connsiteY9-41884" fmla="*/ 559537 h 5795240"/>
              <a:gd name="connsiteX10-41885" fmla="*/ 7391626 w 12641071"/>
              <a:gd name="connsiteY10-41886" fmla="*/ 508114 h 5795240"/>
              <a:gd name="connsiteX11-41887" fmla="*/ 7391631 w 12641071"/>
              <a:gd name="connsiteY11-41888" fmla="*/ 508110 h 5795240"/>
              <a:gd name="connsiteX12-41889" fmla="*/ 7478934 w 12641071"/>
              <a:gd name="connsiteY12-41890" fmla="*/ 466053 h 5795240"/>
              <a:gd name="connsiteX13-41891" fmla="*/ 7897193 w 12641071"/>
              <a:gd name="connsiteY13-41892" fmla="*/ 381611 h 5795240"/>
              <a:gd name="connsiteX14-41893" fmla="*/ 8788216 w 12641071"/>
              <a:gd name="connsiteY14-41894" fmla="*/ 855364 h 5795240"/>
              <a:gd name="connsiteX15-41895" fmla="*/ 8832362 w 12641071"/>
              <a:gd name="connsiteY15-41896" fmla="*/ 928030 h 5795240"/>
              <a:gd name="connsiteX16-41897" fmla="*/ 8832362 w 12641071"/>
              <a:gd name="connsiteY16-41898" fmla="*/ 928033 h 5795240"/>
              <a:gd name="connsiteX17-41899" fmla="*/ 8842040 w 12641071"/>
              <a:gd name="connsiteY17-41900" fmla="*/ 943961 h 5795240"/>
              <a:gd name="connsiteX18-41901" fmla="*/ 8856144 w 12641071"/>
              <a:gd name="connsiteY18-41902" fmla="*/ 973241 h 5795240"/>
              <a:gd name="connsiteX19-41903" fmla="*/ 8856145 w 12641071"/>
              <a:gd name="connsiteY19-41904" fmla="*/ 973241 h 5795240"/>
              <a:gd name="connsiteX20-41905" fmla="*/ 8878117 w 12641071"/>
              <a:gd name="connsiteY20-41906" fmla="*/ 1018851 h 5795240"/>
              <a:gd name="connsiteX21-41907" fmla="*/ 8877719 w 12641071"/>
              <a:gd name="connsiteY21-41908" fmla="*/ 1018369 h 5795240"/>
              <a:gd name="connsiteX22-41909" fmla="*/ 8853250 w 12641071"/>
              <a:gd name="connsiteY22-41910" fmla="*/ 973288 h 5795240"/>
              <a:gd name="connsiteX23-41911" fmla="*/ 8853249 w 12641071"/>
              <a:gd name="connsiteY23-41912" fmla="*/ 973288 h 5795240"/>
              <a:gd name="connsiteX24-41913" fmla="*/ 8853248 w 12641071"/>
              <a:gd name="connsiteY24-41914" fmla="*/ 973287 h 5795240"/>
              <a:gd name="connsiteX25-41915" fmla="*/ 8877719 w 12641071"/>
              <a:gd name="connsiteY25-41916" fmla="*/ 1018371 h 5795240"/>
              <a:gd name="connsiteX26-41917" fmla="*/ 8878116 w 12641071"/>
              <a:gd name="connsiteY26-41918" fmla="*/ 1018851 h 5795240"/>
              <a:gd name="connsiteX27-41919" fmla="*/ 8931285 w 12641071"/>
              <a:gd name="connsiteY27-41920" fmla="*/ 1083292 h 5795240"/>
              <a:gd name="connsiteX28-41921" fmla="*/ 9241478 w 12641071"/>
              <a:gd name="connsiteY28-41922" fmla="*/ 1211778 h 5795240"/>
              <a:gd name="connsiteX29-41923" fmla="*/ 9605238 w 12641071"/>
              <a:gd name="connsiteY29-41924" fmla="*/ 1018369 h 5795240"/>
              <a:gd name="connsiteX30-41925" fmla="*/ 9636247 w 12641071"/>
              <a:gd name="connsiteY30-41926" fmla="*/ 961241 h 5795240"/>
              <a:gd name="connsiteX31-41927" fmla="*/ 9641995 w 12641071"/>
              <a:gd name="connsiteY31-41928" fmla="*/ 961152 h 5795240"/>
              <a:gd name="connsiteX32-41929" fmla="*/ 9584939 w 12641071"/>
              <a:gd name="connsiteY32-41930" fmla="*/ 1079594 h 5795240"/>
              <a:gd name="connsiteX33-41931" fmla="*/ 9546257 w 12641071"/>
              <a:gd name="connsiteY33-41932" fmla="*/ 1204206 h 5795240"/>
              <a:gd name="connsiteX34-41933" fmla="*/ 9584939 w 12641071"/>
              <a:gd name="connsiteY34-41934" fmla="*/ 1079596 h 5795240"/>
              <a:gd name="connsiteX35-41935" fmla="*/ 9641995 w 12641071"/>
              <a:gd name="connsiteY35-41936" fmla="*/ 961153 h 5795240"/>
              <a:gd name="connsiteX36-41937" fmla="*/ 9653069 w 12641071"/>
              <a:gd name="connsiteY36-41938" fmla="*/ 960983 h 5795240"/>
              <a:gd name="connsiteX37-41939" fmla="*/ 9801564 w 12641071"/>
              <a:gd name="connsiteY37-41940" fmla="*/ 1196828 h 5795240"/>
              <a:gd name="connsiteX38-41941" fmla="*/ 9801566 w 12641071"/>
              <a:gd name="connsiteY38-41942" fmla="*/ 1196828 h 5795240"/>
              <a:gd name="connsiteX39-41943" fmla="*/ 9653070 w 12641071"/>
              <a:gd name="connsiteY39-41944" fmla="*/ 960982 h 5795240"/>
              <a:gd name="connsiteX40-41945" fmla="*/ 9641996 w 12641071"/>
              <a:gd name="connsiteY40-41946" fmla="*/ 961152 h 5795240"/>
              <a:gd name="connsiteX41-41947" fmla="*/ 9651917 w 12641071"/>
              <a:gd name="connsiteY41-41948" fmla="*/ 940556 h 5795240"/>
              <a:gd name="connsiteX42-41949" fmla="*/ 11050508 w 12641071"/>
              <a:gd name="connsiteY42-41950" fmla="*/ 108150 h 5795240"/>
              <a:gd name="connsiteX43-41951" fmla="*/ 12641071 w 12641071"/>
              <a:gd name="connsiteY43-41952" fmla="*/ 1698711 h 5795240"/>
              <a:gd name="connsiteX44-41953" fmla="*/ 11371062 w 12641071"/>
              <a:gd name="connsiteY44-41954" fmla="*/ 3256960 h 5795240"/>
              <a:gd name="connsiteX45-41955" fmla="*/ 11215953 w 12641071"/>
              <a:gd name="connsiteY45-41956" fmla="*/ 3280632 h 5795240"/>
              <a:gd name="connsiteX46-41957" fmla="*/ 11142318 w 12641071"/>
              <a:gd name="connsiteY46-41958" fmla="*/ 3276914 h 5795240"/>
              <a:gd name="connsiteX47-41959" fmla="*/ 11215952 w 12641071"/>
              <a:gd name="connsiteY47-41960" fmla="*/ 3280632 h 5795240"/>
              <a:gd name="connsiteX48-41961" fmla="*/ 11213133 w 12641071"/>
              <a:gd name="connsiteY48-41962" fmla="*/ 3281062 h 5795240"/>
              <a:gd name="connsiteX49-41963" fmla="*/ 11116921 w 12641071"/>
              <a:gd name="connsiteY49-41964" fmla="*/ 3285921 h 5795240"/>
              <a:gd name="connsiteX50-41965" fmla="*/ 11050507 w 12641071"/>
              <a:gd name="connsiteY50-41966" fmla="*/ 3289274 h 5795240"/>
              <a:gd name="connsiteX51-41967" fmla="*/ 11006292 w 12641071"/>
              <a:gd name="connsiteY51-41968" fmla="*/ 3287041 h 5795240"/>
              <a:gd name="connsiteX52-41969" fmla="*/ 10937101 w 12641071"/>
              <a:gd name="connsiteY52-41970" fmla="*/ 3297601 h 5795240"/>
              <a:gd name="connsiteX53-41971" fmla="*/ 10144740 w 12641071"/>
              <a:gd name="connsiteY53-41972" fmla="*/ 4089962 h 5795240"/>
              <a:gd name="connsiteX54-41973" fmla="*/ 10130374 w 12641071"/>
              <a:gd name="connsiteY54-41974" fmla="*/ 4184101 h 5795240"/>
              <a:gd name="connsiteX55-41975" fmla="*/ 10130375 w 12641071"/>
              <a:gd name="connsiteY55-41976" fmla="*/ 4184103 h 5795240"/>
              <a:gd name="connsiteX56-41977" fmla="*/ 10130656 w 12641071"/>
              <a:gd name="connsiteY56-41978" fmla="*/ 4185950 h 5795240"/>
              <a:gd name="connsiteX57-41979" fmla="*/ 10138194 w 12641071"/>
              <a:gd name="connsiteY57-41980" fmla="*/ 4335228 h 5795240"/>
              <a:gd name="connsiteX58-41981" fmla="*/ 10137710 w 12641071"/>
              <a:gd name="connsiteY58-41982" fmla="*/ 4344822 h 5795240"/>
              <a:gd name="connsiteX59-41983" fmla="*/ 10133555 w 12641071"/>
              <a:gd name="connsiteY59-41984" fmla="*/ 4427096 h 5795240"/>
              <a:gd name="connsiteX60-41985" fmla="*/ 10129312 w 12641071"/>
              <a:gd name="connsiteY60-41986" fmla="*/ 4399289 h 5795240"/>
              <a:gd name="connsiteX61-41987" fmla="*/ 10126797 w 12641071"/>
              <a:gd name="connsiteY61-41988" fmla="*/ 4349498 h 5795240"/>
              <a:gd name="connsiteX62-41989" fmla="*/ 10126796 w 12641071"/>
              <a:gd name="connsiteY62-41990" fmla="*/ 4349498 h 5795240"/>
              <a:gd name="connsiteX63-41991" fmla="*/ 10129311 w 12641071"/>
              <a:gd name="connsiteY63-41992" fmla="*/ 4399289 h 5795240"/>
              <a:gd name="connsiteX64-41993" fmla="*/ 10133554 w 12641071"/>
              <a:gd name="connsiteY64-41994" fmla="*/ 4427096 h 5795240"/>
              <a:gd name="connsiteX65-41995" fmla="*/ 10130656 w 12641071"/>
              <a:gd name="connsiteY65-41996" fmla="*/ 4484506 h 5795240"/>
              <a:gd name="connsiteX66-41997" fmla="*/ 8678182 w 12641071"/>
              <a:gd name="connsiteY66-41998" fmla="*/ 5795240 h 5795240"/>
              <a:gd name="connsiteX67-41999" fmla="*/ 7467518 w 12641071"/>
              <a:gd name="connsiteY67-42000" fmla="*/ 5151535 h 5795240"/>
              <a:gd name="connsiteX68-42001" fmla="*/ 7419945 w 12641071"/>
              <a:gd name="connsiteY68-42002" fmla="*/ 5073228 h 5795240"/>
              <a:gd name="connsiteX69-42003" fmla="*/ 7367299 w 12641071"/>
              <a:gd name="connsiteY69-42004" fmla="*/ 4974928 h 5795240"/>
              <a:gd name="connsiteX70-42005" fmla="*/ 7320958 w 12641071"/>
              <a:gd name="connsiteY70-42006" fmla="*/ 4870887 h 5795240"/>
              <a:gd name="connsiteX71-42007" fmla="*/ 7322174 w 12641071"/>
              <a:gd name="connsiteY71-42008" fmla="*/ 4872361 h 5795240"/>
              <a:gd name="connsiteX72-42009" fmla="*/ 7322175 w 12641071"/>
              <a:gd name="connsiteY72-42010" fmla="*/ 4872361 h 5795240"/>
              <a:gd name="connsiteX73-42011" fmla="*/ 7223551 w 12641071"/>
              <a:gd name="connsiteY73-42012" fmla="*/ 4752829 h 5795240"/>
              <a:gd name="connsiteX74-42013" fmla="*/ 6652445 w 12641071"/>
              <a:gd name="connsiteY74-42014" fmla="*/ 4516269 h 5795240"/>
              <a:gd name="connsiteX75-42015" fmla="*/ 6200873 w 12641071"/>
              <a:gd name="connsiteY75-42016" fmla="*/ 4654206 h 5795240"/>
              <a:gd name="connsiteX76-42017" fmla="*/ 6088813 w 12641071"/>
              <a:gd name="connsiteY76-42018" fmla="*/ 4746663 h 5795240"/>
              <a:gd name="connsiteX77-42019" fmla="*/ 6023271 w 12641071"/>
              <a:gd name="connsiteY77-42020" fmla="*/ 4834312 h 5795240"/>
              <a:gd name="connsiteX78-42021" fmla="*/ 5935320 w 12641071"/>
              <a:gd name="connsiteY78-42022" fmla="*/ 4931081 h 5795240"/>
              <a:gd name="connsiteX79-42023" fmla="*/ 4971763 w 12641071"/>
              <a:gd name="connsiteY79-42024" fmla="*/ 5330200 h 5795240"/>
              <a:gd name="connsiteX80-42025" fmla="*/ 3716172 w 12641071"/>
              <a:gd name="connsiteY80-42026" fmla="*/ 4497938 h 5795240"/>
              <a:gd name="connsiteX81-42027" fmla="*/ 3659438 w 12641071"/>
              <a:gd name="connsiteY81-42028" fmla="*/ 4330309 h 5795240"/>
              <a:gd name="connsiteX82-42029" fmla="*/ 3659440 w 12641071"/>
              <a:gd name="connsiteY82-42030" fmla="*/ 4330309 h 5795240"/>
              <a:gd name="connsiteX83-42031" fmla="*/ 3613217 w 12641071"/>
              <a:gd name="connsiteY83-42032" fmla="*/ 4245153 h 5795240"/>
              <a:gd name="connsiteX84-42033" fmla="*/ 3083792 w 12641071"/>
              <a:gd name="connsiteY84-42034" fmla="*/ 3963660 h 5795240"/>
              <a:gd name="connsiteX85-42035" fmla="*/ 2835272 w 12641071"/>
              <a:gd name="connsiteY85-42036" fmla="*/ 4013833 h 5795240"/>
              <a:gd name="connsiteX86-42037" fmla="*/ 2762875 w 12641071"/>
              <a:gd name="connsiteY86-42038" fmla="*/ 4057784 h 5795240"/>
              <a:gd name="connsiteX87-42039" fmla="*/ 2664698 w 12641071"/>
              <a:gd name="connsiteY87-42040" fmla="*/ 4117431 h 5795240"/>
              <a:gd name="connsiteX88-42041" fmla="*/ 1804544 w 12641071"/>
              <a:gd name="connsiteY88-42042" fmla="*/ 4335229 h 5795240"/>
              <a:gd name="connsiteX89-42043" fmla="*/ 0 w 12641071"/>
              <a:gd name="connsiteY89-42044" fmla="*/ 2530685 h 5795240"/>
              <a:gd name="connsiteX90-42045" fmla="*/ 1804544 w 12641071"/>
              <a:gd name="connsiteY90-42046" fmla="*/ 726143 h 5795240"/>
              <a:gd name="connsiteX91-42047" fmla="*/ 3080549 w 12641071"/>
              <a:gd name="connsiteY91-42048" fmla="*/ 1254682 h 5795240"/>
              <a:gd name="connsiteX92-42049" fmla="*/ 3268676 w 12641071"/>
              <a:gd name="connsiteY92-42050" fmla="*/ 1461167 h 5795240"/>
              <a:gd name="connsiteX93-42051" fmla="*/ 3565826 w 12641071"/>
              <a:gd name="connsiteY93-42052" fmla="*/ 1551935 h 5795240"/>
              <a:gd name="connsiteX94-42053" fmla="*/ 4086504 w 12641071"/>
              <a:gd name="connsiteY94-42054" fmla="*/ 1127574 h 5795240"/>
              <a:gd name="connsiteX95-42055" fmla="*/ 4103078 w 12641071"/>
              <a:gd name="connsiteY95-42056" fmla="*/ 1004204 h 5795240"/>
              <a:gd name="connsiteX96-42057" fmla="*/ 5215874 w 12641071"/>
              <a:gd name="connsiteY96-42058" fmla="*/ 0 h 5795240"/>
              <a:gd name="connsiteX0-42059" fmla="*/ 5215874 w 12641071"/>
              <a:gd name="connsiteY0-42060" fmla="*/ 0 h 5795240"/>
              <a:gd name="connsiteX1-42061" fmla="*/ 5927386 w 12641071"/>
              <a:gd name="connsiteY1-42062" fmla="*/ 255427 h 5795240"/>
              <a:gd name="connsiteX2-42063" fmla="*/ 6105193 w 12641071"/>
              <a:gd name="connsiteY2-42064" fmla="*/ 442067 h 5795240"/>
              <a:gd name="connsiteX3-42065" fmla="*/ 6105193 w 12641071"/>
              <a:gd name="connsiteY3-42066" fmla="*/ 442069 h 5795240"/>
              <a:gd name="connsiteX4-42067" fmla="*/ 6141460 w 12641071"/>
              <a:gd name="connsiteY4-42068" fmla="*/ 475027 h 5795240"/>
              <a:gd name="connsiteX5-42069" fmla="*/ 6788665 w 12641071"/>
              <a:gd name="connsiteY5-42070" fmla="*/ 707369 h 5795240"/>
              <a:gd name="connsiteX6-42071" fmla="*/ 7184710 w 12641071"/>
              <a:gd name="connsiteY6-42072" fmla="*/ 627411 h 5795240"/>
              <a:gd name="connsiteX7-42073" fmla="*/ 7314851 w 12641071"/>
              <a:gd name="connsiteY7-42074" fmla="*/ 559537 h 5795240"/>
              <a:gd name="connsiteX8-42075" fmla="*/ 7314853 w 12641071"/>
              <a:gd name="connsiteY8-42076" fmla="*/ 559536 h 5795240"/>
              <a:gd name="connsiteX9-42077" fmla="*/ 7314851 w 12641071"/>
              <a:gd name="connsiteY9-42078" fmla="*/ 559537 h 5795240"/>
              <a:gd name="connsiteX10-42079" fmla="*/ 7391626 w 12641071"/>
              <a:gd name="connsiteY10-42080" fmla="*/ 508114 h 5795240"/>
              <a:gd name="connsiteX11-42081" fmla="*/ 7391631 w 12641071"/>
              <a:gd name="connsiteY11-42082" fmla="*/ 508110 h 5795240"/>
              <a:gd name="connsiteX12-42083" fmla="*/ 7478934 w 12641071"/>
              <a:gd name="connsiteY12-42084" fmla="*/ 466053 h 5795240"/>
              <a:gd name="connsiteX13-42085" fmla="*/ 7897193 w 12641071"/>
              <a:gd name="connsiteY13-42086" fmla="*/ 381611 h 5795240"/>
              <a:gd name="connsiteX14-42087" fmla="*/ 8788216 w 12641071"/>
              <a:gd name="connsiteY14-42088" fmla="*/ 855364 h 5795240"/>
              <a:gd name="connsiteX15-42089" fmla="*/ 8832362 w 12641071"/>
              <a:gd name="connsiteY15-42090" fmla="*/ 928030 h 5795240"/>
              <a:gd name="connsiteX16-42091" fmla="*/ 8832362 w 12641071"/>
              <a:gd name="connsiteY16-42092" fmla="*/ 928033 h 5795240"/>
              <a:gd name="connsiteX17-42093" fmla="*/ 8842040 w 12641071"/>
              <a:gd name="connsiteY17-42094" fmla="*/ 943961 h 5795240"/>
              <a:gd name="connsiteX18-42095" fmla="*/ 8856144 w 12641071"/>
              <a:gd name="connsiteY18-42096" fmla="*/ 973241 h 5795240"/>
              <a:gd name="connsiteX19-42097" fmla="*/ 8856145 w 12641071"/>
              <a:gd name="connsiteY19-42098" fmla="*/ 973241 h 5795240"/>
              <a:gd name="connsiteX20-42099" fmla="*/ 8878117 w 12641071"/>
              <a:gd name="connsiteY20-42100" fmla="*/ 1018851 h 5795240"/>
              <a:gd name="connsiteX21-42101" fmla="*/ 8877719 w 12641071"/>
              <a:gd name="connsiteY21-42102" fmla="*/ 1018369 h 5795240"/>
              <a:gd name="connsiteX22-42103" fmla="*/ 8853250 w 12641071"/>
              <a:gd name="connsiteY22-42104" fmla="*/ 973288 h 5795240"/>
              <a:gd name="connsiteX23-42105" fmla="*/ 8853249 w 12641071"/>
              <a:gd name="connsiteY23-42106" fmla="*/ 973288 h 5795240"/>
              <a:gd name="connsiteX24-42107" fmla="*/ 8877719 w 12641071"/>
              <a:gd name="connsiteY24-42108" fmla="*/ 1018371 h 5795240"/>
              <a:gd name="connsiteX25-42109" fmla="*/ 8878116 w 12641071"/>
              <a:gd name="connsiteY25-42110" fmla="*/ 1018851 h 5795240"/>
              <a:gd name="connsiteX26-42111" fmla="*/ 8931285 w 12641071"/>
              <a:gd name="connsiteY26-42112" fmla="*/ 1083292 h 5795240"/>
              <a:gd name="connsiteX27-42113" fmla="*/ 9241478 w 12641071"/>
              <a:gd name="connsiteY27-42114" fmla="*/ 1211778 h 5795240"/>
              <a:gd name="connsiteX28-42115" fmla="*/ 9605238 w 12641071"/>
              <a:gd name="connsiteY28-42116" fmla="*/ 1018369 h 5795240"/>
              <a:gd name="connsiteX29-42117" fmla="*/ 9636247 w 12641071"/>
              <a:gd name="connsiteY29-42118" fmla="*/ 961241 h 5795240"/>
              <a:gd name="connsiteX30-42119" fmla="*/ 9641995 w 12641071"/>
              <a:gd name="connsiteY30-42120" fmla="*/ 961152 h 5795240"/>
              <a:gd name="connsiteX31-42121" fmla="*/ 9584939 w 12641071"/>
              <a:gd name="connsiteY31-42122" fmla="*/ 1079594 h 5795240"/>
              <a:gd name="connsiteX32-42123" fmla="*/ 9546257 w 12641071"/>
              <a:gd name="connsiteY32-42124" fmla="*/ 1204206 h 5795240"/>
              <a:gd name="connsiteX33-42125" fmla="*/ 9584939 w 12641071"/>
              <a:gd name="connsiteY33-42126" fmla="*/ 1079596 h 5795240"/>
              <a:gd name="connsiteX34-42127" fmla="*/ 9641995 w 12641071"/>
              <a:gd name="connsiteY34-42128" fmla="*/ 961153 h 5795240"/>
              <a:gd name="connsiteX35-42129" fmla="*/ 9653069 w 12641071"/>
              <a:gd name="connsiteY35-42130" fmla="*/ 960983 h 5795240"/>
              <a:gd name="connsiteX36-42131" fmla="*/ 9801564 w 12641071"/>
              <a:gd name="connsiteY36-42132" fmla="*/ 1196828 h 5795240"/>
              <a:gd name="connsiteX37-42133" fmla="*/ 9801566 w 12641071"/>
              <a:gd name="connsiteY37-42134" fmla="*/ 1196828 h 5795240"/>
              <a:gd name="connsiteX38-42135" fmla="*/ 9653070 w 12641071"/>
              <a:gd name="connsiteY38-42136" fmla="*/ 960982 h 5795240"/>
              <a:gd name="connsiteX39-42137" fmla="*/ 9641996 w 12641071"/>
              <a:gd name="connsiteY39-42138" fmla="*/ 961152 h 5795240"/>
              <a:gd name="connsiteX40-42139" fmla="*/ 9651917 w 12641071"/>
              <a:gd name="connsiteY40-42140" fmla="*/ 940556 h 5795240"/>
              <a:gd name="connsiteX41-42141" fmla="*/ 11050508 w 12641071"/>
              <a:gd name="connsiteY41-42142" fmla="*/ 108150 h 5795240"/>
              <a:gd name="connsiteX42-42143" fmla="*/ 12641071 w 12641071"/>
              <a:gd name="connsiteY42-42144" fmla="*/ 1698711 h 5795240"/>
              <a:gd name="connsiteX43-42145" fmla="*/ 11371062 w 12641071"/>
              <a:gd name="connsiteY43-42146" fmla="*/ 3256960 h 5795240"/>
              <a:gd name="connsiteX44-42147" fmla="*/ 11215953 w 12641071"/>
              <a:gd name="connsiteY44-42148" fmla="*/ 3280632 h 5795240"/>
              <a:gd name="connsiteX45-42149" fmla="*/ 11142318 w 12641071"/>
              <a:gd name="connsiteY45-42150" fmla="*/ 3276914 h 5795240"/>
              <a:gd name="connsiteX46-42151" fmla="*/ 11215952 w 12641071"/>
              <a:gd name="connsiteY46-42152" fmla="*/ 3280632 h 5795240"/>
              <a:gd name="connsiteX47-42153" fmla="*/ 11213133 w 12641071"/>
              <a:gd name="connsiteY47-42154" fmla="*/ 3281062 h 5795240"/>
              <a:gd name="connsiteX48-42155" fmla="*/ 11116921 w 12641071"/>
              <a:gd name="connsiteY48-42156" fmla="*/ 3285921 h 5795240"/>
              <a:gd name="connsiteX49-42157" fmla="*/ 11050507 w 12641071"/>
              <a:gd name="connsiteY49-42158" fmla="*/ 3289274 h 5795240"/>
              <a:gd name="connsiteX50-42159" fmla="*/ 11006292 w 12641071"/>
              <a:gd name="connsiteY50-42160" fmla="*/ 3287041 h 5795240"/>
              <a:gd name="connsiteX51-42161" fmla="*/ 10937101 w 12641071"/>
              <a:gd name="connsiteY51-42162" fmla="*/ 3297601 h 5795240"/>
              <a:gd name="connsiteX52-42163" fmla="*/ 10144740 w 12641071"/>
              <a:gd name="connsiteY52-42164" fmla="*/ 4089962 h 5795240"/>
              <a:gd name="connsiteX53-42165" fmla="*/ 10130374 w 12641071"/>
              <a:gd name="connsiteY53-42166" fmla="*/ 4184101 h 5795240"/>
              <a:gd name="connsiteX54-42167" fmla="*/ 10130375 w 12641071"/>
              <a:gd name="connsiteY54-42168" fmla="*/ 4184103 h 5795240"/>
              <a:gd name="connsiteX55-42169" fmla="*/ 10130656 w 12641071"/>
              <a:gd name="connsiteY55-42170" fmla="*/ 4185950 h 5795240"/>
              <a:gd name="connsiteX56-42171" fmla="*/ 10138194 w 12641071"/>
              <a:gd name="connsiteY56-42172" fmla="*/ 4335228 h 5795240"/>
              <a:gd name="connsiteX57-42173" fmla="*/ 10137710 w 12641071"/>
              <a:gd name="connsiteY57-42174" fmla="*/ 4344822 h 5795240"/>
              <a:gd name="connsiteX58-42175" fmla="*/ 10133555 w 12641071"/>
              <a:gd name="connsiteY58-42176" fmla="*/ 4427096 h 5795240"/>
              <a:gd name="connsiteX59-42177" fmla="*/ 10129312 w 12641071"/>
              <a:gd name="connsiteY59-42178" fmla="*/ 4399289 h 5795240"/>
              <a:gd name="connsiteX60-42179" fmla="*/ 10126797 w 12641071"/>
              <a:gd name="connsiteY60-42180" fmla="*/ 4349498 h 5795240"/>
              <a:gd name="connsiteX61-42181" fmla="*/ 10126796 w 12641071"/>
              <a:gd name="connsiteY61-42182" fmla="*/ 4349498 h 5795240"/>
              <a:gd name="connsiteX62-42183" fmla="*/ 10129311 w 12641071"/>
              <a:gd name="connsiteY62-42184" fmla="*/ 4399289 h 5795240"/>
              <a:gd name="connsiteX63-42185" fmla="*/ 10133554 w 12641071"/>
              <a:gd name="connsiteY63-42186" fmla="*/ 4427096 h 5795240"/>
              <a:gd name="connsiteX64-42187" fmla="*/ 10130656 w 12641071"/>
              <a:gd name="connsiteY64-42188" fmla="*/ 4484506 h 5795240"/>
              <a:gd name="connsiteX65-42189" fmla="*/ 8678182 w 12641071"/>
              <a:gd name="connsiteY65-42190" fmla="*/ 5795240 h 5795240"/>
              <a:gd name="connsiteX66-42191" fmla="*/ 7467518 w 12641071"/>
              <a:gd name="connsiteY66-42192" fmla="*/ 5151535 h 5795240"/>
              <a:gd name="connsiteX67-42193" fmla="*/ 7419945 w 12641071"/>
              <a:gd name="connsiteY67-42194" fmla="*/ 5073228 h 5795240"/>
              <a:gd name="connsiteX68-42195" fmla="*/ 7367299 w 12641071"/>
              <a:gd name="connsiteY68-42196" fmla="*/ 4974928 h 5795240"/>
              <a:gd name="connsiteX69-42197" fmla="*/ 7320958 w 12641071"/>
              <a:gd name="connsiteY69-42198" fmla="*/ 4870887 h 5795240"/>
              <a:gd name="connsiteX70-42199" fmla="*/ 7322174 w 12641071"/>
              <a:gd name="connsiteY70-42200" fmla="*/ 4872361 h 5795240"/>
              <a:gd name="connsiteX71-42201" fmla="*/ 7322175 w 12641071"/>
              <a:gd name="connsiteY71-42202" fmla="*/ 4872361 h 5795240"/>
              <a:gd name="connsiteX72-42203" fmla="*/ 7223551 w 12641071"/>
              <a:gd name="connsiteY72-42204" fmla="*/ 4752829 h 5795240"/>
              <a:gd name="connsiteX73-42205" fmla="*/ 6652445 w 12641071"/>
              <a:gd name="connsiteY73-42206" fmla="*/ 4516269 h 5795240"/>
              <a:gd name="connsiteX74-42207" fmla="*/ 6200873 w 12641071"/>
              <a:gd name="connsiteY74-42208" fmla="*/ 4654206 h 5795240"/>
              <a:gd name="connsiteX75-42209" fmla="*/ 6088813 w 12641071"/>
              <a:gd name="connsiteY75-42210" fmla="*/ 4746663 h 5795240"/>
              <a:gd name="connsiteX76-42211" fmla="*/ 6023271 w 12641071"/>
              <a:gd name="connsiteY76-42212" fmla="*/ 4834312 h 5795240"/>
              <a:gd name="connsiteX77-42213" fmla="*/ 5935320 w 12641071"/>
              <a:gd name="connsiteY77-42214" fmla="*/ 4931081 h 5795240"/>
              <a:gd name="connsiteX78-42215" fmla="*/ 4971763 w 12641071"/>
              <a:gd name="connsiteY78-42216" fmla="*/ 5330200 h 5795240"/>
              <a:gd name="connsiteX79-42217" fmla="*/ 3716172 w 12641071"/>
              <a:gd name="connsiteY79-42218" fmla="*/ 4497938 h 5795240"/>
              <a:gd name="connsiteX80-42219" fmla="*/ 3659438 w 12641071"/>
              <a:gd name="connsiteY80-42220" fmla="*/ 4330309 h 5795240"/>
              <a:gd name="connsiteX81-42221" fmla="*/ 3659440 w 12641071"/>
              <a:gd name="connsiteY81-42222" fmla="*/ 4330309 h 5795240"/>
              <a:gd name="connsiteX82-42223" fmla="*/ 3613217 w 12641071"/>
              <a:gd name="connsiteY82-42224" fmla="*/ 4245153 h 5795240"/>
              <a:gd name="connsiteX83-42225" fmla="*/ 3083792 w 12641071"/>
              <a:gd name="connsiteY83-42226" fmla="*/ 3963660 h 5795240"/>
              <a:gd name="connsiteX84-42227" fmla="*/ 2835272 w 12641071"/>
              <a:gd name="connsiteY84-42228" fmla="*/ 4013833 h 5795240"/>
              <a:gd name="connsiteX85-42229" fmla="*/ 2762875 w 12641071"/>
              <a:gd name="connsiteY85-42230" fmla="*/ 4057784 h 5795240"/>
              <a:gd name="connsiteX86-42231" fmla="*/ 2664698 w 12641071"/>
              <a:gd name="connsiteY86-42232" fmla="*/ 4117431 h 5795240"/>
              <a:gd name="connsiteX87-42233" fmla="*/ 1804544 w 12641071"/>
              <a:gd name="connsiteY87-42234" fmla="*/ 4335229 h 5795240"/>
              <a:gd name="connsiteX88-42235" fmla="*/ 0 w 12641071"/>
              <a:gd name="connsiteY88-42236" fmla="*/ 2530685 h 5795240"/>
              <a:gd name="connsiteX89-42237" fmla="*/ 1804544 w 12641071"/>
              <a:gd name="connsiteY89-42238" fmla="*/ 726143 h 5795240"/>
              <a:gd name="connsiteX90-42239" fmla="*/ 3080549 w 12641071"/>
              <a:gd name="connsiteY90-42240" fmla="*/ 1254682 h 5795240"/>
              <a:gd name="connsiteX91-42241" fmla="*/ 3268676 w 12641071"/>
              <a:gd name="connsiteY91-42242" fmla="*/ 1461167 h 5795240"/>
              <a:gd name="connsiteX92-42243" fmla="*/ 3565826 w 12641071"/>
              <a:gd name="connsiteY92-42244" fmla="*/ 1551935 h 5795240"/>
              <a:gd name="connsiteX93-42245" fmla="*/ 4086504 w 12641071"/>
              <a:gd name="connsiteY93-42246" fmla="*/ 1127574 h 5795240"/>
              <a:gd name="connsiteX94-42247" fmla="*/ 4103078 w 12641071"/>
              <a:gd name="connsiteY94-42248" fmla="*/ 1004204 h 5795240"/>
              <a:gd name="connsiteX95-42249" fmla="*/ 5215874 w 12641071"/>
              <a:gd name="connsiteY95-42250" fmla="*/ 0 h 5795240"/>
              <a:gd name="connsiteX0-42251" fmla="*/ 5215874 w 12641071"/>
              <a:gd name="connsiteY0-42252" fmla="*/ 0 h 5795240"/>
              <a:gd name="connsiteX1-42253" fmla="*/ 5927386 w 12641071"/>
              <a:gd name="connsiteY1-42254" fmla="*/ 255427 h 5795240"/>
              <a:gd name="connsiteX2-42255" fmla="*/ 6105193 w 12641071"/>
              <a:gd name="connsiteY2-42256" fmla="*/ 442067 h 5795240"/>
              <a:gd name="connsiteX3-42257" fmla="*/ 6105193 w 12641071"/>
              <a:gd name="connsiteY3-42258" fmla="*/ 442069 h 5795240"/>
              <a:gd name="connsiteX4-42259" fmla="*/ 6141460 w 12641071"/>
              <a:gd name="connsiteY4-42260" fmla="*/ 475027 h 5795240"/>
              <a:gd name="connsiteX5-42261" fmla="*/ 6788665 w 12641071"/>
              <a:gd name="connsiteY5-42262" fmla="*/ 707369 h 5795240"/>
              <a:gd name="connsiteX6-42263" fmla="*/ 7184710 w 12641071"/>
              <a:gd name="connsiteY6-42264" fmla="*/ 627411 h 5795240"/>
              <a:gd name="connsiteX7-42265" fmla="*/ 7314851 w 12641071"/>
              <a:gd name="connsiteY7-42266" fmla="*/ 559537 h 5795240"/>
              <a:gd name="connsiteX8-42267" fmla="*/ 7314853 w 12641071"/>
              <a:gd name="connsiteY8-42268" fmla="*/ 559536 h 5795240"/>
              <a:gd name="connsiteX9-42269" fmla="*/ 7314851 w 12641071"/>
              <a:gd name="connsiteY9-42270" fmla="*/ 559537 h 5795240"/>
              <a:gd name="connsiteX10-42271" fmla="*/ 7391626 w 12641071"/>
              <a:gd name="connsiteY10-42272" fmla="*/ 508114 h 5795240"/>
              <a:gd name="connsiteX11-42273" fmla="*/ 7391631 w 12641071"/>
              <a:gd name="connsiteY11-42274" fmla="*/ 508110 h 5795240"/>
              <a:gd name="connsiteX12-42275" fmla="*/ 7478934 w 12641071"/>
              <a:gd name="connsiteY12-42276" fmla="*/ 466053 h 5795240"/>
              <a:gd name="connsiteX13-42277" fmla="*/ 7897193 w 12641071"/>
              <a:gd name="connsiteY13-42278" fmla="*/ 381611 h 5795240"/>
              <a:gd name="connsiteX14-42279" fmla="*/ 8788216 w 12641071"/>
              <a:gd name="connsiteY14-42280" fmla="*/ 855364 h 5795240"/>
              <a:gd name="connsiteX15-42281" fmla="*/ 8832362 w 12641071"/>
              <a:gd name="connsiteY15-42282" fmla="*/ 928030 h 5795240"/>
              <a:gd name="connsiteX16-42283" fmla="*/ 8832362 w 12641071"/>
              <a:gd name="connsiteY16-42284" fmla="*/ 928033 h 5795240"/>
              <a:gd name="connsiteX17-42285" fmla="*/ 8842040 w 12641071"/>
              <a:gd name="connsiteY17-42286" fmla="*/ 943961 h 5795240"/>
              <a:gd name="connsiteX18-42287" fmla="*/ 8856144 w 12641071"/>
              <a:gd name="connsiteY18-42288" fmla="*/ 973241 h 5795240"/>
              <a:gd name="connsiteX19-42289" fmla="*/ 8856145 w 12641071"/>
              <a:gd name="connsiteY19-42290" fmla="*/ 973241 h 5795240"/>
              <a:gd name="connsiteX20-42291" fmla="*/ 8878117 w 12641071"/>
              <a:gd name="connsiteY20-42292" fmla="*/ 1018851 h 5795240"/>
              <a:gd name="connsiteX21-42293" fmla="*/ 8877719 w 12641071"/>
              <a:gd name="connsiteY21-42294" fmla="*/ 1018369 h 5795240"/>
              <a:gd name="connsiteX22-42295" fmla="*/ 8853250 w 12641071"/>
              <a:gd name="connsiteY22-42296" fmla="*/ 973288 h 5795240"/>
              <a:gd name="connsiteX23-42297" fmla="*/ 8877719 w 12641071"/>
              <a:gd name="connsiteY23-42298" fmla="*/ 1018371 h 5795240"/>
              <a:gd name="connsiteX24-42299" fmla="*/ 8878116 w 12641071"/>
              <a:gd name="connsiteY24-42300" fmla="*/ 1018851 h 5795240"/>
              <a:gd name="connsiteX25-42301" fmla="*/ 8931285 w 12641071"/>
              <a:gd name="connsiteY25-42302" fmla="*/ 1083292 h 5795240"/>
              <a:gd name="connsiteX26-42303" fmla="*/ 9241478 w 12641071"/>
              <a:gd name="connsiteY26-42304" fmla="*/ 1211778 h 5795240"/>
              <a:gd name="connsiteX27-42305" fmla="*/ 9605238 w 12641071"/>
              <a:gd name="connsiteY27-42306" fmla="*/ 1018369 h 5795240"/>
              <a:gd name="connsiteX28-42307" fmla="*/ 9636247 w 12641071"/>
              <a:gd name="connsiteY28-42308" fmla="*/ 961241 h 5795240"/>
              <a:gd name="connsiteX29-42309" fmla="*/ 9641995 w 12641071"/>
              <a:gd name="connsiteY29-42310" fmla="*/ 961152 h 5795240"/>
              <a:gd name="connsiteX30-42311" fmla="*/ 9584939 w 12641071"/>
              <a:gd name="connsiteY30-42312" fmla="*/ 1079594 h 5795240"/>
              <a:gd name="connsiteX31-42313" fmla="*/ 9546257 w 12641071"/>
              <a:gd name="connsiteY31-42314" fmla="*/ 1204206 h 5795240"/>
              <a:gd name="connsiteX32-42315" fmla="*/ 9584939 w 12641071"/>
              <a:gd name="connsiteY32-42316" fmla="*/ 1079596 h 5795240"/>
              <a:gd name="connsiteX33-42317" fmla="*/ 9641995 w 12641071"/>
              <a:gd name="connsiteY33-42318" fmla="*/ 961153 h 5795240"/>
              <a:gd name="connsiteX34-42319" fmla="*/ 9653069 w 12641071"/>
              <a:gd name="connsiteY34-42320" fmla="*/ 960983 h 5795240"/>
              <a:gd name="connsiteX35-42321" fmla="*/ 9801564 w 12641071"/>
              <a:gd name="connsiteY35-42322" fmla="*/ 1196828 h 5795240"/>
              <a:gd name="connsiteX36-42323" fmla="*/ 9801566 w 12641071"/>
              <a:gd name="connsiteY36-42324" fmla="*/ 1196828 h 5795240"/>
              <a:gd name="connsiteX37-42325" fmla="*/ 9653070 w 12641071"/>
              <a:gd name="connsiteY37-42326" fmla="*/ 960982 h 5795240"/>
              <a:gd name="connsiteX38-42327" fmla="*/ 9641996 w 12641071"/>
              <a:gd name="connsiteY38-42328" fmla="*/ 961152 h 5795240"/>
              <a:gd name="connsiteX39-42329" fmla="*/ 9651917 w 12641071"/>
              <a:gd name="connsiteY39-42330" fmla="*/ 940556 h 5795240"/>
              <a:gd name="connsiteX40-42331" fmla="*/ 11050508 w 12641071"/>
              <a:gd name="connsiteY40-42332" fmla="*/ 108150 h 5795240"/>
              <a:gd name="connsiteX41-42333" fmla="*/ 12641071 w 12641071"/>
              <a:gd name="connsiteY41-42334" fmla="*/ 1698711 h 5795240"/>
              <a:gd name="connsiteX42-42335" fmla="*/ 11371062 w 12641071"/>
              <a:gd name="connsiteY42-42336" fmla="*/ 3256960 h 5795240"/>
              <a:gd name="connsiteX43-42337" fmla="*/ 11215953 w 12641071"/>
              <a:gd name="connsiteY43-42338" fmla="*/ 3280632 h 5795240"/>
              <a:gd name="connsiteX44-42339" fmla="*/ 11142318 w 12641071"/>
              <a:gd name="connsiteY44-42340" fmla="*/ 3276914 h 5795240"/>
              <a:gd name="connsiteX45-42341" fmla="*/ 11215952 w 12641071"/>
              <a:gd name="connsiteY45-42342" fmla="*/ 3280632 h 5795240"/>
              <a:gd name="connsiteX46-42343" fmla="*/ 11213133 w 12641071"/>
              <a:gd name="connsiteY46-42344" fmla="*/ 3281062 h 5795240"/>
              <a:gd name="connsiteX47-42345" fmla="*/ 11116921 w 12641071"/>
              <a:gd name="connsiteY47-42346" fmla="*/ 3285921 h 5795240"/>
              <a:gd name="connsiteX48-42347" fmla="*/ 11050507 w 12641071"/>
              <a:gd name="connsiteY48-42348" fmla="*/ 3289274 h 5795240"/>
              <a:gd name="connsiteX49-42349" fmla="*/ 11006292 w 12641071"/>
              <a:gd name="connsiteY49-42350" fmla="*/ 3287041 h 5795240"/>
              <a:gd name="connsiteX50-42351" fmla="*/ 10937101 w 12641071"/>
              <a:gd name="connsiteY50-42352" fmla="*/ 3297601 h 5795240"/>
              <a:gd name="connsiteX51-42353" fmla="*/ 10144740 w 12641071"/>
              <a:gd name="connsiteY51-42354" fmla="*/ 4089962 h 5795240"/>
              <a:gd name="connsiteX52-42355" fmla="*/ 10130374 w 12641071"/>
              <a:gd name="connsiteY52-42356" fmla="*/ 4184101 h 5795240"/>
              <a:gd name="connsiteX53-42357" fmla="*/ 10130375 w 12641071"/>
              <a:gd name="connsiteY53-42358" fmla="*/ 4184103 h 5795240"/>
              <a:gd name="connsiteX54-42359" fmla="*/ 10130656 w 12641071"/>
              <a:gd name="connsiteY54-42360" fmla="*/ 4185950 h 5795240"/>
              <a:gd name="connsiteX55-42361" fmla="*/ 10138194 w 12641071"/>
              <a:gd name="connsiteY55-42362" fmla="*/ 4335228 h 5795240"/>
              <a:gd name="connsiteX56-42363" fmla="*/ 10137710 w 12641071"/>
              <a:gd name="connsiteY56-42364" fmla="*/ 4344822 h 5795240"/>
              <a:gd name="connsiteX57-42365" fmla="*/ 10133555 w 12641071"/>
              <a:gd name="connsiteY57-42366" fmla="*/ 4427096 h 5795240"/>
              <a:gd name="connsiteX58-42367" fmla="*/ 10129312 w 12641071"/>
              <a:gd name="connsiteY58-42368" fmla="*/ 4399289 h 5795240"/>
              <a:gd name="connsiteX59-42369" fmla="*/ 10126797 w 12641071"/>
              <a:gd name="connsiteY59-42370" fmla="*/ 4349498 h 5795240"/>
              <a:gd name="connsiteX60-42371" fmla="*/ 10126796 w 12641071"/>
              <a:gd name="connsiteY60-42372" fmla="*/ 4349498 h 5795240"/>
              <a:gd name="connsiteX61-42373" fmla="*/ 10129311 w 12641071"/>
              <a:gd name="connsiteY61-42374" fmla="*/ 4399289 h 5795240"/>
              <a:gd name="connsiteX62-42375" fmla="*/ 10133554 w 12641071"/>
              <a:gd name="connsiteY62-42376" fmla="*/ 4427096 h 5795240"/>
              <a:gd name="connsiteX63-42377" fmla="*/ 10130656 w 12641071"/>
              <a:gd name="connsiteY63-42378" fmla="*/ 4484506 h 5795240"/>
              <a:gd name="connsiteX64-42379" fmla="*/ 8678182 w 12641071"/>
              <a:gd name="connsiteY64-42380" fmla="*/ 5795240 h 5795240"/>
              <a:gd name="connsiteX65-42381" fmla="*/ 7467518 w 12641071"/>
              <a:gd name="connsiteY65-42382" fmla="*/ 5151535 h 5795240"/>
              <a:gd name="connsiteX66-42383" fmla="*/ 7419945 w 12641071"/>
              <a:gd name="connsiteY66-42384" fmla="*/ 5073228 h 5795240"/>
              <a:gd name="connsiteX67-42385" fmla="*/ 7367299 w 12641071"/>
              <a:gd name="connsiteY67-42386" fmla="*/ 4974928 h 5795240"/>
              <a:gd name="connsiteX68-42387" fmla="*/ 7320958 w 12641071"/>
              <a:gd name="connsiteY68-42388" fmla="*/ 4870887 h 5795240"/>
              <a:gd name="connsiteX69-42389" fmla="*/ 7322174 w 12641071"/>
              <a:gd name="connsiteY69-42390" fmla="*/ 4872361 h 5795240"/>
              <a:gd name="connsiteX70-42391" fmla="*/ 7322175 w 12641071"/>
              <a:gd name="connsiteY70-42392" fmla="*/ 4872361 h 5795240"/>
              <a:gd name="connsiteX71-42393" fmla="*/ 7223551 w 12641071"/>
              <a:gd name="connsiteY71-42394" fmla="*/ 4752829 h 5795240"/>
              <a:gd name="connsiteX72-42395" fmla="*/ 6652445 w 12641071"/>
              <a:gd name="connsiteY72-42396" fmla="*/ 4516269 h 5795240"/>
              <a:gd name="connsiteX73-42397" fmla="*/ 6200873 w 12641071"/>
              <a:gd name="connsiteY73-42398" fmla="*/ 4654206 h 5795240"/>
              <a:gd name="connsiteX74-42399" fmla="*/ 6088813 w 12641071"/>
              <a:gd name="connsiteY74-42400" fmla="*/ 4746663 h 5795240"/>
              <a:gd name="connsiteX75-42401" fmla="*/ 6023271 w 12641071"/>
              <a:gd name="connsiteY75-42402" fmla="*/ 4834312 h 5795240"/>
              <a:gd name="connsiteX76-42403" fmla="*/ 5935320 w 12641071"/>
              <a:gd name="connsiteY76-42404" fmla="*/ 4931081 h 5795240"/>
              <a:gd name="connsiteX77-42405" fmla="*/ 4971763 w 12641071"/>
              <a:gd name="connsiteY77-42406" fmla="*/ 5330200 h 5795240"/>
              <a:gd name="connsiteX78-42407" fmla="*/ 3716172 w 12641071"/>
              <a:gd name="connsiteY78-42408" fmla="*/ 4497938 h 5795240"/>
              <a:gd name="connsiteX79-42409" fmla="*/ 3659438 w 12641071"/>
              <a:gd name="connsiteY79-42410" fmla="*/ 4330309 h 5795240"/>
              <a:gd name="connsiteX80-42411" fmla="*/ 3659440 w 12641071"/>
              <a:gd name="connsiteY80-42412" fmla="*/ 4330309 h 5795240"/>
              <a:gd name="connsiteX81-42413" fmla="*/ 3613217 w 12641071"/>
              <a:gd name="connsiteY81-42414" fmla="*/ 4245153 h 5795240"/>
              <a:gd name="connsiteX82-42415" fmla="*/ 3083792 w 12641071"/>
              <a:gd name="connsiteY82-42416" fmla="*/ 3963660 h 5795240"/>
              <a:gd name="connsiteX83-42417" fmla="*/ 2835272 w 12641071"/>
              <a:gd name="connsiteY83-42418" fmla="*/ 4013833 h 5795240"/>
              <a:gd name="connsiteX84-42419" fmla="*/ 2762875 w 12641071"/>
              <a:gd name="connsiteY84-42420" fmla="*/ 4057784 h 5795240"/>
              <a:gd name="connsiteX85-42421" fmla="*/ 2664698 w 12641071"/>
              <a:gd name="connsiteY85-42422" fmla="*/ 4117431 h 5795240"/>
              <a:gd name="connsiteX86-42423" fmla="*/ 1804544 w 12641071"/>
              <a:gd name="connsiteY86-42424" fmla="*/ 4335229 h 5795240"/>
              <a:gd name="connsiteX87-42425" fmla="*/ 0 w 12641071"/>
              <a:gd name="connsiteY87-42426" fmla="*/ 2530685 h 5795240"/>
              <a:gd name="connsiteX88-42427" fmla="*/ 1804544 w 12641071"/>
              <a:gd name="connsiteY88-42428" fmla="*/ 726143 h 5795240"/>
              <a:gd name="connsiteX89-42429" fmla="*/ 3080549 w 12641071"/>
              <a:gd name="connsiteY89-42430" fmla="*/ 1254682 h 5795240"/>
              <a:gd name="connsiteX90-42431" fmla="*/ 3268676 w 12641071"/>
              <a:gd name="connsiteY90-42432" fmla="*/ 1461167 h 5795240"/>
              <a:gd name="connsiteX91-42433" fmla="*/ 3565826 w 12641071"/>
              <a:gd name="connsiteY91-42434" fmla="*/ 1551935 h 5795240"/>
              <a:gd name="connsiteX92-42435" fmla="*/ 4086504 w 12641071"/>
              <a:gd name="connsiteY92-42436" fmla="*/ 1127574 h 5795240"/>
              <a:gd name="connsiteX93-42437" fmla="*/ 4103078 w 12641071"/>
              <a:gd name="connsiteY93-42438" fmla="*/ 1004204 h 5795240"/>
              <a:gd name="connsiteX94-42439" fmla="*/ 5215874 w 12641071"/>
              <a:gd name="connsiteY94-42440" fmla="*/ 0 h 5795240"/>
              <a:gd name="connsiteX0-42441" fmla="*/ 5215874 w 12641071"/>
              <a:gd name="connsiteY0-42442" fmla="*/ 0 h 5795240"/>
              <a:gd name="connsiteX1-42443" fmla="*/ 5927386 w 12641071"/>
              <a:gd name="connsiteY1-42444" fmla="*/ 255427 h 5795240"/>
              <a:gd name="connsiteX2-42445" fmla="*/ 6105193 w 12641071"/>
              <a:gd name="connsiteY2-42446" fmla="*/ 442067 h 5795240"/>
              <a:gd name="connsiteX3-42447" fmla="*/ 6105193 w 12641071"/>
              <a:gd name="connsiteY3-42448" fmla="*/ 442069 h 5795240"/>
              <a:gd name="connsiteX4-42449" fmla="*/ 6141460 w 12641071"/>
              <a:gd name="connsiteY4-42450" fmla="*/ 475027 h 5795240"/>
              <a:gd name="connsiteX5-42451" fmla="*/ 6788665 w 12641071"/>
              <a:gd name="connsiteY5-42452" fmla="*/ 707369 h 5795240"/>
              <a:gd name="connsiteX6-42453" fmla="*/ 7184710 w 12641071"/>
              <a:gd name="connsiteY6-42454" fmla="*/ 627411 h 5795240"/>
              <a:gd name="connsiteX7-42455" fmla="*/ 7314851 w 12641071"/>
              <a:gd name="connsiteY7-42456" fmla="*/ 559537 h 5795240"/>
              <a:gd name="connsiteX8-42457" fmla="*/ 7314853 w 12641071"/>
              <a:gd name="connsiteY8-42458" fmla="*/ 559536 h 5795240"/>
              <a:gd name="connsiteX9-42459" fmla="*/ 7314851 w 12641071"/>
              <a:gd name="connsiteY9-42460" fmla="*/ 559537 h 5795240"/>
              <a:gd name="connsiteX10-42461" fmla="*/ 7391626 w 12641071"/>
              <a:gd name="connsiteY10-42462" fmla="*/ 508114 h 5795240"/>
              <a:gd name="connsiteX11-42463" fmla="*/ 7391631 w 12641071"/>
              <a:gd name="connsiteY11-42464" fmla="*/ 508110 h 5795240"/>
              <a:gd name="connsiteX12-42465" fmla="*/ 7478934 w 12641071"/>
              <a:gd name="connsiteY12-42466" fmla="*/ 466053 h 5795240"/>
              <a:gd name="connsiteX13-42467" fmla="*/ 7897193 w 12641071"/>
              <a:gd name="connsiteY13-42468" fmla="*/ 381611 h 5795240"/>
              <a:gd name="connsiteX14-42469" fmla="*/ 8788216 w 12641071"/>
              <a:gd name="connsiteY14-42470" fmla="*/ 855364 h 5795240"/>
              <a:gd name="connsiteX15-42471" fmla="*/ 8832362 w 12641071"/>
              <a:gd name="connsiteY15-42472" fmla="*/ 928030 h 5795240"/>
              <a:gd name="connsiteX16-42473" fmla="*/ 8832362 w 12641071"/>
              <a:gd name="connsiteY16-42474" fmla="*/ 928033 h 5795240"/>
              <a:gd name="connsiteX17-42475" fmla="*/ 8842040 w 12641071"/>
              <a:gd name="connsiteY17-42476" fmla="*/ 943961 h 5795240"/>
              <a:gd name="connsiteX18-42477" fmla="*/ 8856144 w 12641071"/>
              <a:gd name="connsiteY18-42478" fmla="*/ 973241 h 5795240"/>
              <a:gd name="connsiteX19-42479" fmla="*/ 8856145 w 12641071"/>
              <a:gd name="connsiteY19-42480" fmla="*/ 973241 h 5795240"/>
              <a:gd name="connsiteX20-42481" fmla="*/ 8878117 w 12641071"/>
              <a:gd name="connsiteY20-42482" fmla="*/ 1018851 h 5795240"/>
              <a:gd name="connsiteX21-42483" fmla="*/ 8877719 w 12641071"/>
              <a:gd name="connsiteY21-42484" fmla="*/ 1018369 h 5795240"/>
              <a:gd name="connsiteX22-42485" fmla="*/ 8877719 w 12641071"/>
              <a:gd name="connsiteY22-42486" fmla="*/ 1018371 h 5795240"/>
              <a:gd name="connsiteX23-42487" fmla="*/ 8878116 w 12641071"/>
              <a:gd name="connsiteY23-42488" fmla="*/ 1018851 h 5795240"/>
              <a:gd name="connsiteX24-42489" fmla="*/ 8931285 w 12641071"/>
              <a:gd name="connsiteY24-42490" fmla="*/ 1083292 h 5795240"/>
              <a:gd name="connsiteX25-42491" fmla="*/ 9241478 w 12641071"/>
              <a:gd name="connsiteY25-42492" fmla="*/ 1211778 h 5795240"/>
              <a:gd name="connsiteX26-42493" fmla="*/ 9605238 w 12641071"/>
              <a:gd name="connsiteY26-42494" fmla="*/ 1018369 h 5795240"/>
              <a:gd name="connsiteX27-42495" fmla="*/ 9636247 w 12641071"/>
              <a:gd name="connsiteY27-42496" fmla="*/ 961241 h 5795240"/>
              <a:gd name="connsiteX28-42497" fmla="*/ 9641995 w 12641071"/>
              <a:gd name="connsiteY28-42498" fmla="*/ 961152 h 5795240"/>
              <a:gd name="connsiteX29-42499" fmla="*/ 9584939 w 12641071"/>
              <a:gd name="connsiteY29-42500" fmla="*/ 1079594 h 5795240"/>
              <a:gd name="connsiteX30-42501" fmla="*/ 9546257 w 12641071"/>
              <a:gd name="connsiteY30-42502" fmla="*/ 1204206 h 5795240"/>
              <a:gd name="connsiteX31-42503" fmla="*/ 9584939 w 12641071"/>
              <a:gd name="connsiteY31-42504" fmla="*/ 1079596 h 5795240"/>
              <a:gd name="connsiteX32-42505" fmla="*/ 9641995 w 12641071"/>
              <a:gd name="connsiteY32-42506" fmla="*/ 961153 h 5795240"/>
              <a:gd name="connsiteX33-42507" fmla="*/ 9653069 w 12641071"/>
              <a:gd name="connsiteY33-42508" fmla="*/ 960983 h 5795240"/>
              <a:gd name="connsiteX34-42509" fmla="*/ 9801564 w 12641071"/>
              <a:gd name="connsiteY34-42510" fmla="*/ 1196828 h 5795240"/>
              <a:gd name="connsiteX35-42511" fmla="*/ 9801566 w 12641071"/>
              <a:gd name="connsiteY35-42512" fmla="*/ 1196828 h 5795240"/>
              <a:gd name="connsiteX36-42513" fmla="*/ 9653070 w 12641071"/>
              <a:gd name="connsiteY36-42514" fmla="*/ 960982 h 5795240"/>
              <a:gd name="connsiteX37-42515" fmla="*/ 9641996 w 12641071"/>
              <a:gd name="connsiteY37-42516" fmla="*/ 961152 h 5795240"/>
              <a:gd name="connsiteX38-42517" fmla="*/ 9651917 w 12641071"/>
              <a:gd name="connsiteY38-42518" fmla="*/ 940556 h 5795240"/>
              <a:gd name="connsiteX39-42519" fmla="*/ 11050508 w 12641071"/>
              <a:gd name="connsiteY39-42520" fmla="*/ 108150 h 5795240"/>
              <a:gd name="connsiteX40-42521" fmla="*/ 12641071 w 12641071"/>
              <a:gd name="connsiteY40-42522" fmla="*/ 1698711 h 5795240"/>
              <a:gd name="connsiteX41-42523" fmla="*/ 11371062 w 12641071"/>
              <a:gd name="connsiteY41-42524" fmla="*/ 3256960 h 5795240"/>
              <a:gd name="connsiteX42-42525" fmla="*/ 11215953 w 12641071"/>
              <a:gd name="connsiteY42-42526" fmla="*/ 3280632 h 5795240"/>
              <a:gd name="connsiteX43-42527" fmla="*/ 11142318 w 12641071"/>
              <a:gd name="connsiteY43-42528" fmla="*/ 3276914 h 5795240"/>
              <a:gd name="connsiteX44-42529" fmla="*/ 11215952 w 12641071"/>
              <a:gd name="connsiteY44-42530" fmla="*/ 3280632 h 5795240"/>
              <a:gd name="connsiteX45-42531" fmla="*/ 11213133 w 12641071"/>
              <a:gd name="connsiteY45-42532" fmla="*/ 3281062 h 5795240"/>
              <a:gd name="connsiteX46-42533" fmla="*/ 11116921 w 12641071"/>
              <a:gd name="connsiteY46-42534" fmla="*/ 3285921 h 5795240"/>
              <a:gd name="connsiteX47-42535" fmla="*/ 11050507 w 12641071"/>
              <a:gd name="connsiteY47-42536" fmla="*/ 3289274 h 5795240"/>
              <a:gd name="connsiteX48-42537" fmla="*/ 11006292 w 12641071"/>
              <a:gd name="connsiteY48-42538" fmla="*/ 3287041 h 5795240"/>
              <a:gd name="connsiteX49-42539" fmla="*/ 10937101 w 12641071"/>
              <a:gd name="connsiteY49-42540" fmla="*/ 3297601 h 5795240"/>
              <a:gd name="connsiteX50-42541" fmla="*/ 10144740 w 12641071"/>
              <a:gd name="connsiteY50-42542" fmla="*/ 4089962 h 5795240"/>
              <a:gd name="connsiteX51-42543" fmla="*/ 10130374 w 12641071"/>
              <a:gd name="connsiteY51-42544" fmla="*/ 4184101 h 5795240"/>
              <a:gd name="connsiteX52-42545" fmla="*/ 10130375 w 12641071"/>
              <a:gd name="connsiteY52-42546" fmla="*/ 4184103 h 5795240"/>
              <a:gd name="connsiteX53-42547" fmla="*/ 10130656 w 12641071"/>
              <a:gd name="connsiteY53-42548" fmla="*/ 4185950 h 5795240"/>
              <a:gd name="connsiteX54-42549" fmla="*/ 10138194 w 12641071"/>
              <a:gd name="connsiteY54-42550" fmla="*/ 4335228 h 5795240"/>
              <a:gd name="connsiteX55-42551" fmla="*/ 10137710 w 12641071"/>
              <a:gd name="connsiteY55-42552" fmla="*/ 4344822 h 5795240"/>
              <a:gd name="connsiteX56-42553" fmla="*/ 10133555 w 12641071"/>
              <a:gd name="connsiteY56-42554" fmla="*/ 4427096 h 5795240"/>
              <a:gd name="connsiteX57-42555" fmla="*/ 10129312 w 12641071"/>
              <a:gd name="connsiteY57-42556" fmla="*/ 4399289 h 5795240"/>
              <a:gd name="connsiteX58-42557" fmla="*/ 10126797 w 12641071"/>
              <a:gd name="connsiteY58-42558" fmla="*/ 4349498 h 5795240"/>
              <a:gd name="connsiteX59-42559" fmla="*/ 10126796 w 12641071"/>
              <a:gd name="connsiteY59-42560" fmla="*/ 4349498 h 5795240"/>
              <a:gd name="connsiteX60-42561" fmla="*/ 10129311 w 12641071"/>
              <a:gd name="connsiteY60-42562" fmla="*/ 4399289 h 5795240"/>
              <a:gd name="connsiteX61-42563" fmla="*/ 10133554 w 12641071"/>
              <a:gd name="connsiteY61-42564" fmla="*/ 4427096 h 5795240"/>
              <a:gd name="connsiteX62-42565" fmla="*/ 10130656 w 12641071"/>
              <a:gd name="connsiteY62-42566" fmla="*/ 4484506 h 5795240"/>
              <a:gd name="connsiteX63-42567" fmla="*/ 8678182 w 12641071"/>
              <a:gd name="connsiteY63-42568" fmla="*/ 5795240 h 5795240"/>
              <a:gd name="connsiteX64-42569" fmla="*/ 7467518 w 12641071"/>
              <a:gd name="connsiteY64-42570" fmla="*/ 5151535 h 5795240"/>
              <a:gd name="connsiteX65-42571" fmla="*/ 7419945 w 12641071"/>
              <a:gd name="connsiteY65-42572" fmla="*/ 5073228 h 5795240"/>
              <a:gd name="connsiteX66-42573" fmla="*/ 7367299 w 12641071"/>
              <a:gd name="connsiteY66-42574" fmla="*/ 4974928 h 5795240"/>
              <a:gd name="connsiteX67-42575" fmla="*/ 7320958 w 12641071"/>
              <a:gd name="connsiteY67-42576" fmla="*/ 4870887 h 5795240"/>
              <a:gd name="connsiteX68-42577" fmla="*/ 7322174 w 12641071"/>
              <a:gd name="connsiteY68-42578" fmla="*/ 4872361 h 5795240"/>
              <a:gd name="connsiteX69-42579" fmla="*/ 7322175 w 12641071"/>
              <a:gd name="connsiteY69-42580" fmla="*/ 4872361 h 5795240"/>
              <a:gd name="connsiteX70-42581" fmla="*/ 7223551 w 12641071"/>
              <a:gd name="connsiteY70-42582" fmla="*/ 4752829 h 5795240"/>
              <a:gd name="connsiteX71-42583" fmla="*/ 6652445 w 12641071"/>
              <a:gd name="connsiteY71-42584" fmla="*/ 4516269 h 5795240"/>
              <a:gd name="connsiteX72-42585" fmla="*/ 6200873 w 12641071"/>
              <a:gd name="connsiteY72-42586" fmla="*/ 4654206 h 5795240"/>
              <a:gd name="connsiteX73-42587" fmla="*/ 6088813 w 12641071"/>
              <a:gd name="connsiteY73-42588" fmla="*/ 4746663 h 5795240"/>
              <a:gd name="connsiteX74-42589" fmla="*/ 6023271 w 12641071"/>
              <a:gd name="connsiteY74-42590" fmla="*/ 4834312 h 5795240"/>
              <a:gd name="connsiteX75-42591" fmla="*/ 5935320 w 12641071"/>
              <a:gd name="connsiteY75-42592" fmla="*/ 4931081 h 5795240"/>
              <a:gd name="connsiteX76-42593" fmla="*/ 4971763 w 12641071"/>
              <a:gd name="connsiteY76-42594" fmla="*/ 5330200 h 5795240"/>
              <a:gd name="connsiteX77-42595" fmla="*/ 3716172 w 12641071"/>
              <a:gd name="connsiteY77-42596" fmla="*/ 4497938 h 5795240"/>
              <a:gd name="connsiteX78-42597" fmla="*/ 3659438 w 12641071"/>
              <a:gd name="connsiteY78-42598" fmla="*/ 4330309 h 5795240"/>
              <a:gd name="connsiteX79-42599" fmla="*/ 3659440 w 12641071"/>
              <a:gd name="connsiteY79-42600" fmla="*/ 4330309 h 5795240"/>
              <a:gd name="connsiteX80-42601" fmla="*/ 3613217 w 12641071"/>
              <a:gd name="connsiteY80-42602" fmla="*/ 4245153 h 5795240"/>
              <a:gd name="connsiteX81-42603" fmla="*/ 3083792 w 12641071"/>
              <a:gd name="connsiteY81-42604" fmla="*/ 3963660 h 5795240"/>
              <a:gd name="connsiteX82-42605" fmla="*/ 2835272 w 12641071"/>
              <a:gd name="connsiteY82-42606" fmla="*/ 4013833 h 5795240"/>
              <a:gd name="connsiteX83-42607" fmla="*/ 2762875 w 12641071"/>
              <a:gd name="connsiteY83-42608" fmla="*/ 4057784 h 5795240"/>
              <a:gd name="connsiteX84-42609" fmla="*/ 2664698 w 12641071"/>
              <a:gd name="connsiteY84-42610" fmla="*/ 4117431 h 5795240"/>
              <a:gd name="connsiteX85-42611" fmla="*/ 1804544 w 12641071"/>
              <a:gd name="connsiteY85-42612" fmla="*/ 4335229 h 5795240"/>
              <a:gd name="connsiteX86-42613" fmla="*/ 0 w 12641071"/>
              <a:gd name="connsiteY86-42614" fmla="*/ 2530685 h 5795240"/>
              <a:gd name="connsiteX87-42615" fmla="*/ 1804544 w 12641071"/>
              <a:gd name="connsiteY87-42616" fmla="*/ 726143 h 5795240"/>
              <a:gd name="connsiteX88-42617" fmla="*/ 3080549 w 12641071"/>
              <a:gd name="connsiteY88-42618" fmla="*/ 1254682 h 5795240"/>
              <a:gd name="connsiteX89-42619" fmla="*/ 3268676 w 12641071"/>
              <a:gd name="connsiteY89-42620" fmla="*/ 1461167 h 5795240"/>
              <a:gd name="connsiteX90-42621" fmla="*/ 3565826 w 12641071"/>
              <a:gd name="connsiteY90-42622" fmla="*/ 1551935 h 5795240"/>
              <a:gd name="connsiteX91-42623" fmla="*/ 4086504 w 12641071"/>
              <a:gd name="connsiteY91-42624" fmla="*/ 1127574 h 5795240"/>
              <a:gd name="connsiteX92-42625" fmla="*/ 4103078 w 12641071"/>
              <a:gd name="connsiteY92-42626" fmla="*/ 1004204 h 5795240"/>
              <a:gd name="connsiteX93-42627" fmla="*/ 5215874 w 12641071"/>
              <a:gd name="connsiteY93-42628" fmla="*/ 0 h 5795240"/>
              <a:gd name="connsiteX0-42629" fmla="*/ 5215874 w 12641071"/>
              <a:gd name="connsiteY0-42630" fmla="*/ 0 h 5795240"/>
              <a:gd name="connsiteX1-42631" fmla="*/ 5927386 w 12641071"/>
              <a:gd name="connsiteY1-42632" fmla="*/ 255427 h 5795240"/>
              <a:gd name="connsiteX2-42633" fmla="*/ 6105193 w 12641071"/>
              <a:gd name="connsiteY2-42634" fmla="*/ 442067 h 5795240"/>
              <a:gd name="connsiteX3-42635" fmla="*/ 6105193 w 12641071"/>
              <a:gd name="connsiteY3-42636" fmla="*/ 442069 h 5795240"/>
              <a:gd name="connsiteX4-42637" fmla="*/ 6141460 w 12641071"/>
              <a:gd name="connsiteY4-42638" fmla="*/ 475027 h 5795240"/>
              <a:gd name="connsiteX5-42639" fmla="*/ 6788665 w 12641071"/>
              <a:gd name="connsiteY5-42640" fmla="*/ 707369 h 5795240"/>
              <a:gd name="connsiteX6-42641" fmla="*/ 7184710 w 12641071"/>
              <a:gd name="connsiteY6-42642" fmla="*/ 627411 h 5795240"/>
              <a:gd name="connsiteX7-42643" fmla="*/ 7314851 w 12641071"/>
              <a:gd name="connsiteY7-42644" fmla="*/ 559537 h 5795240"/>
              <a:gd name="connsiteX8-42645" fmla="*/ 7314853 w 12641071"/>
              <a:gd name="connsiteY8-42646" fmla="*/ 559536 h 5795240"/>
              <a:gd name="connsiteX9-42647" fmla="*/ 7314851 w 12641071"/>
              <a:gd name="connsiteY9-42648" fmla="*/ 559537 h 5795240"/>
              <a:gd name="connsiteX10-42649" fmla="*/ 7391626 w 12641071"/>
              <a:gd name="connsiteY10-42650" fmla="*/ 508114 h 5795240"/>
              <a:gd name="connsiteX11-42651" fmla="*/ 7391631 w 12641071"/>
              <a:gd name="connsiteY11-42652" fmla="*/ 508110 h 5795240"/>
              <a:gd name="connsiteX12-42653" fmla="*/ 7478934 w 12641071"/>
              <a:gd name="connsiteY12-42654" fmla="*/ 466053 h 5795240"/>
              <a:gd name="connsiteX13-42655" fmla="*/ 7897193 w 12641071"/>
              <a:gd name="connsiteY13-42656" fmla="*/ 381611 h 5795240"/>
              <a:gd name="connsiteX14-42657" fmla="*/ 8788216 w 12641071"/>
              <a:gd name="connsiteY14-42658" fmla="*/ 855364 h 5795240"/>
              <a:gd name="connsiteX15-42659" fmla="*/ 8832362 w 12641071"/>
              <a:gd name="connsiteY15-42660" fmla="*/ 928030 h 5795240"/>
              <a:gd name="connsiteX16-42661" fmla="*/ 8832362 w 12641071"/>
              <a:gd name="connsiteY16-42662" fmla="*/ 928033 h 5795240"/>
              <a:gd name="connsiteX17-42663" fmla="*/ 8842040 w 12641071"/>
              <a:gd name="connsiteY17-42664" fmla="*/ 943961 h 5795240"/>
              <a:gd name="connsiteX18-42665" fmla="*/ 8856144 w 12641071"/>
              <a:gd name="connsiteY18-42666" fmla="*/ 973241 h 5795240"/>
              <a:gd name="connsiteX19-42667" fmla="*/ 8878117 w 12641071"/>
              <a:gd name="connsiteY19-42668" fmla="*/ 1018851 h 5795240"/>
              <a:gd name="connsiteX20-42669" fmla="*/ 8877719 w 12641071"/>
              <a:gd name="connsiteY20-42670" fmla="*/ 1018369 h 5795240"/>
              <a:gd name="connsiteX21-42671" fmla="*/ 8877719 w 12641071"/>
              <a:gd name="connsiteY21-42672" fmla="*/ 1018371 h 5795240"/>
              <a:gd name="connsiteX22-42673" fmla="*/ 8878116 w 12641071"/>
              <a:gd name="connsiteY22-42674" fmla="*/ 1018851 h 5795240"/>
              <a:gd name="connsiteX23-42675" fmla="*/ 8931285 w 12641071"/>
              <a:gd name="connsiteY23-42676" fmla="*/ 1083292 h 5795240"/>
              <a:gd name="connsiteX24-42677" fmla="*/ 9241478 w 12641071"/>
              <a:gd name="connsiteY24-42678" fmla="*/ 1211778 h 5795240"/>
              <a:gd name="connsiteX25-42679" fmla="*/ 9605238 w 12641071"/>
              <a:gd name="connsiteY25-42680" fmla="*/ 1018369 h 5795240"/>
              <a:gd name="connsiteX26-42681" fmla="*/ 9636247 w 12641071"/>
              <a:gd name="connsiteY26-42682" fmla="*/ 961241 h 5795240"/>
              <a:gd name="connsiteX27-42683" fmla="*/ 9641995 w 12641071"/>
              <a:gd name="connsiteY27-42684" fmla="*/ 961152 h 5795240"/>
              <a:gd name="connsiteX28-42685" fmla="*/ 9584939 w 12641071"/>
              <a:gd name="connsiteY28-42686" fmla="*/ 1079594 h 5795240"/>
              <a:gd name="connsiteX29-42687" fmla="*/ 9546257 w 12641071"/>
              <a:gd name="connsiteY29-42688" fmla="*/ 1204206 h 5795240"/>
              <a:gd name="connsiteX30-42689" fmla="*/ 9584939 w 12641071"/>
              <a:gd name="connsiteY30-42690" fmla="*/ 1079596 h 5795240"/>
              <a:gd name="connsiteX31-42691" fmla="*/ 9641995 w 12641071"/>
              <a:gd name="connsiteY31-42692" fmla="*/ 961153 h 5795240"/>
              <a:gd name="connsiteX32-42693" fmla="*/ 9653069 w 12641071"/>
              <a:gd name="connsiteY32-42694" fmla="*/ 960983 h 5795240"/>
              <a:gd name="connsiteX33-42695" fmla="*/ 9801564 w 12641071"/>
              <a:gd name="connsiteY33-42696" fmla="*/ 1196828 h 5795240"/>
              <a:gd name="connsiteX34-42697" fmla="*/ 9801566 w 12641071"/>
              <a:gd name="connsiteY34-42698" fmla="*/ 1196828 h 5795240"/>
              <a:gd name="connsiteX35-42699" fmla="*/ 9653070 w 12641071"/>
              <a:gd name="connsiteY35-42700" fmla="*/ 960982 h 5795240"/>
              <a:gd name="connsiteX36-42701" fmla="*/ 9641996 w 12641071"/>
              <a:gd name="connsiteY36-42702" fmla="*/ 961152 h 5795240"/>
              <a:gd name="connsiteX37-42703" fmla="*/ 9651917 w 12641071"/>
              <a:gd name="connsiteY37-42704" fmla="*/ 940556 h 5795240"/>
              <a:gd name="connsiteX38-42705" fmla="*/ 11050508 w 12641071"/>
              <a:gd name="connsiteY38-42706" fmla="*/ 108150 h 5795240"/>
              <a:gd name="connsiteX39-42707" fmla="*/ 12641071 w 12641071"/>
              <a:gd name="connsiteY39-42708" fmla="*/ 1698711 h 5795240"/>
              <a:gd name="connsiteX40-42709" fmla="*/ 11371062 w 12641071"/>
              <a:gd name="connsiteY40-42710" fmla="*/ 3256960 h 5795240"/>
              <a:gd name="connsiteX41-42711" fmla="*/ 11215953 w 12641071"/>
              <a:gd name="connsiteY41-42712" fmla="*/ 3280632 h 5795240"/>
              <a:gd name="connsiteX42-42713" fmla="*/ 11142318 w 12641071"/>
              <a:gd name="connsiteY42-42714" fmla="*/ 3276914 h 5795240"/>
              <a:gd name="connsiteX43-42715" fmla="*/ 11215952 w 12641071"/>
              <a:gd name="connsiteY43-42716" fmla="*/ 3280632 h 5795240"/>
              <a:gd name="connsiteX44-42717" fmla="*/ 11213133 w 12641071"/>
              <a:gd name="connsiteY44-42718" fmla="*/ 3281062 h 5795240"/>
              <a:gd name="connsiteX45-42719" fmla="*/ 11116921 w 12641071"/>
              <a:gd name="connsiteY45-42720" fmla="*/ 3285921 h 5795240"/>
              <a:gd name="connsiteX46-42721" fmla="*/ 11050507 w 12641071"/>
              <a:gd name="connsiteY46-42722" fmla="*/ 3289274 h 5795240"/>
              <a:gd name="connsiteX47-42723" fmla="*/ 11006292 w 12641071"/>
              <a:gd name="connsiteY47-42724" fmla="*/ 3287041 h 5795240"/>
              <a:gd name="connsiteX48-42725" fmla="*/ 10937101 w 12641071"/>
              <a:gd name="connsiteY48-42726" fmla="*/ 3297601 h 5795240"/>
              <a:gd name="connsiteX49-42727" fmla="*/ 10144740 w 12641071"/>
              <a:gd name="connsiteY49-42728" fmla="*/ 4089962 h 5795240"/>
              <a:gd name="connsiteX50-42729" fmla="*/ 10130374 w 12641071"/>
              <a:gd name="connsiteY50-42730" fmla="*/ 4184101 h 5795240"/>
              <a:gd name="connsiteX51-42731" fmla="*/ 10130375 w 12641071"/>
              <a:gd name="connsiteY51-42732" fmla="*/ 4184103 h 5795240"/>
              <a:gd name="connsiteX52-42733" fmla="*/ 10130656 w 12641071"/>
              <a:gd name="connsiteY52-42734" fmla="*/ 4185950 h 5795240"/>
              <a:gd name="connsiteX53-42735" fmla="*/ 10138194 w 12641071"/>
              <a:gd name="connsiteY53-42736" fmla="*/ 4335228 h 5795240"/>
              <a:gd name="connsiteX54-42737" fmla="*/ 10137710 w 12641071"/>
              <a:gd name="connsiteY54-42738" fmla="*/ 4344822 h 5795240"/>
              <a:gd name="connsiteX55-42739" fmla="*/ 10133555 w 12641071"/>
              <a:gd name="connsiteY55-42740" fmla="*/ 4427096 h 5795240"/>
              <a:gd name="connsiteX56-42741" fmla="*/ 10129312 w 12641071"/>
              <a:gd name="connsiteY56-42742" fmla="*/ 4399289 h 5795240"/>
              <a:gd name="connsiteX57-42743" fmla="*/ 10126797 w 12641071"/>
              <a:gd name="connsiteY57-42744" fmla="*/ 4349498 h 5795240"/>
              <a:gd name="connsiteX58-42745" fmla="*/ 10126796 w 12641071"/>
              <a:gd name="connsiteY58-42746" fmla="*/ 4349498 h 5795240"/>
              <a:gd name="connsiteX59-42747" fmla="*/ 10129311 w 12641071"/>
              <a:gd name="connsiteY59-42748" fmla="*/ 4399289 h 5795240"/>
              <a:gd name="connsiteX60-42749" fmla="*/ 10133554 w 12641071"/>
              <a:gd name="connsiteY60-42750" fmla="*/ 4427096 h 5795240"/>
              <a:gd name="connsiteX61-42751" fmla="*/ 10130656 w 12641071"/>
              <a:gd name="connsiteY61-42752" fmla="*/ 4484506 h 5795240"/>
              <a:gd name="connsiteX62-42753" fmla="*/ 8678182 w 12641071"/>
              <a:gd name="connsiteY62-42754" fmla="*/ 5795240 h 5795240"/>
              <a:gd name="connsiteX63-42755" fmla="*/ 7467518 w 12641071"/>
              <a:gd name="connsiteY63-42756" fmla="*/ 5151535 h 5795240"/>
              <a:gd name="connsiteX64-42757" fmla="*/ 7419945 w 12641071"/>
              <a:gd name="connsiteY64-42758" fmla="*/ 5073228 h 5795240"/>
              <a:gd name="connsiteX65-42759" fmla="*/ 7367299 w 12641071"/>
              <a:gd name="connsiteY65-42760" fmla="*/ 4974928 h 5795240"/>
              <a:gd name="connsiteX66-42761" fmla="*/ 7320958 w 12641071"/>
              <a:gd name="connsiteY66-42762" fmla="*/ 4870887 h 5795240"/>
              <a:gd name="connsiteX67-42763" fmla="*/ 7322174 w 12641071"/>
              <a:gd name="connsiteY67-42764" fmla="*/ 4872361 h 5795240"/>
              <a:gd name="connsiteX68-42765" fmla="*/ 7322175 w 12641071"/>
              <a:gd name="connsiteY68-42766" fmla="*/ 4872361 h 5795240"/>
              <a:gd name="connsiteX69-42767" fmla="*/ 7223551 w 12641071"/>
              <a:gd name="connsiteY69-42768" fmla="*/ 4752829 h 5795240"/>
              <a:gd name="connsiteX70-42769" fmla="*/ 6652445 w 12641071"/>
              <a:gd name="connsiteY70-42770" fmla="*/ 4516269 h 5795240"/>
              <a:gd name="connsiteX71-42771" fmla="*/ 6200873 w 12641071"/>
              <a:gd name="connsiteY71-42772" fmla="*/ 4654206 h 5795240"/>
              <a:gd name="connsiteX72-42773" fmla="*/ 6088813 w 12641071"/>
              <a:gd name="connsiteY72-42774" fmla="*/ 4746663 h 5795240"/>
              <a:gd name="connsiteX73-42775" fmla="*/ 6023271 w 12641071"/>
              <a:gd name="connsiteY73-42776" fmla="*/ 4834312 h 5795240"/>
              <a:gd name="connsiteX74-42777" fmla="*/ 5935320 w 12641071"/>
              <a:gd name="connsiteY74-42778" fmla="*/ 4931081 h 5795240"/>
              <a:gd name="connsiteX75-42779" fmla="*/ 4971763 w 12641071"/>
              <a:gd name="connsiteY75-42780" fmla="*/ 5330200 h 5795240"/>
              <a:gd name="connsiteX76-42781" fmla="*/ 3716172 w 12641071"/>
              <a:gd name="connsiteY76-42782" fmla="*/ 4497938 h 5795240"/>
              <a:gd name="connsiteX77-42783" fmla="*/ 3659438 w 12641071"/>
              <a:gd name="connsiteY77-42784" fmla="*/ 4330309 h 5795240"/>
              <a:gd name="connsiteX78-42785" fmla="*/ 3659440 w 12641071"/>
              <a:gd name="connsiteY78-42786" fmla="*/ 4330309 h 5795240"/>
              <a:gd name="connsiteX79-42787" fmla="*/ 3613217 w 12641071"/>
              <a:gd name="connsiteY79-42788" fmla="*/ 4245153 h 5795240"/>
              <a:gd name="connsiteX80-42789" fmla="*/ 3083792 w 12641071"/>
              <a:gd name="connsiteY80-42790" fmla="*/ 3963660 h 5795240"/>
              <a:gd name="connsiteX81-42791" fmla="*/ 2835272 w 12641071"/>
              <a:gd name="connsiteY81-42792" fmla="*/ 4013833 h 5795240"/>
              <a:gd name="connsiteX82-42793" fmla="*/ 2762875 w 12641071"/>
              <a:gd name="connsiteY82-42794" fmla="*/ 4057784 h 5795240"/>
              <a:gd name="connsiteX83-42795" fmla="*/ 2664698 w 12641071"/>
              <a:gd name="connsiteY83-42796" fmla="*/ 4117431 h 5795240"/>
              <a:gd name="connsiteX84-42797" fmla="*/ 1804544 w 12641071"/>
              <a:gd name="connsiteY84-42798" fmla="*/ 4335229 h 5795240"/>
              <a:gd name="connsiteX85-42799" fmla="*/ 0 w 12641071"/>
              <a:gd name="connsiteY85-42800" fmla="*/ 2530685 h 5795240"/>
              <a:gd name="connsiteX86-42801" fmla="*/ 1804544 w 12641071"/>
              <a:gd name="connsiteY86-42802" fmla="*/ 726143 h 5795240"/>
              <a:gd name="connsiteX87-42803" fmla="*/ 3080549 w 12641071"/>
              <a:gd name="connsiteY87-42804" fmla="*/ 1254682 h 5795240"/>
              <a:gd name="connsiteX88-42805" fmla="*/ 3268676 w 12641071"/>
              <a:gd name="connsiteY88-42806" fmla="*/ 1461167 h 5795240"/>
              <a:gd name="connsiteX89-42807" fmla="*/ 3565826 w 12641071"/>
              <a:gd name="connsiteY89-42808" fmla="*/ 1551935 h 5795240"/>
              <a:gd name="connsiteX90-42809" fmla="*/ 4086504 w 12641071"/>
              <a:gd name="connsiteY90-42810" fmla="*/ 1127574 h 5795240"/>
              <a:gd name="connsiteX91-42811" fmla="*/ 4103078 w 12641071"/>
              <a:gd name="connsiteY91-42812" fmla="*/ 1004204 h 5795240"/>
              <a:gd name="connsiteX92-42813" fmla="*/ 5215874 w 12641071"/>
              <a:gd name="connsiteY92-42814" fmla="*/ 0 h 5795240"/>
              <a:gd name="connsiteX0-42815" fmla="*/ 5215874 w 12641071"/>
              <a:gd name="connsiteY0-42816" fmla="*/ 0 h 5795240"/>
              <a:gd name="connsiteX1-42817" fmla="*/ 5927386 w 12641071"/>
              <a:gd name="connsiteY1-42818" fmla="*/ 255427 h 5795240"/>
              <a:gd name="connsiteX2-42819" fmla="*/ 6105193 w 12641071"/>
              <a:gd name="connsiteY2-42820" fmla="*/ 442067 h 5795240"/>
              <a:gd name="connsiteX3-42821" fmla="*/ 6105193 w 12641071"/>
              <a:gd name="connsiteY3-42822" fmla="*/ 442069 h 5795240"/>
              <a:gd name="connsiteX4-42823" fmla="*/ 6141460 w 12641071"/>
              <a:gd name="connsiteY4-42824" fmla="*/ 475027 h 5795240"/>
              <a:gd name="connsiteX5-42825" fmla="*/ 6788665 w 12641071"/>
              <a:gd name="connsiteY5-42826" fmla="*/ 707369 h 5795240"/>
              <a:gd name="connsiteX6-42827" fmla="*/ 7184710 w 12641071"/>
              <a:gd name="connsiteY6-42828" fmla="*/ 627411 h 5795240"/>
              <a:gd name="connsiteX7-42829" fmla="*/ 7314851 w 12641071"/>
              <a:gd name="connsiteY7-42830" fmla="*/ 559537 h 5795240"/>
              <a:gd name="connsiteX8-42831" fmla="*/ 7314853 w 12641071"/>
              <a:gd name="connsiteY8-42832" fmla="*/ 559536 h 5795240"/>
              <a:gd name="connsiteX9-42833" fmla="*/ 7314851 w 12641071"/>
              <a:gd name="connsiteY9-42834" fmla="*/ 559537 h 5795240"/>
              <a:gd name="connsiteX10-42835" fmla="*/ 7391626 w 12641071"/>
              <a:gd name="connsiteY10-42836" fmla="*/ 508114 h 5795240"/>
              <a:gd name="connsiteX11-42837" fmla="*/ 7391631 w 12641071"/>
              <a:gd name="connsiteY11-42838" fmla="*/ 508110 h 5795240"/>
              <a:gd name="connsiteX12-42839" fmla="*/ 7478934 w 12641071"/>
              <a:gd name="connsiteY12-42840" fmla="*/ 466053 h 5795240"/>
              <a:gd name="connsiteX13-42841" fmla="*/ 7897193 w 12641071"/>
              <a:gd name="connsiteY13-42842" fmla="*/ 381611 h 5795240"/>
              <a:gd name="connsiteX14-42843" fmla="*/ 8788216 w 12641071"/>
              <a:gd name="connsiteY14-42844" fmla="*/ 855364 h 5795240"/>
              <a:gd name="connsiteX15-42845" fmla="*/ 8832362 w 12641071"/>
              <a:gd name="connsiteY15-42846" fmla="*/ 928030 h 5795240"/>
              <a:gd name="connsiteX16-42847" fmla="*/ 8832362 w 12641071"/>
              <a:gd name="connsiteY16-42848" fmla="*/ 928033 h 5795240"/>
              <a:gd name="connsiteX17-42849" fmla="*/ 8856144 w 12641071"/>
              <a:gd name="connsiteY17-42850" fmla="*/ 973241 h 5795240"/>
              <a:gd name="connsiteX18-42851" fmla="*/ 8878117 w 12641071"/>
              <a:gd name="connsiteY18-42852" fmla="*/ 1018851 h 5795240"/>
              <a:gd name="connsiteX19-42853" fmla="*/ 8877719 w 12641071"/>
              <a:gd name="connsiteY19-42854" fmla="*/ 1018369 h 5795240"/>
              <a:gd name="connsiteX20-42855" fmla="*/ 8877719 w 12641071"/>
              <a:gd name="connsiteY20-42856" fmla="*/ 1018371 h 5795240"/>
              <a:gd name="connsiteX21-42857" fmla="*/ 8878116 w 12641071"/>
              <a:gd name="connsiteY21-42858" fmla="*/ 1018851 h 5795240"/>
              <a:gd name="connsiteX22-42859" fmla="*/ 8931285 w 12641071"/>
              <a:gd name="connsiteY22-42860" fmla="*/ 1083292 h 5795240"/>
              <a:gd name="connsiteX23-42861" fmla="*/ 9241478 w 12641071"/>
              <a:gd name="connsiteY23-42862" fmla="*/ 1211778 h 5795240"/>
              <a:gd name="connsiteX24-42863" fmla="*/ 9605238 w 12641071"/>
              <a:gd name="connsiteY24-42864" fmla="*/ 1018369 h 5795240"/>
              <a:gd name="connsiteX25-42865" fmla="*/ 9636247 w 12641071"/>
              <a:gd name="connsiteY25-42866" fmla="*/ 961241 h 5795240"/>
              <a:gd name="connsiteX26-42867" fmla="*/ 9641995 w 12641071"/>
              <a:gd name="connsiteY26-42868" fmla="*/ 961152 h 5795240"/>
              <a:gd name="connsiteX27-42869" fmla="*/ 9584939 w 12641071"/>
              <a:gd name="connsiteY27-42870" fmla="*/ 1079594 h 5795240"/>
              <a:gd name="connsiteX28-42871" fmla="*/ 9546257 w 12641071"/>
              <a:gd name="connsiteY28-42872" fmla="*/ 1204206 h 5795240"/>
              <a:gd name="connsiteX29-42873" fmla="*/ 9584939 w 12641071"/>
              <a:gd name="connsiteY29-42874" fmla="*/ 1079596 h 5795240"/>
              <a:gd name="connsiteX30-42875" fmla="*/ 9641995 w 12641071"/>
              <a:gd name="connsiteY30-42876" fmla="*/ 961153 h 5795240"/>
              <a:gd name="connsiteX31-42877" fmla="*/ 9653069 w 12641071"/>
              <a:gd name="connsiteY31-42878" fmla="*/ 960983 h 5795240"/>
              <a:gd name="connsiteX32-42879" fmla="*/ 9801564 w 12641071"/>
              <a:gd name="connsiteY32-42880" fmla="*/ 1196828 h 5795240"/>
              <a:gd name="connsiteX33-42881" fmla="*/ 9801566 w 12641071"/>
              <a:gd name="connsiteY33-42882" fmla="*/ 1196828 h 5795240"/>
              <a:gd name="connsiteX34-42883" fmla="*/ 9653070 w 12641071"/>
              <a:gd name="connsiteY34-42884" fmla="*/ 960982 h 5795240"/>
              <a:gd name="connsiteX35-42885" fmla="*/ 9641996 w 12641071"/>
              <a:gd name="connsiteY35-42886" fmla="*/ 961152 h 5795240"/>
              <a:gd name="connsiteX36-42887" fmla="*/ 9651917 w 12641071"/>
              <a:gd name="connsiteY36-42888" fmla="*/ 940556 h 5795240"/>
              <a:gd name="connsiteX37-42889" fmla="*/ 11050508 w 12641071"/>
              <a:gd name="connsiteY37-42890" fmla="*/ 108150 h 5795240"/>
              <a:gd name="connsiteX38-42891" fmla="*/ 12641071 w 12641071"/>
              <a:gd name="connsiteY38-42892" fmla="*/ 1698711 h 5795240"/>
              <a:gd name="connsiteX39-42893" fmla="*/ 11371062 w 12641071"/>
              <a:gd name="connsiteY39-42894" fmla="*/ 3256960 h 5795240"/>
              <a:gd name="connsiteX40-42895" fmla="*/ 11215953 w 12641071"/>
              <a:gd name="connsiteY40-42896" fmla="*/ 3280632 h 5795240"/>
              <a:gd name="connsiteX41-42897" fmla="*/ 11142318 w 12641071"/>
              <a:gd name="connsiteY41-42898" fmla="*/ 3276914 h 5795240"/>
              <a:gd name="connsiteX42-42899" fmla="*/ 11215952 w 12641071"/>
              <a:gd name="connsiteY42-42900" fmla="*/ 3280632 h 5795240"/>
              <a:gd name="connsiteX43-42901" fmla="*/ 11213133 w 12641071"/>
              <a:gd name="connsiteY43-42902" fmla="*/ 3281062 h 5795240"/>
              <a:gd name="connsiteX44-42903" fmla="*/ 11116921 w 12641071"/>
              <a:gd name="connsiteY44-42904" fmla="*/ 3285921 h 5795240"/>
              <a:gd name="connsiteX45-42905" fmla="*/ 11050507 w 12641071"/>
              <a:gd name="connsiteY45-42906" fmla="*/ 3289274 h 5795240"/>
              <a:gd name="connsiteX46-42907" fmla="*/ 11006292 w 12641071"/>
              <a:gd name="connsiteY46-42908" fmla="*/ 3287041 h 5795240"/>
              <a:gd name="connsiteX47-42909" fmla="*/ 10937101 w 12641071"/>
              <a:gd name="connsiteY47-42910" fmla="*/ 3297601 h 5795240"/>
              <a:gd name="connsiteX48-42911" fmla="*/ 10144740 w 12641071"/>
              <a:gd name="connsiteY48-42912" fmla="*/ 4089962 h 5795240"/>
              <a:gd name="connsiteX49-42913" fmla="*/ 10130374 w 12641071"/>
              <a:gd name="connsiteY49-42914" fmla="*/ 4184101 h 5795240"/>
              <a:gd name="connsiteX50-42915" fmla="*/ 10130375 w 12641071"/>
              <a:gd name="connsiteY50-42916" fmla="*/ 4184103 h 5795240"/>
              <a:gd name="connsiteX51-42917" fmla="*/ 10130656 w 12641071"/>
              <a:gd name="connsiteY51-42918" fmla="*/ 4185950 h 5795240"/>
              <a:gd name="connsiteX52-42919" fmla="*/ 10138194 w 12641071"/>
              <a:gd name="connsiteY52-42920" fmla="*/ 4335228 h 5795240"/>
              <a:gd name="connsiteX53-42921" fmla="*/ 10137710 w 12641071"/>
              <a:gd name="connsiteY53-42922" fmla="*/ 4344822 h 5795240"/>
              <a:gd name="connsiteX54-42923" fmla="*/ 10133555 w 12641071"/>
              <a:gd name="connsiteY54-42924" fmla="*/ 4427096 h 5795240"/>
              <a:gd name="connsiteX55-42925" fmla="*/ 10129312 w 12641071"/>
              <a:gd name="connsiteY55-42926" fmla="*/ 4399289 h 5795240"/>
              <a:gd name="connsiteX56-42927" fmla="*/ 10126797 w 12641071"/>
              <a:gd name="connsiteY56-42928" fmla="*/ 4349498 h 5795240"/>
              <a:gd name="connsiteX57-42929" fmla="*/ 10126796 w 12641071"/>
              <a:gd name="connsiteY57-42930" fmla="*/ 4349498 h 5795240"/>
              <a:gd name="connsiteX58-42931" fmla="*/ 10129311 w 12641071"/>
              <a:gd name="connsiteY58-42932" fmla="*/ 4399289 h 5795240"/>
              <a:gd name="connsiteX59-42933" fmla="*/ 10133554 w 12641071"/>
              <a:gd name="connsiteY59-42934" fmla="*/ 4427096 h 5795240"/>
              <a:gd name="connsiteX60-42935" fmla="*/ 10130656 w 12641071"/>
              <a:gd name="connsiteY60-42936" fmla="*/ 4484506 h 5795240"/>
              <a:gd name="connsiteX61-42937" fmla="*/ 8678182 w 12641071"/>
              <a:gd name="connsiteY61-42938" fmla="*/ 5795240 h 5795240"/>
              <a:gd name="connsiteX62-42939" fmla="*/ 7467518 w 12641071"/>
              <a:gd name="connsiteY62-42940" fmla="*/ 5151535 h 5795240"/>
              <a:gd name="connsiteX63-42941" fmla="*/ 7419945 w 12641071"/>
              <a:gd name="connsiteY63-42942" fmla="*/ 5073228 h 5795240"/>
              <a:gd name="connsiteX64-42943" fmla="*/ 7367299 w 12641071"/>
              <a:gd name="connsiteY64-42944" fmla="*/ 4974928 h 5795240"/>
              <a:gd name="connsiteX65-42945" fmla="*/ 7320958 w 12641071"/>
              <a:gd name="connsiteY65-42946" fmla="*/ 4870887 h 5795240"/>
              <a:gd name="connsiteX66-42947" fmla="*/ 7322174 w 12641071"/>
              <a:gd name="connsiteY66-42948" fmla="*/ 4872361 h 5795240"/>
              <a:gd name="connsiteX67-42949" fmla="*/ 7322175 w 12641071"/>
              <a:gd name="connsiteY67-42950" fmla="*/ 4872361 h 5795240"/>
              <a:gd name="connsiteX68-42951" fmla="*/ 7223551 w 12641071"/>
              <a:gd name="connsiteY68-42952" fmla="*/ 4752829 h 5795240"/>
              <a:gd name="connsiteX69-42953" fmla="*/ 6652445 w 12641071"/>
              <a:gd name="connsiteY69-42954" fmla="*/ 4516269 h 5795240"/>
              <a:gd name="connsiteX70-42955" fmla="*/ 6200873 w 12641071"/>
              <a:gd name="connsiteY70-42956" fmla="*/ 4654206 h 5795240"/>
              <a:gd name="connsiteX71-42957" fmla="*/ 6088813 w 12641071"/>
              <a:gd name="connsiteY71-42958" fmla="*/ 4746663 h 5795240"/>
              <a:gd name="connsiteX72-42959" fmla="*/ 6023271 w 12641071"/>
              <a:gd name="connsiteY72-42960" fmla="*/ 4834312 h 5795240"/>
              <a:gd name="connsiteX73-42961" fmla="*/ 5935320 w 12641071"/>
              <a:gd name="connsiteY73-42962" fmla="*/ 4931081 h 5795240"/>
              <a:gd name="connsiteX74-42963" fmla="*/ 4971763 w 12641071"/>
              <a:gd name="connsiteY74-42964" fmla="*/ 5330200 h 5795240"/>
              <a:gd name="connsiteX75-42965" fmla="*/ 3716172 w 12641071"/>
              <a:gd name="connsiteY75-42966" fmla="*/ 4497938 h 5795240"/>
              <a:gd name="connsiteX76-42967" fmla="*/ 3659438 w 12641071"/>
              <a:gd name="connsiteY76-42968" fmla="*/ 4330309 h 5795240"/>
              <a:gd name="connsiteX77-42969" fmla="*/ 3659440 w 12641071"/>
              <a:gd name="connsiteY77-42970" fmla="*/ 4330309 h 5795240"/>
              <a:gd name="connsiteX78-42971" fmla="*/ 3613217 w 12641071"/>
              <a:gd name="connsiteY78-42972" fmla="*/ 4245153 h 5795240"/>
              <a:gd name="connsiteX79-42973" fmla="*/ 3083792 w 12641071"/>
              <a:gd name="connsiteY79-42974" fmla="*/ 3963660 h 5795240"/>
              <a:gd name="connsiteX80-42975" fmla="*/ 2835272 w 12641071"/>
              <a:gd name="connsiteY80-42976" fmla="*/ 4013833 h 5795240"/>
              <a:gd name="connsiteX81-42977" fmla="*/ 2762875 w 12641071"/>
              <a:gd name="connsiteY81-42978" fmla="*/ 4057784 h 5795240"/>
              <a:gd name="connsiteX82-42979" fmla="*/ 2664698 w 12641071"/>
              <a:gd name="connsiteY82-42980" fmla="*/ 4117431 h 5795240"/>
              <a:gd name="connsiteX83-42981" fmla="*/ 1804544 w 12641071"/>
              <a:gd name="connsiteY83-42982" fmla="*/ 4335229 h 5795240"/>
              <a:gd name="connsiteX84-42983" fmla="*/ 0 w 12641071"/>
              <a:gd name="connsiteY84-42984" fmla="*/ 2530685 h 5795240"/>
              <a:gd name="connsiteX85-42985" fmla="*/ 1804544 w 12641071"/>
              <a:gd name="connsiteY85-42986" fmla="*/ 726143 h 5795240"/>
              <a:gd name="connsiteX86-42987" fmla="*/ 3080549 w 12641071"/>
              <a:gd name="connsiteY86-42988" fmla="*/ 1254682 h 5795240"/>
              <a:gd name="connsiteX87-42989" fmla="*/ 3268676 w 12641071"/>
              <a:gd name="connsiteY87-42990" fmla="*/ 1461167 h 5795240"/>
              <a:gd name="connsiteX88-42991" fmla="*/ 3565826 w 12641071"/>
              <a:gd name="connsiteY88-42992" fmla="*/ 1551935 h 5795240"/>
              <a:gd name="connsiteX89-42993" fmla="*/ 4086504 w 12641071"/>
              <a:gd name="connsiteY89-42994" fmla="*/ 1127574 h 5795240"/>
              <a:gd name="connsiteX90-42995" fmla="*/ 4103078 w 12641071"/>
              <a:gd name="connsiteY90-42996" fmla="*/ 1004204 h 5795240"/>
              <a:gd name="connsiteX91-42997" fmla="*/ 5215874 w 12641071"/>
              <a:gd name="connsiteY91-42998" fmla="*/ 0 h 5795240"/>
              <a:gd name="connsiteX0-42999" fmla="*/ 5215874 w 12641071"/>
              <a:gd name="connsiteY0-43000" fmla="*/ 0 h 5795240"/>
              <a:gd name="connsiteX1-43001" fmla="*/ 5927386 w 12641071"/>
              <a:gd name="connsiteY1-43002" fmla="*/ 255427 h 5795240"/>
              <a:gd name="connsiteX2-43003" fmla="*/ 6105193 w 12641071"/>
              <a:gd name="connsiteY2-43004" fmla="*/ 442067 h 5795240"/>
              <a:gd name="connsiteX3-43005" fmla="*/ 6105193 w 12641071"/>
              <a:gd name="connsiteY3-43006" fmla="*/ 442069 h 5795240"/>
              <a:gd name="connsiteX4-43007" fmla="*/ 6141460 w 12641071"/>
              <a:gd name="connsiteY4-43008" fmla="*/ 475027 h 5795240"/>
              <a:gd name="connsiteX5-43009" fmla="*/ 6788665 w 12641071"/>
              <a:gd name="connsiteY5-43010" fmla="*/ 707369 h 5795240"/>
              <a:gd name="connsiteX6-43011" fmla="*/ 7184710 w 12641071"/>
              <a:gd name="connsiteY6-43012" fmla="*/ 627411 h 5795240"/>
              <a:gd name="connsiteX7-43013" fmla="*/ 7314851 w 12641071"/>
              <a:gd name="connsiteY7-43014" fmla="*/ 559537 h 5795240"/>
              <a:gd name="connsiteX8-43015" fmla="*/ 7314853 w 12641071"/>
              <a:gd name="connsiteY8-43016" fmla="*/ 559536 h 5795240"/>
              <a:gd name="connsiteX9-43017" fmla="*/ 7314851 w 12641071"/>
              <a:gd name="connsiteY9-43018" fmla="*/ 559537 h 5795240"/>
              <a:gd name="connsiteX10-43019" fmla="*/ 7391626 w 12641071"/>
              <a:gd name="connsiteY10-43020" fmla="*/ 508114 h 5795240"/>
              <a:gd name="connsiteX11-43021" fmla="*/ 7391631 w 12641071"/>
              <a:gd name="connsiteY11-43022" fmla="*/ 508110 h 5795240"/>
              <a:gd name="connsiteX12-43023" fmla="*/ 7478934 w 12641071"/>
              <a:gd name="connsiteY12-43024" fmla="*/ 466053 h 5795240"/>
              <a:gd name="connsiteX13-43025" fmla="*/ 7897193 w 12641071"/>
              <a:gd name="connsiteY13-43026" fmla="*/ 381611 h 5795240"/>
              <a:gd name="connsiteX14-43027" fmla="*/ 8788216 w 12641071"/>
              <a:gd name="connsiteY14-43028" fmla="*/ 855364 h 5795240"/>
              <a:gd name="connsiteX15-43029" fmla="*/ 8832362 w 12641071"/>
              <a:gd name="connsiteY15-43030" fmla="*/ 928030 h 5795240"/>
              <a:gd name="connsiteX16-43031" fmla="*/ 8832362 w 12641071"/>
              <a:gd name="connsiteY16-43032" fmla="*/ 928033 h 5795240"/>
              <a:gd name="connsiteX17-43033" fmla="*/ 8878117 w 12641071"/>
              <a:gd name="connsiteY17-43034" fmla="*/ 1018851 h 5795240"/>
              <a:gd name="connsiteX18-43035" fmla="*/ 8877719 w 12641071"/>
              <a:gd name="connsiteY18-43036" fmla="*/ 1018369 h 5795240"/>
              <a:gd name="connsiteX19-43037" fmla="*/ 8877719 w 12641071"/>
              <a:gd name="connsiteY19-43038" fmla="*/ 1018371 h 5795240"/>
              <a:gd name="connsiteX20-43039" fmla="*/ 8878116 w 12641071"/>
              <a:gd name="connsiteY20-43040" fmla="*/ 1018851 h 5795240"/>
              <a:gd name="connsiteX21-43041" fmla="*/ 8931285 w 12641071"/>
              <a:gd name="connsiteY21-43042" fmla="*/ 1083292 h 5795240"/>
              <a:gd name="connsiteX22-43043" fmla="*/ 9241478 w 12641071"/>
              <a:gd name="connsiteY22-43044" fmla="*/ 1211778 h 5795240"/>
              <a:gd name="connsiteX23-43045" fmla="*/ 9605238 w 12641071"/>
              <a:gd name="connsiteY23-43046" fmla="*/ 1018369 h 5795240"/>
              <a:gd name="connsiteX24-43047" fmla="*/ 9636247 w 12641071"/>
              <a:gd name="connsiteY24-43048" fmla="*/ 961241 h 5795240"/>
              <a:gd name="connsiteX25-43049" fmla="*/ 9641995 w 12641071"/>
              <a:gd name="connsiteY25-43050" fmla="*/ 961152 h 5795240"/>
              <a:gd name="connsiteX26-43051" fmla="*/ 9584939 w 12641071"/>
              <a:gd name="connsiteY26-43052" fmla="*/ 1079594 h 5795240"/>
              <a:gd name="connsiteX27-43053" fmla="*/ 9546257 w 12641071"/>
              <a:gd name="connsiteY27-43054" fmla="*/ 1204206 h 5795240"/>
              <a:gd name="connsiteX28-43055" fmla="*/ 9584939 w 12641071"/>
              <a:gd name="connsiteY28-43056" fmla="*/ 1079596 h 5795240"/>
              <a:gd name="connsiteX29-43057" fmla="*/ 9641995 w 12641071"/>
              <a:gd name="connsiteY29-43058" fmla="*/ 961153 h 5795240"/>
              <a:gd name="connsiteX30-43059" fmla="*/ 9653069 w 12641071"/>
              <a:gd name="connsiteY30-43060" fmla="*/ 960983 h 5795240"/>
              <a:gd name="connsiteX31-43061" fmla="*/ 9801564 w 12641071"/>
              <a:gd name="connsiteY31-43062" fmla="*/ 1196828 h 5795240"/>
              <a:gd name="connsiteX32-43063" fmla="*/ 9801566 w 12641071"/>
              <a:gd name="connsiteY32-43064" fmla="*/ 1196828 h 5795240"/>
              <a:gd name="connsiteX33-43065" fmla="*/ 9653070 w 12641071"/>
              <a:gd name="connsiteY33-43066" fmla="*/ 960982 h 5795240"/>
              <a:gd name="connsiteX34-43067" fmla="*/ 9641996 w 12641071"/>
              <a:gd name="connsiteY34-43068" fmla="*/ 961152 h 5795240"/>
              <a:gd name="connsiteX35-43069" fmla="*/ 9651917 w 12641071"/>
              <a:gd name="connsiteY35-43070" fmla="*/ 940556 h 5795240"/>
              <a:gd name="connsiteX36-43071" fmla="*/ 11050508 w 12641071"/>
              <a:gd name="connsiteY36-43072" fmla="*/ 108150 h 5795240"/>
              <a:gd name="connsiteX37-43073" fmla="*/ 12641071 w 12641071"/>
              <a:gd name="connsiteY37-43074" fmla="*/ 1698711 h 5795240"/>
              <a:gd name="connsiteX38-43075" fmla="*/ 11371062 w 12641071"/>
              <a:gd name="connsiteY38-43076" fmla="*/ 3256960 h 5795240"/>
              <a:gd name="connsiteX39-43077" fmla="*/ 11215953 w 12641071"/>
              <a:gd name="connsiteY39-43078" fmla="*/ 3280632 h 5795240"/>
              <a:gd name="connsiteX40-43079" fmla="*/ 11142318 w 12641071"/>
              <a:gd name="connsiteY40-43080" fmla="*/ 3276914 h 5795240"/>
              <a:gd name="connsiteX41-43081" fmla="*/ 11215952 w 12641071"/>
              <a:gd name="connsiteY41-43082" fmla="*/ 3280632 h 5795240"/>
              <a:gd name="connsiteX42-43083" fmla="*/ 11213133 w 12641071"/>
              <a:gd name="connsiteY42-43084" fmla="*/ 3281062 h 5795240"/>
              <a:gd name="connsiteX43-43085" fmla="*/ 11116921 w 12641071"/>
              <a:gd name="connsiteY43-43086" fmla="*/ 3285921 h 5795240"/>
              <a:gd name="connsiteX44-43087" fmla="*/ 11050507 w 12641071"/>
              <a:gd name="connsiteY44-43088" fmla="*/ 3289274 h 5795240"/>
              <a:gd name="connsiteX45-43089" fmla="*/ 11006292 w 12641071"/>
              <a:gd name="connsiteY45-43090" fmla="*/ 3287041 h 5795240"/>
              <a:gd name="connsiteX46-43091" fmla="*/ 10937101 w 12641071"/>
              <a:gd name="connsiteY46-43092" fmla="*/ 3297601 h 5795240"/>
              <a:gd name="connsiteX47-43093" fmla="*/ 10144740 w 12641071"/>
              <a:gd name="connsiteY47-43094" fmla="*/ 4089962 h 5795240"/>
              <a:gd name="connsiteX48-43095" fmla="*/ 10130374 w 12641071"/>
              <a:gd name="connsiteY48-43096" fmla="*/ 4184101 h 5795240"/>
              <a:gd name="connsiteX49-43097" fmla="*/ 10130375 w 12641071"/>
              <a:gd name="connsiteY49-43098" fmla="*/ 4184103 h 5795240"/>
              <a:gd name="connsiteX50-43099" fmla="*/ 10130656 w 12641071"/>
              <a:gd name="connsiteY50-43100" fmla="*/ 4185950 h 5795240"/>
              <a:gd name="connsiteX51-43101" fmla="*/ 10138194 w 12641071"/>
              <a:gd name="connsiteY51-43102" fmla="*/ 4335228 h 5795240"/>
              <a:gd name="connsiteX52-43103" fmla="*/ 10137710 w 12641071"/>
              <a:gd name="connsiteY52-43104" fmla="*/ 4344822 h 5795240"/>
              <a:gd name="connsiteX53-43105" fmla="*/ 10133555 w 12641071"/>
              <a:gd name="connsiteY53-43106" fmla="*/ 4427096 h 5795240"/>
              <a:gd name="connsiteX54-43107" fmla="*/ 10129312 w 12641071"/>
              <a:gd name="connsiteY54-43108" fmla="*/ 4399289 h 5795240"/>
              <a:gd name="connsiteX55-43109" fmla="*/ 10126797 w 12641071"/>
              <a:gd name="connsiteY55-43110" fmla="*/ 4349498 h 5795240"/>
              <a:gd name="connsiteX56-43111" fmla="*/ 10126796 w 12641071"/>
              <a:gd name="connsiteY56-43112" fmla="*/ 4349498 h 5795240"/>
              <a:gd name="connsiteX57-43113" fmla="*/ 10129311 w 12641071"/>
              <a:gd name="connsiteY57-43114" fmla="*/ 4399289 h 5795240"/>
              <a:gd name="connsiteX58-43115" fmla="*/ 10133554 w 12641071"/>
              <a:gd name="connsiteY58-43116" fmla="*/ 4427096 h 5795240"/>
              <a:gd name="connsiteX59-43117" fmla="*/ 10130656 w 12641071"/>
              <a:gd name="connsiteY59-43118" fmla="*/ 4484506 h 5795240"/>
              <a:gd name="connsiteX60-43119" fmla="*/ 8678182 w 12641071"/>
              <a:gd name="connsiteY60-43120" fmla="*/ 5795240 h 5795240"/>
              <a:gd name="connsiteX61-43121" fmla="*/ 7467518 w 12641071"/>
              <a:gd name="connsiteY61-43122" fmla="*/ 5151535 h 5795240"/>
              <a:gd name="connsiteX62-43123" fmla="*/ 7419945 w 12641071"/>
              <a:gd name="connsiteY62-43124" fmla="*/ 5073228 h 5795240"/>
              <a:gd name="connsiteX63-43125" fmla="*/ 7367299 w 12641071"/>
              <a:gd name="connsiteY63-43126" fmla="*/ 4974928 h 5795240"/>
              <a:gd name="connsiteX64-43127" fmla="*/ 7320958 w 12641071"/>
              <a:gd name="connsiteY64-43128" fmla="*/ 4870887 h 5795240"/>
              <a:gd name="connsiteX65-43129" fmla="*/ 7322174 w 12641071"/>
              <a:gd name="connsiteY65-43130" fmla="*/ 4872361 h 5795240"/>
              <a:gd name="connsiteX66-43131" fmla="*/ 7322175 w 12641071"/>
              <a:gd name="connsiteY66-43132" fmla="*/ 4872361 h 5795240"/>
              <a:gd name="connsiteX67-43133" fmla="*/ 7223551 w 12641071"/>
              <a:gd name="connsiteY67-43134" fmla="*/ 4752829 h 5795240"/>
              <a:gd name="connsiteX68-43135" fmla="*/ 6652445 w 12641071"/>
              <a:gd name="connsiteY68-43136" fmla="*/ 4516269 h 5795240"/>
              <a:gd name="connsiteX69-43137" fmla="*/ 6200873 w 12641071"/>
              <a:gd name="connsiteY69-43138" fmla="*/ 4654206 h 5795240"/>
              <a:gd name="connsiteX70-43139" fmla="*/ 6088813 w 12641071"/>
              <a:gd name="connsiteY70-43140" fmla="*/ 4746663 h 5795240"/>
              <a:gd name="connsiteX71-43141" fmla="*/ 6023271 w 12641071"/>
              <a:gd name="connsiteY71-43142" fmla="*/ 4834312 h 5795240"/>
              <a:gd name="connsiteX72-43143" fmla="*/ 5935320 w 12641071"/>
              <a:gd name="connsiteY72-43144" fmla="*/ 4931081 h 5795240"/>
              <a:gd name="connsiteX73-43145" fmla="*/ 4971763 w 12641071"/>
              <a:gd name="connsiteY73-43146" fmla="*/ 5330200 h 5795240"/>
              <a:gd name="connsiteX74-43147" fmla="*/ 3716172 w 12641071"/>
              <a:gd name="connsiteY74-43148" fmla="*/ 4497938 h 5795240"/>
              <a:gd name="connsiteX75-43149" fmla="*/ 3659438 w 12641071"/>
              <a:gd name="connsiteY75-43150" fmla="*/ 4330309 h 5795240"/>
              <a:gd name="connsiteX76-43151" fmla="*/ 3659440 w 12641071"/>
              <a:gd name="connsiteY76-43152" fmla="*/ 4330309 h 5795240"/>
              <a:gd name="connsiteX77-43153" fmla="*/ 3613217 w 12641071"/>
              <a:gd name="connsiteY77-43154" fmla="*/ 4245153 h 5795240"/>
              <a:gd name="connsiteX78-43155" fmla="*/ 3083792 w 12641071"/>
              <a:gd name="connsiteY78-43156" fmla="*/ 3963660 h 5795240"/>
              <a:gd name="connsiteX79-43157" fmla="*/ 2835272 w 12641071"/>
              <a:gd name="connsiteY79-43158" fmla="*/ 4013833 h 5795240"/>
              <a:gd name="connsiteX80-43159" fmla="*/ 2762875 w 12641071"/>
              <a:gd name="connsiteY80-43160" fmla="*/ 4057784 h 5795240"/>
              <a:gd name="connsiteX81-43161" fmla="*/ 2664698 w 12641071"/>
              <a:gd name="connsiteY81-43162" fmla="*/ 4117431 h 5795240"/>
              <a:gd name="connsiteX82-43163" fmla="*/ 1804544 w 12641071"/>
              <a:gd name="connsiteY82-43164" fmla="*/ 4335229 h 5795240"/>
              <a:gd name="connsiteX83-43165" fmla="*/ 0 w 12641071"/>
              <a:gd name="connsiteY83-43166" fmla="*/ 2530685 h 5795240"/>
              <a:gd name="connsiteX84-43167" fmla="*/ 1804544 w 12641071"/>
              <a:gd name="connsiteY84-43168" fmla="*/ 726143 h 5795240"/>
              <a:gd name="connsiteX85-43169" fmla="*/ 3080549 w 12641071"/>
              <a:gd name="connsiteY85-43170" fmla="*/ 1254682 h 5795240"/>
              <a:gd name="connsiteX86-43171" fmla="*/ 3268676 w 12641071"/>
              <a:gd name="connsiteY86-43172" fmla="*/ 1461167 h 5795240"/>
              <a:gd name="connsiteX87-43173" fmla="*/ 3565826 w 12641071"/>
              <a:gd name="connsiteY87-43174" fmla="*/ 1551935 h 5795240"/>
              <a:gd name="connsiteX88-43175" fmla="*/ 4086504 w 12641071"/>
              <a:gd name="connsiteY88-43176" fmla="*/ 1127574 h 5795240"/>
              <a:gd name="connsiteX89-43177" fmla="*/ 4103078 w 12641071"/>
              <a:gd name="connsiteY89-43178" fmla="*/ 1004204 h 5795240"/>
              <a:gd name="connsiteX90-43179" fmla="*/ 5215874 w 12641071"/>
              <a:gd name="connsiteY90-43180" fmla="*/ 0 h 5795240"/>
              <a:gd name="connsiteX0-43181" fmla="*/ 5215874 w 12641071"/>
              <a:gd name="connsiteY0-43182" fmla="*/ 0 h 5795240"/>
              <a:gd name="connsiteX1-43183" fmla="*/ 5927386 w 12641071"/>
              <a:gd name="connsiteY1-43184" fmla="*/ 255427 h 5795240"/>
              <a:gd name="connsiteX2-43185" fmla="*/ 6105193 w 12641071"/>
              <a:gd name="connsiteY2-43186" fmla="*/ 442067 h 5795240"/>
              <a:gd name="connsiteX3-43187" fmla="*/ 6105193 w 12641071"/>
              <a:gd name="connsiteY3-43188" fmla="*/ 442069 h 5795240"/>
              <a:gd name="connsiteX4-43189" fmla="*/ 6141460 w 12641071"/>
              <a:gd name="connsiteY4-43190" fmla="*/ 475027 h 5795240"/>
              <a:gd name="connsiteX5-43191" fmla="*/ 6788665 w 12641071"/>
              <a:gd name="connsiteY5-43192" fmla="*/ 707369 h 5795240"/>
              <a:gd name="connsiteX6-43193" fmla="*/ 7184710 w 12641071"/>
              <a:gd name="connsiteY6-43194" fmla="*/ 627411 h 5795240"/>
              <a:gd name="connsiteX7-43195" fmla="*/ 7314851 w 12641071"/>
              <a:gd name="connsiteY7-43196" fmla="*/ 559537 h 5795240"/>
              <a:gd name="connsiteX8-43197" fmla="*/ 7314853 w 12641071"/>
              <a:gd name="connsiteY8-43198" fmla="*/ 559536 h 5795240"/>
              <a:gd name="connsiteX9-43199" fmla="*/ 7314851 w 12641071"/>
              <a:gd name="connsiteY9-43200" fmla="*/ 559537 h 5795240"/>
              <a:gd name="connsiteX10-43201" fmla="*/ 7391626 w 12641071"/>
              <a:gd name="connsiteY10-43202" fmla="*/ 508114 h 5795240"/>
              <a:gd name="connsiteX11-43203" fmla="*/ 7391631 w 12641071"/>
              <a:gd name="connsiteY11-43204" fmla="*/ 508110 h 5795240"/>
              <a:gd name="connsiteX12-43205" fmla="*/ 7478934 w 12641071"/>
              <a:gd name="connsiteY12-43206" fmla="*/ 466053 h 5795240"/>
              <a:gd name="connsiteX13-43207" fmla="*/ 7897193 w 12641071"/>
              <a:gd name="connsiteY13-43208" fmla="*/ 381611 h 5795240"/>
              <a:gd name="connsiteX14-43209" fmla="*/ 8788216 w 12641071"/>
              <a:gd name="connsiteY14-43210" fmla="*/ 855364 h 5795240"/>
              <a:gd name="connsiteX15-43211" fmla="*/ 8832362 w 12641071"/>
              <a:gd name="connsiteY15-43212" fmla="*/ 928030 h 5795240"/>
              <a:gd name="connsiteX16-43213" fmla="*/ 8832362 w 12641071"/>
              <a:gd name="connsiteY16-43214" fmla="*/ 928033 h 5795240"/>
              <a:gd name="connsiteX17-43215" fmla="*/ 8878117 w 12641071"/>
              <a:gd name="connsiteY17-43216" fmla="*/ 1018851 h 5795240"/>
              <a:gd name="connsiteX18-43217" fmla="*/ 8877719 w 12641071"/>
              <a:gd name="connsiteY18-43218" fmla="*/ 1018369 h 5795240"/>
              <a:gd name="connsiteX19-43219" fmla="*/ 8877719 w 12641071"/>
              <a:gd name="connsiteY19-43220" fmla="*/ 1018371 h 5795240"/>
              <a:gd name="connsiteX20-43221" fmla="*/ 8878116 w 12641071"/>
              <a:gd name="connsiteY20-43222" fmla="*/ 1018851 h 5795240"/>
              <a:gd name="connsiteX21-43223" fmla="*/ 8931285 w 12641071"/>
              <a:gd name="connsiteY21-43224" fmla="*/ 1083292 h 5795240"/>
              <a:gd name="connsiteX22-43225" fmla="*/ 9241478 w 12641071"/>
              <a:gd name="connsiteY22-43226" fmla="*/ 1211778 h 5795240"/>
              <a:gd name="connsiteX23-43227" fmla="*/ 9605238 w 12641071"/>
              <a:gd name="connsiteY23-43228" fmla="*/ 1018369 h 5795240"/>
              <a:gd name="connsiteX24-43229" fmla="*/ 9636247 w 12641071"/>
              <a:gd name="connsiteY24-43230" fmla="*/ 961241 h 5795240"/>
              <a:gd name="connsiteX25-43231" fmla="*/ 9641995 w 12641071"/>
              <a:gd name="connsiteY25-43232" fmla="*/ 961152 h 5795240"/>
              <a:gd name="connsiteX26-43233" fmla="*/ 9584939 w 12641071"/>
              <a:gd name="connsiteY26-43234" fmla="*/ 1079594 h 5795240"/>
              <a:gd name="connsiteX27-43235" fmla="*/ 9584939 w 12641071"/>
              <a:gd name="connsiteY27-43236" fmla="*/ 1079596 h 5795240"/>
              <a:gd name="connsiteX28-43237" fmla="*/ 9641995 w 12641071"/>
              <a:gd name="connsiteY28-43238" fmla="*/ 961153 h 5795240"/>
              <a:gd name="connsiteX29-43239" fmla="*/ 9653069 w 12641071"/>
              <a:gd name="connsiteY29-43240" fmla="*/ 960983 h 5795240"/>
              <a:gd name="connsiteX30-43241" fmla="*/ 9801564 w 12641071"/>
              <a:gd name="connsiteY30-43242" fmla="*/ 1196828 h 5795240"/>
              <a:gd name="connsiteX31-43243" fmla="*/ 9801566 w 12641071"/>
              <a:gd name="connsiteY31-43244" fmla="*/ 1196828 h 5795240"/>
              <a:gd name="connsiteX32-43245" fmla="*/ 9653070 w 12641071"/>
              <a:gd name="connsiteY32-43246" fmla="*/ 960982 h 5795240"/>
              <a:gd name="connsiteX33-43247" fmla="*/ 9641996 w 12641071"/>
              <a:gd name="connsiteY33-43248" fmla="*/ 961152 h 5795240"/>
              <a:gd name="connsiteX34-43249" fmla="*/ 9651917 w 12641071"/>
              <a:gd name="connsiteY34-43250" fmla="*/ 940556 h 5795240"/>
              <a:gd name="connsiteX35-43251" fmla="*/ 11050508 w 12641071"/>
              <a:gd name="connsiteY35-43252" fmla="*/ 108150 h 5795240"/>
              <a:gd name="connsiteX36-43253" fmla="*/ 12641071 w 12641071"/>
              <a:gd name="connsiteY36-43254" fmla="*/ 1698711 h 5795240"/>
              <a:gd name="connsiteX37-43255" fmla="*/ 11371062 w 12641071"/>
              <a:gd name="connsiteY37-43256" fmla="*/ 3256960 h 5795240"/>
              <a:gd name="connsiteX38-43257" fmla="*/ 11215953 w 12641071"/>
              <a:gd name="connsiteY38-43258" fmla="*/ 3280632 h 5795240"/>
              <a:gd name="connsiteX39-43259" fmla="*/ 11142318 w 12641071"/>
              <a:gd name="connsiteY39-43260" fmla="*/ 3276914 h 5795240"/>
              <a:gd name="connsiteX40-43261" fmla="*/ 11215952 w 12641071"/>
              <a:gd name="connsiteY40-43262" fmla="*/ 3280632 h 5795240"/>
              <a:gd name="connsiteX41-43263" fmla="*/ 11213133 w 12641071"/>
              <a:gd name="connsiteY41-43264" fmla="*/ 3281062 h 5795240"/>
              <a:gd name="connsiteX42-43265" fmla="*/ 11116921 w 12641071"/>
              <a:gd name="connsiteY42-43266" fmla="*/ 3285921 h 5795240"/>
              <a:gd name="connsiteX43-43267" fmla="*/ 11050507 w 12641071"/>
              <a:gd name="connsiteY43-43268" fmla="*/ 3289274 h 5795240"/>
              <a:gd name="connsiteX44-43269" fmla="*/ 11006292 w 12641071"/>
              <a:gd name="connsiteY44-43270" fmla="*/ 3287041 h 5795240"/>
              <a:gd name="connsiteX45-43271" fmla="*/ 10937101 w 12641071"/>
              <a:gd name="connsiteY45-43272" fmla="*/ 3297601 h 5795240"/>
              <a:gd name="connsiteX46-43273" fmla="*/ 10144740 w 12641071"/>
              <a:gd name="connsiteY46-43274" fmla="*/ 4089962 h 5795240"/>
              <a:gd name="connsiteX47-43275" fmla="*/ 10130374 w 12641071"/>
              <a:gd name="connsiteY47-43276" fmla="*/ 4184101 h 5795240"/>
              <a:gd name="connsiteX48-43277" fmla="*/ 10130375 w 12641071"/>
              <a:gd name="connsiteY48-43278" fmla="*/ 4184103 h 5795240"/>
              <a:gd name="connsiteX49-43279" fmla="*/ 10130656 w 12641071"/>
              <a:gd name="connsiteY49-43280" fmla="*/ 4185950 h 5795240"/>
              <a:gd name="connsiteX50-43281" fmla="*/ 10138194 w 12641071"/>
              <a:gd name="connsiteY50-43282" fmla="*/ 4335228 h 5795240"/>
              <a:gd name="connsiteX51-43283" fmla="*/ 10137710 w 12641071"/>
              <a:gd name="connsiteY51-43284" fmla="*/ 4344822 h 5795240"/>
              <a:gd name="connsiteX52-43285" fmla="*/ 10133555 w 12641071"/>
              <a:gd name="connsiteY52-43286" fmla="*/ 4427096 h 5795240"/>
              <a:gd name="connsiteX53-43287" fmla="*/ 10129312 w 12641071"/>
              <a:gd name="connsiteY53-43288" fmla="*/ 4399289 h 5795240"/>
              <a:gd name="connsiteX54-43289" fmla="*/ 10126797 w 12641071"/>
              <a:gd name="connsiteY54-43290" fmla="*/ 4349498 h 5795240"/>
              <a:gd name="connsiteX55-43291" fmla="*/ 10126796 w 12641071"/>
              <a:gd name="connsiteY55-43292" fmla="*/ 4349498 h 5795240"/>
              <a:gd name="connsiteX56-43293" fmla="*/ 10129311 w 12641071"/>
              <a:gd name="connsiteY56-43294" fmla="*/ 4399289 h 5795240"/>
              <a:gd name="connsiteX57-43295" fmla="*/ 10133554 w 12641071"/>
              <a:gd name="connsiteY57-43296" fmla="*/ 4427096 h 5795240"/>
              <a:gd name="connsiteX58-43297" fmla="*/ 10130656 w 12641071"/>
              <a:gd name="connsiteY58-43298" fmla="*/ 4484506 h 5795240"/>
              <a:gd name="connsiteX59-43299" fmla="*/ 8678182 w 12641071"/>
              <a:gd name="connsiteY59-43300" fmla="*/ 5795240 h 5795240"/>
              <a:gd name="connsiteX60-43301" fmla="*/ 7467518 w 12641071"/>
              <a:gd name="connsiteY60-43302" fmla="*/ 5151535 h 5795240"/>
              <a:gd name="connsiteX61-43303" fmla="*/ 7419945 w 12641071"/>
              <a:gd name="connsiteY61-43304" fmla="*/ 5073228 h 5795240"/>
              <a:gd name="connsiteX62-43305" fmla="*/ 7367299 w 12641071"/>
              <a:gd name="connsiteY62-43306" fmla="*/ 4974928 h 5795240"/>
              <a:gd name="connsiteX63-43307" fmla="*/ 7320958 w 12641071"/>
              <a:gd name="connsiteY63-43308" fmla="*/ 4870887 h 5795240"/>
              <a:gd name="connsiteX64-43309" fmla="*/ 7322174 w 12641071"/>
              <a:gd name="connsiteY64-43310" fmla="*/ 4872361 h 5795240"/>
              <a:gd name="connsiteX65-43311" fmla="*/ 7322175 w 12641071"/>
              <a:gd name="connsiteY65-43312" fmla="*/ 4872361 h 5795240"/>
              <a:gd name="connsiteX66-43313" fmla="*/ 7223551 w 12641071"/>
              <a:gd name="connsiteY66-43314" fmla="*/ 4752829 h 5795240"/>
              <a:gd name="connsiteX67-43315" fmla="*/ 6652445 w 12641071"/>
              <a:gd name="connsiteY67-43316" fmla="*/ 4516269 h 5795240"/>
              <a:gd name="connsiteX68-43317" fmla="*/ 6200873 w 12641071"/>
              <a:gd name="connsiteY68-43318" fmla="*/ 4654206 h 5795240"/>
              <a:gd name="connsiteX69-43319" fmla="*/ 6088813 w 12641071"/>
              <a:gd name="connsiteY69-43320" fmla="*/ 4746663 h 5795240"/>
              <a:gd name="connsiteX70-43321" fmla="*/ 6023271 w 12641071"/>
              <a:gd name="connsiteY70-43322" fmla="*/ 4834312 h 5795240"/>
              <a:gd name="connsiteX71-43323" fmla="*/ 5935320 w 12641071"/>
              <a:gd name="connsiteY71-43324" fmla="*/ 4931081 h 5795240"/>
              <a:gd name="connsiteX72-43325" fmla="*/ 4971763 w 12641071"/>
              <a:gd name="connsiteY72-43326" fmla="*/ 5330200 h 5795240"/>
              <a:gd name="connsiteX73-43327" fmla="*/ 3716172 w 12641071"/>
              <a:gd name="connsiteY73-43328" fmla="*/ 4497938 h 5795240"/>
              <a:gd name="connsiteX74-43329" fmla="*/ 3659438 w 12641071"/>
              <a:gd name="connsiteY74-43330" fmla="*/ 4330309 h 5795240"/>
              <a:gd name="connsiteX75-43331" fmla="*/ 3659440 w 12641071"/>
              <a:gd name="connsiteY75-43332" fmla="*/ 4330309 h 5795240"/>
              <a:gd name="connsiteX76-43333" fmla="*/ 3613217 w 12641071"/>
              <a:gd name="connsiteY76-43334" fmla="*/ 4245153 h 5795240"/>
              <a:gd name="connsiteX77-43335" fmla="*/ 3083792 w 12641071"/>
              <a:gd name="connsiteY77-43336" fmla="*/ 3963660 h 5795240"/>
              <a:gd name="connsiteX78-43337" fmla="*/ 2835272 w 12641071"/>
              <a:gd name="connsiteY78-43338" fmla="*/ 4013833 h 5795240"/>
              <a:gd name="connsiteX79-43339" fmla="*/ 2762875 w 12641071"/>
              <a:gd name="connsiteY79-43340" fmla="*/ 4057784 h 5795240"/>
              <a:gd name="connsiteX80-43341" fmla="*/ 2664698 w 12641071"/>
              <a:gd name="connsiteY80-43342" fmla="*/ 4117431 h 5795240"/>
              <a:gd name="connsiteX81-43343" fmla="*/ 1804544 w 12641071"/>
              <a:gd name="connsiteY81-43344" fmla="*/ 4335229 h 5795240"/>
              <a:gd name="connsiteX82-43345" fmla="*/ 0 w 12641071"/>
              <a:gd name="connsiteY82-43346" fmla="*/ 2530685 h 5795240"/>
              <a:gd name="connsiteX83-43347" fmla="*/ 1804544 w 12641071"/>
              <a:gd name="connsiteY83-43348" fmla="*/ 726143 h 5795240"/>
              <a:gd name="connsiteX84-43349" fmla="*/ 3080549 w 12641071"/>
              <a:gd name="connsiteY84-43350" fmla="*/ 1254682 h 5795240"/>
              <a:gd name="connsiteX85-43351" fmla="*/ 3268676 w 12641071"/>
              <a:gd name="connsiteY85-43352" fmla="*/ 1461167 h 5795240"/>
              <a:gd name="connsiteX86-43353" fmla="*/ 3565826 w 12641071"/>
              <a:gd name="connsiteY86-43354" fmla="*/ 1551935 h 5795240"/>
              <a:gd name="connsiteX87-43355" fmla="*/ 4086504 w 12641071"/>
              <a:gd name="connsiteY87-43356" fmla="*/ 1127574 h 5795240"/>
              <a:gd name="connsiteX88-43357" fmla="*/ 4103078 w 12641071"/>
              <a:gd name="connsiteY88-43358" fmla="*/ 1004204 h 5795240"/>
              <a:gd name="connsiteX89-43359" fmla="*/ 5215874 w 12641071"/>
              <a:gd name="connsiteY89-43360" fmla="*/ 0 h 5795240"/>
              <a:gd name="connsiteX0-43361" fmla="*/ 5215874 w 12641071"/>
              <a:gd name="connsiteY0-43362" fmla="*/ 0 h 5795240"/>
              <a:gd name="connsiteX1-43363" fmla="*/ 5927386 w 12641071"/>
              <a:gd name="connsiteY1-43364" fmla="*/ 255427 h 5795240"/>
              <a:gd name="connsiteX2-43365" fmla="*/ 6105193 w 12641071"/>
              <a:gd name="connsiteY2-43366" fmla="*/ 442067 h 5795240"/>
              <a:gd name="connsiteX3-43367" fmla="*/ 6105193 w 12641071"/>
              <a:gd name="connsiteY3-43368" fmla="*/ 442069 h 5795240"/>
              <a:gd name="connsiteX4-43369" fmla="*/ 6141460 w 12641071"/>
              <a:gd name="connsiteY4-43370" fmla="*/ 475027 h 5795240"/>
              <a:gd name="connsiteX5-43371" fmla="*/ 6788665 w 12641071"/>
              <a:gd name="connsiteY5-43372" fmla="*/ 707369 h 5795240"/>
              <a:gd name="connsiteX6-43373" fmla="*/ 7184710 w 12641071"/>
              <a:gd name="connsiteY6-43374" fmla="*/ 627411 h 5795240"/>
              <a:gd name="connsiteX7-43375" fmla="*/ 7314851 w 12641071"/>
              <a:gd name="connsiteY7-43376" fmla="*/ 559537 h 5795240"/>
              <a:gd name="connsiteX8-43377" fmla="*/ 7314853 w 12641071"/>
              <a:gd name="connsiteY8-43378" fmla="*/ 559536 h 5795240"/>
              <a:gd name="connsiteX9-43379" fmla="*/ 7314851 w 12641071"/>
              <a:gd name="connsiteY9-43380" fmla="*/ 559537 h 5795240"/>
              <a:gd name="connsiteX10-43381" fmla="*/ 7391626 w 12641071"/>
              <a:gd name="connsiteY10-43382" fmla="*/ 508114 h 5795240"/>
              <a:gd name="connsiteX11-43383" fmla="*/ 7391631 w 12641071"/>
              <a:gd name="connsiteY11-43384" fmla="*/ 508110 h 5795240"/>
              <a:gd name="connsiteX12-43385" fmla="*/ 7478934 w 12641071"/>
              <a:gd name="connsiteY12-43386" fmla="*/ 466053 h 5795240"/>
              <a:gd name="connsiteX13-43387" fmla="*/ 7897193 w 12641071"/>
              <a:gd name="connsiteY13-43388" fmla="*/ 381611 h 5795240"/>
              <a:gd name="connsiteX14-43389" fmla="*/ 8788216 w 12641071"/>
              <a:gd name="connsiteY14-43390" fmla="*/ 855364 h 5795240"/>
              <a:gd name="connsiteX15-43391" fmla="*/ 8832362 w 12641071"/>
              <a:gd name="connsiteY15-43392" fmla="*/ 928030 h 5795240"/>
              <a:gd name="connsiteX16-43393" fmla="*/ 8832362 w 12641071"/>
              <a:gd name="connsiteY16-43394" fmla="*/ 928033 h 5795240"/>
              <a:gd name="connsiteX17-43395" fmla="*/ 8878117 w 12641071"/>
              <a:gd name="connsiteY17-43396" fmla="*/ 1018851 h 5795240"/>
              <a:gd name="connsiteX18-43397" fmla="*/ 8877719 w 12641071"/>
              <a:gd name="connsiteY18-43398" fmla="*/ 1018369 h 5795240"/>
              <a:gd name="connsiteX19-43399" fmla="*/ 8877719 w 12641071"/>
              <a:gd name="connsiteY19-43400" fmla="*/ 1018371 h 5795240"/>
              <a:gd name="connsiteX20-43401" fmla="*/ 8878116 w 12641071"/>
              <a:gd name="connsiteY20-43402" fmla="*/ 1018851 h 5795240"/>
              <a:gd name="connsiteX21-43403" fmla="*/ 8931285 w 12641071"/>
              <a:gd name="connsiteY21-43404" fmla="*/ 1083292 h 5795240"/>
              <a:gd name="connsiteX22-43405" fmla="*/ 9241478 w 12641071"/>
              <a:gd name="connsiteY22-43406" fmla="*/ 1211778 h 5795240"/>
              <a:gd name="connsiteX23-43407" fmla="*/ 9605238 w 12641071"/>
              <a:gd name="connsiteY23-43408" fmla="*/ 1018369 h 5795240"/>
              <a:gd name="connsiteX24-43409" fmla="*/ 9636247 w 12641071"/>
              <a:gd name="connsiteY24-43410" fmla="*/ 961241 h 5795240"/>
              <a:gd name="connsiteX25-43411" fmla="*/ 9641995 w 12641071"/>
              <a:gd name="connsiteY25-43412" fmla="*/ 961152 h 5795240"/>
              <a:gd name="connsiteX26-43413" fmla="*/ 9584939 w 12641071"/>
              <a:gd name="connsiteY26-43414" fmla="*/ 1079594 h 5795240"/>
              <a:gd name="connsiteX27-43415" fmla="*/ 9584939 w 12641071"/>
              <a:gd name="connsiteY27-43416" fmla="*/ 1079596 h 5795240"/>
              <a:gd name="connsiteX28-43417" fmla="*/ 9641995 w 12641071"/>
              <a:gd name="connsiteY28-43418" fmla="*/ 961153 h 5795240"/>
              <a:gd name="connsiteX29-43419" fmla="*/ 9653069 w 12641071"/>
              <a:gd name="connsiteY29-43420" fmla="*/ 960983 h 5795240"/>
              <a:gd name="connsiteX30-43421" fmla="*/ 9801564 w 12641071"/>
              <a:gd name="connsiteY30-43422" fmla="*/ 1196828 h 5795240"/>
              <a:gd name="connsiteX31-43423" fmla="*/ 9653070 w 12641071"/>
              <a:gd name="connsiteY31-43424" fmla="*/ 960982 h 5795240"/>
              <a:gd name="connsiteX32-43425" fmla="*/ 9641996 w 12641071"/>
              <a:gd name="connsiteY32-43426" fmla="*/ 961152 h 5795240"/>
              <a:gd name="connsiteX33-43427" fmla="*/ 9651917 w 12641071"/>
              <a:gd name="connsiteY33-43428" fmla="*/ 940556 h 5795240"/>
              <a:gd name="connsiteX34-43429" fmla="*/ 11050508 w 12641071"/>
              <a:gd name="connsiteY34-43430" fmla="*/ 108150 h 5795240"/>
              <a:gd name="connsiteX35-43431" fmla="*/ 12641071 w 12641071"/>
              <a:gd name="connsiteY35-43432" fmla="*/ 1698711 h 5795240"/>
              <a:gd name="connsiteX36-43433" fmla="*/ 11371062 w 12641071"/>
              <a:gd name="connsiteY36-43434" fmla="*/ 3256960 h 5795240"/>
              <a:gd name="connsiteX37-43435" fmla="*/ 11215953 w 12641071"/>
              <a:gd name="connsiteY37-43436" fmla="*/ 3280632 h 5795240"/>
              <a:gd name="connsiteX38-43437" fmla="*/ 11142318 w 12641071"/>
              <a:gd name="connsiteY38-43438" fmla="*/ 3276914 h 5795240"/>
              <a:gd name="connsiteX39-43439" fmla="*/ 11215952 w 12641071"/>
              <a:gd name="connsiteY39-43440" fmla="*/ 3280632 h 5795240"/>
              <a:gd name="connsiteX40-43441" fmla="*/ 11213133 w 12641071"/>
              <a:gd name="connsiteY40-43442" fmla="*/ 3281062 h 5795240"/>
              <a:gd name="connsiteX41-43443" fmla="*/ 11116921 w 12641071"/>
              <a:gd name="connsiteY41-43444" fmla="*/ 3285921 h 5795240"/>
              <a:gd name="connsiteX42-43445" fmla="*/ 11050507 w 12641071"/>
              <a:gd name="connsiteY42-43446" fmla="*/ 3289274 h 5795240"/>
              <a:gd name="connsiteX43-43447" fmla="*/ 11006292 w 12641071"/>
              <a:gd name="connsiteY43-43448" fmla="*/ 3287041 h 5795240"/>
              <a:gd name="connsiteX44-43449" fmla="*/ 10937101 w 12641071"/>
              <a:gd name="connsiteY44-43450" fmla="*/ 3297601 h 5795240"/>
              <a:gd name="connsiteX45-43451" fmla="*/ 10144740 w 12641071"/>
              <a:gd name="connsiteY45-43452" fmla="*/ 4089962 h 5795240"/>
              <a:gd name="connsiteX46-43453" fmla="*/ 10130374 w 12641071"/>
              <a:gd name="connsiteY46-43454" fmla="*/ 4184101 h 5795240"/>
              <a:gd name="connsiteX47-43455" fmla="*/ 10130375 w 12641071"/>
              <a:gd name="connsiteY47-43456" fmla="*/ 4184103 h 5795240"/>
              <a:gd name="connsiteX48-43457" fmla="*/ 10130656 w 12641071"/>
              <a:gd name="connsiteY48-43458" fmla="*/ 4185950 h 5795240"/>
              <a:gd name="connsiteX49-43459" fmla="*/ 10138194 w 12641071"/>
              <a:gd name="connsiteY49-43460" fmla="*/ 4335228 h 5795240"/>
              <a:gd name="connsiteX50-43461" fmla="*/ 10137710 w 12641071"/>
              <a:gd name="connsiteY50-43462" fmla="*/ 4344822 h 5795240"/>
              <a:gd name="connsiteX51-43463" fmla="*/ 10133555 w 12641071"/>
              <a:gd name="connsiteY51-43464" fmla="*/ 4427096 h 5795240"/>
              <a:gd name="connsiteX52-43465" fmla="*/ 10129312 w 12641071"/>
              <a:gd name="connsiteY52-43466" fmla="*/ 4399289 h 5795240"/>
              <a:gd name="connsiteX53-43467" fmla="*/ 10126797 w 12641071"/>
              <a:gd name="connsiteY53-43468" fmla="*/ 4349498 h 5795240"/>
              <a:gd name="connsiteX54-43469" fmla="*/ 10126796 w 12641071"/>
              <a:gd name="connsiteY54-43470" fmla="*/ 4349498 h 5795240"/>
              <a:gd name="connsiteX55-43471" fmla="*/ 10129311 w 12641071"/>
              <a:gd name="connsiteY55-43472" fmla="*/ 4399289 h 5795240"/>
              <a:gd name="connsiteX56-43473" fmla="*/ 10133554 w 12641071"/>
              <a:gd name="connsiteY56-43474" fmla="*/ 4427096 h 5795240"/>
              <a:gd name="connsiteX57-43475" fmla="*/ 10130656 w 12641071"/>
              <a:gd name="connsiteY57-43476" fmla="*/ 4484506 h 5795240"/>
              <a:gd name="connsiteX58-43477" fmla="*/ 8678182 w 12641071"/>
              <a:gd name="connsiteY58-43478" fmla="*/ 5795240 h 5795240"/>
              <a:gd name="connsiteX59-43479" fmla="*/ 7467518 w 12641071"/>
              <a:gd name="connsiteY59-43480" fmla="*/ 5151535 h 5795240"/>
              <a:gd name="connsiteX60-43481" fmla="*/ 7419945 w 12641071"/>
              <a:gd name="connsiteY60-43482" fmla="*/ 5073228 h 5795240"/>
              <a:gd name="connsiteX61-43483" fmla="*/ 7367299 w 12641071"/>
              <a:gd name="connsiteY61-43484" fmla="*/ 4974928 h 5795240"/>
              <a:gd name="connsiteX62-43485" fmla="*/ 7320958 w 12641071"/>
              <a:gd name="connsiteY62-43486" fmla="*/ 4870887 h 5795240"/>
              <a:gd name="connsiteX63-43487" fmla="*/ 7322174 w 12641071"/>
              <a:gd name="connsiteY63-43488" fmla="*/ 4872361 h 5795240"/>
              <a:gd name="connsiteX64-43489" fmla="*/ 7322175 w 12641071"/>
              <a:gd name="connsiteY64-43490" fmla="*/ 4872361 h 5795240"/>
              <a:gd name="connsiteX65-43491" fmla="*/ 7223551 w 12641071"/>
              <a:gd name="connsiteY65-43492" fmla="*/ 4752829 h 5795240"/>
              <a:gd name="connsiteX66-43493" fmla="*/ 6652445 w 12641071"/>
              <a:gd name="connsiteY66-43494" fmla="*/ 4516269 h 5795240"/>
              <a:gd name="connsiteX67-43495" fmla="*/ 6200873 w 12641071"/>
              <a:gd name="connsiteY67-43496" fmla="*/ 4654206 h 5795240"/>
              <a:gd name="connsiteX68-43497" fmla="*/ 6088813 w 12641071"/>
              <a:gd name="connsiteY68-43498" fmla="*/ 4746663 h 5795240"/>
              <a:gd name="connsiteX69-43499" fmla="*/ 6023271 w 12641071"/>
              <a:gd name="connsiteY69-43500" fmla="*/ 4834312 h 5795240"/>
              <a:gd name="connsiteX70-43501" fmla="*/ 5935320 w 12641071"/>
              <a:gd name="connsiteY70-43502" fmla="*/ 4931081 h 5795240"/>
              <a:gd name="connsiteX71-43503" fmla="*/ 4971763 w 12641071"/>
              <a:gd name="connsiteY71-43504" fmla="*/ 5330200 h 5795240"/>
              <a:gd name="connsiteX72-43505" fmla="*/ 3716172 w 12641071"/>
              <a:gd name="connsiteY72-43506" fmla="*/ 4497938 h 5795240"/>
              <a:gd name="connsiteX73-43507" fmla="*/ 3659438 w 12641071"/>
              <a:gd name="connsiteY73-43508" fmla="*/ 4330309 h 5795240"/>
              <a:gd name="connsiteX74-43509" fmla="*/ 3659440 w 12641071"/>
              <a:gd name="connsiteY74-43510" fmla="*/ 4330309 h 5795240"/>
              <a:gd name="connsiteX75-43511" fmla="*/ 3613217 w 12641071"/>
              <a:gd name="connsiteY75-43512" fmla="*/ 4245153 h 5795240"/>
              <a:gd name="connsiteX76-43513" fmla="*/ 3083792 w 12641071"/>
              <a:gd name="connsiteY76-43514" fmla="*/ 3963660 h 5795240"/>
              <a:gd name="connsiteX77-43515" fmla="*/ 2835272 w 12641071"/>
              <a:gd name="connsiteY77-43516" fmla="*/ 4013833 h 5795240"/>
              <a:gd name="connsiteX78-43517" fmla="*/ 2762875 w 12641071"/>
              <a:gd name="connsiteY78-43518" fmla="*/ 4057784 h 5795240"/>
              <a:gd name="connsiteX79-43519" fmla="*/ 2664698 w 12641071"/>
              <a:gd name="connsiteY79-43520" fmla="*/ 4117431 h 5795240"/>
              <a:gd name="connsiteX80-43521" fmla="*/ 1804544 w 12641071"/>
              <a:gd name="connsiteY80-43522" fmla="*/ 4335229 h 5795240"/>
              <a:gd name="connsiteX81-43523" fmla="*/ 0 w 12641071"/>
              <a:gd name="connsiteY81-43524" fmla="*/ 2530685 h 5795240"/>
              <a:gd name="connsiteX82-43525" fmla="*/ 1804544 w 12641071"/>
              <a:gd name="connsiteY82-43526" fmla="*/ 726143 h 5795240"/>
              <a:gd name="connsiteX83-43527" fmla="*/ 3080549 w 12641071"/>
              <a:gd name="connsiteY83-43528" fmla="*/ 1254682 h 5795240"/>
              <a:gd name="connsiteX84-43529" fmla="*/ 3268676 w 12641071"/>
              <a:gd name="connsiteY84-43530" fmla="*/ 1461167 h 5795240"/>
              <a:gd name="connsiteX85-43531" fmla="*/ 3565826 w 12641071"/>
              <a:gd name="connsiteY85-43532" fmla="*/ 1551935 h 5795240"/>
              <a:gd name="connsiteX86-43533" fmla="*/ 4086504 w 12641071"/>
              <a:gd name="connsiteY86-43534" fmla="*/ 1127574 h 5795240"/>
              <a:gd name="connsiteX87-43535" fmla="*/ 4103078 w 12641071"/>
              <a:gd name="connsiteY87-43536" fmla="*/ 1004204 h 5795240"/>
              <a:gd name="connsiteX88-43537" fmla="*/ 5215874 w 12641071"/>
              <a:gd name="connsiteY88-43538" fmla="*/ 0 h 5795240"/>
              <a:gd name="connsiteX0-43539" fmla="*/ 5215874 w 12641071"/>
              <a:gd name="connsiteY0-43540" fmla="*/ 0 h 5795240"/>
              <a:gd name="connsiteX1-43541" fmla="*/ 5927386 w 12641071"/>
              <a:gd name="connsiteY1-43542" fmla="*/ 255427 h 5795240"/>
              <a:gd name="connsiteX2-43543" fmla="*/ 6105193 w 12641071"/>
              <a:gd name="connsiteY2-43544" fmla="*/ 442067 h 5795240"/>
              <a:gd name="connsiteX3-43545" fmla="*/ 6105193 w 12641071"/>
              <a:gd name="connsiteY3-43546" fmla="*/ 442069 h 5795240"/>
              <a:gd name="connsiteX4-43547" fmla="*/ 6141460 w 12641071"/>
              <a:gd name="connsiteY4-43548" fmla="*/ 475027 h 5795240"/>
              <a:gd name="connsiteX5-43549" fmla="*/ 6788665 w 12641071"/>
              <a:gd name="connsiteY5-43550" fmla="*/ 707369 h 5795240"/>
              <a:gd name="connsiteX6-43551" fmla="*/ 7184710 w 12641071"/>
              <a:gd name="connsiteY6-43552" fmla="*/ 627411 h 5795240"/>
              <a:gd name="connsiteX7-43553" fmla="*/ 7314851 w 12641071"/>
              <a:gd name="connsiteY7-43554" fmla="*/ 559537 h 5795240"/>
              <a:gd name="connsiteX8-43555" fmla="*/ 7314853 w 12641071"/>
              <a:gd name="connsiteY8-43556" fmla="*/ 559536 h 5795240"/>
              <a:gd name="connsiteX9-43557" fmla="*/ 7314851 w 12641071"/>
              <a:gd name="connsiteY9-43558" fmla="*/ 559537 h 5795240"/>
              <a:gd name="connsiteX10-43559" fmla="*/ 7391626 w 12641071"/>
              <a:gd name="connsiteY10-43560" fmla="*/ 508114 h 5795240"/>
              <a:gd name="connsiteX11-43561" fmla="*/ 7391631 w 12641071"/>
              <a:gd name="connsiteY11-43562" fmla="*/ 508110 h 5795240"/>
              <a:gd name="connsiteX12-43563" fmla="*/ 7478934 w 12641071"/>
              <a:gd name="connsiteY12-43564" fmla="*/ 466053 h 5795240"/>
              <a:gd name="connsiteX13-43565" fmla="*/ 7897193 w 12641071"/>
              <a:gd name="connsiteY13-43566" fmla="*/ 381611 h 5795240"/>
              <a:gd name="connsiteX14-43567" fmla="*/ 8788216 w 12641071"/>
              <a:gd name="connsiteY14-43568" fmla="*/ 855364 h 5795240"/>
              <a:gd name="connsiteX15-43569" fmla="*/ 8832362 w 12641071"/>
              <a:gd name="connsiteY15-43570" fmla="*/ 928030 h 5795240"/>
              <a:gd name="connsiteX16-43571" fmla="*/ 8832362 w 12641071"/>
              <a:gd name="connsiteY16-43572" fmla="*/ 928033 h 5795240"/>
              <a:gd name="connsiteX17-43573" fmla="*/ 8878117 w 12641071"/>
              <a:gd name="connsiteY17-43574" fmla="*/ 1018851 h 5795240"/>
              <a:gd name="connsiteX18-43575" fmla="*/ 8877719 w 12641071"/>
              <a:gd name="connsiteY18-43576" fmla="*/ 1018369 h 5795240"/>
              <a:gd name="connsiteX19-43577" fmla="*/ 8877719 w 12641071"/>
              <a:gd name="connsiteY19-43578" fmla="*/ 1018371 h 5795240"/>
              <a:gd name="connsiteX20-43579" fmla="*/ 8878116 w 12641071"/>
              <a:gd name="connsiteY20-43580" fmla="*/ 1018851 h 5795240"/>
              <a:gd name="connsiteX21-43581" fmla="*/ 8931285 w 12641071"/>
              <a:gd name="connsiteY21-43582" fmla="*/ 1083292 h 5795240"/>
              <a:gd name="connsiteX22-43583" fmla="*/ 9241478 w 12641071"/>
              <a:gd name="connsiteY22-43584" fmla="*/ 1211778 h 5795240"/>
              <a:gd name="connsiteX23-43585" fmla="*/ 9605238 w 12641071"/>
              <a:gd name="connsiteY23-43586" fmla="*/ 1018369 h 5795240"/>
              <a:gd name="connsiteX24-43587" fmla="*/ 9636247 w 12641071"/>
              <a:gd name="connsiteY24-43588" fmla="*/ 961241 h 5795240"/>
              <a:gd name="connsiteX25-43589" fmla="*/ 9641995 w 12641071"/>
              <a:gd name="connsiteY25-43590" fmla="*/ 961152 h 5795240"/>
              <a:gd name="connsiteX26-43591" fmla="*/ 9584939 w 12641071"/>
              <a:gd name="connsiteY26-43592" fmla="*/ 1079594 h 5795240"/>
              <a:gd name="connsiteX27-43593" fmla="*/ 9641995 w 12641071"/>
              <a:gd name="connsiteY27-43594" fmla="*/ 961153 h 5795240"/>
              <a:gd name="connsiteX28-43595" fmla="*/ 9653069 w 12641071"/>
              <a:gd name="connsiteY28-43596" fmla="*/ 960983 h 5795240"/>
              <a:gd name="connsiteX29-43597" fmla="*/ 9801564 w 12641071"/>
              <a:gd name="connsiteY29-43598" fmla="*/ 1196828 h 5795240"/>
              <a:gd name="connsiteX30-43599" fmla="*/ 9653070 w 12641071"/>
              <a:gd name="connsiteY30-43600" fmla="*/ 960982 h 5795240"/>
              <a:gd name="connsiteX31-43601" fmla="*/ 9641996 w 12641071"/>
              <a:gd name="connsiteY31-43602" fmla="*/ 961152 h 5795240"/>
              <a:gd name="connsiteX32-43603" fmla="*/ 9651917 w 12641071"/>
              <a:gd name="connsiteY32-43604" fmla="*/ 940556 h 5795240"/>
              <a:gd name="connsiteX33-43605" fmla="*/ 11050508 w 12641071"/>
              <a:gd name="connsiteY33-43606" fmla="*/ 108150 h 5795240"/>
              <a:gd name="connsiteX34-43607" fmla="*/ 12641071 w 12641071"/>
              <a:gd name="connsiteY34-43608" fmla="*/ 1698711 h 5795240"/>
              <a:gd name="connsiteX35-43609" fmla="*/ 11371062 w 12641071"/>
              <a:gd name="connsiteY35-43610" fmla="*/ 3256960 h 5795240"/>
              <a:gd name="connsiteX36-43611" fmla="*/ 11215953 w 12641071"/>
              <a:gd name="connsiteY36-43612" fmla="*/ 3280632 h 5795240"/>
              <a:gd name="connsiteX37-43613" fmla="*/ 11142318 w 12641071"/>
              <a:gd name="connsiteY37-43614" fmla="*/ 3276914 h 5795240"/>
              <a:gd name="connsiteX38-43615" fmla="*/ 11215952 w 12641071"/>
              <a:gd name="connsiteY38-43616" fmla="*/ 3280632 h 5795240"/>
              <a:gd name="connsiteX39-43617" fmla="*/ 11213133 w 12641071"/>
              <a:gd name="connsiteY39-43618" fmla="*/ 3281062 h 5795240"/>
              <a:gd name="connsiteX40-43619" fmla="*/ 11116921 w 12641071"/>
              <a:gd name="connsiteY40-43620" fmla="*/ 3285921 h 5795240"/>
              <a:gd name="connsiteX41-43621" fmla="*/ 11050507 w 12641071"/>
              <a:gd name="connsiteY41-43622" fmla="*/ 3289274 h 5795240"/>
              <a:gd name="connsiteX42-43623" fmla="*/ 11006292 w 12641071"/>
              <a:gd name="connsiteY42-43624" fmla="*/ 3287041 h 5795240"/>
              <a:gd name="connsiteX43-43625" fmla="*/ 10937101 w 12641071"/>
              <a:gd name="connsiteY43-43626" fmla="*/ 3297601 h 5795240"/>
              <a:gd name="connsiteX44-43627" fmla="*/ 10144740 w 12641071"/>
              <a:gd name="connsiteY44-43628" fmla="*/ 4089962 h 5795240"/>
              <a:gd name="connsiteX45-43629" fmla="*/ 10130374 w 12641071"/>
              <a:gd name="connsiteY45-43630" fmla="*/ 4184101 h 5795240"/>
              <a:gd name="connsiteX46-43631" fmla="*/ 10130375 w 12641071"/>
              <a:gd name="connsiteY46-43632" fmla="*/ 4184103 h 5795240"/>
              <a:gd name="connsiteX47-43633" fmla="*/ 10130656 w 12641071"/>
              <a:gd name="connsiteY47-43634" fmla="*/ 4185950 h 5795240"/>
              <a:gd name="connsiteX48-43635" fmla="*/ 10138194 w 12641071"/>
              <a:gd name="connsiteY48-43636" fmla="*/ 4335228 h 5795240"/>
              <a:gd name="connsiteX49-43637" fmla="*/ 10137710 w 12641071"/>
              <a:gd name="connsiteY49-43638" fmla="*/ 4344822 h 5795240"/>
              <a:gd name="connsiteX50-43639" fmla="*/ 10133555 w 12641071"/>
              <a:gd name="connsiteY50-43640" fmla="*/ 4427096 h 5795240"/>
              <a:gd name="connsiteX51-43641" fmla="*/ 10129312 w 12641071"/>
              <a:gd name="connsiteY51-43642" fmla="*/ 4399289 h 5795240"/>
              <a:gd name="connsiteX52-43643" fmla="*/ 10126797 w 12641071"/>
              <a:gd name="connsiteY52-43644" fmla="*/ 4349498 h 5795240"/>
              <a:gd name="connsiteX53-43645" fmla="*/ 10126796 w 12641071"/>
              <a:gd name="connsiteY53-43646" fmla="*/ 4349498 h 5795240"/>
              <a:gd name="connsiteX54-43647" fmla="*/ 10129311 w 12641071"/>
              <a:gd name="connsiteY54-43648" fmla="*/ 4399289 h 5795240"/>
              <a:gd name="connsiteX55-43649" fmla="*/ 10133554 w 12641071"/>
              <a:gd name="connsiteY55-43650" fmla="*/ 4427096 h 5795240"/>
              <a:gd name="connsiteX56-43651" fmla="*/ 10130656 w 12641071"/>
              <a:gd name="connsiteY56-43652" fmla="*/ 4484506 h 5795240"/>
              <a:gd name="connsiteX57-43653" fmla="*/ 8678182 w 12641071"/>
              <a:gd name="connsiteY57-43654" fmla="*/ 5795240 h 5795240"/>
              <a:gd name="connsiteX58-43655" fmla="*/ 7467518 w 12641071"/>
              <a:gd name="connsiteY58-43656" fmla="*/ 5151535 h 5795240"/>
              <a:gd name="connsiteX59-43657" fmla="*/ 7419945 w 12641071"/>
              <a:gd name="connsiteY59-43658" fmla="*/ 5073228 h 5795240"/>
              <a:gd name="connsiteX60-43659" fmla="*/ 7367299 w 12641071"/>
              <a:gd name="connsiteY60-43660" fmla="*/ 4974928 h 5795240"/>
              <a:gd name="connsiteX61-43661" fmla="*/ 7320958 w 12641071"/>
              <a:gd name="connsiteY61-43662" fmla="*/ 4870887 h 5795240"/>
              <a:gd name="connsiteX62-43663" fmla="*/ 7322174 w 12641071"/>
              <a:gd name="connsiteY62-43664" fmla="*/ 4872361 h 5795240"/>
              <a:gd name="connsiteX63-43665" fmla="*/ 7322175 w 12641071"/>
              <a:gd name="connsiteY63-43666" fmla="*/ 4872361 h 5795240"/>
              <a:gd name="connsiteX64-43667" fmla="*/ 7223551 w 12641071"/>
              <a:gd name="connsiteY64-43668" fmla="*/ 4752829 h 5795240"/>
              <a:gd name="connsiteX65-43669" fmla="*/ 6652445 w 12641071"/>
              <a:gd name="connsiteY65-43670" fmla="*/ 4516269 h 5795240"/>
              <a:gd name="connsiteX66-43671" fmla="*/ 6200873 w 12641071"/>
              <a:gd name="connsiteY66-43672" fmla="*/ 4654206 h 5795240"/>
              <a:gd name="connsiteX67-43673" fmla="*/ 6088813 w 12641071"/>
              <a:gd name="connsiteY67-43674" fmla="*/ 4746663 h 5795240"/>
              <a:gd name="connsiteX68-43675" fmla="*/ 6023271 w 12641071"/>
              <a:gd name="connsiteY68-43676" fmla="*/ 4834312 h 5795240"/>
              <a:gd name="connsiteX69-43677" fmla="*/ 5935320 w 12641071"/>
              <a:gd name="connsiteY69-43678" fmla="*/ 4931081 h 5795240"/>
              <a:gd name="connsiteX70-43679" fmla="*/ 4971763 w 12641071"/>
              <a:gd name="connsiteY70-43680" fmla="*/ 5330200 h 5795240"/>
              <a:gd name="connsiteX71-43681" fmla="*/ 3716172 w 12641071"/>
              <a:gd name="connsiteY71-43682" fmla="*/ 4497938 h 5795240"/>
              <a:gd name="connsiteX72-43683" fmla="*/ 3659438 w 12641071"/>
              <a:gd name="connsiteY72-43684" fmla="*/ 4330309 h 5795240"/>
              <a:gd name="connsiteX73-43685" fmla="*/ 3659440 w 12641071"/>
              <a:gd name="connsiteY73-43686" fmla="*/ 4330309 h 5795240"/>
              <a:gd name="connsiteX74-43687" fmla="*/ 3613217 w 12641071"/>
              <a:gd name="connsiteY74-43688" fmla="*/ 4245153 h 5795240"/>
              <a:gd name="connsiteX75-43689" fmla="*/ 3083792 w 12641071"/>
              <a:gd name="connsiteY75-43690" fmla="*/ 3963660 h 5795240"/>
              <a:gd name="connsiteX76-43691" fmla="*/ 2835272 w 12641071"/>
              <a:gd name="connsiteY76-43692" fmla="*/ 4013833 h 5795240"/>
              <a:gd name="connsiteX77-43693" fmla="*/ 2762875 w 12641071"/>
              <a:gd name="connsiteY77-43694" fmla="*/ 4057784 h 5795240"/>
              <a:gd name="connsiteX78-43695" fmla="*/ 2664698 w 12641071"/>
              <a:gd name="connsiteY78-43696" fmla="*/ 4117431 h 5795240"/>
              <a:gd name="connsiteX79-43697" fmla="*/ 1804544 w 12641071"/>
              <a:gd name="connsiteY79-43698" fmla="*/ 4335229 h 5795240"/>
              <a:gd name="connsiteX80-43699" fmla="*/ 0 w 12641071"/>
              <a:gd name="connsiteY80-43700" fmla="*/ 2530685 h 5795240"/>
              <a:gd name="connsiteX81-43701" fmla="*/ 1804544 w 12641071"/>
              <a:gd name="connsiteY81-43702" fmla="*/ 726143 h 5795240"/>
              <a:gd name="connsiteX82-43703" fmla="*/ 3080549 w 12641071"/>
              <a:gd name="connsiteY82-43704" fmla="*/ 1254682 h 5795240"/>
              <a:gd name="connsiteX83-43705" fmla="*/ 3268676 w 12641071"/>
              <a:gd name="connsiteY83-43706" fmla="*/ 1461167 h 5795240"/>
              <a:gd name="connsiteX84-43707" fmla="*/ 3565826 w 12641071"/>
              <a:gd name="connsiteY84-43708" fmla="*/ 1551935 h 5795240"/>
              <a:gd name="connsiteX85-43709" fmla="*/ 4086504 w 12641071"/>
              <a:gd name="connsiteY85-43710" fmla="*/ 1127574 h 5795240"/>
              <a:gd name="connsiteX86-43711" fmla="*/ 4103078 w 12641071"/>
              <a:gd name="connsiteY86-43712" fmla="*/ 1004204 h 5795240"/>
              <a:gd name="connsiteX87-43713" fmla="*/ 5215874 w 12641071"/>
              <a:gd name="connsiteY87-43714" fmla="*/ 0 h 5795240"/>
              <a:gd name="connsiteX0-43715" fmla="*/ 5215874 w 12641071"/>
              <a:gd name="connsiteY0-43716" fmla="*/ 0 h 5795240"/>
              <a:gd name="connsiteX1-43717" fmla="*/ 5927386 w 12641071"/>
              <a:gd name="connsiteY1-43718" fmla="*/ 255427 h 5795240"/>
              <a:gd name="connsiteX2-43719" fmla="*/ 6105193 w 12641071"/>
              <a:gd name="connsiteY2-43720" fmla="*/ 442067 h 5795240"/>
              <a:gd name="connsiteX3-43721" fmla="*/ 6105193 w 12641071"/>
              <a:gd name="connsiteY3-43722" fmla="*/ 442069 h 5795240"/>
              <a:gd name="connsiteX4-43723" fmla="*/ 6141460 w 12641071"/>
              <a:gd name="connsiteY4-43724" fmla="*/ 475027 h 5795240"/>
              <a:gd name="connsiteX5-43725" fmla="*/ 6788665 w 12641071"/>
              <a:gd name="connsiteY5-43726" fmla="*/ 707369 h 5795240"/>
              <a:gd name="connsiteX6-43727" fmla="*/ 7184710 w 12641071"/>
              <a:gd name="connsiteY6-43728" fmla="*/ 627411 h 5795240"/>
              <a:gd name="connsiteX7-43729" fmla="*/ 7314851 w 12641071"/>
              <a:gd name="connsiteY7-43730" fmla="*/ 559537 h 5795240"/>
              <a:gd name="connsiteX8-43731" fmla="*/ 7314853 w 12641071"/>
              <a:gd name="connsiteY8-43732" fmla="*/ 559536 h 5795240"/>
              <a:gd name="connsiteX9-43733" fmla="*/ 7314851 w 12641071"/>
              <a:gd name="connsiteY9-43734" fmla="*/ 559537 h 5795240"/>
              <a:gd name="connsiteX10-43735" fmla="*/ 7391626 w 12641071"/>
              <a:gd name="connsiteY10-43736" fmla="*/ 508114 h 5795240"/>
              <a:gd name="connsiteX11-43737" fmla="*/ 7391631 w 12641071"/>
              <a:gd name="connsiteY11-43738" fmla="*/ 508110 h 5795240"/>
              <a:gd name="connsiteX12-43739" fmla="*/ 7478934 w 12641071"/>
              <a:gd name="connsiteY12-43740" fmla="*/ 466053 h 5795240"/>
              <a:gd name="connsiteX13-43741" fmla="*/ 7897193 w 12641071"/>
              <a:gd name="connsiteY13-43742" fmla="*/ 381611 h 5795240"/>
              <a:gd name="connsiteX14-43743" fmla="*/ 8788216 w 12641071"/>
              <a:gd name="connsiteY14-43744" fmla="*/ 855364 h 5795240"/>
              <a:gd name="connsiteX15-43745" fmla="*/ 8832362 w 12641071"/>
              <a:gd name="connsiteY15-43746" fmla="*/ 928030 h 5795240"/>
              <a:gd name="connsiteX16-43747" fmla="*/ 8832362 w 12641071"/>
              <a:gd name="connsiteY16-43748" fmla="*/ 928033 h 5795240"/>
              <a:gd name="connsiteX17-43749" fmla="*/ 8878117 w 12641071"/>
              <a:gd name="connsiteY17-43750" fmla="*/ 1018851 h 5795240"/>
              <a:gd name="connsiteX18-43751" fmla="*/ 8877719 w 12641071"/>
              <a:gd name="connsiteY18-43752" fmla="*/ 1018369 h 5795240"/>
              <a:gd name="connsiteX19-43753" fmla="*/ 8877719 w 12641071"/>
              <a:gd name="connsiteY19-43754" fmla="*/ 1018371 h 5795240"/>
              <a:gd name="connsiteX20-43755" fmla="*/ 8878116 w 12641071"/>
              <a:gd name="connsiteY20-43756" fmla="*/ 1018851 h 5795240"/>
              <a:gd name="connsiteX21-43757" fmla="*/ 8931285 w 12641071"/>
              <a:gd name="connsiteY21-43758" fmla="*/ 1083292 h 5795240"/>
              <a:gd name="connsiteX22-43759" fmla="*/ 9241478 w 12641071"/>
              <a:gd name="connsiteY22-43760" fmla="*/ 1211778 h 5795240"/>
              <a:gd name="connsiteX23-43761" fmla="*/ 9605238 w 12641071"/>
              <a:gd name="connsiteY23-43762" fmla="*/ 1018369 h 5795240"/>
              <a:gd name="connsiteX24-43763" fmla="*/ 9636247 w 12641071"/>
              <a:gd name="connsiteY24-43764" fmla="*/ 961241 h 5795240"/>
              <a:gd name="connsiteX25-43765" fmla="*/ 9641995 w 12641071"/>
              <a:gd name="connsiteY25-43766" fmla="*/ 961152 h 5795240"/>
              <a:gd name="connsiteX26-43767" fmla="*/ 9584939 w 12641071"/>
              <a:gd name="connsiteY26-43768" fmla="*/ 1079594 h 5795240"/>
              <a:gd name="connsiteX27-43769" fmla="*/ 9641995 w 12641071"/>
              <a:gd name="connsiteY27-43770" fmla="*/ 961153 h 5795240"/>
              <a:gd name="connsiteX28-43771" fmla="*/ 9653069 w 12641071"/>
              <a:gd name="connsiteY28-43772" fmla="*/ 960983 h 5795240"/>
              <a:gd name="connsiteX29-43773" fmla="*/ 9653070 w 12641071"/>
              <a:gd name="connsiteY29-43774" fmla="*/ 960982 h 5795240"/>
              <a:gd name="connsiteX30-43775" fmla="*/ 9641996 w 12641071"/>
              <a:gd name="connsiteY30-43776" fmla="*/ 961152 h 5795240"/>
              <a:gd name="connsiteX31-43777" fmla="*/ 9651917 w 12641071"/>
              <a:gd name="connsiteY31-43778" fmla="*/ 940556 h 5795240"/>
              <a:gd name="connsiteX32-43779" fmla="*/ 11050508 w 12641071"/>
              <a:gd name="connsiteY32-43780" fmla="*/ 108150 h 5795240"/>
              <a:gd name="connsiteX33-43781" fmla="*/ 12641071 w 12641071"/>
              <a:gd name="connsiteY33-43782" fmla="*/ 1698711 h 5795240"/>
              <a:gd name="connsiteX34-43783" fmla="*/ 11371062 w 12641071"/>
              <a:gd name="connsiteY34-43784" fmla="*/ 3256960 h 5795240"/>
              <a:gd name="connsiteX35-43785" fmla="*/ 11215953 w 12641071"/>
              <a:gd name="connsiteY35-43786" fmla="*/ 3280632 h 5795240"/>
              <a:gd name="connsiteX36-43787" fmla="*/ 11142318 w 12641071"/>
              <a:gd name="connsiteY36-43788" fmla="*/ 3276914 h 5795240"/>
              <a:gd name="connsiteX37-43789" fmla="*/ 11215952 w 12641071"/>
              <a:gd name="connsiteY37-43790" fmla="*/ 3280632 h 5795240"/>
              <a:gd name="connsiteX38-43791" fmla="*/ 11213133 w 12641071"/>
              <a:gd name="connsiteY38-43792" fmla="*/ 3281062 h 5795240"/>
              <a:gd name="connsiteX39-43793" fmla="*/ 11116921 w 12641071"/>
              <a:gd name="connsiteY39-43794" fmla="*/ 3285921 h 5795240"/>
              <a:gd name="connsiteX40-43795" fmla="*/ 11050507 w 12641071"/>
              <a:gd name="connsiteY40-43796" fmla="*/ 3289274 h 5795240"/>
              <a:gd name="connsiteX41-43797" fmla="*/ 11006292 w 12641071"/>
              <a:gd name="connsiteY41-43798" fmla="*/ 3287041 h 5795240"/>
              <a:gd name="connsiteX42-43799" fmla="*/ 10937101 w 12641071"/>
              <a:gd name="connsiteY42-43800" fmla="*/ 3297601 h 5795240"/>
              <a:gd name="connsiteX43-43801" fmla="*/ 10144740 w 12641071"/>
              <a:gd name="connsiteY43-43802" fmla="*/ 4089962 h 5795240"/>
              <a:gd name="connsiteX44-43803" fmla="*/ 10130374 w 12641071"/>
              <a:gd name="connsiteY44-43804" fmla="*/ 4184101 h 5795240"/>
              <a:gd name="connsiteX45-43805" fmla="*/ 10130375 w 12641071"/>
              <a:gd name="connsiteY45-43806" fmla="*/ 4184103 h 5795240"/>
              <a:gd name="connsiteX46-43807" fmla="*/ 10130656 w 12641071"/>
              <a:gd name="connsiteY46-43808" fmla="*/ 4185950 h 5795240"/>
              <a:gd name="connsiteX47-43809" fmla="*/ 10138194 w 12641071"/>
              <a:gd name="connsiteY47-43810" fmla="*/ 4335228 h 5795240"/>
              <a:gd name="connsiteX48-43811" fmla="*/ 10137710 w 12641071"/>
              <a:gd name="connsiteY48-43812" fmla="*/ 4344822 h 5795240"/>
              <a:gd name="connsiteX49-43813" fmla="*/ 10133555 w 12641071"/>
              <a:gd name="connsiteY49-43814" fmla="*/ 4427096 h 5795240"/>
              <a:gd name="connsiteX50-43815" fmla="*/ 10129312 w 12641071"/>
              <a:gd name="connsiteY50-43816" fmla="*/ 4399289 h 5795240"/>
              <a:gd name="connsiteX51-43817" fmla="*/ 10126797 w 12641071"/>
              <a:gd name="connsiteY51-43818" fmla="*/ 4349498 h 5795240"/>
              <a:gd name="connsiteX52-43819" fmla="*/ 10126796 w 12641071"/>
              <a:gd name="connsiteY52-43820" fmla="*/ 4349498 h 5795240"/>
              <a:gd name="connsiteX53-43821" fmla="*/ 10129311 w 12641071"/>
              <a:gd name="connsiteY53-43822" fmla="*/ 4399289 h 5795240"/>
              <a:gd name="connsiteX54-43823" fmla="*/ 10133554 w 12641071"/>
              <a:gd name="connsiteY54-43824" fmla="*/ 4427096 h 5795240"/>
              <a:gd name="connsiteX55-43825" fmla="*/ 10130656 w 12641071"/>
              <a:gd name="connsiteY55-43826" fmla="*/ 4484506 h 5795240"/>
              <a:gd name="connsiteX56-43827" fmla="*/ 8678182 w 12641071"/>
              <a:gd name="connsiteY56-43828" fmla="*/ 5795240 h 5795240"/>
              <a:gd name="connsiteX57-43829" fmla="*/ 7467518 w 12641071"/>
              <a:gd name="connsiteY57-43830" fmla="*/ 5151535 h 5795240"/>
              <a:gd name="connsiteX58-43831" fmla="*/ 7419945 w 12641071"/>
              <a:gd name="connsiteY58-43832" fmla="*/ 5073228 h 5795240"/>
              <a:gd name="connsiteX59-43833" fmla="*/ 7367299 w 12641071"/>
              <a:gd name="connsiteY59-43834" fmla="*/ 4974928 h 5795240"/>
              <a:gd name="connsiteX60-43835" fmla="*/ 7320958 w 12641071"/>
              <a:gd name="connsiteY60-43836" fmla="*/ 4870887 h 5795240"/>
              <a:gd name="connsiteX61-43837" fmla="*/ 7322174 w 12641071"/>
              <a:gd name="connsiteY61-43838" fmla="*/ 4872361 h 5795240"/>
              <a:gd name="connsiteX62-43839" fmla="*/ 7322175 w 12641071"/>
              <a:gd name="connsiteY62-43840" fmla="*/ 4872361 h 5795240"/>
              <a:gd name="connsiteX63-43841" fmla="*/ 7223551 w 12641071"/>
              <a:gd name="connsiteY63-43842" fmla="*/ 4752829 h 5795240"/>
              <a:gd name="connsiteX64-43843" fmla="*/ 6652445 w 12641071"/>
              <a:gd name="connsiteY64-43844" fmla="*/ 4516269 h 5795240"/>
              <a:gd name="connsiteX65-43845" fmla="*/ 6200873 w 12641071"/>
              <a:gd name="connsiteY65-43846" fmla="*/ 4654206 h 5795240"/>
              <a:gd name="connsiteX66-43847" fmla="*/ 6088813 w 12641071"/>
              <a:gd name="connsiteY66-43848" fmla="*/ 4746663 h 5795240"/>
              <a:gd name="connsiteX67-43849" fmla="*/ 6023271 w 12641071"/>
              <a:gd name="connsiteY67-43850" fmla="*/ 4834312 h 5795240"/>
              <a:gd name="connsiteX68-43851" fmla="*/ 5935320 w 12641071"/>
              <a:gd name="connsiteY68-43852" fmla="*/ 4931081 h 5795240"/>
              <a:gd name="connsiteX69-43853" fmla="*/ 4971763 w 12641071"/>
              <a:gd name="connsiteY69-43854" fmla="*/ 5330200 h 5795240"/>
              <a:gd name="connsiteX70-43855" fmla="*/ 3716172 w 12641071"/>
              <a:gd name="connsiteY70-43856" fmla="*/ 4497938 h 5795240"/>
              <a:gd name="connsiteX71-43857" fmla="*/ 3659438 w 12641071"/>
              <a:gd name="connsiteY71-43858" fmla="*/ 4330309 h 5795240"/>
              <a:gd name="connsiteX72-43859" fmla="*/ 3659440 w 12641071"/>
              <a:gd name="connsiteY72-43860" fmla="*/ 4330309 h 5795240"/>
              <a:gd name="connsiteX73-43861" fmla="*/ 3613217 w 12641071"/>
              <a:gd name="connsiteY73-43862" fmla="*/ 4245153 h 5795240"/>
              <a:gd name="connsiteX74-43863" fmla="*/ 3083792 w 12641071"/>
              <a:gd name="connsiteY74-43864" fmla="*/ 3963660 h 5795240"/>
              <a:gd name="connsiteX75-43865" fmla="*/ 2835272 w 12641071"/>
              <a:gd name="connsiteY75-43866" fmla="*/ 4013833 h 5795240"/>
              <a:gd name="connsiteX76-43867" fmla="*/ 2762875 w 12641071"/>
              <a:gd name="connsiteY76-43868" fmla="*/ 4057784 h 5795240"/>
              <a:gd name="connsiteX77-43869" fmla="*/ 2664698 w 12641071"/>
              <a:gd name="connsiteY77-43870" fmla="*/ 4117431 h 5795240"/>
              <a:gd name="connsiteX78-43871" fmla="*/ 1804544 w 12641071"/>
              <a:gd name="connsiteY78-43872" fmla="*/ 4335229 h 5795240"/>
              <a:gd name="connsiteX79-43873" fmla="*/ 0 w 12641071"/>
              <a:gd name="connsiteY79-43874" fmla="*/ 2530685 h 5795240"/>
              <a:gd name="connsiteX80-43875" fmla="*/ 1804544 w 12641071"/>
              <a:gd name="connsiteY80-43876" fmla="*/ 726143 h 5795240"/>
              <a:gd name="connsiteX81-43877" fmla="*/ 3080549 w 12641071"/>
              <a:gd name="connsiteY81-43878" fmla="*/ 1254682 h 5795240"/>
              <a:gd name="connsiteX82-43879" fmla="*/ 3268676 w 12641071"/>
              <a:gd name="connsiteY82-43880" fmla="*/ 1461167 h 5795240"/>
              <a:gd name="connsiteX83-43881" fmla="*/ 3565826 w 12641071"/>
              <a:gd name="connsiteY83-43882" fmla="*/ 1551935 h 5795240"/>
              <a:gd name="connsiteX84-43883" fmla="*/ 4086504 w 12641071"/>
              <a:gd name="connsiteY84-43884" fmla="*/ 1127574 h 5795240"/>
              <a:gd name="connsiteX85-43885" fmla="*/ 4103078 w 12641071"/>
              <a:gd name="connsiteY85-43886" fmla="*/ 1004204 h 5795240"/>
              <a:gd name="connsiteX86-43887" fmla="*/ 5215874 w 12641071"/>
              <a:gd name="connsiteY86-43888" fmla="*/ 0 h 5795240"/>
              <a:gd name="connsiteX0-43889" fmla="*/ 5215874 w 12641071"/>
              <a:gd name="connsiteY0-43890" fmla="*/ 0 h 5795240"/>
              <a:gd name="connsiteX1-43891" fmla="*/ 5927386 w 12641071"/>
              <a:gd name="connsiteY1-43892" fmla="*/ 255427 h 5795240"/>
              <a:gd name="connsiteX2-43893" fmla="*/ 6105193 w 12641071"/>
              <a:gd name="connsiteY2-43894" fmla="*/ 442067 h 5795240"/>
              <a:gd name="connsiteX3-43895" fmla="*/ 6105193 w 12641071"/>
              <a:gd name="connsiteY3-43896" fmla="*/ 442069 h 5795240"/>
              <a:gd name="connsiteX4-43897" fmla="*/ 6141460 w 12641071"/>
              <a:gd name="connsiteY4-43898" fmla="*/ 475027 h 5795240"/>
              <a:gd name="connsiteX5-43899" fmla="*/ 6788665 w 12641071"/>
              <a:gd name="connsiteY5-43900" fmla="*/ 707369 h 5795240"/>
              <a:gd name="connsiteX6-43901" fmla="*/ 7184710 w 12641071"/>
              <a:gd name="connsiteY6-43902" fmla="*/ 627411 h 5795240"/>
              <a:gd name="connsiteX7-43903" fmla="*/ 7314851 w 12641071"/>
              <a:gd name="connsiteY7-43904" fmla="*/ 559537 h 5795240"/>
              <a:gd name="connsiteX8-43905" fmla="*/ 7314853 w 12641071"/>
              <a:gd name="connsiteY8-43906" fmla="*/ 559536 h 5795240"/>
              <a:gd name="connsiteX9-43907" fmla="*/ 7314851 w 12641071"/>
              <a:gd name="connsiteY9-43908" fmla="*/ 559537 h 5795240"/>
              <a:gd name="connsiteX10-43909" fmla="*/ 7391626 w 12641071"/>
              <a:gd name="connsiteY10-43910" fmla="*/ 508114 h 5795240"/>
              <a:gd name="connsiteX11-43911" fmla="*/ 7391631 w 12641071"/>
              <a:gd name="connsiteY11-43912" fmla="*/ 508110 h 5795240"/>
              <a:gd name="connsiteX12-43913" fmla="*/ 7478934 w 12641071"/>
              <a:gd name="connsiteY12-43914" fmla="*/ 466053 h 5795240"/>
              <a:gd name="connsiteX13-43915" fmla="*/ 7897193 w 12641071"/>
              <a:gd name="connsiteY13-43916" fmla="*/ 381611 h 5795240"/>
              <a:gd name="connsiteX14-43917" fmla="*/ 8788216 w 12641071"/>
              <a:gd name="connsiteY14-43918" fmla="*/ 855364 h 5795240"/>
              <a:gd name="connsiteX15-43919" fmla="*/ 8832362 w 12641071"/>
              <a:gd name="connsiteY15-43920" fmla="*/ 928030 h 5795240"/>
              <a:gd name="connsiteX16-43921" fmla="*/ 8832362 w 12641071"/>
              <a:gd name="connsiteY16-43922" fmla="*/ 928033 h 5795240"/>
              <a:gd name="connsiteX17-43923" fmla="*/ 8878117 w 12641071"/>
              <a:gd name="connsiteY17-43924" fmla="*/ 1018851 h 5795240"/>
              <a:gd name="connsiteX18-43925" fmla="*/ 8877719 w 12641071"/>
              <a:gd name="connsiteY18-43926" fmla="*/ 1018369 h 5795240"/>
              <a:gd name="connsiteX19-43927" fmla="*/ 8877719 w 12641071"/>
              <a:gd name="connsiteY19-43928" fmla="*/ 1018371 h 5795240"/>
              <a:gd name="connsiteX20-43929" fmla="*/ 8878116 w 12641071"/>
              <a:gd name="connsiteY20-43930" fmla="*/ 1018851 h 5795240"/>
              <a:gd name="connsiteX21-43931" fmla="*/ 8931285 w 12641071"/>
              <a:gd name="connsiteY21-43932" fmla="*/ 1083292 h 5795240"/>
              <a:gd name="connsiteX22-43933" fmla="*/ 9241478 w 12641071"/>
              <a:gd name="connsiteY22-43934" fmla="*/ 1211778 h 5795240"/>
              <a:gd name="connsiteX23-43935" fmla="*/ 9605238 w 12641071"/>
              <a:gd name="connsiteY23-43936" fmla="*/ 1018369 h 5795240"/>
              <a:gd name="connsiteX24-43937" fmla="*/ 9636247 w 12641071"/>
              <a:gd name="connsiteY24-43938" fmla="*/ 961241 h 5795240"/>
              <a:gd name="connsiteX25-43939" fmla="*/ 9641995 w 12641071"/>
              <a:gd name="connsiteY25-43940" fmla="*/ 961152 h 5795240"/>
              <a:gd name="connsiteX26-43941" fmla="*/ 9641995 w 12641071"/>
              <a:gd name="connsiteY26-43942" fmla="*/ 961153 h 5795240"/>
              <a:gd name="connsiteX27-43943" fmla="*/ 9653069 w 12641071"/>
              <a:gd name="connsiteY27-43944" fmla="*/ 960983 h 5795240"/>
              <a:gd name="connsiteX28-43945" fmla="*/ 9653070 w 12641071"/>
              <a:gd name="connsiteY28-43946" fmla="*/ 960982 h 5795240"/>
              <a:gd name="connsiteX29-43947" fmla="*/ 9641996 w 12641071"/>
              <a:gd name="connsiteY29-43948" fmla="*/ 961152 h 5795240"/>
              <a:gd name="connsiteX30-43949" fmla="*/ 9651917 w 12641071"/>
              <a:gd name="connsiteY30-43950" fmla="*/ 940556 h 5795240"/>
              <a:gd name="connsiteX31-43951" fmla="*/ 11050508 w 12641071"/>
              <a:gd name="connsiteY31-43952" fmla="*/ 108150 h 5795240"/>
              <a:gd name="connsiteX32-43953" fmla="*/ 12641071 w 12641071"/>
              <a:gd name="connsiteY32-43954" fmla="*/ 1698711 h 5795240"/>
              <a:gd name="connsiteX33-43955" fmla="*/ 11371062 w 12641071"/>
              <a:gd name="connsiteY33-43956" fmla="*/ 3256960 h 5795240"/>
              <a:gd name="connsiteX34-43957" fmla="*/ 11215953 w 12641071"/>
              <a:gd name="connsiteY34-43958" fmla="*/ 3280632 h 5795240"/>
              <a:gd name="connsiteX35-43959" fmla="*/ 11142318 w 12641071"/>
              <a:gd name="connsiteY35-43960" fmla="*/ 3276914 h 5795240"/>
              <a:gd name="connsiteX36-43961" fmla="*/ 11215952 w 12641071"/>
              <a:gd name="connsiteY36-43962" fmla="*/ 3280632 h 5795240"/>
              <a:gd name="connsiteX37-43963" fmla="*/ 11213133 w 12641071"/>
              <a:gd name="connsiteY37-43964" fmla="*/ 3281062 h 5795240"/>
              <a:gd name="connsiteX38-43965" fmla="*/ 11116921 w 12641071"/>
              <a:gd name="connsiteY38-43966" fmla="*/ 3285921 h 5795240"/>
              <a:gd name="connsiteX39-43967" fmla="*/ 11050507 w 12641071"/>
              <a:gd name="connsiteY39-43968" fmla="*/ 3289274 h 5795240"/>
              <a:gd name="connsiteX40-43969" fmla="*/ 11006292 w 12641071"/>
              <a:gd name="connsiteY40-43970" fmla="*/ 3287041 h 5795240"/>
              <a:gd name="connsiteX41-43971" fmla="*/ 10937101 w 12641071"/>
              <a:gd name="connsiteY41-43972" fmla="*/ 3297601 h 5795240"/>
              <a:gd name="connsiteX42-43973" fmla="*/ 10144740 w 12641071"/>
              <a:gd name="connsiteY42-43974" fmla="*/ 4089962 h 5795240"/>
              <a:gd name="connsiteX43-43975" fmla="*/ 10130374 w 12641071"/>
              <a:gd name="connsiteY43-43976" fmla="*/ 4184101 h 5795240"/>
              <a:gd name="connsiteX44-43977" fmla="*/ 10130375 w 12641071"/>
              <a:gd name="connsiteY44-43978" fmla="*/ 4184103 h 5795240"/>
              <a:gd name="connsiteX45-43979" fmla="*/ 10130656 w 12641071"/>
              <a:gd name="connsiteY45-43980" fmla="*/ 4185950 h 5795240"/>
              <a:gd name="connsiteX46-43981" fmla="*/ 10138194 w 12641071"/>
              <a:gd name="connsiteY46-43982" fmla="*/ 4335228 h 5795240"/>
              <a:gd name="connsiteX47-43983" fmla="*/ 10137710 w 12641071"/>
              <a:gd name="connsiteY47-43984" fmla="*/ 4344822 h 5795240"/>
              <a:gd name="connsiteX48-43985" fmla="*/ 10133555 w 12641071"/>
              <a:gd name="connsiteY48-43986" fmla="*/ 4427096 h 5795240"/>
              <a:gd name="connsiteX49-43987" fmla="*/ 10129312 w 12641071"/>
              <a:gd name="connsiteY49-43988" fmla="*/ 4399289 h 5795240"/>
              <a:gd name="connsiteX50-43989" fmla="*/ 10126797 w 12641071"/>
              <a:gd name="connsiteY50-43990" fmla="*/ 4349498 h 5795240"/>
              <a:gd name="connsiteX51-43991" fmla="*/ 10126796 w 12641071"/>
              <a:gd name="connsiteY51-43992" fmla="*/ 4349498 h 5795240"/>
              <a:gd name="connsiteX52-43993" fmla="*/ 10129311 w 12641071"/>
              <a:gd name="connsiteY52-43994" fmla="*/ 4399289 h 5795240"/>
              <a:gd name="connsiteX53-43995" fmla="*/ 10133554 w 12641071"/>
              <a:gd name="connsiteY53-43996" fmla="*/ 4427096 h 5795240"/>
              <a:gd name="connsiteX54-43997" fmla="*/ 10130656 w 12641071"/>
              <a:gd name="connsiteY54-43998" fmla="*/ 4484506 h 5795240"/>
              <a:gd name="connsiteX55-43999" fmla="*/ 8678182 w 12641071"/>
              <a:gd name="connsiteY55-44000" fmla="*/ 5795240 h 5795240"/>
              <a:gd name="connsiteX56-44001" fmla="*/ 7467518 w 12641071"/>
              <a:gd name="connsiteY56-44002" fmla="*/ 5151535 h 5795240"/>
              <a:gd name="connsiteX57-44003" fmla="*/ 7419945 w 12641071"/>
              <a:gd name="connsiteY57-44004" fmla="*/ 5073228 h 5795240"/>
              <a:gd name="connsiteX58-44005" fmla="*/ 7367299 w 12641071"/>
              <a:gd name="connsiteY58-44006" fmla="*/ 4974928 h 5795240"/>
              <a:gd name="connsiteX59-44007" fmla="*/ 7320958 w 12641071"/>
              <a:gd name="connsiteY59-44008" fmla="*/ 4870887 h 5795240"/>
              <a:gd name="connsiteX60-44009" fmla="*/ 7322174 w 12641071"/>
              <a:gd name="connsiteY60-44010" fmla="*/ 4872361 h 5795240"/>
              <a:gd name="connsiteX61-44011" fmla="*/ 7322175 w 12641071"/>
              <a:gd name="connsiteY61-44012" fmla="*/ 4872361 h 5795240"/>
              <a:gd name="connsiteX62-44013" fmla="*/ 7223551 w 12641071"/>
              <a:gd name="connsiteY62-44014" fmla="*/ 4752829 h 5795240"/>
              <a:gd name="connsiteX63-44015" fmla="*/ 6652445 w 12641071"/>
              <a:gd name="connsiteY63-44016" fmla="*/ 4516269 h 5795240"/>
              <a:gd name="connsiteX64-44017" fmla="*/ 6200873 w 12641071"/>
              <a:gd name="connsiteY64-44018" fmla="*/ 4654206 h 5795240"/>
              <a:gd name="connsiteX65-44019" fmla="*/ 6088813 w 12641071"/>
              <a:gd name="connsiteY65-44020" fmla="*/ 4746663 h 5795240"/>
              <a:gd name="connsiteX66-44021" fmla="*/ 6023271 w 12641071"/>
              <a:gd name="connsiteY66-44022" fmla="*/ 4834312 h 5795240"/>
              <a:gd name="connsiteX67-44023" fmla="*/ 5935320 w 12641071"/>
              <a:gd name="connsiteY67-44024" fmla="*/ 4931081 h 5795240"/>
              <a:gd name="connsiteX68-44025" fmla="*/ 4971763 w 12641071"/>
              <a:gd name="connsiteY68-44026" fmla="*/ 5330200 h 5795240"/>
              <a:gd name="connsiteX69-44027" fmla="*/ 3716172 w 12641071"/>
              <a:gd name="connsiteY69-44028" fmla="*/ 4497938 h 5795240"/>
              <a:gd name="connsiteX70-44029" fmla="*/ 3659438 w 12641071"/>
              <a:gd name="connsiteY70-44030" fmla="*/ 4330309 h 5795240"/>
              <a:gd name="connsiteX71-44031" fmla="*/ 3659440 w 12641071"/>
              <a:gd name="connsiteY71-44032" fmla="*/ 4330309 h 5795240"/>
              <a:gd name="connsiteX72-44033" fmla="*/ 3613217 w 12641071"/>
              <a:gd name="connsiteY72-44034" fmla="*/ 4245153 h 5795240"/>
              <a:gd name="connsiteX73-44035" fmla="*/ 3083792 w 12641071"/>
              <a:gd name="connsiteY73-44036" fmla="*/ 3963660 h 5795240"/>
              <a:gd name="connsiteX74-44037" fmla="*/ 2835272 w 12641071"/>
              <a:gd name="connsiteY74-44038" fmla="*/ 4013833 h 5795240"/>
              <a:gd name="connsiteX75-44039" fmla="*/ 2762875 w 12641071"/>
              <a:gd name="connsiteY75-44040" fmla="*/ 4057784 h 5795240"/>
              <a:gd name="connsiteX76-44041" fmla="*/ 2664698 w 12641071"/>
              <a:gd name="connsiteY76-44042" fmla="*/ 4117431 h 5795240"/>
              <a:gd name="connsiteX77-44043" fmla="*/ 1804544 w 12641071"/>
              <a:gd name="connsiteY77-44044" fmla="*/ 4335229 h 5795240"/>
              <a:gd name="connsiteX78-44045" fmla="*/ 0 w 12641071"/>
              <a:gd name="connsiteY78-44046" fmla="*/ 2530685 h 5795240"/>
              <a:gd name="connsiteX79-44047" fmla="*/ 1804544 w 12641071"/>
              <a:gd name="connsiteY79-44048" fmla="*/ 726143 h 5795240"/>
              <a:gd name="connsiteX80-44049" fmla="*/ 3080549 w 12641071"/>
              <a:gd name="connsiteY80-44050" fmla="*/ 1254682 h 5795240"/>
              <a:gd name="connsiteX81-44051" fmla="*/ 3268676 w 12641071"/>
              <a:gd name="connsiteY81-44052" fmla="*/ 1461167 h 5795240"/>
              <a:gd name="connsiteX82-44053" fmla="*/ 3565826 w 12641071"/>
              <a:gd name="connsiteY82-44054" fmla="*/ 1551935 h 5795240"/>
              <a:gd name="connsiteX83-44055" fmla="*/ 4086504 w 12641071"/>
              <a:gd name="connsiteY83-44056" fmla="*/ 1127574 h 5795240"/>
              <a:gd name="connsiteX84-44057" fmla="*/ 4103078 w 12641071"/>
              <a:gd name="connsiteY84-44058" fmla="*/ 1004204 h 5795240"/>
              <a:gd name="connsiteX85-44059" fmla="*/ 5215874 w 12641071"/>
              <a:gd name="connsiteY85-44060" fmla="*/ 0 h 5795240"/>
              <a:gd name="connsiteX0-44061" fmla="*/ 5215874 w 12641071"/>
              <a:gd name="connsiteY0-44062" fmla="*/ 0 h 5795240"/>
              <a:gd name="connsiteX1-44063" fmla="*/ 5927386 w 12641071"/>
              <a:gd name="connsiteY1-44064" fmla="*/ 255427 h 5795240"/>
              <a:gd name="connsiteX2-44065" fmla="*/ 6105193 w 12641071"/>
              <a:gd name="connsiteY2-44066" fmla="*/ 442067 h 5795240"/>
              <a:gd name="connsiteX3-44067" fmla="*/ 6105193 w 12641071"/>
              <a:gd name="connsiteY3-44068" fmla="*/ 442069 h 5795240"/>
              <a:gd name="connsiteX4-44069" fmla="*/ 6141460 w 12641071"/>
              <a:gd name="connsiteY4-44070" fmla="*/ 475027 h 5795240"/>
              <a:gd name="connsiteX5-44071" fmla="*/ 6788665 w 12641071"/>
              <a:gd name="connsiteY5-44072" fmla="*/ 707369 h 5795240"/>
              <a:gd name="connsiteX6-44073" fmla="*/ 7184710 w 12641071"/>
              <a:gd name="connsiteY6-44074" fmla="*/ 627411 h 5795240"/>
              <a:gd name="connsiteX7-44075" fmla="*/ 7314851 w 12641071"/>
              <a:gd name="connsiteY7-44076" fmla="*/ 559537 h 5795240"/>
              <a:gd name="connsiteX8-44077" fmla="*/ 7314853 w 12641071"/>
              <a:gd name="connsiteY8-44078" fmla="*/ 559536 h 5795240"/>
              <a:gd name="connsiteX9-44079" fmla="*/ 7314851 w 12641071"/>
              <a:gd name="connsiteY9-44080" fmla="*/ 559537 h 5795240"/>
              <a:gd name="connsiteX10-44081" fmla="*/ 7391626 w 12641071"/>
              <a:gd name="connsiteY10-44082" fmla="*/ 508114 h 5795240"/>
              <a:gd name="connsiteX11-44083" fmla="*/ 7391631 w 12641071"/>
              <a:gd name="connsiteY11-44084" fmla="*/ 508110 h 5795240"/>
              <a:gd name="connsiteX12-44085" fmla="*/ 7478934 w 12641071"/>
              <a:gd name="connsiteY12-44086" fmla="*/ 466053 h 5795240"/>
              <a:gd name="connsiteX13-44087" fmla="*/ 7897193 w 12641071"/>
              <a:gd name="connsiteY13-44088" fmla="*/ 381611 h 5795240"/>
              <a:gd name="connsiteX14-44089" fmla="*/ 8788216 w 12641071"/>
              <a:gd name="connsiteY14-44090" fmla="*/ 855364 h 5795240"/>
              <a:gd name="connsiteX15-44091" fmla="*/ 8832362 w 12641071"/>
              <a:gd name="connsiteY15-44092" fmla="*/ 928030 h 5795240"/>
              <a:gd name="connsiteX16-44093" fmla="*/ 8832362 w 12641071"/>
              <a:gd name="connsiteY16-44094" fmla="*/ 928033 h 5795240"/>
              <a:gd name="connsiteX17-44095" fmla="*/ 8878117 w 12641071"/>
              <a:gd name="connsiteY17-44096" fmla="*/ 1018851 h 5795240"/>
              <a:gd name="connsiteX18-44097" fmla="*/ 8877719 w 12641071"/>
              <a:gd name="connsiteY18-44098" fmla="*/ 1018369 h 5795240"/>
              <a:gd name="connsiteX19-44099" fmla="*/ 8877719 w 12641071"/>
              <a:gd name="connsiteY19-44100" fmla="*/ 1018371 h 5795240"/>
              <a:gd name="connsiteX20-44101" fmla="*/ 8878116 w 12641071"/>
              <a:gd name="connsiteY20-44102" fmla="*/ 1018851 h 5795240"/>
              <a:gd name="connsiteX21-44103" fmla="*/ 8931285 w 12641071"/>
              <a:gd name="connsiteY21-44104" fmla="*/ 1083292 h 5795240"/>
              <a:gd name="connsiteX22-44105" fmla="*/ 9241478 w 12641071"/>
              <a:gd name="connsiteY22-44106" fmla="*/ 1211778 h 5795240"/>
              <a:gd name="connsiteX23-44107" fmla="*/ 9605238 w 12641071"/>
              <a:gd name="connsiteY23-44108" fmla="*/ 1018369 h 5795240"/>
              <a:gd name="connsiteX24-44109" fmla="*/ 9636247 w 12641071"/>
              <a:gd name="connsiteY24-44110" fmla="*/ 961241 h 5795240"/>
              <a:gd name="connsiteX25-44111" fmla="*/ 9641995 w 12641071"/>
              <a:gd name="connsiteY25-44112" fmla="*/ 961152 h 5795240"/>
              <a:gd name="connsiteX26-44113" fmla="*/ 9641995 w 12641071"/>
              <a:gd name="connsiteY26-44114" fmla="*/ 961153 h 5795240"/>
              <a:gd name="connsiteX27-44115" fmla="*/ 9653069 w 12641071"/>
              <a:gd name="connsiteY27-44116" fmla="*/ 960983 h 5795240"/>
              <a:gd name="connsiteX28-44117" fmla="*/ 9653070 w 12641071"/>
              <a:gd name="connsiteY28-44118" fmla="*/ 960982 h 5795240"/>
              <a:gd name="connsiteX29-44119" fmla="*/ 9651917 w 12641071"/>
              <a:gd name="connsiteY29-44120" fmla="*/ 940556 h 5795240"/>
              <a:gd name="connsiteX30-44121" fmla="*/ 11050508 w 12641071"/>
              <a:gd name="connsiteY30-44122" fmla="*/ 108150 h 5795240"/>
              <a:gd name="connsiteX31-44123" fmla="*/ 12641071 w 12641071"/>
              <a:gd name="connsiteY31-44124" fmla="*/ 1698711 h 5795240"/>
              <a:gd name="connsiteX32-44125" fmla="*/ 11371062 w 12641071"/>
              <a:gd name="connsiteY32-44126" fmla="*/ 3256960 h 5795240"/>
              <a:gd name="connsiteX33-44127" fmla="*/ 11215953 w 12641071"/>
              <a:gd name="connsiteY33-44128" fmla="*/ 3280632 h 5795240"/>
              <a:gd name="connsiteX34-44129" fmla="*/ 11142318 w 12641071"/>
              <a:gd name="connsiteY34-44130" fmla="*/ 3276914 h 5795240"/>
              <a:gd name="connsiteX35-44131" fmla="*/ 11215952 w 12641071"/>
              <a:gd name="connsiteY35-44132" fmla="*/ 3280632 h 5795240"/>
              <a:gd name="connsiteX36-44133" fmla="*/ 11213133 w 12641071"/>
              <a:gd name="connsiteY36-44134" fmla="*/ 3281062 h 5795240"/>
              <a:gd name="connsiteX37-44135" fmla="*/ 11116921 w 12641071"/>
              <a:gd name="connsiteY37-44136" fmla="*/ 3285921 h 5795240"/>
              <a:gd name="connsiteX38-44137" fmla="*/ 11050507 w 12641071"/>
              <a:gd name="connsiteY38-44138" fmla="*/ 3289274 h 5795240"/>
              <a:gd name="connsiteX39-44139" fmla="*/ 11006292 w 12641071"/>
              <a:gd name="connsiteY39-44140" fmla="*/ 3287041 h 5795240"/>
              <a:gd name="connsiteX40-44141" fmla="*/ 10937101 w 12641071"/>
              <a:gd name="connsiteY40-44142" fmla="*/ 3297601 h 5795240"/>
              <a:gd name="connsiteX41-44143" fmla="*/ 10144740 w 12641071"/>
              <a:gd name="connsiteY41-44144" fmla="*/ 4089962 h 5795240"/>
              <a:gd name="connsiteX42-44145" fmla="*/ 10130374 w 12641071"/>
              <a:gd name="connsiteY42-44146" fmla="*/ 4184101 h 5795240"/>
              <a:gd name="connsiteX43-44147" fmla="*/ 10130375 w 12641071"/>
              <a:gd name="connsiteY43-44148" fmla="*/ 4184103 h 5795240"/>
              <a:gd name="connsiteX44-44149" fmla="*/ 10130656 w 12641071"/>
              <a:gd name="connsiteY44-44150" fmla="*/ 4185950 h 5795240"/>
              <a:gd name="connsiteX45-44151" fmla="*/ 10138194 w 12641071"/>
              <a:gd name="connsiteY45-44152" fmla="*/ 4335228 h 5795240"/>
              <a:gd name="connsiteX46-44153" fmla="*/ 10137710 w 12641071"/>
              <a:gd name="connsiteY46-44154" fmla="*/ 4344822 h 5795240"/>
              <a:gd name="connsiteX47-44155" fmla="*/ 10133555 w 12641071"/>
              <a:gd name="connsiteY47-44156" fmla="*/ 4427096 h 5795240"/>
              <a:gd name="connsiteX48-44157" fmla="*/ 10129312 w 12641071"/>
              <a:gd name="connsiteY48-44158" fmla="*/ 4399289 h 5795240"/>
              <a:gd name="connsiteX49-44159" fmla="*/ 10126797 w 12641071"/>
              <a:gd name="connsiteY49-44160" fmla="*/ 4349498 h 5795240"/>
              <a:gd name="connsiteX50-44161" fmla="*/ 10126796 w 12641071"/>
              <a:gd name="connsiteY50-44162" fmla="*/ 4349498 h 5795240"/>
              <a:gd name="connsiteX51-44163" fmla="*/ 10129311 w 12641071"/>
              <a:gd name="connsiteY51-44164" fmla="*/ 4399289 h 5795240"/>
              <a:gd name="connsiteX52-44165" fmla="*/ 10133554 w 12641071"/>
              <a:gd name="connsiteY52-44166" fmla="*/ 4427096 h 5795240"/>
              <a:gd name="connsiteX53-44167" fmla="*/ 10130656 w 12641071"/>
              <a:gd name="connsiteY53-44168" fmla="*/ 4484506 h 5795240"/>
              <a:gd name="connsiteX54-44169" fmla="*/ 8678182 w 12641071"/>
              <a:gd name="connsiteY54-44170" fmla="*/ 5795240 h 5795240"/>
              <a:gd name="connsiteX55-44171" fmla="*/ 7467518 w 12641071"/>
              <a:gd name="connsiteY55-44172" fmla="*/ 5151535 h 5795240"/>
              <a:gd name="connsiteX56-44173" fmla="*/ 7419945 w 12641071"/>
              <a:gd name="connsiteY56-44174" fmla="*/ 5073228 h 5795240"/>
              <a:gd name="connsiteX57-44175" fmla="*/ 7367299 w 12641071"/>
              <a:gd name="connsiteY57-44176" fmla="*/ 4974928 h 5795240"/>
              <a:gd name="connsiteX58-44177" fmla="*/ 7320958 w 12641071"/>
              <a:gd name="connsiteY58-44178" fmla="*/ 4870887 h 5795240"/>
              <a:gd name="connsiteX59-44179" fmla="*/ 7322174 w 12641071"/>
              <a:gd name="connsiteY59-44180" fmla="*/ 4872361 h 5795240"/>
              <a:gd name="connsiteX60-44181" fmla="*/ 7322175 w 12641071"/>
              <a:gd name="connsiteY60-44182" fmla="*/ 4872361 h 5795240"/>
              <a:gd name="connsiteX61-44183" fmla="*/ 7223551 w 12641071"/>
              <a:gd name="connsiteY61-44184" fmla="*/ 4752829 h 5795240"/>
              <a:gd name="connsiteX62-44185" fmla="*/ 6652445 w 12641071"/>
              <a:gd name="connsiteY62-44186" fmla="*/ 4516269 h 5795240"/>
              <a:gd name="connsiteX63-44187" fmla="*/ 6200873 w 12641071"/>
              <a:gd name="connsiteY63-44188" fmla="*/ 4654206 h 5795240"/>
              <a:gd name="connsiteX64-44189" fmla="*/ 6088813 w 12641071"/>
              <a:gd name="connsiteY64-44190" fmla="*/ 4746663 h 5795240"/>
              <a:gd name="connsiteX65-44191" fmla="*/ 6023271 w 12641071"/>
              <a:gd name="connsiteY65-44192" fmla="*/ 4834312 h 5795240"/>
              <a:gd name="connsiteX66-44193" fmla="*/ 5935320 w 12641071"/>
              <a:gd name="connsiteY66-44194" fmla="*/ 4931081 h 5795240"/>
              <a:gd name="connsiteX67-44195" fmla="*/ 4971763 w 12641071"/>
              <a:gd name="connsiteY67-44196" fmla="*/ 5330200 h 5795240"/>
              <a:gd name="connsiteX68-44197" fmla="*/ 3716172 w 12641071"/>
              <a:gd name="connsiteY68-44198" fmla="*/ 4497938 h 5795240"/>
              <a:gd name="connsiteX69-44199" fmla="*/ 3659438 w 12641071"/>
              <a:gd name="connsiteY69-44200" fmla="*/ 4330309 h 5795240"/>
              <a:gd name="connsiteX70-44201" fmla="*/ 3659440 w 12641071"/>
              <a:gd name="connsiteY70-44202" fmla="*/ 4330309 h 5795240"/>
              <a:gd name="connsiteX71-44203" fmla="*/ 3613217 w 12641071"/>
              <a:gd name="connsiteY71-44204" fmla="*/ 4245153 h 5795240"/>
              <a:gd name="connsiteX72-44205" fmla="*/ 3083792 w 12641071"/>
              <a:gd name="connsiteY72-44206" fmla="*/ 3963660 h 5795240"/>
              <a:gd name="connsiteX73-44207" fmla="*/ 2835272 w 12641071"/>
              <a:gd name="connsiteY73-44208" fmla="*/ 4013833 h 5795240"/>
              <a:gd name="connsiteX74-44209" fmla="*/ 2762875 w 12641071"/>
              <a:gd name="connsiteY74-44210" fmla="*/ 4057784 h 5795240"/>
              <a:gd name="connsiteX75-44211" fmla="*/ 2664698 w 12641071"/>
              <a:gd name="connsiteY75-44212" fmla="*/ 4117431 h 5795240"/>
              <a:gd name="connsiteX76-44213" fmla="*/ 1804544 w 12641071"/>
              <a:gd name="connsiteY76-44214" fmla="*/ 4335229 h 5795240"/>
              <a:gd name="connsiteX77-44215" fmla="*/ 0 w 12641071"/>
              <a:gd name="connsiteY77-44216" fmla="*/ 2530685 h 5795240"/>
              <a:gd name="connsiteX78-44217" fmla="*/ 1804544 w 12641071"/>
              <a:gd name="connsiteY78-44218" fmla="*/ 726143 h 5795240"/>
              <a:gd name="connsiteX79-44219" fmla="*/ 3080549 w 12641071"/>
              <a:gd name="connsiteY79-44220" fmla="*/ 1254682 h 5795240"/>
              <a:gd name="connsiteX80-44221" fmla="*/ 3268676 w 12641071"/>
              <a:gd name="connsiteY80-44222" fmla="*/ 1461167 h 5795240"/>
              <a:gd name="connsiteX81-44223" fmla="*/ 3565826 w 12641071"/>
              <a:gd name="connsiteY81-44224" fmla="*/ 1551935 h 5795240"/>
              <a:gd name="connsiteX82-44225" fmla="*/ 4086504 w 12641071"/>
              <a:gd name="connsiteY82-44226" fmla="*/ 1127574 h 5795240"/>
              <a:gd name="connsiteX83-44227" fmla="*/ 4103078 w 12641071"/>
              <a:gd name="connsiteY83-44228" fmla="*/ 1004204 h 5795240"/>
              <a:gd name="connsiteX84-44229" fmla="*/ 5215874 w 12641071"/>
              <a:gd name="connsiteY84-44230" fmla="*/ 0 h 5795240"/>
              <a:gd name="connsiteX0-44231" fmla="*/ 5215874 w 12641071"/>
              <a:gd name="connsiteY0-44232" fmla="*/ 0 h 5795240"/>
              <a:gd name="connsiteX1-44233" fmla="*/ 5927386 w 12641071"/>
              <a:gd name="connsiteY1-44234" fmla="*/ 255427 h 5795240"/>
              <a:gd name="connsiteX2-44235" fmla="*/ 6105193 w 12641071"/>
              <a:gd name="connsiteY2-44236" fmla="*/ 442067 h 5795240"/>
              <a:gd name="connsiteX3-44237" fmla="*/ 6105193 w 12641071"/>
              <a:gd name="connsiteY3-44238" fmla="*/ 442069 h 5795240"/>
              <a:gd name="connsiteX4-44239" fmla="*/ 6141460 w 12641071"/>
              <a:gd name="connsiteY4-44240" fmla="*/ 475027 h 5795240"/>
              <a:gd name="connsiteX5-44241" fmla="*/ 6788665 w 12641071"/>
              <a:gd name="connsiteY5-44242" fmla="*/ 707369 h 5795240"/>
              <a:gd name="connsiteX6-44243" fmla="*/ 7184710 w 12641071"/>
              <a:gd name="connsiteY6-44244" fmla="*/ 627411 h 5795240"/>
              <a:gd name="connsiteX7-44245" fmla="*/ 7314851 w 12641071"/>
              <a:gd name="connsiteY7-44246" fmla="*/ 559537 h 5795240"/>
              <a:gd name="connsiteX8-44247" fmla="*/ 7314853 w 12641071"/>
              <a:gd name="connsiteY8-44248" fmla="*/ 559536 h 5795240"/>
              <a:gd name="connsiteX9-44249" fmla="*/ 7314851 w 12641071"/>
              <a:gd name="connsiteY9-44250" fmla="*/ 559537 h 5795240"/>
              <a:gd name="connsiteX10-44251" fmla="*/ 7391626 w 12641071"/>
              <a:gd name="connsiteY10-44252" fmla="*/ 508114 h 5795240"/>
              <a:gd name="connsiteX11-44253" fmla="*/ 7391631 w 12641071"/>
              <a:gd name="connsiteY11-44254" fmla="*/ 508110 h 5795240"/>
              <a:gd name="connsiteX12-44255" fmla="*/ 7478934 w 12641071"/>
              <a:gd name="connsiteY12-44256" fmla="*/ 466053 h 5795240"/>
              <a:gd name="connsiteX13-44257" fmla="*/ 7897193 w 12641071"/>
              <a:gd name="connsiteY13-44258" fmla="*/ 381611 h 5795240"/>
              <a:gd name="connsiteX14-44259" fmla="*/ 8788216 w 12641071"/>
              <a:gd name="connsiteY14-44260" fmla="*/ 855364 h 5795240"/>
              <a:gd name="connsiteX15-44261" fmla="*/ 8832362 w 12641071"/>
              <a:gd name="connsiteY15-44262" fmla="*/ 928030 h 5795240"/>
              <a:gd name="connsiteX16-44263" fmla="*/ 8832362 w 12641071"/>
              <a:gd name="connsiteY16-44264" fmla="*/ 928033 h 5795240"/>
              <a:gd name="connsiteX17-44265" fmla="*/ 8878117 w 12641071"/>
              <a:gd name="connsiteY17-44266" fmla="*/ 1018851 h 5795240"/>
              <a:gd name="connsiteX18-44267" fmla="*/ 8877719 w 12641071"/>
              <a:gd name="connsiteY18-44268" fmla="*/ 1018369 h 5795240"/>
              <a:gd name="connsiteX19-44269" fmla="*/ 8877719 w 12641071"/>
              <a:gd name="connsiteY19-44270" fmla="*/ 1018371 h 5795240"/>
              <a:gd name="connsiteX20-44271" fmla="*/ 8878116 w 12641071"/>
              <a:gd name="connsiteY20-44272" fmla="*/ 1018851 h 5795240"/>
              <a:gd name="connsiteX21-44273" fmla="*/ 8931285 w 12641071"/>
              <a:gd name="connsiteY21-44274" fmla="*/ 1083292 h 5795240"/>
              <a:gd name="connsiteX22-44275" fmla="*/ 9241478 w 12641071"/>
              <a:gd name="connsiteY22-44276" fmla="*/ 1211778 h 5795240"/>
              <a:gd name="connsiteX23-44277" fmla="*/ 9605238 w 12641071"/>
              <a:gd name="connsiteY23-44278" fmla="*/ 1018369 h 5795240"/>
              <a:gd name="connsiteX24-44279" fmla="*/ 9636247 w 12641071"/>
              <a:gd name="connsiteY24-44280" fmla="*/ 961241 h 5795240"/>
              <a:gd name="connsiteX25-44281" fmla="*/ 9641995 w 12641071"/>
              <a:gd name="connsiteY25-44282" fmla="*/ 961152 h 5795240"/>
              <a:gd name="connsiteX26-44283" fmla="*/ 9641995 w 12641071"/>
              <a:gd name="connsiteY26-44284" fmla="*/ 961153 h 5795240"/>
              <a:gd name="connsiteX27-44285" fmla="*/ 9653069 w 12641071"/>
              <a:gd name="connsiteY27-44286" fmla="*/ 960983 h 5795240"/>
              <a:gd name="connsiteX28-44287" fmla="*/ 9651917 w 12641071"/>
              <a:gd name="connsiteY28-44288" fmla="*/ 940556 h 5795240"/>
              <a:gd name="connsiteX29-44289" fmla="*/ 11050508 w 12641071"/>
              <a:gd name="connsiteY29-44290" fmla="*/ 108150 h 5795240"/>
              <a:gd name="connsiteX30-44291" fmla="*/ 12641071 w 12641071"/>
              <a:gd name="connsiteY30-44292" fmla="*/ 1698711 h 5795240"/>
              <a:gd name="connsiteX31-44293" fmla="*/ 11371062 w 12641071"/>
              <a:gd name="connsiteY31-44294" fmla="*/ 3256960 h 5795240"/>
              <a:gd name="connsiteX32-44295" fmla="*/ 11215953 w 12641071"/>
              <a:gd name="connsiteY32-44296" fmla="*/ 3280632 h 5795240"/>
              <a:gd name="connsiteX33-44297" fmla="*/ 11142318 w 12641071"/>
              <a:gd name="connsiteY33-44298" fmla="*/ 3276914 h 5795240"/>
              <a:gd name="connsiteX34-44299" fmla="*/ 11215952 w 12641071"/>
              <a:gd name="connsiteY34-44300" fmla="*/ 3280632 h 5795240"/>
              <a:gd name="connsiteX35-44301" fmla="*/ 11213133 w 12641071"/>
              <a:gd name="connsiteY35-44302" fmla="*/ 3281062 h 5795240"/>
              <a:gd name="connsiteX36-44303" fmla="*/ 11116921 w 12641071"/>
              <a:gd name="connsiteY36-44304" fmla="*/ 3285921 h 5795240"/>
              <a:gd name="connsiteX37-44305" fmla="*/ 11050507 w 12641071"/>
              <a:gd name="connsiteY37-44306" fmla="*/ 3289274 h 5795240"/>
              <a:gd name="connsiteX38-44307" fmla="*/ 11006292 w 12641071"/>
              <a:gd name="connsiteY38-44308" fmla="*/ 3287041 h 5795240"/>
              <a:gd name="connsiteX39-44309" fmla="*/ 10937101 w 12641071"/>
              <a:gd name="connsiteY39-44310" fmla="*/ 3297601 h 5795240"/>
              <a:gd name="connsiteX40-44311" fmla="*/ 10144740 w 12641071"/>
              <a:gd name="connsiteY40-44312" fmla="*/ 4089962 h 5795240"/>
              <a:gd name="connsiteX41-44313" fmla="*/ 10130374 w 12641071"/>
              <a:gd name="connsiteY41-44314" fmla="*/ 4184101 h 5795240"/>
              <a:gd name="connsiteX42-44315" fmla="*/ 10130375 w 12641071"/>
              <a:gd name="connsiteY42-44316" fmla="*/ 4184103 h 5795240"/>
              <a:gd name="connsiteX43-44317" fmla="*/ 10130656 w 12641071"/>
              <a:gd name="connsiteY43-44318" fmla="*/ 4185950 h 5795240"/>
              <a:gd name="connsiteX44-44319" fmla="*/ 10138194 w 12641071"/>
              <a:gd name="connsiteY44-44320" fmla="*/ 4335228 h 5795240"/>
              <a:gd name="connsiteX45-44321" fmla="*/ 10137710 w 12641071"/>
              <a:gd name="connsiteY45-44322" fmla="*/ 4344822 h 5795240"/>
              <a:gd name="connsiteX46-44323" fmla="*/ 10133555 w 12641071"/>
              <a:gd name="connsiteY46-44324" fmla="*/ 4427096 h 5795240"/>
              <a:gd name="connsiteX47-44325" fmla="*/ 10129312 w 12641071"/>
              <a:gd name="connsiteY47-44326" fmla="*/ 4399289 h 5795240"/>
              <a:gd name="connsiteX48-44327" fmla="*/ 10126797 w 12641071"/>
              <a:gd name="connsiteY48-44328" fmla="*/ 4349498 h 5795240"/>
              <a:gd name="connsiteX49-44329" fmla="*/ 10126796 w 12641071"/>
              <a:gd name="connsiteY49-44330" fmla="*/ 4349498 h 5795240"/>
              <a:gd name="connsiteX50-44331" fmla="*/ 10129311 w 12641071"/>
              <a:gd name="connsiteY50-44332" fmla="*/ 4399289 h 5795240"/>
              <a:gd name="connsiteX51-44333" fmla="*/ 10133554 w 12641071"/>
              <a:gd name="connsiteY51-44334" fmla="*/ 4427096 h 5795240"/>
              <a:gd name="connsiteX52-44335" fmla="*/ 10130656 w 12641071"/>
              <a:gd name="connsiteY52-44336" fmla="*/ 4484506 h 5795240"/>
              <a:gd name="connsiteX53-44337" fmla="*/ 8678182 w 12641071"/>
              <a:gd name="connsiteY53-44338" fmla="*/ 5795240 h 5795240"/>
              <a:gd name="connsiteX54-44339" fmla="*/ 7467518 w 12641071"/>
              <a:gd name="connsiteY54-44340" fmla="*/ 5151535 h 5795240"/>
              <a:gd name="connsiteX55-44341" fmla="*/ 7419945 w 12641071"/>
              <a:gd name="connsiteY55-44342" fmla="*/ 5073228 h 5795240"/>
              <a:gd name="connsiteX56-44343" fmla="*/ 7367299 w 12641071"/>
              <a:gd name="connsiteY56-44344" fmla="*/ 4974928 h 5795240"/>
              <a:gd name="connsiteX57-44345" fmla="*/ 7320958 w 12641071"/>
              <a:gd name="connsiteY57-44346" fmla="*/ 4870887 h 5795240"/>
              <a:gd name="connsiteX58-44347" fmla="*/ 7322174 w 12641071"/>
              <a:gd name="connsiteY58-44348" fmla="*/ 4872361 h 5795240"/>
              <a:gd name="connsiteX59-44349" fmla="*/ 7322175 w 12641071"/>
              <a:gd name="connsiteY59-44350" fmla="*/ 4872361 h 5795240"/>
              <a:gd name="connsiteX60-44351" fmla="*/ 7223551 w 12641071"/>
              <a:gd name="connsiteY60-44352" fmla="*/ 4752829 h 5795240"/>
              <a:gd name="connsiteX61-44353" fmla="*/ 6652445 w 12641071"/>
              <a:gd name="connsiteY61-44354" fmla="*/ 4516269 h 5795240"/>
              <a:gd name="connsiteX62-44355" fmla="*/ 6200873 w 12641071"/>
              <a:gd name="connsiteY62-44356" fmla="*/ 4654206 h 5795240"/>
              <a:gd name="connsiteX63-44357" fmla="*/ 6088813 w 12641071"/>
              <a:gd name="connsiteY63-44358" fmla="*/ 4746663 h 5795240"/>
              <a:gd name="connsiteX64-44359" fmla="*/ 6023271 w 12641071"/>
              <a:gd name="connsiteY64-44360" fmla="*/ 4834312 h 5795240"/>
              <a:gd name="connsiteX65-44361" fmla="*/ 5935320 w 12641071"/>
              <a:gd name="connsiteY65-44362" fmla="*/ 4931081 h 5795240"/>
              <a:gd name="connsiteX66-44363" fmla="*/ 4971763 w 12641071"/>
              <a:gd name="connsiteY66-44364" fmla="*/ 5330200 h 5795240"/>
              <a:gd name="connsiteX67-44365" fmla="*/ 3716172 w 12641071"/>
              <a:gd name="connsiteY67-44366" fmla="*/ 4497938 h 5795240"/>
              <a:gd name="connsiteX68-44367" fmla="*/ 3659438 w 12641071"/>
              <a:gd name="connsiteY68-44368" fmla="*/ 4330309 h 5795240"/>
              <a:gd name="connsiteX69-44369" fmla="*/ 3659440 w 12641071"/>
              <a:gd name="connsiteY69-44370" fmla="*/ 4330309 h 5795240"/>
              <a:gd name="connsiteX70-44371" fmla="*/ 3613217 w 12641071"/>
              <a:gd name="connsiteY70-44372" fmla="*/ 4245153 h 5795240"/>
              <a:gd name="connsiteX71-44373" fmla="*/ 3083792 w 12641071"/>
              <a:gd name="connsiteY71-44374" fmla="*/ 3963660 h 5795240"/>
              <a:gd name="connsiteX72-44375" fmla="*/ 2835272 w 12641071"/>
              <a:gd name="connsiteY72-44376" fmla="*/ 4013833 h 5795240"/>
              <a:gd name="connsiteX73-44377" fmla="*/ 2762875 w 12641071"/>
              <a:gd name="connsiteY73-44378" fmla="*/ 4057784 h 5795240"/>
              <a:gd name="connsiteX74-44379" fmla="*/ 2664698 w 12641071"/>
              <a:gd name="connsiteY74-44380" fmla="*/ 4117431 h 5795240"/>
              <a:gd name="connsiteX75-44381" fmla="*/ 1804544 w 12641071"/>
              <a:gd name="connsiteY75-44382" fmla="*/ 4335229 h 5795240"/>
              <a:gd name="connsiteX76-44383" fmla="*/ 0 w 12641071"/>
              <a:gd name="connsiteY76-44384" fmla="*/ 2530685 h 5795240"/>
              <a:gd name="connsiteX77-44385" fmla="*/ 1804544 w 12641071"/>
              <a:gd name="connsiteY77-44386" fmla="*/ 726143 h 5795240"/>
              <a:gd name="connsiteX78-44387" fmla="*/ 3080549 w 12641071"/>
              <a:gd name="connsiteY78-44388" fmla="*/ 1254682 h 5795240"/>
              <a:gd name="connsiteX79-44389" fmla="*/ 3268676 w 12641071"/>
              <a:gd name="connsiteY79-44390" fmla="*/ 1461167 h 5795240"/>
              <a:gd name="connsiteX80-44391" fmla="*/ 3565826 w 12641071"/>
              <a:gd name="connsiteY80-44392" fmla="*/ 1551935 h 5795240"/>
              <a:gd name="connsiteX81-44393" fmla="*/ 4086504 w 12641071"/>
              <a:gd name="connsiteY81-44394" fmla="*/ 1127574 h 5795240"/>
              <a:gd name="connsiteX82-44395" fmla="*/ 4103078 w 12641071"/>
              <a:gd name="connsiteY82-44396" fmla="*/ 1004204 h 5795240"/>
              <a:gd name="connsiteX83-44397" fmla="*/ 5215874 w 12641071"/>
              <a:gd name="connsiteY83-44398" fmla="*/ 0 h 5795240"/>
              <a:gd name="connsiteX0-44399" fmla="*/ 5215874 w 12641071"/>
              <a:gd name="connsiteY0-44400" fmla="*/ 0 h 5795240"/>
              <a:gd name="connsiteX1-44401" fmla="*/ 5927386 w 12641071"/>
              <a:gd name="connsiteY1-44402" fmla="*/ 255427 h 5795240"/>
              <a:gd name="connsiteX2-44403" fmla="*/ 6105193 w 12641071"/>
              <a:gd name="connsiteY2-44404" fmla="*/ 442067 h 5795240"/>
              <a:gd name="connsiteX3-44405" fmla="*/ 6105193 w 12641071"/>
              <a:gd name="connsiteY3-44406" fmla="*/ 442069 h 5795240"/>
              <a:gd name="connsiteX4-44407" fmla="*/ 6141460 w 12641071"/>
              <a:gd name="connsiteY4-44408" fmla="*/ 475027 h 5795240"/>
              <a:gd name="connsiteX5-44409" fmla="*/ 6788665 w 12641071"/>
              <a:gd name="connsiteY5-44410" fmla="*/ 707369 h 5795240"/>
              <a:gd name="connsiteX6-44411" fmla="*/ 7184710 w 12641071"/>
              <a:gd name="connsiteY6-44412" fmla="*/ 627411 h 5795240"/>
              <a:gd name="connsiteX7-44413" fmla="*/ 7314851 w 12641071"/>
              <a:gd name="connsiteY7-44414" fmla="*/ 559537 h 5795240"/>
              <a:gd name="connsiteX8-44415" fmla="*/ 7314853 w 12641071"/>
              <a:gd name="connsiteY8-44416" fmla="*/ 559536 h 5795240"/>
              <a:gd name="connsiteX9-44417" fmla="*/ 7314851 w 12641071"/>
              <a:gd name="connsiteY9-44418" fmla="*/ 559537 h 5795240"/>
              <a:gd name="connsiteX10-44419" fmla="*/ 7391626 w 12641071"/>
              <a:gd name="connsiteY10-44420" fmla="*/ 508114 h 5795240"/>
              <a:gd name="connsiteX11-44421" fmla="*/ 7391631 w 12641071"/>
              <a:gd name="connsiteY11-44422" fmla="*/ 508110 h 5795240"/>
              <a:gd name="connsiteX12-44423" fmla="*/ 7478934 w 12641071"/>
              <a:gd name="connsiteY12-44424" fmla="*/ 466053 h 5795240"/>
              <a:gd name="connsiteX13-44425" fmla="*/ 7897193 w 12641071"/>
              <a:gd name="connsiteY13-44426" fmla="*/ 381611 h 5795240"/>
              <a:gd name="connsiteX14-44427" fmla="*/ 8788216 w 12641071"/>
              <a:gd name="connsiteY14-44428" fmla="*/ 855364 h 5795240"/>
              <a:gd name="connsiteX15-44429" fmla="*/ 8832362 w 12641071"/>
              <a:gd name="connsiteY15-44430" fmla="*/ 928030 h 5795240"/>
              <a:gd name="connsiteX16-44431" fmla="*/ 8832362 w 12641071"/>
              <a:gd name="connsiteY16-44432" fmla="*/ 928033 h 5795240"/>
              <a:gd name="connsiteX17-44433" fmla="*/ 8878117 w 12641071"/>
              <a:gd name="connsiteY17-44434" fmla="*/ 1018851 h 5795240"/>
              <a:gd name="connsiteX18-44435" fmla="*/ 8877719 w 12641071"/>
              <a:gd name="connsiteY18-44436" fmla="*/ 1018369 h 5795240"/>
              <a:gd name="connsiteX19-44437" fmla="*/ 8877719 w 12641071"/>
              <a:gd name="connsiteY19-44438" fmla="*/ 1018371 h 5795240"/>
              <a:gd name="connsiteX20-44439" fmla="*/ 8878116 w 12641071"/>
              <a:gd name="connsiteY20-44440" fmla="*/ 1018851 h 5795240"/>
              <a:gd name="connsiteX21-44441" fmla="*/ 8931285 w 12641071"/>
              <a:gd name="connsiteY21-44442" fmla="*/ 1083292 h 5795240"/>
              <a:gd name="connsiteX22-44443" fmla="*/ 9241478 w 12641071"/>
              <a:gd name="connsiteY22-44444" fmla="*/ 1211778 h 5795240"/>
              <a:gd name="connsiteX23-44445" fmla="*/ 9605238 w 12641071"/>
              <a:gd name="connsiteY23-44446" fmla="*/ 1018369 h 5795240"/>
              <a:gd name="connsiteX24-44447" fmla="*/ 9636247 w 12641071"/>
              <a:gd name="connsiteY24-44448" fmla="*/ 961241 h 5795240"/>
              <a:gd name="connsiteX25-44449" fmla="*/ 9641995 w 12641071"/>
              <a:gd name="connsiteY25-44450" fmla="*/ 961152 h 5795240"/>
              <a:gd name="connsiteX26-44451" fmla="*/ 9641995 w 12641071"/>
              <a:gd name="connsiteY26-44452" fmla="*/ 961153 h 5795240"/>
              <a:gd name="connsiteX27-44453" fmla="*/ 9651917 w 12641071"/>
              <a:gd name="connsiteY27-44454" fmla="*/ 940556 h 5795240"/>
              <a:gd name="connsiteX28-44455" fmla="*/ 11050508 w 12641071"/>
              <a:gd name="connsiteY28-44456" fmla="*/ 108150 h 5795240"/>
              <a:gd name="connsiteX29-44457" fmla="*/ 12641071 w 12641071"/>
              <a:gd name="connsiteY29-44458" fmla="*/ 1698711 h 5795240"/>
              <a:gd name="connsiteX30-44459" fmla="*/ 11371062 w 12641071"/>
              <a:gd name="connsiteY30-44460" fmla="*/ 3256960 h 5795240"/>
              <a:gd name="connsiteX31-44461" fmla="*/ 11215953 w 12641071"/>
              <a:gd name="connsiteY31-44462" fmla="*/ 3280632 h 5795240"/>
              <a:gd name="connsiteX32-44463" fmla="*/ 11142318 w 12641071"/>
              <a:gd name="connsiteY32-44464" fmla="*/ 3276914 h 5795240"/>
              <a:gd name="connsiteX33-44465" fmla="*/ 11215952 w 12641071"/>
              <a:gd name="connsiteY33-44466" fmla="*/ 3280632 h 5795240"/>
              <a:gd name="connsiteX34-44467" fmla="*/ 11213133 w 12641071"/>
              <a:gd name="connsiteY34-44468" fmla="*/ 3281062 h 5795240"/>
              <a:gd name="connsiteX35-44469" fmla="*/ 11116921 w 12641071"/>
              <a:gd name="connsiteY35-44470" fmla="*/ 3285921 h 5795240"/>
              <a:gd name="connsiteX36-44471" fmla="*/ 11050507 w 12641071"/>
              <a:gd name="connsiteY36-44472" fmla="*/ 3289274 h 5795240"/>
              <a:gd name="connsiteX37-44473" fmla="*/ 11006292 w 12641071"/>
              <a:gd name="connsiteY37-44474" fmla="*/ 3287041 h 5795240"/>
              <a:gd name="connsiteX38-44475" fmla="*/ 10937101 w 12641071"/>
              <a:gd name="connsiteY38-44476" fmla="*/ 3297601 h 5795240"/>
              <a:gd name="connsiteX39-44477" fmla="*/ 10144740 w 12641071"/>
              <a:gd name="connsiteY39-44478" fmla="*/ 4089962 h 5795240"/>
              <a:gd name="connsiteX40-44479" fmla="*/ 10130374 w 12641071"/>
              <a:gd name="connsiteY40-44480" fmla="*/ 4184101 h 5795240"/>
              <a:gd name="connsiteX41-44481" fmla="*/ 10130375 w 12641071"/>
              <a:gd name="connsiteY41-44482" fmla="*/ 4184103 h 5795240"/>
              <a:gd name="connsiteX42-44483" fmla="*/ 10130656 w 12641071"/>
              <a:gd name="connsiteY42-44484" fmla="*/ 4185950 h 5795240"/>
              <a:gd name="connsiteX43-44485" fmla="*/ 10138194 w 12641071"/>
              <a:gd name="connsiteY43-44486" fmla="*/ 4335228 h 5795240"/>
              <a:gd name="connsiteX44-44487" fmla="*/ 10137710 w 12641071"/>
              <a:gd name="connsiteY44-44488" fmla="*/ 4344822 h 5795240"/>
              <a:gd name="connsiteX45-44489" fmla="*/ 10133555 w 12641071"/>
              <a:gd name="connsiteY45-44490" fmla="*/ 4427096 h 5795240"/>
              <a:gd name="connsiteX46-44491" fmla="*/ 10129312 w 12641071"/>
              <a:gd name="connsiteY46-44492" fmla="*/ 4399289 h 5795240"/>
              <a:gd name="connsiteX47-44493" fmla="*/ 10126797 w 12641071"/>
              <a:gd name="connsiteY47-44494" fmla="*/ 4349498 h 5795240"/>
              <a:gd name="connsiteX48-44495" fmla="*/ 10126796 w 12641071"/>
              <a:gd name="connsiteY48-44496" fmla="*/ 4349498 h 5795240"/>
              <a:gd name="connsiteX49-44497" fmla="*/ 10129311 w 12641071"/>
              <a:gd name="connsiteY49-44498" fmla="*/ 4399289 h 5795240"/>
              <a:gd name="connsiteX50-44499" fmla="*/ 10133554 w 12641071"/>
              <a:gd name="connsiteY50-44500" fmla="*/ 4427096 h 5795240"/>
              <a:gd name="connsiteX51-44501" fmla="*/ 10130656 w 12641071"/>
              <a:gd name="connsiteY51-44502" fmla="*/ 4484506 h 5795240"/>
              <a:gd name="connsiteX52-44503" fmla="*/ 8678182 w 12641071"/>
              <a:gd name="connsiteY52-44504" fmla="*/ 5795240 h 5795240"/>
              <a:gd name="connsiteX53-44505" fmla="*/ 7467518 w 12641071"/>
              <a:gd name="connsiteY53-44506" fmla="*/ 5151535 h 5795240"/>
              <a:gd name="connsiteX54-44507" fmla="*/ 7419945 w 12641071"/>
              <a:gd name="connsiteY54-44508" fmla="*/ 5073228 h 5795240"/>
              <a:gd name="connsiteX55-44509" fmla="*/ 7367299 w 12641071"/>
              <a:gd name="connsiteY55-44510" fmla="*/ 4974928 h 5795240"/>
              <a:gd name="connsiteX56-44511" fmla="*/ 7320958 w 12641071"/>
              <a:gd name="connsiteY56-44512" fmla="*/ 4870887 h 5795240"/>
              <a:gd name="connsiteX57-44513" fmla="*/ 7322174 w 12641071"/>
              <a:gd name="connsiteY57-44514" fmla="*/ 4872361 h 5795240"/>
              <a:gd name="connsiteX58-44515" fmla="*/ 7322175 w 12641071"/>
              <a:gd name="connsiteY58-44516" fmla="*/ 4872361 h 5795240"/>
              <a:gd name="connsiteX59-44517" fmla="*/ 7223551 w 12641071"/>
              <a:gd name="connsiteY59-44518" fmla="*/ 4752829 h 5795240"/>
              <a:gd name="connsiteX60-44519" fmla="*/ 6652445 w 12641071"/>
              <a:gd name="connsiteY60-44520" fmla="*/ 4516269 h 5795240"/>
              <a:gd name="connsiteX61-44521" fmla="*/ 6200873 w 12641071"/>
              <a:gd name="connsiteY61-44522" fmla="*/ 4654206 h 5795240"/>
              <a:gd name="connsiteX62-44523" fmla="*/ 6088813 w 12641071"/>
              <a:gd name="connsiteY62-44524" fmla="*/ 4746663 h 5795240"/>
              <a:gd name="connsiteX63-44525" fmla="*/ 6023271 w 12641071"/>
              <a:gd name="connsiteY63-44526" fmla="*/ 4834312 h 5795240"/>
              <a:gd name="connsiteX64-44527" fmla="*/ 5935320 w 12641071"/>
              <a:gd name="connsiteY64-44528" fmla="*/ 4931081 h 5795240"/>
              <a:gd name="connsiteX65-44529" fmla="*/ 4971763 w 12641071"/>
              <a:gd name="connsiteY65-44530" fmla="*/ 5330200 h 5795240"/>
              <a:gd name="connsiteX66-44531" fmla="*/ 3716172 w 12641071"/>
              <a:gd name="connsiteY66-44532" fmla="*/ 4497938 h 5795240"/>
              <a:gd name="connsiteX67-44533" fmla="*/ 3659438 w 12641071"/>
              <a:gd name="connsiteY67-44534" fmla="*/ 4330309 h 5795240"/>
              <a:gd name="connsiteX68-44535" fmla="*/ 3659440 w 12641071"/>
              <a:gd name="connsiteY68-44536" fmla="*/ 4330309 h 5795240"/>
              <a:gd name="connsiteX69-44537" fmla="*/ 3613217 w 12641071"/>
              <a:gd name="connsiteY69-44538" fmla="*/ 4245153 h 5795240"/>
              <a:gd name="connsiteX70-44539" fmla="*/ 3083792 w 12641071"/>
              <a:gd name="connsiteY70-44540" fmla="*/ 3963660 h 5795240"/>
              <a:gd name="connsiteX71-44541" fmla="*/ 2835272 w 12641071"/>
              <a:gd name="connsiteY71-44542" fmla="*/ 4013833 h 5795240"/>
              <a:gd name="connsiteX72-44543" fmla="*/ 2762875 w 12641071"/>
              <a:gd name="connsiteY72-44544" fmla="*/ 4057784 h 5795240"/>
              <a:gd name="connsiteX73-44545" fmla="*/ 2664698 w 12641071"/>
              <a:gd name="connsiteY73-44546" fmla="*/ 4117431 h 5795240"/>
              <a:gd name="connsiteX74-44547" fmla="*/ 1804544 w 12641071"/>
              <a:gd name="connsiteY74-44548" fmla="*/ 4335229 h 5795240"/>
              <a:gd name="connsiteX75-44549" fmla="*/ 0 w 12641071"/>
              <a:gd name="connsiteY75-44550" fmla="*/ 2530685 h 5795240"/>
              <a:gd name="connsiteX76-44551" fmla="*/ 1804544 w 12641071"/>
              <a:gd name="connsiteY76-44552" fmla="*/ 726143 h 5795240"/>
              <a:gd name="connsiteX77-44553" fmla="*/ 3080549 w 12641071"/>
              <a:gd name="connsiteY77-44554" fmla="*/ 1254682 h 5795240"/>
              <a:gd name="connsiteX78-44555" fmla="*/ 3268676 w 12641071"/>
              <a:gd name="connsiteY78-44556" fmla="*/ 1461167 h 5795240"/>
              <a:gd name="connsiteX79-44557" fmla="*/ 3565826 w 12641071"/>
              <a:gd name="connsiteY79-44558" fmla="*/ 1551935 h 5795240"/>
              <a:gd name="connsiteX80-44559" fmla="*/ 4086504 w 12641071"/>
              <a:gd name="connsiteY80-44560" fmla="*/ 1127574 h 5795240"/>
              <a:gd name="connsiteX81-44561" fmla="*/ 4103078 w 12641071"/>
              <a:gd name="connsiteY81-44562" fmla="*/ 1004204 h 5795240"/>
              <a:gd name="connsiteX82-44563" fmla="*/ 5215874 w 12641071"/>
              <a:gd name="connsiteY82-44564" fmla="*/ 0 h 5795240"/>
              <a:gd name="connsiteX0-44565" fmla="*/ 5215874 w 12641071"/>
              <a:gd name="connsiteY0-44566" fmla="*/ 0 h 5795240"/>
              <a:gd name="connsiteX1-44567" fmla="*/ 5927386 w 12641071"/>
              <a:gd name="connsiteY1-44568" fmla="*/ 255427 h 5795240"/>
              <a:gd name="connsiteX2-44569" fmla="*/ 6105193 w 12641071"/>
              <a:gd name="connsiteY2-44570" fmla="*/ 442067 h 5795240"/>
              <a:gd name="connsiteX3-44571" fmla="*/ 6105193 w 12641071"/>
              <a:gd name="connsiteY3-44572" fmla="*/ 442069 h 5795240"/>
              <a:gd name="connsiteX4-44573" fmla="*/ 6141460 w 12641071"/>
              <a:gd name="connsiteY4-44574" fmla="*/ 475027 h 5795240"/>
              <a:gd name="connsiteX5-44575" fmla="*/ 6788665 w 12641071"/>
              <a:gd name="connsiteY5-44576" fmla="*/ 707369 h 5795240"/>
              <a:gd name="connsiteX6-44577" fmla="*/ 7184710 w 12641071"/>
              <a:gd name="connsiteY6-44578" fmla="*/ 627411 h 5795240"/>
              <a:gd name="connsiteX7-44579" fmla="*/ 7314851 w 12641071"/>
              <a:gd name="connsiteY7-44580" fmla="*/ 559537 h 5795240"/>
              <a:gd name="connsiteX8-44581" fmla="*/ 7314853 w 12641071"/>
              <a:gd name="connsiteY8-44582" fmla="*/ 559536 h 5795240"/>
              <a:gd name="connsiteX9-44583" fmla="*/ 7314851 w 12641071"/>
              <a:gd name="connsiteY9-44584" fmla="*/ 559537 h 5795240"/>
              <a:gd name="connsiteX10-44585" fmla="*/ 7391626 w 12641071"/>
              <a:gd name="connsiteY10-44586" fmla="*/ 508114 h 5795240"/>
              <a:gd name="connsiteX11-44587" fmla="*/ 7391631 w 12641071"/>
              <a:gd name="connsiteY11-44588" fmla="*/ 508110 h 5795240"/>
              <a:gd name="connsiteX12-44589" fmla="*/ 7478934 w 12641071"/>
              <a:gd name="connsiteY12-44590" fmla="*/ 466053 h 5795240"/>
              <a:gd name="connsiteX13-44591" fmla="*/ 7897193 w 12641071"/>
              <a:gd name="connsiteY13-44592" fmla="*/ 381611 h 5795240"/>
              <a:gd name="connsiteX14-44593" fmla="*/ 8788216 w 12641071"/>
              <a:gd name="connsiteY14-44594" fmla="*/ 855364 h 5795240"/>
              <a:gd name="connsiteX15-44595" fmla="*/ 8832362 w 12641071"/>
              <a:gd name="connsiteY15-44596" fmla="*/ 928030 h 5795240"/>
              <a:gd name="connsiteX16-44597" fmla="*/ 8832362 w 12641071"/>
              <a:gd name="connsiteY16-44598" fmla="*/ 928033 h 5795240"/>
              <a:gd name="connsiteX17-44599" fmla="*/ 8878117 w 12641071"/>
              <a:gd name="connsiteY17-44600" fmla="*/ 1018851 h 5795240"/>
              <a:gd name="connsiteX18-44601" fmla="*/ 8877719 w 12641071"/>
              <a:gd name="connsiteY18-44602" fmla="*/ 1018369 h 5795240"/>
              <a:gd name="connsiteX19-44603" fmla="*/ 8877719 w 12641071"/>
              <a:gd name="connsiteY19-44604" fmla="*/ 1018371 h 5795240"/>
              <a:gd name="connsiteX20-44605" fmla="*/ 8878116 w 12641071"/>
              <a:gd name="connsiteY20-44606" fmla="*/ 1018851 h 5795240"/>
              <a:gd name="connsiteX21-44607" fmla="*/ 8931285 w 12641071"/>
              <a:gd name="connsiteY21-44608" fmla="*/ 1083292 h 5795240"/>
              <a:gd name="connsiteX22-44609" fmla="*/ 9241478 w 12641071"/>
              <a:gd name="connsiteY22-44610" fmla="*/ 1211778 h 5795240"/>
              <a:gd name="connsiteX23-44611" fmla="*/ 9605238 w 12641071"/>
              <a:gd name="connsiteY23-44612" fmla="*/ 1018369 h 5795240"/>
              <a:gd name="connsiteX24-44613" fmla="*/ 9636247 w 12641071"/>
              <a:gd name="connsiteY24-44614" fmla="*/ 961241 h 5795240"/>
              <a:gd name="connsiteX25-44615" fmla="*/ 9641995 w 12641071"/>
              <a:gd name="connsiteY25-44616" fmla="*/ 961152 h 5795240"/>
              <a:gd name="connsiteX26-44617" fmla="*/ 9651917 w 12641071"/>
              <a:gd name="connsiteY26-44618" fmla="*/ 940556 h 5795240"/>
              <a:gd name="connsiteX27-44619" fmla="*/ 11050508 w 12641071"/>
              <a:gd name="connsiteY27-44620" fmla="*/ 108150 h 5795240"/>
              <a:gd name="connsiteX28-44621" fmla="*/ 12641071 w 12641071"/>
              <a:gd name="connsiteY28-44622" fmla="*/ 1698711 h 5795240"/>
              <a:gd name="connsiteX29-44623" fmla="*/ 11371062 w 12641071"/>
              <a:gd name="connsiteY29-44624" fmla="*/ 3256960 h 5795240"/>
              <a:gd name="connsiteX30-44625" fmla="*/ 11215953 w 12641071"/>
              <a:gd name="connsiteY30-44626" fmla="*/ 3280632 h 5795240"/>
              <a:gd name="connsiteX31-44627" fmla="*/ 11142318 w 12641071"/>
              <a:gd name="connsiteY31-44628" fmla="*/ 3276914 h 5795240"/>
              <a:gd name="connsiteX32-44629" fmla="*/ 11215952 w 12641071"/>
              <a:gd name="connsiteY32-44630" fmla="*/ 3280632 h 5795240"/>
              <a:gd name="connsiteX33-44631" fmla="*/ 11213133 w 12641071"/>
              <a:gd name="connsiteY33-44632" fmla="*/ 3281062 h 5795240"/>
              <a:gd name="connsiteX34-44633" fmla="*/ 11116921 w 12641071"/>
              <a:gd name="connsiteY34-44634" fmla="*/ 3285921 h 5795240"/>
              <a:gd name="connsiteX35-44635" fmla="*/ 11050507 w 12641071"/>
              <a:gd name="connsiteY35-44636" fmla="*/ 3289274 h 5795240"/>
              <a:gd name="connsiteX36-44637" fmla="*/ 11006292 w 12641071"/>
              <a:gd name="connsiteY36-44638" fmla="*/ 3287041 h 5795240"/>
              <a:gd name="connsiteX37-44639" fmla="*/ 10937101 w 12641071"/>
              <a:gd name="connsiteY37-44640" fmla="*/ 3297601 h 5795240"/>
              <a:gd name="connsiteX38-44641" fmla="*/ 10144740 w 12641071"/>
              <a:gd name="connsiteY38-44642" fmla="*/ 4089962 h 5795240"/>
              <a:gd name="connsiteX39-44643" fmla="*/ 10130374 w 12641071"/>
              <a:gd name="connsiteY39-44644" fmla="*/ 4184101 h 5795240"/>
              <a:gd name="connsiteX40-44645" fmla="*/ 10130375 w 12641071"/>
              <a:gd name="connsiteY40-44646" fmla="*/ 4184103 h 5795240"/>
              <a:gd name="connsiteX41-44647" fmla="*/ 10130656 w 12641071"/>
              <a:gd name="connsiteY41-44648" fmla="*/ 4185950 h 5795240"/>
              <a:gd name="connsiteX42-44649" fmla="*/ 10138194 w 12641071"/>
              <a:gd name="connsiteY42-44650" fmla="*/ 4335228 h 5795240"/>
              <a:gd name="connsiteX43-44651" fmla="*/ 10137710 w 12641071"/>
              <a:gd name="connsiteY43-44652" fmla="*/ 4344822 h 5795240"/>
              <a:gd name="connsiteX44-44653" fmla="*/ 10133555 w 12641071"/>
              <a:gd name="connsiteY44-44654" fmla="*/ 4427096 h 5795240"/>
              <a:gd name="connsiteX45-44655" fmla="*/ 10129312 w 12641071"/>
              <a:gd name="connsiteY45-44656" fmla="*/ 4399289 h 5795240"/>
              <a:gd name="connsiteX46-44657" fmla="*/ 10126797 w 12641071"/>
              <a:gd name="connsiteY46-44658" fmla="*/ 4349498 h 5795240"/>
              <a:gd name="connsiteX47-44659" fmla="*/ 10126796 w 12641071"/>
              <a:gd name="connsiteY47-44660" fmla="*/ 4349498 h 5795240"/>
              <a:gd name="connsiteX48-44661" fmla="*/ 10129311 w 12641071"/>
              <a:gd name="connsiteY48-44662" fmla="*/ 4399289 h 5795240"/>
              <a:gd name="connsiteX49-44663" fmla="*/ 10133554 w 12641071"/>
              <a:gd name="connsiteY49-44664" fmla="*/ 4427096 h 5795240"/>
              <a:gd name="connsiteX50-44665" fmla="*/ 10130656 w 12641071"/>
              <a:gd name="connsiteY50-44666" fmla="*/ 4484506 h 5795240"/>
              <a:gd name="connsiteX51-44667" fmla="*/ 8678182 w 12641071"/>
              <a:gd name="connsiteY51-44668" fmla="*/ 5795240 h 5795240"/>
              <a:gd name="connsiteX52-44669" fmla="*/ 7467518 w 12641071"/>
              <a:gd name="connsiteY52-44670" fmla="*/ 5151535 h 5795240"/>
              <a:gd name="connsiteX53-44671" fmla="*/ 7419945 w 12641071"/>
              <a:gd name="connsiteY53-44672" fmla="*/ 5073228 h 5795240"/>
              <a:gd name="connsiteX54-44673" fmla="*/ 7367299 w 12641071"/>
              <a:gd name="connsiteY54-44674" fmla="*/ 4974928 h 5795240"/>
              <a:gd name="connsiteX55-44675" fmla="*/ 7320958 w 12641071"/>
              <a:gd name="connsiteY55-44676" fmla="*/ 4870887 h 5795240"/>
              <a:gd name="connsiteX56-44677" fmla="*/ 7322174 w 12641071"/>
              <a:gd name="connsiteY56-44678" fmla="*/ 4872361 h 5795240"/>
              <a:gd name="connsiteX57-44679" fmla="*/ 7322175 w 12641071"/>
              <a:gd name="connsiteY57-44680" fmla="*/ 4872361 h 5795240"/>
              <a:gd name="connsiteX58-44681" fmla="*/ 7223551 w 12641071"/>
              <a:gd name="connsiteY58-44682" fmla="*/ 4752829 h 5795240"/>
              <a:gd name="connsiteX59-44683" fmla="*/ 6652445 w 12641071"/>
              <a:gd name="connsiteY59-44684" fmla="*/ 4516269 h 5795240"/>
              <a:gd name="connsiteX60-44685" fmla="*/ 6200873 w 12641071"/>
              <a:gd name="connsiteY60-44686" fmla="*/ 4654206 h 5795240"/>
              <a:gd name="connsiteX61-44687" fmla="*/ 6088813 w 12641071"/>
              <a:gd name="connsiteY61-44688" fmla="*/ 4746663 h 5795240"/>
              <a:gd name="connsiteX62-44689" fmla="*/ 6023271 w 12641071"/>
              <a:gd name="connsiteY62-44690" fmla="*/ 4834312 h 5795240"/>
              <a:gd name="connsiteX63-44691" fmla="*/ 5935320 w 12641071"/>
              <a:gd name="connsiteY63-44692" fmla="*/ 4931081 h 5795240"/>
              <a:gd name="connsiteX64-44693" fmla="*/ 4971763 w 12641071"/>
              <a:gd name="connsiteY64-44694" fmla="*/ 5330200 h 5795240"/>
              <a:gd name="connsiteX65-44695" fmla="*/ 3716172 w 12641071"/>
              <a:gd name="connsiteY65-44696" fmla="*/ 4497938 h 5795240"/>
              <a:gd name="connsiteX66-44697" fmla="*/ 3659438 w 12641071"/>
              <a:gd name="connsiteY66-44698" fmla="*/ 4330309 h 5795240"/>
              <a:gd name="connsiteX67-44699" fmla="*/ 3659440 w 12641071"/>
              <a:gd name="connsiteY67-44700" fmla="*/ 4330309 h 5795240"/>
              <a:gd name="connsiteX68-44701" fmla="*/ 3613217 w 12641071"/>
              <a:gd name="connsiteY68-44702" fmla="*/ 4245153 h 5795240"/>
              <a:gd name="connsiteX69-44703" fmla="*/ 3083792 w 12641071"/>
              <a:gd name="connsiteY69-44704" fmla="*/ 3963660 h 5795240"/>
              <a:gd name="connsiteX70-44705" fmla="*/ 2835272 w 12641071"/>
              <a:gd name="connsiteY70-44706" fmla="*/ 4013833 h 5795240"/>
              <a:gd name="connsiteX71-44707" fmla="*/ 2762875 w 12641071"/>
              <a:gd name="connsiteY71-44708" fmla="*/ 4057784 h 5795240"/>
              <a:gd name="connsiteX72-44709" fmla="*/ 2664698 w 12641071"/>
              <a:gd name="connsiteY72-44710" fmla="*/ 4117431 h 5795240"/>
              <a:gd name="connsiteX73-44711" fmla="*/ 1804544 w 12641071"/>
              <a:gd name="connsiteY73-44712" fmla="*/ 4335229 h 5795240"/>
              <a:gd name="connsiteX74-44713" fmla="*/ 0 w 12641071"/>
              <a:gd name="connsiteY74-44714" fmla="*/ 2530685 h 5795240"/>
              <a:gd name="connsiteX75-44715" fmla="*/ 1804544 w 12641071"/>
              <a:gd name="connsiteY75-44716" fmla="*/ 726143 h 5795240"/>
              <a:gd name="connsiteX76-44717" fmla="*/ 3080549 w 12641071"/>
              <a:gd name="connsiteY76-44718" fmla="*/ 1254682 h 5795240"/>
              <a:gd name="connsiteX77-44719" fmla="*/ 3268676 w 12641071"/>
              <a:gd name="connsiteY77-44720" fmla="*/ 1461167 h 5795240"/>
              <a:gd name="connsiteX78-44721" fmla="*/ 3565826 w 12641071"/>
              <a:gd name="connsiteY78-44722" fmla="*/ 1551935 h 5795240"/>
              <a:gd name="connsiteX79-44723" fmla="*/ 4086504 w 12641071"/>
              <a:gd name="connsiteY79-44724" fmla="*/ 1127574 h 5795240"/>
              <a:gd name="connsiteX80-44725" fmla="*/ 4103078 w 12641071"/>
              <a:gd name="connsiteY80-44726" fmla="*/ 1004204 h 5795240"/>
              <a:gd name="connsiteX81-44727" fmla="*/ 5215874 w 12641071"/>
              <a:gd name="connsiteY81-44728" fmla="*/ 0 h 5795240"/>
              <a:gd name="connsiteX0-44729" fmla="*/ 5215874 w 12641071"/>
              <a:gd name="connsiteY0-44730" fmla="*/ 0 h 5795240"/>
              <a:gd name="connsiteX1-44731" fmla="*/ 5927386 w 12641071"/>
              <a:gd name="connsiteY1-44732" fmla="*/ 255427 h 5795240"/>
              <a:gd name="connsiteX2-44733" fmla="*/ 6105193 w 12641071"/>
              <a:gd name="connsiteY2-44734" fmla="*/ 442067 h 5795240"/>
              <a:gd name="connsiteX3-44735" fmla="*/ 6105193 w 12641071"/>
              <a:gd name="connsiteY3-44736" fmla="*/ 442069 h 5795240"/>
              <a:gd name="connsiteX4-44737" fmla="*/ 6141460 w 12641071"/>
              <a:gd name="connsiteY4-44738" fmla="*/ 475027 h 5795240"/>
              <a:gd name="connsiteX5-44739" fmla="*/ 6788665 w 12641071"/>
              <a:gd name="connsiteY5-44740" fmla="*/ 707369 h 5795240"/>
              <a:gd name="connsiteX6-44741" fmla="*/ 7184710 w 12641071"/>
              <a:gd name="connsiteY6-44742" fmla="*/ 627411 h 5795240"/>
              <a:gd name="connsiteX7-44743" fmla="*/ 7314851 w 12641071"/>
              <a:gd name="connsiteY7-44744" fmla="*/ 559537 h 5795240"/>
              <a:gd name="connsiteX8-44745" fmla="*/ 7314853 w 12641071"/>
              <a:gd name="connsiteY8-44746" fmla="*/ 559536 h 5795240"/>
              <a:gd name="connsiteX9-44747" fmla="*/ 7314851 w 12641071"/>
              <a:gd name="connsiteY9-44748" fmla="*/ 559537 h 5795240"/>
              <a:gd name="connsiteX10-44749" fmla="*/ 7391626 w 12641071"/>
              <a:gd name="connsiteY10-44750" fmla="*/ 508114 h 5795240"/>
              <a:gd name="connsiteX11-44751" fmla="*/ 7391631 w 12641071"/>
              <a:gd name="connsiteY11-44752" fmla="*/ 508110 h 5795240"/>
              <a:gd name="connsiteX12-44753" fmla="*/ 7478934 w 12641071"/>
              <a:gd name="connsiteY12-44754" fmla="*/ 466053 h 5795240"/>
              <a:gd name="connsiteX13-44755" fmla="*/ 7897193 w 12641071"/>
              <a:gd name="connsiteY13-44756" fmla="*/ 381611 h 5795240"/>
              <a:gd name="connsiteX14-44757" fmla="*/ 8788216 w 12641071"/>
              <a:gd name="connsiteY14-44758" fmla="*/ 855364 h 5795240"/>
              <a:gd name="connsiteX15-44759" fmla="*/ 8832362 w 12641071"/>
              <a:gd name="connsiteY15-44760" fmla="*/ 928030 h 5795240"/>
              <a:gd name="connsiteX16-44761" fmla="*/ 8832362 w 12641071"/>
              <a:gd name="connsiteY16-44762" fmla="*/ 928033 h 5795240"/>
              <a:gd name="connsiteX17-44763" fmla="*/ 8878117 w 12641071"/>
              <a:gd name="connsiteY17-44764" fmla="*/ 1018851 h 5795240"/>
              <a:gd name="connsiteX18-44765" fmla="*/ 8877719 w 12641071"/>
              <a:gd name="connsiteY18-44766" fmla="*/ 1018369 h 5795240"/>
              <a:gd name="connsiteX19-44767" fmla="*/ 8877719 w 12641071"/>
              <a:gd name="connsiteY19-44768" fmla="*/ 1018371 h 5795240"/>
              <a:gd name="connsiteX20-44769" fmla="*/ 8878116 w 12641071"/>
              <a:gd name="connsiteY20-44770" fmla="*/ 1018851 h 5795240"/>
              <a:gd name="connsiteX21-44771" fmla="*/ 8931285 w 12641071"/>
              <a:gd name="connsiteY21-44772" fmla="*/ 1083292 h 5795240"/>
              <a:gd name="connsiteX22-44773" fmla="*/ 9241478 w 12641071"/>
              <a:gd name="connsiteY22-44774" fmla="*/ 1211778 h 5795240"/>
              <a:gd name="connsiteX23-44775" fmla="*/ 9605238 w 12641071"/>
              <a:gd name="connsiteY23-44776" fmla="*/ 1018369 h 5795240"/>
              <a:gd name="connsiteX24-44777" fmla="*/ 9636247 w 12641071"/>
              <a:gd name="connsiteY24-44778" fmla="*/ 961241 h 5795240"/>
              <a:gd name="connsiteX25-44779" fmla="*/ 9651917 w 12641071"/>
              <a:gd name="connsiteY25-44780" fmla="*/ 940556 h 5795240"/>
              <a:gd name="connsiteX26-44781" fmla="*/ 11050508 w 12641071"/>
              <a:gd name="connsiteY26-44782" fmla="*/ 108150 h 5795240"/>
              <a:gd name="connsiteX27-44783" fmla="*/ 12641071 w 12641071"/>
              <a:gd name="connsiteY27-44784" fmla="*/ 1698711 h 5795240"/>
              <a:gd name="connsiteX28-44785" fmla="*/ 11371062 w 12641071"/>
              <a:gd name="connsiteY28-44786" fmla="*/ 3256960 h 5795240"/>
              <a:gd name="connsiteX29-44787" fmla="*/ 11215953 w 12641071"/>
              <a:gd name="connsiteY29-44788" fmla="*/ 3280632 h 5795240"/>
              <a:gd name="connsiteX30-44789" fmla="*/ 11142318 w 12641071"/>
              <a:gd name="connsiteY30-44790" fmla="*/ 3276914 h 5795240"/>
              <a:gd name="connsiteX31-44791" fmla="*/ 11215952 w 12641071"/>
              <a:gd name="connsiteY31-44792" fmla="*/ 3280632 h 5795240"/>
              <a:gd name="connsiteX32-44793" fmla="*/ 11213133 w 12641071"/>
              <a:gd name="connsiteY32-44794" fmla="*/ 3281062 h 5795240"/>
              <a:gd name="connsiteX33-44795" fmla="*/ 11116921 w 12641071"/>
              <a:gd name="connsiteY33-44796" fmla="*/ 3285921 h 5795240"/>
              <a:gd name="connsiteX34-44797" fmla="*/ 11050507 w 12641071"/>
              <a:gd name="connsiteY34-44798" fmla="*/ 3289274 h 5795240"/>
              <a:gd name="connsiteX35-44799" fmla="*/ 11006292 w 12641071"/>
              <a:gd name="connsiteY35-44800" fmla="*/ 3287041 h 5795240"/>
              <a:gd name="connsiteX36-44801" fmla="*/ 10937101 w 12641071"/>
              <a:gd name="connsiteY36-44802" fmla="*/ 3297601 h 5795240"/>
              <a:gd name="connsiteX37-44803" fmla="*/ 10144740 w 12641071"/>
              <a:gd name="connsiteY37-44804" fmla="*/ 4089962 h 5795240"/>
              <a:gd name="connsiteX38-44805" fmla="*/ 10130374 w 12641071"/>
              <a:gd name="connsiteY38-44806" fmla="*/ 4184101 h 5795240"/>
              <a:gd name="connsiteX39-44807" fmla="*/ 10130375 w 12641071"/>
              <a:gd name="connsiteY39-44808" fmla="*/ 4184103 h 5795240"/>
              <a:gd name="connsiteX40-44809" fmla="*/ 10130656 w 12641071"/>
              <a:gd name="connsiteY40-44810" fmla="*/ 4185950 h 5795240"/>
              <a:gd name="connsiteX41-44811" fmla="*/ 10138194 w 12641071"/>
              <a:gd name="connsiteY41-44812" fmla="*/ 4335228 h 5795240"/>
              <a:gd name="connsiteX42-44813" fmla="*/ 10137710 w 12641071"/>
              <a:gd name="connsiteY42-44814" fmla="*/ 4344822 h 5795240"/>
              <a:gd name="connsiteX43-44815" fmla="*/ 10133555 w 12641071"/>
              <a:gd name="connsiteY43-44816" fmla="*/ 4427096 h 5795240"/>
              <a:gd name="connsiteX44-44817" fmla="*/ 10129312 w 12641071"/>
              <a:gd name="connsiteY44-44818" fmla="*/ 4399289 h 5795240"/>
              <a:gd name="connsiteX45-44819" fmla="*/ 10126797 w 12641071"/>
              <a:gd name="connsiteY45-44820" fmla="*/ 4349498 h 5795240"/>
              <a:gd name="connsiteX46-44821" fmla="*/ 10126796 w 12641071"/>
              <a:gd name="connsiteY46-44822" fmla="*/ 4349498 h 5795240"/>
              <a:gd name="connsiteX47-44823" fmla="*/ 10129311 w 12641071"/>
              <a:gd name="connsiteY47-44824" fmla="*/ 4399289 h 5795240"/>
              <a:gd name="connsiteX48-44825" fmla="*/ 10133554 w 12641071"/>
              <a:gd name="connsiteY48-44826" fmla="*/ 4427096 h 5795240"/>
              <a:gd name="connsiteX49-44827" fmla="*/ 10130656 w 12641071"/>
              <a:gd name="connsiteY49-44828" fmla="*/ 4484506 h 5795240"/>
              <a:gd name="connsiteX50-44829" fmla="*/ 8678182 w 12641071"/>
              <a:gd name="connsiteY50-44830" fmla="*/ 5795240 h 5795240"/>
              <a:gd name="connsiteX51-44831" fmla="*/ 7467518 w 12641071"/>
              <a:gd name="connsiteY51-44832" fmla="*/ 5151535 h 5795240"/>
              <a:gd name="connsiteX52-44833" fmla="*/ 7419945 w 12641071"/>
              <a:gd name="connsiteY52-44834" fmla="*/ 5073228 h 5795240"/>
              <a:gd name="connsiteX53-44835" fmla="*/ 7367299 w 12641071"/>
              <a:gd name="connsiteY53-44836" fmla="*/ 4974928 h 5795240"/>
              <a:gd name="connsiteX54-44837" fmla="*/ 7320958 w 12641071"/>
              <a:gd name="connsiteY54-44838" fmla="*/ 4870887 h 5795240"/>
              <a:gd name="connsiteX55-44839" fmla="*/ 7322174 w 12641071"/>
              <a:gd name="connsiteY55-44840" fmla="*/ 4872361 h 5795240"/>
              <a:gd name="connsiteX56-44841" fmla="*/ 7322175 w 12641071"/>
              <a:gd name="connsiteY56-44842" fmla="*/ 4872361 h 5795240"/>
              <a:gd name="connsiteX57-44843" fmla="*/ 7223551 w 12641071"/>
              <a:gd name="connsiteY57-44844" fmla="*/ 4752829 h 5795240"/>
              <a:gd name="connsiteX58-44845" fmla="*/ 6652445 w 12641071"/>
              <a:gd name="connsiteY58-44846" fmla="*/ 4516269 h 5795240"/>
              <a:gd name="connsiteX59-44847" fmla="*/ 6200873 w 12641071"/>
              <a:gd name="connsiteY59-44848" fmla="*/ 4654206 h 5795240"/>
              <a:gd name="connsiteX60-44849" fmla="*/ 6088813 w 12641071"/>
              <a:gd name="connsiteY60-44850" fmla="*/ 4746663 h 5795240"/>
              <a:gd name="connsiteX61-44851" fmla="*/ 6023271 w 12641071"/>
              <a:gd name="connsiteY61-44852" fmla="*/ 4834312 h 5795240"/>
              <a:gd name="connsiteX62-44853" fmla="*/ 5935320 w 12641071"/>
              <a:gd name="connsiteY62-44854" fmla="*/ 4931081 h 5795240"/>
              <a:gd name="connsiteX63-44855" fmla="*/ 4971763 w 12641071"/>
              <a:gd name="connsiteY63-44856" fmla="*/ 5330200 h 5795240"/>
              <a:gd name="connsiteX64-44857" fmla="*/ 3716172 w 12641071"/>
              <a:gd name="connsiteY64-44858" fmla="*/ 4497938 h 5795240"/>
              <a:gd name="connsiteX65-44859" fmla="*/ 3659438 w 12641071"/>
              <a:gd name="connsiteY65-44860" fmla="*/ 4330309 h 5795240"/>
              <a:gd name="connsiteX66-44861" fmla="*/ 3659440 w 12641071"/>
              <a:gd name="connsiteY66-44862" fmla="*/ 4330309 h 5795240"/>
              <a:gd name="connsiteX67-44863" fmla="*/ 3613217 w 12641071"/>
              <a:gd name="connsiteY67-44864" fmla="*/ 4245153 h 5795240"/>
              <a:gd name="connsiteX68-44865" fmla="*/ 3083792 w 12641071"/>
              <a:gd name="connsiteY68-44866" fmla="*/ 3963660 h 5795240"/>
              <a:gd name="connsiteX69-44867" fmla="*/ 2835272 w 12641071"/>
              <a:gd name="connsiteY69-44868" fmla="*/ 4013833 h 5795240"/>
              <a:gd name="connsiteX70-44869" fmla="*/ 2762875 w 12641071"/>
              <a:gd name="connsiteY70-44870" fmla="*/ 4057784 h 5795240"/>
              <a:gd name="connsiteX71-44871" fmla="*/ 2664698 w 12641071"/>
              <a:gd name="connsiteY71-44872" fmla="*/ 4117431 h 5795240"/>
              <a:gd name="connsiteX72-44873" fmla="*/ 1804544 w 12641071"/>
              <a:gd name="connsiteY72-44874" fmla="*/ 4335229 h 5795240"/>
              <a:gd name="connsiteX73-44875" fmla="*/ 0 w 12641071"/>
              <a:gd name="connsiteY73-44876" fmla="*/ 2530685 h 5795240"/>
              <a:gd name="connsiteX74-44877" fmla="*/ 1804544 w 12641071"/>
              <a:gd name="connsiteY74-44878" fmla="*/ 726143 h 5795240"/>
              <a:gd name="connsiteX75-44879" fmla="*/ 3080549 w 12641071"/>
              <a:gd name="connsiteY75-44880" fmla="*/ 1254682 h 5795240"/>
              <a:gd name="connsiteX76-44881" fmla="*/ 3268676 w 12641071"/>
              <a:gd name="connsiteY76-44882" fmla="*/ 1461167 h 5795240"/>
              <a:gd name="connsiteX77-44883" fmla="*/ 3565826 w 12641071"/>
              <a:gd name="connsiteY77-44884" fmla="*/ 1551935 h 5795240"/>
              <a:gd name="connsiteX78-44885" fmla="*/ 4086504 w 12641071"/>
              <a:gd name="connsiteY78-44886" fmla="*/ 1127574 h 5795240"/>
              <a:gd name="connsiteX79-44887" fmla="*/ 4103078 w 12641071"/>
              <a:gd name="connsiteY79-44888" fmla="*/ 1004204 h 5795240"/>
              <a:gd name="connsiteX80-44889" fmla="*/ 5215874 w 12641071"/>
              <a:gd name="connsiteY80-44890" fmla="*/ 0 h 5795240"/>
              <a:gd name="connsiteX0-44891" fmla="*/ 5215874 w 12641071"/>
              <a:gd name="connsiteY0-44892" fmla="*/ 0 h 5795240"/>
              <a:gd name="connsiteX1-44893" fmla="*/ 5927386 w 12641071"/>
              <a:gd name="connsiteY1-44894" fmla="*/ 255427 h 5795240"/>
              <a:gd name="connsiteX2-44895" fmla="*/ 6105193 w 12641071"/>
              <a:gd name="connsiteY2-44896" fmla="*/ 442067 h 5795240"/>
              <a:gd name="connsiteX3-44897" fmla="*/ 6105193 w 12641071"/>
              <a:gd name="connsiteY3-44898" fmla="*/ 442069 h 5795240"/>
              <a:gd name="connsiteX4-44899" fmla="*/ 6141460 w 12641071"/>
              <a:gd name="connsiteY4-44900" fmla="*/ 475027 h 5795240"/>
              <a:gd name="connsiteX5-44901" fmla="*/ 6788665 w 12641071"/>
              <a:gd name="connsiteY5-44902" fmla="*/ 707369 h 5795240"/>
              <a:gd name="connsiteX6-44903" fmla="*/ 7184710 w 12641071"/>
              <a:gd name="connsiteY6-44904" fmla="*/ 627411 h 5795240"/>
              <a:gd name="connsiteX7-44905" fmla="*/ 7314851 w 12641071"/>
              <a:gd name="connsiteY7-44906" fmla="*/ 559537 h 5795240"/>
              <a:gd name="connsiteX8-44907" fmla="*/ 7314853 w 12641071"/>
              <a:gd name="connsiteY8-44908" fmla="*/ 559536 h 5795240"/>
              <a:gd name="connsiteX9-44909" fmla="*/ 7314851 w 12641071"/>
              <a:gd name="connsiteY9-44910" fmla="*/ 559537 h 5795240"/>
              <a:gd name="connsiteX10-44911" fmla="*/ 7391626 w 12641071"/>
              <a:gd name="connsiteY10-44912" fmla="*/ 508114 h 5795240"/>
              <a:gd name="connsiteX11-44913" fmla="*/ 7391631 w 12641071"/>
              <a:gd name="connsiteY11-44914" fmla="*/ 508110 h 5795240"/>
              <a:gd name="connsiteX12-44915" fmla="*/ 7478934 w 12641071"/>
              <a:gd name="connsiteY12-44916" fmla="*/ 466053 h 5795240"/>
              <a:gd name="connsiteX13-44917" fmla="*/ 7897193 w 12641071"/>
              <a:gd name="connsiteY13-44918" fmla="*/ 381611 h 5795240"/>
              <a:gd name="connsiteX14-44919" fmla="*/ 8788216 w 12641071"/>
              <a:gd name="connsiteY14-44920" fmla="*/ 855364 h 5795240"/>
              <a:gd name="connsiteX15-44921" fmla="*/ 8832362 w 12641071"/>
              <a:gd name="connsiteY15-44922" fmla="*/ 928030 h 5795240"/>
              <a:gd name="connsiteX16-44923" fmla="*/ 8832362 w 12641071"/>
              <a:gd name="connsiteY16-44924" fmla="*/ 928033 h 5795240"/>
              <a:gd name="connsiteX17-44925" fmla="*/ 8878117 w 12641071"/>
              <a:gd name="connsiteY17-44926" fmla="*/ 1018851 h 5795240"/>
              <a:gd name="connsiteX18-44927" fmla="*/ 8877719 w 12641071"/>
              <a:gd name="connsiteY18-44928" fmla="*/ 1018369 h 5795240"/>
              <a:gd name="connsiteX19-44929" fmla="*/ 8877719 w 12641071"/>
              <a:gd name="connsiteY19-44930" fmla="*/ 1018371 h 5795240"/>
              <a:gd name="connsiteX20-44931" fmla="*/ 8878116 w 12641071"/>
              <a:gd name="connsiteY20-44932" fmla="*/ 1018851 h 5795240"/>
              <a:gd name="connsiteX21-44933" fmla="*/ 8931285 w 12641071"/>
              <a:gd name="connsiteY21-44934" fmla="*/ 1083292 h 5795240"/>
              <a:gd name="connsiteX22-44935" fmla="*/ 9241478 w 12641071"/>
              <a:gd name="connsiteY22-44936" fmla="*/ 1211778 h 5795240"/>
              <a:gd name="connsiteX23-44937" fmla="*/ 9605238 w 12641071"/>
              <a:gd name="connsiteY23-44938" fmla="*/ 1018369 h 5795240"/>
              <a:gd name="connsiteX24-44939" fmla="*/ 9651917 w 12641071"/>
              <a:gd name="connsiteY24-44940" fmla="*/ 940556 h 5795240"/>
              <a:gd name="connsiteX25-44941" fmla="*/ 11050508 w 12641071"/>
              <a:gd name="connsiteY25-44942" fmla="*/ 108150 h 5795240"/>
              <a:gd name="connsiteX26-44943" fmla="*/ 12641071 w 12641071"/>
              <a:gd name="connsiteY26-44944" fmla="*/ 1698711 h 5795240"/>
              <a:gd name="connsiteX27-44945" fmla="*/ 11371062 w 12641071"/>
              <a:gd name="connsiteY27-44946" fmla="*/ 3256960 h 5795240"/>
              <a:gd name="connsiteX28-44947" fmla="*/ 11215953 w 12641071"/>
              <a:gd name="connsiteY28-44948" fmla="*/ 3280632 h 5795240"/>
              <a:gd name="connsiteX29-44949" fmla="*/ 11142318 w 12641071"/>
              <a:gd name="connsiteY29-44950" fmla="*/ 3276914 h 5795240"/>
              <a:gd name="connsiteX30-44951" fmla="*/ 11215952 w 12641071"/>
              <a:gd name="connsiteY30-44952" fmla="*/ 3280632 h 5795240"/>
              <a:gd name="connsiteX31-44953" fmla="*/ 11213133 w 12641071"/>
              <a:gd name="connsiteY31-44954" fmla="*/ 3281062 h 5795240"/>
              <a:gd name="connsiteX32-44955" fmla="*/ 11116921 w 12641071"/>
              <a:gd name="connsiteY32-44956" fmla="*/ 3285921 h 5795240"/>
              <a:gd name="connsiteX33-44957" fmla="*/ 11050507 w 12641071"/>
              <a:gd name="connsiteY33-44958" fmla="*/ 3289274 h 5795240"/>
              <a:gd name="connsiteX34-44959" fmla="*/ 11006292 w 12641071"/>
              <a:gd name="connsiteY34-44960" fmla="*/ 3287041 h 5795240"/>
              <a:gd name="connsiteX35-44961" fmla="*/ 10937101 w 12641071"/>
              <a:gd name="connsiteY35-44962" fmla="*/ 3297601 h 5795240"/>
              <a:gd name="connsiteX36-44963" fmla="*/ 10144740 w 12641071"/>
              <a:gd name="connsiteY36-44964" fmla="*/ 4089962 h 5795240"/>
              <a:gd name="connsiteX37-44965" fmla="*/ 10130374 w 12641071"/>
              <a:gd name="connsiteY37-44966" fmla="*/ 4184101 h 5795240"/>
              <a:gd name="connsiteX38-44967" fmla="*/ 10130375 w 12641071"/>
              <a:gd name="connsiteY38-44968" fmla="*/ 4184103 h 5795240"/>
              <a:gd name="connsiteX39-44969" fmla="*/ 10130656 w 12641071"/>
              <a:gd name="connsiteY39-44970" fmla="*/ 4185950 h 5795240"/>
              <a:gd name="connsiteX40-44971" fmla="*/ 10138194 w 12641071"/>
              <a:gd name="connsiteY40-44972" fmla="*/ 4335228 h 5795240"/>
              <a:gd name="connsiteX41-44973" fmla="*/ 10137710 w 12641071"/>
              <a:gd name="connsiteY41-44974" fmla="*/ 4344822 h 5795240"/>
              <a:gd name="connsiteX42-44975" fmla="*/ 10133555 w 12641071"/>
              <a:gd name="connsiteY42-44976" fmla="*/ 4427096 h 5795240"/>
              <a:gd name="connsiteX43-44977" fmla="*/ 10129312 w 12641071"/>
              <a:gd name="connsiteY43-44978" fmla="*/ 4399289 h 5795240"/>
              <a:gd name="connsiteX44-44979" fmla="*/ 10126797 w 12641071"/>
              <a:gd name="connsiteY44-44980" fmla="*/ 4349498 h 5795240"/>
              <a:gd name="connsiteX45-44981" fmla="*/ 10126796 w 12641071"/>
              <a:gd name="connsiteY45-44982" fmla="*/ 4349498 h 5795240"/>
              <a:gd name="connsiteX46-44983" fmla="*/ 10129311 w 12641071"/>
              <a:gd name="connsiteY46-44984" fmla="*/ 4399289 h 5795240"/>
              <a:gd name="connsiteX47-44985" fmla="*/ 10133554 w 12641071"/>
              <a:gd name="connsiteY47-44986" fmla="*/ 4427096 h 5795240"/>
              <a:gd name="connsiteX48-44987" fmla="*/ 10130656 w 12641071"/>
              <a:gd name="connsiteY48-44988" fmla="*/ 4484506 h 5795240"/>
              <a:gd name="connsiteX49-44989" fmla="*/ 8678182 w 12641071"/>
              <a:gd name="connsiteY49-44990" fmla="*/ 5795240 h 5795240"/>
              <a:gd name="connsiteX50-44991" fmla="*/ 7467518 w 12641071"/>
              <a:gd name="connsiteY50-44992" fmla="*/ 5151535 h 5795240"/>
              <a:gd name="connsiteX51-44993" fmla="*/ 7419945 w 12641071"/>
              <a:gd name="connsiteY51-44994" fmla="*/ 5073228 h 5795240"/>
              <a:gd name="connsiteX52-44995" fmla="*/ 7367299 w 12641071"/>
              <a:gd name="connsiteY52-44996" fmla="*/ 4974928 h 5795240"/>
              <a:gd name="connsiteX53-44997" fmla="*/ 7320958 w 12641071"/>
              <a:gd name="connsiteY53-44998" fmla="*/ 4870887 h 5795240"/>
              <a:gd name="connsiteX54-44999" fmla="*/ 7322174 w 12641071"/>
              <a:gd name="connsiteY54-45000" fmla="*/ 4872361 h 5795240"/>
              <a:gd name="connsiteX55-45001" fmla="*/ 7322175 w 12641071"/>
              <a:gd name="connsiteY55-45002" fmla="*/ 4872361 h 5795240"/>
              <a:gd name="connsiteX56-45003" fmla="*/ 7223551 w 12641071"/>
              <a:gd name="connsiteY56-45004" fmla="*/ 4752829 h 5795240"/>
              <a:gd name="connsiteX57-45005" fmla="*/ 6652445 w 12641071"/>
              <a:gd name="connsiteY57-45006" fmla="*/ 4516269 h 5795240"/>
              <a:gd name="connsiteX58-45007" fmla="*/ 6200873 w 12641071"/>
              <a:gd name="connsiteY58-45008" fmla="*/ 4654206 h 5795240"/>
              <a:gd name="connsiteX59-45009" fmla="*/ 6088813 w 12641071"/>
              <a:gd name="connsiteY59-45010" fmla="*/ 4746663 h 5795240"/>
              <a:gd name="connsiteX60-45011" fmla="*/ 6023271 w 12641071"/>
              <a:gd name="connsiteY60-45012" fmla="*/ 4834312 h 5795240"/>
              <a:gd name="connsiteX61-45013" fmla="*/ 5935320 w 12641071"/>
              <a:gd name="connsiteY61-45014" fmla="*/ 4931081 h 5795240"/>
              <a:gd name="connsiteX62-45015" fmla="*/ 4971763 w 12641071"/>
              <a:gd name="connsiteY62-45016" fmla="*/ 5330200 h 5795240"/>
              <a:gd name="connsiteX63-45017" fmla="*/ 3716172 w 12641071"/>
              <a:gd name="connsiteY63-45018" fmla="*/ 4497938 h 5795240"/>
              <a:gd name="connsiteX64-45019" fmla="*/ 3659438 w 12641071"/>
              <a:gd name="connsiteY64-45020" fmla="*/ 4330309 h 5795240"/>
              <a:gd name="connsiteX65-45021" fmla="*/ 3659440 w 12641071"/>
              <a:gd name="connsiteY65-45022" fmla="*/ 4330309 h 5795240"/>
              <a:gd name="connsiteX66-45023" fmla="*/ 3613217 w 12641071"/>
              <a:gd name="connsiteY66-45024" fmla="*/ 4245153 h 5795240"/>
              <a:gd name="connsiteX67-45025" fmla="*/ 3083792 w 12641071"/>
              <a:gd name="connsiteY67-45026" fmla="*/ 3963660 h 5795240"/>
              <a:gd name="connsiteX68-45027" fmla="*/ 2835272 w 12641071"/>
              <a:gd name="connsiteY68-45028" fmla="*/ 4013833 h 5795240"/>
              <a:gd name="connsiteX69-45029" fmla="*/ 2762875 w 12641071"/>
              <a:gd name="connsiteY69-45030" fmla="*/ 4057784 h 5795240"/>
              <a:gd name="connsiteX70-45031" fmla="*/ 2664698 w 12641071"/>
              <a:gd name="connsiteY70-45032" fmla="*/ 4117431 h 5795240"/>
              <a:gd name="connsiteX71-45033" fmla="*/ 1804544 w 12641071"/>
              <a:gd name="connsiteY71-45034" fmla="*/ 4335229 h 5795240"/>
              <a:gd name="connsiteX72-45035" fmla="*/ 0 w 12641071"/>
              <a:gd name="connsiteY72-45036" fmla="*/ 2530685 h 5795240"/>
              <a:gd name="connsiteX73-45037" fmla="*/ 1804544 w 12641071"/>
              <a:gd name="connsiteY73-45038" fmla="*/ 726143 h 5795240"/>
              <a:gd name="connsiteX74-45039" fmla="*/ 3080549 w 12641071"/>
              <a:gd name="connsiteY74-45040" fmla="*/ 1254682 h 5795240"/>
              <a:gd name="connsiteX75-45041" fmla="*/ 3268676 w 12641071"/>
              <a:gd name="connsiteY75-45042" fmla="*/ 1461167 h 5795240"/>
              <a:gd name="connsiteX76-45043" fmla="*/ 3565826 w 12641071"/>
              <a:gd name="connsiteY76-45044" fmla="*/ 1551935 h 5795240"/>
              <a:gd name="connsiteX77-45045" fmla="*/ 4086504 w 12641071"/>
              <a:gd name="connsiteY77-45046" fmla="*/ 1127574 h 5795240"/>
              <a:gd name="connsiteX78-45047" fmla="*/ 4103078 w 12641071"/>
              <a:gd name="connsiteY78-45048" fmla="*/ 1004204 h 5795240"/>
              <a:gd name="connsiteX79-45049" fmla="*/ 5215874 w 12641071"/>
              <a:gd name="connsiteY79-45050" fmla="*/ 0 h 5795240"/>
              <a:gd name="connsiteX0-45051" fmla="*/ 5215874 w 12641071"/>
              <a:gd name="connsiteY0-45052" fmla="*/ 0 h 5795240"/>
              <a:gd name="connsiteX1-45053" fmla="*/ 5927386 w 12641071"/>
              <a:gd name="connsiteY1-45054" fmla="*/ 255427 h 5795240"/>
              <a:gd name="connsiteX2-45055" fmla="*/ 6105193 w 12641071"/>
              <a:gd name="connsiteY2-45056" fmla="*/ 442067 h 5795240"/>
              <a:gd name="connsiteX3-45057" fmla="*/ 6141460 w 12641071"/>
              <a:gd name="connsiteY3-45058" fmla="*/ 475027 h 5795240"/>
              <a:gd name="connsiteX4-45059" fmla="*/ 6788665 w 12641071"/>
              <a:gd name="connsiteY4-45060" fmla="*/ 707369 h 5795240"/>
              <a:gd name="connsiteX5-45061" fmla="*/ 7184710 w 12641071"/>
              <a:gd name="connsiteY5-45062" fmla="*/ 627411 h 5795240"/>
              <a:gd name="connsiteX6-45063" fmla="*/ 7314851 w 12641071"/>
              <a:gd name="connsiteY6-45064" fmla="*/ 559537 h 5795240"/>
              <a:gd name="connsiteX7-45065" fmla="*/ 7314853 w 12641071"/>
              <a:gd name="connsiteY7-45066" fmla="*/ 559536 h 5795240"/>
              <a:gd name="connsiteX8-45067" fmla="*/ 7314851 w 12641071"/>
              <a:gd name="connsiteY8-45068" fmla="*/ 559537 h 5795240"/>
              <a:gd name="connsiteX9-45069" fmla="*/ 7391626 w 12641071"/>
              <a:gd name="connsiteY9-45070" fmla="*/ 508114 h 5795240"/>
              <a:gd name="connsiteX10-45071" fmla="*/ 7391631 w 12641071"/>
              <a:gd name="connsiteY10-45072" fmla="*/ 508110 h 5795240"/>
              <a:gd name="connsiteX11-45073" fmla="*/ 7478934 w 12641071"/>
              <a:gd name="connsiteY11-45074" fmla="*/ 466053 h 5795240"/>
              <a:gd name="connsiteX12-45075" fmla="*/ 7897193 w 12641071"/>
              <a:gd name="connsiteY12-45076" fmla="*/ 381611 h 5795240"/>
              <a:gd name="connsiteX13-45077" fmla="*/ 8788216 w 12641071"/>
              <a:gd name="connsiteY13-45078" fmla="*/ 855364 h 5795240"/>
              <a:gd name="connsiteX14-45079" fmla="*/ 8832362 w 12641071"/>
              <a:gd name="connsiteY14-45080" fmla="*/ 928030 h 5795240"/>
              <a:gd name="connsiteX15-45081" fmla="*/ 8832362 w 12641071"/>
              <a:gd name="connsiteY15-45082" fmla="*/ 928033 h 5795240"/>
              <a:gd name="connsiteX16-45083" fmla="*/ 8878117 w 12641071"/>
              <a:gd name="connsiteY16-45084" fmla="*/ 1018851 h 5795240"/>
              <a:gd name="connsiteX17-45085" fmla="*/ 8877719 w 12641071"/>
              <a:gd name="connsiteY17-45086" fmla="*/ 1018369 h 5795240"/>
              <a:gd name="connsiteX18-45087" fmla="*/ 8877719 w 12641071"/>
              <a:gd name="connsiteY18-45088" fmla="*/ 1018371 h 5795240"/>
              <a:gd name="connsiteX19-45089" fmla="*/ 8878116 w 12641071"/>
              <a:gd name="connsiteY19-45090" fmla="*/ 1018851 h 5795240"/>
              <a:gd name="connsiteX20-45091" fmla="*/ 8931285 w 12641071"/>
              <a:gd name="connsiteY20-45092" fmla="*/ 1083292 h 5795240"/>
              <a:gd name="connsiteX21-45093" fmla="*/ 9241478 w 12641071"/>
              <a:gd name="connsiteY21-45094" fmla="*/ 1211778 h 5795240"/>
              <a:gd name="connsiteX22-45095" fmla="*/ 9605238 w 12641071"/>
              <a:gd name="connsiteY22-45096" fmla="*/ 1018369 h 5795240"/>
              <a:gd name="connsiteX23-45097" fmla="*/ 9651917 w 12641071"/>
              <a:gd name="connsiteY23-45098" fmla="*/ 940556 h 5795240"/>
              <a:gd name="connsiteX24-45099" fmla="*/ 11050508 w 12641071"/>
              <a:gd name="connsiteY24-45100" fmla="*/ 108150 h 5795240"/>
              <a:gd name="connsiteX25-45101" fmla="*/ 12641071 w 12641071"/>
              <a:gd name="connsiteY25-45102" fmla="*/ 1698711 h 5795240"/>
              <a:gd name="connsiteX26-45103" fmla="*/ 11371062 w 12641071"/>
              <a:gd name="connsiteY26-45104" fmla="*/ 3256960 h 5795240"/>
              <a:gd name="connsiteX27-45105" fmla="*/ 11215953 w 12641071"/>
              <a:gd name="connsiteY27-45106" fmla="*/ 3280632 h 5795240"/>
              <a:gd name="connsiteX28-45107" fmla="*/ 11142318 w 12641071"/>
              <a:gd name="connsiteY28-45108" fmla="*/ 3276914 h 5795240"/>
              <a:gd name="connsiteX29-45109" fmla="*/ 11215952 w 12641071"/>
              <a:gd name="connsiteY29-45110" fmla="*/ 3280632 h 5795240"/>
              <a:gd name="connsiteX30-45111" fmla="*/ 11213133 w 12641071"/>
              <a:gd name="connsiteY30-45112" fmla="*/ 3281062 h 5795240"/>
              <a:gd name="connsiteX31-45113" fmla="*/ 11116921 w 12641071"/>
              <a:gd name="connsiteY31-45114" fmla="*/ 3285921 h 5795240"/>
              <a:gd name="connsiteX32-45115" fmla="*/ 11050507 w 12641071"/>
              <a:gd name="connsiteY32-45116" fmla="*/ 3289274 h 5795240"/>
              <a:gd name="connsiteX33-45117" fmla="*/ 11006292 w 12641071"/>
              <a:gd name="connsiteY33-45118" fmla="*/ 3287041 h 5795240"/>
              <a:gd name="connsiteX34-45119" fmla="*/ 10937101 w 12641071"/>
              <a:gd name="connsiteY34-45120" fmla="*/ 3297601 h 5795240"/>
              <a:gd name="connsiteX35-45121" fmla="*/ 10144740 w 12641071"/>
              <a:gd name="connsiteY35-45122" fmla="*/ 4089962 h 5795240"/>
              <a:gd name="connsiteX36-45123" fmla="*/ 10130374 w 12641071"/>
              <a:gd name="connsiteY36-45124" fmla="*/ 4184101 h 5795240"/>
              <a:gd name="connsiteX37-45125" fmla="*/ 10130375 w 12641071"/>
              <a:gd name="connsiteY37-45126" fmla="*/ 4184103 h 5795240"/>
              <a:gd name="connsiteX38-45127" fmla="*/ 10130656 w 12641071"/>
              <a:gd name="connsiteY38-45128" fmla="*/ 4185950 h 5795240"/>
              <a:gd name="connsiteX39-45129" fmla="*/ 10138194 w 12641071"/>
              <a:gd name="connsiteY39-45130" fmla="*/ 4335228 h 5795240"/>
              <a:gd name="connsiteX40-45131" fmla="*/ 10137710 w 12641071"/>
              <a:gd name="connsiteY40-45132" fmla="*/ 4344822 h 5795240"/>
              <a:gd name="connsiteX41-45133" fmla="*/ 10133555 w 12641071"/>
              <a:gd name="connsiteY41-45134" fmla="*/ 4427096 h 5795240"/>
              <a:gd name="connsiteX42-45135" fmla="*/ 10129312 w 12641071"/>
              <a:gd name="connsiteY42-45136" fmla="*/ 4399289 h 5795240"/>
              <a:gd name="connsiteX43-45137" fmla="*/ 10126797 w 12641071"/>
              <a:gd name="connsiteY43-45138" fmla="*/ 4349498 h 5795240"/>
              <a:gd name="connsiteX44-45139" fmla="*/ 10126796 w 12641071"/>
              <a:gd name="connsiteY44-45140" fmla="*/ 4349498 h 5795240"/>
              <a:gd name="connsiteX45-45141" fmla="*/ 10129311 w 12641071"/>
              <a:gd name="connsiteY45-45142" fmla="*/ 4399289 h 5795240"/>
              <a:gd name="connsiteX46-45143" fmla="*/ 10133554 w 12641071"/>
              <a:gd name="connsiteY46-45144" fmla="*/ 4427096 h 5795240"/>
              <a:gd name="connsiteX47-45145" fmla="*/ 10130656 w 12641071"/>
              <a:gd name="connsiteY47-45146" fmla="*/ 4484506 h 5795240"/>
              <a:gd name="connsiteX48-45147" fmla="*/ 8678182 w 12641071"/>
              <a:gd name="connsiteY48-45148" fmla="*/ 5795240 h 5795240"/>
              <a:gd name="connsiteX49-45149" fmla="*/ 7467518 w 12641071"/>
              <a:gd name="connsiteY49-45150" fmla="*/ 5151535 h 5795240"/>
              <a:gd name="connsiteX50-45151" fmla="*/ 7419945 w 12641071"/>
              <a:gd name="connsiteY50-45152" fmla="*/ 5073228 h 5795240"/>
              <a:gd name="connsiteX51-45153" fmla="*/ 7367299 w 12641071"/>
              <a:gd name="connsiteY51-45154" fmla="*/ 4974928 h 5795240"/>
              <a:gd name="connsiteX52-45155" fmla="*/ 7320958 w 12641071"/>
              <a:gd name="connsiteY52-45156" fmla="*/ 4870887 h 5795240"/>
              <a:gd name="connsiteX53-45157" fmla="*/ 7322174 w 12641071"/>
              <a:gd name="connsiteY53-45158" fmla="*/ 4872361 h 5795240"/>
              <a:gd name="connsiteX54-45159" fmla="*/ 7322175 w 12641071"/>
              <a:gd name="connsiteY54-45160" fmla="*/ 4872361 h 5795240"/>
              <a:gd name="connsiteX55-45161" fmla="*/ 7223551 w 12641071"/>
              <a:gd name="connsiteY55-45162" fmla="*/ 4752829 h 5795240"/>
              <a:gd name="connsiteX56-45163" fmla="*/ 6652445 w 12641071"/>
              <a:gd name="connsiteY56-45164" fmla="*/ 4516269 h 5795240"/>
              <a:gd name="connsiteX57-45165" fmla="*/ 6200873 w 12641071"/>
              <a:gd name="connsiteY57-45166" fmla="*/ 4654206 h 5795240"/>
              <a:gd name="connsiteX58-45167" fmla="*/ 6088813 w 12641071"/>
              <a:gd name="connsiteY58-45168" fmla="*/ 4746663 h 5795240"/>
              <a:gd name="connsiteX59-45169" fmla="*/ 6023271 w 12641071"/>
              <a:gd name="connsiteY59-45170" fmla="*/ 4834312 h 5795240"/>
              <a:gd name="connsiteX60-45171" fmla="*/ 5935320 w 12641071"/>
              <a:gd name="connsiteY60-45172" fmla="*/ 4931081 h 5795240"/>
              <a:gd name="connsiteX61-45173" fmla="*/ 4971763 w 12641071"/>
              <a:gd name="connsiteY61-45174" fmla="*/ 5330200 h 5795240"/>
              <a:gd name="connsiteX62-45175" fmla="*/ 3716172 w 12641071"/>
              <a:gd name="connsiteY62-45176" fmla="*/ 4497938 h 5795240"/>
              <a:gd name="connsiteX63-45177" fmla="*/ 3659438 w 12641071"/>
              <a:gd name="connsiteY63-45178" fmla="*/ 4330309 h 5795240"/>
              <a:gd name="connsiteX64-45179" fmla="*/ 3659440 w 12641071"/>
              <a:gd name="connsiteY64-45180" fmla="*/ 4330309 h 5795240"/>
              <a:gd name="connsiteX65-45181" fmla="*/ 3613217 w 12641071"/>
              <a:gd name="connsiteY65-45182" fmla="*/ 4245153 h 5795240"/>
              <a:gd name="connsiteX66-45183" fmla="*/ 3083792 w 12641071"/>
              <a:gd name="connsiteY66-45184" fmla="*/ 3963660 h 5795240"/>
              <a:gd name="connsiteX67-45185" fmla="*/ 2835272 w 12641071"/>
              <a:gd name="connsiteY67-45186" fmla="*/ 4013833 h 5795240"/>
              <a:gd name="connsiteX68-45187" fmla="*/ 2762875 w 12641071"/>
              <a:gd name="connsiteY68-45188" fmla="*/ 4057784 h 5795240"/>
              <a:gd name="connsiteX69-45189" fmla="*/ 2664698 w 12641071"/>
              <a:gd name="connsiteY69-45190" fmla="*/ 4117431 h 5795240"/>
              <a:gd name="connsiteX70-45191" fmla="*/ 1804544 w 12641071"/>
              <a:gd name="connsiteY70-45192" fmla="*/ 4335229 h 5795240"/>
              <a:gd name="connsiteX71-45193" fmla="*/ 0 w 12641071"/>
              <a:gd name="connsiteY71-45194" fmla="*/ 2530685 h 5795240"/>
              <a:gd name="connsiteX72-45195" fmla="*/ 1804544 w 12641071"/>
              <a:gd name="connsiteY72-45196" fmla="*/ 726143 h 5795240"/>
              <a:gd name="connsiteX73-45197" fmla="*/ 3080549 w 12641071"/>
              <a:gd name="connsiteY73-45198" fmla="*/ 1254682 h 5795240"/>
              <a:gd name="connsiteX74-45199" fmla="*/ 3268676 w 12641071"/>
              <a:gd name="connsiteY74-45200" fmla="*/ 1461167 h 5795240"/>
              <a:gd name="connsiteX75-45201" fmla="*/ 3565826 w 12641071"/>
              <a:gd name="connsiteY75-45202" fmla="*/ 1551935 h 5795240"/>
              <a:gd name="connsiteX76-45203" fmla="*/ 4086504 w 12641071"/>
              <a:gd name="connsiteY76-45204" fmla="*/ 1127574 h 5795240"/>
              <a:gd name="connsiteX77-45205" fmla="*/ 4103078 w 12641071"/>
              <a:gd name="connsiteY77-45206" fmla="*/ 1004204 h 5795240"/>
              <a:gd name="connsiteX78-45207" fmla="*/ 5215874 w 12641071"/>
              <a:gd name="connsiteY78-45208" fmla="*/ 0 h 5795240"/>
              <a:gd name="connsiteX0-45209" fmla="*/ 5215874 w 12641071"/>
              <a:gd name="connsiteY0-45210" fmla="*/ 0 h 5795240"/>
              <a:gd name="connsiteX1-45211" fmla="*/ 5927386 w 12641071"/>
              <a:gd name="connsiteY1-45212" fmla="*/ 255427 h 5795240"/>
              <a:gd name="connsiteX2-45213" fmla="*/ 6141460 w 12641071"/>
              <a:gd name="connsiteY2-45214" fmla="*/ 475027 h 5795240"/>
              <a:gd name="connsiteX3-45215" fmla="*/ 6788665 w 12641071"/>
              <a:gd name="connsiteY3-45216" fmla="*/ 707369 h 5795240"/>
              <a:gd name="connsiteX4-45217" fmla="*/ 7184710 w 12641071"/>
              <a:gd name="connsiteY4-45218" fmla="*/ 627411 h 5795240"/>
              <a:gd name="connsiteX5-45219" fmla="*/ 7314851 w 12641071"/>
              <a:gd name="connsiteY5-45220" fmla="*/ 559537 h 5795240"/>
              <a:gd name="connsiteX6-45221" fmla="*/ 7314853 w 12641071"/>
              <a:gd name="connsiteY6-45222" fmla="*/ 559536 h 5795240"/>
              <a:gd name="connsiteX7-45223" fmla="*/ 7314851 w 12641071"/>
              <a:gd name="connsiteY7-45224" fmla="*/ 559537 h 5795240"/>
              <a:gd name="connsiteX8-45225" fmla="*/ 7391626 w 12641071"/>
              <a:gd name="connsiteY8-45226" fmla="*/ 508114 h 5795240"/>
              <a:gd name="connsiteX9-45227" fmla="*/ 7391631 w 12641071"/>
              <a:gd name="connsiteY9-45228" fmla="*/ 508110 h 5795240"/>
              <a:gd name="connsiteX10-45229" fmla="*/ 7478934 w 12641071"/>
              <a:gd name="connsiteY10-45230" fmla="*/ 466053 h 5795240"/>
              <a:gd name="connsiteX11-45231" fmla="*/ 7897193 w 12641071"/>
              <a:gd name="connsiteY11-45232" fmla="*/ 381611 h 5795240"/>
              <a:gd name="connsiteX12-45233" fmla="*/ 8788216 w 12641071"/>
              <a:gd name="connsiteY12-45234" fmla="*/ 855364 h 5795240"/>
              <a:gd name="connsiteX13-45235" fmla="*/ 8832362 w 12641071"/>
              <a:gd name="connsiteY13-45236" fmla="*/ 928030 h 5795240"/>
              <a:gd name="connsiteX14-45237" fmla="*/ 8832362 w 12641071"/>
              <a:gd name="connsiteY14-45238" fmla="*/ 928033 h 5795240"/>
              <a:gd name="connsiteX15-45239" fmla="*/ 8878117 w 12641071"/>
              <a:gd name="connsiteY15-45240" fmla="*/ 1018851 h 5795240"/>
              <a:gd name="connsiteX16-45241" fmla="*/ 8877719 w 12641071"/>
              <a:gd name="connsiteY16-45242" fmla="*/ 1018369 h 5795240"/>
              <a:gd name="connsiteX17-45243" fmla="*/ 8877719 w 12641071"/>
              <a:gd name="connsiteY17-45244" fmla="*/ 1018371 h 5795240"/>
              <a:gd name="connsiteX18-45245" fmla="*/ 8878116 w 12641071"/>
              <a:gd name="connsiteY18-45246" fmla="*/ 1018851 h 5795240"/>
              <a:gd name="connsiteX19-45247" fmla="*/ 8931285 w 12641071"/>
              <a:gd name="connsiteY19-45248" fmla="*/ 1083292 h 5795240"/>
              <a:gd name="connsiteX20-45249" fmla="*/ 9241478 w 12641071"/>
              <a:gd name="connsiteY20-45250" fmla="*/ 1211778 h 5795240"/>
              <a:gd name="connsiteX21-45251" fmla="*/ 9605238 w 12641071"/>
              <a:gd name="connsiteY21-45252" fmla="*/ 1018369 h 5795240"/>
              <a:gd name="connsiteX22-45253" fmla="*/ 9651917 w 12641071"/>
              <a:gd name="connsiteY22-45254" fmla="*/ 940556 h 5795240"/>
              <a:gd name="connsiteX23-45255" fmla="*/ 11050508 w 12641071"/>
              <a:gd name="connsiteY23-45256" fmla="*/ 108150 h 5795240"/>
              <a:gd name="connsiteX24-45257" fmla="*/ 12641071 w 12641071"/>
              <a:gd name="connsiteY24-45258" fmla="*/ 1698711 h 5795240"/>
              <a:gd name="connsiteX25-45259" fmla="*/ 11371062 w 12641071"/>
              <a:gd name="connsiteY25-45260" fmla="*/ 3256960 h 5795240"/>
              <a:gd name="connsiteX26-45261" fmla="*/ 11215953 w 12641071"/>
              <a:gd name="connsiteY26-45262" fmla="*/ 3280632 h 5795240"/>
              <a:gd name="connsiteX27-45263" fmla="*/ 11142318 w 12641071"/>
              <a:gd name="connsiteY27-45264" fmla="*/ 3276914 h 5795240"/>
              <a:gd name="connsiteX28-45265" fmla="*/ 11215952 w 12641071"/>
              <a:gd name="connsiteY28-45266" fmla="*/ 3280632 h 5795240"/>
              <a:gd name="connsiteX29-45267" fmla="*/ 11213133 w 12641071"/>
              <a:gd name="connsiteY29-45268" fmla="*/ 3281062 h 5795240"/>
              <a:gd name="connsiteX30-45269" fmla="*/ 11116921 w 12641071"/>
              <a:gd name="connsiteY30-45270" fmla="*/ 3285921 h 5795240"/>
              <a:gd name="connsiteX31-45271" fmla="*/ 11050507 w 12641071"/>
              <a:gd name="connsiteY31-45272" fmla="*/ 3289274 h 5795240"/>
              <a:gd name="connsiteX32-45273" fmla="*/ 11006292 w 12641071"/>
              <a:gd name="connsiteY32-45274" fmla="*/ 3287041 h 5795240"/>
              <a:gd name="connsiteX33-45275" fmla="*/ 10937101 w 12641071"/>
              <a:gd name="connsiteY33-45276" fmla="*/ 3297601 h 5795240"/>
              <a:gd name="connsiteX34-45277" fmla="*/ 10144740 w 12641071"/>
              <a:gd name="connsiteY34-45278" fmla="*/ 4089962 h 5795240"/>
              <a:gd name="connsiteX35-45279" fmla="*/ 10130374 w 12641071"/>
              <a:gd name="connsiteY35-45280" fmla="*/ 4184101 h 5795240"/>
              <a:gd name="connsiteX36-45281" fmla="*/ 10130375 w 12641071"/>
              <a:gd name="connsiteY36-45282" fmla="*/ 4184103 h 5795240"/>
              <a:gd name="connsiteX37-45283" fmla="*/ 10130656 w 12641071"/>
              <a:gd name="connsiteY37-45284" fmla="*/ 4185950 h 5795240"/>
              <a:gd name="connsiteX38-45285" fmla="*/ 10138194 w 12641071"/>
              <a:gd name="connsiteY38-45286" fmla="*/ 4335228 h 5795240"/>
              <a:gd name="connsiteX39-45287" fmla="*/ 10137710 w 12641071"/>
              <a:gd name="connsiteY39-45288" fmla="*/ 4344822 h 5795240"/>
              <a:gd name="connsiteX40-45289" fmla="*/ 10133555 w 12641071"/>
              <a:gd name="connsiteY40-45290" fmla="*/ 4427096 h 5795240"/>
              <a:gd name="connsiteX41-45291" fmla="*/ 10129312 w 12641071"/>
              <a:gd name="connsiteY41-45292" fmla="*/ 4399289 h 5795240"/>
              <a:gd name="connsiteX42-45293" fmla="*/ 10126797 w 12641071"/>
              <a:gd name="connsiteY42-45294" fmla="*/ 4349498 h 5795240"/>
              <a:gd name="connsiteX43-45295" fmla="*/ 10126796 w 12641071"/>
              <a:gd name="connsiteY43-45296" fmla="*/ 4349498 h 5795240"/>
              <a:gd name="connsiteX44-45297" fmla="*/ 10129311 w 12641071"/>
              <a:gd name="connsiteY44-45298" fmla="*/ 4399289 h 5795240"/>
              <a:gd name="connsiteX45-45299" fmla="*/ 10133554 w 12641071"/>
              <a:gd name="connsiteY45-45300" fmla="*/ 4427096 h 5795240"/>
              <a:gd name="connsiteX46-45301" fmla="*/ 10130656 w 12641071"/>
              <a:gd name="connsiteY46-45302" fmla="*/ 4484506 h 5795240"/>
              <a:gd name="connsiteX47-45303" fmla="*/ 8678182 w 12641071"/>
              <a:gd name="connsiteY47-45304" fmla="*/ 5795240 h 5795240"/>
              <a:gd name="connsiteX48-45305" fmla="*/ 7467518 w 12641071"/>
              <a:gd name="connsiteY48-45306" fmla="*/ 5151535 h 5795240"/>
              <a:gd name="connsiteX49-45307" fmla="*/ 7419945 w 12641071"/>
              <a:gd name="connsiteY49-45308" fmla="*/ 5073228 h 5795240"/>
              <a:gd name="connsiteX50-45309" fmla="*/ 7367299 w 12641071"/>
              <a:gd name="connsiteY50-45310" fmla="*/ 4974928 h 5795240"/>
              <a:gd name="connsiteX51-45311" fmla="*/ 7320958 w 12641071"/>
              <a:gd name="connsiteY51-45312" fmla="*/ 4870887 h 5795240"/>
              <a:gd name="connsiteX52-45313" fmla="*/ 7322174 w 12641071"/>
              <a:gd name="connsiteY52-45314" fmla="*/ 4872361 h 5795240"/>
              <a:gd name="connsiteX53-45315" fmla="*/ 7322175 w 12641071"/>
              <a:gd name="connsiteY53-45316" fmla="*/ 4872361 h 5795240"/>
              <a:gd name="connsiteX54-45317" fmla="*/ 7223551 w 12641071"/>
              <a:gd name="connsiteY54-45318" fmla="*/ 4752829 h 5795240"/>
              <a:gd name="connsiteX55-45319" fmla="*/ 6652445 w 12641071"/>
              <a:gd name="connsiteY55-45320" fmla="*/ 4516269 h 5795240"/>
              <a:gd name="connsiteX56-45321" fmla="*/ 6200873 w 12641071"/>
              <a:gd name="connsiteY56-45322" fmla="*/ 4654206 h 5795240"/>
              <a:gd name="connsiteX57-45323" fmla="*/ 6088813 w 12641071"/>
              <a:gd name="connsiteY57-45324" fmla="*/ 4746663 h 5795240"/>
              <a:gd name="connsiteX58-45325" fmla="*/ 6023271 w 12641071"/>
              <a:gd name="connsiteY58-45326" fmla="*/ 4834312 h 5795240"/>
              <a:gd name="connsiteX59-45327" fmla="*/ 5935320 w 12641071"/>
              <a:gd name="connsiteY59-45328" fmla="*/ 4931081 h 5795240"/>
              <a:gd name="connsiteX60-45329" fmla="*/ 4971763 w 12641071"/>
              <a:gd name="connsiteY60-45330" fmla="*/ 5330200 h 5795240"/>
              <a:gd name="connsiteX61-45331" fmla="*/ 3716172 w 12641071"/>
              <a:gd name="connsiteY61-45332" fmla="*/ 4497938 h 5795240"/>
              <a:gd name="connsiteX62-45333" fmla="*/ 3659438 w 12641071"/>
              <a:gd name="connsiteY62-45334" fmla="*/ 4330309 h 5795240"/>
              <a:gd name="connsiteX63-45335" fmla="*/ 3659440 w 12641071"/>
              <a:gd name="connsiteY63-45336" fmla="*/ 4330309 h 5795240"/>
              <a:gd name="connsiteX64-45337" fmla="*/ 3613217 w 12641071"/>
              <a:gd name="connsiteY64-45338" fmla="*/ 4245153 h 5795240"/>
              <a:gd name="connsiteX65-45339" fmla="*/ 3083792 w 12641071"/>
              <a:gd name="connsiteY65-45340" fmla="*/ 3963660 h 5795240"/>
              <a:gd name="connsiteX66-45341" fmla="*/ 2835272 w 12641071"/>
              <a:gd name="connsiteY66-45342" fmla="*/ 4013833 h 5795240"/>
              <a:gd name="connsiteX67-45343" fmla="*/ 2762875 w 12641071"/>
              <a:gd name="connsiteY67-45344" fmla="*/ 4057784 h 5795240"/>
              <a:gd name="connsiteX68-45345" fmla="*/ 2664698 w 12641071"/>
              <a:gd name="connsiteY68-45346" fmla="*/ 4117431 h 5795240"/>
              <a:gd name="connsiteX69-45347" fmla="*/ 1804544 w 12641071"/>
              <a:gd name="connsiteY69-45348" fmla="*/ 4335229 h 5795240"/>
              <a:gd name="connsiteX70-45349" fmla="*/ 0 w 12641071"/>
              <a:gd name="connsiteY70-45350" fmla="*/ 2530685 h 5795240"/>
              <a:gd name="connsiteX71-45351" fmla="*/ 1804544 w 12641071"/>
              <a:gd name="connsiteY71-45352" fmla="*/ 726143 h 5795240"/>
              <a:gd name="connsiteX72-45353" fmla="*/ 3080549 w 12641071"/>
              <a:gd name="connsiteY72-45354" fmla="*/ 1254682 h 5795240"/>
              <a:gd name="connsiteX73-45355" fmla="*/ 3268676 w 12641071"/>
              <a:gd name="connsiteY73-45356" fmla="*/ 1461167 h 5795240"/>
              <a:gd name="connsiteX74-45357" fmla="*/ 3565826 w 12641071"/>
              <a:gd name="connsiteY74-45358" fmla="*/ 1551935 h 5795240"/>
              <a:gd name="connsiteX75-45359" fmla="*/ 4086504 w 12641071"/>
              <a:gd name="connsiteY75-45360" fmla="*/ 1127574 h 5795240"/>
              <a:gd name="connsiteX76-45361" fmla="*/ 4103078 w 12641071"/>
              <a:gd name="connsiteY76-45362" fmla="*/ 1004204 h 5795240"/>
              <a:gd name="connsiteX77-45363" fmla="*/ 5215874 w 12641071"/>
              <a:gd name="connsiteY77-45364" fmla="*/ 0 h 5795240"/>
              <a:gd name="connsiteX0-45365" fmla="*/ 5215874 w 12641071"/>
              <a:gd name="connsiteY0-45366" fmla="*/ 0 h 5795240"/>
              <a:gd name="connsiteX1-45367" fmla="*/ 5927386 w 12641071"/>
              <a:gd name="connsiteY1-45368" fmla="*/ 255427 h 5795240"/>
              <a:gd name="connsiteX2-45369" fmla="*/ 6141460 w 12641071"/>
              <a:gd name="connsiteY2-45370" fmla="*/ 475027 h 5795240"/>
              <a:gd name="connsiteX3-45371" fmla="*/ 6788665 w 12641071"/>
              <a:gd name="connsiteY3-45372" fmla="*/ 707369 h 5795240"/>
              <a:gd name="connsiteX4-45373" fmla="*/ 7184710 w 12641071"/>
              <a:gd name="connsiteY4-45374" fmla="*/ 627411 h 5795240"/>
              <a:gd name="connsiteX5-45375" fmla="*/ 7314851 w 12641071"/>
              <a:gd name="connsiteY5-45376" fmla="*/ 559537 h 5795240"/>
              <a:gd name="connsiteX6-45377" fmla="*/ 7314853 w 12641071"/>
              <a:gd name="connsiteY6-45378" fmla="*/ 559536 h 5795240"/>
              <a:gd name="connsiteX7-45379" fmla="*/ 7314851 w 12641071"/>
              <a:gd name="connsiteY7-45380" fmla="*/ 559537 h 5795240"/>
              <a:gd name="connsiteX8-45381" fmla="*/ 7391626 w 12641071"/>
              <a:gd name="connsiteY8-45382" fmla="*/ 508114 h 5795240"/>
              <a:gd name="connsiteX9-45383" fmla="*/ 7391631 w 12641071"/>
              <a:gd name="connsiteY9-45384" fmla="*/ 508110 h 5795240"/>
              <a:gd name="connsiteX10-45385" fmla="*/ 7478934 w 12641071"/>
              <a:gd name="connsiteY10-45386" fmla="*/ 466053 h 5795240"/>
              <a:gd name="connsiteX11-45387" fmla="*/ 7897193 w 12641071"/>
              <a:gd name="connsiteY11-45388" fmla="*/ 381611 h 5795240"/>
              <a:gd name="connsiteX12-45389" fmla="*/ 8788216 w 12641071"/>
              <a:gd name="connsiteY12-45390" fmla="*/ 855364 h 5795240"/>
              <a:gd name="connsiteX13-45391" fmla="*/ 8832362 w 12641071"/>
              <a:gd name="connsiteY13-45392" fmla="*/ 928030 h 5795240"/>
              <a:gd name="connsiteX14-45393" fmla="*/ 8832362 w 12641071"/>
              <a:gd name="connsiteY14-45394" fmla="*/ 928033 h 5795240"/>
              <a:gd name="connsiteX15-45395" fmla="*/ 8878117 w 12641071"/>
              <a:gd name="connsiteY15-45396" fmla="*/ 1018851 h 5795240"/>
              <a:gd name="connsiteX16-45397" fmla="*/ 8877719 w 12641071"/>
              <a:gd name="connsiteY16-45398" fmla="*/ 1018369 h 5795240"/>
              <a:gd name="connsiteX17-45399" fmla="*/ 8877719 w 12641071"/>
              <a:gd name="connsiteY17-45400" fmla="*/ 1018371 h 5795240"/>
              <a:gd name="connsiteX18-45401" fmla="*/ 8878116 w 12641071"/>
              <a:gd name="connsiteY18-45402" fmla="*/ 1018851 h 5795240"/>
              <a:gd name="connsiteX19-45403" fmla="*/ 8931285 w 12641071"/>
              <a:gd name="connsiteY19-45404" fmla="*/ 1083292 h 5795240"/>
              <a:gd name="connsiteX20-45405" fmla="*/ 9241478 w 12641071"/>
              <a:gd name="connsiteY20-45406" fmla="*/ 1211778 h 5795240"/>
              <a:gd name="connsiteX21-45407" fmla="*/ 9605238 w 12641071"/>
              <a:gd name="connsiteY21-45408" fmla="*/ 1018369 h 5795240"/>
              <a:gd name="connsiteX22-45409" fmla="*/ 9651917 w 12641071"/>
              <a:gd name="connsiteY22-45410" fmla="*/ 940556 h 5795240"/>
              <a:gd name="connsiteX23-45411" fmla="*/ 11050508 w 12641071"/>
              <a:gd name="connsiteY23-45412" fmla="*/ 108150 h 5795240"/>
              <a:gd name="connsiteX24-45413" fmla="*/ 12641071 w 12641071"/>
              <a:gd name="connsiteY24-45414" fmla="*/ 1698711 h 5795240"/>
              <a:gd name="connsiteX25-45415" fmla="*/ 11371062 w 12641071"/>
              <a:gd name="connsiteY25-45416" fmla="*/ 3256960 h 5795240"/>
              <a:gd name="connsiteX26-45417" fmla="*/ 11215953 w 12641071"/>
              <a:gd name="connsiteY26-45418" fmla="*/ 3280632 h 5795240"/>
              <a:gd name="connsiteX27-45419" fmla="*/ 11142318 w 12641071"/>
              <a:gd name="connsiteY27-45420" fmla="*/ 3276914 h 5795240"/>
              <a:gd name="connsiteX28-45421" fmla="*/ 11215952 w 12641071"/>
              <a:gd name="connsiteY28-45422" fmla="*/ 3280632 h 5795240"/>
              <a:gd name="connsiteX29-45423" fmla="*/ 11213133 w 12641071"/>
              <a:gd name="connsiteY29-45424" fmla="*/ 3281062 h 5795240"/>
              <a:gd name="connsiteX30-45425" fmla="*/ 11116921 w 12641071"/>
              <a:gd name="connsiteY30-45426" fmla="*/ 3285921 h 5795240"/>
              <a:gd name="connsiteX31-45427" fmla="*/ 11050507 w 12641071"/>
              <a:gd name="connsiteY31-45428" fmla="*/ 3289274 h 5795240"/>
              <a:gd name="connsiteX32-45429" fmla="*/ 11006292 w 12641071"/>
              <a:gd name="connsiteY32-45430" fmla="*/ 3287041 h 5795240"/>
              <a:gd name="connsiteX33-45431" fmla="*/ 10937101 w 12641071"/>
              <a:gd name="connsiteY33-45432" fmla="*/ 3297601 h 5795240"/>
              <a:gd name="connsiteX34-45433" fmla="*/ 10144740 w 12641071"/>
              <a:gd name="connsiteY34-45434" fmla="*/ 4089962 h 5795240"/>
              <a:gd name="connsiteX35-45435" fmla="*/ 10130374 w 12641071"/>
              <a:gd name="connsiteY35-45436" fmla="*/ 4184101 h 5795240"/>
              <a:gd name="connsiteX36-45437" fmla="*/ 10130375 w 12641071"/>
              <a:gd name="connsiteY36-45438" fmla="*/ 4184103 h 5795240"/>
              <a:gd name="connsiteX37-45439" fmla="*/ 10130656 w 12641071"/>
              <a:gd name="connsiteY37-45440" fmla="*/ 4185950 h 5795240"/>
              <a:gd name="connsiteX38-45441" fmla="*/ 10138194 w 12641071"/>
              <a:gd name="connsiteY38-45442" fmla="*/ 4335228 h 5795240"/>
              <a:gd name="connsiteX39-45443" fmla="*/ 10137710 w 12641071"/>
              <a:gd name="connsiteY39-45444" fmla="*/ 4344822 h 5795240"/>
              <a:gd name="connsiteX40-45445" fmla="*/ 10133555 w 12641071"/>
              <a:gd name="connsiteY40-45446" fmla="*/ 4427096 h 5795240"/>
              <a:gd name="connsiteX41-45447" fmla="*/ 10129312 w 12641071"/>
              <a:gd name="connsiteY41-45448" fmla="*/ 4399289 h 5795240"/>
              <a:gd name="connsiteX42-45449" fmla="*/ 10126797 w 12641071"/>
              <a:gd name="connsiteY42-45450" fmla="*/ 4349498 h 5795240"/>
              <a:gd name="connsiteX43-45451" fmla="*/ 10129311 w 12641071"/>
              <a:gd name="connsiteY43-45452" fmla="*/ 4399289 h 5795240"/>
              <a:gd name="connsiteX44-45453" fmla="*/ 10133554 w 12641071"/>
              <a:gd name="connsiteY44-45454" fmla="*/ 4427096 h 5795240"/>
              <a:gd name="connsiteX45-45455" fmla="*/ 10130656 w 12641071"/>
              <a:gd name="connsiteY45-45456" fmla="*/ 4484506 h 5795240"/>
              <a:gd name="connsiteX46-45457" fmla="*/ 8678182 w 12641071"/>
              <a:gd name="connsiteY46-45458" fmla="*/ 5795240 h 5795240"/>
              <a:gd name="connsiteX47-45459" fmla="*/ 7467518 w 12641071"/>
              <a:gd name="connsiteY47-45460" fmla="*/ 5151535 h 5795240"/>
              <a:gd name="connsiteX48-45461" fmla="*/ 7419945 w 12641071"/>
              <a:gd name="connsiteY48-45462" fmla="*/ 5073228 h 5795240"/>
              <a:gd name="connsiteX49-45463" fmla="*/ 7367299 w 12641071"/>
              <a:gd name="connsiteY49-45464" fmla="*/ 4974928 h 5795240"/>
              <a:gd name="connsiteX50-45465" fmla="*/ 7320958 w 12641071"/>
              <a:gd name="connsiteY50-45466" fmla="*/ 4870887 h 5795240"/>
              <a:gd name="connsiteX51-45467" fmla="*/ 7322174 w 12641071"/>
              <a:gd name="connsiteY51-45468" fmla="*/ 4872361 h 5795240"/>
              <a:gd name="connsiteX52-45469" fmla="*/ 7322175 w 12641071"/>
              <a:gd name="connsiteY52-45470" fmla="*/ 4872361 h 5795240"/>
              <a:gd name="connsiteX53-45471" fmla="*/ 7223551 w 12641071"/>
              <a:gd name="connsiteY53-45472" fmla="*/ 4752829 h 5795240"/>
              <a:gd name="connsiteX54-45473" fmla="*/ 6652445 w 12641071"/>
              <a:gd name="connsiteY54-45474" fmla="*/ 4516269 h 5795240"/>
              <a:gd name="connsiteX55-45475" fmla="*/ 6200873 w 12641071"/>
              <a:gd name="connsiteY55-45476" fmla="*/ 4654206 h 5795240"/>
              <a:gd name="connsiteX56-45477" fmla="*/ 6088813 w 12641071"/>
              <a:gd name="connsiteY56-45478" fmla="*/ 4746663 h 5795240"/>
              <a:gd name="connsiteX57-45479" fmla="*/ 6023271 w 12641071"/>
              <a:gd name="connsiteY57-45480" fmla="*/ 4834312 h 5795240"/>
              <a:gd name="connsiteX58-45481" fmla="*/ 5935320 w 12641071"/>
              <a:gd name="connsiteY58-45482" fmla="*/ 4931081 h 5795240"/>
              <a:gd name="connsiteX59-45483" fmla="*/ 4971763 w 12641071"/>
              <a:gd name="connsiteY59-45484" fmla="*/ 5330200 h 5795240"/>
              <a:gd name="connsiteX60-45485" fmla="*/ 3716172 w 12641071"/>
              <a:gd name="connsiteY60-45486" fmla="*/ 4497938 h 5795240"/>
              <a:gd name="connsiteX61-45487" fmla="*/ 3659438 w 12641071"/>
              <a:gd name="connsiteY61-45488" fmla="*/ 4330309 h 5795240"/>
              <a:gd name="connsiteX62-45489" fmla="*/ 3659440 w 12641071"/>
              <a:gd name="connsiteY62-45490" fmla="*/ 4330309 h 5795240"/>
              <a:gd name="connsiteX63-45491" fmla="*/ 3613217 w 12641071"/>
              <a:gd name="connsiteY63-45492" fmla="*/ 4245153 h 5795240"/>
              <a:gd name="connsiteX64-45493" fmla="*/ 3083792 w 12641071"/>
              <a:gd name="connsiteY64-45494" fmla="*/ 3963660 h 5795240"/>
              <a:gd name="connsiteX65-45495" fmla="*/ 2835272 w 12641071"/>
              <a:gd name="connsiteY65-45496" fmla="*/ 4013833 h 5795240"/>
              <a:gd name="connsiteX66-45497" fmla="*/ 2762875 w 12641071"/>
              <a:gd name="connsiteY66-45498" fmla="*/ 4057784 h 5795240"/>
              <a:gd name="connsiteX67-45499" fmla="*/ 2664698 w 12641071"/>
              <a:gd name="connsiteY67-45500" fmla="*/ 4117431 h 5795240"/>
              <a:gd name="connsiteX68-45501" fmla="*/ 1804544 w 12641071"/>
              <a:gd name="connsiteY68-45502" fmla="*/ 4335229 h 5795240"/>
              <a:gd name="connsiteX69-45503" fmla="*/ 0 w 12641071"/>
              <a:gd name="connsiteY69-45504" fmla="*/ 2530685 h 5795240"/>
              <a:gd name="connsiteX70-45505" fmla="*/ 1804544 w 12641071"/>
              <a:gd name="connsiteY70-45506" fmla="*/ 726143 h 5795240"/>
              <a:gd name="connsiteX71-45507" fmla="*/ 3080549 w 12641071"/>
              <a:gd name="connsiteY71-45508" fmla="*/ 1254682 h 5795240"/>
              <a:gd name="connsiteX72-45509" fmla="*/ 3268676 w 12641071"/>
              <a:gd name="connsiteY72-45510" fmla="*/ 1461167 h 5795240"/>
              <a:gd name="connsiteX73-45511" fmla="*/ 3565826 w 12641071"/>
              <a:gd name="connsiteY73-45512" fmla="*/ 1551935 h 5795240"/>
              <a:gd name="connsiteX74-45513" fmla="*/ 4086504 w 12641071"/>
              <a:gd name="connsiteY74-45514" fmla="*/ 1127574 h 5795240"/>
              <a:gd name="connsiteX75-45515" fmla="*/ 4103078 w 12641071"/>
              <a:gd name="connsiteY75-45516" fmla="*/ 1004204 h 5795240"/>
              <a:gd name="connsiteX76-45517" fmla="*/ 5215874 w 12641071"/>
              <a:gd name="connsiteY76-45518" fmla="*/ 0 h 5795240"/>
              <a:gd name="connsiteX0-45519" fmla="*/ 5215874 w 12641071"/>
              <a:gd name="connsiteY0-45520" fmla="*/ 0 h 5795240"/>
              <a:gd name="connsiteX1-45521" fmla="*/ 5927386 w 12641071"/>
              <a:gd name="connsiteY1-45522" fmla="*/ 255427 h 5795240"/>
              <a:gd name="connsiteX2-45523" fmla="*/ 6141460 w 12641071"/>
              <a:gd name="connsiteY2-45524" fmla="*/ 475027 h 5795240"/>
              <a:gd name="connsiteX3-45525" fmla="*/ 6788665 w 12641071"/>
              <a:gd name="connsiteY3-45526" fmla="*/ 707369 h 5795240"/>
              <a:gd name="connsiteX4-45527" fmla="*/ 7184710 w 12641071"/>
              <a:gd name="connsiteY4-45528" fmla="*/ 627411 h 5795240"/>
              <a:gd name="connsiteX5-45529" fmla="*/ 7314851 w 12641071"/>
              <a:gd name="connsiteY5-45530" fmla="*/ 559537 h 5795240"/>
              <a:gd name="connsiteX6-45531" fmla="*/ 7314853 w 12641071"/>
              <a:gd name="connsiteY6-45532" fmla="*/ 559536 h 5795240"/>
              <a:gd name="connsiteX7-45533" fmla="*/ 7314851 w 12641071"/>
              <a:gd name="connsiteY7-45534" fmla="*/ 559537 h 5795240"/>
              <a:gd name="connsiteX8-45535" fmla="*/ 7391626 w 12641071"/>
              <a:gd name="connsiteY8-45536" fmla="*/ 508114 h 5795240"/>
              <a:gd name="connsiteX9-45537" fmla="*/ 7391631 w 12641071"/>
              <a:gd name="connsiteY9-45538" fmla="*/ 508110 h 5795240"/>
              <a:gd name="connsiteX10-45539" fmla="*/ 7478934 w 12641071"/>
              <a:gd name="connsiteY10-45540" fmla="*/ 466053 h 5795240"/>
              <a:gd name="connsiteX11-45541" fmla="*/ 7897193 w 12641071"/>
              <a:gd name="connsiteY11-45542" fmla="*/ 381611 h 5795240"/>
              <a:gd name="connsiteX12-45543" fmla="*/ 8788216 w 12641071"/>
              <a:gd name="connsiteY12-45544" fmla="*/ 855364 h 5795240"/>
              <a:gd name="connsiteX13-45545" fmla="*/ 8832362 w 12641071"/>
              <a:gd name="connsiteY13-45546" fmla="*/ 928030 h 5795240"/>
              <a:gd name="connsiteX14-45547" fmla="*/ 8832362 w 12641071"/>
              <a:gd name="connsiteY14-45548" fmla="*/ 928033 h 5795240"/>
              <a:gd name="connsiteX15-45549" fmla="*/ 8878117 w 12641071"/>
              <a:gd name="connsiteY15-45550" fmla="*/ 1018851 h 5795240"/>
              <a:gd name="connsiteX16-45551" fmla="*/ 8877719 w 12641071"/>
              <a:gd name="connsiteY16-45552" fmla="*/ 1018369 h 5795240"/>
              <a:gd name="connsiteX17-45553" fmla="*/ 8877719 w 12641071"/>
              <a:gd name="connsiteY17-45554" fmla="*/ 1018371 h 5795240"/>
              <a:gd name="connsiteX18-45555" fmla="*/ 8878116 w 12641071"/>
              <a:gd name="connsiteY18-45556" fmla="*/ 1018851 h 5795240"/>
              <a:gd name="connsiteX19-45557" fmla="*/ 8931285 w 12641071"/>
              <a:gd name="connsiteY19-45558" fmla="*/ 1083292 h 5795240"/>
              <a:gd name="connsiteX20-45559" fmla="*/ 9241478 w 12641071"/>
              <a:gd name="connsiteY20-45560" fmla="*/ 1211778 h 5795240"/>
              <a:gd name="connsiteX21-45561" fmla="*/ 9605238 w 12641071"/>
              <a:gd name="connsiteY21-45562" fmla="*/ 1018369 h 5795240"/>
              <a:gd name="connsiteX22-45563" fmla="*/ 9651917 w 12641071"/>
              <a:gd name="connsiteY22-45564" fmla="*/ 940556 h 5795240"/>
              <a:gd name="connsiteX23-45565" fmla="*/ 11050508 w 12641071"/>
              <a:gd name="connsiteY23-45566" fmla="*/ 108150 h 5795240"/>
              <a:gd name="connsiteX24-45567" fmla="*/ 12641071 w 12641071"/>
              <a:gd name="connsiteY24-45568" fmla="*/ 1698711 h 5795240"/>
              <a:gd name="connsiteX25-45569" fmla="*/ 11371062 w 12641071"/>
              <a:gd name="connsiteY25-45570" fmla="*/ 3256960 h 5795240"/>
              <a:gd name="connsiteX26-45571" fmla="*/ 11215953 w 12641071"/>
              <a:gd name="connsiteY26-45572" fmla="*/ 3280632 h 5795240"/>
              <a:gd name="connsiteX27-45573" fmla="*/ 11142318 w 12641071"/>
              <a:gd name="connsiteY27-45574" fmla="*/ 3276914 h 5795240"/>
              <a:gd name="connsiteX28-45575" fmla="*/ 11215952 w 12641071"/>
              <a:gd name="connsiteY28-45576" fmla="*/ 3280632 h 5795240"/>
              <a:gd name="connsiteX29-45577" fmla="*/ 11213133 w 12641071"/>
              <a:gd name="connsiteY29-45578" fmla="*/ 3281062 h 5795240"/>
              <a:gd name="connsiteX30-45579" fmla="*/ 11116921 w 12641071"/>
              <a:gd name="connsiteY30-45580" fmla="*/ 3285921 h 5795240"/>
              <a:gd name="connsiteX31-45581" fmla="*/ 11050507 w 12641071"/>
              <a:gd name="connsiteY31-45582" fmla="*/ 3289274 h 5795240"/>
              <a:gd name="connsiteX32-45583" fmla="*/ 11006292 w 12641071"/>
              <a:gd name="connsiteY32-45584" fmla="*/ 3287041 h 5795240"/>
              <a:gd name="connsiteX33-45585" fmla="*/ 10937101 w 12641071"/>
              <a:gd name="connsiteY33-45586" fmla="*/ 3297601 h 5795240"/>
              <a:gd name="connsiteX34-45587" fmla="*/ 10144740 w 12641071"/>
              <a:gd name="connsiteY34-45588" fmla="*/ 4089962 h 5795240"/>
              <a:gd name="connsiteX35-45589" fmla="*/ 10130374 w 12641071"/>
              <a:gd name="connsiteY35-45590" fmla="*/ 4184101 h 5795240"/>
              <a:gd name="connsiteX36-45591" fmla="*/ 10130375 w 12641071"/>
              <a:gd name="connsiteY36-45592" fmla="*/ 4184103 h 5795240"/>
              <a:gd name="connsiteX37-45593" fmla="*/ 10130656 w 12641071"/>
              <a:gd name="connsiteY37-45594" fmla="*/ 4185950 h 5795240"/>
              <a:gd name="connsiteX38-45595" fmla="*/ 10138194 w 12641071"/>
              <a:gd name="connsiteY38-45596" fmla="*/ 4335228 h 5795240"/>
              <a:gd name="connsiteX39-45597" fmla="*/ 10137710 w 12641071"/>
              <a:gd name="connsiteY39-45598" fmla="*/ 4344822 h 5795240"/>
              <a:gd name="connsiteX40-45599" fmla="*/ 10133555 w 12641071"/>
              <a:gd name="connsiteY40-45600" fmla="*/ 4427096 h 5795240"/>
              <a:gd name="connsiteX41-45601" fmla="*/ 10129312 w 12641071"/>
              <a:gd name="connsiteY41-45602" fmla="*/ 4399289 h 5795240"/>
              <a:gd name="connsiteX42-45603" fmla="*/ 10129311 w 12641071"/>
              <a:gd name="connsiteY42-45604" fmla="*/ 4399289 h 5795240"/>
              <a:gd name="connsiteX43-45605" fmla="*/ 10133554 w 12641071"/>
              <a:gd name="connsiteY43-45606" fmla="*/ 4427096 h 5795240"/>
              <a:gd name="connsiteX44-45607" fmla="*/ 10130656 w 12641071"/>
              <a:gd name="connsiteY44-45608" fmla="*/ 4484506 h 5795240"/>
              <a:gd name="connsiteX45-45609" fmla="*/ 8678182 w 12641071"/>
              <a:gd name="connsiteY45-45610" fmla="*/ 5795240 h 5795240"/>
              <a:gd name="connsiteX46-45611" fmla="*/ 7467518 w 12641071"/>
              <a:gd name="connsiteY46-45612" fmla="*/ 5151535 h 5795240"/>
              <a:gd name="connsiteX47-45613" fmla="*/ 7419945 w 12641071"/>
              <a:gd name="connsiteY47-45614" fmla="*/ 5073228 h 5795240"/>
              <a:gd name="connsiteX48-45615" fmla="*/ 7367299 w 12641071"/>
              <a:gd name="connsiteY48-45616" fmla="*/ 4974928 h 5795240"/>
              <a:gd name="connsiteX49-45617" fmla="*/ 7320958 w 12641071"/>
              <a:gd name="connsiteY49-45618" fmla="*/ 4870887 h 5795240"/>
              <a:gd name="connsiteX50-45619" fmla="*/ 7322174 w 12641071"/>
              <a:gd name="connsiteY50-45620" fmla="*/ 4872361 h 5795240"/>
              <a:gd name="connsiteX51-45621" fmla="*/ 7322175 w 12641071"/>
              <a:gd name="connsiteY51-45622" fmla="*/ 4872361 h 5795240"/>
              <a:gd name="connsiteX52-45623" fmla="*/ 7223551 w 12641071"/>
              <a:gd name="connsiteY52-45624" fmla="*/ 4752829 h 5795240"/>
              <a:gd name="connsiteX53-45625" fmla="*/ 6652445 w 12641071"/>
              <a:gd name="connsiteY53-45626" fmla="*/ 4516269 h 5795240"/>
              <a:gd name="connsiteX54-45627" fmla="*/ 6200873 w 12641071"/>
              <a:gd name="connsiteY54-45628" fmla="*/ 4654206 h 5795240"/>
              <a:gd name="connsiteX55-45629" fmla="*/ 6088813 w 12641071"/>
              <a:gd name="connsiteY55-45630" fmla="*/ 4746663 h 5795240"/>
              <a:gd name="connsiteX56-45631" fmla="*/ 6023271 w 12641071"/>
              <a:gd name="connsiteY56-45632" fmla="*/ 4834312 h 5795240"/>
              <a:gd name="connsiteX57-45633" fmla="*/ 5935320 w 12641071"/>
              <a:gd name="connsiteY57-45634" fmla="*/ 4931081 h 5795240"/>
              <a:gd name="connsiteX58-45635" fmla="*/ 4971763 w 12641071"/>
              <a:gd name="connsiteY58-45636" fmla="*/ 5330200 h 5795240"/>
              <a:gd name="connsiteX59-45637" fmla="*/ 3716172 w 12641071"/>
              <a:gd name="connsiteY59-45638" fmla="*/ 4497938 h 5795240"/>
              <a:gd name="connsiteX60-45639" fmla="*/ 3659438 w 12641071"/>
              <a:gd name="connsiteY60-45640" fmla="*/ 4330309 h 5795240"/>
              <a:gd name="connsiteX61-45641" fmla="*/ 3659440 w 12641071"/>
              <a:gd name="connsiteY61-45642" fmla="*/ 4330309 h 5795240"/>
              <a:gd name="connsiteX62-45643" fmla="*/ 3613217 w 12641071"/>
              <a:gd name="connsiteY62-45644" fmla="*/ 4245153 h 5795240"/>
              <a:gd name="connsiteX63-45645" fmla="*/ 3083792 w 12641071"/>
              <a:gd name="connsiteY63-45646" fmla="*/ 3963660 h 5795240"/>
              <a:gd name="connsiteX64-45647" fmla="*/ 2835272 w 12641071"/>
              <a:gd name="connsiteY64-45648" fmla="*/ 4013833 h 5795240"/>
              <a:gd name="connsiteX65-45649" fmla="*/ 2762875 w 12641071"/>
              <a:gd name="connsiteY65-45650" fmla="*/ 4057784 h 5795240"/>
              <a:gd name="connsiteX66-45651" fmla="*/ 2664698 w 12641071"/>
              <a:gd name="connsiteY66-45652" fmla="*/ 4117431 h 5795240"/>
              <a:gd name="connsiteX67-45653" fmla="*/ 1804544 w 12641071"/>
              <a:gd name="connsiteY67-45654" fmla="*/ 4335229 h 5795240"/>
              <a:gd name="connsiteX68-45655" fmla="*/ 0 w 12641071"/>
              <a:gd name="connsiteY68-45656" fmla="*/ 2530685 h 5795240"/>
              <a:gd name="connsiteX69-45657" fmla="*/ 1804544 w 12641071"/>
              <a:gd name="connsiteY69-45658" fmla="*/ 726143 h 5795240"/>
              <a:gd name="connsiteX70-45659" fmla="*/ 3080549 w 12641071"/>
              <a:gd name="connsiteY70-45660" fmla="*/ 1254682 h 5795240"/>
              <a:gd name="connsiteX71-45661" fmla="*/ 3268676 w 12641071"/>
              <a:gd name="connsiteY71-45662" fmla="*/ 1461167 h 5795240"/>
              <a:gd name="connsiteX72-45663" fmla="*/ 3565826 w 12641071"/>
              <a:gd name="connsiteY72-45664" fmla="*/ 1551935 h 5795240"/>
              <a:gd name="connsiteX73-45665" fmla="*/ 4086504 w 12641071"/>
              <a:gd name="connsiteY73-45666" fmla="*/ 1127574 h 5795240"/>
              <a:gd name="connsiteX74-45667" fmla="*/ 4103078 w 12641071"/>
              <a:gd name="connsiteY74-45668" fmla="*/ 1004204 h 5795240"/>
              <a:gd name="connsiteX75-45669" fmla="*/ 5215874 w 12641071"/>
              <a:gd name="connsiteY75-45670" fmla="*/ 0 h 5795240"/>
              <a:gd name="connsiteX0-45671" fmla="*/ 5215874 w 12641071"/>
              <a:gd name="connsiteY0-45672" fmla="*/ 0 h 5795240"/>
              <a:gd name="connsiteX1-45673" fmla="*/ 5927386 w 12641071"/>
              <a:gd name="connsiteY1-45674" fmla="*/ 255427 h 5795240"/>
              <a:gd name="connsiteX2-45675" fmla="*/ 6141460 w 12641071"/>
              <a:gd name="connsiteY2-45676" fmla="*/ 475027 h 5795240"/>
              <a:gd name="connsiteX3-45677" fmla="*/ 6788665 w 12641071"/>
              <a:gd name="connsiteY3-45678" fmla="*/ 707369 h 5795240"/>
              <a:gd name="connsiteX4-45679" fmla="*/ 7184710 w 12641071"/>
              <a:gd name="connsiteY4-45680" fmla="*/ 627411 h 5795240"/>
              <a:gd name="connsiteX5-45681" fmla="*/ 7314851 w 12641071"/>
              <a:gd name="connsiteY5-45682" fmla="*/ 559537 h 5795240"/>
              <a:gd name="connsiteX6-45683" fmla="*/ 7314853 w 12641071"/>
              <a:gd name="connsiteY6-45684" fmla="*/ 559536 h 5795240"/>
              <a:gd name="connsiteX7-45685" fmla="*/ 7314851 w 12641071"/>
              <a:gd name="connsiteY7-45686" fmla="*/ 559537 h 5795240"/>
              <a:gd name="connsiteX8-45687" fmla="*/ 7391626 w 12641071"/>
              <a:gd name="connsiteY8-45688" fmla="*/ 508114 h 5795240"/>
              <a:gd name="connsiteX9-45689" fmla="*/ 7391631 w 12641071"/>
              <a:gd name="connsiteY9-45690" fmla="*/ 508110 h 5795240"/>
              <a:gd name="connsiteX10-45691" fmla="*/ 7478934 w 12641071"/>
              <a:gd name="connsiteY10-45692" fmla="*/ 466053 h 5795240"/>
              <a:gd name="connsiteX11-45693" fmla="*/ 7897193 w 12641071"/>
              <a:gd name="connsiteY11-45694" fmla="*/ 381611 h 5795240"/>
              <a:gd name="connsiteX12-45695" fmla="*/ 8788216 w 12641071"/>
              <a:gd name="connsiteY12-45696" fmla="*/ 855364 h 5795240"/>
              <a:gd name="connsiteX13-45697" fmla="*/ 8832362 w 12641071"/>
              <a:gd name="connsiteY13-45698" fmla="*/ 928030 h 5795240"/>
              <a:gd name="connsiteX14-45699" fmla="*/ 8832362 w 12641071"/>
              <a:gd name="connsiteY14-45700" fmla="*/ 928033 h 5795240"/>
              <a:gd name="connsiteX15-45701" fmla="*/ 8878117 w 12641071"/>
              <a:gd name="connsiteY15-45702" fmla="*/ 1018851 h 5795240"/>
              <a:gd name="connsiteX16-45703" fmla="*/ 8877719 w 12641071"/>
              <a:gd name="connsiteY16-45704" fmla="*/ 1018369 h 5795240"/>
              <a:gd name="connsiteX17-45705" fmla="*/ 8877719 w 12641071"/>
              <a:gd name="connsiteY17-45706" fmla="*/ 1018371 h 5795240"/>
              <a:gd name="connsiteX18-45707" fmla="*/ 8878116 w 12641071"/>
              <a:gd name="connsiteY18-45708" fmla="*/ 1018851 h 5795240"/>
              <a:gd name="connsiteX19-45709" fmla="*/ 8931285 w 12641071"/>
              <a:gd name="connsiteY19-45710" fmla="*/ 1083292 h 5795240"/>
              <a:gd name="connsiteX20-45711" fmla="*/ 9241478 w 12641071"/>
              <a:gd name="connsiteY20-45712" fmla="*/ 1211778 h 5795240"/>
              <a:gd name="connsiteX21-45713" fmla="*/ 9605238 w 12641071"/>
              <a:gd name="connsiteY21-45714" fmla="*/ 1018369 h 5795240"/>
              <a:gd name="connsiteX22-45715" fmla="*/ 9651917 w 12641071"/>
              <a:gd name="connsiteY22-45716" fmla="*/ 940556 h 5795240"/>
              <a:gd name="connsiteX23-45717" fmla="*/ 11050508 w 12641071"/>
              <a:gd name="connsiteY23-45718" fmla="*/ 108150 h 5795240"/>
              <a:gd name="connsiteX24-45719" fmla="*/ 12641071 w 12641071"/>
              <a:gd name="connsiteY24-45720" fmla="*/ 1698711 h 5795240"/>
              <a:gd name="connsiteX25-45721" fmla="*/ 11371062 w 12641071"/>
              <a:gd name="connsiteY25-45722" fmla="*/ 3256960 h 5795240"/>
              <a:gd name="connsiteX26-45723" fmla="*/ 11215953 w 12641071"/>
              <a:gd name="connsiteY26-45724" fmla="*/ 3280632 h 5795240"/>
              <a:gd name="connsiteX27-45725" fmla="*/ 11142318 w 12641071"/>
              <a:gd name="connsiteY27-45726" fmla="*/ 3276914 h 5795240"/>
              <a:gd name="connsiteX28-45727" fmla="*/ 11215952 w 12641071"/>
              <a:gd name="connsiteY28-45728" fmla="*/ 3280632 h 5795240"/>
              <a:gd name="connsiteX29-45729" fmla="*/ 11213133 w 12641071"/>
              <a:gd name="connsiteY29-45730" fmla="*/ 3281062 h 5795240"/>
              <a:gd name="connsiteX30-45731" fmla="*/ 11116921 w 12641071"/>
              <a:gd name="connsiteY30-45732" fmla="*/ 3285921 h 5795240"/>
              <a:gd name="connsiteX31-45733" fmla="*/ 11050507 w 12641071"/>
              <a:gd name="connsiteY31-45734" fmla="*/ 3289274 h 5795240"/>
              <a:gd name="connsiteX32-45735" fmla="*/ 11006292 w 12641071"/>
              <a:gd name="connsiteY32-45736" fmla="*/ 3287041 h 5795240"/>
              <a:gd name="connsiteX33-45737" fmla="*/ 10937101 w 12641071"/>
              <a:gd name="connsiteY33-45738" fmla="*/ 3297601 h 5795240"/>
              <a:gd name="connsiteX34-45739" fmla="*/ 10144740 w 12641071"/>
              <a:gd name="connsiteY34-45740" fmla="*/ 4089962 h 5795240"/>
              <a:gd name="connsiteX35-45741" fmla="*/ 10130374 w 12641071"/>
              <a:gd name="connsiteY35-45742" fmla="*/ 4184101 h 5795240"/>
              <a:gd name="connsiteX36-45743" fmla="*/ 10130375 w 12641071"/>
              <a:gd name="connsiteY36-45744" fmla="*/ 4184103 h 5795240"/>
              <a:gd name="connsiteX37-45745" fmla="*/ 10130656 w 12641071"/>
              <a:gd name="connsiteY37-45746" fmla="*/ 4185950 h 5795240"/>
              <a:gd name="connsiteX38-45747" fmla="*/ 10138194 w 12641071"/>
              <a:gd name="connsiteY38-45748" fmla="*/ 4335228 h 5795240"/>
              <a:gd name="connsiteX39-45749" fmla="*/ 10137710 w 12641071"/>
              <a:gd name="connsiteY39-45750" fmla="*/ 4344822 h 5795240"/>
              <a:gd name="connsiteX40-45751" fmla="*/ 10133555 w 12641071"/>
              <a:gd name="connsiteY40-45752" fmla="*/ 4427096 h 5795240"/>
              <a:gd name="connsiteX41-45753" fmla="*/ 10129312 w 12641071"/>
              <a:gd name="connsiteY41-45754" fmla="*/ 4399289 h 5795240"/>
              <a:gd name="connsiteX42-45755" fmla="*/ 10133554 w 12641071"/>
              <a:gd name="connsiteY42-45756" fmla="*/ 4427096 h 5795240"/>
              <a:gd name="connsiteX43-45757" fmla="*/ 10130656 w 12641071"/>
              <a:gd name="connsiteY43-45758" fmla="*/ 4484506 h 5795240"/>
              <a:gd name="connsiteX44-45759" fmla="*/ 8678182 w 12641071"/>
              <a:gd name="connsiteY44-45760" fmla="*/ 5795240 h 5795240"/>
              <a:gd name="connsiteX45-45761" fmla="*/ 7467518 w 12641071"/>
              <a:gd name="connsiteY45-45762" fmla="*/ 5151535 h 5795240"/>
              <a:gd name="connsiteX46-45763" fmla="*/ 7419945 w 12641071"/>
              <a:gd name="connsiteY46-45764" fmla="*/ 5073228 h 5795240"/>
              <a:gd name="connsiteX47-45765" fmla="*/ 7367299 w 12641071"/>
              <a:gd name="connsiteY47-45766" fmla="*/ 4974928 h 5795240"/>
              <a:gd name="connsiteX48-45767" fmla="*/ 7320958 w 12641071"/>
              <a:gd name="connsiteY48-45768" fmla="*/ 4870887 h 5795240"/>
              <a:gd name="connsiteX49-45769" fmla="*/ 7322174 w 12641071"/>
              <a:gd name="connsiteY49-45770" fmla="*/ 4872361 h 5795240"/>
              <a:gd name="connsiteX50-45771" fmla="*/ 7322175 w 12641071"/>
              <a:gd name="connsiteY50-45772" fmla="*/ 4872361 h 5795240"/>
              <a:gd name="connsiteX51-45773" fmla="*/ 7223551 w 12641071"/>
              <a:gd name="connsiteY51-45774" fmla="*/ 4752829 h 5795240"/>
              <a:gd name="connsiteX52-45775" fmla="*/ 6652445 w 12641071"/>
              <a:gd name="connsiteY52-45776" fmla="*/ 4516269 h 5795240"/>
              <a:gd name="connsiteX53-45777" fmla="*/ 6200873 w 12641071"/>
              <a:gd name="connsiteY53-45778" fmla="*/ 4654206 h 5795240"/>
              <a:gd name="connsiteX54-45779" fmla="*/ 6088813 w 12641071"/>
              <a:gd name="connsiteY54-45780" fmla="*/ 4746663 h 5795240"/>
              <a:gd name="connsiteX55-45781" fmla="*/ 6023271 w 12641071"/>
              <a:gd name="connsiteY55-45782" fmla="*/ 4834312 h 5795240"/>
              <a:gd name="connsiteX56-45783" fmla="*/ 5935320 w 12641071"/>
              <a:gd name="connsiteY56-45784" fmla="*/ 4931081 h 5795240"/>
              <a:gd name="connsiteX57-45785" fmla="*/ 4971763 w 12641071"/>
              <a:gd name="connsiteY57-45786" fmla="*/ 5330200 h 5795240"/>
              <a:gd name="connsiteX58-45787" fmla="*/ 3716172 w 12641071"/>
              <a:gd name="connsiteY58-45788" fmla="*/ 4497938 h 5795240"/>
              <a:gd name="connsiteX59-45789" fmla="*/ 3659438 w 12641071"/>
              <a:gd name="connsiteY59-45790" fmla="*/ 4330309 h 5795240"/>
              <a:gd name="connsiteX60-45791" fmla="*/ 3659440 w 12641071"/>
              <a:gd name="connsiteY60-45792" fmla="*/ 4330309 h 5795240"/>
              <a:gd name="connsiteX61-45793" fmla="*/ 3613217 w 12641071"/>
              <a:gd name="connsiteY61-45794" fmla="*/ 4245153 h 5795240"/>
              <a:gd name="connsiteX62-45795" fmla="*/ 3083792 w 12641071"/>
              <a:gd name="connsiteY62-45796" fmla="*/ 3963660 h 5795240"/>
              <a:gd name="connsiteX63-45797" fmla="*/ 2835272 w 12641071"/>
              <a:gd name="connsiteY63-45798" fmla="*/ 4013833 h 5795240"/>
              <a:gd name="connsiteX64-45799" fmla="*/ 2762875 w 12641071"/>
              <a:gd name="connsiteY64-45800" fmla="*/ 4057784 h 5795240"/>
              <a:gd name="connsiteX65-45801" fmla="*/ 2664698 w 12641071"/>
              <a:gd name="connsiteY65-45802" fmla="*/ 4117431 h 5795240"/>
              <a:gd name="connsiteX66-45803" fmla="*/ 1804544 w 12641071"/>
              <a:gd name="connsiteY66-45804" fmla="*/ 4335229 h 5795240"/>
              <a:gd name="connsiteX67-45805" fmla="*/ 0 w 12641071"/>
              <a:gd name="connsiteY67-45806" fmla="*/ 2530685 h 5795240"/>
              <a:gd name="connsiteX68-45807" fmla="*/ 1804544 w 12641071"/>
              <a:gd name="connsiteY68-45808" fmla="*/ 726143 h 5795240"/>
              <a:gd name="connsiteX69-45809" fmla="*/ 3080549 w 12641071"/>
              <a:gd name="connsiteY69-45810" fmla="*/ 1254682 h 5795240"/>
              <a:gd name="connsiteX70-45811" fmla="*/ 3268676 w 12641071"/>
              <a:gd name="connsiteY70-45812" fmla="*/ 1461167 h 5795240"/>
              <a:gd name="connsiteX71-45813" fmla="*/ 3565826 w 12641071"/>
              <a:gd name="connsiteY71-45814" fmla="*/ 1551935 h 5795240"/>
              <a:gd name="connsiteX72-45815" fmla="*/ 4086504 w 12641071"/>
              <a:gd name="connsiteY72-45816" fmla="*/ 1127574 h 5795240"/>
              <a:gd name="connsiteX73-45817" fmla="*/ 4103078 w 12641071"/>
              <a:gd name="connsiteY73-45818" fmla="*/ 1004204 h 5795240"/>
              <a:gd name="connsiteX74-45819" fmla="*/ 5215874 w 12641071"/>
              <a:gd name="connsiteY74-45820" fmla="*/ 0 h 5795240"/>
              <a:gd name="connsiteX0-45821" fmla="*/ 5215874 w 12641071"/>
              <a:gd name="connsiteY0-45822" fmla="*/ 0 h 5795240"/>
              <a:gd name="connsiteX1-45823" fmla="*/ 5927386 w 12641071"/>
              <a:gd name="connsiteY1-45824" fmla="*/ 255427 h 5795240"/>
              <a:gd name="connsiteX2-45825" fmla="*/ 6141460 w 12641071"/>
              <a:gd name="connsiteY2-45826" fmla="*/ 475027 h 5795240"/>
              <a:gd name="connsiteX3-45827" fmla="*/ 6788665 w 12641071"/>
              <a:gd name="connsiteY3-45828" fmla="*/ 707369 h 5795240"/>
              <a:gd name="connsiteX4-45829" fmla="*/ 7184710 w 12641071"/>
              <a:gd name="connsiteY4-45830" fmla="*/ 627411 h 5795240"/>
              <a:gd name="connsiteX5-45831" fmla="*/ 7314851 w 12641071"/>
              <a:gd name="connsiteY5-45832" fmla="*/ 559537 h 5795240"/>
              <a:gd name="connsiteX6-45833" fmla="*/ 7314853 w 12641071"/>
              <a:gd name="connsiteY6-45834" fmla="*/ 559536 h 5795240"/>
              <a:gd name="connsiteX7-45835" fmla="*/ 7314851 w 12641071"/>
              <a:gd name="connsiteY7-45836" fmla="*/ 559537 h 5795240"/>
              <a:gd name="connsiteX8-45837" fmla="*/ 7391626 w 12641071"/>
              <a:gd name="connsiteY8-45838" fmla="*/ 508114 h 5795240"/>
              <a:gd name="connsiteX9-45839" fmla="*/ 7391631 w 12641071"/>
              <a:gd name="connsiteY9-45840" fmla="*/ 508110 h 5795240"/>
              <a:gd name="connsiteX10-45841" fmla="*/ 7478934 w 12641071"/>
              <a:gd name="connsiteY10-45842" fmla="*/ 466053 h 5795240"/>
              <a:gd name="connsiteX11-45843" fmla="*/ 7897193 w 12641071"/>
              <a:gd name="connsiteY11-45844" fmla="*/ 381611 h 5795240"/>
              <a:gd name="connsiteX12-45845" fmla="*/ 8788216 w 12641071"/>
              <a:gd name="connsiteY12-45846" fmla="*/ 855364 h 5795240"/>
              <a:gd name="connsiteX13-45847" fmla="*/ 8832362 w 12641071"/>
              <a:gd name="connsiteY13-45848" fmla="*/ 928030 h 5795240"/>
              <a:gd name="connsiteX14-45849" fmla="*/ 8832362 w 12641071"/>
              <a:gd name="connsiteY14-45850" fmla="*/ 928033 h 5795240"/>
              <a:gd name="connsiteX15-45851" fmla="*/ 8878117 w 12641071"/>
              <a:gd name="connsiteY15-45852" fmla="*/ 1018851 h 5795240"/>
              <a:gd name="connsiteX16-45853" fmla="*/ 8877719 w 12641071"/>
              <a:gd name="connsiteY16-45854" fmla="*/ 1018369 h 5795240"/>
              <a:gd name="connsiteX17-45855" fmla="*/ 8877719 w 12641071"/>
              <a:gd name="connsiteY17-45856" fmla="*/ 1018371 h 5795240"/>
              <a:gd name="connsiteX18-45857" fmla="*/ 8878116 w 12641071"/>
              <a:gd name="connsiteY18-45858" fmla="*/ 1018851 h 5795240"/>
              <a:gd name="connsiteX19-45859" fmla="*/ 8931285 w 12641071"/>
              <a:gd name="connsiteY19-45860" fmla="*/ 1083292 h 5795240"/>
              <a:gd name="connsiteX20-45861" fmla="*/ 9241478 w 12641071"/>
              <a:gd name="connsiteY20-45862" fmla="*/ 1211778 h 5795240"/>
              <a:gd name="connsiteX21-45863" fmla="*/ 9605238 w 12641071"/>
              <a:gd name="connsiteY21-45864" fmla="*/ 1018369 h 5795240"/>
              <a:gd name="connsiteX22-45865" fmla="*/ 9651917 w 12641071"/>
              <a:gd name="connsiteY22-45866" fmla="*/ 940556 h 5795240"/>
              <a:gd name="connsiteX23-45867" fmla="*/ 11050508 w 12641071"/>
              <a:gd name="connsiteY23-45868" fmla="*/ 108150 h 5795240"/>
              <a:gd name="connsiteX24-45869" fmla="*/ 12641071 w 12641071"/>
              <a:gd name="connsiteY24-45870" fmla="*/ 1698711 h 5795240"/>
              <a:gd name="connsiteX25-45871" fmla="*/ 11371062 w 12641071"/>
              <a:gd name="connsiteY25-45872" fmla="*/ 3256960 h 5795240"/>
              <a:gd name="connsiteX26-45873" fmla="*/ 11215953 w 12641071"/>
              <a:gd name="connsiteY26-45874" fmla="*/ 3280632 h 5795240"/>
              <a:gd name="connsiteX27-45875" fmla="*/ 11142318 w 12641071"/>
              <a:gd name="connsiteY27-45876" fmla="*/ 3276914 h 5795240"/>
              <a:gd name="connsiteX28-45877" fmla="*/ 11215952 w 12641071"/>
              <a:gd name="connsiteY28-45878" fmla="*/ 3280632 h 5795240"/>
              <a:gd name="connsiteX29-45879" fmla="*/ 11213133 w 12641071"/>
              <a:gd name="connsiteY29-45880" fmla="*/ 3281062 h 5795240"/>
              <a:gd name="connsiteX30-45881" fmla="*/ 11116921 w 12641071"/>
              <a:gd name="connsiteY30-45882" fmla="*/ 3285921 h 5795240"/>
              <a:gd name="connsiteX31-45883" fmla="*/ 11050507 w 12641071"/>
              <a:gd name="connsiteY31-45884" fmla="*/ 3289274 h 5795240"/>
              <a:gd name="connsiteX32-45885" fmla="*/ 11006292 w 12641071"/>
              <a:gd name="connsiteY32-45886" fmla="*/ 3287041 h 5795240"/>
              <a:gd name="connsiteX33-45887" fmla="*/ 10937101 w 12641071"/>
              <a:gd name="connsiteY33-45888" fmla="*/ 3297601 h 5795240"/>
              <a:gd name="connsiteX34-45889" fmla="*/ 10144740 w 12641071"/>
              <a:gd name="connsiteY34-45890" fmla="*/ 4089962 h 5795240"/>
              <a:gd name="connsiteX35-45891" fmla="*/ 10130374 w 12641071"/>
              <a:gd name="connsiteY35-45892" fmla="*/ 4184101 h 5795240"/>
              <a:gd name="connsiteX36-45893" fmla="*/ 10130375 w 12641071"/>
              <a:gd name="connsiteY36-45894" fmla="*/ 4184103 h 5795240"/>
              <a:gd name="connsiteX37-45895" fmla="*/ 10130656 w 12641071"/>
              <a:gd name="connsiteY37-45896" fmla="*/ 4185950 h 5795240"/>
              <a:gd name="connsiteX38-45897" fmla="*/ 10138194 w 12641071"/>
              <a:gd name="connsiteY38-45898" fmla="*/ 4335228 h 5795240"/>
              <a:gd name="connsiteX39-45899" fmla="*/ 10137710 w 12641071"/>
              <a:gd name="connsiteY39-45900" fmla="*/ 4344822 h 5795240"/>
              <a:gd name="connsiteX40-45901" fmla="*/ 10133555 w 12641071"/>
              <a:gd name="connsiteY40-45902" fmla="*/ 4427096 h 5795240"/>
              <a:gd name="connsiteX41-45903" fmla="*/ 10133554 w 12641071"/>
              <a:gd name="connsiteY41-45904" fmla="*/ 4427096 h 5795240"/>
              <a:gd name="connsiteX42-45905" fmla="*/ 10130656 w 12641071"/>
              <a:gd name="connsiteY42-45906" fmla="*/ 4484506 h 5795240"/>
              <a:gd name="connsiteX43-45907" fmla="*/ 8678182 w 12641071"/>
              <a:gd name="connsiteY43-45908" fmla="*/ 5795240 h 5795240"/>
              <a:gd name="connsiteX44-45909" fmla="*/ 7467518 w 12641071"/>
              <a:gd name="connsiteY44-45910" fmla="*/ 5151535 h 5795240"/>
              <a:gd name="connsiteX45-45911" fmla="*/ 7419945 w 12641071"/>
              <a:gd name="connsiteY45-45912" fmla="*/ 5073228 h 5795240"/>
              <a:gd name="connsiteX46-45913" fmla="*/ 7367299 w 12641071"/>
              <a:gd name="connsiteY46-45914" fmla="*/ 4974928 h 5795240"/>
              <a:gd name="connsiteX47-45915" fmla="*/ 7320958 w 12641071"/>
              <a:gd name="connsiteY47-45916" fmla="*/ 4870887 h 5795240"/>
              <a:gd name="connsiteX48-45917" fmla="*/ 7322174 w 12641071"/>
              <a:gd name="connsiteY48-45918" fmla="*/ 4872361 h 5795240"/>
              <a:gd name="connsiteX49-45919" fmla="*/ 7322175 w 12641071"/>
              <a:gd name="connsiteY49-45920" fmla="*/ 4872361 h 5795240"/>
              <a:gd name="connsiteX50-45921" fmla="*/ 7223551 w 12641071"/>
              <a:gd name="connsiteY50-45922" fmla="*/ 4752829 h 5795240"/>
              <a:gd name="connsiteX51-45923" fmla="*/ 6652445 w 12641071"/>
              <a:gd name="connsiteY51-45924" fmla="*/ 4516269 h 5795240"/>
              <a:gd name="connsiteX52-45925" fmla="*/ 6200873 w 12641071"/>
              <a:gd name="connsiteY52-45926" fmla="*/ 4654206 h 5795240"/>
              <a:gd name="connsiteX53-45927" fmla="*/ 6088813 w 12641071"/>
              <a:gd name="connsiteY53-45928" fmla="*/ 4746663 h 5795240"/>
              <a:gd name="connsiteX54-45929" fmla="*/ 6023271 w 12641071"/>
              <a:gd name="connsiteY54-45930" fmla="*/ 4834312 h 5795240"/>
              <a:gd name="connsiteX55-45931" fmla="*/ 5935320 w 12641071"/>
              <a:gd name="connsiteY55-45932" fmla="*/ 4931081 h 5795240"/>
              <a:gd name="connsiteX56-45933" fmla="*/ 4971763 w 12641071"/>
              <a:gd name="connsiteY56-45934" fmla="*/ 5330200 h 5795240"/>
              <a:gd name="connsiteX57-45935" fmla="*/ 3716172 w 12641071"/>
              <a:gd name="connsiteY57-45936" fmla="*/ 4497938 h 5795240"/>
              <a:gd name="connsiteX58-45937" fmla="*/ 3659438 w 12641071"/>
              <a:gd name="connsiteY58-45938" fmla="*/ 4330309 h 5795240"/>
              <a:gd name="connsiteX59-45939" fmla="*/ 3659440 w 12641071"/>
              <a:gd name="connsiteY59-45940" fmla="*/ 4330309 h 5795240"/>
              <a:gd name="connsiteX60-45941" fmla="*/ 3613217 w 12641071"/>
              <a:gd name="connsiteY60-45942" fmla="*/ 4245153 h 5795240"/>
              <a:gd name="connsiteX61-45943" fmla="*/ 3083792 w 12641071"/>
              <a:gd name="connsiteY61-45944" fmla="*/ 3963660 h 5795240"/>
              <a:gd name="connsiteX62-45945" fmla="*/ 2835272 w 12641071"/>
              <a:gd name="connsiteY62-45946" fmla="*/ 4013833 h 5795240"/>
              <a:gd name="connsiteX63-45947" fmla="*/ 2762875 w 12641071"/>
              <a:gd name="connsiteY63-45948" fmla="*/ 4057784 h 5795240"/>
              <a:gd name="connsiteX64-45949" fmla="*/ 2664698 w 12641071"/>
              <a:gd name="connsiteY64-45950" fmla="*/ 4117431 h 5795240"/>
              <a:gd name="connsiteX65-45951" fmla="*/ 1804544 w 12641071"/>
              <a:gd name="connsiteY65-45952" fmla="*/ 4335229 h 5795240"/>
              <a:gd name="connsiteX66-45953" fmla="*/ 0 w 12641071"/>
              <a:gd name="connsiteY66-45954" fmla="*/ 2530685 h 5795240"/>
              <a:gd name="connsiteX67-45955" fmla="*/ 1804544 w 12641071"/>
              <a:gd name="connsiteY67-45956" fmla="*/ 726143 h 5795240"/>
              <a:gd name="connsiteX68-45957" fmla="*/ 3080549 w 12641071"/>
              <a:gd name="connsiteY68-45958" fmla="*/ 1254682 h 5795240"/>
              <a:gd name="connsiteX69-45959" fmla="*/ 3268676 w 12641071"/>
              <a:gd name="connsiteY69-45960" fmla="*/ 1461167 h 5795240"/>
              <a:gd name="connsiteX70-45961" fmla="*/ 3565826 w 12641071"/>
              <a:gd name="connsiteY70-45962" fmla="*/ 1551935 h 5795240"/>
              <a:gd name="connsiteX71-45963" fmla="*/ 4086504 w 12641071"/>
              <a:gd name="connsiteY71-45964" fmla="*/ 1127574 h 5795240"/>
              <a:gd name="connsiteX72-45965" fmla="*/ 4103078 w 12641071"/>
              <a:gd name="connsiteY72-45966" fmla="*/ 1004204 h 5795240"/>
              <a:gd name="connsiteX73-45967" fmla="*/ 5215874 w 12641071"/>
              <a:gd name="connsiteY73-45968" fmla="*/ 0 h 5795240"/>
              <a:gd name="connsiteX0-45969" fmla="*/ 5215874 w 12641071"/>
              <a:gd name="connsiteY0-45970" fmla="*/ 0 h 5795240"/>
              <a:gd name="connsiteX1-45971" fmla="*/ 5927386 w 12641071"/>
              <a:gd name="connsiteY1-45972" fmla="*/ 255427 h 5795240"/>
              <a:gd name="connsiteX2-45973" fmla="*/ 6141460 w 12641071"/>
              <a:gd name="connsiteY2-45974" fmla="*/ 475027 h 5795240"/>
              <a:gd name="connsiteX3-45975" fmla="*/ 6788665 w 12641071"/>
              <a:gd name="connsiteY3-45976" fmla="*/ 707369 h 5795240"/>
              <a:gd name="connsiteX4-45977" fmla="*/ 7184710 w 12641071"/>
              <a:gd name="connsiteY4-45978" fmla="*/ 627411 h 5795240"/>
              <a:gd name="connsiteX5-45979" fmla="*/ 7314851 w 12641071"/>
              <a:gd name="connsiteY5-45980" fmla="*/ 559537 h 5795240"/>
              <a:gd name="connsiteX6-45981" fmla="*/ 7314853 w 12641071"/>
              <a:gd name="connsiteY6-45982" fmla="*/ 559536 h 5795240"/>
              <a:gd name="connsiteX7-45983" fmla="*/ 7314851 w 12641071"/>
              <a:gd name="connsiteY7-45984" fmla="*/ 559537 h 5795240"/>
              <a:gd name="connsiteX8-45985" fmla="*/ 7391626 w 12641071"/>
              <a:gd name="connsiteY8-45986" fmla="*/ 508114 h 5795240"/>
              <a:gd name="connsiteX9-45987" fmla="*/ 7391631 w 12641071"/>
              <a:gd name="connsiteY9-45988" fmla="*/ 508110 h 5795240"/>
              <a:gd name="connsiteX10-45989" fmla="*/ 7478934 w 12641071"/>
              <a:gd name="connsiteY10-45990" fmla="*/ 466053 h 5795240"/>
              <a:gd name="connsiteX11-45991" fmla="*/ 7897193 w 12641071"/>
              <a:gd name="connsiteY11-45992" fmla="*/ 381611 h 5795240"/>
              <a:gd name="connsiteX12-45993" fmla="*/ 8788216 w 12641071"/>
              <a:gd name="connsiteY12-45994" fmla="*/ 855364 h 5795240"/>
              <a:gd name="connsiteX13-45995" fmla="*/ 8832362 w 12641071"/>
              <a:gd name="connsiteY13-45996" fmla="*/ 928030 h 5795240"/>
              <a:gd name="connsiteX14-45997" fmla="*/ 8832362 w 12641071"/>
              <a:gd name="connsiteY14-45998" fmla="*/ 928033 h 5795240"/>
              <a:gd name="connsiteX15-45999" fmla="*/ 8878117 w 12641071"/>
              <a:gd name="connsiteY15-46000" fmla="*/ 1018851 h 5795240"/>
              <a:gd name="connsiteX16-46001" fmla="*/ 8877719 w 12641071"/>
              <a:gd name="connsiteY16-46002" fmla="*/ 1018369 h 5795240"/>
              <a:gd name="connsiteX17-46003" fmla="*/ 8877719 w 12641071"/>
              <a:gd name="connsiteY17-46004" fmla="*/ 1018371 h 5795240"/>
              <a:gd name="connsiteX18-46005" fmla="*/ 8878116 w 12641071"/>
              <a:gd name="connsiteY18-46006" fmla="*/ 1018851 h 5795240"/>
              <a:gd name="connsiteX19-46007" fmla="*/ 8931285 w 12641071"/>
              <a:gd name="connsiteY19-46008" fmla="*/ 1083292 h 5795240"/>
              <a:gd name="connsiteX20-46009" fmla="*/ 9241478 w 12641071"/>
              <a:gd name="connsiteY20-46010" fmla="*/ 1211778 h 5795240"/>
              <a:gd name="connsiteX21-46011" fmla="*/ 9605238 w 12641071"/>
              <a:gd name="connsiteY21-46012" fmla="*/ 1018369 h 5795240"/>
              <a:gd name="connsiteX22-46013" fmla="*/ 9651917 w 12641071"/>
              <a:gd name="connsiteY22-46014" fmla="*/ 940556 h 5795240"/>
              <a:gd name="connsiteX23-46015" fmla="*/ 11050508 w 12641071"/>
              <a:gd name="connsiteY23-46016" fmla="*/ 108150 h 5795240"/>
              <a:gd name="connsiteX24-46017" fmla="*/ 12641071 w 12641071"/>
              <a:gd name="connsiteY24-46018" fmla="*/ 1698711 h 5795240"/>
              <a:gd name="connsiteX25-46019" fmla="*/ 11371062 w 12641071"/>
              <a:gd name="connsiteY25-46020" fmla="*/ 3256960 h 5795240"/>
              <a:gd name="connsiteX26-46021" fmla="*/ 11215953 w 12641071"/>
              <a:gd name="connsiteY26-46022" fmla="*/ 3280632 h 5795240"/>
              <a:gd name="connsiteX27-46023" fmla="*/ 11142318 w 12641071"/>
              <a:gd name="connsiteY27-46024" fmla="*/ 3276914 h 5795240"/>
              <a:gd name="connsiteX28-46025" fmla="*/ 11215952 w 12641071"/>
              <a:gd name="connsiteY28-46026" fmla="*/ 3280632 h 5795240"/>
              <a:gd name="connsiteX29-46027" fmla="*/ 11213133 w 12641071"/>
              <a:gd name="connsiteY29-46028" fmla="*/ 3281062 h 5795240"/>
              <a:gd name="connsiteX30-46029" fmla="*/ 11116921 w 12641071"/>
              <a:gd name="connsiteY30-46030" fmla="*/ 3285921 h 5795240"/>
              <a:gd name="connsiteX31-46031" fmla="*/ 11050507 w 12641071"/>
              <a:gd name="connsiteY31-46032" fmla="*/ 3289274 h 5795240"/>
              <a:gd name="connsiteX32-46033" fmla="*/ 11006292 w 12641071"/>
              <a:gd name="connsiteY32-46034" fmla="*/ 3287041 h 5795240"/>
              <a:gd name="connsiteX33-46035" fmla="*/ 10937101 w 12641071"/>
              <a:gd name="connsiteY33-46036" fmla="*/ 3297601 h 5795240"/>
              <a:gd name="connsiteX34-46037" fmla="*/ 10144740 w 12641071"/>
              <a:gd name="connsiteY34-46038" fmla="*/ 4089962 h 5795240"/>
              <a:gd name="connsiteX35-46039" fmla="*/ 10130374 w 12641071"/>
              <a:gd name="connsiteY35-46040" fmla="*/ 4184101 h 5795240"/>
              <a:gd name="connsiteX36-46041" fmla="*/ 10130375 w 12641071"/>
              <a:gd name="connsiteY36-46042" fmla="*/ 4184103 h 5795240"/>
              <a:gd name="connsiteX37-46043" fmla="*/ 10130656 w 12641071"/>
              <a:gd name="connsiteY37-46044" fmla="*/ 4185950 h 5795240"/>
              <a:gd name="connsiteX38-46045" fmla="*/ 10138194 w 12641071"/>
              <a:gd name="connsiteY38-46046" fmla="*/ 4335228 h 5795240"/>
              <a:gd name="connsiteX39-46047" fmla="*/ 10133555 w 12641071"/>
              <a:gd name="connsiteY39-46048" fmla="*/ 4427096 h 5795240"/>
              <a:gd name="connsiteX40-46049" fmla="*/ 10133554 w 12641071"/>
              <a:gd name="connsiteY40-46050" fmla="*/ 4427096 h 5795240"/>
              <a:gd name="connsiteX41-46051" fmla="*/ 10130656 w 12641071"/>
              <a:gd name="connsiteY41-46052" fmla="*/ 4484506 h 5795240"/>
              <a:gd name="connsiteX42-46053" fmla="*/ 8678182 w 12641071"/>
              <a:gd name="connsiteY42-46054" fmla="*/ 5795240 h 5795240"/>
              <a:gd name="connsiteX43-46055" fmla="*/ 7467518 w 12641071"/>
              <a:gd name="connsiteY43-46056" fmla="*/ 5151535 h 5795240"/>
              <a:gd name="connsiteX44-46057" fmla="*/ 7419945 w 12641071"/>
              <a:gd name="connsiteY44-46058" fmla="*/ 5073228 h 5795240"/>
              <a:gd name="connsiteX45-46059" fmla="*/ 7367299 w 12641071"/>
              <a:gd name="connsiteY45-46060" fmla="*/ 4974928 h 5795240"/>
              <a:gd name="connsiteX46-46061" fmla="*/ 7320958 w 12641071"/>
              <a:gd name="connsiteY46-46062" fmla="*/ 4870887 h 5795240"/>
              <a:gd name="connsiteX47-46063" fmla="*/ 7322174 w 12641071"/>
              <a:gd name="connsiteY47-46064" fmla="*/ 4872361 h 5795240"/>
              <a:gd name="connsiteX48-46065" fmla="*/ 7322175 w 12641071"/>
              <a:gd name="connsiteY48-46066" fmla="*/ 4872361 h 5795240"/>
              <a:gd name="connsiteX49-46067" fmla="*/ 7223551 w 12641071"/>
              <a:gd name="connsiteY49-46068" fmla="*/ 4752829 h 5795240"/>
              <a:gd name="connsiteX50-46069" fmla="*/ 6652445 w 12641071"/>
              <a:gd name="connsiteY50-46070" fmla="*/ 4516269 h 5795240"/>
              <a:gd name="connsiteX51-46071" fmla="*/ 6200873 w 12641071"/>
              <a:gd name="connsiteY51-46072" fmla="*/ 4654206 h 5795240"/>
              <a:gd name="connsiteX52-46073" fmla="*/ 6088813 w 12641071"/>
              <a:gd name="connsiteY52-46074" fmla="*/ 4746663 h 5795240"/>
              <a:gd name="connsiteX53-46075" fmla="*/ 6023271 w 12641071"/>
              <a:gd name="connsiteY53-46076" fmla="*/ 4834312 h 5795240"/>
              <a:gd name="connsiteX54-46077" fmla="*/ 5935320 w 12641071"/>
              <a:gd name="connsiteY54-46078" fmla="*/ 4931081 h 5795240"/>
              <a:gd name="connsiteX55-46079" fmla="*/ 4971763 w 12641071"/>
              <a:gd name="connsiteY55-46080" fmla="*/ 5330200 h 5795240"/>
              <a:gd name="connsiteX56-46081" fmla="*/ 3716172 w 12641071"/>
              <a:gd name="connsiteY56-46082" fmla="*/ 4497938 h 5795240"/>
              <a:gd name="connsiteX57-46083" fmla="*/ 3659438 w 12641071"/>
              <a:gd name="connsiteY57-46084" fmla="*/ 4330309 h 5795240"/>
              <a:gd name="connsiteX58-46085" fmla="*/ 3659440 w 12641071"/>
              <a:gd name="connsiteY58-46086" fmla="*/ 4330309 h 5795240"/>
              <a:gd name="connsiteX59-46087" fmla="*/ 3613217 w 12641071"/>
              <a:gd name="connsiteY59-46088" fmla="*/ 4245153 h 5795240"/>
              <a:gd name="connsiteX60-46089" fmla="*/ 3083792 w 12641071"/>
              <a:gd name="connsiteY60-46090" fmla="*/ 3963660 h 5795240"/>
              <a:gd name="connsiteX61-46091" fmla="*/ 2835272 w 12641071"/>
              <a:gd name="connsiteY61-46092" fmla="*/ 4013833 h 5795240"/>
              <a:gd name="connsiteX62-46093" fmla="*/ 2762875 w 12641071"/>
              <a:gd name="connsiteY62-46094" fmla="*/ 4057784 h 5795240"/>
              <a:gd name="connsiteX63-46095" fmla="*/ 2664698 w 12641071"/>
              <a:gd name="connsiteY63-46096" fmla="*/ 4117431 h 5795240"/>
              <a:gd name="connsiteX64-46097" fmla="*/ 1804544 w 12641071"/>
              <a:gd name="connsiteY64-46098" fmla="*/ 4335229 h 5795240"/>
              <a:gd name="connsiteX65-46099" fmla="*/ 0 w 12641071"/>
              <a:gd name="connsiteY65-46100" fmla="*/ 2530685 h 5795240"/>
              <a:gd name="connsiteX66-46101" fmla="*/ 1804544 w 12641071"/>
              <a:gd name="connsiteY66-46102" fmla="*/ 726143 h 5795240"/>
              <a:gd name="connsiteX67-46103" fmla="*/ 3080549 w 12641071"/>
              <a:gd name="connsiteY67-46104" fmla="*/ 1254682 h 5795240"/>
              <a:gd name="connsiteX68-46105" fmla="*/ 3268676 w 12641071"/>
              <a:gd name="connsiteY68-46106" fmla="*/ 1461167 h 5795240"/>
              <a:gd name="connsiteX69-46107" fmla="*/ 3565826 w 12641071"/>
              <a:gd name="connsiteY69-46108" fmla="*/ 1551935 h 5795240"/>
              <a:gd name="connsiteX70-46109" fmla="*/ 4086504 w 12641071"/>
              <a:gd name="connsiteY70-46110" fmla="*/ 1127574 h 5795240"/>
              <a:gd name="connsiteX71-46111" fmla="*/ 4103078 w 12641071"/>
              <a:gd name="connsiteY71-46112" fmla="*/ 1004204 h 5795240"/>
              <a:gd name="connsiteX72-46113" fmla="*/ 5215874 w 12641071"/>
              <a:gd name="connsiteY72-46114" fmla="*/ 0 h 5795240"/>
              <a:gd name="connsiteX0-46115" fmla="*/ 5215874 w 12641071"/>
              <a:gd name="connsiteY0-46116" fmla="*/ 0 h 5795240"/>
              <a:gd name="connsiteX1-46117" fmla="*/ 5927386 w 12641071"/>
              <a:gd name="connsiteY1-46118" fmla="*/ 255427 h 5795240"/>
              <a:gd name="connsiteX2-46119" fmla="*/ 6141460 w 12641071"/>
              <a:gd name="connsiteY2-46120" fmla="*/ 475027 h 5795240"/>
              <a:gd name="connsiteX3-46121" fmla="*/ 6788665 w 12641071"/>
              <a:gd name="connsiteY3-46122" fmla="*/ 707369 h 5795240"/>
              <a:gd name="connsiteX4-46123" fmla="*/ 7184710 w 12641071"/>
              <a:gd name="connsiteY4-46124" fmla="*/ 627411 h 5795240"/>
              <a:gd name="connsiteX5-46125" fmla="*/ 7314851 w 12641071"/>
              <a:gd name="connsiteY5-46126" fmla="*/ 559537 h 5795240"/>
              <a:gd name="connsiteX6-46127" fmla="*/ 7314853 w 12641071"/>
              <a:gd name="connsiteY6-46128" fmla="*/ 559536 h 5795240"/>
              <a:gd name="connsiteX7-46129" fmla="*/ 7314851 w 12641071"/>
              <a:gd name="connsiteY7-46130" fmla="*/ 559537 h 5795240"/>
              <a:gd name="connsiteX8-46131" fmla="*/ 7391626 w 12641071"/>
              <a:gd name="connsiteY8-46132" fmla="*/ 508114 h 5795240"/>
              <a:gd name="connsiteX9-46133" fmla="*/ 7391631 w 12641071"/>
              <a:gd name="connsiteY9-46134" fmla="*/ 508110 h 5795240"/>
              <a:gd name="connsiteX10-46135" fmla="*/ 7478934 w 12641071"/>
              <a:gd name="connsiteY10-46136" fmla="*/ 466053 h 5795240"/>
              <a:gd name="connsiteX11-46137" fmla="*/ 7897193 w 12641071"/>
              <a:gd name="connsiteY11-46138" fmla="*/ 381611 h 5795240"/>
              <a:gd name="connsiteX12-46139" fmla="*/ 8788216 w 12641071"/>
              <a:gd name="connsiteY12-46140" fmla="*/ 855364 h 5795240"/>
              <a:gd name="connsiteX13-46141" fmla="*/ 8832362 w 12641071"/>
              <a:gd name="connsiteY13-46142" fmla="*/ 928030 h 5795240"/>
              <a:gd name="connsiteX14-46143" fmla="*/ 8832362 w 12641071"/>
              <a:gd name="connsiteY14-46144" fmla="*/ 928033 h 5795240"/>
              <a:gd name="connsiteX15-46145" fmla="*/ 8878117 w 12641071"/>
              <a:gd name="connsiteY15-46146" fmla="*/ 1018851 h 5795240"/>
              <a:gd name="connsiteX16-46147" fmla="*/ 8877719 w 12641071"/>
              <a:gd name="connsiteY16-46148" fmla="*/ 1018369 h 5795240"/>
              <a:gd name="connsiteX17-46149" fmla="*/ 8877719 w 12641071"/>
              <a:gd name="connsiteY17-46150" fmla="*/ 1018371 h 5795240"/>
              <a:gd name="connsiteX18-46151" fmla="*/ 8878116 w 12641071"/>
              <a:gd name="connsiteY18-46152" fmla="*/ 1018851 h 5795240"/>
              <a:gd name="connsiteX19-46153" fmla="*/ 8931285 w 12641071"/>
              <a:gd name="connsiteY19-46154" fmla="*/ 1083292 h 5795240"/>
              <a:gd name="connsiteX20-46155" fmla="*/ 9241478 w 12641071"/>
              <a:gd name="connsiteY20-46156" fmla="*/ 1211778 h 5795240"/>
              <a:gd name="connsiteX21-46157" fmla="*/ 9605238 w 12641071"/>
              <a:gd name="connsiteY21-46158" fmla="*/ 1018369 h 5795240"/>
              <a:gd name="connsiteX22-46159" fmla="*/ 9651917 w 12641071"/>
              <a:gd name="connsiteY22-46160" fmla="*/ 940556 h 5795240"/>
              <a:gd name="connsiteX23-46161" fmla="*/ 11050508 w 12641071"/>
              <a:gd name="connsiteY23-46162" fmla="*/ 108150 h 5795240"/>
              <a:gd name="connsiteX24-46163" fmla="*/ 12641071 w 12641071"/>
              <a:gd name="connsiteY24-46164" fmla="*/ 1698711 h 5795240"/>
              <a:gd name="connsiteX25-46165" fmla="*/ 11371062 w 12641071"/>
              <a:gd name="connsiteY25-46166" fmla="*/ 3256960 h 5795240"/>
              <a:gd name="connsiteX26-46167" fmla="*/ 11215953 w 12641071"/>
              <a:gd name="connsiteY26-46168" fmla="*/ 3280632 h 5795240"/>
              <a:gd name="connsiteX27-46169" fmla="*/ 11142318 w 12641071"/>
              <a:gd name="connsiteY27-46170" fmla="*/ 3276914 h 5795240"/>
              <a:gd name="connsiteX28-46171" fmla="*/ 11215952 w 12641071"/>
              <a:gd name="connsiteY28-46172" fmla="*/ 3280632 h 5795240"/>
              <a:gd name="connsiteX29-46173" fmla="*/ 11213133 w 12641071"/>
              <a:gd name="connsiteY29-46174" fmla="*/ 3281062 h 5795240"/>
              <a:gd name="connsiteX30-46175" fmla="*/ 11116921 w 12641071"/>
              <a:gd name="connsiteY30-46176" fmla="*/ 3285921 h 5795240"/>
              <a:gd name="connsiteX31-46177" fmla="*/ 11050507 w 12641071"/>
              <a:gd name="connsiteY31-46178" fmla="*/ 3289274 h 5795240"/>
              <a:gd name="connsiteX32-46179" fmla="*/ 11006292 w 12641071"/>
              <a:gd name="connsiteY32-46180" fmla="*/ 3287041 h 5795240"/>
              <a:gd name="connsiteX33-46181" fmla="*/ 10937101 w 12641071"/>
              <a:gd name="connsiteY33-46182" fmla="*/ 3297601 h 5795240"/>
              <a:gd name="connsiteX34-46183" fmla="*/ 10144740 w 12641071"/>
              <a:gd name="connsiteY34-46184" fmla="*/ 4089962 h 5795240"/>
              <a:gd name="connsiteX35-46185" fmla="*/ 10130374 w 12641071"/>
              <a:gd name="connsiteY35-46186" fmla="*/ 4184101 h 5795240"/>
              <a:gd name="connsiteX36-46187" fmla="*/ 10130375 w 12641071"/>
              <a:gd name="connsiteY36-46188" fmla="*/ 4184103 h 5795240"/>
              <a:gd name="connsiteX37-46189" fmla="*/ 10130656 w 12641071"/>
              <a:gd name="connsiteY37-46190" fmla="*/ 4185950 h 5795240"/>
              <a:gd name="connsiteX38-46191" fmla="*/ 10133555 w 12641071"/>
              <a:gd name="connsiteY38-46192" fmla="*/ 4427096 h 5795240"/>
              <a:gd name="connsiteX39-46193" fmla="*/ 10133554 w 12641071"/>
              <a:gd name="connsiteY39-46194" fmla="*/ 4427096 h 5795240"/>
              <a:gd name="connsiteX40-46195" fmla="*/ 10130656 w 12641071"/>
              <a:gd name="connsiteY40-46196" fmla="*/ 4484506 h 5795240"/>
              <a:gd name="connsiteX41-46197" fmla="*/ 8678182 w 12641071"/>
              <a:gd name="connsiteY41-46198" fmla="*/ 5795240 h 5795240"/>
              <a:gd name="connsiteX42-46199" fmla="*/ 7467518 w 12641071"/>
              <a:gd name="connsiteY42-46200" fmla="*/ 5151535 h 5795240"/>
              <a:gd name="connsiteX43-46201" fmla="*/ 7419945 w 12641071"/>
              <a:gd name="connsiteY43-46202" fmla="*/ 5073228 h 5795240"/>
              <a:gd name="connsiteX44-46203" fmla="*/ 7367299 w 12641071"/>
              <a:gd name="connsiteY44-46204" fmla="*/ 4974928 h 5795240"/>
              <a:gd name="connsiteX45-46205" fmla="*/ 7320958 w 12641071"/>
              <a:gd name="connsiteY45-46206" fmla="*/ 4870887 h 5795240"/>
              <a:gd name="connsiteX46-46207" fmla="*/ 7322174 w 12641071"/>
              <a:gd name="connsiteY46-46208" fmla="*/ 4872361 h 5795240"/>
              <a:gd name="connsiteX47-46209" fmla="*/ 7322175 w 12641071"/>
              <a:gd name="connsiteY47-46210" fmla="*/ 4872361 h 5795240"/>
              <a:gd name="connsiteX48-46211" fmla="*/ 7223551 w 12641071"/>
              <a:gd name="connsiteY48-46212" fmla="*/ 4752829 h 5795240"/>
              <a:gd name="connsiteX49-46213" fmla="*/ 6652445 w 12641071"/>
              <a:gd name="connsiteY49-46214" fmla="*/ 4516269 h 5795240"/>
              <a:gd name="connsiteX50-46215" fmla="*/ 6200873 w 12641071"/>
              <a:gd name="connsiteY50-46216" fmla="*/ 4654206 h 5795240"/>
              <a:gd name="connsiteX51-46217" fmla="*/ 6088813 w 12641071"/>
              <a:gd name="connsiteY51-46218" fmla="*/ 4746663 h 5795240"/>
              <a:gd name="connsiteX52-46219" fmla="*/ 6023271 w 12641071"/>
              <a:gd name="connsiteY52-46220" fmla="*/ 4834312 h 5795240"/>
              <a:gd name="connsiteX53-46221" fmla="*/ 5935320 w 12641071"/>
              <a:gd name="connsiteY53-46222" fmla="*/ 4931081 h 5795240"/>
              <a:gd name="connsiteX54-46223" fmla="*/ 4971763 w 12641071"/>
              <a:gd name="connsiteY54-46224" fmla="*/ 5330200 h 5795240"/>
              <a:gd name="connsiteX55-46225" fmla="*/ 3716172 w 12641071"/>
              <a:gd name="connsiteY55-46226" fmla="*/ 4497938 h 5795240"/>
              <a:gd name="connsiteX56-46227" fmla="*/ 3659438 w 12641071"/>
              <a:gd name="connsiteY56-46228" fmla="*/ 4330309 h 5795240"/>
              <a:gd name="connsiteX57-46229" fmla="*/ 3659440 w 12641071"/>
              <a:gd name="connsiteY57-46230" fmla="*/ 4330309 h 5795240"/>
              <a:gd name="connsiteX58-46231" fmla="*/ 3613217 w 12641071"/>
              <a:gd name="connsiteY58-46232" fmla="*/ 4245153 h 5795240"/>
              <a:gd name="connsiteX59-46233" fmla="*/ 3083792 w 12641071"/>
              <a:gd name="connsiteY59-46234" fmla="*/ 3963660 h 5795240"/>
              <a:gd name="connsiteX60-46235" fmla="*/ 2835272 w 12641071"/>
              <a:gd name="connsiteY60-46236" fmla="*/ 4013833 h 5795240"/>
              <a:gd name="connsiteX61-46237" fmla="*/ 2762875 w 12641071"/>
              <a:gd name="connsiteY61-46238" fmla="*/ 4057784 h 5795240"/>
              <a:gd name="connsiteX62-46239" fmla="*/ 2664698 w 12641071"/>
              <a:gd name="connsiteY62-46240" fmla="*/ 4117431 h 5795240"/>
              <a:gd name="connsiteX63-46241" fmla="*/ 1804544 w 12641071"/>
              <a:gd name="connsiteY63-46242" fmla="*/ 4335229 h 5795240"/>
              <a:gd name="connsiteX64-46243" fmla="*/ 0 w 12641071"/>
              <a:gd name="connsiteY64-46244" fmla="*/ 2530685 h 5795240"/>
              <a:gd name="connsiteX65-46245" fmla="*/ 1804544 w 12641071"/>
              <a:gd name="connsiteY65-46246" fmla="*/ 726143 h 5795240"/>
              <a:gd name="connsiteX66-46247" fmla="*/ 3080549 w 12641071"/>
              <a:gd name="connsiteY66-46248" fmla="*/ 1254682 h 5795240"/>
              <a:gd name="connsiteX67-46249" fmla="*/ 3268676 w 12641071"/>
              <a:gd name="connsiteY67-46250" fmla="*/ 1461167 h 5795240"/>
              <a:gd name="connsiteX68-46251" fmla="*/ 3565826 w 12641071"/>
              <a:gd name="connsiteY68-46252" fmla="*/ 1551935 h 5795240"/>
              <a:gd name="connsiteX69-46253" fmla="*/ 4086504 w 12641071"/>
              <a:gd name="connsiteY69-46254" fmla="*/ 1127574 h 5795240"/>
              <a:gd name="connsiteX70-46255" fmla="*/ 4103078 w 12641071"/>
              <a:gd name="connsiteY70-46256" fmla="*/ 1004204 h 5795240"/>
              <a:gd name="connsiteX71-46257" fmla="*/ 5215874 w 12641071"/>
              <a:gd name="connsiteY71-46258" fmla="*/ 0 h 5795240"/>
              <a:gd name="connsiteX0-46259" fmla="*/ 5215874 w 12641071"/>
              <a:gd name="connsiteY0-46260" fmla="*/ 0 h 5795240"/>
              <a:gd name="connsiteX1-46261" fmla="*/ 5927386 w 12641071"/>
              <a:gd name="connsiteY1-46262" fmla="*/ 255427 h 5795240"/>
              <a:gd name="connsiteX2-46263" fmla="*/ 6141460 w 12641071"/>
              <a:gd name="connsiteY2-46264" fmla="*/ 475027 h 5795240"/>
              <a:gd name="connsiteX3-46265" fmla="*/ 6788665 w 12641071"/>
              <a:gd name="connsiteY3-46266" fmla="*/ 707369 h 5795240"/>
              <a:gd name="connsiteX4-46267" fmla="*/ 7184710 w 12641071"/>
              <a:gd name="connsiteY4-46268" fmla="*/ 627411 h 5795240"/>
              <a:gd name="connsiteX5-46269" fmla="*/ 7314851 w 12641071"/>
              <a:gd name="connsiteY5-46270" fmla="*/ 559537 h 5795240"/>
              <a:gd name="connsiteX6-46271" fmla="*/ 7314853 w 12641071"/>
              <a:gd name="connsiteY6-46272" fmla="*/ 559536 h 5795240"/>
              <a:gd name="connsiteX7-46273" fmla="*/ 7314851 w 12641071"/>
              <a:gd name="connsiteY7-46274" fmla="*/ 559537 h 5795240"/>
              <a:gd name="connsiteX8-46275" fmla="*/ 7391626 w 12641071"/>
              <a:gd name="connsiteY8-46276" fmla="*/ 508114 h 5795240"/>
              <a:gd name="connsiteX9-46277" fmla="*/ 7391631 w 12641071"/>
              <a:gd name="connsiteY9-46278" fmla="*/ 508110 h 5795240"/>
              <a:gd name="connsiteX10-46279" fmla="*/ 7478934 w 12641071"/>
              <a:gd name="connsiteY10-46280" fmla="*/ 466053 h 5795240"/>
              <a:gd name="connsiteX11-46281" fmla="*/ 7897193 w 12641071"/>
              <a:gd name="connsiteY11-46282" fmla="*/ 381611 h 5795240"/>
              <a:gd name="connsiteX12-46283" fmla="*/ 8788216 w 12641071"/>
              <a:gd name="connsiteY12-46284" fmla="*/ 855364 h 5795240"/>
              <a:gd name="connsiteX13-46285" fmla="*/ 8832362 w 12641071"/>
              <a:gd name="connsiteY13-46286" fmla="*/ 928030 h 5795240"/>
              <a:gd name="connsiteX14-46287" fmla="*/ 8832362 w 12641071"/>
              <a:gd name="connsiteY14-46288" fmla="*/ 928033 h 5795240"/>
              <a:gd name="connsiteX15-46289" fmla="*/ 8878117 w 12641071"/>
              <a:gd name="connsiteY15-46290" fmla="*/ 1018851 h 5795240"/>
              <a:gd name="connsiteX16-46291" fmla="*/ 8877719 w 12641071"/>
              <a:gd name="connsiteY16-46292" fmla="*/ 1018369 h 5795240"/>
              <a:gd name="connsiteX17-46293" fmla="*/ 8877719 w 12641071"/>
              <a:gd name="connsiteY17-46294" fmla="*/ 1018371 h 5795240"/>
              <a:gd name="connsiteX18-46295" fmla="*/ 8878116 w 12641071"/>
              <a:gd name="connsiteY18-46296" fmla="*/ 1018851 h 5795240"/>
              <a:gd name="connsiteX19-46297" fmla="*/ 8931285 w 12641071"/>
              <a:gd name="connsiteY19-46298" fmla="*/ 1083292 h 5795240"/>
              <a:gd name="connsiteX20-46299" fmla="*/ 9241478 w 12641071"/>
              <a:gd name="connsiteY20-46300" fmla="*/ 1211778 h 5795240"/>
              <a:gd name="connsiteX21-46301" fmla="*/ 9605238 w 12641071"/>
              <a:gd name="connsiteY21-46302" fmla="*/ 1018369 h 5795240"/>
              <a:gd name="connsiteX22-46303" fmla="*/ 9651917 w 12641071"/>
              <a:gd name="connsiteY22-46304" fmla="*/ 940556 h 5795240"/>
              <a:gd name="connsiteX23-46305" fmla="*/ 11050508 w 12641071"/>
              <a:gd name="connsiteY23-46306" fmla="*/ 108150 h 5795240"/>
              <a:gd name="connsiteX24-46307" fmla="*/ 12641071 w 12641071"/>
              <a:gd name="connsiteY24-46308" fmla="*/ 1698711 h 5795240"/>
              <a:gd name="connsiteX25-46309" fmla="*/ 11371062 w 12641071"/>
              <a:gd name="connsiteY25-46310" fmla="*/ 3256960 h 5795240"/>
              <a:gd name="connsiteX26-46311" fmla="*/ 11215953 w 12641071"/>
              <a:gd name="connsiteY26-46312" fmla="*/ 3280632 h 5795240"/>
              <a:gd name="connsiteX27-46313" fmla="*/ 11142318 w 12641071"/>
              <a:gd name="connsiteY27-46314" fmla="*/ 3276914 h 5795240"/>
              <a:gd name="connsiteX28-46315" fmla="*/ 11215952 w 12641071"/>
              <a:gd name="connsiteY28-46316" fmla="*/ 3280632 h 5795240"/>
              <a:gd name="connsiteX29-46317" fmla="*/ 11213133 w 12641071"/>
              <a:gd name="connsiteY29-46318" fmla="*/ 3281062 h 5795240"/>
              <a:gd name="connsiteX30-46319" fmla="*/ 11050507 w 12641071"/>
              <a:gd name="connsiteY30-46320" fmla="*/ 3289274 h 5795240"/>
              <a:gd name="connsiteX31-46321" fmla="*/ 11006292 w 12641071"/>
              <a:gd name="connsiteY31-46322" fmla="*/ 3287041 h 5795240"/>
              <a:gd name="connsiteX32-46323" fmla="*/ 10937101 w 12641071"/>
              <a:gd name="connsiteY32-46324" fmla="*/ 3297601 h 5795240"/>
              <a:gd name="connsiteX33-46325" fmla="*/ 10144740 w 12641071"/>
              <a:gd name="connsiteY33-46326" fmla="*/ 4089962 h 5795240"/>
              <a:gd name="connsiteX34-46327" fmla="*/ 10130374 w 12641071"/>
              <a:gd name="connsiteY34-46328" fmla="*/ 4184101 h 5795240"/>
              <a:gd name="connsiteX35-46329" fmla="*/ 10130375 w 12641071"/>
              <a:gd name="connsiteY35-46330" fmla="*/ 4184103 h 5795240"/>
              <a:gd name="connsiteX36-46331" fmla="*/ 10130656 w 12641071"/>
              <a:gd name="connsiteY36-46332" fmla="*/ 4185950 h 5795240"/>
              <a:gd name="connsiteX37-46333" fmla="*/ 10133555 w 12641071"/>
              <a:gd name="connsiteY37-46334" fmla="*/ 4427096 h 5795240"/>
              <a:gd name="connsiteX38-46335" fmla="*/ 10133554 w 12641071"/>
              <a:gd name="connsiteY38-46336" fmla="*/ 4427096 h 5795240"/>
              <a:gd name="connsiteX39-46337" fmla="*/ 10130656 w 12641071"/>
              <a:gd name="connsiteY39-46338" fmla="*/ 4484506 h 5795240"/>
              <a:gd name="connsiteX40-46339" fmla="*/ 8678182 w 12641071"/>
              <a:gd name="connsiteY40-46340" fmla="*/ 5795240 h 5795240"/>
              <a:gd name="connsiteX41-46341" fmla="*/ 7467518 w 12641071"/>
              <a:gd name="connsiteY41-46342" fmla="*/ 5151535 h 5795240"/>
              <a:gd name="connsiteX42-46343" fmla="*/ 7419945 w 12641071"/>
              <a:gd name="connsiteY42-46344" fmla="*/ 5073228 h 5795240"/>
              <a:gd name="connsiteX43-46345" fmla="*/ 7367299 w 12641071"/>
              <a:gd name="connsiteY43-46346" fmla="*/ 4974928 h 5795240"/>
              <a:gd name="connsiteX44-46347" fmla="*/ 7320958 w 12641071"/>
              <a:gd name="connsiteY44-46348" fmla="*/ 4870887 h 5795240"/>
              <a:gd name="connsiteX45-46349" fmla="*/ 7322174 w 12641071"/>
              <a:gd name="connsiteY45-46350" fmla="*/ 4872361 h 5795240"/>
              <a:gd name="connsiteX46-46351" fmla="*/ 7322175 w 12641071"/>
              <a:gd name="connsiteY46-46352" fmla="*/ 4872361 h 5795240"/>
              <a:gd name="connsiteX47-46353" fmla="*/ 7223551 w 12641071"/>
              <a:gd name="connsiteY47-46354" fmla="*/ 4752829 h 5795240"/>
              <a:gd name="connsiteX48-46355" fmla="*/ 6652445 w 12641071"/>
              <a:gd name="connsiteY48-46356" fmla="*/ 4516269 h 5795240"/>
              <a:gd name="connsiteX49-46357" fmla="*/ 6200873 w 12641071"/>
              <a:gd name="connsiteY49-46358" fmla="*/ 4654206 h 5795240"/>
              <a:gd name="connsiteX50-46359" fmla="*/ 6088813 w 12641071"/>
              <a:gd name="connsiteY50-46360" fmla="*/ 4746663 h 5795240"/>
              <a:gd name="connsiteX51-46361" fmla="*/ 6023271 w 12641071"/>
              <a:gd name="connsiteY51-46362" fmla="*/ 4834312 h 5795240"/>
              <a:gd name="connsiteX52-46363" fmla="*/ 5935320 w 12641071"/>
              <a:gd name="connsiteY52-46364" fmla="*/ 4931081 h 5795240"/>
              <a:gd name="connsiteX53-46365" fmla="*/ 4971763 w 12641071"/>
              <a:gd name="connsiteY53-46366" fmla="*/ 5330200 h 5795240"/>
              <a:gd name="connsiteX54-46367" fmla="*/ 3716172 w 12641071"/>
              <a:gd name="connsiteY54-46368" fmla="*/ 4497938 h 5795240"/>
              <a:gd name="connsiteX55-46369" fmla="*/ 3659438 w 12641071"/>
              <a:gd name="connsiteY55-46370" fmla="*/ 4330309 h 5795240"/>
              <a:gd name="connsiteX56-46371" fmla="*/ 3659440 w 12641071"/>
              <a:gd name="connsiteY56-46372" fmla="*/ 4330309 h 5795240"/>
              <a:gd name="connsiteX57-46373" fmla="*/ 3613217 w 12641071"/>
              <a:gd name="connsiteY57-46374" fmla="*/ 4245153 h 5795240"/>
              <a:gd name="connsiteX58-46375" fmla="*/ 3083792 w 12641071"/>
              <a:gd name="connsiteY58-46376" fmla="*/ 3963660 h 5795240"/>
              <a:gd name="connsiteX59-46377" fmla="*/ 2835272 w 12641071"/>
              <a:gd name="connsiteY59-46378" fmla="*/ 4013833 h 5795240"/>
              <a:gd name="connsiteX60-46379" fmla="*/ 2762875 w 12641071"/>
              <a:gd name="connsiteY60-46380" fmla="*/ 4057784 h 5795240"/>
              <a:gd name="connsiteX61-46381" fmla="*/ 2664698 w 12641071"/>
              <a:gd name="connsiteY61-46382" fmla="*/ 4117431 h 5795240"/>
              <a:gd name="connsiteX62-46383" fmla="*/ 1804544 w 12641071"/>
              <a:gd name="connsiteY62-46384" fmla="*/ 4335229 h 5795240"/>
              <a:gd name="connsiteX63-46385" fmla="*/ 0 w 12641071"/>
              <a:gd name="connsiteY63-46386" fmla="*/ 2530685 h 5795240"/>
              <a:gd name="connsiteX64-46387" fmla="*/ 1804544 w 12641071"/>
              <a:gd name="connsiteY64-46388" fmla="*/ 726143 h 5795240"/>
              <a:gd name="connsiteX65-46389" fmla="*/ 3080549 w 12641071"/>
              <a:gd name="connsiteY65-46390" fmla="*/ 1254682 h 5795240"/>
              <a:gd name="connsiteX66-46391" fmla="*/ 3268676 w 12641071"/>
              <a:gd name="connsiteY66-46392" fmla="*/ 1461167 h 5795240"/>
              <a:gd name="connsiteX67-46393" fmla="*/ 3565826 w 12641071"/>
              <a:gd name="connsiteY67-46394" fmla="*/ 1551935 h 5795240"/>
              <a:gd name="connsiteX68-46395" fmla="*/ 4086504 w 12641071"/>
              <a:gd name="connsiteY68-46396" fmla="*/ 1127574 h 5795240"/>
              <a:gd name="connsiteX69-46397" fmla="*/ 4103078 w 12641071"/>
              <a:gd name="connsiteY69-46398" fmla="*/ 1004204 h 5795240"/>
              <a:gd name="connsiteX70-46399" fmla="*/ 5215874 w 12641071"/>
              <a:gd name="connsiteY70-46400" fmla="*/ 0 h 5795240"/>
              <a:gd name="connsiteX0-46401" fmla="*/ 5215874 w 12641071"/>
              <a:gd name="connsiteY0-46402" fmla="*/ 0 h 5795240"/>
              <a:gd name="connsiteX1-46403" fmla="*/ 5927386 w 12641071"/>
              <a:gd name="connsiteY1-46404" fmla="*/ 255427 h 5795240"/>
              <a:gd name="connsiteX2-46405" fmla="*/ 6141460 w 12641071"/>
              <a:gd name="connsiteY2-46406" fmla="*/ 475027 h 5795240"/>
              <a:gd name="connsiteX3-46407" fmla="*/ 6788665 w 12641071"/>
              <a:gd name="connsiteY3-46408" fmla="*/ 707369 h 5795240"/>
              <a:gd name="connsiteX4-46409" fmla="*/ 7184710 w 12641071"/>
              <a:gd name="connsiteY4-46410" fmla="*/ 627411 h 5795240"/>
              <a:gd name="connsiteX5-46411" fmla="*/ 7314851 w 12641071"/>
              <a:gd name="connsiteY5-46412" fmla="*/ 559537 h 5795240"/>
              <a:gd name="connsiteX6-46413" fmla="*/ 7314853 w 12641071"/>
              <a:gd name="connsiteY6-46414" fmla="*/ 559536 h 5795240"/>
              <a:gd name="connsiteX7-46415" fmla="*/ 7314851 w 12641071"/>
              <a:gd name="connsiteY7-46416" fmla="*/ 559537 h 5795240"/>
              <a:gd name="connsiteX8-46417" fmla="*/ 7391626 w 12641071"/>
              <a:gd name="connsiteY8-46418" fmla="*/ 508114 h 5795240"/>
              <a:gd name="connsiteX9-46419" fmla="*/ 7391631 w 12641071"/>
              <a:gd name="connsiteY9-46420" fmla="*/ 508110 h 5795240"/>
              <a:gd name="connsiteX10-46421" fmla="*/ 7478934 w 12641071"/>
              <a:gd name="connsiteY10-46422" fmla="*/ 466053 h 5795240"/>
              <a:gd name="connsiteX11-46423" fmla="*/ 7897193 w 12641071"/>
              <a:gd name="connsiteY11-46424" fmla="*/ 381611 h 5795240"/>
              <a:gd name="connsiteX12-46425" fmla="*/ 8788216 w 12641071"/>
              <a:gd name="connsiteY12-46426" fmla="*/ 855364 h 5795240"/>
              <a:gd name="connsiteX13-46427" fmla="*/ 8832362 w 12641071"/>
              <a:gd name="connsiteY13-46428" fmla="*/ 928030 h 5795240"/>
              <a:gd name="connsiteX14-46429" fmla="*/ 8832362 w 12641071"/>
              <a:gd name="connsiteY14-46430" fmla="*/ 928033 h 5795240"/>
              <a:gd name="connsiteX15-46431" fmla="*/ 8878117 w 12641071"/>
              <a:gd name="connsiteY15-46432" fmla="*/ 1018851 h 5795240"/>
              <a:gd name="connsiteX16-46433" fmla="*/ 8877719 w 12641071"/>
              <a:gd name="connsiteY16-46434" fmla="*/ 1018369 h 5795240"/>
              <a:gd name="connsiteX17-46435" fmla="*/ 8877719 w 12641071"/>
              <a:gd name="connsiteY17-46436" fmla="*/ 1018371 h 5795240"/>
              <a:gd name="connsiteX18-46437" fmla="*/ 8878116 w 12641071"/>
              <a:gd name="connsiteY18-46438" fmla="*/ 1018851 h 5795240"/>
              <a:gd name="connsiteX19-46439" fmla="*/ 8931285 w 12641071"/>
              <a:gd name="connsiteY19-46440" fmla="*/ 1083292 h 5795240"/>
              <a:gd name="connsiteX20-46441" fmla="*/ 9241478 w 12641071"/>
              <a:gd name="connsiteY20-46442" fmla="*/ 1211778 h 5795240"/>
              <a:gd name="connsiteX21-46443" fmla="*/ 9605238 w 12641071"/>
              <a:gd name="connsiteY21-46444" fmla="*/ 1018369 h 5795240"/>
              <a:gd name="connsiteX22-46445" fmla="*/ 9651917 w 12641071"/>
              <a:gd name="connsiteY22-46446" fmla="*/ 940556 h 5795240"/>
              <a:gd name="connsiteX23-46447" fmla="*/ 11050508 w 12641071"/>
              <a:gd name="connsiteY23-46448" fmla="*/ 108150 h 5795240"/>
              <a:gd name="connsiteX24-46449" fmla="*/ 12641071 w 12641071"/>
              <a:gd name="connsiteY24-46450" fmla="*/ 1698711 h 5795240"/>
              <a:gd name="connsiteX25-46451" fmla="*/ 11371062 w 12641071"/>
              <a:gd name="connsiteY25-46452" fmla="*/ 3256960 h 5795240"/>
              <a:gd name="connsiteX26-46453" fmla="*/ 11215953 w 12641071"/>
              <a:gd name="connsiteY26-46454" fmla="*/ 3280632 h 5795240"/>
              <a:gd name="connsiteX27-46455" fmla="*/ 11215952 w 12641071"/>
              <a:gd name="connsiteY27-46456" fmla="*/ 3280632 h 5795240"/>
              <a:gd name="connsiteX28-46457" fmla="*/ 11213133 w 12641071"/>
              <a:gd name="connsiteY28-46458" fmla="*/ 3281062 h 5795240"/>
              <a:gd name="connsiteX29-46459" fmla="*/ 11050507 w 12641071"/>
              <a:gd name="connsiteY29-46460" fmla="*/ 3289274 h 5795240"/>
              <a:gd name="connsiteX30-46461" fmla="*/ 11006292 w 12641071"/>
              <a:gd name="connsiteY30-46462" fmla="*/ 3287041 h 5795240"/>
              <a:gd name="connsiteX31-46463" fmla="*/ 10937101 w 12641071"/>
              <a:gd name="connsiteY31-46464" fmla="*/ 3297601 h 5795240"/>
              <a:gd name="connsiteX32-46465" fmla="*/ 10144740 w 12641071"/>
              <a:gd name="connsiteY32-46466" fmla="*/ 4089962 h 5795240"/>
              <a:gd name="connsiteX33-46467" fmla="*/ 10130374 w 12641071"/>
              <a:gd name="connsiteY33-46468" fmla="*/ 4184101 h 5795240"/>
              <a:gd name="connsiteX34-46469" fmla="*/ 10130375 w 12641071"/>
              <a:gd name="connsiteY34-46470" fmla="*/ 4184103 h 5795240"/>
              <a:gd name="connsiteX35-46471" fmla="*/ 10130656 w 12641071"/>
              <a:gd name="connsiteY35-46472" fmla="*/ 4185950 h 5795240"/>
              <a:gd name="connsiteX36-46473" fmla="*/ 10133555 w 12641071"/>
              <a:gd name="connsiteY36-46474" fmla="*/ 4427096 h 5795240"/>
              <a:gd name="connsiteX37-46475" fmla="*/ 10133554 w 12641071"/>
              <a:gd name="connsiteY37-46476" fmla="*/ 4427096 h 5795240"/>
              <a:gd name="connsiteX38-46477" fmla="*/ 10130656 w 12641071"/>
              <a:gd name="connsiteY38-46478" fmla="*/ 4484506 h 5795240"/>
              <a:gd name="connsiteX39-46479" fmla="*/ 8678182 w 12641071"/>
              <a:gd name="connsiteY39-46480" fmla="*/ 5795240 h 5795240"/>
              <a:gd name="connsiteX40-46481" fmla="*/ 7467518 w 12641071"/>
              <a:gd name="connsiteY40-46482" fmla="*/ 5151535 h 5795240"/>
              <a:gd name="connsiteX41-46483" fmla="*/ 7419945 w 12641071"/>
              <a:gd name="connsiteY41-46484" fmla="*/ 5073228 h 5795240"/>
              <a:gd name="connsiteX42-46485" fmla="*/ 7367299 w 12641071"/>
              <a:gd name="connsiteY42-46486" fmla="*/ 4974928 h 5795240"/>
              <a:gd name="connsiteX43-46487" fmla="*/ 7320958 w 12641071"/>
              <a:gd name="connsiteY43-46488" fmla="*/ 4870887 h 5795240"/>
              <a:gd name="connsiteX44-46489" fmla="*/ 7322174 w 12641071"/>
              <a:gd name="connsiteY44-46490" fmla="*/ 4872361 h 5795240"/>
              <a:gd name="connsiteX45-46491" fmla="*/ 7322175 w 12641071"/>
              <a:gd name="connsiteY45-46492" fmla="*/ 4872361 h 5795240"/>
              <a:gd name="connsiteX46-46493" fmla="*/ 7223551 w 12641071"/>
              <a:gd name="connsiteY46-46494" fmla="*/ 4752829 h 5795240"/>
              <a:gd name="connsiteX47-46495" fmla="*/ 6652445 w 12641071"/>
              <a:gd name="connsiteY47-46496" fmla="*/ 4516269 h 5795240"/>
              <a:gd name="connsiteX48-46497" fmla="*/ 6200873 w 12641071"/>
              <a:gd name="connsiteY48-46498" fmla="*/ 4654206 h 5795240"/>
              <a:gd name="connsiteX49-46499" fmla="*/ 6088813 w 12641071"/>
              <a:gd name="connsiteY49-46500" fmla="*/ 4746663 h 5795240"/>
              <a:gd name="connsiteX50-46501" fmla="*/ 6023271 w 12641071"/>
              <a:gd name="connsiteY50-46502" fmla="*/ 4834312 h 5795240"/>
              <a:gd name="connsiteX51-46503" fmla="*/ 5935320 w 12641071"/>
              <a:gd name="connsiteY51-46504" fmla="*/ 4931081 h 5795240"/>
              <a:gd name="connsiteX52-46505" fmla="*/ 4971763 w 12641071"/>
              <a:gd name="connsiteY52-46506" fmla="*/ 5330200 h 5795240"/>
              <a:gd name="connsiteX53-46507" fmla="*/ 3716172 w 12641071"/>
              <a:gd name="connsiteY53-46508" fmla="*/ 4497938 h 5795240"/>
              <a:gd name="connsiteX54-46509" fmla="*/ 3659438 w 12641071"/>
              <a:gd name="connsiteY54-46510" fmla="*/ 4330309 h 5795240"/>
              <a:gd name="connsiteX55-46511" fmla="*/ 3659440 w 12641071"/>
              <a:gd name="connsiteY55-46512" fmla="*/ 4330309 h 5795240"/>
              <a:gd name="connsiteX56-46513" fmla="*/ 3613217 w 12641071"/>
              <a:gd name="connsiteY56-46514" fmla="*/ 4245153 h 5795240"/>
              <a:gd name="connsiteX57-46515" fmla="*/ 3083792 w 12641071"/>
              <a:gd name="connsiteY57-46516" fmla="*/ 3963660 h 5795240"/>
              <a:gd name="connsiteX58-46517" fmla="*/ 2835272 w 12641071"/>
              <a:gd name="connsiteY58-46518" fmla="*/ 4013833 h 5795240"/>
              <a:gd name="connsiteX59-46519" fmla="*/ 2762875 w 12641071"/>
              <a:gd name="connsiteY59-46520" fmla="*/ 4057784 h 5795240"/>
              <a:gd name="connsiteX60-46521" fmla="*/ 2664698 w 12641071"/>
              <a:gd name="connsiteY60-46522" fmla="*/ 4117431 h 5795240"/>
              <a:gd name="connsiteX61-46523" fmla="*/ 1804544 w 12641071"/>
              <a:gd name="connsiteY61-46524" fmla="*/ 4335229 h 5795240"/>
              <a:gd name="connsiteX62-46525" fmla="*/ 0 w 12641071"/>
              <a:gd name="connsiteY62-46526" fmla="*/ 2530685 h 5795240"/>
              <a:gd name="connsiteX63-46527" fmla="*/ 1804544 w 12641071"/>
              <a:gd name="connsiteY63-46528" fmla="*/ 726143 h 5795240"/>
              <a:gd name="connsiteX64-46529" fmla="*/ 3080549 w 12641071"/>
              <a:gd name="connsiteY64-46530" fmla="*/ 1254682 h 5795240"/>
              <a:gd name="connsiteX65-46531" fmla="*/ 3268676 w 12641071"/>
              <a:gd name="connsiteY65-46532" fmla="*/ 1461167 h 5795240"/>
              <a:gd name="connsiteX66-46533" fmla="*/ 3565826 w 12641071"/>
              <a:gd name="connsiteY66-46534" fmla="*/ 1551935 h 5795240"/>
              <a:gd name="connsiteX67-46535" fmla="*/ 4086504 w 12641071"/>
              <a:gd name="connsiteY67-46536" fmla="*/ 1127574 h 5795240"/>
              <a:gd name="connsiteX68-46537" fmla="*/ 4103078 w 12641071"/>
              <a:gd name="connsiteY68-46538" fmla="*/ 1004204 h 5795240"/>
              <a:gd name="connsiteX69-46539" fmla="*/ 5215874 w 12641071"/>
              <a:gd name="connsiteY69-46540" fmla="*/ 0 h 5795240"/>
              <a:gd name="connsiteX0-46541" fmla="*/ 5215874 w 12641071"/>
              <a:gd name="connsiteY0-46542" fmla="*/ 0 h 5795240"/>
              <a:gd name="connsiteX1-46543" fmla="*/ 5927386 w 12641071"/>
              <a:gd name="connsiteY1-46544" fmla="*/ 255427 h 5795240"/>
              <a:gd name="connsiteX2-46545" fmla="*/ 6141460 w 12641071"/>
              <a:gd name="connsiteY2-46546" fmla="*/ 475027 h 5795240"/>
              <a:gd name="connsiteX3-46547" fmla="*/ 6788665 w 12641071"/>
              <a:gd name="connsiteY3-46548" fmla="*/ 707369 h 5795240"/>
              <a:gd name="connsiteX4-46549" fmla="*/ 7184710 w 12641071"/>
              <a:gd name="connsiteY4-46550" fmla="*/ 627411 h 5795240"/>
              <a:gd name="connsiteX5-46551" fmla="*/ 7314851 w 12641071"/>
              <a:gd name="connsiteY5-46552" fmla="*/ 559537 h 5795240"/>
              <a:gd name="connsiteX6-46553" fmla="*/ 7314853 w 12641071"/>
              <a:gd name="connsiteY6-46554" fmla="*/ 559536 h 5795240"/>
              <a:gd name="connsiteX7-46555" fmla="*/ 7314851 w 12641071"/>
              <a:gd name="connsiteY7-46556" fmla="*/ 559537 h 5795240"/>
              <a:gd name="connsiteX8-46557" fmla="*/ 7391626 w 12641071"/>
              <a:gd name="connsiteY8-46558" fmla="*/ 508114 h 5795240"/>
              <a:gd name="connsiteX9-46559" fmla="*/ 7391631 w 12641071"/>
              <a:gd name="connsiteY9-46560" fmla="*/ 508110 h 5795240"/>
              <a:gd name="connsiteX10-46561" fmla="*/ 7478934 w 12641071"/>
              <a:gd name="connsiteY10-46562" fmla="*/ 466053 h 5795240"/>
              <a:gd name="connsiteX11-46563" fmla="*/ 7897193 w 12641071"/>
              <a:gd name="connsiteY11-46564" fmla="*/ 381611 h 5795240"/>
              <a:gd name="connsiteX12-46565" fmla="*/ 8788216 w 12641071"/>
              <a:gd name="connsiteY12-46566" fmla="*/ 855364 h 5795240"/>
              <a:gd name="connsiteX13-46567" fmla="*/ 8832362 w 12641071"/>
              <a:gd name="connsiteY13-46568" fmla="*/ 928030 h 5795240"/>
              <a:gd name="connsiteX14-46569" fmla="*/ 8832362 w 12641071"/>
              <a:gd name="connsiteY14-46570" fmla="*/ 928033 h 5795240"/>
              <a:gd name="connsiteX15-46571" fmla="*/ 8878117 w 12641071"/>
              <a:gd name="connsiteY15-46572" fmla="*/ 1018851 h 5795240"/>
              <a:gd name="connsiteX16-46573" fmla="*/ 8877719 w 12641071"/>
              <a:gd name="connsiteY16-46574" fmla="*/ 1018369 h 5795240"/>
              <a:gd name="connsiteX17-46575" fmla="*/ 8877719 w 12641071"/>
              <a:gd name="connsiteY17-46576" fmla="*/ 1018371 h 5795240"/>
              <a:gd name="connsiteX18-46577" fmla="*/ 8878116 w 12641071"/>
              <a:gd name="connsiteY18-46578" fmla="*/ 1018851 h 5795240"/>
              <a:gd name="connsiteX19-46579" fmla="*/ 8931285 w 12641071"/>
              <a:gd name="connsiteY19-46580" fmla="*/ 1083292 h 5795240"/>
              <a:gd name="connsiteX20-46581" fmla="*/ 9241478 w 12641071"/>
              <a:gd name="connsiteY20-46582" fmla="*/ 1211778 h 5795240"/>
              <a:gd name="connsiteX21-46583" fmla="*/ 9605238 w 12641071"/>
              <a:gd name="connsiteY21-46584" fmla="*/ 1018369 h 5795240"/>
              <a:gd name="connsiteX22-46585" fmla="*/ 9651917 w 12641071"/>
              <a:gd name="connsiteY22-46586" fmla="*/ 940556 h 5795240"/>
              <a:gd name="connsiteX23-46587" fmla="*/ 11050508 w 12641071"/>
              <a:gd name="connsiteY23-46588" fmla="*/ 108150 h 5795240"/>
              <a:gd name="connsiteX24-46589" fmla="*/ 12641071 w 12641071"/>
              <a:gd name="connsiteY24-46590" fmla="*/ 1698711 h 5795240"/>
              <a:gd name="connsiteX25-46591" fmla="*/ 11371062 w 12641071"/>
              <a:gd name="connsiteY25-46592" fmla="*/ 3256960 h 5795240"/>
              <a:gd name="connsiteX26-46593" fmla="*/ 11215953 w 12641071"/>
              <a:gd name="connsiteY26-46594" fmla="*/ 3280632 h 5795240"/>
              <a:gd name="connsiteX27-46595" fmla="*/ 11215952 w 12641071"/>
              <a:gd name="connsiteY27-46596" fmla="*/ 3280632 h 5795240"/>
              <a:gd name="connsiteX28-46597" fmla="*/ 11213133 w 12641071"/>
              <a:gd name="connsiteY28-46598" fmla="*/ 3281062 h 5795240"/>
              <a:gd name="connsiteX29-46599" fmla="*/ 11050507 w 12641071"/>
              <a:gd name="connsiteY29-46600" fmla="*/ 3289274 h 5795240"/>
              <a:gd name="connsiteX30-46601" fmla="*/ 10937101 w 12641071"/>
              <a:gd name="connsiteY30-46602" fmla="*/ 3297601 h 5795240"/>
              <a:gd name="connsiteX31-46603" fmla="*/ 10144740 w 12641071"/>
              <a:gd name="connsiteY31-46604" fmla="*/ 4089962 h 5795240"/>
              <a:gd name="connsiteX32-46605" fmla="*/ 10130374 w 12641071"/>
              <a:gd name="connsiteY32-46606" fmla="*/ 4184101 h 5795240"/>
              <a:gd name="connsiteX33-46607" fmla="*/ 10130375 w 12641071"/>
              <a:gd name="connsiteY33-46608" fmla="*/ 4184103 h 5795240"/>
              <a:gd name="connsiteX34-46609" fmla="*/ 10130656 w 12641071"/>
              <a:gd name="connsiteY34-46610" fmla="*/ 4185950 h 5795240"/>
              <a:gd name="connsiteX35-46611" fmla="*/ 10133555 w 12641071"/>
              <a:gd name="connsiteY35-46612" fmla="*/ 4427096 h 5795240"/>
              <a:gd name="connsiteX36-46613" fmla="*/ 10133554 w 12641071"/>
              <a:gd name="connsiteY36-46614" fmla="*/ 4427096 h 5795240"/>
              <a:gd name="connsiteX37-46615" fmla="*/ 10130656 w 12641071"/>
              <a:gd name="connsiteY37-46616" fmla="*/ 4484506 h 5795240"/>
              <a:gd name="connsiteX38-46617" fmla="*/ 8678182 w 12641071"/>
              <a:gd name="connsiteY38-46618" fmla="*/ 5795240 h 5795240"/>
              <a:gd name="connsiteX39-46619" fmla="*/ 7467518 w 12641071"/>
              <a:gd name="connsiteY39-46620" fmla="*/ 5151535 h 5795240"/>
              <a:gd name="connsiteX40-46621" fmla="*/ 7419945 w 12641071"/>
              <a:gd name="connsiteY40-46622" fmla="*/ 5073228 h 5795240"/>
              <a:gd name="connsiteX41-46623" fmla="*/ 7367299 w 12641071"/>
              <a:gd name="connsiteY41-46624" fmla="*/ 4974928 h 5795240"/>
              <a:gd name="connsiteX42-46625" fmla="*/ 7320958 w 12641071"/>
              <a:gd name="connsiteY42-46626" fmla="*/ 4870887 h 5795240"/>
              <a:gd name="connsiteX43-46627" fmla="*/ 7322174 w 12641071"/>
              <a:gd name="connsiteY43-46628" fmla="*/ 4872361 h 5795240"/>
              <a:gd name="connsiteX44-46629" fmla="*/ 7322175 w 12641071"/>
              <a:gd name="connsiteY44-46630" fmla="*/ 4872361 h 5795240"/>
              <a:gd name="connsiteX45-46631" fmla="*/ 7223551 w 12641071"/>
              <a:gd name="connsiteY45-46632" fmla="*/ 4752829 h 5795240"/>
              <a:gd name="connsiteX46-46633" fmla="*/ 6652445 w 12641071"/>
              <a:gd name="connsiteY46-46634" fmla="*/ 4516269 h 5795240"/>
              <a:gd name="connsiteX47-46635" fmla="*/ 6200873 w 12641071"/>
              <a:gd name="connsiteY47-46636" fmla="*/ 4654206 h 5795240"/>
              <a:gd name="connsiteX48-46637" fmla="*/ 6088813 w 12641071"/>
              <a:gd name="connsiteY48-46638" fmla="*/ 4746663 h 5795240"/>
              <a:gd name="connsiteX49-46639" fmla="*/ 6023271 w 12641071"/>
              <a:gd name="connsiteY49-46640" fmla="*/ 4834312 h 5795240"/>
              <a:gd name="connsiteX50-46641" fmla="*/ 5935320 w 12641071"/>
              <a:gd name="connsiteY50-46642" fmla="*/ 4931081 h 5795240"/>
              <a:gd name="connsiteX51-46643" fmla="*/ 4971763 w 12641071"/>
              <a:gd name="connsiteY51-46644" fmla="*/ 5330200 h 5795240"/>
              <a:gd name="connsiteX52-46645" fmla="*/ 3716172 w 12641071"/>
              <a:gd name="connsiteY52-46646" fmla="*/ 4497938 h 5795240"/>
              <a:gd name="connsiteX53-46647" fmla="*/ 3659438 w 12641071"/>
              <a:gd name="connsiteY53-46648" fmla="*/ 4330309 h 5795240"/>
              <a:gd name="connsiteX54-46649" fmla="*/ 3659440 w 12641071"/>
              <a:gd name="connsiteY54-46650" fmla="*/ 4330309 h 5795240"/>
              <a:gd name="connsiteX55-46651" fmla="*/ 3613217 w 12641071"/>
              <a:gd name="connsiteY55-46652" fmla="*/ 4245153 h 5795240"/>
              <a:gd name="connsiteX56-46653" fmla="*/ 3083792 w 12641071"/>
              <a:gd name="connsiteY56-46654" fmla="*/ 3963660 h 5795240"/>
              <a:gd name="connsiteX57-46655" fmla="*/ 2835272 w 12641071"/>
              <a:gd name="connsiteY57-46656" fmla="*/ 4013833 h 5795240"/>
              <a:gd name="connsiteX58-46657" fmla="*/ 2762875 w 12641071"/>
              <a:gd name="connsiteY58-46658" fmla="*/ 4057784 h 5795240"/>
              <a:gd name="connsiteX59-46659" fmla="*/ 2664698 w 12641071"/>
              <a:gd name="connsiteY59-46660" fmla="*/ 4117431 h 5795240"/>
              <a:gd name="connsiteX60-46661" fmla="*/ 1804544 w 12641071"/>
              <a:gd name="connsiteY60-46662" fmla="*/ 4335229 h 5795240"/>
              <a:gd name="connsiteX61-46663" fmla="*/ 0 w 12641071"/>
              <a:gd name="connsiteY61-46664" fmla="*/ 2530685 h 5795240"/>
              <a:gd name="connsiteX62-46665" fmla="*/ 1804544 w 12641071"/>
              <a:gd name="connsiteY62-46666" fmla="*/ 726143 h 5795240"/>
              <a:gd name="connsiteX63-46667" fmla="*/ 3080549 w 12641071"/>
              <a:gd name="connsiteY63-46668" fmla="*/ 1254682 h 5795240"/>
              <a:gd name="connsiteX64-46669" fmla="*/ 3268676 w 12641071"/>
              <a:gd name="connsiteY64-46670" fmla="*/ 1461167 h 5795240"/>
              <a:gd name="connsiteX65-46671" fmla="*/ 3565826 w 12641071"/>
              <a:gd name="connsiteY65-46672" fmla="*/ 1551935 h 5795240"/>
              <a:gd name="connsiteX66-46673" fmla="*/ 4086504 w 12641071"/>
              <a:gd name="connsiteY66-46674" fmla="*/ 1127574 h 5795240"/>
              <a:gd name="connsiteX67-46675" fmla="*/ 4103078 w 12641071"/>
              <a:gd name="connsiteY67-46676" fmla="*/ 1004204 h 5795240"/>
              <a:gd name="connsiteX68-46677" fmla="*/ 5215874 w 12641071"/>
              <a:gd name="connsiteY68-46678" fmla="*/ 0 h 579524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Lst>
            <a:rect l="l" t="t" r="r" b="b"/>
            <a:pathLst>
              <a:path w="12641071" h="5795240">
                <a:moveTo>
                  <a:pt x="5215874" y="0"/>
                </a:moveTo>
                <a:cubicBezTo>
                  <a:pt x="5486146" y="0"/>
                  <a:pt x="5734032" y="95857"/>
                  <a:pt x="5927386" y="255427"/>
                </a:cubicBezTo>
                <a:lnTo>
                  <a:pt x="6141460" y="475027"/>
                </a:lnTo>
                <a:cubicBezTo>
                  <a:pt x="6317338" y="620176"/>
                  <a:pt x="6542819" y="707369"/>
                  <a:pt x="6788665" y="707369"/>
                </a:cubicBezTo>
                <a:cubicBezTo>
                  <a:pt x="6929148" y="707369"/>
                  <a:pt x="7062982" y="678897"/>
                  <a:pt x="7184710" y="627411"/>
                </a:cubicBezTo>
                <a:lnTo>
                  <a:pt x="7314851" y="559537"/>
                </a:lnTo>
                <a:cubicBezTo>
                  <a:pt x="7314852" y="559537"/>
                  <a:pt x="7314852" y="559536"/>
                  <a:pt x="7314853" y="559536"/>
                </a:cubicBezTo>
                <a:cubicBezTo>
                  <a:pt x="7308306" y="558548"/>
                  <a:pt x="7314852" y="559537"/>
                  <a:pt x="7314851" y="559537"/>
                </a:cubicBezTo>
                <a:lnTo>
                  <a:pt x="7391626" y="508114"/>
                </a:lnTo>
                <a:cubicBezTo>
                  <a:pt x="7391628" y="508113"/>
                  <a:pt x="7391629" y="508111"/>
                  <a:pt x="7391631" y="508110"/>
                </a:cubicBezTo>
                <a:lnTo>
                  <a:pt x="7478934" y="466053"/>
                </a:lnTo>
                <a:cubicBezTo>
                  <a:pt x="7607490" y="411679"/>
                  <a:pt x="7748830" y="381611"/>
                  <a:pt x="7897193" y="381611"/>
                </a:cubicBezTo>
                <a:cubicBezTo>
                  <a:pt x="8268100" y="381611"/>
                  <a:pt x="8595114" y="569536"/>
                  <a:pt x="8788216" y="855364"/>
                </a:cubicBezTo>
                <a:lnTo>
                  <a:pt x="8832362" y="928030"/>
                </a:lnTo>
                <a:lnTo>
                  <a:pt x="8832362" y="928033"/>
                </a:lnTo>
                <a:lnTo>
                  <a:pt x="8878117" y="1018851"/>
                </a:lnTo>
                <a:lnTo>
                  <a:pt x="8877719" y="1018369"/>
                </a:lnTo>
                <a:lnTo>
                  <a:pt x="8877719" y="1018371"/>
                </a:lnTo>
                <a:lnTo>
                  <a:pt x="8878116" y="1018851"/>
                </a:lnTo>
                <a:lnTo>
                  <a:pt x="8931285" y="1083292"/>
                </a:lnTo>
                <a:cubicBezTo>
                  <a:pt x="9010670" y="1162678"/>
                  <a:pt x="9120340" y="1211778"/>
                  <a:pt x="9241478" y="1211778"/>
                </a:cubicBezTo>
                <a:cubicBezTo>
                  <a:pt x="9392900" y="1211778"/>
                  <a:pt x="9526404" y="1135058"/>
                  <a:pt x="9605238" y="1018369"/>
                </a:cubicBezTo>
                <a:lnTo>
                  <a:pt x="9651917" y="940556"/>
                </a:lnTo>
                <a:cubicBezTo>
                  <a:pt x="9921262" y="444738"/>
                  <a:pt x="10446578" y="108150"/>
                  <a:pt x="11050508" y="108150"/>
                </a:cubicBezTo>
                <a:cubicBezTo>
                  <a:pt x="11928951" y="108150"/>
                  <a:pt x="12641071" y="820270"/>
                  <a:pt x="12641071" y="1698711"/>
                </a:cubicBezTo>
                <a:cubicBezTo>
                  <a:pt x="12641071" y="2467349"/>
                  <a:pt x="12095854" y="3108646"/>
                  <a:pt x="11371062" y="3256960"/>
                </a:cubicBezTo>
                <a:lnTo>
                  <a:pt x="11215953" y="3280632"/>
                </a:lnTo>
                <a:lnTo>
                  <a:pt x="11215952" y="3280632"/>
                </a:lnTo>
                <a:lnTo>
                  <a:pt x="11213133" y="3281062"/>
                </a:lnTo>
                <a:lnTo>
                  <a:pt x="11050507" y="3289274"/>
                </a:lnTo>
                <a:lnTo>
                  <a:pt x="10937101" y="3297601"/>
                </a:lnTo>
                <a:cubicBezTo>
                  <a:pt x="10539382" y="3378987"/>
                  <a:pt x="10226126" y="3692243"/>
                  <a:pt x="10144740" y="4089962"/>
                </a:cubicBezTo>
                <a:lnTo>
                  <a:pt x="10130374" y="4184101"/>
                </a:lnTo>
                <a:cubicBezTo>
                  <a:pt x="10130374" y="4184102"/>
                  <a:pt x="10130375" y="4184102"/>
                  <a:pt x="10130375" y="4184103"/>
                </a:cubicBezTo>
                <a:cubicBezTo>
                  <a:pt x="10130469" y="4184719"/>
                  <a:pt x="10130562" y="4185334"/>
                  <a:pt x="10130656" y="4185950"/>
                </a:cubicBezTo>
                <a:cubicBezTo>
                  <a:pt x="10131186" y="4226449"/>
                  <a:pt x="10133072" y="4386905"/>
                  <a:pt x="10133555" y="4427096"/>
                </a:cubicBezTo>
                <a:lnTo>
                  <a:pt x="10133554" y="4427096"/>
                </a:lnTo>
                <a:lnTo>
                  <a:pt x="10130656" y="4484506"/>
                </a:lnTo>
                <a:cubicBezTo>
                  <a:pt x="10055889" y="5220726"/>
                  <a:pt x="9434127" y="5795240"/>
                  <a:pt x="8678182" y="5795240"/>
                </a:cubicBezTo>
                <a:cubicBezTo>
                  <a:pt x="8174218" y="5795240"/>
                  <a:pt x="7729892" y="5539900"/>
                  <a:pt x="7467518" y="5151535"/>
                </a:cubicBezTo>
                <a:lnTo>
                  <a:pt x="7419945" y="5073228"/>
                </a:lnTo>
                <a:lnTo>
                  <a:pt x="7367299" y="4974928"/>
                </a:lnTo>
                <a:lnTo>
                  <a:pt x="7320958" y="4870887"/>
                </a:lnTo>
                <a:lnTo>
                  <a:pt x="7322174" y="4872361"/>
                </a:lnTo>
                <a:cubicBezTo>
                  <a:pt x="7322377" y="4872607"/>
                  <a:pt x="7322377" y="4872607"/>
                  <a:pt x="7322175" y="4872361"/>
                </a:cubicBezTo>
                <a:lnTo>
                  <a:pt x="7223551" y="4752829"/>
                </a:lnTo>
                <a:cubicBezTo>
                  <a:pt x="7077392" y="4606671"/>
                  <a:pt x="6875476" y="4516269"/>
                  <a:pt x="6652445" y="4516269"/>
                </a:cubicBezTo>
                <a:cubicBezTo>
                  <a:pt x="6485171" y="4516269"/>
                  <a:pt x="6329775" y="4567120"/>
                  <a:pt x="6200873" y="4654206"/>
                </a:cubicBezTo>
                <a:lnTo>
                  <a:pt x="6088813" y="4746663"/>
                </a:lnTo>
                <a:lnTo>
                  <a:pt x="6023271" y="4834312"/>
                </a:lnTo>
                <a:lnTo>
                  <a:pt x="5935320" y="4931081"/>
                </a:lnTo>
                <a:cubicBezTo>
                  <a:pt x="5688725" y="5177678"/>
                  <a:pt x="5348056" y="5330200"/>
                  <a:pt x="4971763" y="5330200"/>
                </a:cubicBezTo>
                <a:cubicBezTo>
                  <a:pt x="4407324" y="5330200"/>
                  <a:pt x="3923037" y="4987024"/>
                  <a:pt x="3716172" y="4497938"/>
                </a:cubicBezTo>
                <a:lnTo>
                  <a:pt x="3659438" y="4330309"/>
                </a:lnTo>
                <a:lnTo>
                  <a:pt x="3659440" y="4330309"/>
                </a:lnTo>
                <a:lnTo>
                  <a:pt x="3613217" y="4245153"/>
                </a:lnTo>
                <a:cubicBezTo>
                  <a:pt x="3498480" y="4075321"/>
                  <a:pt x="3304177" y="3963660"/>
                  <a:pt x="3083792" y="3963660"/>
                </a:cubicBezTo>
                <a:cubicBezTo>
                  <a:pt x="2995639" y="3963660"/>
                  <a:pt x="2911657" y="3981526"/>
                  <a:pt x="2835272" y="4013833"/>
                </a:cubicBezTo>
                <a:lnTo>
                  <a:pt x="2762875" y="4057784"/>
                </a:lnTo>
                <a:lnTo>
                  <a:pt x="2664698" y="4117431"/>
                </a:lnTo>
                <a:cubicBezTo>
                  <a:pt x="2409006" y="4256331"/>
                  <a:pt x="2115988" y="4335229"/>
                  <a:pt x="1804544" y="4335229"/>
                </a:cubicBezTo>
                <a:cubicBezTo>
                  <a:pt x="807922" y="4335229"/>
                  <a:pt x="0" y="3527307"/>
                  <a:pt x="0" y="2530685"/>
                </a:cubicBezTo>
                <a:cubicBezTo>
                  <a:pt x="0" y="1534064"/>
                  <a:pt x="807922" y="726143"/>
                  <a:pt x="1804544" y="726143"/>
                </a:cubicBezTo>
                <a:cubicBezTo>
                  <a:pt x="2302855" y="726143"/>
                  <a:pt x="2753992" y="928124"/>
                  <a:pt x="3080549" y="1254682"/>
                </a:cubicBezTo>
                <a:lnTo>
                  <a:pt x="3268676" y="1461167"/>
                </a:lnTo>
                <a:cubicBezTo>
                  <a:pt x="3353499" y="1518473"/>
                  <a:pt x="3455756" y="1551935"/>
                  <a:pt x="3565826" y="1551935"/>
                </a:cubicBezTo>
                <a:cubicBezTo>
                  <a:pt x="3822661" y="1551935"/>
                  <a:pt x="4036946" y="1369756"/>
                  <a:pt x="4086504" y="1127574"/>
                </a:cubicBezTo>
                <a:lnTo>
                  <a:pt x="4103078" y="1004204"/>
                </a:lnTo>
                <a:cubicBezTo>
                  <a:pt x="4160359" y="440156"/>
                  <a:pt x="4636712" y="0"/>
                  <a:pt x="5215874" y="0"/>
                </a:cubicBezTo>
                <a:close/>
              </a:path>
            </a:pathLst>
          </a:cu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340649" y="154009"/>
            <a:ext cx="12641071" cy="5795240"/>
          </a:xfrm>
          <a:custGeom>
            <a:avLst/>
            <a:gdLst>
              <a:gd name="connsiteX0" fmla="*/ 5964869 w 12641071"/>
              <a:gd name="connsiteY0" fmla="*/ 4795171 h 5795240"/>
              <a:gd name="connsiteX1" fmla="*/ 6019264 w 12641071"/>
              <a:gd name="connsiteY1" fmla="*/ 4804905 h 5795240"/>
              <a:gd name="connsiteX2" fmla="*/ 6036570 w 12641071"/>
              <a:gd name="connsiteY2" fmla="*/ 4807089 h 5795240"/>
              <a:gd name="connsiteX3" fmla="*/ 6019265 w 12641071"/>
              <a:gd name="connsiteY3" fmla="*/ 4804905 h 5795240"/>
              <a:gd name="connsiteX4" fmla="*/ 3682364 w 12641071"/>
              <a:gd name="connsiteY4" fmla="*/ 4386723 h 5795240"/>
              <a:gd name="connsiteX5" fmla="*/ 3772428 w 12641071"/>
              <a:gd name="connsiteY5" fmla="*/ 4402840 h 5795240"/>
              <a:gd name="connsiteX6" fmla="*/ 3772428 w 12641071"/>
              <a:gd name="connsiteY6" fmla="*/ 4402840 h 5795240"/>
              <a:gd name="connsiteX7" fmla="*/ 3190020 w 12641071"/>
              <a:gd name="connsiteY7" fmla="*/ 1396271 h 5795240"/>
              <a:gd name="connsiteX8" fmla="*/ 3190020 w 12641071"/>
              <a:gd name="connsiteY8" fmla="*/ 1396272 h 5795240"/>
              <a:gd name="connsiteX9" fmla="*/ 3202490 w 12641071"/>
              <a:gd name="connsiteY9" fmla="*/ 1406560 h 5795240"/>
              <a:gd name="connsiteX10" fmla="*/ 6034389 w 12641071"/>
              <a:gd name="connsiteY10" fmla="*/ 371047 h 5795240"/>
              <a:gd name="connsiteX11" fmla="*/ 5912002 w 12641071"/>
              <a:gd name="connsiteY11" fmla="*/ 413650 h 5795240"/>
              <a:gd name="connsiteX12" fmla="*/ 5912002 w 12641071"/>
              <a:gd name="connsiteY12" fmla="*/ 413650 h 5795240"/>
              <a:gd name="connsiteX13" fmla="*/ 5215874 w 12641071"/>
              <a:gd name="connsiteY13" fmla="*/ 0 h 5795240"/>
              <a:gd name="connsiteX14" fmla="*/ 5927386 w 12641071"/>
              <a:gd name="connsiteY14" fmla="*/ 255427 h 5795240"/>
              <a:gd name="connsiteX15" fmla="*/ 5974443 w 12641071"/>
              <a:gd name="connsiteY15" fmla="*/ 298195 h 5795240"/>
              <a:gd name="connsiteX16" fmla="*/ 5974448 w 12641071"/>
              <a:gd name="connsiteY16" fmla="*/ 298200 h 5795240"/>
              <a:gd name="connsiteX17" fmla="*/ 6006819 w 12641071"/>
              <a:gd name="connsiteY17" fmla="*/ 327622 h 5795240"/>
              <a:gd name="connsiteX18" fmla="*/ 6043427 w 12641071"/>
              <a:gd name="connsiteY18" fmla="*/ 367901 h 5795240"/>
              <a:gd name="connsiteX19" fmla="*/ 6043429 w 12641071"/>
              <a:gd name="connsiteY19" fmla="*/ 367901 h 5795240"/>
              <a:gd name="connsiteX20" fmla="*/ 6079014 w 12641071"/>
              <a:gd name="connsiteY20" fmla="*/ 407056 h 5795240"/>
              <a:gd name="connsiteX21" fmla="*/ 6105193 w 12641071"/>
              <a:gd name="connsiteY21" fmla="*/ 442067 h 5795240"/>
              <a:gd name="connsiteX22" fmla="*/ 6069206 w 12641071"/>
              <a:gd name="connsiteY22" fmla="*/ 409359 h 5795240"/>
              <a:gd name="connsiteX23" fmla="*/ 6105193 w 12641071"/>
              <a:gd name="connsiteY23" fmla="*/ 442069 h 5795240"/>
              <a:gd name="connsiteX24" fmla="*/ 6143408 w 12641071"/>
              <a:gd name="connsiteY24" fmla="*/ 493169 h 5795240"/>
              <a:gd name="connsiteX25" fmla="*/ 6143427 w 12641071"/>
              <a:gd name="connsiteY25" fmla="*/ 493200 h 5795240"/>
              <a:gd name="connsiteX26" fmla="*/ 6215965 w 12641071"/>
              <a:gd name="connsiteY26" fmla="*/ 619406 h 5795240"/>
              <a:gd name="connsiteX27" fmla="*/ 6234035 w 12641071"/>
              <a:gd name="connsiteY27" fmla="*/ 658746 h 5795240"/>
              <a:gd name="connsiteX28" fmla="*/ 6274009 w 12641071"/>
              <a:gd name="connsiteY28" fmla="*/ 760197 h 5795240"/>
              <a:gd name="connsiteX29" fmla="*/ 6287839 w 12641071"/>
              <a:gd name="connsiteY29" fmla="*/ 801938 h 5795240"/>
              <a:gd name="connsiteX30" fmla="*/ 6321546 w 12641071"/>
              <a:gd name="connsiteY30" fmla="*/ 948207 h 5795240"/>
              <a:gd name="connsiteX31" fmla="*/ 6321550 w 12641071"/>
              <a:gd name="connsiteY31" fmla="*/ 948224 h 5795240"/>
              <a:gd name="connsiteX32" fmla="*/ 6334438 w 12641071"/>
              <a:gd name="connsiteY32" fmla="*/ 1118571 h 5795240"/>
              <a:gd name="connsiteX33" fmla="*/ 6334438 w 12641071"/>
              <a:gd name="connsiteY33" fmla="*/ 1118570 h 5795240"/>
              <a:gd name="connsiteX34" fmla="*/ 6321550 w 12641071"/>
              <a:gd name="connsiteY34" fmla="*/ 948222 h 5795240"/>
              <a:gd name="connsiteX35" fmla="*/ 6321546 w 12641071"/>
              <a:gd name="connsiteY35" fmla="*/ 948207 h 5795240"/>
              <a:gd name="connsiteX36" fmla="*/ 6295696 w 12641071"/>
              <a:gd name="connsiteY36" fmla="*/ 825653 h 5795240"/>
              <a:gd name="connsiteX37" fmla="*/ 6287839 w 12641071"/>
              <a:gd name="connsiteY37" fmla="*/ 801938 h 5795240"/>
              <a:gd name="connsiteX38" fmla="*/ 6284151 w 12641071"/>
              <a:gd name="connsiteY38" fmla="*/ 785941 h 5795240"/>
              <a:gd name="connsiteX39" fmla="*/ 6274009 w 12641071"/>
              <a:gd name="connsiteY39" fmla="*/ 760197 h 5795240"/>
              <a:gd name="connsiteX40" fmla="*/ 6256852 w 12641071"/>
              <a:gd name="connsiteY40" fmla="*/ 708420 h 5795240"/>
              <a:gd name="connsiteX41" fmla="*/ 6234035 w 12641071"/>
              <a:gd name="connsiteY41" fmla="*/ 658746 h 5795240"/>
              <a:gd name="connsiteX42" fmla="*/ 6224136 w 12641071"/>
              <a:gd name="connsiteY42" fmla="*/ 633624 h 5795240"/>
              <a:gd name="connsiteX43" fmla="*/ 6215965 w 12641071"/>
              <a:gd name="connsiteY43" fmla="*/ 619406 h 5795240"/>
              <a:gd name="connsiteX44" fmla="*/ 6205824 w 12641071"/>
              <a:gd name="connsiteY44" fmla="*/ 597325 h 5795240"/>
              <a:gd name="connsiteX45" fmla="*/ 6143427 w 12641071"/>
              <a:gd name="connsiteY45" fmla="*/ 493200 h 5795240"/>
              <a:gd name="connsiteX46" fmla="*/ 6143408 w 12641071"/>
              <a:gd name="connsiteY46" fmla="*/ 493167 h 5795240"/>
              <a:gd name="connsiteX47" fmla="*/ 6105193 w 12641071"/>
              <a:gd name="connsiteY47" fmla="*/ 442067 h 5795240"/>
              <a:gd name="connsiteX48" fmla="*/ 6141460 w 12641071"/>
              <a:gd name="connsiteY48" fmla="*/ 475027 h 5795240"/>
              <a:gd name="connsiteX49" fmla="*/ 6788665 w 12641071"/>
              <a:gd name="connsiteY49" fmla="*/ 707369 h 5795240"/>
              <a:gd name="connsiteX50" fmla="*/ 7184710 w 12641071"/>
              <a:gd name="connsiteY50" fmla="*/ 627411 h 5795240"/>
              <a:gd name="connsiteX51" fmla="*/ 7264545 w 12641071"/>
              <a:gd name="connsiteY51" fmla="*/ 588952 h 5795240"/>
              <a:gd name="connsiteX52" fmla="*/ 7213686 w 12641071"/>
              <a:gd name="connsiteY52" fmla="*/ 626983 h 5795240"/>
              <a:gd name="connsiteX53" fmla="*/ 7128319 w 12641071"/>
              <a:gd name="connsiteY53" fmla="*/ 705504 h 5795240"/>
              <a:gd name="connsiteX54" fmla="*/ 7083110 w 12641071"/>
              <a:gd name="connsiteY54" fmla="*/ 757072 h 5795240"/>
              <a:gd name="connsiteX55" fmla="*/ 7083111 w 12641071"/>
              <a:gd name="connsiteY55" fmla="*/ 757072 h 5795240"/>
              <a:gd name="connsiteX56" fmla="*/ 7128319 w 12641071"/>
              <a:gd name="connsiteY56" fmla="*/ 705506 h 5795240"/>
              <a:gd name="connsiteX57" fmla="*/ 7213686 w 12641071"/>
              <a:gd name="connsiteY57" fmla="*/ 626984 h 5795240"/>
              <a:gd name="connsiteX58" fmla="*/ 7264545 w 12641071"/>
              <a:gd name="connsiteY58" fmla="*/ 588953 h 5795240"/>
              <a:gd name="connsiteX59" fmla="*/ 7273651 w 12641071"/>
              <a:gd name="connsiteY59" fmla="*/ 584566 h 5795240"/>
              <a:gd name="connsiteX60" fmla="*/ 7314851 w 12641071"/>
              <a:gd name="connsiteY60" fmla="*/ 559537 h 5795240"/>
              <a:gd name="connsiteX61" fmla="*/ 7354131 w 12641071"/>
              <a:gd name="connsiteY61" fmla="*/ 565467 h 5795240"/>
              <a:gd name="connsiteX62" fmla="*/ 7429608 w 12641071"/>
              <a:gd name="connsiteY62" fmla="*/ 586051 h 5795240"/>
              <a:gd name="connsiteX63" fmla="*/ 7429611 w 12641071"/>
              <a:gd name="connsiteY63" fmla="*/ 586050 h 5795240"/>
              <a:gd name="connsiteX64" fmla="*/ 7354132 w 12641071"/>
              <a:gd name="connsiteY64" fmla="*/ 565465 h 5795240"/>
              <a:gd name="connsiteX65" fmla="*/ 7314853 w 12641071"/>
              <a:gd name="connsiteY65" fmla="*/ 559536 h 5795240"/>
              <a:gd name="connsiteX66" fmla="*/ 7314851 w 12641071"/>
              <a:gd name="connsiteY66" fmla="*/ 559537 h 5795240"/>
              <a:gd name="connsiteX67" fmla="*/ 7314849 w 12641071"/>
              <a:gd name="connsiteY67" fmla="*/ 559537 h 5795240"/>
              <a:gd name="connsiteX68" fmla="*/ 7273651 w 12641071"/>
              <a:gd name="connsiteY68" fmla="*/ 584565 h 5795240"/>
              <a:gd name="connsiteX69" fmla="*/ 7264545 w 12641071"/>
              <a:gd name="connsiteY69" fmla="*/ 588952 h 5795240"/>
              <a:gd name="connsiteX70" fmla="*/ 7296407 w 12641071"/>
              <a:gd name="connsiteY70" fmla="*/ 565126 h 5795240"/>
              <a:gd name="connsiteX71" fmla="*/ 7307447 w 12641071"/>
              <a:gd name="connsiteY71" fmla="*/ 558419 h 5795240"/>
              <a:gd name="connsiteX72" fmla="*/ 7307450 w 12641071"/>
              <a:gd name="connsiteY72" fmla="*/ 558419 h 5795240"/>
              <a:gd name="connsiteX73" fmla="*/ 7385004 w 12641071"/>
              <a:gd name="connsiteY73" fmla="*/ 511303 h 5795240"/>
              <a:gd name="connsiteX74" fmla="*/ 7391626 w 12641071"/>
              <a:gd name="connsiteY74" fmla="*/ 508114 h 5795240"/>
              <a:gd name="connsiteX75" fmla="*/ 7391631 w 12641071"/>
              <a:gd name="connsiteY75" fmla="*/ 508110 h 5795240"/>
              <a:gd name="connsiteX76" fmla="*/ 7478934 w 12641071"/>
              <a:gd name="connsiteY76" fmla="*/ 466053 h 5795240"/>
              <a:gd name="connsiteX77" fmla="*/ 7897193 w 12641071"/>
              <a:gd name="connsiteY77" fmla="*/ 381611 h 5795240"/>
              <a:gd name="connsiteX78" fmla="*/ 8788216 w 12641071"/>
              <a:gd name="connsiteY78" fmla="*/ 855364 h 5795240"/>
              <a:gd name="connsiteX79" fmla="*/ 8832362 w 12641071"/>
              <a:gd name="connsiteY79" fmla="*/ 928030 h 5795240"/>
              <a:gd name="connsiteX80" fmla="*/ 8832362 w 12641071"/>
              <a:gd name="connsiteY80" fmla="*/ 928033 h 5795240"/>
              <a:gd name="connsiteX81" fmla="*/ 8842040 w 12641071"/>
              <a:gd name="connsiteY81" fmla="*/ 943961 h 5795240"/>
              <a:gd name="connsiteX82" fmla="*/ 8856144 w 12641071"/>
              <a:gd name="connsiteY82" fmla="*/ 973241 h 5795240"/>
              <a:gd name="connsiteX83" fmla="*/ 8856145 w 12641071"/>
              <a:gd name="connsiteY83" fmla="*/ 973241 h 5795240"/>
              <a:gd name="connsiteX84" fmla="*/ 8878117 w 12641071"/>
              <a:gd name="connsiteY84" fmla="*/ 1018851 h 5795240"/>
              <a:gd name="connsiteX85" fmla="*/ 8877719 w 12641071"/>
              <a:gd name="connsiteY85" fmla="*/ 1018369 h 5795240"/>
              <a:gd name="connsiteX86" fmla="*/ 8853250 w 12641071"/>
              <a:gd name="connsiteY86" fmla="*/ 973288 h 5795240"/>
              <a:gd name="connsiteX87" fmla="*/ 8853249 w 12641071"/>
              <a:gd name="connsiteY87" fmla="*/ 973288 h 5795240"/>
              <a:gd name="connsiteX88" fmla="*/ 8853248 w 12641071"/>
              <a:gd name="connsiteY88" fmla="*/ 973287 h 5795240"/>
              <a:gd name="connsiteX89" fmla="*/ 8849677 w 12641071"/>
              <a:gd name="connsiteY89" fmla="*/ 973341 h 5795240"/>
              <a:gd name="connsiteX90" fmla="*/ 8641543 w 12641071"/>
              <a:gd name="connsiteY90" fmla="*/ 916577 h 5795240"/>
              <a:gd name="connsiteX91" fmla="*/ 8641545 w 12641071"/>
              <a:gd name="connsiteY91" fmla="*/ 916580 h 5795240"/>
              <a:gd name="connsiteX92" fmla="*/ 8849676 w 12641071"/>
              <a:gd name="connsiteY92" fmla="*/ 973343 h 5795240"/>
              <a:gd name="connsiteX93" fmla="*/ 8853248 w 12641071"/>
              <a:gd name="connsiteY93" fmla="*/ 973288 h 5795240"/>
              <a:gd name="connsiteX94" fmla="*/ 8877719 w 12641071"/>
              <a:gd name="connsiteY94" fmla="*/ 1018371 h 5795240"/>
              <a:gd name="connsiteX95" fmla="*/ 8878116 w 12641071"/>
              <a:gd name="connsiteY95" fmla="*/ 1018851 h 5795240"/>
              <a:gd name="connsiteX96" fmla="*/ 8887288 w 12641071"/>
              <a:gd name="connsiteY96" fmla="*/ 1037892 h 5795240"/>
              <a:gd name="connsiteX97" fmla="*/ 8949899 w 12641071"/>
              <a:gd name="connsiteY97" fmla="*/ 1239592 h 5795240"/>
              <a:gd name="connsiteX98" fmla="*/ 8968437 w 12641071"/>
              <a:gd name="connsiteY98" fmla="*/ 1423482 h 5795240"/>
              <a:gd name="connsiteX99" fmla="*/ 8949899 w 12641071"/>
              <a:gd name="connsiteY99" fmla="*/ 1239591 h 5795240"/>
              <a:gd name="connsiteX100" fmla="*/ 8887288 w 12641071"/>
              <a:gd name="connsiteY100" fmla="*/ 1037890 h 5795240"/>
              <a:gd name="connsiteX101" fmla="*/ 8878116 w 12641071"/>
              <a:gd name="connsiteY101" fmla="*/ 1018851 h 5795240"/>
              <a:gd name="connsiteX102" fmla="*/ 8931285 w 12641071"/>
              <a:gd name="connsiteY102" fmla="*/ 1083292 h 5795240"/>
              <a:gd name="connsiteX103" fmla="*/ 9241478 w 12641071"/>
              <a:gd name="connsiteY103" fmla="*/ 1211778 h 5795240"/>
              <a:gd name="connsiteX104" fmla="*/ 9605238 w 12641071"/>
              <a:gd name="connsiteY104" fmla="*/ 1018369 h 5795240"/>
              <a:gd name="connsiteX105" fmla="*/ 9636247 w 12641071"/>
              <a:gd name="connsiteY105" fmla="*/ 961241 h 5795240"/>
              <a:gd name="connsiteX106" fmla="*/ 9641995 w 12641071"/>
              <a:gd name="connsiteY106" fmla="*/ 961152 h 5795240"/>
              <a:gd name="connsiteX107" fmla="*/ 9584939 w 12641071"/>
              <a:gd name="connsiteY107" fmla="*/ 1079594 h 5795240"/>
              <a:gd name="connsiteX108" fmla="*/ 9546257 w 12641071"/>
              <a:gd name="connsiteY108" fmla="*/ 1204206 h 5795240"/>
              <a:gd name="connsiteX109" fmla="*/ 9584939 w 12641071"/>
              <a:gd name="connsiteY109" fmla="*/ 1079596 h 5795240"/>
              <a:gd name="connsiteX110" fmla="*/ 9641995 w 12641071"/>
              <a:gd name="connsiteY110" fmla="*/ 961153 h 5795240"/>
              <a:gd name="connsiteX111" fmla="*/ 9653069 w 12641071"/>
              <a:gd name="connsiteY111" fmla="*/ 960983 h 5795240"/>
              <a:gd name="connsiteX112" fmla="*/ 9801564 w 12641071"/>
              <a:gd name="connsiteY112" fmla="*/ 1196828 h 5795240"/>
              <a:gd name="connsiteX113" fmla="*/ 9801566 w 12641071"/>
              <a:gd name="connsiteY113" fmla="*/ 1196828 h 5795240"/>
              <a:gd name="connsiteX114" fmla="*/ 9653070 w 12641071"/>
              <a:gd name="connsiteY114" fmla="*/ 960982 h 5795240"/>
              <a:gd name="connsiteX115" fmla="*/ 9641996 w 12641071"/>
              <a:gd name="connsiteY115" fmla="*/ 961152 h 5795240"/>
              <a:gd name="connsiteX116" fmla="*/ 9651917 w 12641071"/>
              <a:gd name="connsiteY116" fmla="*/ 940556 h 5795240"/>
              <a:gd name="connsiteX117" fmla="*/ 11050508 w 12641071"/>
              <a:gd name="connsiteY117" fmla="*/ 108150 h 5795240"/>
              <a:gd name="connsiteX118" fmla="*/ 12641071 w 12641071"/>
              <a:gd name="connsiteY118" fmla="*/ 1698711 h 5795240"/>
              <a:gd name="connsiteX119" fmla="*/ 11371062 w 12641071"/>
              <a:gd name="connsiteY119" fmla="*/ 3256960 h 5795240"/>
              <a:gd name="connsiteX120" fmla="*/ 11215953 w 12641071"/>
              <a:gd name="connsiteY120" fmla="*/ 3280632 h 5795240"/>
              <a:gd name="connsiteX121" fmla="*/ 11142318 w 12641071"/>
              <a:gd name="connsiteY121" fmla="*/ 3276914 h 5795240"/>
              <a:gd name="connsiteX122" fmla="*/ 11215952 w 12641071"/>
              <a:gd name="connsiteY122" fmla="*/ 3280632 h 5795240"/>
              <a:gd name="connsiteX123" fmla="*/ 11213133 w 12641071"/>
              <a:gd name="connsiteY123" fmla="*/ 3281062 h 5795240"/>
              <a:gd name="connsiteX124" fmla="*/ 11116921 w 12641071"/>
              <a:gd name="connsiteY124" fmla="*/ 3285921 h 5795240"/>
              <a:gd name="connsiteX125" fmla="*/ 11050507 w 12641071"/>
              <a:gd name="connsiteY125" fmla="*/ 3289274 h 5795240"/>
              <a:gd name="connsiteX126" fmla="*/ 11006292 w 12641071"/>
              <a:gd name="connsiteY126" fmla="*/ 3287041 h 5795240"/>
              <a:gd name="connsiteX127" fmla="*/ 10937101 w 12641071"/>
              <a:gd name="connsiteY127" fmla="*/ 3297601 h 5795240"/>
              <a:gd name="connsiteX128" fmla="*/ 10144740 w 12641071"/>
              <a:gd name="connsiteY128" fmla="*/ 4089962 h 5795240"/>
              <a:gd name="connsiteX129" fmla="*/ 10130374 w 12641071"/>
              <a:gd name="connsiteY129" fmla="*/ 4184101 h 5795240"/>
              <a:gd name="connsiteX130" fmla="*/ 10130375 w 12641071"/>
              <a:gd name="connsiteY130" fmla="*/ 4184103 h 5795240"/>
              <a:gd name="connsiteX131" fmla="*/ 10130656 w 12641071"/>
              <a:gd name="connsiteY131" fmla="*/ 4185950 h 5795240"/>
              <a:gd name="connsiteX132" fmla="*/ 10138194 w 12641071"/>
              <a:gd name="connsiteY132" fmla="*/ 4335228 h 5795240"/>
              <a:gd name="connsiteX133" fmla="*/ 10137710 w 12641071"/>
              <a:gd name="connsiteY133" fmla="*/ 4344822 h 5795240"/>
              <a:gd name="connsiteX134" fmla="*/ 10133555 w 12641071"/>
              <a:gd name="connsiteY134" fmla="*/ 4427096 h 5795240"/>
              <a:gd name="connsiteX135" fmla="*/ 10129312 w 12641071"/>
              <a:gd name="connsiteY135" fmla="*/ 4399289 h 5795240"/>
              <a:gd name="connsiteX136" fmla="*/ 10126797 w 12641071"/>
              <a:gd name="connsiteY136" fmla="*/ 4349498 h 5795240"/>
              <a:gd name="connsiteX137" fmla="*/ 10126796 w 12641071"/>
              <a:gd name="connsiteY137" fmla="*/ 4349498 h 5795240"/>
              <a:gd name="connsiteX138" fmla="*/ 10129311 w 12641071"/>
              <a:gd name="connsiteY138" fmla="*/ 4399289 h 5795240"/>
              <a:gd name="connsiteX139" fmla="*/ 10133554 w 12641071"/>
              <a:gd name="connsiteY139" fmla="*/ 4427096 h 5795240"/>
              <a:gd name="connsiteX140" fmla="*/ 10130656 w 12641071"/>
              <a:gd name="connsiteY140" fmla="*/ 4484506 h 5795240"/>
              <a:gd name="connsiteX141" fmla="*/ 8678182 w 12641071"/>
              <a:gd name="connsiteY141" fmla="*/ 5795240 h 5795240"/>
              <a:gd name="connsiteX142" fmla="*/ 7467518 w 12641071"/>
              <a:gd name="connsiteY142" fmla="*/ 5151535 h 5795240"/>
              <a:gd name="connsiteX143" fmla="*/ 7419945 w 12641071"/>
              <a:gd name="connsiteY143" fmla="*/ 5073228 h 5795240"/>
              <a:gd name="connsiteX144" fmla="*/ 7394386 w 12641071"/>
              <a:gd name="connsiteY144" fmla="*/ 5031156 h 5795240"/>
              <a:gd name="connsiteX145" fmla="*/ 7367299 w 12641071"/>
              <a:gd name="connsiteY145" fmla="*/ 4974928 h 5795240"/>
              <a:gd name="connsiteX146" fmla="*/ 7332905 w 12641071"/>
              <a:gd name="connsiteY146" fmla="*/ 4903531 h 5795240"/>
              <a:gd name="connsiteX147" fmla="*/ 7320958 w 12641071"/>
              <a:gd name="connsiteY147" fmla="*/ 4870887 h 5795240"/>
              <a:gd name="connsiteX148" fmla="*/ 7322174 w 12641071"/>
              <a:gd name="connsiteY148" fmla="*/ 4872361 h 5795240"/>
              <a:gd name="connsiteX149" fmla="*/ 7362630 w 12641071"/>
              <a:gd name="connsiteY149" fmla="*/ 4938954 h 5795240"/>
              <a:gd name="connsiteX150" fmla="*/ 7380779 w 12641071"/>
              <a:gd name="connsiteY150" fmla="*/ 4976628 h 5795240"/>
              <a:gd name="connsiteX151" fmla="*/ 7391210 w 12641071"/>
              <a:gd name="connsiteY151" fmla="*/ 4977944 h 5795240"/>
              <a:gd name="connsiteX152" fmla="*/ 7380780 w 12641071"/>
              <a:gd name="connsiteY152" fmla="*/ 4976628 h 5795240"/>
              <a:gd name="connsiteX153" fmla="*/ 7362631 w 12641071"/>
              <a:gd name="connsiteY153" fmla="*/ 4938954 h 5795240"/>
              <a:gd name="connsiteX154" fmla="*/ 7322175 w 12641071"/>
              <a:gd name="connsiteY154" fmla="*/ 4872361 h 5795240"/>
              <a:gd name="connsiteX155" fmla="*/ 7320959 w 12641071"/>
              <a:gd name="connsiteY155" fmla="*/ 4870887 h 5795240"/>
              <a:gd name="connsiteX156" fmla="*/ 7283811 w 12641071"/>
              <a:gd name="connsiteY156" fmla="*/ 4769391 h 5795240"/>
              <a:gd name="connsiteX157" fmla="*/ 7272112 w 12641071"/>
              <a:gd name="connsiteY157" fmla="*/ 4718630 h 5795240"/>
              <a:gd name="connsiteX158" fmla="*/ 7272111 w 12641071"/>
              <a:gd name="connsiteY158" fmla="*/ 4718630 h 5795240"/>
              <a:gd name="connsiteX159" fmla="*/ 7283810 w 12641071"/>
              <a:gd name="connsiteY159" fmla="*/ 4769391 h 5795240"/>
              <a:gd name="connsiteX160" fmla="*/ 7320958 w 12641071"/>
              <a:gd name="connsiteY160" fmla="*/ 4870887 h 5795240"/>
              <a:gd name="connsiteX161" fmla="*/ 7223551 w 12641071"/>
              <a:gd name="connsiteY161" fmla="*/ 4752829 h 5795240"/>
              <a:gd name="connsiteX162" fmla="*/ 6652445 w 12641071"/>
              <a:gd name="connsiteY162" fmla="*/ 4516269 h 5795240"/>
              <a:gd name="connsiteX163" fmla="*/ 6200873 w 12641071"/>
              <a:gd name="connsiteY163" fmla="*/ 4654206 h 5795240"/>
              <a:gd name="connsiteX164" fmla="*/ 6088813 w 12641071"/>
              <a:gd name="connsiteY164" fmla="*/ 4746663 h 5795240"/>
              <a:gd name="connsiteX165" fmla="*/ 6043019 w 12641071"/>
              <a:gd name="connsiteY165" fmla="*/ 4807902 h 5795240"/>
              <a:gd name="connsiteX166" fmla="*/ 6043021 w 12641071"/>
              <a:gd name="connsiteY166" fmla="*/ 4807902 h 5795240"/>
              <a:gd name="connsiteX167" fmla="*/ 6023271 w 12641071"/>
              <a:gd name="connsiteY167" fmla="*/ 4834312 h 5795240"/>
              <a:gd name="connsiteX168" fmla="*/ 5970678 w 12641071"/>
              <a:gd name="connsiteY168" fmla="*/ 4892181 h 5795240"/>
              <a:gd name="connsiteX169" fmla="*/ 5982717 w 12641071"/>
              <a:gd name="connsiteY169" fmla="*/ 4872361 h 5795240"/>
              <a:gd name="connsiteX170" fmla="*/ 5970675 w 12641071"/>
              <a:gd name="connsiteY170" fmla="*/ 4892181 h 5795240"/>
              <a:gd name="connsiteX171" fmla="*/ 5935320 w 12641071"/>
              <a:gd name="connsiteY171" fmla="*/ 4931081 h 5795240"/>
              <a:gd name="connsiteX172" fmla="*/ 4971763 w 12641071"/>
              <a:gd name="connsiteY172" fmla="*/ 5330200 h 5795240"/>
              <a:gd name="connsiteX173" fmla="*/ 3716172 w 12641071"/>
              <a:gd name="connsiteY173" fmla="*/ 4497938 h 5795240"/>
              <a:gd name="connsiteX174" fmla="*/ 3710773 w 12641071"/>
              <a:gd name="connsiteY174" fmla="*/ 4483182 h 5795240"/>
              <a:gd name="connsiteX175" fmla="*/ 3710773 w 12641071"/>
              <a:gd name="connsiteY175" fmla="*/ 4483181 h 5795240"/>
              <a:gd name="connsiteX176" fmla="*/ 3674984 w 12641071"/>
              <a:gd name="connsiteY176" fmla="*/ 4385402 h 5795240"/>
              <a:gd name="connsiteX177" fmla="*/ 3670349 w 12641071"/>
              <a:gd name="connsiteY177" fmla="*/ 4372742 h 5795240"/>
              <a:gd name="connsiteX178" fmla="*/ 3659438 w 12641071"/>
              <a:gd name="connsiteY178" fmla="*/ 4330309 h 5795240"/>
              <a:gd name="connsiteX179" fmla="*/ 3672084 w 12641071"/>
              <a:gd name="connsiteY179" fmla="*/ 4353606 h 5795240"/>
              <a:gd name="connsiteX180" fmla="*/ 3659440 w 12641071"/>
              <a:gd name="connsiteY180" fmla="*/ 4330309 h 5795240"/>
              <a:gd name="connsiteX181" fmla="*/ 3613217 w 12641071"/>
              <a:gd name="connsiteY181" fmla="*/ 4245153 h 5795240"/>
              <a:gd name="connsiteX182" fmla="*/ 3083792 w 12641071"/>
              <a:gd name="connsiteY182" fmla="*/ 3963660 h 5795240"/>
              <a:gd name="connsiteX183" fmla="*/ 2835272 w 12641071"/>
              <a:gd name="connsiteY183" fmla="*/ 4013833 h 5795240"/>
              <a:gd name="connsiteX184" fmla="*/ 2820214 w 12641071"/>
              <a:gd name="connsiteY184" fmla="*/ 4022007 h 5795240"/>
              <a:gd name="connsiteX185" fmla="*/ 2820212 w 12641071"/>
              <a:gd name="connsiteY185" fmla="*/ 4022008 h 5795240"/>
              <a:gd name="connsiteX186" fmla="*/ 2820206 w 12641071"/>
              <a:gd name="connsiteY186" fmla="*/ 4022011 h 5795240"/>
              <a:gd name="connsiteX187" fmla="*/ 2813481 w 12641071"/>
              <a:gd name="connsiteY187" fmla="*/ 4027041 h 5795240"/>
              <a:gd name="connsiteX188" fmla="*/ 2762875 w 12641071"/>
              <a:gd name="connsiteY188" fmla="*/ 4057784 h 5795240"/>
              <a:gd name="connsiteX189" fmla="*/ 2762878 w 12641071"/>
              <a:gd name="connsiteY189" fmla="*/ 4057784 h 5795240"/>
              <a:gd name="connsiteX190" fmla="*/ 2694694 w 12641071"/>
              <a:gd name="connsiteY190" fmla="*/ 4099208 h 5795240"/>
              <a:gd name="connsiteX191" fmla="*/ 2726822 w 12641071"/>
              <a:gd name="connsiteY191" fmla="*/ 4072700 h 5795240"/>
              <a:gd name="connsiteX192" fmla="*/ 2757719 w 12641071"/>
              <a:gd name="connsiteY192" fmla="*/ 4055929 h 5795240"/>
              <a:gd name="connsiteX193" fmla="*/ 2757718 w 12641071"/>
              <a:gd name="connsiteY193" fmla="*/ 4055928 h 5795240"/>
              <a:gd name="connsiteX194" fmla="*/ 2726820 w 12641071"/>
              <a:gd name="connsiteY194" fmla="*/ 4072700 h 5795240"/>
              <a:gd name="connsiteX195" fmla="*/ 2694692 w 12641071"/>
              <a:gd name="connsiteY195" fmla="*/ 4099208 h 5795240"/>
              <a:gd name="connsiteX196" fmla="*/ 2664698 w 12641071"/>
              <a:gd name="connsiteY196" fmla="*/ 4117431 h 5795240"/>
              <a:gd name="connsiteX197" fmla="*/ 1804544 w 12641071"/>
              <a:gd name="connsiteY197" fmla="*/ 4335229 h 5795240"/>
              <a:gd name="connsiteX198" fmla="*/ 0 w 12641071"/>
              <a:gd name="connsiteY198" fmla="*/ 2530685 h 5795240"/>
              <a:gd name="connsiteX199" fmla="*/ 1804544 w 12641071"/>
              <a:gd name="connsiteY199" fmla="*/ 726143 h 5795240"/>
              <a:gd name="connsiteX200" fmla="*/ 3080549 w 12641071"/>
              <a:gd name="connsiteY200" fmla="*/ 1254682 h 5795240"/>
              <a:gd name="connsiteX201" fmla="*/ 3106404 w 12641071"/>
              <a:gd name="connsiteY201" fmla="*/ 1283128 h 5795240"/>
              <a:gd name="connsiteX202" fmla="*/ 3125122 w 12641071"/>
              <a:gd name="connsiteY202" fmla="*/ 1317614 h 5795240"/>
              <a:gd name="connsiteX203" fmla="*/ 3139022 w 12641071"/>
              <a:gd name="connsiteY203" fmla="*/ 1334461 h 5795240"/>
              <a:gd name="connsiteX204" fmla="*/ 3101128 w 12641071"/>
              <a:gd name="connsiteY204" fmla="*/ 1594983 h 5795240"/>
              <a:gd name="connsiteX205" fmla="*/ 3101128 w 12641071"/>
              <a:gd name="connsiteY205" fmla="*/ 1594983 h 5795240"/>
              <a:gd name="connsiteX206" fmla="*/ 3139022 w 12641071"/>
              <a:gd name="connsiteY206" fmla="*/ 1334462 h 5795240"/>
              <a:gd name="connsiteX207" fmla="*/ 3139022 w 12641071"/>
              <a:gd name="connsiteY207" fmla="*/ 1334461 h 5795240"/>
              <a:gd name="connsiteX208" fmla="*/ 3139022 w 12641071"/>
              <a:gd name="connsiteY208" fmla="*/ 1334459 h 5795240"/>
              <a:gd name="connsiteX209" fmla="*/ 3125123 w 12641071"/>
              <a:gd name="connsiteY209" fmla="*/ 1317614 h 5795240"/>
              <a:gd name="connsiteX210" fmla="*/ 3106405 w 12641071"/>
              <a:gd name="connsiteY210" fmla="*/ 1283128 h 5795240"/>
              <a:gd name="connsiteX211" fmla="*/ 3148227 w 12641071"/>
              <a:gd name="connsiteY211" fmla="*/ 1329145 h 5795240"/>
              <a:gd name="connsiteX212" fmla="*/ 3148227 w 12641071"/>
              <a:gd name="connsiteY212" fmla="*/ 1329146 h 5795240"/>
              <a:gd name="connsiteX213" fmla="*/ 3197018 w 12641071"/>
              <a:gd name="connsiteY213" fmla="*/ 1382828 h 5795240"/>
              <a:gd name="connsiteX214" fmla="*/ 3234533 w 12641071"/>
              <a:gd name="connsiteY214" fmla="*/ 1432995 h 5795240"/>
              <a:gd name="connsiteX215" fmla="*/ 3234535 w 12641071"/>
              <a:gd name="connsiteY215" fmla="*/ 1432997 h 5795240"/>
              <a:gd name="connsiteX216" fmla="*/ 3234536 w 12641071"/>
              <a:gd name="connsiteY216" fmla="*/ 1432999 h 5795240"/>
              <a:gd name="connsiteX217" fmla="*/ 3268676 w 12641071"/>
              <a:gd name="connsiteY217" fmla="*/ 1461167 h 5795240"/>
              <a:gd name="connsiteX218" fmla="*/ 3565826 w 12641071"/>
              <a:gd name="connsiteY218" fmla="*/ 1551935 h 5795240"/>
              <a:gd name="connsiteX219" fmla="*/ 4086504 w 12641071"/>
              <a:gd name="connsiteY219" fmla="*/ 1127574 h 5795240"/>
              <a:gd name="connsiteX220" fmla="*/ 4094702 w 12641071"/>
              <a:gd name="connsiteY220" fmla="*/ 1046255 h 5795240"/>
              <a:gd name="connsiteX221" fmla="*/ 4101065 w 12641071"/>
              <a:gd name="connsiteY221" fmla="*/ 1044040 h 5795240"/>
              <a:gd name="connsiteX222" fmla="*/ 4097301 w 12641071"/>
              <a:gd name="connsiteY222" fmla="*/ 1118570 h 5795240"/>
              <a:gd name="connsiteX223" fmla="*/ 4101065 w 12641071"/>
              <a:gd name="connsiteY223" fmla="*/ 1044042 h 5795240"/>
              <a:gd name="connsiteX224" fmla="*/ 4206937 w 12641071"/>
              <a:gd name="connsiteY224" fmla="*/ 1007188 h 5795240"/>
              <a:gd name="connsiteX225" fmla="*/ 4206937 w 12641071"/>
              <a:gd name="connsiteY225" fmla="*/ 1007186 h 5795240"/>
              <a:gd name="connsiteX226" fmla="*/ 4101067 w 12641071"/>
              <a:gd name="connsiteY226" fmla="*/ 1044040 h 5795240"/>
              <a:gd name="connsiteX227" fmla="*/ 4103078 w 12641071"/>
              <a:gd name="connsiteY227" fmla="*/ 1004204 h 5795240"/>
              <a:gd name="connsiteX228" fmla="*/ 5215874 w 12641071"/>
              <a:gd name="connsiteY228" fmla="*/ 0 h 5795240"/>
              <a:gd name="connsiteX0-1" fmla="*/ 5964869 w 12641071"/>
              <a:gd name="connsiteY0-2" fmla="*/ 4795171 h 5795240"/>
              <a:gd name="connsiteX1-3" fmla="*/ 6019264 w 12641071"/>
              <a:gd name="connsiteY1-4" fmla="*/ 4804905 h 5795240"/>
              <a:gd name="connsiteX2-5" fmla="*/ 6036570 w 12641071"/>
              <a:gd name="connsiteY2-6" fmla="*/ 4807089 h 5795240"/>
              <a:gd name="connsiteX3-7" fmla="*/ 6019265 w 12641071"/>
              <a:gd name="connsiteY3-8" fmla="*/ 4804905 h 5795240"/>
              <a:gd name="connsiteX4-9" fmla="*/ 5964869 w 12641071"/>
              <a:gd name="connsiteY4-10" fmla="*/ 4795171 h 5795240"/>
              <a:gd name="connsiteX5-11" fmla="*/ 3682364 w 12641071"/>
              <a:gd name="connsiteY5-12" fmla="*/ 4386723 h 5795240"/>
              <a:gd name="connsiteX6-13" fmla="*/ 3772428 w 12641071"/>
              <a:gd name="connsiteY6-14" fmla="*/ 4402840 h 5795240"/>
              <a:gd name="connsiteX7-15" fmla="*/ 3772428 w 12641071"/>
              <a:gd name="connsiteY7-16" fmla="*/ 4402840 h 5795240"/>
              <a:gd name="connsiteX8-17" fmla="*/ 3682364 w 12641071"/>
              <a:gd name="connsiteY8-18" fmla="*/ 4386723 h 5795240"/>
              <a:gd name="connsiteX9-19" fmla="*/ 3190020 w 12641071"/>
              <a:gd name="connsiteY9-20" fmla="*/ 1396271 h 5795240"/>
              <a:gd name="connsiteX10-21" fmla="*/ 3190020 w 12641071"/>
              <a:gd name="connsiteY10-22" fmla="*/ 1396272 h 5795240"/>
              <a:gd name="connsiteX11-23" fmla="*/ 3202490 w 12641071"/>
              <a:gd name="connsiteY11-24" fmla="*/ 1406560 h 5795240"/>
              <a:gd name="connsiteX12-25" fmla="*/ 3190020 w 12641071"/>
              <a:gd name="connsiteY12-26" fmla="*/ 1396271 h 5795240"/>
              <a:gd name="connsiteX13-27" fmla="*/ 6034389 w 12641071"/>
              <a:gd name="connsiteY13-28" fmla="*/ 371047 h 5795240"/>
              <a:gd name="connsiteX14-29" fmla="*/ 5912002 w 12641071"/>
              <a:gd name="connsiteY14-30" fmla="*/ 413650 h 5795240"/>
              <a:gd name="connsiteX15-31" fmla="*/ 5912002 w 12641071"/>
              <a:gd name="connsiteY15-32" fmla="*/ 413650 h 5795240"/>
              <a:gd name="connsiteX16-33" fmla="*/ 6034389 w 12641071"/>
              <a:gd name="connsiteY16-34" fmla="*/ 371047 h 5795240"/>
              <a:gd name="connsiteX17-35" fmla="*/ 5215874 w 12641071"/>
              <a:gd name="connsiteY17-36" fmla="*/ 0 h 5795240"/>
              <a:gd name="connsiteX18-37" fmla="*/ 5927386 w 12641071"/>
              <a:gd name="connsiteY18-38" fmla="*/ 255427 h 5795240"/>
              <a:gd name="connsiteX19-39" fmla="*/ 5974443 w 12641071"/>
              <a:gd name="connsiteY19-40" fmla="*/ 298195 h 5795240"/>
              <a:gd name="connsiteX20-41" fmla="*/ 5974448 w 12641071"/>
              <a:gd name="connsiteY20-42" fmla="*/ 298200 h 5795240"/>
              <a:gd name="connsiteX21-43" fmla="*/ 6006819 w 12641071"/>
              <a:gd name="connsiteY21-44" fmla="*/ 327622 h 5795240"/>
              <a:gd name="connsiteX22-45" fmla="*/ 6043427 w 12641071"/>
              <a:gd name="connsiteY22-46" fmla="*/ 367901 h 5795240"/>
              <a:gd name="connsiteX23-47" fmla="*/ 6043429 w 12641071"/>
              <a:gd name="connsiteY23-48" fmla="*/ 367901 h 5795240"/>
              <a:gd name="connsiteX24-49" fmla="*/ 6079014 w 12641071"/>
              <a:gd name="connsiteY24-50" fmla="*/ 407056 h 5795240"/>
              <a:gd name="connsiteX25-51" fmla="*/ 6105193 w 12641071"/>
              <a:gd name="connsiteY25-52" fmla="*/ 442067 h 5795240"/>
              <a:gd name="connsiteX26-53" fmla="*/ 6069206 w 12641071"/>
              <a:gd name="connsiteY26-54" fmla="*/ 409359 h 5795240"/>
              <a:gd name="connsiteX27-55" fmla="*/ 6105193 w 12641071"/>
              <a:gd name="connsiteY27-56" fmla="*/ 442069 h 5795240"/>
              <a:gd name="connsiteX28-57" fmla="*/ 6143408 w 12641071"/>
              <a:gd name="connsiteY28-58" fmla="*/ 493169 h 5795240"/>
              <a:gd name="connsiteX29-59" fmla="*/ 6143427 w 12641071"/>
              <a:gd name="connsiteY29-60" fmla="*/ 493200 h 5795240"/>
              <a:gd name="connsiteX30-61" fmla="*/ 6215965 w 12641071"/>
              <a:gd name="connsiteY30-62" fmla="*/ 619406 h 5795240"/>
              <a:gd name="connsiteX31-63" fmla="*/ 6234035 w 12641071"/>
              <a:gd name="connsiteY31-64" fmla="*/ 658746 h 5795240"/>
              <a:gd name="connsiteX32-65" fmla="*/ 6274009 w 12641071"/>
              <a:gd name="connsiteY32-66" fmla="*/ 760197 h 5795240"/>
              <a:gd name="connsiteX33-67" fmla="*/ 6287839 w 12641071"/>
              <a:gd name="connsiteY33-68" fmla="*/ 801938 h 5795240"/>
              <a:gd name="connsiteX34-69" fmla="*/ 6321546 w 12641071"/>
              <a:gd name="connsiteY34-70" fmla="*/ 948207 h 5795240"/>
              <a:gd name="connsiteX35-71" fmla="*/ 6321550 w 12641071"/>
              <a:gd name="connsiteY35-72" fmla="*/ 948224 h 5795240"/>
              <a:gd name="connsiteX36-73" fmla="*/ 6334438 w 12641071"/>
              <a:gd name="connsiteY36-74" fmla="*/ 1118571 h 5795240"/>
              <a:gd name="connsiteX37-75" fmla="*/ 6334438 w 12641071"/>
              <a:gd name="connsiteY37-76" fmla="*/ 1118570 h 5795240"/>
              <a:gd name="connsiteX38-77" fmla="*/ 6321550 w 12641071"/>
              <a:gd name="connsiteY38-78" fmla="*/ 948222 h 5795240"/>
              <a:gd name="connsiteX39-79" fmla="*/ 6321546 w 12641071"/>
              <a:gd name="connsiteY39-80" fmla="*/ 948207 h 5795240"/>
              <a:gd name="connsiteX40-81" fmla="*/ 6295696 w 12641071"/>
              <a:gd name="connsiteY40-82" fmla="*/ 825653 h 5795240"/>
              <a:gd name="connsiteX41-83" fmla="*/ 6287839 w 12641071"/>
              <a:gd name="connsiteY41-84" fmla="*/ 801938 h 5795240"/>
              <a:gd name="connsiteX42-85" fmla="*/ 6284151 w 12641071"/>
              <a:gd name="connsiteY42-86" fmla="*/ 785941 h 5795240"/>
              <a:gd name="connsiteX43-87" fmla="*/ 6274009 w 12641071"/>
              <a:gd name="connsiteY43-88" fmla="*/ 760197 h 5795240"/>
              <a:gd name="connsiteX44-89" fmla="*/ 6256852 w 12641071"/>
              <a:gd name="connsiteY44-90" fmla="*/ 708420 h 5795240"/>
              <a:gd name="connsiteX45-91" fmla="*/ 6234035 w 12641071"/>
              <a:gd name="connsiteY45-92" fmla="*/ 658746 h 5795240"/>
              <a:gd name="connsiteX46-93" fmla="*/ 6224136 w 12641071"/>
              <a:gd name="connsiteY46-94" fmla="*/ 633624 h 5795240"/>
              <a:gd name="connsiteX47-95" fmla="*/ 6215965 w 12641071"/>
              <a:gd name="connsiteY47-96" fmla="*/ 619406 h 5795240"/>
              <a:gd name="connsiteX48-97" fmla="*/ 6205824 w 12641071"/>
              <a:gd name="connsiteY48-98" fmla="*/ 597325 h 5795240"/>
              <a:gd name="connsiteX49-99" fmla="*/ 6143427 w 12641071"/>
              <a:gd name="connsiteY49-100" fmla="*/ 493200 h 5795240"/>
              <a:gd name="connsiteX50-101" fmla="*/ 6143408 w 12641071"/>
              <a:gd name="connsiteY50-102" fmla="*/ 493167 h 5795240"/>
              <a:gd name="connsiteX51-103" fmla="*/ 6105193 w 12641071"/>
              <a:gd name="connsiteY51-104" fmla="*/ 442067 h 5795240"/>
              <a:gd name="connsiteX52-105" fmla="*/ 6141460 w 12641071"/>
              <a:gd name="connsiteY52-106" fmla="*/ 475027 h 5795240"/>
              <a:gd name="connsiteX53-107" fmla="*/ 6788665 w 12641071"/>
              <a:gd name="connsiteY53-108" fmla="*/ 707369 h 5795240"/>
              <a:gd name="connsiteX54-109" fmla="*/ 7184710 w 12641071"/>
              <a:gd name="connsiteY54-110" fmla="*/ 627411 h 5795240"/>
              <a:gd name="connsiteX55-111" fmla="*/ 7264545 w 12641071"/>
              <a:gd name="connsiteY55-112" fmla="*/ 588952 h 5795240"/>
              <a:gd name="connsiteX56-113" fmla="*/ 7213686 w 12641071"/>
              <a:gd name="connsiteY56-114" fmla="*/ 626983 h 5795240"/>
              <a:gd name="connsiteX57-115" fmla="*/ 7128319 w 12641071"/>
              <a:gd name="connsiteY57-116" fmla="*/ 705504 h 5795240"/>
              <a:gd name="connsiteX58-117" fmla="*/ 7083110 w 12641071"/>
              <a:gd name="connsiteY58-118" fmla="*/ 757072 h 5795240"/>
              <a:gd name="connsiteX59-119" fmla="*/ 7083111 w 12641071"/>
              <a:gd name="connsiteY59-120" fmla="*/ 757072 h 5795240"/>
              <a:gd name="connsiteX60-121" fmla="*/ 7128319 w 12641071"/>
              <a:gd name="connsiteY60-122" fmla="*/ 705506 h 5795240"/>
              <a:gd name="connsiteX61-123" fmla="*/ 7213686 w 12641071"/>
              <a:gd name="connsiteY61-124" fmla="*/ 626984 h 5795240"/>
              <a:gd name="connsiteX62-125" fmla="*/ 7264545 w 12641071"/>
              <a:gd name="connsiteY62-126" fmla="*/ 588953 h 5795240"/>
              <a:gd name="connsiteX63-127" fmla="*/ 7273651 w 12641071"/>
              <a:gd name="connsiteY63-128" fmla="*/ 584566 h 5795240"/>
              <a:gd name="connsiteX64-129" fmla="*/ 7314851 w 12641071"/>
              <a:gd name="connsiteY64-130" fmla="*/ 559537 h 5795240"/>
              <a:gd name="connsiteX65-131" fmla="*/ 7354131 w 12641071"/>
              <a:gd name="connsiteY65-132" fmla="*/ 565467 h 5795240"/>
              <a:gd name="connsiteX66-133" fmla="*/ 7429608 w 12641071"/>
              <a:gd name="connsiteY66-134" fmla="*/ 586051 h 5795240"/>
              <a:gd name="connsiteX67-135" fmla="*/ 7429611 w 12641071"/>
              <a:gd name="connsiteY67-136" fmla="*/ 586050 h 5795240"/>
              <a:gd name="connsiteX68-137" fmla="*/ 7354132 w 12641071"/>
              <a:gd name="connsiteY68-138" fmla="*/ 565465 h 5795240"/>
              <a:gd name="connsiteX69-139" fmla="*/ 7314853 w 12641071"/>
              <a:gd name="connsiteY69-140" fmla="*/ 559536 h 5795240"/>
              <a:gd name="connsiteX70-141" fmla="*/ 7314851 w 12641071"/>
              <a:gd name="connsiteY70-142" fmla="*/ 559537 h 5795240"/>
              <a:gd name="connsiteX71-143" fmla="*/ 7314849 w 12641071"/>
              <a:gd name="connsiteY71-144" fmla="*/ 559537 h 5795240"/>
              <a:gd name="connsiteX72-145" fmla="*/ 7273651 w 12641071"/>
              <a:gd name="connsiteY72-146" fmla="*/ 584565 h 5795240"/>
              <a:gd name="connsiteX73-147" fmla="*/ 7264545 w 12641071"/>
              <a:gd name="connsiteY73-148" fmla="*/ 588952 h 5795240"/>
              <a:gd name="connsiteX74-149" fmla="*/ 7296407 w 12641071"/>
              <a:gd name="connsiteY74-150" fmla="*/ 565126 h 5795240"/>
              <a:gd name="connsiteX75-151" fmla="*/ 7307447 w 12641071"/>
              <a:gd name="connsiteY75-152" fmla="*/ 558419 h 5795240"/>
              <a:gd name="connsiteX76-153" fmla="*/ 7307450 w 12641071"/>
              <a:gd name="connsiteY76-154" fmla="*/ 558419 h 5795240"/>
              <a:gd name="connsiteX77-155" fmla="*/ 7385004 w 12641071"/>
              <a:gd name="connsiteY77-156" fmla="*/ 511303 h 5795240"/>
              <a:gd name="connsiteX78-157" fmla="*/ 7391626 w 12641071"/>
              <a:gd name="connsiteY78-158" fmla="*/ 508114 h 5795240"/>
              <a:gd name="connsiteX79-159" fmla="*/ 7391631 w 12641071"/>
              <a:gd name="connsiteY79-160" fmla="*/ 508110 h 5795240"/>
              <a:gd name="connsiteX80-161" fmla="*/ 7478934 w 12641071"/>
              <a:gd name="connsiteY80-162" fmla="*/ 466053 h 5795240"/>
              <a:gd name="connsiteX81-163" fmla="*/ 7897193 w 12641071"/>
              <a:gd name="connsiteY81-164" fmla="*/ 381611 h 5795240"/>
              <a:gd name="connsiteX82-165" fmla="*/ 8788216 w 12641071"/>
              <a:gd name="connsiteY82-166" fmla="*/ 855364 h 5795240"/>
              <a:gd name="connsiteX83-167" fmla="*/ 8832362 w 12641071"/>
              <a:gd name="connsiteY83-168" fmla="*/ 928030 h 5795240"/>
              <a:gd name="connsiteX84-169" fmla="*/ 8832362 w 12641071"/>
              <a:gd name="connsiteY84-170" fmla="*/ 928033 h 5795240"/>
              <a:gd name="connsiteX85-171" fmla="*/ 8842040 w 12641071"/>
              <a:gd name="connsiteY85-172" fmla="*/ 943961 h 5795240"/>
              <a:gd name="connsiteX86-173" fmla="*/ 8856144 w 12641071"/>
              <a:gd name="connsiteY86-174" fmla="*/ 973241 h 5795240"/>
              <a:gd name="connsiteX87-175" fmla="*/ 8856145 w 12641071"/>
              <a:gd name="connsiteY87-176" fmla="*/ 973241 h 5795240"/>
              <a:gd name="connsiteX88-177" fmla="*/ 8878117 w 12641071"/>
              <a:gd name="connsiteY88-178" fmla="*/ 1018851 h 5795240"/>
              <a:gd name="connsiteX89-179" fmla="*/ 8877719 w 12641071"/>
              <a:gd name="connsiteY89-180" fmla="*/ 1018369 h 5795240"/>
              <a:gd name="connsiteX90-181" fmla="*/ 8853250 w 12641071"/>
              <a:gd name="connsiteY90-182" fmla="*/ 973288 h 5795240"/>
              <a:gd name="connsiteX91-183" fmla="*/ 8853249 w 12641071"/>
              <a:gd name="connsiteY91-184" fmla="*/ 973288 h 5795240"/>
              <a:gd name="connsiteX92-185" fmla="*/ 8853248 w 12641071"/>
              <a:gd name="connsiteY92-186" fmla="*/ 973287 h 5795240"/>
              <a:gd name="connsiteX93-187" fmla="*/ 8849677 w 12641071"/>
              <a:gd name="connsiteY93-188" fmla="*/ 973341 h 5795240"/>
              <a:gd name="connsiteX94-189" fmla="*/ 8641543 w 12641071"/>
              <a:gd name="connsiteY94-190" fmla="*/ 916577 h 5795240"/>
              <a:gd name="connsiteX95-191" fmla="*/ 8641545 w 12641071"/>
              <a:gd name="connsiteY95-192" fmla="*/ 916580 h 5795240"/>
              <a:gd name="connsiteX96-193" fmla="*/ 8849676 w 12641071"/>
              <a:gd name="connsiteY96-194" fmla="*/ 973343 h 5795240"/>
              <a:gd name="connsiteX97-195" fmla="*/ 8853248 w 12641071"/>
              <a:gd name="connsiteY97-196" fmla="*/ 973288 h 5795240"/>
              <a:gd name="connsiteX98-197" fmla="*/ 8877719 w 12641071"/>
              <a:gd name="connsiteY98-198" fmla="*/ 1018371 h 5795240"/>
              <a:gd name="connsiteX99-199" fmla="*/ 8878116 w 12641071"/>
              <a:gd name="connsiteY99-200" fmla="*/ 1018851 h 5795240"/>
              <a:gd name="connsiteX100-201" fmla="*/ 8887288 w 12641071"/>
              <a:gd name="connsiteY100-202" fmla="*/ 1037892 h 5795240"/>
              <a:gd name="connsiteX101-203" fmla="*/ 8949899 w 12641071"/>
              <a:gd name="connsiteY101-204" fmla="*/ 1239592 h 5795240"/>
              <a:gd name="connsiteX102-205" fmla="*/ 8968437 w 12641071"/>
              <a:gd name="connsiteY102-206" fmla="*/ 1423482 h 5795240"/>
              <a:gd name="connsiteX103-207" fmla="*/ 8949899 w 12641071"/>
              <a:gd name="connsiteY103-208" fmla="*/ 1239591 h 5795240"/>
              <a:gd name="connsiteX104-209" fmla="*/ 8887288 w 12641071"/>
              <a:gd name="connsiteY104-210" fmla="*/ 1037890 h 5795240"/>
              <a:gd name="connsiteX105-211" fmla="*/ 8878116 w 12641071"/>
              <a:gd name="connsiteY105-212" fmla="*/ 1018851 h 5795240"/>
              <a:gd name="connsiteX106-213" fmla="*/ 8931285 w 12641071"/>
              <a:gd name="connsiteY106-214" fmla="*/ 1083292 h 5795240"/>
              <a:gd name="connsiteX107-215" fmla="*/ 9241478 w 12641071"/>
              <a:gd name="connsiteY107-216" fmla="*/ 1211778 h 5795240"/>
              <a:gd name="connsiteX108-217" fmla="*/ 9605238 w 12641071"/>
              <a:gd name="connsiteY108-218" fmla="*/ 1018369 h 5795240"/>
              <a:gd name="connsiteX109-219" fmla="*/ 9636247 w 12641071"/>
              <a:gd name="connsiteY109-220" fmla="*/ 961241 h 5795240"/>
              <a:gd name="connsiteX110-221" fmla="*/ 9641995 w 12641071"/>
              <a:gd name="connsiteY110-222" fmla="*/ 961152 h 5795240"/>
              <a:gd name="connsiteX111-223" fmla="*/ 9584939 w 12641071"/>
              <a:gd name="connsiteY111-224" fmla="*/ 1079594 h 5795240"/>
              <a:gd name="connsiteX112-225" fmla="*/ 9546257 w 12641071"/>
              <a:gd name="connsiteY112-226" fmla="*/ 1204206 h 5795240"/>
              <a:gd name="connsiteX113-227" fmla="*/ 9584939 w 12641071"/>
              <a:gd name="connsiteY113-228" fmla="*/ 1079596 h 5795240"/>
              <a:gd name="connsiteX114-229" fmla="*/ 9641995 w 12641071"/>
              <a:gd name="connsiteY114-230" fmla="*/ 961153 h 5795240"/>
              <a:gd name="connsiteX115-231" fmla="*/ 9653069 w 12641071"/>
              <a:gd name="connsiteY115-232" fmla="*/ 960983 h 5795240"/>
              <a:gd name="connsiteX116-233" fmla="*/ 9801564 w 12641071"/>
              <a:gd name="connsiteY116-234" fmla="*/ 1196828 h 5795240"/>
              <a:gd name="connsiteX117-235" fmla="*/ 9801566 w 12641071"/>
              <a:gd name="connsiteY117-236" fmla="*/ 1196828 h 5795240"/>
              <a:gd name="connsiteX118-237" fmla="*/ 9653070 w 12641071"/>
              <a:gd name="connsiteY118-238" fmla="*/ 960982 h 5795240"/>
              <a:gd name="connsiteX119-239" fmla="*/ 9641996 w 12641071"/>
              <a:gd name="connsiteY119-240" fmla="*/ 961152 h 5795240"/>
              <a:gd name="connsiteX120-241" fmla="*/ 9651917 w 12641071"/>
              <a:gd name="connsiteY120-242" fmla="*/ 940556 h 5795240"/>
              <a:gd name="connsiteX121-243" fmla="*/ 11050508 w 12641071"/>
              <a:gd name="connsiteY121-244" fmla="*/ 108150 h 5795240"/>
              <a:gd name="connsiteX122-245" fmla="*/ 12641071 w 12641071"/>
              <a:gd name="connsiteY122-246" fmla="*/ 1698711 h 5795240"/>
              <a:gd name="connsiteX123-247" fmla="*/ 11371062 w 12641071"/>
              <a:gd name="connsiteY123-248" fmla="*/ 3256960 h 5795240"/>
              <a:gd name="connsiteX124-249" fmla="*/ 11215953 w 12641071"/>
              <a:gd name="connsiteY124-250" fmla="*/ 3280632 h 5795240"/>
              <a:gd name="connsiteX125-251" fmla="*/ 11142318 w 12641071"/>
              <a:gd name="connsiteY125-252" fmla="*/ 3276914 h 5795240"/>
              <a:gd name="connsiteX126-253" fmla="*/ 11215952 w 12641071"/>
              <a:gd name="connsiteY126-254" fmla="*/ 3280632 h 5795240"/>
              <a:gd name="connsiteX127-255" fmla="*/ 11213133 w 12641071"/>
              <a:gd name="connsiteY127-256" fmla="*/ 3281062 h 5795240"/>
              <a:gd name="connsiteX128-257" fmla="*/ 11116921 w 12641071"/>
              <a:gd name="connsiteY128-258" fmla="*/ 3285921 h 5795240"/>
              <a:gd name="connsiteX129-259" fmla="*/ 11050507 w 12641071"/>
              <a:gd name="connsiteY129-260" fmla="*/ 3289274 h 5795240"/>
              <a:gd name="connsiteX130-261" fmla="*/ 11006292 w 12641071"/>
              <a:gd name="connsiteY130-262" fmla="*/ 3287041 h 5795240"/>
              <a:gd name="connsiteX131-263" fmla="*/ 10937101 w 12641071"/>
              <a:gd name="connsiteY131-264" fmla="*/ 3297601 h 5795240"/>
              <a:gd name="connsiteX132-265" fmla="*/ 10144740 w 12641071"/>
              <a:gd name="connsiteY132-266" fmla="*/ 4089962 h 5795240"/>
              <a:gd name="connsiteX133-267" fmla="*/ 10130374 w 12641071"/>
              <a:gd name="connsiteY133-268" fmla="*/ 4184101 h 5795240"/>
              <a:gd name="connsiteX134-269" fmla="*/ 10130375 w 12641071"/>
              <a:gd name="connsiteY134-270" fmla="*/ 4184103 h 5795240"/>
              <a:gd name="connsiteX135-271" fmla="*/ 10130656 w 12641071"/>
              <a:gd name="connsiteY135-272" fmla="*/ 4185950 h 5795240"/>
              <a:gd name="connsiteX136-273" fmla="*/ 10138194 w 12641071"/>
              <a:gd name="connsiteY136-274" fmla="*/ 4335228 h 5795240"/>
              <a:gd name="connsiteX137-275" fmla="*/ 10137710 w 12641071"/>
              <a:gd name="connsiteY137-276" fmla="*/ 4344822 h 5795240"/>
              <a:gd name="connsiteX138-277" fmla="*/ 10133555 w 12641071"/>
              <a:gd name="connsiteY138-278" fmla="*/ 4427096 h 5795240"/>
              <a:gd name="connsiteX139-279" fmla="*/ 10129312 w 12641071"/>
              <a:gd name="connsiteY139-280" fmla="*/ 4399289 h 5795240"/>
              <a:gd name="connsiteX140-281" fmla="*/ 10126797 w 12641071"/>
              <a:gd name="connsiteY140-282" fmla="*/ 4349498 h 5795240"/>
              <a:gd name="connsiteX141-283" fmla="*/ 10126796 w 12641071"/>
              <a:gd name="connsiteY141-284" fmla="*/ 4349498 h 5795240"/>
              <a:gd name="connsiteX142-285" fmla="*/ 10129311 w 12641071"/>
              <a:gd name="connsiteY142-286" fmla="*/ 4399289 h 5795240"/>
              <a:gd name="connsiteX143-287" fmla="*/ 10133554 w 12641071"/>
              <a:gd name="connsiteY143-288" fmla="*/ 4427096 h 5795240"/>
              <a:gd name="connsiteX144-289" fmla="*/ 10130656 w 12641071"/>
              <a:gd name="connsiteY144-290" fmla="*/ 4484506 h 5795240"/>
              <a:gd name="connsiteX145-291" fmla="*/ 8678182 w 12641071"/>
              <a:gd name="connsiteY145-292" fmla="*/ 5795240 h 5795240"/>
              <a:gd name="connsiteX146-293" fmla="*/ 7467518 w 12641071"/>
              <a:gd name="connsiteY146-294" fmla="*/ 5151535 h 5795240"/>
              <a:gd name="connsiteX147-295" fmla="*/ 7419945 w 12641071"/>
              <a:gd name="connsiteY147-296" fmla="*/ 5073228 h 5795240"/>
              <a:gd name="connsiteX148-297" fmla="*/ 7394386 w 12641071"/>
              <a:gd name="connsiteY148-298" fmla="*/ 5031156 h 5795240"/>
              <a:gd name="connsiteX149-299" fmla="*/ 7367299 w 12641071"/>
              <a:gd name="connsiteY149-300" fmla="*/ 4974928 h 5795240"/>
              <a:gd name="connsiteX150-301" fmla="*/ 7332905 w 12641071"/>
              <a:gd name="connsiteY150-302" fmla="*/ 4903531 h 5795240"/>
              <a:gd name="connsiteX151-303" fmla="*/ 7320958 w 12641071"/>
              <a:gd name="connsiteY151-304" fmla="*/ 4870887 h 5795240"/>
              <a:gd name="connsiteX152-305" fmla="*/ 7322174 w 12641071"/>
              <a:gd name="connsiteY152-306" fmla="*/ 4872361 h 5795240"/>
              <a:gd name="connsiteX153-307" fmla="*/ 7362630 w 12641071"/>
              <a:gd name="connsiteY153-308" fmla="*/ 4938954 h 5795240"/>
              <a:gd name="connsiteX154-309" fmla="*/ 7380779 w 12641071"/>
              <a:gd name="connsiteY154-310" fmla="*/ 4976628 h 5795240"/>
              <a:gd name="connsiteX155-311" fmla="*/ 7391210 w 12641071"/>
              <a:gd name="connsiteY155-312" fmla="*/ 4977944 h 5795240"/>
              <a:gd name="connsiteX156-313" fmla="*/ 7380780 w 12641071"/>
              <a:gd name="connsiteY156-314" fmla="*/ 4976628 h 5795240"/>
              <a:gd name="connsiteX157-315" fmla="*/ 7362631 w 12641071"/>
              <a:gd name="connsiteY157-316" fmla="*/ 4938954 h 5795240"/>
              <a:gd name="connsiteX158-317" fmla="*/ 7322175 w 12641071"/>
              <a:gd name="connsiteY158-318" fmla="*/ 4872361 h 5795240"/>
              <a:gd name="connsiteX159-319" fmla="*/ 7320959 w 12641071"/>
              <a:gd name="connsiteY159-320" fmla="*/ 4870887 h 5795240"/>
              <a:gd name="connsiteX160-321" fmla="*/ 7283811 w 12641071"/>
              <a:gd name="connsiteY160-322" fmla="*/ 4769391 h 5795240"/>
              <a:gd name="connsiteX161-323" fmla="*/ 7272112 w 12641071"/>
              <a:gd name="connsiteY161-324" fmla="*/ 4718630 h 5795240"/>
              <a:gd name="connsiteX162-325" fmla="*/ 7272111 w 12641071"/>
              <a:gd name="connsiteY162-326" fmla="*/ 4718630 h 5795240"/>
              <a:gd name="connsiteX163-327" fmla="*/ 7283810 w 12641071"/>
              <a:gd name="connsiteY163-328" fmla="*/ 4769391 h 5795240"/>
              <a:gd name="connsiteX164-329" fmla="*/ 7320958 w 12641071"/>
              <a:gd name="connsiteY164-330" fmla="*/ 4870887 h 5795240"/>
              <a:gd name="connsiteX165-331" fmla="*/ 7223551 w 12641071"/>
              <a:gd name="connsiteY165-332" fmla="*/ 4752829 h 5795240"/>
              <a:gd name="connsiteX166-333" fmla="*/ 6652445 w 12641071"/>
              <a:gd name="connsiteY166-334" fmla="*/ 4516269 h 5795240"/>
              <a:gd name="connsiteX167-335" fmla="*/ 6200873 w 12641071"/>
              <a:gd name="connsiteY167-336" fmla="*/ 4654206 h 5795240"/>
              <a:gd name="connsiteX168-337" fmla="*/ 6088813 w 12641071"/>
              <a:gd name="connsiteY168-338" fmla="*/ 4746663 h 5795240"/>
              <a:gd name="connsiteX169-339" fmla="*/ 6043019 w 12641071"/>
              <a:gd name="connsiteY169-340" fmla="*/ 4807902 h 5795240"/>
              <a:gd name="connsiteX170-341" fmla="*/ 6043021 w 12641071"/>
              <a:gd name="connsiteY170-342" fmla="*/ 4807902 h 5795240"/>
              <a:gd name="connsiteX171-343" fmla="*/ 6023271 w 12641071"/>
              <a:gd name="connsiteY171-344" fmla="*/ 4834312 h 5795240"/>
              <a:gd name="connsiteX172-345" fmla="*/ 5970678 w 12641071"/>
              <a:gd name="connsiteY172-346" fmla="*/ 4892181 h 5795240"/>
              <a:gd name="connsiteX173-347" fmla="*/ 5982717 w 12641071"/>
              <a:gd name="connsiteY173-348" fmla="*/ 4872361 h 5795240"/>
              <a:gd name="connsiteX174-349" fmla="*/ 5970675 w 12641071"/>
              <a:gd name="connsiteY174-350" fmla="*/ 4892181 h 5795240"/>
              <a:gd name="connsiteX175-351" fmla="*/ 5935320 w 12641071"/>
              <a:gd name="connsiteY175-352" fmla="*/ 4931081 h 5795240"/>
              <a:gd name="connsiteX176-353" fmla="*/ 4971763 w 12641071"/>
              <a:gd name="connsiteY176-354" fmla="*/ 5330200 h 5795240"/>
              <a:gd name="connsiteX177-355" fmla="*/ 3716172 w 12641071"/>
              <a:gd name="connsiteY177-356" fmla="*/ 4497938 h 5795240"/>
              <a:gd name="connsiteX178-357" fmla="*/ 3710773 w 12641071"/>
              <a:gd name="connsiteY178-358" fmla="*/ 4483182 h 5795240"/>
              <a:gd name="connsiteX179-359" fmla="*/ 3710773 w 12641071"/>
              <a:gd name="connsiteY179-360" fmla="*/ 4483181 h 5795240"/>
              <a:gd name="connsiteX180-361" fmla="*/ 3674984 w 12641071"/>
              <a:gd name="connsiteY180-362" fmla="*/ 4385402 h 5795240"/>
              <a:gd name="connsiteX181-363" fmla="*/ 3670349 w 12641071"/>
              <a:gd name="connsiteY181-364" fmla="*/ 4372742 h 5795240"/>
              <a:gd name="connsiteX182-365" fmla="*/ 3659438 w 12641071"/>
              <a:gd name="connsiteY182-366" fmla="*/ 4330309 h 5795240"/>
              <a:gd name="connsiteX183-367" fmla="*/ 3672084 w 12641071"/>
              <a:gd name="connsiteY183-368" fmla="*/ 4353606 h 5795240"/>
              <a:gd name="connsiteX184-369" fmla="*/ 3659440 w 12641071"/>
              <a:gd name="connsiteY184-370" fmla="*/ 4330309 h 5795240"/>
              <a:gd name="connsiteX185-371" fmla="*/ 3613217 w 12641071"/>
              <a:gd name="connsiteY185-372" fmla="*/ 4245153 h 5795240"/>
              <a:gd name="connsiteX186-373" fmla="*/ 3083792 w 12641071"/>
              <a:gd name="connsiteY186-374" fmla="*/ 3963660 h 5795240"/>
              <a:gd name="connsiteX187-375" fmla="*/ 2835272 w 12641071"/>
              <a:gd name="connsiteY187-376" fmla="*/ 4013833 h 5795240"/>
              <a:gd name="connsiteX188-377" fmla="*/ 2820214 w 12641071"/>
              <a:gd name="connsiteY188-378" fmla="*/ 4022007 h 5795240"/>
              <a:gd name="connsiteX189-379" fmla="*/ 2820212 w 12641071"/>
              <a:gd name="connsiteY189-380" fmla="*/ 4022008 h 5795240"/>
              <a:gd name="connsiteX190-381" fmla="*/ 2820206 w 12641071"/>
              <a:gd name="connsiteY190-382" fmla="*/ 4022011 h 5795240"/>
              <a:gd name="connsiteX191-383" fmla="*/ 2813481 w 12641071"/>
              <a:gd name="connsiteY191-384" fmla="*/ 4027041 h 5795240"/>
              <a:gd name="connsiteX192-385" fmla="*/ 2762875 w 12641071"/>
              <a:gd name="connsiteY192-386" fmla="*/ 4057784 h 5795240"/>
              <a:gd name="connsiteX193-387" fmla="*/ 2762878 w 12641071"/>
              <a:gd name="connsiteY193-388" fmla="*/ 4057784 h 5795240"/>
              <a:gd name="connsiteX194-389" fmla="*/ 2694694 w 12641071"/>
              <a:gd name="connsiteY194-390" fmla="*/ 4099208 h 5795240"/>
              <a:gd name="connsiteX195-391" fmla="*/ 2726822 w 12641071"/>
              <a:gd name="connsiteY195-392" fmla="*/ 4072700 h 5795240"/>
              <a:gd name="connsiteX196-393" fmla="*/ 2757719 w 12641071"/>
              <a:gd name="connsiteY196-394" fmla="*/ 4055929 h 5795240"/>
              <a:gd name="connsiteX197-395" fmla="*/ 2757718 w 12641071"/>
              <a:gd name="connsiteY197-396" fmla="*/ 4055928 h 5795240"/>
              <a:gd name="connsiteX198-397" fmla="*/ 2726820 w 12641071"/>
              <a:gd name="connsiteY198-398" fmla="*/ 4072700 h 5795240"/>
              <a:gd name="connsiteX199-399" fmla="*/ 2694692 w 12641071"/>
              <a:gd name="connsiteY199-400" fmla="*/ 4099208 h 5795240"/>
              <a:gd name="connsiteX200-401" fmla="*/ 2664698 w 12641071"/>
              <a:gd name="connsiteY200-402" fmla="*/ 4117431 h 5795240"/>
              <a:gd name="connsiteX201-403" fmla="*/ 1804544 w 12641071"/>
              <a:gd name="connsiteY201-404" fmla="*/ 4335229 h 5795240"/>
              <a:gd name="connsiteX202-405" fmla="*/ 0 w 12641071"/>
              <a:gd name="connsiteY202-406" fmla="*/ 2530685 h 5795240"/>
              <a:gd name="connsiteX203-407" fmla="*/ 1804544 w 12641071"/>
              <a:gd name="connsiteY203-408" fmla="*/ 726143 h 5795240"/>
              <a:gd name="connsiteX204-409" fmla="*/ 3080549 w 12641071"/>
              <a:gd name="connsiteY204-410" fmla="*/ 1254682 h 5795240"/>
              <a:gd name="connsiteX205-411" fmla="*/ 3106404 w 12641071"/>
              <a:gd name="connsiteY205-412" fmla="*/ 1283128 h 5795240"/>
              <a:gd name="connsiteX206-413" fmla="*/ 3125122 w 12641071"/>
              <a:gd name="connsiteY206-414" fmla="*/ 1317614 h 5795240"/>
              <a:gd name="connsiteX207-415" fmla="*/ 3139022 w 12641071"/>
              <a:gd name="connsiteY207-416" fmla="*/ 1334461 h 5795240"/>
              <a:gd name="connsiteX208-417" fmla="*/ 3101128 w 12641071"/>
              <a:gd name="connsiteY208-418" fmla="*/ 1594983 h 5795240"/>
              <a:gd name="connsiteX209-419" fmla="*/ 3139022 w 12641071"/>
              <a:gd name="connsiteY209-420" fmla="*/ 1334462 h 5795240"/>
              <a:gd name="connsiteX210-421" fmla="*/ 3139022 w 12641071"/>
              <a:gd name="connsiteY210-422" fmla="*/ 1334461 h 5795240"/>
              <a:gd name="connsiteX211-423" fmla="*/ 3139022 w 12641071"/>
              <a:gd name="connsiteY211-424" fmla="*/ 1334459 h 5795240"/>
              <a:gd name="connsiteX212-425" fmla="*/ 3125123 w 12641071"/>
              <a:gd name="connsiteY212-426" fmla="*/ 1317614 h 5795240"/>
              <a:gd name="connsiteX213-427" fmla="*/ 3106405 w 12641071"/>
              <a:gd name="connsiteY213-428" fmla="*/ 1283128 h 5795240"/>
              <a:gd name="connsiteX214-429" fmla="*/ 3148227 w 12641071"/>
              <a:gd name="connsiteY214-430" fmla="*/ 1329145 h 5795240"/>
              <a:gd name="connsiteX215-431" fmla="*/ 3148227 w 12641071"/>
              <a:gd name="connsiteY215-432" fmla="*/ 1329146 h 5795240"/>
              <a:gd name="connsiteX216-433" fmla="*/ 3197018 w 12641071"/>
              <a:gd name="connsiteY216-434" fmla="*/ 1382828 h 5795240"/>
              <a:gd name="connsiteX217-435" fmla="*/ 3234533 w 12641071"/>
              <a:gd name="connsiteY217-436" fmla="*/ 1432995 h 5795240"/>
              <a:gd name="connsiteX218-437" fmla="*/ 3234535 w 12641071"/>
              <a:gd name="connsiteY218-438" fmla="*/ 1432997 h 5795240"/>
              <a:gd name="connsiteX219-439" fmla="*/ 3234536 w 12641071"/>
              <a:gd name="connsiteY219-440" fmla="*/ 1432999 h 5795240"/>
              <a:gd name="connsiteX220-441" fmla="*/ 3268676 w 12641071"/>
              <a:gd name="connsiteY220-442" fmla="*/ 1461167 h 5795240"/>
              <a:gd name="connsiteX221-443" fmla="*/ 3565826 w 12641071"/>
              <a:gd name="connsiteY221-444" fmla="*/ 1551935 h 5795240"/>
              <a:gd name="connsiteX222-445" fmla="*/ 4086504 w 12641071"/>
              <a:gd name="connsiteY222-446" fmla="*/ 1127574 h 5795240"/>
              <a:gd name="connsiteX223-447" fmla="*/ 4094702 w 12641071"/>
              <a:gd name="connsiteY223-448" fmla="*/ 1046255 h 5795240"/>
              <a:gd name="connsiteX224-449" fmla="*/ 4101065 w 12641071"/>
              <a:gd name="connsiteY224-450" fmla="*/ 1044040 h 5795240"/>
              <a:gd name="connsiteX225-451" fmla="*/ 4097301 w 12641071"/>
              <a:gd name="connsiteY225-452" fmla="*/ 1118570 h 5795240"/>
              <a:gd name="connsiteX226-453" fmla="*/ 4101065 w 12641071"/>
              <a:gd name="connsiteY226-454" fmla="*/ 1044042 h 5795240"/>
              <a:gd name="connsiteX227-455" fmla="*/ 4206937 w 12641071"/>
              <a:gd name="connsiteY227-456" fmla="*/ 1007188 h 5795240"/>
              <a:gd name="connsiteX228-457" fmla="*/ 4206937 w 12641071"/>
              <a:gd name="connsiteY228-458" fmla="*/ 1007186 h 5795240"/>
              <a:gd name="connsiteX229" fmla="*/ 4101067 w 12641071"/>
              <a:gd name="connsiteY229" fmla="*/ 1044040 h 5795240"/>
              <a:gd name="connsiteX230" fmla="*/ 4103078 w 12641071"/>
              <a:gd name="connsiteY230" fmla="*/ 1004204 h 5795240"/>
              <a:gd name="connsiteX231" fmla="*/ 5215874 w 12641071"/>
              <a:gd name="connsiteY231" fmla="*/ 0 h 5795240"/>
              <a:gd name="connsiteX0-459" fmla="*/ 5964869 w 12641071"/>
              <a:gd name="connsiteY0-460" fmla="*/ 4795171 h 5795240"/>
              <a:gd name="connsiteX1-461" fmla="*/ 6019264 w 12641071"/>
              <a:gd name="connsiteY1-462" fmla="*/ 4804905 h 5795240"/>
              <a:gd name="connsiteX2-463" fmla="*/ 6036570 w 12641071"/>
              <a:gd name="connsiteY2-464" fmla="*/ 4807089 h 5795240"/>
              <a:gd name="connsiteX3-465" fmla="*/ 6019265 w 12641071"/>
              <a:gd name="connsiteY3-466" fmla="*/ 4804905 h 5795240"/>
              <a:gd name="connsiteX4-467" fmla="*/ 5964869 w 12641071"/>
              <a:gd name="connsiteY4-468" fmla="*/ 4795171 h 5795240"/>
              <a:gd name="connsiteX5-469" fmla="*/ 3682364 w 12641071"/>
              <a:gd name="connsiteY5-470" fmla="*/ 4386723 h 5795240"/>
              <a:gd name="connsiteX6-471" fmla="*/ 3772428 w 12641071"/>
              <a:gd name="connsiteY6-472" fmla="*/ 4402840 h 5795240"/>
              <a:gd name="connsiteX7-473" fmla="*/ 3772428 w 12641071"/>
              <a:gd name="connsiteY7-474" fmla="*/ 4402840 h 5795240"/>
              <a:gd name="connsiteX8-475" fmla="*/ 3682364 w 12641071"/>
              <a:gd name="connsiteY8-476" fmla="*/ 4386723 h 5795240"/>
              <a:gd name="connsiteX9-477" fmla="*/ 3190020 w 12641071"/>
              <a:gd name="connsiteY9-478" fmla="*/ 1396271 h 5795240"/>
              <a:gd name="connsiteX10-479" fmla="*/ 3190020 w 12641071"/>
              <a:gd name="connsiteY10-480" fmla="*/ 1396272 h 5795240"/>
              <a:gd name="connsiteX11-481" fmla="*/ 3202490 w 12641071"/>
              <a:gd name="connsiteY11-482" fmla="*/ 1406560 h 5795240"/>
              <a:gd name="connsiteX12-483" fmla="*/ 3190020 w 12641071"/>
              <a:gd name="connsiteY12-484" fmla="*/ 1396271 h 5795240"/>
              <a:gd name="connsiteX13-485" fmla="*/ 6034389 w 12641071"/>
              <a:gd name="connsiteY13-486" fmla="*/ 371047 h 5795240"/>
              <a:gd name="connsiteX14-487" fmla="*/ 5912002 w 12641071"/>
              <a:gd name="connsiteY14-488" fmla="*/ 413650 h 5795240"/>
              <a:gd name="connsiteX15-489" fmla="*/ 5912002 w 12641071"/>
              <a:gd name="connsiteY15-490" fmla="*/ 413650 h 5795240"/>
              <a:gd name="connsiteX16-491" fmla="*/ 6034389 w 12641071"/>
              <a:gd name="connsiteY16-492" fmla="*/ 371047 h 5795240"/>
              <a:gd name="connsiteX17-493" fmla="*/ 5215874 w 12641071"/>
              <a:gd name="connsiteY17-494" fmla="*/ 0 h 5795240"/>
              <a:gd name="connsiteX18-495" fmla="*/ 5927386 w 12641071"/>
              <a:gd name="connsiteY18-496" fmla="*/ 255427 h 5795240"/>
              <a:gd name="connsiteX19-497" fmla="*/ 5974443 w 12641071"/>
              <a:gd name="connsiteY19-498" fmla="*/ 298195 h 5795240"/>
              <a:gd name="connsiteX20-499" fmla="*/ 5974448 w 12641071"/>
              <a:gd name="connsiteY20-500" fmla="*/ 298200 h 5795240"/>
              <a:gd name="connsiteX21-501" fmla="*/ 6006819 w 12641071"/>
              <a:gd name="connsiteY21-502" fmla="*/ 327622 h 5795240"/>
              <a:gd name="connsiteX22-503" fmla="*/ 6043427 w 12641071"/>
              <a:gd name="connsiteY22-504" fmla="*/ 367901 h 5795240"/>
              <a:gd name="connsiteX23-505" fmla="*/ 6043429 w 12641071"/>
              <a:gd name="connsiteY23-506" fmla="*/ 367901 h 5795240"/>
              <a:gd name="connsiteX24-507" fmla="*/ 6079014 w 12641071"/>
              <a:gd name="connsiteY24-508" fmla="*/ 407056 h 5795240"/>
              <a:gd name="connsiteX25-509" fmla="*/ 6105193 w 12641071"/>
              <a:gd name="connsiteY25-510" fmla="*/ 442067 h 5795240"/>
              <a:gd name="connsiteX26-511" fmla="*/ 6069206 w 12641071"/>
              <a:gd name="connsiteY26-512" fmla="*/ 409359 h 5795240"/>
              <a:gd name="connsiteX27-513" fmla="*/ 6105193 w 12641071"/>
              <a:gd name="connsiteY27-514" fmla="*/ 442069 h 5795240"/>
              <a:gd name="connsiteX28-515" fmla="*/ 6143408 w 12641071"/>
              <a:gd name="connsiteY28-516" fmla="*/ 493169 h 5795240"/>
              <a:gd name="connsiteX29-517" fmla="*/ 6143427 w 12641071"/>
              <a:gd name="connsiteY29-518" fmla="*/ 493200 h 5795240"/>
              <a:gd name="connsiteX30-519" fmla="*/ 6215965 w 12641071"/>
              <a:gd name="connsiteY30-520" fmla="*/ 619406 h 5795240"/>
              <a:gd name="connsiteX31-521" fmla="*/ 6234035 w 12641071"/>
              <a:gd name="connsiteY31-522" fmla="*/ 658746 h 5795240"/>
              <a:gd name="connsiteX32-523" fmla="*/ 6274009 w 12641071"/>
              <a:gd name="connsiteY32-524" fmla="*/ 760197 h 5795240"/>
              <a:gd name="connsiteX33-525" fmla="*/ 6287839 w 12641071"/>
              <a:gd name="connsiteY33-526" fmla="*/ 801938 h 5795240"/>
              <a:gd name="connsiteX34-527" fmla="*/ 6321546 w 12641071"/>
              <a:gd name="connsiteY34-528" fmla="*/ 948207 h 5795240"/>
              <a:gd name="connsiteX35-529" fmla="*/ 6321550 w 12641071"/>
              <a:gd name="connsiteY35-530" fmla="*/ 948224 h 5795240"/>
              <a:gd name="connsiteX36-531" fmla="*/ 6334438 w 12641071"/>
              <a:gd name="connsiteY36-532" fmla="*/ 1118571 h 5795240"/>
              <a:gd name="connsiteX37-533" fmla="*/ 6334438 w 12641071"/>
              <a:gd name="connsiteY37-534" fmla="*/ 1118570 h 5795240"/>
              <a:gd name="connsiteX38-535" fmla="*/ 6321550 w 12641071"/>
              <a:gd name="connsiteY38-536" fmla="*/ 948222 h 5795240"/>
              <a:gd name="connsiteX39-537" fmla="*/ 6321546 w 12641071"/>
              <a:gd name="connsiteY39-538" fmla="*/ 948207 h 5795240"/>
              <a:gd name="connsiteX40-539" fmla="*/ 6295696 w 12641071"/>
              <a:gd name="connsiteY40-540" fmla="*/ 825653 h 5795240"/>
              <a:gd name="connsiteX41-541" fmla="*/ 6287839 w 12641071"/>
              <a:gd name="connsiteY41-542" fmla="*/ 801938 h 5795240"/>
              <a:gd name="connsiteX42-543" fmla="*/ 6284151 w 12641071"/>
              <a:gd name="connsiteY42-544" fmla="*/ 785941 h 5795240"/>
              <a:gd name="connsiteX43-545" fmla="*/ 6274009 w 12641071"/>
              <a:gd name="connsiteY43-546" fmla="*/ 760197 h 5795240"/>
              <a:gd name="connsiteX44-547" fmla="*/ 6256852 w 12641071"/>
              <a:gd name="connsiteY44-548" fmla="*/ 708420 h 5795240"/>
              <a:gd name="connsiteX45-549" fmla="*/ 6234035 w 12641071"/>
              <a:gd name="connsiteY45-550" fmla="*/ 658746 h 5795240"/>
              <a:gd name="connsiteX46-551" fmla="*/ 6224136 w 12641071"/>
              <a:gd name="connsiteY46-552" fmla="*/ 633624 h 5795240"/>
              <a:gd name="connsiteX47-553" fmla="*/ 6215965 w 12641071"/>
              <a:gd name="connsiteY47-554" fmla="*/ 619406 h 5795240"/>
              <a:gd name="connsiteX48-555" fmla="*/ 6205824 w 12641071"/>
              <a:gd name="connsiteY48-556" fmla="*/ 597325 h 5795240"/>
              <a:gd name="connsiteX49-557" fmla="*/ 6143427 w 12641071"/>
              <a:gd name="connsiteY49-558" fmla="*/ 493200 h 5795240"/>
              <a:gd name="connsiteX50-559" fmla="*/ 6143408 w 12641071"/>
              <a:gd name="connsiteY50-560" fmla="*/ 493167 h 5795240"/>
              <a:gd name="connsiteX51-561" fmla="*/ 6105193 w 12641071"/>
              <a:gd name="connsiteY51-562" fmla="*/ 442067 h 5795240"/>
              <a:gd name="connsiteX52-563" fmla="*/ 6141460 w 12641071"/>
              <a:gd name="connsiteY52-564" fmla="*/ 475027 h 5795240"/>
              <a:gd name="connsiteX53-565" fmla="*/ 6788665 w 12641071"/>
              <a:gd name="connsiteY53-566" fmla="*/ 707369 h 5795240"/>
              <a:gd name="connsiteX54-567" fmla="*/ 7184710 w 12641071"/>
              <a:gd name="connsiteY54-568" fmla="*/ 627411 h 5795240"/>
              <a:gd name="connsiteX55-569" fmla="*/ 7264545 w 12641071"/>
              <a:gd name="connsiteY55-570" fmla="*/ 588952 h 5795240"/>
              <a:gd name="connsiteX56-571" fmla="*/ 7213686 w 12641071"/>
              <a:gd name="connsiteY56-572" fmla="*/ 626983 h 5795240"/>
              <a:gd name="connsiteX57-573" fmla="*/ 7128319 w 12641071"/>
              <a:gd name="connsiteY57-574" fmla="*/ 705504 h 5795240"/>
              <a:gd name="connsiteX58-575" fmla="*/ 7083110 w 12641071"/>
              <a:gd name="connsiteY58-576" fmla="*/ 757072 h 5795240"/>
              <a:gd name="connsiteX59-577" fmla="*/ 7083111 w 12641071"/>
              <a:gd name="connsiteY59-578" fmla="*/ 757072 h 5795240"/>
              <a:gd name="connsiteX60-579" fmla="*/ 7128319 w 12641071"/>
              <a:gd name="connsiteY60-580" fmla="*/ 705506 h 5795240"/>
              <a:gd name="connsiteX61-581" fmla="*/ 7213686 w 12641071"/>
              <a:gd name="connsiteY61-582" fmla="*/ 626984 h 5795240"/>
              <a:gd name="connsiteX62-583" fmla="*/ 7264545 w 12641071"/>
              <a:gd name="connsiteY62-584" fmla="*/ 588953 h 5795240"/>
              <a:gd name="connsiteX63-585" fmla="*/ 7273651 w 12641071"/>
              <a:gd name="connsiteY63-586" fmla="*/ 584566 h 5795240"/>
              <a:gd name="connsiteX64-587" fmla="*/ 7314851 w 12641071"/>
              <a:gd name="connsiteY64-588" fmla="*/ 559537 h 5795240"/>
              <a:gd name="connsiteX65-589" fmla="*/ 7354131 w 12641071"/>
              <a:gd name="connsiteY65-590" fmla="*/ 565467 h 5795240"/>
              <a:gd name="connsiteX66-591" fmla="*/ 7429608 w 12641071"/>
              <a:gd name="connsiteY66-592" fmla="*/ 586051 h 5795240"/>
              <a:gd name="connsiteX67-593" fmla="*/ 7429611 w 12641071"/>
              <a:gd name="connsiteY67-594" fmla="*/ 586050 h 5795240"/>
              <a:gd name="connsiteX68-595" fmla="*/ 7354132 w 12641071"/>
              <a:gd name="connsiteY68-596" fmla="*/ 565465 h 5795240"/>
              <a:gd name="connsiteX69-597" fmla="*/ 7314853 w 12641071"/>
              <a:gd name="connsiteY69-598" fmla="*/ 559536 h 5795240"/>
              <a:gd name="connsiteX70-599" fmla="*/ 7314851 w 12641071"/>
              <a:gd name="connsiteY70-600" fmla="*/ 559537 h 5795240"/>
              <a:gd name="connsiteX71-601" fmla="*/ 7314849 w 12641071"/>
              <a:gd name="connsiteY71-602" fmla="*/ 559537 h 5795240"/>
              <a:gd name="connsiteX72-603" fmla="*/ 7273651 w 12641071"/>
              <a:gd name="connsiteY72-604" fmla="*/ 584565 h 5795240"/>
              <a:gd name="connsiteX73-605" fmla="*/ 7264545 w 12641071"/>
              <a:gd name="connsiteY73-606" fmla="*/ 588952 h 5795240"/>
              <a:gd name="connsiteX74-607" fmla="*/ 7296407 w 12641071"/>
              <a:gd name="connsiteY74-608" fmla="*/ 565126 h 5795240"/>
              <a:gd name="connsiteX75-609" fmla="*/ 7307447 w 12641071"/>
              <a:gd name="connsiteY75-610" fmla="*/ 558419 h 5795240"/>
              <a:gd name="connsiteX76-611" fmla="*/ 7307450 w 12641071"/>
              <a:gd name="connsiteY76-612" fmla="*/ 558419 h 5795240"/>
              <a:gd name="connsiteX77-613" fmla="*/ 7385004 w 12641071"/>
              <a:gd name="connsiteY77-614" fmla="*/ 511303 h 5795240"/>
              <a:gd name="connsiteX78-615" fmla="*/ 7391626 w 12641071"/>
              <a:gd name="connsiteY78-616" fmla="*/ 508114 h 5795240"/>
              <a:gd name="connsiteX79-617" fmla="*/ 7391631 w 12641071"/>
              <a:gd name="connsiteY79-618" fmla="*/ 508110 h 5795240"/>
              <a:gd name="connsiteX80-619" fmla="*/ 7478934 w 12641071"/>
              <a:gd name="connsiteY80-620" fmla="*/ 466053 h 5795240"/>
              <a:gd name="connsiteX81-621" fmla="*/ 7897193 w 12641071"/>
              <a:gd name="connsiteY81-622" fmla="*/ 381611 h 5795240"/>
              <a:gd name="connsiteX82-623" fmla="*/ 8788216 w 12641071"/>
              <a:gd name="connsiteY82-624" fmla="*/ 855364 h 5795240"/>
              <a:gd name="connsiteX83-625" fmla="*/ 8832362 w 12641071"/>
              <a:gd name="connsiteY83-626" fmla="*/ 928030 h 5795240"/>
              <a:gd name="connsiteX84-627" fmla="*/ 8832362 w 12641071"/>
              <a:gd name="connsiteY84-628" fmla="*/ 928033 h 5795240"/>
              <a:gd name="connsiteX85-629" fmla="*/ 8842040 w 12641071"/>
              <a:gd name="connsiteY85-630" fmla="*/ 943961 h 5795240"/>
              <a:gd name="connsiteX86-631" fmla="*/ 8856144 w 12641071"/>
              <a:gd name="connsiteY86-632" fmla="*/ 973241 h 5795240"/>
              <a:gd name="connsiteX87-633" fmla="*/ 8856145 w 12641071"/>
              <a:gd name="connsiteY87-634" fmla="*/ 973241 h 5795240"/>
              <a:gd name="connsiteX88-635" fmla="*/ 8878117 w 12641071"/>
              <a:gd name="connsiteY88-636" fmla="*/ 1018851 h 5795240"/>
              <a:gd name="connsiteX89-637" fmla="*/ 8877719 w 12641071"/>
              <a:gd name="connsiteY89-638" fmla="*/ 1018369 h 5795240"/>
              <a:gd name="connsiteX90-639" fmla="*/ 8853250 w 12641071"/>
              <a:gd name="connsiteY90-640" fmla="*/ 973288 h 5795240"/>
              <a:gd name="connsiteX91-641" fmla="*/ 8853249 w 12641071"/>
              <a:gd name="connsiteY91-642" fmla="*/ 973288 h 5795240"/>
              <a:gd name="connsiteX92-643" fmla="*/ 8853248 w 12641071"/>
              <a:gd name="connsiteY92-644" fmla="*/ 973287 h 5795240"/>
              <a:gd name="connsiteX93-645" fmla="*/ 8849677 w 12641071"/>
              <a:gd name="connsiteY93-646" fmla="*/ 973341 h 5795240"/>
              <a:gd name="connsiteX94-647" fmla="*/ 8641543 w 12641071"/>
              <a:gd name="connsiteY94-648" fmla="*/ 916577 h 5795240"/>
              <a:gd name="connsiteX95-649" fmla="*/ 8641545 w 12641071"/>
              <a:gd name="connsiteY95-650" fmla="*/ 916580 h 5795240"/>
              <a:gd name="connsiteX96-651" fmla="*/ 8849676 w 12641071"/>
              <a:gd name="connsiteY96-652" fmla="*/ 973343 h 5795240"/>
              <a:gd name="connsiteX97-653" fmla="*/ 8853248 w 12641071"/>
              <a:gd name="connsiteY97-654" fmla="*/ 973288 h 5795240"/>
              <a:gd name="connsiteX98-655" fmla="*/ 8877719 w 12641071"/>
              <a:gd name="connsiteY98-656" fmla="*/ 1018371 h 5795240"/>
              <a:gd name="connsiteX99-657" fmla="*/ 8878116 w 12641071"/>
              <a:gd name="connsiteY99-658" fmla="*/ 1018851 h 5795240"/>
              <a:gd name="connsiteX100-659" fmla="*/ 8887288 w 12641071"/>
              <a:gd name="connsiteY100-660" fmla="*/ 1037892 h 5795240"/>
              <a:gd name="connsiteX101-661" fmla="*/ 8949899 w 12641071"/>
              <a:gd name="connsiteY101-662" fmla="*/ 1239592 h 5795240"/>
              <a:gd name="connsiteX102-663" fmla="*/ 8968437 w 12641071"/>
              <a:gd name="connsiteY102-664" fmla="*/ 1423482 h 5795240"/>
              <a:gd name="connsiteX103-665" fmla="*/ 8949899 w 12641071"/>
              <a:gd name="connsiteY103-666" fmla="*/ 1239591 h 5795240"/>
              <a:gd name="connsiteX104-667" fmla="*/ 8887288 w 12641071"/>
              <a:gd name="connsiteY104-668" fmla="*/ 1037890 h 5795240"/>
              <a:gd name="connsiteX105-669" fmla="*/ 8878116 w 12641071"/>
              <a:gd name="connsiteY105-670" fmla="*/ 1018851 h 5795240"/>
              <a:gd name="connsiteX106-671" fmla="*/ 8931285 w 12641071"/>
              <a:gd name="connsiteY106-672" fmla="*/ 1083292 h 5795240"/>
              <a:gd name="connsiteX107-673" fmla="*/ 9241478 w 12641071"/>
              <a:gd name="connsiteY107-674" fmla="*/ 1211778 h 5795240"/>
              <a:gd name="connsiteX108-675" fmla="*/ 9605238 w 12641071"/>
              <a:gd name="connsiteY108-676" fmla="*/ 1018369 h 5795240"/>
              <a:gd name="connsiteX109-677" fmla="*/ 9636247 w 12641071"/>
              <a:gd name="connsiteY109-678" fmla="*/ 961241 h 5795240"/>
              <a:gd name="connsiteX110-679" fmla="*/ 9641995 w 12641071"/>
              <a:gd name="connsiteY110-680" fmla="*/ 961152 h 5795240"/>
              <a:gd name="connsiteX111-681" fmla="*/ 9584939 w 12641071"/>
              <a:gd name="connsiteY111-682" fmla="*/ 1079594 h 5795240"/>
              <a:gd name="connsiteX112-683" fmla="*/ 9546257 w 12641071"/>
              <a:gd name="connsiteY112-684" fmla="*/ 1204206 h 5795240"/>
              <a:gd name="connsiteX113-685" fmla="*/ 9584939 w 12641071"/>
              <a:gd name="connsiteY113-686" fmla="*/ 1079596 h 5795240"/>
              <a:gd name="connsiteX114-687" fmla="*/ 9641995 w 12641071"/>
              <a:gd name="connsiteY114-688" fmla="*/ 961153 h 5795240"/>
              <a:gd name="connsiteX115-689" fmla="*/ 9653069 w 12641071"/>
              <a:gd name="connsiteY115-690" fmla="*/ 960983 h 5795240"/>
              <a:gd name="connsiteX116-691" fmla="*/ 9801564 w 12641071"/>
              <a:gd name="connsiteY116-692" fmla="*/ 1196828 h 5795240"/>
              <a:gd name="connsiteX117-693" fmla="*/ 9801566 w 12641071"/>
              <a:gd name="connsiteY117-694" fmla="*/ 1196828 h 5795240"/>
              <a:gd name="connsiteX118-695" fmla="*/ 9653070 w 12641071"/>
              <a:gd name="connsiteY118-696" fmla="*/ 960982 h 5795240"/>
              <a:gd name="connsiteX119-697" fmla="*/ 9641996 w 12641071"/>
              <a:gd name="connsiteY119-698" fmla="*/ 961152 h 5795240"/>
              <a:gd name="connsiteX120-699" fmla="*/ 9651917 w 12641071"/>
              <a:gd name="connsiteY120-700" fmla="*/ 940556 h 5795240"/>
              <a:gd name="connsiteX121-701" fmla="*/ 11050508 w 12641071"/>
              <a:gd name="connsiteY121-702" fmla="*/ 108150 h 5795240"/>
              <a:gd name="connsiteX122-703" fmla="*/ 12641071 w 12641071"/>
              <a:gd name="connsiteY122-704" fmla="*/ 1698711 h 5795240"/>
              <a:gd name="connsiteX123-705" fmla="*/ 11371062 w 12641071"/>
              <a:gd name="connsiteY123-706" fmla="*/ 3256960 h 5795240"/>
              <a:gd name="connsiteX124-707" fmla="*/ 11215953 w 12641071"/>
              <a:gd name="connsiteY124-708" fmla="*/ 3280632 h 5795240"/>
              <a:gd name="connsiteX125-709" fmla="*/ 11142318 w 12641071"/>
              <a:gd name="connsiteY125-710" fmla="*/ 3276914 h 5795240"/>
              <a:gd name="connsiteX126-711" fmla="*/ 11215952 w 12641071"/>
              <a:gd name="connsiteY126-712" fmla="*/ 3280632 h 5795240"/>
              <a:gd name="connsiteX127-713" fmla="*/ 11213133 w 12641071"/>
              <a:gd name="connsiteY127-714" fmla="*/ 3281062 h 5795240"/>
              <a:gd name="connsiteX128-715" fmla="*/ 11116921 w 12641071"/>
              <a:gd name="connsiteY128-716" fmla="*/ 3285921 h 5795240"/>
              <a:gd name="connsiteX129-717" fmla="*/ 11050507 w 12641071"/>
              <a:gd name="connsiteY129-718" fmla="*/ 3289274 h 5795240"/>
              <a:gd name="connsiteX130-719" fmla="*/ 11006292 w 12641071"/>
              <a:gd name="connsiteY130-720" fmla="*/ 3287041 h 5795240"/>
              <a:gd name="connsiteX131-721" fmla="*/ 10937101 w 12641071"/>
              <a:gd name="connsiteY131-722" fmla="*/ 3297601 h 5795240"/>
              <a:gd name="connsiteX132-723" fmla="*/ 10144740 w 12641071"/>
              <a:gd name="connsiteY132-724" fmla="*/ 4089962 h 5795240"/>
              <a:gd name="connsiteX133-725" fmla="*/ 10130374 w 12641071"/>
              <a:gd name="connsiteY133-726" fmla="*/ 4184101 h 5795240"/>
              <a:gd name="connsiteX134-727" fmla="*/ 10130375 w 12641071"/>
              <a:gd name="connsiteY134-728" fmla="*/ 4184103 h 5795240"/>
              <a:gd name="connsiteX135-729" fmla="*/ 10130656 w 12641071"/>
              <a:gd name="connsiteY135-730" fmla="*/ 4185950 h 5795240"/>
              <a:gd name="connsiteX136-731" fmla="*/ 10138194 w 12641071"/>
              <a:gd name="connsiteY136-732" fmla="*/ 4335228 h 5795240"/>
              <a:gd name="connsiteX137-733" fmla="*/ 10137710 w 12641071"/>
              <a:gd name="connsiteY137-734" fmla="*/ 4344822 h 5795240"/>
              <a:gd name="connsiteX138-735" fmla="*/ 10133555 w 12641071"/>
              <a:gd name="connsiteY138-736" fmla="*/ 4427096 h 5795240"/>
              <a:gd name="connsiteX139-737" fmla="*/ 10129312 w 12641071"/>
              <a:gd name="connsiteY139-738" fmla="*/ 4399289 h 5795240"/>
              <a:gd name="connsiteX140-739" fmla="*/ 10126797 w 12641071"/>
              <a:gd name="connsiteY140-740" fmla="*/ 4349498 h 5795240"/>
              <a:gd name="connsiteX141-741" fmla="*/ 10126796 w 12641071"/>
              <a:gd name="connsiteY141-742" fmla="*/ 4349498 h 5795240"/>
              <a:gd name="connsiteX142-743" fmla="*/ 10129311 w 12641071"/>
              <a:gd name="connsiteY142-744" fmla="*/ 4399289 h 5795240"/>
              <a:gd name="connsiteX143-745" fmla="*/ 10133554 w 12641071"/>
              <a:gd name="connsiteY143-746" fmla="*/ 4427096 h 5795240"/>
              <a:gd name="connsiteX144-747" fmla="*/ 10130656 w 12641071"/>
              <a:gd name="connsiteY144-748" fmla="*/ 4484506 h 5795240"/>
              <a:gd name="connsiteX145-749" fmla="*/ 8678182 w 12641071"/>
              <a:gd name="connsiteY145-750" fmla="*/ 5795240 h 5795240"/>
              <a:gd name="connsiteX146-751" fmla="*/ 7467518 w 12641071"/>
              <a:gd name="connsiteY146-752" fmla="*/ 5151535 h 5795240"/>
              <a:gd name="connsiteX147-753" fmla="*/ 7419945 w 12641071"/>
              <a:gd name="connsiteY147-754" fmla="*/ 5073228 h 5795240"/>
              <a:gd name="connsiteX148-755" fmla="*/ 7394386 w 12641071"/>
              <a:gd name="connsiteY148-756" fmla="*/ 5031156 h 5795240"/>
              <a:gd name="connsiteX149-757" fmla="*/ 7367299 w 12641071"/>
              <a:gd name="connsiteY149-758" fmla="*/ 4974928 h 5795240"/>
              <a:gd name="connsiteX150-759" fmla="*/ 7332905 w 12641071"/>
              <a:gd name="connsiteY150-760" fmla="*/ 4903531 h 5795240"/>
              <a:gd name="connsiteX151-761" fmla="*/ 7320958 w 12641071"/>
              <a:gd name="connsiteY151-762" fmla="*/ 4870887 h 5795240"/>
              <a:gd name="connsiteX152-763" fmla="*/ 7322174 w 12641071"/>
              <a:gd name="connsiteY152-764" fmla="*/ 4872361 h 5795240"/>
              <a:gd name="connsiteX153-765" fmla="*/ 7362630 w 12641071"/>
              <a:gd name="connsiteY153-766" fmla="*/ 4938954 h 5795240"/>
              <a:gd name="connsiteX154-767" fmla="*/ 7380779 w 12641071"/>
              <a:gd name="connsiteY154-768" fmla="*/ 4976628 h 5795240"/>
              <a:gd name="connsiteX155-769" fmla="*/ 7391210 w 12641071"/>
              <a:gd name="connsiteY155-770" fmla="*/ 4977944 h 5795240"/>
              <a:gd name="connsiteX156-771" fmla="*/ 7380780 w 12641071"/>
              <a:gd name="connsiteY156-772" fmla="*/ 4976628 h 5795240"/>
              <a:gd name="connsiteX157-773" fmla="*/ 7362631 w 12641071"/>
              <a:gd name="connsiteY157-774" fmla="*/ 4938954 h 5795240"/>
              <a:gd name="connsiteX158-775" fmla="*/ 7322175 w 12641071"/>
              <a:gd name="connsiteY158-776" fmla="*/ 4872361 h 5795240"/>
              <a:gd name="connsiteX159-777" fmla="*/ 7320959 w 12641071"/>
              <a:gd name="connsiteY159-778" fmla="*/ 4870887 h 5795240"/>
              <a:gd name="connsiteX160-779" fmla="*/ 7283811 w 12641071"/>
              <a:gd name="connsiteY160-780" fmla="*/ 4769391 h 5795240"/>
              <a:gd name="connsiteX161-781" fmla="*/ 7272112 w 12641071"/>
              <a:gd name="connsiteY161-782" fmla="*/ 4718630 h 5795240"/>
              <a:gd name="connsiteX162-783" fmla="*/ 7272111 w 12641071"/>
              <a:gd name="connsiteY162-784" fmla="*/ 4718630 h 5795240"/>
              <a:gd name="connsiteX163-785" fmla="*/ 7283810 w 12641071"/>
              <a:gd name="connsiteY163-786" fmla="*/ 4769391 h 5795240"/>
              <a:gd name="connsiteX164-787" fmla="*/ 7320958 w 12641071"/>
              <a:gd name="connsiteY164-788" fmla="*/ 4870887 h 5795240"/>
              <a:gd name="connsiteX165-789" fmla="*/ 7223551 w 12641071"/>
              <a:gd name="connsiteY165-790" fmla="*/ 4752829 h 5795240"/>
              <a:gd name="connsiteX166-791" fmla="*/ 6652445 w 12641071"/>
              <a:gd name="connsiteY166-792" fmla="*/ 4516269 h 5795240"/>
              <a:gd name="connsiteX167-793" fmla="*/ 6200873 w 12641071"/>
              <a:gd name="connsiteY167-794" fmla="*/ 4654206 h 5795240"/>
              <a:gd name="connsiteX168-795" fmla="*/ 6088813 w 12641071"/>
              <a:gd name="connsiteY168-796" fmla="*/ 4746663 h 5795240"/>
              <a:gd name="connsiteX169-797" fmla="*/ 6043019 w 12641071"/>
              <a:gd name="connsiteY169-798" fmla="*/ 4807902 h 5795240"/>
              <a:gd name="connsiteX170-799" fmla="*/ 6043021 w 12641071"/>
              <a:gd name="connsiteY170-800" fmla="*/ 4807902 h 5795240"/>
              <a:gd name="connsiteX171-801" fmla="*/ 6023271 w 12641071"/>
              <a:gd name="connsiteY171-802" fmla="*/ 4834312 h 5795240"/>
              <a:gd name="connsiteX172-803" fmla="*/ 5970678 w 12641071"/>
              <a:gd name="connsiteY172-804" fmla="*/ 4892181 h 5795240"/>
              <a:gd name="connsiteX173-805" fmla="*/ 5982717 w 12641071"/>
              <a:gd name="connsiteY173-806" fmla="*/ 4872361 h 5795240"/>
              <a:gd name="connsiteX174-807" fmla="*/ 5970675 w 12641071"/>
              <a:gd name="connsiteY174-808" fmla="*/ 4892181 h 5795240"/>
              <a:gd name="connsiteX175-809" fmla="*/ 5935320 w 12641071"/>
              <a:gd name="connsiteY175-810" fmla="*/ 4931081 h 5795240"/>
              <a:gd name="connsiteX176-811" fmla="*/ 4971763 w 12641071"/>
              <a:gd name="connsiteY176-812" fmla="*/ 5330200 h 5795240"/>
              <a:gd name="connsiteX177-813" fmla="*/ 3716172 w 12641071"/>
              <a:gd name="connsiteY177-814" fmla="*/ 4497938 h 5795240"/>
              <a:gd name="connsiteX178-815" fmla="*/ 3710773 w 12641071"/>
              <a:gd name="connsiteY178-816" fmla="*/ 4483182 h 5795240"/>
              <a:gd name="connsiteX179-817" fmla="*/ 3710773 w 12641071"/>
              <a:gd name="connsiteY179-818" fmla="*/ 4483181 h 5795240"/>
              <a:gd name="connsiteX180-819" fmla="*/ 3674984 w 12641071"/>
              <a:gd name="connsiteY180-820" fmla="*/ 4385402 h 5795240"/>
              <a:gd name="connsiteX181-821" fmla="*/ 3670349 w 12641071"/>
              <a:gd name="connsiteY181-822" fmla="*/ 4372742 h 5795240"/>
              <a:gd name="connsiteX182-823" fmla="*/ 3659438 w 12641071"/>
              <a:gd name="connsiteY182-824" fmla="*/ 4330309 h 5795240"/>
              <a:gd name="connsiteX183-825" fmla="*/ 3672084 w 12641071"/>
              <a:gd name="connsiteY183-826" fmla="*/ 4353606 h 5795240"/>
              <a:gd name="connsiteX184-827" fmla="*/ 3659440 w 12641071"/>
              <a:gd name="connsiteY184-828" fmla="*/ 4330309 h 5795240"/>
              <a:gd name="connsiteX185-829" fmla="*/ 3613217 w 12641071"/>
              <a:gd name="connsiteY185-830" fmla="*/ 4245153 h 5795240"/>
              <a:gd name="connsiteX186-831" fmla="*/ 3083792 w 12641071"/>
              <a:gd name="connsiteY186-832" fmla="*/ 3963660 h 5795240"/>
              <a:gd name="connsiteX187-833" fmla="*/ 2835272 w 12641071"/>
              <a:gd name="connsiteY187-834" fmla="*/ 4013833 h 5795240"/>
              <a:gd name="connsiteX188-835" fmla="*/ 2820214 w 12641071"/>
              <a:gd name="connsiteY188-836" fmla="*/ 4022007 h 5795240"/>
              <a:gd name="connsiteX189-837" fmla="*/ 2820212 w 12641071"/>
              <a:gd name="connsiteY189-838" fmla="*/ 4022008 h 5795240"/>
              <a:gd name="connsiteX190-839" fmla="*/ 2820206 w 12641071"/>
              <a:gd name="connsiteY190-840" fmla="*/ 4022011 h 5795240"/>
              <a:gd name="connsiteX191-841" fmla="*/ 2813481 w 12641071"/>
              <a:gd name="connsiteY191-842" fmla="*/ 4027041 h 5795240"/>
              <a:gd name="connsiteX192-843" fmla="*/ 2762875 w 12641071"/>
              <a:gd name="connsiteY192-844" fmla="*/ 4057784 h 5795240"/>
              <a:gd name="connsiteX193-845" fmla="*/ 2762878 w 12641071"/>
              <a:gd name="connsiteY193-846" fmla="*/ 4057784 h 5795240"/>
              <a:gd name="connsiteX194-847" fmla="*/ 2694694 w 12641071"/>
              <a:gd name="connsiteY194-848" fmla="*/ 4099208 h 5795240"/>
              <a:gd name="connsiteX195-849" fmla="*/ 2726822 w 12641071"/>
              <a:gd name="connsiteY195-850" fmla="*/ 4072700 h 5795240"/>
              <a:gd name="connsiteX196-851" fmla="*/ 2757719 w 12641071"/>
              <a:gd name="connsiteY196-852" fmla="*/ 4055929 h 5795240"/>
              <a:gd name="connsiteX197-853" fmla="*/ 2757718 w 12641071"/>
              <a:gd name="connsiteY197-854" fmla="*/ 4055928 h 5795240"/>
              <a:gd name="connsiteX198-855" fmla="*/ 2726820 w 12641071"/>
              <a:gd name="connsiteY198-856" fmla="*/ 4072700 h 5795240"/>
              <a:gd name="connsiteX199-857" fmla="*/ 2694692 w 12641071"/>
              <a:gd name="connsiteY199-858" fmla="*/ 4099208 h 5795240"/>
              <a:gd name="connsiteX200-859" fmla="*/ 2664698 w 12641071"/>
              <a:gd name="connsiteY200-860" fmla="*/ 4117431 h 5795240"/>
              <a:gd name="connsiteX201-861" fmla="*/ 1804544 w 12641071"/>
              <a:gd name="connsiteY201-862" fmla="*/ 4335229 h 5795240"/>
              <a:gd name="connsiteX202-863" fmla="*/ 0 w 12641071"/>
              <a:gd name="connsiteY202-864" fmla="*/ 2530685 h 5795240"/>
              <a:gd name="connsiteX203-865" fmla="*/ 1804544 w 12641071"/>
              <a:gd name="connsiteY203-866" fmla="*/ 726143 h 5795240"/>
              <a:gd name="connsiteX204-867" fmla="*/ 3080549 w 12641071"/>
              <a:gd name="connsiteY204-868" fmla="*/ 1254682 h 5795240"/>
              <a:gd name="connsiteX205-869" fmla="*/ 3106404 w 12641071"/>
              <a:gd name="connsiteY205-870" fmla="*/ 1283128 h 5795240"/>
              <a:gd name="connsiteX206-871" fmla="*/ 3125122 w 12641071"/>
              <a:gd name="connsiteY206-872" fmla="*/ 1317614 h 5795240"/>
              <a:gd name="connsiteX207-873" fmla="*/ 3139022 w 12641071"/>
              <a:gd name="connsiteY207-874" fmla="*/ 1334461 h 5795240"/>
              <a:gd name="connsiteX208-875" fmla="*/ 3139022 w 12641071"/>
              <a:gd name="connsiteY208-876" fmla="*/ 1334462 h 5795240"/>
              <a:gd name="connsiteX209-877" fmla="*/ 3139022 w 12641071"/>
              <a:gd name="connsiteY209-878" fmla="*/ 1334461 h 5795240"/>
              <a:gd name="connsiteX210-879" fmla="*/ 3139022 w 12641071"/>
              <a:gd name="connsiteY210-880" fmla="*/ 1334459 h 5795240"/>
              <a:gd name="connsiteX211-881" fmla="*/ 3125123 w 12641071"/>
              <a:gd name="connsiteY211-882" fmla="*/ 1317614 h 5795240"/>
              <a:gd name="connsiteX212-883" fmla="*/ 3106405 w 12641071"/>
              <a:gd name="connsiteY212-884" fmla="*/ 1283128 h 5795240"/>
              <a:gd name="connsiteX213-885" fmla="*/ 3148227 w 12641071"/>
              <a:gd name="connsiteY213-886" fmla="*/ 1329145 h 5795240"/>
              <a:gd name="connsiteX214-887" fmla="*/ 3148227 w 12641071"/>
              <a:gd name="connsiteY214-888" fmla="*/ 1329146 h 5795240"/>
              <a:gd name="connsiteX215-889" fmla="*/ 3197018 w 12641071"/>
              <a:gd name="connsiteY215-890" fmla="*/ 1382828 h 5795240"/>
              <a:gd name="connsiteX216-891" fmla="*/ 3234533 w 12641071"/>
              <a:gd name="connsiteY216-892" fmla="*/ 1432995 h 5795240"/>
              <a:gd name="connsiteX217-893" fmla="*/ 3234535 w 12641071"/>
              <a:gd name="connsiteY217-894" fmla="*/ 1432997 h 5795240"/>
              <a:gd name="connsiteX218-895" fmla="*/ 3234536 w 12641071"/>
              <a:gd name="connsiteY218-896" fmla="*/ 1432999 h 5795240"/>
              <a:gd name="connsiteX219-897" fmla="*/ 3268676 w 12641071"/>
              <a:gd name="connsiteY219-898" fmla="*/ 1461167 h 5795240"/>
              <a:gd name="connsiteX220-899" fmla="*/ 3565826 w 12641071"/>
              <a:gd name="connsiteY220-900" fmla="*/ 1551935 h 5795240"/>
              <a:gd name="connsiteX221-901" fmla="*/ 4086504 w 12641071"/>
              <a:gd name="connsiteY221-902" fmla="*/ 1127574 h 5795240"/>
              <a:gd name="connsiteX222-903" fmla="*/ 4094702 w 12641071"/>
              <a:gd name="connsiteY222-904" fmla="*/ 1046255 h 5795240"/>
              <a:gd name="connsiteX223-905" fmla="*/ 4101065 w 12641071"/>
              <a:gd name="connsiteY223-906" fmla="*/ 1044040 h 5795240"/>
              <a:gd name="connsiteX224-907" fmla="*/ 4097301 w 12641071"/>
              <a:gd name="connsiteY224-908" fmla="*/ 1118570 h 5795240"/>
              <a:gd name="connsiteX225-909" fmla="*/ 4101065 w 12641071"/>
              <a:gd name="connsiteY225-910" fmla="*/ 1044042 h 5795240"/>
              <a:gd name="connsiteX226-911" fmla="*/ 4206937 w 12641071"/>
              <a:gd name="connsiteY226-912" fmla="*/ 1007188 h 5795240"/>
              <a:gd name="connsiteX227-913" fmla="*/ 4206937 w 12641071"/>
              <a:gd name="connsiteY227-914" fmla="*/ 1007186 h 5795240"/>
              <a:gd name="connsiteX228-915" fmla="*/ 4101067 w 12641071"/>
              <a:gd name="connsiteY228-916" fmla="*/ 1044040 h 5795240"/>
              <a:gd name="connsiteX229-917" fmla="*/ 4103078 w 12641071"/>
              <a:gd name="connsiteY229-918" fmla="*/ 1004204 h 5795240"/>
              <a:gd name="connsiteX230-919" fmla="*/ 5215874 w 12641071"/>
              <a:gd name="connsiteY230-920" fmla="*/ 0 h 5795240"/>
              <a:gd name="connsiteX0-921" fmla="*/ 5964869 w 12641071"/>
              <a:gd name="connsiteY0-922" fmla="*/ 4795171 h 5795240"/>
              <a:gd name="connsiteX1-923" fmla="*/ 6019264 w 12641071"/>
              <a:gd name="connsiteY1-924" fmla="*/ 4804905 h 5795240"/>
              <a:gd name="connsiteX2-925" fmla="*/ 6036570 w 12641071"/>
              <a:gd name="connsiteY2-926" fmla="*/ 4807089 h 5795240"/>
              <a:gd name="connsiteX3-927" fmla="*/ 6019265 w 12641071"/>
              <a:gd name="connsiteY3-928" fmla="*/ 4804905 h 5795240"/>
              <a:gd name="connsiteX4-929" fmla="*/ 5964869 w 12641071"/>
              <a:gd name="connsiteY4-930" fmla="*/ 4795171 h 5795240"/>
              <a:gd name="connsiteX5-931" fmla="*/ 3682364 w 12641071"/>
              <a:gd name="connsiteY5-932" fmla="*/ 4386723 h 5795240"/>
              <a:gd name="connsiteX6-933" fmla="*/ 3772428 w 12641071"/>
              <a:gd name="connsiteY6-934" fmla="*/ 4402840 h 5795240"/>
              <a:gd name="connsiteX7-935" fmla="*/ 3772428 w 12641071"/>
              <a:gd name="connsiteY7-936" fmla="*/ 4402840 h 5795240"/>
              <a:gd name="connsiteX8-937" fmla="*/ 3682364 w 12641071"/>
              <a:gd name="connsiteY8-938" fmla="*/ 4386723 h 5795240"/>
              <a:gd name="connsiteX9-939" fmla="*/ 3190020 w 12641071"/>
              <a:gd name="connsiteY9-940" fmla="*/ 1396271 h 5795240"/>
              <a:gd name="connsiteX10-941" fmla="*/ 3190020 w 12641071"/>
              <a:gd name="connsiteY10-942" fmla="*/ 1396272 h 5795240"/>
              <a:gd name="connsiteX11-943" fmla="*/ 3202490 w 12641071"/>
              <a:gd name="connsiteY11-944" fmla="*/ 1406560 h 5795240"/>
              <a:gd name="connsiteX12-945" fmla="*/ 3190020 w 12641071"/>
              <a:gd name="connsiteY12-946" fmla="*/ 1396271 h 5795240"/>
              <a:gd name="connsiteX13-947" fmla="*/ 6034389 w 12641071"/>
              <a:gd name="connsiteY13-948" fmla="*/ 371047 h 5795240"/>
              <a:gd name="connsiteX14-949" fmla="*/ 5912002 w 12641071"/>
              <a:gd name="connsiteY14-950" fmla="*/ 413650 h 5795240"/>
              <a:gd name="connsiteX15-951" fmla="*/ 5912002 w 12641071"/>
              <a:gd name="connsiteY15-952" fmla="*/ 413650 h 5795240"/>
              <a:gd name="connsiteX16-953" fmla="*/ 6034389 w 12641071"/>
              <a:gd name="connsiteY16-954" fmla="*/ 371047 h 5795240"/>
              <a:gd name="connsiteX17-955" fmla="*/ 5215874 w 12641071"/>
              <a:gd name="connsiteY17-956" fmla="*/ 0 h 5795240"/>
              <a:gd name="connsiteX18-957" fmla="*/ 5927386 w 12641071"/>
              <a:gd name="connsiteY18-958" fmla="*/ 255427 h 5795240"/>
              <a:gd name="connsiteX19-959" fmla="*/ 5974443 w 12641071"/>
              <a:gd name="connsiteY19-960" fmla="*/ 298195 h 5795240"/>
              <a:gd name="connsiteX20-961" fmla="*/ 5974448 w 12641071"/>
              <a:gd name="connsiteY20-962" fmla="*/ 298200 h 5795240"/>
              <a:gd name="connsiteX21-963" fmla="*/ 6006819 w 12641071"/>
              <a:gd name="connsiteY21-964" fmla="*/ 327622 h 5795240"/>
              <a:gd name="connsiteX22-965" fmla="*/ 6043427 w 12641071"/>
              <a:gd name="connsiteY22-966" fmla="*/ 367901 h 5795240"/>
              <a:gd name="connsiteX23-967" fmla="*/ 6043429 w 12641071"/>
              <a:gd name="connsiteY23-968" fmla="*/ 367901 h 5795240"/>
              <a:gd name="connsiteX24-969" fmla="*/ 6079014 w 12641071"/>
              <a:gd name="connsiteY24-970" fmla="*/ 407056 h 5795240"/>
              <a:gd name="connsiteX25-971" fmla="*/ 6105193 w 12641071"/>
              <a:gd name="connsiteY25-972" fmla="*/ 442067 h 5795240"/>
              <a:gd name="connsiteX26-973" fmla="*/ 6069206 w 12641071"/>
              <a:gd name="connsiteY26-974" fmla="*/ 409359 h 5795240"/>
              <a:gd name="connsiteX27-975" fmla="*/ 6105193 w 12641071"/>
              <a:gd name="connsiteY27-976" fmla="*/ 442069 h 5795240"/>
              <a:gd name="connsiteX28-977" fmla="*/ 6143408 w 12641071"/>
              <a:gd name="connsiteY28-978" fmla="*/ 493169 h 5795240"/>
              <a:gd name="connsiteX29-979" fmla="*/ 6143427 w 12641071"/>
              <a:gd name="connsiteY29-980" fmla="*/ 493200 h 5795240"/>
              <a:gd name="connsiteX30-981" fmla="*/ 6215965 w 12641071"/>
              <a:gd name="connsiteY30-982" fmla="*/ 619406 h 5795240"/>
              <a:gd name="connsiteX31-983" fmla="*/ 6234035 w 12641071"/>
              <a:gd name="connsiteY31-984" fmla="*/ 658746 h 5795240"/>
              <a:gd name="connsiteX32-985" fmla="*/ 6274009 w 12641071"/>
              <a:gd name="connsiteY32-986" fmla="*/ 760197 h 5795240"/>
              <a:gd name="connsiteX33-987" fmla="*/ 6287839 w 12641071"/>
              <a:gd name="connsiteY33-988" fmla="*/ 801938 h 5795240"/>
              <a:gd name="connsiteX34-989" fmla="*/ 6321546 w 12641071"/>
              <a:gd name="connsiteY34-990" fmla="*/ 948207 h 5795240"/>
              <a:gd name="connsiteX35-991" fmla="*/ 6321550 w 12641071"/>
              <a:gd name="connsiteY35-992" fmla="*/ 948224 h 5795240"/>
              <a:gd name="connsiteX36-993" fmla="*/ 6334438 w 12641071"/>
              <a:gd name="connsiteY36-994" fmla="*/ 1118571 h 5795240"/>
              <a:gd name="connsiteX37-995" fmla="*/ 6334438 w 12641071"/>
              <a:gd name="connsiteY37-996" fmla="*/ 1118570 h 5795240"/>
              <a:gd name="connsiteX38-997" fmla="*/ 6321550 w 12641071"/>
              <a:gd name="connsiteY38-998" fmla="*/ 948222 h 5795240"/>
              <a:gd name="connsiteX39-999" fmla="*/ 6321546 w 12641071"/>
              <a:gd name="connsiteY39-1000" fmla="*/ 948207 h 5795240"/>
              <a:gd name="connsiteX40-1001" fmla="*/ 6295696 w 12641071"/>
              <a:gd name="connsiteY40-1002" fmla="*/ 825653 h 5795240"/>
              <a:gd name="connsiteX41-1003" fmla="*/ 6287839 w 12641071"/>
              <a:gd name="connsiteY41-1004" fmla="*/ 801938 h 5795240"/>
              <a:gd name="connsiteX42-1005" fmla="*/ 6284151 w 12641071"/>
              <a:gd name="connsiteY42-1006" fmla="*/ 785941 h 5795240"/>
              <a:gd name="connsiteX43-1007" fmla="*/ 6274009 w 12641071"/>
              <a:gd name="connsiteY43-1008" fmla="*/ 760197 h 5795240"/>
              <a:gd name="connsiteX44-1009" fmla="*/ 6256852 w 12641071"/>
              <a:gd name="connsiteY44-1010" fmla="*/ 708420 h 5795240"/>
              <a:gd name="connsiteX45-1011" fmla="*/ 6234035 w 12641071"/>
              <a:gd name="connsiteY45-1012" fmla="*/ 658746 h 5795240"/>
              <a:gd name="connsiteX46-1013" fmla="*/ 6224136 w 12641071"/>
              <a:gd name="connsiteY46-1014" fmla="*/ 633624 h 5795240"/>
              <a:gd name="connsiteX47-1015" fmla="*/ 6215965 w 12641071"/>
              <a:gd name="connsiteY47-1016" fmla="*/ 619406 h 5795240"/>
              <a:gd name="connsiteX48-1017" fmla="*/ 6205824 w 12641071"/>
              <a:gd name="connsiteY48-1018" fmla="*/ 597325 h 5795240"/>
              <a:gd name="connsiteX49-1019" fmla="*/ 6143427 w 12641071"/>
              <a:gd name="connsiteY49-1020" fmla="*/ 493200 h 5795240"/>
              <a:gd name="connsiteX50-1021" fmla="*/ 6143408 w 12641071"/>
              <a:gd name="connsiteY50-1022" fmla="*/ 493167 h 5795240"/>
              <a:gd name="connsiteX51-1023" fmla="*/ 6105193 w 12641071"/>
              <a:gd name="connsiteY51-1024" fmla="*/ 442067 h 5795240"/>
              <a:gd name="connsiteX52-1025" fmla="*/ 6141460 w 12641071"/>
              <a:gd name="connsiteY52-1026" fmla="*/ 475027 h 5795240"/>
              <a:gd name="connsiteX53-1027" fmla="*/ 6788665 w 12641071"/>
              <a:gd name="connsiteY53-1028" fmla="*/ 707369 h 5795240"/>
              <a:gd name="connsiteX54-1029" fmla="*/ 7184710 w 12641071"/>
              <a:gd name="connsiteY54-1030" fmla="*/ 627411 h 5795240"/>
              <a:gd name="connsiteX55-1031" fmla="*/ 7264545 w 12641071"/>
              <a:gd name="connsiteY55-1032" fmla="*/ 588952 h 5795240"/>
              <a:gd name="connsiteX56-1033" fmla="*/ 7213686 w 12641071"/>
              <a:gd name="connsiteY56-1034" fmla="*/ 626983 h 5795240"/>
              <a:gd name="connsiteX57-1035" fmla="*/ 7128319 w 12641071"/>
              <a:gd name="connsiteY57-1036" fmla="*/ 705504 h 5795240"/>
              <a:gd name="connsiteX58-1037" fmla="*/ 7083110 w 12641071"/>
              <a:gd name="connsiteY58-1038" fmla="*/ 757072 h 5795240"/>
              <a:gd name="connsiteX59-1039" fmla="*/ 7083111 w 12641071"/>
              <a:gd name="connsiteY59-1040" fmla="*/ 757072 h 5795240"/>
              <a:gd name="connsiteX60-1041" fmla="*/ 7128319 w 12641071"/>
              <a:gd name="connsiteY60-1042" fmla="*/ 705506 h 5795240"/>
              <a:gd name="connsiteX61-1043" fmla="*/ 7213686 w 12641071"/>
              <a:gd name="connsiteY61-1044" fmla="*/ 626984 h 5795240"/>
              <a:gd name="connsiteX62-1045" fmla="*/ 7264545 w 12641071"/>
              <a:gd name="connsiteY62-1046" fmla="*/ 588953 h 5795240"/>
              <a:gd name="connsiteX63-1047" fmla="*/ 7273651 w 12641071"/>
              <a:gd name="connsiteY63-1048" fmla="*/ 584566 h 5795240"/>
              <a:gd name="connsiteX64-1049" fmla="*/ 7314851 w 12641071"/>
              <a:gd name="connsiteY64-1050" fmla="*/ 559537 h 5795240"/>
              <a:gd name="connsiteX65-1051" fmla="*/ 7354131 w 12641071"/>
              <a:gd name="connsiteY65-1052" fmla="*/ 565467 h 5795240"/>
              <a:gd name="connsiteX66-1053" fmla="*/ 7429608 w 12641071"/>
              <a:gd name="connsiteY66-1054" fmla="*/ 586051 h 5795240"/>
              <a:gd name="connsiteX67-1055" fmla="*/ 7429611 w 12641071"/>
              <a:gd name="connsiteY67-1056" fmla="*/ 586050 h 5795240"/>
              <a:gd name="connsiteX68-1057" fmla="*/ 7354132 w 12641071"/>
              <a:gd name="connsiteY68-1058" fmla="*/ 565465 h 5795240"/>
              <a:gd name="connsiteX69-1059" fmla="*/ 7314853 w 12641071"/>
              <a:gd name="connsiteY69-1060" fmla="*/ 559536 h 5795240"/>
              <a:gd name="connsiteX70-1061" fmla="*/ 7314851 w 12641071"/>
              <a:gd name="connsiteY70-1062" fmla="*/ 559537 h 5795240"/>
              <a:gd name="connsiteX71-1063" fmla="*/ 7314849 w 12641071"/>
              <a:gd name="connsiteY71-1064" fmla="*/ 559537 h 5795240"/>
              <a:gd name="connsiteX72-1065" fmla="*/ 7273651 w 12641071"/>
              <a:gd name="connsiteY72-1066" fmla="*/ 584565 h 5795240"/>
              <a:gd name="connsiteX73-1067" fmla="*/ 7264545 w 12641071"/>
              <a:gd name="connsiteY73-1068" fmla="*/ 588952 h 5795240"/>
              <a:gd name="connsiteX74-1069" fmla="*/ 7296407 w 12641071"/>
              <a:gd name="connsiteY74-1070" fmla="*/ 565126 h 5795240"/>
              <a:gd name="connsiteX75-1071" fmla="*/ 7307447 w 12641071"/>
              <a:gd name="connsiteY75-1072" fmla="*/ 558419 h 5795240"/>
              <a:gd name="connsiteX76-1073" fmla="*/ 7307450 w 12641071"/>
              <a:gd name="connsiteY76-1074" fmla="*/ 558419 h 5795240"/>
              <a:gd name="connsiteX77-1075" fmla="*/ 7385004 w 12641071"/>
              <a:gd name="connsiteY77-1076" fmla="*/ 511303 h 5795240"/>
              <a:gd name="connsiteX78-1077" fmla="*/ 7391626 w 12641071"/>
              <a:gd name="connsiteY78-1078" fmla="*/ 508114 h 5795240"/>
              <a:gd name="connsiteX79-1079" fmla="*/ 7391631 w 12641071"/>
              <a:gd name="connsiteY79-1080" fmla="*/ 508110 h 5795240"/>
              <a:gd name="connsiteX80-1081" fmla="*/ 7478934 w 12641071"/>
              <a:gd name="connsiteY80-1082" fmla="*/ 466053 h 5795240"/>
              <a:gd name="connsiteX81-1083" fmla="*/ 7897193 w 12641071"/>
              <a:gd name="connsiteY81-1084" fmla="*/ 381611 h 5795240"/>
              <a:gd name="connsiteX82-1085" fmla="*/ 8788216 w 12641071"/>
              <a:gd name="connsiteY82-1086" fmla="*/ 855364 h 5795240"/>
              <a:gd name="connsiteX83-1087" fmla="*/ 8832362 w 12641071"/>
              <a:gd name="connsiteY83-1088" fmla="*/ 928030 h 5795240"/>
              <a:gd name="connsiteX84-1089" fmla="*/ 8832362 w 12641071"/>
              <a:gd name="connsiteY84-1090" fmla="*/ 928033 h 5795240"/>
              <a:gd name="connsiteX85-1091" fmla="*/ 8842040 w 12641071"/>
              <a:gd name="connsiteY85-1092" fmla="*/ 943961 h 5795240"/>
              <a:gd name="connsiteX86-1093" fmla="*/ 8856144 w 12641071"/>
              <a:gd name="connsiteY86-1094" fmla="*/ 973241 h 5795240"/>
              <a:gd name="connsiteX87-1095" fmla="*/ 8856145 w 12641071"/>
              <a:gd name="connsiteY87-1096" fmla="*/ 973241 h 5795240"/>
              <a:gd name="connsiteX88-1097" fmla="*/ 8878117 w 12641071"/>
              <a:gd name="connsiteY88-1098" fmla="*/ 1018851 h 5795240"/>
              <a:gd name="connsiteX89-1099" fmla="*/ 8877719 w 12641071"/>
              <a:gd name="connsiteY89-1100" fmla="*/ 1018369 h 5795240"/>
              <a:gd name="connsiteX90-1101" fmla="*/ 8853250 w 12641071"/>
              <a:gd name="connsiteY90-1102" fmla="*/ 973288 h 5795240"/>
              <a:gd name="connsiteX91-1103" fmla="*/ 8853249 w 12641071"/>
              <a:gd name="connsiteY91-1104" fmla="*/ 973288 h 5795240"/>
              <a:gd name="connsiteX92-1105" fmla="*/ 8853248 w 12641071"/>
              <a:gd name="connsiteY92-1106" fmla="*/ 973287 h 5795240"/>
              <a:gd name="connsiteX93-1107" fmla="*/ 8849677 w 12641071"/>
              <a:gd name="connsiteY93-1108" fmla="*/ 973341 h 5795240"/>
              <a:gd name="connsiteX94-1109" fmla="*/ 8641543 w 12641071"/>
              <a:gd name="connsiteY94-1110" fmla="*/ 916577 h 5795240"/>
              <a:gd name="connsiteX95-1111" fmla="*/ 8641545 w 12641071"/>
              <a:gd name="connsiteY95-1112" fmla="*/ 916580 h 5795240"/>
              <a:gd name="connsiteX96-1113" fmla="*/ 8849676 w 12641071"/>
              <a:gd name="connsiteY96-1114" fmla="*/ 973343 h 5795240"/>
              <a:gd name="connsiteX97-1115" fmla="*/ 8853248 w 12641071"/>
              <a:gd name="connsiteY97-1116" fmla="*/ 973288 h 5795240"/>
              <a:gd name="connsiteX98-1117" fmla="*/ 8877719 w 12641071"/>
              <a:gd name="connsiteY98-1118" fmla="*/ 1018371 h 5795240"/>
              <a:gd name="connsiteX99-1119" fmla="*/ 8878116 w 12641071"/>
              <a:gd name="connsiteY99-1120" fmla="*/ 1018851 h 5795240"/>
              <a:gd name="connsiteX100-1121" fmla="*/ 8887288 w 12641071"/>
              <a:gd name="connsiteY100-1122" fmla="*/ 1037892 h 5795240"/>
              <a:gd name="connsiteX101-1123" fmla="*/ 8949899 w 12641071"/>
              <a:gd name="connsiteY101-1124" fmla="*/ 1239592 h 5795240"/>
              <a:gd name="connsiteX102-1125" fmla="*/ 8968437 w 12641071"/>
              <a:gd name="connsiteY102-1126" fmla="*/ 1423482 h 5795240"/>
              <a:gd name="connsiteX103-1127" fmla="*/ 8949899 w 12641071"/>
              <a:gd name="connsiteY103-1128" fmla="*/ 1239591 h 5795240"/>
              <a:gd name="connsiteX104-1129" fmla="*/ 8887288 w 12641071"/>
              <a:gd name="connsiteY104-1130" fmla="*/ 1037890 h 5795240"/>
              <a:gd name="connsiteX105-1131" fmla="*/ 8878116 w 12641071"/>
              <a:gd name="connsiteY105-1132" fmla="*/ 1018851 h 5795240"/>
              <a:gd name="connsiteX106-1133" fmla="*/ 8931285 w 12641071"/>
              <a:gd name="connsiteY106-1134" fmla="*/ 1083292 h 5795240"/>
              <a:gd name="connsiteX107-1135" fmla="*/ 9241478 w 12641071"/>
              <a:gd name="connsiteY107-1136" fmla="*/ 1211778 h 5795240"/>
              <a:gd name="connsiteX108-1137" fmla="*/ 9605238 w 12641071"/>
              <a:gd name="connsiteY108-1138" fmla="*/ 1018369 h 5795240"/>
              <a:gd name="connsiteX109-1139" fmla="*/ 9636247 w 12641071"/>
              <a:gd name="connsiteY109-1140" fmla="*/ 961241 h 5795240"/>
              <a:gd name="connsiteX110-1141" fmla="*/ 9641995 w 12641071"/>
              <a:gd name="connsiteY110-1142" fmla="*/ 961152 h 5795240"/>
              <a:gd name="connsiteX111-1143" fmla="*/ 9584939 w 12641071"/>
              <a:gd name="connsiteY111-1144" fmla="*/ 1079594 h 5795240"/>
              <a:gd name="connsiteX112-1145" fmla="*/ 9546257 w 12641071"/>
              <a:gd name="connsiteY112-1146" fmla="*/ 1204206 h 5795240"/>
              <a:gd name="connsiteX113-1147" fmla="*/ 9584939 w 12641071"/>
              <a:gd name="connsiteY113-1148" fmla="*/ 1079596 h 5795240"/>
              <a:gd name="connsiteX114-1149" fmla="*/ 9641995 w 12641071"/>
              <a:gd name="connsiteY114-1150" fmla="*/ 961153 h 5795240"/>
              <a:gd name="connsiteX115-1151" fmla="*/ 9653069 w 12641071"/>
              <a:gd name="connsiteY115-1152" fmla="*/ 960983 h 5795240"/>
              <a:gd name="connsiteX116-1153" fmla="*/ 9801564 w 12641071"/>
              <a:gd name="connsiteY116-1154" fmla="*/ 1196828 h 5795240"/>
              <a:gd name="connsiteX117-1155" fmla="*/ 9801566 w 12641071"/>
              <a:gd name="connsiteY117-1156" fmla="*/ 1196828 h 5795240"/>
              <a:gd name="connsiteX118-1157" fmla="*/ 9653070 w 12641071"/>
              <a:gd name="connsiteY118-1158" fmla="*/ 960982 h 5795240"/>
              <a:gd name="connsiteX119-1159" fmla="*/ 9641996 w 12641071"/>
              <a:gd name="connsiteY119-1160" fmla="*/ 961152 h 5795240"/>
              <a:gd name="connsiteX120-1161" fmla="*/ 9651917 w 12641071"/>
              <a:gd name="connsiteY120-1162" fmla="*/ 940556 h 5795240"/>
              <a:gd name="connsiteX121-1163" fmla="*/ 11050508 w 12641071"/>
              <a:gd name="connsiteY121-1164" fmla="*/ 108150 h 5795240"/>
              <a:gd name="connsiteX122-1165" fmla="*/ 12641071 w 12641071"/>
              <a:gd name="connsiteY122-1166" fmla="*/ 1698711 h 5795240"/>
              <a:gd name="connsiteX123-1167" fmla="*/ 11371062 w 12641071"/>
              <a:gd name="connsiteY123-1168" fmla="*/ 3256960 h 5795240"/>
              <a:gd name="connsiteX124-1169" fmla="*/ 11215953 w 12641071"/>
              <a:gd name="connsiteY124-1170" fmla="*/ 3280632 h 5795240"/>
              <a:gd name="connsiteX125-1171" fmla="*/ 11142318 w 12641071"/>
              <a:gd name="connsiteY125-1172" fmla="*/ 3276914 h 5795240"/>
              <a:gd name="connsiteX126-1173" fmla="*/ 11215952 w 12641071"/>
              <a:gd name="connsiteY126-1174" fmla="*/ 3280632 h 5795240"/>
              <a:gd name="connsiteX127-1175" fmla="*/ 11213133 w 12641071"/>
              <a:gd name="connsiteY127-1176" fmla="*/ 3281062 h 5795240"/>
              <a:gd name="connsiteX128-1177" fmla="*/ 11116921 w 12641071"/>
              <a:gd name="connsiteY128-1178" fmla="*/ 3285921 h 5795240"/>
              <a:gd name="connsiteX129-1179" fmla="*/ 11050507 w 12641071"/>
              <a:gd name="connsiteY129-1180" fmla="*/ 3289274 h 5795240"/>
              <a:gd name="connsiteX130-1181" fmla="*/ 11006292 w 12641071"/>
              <a:gd name="connsiteY130-1182" fmla="*/ 3287041 h 5795240"/>
              <a:gd name="connsiteX131-1183" fmla="*/ 10937101 w 12641071"/>
              <a:gd name="connsiteY131-1184" fmla="*/ 3297601 h 5795240"/>
              <a:gd name="connsiteX132-1185" fmla="*/ 10144740 w 12641071"/>
              <a:gd name="connsiteY132-1186" fmla="*/ 4089962 h 5795240"/>
              <a:gd name="connsiteX133-1187" fmla="*/ 10130374 w 12641071"/>
              <a:gd name="connsiteY133-1188" fmla="*/ 4184101 h 5795240"/>
              <a:gd name="connsiteX134-1189" fmla="*/ 10130375 w 12641071"/>
              <a:gd name="connsiteY134-1190" fmla="*/ 4184103 h 5795240"/>
              <a:gd name="connsiteX135-1191" fmla="*/ 10130656 w 12641071"/>
              <a:gd name="connsiteY135-1192" fmla="*/ 4185950 h 5795240"/>
              <a:gd name="connsiteX136-1193" fmla="*/ 10138194 w 12641071"/>
              <a:gd name="connsiteY136-1194" fmla="*/ 4335228 h 5795240"/>
              <a:gd name="connsiteX137-1195" fmla="*/ 10137710 w 12641071"/>
              <a:gd name="connsiteY137-1196" fmla="*/ 4344822 h 5795240"/>
              <a:gd name="connsiteX138-1197" fmla="*/ 10133555 w 12641071"/>
              <a:gd name="connsiteY138-1198" fmla="*/ 4427096 h 5795240"/>
              <a:gd name="connsiteX139-1199" fmla="*/ 10129312 w 12641071"/>
              <a:gd name="connsiteY139-1200" fmla="*/ 4399289 h 5795240"/>
              <a:gd name="connsiteX140-1201" fmla="*/ 10126797 w 12641071"/>
              <a:gd name="connsiteY140-1202" fmla="*/ 4349498 h 5795240"/>
              <a:gd name="connsiteX141-1203" fmla="*/ 10126796 w 12641071"/>
              <a:gd name="connsiteY141-1204" fmla="*/ 4349498 h 5795240"/>
              <a:gd name="connsiteX142-1205" fmla="*/ 10129311 w 12641071"/>
              <a:gd name="connsiteY142-1206" fmla="*/ 4399289 h 5795240"/>
              <a:gd name="connsiteX143-1207" fmla="*/ 10133554 w 12641071"/>
              <a:gd name="connsiteY143-1208" fmla="*/ 4427096 h 5795240"/>
              <a:gd name="connsiteX144-1209" fmla="*/ 10130656 w 12641071"/>
              <a:gd name="connsiteY144-1210" fmla="*/ 4484506 h 5795240"/>
              <a:gd name="connsiteX145-1211" fmla="*/ 8678182 w 12641071"/>
              <a:gd name="connsiteY145-1212" fmla="*/ 5795240 h 5795240"/>
              <a:gd name="connsiteX146-1213" fmla="*/ 7467518 w 12641071"/>
              <a:gd name="connsiteY146-1214" fmla="*/ 5151535 h 5795240"/>
              <a:gd name="connsiteX147-1215" fmla="*/ 7419945 w 12641071"/>
              <a:gd name="connsiteY147-1216" fmla="*/ 5073228 h 5795240"/>
              <a:gd name="connsiteX148-1217" fmla="*/ 7394386 w 12641071"/>
              <a:gd name="connsiteY148-1218" fmla="*/ 5031156 h 5795240"/>
              <a:gd name="connsiteX149-1219" fmla="*/ 7367299 w 12641071"/>
              <a:gd name="connsiteY149-1220" fmla="*/ 4974928 h 5795240"/>
              <a:gd name="connsiteX150-1221" fmla="*/ 7332905 w 12641071"/>
              <a:gd name="connsiteY150-1222" fmla="*/ 4903531 h 5795240"/>
              <a:gd name="connsiteX151-1223" fmla="*/ 7320958 w 12641071"/>
              <a:gd name="connsiteY151-1224" fmla="*/ 4870887 h 5795240"/>
              <a:gd name="connsiteX152-1225" fmla="*/ 7322174 w 12641071"/>
              <a:gd name="connsiteY152-1226" fmla="*/ 4872361 h 5795240"/>
              <a:gd name="connsiteX153-1227" fmla="*/ 7362630 w 12641071"/>
              <a:gd name="connsiteY153-1228" fmla="*/ 4938954 h 5795240"/>
              <a:gd name="connsiteX154-1229" fmla="*/ 7380779 w 12641071"/>
              <a:gd name="connsiteY154-1230" fmla="*/ 4976628 h 5795240"/>
              <a:gd name="connsiteX155-1231" fmla="*/ 7391210 w 12641071"/>
              <a:gd name="connsiteY155-1232" fmla="*/ 4977944 h 5795240"/>
              <a:gd name="connsiteX156-1233" fmla="*/ 7380780 w 12641071"/>
              <a:gd name="connsiteY156-1234" fmla="*/ 4976628 h 5795240"/>
              <a:gd name="connsiteX157-1235" fmla="*/ 7362631 w 12641071"/>
              <a:gd name="connsiteY157-1236" fmla="*/ 4938954 h 5795240"/>
              <a:gd name="connsiteX158-1237" fmla="*/ 7322175 w 12641071"/>
              <a:gd name="connsiteY158-1238" fmla="*/ 4872361 h 5795240"/>
              <a:gd name="connsiteX159-1239" fmla="*/ 7320959 w 12641071"/>
              <a:gd name="connsiteY159-1240" fmla="*/ 4870887 h 5795240"/>
              <a:gd name="connsiteX160-1241" fmla="*/ 7283811 w 12641071"/>
              <a:gd name="connsiteY160-1242" fmla="*/ 4769391 h 5795240"/>
              <a:gd name="connsiteX161-1243" fmla="*/ 7272112 w 12641071"/>
              <a:gd name="connsiteY161-1244" fmla="*/ 4718630 h 5795240"/>
              <a:gd name="connsiteX162-1245" fmla="*/ 7272111 w 12641071"/>
              <a:gd name="connsiteY162-1246" fmla="*/ 4718630 h 5795240"/>
              <a:gd name="connsiteX163-1247" fmla="*/ 7283810 w 12641071"/>
              <a:gd name="connsiteY163-1248" fmla="*/ 4769391 h 5795240"/>
              <a:gd name="connsiteX164-1249" fmla="*/ 7320958 w 12641071"/>
              <a:gd name="connsiteY164-1250" fmla="*/ 4870887 h 5795240"/>
              <a:gd name="connsiteX165-1251" fmla="*/ 7223551 w 12641071"/>
              <a:gd name="connsiteY165-1252" fmla="*/ 4752829 h 5795240"/>
              <a:gd name="connsiteX166-1253" fmla="*/ 6652445 w 12641071"/>
              <a:gd name="connsiteY166-1254" fmla="*/ 4516269 h 5795240"/>
              <a:gd name="connsiteX167-1255" fmla="*/ 6200873 w 12641071"/>
              <a:gd name="connsiteY167-1256" fmla="*/ 4654206 h 5795240"/>
              <a:gd name="connsiteX168-1257" fmla="*/ 6088813 w 12641071"/>
              <a:gd name="connsiteY168-1258" fmla="*/ 4746663 h 5795240"/>
              <a:gd name="connsiteX169-1259" fmla="*/ 6043019 w 12641071"/>
              <a:gd name="connsiteY169-1260" fmla="*/ 4807902 h 5795240"/>
              <a:gd name="connsiteX170-1261" fmla="*/ 6043021 w 12641071"/>
              <a:gd name="connsiteY170-1262" fmla="*/ 4807902 h 5795240"/>
              <a:gd name="connsiteX171-1263" fmla="*/ 6023271 w 12641071"/>
              <a:gd name="connsiteY171-1264" fmla="*/ 4834312 h 5795240"/>
              <a:gd name="connsiteX172-1265" fmla="*/ 5970678 w 12641071"/>
              <a:gd name="connsiteY172-1266" fmla="*/ 4892181 h 5795240"/>
              <a:gd name="connsiteX173-1267" fmla="*/ 5982717 w 12641071"/>
              <a:gd name="connsiteY173-1268" fmla="*/ 4872361 h 5795240"/>
              <a:gd name="connsiteX174-1269" fmla="*/ 5970675 w 12641071"/>
              <a:gd name="connsiteY174-1270" fmla="*/ 4892181 h 5795240"/>
              <a:gd name="connsiteX175-1271" fmla="*/ 5935320 w 12641071"/>
              <a:gd name="connsiteY175-1272" fmla="*/ 4931081 h 5795240"/>
              <a:gd name="connsiteX176-1273" fmla="*/ 4971763 w 12641071"/>
              <a:gd name="connsiteY176-1274" fmla="*/ 5330200 h 5795240"/>
              <a:gd name="connsiteX177-1275" fmla="*/ 3716172 w 12641071"/>
              <a:gd name="connsiteY177-1276" fmla="*/ 4497938 h 5795240"/>
              <a:gd name="connsiteX178-1277" fmla="*/ 3710773 w 12641071"/>
              <a:gd name="connsiteY178-1278" fmla="*/ 4483182 h 5795240"/>
              <a:gd name="connsiteX179-1279" fmla="*/ 3710773 w 12641071"/>
              <a:gd name="connsiteY179-1280" fmla="*/ 4483181 h 5795240"/>
              <a:gd name="connsiteX180-1281" fmla="*/ 3674984 w 12641071"/>
              <a:gd name="connsiteY180-1282" fmla="*/ 4385402 h 5795240"/>
              <a:gd name="connsiteX181-1283" fmla="*/ 3670349 w 12641071"/>
              <a:gd name="connsiteY181-1284" fmla="*/ 4372742 h 5795240"/>
              <a:gd name="connsiteX182-1285" fmla="*/ 3659438 w 12641071"/>
              <a:gd name="connsiteY182-1286" fmla="*/ 4330309 h 5795240"/>
              <a:gd name="connsiteX183-1287" fmla="*/ 3672084 w 12641071"/>
              <a:gd name="connsiteY183-1288" fmla="*/ 4353606 h 5795240"/>
              <a:gd name="connsiteX184-1289" fmla="*/ 3659440 w 12641071"/>
              <a:gd name="connsiteY184-1290" fmla="*/ 4330309 h 5795240"/>
              <a:gd name="connsiteX185-1291" fmla="*/ 3613217 w 12641071"/>
              <a:gd name="connsiteY185-1292" fmla="*/ 4245153 h 5795240"/>
              <a:gd name="connsiteX186-1293" fmla="*/ 3083792 w 12641071"/>
              <a:gd name="connsiteY186-1294" fmla="*/ 3963660 h 5795240"/>
              <a:gd name="connsiteX187-1295" fmla="*/ 2835272 w 12641071"/>
              <a:gd name="connsiteY187-1296" fmla="*/ 4013833 h 5795240"/>
              <a:gd name="connsiteX188-1297" fmla="*/ 2820214 w 12641071"/>
              <a:gd name="connsiteY188-1298" fmla="*/ 4022007 h 5795240"/>
              <a:gd name="connsiteX189-1299" fmla="*/ 2820212 w 12641071"/>
              <a:gd name="connsiteY189-1300" fmla="*/ 4022008 h 5795240"/>
              <a:gd name="connsiteX190-1301" fmla="*/ 2820206 w 12641071"/>
              <a:gd name="connsiteY190-1302" fmla="*/ 4022011 h 5795240"/>
              <a:gd name="connsiteX191-1303" fmla="*/ 2813481 w 12641071"/>
              <a:gd name="connsiteY191-1304" fmla="*/ 4027041 h 5795240"/>
              <a:gd name="connsiteX192-1305" fmla="*/ 2762875 w 12641071"/>
              <a:gd name="connsiteY192-1306" fmla="*/ 4057784 h 5795240"/>
              <a:gd name="connsiteX193-1307" fmla="*/ 2762878 w 12641071"/>
              <a:gd name="connsiteY193-1308" fmla="*/ 4057784 h 5795240"/>
              <a:gd name="connsiteX194-1309" fmla="*/ 2694694 w 12641071"/>
              <a:gd name="connsiteY194-1310" fmla="*/ 4099208 h 5795240"/>
              <a:gd name="connsiteX195-1311" fmla="*/ 2726822 w 12641071"/>
              <a:gd name="connsiteY195-1312" fmla="*/ 4072700 h 5795240"/>
              <a:gd name="connsiteX196-1313" fmla="*/ 2757719 w 12641071"/>
              <a:gd name="connsiteY196-1314" fmla="*/ 4055929 h 5795240"/>
              <a:gd name="connsiteX197-1315" fmla="*/ 2757718 w 12641071"/>
              <a:gd name="connsiteY197-1316" fmla="*/ 4055928 h 5795240"/>
              <a:gd name="connsiteX198-1317" fmla="*/ 2726820 w 12641071"/>
              <a:gd name="connsiteY198-1318" fmla="*/ 4072700 h 5795240"/>
              <a:gd name="connsiteX199-1319" fmla="*/ 2694692 w 12641071"/>
              <a:gd name="connsiteY199-1320" fmla="*/ 4099208 h 5795240"/>
              <a:gd name="connsiteX200-1321" fmla="*/ 2664698 w 12641071"/>
              <a:gd name="connsiteY200-1322" fmla="*/ 4117431 h 5795240"/>
              <a:gd name="connsiteX201-1323" fmla="*/ 1804544 w 12641071"/>
              <a:gd name="connsiteY201-1324" fmla="*/ 4335229 h 5795240"/>
              <a:gd name="connsiteX202-1325" fmla="*/ 0 w 12641071"/>
              <a:gd name="connsiteY202-1326" fmla="*/ 2530685 h 5795240"/>
              <a:gd name="connsiteX203-1327" fmla="*/ 1804544 w 12641071"/>
              <a:gd name="connsiteY203-1328" fmla="*/ 726143 h 5795240"/>
              <a:gd name="connsiteX204-1329" fmla="*/ 3080549 w 12641071"/>
              <a:gd name="connsiteY204-1330" fmla="*/ 1254682 h 5795240"/>
              <a:gd name="connsiteX205-1331" fmla="*/ 3106404 w 12641071"/>
              <a:gd name="connsiteY205-1332" fmla="*/ 1283128 h 5795240"/>
              <a:gd name="connsiteX206-1333" fmla="*/ 3125122 w 12641071"/>
              <a:gd name="connsiteY206-1334" fmla="*/ 1317614 h 5795240"/>
              <a:gd name="connsiteX207-1335" fmla="*/ 3139022 w 12641071"/>
              <a:gd name="connsiteY207-1336" fmla="*/ 1334461 h 5795240"/>
              <a:gd name="connsiteX208-1337" fmla="*/ 3139022 w 12641071"/>
              <a:gd name="connsiteY208-1338" fmla="*/ 1334462 h 5795240"/>
              <a:gd name="connsiteX209-1339" fmla="*/ 3139022 w 12641071"/>
              <a:gd name="connsiteY209-1340" fmla="*/ 1334461 h 5795240"/>
              <a:gd name="connsiteX210-1341" fmla="*/ 3139022 w 12641071"/>
              <a:gd name="connsiteY210-1342" fmla="*/ 1334459 h 5795240"/>
              <a:gd name="connsiteX211-1343" fmla="*/ 3125123 w 12641071"/>
              <a:gd name="connsiteY211-1344" fmla="*/ 1317614 h 5795240"/>
              <a:gd name="connsiteX212-1345" fmla="*/ 3106405 w 12641071"/>
              <a:gd name="connsiteY212-1346" fmla="*/ 1283128 h 5795240"/>
              <a:gd name="connsiteX213-1347" fmla="*/ 3148227 w 12641071"/>
              <a:gd name="connsiteY213-1348" fmla="*/ 1329145 h 5795240"/>
              <a:gd name="connsiteX214-1349" fmla="*/ 3197018 w 12641071"/>
              <a:gd name="connsiteY214-1350" fmla="*/ 1382828 h 5795240"/>
              <a:gd name="connsiteX215-1351" fmla="*/ 3234533 w 12641071"/>
              <a:gd name="connsiteY215-1352" fmla="*/ 1432995 h 5795240"/>
              <a:gd name="connsiteX216-1353" fmla="*/ 3234535 w 12641071"/>
              <a:gd name="connsiteY216-1354" fmla="*/ 1432997 h 5795240"/>
              <a:gd name="connsiteX217-1355" fmla="*/ 3234536 w 12641071"/>
              <a:gd name="connsiteY217-1356" fmla="*/ 1432999 h 5795240"/>
              <a:gd name="connsiteX218-1357" fmla="*/ 3268676 w 12641071"/>
              <a:gd name="connsiteY218-1358" fmla="*/ 1461167 h 5795240"/>
              <a:gd name="connsiteX219-1359" fmla="*/ 3565826 w 12641071"/>
              <a:gd name="connsiteY219-1360" fmla="*/ 1551935 h 5795240"/>
              <a:gd name="connsiteX220-1361" fmla="*/ 4086504 w 12641071"/>
              <a:gd name="connsiteY220-1362" fmla="*/ 1127574 h 5795240"/>
              <a:gd name="connsiteX221-1363" fmla="*/ 4094702 w 12641071"/>
              <a:gd name="connsiteY221-1364" fmla="*/ 1046255 h 5795240"/>
              <a:gd name="connsiteX222-1365" fmla="*/ 4101065 w 12641071"/>
              <a:gd name="connsiteY222-1366" fmla="*/ 1044040 h 5795240"/>
              <a:gd name="connsiteX223-1367" fmla="*/ 4097301 w 12641071"/>
              <a:gd name="connsiteY223-1368" fmla="*/ 1118570 h 5795240"/>
              <a:gd name="connsiteX224-1369" fmla="*/ 4101065 w 12641071"/>
              <a:gd name="connsiteY224-1370" fmla="*/ 1044042 h 5795240"/>
              <a:gd name="connsiteX225-1371" fmla="*/ 4206937 w 12641071"/>
              <a:gd name="connsiteY225-1372" fmla="*/ 1007188 h 5795240"/>
              <a:gd name="connsiteX226-1373" fmla="*/ 4206937 w 12641071"/>
              <a:gd name="connsiteY226-1374" fmla="*/ 1007186 h 5795240"/>
              <a:gd name="connsiteX227-1375" fmla="*/ 4101067 w 12641071"/>
              <a:gd name="connsiteY227-1376" fmla="*/ 1044040 h 5795240"/>
              <a:gd name="connsiteX228-1377" fmla="*/ 4103078 w 12641071"/>
              <a:gd name="connsiteY228-1378" fmla="*/ 1004204 h 5795240"/>
              <a:gd name="connsiteX229-1379" fmla="*/ 5215874 w 12641071"/>
              <a:gd name="connsiteY229-1380" fmla="*/ 0 h 5795240"/>
              <a:gd name="connsiteX0-1381" fmla="*/ 5964869 w 12641071"/>
              <a:gd name="connsiteY0-1382" fmla="*/ 4795171 h 5795240"/>
              <a:gd name="connsiteX1-1383" fmla="*/ 6019264 w 12641071"/>
              <a:gd name="connsiteY1-1384" fmla="*/ 4804905 h 5795240"/>
              <a:gd name="connsiteX2-1385" fmla="*/ 6036570 w 12641071"/>
              <a:gd name="connsiteY2-1386" fmla="*/ 4807089 h 5795240"/>
              <a:gd name="connsiteX3-1387" fmla="*/ 6019265 w 12641071"/>
              <a:gd name="connsiteY3-1388" fmla="*/ 4804905 h 5795240"/>
              <a:gd name="connsiteX4-1389" fmla="*/ 5964869 w 12641071"/>
              <a:gd name="connsiteY4-1390" fmla="*/ 4795171 h 5795240"/>
              <a:gd name="connsiteX5-1391" fmla="*/ 3682364 w 12641071"/>
              <a:gd name="connsiteY5-1392" fmla="*/ 4386723 h 5795240"/>
              <a:gd name="connsiteX6-1393" fmla="*/ 3772428 w 12641071"/>
              <a:gd name="connsiteY6-1394" fmla="*/ 4402840 h 5795240"/>
              <a:gd name="connsiteX7-1395" fmla="*/ 3772428 w 12641071"/>
              <a:gd name="connsiteY7-1396" fmla="*/ 4402840 h 5795240"/>
              <a:gd name="connsiteX8-1397" fmla="*/ 3682364 w 12641071"/>
              <a:gd name="connsiteY8-1398" fmla="*/ 4386723 h 5795240"/>
              <a:gd name="connsiteX9-1399" fmla="*/ 3190020 w 12641071"/>
              <a:gd name="connsiteY9-1400" fmla="*/ 1396271 h 5795240"/>
              <a:gd name="connsiteX10-1401" fmla="*/ 3190020 w 12641071"/>
              <a:gd name="connsiteY10-1402" fmla="*/ 1396272 h 5795240"/>
              <a:gd name="connsiteX11-1403" fmla="*/ 3202490 w 12641071"/>
              <a:gd name="connsiteY11-1404" fmla="*/ 1406560 h 5795240"/>
              <a:gd name="connsiteX12-1405" fmla="*/ 3190020 w 12641071"/>
              <a:gd name="connsiteY12-1406" fmla="*/ 1396271 h 5795240"/>
              <a:gd name="connsiteX13-1407" fmla="*/ 6034389 w 12641071"/>
              <a:gd name="connsiteY13-1408" fmla="*/ 371047 h 5795240"/>
              <a:gd name="connsiteX14-1409" fmla="*/ 5912002 w 12641071"/>
              <a:gd name="connsiteY14-1410" fmla="*/ 413650 h 5795240"/>
              <a:gd name="connsiteX15-1411" fmla="*/ 5912002 w 12641071"/>
              <a:gd name="connsiteY15-1412" fmla="*/ 413650 h 5795240"/>
              <a:gd name="connsiteX16-1413" fmla="*/ 6034389 w 12641071"/>
              <a:gd name="connsiteY16-1414" fmla="*/ 371047 h 5795240"/>
              <a:gd name="connsiteX17-1415" fmla="*/ 5215874 w 12641071"/>
              <a:gd name="connsiteY17-1416" fmla="*/ 0 h 5795240"/>
              <a:gd name="connsiteX18-1417" fmla="*/ 5927386 w 12641071"/>
              <a:gd name="connsiteY18-1418" fmla="*/ 255427 h 5795240"/>
              <a:gd name="connsiteX19-1419" fmla="*/ 5974443 w 12641071"/>
              <a:gd name="connsiteY19-1420" fmla="*/ 298195 h 5795240"/>
              <a:gd name="connsiteX20-1421" fmla="*/ 5974448 w 12641071"/>
              <a:gd name="connsiteY20-1422" fmla="*/ 298200 h 5795240"/>
              <a:gd name="connsiteX21-1423" fmla="*/ 6006819 w 12641071"/>
              <a:gd name="connsiteY21-1424" fmla="*/ 327622 h 5795240"/>
              <a:gd name="connsiteX22-1425" fmla="*/ 6043427 w 12641071"/>
              <a:gd name="connsiteY22-1426" fmla="*/ 367901 h 5795240"/>
              <a:gd name="connsiteX23-1427" fmla="*/ 6043429 w 12641071"/>
              <a:gd name="connsiteY23-1428" fmla="*/ 367901 h 5795240"/>
              <a:gd name="connsiteX24-1429" fmla="*/ 6079014 w 12641071"/>
              <a:gd name="connsiteY24-1430" fmla="*/ 407056 h 5795240"/>
              <a:gd name="connsiteX25-1431" fmla="*/ 6105193 w 12641071"/>
              <a:gd name="connsiteY25-1432" fmla="*/ 442067 h 5795240"/>
              <a:gd name="connsiteX26-1433" fmla="*/ 6069206 w 12641071"/>
              <a:gd name="connsiteY26-1434" fmla="*/ 409359 h 5795240"/>
              <a:gd name="connsiteX27-1435" fmla="*/ 6105193 w 12641071"/>
              <a:gd name="connsiteY27-1436" fmla="*/ 442069 h 5795240"/>
              <a:gd name="connsiteX28-1437" fmla="*/ 6143408 w 12641071"/>
              <a:gd name="connsiteY28-1438" fmla="*/ 493169 h 5795240"/>
              <a:gd name="connsiteX29-1439" fmla="*/ 6143427 w 12641071"/>
              <a:gd name="connsiteY29-1440" fmla="*/ 493200 h 5795240"/>
              <a:gd name="connsiteX30-1441" fmla="*/ 6215965 w 12641071"/>
              <a:gd name="connsiteY30-1442" fmla="*/ 619406 h 5795240"/>
              <a:gd name="connsiteX31-1443" fmla="*/ 6234035 w 12641071"/>
              <a:gd name="connsiteY31-1444" fmla="*/ 658746 h 5795240"/>
              <a:gd name="connsiteX32-1445" fmla="*/ 6274009 w 12641071"/>
              <a:gd name="connsiteY32-1446" fmla="*/ 760197 h 5795240"/>
              <a:gd name="connsiteX33-1447" fmla="*/ 6287839 w 12641071"/>
              <a:gd name="connsiteY33-1448" fmla="*/ 801938 h 5795240"/>
              <a:gd name="connsiteX34-1449" fmla="*/ 6321546 w 12641071"/>
              <a:gd name="connsiteY34-1450" fmla="*/ 948207 h 5795240"/>
              <a:gd name="connsiteX35-1451" fmla="*/ 6321550 w 12641071"/>
              <a:gd name="connsiteY35-1452" fmla="*/ 948224 h 5795240"/>
              <a:gd name="connsiteX36-1453" fmla="*/ 6334438 w 12641071"/>
              <a:gd name="connsiteY36-1454" fmla="*/ 1118571 h 5795240"/>
              <a:gd name="connsiteX37-1455" fmla="*/ 6334438 w 12641071"/>
              <a:gd name="connsiteY37-1456" fmla="*/ 1118570 h 5795240"/>
              <a:gd name="connsiteX38-1457" fmla="*/ 6321550 w 12641071"/>
              <a:gd name="connsiteY38-1458" fmla="*/ 948222 h 5795240"/>
              <a:gd name="connsiteX39-1459" fmla="*/ 6321546 w 12641071"/>
              <a:gd name="connsiteY39-1460" fmla="*/ 948207 h 5795240"/>
              <a:gd name="connsiteX40-1461" fmla="*/ 6295696 w 12641071"/>
              <a:gd name="connsiteY40-1462" fmla="*/ 825653 h 5795240"/>
              <a:gd name="connsiteX41-1463" fmla="*/ 6287839 w 12641071"/>
              <a:gd name="connsiteY41-1464" fmla="*/ 801938 h 5795240"/>
              <a:gd name="connsiteX42-1465" fmla="*/ 6284151 w 12641071"/>
              <a:gd name="connsiteY42-1466" fmla="*/ 785941 h 5795240"/>
              <a:gd name="connsiteX43-1467" fmla="*/ 6274009 w 12641071"/>
              <a:gd name="connsiteY43-1468" fmla="*/ 760197 h 5795240"/>
              <a:gd name="connsiteX44-1469" fmla="*/ 6256852 w 12641071"/>
              <a:gd name="connsiteY44-1470" fmla="*/ 708420 h 5795240"/>
              <a:gd name="connsiteX45-1471" fmla="*/ 6234035 w 12641071"/>
              <a:gd name="connsiteY45-1472" fmla="*/ 658746 h 5795240"/>
              <a:gd name="connsiteX46-1473" fmla="*/ 6224136 w 12641071"/>
              <a:gd name="connsiteY46-1474" fmla="*/ 633624 h 5795240"/>
              <a:gd name="connsiteX47-1475" fmla="*/ 6215965 w 12641071"/>
              <a:gd name="connsiteY47-1476" fmla="*/ 619406 h 5795240"/>
              <a:gd name="connsiteX48-1477" fmla="*/ 6205824 w 12641071"/>
              <a:gd name="connsiteY48-1478" fmla="*/ 597325 h 5795240"/>
              <a:gd name="connsiteX49-1479" fmla="*/ 6143427 w 12641071"/>
              <a:gd name="connsiteY49-1480" fmla="*/ 493200 h 5795240"/>
              <a:gd name="connsiteX50-1481" fmla="*/ 6143408 w 12641071"/>
              <a:gd name="connsiteY50-1482" fmla="*/ 493167 h 5795240"/>
              <a:gd name="connsiteX51-1483" fmla="*/ 6105193 w 12641071"/>
              <a:gd name="connsiteY51-1484" fmla="*/ 442067 h 5795240"/>
              <a:gd name="connsiteX52-1485" fmla="*/ 6141460 w 12641071"/>
              <a:gd name="connsiteY52-1486" fmla="*/ 475027 h 5795240"/>
              <a:gd name="connsiteX53-1487" fmla="*/ 6788665 w 12641071"/>
              <a:gd name="connsiteY53-1488" fmla="*/ 707369 h 5795240"/>
              <a:gd name="connsiteX54-1489" fmla="*/ 7184710 w 12641071"/>
              <a:gd name="connsiteY54-1490" fmla="*/ 627411 h 5795240"/>
              <a:gd name="connsiteX55-1491" fmla="*/ 7264545 w 12641071"/>
              <a:gd name="connsiteY55-1492" fmla="*/ 588952 h 5795240"/>
              <a:gd name="connsiteX56-1493" fmla="*/ 7213686 w 12641071"/>
              <a:gd name="connsiteY56-1494" fmla="*/ 626983 h 5795240"/>
              <a:gd name="connsiteX57-1495" fmla="*/ 7128319 w 12641071"/>
              <a:gd name="connsiteY57-1496" fmla="*/ 705504 h 5795240"/>
              <a:gd name="connsiteX58-1497" fmla="*/ 7083110 w 12641071"/>
              <a:gd name="connsiteY58-1498" fmla="*/ 757072 h 5795240"/>
              <a:gd name="connsiteX59-1499" fmla="*/ 7083111 w 12641071"/>
              <a:gd name="connsiteY59-1500" fmla="*/ 757072 h 5795240"/>
              <a:gd name="connsiteX60-1501" fmla="*/ 7128319 w 12641071"/>
              <a:gd name="connsiteY60-1502" fmla="*/ 705506 h 5795240"/>
              <a:gd name="connsiteX61-1503" fmla="*/ 7213686 w 12641071"/>
              <a:gd name="connsiteY61-1504" fmla="*/ 626984 h 5795240"/>
              <a:gd name="connsiteX62-1505" fmla="*/ 7264545 w 12641071"/>
              <a:gd name="connsiteY62-1506" fmla="*/ 588953 h 5795240"/>
              <a:gd name="connsiteX63-1507" fmla="*/ 7273651 w 12641071"/>
              <a:gd name="connsiteY63-1508" fmla="*/ 584566 h 5795240"/>
              <a:gd name="connsiteX64-1509" fmla="*/ 7314851 w 12641071"/>
              <a:gd name="connsiteY64-1510" fmla="*/ 559537 h 5795240"/>
              <a:gd name="connsiteX65-1511" fmla="*/ 7354131 w 12641071"/>
              <a:gd name="connsiteY65-1512" fmla="*/ 565467 h 5795240"/>
              <a:gd name="connsiteX66-1513" fmla="*/ 7429608 w 12641071"/>
              <a:gd name="connsiteY66-1514" fmla="*/ 586051 h 5795240"/>
              <a:gd name="connsiteX67-1515" fmla="*/ 7429611 w 12641071"/>
              <a:gd name="connsiteY67-1516" fmla="*/ 586050 h 5795240"/>
              <a:gd name="connsiteX68-1517" fmla="*/ 7354132 w 12641071"/>
              <a:gd name="connsiteY68-1518" fmla="*/ 565465 h 5795240"/>
              <a:gd name="connsiteX69-1519" fmla="*/ 7314853 w 12641071"/>
              <a:gd name="connsiteY69-1520" fmla="*/ 559536 h 5795240"/>
              <a:gd name="connsiteX70-1521" fmla="*/ 7314851 w 12641071"/>
              <a:gd name="connsiteY70-1522" fmla="*/ 559537 h 5795240"/>
              <a:gd name="connsiteX71-1523" fmla="*/ 7314849 w 12641071"/>
              <a:gd name="connsiteY71-1524" fmla="*/ 559537 h 5795240"/>
              <a:gd name="connsiteX72-1525" fmla="*/ 7273651 w 12641071"/>
              <a:gd name="connsiteY72-1526" fmla="*/ 584565 h 5795240"/>
              <a:gd name="connsiteX73-1527" fmla="*/ 7264545 w 12641071"/>
              <a:gd name="connsiteY73-1528" fmla="*/ 588952 h 5795240"/>
              <a:gd name="connsiteX74-1529" fmla="*/ 7296407 w 12641071"/>
              <a:gd name="connsiteY74-1530" fmla="*/ 565126 h 5795240"/>
              <a:gd name="connsiteX75-1531" fmla="*/ 7307447 w 12641071"/>
              <a:gd name="connsiteY75-1532" fmla="*/ 558419 h 5795240"/>
              <a:gd name="connsiteX76-1533" fmla="*/ 7307450 w 12641071"/>
              <a:gd name="connsiteY76-1534" fmla="*/ 558419 h 5795240"/>
              <a:gd name="connsiteX77-1535" fmla="*/ 7385004 w 12641071"/>
              <a:gd name="connsiteY77-1536" fmla="*/ 511303 h 5795240"/>
              <a:gd name="connsiteX78-1537" fmla="*/ 7391626 w 12641071"/>
              <a:gd name="connsiteY78-1538" fmla="*/ 508114 h 5795240"/>
              <a:gd name="connsiteX79-1539" fmla="*/ 7391631 w 12641071"/>
              <a:gd name="connsiteY79-1540" fmla="*/ 508110 h 5795240"/>
              <a:gd name="connsiteX80-1541" fmla="*/ 7478934 w 12641071"/>
              <a:gd name="connsiteY80-1542" fmla="*/ 466053 h 5795240"/>
              <a:gd name="connsiteX81-1543" fmla="*/ 7897193 w 12641071"/>
              <a:gd name="connsiteY81-1544" fmla="*/ 381611 h 5795240"/>
              <a:gd name="connsiteX82-1545" fmla="*/ 8788216 w 12641071"/>
              <a:gd name="connsiteY82-1546" fmla="*/ 855364 h 5795240"/>
              <a:gd name="connsiteX83-1547" fmla="*/ 8832362 w 12641071"/>
              <a:gd name="connsiteY83-1548" fmla="*/ 928030 h 5795240"/>
              <a:gd name="connsiteX84-1549" fmla="*/ 8832362 w 12641071"/>
              <a:gd name="connsiteY84-1550" fmla="*/ 928033 h 5795240"/>
              <a:gd name="connsiteX85-1551" fmla="*/ 8842040 w 12641071"/>
              <a:gd name="connsiteY85-1552" fmla="*/ 943961 h 5795240"/>
              <a:gd name="connsiteX86-1553" fmla="*/ 8856144 w 12641071"/>
              <a:gd name="connsiteY86-1554" fmla="*/ 973241 h 5795240"/>
              <a:gd name="connsiteX87-1555" fmla="*/ 8856145 w 12641071"/>
              <a:gd name="connsiteY87-1556" fmla="*/ 973241 h 5795240"/>
              <a:gd name="connsiteX88-1557" fmla="*/ 8878117 w 12641071"/>
              <a:gd name="connsiteY88-1558" fmla="*/ 1018851 h 5795240"/>
              <a:gd name="connsiteX89-1559" fmla="*/ 8877719 w 12641071"/>
              <a:gd name="connsiteY89-1560" fmla="*/ 1018369 h 5795240"/>
              <a:gd name="connsiteX90-1561" fmla="*/ 8853250 w 12641071"/>
              <a:gd name="connsiteY90-1562" fmla="*/ 973288 h 5795240"/>
              <a:gd name="connsiteX91-1563" fmla="*/ 8853249 w 12641071"/>
              <a:gd name="connsiteY91-1564" fmla="*/ 973288 h 5795240"/>
              <a:gd name="connsiteX92-1565" fmla="*/ 8853248 w 12641071"/>
              <a:gd name="connsiteY92-1566" fmla="*/ 973287 h 5795240"/>
              <a:gd name="connsiteX93-1567" fmla="*/ 8849677 w 12641071"/>
              <a:gd name="connsiteY93-1568" fmla="*/ 973341 h 5795240"/>
              <a:gd name="connsiteX94-1569" fmla="*/ 8641543 w 12641071"/>
              <a:gd name="connsiteY94-1570" fmla="*/ 916577 h 5795240"/>
              <a:gd name="connsiteX95-1571" fmla="*/ 8641545 w 12641071"/>
              <a:gd name="connsiteY95-1572" fmla="*/ 916580 h 5795240"/>
              <a:gd name="connsiteX96-1573" fmla="*/ 8849676 w 12641071"/>
              <a:gd name="connsiteY96-1574" fmla="*/ 973343 h 5795240"/>
              <a:gd name="connsiteX97-1575" fmla="*/ 8853248 w 12641071"/>
              <a:gd name="connsiteY97-1576" fmla="*/ 973288 h 5795240"/>
              <a:gd name="connsiteX98-1577" fmla="*/ 8877719 w 12641071"/>
              <a:gd name="connsiteY98-1578" fmla="*/ 1018371 h 5795240"/>
              <a:gd name="connsiteX99-1579" fmla="*/ 8878116 w 12641071"/>
              <a:gd name="connsiteY99-1580" fmla="*/ 1018851 h 5795240"/>
              <a:gd name="connsiteX100-1581" fmla="*/ 8887288 w 12641071"/>
              <a:gd name="connsiteY100-1582" fmla="*/ 1037892 h 5795240"/>
              <a:gd name="connsiteX101-1583" fmla="*/ 8949899 w 12641071"/>
              <a:gd name="connsiteY101-1584" fmla="*/ 1239592 h 5795240"/>
              <a:gd name="connsiteX102-1585" fmla="*/ 8968437 w 12641071"/>
              <a:gd name="connsiteY102-1586" fmla="*/ 1423482 h 5795240"/>
              <a:gd name="connsiteX103-1587" fmla="*/ 8949899 w 12641071"/>
              <a:gd name="connsiteY103-1588" fmla="*/ 1239591 h 5795240"/>
              <a:gd name="connsiteX104-1589" fmla="*/ 8887288 w 12641071"/>
              <a:gd name="connsiteY104-1590" fmla="*/ 1037890 h 5795240"/>
              <a:gd name="connsiteX105-1591" fmla="*/ 8878116 w 12641071"/>
              <a:gd name="connsiteY105-1592" fmla="*/ 1018851 h 5795240"/>
              <a:gd name="connsiteX106-1593" fmla="*/ 8931285 w 12641071"/>
              <a:gd name="connsiteY106-1594" fmla="*/ 1083292 h 5795240"/>
              <a:gd name="connsiteX107-1595" fmla="*/ 9241478 w 12641071"/>
              <a:gd name="connsiteY107-1596" fmla="*/ 1211778 h 5795240"/>
              <a:gd name="connsiteX108-1597" fmla="*/ 9605238 w 12641071"/>
              <a:gd name="connsiteY108-1598" fmla="*/ 1018369 h 5795240"/>
              <a:gd name="connsiteX109-1599" fmla="*/ 9636247 w 12641071"/>
              <a:gd name="connsiteY109-1600" fmla="*/ 961241 h 5795240"/>
              <a:gd name="connsiteX110-1601" fmla="*/ 9641995 w 12641071"/>
              <a:gd name="connsiteY110-1602" fmla="*/ 961152 h 5795240"/>
              <a:gd name="connsiteX111-1603" fmla="*/ 9584939 w 12641071"/>
              <a:gd name="connsiteY111-1604" fmla="*/ 1079594 h 5795240"/>
              <a:gd name="connsiteX112-1605" fmla="*/ 9546257 w 12641071"/>
              <a:gd name="connsiteY112-1606" fmla="*/ 1204206 h 5795240"/>
              <a:gd name="connsiteX113-1607" fmla="*/ 9584939 w 12641071"/>
              <a:gd name="connsiteY113-1608" fmla="*/ 1079596 h 5795240"/>
              <a:gd name="connsiteX114-1609" fmla="*/ 9641995 w 12641071"/>
              <a:gd name="connsiteY114-1610" fmla="*/ 961153 h 5795240"/>
              <a:gd name="connsiteX115-1611" fmla="*/ 9653069 w 12641071"/>
              <a:gd name="connsiteY115-1612" fmla="*/ 960983 h 5795240"/>
              <a:gd name="connsiteX116-1613" fmla="*/ 9801564 w 12641071"/>
              <a:gd name="connsiteY116-1614" fmla="*/ 1196828 h 5795240"/>
              <a:gd name="connsiteX117-1615" fmla="*/ 9801566 w 12641071"/>
              <a:gd name="connsiteY117-1616" fmla="*/ 1196828 h 5795240"/>
              <a:gd name="connsiteX118-1617" fmla="*/ 9653070 w 12641071"/>
              <a:gd name="connsiteY118-1618" fmla="*/ 960982 h 5795240"/>
              <a:gd name="connsiteX119-1619" fmla="*/ 9641996 w 12641071"/>
              <a:gd name="connsiteY119-1620" fmla="*/ 961152 h 5795240"/>
              <a:gd name="connsiteX120-1621" fmla="*/ 9651917 w 12641071"/>
              <a:gd name="connsiteY120-1622" fmla="*/ 940556 h 5795240"/>
              <a:gd name="connsiteX121-1623" fmla="*/ 11050508 w 12641071"/>
              <a:gd name="connsiteY121-1624" fmla="*/ 108150 h 5795240"/>
              <a:gd name="connsiteX122-1625" fmla="*/ 12641071 w 12641071"/>
              <a:gd name="connsiteY122-1626" fmla="*/ 1698711 h 5795240"/>
              <a:gd name="connsiteX123-1627" fmla="*/ 11371062 w 12641071"/>
              <a:gd name="connsiteY123-1628" fmla="*/ 3256960 h 5795240"/>
              <a:gd name="connsiteX124-1629" fmla="*/ 11215953 w 12641071"/>
              <a:gd name="connsiteY124-1630" fmla="*/ 3280632 h 5795240"/>
              <a:gd name="connsiteX125-1631" fmla="*/ 11142318 w 12641071"/>
              <a:gd name="connsiteY125-1632" fmla="*/ 3276914 h 5795240"/>
              <a:gd name="connsiteX126-1633" fmla="*/ 11215952 w 12641071"/>
              <a:gd name="connsiteY126-1634" fmla="*/ 3280632 h 5795240"/>
              <a:gd name="connsiteX127-1635" fmla="*/ 11213133 w 12641071"/>
              <a:gd name="connsiteY127-1636" fmla="*/ 3281062 h 5795240"/>
              <a:gd name="connsiteX128-1637" fmla="*/ 11116921 w 12641071"/>
              <a:gd name="connsiteY128-1638" fmla="*/ 3285921 h 5795240"/>
              <a:gd name="connsiteX129-1639" fmla="*/ 11050507 w 12641071"/>
              <a:gd name="connsiteY129-1640" fmla="*/ 3289274 h 5795240"/>
              <a:gd name="connsiteX130-1641" fmla="*/ 11006292 w 12641071"/>
              <a:gd name="connsiteY130-1642" fmla="*/ 3287041 h 5795240"/>
              <a:gd name="connsiteX131-1643" fmla="*/ 10937101 w 12641071"/>
              <a:gd name="connsiteY131-1644" fmla="*/ 3297601 h 5795240"/>
              <a:gd name="connsiteX132-1645" fmla="*/ 10144740 w 12641071"/>
              <a:gd name="connsiteY132-1646" fmla="*/ 4089962 h 5795240"/>
              <a:gd name="connsiteX133-1647" fmla="*/ 10130374 w 12641071"/>
              <a:gd name="connsiteY133-1648" fmla="*/ 4184101 h 5795240"/>
              <a:gd name="connsiteX134-1649" fmla="*/ 10130375 w 12641071"/>
              <a:gd name="connsiteY134-1650" fmla="*/ 4184103 h 5795240"/>
              <a:gd name="connsiteX135-1651" fmla="*/ 10130656 w 12641071"/>
              <a:gd name="connsiteY135-1652" fmla="*/ 4185950 h 5795240"/>
              <a:gd name="connsiteX136-1653" fmla="*/ 10138194 w 12641071"/>
              <a:gd name="connsiteY136-1654" fmla="*/ 4335228 h 5795240"/>
              <a:gd name="connsiteX137-1655" fmla="*/ 10137710 w 12641071"/>
              <a:gd name="connsiteY137-1656" fmla="*/ 4344822 h 5795240"/>
              <a:gd name="connsiteX138-1657" fmla="*/ 10133555 w 12641071"/>
              <a:gd name="connsiteY138-1658" fmla="*/ 4427096 h 5795240"/>
              <a:gd name="connsiteX139-1659" fmla="*/ 10129312 w 12641071"/>
              <a:gd name="connsiteY139-1660" fmla="*/ 4399289 h 5795240"/>
              <a:gd name="connsiteX140-1661" fmla="*/ 10126797 w 12641071"/>
              <a:gd name="connsiteY140-1662" fmla="*/ 4349498 h 5795240"/>
              <a:gd name="connsiteX141-1663" fmla="*/ 10126796 w 12641071"/>
              <a:gd name="connsiteY141-1664" fmla="*/ 4349498 h 5795240"/>
              <a:gd name="connsiteX142-1665" fmla="*/ 10129311 w 12641071"/>
              <a:gd name="connsiteY142-1666" fmla="*/ 4399289 h 5795240"/>
              <a:gd name="connsiteX143-1667" fmla="*/ 10133554 w 12641071"/>
              <a:gd name="connsiteY143-1668" fmla="*/ 4427096 h 5795240"/>
              <a:gd name="connsiteX144-1669" fmla="*/ 10130656 w 12641071"/>
              <a:gd name="connsiteY144-1670" fmla="*/ 4484506 h 5795240"/>
              <a:gd name="connsiteX145-1671" fmla="*/ 8678182 w 12641071"/>
              <a:gd name="connsiteY145-1672" fmla="*/ 5795240 h 5795240"/>
              <a:gd name="connsiteX146-1673" fmla="*/ 7467518 w 12641071"/>
              <a:gd name="connsiteY146-1674" fmla="*/ 5151535 h 5795240"/>
              <a:gd name="connsiteX147-1675" fmla="*/ 7419945 w 12641071"/>
              <a:gd name="connsiteY147-1676" fmla="*/ 5073228 h 5795240"/>
              <a:gd name="connsiteX148-1677" fmla="*/ 7394386 w 12641071"/>
              <a:gd name="connsiteY148-1678" fmla="*/ 5031156 h 5795240"/>
              <a:gd name="connsiteX149-1679" fmla="*/ 7367299 w 12641071"/>
              <a:gd name="connsiteY149-1680" fmla="*/ 4974928 h 5795240"/>
              <a:gd name="connsiteX150-1681" fmla="*/ 7332905 w 12641071"/>
              <a:gd name="connsiteY150-1682" fmla="*/ 4903531 h 5795240"/>
              <a:gd name="connsiteX151-1683" fmla="*/ 7320958 w 12641071"/>
              <a:gd name="connsiteY151-1684" fmla="*/ 4870887 h 5795240"/>
              <a:gd name="connsiteX152-1685" fmla="*/ 7322174 w 12641071"/>
              <a:gd name="connsiteY152-1686" fmla="*/ 4872361 h 5795240"/>
              <a:gd name="connsiteX153-1687" fmla="*/ 7362630 w 12641071"/>
              <a:gd name="connsiteY153-1688" fmla="*/ 4938954 h 5795240"/>
              <a:gd name="connsiteX154-1689" fmla="*/ 7380779 w 12641071"/>
              <a:gd name="connsiteY154-1690" fmla="*/ 4976628 h 5795240"/>
              <a:gd name="connsiteX155-1691" fmla="*/ 7391210 w 12641071"/>
              <a:gd name="connsiteY155-1692" fmla="*/ 4977944 h 5795240"/>
              <a:gd name="connsiteX156-1693" fmla="*/ 7380780 w 12641071"/>
              <a:gd name="connsiteY156-1694" fmla="*/ 4976628 h 5795240"/>
              <a:gd name="connsiteX157-1695" fmla="*/ 7362631 w 12641071"/>
              <a:gd name="connsiteY157-1696" fmla="*/ 4938954 h 5795240"/>
              <a:gd name="connsiteX158-1697" fmla="*/ 7322175 w 12641071"/>
              <a:gd name="connsiteY158-1698" fmla="*/ 4872361 h 5795240"/>
              <a:gd name="connsiteX159-1699" fmla="*/ 7320959 w 12641071"/>
              <a:gd name="connsiteY159-1700" fmla="*/ 4870887 h 5795240"/>
              <a:gd name="connsiteX160-1701" fmla="*/ 7283811 w 12641071"/>
              <a:gd name="connsiteY160-1702" fmla="*/ 4769391 h 5795240"/>
              <a:gd name="connsiteX161-1703" fmla="*/ 7272112 w 12641071"/>
              <a:gd name="connsiteY161-1704" fmla="*/ 4718630 h 5795240"/>
              <a:gd name="connsiteX162-1705" fmla="*/ 7272111 w 12641071"/>
              <a:gd name="connsiteY162-1706" fmla="*/ 4718630 h 5795240"/>
              <a:gd name="connsiteX163-1707" fmla="*/ 7283810 w 12641071"/>
              <a:gd name="connsiteY163-1708" fmla="*/ 4769391 h 5795240"/>
              <a:gd name="connsiteX164-1709" fmla="*/ 7320958 w 12641071"/>
              <a:gd name="connsiteY164-1710" fmla="*/ 4870887 h 5795240"/>
              <a:gd name="connsiteX165-1711" fmla="*/ 7223551 w 12641071"/>
              <a:gd name="connsiteY165-1712" fmla="*/ 4752829 h 5795240"/>
              <a:gd name="connsiteX166-1713" fmla="*/ 6652445 w 12641071"/>
              <a:gd name="connsiteY166-1714" fmla="*/ 4516269 h 5795240"/>
              <a:gd name="connsiteX167-1715" fmla="*/ 6200873 w 12641071"/>
              <a:gd name="connsiteY167-1716" fmla="*/ 4654206 h 5795240"/>
              <a:gd name="connsiteX168-1717" fmla="*/ 6088813 w 12641071"/>
              <a:gd name="connsiteY168-1718" fmla="*/ 4746663 h 5795240"/>
              <a:gd name="connsiteX169-1719" fmla="*/ 6043019 w 12641071"/>
              <a:gd name="connsiteY169-1720" fmla="*/ 4807902 h 5795240"/>
              <a:gd name="connsiteX170-1721" fmla="*/ 6043021 w 12641071"/>
              <a:gd name="connsiteY170-1722" fmla="*/ 4807902 h 5795240"/>
              <a:gd name="connsiteX171-1723" fmla="*/ 6023271 w 12641071"/>
              <a:gd name="connsiteY171-1724" fmla="*/ 4834312 h 5795240"/>
              <a:gd name="connsiteX172-1725" fmla="*/ 5970678 w 12641071"/>
              <a:gd name="connsiteY172-1726" fmla="*/ 4892181 h 5795240"/>
              <a:gd name="connsiteX173-1727" fmla="*/ 5982717 w 12641071"/>
              <a:gd name="connsiteY173-1728" fmla="*/ 4872361 h 5795240"/>
              <a:gd name="connsiteX174-1729" fmla="*/ 5970675 w 12641071"/>
              <a:gd name="connsiteY174-1730" fmla="*/ 4892181 h 5795240"/>
              <a:gd name="connsiteX175-1731" fmla="*/ 5935320 w 12641071"/>
              <a:gd name="connsiteY175-1732" fmla="*/ 4931081 h 5795240"/>
              <a:gd name="connsiteX176-1733" fmla="*/ 4971763 w 12641071"/>
              <a:gd name="connsiteY176-1734" fmla="*/ 5330200 h 5795240"/>
              <a:gd name="connsiteX177-1735" fmla="*/ 3716172 w 12641071"/>
              <a:gd name="connsiteY177-1736" fmla="*/ 4497938 h 5795240"/>
              <a:gd name="connsiteX178-1737" fmla="*/ 3710773 w 12641071"/>
              <a:gd name="connsiteY178-1738" fmla="*/ 4483182 h 5795240"/>
              <a:gd name="connsiteX179-1739" fmla="*/ 3710773 w 12641071"/>
              <a:gd name="connsiteY179-1740" fmla="*/ 4483181 h 5795240"/>
              <a:gd name="connsiteX180-1741" fmla="*/ 3674984 w 12641071"/>
              <a:gd name="connsiteY180-1742" fmla="*/ 4385402 h 5795240"/>
              <a:gd name="connsiteX181-1743" fmla="*/ 3670349 w 12641071"/>
              <a:gd name="connsiteY181-1744" fmla="*/ 4372742 h 5795240"/>
              <a:gd name="connsiteX182-1745" fmla="*/ 3659438 w 12641071"/>
              <a:gd name="connsiteY182-1746" fmla="*/ 4330309 h 5795240"/>
              <a:gd name="connsiteX183-1747" fmla="*/ 3672084 w 12641071"/>
              <a:gd name="connsiteY183-1748" fmla="*/ 4353606 h 5795240"/>
              <a:gd name="connsiteX184-1749" fmla="*/ 3659440 w 12641071"/>
              <a:gd name="connsiteY184-1750" fmla="*/ 4330309 h 5795240"/>
              <a:gd name="connsiteX185-1751" fmla="*/ 3613217 w 12641071"/>
              <a:gd name="connsiteY185-1752" fmla="*/ 4245153 h 5795240"/>
              <a:gd name="connsiteX186-1753" fmla="*/ 3083792 w 12641071"/>
              <a:gd name="connsiteY186-1754" fmla="*/ 3963660 h 5795240"/>
              <a:gd name="connsiteX187-1755" fmla="*/ 2835272 w 12641071"/>
              <a:gd name="connsiteY187-1756" fmla="*/ 4013833 h 5795240"/>
              <a:gd name="connsiteX188-1757" fmla="*/ 2820214 w 12641071"/>
              <a:gd name="connsiteY188-1758" fmla="*/ 4022007 h 5795240"/>
              <a:gd name="connsiteX189-1759" fmla="*/ 2820212 w 12641071"/>
              <a:gd name="connsiteY189-1760" fmla="*/ 4022008 h 5795240"/>
              <a:gd name="connsiteX190-1761" fmla="*/ 2820206 w 12641071"/>
              <a:gd name="connsiteY190-1762" fmla="*/ 4022011 h 5795240"/>
              <a:gd name="connsiteX191-1763" fmla="*/ 2813481 w 12641071"/>
              <a:gd name="connsiteY191-1764" fmla="*/ 4027041 h 5795240"/>
              <a:gd name="connsiteX192-1765" fmla="*/ 2762875 w 12641071"/>
              <a:gd name="connsiteY192-1766" fmla="*/ 4057784 h 5795240"/>
              <a:gd name="connsiteX193-1767" fmla="*/ 2762878 w 12641071"/>
              <a:gd name="connsiteY193-1768" fmla="*/ 4057784 h 5795240"/>
              <a:gd name="connsiteX194-1769" fmla="*/ 2694694 w 12641071"/>
              <a:gd name="connsiteY194-1770" fmla="*/ 4099208 h 5795240"/>
              <a:gd name="connsiteX195-1771" fmla="*/ 2726822 w 12641071"/>
              <a:gd name="connsiteY195-1772" fmla="*/ 4072700 h 5795240"/>
              <a:gd name="connsiteX196-1773" fmla="*/ 2757719 w 12641071"/>
              <a:gd name="connsiteY196-1774" fmla="*/ 4055929 h 5795240"/>
              <a:gd name="connsiteX197-1775" fmla="*/ 2757718 w 12641071"/>
              <a:gd name="connsiteY197-1776" fmla="*/ 4055928 h 5795240"/>
              <a:gd name="connsiteX198-1777" fmla="*/ 2726820 w 12641071"/>
              <a:gd name="connsiteY198-1778" fmla="*/ 4072700 h 5795240"/>
              <a:gd name="connsiteX199-1779" fmla="*/ 2694692 w 12641071"/>
              <a:gd name="connsiteY199-1780" fmla="*/ 4099208 h 5795240"/>
              <a:gd name="connsiteX200-1781" fmla="*/ 2664698 w 12641071"/>
              <a:gd name="connsiteY200-1782" fmla="*/ 4117431 h 5795240"/>
              <a:gd name="connsiteX201-1783" fmla="*/ 1804544 w 12641071"/>
              <a:gd name="connsiteY201-1784" fmla="*/ 4335229 h 5795240"/>
              <a:gd name="connsiteX202-1785" fmla="*/ 0 w 12641071"/>
              <a:gd name="connsiteY202-1786" fmla="*/ 2530685 h 5795240"/>
              <a:gd name="connsiteX203-1787" fmla="*/ 1804544 w 12641071"/>
              <a:gd name="connsiteY203-1788" fmla="*/ 726143 h 5795240"/>
              <a:gd name="connsiteX204-1789" fmla="*/ 3080549 w 12641071"/>
              <a:gd name="connsiteY204-1790" fmla="*/ 1254682 h 5795240"/>
              <a:gd name="connsiteX205-1791" fmla="*/ 3106404 w 12641071"/>
              <a:gd name="connsiteY205-1792" fmla="*/ 1283128 h 5795240"/>
              <a:gd name="connsiteX206-1793" fmla="*/ 3125122 w 12641071"/>
              <a:gd name="connsiteY206-1794" fmla="*/ 1317614 h 5795240"/>
              <a:gd name="connsiteX207-1795" fmla="*/ 3139022 w 12641071"/>
              <a:gd name="connsiteY207-1796" fmla="*/ 1334461 h 5795240"/>
              <a:gd name="connsiteX208-1797" fmla="*/ 3139022 w 12641071"/>
              <a:gd name="connsiteY208-1798" fmla="*/ 1334462 h 5795240"/>
              <a:gd name="connsiteX209-1799" fmla="*/ 3139022 w 12641071"/>
              <a:gd name="connsiteY209-1800" fmla="*/ 1334461 h 5795240"/>
              <a:gd name="connsiteX210-1801" fmla="*/ 3139022 w 12641071"/>
              <a:gd name="connsiteY210-1802" fmla="*/ 1334459 h 5795240"/>
              <a:gd name="connsiteX211-1803" fmla="*/ 3125123 w 12641071"/>
              <a:gd name="connsiteY211-1804" fmla="*/ 1317614 h 5795240"/>
              <a:gd name="connsiteX212-1805" fmla="*/ 3106405 w 12641071"/>
              <a:gd name="connsiteY212-1806" fmla="*/ 1283128 h 5795240"/>
              <a:gd name="connsiteX213-1807" fmla="*/ 3197018 w 12641071"/>
              <a:gd name="connsiteY213-1808" fmla="*/ 1382828 h 5795240"/>
              <a:gd name="connsiteX214-1809" fmla="*/ 3234533 w 12641071"/>
              <a:gd name="connsiteY214-1810" fmla="*/ 1432995 h 5795240"/>
              <a:gd name="connsiteX215-1811" fmla="*/ 3234535 w 12641071"/>
              <a:gd name="connsiteY215-1812" fmla="*/ 1432997 h 5795240"/>
              <a:gd name="connsiteX216-1813" fmla="*/ 3234536 w 12641071"/>
              <a:gd name="connsiteY216-1814" fmla="*/ 1432999 h 5795240"/>
              <a:gd name="connsiteX217-1815" fmla="*/ 3268676 w 12641071"/>
              <a:gd name="connsiteY217-1816" fmla="*/ 1461167 h 5795240"/>
              <a:gd name="connsiteX218-1817" fmla="*/ 3565826 w 12641071"/>
              <a:gd name="connsiteY218-1818" fmla="*/ 1551935 h 5795240"/>
              <a:gd name="connsiteX219-1819" fmla="*/ 4086504 w 12641071"/>
              <a:gd name="connsiteY219-1820" fmla="*/ 1127574 h 5795240"/>
              <a:gd name="connsiteX220-1821" fmla="*/ 4094702 w 12641071"/>
              <a:gd name="connsiteY220-1822" fmla="*/ 1046255 h 5795240"/>
              <a:gd name="connsiteX221-1823" fmla="*/ 4101065 w 12641071"/>
              <a:gd name="connsiteY221-1824" fmla="*/ 1044040 h 5795240"/>
              <a:gd name="connsiteX222-1825" fmla="*/ 4097301 w 12641071"/>
              <a:gd name="connsiteY222-1826" fmla="*/ 1118570 h 5795240"/>
              <a:gd name="connsiteX223-1827" fmla="*/ 4101065 w 12641071"/>
              <a:gd name="connsiteY223-1828" fmla="*/ 1044042 h 5795240"/>
              <a:gd name="connsiteX224-1829" fmla="*/ 4206937 w 12641071"/>
              <a:gd name="connsiteY224-1830" fmla="*/ 1007188 h 5795240"/>
              <a:gd name="connsiteX225-1831" fmla="*/ 4206937 w 12641071"/>
              <a:gd name="connsiteY225-1832" fmla="*/ 1007186 h 5795240"/>
              <a:gd name="connsiteX226-1833" fmla="*/ 4101067 w 12641071"/>
              <a:gd name="connsiteY226-1834" fmla="*/ 1044040 h 5795240"/>
              <a:gd name="connsiteX227-1835" fmla="*/ 4103078 w 12641071"/>
              <a:gd name="connsiteY227-1836" fmla="*/ 1004204 h 5795240"/>
              <a:gd name="connsiteX228-1837" fmla="*/ 5215874 w 12641071"/>
              <a:gd name="connsiteY228-1838" fmla="*/ 0 h 5795240"/>
              <a:gd name="connsiteX0-1839" fmla="*/ 5964869 w 12641071"/>
              <a:gd name="connsiteY0-1840" fmla="*/ 4795171 h 5795240"/>
              <a:gd name="connsiteX1-1841" fmla="*/ 6019264 w 12641071"/>
              <a:gd name="connsiteY1-1842" fmla="*/ 4804905 h 5795240"/>
              <a:gd name="connsiteX2-1843" fmla="*/ 6036570 w 12641071"/>
              <a:gd name="connsiteY2-1844" fmla="*/ 4807089 h 5795240"/>
              <a:gd name="connsiteX3-1845" fmla="*/ 6019265 w 12641071"/>
              <a:gd name="connsiteY3-1846" fmla="*/ 4804905 h 5795240"/>
              <a:gd name="connsiteX4-1847" fmla="*/ 5964869 w 12641071"/>
              <a:gd name="connsiteY4-1848" fmla="*/ 4795171 h 5795240"/>
              <a:gd name="connsiteX5-1849" fmla="*/ 3682364 w 12641071"/>
              <a:gd name="connsiteY5-1850" fmla="*/ 4386723 h 5795240"/>
              <a:gd name="connsiteX6-1851" fmla="*/ 3772428 w 12641071"/>
              <a:gd name="connsiteY6-1852" fmla="*/ 4402840 h 5795240"/>
              <a:gd name="connsiteX7-1853" fmla="*/ 3772428 w 12641071"/>
              <a:gd name="connsiteY7-1854" fmla="*/ 4402840 h 5795240"/>
              <a:gd name="connsiteX8-1855" fmla="*/ 3682364 w 12641071"/>
              <a:gd name="connsiteY8-1856" fmla="*/ 4386723 h 5795240"/>
              <a:gd name="connsiteX9-1857" fmla="*/ 3190020 w 12641071"/>
              <a:gd name="connsiteY9-1858" fmla="*/ 1396271 h 5795240"/>
              <a:gd name="connsiteX10-1859" fmla="*/ 3190020 w 12641071"/>
              <a:gd name="connsiteY10-1860" fmla="*/ 1396272 h 5795240"/>
              <a:gd name="connsiteX11-1861" fmla="*/ 3202490 w 12641071"/>
              <a:gd name="connsiteY11-1862" fmla="*/ 1406560 h 5795240"/>
              <a:gd name="connsiteX12-1863" fmla="*/ 3190020 w 12641071"/>
              <a:gd name="connsiteY12-1864" fmla="*/ 1396271 h 5795240"/>
              <a:gd name="connsiteX13-1865" fmla="*/ 6034389 w 12641071"/>
              <a:gd name="connsiteY13-1866" fmla="*/ 371047 h 5795240"/>
              <a:gd name="connsiteX14-1867" fmla="*/ 5912002 w 12641071"/>
              <a:gd name="connsiteY14-1868" fmla="*/ 413650 h 5795240"/>
              <a:gd name="connsiteX15-1869" fmla="*/ 5912002 w 12641071"/>
              <a:gd name="connsiteY15-1870" fmla="*/ 413650 h 5795240"/>
              <a:gd name="connsiteX16-1871" fmla="*/ 6034389 w 12641071"/>
              <a:gd name="connsiteY16-1872" fmla="*/ 371047 h 5795240"/>
              <a:gd name="connsiteX17-1873" fmla="*/ 5215874 w 12641071"/>
              <a:gd name="connsiteY17-1874" fmla="*/ 0 h 5795240"/>
              <a:gd name="connsiteX18-1875" fmla="*/ 5927386 w 12641071"/>
              <a:gd name="connsiteY18-1876" fmla="*/ 255427 h 5795240"/>
              <a:gd name="connsiteX19-1877" fmla="*/ 5974443 w 12641071"/>
              <a:gd name="connsiteY19-1878" fmla="*/ 298195 h 5795240"/>
              <a:gd name="connsiteX20-1879" fmla="*/ 5974448 w 12641071"/>
              <a:gd name="connsiteY20-1880" fmla="*/ 298200 h 5795240"/>
              <a:gd name="connsiteX21-1881" fmla="*/ 6006819 w 12641071"/>
              <a:gd name="connsiteY21-1882" fmla="*/ 327622 h 5795240"/>
              <a:gd name="connsiteX22-1883" fmla="*/ 6043427 w 12641071"/>
              <a:gd name="connsiteY22-1884" fmla="*/ 367901 h 5795240"/>
              <a:gd name="connsiteX23-1885" fmla="*/ 6043429 w 12641071"/>
              <a:gd name="connsiteY23-1886" fmla="*/ 367901 h 5795240"/>
              <a:gd name="connsiteX24-1887" fmla="*/ 6079014 w 12641071"/>
              <a:gd name="connsiteY24-1888" fmla="*/ 407056 h 5795240"/>
              <a:gd name="connsiteX25-1889" fmla="*/ 6105193 w 12641071"/>
              <a:gd name="connsiteY25-1890" fmla="*/ 442067 h 5795240"/>
              <a:gd name="connsiteX26-1891" fmla="*/ 6069206 w 12641071"/>
              <a:gd name="connsiteY26-1892" fmla="*/ 409359 h 5795240"/>
              <a:gd name="connsiteX27-1893" fmla="*/ 6105193 w 12641071"/>
              <a:gd name="connsiteY27-1894" fmla="*/ 442069 h 5795240"/>
              <a:gd name="connsiteX28-1895" fmla="*/ 6143408 w 12641071"/>
              <a:gd name="connsiteY28-1896" fmla="*/ 493169 h 5795240"/>
              <a:gd name="connsiteX29-1897" fmla="*/ 6143427 w 12641071"/>
              <a:gd name="connsiteY29-1898" fmla="*/ 493200 h 5795240"/>
              <a:gd name="connsiteX30-1899" fmla="*/ 6215965 w 12641071"/>
              <a:gd name="connsiteY30-1900" fmla="*/ 619406 h 5795240"/>
              <a:gd name="connsiteX31-1901" fmla="*/ 6234035 w 12641071"/>
              <a:gd name="connsiteY31-1902" fmla="*/ 658746 h 5795240"/>
              <a:gd name="connsiteX32-1903" fmla="*/ 6274009 w 12641071"/>
              <a:gd name="connsiteY32-1904" fmla="*/ 760197 h 5795240"/>
              <a:gd name="connsiteX33-1905" fmla="*/ 6287839 w 12641071"/>
              <a:gd name="connsiteY33-1906" fmla="*/ 801938 h 5795240"/>
              <a:gd name="connsiteX34-1907" fmla="*/ 6321546 w 12641071"/>
              <a:gd name="connsiteY34-1908" fmla="*/ 948207 h 5795240"/>
              <a:gd name="connsiteX35-1909" fmla="*/ 6321550 w 12641071"/>
              <a:gd name="connsiteY35-1910" fmla="*/ 948224 h 5795240"/>
              <a:gd name="connsiteX36-1911" fmla="*/ 6334438 w 12641071"/>
              <a:gd name="connsiteY36-1912" fmla="*/ 1118571 h 5795240"/>
              <a:gd name="connsiteX37-1913" fmla="*/ 6334438 w 12641071"/>
              <a:gd name="connsiteY37-1914" fmla="*/ 1118570 h 5795240"/>
              <a:gd name="connsiteX38-1915" fmla="*/ 6321550 w 12641071"/>
              <a:gd name="connsiteY38-1916" fmla="*/ 948222 h 5795240"/>
              <a:gd name="connsiteX39-1917" fmla="*/ 6321546 w 12641071"/>
              <a:gd name="connsiteY39-1918" fmla="*/ 948207 h 5795240"/>
              <a:gd name="connsiteX40-1919" fmla="*/ 6295696 w 12641071"/>
              <a:gd name="connsiteY40-1920" fmla="*/ 825653 h 5795240"/>
              <a:gd name="connsiteX41-1921" fmla="*/ 6287839 w 12641071"/>
              <a:gd name="connsiteY41-1922" fmla="*/ 801938 h 5795240"/>
              <a:gd name="connsiteX42-1923" fmla="*/ 6284151 w 12641071"/>
              <a:gd name="connsiteY42-1924" fmla="*/ 785941 h 5795240"/>
              <a:gd name="connsiteX43-1925" fmla="*/ 6274009 w 12641071"/>
              <a:gd name="connsiteY43-1926" fmla="*/ 760197 h 5795240"/>
              <a:gd name="connsiteX44-1927" fmla="*/ 6256852 w 12641071"/>
              <a:gd name="connsiteY44-1928" fmla="*/ 708420 h 5795240"/>
              <a:gd name="connsiteX45-1929" fmla="*/ 6234035 w 12641071"/>
              <a:gd name="connsiteY45-1930" fmla="*/ 658746 h 5795240"/>
              <a:gd name="connsiteX46-1931" fmla="*/ 6224136 w 12641071"/>
              <a:gd name="connsiteY46-1932" fmla="*/ 633624 h 5795240"/>
              <a:gd name="connsiteX47-1933" fmla="*/ 6215965 w 12641071"/>
              <a:gd name="connsiteY47-1934" fmla="*/ 619406 h 5795240"/>
              <a:gd name="connsiteX48-1935" fmla="*/ 6205824 w 12641071"/>
              <a:gd name="connsiteY48-1936" fmla="*/ 597325 h 5795240"/>
              <a:gd name="connsiteX49-1937" fmla="*/ 6143427 w 12641071"/>
              <a:gd name="connsiteY49-1938" fmla="*/ 493200 h 5795240"/>
              <a:gd name="connsiteX50-1939" fmla="*/ 6143408 w 12641071"/>
              <a:gd name="connsiteY50-1940" fmla="*/ 493167 h 5795240"/>
              <a:gd name="connsiteX51-1941" fmla="*/ 6105193 w 12641071"/>
              <a:gd name="connsiteY51-1942" fmla="*/ 442067 h 5795240"/>
              <a:gd name="connsiteX52-1943" fmla="*/ 6141460 w 12641071"/>
              <a:gd name="connsiteY52-1944" fmla="*/ 475027 h 5795240"/>
              <a:gd name="connsiteX53-1945" fmla="*/ 6788665 w 12641071"/>
              <a:gd name="connsiteY53-1946" fmla="*/ 707369 h 5795240"/>
              <a:gd name="connsiteX54-1947" fmla="*/ 7184710 w 12641071"/>
              <a:gd name="connsiteY54-1948" fmla="*/ 627411 h 5795240"/>
              <a:gd name="connsiteX55-1949" fmla="*/ 7264545 w 12641071"/>
              <a:gd name="connsiteY55-1950" fmla="*/ 588952 h 5795240"/>
              <a:gd name="connsiteX56-1951" fmla="*/ 7213686 w 12641071"/>
              <a:gd name="connsiteY56-1952" fmla="*/ 626983 h 5795240"/>
              <a:gd name="connsiteX57-1953" fmla="*/ 7128319 w 12641071"/>
              <a:gd name="connsiteY57-1954" fmla="*/ 705504 h 5795240"/>
              <a:gd name="connsiteX58-1955" fmla="*/ 7083110 w 12641071"/>
              <a:gd name="connsiteY58-1956" fmla="*/ 757072 h 5795240"/>
              <a:gd name="connsiteX59-1957" fmla="*/ 7083111 w 12641071"/>
              <a:gd name="connsiteY59-1958" fmla="*/ 757072 h 5795240"/>
              <a:gd name="connsiteX60-1959" fmla="*/ 7128319 w 12641071"/>
              <a:gd name="connsiteY60-1960" fmla="*/ 705506 h 5795240"/>
              <a:gd name="connsiteX61-1961" fmla="*/ 7213686 w 12641071"/>
              <a:gd name="connsiteY61-1962" fmla="*/ 626984 h 5795240"/>
              <a:gd name="connsiteX62-1963" fmla="*/ 7264545 w 12641071"/>
              <a:gd name="connsiteY62-1964" fmla="*/ 588953 h 5795240"/>
              <a:gd name="connsiteX63-1965" fmla="*/ 7273651 w 12641071"/>
              <a:gd name="connsiteY63-1966" fmla="*/ 584566 h 5795240"/>
              <a:gd name="connsiteX64-1967" fmla="*/ 7314851 w 12641071"/>
              <a:gd name="connsiteY64-1968" fmla="*/ 559537 h 5795240"/>
              <a:gd name="connsiteX65-1969" fmla="*/ 7354131 w 12641071"/>
              <a:gd name="connsiteY65-1970" fmla="*/ 565467 h 5795240"/>
              <a:gd name="connsiteX66-1971" fmla="*/ 7429608 w 12641071"/>
              <a:gd name="connsiteY66-1972" fmla="*/ 586051 h 5795240"/>
              <a:gd name="connsiteX67-1973" fmla="*/ 7429611 w 12641071"/>
              <a:gd name="connsiteY67-1974" fmla="*/ 586050 h 5795240"/>
              <a:gd name="connsiteX68-1975" fmla="*/ 7354132 w 12641071"/>
              <a:gd name="connsiteY68-1976" fmla="*/ 565465 h 5795240"/>
              <a:gd name="connsiteX69-1977" fmla="*/ 7314853 w 12641071"/>
              <a:gd name="connsiteY69-1978" fmla="*/ 559536 h 5795240"/>
              <a:gd name="connsiteX70-1979" fmla="*/ 7314851 w 12641071"/>
              <a:gd name="connsiteY70-1980" fmla="*/ 559537 h 5795240"/>
              <a:gd name="connsiteX71-1981" fmla="*/ 7314849 w 12641071"/>
              <a:gd name="connsiteY71-1982" fmla="*/ 559537 h 5795240"/>
              <a:gd name="connsiteX72-1983" fmla="*/ 7273651 w 12641071"/>
              <a:gd name="connsiteY72-1984" fmla="*/ 584565 h 5795240"/>
              <a:gd name="connsiteX73-1985" fmla="*/ 7264545 w 12641071"/>
              <a:gd name="connsiteY73-1986" fmla="*/ 588952 h 5795240"/>
              <a:gd name="connsiteX74-1987" fmla="*/ 7296407 w 12641071"/>
              <a:gd name="connsiteY74-1988" fmla="*/ 565126 h 5795240"/>
              <a:gd name="connsiteX75-1989" fmla="*/ 7307447 w 12641071"/>
              <a:gd name="connsiteY75-1990" fmla="*/ 558419 h 5795240"/>
              <a:gd name="connsiteX76-1991" fmla="*/ 7307450 w 12641071"/>
              <a:gd name="connsiteY76-1992" fmla="*/ 558419 h 5795240"/>
              <a:gd name="connsiteX77-1993" fmla="*/ 7385004 w 12641071"/>
              <a:gd name="connsiteY77-1994" fmla="*/ 511303 h 5795240"/>
              <a:gd name="connsiteX78-1995" fmla="*/ 7391626 w 12641071"/>
              <a:gd name="connsiteY78-1996" fmla="*/ 508114 h 5795240"/>
              <a:gd name="connsiteX79-1997" fmla="*/ 7391631 w 12641071"/>
              <a:gd name="connsiteY79-1998" fmla="*/ 508110 h 5795240"/>
              <a:gd name="connsiteX80-1999" fmla="*/ 7478934 w 12641071"/>
              <a:gd name="connsiteY80-2000" fmla="*/ 466053 h 5795240"/>
              <a:gd name="connsiteX81-2001" fmla="*/ 7897193 w 12641071"/>
              <a:gd name="connsiteY81-2002" fmla="*/ 381611 h 5795240"/>
              <a:gd name="connsiteX82-2003" fmla="*/ 8788216 w 12641071"/>
              <a:gd name="connsiteY82-2004" fmla="*/ 855364 h 5795240"/>
              <a:gd name="connsiteX83-2005" fmla="*/ 8832362 w 12641071"/>
              <a:gd name="connsiteY83-2006" fmla="*/ 928030 h 5795240"/>
              <a:gd name="connsiteX84-2007" fmla="*/ 8832362 w 12641071"/>
              <a:gd name="connsiteY84-2008" fmla="*/ 928033 h 5795240"/>
              <a:gd name="connsiteX85-2009" fmla="*/ 8842040 w 12641071"/>
              <a:gd name="connsiteY85-2010" fmla="*/ 943961 h 5795240"/>
              <a:gd name="connsiteX86-2011" fmla="*/ 8856144 w 12641071"/>
              <a:gd name="connsiteY86-2012" fmla="*/ 973241 h 5795240"/>
              <a:gd name="connsiteX87-2013" fmla="*/ 8856145 w 12641071"/>
              <a:gd name="connsiteY87-2014" fmla="*/ 973241 h 5795240"/>
              <a:gd name="connsiteX88-2015" fmla="*/ 8878117 w 12641071"/>
              <a:gd name="connsiteY88-2016" fmla="*/ 1018851 h 5795240"/>
              <a:gd name="connsiteX89-2017" fmla="*/ 8877719 w 12641071"/>
              <a:gd name="connsiteY89-2018" fmla="*/ 1018369 h 5795240"/>
              <a:gd name="connsiteX90-2019" fmla="*/ 8853250 w 12641071"/>
              <a:gd name="connsiteY90-2020" fmla="*/ 973288 h 5795240"/>
              <a:gd name="connsiteX91-2021" fmla="*/ 8853249 w 12641071"/>
              <a:gd name="connsiteY91-2022" fmla="*/ 973288 h 5795240"/>
              <a:gd name="connsiteX92-2023" fmla="*/ 8853248 w 12641071"/>
              <a:gd name="connsiteY92-2024" fmla="*/ 973287 h 5795240"/>
              <a:gd name="connsiteX93-2025" fmla="*/ 8849677 w 12641071"/>
              <a:gd name="connsiteY93-2026" fmla="*/ 973341 h 5795240"/>
              <a:gd name="connsiteX94-2027" fmla="*/ 8641543 w 12641071"/>
              <a:gd name="connsiteY94-2028" fmla="*/ 916577 h 5795240"/>
              <a:gd name="connsiteX95-2029" fmla="*/ 8641545 w 12641071"/>
              <a:gd name="connsiteY95-2030" fmla="*/ 916580 h 5795240"/>
              <a:gd name="connsiteX96-2031" fmla="*/ 8849676 w 12641071"/>
              <a:gd name="connsiteY96-2032" fmla="*/ 973343 h 5795240"/>
              <a:gd name="connsiteX97-2033" fmla="*/ 8853248 w 12641071"/>
              <a:gd name="connsiteY97-2034" fmla="*/ 973288 h 5795240"/>
              <a:gd name="connsiteX98-2035" fmla="*/ 8877719 w 12641071"/>
              <a:gd name="connsiteY98-2036" fmla="*/ 1018371 h 5795240"/>
              <a:gd name="connsiteX99-2037" fmla="*/ 8878116 w 12641071"/>
              <a:gd name="connsiteY99-2038" fmla="*/ 1018851 h 5795240"/>
              <a:gd name="connsiteX100-2039" fmla="*/ 8887288 w 12641071"/>
              <a:gd name="connsiteY100-2040" fmla="*/ 1037892 h 5795240"/>
              <a:gd name="connsiteX101-2041" fmla="*/ 8949899 w 12641071"/>
              <a:gd name="connsiteY101-2042" fmla="*/ 1239592 h 5795240"/>
              <a:gd name="connsiteX102-2043" fmla="*/ 8968437 w 12641071"/>
              <a:gd name="connsiteY102-2044" fmla="*/ 1423482 h 5795240"/>
              <a:gd name="connsiteX103-2045" fmla="*/ 8949899 w 12641071"/>
              <a:gd name="connsiteY103-2046" fmla="*/ 1239591 h 5795240"/>
              <a:gd name="connsiteX104-2047" fmla="*/ 8887288 w 12641071"/>
              <a:gd name="connsiteY104-2048" fmla="*/ 1037890 h 5795240"/>
              <a:gd name="connsiteX105-2049" fmla="*/ 8878116 w 12641071"/>
              <a:gd name="connsiteY105-2050" fmla="*/ 1018851 h 5795240"/>
              <a:gd name="connsiteX106-2051" fmla="*/ 8931285 w 12641071"/>
              <a:gd name="connsiteY106-2052" fmla="*/ 1083292 h 5795240"/>
              <a:gd name="connsiteX107-2053" fmla="*/ 9241478 w 12641071"/>
              <a:gd name="connsiteY107-2054" fmla="*/ 1211778 h 5795240"/>
              <a:gd name="connsiteX108-2055" fmla="*/ 9605238 w 12641071"/>
              <a:gd name="connsiteY108-2056" fmla="*/ 1018369 h 5795240"/>
              <a:gd name="connsiteX109-2057" fmla="*/ 9636247 w 12641071"/>
              <a:gd name="connsiteY109-2058" fmla="*/ 961241 h 5795240"/>
              <a:gd name="connsiteX110-2059" fmla="*/ 9641995 w 12641071"/>
              <a:gd name="connsiteY110-2060" fmla="*/ 961152 h 5795240"/>
              <a:gd name="connsiteX111-2061" fmla="*/ 9584939 w 12641071"/>
              <a:gd name="connsiteY111-2062" fmla="*/ 1079594 h 5795240"/>
              <a:gd name="connsiteX112-2063" fmla="*/ 9546257 w 12641071"/>
              <a:gd name="connsiteY112-2064" fmla="*/ 1204206 h 5795240"/>
              <a:gd name="connsiteX113-2065" fmla="*/ 9584939 w 12641071"/>
              <a:gd name="connsiteY113-2066" fmla="*/ 1079596 h 5795240"/>
              <a:gd name="connsiteX114-2067" fmla="*/ 9641995 w 12641071"/>
              <a:gd name="connsiteY114-2068" fmla="*/ 961153 h 5795240"/>
              <a:gd name="connsiteX115-2069" fmla="*/ 9653069 w 12641071"/>
              <a:gd name="connsiteY115-2070" fmla="*/ 960983 h 5795240"/>
              <a:gd name="connsiteX116-2071" fmla="*/ 9801564 w 12641071"/>
              <a:gd name="connsiteY116-2072" fmla="*/ 1196828 h 5795240"/>
              <a:gd name="connsiteX117-2073" fmla="*/ 9801566 w 12641071"/>
              <a:gd name="connsiteY117-2074" fmla="*/ 1196828 h 5795240"/>
              <a:gd name="connsiteX118-2075" fmla="*/ 9653070 w 12641071"/>
              <a:gd name="connsiteY118-2076" fmla="*/ 960982 h 5795240"/>
              <a:gd name="connsiteX119-2077" fmla="*/ 9641996 w 12641071"/>
              <a:gd name="connsiteY119-2078" fmla="*/ 961152 h 5795240"/>
              <a:gd name="connsiteX120-2079" fmla="*/ 9651917 w 12641071"/>
              <a:gd name="connsiteY120-2080" fmla="*/ 940556 h 5795240"/>
              <a:gd name="connsiteX121-2081" fmla="*/ 11050508 w 12641071"/>
              <a:gd name="connsiteY121-2082" fmla="*/ 108150 h 5795240"/>
              <a:gd name="connsiteX122-2083" fmla="*/ 12641071 w 12641071"/>
              <a:gd name="connsiteY122-2084" fmla="*/ 1698711 h 5795240"/>
              <a:gd name="connsiteX123-2085" fmla="*/ 11371062 w 12641071"/>
              <a:gd name="connsiteY123-2086" fmla="*/ 3256960 h 5795240"/>
              <a:gd name="connsiteX124-2087" fmla="*/ 11215953 w 12641071"/>
              <a:gd name="connsiteY124-2088" fmla="*/ 3280632 h 5795240"/>
              <a:gd name="connsiteX125-2089" fmla="*/ 11142318 w 12641071"/>
              <a:gd name="connsiteY125-2090" fmla="*/ 3276914 h 5795240"/>
              <a:gd name="connsiteX126-2091" fmla="*/ 11215952 w 12641071"/>
              <a:gd name="connsiteY126-2092" fmla="*/ 3280632 h 5795240"/>
              <a:gd name="connsiteX127-2093" fmla="*/ 11213133 w 12641071"/>
              <a:gd name="connsiteY127-2094" fmla="*/ 3281062 h 5795240"/>
              <a:gd name="connsiteX128-2095" fmla="*/ 11116921 w 12641071"/>
              <a:gd name="connsiteY128-2096" fmla="*/ 3285921 h 5795240"/>
              <a:gd name="connsiteX129-2097" fmla="*/ 11050507 w 12641071"/>
              <a:gd name="connsiteY129-2098" fmla="*/ 3289274 h 5795240"/>
              <a:gd name="connsiteX130-2099" fmla="*/ 11006292 w 12641071"/>
              <a:gd name="connsiteY130-2100" fmla="*/ 3287041 h 5795240"/>
              <a:gd name="connsiteX131-2101" fmla="*/ 10937101 w 12641071"/>
              <a:gd name="connsiteY131-2102" fmla="*/ 3297601 h 5795240"/>
              <a:gd name="connsiteX132-2103" fmla="*/ 10144740 w 12641071"/>
              <a:gd name="connsiteY132-2104" fmla="*/ 4089962 h 5795240"/>
              <a:gd name="connsiteX133-2105" fmla="*/ 10130374 w 12641071"/>
              <a:gd name="connsiteY133-2106" fmla="*/ 4184101 h 5795240"/>
              <a:gd name="connsiteX134-2107" fmla="*/ 10130375 w 12641071"/>
              <a:gd name="connsiteY134-2108" fmla="*/ 4184103 h 5795240"/>
              <a:gd name="connsiteX135-2109" fmla="*/ 10130656 w 12641071"/>
              <a:gd name="connsiteY135-2110" fmla="*/ 4185950 h 5795240"/>
              <a:gd name="connsiteX136-2111" fmla="*/ 10138194 w 12641071"/>
              <a:gd name="connsiteY136-2112" fmla="*/ 4335228 h 5795240"/>
              <a:gd name="connsiteX137-2113" fmla="*/ 10137710 w 12641071"/>
              <a:gd name="connsiteY137-2114" fmla="*/ 4344822 h 5795240"/>
              <a:gd name="connsiteX138-2115" fmla="*/ 10133555 w 12641071"/>
              <a:gd name="connsiteY138-2116" fmla="*/ 4427096 h 5795240"/>
              <a:gd name="connsiteX139-2117" fmla="*/ 10129312 w 12641071"/>
              <a:gd name="connsiteY139-2118" fmla="*/ 4399289 h 5795240"/>
              <a:gd name="connsiteX140-2119" fmla="*/ 10126797 w 12641071"/>
              <a:gd name="connsiteY140-2120" fmla="*/ 4349498 h 5795240"/>
              <a:gd name="connsiteX141-2121" fmla="*/ 10126796 w 12641071"/>
              <a:gd name="connsiteY141-2122" fmla="*/ 4349498 h 5795240"/>
              <a:gd name="connsiteX142-2123" fmla="*/ 10129311 w 12641071"/>
              <a:gd name="connsiteY142-2124" fmla="*/ 4399289 h 5795240"/>
              <a:gd name="connsiteX143-2125" fmla="*/ 10133554 w 12641071"/>
              <a:gd name="connsiteY143-2126" fmla="*/ 4427096 h 5795240"/>
              <a:gd name="connsiteX144-2127" fmla="*/ 10130656 w 12641071"/>
              <a:gd name="connsiteY144-2128" fmla="*/ 4484506 h 5795240"/>
              <a:gd name="connsiteX145-2129" fmla="*/ 8678182 w 12641071"/>
              <a:gd name="connsiteY145-2130" fmla="*/ 5795240 h 5795240"/>
              <a:gd name="connsiteX146-2131" fmla="*/ 7467518 w 12641071"/>
              <a:gd name="connsiteY146-2132" fmla="*/ 5151535 h 5795240"/>
              <a:gd name="connsiteX147-2133" fmla="*/ 7419945 w 12641071"/>
              <a:gd name="connsiteY147-2134" fmla="*/ 5073228 h 5795240"/>
              <a:gd name="connsiteX148-2135" fmla="*/ 7394386 w 12641071"/>
              <a:gd name="connsiteY148-2136" fmla="*/ 5031156 h 5795240"/>
              <a:gd name="connsiteX149-2137" fmla="*/ 7367299 w 12641071"/>
              <a:gd name="connsiteY149-2138" fmla="*/ 4974928 h 5795240"/>
              <a:gd name="connsiteX150-2139" fmla="*/ 7332905 w 12641071"/>
              <a:gd name="connsiteY150-2140" fmla="*/ 4903531 h 5795240"/>
              <a:gd name="connsiteX151-2141" fmla="*/ 7320958 w 12641071"/>
              <a:gd name="connsiteY151-2142" fmla="*/ 4870887 h 5795240"/>
              <a:gd name="connsiteX152-2143" fmla="*/ 7322174 w 12641071"/>
              <a:gd name="connsiteY152-2144" fmla="*/ 4872361 h 5795240"/>
              <a:gd name="connsiteX153-2145" fmla="*/ 7362630 w 12641071"/>
              <a:gd name="connsiteY153-2146" fmla="*/ 4938954 h 5795240"/>
              <a:gd name="connsiteX154-2147" fmla="*/ 7380779 w 12641071"/>
              <a:gd name="connsiteY154-2148" fmla="*/ 4976628 h 5795240"/>
              <a:gd name="connsiteX155-2149" fmla="*/ 7391210 w 12641071"/>
              <a:gd name="connsiteY155-2150" fmla="*/ 4977944 h 5795240"/>
              <a:gd name="connsiteX156-2151" fmla="*/ 7380780 w 12641071"/>
              <a:gd name="connsiteY156-2152" fmla="*/ 4976628 h 5795240"/>
              <a:gd name="connsiteX157-2153" fmla="*/ 7362631 w 12641071"/>
              <a:gd name="connsiteY157-2154" fmla="*/ 4938954 h 5795240"/>
              <a:gd name="connsiteX158-2155" fmla="*/ 7322175 w 12641071"/>
              <a:gd name="connsiteY158-2156" fmla="*/ 4872361 h 5795240"/>
              <a:gd name="connsiteX159-2157" fmla="*/ 7320959 w 12641071"/>
              <a:gd name="connsiteY159-2158" fmla="*/ 4870887 h 5795240"/>
              <a:gd name="connsiteX160-2159" fmla="*/ 7283811 w 12641071"/>
              <a:gd name="connsiteY160-2160" fmla="*/ 4769391 h 5795240"/>
              <a:gd name="connsiteX161-2161" fmla="*/ 7272112 w 12641071"/>
              <a:gd name="connsiteY161-2162" fmla="*/ 4718630 h 5795240"/>
              <a:gd name="connsiteX162-2163" fmla="*/ 7272111 w 12641071"/>
              <a:gd name="connsiteY162-2164" fmla="*/ 4718630 h 5795240"/>
              <a:gd name="connsiteX163-2165" fmla="*/ 7283810 w 12641071"/>
              <a:gd name="connsiteY163-2166" fmla="*/ 4769391 h 5795240"/>
              <a:gd name="connsiteX164-2167" fmla="*/ 7320958 w 12641071"/>
              <a:gd name="connsiteY164-2168" fmla="*/ 4870887 h 5795240"/>
              <a:gd name="connsiteX165-2169" fmla="*/ 7223551 w 12641071"/>
              <a:gd name="connsiteY165-2170" fmla="*/ 4752829 h 5795240"/>
              <a:gd name="connsiteX166-2171" fmla="*/ 6652445 w 12641071"/>
              <a:gd name="connsiteY166-2172" fmla="*/ 4516269 h 5795240"/>
              <a:gd name="connsiteX167-2173" fmla="*/ 6200873 w 12641071"/>
              <a:gd name="connsiteY167-2174" fmla="*/ 4654206 h 5795240"/>
              <a:gd name="connsiteX168-2175" fmla="*/ 6088813 w 12641071"/>
              <a:gd name="connsiteY168-2176" fmla="*/ 4746663 h 5795240"/>
              <a:gd name="connsiteX169-2177" fmla="*/ 6043019 w 12641071"/>
              <a:gd name="connsiteY169-2178" fmla="*/ 4807902 h 5795240"/>
              <a:gd name="connsiteX170-2179" fmla="*/ 6043021 w 12641071"/>
              <a:gd name="connsiteY170-2180" fmla="*/ 4807902 h 5795240"/>
              <a:gd name="connsiteX171-2181" fmla="*/ 6023271 w 12641071"/>
              <a:gd name="connsiteY171-2182" fmla="*/ 4834312 h 5795240"/>
              <a:gd name="connsiteX172-2183" fmla="*/ 5970678 w 12641071"/>
              <a:gd name="connsiteY172-2184" fmla="*/ 4892181 h 5795240"/>
              <a:gd name="connsiteX173-2185" fmla="*/ 5982717 w 12641071"/>
              <a:gd name="connsiteY173-2186" fmla="*/ 4872361 h 5795240"/>
              <a:gd name="connsiteX174-2187" fmla="*/ 5970675 w 12641071"/>
              <a:gd name="connsiteY174-2188" fmla="*/ 4892181 h 5795240"/>
              <a:gd name="connsiteX175-2189" fmla="*/ 5935320 w 12641071"/>
              <a:gd name="connsiteY175-2190" fmla="*/ 4931081 h 5795240"/>
              <a:gd name="connsiteX176-2191" fmla="*/ 4971763 w 12641071"/>
              <a:gd name="connsiteY176-2192" fmla="*/ 5330200 h 5795240"/>
              <a:gd name="connsiteX177-2193" fmla="*/ 3716172 w 12641071"/>
              <a:gd name="connsiteY177-2194" fmla="*/ 4497938 h 5795240"/>
              <a:gd name="connsiteX178-2195" fmla="*/ 3710773 w 12641071"/>
              <a:gd name="connsiteY178-2196" fmla="*/ 4483182 h 5795240"/>
              <a:gd name="connsiteX179-2197" fmla="*/ 3710773 w 12641071"/>
              <a:gd name="connsiteY179-2198" fmla="*/ 4483181 h 5795240"/>
              <a:gd name="connsiteX180-2199" fmla="*/ 3674984 w 12641071"/>
              <a:gd name="connsiteY180-2200" fmla="*/ 4385402 h 5795240"/>
              <a:gd name="connsiteX181-2201" fmla="*/ 3670349 w 12641071"/>
              <a:gd name="connsiteY181-2202" fmla="*/ 4372742 h 5795240"/>
              <a:gd name="connsiteX182-2203" fmla="*/ 3659438 w 12641071"/>
              <a:gd name="connsiteY182-2204" fmla="*/ 4330309 h 5795240"/>
              <a:gd name="connsiteX183-2205" fmla="*/ 3672084 w 12641071"/>
              <a:gd name="connsiteY183-2206" fmla="*/ 4353606 h 5795240"/>
              <a:gd name="connsiteX184-2207" fmla="*/ 3659440 w 12641071"/>
              <a:gd name="connsiteY184-2208" fmla="*/ 4330309 h 5795240"/>
              <a:gd name="connsiteX185-2209" fmla="*/ 3613217 w 12641071"/>
              <a:gd name="connsiteY185-2210" fmla="*/ 4245153 h 5795240"/>
              <a:gd name="connsiteX186-2211" fmla="*/ 3083792 w 12641071"/>
              <a:gd name="connsiteY186-2212" fmla="*/ 3963660 h 5795240"/>
              <a:gd name="connsiteX187-2213" fmla="*/ 2835272 w 12641071"/>
              <a:gd name="connsiteY187-2214" fmla="*/ 4013833 h 5795240"/>
              <a:gd name="connsiteX188-2215" fmla="*/ 2820214 w 12641071"/>
              <a:gd name="connsiteY188-2216" fmla="*/ 4022007 h 5795240"/>
              <a:gd name="connsiteX189-2217" fmla="*/ 2820212 w 12641071"/>
              <a:gd name="connsiteY189-2218" fmla="*/ 4022008 h 5795240"/>
              <a:gd name="connsiteX190-2219" fmla="*/ 2820206 w 12641071"/>
              <a:gd name="connsiteY190-2220" fmla="*/ 4022011 h 5795240"/>
              <a:gd name="connsiteX191-2221" fmla="*/ 2813481 w 12641071"/>
              <a:gd name="connsiteY191-2222" fmla="*/ 4027041 h 5795240"/>
              <a:gd name="connsiteX192-2223" fmla="*/ 2762875 w 12641071"/>
              <a:gd name="connsiteY192-2224" fmla="*/ 4057784 h 5795240"/>
              <a:gd name="connsiteX193-2225" fmla="*/ 2762878 w 12641071"/>
              <a:gd name="connsiteY193-2226" fmla="*/ 4057784 h 5795240"/>
              <a:gd name="connsiteX194-2227" fmla="*/ 2694694 w 12641071"/>
              <a:gd name="connsiteY194-2228" fmla="*/ 4099208 h 5795240"/>
              <a:gd name="connsiteX195-2229" fmla="*/ 2726822 w 12641071"/>
              <a:gd name="connsiteY195-2230" fmla="*/ 4072700 h 5795240"/>
              <a:gd name="connsiteX196-2231" fmla="*/ 2757719 w 12641071"/>
              <a:gd name="connsiteY196-2232" fmla="*/ 4055929 h 5795240"/>
              <a:gd name="connsiteX197-2233" fmla="*/ 2757718 w 12641071"/>
              <a:gd name="connsiteY197-2234" fmla="*/ 4055928 h 5795240"/>
              <a:gd name="connsiteX198-2235" fmla="*/ 2726820 w 12641071"/>
              <a:gd name="connsiteY198-2236" fmla="*/ 4072700 h 5795240"/>
              <a:gd name="connsiteX199-2237" fmla="*/ 2694692 w 12641071"/>
              <a:gd name="connsiteY199-2238" fmla="*/ 4099208 h 5795240"/>
              <a:gd name="connsiteX200-2239" fmla="*/ 2664698 w 12641071"/>
              <a:gd name="connsiteY200-2240" fmla="*/ 4117431 h 5795240"/>
              <a:gd name="connsiteX201-2241" fmla="*/ 1804544 w 12641071"/>
              <a:gd name="connsiteY201-2242" fmla="*/ 4335229 h 5795240"/>
              <a:gd name="connsiteX202-2243" fmla="*/ 0 w 12641071"/>
              <a:gd name="connsiteY202-2244" fmla="*/ 2530685 h 5795240"/>
              <a:gd name="connsiteX203-2245" fmla="*/ 1804544 w 12641071"/>
              <a:gd name="connsiteY203-2246" fmla="*/ 726143 h 5795240"/>
              <a:gd name="connsiteX204-2247" fmla="*/ 3080549 w 12641071"/>
              <a:gd name="connsiteY204-2248" fmla="*/ 1254682 h 5795240"/>
              <a:gd name="connsiteX205-2249" fmla="*/ 3106404 w 12641071"/>
              <a:gd name="connsiteY205-2250" fmla="*/ 1283128 h 5795240"/>
              <a:gd name="connsiteX206-2251" fmla="*/ 3125122 w 12641071"/>
              <a:gd name="connsiteY206-2252" fmla="*/ 1317614 h 5795240"/>
              <a:gd name="connsiteX207-2253" fmla="*/ 3139022 w 12641071"/>
              <a:gd name="connsiteY207-2254" fmla="*/ 1334461 h 5795240"/>
              <a:gd name="connsiteX208-2255" fmla="*/ 3139022 w 12641071"/>
              <a:gd name="connsiteY208-2256" fmla="*/ 1334462 h 5795240"/>
              <a:gd name="connsiteX209-2257" fmla="*/ 3139022 w 12641071"/>
              <a:gd name="connsiteY209-2258" fmla="*/ 1334461 h 5795240"/>
              <a:gd name="connsiteX210-2259" fmla="*/ 3139022 w 12641071"/>
              <a:gd name="connsiteY210-2260" fmla="*/ 1334459 h 5795240"/>
              <a:gd name="connsiteX211-2261" fmla="*/ 3106405 w 12641071"/>
              <a:gd name="connsiteY211-2262" fmla="*/ 1283128 h 5795240"/>
              <a:gd name="connsiteX212-2263" fmla="*/ 3197018 w 12641071"/>
              <a:gd name="connsiteY212-2264" fmla="*/ 1382828 h 5795240"/>
              <a:gd name="connsiteX213-2265" fmla="*/ 3234533 w 12641071"/>
              <a:gd name="connsiteY213-2266" fmla="*/ 1432995 h 5795240"/>
              <a:gd name="connsiteX214-2267" fmla="*/ 3234535 w 12641071"/>
              <a:gd name="connsiteY214-2268" fmla="*/ 1432997 h 5795240"/>
              <a:gd name="connsiteX215-2269" fmla="*/ 3234536 w 12641071"/>
              <a:gd name="connsiteY215-2270" fmla="*/ 1432999 h 5795240"/>
              <a:gd name="connsiteX216-2271" fmla="*/ 3268676 w 12641071"/>
              <a:gd name="connsiteY216-2272" fmla="*/ 1461167 h 5795240"/>
              <a:gd name="connsiteX217-2273" fmla="*/ 3565826 w 12641071"/>
              <a:gd name="connsiteY217-2274" fmla="*/ 1551935 h 5795240"/>
              <a:gd name="connsiteX218-2275" fmla="*/ 4086504 w 12641071"/>
              <a:gd name="connsiteY218-2276" fmla="*/ 1127574 h 5795240"/>
              <a:gd name="connsiteX219-2277" fmla="*/ 4094702 w 12641071"/>
              <a:gd name="connsiteY219-2278" fmla="*/ 1046255 h 5795240"/>
              <a:gd name="connsiteX220-2279" fmla="*/ 4101065 w 12641071"/>
              <a:gd name="connsiteY220-2280" fmla="*/ 1044040 h 5795240"/>
              <a:gd name="connsiteX221-2281" fmla="*/ 4097301 w 12641071"/>
              <a:gd name="connsiteY221-2282" fmla="*/ 1118570 h 5795240"/>
              <a:gd name="connsiteX222-2283" fmla="*/ 4101065 w 12641071"/>
              <a:gd name="connsiteY222-2284" fmla="*/ 1044042 h 5795240"/>
              <a:gd name="connsiteX223-2285" fmla="*/ 4206937 w 12641071"/>
              <a:gd name="connsiteY223-2286" fmla="*/ 1007188 h 5795240"/>
              <a:gd name="connsiteX224-2287" fmla="*/ 4206937 w 12641071"/>
              <a:gd name="connsiteY224-2288" fmla="*/ 1007186 h 5795240"/>
              <a:gd name="connsiteX225-2289" fmla="*/ 4101067 w 12641071"/>
              <a:gd name="connsiteY225-2290" fmla="*/ 1044040 h 5795240"/>
              <a:gd name="connsiteX226-2291" fmla="*/ 4103078 w 12641071"/>
              <a:gd name="connsiteY226-2292" fmla="*/ 1004204 h 5795240"/>
              <a:gd name="connsiteX227-2293" fmla="*/ 5215874 w 12641071"/>
              <a:gd name="connsiteY227-2294" fmla="*/ 0 h 5795240"/>
              <a:gd name="connsiteX0-2295" fmla="*/ 5964869 w 12641071"/>
              <a:gd name="connsiteY0-2296" fmla="*/ 4795171 h 5795240"/>
              <a:gd name="connsiteX1-2297" fmla="*/ 6019264 w 12641071"/>
              <a:gd name="connsiteY1-2298" fmla="*/ 4804905 h 5795240"/>
              <a:gd name="connsiteX2-2299" fmla="*/ 6036570 w 12641071"/>
              <a:gd name="connsiteY2-2300" fmla="*/ 4807089 h 5795240"/>
              <a:gd name="connsiteX3-2301" fmla="*/ 6019265 w 12641071"/>
              <a:gd name="connsiteY3-2302" fmla="*/ 4804905 h 5795240"/>
              <a:gd name="connsiteX4-2303" fmla="*/ 5964869 w 12641071"/>
              <a:gd name="connsiteY4-2304" fmla="*/ 4795171 h 5795240"/>
              <a:gd name="connsiteX5-2305" fmla="*/ 3682364 w 12641071"/>
              <a:gd name="connsiteY5-2306" fmla="*/ 4386723 h 5795240"/>
              <a:gd name="connsiteX6-2307" fmla="*/ 3772428 w 12641071"/>
              <a:gd name="connsiteY6-2308" fmla="*/ 4402840 h 5795240"/>
              <a:gd name="connsiteX7-2309" fmla="*/ 3772428 w 12641071"/>
              <a:gd name="connsiteY7-2310" fmla="*/ 4402840 h 5795240"/>
              <a:gd name="connsiteX8-2311" fmla="*/ 3682364 w 12641071"/>
              <a:gd name="connsiteY8-2312" fmla="*/ 4386723 h 5795240"/>
              <a:gd name="connsiteX9-2313" fmla="*/ 3190020 w 12641071"/>
              <a:gd name="connsiteY9-2314" fmla="*/ 1396271 h 5795240"/>
              <a:gd name="connsiteX10-2315" fmla="*/ 3190020 w 12641071"/>
              <a:gd name="connsiteY10-2316" fmla="*/ 1396272 h 5795240"/>
              <a:gd name="connsiteX11-2317" fmla="*/ 3202490 w 12641071"/>
              <a:gd name="connsiteY11-2318" fmla="*/ 1406560 h 5795240"/>
              <a:gd name="connsiteX12-2319" fmla="*/ 3190020 w 12641071"/>
              <a:gd name="connsiteY12-2320" fmla="*/ 1396271 h 5795240"/>
              <a:gd name="connsiteX13-2321" fmla="*/ 6034389 w 12641071"/>
              <a:gd name="connsiteY13-2322" fmla="*/ 371047 h 5795240"/>
              <a:gd name="connsiteX14-2323" fmla="*/ 5912002 w 12641071"/>
              <a:gd name="connsiteY14-2324" fmla="*/ 413650 h 5795240"/>
              <a:gd name="connsiteX15-2325" fmla="*/ 5912002 w 12641071"/>
              <a:gd name="connsiteY15-2326" fmla="*/ 413650 h 5795240"/>
              <a:gd name="connsiteX16-2327" fmla="*/ 6034389 w 12641071"/>
              <a:gd name="connsiteY16-2328" fmla="*/ 371047 h 5795240"/>
              <a:gd name="connsiteX17-2329" fmla="*/ 5215874 w 12641071"/>
              <a:gd name="connsiteY17-2330" fmla="*/ 0 h 5795240"/>
              <a:gd name="connsiteX18-2331" fmla="*/ 5927386 w 12641071"/>
              <a:gd name="connsiteY18-2332" fmla="*/ 255427 h 5795240"/>
              <a:gd name="connsiteX19-2333" fmla="*/ 5974443 w 12641071"/>
              <a:gd name="connsiteY19-2334" fmla="*/ 298195 h 5795240"/>
              <a:gd name="connsiteX20-2335" fmla="*/ 5974448 w 12641071"/>
              <a:gd name="connsiteY20-2336" fmla="*/ 298200 h 5795240"/>
              <a:gd name="connsiteX21-2337" fmla="*/ 6006819 w 12641071"/>
              <a:gd name="connsiteY21-2338" fmla="*/ 327622 h 5795240"/>
              <a:gd name="connsiteX22-2339" fmla="*/ 6043427 w 12641071"/>
              <a:gd name="connsiteY22-2340" fmla="*/ 367901 h 5795240"/>
              <a:gd name="connsiteX23-2341" fmla="*/ 6043429 w 12641071"/>
              <a:gd name="connsiteY23-2342" fmla="*/ 367901 h 5795240"/>
              <a:gd name="connsiteX24-2343" fmla="*/ 6079014 w 12641071"/>
              <a:gd name="connsiteY24-2344" fmla="*/ 407056 h 5795240"/>
              <a:gd name="connsiteX25-2345" fmla="*/ 6105193 w 12641071"/>
              <a:gd name="connsiteY25-2346" fmla="*/ 442067 h 5795240"/>
              <a:gd name="connsiteX26-2347" fmla="*/ 6069206 w 12641071"/>
              <a:gd name="connsiteY26-2348" fmla="*/ 409359 h 5795240"/>
              <a:gd name="connsiteX27-2349" fmla="*/ 6105193 w 12641071"/>
              <a:gd name="connsiteY27-2350" fmla="*/ 442069 h 5795240"/>
              <a:gd name="connsiteX28-2351" fmla="*/ 6143408 w 12641071"/>
              <a:gd name="connsiteY28-2352" fmla="*/ 493169 h 5795240"/>
              <a:gd name="connsiteX29-2353" fmla="*/ 6143427 w 12641071"/>
              <a:gd name="connsiteY29-2354" fmla="*/ 493200 h 5795240"/>
              <a:gd name="connsiteX30-2355" fmla="*/ 6215965 w 12641071"/>
              <a:gd name="connsiteY30-2356" fmla="*/ 619406 h 5795240"/>
              <a:gd name="connsiteX31-2357" fmla="*/ 6234035 w 12641071"/>
              <a:gd name="connsiteY31-2358" fmla="*/ 658746 h 5795240"/>
              <a:gd name="connsiteX32-2359" fmla="*/ 6274009 w 12641071"/>
              <a:gd name="connsiteY32-2360" fmla="*/ 760197 h 5795240"/>
              <a:gd name="connsiteX33-2361" fmla="*/ 6287839 w 12641071"/>
              <a:gd name="connsiteY33-2362" fmla="*/ 801938 h 5795240"/>
              <a:gd name="connsiteX34-2363" fmla="*/ 6321546 w 12641071"/>
              <a:gd name="connsiteY34-2364" fmla="*/ 948207 h 5795240"/>
              <a:gd name="connsiteX35-2365" fmla="*/ 6321550 w 12641071"/>
              <a:gd name="connsiteY35-2366" fmla="*/ 948224 h 5795240"/>
              <a:gd name="connsiteX36-2367" fmla="*/ 6334438 w 12641071"/>
              <a:gd name="connsiteY36-2368" fmla="*/ 1118571 h 5795240"/>
              <a:gd name="connsiteX37-2369" fmla="*/ 6334438 w 12641071"/>
              <a:gd name="connsiteY37-2370" fmla="*/ 1118570 h 5795240"/>
              <a:gd name="connsiteX38-2371" fmla="*/ 6321550 w 12641071"/>
              <a:gd name="connsiteY38-2372" fmla="*/ 948222 h 5795240"/>
              <a:gd name="connsiteX39-2373" fmla="*/ 6321546 w 12641071"/>
              <a:gd name="connsiteY39-2374" fmla="*/ 948207 h 5795240"/>
              <a:gd name="connsiteX40-2375" fmla="*/ 6295696 w 12641071"/>
              <a:gd name="connsiteY40-2376" fmla="*/ 825653 h 5795240"/>
              <a:gd name="connsiteX41-2377" fmla="*/ 6287839 w 12641071"/>
              <a:gd name="connsiteY41-2378" fmla="*/ 801938 h 5795240"/>
              <a:gd name="connsiteX42-2379" fmla="*/ 6284151 w 12641071"/>
              <a:gd name="connsiteY42-2380" fmla="*/ 785941 h 5795240"/>
              <a:gd name="connsiteX43-2381" fmla="*/ 6274009 w 12641071"/>
              <a:gd name="connsiteY43-2382" fmla="*/ 760197 h 5795240"/>
              <a:gd name="connsiteX44-2383" fmla="*/ 6256852 w 12641071"/>
              <a:gd name="connsiteY44-2384" fmla="*/ 708420 h 5795240"/>
              <a:gd name="connsiteX45-2385" fmla="*/ 6234035 w 12641071"/>
              <a:gd name="connsiteY45-2386" fmla="*/ 658746 h 5795240"/>
              <a:gd name="connsiteX46-2387" fmla="*/ 6224136 w 12641071"/>
              <a:gd name="connsiteY46-2388" fmla="*/ 633624 h 5795240"/>
              <a:gd name="connsiteX47-2389" fmla="*/ 6215965 w 12641071"/>
              <a:gd name="connsiteY47-2390" fmla="*/ 619406 h 5795240"/>
              <a:gd name="connsiteX48-2391" fmla="*/ 6205824 w 12641071"/>
              <a:gd name="connsiteY48-2392" fmla="*/ 597325 h 5795240"/>
              <a:gd name="connsiteX49-2393" fmla="*/ 6143427 w 12641071"/>
              <a:gd name="connsiteY49-2394" fmla="*/ 493200 h 5795240"/>
              <a:gd name="connsiteX50-2395" fmla="*/ 6143408 w 12641071"/>
              <a:gd name="connsiteY50-2396" fmla="*/ 493167 h 5795240"/>
              <a:gd name="connsiteX51-2397" fmla="*/ 6105193 w 12641071"/>
              <a:gd name="connsiteY51-2398" fmla="*/ 442067 h 5795240"/>
              <a:gd name="connsiteX52-2399" fmla="*/ 6141460 w 12641071"/>
              <a:gd name="connsiteY52-2400" fmla="*/ 475027 h 5795240"/>
              <a:gd name="connsiteX53-2401" fmla="*/ 6788665 w 12641071"/>
              <a:gd name="connsiteY53-2402" fmla="*/ 707369 h 5795240"/>
              <a:gd name="connsiteX54-2403" fmla="*/ 7184710 w 12641071"/>
              <a:gd name="connsiteY54-2404" fmla="*/ 627411 h 5795240"/>
              <a:gd name="connsiteX55-2405" fmla="*/ 7264545 w 12641071"/>
              <a:gd name="connsiteY55-2406" fmla="*/ 588952 h 5795240"/>
              <a:gd name="connsiteX56-2407" fmla="*/ 7213686 w 12641071"/>
              <a:gd name="connsiteY56-2408" fmla="*/ 626983 h 5795240"/>
              <a:gd name="connsiteX57-2409" fmla="*/ 7128319 w 12641071"/>
              <a:gd name="connsiteY57-2410" fmla="*/ 705504 h 5795240"/>
              <a:gd name="connsiteX58-2411" fmla="*/ 7083110 w 12641071"/>
              <a:gd name="connsiteY58-2412" fmla="*/ 757072 h 5795240"/>
              <a:gd name="connsiteX59-2413" fmla="*/ 7083111 w 12641071"/>
              <a:gd name="connsiteY59-2414" fmla="*/ 757072 h 5795240"/>
              <a:gd name="connsiteX60-2415" fmla="*/ 7128319 w 12641071"/>
              <a:gd name="connsiteY60-2416" fmla="*/ 705506 h 5795240"/>
              <a:gd name="connsiteX61-2417" fmla="*/ 7213686 w 12641071"/>
              <a:gd name="connsiteY61-2418" fmla="*/ 626984 h 5795240"/>
              <a:gd name="connsiteX62-2419" fmla="*/ 7264545 w 12641071"/>
              <a:gd name="connsiteY62-2420" fmla="*/ 588953 h 5795240"/>
              <a:gd name="connsiteX63-2421" fmla="*/ 7273651 w 12641071"/>
              <a:gd name="connsiteY63-2422" fmla="*/ 584566 h 5795240"/>
              <a:gd name="connsiteX64-2423" fmla="*/ 7314851 w 12641071"/>
              <a:gd name="connsiteY64-2424" fmla="*/ 559537 h 5795240"/>
              <a:gd name="connsiteX65-2425" fmla="*/ 7354131 w 12641071"/>
              <a:gd name="connsiteY65-2426" fmla="*/ 565467 h 5795240"/>
              <a:gd name="connsiteX66-2427" fmla="*/ 7429608 w 12641071"/>
              <a:gd name="connsiteY66-2428" fmla="*/ 586051 h 5795240"/>
              <a:gd name="connsiteX67-2429" fmla="*/ 7429611 w 12641071"/>
              <a:gd name="connsiteY67-2430" fmla="*/ 586050 h 5795240"/>
              <a:gd name="connsiteX68-2431" fmla="*/ 7354132 w 12641071"/>
              <a:gd name="connsiteY68-2432" fmla="*/ 565465 h 5795240"/>
              <a:gd name="connsiteX69-2433" fmla="*/ 7314853 w 12641071"/>
              <a:gd name="connsiteY69-2434" fmla="*/ 559536 h 5795240"/>
              <a:gd name="connsiteX70-2435" fmla="*/ 7314851 w 12641071"/>
              <a:gd name="connsiteY70-2436" fmla="*/ 559537 h 5795240"/>
              <a:gd name="connsiteX71-2437" fmla="*/ 7314849 w 12641071"/>
              <a:gd name="connsiteY71-2438" fmla="*/ 559537 h 5795240"/>
              <a:gd name="connsiteX72-2439" fmla="*/ 7273651 w 12641071"/>
              <a:gd name="connsiteY72-2440" fmla="*/ 584565 h 5795240"/>
              <a:gd name="connsiteX73-2441" fmla="*/ 7264545 w 12641071"/>
              <a:gd name="connsiteY73-2442" fmla="*/ 588952 h 5795240"/>
              <a:gd name="connsiteX74-2443" fmla="*/ 7296407 w 12641071"/>
              <a:gd name="connsiteY74-2444" fmla="*/ 565126 h 5795240"/>
              <a:gd name="connsiteX75-2445" fmla="*/ 7307447 w 12641071"/>
              <a:gd name="connsiteY75-2446" fmla="*/ 558419 h 5795240"/>
              <a:gd name="connsiteX76-2447" fmla="*/ 7307450 w 12641071"/>
              <a:gd name="connsiteY76-2448" fmla="*/ 558419 h 5795240"/>
              <a:gd name="connsiteX77-2449" fmla="*/ 7385004 w 12641071"/>
              <a:gd name="connsiteY77-2450" fmla="*/ 511303 h 5795240"/>
              <a:gd name="connsiteX78-2451" fmla="*/ 7391626 w 12641071"/>
              <a:gd name="connsiteY78-2452" fmla="*/ 508114 h 5795240"/>
              <a:gd name="connsiteX79-2453" fmla="*/ 7391631 w 12641071"/>
              <a:gd name="connsiteY79-2454" fmla="*/ 508110 h 5795240"/>
              <a:gd name="connsiteX80-2455" fmla="*/ 7478934 w 12641071"/>
              <a:gd name="connsiteY80-2456" fmla="*/ 466053 h 5795240"/>
              <a:gd name="connsiteX81-2457" fmla="*/ 7897193 w 12641071"/>
              <a:gd name="connsiteY81-2458" fmla="*/ 381611 h 5795240"/>
              <a:gd name="connsiteX82-2459" fmla="*/ 8788216 w 12641071"/>
              <a:gd name="connsiteY82-2460" fmla="*/ 855364 h 5795240"/>
              <a:gd name="connsiteX83-2461" fmla="*/ 8832362 w 12641071"/>
              <a:gd name="connsiteY83-2462" fmla="*/ 928030 h 5795240"/>
              <a:gd name="connsiteX84-2463" fmla="*/ 8832362 w 12641071"/>
              <a:gd name="connsiteY84-2464" fmla="*/ 928033 h 5795240"/>
              <a:gd name="connsiteX85-2465" fmla="*/ 8842040 w 12641071"/>
              <a:gd name="connsiteY85-2466" fmla="*/ 943961 h 5795240"/>
              <a:gd name="connsiteX86-2467" fmla="*/ 8856144 w 12641071"/>
              <a:gd name="connsiteY86-2468" fmla="*/ 973241 h 5795240"/>
              <a:gd name="connsiteX87-2469" fmla="*/ 8856145 w 12641071"/>
              <a:gd name="connsiteY87-2470" fmla="*/ 973241 h 5795240"/>
              <a:gd name="connsiteX88-2471" fmla="*/ 8878117 w 12641071"/>
              <a:gd name="connsiteY88-2472" fmla="*/ 1018851 h 5795240"/>
              <a:gd name="connsiteX89-2473" fmla="*/ 8877719 w 12641071"/>
              <a:gd name="connsiteY89-2474" fmla="*/ 1018369 h 5795240"/>
              <a:gd name="connsiteX90-2475" fmla="*/ 8853250 w 12641071"/>
              <a:gd name="connsiteY90-2476" fmla="*/ 973288 h 5795240"/>
              <a:gd name="connsiteX91-2477" fmla="*/ 8853249 w 12641071"/>
              <a:gd name="connsiteY91-2478" fmla="*/ 973288 h 5795240"/>
              <a:gd name="connsiteX92-2479" fmla="*/ 8853248 w 12641071"/>
              <a:gd name="connsiteY92-2480" fmla="*/ 973287 h 5795240"/>
              <a:gd name="connsiteX93-2481" fmla="*/ 8849677 w 12641071"/>
              <a:gd name="connsiteY93-2482" fmla="*/ 973341 h 5795240"/>
              <a:gd name="connsiteX94-2483" fmla="*/ 8641543 w 12641071"/>
              <a:gd name="connsiteY94-2484" fmla="*/ 916577 h 5795240"/>
              <a:gd name="connsiteX95-2485" fmla="*/ 8641545 w 12641071"/>
              <a:gd name="connsiteY95-2486" fmla="*/ 916580 h 5795240"/>
              <a:gd name="connsiteX96-2487" fmla="*/ 8849676 w 12641071"/>
              <a:gd name="connsiteY96-2488" fmla="*/ 973343 h 5795240"/>
              <a:gd name="connsiteX97-2489" fmla="*/ 8853248 w 12641071"/>
              <a:gd name="connsiteY97-2490" fmla="*/ 973288 h 5795240"/>
              <a:gd name="connsiteX98-2491" fmla="*/ 8877719 w 12641071"/>
              <a:gd name="connsiteY98-2492" fmla="*/ 1018371 h 5795240"/>
              <a:gd name="connsiteX99-2493" fmla="*/ 8878116 w 12641071"/>
              <a:gd name="connsiteY99-2494" fmla="*/ 1018851 h 5795240"/>
              <a:gd name="connsiteX100-2495" fmla="*/ 8887288 w 12641071"/>
              <a:gd name="connsiteY100-2496" fmla="*/ 1037892 h 5795240"/>
              <a:gd name="connsiteX101-2497" fmla="*/ 8949899 w 12641071"/>
              <a:gd name="connsiteY101-2498" fmla="*/ 1239592 h 5795240"/>
              <a:gd name="connsiteX102-2499" fmla="*/ 8968437 w 12641071"/>
              <a:gd name="connsiteY102-2500" fmla="*/ 1423482 h 5795240"/>
              <a:gd name="connsiteX103-2501" fmla="*/ 8949899 w 12641071"/>
              <a:gd name="connsiteY103-2502" fmla="*/ 1239591 h 5795240"/>
              <a:gd name="connsiteX104-2503" fmla="*/ 8887288 w 12641071"/>
              <a:gd name="connsiteY104-2504" fmla="*/ 1037890 h 5795240"/>
              <a:gd name="connsiteX105-2505" fmla="*/ 8878116 w 12641071"/>
              <a:gd name="connsiteY105-2506" fmla="*/ 1018851 h 5795240"/>
              <a:gd name="connsiteX106-2507" fmla="*/ 8931285 w 12641071"/>
              <a:gd name="connsiteY106-2508" fmla="*/ 1083292 h 5795240"/>
              <a:gd name="connsiteX107-2509" fmla="*/ 9241478 w 12641071"/>
              <a:gd name="connsiteY107-2510" fmla="*/ 1211778 h 5795240"/>
              <a:gd name="connsiteX108-2511" fmla="*/ 9605238 w 12641071"/>
              <a:gd name="connsiteY108-2512" fmla="*/ 1018369 h 5795240"/>
              <a:gd name="connsiteX109-2513" fmla="*/ 9636247 w 12641071"/>
              <a:gd name="connsiteY109-2514" fmla="*/ 961241 h 5795240"/>
              <a:gd name="connsiteX110-2515" fmla="*/ 9641995 w 12641071"/>
              <a:gd name="connsiteY110-2516" fmla="*/ 961152 h 5795240"/>
              <a:gd name="connsiteX111-2517" fmla="*/ 9584939 w 12641071"/>
              <a:gd name="connsiteY111-2518" fmla="*/ 1079594 h 5795240"/>
              <a:gd name="connsiteX112-2519" fmla="*/ 9546257 w 12641071"/>
              <a:gd name="connsiteY112-2520" fmla="*/ 1204206 h 5795240"/>
              <a:gd name="connsiteX113-2521" fmla="*/ 9584939 w 12641071"/>
              <a:gd name="connsiteY113-2522" fmla="*/ 1079596 h 5795240"/>
              <a:gd name="connsiteX114-2523" fmla="*/ 9641995 w 12641071"/>
              <a:gd name="connsiteY114-2524" fmla="*/ 961153 h 5795240"/>
              <a:gd name="connsiteX115-2525" fmla="*/ 9653069 w 12641071"/>
              <a:gd name="connsiteY115-2526" fmla="*/ 960983 h 5795240"/>
              <a:gd name="connsiteX116-2527" fmla="*/ 9801564 w 12641071"/>
              <a:gd name="connsiteY116-2528" fmla="*/ 1196828 h 5795240"/>
              <a:gd name="connsiteX117-2529" fmla="*/ 9801566 w 12641071"/>
              <a:gd name="connsiteY117-2530" fmla="*/ 1196828 h 5795240"/>
              <a:gd name="connsiteX118-2531" fmla="*/ 9653070 w 12641071"/>
              <a:gd name="connsiteY118-2532" fmla="*/ 960982 h 5795240"/>
              <a:gd name="connsiteX119-2533" fmla="*/ 9641996 w 12641071"/>
              <a:gd name="connsiteY119-2534" fmla="*/ 961152 h 5795240"/>
              <a:gd name="connsiteX120-2535" fmla="*/ 9651917 w 12641071"/>
              <a:gd name="connsiteY120-2536" fmla="*/ 940556 h 5795240"/>
              <a:gd name="connsiteX121-2537" fmla="*/ 11050508 w 12641071"/>
              <a:gd name="connsiteY121-2538" fmla="*/ 108150 h 5795240"/>
              <a:gd name="connsiteX122-2539" fmla="*/ 12641071 w 12641071"/>
              <a:gd name="connsiteY122-2540" fmla="*/ 1698711 h 5795240"/>
              <a:gd name="connsiteX123-2541" fmla="*/ 11371062 w 12641071"/>
              <a:gd name="connsiteY123-2542" fmla="*/ 3256960 h 5795240"/>
              <a:gd name="connsiteX124-2543" fmla="*/ 11215953 w 12641071"/>
              <a:gd name="connsiteY124-2544" fmla="*/ 3280632 h 5795240"/>
              <a:gd name="connsiteX125-2545" fmla="*/ 11142318 w 12641071"/>
              <a:gd name="connsiteY125-2546" fmla="*/ 3276914 h 5795240"/>
              <a:gd name="connsiteX126-2547" fmla="*/ 11215952 w 12641071"/>
              <a:gd name="connsiteY126-2548" fmla="*/ 3280632 h 5795240"/>
              <a:gd name="connsiteX127-2549" fmla="*/ 11213133 w 12641071"/>
              <a:gd name="connsiteY127-2550" fmla="*/ 3281062 h 5795240"/>
              <a:gd name="connsiteX128-2551" fmla="*/ 11116921 w 12641071"/>
              <a:gd name="connsiteY128-2552" fmla="*/ 3285921 h 5795240"/>
              <a:gd name="connsiteX129-2553" fmla="*/ 11050507 w 12641071"/>
              <a:gd name="connsiteY129-2554" fmla="*/ 3289274 h 5795240"/>
              <a:gd name="connsiteX130-2555" fmla="*/ 11006292 w 12641071"/>
              <a:gd name="connsiteY130-2556" fmla="*/ 3287041 h 5795240"/>
              <a:gd name="connsiteX131-2557" fmla="*/ 10937101 w 12641071"/>
              <a:gd name="connsiteY131-2558" fmla="*/ 3297601 h 5795240"/>
              <a:gd name="connsiteX132-2559" fmla="*/ 10144740 w 12641071"/>
              <a:gd name="connsiteY132-2560" fmla="*/ 4089962 h 5795240"/>
              <a:gd name="connsiteX133-2561" fmla="*/ 10130374 w 12641071"/>
              <a:gd name="connsiteY133-2562" fmla="*/ 4184101 h 5795240"/>
              <a:gd name="connsiteX134-2563" fmla="*/ 10130375 w 12641071"/>
              <a:gd name="connsiteY134-2564" fmla="*/ 4184103 h 5795240"/>
              <a:gd name="connsiteX135-2565" fmla="*/ 10130656 w 12641071"/>
              <a:gd name="connsiteY135-2566" fmla="*/ 4185950 h 5795240"/>
              <a:gd name="connsiteX136-2567" fmla="*/ 10138194 w 12641071"/>
              <a:gd name="connsiteY136-2568" fmla="*/ 4335228 h 5795240"/>
              <a:gd name="connsiteX137-2569" fmla="*/ 10137710 w 12641071"/>
              <a:gd name="connsiteY137-2570" fmla="*/ 4344822 h 5795240"/>
              <a:gd name="connsiteX138-2571" fmla="*/ 10133555 w 12641071"/>
              <a:gd name="connsiteY138-2572" fmla="*/ 4427096 h 5795240"/>
              <a:gd name="connsiteX139-2573" fmla="*/ 10129312 w 12641071"/>
              <a:gd name="connsiteY139-2574" fmla="*/ 4399289 h 5795240"/>
              <a:gd name="connsiteX140-2575" fmla="*/ 10126797 w 12641071"/>
              <a:gd name="connsiteY140-2576" fmla="*/ 4349498 h 5795240"/>
              <a:gd name="connsiteX141-2577" fmla="*/ 10126796 w 12641071"/>
              <a:gd name="connsiteY141-2578" fmla="*/ 4349498 h 5795240"/>
              <a:gd name="connsiteX142-2579" fmla="*/ 10129311 w 12641071"/>
              <a:gd name="connsiteY142-2580" fmla="*/ 4399289 h 5795240"/>
              <a:gd name="connsiteX143-2581" fmla="*/ 10133554 w 12641071"/>
              <a:gd name="connsiteY143-2582" fmla="*/ 4427096 h 5795240"/>
              <a:gd name="connsiteX144-2583" fmla="*/ 10130656 w 12641071"/>
              <a:gd name="connsiteY144-2584" fmla="*/ 4484506 h 5795240"/>
              <a:gd name="connsiteX145-2585" fmla="*/ 8678182 w 12641071"/>
              <a:gd name="connsiteY145-2586" fmla="*/ 5795240 h 5795240"/>
              <a:gd name="connsiteX146-2587" fmla="*/ 7467518 w 12641071"/>
              <a:gd name="connsiteY146-2588" fmla="*/ 5151535 h 5795240"/>
              <a:gd name="connsiteX147-2589" fmla="*/ 7419945 w 12641071"/>
              <a:gd name="connsiteY147-2590" fmla="*/ 5073228 h 5795240"/>
              <a:gd name="connsiteX148-2591" fmla="*/ 7394386 w 12641071"/>
              <a:gd name="connsiteY148-2592" fmla="*/ 5031156 h 5795240"/>
              <a:gd name="connsiteX149-2593" fmla="*/ 7367299 w 12641071"/>
              <a:gd name="connsiteY149-2594" fmla="*/ 4974928 h 5795240"/>
              <a:gd name="connsiteX150-2595" fmla="*/ 7332905 w 12641071"/>
              <a:gd name="connsiteY150-2596" fmla="*/ 4903531 h 5795240"/>
              <a:gd name="connsiteX151-2597" fmla="*/ 7320958 w 12641071"/>
              <a:gd name="connsiteY151-2598" fmla="*/ 4870887 h 5795240"/>
              <a:gd name="connsiteX152-2599" fmla="*/ 7322174 w 12641071"/>
              <a:gd name="connsiteY152-2600" fmla="*/ 4872361 h 5795240"/>
              <a:gd name="connsiteX153-2601" fmla="*/ 7362630 w 12641071"/>
              <a:gd name="connsiteY153-2602" fmla="*/ 4938954 h 5795240"/>
              <a:gd name="connsiteX154-2603" fmla="*/ 7380779 w 12641071"/>
              <a:gd name="connsiteY154-2604" fmla="*/ 4976628 h 5795240"/>
              <a:gd name="connsiteX155-2605" fmla="*/ 7391210 w 12641071"/>
              <a:gd name="connsiteY155-2606" fmla="*/ 4977944 h 5795240"/>
              <a:gd name="connsiteX156-2607" fmla="*/ 7380780 w 12641071"/>
              <a:gd name="connsiteY156-2608" fmla="*/ 4976628 h 5795240"/>
              <a:gd name="connsiteX157-2609" fmla="*/ 7362631 w 12641071"/>
              <a:gd name="connsiteY157-2610" fmla="*/ 4938954 h 5795240"/>
              <a:gd name="connsiteX158-2611" fmla="*/ 7322175 w 12641071"/>
              <a:gd name="connsiteY158-2612" fmla="*/ 4872361 h 5795240"/>
              <a:gd name="connsiteX159-2613" fmla="*/ 7320959 w 12641071"/>
              <a:gd name="connsiteY159-2614" fmla="*/ 4870887 h 5795240"/>
              <a:gd name="connsiteX160-2615" fmla="*/ 7283811 w 12641071"/>
              <a:gd name="connsiteY160-2616" fmla="*/ 4769391 h 5795240"/>
              <a:gd name="connsiteX161-2617" fmla="*/ 7272112 w 12641071"/>
              <a:gd name="connsiteY161-2618" fmla="*/ 4718630 h 5795240"/>
              <a:gd name="connsiteX162-2619" fmla="*/ 7272111 w 12641071"/>
              <a:gd name="connsiteY162-2620" fmla="*/ 4718630 h 5795240"/>
              <a:gd name="connsiteX163-2621" fmla="*/ 7283810 w 12641071"/>
              <a:gd name="connsiteY163-2622" fmla="*/ 4769391 h 5795240"/>
              <a:gd name="connsiteX164-2623" fmla="*/ 7320958 w 12641071"/>
              <a:gd name="connsiteY164-2624" fmla="*/ 4870887 h 5795240"/>
              <a:gd name="connsiteX165-2625" fmla="*/ 7223551 w 12641071"/>
              <a:gd name="connsiteY165-2626" fmla="*/ 4752829 h 5795240"/>
              <a:gd name="connsiteX166-2627" fmla="*/ 6652445 w 12641071"/>
              <a:gd name="connsiteY166-2628" fmla="*/ 4516269 h 5795240"/>
              <a:gd name="connsiteX167-2629" fmla="*/ 6200873 w 12641071"/>
              <a:gd name="connsiteY167-2630" fmla="*/ 4654206 h 5795240"/>
              <a:gd name="connsiteX168-2631" fmla="*/ 6088813 w 12641071"/>
              <a:gd name="connsiteY168-2632" fmla="*/ 4746663 h 5795240"/>
              <a:gd name="connsiteX169-2633" fmla="*/ 6043019 w 12641071"/>
              <a:gd name="connsiteY169-2634" fmla="*/ 4807902 h 5795240"/>
              <a:gd name="connsiteX170-2635" fmla="*/ 6043021 w 12641071"/>
              <a:gd name="connsiteY170-2636" fmla="*/ 4807902 h 5795240"/>
              <a:gd name="connsiteX171-2637" fmla="*/ 6023271 w 12641071"/>
              <a:gd name="connsiteY171-2638" fmla="*/ 4834312 h 5795240"/>
              <a:gd name="connsiteX172-2639" fmla="*/ 5970678 w 12641071"/>
              <a:gd name="connsiteY172-2640" fmla="*/ 4892181 h 5795240"/>
              <a:gd name="connsiteX173-2641" fmla="*/ 5982717 w 12641071"/>
              <a:gd name="connsiteY173-2642" fmla="*/ 4872361 h 5795240"/>
              <a:gd name="connsiteX174-2643" fmla="*/ 5970675 w 12641071"/>
              <a:gd name="connsiteY174-2644" fmla="*/ 4892181 h 5795240"/>
              <a:gd name="connsiteX175-2645" fmla="*/ 5935320 w 12641071"/>
              <a:gd name="connsiteY175-2646" fmla="*/ 4931081 h 5795240"/>
              <a:gd name="connsiteX176-2647" fmla="*/ 4971763 w 12641071"/>
              <a:gd name="connsiteY176-2648" fmla="*/ 5330200 h 5795240"/>
              <a:gd name="connsiteX177-2649" fmla="*/ 3716172 w 12641071"/>
              <a:gd name="connsiteY177-2650" fmla="*/ 4497938 h 5795240"/>
              <a:gd name="connsiteX178-2651" fmla="*/ 3710773 w 12641071"/>
              <a:gd name="connsiteY178-2652" fmla="*/ 4483182 h 5795240"/>
              <a:gd name="connsiteX179-2653" fmla="*/ 3710773 w 12641071"/>
              <a:gd name="connsiteY179-2654" fmla="*/ 4483181 h 5795240"/>
              <a:gd name="connsiteX180-2655" fmla="*/ 3674984 w 12641071"/>
              <a:gd name="connsiteY180-2656" fmla="*/ 4385402 h 5795240"/>
              <a:gd name="connsiteX181-2657" fmla="*/ 3670349 w 12641071"/>
              <a:gd name="connsiteY181-2658" fmla="*/ 4372742 h 5795240"/>
              <a:gd name="connsiteX182-2659" fmla="*/ 3659438 w 12641071"/>
              <a:gd name="connsiteY182-2660" fmla="*/ 4330309 h 5795240"/>
              <a:gd name="connsiteX183-2661" fmla="*/ 3672084 w 12641071"/>
              <a:gd name="connsiteY183-2662" fmla="*/ 4353606 h 5795240"/>
              <a:gd name="connsiteX184-2663" fmla="*/ 3659440 w 12641071"/>
              <a:gd name="connsiteY184-2664" fmla="*/ 4330309 h 5795240"/>
              <a:gd name="connsiteX185-2665" fmla="*/ 3613217 w 12641071"/>
              <a:gd name="connsiteY185-2666" fmla="*/ 4245153 h 5795240"/>
              <a:gd name="connsiteX186-2667" fmla="*/ 3083792 w 12641071"/>
              <a:gd name="connsiteY186-2668" fmla="*/ 3963660 h 5795240"/>
              <a:gd name="connsiteX187-2669" fmla="*/ 2835272 w 12641071"/>
              <a:gd name="connsiteY187-2670" fmla="*/ 4013833 h 5795240"/>
              <a:gd name="connsiteX188-2671" fmla="*/ 2820214 w 12641071"/>
              <a:gd name="connsiteY188-2672" fmla="*/ 4022007 h 5795240"/>
              <a:gd name="connsiteX189-2673" fmla="*/ 2820212 w 12641071"/>
              <a:gd name="connsiteY189-2674" fmla="*/ 4022008 h 5795240"/>
              <a:gd name="connsiteX190-2675" fmla="*/ 2820206 w 12641071"/>
              <a:gd name="connsiteY190-2676" fmla="*/ 4022011 h 5795240"/>
              <a:gd name="connsiteX191-2677" fmla="*/ 2813481 w 12641071"/>
              <a:gd name="connsiteY191-2678" fmla="*/ 4027041 h 5795240"/>
              <a:gd name="connsiteX192-2679" fmla="*/ 2762875 w 12641071"/>
              <a:gd name="connsiteY192-2680" fmla="*/ 4057784 h 5795240"/>
              <a:gd name="connsiteX193-2681" fmla="*/ 2762878 w 12641071"/>
              <a:gd name="connsiteY193-2682" fmla="*/ 4057784 h 5795240"/>
              <a:gd name="connsiteX194-2683" fmla="*/ 2694694 w 12641071"/>
              <a:gd name="connsiteY194-2684" fmla="*/ 4099208 h 5795240"/>
              <a:gd name="connsiteX195-2685" fmla="*/ 2726822 w 12641071"/>
              <a:gd name="connsiteY195-2686" fmla="*/ 4072700 h 5795240"/>
              <a:gd name="connsiteX196-2687" fmla="*/ 2757719 w 12641071"/>
              <a:gd name="connsiteY196-2688" fmla="*/ 4055929 h 5795240"/>
              <a:gd name="connsiteX197-2689" fmla="*/ 2757718 w 12641071"/>
              <a:gd name="connsiteY197-2690" fmla="*/ 4055928 h 5795240"/>
              <a:gd name="connsiteX198-2691" fmla="*/ 2726820 w 12641071"/>
              <a:gd name="connsiteY198-2692" fmla="*/ 4072700 h 5795240"/>
              <a:gd name="connsiteX199-2693" fmla="*/ 2694692 w 12641071"/>
              <a:gd name="connsiteY199-2694" fmla="*/ 4099208 h 5795240"/>
              <a:gd name="connsiteX200-2695" fmla="*/ 2664698 w 12641071"/>
              <a:gd name="connsiteY200-2696" fmla="*/ 4117431 h 5795240"/>
              <a:gd name="connsiteX201-2697" fmla="*/ 1804544 w 12641071"/>
              <a:gd name="connsiteY201-2698" fmla="*/ 4335229 h 5795240"/>
              <a:gd name="connsiteX202-2699" fmla="*/ 0 w 12641071"/>
              <a:gd name="connsiteY202-2700" fmla="*/ 2530685 h 5795240"/>
              <a:gd name="connsiteX203-2701" fmla="*/ 1804544 w 12641071"/>
              <a:gd name="connsiteY203-2702" fmla="*/ 726143 h 5795240"/>
              <a:gd name="connsiteX204-2703" fmla="*/ 3080549 w 12641071"/>
              <a:gd name="connsiteY204-2704" fmla="*/ 1254682 h 5795240"/>
              <a:gd name="connsiteX205-2705" fmla="*/ 3106404 w 12641071"/>
              <a:gd name="connsiteY205-2706" fmla="*/ 1283128 h 5795240"/>
              <a:gd name="connsiteX206-2707" fmla="*/ 3125122 w 12641071"/>
              <a:gd name="connsiteY206-2708" fmla="*/ 1317614 h 5795240"/>
              <a:gd name="connsiteX207-2709" fmla="*/ 3139022 w 12641071"/>
              <a:gd name="connsiteY207-2710" fmla="*/ 1334461 h 5795240"/>
              <a:gd name="connsiteX208-2711" fmla="*/ 3139022 w 12641071"/>
              <a:gd name="connsiteY208-2712" fmla="*/ 1334462 h 5795240"/>
              <a:gd name="connsiteX209-2713" fmla="*/ 3139022 w 12641071"/>
              <a:gd name="connsiteY209-2714" fmla="*/ 1334461 h 5795240"/>
              <a:gd name="connsiteX210-2715" fmla="*/ 3106405 w 12641071"/>
              <a:gd name="connsiteY210-2716" fmla="*/ 1283128 h 5795240"/>
              <a:gd name="connsiteX211-2717" fmla="*/ 3197018 w 12641071"/>
              <a:gd name="connsiteY211-2718" fmla="*/ 1382828 h 5795240"/>
              <a:gd name="connsiteX212-2719" fmla="*/ 3234533 w 12641071"/>
              <a:gd name="connsiteY212-2720" fmla="*/ 1432995 h 5795240"/>
              <a:gd name="connsiteX213-2721" fmla="*/ 3234535 w 12641071"/>
              <a:gd name="connsiteY213-2722" fmla="*/ 1432997 h 5795240"/>
              <a:gd name="connsiteX214-2723" fmla="*/ 3234536 w 12641071"/>
              <a:gd name="connsiteY214-2724" fmla="*/ 1432999 h 5795240"/>
              <a:gd name="connsiteX215-2725" fmla="*/ 3268676 w 12641071"/>
              <a:gd name="connsiteY215-2726" fmla="*/ 1461167 h 5795240"/>
              <a:gd name="connsiteX216-2727" fmla="*/ 3565826 w 12641071"/>
              <a:gd name="connsiteY216-2728" fmla="*/ 1551935 h 5795240"/>
              <a:gd name="connsiteX217-2729" fmla="*/ 4086504 w 12641071"/>
              <a:gd name="connsiteY217-2730" fmla="*/ 1127574 h 5795240"/>
              <a:gd name="connsiteX218-2731" fmla="*/ 4094702 w 12641071"/>
              <a:gd name="connsiteY218-2732" fmla="*/ 1046255 h 5795240"/>
              <a:gd name="connsiteX219-2733" fmla="*/ 4101065 w 12641071"/>
              <a:gd name="connsiteY219-2734" fmla="*/ 1044040 h 5795240"/>
              <a:gd name="connsiteX220-2735" fmla="*/ 4097301 w 12641071"/>
              <a:gd name="connsiteY220-2736" fmla="*/ 1118570 h 5795240"/>
              <a:gd name="connsiteX221-2737" fmla="*/ 4101065 w 12641071"/>
              <a:gd name="connsiteY221-2738" fmla="*/ 1044042 h 5795240"/>
              <a:gd name="connsiteX222-2739" fmla="*/ 4206937 w 12641071"/>
              <a:gd name="connsiteY222-2740" fmla="*/ 1007188 h 5795240"/>
              <a:gd name="connsiteX223-2741" fmla="*/ 4206937 w 12641071"/>
              <a:gd name="connsiteY223-2742" fmla="*/ 1007186 h 5795240"/>
              <a:gd name="connsiteX224-2743" fmla="*/ 4101067 w 12641071"/>
              <a:gd name="connsiteY224-2744" fmla="*/ 1044040 h 5795240"/>
              <a:gd name="connsiteX225-2745" fmla="*/ 4103078 w 12641071"/>
              <a:gd name="connsiteY225-2746" fmla="*/ 1004204 h 5795240"/>
              <a:gd name="connsiteX226-2747" fmla="*/ 5215874 w 12641071"/>
              <a:gd name="connsiteY226-2748" fmla="*/ 0 h 5795240"/>
              <a:gd name="connsiteX0-2749" fmla="*/ 5964869 w 12641071"/>
              <a:gd name="connsiteY0-2750" fmla="*/ 4795171 h 5795240"/>
              <a:gd name="connsiteX1-2751" fmla="*/ 6019264 w 12641071"/>
              <a:gd name="connsiteY1-2752" fmla="*/ 4804905 h 5795240"/>
              <a:gd name="connsiteX2-2753" fmla="*/ 6036570 w 12641071"/>
              <a:gd name="connsiteY2-2754" fmla="*/ 4807089 h 5795240"/>
              <a:gd name="connsiteX3-2755" fmla="*/ 6019265 w 12641071"/>
              <a:gd name="connsiteY3-2756" fmla="*/ 4804905 h 5795240"/>
              <a:gd name="connsiteX4-2757" fmla="*/ 5964869 w 12641071"/>
              <a:gd name="connsiteY4-2758" fmla="*/ 4795171 h 5795240"/>
              <a:gd name="connsiteX5-2759" fmla="*/ 3682364 w 12641071"/>
              <a:gd name="connsiteY5-2760" fmla="*/ 4386723 h 5795240"/>
              <a:gd name="connsiteX6-2761" fmla="*/ 3772428 w 12641071"/>
              <a:gd name="connsiteY6-2762" fmla="*/ 4402840 h 5795240"/>
              <a:gd name="connsiteX7-2763" fmla="*/ 3772428 w 12641071"/>
              <a:gd name="connsiteY7-2764" fmla="*/ 4402840 h 5795240"/>
              <a:gd name="connsiteX8-2765" fmla="*/ 3682364 w 12641071"/>
              <a:gd name="connsiteY8-2766" fmla="*/ 4386723 h 5795240"/>
              <a:gd name="connsiteX9-2767" fmla="*/ 3190020 w 12641071"/>
              <a:gd name="connsiteY9-2768" fmla="*/ 1396271 h 5795240"/>
              <a:gd name="connsiteX10-2769" fmla="*/ 3190020 w 12641071"/>
              <a:gd name="connsiteY10-2770" fmla="*/ 1396272 h 5795240"/>
              <a:gd name="connsiteX11-2771" fmla="*/ 3202490 w 12641071"/>
              <a:gd name="connsiteY11-2772" fmla="*/ 1406560 h 5795240"/>
              <a:gd name="connsiteX12-2773" fmla="*/ 3190020 w 12641071"/>
              <a:gd name="connsiteY12-2774" fmla="*/ 1396271 h 5795240"/>
              <a:gd name="connsiteX13-2775" fmla="*/ 6034389 w 12641071"/>
              <a:gd name="connsiteY13-2776" fmla="*/ 371047 h 5795240"/>
              <a:gd name="connsiteX14-2777" fmla="*/ 5912002 w 12641071"/>
              <a:gd name="connsiteY14-2778" fmla="*/ 413650 h 5795240"/>
              <a:gd name="connsiteX15-2779" fmla="*/ 5912002 w 12641071"/>
              <a:gd name="connsiteY15-2780" fmla="*/ 413650 h 5795240"/>
              <a:gd name="connsiteX16-2781" fmla="*/ 6034389 w 12641071"/>
              <a:gd name="connsiteY16-2782" fmla="*/ 371047 h 5795240"/>
              <a:gd name="connsiteX17-2783" fmla="*/ 5215874 w 12641071"/>
              <a:gd name="connsiteY17-2784" fmla="*/ 0 h 5795240"/>
              <a:gd name="connsiteX18-2785" fmla="*/ 5927386 w 12641071"/>
              <a:gd name="connsiteY18-2786" fmla="*/ 255427 h 5795240"/>
              <a:gd name="connsiteX19-2787" fmla="*/ 5974443 w 12641071"/>
              <a:gd name="connsiteY19-2788" fmla="*/ 298195 h 5795240"/>
              <a:gd name="connsiteX20-2789" fmla="*/ 5974448 w 12641071"/>
              <a:gd name="connsiteY20-2790" fmla="*/ 298200 h 5795240"/>
              <a:gd name="connsiteX21-2791" fmla="*/ 6006819 w 12641071"/>
              <a:gd name="connsiteY21-2792" fmla="*/ 327622 h 5795240"/>
              <a:gd name="connsiteX22-2793" fmla="*/ 6043427 w 12641071"/>
              <a:gd name="connsiteY22-2794" fmla="*/ 367901 h 5795240"/>
              <a:gd name="connsiteX23-2795" fmla="*/ 6043429 w 12641071"/>
              <a:gd name="connsiteY23-2796" fmla="*/ 367901 h 5795240"/>
              <a:gd name="connsiteX24-2797" fmla="*/ 6079014 w 12641071"/>
              <a:gd name="connsiteY24-2798" fmla="*/ 407056 h 5795240"/>
              <a:gd name="connsiteX25-2799" fmla="*/ 6105193 w 12641071"/>
              <a:gd name="connsiteY25-2800" fmla="*/ 442067 h 5795240"/>
              <a:gd name="connsiteX26-2801" fmla="*/ 6069206 w 12641071"/>
              <a:gd name="connsiteY26-2802" fmla="*/ 409359 h 5795240"/>
              <a:gd name="connsiteX27-2803" fmla="*/ 6105193 w 12641071"/>
              <a:gd name="connsiteY27-2804" fmla="*/ 442069 h 5795240"/>
              <a:gd name="connsiteX28-2805" fmla="*/ 6143408 w 12641071"/>
              <a:gd name="connsiteY28-2806" fmla="*/ 493169 h 5795240"/>
              <a:gd name="connsiteX29-2807" fmla="*/ 6143427 w 12641071"/>
              <a:gd name="connsiteY29-2808" fmla="*/ 493200 h 5795240"/>
              <a:gd name="connsiteX30-2809" fmla="*/ 6215965 w 12641071"/>
              <a:gd name="connsiteY30-2810" fmla="*/ 619406 h 5795240"/>
              <a:gd name="connsiteX31-2811" fmla="*/ 6234035 w 12641071"/>
              <a:gd name="connsiteY31-2812" fmla="*/ 658746 h 5795240"/>
              <a:gd name="connsiteX32-2813" fmla="*/ 6274009 w 12641071"/>
              <a:gd name="connsiteY32-2814" fmla="*/ 760197 h 5795240"/>
              <a:gd name="connsiteX33-2815" fmla="*/ 6287839 w 12641071"/>
              <a:gd name="connsiteY33-2816" fmla="*/ 801938 h 5795240"/>
              <a:gd name="connsiteX34-2817" fmla="*/ 6321546 w 12641071"/>
              <a:gd name="connsiteY34-2818" fmla="*/ 948207 h 5795240"/>
              <a:gd name="connsiteX35-2819" fmla="*/ 6321550 w 12641071"/>
              <a:gd name="connsiteY35-2820" fmla="*/ 948224 h 5795240"/>
              <a:gd name="connsiteX36-2821" fmla="*/ 6334438 w 12641071"/>
              <a:gd name="connsiteY36-2822" fmla="*/ 1118571 h 5795240"/>
              <a:gd name="connsiteX37-2823" fmla="*/ 6334438 w 12641071"/>
              <a:gd name="connsiteY37-2824" fmla="*/ 1118570 h 5795240"/>
              <a:gd name="connsiteX38-2825" fmla="*/ 6321550 w 12641071"/>
              <a:gd name="connsiteY38-2826" fmla="*/ 948222 h 5795240"/>
              <a:gd name="connsiteX39-2827" fmla="*/ 6321546 w 12641071"/>
              <a:gd name="connsiteY39-2828" fmla="*/ 948207 h 5795240"/>
              <a:gd name="connsiteX40-2829" fmla="*/ 6295696 w 12641071"/>
              <a:gd name="connsiteY40-2830" fmla="*/ 825653 h 5795240"/>
              <a:gd name="connsiteX41-2831" fmla="*/ 6287839 w 12641071"/>
              <a:gd name="connsiteY41-2832" fmla="*/ 801938 h 5795240"/>
              <a:gd name="connsiteX42-2833" fmla="*/ 6284151 w 12641071"/>
              <a:gd name="connsiteY42-2834" fmla="*/ 785941 h 5795240"/>
              <a:gd name="connsiteX43-2835" fmla="*/ 6274009 w 12641071"/>
              <a:gd name="connsiteY43-2836" fmla="*/ 760197 h 5795240"/>
              <a:gd name="connsiteX44-2837" fmla="*/ 6256852 w 12641071"/>
              <a:gd name="connsiteY44-2838" fmla="*/ 708420 h 5795240"/>
              <a:gd name="connsiteX45-2839" fmla="*/ 6234035 w 12641071"/>
              <a:gd name="connsiteY45-2840" fmla="*/ 658746 h 5795240"/>
              <a:gd name="connsiteX46-2841" fmla="*/ 6224136 w 12641071"/>
              <a:gd name="connsiteY46-2842" fmla="*/ 633624 h 5795240"/>
              <a:gd name="connsiteX47-2843" fmla="*/ 6215965 w 12641071"/>
              <a:gd name="connsiteY47-2844" fmla="*/ 619406 h 5795240"/>
              <a:gd name="connsiteX48-2845" fmla="*/ 6205824 w 12641071"/>
              <a:gd name="connsiteY48-2846" fmla="*/ 597325 h 5795240"/>
              <a:gd name="connsiteX49-2847" fmla="*/ 6143427 w 12641071"/>
              <a:gd name="connsiteY49-2848" fmla="*/ 493200 h 5795240"/>
              <a:gd name="connsiteX50-2849" fmla="*/ 6143408 w 12641071"/>
              <a:gd name="connsiteY50-2850" fmla="*/ 493167 h 5795240"/>
              <a:gd name="connsiteX51-2851" fmla="*/ 6105193 w 12641071"/>
              <a:gd name="connsiteY51-2852" fmla="*/ 442067 h 5795240"/>
              <a:gd name="connsiteX52-2853" fmla="*/ 6141460 w 12641071"/>
              <a:gd name="connsiteY52-2854" fmla="*/ 475027 h 5795240"/>
              <a:gd name="connsiteX53-2855" fmla="*/ 6788665 w 12641071"/>
              <a:gd name="connsiteY53-2856" fmla="*/ 707369 h 5795240"/>
              <a:gd name="connsiteX54-2857" fmla="*/ 7184710 w 12641071"/>
              <a:gd name="connsiteY54-2858" fmla="*/ 627411 h 5795240"/>
              <a:gd name="connsiteX55-2859" fmla="*/ 7264545 w 12641071"/>
              <a:gd name="connsiteY55-2860" fmla="*/ 588952 h 5795240"/>
              <a:gd name="connsiteX56-2861" fmla="*/ 7213686 w 12641071"/>
              <a:gd name="connsiteY56-2862" fmla="*/ 626983 h 5795240"/>
              <a:gd name="connsiteX57-2863" fmla="*/ 7128319 w 12641071"/>
              <a:gd name="connsiteY57-2864" fmla="*/ 705504 h 5795240"/>
              <a:gd name="connsiteX58-2865" fmla="*/ 7083110 w 12641071"/>
              <a:gd name="connsiteY58-2866" fmla="*/ 757072 h 5795240"/>
              <a:gd name="connsiteX59-2867" fmla="*/ 7083111 w 12641071"/>
              <a:gd name="connsiteY59-2868" fmla="*/ 757072 h 5795240"/>
              <a:gd name="connsiteX60-2869" fmla="*/ 7128319 w 12641071"/>
              <a:gd name="connsiteY60-2870" fmla="*/ 705506 h 5795240"/>
              <a:gd name="connsiteX61-2871" fmla="*/ 7213686 w 12641071"/>
              <a:gd name="connsiteY61-2872" fmla="*/ 626984 h 5795240"/>
              <a:gd name="connsiteX62-2873" fmla="*/ 7264545 w 12641071"/>
              <a:gd name="connsiteY62-2874" fmla="*/ 588953 h 5795240"/>
              <a:gd name="connsiteX63-2875" fmla="*/ 7273651 w 12641071"/>
              <a:gd name="connsiteY63-2876" fmla="*/ 584566 h 5795240"/>
              <a:gd name="connsiteX64-2877" fmla="*/ 7314851 w 12641071"/>
              <a:gd name="connsiteY64-2878" fmla="*/ 559537 h 5795240"/>
              <a:gd name="connsiteX65-2879" fmla="*/ 7354131 w 12641071"/>
              <a:gd name="connsiteY65-2880" fmla="*/ 565467 h 5795240"/>
              <a:gd name="connsiteX66-2881" fmla="*/ 7429608 w 12641071"/>
              <a:gd name="connsiteY66-2882" fmla="*/ 586051 h 5795240"/>
              <a:gd name="connsiteX67-2883" fmla="*/ 7429611 w 12641071"/>
              <a:gd name="connsiteY67-2884" fmla="*/ 586050 h 5795240"/>
              <a:gd name="connsiteX68-2885" fmla="*/ 7354132 w 12641071"/>
              <a:gd name="connsiteY68-2886" fmla="*/ 565465 h 5795240"/>
              <a:gd name="connsiteX69-2887" fmla="*/ 7314853 w 12641071"/>
              <a:gd name="connsiteY69-2888" fmla="*/ 559536 h 5795240"/>
              <a:gd name="connsiteX70-2889" fmla="*/ 7314851 w 12641071"/>
              <a:gd name="connsiteY70-2890" fmla="*/ 559537 h 5795240"/>
              <a:gd name="connsiteX71-2891" fmla="*/ 7314849 w 12641071"/>
              <a:gd name="connsiteY71-2892" fmla="*/ 559537 h 5795240"/>
              <a:gd name="connsiteX72-2893" fmla="*/ 7273651 w 12641071"/>
              <a:gd name="connsiteY72-2894" fmla="*/ 584565 h 5795240"/>
              <a:gd name="connsiteX73-2895" fmla="*/ 7264545 w 12641071"/>
              <a:gd name="connsiteY73-2896" fmla="*/ 588952 h 5795240"/>
              <a:gd name="connsiteX74-2897" fmla="*/ 7296407 w 12641071"/>
              <a:gd name="connsiteY74-2898" fmla="*/ 565126 h 5795240"/>
              <a:gd name="connsiteX75-2899" fmla="*/ 7307447 w 12641071"/>
              <a:gd name="connsiteY75-2900" fmla="*/ 558419 h 5795240"/>
              <a:gd name="connsiteX76-2901" fmla="*/ 7307450 w 12641071"/>
              <a:gd name="connsiteY76-2902" fmla="*/ 558419 h 5795240"/>
              <a:gd name="connsiteX77-2903" fmla="*/ 7385004 w 12641071"/>
              <a:gd name="connsiteY77-2904" fmla="*/ 511303 h 5795240"/>
              <a:gd name="connsiteX78-2905" fmla="*/ 7391626 w 12641071"/>
              <a:gd name="connsiteY78-2906" fmla="*/ 508114 h 5795240"/>
              <a:gd name="connsiteX79-2907" fmla="*/ 7391631 w 12641071"/>
              <a:gd name="connsiteY79-2908" fmla="*/ 508110 h 5795240"/>
              <a:gd name="connsiteX80-2909" fmla="*/ 7478934 w 12641071"/>
              <a:gd name="connsiteY80-2910" fmla="*/ 466053 h 5795240"/>
              <a:gd name="connsiteX81-2911" fmla="*/ 7897193 w 12641071"/>
              <a:gd name="connsiteY81-2912" fmla="*/ 381611 h 5795240"/>
              <a:gd name="connsiteX82-2913" fmla="*/ 8788216 w 12641071"/>
              <a:gd name="connsiteY82-2914" fmla="*/ 855364 h 5795240"/>
              <a:gd name="connsiteX83-2915" fmla="*/ 8832362 w 12641071"/>
              <a:gd name="connsiteY83-2916" fmla="*/ 928030 h 5795240"/>
              <a:gd name="connsiteX84-2917" fmla="*/ 8832362 w 12641071"/>
              <a:gd name="connsiteY84-2918" fmla="*/ 928033 h 5795240"/>
              <a:gd name="connsiteX85-2919" fmla="*/ 8842040 w 12641071"/>
              <a:gd name="connsiteY85-2920" fmla="*/ 943961 h 5795240"/>
              <a:gd name="connsiteX86-2921" fmla="*/ 8856144 w 12641071"/>
              <a:gd name="connsiteY86-2922" fmla="*/ 973241 h 5795240"/>
              <a:gd name="connsiteX87-2923" fmla="*/ 8856145 w 12641071"/>
              <a:gd name="connsiteY87-2924" fmla="*/ 973241 h 5795240"/>
              <a:gd name="connsiteX88-2925" fmla="*/ 8878117 w 12641071"/>
              <a:gd name="connsiteY88-2926" fmla="*/ 1018851 h 5795240"/>
              <a:gd name="connsiteX89-2927" fmla="*/ 8877719 w 12641071"/>
              <a:gd name="connsiteY89-2928" fmla="*/ 1018369 h 5795240"/>
              <a:gd name="connsiteX90-2929" fmla="*/ 8853250 w 12641071"/>
              <a:gd name="connsiteY90-2930" fmla="*/ 973288 h 5795240"/>
              <a:gd name="connsiteX91-2931" fmla="*/ 8853249 w 12641071"/>
              <a:gd name="connsiteY91-2932" fmla="*/ 973288 h 5795240"/>
              <a:gd name="connsiteX92-2933" fmla="*/ 8853248 w 12641071"/>
              <a:gd name="connsiteY92-2934" fmla="*/ 973287 h 5795240"/>
              <a:gd name="connsiteX93-2935" fmla="*/ 8849677 w 12641071"/>
              <a:gd name="connsiteY93-2936" fmla="*/ 973341 h 5795240"/>
              <a:gd name="connsiteX94-2937" fmla="*/ 8641543 w 12641071"/>
              <a:gd name="connsiteY94-2938" fmla="*/ 916577 h 5795240"/>
              <a:gd name="connsiteX95-2939" fmla="*/ 8641545 w 12641071"/>
              <a:gd name="connsiteY95-2940" fmla="*/ 916580 h 5795240"/>
              <a:gd name="connsiteX96-2941" fmla="*/ 8849676 w 12641071"/>
              <a:gd name="connsiteY96-2942" fmla="*/ 973343 h 5795240"/>
              <a:gd name="connsiteX97-2943" fmla="*/ 8853248 w 12641071"/>
              <a:gd name="connsiteY97-2944" fmla="*/ 973288 h 5795240"/>
              <a:gd name="connsiteX98-2945" fmla="*/ 8877719 w 12641071"/>
              <a:gd name="connsiteY98-2946" fmla="*/ 1018371 h 5795240"/>
              <a:gd name="connsiteX99-2947" fmla="*/ 8878116 w 12641071"/>
              <a:gd name="connsiteY99-2948" fmla="*/ 1018851 h 5795240"/>
              <a:gd name="connsiteX100-2949" fmla="*/ 8887288 w 12641071"/>
              <a:gd name="connsiteY100-2950" fmla="*/ 1037892 h 5795240"/>
              <a:gd name="connsiteX101-2951" fmla="*/ 8949899 w 12641071"/>
              <a:gd name="connsiteY101-2952" fmla="*/ 1239592 h 5795240"/>
              <a:gd name="connsiteX102-2953" fmla="*/ 8968437 w 12641071"/>
              <a:gd name="connsiteY102-2954" fmla="*/ 1423482 h 5795240"/>
              <a:gd name="connsiteX103-2955" fmla="*/ 8949899 w 12641071"/>
              <a:gd name="connsiteY103-2956" fmla="*/ 1239591 h 5795240"/>
              <a:gd name="connsiteX104-2957" fmla="*/ 8887288 w 12641071"/>
              <a:gd name="connsiteY104-2958" fmla="*/ 1037890 h 5795240"/>
              <a:gd name="connsiteX105-2959" fmla="*/ 8878116 w 12641071"/>
              <a:gd name="connsiteY105-2960" fmla="*/ 1018851 h 5795240"/>
              <a:gd name="connsiteX106-2961" fmla="*/ 8931285 w 12641071"/>
              <a:gd name="connsiteY106-2962" fmla="*/ 1083292 h 5795240"/>
              <a:gd name="connsiteX107-2963" fmla="*/ 9241478 w 12641071"/>
              <a:gd name="connsiteY107-2964" fmla="*/ 1211778 h 5795240"/>
              <a:gd name="connsiteX108-2965" fmla="*/ 9605238 w 12641071"/>
              <a:gd name="connsiteY108-2966" fmla="*/ 1018369 h 5795240"/>
              <a:gd name="connsiteX109-2967" fmla="*/ 9636247 w 12641071"/>
              <a:gd name="connsiteY109-2968" fmla="*/ 961241 h 5795240"/>
              <a:gd name="connsiteX110-2969" fmla="*/ 9641995 w 12641071"/>
              <a:gd name="connsiteY110-2970" fmla="*/ 961152 h 5795240"/>
              <a:gd name="connsiteX111-2971" fmla="*/ 9584939 w 12641071"/>
              <a:gd name="connsiteY111-2972" fmla="*/ 1079594 h 5795240"/>
              <a:gd name="connsiteX112-2973" fmla="*/ 9546257 w 12641071"/>
              <a:gd name="connsiteY112-2974" fmla="*/ 1204206 h 5795240"/>
              <a:gd name="connsiteX113-2975" fmla="*/ 9584939 w 12641071"/>
              <a:gd name="connsiteY113-2976" fmla="*/ 1079596 h 5795240"/>
              <a:gd name="connsiteX114-2977" fmla="*/ 9641995 w 12641071"/>
              <a:gd name="connsiteY114-2978" fmla="*/ 961153 h 5795240"/>
              <a:gd name="connsiteX115-2979" fmla="*/ 9653069 w 12641071"/>
              <a:gd name="connsiteY115-2980" fmla="*/ 960983 h 5795240"/>
              <a:gd name="connsiteX116-2981" fmla="*/ 9801564 w 12641071"/>
              <a:gd name="connsiteY116-2982" fmla="*/ 1196828 h 5795240"/>
              <a:gd name="connsiteX117-2983" fmla="*/ 9801566 w 12641071"/>
              <a:gd name="connsiteY117-2984" fmla="*/ 1196828 h 5795240"/>
              <a:gd name="connsiteX118-2985" fmla="*/ 9653070 w 12641071"/>
              <a:gd name="connsiteY118-2986" fmla="*/ 960982 h 5795240"/>
              <a:gd name="connsiteX119-2987" fmla="*/ 9641996 w 12641071"/>
              <a:gd name="connsiteY119-2988" fmla="*/ 961152 h 5795240"/>
              <a:gd name="connsiteX120-2989" fmla="*/ 9651917 w 12641071"/>
              <a:gd name="connsiteY120-2990" fmla="*/ 940556 h 5795240"/>
              <a:gd name="connsiteX121-2991" fmla="*/ 11050508 w 12641071"/>
              <a:gd name="connsiteY121-2992" fmla="*/ 108150 h 5795240"/>
              <a:gd name="connsiteX122-2993" fmla="*/ 12641071 w 12641071"/>
              <a:gd name="connsiteY122-2994" fmla="*/ 1698711 h 5795240"/>
              <a:gd name="connsiteX123-2995" fmla="*/ 11371062 w 12641071"/>
              <a:gd name="connsiteY123-2996" fmla="*/ 3256960 h 5795240"/>
              <a:gd name="connsiteX124-2997" fmla="*/ 11215953 w 12641071"/>
              <a:gd name="connsiteY124-2998" fmla="*/ 3280632 h 5795240"/>
              <a:gd name="connsiteX125-2999" fmla="*/ 11142318 w 12641071"/>
              <a:gd name="connsiteY125-3000" fmla="*/ 3276914 h 5795240"/>
              <a:gd name="connsiteX126-3001" fmla="*/ 11215952 w 12641071"/>
              <a:gd name="connsiteY126-3002" fmla="*/ 3280632 h 5795240"/>
              <a:gd name="connsiteX127-3003" fmla="*/ 11213133 w 12641071"/>
              <a:gd name="connsiteY127-3004" fmla="*/ 3281062 h 5795240"/>
              <a:gd name="connsiteX128-3005" fmla="*/ 11116921 w 12641071"/>
              <a:gd name="connsiteY128-3006" fmla="*/ 3285921 h 5795240"/>
              <a:gd name="connsiteX129-3007" fmla="*/ 11050507 w 12641071"/>
              <a:gd name="connsiteY129-3008" fmla="*/ 3289274 h 5795240"/>
              <a:gd name="connsiteX130-3009" fmla="*/ 11006292 w 12641071"/>
              <a:gd name="connsiteY130-3010" fmla="*/ 3287041 h 5795240"/>
              <a:gd name="connsiteX131-3011" fmla="*/ 10937101 w 12641071"/>
              <a:gd name="connsiteY131-3012" fmla="*/ 3297601 h 5795240"/>
              <a:gd name="connsiteX132-3013" fmla="*/ 10144740 w 12641071"/>
              <a:gd name="connsiteY132-3014" fmla="*/ 4089962 h 5795240"/>
              <a:gd name="connsiteX133-3015" fmla="*/ 10130374 w 12641071"/>
              <a:gd name="connsiteY133-3016" fmla="*/ 4184101 h 5795240"/>
              <a:gd name="connsiteX134-3017" fmla="*/ 10130375 w 12641071"/>
              <a:gd name="connsiteY134-3018" fmla="*/ 4184103 h 5795240"/>
              <a:gd name="connsiteX135-3019" fmla="*/ 10130656 w 12641071"/>
              <a:gd name="connsiteY135-3020" fmla="*/ 4185950 h 5795240"/>
              <a:gd name="connsiteX136-3021" fmla="*/ 10138194 w 12641071"/>
              <a:gd name="connsiteY136-3022" fmla="*/ 4335228 h 5795240"/>
              <a:gd name="connsiteX137-3023" fmla="*/ 10137710 w 12641071"/>
              <a:gd name="connsiteY137-3024" fmla="*/ 4344822 h 5795240"/>
              <a:gd name="connsiteX138-3025" fmla="*/ 10133555 w 12641071"/>
              <a:gd name="connsiteY138-3026" fmla="*/ 4427096 h 5795240"/>
              <a:gd name="connsiteX139-3027" fmla="*/ 10129312 w 12641071"/>
              <a:gd name="connsiteY139-3028" fmla="*/ 4399289 h 5795240"/>
              <a:gd name="connsiteX140-3029" fmla="*/ 10126797 w 12641071"/>
              <a:gd name="connsiteY140-3030" fmla="*/ 4349498 h 5795240"/>
              <a:gd name="connsiteX141-3031" fmla="*/ 10126796 w 12641071"/>
              <a:gd name="connsiteY141-3032" fmla="*/ 4349498 h 5795240"/>
              <a:gd name="connsiteX142-3033" fmla="*/ 10129311 w 12641071"/>
              <a:gd name="connsiteY142-3034" fmla="*/ 4399289 h 5795240"/>
              <a:gd name="connsiteX143-3035" fmla="*/ 10133554 w 12641071"/>
              <a:gd name="connsiteY143-3036" fmla="*/ 4427096 h 5795240"/>
              <a:gd name="connsiteX144-3037" fmla="*/ 10130656 w 12641071"/>
              <a:gd name="connsiteY144-3038" fmla="*/ 4484506 h 5795240"/>
              <a:gd name="connsiteX145-3039" fmla="*/ 8678182 w 12641071"/>
              <a:gd name="connsiteY145-3040" fmla="*/ 5795240 h 5795240"/>
              <a:gd name="connsiteX146-3041" fmla="*/ 7467518 w 12641071"/>
              <a:gd name="connsiteY146-3042" fmla="*/ 5151535 h 5795240"/>
              <a:gd name="connsiteX147-3043" fmla="*/ 7419945 w 12641071"/>
              <a:gd name="connsiteY147-3044" fmla="*/ 5073228 h 5795240"/>
              <a:gd name="connsiteX148-3045" fmla="*/ 7394386 w 12641071"/>
              <a:gd name="connsiteY148-3046" fmla="*/ 5031156 h 5795240"/>
              <a:gd name="connsiteX149-3047" fmla="*/ 7367299 w 12641071"/>
              <a:gd name="connsiteY149-3048" fmla="*/ 4974928 h 5795240"/>
              <a:gd name="connsiteX150-3049" fmla="*/ 7332905 w 12641071"/>
              <a:gd name="connsiteY150-3050" fmla="*/ 4903531 h 5795240"/>
              <a:gd name="connsiteX151-3051" fmla="*/ 7320958 w 12641071"/>
              <a:gd name="connsiteY151-3052" fmla="*/ 4870887 h 5795240"/>
              <a:gd name="connsiteX152-3053" fmla="*/ 7322174 w 12641071"/>
              <a:gd name="connsiteY152-3054" fmla="*/ 4872361 h 5795240"/>
              <a:gd name="connsiteX153-3055" fmla="*/ 7362630 w 12641071"/>
              <a:gd name="connsiteY153-3056" fmla="*/ 4938954 h 5795240"/>
              <a:gd name="connsiteX154-3057" fmla="*/ 7380779 w 12641071"/>
              <a:gd name="connsiteY154-3058" fmla="*/ 4976628 h 5795240"/>
              <a:gd name="connsiteX155-3059" fmla="*/ 7391210 w 12641071"/>
              <a:gd name="connsiteY155-3060" fmla="*/ 4977944 h 5795240"/>
              <a:gd name="connsiteX156-3061" fmla="*/ 7380780 w 12641071"/>
              <a:gd name="connsiteY156-3062" fmla="*/ 4976628 h 5795240"/>
              <a:gd name="connsiteX157-3063" fmla="*/ 7362631 w 12641071"/>
              <a:gd name="connsiteY157-3064" fmla="*/ 4938954 h 5795240"/>
              <a:gd name="connsiteX158-3065" fmla="*/ 7322175 w 12641071"/>
              <a:gd name="connsiteY158-3066" fmla="*/ 4872361 h 5795240"/>
              <a:gd name="connsiteX159-3067" fmla="*/ 7320959 w 12641071"/>
              <a:gd name="connsiteY159-3068" fmla="*/ 4870887 h 5795240"/>
              <a:gd name="connsiteX160-3069" fmla="*/ 7283811 w 12641071"/>
              <a:gd name="connsiteY160-3070" fmla="*/ 4769391 h 5795240"/>
              <a:gd name="connsiteX161-3071" fmla="*/ 7272112 w 12641071"/>
              <a:gd name="connsiteY161-3072" fmla="*/ 4718630 h 5795240"/>
              <a:gd name="connsiteX162-3073" fmla="*/ 7272111 w 12641071"/>
              <a:gd name="connsiteY162-3074" fmla="*/ 4718630 h 5795240"/>
              <a:gd name="connsiteX163-3075" fmla="*/ 7283810 w 12641071"/>
              <a:gd name="connsiteY163-3076" fmla="*/ 4769391 h 5795240"/>
              <a:gd name="connsiteX164-3077" fmla="*/ 7320958 w 12641071"/>
              <a:gd name="connsiteY164-3078" fmla="*/ 4870887 h 5795240"/>
              <a:gd name="connsiteX165-3079" fmla="*/ 7223551 w 12641071"/>
              <a:gd name="connsiteY165-3080" fmla="*/ 4752829 h 5795240"/>
              <a:gd name="connsiteX166-3081" fmla="*/ 6652445 w 12641071"/>
              <a:gd name="connsiteY166-3082" fmla="*/ 4516269 h 5795240"/>
              <a:gd name="connsiteX167-3083" fmla="*/ 6200873 w 12641071"/>
              <a:gd name="connsiteY167-3084" fmla="*/ 4654206 h 5795240"/>
              <a:gd name="connsiteX168-3085" fmla="*/ 6088813 w 12641071"/>
              <a:gd name="connsiteY168-3086" fmla="*/ 4746663 h 5795240"/>
              <a:gd name="connsiteX169-3087" fmla="*/ 6043019 w 12641071"/>
              <a:gd name="connsiteY169-3088" fmla="*/ 4807902 h 5795240"/>
              <a:gd name="connsiteX170-3089" fmla="*/ 6043021 w 12641071"/>
              <a:gd name="connsiteY170-3090" fmla="*/ 4807902 h 5795240"/>
              <a:gd name="connsiteX171-3091" fmla="*/ 6023271 w 12641071"/>
              <a:gd name="connsiteY171-3092" fmla="*/ 4834312 h 5795240"/>
              <a:gd name="connsiteX172-3093" fmla="*/ 5970678 w 12641071"/>
              <a:gd name="connsiteY172-3094" fmla="*/ 4892181 h 5795240"/>
              <a:gd name="connsiteX173-3095" fmla="*/ 5982717 w 12641071"/>
              <a:gd name="connsiteY173-3096" fmla="*/ 4872361 h 5795240"/>
              <a:gd name="connsiteX174-3097" fmla="*/ 5970675 w 12641071"/>
              <a:gd name="connsiteY174-3098" fmla="*/ 4892181 h 5795240"/>
              <a:gd name="connsiteX175-3099" fmla="*/ 5935320 w 12641071"/>
              <a:gd name="connsiteY175-3100" fmla="*/ 4931081 h 5795240"/>
              <a:gd name="connsiteX176-3101" fmla="*/ 4971763 w 12641071"/>
              <a:gd name="connsiteY176-3102" fmla="*/ 5330200 h 5795240"/>
              <a:gd name="connsiteX177-3103" fmla="*/ 3716172 w 12641071"/>
              <a:gd name="connsiteY177-3104" fmla="*/ 4497938 h 5795240"/>
              <a:gd name="connsiteX178-3105" fmla="*/ 3710773 w 12641071"/>
              <a:gd name="connsiteY178-3106" fmla="*/ 4483182 h 5795240"/>
              <a:gd name="connsiteX179-3107" fmla="*/ 3710773 w 12641071"/>
              <a:gd name="connsiteY179-3108" fmla="*/ 4483181 h 5795240"/>
              <a:gd name="connsiteX180-3109" fmla="*/ 3674984 w 12641071"/>
              <a:gd name="connsiteY180-3110" fmla="*/ 4385402 h 5795240"/>
              <a:gd name="connsiteX181-3111" fmla="*/ 3670349 w 12641071"/>
              <a:gd name="connsiteY181-3112" fmla="*/ 4372742 h 5795240"/>
              <a:gd name="connsiteX182-3113" fmla="*/ 3659438 w 12641071"/>
              <a:gd name="connsiteY182-3114" fmla="*/ 4330309 h 5795240"/>
              <a:gd name="connsiteX183-3115" fmla="*/ 3672084 w 12641071"/>
              <a:gd name="connsiteY183-3116" fmla="*/ 4353606 h 5795240"/>
              <a:gd name="connsiteX184-3117" fmla="*/ 3659440 w 12641071"/>
              <a:gd name="connsiteY184-3118" fmla="*/ 4330309 h 5795240"/>
              <a:gd name="connsiteX185-3119" fmla="*/ 3613217 w 12641071"/>
              <a:gd name="connsiteY185-3120" fmla="*/ 4245153 h 5795240"/>
              <a:gd name="connsiteX186-3121" fmla="*/ 3083792 w 12641071"/>
              <a:gd name="connsiteY186-3122" fmla="*/ 3963660 h 5795240"/>
              <a:gd name="connsiteX187-3123" fmla="*/ 2835272 w 12641071"/>
              <a:gd name="connsiteY187-3124" fmla="*/ 4013833 h 5795240"/>
              <a:gd name="connsiteX188-3125" fmla="*/ 2820214 w 12641071"/>
              <a:gd name="connsiteY188-3126" fmla="*/ 4022007 h 5795240"/>
              <a:gd name="connsiteX189-3127" fmla="*/ 2820212 w 12641071"/>
              <a:gd name="connsiteY189-3128" fmla="*/ 4022008 h 5795240"/>
              <a:gd name="connsiteX190-3129" fmla="*/ 2820206 w 12641071"/>
              <a:gd name="connsiteY190-3130" fmla="*/ 4022011 h 5795240"/>
              <a:gd name="connsiteX191-3131" fmla="*/ 2813481 w 12641071"/>
              <a:gd name="connsiteY191-3132" fmla="*/ 4027041 h 5795240"/>
              <a:gd name="connsiteX192-3133" fmla="*/ 2762875 w 12641071"/>
              <a:gd name="connsiteY192-3134" fmla="*/ 4057784 h 5795240"/>
              <a:gd name="connsiteX193-3135" fmla="*/ 2762878 w 12641071"/>
              <a:gd name="connsiteY193-3136" fmla="*/ 4057784 h 5795240"/>
              <a:gd name="connsiteX194-3137" fmla="*/ 2694694 w 12641071"/>
              <a:gd name="connsiteY194-3138" fmla="*/ 4099208 h 5795240"/>
              <a:gd name="connsiteX195-3139" fmla="*/ 2726822 w 12641071"/>
              <a:gd name="connsiteY195-3140" fmla="*/ 4072700 h 5795240"/>
              <a:gd name="connsiteX196-3141" fmla="*/ 2757719 w 12641071"/>
              <a:gd name="connsiteY196-3142" fmla="*/ 4055929 h 5795240"/>
              <a:gd name="connsiteX197-3143" fmla="*/ 2757718 w 12641071"/>
              <a:gd name="connsiteY197-3144" fmla="*/ 4055928 h 5795240"/>
              <a:gd name="connsiteX198-3145" fmla="*/ 2726820 w 12641071"/>
              <a:gd name="connsiteY198-3146" fmla="*/ 4072700 h 5795240"/>
              <a:gd name="connsiteX199-3147" fmla="*/ 2694692 w 12641071"/>
              <a:gd name="connsiteY199-3148" fmla="*/ 4099208 h 5795240"/>
              <a:gd name="connsiteX200-3149" fmla="*/ 2664698 w 12641071"/>
              <a:gd name="connsiteY200-3150" fmla="*/ 4117431 h 5795240"/>
              <a:gd name="connsiteX201-3151" fmla="*/ 1804544 w 12641071"/>
              <a:gd name="connsiteY201-3152" fmla="*/ 4335229 h 5795240"/>
              <a:gd name="connsiteX202-3153" fmla="*/ 0 w 12641071"/>
              <a:gd name="connsiteY202-3154" fmla="*/ 2530685 h 5795240"/>
              <a:gd name="connsiteX203-3155" fmla="*/ 1804544 w 12641071"/>
              <a:gd name="connsiteY203-3156" fmla="*/ 726143 h 5795240"/>
              <a:gd name="connsiteX204-3157" fmla="*/ 3080549 w 12641071"/>
              <a:gd name="connsiteY204-3158" fmla="*/ 1254682 h 5795240"/>
              <a:gd name="connsiteX205-3159" fmla="*/ 3106404 w 12641071"/>
              <a:gd name="connsiteY205-3160" fmla="*/ 1283128 h 5795240"/>
              <a:gd name="connsiteX206-3161" fmla="*/ 3125122 w 12641071"/>
              <a:gd name="connsiteY206-3162" fmla="*/ 1317614 h 5795240"/>
              <a:gd name="connsiteX207-3163" fmla="*/ 3139022 w 12641071"/>
              <a:gd name="connsiteY207-3164" fmla="*/ 1334461 h 5795240"/>
              <a:gd name="connsiteX208-3165" fmla="*/ 3139022 w 12641071"/>
              <a:gd name="connsiteY208-3166" fmla="*/ 1334462 h 5795240"/>
              <a:gd name="connsiteX209-3167" fmla="*/ 3139022 w 12641071"/>
              <a:gd name="connsiteY209-3168" fmla="*/ 1334461 h 5795240"/>
              <a:gd name="connsiteX210-3169" fmla="*/ 3106405 w 12641071"/>
              <a:gd name="connsiteY210-3170" fmla="*/ 1283128 h 5795240"/>
              <a:gd name="connsiteX211-3171" fmla="*/ 3234533 w 12641071"/>
              <a:gd name="connsiteY211-3172" fmla="*/ 1432995 h 5795240"/>
              <a:gd name="connsiteX212-3173" fmla="*/ 3234535 w 12641071"/>
              <a:gd name="connsiteY212-3174" fmla="*/ 1432997 h 5795240"/>
              <a:gd name="connsiteX213-3175" fmla="*/ 3234536 w 12641071"/>
              <a:gd name="connsiteY213-3176" fmla="*/ 1432999 h 5795240"/>
              <a:gd name="connsiteX214-3177" fmla="*/ 3268676 w 12641071"/>
              <a:gd name="connsiteY214-3178" fmla="*/ 1461167 h 5795240"/>
              <a:gd name="connsiteX215-3179" fmla="*/ 3565826 w 12641071"/>
              <a:gd name="connsiteY215-3180" fmla="*/ 1551935 h 5795240"/>
              <a:gd name="connsiteX216-3181" fmla="*/ 4086504 w 12641071"/>
              <a:gd name="connsiteY216-3182" fmla="*/ 1127574 h 5795240"/>
              <a:gd name="connsiteX217-3183" fmla="*/ 4094702 w 12641071"/>
              <a:gd name="connsiteY217-3184" fmla="*/ 1046255 h 5795240"/>
              <a:gd name="connsiteX218-3185" fmla="*/ 4101065 w 12641071"/>
              <a:gd name="connsiteY218-3186" fmla="*/ 1044040 h 5795240"/>
              <a:gd name="connsiteX219-3187" fmla="*/ 4097301 w 12641071"/>
              <a:gd name="connsiteY219-3188" fmla="*/ 1118570 h 5795240"/>
              <a:gd name="connsiteX220-3189" fmla="*/ 4101065 w 12641071"/>
              <a:gd name="connsiteY220-3190" fmla="*/ 1044042 h 5795240"/>
              <a:gd name="connsiteX221-3191" fmla="*/ 4206937 w 12641071"/>
              <a:gd name="connsiteY221-3192" fmla="*/ 1007188 h 5795240"/>
              <a:gd name="connsiteX222-3193" fmla="*/ 4206937 w 12641071"/>
              <a:gd name="connsiteY222-3194" fmla="*/ 1007186 h 5795240"/>
              <a:gd name="connsiteX223-3195" fmla="*/ 4101067 w 12641071"/>
              <a:gd name="connsiteY223-3196" fmla="*/ 1044040 h 5795240"/>
              <a:gd name="connsiteX224-3197" fmla="*/ 4103078 w 12641071"/>
              <a:gd name="connsiteY224-3198" fmla="*/ 1004204 h 5795240"/>
              <a:gd name="connsiteX225-3199" fmla="*/ 5215874 w 12641071"/>
              <a:gd name="connsiteY225-3200" fmla="*/ 0 h 5795240"/>
              <a:gd name="connsiteX0-3201" fmla="*/ 5964869 w 12641071"/>
              <a:gd name="connsiteY0-3202" fmla="*/ 4795171 h 5795240"/>
              <a:gd name="connsiteX1-3203" fmla="*/ 6019264 w 12641071"/>
              <a:gd name="connsiteY1-3204" fmla="*/ 4804905 h 5795240"/>
              <a:gd name="connsiteX2-3205" fmla="*/ 6036570 w 12641071"/>
              <a:gd name="connsiteY2-3206" fmla="*/ 4807089 h 5795240"/>
              <a:gd name="connsiteX3-3207" fmla="*/ 6019265 w 12641071"/>
              <a:gd name="connsiteY3-3208" fmla="*/ 4804905 h 5795240"/>
              <a:gd name="connsiteX4-3209" fmla="*/ 5964869 w 12641071"/>
              <a:gd name="connsiteY4-3210" fmla="*/ 4795171 h 5795240"/>
              <a:gd name="connsiteX5-3211" fmla="*/ 3682364 w 12641071"/>
              <a:gd name="connsiteY5-3212" fmla="*/ 4386723 h 5795240"/>
              <a:gd name="connsiteX6-3213" fmla="*/ 3772428 w 12641071"/>
              <a:gd name="connsiteY6-3214" fmla="*/ 4402840 h 5795240"/>
              <a:gd name="connsiteX7-3215" fmla="*/ 3772428 w 12641071"/>
              <a:gd name="connsiteY7-3216" fmla="*/ 4402840 h 5795240"/>
              <a:gd name="connsiteX8-3217" fmla="*/ 3682364 w 12641071"/>
              <a:gd name="connsiteY8-3218" fmla="*/ 4386723 h 5795240"/>
              <a:gd name="connsiteX9-3219" fmla="*/ 3190020 w 12641071"/>
              <a:gd name="connsiteY9-3220" fmla="*/ 1396271 h 5795240"/>
              <a:gd name="connsiteX10-3221" fmla="*/ 3190020 w 12641071"/>
              <a:gd name="connsiteY10-3222" fmla="*/ 1396272 h 5795240"/>
              <a:gd name="connsiteX11-3223" fmla="*/ 3202490 w 12641071"/>
              <a:gd name="connsiteY11-3224" fmla="*/ 1406560 h 5795240"/>
              <a:gd name="connsiteX12-3225" fmla="*/ 3190020 w 12641071"/>
              <a:gd name="connsiteY12-3226" fmla="*/ 1396271 h 5795240"/>
              <a:gd name="connsiteX13-3227" fmla="*/ 6034389 w 12641071"/>
              <a:gd name="connsiteY13-3228" fmla="*/ 371047 h 5795240"/>
              <a:gd name="connsiteX14-3229" fmla="*/ 5912002 w 12641071"/>
              <a:gd name="connsiteY14-3230" fmla="*/ 413650 h 5795240"/>
              <a:gd name="connsiteX15-3231" fmla="*/ 5912002 w 12641071"/>
              <a:gd name="connsiteY15-3232" fmla="*/ 413650 h 5795240"/>
              <a:gd name="connsiteX16-3233" fmla="*/ 6034389 w 12641071"/>
              <a:gd name="connsiteY16-3234" fmla="*/ 371047 h 5795240"/>
              <a:gd name="connsiteX17-3235" fmla="*/ 5215874 w 12641071"/>
              <a:gd name="connsiteY17-3236" fmla="*/ 0 h 5795240"/>
              <a:gd name="connsiteX18-3237" fmla="*/ 5927386 w 12641071"/>
              <a:gd name="connsiteY18-3238" fmla="*/ 255427 h 5795240"/>
              <a:gd name="connsiteX19-3239" fmla="*/ 5974443 w 12641071"/>
              <a:gd name="connsiteY19-3240" fmla="*/ 298195 h 5795240"/>
              <a:gd name="connsiteX20-3241" fmla="*/ 5974448 w 12641071"/>
              <a:gd name="connsiteY20-3242" fmla="*/ 298200 h 5795240"/>
              <a:gd name="connsiteX21-3243" fmla="*/ 6006819 w 12641071"/>
              <a:gd name="connsiteY21-3244" fmla="*/ 327622 h 5795240"/>
              <a:gd name="connsiteX22-3245" fmla="*/ 6043427 w 12641071"/>
              <a:gd name="connsiteY22-3246" fmla="*/ 367901 h 5795240"/>
              <a:gd name="connsiteX23-3247" fmla="*/ 6043429 w 12641071"/>
              <a:gd name="connsiteY23-3248" fmla="*/ 367901 h 5795240"/>
              <a:gd name="connsiteX24-3249" fmla="*/ 6079014 w 12641071"/>
              <a:gd name="connsiteY24-3250" fmla="*/ 407056 h 5795240"/>
              <a:gd name="connsiteX25-3251" fmla="*/ 6105193 w 12641071"/>
              <a:gd name="connsiteY25-3252" fmla="*/ 442067 h 5795240"/>
              <a:gd name="connsiteX26-3253" fmla="*/ 6069206 w 12641071"/>
              <a:gd name="connsiteY26-3254" fmla="*/ 409359 h 5795240"/>
              <a:gd name="connsiteX27-3255" fmla="*/ 6105193 w 12641071"/>
              <a:gd name="connsiteY27-3256" fmla="*/ 442069 h 5795240"/>
              <a:gd name="connsiteX28-3257" fmla="*/ 6143408 w 12641071"/>
              <a:gd name="connsiteY28-3258" fmla="*/ 493169 h 5795240"/>
              <a:gd name="connsiteX29-3259" fmla="*/ 6143427 w 12641071"/>
              <a:gd name="connsiteY29-3260" fmla="*/ 493200 h 5795240"/>
              <a:gd name="connsiteX30-3261" fmla="*/ 6215965 w 12641071"/>
              <a:gd name="connsiteY30-3262" fmla="*/ 619406 h 5795240"/>
              <a:gd name="connsiteX31-3263" fmla="*/ 6234035 w 12641071"/>
              <a:gd name="connsiteY31-3264" fmla="*/ 658746 h 5795240"/>
              <a:gd name="connsiteX32-3265" fmla="*/ 6274009 w 12641071"/>
              <a:gd name="connsiteY32-3266" fmla="*/ 760197 h 5795240"/>
              <a:gd name="connsiteX33-3267" fmla="*/ 6287839 w 12641071"/>
              <a:gd name="connsiteY33-3268" fmla="*/ 801938 h 5795240"/>
              <a:gd name="connsiteX34-3269" fmla="*/ 6321546 w 12641071"/>
              <a:gd name="connsiteY34-3270" fmla="*/ 948207 h 5795240"/>
              <a:gd name="connsiteX35-3271" fmla="*/ 6321550 w 12641071"/>
              <a:gd name="connsiteY35-3272" fmla="*/ 948224 h 5795240"/>
              <a:gd name="connsiteX36-3273" fmla="*/ 6334438 w 12641071"/>
              <a:gd name="connsiteY36-3274" fmla="*/ 1118571 h 5795240"/>
              <a:gd name="connsiteX37-3275" fmla="*/ 6334438 w 12641071"/>
              <a:gd name="connsiteY37-3276" fmla="*/ 1118570 h 5795240"/>
              <a:gd name="connsiteX38-3277" fmla="*/ 6321550 w 12641071"/>
              <a:gd name="connsiteY38-3278" fmla="*/ 948222 h 5795240"/>
              <a:gd name="connsiteX39-3279" fmla="*/ 6321546 w 12641071"/>
              <a:gd name="connsiteY39-3280" fmla="*/ 948207 h 5795240"/>
              <a:gd name="connsiteX40-3281" fmla="*/ 6295696 w 12641071"/>
              <a:gd name="connsiteY40-3282" fmla="*/ 825653 h 5795240"/>
              <a:gd name="connsiteX41-3283" fmla="*/ 6287839 w 12641071"/>
              <a:gd name="connsiteY41-3284" fmla="*/ 801938 h 5795240"/>
              <a:gd name="connsiteX42-3285" fmla="*/ 6284151 w 12641071"/>
              <a:gd name="connsiteY42-3286" fmla="*/ 785941 h 5795240"/>
              <a:gd name="connsiteX43-3287" fmla="*/ 6274009 w 12641071"/>
              <a:gd name="connsiteY43-3288" fmla="*/ 760197 h 5795240"/>
              <a:gd name="connsiteX44-3289" fmla="*/ 6256852 w 12641071"/>
              <a:gd name="connsiteY44-3290" fmla="*/ 708420 h 5795240"/>
              <a:gd name="connsiteX45-3291" fmla="*/ 6234035 w 12641071"/>
              <a:gd name="connsiteY45-3292" fmla="*/ 658746 h 5795240"/>
              <a:gd name="connsiteX46-3293" fmla="*/ 6224136 w 12641071"/>
              <a:gd name="connsiteY46-3294" fmla="*/ 633624 h 5795240"/>
              <a:gd name="connsiteX47-3295" fmla="*/ 6215965 w 12641071"/>
              <a:gd name="connsiteY47-3296" fmla="*/ 619406 h 5795240"/>
              <a:gd name="connsiteX48-3297" fmla="*/ 6205824 w 12641071"/>
              <a:gd name="connsiteY48-3298" fmla="*/ 597325 h 5795240"/>
              <a:gd name="connsiteX49-3299" fmla="*/ 6143427 w 12641071"/>
              <a:gd name="connsiteY49-3300" fmla="*/ 493200 h 5795240"/>
              <a:gd name="connsiteX50-3301" fmla="*/ 6143408 w 12641071"/>
              <a:gd name="connsiteY50-3302" fmla="*/ 493167 h 5795240"/>
              <a:gd name="connsiteX51-3303" fmla="*/ 6105193 w 12641071"/>
              <a:gd name="connsiteY51-3304" fmla="*/ 442067 h 5795240"/>
              <a:gd name="connsiteX52-3305" fmla="*/ 6141460 w 12641071"/>
              <a:gd name="connsiteY52-3306" fmla="*/ 475027 h 5795240"/>
              <a:gd name="connsiteX53-3307" fmla="*/ 6788665 w 12641071"/>
              <a:gd name="connsiteY53-3308" fmla="*/ 707369 h 5795240"/>
              <a:gd name="connsiteX54-3309" fmla="*/ 7184710 w 12641071"/>
              <a:gd name="connsiteY54-3310" fmla="*/ 627411 h 5795240"/>
              <a:gd name="connsiteX55-3311" fmla="*/ 7264545 w 12641071"/>
              <a:gd name="connsiteY55-3312" fmla="*/ 588952 h 5795240"/>
              <a:gd name="connsiteX56-3313" fmla="*/ 7213686 w 12641071"/>
              <a:gd name="connsiteY56-3314" fmla="*/ 626983 h 5795240"/>
              <a:gd name="connsiteX57-3315" fmla="*/ 7128319 w 12641071"/>
              <a:gd name="connsiteY57-3316" fmla="*/ 705504 h 5795240"/>
              <a:gd name="connsiteX58-3317" fmla="*/ 7083110 w 12641071"/>
              <a:gd name="connsiteY58-3318" fmla="*/ 757072 h 5795240"/>
              <a:gd name="connsiteX59-3319" fmla="*/ 7083111 w 12641071"/>
              <a:gd name="connsiteY59-3320" fmla="*/ 757072 h 5795240"/>
              <a:gd name="connsiteX60-3321" fmla="*/ 7128319 w 12641071"/>
              <a:gd name="connsiteY60-3322" fmla="*/ 705506 h 5795240"/>
              <a:gd name="connsiteX61-3323" fmla="*/ 7213686 w 12641071"/>
              <a:gd name="connsiteY61-3324" fmla="*/ 626984 h 5795240"/>
              <a:gd name="connsiteX62-3325" fmla="*/ 7264545 w 12641071"/>
              <a:gd name="connsiteY62-3326" fmla="*/ 588953 h 5795240"/>
              <a:gd name="connsiteX63-3327" fmla="*/ 7273651 w 12641071"/>
              <a:gd name="connsiteY63-3328" fmla="*/ 584566 h 5795240"/>
              <a:gd name="connsiteX64-3329" fmla="*/ 7314851 w 12641071"/>
              <a:gd name="connsiteY64-3330" fmla="*/ 559537 h 5795240"/>
              <a:gd name="connsiteX65-3331" fmla="*/ 7354131 w 12641071"/>
              <a:gd name="connsiteY65-3332" fmla="*/ 565467 h 5795240"/>
              <a:gd name="connsiteX66-3333" fmla="*/ 7429608 w 12641071"/>
              <a:gd name="connsiteY66-3334" fmla="*/ 586051 h 5795240"/>
              <a:gd name="connsiteX67-3335" fmla="*/ 7429611 w 12641071"/>
              <a:gd name="connsiteY67-3336" fmla="*/ 586050 h 5795240"/>
              <a:gd name="connsiteX68-3337" fmla="*/ 7354132 w 12641071"/>
              <a:gd name="connsiteY68-3338" fmla="*/ 565465 h 5795240"/>
              <a:gd name="connsiteX69-3339" fmla="*/ 7314853 w 12641071"/>
              <a:gd name="connsiteY69-3340" fmla="*/ 559536 h 5795240"/>
              <a:gd name="connsiteX70-3341" fmla="*/ 7314851 w 12641071"/>
              <a:gd name="connsiteY70-3342" fmla="*/ 559537 h 5795240"/>
              <a:gd name="connsiteX71-3343" fmla="*/ 7314849 w 12641071"/>
              <a:gd name="connsiteY71-3344" fmla="*/ 559537 h 5795240"/>
              <a:gd name="connsiteX72-3345" fmla="*/ 7273651 w 12641071"/>
              <a:gd name="connsiteY72-3346" fmla="*/ 584565 h 5795240"/>
              <a:gd name="connsiteX73-3347" fmla="*/ 7264545 w 12641071"/>
              <a:gd name="connsiteY73-3348" fmla="*/ 588952 h 5795240"/>
              <a:gd name="connsiteX74-3349" fmla="*/ 7296407 w 12641071"/>
              <a:gd name="connsiteY74-3350" fmla="*/ 565126 h 5795240"/>
              <a:gd name="connsiteX75-3351" fmla="*/ 7307447 w 12641071"/>
              <a:gd name="connsiteY75-3352" fmla="*/ 558419 h 5795240"/>
              <a:gd name="connsiteX76-3353" fmla="*/ 7307450 w 12641071"/>
              <a:gd name="connsiteY76-3354" fmla="*/ 558419 h 5795240"/>
              <a:gd name="connsiteX77-3355" fmla="*/ 7385004 w 12641071"/>
              <a:gd name="connsiteY77-3356" fmla="*/ 511303 h 5795240"/>
              <a:gd name="connsiteX78-3357" fmla="*/ 7391626 w 12641071"/>
              <a:gd name="connsiteY78-3358" fmla="*/ 508114 h 5795240"/>
              <a:gd name="connsiteX79-3359" fmla="*/ 7391631 w 12641071"/>
              <a:gd name="connsiteY79-3360" fmla="*/ 508110 h 5795240"/>
              <a:gd name="connsiteX80-3361" fmla="*/ 7478934 w 12641071"/>
              <a:gd name="connsiteY80-3362" fmla="*/ 466053 h 5795240"/>
              <a:gd name="connsiteX81-3363" fmla="*/ 7897193 w 12641071"/>
              <a:gd name="connsiteY81-3364" fmla="*/ 381611 h 5795240"/>
              <a:gd name="connsiteX82-3365" fmla="*/ 8788216 w 12641071"/>
              <a:gd name="connsiteY82-3366" fmla="*/ 855364 h 5795240"/>
              <a:gd name="connsiteX83-3367" fmla="*/ 8832362 w 12641071"/>
              <a:gd name="connsiteY83-3368" fmla="*/ 928030 h 5795240"/>
              <a:gd name="connsiteX84-3369" fmla="*/ 8832362 w 12641071"/>
              <a:gd name="connsiteY84-3370" fmla="*/ 928033 h 5795240"/>
              <a:gd name="connsiteX85-3371" fmla="*/ 8842040 w 12641071"/>
              <a:gd name="connsiteY85-3372" fmla="*/ 943961 h 5795240"/>
              <a:gd name="connsiteX86-3373" fmla="*/ 8856144 w 12641071"/>
              <a:gd name="connsiteY86-3374" fmla="*/ 973241 h 5795240"/>
              <a:gd name="connsiteX87-3375" fmla="*/ 8856145 w 12641071"/>
              <a:gd name="connsiteY87-3376" fmla="*/ 973241 h 5795240"/>
              <a:gd name="connsiteX88-3377" fmla="*/ 8878117 w 12641071"/>
              <a:gd name="connsiteY88-3378" fmla="*/ 1018851 h 5795240"/>
              <a:gd name="connsiteX89-3379" fmla="*/ 8877719 w 12641071"/>
              <a:gd name="connsiteY89-3380" fmla="*/ 1018369 h 5795240"/>
              <a:gd name="connsiteX90-3381" fmla="*/ 8853250 w 12641071"/>
              <a:gd name="connsiteY90-3382" fmla="*/ 973288 h 5795240"/>
              <a:gd name="connsiteX91-3383" fmla="*/ 8853249 w 12641071"/>
              <a:gd name="connsiteY91-3384" fmla="*/ 973288 h 5795240"/>
              <a:gd name="connsiteX92-3385" fmla="*/ 8853248 w 12641071"/>
              <a:gd name="connsiteY92-3386" fmla="*/ 973287 h 5795240"/>
              <a:gd name="connsiteX93-3387" fmla="*/ 8849677 w 12641071"/>
              <a:gd name="connsiteY93-3388" fmla="*/ 973341 h 5795240"/>
              <a:gd name="connsiteX94-3389" fmla="*/ 8641543 w 12641071"/>
              <a:gd name="connsiteY94-3390" fmla="*/ 916577 h 5795240"/>
              <a:gd name="connsiteX95-3391" fmla="*/ 8641545 w 12641071"/>
              <a:gd name="connsiteY95-3392" fmla="*/ 916580 h 5795240"/>
              <a:gd name="connsiteX96-3393" fmla="*/ 8849676 w 12641071"/>
              <a:gd name="connsiteY96-3394" fmla="*/ 973343 h 5795240"/>
              <a:gd name="connsiteX97-3395" fmla="*/ 8853248 w 12641071"/>
              <a:gd name="connsiteY97-3396" fmla="*/ 973288 h 5795240"/>
              <a:gd name="connsiteX98-3397" fmla="*/ 8877719 w 12641071"/>
              <a:gd name="connsiteY98-3398" fmla="*/ 1018371 h 5795240"/>
              <a:gd name="connsiteX99-3399" fmla="*/ 8878116 w 12641071"/>
              <a:gd name="connsiteY99-3400" fmla="*/ 1018851 h 5795240"/>
              <a:gd name="connsiteX100-3401" fmla="*/ 8887288 w 12641071"/>
              <a:gd name="connsiteY100-3402" fmla="*/ 1037892 h 5795240"/>
              <a:gd name="connsiteX101-3403" fmla="*/ 8949899 w 12641071"/>
              <a:gd name="connsiteY101-3404" fmla="*/ 1239592 h 5795240"/>
              <a:gd name="connsiteX102-3405" fmla="*/ 8968437 w 12641071"/>
              <a:gd name="connsiteY102-3406" fmla="*/ 1423482 h 5795240"/>
              <a:gd name="connsiteX103-3407" fmla="*/ 8949899 w 12641071"/>
              <a:gd name="connsiteY103-3408" fmla="*/ 1239591 h 5795240"/>
              <a:gd name="connsiteX104-3409" fmla="*/ 8887288 w 12641071"/>
              <a:gd name="connsiteY104-3410" fmla="*/ 1037890 h 5795240"/>
              <a:gd name="connsiteX105-3411" fmla="*/ 8878116 w 12641071"/>
              <a:gd name="connsiteY105-3412" fmla="*/ 1018851 h 5795240"/>
              <a:gd name="connsiteX106-3413" fmla="*/ 8931285 w 12641071"/>
              <a:gd name="connsiteY106-3414" fmla="*/ 1083292 h 5795240"/>
              <a:gd name="connsiteX107-3415" fmla="*/ 9241478 w 12641071"/>
              <a:gd name="connsiteY107-3416" fmla="*/ 1211778 h 5795240"/>
              <a:gd name="connsiteX108-3417" fmla="*/ 9605238 w 12641071"/>
              <a:gd name="connsiteY108-3418" fmla="*/ 1018369 h 5795240"/>
              <a:gd name="connsiteX109-3419" fmla="*/ 9636247 w 12641071"/>
              <a:gd name="connsiteY109-3420" fmla="*/ 961241 h 5795240"/>
              <a:gd name="connsiteX110-3421" fmla="*/ 9641995 w 12641071"/>
              <a:gd name="connsiteY110-3422" fmla="*/ 961152 h 5795240"/>
              <a:gd name="connsiteX111-3423" fmla="*/ 9584939 w 12641071"/>
              <a:gd name="connsiteY111-3424" fmla="*/ 1079594 h 5795240"/>
              <a:gd name="connsiteX112-3425" fmla="*/ 9546257 w 12641071"/>
              <a:gd name="connsiteY112-3426" fmla="*/ 1204206 h 5795240"/>
              <a:gd name="connsiteX113-3427" fmla="*/ 9584939 w 12641071"/>
              <a:gd name="connsiteY113-3428" fmla="*/ 1079596 h 5795240"/>
              <a:gd name="connsiteX114-3429" fmla="*/ 9641995 w 12641071"/>
              <a:gd name="connsiteY114-3430" fmla="*/ 961153 h 5795240"/>
              <a:gd name="connsiteX115-3431" fmla="*/ 9653069 w 12641071"/>
              <a:gd name="connsiteY115-3432" fmla="*/ 960983 h 5795240"/>
              <a:gd name="connsiteX116-3433" fmla="*/ 9801564 w 12641071"/>
              <a:gd name="connsiteY116-3434" fmla="*/ 1196828 h 5795240"/>
              <a:gd name="connsiteX117-3435" fmla="*/ 9801566 w 12641071"/>
              <a:gd name="connsiteY117-3436" fmla="*/ 1196828 h 5795240"/>
              <a:gd name="connsiteX118-3437" fmla="*/ 9653070 w 12641071"/>
              <a:gd name="connsiteY118-3438" fmla="*/ 960982 h 5795240"/>
              <a:gd name="connsiteX119-3439" fmla="*/ 9641996 w 12641071"/>
              <a:gd name="connsiteY119-3440" fmla="*/ 961152 h 5795240"/>
              <a:gd name="connsiteX120-3441" fmla="*/ 9651917 w 12641071"/>
              <a:gd name="connsiteY120-3442" fmla="*/ 940556 h 5795240"/>
              <a:gd name="connsiteX121-3443" fmla="*/ 11050508 w 12641071"/>
              <a:gd name="connsiteY121-3444" fmla="*/ 108150 h 5795240"/>
              <a:gd name="connsiteX122-3445" fmla="*/ 12641071 w 12641071"/>
              <a:gd name="connsiteY122-3446" fmla="*/ 1698711 h 5795240"/>
              <a:gd name="connsiteX123-3447" fmla="*/ 11371062 w 12641071"/>
              <a:gd name="connsiteY123-3448" fmla="*/ 3256960 h 5795240"/>
              <a:gd name="connsiteX124-3449" fmla="*/ 11215953 w 12641071"/>
              <a:gd name="connsiteY124-3450" fmla="*/ 3280632 h 5795240"/>
              <a:gd name="connsiteX125-3451" fmla="*/ 11142318 w 12641071"/>
              <a:gd name="connsiteY125-3452" fmla="*/ 3276914 h 5795240"/>
              <a:gd name="connsiteX126-3453" fmla="*/ 11215952 w 12641071"/>
              <a:gd name="connsiteY126-3454" fmla="*/ 3280632 h 5795240"/>
              <a:gd name="connsiteX127-3455" fmla="*/ 11213133 w 12641071"/>
              <a:gd name="connsiteY127-3456" fmla="*/ 3281062 h 5795240"/>
              <a:gd name="connsiteX128-3457" fmla="*/ 11116921 w 12641071"/>
              <a:gd name="connsiteY128-3458" fmla="*/ 3285921 h 5795240"/>
              <a:gd name="connsiteX129-3459" fmla="*/ 11050507 w 12641071"/>
              <a:gd name="connsiteY129-3460" fmla="*/ 3289274 h 5795240"/>
              <a:gd name="connsiteX130-3461" fmla="*/ 11006292 w 12641071"/>
              <a:gd name="connsiteY130-3462" fmla="*/ 3287041 h 5795240"/>
              <a:gd name="connsiteX131-3463" fmla="*/ 10937101 w 12641071"/>
              <a:gd name="connsiteY131-3464" fmla="*/ 3297601 h 5795240"/>
              <a:gd name="connsiteX132-3465" fmla="*/ 10144740 w 12641071"/>
              <a:gd name="connsiteY132-3466" fmla="*/ 4089962 h 5795240"/>
              <a:gd name="connsiteX133-3467" fmla="*/ 10130374 w 12641071"/>
              <a:gd name="connsiteY133-3468" fmla="*/ 4184101 h 5795240"/>
              <a:gd name="connsiteX134-3469" fmla="*/ 10130375 w 12641071"/>
              <a:gd name="connsiteY134-3470" fmla="*/ 4184103 h 5795240"/>
              <a:gd name="connsiteX135-3471" fmla="*/ 10130656 w 12641071"/>
              <a:gd name="connsiteY135-3472" fmla="*/ 4185950 h 5795240"/>
              <a:gd name="connsiteX136-3473" fmla="*/ 10138194 w 12641071"/>
              <a:gd name="connsiteY136-3474" fmla="*/ 4335228 h 5795240"/>
              <a:gd name="connsiteX137-3475" fmla="*/ 10137710 w 12641071"/>
              <a:gd name="connsiteY137-3476" fmla="*/ 4344822 h 5795240"/>
              <a:gd name="connsiteX138-3477" fmla="*/ 10133555 w 12641071"/>
              <a:gd name="connsiteY138-3478" fmla="*/ 4427096 h 5795240"/>
              <a:gd name="connsiteX139-3479" fmla="*/ 10129312 w 12641071"/>
              <a:gd name="connsiteY139-3480" fmla="*/ 4399289 h 5795240"/>
              <a:gd name="connsiteX140-3481" fmla="*/ 10126797 w 12641071"/>
              <a:gd name="connsiteY140-3482" fmla="*/ 4349498 h 5795240"/>
              <a:gd name="connsiteX141-3483" fmla="*/ 10126796 w 12641071"/>
              <a:gd name="connsiteY141-3484" fmla="*/ 4349498 h 5795240"/>
              <a:gd name="connsiteX142-3485" fmla="*/ 10129311 w 12641071"/>
              <a:gd name="connsiteY142-3486" fmla="*/ 4399289 h 5795240"/>
              <a:gd name="connsiteX143-3487" fmla="*/ 10133554 w 12641071"/>
              <a:gd name="connsiteY143-3488" fmla="*/ 4427096 h 5795240"/>
              <a:gd name="connsiteX144-3489" fmla="*/ 10130656 w 12641071"/>
              <a:gd name="connsiteY144-3490" fmla="*/ 4484506 h 5795240"/>
              <a:gd name="connsiteX145-3491" fmla="*/ 8678182 w 12641071"/>
              <a:gd name="connsiteY145-3492" fmla="*/ 5795240 h 5795240"/>
              <a:gd name="connsiteX146-3493" fmla="*/ 7467518 w 12641071"/>
              <a:gd name="connsiteY146-3494" fmla="*/ 5151535 h 5795240"/>
              <a:gd name="connsiteX147-3495" fmla="*/ 7419945 w 12641071"/>
              <a:gd name="connsiteY147-3496" fmla="*/ 5073228 h 5795240"/>
              <a:gd name="connsiteX148-3497" fmla="*/ 7394386 w 12641071"/>
              <a:gd name="connsiteY148-3498" fmla="*/ 5031156 h 5795240"/>
              <a:gd name="connsiteX149-3499" fmla="*/ 7367299 w 12641071"/>
              <a:gd name="connsiteY149-3500" fmla="*/ 4974928 h 5795240"/>
              <a:gd name="connsiteX150-3501" fmla="*/ 7332905 w 12641071"/>
              <a:gd name="connsiteY150-3502" fmla="*/ 4903531 h 5795240"/>
              <a:gd name="connsiteX151-3503" fmla="*/ 7320958 w 12641071"/>
              <a:gd name="connsiteY151-3504" fmla="*/ 4870887 h 5795240"/>
              <a:gd name="connsiteX152-3505" fmla="*/ 7322174 w 12641071"/>
              <a:gd name="connsiteY152-3506" fmla="*/ 4872361 h 5795240"/>
              <a:gd name="connsiteX153-3507" fmla="*/ 7362630 w 12641071"/>
              <a:gd name="connsiteY153-3508" fmla="*/ 4938954 h 5795240"/>
              <a:gd name="connsiteX154-3509" fmla="*/ 7380779 w 12641071"/>
              <a:gd name="connsiteY154-3510" fmla="*/ 4976628 h 5795240"/>
              <a:gd name="connsiteX155-3511" fmla="*/ 7391210 w 12641071"/>
              <a:gd name="connsiteY155-3512" fmla="*/ 4977944 h 5795240"/>
              <a:gd name="connsiteX156-3513" fmla="*/ 7380780 w 12641071"/>
              <a:gd name="connsiteY156-3514" fmla="*/ 4976628 h 5795240"/>
              <a:gd name="connsiteX157-3515" fmla="*/ 7362631 w 12641071"/>
              <a:gd name="connsiteY157-3516" fmla="*/ 4938954 h 5795240"/>
              <a:gd name="connsiteX158-3517" fmla="*/ 7322175 w 12641071"/>
              <a:gd name="connsiteY158-3518" fmla="*/ 4872361 h 5795240"/>
              <a:gd name="connsiteX159-3519" fmla="*/ 7320959 w 12641071"/>
              <a:gd name="connsiteY159-3520" fmla="*/ 4870887 h 5795240"/>
              <a:gd name="connsiteX160-3521" fmla="*/ 7283811 w 12641071"/>
              <a:gd name="connsiteY160-3522" fmla="*/ 4769391 h 5795240"/>
              <a:gd name="connsiteX161-3523" fmla="*/ 7272112 w 12641071"/>
              <a:gd name="connsiteY161-3524" fmla="*/ 4718630 h 5795240"/>
              <a:gd name="connsiteX162-3525" fmla="*/ 7272111 w 12641071"/>
              <a:gd name="connsiteY162-3526" fmla="*/ 4718630 h 5795240"/>
              <a:gd name="connsiteX163-3527" fmla="*/ 7283810 w 12641071"/>
              <a:gd name="connsiteY163-3528" fmla="*/ 4769391 h 5795240"/>
              <a:gd name="connsiteX164-3529" fmla="*/ 7320958 w 12641071"/>
              <a:gd name="connsiteY164-3530" fmla="*/ 4870887 h 5795240"/>
              <a:gd name="connsiteX165-3531" fmla="*/ 7223551 w 12641071"/>
              <a:gd name="connsiteY165-3532" fmla="*/ 4752829 h 5795240"/>
              <a:gd name="connsiteX166-3533" fmla="*/ 6652445 w 12641071"/>
              <a:gd name="connsiteY166-3534" fmla="*/ 4516269 h 5795240"/>
              <a:gd name="connsiteX167-3535" fmla="*/ 6200873 w 12641071"/>
              <a:gd name="connsiteY167-3536" fmla="*/ 4654206 h 5795240"/>
              <a:gd name="connsiteX168-3537" fmla="*/ 6088813 w 12641071"/>
              <a:gd name="connsiteY168-3538" fmla="*/ 4746663 h 5795240"/>
              <a:gd name="connsiteX169-3539" fmla="*/ 6043019 w 12641071"/>
              <a:gd name="connsiteY169-3540" fmla="*/ 4807902 h 5795240"/>
              <a:gd name="connsiteX170-3541" fmla="*/ 6043021 w 12641071"/>
              <a:gd name="connsiteY170-3542" fmla="*/ 4807902 h 5795240"/>
              <a:gd name="connsiteX171-3543" fmla="*/ 6023271 w 12641071"/>
              <a:gd name="connsiteY171-3544" fmla="*/ 4834312 h 5795240"/>
              <a:gd name="connsiteX172-3545" fmla="*/ 5970678 w 12641071"/>
              <a:gd name="connsiteY172-3546" fmla="*/ 4892181 h 5795240"/>
              <a:gd name="connsiteX173-3547" fmla="*/ 5982717 w 12641071"/>
              <a:gd name="connsiteY173-3548" fmla="*/ 4872361 h 5795240"/>
              <a:gd name="connsiteX174-3549" fmla="*/ 5970675 w 12641071"/>
              <a:gd name="connsiteY174-3550" fmla="*/ 4892181 h 5795240"/>
              <a:gd name="connsiteX175-3551" fmla="*/ 5935320 w 12641071"/>
              <a:gd name="connsiteY175-3552" fmla="*/ 4931081 h 5795240"/>
              <a:gd name="connsiteX176-3553" fmla="*/ 4971763 w 12641071"/>
              <a:gd name="connsiteY176-3554" fmla="*/ 5330200 h 5795240"/>
              <a:gd name="connsiteX177-3555" fmla="*/ 3716172 w 12641071"/>
              <a:gd name="connsiteY177-3556" fmla="*/ 4497938 h 5795240"/>
              <a:gd name="connsiteX178-3557" fmla="*/ 3710773 w 12641071"/>
              <a:gd name="connsiteY178-3558" fmla="*/ 4483182 h 5795240"/>
              <a:gd name="connsiteX179-3559" fmla="*/ 3710773 w 12641071"/>
              <a:gd name="connsiteY179-3560" fmla="*/ 4483181 h 5795240"/>
              <a:gd name="connsiteX180-3561" fmla="*/ 3674984 w 12641071"/>
              <a:gd name="connsiteY180-3562" fmla="*/ 4385402 h 5795240"/>
              <a:gd name="connsiteX181-3563" fmla="*/ 3670349 w 12641071"/>
              <a:gd name="connsiteY181-3564" fmla="*/ 4372742 h 5795240"/>
              <a:gd name="connsiteX182-3565" fmla="*/ 3659438 w 12641071"/>
              <a:gd name="connsiteY182-3566" fmla="*/ 4330309 h 5795240"/>
              <a:gd name="connsiteX183-3567" fmla="*/ 3672084 w 12641071"/>
              <a:gd name="connsiteY183-3568" fmla="*/ 4353606 h 5795240"/>
              <a:gd name="connsiteX184-3569" fmla="*/ 3659440 w 12641071"/>
              <a:gd name="connsiteY184-3570" fmla="*/ 4330309 h 5795240"/>
              <a:gd name="connsiteX185-3571" fmla="*/ 3613217 w 12641071"/>
              <a:gd name="connsiteY185-3572" fmla="*/ 4245153 h 5795240"/>
              <a:gd name="connsiteX186-3573" fmla="*/ 3083792 w 12641071"/>
              <a:gd name="connsiteY186-3574" fmla="*/ 3963660 h 5795240"/>
              <a:gd name="connsiteX187-3575" fmla="*/ 2835272 w 12641071"/>
              <a:gd name="connsiteY187-3576" fmla="*/ 4013833 h 5795240"/>
              <a:gd name="connsiteX188-3577" fmla="*/ 2820214 w 12641071"/>
              <a:gd name="connsiteY188-3578" fmla="*/ 4022007 h 5795240"/>
              <a:gd name="connsiteX189-3579" fmla="*/ 2820212 w 12641071"/>
              <a:gd name="connsiteY189-3580" fmla="*/ 4022008 h 5795240"/>
              <a:gd name="connsiteX190-3581" fmla="*/ 2820206 w 12641071"/>
              <a:gd name="connsiteY190-3582" fmla="*/ 4022011 h 5795240"/>
              <a:gd name="connsiteX191-3583" fmla="*/ 2813481 w 12641071"/>
              <a:gd name="connsiteY191-3584" fmla="*/ 4027041 h 5795240"/>
              <a:gd name="connsiteX192-3585" fmla="*/ 2762875 w 12641071"/>
              <a:gd name="connsiteY192-3586" fmla="*/ 4057784 h 5795240"/>
              <a:gd name="connsiteX193-3587" fmla="*/ 2762878 w 12641071"/>
              <a:gd name="connsiteY193-3588" fmla="*/ 4057784 h 5795240"/>
              <a:gd name="connsiteX194-3589" fmla="*/ 2694694 w 12641071"/>
              <a:gd name="connsiteY194-3590" fmla="*/ 4099208 h 5795240"/>
              <a:gd name="connsiteX195-3591" fmla="*/ 2726822 w 12641071"/>
              <a:gd name="connsiteY195-3592" fmla="*/ 4072700 h 5795240"/>
              <a:gd name="connsiteX196-3593" fmla="*/ 2757719 w 12641071"/>
              <a:gd name="connsiteY196-3594" fmla="*/ 4055929 h 5795240"/>
              <a:gd name="connsiteX197-3595" fmla="*/ 2757718 w 12641071"/>
              <a:gd name="connsiteY197-3596" fmla="*/ 4055928 h 5795240"/>
              <a:gd name="connsiteX198-3597" fmla="*/ 2726820 w 12641071"/>
              <a:gd name="connsiteY198-3598" fmla="*/ 4072700 h 5795240"/>
              <a:gd name="connsiteX199-3599" fmla="*/ 2694692 w 12641071"/>
              <a:gd name="connsiteY199-3600" fmla="*/ 4099208 h 5795240"/>
              <a:gd name="connsiteX200-3601" fmla="*/ 2664698 w 12641071"/>
              <a:gd name="connsiteY200-3602" fmla="*/ 4117431 h 5795240"/>
              <a:gd name="connsiteX201-3603" fmla="*/ 1804544 w 12641071"/>
              <a:gd name="connsiteY201-3604" fmla="*/ 4335229 h 5795240"/>
              <a:gd name="connsiteX202-3605" fmla="*/ 0 w 12641071"/>
              <a:gd name="connsiteY202-3606" fmla="*/ 2530685 h 5795240"/>
              <a:gd name="connsiteX203-3607" fmla="*/ 1804544 w 12641071"/>
              <a:gd name="connsiteY203-3608" fmla="*/ 726143 h 5795240"/>
              <a:gd name="connsiteX204-3609" fmla="*/ 3080549 w 12641071"/>
              <a:gd name="connsiteY204-3610" fmla="*/ 1254682 h 5795240"/>
              <a:gd name="connsiteX205-3611" fmla="*/ 3106404 w 12641071"/>
              <a:gd name="connsiteY205-3612" fmla="*/ 1283128 h 5795240"/>
              <a:gd name="connsiteX206-3613" fmla="*/ 3125122 w 12641071"/>
              <a:gd name="connsiteY206-3614" fmla="*/ 1317614 h 5795240"/>
              <a:gd name="connsiteX207-3615" fmla="*/ 3139022 w 12641071"/>
              <a:gd name="connsiteY207-3616" fmla="*/ 1334461 h 5795240"/>
              <a:gd name="connsiteX208-3617" fmla="*/ 3139022 w 12641071"/>
              <a:gd name="connsiteY208-3618" fmla="*/ 1334462 h 5795240"/>
              <a:gd name="connsiteX209-3619" fmla="*/ 3139022 w 12641071"/>
              <a:gd name="connsiteY209-3620" fmla="*/ 1334461 h 5795240"/>
              <a:gd name="connsiteX210-3621" fmla="*/ 3106405 w 12641071"/>
              <a:gd name="connsiteY210-3622" fmla="*/ 1283128 h 5795240"/>
              <a:gd name="connsiteX211-3623" fmla="*/ 3234533 w 12641071"/>
              <a:gd name="connsiteY211-3624" fmla="*/ 1432995 h 5795240"/>
              <a:gd name="connsiteX212-3625" fmla="*/ 3234535 w 12641071"/>
              <a:gd name="connsiteY212-3626" fmla="*/ 1432997 h 5795240"/>
              <a:gd name="connsiteX213-3627" fmla="*/ 3268676 w 12641071"/>
              <a:gd name="connsiteY213-3628" fmla="*/ 1461167 h 5795240"/>
              <a:gd name="connsiteX214-3629" fmla="*/ 3565826 w 12641071"/>
              <a:gd name="connsiteY214-3630" fmla="*/ 1551935 h 5795240"/>
              <a:gd name="connsiteX215-3631" fmla="*/ 4086504 w 12641071"/>
              <a:gd name="connsiteY215-3632" fmla="*/ 1127574 h 5795240"/>
              <a:gd name="connsiteX216-3633" fmla="*/ 4094702 w 12641071"/>
              <a:gd name="connsiteY216-3634" fmla="*/ 1046255 h 5795240"/>
              <a:gd name="connsiteX217-3635" fmla="*/ 4101065 w 12641071"/>
              <a:gd name="connsiteY217-3636" fmla="*/ 1044040 h 5795240"/>
              <a:gd name="connsiteX218-3637" fmla="*/ 4097301 w 12641071"/>
              <a:gd name="connsiteY218-3638" fmla="*/ 1118570 h 5795240"/>
              <a:gd name="connsiteX219-3639" fmla="*/ 4101065 w 12641071"/>
              <a:gd name="connsiteY219-3640" fmla="*/ 1044042 h 5795240"/>
              <a:gd name="connsiteX220-3641" fmla="*/ 4206937 w 12641071"/>
              <a:gd name="connsiteY220-3642" fmla="*/ 1007188 h 5795240"/>
              <a:gd name="connsiteX221-3643" fmla="*/ 4206937 w 12641071"/>
              <a:gd name="connsiteY221-3644" fmla="*/ 1007186 h 5795240"/>
              <a:gd name="connsiteX222-3645" fmla="*/ 4101067 w 12641071"/>
              <a:gd name="connsiteY222-3646" fmla="*/ 1044040 h 5795240"/>
              <a:gd name="connsiteX223-3647" fmla="*/ 4103078 w 12641071"/>
              <a:gd name="connsiteY223-3648" fmla="*/ 1004204 h 5795240"/>
              <a:gd name="connsiteX224-3649" fmla="*/ 5215874 w 12641071"/>
              <a:gd name="connsiteY224-3650" fmla="*/ 0 h 5795240"/>
              <a:gd name="connsiteX0-3651" fmla="*/ 5964869 w 12641071"/>
              <a:gd name="connsiteY0-3652" fmla="*/ 4795171 h 5795240"/>
              <a:gd name="connsiteX1-3653" fmla="*/ 6019264 w 12641071"/>
              <a:gd name="connsiteY1-3654" fmla="*/ 4804905 h 5795240"/>
              <a:gd name="connsiteX2-3655" fmla="*/ 6036570 w 12641071"/>
              <a:gd name="connsiteY2-3656" fmla="*/ 4807089 h 5795240"/>
              <a:gd name="connsiteX3-3657" fmla="*/ 6019265 w 12641071"/>
              <a:gd name="connsiteY3-3658" fmla="*/ 4804905 h 5795240"/>
              <a:gd name="connsiteX4-3659" fmla="*/ 5964869 w 12641071"/>
              <a:gd name="connsiteY4-3660" fmla="*/ 4795171 h 5795240"/>
              <a:gd name="connsiteX5-3661" fmla="*/ 3682364 w 12641071"/>
              <a:gd name="connsiteY5-3662" fmla="*/ 4386723 h 5795240"/>
              <a:gd name="connsiteX6-3663" fmla="*/ 3772428 w 12641071"/>
              <a:gd name="connsiteY6-3664" fmla="*/ 4402840 h 5795240"/>
              <a:gd name="connsiteX7-3665" fmla="*/ 3772428 w 12641071"/>
              <a:gd name="connsiteY7-3666" fmla="*/ 4402840 h 5795240"/>
              <a:gd name="connsiteX8-3667" fmla="*/ 3682364 w 12641071"/>
              <a:gd name="connsiteY8-3668" fmla="*/ 4386723 h 5795240"/>
              <a:gd name="connsiteX9-3669" fmla="*/ 3202490 w 12641071"/>
              <a:gd name="connsiteY9-3670" fmla="*/ 1406560 h 5795240"/>
              <a:gd name="connsiteX10-3671" fmla="*/ 3190020 w 12641071"/>
              <a:gd name="connsiteY10-3672" fmla="*/ 1396272 h 5795240"/>
              <a:gd name="connsiteX11-3673" fmla="*/ 3202490 w 12641071"/>
              <a:gd name="connsiteY11-3674" fmla="*/ 1406560 h 5795240"/>
              <a:gd name="connsiteX12-3675" fmla="*/ 6034389 w 12641071"/>
              <a:gd name="connsiteY12-3676" fmla="*/ 371047 h 5795240"/>
              <a:gd name="connsiteX13-3677" fmla="*/ 5912002 w 12641071"/>
              <a:gd name="connsiteY13-3678" fmla="*/ 413650 h 5795240"/>
              <a:gd name="connsiteX14-3679" fmla="*/ 5912002 w 12641071"/>
              <a:gd name="connsiteY14-3680" fmla="*/ 413650 h 5795240"/>
              <a:gd name="connsiteX15-3681" fmla="*/ 6034389 w 12641071"/>
              <a:gd name="connsiteY15-3682" fmla="*/ 371047 h 5795240"/>
              <a:gd name="connsiteX16-3683" fmla="*/ 5215874 w 12641071"/>
              <a:gd name="connsiteY16-3684" fmla="*/ 0 h 5795240"/>
              <a:gd name="connsiteX17-3685" fmla="*/ 5927386 w 12641071"/>
              <a:gd name="connsiteY17-3686" fmla="*/ 255427 h 5795240"/>
              <a:gd name="connsiteX18-3687" fmla="*/ 5974443 w 12641071"/>
              <a:gd name="connsiteY18-3688" fmla="*/ 298195 h 5795240"/>
              <a:gd name="connsiteX19-3689" fmla="*/ 5974448 w 12641071"/>
              <a:gd name="connsiteY19-3690" fmla="*/ 298200 h 5795240"/>
              <a:gd name="connsiteX20-3691" fmla="*/ 6006819 w 12641071"/>
              <a:gd name="connsiteY20-3692" fmla="*/ 327622 h 5795240"/>
              <a:gd name="connsiteX21-3693" fmla="*/ 6043427 w 12641071"/>
              <a:gd name="connsiteY21-3694" fmla="*/ 367901 h 5795240"/>
              <a:gd name="connsiteX22-3695" fmla="*/ 6043429 w 12641071"/>
              <a:gd name="connsiteY22-3696" fmla="*/ 367901 h 5795240"/>
              <a:gd name="connsiteX23-3697" fmla="*/ 6079014 w 12641071"/>
              <a:gd name="connsiteY23-3698" fmla="*/ 407056 h 5795240"/>
              <a:gd name="connsiteX24-3699" fmla="*/ 6105193 w 12641071"/>
              <a:gd name="connsiteY24-3700" fmla="*/ 442067 h 5795240"/>
              <a:gd name="connsiteX25-3701" fmla="*/ 6069206 w 12641071"/>
              <a:gd name="connsiteY25-3702" fmla="*/ 409359 h 5795240"/>
              <a:gd name="connsiteX26-3703" fmla="*/ 6105193 w 12641071"/>
              <a:gd name="connsiteY26-3704" fmla="*/ 442069 h 5795240"/>
              <a:gd name="connsiteX27-3705" fmla="*/ 6143408 w 12641071"/>
              <a:gd name="connsiteY27-3706" fmla="*/ 493169 h 5795240"/>
              <a:gd name="connsiteX28-3707" fmla="*/ 6143427 w 12641071"/>
              <a:gd name="connsiteY28-3708" fmla="*/ 493200 h 5795240"/>
              <a:gd name="connsiteX29-3709" fmla="*/ 6215965 w 12641071"/>
              <a:gd name="connsiteY29-3710" fmla="*/ 619406 h 5795240"/>
              <a:gd name="connsiteX30-3711" fmla="*/ 6234035 w 12641071"/>
              <a:gd name="connsiteY30-3712" fmla="*/ 658746 h 5795240"/>
              <a:gd name="connsiteX31-3713" fmla="*/ 6274009 w 12641071"/>
              <a:gd name="connsiteY31-3714" fmla="*/ 760197 h 5795240"/>
              <a:gd name="connsiteX32-3715" fmla="*/ 6287839 w 12641071"/>
              <a:gd name="connsiteY32-3716" fmla="*/ 801938 h 5795240"/>
              <a:gd name="connsiteX33-3717" fmla="*/ 6321546 w 12641071"/>
              <a:gd name="connsiteY33-3718" fmla="*/ 948207 h 5795240"/>
              <a:gd name="connsiteX34-3719" fmla="*/ 6321550 w 12641071"/>
              <a:gd name="connsiteY34-3720" fmla="*/ 948224 h 5795240"/>
              <a:gd name="connsiteX35-3721" fmla="*/ 6334438 w 12641071"/>
              <a:gd name="connsiteY35-3722" fmla="*/ 1118571 h 5795240"/>
              <a:gd name="connsiteX36-3723" fmla="*/ 6334438 w 12641071"/>
              <a:gd name="connsiteY36-3724" fmla="*/ 1118570 h 5795240"/>
              <a:gd name="connsiteX37-3725" fmla="*/ 6321550 w 12641071"/>
              <a:gd name="connsiteY37-3726" fmla="*/ 948222 h 5795240"/>
              <a:gd name="connsiteX38-3727" fmla="*/ 6321546 w 12641071"/>
              <a:gd name="connsiteY38-3728" fmla="*/ 948207 h 5795240"/>
              <a:gd name="connsiteX39-3729" fmla="*/ 6295696 w 12641071"/>
              <a:gd name="connsiteY39-3730" fmla="*/ 825653 h 5795240"/>
              <a:gd name="connsiteX40-3731" fmla="*/ 6287839 w 12641071"/>
              <a:gd name="connsiteY40-3732" fmla="*/ 801938 h 5795240"/>
              <a:gd name="connsiteX41-3733" fmla="*/ 6284151 w 12641071"/>
              <a:gd name="connsiteY41-3734" fmla="*/ 785941 h 5795240"/>
              <a:gd name="connsiteX42-3735" fmla="*/ 6274009 w 12641071"/>
              <a:gd name="connsiteY42-3736" fmla="*/ 760197 h 5795240"/>
              <a:gd name="connsiteX43-3737" fmla="*/ 6256852 w 12641071"/>
              <a:gd name="connsiteY43-3738" fmla="*/ 708420 h 5795240"/>
              <a:gd name="connsiteX44-3739" fmla="*/ 6234035 w 12641071"/>
              <a:gd name="connsiteY44-3740" fmla="*/ 658746 h 5795240"/>
              <a:gd name="connsiteX45-3741" fmla="*/ 6224136 w 12641071"/>
              <a:gd name="connsiteY45-3742" fmla="*/ 633624 h 5795240"/>
              <a:gd name="connsiteX46-3743" fmla="*/ 6215965 w 12641071"/>
              <a:gd name="connsiteY46-3744" fmla="*/ 619406 h 5795240"/>
              <a:gd name="connsiteX47-3745" fmla="*/ 6205824 w 12641071"/>
              <a:gd name="connsiteY47-3746" fmla="*/ 597325 h 5795240"/>
              <a:gd name="connsiteX48-3747" fmla="*/ 6143427 w 12641071"/>
              <a:gd name="connsiteY48-3748" fmla="*/ 493200 h 5795240"/>
              <a:gd name="connsiteX49-3749" fmla="*/ 6143408 w 12641071"/>
              <a:gd name="connsiteY49-3750" fmla="*/ 493167 h 5795240"/>
              <a:gd name="connsiteX50-3751" fmla="*/ 6105193 w 12641071"/>
              <a:gd name="connsiteY50-3752" fmla="*/ 442067 h 5795240"/>
              <a:gd name="connsiteX51-3753" fmla="*/ 6141460 w 12641071"/>
              <a:gd name="connsiteY51-3754" fmla="*/ 475027 h 5795240"/>
              <a:gd name="connsiteX52-3755" fmla="*/ 6788665 w 12641071"/>
              <a:gd name="connsiteY52-3756" fmla="*/ 707369 h 5795240"/>
              <a:gd name="connsiteX53-3757" fmla="*/ 7184710 w 12641071"/>
              <a:gd name="connsiteY53-3758" fmla="*/ 627411 h 5795240"/>
              <a:gd name="connsiteX54-3759" fmla="*/ 7264545 w 12641071"/>
              <a:gd name="connsiteY54-3760" fmla="*/ 588952 h 5795240"/>
              <a:gd name="connsiteX55-3761" fmla="*/ 7213686 w 12641071"/>
              <a:gd name="connsiteY55-3762" fmla="*/ 626983 h 5795240"/>
              <a:gd name="connsiteX56-3763" fmla="*/ 7128319 w 12641071"/>
              <a:gd name="connsiteY56-3764" fmla="*/ 705504 h 5795240"/>
              <a:gd name="connsiteX57-3765" fmla="*/ 7083110 w 12641071"/>
              <a:gd name="connsiteY57-3766" fmla="*/ 757072 h 5795240"/>
              <a:gd name="connsiteX58-3767" fmla="*/ 7083111 w 12641071"/>
              <a:gd name="connsiteY58-3768" fmla="*/ 757072 h 5795240"/>
              <a:gd name="connsiteX59-3769" fmla="*/ 7128319 w 12641071"/>
              <a:gd name="connsiteY59-3770" fmla="*/ 705506 h 5795240"/>
              <a:gd name="connsiteX60-3771" fmla="*/ 7213686 w 12641071"/>
              <a:gd name="connsiteY60-3772" fmla="*/ 626984 h 5795240"/>
              <a:gd name="connsiteX61-3773" fmla="*/ 7264545 w 12641071"/>
              <a:gd name="connsiteY61-3774" fmla="*/ 588953 h 5795240"/>
              <a:gd name="connsiteX62-3775" fmla="*/ 7273651 w 12641071"/>
              <a:gd name="connsiteY62-3776" fmla="*/ 584566 h 5795240"/>
              <a:gd name="connsiteX63-3777" fmla="*/ 7314851 w 12641071"/>
              <a:gd name="connsiteY63-3778" fmla="*/ 559537 h 5795240"/>
              <a:gd name="connsiteX64-3779" fmla="*/ 7354131 w 12641071"/>
              <a:gd name="connsiteY64-3780" fmla="*/ 565467 h 5795240"/>
              <a:gd name="connsiteX65-3781" fmla="*/ 7429608 w 12641071"/>
              <a:gd name="connsiteY65-3782" fmla="*/ 586051 h 5795240"/>
              <a:gd name="connsiteX66-3783" fmla="*/ 7429611 w 12641071"/>
              <a:gd name="connsiteY66-3784" fmla="*/ 586050 h 5795240"/>
              <a:gd name="connsiteX67-3785" fmla="*/ 7354132 w 12641071"/>
              <a:gd name="connsiteY67-3786" fmla="*/ 565465 h 5795240"/>
              <a:gd name="connsiteX68-3787" fmla="*/ 7314853 w 12641071"/>
              <a:gd name="connsiteY68-3788" fmla="*/ 559536 h 5795240"/>
              <a:gd name="connsiteX69-3789" fmla="*/ 7314851 w 12641071"/>
              <a:gd name="connsiteY69-3790" fmla="*/ 559537 h 5795240"/>
              <a:gd name="connsiteX70-3791" fmla="*/ 7314849 w 12641071"/>
              <a:gd name="connsiteY70-3792" fmla="*/ 559537 h 5795240"/>
              <a:gd name="connsiteX71-3793" fmla="*/ 7273651 w 12641071"/>
              <a:gd name="connsiteY71-3794" fmla="*/ 584565 h 5795240"/>
              <a:gd name="connsiteX72-3795" fmla="*/ 7264545 w 12641071"/>
              <a:gd name="connsiteY72-3796" fmla="*/ 588952 h 5795240"/>
              <a:gd name="connsiteX73-3797" fmla="*/ 7296407 w 12641071"/>
              <a:gd name="connsiteY73-3798" fmla="*/ 565126 h 5795240"/>
              <a:gd name="connsiteX74-3799" fmla="*/ 7307447 w 12641071"/>
              <a:gd name="connsiteY74-3800" fmla="*/ 558419 h 5795240"/>
              <a:gd name="connsiteX75-3801" fmla="*/ 7307450 w 12641071"/>
              <a:gd name="connsiteY75-3802" fmla="*/ 558419 h 5795240"/>
              <a:gd name="connsiteX76-3803" fmla="*/ 7385004 w 12641071"/>
              <a:gd name="connsiteY76-3804" fmla="*/ 511303 h 5795240"/>
              <a:gd name="connsiteX77-3805" fmla="*/ 7391626 w 12641071"/>
              <a:gd name="connsiteY77-3806" fmla="*/ 508114 h 5795240"/>
              <a:gd name="connsiteX78-3807" fmla="*/ 7391631 w 12641071"/>
              <a:gd name="connsiteY78-3808" fmla="*/ 508110 h 5795240"/>
              <a:gd name="connsiteX79-3809" fmla="*/ 7478934 w 12641071"/>
              <a:gd name="connsiteY79-3810" fmla="*/ 466053 h 5795240"/>
              <a:gd name="connsiteX80-3811" fmla="*/ 7897193 w 12641071"/>
              <a:gd name="connsiteY80-3812" fmla="*/ 381611 h 5795240"/>
              <a:gd name="connsiteX81-3813" fmla="*/ 8788216 w 12641071"/>
              <a:gd name="connsiteY81-3814" fmla="*/ 855364 h 5795240"/>
              <a:gd name="connsiteX82-3815" fmla="*/ 8832362 w 12641071"/>
              <a:gd name="connsiteY82-3816" fmla="*/ 928030 h 5795240"/>
              <a:gd name="connsiteX83-3817" fmla="*/ 8832362 w 12641071"/>
              <a:gd name="connsiteY83-3818" fmla="*/ 928033 h 5795240"/>
              <a:gd name="connsiteX84-3819" fmla="*/ 8842040 w 12641071"/>
              <a:gd name="connsiteY84-3820" fmla="*/ 943961 h 5795240"/>
              <a:gd name="connsiteX85-3821" fmla="*/ 8856144 w 12641071"/>
              <a:gd name="connsiteY85-3822" fmla="*/ 973241 h 5795240"/>
              <a:gd name="connsiteX86-3823" fmla="*/ 8856145 w 12641071"/>
              <a:gd name="connsiteY86-3824" fmla="*/ 973241 h 5795240"/>
              <a:gd name="connsiteX87-3825" fmla="*/ 8878117 w 12641071"/>
              <a:gd name="connsiteY87-3826" fmla="*/ 1018851 h 5795240"/>
              <a:gd name="connsiteX88-3827" fmla="*/ 8877719 w 12641071"/>
              <a:gd name="connsiteY88-3828" fmla="*/ 1018369 h 5795240"/>
              <a:gd name="connsiteX89-3829" fmla="*/ 8853250 w 12641071"/>
              <a:gd name="connsiteY89-3830" fmla="*/ 973288 h 5795240"/>
              <a:gd name="connsiteX90-3831" fmla="*/ 8853249 w 12641071"/>
              <a:gd name="connsiteY90-3832" fmla="*/ 973288 h 5795240"/>
              <a:gd name="connsiteX91-3833" fmla="*/ 8853248 w 12641071"/>
              <a:gd name="connsiteY91-3834" fmla="*/ 973287 h 5795240"/>
              <a:gd name="connsiteX92-3835" fmla="*/ 8849677 w 12641071"/>
              <a:gd name="connsiteY92-3836" fmla="*/ 973341 h 5795240"/>
              <a:gd name="connsiteX93-3837" fmla="*/ 8641543 w 12641071"/>
              <a:gd name="connsiteY93-3838" fmla="*/ 916577 h 5795240"/>
              <a:gd name="connsiteX94-3839" fmla="*/ 8641545 w 12641071"/>
              <a:gd name="connsiteY94-3840" fmla="*/ 916580 h 5795240"/>
              <a:gd name="connsiteX95-3841" fmla="*/ 8849676 w 12641071"/>
              <a:gd name="connsiteY95-3842" fmla="*/ 973343 h 5795240"/>
              <a:gd name="connsiteX96-3843" fmla="*/ 8853248 w 12641071"/>
              <a:gd name="connsiteY96-3844" fmla="*/ 973288 h 5795240"/>
              <a:gd name="connsiteX97-3845" fmla="*/ 8877719 w 12641071"/>
              <a:gd name="connsiteY97-3846" fmla="*/ 1018371 h 5795240"/>
              <a:gd name="connsiteX98-3847" fmla="*/ 8878116 w 12641071"/>
              <a:gd name="connsiteY98-3848" fmla="*/ 1018851 h 5795240"/>
              <a:gd name="connsiteX99-3849" fmla="*/ 8887288 w 12641071"/>
              <a:gd name="connsiteY99-3850" fmla="*/ 1037892 h 5795240"/>
              <a:gd name="connsiteX100-3851" fmla="*/ 8949899 w 12641071"/>
              <a:gd name="connsiteY100-3852" fmla="*/ 1239592 h 5795240"/>
              <a:gd name="connsiteX101-3853" fmla="*/ 8968437 w 12641071"/>
              <a:gd name="connsiteY101-3854" fmla="*/ 1423482 h 5795240"/>
              <a:gd name="connsiteX102-3855" fmla="*/ 8949899 w 12641071"/>
              <a:gd name="connsiteY102-3856" fmla="*/ 1239591 h 5795240"/>
              <a:gd name="connsiteX103-3857" fmla="*/ 8887288 w 12641071"/>
              <a:gd name="connsiteY103-3858" fmla="*/ 1037890 h 5795240"/>
              <a:gd name="connsiteX104-3859" fmla="*/ 8878116 w 12641071"/>
              <a:gd name="connsiteY104-3860" fmla="*/ 1018851 h 5795240"/>
              <a:gd name="connsiteX105-3861" fmla="*/ 8931285 w 12641071"/>
              <a:gd name="connsiteY105-3862" fmla="*/ 1083292 h 5795240"/>
              <a:gd name="connsiteX106-3863" fmla="*/ 9241478 w 12641071"/>
              <a:gd name="connsiteY106-3864" fmla="*/ 1211778 h 5795240"/>
              <a:gd name="connsiteX107-3865" fmla="*/ 9605238 w 12641071"/>
              <a:gd name="connsiteY107-3866" fmla="*/ 1018369 h 5795240"/>
              <a:gd name="connsiteX108-3867" fmla="*/ 9636247 w 12641071"/>
              <a:gd name="connsiteY108-3868" fmla="*/ 961241 h 5795240"/>
              <a:gd name="connsiteX109-3869" fmla="*/ 9641995 w 12641071"/>
              <a:gd name="connsiteY109-3870" fmla="*/ 961152 h 5795240"/>
              <a:gd name="connsiteX110-3871" fmla="*/ 9584939 w 12641071"/>
              <a:gd name="connsiteY110-3872" fmla="*/ 1079594 h 5795240"/>
              <a:gd name="connsiteX111-3873" fmla="*/ 9546257 w 12641071"/>
              <a:gd name="connsiteY111-3874" fmla="*/ 1204206 h 5795240"/>
              <a:gd name="connsiteX112-3875" fmla="*/ 9584939 w 12641071"/>
              <a:gd name="connsiteY112-3876" fmla="*/ 1079596 h 5795240"/>
              <a:gd name="connsiteX113-3877" fmla="*/ 9641995 w 12641071"/>
              <a:gd name="connsiteY113-3878" fmla="*/ 961153 h 5795240"/>
              <a:gd name="connsiteX114-3879" fmla="*/ 9653069 w 12641071"/>
              <a:gd name="connsiteY114-3880" fmla="*/ 960983 h 5795240"/>
              <a:gd name="connsiteX115-3881" fmla="*/ 9801564 w 12641071"/>
              <a:gd name="connsiteY115-3882" fmla="*/ 1196828 h 5795240"/>
              <a:gd name="connsiteX116-3883" fmla="*/ 9801566 w 12641071"/>
              <a:gd name="connsiteY116-3884" fmla="*/ 1196828 h 5795240"/>
              <a:gd name="connsiteX117-3885" fmla="*/ 9653070 w 12641071"/>
              <a:gd name="connsiteY117-3886" fmla="*/ 960982 h 5795240"/>
              <a:gd name="connsiteX118-3887" fmla="*/ 9641996 w 12641071"/>
              <a:gd name="connsiteY118-3888" fmla="*/ 961152 h 5795240"/>
              <a:gd name="connsiteX119-3889" fmla="*/ 9651917 w 12641071"/>
              <a:gd name="connsiteY119-3890" fmla="*/ 940556 h 5795240"/>
              <a:gd name="connsiteX120-3891" fmla="*/ 11050508 w 12641071"/>
              <a:gd name="connsiteY120-3892" fmla="*/ 108150 h 5795240"/>
              <a:gd name="connsiteX121-3893" fmla="*/ 12641071 w 12641071"/>
              <a:gd name="connsiteY121-3894" fmla="*/ 1698711 h 5795240"/>
              <a:gd name="connsiteX122-3895" fmla="*/ 11371062 w 12641071"/>
              <a:gd name="connsiteY122-3896" fmla="*/ 3256960 h 5795240"/>
              <a:gd name="connsiteX123-3897" fmla="*/ 11215953 w 12641071"/>
              <a:gd name="connsiteY123-3898" fmla="*/ 3280632 h 5795240"/>
              <a:gd name="connsiteX124-3899" fmla="*/ 11142318 w 12641071"/>
              <a:gd name="connsiteY124-3900" fmla="*/ 3276914 h 5795240"/>
              <a:gd name="connsiteX125-3901" fmla="*/ 11215952 w 12641071"/>
              <a:gd name="connsiteY125-3902" fmla="*/ 3280632 h 5795240"/>
              <a:gd name="connsiteX126-3903" fmla="*/ 11213133 w 12641071"/>
              <a:gd name="connsiteY126-3904" fmla="*/ 3281062 h 5795240"/>
              <a:gd name="connsiteX127-3905" fmla="*/ 11116921 w 12641071"/>
              <a:gd name="connsiteY127-3906" fmla="*/ 3285921 h 5795240"/>
              <a:gd name="connsiteX128-3907" fmla="*/ 11050507 w 12641071"/>
              <a:gd name="connsiteY128-3908" fmla="*/ 3289274 h 5795240"/>
              <a:gd name="connsiteX129-3909" fmla="*/ 11006292 w 12641071"/>
              <a:gd name="connsiteY129-3910" fmla="*/ 3287041 h 5795240"/>
              <a:gd name="connsiteX130-3911" fmla="*/ 10937101 w 12641071"/>
              <a:gd name="connsiteY130-3912" fmla="*/ 3297601 h 5795240"/>
              <a:gd name="connsiteX131-3913" fmla="*/ 10144740 w 12641071"/>
              <a:gd name="connsiteY131-3914" fmla="*/ 4089962 h 5795240"/>
              <a:gd name="connsiteX132-3915" fmla="*/ 10130374 w 12641071"/>
              <a:gd name="connsiteY132-3916" fmla="*/ 4184101 h 5795240"/>
              <a:gd name="connsiteX133-3917" fmla="*/ 10130375 w 12641071"/>
              <a:gd name="connsiteY133-3918" fmla="*/ 4184103 h 5795240"/>
              <a:gd name="connsiteX134-3919" fmla="*/ 10130656 w 12641071"/>
              <a:gd name="connsiteY134-3920" fmla="*/ 4185950 h 5795240"/>
              <a:gd name="connsiteX135-3921" fmla="*/ 10138194 w 12641071"/>
              <a:gd name="connsiteY135-3922" fmla="*/ 4335228 h 5795240"/>
              <a:gd name="connsiteX136-3923" fmla="*/ 10137710 w 12641071"/>
              <a:gd name="connsiteY136-3924" fmla="*/ 4344822 h 5795240"/>
              <a:gd name="connsiteX137-3925" fmla="*/ 10133555 w 12641071"/>
              <a:gd name="connsiteY137-3926" fmla="*/ 4427096 h 5795240"/>
              <a:gd name="connsiteX138-3927" fmla="*/ 10129312 w 12641071"/>
              <a:gd name="connsiteY138-3928" fmla="*/ 4399289 h 5795240"/>
              <a:gd name="connsiteX139-3929" fmla="*/ 10126797 w 12641071"/>
              <a:gd name="connsiteY139-3930" fmla="*/ 4349498 h 5795240"/>
              <a:gd name="connsiteX140-3931" fmla="*/ 10126796 w 12641071"/>
              <a:gd name="connsiteY140-3932" fmla="*/ 4349498 h 5795240"/>
              <a:gd name="connsiteX141-3933" fmla="*/ 10129311 w 12641071"/>
              <a:gd name="connsiteY141-3934" fmla="*/ 4399289 h 5795240"/>
              <a:gd name="connsiteX142-3935" fmla="*/ 10133554 w 12641071"/>
              <a:gd name="connsiteY142-3936" fmla="*/ 4427096 h 5795240"/>
              <a:gd name="connsiteX143-3937" fmla="*/ 10130656 w 12641071"/>
              <a:gd name="connsiteY143-3938" fmla="*/ 4484506 h 5795240"/>
              <a:gd name="connsiteX144-3939" fmla="*/ 8678182 w 12641071"/>
              <a:gd name="connsiteY144-3940" fmla="*/ 5795240 h 5795240"/>
              <a:gd name="connsiteX145-3941" fmla="*/ 7467518 w 12641071"/>
              <a:gd name="connsiteY145-3942" fmla="*/ 5151535 h 5795240"/>
              <a:gd name="connsiteX146-3943" fmla="*/ 7419945 w 12641071"/>
              <a:gd name="connsiteY146-3944" fmla="*/ 5073228 h 5795240"/>
              <a:gd name="connsiteX147-3945" fmla="*/ 7394386 w 12641071"/>
              <a:gd name="connsiteY147-3946" fmla="*/ 5031156 h 5795240"/>
              <a:gd name="connsiteX148-3947" fmla="*/ 7367299 w 12641071"/>
              <a:gd name="connsiteY148-3948" fmla="*/ 4974928 h 5795240"/>
              <a:gd name="connsiteX149-3949" fmla="*/ 7332905 w 12641071"/>
              <a:gd name="connsiteY149-3950" fmla="*/ 4903531 h 5795240"/>
              <a:gd name="connsiteX150-3951" fmla="*/ 7320958 w 12641071"/>
              <a:gd name="connsiteY150-3952" fmla="*/ 4870887 h 5795240"/>
              <a:gd name="connsiteX151-3953" fmla="*/ 7322174 w 12641071"/>
              <a:gd name="connsiteY151-3954" fmla="*/ 4872361 h 5795240"/>
              <a:gd name="connsiteX152-3955" fmla="*/ 7362630 w 12641071"/>
              <a:gd name="connsiteY152-3956" fmla="*/ 4938954 h 5795240"/>
              <a:gd name="connsiteX153-3957" fmla="*/ 7380779 w 12641071"/>
              <a:gd name="connsiteY153-3958" fmla="*/ 4976628 h 5795240"/>
              <a:gd name="connsiteX154-3959" fmla="*/ 7391210 w 12641071"/>
              <a:gd name="connsiteY154-3960" fmla="*/ 4977944 h 5795240"/>
              <a:gd name="connsiteX155-3961" fmla="*/ 7380780 w 12641071"/>
              <a:gd name="connsiteY155-3962" fmla="*/ 4976628 h 5795240"/>
              <a:gd name="connsiteX156-3963" fmla="*/ 7362631 w 12641071"/>
              <a:gd name="connsiteY156-3964" fmla="*/ 4938954 h 5795240"/>
              <a:gd name="connsiteX157-3965" fmla="*/ 7322175 w 12641071"/>
              <a:gd name="connsiteY157-3966" fmla="*/ 4872361 h 5795240"/>
              <a:gd name="connsiteX158-3967" fmla="*/ 7320959 w 12641071"/>
              <a:gd name="connsiteY158-3968" fmla="*/ 4870887 h 5795240"/>
              <a:gd name="connsiteX159-3969" fmla="*/ 7283811 w 12641071"/>
              <a:gd name="connsiteY159-3970" fmla="*/ 4769391 h 5795240"/>
              <a:gd name="connsiteX160-3971" fmla="*/ 7272112 w 12641071"/>
              <a:gd name="connsiteY160-3972" fmla="*/ 4718630 h 5795240"/>
              <a:gd name="connsiteX161-3973" fmla="*/ 7272111 w 12641071"/>
              <a:gd name="connsiteY161-3974" fmla="*/ 4718630 h 5795240"/>
              <a:gd name="connsiteX162-3975" fmla="*/ 7283810 w 12641071"/>
              <a:gd name="connsiteY162-3976" fmla="*/ 4769391 h 5795240"/>
              <a:gd name="connsiteX163-3977" fmla="*/ 7320958 w 12641071"/>
              <a:gd name="connsiteY163-3978" fmla="*/ 4870887 h 5795240"/>
              <a:gd name="connsiteX164-3979" fmla="*/ 7223551 w 12641071"/>
              <a:gd name="connsiteY164-3980" fmla="*/ 4752829 h 5795240"/>
              <a:gd name="connsiteX165-3981" fmla="*/ 6652445 w 12641071"/>
              <a:gd name="connsiteY165-3982" fmla="*/ 4516269 h 5795240"/>
              <a:gd name="connsiteX166-3983" fmla="*/ 6200873 w 12641071"/>
              <a:gd name="connsiteY166-3984" fmla="*/ 4654206 h 5795240"/>
              <a:gd name="connsiteX167-3985" fmla="*/ 6088813 w 12641071"/>
              <a:gd name="connsiteY167-3986" fmla="*/ 4746663 h 5795240"/>
              <a:gd name="connsiteX168-3987" fmla="*/ 6043019 w 12641071"/>
              <a:gd name="connsiteY168-3988" fmla="*/ 4807902 h 5795240"/>
              <a:gd name="connsiteX169-3989" fmla="*/ 6043021 w 12641071"/>
              <a:gd name="connsiteY169-3990" fmla="*/ 4807902 h 5795240"/>
              <a:gd name="connsiteX170-3991" fmla="*/ 6023271 w 12641071"/>
              <a:gd name="connsiteY170-3992" fmla="*/ 4834312 h 5795240"/>
              <a:gd name="connsiteX171-3993" fmla="*/ 5970678 w 12641071"/>
              <a:gd name="connsiteY171-3994" fmla="*/ 4892181 h 5795240"/>
              <a:gd name="connsiteX172-3995" fmla="*/ 5982717 w 12641071"/>
              <a:gd name="connsiteY172-3996" fmla="*/ 4872361 h 5795240"/>
              <a:gd name="connsiteX173-3997" fmla="*/ 5970675 w 12641071"/>
              <a:gd name="connsiteY173-3998" fmla="*/ 4892181 h 5795240"/>
              <a:gd name="connsiteX174-3999" fmla="*/ 5935320 w 12641071"/>
              <a:gd name="connsiteY174-4000" fmla="*/ 4931081 h 5795240"/>
              <a:gd name="connsiteX175-4001" fmla="*/ 4971763 w 12641071"/>
              <a:gd name="connsiteY175-4002" fmla="*/ 5330200 h 5795240"/>
              <a:gd name="connsiteX176-4003" fmla="*/ 3716172 w 12641071"/>
              <a:gd name="connsiteY176-4004" fmla="*/ 4497938 h 5795240"/>
              <a:gd name="connsiteX177-4005" fmla="*/ 3710773 w 12641071"/>
              <a:gd name="connsiteY177-4006" fmla="*/ 4483182 h 5795240"/>
              <a:gd name="connsiteX178-4007" fmla="*/ 3710773 w 12641071"/>
              <a:gd name="connsiteY178-4008" fmla="*/ 4483181 h 5795240"/>
              <a:gd name="connsiteX179-4009" fmla="*/ 3674984 w 12641071"/>
              <a:gd name="connsiteY179-4010" fmla="*/ 4385402 h 5795240"/>
              <a:gd name="connsiteX180-4011" fmla="*/ 3670349 w 12641071"/>
              <a:gd name="connsiteY180-4012" fmla="*/ 4372742 h 5795240"/>
              <a:gd name="connsiteX181-4013" fmla="*/ 3659438 w 12641071"/>
              <a:gd name="connsiteY181-4014" fmla="*/ 4330309 h 5795240"/>
              <a:gd name="connsiteX182-4015" fmla="*/ 3672084 w 12641071"/>
              <a:gd name="connsiteY182-4016" fmla="*/ 4353606 h 5795240"/>
              <a:gd name="connsiteX183-4017" fmla="*/ 3659440 w 12641071"/>
              <a:gd name="connsiteY183-4018" fmla="*/ 4330309 h 5795240"/>
              <a:gd name="connsiteX184-4019" fmla="*/ 3613217 w 12641071"/>
              <a:gd name="connsiteY184-4020" fmla="*/ 4245153 h 5795240"/>
              <a:gd name="connsiteX185-4021" fmla="*/ 3083792 w 12641071"/>
              <a:gd name="connsiteY185-4022" fmla="*/ 3963660 h 5795240"/>
              <a:gd name="connsiteX186-4023" fmla="*/ 2835272 w 12641071"/>
              <a:gd name="connsiteY186-4024" fmla="*/ 4013833 h 5795240"/>
              <a:gd name="connsiteX187-4025" fmla="*/ 2820214 w 12641071"/>
              <a:gd name="connsiteY187-4026" fmla="*/ 4022007 h 5795240"/>
              <a:gd name="connsiteX188-4027" fmla="*/ 2820212 w 12641071"/>
              <a:gd name="connsiteY188-4028" fmla="*/ 4022008 h 5795240"/>
              <a:gd name="connsiteX189-4029" fmla="*/ 2820206 w 12641071"/>
              <a:gd name="connsiteY189-4030" fmla="*/ 4022011 h 5795240"/>
              <a:gd name="connsiteX190-4031" fmla="*/ 2813481 w 12641071"/>
              <a:gd name="connsiteY190-4032" fmla="*/ 4027041 h 5795240"/>
              <a:gd name="connsiteX191-4033" fmla="*/ 2762875 w 12641071"/>
              <a:gd name="connsiteY191-4034" fmla="*/ 4057784 h 5795240"/>
              <a:gd name="connsiteX192-4035" fmla="*/ 2762878 w 12641071"/>
              <a:gd name="connsiteY192-4036" fmla="*/ 4057784 h 5795240"/>
              <a:gd name="connsiteX193-4037" fmla="*/ 2694694 w 12641071"/>
              <a:gd name="connsiteY193-4038" fmla="*/ 4099208 h 5795240"/>
              <a:gd name="connsiteX194-4039" fmla="*/ 2726822 w 12641071"/>
              <a:gd name="connsiteY194-4040" fmla="*/ 4072700 h 5795240"/>
              <a:gd name="connsiteX195-4041" fmla="*/ 2757719 w 12641071"/>
              <a:gd name="connsiteY195-4042" fmla="*/ 4055929 h 5795240"/>
              <a:gd name="connsiteX196-4043" fmla="*/ 2757718 w 12641071"/>
              <a:gd name="connsiteY196-4044" fmla="*/ 4055928 h 5795240"/>
              <a:gd name="connsiteX197-4045" fmla="*/ 2726820 w 12641071"/>
              <a:gd name="connsiteY197-4046" fmla="*/ 4072700 h 5795240"/>
              <a:gd name="connsiteX198-4047" fmla="*/ 2694692 w 12641071"/>
              <a:gd name="connsiteY198-4048" fmla="*/ 4099208 h 5795240"/>
              <a:gd name="connsiteX199-4049" fmla="*/ 2664698 w 12641071"/>
              <a:gd name="connsiteY199-4050" fmla="*/ 4117431 h 5795240"/>
              <a:gd name="connsiteX200-4051" fmla="*/ 1804544 w 12641071"/>
              <a:gd name="connsiteY200-4052" fmla="*/ 4335229 h 5795240"/>
              <a:gd name="connsiteX201-4053" fmla="*/ 0 w 12641071"/>
              <a:gd name="connsiteY201-4054" fmla="*/ 2530685 h 5795240"/>
              <a:gd name="connsiteX202-4055" fmla="*/ 1804544 w 12641071"/>
              <a:gd name="connsiteY202-4056" fmla="*/ 726143 h 5795240"/>
              <a:gd name="connsiteX203-4057" fmla="*/ 3080549 w 12641071"/>
              <a:gd name="connsiteY203-4058" fmla="*/ 1254682 h 5795240"/>
              <a:gd name="connsiteX204-4059" fmla="*/ 3106404 w 12641071"/>
              <a:gd name="connsiteY204-4060" fmla="*/ 1283128 h 5795240"/>
              <a:gd name="connsiteX205-4061" fmla="*/ 3125122 w 12641071"/>
              <a:gd name="connsiteY205-4062" fmla="*/ 1317614 h 5795240"/>
              <a:gd name="connsiteX206-4063" fmla="*/ 3139022 w 12641071"/>
              <a:gd name="connsiteY206-4064" fmla="*/ 1334461 h 5795240"/>
              <a:gd name="connsiteX207-4065" fmla="*/ 3139022 w 12641071"/>
              <a:gd name="connsiteY207-4066" fmla="*/ 1334462 h 5795240"/>
              <a:gd name="connsiteX208-4067" fmla="*/ 3139022 w 12641071"/>
              <a:gd name="connsiteY208-4068" fmla="*/ 1334461 h 5795240"/>
              <a:gd name="connsiteX209-4069" fmla="*/ 3106405 w 12641071"/>
              <a:gd name="connsiteY209-4070" fmla="*/ 1283128 h 5795240"/>
              <a:gd name="connsiteX210-4071" fmla="*/ 3234533 w 12641071"/>
              <a:gd name="connsiteY210-4072" fmla="*/ 1432995 h 5795240"/>
              <a:gd name="connsiteX211-4073" fmla="*/ 3234535 w 12641071"/>
              <a:gd name="connsiteY211-4074" fmla="*/ 1432997 h 5795240"/>
              <a:gd name="connsiteX212-4075" fmla="*/ 3268676 w 12641071"/>
              <a:gd name="connsiteY212-4076" fmla="*/ 1461167 h 5795240"/>
              <a:gd name="connsiteX213-4077" fmla="*/ 3565826 w 12641071"/>
              <a:gd name="connsiteY213-4078" fmla="*/ 1551935 h 5795240"/>
              <a:gd name="connsiteX214-4079" fmla="*/ 4086504 w 12641071"/>
              <a:gd name="connsiteY214-4080" fmla="*/ 1127574 h 5795240"/>
              <a:gd name="connsiteX215-4081" fmla="*/ 4094702 w 12641071"/>
              <a:gd name="connsiteY215-4082" fmla="*/ 1046255 h 5795240"/>
              <a:gd name="connsiteX216-4083" fmla="*/ 4101065 w 12641071"/>
              <a:gd name="connsiteY216-4084" fmla="*/ 1044040 h 5795240"/>
              <a:gd name="connsiteX217-4085" fmla="*/ 4097301 w 12641071"/>
              <a:gd name="connsiteY217-4086" fmla="*/ 1118570 h 5795240"/>
              <a:gd name="connsiteX218-4087" fmla="*/ 4101065 w 12641071"/>
              <a:gd name="connsiteY218-4088" fmla="*/ 1044042 h 5795240"/>
              <a:gd name="connsiteX219-4089" fmla="*/ 4206937 w 12641071"/>
              <a:gd name="connsiteY219-4090" fmla="*/ 1007188 h 5795240"/>
              <a:gd name="connsiteX220-4091" fmla="*/ 4206937 w 12641071"/>
              <a:gd name="connsiteY220-4092" fmla="*/ 1007186 h 5795240"/>
              <a:gd name="connsiteX221-4093" fmla="*/ 4101067 w 12641071"/>
              <a:gd name="connsiteY221-4094" fmla="*/ 1044040 h 5795240"/>
              <a:gd name="connsiteX222-4095" fmla="*/ 4103078 w 12641071"/>
              <a:gd name="connsiteY222-4096" fmla="*/ 1004204 h 5795240"/>
              <a:gd name="connsiteX223-4097" fmla="*/ 5215874 w 12641071"/>
              <a:gd name="connsiteY223-4098" fmla="*/ 0 h 5795240"/>
              <a:gd name="connsiteX0-4099" fmla="*/ 5964869 w 12641071"/>
              <a:gd name="connsiteY0-4100" fmla="*/ 4795171 h 5795240"/>
              <a:gd name="connsiteX1-4101" fmla="*/ 6019264 w 12641071"/>
              <a:gd name="connsiteY1-4102" fmla="*/ 4804905 h 5795240"/>
              <a:gd name="connsiteX2-4103" fmla="*/ 6036570 w 12641071"/>
              <a:gd name="connsiteY2-4104" fmla="*/ 4807089 h 5795240"/>
              <a:gd name="connsiteX3-4105" fmla="*/ 6019265 w 12641071"/>
              <a:gd name="connsiteY3-4106" fmla="*/ 4804905 h 5795240"/>
              <a:gd name="connsiteX4-4107" fmla="*/ 5964869 w 12641071"/>
              <a:gd name="connsiteY4-4108" fmla="*/ 4795171 h 5795240"/>
              <a:gd name="connsiteX5-4109" fmla="*/ 3682364 w 12641071"/>
              <a:gd name="connsiteY5-4110" fmla="*/ 4386723 h 5795240"/>
              <a:gd name="connsiteX6-4111" fmla="*/ 3772428 w 12641071"/>
              <a:gd name="connsiteY6-4112" fmla="*/ 4402840 h 5795240"/>
              <a:gd name="connsiteX7-4113" fmla="*/ 3772428 w 12641071"/>
              <a:gd name="connsiteY7-4114" fmla="*/ 4402840 h 5795240"/>
              <a:gd name="connsiteX8-4115" fmla="*/ 3682364 w 12641071"/>
              <a:gd name="connsiteY8-4116" fmla="*/ 4386723 h 5795240"/>
              <a:gd name="connsiteX9-4117" fmla="*/ 3202490 w 12641071"/>
              <a:gd name="connsiteY9-4118" fmla="*/ 1406560 h 5795240"/>
              <a:gd name="connsiteX10-4119" fmla="*/ 3190020 w 12641071"/>
              <a:gd name="connsiteY10-4120" fmla="*/ 1396272 h 5795240"/>
              <a:gd name="connsiteX11-4121" fmla="*/ 3202490 w 12641071"/>
              <a:gd name="connsiteY11-4122" fmla="*/ 1406560 h 5795240"/>
              <a:gd name="connsiteX12-4123" fmla="*/ 6034389 w 12641071"/>
              <a:gd name="connsiteY12-4124" fmla="*/ 371047 h 5795240"/>
              <a:gd name="connsiteX13-4125" fmla="*/ 5912002 w 12641071"/>
              <a:gd name="connsiteY13-4126" fmla="*/ 413650 h 5795240"/>
              <a:gd name="connsiteX14-4127" fmla="*/ 5912002 w 12641071"/>
              <a:gd name="connsiteY14-4128" fmla="*/ 413650 h 5795240"/>
              <a:gd name="connsiteX15-4129" fmla="*/ 6034389 w 12641071"/>
              <a:gd name="connsiteY15-4130" fmla="*/ 371047 h 5795240"/>
              <a:gd name="connsiteX16-4131" fmla="*/ 5215874 w 12641071"/>
              <a:gd name="connsiteY16-4132" fmla="*/ 0 h 5795240"/>
              <a:gd name="connsiteX17-4133" fmla="*/ 5927386 w 12641071"/>
              <a:gd name="connsiteY17-4134" fmla="*/ 255427 h 5795240"/>
              <a:gd name="connsiteX18-4135" fmla="*/ 5974443 w 12641071"/>
              <a:gd name="connsiteY18-4136" fmla="*/ 298195 h 5795240"/>
              <a:gd name="connsiteX19-4137" fmla="*/ 5974448 w 12641071"/>
              <a:gd name="connsiteY19-4138" fmla="*/ 298200 h 5795240"/>
              <a:gd name="connsiteX20-4139" fmla="*/ 6006819 w 12641071"/>
              <a:gd name="connsiteY20-4140" fmla="*/ 327622 h 5795240"/>
              <a:gd name="connsiteX21-4141" fmla="*/ 6043427 w 12641071"/>
              <a:gd name="connsiteY21-4142" fmla="*/ 367901 h 5795240"/>
              <a:gd name="connsiteX22-4143" fmla="*/ 6043429 w 12641071"/>
              <a:gd name="connsiteY22-4144" fmla="*/ 367901 h 5795240"/>
              <a:gd name="connsiteX23-4145" fmla="*/ 6079014 w 12641071"/>
              <a:gd name="connsiteY23-4146" fmla="*/ 407056 h 5795240"/>
              <a:gd name="connsiteX24-4147" fmla="*/ 6105193 w 12641071"/>
              <a:gd name="connsiteY24-4148" fmla="*/ 442067 h 5795240"/>
              <a:gd name="connsiteX25-4149" fmla="*/ 6069206 w 12641071"/>
              <a:gd name="connsiteY25-4150" fmla="*/ 409359 h 5795240"/>
              <a:gd name="connsiteX26-4151" fmla="*/ 6105193 w 12641071"/>
              <a:gd name="connsiteY26-4152" fmla="*/ 442069 h 5795240"/>
              <a:gd name="connsiteX27-4153" fmla="*/ 6143408 w 12641071"/>
              <a:gd name="connsiteY27-4154" fmla="*/ 493169 h 5795240"/>
              <a:gd name="connsiteX28-4155" fmla="*/ 6143427 w 12641071"/>
              <a:gd name="connsiteY28-4156" fmla="*/ 493200 h 5795240"/>
              <a:gd name="connsiteX29-4157" fmla="*/ 6215965 w 12641071"/>
              <a:gd name="connsiteY29-4158" fmla="*/ 619406 h 5795240"/>
              <a:gd name="connsiteX30-4159" fmla="*/ 6234035 w 12641071"/>
              <a:gd name="connsiteY30-4160" fmla="*/ 658746 h 5795240"/>
              <a:gd name="connsiteX31-4161" fmla="*/ 6274009 w 12641071"/>
              <a:gd name="connsiteY31-4162" fmla="*/ 760197 h 5795240"/>
              <a:gd name="connsiteX32-4163" fmla="*/ 6287839 w 12641071"/>
              <a:gd name="connsiteY32-4164" fmla="*/ 801938 h 5795240"/>
              <a:gd name="connsiteX33-4165" fmla="*/ 6321546 w 12641071"/>
              <a:gd name="connsiteY33-4166" fmla="*/ 948207 h 5795240"/>
              <a:gd name="connsiteX34-4167" fmla="*/ 6321550 w 12641071"/>
              <a:gd name="connsiteY34-4168" fmla="*/ 948224 h 5795240"/>
              <a:gd name="connsiteX35-4169" fmla="*/ 6334438 w 12641071"/>
              <a:gd name="connsiteY35-4170" fmla="*/ 1118571 h 5795240"/>
              <a:gd name="connsiteX36-4171" fmla="*/ 6334438 w 12641071"/>
              <a:gd name="connsiteY36-4172" fmla="*/ 1118570 h 5795240"/>
              <a:gd name="connsiteX37-4173" fmla="*/ 6321550 w 12641071"/>
              <a:gd name="connsiteY37-4174" fmla="*/ 948222 h 5795240"/>
              <a:gd name="connsiteX38-4175" fmla="*/ 6321546 w 12641071"/>
              <a:gd name="connsiteY38-4176" fmla="*/ 948207 h 5795240"/>
              <a:gd name="connsiteX39-4177" fmla="*/ 6295696 w 12641071"/>
              <a:gd name="connsiteY39-4178" fmla="*/ 825653 h 5795240"/>
              <a:gd name="connsiteX40-4179" fmla="*/ 6287839 w 12641071"/>
              <a:gd name="connsiteY40-4180" fmla="*/ 801938 h 5795240"/>
              <a:gd name="connsiteX41-4181" fmla="*/ 6284151 w 12641071"/>
              <a:gd name="connsiteY41-4182" fmla="*/ 785941 h 5795240"/>
              <a:gd name="connsiteX42-4183" fmla="*/ 6274009 w 12641071"/>
              <a:gd name="connsiteY42-4184" fmla="*/ 760197 h 5795240"/>
              <a:gd name="connsiteX43-4185" fmla="*/ 6256852 w 12641071"/>
              <a:gd name="connsiteY43-4186" fmla="*/ 708420 h 5795240"/>
              <a:gd name="connsiteX44-4187" fmla="*/ 6234035 w 12641071"/>
              <a:gd name="connsiteY44-4188" fmla="*/ 658746 h 5795240"/>
              <a:gd name="connsiteX45-4189" fmla="*/ 6224136 w 12641071"/>
              <a:gd name="connsiteY45-4190" fmla="*/ 633624 h 5795240"/>
              <a:gd name="connsiteX46-4191" fmla="*/ 6215965 w 12641071"/>
              <a:gd name="connsiteY46-4192" fmla="*/ 619406 h 5795240"/>
              <a:gd name="connsiteX47-4193" fmla="*/ 6205824 w 12641071"/>
              <a:gd name="connsiteY47-4194" fmla="*/ 597325 h 5795240"/>
              <a:gd name="connsiteX48-4195" fmla="*/ 6143427 w 12641071"/>
              <a:gd name="connsiteY48-4196" fmla="*/ 493200 h 5795240"/>
              <a:gd name="connsiteX49-4197" fmla="*/ 6143408 w 12641071"/>
              <a:gd name="connsiteY49-4198" fmla="*/ 493167 h 5795240"/>
              <a:gd name="connsiteX50-4199" fmla="*/ 6105193 w 12641071"/>
              <a:gd name="connsiteY50-4200" fmla="*/ 442067 h 5795240"/>
              <a:gd name="connsiteX51-4201" fmla="*/ 6141460 w 12641071"/>
              <a:gd name="connsiteY51-4202" fmla="*/ 475027 h 5795240"/>
              <a:gd name="connsiteX52-4203" fmla="*/ 6788665 w 12641071"/>
              <a:gd name="connsiteY52-4204" fmla="*/ 707369 h 5795240"/>
              <a:gd name="connsiteX53-4205" fmla="*/ 7184710 w 12641071"/>
              <a:gd name="connsiteY53-4206" fmla="*/ 627411 h 5795240"/>
              <a:gd name="connsiteX54-4207" fmla="*/ 7264545 w 12641071"/>
              <a:gd name="connsiteY54-4208" fmla="*/ 588952 h 5795240"/>
              <a:gd name="connsiteX55-4209" fmla="*/ 7213686 w 12641071"/>
              <a:gd name="connsiteY55-4210" fmla="*/ 626983 h 5795240"/>
              <a:gd name="connsiteX56-4211" fmla="*/ 7128319 w 12641071"/>
              <a:gd name="connsiteY56-4212" fmla="*/ 705504 h 5795240"/>
              <a:gd name="connsiteX57-4213" fmla="*/ 7083110 w 12641071"/>
              <a:gd name="connsiteY57-4214" fmla="*/ 757072 h 5795240"/>
              <a:gd name="connsiteX58-4215" fmla="*/ 7083111 w 12641071"/>
              <a:gd name="connsiteY58-4216" fmla="*/ 757072 h 5795240"/>
              <a:gd name="connsiteX59-4217" fmla="*/ 7128319 w 12641071"/>
              <a:gd name="connsiteY59-4218" fmla="*/ 705506 h 5795240"/>
              <a:gd name="connsiteX60-4219" fmla="*/ 7213686 w 12641071"/>
              <a:gd name="connsiteY60-4220" fmla="*/ 626984 h 5795240"/>
              <a:gd name="connsiteX61-4221" fmla="*/ 7264545 w 12641071"/>
              <a:gd name="connsiteY61-4222" fmla="*/ 588953 h 5795240"/>
              <a:gd name="connsiteX62-4223" fmla="*/ 7273651 w 12641071"/>
              <a:gd name="connsiteY62-4224" fmla="*/ 584566 h 5795240"/>
              <a:gd name="connsiteX63-4225" fmla="*/ 7314851 w 12641071"/>
              <a:gd name="connsiteY63-4226" fmla="*/ 559537 h 5795240"/>
              <a:gd name="connsiteX64-4227" fmla="*/ 7354131 w 12641071"/>
              <a:gd name="connsiteY64-4228" fmla="*/ 565467 h 5795240"/>
              <a:gd name="connsiteX65-4229" fmla="*/ 7429608 w 12641071"/>
              <a:gd name="connsiteY65-4230" fmla="*/ 586051 h 5795240"/>
              <a:gd name="connsiteX66-4231" fmla="*/ 7429611 w 12641071"/>
              <a:gd name="connsiteY66-4232" fmla="*/ 586050 h 5795240"/>
              <a:gd name="connsiteX67-4233" fmla="*/ 7354132 w 12641071"/>
              <a:gd name="connsiteY67-4234" fmla="*/ 565465 h 5795240"/>
              <a:gd name="connsiteX68-4235" fmla="*/ 7314853 w 12641071"/>
              <a:gd name="connsiteY68-4236" fmla="*/ 559536 h 5795240"/>
              <a:gd name="connsiteX69-4237" fmla="*/ 7314851 w 12641071"/>
              <a:gd name="connsiteY69-4238" fmla="*/ 559537 h 5795240"/>
              <a:gd name="connsiteX70-4239" fmla="*/ 7314849 w 12641071"/>
              <a:gd name="connsiteY70-4240" fmla="*/ 559537 h 5795240"/>
              <a:gd name="connsiteX71-4241" fmla="*/ 7273651 w 12641071"/>
              <a:gd name="connsiteY71-4242" fmla="*/ 584565 h 5795240"/>
              <a:gd name="connsiteX72-4243" fmla="*/ 7264545 w 12641071"/>
              <a:gd name="connsiteY72-4244" fmla="*/ 588952 h 5795240"/>
              <a:gd name="connsiteX73-4245" fmla="*/ 7296407 w 12641071"/>
              <a:gd name="connsiteY73-4246" fmla="*/ 565126 h 5795240"/>
              <a:gd name="connsiteX74-4247" fmla="*/ 7307447 w 12641071"/>
              <a:gd name="connsiteY74-4248" fmla="*/ 558419 h 5795240"/>
              <a:gd name="connsiteX75-4249" fmla="*/ 7307450 w 12641071"/>
              <a:gd name="connsiteY75-4250" fmla="*/ 558419 h 5795240"/>
              <a:gd name="connsiteX76-4251" fmla="*/ 7385004 w 12641071"/>
              <a:gd name="connsiteY76-4252" fmla="*/ 511303 h 5795240"/>
              <a:gd name="connsiteX77-4253" fmla="*/ 7391626 w 12641071"/>
              <a:gd name="connsiteY77-4254" fmla="*/ 508114 h 5795240"/>
              <a:gd name="connsiteX78-4255" fmla="*/ 7391631 w 12641071"/>
              <a:gd name="connsiteY78-4256" fmla="*/ 508110 h 5795240"/>
              <a:gd name="connsiteX79-4257" fmla="*/ 7478934 w 12641071"/>
              <a:gd name="connsiteY79-4258" fmla="*/ 466053 h 5795240"/>
              <a:gd name="connsiteX80-4259" fmla="*/ 7897193 w 12641071"/>
              <a:gd name="connsiteY80-4260" fmla="*/ 381611 h 5795240"/>
              <a:gd name="connsiteX81-4261" fmla="*/ 8788216 w 12641071"/>
              <a:gd name="connsiteY81-4262" fmla="*/ 855364 h 5795240"/>
              <a:gd name="connsiteX82-4263" fmla="*/ 8832362 w 12641071"/>
              <a:gd name="connsiteY82-4264" fmla="*/ 928030 h 5795240"/>
              <a:gd name="connsiteX83-4265" fmla="*/ 8832362 w 12641071"/>
              <a:gd name="connsiteY83-4266" fmla="*/ 928033 h 5795240"/>
              <a:gd name="connsiteX84-4267" fmla="*/ 8842040 w 12641071"/>
              <a:gd name="connsiteY84-4268" fmla="*/ 943961 h 5795240"/>
              <a:gd name="connsiteX85-4269" fmla="*/ 8856144 w 12641071"/>
              <a:gd name="connsiteY85-4270" fmla="*/ 973241 h 5795240"/>
              <a:gd name="connsiteX86-4271" fmla="*/ 8856145 w 12641071"/>
              <a:gd name="connsiteY86-4272" fmla="*/ 973241 h 5795240"/>
              <a:gd name="connsiteX87-4273" fmla="*/ 8878117 w 12641071"/>
              <a:gd name="connsiteY87-4274" fmla="*/ 1018851 h 5795240"/>
              <a:gd name="connsiteX88-4275" fmla="*/ 8877719 w 12641071"/>
              <a:gd name="connsiteY88-4276" fmla="*/ 1018369 h 5795240"/>
              <a:gd name="connsiteX89-4277" fmla="*/ 8853250 w 12641071"/>
              <a:gd name="connsiteY89-4278" fmla="*/ 973288 h 5795240"/>
              <a:gd name="connsiteX90-4279" fmla="*/ 8853249 w 12641071"/>
              <a:gd name="connsiteY90-4280" fmla="*/ 973288 h 5795240"/>
              <a:gd name="connsiteX91-4281" fmla="*/ 8853248 w 12641071"/>
              <a:gd name="connsiteY91-4282" fmla="*/ 973287 h 5795240"/>
              <a:gd name="connsiteX92-4283" fmla="*/ 8849677 w 12641071"/>
              <a:gd name="connsiteY92-4284" fmla="*/ 973341 h 5795240"/>
              <a:gd name="connsiteX93-4285" fmla="*/ 8641543 w 12641071"/>
              <a:gd name="connsiteY93-4286" fmla="*/ 916577 h 5795240"/>
              <a:gd name="connsiteX94-4287" fmla="*/ 8641545 w 12641071"/>
              <a:gd name="connsiteY94-4288" fmla="*/ 916580 h 5795240"/>
              <a:gd name="connsiteX95-4289" fmla="*/ 8849676 w 12641071"/>
              <a:gd name="connsiteY95-4290" fmla="*/ 973343 h 5795240"/>
              <a:gd name="connsiteX96-4291" fmla="*/ 8853248 w 12641071"/>
              <a:gd name="connsiteY96-4292" fmla="*/ 973288 h 5795240"/>
              <a:gd name="connsiteX97-4293" fmla="*/ 8877719 w 12641071"/>
              <a:gd name="connsiteY97-4294" fmla="*/ 1018371 h 5795240"/>
              <a:gd name="connsiteX98-4295" fmla="*/ 8878116 w 12641071"/>
              <a:gd name="connsiteY98-4296" fmla="*/ 1018851 h 5795240"/>
              <a:gd name="connsiteX99-4297" fmla="*/ 8887288 w 12641071"/>
              <a:gd name="connsiteY99-4298" fmla="*/ 1037892 h 5795240"/>
              <a:gd name="connsiteX100-4299" fmla="*/ 8949899 w 12641071"/>
              <a:gd name="connsiteY100-4300" fmla="*/ 1239592 h 5795240"/>
              <a:gd name="connsiteX101-4301" fmla="*/ 8968437 w 12641071"/>
              <a:gd name="connsiteY101-4302" fmla="*/ 1423482 h 5795240"/>
              <a:gd name="connsiteX102-4303" fmla="*/ 8949899 w 12641071"/>
              <a:gd name="connsiteY102-4304" fmla="*/ 1239591 h 5795240"/>
              <a:gd name="connsiteX103-4305" fmla="*/ 8887288 w 12641071"/>
              <a:gd name="connsiteY103-4306" fmla="*/ 1037890 h 5795240"/>
              <a:gd name="connsiteX104-4307" fmla="*/ 8878116 w 12641071"/>
              <a:gd name="connsiteY104-4308" fmla="*/ 1018851 h 5795240"/>
              <a:gd name="connsiteX105-4309" fmla="*/ 8931285 w 12641071"/>
              <a:gd name="connsiteY105-4310" fmla="*/ 1083292 h 5795240"/>
              <a:gd name="connsiteX106-4311" fmla="*/ 9241478 w 12641071"/>
              <a:gd name="connsiteY106-4312" fmla="*/ 1211778 h 5795240"/>
              <a:gd name="connsiteX107-4313" fmla="*/ 9605238 w 12641071"/>
              <a:gd name="connsiteY107-4314" fmla="*/ 1018369 h 5795240"/>
              <a:gd name="connsiteX108-4315" fmla="*/ 9636247 w 12641071"/>
              <a:gd name="connsiteY108-4316" fmla="*/ 961241 h 5795240"/>
              <a:gd name="connsiteX109-4317" fmla="*/ 9641995 w 12641071"/>
              <a:gd name="connsiteY109-4318" fmla="*/ 961152 h 5795240"/>
              <a:gd name="connsiteX110-4319" fmla="*/ 9584939 w 12641071"/>
              <a:gd name="connsiteY110-4320" fmla="*/ 1079594 h 5795240"/>
              <a:gd name="connsiteX111-4321" fmla="*/ 9546257 w 12641071"/>
              <a:gd name="connsiteY111-4322" fmla="*/ 1204206 h 5795240"/>
              <a:gd name="connsiteX112-4323" fmla="*/ 9584939 w 12641071"/>
              <a:gd name="connsiteY112-4324" fmla="*/ 1079596 h 5795240"/>
              <a:gd name="connsiteX113-4325" fmla="*/ 9641995 w 12641071"/>
              <a:gd name="connsiteY113-4326" fmla="*/ 961153 h 5795240"/>
              <a:gd name="connsiteX114-4327" fmla="*/ 9653069 w 12641071"/>
              <a:gd name="connsiteY114-4328" fmla="*/ 960983 h 5795240"/>
              <a:gd name="connsiteX115-4329" fmla="*/ 9801564 w 12641071"/>
              <a:gd name="connsiteY115-4330" fmla="*/ 1196828 h 5795240"/>
              <a:gd name="connsiteX116-4331" fmla="*/ 9801566 w 12641071"/>
              <a:gd name="connsiteY116-4332" fmla="*/ 1196828 h 5795240"/>
              <a:gd name="connsiteX117-4333" fmla="*/ 9653070 w 12641071"/>
              <a:gd name="connsiteY117-4334" fmla="*/ 960982 h 5795240"/>
              <a:gd name="connsiteX118-4335" fmla="*/ 9641996 w 12641071"/>
              <a:gd name="connsiteY118-4336" fmla="*/ 961152 h 5795240"/>
              <a:gd name="connsiteX119-4337" fmla="*/ 9651917 w 12641071"/>
              <a:gd name="connsiteY119-4338" fmla="*/ 940556 h 5795240"/>
              <a:gd name="connsiteX120-4339" fmla="*/ 11050508 w 12641071"/>
              <a:gd name="connsiteY120-4340" fmla="*/ 108150 h 5795240"/>
              <a:gd name="connsiteX121-4341" fmla="*/ 12641071 w 12641071"/>
              <a:gd name="connsiteY121-4342" fmla="*/ 1698711 h 5795240"/>
              <a:gd name="connsiteX122-4343" fmla="*/ 11371062 w 12641071"/>
              <a:gd name="connsiteY122-4344" fmla="*/ 3256960 h 5795240"/>
              <a:gd name="connsiteX123-4345" fmla="*/ 11215953 w 12641071"/>
              <a:gd name="connsiteY123-4346" fmla="*/ 3280632 h 5795240"/>
              <a:gd name="connsiteX124-4347" fmla="*/ 11142318 w 12641071"/>
              <a:gd name="connsiteY124-4348" fmla="*/ 3276914 h 5795240"/>
              <a:gd name="connsiteX125-4349" fmla="*/ 11215952 w 12641071"/>
              <a:gd name="connsiteY125-4350" fmla="*/ 3280632 h 5795240"/>
              <a:gd name="connsiteX126-4351" fmla="*/ 11213133 w 12641071"/>
              <a:gd name="connsiteY126-4352" fmla="*/ 3281062 h 5795240"/>
              <a:gd name="connsiteX127-4353" fmla="*/ 11116921 w 12641071"/>
              <a:gd name="connsiteY127-4354" fmla="*/ 3285921 h 5795240"/>
              <a:gd name="connsiteX128-4355" fmla="*/ 11050507 w 12641071"/>
              <a:gd name="connsiteY128-4356" fmla="*/ 3289274 h 5795240"/>
              <a:gd name="connsiteX129-4357" fmla="*/ 11006292 w 12641071"/>
              <a:gd name="connsiteY129-4358" fmla="*/ 3287041 h 5795240"/>
              <a:gd name="connsiteX130-4359" fmla="*/ 10937101 w 12641071"/>
              <a:gd name="connsiteY130-4360" fmla="*/ 3297601 h 5795240"/>
              <a:gd name="connsiteX131-4361" fmla="*/ 10144740 w 12641071"/>
              <a:gd name="connsiteY131-4362" fmla="*/ 4089962 h 5795240"/>
              <a:gd name="connsiteX132-4363" fmla="*/ 10130374 w 12641071"/>
              <a:gd name="connsiteY132-4364" fmla="*/ 4184101 h 5795240"/>
              <a:gd name="connsiteX133-4365" fmla="*/ 10130375 w 12641071"/>
              <a:gd name="connsiteY133-4366" fmla="*/ 4184103 h 5795240"/>
              <a:gd name="connsiteX134-4367" fmla="*/ 10130656 w 12641071"/>
              <a:gd name="connsiteY134-4368" fmla="*/ 4185950 h 5795240"/>
              <a:gd name="connsiteX135-4369" fmla="*/ 10138194 w 12641071"/>
              <a:gd name="connsiteY135-4370" fmla="*/ 4335228 h 5795240"/>
              <a:gd name="connsiteX136-4371" fmla="*/ 10137710 w 12641071"/>
              <a:gd name="connsiteY136-4372" fmla="*/ 4344822 h 5795240"/>
              <a:gd name="connsiteX137-4373" fmla="*/ 10133555 w 12641071"/>
              <a:gd name="connsiteY137-4374" fmla="*/ 4427096 h 5795240"/>
              <a:gd name="connsiteX138-4375" fmla="*/ 10129312 w 12641071"/>
              <a:gd name="connsiteY138-4376" fmla="*/ 4399289 h 5795240"/>
              <a:gd name="connsiteX139-4377" fmla="*/ 10126797 w 12641071"/>
              <a:gd name="connsiteY139-4378" fmla="*/ 4349498 h 5795240"/>
              <a:gd name="connsiteX140-4379" fmla="*/ 10126796 w 12641071"/>
              <a:gd name="connsiteY140-4380" fmla="*/ 4349498 h 5795240"/>
              <a:gd name="connsiteX141-4381" fmla="*/ 10129311 w 12641071"/>
              <a:gd name="connsiteY141-4382" fmla="*/ 4399289 h 5795240"/>
              <a:gd name="connsiteX142-4383" fmla="*/ 10133554 w 12641071"/>
              <a:gd name="connsiteY142-4384" fmla="*/ 4427096 h 5795240"/>
              <a:gd name="connsiteX143-4385" fmla="*/ 10130656 w 12641071"/>
              <a:gd name="connsiteY143-4386" fmla="*/ 4484506 h 5795240"/>
              <a:gd name="connsiteX144-4387" fmla="*/ 8678182 w 12641071"/>
              <a:gd name="connsiteY144-4388" fmla="*/ 5795240 h 5795240"/>
              <a:gd name="connsiteX145-4389" fmla="*/ 7467518 w 12641071"/>
              <a:gd name="connsiteY145-4390" fmla="*/ 5151535 h 5795240"/>
              <a:gd name="connsiteX146-4391" fmla="*/ 7419945 w 12641071"/>
              <a:gd name="connsiteY146-4392" fmla="*/ 5073228 h 5795240"/>
              <a:gd name="connsiteX147-4393" fmla="*/ 7394386 w 12641071"/>
              <a:gd name="connsiteY147-4394" fmla="*/ 5031156 h 5795240"/>
              <a:gd name="connsiteX148-4395" fmla="*/ 7367299 w 12641071"/>
              <a:gd name="connsiteY148-4396" fmla="*/ 4974928 h 5795240"/>
              <a:gd name="connsiteX149-4397" fmla="*/ 7332905 w 12641071"/>
              <a:gd name="connsiteY149-4398" fmla="*/ 4903531 h 5795240"/>
              <a:gd name="connsiteX150-4399" fmla="*/ 7320958 w 12641071"/>
              <a:gd name="connsiteY150-4400" fmla="*/ 4870887 h 5795240"/>
              <a:gd name="connsiteX151-4401" fmla="*/ 7322174 w 12641071"/>
              <a:gd name="connsiteY151-4402" fmla="*/ 4872361 h 5795240"/>
              <a:gd name="connsiteX152-4403" fmla="*/ 7362630 w 12641071"/>
              <a:gd name="connsiteY152-4404" fmla="*/ 4938954 h 5795240"/>
              <a:gd name="connsiteX153-4405" fmla="*/ 7380779 w 12641071"/>
              <a:gd name="connsiteY153-4406" fmla="*/ 4976628 h 5795240"/>
              <a:gd name="connsiteX154-4407" fmla="*/ 7391210 w 12641071"/>
              <a:gd name="connsiteY154-4408" fmla="*/ 4977944 h 5795240"/>
              <a:gd name="connsiteX155-4409" fmla="*/ 7380780 w 12641071"/>
              <a:gd name="connsiteY155-4410" fmla="*/ 4976628 h 5795240"/>
              <a:gd name="connsiteX156-4411" fmla="*/ 7362631 w 12641071"/>
              <a:gd name="connsiteY156-4412" fmla="*/ 4938954 h 5795240"/>
              <a:gd name="connsiteX157-4413" fmla="*/ 7322175 w 12641071"/>
              <a:gd name="connsiteY157-4414" fmla="*/ 4872361 h 5795240"/>
              <a:gd name="connsiteX158-4415" fmla="*/ 7320959 w 12641071"/>
              <a:gd name="connsiteY158-4416" fmla="*/ 4870887 h 5795240"/>
              <a:gd name="connsiteX159-4417" fmla="*/ 7283811 w 12641071"/>
              <a:gd name="connsiteY159-4418" fmla="*/ 4769391 h 5795240"/>
              <a:gd name="connsiteX160-4419" fmla="*/ 7272112 w 12641071"/>
              <a:gd name="connsiteY160-4420" fmla="*/ 4718630 h 5795240"/>
              <a:gd name="connsiteX161-4421" fmla="*/ 7272111 w 12641071"/>
              <a:gd name="connsiteY161-4422" fmla="*/ 4718630 h 5795240"/>
              <a:gd name="connsiteX162-4423" fmla="*/ 7283810 w 12641071"/>
              <a:gd name="connsiteY162-4424" fmla="*/ 4769391 h 5795240"/>
              <a:gd name="connsiteX163-4425" fmla="*/ 7320958 w 12641071"/>
              <a:gd name="connsiteY163-4426" fmla="*/ 4870887 h 5795240"/>
              <a:gd name="connsiteX164-4427" fmla="*/ 7223551 w 12641071"/>
              <a:gd name="connsiteY164-4428" fmla="*/ 4752829 h 5795240"/>
              <a:gd name="connsiteX165-4429" fmla="*/ 6652445 w 12641071"/>
              <a:gd name="connsiteY165-4430" fmla="*/ 4516269 h 5795240"/>
              <a:gd name="connsiteX166-4431" fmla="*/ 6200873 w 12641071"/>
              <a:gd name="connsiteY166-4432" fmla="*/ 4654206 h 5795240"/>
              <a:gd name="connsiteX167-4433" fmla="*/ 6088813 w 12641071"/>
              <a:gd name="connsiteY167-4434" fmla="*/ 4746663 h 5795240"/>
              <a:gd name="connsiteX168-4435" fmla="*/ 6043019 w 12641071"/>
              <a:gd name="connsiteY168-4436" fmla="*/ 4807902 h 5795240"/>
              <a:gd name="connsiteX169-4437" fmla="*/ 6043021 w 12641071"/>
              <a:gd name="connsiteY169-4438" fmla="*/ 4807902 h 5795240"/>
              <a:gd name="connsiteX170-4439" fmla="*/ 6023271 w 12641071"/>
              <a:gd name="connsiteY170-4440" fmla="*/ 4834312 h 5795240"/>
              <a:gd name="connsiteX171-4441" fmla="*/ 5970678 w 12641071"/>
              <a:gd name="connsiteY171-4442" fmla="*/ 4892181 h 5795240"/>
              <a:gd name="connsiteX172-4443" fmla="*/ 5982717 w 12641071"/>
              <a:gd name="connsiteY172-4444" fmla="*/ 4872361 h 5795240"/>
              <a:gd name="connsiteX173-4445" fmla="*/ 5970675 w 12641071"/>
              <a:gd name="connsiteY173-4446" fmla="*/ 4892181 h 5795240"/>
              <a:gd name="connsiteX174-4447" fmla="*/ 5935320 w 12641071"/>
              <a:gd name="connsiteY174-4448" fmla="*/ 4931081 h 5795240"/>
              <a:gd name="connsiteX175-4449" fmla="*/ 4971763 w 12641071"/>
              <a:gd name="connsiteY175-4450" fmla="*/ 5330200 h 5795240"/>
              <a:gd name="connsiteX176-4451" fmla="*/ 3716172 w 12641071"/>
              <a:gd name="connsiteY176-4452" fmla="*/ 4497938 h 5795240"/>
              <a:gd name="connsiteX177-4453" fmla="*/ 3710773 w 12641071"/>
              <a:gd name="connsiteY177-4454" fmla="*/ 4483182 h 5795240"/>
              <a:gd name="connsiteX178-4455" fmla="*/ 3710773 w 12641071"/>
              <a:gd name="connsiteY178-4456" fmla="*/ 4483181 h 5795240"/>
              <a:gd name="connsiteX179-4457" fmla="*/ 3674984 w 12641071"/>
              <a:gd name="connsiteY179-4458" fmla="*/ 4385402 h 5795240"/>
              <a:gd name="connsiteX180-4459" fmla="*/ 3670349 w 12641071"/>
              <a:gd name="connsiteY180-4460" fmla="*/ 4372742 h 5795240"/>
              <a:gd name="connsiteX181-4461" fmla="*/ 3659438 w 12641071"/>
              <a:gd name="connsiteY181-4462" fmla="*/ 4330309 h 5795240"/>
              <a:gd name="connsiteX182-4463" fmla="*/ 3672084 w 12641071"/>
              <a:gd name="connsiteY182-4464" fmla="*/ 4353606 h 5795240"/>
              <a:gd name="connsiteX183-4465" fmla="*/ 3659440 w 12641071"/>
              <a:gd name="connsiteY183-4466" fmla="*/ 4330309 h 5795240"/>
              <a:gd name="connsiteX184-4467" fmla="*/ 3613217 w 12641071"/>
              <a:gd name="connsiteY184-4468" fmla="*/ 4245153 h 5795240"/>
              <a:gd name="connsiteX185-4469" fmla="*/ 3083792 w 12641071"/>
              <a:gd name="connsiteY185-4470" fmla="*/ 3963660 h 5795240"/>
              <a:gd name="connsiteX186-4471" fmla="*/ 2835272 w 12641071"/>
              <a:gd name="connsiteY186-4472" fmla="*/ 4013833 h 5795240"/>
              <a:gd name="connsiteX187-4473" fmla="*/ 2820214 w 12641071"/>
              <a:gd name="connsiteY187-4474" fmla="*/ 4022007 h 5795240"/>
              <a:gd name="connsiteX188-4475" fmla="*/ 2820212 w 12641071"/>
              <a:gd name="connsiteY188-4476" fmla="*/ 4022008 h 5795240"/>
              <a:gd name="connsiteX189-4477" fmla="*/ 2820206 w 12641071"/>
              <a:gd name="connsiteY189-4478" fmla="*/ 4022011 h 5795240"/>
              <a:gd name="connsiteX190-4479" fmla="*/ 2813481 w 12641071"/>
              <a:gd name="connsiteY190-4480" fmla="*/ 4027041 h 5795240"/>
              <a:gd name="connsiteX191-4481" fmla="*/ 2762875 w 12641071"/>
              <a:gd name="connsiteY191-4482" fmla="*/ 4057784 h 5795240"/>
              <a:gd name="connsiteX192-4483" fmla="*/ 2762878 w 12641071"/>
              <a:gd name="connsiteY192-4484" fmla="*/ 4057784 h 5795240"/>
              <a:gd name="connsiteX193-4485" fmla="*/ 2694694 w 12641071"/>
              <a:gd name="connsiteY193-4486" fmla="*/ 4099208 h 5795240"/>
              <a:gd name="connsiteX194-4487" fmla="*/ 2726822 w 12641071"/>
              <a:gd name="connsiteY194-4488" fmla="*/ 4072700 h 5795240"/>
              <a:gd name="connsiteX195-4489" fmla="*/ 2757719 w 12641071"/>
              <a:gd name="connsiteY195-4490" fmla="*/ 4055929 h 5795240"/>
              <a:gd name="connsiteX196-4491" fmla="*/ 2757718 w 12641071"/>
              <a:gd name="connsiteY196-4492" fmla="*/ 4055928 h 5795240"/>
              <a:gd name="connsiteX197-4493" fmla="*/ 2726820 w 12641071"/>
              <a:gd name="connsiteY197-4494" fmla="*/ 4072700 h 5795240"/>
              <a:gd name="connsiteX198-4495" fmla="*/ 2694692 w 12641071"/>
              <a:gd name="connsiteY198-4496" fmla="*/ 4099208 h 5795240"/>
              <a:gd name="connsiteX199-4497" fmla="*/ 2664698 w 12641071"/>
              <a:gd name="connsiteY199-4498" fmla="*/ 4117431 h 5795240"/>
              <a:gd name="connsiteX200-4499" fmla="*/ 1804544 w 12641071"/>
              <a:gd name="connsiteY200-4500" fmla="*/ 4335229 h 5795240"/>
              <a:gd name="connsiteX201-4501" fmla="*/ 0 w 12641071"/>
              <a:gd name="connsiteY201-4502" fmla="*/ 2530685 h 5795240"/>
              <a:gd name="connsiteX202-4503" fmla="*/ 1804544 w 12641071"/>
              <a:gd name="connsiteY202-4504" fmla="*/ 726143 h 5795240"/>
              <a:gd name="connsiteX203-4505" fmla="*/ 3080549 w 12641071"/>
              <a:gd name="connsiteY203-4506" fmla="*/ 1254682 h 5795240"/>
              <a:gd name="connsiteX204-4507" fmla="*/ 3106404 w 12641071"/>
              <a:gd name="connsiteY204-4508" fmla="*/ 1283128 h 5795240"/>
              <a:gd name="connsiteX205-4509" fmla="*/ 3125122 w 12641071"/>
              <a:gd name="connsiteY205-4510" fmla="*/ 1317614 h 5795240"/>
              <a:gd name="connsiteX206-4511" fmla="*/ 3139022 w 12641071"/>
              <a:gd name="connsiteY206-4512" fmla="*/ 1334461 h 5795240"/>
              <a:gd name="connsiteX207-4513" fmla="*/ 3139022 w 12641071"/>
              <a:gd name="connsiteY207-4514" fmla="*/ 1334462 h 5795240"/>
              <a:gd name="connsiteX208-4515" fmla="*/ 3139022 w 12641071"/>
              <a:gd name="connsiteY208-4516" fmla="*/ 1334461 h 5795240"/>
              <a:gd name="connsiteX209-4517" fmla="*/ 3106405 w 12641071"/>
              <a:gd name="connsiteY209-4518" fmla="*/ 1283128 h 5795240"/>
              <a:gd name="connsiteX210-4519" fmla="*/ 3234533 w 12641071"/>
              <a:gd name="connsiteY210-4520" fmla="*/ 1432995 h 5795240"/>
              <a:gd name="connsiteX211-4521" fmla="*/ 3268676 w 12641071"/>
              <a:gd name="connsiteY211-4522" fmla="*/ 1461167 h 5795240"/>
              <a:gd name="connsiteX212-4523" fmla="*/ 3565826 w 12641071"/>
              <a:gd name="connsiteY212-4524" fmla="*/ 1551935 h 5795240"/>
              <a:gd name="connsiteX213-4525" fmla="*/ 4086504 w 12641071"/>
              <a:gd name="connsiteY213-4526" fmla="*/ 1127574 h 5795240"/>
              <a:gd name="connsiteX214-4527" fmla="*/ 4094702 w 12641071"/>
              <a:gd name="connsiteY214-4528" fmla="*/ 1046255 h 5795240"/>
              <a:gd name="connsiteX215-4529" fmla="*/ 4101065 w 12641071"/>
              <a:gd name="connsiteY215-4530" fmla="*/ 1044040 h 5795240"/>
              <a:gd name="connsiteX216-4531" fmla="*/ 4097301 w 12641071"/>
              <a:gd name="connsiteY216-4532" fmla="*/ 1118570 h 5795240"/>
              <a:gd name="connsiteX217-4533" fmla="*/ 4101065 w 12641071"/>
              <a:gd name="connsiteY217-4534" fmla="*/ 1044042 h 5795240"/>
              <a:gd name="connsiteX218-4535" fmla="*/ 4206937 w 12641071"/>
              <a:gd name="connsiteY218-4536" fmla="*/ 1007188 h 5795240"/>
              <a:gd name="connsiteX219-4537" fmla="*/ 4206937 w 12641071"/>
              <a:gd name="connsiteY219-4538" fmla="*/ 1007186 h 5795240"/>
              <a:gd name="connsiteX220-4539" fmla="*/ 4101067 w 12641071"/>
              <a:gd name="connsiteY220-4540" fmla="*/ 1044040 h 5795240"/>
              <a:gd name="connsiteX221-4541" fmla="*/ 4103078 w 12641071"/>
              <a:gd name="connsiteY221-4542" fmla="*/ 1004204 h 5795240"/>
              <a:gd name="connsiteX222-4543" fmla="*/ 5215874 w 12641071"/>
              <a:gd name="connsiteY222-4544" fmla="*/ 0 h 5795240"/>
              <a:gd name="connsiteX0-4545" fmla="*/ 5964869 w 12641071"/>
              <a:gd name="connsiteY0-4546" fmla="*/ 4795171 h 5795240"/>
              <a:gd name="connsiteX1-4547" fmla="*/ 6019264 w 12641071"/>
              <a:gd name="connsiteY1-4548" fmla="*/ 4804905 h 5795240"/>
              <a:gd name="connsiteX2-4549" fmla="*/ 6036570 w 12641071"/>
              <a:gd name="connsiteY2-4550" fmla="*/ 4807089 h 5795240"/>
              <a:gd name="connsiteX3-4551" fmla="*/ 6019265 w 12641071"/>
              <a:gd name="connsiteY3-4552" fmla="*/ 4804905 h 5795240"/>
              <a:gd name="connsiteX4-4553" fmla="*/ 5964869 w 12641071"/>
              <a:gd name="connsiteY4-4554" fmla="*/ 4795171 h 5795240"/>
              <a:gd name="connsiteX5-4555" fmla="*/ 3682364 w 12641071"/>
              <a:gd name="connsiteY5-4556" fmla="*/ 4386723 h 5795240"/>
              <a:gd name="connsiteX6-4557" fmla="*/ 3772428 w 12641071"/>
              <a:gd name="connsiteY6-4558" fmla="*/ 4402840 h 5795240"/>
              <a:gd name="connsiteX7-4559" fmla="*/ 3772428 w 12641071"/>
              <a:gd name="connsiteY7-4560" fmla="*/ 4402840 h 5795240"/>
              <a:gd name="connsiteX8-4561" fmla="*/ 3682364 w 12641071"/>
              <a:gd name="connsiteY8-4562" fmla="*/ 4386723 h 5795240"/>
              <a:gd name="connsiteX9-4563" fmla="*/ 3202490 w 12641071"/>
              <a:gd name="connsiteY9-4564" fmla="*/ 1406560 h 5795240"/>
              <a:gd name="connsiteX10-4565" fmla="*/ 3190020 w 12641071"/>
              <a:gd name="connsiteY10-4566" fmla="*/ 1396272 h 5795240"/>
              <a:gd name="connsiteX11-4567" fmla="*/ 3202490 w 12641071"/>
              <a:gd name="connsiteY11-4568" fmla="*/ 1406560 h 5795240"/>
              <a:gd name="connsiteX12-4569" fmla="*/ 6034389 w 12641071"/>
              <a:gd name="connsiteY12-4570" fmla="*/ 371047 h 5795240"/>
              <a:gd name="connsiteX13-4571" fmla="*/ 5912002 w 12641071"/>
              <a:gd name="connsiteY13-4572" fmla="*/ 413650 h 5795240"/>
              <a:gd name="connsiteX14-4573" fmla="*/ 5912002 w 12641071"/>
              <a:gd name="connsiteY14-4574" fmla="*/ 413650 h 5795240"/>
              <a:gd name="connsiteX15-4575" fmla="*/ 6034389 w 12641071"/>
              <a:gd name="connsiteY15-4576" fmla="*/ 371047 h 5795240"/>
              <a:gd name="connsiteX16-4577" fmla="*/ 5215874 w 12641071"/>
              <a:gd name="connsiteY16-4578" fmla="*/ 0 h 5795240"/>
              <a:gd name="connsiteX17-4579" fmla="*/ 5927386 w 12641071"/>
              <a:gd name="connsiteY17-4580" fmla="*/ 255427 h 5795240"/>
              <a:gd name="connsiteX18-4581" fmla="*/ 5974443 w 12641071"/>
              <a:gd name="connsiteY18-4582" fmla="*/ 298195 h 5795240"/>
              <a:gd name="connsiteX19-4583" fmla="*/ 5974448 w 12641071"/>
              <a:gd name="connsiteY19-4584" fmla="*/ 298200 h 5795240"/>
              <a:gd name="connsiteX20-4585" fmla="*/ 6006819 w 12641071"/>
              <a:gd name="connsiteY20-4586" fmla="*/ 327622 h 5795240"/>
              <a:gd name="connsiteX21-4587" fmla="*/ 6043427 w 12641071"/>
              <a:gd name="connsiteY21-4588" fmla="*/ 367901 h 5795240"/>
              <a:gd name="connsiteX22-4589" fmla="*/ 6043429 w 12641071"/>
              <a:gd name="connsiteY22-4590" fmla="*/ 367901 h 5795240"/>
              <a:gd name="connsiteX23-4591" fmla="*/ 6079014 w 12641071"/>
              <a:gd name="connsiteY23-4592" fmla="*/ 407056 h 5795240"/>
              <a:gd name="connsiteX24-4593" fmla="*/ 6105193 w 12641071"/>
              <a:gd name="connsiteY24-4594" fmla="*/ 442067 h 5795240"/>
              <a:gd name="connsiteX25-4595" fmla="*/ 6069206 w 12641071"/>
              <a:gd name="connsiteY25-4596" fmla="*/ 409359 h 5795240"/>
              <a:gd name="connsiteX26-4597" fmla="*/ 6105193 w 12641071"/>
              <a:gd name="connsiteY26-4598" fmla="*/ 442069 h 5795240"/>
              <a:gd name="connsiteX27-4599" fmla="*/ 6143408 w 12641071"/>
              <a:gd name="connsiteY27-4600" fmla="*/ 493169 h 5795240"/>
              <a:gd name="connsiteX28-4601" fmla="*/ 6143427 w 12641071"/>
              <a:gd name="connsiteY28-4602" fmla="*/ 493200 h 5795240"/>
              <a:gd name="connsiteX29-4603" fmla="*/ 6215965 w 12641071"/>
              <a:gd name="connsiteY29-4604" fmla="*/ 619406 h 5795240"/>
              <a:gd name="connsiteX30-4605" fmla="*/ 6234035 w 12641071"/>
              <a:gd name="connsiteY30-4606" fmla="*/ 658746 h 5795240"/>
              <a:gd name="connsiteX31-4607" fmla="*/ 6274009 w 12641071"/>
              <a:gd name="connsiteY31-4608" fmla="*/ 760197 h 5795240"/>
              <a:gd name="connsiteX32-4609" fmla="*/ 6287839 w 12641071"/>
              <a:gd name="connsiteY32-4610" fmla="*/ 801938 h 5795240"/>
              <a:gd name="connsiteX33-4611" fmla="*/ 6321546 w 12641071"/>
              <a:gd name="connsiteY33-4612" fmla="*/ 948207 h 5795240"/>
              <a:gd name="connsiteX34-4613" fmla="*/ 6321550 w 12641071"/>
              <a:gd name="connsiteY34-4614" fmla="*/ 948224 h 5795240"/>
              <a:gd name="connsiteX35-4615" fmla="*/ 6334438 w 12641071"/>
              <a:gd name="connsiteY35-4616" fmla="*/ 1118571 h 5795240"/>
              <a:gd name="connsiteX36-4617" fmla="*/ 6334438 w 12641071"/>
              <a:gd name="connsiteY36-4618" fmla="*/ 1118570 h 5795240"/>
              <a:gd name="connsiteX37-4619" fmla="*/ 6321550 w 12641071"/>
              <a:gd name="connsiteY37-4620" fmla="*/ 948222 h 5795240"/>
              <a:gd name="connsiteX38-4621" fmla="*/ 6321546 w 12641071"/>
              <a:gd name="connsiteY38-4622" fmla="*/ 948207 h 5795240"/>
              <a:gd name="connsiteX39-4623" fmla="*/ 6295696 w 12641071"/>
              <a:gd name="connsiteY39-4624" fmla="*/ 825653 h 5795240"/>
              <a:gd name="connsiteX40-4625" fmla="*/ 6287839 w 12641071"/>
              <a:gd name="connsiteY40-4626" fmla="*/ 801938 h 5795240"/>
              <a:gd name="connsiteX41-4627" fmla="*/ 6284151 w 12641071"/>
              <a:gd name="connsiteY41-4628" fmla="*/ 785941 h 5795240"/>
              <a:gd name="connsiteX42-4629" fmla="*/ 6274009 w 12641071"/>
              <a:gd name="connsiteY42-4630" fmla="*/ 760197 h 5795240"/>
              <a:gd name="connsiteX43-4631" fmla="*/ 6256852 w 12641071"/>
              <a:gd name="connsiteY43-4632" fmla="*/ 708420 h 5795240"/>
              <a:gd name="connsiteX44-4633" fmla="*/ 6234035 w 12641071"/>
              <a:gd name="connsiteY44-4634" fmla="*/ 658746 h 5795240"/>
              <a:gd name="connsiteX45-4635" fmla="*/ 6224136 w 12641071"/>
              <a:gd name="connsiteY45-4636" fmla="*/ 633624 h 5795240"/>
              <a:gd name="connsiteX46-4637" fmla="*/ 6215965 w 12641071"/>
              <a:gd name="connsiteY46-4638" fmla="*/ 619406 h 5795240"/>
              <a:gd name="connsiteX47-4639" fmla="*/ 6205824 w 12641071"/>
              <a:gd name="connsiteY47-4640" fmla="*/ 597325 h 5795240"/>
              <a:gd name="connsiteX48-4641" fmla="*/ 6143427 w 12641071"/>
              <a:gd name="connsiteY48-4642" fmla="*/ 493200 h 5795240"/>
              <a:gd name="connsiteX49-4643" fmla="*/ 6143408 w 12641071"/>
              <a:gd name="connsiteY49-4644" fmla="*/ 493167 h 5795240"/>
              <a:gd name="connsiteX50-4645" fmla="*/ 6105193 w 12641071"/>
              <a:gd name="connsiteY50-4646" fmla="*/ 442067 h 5795240"/>
              <a:gd name="connsiteX51-4647" fmla="*/ 6141460 w 12641071"/>
              <a:gd name="connsiteY51-4648" fmla="*/ 475027 h 5795240"/>
              <a:gd name="connsiteX52-4649" fmla="*/ 6788665 w 12641071"/>
              <a:gd name="connsiteY52-4650" fmla="*/ 707369 h 5795240"/>
              <a:gd name="connsiteX53-4651" fmla="*/ 7184710 w 12641071"/>
              <a:gd name="connsiteY53-4652" fmla="*/ 627411 h 5795240"/>
              <a:gd name="connsiteX54-4653" fmla="*/ 7264545 w 12641071"/>
              <a:gd name="connsiteY54-4654" fmla="*/ 588952 h 5795240"/>
              <a:gd name="connsiteX55-4655" fmla="*/ 7213686 w 12641071"/>
              <a:gd name="connsiteY55-4656" fmla="*/ 626983 h 5795240"/>
              <a:gd name="connsiteX56-4657" fmla="*/ 7128319 w 12641071"/>
              <a:gd name="connsiteY56-4658" fmla="*/ 705504 h 5795240"/>
              <a:gd name="connsiteX57-4659" fmla="*/ 7083110 w 12641071"/>
              <a:gd name="connsiteY57-4660" fmla="*/ 757072 h 5795240"/>
              <a:gd name="connsiteX58-4661" fmla="*/ 7083111 w 12641071"/>
              <a:gd name="connsiteY58-4662" fmla="*/ 757072 h 5795240"/>
              <a:gd name="connsiteX59-4663" fmla="*/ 7128319 w 12641071"/>
              <a:gd name="connsiteY59-4664" fmla="*/ 705506 h 5795240"/>
              <a:gd name="connsiteX60-4665" fmla="*/ 7213686 w 12641071"/>
              <a:gd name="connsiteY60-4666" fmla="*/ 626984 h 5795240"/>
              <a:gd name="connsiteX61-4667" fmla="*/ 7264545 w 12641071"/>
              <a:gd name="connsiteY61-4668" fmla="*/ 588953 h 5795240"/>
              <a:gd name="connsiteX62-4669" fmla="*/ 7273651 w 12641071"/>
              <a:gd name="connsiteY62-4670" fmla="*/ 584566 h 5795240"/>
              <a:gd name="connsiteX63-4671" fmla="*/ 7314851 w 12641071"/>
              <a:gd name="connsiteY63-4672" fmla="*/ 559537 h 5795240"/>
              <a:gd name="connsiteX64-4673" fmla="*/ 7354131 w 12641071"/>
              <a:gd name="connsiteY64-4674" fmla="*/ 565467 h 5795240"/>
              <a:gd name="connsiteX65-4675" fmla="*/ 7429608 w 12641071"/>
              <a:gd name="connsiteY65-4676" fmla="*/ 586051 h 5795240"/>
              <a:gd name="connsiteX66-4677" fmla="*/ 7429611 w 12641071"/>
              <a:gd name="connsiteY66-4678" fmla="*/ 586050 h 5795240"/>
              <a:gd name="connsiteX67-4679" fmla="*/ 7354132 w 12641071"/>
              <a:gd name="connsiteY67-4680" fmla="*/ 565465 h 5795240"/>
              <a:gd name="connsiteX68-4681" fmla="*/ 7314853 w 12641071"/>
              <a:gd name="connsiteY68-4682" fmla="*/ 559536 h 5795240"/>
              <a:gd name="connsiteX69-4683" fmla="*/ 7314851 w 12641071"/>
              <a:gd name="connsiteY69-4684" fmla="*/ 559537 h 5795240"/>
              <a:gd name="connsiteX70-4685" fmla="*/ 7314849 w 12641071"/>
              <a:gd name="connsiteY70-4686" fmla="*/ 559537 h 5795240"/>
              <a:gd name="connsiteX71-4687" fmla="*/ 7273651 w 12641071"/>
              <a:gd name="connsiteY71-4688" fmla="*/ 584565 h 5795240"/>
              <a:gd name="connsiteX72-4689" fmla="*/ 7264545 w 12641071"/>
              <a:gd name="connsiteY72-4690" fmla="*/ 588952 h 5795240"/>
              <a:gd name="connsiteX73-4691" fmla="*/ 7296407 w 12641071"/>
              <a:gd name="connsiteY73-4692" fmla="*/ 565126 h 5795240"/>
              <a:gd name="connsiteX74-4693" fmla="*/ 7307447 w 12641071"/>
              <a:gd name="connsiteY74-4694" fmla="*/ 558419 h 5795240"/>
              <a:gd name="connsiteX75-4695" fmla="*/ 7307450 w 12641071"/>
              <a:gd name="connsiteY75-4696" fmla="*/ 558419 h 5795240"/>
              <a:gd name="connsiteX76-4697" fmla="*/ 7385004 w 12641071"/>
              <a:gd name="connsiteY76-4698" fmla="*/ 511303 h 5795240"/>
              <a:gd name="connsiteX77-4699" fmla="*/ 7391626 w 12641071"/>
              <a:gd name="connsiteY77-4700" fmla="*/ 508114 h 5795240"/>
              <a:gd name="connsiteX78-4701" fmla="*/ 7391631 w 12641071"/>
              <a:gd name="connsiteY78-4702" fmla="*/ 508110 h 5795240"/>
              <a:gd name="connsiteX79-4703" fmla="*/ 7478934 w 12641071"/>
              <a:gd name="connsiteY79-4704" fmla="*/ 466053 h 5795240"/>
              <a:gd name="connsiteX80-4705" fmla="*/ 7897193 w 12641071"/>
              <a:gd name="connsiteY80-4706" fmla="*/ 381611 h 5795240"/>
              <a:gd name="connsiteX81-4707" fmla="*/ 8788216 w 12641071"/>
              <a:gd name="connsiteY81-4708" fmla="*/ 855364 h 5795240"/>
              <a:gd name="connsiteX82-4709" fmla="*/ 8832362 w 12641071"/>
              <a:gd name="connsiteY82-4710" fmla="*/ 928030 h 5795240"/>
              <a:gd name="connsiteX83-4711" fmla="*/ 8832362 w 12641071"/>
              <a:gd name="connsiteY83-4712" fmla="*/ 928033 h 5795240"/>
              <a:gd name="connsiteX84-4713" fmla="*/ 8842040 w 12641071"/>
              <a:gd name="connsiteY84-4714" fmla="*/ 943961 h 5795240"/>
              <a:gd name="connsiteX85-4715" fmla="*/ 8856144 w 12641071"/>
              <a:gd name="connsiteY85-4716" fmla="*/ 973241 h 5795240"/>
              <a:gd name="connsiteX86-4717" fmla="*/ 8856145 w 12641071"/>
              <a:gd name="connsiteY86-4718" fmla="*/ 973241 h 5795240"/>
              <a:gd name="connsiteX87-4719" fmla="*/ 8878117 w 12641071"/>
              <a:gd name="connsiteY87-4720" fmla="*/ 1018851 h 5795240"/>
              <a:gd name="connsiteX88-4721" fmla="*/ 8877719 w 12641071"/>
              <a:gd name="connsiteY88-4722" fmla="*/ 1018369 h 5795240"/>
              <a:gd name="connsiteX89-4723" fmla="*/ 8853250 w 12641071"/>
              <a:gd name="connsiteY89-4724" fmla="*/ 973288 h 5795240"/>
              <a:gd name="connsiteX90-4725" fmla="*/ 8853249 w 12641071"/>
              <a:gd name="connsiteY90-4726" fmla="*/ 973288 h 5795240"/>
              <a:gd name="connsiteX91-4727" fmla="*/ 8853248 w 12641071"/>
              <a:gd name="connsiteY91-4728" fmla="*/ 973287 h 5795240"/>
              <a:gd name="connsiteX92-4729" fmla="*/ 8849677 w 12641071"/>
              <a:gd name="connsiteY92-4730" fmla="*/ 973341 h 5795240"/>
              <a:gd name="connsiteX93-4731" fmla="*/ 8641543 w 12641071"/>
              <a:gd name="connsiteY93-4732" fmla="*/ 916577 h 5795240"/>
              <a:gd name="connsiteX94-4733" fmla="*/ 8641545 w 12641071"/>
              <a:gd name="connsiteY94-4734" fmla="*/ 916580 h 5795240"/>
              <a:gd name="connsiteX95-4735" fmla="*/ 8849676 w 12641071"/>
              <a:gd name="connsiteY95-4736" fmla="*/ 973343 h 5795240"/>
              <a:gd name="connsiteX96-4737" fmla="*/ 8853248 w 12641071"/>
              <a:gd name="connsiteY96-4738" fmla="*/ 973288 h 5795240"/>
              <a:gd name="connsiteX97-4739" fmla="*/ 8877719 w 12641071"/>
              <a:gd name="connsiteY97-4740" fmla="*/ 1018371 h 5795240"/>
              <a:gd name="connsiteX98-4741" fmla="*/ 8878116 w 12641071"/>
              <a:gd name="connsiteY98-4742" fmla="*/ 1018851 h 5795240"/>
              <a:gd name="connsiteX99-4743" fmla="*/ 8887288 w 12641071"/>
              <a:gd name="connsiteY99-4744" fmla="*/ 1037892 h 5795240"/>
              <a:gd name="connsiteX100-4745" fmla="*/ 8949899 w 12641071"/>
              <a:gd name="connsiteY100-4746" fmla="*/ 1239592 h 5795240"/>
              <a:gd name="connsiteX101-4747" fmla="*/ 8968437 w 12641071"/>
              <a:gd name="connsiteY101-4748" fmla="*/ 1423482 h 5795240"/>
              <a:gd name="connsiteX102-4749" fmla="*/ 8949899 w 12641071"/>
              <a:gd name="connsiteY102-4750" fmla="*/ 1239591 h 5795240"/>
              <a:gd name="connsiteX103-4751" fmla="*/ 8887288 w 12641071"/>
              <a:gd name="connsiteY103-4752" fmla="*/ 1037890 h 5795240"/>
              <a:gd name="connsiteX104-4753" fmla="*/ 8878116 w 12641071"/>
              <a:gd name="connsiteY104-4754" fmla="*/ 1018851 h 5795240"/>
              <a:gd name="connsiteX105-4755" fmla="*/ 8931285 w 12641071"/>
              <a:gd name="connsiteY105-4756" fmla="*/ 1083292 h 5795240"/>
              <a:gd name="connsiteX106-4757" fmla="*/ 9241478 w 12641071"/>
              <a:gd name="connsiteY106-4758" fmla="*/ 1211778 h 5795240"/>
              <a:gd name="connsiteX107-4759" fmla="*/ 9605238 w 12641071"/>
              <a:gd name="connsiteY107-4760" fmla="*/ 1018369 h 5795240"/>
              <a:gd name="connsiteX108-4761" fmla="*/ 9636247 w 12641071"/>
              <a:gd name="connsiteY108-4762" fmla="*/ 961241 h 5795240"/>
              <a:gd name="connsiteX109-4763" fmla="*/ 9641995 w 12641071"/>
              <a:gd name="connsiteY109-4764" fmla="*/ 961152 h 5795240"/>
              <a:gd name="connsiteX110-4765" fmla="*/ 9584939 w 12641071"/>
              <a:gd name="connsiteY110-4766" fmla="*/ 1079594 h 5795240"/>
              <a:gd name="connsiteX111-4767" fmla="*/ 9546257 w 12641071"/>
              <a:gd name="connsiteY111-4768" fmla="*/ 1204206 h 5795240"/>
              <a:gd name="connsiteX112-4769" fmla="*/ 9584939 w 12641071"/>
              <a:gd name="connsiteY112-4770" fmla="*/ 1079596 h 5795240"/>
              <a:gd name="connsiteX113-4771" fmla="*/ 9641995 w 12641071"/>
              <a:gd name="connsiteY113-4772" fmla="*/ 961153 h 5795240"/>
              <a:gd name="connsiteX114-4773" fmla="*/ 9653069 w 12641071"/>
              <a:gd name="connsiteY114-4774" fmla="*/ 960983 h 5795240"/>
              <a:gd name="connsiteX115-4775" fmla="*/ 9801564 w 12641071"/>
              <a:gd name="connsiteY115-4776" fmla="*/ 1196828 h 5795240"/>
              <a:gd name="connsiteX116-4777" fmla="*/ 9801566 w 12641071"/>
              <a:gd name="connsiteY116-4778" fmla="*/ 1196828 h 5795240"/>
              <a:gd name="connsiteX117-4779" fmla="*/ 9653070 w 12641071"/>
              <a:gd name="connsiteY117-4780" fmla="*/ 960982 h 5795240"/>
              <a:gd name="connsiteX118-4781" fmla="*/ 9641996 w 12641071"/>
              <a:gd name="connsiteY118-4782" fmla="*/ 961152 h 5795240"/>
              <a:gd name="connsiteX119-4783" fmla="*/ 9651917 w 12641071"/>
              <a:gd name="connsiteY119-4784" fmla="*/ 940556 h 5795240"/>
              <a:gd name="connsiteX120-4785" fmla="*/ 11050508 w 12641071"/>
              <a:gd name="connsiteY120-4786" fmla="*/ 108150 h 5795240"/>
              <a:gd name="connsiteX121-4787" fmla="*/ 12641071 w 12641071"/>
              <a:gd name="connsiteY121-4788" fmla="*/ 1698711 h 5795240"/>
              <a:gd name="connsiteX122-4789" fmla="*/ 11371062 w 12641071"/>
              <a:gd name="connsiteY122-4790" fmla="*/ 3256960 h 5795240"/>
              <a:gd name="connsiteX123-4791" fmla="*/ 11215953 w 12641071"/>
              <a:gd name="connsiteY123-4792" fmla="*/ 3280632 h 5795240"/>
              <a:gd name="connsiteX124-4793" fmla="*/ 11142318 w 12641071"/>
              <a:gd name="connsiteY124-4794" fmla="*/ 3276914 h 5795240"/>
              <a:gd name="connsiteX125-4795" fmla="*/ 11215952 w 12641071"/>
              <a:gd name="connsiteY125-4796" fmla="*/ 3280632 h 5795240"/>
              <a:gd name="connsiteX126-4797" fmla="*/ 11213133 w 12641071"/>
              <a:gd name="connsiteY126-4798" fmla="*/ 3281062 h 5795240"/>
              <a:gd name="connsiteX127-4799" fmla="*/ 11116921 w 12641071"/>
              <a:gd name="connsiteY127-4800" fmla="*/ 3285921 h 5795240"/>
              <a:gd name="connsiteX128-4801" fmla="*/ 11050507 w 12641071"/>
              <a:gd name="connsiteY128-4802" fmla="*/ 3289274 h 5795240"/>
              <a:gd name="connsiteX129-4803" fmla="*/ 11006292 w 12641071"/>
              <a:gd name="connsiteY129-4804" fmla="*/ 3287041 h 5795240"/>
              <a:gd name="connsiteX130-4805" fmla="*/ 10937101 w 12641071"/>
              <a:gd name="connsiteY130-4806" fmla="*/ 3297601 h 5795240"/>
              <a:gd name="connsiteX131-4807" fmla="*/ 10144740 w 12641071"/>
              <a:gd name="connsiteY131-4808" fmla="*/ 4089962 h 5795240"/>
              <a:gd name="connsiteX132-4809" fmla="*/ 10130374 w 12641071"/>
              <a:gd name="connsiteY132-4810" fmla="*/ 4184101 h 5795240"/>
              <a:gd name="connsiteX133-4811" fmla="*/ 10130375 w 12641071"/>
              <a:gd name="connsiteY133-4812" fmla="*/ 4184103 h 5795240"/>
              <a:gd name="connsiteX134-4813" fmla="*/ 10130656 w 12641071"/>
              <a:gd name="connsiteY134-4814" fmla="*/ 4185950 h 5795240"/>
              <a:gd name="connsiteX135-4815" fmla="*/ 10138194 w 12641071"/>
              <a:gd name="connsiteY135-4816" fmla="*/ 4335228 h 5795240"/>
              <a:gd name="connsiteX136-4817" fmla="*/ 10137710 w 12641071"/>
              <a:gd name="connsiteY136-4818" fmla="*/ 4344822 h 5795240"/>
              <a:gd name="connsiteX137-4819" fmla="*/ 10133555 w 12641071"/>
              <a:gd name="connsiteY137-4820" fmla="*/ 4427096 h 5795240"/>
              <a:gd name="connsiteX138-4821" fmla="*/ 10129312 w 12641071"/>
              <a:gd name="connsiteY138-4822" fmla="*/ 4399289 h 5795240"/>
              <a:gd name="connsiteX139-4823" fmla="*/ 10126797 w 12641071"/>
              <a:gd name="connsiteY139-4824" fmla="*/ 4349498 h 5795240"/>
              <a:gd name="connsiteX140-4825" fmla="*/ 10126796 w 12641071"/>
              <a:gd name="connsiteY140-4826" fmla="*/ 4349498 h 5795240"/>
              <a:gd name="connsiteX141-4827" fmla="*/ 10129311 w 12641071"/>
              <a:gd name="connsiteY141-4828" fmla="*/ 4399289 h 5795240"/>
              <a:gd name="connsiteX142-4829" fmla="*/ 10133554 w 12641071"/>
              <a:gd name="connsiteY142-4830" fmla="*/ 4427096 h 5795240"/>
              <a:gd name="connsiteX143-4831" fmla="*/ 10130656 w 12641071"/>
              <a:gd name="connsiteY143-4832" fmla="*/ 4484506 h 5795240"/>
              <a:gd name="connsiteX144-4833" fmla="*/ 8678182 w 12641071"/>
              <a:gd name="connsiteY144-4834" fmla="*/ 5795240 h 5795240"/>
              <a:gd name="connsiteX145-4835" fmla="*/ 7467518 w 12641071"/>
              <a:gd name="connsiteY145-4836" fmla="*/ 5151535 h 5795240"/>
              <a:gd name="connsiteX146-4837" fmla="*/ 7419945 w 12641071"/>
              <a:gd name="connsiteY146-4838" fmla="*/ 5073228 h 5795240"/>
              <a:gd name="connsiteX147-4839" fmla="*/ 7394386 w 12641071"/>
              <a:gd name="connsiteY147-4840" fmla="*/ 5031156 h 5795240"/>
              <a:gd name="connsiteX148-4841" fmla="*/ 7367299 w 12641071"/>
              <a:gd name="connsiteY148-4842" fmla="*/ 4974928 h 5795240"/>
              <a:gd name="connsiteX149-4843" fmla="*/ 7332905 w 12641071"/>
              <a:gd name="connsiteY149-4844" fmla="*/ 4903531 h 5795240"/>
              <a:gd name="connsiteX150-4845" fmla="*/ 7320958 w 12641071"/>
              <a:gd name="connsiteY150-4846" fmla="*/ 4870887 h 5795240"/>
              <a:gd name="connsiteX151-4847" fmla="*/ 7322174 w 12641071"/>
              <a:gd name="connsiteY151-4848" fmla="*/ 4872361 h 5795240"/>
              <a:gd name="connsiteX152-4849" fmla="*/ 7362630 w 12641071"/>
              <a:gd name="connsiteY152-4850" fmla="*/ 4938954 h 5795240"/>
              <a:gd name="connsiteX153-4851" fmla="*/ 7380779 w 12641071"/>
              <a:gd name="connsiteY153-4852" fmla="*/ 4976628 h 5795240"/>
              <a:gd name="connsiteX154-4853" fmla="*/ 7391210 w 12641071"/>
              <a:gd name="connsiteY154-4854" fmla="*/ 4977944 h 5795240"/>
              <a:gd name="connsiteX155-4855" fmla="*/ 7380780 w 12641071"/>
              <a:gd name="connsiteY155-4856" fmla="*/ 4976628 h 5795240"/>
              <a:gd name="connsiteX156-4857" fmla="*/ 7362631 w 12641071"/>
              <a:gd name="connsiteY156-4858" fmla="*/ 4938954 h 5795240"/>
              <a:gd name="connsiteX157-4859" fmla="*/ 7322175 w 12641071"/>
              <a:gd name="connsiteY157-4860" fmla="*/ 4872361 h 5795240"/>
              <a:gd name="connsiteX158-4861" fmla="*/ 7320959 w 12641071"/>
              <a:gd name="connsiteY158-4862" fmla="*/ 4870887 h 5795240"/>
              <a:gd name="connsiteX159-4863" fmla="*/ 7283811 w 12641071"/>
              <a:gd name="connsiteY159-4864" fmla="*/ 4769391 h 5795240"/>
              <a:gd name="connsiteX160-4865" fmla="*/ 7272112 w 12641071"/>
              <a:gd name="connsiteY160-4866" fmla="*/ 4718630 h 5795240"/>
              <a:gd name="connsiteX161-4867" fmla="*/ 7272111 w 12641071"/>
              <a:gd name="connsiteY161-4868" fmla="*/ 4718630 h 5795240"/>
              <a:gd name="connsiteX162-4869" fmla="*/ 7283810 w 12641071"/>
              <a:gd name="connsiteY162-4870" fmla="*/ 4769391 h 5795240"/>
              <a:gd name="connsiteX163-4871" fmla="*/ 7320958 w 12641071"/>
              <a:gd name="connsiteY163-4872" fmla="*/ 4870887 h 5795240"/>
              <a:gd name="connsiteX164-4873" fmla="*/ 7223551 w 12641071"/>
              <a:gd name="connsiteY164-4874" fmla="*/ 4752829 h 5795240"/>
              <a:gd name="connsiteX165-4875" fmla="*/ 6652445 w 12641071"/>
              <a:gd name="connsiteY165-4876" fmla="*/ 4516269 h 5795240"/>
              <a:gd name="connsiteX166-4877" fmla="*/ 6200873 w 12641071"/>
              <a:gd name="connsiteY166-4878" fmla="*/ 4654206 h 5795240"/>
              <a:gd name="connsiteX167-4879" fmla="*/ 6088813 w 12641071"/>
              <a:gd name="connsiteY167-4880" fmla="*/ 4746663 h 5795240"/>
              <a:gd name="connsiteX168-4881" fmla="*/ 6043019 w 12641071"/>
              <a:gd name="connsiteY168-4882" fmla="*/ 4807902 h 5795240"/>
              <a:gd name="connsiteX169-4883" fmla="*/ 6043021 w 12641071"/>
              <a:gd name="connsiteY169-4884" fmla="*/ 4807902 h 5795240"/>
              <a:gd name="connsiteX170-4885" fmla="*/ 6023271 w 12641071"/>
              <a:gd name="connsiteY170-4886" fmla="*/ 4834312 h 5795240"/>
              <a:gd name="connsiteX171-4887" fmla="*/ 5970678 w 12641071"/>
              <a:gd name="connsiteY171-4888" fmla="*/ 4892181 h 5795240"/>
              <a:gd name="connsiteX172-4889" fmla="*/ 5982717 w 12641071"/>
              <a:gd name="connsiteY172-4890" fmla="*/ 4872361 h 5795240"/>
              <a:gd name="connsiteX173-4891" fmla="*/ 5970675 w 12641071"/>
              <a:gd name="connsiteY173-4892" fmla="*/ 4892181 h 5795240"/>
              <a:gd name="connsiteX174-4893" fmla="*/ 5935320 w 12641071"/>
              <a:gd name="connsiteY174-4894" fmla="*/ 4931081 h 5795240"/>
              <a:gd name="connsiteX175-4895" fmla="*/ 4971763 w 12641071"/>
              <a:gd name="connsiteY175-4896" fmla="*/ 5330200 h 5795240"/>
              <a:gd name="connsiteX176-4897" fmla="*/ 3716172 w 12641071"/>
              <a:gd name="connsiteY176-4898" fmla="*/ 4497938 h 5795240"/>
              <a:gd name="connsiteX177-4899" fmla="*/ 3710773 w 12641071"/>
              <a:gd name="connsiteY177-4900" fmla="*/ 4483182 h 5795240"/>
              <a:gd name="connsiteX178-4901" fmla="*/ 3710773 w 12641071"/>
              <a:gd name="connsiteY178-4902" fmla="*/ 4483181 h 5795240"/>
              <a:gd name="connsiteX179-4903" fmla="*/ 3674984 w 12641071"/>
              <a:gd name="connsiteY179-4904" fmla="*/ 4385402 h 5795240"/>
              <a:gd name="connsiteX180-4905" fmla="*/ 3670349 w 12641071"/>
              <a:gd name="connsiteY180-4906" fmla="*/ 4372742 h 5795240"/>
              <a:gd name="connsiteX181-4907" fmla="*/ 3659438 w 12641071"/>
              <a:gd name="connsiteY181-4908" fmla="*/ 4330309 h 5795240"/>
              <a:gd name="connsiteX182-4909" fmla="*/ 3672084 w 12641071"/>
              <a:gd name="connsiteY182-4910" fmla="*/ 4353606 h 5795240"/>
              <a:gd name="connsiteX183-4911" fmla="*/ 3659440 w 12641071"/>
              <a:gd name="connsiteY183-4912" fmla="*/ 4330309 h 5795240"/>
              <a:gd name="connsiteX184-4913" fmla="*/ 3613217 w 12641071"/>
              <a:gd name="connsiteY184-4914" fmla="*/ 4245153 h 5795240"/>
              <a:gd name="connsiteX185-4915" fmla="*/ 3083792 w 12641071"/>
              <a:gd name="connsiteY185-4916" fmla="*/ 3963660 h 5795240"/>
              <a:gd name="connsiteX186-4917" fmla="*/ 2835272 w 12641071"/>
              <a:gd name="connsiteY186-4918" fmla="*/ 4013833 h 5795240"/>
              <a:gd name="connsiteX187-4919" fmla="*/ 2820214 w 12641071"/>
              <a:gd name="connsiteY187-4920" fmla="*/ 4022007 h 5795240"/>
              <a:gd name="connsiteX188-4921" fmla="*/ 2820212 w 12641071"/>
              <a:gd name="connsiteY188-4922" fmla="*/ 4022008 h 5795240"/>
              <a:gd name="connsiteX189-4923" fmla="*/ 2820206 w 12641071"/>
              <a:gd name="connsiteY189-4924" fmla="*/ 4022011 h 5795240"/>
              <a:gd name="connsiteX190-4925" fmla="*/ 2813481 w 12641071"/>
              <a:gd name="connsiteY190-4926" fmla="*/ 4027041 h 5795240"/>
              <a:gd name="connsiteX191-4927" fmla="*/ 2762875 w 12641071"/>
              <a:gd name="connsiteY191-4928" fmla="*/ 4057784 h 5795240"/>
              <a:gd name="connsiteX192-4929" fmla="*/ 2762878 w 12641071"/>
              <a:gd name="connsiteY192-4930" fmla="*/ 4057784 h 5795240"/>
              <a:gd name="connsiteX193-4931" fmla="*/ 2694694 w 12641071"/>
              <a:gd name="connsiteY193-4932" fmla="*/ 4099208 h 5795240"/>
              <a:gd name="connsiteX194-4933" fmla="*/ 2726822 w 12641071"/>
              <a:gd name="connsiteY194-4934" fmla="*/ 4072700 h 5795240"/>
              <a:gd name="connsiteX195-4935" fmla="*/ 2757719 w 12641071"/>
              <a:gd name="connsiteY195-4936" fmla="*/ 4055929 h 5795240"/>
              <a:gd name="connsiteX196-4937" fmla="*/ 2757718 w 12641071"/>
              <a:gd name="connsiteY196-4938" fmla="*/ 4055928 h 5795240"/>
              <a:gd name="connsiteX197-4939" fmla="*/ 2726820 w 12641071"/>
              <a:gd name="connsiteY197-4940" fmla="*/ 4072700 h 5795240"/>
              <a:gd name="connsiteX198-4941" fmla="*/ 2694692 w 12641071"/>
              <a:gd name="connsiteY198-4942" fmla="*/ 4099208 h 5795240"/>
              <a:gd name="connsiteX199-4943" fmla="*/ 2664698 w 12641071"/>
              <a:gd name="connsiteY199-4944" fmla="*/ 4117431 h 5795240"/>
              <a:gd name="connsiteX200-4945" fmla="*/ 1804544 w 12641071"/>
              <a:gd name="connsiteY200-4946" fmla="*/ 4335229 h 5795240"/>
              <a:gd name="connsiteX201-4947" fmla="*/ 0 w 12641071"/>
              <a:gd name="connsiteY201-4948" fmla="*/ 2530685 h 5795240"/>
              <a:gd name="connsiteX202-4949" fmla="*/ 1804544 w 12641071"/>
              <a:gd name="connsiteY202-4950" fmla="*/ 726143 h 5795240"/>
              <a:gd name="connsiteX203-4951" fmla="*/ 3080549 w 12641071"/>
              <a:gd name="connsiteY203-4952" fmla="*/ 1254682 h 5795240"/>
              <a:gd name="connsiteX204-4953" fmla="*/ 3106404 w 12641071"/>
              <a:gd name="connsiteY204-4954" fmla="*/ 1283128 h 5795240"/>
              <a:gd name="connsiteX205-4955" fmla="*/ 3125122 w 12641071"/>
              <a:gd name="connsiteY205-4956" fmla="*/ 1317614 h 5795240"/>
              <a:gd name="connsiteX206-4957" fmla="*/ 3139022 w 12641071"/>
              <a:gd name="connsiteY206-4958" fmla="*/ 1334461 h 5795240"/>
              <a:gd name="connsiteX207-4959" fmla="*/ 3139022 w 12641071"/>
              <a:gd name="connsiteY207-4960" fmla="*/ 1334462 h 5795240"/>
              <a:gd name="connsiteX208-4961" fmla="*/ 3106405 w 12641071"/>
              <a:gd name="connsiteY208-4962" fmla="*/ 1283128 h 5795240"/>
              <a:gd name="connsiteX209-4963" fmla="*/ 3234533 w 12641071"/>
              <a:gd name="connsiteY209-4964" fmla="*/ 1432995 h 5795240"/>
              <a:gd name="connsiteX210-4965" fmla="*/ 3268676 w 12641071"/>
              <a:gd name="connsiteY210-4966" fmla="*/ 1461167 h 5795240"/>
              <a:gd name="connsiteX211-4967" fmla="*/ 3565826 w 12641071"/>
              <a:gd name="connsiteY211-4968" fmla="*/ 1551935 h 5795240"/>
              <a:gd name="connsiteX212-4969" fmla="*/ 4086504 w 12641071"/>
              <a:gd name="connsiteY212-4970" fmla="*/ 1127574 h 5795240"/>
              <a:gd name="connsiteX213-4971" fmla="*/ 4094702 w 12641071"/>
              <a:gd name="connsiteY213-4972" fmla="*/ 1046255 h 5795240"/>
              <a:gd name="connsiteX214-4973" fmla="*/ 4101065 w 12641071"/>
              <a:gd name="connsiteY214-4974" fmla="*/ 1044040 h 5795240"/>
              <a:gd name="connsiteX215-4975" fmla="*/ 4097301 w 12641071"/>
              <a:gd name="connsiteY215-4976" fmla="*/ 1118570 h 5795240"/>
              <a:gd name="connsiteX216-4977" fmla="*/ 4101065 w 12641071"/>
              <a:gd name="connsiteY216-4978" fmla="*/ 1044042 h 5795240"/>
              <a:gd name="connsiteX217-4979" fmla="*/ 4206937 w 12641071"/>
              <a:gd name="connsiteY217-4980" fmla="*/ 1007188 h 5795240"/>
              <a:gd name="connsiteX218-4981" fmla="*/ 4206937 w 12641071"/>
              <a:gd name="connsiteY218-4982" fmla="*/ 1007186 h 5795240"/>
              <a:gd name="connsiteX219-4983" fmla="*/ 4101067 w 12641071"/>
              <a:gd name="connsiteY219-4984" fmla="*/ 1044040 h 5795240"/>
              <a:gd name="connsiteX220-4985" fmla="*/ 4103078 w 12641071"/>
              <a:gd name="connsiteY220-4986" fmla="*/ 1004204 h 5795240"/>
              <a:gd name="connsiteX221-4987" fmla="*/ 5215874 w 12641071"/>
              <a:gd name="connsiteY221-4988" fmla="*/ 0 h 5795240"/>
              <a:gd name="connsiteX0-4989" fmla="*/ 5964869 w 12641071"/>
              <a:gd name="connsiteY0-4990" fmla="*/ 4795171 h 5795240"/>
              <a:gd name="connsiteX1-4991" fmla="*/ 6019264 w 12641071"/>
              <a:gd name="connsiteY1-4992" fmla="*/ 4804905 h 5795240"/>
              <a:gd name="connsiteX2-4993" fmla="*/ 6036570 w 12641071"/>
              <a:gd name="connsiteY2-4994" fmla="*/ 4807089 h 5795240"/>
              <a:gd name="connsiteX3-4995" fmla="*/ 6019265 w 12641071"/>
              <a:gd name="connsiteY3-4996" fmla="*/ 4804905 h 5795240"/>
              <a:gd name="connsiteX4-4997" fmla="*/ 5964869 w 12641071"/>
              <a:gd name="connsiteY4-4998" fmla="*/ 4795171 h 5795240"/>
              <a:gd name="connsiteX5-4999" fmla="*/ 3682364 w 12641071"/>
              <a:gd name="connsiteY5-5000" fmla="*/ 4386723 h 5795240"/>
              <a:gd name="connsiteX6-5001" fmla="*/ 3772428 w 12641071"/>
              <a:gd name="connsiteY6-5002" fmla="*/ 4402840 h 5795240"/>
              <a:gd name="connsiteX7-5003" fmla="*/ 3772428 w 12641071"/>
              <a:gd name="connsiteY7-5004" fmla="*/ 4402840 h 5795240"/>
              <a:gd name="connsiteX8-5005" fmla="*/ 3682364 w 12641071"/>
              <a:gd name="connsiteY8-5006" fmla="*/ 4386723 h 5795240"/>
              <a:gd name="connsiteX9-5007" fmla="*/ 3202490 w 12641071"/>
              <a:gd name="connsiteY9-5008" fmla="*/ 1406560 h 5795240"/>
              <a:gd name="connsiteX10-5009" fmla="*/ 3190020 w 12641071"/>
              <a:gd name="connsiteY10-5010" fmla="*/ 1396272 h 5795240"/>
              <a:gd name="connsiteX11-5011" fmla="*/ 3202490 w 12641071"/>
              <a:gd name="connsiteY11-5012" fmla="*/ 1406560 h 5795240"/>
              <a:gd name="connsiteX12-5013" fmla="*/ 6034389 w 12641071"/>
              <a:gd name="connsiteY12-5014" fmla="*/ 371047 h 5795240"/>
              <a:gd name="connsiteX13-5015" fmla="*/ 5912002 w 12641071"/>
              <a:gd name="connsiteY13-5016" fmla="*/ 413650 h 5795240"/>
              <a:gd name="connsiteX14-5017" fmla="*/ 5912002 w 12641071"/>
              <a:gd name="connsiteY14-5018" fmla="*/ 413650 h 5795240"/>
              <a:gd name="connsiteX15-5019" fmla="*/ 6034389 w 12641071"/>
              <a:gd name="connsiteY15-5020" fmla="*/ 371047 h 5795240"/>
              <a:gd name="connsiteX16-5021" fmla="*/ 5215874 w 12641071"/>
              <a:gd name="connsiteY16-5022" fmla="*/ 0 h 5795240"/>
              <a:gd name="connsiteX17-5023" fmla="*/ 5927386 w 12641071"/>
              <a:gd name="connsiteY17-5024" fmla="*/ 255427 h 5795240"/>
              <a:gd name="connsiteX18-5025" fmla="*/ 5974443 w 12641071"/>
              <a:gd name="connsiteY18-5026" fmla="*/ 298195 h 5795240"/>
              <a:gd name="connsiteX19-5027" fmla="*/ 5974448 w 12641071"/>
              <a:gd name="connsiteY19-5028" fmla="*/ 298200 h 5795240"/>
              <a:gd name="connsiteX20-5029" fmla="*/ 6006819 w 12641071"/>
              <a:gd name="connsiteY20-5030" fmla="*/ 327622 h 5795240"/>
              <a:gd name="connsiteX21-5031" fmla="*/ 6043427 w 12641071"/>
              <a:gd name="connsiteY21-5032" fmla="*/ 367901 h 5795240"/>
              <a:gd name="connsiteX22-5033" fmla="*/ 6043429 w 12641071"/>
              <a:gd name="connsiteY22-5034" fmla="*/ 367901 h 5795240"/>
              <a:gd name="connsiteX23-5035" fmla="*/ 6079014 w 12641071"/>
              <a:gd name="connsiteY23-5036" fmla="*/ 407056 h 5795240"/>
              <a:gd name="connsiteX24-5037" fmla="*/ 6105193 w 12641071"/>
              <a:gd name="connsiteY24-5038" fmla="*/ 442067 h 5795240"/>
              <a:gd name="connsiteX25-5039" fmla="*/ 6069206 w 12641071"/>
              <a:gd name="connsiteY25-5040" fmla="*/ 409359 h 5795240"/>
              <a:gd name="connsiteX26-5041" fmla="*/ 6105193 w 12641071"/>
              <a:gd name="connsiteY26-5042" fmla="*/ 442069 h 5795240"/>
              <a:gd name="connsiteX27-5043" fmla="*/ 6143408 w 12641071"/>
              <a:gd name="connsiteY27-5044" fmla="*/ 493169 h 5795240"/>
              <a:gd name="connsiteX28-5045" fmla="*/ 6143427 w 12641071"/>
              <a:gd name="connsiteY28-5046" fmla="*/ 493200 h 5795240"/>
              <a:gd name="connsiteX29-5047" fmla="*/ 6215965 w 12641071"/>
              <a:gd name="connsiteY29-5048" fmla="*/ 619406 h 5795240"/>
              <a:gd name="connsiteX30-5049" fmla="*/ 6234035 w 12641071"/>
              <a:gd name="connsiteY30-5050" fmla="*/ 658746 h 5795240"/>
              <a:gd name="connsiteX31-5051" fmla="*/ 6274009 w 12641071"/>
              <a:gd name="connsiteY31-5052" fmla="*/ 760197 h 5795240"/>
              <a:gd name="connsiteX32-5053" fmla="*/ 6287839 w 12641071"/>
              <a:gd name="connsiteY32-5054" fmla="*/ 801938 h 5795240"/>
              <a:gd name="connsiteX33-5055" fmla="*/ 6321546 w 12641071"/>
              <a:gd name="connsiteY33-5056" fmla="*/ 948207 h 5795240"/>
              <a:gd name="connsiteX34-5057" fmla="*/ 6321550 w 12641071"/>
              <a:gd name="connsiteY34-5058" fmla="*/ 948224 h 5795240"/>
              <a:gd name="connsiteX35-5059" fmla="*/ 6334438 w 12641071"/>
              <a:gd name="connsiteY35-5060" fmla="*/ 1118571 h 5795240"/>
              <a:gd name="connsiteX36-5061" fmla="*/ 6334438 w 12641071"/>
              <a:gd name="connsiteY36-5062" fmla="*/ 1118570 h 5795240"/>
              <a:gd name="connsiteX37-5063" fmla="*/ 6321550 w 12641071"/>
              <a:gd name="connsiteY37-5064" fmla="*/ 948222 h 5795240"/>
              <a:gd name="connsiteX38-5065" fmla="*/ 6321546 w 12641071"/>
              <a:gd name="connsiteY38-5066" fmla="*/ 948207 h 5795240"/>
              <a:gd name="connsiteX39-5067" fmla="*/ 6295696 w 12641071"/>
              <a:gd name="connsiteY39-5068" fmla="*/ 825653 h 5795240"/>
              <a:gd name="connsiteX40-5069" fmla="*/ 6287839 w 12641071"/>
              <a:gd name="connsiteY40-5070" fmla="*/ 801938 h 5795240"/>
              <a:gd name="connsiteX41-5071" fmla="*/ 6284151 w 12641071"/>
              <a:gd name="connsiteY41-5072" fmla="*/ 785941 h 5795240"/>
              <a:gd name="connsiteX42-5073" fmla="*/ 6274009 w 12641071"/>
              <a:gd name="connsiteY42-5074" fmla="*/ 760197 h 5795240"/>
              <a:gd name="connsiteX43-5075" fmla="*/ 6256852 w 12641071"/>
              <a:gd name="connsiteY43-5076" fmla="*/ 708420 h 5795240"/>
              <a:gd name="connsiteX44-5077" fmla="*/ 6234035 w 12641071"/>
              <a:gd name="connsiteY44-5078" fmla="*/ 658746 h 5795240"/>
              <a:gd name="connsiteX45-5079" fmla="*/ 6224136 w 12641071"/>
              <a:gd name="connsiteY45-5080" fmla="*/ 633624 h 5795240"/>
              <a:gd name="connsiteX46-5081" fmla="*/ 6215965 w 12641071"/>
              <a:gd name="connsiteY46-5082" fmla="*/ 619406 h 5795240"/>
              <a:gd name="connsiteX47-5083" fmla="*/ 6205824 w 12641071"/>
              <a:gd name="connsiteY47-5084" fmla="*/ 597325 h 5795240"/>
              <a:gd name="connsiteX48-5085" fmla="*/ 6143427 w 12641071"/>
              <a:gd name="connsiteY48-5086" fmla="*/ 493200 h 5795240"/>
              <a:gd name="connsiteX49-5087" fmla="*/ 6143408 w 12641071"/>
              <a:gd name="connsiteY49-5088" fmla="*/ 493167 h 5795240"/>
              <a:gd name="connsiteX50-5089" fmla="*/ 6105193 w 12641071"/>
              <a:gd name="connsiteY50-5090" fmla="*/ 442067 h 5795240"/>
              <a:gd name="connsiteX51-5091" fmla="*/ 6141460 w 12641071"/>
              <a:gd name="connsiteY51-5092" fmla="*/ 475027 h 5795240"/>
              <a:gd name="connsiteX52-5093" fmla="*/ 6788665 w 12641071"/>
              <a:gd name="connsiteY52-5094" fmla="*/ 707369 h 5795240"/>
              <a:gd name="connsiteX53-5095" fmla="*/ 7184710 w 12641071"/>
              <a:gd name="connsiteY53-5096" fmla="*/ 627411 h 5795240"/>
              <a:gd name="connsiteX54-5097" fmla="*/ 7264545 w 12641071"/>
              <a:gd name="connsiteY54-5098" fmla="*/ 588952 h 5795240"/>
              <a:gd name="connsiteX55-5099" fmla="*/ 7213686 w 12641071"/>
              <a:gd name="connsiteY55-5100" fmla="*/ 626983 h 5795240"/>
              <a:gd name="connsiteX56-5101" fmla="*/ 7128319 w 12641071"/>
              <a:gd name="connsiteY56-5102" fmla="*/ 705504 h 5795240"/>
              <a:gd name="connsiteX57-5103" fmla="*/ 7083110 w 12641071"/>
              <a:gd name="connsiteY57-5104" fmla="*/ 757072 h 5795240"/>
              <a:gd name="connsiteX58-5105" fmla="*/ 7083111 w 12641071"/>
              <a:gd name="connsiteY58-5106" fmla="*/ 757072 h 5795240"/>
              <a:gd name="connsiteX59-5107" fmla="*/ 7128319 w 12641071"/>
              <a:gd name="connsiteY59-5108" fmla="*/ 705506 h 5795240"/>
              <a:gd name="connsiteX60-5109" fmla="*/ 7213686 w 12641071"/>
              <a:gd name="connsiteY60-5110" fmla="*/ 626984 h 5795240"/>
              <a:gd name="connsiteX61-5111" fmla="*/ 7264545 w 12641071"/>
              <a:gd name="connsiteY61-5112" fmla="*/ 588953 h 5795240"/>
              <a:gd name="connsiteX62-5113" fmla="*/ 7273651 w 12641071"/>
              <a:gd name="connsiteY62-5114" fmla="*/ 584566 h 5795240"/>
              <a:gd name="connsiteX63-5115" fmla="*/ 7314851 w 12641071"/>
              <a:gd name="connsiteY63-5116" fmla="*/ 559537 h 5795240"/>
              <a:gd name="connsiteX64-5117" fmla="*/ 7354131 w 12641071"/>
              <a:gd name="connsiteY64-5118" fmla="*/ 565467 h 5795240"/>
              <a:gd name="connsiteX65-5119" fmla="*/ 7429608 w 12641071"/>
              <a:gd name="connsiteY65-5120" fmla="*/ 586051 h 5795240"/>
              <a:gd name="connsiteX66-5121" fmla="*/ 7429611 w 12641071"/>
              <a:gd name="connsiteY66-5122" fmla="*/ 586050 h 5795240"/>
              <a:gd name="connsiteX67-5123" fmla="*/ 7354132 w 12641071"/>
              <a:gd name="connsiteY67-5124" fmla="*/ 565465 h 5795240"/>
              <a:gd name="connsiteX68-5125" fmla="*/ 7314853 w 12641071"/>
              <a:gd name="connsiteY68-5126" fmla="*/ 559536 h 5795240"/>
              <a:gd name="connsiteX69-5127" fmla="*/ 7314851 w 12641071"/>
              <a:gd name="connsiteY69-5128" fmla="*/ 559537 h 5795240"/>
              <a:gd name="connsiteX70-5129" fmla="*/ 7314849 w 12641071"/>
              <a:gd name="connsiteY70-5130" fmla="*/ 559537 h 5795240"/>
              <a:gd name="connsiteX71-5131" fmla="*/ 7273651 w 12641071"/>
              <a:gd name="connsiteY71-5132" fmla="*/ 584565 h 5795240"/>
              <a:gd name="connsiteX72-5133" fmla="*/ 7264545 w 12641071"/>
              <a:gd name="connsiteY72-5134" fmla="*/ 588952 h 5795240"/>
              <a:gd name="connsiteX73-5135" fmla="*/ 7296407 w 12641071"/>
              <a:gd name="connsiteY73-5136" fmla="*/ 565126 h 5795240"/>
              <a:gd name="connsiteX74-5137" fmla="*/ 7307447 w 12641071"/>
              <a:gd name="connsiteY74-5138" fmla="*/ 558419 h 5795240"/>
              <a:gd name="connsiteX75-5139" fmla="*/ 7307450 w 12641071"/>
              <a:gd name="connsiteY75-5140" fmla="*/ 558419 h 5795240"/>
              <a:gd name="connsiteX76-5141" fmla="*/ 7385004 w 12641071"/>
              <a:gd name="connsiteY76-5142" fmla="*/ 511303 h 5795240"/>
              <a:gd name="connsiteX77-5143" fmla="*/ 7391626 w 12641071"/>
              <a:gd name="connsiteY77-5144" fmla="*/ 508114 h 5795240"/>
              <a:gd name="connsiteX78-5145" fmla="*/ 7391631 w 12641071"/>
              <a:gd name="connsiteY78-5146" fmla="*/ 508110 h 5795240"/>
              <a:gd name="connsiteX79-5147" fmla="*/ 7478934 w 12641071"/>
              <a:gd name="connsiteY79-5148" fmla="*/ 466053 h 5795240"/>
              <a:gd name="connsiteX80-5149" fmla="*/ 7897193 w 12641071"/>
              <a:gd name="connsiteY80-5150" fmla="*/ 381611 h 5795240"/>
              <a:gd name="connsiteX81-5151" fmla="*/ 8788216 w 12641071"/>
              <a:gd name="connsiteY81-5152" fmla="*/ 855364 h 5795240"/>
              <a:gd name="connsiteX82-5153" fmla="*/ 8832362 w 12641071"/>
              <a:gd name="connsiteY82-5154" fmla="*/ 928030 h 5795240"/>
              <a:gd name="connsiteX83-5155" fmla="*/ 8832362 w 12641071"/>
              <a:gd name="connsiteY83-5156" fmla="*/ 928033 h 5795240"/>
              <a:gd name="connsiteX84-5157" fmla="*/ 8842040 w 12641071"/>
              <a:gd name="connsiteY84-5158" fmla="*/ 943961 h 5795240"/>
              <a:gd name="connsiteX85-5159" fmla="*/ 8856144 w 12641071"/>
              <a:gd name="connsiteY85-5160" fmla="*/ 973241 h 5795240"/>
              <a:gd name="connsiteX86-5161" fmla="*/ 8856145 w 12641071"/>
              <a:gd name="connsiteY86-5162" fmla="*/ 973241 h 5795240"/>
              <a:gd name="connsiteX87-5163" fmla="*/ 8878117 w 12641071"/>
              <a:gd name="connsiteY87-5164" fmla="*/ 1018851 h 5795240"/>
              <a:gd name="connsiteX88-5165" fmla="*/ 8877719 w 12641071"/>
              <a:gd name="connsiteY88-5166" fmla="*/ 1018369 h 5795240"/>
              <a:gd name="connsiteX89-5167" fmla="*/ 8853250 w 12641071"/>
              <a:gd name="connsiteY89-5168" fmla="*/ 973288 h 5795240"/>
              <a:gd name="connsiteX90-5169" fmla="*/ 8853249 w 12641071"/>
              <a:gd name="connsiteY90-5170" fmla="*/ 973288 h 5795240"/>
              <a:gd name="connsiteX91-5171" fmla="*/ 8853248 w 12641071"/>
              <a:gd name="connsiteY91-5172" fmla="*/ 973287 h 5795240"/>
              <a:gd name="connsiteX92-5173" fmla="*/ 8849677 w 12641071"/>
              <a:gd name="connsiteY92-5174" fmla="*/ 973341 h 5795240"/>
              <a:gd name="connsiteX93-5175" fmla="*/ 8641543 w 12641071"/>
              <a:gd name="connsiteY93-5176" fmla="*/ 916577 h 5795240"/>
              <a:gd name="connsiteX94-5177" fmla="*/ 8641545 w 12641071"/>
              <a:gd name="connsiteY94-5178" fmla="*/ 916580 h 5795240"/>
              <a:gd name="connsiteX95-5179" fmla="*/ 8849676 w 12641071"/>
              <a:gd name="connsiteY95-5180" fmla="*/ 973343 h 5795240"/>
              <a:gd name="connsiteX96-5181" fmla="*/ 8853248 w 12641071"/>
              <a:gd name="connsiteY96-5182" fmla="*/ 973288 h 5795240"/>
              <a:gd name="connsiteX97-5183" fmla="*/ 8877719 w 12641071"/>
              <a:gd name="connsiteY97-5184" fmla="*/ 1018371 h 5795240"/>
              <a:gd name="connsiteX98-5185" fmla="*/ 8878116 w 12641071"/>
              <a:gd name="connsiteY98-5186" fmla="*/ 1018851 h 5795240"/>
              <a:gd name="connsiteX99-5187" fmla="*/ 8887288 w 12641071"/>
              <a:gd name="connsiteY99-5188" fmla="*/ 1037892 h 5795240"/>
              <a:gd name="connsiteX100-5189" fmla="*/ 8949899 w 12641071"/>
              <a:gd name="connsiteY100-5190" fmla="*/ 1239592 h 5795240"/>
              <a:gd name="connsiteX101-5191" fmla="*/ 8968437 w 12641071"/>
              <a:gd name="connsiteY101-5192" fmla="*/ 1423482 h 5795240"/>
              <a:gd name="connsiteX102-5193" fmla="*/ 8949899 w 12641071"/>
              <a:gd name="connsiteY102-5194" fmla="*/ 1239591 h 5795240"/>
              <a:gd name="connsiteX103-5195" fmla="*/ 8887288 w 12641071"/>
              <a:gd name="connsiteY103-5196" fmla="*/ 1037890 h 5795240"/>
              <a:gd name="connsiteX104-5197" fmla="*/ 8878116 w 12641071"/>
              <a:gd name="connsiteY104-5198" fmla="*/ 1018851 h 5795240"/>
              <a:gd name="connsiteX105-5199" fmla="*/ 8931285 w 12641071"/>
              <a:gd name="connsiteY105-5200" fmla="*/ 1083292 h 5795240"/>
              <a:gd name="connsiteX106-5201" fmla="*/ 9241478 w 12641071"/>
              <a:gd name="connsiteY106-5202" fmla="*/ 1211778 h 5795240"/>
              <a:gd name="connsiteX107-5203" fmla="*/ 9605238 w 12641071"/>
              <a:gd name="connsiteY107-5204" fmla="*/ 1018369 h 5795240"/>
              <a:gd name="connsiteX108-5205" fmla="*/ 9636247 w 12641071"/>
              <a:gd name="connsiteY108-5206" fmla="*/ 961241 h 5795240"/>
              <a:gd name="connsiteX109-5207" fmla="*/ 9641995 w 12641071"/>
              <a:gd name="connsiteY109-5208" fmla="*/ 961152 h 5795240"/>
              <a:gd name="connsiteX110-5209" fmla="*/ 9584939 w 12641071"/>
              <a:gd name="connsiteY110-5210" fmla="*/ 1079594 h 5795240"/>
              <a:gd name="connsiteX111-5211" fmla="*/ 9546257 w 12641071"/>
              <a:gd name="connsiteY111-5212" fmla="*/ 1204206 h 5795240"/>
              <a:gd name="connsiteX112-5213" fmla="*/ 9584939 w 12641071"/>
              <a:gd name="connsiteY112-5214" fmla="*/ 1079596 h 5795240"/>
              <a:gd name="connsiteX113-5215" fmla="*/ 9641995 w 12641071"/>
              <a:gd name="connsiteY113-5216" fmla="*/ 961153 h 5795240"/>
              <a:gd name="connsiteX114-5217" fmla="*/ 9653069 w 12641071"/>
              <a:gd name="connsiteY114-5218" fmla="*/ 960983 h 5795240"/>
              <a:gd name="connsiteX115-5219" fmla="*/ 9801564 w 12641071"/>
              <a:gd name="connsiteY115-5220" fmla="*/ 1196828 h 5795240"/>
              <a:gd name="connsiteX116-5221" fmla="*/ 9801566 w 12641071"/>
              <a:gd name="connsiteY116-5222" fmla="*/ 1196828 h 5795240"/>
              <a:gd name="connsiteX117-5223" fmla="*/ 9653070 w 12641071"/>
              <a:gd name="connsiteY117-5224" fmla="*/ 960982 h 5795240"/>
              <a:gd name="connsiteX118-5225" fmla="*/ 9641996 w 12641071"/>
              <a:gd name="connsiteY118-5226" fmla="*/ 961152 h 5795240"/>
              <a:gd name="connsiteX119-5227" fmla="*/ 9651917 w 12641071"/>
              <a:gd name="connsiteY119-5228" fmla="*/ 940556 h 5795240"/>
              <a:gd name="connsiteX120-5229" fmla="*/ 11050508 w 12641071"/>
              <a:gd name="connsiteY120-5230" fmla="*/ 108150 h 5795240"/>
              <a:gd name="connsiteX121-5231" fmla="*/ 12641071 w 12641071"/>
              <a:gd name="connsiteY121-5232" fmla="*/ 1698711 h 5795240"/>
              <a:gd name="connsiteX122-5233" fmla="*/ 11371062 w 12641071"/>
              <a:gd name="connsiteY122-5234" fmla="*/ 3256960 h 5795240"/>
              <a:gd name="connsiteX123-5235" fmla="*/ 11215953 w 12641071"/>
              <a:gd name="connsiteY123-5236" fmla="*/ 3280632 h 5795240"/>
              <a:gd name="connsiteX124-5237" fmla="*/ 11142318 w 12641071"/>
              <a:gd name="connsiteY124-5238" fmla="*/ 3276914 h 5795240"/>
              <a:gd name="connsiteX125-5239" fmla="*/ 11215952 w 12641071"/>
              <a:gd name="connsiteY125-5240" fmla="*/ 3280632 h 5795240"/>
              <a:gd name="connsiteX126-5241" fmla="*/ 11213133 w 12641071"/>
              <a:gd name="connsiteY126-5242" fmla="*/ 3281062 h 5795240"/>
              <a:gd name="connsiteX127-5243" fmla="*/ 11116921 w 12641071"/>
              <a:gd name="connsiteY127-5244" fmla="*/ 3285921 h 5795240"/>
              <a:gd name="connsiteX128-5245" fmla="*/ 11050507 w 12641071"/>
              <a:gd name="connsiteY128-5246" fmla="*/ 3289274 h 5795240"/>
              <a:gd name="connsiteX129-5247" fmla="*/ 11006292 w 12641071"/>
              <a:gd name="connsiteY129-5248" fmla="*/ 3287041 h 5795240"/>
              <a:gd name="connsiteX130-5249" fmla="*/ 10937101 w 12641071"/>
              <a:gd name="connsiteY130-5250" fmla="*/ 3297601 h 5795240"/>
              <a:gd name="connsiteX131-5251" fmla="*/ 10144740 w 12641071"/>
              <a:gd name="connsiteY131-5252" fmla="*/ 4089962 h 5795240"/>
              <a:gd name="connsiteX132-5253" fmla="*/ 10130374 w 12641071"/>
              <a:gd name="connsiteY132-5254" fmla="*/ 4184101 h 5795240"/>
              <a:gd name="connsiteX133-5255" fmla="*/ 10130375 w 12641071"/>
              <a:gd name="connsiteY133-5256" fmla="*/ 4184103 h 5795240"/>
              <a:gd name="connsiteX134-5257" fmla="*/ 10130656 w 12641071"/>
              <a:gd name="connsiteY134-5258" fmla="*/ 4185950 h 5795240"/>
              <a:gd name="connsiteX135-5259" fmla="*/ 10138194 w 12641071"/>
              <a:gd name="connsiteY135-5260" fmla="*/ 4335228 h 5795240"/>
              <a:gd name="connsiteX136-5261" fmla="*/ 10137710 w 12641071"/>
              <a:gd name="connsiteY136-5262" fmla="*/ 4344822 h 5795240"/>
              <a:gd name="connsiteX137-5263" fmla="*/ 10133555 w 12641071"/>
              <a:gd name="connsiteY137-5264" fmla="*/ 4427096 h 5795240"/>
              <a:gd name="connsiteX138-5265" fmla="*/ 10129312 w 12641071"/>
              <a:gd name="connsiteY138-5266" fmla="*/ 4399289 h 5795240"/>
              <a:gd name="connsiteX139-5267" fmla="*/ 10126797 w 12641071"/>
              <a:gd name="connsiteY139-5268" fmla="*/ 4349498 h 5795240"/>
              <a:gd name="connsiteX140-5269" fmla="*/ 10126796 w 12641071"/>
              <a:gd name="connsiteY140-5270" fmla="*/ 4349498 h 5795240"/>
              <a:gd name="connsiteX141-5271" fmla="*/ 10129311 w 12641071"/>
              <a:gd name="connsiteY141-5272" fmla="*/ 4399289 h 5795240"/>
              <a:gd name="connsiteX142-5273" fmla="*/ 10133554 w 12641071"/>
              <a:gd name="connsiteY142-5274" fmla="*/ 4427096 h 5795240"/>
              <a:gd name="connsiteX143-5275" fmla="*/ 10130656 w 12641071"/>
              <a:gd name="connsiteY143-5276" fmla="*/ 4484506 h 5795240"/>
              <a:gd name="connsiteX144-5277" fmla="*/ 8678182 w 12641071"/>
              <a:gd name="connsiteY144-5278" fmla="*/ 5795240 h 5795240"/>
              <a:gd name="connsiteX145-5279" fmla="*/ 7467518 w 12641071"/>
              <a:gd name="connsiteY145-5280" fmla="*/ 5151535 h 5795240"/>
              <a:gd name="connsiteX146-5281" fmla="*/ 7419945 w 12641071"/>
              <a:gd name="connsiteY146-5282" fmla="*/ 5073228 h 5795240"/>
              <a:gd name="connsiteX147-5283" fmla="*/ 7394386 w 12641071"/>
              <a:gd name="connsiteY147-5284" fmla="*/ 5031156 h 5795240"/>
              <a:gd name="connsiteX148-5285" fmla="*/ 7367299 w 12641071"/>
              <a:gd name="connsiteY148-5286" fmla="*/ 4974928 h 5795240"/>
              <a:gd name="connsiteX149-5287" fmla="*/ 7332905 w 12641071"/>
              <a:gd name="connsiteY149-5288" fmla="*/ 4903531 h 5795240"/>
              <a:gd name="connsiteX150-5289" fmla="*/ 7320958 w 12641071"/>
              <a:gd name="connsiteY150-5290" fmla="*/ 4870887 h 5795240"/>
              <a:gd name="connsiteX151-5291" fmla="*/ 7322174 w 12641071"/>
              <a:gd name="connsiteY151-5292" fmla="*/ 4872361 h 5795240"/>
              <a:gd name="connsiteX152-5293" fmla="*/ 7362630 w 12641071"/>
              <a:gd name="connsiteY152-5294" fmla="*/ 4938954 h 5795240"/>
              <a:gd name="connsiteX153-5295" fmla="*/ 7380779 w 12641071"/>
              <a:gd name="connsiteY153-5296" fmla="*/ 4976628 h 5795240"/>
              <a:gd name="connsiteX154-5297" fmla="*/ 7391210 w 12641071"/>
              <a:gd name="connsiteY154-5298" fmla="*/ 4977944 h 5795240"/>
              <a:gd name="connsiteX155-5299" fmla="*/ 7380780 w 12641071"/>
              <a:gd name="connsiteY155-5300" fmla="*/ 4976628 h 5795240"/>
              <a:gd name="connsiteX156-5301" fmla="*/ 7362631 w 12641071"/>
              <a:gd name="connsiteY156-5302" fmla="*/ 4938954 h 5795240"/>
              <a:gd name="connsiteX157-5303" fmla="*/ 7322175 w 12641071"/>
              <a:gd name="connsiteY157-5304" fmla="*/ 4872361 h 5795240"/>
              <a:gd name="connsiteX158-5305" fmla="*/ 7320959 w 12641071"/>
              <a:gd name="connsiteY158-5306" fmla="*/ 4870887 h 5795240"/>
              <a:gd name="connsiteX159-5307" fmla="*/ 7283811 w 12641071"/>
              <a:gd name="connsiteY159-5308" fmla="*/ 4769391 h 5795240"/>
              <a:gd name="connsiteX160-5309" fmla="*/ 7272112 w 12641071"/>
              <a:gd name="connsiteY160-5310" fmla="*/ 4718630 h 5795240"/>
              <a:gd name="connsiteX161-5311" fmla="*/ 7272111 w 12641071"/>
              <a:gd name="connsiteY161-5312" fmla="*/ 4718630 h 5795240"/>
              <a:gd name="connsiteX162-5313" fmla="*/ 7283810 w 12641071"/>
              <a:gd name="connsiteY162-5314" fmla="*/ 4769391 h 5795240"/>
              <a:gd name="connsiteX163-5315" fmla="*/ 7320958 w 12641071"/>
              <a:gd name="connsiteY163-5316" fmla="*/ 4870887 h 5795240"/>
              <a:gd name="connsiteX164-5317" fmla="*/ 7223551 w 12641071"/>
              <a:gd name="connsiteY164-5318" fmla="*/ 4752829 h 5795240"/>
              <a:gd name="connsiteX165-5319" fmla="*/ 6652445 w 12641071"/>
              <a:gd name="connsiteY165-5320" fmla="*/ 4516269 h 5795240"/>
              <a:gd name="connsiteX166-5321" fmla="*/ 6200873 w 12641071"/>
              <a:gd name="connsiteY166-5322" fmla="*/ 4654206 h 5795240"/>
              <a:gd name="connsiteX167-5323" fmla="*/ 6088813 w 12641071"/>
              <a:gd name="connsiteY167-5324" fmla="*/ 4746663 h 5795240"/>
              <a:gd name="connsiteX168-5325" fmla="*/ 6043019 w 12641071"/>
              <a:gd name="connsiteY168-5326" fmla="*/ 4807902 h 5795240"/>
              <a:gd name="connsiteX169-5327" fmla="*/ 6043021 w 12641071"/>
              <a:gd name="connsiteY169-5328" fmla="*/ 4807902 h 5795240"/>
              <a:gd name="connsiteX170-5329" fmla="*/ 6023271 w 12641071"/>
              <a:gd name="connsiteY170-5330" fmla="*/ 4834312 h 5795240"/>
              <a:gd name="connsiteX171-5331" fmla="*/ 5970678 w 12641071"/>
              <a:gd name="connsiteY171-5332" fmla="*/ 4892181 h 5795240"/>
              <a:gd name="connsiteX172-5333" fmla="*/ 5982717 w 12641071"/>
              <a:gd name="connsiteY172-5334" fmla="*/ 4872361 h 5795240"/>
              <a:gd name="connsiteX173-5335" fmla="*/ 5970675 w 12641071"/>
              <a:gd name="connsiteY173-5336" fmla="*/ 4892181 h 5795240"/>
              <a:gd name="connsiteX174-5337" fmla="*/ 5935320 w 12641071"/>
              <a:gd name="connsiteY174-5338" fmla="*/ 4931081 h 5795240"/>
              <a:gd name="connsiteX175-5339" fmla="*/ 4971763 w 12641071"/>
              <a:gd name="connsiteY175-5340" fmla="*/ 5330200 h 5795240"/>
              <a:gd name="connsiteX176-5341" fmla="*/ 3716172 w 12641071"/>
              <a:gd name="connsiteY176-5342" fmla="*/ 4497938 h 5795240"/>
              <a:gd name="connsiteX177-5343" fmla="*/ 3710773 w 12641071"/>
              <a:gd name="connsiteY177-5344" fmla="*/ 4483182 h 5795240"/>
              <a:gd name="connsiteX178-5345" fmla="*/ 3710773 w 12641071"/>
              <a:gd name="connsiteY178-5346" fmla="*/ 4483181 h 5795240"/>
              <a:gd name="connsiteX179-5347" fmla="*/ 3674984 w 12641071"/>
              <a:gd name="connsiteY179-5348" fmla="*/ 4385402 h 5795240"/>
              <a:gd name="connsiteX180-5349" fmla="*/ 3670349 w 12641071"/>
              <a:gd name="connsiteY180-5350" fmla="*/ 4372742 h 5795240"/>
              <a:gd name="connsiteX181-5351" fmla="*/ 3659438 w 12641071"/>
              <a:gd name="connsiteY181-5352" fmla="*/ 4330309 h 5795240"/>
              <a:gd name="connsiteX182-5353" fmla="*/ 3672084 w 12641071"/>
              <a:gd name="connsiteY182-5354" fmla="*/ 4353606 h 5795240"/>
              <a:gd name="connsiteX183-5355" fmla="*/ 3659440 w 12641071"/>
              <a:gd name="connsiteY183-5356" fmla="*/ 4330309 h 5795240"/>
              <a:gd name="connsiteX184-5357" fmla="*/ 3613217 w 12641071"/>
              <a:gd name="connsiteY184-5358" fmla="*/ 4245153 h 5795240"/>
              <a:gd name="connsiteX185-5359" fmla="*/ 3083792 w 12641071"/>
              <a:gd name="connsiteY185-5360" fmla="*/ 3963660 h 5795240"/>
              <a:gd name="connsiteX186-5361" fmla="*/ 2835272 w 12641071"/>
              <a:gd name="connsiteY186-5362" fmla="*/ 4013833 h 5795240"/>
              <a:gd name="connsiteX187-5363" fmla="*/ 2820214 w 12641071"/>
              <a:gd name="connsiteY187-5364" fmla="*/ 4022007 h 5795240"/>
              <a:gd name="connsiteX188-5365" fmla="*/ 2820212 w 12641071"/>
              <a:gd name="connsiteY188-5366" fmla="*/ 4022008 h 5795240"/>
              <a:gd name="connsiteX189-5367" fmla="*/ 2820206 w 12641071"/>
              <a:gd name="connsiteY189-5368" fmla="*/ 4022011 h 5795240"/>
              <a:gd name="connsiteX190-5369" fmla="*/ 2813481 w 12641071"/>
              <a:gd name="connsiteY190-5370" fmla="*/ 4027041 h 5795240"/>
              <a:gd name="connsiteX191-5371" fmla="*/ 2762875 w 12641071"/>
              <a:gd name="connsiteY191-5372" fmla="*/ 4057784 h 5795240"/>
              <a:gd name="connsiteX192-5373" fmla="*/ 2762878 w 12641071"/>
              <a:gd name="connsiteY192-5374" fmla="*/ 4057784 h 5795240"/>
              <a:gd name="connsiteX193-5375" fmla="*/ 2694694 w 12641071"/>
              <a:gd name="connsiteY193-5376" fmla="*/ 4099208 h 5795240"/>
              <a:gd name="connsiteX194-5377" fmla="*/ 2726822 w 12641071"/>
              <a:gd name="connsiteY194-5378" fmla="*/ 4072700 h 5795240"/>
              <a:gd name="connsiteX195-5379" fmla="*/ 2757719 w 12641071"/>
              <a:gd name="connsiteY195-5380" fmla="*/ 4055929 h 5795240"/>
              <a:gd name="connsiteX196-5381" fmla="*/ 2757718 w 12641071"/>
              <a:gd name="connsiteY196-5382" fmla="*/ 4055928 h 5795240"/>
              <a:gd name="connsiteX197-5383" fmla="*/ 2726820 w 12641071"/>
              <a:gd name="connsiteY197-5384" fmla="*/ 4072700 h 5795240"/>
              <a:gd name="connsiteX198-5385" fmla="*/ 2694692 w 12641071"/>
              <a:gd name="connsiteY198-5386" fmla="*/ 4099208 h 5795240"/>
              <a:gd name="connsiteX199-5387" fmla="*/ 2664698 w 12641071"/>
              <a:gd name="connsiteY199-5388" fmla="*/ 4117431 h 5795240"/>
              <a:gd name="connsiteX200-5389" fmla="*/ 1804544 w 12641071"/>
              <a:gd name="connsiteY200-5390" fmla="*/ 4335229 h 5795240"/>
              <a:gd name="connsiteX201-5391" fmla="*/ 0 w 12641071"/>
              <a:gd name="connsiteY201-5392" fmla="*/ 2530685 h 5795240"/>
              <a:gd name="connsiteX202-5393" fmla="*/ 1804544 w 12641071"/>
              <a:gd name="connsiteY202-5394" fmla="*/ 726143 h 5795240"/>
              <a:gd name="connsiteX203-5395" fmla="*/ 3080549 w 12641071"/>
              <a:gd name="connsiteY203-5396" fmla="*/ 1254682 h 5795240"/>
              <a:gd name="connsiteX204-5397" fmla="*/ 3106404 w 12641071"/>
              <a:gd name="connsiteY204-5398" fmla="*/ 1283128 h 5795240"/>
              <a:gd name="connsiteX205-5399" fmla="*/ 3125122 w 12641071"/>
              <a:gd name="connsiteY205-5400" fmla="*/ 1317614 h 5795240"/>
              <a:gd name="connsiteX206-5401" fmla="*/ 3139022 w 12641071"/>
              <a:gd name="connsiteY206-5402" fmla="*/ 1334461 h 5795240"/>
              <a:gd name="connsiteX207-5403" fmla="*/ 3139022 w 12641071"/>
              <a:gd name="connsiteY207-5404" fmla="*/ 1334462 h 5795240"/>
              <a:gd name="connsiteX208-5405" fmla="*/ 3234533 w 12641071"/>
              <a:gd name="connsiteY208-5406" fmla="*/ 1432995 h 5795240"/>
              <a:gd name="connsiteX209-5407" fmla="*/ 3268676 w 12641071"/>
              <a:gd name="connsiteY209-5408" fmla="*/ 1461167 h 5795240"/>
              <a:gd name="connsiteX210-5409" fmla="*/ 3565826 w 12641071"/>
              <a:gd name="connsiteY210-5410" fmla="*/ 1551935 h 5795240"/>
              <a:gd name="connsiteX211-5411" fmla="*/ 4086504 w 12641071"/>
              <a:gd name="connsiteY211-5412" fmla="*/ 1127574 h 5795240"/>
              <a:gd name="connsiteX212-5413" fmla="*/ 4094702 w 12641071"/>
              <a:gd name="connsiteY212-5414" fmla="*/ 1046255 h 5795240"/>
              <a:gd name="connsiteX213-5415" fmla="*/ 4101065 w 12641071"/>
              <a:gd name="connsiteY213-5416" fmla="*/ 1044040 h 5795240"/>
              <a:gd name="connsiteX214-5417" fmla="*/ 4097301 w 12641071"/>
              <a:gd name="connsiteY214-5418" fmla="*/ 1118570 h 5795240"/>
              <a:gd name="connsiteX215-5419" fmla="*/ 4101065 w 12641071"/>
              <a:gd name="connsiteY215-5420" fmla="*/ 1044042 h 5795240"/>
              <a:gd name="connsiteX216-5421" fmla="*/ 4206937 w 12641071"/>
              <a:gd name="connsiteY216-5422" fmla="*/ 1007188 h 5795240"/>
              <a:gd name="connsiteX217-5423" fmla="*/ 4206937 w 12641071"/>
              <a:gd name="connsiteY217-5424" fmla="*/ 1007186 h 5795240"/>
              <a:gd name="connsiteX218-5425" fmla="*/ 4101067 w 12641071"/>
              <a:gd name="connsiteY218-5426" fmla="*/ 1044040 h 5795240"/>
              <a:gd name="connsiteX219-5427" fmla="*/ 4103078 w 12641071"/>
              <a:gd name="connsiteY219-5428" fmla="*/ 1004204 h 5795240"/>
              <a:gd name="connsiteX220-5429" fmla="*/ 5215874 w 12641071"/>
              <a:gd name="connsiteY220-5430" fmla="*/ 0 h 5795240"/>
              <a:gd name="connsiteX0-5431" fmla="*/ 5964869 w 12641071"/>
              <a:gd name="connsiteY0-5432" fmla="*/ 4795171 h 5795240"/>
              <a:gd name="connsiteX1-5433" fmla="*/ 6019264 w 12641071"/>
              <a:gd name="connsiteY1-5434" fmla="*/ 4804905 h 5795240"/>
              <a:gd name="connsiteX2-5435" fmla="*/ 6036570 w 12641071"/>
              <a:gd name="connsiteY2-5436" fmla="*/ 4807089 h 5795240"/>
              <a:gd name="connsiteX3-5437" fmla="*/ 6019265 w 12641071"/>
              <a:gd name="connsiteY3-5438" fmla="*/ 4804905 h 5795240"/>
              <a:gd name="connsiteX4-5439" fmla="*/ 5964869 w 12641071"/>
              <a:gd name="connsiteY4-5440" fmla="*/ 4795171 h 5795240"/>
              <a:gd name="connsiteX5-5441" fmla="*/ 3682364 w 12641071"/>
              <a:gd name="connsiteY5-5442" fmla="*/ 4386723 h 5795240"/>
              <a:gd name="connsiteX6-5443" fmla="*/ 3772428 w 12641071"/>
              <a:gd name="connsiteY6-5444" fmla="*/ 4402840 h 5795240"/>
              <a:gd name="connsiteX7-5445" fmla="*/ 3772428 w 12641071"/>
              <a:gd name="connsiteY7-5446" fmla="*/ 4402840 h 5795240"/>
              <a:gd name="connsiteX8-5447" fmla="*/ 3682364 w 12641071"/>
              <a:gd name="connsiteY8-5448" fmla="*/ 4386723 h 5795240"/>
              <a:gd name="connsiteX9-5449" fmla="*/ 3202490 w 12641071"/>
              <a:gd name="connsiteY9-5450" fmla="*/ 1406560 h 5795240"/>
              <a:gd name="connsiteX10-5451" fmla="*/ 3190020 w 12641071"/>
              <a:gd name="connsiteY10-5452" fmla="*/ 1396272 h 5795240"/>
              <a:gd name="connsiteX11-5453" fmla="*/ 3202490 w 12641071"/>
              <a:gd name="connsiteY11-5454" fmla="*/ 1406560 h 5795240"/>
              <a:gd name="connsiteX12-5455" fmla="*/ 6034389 w 12641071"/>
              <a:gd name="connsiteY12-5456" fmla="*/ 371047 h 5795240"/>
              <a:gd name="connsiteX13-5457" fmla="*/ 5912002 w 12641071"/>
              <a:gd name="connsiteY13-5458" fmla="*/ 413650 h 5795240"/>
              <a:gd name="connsiteX14-5459" fmla="*/ 5912002 w 12641071"/>
              <a:gd name="connsiteY14-5460" fmla="*/ 413650 h 5795240"/>
              <a:gd name="connsiteX15-5461" fmla="*/ 6034389 w 12641071"/>
              <a:gd name="connsiteY15-5462" fmla="*/ 371047 h 5795240"/>
              <a:gd name="connsiteX16-5463" fmla="*/ 5215874 w 12641071"/>
              <a:gd name="connsiteY16-5464" fmla="*/ 0 h 5795240"/>
              <a:gd name="connsiteX17-5465" fmla="*/ 5927386 w 12641071"/>
              <a:gd name="connsiteY17-5466" fmla="*/ 255427 h 5795240"/>
              <a:gd name="connsiteX18-5467" fmla="*/ 5974443 w 12641071"/>
              <a:gd name="connsiteY18-5468" fmla="*/ 298195 h 5795240"/>
              <a:gd name="connsiteX19-5469" fmla="*/ 5974448 w 12641071"/>
              <a:gd name="connsiteY19-5470" fmla="*/ 298200 h 5795240"/>
              <a:gd name="connsiteX20-5471" fmla="*/ 6006819 w 12641071"/>
              <a:gd name="connsiteY20-5472" fmla="*/ 327622 h 5795240"/>
              <a:gd name="connsiteX21-5473" fmla="*/ 6043427 w 12641071"/>
              <a:gd name="connsiteY21-5474" fmla="*/ 367901 h 5795240"/>
              <a:gd name="connsiteX22-5475" fmla="*/ 6043429 w 12641071"/>
              <a:gd name="connsiteY22-5476" fmla="*/ 367901 h 5795240"/>
              <a:gd name="connsiteX23-5477" fmla="*/ 6079014 w 12641071"/>
              <a:gd name="connsiteY23-5478" fmla="*/ 407056 h 5795240"/>
              <a:gd name="connsiteX24-5479" fmla="*/ 6105193 w 12641071"/>
              <a:gd name="connsiteY24-5480" fmla="*/ 442067 h 5795240"/>
              <a:gd name="connsiteX25-5481" fmla="*/ 6069206 w 12641071"/>
              <a:gd name="connsiteY25-5482" fmla="*/ 409359 h 5795240"/>
              <a:gd name="connsiteX26-5483" fmla="*/ 6105193 w 12641071"/>
              <a:gd name="connsiteY26-5484" fmla="*/ 442069 h 5795240"/>
              <a:gd name="connsiteX27-5485" fmla="*/ 6143408 w 12641071"/>
              <a:gd name="connsiteY27-5486" fmla="*/ 493169 h 5795240"/>
              <a:gd name="connsiteX28-5487" fmla="*/ 6143427 w 12641071"/>
              <a:gd name="connsiteY28-5488" fmla="*/ 493200 h 5795240"/>
              <a:gd name="connsiteX29-5489" fmla="*/ 6215965 w 12641071"/>
              <a:gd name="connsiteY29-5490" fmla="*/ 619406 h 5795240"/>
              <a:gd name="connsiteX30-5491" fmla="*/ 6234035 w 12641071"/>
              <a:gd name="connsiteY30-5492" fmla="*/ 658746 h 5795240"/>
              <a:gd name="connsiteX31-5493" fmla="*/ 6274009 w 12641071"/>
              <a:gd name="connsiteY31-5494" fmla="*/ 760197 h 5795240"/>
              <a:gd name="connsiteX32-5495" fmla="*/ 6287839 w 12641071"/>
              <a:gd name="connsiteY32-5496" fmla="*/ 801938 h 5795240"/>
              <a:gd name="connsiteX33-5497" fmla="*/ 6321546 w 12641071"/>
              <a:gd name="connsiteY33-5498" fmla="*/ 948207 h 5795240"/>
              <a:gd name="connsiteX34-5499" fmla="*/ 6321550 w 12641071"/>
              <a:gd name="connsiteY34-5500" fmla="*/ 948224 h 5795240"/>
              <a:gd name="connsiteX35-5501" fmla="*/ 6334438 w 12641071"/>
              <a:gd name="connsiteY35-5502" fmla="*/ 1118571 h 5795240"/>
              <a:gd name="connsiteX36-5503" fmla="*/ 6334438 w 12641071"/>
              <a:gd name="connsiteY36-5504" fmla="*/ 1118570 h 5795240"/>
              <a:gd name="connsiteX37-5505" fmla="*/ 6321550 w 12641071"/>
              <a:gd name="connsiteY37-5506" fmla="*/ 948222 h 5795240"/>
              <a:gd name="connsiteX38-5507" fmla="*/ 6321546 w 12641071"/>
              <a:gd name="connsiteY38-5508" fmla="*/ 948207 h 5795240"/>
              <a:gd name="connsiteX39-5509" fmla="*/ 6295696 w 12641071"/>
              <a:gd name="connsiteY39-5510" fmla="*/ 825653 h 5795240"/>
              <a:gd name="connsiteX40-5511" fmla="*/ 6287839 w 12641071"/>
              <a:gd name="connsiteY40-5512" fmla="*/ 801938 h 5795240"/>
              <a:gd name="connsiteX41-5513" fmla="*/ 6284151 w 12641071"/>
              <a:gd name="connsiteY41-5514" fmla="*/ 785941 h 5795240"/>
              <a:gd name="connsiteX42-5515" fmla="*/ 6274009 w 12641071"/>
              <a:gd name="connsiteY42-5516" fmla="*/ 760197 h 5795240"/>
              <a:gd name="connsiteX43-5517" fmla="*/ 6256852 w 12641071"/>
              <a:gd name="connsiteY43-5518" fmla="*/ 708420 h 5795240"/>
              <a:gd name="connsiteX44-5519" fmla="*/ 6234035 w 12641071"/>
              <a:gd name="connsiteY44-5520" fmla="*/ 658746 h 5795240"/>
              <a:gd name="connsiteX45-5521" fmla="*/ 6224136 w 12641071"/>
              <a:gd name="connsiteY45-5522" fmla="*/ 633624 h 5795240"/>
              <a:gd name="connsiteX46-5523" fmla="*/ 6215965 w 12641071"/>
              <a:gd name="connsiteY46-5524" fmla="*/ 619406 h 5795240"/>
              <a:gd name="connsiteX47-5525" fmla="*/ 6205824 w 12641071"/>
              <a:gd name="connsiteY47-5526" fmla="*/ 597325 h 5795240"/>
              <a:gd name="connsiteX48-5527" fmla="*/ 6143427 w 12641071"/>
              <a:gd name="connsiteY48-5528" fmla="*/ 493200 h 5795240"/>
              <a:gd name="connsiteX49-5529" fmla="*/ 6143408 w 12641071"/>
              <a:gd name="connsiteY49-5530" fmla="*/ 493167 h 5795240"/>
              <a:gd name="connsiteX50-5531" fmla="*/ 6105193 w 12641071"/>
              <a:gd name="connsiteY50-5532" fmla="*/ 442067 h 5795240"/>
              <a:gd name="connsiteX51-5533" fmla="*/ 6141460 w 12641071"/>
              <a:gd name="connsiteY51-5534" fmla="*/ 475027 h 5795240"/>
              <a:gd name="connsiteX52-5535" fmla="*/ 6788665 w 12641071"/>
              <a:gd name="connsiteY52-5536" fmla="*/ 707369 h 5795240"/>
              <a:gd name="connsiteX53-5537" fmla="*/ 7184710 w 12641071"/>
              <a:gd name="connsiteY53-5538" fmla="*/ 627411 h 5795240"/>
              <a:gd name="connsiteX54-5539" fmla="*/ 7264545 w 12641071"/>
              <a:gd name="connsiteY54-5540" fmla="*/ 588952 h 5795240"/>
              <a:gd name="connsiteX55-5541" fmla="*/ 7213686 w 12641071"/>
              <a:gd name="connsiteY55-5542" fmla="*/ 626983 h 5795240"/>
              <a:gd name="connsiteX56-5543" fmla="*/ 7128319 w 12641071"/>
              <a:gd name="connsiteY56-5544" fmla="*/ 705504 h 5795240"/>
              <a:gd name="connsiteX57-5545" fmla="*/ 7083110 w 12641071"/>
              <a:gd name="connsiteY57-5546" fmla="*/ 757072 h 5795240"/>
              <a:gd name="connsiteX58-5547" fmla="*/ 7083111 w 12641071"/>
              <a:gd name="connsiteY58-5548" fmla="*/ 757072 h 5795240"/>
              <a:gd name="connsiteX59-5549" fmla="*/ 7128319 w 12641071"/>
              <a:gd name="connsiteY59-5550" fmla="*/ 705506 h 5795240"/>
              <a:gd name="connsiteX60-5551" fmla="*/ 7213686 w 12641071"/>
              <a:gd name="connsiteY60-5552" fmla="*/ 626984 h 5795240"/>
              <a:gd name="connsiteX61-5553" fmla="*/ 7264545 w 12641071"/>
              <a:gd name="connsiteY61-5554" fmla="*/ 588953 h 5795240"/>
              <a:gd name="connsiteX62-5555" fmla="*/ 7273651 w 12641071"/>
              <a:gd name="connsiteY62-5556" fmla="*/ 584566 h 5795240"/>
              <a:gd name="connsiteX63-5557" fmla="*/ 7314851 w 12641071"/>
              <a:gd name="connsiteY63-5558" fmla="*/ 559537 h 5795240"/>
              <a:gd name="connsiteX64-5559" fmla="*/ 7354131 w 12641071"/>
              <a:gd name="connsiteY64-5560" fmla="*/ 565467 h 5795240"/>
              <a:gd name="connsiteX65-5561" fmla="*/ 7429608 w 12641071"/>
              <a:gd name="connsiteY65-5562" fmla="*/ 586051 h 5795240"/>
              <a:gd name="connsiteX66-5563" fmla="*/ 7429611 w 12641071"/>
              <a:gd name="connsiteY66-5564" fmla="*/ 586050 h 5795240"/>
              <a:gd name="connsiteX67-5565" fmla="*/ 7354132 w 12641071"/>
              <a:gd name="connsiteY67-5566" fmla="*/ 565465 h 5795240"/>
              <a:gd name="connsiteX68-5567" fmla="*/ 7314853 w 12641071"/>
              <a:gd name="connsiteY68-5568" fmla="*/ 559536 h 5795240"/>
              <a:gd name="connsiteX69-5569" fmla="*/ 7314851 w 12641071"/>
              <a:gd name="connsiteY69-5570" fmla="*/ 559537 h 5795240"/>
              <a:gd name="connsiteX70-5571" fmla="*/ 7314849 w 12641071"/>
              <a:gd name="connsiteY70-5572" fmla="*/ 559537 h 5795240"/>
              <a:gd name="connsiteX71-5573" fmla="*/ 7273651 w 12641071"/>
              <a:gd name="connsiteY71-5574" fmla="*/ 584565 h 5795240"/>
              <a:gd name="connsiteX72-5575" fmla="*/ 7264545 w 12641071"/>
              <a:gd name="connsiteY72-5576" fmla="*/ 588952 h 5795240"/>
              <a:gd name="connsiteX73-5577" fmla="*/ 7296407 w 12641071"/>
              <a:gd name="connsiteY73-5578" fmla="*/ 565126 h 5795240"/>
              <a:gd name="connsiteX74-5579" fmla="*/ 7307447 w 12641071"/>
              <a:gd name="connsiteY74-5580" fmla="*/ 558419 h 5795240"/>
              <a:gd name="connsiteX75-5581" fmla="*/ 7307450 w 12641071"/>
              <a:gd name="connsiteY75-5582" fmla="*/ 558419 h 5795240"/>
              <a:gd name="connsiteX76-5583" fmla="*/ 7385004 w 12641071"/>
              <a:gd name="connsiteY76-5584" fmla="*/ 511303 h 5795240"/>
              <a:gd name="connsiteX77-5585" fmla="*/ 7391626 w 12641071"/>
              <a:gd name="connsiteY77-5586" fmla="*/ 508114 h 5795240"/>
              <a:gd name="connsiteX78-5587" fmla="*/ 7391631 w 12641071"/>
              <a:gd name="connsiteY78-5588" fmla="*/ 508110 h 5795240"/>
              <a:gd name="connsiteX79-5589" fmla="*/ 7478934 w 12641071"/>
              <a:gd name="connsiteY79-5590" fmla="*/ 466053 h 5795240"/>
              <a:gd name="connsiteX80-5591" fmla="*/ 7897193 w 12641071"/>
              <a:gd name="connsiteY80-5592" fmla="*/ 381611 h 5795240"/>
              <a:gd name="connsiteX81-5593" fmla="*/ 8788216 w 12641071"/>
              <a:gd name="connsiteY81-5594" fmla="*/ 855364 h 5795240"/>
              <a:gd name="connsiteX82-5595" fmla="*/ 8832362 w 12641071"/>
              <a:gd name="connsiteY82-5596" fmla="*/ 928030 h 5795240"/>
              <a:gd name="connsiteX83-5597" fmla="*/ 8832362 w 12641071"/>
              <a:gd name="connsiteY83-5598" fmla="*/ 928033 h 5795240"/>
              <a:gd name="connsiteX84-5599" fmla="*/ 8842040 w 12641071"/>
              <a:gd name="connsiteY84-5600" fmla="*/ 943961 h 5795240"/>
              <a:gd name="connsiteX85-5601" fmla="*/ 8856144 w 12641071"/>
              <a:gd name="connsiteY85-5602" fmla="*/ 973241 h 5795240"/>
              <a:gd name="connsiteX86-5603" fmla="*/ 8856145 w 12641071"/>
              <a:gd name="connsiteY86-5604" fmla="*/ 973241 h 5795240"/>
              <a:gd name="connsiteX87-5605" fmla="*/ 8878117 w 12641071"/>
              <a:gd name="connsiteY87-5606" fmla="*/ 1018851 h 5795240"/>
              <a:gd name="connsiteX88-5607" fmla="*/ 8877719 w 12641071"/>
              <a:gd name="connsiteY88-5608" fmla="*/ 1018369 h 5795240"/>
              <a:gd name="connsiteX89-5609" fmla="*/ 8853250 w 12641071"/>
              <a:gd name="connsiteY89-5610" fmla="*/ 973288 h 5795240"/>
              <a:gd name="connsiteX90-5611" fmla="*/ 8853249 w 12641071"/>
              <a:gd name="connsiteY90-5612" fmla="*/ 973288 h 5795240"/>
              <a:gd name="connsiteX91-5613" fmla="*/ 8853248 w 12641071"/>
              <a:gd name="connsiteY91-5614" fmla="*/ 973287 h 5795240"/>
              <a:gd name="connsiteX92-5615" fmla="*/ 8849677 w 12641071"/>
              <a:gd name="connsiteY92-5616" fmla="*/ 973341 h 5795240"/>
              <a:gd name="connsiteX93-5617" fmla="*/ 8641543 w 12641071"/>
              <a:gd name="connsiteY93-5618" fmla="*/ 916577 h 5795240"/>
              <a:gd name="connsiteX94-5619" fmla="*/ 8641545 w 12641071"/>
              <a:gd name="connsiteY94-5620" fmla="*/ 916580 h 5795240"/>
              <a:gd name="connsiteX95-5621" fmla="*/ 8849676 w 12641071"/>
              <a:gd name="connsiteY95-5622" fmla="*/ 973343 h 5795240"/>
              <a:gd name="connsiteX96-5623" fmla="*/ 8853248 w 12641071"/>
              <a:gd name="connsiteY96-5624" fmla="*/ 973288 h 5795240"/>
              <a:gd name="connsiteX97-5625" fmla="*/ 8877719 w 12641071"/>
              <a:gd name="connsiteY97-5626" fmla="*/ 1018371 h 5795240"/>
              <a:gd name="connsiteX98-5627" fmla="*/ 8878116 w 12641071"/>
              <a:gd name="connsiteY98-5628" fmla="*/ 1018851 h 5795240"/>
              <a:gd name="connsiteX99-5629" fmla="*/ 8887288 w 12641071"/>
              <a:gd name="connsiteY99-5630" fmla="*/ 1037892 h 5795240"/>
              <a:gd name="connsiteX100-5631" fmla="*/ 8949899 w 12641071"/>
              <a:gd name="connsiteY100-5632" fmla="*/ 1239592 h 5795240"/>
              <a:gd name="connsiteX101-5633" fmla="*/ 8968437 w 12641071"/>
              <a:gd name="connsiteY101-5634" fmla="*/ 1423482 h 5795240"/>
              <a:gd name="connsiteX102-5635" fmla="*/ 8949899 w 12641071"/>
              <a:gd name="connsiteY102-5636" fmla="*/ 1239591 h 5795240"/>
              <a:gd name="connsiteX103-5637" fmla="*/ 8887288 w 12641071"/>
              <a:gd name="connsiteY103-5638" fmla="*/ 1037890 h 5795240"/>
              <a:gd name="connsiteX104-5639" fmla="*/ 8878116 w 12641071"/>
              <a:gd name="connsiteY104-5640" fmla="*/ 1018851 h 5795240"/>
              <a:gd name="connsiteX105-5641" fmla="*/ 8931285 w 12641071"/>
              <a:gd name="connsiteY105-5642" fmla="*/ 1083292 h 5795240"/>
              <a:gd name="connsiteX106-5643" fmla="*/ 9241478 w 12641071"/>
              <a:gd name="connsiteY106-5644" fmla="*/ 1211778 h 5795240"/>
              <a:gd name="connsiteX107-5645" fmla="*/ 9605238 w 12641071"/>
              <a:gd name="connsiteY107-5646" fmla="*/ 1018369 h 5795240"/>
              <a:gd name="connsiteX108-5647" fmla="*/ 9636247 w 12641071"/>
              <a:gd name="connsiteY108-5648" fmla="*/ 961241 h 5795240"/>
              <a:gd name="connsiteX109-5649" fmla="*/ 9641995 w 12641071"/>
              <a:gd name="connsiteY109-5650" fmla="*/ 961152 h 5795240"/>
              <a:gd name="connsiteX110-5651" fmla="*/ 9584939 w 12641071"/>
              <a:gd name="connsiteY110-5652" fmla="*/ 1079594 h 5795240"/>
              <a:gd name="connsiteX111-5653" fmla="*/ 9546257 w 12641071"/>
              <a:gd name="connsiteY111-5654" fmla="*/ 1204206 h 5795240"/>
              <a:gd name="connsiteX112-5655" fmla="*/ 9584939 w 12641071"/>
              <a:gd name="connsiteY112-5656" fmla="*/ 1079596 h 5795240"/>
              <a:gd name="connsiteX113-5657" fmla="*/ 9641995 w 12641071"/>
              <a:gd name="connsiteY113-5658" fmla="*/ 961153 h 5795240"/>
              <a:gd name="connsiteX114-5659" fmla="*/ 9653069 w 12641071"/>
              <a:gd name="connsiteY114-5660" fmla="*/ 960983 h 5795240"/>
              <a:gd name="connsiteX115-5661" fmla="*/ 9801564 w 12641071"/>
              <a:gd name="connsiteY115-5662" fmla="*/ 1196828 h 5795240"/>
              <a:gd name="connsiteX116-5663" fmla="*/ 9801566 w 12641071"/>
              <a:gd name="connsiteY116-5664" fmla="*/ 1196828 h 5795240"/>
              <a:gd name="connsiteX117-5665" fmla="*/ 9653070 w 12641071"/>
              <a:gd name="connsiteY117-5666" fmla="*/ 960982 h 5795240"/>
              <a:gd name="connsiteX118-5667" fmla="*/ 9641996 w 12641071"/>
              <a:gd name="connsiteY118-5668" fmla="*/ 961152 h 5795240"/>
              <a:gd name="connsiteX119-5669" fmla="*/ 9651917 w 12641071"/>
              <a:gd name="connsiteY119-5670" fmla="*/ 940556 h 5795240"/>
              <a:gd name="connsiteX120-5671" fmla="*/ 11050508 w 12641071"/>
              <a:gd name="connsiteY120-5672" fmla="*/ 108150 h 5795240"/>
              <a:gd name="connsiteX121-5673" fmla="*/ 12641071 w 12641071"/>
              <a:gd name="connsiteY121-5674" fmla="*/ 1698711 h 5795240"/>
              <a:gd name="connsiteX122-5675" fmla="*/ 11371062 w 12641071"/>
              <a:gd name="connsiteY122-5676" fmla="*/ 3256960 h 5795240"/>
              <a:gd name="connsiteX123-5677" fmla="*/ 11215953 w 12641071"/>
              <a:gd name="connsiteY123-5678" fmla="*/ 3280632 h 5795240"/>
              <a:gd name="connsiteX124-5679" fmla="*/ 11142318 w 12641071"/>
              <a:gd name="connsiteY124-5680" fmla="*/ 3276914 h 5795240"/>
              <a:gd name="connsiteX125-5681" fmla="*/ 11215952 w 12641071"/>
              <a:gd name="connsiteY125-5682" fmla="*/ 3280632 h 5795240"/>
              <a:gd name="connsiteX126-5683" fmla="*/ 11213133 w 12641071"/>
              <a:gd name="connsiteY126-5684" fmla="*/ 3281062 h 5795240"/>
              <a:gd name="connsiteX127-5685" fmla="*/ 11116921 w 12641071"/>
              <a:gd name="connsiteY127-5686" fmla="*/ 3285921 h 5795240"/>
              <a:gd name="connsiteX128-5687" fmla="*/ 11050507 w 12641071"/>
              <a:gd name="connsiteY128-5688" fmla="*/ 3289274 h 5795240"/>
              <a:gd name="connsiteX129-5689" fmla="*/ 11006292 w 12641071"/>
              <a:gd name="connsiteY129-5690" fmla="*/ 3287041 h 5795240"/>
              <a:gd name="connsiteX130-5691" fmla="*/ 10937101 w 12641071"/>
              <a:gd name="connsiteY130-5692" fmla="*/ 3297601 h 5795240"/>
              <a:gd name="connsiteX131-5693" fmla="*/ 10144740 w 12641071"/>
              <a:gd name="connsiteY131-5694" fmla="*/ 4089962 h 5795240"/>
              <a:gd name="connsiteX132-5695" fmla="*/ 10130374 w 12641071"/>
              <a:gd name="connsiteY132-5696" fmla="*/ 4184101 h 5795240"/>
              <a:gd name="connsiteX133-5697" fmla="*/ 10130375 w 12641071"/>
              <a:gd name="connsiteY133-5698" fmla="*/ 4184103 h 5795240"/>
              <a:gd name="connsiteX134-5699" fmla="*/ 10130656 w 12641071"/>
              <a:gd name="connsiteY134-5700" fmla="*/ 4185950 h 5795240"/>
              <a:gd name="connsiteX135-5701" fmla="*/ 10138194 w 12641071"/>
              <a:gd name="connsiteY135-5702" fmla="*/ 4335228 h 5795240"/>
              <a:gd name="connsiteX136-5703" fmla="*/ 10137710 w 12641071"/>
              <a:gd name="connsiteY136-5704" fmla="*/ 4344822 h 5795240"/>
              <a:gd name="connsiteX137-5705" fmla="*/ 10133555 w 12641071"/>
              <a:gd name="connsiteY137-5706" fmla="*/ 4427096 h 5795240"/>
              <a:gd name="connsiteX138-5707" fmla="*/ 10129312 w 12641071"/>
              <a:gd name="connsiteY138-5708" fmla="*/ 4399289 h 5795240"/>
              <a:gd name="connsiteX139-5709" fmla="*/ 10126797 w 12641071"/>
              <a:gd name="connsiteY139-5710" fmla="*/ 4349498 h 5795240"/>
              <a:gd name="connsiteX140-5711" fmla="*/ 10126796 w 12641071"/>
              <a:gd name="connsiteY140-5712" fmla="*/ 4349498 h 5795240"/>
              <a:gd name="connsiteX141-5713" fmla="*/ 10129311 w 12641071"/>
              <a:gd name="connsiteY141-5714" fmla="*/ 4399289 h 5795240"/>
              <a:gd name="connsiteX142-5715" fmla="*/ 10133554 w 12641071"/>
              <a:gd name="connsiteY142-5716" fmla="*/ 4427096 h 5795240"/>
              <a:gd name="connsiteX143-5717" fmla="*/ 10130656 w 12641071"/>
              <a:gd name="connsiteY143-5718" fmla="*/ 4484506 h 5795240"/>
              <a:gd name="connsiteX144-5719" fmla="*/ 8678182 w 12641071"/>
              <a:gd name="connsiteY144-5720" fmla="*/ 5795240 h 5795240"/>
              <a:gd name="connsiteX145-5721" fmla="*/ 7467518 w 12641071"/>
              <a:gd name="connsiteY145-5722" fmla="*/ 5151535 h 5795240"/>
              <a:gd name="connsiteX146-5723" fmla="*/ 7419945 w 12641071"/>
              <a:gd name="connsiteY146-5724" fmla="*/ 5073228 h 5795240"/>
              <a:gd name="connsiteX147-5725" fmla="*/ 7394386 w 12641071"/>
              <a:gd name="connsiteY147-5726" fmla="*/ 5031156 h 5795240"/>
              <a:gd name="connsiteX148-5727" fmla="*/ 7367299 w 12641071"/>
              <a:gd name="connsiteY148-5728" fmla="*/ 4974928 h 5795240"/>
              <a:gd name="connsiteX149-5729" fmla="*/ 7332905 w 12641071"/>
              <a:gd name="connsiteY149-5730" fmla="*/ 4903531 h 5795240"/>
              <a:gd name="connsiteX150-5731" fmla="*/ 7320958 w 12641071"/>
              <a:gd name="connsiteY150-5732" fmla="*/ 4870887 h 5795240"/>
              <a:gd name="connsiteX151-5733" fmla="*/ 7322174 w 12641071"/>
              <a:gd name="connsiteY151-5734" fmla="*/ 4872361 h 5795240"/>
              <a:gd name="connsiteX152-5735" fmla="*/ 7362630 w 12641071"/>
              <a:gd name="connsiteY152-5736" fmla="*/ 4938954 h 5795240"/>
              <a:gd name="connsiteX153-5737" fmla="*/ 7380779 w 12641071"/>
              <a:gd name="connsiteY153-5738" fmla="*/ 4976628 h 5795240"/>
              <a:gd name="connsiteX154-5739" fmla="*/ 7391210 w 12641071"/>
              <a:gd name="connsiteY154-5740" fmla="*/ 4977944 h 5795240"/>
              <a:gd name="connsiteX155-5741" fmla="*/ 7380780 w 12641071"/>
              <a:gd name="connsiteY155-5742" fmla="*/ 4976628 h 5795240"/>
              <a:gd name="connsiteX156-5743" fmla="*/ 7362631 w 12641071"/>
              <a:gd name="connsiteY156-5744" fmla="*/ 4938954 h 5795240"/>
              <a:gd name="connsiteX157-5745" fmla="*/ 7322175 w 12641071"/>
              <a:gd name="connsiteY157-5746" fmla="*/ 4872361 h 5795240"/>
              <a:gd name="connsiteX158-5747" fmla="*/ 7320959 w 12641071"/>
              <a:gd name="connsiteY158-5748" fmla="*/ 4870887 h 5795240"/>
              <a:gd name="connsiteX159-5749" fmla="*/ 7283811 w 12641071"/>
              <a:gd name="connsiteY159-5750" fmla="*/ 4769391 h 5795240"/>
              <a:gd name="connsiteX160-5751" fmla="*/ 7272112 w 12641071"/>
              <a:gd name="connsiteY160-5752" fmla="*/ 4718630 h 5795240"/>
              <a:gd name="connsiteX161-5753" fmla="*/ 7272111 w 12641071"/>
              <a:gd name="connsiteY161-5754" fmla="*/ 4718630 h 5795240"/>
              <a:gd name="connsiteX162-5755" fmla="*/ 7283810 w 12641071"/>
              <a:gd name="connsiteY162-5756" fmla="*/ 4769391 h 5795240"/>
              <a:gd name="connsiteX163-5757" fmla="*/ 7320958 w 12641071"/>
              <a:gd name="connsiteY163-5758" fmla="*/ 4870887 h 5795240"/>
              <a:gd name="connsiteX164-5759" fmla="*/ 7223551 w 12641071"/>
              <a:gd name="connsiteY164-5760" fmla="*/ 4752829 h 5795240"/>
              <a:gd name="connsiteX165-5761" fmla="*/ 6652445 w 12641071"/>
              <a:gd name="connsiteY165-5762" fmla="*/ 4516269 h 5795240"/>
              <a:gd name="connsiteX166-5763" fmla="*/ 6200873 w 12641071"/>
              <a:gd name="connsiteY166-5764" fmla="*/ 4654206 h 5795240"/>
              <a:gd name="connsiteX167-5765" fmla="*/ 6088813 w 12641071"/>
              <a:gd name="connsiteY167-5766" fmla="*/ 4746663 h 5795240"/>
              <a:gd name="connsiteX168-5767" fmla="*/ 6043019 w 12641071"/>
              <a:gd name="connsiteY168-5768" fmla="*/ 4807902 h 5795240"/>
              <a:gd name="connsiteX169-5769" fmla="*/ 6043021 w 12641071"/>
              <a:gd name="connsiteY169-5770" fmla="*/ 4807902 h 5795240"/>
              <a:gd name="connsiteX170-5771" fmla="*/ 6023271 w 12641071"/>
              <a:gd name="connsiteY170-5772" fmla="*/ 4834312 h 5795240"/>
              <a:gd name="connsiteX171-5773" fmla="*/ 5970678 w 12641071"/>
              <a:gd name="connsiteY171-5774" fmla="*/ 4892181 h 5795240"/>
              <a:gd name="connsiteX172-5775" fmla="*/ 5982717 w 12641071"/>
              <a:gd name="connsiteY172-5776" fmla="*/ 4872361 h 5795240"/>
              <a:gd name="connsiteX173-5777" fmla="*/ 5970675 w 12641071"/>
              <a:gd name="connsiteY173-5778" fmla="*/ 4892181 h 5795240"/>
              <a:gd name="connsiteX174-5779" fmla="*/ 5935320 w 12641071"/>
              <a:gd name="connsiteY174-5780" fmla="*/ 4931081 h 5795240"/>
              <a:gd name="connsiteX175-5781" fmla="*/ 4971763 w 12641071"/>
              <a:gd name="connsiteY175-5782" fmla="*/ 5330200 h 5795240"/>
              <a:gd name="connsiteX176-5783" fmla="*/ 3716172 w 12641071"/>
              <a:gd name="connsiteY176-5784" fmla="*/ 4497938 h 5795240"/>
              <a:gd name="connsiteX177-5785" fmla="*/ 3710773 w 12641071"/>
              <a:gd name="connsiteY177-5786" fmla="*/ 4483182 h 5795240"/>
              <a:gd name="connsiteX178-5787" fmla="*/ 3710773 w 12641071"/>
              <a:gd name="connsiteY178-5788" fmla="*/ 4483181 h 5795240"/>
              <a:gd name="connsiteX179-5789" fmla="*/ 3674984 w 12641071"/>
              <a:gd name="connsiteY179-5790" fmla="*/ 4385402 h 5795240"/>
              <a:gd name="connsiteX180-5791" fmla="*/ 3670349 w 12641071"/>
              <a:gd name="connsiteY180-5792" fmla="*/ 4372742 h 5795240"/>
              <a:gd name="connsiteX181-5793" fmla="*/ 3659438 w 12641071"/>
              <a:gd name="connsiteY181-5794" fmla="*/ 4330309 h 5795240"/>
              <a:gd name="connsiteX182-5795" fmla="*/ 3672084 w 12641071"/>
              <a:gd name="connsiteY182-5796" fmla="*/ 4353606 h 5795240"/>
              <a:gd name="connsiteX183-5797" fmla="*/ 3659440 w 12641071"/>
              <a:gd name="connsiteY183-5798" fmla="*/ 4330309 h 5795240"/>
              <a:gd name="connsiteX184-5799" fmla="*/ 3613217 w 12641071"/>
              <a:gd name="connsiteY184-5800" fmla="*/ 4245153 h 5795240"/>
              <a:gd name="connsiteX185-5801" fmla="*/ 3083792 w 12641071"/>
              <a:gd name="connsiteY185-5802" fmla="*/ 3963660 h 5795240"/>
              <a:gd name="connsiteX186-5803" fmla="*/ 2835272 w 12641071"/>
              <a:gd name="connsiteY186-5804" fmla="*/ 4013833 h 5795240"/>
              <a:gd name="connsiteX187-5805" fmla="*/ 2820214 w 12641071"/>
              <a:gd name="connsiteY187-5806" fmla="*/ 4022007 h 5795240"/>
              <a:gd name="connsiteX188-5807" fmla="*/ 2820212 w 12641071"/>
              <a:gd name="connsiteY188-5808" fmla="*/ 4022008 h 5795240"/>
              <a:gd name="connsiteX189-5809" fmla="*/ 2820206 w 12641071"/>
              <a:gd name="connsiteY189-5810" fmla="*/ 4022011 h 5795240"/>
              <a:gd name="connsiteX190-5811" fmla="*/ 2813481 w 12641071"/>
              <a:gd name="connsiteY190-5812" fmla="*/ 4027041 h 5795240"/>
              <a:gd name="connsiteX191-5813" fmla="*/ 2762875 w 12641071"/>
              <a:gd name="connsiteY191-5814" fmla="*/ 4057784 h 5795240"/>
              <a:gd name="connsiteX192-5815" fmla="*/ 2762878 w 12641071"/>
              <a:gd name="connsiteY192-5816" fmla="*/ 4057784 h 5795240"/>
              <a:gd name="connsiteX193-5817" fmla="*/ 2694694 w 12641071"/>
              <a:gd name="connsiteY193-5818" fmla="*/ 4099208 h 5795240"/>
              <a:gd name="connsiteX194-5819" fmla="*/ 2726822 w 12641071"/>
              <a:gd name="connsiteY194-5820" fmla="*/ 4072700 h 5795240"/>
              <a:gd name="connsiteX195-5821" fmla="*/ 2757719 w 12641071"/>
              <a:gd name="connsiteY195-5822" fmla="*/ 4055929 h 5795240"/>
              <a:gd name="connsiteX196-5823" fmla="*/ 2757718 w 12641071"/>
              <a:gd name="connsiteY196-5824" fmla="*/ 4055928 h 5795240"/>
              <a:gd name="connsiteX197-5825" fmla="*/ 2726820 w 12641071"/>
              <a:gd name="connsiteY197-5826" fmla="*/ 4072700 h 5795240"/>
              <a:gd name="connsiteX198-5827" fmla="*/ 2694692 w 12641071"/>
              <a:gd name="connsiteY198-5828" fmla="*/ 4099208 h 5795240"/>
              <a:gd name="connsiteX199-5829" fmla="*/ 2664698 w 12641071"/>
              <a:gd name="connsiteY199-5830" fmla="*/ 4117431 h 5795240"/>
              <a:gd name="connsiteX200-5831" fmla="*/ 1804544 w 12641071"/>
              <a:gd name="connsiteY200-5832" fmla="*/ 4335229 h 5795240"/>
              <a:gd name="connsiteX201-5833" fmla="*/ 0 w 12641071"/>
              <a:gd name="connsiteY201-5834" fmla="*/ 2530685 h 5795240"/>
              <a:gd name="connsiteX202-5835" fmla="*/ 1804544 w 12641071"/>
              <a:gd name="connsiteY202-5836" fmla="*/ 726143 h 5795240"/>
              <a:gd name="connsiteX203-5837" fmla="*/ 3080549 w 12641071"/>
              <a:gd name="connsiteY203-5838" fmla="*/ 1254682 h 5795240"/>
              <a:gd name="connsiteX204-5839" fmla="*/ 3106404 w 12641071"/>
              <a:gd name="connsiteY204-5840" fmla="*/ 1283128 h 5795240"/>
              <a:gd name="connsiteX205-5841" fmla="*/ 3125122 w 12641071"/>
              <a:gd name="connsiteY205-5842" fmla="*/ 1317614 h 5795240"/>
              <a:gd name="connsiteX206-5843" fmla="*/ 3139022 w 12641071"/>
              <a:gd name="connsiteY206-5844" fmla="*/ 1334461 h 5795240"/>
              <a:gd name="connsiteX207-5845" fmla="*/ 3234533 w 12641071"/>
              <a:gd name="connsiteY207-5846" fmla="*/ 1432995 h 5795240"/>
              <a:gd name="connsiteX208-5847" fmla="*/ 3268676 w 12641071"/>
              <a:gd name="connsiteY208-5848" fmla="*/ 1461167 h 5795240"/>
              <a:gd name="connsiteX209-5849" fmla="*/ 3565826 w 12641071"/>
              <a:gd name="connsiteY209-5850" fmla="*/ 1551935 h 5795240"/>
              <a:gd name="connsiteX210-5851" fmla="*/ 4086504 w 12641071"/>
              <a:gd name="connsiteY210-5852" fmla="*/ 1127574 h 5795240"/>
              <a:gd name="connsiteX211-5853" fmla="*/ 4094702 w 12641071"/>
              <a:gd name="connsiteY211-5854" fmla="*/ 1046255 h 5795240"/>
              <a:gd name="connsiteX212-5855" fmla="*/ 4101065 w 12641071"/>
              <a:gd name="connsiteY212-5856" fmla="*/ 1044040 h 5795240"/>
              <a:gd name="connsiteX213-5857" fmla="*/ 4097301 w 12641071"/>
              <a:gd name="connsiteY213-5858" fmla="*/ 1118570 h 5795240"/>
              <a:gd name="connsiteX214-5859" fmla="*/ 4101065 w 12641071"/>
              <a:gd name="connsiteY214-5860" fmla="*/ 1044042 h 5795240"/>
              <a:gd name="connsiteX215-5861" fmla="*/ 4206937 w 12641071"/>
              <a:gd name="connsiteY215-5862" fmla="*/ 1007188 h 5795240"/>
              <a:gd name="connsiteX216-5863" fmla="*/ 4206937 w 12641071"/>
              <a:gd name="connsiteY216-5864" fmla="*/ 1007186 h 5795240"/>
              <a:gd name="connsiteX217-5865" fmla="*/ 4101067 w 12641071"/>
              <a:gd name="connsiteY217-5866" fmla="*/ 1044040 h 5795240"/>
              <a:gd name="connsiteX218-5867" fmla="*/ 4103078 w 12641071"/>
              <a:gd name="connsiteY218-5868" fmla="*/ 1004204 h 5795240"/>
              <a:gd name="connsiteX219-5869" fmla="*/ 5215874 w 12641071"/>
              <a:gd name="connsiteY219-5870" fmla="*/ 0 h 5795240"/>
              <a:gd name="connsiteX0-5871" fmla="*/ 5964869 w 12641071"/>
              <a:gd name="connsiteY0-5872" fmla="*/ 4795171 h 5795240"/>
              <a:gd name="connsiteX1-5873" fmla="*/ 6019264 w 12641071"/>
              <a:gd name="connsiteY1-5874" fmla="*/ 4804905 h 5795240"/>
              <a:gd name="connsiteX2-5875" fmla="*/ 6036570 w 12641071"/>
              <a:gd name="connsiteY2-5876" fmla="*/ 4807089 h 5795240"/>
              <a:gd name="connsiteX3-5877" fmla="*/ 6019265 w 12641071"/>
              <a:gd name="connsiteY3-5878" fmla="*/ 4804905 h 5795240"/>
              <a:gd name="connsiteX4-5879" fmla="*/ 5964869 w 12641071"/>
              <a:gd name="connsiteY4-5880" fmla="*/ 4795171 h 5795240"/>
              <a:gd name="connsiteX5-5881" fmla="*/ 3682364 w 12641071"/>
              <a:gd name="connsiteY5-5882" fmla="*/ 4386723 h 5795240"/>
              <a:gd name="connsiteX6-5883" fmla="*/ 3772428 w 12641071"/>
              <a:gd name="connsiteY6-5884" fmla="*/ 4402840 h 5795240"/>
              <a:gd name="connsiteX7-5885" fmla="*/ 3772428 w 12641071"/>
              <a:gd name="connsiteY7-5886" fmla="*/ 4402840 h 5795240"/>
              <a:gd name="connsiteX8-5887" fmla="*/ 3682364 w 12641071"/>
              <a:gd name="connsiteY8-5888" fmla="*/ 4386723 h 5795240"/>
              <a:gd name="connsiteX9-5889" fmla="*/ 3202490 w 12641071"/>
              <a:gd name="connsiteY9-5890" fmla="*/ 1406560 h 5795240"/>
              <a:gd name="connsiteX10-5891" fmla="*/ 3190020 w 12641071"/>
              <a:gd name="connsiteY10-5892" fmla="*/ 1396272 h 5795240"/>
              <a:gd name="connsiteX11-5893" fmla="*/ 3202490 w 12641071"/>
              <a:gd name="connsiteY11-5894" fmla="*/ 1406560 h 5795240"/>
              <a:gd name="connsiteX12-5895" fmla="*/ 6034389 w 12641071"/>
              <a:gd name="connsiteY12-5896" fmla="*/ 371047 h 5795240"/>
              <a:gd name="connsiteX13-5897" fmla="*/ 5912002 w 12641071"/>
              <a:gd name="connsiteY13-5898" fmla="*/ 413650 h 5795240"/>
              <a:gd name="connsiteX14-5899" fmla="*/ 5912002 w 12641071"/>
              <a:gd name="connsiteY14-5900" fmla="*/ 413650 h 5795240"/>
              <a:gd name="connsiteX15-5901" fmla="*/ 6034389 w 12641071"/>
              <a:gd name="connsiteY15-5902" fmla="*/ 371047 h 5795240"/>
              <a:gd name="connsiteX16-5903" fmla="*/ 5215874 w 12641071"/>
              <a:gd name="connsiteY16-5904" fmla="*/ 0 h 5795240"/>
              <a:gd name="connsiteX17-5905" fmla="*/ 5927386 w 12641071"/>
              <a:gd name="connsiteY17-5906" fmla="*/ 255427 h 5795240"/>
              <a:gd name="connsiteX18-5907" fmla="*/ 5974443 w 12641071"/>
              <a:gd name="connsiteY18-5908" fmla="*/ 298195 h 5795240"/>
              <a:gd name="connsiteX19-5909" fmla="*/ 5974448 w 12641071"/>
              <a:gd name="connsiteY19-5910" fmla="*/ 298200 h 5795240"/>
              <a:gd name="connsiteX20-5911" fmla="*/ 6006819 w 12641071"/>
              <a:gd name="connsiteY20-5912" fmla="*/ 327622 h 5795240"/>
              <a:gd name="connsiteX21-5913" fmla="*/ 6043427 w 12641071"/>
              <a:gd name="connsiteY21-5914" fmla="*/ 367901 h 5795240"/>
              <a:gd name="connsiteX22-5915" fmla="*/ 6043429 w 12641071"/>
              <a:gd name="connsiteY22-5916" fmla="*/ 367901 h 5795240"/>
              <a:gd name="connsiteX23-5917" fmla="*/ 6079014 w 12641071"/>
              <a:gd name="connsiteY23-5918" fmla="*/ 407056 h 5795240"/>
              <a:gd name="connsiteX24-5919" fmla="*/ 6105193 w 12641071"/>
              <a:gd name="connsiteY24-5920" fmla="*/ 442067 h 5795240"/>
              <a:gd name="connsiteX25-5921" fmla="*/ 6069206 w 12641071"/>
              <a:gd name="connsiteY25-5922" fmla="*/ 409359 h 5795240"/>
              <a:gd name="connsiteX26-5923" fmla="*/ 6105193 w 12641071"/>
              <a:gd name="connsiteY26-5924" fmla="*/ 442069 h 5795240"/>
              <a:gd name="connsiteX27-5925" fmla="*/ 6143408 w 12641071"/>
              <a:gd name="connsiteY27-5926" fmla="*/ 493169 h 5795240"/>
              <a:gd name="connsiteX28-5927" fmla="*/ 6143427 w 12641071"/>
              <a:gd name="connsiteY28-5928" fmla="*/ 493200 h 5795240"/>
              <a:gd name="connsiteX29-5929" fmla="*/ 6215965 w 12641071"/>
              <a:gd name="connsiteY29-5930" fmla="*/ 619406 h 5795240"/>
              <a:gd name="connsiteX30-5931" fmla="*/ 6234035 w 12641071"/>
              <a:gd name="connsiteY30-5932" fmla="*/ 658746 h 5795240"/>
              <a:gd name="connsiteX31-5933" fmla="*/ 6274009 w 12641071"/>
              <a:gd name="connsiteY31-5934" fmla="*/ 760197 h 5795240"/>
              <a:gd name="connsiteX32-5935" fmla="*/ 6287839 w 12641071"/>
              <a:gd name="connsiteY32-5936" fmla="*/ 801938 h 5795240"/>
              <a:gd name="connsiteX33-5937" fmla="*/ 6321546 w 12641071"/>
              <a:gd name="connsiteY33-5938" fmla="*/ 948207 h 5795240"/>
              <a:gd name="connsiteX34-5939" fmla="*/ 6321550 w 12641071"/>
              <a:gd name="connsiteY34-5940" fmla="*/ 948224 h 5795240"/>
              <a:gd name="connsiteX35-5941" fmla="*/ 6334438 w 12641071"/>
              <a:gd name="connsiteY35-5942" fmla="*/ 1118571 h 5795240"/>
              <a:gd name="connsiteX36-5943" fmla="*/ 6334438 w 12641071"/>
              <a:gd name="connsiteY36-5944" fmla="*/ 1118570 h 5795240"/>
              <a:gd name="connsiteX37-5945" fmla="*/ 6321550 w 12641071"/>
              <a:gd name="connsiteY37-5946" fmla="*/ 948222 h 5795240"/>
              <a:gd name="connsiteX38-5947" fmla="*/ 6321546 w 12641071"/>
              <a:gd name="connsiteY38-5948" fmla="*/ 948207 h 5795240"/>
              <a:gd name="connsiteX39-5949" fmla="*/ 6295696 w 12641071"/>
              <a:gd name="connsiteY39-5950" fmla="*/ 825653 h 5795240"/>
              <a:gd name="connsiteX40-5951" fmla="*/ 6287839 w 12641071"/>
              <a:gd name="connsiteY40-5952" fmla="*/ 801938 h 5795240"/>
              <a:gd name="connsiteX41-5953" fmla="*/ 6284151 w 12641071"/>
              <a:gd name="connsiteY41-5954" fmla="*/ 785941 h 5795240"/>
              <a:gd name="connsiteX42-5955" fmla="*/ 6274009 w 12641071"/>
              <a:gd name="connsiteY42-5956" fmla="*/ 760197 h 5795240"/>
              <a:gd name="connsiteX43-5957" fmla="*/ 6256852 w 12641071"/>
              <a:gd name="connsiteY43-5958" fmla="*/ 708420 h 5795240"/>
              <a:gd name="connsiteX44-5959" fmla="*/ 6234035 w 12641071"/>
              <a:gd name="connsiteY44-5960" fmla="*/ 658746 h 5795240"/>
              <a:gd name="connsiteX45-5961" fmla="*/ 6224136 w 12641071"/>
              <a:gd name="connsiteY45-5962" fmla="*/ 633624 h 5795240"/>
              <a:gd name="connsiteX46-5963" fmla="*/ 6215965 w 12641071"/>
              <a:gd name="connsiteY46-5964" fmla="*/ 619406 h 5795240"/>
              <a:gd name="connsiteX47-5965" fmla="*/ 6205824 w 12641071"/>
              <a:gd name="connsiteY47-5966" fmla="*/ 597325 h 5795240"/>
              <a:gd name="connsiteX48-5967" fmla="*/ 6143427 w 12641071"/>
              <a:gd name="connsiteY48-5968" fmla="*/ 493200 h 5795240"/>
              <a:gd name="connsiteX49-5969" fmla="*/ 6143408 w 12641071"/>
              <a:gd name="connsiteY49-5970" fmla="*/ 493167 h 5795240"/>
              <a:gd name="connsiteX50-5971" fmla="*/ 6105193 w 12641071"/>
              <a:gd name="connsiteY50-5972" fmla="*/ 442067 h 5795240"/>
              <a:gd name="connsiteX51-5973" fmla="*/ 6141460 w 12641071"/>
              <a:gd name="connsiteY51-5974" fmla="*/ 475027 h 5795240"/>
              <a:gd name="connsiteX52-5975" fmla="*/ 6788665 w 12641071"/>
              <a:gd name="connsiteY52-5976" fmla="*/ 707369 h 5795240"/>
              <a:gd name="connsiteX53-5977" fmla="*/ 7184710 w 12641071"/>
              <a:gd name="connsiteY53-5978" fmla="*/ 627411 h 5795240"/>
              <a:gd name="connsiteX54-5979" fmla="*/ 7264545 w 12641071"/>
              <a:gd name="connsiteY54-5980" fmla="*/ 588952 h 5795240"/>
              <a:gd name="connsiteX55-5981" fmla="*/ 7213686 w 12641071"/>
              <a:gd name="connsiteY55-5982" fmla="*/ 626983 h 5795240"/>
              <a:gd name="connsiteX56-5983" fmla="*/ 7128319 w 12641071"/>
              <a:gd name="connsiteY56-5984" fmla="*/ 705504 h 5795240"/>
              <a:gd name="connsiteX57-5985" fmla="*/ 7083110 w 12641071"/>
              <a:gd name="connsiteY57-5986" fmla="*/ 757072 h 5795240"/>
              <a:gd name="connsiteX58-5987" fmla="*/ 7083111 w 12641071"/>
              <a:gd name="connsiteY58-5988" fmla="*/ 757072 h 5795240"/>
              <a:gd name="connsiteX59-5989" fmla="*/ 7128319 w 12641071"/>
              <a:gd name="connsiteY59-5990" fmla="*/ 705506 h 5795240"/>
              <a:gd name="connsiteX60-5991" fmla="*/ 7213686 w 12641071"/>
              <a:gd name="connsiteY60-5992" fmla="*/ 626984 h 5795240"/>
              <a:gd name="connsiteX61-5993" fmla="*/ 7264545 w 12641071"/>
              <a:gd name="connsiteY61-5994" fmla="*/ 588953 h 5795240"/>
              <a:gd name="connsiteX62-5995" fmla="*/ 7273651 w 12641071"/>
              <a:gd name="connsiteY62-5996" fmla="*/ 584566 h 5795240"/>
              <a:gd name="connsiteX63-5997" fmla="*/ 7314851 w 12641071"/>
              <a:gd name="connsiteY63-5998" fmla="*/ 559537 h 5795240"/>
              <a:gd name="connsiteX64-5999" fmla="*/ 7354131 w 12641071"/>
              <a:gd name="connsiteY64-6000" fmla="*/ 565467 h 5795240"/>
              <a:gd name="connsiteX65-6001" fmla="*/ 7429608 w 12641071"/>
              <a:gd name="connsiteY65-6002" fmla="*/ 586051 h 5795240"/>
              <a:gd name="connsiteX66-6003" fmla="*/ 7429611 w 12641071"/>
              <a:gd name="connsiteY66-6004" fmla="*/ 586050 h 5795240"/>
              <a:gd name="connsiteX67-6005" fmla="*/ 7354132 w 12641071"/>
              <a:gd name="connsiteY67-6006" fmla="*/ 565465 h 5795240"/>
              <a:gd name="connsiteX68-6007" fmla="*/ 7314853 w 12641071"/>
              <a:gd name="connsiteY68-6008" fmla="*/ 559536 h 5795240"/>
              <a:gd name="connsiteX69-6009" fmla="*/ 7314851 w 12641071"/>
              <a:gd name="connsiteY69-6010" fmla="*/ 559537 h 5795240"/>
              <a:gd name="connsiteX70-6011" fmla="*/ 7314849 w 12641071"/>
              <a:gd name="connsiteY70-6012" fmla="*/ 559537 h 5795240"/>
              <a:gd name="connsiteX71-6013" fmla="*/ 7273651 w 12641071"/>
              <a:gd name="connsiteY71-6014" fmla="*/ 584565 h 5795240"/>
              <a:gd name="connsiteX72-6015" fmla="*/ 7264545 w 12641071"/>
              <a:gd name="connsiteY72-6016" fmla="*/ 588952 h 5795240"/>
              <a:gd name="connsiteX73-6017" fmla="*/ 7296407 w 12641071"/>
              <a:gd name="connsiteY73-6018" fmla="*/ 565126 h 5795240"/>
              <a:gd name="connsiteX74-6019" fmla="*/ 7307447 w 12641071"/>
              <a:gd name="connsiteY74-6020" fmla="*/ 558419 h 5795240"/>
              <a:gd name="connsiteX75-6021" fmla="*/ 7307450 w 12641071"/>
              <a:gd name="connsiteY75-6022" fmla="*/ 558419 h 5795240"/>
              <a:gd name="connsiteX76-6023" fmla="*/ 7385004 w 12641071"/>
              <a:gd name="connsiteY76-6024" fmla="*/ 511303 h 5795240"/>
              <a:gd name="connsiteX77-6025" fmla="*/ 7391626 w 12641071"/>
              <a:gd name="connsiteY77-6026" fmla="*/ 508114 h 5795240"/>
              <a:gd name="connsiteX78-6027" fmla="*/ 7391631 w 12641071"/>
              <a:gd name="connsiteY78-6028" fmla="*/ 508110 h 5795240"/>
              <a:gd name="connsiteX79-6029" fmla="*/ 7478934 w 12641071"/>
              <a:gd name="connsiteY79-6030" fmla="*/ 466053 h 5795240"/>
              <a:gd name="connsiteX80-6031" fmla="*/ 7897193 w 12641071"/>
              <a:gd name="connsiteY80-6032" fmla="*/ 381611 h 5795240"/>
              <a:gd name="connsiteX81-6033" fmla="*/ 8788216 w 12641071"/>
              <a:gd name="connsiteY81-6034" fmla="*/ 855364 h 5795240"/>
              <a:gd name="connsiteX82-6035" fmla="*/ 8832362 w 12641071"/>
              <a:gd name="connsiteY82-6036" fmla="*/ 928030 h 5795240"/>
              <a:gd name="connsiteX83-6037" fmla="*/ 8832362 w 12641071"/>
              <a:gd name="connsiteY83-6038" fmla="*/ 928033 h 5795240"/>
              <a:gd name="connsiteX84-6039" fmla="*/ 8842040 w 12641071"/>
              <a:gd name="connsiteY84-6040" fmla="*/ 943961 h 5795240"/>
              <a:gd name="connsiteX85-6041" fmla="*/ 8856144 w 12641071"/>
              <a:gd name="connsiteY85-6042" fmla="*/ 973241 h 5795240"/>
              <a:gd name="connsiteX86-6043" fmla="*/ 8856145 w 12641071"/>
              <a:gd name="connsiteY86-6044" fmla="*/ 973241 h 5795240"/>
              <a:gd name="connsiteX87-6045" fmla="*/ 8878117 w 12641071"/>
              <a:gd name="connsiteY87-6046" fmla="*/ 1018851 h 5795240"/>
              <a:gd name="connsiteX88-6047" fmla="*/ 8877719 w 12641071"/>
              <a:gd name="connsiteY88-6048" fmla="*/ 1018369 h 5795240"/>
              <a:gd name="connsiteX89-6049" fmla="*/ 8853250 w 12641071"/>
              <a:gd name="connsiteY89-6050" fmla="*/ 973288 h 5795240"/>
              <a:gd name="connsiteX90-6051" fmla="*/ 8853249 w 12641071"/>
              <a:gd name="connsiteY90-6052" fmla="*/ 973288 h 5795240"/>
              <a:gd name="connsiteX91-6053" fmla="*/ 8853248 w 12641071"/>
              <a:gd name="connsiteY91-6054" fmla="*/ 973287 h 5795240"/>
              <a:gd name="connsiteX92-6055" fmla="*/ 8849677 w 12641071"/>
              <a:gd name="connsiteY92-6056" fmla="*/ 973341 h 5795240"/>
              <a:gd name="connsiteX93-6057" fmla="*/ 8641543 w 12641071"/>
              <a:gd name="connsiteY93-6058" fmla="*/ 916577 h 5795240"/>
              <a:gd name="connsiteX94-6059" fmla="*/ 8641545 w 12641071"/>
              <a:gd name="connsiteY94-6060" fmla="*/ 916580 h 5795240"/>
              <a:gd name="connsiteX95-6061" fmla="*/ 8849676 w 12641071"/>
              <a:gd name="connsiteY95-6062" fmla="*/ 973343 h 5795240"/>
              <a:gd name="connsiteX96-6063" fmla="*/ 8853248 w 12641071"/>
              <a:gd name="connsiteY96-6064" fmla="*/ 973288 h 5795240"/>
              <a:gd name="connsiteX97-6065" fmla="*/ 8877719 w 12641071"/>
              <a:gd name="connsiteY97-6066" fmla="*/ 1018371 h 5795240"/>
              <a:gd name="connsiteX98-6067" fmla="*/ 8878116 w 12641071"/>
              <a:gd name="connsiteY98-6068" fmla="*/ 1018851 h 5795240"/>
              <a:gd name="connsiteX99-6069" fmla="*/ 8887288 w 12641071"/>
              <a:gd name="connsiteY99-6070" fmla="*/ 1037892 h 5795240"/>
              <a:gd name="connsiteX100-6071" fmla="*/ 8949899 w 12641071"/>
              <a:gd name="connsiteY100-6072" fmla="*/ 1239592 h 5795240"/>
              <a:gd name="connsiteX101-6073" fmla="*/ 8968437 w 12641071"/>
              <a:gd name="connsiteY101-6074" fmla="*/ 1423482 h 5795240"/>
              <a:gd name="connsiteX102-6075" fmla="*/ 8949899 w 12641071"/>
              <a:gd name="connsiteY102-6076" fmla="*/ 1239591 h 5795240"/>
              <a:gd name="connsiteX103-6077" fmla="*/ 8887288 w 12641071"/>
              <a:gd name="connsiteY103-6078" fmla="*/ 1037890 h 5795240"/>
              <a:gd name="connsiteX104-6079" fmla="*/ 8878116 w 12641071"/>
              <a:gd name="connsiteY104-6080" fmla="*/ 1018851 h 5795240"/>
              <a:gd name="connsiteX105-6081" fmla="*/ 8931285 w 12641071"/>
              <a:gd name="connsiteY105-6082" fmla="*/ 1083292 h 5795240"/>
              <a:gd name="connsiteX106-6083" fmla="*/ 9241478 w 12641071"/>
              <a:gd name="connsiteY106-6084" fmla="*/ 1211778 h 5795240"/>
              <a:gd name="connsiteX107-6085" fmla="*/ 9605238 w 12641071"/>
              <a:gd name="connsiteY107-6086" fmla="*/ 1018369 h 5795240"/>
              <a:gd name="connsiteX108-6087" fmla="*/ 9636247 w 12641071"/>
              <a:gd name="connsiteY108-6088" fmla="*/ 961241 h 5795240"/>
              <a:gd name="connsiteX109-6089" fmla="*/ 9641995 w 12641071"/>
              <a:gd name="connsiteY109-6090" fmla="*/ 961152 h 5795240"/>
              <a:gd name="connsiteX110-6091" fmla="*/ 9584939 w 12641071"/>
              <a:gd name="connsiteY110-6092" fmla="*/ 1079594 h 5795240"/>
              <a:gd name="connsiteX111-6093" fmla="*/ 9546257 w 12641071"/>
              <a:gd name="connsiteY111-6094" fmla="*/ 1204206 h 5795240"/>
              <a:gd name="connsiteX112-6095" fmla="*/ 9584939 w 12641071"/>
              <a:gd name="connsiteY112-6096" fmla="*/ 1079596 h 5795240"/>
              <a:gd name="connsiteX113-6097" fmla="*/ 9641995 w 12641071"/>
              <a:gd name="connsiteY113-6098" fmla="*/ 961153 h 5795240"/>
              <a:gd name="connsiteX114-6099" fmla="*/ 9653069 w 12641071"/>
              <a:gd name="connsiteY114-6100" fmla="*/ 960983 h 5795240"/>
              <a:gd name="connsiteX115-6101" fmla="*/ 9801564 w 12641071"/>
              <a:gd name="connsiteY115-6102" fmla="*/ 1196828 h 5795240"/>
              <a:gd name="connsiteX116-6103" fmla="*/ 9801566 w 12641071"/>
              <a:gd name="connsiteY116-6104" fmla="*/ 1196828 h 5795240"/>
              <a:gd name="connsiteX117-6105" fmla="*/ 9653070 w 12641071"/>
              <a:gd name="connsiteY117-6106" fmla="*/ 960982 h 5795240"/>
              <a:gd name="connsiteX118-6107" fmla="*/ 9641996 w 12641071"/>
              <a:gd name="connsiteY118-6108" fmla="*/ 961152 h 5795240"/>
              <a:gd name="connsiteX119-6109" fmla="*/ 9651917 w 12641071"/>
              <a:gd name="connsiteY119-6110" fmla="*/ 940556 h 5795240"/>
              <a:gd name="connsiteX120-6111" fmla="*/ 11050508 w 12641071"/>
              <a:gd name="connsiteY120-6112" fmla="*/ 108150 h 5795240"/>
              <a:gd name="connsiteX121-6113" fmla="*/ 12641071 w 12641071"/>
              <a:gd name="connsiteY121-6114" fmla="*/ 1698711 h 5795240"/>
              <a:gd name="connsiteX122-6115" fmla="*/ 11371062 w 12641071"/>
              <a:gd name="connsiteY122-6116" fmla="*/ 3256960 h 5795240"/>
              <a:gd name="connsiteX123-6117" fmla="*/ 11215953 w 12641071"/>
              <a:gd name="connsiteY123-6118" fmla="*/ 3280632 h 5795240"/>
              <a:gd name="connsiteX124-6119" fmla="*/ 11142318 w 12641071"/>
              <a:gd name="connsiteY124-6120" fmla="*/ 3276914 h 5795240"/>
              <a:gd name="connsiteX125-6121" fmla="*/ 11215952 w 12641071"/>
              <a:gd name="connsiteY125-6122" fmla="*/ 3280632 h 5795240"/>
              <a:gd name="connsiteX126-6123" fmla="*/ 11213133 w 12641071"/>
              <a:gd name="connsiteY126-6124" fmla="*/ 3281062 h 5795240"/>
              <a:gd name="connsiteX127-6125" fmla="*/ 11116921 w 12641071"/>
              <a:gd name="connsiteY127-6126" fmla="*/ 3285921 h 5795240"/>
              <a:gd name="connsiteX128-6127" fmla="*/ 11050507 w 12641071"/>
              <a:gd name="connsiteY128-6128" fmla="*/ 3289274 h 5795240"/>
              <a:gd name="connsiteX129-6129" fmla="*/ 11006292 w 12641071"/>
              <a:gd name="connsiteY129-6130" fmla="*/ 3287041 h 5795240"/>
              <a:gd name="connsiteX130-6131" fmla="*/ 10937101 w 12641071"/>
              <a:gd name="connsiteY130-6132" fmla="*/ 3297601 h 5795240"/>
              <a:gd name="connsiteX131-6133" fmla="*/ 10144740 w 12641071"/>
              <a:gd name="connsiteY131-6134" fmla="*/ 4089962 h 5795240"/>
              <a:gd name="connsiteX132-6135" fmla="*/ 10130374 w 12641071"/>
              <a:gd name="connsiteY132-6136" fmla="*/ 4184101 h 5795240"/>
              <a:gd name="connsiteX133-6137" fmla="*/ 10130375 w 12641071"/>
              <a:gd name="connsiteY133-6138" fmla="*/ 4184103 h 5795240"/>
              <a:gd name="connsiteX134-6139" fmla="*/ 10130656 w 12641071"/>
              <a:gd name="connsiteY134-6140" fmla="*/ 4185950 h 5795240"/>
              <a:gd name="connsiteX135-6141" fmla="*/ 10138194 w 12641071"/>
              <a:gd name="connsiteY135-6142" fmla="*/ 4335228 h 5795240"/>
              <a:gd name="connsiteX136-6143" fmla="*/ 10137710 w 12641071"/>
              <a:gd name="connsiteY136-6144" fmla="*/ 4344822 h 5795240"/>
              <a:gd name="connsiteX137-6145" fmla="*/ 10133555 w 12641071"/>
              <a:gd name="connsiteY137-6146" fmla="*/ 4427096 h 5795240"/>
              <a:gd name="connsiteX138-6147" fmla="*/ 10129312 w 12641071"/>
              <a:gd name="connsiteY138-6148" fmla="*/ 4399289 h 5795240"/>
              <a:gd name="connsiteX139-6149" fmla="*/ 10126797 w 12641071"/>
              <a:gd name="connsiteY139-6150" fmla="*/ 4349498 h 5795240"/>
              <a:gd name="connsiteX140-6151" fmla="*/ 10126796 w 12641071"/>
              <a:gd name="connsiteY140-6152" fmla="*/ 4349498 h 5795240"/>
              <a:gd name="connsiteX141-6153" fmla="*/ 10129311 w 12641071"/>
              <a:gd name="connsiteY141-6154" fmla="*/ 4399289 h 5795240"/>
              <a:gd name="connsiteX142-6155" fmla="*/ 10133554 w 12641071"/>
              <a:gd name="connsiteY142-6156" fmla="*/ 4427096 h 5795240"/>
              <a:gd name="connsiteX143-6157" fmla="*/ 10130656 w 12641071"/>
              <a:gd name="connsiteY143-6158" fmla="*/ 4484506 h 5795240"/>
              <a:gd name="connsiteX144-6159" fmla="*/ 8678182 w 12641071"/>
              <a:gd name="connsiteY144-6160" fmla="*/ 5795240 h 5795240"/>
              <a:gd name="connsiteX145-6161" fmla="*/ 7467518 w 12641071"/>
              <a:gd name="connsiteY145-6162" fmla="*/ 5151535 h 5795240"/>
              <a:gd name="connsiteX146-6163" fmla="*/ 7419945 w 12641071"/>
              <a:gd name="connsiteY146-6164" fmla="*/ 5073228 h 5795240"/>
              <a:gd name="connsiteX147-6165" fmla="*/ 7394386 w 12641071"/>
              <a:gd name="connsiteY147-6166" fmla="*/ 5031156 h 5795240"/>
              <a:gd name="connsiteX148-6167" fmla="*/ 7367299 w 12641071"/>
              <a:gd name="connsiteY148-6168" fmla="*/ 4974928 h 5795240"/>
              <a:gd name="connsiteX149-6169" fmla="*/ 7332905 w 12641071"/>
              <a:gd name="connsiteY149-6170" fmla="*/ 4903531 h 5795240"/>
              <a:gd name="connsiteX150-6171" fmla="*/ 7320958 w 12641071"/>
              <a:gd name="connsiteY150-6172" fmla="*/ 4870887 h 5795240"/>
              <a:gd name="connsiteX151-6173" fmla="*/ 7322174 w 12641071"/>
              <a:gd name="connsiteY151-6174" fmla="*/ 4872361 h 5795240"/>
              <a:gd name="connsiteX152-6175" fmla="*/ 7362630 w 12641071"/>
              <a:gd name="connsiteY152-6176" fmla="*/ 4938954 h 5795240"/>
              <a:gd name="connsiteX153-6177" fmla="*/ 7380779 w 12641071"/>
              <a:gd name="connsiteY153-6178" fmla="*/ 4976628 h 5795240"/>
              <a:gd name="connsiteX154-6179" fmla="*/ 7391210 w 12641071"/>
              <a:gd name="connsiteY154-6180" fmla="*/ 4977944 h 5795240"/>
              <a:gd name="connsiteX155-6181" fmla="*/ 7380780 w 12641071"/>
              <a:gd name="connsiteY155-6182" fmla="*/ 4976628 h 5795240"/>
              <a:gd name="connsiteX156-6183" fmla="*/ 7362631 w 12641071"/>
              <a:gd name="connsiteY156-6184" fmla="*/ 4938954 h 5795240"/>
              <a:gd name="connsiteX157-6185" fmla="*/ 7322175 w 12641071"/>
              <a:gd name="connsiteY157-6186" fmla="*/ 4872361 h 5795240"/>
              <a:gd name="connsiteX158-6187" fmla="*/ 7320959 w 12641071"/>
              <a:gd name="connsiteY158-6188" fmla="*/ 4870887 h 5795240"/>
              <a:gd name="connsiteX159-6189" fmla="*/ 7283811 w 12641071"/>
              <a:gd name="connsiteY159-6190" fmla="*/ 4769391 h 5795240"/>
              <a:gd name="connsiteX160-6191" fmla="*/ 7272112 w 12641071"/>
              <a:gd name="connsiteY160-6192" fmla="*/ 4718630 h 5795240"/>
              <a:gd name="connsiteX161-6193" fmla="*/ 7272111 w 12641071"/>
              <a:gd name="connsiteY161-6194" fmla="*/ 4718630 h 5795240"/>
              <a:gd name="connsiteX162-6195" fmla="*/ 7283810 w 12641071"/>
              <a:gd name="connsiteY162-6196" fmla="*/ 4769391 h 5795240"/>
              <a:gd name="connsiteX163-6197" fmla="*/ 7320958 w 12641071"/>
              <a:gd name="connsiteY163-6198" fmla="*/ 4870887 h 5795240"/>
              <a:gd name="connsiteX164-6199" fmla="*/ 7223551 w 12641071"/>
              <a:gd name="connsiteY164-6200" fmla="*/ 4752829 h 5795240"/>
              <a:gd name="connsiteX165-6201" fmla="*/ 6652445 w 12641071"/>
              <a:gd name="connsiteY165-6202" fmla="*/ 4516269 h 5795240"/>
              <a:gd name="connsiteX166-6203" fmla="*/ 6200873 w 12641071"/>
              <a:gd name="connsiteY166-6204" fmla="*/ 4654206 h 5795240"/>
              <a:gd name="connsiteX167-6205" fmla="*/ 6088813 w 12641071"/>
              <a:gd name="connsiteY167-6206" fmla="*/ 4746663 h 5795240"/>
              <a:gd name="connsiteX168-6207" fmla="*/ 6043019 w 12641071"/>
              <a:gd name="connsiteY168-6208" fmla="*/ 4807902 h 5795240"/>
              <a:gd name="connsiteX169-6209" fmla="*/ 6043021 w 12641071"/>
              <a:gd name="connsiteY169-6210" fmla="*/ 4807902 h 5795240"/>
              <a:gd name="connsiteX170-6211" fmla="*/ 6023271 w 12641071"/>
              <a:gd name="connsiteY170-6212" fmla="*/ 4834312 h 5795240"/>
              <a:gd name="connsiteX171-6213" fmla="*/ 5970678 w 12641071"/>
              <a:gd name="connsiteY171-6214" fmla="*/ 4892181 h 5795240"/>
              <a:gd name="connsiteX172-6215" fmla="*/ 5982717 w 12641071"/>
              <a:gd name="connsiteY172-6216" fmla="*/ 4872361 h 5795240"/>
              <a:gd name="connsiteX173-6217" fmla="*/ 5970675 w 12641071"/>
              <a:gd name="connsiteY173-6218" fmla="*/ 4892181 h 5795240"/>
              <a:gd name="connsiteX174-6219" fmla="*/ 5935320 w 12641071"/>
              <a:gd name="connsiteY174-6220" fmla="*/ 4931081 h 5795240"/>
              <a:gd name="connsiteX175-6221" fmla="*/ 4971763 w 12641071"/>
              <a:gd name="connsiteY175-6222" fmla="*/ 5330200 h 5795240"/>
              <a:gd name="connsiteX176-6223" fmla="*/ 3716172 w 12641071"/>
              <a:gd name="connsiteY176-6224" fmla="*/ 4497938 h 5795240"/>
              <a:gd name="connsiteX177-6225" fmla="*/ 3710773 w 12641071"/>
              <a:gd name="connsiteY177-6226" fmla="*/ 4483182 h 5795240"/>
              <a:gd name="connsiteX178-6227" fmla="*/ 3710773 w 12641071"/>
              <a:gd name="connsiteY178-6228" fmla="*/ 4483181 h 5795240"/>
              <a:gd name="connsiteX179-6229" fmla="*/ 3674984 w 12641071"/>
              <a:gd name="connsiteY179-6230" fmla="*/ 4385402 h 5795240"/>
              <a:gd name="connsiteX180-6231" fmla="*/ 3670349 w 12641071"/>
              <a:gd name="connsiteY180-6232" fmla="*/ 4372742 h 5795240"/>
              <a:gd name="connsiteX181-6233" fmla="*/ 3659438 w 12641071"/>
              <a:gd name="connsiteY181-6234" fmla="*/ 4330309 h 5795240"/>
              <a:gd name="connsiteX182-6235" fmla="*/ 3672084 w 12641071"/>
              <a:gd name="connsiteY182-6236" fmla="*/ 4353606 h 5795240"/>
              <a:gd name="connsiteX183-6237" fmla="*/ 3659440 w 12641071"/>
              <a:gd name="connsiteY183-6238" fmla="*/ 4330309 h 5795240"/>
              <a:gd name="connsiteX184-6239" fmla="*/ 3613217 w 12641071"/>
              <a:gd name="connsiteY184-6240" fmla="*/ 4245153 h 5795240"/>
              <a:gd name="connsiteX185-6241" fmla="*/ 3083792 w 12641071"/>
              <a:gd name="connsiteY185-6242" fmla="*/ 3963660 h 5795240"/>
              <a:gd name="connsiteX186-6243" fmla="*/ 2835272 w 12641071"/>
              <a:gd name="connsiteY186-6244" fmla="*/ 4013833 h 5795240"/>
              <a:gd name="connsiteX187-6245" fmla="*/ 2820214 w 12641071"/>
              <a:gd name="connsiteY187-6246" fmla="*/ 4022007 h 5795240"/>
              <a:gd name="connsiteX188-6247" fmla="*/ 2820212 w 12641071"/>
              <a:gd name="connsiteY188-6248" fmla="*/ 4022008 h 5795240"/>
              <a:gd name="connsiteX189-6249" fmla="*/ 2820206 w 12641071"/>
              <a:gd name="connsiteY189-6250" fmla="*/ 4022011 h 5795240"/>
              <a:gd name="connsiteX190-6251" fmla="*/ 2813481 w 12641071"/>
              <a:gd name="connsiteY190-6252" fmla="*/ 4027041 h 5795240"/>
              <a:gd name="connsiteX191-6253" fmla="*/ 2762875 w 12641071"/>
              <a:gd name="connsiteY191-6254" fmla="*/ 4057784 h 5795240"/>
              <a:gd name="connsiteX192-6255" fmla="*/ 2762878 w 12641071"/>
              <a:gd name="connsiteY192-6256" fmla="*/ 4057784 h 5795240"/>
              <a:gd name="connsiteX193-6257" fmla="*/ 2694694 w 12641071"/>
              <a:gd name="connsiteY193-6258" fmla="*/ 4099208 h 5795240"/>
              <a:gd name="connsiteX194-6259" fmla="*/ 2726822 w 12641071"/>
              <a:gd name="connsiteY194-6260" fmla="*/ 4072700 h 5795240"/>
              <a:gd name="connsiteX195-6261" fmla="*/ 2757719 w 12641071"/>
              <a:gd name="connsiteY195-6262" fmla="*/ 4055929 h 5795240"/>
              <a:gd name="connsiteX196-6263" fmla="*/ 2757718 w 12641071"/>
              <a:gd name="connsiteY196-6264" fmla="*/ 4055928 h 5795240"/>
              <a:gd name="connsiteX197-6265" fmla="*/ 2726820 w 12641071"/>
              <a:gd name="connsiteY197-6266" fmla="*/ 4072700 h 5795240"/>
              <a:gd name="connsiteX198-6267" fmla="*/ 2694692 w 12641071"/>
              <a:gd name="connsiteY198-6268" fmla="*/ 4099208 h 5795240"/>
              <a:gd name="connsiteX199-6269" fmla="*/ 2664698 w 12641071"/>
              <a:gd name="connsiteY199-6270" fmla="*/ 4117431 h 5795240"/>
              <a:gd name="connsiteX200-6271" fmla="*/ 1804544 w 12641071"/>
              <a:gd name="connsiteY200-6272" fmla="*/ 4335229 h 5795240"/>
              <a:gd name="connsiteX201-6273" fmla="*/ 0 w 12641071"/>
              <a:gd name="connsiteY201-6274" fmla="*/ 2530685 h 5795240"/>
              <a:gd name="connsiteX202-6275" fmla="*/ 1804544 w 12641071"/>
              <a:gd name="connsiteY202-6276" fmla="*/ 726143 h 5795240"/>
              <a:gd name="connsiteX203-6277" fmla="*/ 3080549 w 12641071"/>
              <a:gd name="connsiteY203-6278" fmla="*/ 1254682 h 5795240"/>
              <a:gd name="connsiteX204-6279" fmla="*/ 3106404 w 12641071"/>
              <a:gd name="connsiteY204-6280" fmla="*/ 1283128 h 5795240"/>
              <a:gd name="connsiteX205-6281" fmla="*/ 3125122 w 12641071"/>
              <a:gd name="connsiteY205-6282" fmla="*/ 1317614 h 5795240"/>
              <a:gd name="connsiteX206-6283" fmla="*/ 3234533 w 12641071"/>
              <a:gd name="connsiteY206-6284" fmla="*/ 1432995 h 5795240"/>
              <a:gd name="connsiteX207-6285" fmla="*/ 3268676 w 12641071"/>
              <a:gd name="connsiteY207-6286" fmla="*/ 1461167 h 5795240"/>
              <a:gd name="connsiteX208-6287" fmla="*/ 3565826 w 12641071"/>
              <a:gd name="connsiteY208-6288" fmla="*/ 1551935 h 5795240"/>
              <a:gd name="connsiteX209-6289" fmla="*/ 4086504 w 12641071"/>
              <a:gd name="connsiteY209-6290" fmla="*/ 1127574 h 5795240"/>
              <a:gd name="connsiteX210-6291" fmla="*/ 4094702 w 12641071"/>
              <a:gd name="connsiteY210-6292" fmla="*/ 1046255 h 5795240"/>
              <a:gd name="connsiteX211-6293" fmla="*/ 4101065 w 12641071"/>
              <a:gd name="connsiteY211-6294" fmla="*/ 1044040 h 5795240"/>
              <a:gd name="connsiteX212-6295" fmla="*/ 4097301 w 12641071"/>
              <a:gd name="connsiteY212-6296" fmla="*/ 1118570 h 5795240"/>
              <a:gd name="connsiteX213-6297" fmla="*/ 4101065 w 12641071"/>
              <a:gd name="connsiteY213-6298" fmla="*/ 1044042 h 5795240"/>
              <a:gd name="connsiteX214-6299" fmla="*/ 4206937 w 12641071"/>
              <a:gd name="connsiteY214-6300" fmla="*/ 1007188 h 5795240"/>
              <a:gd name="connsiteX215-6301" fmla="*/ 4206937 w 12641071"/>
              <a:gd name="connsiteY215-6302" fmla="*/ 1007186 h 5795240"/>
              <a:gd name="connsiteX216-6303" fmla="*/ 4101067 w 12641071"/>
              <a:gd name="connsiteY216-6304" fmla="*/ 1044040 h 5795240"/>
              <a:gd name="connsiteX217-6305" fmla="*/ 4103078 w 12641071"/>
              <a:gd name="connsiteY217-6306" fmla="*/ 1004204 h 5795240"/>
              <a:gd name="connsiteX218-6307" fmla="*/ 5215874 w 12641071"/>
              <a:gd name="connsiteY218-6308" fmla="*/ 0 h 5795240"/>
              <a:gd name="connsiteX0-6309" fmla="*/ 5964869 w 12641071"/>
              <a:gd name="connsiteY0-6310" fmla="*/ 4795171 h 5795240"/>
              <a:gd name="connsiteX1-6311" fmla="*/ 6019264 w 12641071"/>
              <a:gd name="connsiteY1-6312" fmla="*/ 4804905 h 5795240"/>
              <a:gd name="connsiteX2-6313" fmla="*/ 6036570 w 12641071"/>
              <a:gd name="connsiteY2-6314" fmla="*/ 4807089 h 5795240"/>
              <a:gd name="connsiteX3-6315" fmla="*/ 6019265 w 12641071"/>
              <a:gd name="connsiteY3-6316" fmla="*/ 4804905 h 5795240"/>
              <a:gd name="connsiteX4-6317" fmla="*/ 5964869 w 12641071"/>
              <a:gd name="connsiteY4-6318" fmla="*/ 4795171 h 5795240"/>
              <a:gd name="connsiteX5-6319" fmla="*/ 3682364 w 12641071"/>
              <a:gd name="connsiteY5-6320" fmla="*/ 4386723 h 5795240"/>
              <a:gd name="connsiteX6-6321" fmla="*/ 3772428 w 12641071"/>
              <a:gd name="connsiteY6-6322" fmla="*/ 4402840 h 5795240"/>
              <a:gd name="connsiteX7-6323" fmla="*/ 3772428 w 12641071"/>
              <a:gd name="connsiteY7-6324" fmla="*/ 4402840 h 5795240"/>
              <a:gd name="connsiteX8-6325" fmla="*/ 3682364 w 12641071"/>
              <a:gd name="connsiteY8-6326" fmla="*/ 4386723 h 5795240"/>
              <a:gd name="connsiteX9-6327" fmla="*/ 3202490 w 12641071"/>
              <a:gd name="connsiteY9-6328" fmla="*/ 1406560 h 5795240"/>
              <a:gd name="connsiteX10-6329" fmla="*/ 3190020 w 12641071"/>
              <a:gd name="connsiteY10-6330" fmla="*/ 1396272 h 5795240"/>
              <a:gd name="connsiteX11-6331" fmla="*/ 3202490 w 12641071"/>
              <a:gd name="connsiteY11-6332" fmla="*/ 1406560 h 5795240"/>
              <a:gd name="connsiteX12-6333" fmla="*/ 6034389 w 12641071"/>
              <a:gd name="connsiteY12-6334" fmla="*/ 371047 h 5795240"/>
              <a:gd name="connsiteX13-6335" fmla="*/ 5912002 w 12641071"/>
              <a:gd name="connsiteY13-6336" fmla="*/ 413650 h 5795240"/>
              <a:gd name="connsiteX14-6337" fmla="*/ 5912002 w 12641071"/>
              <a:gd name="connsiteY14-6338" fmla="*/ 413650 h 5795240"/>
              <a:gd name="connsiteX15-6339" fmla="*/ 6034389 w 12641071"/>
              <a:gd name="connsiteY15-6340" fmla="*/ 371047 h 5795240"/>
              <a:gd name="connsiteX16-6341" fmla="*/ 5215874 w 12641071"/>
              <a:gd name="connsiteY16-6342" fmla="*/ 0 h 5795240"/>
              <a:gd name="connsiteX17-6343" fmla="*/ 5927386 w 12641071"/>
              <a:gd name="connsiteY17-6344" fmla="*/ 255427 h 5795240"/>
              <a:gd name="connsiteX18-6345" fmla="*/ 5974443 w 12641071"/>
              <a:gd name="connsiteY18-6346" fmla="*/ 298195 h 5795240"/>
              <a:gd name="connsiteX19-6347" fmla="*/ 5974448 w 12641071"/>
              <a:gd name="connsiteY19-6348" fmla="*/ 298200 h 5795240"/>
              <a:gd name="connsiteX20-6349" fmla="*/ 6006819 w 12641071"/>
              <a:gd name="connsiteY20-6350" fmla="*/ 327622 h 5795240"/>
              <a:gd name="connsiteX21-6351" fmla="*/ 6043427 w 12641071"/>
              <a:gd name="connsiteY21-6352" fmla="*/ 367901 h 5795240"/>
              <a:gd name="connsiteX22-6353" fmla="*/ 6043429 w 12641071"/>
              <a:gd name="connsiteY22-6354" fmla="*/ 367901 h 5795240"/>
              <a:gd name="connsiteX23-6355" fmla="*/ 6079014 w 12641071"/>
              <a:gd name="connsiteY23-6356" fmla="*/ 407056 h 5795240"/>
              <a:gd name="connsiteX24-6357" fmla="*/ 6105193 w 12641071"/>
              <a:gd name="connsiteY24-6358" fmla="*/ 442067 h 5795240"/>
              <a:gd name="connsiteX25-6359" fmla="*/ 6069206 w 12641071"/>
              <a:gd name="connsiteY25-6360" fmla="*/ 409359 h 5795240"/>
              <a:gd name="connsiteX26-6361" fmla="*/ 6105193 w 12641071"/>
              <a:gd name="connsiteY26-6362" fmla="*/ 442069 h 5795240"/>
              <a:gd name="connsiteX27-6363" fmla="*/ 6143408 w 12641071"/>
              <a:gd name="connsiteY27-6364" fmla="*/ 493169 h 5795240"/>
              <a:gd name="connsiteX28-6365" fmla="*/ 6143427 w 12641071"/>
              <a:gd name="connsiteY28-6366" fmla="*/ 493200 h 5795240"/>
              <a:gd name="connsiteX29-6367" fmla="*/ 6215965 w 12641071"/>
              <a:gd name="connsiteY29-6368" fmla="*/ 619406 h 5795240"/>
              <a:gd name="connsiteX30-6369" fmla="*/ 6234035 w 12641071"/>
              <a:gd name="connsiteY30-6370" fmla="*/ 658746 h 5795240"/>
              <a:gd name="connsiteX31-6371" fmla="*/ 6274009 w 12641071"/>
              <a:gd name="connsiteY31-6372" fmla="*/ 760197 h 5795240"/>
              <a:gd name="connsiteX32-6373" fmla="*/ 6287839 w 12641071"/>
              <a:gd name="connsiteY32-6374" fmla="*/ 801938 h 5795240"/>
              <a:gd name="connsiteX33-6375" fmla="*/ 6321546 w 12641071"/>
              <a:gd name="connsiteY33-6376" fmla="*/ 948207 h 5795240"/>
              <a:gd name="connsiteX34-6377" fmla="*/ 6321550 w 12641071"/>
              <a:gd name="connsiteY34-6378" fmla="*/ 948224 h 5795240"/>
              <a:gd name="connsiteX35-6379" fmla="*/ 6334438 w 12641071"/>
              <a:gd name="connsiteY35-6380" fmla="*/ 1118571 h 5795240"/>
              <a:gd name="connsiteX36-6381" fmla="*/ 6334438 w 12641071"/>
              <a:gd name="connsiteY36-6382" fmla="*/ 1118570 h 5795240"/>
              <a:gd name="connsiteX37-6383" fmla="*/ 6321550 w 12641071"/>
              <a:gd name="connsiteY37-6384" fmla="*/ 948222 h 5795240"/>
              <a:gd name="connsiteX38-6385" fmla="*/ 6321546 w 12641071"/>
              <a:gd name="connsiteY38-6386" fmla="*/ 948207 h 5795240"/>
              <a:gd name="connsiteX39-6387" fmla="*/ 6295696 w 12641071"/>
              <a:gd name="connsiteY39-6388" fmla="*/ 825653 h 5795240"/>
              <a:gd name="connsiteX40-6389" fmla="*/ 6287839 w 12641071"/>
              <a:gd name="connsiteY40-6390" fmla="*/ 801938 h 5795240"/>
              <a:gd name="connsiteX41-6391" fmla="*/ 6284151 w 12641071"/>
              <a:gd name="connsiteY41-6392" fmla="*/ 785941 h 5795240"/>
              <a:gd name="connsiteX42-6393" fmla="*/ 6274009 w 12641071"/>
              <a:gd name="connsiteY42-6394" fmla="*/ 760197 h 5795240"/>
              <a:gd name="connsiteX43-6395" fmla="*/ 6256852 w 12641071"/>
              <a:gd name="connsiteY43-6396" fmla="*/ 708420 h 5795240"/>
              <a:gd name="connsiteX44-6397" fmla="*/ 6234035 w 12641071"/>
              <a:gd name="connsiteY44-6398" fmla="*/ 658746 h 5795240"/>
              <a:gd name="connsiteX45-6399" fmla="*/ 6224136 w 12641071"/>
              <a:gd name="connsiteY45-6400" fmla="*/ 633624 h 5795240"/>
              <a:gd name="connsiteX46-6401" fmla="*/ 6215965 w 12641071"/>
              <a:gd name="connsiteY46-6402" fmla="*/ 619406 h 5795240"/>
              <a:gd name="connsiteX47-6403" fmla="*/ 6205824 w 12641071"/>
              <a:gd name="connsiteY47-6404" fmla="*/ 597325 h 5795240"/>
              <a:gd name="connsiteX48-6405" fmla="*/ 6143427 w 12641071"/>
              <a:gd name="connsiteY48-6406" fmla="*/ 493200 h 5795240"/>
              <a:gd name="connsiteX49-6407" fmla="*/ 6143408 w 12641071"/>
              <a:gd name="connsiteY49-6408" fmla="*/ 493167 h 5795240"/>
              <a:gd name="connsiteX50-6409" fmla="*/ 6105193 w 12641071"/>
              <a:gd name="connsiteY50-6410" fmla="*/ 442067 h 5795240"/>
              <a:gd name="connsiteX51-6411" fmla="*/ 6141460 w 12641071"/>
              <a:gd name="connsiteY51-6412" fmla="*/ 475027 h 5795240"/>
              <a:gd name="connsiteX52-6413" fmla="*/ 6788665 w 12641071"/>
              <a:gd name="connsiteY52-6414" fmla="*/ 707369 h 5795240"/>
              <a:gd name="connsiteX53-6415" fmla="*/ 7184710 w 12641071"/>
              <a:gd name="connsiteY53-6416" fmla="*/ 627411 h 5795240"/>
              <a:gd name="connsiteX54-6417" fmla="*/ 7264545 w 12641071"/>
              <a:gd name="connsiteY54-6418" fmla="*/ 588952 h 5795240"/>
              <a:gd name="connsiteX55-6419" fmla="*/ 7213686 w 12641071"/>
              <a:gd name="connsiteY55-6420" fmla="*/ 626983 h 5795240"/>
              <a:gd name="connsiteX56-6421" fmla="*/ 7128319 w 12641071"/>
              <a:gd name="connsiteY56-6422" fmla="*/ 705504 h 5795240"/>
              <a:gd name="connsiteX57-6423" fmla="*/ 7083110 w 12641071"/>
              <a:gd name="connsiteY57-6424" fmla="*/ 757072 h 5795240"/>
              <a:gd name="connsiteX58-6425" fmla="*/ 7083111 w 12641071"/>
              <a:gd name="connsiteY58-6426" fmla="*/ 757072 h 5795240"/>
              <a:gd name="connsiteX59-6427" fmla="*/ 7128319 w 12641071"/>
              <a:gd name="connsiteY59-6428" fmla="*/ 705506 h 5795240"/>
              <a:gd name="connsiteX60-6429" fmla="*/ 7213686 w 12641071"/>
              <a:gd name="connsiteY60-6430" fmla="*/ 626984 h 5795240"/>
              <a:gd name="connsiteX61-6431" fmla="*/ 7264545 w 12641071"/>
              <a:gd name="connsiteY61-6432" fmla="*/ 588953 h 5795240"/>
              <a:gd name="connsiteX62-6433" fmla="*/ 7273651 w 12641071"/>
              <a:gd name="connsiteY62-6434" fmla="*/ 584566 h 5795240"/>
              <a:gd name="connsiteX63-6435" fmla="*/ 7314851 w 12641071"/>
              <a:gd name="connsiteY63-6436" fmla="*/ 559537 h 5795240"/>
              <a:gd name="connsiteX64-6437" fmla="*/ 7354131 w 12641071"/>
              <a:gd name="connsiteY64-6438" fmla="*/ 565467 h 5795240"/>
              <a:gd name="connsiteX65-6439" fmla="*/ 7429608 w 12641071"/>
              <a:gd name="connsiteY65-6440" fmla="*/ 586051 h 5795240"/>
              <a:gd name="connsiteX66-6441" fmla="*/ 7429611 w 12641071"/>
              <a:gd name="connsiteY66-6442" fmla="*/ 586050 h 5795240"/>
              <a:gd name="connsiteX67-6443" fmla="*/ 7354132 w 12641071"/>
              <a:gd name="connsiteY67-6444" fmla="*/ 565465 h 5795240"/>
              <a:gd name="connsiteX68-6445" fmla="*/ 7314853 w 12641071"/>
              <a:gd name="connsiteY68-6446" fmla="*/ 559536 h 5795240"/>
              <a:gd name="connsiteX69-6447" fmla="*/ 7314851 w 12641071"/>
              <a:gd name="connsiteY69-6448" fmla="*/ 559537 h 5795240"/>
              <a:gd name="connsiteX70-6449" fmla="*/ 7314849 w 12641071"/>
              <a:gd name="connsiteY70-6450" fmla="*/ 559537 h 5795240"/>
              <a:gd name="connsiteX71-6451" fmla="*/ 7273651 w 12641071"/>
              <a:gd name="connsiteY71-6452" fmla="*/ 584565 h 5795240"/>
              <a:gd name="connsiteX72-6453" fmla="*/ 7264545 w 12641071"/>
              <a:gd name="connsiteY72-6454" fmla="*/ 588952 h 5795240"/>
              <a:gd name="connsiteX73-6455" fmla="*/ 7296407 w 12641071"/>
              <a:gd name="connsiteY73-6456" fmla="*/ 565126 h 5795240"/>
              <a:gd name="connsiteX74-6457" fmla="*/ 7307447 w 12641071"/>
              <a:gd name="connsiteY74-6458" fmla="*/ 558419 h 5795240"/>
              <a:gd name="connsiteX75-6459" fmla="*/ 7307450 w 12641071"/>
              <a:gd name="connsiteY75-6460" fmla="*/ 558419 h 5795240"/>
              <a:gd name="connsiteX76-6461" fmla="*/ 7385004 w 12641071"/>
              <a:gd name="connsiteY76-6462" fmla="*/ 511303 h 5795240"/>
              <a:gd name="connsiteX77-6463" fmla="*/ 7391626 w 12641071"/>
              <a:gd name="connsiteY77-6464" fmla="*/ 508114 h 5795240"/>
              <a:gd name="connsiteX78-6465" fmla="*/ 7391631 w 12641071"/>
              <a:gd name="connsiteY78-6466" fmla="*/ 508110 h 5795240"/>
              <a:gd name="connsiteX79-6467" fmla="*/ 7478934 w 12641071"/>
              <a:gd name="connsiteY79-6468" fmla="*/ 466053 h 5795240"/>
              <a:gd name="connsiteX80-6469" fmla="*/ 7897193 w 12641071"/>
              <a:gd name="connsiteY80-6470" fmla="*/ 381611 h 5795240"/>
              <a:gd name="connsiteX81-6471" fmla="*/ 8788216 w 12641071"/>
              <a:gd name="connsiteY81-6472" fmla="*/ 855364 h 5795240"/>
              <a:gd name="connsiteX82-6473" fmla="*/ 8832362 w 12641071"/>
              <a:gd name="connsiteY82-6474" fmla="*/ 928030 h 5795240"/>
              <a:gd name="connsiteX83-6475" fmla="*/ 8832362 w 12641071"/>
              <a:gd name="connsiteY83-6476" fmla="*/ 928033 h 5795240"/>
              <a:gd name="connsiteX84-6477" fmla="*/ 8842040 w 12641071"/>
              <a:gd name="connsiteY84-6478" fmla="*/ 943961 h 5795240"/>
              <a:gd name="connsiteX85-6479" fmla="*/ 8856144 w 12641071"/>
              <a:gd name="connsiteY85-6480" fmla="*/ 973241 h 5795240"/>
              <a:gd name="connsiteX86-6481" fmla="*/ 8856145 w 12641071"/>
              <a:gd name="connsiteY86-6482" fmla="*/ 973241 h 5795240"/>
              <a:gd name="connsiteX87-6483" fmla="*/ 8878117 w 12641071"/>
              <a:gd name="connsiteY87-6484" fmla="*/ 1018851 h 5795240"/>
              <a:gd name="connsiteX88-6485" fmla="*/ 8877719 w 12641071"/>
              <a:gd name="connsiteY88-6486" fmla="*/ 1018369 h 5795240"/>
              <a:gd name="connsiteX89-6487" fmla="*/ 8853250 w 12641071"/>
              <a:gd name="connsiteY89-6488" fmla="*/ 973288 h 5795240"/>
              <a:gd name="connsiteX90-6489" fmla="*/ 8853249 w 12641071"/>
              <a:gd name="connsiteY90-6490" fmla="*/ 973288 h 5795240"/>
              <a:gd name="connsiteX91-6491" fmla="*/ 8853248 w 12641071"/>
              <a:gd name="connsiteY91-6492" fmla="*/ 973287 h 5795240"/>
              <a:gd name="connsiteX92-6493" fmla="*/ 8849677 w 12641071"/>
              <a:gd name="connsiteY92-6494" fmla="*/ 973341 h 5795240"/>
              <a:gd name="connsiteX93-6495" fmla="*/ 8641543 w 12641071"/>
              <a:gd name="connsiteY93-6496" fmla="*/ 916577 h 5795240"/>
              <a:gd name="connsiteX94-6497" fmla="*/ 8641545 w 12641071"/>
              <a:gd name="connsiteY94-6498" fmla="*/ 916580 h 5795240"/>
              <a:gd name="connsiteX95-6499" fmla="*/ 8849676 w 12641071"/>
              <a:gd name="connsiteY95-6500" fmla="*/ 973343 h 5795240"/>
              <a:gd name="connsiteX96-6501" fmla="*/ 8853248 w 12641071"/>
              <a:gd name="connsiteY96-6502" fmla="*/ 973288 h 5795240"/>
              <a:gd name="connsiteX97-6503" fmla="*/ 8877719 w 12641071"/>
              <a:gd name="connsiteY97-6504" fmla="*/ 1018371 h 5795240"/>
              <a:gd name="connsiteX98-6505" fmla="*/ 8878116 w 12641071"/>
              <a:gd name="connsiteY98-6506" fmla="*/ 1018851 h 5795240"/>
              <a:gd name="connsiteX99-6507" fmla="*/ 8887288 w 12641071"/>
              <a:gd name="connsiteY99-6508" fmla="*/ 1037892 h 5795240"/>
              <a:gd name="connsiteX100-6509" fmla="*/ 8949899 w 12641071"/>
              <a:gd name="connsiteY100-6510" fmla="*/ 1239592 h 5795240"/>
              <a:gd name="connsiteX101-6511" fmla="*/ 8968437 w 12641071"/>
              <a:gd name="connsiteY101-6512" fmla="*/ 1423482 h 5795240"/>
              <a:gd name="connsiteX102-6513" fmla="*/ 8949899 w 12641071"/>
              <a:gd name="connsiteY102-6514" fmla="*/ 1239591 h 5795240"/>
              <a:gd name="connsiteX103-6515" fmla="*/ 8887288 w 12641071"/>
              <a:gd name="connsiteY103-6516" fmla="*/ 1037890 h 5795240"/>
              <a:gd name="connsiteX104-6517" fmla="*/ 8878116 w 12641071"/>
              <a:gd name="connsiteY104-6518" fmla="*/ 1018851 h 5795240"/>
              <a:gd name="connsiteX105-6519" fmla="*/ 8931285 w 12641071"/>
              <a:gd name="connsiteY105-6520" fmla="*/ 1083292 h 5795240"/>
              <a:gd name="connsiteX106-6521" fmla="*/ 9241478 w 12641071"/>
              <a:gd name="connsiteY106-6522" fmla="*/ 1211778 h 5795240"/>
              <a:gd name="connsiteX107-6523" fmla="*/ 9605238 w 12641071"/>
              <a:gd name="connsiteY107-6524" fmla="*/ 1018369 h 5795240"/>
              <a:gd name="connsiteX108-6525" fmla="*/ 9636247 w 12641071"/>
              <a:gd name="connsiteY108-6526" fmla="*/ 961241 h 5795240"/>
              <a:gd name="connsiteX109-6527" fmla="*/ 9641995 w 12641071"/>
              <a:gd name="connsiteY109-6528" fmla="*/ 961152 h 5795240"/>
              <a:gd name="connsiteX110-6529" fmla="*/ 9584939 w 12641071"/>
              <a:gd name="connsiteY110-6530" fmla="*/ 1079594 h 5795240"/>
              <a:gd name="connsiteX111-6531" fmla="*/ 9546257 w 12641071"/>
              <a:gd name="connsiteY111-6532" fmla="*/ 1204206 h 5795240"/>
              <a:gd name="connsiteX112-6533" fmla="*/ 9584939 w 12641071"/>
              <a:gd name="connsiteY112-6534" fmla="*/ 1079596 h 5795240"/>
              <a:gd name="connsiteX113-6535" fmla="*/ 9641995 w 12641071"/>
              <a:gd name="connsiteY113-6536" fmla="*/ 961153 h 5795240"/>
              <a:gd name="connsiteX114-6537" fmla="*/ 9653069 w 12641071"/>
              <a:gd name="connsiteY114-6538" fmla="*/ 960983 h 5795240"/>
              <a:gd name="connsiteX115-6539" fmla="*/ 9801564 w 12641071"/>
              <a:gd name="connsiteY115-6540" fmla="*/ 1196828 h 5795240"/>
              <a:gd name="connsiteX116-6541" fmla="*/ 9801566 w 12641071"/>
              <a:gd name="connsiteY116-6542" fmla="*/ 1196828 h 5795240"/>
              <a:gd name="connsiteX117-6543" fmla="*/ 9653070 w 12641071"/>
              <a:gd name="connsiteY117-6544" fmla="*/ 960982 h 5795240"/>
              <a:gd name="connsiteX118-6545" fmla="*/ 9641996 w 12641071"/>
              <a:gd name="connsiteY118-6546" fmla="*/ 961152 h 5795240"/>
              <a:gd name="connsiteX119-6547" fmla="*/ 9651917 w 12641071"/>
              <a:gd name="connsiteY119-6548" fmla="*/ 940556 h 5795240"/>
              <a:gd name="connsiteX120-6549" fmla="*/ 11050508 w 12641071"/>
              <a:gd name="connsiteY120-6550" fmla="*/ 108150 h 5795240"/>
              <a:gd name="connsiteX121-6551" fmla="*/ 12641071 w 12641071"/>
              <a:gd name="connsiteY121-6552" fmla="*/ 1698711 h 5795240"/>
              <a:gd name="connsiteX122-6553" fmla="*/ 11371062 w 12641071"/>
              <a:gd name="connsiteY122-6554" fmla="*/ 3256960 h 5795240"/>
              <a:gd name="connsiteX123-6555" fmla="*/ 11215953 w 12641071"/>
              <a:gd name="connsiteY123-6556" fmla="*/ 3280632 h 5795240"/>
              <a:gd name="connsiteX124-6557" fmla="*/ 11142318 w 12641071"/>
              <a:gd name="connsiteY124-6558" fmla="*/ 3276914 h 5795240"/>
              <a:gd name="connsiteX125-6559" fmla="*/ 11215952 w 12641071"/>
              <a:gd name="connsiteY125-6560" fmla="*/ 3280632 h 5795240"/>
              <a:gd name="connsiteX126-6561" fmla="*/ 11213133 w 12641071"/>
              <a:gd name="connsiteY126-6562" fmla="*/ 3281062 h 5795240"/>
              <a:gd name="connsiteX127-6563" fmla="*/ 11116921 w 12641071"/>
              <a:gd name="connsiteY127-6564" fmla="*/ 3285921 h 5795240"/>
              <a:gd name="connsiteX128-6565" fmla="*/ 11050507 w 12641071"/>
              <a:gd name="connsiteY128-6566" fmla="*/ 3289274 h 5795240"/>
              <a:gd name="connsiteX129-6567" fmla="*/ 11006292 w 12641071"/>
              <a:gd name="connsiteY129-6568" fmla="*/ 3287041 h 5795240"/>
              <a:gd name="connsiteX130-6569" fmla="*/ 10937101 w 12641071"/>
              <a:gd name="connsiteY130-6570" fmla="*/ 3297601 h 5795240"/>
              <a:gd name="connsiteX131-6571" fmla="*/ 10144740 w 12641071"/>
              <a:gd name="connsiteY131-6572" fmla="*/ 4089962 h 5795240"/>
              <a:gd name="connsiteX132-6573" fmla="*/ 10130374 w 12641071"/>
              <a:gd name="connsiteY132-6574" fmla="*/ 4184101 h 5795240"/>
              <a:gd name="connsiteX133-6575" fmla="*/ 10130375 w 12641071"/>
              <a:gd name="connsiteY133-6576" fmla="*/ 4184103 h 5795240"/>
              <a:gd name="connsiteX134-6577" fmla="*/ 10130656 w 12641071"/>
              <a:gd name="connsiteY134-6578" fmla="*/ 4185950 h 5795240"/>
              <a:gd name="connsiteX135-6579" fmla="*/ 10138194 w 12641071"/>
              <a:gd name="connsiteY135-6580" fmla="*/ 4335228 h 5795240"/>
              <a:gd name="connsiteX136-6581" fmla="*/ 10137710 w 12641071"/>
              <a:gd name="connsiteY136-6582" fmla="*/ 4344822 h 5795240"/>
              <a:gd name="connsiteX137-6583" fmla="*/ 10133555 w 12641071"/>
              <a:gd name="connsiteY137-6584" fmla="*/ 4427096 h 5795240"/>
              <a:gd name="connsiteX138-6585" fmla="*/ 10129312 w 12641071"/>
              <a:gd name="connsiteY138-6586" fmla="*/ 4399289 h 5795240"/>
              <a:gd name="connsiteX139-6587" fmla="*/ 10126797 w 12641071"/>
              <a:gd name="connsiteY139-6588" fmla="*/ 4349498 h 5795240"/>
              <a:gd name="connsiteX140-6589" fmla="*/ 10126796 w 12641071"/>
              <a:gd name="connsiteY140-6590" fmla="*/ 4349498 h 5795240"/>
              <a:gd name="connsiteX141-6591" fmla="*/ 10129311 w 12641071"/>
              <a:gd name="connsiteY141-6592" fmla="*/ 4399289 h 5795240"/>
              <a:gd name="connsiteX142-6593" fmla="*/ 10133554 w 12641071"/>
              <a:gd name="connsiteY142-6594" fmla="*/ 4427096 h 5795240"/>
              <a:gd name="connsiteX143-6595" fmla="*/ 10130656 w 12641071"/>
              <a:gd name="connsiteY143-6596" fmla="*/ 4484506 h 5795240"/>
              <a:gd name="connsiteX144-6597" fmla="*/ 8678182 w 12641071"/>
              <a:gd name="connsiteY144-6598" fmla="*/ 5795240 h 5795240"/>
              <a:gd name="connsiteX145-6599" fmla="*/ 7467518 w 12641071"/>
              <a:gd name="connsiteY145-6600" fmla="*/ 5151535 h 5795240"/>
              <a:gd name="connsiteX146-6601" fmla="*/ 7419945 w 12641071"/>
              <a:gd name="connsiteY146-6602" fmla="*/ 5073228 h 5795240"/>
              <a:gd name="connsiteX147-6603" fmla="*/ 7394386 w 12641071"/>
              <a:gd name="connsiteY147-6604" fmla="*/ 5031156 h 5795240"/>
              <a:gd name="connsiteX148-6605" fmla="*/ 7367299 w 12641071"/>
              <a:gd name="connsiteY148-6606" fmla="*/ 4974928 h 5795240"/>
              <a:gd name="connsiteX149-6607" fmla="*/ 7332905 w 12641071"/>
              <a:gd name="connsiteY149-6608" fmla="*/ 4903531 h 5795240"/>
              <a:gd name="connsiteX150-6609" fmla="*/ 7320958 w 12641071"/>
              <a:gd name="connsiteY150-6610" fmla="*/ 4870887 h 5795240"/>
              <a:gd name="connsiteX151-6611" fmla="*/ 7322174 w 12641071"/>
              <a:gd name="connsiteY151-6612" fmla="*/ 4872361 h 5795240"/>
              <a:gd name="connsiteX152-6613" fmla="*/ 7362630 w 12641071"/>
              <a:gd name="connsiteY152-6614" fmla="*/ 4938954 h 5795240"/>
              <a:gd name="connsiteX153-6615" fmla="*/ 7380779 w 12641071"/>
              <a:gd name="connsiteY153-6616" fmla="*/ 4976628 h 5795240"/>
              <a:gd name="connsiteX154-6617" fmla="*/ 7391210 w 12641071"/>
              <a:gd name="connsiteY154-6618" fmla="*/ 4977944 h 5795240"/>
              <a:gd name="connsiteX155-6619" fmla="*/ 7380780 w 12641071"/>
              <a:gd name="connsiteY155-6620" fmla="*/ 4976628 h 5795240"/>
              <a:gd name="connsiteX156-6621" fmla="*/ 7362631 w 12641071"/>
              <a:gd name="connsiteY156-6622" fmla="*/ 4938954 h 5795240"/>
              <a:gd name="connsiteX157-6623" fmla="*/ 7322175 w 12641071"/>
              <a:gd name="connsiteY157-6624" fmla="*/ 4872361 h 5795240"/>
              <a:gd name="connsiteX158-6625" fmla="*/ 7320959 w 12641071"/>
              <a:gd name="connsiteY158-6626" fmla="*/ 4870887 h 5795240"/>
              <a:gd name="connsiteX159-6627" fmla="*/ 7283811 w 12641071"/>
              <a:gd name="connsiteY159-6628" fmla="*/ 4769391 h 5795240"/>
              <a:gd name="connsiteX160-6629" fmla="*/ 7272112 w 12641071"/>
              <a:gd name="connsiteY160-6630" fmla="*/ 4718630 h 5795240"/>
              <a:gd name="connsiteX161-6631" fmla="*/ 7272111 w 12641071"/>
              <a:gd name="connsiteY161-6632" fmla="*/ 4718630 h 5795240"/>
              <a:gd name="connsiteX162-6633" fmla="*/ 7283810 w 12641071"/>
              <a:gd name="connsiteY162-6634" fmla="*/ 4769391 h 5795240"/>
              <a:gd name="connsiteX163-6635" fmla="*/ 7320958 w 12641071"/>
              <a:gd name="connsiteY163-6636" fmla="*/ 4870887 h 5795240"/>
              <a:gd name="connsiteX164-6637" fmla="*/ 7223551 w 12641071"/>
              <a:gd name="connsiteY164-6638" fmla="*/ 4752829 h 5795240"/>
              <a:gd name="connsiteX165-6639" fmla="*/ 6652445 w 12641071"/>
              <a:gd name="connsiteY165-6640" fmla="*/ 4516269 h 5795240"/>
              <a:gd name="connsiteX166-6641" fmla="*/ 6200873 w 12641071"/>
              <a:gd name="connsiteY166-6642" fmla="*/ 4654206 h 5795240"/>
              <a:gd name="connsiteX167-6643" fmla="*/ 6088813 w 12641071"/>
              <a:gd name="connsiteY167-6644" fmla="*/ 4746663 h 5795240"/>
              <a:gd name="connsiteX168-6645" fmla="*/ 6043019 w 12641071"/>
              <a:gd name="connsiteY168-6646" fmla="*/ 4807902 h 5795240"/>
              <a:gd name="connsiteX169-6647" fmla="*/ 6043021 w 12641071"/>
              <a:gd name="connsiteY169-6648" fmla="*/ 4807902 h 5795240"/>
              <a:gd name="connsiteX170-6649" fmla="*/ 6023271 w 12641071"/>
              <a:gd name="connsiteY170-6650" fmla="*/ 4834312 h 5795240"/>
              <a:gd name="connsiteX171-6651" fmla="*/ 5970678 w 12641071"/>
              <a:gd name="connsiteY171-6652" fmla="*/ 4892181 h 5795240"/>
              <a:gd name="connsiteX172-6653" fmla="*/ 5982717 w 12641071"/>
              <a:gd name="connsiteY172-6654" fmla="*/ 4872361 h 5795240"/>
              <a:gd name="connsiteX173-6655" fmla="*/ 5970675 w 12641071"/>
              <a:gd name="connsiteY173-6656" fmla="*/ 4892181 h 5795240"/>
              <a:gd name="connsiteX174-6657" fmla="*/ 5935320 w 12641071"/>
              <a:gd name="connsiteY174-6658" fmla="*/ 4931081 h 5795240"/>
              <a:gd name="connsiteX175-6659" fmla="*/ 4971763 w 12641071"/>
              <a:gd name="connsiteY175-6660" fmla="*/ 5330200 h 5795240"/>
              <a:gd name="connsiteX176-6661" fmla="*/ 3716172 w 12641071"/>
              <a:gd name="connsiteY176-6662" fmla="*/ 4497938 h 5795240"/>
              <a:gd name="connsiteX177-6663" fmla="*/ 3710773 w 12641071"/>
              <a:gd name="connsiteY177-6664" fmla="*/ 4483182 h 5795240"/>
              <a:gd name="connsiteX178-6665" fmla="*/ 3710773 w 12641071"/>
              <a:gd name="connsiteY178-6666" fmla="*/ 4483181 h 5795240"/>
              <a:gd name="connsiteX179-6667" fmla="*/ 3674984 w 12641071"/>
              <a:gd name="connsiteY179-6668" fmla="*/ 4385402 h 5795240"/>
              <a:gd name="connsiteX180-6669" fmla="*/ 3670349 w 12641071"/>
              <a:gd name="connsiteY180-6670" fmla="*/ 4372742 h 5795240"/>
              <a:gd name="connsiteX181-6671" fmla="*/ 3659438 w 12641071"/>
              <a:gd name="connsiteY181-6672" fmla="*/ 4330309 h 5795240"/>
              <a:gd name="connsiteX182-6673" fmla="*/ 3672084 w 12641071"/>
              <a:gd name="connsiteY182-6674" fmla="*/ 4353606 h 5795240"/>
              <a:gd name="connsiteX183-6675" fmla="*/ 3659440 w 12641071"/>
              <a:gd name="connsiteY183-6676" fmla="*/ 4330309 h 5795240"/>
              <a:gd name="connsiteX184-6677" fmla="*/ 3613217 w 12641071"/>
              <a:gd name="connsiteY184-6678" fmla="*/ 4245153 h 5795240"/>
              <a:gd name="connsiteX185-6679" fmla="*/ 3083792 w 12641071"/>
              <a:gd name="connsiteY185-6680" fmla="*/ 3963660 h 5795240"/>
              <a:gd name="connsiteX186-6681" fmla="*/ 2835272 w 12641071"/>
              <a:gd name="connsiteY186-6682" fmla="*/ 4013833 h 5795240"/>
              <a:gd name="connsiteX187-6683" fmla="*/ 2820214 w 12641071"/>
              <a:gd name="connsiteY187-6684" fmla="*/ 4022007 h 5795240"/>
              <a:gd name="connsiteX188-6685" fmla="*/ 2820212 w 12641071"/>
              <a:gd name="connsiteY188-6686" fmla="*/ 4022008 h 5795240"/>
              <a:gd name="connsiteX189-6687" fmla="*/ 2820206 w 12641071"/>
              <a:gd name="connsiteY189-6688" fmla="*/ 4022011 h 5795240"/>
              <a:gd name="connsiteX190-6689" fmla="*/ 2813481 w 12641071"/>
              <a:gd name="connsiteY190-6690" fmla="*/ 4027041 h 5795240"/>
              <a:gd name="connsiteX191-6691" fmla="*/ 2762875 w 12641071"/>
              <a:gd name="connsiteY191-6692" fmla="*/ 4057784 h 5795240"/>
              <a:gd name="connsiteX192-6693" fmla="*/ 2762878 w 12641071"/>
              <a:gd name="connsiteY192-6694" fmla="*/ 4057784 h 5795240"/>
              <a:gd name="connsiteX193-6695" fmla="*/ 2694694 w 12641071"/>
              <a:gd name="connsiteY193-6696" fmla="*/ 4099208 h 5795240"/>
              <a:gd name="connsiteX194-6697" fmla="*/ 2726822 w 12641071"/>
              <a:gd name="connsiteY194-6698" fmla="*/ 4072700 h 5795240"/>
              <a:gd name="connsiteX195-6699" fmla="*/ 2757719 w 12641071"/>
              <a:gd name="connsiteY195-6700" fmla="*/ 4055929 h 5795240"/>
              <a:gd name="connsiteX196-6701" fmla="*/ 2757718 w 12641071"/>
              <a:gd name="connsiteY196-6702" fmla="*/ 4055928 h 5795240"/>
              <a:gd name="connsiteX197-6703" fmla="*/ 2726820 w 12641071"/>
              <a:gd name="connsiteY197-6704" fmla="*/ 4072700 h 5795240"/>
              <a:gd name="connsiteX198-6705" fmla="*/ 2694692 w 12641071"/>
              <a:gd name="connsiteY198-6706" fmla="*/ 4099208 h 5795240"/>
              <a:gd name="connsiteX199-6707" fmla="*/ 2664698 w 12641071"/>
              <a:gd name="connsiteY199-6708" fmla="*/ 4117431 h 5795240"/>
              <a:gd name="connsiteX200-6709" fmla="*/ 1804544 w 12641071"/>
              <a:gd name="connsiteY200-6710" fmla="*/ 4335229 h 5795240"/>
              <a:gd name="connsiteX201-6711" fmla="*/ 0 w 12641071"/>
              <a:gd name="connsiteY201-6712" fmla="*/ 2530685 h 5795240"/>
              <a:gd name="connsiteX202-6713" fmla="*/ 1804544 w 12641071"/>
              <a:gd name="connsiteY202-6714" fmla="*/ 726143 h 5795240"/>
              <a:gd name="connsiteX203-6715" fmla="*/ 3080549 w 12641071"/>
              <a:gd name="connsiteY203-6716" fmla="*/ 1254682 h 5795240"/>
              <a:gd name="connsiteX204-6717" fmla="*/ 3106404 w 12641071"/>
              <a:gd name="connsiteY204-6718" fmla="*/ 1283128 h 5795240"/>
              <a:gd name="connsiteX205-6719" fmla="*/ 3234533 w 12641071"/>
              <a:gd name="connsiteY205-6720" fmla="*/ 1432995 h 5795240"/>
              <a:gd name="connsiteX206-6721" fmla="*/ 3268676 w 12641071"/>
              <a:gd name="connsiteY206-6722" fmla="*/ 1461167 h 5795240"/>
              <a:gd name="connsiteX207-6723" fmla="*/ 3565826 w 12641071"/>
              <a:gd name="connsiteY207-6724" fmla="*/ 1551935 h 5795240"/>
              <a:gd name="connsiteX208-6725" fmla="*/ 4086504 w 12641071"/>
              <a:gd name="connsiteY208-6726" fmla="*/ 1127574 h 5795240"/>
              <a:gd name="connsiteX209-6727" fmla="*/ 4094702 w 12641071"/>
              <a:gd name="connsiteY209-6728" fmla="*/ 1046255 h 5795240"/>
              <a:gd name="connsiteX210-6729" fmla="*/ 4101065 w 12641071"/>
              <a:gd name="connsiteY210-6730" fmla="*/ 1044040 h 5795240"/>
              <a:gd name="connsiteX211-6731" fmla="*/ 4097301 w 12641071"/>
              <a:gd name="connsiteY211-6732" fmla="*/ 1118570 h 5795240"/>
              <a:gd name="connsiteX212-6733" fmla="*/ 4101065 w 12641071"/>
              <a:gd name="connsiteY212-6734" fmla="*/ 1044042 h 5795240"/>
              <a:gd name="connsiteX213-6735" fmla="*/ 4206937 w 12641071"/>
              <a:gd name="connsiteY213-6736" fmla="*/ 1007188 h 5795240"/>
              <a:gd name="connsiteX214-6737" fmla="*/ 4206937 w 12641071"/>
              <a:gd name="connsiteY214-6738" fmla="*/ 1007186 h 5795240"/>
              <a:gd name="connsiteX215-6739" fmla="*/ 4101067 w 12641071"/>
              <a:gd name="connsiteY215-6740" fmla="*/ 1044040 h 5795240"/>
              <a:gd name="connsiteX216-6741" fmla="*/ 4103078 w 12641071"/>
              <a:gd name="connsiteY216-6742" fmla="*/ 1004204 h 5795240"/>
              <a:gd name="connsiteX217-6743" fmla="*/ 5215874 w 12641071"/>
              <a:gd name="connsiteY217-6744" fmla="*/ 0 h 5795240"/>
              <a:gd name="connsiteX0-6745" fmla="*/ 5964869 w 12641071"/>
              <a:gd name="connsiteY0-6746" fmla="*/ 4795171 h 5795240"/>
              <a:gd name="connsiteX1-6747" fmla="*/ 6019264 w 12641071"/>
              <a:gd name="connsiteY1-6748" fmla="*/ 4804905 h 5795240"/>
              <a:gd name="connsiteX2-6749" fmla="*/ 6036570 w 12641071"/>
              <a:gd name="connsiteY2-6750" fmla="*/ 4807089 h 5795240"/>
              <a:gd name="connsiteX3-6751" fmla="*/ 6019265 w 12641071"/>
              <a:gd name="connsiteY3-6752" fmla="*/ 4804905 h 5795240"/>
              <a:gd name="connsiteX4-6753" fmla="*/ 5964869 w 12641071"/>
              <a:gd name="connsiteY4-6754" fmla="*/ 4795171 h 5795240"/>
              <a:gd name="connsiteX5-6755" fmla="*/ 3682364 w 12641071"/>
              <a:gd name="connsiteY5-6756" fmla="*/ 4386723 h 5795240"/>
              <a:gd name="connsiteX6-6757" fmla="*/ 3772428 w 12641071"/>
              <a:gd name="connsiteY6-6758" fmla="*/ 4402840 h 5795240"/>
              <a:gd name="connsiteX7-6759" fmla="*/ 3772428 w 12641071"/>
              <a:gd name="connsiteY7-6760" fmla="*/ 4402840 h 5795240"/>
              <a:gd name="connsiteX8-6761" fmla="*/ 3682364 w 12641071"/>
              <a:gd name="connsiteY8-6762" fmla="*/ 4386723 h 5795240"/>
              <a:gd name="connsiteX9-6763" fmla="*/ 3202490 w 12641071"/>
              <a:gd name="connsiteY9-6764" fmla="*/ 1406560 h 5795240"/>
              <a:gd name="connsiteX10-6765" fmla="*/ 3190020 w 12641071"/>
              <a:gd name="connsiteY10-6766" fmla="*/ 1396272 h 5795240"/>
              <a:gd name="connsiteX11-6767" fmla="*/ 3202490 w 12641071"/>
              <a:gd name="connsiteY11-6768" fmla="*/ 1406560 h 5795240"/>
              <a:gd name="connsiteX12-6769" fmla="*/ 6034389 w 12641071"/>
              <a:gd name="connsiteY12-6770" fmla="*/ 371047 h 5795240"/>
              <a:gd name="connsiteX13-6771" fmla="*/ 5912002 w 12641071"/>
              <a:gd name="connsiteY13-6772" fmla="*/ 413650 h 5795240"/>
              <a:gd name="connsiteX14-6773" fmla="*/ 5912002 w 12641071"/>
              <a:gd name="connsiteY14-6774" fmla="*/ 413650 h 5795240"/>
              <a:gd name="connsiteX15-6775" fmla="*/ 6034389 w 12641071"/>
              <a:gd name="connsiteY15-6776" fmla="*/ 371047 h 5795240"/>
              <a:gd name="connsiteX16-6777" fmla="*/ 5215874 w 12641071"/>
              <a:gd name="connsiteY16-6778" fmla="*/ 0 h 5795240"/>
              <a:gd name="connsiteX17-6779" fmla="*/ 5927386 w 12641071"/>
              <a:gd name="connsiteY17-6780" fmla="*/ 255427 h 5795240"/>
              <a:gd name="connsiteX18-6781" fmla="*/ 5974443 w 12641071"/>
              <a:gd name="connsiteY18-6782" fmla="*/ 298195 h 5795240"/>
              <a:gd name="connsiteX19-6783" fmla="*/ 5974448 w 12641071"/>
              <a:gd name="connsiteY19-6784" fmla="*/ 298200 h 5795240"/>
              <a:gd name="connsiteX20-6785" fmla="*/ 6006819 w 12641071"/>
              <a:gd name="connsiteY20-6786" fmla="*/ 327622 h 5795240"/>
              <a:gd name="connsiteX21-6787" fmla="*/ 6043427 w 12641071"/>
              <a:gd name="connsiteY21-6788" fmla="*/ 367901 h 5795240"/>
              <a:gd name="connsiteX22-6789" fmla="*/ 6043429 w 12641071"/>
              <a:gd name="connsiteY22-6790" fmla="*/ 367901 h 5795240"/>
              <a:gd name="connsiteX23-6791" fmla="*/ 6079014 w 12641071"/>
              <a:gd name="connsiteY23-6792" fmla="*/ 407056 h 5795240"/>
              <a:gd name="connsiteX24-6793" fmla="*/ 6105193 w 12641071"/>
              <a:gd name="connsiteY24-6794" fmla="*/ 442067 h 5795240"/>
              <a:gd name="connsiteX25-6795" fmla="*/ 6069206 w 12641071"/>
              <a:gd name="connsiteY25-6796" fmla="*/ 409359 h 5795240"/>
              <a:gd name="connsiteX26-6797" fmla="*/ 6105193 w 12641071"/>
              <a:gd name="connsiteY26-6798" fmla="*/ 442069 h 5795240"/>
              <a:gd name="connsiteX27-6799" fmla="*/ 6143408 w 12641071"/>
              <a:gd name="connsiteY27-6800" fmla="*/ 493169 h 5795240"/>
              <a:gd name="connsiteX28-6801" fmla="*/ 6143427 w 12641071"/>
              <a:gd name="connsiteY28-6802" fmla="*/ 493200 h 5795240"/>
              <a:gd name="connsiteX29-6803" fmla="*/ 6215965 w 12641071"/>
              <a:gd name="connsiteY29-6804" fmla="*/ 619406 h 5795240"/>
              <a:gd name="connsiteX30-6805" fmla="*/ 6234035 w 12641071"/>
              <a:gd name="connsiteY30-6806" fmla="*/ 658746 h 5795240"/>
              <a:gd name="connsiteX31-6807" fmla="*/ 6274009 w 12641071"/>
              <a:gd name="connsiteY31-6808" fmla="*/ 760197 h 5795240"/>
              <a:gd name="connsiteX32-6809" fmla="*/ 6287839 w 12641071"/>
              <a:gd name="connsiteY32-6810" fmla="*/ 801938 h 5795240"/>
              <a:gd name="connsiteX33-6811" fmla="*/ 6321546 w 12641071"/>
              <a:gd name="connsiteY33-6812" fmla="*/ 948207 h 5795240"/>
              <a:gd name="connsiteX34-6813" fmla="*/ 6321550 w 12641071"/>
              <a:gd name="connsiteY34-6814" fmla="*/ 948224 h 5795240"/>
              <a:gd name="connsiteX35-6815" fmla="*/ 6334438 w 12641071"/>
              <a:gd name="connsiteY35-6816" fmla="*/ 1118571 h 5795240"/>
              <a:gd name="connsiteX36-6817" fmla="*/ 6334438 w 12641071"/>
              <a:gd name="connsiteY36-6818" fmla="*/ 1118570 h 5795240"/>
              <a:gd name="connsiteX37-6819" fmla="*/ 6321550 w 12641071"/>
              <a:gd name="connsiteY37-6820" fmla="*/ 948222 h 5795240"/>
              <a:gd name="connsiteX38-6821" fmla="*/ 6321546 w 12641071"/>
              <a:gd name="connsiteY38-6822" fmla="*/ 948207 h 5795240"/>
              <a:gd name="connsiteX39-6823" fmla="*/ 6295696 w 12641071"/>
              <a:gd name="connsiteY39-6824" fmla="*/ 825653 h 5795240"/>
              <a:gd name="connsiteX40-6825" fmla="*/ 6287839 w 12641071"/>
              <a:gd name="connsiteY40-6826" fmla="*/ 801938 h 5795240"/>
              <a:gd name="connsiteX41-6827" fmla="*/ 6284151 w 12641071"/>
              <a:gd name="connsiteY41-6828" fmla="*/ 785941 h 5795240"/>
              <a:gd name="connsiteX42-6829" fmla="*/ 6274009 w 12641071"/>
              <a:gd name="connsiteY42-6830" fmla="*/ 760197 h 5795240"/>
              <a:gd name="connsiteX43-6831" fmla="*/ 6256852 w 12641071"/>
              <a:gd name="connsiteY43-6832" fmla="*/ 708420 h 5795240"/>
              <a:gd name="connsiteX44-6833" fmla="*/ 6234035 w 12641071"/>
              <a:gd name="connsiteY44-6834" fmla="*/ 658746 h 5795240"/>
              <a:gd name="connsiteX45-6835" fmla="*/ 6224136 w 12641071"/>
              <a:gd name="connsiteY45-6836" fmla="*/ 633624 h 5795240"/>
              <a:gd name="connsiteX46-6837" fmla="*/ 6215965 w 12641071"/>
              <a:gd name="connsiteY46-6838" fmla="*/ 619406 h 5795240"/>
              <a:gd name="connsiteX47-6839" fmla="*/ 6205824 w 12641071"/>
              <a:gd name="connsiteY47-6840" fmla="*/ 597325 h 5795240"/>
              <a:gd name="connsiteX48-6841" fmla="*/ 6143427 w 12641071"/>
              <a:gd name="connsiteY48-6842" fmla="*/ 493200 h 5795240"/>
              <a:gd name="connsiteX49-6843" fmla="*/ 6143408 w 12641071"/>
              <a:gd name="connsiteY49-6844" fmla="*/ 493167 h 5795240"/>
              <a:gd name="connsiteX50-6845" fmla="*/ 6105193 w 12641071"/>
              <a:gd name="connsiteY50-6846" fmla="*/ 442067 h 5795240"/>
              <a:gd name="connsiteX51-6847" fmla="*/ 6141460 w 12641071"/>
              <a:gd name="connsiteY51-6848" fmla="*/ 475027 h 5795240"/>
              <a:gd name="connsiteX52-6849" fmla="*/ 6788665 w 12641071"/>
              <a:gd name="connsiteY52-6850" fmla="*/ 707369 h 5795240"/>
              <a:gd name="connsiteX53-6851" fmla="*/ 7184710 w 12641071"/>
              <a:gd name="connsiteY53-6852" fmla="*/ 627411 h 5795240"/>
              <a:gd name="connsiteX54-6853" fmla="*/ 7264545 w 12641071"/>
              <a:gd name="connsiteY54-6854" fmla="*/ 588952 h 5795240"/>
              <a:gd name="connsiteX55-6855" fmla="*/ 7213686 w 12641071"/>
              <a:gd name="connsiteY55-6856" fmla="*/ 626983 h 5795240"/>
              <a:gd name="connsiteX56-6857" fmla="*/ 7128319 w 12641071"/>
              <a:gd name="connsiteY56-6858" fmla="*/ 705504 h 5795240"/>
              <a:gd name="connsiteX57-6859" fmla="*/ 7083110 w 12641071"/>
              <a:gd name="connsiteY57-6860" fmla="*/ 757072 h 5795240"/>
              <a:gd name="connsiteX58-6861" fmla="*/ 7083111 w 12641071"/>
              <a:gd name="connsiteY58-6862" fmla="*/ 757072 h 5795240"/>
              <a:gd name="connsiteX59-6863" fmla="*/ 7128319 w 12641071"/>
              <a:gd name="connsiteY59-6864" fmla="*/ 705506 h 5795240"/>
              <a:gd name="connsiteX60-6865" fmla="*/ 7213686 w 12641071"/>
              <a:gd name="connsiteY60-6866" fmla="*/ 626984 h 5795240"/>
              <a:gd name="connsiteX61-6867" fmla="*/ 7264545 w 12641071"/>
              <a:gd name="connsiteY61-6868" fmla="*/ 588953 h 5795240"/>
              <a:gd name="connsiteX62-6869" fmla="*/ 7273651 w 12641071"/>
              <a:gd name="connsiteY62-6870" fmla="*/ 584566 h 5795240"/>
              <a:gd name="connsiteX63-6871" fmla="*/ 7314851 w 12641071"/>
              <a:gd name="connsiteY63-6872" fmla="*/ 559537 h 5795240"/>
              <a:gd name="connsiteX64-6873" fmla="*/ 7354131 w 12641071"/>
              <a:gd name="connsiteY64-6874" fmla="*/ 565467 h 5795240"/>
              <a:gd name="connsiteX65-6875" fmla="*/ 7429608 w 12641071"/>
              <a:gd name="connsiteY65-6876" fmla="*/ 586051 h 5795240"/>
              <a:gd name="connsiteX66-6877" fmla="*/ 7429611 w 12641071"/>
              <a:gd name="connsiteY66-6878" fmla="*/ 586050 h 5795240"/>
              <a:gd name="connsiteX67-6879" fmla="*/ 7354132 w 12641071"/>
              <a:gd name="connsiteY67-6880" fmla="*/ 565465 h 5795240"/>
              <a:gd name="connsiteX68-6881" fmla="*/ 7314853 w 12641071"/>
              <a:gd name="connsiteY68-6882" fmla="*/ 559536 h 5795240"/>
              <a:gd name="connsiteX69-6883" fmla="*/ 7314851 w 12641071"/>
              <a:gd name="connsiteY69-6884" fmla="*/ 559537 h 5795240"/>
              <a:gd name="connsiteX70-6885" fmla="*/ 7314849 w 12641071"/>
              <a:gd name="connsiteY70-6886" fmla="*/ 559537 h 5795240"/>
              <a:gd name="connsiteX71-6887" fmla="*/ 7273651 w 12641071"/>
              <a:gd name="connsiteY71-6888" fmla="*/ 584565 h 5795240"/>
              <a:gd name="connsiteX72-6889" fmla="*/ 7264545 w 12641071"/>
              <a:gd name="connsiteY72-6890" fmla="*/ 588952 h 5795240"/>
              <a:gd name="connsiteX73-6891" fmla="*/ 7296407 w 12641071"/>
              <a:gd name="connsiteY73-6892" fmla="*/ 565126 h 5795240"/>
              <a:gd name="connsiteX74-6893" fmla="*/ 7307447 w 12641071"/>
              <a:gd name="connsiteY74-6894" fmla="*/ 558419 h 5795240"/>
              <a:gd name="connsiteX75-6895" fmla="*/ 7307450 w 12641071"/>
              <a:gd name="connsiteY75-6896" fmla="*/ 558419 h 5795240"/>
              <a:gd name="connsiteX76-6897" fmla="*/ 7385004 w 12641071"/>
              <a:gd name="connsiteY76-6898" fmla="*/ 511303 h 5795240"/>
              <a:gd name="connsiteX77-6899" fmla="*/ 7391626 w 12641071"/>
              <a:gd name="connsiteY77-6900" fmla="*/ 508114 h 5795240"/>
              <a:gd name="connsiteX78-6901" fmla="*/ 7391631 w 12641071"/>
              <a:gd name="connsiteY78-6902" fmla="*/ 508110 h 5795240"/>
              <a:gd name="connsiteX79-6903" fmla="*/ 7478934 w 12641071"/>
              <a:gd name="connsiteY79-6904" fmla="*/ 466053 h 5795240"/>
              <a:gd name="connsiteX80-6905" fmla="*/ 7897193 w 12641071"/>
              <a:gd name="connsiteY80-6906" fmla="*/ 381611 h 5795240"/>
              <a:gd name="connsiteX81-6907" fmla="*/ 8788216 w 12641071"/>
              <a:gd name="connsiteY81-6908" fmla="*/ 855364 h 5795240"/>
              <a:gd name="connsiteX82-6909" fmla="*/ 8832362 w 12641071"/>
              <a:gd name="connsiteY82-6910" fmla="*/ 928030 h 5795240"/>
              <a:gd name="connsiteX83-6911" fmla="*/ 8832362 w 12641071"/>
              <a:gd name="connsiteY83-6912" fmla="*/ 928033 h 5795240"/>
              <a:gd name="connsiteX84-6913" fmla="*/ 8842040 w 12641071"/>
              <a:gd name="connsiteY84-6914" fmla="*/ 943961 h 5795240"/>
              <a:gd name="connsiteX85-6915" fmla="*/ 8856144 w 12641071"/>
              <a:gd name="connsiteY85-6916" fmla="*/ 973241 h 5795240"/>
              <a:gd name="connsiteX86-6917" fmla="*/ 8856145 w 12641071"/>
              <a:gd name="connsiteY86-6918" fmla="*/ 973241 h 5795240"/>
              <a:gd name="connsiteX87-6919" fmla="*/ 8878117 w 12641071"/>
              <a:gd name="connsiteY87-6920" fmla="*/ 1018851 h 5795240"/>
              <a:gd name="connsiteX88-6921" fmla="*/ 8877719 w 12641071"/>
              <a:gd name="connsiteY88-6922" fmla="*/ 1018369 h 5795240"/>
              <a:gd name="connsiteX89-6923" fmla="*/ 8853250 w 12641071"/>
              <a:gd name="connsiteY89-6924" fmla="*/ 973288 h 5795240"/>
              <a:gd name="connsiteX90-6925" fmla="*/ 8853249 w 12641071"/>
              <a:gd name="connsiteY90-6926" fmla="*/ 973288 h 5795240"/>
              <a:gd name="connsiteX91-6927" fmla="*/ 8853248 w 12641071"/>
              <a:gd name="connsiteY91-6928" fmla="*/ 973287 h 5795240"/>
              <a:gd name="connsiteX92-6929" fmla="*/ 8849677 w 12641071"/>
              <a:gd name="connsiteY92-6930" fmla="*/ 973341 h 5795240"/>
              <a:gd name="connsiteX93-6931" fmla="*/ 8641543 w 12641071"/>
              <a:gd name="connsiteY93-6932" fmla="*/ 916577 h 5795240"/>
              <a:gd name="connsiteX94-6933" fmla="*/ 8641545 w 12641071"/>
              <a:gd name="connsiteY94-6934" fmla="*/ 916580 h 5795240"/>
              <a:gd name="connsiteX95-6935" fmla="*/ 8849676 w 12641071"/>
              <a:gd name="connsiteY95-6936" fmla="*/ 973343 h 5795240"/>
              <a:gd name="connsiteX96-6937" fmla="*/ 8853248 w 12641071"/>
              <a:gd name="connsiteY96-6938" fmla="*/ 973288 h 5795240"/>
              <a:gd name="connsiteX97-6939" fmla="*/ 8877719 w 12641071"/>
              <a:gd name="connsiteY97-6940" fmla="*/ 1018371 h 5795240"/>
              <a:gd name="connsiteX98-6941" fmla="*/ 8878116 w 12641071"/>
              <a:gd name="connsiteY98-6942" fmla="*/ 1018851 h 5795240"/>
              <a:gd name="connsiteX99-6943" fmla="*/ 8887288 w 12641071"/>
              <a:gd name="connsiteY99-6944" fmla="*/ 1037892 h 5795240"/>
              <a:gd name="connsiteX100-6945" fmla="*/ 8949899 w 12641071"/>
              <a:gd name="connsiteY100-6946" fmla="*/ 1239592 h 5795240"/>
              <a:gd name="connsiteX101-6947" fmla="*/ 8968437 w 12641071"/>
              <a:gd name="connsiteY101-6948" fmla="*/ 1423482 h 5795240"/>
              <a:gd name="connsiteX102-6949" fmla="*/ 8949899 w 12641071"/>
              <a:gd name="connsiteY102-6950" fmla="*/ 1239591 h 5795240"/>
              <a:gd name="connsiteX103-6951" fmla="*/ 8887288 w 12641071"/>
              <a:gd name="connsiteY103-6952" fmla="*/ 1037890 h 5795240"/>
              <a:gd name="connsiteX104-6953" fmla="*/ 8878116 w 12641071"/>
              <a:gd name="connsiteY104-6954" fmla="*/ 1018851 h 5795240"/>
              <a:gd name="connsiteX105-6955" fmla="*/ 8931285 w 12641071"/>
              <a:gd name="connsiteY105-6956" fmla="*/ 1083292 h 5795240"/>
              <a:gd name="connsiteX106-6957" fmla="*/ 9241478 w 12641071"/>
              <a:gd name="connsiteY106-6958" fmla="*/ 1211778 h 5795240"/>
              <a:gd name="connsiteX107-6959" fmla="*/ 9605238 w 12641071"/>
              <a:gd name="connsiteY107-6960" fmla="*/ 1018369 h 5795240"/>
              <a:gd name="connsiteX108-6961" fmla="*/ 9636247 w 12641071"/>
              <a:gd name="connsiteY108-6962" fmla="*/ 961241 h 5795240"/>
              <a:gd name="connsiteX109-6963" fmla="*/ 9641995 w 12641071"/>
              <a:gd name="connsiteY109-6964" fmla="*/ 961152 h 5795240"/>
              <a:gd name="connsiteX110-6965" fmla="*/ 9584939 w 12641071"/>
              <a:gd name="connsiteY110-6966" fmla="*/ 1079594 h 5795240"/>
              <a:gd name="connsiteX111-6967" fmla="*/ 9546257 w 12641071"/>
              <a:gd name="connsiteY111-6968" fmla="*/ 1204206 h 5795240"/>
              <a:gd name="connsiteX112-6969" fmla="*/ 9584939 w 12641071"/>
              <a:gd name="connsiteY112-6970" fmla="*/ 1079596 h 5795240"/>
              <a:gd name="connsiteX113-6971" fmla="*/ 9641995 w 12641071"/>
              <a:gd name="connsiteY113-6972" fmla="*/ 961153 h 5795240"/>
              <a:gd name="connsiteX114-6973" fmla="*/ 9653069 w 12641071"/>
              <a:gd name="connsiteY114-6974" fmla="*/ 960983 h 5795240"/>
              <a:gd name="connsiteX115-6975" fmla="*/ 9801564 w 12641071"/>
              <a:gd name="connsiteY115-6976" fmla="*/ 1196828 h 5795240"/>
              <a:gd name="connsiteX116-6977" fmla="*/ 9801566 w 12641071"/>
              <a:gd name="connsiteY116-6978" fmla="*/ 1196828 h 5795240"/>
              <a:gd name="connsiteX117-6979" fmla="*/ 9653070 w 12641071"/>
              <a:gd name="connsiteY117-6980" fmla="*/ 960982 h 5795240"/>
              <a:gd name="connsiteX118-6981" fmla="*/ 9641996 w 12641071"/>
              <a:gd name="connsiteY118-6982" fmla="*/ 961152 h 5795240"/>
              <a:gd name="connsiteX119-6983" fmla="*/ 9651917 w 12641071"/>
              <a:gd name="connsiteY119-6984" fmla="*/ 940556 h 5795240"/>
              <a:gd name="connsiteX120-6985" fmla="*/ 11050508 w 12641071"/>
              <a:gd name="connsiteY120-6986" fmla="*/ 108150 h 5795240"/>
              <a:gd name="connsiteX121-6987" fmla="*/ 12641071 w 12641071"/>
              <a:gd name="connsiteY121-6988" fmla="*/ 1698711 h 5795240"/>
              <a:gd name="connsiteX122-6989" fmla="*/ 11371062 w 12641071"/>
              <a:gd name="connsiteY122-6990" fmla="*/ 3256960 h 5795240"/>
              <a:gd name="connsiteX123-6991" fmla="*/ 11215953 w 12641071"/>
              <a:gd name="connsiteY123-6992" fmla="*/ 3280632 h 5795240"/>
              <a:gd name="connsiteX124-6993" fmla="*/ 11142318 w 12641071"/>
              <a:gd name="connsiteY124-6994" fmla="*/ 3276914 h 5795240"/>
              <a:gd name="connsiteX125-6995" fmla="*/ 11215952 w 12641071"/>
              <a:gd name="connsiteY125-6996" fmla="*/ 3280632 h 5795240"/>
              <a:gd name="connsiteX126-6997" fmla="*/ 11213133 w 12641071"/>
              <a:gd name="connsiteY126-6998" fmla="*/ 3281062 h 5795240"/>
              <a:gd name="connsiteX127-6999" fmla="*/ 11116921 w 12641071"/>
              <a:gd name="connsiteY127-7000" fmla="*/ 3285921 h 5795240"/>
              <a:gd name="connsiteX128-7001" fmla="*/ 11050507 w 12641071"/>
              <a:gd name="connsiteY128-7002" fmla="*/ 3289274 h 5795240"/>
              <a:gd name="connsiteX129-7003" fmla="*/ 11006292 w 12641071"/>
              <a:gd name="connsiteY129-7004" fmla="*/ 3287041 h 5795240"/>
              <a:gd name="connsiteX130-7005" fmla="*/ 10937101 w 12641071"/>
              <a:gd name="connsiteY130-7006" fmla="*/ 3297601 h 5795240"/>
              <a:gd name="connsiteX131-7007" fmla="*/ 10144740 w 12641071"/>
              <a:gd name="connsiteY131-7008" fmla="*/ 4089962 h 5795240"/>
              <a:gd name="connsiteX132-7009" fmla="*/ 10130374 w 12641071"/>
              <a:gd name="connsiteY132-7010" fmla="*/ 4184101 h 5795240"/>
              <a:gd name="connsiteX133-7011" fmla="*/ 10130375 w 12641071"/>
              <a:gd name="connsiteY133-7012" fmla="*/ 4184103 h 5795240"/>
              <a:gd name="connsiteX134-7013" fmla="*/ 10130656 w 12641071"/>
              <a:gd name="connsiteY134-7014" fmla="*/ 4185950 h 5795240"/>
              <a:gd name="connsiteX135-7015" fmla="*/ 10138194 w 12641071"/>
              <a:gd name="connsiteY135-7016" fmla="*/ 4335228 h 5795240"/>
              <a:gd name="connsiteX136-7017" fmla="*/ 10137710 w 12641071"/>
              <a:gd name="connsiteY136-7018" fmla="*/ 4344822 h 5795240"/>
              <a:gd name="connsiteX137-7019" fmla="*/ 10133555 w 12641071"/>
              <a:gd name="connsiteY137-7020" fmla="*/ 4427096 h 5795240"/>
              <a:gd name="connsiteX138-7021" fmla="*/ 10129312 w 12641071"/>
              <a:gd name="connsiteY138-7022" fmla="*/ 4399289 h 5795240"/>
              <a:gd name="connsiteX139-7023" fmla="*/ 10126797 w 12641071"/>
              <a:gd name="connsiteY139-7024" fmla="*/ 4349498 h 5795240"/>
              <a:gd name="connsiteX140-7025" fmla="*/ 10126796 w 12641071"/>
              <a:gd name="connsiteY140-7026" fmla="*/ 4349498 h 5795240"/>
              <a:gd name="connsiteX141-7027" fmla="*/ 10129311 w 12641071"/>
              <a:gd name="connsiteY141-7028" fmla="*/ 4399289 h 5795240"/>
              <a:gd name="connsiteX142-7029" fmla="*/ 10133554 w 12641071"/>
              <a:gd name="connsiteY142-7030" fmla="*/ 4427096 h 5795240"/>
              <a:gd name="connsiteX143-7031" fmla="*/ 10130656 w 12641071"/>
              <a:gd name="connsiteY143-7032" fmla="*/ 4484506 h 5795240"/>
              <a:gd name="connsiteX144-7033" fmla="*/ 8678182 w 12641071"/>
              <a:gd name="connsiteY144-7034" fmla="*/ 5795240 h 5795240"/>
              <a:gd name="connsiteX145-7035" fmla="*/ 7467518 w 12641071"/>
              <a:gd name="connsiteY145-7036" fmla="*/ 5151535 h 5795240"/>
              <a:gd name="connsiteX146-7037" fmla="*/ 7419945 w 12641071"/>
              <a:gd name="connsiteY146-7038" fmla="*/ 5073228 h 5795240"/>
              <a:gd name="connsiteX147-7039" fmla="*/ 7394386 w 12641071"/>
              <a:gd name="connsiteY147-7040" fmla="*/ 5031156 h 5795240"/>
              <a:gd name="connsiteX148-7041" fmla="*/ 7367299 w 12641071"/>
              <a:gd name="connsiteY148-7042" fmla="*/ 4974928 h 5795240"/>
              <a:gd name="connsiteX149-7043" fmla="*/ 7332905 w 12641071"/>
              <a:gd name="connsiteY149-7044" fmla="*/ 4903531 h 5795240"/>
              <a:gd name="connsiteX150-7045" fmla="*/ 7320958 w 12641071"/>
              <a:gd name="connsiteY150-7046" fmla="*/ 4870887 h 5795240"/>
              <a:gd name="connsiteX151-7047" fmla="*/ 7322174 w 12641071"/>
              <a:gd name="connsiteY151-7048" fmla="*/ 4872361 h 5795240"/>
              <a:gd name="connsiteX152-7049" fmla="*/ 7362630 w 12641071"/>
              <a:gd name="connsiteY152-7050" fmla="*/ 4938954 h 5795240"/>
              <a:gd name="connsiteX153-7051" fmla="*/ 7380779 w 12641071"/>
              <a:gd name="connsiteY153-7052" fmla="*/ 4976628 h 5795240"/>
              <a:gd name="connsiteX154-7053" fmla="*/ 7391210 w 12641071"/>
              <a:gd name="connsiteY154-7054" fmla="*/ 4977944 h 5795240"/>
              <a:gd name="connsiteX155-7055" fmla="*/ 7380780 w 12641071"/>
              <a:gd name="connsiteY155-7056" fmla="*/ 4976628 h 5795240"/>
              <a:gd name="connsiteX156-7057" fmla="*/ 7362631 w 12641071"/>
              <a:gd name="connsiteY156-7058" fmla="*/ 4938954 h 5795240"/>
              <a:gd name="connsiteX157-7059" fmla="*/ 7322175 w 12641071"/>
              <a:gd name="connsiteY157-7060" fmla="*/ 4872361 h 5795240"/>
              <a:gd name="connsiteX158-7061" fmla="*/ 7320959 w 12641071"/>
              <a:gd name="connsiteY158-7062" fmla="*/ 4870887 h 5795240"/>
              <a:gd name="connsiteX159-7063" fmla="*/ 7283811 w 12641071"/>
              <a:gd name="connsiteY159-7064" fmla="*/ 4769391 h 5795240"/>
              <a:gd name="connsiteX160-7065" fmla="*/ 7272112 w 12641071"/>
              <a:gd name="connsiteY160-7066" fmla="*/ 4718630 h 5795240"/>
              <a:gd name="connsiteX161-7067" fmla="*/ 7272111 w 12641071"/>
              <a:gd name="connsiteY161-7068" fmla="*/ 4718630 h 5795240"/>
              <a:gd name="connsiteX162-7069" fmla="*/ 7283810 w 12641071"/>
              <a:gd name="connsiteY162-7070" fmla="*/ 4769391 h 5795240"/>
              <a:gd name="connsiteX163-7071" fmla="*/ 7320958 w 12641071"/>
              <a:gd name="connsiteY163-7072" fmla="*/ 4870887 h 5795240"/>
              <a:gd name="connsiteX164-7073" fmla="*/ 7223551 w 12641071"/>
              <a:gd name="connsiteY164-7074" fmla="*/ 4752829 h 5795240"/>
              <a:gd name="connsiteX165-7075" fmla="*/ 6652445 w 12641071"/>
              <a:gd name="connsiteY165-7076" fmla="*/ 4516269 h 5795240"/>
              <a:gd name="connsiteX166-7077" fmla="*/ 6200873 w 12641071"/>
              <a:gd name="connsiteY166-7078" fmla="*/ 4654206 h 5795240"/>
              <a:gd name="connsiteX167-7079" fmla="*/ 6088813 w 12641071"/>
              <a:gd name="connsiteY167-7080" fmla="*/ 4746663 h 5795240"/>
              <a:gd name="connsiteX168-7081" fmla="*/ 6043019 w 12641071"/>
              <a:gd name="connsiteY168-7082" fmla="*/ 4807902 h 5795240"/>
              <a:gd name="connsiteX169-7083" fmla="*/ 6043021 w 12641071"/>
              <a:gd name="connsiteY169-7084" fmla="*/ 4807902 h 5795240"/>
              <a:gd name="connsiteX170-7085" fmla="*/ 6023271 w 12641071"/>
              <a:gd name="connsiteY170-7086" fmla="*/ 4834312 h 5795240"/>
              <a:gd name="connsiteX171-7087" fmla="*/ 5970678 w 12641071"/>
              <a:gd name="connsiteY171-7088" fmla="*/ 4892181 h 5795240"/>
              <a:gd name="connsiteX172-7089" fmla="*/ 5982717 w 12641071"/>
              <a:gd name="connsiteY172-7090" fmla="*/ 4872361 h 5795240"/>
              <a:gd name="connsiteX173-7091" fmla="*/ 5970675 w 12641071"/>
              <a:gd name="connsiteY173-7092" fmla="*/ 4892181 h 5795240"/>
              <a:gd name="connsiteX174-7093" fmla="*/ 5935320 w 12641071"/>
              <a:gd name="connsiteY174-7094" fmla="*/ 4931081 h 5795240"/>
              <a:gd name="connsiteX175-7095" fmla="*/ 4971763 w 12641071"/>
              <a:gd name="connsiteY175-7096" fmla="*/ 5330200 h 5795240"/>
              <a:gd name="connsiteX176-7097" fmla="*/ 3716172 w 12641071"/>
              <a:gd name="connsiteY176-7098" fmla="*/ 4497938 h 5795240"/>
              <a:gd name="connsiteX177-7099" fmla="*/ 3710773 w 12641071"/>
              <a:gd name="connsiteY177-7100" fmla="*/ 4483182 h 5795240"/>
              <a:gd name="connsiteX178-7101" fmla="*/ 3710773 w 12641071"/>
              <a:gd name="connsiteY178-7102" fmla="*/ 4483181 h 5795240"/>
              <a:gd name="connsiteX179-7103" fmla="*/ 3674984 w 12641071"/>
              <a:gd name="connsiteY179-7104" fmla="*/ 4385402 h 5795240"/>
              <a:gd name="connsiteX180-7105" fmla="*/ 3670349 w 12641071"/>
              <a:gd name="connsiteY180-7106" fmla="*/ 4372742 h 5795240"/>
              <a:gd name="connsiteX181-7107" fmla="*/ 3659438 w 12641071"/>
              <a:gd name="connsiteY181-7108" fmla="*/ 4330309 h 5795240"/>
              <a:gd name="connsiteX182-7109" fmla="*/ 3672084 w 12641071"/>
              <a:gd name="connsiteY182-7110" fmla="*/ 4353606 h 5795240"/>
              <a:gd name="connsiteX183-7111" fmla="*/ 3659440 w 12641071"/>
              <a:gd name="connsiteY183-7112" fmla="*/ 4330309 h 5795240"/>
              <a:gd name="connsiteX184-7113" fmla="*/ 3613217 w 12641071"/>
              <a:gd name="connsiteY184-7114" fmla="*/ 4245153 h 5795240"/>
              <a:gd name="connsiteX185-7115" fmla="*/ 3083792 w 12641071"/>
              <a:gd name="connsiteY185-7116" fmla="*/ 3963660 h 5795240"/>
              <a:gd name="connsiteX186-7117" fmla="*/ 2835272 w 12641071"/>
              <a:gd name="connsiteY186-7118" fmla="*/ 4013833 h 5795240"/>
              <a:gd name="connsiteX187-7119" fmla="*/ 2820214 w 12641071"/>
              <a:gd name="connsiteY187-7120" fmla="*/ 4022007 h 5795240"/>
              <a:gd name="connsiteX188-7121" fmla="*/ 2820212 w 12641071"/>
              <a:gd name="connsiteY188-7122" fmla="*/ 4022008 h 5795240"/>
              <a:gd name="connsiteX189-7123" fmla="*/ 2820206 w 12641071"/>
              <a:gd name="connsiteY189-7124" fmla="*/ 4022011 h 5795240"/>
              <a:gd name="connsiteX190-7125" fmla="*/ 2813481 w 12641071"/>
              <a:gd name="connsiteY190-7126" fmla="*/ 4027041 h 5795240"/>
              <a:gd name="connsiteX191-7127" fmla="*/ 2762875 w 12641071"/>
              <a:gd name="connsiteY191-7128" fmla="*/ 4057784 h 5795240"/>
              <a:gd name="connsiteX192-7129" fmla="*/ 2762878 w 12641071"/>
              <a:gd name="connsiteY192-7130" fmla="*/ 4057784 h 5795240"/>
              <a:gd name="connsiteX193-7131" fmla="*/ 2694694 w 12641071"/>
              <a:gd name="connsiteY193-7132" fmla="*/ 4099208 h 5795240"/>
              <a:gd name="connsiteX194-7133" fmla="*/ 2726822 w 12641071"/>
              <a:gd name="connsiteY194-7134" fmla="*/ 4072700 h 5795240"/>
              <a:gd name="connsiteX195-7135" fmla="*/ 2757719 w 12641071"/>
              <a:gd name="connsiteY195-7136" fmla="*/ 4055929 h 5795240"/>
              <a:gd name="connsiteX196-7137" fmla="*/ 2757718 w 12641071"/>
              <a:gd name="connsiteY196-7138" fmla="*/ 4055928 h 5795240"/>
              <a:gd name="connsiteX197-7139" fmla="*/ 2726820 w 12641071"/>
              <a:gd name="connsiteY197-7140" fmla="*/ 4072700 h 5795240"/>
              <a:gd name="connsiteX198-7141" fmla="*/ 2694692 w 12641071"/>
              <a:gd name="connsiteY198-7142" fmla="*/ 4099208 h 5795240"/>
              <a:gd name="connsiteX199-7143" fmla="*/ 2664698 w 12641071"/>
              <a:gd name="connsiteY199-7144" fmla="*/ 4117431 h 5795240"/>
              <a:gd name="connsiteX200-7145" fmla="*/ 1804544 w 12641071"/>
              <a:gd name="connsiteY200-7146" fmla="*/ 4335229 h 5795240"/>
              <a:gd name="connsiteX201-7147" fmla="*/ 0 w 12641071"/>
              <a:gd name="connsiteY201-7148" fmla="*/ 2530685 h 5795240"/>
              <a:gd name="connsiteX202-7149" fmla="*/ 1804544 w 12641071"/>
              <a:gd name="connsiteY202-7150" fmla="*/ 726143 h 5795240"/>
              <a:gd name="connsiteX203-7151" fmla="*/ 3080549 w 12641071"/>
              <a:gd name="connsiteY203-7152" fmla="*/ 1254682 h 5795240"/>
              <a:gd name="connsiteX204-7153" fmla="*/ 3234533 w 12641071"/>
              <a:gd name="connsiteY204-7154" fmla="*/ 1432995 h 5795240"/>
              <a:gd name="connsiteX205-7155" fmla="*/ 3268676 w 12641071"/>
              <a:gd name="connsiteY205-7156" fmla="*/ 1461167 h 5795240"/>
              <a:gd name="connsiteX206-7157" fmla="*/ 3565826 w 12641071"/>
              <a:gd name="connsiteY206-7158" fmla="*/ 1551935 h 5795240"/>
              <a:gd name="connsiteX207-7159" fmla="*/ 4086504 w 12641071"/>
              <a:gd name="connsiteY207-7160" fmla="*/ 1127574 h 5795240"/>
              <a:gd name="connsiteX208-7161" fmla="*/ 4094702 w 12641071"/>
              <a:gd name="connsiteY208-7162" fmla="*/ 1046255 h 5795240"/>
              <a:gd name="connsiteX209-7163" fmla="*/ 4101065 w 12641071"/>
              <a:gd name="connsiteY209-7164" fmla="*/ 1044040 h 5795240"/>
              <a:gd name="connsiteX210-7165" fmla="*/ 4097301 w 12641071"/>
              <a:gd name="connsiteY210-7166" fmla="*/ 1118570 h 5795240"/>
              <a:gd name="connsiteX211-7167" fmla="*/ 4101065 w 12641071"/>
              <a:gd name="connsiteY211-7168" fmla="*/ 1044042 h 5795240"/>
              <a:gd name="connsiteX212-7169" fmla="*/ 4206937 w 12641071"/>
              <a:gd name="connsiteY212-7170" fmla="*/ 1007188 h 5795240"/>
              <a:gd name="connsiteX213-7171" fmla="*/ 4206937 w 12641071"/>
              <a:gd name="connsiteY213-7172" fmla="*/ 1007186 h 5795240"/>
              <a:gd name="connsiteX214-7173" fmla="*/ 4101067 w 12641071"/>
              <a:gd name="connsiteY214-7174" fmla="*/ 1044040 h 5795240"/>
              <a:gd name="connsiteX215-7175" fmla="*/ 4103078 w 12641071"/>
              <a:gd name="connsiteY215-7176" fmla="*/ 1004204 h 5795240"/>
              <a:gd name="connsiteX216-7177" fmla="*/ 5215874 w 12641071"/>
              <a:gd name="connsiteY216-7178" fmla="*/ 0 h 5795240"/>
              <a:gd name="connsiteX0-7179" fmla="*/ 5964869 w 12641071"/>
              <a:gd name="connsiteY0-7180" fmla="*/ 4795171 h 5795240"/>
              <a:gd name="connsiteX1-7181" fmla="*/ 6019264 w 12641071"/>
              <a:gd name="connsiteY1-7182" fmla="*/ 4804905 h 5795240"/>
              <a:gd name="connsiteX2-7183" fmla="*/ 6036570 w 12641071"/>
              <a:gd name="connsiteY2-7184" fmla="*/ 4807089 h 5795240"/>
              <a:gd name="connsiteX3-7185" fmla="*/ 6019265 w 12641071"/>
              <a:gd name="connsiteY3-7186" fmla="*/ 4804905 h 5795240"/>
              <a:gd name="connsiteX4-7187" fmla="*/ 5964869 w 12641071"/>
              <a:gd name="connsiteY4-7188" fmla="*/ 4795171 h 5795240"/>
              <a:gd name="connsiteX5-7189" fmla="*/ 3682364 w 12641071"/>
              <a:gd name="connsiteY5-7190" fmla="*/ 4386723 h 5795240"/>
              <a:gd name="connsiteX6-7191" fmla="*/ 3772428 w 12641071"/>
              <a:gd name="connsiteY6-7192" fmla="*/ 4402840 h 5795240"/>
              <a:gd name="connsiteX7-7193" fmla="*/ 3772428 w 12641071"/>
              <a:gd name="connsiteY7-7194" fmla="*/ 4402840 h 5795240"/>
              <a:gd name="connsiteX8-7195" fmla="*/ 3682364 w 12641071"/>
              <a:gd name="connsiteY8-7196" fmla="*/ 4386723 h 5795240"/>
              <a:gd name="connsiteX9-7197" fmla="*/ 6034389 w 12641071"/>
              <a:gd name="connsiteY9-7198" fmla="*/ 371047 h 5795240"/>
              <a:gd name="connsiteX10-7199" fmla="*/ 5912002 w 12641071"/>
              <a:gd name="connsiteY10-7200" fmla="*/ 413650 h 5795240"/>
              <a:gd name="connsiteX11-7201" fmla="*/ 5912002 w 12641071"/>
              <a:gd name="connsiteY11-7202" fmla="*/ 413650 h 5795240"/>
              <a:gd name="connsiteX12-7203" fmla="*/ 6034389 w 12641071"/>
              <a:gd name="connsiteY12-7204" fmla="*/ 371047 h 5795240"/>
              <a:gd name="connsiteX13-7205" fmla="*/ 5215874 w 12641071"/>
              <a:gd name="connsiteY13-7206" fmla="*/ 0 h 5795240"/>
              <a:gd name="connsiteX14-7207" fmla="*/ 5927386 w 12641071"/>
              <a:gd name="connsiteY14-7208" fmla="*/ 255427 h 5795240"/>
              <a:gd name="connsiteX15-7209" fmla="*/ 5974443 w 12641071"/>
              <a:gd name="connsiteY15-7210" fmla="*/ 298195 h 5795240"/>
              <a:gd name="connsiteX16-7211" fmla="*/ 5974448 w 12641071"/>
              <a:gd name="connsiteY16-7212" fmla="*/ 298200 h 5795240"/>
              <a:gd name="connsiteX17-7213" fmla="*/ 6006819 w 12641071"/>
              <a:gd name="connsiteY17-7214" fmla="*/ 327622 h 5795240"/>
              <a:gd name="connsiteX18-7215" fmla="*/ 6043427 w 12641071"/>
              <a:gd name="connsiteY18-7216" fmla="*/ 367901 h 5795240"/>
              <a:gd name="connsiteX19-7217" fmla="*/ 6043429 w 12641071"/>
              <a:gd name="connsiteY19-7218" fmla="*/ 367901 h 5795240"/>
              <a:gd name="connsiteX20-7219" fmla="*/ 6079014 w 12641071"/>
              <a:gd name="connsiteY20-7220" fmla="*/ 407056 h 5795240"/>
              <a:gd name="connsiteX21-7221" fmla="*/ 6105193 w 12641071"/>
              <a:gd name="connsiteY21-7222" fmla="*/ 442067 h 5795240"/>
              <a:gd name="connsiteX22-7223" fmla="*/ 6069206 w 12641071"/>
              <a:gd name="connsiteY22-7224" fmla="*/ 409359 h 5795240"/>
              <a:gd name="connsiteX23-7225" fmla="*/ 6105193 w 12641071"/>
              <a:gd name="connsiteY23-7226" fmla="*/ 442069 h 5795240"/>
              <a:gd name="connsiteX24-7227" fmla="*/ 6143408 w 12641071"/>
              <a:gd name="connsiteY24-7228" fmla="*/ 493169 h 5795240"/>
              <a:gd name="connsiteX25-7229" fmla="*/ 6143427 w 12641071"/>
              <a:gd name="connsiteY25-7230" fmla="*/ 493200 h 5795240"/>
              <a:gd name="connsiteX26-7231" fmla="*/ 6215965 w 12641071"/>
              <a:gd name="connsiteY26-7232" fmla="*/ 619406 h 5795240"/>
              <a:gd name="connsiteX27-7233" fmla="*/ 6234035 w 12641071"/>
              <a:gd name="connsiteY27-7234" fmla="*/ 658746 h 5795240"/>
              <a:gd name="connsiteX28-7235" fmla="*/ 6274009 w 12641071"/>
              <a:gd name="connsiteY28-7236" fmla="*/ 760197 h 5795240"/>
              <a:gd name="connsiteX29-7237" fmla="*/ 6287839 w 12641071"/>
              <a:gd name="connsiteY29-7238" fmla="*/ 801938 h 5795240"/>
              <a:gd name="connsiteX30-7239" fmla="*/ 6321546 w 12641071"/>
              <a:gd name="connsiteY30-7240" fmla="*/ 948207 h 5795240"/>
              <a:gd name="connsiteX31-7241" fmla="*/ 6321550 w 12641071"/>
              <a:gd name="connsiteY31-7242" fmla="*/ 948224 h 5795240"/>
              <a:gd name="connsiteX32-7243" fmla="*/ 6334438 w 12641071"/>
              <a:gd name="connsiteY32-7244" fmla="*/ 1118571 h 5795240"/>
              <a:gd name="connsiteX33-7245" fmla="*/ 6334438 w 12641071"/>
              <a:gd name="connsiteY33-7246" fmla="*/ 1118570 h 5795240"/>
              <a:gd name="connsiteX34-7247" fmla="*/ 6321550 w 12641071"/>
              <a:gd name="connsiteY34-7248" fmla="*/ 948222 h 5795240"/>
              <a:gd name="connsiteX35-7249" fmla="*/ 6321546 w 12641071"/>
              <a:gd name="connsiteY35-7250" fmla="*/ 948207 h 5795240"/>
              <a:gd name="connsiteX36-7251" fmla="*/ 6295696 w 12641071"/>
              <a:gd name="connsiteY36-7252" fmla="*/ 825653 h 5795240"/>
              <a:gd name="connsiteX37-7253" fmla="*/ 6287839 w 12641071"/>
              <a:gd name="connsiteY37-7254" fmla="*/ 801938 h 5795240"/>
              <a:gd name="connsiteX38-7255" fmla="*/ 6284151 w 12641071"/>
              <a:gd name="connsiteY38-7256" fmla="*/ 785941 h 5795240"/>
              <a:gd name="connsiteX39-7257" fmla="*/ 6274009 w 12641071"/>
              <a:gd name="connsiteY39-7258" fmla="*/ 760197 h 5795240"/>
              <a:gd name="connsiteX40-7259" fmla="*/ 6256852 w 12641071"/>
              <a:gd name="connsiteY40-7260" fmla="*/ 708420 h 5795240"/>
              <a:gd name="connsiteX41-7261" fmla="*/ 6234035 w 12641071"/>
              <a:gd name="connsiteY41-7262" fmla="*/ 658746 h 5795240"/>
              <a:gd name="connsiteX42-7263" fmla="*/ 6224136 w 12641071"/>
              <a:gd name="connsiteY42-7264" fmla="*/ 633624 h 5795240"/>
              <a:gd name="connsiteX43-7265" fmla="*/ 6215965 w 12641071"/>
              <a:gd name="connsiteY43-7266" fmla="*/ 619406 h 5795240"/>
              <a:gd name="connsiteX44-7267" fmla="*/ 6205824 w 12641071"/>
              <a:gd name="connsiteY44-7268" fmla="*/ 597325 h 5795240"/>
              <a:gd name="connsiteX45-7269" fmla="*/ 6143427 w 12641071"/>
              <a:gd name="connsiteY45-7270" fmla="*/ 493200 h 5795240"/>
              <a:gd name="connsiteX46-7271" fmla="*/ 6143408 w 12641071"/>
              <a:gd name="connsiteY46-7272" fmla="*/ 493167 h 5795240"/>
              <a:gd name="connsiteX47-7273" fmla="*/ 6105193 w 12641071"/>
              <a:gd name="connsiteY47-7274" fmla="*/ 442067 h 5795240"/>
              <a:gd name="connsiteX48-7275" fmla="*/ 6141460 w 12641071"/>
              <a:gd name="connsiteY48-7276" fmla="*/ 475027 h 5795240"/>
              <a:gd name="connsiteX49-7277" fmla="*/ 6788665 w 12641071"/>
              <a:gd name="connsiteY49-7278" fmla="*/ 707369 h 5795240"/>
              <a:gd name="connsiteX50-7279" fmla="*/ 7184710 w 12641071"/>
              <a:gd name="connsiteY50-7280" fmla="*/ 627411 h 5795240"/>
              <a:gd name="connsiteX51-7281" fmla="*/ 7264545 w 12641071"/>
              <a:gd name="connsiteY51-7282" fmla="*/ 588952 h 5795240"/>
              <a:gd name="connsiteX52-7283" fmla="*/ 7213686 w 12641071"/>
              <a:gd name="connsiteY52-7284" fmla="*/ 626983 h 5795240"/>
              <a:gd name="connsiteX53-7285" fmla="*/ 7128319 w 12641071"/>
              <a:gd name="connsiteY53-7286" fmla="*/ 705504 h 5795240"/>
              <a:gd name="connsiteX54-7287" fmla="*/ 7083110 w 12641071"/>
              <a:gd name="connsiteY54-7288" fmla="*/ 757072 h 5795240"/>
              <a:gd name="connsiteX55-7289" fmla="*/ 7083111 w 12641071"/>
              <a:gd name="connsiteY55-7290" fmla="*/ 757072 h 5795240"/>
              <a:gd name="connsiteX56-7291" fmla="*/ 7128319 w 12641071"/>
              <a:gd name="connsiteY56-7292" fmla="*/ 705506 h 5795240"/>
              <a:gd name="connsiteX57-7293" fmla="*/ 7213686 w 12641071"/>
              <a:gd name="connsiteY57-7294" fmla="*/ 626984 h 5795240"/>
              <a:gd name="connsiteX58-7295" fmla="*/ 7264545 w 12641071"/>
              <a:gd name="connsiteY58-7296" fmla="*/ 588953 h 5795240"/>
              <a:gd name="connsiteX59-7297" fmla="*/ 7273651 w 12641071"/>
              <a:gd name="connsiteY59-7298" fmla="*/ 584566 h 5795240"/>
              <a:gd name="connsiteX60-7299" fmla="*/ 7314851 w 12641071"/>
              <a:gd name="connsiteY60-7300" fmla="*/ 559537 h 5795240"/>
              <a:gd name="connsiteX61-7301" fmla="*/ 7354131 w 12641071"/>
              <a:gd name="connsiteY61-7302" fmla="*/ 565467 h 5795240"/>
              <a:gd name="connsiteX62-7303" fmla="*/ 7429608 w 12641071"/>
              <a:gd name="connsiteY62-7304" fmla="*/ 586051 h 5795240"/>
              <a:gd name="connsiteX63-7305" fmla="*/ 7429611 w 12641071"/>
              <a:gd name="connsiteY63-7306" fmla="*/ 586050 h 5795240"/>
              <a:gd name="connsiteX64-7307" fmla="*/ 7354132 w 12641071"/>
              <a:gd name="connsiteY64-7308" fmla="*/ 565465 h 5795240"/>
              <a:gd name="connsiteX65-7309" fmla="*/ 7314853 w 12641071"/>
              <a:gd name="connsiteY65-7310" fmla="*/ 559536 h 5795240"/>
              <a:gd name="connsiteX66-7311" fmla="*/ 7314851 w 12641071"/>
              <a:gd name="connsiteY66-7312" fmla="*/ 559537 h 5795240"/>
              <a:gd name="connsiteX67-7313" fmla="*/ 7314849 w 12641071"/>
              <a:gd name="connsiteY67-7314" fmla="*/ 559537 h 5795240"/>
              <a:gd name="connsiteX68-7315" fmla="*/ 7273651 w 12641071"/>
              <a:gd name="connsiteY68-7316" fmla="*/ 584565 h 5795240"/>
              <a:gd name="connsiteX69-7317" fmla="*/ 7264545 w 12641071"/>
              <a:gd name="connsiteY69-7318" fmla="*/ 588952 h 5795240"/>
              <a:gd name="connsiteX70-7319" fmla="*/ 7296407 w 12641071"/>
              <a:gd name="connsiteY70-7320" fmla="*/ 565126 h 5795240"/>
              <a:gd name="connsiteX71-7321" fmla="*/ 7307447 w 12641071"/>
              <a:gd name="connsiteY71-7322" fmla="*/ 558419 h 5795240"/>
              <a:gd name="connsiteX72-7323" fmla="*/ 7307450 w 12641071"/>
              <a:gd name="connsiteY72-7324" fmla="*/ 558419 h 5795240"/>
              <a:gd name="connsiteX73-7325" fmla="*/ 7385004 w 12641071"/>
              <a:gd name="connsiteY73-7326" fmla="*/ 511303 h 5795240"/>
              <a:gd name="connsiteX74-7327" fmla="*/ 7391626 w 12641071"/>
              <a:gd name="connsiteY74-7328" fmla="*/ 508114 h 5795240"/>
              <a:gd name="connsiteX75-7329" fmla="*/ 7391631 w 12641071"/>
              <a:gd name="connsiteY75-7330" fmla="*/ 508110 h 5795240"/>
              <a:gd name="connsiteX76-7331" fmla="*/ 7478934 w 12641071"/>
              <a:gd name="connsiteY76-7332" fmla="*/ 466053 h 5795240"/>
              <a:gd name="connsiteX77-7333" fmla="*/ 7897193 w 12641071"/>
              <a:gd name="connsiteY77-7334" fmla="*/ 381611 h 5795240"/>
              <a:gd name="connsiteX78-7335" fmla="*/ 8788216 w 12641071"/>
              <a:gd name="connsiteY78-7336" fmla="*/ 855364 h 5795240"/>
              <a:gd name="connsiteX79-7337" fmla="*/ 8832362 w 12641071"/>
              <a:gd name="connsiteY79-7338" fmla="*/ 928030 h 5795240"/>
              <a:gd name="connsiteX80-7339" fmla="*/ 8832362 w 12641071"/>
              <a:gd name="connsiteY80-7340" fmla="*/ 928033 h 5795240"/>
              <a:gd name="connsiteX81-7341" fmla="*/ 8842040 w 12641071"/>
              <a:gd name="connsiteY81-7342" fmla="*/ 943961 h 5795240"/>
              <a:gd name="connsiteX82-7343" fmla="*/ 8856144 w 12641071"/>
              <a:gd name="connsiteY82-7344" fmla="*/ 973241 h 5795240"/>
              <a:gd name="connsiteX83-7345" fmla="*/ 8856145 w 12641071"/>
              <a:gd name="connsiteY83-7346" fmla="*/ 973241 h 5795240"/>
              <a:gd name="connsiteX84-7347" fmla="*/ 8878117 w 12641071"/>
              <a:gd name="connsiteY84-7348" fmla="*/ 1018851 h 5795240"/>
              <a:gd name="connsiteX85-7349" fmla="*/ 8877719 w 12641071"/>
              <a:gd name="connsiteY85-7350" fmla="*/ 1018369 h 5795240"/>
              <a:gd name="connsiteX86-7351" fmla="*/ 8853250 w 12641071"/>
              <a:gd name="connsiteY86-7352" fmla="*/ 973288 h 5795240"/>
              <a:gd name="connsiteX87-7353" fmla="*/ 8853249 w 12641071"/>
              <a:gd name="connsiteY87-7354" fmla="*/ 973288 h 5795240"/>
              <a:gd name="connsiteX88-7355" fmla="*/ 8853248 w 12641071"/>
              <a:gd name="connsiteY88-7356" fmla="*/ 973287 h 5795240"/>
              <a:gd name="connsiteX89-7357" fmla="*/ 8849677 w 12641071"/>
              <a:gd name="connsiteY89-7358" fmla="*/ 973341 h 5795240"/>
              <a:gd name="connsiteX90-7359" fmla="*/ 8641543 w 12641071"/>
              <a:gd name="connsiteY90-7360" fmla="*/ 916577 h 5795240"/>
              <a:gd name="connsiteX91-7361" fmla="*/ 8641545 w 12641071"/>
              <a:gd name="connsiteY91-7362" fmla="*/ 916580 h 5795240"/>
              <a:gd name="connsiteX92-7363" fmla="*/ 8849676 w 12641071"/>
              <a:gd name="connsiteY92-7364" fmla="*/ 973343 h 5795240"/>
              <a:gd name="connsiteX93-7365" fmla="*/ 8853248 w 12641071"/>
              <a:gd name="connsiteY93-7366" fmla="*/ 973288 h 5795240"/>
              <a:gd name="connsiteX94-7367" fmla="*/ 8877719 w 12641071"/>
              <a:gd name="connsiteY94-7368" fmla="*/ 1018371 h 5795240"/>
              <a:gd name="connsiteX95-7369" fmla="*/ 8878116 w 12641071"/>
              <a:gd name="connsiteY95-7370" fmla="*/ 1018851 h 5795240"/>
              <a:gd name="connsiteX96-7371" fmla="*/ 8887288 w 12641071"/>
              <a:gd name="connsiteY96-7372" fmla="*/ 1037892 h 5795240"/>
              <a:gd name="connsiteX97-7373" fmla="*/ 8949899 w 12641071"/>
              <a:gd name="connsiteY97-7374" fmla="*/ 1239592 h 5795240"/>
              <a:gd name="connsiteX98-7375" fmla="*/ 8968437 w 12641071"/>
              <a:gd name="connsiteY98-7376" fmla="*/ 1423482 h 5795240"/>
              <a:gd name="connsiteX99-7377" fmla="*/ 8949899 w 12641071"/>
              <a:gd name="connsiteY99-7378" fmla="*/ 1239591 h 5795240"/>
              <a:gd name="connsiteX100-7379" fmla="*/ 8887288 w 12641071"/>
              <a:gd name="connsiteY100-7380" fmla="*/ 1037890 h 5795240"/>
              <a:gd name="connsiteX101-7381" fmla="*/ 8878116 w 12641071"/>
              <a:gd name="connsiteY101-7382" fmla="*/ 1018851 h 5795240"/>
              <a:gd name="connsiteX102-7383" fmla="*/ 8931285 w 12641071"/>
              <a:gd name="connsiteY102-7384" fmla="*/ 1083292 h 5795240"/>
              <a:gd name="connsiteX103-7385" fmla="*/ 9241478 w 12641071"/>
              <a:gd name="connsiteY103-7386" fmla="*/ 1211778 h 5795240"/>
              <a:gd name="connsiteX104-7387" fmla="*/ 9605238 w 12641071"/>
              <a:gd name="connsiteY104-7388" fmla="*/ 1018369 h 5795240"/>
              <a:gd name="connsiteX105-7389" fmla="*/ 9636247 w 12641071"/>
              <a:gd name="connsiteY105-7390" fmla="*/ 961241 h 5795240"/>
              <a:gd name="connsiteX106-7391" fmla="*/ 9641995 w 12641071"/>
              <a:gd name="connsiteY106-7392" fmla="*/ 961152 h 5795240"/>
              <a:gd name="connsiteX107-7393" fmla="*/ 9584939 w 12641071"/>
              <a:gd name="connsiteY107-7394" fmla="*/ 1079594 h 5795240"/>
              <a:gd name="connsiteX108-7395" fmla="*/ 9546257 w 12641071"/>
              <a:gd name="connsiteY108-7396" fmla="*/ 1204206 h 5795240"/>
              <a:gd name="connsiteX109-7397" fmla="*/ 9584939 w 12641071"/>
              <a:gd name="connsiteY109-7398" fmla="*/ 1079596 h 5795240"/>
              <a:gd name="connsiteX110-7399" fmla="*/ 9641995 w 12641071"/>
              <a:gd name="connsiteY110-7400" fmla="*/ 961153 h 5795240"/>
              <a:gd name="connsiteX111-7401" fmla="*/ 9653069 w 12641071"/>
              <a:gd name="connsiteY111-7402" fmla="*/ 960983 h 5795240"/>
              <a:gd name="connsiteX112-7403" fmla="*/ 9801564 w 12641071"/>
              <a:gd name="connsiteY112-7404" fmla="*/ 1196828 h 5795240"/>
              <a:gd name="connsiteX113-7405" fmla="*/ 9801566 w 12641071"/>
              <a:gd name="connsiteY113-7406" fmla="*/ 1196828 h 5795240"/>
              <a:gd name="connsiteX114-7407" fmla="*/ 9653070 w 12641071"/>
              <a:gd name="connsiteY114-7408" fmla="*/ 960982 h 5795240"/>
              <a:gd name="connsiteX115-7409" fmla="*/ 9641996 w 12641071"/>
              <a:gd name="connsiteY115-7410" fmla="*/ 961152 h 5795240"/>
              <a:gd name="connsiteX116-7411" fmla="*/ 9651917 w 12641071"/>
              <a:gd name="connsiteY116-7412" fmla="*/ 940556 h 5795240"/>
              <a:gd name="connsiteX117-7413" fmla="*/ 11050508 w 12641071"/>
              <a:gd name="connsiteY117-7414" fmla="*/ 108150 h 5795240"/>
              <a:gd name="connsiteX118-7415" fmla="*/ 12641071 w 12641071"/>
              <a:gd name="connsiteY118-7416" fmla="*/ 1698711 h 5795240"/>
              <a:gd name="connsiteX119-7417" fmla="*/ 11371062 w 12641071"/>
              <a:gd name="connsiteY119-7418" fmla="*/ 3256960 h 5795240"/>
              <a:gd name="connsiteX120-7419" fmla="*/ 11215953 w 12641071"/>
              <a:gd name="connsiteY120-7420" fmla="*/ 3280632 h 5795240"/>
              <a:gd name="connsiteX121-7421" fmla="*/ 11142318 w 12641071"/>
              <a:gd name="connsiteY121-7422" fmla="*/ 3276914 h 5795240"/>
              <a:gd name="connsiteX122-7423" fmla="*/ 11215952 w 12641071"/>
              <a:gd name="connsiteY122-7424" fmla="*/ 3280632 h 5795240"/>
              <a:gd name="connsiteX123-7425" fmla="*/ 11213133 w 12641071"/>
              <a:gd name="connsiteY123-7426" fmla="*/ 3281062 h 5795240"/>
              <a:gd name="connsiteX124-7427" fmla="*/ 11116921 w 12641071"/>
              <a:gd name="connsiteY124-7428" fmla="*/ 3285921 h 5795240"/>
              <a:gd name="connsiteX125-7429" fmla="*/ 11050507 w 12641071"/>
              <a:gd name="connsiteY125-7430" fmla="*/ 3289274 h 5795240"/>
              <a:gd name="connsiteX126-7431" fmla="*/ 11006292 w 12641071"/>
              <a:gd name="connsiteY126-7432" fmla="*/ 3287041 h 5795240"/>
              <a:gd name="connsiteX127-7433" fmla="*/ 10937101 w 12641071"/>
              <a:gd name="connsiteY127-7434" fmla="*/ 3297601 h 5795240"/>
              <a:gd name="connsiteX128-7435" fmla="*/ 10144740 w 12641071"/>
              <a:gd name="connsiteY128-7436" fmla="*/ 4089962 h 5795240"/>
              <a:gd name="connsiteX129-7437" fmla="*/ 10130374 w 12641071"/>
              <a:gd name="connsiteY129-7438" fmla="*/ 4184101 h 5795240"/>
              <a:gd name="connsiteX130-7439" fmla="*/ 10130375 w 12641071"/>
              <a:gd name="connsiteY130-7440" fmla="*/ 4184103 h 5795240"/>
              <a:gd name="connsiteX131-7441" fmla="*/ 10130656 w 12641071"/>
              <a:gd name="connsiteY131-7442" fmla="*/ 4185950 h 5795240"/>
              <a:gd name="connsiteX132-7443" fmla="*/ 10138194 w 12641071"/>
              <a:gd name="connsiteY132-7444" fmla="*/ 4335228 h 5795240"/>
              <a:gd name="connsiteX133-7445" fmla="*/ 10137710 w 12641071"/>
              <a:gd name="connsiteY133-7446" fmla="*/ 4344822 h 5795240"/>
              <a:gd name="connsiteX134-7447" fmla="*/ 10133555 w 12641071"/>
              <a:gd name="connsiteY134-7448" fmla="*/ 4427096 h 5795240"/>
              <a:gd name="connsiteX135-7449" fmla="*/ 10129312 w 12641071"/>
              <a:gd name="connsiteY135-7450" fmla="*/ 4399289 h 5795240"/>
              <a:gd name="connsiteX136-7451" fmla="*/ 10126797 w 12641071"/>
              <a:gd name="connsiteY136-7452" fmla="*/ 4349498 h 5795240"/>
              <a:gd name="connsiteX137-7453" fmla="*/ 10126796 w 12641071"/>
              <a:gd name="connsiteY137-7454" fmla="*/ 4349498 h 5795240"/>
              <a:gd name="connsiteX138-7455" fmla="*/ 10129311 w 12641071"/>
              <a:gd name="connsiteY138-7456" fmla="*/ 4399289 h 5795240"/>
              <a:gd name="connsiteX139-7457" fmla="*/ 10133554 w 12641071"/>
              <a:gd name="connsiteY139-7458" fmla="*/ 4427096 h 5795240"/>
              <a:gd name="connsiteX140-7459" fmla="*/ 10130656 w 12641071"/>
              <a:gd name="connsiteY140-7460" fmla="*/ 4484506 h 5795240"/>
              <a:gd name="connsiteX141-7461" fmla="*/ 8678182 w 12641071"/>
              <a:gd name="connsiteY141-7462" fmla="*/ 5795240 h 5795240"/>
              <a:gd name="connsiteX142-7463" fmla="*/ 7467518 w 12641071"/>
              <a:gd name="connsiteY142-7464" fmla="*/ 5151535 h 5795240"/>
              <a:gd name="connsiteX143-7465" fmla="*/ 7419945 w 12641071"/>
              <a:gd name="connsiteY143-7466" fmla="*/ 5073228 h 5795240"/>
              <a:gd name="connsiteX144-7467" fmla="*/ 7394386 w 12641071"/>
              <a:gd name="connsiteY144-7468" fmla="*/ 5031156 h 5795240"/>
              <a:gd name="connsiteX145-7469" fmla="*/ 7367299 w 12641071"/>
              <a:gd name="connsiteY145-7470" fmla="*/ 4974928 h 5795240"/>
              <a:gd name="connsiteX146-7471" fmla="*/ 7332905 w 12641071"/>
              <a:gd name="connsiteY146-7472" fmla="*/ 4903531 h 5795240"/>
              <a:gd name="connsiteX147-7473" fmla="*/ 7320958 w 12641071"/>
              <a:gd name="connsiteY147-7474" fmla="*/ 4870887 h 5795240"/>
              <a:gd name="connsiteX148-7475" fmla="*/ 7322174 w 12641071"/>
              <a:gd name="connsiteY148-7476" fmla="*/ 4872361 h 5795240"/>
              <a:gd name="connsiteX149-7477" fmla="*/ 7362630 w 12641071"/>
              <a:gd name="connsiteY149-7478" fmla="*/ 4938954 h 5795240"/>
              <a:gd name="connsiteX150-7479" fmla="*/ 7380779 w 12641071"/>
              <a:gd name="connsiteY150-7480" fmla="*/ 4976628 h 5795240"/>
              <a:gd name="connsiteX151-7481" fmla="*/ 7391210 w 12641071"/>
              <a:gd name="connsiteY151-7482" fmla="*/ 4977944 h 5795240"/>
              <a:gd name="connsiteX152-7483" fmla="*/ 7380780 w 12641071"/>
              <a:gd name="connsiteY152-7484" fmla="*/ 4976628 h 5795240"/>
              <a:gd name="connsiteX153-7485" fmla="*/ 7362631 w 12641071"/>
              <a:gd name="connsiteY153-7486" fmla="*/ 4938954 h 5795240"/>
              <a:gd name="connsiteX154-7487" fmla="*/ 7322175 w 12641071"/>
              <a:gd name="connsiteY154-7488" fmla="*/ 4872361 h 5795240"/>
              <a:gd name="connsiteX155-7489" fmla="*/ 7320959 w 12641071"/>
              <a:gd name="connsiteY155-7490" fmla="*/ 4870887 h 5795240"/>
              <a:gd name="connsiteX156-7491" fmla="*/ 7283811 w 12641071"/>
              <a:gd name="connsiteY156-7492" fmla="*/ 4769391 h 5795240"/>
              <a:gd name="connsiteX157-7493" fmla="*/ 7272112 w 12641071"/>
              <a:gd name="connsiteY157-7494" fmla="*/ 4718630 h 5795240"/>
              <a:gd name="connsiteX158-7495" fmla="*/ 7272111 w 12641071"/>
              <a:gd name="connsiteY158-7496" fmla="*/ 4718630 h 5795240"/>
              <a:gd name="connsiteX159-7497" fmla="*/ 7283810 w 12641071"/>
              <a:gd name="connsiteY159-7498" fmla="*/ 4769391 h 5795240"/>
              <a:gd name="connsiteX160-7499" fmla="*/ 7320958 w 12641071"/>
              <a:gd name="connsiteY160-7500" fmla="*/ 4870887 h 5795240"/>
              <a:gd name="connsiteX161-7501" fmla="*/ 7223551 w 12641071"/>
              <a:gd name="connsiteY161-7502" fmla="*/ 4752829 h 5795240"/>
              <a:gd name="connsiteX162-7503" fmla="*/ 6652445 w 12641071"/>
              <a:gd name="connsiteY162-7504" fmla="*/ 4516269 h 5795240"/>
              <a:gd name="connsiteX163-7505" fmla="*/ 6200873 w 12641071"/>
              <a:gd name="connsiteY163-7506" fmla="*/ 4654206 h 5795240"/>
              <a:gd name="connsiteX164-7507" fmla="*/ 6088813 w 12641071"/>
              <a:gd name="connsiteY164-7508" fmla="*/ 4746663 h 5795240"/>
              <a:gd name="connsiteX165-7509" fmla="*/ 6043019 w 12641071"/>
              <a:gd name="connsiteY165-7510" fmla="*/ 4807902 h 5795240"/>
              <a:gd name="connsiteX166-7511" fmla="*/ 6043021 w 12641071"/>
              <a:gd name="connsiteY166-7512" fmla="*/ 4807902 h 5795240"/>
              <a:gd name="connsiteX167-7513" fmla="*/ 6023271 w 12641071"/>
              <a:gd name="connsiteY167-7514" fmla="*/ 4834312 h 5795240"/>
              <a:gd name="connsiteX168-7515" fmla="*/ 5970678 w 12641071"/>
              <a:gd name="connsiteY168-7516" fmla="*/ 4892181 h 5795240"/>
              <a:gd name="connsiteX169-7517" fmla="*/ 5982717 w 12641071"/>
              <a:gd name="connsiteY169-7518" fmla="*/ 4872361 h 5795240"/>
              <a:gd name="connsiteX170-7519" fmla="*/ 5970675 w 12641071"/>
              <a:gd name="connsiteY170-7520" fmla="*/ 4892181 h 5795240"/>
              <a:gd name="connsiteX171-7521" fmla="*/ 5935320 w 12641071"/>
              <a:gd name="connsiteY171-7522" fmla="*/ 4931081 h 5795240"/>
              <a:gd name="connsiteX172-7523" fmla="*/ 4971763 w 12641071"/>
              <a:gd name="connsiteY172-7524" fmla="*/ 5330200 h 5795240"/>
              <a:gd name="connsiteX173-7525" fmla="*/ 3716172 w 12641071"/>
              <a:gd name="connsiteY173-7526" fmla="*/ 4497938 h 5795240"/>
              <a:gd name="connsiteX174-7527" fmla="*/ 3710773 w 12641071"/>
              <a:gd name="connsiteY174-7528" fmla="*/ 4483182 h 5795240"/>
              <a:gd name="connsiteX175-7529" fmla="*/ 3710773 w 12641071"/>
              <a:gd name="connsiteY175-7530" fmla="*/ 4483181 h 5795240"/>
              <a:gd name="connsiteX176-7531" fmla="*/ 3674984 w 12641071"/>
              <a:gd name="connsiteY176-7532" fmla="*/ 4385402 h 5795240"/>
              <a:gd name="connsiteX177-7533" fmla="*/ 3670349 w 12641071"/>
              <a:gd name="connsiteY177-7534" fmla="*/ 4372742 h 5795240"/>
              <a:gd name="connsiteX178-7535" fmla="*/ 3659438 w 12641071"/>
              <a:gd name="connsiteY178-7536" fmla="*/ 4330309 h 5795240"/>
              <a:gd name="connsiteX179-7537" fmla="*/ 3672084 w 12641071"/>
              <a:gd name="connsiteY179-7538" fmla="*/ 4353606 h 5795240"/>
              <a:gd name="connsiteX180-7539" fmla="*/ 3659440 w 12641071"/>
              <a:gd name="connsiteY180-7540" fmla="*/ 4330309 h 5795240"/>
              <a:gd name="connsiteX181-7541" fmla="*/ 3613217 w 12641071"/>
              <a:gd name="connsiteY181-7542" fmla="*/ 4245153 h 5795240"/>
              <a:gd name="connsiteX182-7543" fmla="*/ 3083792 w 12641071"/>
              <a:gd name="connsiteY182-7544" fmla="*/ 3963660 h 5795240"/>
              <a:gd name="connsiteX183-7545" fmla="*/ 2835272 w 12641071"/>
              <a:gd name="connsiteY183-7546" fmla="*/ 4013833 h 5795240"/>
              <a:gd name="connsiteX184-7547" fmla="*/ 2820214 w 12641071"/>
              <a:gd name="connsiteY184-7548" fmla="*/ 4022007 h 5795240"/>
              <a:gd name="connsiteX185-7549" fmla="*/ 2820212 w 12641071"/>
              <a:gd name="connsiteY185-7550" fmla="*/ 4022008 h 5795240"/>
              <a:gd name="connsiteX186-7551" fmla="*/ 2820206 w 12641071"/>
              <a:gd name="connsiteY186-7552" fmla="*/ 4022011 h 5795240"/>
              <a:gd name="connsiteX187-7553" fmla="*/ 2813481 w 12641071"/>
              <a:gd name="connsiteY187-7554" fmla="*/ 4027041 h 5795240"/>
              <a:gd name="connsiteX188-7555" fmla="*/ 2762875 w 12641071"/>
              <a:gd name="connsiteY188-7556" fmla="*/ 4057784 h 5795240"/>
              <a:gd name="connsiteX189-7557" fmla="*/ 2762878 w 12641071"/>
              <a:gd name="connsiteY189-7558" fmla="*/ 4057784 h 5795240"/>
              <a:gd name="connsiteX190-7559" fmla="*/ 2694694 w 12641071"/>
              <a:gd name="connsiteY190-7560" fmla="*/ 4099208 h 5795240"/>
              <a:gd name="connsiteX191-7561" fmla="*/ 2726822 w 12641071"/>
              <a:gd name="connsiteY191-7562" fmla="*/ 4072700 h 5795240"/>
              <a:gd name="connsiteX192-7563" fmla="*/ 2757719 w 12641071"/>
              <a:gd name="connsiteY192-7564" fmla="*/ 4055929 h 5795240"/>
              <a:gd name="connsiteX193-7565" fmla="*/ 2757718 w 12641071"/>
              <a:gd name="connsiteY193-7566" fmla="*/ 4055928 h 5795240"/>
              <a:gd name="connsiteX194-7567" fmla="*/ 2726820 w 12641071"/>
              <a:gd name="connsiteY194-7568" fmla="*/ 4072700 h 5795240"/>
              <a:gd name="connsiteX195-7569" fmla="*/ 2694692 w 12641071"/>
              <a:gd name="connsiteY195-7570" fmla="*/ 4099208 h 5795240"/>
              <a:gd name="connsiteX196-7571" fmla="*/ 2664698 w 12641071"/>
              <a:gd name="connsiteY196-7572" fmla="*/ 4117431 h 5795240"/>
              <a:gd name="connsiteX197-7573" fmla="*/ 1804544 w 12641071"/>
              <a:gd name="connsiteY197-7574" fmla="*/ 4335229 h 5795240"/>
              <a:gd name="connsiteX198-7575" fmla="*/ 0 w 12641071"/>
              <a:gd name="connsiteY198-7576" fmla="*/ 2530685 h 5795240"/>
              <a:gd name="connsiteX199-7577" fmla="*/ 1804544 w 12641071"/>
              <a:gd name="connsiteY199-7578" fmla="*/ 726143 h 5795240"/>
              <a:gd name="connsiteX200-7579" fmla="*/ 3080549 w 12641071"/>
              <a:gd name="connsiteY200-7580" fmla="*/ 1254682 h 5795240"/>
              <a:gd name="connsiteX201-7581" fmla="*/ 3234533 w 12641071"/>
              <a:gd name="connsiteY201-7582" fmla="*/ 1432995 h 5795240"/>
              <a:gd name="connsiteX202-7583" fmla="*/ 3268676 w 12641071"/>
              <a:gd name="connsiteY202-7584" fmla="*/ 1461167 h 5795240"/>
              <a:gd name="connsiteX203-7585" fmla="*/ 3565826 w 12641071"/>
              <a:gd name="connsiteY203-7586" fmla="*/ 1551935 h 5795240"/>
              <a:gd name="connsiteX204-7587" fmla="*/ 4086504 w 12641071"/>
              <a:gd name="connsiteY204-7588" fmla="*/ 1127574 h 5795240"/>
              <a:gd name="connsiteX205-7589" fmla="*/ 4094702 w 12641071"/>
              <a:gd name="connsiteY205-7590" fmla="*/ 1046255 h 5795240"/>
              <a:gd name="connsiteX206-7591" fmla="*/ 4101065 w 12641071"/>
              <a:gd name="connsiteY206-7592" fmla="*/ 1044040 h 5795240"/>
              <a:gd name="connsiteX207-7593" fmla="*/ 4097301 w 12641071"/>
              <a:gd name="connsiteY207-7594" fmla="*/ 1118570 h 5795240"/>
              <a:gd name="connsiteX208-7595" fmla="*/ 4101065 w 12641071"/>
              <a:gd name="connsiteY208-7596" fmla="*/ 1044042 h 5795240"/>
              <a:gd name="connsiteX209-7597" fmla="*/ 4206937 w 12641071"/>
              <a:gd name="connsiteY209-7598" fmla="*/ 1007188 h 5795240"/>
              <a:gd name="connsiteX210-7599" fmla="*/ 4206937 w 12641071"/>
              <a:gd name="connsiteY210-7600" fmla="*/ 1007186 h 5795240"/>
              <a:gd name="connsiteX211-7601" fmla="*/ 4101067 w 12641071"/>
              <a:gd name="connsiteY211-7602" fmla="*/ 1044040 h 5795240"/>
              <a:gd name="connsiteX212-7603" fmla="*/ 4103078 w 12641071"/>
              <a:gd name="connsiteY212-7604" fmla="*/ 1004204 h 5795240"/>
              <a:gd name="connsiteX213-7605" fmla="*/ 5215874 w 12641071"/>
              <a:gd name="connsiteY213-7606" fmla="*/ 0 h 5795240"/>
              <a:gd name="connsiteX0-7607" fmla="*/ 5964869 w 12641071"/>
              <a:gd name="connsiteY0-7608" fmla="*/ 4795171 h 5795240"/>
              <a:gd name="connsiteX1-7609" fmla="*/ 6019264 w 12641071"/>
              <a:gd name="connsiteY1-7610" fmla="*/ 4804905 h 5795240"/>
              <a:gd name="connsiteX2-7611" fmla="*/ 6036570 w 12641071"/>
              <a:gd name="connsiteY2-7612" fmla="*/ 4807089 h 5795240"/>
              <a:gd name="connsiteX3-7613" fmla="*/ 6019265 w 12641071"/>
              <a:gd name="connsiteY3-7614" fmla="*/ 4804905 h 5795240"/>
              <a:gd name="connsiteX4-7615" fmla="*/ 5964869 w 12641071"/>
              <a:gd name="connsiteY4-7616" fmla="*/ 4795171 h 5795240"/>
              <a:gd name="connsiteX5-7617" fmla="*/ 3682364 w 12641071"/>
              <a:gd name="connsiteY5-7618" fmla="*/ 4386723 h 5795240"/>
              <a:gd name="connsiteX6-7619" fmla="*/ 3772428 w 12641071"/>
              <a:gd name="connsiteY6-7620" fmla="*/ 4402840 h 5795240"/>
              <a:gd name="connsiteX7-7621" fmla="*/ 3772428 w 12641071"/>
              <a:gd name="connsiteY7-7622" fmla="*/ 4402840 h 5795240"/>
              <a:gd name="connsiteX8-7623" fmla="*/ 3682364 w 12641071"/>
              <a:gd name="connsiteY8-7624" fmla="*/ 4386723 h 5795240"/>
              <a:gd name="connsiteX9-7625" fmla="*/ 6034389 w 12641071"/>
              <a:gd name="connsiteY9-7626" fmla="*/ 371047 h 5795240"/>
              <a:gd name="connsiteX10-7627" fmla="*/ 5912002 w 12641071"/>
              <a:gd name="connsiteY10-7628" fmla="*/ 413650 h 5795240"/>
              <a:gd name="connsiteX11-7629" fmla="*/ 5912002 w 12641071"/>
              <a:gd name="connsiteY11-7630" fmla="*/ 413650 h 5795240"/>
              <a:gd name="connsiteX12-7631" fmla="*/ 6034389 w 12641071"/>
              <a:gd name="connsiteY12-7632" fmla="*/ 371047 h 5795240"/>
              <a:gd name="connsiteX13-7633" fmla="*/ 5215874 w 12641071"/>
              <a:gd name="connsiteY13-7634" fmla="*/ 0 h 5795240"/>
              <a:gd name="connsiteX14-7635" fmla="*/ 5927386 w 12641071"/>
              <a:gd name="connsiteY14-7636" fmla="*/ 255427 h 5795240"/>
              <a:gd name="connsiteX15-7637" fmla="*/ 5974443 w 12641071"/>
              <a:gd name="connsiteY15-7638" fmla="*/ 298195 h 5795240"/>
              <a:gd name="connsiteX16-7639" fmla="*/ 5974448 w 12641071"/>
              <a:gd name="connsiteY16-7640" fmla="*/ 298200 h 5795240"/>
              <a:gd name="connsiteX17-7641" fmla="*/ 6006819 w 12641071"/>
              <a:gd name="connsiteY17-7642" fmla="*/ 327622 h 5795240"/>
              <a:gd name="connsiteX18-7643" fmla="*/ 6043427 w 12641071"/>
              <a:gd name="connsiteY18-7644" fmla="*/ 367901 h 5795240"/>
              <a:gd name="connsiteX19-7645" fmla="*/ 6043429 w 12641071"/>
              <a:gd name="connsiteY19-7646" fmla="*/ 367901 h 5795240"/>
              <a:gd name="connsiteX20-7647" fmla="*/ 6079014 w 12641071"/>
              <a:gd name="connsiteY20-7648" fmla="*/ 407056 h 5795240"/>
              <a:gd name="connsiteX21-7649" fmla="*/ 6105193 w 12641071"/>
              <a:gd name="connsiteY21-7650" fmla="*/ 442067 h 5795240"/>
              <a:gd name="connsiteX22-7651" fmla="*/ 6069206 w 12641071"/>
              <a:gd name="connsiteY22-7652" fmla="*/ 409359 h 5795240"/>
              <a:gd name="connsiteX23-7653" fmla="*/ 6105193 w 12641071"/>
              <a:gd name="connsiteY23-7654" fmla="*/ 442069 h 5795240"/>
              <a:gd name="connsiteX24-7655" fmla="*/ 6143408 w 12641071"/>
              <a:gd name="connsiteY24-7656" fmla="*/ 493169 h 5795240"/>
              <a:gd name="connsiteX25-7657" fmla="*/ 6143427 w 12641071"/>
              <a:gd name="connsiteY25-7658" fmla="*/ 493200 h 5795240"/>
              <a:gd name="connsiteX26-7659" fmla="*/ 6215965 w 12641071"/>
              <a:gd name="connsiteY26-7660" fmla="*/ 619406 h 5795240"/>
              <a:gd name="connsiteX27-7661" fmla="*/ 6234035 w 12641071"/>
              <a:gd name="connsiteY27-7662" fmla="*/ 658746 h 5795240"/>
              <a:gd name="connsiteX28-7663" fmla="*/ 6274009 w 12641071"/>
              <a:gd name="connsiteY28-7664" fmla="*/ 760197 h 5795240"/>
              <a:gd name="connsiteX29-7665" fmla="*/ 6287839 w 12641071"/>
              <a:gd name="connsiteY29-7666" fmla="*/ 801938 h 5795240"/>
              <a:gd name="connsiteX30-7667" fmla="*/ 6321546 w 12641071"/>
              <a:gd name="connsiteY30-7668" fmla="*/ 948207 h 5795240"/>
              <a:gd name="connsiteX31-7669" fmla="*/ 6321550 w 12641071"/>
              <a:gd name="connsiteY31-7670" fmla="*/ 948224 h 5795240"/>
              <a:gd name="connsiteX32-7671" fmla="*/ 6334438 w 12641071"/>
              <a:gd name="connsiteY32-7672" fmla="*/ 1118571 h 5795240"/>
              <a:gd name="connsiteX33-7673" fmla="*/ 6334438 w 12641071"/>
              <a:gd name="connsiteY33-7674" fmla="*/ 1118570 h 5795240"/>
              <a:gd name="connsiteX34-7675" fmla="*/ 6321550 w 12641071"/>
              <a:gd name="connsiteY34-7676" fmla="*/ 948222 h 5795240"/>
              <a:gd name="connsiteX35-7677" fmla="*/ 6321546 w 12641071"/>
              <a:gd name="connsiteY35-7678" fmla="*/ 948207 h 5795240"/>
              <a:gd name="connsiteX36-7679" fmla="*/ 6295696 w 12641071"/>
              <a:gd name="connsiteY36-7680" fmla="*/ 825653 h 5795240"/>
              <a:gd name="connsiteX37-7681" fmla="*/ 6287839 w 12641071"/>
              <a:gd name="connsiteY37-7682" fmla="*/ 801938 h 5795240"/>
              <a:gd name="connsiteX38-7683" fmla="*/ 6284151 w 12641071"/>
              <a:gd name="connsiteY38-7684" fmla="*/ 785941 h 5795240"/>
              <a:gd name="connsiteX39-7685" fmla="*/ 6274009 w 12641071"/>
              <a:gd name="connsiteY39-7686" fmla="*/ 760197 h 5795240"/>
              <a:gd name="connsiteX40-7687" fmla="*/ 6256852 w 12641071"/>
              <a:gd name="connsiteY40-7688" fmla="*/ 708420 h 5795240"/>
              <a:gd name="connsiteX41-7689" fmla="*/ 6234035 w 12641071"/>
              <a:gd name="connsiteY41-7690" fmla="*/ 658746 h 5795240"/>
              <a:gd name="connsiteX42-7691" fmla="*/ 6224136 w 12641071"/>
              <a:gd name="connsiteY42-7692" fmla="*/ 633624 h 5795240"/>
              <a:gd name="connsiteX43-7693" fmla="*/ 6215965 w 12641071"/>
              <a:gd name="connsiteY43-7694" fmla="*/ 619406 h 5795240"/>
              <a:gd name="connsiteX44-7695" fmla="*/ 6205824 w 12641071"/>
              <a:gd name="connsiteY44-7696" fmla="*/ 597325 h 5795240"/>
              <a:gd name="connsiteX45-7697" fmla="*/ 6143427 w 12641071"/>
              <a:gd name="connsiteY45-7698" fmla="*/ 493200 h 5795240"/>
              <a:gd name="connsiteX46-7699" fmla="*/ 6143408 w 12641071"/>
              <a:gd name="connsiteY46-7700" fmla="*/ 493167 h 5795240"/>
              <a:gd name="connsiteX47-7701" fmla="*/ 6105193 w 12641071"/>
              <a:gd name="connsiteY47-7702" fmla="*/ 442067 h 5795240"/>
              <a:gd name="connsiteX48-7703" fmla="*/ 6141460 w 12641071"/>
              <a:gd name="connsiteY48-7704" fmla="*/ 475027 h 5795240"/>
              <a:gd name="connsiteX49-7705" fmla="*/ 6788665 w 12641071"/>
              <a:gd name="connsiteY49-7706" fmla="*/ 707369 h 5795240"/>
              <a:gd name="connsiteX50-7707" fmla="*/ 7184710 w 12641071"/>
              <a:gd name="connsiteY50-7708" fmla="*/ 627411 h 5795240"/>
              <a:gd name="connsiteX51-7709" fmla="*/ 7264545 w 12641071"/>
              <a:gd name="connsiteY51-7710" fmla="*/ 588952 h 5795240"/>
              <a:gd name="connsiteX52-7711" fmla="*/ 7213686 w 12641071"/>
              <a:gd name="connsiteY52-7712" fmla="*/ 626983 h 5795240"/>
              <a:gd name="connsiteX53-7713" fmla="*/ 7128319 w 12641071"/>
              <a:gd name="connsiteY53-7714" fmla="*/ 705504 h 5795240"/>
              <a:gd name="connsiteX54-7715" fmla="*/ 7083110 w 12641071"/>
              <a:gd name="connsiteY54-7716" fmla="*/ 757072 h 5795240"/>
              <a:gd name="connsiteX55-7717" fmla="*/ 7083111 w 12641071"/>
              <a:gd name="connsiteY55-7718" fmla="*/ 757072 h 5795240"/>
              <a:gd name="connsiteX56-7719" fmla="*/ 7128319 w 12641071"/>
              <a:gd name="connsiteY56-7720" fmla="*/ 705506 h 5795240"/>
              <a:gd name="connsiteX57-7721" fmla="*/ 7213686 w 12641071"/>
              <a:gd name="connsiteY57-7722" fmla="*/ 626984 h 5795240"/>
              <a:gd name="connsiteX58-7723" fmla="*/ 7264545 w 12641071"/>
              <a:gd name="connsiteY58-7724" fmla="*/ 588953 h 5795240"/>
              <a:gd name="connsiteX59-7725" fmla="*/ 7273651 w 12641071"/>
              <a:gd name="connsiteY59-7726" fmla="*/ 584566 h 5795240"/>
              <a:gd name="connsiteX60-7727" fmla="*/ 7314851 w 12641071"/>
              <a:gd name="connsiteY60-7728" fmla="*/ 559537 h 5795240"/>
              <a:gd name="connsiteX61-7729" fmla="*/ 7354131 w 12641071"/>
              <a:gd name="connsiteY61-7730" fmla="*/ 565467 h 5795240"/>
              <a:gd name="connsiteX62-7731" fmla="*/ 7429608 w 12641071"/>
              <a:gd name="connsiteY62-7732" fmla="*/ 586051 h 5795240"/>
              <a:gd name="connsiteX63-7733" fmla="*/ 7429611 w 12641071"/>
              <a:gd name="connsiteY63-7734" fmla="*/ 586050 h 5795240"/>
              <a:gd name="connsiteX64-7735" fmla="*/ 7354132 w 12641071"/>
              <a:gd name="connsiteY64-7736" fmla="*/ 565465 h 5795240"/>
              <a:gd name="connsiteX65-7737" fmla="*/ 7314853 w 12641071"/>
              <a:gd name="connsiteY65-7738" fmla="*/ 559536 h 5795240"/>
              <a:gd name="connsiteX66-7739" fmla="*/ 7314851 w 12641071"/>
              <a:gd name="connsiteY66-7740" fmla="*/ 559537 h 5795240"/>
              <a:gd name="connsiteX67-7741" fmla="*/ 7314849 w 12641071"/>
              <a:gd name="connsiteY67-7742" fmla="*/ 559537 h 5795240"/>
              <a:gd name="connsiteX68-7743" fmla="*/ 7273651 w 12641071"/>
              <a:gd name="connsiteY68-7744" fmla="*/ 584565 h 5795240"/>
              <a:gd name="connsiteX69-7745" fmla="*/ 7264545 w 12641071"/>
              <a:gd name="connsiteY69-7746" fmla="*/ 588952 h 5795240"/>
              <a:gd name="connsiteX70-7747" fmla="*/ 7296407 w 12641071"/>
              <a:gd name="connsiteY70-7748" fmla="*/ 565126 h 5795240"/>
              <a:gd name="connsiteX71-7749" fmla="*/ 7307447 w 12641071"/>
              <a:gd name="connsiteY71-7750" fmla="*/ 558419 h 5795240"/>
              <a:gd name="connsiteX72-7751" fmla="*/ 7307450 w 12641071"/>
              <a:gd name="connsiteY72-7752" fmla="*/ 558419 h 5795240"/>
              <a:gd name="connsiteX73-7753" fmla="*/ 7385004 w 12641071"/>
              <a:gd name="connsiteY73-7754" fmla="*/ 511303 h 5795240"/>
              <a:gd name="connsiteX74-7755" fmla="*/ 7391626 w 12641071"/>
              <a:gd name="connsiteY74-7756" fmla="*/ 508114 h 5795240"/>
              <a:gd name="connsiteX75-7757" fmla="*/ 7391631 w 12641071"/>
              <a:gd name="connsiteY75-7758" fmla="*/ 508110 h 5795240"/>
              <a:gd name="connsiteX76-7759" fmla="*/ 7478934 w 12641071"/>
              <a:gd name="connsiteY76-7760" fmla="*/ 466053 h 5795240"/>
              <a:gd name="connsiteX77-7761" fmla="*/ 7897193 w 12641071"/>
              <a:gd name="connsiteY77-7762" fmla="*/ 381611 h 5795240"/>
              <a:gd name="connsiteX78-7763" fmla="*/ 8788216 w 12641071"/>
              <a:gd name="connsiteY78-7764" fmla="*/ 855364 h 5795240"/>
              <a:gd name="connsiteX79-7765" fmla="*/ 8832362 w 12641071"/>
              <a:gd name="connsiteY79-7766" fmla="*/ 928030 h 5795240"/>
              <a:gd name="connsiteX80-7767" fmla="*/ 8832362 w 12641071"/>
              <a:gd name="connsiteY80-7768" fmla="*/ 928033 h 5795240"/>
              <a:gd name="connsiteX81-7769" fmla="*/ 8842040 w 12641071"/>
              <a:gd name="connsiteY81-7770" fmla="*/ 943961 h 5795240"/>
              <a:gd name="connsiteX82-7771" fmla="*/ 8856144 w 12641071"/>
              <a:gd name="connsiteY82-7772" fmla="*/ 973241 h 5795240"/>
              <a:gd name="connsiteX83-7773" fmla="*/ 8856145 w 12641071"/>
              <a:gd name="connsiteY83-7774" fmla="*/ 973241 h 5795240"/>
              <a:gd name="connsiteX84-7775" fmla="*/ 8878117 w 12641071"/>
              <a:gd name="connsiteY84-7776" fmla="*/ 1018851 h 5795240"/>
              <a:gd name="connsiteX85-7777" fmla="*/ 8877719 w 12641071"/>
              <a:gd name="connsiteY85-7778" fmla="*/ 1018369 h 5795240"/>
              <a:gd name="connsiteX86-7779" fmla="*/ 8853250 w 12641071"/>
              <a:gd name="connsiteY86-7780" fmla="*/ 973288 h 5795240"/>
              <a:gd name="connsiteX87-7781" fmla="*/ 8853249 w 12641071"/>
              <a:gd name="connsiteY87-7782" fmla="*/ 973288 h 5795240"/>
              <a:gd name="connsiteX88-7783" fmla="*/ 8853248 w 12641071"/>
              <a:gd name="connsiteY88-7784" fmla="*/ 973287 h 5795240"/>
              <a:gd name="connsiteX89-7785" fmla="*/ 8849677 w 12641071"/>
              <a:gd name="connsiteY89-7786" fmla="*/ 973341 h 5795240"/>
              <a:gd name="connsiteX90-7787" fmla="*/ 8641543 w 12641071"/>
              <a:gd name="connsiteY90-7788" fmla="*/ 916577 h 5795240"/>
              <a:gd name="connsiteX91-7789" fmla="*/ 8641545 w 12641071"/>
              <a:gd name="connsiteY91-7790" fmla="*/ 916580 h 5795240"/>
              <a:gd name="connsiteX92-7791" fmla="*/ 8849676 w 12641071"/>
              <a:gd name="connsiteY92-7792" fmla="*/ 973343 h 5795240"/>
              <a:gd name="connsiteX93-7793" fmla="*/ 8853248 w 12641071"/>
              <a:gd name="connsiteY93-7794" fmla="*/ 973288 h 5795240"/>
              <a:gd name="connsiteX94-7795" fmla="*/ 8877719 w 12641071"/>
              <a:gd name="connsiteY94-7796" fmla="*/ 1018371 h 5795240"/>
              <a:gd name="connsiteX95-7797" fmla="*/ 8878116 w 12641071"/>
              <a:gd name="connsiteY95-7798" fmla="*/ 1018851 h 5795240"/>
              <a:gd name="connsiteX96-7799" fmla="*/ 8887288 w 12641071"/>
              <a:gd name="connsiteY96-7800" fmla="*/ 1037892 h 5795240"/>
              <a:gd name="connsiteX97-7801" fmla="*/ 8949899 w 12641071"/>
              <a:gd name="connsiteY97-7802" fmla="*/ 1239592 h 5795240"/>
              <a:gd name="connsiteX98-7803" fmla="*/ 8968437 w 12641071"/>
              <a:gd name="connsiteY98-7804" fmla="*/ 1423482 h 5795240"/>
              <a:gd name="connsiteX99-7805" fmla="*/ 8949899 w 12641071"/>
              <a:gd name="connsiteY99-7806" fmla="*/ 1239591 h 5795240"/>
              <a:gd name="connsiteX100-7807" fmla="*/ 8887288 w 12641071"/>
              <a:gd name="connsiteY100-7808" fmla="*/ 1037890 h 5795240"/>
              <a:gd name="connsiteX101-7809" fmla="*/ 8878116 w 12641071"/>
              <a:gd name="connsiteY101-7810" fmla="*/ 1018851 h 5795240"/>
              <a:gd name="connsiteX102-7811" fmla="*/ 8931285 w 12641071"/>
              <a:gd name="connsiteY102-7812" fmla="*/ 1083292 h 5795240"/>
              <a:gd name="connsiteX103-7813" fmla="*/ 9241478 w 12641071"/>
              <a:gd name="connsiteY103-7814" fmla="*/ 1211778 h 5795240"/>
              <a:gd name="connsiteX104-7815" fmla="*/ 9605238 w 12641071"/>
              <a:gd name="connsiteY104-7816" fmla="*/ 1018369 h 5795240"/>
              <a:gd name="connsiteX105-7817" fmla="*/ 9636247 w 12641071"/>
              <a:gd name="connsiteY105-7818" fmla="*/ 961241 h 5795240"/>
              <a:gd name="connsiteX106-7819" fmla="*/ 9641995 w 12641071"/>
              <a:gd name="connsiteY106-7820" fmla="*/ 961152 h 5795240"/>
              <a:gd name="connsiteX107-7821" fmla="*/ 9584939 w 12641071"/>
              <a:gd name="connsiteY107-7822" fmla="*/ 1079594 h 5795240"/>
              <a:gd name="connsiteX108-7823" fmla="*/ 9546257 w 12641071"/>
              <a:gd name="connsiteY108-7824" fmla="*/ 1204206 h 5795240"/>
              <a:gd name="connsiteX109-7825" fmla="*/ 9584939 w 12641071"/>
              <a:gd name="connsiteY109-7826" fmla="*/ 1079596 h 5795240"/>
              <a:gd name="connsiteX110-7827" fmla="*/ 9641995 w 12641071"/>
              <a:gd name="connsiteY110-7828" fmla="*/ 961153 h 5795240"/>
              <a:gd name="connsiteX111-7829" fmla="*/ 9653069 w 12641071"/>
              <a:gd name="connsiteY111-7830" fmla="*/ 960983 h 5795240"/>
              <a:gd name="connsiteX112-7831" fmla="*/ 9801564 w 12641071"/>
              <a:gd name="connsiteY112-7832" fmla="*/ 1196828 h 5795240"/>
              <a:gd name="connsiteX113-7833" fmla="*/ 9801566 w 12641071"/>
              <a:gd name="connsiteY113-7834" fmla="*/ 1196828 h 5795240"/>
              <a:gd name="connsiteX114-7835" fmla="*/ 9653070 w 12641071"/>
              <a:gd name="connsiteY114-7836" fmla="*/ 960982 h 5795240"/>
              <a:gd name="connsiteX115-7837" fmla="*/ 9641996 w 12641071"/>
              <a:gd name="connsiteY115-7838" fmla="*/ 961152 h 5795240"/>
              <a:gd name="connsiteX116-7839" fmla="*/ 9651917 w 12641071"/>
              <a:gd name="connsiteY116-7840" fmla="*/ 940556 h 5795240"/>
              <a:gd name="connsiteX117-7841" fmla="*/ 11050508 w 12641071"/>
              <a:gd name="connsiteY117-7842" fmla="*/ 108150 h 5795240"/>
              <a:gd name="connsiteX118-7843" fmla="*/ 12641071 w 12641071"/>
              <a:gd name="connsiteY118-7844" fmla="*/ 1698711 h 5795240"/>
              <a:gd name="connsiteX119-7845" fmla="*/ 11371062 w 12641071"/>
              <a:gd name="connsiteY119-7846" fmla="*/ 3256960 h 5795240"/>
              <a:gd name="connsiteX120-7847" fmla="*/ 11215953 w 12641071"/>
              <a:gd name="connsiteY120-7848" fmla="*/ 3280632 h 5795240"/>
              <a:gd name="connsiteX121-7849" fmla="*/ 11142318 w 12641071"/>
              <a:gd name="connsiteY121-7850" fmla="*/ 3276914 h 5795240"/>
              <a:gd name="connsiteX122-7851" fmla="*/ 11215952 w 12641071"/>
              <a:gd name="connsiteY122-7852" fmla="*/ 3280632 h 5795240"/>
              <a:gd name="connsiteX123-7853" fmla="*/ 11213133 w 12641071"/>
              <a:gd name="connsiteY123-7854" fmla="*/ 3281062 h 5795240"/>
              <a:gd name="connsiteX124-7855" fmla="*/ 11116921 w 12641071"/>
              <a:gd name="connsiteY124-7856" fmla="*/ 3285921 h 5795240"/>
              <a:gd name="connsiteX125-7857" fmla="*/ 11050507 w 12641071"/>
              <a:gd name="connsiteY125-7858" fmla="*/ 3289274 h 5795240"/>
              <a:gd name="connsiteX126-7859" fmla="*/ 11006292 w 12641071"/>
              <a:gd name="connsiteY126-7860" fmla="*/ 3287041 h 5795240"/>
              <a:gd name="connsiteX127-7861" fmla="*/ 10937101 w 12641071"/>
              <a:gd name="connsiteY127-7862" fmla="*/ 3297601 h 5795240"/>
              <a:gd name="connsiteX128-7863" fmla="*/ 10144740 w 12641071"/>
              <a:gd name="connsiteY128-7864" fmla="*/ 4089962 h 5795240"/>
              <a:gd name="connsiteX129-7865" fmla="*/ 10130374 w 12641071"/>
              <a:gd name="connsiteY129-7866" fmla="*/ 4184101 h 5795240"/>
              <a:gd name="connsiteX130-7867" fmla="*/ 10130375 w 12641071"/>
              <a:gd name="connsiteY130-7868" fmla="*/ 4184103 h 5795240"/>
              <a:gd name="connsiteX131-7869" fmla="*/ 10130656 w 12641071"/>
              <a:gd name="connsiteY131-7870" fmla="*/ 4185950 h 5795240"/>
              <a:gd name="connsiteX132-7871" fmla="*/ 10138194 w 12641071"/>
              <a:gd name="connsiteY132-7872" fmla="*/ 4335228 h 5795240"/>
              <a:gd name="connsiteX133-7873" fmla="*/ 10137710 w 12641071"/>
              <a:gd name="connsiteY133-7874" fmla="*/ 4344822 h 5795240"/>
              <a:gd name="connsiteX134-7875" fmla="*/ 10133555 w 12641071"/>
              <a:gd name="connsiteY134-7876" fmla="*/ 4427096 h 5795240"/>
              <a:gd name="connsiteX135-7877" fmla="*/ 10129312 w 12641071"/>
              <a:gd name="connsiteY135-7878" fmla="*/ 4399289 h 5795240"/>
              <a:gd name="connsiteX136-7879" fmla="*/ 10126797 w 12641071"/>
              <a:gd name="connsiteY136-7880" fmla="*/ 4349498 h 5795240"/>
              <a:gd name="connsiteX137-7881" fmla="*/ 10126796 w 12641071"/>
              <a:gd name="connsiteY137-7882" fmla="*/ 4349498 h 5795240"/>
              <a:gd name="connsiteX138-7883" fmla="*/ 10129311 w 12641071"/>
              <a:gd name="connsiteY138-7884" fmla="*/ 4399289 h 5795240"/>
              <a:gd name="connsiteX139-7885" fmla="*/ 10133554 w 12641071"/>
              <a:gd name="connsiteY139-7886" fmla="*/ 4427096 h 5795240"/>
              <a:gd name="connsiteX140-7887" fmla="*/ 10130656 w 12641071"/>
              <a:gd name="connsiteY140-7888" fmla="*/ 4484506 h 5795240"/>
              <a:gd name="connsiteX141-7889" fmla="*/ 8678182 w 12641071"/>
              <a:gd name="connsiteY141-7890" fmla="*/ 5795240 h 5795240"/>
              <a:gd name="connsiteX142-7891" fmla="*/ 7467518 w 12641071"/>
              <a:gd name="connsiteY142-7892" fmla="*/ 5151535 h 5795240"/>
              <a:gd name="connsiteX143-7893" fmla="*/ 7419945 w 12641071"/>
              <a:gd name="connsiteY143-7894" fmla="*/ 5073228 h 5795240"/>
              <a:gd name="connsiteX144-7895" fmla="*/ 7394386 w 12641071"/>
              <a:gd name="connsiteY144-7896" fmla="*/ 5031156 h 5795240"/>
              <a:gd name="connsiteX145-7897" fmla="*/ 7367299 w 12641071"/>
              <a:gd name="connsiteY145-7898" fmla="*/ 4974928 h 5795240"/>
              <a:gd name="connsiteX146-7899" fmla="*/ 7332905 w 12641071"/>
              <a:gd name="connsiteY146-7900" fmla="*/ 4903531 h 5795240"/>
              <a:gd name="connsiteX147-7901" fmla="*/ 7320958 w 12641071"/>
              <a:gd name="connsiteY147-7902" fmla="*/ 4870887 h 5795240"/>
              <a:gd name="connsiteX148-7903" fmla="*/ 7322174 w 12641071"/>
              <a:gd name="connsiteY148-7904" fmla="*/ 4872361 h 5795240"/>
              <a:gd name="connsiteX149-7905" fmla="*/ 7362630 w 12641071"/>
              <a:gd name="connsiteY149-7906" fmla="*/ 4938954 h 5795240"/>
              <a:gd name="connsiteX150-7907" fmla="*/ 7380779 w 12641071"/>
              <a:gd name="connsiteY150-7908" fmla="*/ 4976628 h 5795240"/>
              <a:gd name="connsiteX151-7909" fmla="*/ 7391210 w 12641071"/>
              <a:gd name="connsiteY151-7910" fmla="*/ 4977944 h 5795240"/>
              <a:gd name="connsiteX152-7911" fmla="*/ 7380780 w 12641071"/>
              <a:gd name="connsiteY152-7912" fmla="*/ 4976628 h 5795240"/>
              <a:gd name="connsiteX153-7913" fmla="*/ 7362631 w 12641071"/>
              <a:gd name="connsiteY153-7914" fmla="*/ 4938954 h 5795240"/>
              <a:gd name="connsiteX154-7915" fmla="*/ 7322175 w 12641071"/>
              <a:gd name="connsiteY154-7916" fmla="*/ 4872361 h 5795240"/>
              <a:gd name="connsiteX155-7917" fmla="*/ 7320959 w 12641071"/>
              <a:gd name="connsiteY155-7918" fmla="*/ 4870887 h 5795240"/>
              <a:gd name="connsiteX156-7919" fmla="*/ 7283811 w 12641071"/>
              <a:gd name="connsiteY156-7920" fmla="*/ 4769391 h 5795240"/>
              <a:gd name="connsiteX157-7921" fmla="*/ 7272112 w 12641071"/>
              <a:gd name="connsiteY157-7922" fmla="*/ 4718630 h 5795240"/>
              <a:gd name="connsiteX158-7923" fmla="*/ 7272111 w 12641071"/>
              <a:gd name="connsiteY158-7924" fmla="*/ 4718630 h 5795240"/>
              <a:gd name="connsiteX159-7925" fmla="*/ 7283810 w 12641071"/>
              <a:gd name="connsiteY159-7926" fmla="*/ 4769391 h 5795240"/>
              <a:gd name="connsiteX160-7927" fmla="*/ 7320958 w 12641071"/>
              <a:gd name="connsiteY160-7928" fmla="*/ 4870887 h 5795240"/>
              <a:gd name="connsiteX161-7929" fmla="*/ 7223551 w 12641071"/>
              <a:gd name="connsiteY161-7930" fmla="*/ 4752829 h 5795240"/>
              <a:gd name="connsiteX162-7931" fmla="*/ 6652445 w 12641071"/>
              <a:gd name="connsiteY162-7932" fmla="*/ 4516269 h 5795240"/>
              <a:gd name="connsiteX163-7933" fmla="*/ 6200873 w 12641071"/>
              <a:gd name="connsiteY163-7934" fmla="*/ 4654206 h 5795240"/>
              <a:gd name="connsiteX164-7935" fmla="*/ 6088813 w 12641071"/>
              <a:gd name="connsiteY164-7936" fmla="*/ 4746663 h 5795240"/>
              <a:gd name="connsiteX165-7937" fmla="*/ 6043019 w 12641071"/>
              <a:gd name="connsiteY165-7938" fmla="*/ 4807902 h 5795240"/>
              <a:gd name="connsiteX166-7939" fmla="*/ 6043021 w 12641071"/>
              <a:gd name="connsiteY166-7940" fmla="*/ 4807902 h 5795240"/>
              <a:gd name="connsiteX167-7941" fmla="*/ 6023271 w 12641071"/>
              <a:gd name="connsiteY167-7942" fmla="*/ 4834312 h 5795240"/>
              <a:gd name="connsiteX168-7943" fmla="*/ 5970678 w 12641071"/>
              <a:gd name="connsiteY168-7944" fmla="*/ 4892181 h 5795240"/>
              <a:gd name="connsiteX169-7945" fmla="*/ 5982717 w 12641071"/>
              <a:gd name="connsiteY169-7946" fmla="*/ 4872361 h 5795240"/>
              <a:gd name="connsiteX170-7947" fmla="*/ 5970675 w 12641071"/>
              <a:gd name="connsiteY170-7948" fmla="*/ 4892181 h 5795240"/>
              <a:gd name="connsiteX171-7949" fmla="*/ 5935320 w 12641071"/>
              <a:gd name="connsiteY171-7950" fmla="*/ 4931081 h 5795240"/>
              <a:gd name="connsiteX172-7951" fmla="*/ 4971763 w 12641071"/>
              <a:gd name="connsiteY172-7952" fmla="*/ 5330200 h 5795240"/>
              <a:gd name="connsiteX173-7953" fmla="*/ 3716172 w 12641071"/>
              <a:gd name="connsiteY173-7954" fmla="*/ 4497938 h 5795240"/>
              <a:gd name="connsiteX174-7955" fmla="*/ 3710773 w 12641071"/>
              <a:gd name="connsiteY174-7956" fmla="*/ 4483182 h 5795240"/>
              <a:gd name="connsiteX175-7957" fmla="*/ 3710773 w 12641071"/>
              <a:gd name="connsiteY175-7958" fmla="*/ 4483181 h 5795240"/>
              <a:gd name="connsiteX176-7959" fmla="*/ 3674984 w 12641071"/>
              <a:gd name="connsiteY176-7960" fmla="*/ 4385402 h 5795240"/>
              <a:gd name="connsiteX177-7961" fmla="*/ 3670349 w 12641071"/>
              <a:gd name="connsiteY177-7962" fmla="*/ 4372742 h 5795240"/>
              <a:gd name="connsiteX178-7963" fmla="*/ 3659438 w 12641071"/>
              <a:gd name="connsiteY178-7964" fmla="*/ 4330309 h 5795240"/>
              <a:gd name="connsiteX179-7965" fmla="*/ 3672084 w 12641071"/>
              <a:gd name="connsiteY179-7966" fmla="*/ 4353606 h 5795240"/>
              <a:gd name="connsiteX180-7967" fmla="*/ 3659440 w 12641071"/>
              <a:gd name="connsiteY180-7968" fmla="*/ 4330309 h 5795240"/>
              <a:gd name="connsiteX181-7969" fmla="*/ 3613217 w 12641071"/>
              <a:gd name="connsiteY181-7970" fmla="*/ 4245153 h 5795240"/>
              <a:gd name="connsiteX182-7971" fmla="*/ 3083792 w 12641071"/>
              <a:gd name="connsiteY182-7972" fmla="*/ 3963660 h 5795240"/>
              <a:gd name="connsiteX183-7973" fmla="*/ 2835272 w 12641071"/>
              <a:gd name="connsiteY183-7974" fmla="*/ 4013833 h 5795240"/>
              <a:gd name="connsiteX184-7975" fmla="*/ 2820214 w 12641071"/>
              <a:gd name="connsiteY184-7976" fmla="*/ 4022007 h 5795240"/>
              <a:gd name="connsiteX185-7977" fmla="*/ 2820212 w 12641071"/>
              <a:gd name="connsiteY185-7978" fmla="*/ 4022008 h 5795240"/>
              <a:gd name="connsiteX186-7979" fmla="*/ 2820206 w 12641071"/>
              <a:gd name="connsiteY186-7980" fmla="*/ 4022011 h 5795240"/>
              <a:gd name="connsiteX187-7981" fmla="*/ 2813481 w 12641071"/>
              <a:gd name="connsiteY187-7982" fmla="*/ 4027041 h 5795240"/>
              <a:gd name="connsiteX188-7983" fmla="*/ 2762875 w 12641071"/>
              <a:gd name="connsiteY188-7984" fmla="*/ 4057784 h 5795240"/>
              <a:gd name="connsiteX189-7985" fmla="*/ 2762878 w 12641071"/>
              <a:gd name="connsiteY189-7986" fmla="*/ 4057784 h 5795240"/>
              <a:gd name="connsiteX190-7987" fmla="*/ 2694694 w 12641071"/>
              <a:gd name="connsiteY190-7988" fmla="*/ 4099208 h 5795240"/>
              <a:gd name="connsiteX191-7989" fmla="*/ 2726822 w 12641071"/>
              <a:gd name="connsiteY191-7990" fmla="*/ 4072700 h 5795240"/>
              <a:gd name="connsiteX192-7991" fmla="*/ 2757719 w 12641071"/>
              <a:gd name="connsiteY192-7992" fmla="*/ 4055929 h 5795240"/>
              <a:gd name="connsiteX193-7993" fmla="*/ 2757718 w 12641071"/>
              <a:gd name="connsiteY193-7994" fmla="*/ 4055928 h 5795240"/>
              <a:gd name="connsiteX194-7995" fmla="*/ 2726820 w 12641071"/>
              <a:gd name="connsiteY194-7996" fmla="*/ 4072700 h 5795240"/>
              <a:gd name="connsiteX195-7997" fmla="*/ 2694692 w 12641071"/>
              <a:gd name="connsiteY195-7998" fmla="*/ 4099208 h 5795240"/>
              <a:gd name="connsiteX196-7999" fmla="*/ 2664698 w 12641071"/>
              <a:gd name="connsiteY196-8000" fmla="*/ 4117431 h 5795240"/>
              <a:gd name="connsiteX197-8001" fmla="*/ 1804544 w 12641071"/>
              <a:gd name="connsiteY197-8002" fmla="*/ 4335229 h 5795240"/>
              <a:gd name="connsiteX198-8003" fmla="*/ 0 w 12641071"/>
              <a:gd name="connsiteY198-8004" fmla="*/ 2530685 h 5795240"/>
              <a:gd name="connsiteX199-8005" fmla="*/ 1804544 w 12641071"/>
              <a:gd name="connsiteY199-8006" fmla="*/ 726143 h 5795240"/>
              <a:gd name="connsiteX200-8007" fmla="*/ 3080549 w 12641071"/>
              <a:gd name="connsiteY200-8008" fmla="*/ 1254682 h 5795240"/>
              <a:gd name="connsiteX201-8009" fmla="*/ 3268676 w 12641071"/>
              <a:gd name="connsiteY201-8010" fmla="*/ 1461167 h 5795240"/>
              <a:gd name="connsiteX202-8011" fmla="*/ 3565826 w 12641071"/>
              <a:gd name="connsiteY202-8012" fmla="*/ 1551935 h 5795240"/>
              <a:gd name="connsiteX203-8013" fmla="*/ 4086504 w 12641071"/>
              <a:gd name="connsiteY203-8014" fmla="*/ 1127574 h 5795240"/>
              <a:gd name="connsiteX204-8015" fmla="*/ 4094702 w 12641071"/>
              <a:gd name="connsiteY204-8016" fmla="*/ 1046255 h 5795240"/>
              <a:gd name="connsiteX205-8017" fmla="*/ 4101065 w 12641071"/>
              <a:gd name="connsiteY205-8018" fmla="*/ 1044040 h 5795240"/>
              <a:gd name="connsiteX206-8019" fmla="*/ 4097301 w 12641071"/>
              <a:gd name="connsiteY206-8020" fmla="*/ 1118570 h 5795240"/>
              <a:gd name="connsiteX207-8021" fmla="*/ 4101065 w 12641071"/>
              <a:gd name="connsiteY207-8022" fmla="*/ 1044042 h 5795240"/>
              <a:gd name="connsiteX208-8023" fmla="*/ 4206937 w 12641071"/>
              <a:gd name="connsiteY208-8024" fmla="*/ 1007188 h 5795240"/>
              <a:gd name="connsiteX209-8025" fmla="*/ 4206937 w 12641071"/>
              <a:gd name="connsiteY209-8026" fmla="*/ 1007186 h 5795240"/>
              <a:gd name="connsiteX210-8027" fmla="*/ 4101067 w 12641071"/>
              <a:gd name="connsiteY210-8028" fmla="*/ 1044040 h 5795240"/>
              <a:gd name="connsiteX211-8029" fmla="*/ 4103078 w 12641071"/>
              <a:gd name="connsiteY211-8030" fmla="*/ 1004204 h 5795240"/>
              <a:gd name="connsiteX212-8031" fmla="*/ 5215874 w 12641071"/>
              <a:gd name="connsiteY212-8032" fmla="*/ 0 h 5795240"/>
              <a:gd name="connsiteX0-8033" fmla="*/ 5964869 w 12641071"/>
              <a:gd name="connsiteY0-8034" fmla="*/ 4795171 h 5795240"/>
              <a:gd name="connsiteX1-8035" fmla="*/ 6019264 w 12641071"/>
              <a:gd name="connsiteY1-8036" fmla="*/ 4804905 h 5795240"/>
              <a:gd name="connsiteX2-8037" fmla="*/ 6036570 w 12641071"/>
              <a:gd name="connsiteY2-8038" fmla="*/ 4807089 h 5795240"/>
              <a:gd name="connsiteX3-8039" fmla="*/ 6019265 w 12641071"/>
              <a:gd name="connsiteY3-8040" fmla="*/ 4804905 h 5795240"/>
              <a:gd name="connsiteX4-8041" fmla="*/ 5964869 w 12641071"/>
              <a:gd name="connsiteY4-8042" fmla="*/ 4795171 h 5795240"/>
              <a:gd name="connsiteX5-8043" fmla="*/ 3682364 w 12641071"/>
              <a:gd name="connsiteY5-8044" fmla="*/ 4386723 h 5795240"/>
              <a:gd name="connsiteX6-8045" fmla="*/ 3772428 w 12641071"/>
              <a:gd name="connsiteY6-8046" fmla="*/ 4402840 h 5795240"/>
              <a:gd name="connsiteX7-8047" fmla="*/ 3772428 w 12641071"/>
              <a:gd name="connsiteY7-8048" fmla="*/ 4402840 h 5795240"/>
              <a:gd name="connsiteX8-8049" fmla="*/ 3682364 w 12641071"/>
              <a:gd name="connsiteY8-8050" fmla="*/ 4386723 h 5795240"/>
              <a:gd name="connsiteX9-8051" fmla="*/ 6034389 w 12641071"/>
              <a:gd name="connsiteY9-8052" fmla="*/ 371047 h 5795240"/>
              <a:gd name="connsiteX10-8053" fmla="*/ 5912002 w 12641071"/>
              <a:gd name="connsiteY10-8054" fmla="*/ 413650 h 5795240"/>
              <a:gd name="connsiteX11-8055" fmla="*/ 5912002 w 12641071"/>
              <a:gd name="connsiteY11-8056" fmla="*/ 413650 h 5795240"/>
              <a:gd name="connsiteX12-8057" fmla="*/ 6034389 w 12641071"/>
              <a:gd name="connsiteY12-8058" fmla="*/ 371047 h 5795240"/>
              <a:gd name="connsiteX13-8059" fmla="*/ 5215874 w 12641071"/>
              <a:gd name="connsiteY13-8060" fmla="*/ 0 h 5795240"/>
              <a:gd name="connsiteX14-8061" fmla="*/ 5927386 w 12641071"/>
              <a:gd name="connsiteY14-8062" fmla="*/ 255427 h 5795240"/>
              <a:gd name="connsiteX15-8063" fmla="*/ 5974443 w 12641071"/>
              <a:gd name="connsiteY15-8064" fmla="*/ 298195 h 5795240"/>
              <a:gd name="connsiteX16-8065" fmla="*/ 5974448 w 12641071"/>
              <a:gd name="connsiteY16-8066" fmla="*/ 298200 h 5795240"/>
              <a:gd name="connsiteX17-8067" fmla="*/ 6006819 w 12641071"/>
              <a:gd name="connsiteY17-8068" fmla="*/ 327622 h 5795240"/>
              <a:gd name="connsiteX18-8069" fmla="*/ 6043427 w 12641071"/>
              <a:gd name="connsiteY18-8070" fmla="*/ 367901 h 5795240"/>
              <a:gd name="connsiteX19-8071" fmla="*/ 6043429 w 12641071"/>
              <a:gd name="connsiteY19-8072" fmla="*/ 367901 h 5795240"/>
              <a:gd name="connsiteX20-8073" fmla="*/ 6079014 w 12641071"/>
              <a:gd name="connsiteY20-8074" fmla="*/ 407056 h 5795240"/>
              <a:gd name="connsiteX21-8075" fmla="*/ 6105193 w 12641071"/>
              <a:gd name="connsiteY21-8076" fmla="*/ 442067 h 5795240"/>
              <a:gd name="connsiteX22-8077" fmla="*/ 6069206 w 12641071"/>
              <a:gd name="connsiteY22-8078" fmla="*/ 409359 h 5795240"/>
              <a:gd name="connsiteX23-8079" fmla="*/ 6105193 w 12641071"/>
              <a:gd name="connsiteY23-8080" fmla="*/ 442069 h 5795240"/>
              <a:gd name="connsiteX24-8081" fmla="*/ 6143408 w 12641071"/>
              <a:gd name="connsiteY24-8082" fmla="*/ 493169 h 5795240"/>
              <a:gd name="connsiteX25-8083" fmla="*/ 6143427 w 12641071"/>
              <a:gd name="connsiteY25-8084" fmla="*/ 493200 h 5795240"/>
              <a:gd name="connsiteX26-8085" fmla="*/ 6215965 w 12641071"/>
              <a:gd name="connsiteY26-8086" fmla="*/ 619406 h 5795240"/>
              <a:gd name="connsiteX27-8087" fmla="*/ 6234035 w 12641071"/>
              <a:gd name="connsiteY27-8088" fmla="*/ 658746 h 5795240"/>
              <a:gd name="connsiteX28-8089" fmla="*/ 6274009 w 12641071"/>
              <a:gd name="connsiteY28-8090" fmla="*/ 760197 h 5795240"/>
              <a:gd name="connsiteX29-8091" fmla="*/ 6287839 w 12641071"/>
              <a:gd name="connsiteY29-8092" fmla="*/ 801938 h 5795240"/>
              <a:gd name="connsiteX30-8093" fmla="*/ 6321546 w 12641071"/>
              <a:gd name="connsiteY30-8094" fmla="*/ 948207 h 5795240"/>
              <a:gd name="connsiteX31-8095" fmla="*/ 6321550 w 12641071"/>
              <a:gd name="connsiteY31-8096" fmla="*/ 948224 h 5795240"/>
              <a:gd name="connsiteX32-8097" fmla="*/ 6334438 w 12641071"/>
              <a:gd name="connsiteY32-8098" fmla="*/ 1118571 h 5795240"/>
              <a:gd name="connsiteX33-8099" fmla="*/ 6334438 w 12641071"/>
              <a:gd name="connsiteY33-8100" fmla="*/ 1118570 h 5795240"/>
              <a:gd name="connsiteX34-8101" fmla="*/ 6321550 w 12641071"/>
              <a:gd name="connsiteY34-8102" fmla="*/ 948222 h 5795240"/>
              <a:gd name="connsiteX35-8103" fmla="*/ 6321546 w 12641071"/>
              <a:gd name="connsiteY35-8104" fmla="*/ 948207 h 5795240"/>
              <a:gd name="connsiteX36-8105" fmla="*/ 6295696 w 12641071"/>
              <a:gd name="connsiteY36-8106" fmla="*/ 825653 h 5795240"/>
              <a:gd name="connsiteX37-8107" fmla="*/ 6287839 w 12641071"/>
              <a:gd name="connsiteY37-8108" fmla="*/ 801938 h 5795240"/>
              <a:gd name="connsiteX38-8109" fmla="*/ 6284151 w 12641071"/>
              <a:gd name="connsiteY38-8110" fmla="*/ 785941 h 5795240"/>
              <a:gd name="connsiteX39-8111" fmla="*/ 6274009 w 12641071"/>
              <a:gd name="connsiteY39-8112" fmla="*/ 760197 h 5795240"/>
              <a:gd name="connsiteX40-8113" fmla="*/ 6256852 w 12641071"/>
              <a:gd name="connsiteY40-8114" fmla="*/ 708420 h 5795240"/>
              <a:gd name="connsiteX41-8115" fmla="*/ 6234035 w 12641071"/>
              <a:gd name="connsiteY41-8116" fmla="*/ 658746 h 5795240"/>
              <a:gd name="connsiteX42-8117" fmla="*/ 6224136 w 12641071"/>
              <a:gd name="connsiteY42-8118" fmla="*/ 633624 h 5795240"/>
              <a:gd name="connsiteX43-8119" fmla="*/ 6215965 w 12641071"/>
              <a:gd name="connsiteY43-8120" fmla="*/ 619406 h 5795240"/>
              <a:gd name="connsiteX44-8121" fmla="*/ 6205824 w 12641071"/>
              <a:gd name="connsiteY44-8122" fmla="*/ 597325 h 5795240"/>
              <a:gd name="connsiteX45-8123" fmla="*/ 6143427 w 12641071"/>
              <a:gd name="connsiteY45-8124" fmla="*/ 493200 h 5795240"/>
              <a:gd name="connsiteX46-8125" fmla="*/ 6143408 w 12641071"/>
              <a:gd name="connsiteY46-8126" fmla="*/ 493167 h 5795240"/>
              <a:gd name="connsiteX47-8127" fmla="*/ 6105193 w 12641071"/>
              <a:gd name="connsiteY47-8128" fmla="*/ 442067 h 5795240"/>
              <a:gd name="connsiteX48-8129" fmla="*/ 6141460 w 12641071"/>
              <a:gd name="connsiteY48-8130" fmla="*/ 475027 h 5795240"/>
              <a:gd name="connsiteX49-8131" fmla="*/ 6788665 w 12641071"/>
              <a:gd name="connsiteY49-8132" fmla="*/ 707369 h 5795240"/>
              <a:gd name="connsiteX50-8133" fmla="*/ 7184710 w 12641071"/>
              <a:gd name="connsiteY50-8134" fmla="*/ 627411 h 5795240"/>
              <a:gd name="connsiteX51-8135" fmla="*/ 7264545 w 12641071"/>
              <a:gd name="connsiteY51-8136" fmla="*/ 588952 h 5795240"/>
              <a:gd name="connsiteX52-8137" fmla="*/ 7213686 w 12641071"/>
              <a:gd name="connsiteY52-8138" fmla="*/ 626983 h 5795240"/>
              <a:gd name="connsiteX53-8139" fmla="*/ 7128319 w 12641071"/>
              <a:gd name="connsiteY53-8140" fmla="*/ 705504 h 5795240"/>
              <a:gd name="connsiteX54-8141" fmla="*/ 7083110 w 12641071"/>
              <a:gd name="connsiteY54-8142" fmla="*/ 757072 h 5795240"/>
              <a:gd name="connsiteX55-8143" fmla="*/ 7083111 w 12641071"/>
              <a:gd name="connsiteY55-8144" fmla="*/ 757072 h 5795240"/>
              <a:gd name="connsiteX56-8145" fmla="*/ 7128319 w 12641071"/>
              <a:gd name="connsiteY56-8146" fmla="*/ 705506 h 5795240"/>
              <a:gd name="connsiteX57-8147" fmla="*/ 7213686 w 12641071"/>
              <a:gd name="connsiteY57-8148" fmla="*/ 626984 h 5795240"/>
              <a:gd name="connsiteX58-8149" fmla="*/ 7264545 w 12641071"/>
              <a:gd name="connsiteY58-8150" fmla="*/ 588953 h 5795240"/>
              <a:gd name="connsiteX59-8151" fmla="*/ 7273651 w 12641071"/>
              <a:gd name="connsiteY59-8152" fmla="*/ 584566 h 5795240"/>
              <a:gd name="connsiteX60-8153" fmla="*/ 7314851 w 12641071"/>
              <a:gd name="connsiteY60-8154" fmla="*/ 559537 h 5795240"/>
              <a:gd name="connsiteX61-8155" fmla="*/ 7354131 w 12641071"/>
              <a:gd name="connsiteY61-8156" fmla="*/ 565467 h 5795240"/>
              <a:gd name="connsiteX62-8157" fmla="*/ 7429608 w 12641071"/>
              <a:gd name="connsiteY62-8158" fmla="*/ 586051 h 5795240"/>
              <a:gd name="connsiteX63-8159" fmla="*/ 7429611 w 12641071"/>
              <a:gd name="connsiteY63-8160" fmla="*/ 586050 h 5795240"/>
              <a:gd name="connsiteX64-8161" fmla="*/ 7354132 w 12641071"/>
              <a:gd name="connsiteY64-8162" fmla="*/ 565465 h 5795240"/>
              <a:gd name="connsiteX65-8163" fmla="*/ 7314853 w 12641071"/>
              <a:gd name="connsiteY65-8164" fmla="*/ 559536 h 5795240"/>
              <a:gd name="connsiteX66-8165" fmla="*/ 7314851 w 12641071"/>
              <a:gd name="connsiteY66-8166" fmla="*/ 559537 h 5795240"/>
              <a:gd name="connsiteX67-8167" fmla="*/ 7314849 w 12641071"/>
              <a:gd name="connsiteY67-8168" fmla="*/ 559537 h 5795240"/>
              <a:gd name="connsiteX68-8169" fmla="*/ 7273651 w 12641071"/>
              <a:gd name="connsiteY68-8170" fmla="*/ 584565 h 5795240"/>
              <a:gd name="connsiteX69-8171" fmla="*/ 7264545 w 12641071"/>
              <a:gd name="connsiteY69-8172" fmla="*/ 588952 h 5795240"/>
              <a:gd name="connsiteX70-8173" fmla="*/ 7296407 w 12641071"/>
              <a:gd name="connsiteY70-8174" fmla="*/ 565126 h 5795240"/>
              <a:gd name="connsiteX71-8175" fmla="*/ 7307447 w 12641071"/>
              <a:gd name="connsiteY71-8176" fmla="*/ 558419 h 5795240"/>
              <a:gd name="connsiteX72-8177" fmla="*/ 7307450 w 12641071"/>
              <a:gd name="connsiteY72-8178" fmla="*/ 558419 h 5795240"/>
              <a:gd name="connsiteX73-8179" fmla="*/ 7385004 w 12641071"/>
              <a:gd name="connsiteY73-8180" fmla="*/ 511303 h 5795240"/>
              <a:gd name="connsiteX74-8181" fmla="*/ 7391626 w 12641071"/>
              <a:gd name="connsiteY74-8182" fmla="*/ 508114 h 5795240"/>
              <a:gd name="connsiteX75-8183" fmla="*/ 7391631 w 12641071"/>
              <a:gd name="connsiteY75-8184" fmla="*/ 508110 h 5795240"/>
              <a:gd name="connsiteX76-8185" fmla="*/ 7478934 w 12641071"/>
              <a:gd name="connsiteY76-8186" fmla="*/ 466053 h 5795240"/>
              <a:gd name="connsiteX77-8187" fmla="*/ 7897193 w 12641071"/>
              <a:gd name="connsiteY77-8188" fmla="*/ 381611 h 5795240"/>
              <a:gd name="connsiteX78-8189" fmla="*/ 8788216 w 12641071"/>
              <a:gd name="connsiteY78-8190" fmla="*/ 855364 h 5795240"/>
              <a:gd name="connsiteX79-8191" fmla="*/ 8832362 w 12641071"/>
              <a:gd name="connsiteY79-8192" fmla="*/ 928030 h 5795240"/>
              <a:gd name="connsiteX80-8193" fmla="*/ 8832362 w 12641071"/>
              <a:gd name="connsiteY80-8194" fmla="*/ 928033 h 5795240"/>
              <a:gd name="connsiteX81-8195" fmla="*/ 8842040 w 12641071"/>
              <a:gd name="connsiteY81-8196" fmla="*/ 943961 h 5795240"/>
              <a:gd name="connsiteX82-8197" fmla="*/ 8856144 w 12641071"/>
              <a:gd name="connsiteY82-8198" fmla="*/ 973241 h 5795240"/>
              <a:gd name="connsiteX83-8199" fmla="*/ 8856145 w 12641071"/>
              <a:gd name="connsiteY83-8200" fmla="*/ 973241 h 5795240"/>
              <a:gd name="connsiteX84-8201" fmla="*/ 8878117 w 12641071"/>
              <a:gd name="connsiteY84-8202" fmla="*/ 1018851 h 5795240"/>
              <a:gd name="connsiteX85-8203" fmla="*/ 8877719 w 12641071"/>
              <a:gd name="connsiteY85-8204" fmla="*/ 1018369 h 5795240"/>
              <a:gd name="connsiteX86-8205" fmla="*/ 8853250 w 12641071"/>
              <a:gd name="connsiteY86-8206" fmla="*/ 973288 h 5795240"/>
              <a:gd name="connsiteX87-8207" fmla="*/ 8853249 w 12641071"/>
              <a:gd name="connsiteY87-8208" fmla="*/ 973288 h 5795240"/>
              <a:gd name="connsiteX88-8209" fmla="*/ 8853248 w 12641071"/>
              <a:gd name="connsiteY88-8210" fmla="*/ 973287 h 5795240"/>
              <a:gd name="connsiteX89-8211" fmla="*/ 8849677 w 12641071"/>
              <a:gd name="connsiteY89-8212" fmla="*/ 973341 h 5795240"/>
              <a:gd name="connsiteX90-8213" fmla="*/ 8641543 w 12641071"/>
              <a:gd name="connsiteY90-8214" fmla="*/ 916577 h 5795240"/>
              <a:gd name="connsiteX91-8215" fmla="*/ 8641545 w 12641071"/>
              <a:gd name="connsiteY91-8216" fmla="*/ 916580 h 5795240"/>
              <a:gd name="connsiteX92-8217" fmla="*/ 8849676 w 12641071"/>
              <a:gd name="connsiteY92-8218" fmla="*/ 973343 h 5795240"/>
              <a:gd name="connsiteX93-8219" fmla="*/ 8853248 w 12641071"/>
              <a:gd name="connsiteY93-8220" fmla="*/ 973288 h 5795240"/>
              <a:gd name="connsiteX94-8221" fmla="*/ 8877719 w 12641071"/>
              <a:gd name="connsiteY94-8222" fmla="*/ 1018371 h 5795240"/>
              <a:gd name="connsiteX95-8223" fmla="*/ 8878116 w 12641071"/>
              <a:gd name="connsiteY95-8224" fmla="*/ 1018851 h 5795240"/>
              <a:gd name="connsiteX96-8225" fmla="*/ 8887288 w 12641071"/>
              <a:gd name="connsiteY96-8226" fmla="*/ 1037892 h 5795240"/>
              <a:gd name="connsiteX97-8227" fmla="*/ 8949899 w 12641071"/>
              <a:gd name="connsiteY97-8228" fmla="*/ 1239592 h 5795240"/>
              <a:gd name="connsiteX98-8229" fmla="*/ 8968437 w 12641071"/>
              <a:gd name="connsiteY98-8230" fmla="*/ 1423482 h 5795240"/>
              <a:gd name="connsiteX99-8231" fmla="*/ 8949899 w 12641071"/>
              <a:gd name="connsiteY99-8232" fmla="*/ 1239591 h 5795240"/>
              <a:gd name="connsiteX100-8233" fmla="*/ 8887288 w 12641071"/>
              <a:gd name="connsiteY100-8234" fmla="*/ 1037890 h 5795240"/>
              <a:gd name="connsiteX101-8235" fmla="*/ 8878116 w 12641071"/>
              <a:gd name="connsiteY101-8236" fmla="*/ 1018851 h 5795240"/>
              <a:gd name="connsiteX102-8237" fmla="*/ 8931285 w 12641071"/>
              <a:gd name="connsiteY102-8238" fmla="*/ 1083292 h 5795240"/>
              <a:gd name="connsiteX103-8239" fmla="*/ 9241478 w 12641071"/>
              <a:gd name="connsiteY103-8240" fmla="*/ 1211778 h 5795240"/>
              <a:gd name="connsiteX104-8241" fmla="*/ 9605238 w 12641071"/>
              <a:gd name="connsiteY104-8242" fmla="*/ 1018369 h 5795240"/>
              <a:gd name="connsiteX105-8243" fmla="*/ 9636247 w 12641071"/>
              <a:gd name="connsiteY105-8244" fmla="*/ 961241 h 5795240"/>
              <a:gd name="connsiteX106-8245" fmla="*/ 9641995 w 12641071"/>
              <a:gd name="connsiteY106-8246" fmla="*/ 961152 h 5795240"/>
              <a:gd name="connsiteX107-8247" fmla="*/ 9584939 w 12641071"/>
              <a:gd name="connsiteY107-8248" fmla="*/ 1079594 h 5795240"/>
              <a:gd name="connsiteX108-8249" fmla="*/ 9546257 w 12641071"/>
              <a:gd name="connsiteY108-8250" fmla="*/ 1204206 h 5795240"/>
              <a:gd name="connsiteX109-8251" fmla="*/ 9584939 w 12641071"/>
              <a:gd name="connsiteY109-8252" fmla="*/ 1079596 h 5795240"/>
              <a:gd name="connsiteX110-8253" fmla="*/ 9641995 w 12641071"/>
              <a:gd name="connsiteY110-8254" fmla="*/ 961153 h 5795240"/>
              <a:gd name="connsiteX111-8255" fmla="*/ 9653069 w 12641071"/>
              <a:gd name="connsiteY111-8256" fmla="*/ 960983 h 5795240"/>
              <a:gd name="connsiteX112-8257" fmla="*/ 9801564 w 12641071"/>
              <a:gd name="connsiteY112-8258" fmla="*/ 1196828 h 5795240"/>
              <a:gd name="connsiteX113-8259" fmla="*/ 9801566 w 12641071"/>
              <a:gd name="connsiteY113-8260" fmla="*/ 1196828 h 5795240"/>
              <a:gd name="connsiteX114-8261" fmla="*/ 9653070 w 12641071"/>
              <a:gd name="connsiteY114-8262" fmla="*/ 960982 h 5795240"/>
              <a:gd name="connsiteX115-8263" fmla="*/ 9641996 w 12641071"/>
              <a:gd name="connsiteY115-8264" fmla="*/ 961152 h 5795240"/>
              <a:gd name="connsiteX116-8265" fmla="*/ 9651917 w 12641071"/>
              <a:gd name="connsiteY116-8266" fmla="*/ 940556 h 5795240"/>
              <a:gd name="connsiteX117-8267" fmla="*/ 11050508 w 12641071"/>
              <a:gd name="connsiteY117-8268" fmla="*/ 108150 h 5795240"/>
              <a:gd name="connsiteX118-8269" fmla="*/ 12641071 w 12641071"/>
              <a:gd name="connsiteY118-8270" fmla="*/ 1698711 h 5795240"/>
              <a:gd name="connsiteX119-8271" fmla="*/ 11371062 w 12641071"/>
              <a:gd name="connsiteY119-8272" fmla="*/ 3256960 h 5795240"/>
              <a:gd name="connsiteX120-8273" fmla="*/ 11215953 w 12641071"/>
              <a:gd name="connsiteY120-8274" fmla="*/ 3280632 h 5795240"/>
              <a:gd name="connsiteX121-8275" fmla="*/ 11142318 w 12641071"/>
              <a:gd name="connsiteY121-8276" fmla="*/ 3276914 h 5795240"/>
              <a:gd name="connsiteX122-8277" fmla="*/ 11215952 w 12641071"/>
              <a:gd name="connsiteY122-8278" fmla="*/ 3280632 h 5795240"/>
              <a:gd name="connsiteX123-8279" fmla="*/ 11213133 w 12641071"/>
              <a:gd name="connsiteY123-8280" fmla="*/ 3281062 h 5795240"/>
              <a:gd name="connsiteX124-8281" fmla="*/ 11116921 w 12641071"/>
              <a:gd name="connsiteY124-8282" fmla="*/ 3285921 h 5795240"/>
              <a:gd name="connsiteX125-8283" fmla="*/ 11050507 w 12641071"/>
              <a:gd name="connsiteY125-8284" fmla="*/ 3289274 h 5795240"/>
              <a:gd name="connsiteX126-8285" fmla="*/ 11006292 w 12641071"/>
              <a:gd name="connsiteY126-8286" fmla="*/ 3287041 h 5795240"/>
              <a:gd name="connsiteX127-8287" fmla="*/ 10937101 w 12641071"/>
              <a:gd name="connsiteY127-8288" fmla="*/ 3297601 h 5795240"/>
              <a:gd name="connsiteX128-8289" fmla="*/ 10144740 w 12641071"/>
              <a:gd name="connsiteY128-8290" fmla="*/ 4089962 h 5795240"/>
              <a:gd name="connsiteX129-8291" fmla="*/ 10130374 w 12641071"/>
              <a:gd name="connsiteY129-8292" fmla="*/ 4184101 h 5795240"/>
              <a:gd name="connsiteX130-8293" fmla="*/ 10130375 w 12641071"/>
              <a:gd name="connsiteY130-8294" fmla="*/ 4184103 h 5795240"/>
              <a:gd name="connsiteX131-8295" fmla="*/ 10130656 w 12641071"/>
              <a:gd name="connsiteY131-8296" fmla="*/ 4185950 h 5795240"/>
              <a:gd name="connsiteX132-8297" fmla="*/ 10138194 w 12641071"/>
              <a:gd name="connsiteY132-8298" fmla="*/ 4335228 h 5795240"/>
              <a:gd name="connsiteX133-8299" fmla="*/ 10137710 w 12641071"/>
              <a:gd name="connsiteY133-8300" fmla="*/ 4344822 h 5795240"/>
              <a:gd name="connsiteX134-8301" fmla="*/ 10133555 w 12641071"/>
              <a:gd name="connsiteY134-8302" fmla="*/ 4427096 h 5795240"/>
              <a:gd name="connsiteX135-8303" fmla="*/ 10129312 w 12641071"/>
              <a:gd name="connsiteY135-8304" fmla="*/ 4399289 h 5795240"/>
              <a:gd name="connsiteX136-8305" fmla="*/ 10126797 w 12641071"/>
              <a:gd name="connsiteY136-8306" fmla="*/ 4349498 h 5795240"/>
              <a:gd name="connsiteX137-8307" fmla="*/ 10126796 w 12641071"/>
              <a:gd name="connsiteY137-8308" fmla="*/ 4349498 h 5795240"/>
              <a:gd name="connsiteX138-8309" fmla="*/ 10129311 w 12641071"/>
              <a:gd name="connsiteY138-8310" fmla="*/ 4399289 h 5795240"/>
              <a:gd name="connsiteX139-8311" fmla="*/ 10133554 w 12641071"/>
              <a:gd name="connsiteY139-8312" fmla="*/ 4427096 h 5795240"/>
              <a:gd name="connsiteX140-8313" fmla="*/ 10130656 w 12641071"/>
              <a:gd name="connsiteY140-8314" fmla="*/ 4484506 h 5795240"/>
              <a:gd name="connsiteX141-8315" fmla="*/ 8678182 w 12641071"/>
              <a:gd name="connsiteY141-8316" fmla="*/ 5795240 h 5795240"/>
              <a:gd name="connsiteX142-8317" fmla="*/ 7467518 w 12641071"/>
              <a:gd name="connsiteY142-8318" fmla="*/ 5151535 h 5795240"/>
              <a:gd name="connsiteX143-8319" fmla="*/ 7419945 w 12641071"/>
              <a:gd name="connsiteY143-8320" fmla="*/ 5073228 h 5795240"/>
              <a:gd name="connsiteX144-8321" fmla="*/ 7394386 w 12641071"/>
              <a:gd name="connsiteY144-8322" fmla="*/ 5031156 h 5795240"/>
              <a:gd name="connsiteX145-8323" fmla="*/ 7367299 w 12641071"/>
              <a:gd name="connsiteY145-8324" fmla="*/ 4974928 h 5795240"/>
              <a:gd name="connsiteX146-8325" fmla="*/ 7332905 w 12641071"/>
              <a:gd name="connsiteY146-8326" fmla="*/ 4903531 h 5795240"/>
              <a:gd name="connsiteX147-8327" fmla="*/ 7320958 w 12641071"/>
              <a:gd name="connsiteY147-8328" fmla="*/ 4870887 h 5795240"/>
              <a:gd name="connsiteX148-8329" fmla="*/ 7322174 w 12641071"/>
              <a:gd name="connsiteY148-8330" fmla="*/ 4872361 h 5795240"/>
              <a:gd name="connsiteX149-8331" fmla="*/ 7362630 w 12641071"/>
              <a:gd name="connsiteY149-8332" fmla="*/ 4938954 h 5795240"/>
              <a:gd name="connsiteX150-8333" fmla="*/ 7380779 w 12641071"/>
              <a:gd name="connsiteY150-8334" fmla="*/ 4976628 h 5795240"/>
              <a:gd name="connsiteX151-8335" fmla="*/ 7391210 w 12641071"/>
              <a:gd name="connsiteY151-8336" fmla="*/ 4977944 h 5795240"/>
              <a:gd name="connsiteX152-8337" fmla="*/ 7380780 w 12641071"/>
              <a:gd name="connsiteY152-8338" fmla="*/ 4976628 h 5795240"/>
              <a:gd name="connsiteX153-8339" fmla="*/ 7362631 w 12641071"/>
              <a:gd name="connsiteY153-8340" fmla="*/ 4938954 h 5795240"/>
              <a:gd name="connsiteX154-8341" fmla="*/ 7322175 w 12641071"/>
              <a:gd name="connsiteY154-8342" fmla="*/ 4872361 h 5795240"/>
              <a:gd name="connsiteX155-8343" fmla="*/ 7320959 w 12641071"/>
              <a:gd name="connsiteY155-8344" fmla="*/ 4870887 h 5795240"/>
              <a:gd name="connsiteX156-8345" fmla="*/ 7283811 w 12641071"/>
              <a:gd name="connsiteY156-8346" fmla="*/ 4769391 h 5795240"/>
              <a:gd name="connsiteX157-8347" fmla="*/ 7272112 w 12641071"/>
              <a:gd name="connsiteY157-8348" fmla="*/ 4718630 h 5795240"/>
              <a:gd name="connsiteX158-8349" fmla="*/ 7272111 w 12641071"/>
              <a:gd name="connsiteY158-8350" fmla="*/ 4718630 h 5795240"/>
              <a:gd name="connsiteX159-8351" fmla="*/ 7283810 w 12641071"/>
              <a:gd name="connsiteY159-8352" fmla="*/ 4769391 h 5795240"/>
              <a:gd name="connsiteX160-8353" fmla="*/ 7320958 w 12641071"/>
              <a:gd name="connsiteY160-8354" fmla="*/ 4870887 h 5795240"/>
              <a:gd name="connsiteX161-8355" fmla="*/ 7223551 w 12641071"/>
              <a:gd name="connsiteY161-8356" fmla="*/ 4752829 h 5795240"/>
              <a:gd name="connsiteX162-8357" fmla="*/ 6652445 w 12641071"/>
              <a:gd name="connsiteY162-8358" fmla="*/ 4516269 h 5795240"/>
              <a:gd name="connsiteX163-8359" fmla="*/ 6200873 w 12641071"/>
              <a:gd name="connsiteY163-8360" fmla="*/ 4654206 h 5795240"/>
              <a:gd name="connsiteX164-8361" fmla="*/ 6088813 w 12641071"/>
              <a:gd name="connsiteY164-8362" fmla="*/ 4746663 h 5795240"/>
              <a:gd name="connsiteX165-8363" fmla="*/ 6043019 w 12641071"/>
              <a:gd name="connsiteY165-8364" fmla="*/ 4807902 h 5795240"/>
              <a:gd name="connsiteX166-8365" fmla="*/ 6043021 w 12641071"/>
              <a:gd name="connsiteY166-8366" fmla="*/ 4807902 h 5795240"/>
              <a:gd name="connsiteX167-8367" fmla="*/ 6023271 w 12641071"/>
              <a:gd name="connsiteY167-8368" fmla="*/ 4834312 h 5795240"/>
              <a:gd name="connsiteX168-8369" fmla="*/ 5970678 w 12641071"/>
              <a:gd name="connsiteY168-8370" fmla="*/ 4892181 h 5795240"/>
              <a:gd name="connsiteX169-8371" fmla="*/ 5982717 w 12641071"/>
              <a:gd name="connsiteY169-8372" fmla="*/ 4872361 h 5795240"/>
              <a:gd name="connsiteX170-8373" fmla="*/ 5970675 w 12641071"/>
              <a:gd name="connsiteY170-8374" fmla="*/ 4892181 h 5795240"/>
              <a:gd name="connsiteX171-8375" fmla="*/ 5935320 w 12641071"/>
              <a:gd name="connsiteY171-8376" fmla="*/ 4931081 h 5795240"/>
              <a:gd name="connsiteX172-8377" fmla="*/ 4971763 w 12641071"/>
              <a:gd name="connsiteY172-8378" fmla="*/ 5330200 h 5795240"/>
              <a:gd name="connsiteX173-8379" fmla="*/ 3716172 w 12641071"/>
              <a:gd name="connsiteY173-8380" fmla="*/ 4497938 h 5795240"/>
              <a:gd name="connsiteX174-8381" fmla="*/ 3710773 w 12641071"/>
              <a:gd name="connsiteY174-8382" fmla="*/ 4483182 h 5795240"/>
              <a:gd name="connsiteX175-8383" fmla="*/ 3710773 w 12641071"/>
              <a:gd name="connsiteY175-8384" fmla="*/ 4483181 h 5795240"/>
              <a:gd name="connsiteX176-8385" fmla="*/ 3674984 w 12641071"/>
              <a:gd name="connsiteY176-8386" fmla="*/ 4385402 h 5795240"/>
              <a:gd name="connsiteX177-8387" fmla="*/ 3670349 w 12641071"/>
              <a:gd name="connsiteY177-8388" fmla="*/ 4372742 h 5795240"/>
              <a:gd name="connsiteX178-8389" fmla="*/ 3659438 w 12641071"/>
              <a:gd name="connsiteY178-8390" fmla="*/ 4330309 h 5795240"/>
              <a:gd name="connsiteX179-8391" fmla="*/ 3672084 w 12641071"/>
              <a:gd name="connsiteY179-8392" fmla="*/ 4353606 h 5795240"/>
              <a:gd name="connsiteX180-8393" fmla="*/ 3659440 w 12641071"/>
              <a:gd name="connsiteY180-8394" fmla="*/ 4330309 h 5795240"/>
              <a:gd name="connsiteX181-8395" fmla="*/ 3613217 w 12641071"/>
              <a:gd name="connsiteY181-8396" fmla="*/ 4245153 h 5795240"/>
              <a:gd name="connsiteX182-8397" fmla="*/ 3083792 w 12641071"/>
              <a:gd name="connsiteY182-8398" fmla="*/ 3963660 h 5795240"/>
              <a:gd name="connsiteX183-8399" fmla="*/ 2835272 w 12641071"/>
              <a:gd name="connsiteY183-8400" fmla="*/ 4013833 h 5795240"/>
              <a:gd name="connsiteX184-8401" fmla="*/ 2820214 w 12641071"/>
              <a:gd name="connsiteY184-8402" fmla="*/ 4022007 h 5795240"/>
              <a:gd name="connsiteX185-8403" fmla="*/ 2820212 w 12641071"/>
              <a:gd name="connsiteY185-8404" fmla="*/ 4022008 h 5795240"/>
              <a:gd name="connsiteX186-8405" fmla="*/ 2820206 w 12641071"/>
              <a:gd name="connsiteY186-8406" fmla="*/ 4022011 h 5795240"/>
              <a:gd name="connsiteX187-8407" fmla="*/ 2813481 w 12641071"/>
              <a:gd name="connsiteY187-8408" fmla="*/ 4027041 h 5795240"/>
              <a:gd name="connsiteX188-8409" fmla="*/ 2762875 w 12641071"/>
              <a:gd name="connsiteY188-8410" fmla="*/ 4057784 h 5795240"/>
              <a:gd name="connsiteX189-8411" fmla="*/ 2762878 w 12641071"/>
              <a:gd name="connsiteY189-8412" fmla="*/ 4057784 h 5795240"/>
              <a:gd name="connsiteX190-8413" fmla="*/ 2694694 w 12641071"/>
              <a:gd name="connsiteY190-8414" fmla="*/ 4099208 h 5795240"/>
              <a:gd name="connsiteX191-8415" fmla="*/ 2726822 w 12641071"/>
              <a:gd name="connsiteY191-8416" fmla="*/ 4072700 h 5795240"/>
              <a:gd name="connsiteX192-8417" fmla="*/ 2757719 w 12641071"/>
              <a:gd name="connsiteY192-8418" fmla="*/ 4055929 h 5795240"/>
              <a:gd name="connsiteX193-8419" fmla="*/ 2757718 w 12641071"/>
              <a:gd name="connsiteY193-8420" fmla="*/ 4055928 h 5795240"/>
              <a:gd name="connsiteX194-8421" fmla="*/ 2726820 w 12641071"/>
              <a:gd name="connsiteY194-8422" fmla="*/ 4072700 h 5795240"/>
              <a:gd name="connsiteX195-8423" fmla="*/ 2694692 w 12641071"/>
              <a:gd name="connsiteY195-8424" fmla="*/ 4099208 h 5795240"/>
              <a:gd name="connsiteX196-8425" fmla="*/ 2664698 w 12641071"/>
              <a:gd name="connsiteY196-8426" fmla="*/ 4117431 h 5795240"/>
              <a:gd name="connsiteX197-8427" fmla="*/ 1804544 w 12641071"/>
              <a:gd name="connsiteY197-8428" fmla="*/ 4335229 h 5795240"/>
              <a:gd name="connsiteX198-8429" fmla="*/ 0 w 12641071"/>
              <a:gd name="connsiteY198-8430" fmla="*/ 2530685 h 5795240"/>
              <a:gd name="connsiteX199-8431" fmla="*/ 1804544 w 12641071"/>
              <a:gd name="connsiteY199-8432" fmla="*/ 726143 h 5795240"/>
              <a:gd name="connsiteX200-8433" fmla="*/ 3080549 w 12641071"/>
              <a:gd name="connsiteY200-8434" fmla="*/ 1254682 h 5795240"/>
              <a:gd name="connsiteX201-8435" fmla="*/ 3268676 w 12641071"/>
              <a:gd name="connsiteY201-8436" fmla="*/ 1461167 h 5795240"/>
              <a:gd name="connsiteX202-8437" fmla="*/ 3565826 w 12641071"/>
              <a:gd name="connsiteY202-8438" fmla="*/ 1551935 h 5795240"/>
              <a:gd name="connsiteX203-8439" fmla="*/ 4086504 w 12641071"/>
              <a:gd name="connsiteY203-8440" fmla="*/ 1127574 h 5795240"/>
              <a:gd name="connsiteX204-8441" fmla="*/ 4094702 w 12641071"/>
              <a:gd name="connsiteY204-8442" fmla="*/ 1046255 h 5795240"/>
              <a:gd name="connsiteX205-8443" fmla="*/ 4101065 w 12641071"/>
              <a:gd name="connsiteY205-8444" fmla="*/ 1044040 h 5795240"/>
              <a:gd name="connsiteX206-8445" fmla="*/ 4097301 w 12641071"/>
              <a:gd name="connsiteY206-8446" fmla="*/ 1118570 h 5795240"/>
              <a:gd name="connsiteX207-8447" fmla="*/ 4101065 w 12641071"/>
              <a:gd name="connsiteY207-8448" fmla="*/ 1044042 h 5795240"/>
              <a:gd name="connsiteX208-8449" fmla="*/ 4206937 w 12641071"/>
              <a:gd name="connsiteY208-8450" fmla="*/ 1007188 h 5795240"/>
              <a:gd name="connsiteX209-8451" fmla="*/ 4101067 w 12641071"/>
              <a:gd name="connsiteY209-8452" fmla="*/ 1044040 h 5795240"/>
              <a:gd name="connsiteX210-8453" fmla="*/ 4103078 w 12641071"/>
              <a:gd name="connsiteY210-8454" fmla="*/ 1004204 h 5795240"/>
              <a:gd name="connsiteX211-8455" fmla="*/ 5215874 w 12641071"/>
              <a:gd name="connsiteY211-8456" fmla="*/ 0 h 5795240"/>
              <a:gd name="connsiteX0-8457" fmla="*/ 5964869 w 12641071"/>
              <a:gd name="connsiteY0-8458" fmla="*/ 4795171 h 5795240"/>
              <a:gd name="connsiteX1-8459" fmla="*/ 6019264 w 12641071"/>
              <a:gd name="connsiteY1-8460" fmla="*/ 4804905 h 5795240"/>
              <a:gd name="connsiteX2-8461" fmla="*/ 6036570 w 12641071"/>
              <a:gd name="connsiteY2-8462" fmla="*/ 4807089 h 5795240"/>
              <a:gd name="connsiteX3-8463" fmla="*/ 6019265 w 12641071"/>
              <a:gd name="connsiteY3-8464" fmla="*/ 4804905 h 5795240"/>
              <a:gd name="connsiteX4-8465" fmla="*/ 5964869 w 12641071"/>
              <a:gd name="connsiteY4-8466" fmla="*/ 4795171 h 5795240"/>
              <a:gd name="connsiteX5-8467" fmla="*/ 3682364 w 12641071"/>
              <a:gd name="connsiteY5-8468" fmla="*/ 4386723 h 5795240"/>
              <a:gd name="connsiteX6-8469" fmla="*/ 3772428 w 12641071"/>
              <a:gd name="connsiteY6-8470" fmla="*/ 4402840 h 5795240"/>
              <a:gd name="connsiteX7-8471" fmla="*/ 3772428 w 12641071"/>
              <a:gd name="connsiteY7-8472" fmla="*/ 4402840 h 5795240"/>
              <a:gd name="connsiteX8-8473" fmla="*/ 3682364 w 12641071"/>
              <a:gd name="connsiteY8-8474" fmla="*/ 4386723 h 5795240"/>
              <a:gd name="connsiteX9-8475" fmla="*/ 6034389 w 12641071"/>
              <a:gd name="connsiteY9-8476" fmla="*/ 371047 h 5795240"/>
              <a:gd name="connsiteX10-8477" fmla="*/ 5912002 w 12641071"/>
              <a:gd name="connsiteY10-8478" fmla="*/ 413650 h 5795240"/>
              <a:gd name="connsiteX11-8479" fmla="*/ 5912002 w 12641071"/>
              <a:gd name="connsiteY11-8480" fmla="*/ 413650 h 5795240"/>
              <a:gd name="connsiteX12-8481" fmla="*/ 6034389 w 12641071"/>
              <a:gd name="connsiteY12-8482" fmla="*/ 371047 h 5795240"/>
              <a:gd name="connsiteX13-8483" fmla="*/ 5215874 w 12641071"/>
              <a:gd name="connsiteY13-8484" fmla="*/ 0 h 5795240"/>
              <a:gd name="connsiteX14-8485" fmla="*/ 5927386 w 12641071"/>
              <a:gd name="connsiteY14-8486" fmla="*/ 255427 h 5795240"/>
              <a:gd name="connsiteX15-8487" fmla="*/ 5974443 w 12641071"/>
              <a:gd name="connsiteY15-8488" fmla="*/ 298195 h 5795240"/>
              <a:gd name="connsiteX16-8489" fmla="*/ 5974448 w 12641071"/>
              <a:gd name="connsiteY16-8490" fmla="*/ 298200 h 5795240"/>
              <a:gd name="connsiteX17-8491" fmla="*/ 6006819 w 12641071"/>
              <a:gd name="connsiteY17-8492" fmla="*/ 327622 h 5795240"/>
              <a:gd name="connsiteX18-8493" fmla="*/ 6043427 w 12641071"/>
              <a:gd name="connsiteY18-8494" fmla="*/ 367901 h 5795240"/>
              <a:gd name="connsiteX19-8495" fmla="*/ 6043429 w 12641071"/>
              <a:gd name="connsiteY19-8496" fmla="*/ 367901 h 5795240"/>
              <a:gd name="connsiteX20-8497" fmla="*/ 6079014 w 12641071"/>
              <a:gd name="connsiteY20-8498" fmla="*/ 407056 h 5795240"/>
              <a:gd name="connsiteX21-8499" fmla="*/ 6105193 w 12641071"/>
              <a:gd name="connsiteY21-8500" fmla="*/ 442067 h 5795240"/>
              <a:gd name="connsiteX22-8501" fmla="*/ 6069206 w 12641071"/>
              <a:gd name="connsiteY22-8502" fmla="*/ 409359 h 5795240"/>
              <a:gd name="connsiteX23-8503" fmla="*/ 6105193 w 12641071"/>
              <a:gd name="connsiteY23-8504" fmla="*/ 442069 h 5795240"/>
              <a:gd name="connsiteX24-8505" fmla="*/ 6143408 w 12641071"/>
              <a:gd name="connsiteY24-8506" fmla="*/ 493169 h 5795240"/>
              <a:gd name="connsiteX25-8507" fmla="*/ 6143427 w 12641071"/>
              <a:gd name="connsiteY25-8508" fmla="*/ 493200 h 5795240"/>
              <a:gd name="connsiteX26-8509" fmla="*/ 6215965 w 12641071"/>
              <a:gd name="connsiteY26-8510" fmla="*/ 619406 h 5795240"/>
              <a:gd name="connsiteX27-8511" fmla="*/ 6234035 w 12641071"/>
              <a:gd name="connsiteY27-8512" fmla="*/ 658746 h 5795240"/>
              <a:gd name="connsiteX28-8513" fmla="*/ 6274009 w 12641071"/>
              <a:gd name="connsiteY28-8514" fmla="*/ 760197 h 5795240"/>
              <a:gd name="connsiteX29-8515" fmla="*/ 6287839 w 12641071"/>
              <a:gd name="connsiteY29-8516" fmla="*/ 801938 h 5795240"/>
              <a:gd name="connsiteX30-8517" fmla="*/ 6321546 w 12641071"/>
              <a:gd name="connsiteY30-8518" fmla="*/ 948207 h 5795240"/>
              <a:gd name="connsiteX31-8519" fmla="*/ 6321550 w 12641071"/>
              <a:gd name="connsiteY31-8520" fmla="*/ 948224 h 5795240"/>
              <a:gd name="connsiteX32-8521" fmla="*/ 6334438 w 12641071"/>
              <a:gd name="connsiteY32-8522" fmla="*/ 1118571 h 5795240"/>
              <a:gd name="connsiteX33-8523" fmla="*/ 6334438 w 12641071"/>
              <a:gd name="connsiteY33-8524" fmla="*/ 1118570 h 5795240"/>
              <a:gd name="connsiteX34-8525" fmla="*/ 6321550 w 12641071"/>
              <a:gd name="connsiteY34-8526" fmla="*/ 948222 h 5795240"/>
              <a:gd name="connsiteX35-8527" fmla="*/ 6321546 w 12641071"/>
              <a:gd name="connsiteY35-8528" fmla="*/ 948207 h 5795240"/>
              <a:gd name="connsiteX36-8529" fmla="*/ 6295696 w 12641071"/>
              <a:gd name="connsiteY36-8530" fmla="*/ 825653 h 5795240"/>
              <a:gd name="connsiteX37-8531" fmla="*/ 6287839 w 12641071"/>
              <a:gd name="connsiteY37-8532" fmla="*/ 801938 h 5795240"/>
              <a:gd name="connsiteX38-8533" fmla="*/ 6284151 w 12641071"/>
              <a:gd name="connsiteY38-8534" fmla="*/ 785941 h 5795240"/>
              <a:gd name="connsiteX39-8535" fmla="*/ 6274009 w 12641071"/>
              <a:gd name="connsiteY39-8536" fmla="*/ 760197 h 5795240"/>
              <a:gd name="connsiteX40-8537" fmla="*/ 6256852 w 12641071"/>
              <a:gd name="connsiteY40-8538" fmla="*/ 708420 h 5795240"/>
              <a:gd name="connsiteX41-8539" fmla="*/ 6234035 w 12641071"/>
              <a:gd name="connsiteY41-8540" fmla="*/ 658746 h 5795240"/>
              <a:gd name="connsiteX42-8541" fmla="*/ 6224136 w 12641071"/>
              <a:gd name="connsiteY42-8542" fmla="*/ 633624 h 5795240"/>
              <a:gd name="connsiteX43-8543" fmla="*/ 6215965 w 12641071"/>
              <a:gd name="connsiteY43-8544" fmla="*/ 619406 h 5795240"/>
              <a:gd name="connsiteX44-8545" fmla="*/ 6205824 w 12641071"/>
              <a:gd name="connsiteY44-8546" fmla="*/ 597325 h 5795240"/>
              <a:gd name="connsiteX45-8547" fmla="*/ 6143427 w 12641071"/>
              <a:gd name="connsiteY45-8548" fmla="*/ 493200 h 5795240"/>
              <a:gd name="connsiteX46-8549" fmla="*/ 6143408 w 12641071"/>
              <a:gd name="connsiteY46-8550" fmla="*/ 493167 h 5795240"/>
              <a:gd name="connsiteX47-8551" fmla="*/ 6105193 w 12641071"/>
              <a:gd name="connsiteY47-8552" fmla="*/ 442067 h 5795240"/>
              <a:gd name="connsiteX48-8553" fmla="*/ 6141460 w 12641071"/>
              <a:gd name="connsiteY48-8554" fmla="*/ 475027 h 5795240"/>
              <a:gd name="connsiteX49-8555" fmla="*/ 6788665 w 12641071"/>
              <a:gd name="connsiteY49-8556" fmla="*/ 707369 h 5795240"/>
              <a:gd name="connsiteX50-8557" fmla="*/ 7184710 w 12641071"/>
              <a:gd name="connsiteY50-8558" fmla="*/ 627411 h 5795240"/>
              <a:gd name="connsiteX51-8559" fmla="*/ 7264545 w 12641071"/>
              <a:gd name="connsiteY51-8560" fmla="*/ 588952 h 5795240"/>
              <a:gd name="connsiteX52-8561" fmla="*/ 7213686 w 12641071"/>
              <a:gd name="connsiteY52-8562" fmla="*/ 626983 h 5795240"/>
              <a:gd name="connsiteX53-8563" fmla="*/ 7128319 w 12641071"/>
              <a:gd name="connsiteY53-8564" fmla="*/ 705504 h 5795240"/>
              <a:gd name="connsiteX54-8565" fmla="*/ 7083110 w 12641071"/>
              <a:gd name="connsiteY54-8566" fmla="*/ 757072 h 5795240"/>
              <a:gd name="connsiteX55-8567" fmla="*/ 7083111 w 12641071"/>
              <a:gd name="connsiteY55-8568" fmla="*/ 757072 h 5795240"/>
              <a:gd name="connsiteX56-8569" fmla="*/ 7128319 w 12641071"/>
              <a:gd name="connsiteY56-8570" fmla="*/ 705506 h 5795240"/>
              <a:gd name="connsiteX57-8571" fmla="*/ 7213686 w 12641071"/>
              <a:gd name="connsiteY57-8572" fmla="*/ 626984 h 5795240"/>
              <a:gd name="connsiteX58-8573" fmla="*/ 7264545 w 12641071"/>
              <a:gd name="connsiteY58-8574" fmla="*/ 588953 h 5795240"/>
              <a:gd name="connsiteX59-8575" fmla="*/ 7273651 w 12641071"/>
              <a:gd name="connsiteY59-8576" fmla="*/ 584566 h 5795240"/>
              <a:gd name="connsiteX60-8577" fmla="*/ 7314851 w 12641071"/>
              <a:gd name="connsiteY60-8578" fmla="*/ 559537 h 5795240"/>
              <a:gd name="connsiteX61-8579" fmla="*/ 7354131 w 12641071"/>
              <a:gd name="connsiteY61-8580" fmla="*/ 565467 h 5795240"/>
              <a:gd name="connsiteX62-8581" fmla="*/ 7429608 w 12641071"/>
              <a:gd name="connsiteY62-8582" fmla="*/ 586051 h 5795240"/>
              <a:gd name="connsiteX63-8583" fmla="*/ 7429611 w 12641071"/>
              <a:gd name="connsiteY63-8584" fmla="*/ 586050 h 5795240"/>
              <a:gd name="connsiteX64-8585" fmla="*/ 7354132 w 12641071"/>
              <a:gd name="connsiteY64-8586" fmla="*/ 565465 h 5795240"/>
              <a:gd name="connsiteX65-8587" fmla="*/ 7314853 w 12641071"/>
              <a:gd name="connsiteY65-8588" fmla="*/ 559536 h 5795240"/>
              <a:gd name="connsiteX66-8589" fmla="*/ 7314851 w 12641071"/>
              <a:gd name="connsiteY66-8590" fmla="*/ 559537 h 5795240"/>
              <a:gd name="connsiteX67-8591" fmla="*/ 7314849 w 12641071"/>
              <a:gd name="connsiteY67-8592" fmla="*/ 559537 h 5795240"/>
              <a:gd name="connsiteX68-8593" fmla="*/ 7273651 w 12641071"/>
              <a:gd name="connsiteY68-8594" fmla="*/ 584565 h 5795240"/>
              <a:gd name="connsiteX69-8595" fmla="*/ 7264545 w 12641071"/>
              <a:gd name="connsiteY69-8596" fmla="*/ 588952 h 5795240"/>
              <a:gd name="connsiteX70-8597" fmla="*/ 7296407 w 12641071"/>
              <a:gd name="connsiteY70-8598" fmla="*/ 565126 h 5795240"/>
              <a:gd name="connsiteX71-8599" fmla="*/ 7307447 w 12641071"/>
              <a:gd name="connsiteY71-8600" fmla="*/ 558419 h 5795240"/>
              <a:gd name="connsiteX72-8601" fmla="*/ 7307450 w 12641071"/>
              <a:gd name="connsiteY72-8602" fmla="*/ 558419 h 5795240"/>
              <a:gd name="connsiteX73-8603" fmla="*/ 7385004 w 12641071"/>
              <a:gd name="connsiteY73-8604" fmla="*/ 511303 h 5795240"/>
              <a:gd name="connsiteX74-8605" fmla="*/ 7391626 w 12641071"/>
              <a:gd name="connsiteY74-8606" fmla="*/ 508114 h 5795240"/>
              <a:gd name="connsiteX75-8607" fmla="*/ 7391631 w 12641071"/>
              <a:gd name="connsiteY75-8608" fmla="*/ 508110 h 5795240"/>
              <a:gd name="connsiteX76-8609" fmla="*/ 7478934 w 12641071"/>
              <a:gd name="connsiteY76-8610" fmla="*/ 466053 h 5795240"/>
              <a:gd name="connsiteX77-8611" fmla="*/ 7897193 w 12641071"/>
              <a:gd name="connsiteY77-8612" fmla="*/ 381611 h 5795240"/>
              <a:gd name="connsiteX78-8613" fmla="*/ 8788216 w 12641071"/>
              <a:gd name="connsiteY78-8614" fmla="*/ 855364 h 5795240"/>
              <a:gd name="connsiteX79-8615" fmla="*/ 8832362 w 12641071"/>
              <a:gd name="connsiteY79-8616" fmla="*/ 928030 h 5795240"/>
              <a:gd name="connsiteX80-8617" fmla="*/ 8832362 w 12641071"/>
              <a:gd name="connsiteY80-8618" fmla="*/ 928033 h 5795240"/>
              <a:gd name="connsiteX81-8619" fmla="*/ 8842040 w 12641071"/>
              <a:gd name="connsiteY81-8620" fmla="*/ 943961 h 5795240"/>
              <a:gd name="connsiteX82-8621" fmla="*/ 8856144 w 12641071"/>
              <a:gd name="connsiteY82-8622" fmla="*/ 973241 h 5795240"/>
              <a:gd name="connsiteX83-8623" fmla="*/ 8856145 w 12641071"/>
              <a:gd name="connsiteY83-8624" fmla="*/ 973241 h 5795240"/>
              <a:gd name="connsiteX84-8625" fmla="*/ 8878117 w 12641071"/>
              <a:gd name="connsiteY84-8626" fmla="*/ 1018851 h 5795240"/>
              <a:gd name="connsiteX85-8627" fmla="*/ 8877719 w 12641071"/>
              <a:gd name="connsiteY85-8628" fmla="*/ 1018369 h 5795240"/>
              <a:gd name="connsiteX86-8629" fmla="*/ 8853250 w 12641071"/>
              <a:gd name="connsiteY86-8630" fmla="*/ 973288 h 5795240"/>
              <a:gd name="connsiteX87-8631" fmla="*/ 8853249 w 12641071"/>
              <a:gd name="connsiteY87-8632" fmla="*/ 973288 h 5795240"/>
              <a:gd name="connsiteX88-8633" fmla="*/ 8853248 w 12641071"/>
              <a:gd name="connsiteY88-8634" fmla="*/ 973287 h 5795240"/>
              <a:gd name="connsiteX89-8635" fmla="*/ 8849677 w 12641071"/>
              <a:gd name="connsiteY89-8636" fmla="*/ 973341 h 5795240"/>
              <a:gd name="connsiteX90-8637" fmla="*/ 8641543 w 12641071"/>
              <a:gd name="connsiteY90-8638" fmla="*/ 916577 h 5795240"/>
              <a:gd name="connsiteX91-8639" fmla="*/ 8641545 w 12641071"/>
              <a:gd name="connsiteY91-8640" fmla="*/ 916580 h 5795240"/>
              <a:gd name="connsiteX92-8641" fmla="*/ 8849676 w 12641071"/>
              <a:gd name="connsiteY92-8642" fmla="*/ 973343 h 5795240"/>
              <a:gd name="connsiteX93-8643" fmla="*/ 8853248 w 12641071"/>
              <a:gd name="connsiteY93-8644" fmla="*/ 973288 h 5795240"/>
              <a:gd name="connsiteX94-8645" fmla="*/ 8877719 w 12641071"/>
              <a:gd name="connsiteY94-8646" fmla="*/ 1018371 h 5795240"/>
              <a:gd name="connsiteX95-8647" fmla="*/ 8878116 w 12641071"/>
              <a:gd name="connsiteY95-8648" fmla="*/ 1018851 h 5795240"/>
              <a:gd name="connsiteX96-8649" fmla="*/ 8887288 w 12641071"/>
              <a:gd name="connsiteY96-8650" fmla="*/ 1037892 h 5795240"/>
              <a:gd name="connsiteX97-8651" fmla="*/ 8949899 w 12641071"/>
              <a:gd name="connsiteY97-8652" fmla="*/ 1239592 h 5795240"/>
              <a:gd name="connsiteX98-8653" fmla="*/ 8968437 w 12641071"/>
              <a:gd name="connsiteY98-8654" fmla="*/ 1423482 h 5795240"/>
              <a:gd name="connsiteX99-8655" fmla="*/ 8949899 w 12641071"/>
              <a:gd name="connsiteY99-8656" fmla="*/ 1239591 h 5795240"/>
              <a:gd name="connsiteX100-8657" fmla="*/ 8887288 w 12641071"/>
              <a:gd name="connsiteY100-8658" fmla="*/ 1037890 h 5795240"/>
              <a:gd name="connsiteX101-8659" fmla="*/ 8878116 w 12641071"/>
              <a:gd name="connsiteY101-8660" fmla="*/ 1018851 h 5795240"/>
              <a:gd name="connsiteX102-8661" fmla="*/ 8931285 w 12641071"/>
              <a:gd name="connsiteY102-8662" fmla="*/ 1083292 h 5795240"/>
              <a:gd name="connsiteX103-8663" fmla="*/ 9241478 w 12641071"/>
              <a:gd name="connsiteY103-8664" fmla="*/ 1211778 h 5795240"/>
              <a:gd name="connsiteX104-8665" fmla="*/ 9605238 w 12641071"/>
              <a:gd name="connsiteY104-8666" fmla="*/ 1018369 h 5795240"/>
              <a:gd name="connsiteX105-8667" fmla="*/ 9636247 w 12641071"/>
              <a:gd name="connsiteY105-8668" fmla="*/ 961241 h 5795240"/>
              <a:gd name="connsiteX106-8669" fmla="*/ 9641995 w 12641071"/>
              <a:gd name="connsiteY106-8670" fmla="*/ 961152 h 5795240"/>
              <a:gd name="connsiteX107-8671" fmla="*/ 9584939 w 12641071"/>
              <a:gd name="connsiteY107-8672" fmla="*/ 1079594 h 5795240"/>
              <a:gd name="connsiteX108-8673" fmla="*/ 9546257 w 12641071"/>
              <a:gd name="connsiteY108-8674" fmla="*/ 1204206 h 5795240"/>
              <a:gd name="connsiteX109-8675" fmla="*/ 9584939 w 12641071"/>
              <a:gd name="connsiteY109-8676" fmla="*/ 1079596 h 5795240"/>
              <a:gd name="connsiteX110-8677" fmla="*/ 9641995 w 12641071"/>
              <a:gd name="connsiteY110-8678" fmla="*/ 961153 h 5795240"/>
              <a:gd name="connsiteX111-8679" fmla="*/ 9653069 w 12641071"/>
              <a:gd name="connsiteY111-8680" fmla="*/ 960983 h 5795240"/>
              <a:gd name="connsiteX112-8681" fmla="*/ 9801564 w 12641071"/>
              <a:gd name="connsiteY112-8682" fmla="*/ 1196828 h 5795240"/>
              <a:gd name="connsiteX113-8683" fmla="*/ 9801566 w 12641071"/>
              <a:gd name="connsiteY113-8684" fmla="*/ 1196828 h 5795240"/>
              <a:gd name="connsiteX114-8685" fmla="*/ 9653070 w 12641071"/>
              <a:gd name="connsiteY114-8686" fmla="*/ 960982 h 5795240"/>
              <a:gd name="connsiteX115-8687" fmla="*/ 9641996 w 12641071"/>
              <a:gd name="connsiteY115-8688" fmla="*/ 961152 h 5795240"/>
              <a:gd name="connsiteX116-8689" fmla="*/ 9651917 w 12641071"/>
              <a:gd name="connsiteY116-8690" fmla="*/ 940556 h 5795240"/>
              <a:gd name="connsiteX117-8691" fmla="*/ 11050508 w 12641071"/>
              <a:gd name="connsiteY117-8692" fmla="*/ 108150 h 5795240"/>
              <a:gd name="connsiteX118-8693" fmla="*/ 12641071 w 12641071"/>
              <a:gd name="connsiteY118-8694" fmla="*/ 1698711 h 5795240"/>
              <a:gd name="connsiteX119-8695" fmla="*/ 11371062 w 12641071"/>
              <a:gd name="connsiteY119-8696" fmla="*/ 3256960 h 5795240"/>
              <a:gd name="connsiteX120-8697" fmla="*/ 11215953 w 12641071"/>
              <a:gd name="connsiteY120-8698" fmla="*/ 3280632 h 5795240"/>
              <a:gd name="connsiteX121-8699" fmla="*/ 11142318 w 12641071"/>
              <a:gd name="connsiteY121-8700" fmla="*/ 3276914 h 5795240"/>
              <a:gd name="connsiteX122-8701" fmla="*/ 11215952 w 12641071"/>
              <a:gd name="connsiteY122-8702" fmla="*/ 3280632 h 5795240"/>
              <a:gd name="connsiteX123-8703" fmla="*/ 11213133 w 12641071"/>
              <a:gd name="connsiteY123-8704" fmla="*/ 3281062 h 5795240"/>
              <a:gd name="connsiteX124-8705" fmla="*/ 11116921 w 12641071"/>
              <a:gd name="connsiteY124-8706" fmla="*/ 3285921 h 5795240"/>
              <a:gd name="connsiteX125-8707" fmla="*/ 11050507 w 12641071"/>
              <a:gd name="connsiteY125-8708" fmla="*/ 3289274 h 5795240"/>
              <a:gd name="connsiteX126-8709" fmla="*/ 11006292 w 12641071"/>
              <a:gd name="connsiteY126-8710" fmla="*/ 3287041 h 5795240"/>
              <a:gd name="connsiteX127-8711" fmla="*/ 10937101 w 12641071"/>
              <a:gd name="connsiteY127-8712" fmla="*/ 3297601 h 5795240"/>
              <a:gd name="connsiteX128-8713" fmla="*/ 10144740 w 12641071"/>
              <a:gd name="connsiteY128-8714" fmla="*/ 4089962 h 5795240"/>
              <a:gd name="connsiteX129-8715" fmla="*/ 10130374 w 12641071"/>
              <a:gd name="connsiteY129-8716" fmla="*/ 4184101 h 5795240"/>
              <a:gd name="connsiteX130-8717" fmla="*/ 10130375 w 12641071"/>
              <a:gd name="connsiteY130-8718" fmla="*/ 4184103 h 5795240"/>
              <a:gd name="connsiteX131-8719" fmla="*/ 10130656 w 12641071"/>
              <a:gd name="connsiteY131-8720" fmla="*/ 4185950 h 5795240"/>
              <a:gd name="connsiteX132-8721" fmla="*/ 10138194 w 12641071"/>
              <a:gd name="connsiteY132-8722" fmla="*/ 4335228 h 5795240"/>
              <a:gd name="connsiteX133-8723" fmla="*/ 10137710 w 12641071"/>
              <a:gd name="connsiteY133-8724" fmla="*/ 4344822 h 5795240"/>
              <a:gd name="connsiteX134-8725" fmla="*/ 10133555 w 12641071"/>
              <a:gd name="connsiteY134-8726" fmla="*/ 4427096 h 5795240"/>
              <a:gd name="connsiteX135-8727" fmla="*/ 10129312 w 12641071"/>
              <a:gd name="connsiteY135-8728" fmla="*/ 4399289 h 5795240"/>
              <a:gd name="connsiteX136-8729" fmla="*/ 10126797 w 12641071"/>
              <a:gd name="connsiteY136-8730" fmla="*/ 4349498 h 5795240"/>
              <a:gd name="connsiteX137-8731" fmla="*/ 10126796 w 12641071"/>
              <a:gd name="connsiteY137-8732" fmla="*/ 4349498 h 5795240"/>
              <a:gd name="connsiteX138-8733" fmla="*/ 10129311 w 12641071"/>
              <a:gd name="connsiteY138-8734" fmla="*/ 4399289 h 5795240"/>
              <a:gd name="connsiteX139-8735" fmla="*/ 10133554 w 12641071"/>
              <a:gd name="connsiteY139-8736" fmla="*/ 4427096 h 5795240"/>
              <a:gd name="connsiteX140-8737" fmla="*/ 10130656 w 12641071"/>
              <a:gd name="connsiteY140-8738" fmla="*/ 4484506 h 5795240"/>
              <a:gd name="connsiteX141-8739" fmla="*/ 8678182 w 12641071"/>
              <a:gd name="connsiteY141-8740" fmla="*/ 5795240 h 5795240"/>
              <a:gd name="connsiteX142-8741" fmla="*/ 7467518 w 12641071"/>
              <a:gd name="connsiteY142-8742" fmla="*/ 5151535 h 5795240"/>
              <a:gd name="connsiteX143-8743" fmla="*/ 7419945 w 12641071"/>
              <a:gd name="connsiteY143-8744" fmla="*/ 5073228 h 5795240"/>
              <a:gd name="connsiteX144-8745" fmla="*/ 7394386 w 12641071"/>
              <a:gd name="connsiteY144-8746" fmla="*/ 5031156 h 5795240"/>
              <a:gd name="connsiteX145-8747" fmla="*/ 7367299 w 12641071"/>
              <a:gd name="connsiteY145-8748" fmla="*/ 4974928 h 5795240"/>
              <a:gd name="connsiteX146-8749" fmla="*/ 7332905 w 12641071"/>
              <a:gd name="connsiteY146-8750" fmla="*/ 4903531 h 5795240"/>
              <a:gd name="connsiteX147-8751" fmla="*/ 7320958 w 12641071"/>
              <a:gd name="connsiteY147-8752" fmla="*/ 4870887 h 5795240"/>
              <a:gd name="connsiteX148-8753" fmla="*/ 7322174 w 12641071"/>
              <a:gd name="connsiteY148-8754" fmla="*/ 4872361 h 5795240"/>
              <a:gd name="connsiteX149-8755" fmla="*/ 7362630 w 12641071"/>
              <a:gd name="connsiteY149-8756" fmla="*/ 4938954 h 5795240"/>
              <a:gd name="connsiteX150-8757" fmla="*/ 7380779 w 12641071"/>
              <a:gd name="connsiteY150-8758" fmla="*/ 4976628 h 5795240"/>
              <a:gd name="connsiteX151-8759" fmla="*/ 7391210 w 12641071"/>
              <a:gd name="connsiteY151-8760" fmla="*/ 4977944 h 5795240"/>
              <a:gd name="connsiteX152-8761" fmla="*/ 7380780 w 12641071"/>
              <a:gd name="connsiteY152-8762" fmla="*/ 4976628 h 5795240"/>
              <a:gd name="connsiteX153-8763" fmla="*/ 7362631 w 12641071"/>
              <a:gd name="connsiteY153-8764" fmla="*/ 4938954 h 5795240"/>
              <a:gd name="connsiteX154-8765" fmla="*/ 7322175 w 12641071"/>
              <a:gd name="connsiteY154-8766" fmla="*/ 4872361 h 5795240"/>
              <a:gd name="connsiteX155-8767" fmla="*/ 7320959 w 12641071"/>
              <a:gd name="connsiteY155-8768" fmla="*/ 4870887 h 5795240"/>
              <a:gd name="connsiteX156-8769" fmla="*/ 7283811 w 12641071"/>
              <a:gd name="connsiteY156-8770" fmla="*/ 4769391 h 5795240"/>
              <a:gd name="connsiteX157-8771" fmla="*/ 7272112 w 12641071"/>
              <a:gd name="connsiteY157-8772" fmla="*/ 4718630 h 5795240"/>
              <a:gd name="connsiteX158-8773" fmla="*/ 7272111 w 12641071"/>
              <a:gd name="connsiteY158-8774" fmla="*/ 4718630 h 5795240"/>
              <a:gd name="connsiteX159-8775" fmla="*/ 7283810 w 12641071"/>
              <a:gd name="connsiteY159-8776" fmla="*/ 4769391 h 5795240"/>
              <a:gd name="connsiteX160-8777" fmla="*/ 7320958 w 12641071"/>
              <a:gd name="connsiteY160-8778" fmla="*/ 4870887 h 5795240"/>
              <a:gd name="connsiteX161-8779" fmla="*/ 7223551 w 12641071"/>
              <a:gd name="connsiteY161-8780" fmla="*/ 4752829 h 5795240"/>
              <a:gd name="connsiteX162-8781" fmla="*/ 6652445 w 12641071"/>
              <a:gd name="connsiteY162-8782" fmla="*/ 4516269 h 5795240"/>
              <a:gd name="connsiteX163-8783" fmla="*/ 6200873 w 12641071"/>
              <a:gd name="connsiteY163-8784" fmla="*/ 4654206 h 5795240"/>
              <a:gd name="connsiteX164-8785" fmla="*/ 6088813 w 12641071"/>
              <a:gd name="connsiteY164-8786" fmla="*/ 4746663 h 5795240"/>
              <a:gd name="connsiteX165-8787" fmla="*/ 6043019 w 12641071"/>
              <a:gd name="connsiteY165-8788" fmla="*/ 4807902 h 5795240"/>
              <a:gd name="connsiteX166-8789" fmla="*/ 6043021 w 12641071"/>
              <a:gd name="connsiteY166-8790" fmla="*/ 4807902 h 5795240"/>
              <a:gd name="connsiteX167-8791" fmla="*/ 6023271 w 12641071"/>
              <a:gd name="connsiteY167-8792" fmla="*/ 4834312 h 5795240"/>
              <a:gd name="connsiteX168-8793" fmla="*/ 5970678 w 12641071"/>
              <a:gd name="connsiteY168-8794" fmla="*/ 4892181 h 5795240"/>
              <a:gd name="connsiteX169-8795" fmla="*/ 5982717 w 12641071"/>
              <a:gd name="connsiteY169-8796" fmla="*/ 4872361 h 5795240"/>
              <a:gd name="connsiteX170-8797" fmla="*/ 5970675 w 12641071"/>
              <a:gd name="connsiteY170-8798" fmla="*/ 4892181 h 5795240"/>
              <a:gd name="connsiteX171-8799" fmla="*/ 5935320 w 12641071"/>
              <a:gd name="connsiteY171-8800" fmla="*/ 4931081 h 5795240"/>
              <a:gd name="connsiteX172-8801" fmla="*/ 4971763 w 12641071"/>
              <a:gd name="connsiteY172-8802" fmla="*/ 5330200 h 5795240"/>
              <a:gd name="connsiteX173-8803" fmla="*/ 3716172 w 12641071"/>
              <a:gd name="connsiteY173-8804" fmla="*/ 4497938 h 5795240"/>
              <a:gd name="connsiteX174-8805" fmla="*/ 3710773 w 12641071"/>
              <a:gd name="connsiteY174-8806" fmla="*/ 4483182 h 5795240"/>
              <a:gd name="connsiteX175-8807" fmla="*/ 3710773 w 12641071"/>
              <a:gd name="connsiteY175-8808" fmla="*/ 4483181 h 5795240"/>
              <a:gd name="connsiteX176-8809" fmla="*/ 3674984 w 12641071"/>
              <a:gd name="connsiteY176-8810" fmla="*/ 4385402 h 5795240"/>
              <a:gd name="connsiteX177-8811" fmla="*/ 3670349 w 12641071"/>
              <a:gd name="connsiteY177-8812" fmla="*/ 4372742 h 5795240"/>
              <a:gd name="connsiteX178-8813" fmla="*/ 3659438 w 12641071"/>
              <a:gd name="connsiteY178-8814" fmla="*/ 4330309 h 5795240"/>
              <a:gd name="connsiteX179-8815" fmla="*/ 3672084 w 12641071"/>
              <a:gd name="connsiteY179-8816" fmla="*/ 4353606 h 5795240"/>
              <a:gd name="connsiteX180-8817" fmla="*/ 3659440 w 12641071"/>
              <a:gd name="connsiteY180-8818" fmla="*/ 4330309 h 5795240"/>
              <a:gd name="connsiteX181-8819" fmla="*/ 3613217 w 12641071"/>
              <a:gd name="connsiteY181-8820" fmla="*/ 4245153 h 5795240"/>
              <a:gd name="connsiteX182-8821" fmla="*/ 3083792 w 12641071"/>
              <a:gd name="connsiteY182-8822" fmla="*/ 3963660 h 5795240"/>
              <a:gd name="connsiteX183-8823" fmla="*/ 2835272 w 12641071"/>
              <a:gd name="connsiteY183-8824" fmla="*/ 4013833 h 5795240"/>
              <a:gd name="connsiteX184-8825" fmla="*/ 2820214 w 12641071"/>
              <a:gd name="connsiteY184-8826" fmla="*/ 4022007 h 5795240"/>
              <a:gd name="connsiteX185-8827" fmla="*/ 2820212 w 12641071"/>
              <a:gd name="connsiteY185-8828" fmla="*/ 4022008 h 5795240"/>
              <a:gd name="connsiteX186-8829" fmla="*/ 2820206 w 12641071"/>
              <a:gd name="connsiteY186-8830" fmla="*/ 4022011 h 5795240"/>
              <a:gd name="connsiteX187-8831" fmla="*/ 2813481 w 12641071"/>
              <a:gd name="connsiteY187-8832" fmla="*/ 4027041 h 5795240"/>
              <a:gd name="connsiteX188-8833" fmla="*/ 2762875 w 12641071"/>
              <a:gd name="connsiteY188-8834" fmla="*/ 4057784 h 5795240"/>
              <a:gd name="connsiteX189-8835" fmla="*/ 2762878 w 12641071"/>
              <a:gd name="connsiteY189-8836" fmla="*/ 4057784 h 5795240"/>
              <a:gd name="connsiteX190-8837" fmla="*/ 2694694 w 12641071"/>
              <a:gd name="connsiteY190-8838" fmla="*/ 4099208 h 5795240"/>
              <a:gd name="connsiteX191-8839" fmla="*/ 2726822 w 12641071"/>
              <a:gd name="connsiteY191-8840" fmla="*/ 4072700 h 5795240"/>
              <a:gd name="connsiteX192-8841" fmla="*/ 2757719 w 12641071"/>
              <a:gd name="connsiteY192-8842" fmla="*/ 4055929 h 5795240"/>
              <a:gd name="connsiteX193-8843" fmla="*/ 2757718 w 12641071"/>
              <a:gd name="connsiteY193-8844" fmla="*/ 4055928 h 5795240"/>
              <a:gd name="connsiteX194-8845" fmla="*/ 2726820 w 12641071"/>
              <a:gd name="connsiteY194-8846" fmla="*/ 4072700 h 5795240"/>
              <a:gd name="connsiteX195-8847" fmla="*/ 2694692 w 12641071"/>
              <a:gd name="connsiteY195-8848" fmla="*/ 4099208 h 5795240"/>
              <a:gd name="connsiteX196-8849" fmla="*/ 2664698 w 12641071"/>
              <a:gd name="connsiteY196-8850" fmla="*/ 4117431 h 5795240"/>
              <a:gd name="connsiteX197-8851" fmla="*/ 1804544 w 12641071"/>
              <a:gd name="connsiteY197-8852" fmla="*/ 4335229 h 5795240"/>
              <a:gd name="connsiteX198-8853" fmla="*/ 0 w 12641071"/>
              <a:gd name="connsiteY198-8854" fmla="*/ 2530685 h 5795240"/>
              <a:gd name="connsiteX199-8855" fmla="*/ 1804544 w 12641071"/>
              <a:gd name="connsiteY199-8856" fmla="*/ 726143 h 5795240"/>
              <a:gd name="connsiteX200-8857" fmla="*/ 3080549 w 12641071"/>
              <a:gd name="connsiteY200-8858" fmla="*/ 1254682 h 5795240"/>
              <a:gd name="connsiteX201-8859" fmla="*/ 3268676 w 12641071"/>
              <a:gd name="connsiteY201-8860" fmla="*/ 1461167 h 5795240"/>
              <a:gd name="connsiteX202-8861" fmla="*/ 3565826 w 12641071"/>
              <a:gd name="connsiteY202-8862" fmla="*/ 1551935 h 5795240"/>
              <a:gd name="connsiteX203-8863" fmla="*/ 4086504 w 12641071"/>
              <a:gd name="connsiteY203-8864" fmla="*/ 1127574 h 5795240"/>
              <a:gd name="connsiteX204-8865" fmla="*/ 4094702 w 12641071"/>
              <a:gd name="connsiteY204-8866" fmla="*/ 1046255 h 5795240"/>
              <a:gd name="connsiteX205-8867" fmla="*/ 4101065 w 12641071"/>
              <a:gd name="connsiteY205-8868" fmla="*/ 1044040 h 5795240"/>
              <a:gd name="connsiteX206-8869" fmla="*/ 4097301 w 12641071"/>
              <a:gd name="connsiteY206-8870" fmla="*/ 1118570 h 5795240"/>
              <a:gd name="connsiteX207-8871" fmla="*/ 4101065 w 12641071"/>
              <a:gd name="connsiteY207-8872" fmla="*/ 1044042 h 5795240"/>
              <a:gd name="connsiteX208-8873" fmla="*/ 4101067 w 12641071"/>
              <a:gd name="connsiteY208-8874" fmla="*/ 1044040 h 5795240"/>
              <a:gd name="connsiteX209-8875" fmla="*/ 4103078 w 12641071"/>
              <a:gd name="connsiteY209-8876" fmla="*/ 1004204 h 5795240"/>
              <a:gd name="connsiteX210-8877" fmla="*/ 5215874 w 12641071"/>
              <a:gd name="connsiteY210-8878" fmla="*/ 0 h 5795240"/>
              <a:gd name="connsiteX0-8879" fmla="*/ 5964869 w 12641071"/>
              <a:gd name="connsiteY0-8880" fmla="*/ 4795171 h 5795240"/>
              <a:gd name="connsiteX1-8881" fmla="*/ 6019264 w 12641071"/>
              <a:gd name="connsiteY1-8882" fmla="*/ 4804905 h 5795240"/>
              <a:gd name="connsiteX2-8883" fmla="*/ 6036570 w 12641071"/>
              <a:gd name="connsiteY2-8884" fmla="*/ 4807089 h 5795240"/>
              <a:gd name="connsiteX3-8885" fmla="*/ 6019265 w 12641071"/>
              <a:gd name="connsiteY3-8886" fmla="*/ 4804905 h 5795240"/>
              <a:gd name="connsiteX4-8887" fmla="*/ 5964869 w 12641071"/>
              <a:gd name="connsiteY4-8888" fmla="*/ 4795171 h 5795240"/>
              <a:gd name="connsiteX5-8889" fmla="*/ 3682364 w 12641071"/>
              <a:gd name="connsiteY5-8890" fmla="*/ 4386723 h 5795240"/>
              <a:gd name="connsiteX6-8891" fmla="*/ 3772428 w 12641071"/>
              <a:gd name="connsiteY6-8892" fmla="*/ 4402840 h 5795240"/>
              <a:gd name="connsiteX7-8893" fmla="*/ 3772428 w 12641071"/>
              <a:gd name="connsiteY7-8894" fmla="*/ 4402840 h 5795240"/>
              <a:gd name="connsiteX8-8895" fmla="*/ 3682364 w 12641071"/>
              <a:gd name="connsiteY8-8896" fmla="*/ 4386723 h 5795240"/>
              <a:gd name="connsiteX9-8897" fmla="*/ 6034389 w 12641071"/>
              <a:gd name="connsiteY9-8898" fmla="*/ 371047 h 5795240"/>
              <a:gd name="connsiteX10-8899" fmla="*/ 5912002 w 12641071"/>
              <a:gd name="connsiteY10-8900" fmla="*/ 413650 h 5795240"/>
              <a:gd name="connsiteX11-8901" fmla="*/ 5912002 w 12641071"/>
              <a:gd name="connsiteY11-8902" fmla="*/ 413650 h 5795240"/>
              <a:gd name="connsiteX12-8903" fmla="*/ 6034389 w 12641071"/>
              <a:gd name="connsiteY12-8904" fmla="*/ 371047 h 5795240"/>
              <a:gd name="connsiteX13-8905" fmla="*/ 5215874 w 12641071"/>
              <a:gd name="connsiteY13-8906" fmla="*/ 0 h 5795240"/>
              <a:gd name="connsiteX14-8907" fmla="*/ 5927386 w 12641071"/>
              <a:gd name="connsiteY14-8908" fmla="*/ 255427 h 5795240"/>
              <a:gd name="connsiteX15-8909" fmla="*/ 5974443 w 12641071"/>
              <a:gd name="connsiteY15-8910" fmla="*/ 298195 h 5795240"/>
              <a:gd name="connsiteX16-8911" fmla="*/ 5974448 w 12641071"/>
              <a:gd name="connsiteY16-8912" fmla="*/ 298200 h 5795240"/>
              <a:gd name="connsiteX17-8913" fmla="*/ 6006819 w 12641071"/>
              <a:gd name="connsiteY17-8914" fmla="*/ 327622 h 5795240"/>
              <a:gd name="connsiteX18-8915" fmla="*/ 6043427 w 12641071"/>
              <a:gd name="connsiteY18-8916" fmla="*/ 367901 h 5795240"/>
              <a:gd name="connsiteX19-8917" fmla="*/ 6043429 w 12641071"/>
              <a:gd name="connsiteY19-8918" fmla="*/ 367901 h 5795240"/>
              <a:gd name="connsiteX20-8919" fmla="*/ 6079014 w 12641071"/>
              <a:gd name="connsiteY20-8920" fmla="*/ 407056 h 5795240"/>
              <a:gd name="connsiteX21-8921" fmla="*/ 6105193 w 12641071"/>
              <a:gd name="connsiteY21-8922" fmla="*/ 442067 h 5795240"/>
              <a:gd name="connsiteX22-8923" fmla="*/ 6069206 w 12641071"/>
              <a:gd name="connsiteY22-8924" fmla="*/ 409359 h 5795240"/>
              <a:gd name="connsiteX23-8925" fmla="*/ 6105193 w 12641071"/>
              <a:gd name="connsiteY23-8926" fmla="*/ 442069 h 5795240"/>
              <a:gd name="connsiteX24-8927" fmla="*/ 6143408 w 12641071"/>
              <a:gd name="connsiteY24-8928" fmla="*/ 493169 h 5795240"/>
              <a:gd name="connsiteX25-8929" fmla="*/ 6143427 w 12641071"/>
              <a:gd name="connsiteY25-8930" fmla="*/ 493200 h 5795240"/>
              <a:gd name="connsiteX26-8931" fmla="*/ 6215965 w 12641071"/>
              <a:gd name="connsiteY26-8932" fmla="*/ 619406 h 5795240"/>
              <a:gd name="connsiteX27-8933" fmla="*/ 6234035 w 12641071"/>
              <a:gd name="connsiteY27-8934" fmla="*/ 658746 h 5795240"/>
              <a:gd name="connsiteX28-8935" fmla="*/ 6274009 w 12641071"/>
              <a:gd name="connsiteY28-8936" fmla="*/ 760197 h 5795240"/>
              <a:gd name="connsiteX29-8937" fmla="*/ 6287839 w 12641071"/>
              <a:gd name="connsiteY29-8938" fmla="*/ 801938 h 5795240"/>
              <a:gd name="connsiteX30-8939" fmla="*/ 6321546 w 12641071"/>
              <a:gd name="connsiteY30-8940" fmla="*/ 948207 h 5795240"/>
              <a:gd name="connsiteX31-8941" fmla="*/ 6321550 w 12641071"/>
              <a:gd name="connsiteY31-8942" fmla="*/ 948224 h 5795240"/>
              <a:gd name="connsiteX32-8943" fmla="*/ 6334438 w 12641071"/>
              <a:gd name="connsiteY32-8944" fmla="*/ 1118571 h 5795240"/>
              <a:gd name="connsiteX33-8945" fmla="*/ 6334438 w 12641071"/>
              <a:gd name="connsiteY33-8946" fmla="*/ 1118570 h 5795240"/>
              <a:gd name="connsiteX34-8947" fmla="*/ 6321550 w 12641071"/>
              <a:gd name="connsiteY34-8948" fmla="*/ 948222 h 5795240"/>
              <a:gd name="connsiteX35-8949" fmla="*/ 6321546 w 12641071"/>
              <a:gd name="connsiteY35-8950" fmla="*/ 948207 h 5795240"/>
              <a:gd name="connsiteX36-8951" fmla="*/ 6295696 w 12641071"/>
              <a:gd name="connsiteY36-8952" fmla="*/ 825653 h 5795240"/>
              <a:gd name="connsiteX37-8953" fmla="*/ 6287839 w 12641071"/>
              <a:gd name="connsiteY37-8954" fmla="*/ 801938 h 5795240"/>
              <a:gd name="connsiteX38-8955" fmla="*/ 6284151 w 12641071"/>
              <a:gd name="connsiteY38-8956" fmla="*/ 785941 h 5795240"/>
              <a:gd name="connsiteX39-8957" fmla="*/ 6274009 w 12641071"/>
              <a:gd name="connsiteY39-8958" fmla="*/ 760197 h 5795240"/>
              <a:gd name="connsiteX40-8959" fmla="*/ 6256852 w 12641071"/>
              <a:gd name="connsiteY40-8960" fmla="*/ 708420 h 5795240"/>
              <a:gd name="connsiteX41-8961" fmla="*/ 6234035 w 12641071"/>
              <a:gd name="connsiteY41-8962" fmla="*/ 658746 h 5795240"/>
              <a:gd name="connsiteX42-8963" fmla="*/ 6224136 w 12641071"/>
              <a:gd name="connsiteY42-8964" fmla="*/ 633624 h 5795240"/>
              <a:gd name="connsiteX43-8965" fmla="*/ 6215965 w 12641071"/>
              <a:gd name="connsiteY43-8966" fmla="*/ 619406 h 5795240"/>
              <a:gd name="connsiteX44-8967" fmla="*/ 6205824 w 12641071"/>
              <a:gd name="connsiteY44-8968" fmla="*/ 597325 h 5795240"/>
              <a:gd name="connsiteX45-8969" fmla="*/ 6143427 w 12641071"/>
              <a:gd name="connsiteY45-8970" fmla="*/ 493200 h 5795240"/>
              <a:gd name="connsiteX46-8971" fmla="*/ 6143408 w 12641071"/>
              <a:gd name="connsiteY46-8972" fmla="*/ 493167 h 5795240"/>
              <a:gd name="connsiteX47-8973" fmla="*/ 6105193 w 12641071"/>
              <a:gd name="connsiteY47-8974" fmla="*/ 442067 h 5795240"/>
              <a:gd name="connsiteX48-8975" fmla="*/ 6141460 w 12641071"/>
              <a:gd name="connsiteY48-8976" fmla="*/ 475027 h 5795240"/>
              <a:gd name="connsiteX49-8977" fmla="*/ 6788665 w 12641071"/>
              <a:gd name="connsiteY49-8978" fmla="*/ 707369 h 5795240"/>
              <a:gd name="connsiteX50-8979" fmla="*/ 7184710 w 12641071"/>
              <a:gd name="connsiteY50-8980" fmla="*/ 627411 h 5795240"/>
              <a:gd name="connsiteX51-8981" fmla="*/ 7264545 w 12641071"/>
              <a:gd name="connsiteY51-8982" fmla="*/ 588952 h 5795240"/>
              <a:gd name="connsiteX52-8983" fmla="*/ 7213686 w 12641071"/>
              <a:gd name="connsiteY52-8984" fmla="*/ 626983 h 5795240"/>
              <a:gd name="connsiteX53-8985" fmla="*/ 7128319 w 12641071"/>
              <a:gd name="connsiteY53-8986" fmla="*/ 705504 h 5795240"/>
              <a:gd name="connsiteX54-8987" fmla="*/ 7083110 w 12641071"/>
              <a:gd name="connsiteY54-8988" fmla="*/ 757072 h 5795240"/>
              <a:gd name="connsiteX55-8989" fmla="*/ 7083111 w 12641071"/>
              <a:gd name="connsiteY55-8990" fmla="*/ 757072 h 5795240"/>
              <a:gd name="connsiteX56-8991" fmla="*/ 7128319 w 12641071"/>
              <a:gd name="connsiteY56-8992" fmla="*/ 705506 h 5795240"/>
              <a:gd name="connsiteX57-8993" fmla="*/ 7213686 w 12641071"/>
              <a:gd name="connsiteY57-8994" fmla="*/ 626984 h 5795240"/>
              <a:gd name="connsiteX58-8995" fmla="*/ 7264545 w 12641071"/>
              <a:gd name="connsiteY58-8996" fmla="*/ 588953 h 5795240"/>
              <a:gd name="connsiteX59-8997" fmla="*/ 7273651 w 12641071"/>
              <a:gd name="connsiteY59-8998" fmla="*/ 584566 h 5795240"/>
              <a:gd name="connsiteX60-8999" fmla="*/ 7314851 w 12641071"/>
              <a:gd name="connsiteY60-9000" fmla="*/ 559537 h 5795240"/>
              <a:gd name="connsiteX61-9001" fmla="*/ 7354131 w 12641071"/>
              <a:gd name="connsiteY61-9002" fmla="*/ 565467 h 5795240"/>
              <a:gd name="connsiteX62-9003" fmla="*/ 7429608 w 12641071"/>
              <a:gd name="connsiteY62-9004" fmla="*/ 586051 h 5795240"/>
              <a:gd name="connsiteX63-9005" fmla="*/ 7429611 w 12641071"/>
              <a:gd name="connsiteY63-9006" fmla="*/ 586050 h 5795240"/>
              <a:gd name="connsiteX64-9007" fmla="*/ 7354132 w 12641071"/>
              <a:gd name="connsiteY64-9008" fmla="*/ 565465 h 5795240"/>
              <a:gd name="connsiteX65-9009" fmla="*/ 7314853 w 12641071"/>
              <a:gd name="connsiteY65-9010" fmla="*/ 559536 h 5795240"/>
              <a:gd name="connsiteX66-9011" fmla="*/ 7314851 w 12641071"/>
              <a:gd name="connsiteY66-9012" fmla="*/ 559537 h 5795240"/>
              <a:gd name="connsiteX67-9013" fmla="*/ 7314849 w 12641071"/>
              <a:gd name="connsiteY67-9014" fmla="*/ 559537 h 5795240"/>
              <a:gd name="connsiteX68-9015" fmla="*/ 7273651 w 12641071"/>
              <a:gd name="connsiteY68-9016" fmla="*/ 584565 h 5795240"/>
              <a:gd name="connsiteX69-9017" fmla="*/ 7264545 w 12641071"/>
              <a:gd name="connsiteY69-9018" fmla="*/ 588952 h 5795240"/>
              <a:gd name="connsiteX70-9019" fmla="*/ 7296407 w 12641071"/>
              <a:gd name="connsiteY70-9020" fmla="*/ 565126 h 5795240"/>
              <a:gd name="connsiteX71-9021" fmla="*/ 7307447 w 12641071"/>
              <a:gd name="connsiteY71-9022" fmla="*/ 558419 h 5795240"/>
              <a:gd name="connsiteX72-9023" fmla="*/ 7307450 w 12641071"/>
              <a:gd name="connsiteY72-9024" fmla="*/ 558419 h 5795240"/>
              <a:gd name="connsiteX73-9025" fmla="*/ 7385004 w 12641071"/>
              <a:gd name="connsiteY73-9026" fmla="*/ 511303 h 5795240"/>
              <a:gd name="connsiteX74-9027" fmla="*/ 7391626 w 12641071"/>
              <a:gd name="connsiteY74-9028" fmla="*/ 508114 h 5795240"/>
              <a:gd name="connsiteX75-9029" fmla="*/ 7391631 w 12641071"/>
              <a:gd name="connsiteY75-9030" fmla="*/ 508110 h 5795240"/>
              <a:gd name="connsiteX76-9031" fmla="*/ 7478934 w 12641071"/>
              <a:gd name="connsiteY76-9032" fmla="*/ 466053 h 5795240"/>
              <a:gd name="connsiteX77-9033" fmla="*/ 7897193 w 12641071"/>
              <a:gd name="connsiteY77-9034" fmla="*/ 381611 h 5795240"/>
              <a:gd name="connsiteX78-9035" fmla="*/ 8788216 w 12641071"/>
              <a:gd name="connsiteY78-9036" fmla="*/ 855364 h 5795240"/>
              <a:gd name="connsiteX79-9037" fmla="*/ 8832362 w 12641071"/>
              <a:gd name="connsiteY79-9038" fmla="*/ 928030 h 5795240"/>
              <a:gd name="connsiteX80-9039" fmla="*/ 8832362 w 12641071"/>
              <a:gd name="connsiteY80-9040" fmla="*/ 928033 h 5795240"/>
              <a:gd name="connsiteX81-9041" fmla="*/ 8842040 w 12641071"/>
              <a:gd name="connsiteY81-9042" fmla="*/ 943961 h 5795240"/>
              <a:gd name="connsiteX82-9043" fmla="*/ 8856144 w 12641071"/>
              <a:gd name="connsiteY82-9044" fmla="*/ 973241 h 5795240"/>
              <a:gd name="connsiteX83-9045" fmla="*/ 8856145 w 12641071"/>
              <a:gd name="connsiteY83-9046" fmla="*/ 973241 h 5795240"/>
              <a:gd name="connsiteX84-9047" fmla="*/ 8878117 w 12641071"/>
              <a:gd name="connsiteY84-9048" fmla="*/ 1018851 h 5795240"/>
              <a:gd name="connsiteX85-9049" fmla="*/ 8877719 w 12641071"/>
              <a:gd name="connsiteY85-9050" fmla="*/ 1018369 h 5795240"/>
              <a:gd name="connsiteX86-9051" fmla="*/ 8853250 w 12641071"/>
              <a:gd name="connsiteY86-9052" fmla="*/ 973288 h 5795240"/>
              <a:gd name="connsiteX87-9053" fmla="*/ 8853249 w 12641071"/>
              <a:gd name="connsiteY87-9054" fmla="*/ 973288 h 5795240"/>
              <a:gd name="connsiteX88-9055" fmla="*/ 8853248 w 12641071"/>
              <a:gd name="connsiteY88-9056" fmla="*/ 973287 h 5795240"/>
              <a:gd name="connsiteX89-9057" fmla="*/ 8849677 w 12641071"/>
              <a:gd name="connsiteY89-9058" fmla="*/ 973341 h 5795240"/>
              <a:gd name="connsiteX90-9059" fmla="*/ 8641543 w 12641071"/>
              <a:gd name="connsiteY90-9060" fmla="*/ 916577 h 5795240"/>
              <a:gd name="connsiteX91-9061" fmla="*/ 8641545 w 12641071"/>
              <a:gd name="connsiteY91-9062" fmla="*/ 916580 h 5795240"/>
              <a:gd name="connsiteX92-9063" fmla="*/ 8849676 w 12641071"/>
              <a:gd name="connsiteY92-9064" fmla="*/ 973343 h 5795240"/>
              <a:gd name="connsiteX93-9065" fmla="*/ 8853248 w 12641071"/>
              <a:gd name="connsiteY93-9066" fmla="*/ 973288 h 5795240"/>
              <a:gd name="connsiteX94-9067" fmla="*/ 8877719 w 12641071"/>
              <a:gd name="connsiteY94-9068" fmla="*/ 1018371 h 5795240"/>
              <a:gd name="connsiteX95-9069" fmla="*/ 8878116 w 12641071"/>
              <a:gd name="connsiteY95-9070" fmla="*/ 1018851 h 5795240"/>
              <a:gd name="connsiteX96-9071" fmla="*/ 8887288 w 12641071"/>
              <a:gd name="connsiteY96-9072" fmla="*/ 1037892 h 5795240"/>
              <a:gd name="connsiteX97-9073" fmla="*/ 8949899 w 12641071"/>
              <a:gd name="connsiteY97-9074" fmla="*/ 1239592 h 5795240"/>
              <a:gd name="connsiteX98-9075" fmla="*/ 8968437 w 12641071"/>
              <a:gd name="connsiteY98-9076" fmla="*/ 1423482 h 5795240"/>
              <a:gd name="connsiteX99-9077" fmla="*/ 8949899 w 12641071"/>
              <a:gd name="connsiteY99-9078" fmla="*/ 1239591 h 5795240"/>
              <a:gd name="connsiteX100-9079" fmla="*/ 8887288 w 12641071"/>
              <a:gd name="connsiteY100-9080" fmla="*/ 1037890 h 5795240"/>
              <a:gd name="connsiteX101-9081" fmla="*/ 8878116 w 12641071"/>
              <a:gd name="connsiteY101-9082" fmla="*/ 1018851 h 5795240"/>
              <a:gd name="connsiteX102-9083" fmla="*/ 8931285 w 12641071"/>
              <a:gd name="connsiteY102-9084" fmla="*/ 1083292 h 5795240"/>
              <a:gd name="connsiteX103-9085" fmla="*/ 9241478 w 12641071"/>
              <a:gd name="connsiteY103-9086" fmla="*/ 1211778 h 5795240"/>
              <a:gd name="connsiteX104-9087" fmla="*/ 9605238 w 12641071"/>
              <a:gd name="connsiteY104-9088" fmla="*/ 1018369 h 5795240"/>
              <a:gd name="connsiteX105-9089" fmla="*/ 9636247 w 12641071"/>
              <a:gd name="connsiteY105-9090" fmla="*/ 961241 h 5795240"/>
              <a:gd name="connsiteX106-9091" fmla="*/ 9641995 w 12641071"/>
              <a:gd name="connsiteY106-9092" fmla="*/ 961152 h 5795240"/>
              <a:gd name="connsiteX107-9093" fmla="*/ 9584939 w 12641071"/>
              <a:gd name="connsiteY107-9094" fmla="*/ 1079594 h 5795240"/>
              <a:gd name="connsiteX108-9095" fmla="*/ 9546257 w 12641071"/>
              <a:gd name="connsiteY108-9096" fmla="*/ 1204206 h 5795240"/>
              <a:gd name="connsiteX109-9097" fmla="*/ 9584939 w 12641071"/>
              <a:gd name="connsiteY109-9098" fmla="*/ 1079596 h 5795240"/>
              <a:gd name="connsiteX110-9099" fmla="*/ 9641995 w 12641071"/>
              <a:gd name="connsiteY110-9100" fmla="*/ 961153 h 5795240"/>
              <a:gd name="connsiteX111-9101" fmla="*/ 9653069 w 12641071"/>
              <a:gd name="connsiteY111-9102" fmla="*/ 960983 h 5795240"/>
              <a:gd name="connsiteX112-9103" fmla="*/ 9801564 w 12641071"/>
              <a:gd name="connsiteY112-9104" fmla="*/ 1196828 h 5795240"/>
              <a:gd name="connsiteX113-9105" fmla="*/ 9801566 w 12641071"/>
              <a:gd name="connsiteY113-9106" fmla="*/ 1196828 h 5795240"/>
              <a:gd name="connsiteX114-9107" fmla="*/ 9653070 w 12641071"/>
              <a:gd name="connsiteY114-9108" fmla="*/ 960982 h 5795240"/>
              <a:gd name="connsiteX115-9109" fmla="*/ 9641996 w 12641071"/>
              <a:gd name="connsiteY115-9110" fmla="*/ 961152 h 5795240"/>
              <a:gd name="connsiteX116-9111" fmla="*/ 9651917 w 12641071"/>
              <a:gd name="connsiteY116-9112" fmla="*/ 940556 h 5795240"/>
              <a:gd name="connsiteX117-9113" fmla="*/ 11050508 w 12641071"/>
              <a:gd name="connsiteY117-9114" fmla="*/ 108150 h 5795240"/>
              <a:gd name="connsiteX118-9115" fmla="*/ 12641071 w 12641071"/>
              <a:gd name="connsiteY118-9116" fmla="*/ 1698711 h 5795240"/>
              <a:gd name="connsiteX119-9117" fmla="*/ 11371062 w 12641071"/>
              <a:gd name="connsiteY119-9118" fmla="*/ 3256960 h 5795240"/>
              <a:gd name="connsiteX120-9119" fmla="*/ 11215953 w 12641071"/>
              <a:gd name="connsiteY120-9120" fmla="*/ 3280632 h 5795240"/>
              <a:gd name="connsiteX121-9121" fmla="*/ 11142318 w 12641071"/>
              <a:gd name="connsiteY121-9122" fmla="*/ 3276914 h 5795240"/>
              <a:gd name="connsiteX122-9123" fmla="*/ 11215952 w 12641071"/>
              <a:gd name="connsiteY122-9124" fmla="*/ 3280632 h 5795240"/>
              <a:gd name="connsiteX123-9125" fmla="*/ 11213133 w 12641071"/>
              <a:gd name="connsiteY123-9126" fmla="*/ 3281062 h 5795240"/>
              <a:gd name="connsiteX124-9127" fmla="*/ 11116921 w 12641071"/>
              <a:gd name="connsiteY124-9128" fmla="*/ 3285921 h 5795240"/>
              <a:gd name="connsiteX125-9129" fmla="*/ 11050507 w 12641071"/>
              <a:gd name="connsiteY125-9130" fmla="*/ 3289274 h 5795240"/>
              <a:gd name="connsiteX126-9131" fmla="*/ 11006292 w 12641071"/>
              <a:gd name="connsiteY126-9132" fmla="*/ 3287041 h 5795240"/>
              <a:gd name="connsiteX127-9133" fmla="*/ 10937101 w 12641071"/>
              <a:gd name="connsiteY127-9134" fmla="*/ 3297601 h 5795240"/>
              <a:gd name="connsiteX128-9135" fmla="*/ 10144740 w 12641071"/>
              <a:gd name="connsiteY128-9136" fmla="*/ 4089962 h 5795240"/>
              <a:gd name="connsiteX129-9137" fmla="*/ 10130374 w 12641071"/>
              <a:gd name="connsiteY129-9138" fmla="*/ 4184101 h 5795240"/>
              <a:gd name="connsiteX130-9139" fmla="*/ 10130375 w 12641071"/>
              <a:gd name="connsiteY130-9140" fmla="*/ 4184103 h 5795240"/>
              <a:gd name="connsiteX131-9141" fmla="*/ 10130656 w 12641071"/>
              <a:gd name="connsiteY131-9142" fmla="*/ 4185950 h 5795240"/>
              <a:gd name="connsiteX132-9143" fmla="*/ 10138194 w 12641071"/>
              <a:gd name="connsiteY132-9144" fmla="*/ 4335228 h 5795240"/>
              <a:gd name="connsiteX133-9145" fmla="*/ 10137710 w 12641071"/>
              <a:gd name="connsiteY133-9146" fmla="*/ 4344822 h 5795240"/>
              <a:gd name="connsiteX134-9147" fmla="*/ 10133555 w 12641071"/>
              <a:gd name="connsiteY134-9148" fmla="*/ 4427096 h 5795240"/>
              <a:gd name="connsiteX135-9149" fmla="*/ 10129312 w 12641071"/>
              <a:gd name="connsiteY135-9150" fmla="*/ 4399289 h 5795240"/>
              <a:gd name="connsiteX136-9151" fmla="*/ 10126797 w 12641071"/>
              <a:gd name="connsiteY136-9152" fmla="*/ 4349498 h 5795240"/>
              <a:gd name="connsiteX137-9153" fmla="*/ 10126796 w 12641071"/>
              <a:gd name="connsiteY137-9154" fmla="*/ 4349498 h 5795240"/>
              <a:gd name="connsiteX138-9155" fmla="*/ 10129311 w 12641071"/>
              <a:gd name="connsiteY138-9156" fmla="*/ 4399289 h 5795240"/>
              <a:gd name="connsiteX139-9157" fmla="*/ 10133554 w 12641071"/>
              <a:gd name="connsiteY139-9158" fmla="*/ 4427096 h 5795240"/>
              <a:gd name="connsiteX140-9159" fmla="*/ 10130656 w 12641071"/>
              <a:gd name="connsiteY140-9160" fmla="*/ 4484506 h 5795240"/>
              <a:gd name="connsiteX141-9161" fmla="*/ 8678182 w 12641071"/>
              <a:gd name="connsiteY141-9162" fmla="*/ 5795240 h 5795240"/>
              <a:gd name="connsiteX142-9163" fmla="*/ 7467518 w 12641071"/>
              <a:gd name="connsiteY142-9164" fmla="*/ 5151535 h 5795240"/>
              <a:gd name="connsiteX143-9165" fmla="*/ 7419945 w 12641071"/>
              <a:gd name="connsiteY143-9166" fmla="*/ 5073228 h 5795240"/>
              <a:gd name="connsiteX144-9167" fmla="*/ 7394386 w 12641071"/>
              <a:gd name="connsiteY144-9168" fmla="*/ 5031156 h 5795240"/>
              <a:gd name="connsiteX145-9169" fmla="*/ 7367299 w 12641071"/>
              <a:gd name="connsiteY145-9170" fmla="*/ 4974928 h 5795240"/>
              <a:gd name="connsiteX146-9171" fmla="*/ 7332905 w 12641071"/>
              <a:gd name="connsiteY146-9172" fmla="*/ 4903531 h 5795240"/>
              <a:gd name="connsiteX147-9173" fmla="*/ 7320958 w 12641071"/>
              <a:gd name="connsiteY147-9174" fmla="*/ 4870887 h 5795240"/>
              <a:gd name="connsiteX148-9175" fmla="*/ 7322174 w 12641071"/>
              <a:gd name="connsiteY148-9176" fmla="*/ 4872361 h 5795240"/>
              <a:gd name="connsiteX149-9177" fmla="*/ 7362630 w 12641071"/>
              <a:gd name="connsiteY149-9178" fmla="*/ 4938954 h 5795240"/>
              <a:gd name="connsiteX150-9179" fmla="*/ 7380779 w 12641071"/>
              <a:gd name="connsiteY150-9180" fmla="*/ 4976628 h 5795240"/>
              <a:gd name="connsiteX151-9181" fmla="*/ 7391210 w 12641071"/>
              <a:gd name="connsiteY151-9182" fmla="*/ 4977944 h 5795240"/>
              <a:gd name="connsiteX152-9183" fmla="*/ 7380780 w 12641071"/>
              <a:gd name="connsiteY152-9184" fmla="*/ 4976628 h 5795240"/>
              <a:gd name="connsiteX153-9185" fmla="*/ 7362631 w 12641071"/>
              <a:gd name="connsiteY153-9186" fmla="*/ 4938954 h 5795240"/>
              <a:gd name="connsiteX154-9187" fmla="*/ 7322175 w 12641071"/>
              <a:gd name="connsiteY154-9188" fmla="*/ 4872361 h 5795240"/>
              <a:gd name="connsiteX155-9189" fmla="*/ 7320959 w 12641071"/>
              <a:gd name="connsiteY155-9190" fmla="*/ 4870887 h 5795240"/>
              <a:gd name="connsiteX156-9191" fmla="*/ 7283811 w 12641071"/>
              <a:gd name="connsiteY156-9192" fmla="*/ 4769391 h 5795240"/>
              <a:gd name="connsiteX157-9193" fmla="*/ 7272112 w 12641071"/>
              <a:gd name="connsiteY157-9194" fmla="*/ 4718630 h 5795240"/>
              <a:gd name="connsiteX158-9195" fmla="*/ 7272111 w 12641071"/>
              <a:gd name="connsiteY158-9196" fmla="*/ 4718630 h 5795240"/>
              <a:gd name="connsiteX159-9197" fmla="*/ 7283810 w 12641071"/>
              <a:gd name="connsiteY159-9198" fmla="*/ 4769391 h 5795240"/>
              <a:gd name="connsiteX160-9199" fmla="*/ 7320958 w 12641071"/>
              <a:gd name="connsiteY160-9200" fmla="*/ 4870887 h 5795240"/>
              <a:gd name="connsiteX161-9201" fmla="*/ 7223551 w 12641071"/>
              <a:gd name="connsiteY161-9202" fmla="*/ 4752829 h 5795240"/>
              <a:gd name="connsiteX162-9203" fmla="*/ 6652445 w 12641071"/>
              <a:gd name="connsiteY162-9204" fmla="*/ 4516269 h 5795240"/>
              <a:gd name="connsiteX163-9205" fmla="*/ 6200873 w 12641071"/>
              <a:gd name="connsiteY163-9206" fmla="*/ 4654206 h 5795240"/>
              <a:gd name="connsiteX164-9207" fmla="*/ 6088813 w 12641071"/>
              <a:gd name="connsiteY164-9208" fmla="*/ 4746663 h 5795240"/>
              <a:gd name="connsiteX165-9209" fmla="*/ 6043019 w 12641071"/>
              <a:gd name="connsiteY165-9210" fmla="*/ 4807902 h 5795240"/>
              <a:gd name="connsiteX166-9211" fmla="*/ 6043021 w 12641071"/>
              <a:gd name="connsiteY166-9212" fmla="*/ 4807902 h 5795240"/>
              <a:gd name="connsiteX167-9213" fmla="*/ 6023271 w 12641071"/>
              <a:gd name="connsiteY167-9214" fmla="*/ 4834312 h 5795240"/>
              <a:gd name="connsiteX168-9215" fmla="*/ 5970678 w 12641071"/>
              <a:gd name="connsiteY168-9216" fmla="*/ 4892181 h 5795240"/>
              <a:gd name="connsiteX169-9217" fmla="*/ 5982717 w 12641071"/>
              <a:gd name="connsiteY169-9218" fmla="*/ 4872361 h 5795240"/>
              <a:gd name="connsiteX170-9219" fmla="*/ 5970675 w 12641071"/>
              <a:gd name="connsiteY170-9220" fmla="*/ 4892181 h 5795240"/>
              <a:gd name="connsiteX171-9221" fmla="*/ 5935320 w 12641071"/>
              <a:gd name="connsiteY171-9222" fmla="*/ 4931081 h 5795240"/>
              <a:gd name="connsiteX172-9223" fmla="*/ 4971763 w 12641071"/>
              <a:gd name="connsiteY172-9224" fmla="*/ 5330200 h 5795240"/>
              <a:gd name="connsiteX173-9225" fmla="*/ 3716172 w 12641071"/>
              <a:gd name="connsiteY173-9226" fmla="*/ 4497938 h 5795240"/>
              <a:gd name="connsiteX174-9227" fmla="*/ 3710773 w 12641071"/>
              <a:gd name="connsiteY174-9228" fmla="*/ 4483182 h 5795240"/>
              <a:gd name="connsiteX175-9229" fmla="*/ 3710773 w 12641071"/>
              <a:gd name="connsiteY175-9230" fmla="*/ 4483181 h 5795240"/>
              <a:gd name="connsiteX176-9231" fmla="*/ 3674984 w 12641071"/>
              <a:gd name="connsiteY176-9232" fmla="*/ 4385402 h 5795240"/>
              <a:gd name="connsiteX177-9233" fmla="*/ 3670349 w 12641071"/>
              <a:gd name="connsiteY177-9234" fmla="*/ 4372742 h 5795240"/>
              <a:gd name="connsiteX178-9235" fmla="*/ 3659438 w 12641071"/>
              <a:gd name="connsiteY178-9236" fmla="*/ 4330309 h 5795240"/>
              <a:gd name="connsiteX179-9237" fmla="*/ 3672084 w 12641071"/>
              <a:gd name="connsiteY179-9238" fmla="*/ 4353606 h 5795240"/>
              <a:gd name="connsiteX180-9239" fmla="*/ 3659440 w 12641071"/>
              <a:gd name="connsiteY180-9240" fmla="*/ 4330309 h 5795240"/>
              <a:gd name="connsiteX181-9241" fmla="*/ 3613217 w 12641071"/>
              <a:gd name="connsiteY181-9242" fmla="*/ 4245153 h 5795240"/>
              <a:gd name="connsiteX182-9243" fmla="*/ 3083792 w 12641071"/>
              <a:gd name="connsiteY182-9244" fmla="*/ 3963660 h 5795240"/>
              <a:gd name="connsiteX183-9245" fmla="*/ 2835272 w 12641071"/>
              <a:gd name="connsiteY183-9246" fmla="*/ 4013833 h 5795240"/>
              <a:gd name="connsiteX184-9247" fmla="*/ 2820214 w 12641071"/>
              <a:gd name="connsiteY184-9248" fmla="*/ 4022007 h 5795240"/>
              <a:gd name="connsiteX185-9249" fmla="*/ 2820212 w 12641071"/>
              <a:gd name="connsiteY185-9250" fmla="*/ 4022008 h 5795240"/>
              <a:gd name="connsiteX186-9251" fmla="*/ 2820206 w 12641071"/>
              <a:gd name="connsiteY186-9252" fmla="*/ 4022011 h 5795240"/>
              <a:gd name="connsiteX187-9253" fmla="*/ 2813481 w 12641071"/>
              <a:gd name="connsiteY187-9254" fmla="*/ 4027041 h 5795240"/>
              <a:gd name="connsiteX188-9255" fmla="*/ 2762875 w 12641071"/>
              <a:gd name="connsiteY188-9256" fmla="*/ 4057784 h 5795240"/>
              <a:gd name="connsiteX189-9257" fmla="*/ 2762878 w 12641071"/>
              <a:gd name="connsiteY189-9258" fmla="*/ 4057784 h 5795240"/>
              <a:gd name="connsiteX190-9259" fmla="*/ 2694694 w 12641071"/>
              <a:gd name="connsiteY190-9260" fmla="*/ 4099208 h 5795240"/>
              <a:gd name="connsiteX191-9261" fmla="*/ 2726822 w 12641071"/>
              <a:gd name="connsiteY191-9262" fmla="*/ 4072700 h 5795240"/>
              <a:gd name="connsiteX192-9263" fmla="*/ 2757719 w 12641071"/>
              <a:gd name="connsiteY192-9264" fmla="*/ 4055929 h 5795240"/>
              <a:gd name="connsiteX193-9265" fmla="*/ 2757718 w 12641071"/>
              <a:gd name="connsiteY193-9266" fmla="*/ 4055928 h 5795240"/>
              <a:gd name="connsiteX194-9267" fmla="*/ 2726820 w 12641071"/>
              <a:gd name="connsiteY194-9268" fmla="*/ 4072700 h 5795240"/>
              <a:gd name="connsiteX195-9269" fmla="*/ 2694692 w 12641071"/>
              <a:gd name="connsiteY195-9270" fmla="*/ 4099208 h 5795240"/>
              <a:gd name="connsiteX196-9271" fmla="*/ 2664698 w 12641071"/>
              <a:gd name="connsiteY196-9272" fmla="*/ 4117431 h 5795240"/>
              <a:gd name="connsiteX197-9273" fmla="*/ 1804544 w 12641071"/>
              <a:gd name="connsiteY197-9274" fmla="*/ 4335229 h 5795240"/>
              <a:gd name="connsiteX198-9275" fmla="*/ 0 w 12641071"/>
              <a:gd name="connsiteY198-9276" fmla="*/ 2530685 h 5795240"/>
              <a:gd name="connsiteX199-9277" fmla="*/ 1804544 w 12641071"/>
              <a:gd name="connsiteY199-9278" fmla="*/ 726143 h 5795240"/>
              <a:gd name="connsiteX200-9279" fmla="*/ 3080549 w 12641071"/>
              <a:gd name="connsiteY200-9280" fmla="*/ 1254682 h 5795240"/>
              <a:gd name="connsiteX201-9281" fmla="*/ 3268676 w 12641071"/>
              <a:gd name="connsiteY201-9282" fmla="*/ 1461167 h 5795240"/>
              <a:gd name="connsiteX202-9283" fmla="*/ 3565826 w 12641071"/>
              <a:gd name="connsiteY202-9284" fmla="*/ 1551935 h 5795240"/>
              <a:gd name="connsiteX203-9285" fmla="*/ 4086504 w 12641071"/>
              <a:gd name="connsiteY203-9286" fmla="*/ 1127574 h 5795240"/>
              <a:gd name="connsiteX204-9287" fmla="*/ 4094702 w 12641071"/>
              <a:gd name="connsiteY204-9288" fmla="*/ 1046255 h 5795240"/>
              <a:gd name="connsiteX205-9289" fmla="*/ 4101065 w 12641071"/>
              <a:gd name="connsiteY205-9290" fmla="*/ 1044040 h 5795240"/>
              <a:gd name="connsiteX206-9291" fmla="*/ 4097301 w 12641071"/>
              <a:gd name="connsiteY206-9292" fmla="*/ 1118570 h 5795240"/>
              <a:gd name="connsiteX207-9293" fmla="*/ 4101065 w 12641071"/>
              <a:gd name="connsiteY207-9294" fmla="*/ 1044042 h 5795240"/>
              <a:gd name="connsiteX208-9295" fmla="*/ 4103078 w 12641071"/>
              <a:gd name="connsiteY208-9296" fmla="*/ 1004204 h 5795240"/>
              <a:gd name="connsiteX209-9297" fmla="*/ 5215874 w 12641071"/>
              <a:gd name="connsiteY209-9298" fmla="*/ 0 h 5795240"/>
              <a:gd name="connsiteX0-9299" fmla="*/ 5964869 w 12641071"/>
              <a:gd name="connsiteY0-9300" fmla="*/ 4795171 h 5795240"/>
              <a:gd name="connsiteX1-9301" fmla="*/ 6019264 w 12641071"/>
              <a:gd name="connsiteY1-9302" fmla="*/ 4804905 h 5795240"/>
              <a:gd name="connsiteX2-9303" fmla="*/ 6036570 w 12641071"/>
              <a:gd name="connsiteY2-9304" fmla="*/ 4807089 h 5795240"/>
              <a:gd name="connsiteX3-9305" fmla="*/ 6019265 w 12641071"/>
              <a:gd name="connsiteY3-9306" fmla="*/ 4804905 h 5795240"/>
              <a:gd name="connsiteX4-9307" fmla="*/ 5964869 w 12641071"/>
              <a:gd name="connsiteY4-9308" fmla="*/ 4795171 h 5795240"/>
              <a:gd name="connsiteX5-9309" fmla="*/ 3682364 w 12641071"/>
              <a:gd name="connsiteY5-9310" fmla="*/ 4386723 h 5795240"/>
              <a:gd name="connsiteX6-9311" fmla="*/ 3772428 w 12641071"/>
              <a:gd name="connsiteY6-9312" fmla="*/ 4402840 h 5795240"/>
              <a:gd name="connsiteX7-9313" fmla="*/ 3772428 w 12641071"/>
              <a:gd name="connsiteY7-9314" fmla="*/ 4402840 h 5795240"/>
              <a:gd name="connsiteX8-9315" fmla="*/ 3682364 w 12641071"/>
              <a:gd name="connsiteY8-9316" fmla="*/ 4386723 h 5795240"/>
              <a:gd name="connsiteX9-9317" fmla="*/ 6034389 w 12641071"/>
              <a:gd name="connsiteY9-9318" fmla="*/ 371047 h 5795240"/>
              <a:gd name="connsiteX10-9319" fmla="*/ 5912002 w 12641071"/>
              <a:gd name="connsiteY10-9320" fmla="*/ 413650 h 5795240"/>
              <a:gd name="connsiteX11-9321" fmla="*/ 5912002 w 12641071"/>
              <a:gd name="connsiteY11-9322" fmla="*/ 413650 h 5795240"/>
              <a:gd name="connsiteX12-9323" fmla="*/ 6034389 w 12641071"/>
              <a:gd name="connsiteY12-9324" fmla="*/ 371047 h 5795240"/>
              <a:gd name="connsiteX13-9325" fmla="*/ 5215874 w 12641071"/>
              <a:gd name="connsiteY13-9326" fmla="*/ 0 h 5795240"/>
              <a:gd name="connsiteX14-9327" fmla="*/ 5927386 w 12641071"/>
              <a:gd name="connsiteY14-9328" fmla="*/ 255427 h 5795240"/>
              <a:gd name="connsiteX15-9329" fmla="*/ 5974443 w 12641071"/>
              <a:gd name="connsiteY15-9330" fmla="*/ 298195 h 5795240"/>
              <a:gd name="connsiteX16-9331" fmla="*/ 5974448 w 12641071"/>
              <a:gd name="connsiteY16-9332" fmla="*/ 298200 h 5795240"/>
              <a:gd name="connsiteX17-9333" fmla="*/ 6006819 w 12641071"/>
              <a:gd name="connsiteY17-9334" fmla="*/ 327622 h 5795240"/>
              <a:gd name="connsiteX18-9335" fmla="*/ 6043427 w 12641071"/>
              <a:gd name="connsiteY18-9336" fmla="*/ 367901 h 5795240"/>
              <a:gd name="connsiteX19-9337" fmla="*/ 6043429 w 12641071"/>
              <a:gd name="connsiteY19-9338" fmla="*/ 367901 h 5795240"/>
              <a:gd name="connsiteX20-9339" fmla="*/ 6079014 w 12641071"/>
              <a:gd name="connsiteY20-9340" fmla="*/ 407056 h 5795240"/>
              <a:gd name="connsiteX21-9341" fmla="*/ 6105193 w 12641071"/>
              <a:gd name="connsiteY21-9342" fmla="*/ 442067 h 5795240"/>
              <a:gd name="connsiteX22-9343" fmla="*/ 6069206 w 12641071"/>
              <a:gd name="connsiteY22-9344" fmla="*/ 409359 h 5795240"/>
              <a:gd name="connsiteX23-9345" fmla="*/ 6105193 w 12641071"/>
              <a:gd name="connsiteY23-9346" fmla="*/ 442069 h 5795240"/>
              <a:gd name="connsiteX24-9347" fmla="*/ 6143408 w 12641071"/>
              <a:gd name="connsiteY24-9348" fmla="*/ 493169 h 5795240"/>
              <a:gd name="connsiteX25-9349" fmla="*/ 6143427 w 12641071"/>
              <a:gd name="connsiteY25-9350" fmla="*/ 493200 h 5795240"/>
              <a:gd name="connsiteX26-9351" fmla="*/ 6215965 w 12641071"/>
              <a:gd name="connsiteY26-9352" fmla="*/ 619406 h 5795240"/>
              <a:gd name="connsiteX27-9353" fmla="*/ 6234035 w 12641071"/>
              <a:gd name="connsiteY27-9354" fmla="*/ 658746 h 5795240"/>
              <a:gd name="connsiteX28-9355" fmla="*/ 6274009 w 12641071"/>
              <a:gd name="connsiteY28-9356" fmla="*/ 760197 h 5795240"/>
              <a:gd name="connsiteX29-9357" fmla="*/ 6287839 w 12641071"/>
              <a:gd name="connsiteY29-9358" fmla="*/ 801938 h 5795240"/>
              <a:gd name="connsiteX30-9359" fmla="*/ 6321546 w 12641071"/>
              <a:gd name="connsiteY30-9360" fmla="*/ 948207 h 5795240"/>
              <a:gd name="connsiteX31-9361" fmla="*/ 6321550 w 12641071"/>
              <a:gd name="connsiteY31-9362" fmla="*/ 948224 h 5795240"/>
              <a:gd name="connsiteX32-9363" fmla="*/ 6334438 w 12641071"/>
              <a:gd name="connsiteY32-9364" fmla="*/ 1118571 h 5795240"/>
              <a:gd name="connsiteX33-9365" fmla="*/ 6334438 w 12641071"/>
              <a:gd name="connsiteY33-9366" fmla="*/ 1118570 h 5795240"/>
              <a:gd name="connsiteX34-9367" fmla="*/ 6321550 w 12641071"/>
              <a:gd name="connsiteY34-9368" fmla="*/ 948222 h 5795240"/>
              <a:gd name="connsiteX35-9369" fmla="*/ 6321546 w 12641071"/>
              <a:gd name="connsiteY35-9370" fmla="*/ 948207 h 5795240"/>
              <a:gd name="connsiteX36-9371" fmla="*/ 6295696 w 12641071"/>
              <a:gd name="connsiteY36-9372" fmla="*/ 825653 h 5795240"/>
              <a:gd name="connsiteX37-9373" fmla="*/ 6287839 w 12641071"/>
              <a:gd name="connsiteY37-9374" fmla="*/ 801938 h 5795240"/>
              <a:gd name="connsiteX38-9375" fmla="*/ 6284151 w 12641071"/>
              <a:gd name="connsiteY38-9376" fmla="*/ 785941 h 5795240"/>
              <a:gd name="connsiteX39-9377" fmla="*/ 6274009 w 12641071"/>
              <a:gd name="connsiteY39-9378" fmla="*/ 760197 h 5795240"/>
              <a:gd name="connsiteX40-9379" fmla="*/ 6256852 w 12641071"/>
              <a:gd name="connsiteY40-9380" fmla="*/ 708420 h 5795240"/>
              <a:gd name="connsiteX41-9381" fmla="*/ 6234035 w 12641071"/>
              <a:gd name="connsiteY41-9382" fmla="*/ 658746 h 5795240"/>
              <a:gd name="connsiteX42-9383" fmla="*/ 6224136 w 12641071"/>
              <a:gd name="connsiteY42-9384" fmla="*/ 633624 h 5795240"/>
              <a:gd name="connsiteX43-9385" fmla="*/ 6215965 w 12641071"/>
              <a:gd name="connsiteY43-9386" fmla="*/ 619406 h 5795240"/>
              <a:gd name="connsiteX44-9387" fmla="*/ 6205824 w 12641071"/>
              <a:gd name="connsiteY44-9388" fmla="*/ 597325 h 5795240"/>
              <a:gd name="connsiteX45-9389" fmla="*/ 6143427 w 12641071"/>
              <a:gd name="connsiteY45-9390" fmla="*/ 493200 h 5795240"/>
              <a:gd name="connsiteX46-9391" fmla="*/ 6143408 w 12641071"/>
              <a:gd name="connsiteY46-9392" fmla="*/ 493167 h 5795240"/>
              <a:gd name="connsiteX47-9393" fmla="*/ 6105193 w 12641071"/>
              <a:gd name="connsiteY47-9394" fmla="*/ 442067 h 5795240"/>
              <a:gd name="connsiteX48-9395" fmla="*/ 6141460 w 12641071"/>
              <a:gd name="connsiteY48-9396" fmla="*/ 475027 h 5795240"/>
              <a:gd name="connsiteX49-9397" fmla="*/ 6788665 w 12641071"/>
              <a:gd name="connsiteY49-9398" fmla="*/ 707369 h 5795240"/>
              <a:gd name="connsiteX50-9399" fmla="*/ 7184710 w 12641071"/>
              <a:gd name="connsiteY50-9400" fmla="*/ 627411 h 5795240"/>
              <a:gd name="connsiteX51-9401" fmla="*/ 7264545 w 12641071"/>
              <a:gd name="connsiteY51-9402" fmla="*/ 588952 h 5795240"/>
              <a:gd name="connsiteX52-9403" fmla="*/ 7213686 w 12641071"/>
              <a:gd name="connsiteY52-9404" fmla="*/ 626983 h 5795240"/>
              <a:gd name="connsiteX53-9405" fmla="*/ 7128319 w 12641071"/>
              <a:gd name="connsiteY53-9406" fmla="*/ 705504 h 5795240"/>
              <a:gd name="connsiteX54-9407" fmla="*/ 7083110 w 12641071"/>
              <a:gd name="connsiteY54-9408" fmla="*/ 757072 h 5795240"/>
              <a:gd name="connsiteX55-9409" fmla="*/ 7083111 w 12641071"/>
              <a:gd name="connsiteY55-9410" fmla="*/ 757072 h 5795240"/>
              <a:gd name="connsiteX56-9411" fmla="*/ 7128319 w 12641071"/>
              <a:gd name="connsiteY56-9412" fmla="*/ 705506 h 5795240"/>
              <a:gd name="connsiteX57-9413" fmla="*/ 7213686 w 12641071"/>
              <a:gd name="connsiteY57-9414" fmla="*/ 626984 h 5795240"/>
              <a:gd name="connsiteX58-9415" fmla="*/ 7264545 w 12641071"/>
              <a:gd name="connsiteY58-9416" fmla="*/ 588953 h 5795240"/>
              <a:gd name="connsiteX59-9417" fmla="*/ 7273651 w 12641071"/>
              <a:gd name="connsiteY59-9418" fmla="*/ 584566 h 5795240"/>
              <a:gd name="connsiteX60-9419" fmla="*/ 7314851 w 12641071"/>
              <a:gd name="connsiteY60-9420" fmla="*/ 559537 h 5795240"/>
              <a:gd name="connsiteX61-9421" fmla="*/ 7354131 w 12641071"/>
              <a:gd name="connsiteY61-9422" fmla="*/ 565467 h 5795240"/>
              <a:gd name="connsiteX62-9423" fmla="*/ 7429608 w 12641071"/>
              <a:gd name="connsiteY62-9424" fmla="*/ 586051 h 5795240"/>
              <a:gd name="connsiteX63-9425" fmla="*/ 7429611 w 12641071"/>
              <a:gd name="connsiteY63-9426" fmla="*/ 586050 h 5795240"/>
              <a:gd name="connsiteX64-9427" fmla="*/ 7354132 w 12641071"/>
              <a:gd name="connsiteY64-9428" fmla="*/ 565465 h 5795240"/>
              <a:gd name="connsiteX65-9429" fmla="*/ 7314853 w 12641071"/>
              <a:gd name="connsiteY65-9430" fmla="*/ 559536 h 5795240"/>
              <a:gd name="connsiteX66-9431" fmla="*/ 7314851 w 12641071"/>
              <a:gd name="connsiteY66-9432" fmla="*/ 559537 h 5795240"/>
              <a:gd name="connsiteX67-9433" fmla="*/ 7314849 w 12641071"/>
              <a:gd name="connsiteY67-9434" fmla="*/ 559537 h 5795240"/>
              <a:gd name="connsiteX68-9435" fmla="*/ 7273651 w 12641071"/>
              <a:gd name="connsiteY68-9436" fmla="*/ 584565 h 5795240"/>
              <a:gd name="connsiteX69-9437" fmla="*/ 7264545 w 12641071"/>
              <a:gd name="connsiteY69-9438" fmla="*/ 588952 h 5795240"/>
              <a:gd name="connsiteX70-9439" fmla="*/ 7296407 w 12641071"/>
              <a:gd name="connsiteY70-9440" fmla="*/ 565126 h 5795240"/>
              <a:gd name="connsiteX71-9441" fmla="*/ 7307447 w 12641071"/>
              <a:gd name="connsiteY71-9442" fmla="*/ 558419 h 5795240"/>
              <a:gd name="connsiteX72-9443" fmla="*/ 7307450 w 12641071"/>
              <a:gd name="connsiteY72-9444" fmla="*/ 558419 h 5795240"/>
              <a:gd name="connsiteX73-9445" fmla="*/ 7385004 w 12641071"/>
              <a:gd name="connsiteY73-9446" fmla="*/ 511303 h 5795240"/>
              <a:gd name="connsiteX74-9447" fmla="*/ 7391626 w 12641071"/>
              <a:gd name="connsiteY74-9448" fmla="*/ 508114 h 5795240"/>
              <a:gd name="connsiteX75-9449" fmla="*/ 7391631 w 12641071"/>
              <a:gd name="connsiteY75-9450" fmla="*/ 508110 h 5795240"/>
              <a:gd name="connsiteX76-9451" fmla="*/ 7478934 w 12641071"/>
              <a:gd name="connsiteY76-9452" fmla="*/ 466053 h 5795240"/>
              <a:gd name="connsiteX77-9453" fmla="*/ 7897193 w 12641071"/>
              <a:gd name="connsiteY77-9454" fmla="*/ 381611 h 5795240"/>
              <a:gd name="connsiteX78-9455" fmla="*/ 8788216 w 12641071"/>
              <a:gd name="connsiteY78-9456" fmla="*/ 855364 h 5795240"/>
              <a:gd name="connsiteX79-9457" fmla="*/ 8832362 w 12641071"/>
              <a:gd name="connsiteY79-9458" fmla="*/ 928030 h 5795240"/>
              <a:gd name="connsiteX80-9459" fmla="*/ 8832362 w 12641071"/>
              <a:gd name="connsiteY80-9460" fmla="*/ 928033 h 5795240"/>
              <a:gd name="connsiteX81-9461" fmla="*/ 8842040 w 12641071"/>
              <a:gd name="connsiteY81-9462" fmla="*/ 943961 h 5795240"/>
              <a:gd name="connsiteX82-9463" fmla="*/ 8856144 w 12641071"/>
              <a:gd name="connsiteY82-9464" fmla="*/ 973241 h 5795240"/>
              <a:gd name="connsiteX83-9465" fmla="*/ 8856145 w 12641071"/>
              <a:gd name="connsiteY83-9466" fmla="*/ 973241 h 5795240"/>
              <a:gd name="connsiteX84-9467" fmla="*/ 8878117 w 12641071"/>
              <a:gd name="connsiteY84-9468" fmla="*/ 1018851 h 5795240"/>
              <a:gd name="connsiteX85-9469" fmla="*/ 8877719 w 12641071"/>
              <a:gd name="connsiteY85-9470" fmla="*/ 1018369 h 5795240"/>
              <a:gd name="connsiteX86-9471" fmla="*/ 8853250 w 12641071"/>
              <a:gd name="connsiteY86-9472" fmla="*/ 973288 h 5795240"/>
              <a:gd name="connsiteX87-9473" fmla="*/ 8853249 w 12641071"/>
              <a:gd name="connsiteY87-9474" fmla="*/ 973288 h 5795240"/>
              <a:gd name="connsiteX88-9475" fmla="*/ 8853248 w 12641071"/>
              <a:gd name="connsiteY88-9476" fmla="*/ 973287 h 5795240"/>
              <a:gd name="connsiteX89-9477" fmla="*/ 8849677 w 12641071"/>
              <a:gd name="connsiteY89-9478" fmla="*/ 973341 h 5795240"/>
              <a:gd name="connsiteX90-9479" fmla="*/ 8641543 w 12641071"/>
              <a:gd name="connsiteY90-9480" fmla="*/ 916577 h 5795240"/>
              <a:gd name="connsiteX91-9481" fmla="*/ 8641545 w 12641071"/>
              <a:gd name="connsiteY91-9482" fmla="*/ 916580 h 5795240"/>
              <a:gd name="connsiteX92-9483" fmla="*/ 8849676 w 12641071"/>
              <a:gd name="connsiteY92-9484" fmla="*/ 973343 h 5795240"/>
              <a:gd name="connsiteX93-9485" fmla="*/ 8853248 w 12641071"/>
              <a:gd name="connsiteY93-9486" fmla="*/ 973288 h 5795240"/>
              <a:gd name="connsiteX94-9487" fmla="*/ 8877719 w 12641071"/>
              <a:gd name="connsiteY94-9488" fmla="*/ 1018371 h 5795240"/>
              <a:gd name="connsiteX95-9489" fmla="*/ 8878116 w 12641071"/>
              <a:gd name="connsiteY95-9490" fmla="*/ 1018851 h 5795240"/>
              <a:gd name="connsiteX96-9491" fmla="*/ 8887288 w 12641071"/>
              <a:gd name="connsiteY96-9492" fmla="*/ 1037892 h 5795240"/>
              <a:gd name="connsiteX97-9493" fmla="*/ 8949899 w 12641071"/>
              <a:gd name="connsiteY97-9494" fmla="*/ 1239592 h 5795240"/>
              <a:gd name="connsiteX98-9495" fmla="*/ 8968437 w 12641071"/>
              <a:gd name="connsiteY98-9496" fmla="*/ 1423482 h 5795240"/>
              <a:gd name="connsiteX99-9497" fmla="*/ 8949899 w 12641071"/>
              <a:gd name="connsiteY99-9498" fmla="*/ 1239591 h 5795240"/>
              <a:gd name="connsiteX100-9499" fmla="*/ 8887288 w 12641071"/>
              <a:gd name="connsiteY100-9500" fmla="*/ 1037890 h 5795240"/>
              <a:gd name="connsiteX101-9501" fmla="*/ 8878116 w 12641071"/>
              <a:gd name="connsiteY101-9502" fmla="*/ 1018851 h 5795240"/>
              <a:gd name="connsiteX102-9503" fmla="*/ 8931285 w 12641071"/>
              <a:gd name="connsiteY102-9504" fmla="*/ 1083292 h 5795240"/>
              <a:gd name="connsiteX103-9505" fmla="*/ 9241478 w 12641071"/>
              <a:gd name="connsiteY103-9506" fmla="*/ 1211778 h 5795240"/>
              <a:gd name="connsiteX104-9507" fmla="*/ 9605238 w 12641071"/>
              <a:gd name="connsiteY104-9508" fmla="*/ 1018369 h 5795240"/>
              <a:gd name="connsiteX105-9509" fmla="*/ 9636247 w 12641071"/>
              <a:gd name="connsiteY105-9510" fmla="*/ 961241 h 5795240"/>
              <a:gd name="connsiteX106-9511" fmla="*/ 9641995 w 12641071"/>
              <a:gd name="connsiteY106-9512" fmla="*/ 961152 h 5795240"/>
              <a:gd name="connsiteX107-9513" fmla="*/ 9584939 w 12641071"/>
              <a:gd name="connsiteY107-9514" fmla="*/ 1079594 h 5795240"/>
              <a:gd name="connsiteX108-9515" fmla="*/ 9546257 w 12641071"/>
              <a:gd name="connsiteY108-9516" fmla="*/ 1204206 h 5795240"/>
              <a:gd name="connsiteX109-9517" fmla="*/ 9584939 w 12641071"/>
              <a:gd name="connsiteY109-9518" fmla="*/ 1079596 h 5795240"/>
              <a:gd name="connsiteX110-9519" fmla="*/ 9641995 w 12641071"/>
              <a:gd name="connsiteY110-9520" fmla="*/ 961153 h 5795240"/>
              <a:gd name="connsiteX111-9521" fmla="*/ 9653069 w 12641071"/>
              <a:gd name="connsiteY111-9522" fmla="*/ 960983 h 5795240"/>
              <a:gd name="connsiteX112-9523" fmla="*/ 9801564 w 12641071"/>
              <a:gd name="connsiteY112-9524" fmla="*/ 1196828 h 5795240"/>
              <a:gd name="connsiteX113-9525" fmla="*/ 9801566 w 12641071"/>
              <a:gd name="connsiteY113-9526" fmla="*/ 1196828 h 5795240"/>
              <a:gd name="connsiteX114-9527" fmla="*/ 9653070 w 12641071"/>
              <a:gd name="connsiteY114-9528" fmla="*/ 960982 h 5795240"/>
              <a:gd name="connsiteX115-9529" fmla="*/ 9641996 w 12641071"/>
              <a:gd name="connsiteY115-9530" fmla="*/ 961152 h 5795240"/>
              <a:gd name="connsiteX116-9531" fmla="*/ 9651917 w 12641071"/>
              <a:gd name="connsiteY116-9532" fmla="*/ 940556 h 5795240"/>
              <a:gd name="connsiteX117-9533" fmla="*/ 11050508 w 12641071"/>
              <a:gd name="connsiteY117-9534" fmla="*/ 108150 h 5795240"/>
              <a:gd name="connsiteX118-9535" fmla="*/ 12641071 w 12641071"/>
              <a:gd name="connsiteY118-9536" fmla="*/ 1698711 h 5795240"/>
              <a:gd name="connsiteX119-9537" fmla="*/ 11371062 w 12641071"/>
              <a:gd name="connsiteY119-9538" fmla="*/ 3256960 h 5795240"/>
              <a:gd name="connsiteX120-9539" fmla="*/ 11215953 w 12641071"/>
              <a:gd name="connsiteY120-9540" fmla="*/ 3280632 h 5795240"/>
              <a:gd name="connsiteX121-9541" fmla="*/ 11142318 w 12641071"/>
              <a:gd name="connsiteY121-9542" fmla="*/ 3276914 h 5795240"/>
              <a:gd name="connsiteX122-9543" fmla="*/ 11215952 w 12641071"/>
              <a:gd name="connsiteY122-9544" fmla="*/ 3280632 h 5795240"/>
              <a:gd name="connsiteX123-9545" fmla="*/ 11213133 w 12641071"/>
              <a:gd name="connsiteY123-9546" fmla="*/ 3281062 h 5795240"/>
              <a:gd name="connsiteX124-9547" fmla="*/ 11116921 w 12641071"/>
              <a:gd name="connsiteY124-9548" fmla="*/ 3285921 h 5795240"/>
              <a:gd name="connsiteX125-9549" fmla="*/ 11050507 w 12641071"/>
              <a:gd name="connsiteY125-9550" fmla="*/ 3289274 h 5795240"/>
              <a:gd name="connsiteX126-9551" fmla="*/ 11006292 w 12641071"/>
              <a:gd name="connsiteY126-9552" fmla="*/ 3287041 h 5795240"/>
              <a:gd name="connsiteX127-9553" fmla="*/ 10937101 w 12641071"/>
              <a:gd name="connsiteY127-9554" fmla="*/ 3297601 h 5795240"/>
              <a:gd name="connsiteX128-9555" fmla="*/ 10144740 w 12641071"/>
              <a:gd name="connsiteY128-9556" fmla="*/ 4089962 h 5795240"/>
              <a:gd name="connsiteX129-9557" fmla="*/ 10130374 w 12641071"/>
              <a:gd name="connsiteY129-9558" fmla="*/ 4184101 h 5795240"/>
              <a:gd name="connsiteX130-9559" fmla="*/ 10130375 w 12641071"/>
              <a:gd name="connsiteY130-9560" fmla="*/ 4184103 h 5795240"/>
              <a:gd name="connsiteX131-9561" fmla="*/ 10130656 w 12641071"/>
              <a:gd name="connsiteY131-9562" fmla="*/ 4185950 h 5795240"/>
              <a:gd name="connsiteX132-9563" fmla="*/ 10138194 w 12641071"/>
              <a:gd name="connsiteY132-9564" fmla="*/ 4335228 h 5795240"/>
              <a:gd name="connsiteX133-9565" fmla="*/ 10137710 w 12641071"/>
              <a:gd name="connsiteY133-9566" fmla="*/ 4344822 h 5795240"/>
              <a:gd name="connsiteX134-9567" fmla="*/ 10133555 w 12641071"/>
              <a:gd name="connsiteY134-9568" fmla="*/ 4427096 h 5795240"/>
              <a:gd name="connsiteX135-9569" fmla="*/ 10129312 w 12641071"/>
              <a:gd name="connsiteY135-9570" fmla="*/ 4399289 h 5795240"/>
              <a:gd name="connsiteX136-9571" fmla="*/ 10126797 w 12641071"/>
              <a:gd name="connsiteY136-9572" fmla="*/ 4349498 h 5795240"/>
              <a:gd name="connsiteX137-9573" fmla="*/ 10126796 w 12641071"/>
              <a:gd name="connsiteY137-9574" fmla="*/ 4349498 h 5795240"/>
              <a:gd name="connsiteX138-9575" fmla="*/ 10129311 w 12641071"/>
              <a:gd name="connsiteY138-9576" fmla="*/ 4399289 h 5795240"/>
              <a:gd name="connsiteX139-9577" fmla="*/ 10133554 w 12641071"/>
              <a:gd name="connsiteY139-9578" fmla="*/ 4427096 h 5795240"/>
              <a:gd name="connsiteX140-9579" fmla="*/ 10130656 w 12641071"/>
              <a:gd name="connsiteY140-9580" fmla="*/ 4484506 h 5795240"/>
              <a:gd name="connsiteX141-9581" fmla="*/ 8678182 w 12641071"/>
              <a:gd name="connsiteY141-9582" fmla="*/ 5795240 h 5795240"/>
              <a:gd name="connsiteX142-9583" fmla="*/ 7467518 w 12641071"/>
              <a:gd name="connsiteY142-9584" fmla="*/ 5151535 h 5795240"/>
              <a:gd name="connsiteX143-9585" fmla="*/ 7419945 w 12641071"/>
              <a:gd name="connsiteY143-9586" fmla="*/ 5073228 h 5795240"/>
              <a:gd name="connsiteX144-9587" fmla="*/ 7394386 w 12641071"/>
              <a:gd name="connsiteY144-9588" fmla="*/ 5031156 h 5795240"/>
              <a:gd name="connsiteX145-9589" fmla="*/ 7367299 w 12641071"/>
              <a:gd name="connsiteY145-9590" fmla="*/ 4974928 h 5795240"/>
              <a:gd name="connsiteX146-9591" fmla="*/ 7332905 w 12641071"/>
              <a:gd name="connsiteY146-9592" fmla="*/ 4903531 h 5795240"/>
              <a:gd name="connsiteX147-9593" fmla="*/ 7320958 w 12641071"/>
              <a:gd name="connsiteY147-9594" fmla="*/ 4870887 h 5795240"/>
              <a:gd name="connsiteX148-9595" fmla="*/ 7322174 w 12641071"/>
              <a:gd name="connsiteY148-9596" fmla="*/ 4872361 h 5795240"/>
              <a:gd name="connsiteX149-9597" fmla="*/ 7362630 w 12641071"/>
              <a:gd name="connsiteY149-9598" fmla="*/ 4938954 h 5795240"/>
              <a:gd name="connsiteX150-9599" fmla="*/ 7380779 w 12641071"/>
              <a:gd name="connsiteY150-9600" fmla="*/ 4976628 h 5795240"/>
              <a:gd name="connsiteX151-9601" fmla="*/ 7391210 w 12641071"/>
              <a:gd name="connsiteY151-9602" fmla="*/ 4977944 h 5795240"/>
              <a:gd name="connsiteX152-9603" fmla="*/ 7380780 w 12641071"/>
              <a:gd name="connsiteY152-9604" fmla="*/ 4976628 h 5795240"/>
              <a:gd name="connsiteX153-9605" fmla="*/ 7362631 w 12641071"/>
              <a:gd name="connsiteY153-9606" fmla="*/ 4938954 h 5795240"/>
              <a:gd name="connsiteX154-9607" fmla="*/ 7322175 w 12641071"/>
              <a:gd name="connsiteY154-9608" fmla="*/ 4872361 h 5795240"/>
              <a:gd name="connsiteX155-9609" fmla="*/ 7320959 w 12641071"/>
              <a:gd name="connsiteY155-9610" fmla="*/ 4870887 h 5795240"/>
              <a:gd name="connsiteX156-9611" fmla="*/ 7283811 w 12641071"/>
              <a:gd name="connsiteY156-9612" fmla="*/ 4769391 h 5795240"/>
              <a:gd name="connsiteX157-9613" fmla="*/ 7272112 w 12641071"/>
              <a:gd name="connsiteY157-9614" fmla="*/ 4718630 h 5795240"/>
              <a:gd name="connsiteX158-9615" fmla="*/ 7272111 w 12641071"/>
              <a:gd name="connsiteY158-9616" fmla="*/ 4718630 h 5795240"/>
              <a:gd name="connsiteX159-9617" fmla="*/ 7283810 w 12641071"/>
              <a:gd name="connsiteY159-9618" fmla="*/ 4769391 h 5795240"/>
              <a:gd name="connsiteX160-9619" fmla="*/ 7320958 w 12641071"/>
              <a:gd name="connsiteY160-9620" fmla="*/ 4870887 h 5795240"/>
              <a:gd name="connsiteX161-9621" fmla="*/ 7223551 w 12641071"/>
              <a:gd name="connsiteY161-9622" fmla="*/ 4752829 h 5795240"/>
              <a:gd name="connsiteX162-9623" fmla="*/ 6652445 w 12641071"/>
              <a:gd name="connsiteY162-9624" fmla="*/ 4516269 h 5795240"/>
              <a:gd name="connsiteX163-9625" fmla="*/ 6200873 w 12641071"/>
              <a:gd name="connsiteY163-9626" fmla="*/ 4654206 h 5795240"/>
              <a:gd name="connsiteX164-9627" fmla="*/ 6088813 w 12641071"/>
              <a:gd name="connsiteY164-9628" fmla="*/ 4746663 h 5795240"/>
              <a:gd name="connsiteX165-9629" fmla="*/ 6043019 w 12641071"/>
              <a:gd name="connsiteY165-9630" fmla="*/ 4807902 h 5795240"/>
              <a:gd name="connsiteX166-9631" fmla="*/ 6043021 w 12641071"/>
              <a:gd name="connsiteY166-9632" fmla="*/ 4807902 h 5795240"/>
              <a:gd name="connsiteX167-9633" fmla="*/ 6023271 w 12641071"/>
              <a:gd name="connsiteY167-9634" fmla="*/ 4834312 h 5795240"/>
              <a:gd name="connsiteX168-9635" fmla="*/ 5970678 w 12641071"/>
              <a:gd name="connsiteY168-9636" fmla="*/ 4892181 h 5795240"/>
              <a:gd name="connsiteX169-9637" fmla="*/ 5982717 w 12641071"/>
              <a:gd name="connsiteY169-9638" fmla="*/ 4872361 h 5795240"/>
              <a:gd name="connsiteX170-9639" fmla="*/ 5970675 w 12641071"/>
              <a:gd name="connsiteY170-9640" fmla="*/ 4892181 h 5795240"/>
              <a:gd name="connsiteX171-9641" fmla="*/ 5935320 w 12641071"/>
              <a:gd name="connsiteY171-9642" fmla="*/ 4931081 h 5795240"/>
              <a:gd name="connsiteX172-9643" fmla="*/ 4971763 w 12641071"/>
              <a:gd name="connsiteY172-9644" fmla="*/ 5330200 h 5795240"/>
              <a:gd name="connsiteX173-9645" fmla="*/ 3716172 w 12641071"/>
              <a:gd name="connsiteY173-9646" fmla="*/ 4497938 h 5795240"/>
              <a:gd name="connsiteX174-9647" fmla="*/ 3710773 w 12641071"/>
              <a:gd name="connsiteY174-9648" fmla="*/ 4483182 h 5795240"/>
              <a:gd name="connsiteX175-9649" fmla="*/ 3710773 w 12641071"/>
              <a:gd name="connsiteY175-9650" fmla="*/ 4483181 h 5795240"/>
              <a:gd name="connsiteX176-9651" fmla="*/ 3674984 w 12641071"/>
              <a:gd name="connsiteY176-9652" fmla="*/ 4385402 h 5795240"/>
              <a:gd name="connsiteX177-9653" fmla="*/ 3670349 w 12641071"/>
              <a:gd name="connsiteY177-9654" fmla="*/ 4372742 h 5795240"/>
              <a:gd name="connsiteX178-9655" fmla="*/ 3659438 w 12641071"/>
              <a:gd name="connsiteY178-9656" fmla="*/ 4330309 h 5795240"/>
              <a:gd name="connsiteX179-9657" fmla="*/ 3672084 w 12641071"/>
              <a:gd name="connsiteY179-9658" fmla="*/ 4353606 h 5795240"/>
              <a:gd name="connsiteX180-9659" fmla="*/ 3659440 w 12641071"/>
              <a:gd name="connsiteY180-9660" fmla="*/ 4330309 h 5795240"/>
              <a:gd name="connsiteX181-9661" fmla="*/ 3613217 w 12641071"/>
              <a:gd name="connsiteY181-9662" fmla="*/ 4245153 h 5795240"/>
              <a:gd name="connsiteX182-9663" fmla="*/ 3083792 w 12641071"/>
              <a:gd name="connsiteY182-9664" fmla="*/ 3963660 h 5795240"/>
              <a:gd name="connsiteX183-9665" fmla="*/ 2835272 w 12641071"/>
              <a:gd name="connsiteY183-9666" fmla="*/ 4013833 h 5795240"/>
              <a:gd name="connsiteX184-9667" fmla="*/ 2820214 w 12641071"/>
              <a:gd name="connsiteY184-9668" fmla="*/ 4022007 h 5795240"/>
              <a:gd name="connsiteX185-9669" fmla="*/ 2820212 w 12641071"/>
              <a:gd name="connsiteY185-9670" fmla="*/ 4022008 h 5795240"/>
              <a:gd name="connsiteX186-9671" fmla="*/ 2820206 w 12641071"/>
              <a:gd name="connsiteY186-9672" fmla="*/ 4022011 h 5795240"/>
              <a:gd name="connsiteX187-9673" fmla="*/ 2813481 w 12641071"/>
              <a:gd name="connsiteY187-9674" fmla="*/ 4027041 h 5795240"/>
              <a:gd name="connsiteX188-9675" fmla="*/ 2762875 w 12641071"/>
              <a:gd name="connsiteY188-9676" fmla="*/ 4057784 h 5795240"/>
              <a:gd name="connsiteX189-9677" fmla="*/ 2762878 w 12641071"/>
              <a:gd name="connsiteY189-9678" fmla="*/ 4057784 h 5795240"/>
              <a:gd name="connsiteX190-9679" fmla="*/ 2694694 w 12641071"/>
              <a:gd name="connsiteY190-9680" fmla="*/ 4099208 h 5795240"/>
              <a:gd name="connsiteX191-9681" fmla="*/ 2726822 w 12641071"/>
              <a:gd name="connsiteY191-9682" fmla="*/ 4072700 h 5795240"/>
              <a:gd name="connsiteX192-9683" fmla="*/ 2757719 w 12641071"/>
              <a:gd name="connsiteY192-9684" fmla="*/ 4055929 h 5795240"/>
              <a:gd name="connsiteX193-9685" fmla="*/ 2757718 w 12641071"/>
              <a:gd name="connsiteY193-9686" fmla="*/ 4055928 h 5795240"/>
              <a:gd name="connsiteX194-9687" fmla="*/ 2726820 w 12641071"/>
              <a:gd name="connsiteY194-9688" fmla="*/ 4072700 h 5795240"/>
              <a:gd name="connsiteX195-9689" fmla="*/ 2694692 w 12641071"/>
              <a:gd name="connsiteY195-9690" fmla="*/ 4099208 h 5795240"/>
              <a:gd name="connsiteX196-9691" fmla="*/ 2664698 w 12641071"/>
              <a:gd name="connsiteY196-9692" fmla="*/ 4117431 h 5795240"/>
              <a:gd name="connsiteX197-9693" fmla="*/ 1804544 w 12641071"/>
              <a:gd name="connsiteY197-9694" fmla="*/ 4335229 h 5795240"/>
              <a:gd name="connsiteX198-9695" fmla="*/ 0 w 12641071"/>
              <a:gd name="connsiteY198-9696" fmla="*/ 2530685 h 5795240"/>
              <a:gd name="connsiteX199-9697" fmla="*/ 1804544 w 12641071"/>
              <a:gd name="connsiteY199-9698" fmla="*/ 726143 h 5795240"/>
              <a:gd name="connsiteX200-9699" fmla="*/ 3080549 w 12641071"/>
              <a:gd name="connsiteY200-9700" fmla="*/ 1254682 h 5795240"/>
              <a:gd name="connsiteX201-9701" fmla="*/ 3268676 w 12641071"/>
              <a:gd name="connsiteY201-9702" fmla="*/ 1461167 h 5795240"/>
              <a:gd name="connsiteX202-9703" fmla="*/ 3565826 w 12641071"/>
              <a:gd name="connsiteY202-9704" fmla="*/ 1551935 h 5795240"/>
              <a:gd name="connsiteX203-9705" fmla="*/ 4086504 w 12641071"/>
              <a:gd name="connsiteY203-9706" fmla="*/ 1127574 h 5795240"/>
              <a:gd name="connsiteX204-9707" fmla="*/ 4094702 w 12641071"/>
              <a:gd name="connsiteY204-9708" fmla="*/ 1046255 h 5795240"/>
              <a:gd name="connsiteX205-9709" fmla="*/ 4101065 w 12641071"/>
              <a:gd name="connsiteY205-9710" fmla="*/ 1044040 h 5795240"/>
              <a:gd name="connsiteX206-9711" fmla="*/ 4097301 w 12641071"/>
              <a:gd name="connsiteY206-9712" fmla="*/ 1118570 h 5795240"/>
              <a:gd name="connsiteX207-9713" fmla="*/ 4103078 w 12641071"/>
              <a:gd name="connsiteY207-9714" fmla="*/ 1004204 h 5795240"/>
              <a:gd name="connsiteX208-9715" fmla="*/ 5215874 w 12641071"/>
              <a:gd name="connsiteY208-9716" fmla="*/ 0 h 5795240"/>
              <a:gd name="connsiteX0-9717" fmla="*/ 5964869 w 12641071"/>
              <a:gd name="connsiteY0-9718" fmla="*/ 4795171 h 5795240"/>
              <a:gd name="connsiteX1-9719" fmla="*/ 6019264 w 12641071"/>
              <a:gd name="connsiteY1-9720" fmla="*/ 4804905 h 5795240"/>
              <a:gd name="connsiteX2-9721" fmla="*/ 6036570 w 12641071"/>
              <a:gd name="connsiteY2-9722" fmla="*/ 4807089 h 5795240"/>
              <a:gd name="connsiteX3-9723" fmla="*/ 6019265 w 12641071"/>
              <a:gd name="connsiteY3-9724" fmla="*/ 4804905 h 5795240"/>
              <a:gd name="connsiteX4-9725" fmla="*/ 5964869 w 12641071"/>
              <a:gd name="connsiteY4-9726" fmla="*/ 4795171 h 5795240"/>
              <a:gd name="connsiteX5-9727" fmla="*/ 3682364 w 12641071"/>
              <a:gd name="connsiteY5-9728" fmla="*/ 4386723 h 5795240"/>
              <a:gd name="connsiteX6-9729" fmla="*/ 3772428 w 12641071"/>
              <a:gd name="connsiteY6-9730" fmla="*/ 4402840 h 5795240"/>
              <a:gd name="connsiteX7-9731" fmla="*/ 3772428 w 12641071"/>
              <a:gd name="connsiteY7-9732" fmla="*/ 4402840 h 5795240"/>
              <a:gd name="connsiteX8-9733" fmla="*/ 3682364 w 12641071"/>
              <a:gd name="connsiteY8-9734" fmla="*/ 4386723 h 5795240"/>
              <a:gd name="connsiteX9-9735" fmla="*/ 6034389 w 12641071"/>
              <a:gd name="connsiteY9-9736" fmla="*/ 371047 h 5795240"/>
              <a:gd name="connsiteX10-9737" fmla="*/ 5912002 w 12641071"/>
              <a:gd name="connsiteY10-9738" fmla="*/ 413650 h 5795240"/>
              <a:gd name="connsiteX11-9739" fmla="*/ 5912002 w 12641071"/>
              <a:gd name="connsiteY11-9740" fmla="*/ 413650 h 5795240"/>
              <a:gd name="connsiteX12-9741" fmla="*/ 6034389 w 12641071"/>
              <a:gd name="connsiteY12-9742" fmla="*/ 371047 h 5795240"/>
              <a:gd name="connsiteX13-9743" fmla="*/ 5215874 w 12641071"/>
              <a:gd name="connsiteY13-9744" fmla="*/ 0 h 5795240"/>
              <a:gd name="connsiteX14-9745" fmla="*/ 5927386 w 12641071"/>
              <a:gd name="connsiteY14-9746" fmla="*/ 255427 h 5795240"/>
              <a:gd name="connsiteX15-9747" fmla="*/ 5974443 w 12641071"/>
              <a:gd name="connsiteY15-9748" fmla="*/ 298195 h 5795240"/>
              <a:gd name="connsiteX16-9749" fmla="*/ 5974448 w 12641071"/>
              <a:gd name="connsiteY16-9750" fmla="*/ 298200 h 5795240"/>
              <a:gd name="connsiteX17-9751" fmla="*/ 6006819 w 12641071"/>
              <a:gd name="connsiteY17-9752" fmla="*/ 327622 h 5795240"/>
              <a:gd name="connsiteX18-9753" fmla="*/ 6043427 w 12641071"/>
              <a:gd name="connsiteY18-9754" fmla="*/ 367901 h 5795240"/>
              <a:gd name="connsiteX19-9755" fmla="*/ 6043429 w 12641071"/>
              <a:gd name="connsiteY19-9756" fmla="*/ 367901 h 5795240"/>
              <a:gd name="connsiteX20-9757" fmla="*/ 6079014 w 12641071"/>
              <a:gd name="connsiteY20-9758" fmla="*/ 407056 h 5795240"/>
              <a:gd name="connsiteX21-9759" fmla="*/ 6105193 w 12641071"/>
              <a:gd name="connsiteY21-9760" fmla="*/ 442067 h 5795240"/>
              <a:gd name="connsiteX22-9761" fmla="*/ 6069206 w 12641071"/>
              <a:gd name="connsiteY22-9762" fmla="*/ 409359 h 5795240"/>
              <a:gd name="connsiteX23-9763" fmla="*/ 6105193 w 12641071"/>
              <a:gd name="connsiteY23-9764" fmla="*/ 442069 h 5795240"/>
              <a:gd name="connsiteX24-9765" fmla="*/ 6143408 w 12641071"/>
              <a:gd name="connsiteY24-9766" fmla="*/ 493169 h 5795240"/>
              <a:gd name="connsiteX25-9767" fmla="*/ 6143427 w 12641071"/>
              <a:gd name="connsiteY25-9768" fmla="*/ 493200 h 5795240"/>
              <a:gd name="connsiteX26-9769" fmla="*/ 6215965 w 12641071"/>
              <a:gd name="connsiteY26-9770" fmla="*/ 619406 h 5795240"/>
              <a:gd name="connsiteX27-9771" fmla="*/ 6234035 w 12641071"/>
              <a:gd name="connsiteY27-9772" fmla="*/ 658746 h 5795240"/>
              <a:gd name="connsiteX28-9773" fmla="*/ 6274009 w 12641071"/>
              <a:gd name="connsiteY28-9774" fmla="*/ 760197 h 5795240"/>
              <a:gd name="connsiteX29-9775" fmla="*/ 6287839 w 12641071"/>
              <a:gd name="connsiteY29-9776" fmla="*/ 801938 h 5795240"/>
              <a:gd name="connsiteX30-9777" fmla="*/ 6321546 w 12641071"/>
              <a:gd name="connsiteY30-9778" fmla="*/ 948207 h 5795240"/>
              <a:gd name="connsiteX31-9779" fmla="*/ 6321550 w 12641071"/>
              <a:gd name="connsiteY31-9780" fmla="*/ 948224 h 5795240"/>
              <a:gd name="connsiteX32-9781" fmla="*/ 6334438 w 12641071"/>
              <a:gd name="connsiteY32-9782" fmla="*/ 1118571 h 5795240"/>
              <a:gd name="connsiteX33-9783" fmla="*/ 6334438 w 12641071"/>
              <a:gd name="connsiteY33-9784" fmla="*/ 1118570 h 5795240"/>
              <a:gd name="connsiteX34-9785" fmla="*/ 6321550 w 12641071"/>
              <a:gd name="connsiteY34-9786" fmla="*/ 948222 h 5795240"/>
              <a:gd name="connsiteX35-9787" fmla="*/ 6321546 w 12641071"/>
              <a:gd name="connsiteY35-9788" fmla="*/ 948207 h 5795240"/>
              <a:gd name="connsiteX36-9789" fmla="*/ 6295696 w 12641071"/>
              <a:gd name="connsiteY36-9790" fmla="*/ 825653 h 5795240"/>
              <a:gd name="connsiteX37-9791" fmla="*/ 6287839 w 12641071"/>
              <a:gd name="connsiteY37-9792" fmla="*/ 801938 h 5795240"/>
              <a:gd name="connsiteX38-9793" fmla="*/ 6284151 w 12641071"/>
              <a:gd name="connsiteY38-9794" fmla="*/ 785941 h 5795240"/>
              <a:gd name="connsiteX39-9795" fmla="*/ 6274009 w 12641071"/>
              <a:gd name="connsiteY39-9796" fmla="*/ 760197 h 5795240"/>
              <a:gd name="connsiteX40-9797" fmla="*/ 6256852 w 12641071"/>
              <a:gd name="connsiteY40-9798" fmla="*/ 708420 h 5795240"/>
              <a:gd name="connsiteX41-9799" fmla="*/ 6234035 w 12641071"/>
              <a:gd name="connsiteY41-9800" fmla="*/ 658746 h 5795240"/>
              <a:gd name="connsiteX42-9801" fmla="*/ 6224136 w 12641071"/>
              <a:gd name="connsiteY42-9802" fmla="*/ 633624 h 5795240"/>
              <a:gd name="connsiteX43-9803" fmla="*/ 6215965 w 12641071"/>
              <a:gd name="connsiteY43-9804" fmla="*/ 619406 h 5795240"/>
              <a:gd name="connsiteX44-9805" fmla="*/ 6205824 w 12641071"/>
              <a:gd name="connsiteY44-9806" fmla="*/ 597325 h 5795240"/>
              <a:gd name="connsiteX45-9807" fmla="*/ 6143427 w 12641071"/>
              <a:gd name="connsiteY45-9808" fmla="*/ 493200 h 5795240"/>
              <a:gd name="connsiteX46-9809" fmla="*/ 6143408 w 12641071"/>
              <a:gd name="connsiteY46-9810" fmla="*/ 493167 h 5795240"/>
              <a:gd name="connsiteX47-9811" fmla="*/ 6105193 w 12641071"/>
              <a:gd name="connsiteY47-9812" fmla="*/ 442067 h 5795240"/>
              <a:gd name="connsiteX48-9813" fmla="*/ 6141460 w 12641071"/>
              <a:gd name="connsiteY48-9814" fmla="*/ 475027 h 5795240"/>
              <a:gd name="connsiteX49-9815" fmla="*/ 6788665 w 12641071"/>
              <a:gd name="connsiteY49-9816" fmla="*/ 707369 h 5795240"/>
              <a:gd name="connsiteX50-9817" fmla="*/ 7184710 w 12641071"/>
              <a:gd name="connsiteY50-9818" fmla="*/ 627411 h 5795240"/>
              <a:gd name="connsiteX51-9819" fmla="*/ 7264545 w 12641071"/>
              <a:gd name="connsiteY51-9820" fmla="*/ 588952 h 5795240"/>
              <a:gd name="connsiteX52-9821" fmla="*/ 7213686 w 12641071"/>
              <a:gd name="connsiteY52-9822" fmla="*/ 626983 h 5795240"/>
              <a:gd name="connsiteX53-9823" fmla="*/ 7128319 w 12641071"/>
              <a:gd name="connsiteY53-9824" fmla="*/ 705504 h 5795240"/>
              <a:gd name="connsiteX54-9825" fmla="*/ 7083110 w 12641071"/>
              <a:gd name="connsiteY54-9826" fmla="*/ 757072 h 5795240"/>
              <a:gd name="connsiteX55-9827" fmla="*/ 7083111 w 12641071"/>
              <a:gd name="connsiteY55-9828" fmla="*/ 757072 h 5795240"/>
              <a:gd name="connsiteX56-9829" fmla="*/ 7128319 w 12641071"/>
              <a:gd name="connsiteY56-9830" fmla="*/ 705506 h 5795240"/>
              <a:gd name="connsiteX57-9831" fmla="*/ 7213686 w 12641071"/>
              <a:gd name="connsiteY57-9832" fmla="*/ 626984 h 5795240"/>
              <a:gd name="connsiteX58-9833" fmla="*/ 7264545 w 12641071"/>
              <a:gd name="connsiteY58-9834" fmla="*/ 588953 h 5795240"/>
              <a:gd name="connsiteX59-9835" fmla="*/ 7273651 w 12641071"/>
              <a:gd name="connsiteY59-9836" fmla="*/ 584566 h 5795240"/>
              <a:gd name="connsiteX60-9837" fmla="*/ 7314851 w 12641071"/>
              <a:gd name="connsiteY60-9838" fmla="*/ 559537 h 5795240"/>
              <a:gd name="connsiteX61-9839" fmla="*/ 7354131 w 12641071"/>
              <a:gd name="connsiteY61-9840" fmla="*/ 565467 h 5795240"/>
              <a:gd name="connsiteX62-9841" fmla="*/ 7429608 w 12641071"/>
              <a:gd name="connsiteY62-9842" fmla="*/ 586051 h 5795240"/>
              <a:gd name="connsiteX63-9843" fmla="*/ 7429611 w 12641071"/>
              <a:gd name="connsiteY63-9844" fmla="*/ 586050 h 5795240"/>
              <a:gd name="connsiteX64-9845" fmla="*/ 7354132 w 12641071"/>
              <a:gd name="connsiteY64-9846" fmla="*/ 565465 h 5795240"/>
              <a:gd name="connsiteX65-9847" fmla="*/ 7314853 w 12641071"/>
              <a:gd name="connsiteY65-9848" fmla="*/ 559536 h 5795240"/>
              <a:gd name="connsiteX66-9849" fmla="*/ 7314851 w 12641071"/>
              <a:gd name="connsiteY66-9850" fmla="*/ 559537 h 5795240"/>
              <a:gd name="connsiteX67-9851" fmla="*/ 7314849 w 12641071"/>
              <a:gd name="connsiteY67-9852" fmla="*/ 559537 h 5795240"/>
              <a:gd name="connsiteX68-9853" fmla="*/ 7273651 w 12641071"/>
              <a:gd name="connsiteY68-9854" fmla="*/ 584565 h 5795240"/>
              <a:gd name="connsiteX69-9855" fmla="*/ 7264545 w 12641071"/>
              <a:gd name="connsiteY69-9856" fmla="*/ 588952 h 5795240"/>
              <a:gd name="connsiteX70-9857" fmla="*/ 7296407 w 12641071"/>
              <a:gd name="connsiteY70-9858" fmla="*/ 565126 h 5795240"/>
              <a:gd name="connsiteX71-9859" fmla="*/ 7307447 w 12641071"/>
              <a:gd name="connsiteY71-9860" fmla="*/ 558419 h 5795240"/>
              <a:gd name="connsiteX72-9861" fmla="*/ 7307450 w 12641071"/>
              <a:gd name="connsiteY72-9862" fmla="*/ 558419 h 5795240"/>
              <a:gd name="connsiteX73-9863" fmla="*/ 7385004 w 12641071"/>
              <a:gd name="connsiteY73-9864" fmla="*/ 511303 h 5795240"/>
              <a:gd name="connsiteX74-9865" fmla="*/ 7391626 w 12641071"/>
              <a:gd name="connsiteY74-9866" fmla="*/ 508114 h 5795240"/>
              <a:gd name="connsiteX75-9867" fmla="*/ 7391631 w 12641071"/>
              <a:gd name="connsiteY75-9868" fmla="*/ 508110 h 5795240"/>
              <a:gd name="connsiteX76-9869" fmla="*/ 7478934 w 12641071"/>
              <a:gd name="connsiteY76-9870" fmla="*/ 466053 h 5795240"/>
              <a:gd name="connsiteX77-9871" fmla="*/ 7897193 w 12641071"/>
              <a:gd name="connsiteY77-9872" fmla="*/ 381611 h 5795240"/>
              <a:gd name="connsiteX78-9873" fmla="*/ 8788216 w 12641071"/>
              <a:gd name="connsiteY78-9874" fmla="*/ 855364 h 5795240"/>
              <a:gd name="connsiteX79-9875" fmla="*/ 8832362 w 12641071"/>
              <a:gd name="connsiteY79-9876" fmla="*/ 928030 h 5795240"/>
              <a:gd name="connsiteX80-9877" fmla="*/ 8832362 w 12641071"/>
              <a:gd name="connsiteY80-9878" fmla="*/ 928033 h 5795240"/>
              <a:gd name="connsiteX81-9879" fmla="*/ 8842040 w 12641071"/>
              <a:gd name="connsiteY81-9880" fmla="*/ 943961 h 5795240"/>
              <a:gd name="connsiteX82-9881" fmla="*/ 8856144 w 12641071"/>
              <a:gd name="connsiteY82-9882" fmla="*/ 973241 h 5795240"/>
              <a:gd name="connsiteX83-9883" fmla="*/ 8856145 w 12641071"/>
              <a:gd name="connsiteY83-9884" fmla="*/ 973241 h 5795240"/>
              <a:gd name="connsiteX84-9885" fmla="*/ 8878117 w 12641071"/>
              <a:gd name="connsiteY84-9886" fmla="*/ 1018851 h 5795240"/>
              <a:gd name="connsiteX85-9887" fmla="*/ 8877719 w 12641071"/>
              <a:gd name="connsiteY85-9888" fmla="*/ 1018369 h 5795240"/>
              <a:gd name="connsiteX86-9889" fmla="*/ 8853250 w 12641071"/>
              <a:gd name="connsiteY86-9890" fmla="*/ 973288 h 5795240"/>
              <a:gd name="connsiteX87-9891" fmla="*/ 8853249 w 12641071"/>
              <a:gd name="connsiteY87-9892" fmla="*/ 973288 h 5795240"/>
              <a:gd name="connsiteX88-9893" fmla="*/ 8853248 w 12641071"/>
              <a:gd name="connsiteY88-9894" fmla="*/ 973287 h 5795240"/>
              <a:gd name="connsiteX89-9895" fmla="*/ 8849677 w 12641071"/>
              <a:gd name="connsiteY89-9896" fmla="*/ 973341 h 5795240"/>
              <a:gd name="connsiteX90-9897" fmla="*/ 8641543 w 12641071"/>
              <a:gd name="connsiteY90-9898" fmla="*/ 916577 h 5795240"/>
              <a:gd name="connsiteX91-9899" fmla="*/ 8641545 w 12641071"/>
              <a:gd name="connsiteY91-9900" fmla="*/ 916580 h 5795240"/>
              <a:gd name="connsiteX92-9901" fmla="*/ 8849676 w 12641071"/>
              <a:gd name="connsiteY92-9902" fmla="*/ 973343 h 5795240"/>
              <a:gd name="connsiteX93-9903" fmla="*/ 8853248 w 12641071"/>
              <a:gd name="connsiteY93-9904" fmla="*/ 973288 h 5795240"/>
              <a:gd name="connsiteX94-9905" fmla="*/ 8877719 w 12641071"/>
              <a:gd name="connsiteY94-9906" fmla="*/ 1018371 h 5795240"/>
              <a:gd name="connsiteX95-9907" fmla="*/ 8878116 w 12641071"/>
              <a:gd name="connsiteY95-9908" fmla="*/ 1018851 h 5795240"/>
              <a:gd name="connsiteX96-9909" fmla="*/ 8887288 w 12641071"/>
              <a:gd name="connsiteY96-9910" fmla="*/ 1037892 h 5795240"/>
              <a:gd name="connsiteX97-9911" fmla="*/ 8949899 w 12641071"/>
              <a:gd name="connsiteY97-9912" fmla="*/ 1239592 h 5795240"/>
              <a:gd name="connsiteX98-9913" fmla="*/ 8968437 w 12641071"/>
              <a:gd name="connsiteY98-9914" fmla="*/ 1423482 h 5795240"/>
              <a:gd name="connsiteX99-9915" fmla="*/ 8949899 w 12641071"/>
              <a:gd name="connsiteY99-9916" fmla="*/ 1239591 h 5795240"/>
              <a:gd name="connsiteX100-9917" fmla="*/ 8887288 w 12641071"/>
              <a:gd name="connsiteY100-9918" fmla="*/ 1037890 h 5795240"/>
              <a:gd name="connsiteX101-9919" fmla="*/ 8878116 w 12641071"/>
              <a:gd name="connsiteY101-9920" fmla="*/ 1018851 h 5795240"/>
              <a:gd name="connsiteX102-9921" fmla="*/ 8931285 w 12641071"/>
              <a:gd name="connsiteY102-9922" fmla="*/ 1083292 h 5795240"/>
              <a:gd name="connsiteX103-9923" fmla="*/ 9241478 w 12641071"/>
              <a:gd name="connsiteY103-9924" fmla="*/ 1211778 h 5795240"/>
              <a:gd name="connsiteX104-9925" fmla="*/ 9605238 w 12641071"/>
              <a:gd name="connsiteY104-9926" fmla="*/ 1018369 h 5795240"/>
              <a:gd name="connsiteX105-9927" fmla="*/ 9636247 w 12641071"/>
              <a:gd name="connsiteY105-9928" fmla="*/ 961241 h 5795240"/>
              <a:gd name="connsiteX106-9929" fmla="*/ 9641995 w 12641071"/>
              <a:gd name="connsiteY106-9930" fmla="*/ 961152 h 5795240"/>
              <a:gd name="connsiteX107-9931" fmla="*/ 9584939 w 12641071"/>
              <a:gd name="connsiteY107-9932" fmla="*/ 1079594 h 5795240"/>
              <a:gd name="connsiteX108-9933" fmla="*/ 9546257 w 12641071"/>
              <a:gd name="connsiteY108-9934" fmla="*/ 1204206 h 5795240"/>
              <a:gd name="connsiteX109-9935" fmla="*/ 9584939 w 12641071"/>
              <a:gd name="connsiteY109-9936" fmla="*/ 1079596 h 5795240"/>
              <a:gd name="connsiteX110-9937" fmla="*/ 9641995 w 12641071"/>
              <a:gd name="connsiteY110-9938" fmla="*/ 961153 h 5795240"/>
              <a:gd name="connsiteX111-9939" fmla="*/ 9653069 w 12641071"/>
              <a:gd name="connsiteY111-9940" fmla="*/ 960983 h 5795240"/>
              <a:gd name="connsiteX112-9941" fmla="*/ 9801564 w 12641071"/>
              <a:gd name="connsiteY112-9942" fmla="*/ 1196828 h 5795240"/>
              <a:gd name="connsiteX113-9943" fmla="*/ 9801566 w 12641071"/>
              <a:gd name="connsiteY113-9944" fmla="*/ 1196828 h 5795240"/>
              <a:gd name="connsiteX114-9945" fmla="*/ 9653070 w 12641071"/>
              <a:gd name="connsiteY114-9946" fmla="*/ 960982 h 5795240"/>
              <a:gd name="connsiteX115-9947" fmla="*/ 9641996 w 12641071"/>
              <a:gd name="connsiteY115-9948" fmla="*/ 961152 h 5795240"/>
              <a:gd name="connsiteX116-9949" fmla="*/ 9651917 w 12641071"/>
              <a:gd name="connsiteY116-9950" fmla="*/ 940556 h 5795240"/>
              <a:gd name="connsiteX117-9951" fmla="*/ 11050508 w 12641071"/>
              <a:gd name="connsiteY117-9952" fmla="*/ 108150 h 5795240"/>
              <a:gd name="connsiteX118-9953" fmla="*/ 12641071 w 12641071"/>
              <a:gd name="connsiteY118-9954" fmla="*/ 1698711 h 5795240"/>
              <a:gd name="connsiteX119-9955" fmla="*/ 11371062 w 12641071"/>
              <a:gd name="connsiteY119-9956" fmla="*/ 3256960 h 5795240"/>
              <a:gd name="connsiteX120-9957" fmla="*/ 11215953 w 12641071"/>
              <a:gd name="connsiteY120-9958" fmla="*/ 3280632 h 5795240"/>
              <a:gd name="connsiteX121-9959" fmla="*/ 11142318 w 12641071"/>
              <a:gd name="connsiteY121-9960" fmla="*/ 3276914 h 5795240"/>
              <a:gd name="connsiteX122-9961" fmla="*/ 11215952 w 12641071"/>
              <a:gd name="connsiteY122-9962" fmla="*/ 3280632 h 5795240"/>
              <a:gd name="connsiteX123-9963" fmla="*/ 11213133 w 12641071"/>
              <a:gd name="connsiteY123-9964" fmla="*/ 3281062 h 5795240"/>
              <a:gd name="connsiteX124-9965" fmla="*/ 11116921 w 12641071"/>
              <a:gd name="connsiteY124-9966" fmla="*/ 3285921 h 5795240"/>
              <a:gd name="connsiteX125-9967" fmla="*/ 11050507 w 12641071"/>
              <a:gd name="connsiteY125-9968" fmla="*/ 3289274 h 5795240"/>
              <a:gd name="connsiteX126-9969" fmla="*/ 11006292 w 12641071"/>
              <a:gd name="connsiteY126-9970" fmla="*/ 3287041 h 5795240"/>
              <a:gd name="connsiteX127-9971" fmla="*/ 10937101 w 12641071"/>
              <a:gd name="connsiteY127-9972" fmla="*/ 3297601 h 5795240"/>
              <a:gd name="connsiteX128-9973" fmla="*/ 10144740 w 12641071"/>
              <a:gd name="connsiteY128-9974" fmla="*/ 4089962 h 5795240"/>
              <a:gd name="connsiteX129-9975" fmla="*/ 10130374 w 12641071"/>
              <a:gd name="connsiteY129-9976" fmla="*/ 4184101 h 5795240"/>
              <a:gd name="connsiteX130-9977" fmla="*/ 10130375 w 12641071"/>
              <a:gd name="connsiteY130-9978" fmla="*/ 4184103 h 5795240"/>
              <a:gd name="connsiteX131-9979" fmla="*/ 10130656 w 12641071"/>
              <a:gd name="connsiteY131-9980" fmla="*/ 4185950 h 5795240"/>
              <a:gd name="connsiteX132-9981" fmla="*/ 10138194 w 12641071"/>
              <a:gd name="connsiteY132-9982" fmla="*/ 4335228 h 5795240"/>
              <a:gd name="connsiteX133-9983" fmla="*/ 10137710 w 12641071"/>
              <a:gd name="connsiteY133-9984" fmla="*/ 4344822 h 5795240"/>
              <a:gd name="connsiteX134-9985" fmla="*/ 10133555 w 12641071"/>
              <a:gd name="connsiteY134-9986" fmla="*/ 4427096 h 5795240"/>
              <a:gd name="connsiteX135-9987" fmla="*/ 10129312 w 12641071"/>
              <a:gd name="connsiteY135-9988" fmla="*/ 4399289 h 5795240"/>
              <a:gd name="connsiteX136-9989" fmla="*/ 10126797 w 12641071"/>
              <a:gd name="connsiteY136-9990" fmla="*/ 4349498 h 5795240"/>
              <a:gd name="connsiteX137-9991" fmla="*/ 10126796 w 12641071"/>
              <a:gd name="connsiteY137-9992" fmla="*/ 4349498 h 5795240"/>
              <a:gd name="connsiteX138-9993" fmla="*/ 10129311 w 12641071"/>
              <a:gd name="connsiteY138-9994" fmla="*/ 4399289 h 5795240"/>
              <a:gd name="connsiteX139-9995" fmla="*/ 10133554 w 12641071"/>
              <a:gd name="connsiteY139-9996" fmla="*/ 4427096 h 5795240"/>
              <a:gd name="connsiteX140-9997" fmla="*/ 10130656 w 12641071"/>
              <a:gd name="connsiteY140-9998" fmla="*/ 4484506 h 5795240"/>
              <a:gd name="connsiteX141-9999" fmla="*/ 8678182 w 12641071"/>
              <a:gd name="connsiteY141-10000" fmla="*/ 5795240 h 5795240"/>
              <a:gd name="connsiteX142-10001" fmla="*/ 7467518 w 12641071"/>
              <a:gd name="connsiteY142-10002" fmla="*/ 5151535 h 5795240"/>
              <a:gd name="connsiteX143-10003" fmla="*/ 7419945 w 12641071"/>
              <a:gd name="connsiteY143-10004" fmla="*/ 5073228 h 5795240"/>
              <a:gd name="connsiteX144-10005" fmla="*/ 7394386 w 12641071"/>
              <a:gd name="connsiteY144-10006" fmla="*/ 5031156 h 5795240"/>
              <a:gd name="connsiteX145-10007" fmla="*/ 7367299 w 12641071"/>
              <a:gd name="connsiteY145-10008" fmla="*/ 4974928 h 5795240"/>
              <a:gd name="connsiteX146-10009" fmla="*/ 7332905 w 12641071"/>
              <a:gd name="connsiteY146-10010" fmla="*/ 4903531 h 5795240"/>
              <a:gd name="connsiteX147-10011" fmla="*/ 7320958 w 12641071"/>
              <a:gd name="connsiteY147-10012" fmla="*/ 4870887 h 5795240"/>
              <a:gd name="connsiteX148-10013" fmla="*/ 7322174 w 12641071"/>
              <a:gd name="connsiteY148-10014" fmla="*/ 4872361 h 5795240"/>
              <a:gd name="connsiteX149-10015" fmla="*/ 7362630 w 12641071"/>
              <a:gd name="connsiteY149-10016" fmla="*/ 4938954 h 5795240"/>
              <a:gd name="connsiteX150-10017" fmla="*/ 7380779 w 12641071"/>
              <a:gd name="connsiteY150-10018" fmla="*/ 4976628 h 5795240"/>
              <a:gd name="connsiteX151-10019" fmla="*/ 7391210 w 12641071"/>
              <a:gd name="connsiteY151-10020" fmla="*/ 4977944 h 5795240"/>
              <a:gd name="connsiteX152-10021" fmla="*/ 7380780 w 12641071"/>
              <a:gd name="connsiteY152-10022" fmla="*/ 4976628 h 5795240"/>
              <a:gd name="connsiteX153-10023" fmla="*/ 7362631 w 12641071"/>
              <a:gd name="connsiteY153-10024" fmla="*/ 4938954 h 5795240"/>
              <a:gd name="connsiteX154-10025" fmla="*/ 7322175 w 12641071"/>
              <a:gd name="connsiteY154-10026" fmla="*/ 4872361 h 5795240"/>
              <a:gd name="connsiteX155-10027" fmla="*/ 7320959 w 12641071"/>
              <a:gd name="connsiteY155-10028" fmla="*/ 4870887 h 5795240"/>
              <a:gd name="connsiteX156-10029" fmla="*/ 7283811 w 12641071"/>
              <a:gd name="connsiteY156-10030" fmla="*/ 4769391 h 5795240"/>
              <a:gd name="connsiteX157-10031" fmla="*/ 7272112 w 12641071"/>
              <a:gd name="connsiteY157-10032" fmla="*/ 4718630 h 5795240"/>
              <a:gd name="connsiteX158-10033" fmla="*/ 7272111 w 12641071"/>
              <a:gd name="connsiteY158-10034" fmla="*/ 4718630 h 5795240"/>
              <a:gd name="connsiteX159-10035" fmla="*/ 7283810 w 12641071"/>
              <a:gd name="connsiteY159-10036" fmla="*/ 4769391 h 5795240"/>
              <a:gd name="connsiteX160-10037" fmla="*/ 7320958 w 12641071"/>
              <a:gd name="connsiteY160-10038" fmla="*/ 4870887 h 5795240"/>
              <a:gd name="connsiteX161-10039" fmla="*/ 7223551 w 12641071"/>
              <a:gd name="connsiteY161-10040" fmla="*/ 4752829 h 5795240"/>
              <a:gd name="connsiteX162-10041" fmla="*/ 6652445 w 12641071"/>
              <a:gd name="connsiteY162-10042" fmla="*/ 4516269 h 5795240"/>
              <a:gd name="connsiteX163-10043" fmla="*/ 6200873 w 12641071"/>
              <a:gd name="connsiteY163-10044" fmla="*/ 4654206 h 5795240"/>
              <a:gd name="connsiteX164-10045" fmla="*/ 6088813 w 12641071"/>
              <a:gd name="connsiteY164-10046" fmla="*/ 4746663 h 5795240"/>
              <a:gd name="connsiteX165-10047" fmla="*/ 6043019 w 12641071"/>
              <a:gd name="connsiteY165-10048" fmla="*/ 4807902 h 5795240"/>
              <a:gd name="connsiteX166-10049" fmla="*/ 6043021 w 12641071"/>
              <a:gd name="connsiteY166-10050" fmla="*/ 4807902 h 5795240"/>
              <a:gd name="connsiteX167-10051" fmla="*/ 6023271 w 12641071"/>
              <a:gd name="connsiteY167-10052" fmla="*/ 4834312 h 5795240"/>
              <a:gd name="connsiteX168-10053" fmla="*/ 5970678 w 12641071"/>
              <a:gd name="connsiteY168-10054" fmla="*/ 4892181 h 5795240"/>
              <a:gd name="connsiteX169-10055" fmla="*/ 5982717 w 12641071"/>
              <a:gd name="connsiteY169-10056" fmla="*/ 4872361 h 5795240"/>
              <a:gd name="connsiteX170-10057" fmla="*/ 5970675 w 12641071"/>
              <a:gd name="connsiteY170-10058" fmla="*/ 4892181 h 5795240"/>
              <a:gd name="connsiteX171-10059" fmla="*/ 5935320 w 12641071"/>
              <a:gd name="connsiteY171-10060" fmla="*/ 4931081 h 5795240"/>
              <a:gd name="connsiteX172-10061" fmla="*/ 4971763 w 12641071"/>
              <a:gd name="connsiteY172-10062" fmla="*/ 5330200 h 5795240"/>
              <a:gd name="connsiteX173-10063" fmla="*/ 3716172 w 12641071"/>
              <a:gd name="connsiteY173-10064" fmla="*/ 4497938 h 5795240"/>
              <a:gd name="connsiteX174-10065" fmla="*/ 3710773 w 12641071"/>
              <a:gd name="connsiteY174-10066" fmla="*/ 4483182 h 5795240"/>
              <a:gd name="connsiteX175-10067" fmla="*/ 3710773 w 12641071"/>
              <a:gd name="connsiteY175-10068" fmla="*/ 4483181 h 5795240"/>
              <a:gd name="connsiteX176-10069" fmla="*/ 3674984 w 12641071"/>
              <a:gd name="connsiteY176-10070" fmla="*/ 4385402 h 5795240"/>
              <a:gd name="connsiteX177-10071" fmla="*/ 3670349 w 12641071"/>
              <a:gd name="connsiteY177-10072" fmla="*/ 4372742 h 5795240"/>
              <a:gd name="connsiteX178-10073" fmla="*/ 3659438 w 12641071"/>
              <a:gd name="connsiteY178-10074" fmla="*/ 4330309 h 5795240"/>
              <a:gd name="connsiteX179-10075" fmla="*/ 3672084 w 12641071"/>
              <a:gd name="connsiteY179-10076" fmla="*/ 4353606 h 5795240"/>
              <a:gd name="connsiteX180-10077" fmla="*/ 3659440 w 12641071"/>
              <a:gd name="connsiteY180-10078" fmla="*/ 4330309 h 5795240"/>
              <a:gd name="connsiteX181-10079" fmla="*/ 3613217 w 12641071"/>
              <a:gd name="connsiteY181-10080" fmla="*/ 4245153 h 5795240"/>
              <a:gd name="connsiteX182-10081" fmla="*/ 3083792 w 12641071"/>
              <a:gd name="connsiteY182-10082" fmla="*/ 3963660 h 5795240"/>
              <a:gd name="connsiteX183-10083" fmla="*/ 2835272 w 12641071"/>
              <a:gd name="connsiteY183-10084" fmla="*/ 4013833 h 5795240"/>
              <a:gd name="connsiteX184-10085" fmla="*/ 2820214 w 12641071"/>
              <a:gd name="connsiteY184-10086" fmla="*/ 4022007 h 5795240"/>
              <a:gd name="connsiteX185-10087" fmla="*/ 2820212 w 12641071"/>
              <a:gd name="connsiteY185-10088" fmla="*/ 4022008 h 5795240"/>
              <a:gd name="connsiteX186-10089" fmla="*/ 2820206 w 12641071"/>
              <a:gd name="connsiteY186-10090" fmla="*/ 4022011 h 5795240"/>
              <a:gd name="connsiteX187-10091" fmla="*/ 2813481 w 12641071"/>
              <a:gd name="connsiteY187-10092" fmla="*/ 4027041 h 5795240"/>
              <a:gd name="connsiteX188-10093" fmla="*/ 2762875 w 12641071"/>
              <a:gd name="connsiteY188-10094" fmla="*/ 4057784 h 5795240"/>
              <a:gd name="connsiteX189-10095" fmla="*/ 2762878 w 12641071"/>
              <a:gd name="connsiteY189-10096" fmla="*/ 4057784 h 5795240"/>
              <a:gd name="connsiteX190-10097" fmla="*/ 2694694 w 12641071"/>
              <a:gd name="connsiteY190-10098" fmla="*/ 4099208 h 5795240"/>
              <a:gd name="connsiteX191-10099" fmla="*/ 2726822 w 12641071"/>
              <a:gd name="connsiteY191-10100" fmla="*/ 4072700 h 5795240"/>
              <a:gd name="connsiteX192-10101" fmla="*/ 2757719 w 12641071"/>
              <a:gd name="connsiteY192-10102" fmla="*/ 4055929 h 5795240"/>
              <a:gd name="connsiteX193-10103" fmla="*/ 2757718 w 12641071"/>
              <a:gd name="connsiteY193-10104" fmla="*/ 4055928 h 5795240"/>
              <a:gd name="connsiteX194-10105" fmla="*/ 2726820 w 12641071"/>
              <a:gd name="connsiteY194-10106" fmla="*/ 4072700 h 5795240"/>
              <a:gd name="connsiteX195-10107" fmla="*/ 2694692 w 12641071"/>
              <a:gd name="connsiteY195-10108" fmla="*/ 4099208 h 5795240"/>
              <a:gd name="connsiteX196-10109" fmla="*/ 2664698 w 12641071"/>
              <a:gd name="connsiteY196-10110" fmla="*/ 4117431 h 5795240"/>
              <a:gd name="connsiteX197-10111" fmla="*/ 1804544 w 12641071"/>
              <a:gd name="connsiteY197-10112" fmla="*/ 4335229 h 5795240"/>
              <a:gd name="connsiteX198-10113" fmla="*/ 0 w 12641071"/>
              <a:gd name="connsiteY198-10114" fmla="*/ 2530685 h 5795240"/>
              <a:gd name="connsiteX199-10115" fmla="*/ 1804544 w 12641071"/>
              <a:gd name="connsiteY199-10116" fmla="*/ 726143 h 5795240"/>
              <a:gd name="connsiteX200-10117" fmla="*/ 3080549 w 12641071"/>
              <a:gd name="connsiteY200-10118" fmla="*/ 1254682 h 5795240"/>
              <a:gd name="connsiteX201-10119" fmla="*/ 3268676 w 12641071"/>
              <a:gd name="connsiteY201-10120" fmla="*/ 1461167 h 5795240"/>
              <a:gd name="connsiteX202-10121" fmla="*/ 3565826 w 12641071"/>
              <a:gd name="connsiteY202-10122" fmla="*/ 1551935 h 5795240"/>
              <a:gd name="connsiteX203-10123" fmla="*/ 4086504 w 12641071"/>
              <a:gd name="connsiteY203-10124" fmla="*/ 1127574 h 5795240"/>
              <a:gd name="connsiteX204-10125" fmla="*/ 4094702 w 12641071"/>
              <a:gd name="connsiteY204-10126" fmla="*/ 1046255 h 5795240"/>
              <a:gd name="connsiteX205-10127" fmla="*/ 4101065 w 12641071"/>
              <a:gd name="connsiteY205-10128" fmla="*/ 1044040 h 5795240"/>
              <a:gd name="connsiteX206-10129" fmla="*/ 4103078 w 12641071"/>
              <a:gd name="connsiteY206-10130" fmla="*/ 1004204 h 5795240"/>
              <a:gd name="connsiteX207-10131" fmla="*/ 5215874 w 12641071"/>
              <a:gd name="connsiteY207-10132" fmla="*/ 0 h 5795240"/>
              <a:gd name="connsiteX0-10133" fmla="*/ 5964869 w 12641071"/>
              <a:gd name="connsiteY0-10134" fmla="*/ 4795171 h 5795240"/>
              <a:gd name="connsiteX1-10135" fmla="*/ 6019264 w 12641071"/>
              <a:gd name="connsiteY1-10136" fmla="*/ 4804905 h 5795240"/>
              <a:gd name="connsiteX2-10137" fmla="*/ 6036570 w 12641071"/>
              <a:gd name="connsiteY2-10138" fmla="*/ 4807089 h 5795240"/>
              <a:gd name="connsiteX3-10139" fmla="*/ 6019265 w 12641071"/>
              <a:gd name="connsiteY3-10140" fmla="*/ 4804905 h 5795240"/>
              <a:gd name="connsiteX4-10141" fmla="*/ 5964869 w 12641071"/>
              <a:gd name="connsiteY4-10142" fmla="*/ 4795171 h 5795240"/>
              <a:gd name="connsiteX5-10143" fmla="*/ 3682364 w 12641071"/>
              <a:gd name="connsiteY5-10144" fmla="*/ 4386723 h 5795240"/>
              <a:gd name="connsiteX6-10145" fmla="*/ 3772428 w 12641071"/>
              <a:gd name="connsiteY6-10146" fmla="*/ 4402840 h 5795240"/>
              <a:gd name="connsiteX7-10147" fmla="*/ 3772428 w 12641071"/>
              <a:gd name="connsiteY7-10148" fmla="*/ 4402840 h 5795240"/>
              <a:gd name="connsiteX8-10149" fmla="*/ 3682364 w 12641071"/>
              <a:gd name="connsiteY8-10150" fmla="*/ 4386723 h 5795240"/>
              <a:gd name="connsiteX9-10151" fmla="*/ 6034389 w 12641071"/>
              <a:gd name="connsiteY9-10152" fmla="*/ 371047 h 5795240"/>
              <a:gd name="connsiteX10-10153" fmla="*/ 5912002 w 12641071"/>
              <a:gd name="connsiteY10-10154" fmla="*/ 413650 h 5795240"/>
              <a:gd name="connsiteX11-10155" fmla="*/ 5912002 w 12641071"/>
              <a:gd name="connsiteY11-10156" fmla="*/ 413650 h 5795240"/>
              <a:gd name="connsiteX12-10157" fmla="*/ 6034389 w 12641071"/>
              <a:gd name="connsiteY12-10158" fmla="*/ 371047 h 5795240"/>
              <a:gd name="connsiteX13-10159" fmla="*/ 5215874 w 12641071"/>
              <a:gd name="connsiteY13-10160" fmla="*/ 0 h 5795240"/>
              <a:gd name="connsiteX14-10161" fmla="*/ 5927386 w 12641071"/>
              <a:gd name="connsiteY14-10162" fmla="*/ 255427 h 5795240"/>
              <a:gd name="connsiteX15-10163" fmla="*/ 5974443 w 12641071"/>
              <a:gd name="connsiteY15-10164" fmla="*/ 298195 h 5795240"/>
              <a:gd name="connsiteX16-10165" fmla="*/ 5974448 w 12641071"/>
              <a:gd name="connsiteY16-10166" fmla="*/ 298200 h 5795240"/>
              <a:gd name="connsiteX17-10167" fmla="*/ 6006819 w 12641071"/>
              <a:gd name="connsiteY17-10168" fmla="*/ 327622 h 5795240"/>
              <a:gd name="connsiteX18-10169" fmla="*/ 6043427 w 12641071"/>
              <a:gd name="connsiteY18-10170" fmla="*/ 367901 h 5795240"/>
              <a:gd name="connsiteX19-10171" fmla="*/ 6043429 w 12641071"/>
              <a:gd name="connsiteY19-10172" fmla="*/ 367901 h 5795240"/>
              <a:gd name="connsiteX20-10173" fmla="*/ 6079014 w 12641071"/>
              <a:gd name="connsiteY20-10174" fmla="*/ 407056 h 5795240"/>
              <a:gd name="connsiteX21-10175" fmla="*/ 6105193 w 12641071"/>
              <a:gd name="connsiteY21-10176" fmla="*/ 442067 h 5795240"/>
              <a:gd name="connsiteX22-10177" fmla="*/ 6069206 w 12641071"/>
              <a:gd name="connsiteY22-10178" fmla="*/ 409359 h 5795240"/>
              <a:gd name="connsiteX23-10179" fmla="*/ 6105193 w 12641071"/>
              <a:gd name="connsiteY23-10180" fmla="*/ 442069 h 5795240"/>
              <a:gd name="connsiteX24-10181" fmla="*/ 6143408 w 12641071"/>
              <a:gd name="connsiteY24-10182" fmla="*/ 493169 h 5795240"/>
              <a:gd name="connsiteX25-10183" fmla="*/ 6143427 w 12641071"/>
              <a:gd name="connsiteY25-10184" fmla="*/ 493200 h 5795240"/>
              <a:gd name="connsiteX26-10185" fmla="*/ 6215965 w 12641071"/>
              <a:gd name="connsiteY26-10186" fmla="*/ 619406 h 5795240"/>
              <a:gd name="connsiteX27-10187" fmla="*/ 6234035 w 12641071"/>
              <a:gd name="connsiteY27-10188" fmla="*/ 658746 h 5795240"/>
              <a:gd name="connsiteX28-10189" fmla="*/ 6274009 w 12641071"/>
              <a:gd name="connsiteY28-10190" fmla="*/ 760197 h 5795240"/>
              <a:gd name="connsiteX29-10191" fmla="*/ 6287839 w 12641071"/>
              <a:gd name="connsiteY29-10192" fmla="*/ 801938 h 5795240"/>
              <a:gd name="connsiteX30-10193" fmla="*/ 6321546 w 12641071"/>
              <a:gd name="connsiteY30-10194" fmla="*/ 948207 h 5795240"/>
              <a:gd name="connsiteX31-10195" fmla="*/ 6321550 w 12641071"/>
              <a:gd name="connsiteY31-10196" fmla="*/ 948224 h 5795240"/>
              <a:gd name="connsiteX32-10197" fmla="*/ 6334438 w 12641071"/>
              <a:gd name="connsiteY32-10198" fmla="*/ 1118571 h 5795240"/>
              <a:gd name="connsiteX33-10199" fmla="*/ 6334438 w 12641071"/>
              <a:gd name="connsiteY33-10200" fmla="*/ 1118570 h 5795240"/>
              <a:gd name="connsiteX34-10201" fmla="*/ 6321550 w 12641071"/>
              <a:gd name="connsiteY34-10202" fmla="*/ 948222 h 5795240"/>
              <a:gd name="connsiteX35-10203" fmla="*/ 6321546 w 12641071"/>
              <a:gd name="connsiteY35-10204" fmla="*/ 948207 h 5795240"/>
              <a:gd name="connsiteX36-10205" fmla="*/ 6295696 w 12641071"/>
              <a:gd name="connsiteY36-10206" fmla="*/ 825653 h 5795240"/>
              <a:gd name="connsiteX37-10207" fmla="*/ 6287839 w 12641071"/>
              <a:gd name="connsiteY37-10208" fmla="*/ 801938 h 5795240"/>
              <a:gd name="connsiteX38-10209" fmla="*/ 6284151 w 12641071"/>
              <a:gd name="connsiteY38-10210" fmla="*/ 785941 h 5795240"/>
              <a:gd name="connsiteX39-10211" fmla="*/ 6274009 w 12641071"/>
              <a:gd name="connsiteY39-10212" fmla="*/ 760197 h 5795240"/>
              <a:gd name="connsiteX40-10213" fmla="*/ 6256852 w 12641071"/>
              <a:gd name="connsiteY40-10214" fmla="*/ 708420 h 5795240"/>
              <a:gd name="connsiteX41-10215" fmla="*/ 6234035 w 12641071"/>
              <a:gd name="connsiteY41-10216" fmla="*/ 658746 h 5795240"/>
              <a:gd name="connsiteX42-10217" fmla="*/ 6224136 w 12641071"/>
              <a:gd name="connsiteY42-10218" fmla="*/ 633624 h 5795240"/>
              <a:gd name="connsiteX43-10219" fmla="*/ 6215965 w 12641071"/>
              <a:gd name="connsiteY43-10220" fmla="*/ 619406 h 5795240"/>
              <a:gd name="connsiteX44-10221" fmla="*/ 6205824 w 12641071"/>
              <a:gd name="connsiteY44-10222" fmla="*/ 597325 h 5795240"/>
              <a:gd name="connsiteX45-10223" fmla="*/ 6143427 w 12641071"/>
              <a:gd name="connsiteY45-10224" fmla="*/ 493200 h 5795240"/>
              <a:gd name="connsiteX46-10225" fmla="*/ 6143408 w 12641071"/>
              <a:gd name="connsiteY46-10226" fmla="*/ 493167 h 5795240"/>
              <a:gd name="connsiteX47-10227" fmla="*/ 6105193 w 12641071"/>
              <a:gd name="connsiteY47-10228" fmla="*/ 442067 h 5795240"/>
              <a:gd name="connsiteX48-10229" fmla="*/ 6141460 w 12641071"/>
              <a:gd name="connsiteY48-10230" fmla="*/ 475027 h 5795240"/>
              <a:gd name="connsiteX49-10231" fmla="*/ 6788665 w 12641071"/>
              <a:gd name="connsiteY49-10232" fmla="*/ 707369 h 5795240"/>
              <a:gd name="connsiteX50-10233" fmla="*/ 7184710 w 12641071"/>
              <a:gd name="connsiteY50-10234" fmla="*/ 627411 h 5795240"/>
              <a:gd name="connsiteX51-10235" fmla="*/ 7264545 w 12641071"/>
              <a:gd name="connsiteY51-10236" fmla="*/ 588952 h 5795240"/>
              <a:gd name="connsiteX52-10237" fmla="*/ 7213686 w 12641071"/>
              <a:gd name="connsiteY52-10238" fmla="*/ 626983 h 5795240"/>
              <a:gd name="connsiteX53-10239" fmla="*/ 7128319 w 12641071"/>
              <a:gd name="connsiteY53-10240" fmla="*/ 705504 h 5795240"/>
              <a:gd name="connsiteX54-10241" fmla="*/ 7083110 w 12641071"/>
              <a:gd name="connsiteY54-10242" fmla="*/ 757072 h 5795240"/>
              <a:gd name="connsiteX55-10243" fmla="*/ 7083111 w 12641071"/>
              <a:gd name="connsiteY55-10244" fmla="*/ 757072 h 5795240"/>
              <a:gd name="connsiteX56-10245" fmla="*/ 7128319 w 12641071"/>
              <a:gd name="connsiteY56-10246" fmla="*/ 705506 h 5795240"/>
              <a:gd name="connsiteX57-10247" fmla="*/ 7213686 w 12641071"/>
              <a:gd name="connsiteY57-10248" fmla="*/ 626984 h 5795240"/>
              <a:gd name="connsiteX58-10249" fmla="*/ 7264545 w 12641071"/>
              <a:gd name="connsiteY58-10250" fmla="*/ 588953 h 5795240"/>
              <a:gd name="connsiteX59-10251" fmla="*/ 7273651 w 12641071"/>
              <a:gd name="connsiteY59-10252" fmla="*/ 584566 h 5795240"/>
              <a:gd name="connsiteX60-10253" fmla="*/ 7314851 w 12641071"/>
              <a:gd name="connsiteY60-10254" fmla="*/ 559537 h 5795240"/>
              <a:gd name="connsiteX61-10255" fmla="*/ 7354131 w 12641071"/>
              <a:gd name="connsiteY61-10256" fmla="*/ 565467 h 5795240"/>
              <a:gd name="connsiteX62-10257" fmla="*/ 7429608 w 12641071"/>
              <a:gd name="connsiteY62-10258" fmla="*/ 586051 h 5795240"/>
              <a:gd name="connsiteX63-10259" fmla="*/ 7429611 w 12641071"/>
              <a:gd name="connsiteY63-10260" fmla="*/ 586050 h 5795240"/>
              <a:gd name="connsiteX64-10261" fmla="*/ 7354132 w 12641071"/>
              <a:gd name="connsiteY64-10262" fmla="*/ 565465 h 5795240"/>
              <a:gd name="connsiteX65-10263" fmla="*/ 7314853 w 12641071"/>
              <a:gd name="connsiteY65-10264" fmla="*/ 559536 h 5795240"/>
              <a:gd name="connsiteX66-10265" fmla="*/ 7314851 w 12641071"/>
              <a:gd name="connsiteY66-10266" fmla="*/ 559537 h 5795240"/>
              <a:gd name="connsiteX67-10267" fmla="*/ 7314849 w 12641071"/>
              <a:gd name="connsiteY67-10268" fmla="*/ 559537 h 5795240"/>
              <a:gd name="connsiteX68-10269" fmla="*/ 7273651 w 12641071"/>
              <a:gd name="connsiteY68-10270" fmla="*/ 584565 h 5795240"/>
              <a:gd name="connsiteX69-10271" fmla="*/ 7264545 w 12641071"/>
              <a:gd name="connsiteY69-10272" fmla="*/ 588952 h 5795240"/>
              <a:gd name="connsiteX70-10273" fmla="*/ 7296407 w 12641071"/>
              <a:gd name="connsiteY70-10274" fmla="*/ 565126 h 5795240"/>
              <a:gd name="connsiteX71-10275" fmla="*/ 7307447 w 12641071"/>
              <a:gd name="connsiteY71-10276" fmla="*/ 558419 h 5795240"/>
              <a:gd name="connsiteX72-10277" fmla="*/ 7307450 w 12641071"/>
              <a:gd name="connsiteY72-10278" fmla="*/ 558419 h 5795240"/>
              <a:gd name="connsiteX73-10279" fmla="*/ 7385004 w 12641071"/>
              <a:gd name="connsiteY73-10280" fmla="*/ 511303 h 5795240"/>
              <a:gd name="connsiteX74-10281" fmla="*/ 7391626 w 12641071"/>
              <a:gd name="connsiteY74-10282" fmla="*/ 508114 h 5795240"/>
              <a:gd name="connsiteX75-10283" fmla="*/ 7391631 w 12641071"/>
              <a:gd name="connsiteY75-10284" fmla="*/ 508110 h 5795240"/>
              <a:gd name="connsiteX76-10285" fmla="*/ 7478934 w 12641071"/>
              <a:gd name="connsiteY76-10286" fmla="*/ 466053 h 5795240"/>
              <a:gd name="connsiteX77-10287" fmla="*/ 7897193 w 12641071"/>
              <a:gd name="connsiteY77-10288" fmla="*/ 381611 h 5795240"/>
              <a:gd name="connsiteX78-10289" fmla="*/ 8788216 w 12641071"/>
              <a:gd name="connsiteY78-10290" fmla="*/ 855364 h 5795240"/>
              <a:gd name="connsiteX79-10291" fmla="*/ 8832362 w 12641071"/>
              <a:gd name="connsiteY79-10292" fmla="*/ 928030 h 5795240"/>
              <a:gd name="connsiteX80-10293" fmla="*/ 8832362 w 12641071"/>
              <a:gd name="connsiteY80-10294" fmla="*/ 928033 h 5795240"/>
              <a:gd name="connsiteX81-10295" fmla="*/ 8842040 w 12641071"/>
              <a:gd name="connsiteY81-10296" fmla="*/ 943961 h 5795240"/>
              <a:gd name="connsiteX82-10297" fmla="*/ 8856144 w 12641071"/>
              <a:gd name="connsiteY82-10298" fmla="*/ 973241 h 5795240"/>
              <a:gd name="connsiteX83-10299" fmla="*/ 8856145 w 12641071"/>
              <a:gd name="connsiteY83-10300" fmla="*/ 973241 h 5795240"/>
              <a:gd name="connsiteX84-10301" fmla="*/ 8878117 w 12641071"/>
              <a:gd name="connsiteY84-10302" fmla="*/ 1018851 h 5795240"/>
              <a:gd name="connsiteX85-10303" fmla="*/ 8877719 w 12641071"/>
              <a:gd name="connsiteY85-10304" fmla="*/ 1018369 h 5795240"/>
              <a:gd name="connsiteX86-10305" fmla="*/ 8853250 w 12641071"/>
              <a:gd name="connsiteY86-10306" fmla="*/ 973288 h 5795240"/>
              <a:gd name="connsiteX87-10307" fmla="*/ 8853249 w 12641071"/>
              <a:gd name="connsiteY87-10308" fmla="*/ 973288 h 5795240"/>
              <a:gd name="connsiteX88-10309" fmla="*/ 8853248 w 12641071"/>
              <a:gd name="connsiteY88-10310" fmla="*/ 973287 h 5795240"/>
              <a:gd name="connsiteX89-10311" fmla="*/ 8849677 w 12641071"/>
              <a:gd name="connsiteY89-10312" fmla="*/ 973341 h 5795240"/>
              <a:gd name="connsiteX90-10313" fmla="*/ 8641543 w 12641071"/>
              <a:gd name="connsiteY90-10314" fmla="*/ 916577 h 5795240"/>
              <a:gd name="connsiteX91-10315" fmla="*/ 8641545 w 12641071"/>
              <a:gd name="connsiteY91-10316" fmla="*/ 916580 h 5795240"/>
              <a:gd name="connsiteX92-10317" fmla="*/ 8849676 w 12641071"/>
              <a:gd name="connsiteY92-10318" fmla="*/ 973343 h 5795240"/>
              <a:gd name="connsiteX93-10319" fmla="*/ 8853248 w 12641071"/>
              <a:gd name="connsiteY93-10320" fmla="*/ 973288 h 5795240"/>
              <a:gd name="connsiteX94-10321" fmla="*/ 8877719 w 12641071"/>
              <a:gd name="connsiteY94-10322" fmla="*/ 1018371 h 5795240"/>
              <a:gd name="connsiteX95-10323" fmla="*/ 8878116 w 12641071"/>
              <a:gd name="connsiteY95-10324" fmla="*/ 1018851 h 5795240"/>
              <a:gd name="connsiteX96-10325" fmla="*/ 8887288 w 12641071"/>
              <a:gd name="connsiteY96-10326" fmla="*/ 1037892 h 5795240"/>
              <a:gd name="connsiteX97-10327" fmla="*/ 8949899 w 12641071"/>
              <a:gd name="connsiteY97-10328" fmla="*/ 1239592 h 5795240"/>
              <a:gd name="connsiteX98-10329" fmla="*/ 8968437 w 12641071"/>
              <a:gd name="connsiteY98-10330" fmla="*/ 1423482 h 5795240"/>
              <a:gd name="connsiteX99-10331" fmla="*/ 8949899 w 12641071"/>
              <a:gd name="connsiteY99-10332" fmla="*/ 1239591 h 5795240"/>
              <a:gd name="connsiteX100-10333" fmla="*/ 8887288 w 12641071"/>
              <a:gd name="connsiteY100-10334" fmla="*/ 1037890 h 5795240"/>
              <a:gd name="connsiteX101-10335" fmla="*/ 8878116 w 12641071"/>
              <a:gd name="connsiteY101-10336" fmla="*/ 1018851 h 5795240"/>
              <a:gd name="connsiteX102-10337" fmla="*/ 8931285 w 12641071"/>
              <a:gd name="connsiteY102-10338" fmla="*/ 1083292 h 5795240"/>
              <a:gd name="connsiteX103-10339" fmla="*/ 9241478 w 12641071"/>
              <a:gd name="connsiteY103-10340" fmla="*/ 1211778 h 5795240"/>
              <a:gd name="connsiteX104-10341" fmla="*/ 9605238 w 12641071"/>
              <a:gd name="connsiteY104-10342" fmla="*/ 1018369 h 5795240"/>
              <a:gd name="connsiteX105-10343" fmla="*/ 9636247 w 12641071"/>
              <a:gd name="connsiteY105-10344" fmla="*/ 961241 h 5795240"/>
              <a:gd name="connsiteX106-10345" fmla="*/ 9641995 w 12641071"/>
              <a:gd name="connsiteY106-10346" fmla="*/ 961152 h 5795240"/>
              <a:gd name="connsiteX107-10347" fmla="*/ 9584939 w 12641071"/>
              <a:gd name="connsiteY107-10348" fmla="*/ 1079594 h 5795240"/>
              <a:gd name="connsiteX108-10349" fmla="*/ 9546257 w 12641071"/>
              <a:gd name="connsiteY108-10350" fmla="*/ 1204206 h 5795240"/>
              <a:gd name="connsiteX109-10351" fmla="*/ 9584939 w 12641071"/>
              <a:gd name="connsiteY109-10352" fmla="*/ 1079596 h 5795240"/>
              <a:gd name="connsiteX110-10353" fmla="*/ 9641995 w 12641071"/>
              <a:gd name="connsiteY110-10354" fmla="*/ 961153 h 5795240"/>
              <a:gd name="connsiteX111-10355" fmla="*/ 9653069 w 12641071"/>
              <a:gd name="connsiteY111-10356" fmla="*/ 960983 h 5795240"/>
              <a:gd name="connsiteX112-10357" fmla="*/ 9801564 w 12641071"/>
              <a:gd name="connsiteY112-10358" fmla="*/ 1196828 h 5795240"/>
              <a:gd name="connsiteX113-10359" fmla="*/ 9801566 w 12641071"/>
              <a:gd name="connsiteY113-10360" fmla="*/ 1196828 h 5795240"/>
              <a:gd name="connsiteX114-10361" fmla="*/ 9653070 w 12641071"/>
              <a:gd name="connsiteY114-10362" fmla="*/ 960982 h 5795240"/>
              <a:gd name="connsiteX115-10363" fmla="*/ 9641996 w 12641071"/>
              <a:gd name="connsiteY115-10364" fmla="*/ 961152 h 5795240"/>
              <a:gd name="connsiteX116-10365" fmla="*/ 9651917 w 12641071"/>
              <a:gd name="connsiteY116-10366" fmla="*/ 940556 h 5795240"/>
              <a:gd name="connsiteX117-10367" fmla="*/ 11050508 w 12641071"/>
              <a:gd name="connsiteY117-10368" fmla="*/ 108150 h 5795240"/>
              <a:gd name="connsiteX118-10369" fmla="*/ 12641071 w 12641071"/>
              <a:gd name="connsiteY118-10370" fmla="*/ 1698711 h 5795240"/>
              <a:gd name="connsiteX119-10371" fmla="*/ 11371062 w 12641071"/>
              <a:gd name="connsiteY119-10372" fmla="*/ 3256960 h 5795240"/>
              <a:gd name="connsiteX120-10373" fmla="*/ 11215953 w 12641071"/>
              <a:gd name="connsiteY120-10374" fmla="*/ 3280632 h 5795240"/>
              <a:gd name="connsiteX121-10375" fmla="*/ 11142318 w 12641071"/>
              <a:gd name="connsiteY121-10376" fmla="*/ 3276914 h 5795240"/>
              <a:gd name="connsiteX122-10377" fmla="*/ 11215952 w 12641071"/>
              <a:gd name="connsiteY122-10378" fmla="*/ 3280632 h 5795240"/>
              <a:gd name="connsiteX123-10379" fmla="*/ 11213133 w 12641071"/>
              <a:gd name="connsiteY123-10380" fmla="*/ 3281062 h 5795240"/>
              <a:gd name="connsiteX124-10381" fmla="*/ 11116921 w 12641071"/>
              <a:gd name="connsiteY124-10382" fmla="*/ 3285921 h 5795240"/>
              <a:gd name="connsiteX125-10383" fmla="*/ 11050507 w 12641071"/>
              <a:gd name="connsiteY125-10384" fmla="*/ 3289274 h 5795240"/>
              <a:gd name="connsiteX126-10385" fmla="*/ 11006292 w 12641071"/>
              <a:gd name="connsiteY126-10386" fmla="*/ 3287041 h 5795240"/>
              <a:gd name="connsiteX127-10387" fmla="*/ 10937101 w 12641071"/>
              <a:gd name="connsiteY127-10388" fmla="*/ 3297601 h 5795240"/>
              <a:gd name="connsiteX128-10389" fmla="*/ 10144740 w 12641071"/>
              <a:gd name="connsiteY128-10390" fmla="*/ 4089962 h 5795240"/>
              <a:gd name="connsiteX129-10391" fmla="*/ 10130374 w 12641071"/>
              <a:gd name="connsiteY129-10392" fmla="*/ 4184101 h 5795240"/>
              <a:gd name="connsiteX130-10393" fmla="*/ 10130375 w 12641071"/>
              <a:gd name="connsiteY130-10394" fmla="*/ 4184103 h 5795240"/>
              <a:gd name="connsiteX131-10395" fmla="*/ 10130656 w 12641071"/>
              <a:gd name="connsiteY131-10396" fmla="*/ 4185950 h 5795240"/>
              <a:gd name="connsiteX132-10397" fmla="*/ 10138194 w 12641071"/>
              <a:gd name="connsiteY132-10398" fmla="*/ 4335228 h 5795240"/>
              <a:gd name="connsiteX133-10399" fmla="*/ 10137710 w 12641071"/>
              <a:gd name="connsiteY133-10400" fmla="*/ 4344822 h 5795240"/>
              <a:gd name="connsiteX134-10401" fmla="*/ 10133555 w 12641071"/>
              <a:gd name="connsiteY134-10402" fmla="*/ 4427096 h 5795240"/>
              <a:gd name="connsiteX135-10403" fmla="*/ 10129312 w 12641071"/>
              <a:gd name="connsiteY135-10404" fmla="*/ 4399289 h 5795240"/>
              <a:gd name="connsiteX136-10405" fmla="*/ 10126797 w 12641071"/>
              <a:gd name="connsiteY136-10406" fmla="*/ 4349498 h 5795240"/>
              <a:gd name="connsiteX137-10407" fmla="*/ 10126796 w 12641071"/>
              <a:gd name="connsiteY137-10408" fmla="*/ 4349498 h 5795240"/>
              <a:gd name="connsiteX138-10409" fmla="*/ 10129311 w 12641071"/>
              <a:gd name="connsiteY138-10410" fmla="*/ 4399289 h 5795240"/>
              <a:gd name="connsiteX139-10411" fmla="*/ 10133554 w 12641071"/>
              <a:gd name="connsiteY139-10412" fmla="*/ 4427096 h 5795240"/>
              <a:gd name="connsiteX140-10413" fmla="*/ 10130656 w 12641071"/>
              <a:gd name="connsiteY140-10414" fmla="*/ 4484506 h 5795240"/>
              <a:gd name="connsiteX141-10415" fmla="*/ 8678182 w 12641071"/>
              <a:gd name="connsiteY141-10416" fmla="*/ 5795240 h 5795240"/>
              <a:gd name="connsiteX142-10417" fmla="*/ 7467518 w 12641071"/>
              <a:gd name="connsiteY142-10418" fmla="*/ 5151535 h 5795240"/>
              <a:gd name="connsiteX143-10419" fmla="*/ 7419945 w 12641071"/>
              <a:gd name="connsiteY143-10420" fmla="*/ 5073228 h 5795240"/>
              <a:gd name="connsiteX144-10421" fmla="*/ 7394386 w 12641071"/>
              <a:gd name="connsiteY144-10422" fmla="*/ 5031156 h 5795240"/>
              <a:gd name="connsiteX145-10423" fmla="*/ 7367299 w 12641071"/>
              <a:gd name="connsiteY145-10424" fmla="*/ 4974928 h 5795240"/>
              <a:gd name="connsiteX146-10425" fmla="*/ 7332905 w 12641071"/>
              <a:gd name="connsiteY146-10426" fmla="*/ 4903531 h 5795240"/>
              <a:gd name="connsiteX147-10427" fmla="*/ 7320958 w 12641071"/>
              <a:gd name="connsiteY147-10428" fmla="*/ 4870887 h 5795240"/>
              <a:gd name="connsiteX148-10429" fmla="*/ 7322174 w 12641071"/>
              <a:gd name="connsiteY148-10430" fmla="*/ 4872361 h 5795240"/>
              <a:gd name="connsiteX149-10431" fmla="*/ 7362630 w 12641071"/>
              <a:gd name="connsiteY149-10432" fmla="*/ 4938954 h 5795240"/>
              <a:gd name="connsiteX150-10433" fmla="*/ 7380779 w 12641071"/>
              <a:gd name="connsiteY150-10434" fmla="*/ 4976628 h 5795240"/>
              <a:gd name="connsiteX151-10435" fmla="*/ 7391210 w 12641071"/>
              <a:gd name="connsiteY151-10436" fmla="*/ 4977944 h 5795240"/>
              <a:gd name="connsiteX152-10437" fmla="*/ 7380780 w 12641071"/>
              <a:gd name="connsiteY152-10438" fmla="*/ 4976628 h 5795240"/>
              <a:gd name="connsiteX153-10439" fmla="*/ 7362631 w 12641071"/>
              <a:gd name="connsiteY153-10440" fmla="*/ 4938954 h 5795240"/>
              <a:gd name="connsiteX154-10441" fmla="*/ 7322175 w 12641071"/>
              <a:gd name="connsiteY154-10442" fmla="*/ 4872361 h 5795240"/>
              <a:gd name="connsiteX155-10443" fmla="*/ 7320959 w 12641071"/>
              <a:gd name="connsiteY155-10444" fmla="*/ 4870887 h 5795240"/>
              <a:gd name="connsiteX156-10445" fmla="*/ 7283811 w 12641071"/>
              <a:gd name="connsiteY156-10446" fmla="*/ 4769391 h 5795240"/>
              <a:gd name="connsiteX157-10447" fmla="*/ 7272112 w 12641071"/>
              <a:gd name="connsiteY157-10448" fmla="*/ 4718630 h 5795240"/>
              <a:gd name="connsiteX158-10449" fmla="*/ 7272111 w 12641071"/>
              <a:gd name="connsiteY158-10450" fmla="*/ 4718630 h 5795240"/>
              <a:gd name="connsiteX159-10451" fmla="*/ 7283810 w 12641071"/>
              <a:gd name="connsiteY159-10452" fmla="*/ 4769391 h 5795240"/>
              <a:gd name="connsiteX160-10453" fmla="*/ 7320958 w 12641071"/>
              <a:gd name="connsiteY160-10454" fmla="*/ 4870887 h 5795240"/>
              <a:gd name="connsiteX161-10455" fmla="*/ 7223551 w 12641071"/>
              <a:gd name="connsiteY161-10456" fmla="*/ 4752829 h 5795240"/>
              <a:gd name="connsiteX162-10457" fmla="*/ 6652445 w 12641071"/>
              <a:gd name="connsiteY162-10458" fmla="*/ 4516269 h 5795240"/>
              <a:gd name="connsiteX163-10459" fmla="*/ 6200873 w 12641071"/>
              <a:gd name="connsiteY163-10460" fmla="*/ 4654206 h 5795240"/>
              <a:gd name="connsiteX164-10461" fmla="*/ 6088813 w 12641071"/>
              <a:gd name="connsiteY164-10462" fmla="*/ 4746663 h 5795240"/>
              <a:gd name="connsiteX165-10463" fmla="*/ 6043019 w 12641071"/>
              <a:gd name="connsiteY165-10464" fmla="*/ 4807902 h 5795240"/>
              <a:gd name="connsiteX166-10465" fmla="*/ 6043021 w 12641071"/>
              <a:gd name="connsiteY166-10466" fmla="*/ 4807902 h 5795240"/>
              <a:gd name="connsiteX167-10467" fmla="*/ 6023271 w 12641071"/>
              <a:gd name="connsiteY167-10468" fmla="*/ 4834312 h 5795240"/>
              <a:gd name="connsiteX168-10469" fmla="*/ 5970678 w 12641071"/>
              <a:gd name="connsiteY168-10470" fmla="*/ 4892181 h 5795240"/>
              <a:gd name="connsiteX169-10471" fmla="*/ 5982717 w 12641071"/>
              <a:gd name="connsiteY169-10472" fmla="*/ 4872361 h 5795240"/>
              <a:gd name="connsiteX170-10473" fmla="*/ 5970675 w 12641071"/>
              <a:gd name="connsiteY170-10474" fmla="*/ 4892181 h 5795240"/>
              <a:gd name="connsiteX171-10475" fmla="*/ 5935320 w 12641071"/>
              <a:gd name="connsiteY171-10476" fmla="*/ 4931081 h 5795240"/>
              <a:gd name="connsiteX172-10477" fmla="*/ 4971763 w 12641071"/>
              <a:gd name="connsiteY172-10478" fmla="*/ 5330200 h 5795240"/>
              <a:gd name="connsiteX173-10479" fmla="*/ 3716172 w 12641071"/>
              <a:gd name="connsiteY173-10480" fmla="*/ 4497938 h 5795240"/>
              <a:gd name="connsiteX174-10481" fmla="*/ 3710773 w 12641071"/>
              <a:gd name="connsiteY174-10482" fmla="*/ 4483182 h 5795240"/>
              <a:gd name="connsiteX175-10483" fmla="*/ 3710773 w 12641071"/>
              <a:gd name="connsiteY175-10484" fmla="*/ 4483181 h 5795240"/>
              <a:gd name="connsiteX176-10485" fmla="*/ 3674984 w 12641071"/>
              <a:gd name="connsiteY176-10486" fmla="*/ 4385402 h 5795240"/>
              <a:gd name="connsiteX177-10487" fmla="*/ 3670349 w 12641071"/>
              <a:gd name="connsiteY177-10488" fmla="*/ 4372742 h 5795240"/>
              <a:gd name="connsiteX178-10489" fmla="*/ 3659438 w 12641071"/>
              <a:gd name="connsiteY178-10490" fmla="*/ 4330309 h 5795240"/>
              <a:gd name="connsiteX179-10491" fmla="*/ 3672084 w 12641071"/>
              <a:gd name="connsiteY179-10492" fmla="*/ 4353606 h 5795240"/>
              <a:gd name="connsiteX180-10493" fmla="*/ 3659440 w 12641071"/>
              <a:gd name="connsiteY180-10494" fmla="*/ 4330309 h 5795240"/>
              <a:gd name="connsiteX181-10495" fmla="*/ 3613217 w 12641071"/>
              <a:gd name="connsiteY181-10496" fmla="*/ 4245153 h 5795240"/>
              <a:gd name="connsiteX182-10497" fmla="*/ 3083792 w 12641071"/>
              <a:gd name="connsiteY182-10498" fmla="*/ 3963660 h 5795240"/>
              <a:gd name="connsiteX183-10499" fmla="*/ 2835272 w 12641071"/>
              <a:gd name="connsiteY183-10500" fmla="*/ 4013833 h 5795240"/>
              <a:gd name="connsiteX184-10501" fmla="*/ 2820214 w 12641071"/>
              <a:gd name="connsiteY184-10502" fmla="*/ 4022007 h 5795240"/>
              <a:gd name="connsiteX185-10503" fmla="*/ 2820212 w 12641071"/>
              <a:gd name="connsiteY185-10504" fmla="*/ 4022008 h 5795240"/>
              <a:gd name="connsiteX186-10505" fmla="*/ 2820206 w 12641071"/>
              <a:gd name="connsiteY186-10506" fmla="*/ 4022011 h 5795240"/>
              <a:gd name="connsiteX187-10507" fmla="*/ 2813481 w 12641071"/>
              <a:gd name="connsiteY187-10508" fmla="*/ 4027041 h 5795240"/>
              <a:gd name="connsiteX188-10509" fmla="*/ 2762875 w 12641071"/>
              <a:gd name="connsiteY188-10510" fmla="*/ 4057784 h 5795240"/>
              <a:gd name="connsiteX189-10511" fmla="*/ 2762878 w 12641071"/>
              <a:gd name="connsiteY189-10512" fmla="*/ 4057784 h 5795240"/>
              <a:gd name="connsiteX190-10513" fmla="*/ 2694694 w 12641071"/>
              <a:gd name="connsiteY190-10514" fmla="*/ 4099208 h 5795240"/>
              <a:gd name="connsiteX191-10515" fmla="*/ 2726822 w 12641071"/>
              <a:gd name="connsiteY191-10516" fmla="*/ 4072700 h 5795240"/>
              <a:gd name="connsiteX192-10517" fmla="*/ 2757719 w 12641071"/>
              <a:gd name="connsiteY192-10518" fmla="*/ 4055929 h 5795240"/>
              <a:gd name="connsiteX193-10519" fmla="*/ 2757718 w 12641071"/>
              <a:gd name="connsiteY193-10520" fmla="*/ 4055928 h 5795240"/>
              <a:gd name="connsiteX194-10521" fmla="*/ 2726820 w 12641071"/>
              <a:gd name="connsiteY194-10522" fmla="*/ 4072700 h 5795240"/>
              <a:gd name="connsiteX195-10523" fmla="*/ 2694692 w 12641071"/>
              <a:gd name="connsiteY195-10524" fmla="*/ 4099208 h 5795240"/>
              <a:gd name="connsiteX196-10525" fmla="*/ 2664698 w 12641071"/>
              <a:gd name="connsiteY196-10526" fmla="*/ 4117431 h 5795240"/>
              <a:gd name="connsiteX197-10527" fmla="*/ 1804544 w 12641071"/>
              <a:gd name="connsiteY197-10528" fmla="*/ 4335229 h 5795240"/>
              <a:gd name="connsiteX198-10529" fmla="*/ 0 w 12641071"/>
              <a:gd name="connsiteY198-10530" fmla="*/ 2530685 h 5795240"/>
              <a:gd name="connsiteX199-10531" fmla="*/ 1804544 w 12641071"/>
              <a:gd name="connsiteY199-10532" fmla="*/ 726143 h 5795240"/>
              <a:gd name="connsiteX200-10533" fmla="*/ 3080549 w 12641071"/>
              <a:gd name="connsiteY200-10534" fmla="*/ 1254682 h 5795240"/>
              <a:gd name="connsiteX201-10535" fmla="*/ 3268676 w 12641071"/>
              <a:gd name="connsiteY201-10536" fmla="*/ 1461167 h 5795240"/>
              <a:gd name="connsiteX202-10537" fmla="*/ 3565826 w 12641071"/>
              <a:gd name="connsiteY202-10538" fmla="*/ 1551935 h 5795240"/>
              <a:gd name="connsiteX203-10539" fmla="*/ 4086504 w 12641071"/>
              <a:gd name="connsiteY203-10540" fmla="*/ 1127574 h 5795240"/>
              <a:gd name="connsiteX204-10541" fmla="*/ 4094702 w 12641071"/>
              <a:gd name="connsiteY204-10542" fmla="*/ 1046255 h 5795240"/>
              <a:gd name="connsiteX205-10543" fmla="*/ 4103078 w 12641071"/>
              <a:gd name="connsiteY205-10544" fmla="*/ 1004204 h 5795240"/>
              <a:gd name="connsiteX206-10545" fmla="*/ 5215874 w 12641071"/>
              <a:gd name="connsiteY206-10546" fmla="*/ 0 h 5795240"/>
              <a:gd name="connsiteX0-10547" fmla="*/ 5964869 w 12641071"/>
              <a:gd name="connsiteY0-10548" fmla="*/ 4795171 h 5795240"/>
              <a:gd name="connsiteX1-10549" fmla="*/ 6019264 w 12641071"/>
              <a:gd name="connsiteY1-10550" fmla="*/ 4804905 h 5795240"/>
              <a:gd name="connsiteX2-10551" fmla="*/ 6036570 w 12641071"/>
              <a:gd name="connsiteY2-10552" fmla="*/ 4807089 h 5795240"/>
              <a:gd name="connsiteX3-10553" fmla="*/ 6019265 w 12641071"/>
              <a:gd name="connsiteY3-10554" fmla="*/ 4804905 h 5795240"/>
              <a:gd name="connsiteX4-10555" fmla="*/ 5964869 w 12641071"/>
              <a:gd name="connsiteY4-10556" fmla="*/ 4795171 h 5795240"/>
              <a:gd name="connsiteX5-10557" fmla="*/ 3682364 w 12641071"/>
              <a:gd name="connsiteY5-10558" fmla="*/ 4386723 h 5795240"/>
              <a:gd name="connsiteX6-10559" fmla="*/ 3772428 w 12641071"/>
              <a:gd name="connsiteY6-10560" fmla="*/ 4402840 h 5795240"/>
              <a:gd name="connsiteX7-10561" fmla="*/ 3772428 w 12641071"/>
              <a:gd name="connsiteY7-10562" fmla="*/ 4402840 h 5795240"/>
              <a:gd name="connsiteX8-10563" fmla="*/ 3682364 w 12641071"/>
              <a:gd name="connsiteY8-10564" fmla="*/ 4386723 h 5795240"/>
              <a:gd name="connsiteX9-10565" fmla="*/ 6034389 w 12641071"/>
              <a:gd name="connsiteY9-10566" fmla="*/ 371047 h 5795240"/>
              <a:gd name="connsiteX10-10567" fmla="*/ 5912002 w 12641071"/>
              <a:gd name="connsiteY10-10568" fmla="*/ 413650 h 5795240"/>
              <a:gd name="connsiteX11-10569" fmla="*/ 5912002 w 12641071"/>
              <a:gd name="connsiteY11-10570" fmla="*/ 413650 h 5795240"/>
              <a:gd name="connsiteX12-10571" fmla="*/ 6034389 w 12641071"/>
              <a:gd name="connsiteY12-10572" fmla="*/ 371047 h 5795240"/>
              <a:gd name="connsiteX13-10573" fmla="*/ 5215874 w 12641071"/>
              <a:gd name="connsiteY13-10574" fmla="*/ 0 h 5795240"/>
              <a:gd name="connsiteX14-10575" fmla="*/ 5927386 w 12641071"/>
              <a:gd name="connsiteY14-10576" fmla="*/ 255427 h 5795240"/>
              <a:gd name="connsiteX15-10577" fmla="*/ 5974443 w 12641071"/>
              <a:gd name="connsiteY15-10578" fmla="*/ 298195 h 5795240"/>
              <a:gd name="connsiteX16-10579" fmla="*/ 5974448 w 12641071"/>
              <a:gd name="connsiteY16-10580" fmla="*/ 298200 h 5795240"/>
              <a:gd name="connsiteX17-10581" fmla="*/ 6006819 w 12641071"/>
              <a:gd name="connsiteY17-10582" fmla="*/ 327622 h 5795240"/>
              <a:gd name="connsiteX18-10583" fmla="*/ 6043427 w 12641071"/>
              <a:gd name="connsiteY18-10584" fmla="*/ 367901 h 5795240"/>
              <a:gd name="connsiteX19-10585" fmla="*/ 6043429 w 12641071"/>
              <a:gd name="connsiteY19-10586" fmla="*/ 367901 h 5795240"/>
              <a:gd name="connsiteX20-10587" fmla="*/ 6079014 w 12641071"/>
              <a:gd name="connsiteY20-10588" fmla="*/ 407056 h 5795240"/>
              <a:gd name="connsiteX21-10589" fmla="*/ 6105193 w 12641071"/>
              <a:gd name="connsiteY21-10590" fmla="*/ 442067 h 5795240"/>
              <a:gd name="connsiteX22-10591" fmla="*/ 6069206 w 12641071"/>
              <a:gd name="connsiteY22-10592" fmla="*/ 409359 h 5795240"/>
              <a:gd name="connsiteX23-10593" fmla="*/ 6105193 w 12641071"/>
              <a:gd name="connsiteY23-10594" fmla="*/ 442069 h 5795240"/>
              <a:gd name="connsiteX24-10595" fmla="*/ 6143408 w 12641071"/>
              <a:gd name="connsiteY24-10596" fmla="*/ 493169 h 5795240"/>
              <a:gd name="connsiteX25-10597" fmla="*/ 6143427 w 12641071"/>
              <a:gd name="connsiteY25-10598" fmla="*/ 493200 h 5795240"/>
              <a:gd name="connsiteX26-10599" fmla="*/ 6215965 w 12641071"/>
              <a:gd name="connsiteY26-10600" fmla="*/ 619406 h 5795240"/>
              <a:gd name="connsiteX27-10601" fmla="*/ 6234035 w 12641071"/>
              <a:gd name="connsiteY27-10602" fmla="*/ 658746 h 5795240"/>
              <a:gd name="connsiteX28-10603" fmla="*/ 6274009 w 12641071"/>
              <a:gd name="connsiteY28-10604" fmla="*/ 760197 h 5795240"/>
              <a:gd name="connsiteX29-10605" fmla="*/ 6287839 w 12641071"/>
              <a:gd name="connsiteY29-10606" fmla="*/ 801938 h 5795240"/>
              <a:gd name="connsiteX30-10607" fmla="*/ 6321546 w 12641071"/>
              <a:gd name="connsiteY30-10608" fmla="*/ 948207 h 5795240"/>
              <a:gd name="connsiteX31-10609" fmla="*/ 6321550 w 12641071"/>
              <a:gd name="connsiteY31-10610" fmla="*/ 948224 h 5795240"/>
              <a:gd name="connsiteX32-10611" fmla="*/ 6334438 w 12641071"/>
              <a:gd name="connsiteY32-10612" fmla="*/ 1118571 h 5795240"/>
              <a:gd name="connsiteX33-10613" fmla="*/ 6334438 w 12641071"/>
              <a:gd name="connsiteY33-10614" fmla="*/ 1118570 h 5795240"/>
              <a:gd name="connsiteX34-10615" fmla="*/ 6321550 w 12641071"/>
              <a:gd name="connsiteY34-10616" fmla="*/ 948222 h 5795240"/>
              <a:gd name="connsiteX35-10617" fmla="*/ 6321546 w 12641071"/>
              <a:gd name="connsiteY35-10618" fmla="*/ 948207 h 5795240"/>
              <a:gd name="connsiteX36-10619" fmla="*/ 6295696 w 12641071"/>
              <a:gd name="connsiteY36-10620" fmla="*/ 825653 h 5795240"/>
              <a:gd name="connsiteX37-10621" fmla="*/ 6287839 w 12641071"/>
              <a:gd name="connsiteY37-10622" fmla="*/ 801938 h 5795240"/>
              <a:gd name="connsiteX38-10623" fmla="*/ 6284151 w 12641071"/>
              <a:gd name="connsiteY38-10624" fmla="*/ 785941 h 5795240"/>
              <a:gd name="connsiteX39-10625" fmla="*/ 6274009 w 12641071"/>
              <a:gd name="connsiteY39-10626" fmla="*/ 760197 h 5795240"/>
              <a:gd name="connsiteX40-10627" fmla="*/ 6256852 w 12641071"/>
              <a:gd name="connsiteY40-10628" fmla="*/ 708420 h 5795240"/>
              <a:gd name="connsiteX41-10629" fmla="*/ 6234035 w 12641071"/>
              <a:gd name="connsiteY41-10630" fmla="*/ 658746 h 5795240"/>
              <a:gd name="connsiteX42-10631" fmla="*/ 6224136 w 12641071"/>
              <a:gd name="connsiteY42-10632" fmla="*/ 633624 h 5795240"/>
              <a:gd name="connsiteX43-10633" fmla="*/ 6215965 w 12641071"/>
              <a:gd name="connsiteY43-10634" fmla="*/ 619406 h 5795240"/>
              <a:gd name="connsiteX44-10635" fmla="*/ 6205824 w 12641071"/>
              <a:gd name="connsiteY44-10636" fmla="*/ 597325 h 5795240"/>
              <a:gd name="connsiteX45-10637" fmla="*/ 6143427 w 12641071"/>
              <a:gd name="connsiteY45-10638" fmla="*/ 493200 h 5795240"/>
              <a:gd name="connsiteX46-10639" fmla="*/ 6143408 w 12641071"/>
              <a:gd name="connsiteY46-10640" fmla="*/ 493167 h 5795240"/>
              <a:gd name="connsiteX47-10641" fmla="*/ 6105193 w 12641071"/>
              <a:gd name="connsiteY47-10642" fmla="*/ 442067 h 5795240"/>
              <a:gd name="connsiteX48-10643" fmla="*/ 6141460 w 12641071"/>
              <a:gd name="connsiteY48-10644" fmla="*/ 475027 h 5795240"/>
              <a:gd name="connsiteX49-10645" fmla="*/ 6788665 w 12641071"/>
              <a:gd name="connsiteY49-10646" fmla="*/ 707369 h 5795240"/>
              <a:gd name="connsiteX50-10647" fmla="*/ 7184710 w 12641071"/>
              <a:gd name="connsiteY50-10648" fmla="*/ 627411 h 5795240"/>
              <a:gd name="connsiteX51-10649" fmla="*/ 7264545 w 12641071"/>
              <a:gd name="connsiteY51-10650" fmla="*/ 588952 h 5795240"/>
              <a:gd name="connsiteX52-10651" fmla="*/ 7213686 w 12641071"/>
              <a:gd name="connsiteY52-10652" fmla="*/ 626983 h 5795240"/>
              <a:gd name="connsiteX53-10653" fmla="*/ 7128319 w 12641071"/>
              <a:gd name="connsiteY53-10654" fmla="*/ 705504 h 5795240"/>
              <a:gd name="connsiteX54-10655" fmla="*/ 7083110 w 12641071"/>
              <a:gd name="connsiteY54-10656" fmla="*/ 757072 h 5795240"/>
              <a:gd name="connsiteX55-10657" fmla="*/ 7083111 w 12641071"/>
              <a:gd name="connsiteY55-10658" fmla="*/ 757072 h 5795240"/>
              <a:gd name="connsiteX56-10659" fmla="*/ 7128319 w 12641071"/>
              <a:gd name="connsiteY56-10660" fmla="*/ 705506 h 5795240"/>
              <a:gd name="connsiteX57-10661" fmla="*/ 7213686 w 12641071"/>
              <a:gd name="connsiteY57-10662" fmla="*/ 626984 h 5795240"/>
              <a:gd name="connsiteX58-10663" fmla="*/ 7264545 w 12641071"/>
              <a:gd name="connsiteY58-10664" fmla="*/ 588953 h 5795240"/>
              <a:gd name="connsiteX59-10665" fmla="*/ 7273651 w 12641071"/>
              <a:gd name="connsiteY59-10666" fmla="*/ 584566 h 5795240"/>
              <a:gd name="connsiteX60-10667" fmla="*/ 7314851 w 12641071"/>
              <a:gd name="connsiteY60-10668" fmla="*/ 559537 h 5795240"/>
              <a:gd name="connsiteX61-10669" fmla="*/ 7354131 w 12641071"/>
              <a:gd name="connsiteY61-10670" fmla="*/ 565467 h 5795240"/>
              <a:gd name="connsiteX62-10671" fmla="*/ 7429608 w 12641071"/>
              <a:gd name="connsiteY62-10672" fmla="*/ 586051 h 5795240"/>
              <a:gd name="connsiteX63-10673" fmla="*/ 7429611 w 12641071"/>
              <a:gd name="connsiteY63-10674" fmla="*/ 586050 h 5795240"/>
              <a:gd name="connsiteX64-10675" fmla="*/ 7354132 w 12641071"/>
              <a:gd name="connsiteY64-10676" fmla="*/ 565465 h 5795240"/>
              <a:gd name="connsiteX65-10677" fmla="*/ 7314853 w 12641071"/>
              <a:gd name="connsiteY65-10678" fmla="*/ 559536 h 5795240"/>
              <a:gd name="connsiteX66-10679" fmla="*/ 7314851 w 12641071"/>
              <a:gd name="connsiteY66-10680" fmla="*/ 559537 h 5795240"/>
              <a:gd name="connsiteX67-10681" fmla="*/ 7314849 w 12641071"/>
              <a:gd name="connsiteY67-10682" fmla="*/ 559537 h 5795240"/>
              <a:gd name="connsiteX68-10683" fmla="*/ 7273651 w 12641071"/>
              <a:gd name="connsiteY68-10684" fmla="*/ 584565 h 5795240"/>
              <a:gd name="connsiteX69-10685" fmla="*/ 7264545 w 12641071"/>
              <a:gd name="connsiteY69-10686" fmla="*/ 588952 h 5795240"/>
              <a:gd name="connsiteX70-10687" fmla="*/ 7296407 w 12641071"/>
              <a:gd name="connsiteY70-10688" fmla="*/ 565126 h 5795240"/>
              <a:gd name="connsiteX71-10689" fmla="*/ 7307447 w 12641071"/>
              <a:gd name="connsiteY71-10690" fmla="*/ 558419 h 5795240"/>
              <a:gd name="connsiteX72-10691" fmla="*/ 7307450 w 12641071"/>
              <a:gd name="connsiteY72-10692" fmla="*/ 558419 h 5795240"/>
              <a:gd name="connsiteX73-10693" fmla="*/ 7385004 w 12641071"/>
              <a:gd name="connsiteY73-10694" fmla="*/ 511303 h 5795240"/>
              <a:gd name="connsiteX74-10695" fmla="*/ 7391626 w 12641071"/>
              <a:gd name="connsiteY74-10696" fmla="*/ 508114 h 5795240"/>
              <a:gd name="connsiteX75-10697" fmla="*/ 7391631 w 12641071"/>
              <a:gd name="connsiteY75-10698" fmla="*/ 508110 h 5795240"/>
              <a:gd name="connsiteX76-10699" fmla="*/ 7478934 w 12641071"/>
              <a:gd name="connsiteY76-10700" fmla="*/ 466053 h 5795240"/>
              <a:gd name="connsiteX77-10701" fmla="*/ 7897193 w 12641071"/>
              <a:gd name="connsiteY77-10702" fmla="*/ 381611 h 5795240"/>
              <a:gd name="connsiteX78-10703" fmla="*/ 8788216 w 12641071"/>
              <a:gd name="connsiteY78-10704" fmla="*/ 855364 h 5795240"/>
              <a:gd name="connsiteX79-10705" fmla="*/ 8832362 w 12641071"/>
              <a:gd name="connsiteY79-10706" fmla="*/ 928030 h 5795240"/>
              <a:gd name="connsiteX80-10707" fmla="*/ 8832362 w 12641071"/>
              <a:gd name="connsiteY80-10708" fmla="*/ 928033 h 5795240"/>
              <a:gd name="connsiteX81-10709" fmla="*/ 8842040 w 12641071"/>
              <a:gd name="connsiteY81-10710" fmla="*/ 943961 h 5795240"/>
              <a:gd name="connsiteX82-10711" fmla="*/ 8856144 w 12641071"/>
              <a:gd name="connsiteY82-10712" fmla="*/ 973241 h 5795240"/>
              <a:gd name="connsiteX83-10713" fmla="*/ 8856145 w 12641071"/>
              <a:gd name="connsiteY83-10714" fmla="*/ 973241 h 5795240"/>
              <a:gd name="connsiteX84-10715" fmla="*/ 8878117 w 12641071"/>
              <a:gd name="connsiteY84-10716" fmla="*/ 1018851 h 5795240"/>
              <a:gd name="connsiteX85-10717" fmla="*/ 8877719 w 12641071"/>
              <a:gd name="connsiteY85-10718" fmla="*/ 1018369 h 5795240"/>
              <a:gd name="connsiteX86-10719" fmla="*/ 8853250 w 12641071"/>
              <a:gd name="connsiteY86-10720" fmla="*/ 973288 h 5795240"/>
              <a:gd name="connsiteX87-10721" fmla="*/ 8853249 w 12641071"/>
              <a:gd name="connsiteY87-10722" fmla="*/ 973288 h 5795240"/>
              <a:gd name="connsiteX88-10723" fmla="*/ 8853248 w 12641071"/>
              <a:gd name="connsiteY88-10724" fmla="*/ 973287 h 5795240"/>
              <a:gd name="connsiteX89-10725" fmla="*/ 8849677 w 12641071"/>
              <a:gd name="connsiteY89-10726" fmla="*/ 973341 h 5795240"/>
              <a:gd name="connsiteX90-10727" fmla="*/ 8641543 w 12641071"/>
              <a:gd name="connsiteY90-10728" fmla="*/ 916577 h 5795240"/>
              <a:gd name="connsiteX91-10729" fmla="*/ 8641545 w 12641071"/>
              <a:gd name="connsiteY91-10730" fmla="*/ 916580 h 5795240"/>
              <a:gd name="connsiteX92-10731" fmla="*/ 8849676 w 12641071"/>
              <a:gd name="connsiteY92-10732" fmla="*/ 973343 h 5795240"/>
              <a:gd name="connsiteX93-10733" fmla="*/ 8853248 w 12641071"/>
              <a:gd name="connsiteY93-10734" fmla="*/ 973288 h 5795240"/>
              <a:gd name="connsiteX94-10735" fmla="*/ 8877719 w 12641071"/>
              <a:gd name="connsiteY94-10736" fmla="*/ 1018371 h 5795240"/>
              <a:gd name="connsiteX95-10737" fmla="*/ 8878116 w 12641071"/>
              <a:gd name="connsiteY95-10738" fmla="*/ 1018851 h 5795240"/>
              <a:gd name="connsiteX96-10739" fmla="*/ 8887288 w 12641071"/>
              <a:gd name="connsiteY96-10740" fmla="*/ 1037892 h 5795240"/>
              <a:gd name="connsiteX97-10741" fmla="*/ 8949899 w 12641071"/>
              <a:gd name="connsiteY97-10742" fmla="*/ 1239592 h 5795240"/>
              <a:gd name="connsiteX98-10743" fmla="*/ 8968437 w 12641071"/>
              <a:gd name="connsiteY98-10744" fmla="*/ 1423482 h 5795240"/>
              <a:gd name="connsiteX99-10745" fmla="*/ 8949899 w 12641071"/>
              <a:gd name="connsiteY99-10746" fmla="*/ 1239591 h 5795240"/>
              <a:gd name="connsiteX100-10747" fmla="*/ 8887288 w 12641071"/>
              <a:gd name="connsiteY100-10748" fmla="*/ 1037890 h 5795240"/>
              <a:gd name="connsiteX101-10749" fmla="*/ 8878116 w 12641071"/>
              <a:gd name="connsiteY101-10750" fmla="*/ 1018851 h 5795240"/>
              <a:gd name="connsiteX102-10751" fmla="*/ 8931285 w 12641071"/>
              <a:gd name="connsiteY102-10752" fmla="*/ 1083292 h 5795240"/>
              <a:gd name="connsiteX103-10753" fmla="*/ 9241478 w 12641071"/>
              <a:gd name="connsiteY103-10754" fmla="*/ 1211778 h 5795240"/>
              <a:gd name="connsiteX104-10755" fmla="*/ 9605238 w 12641071"/>
              <a:gd name="connsiteY104-10756" fmla="*/ 1018369 h 5795240"/>
              <a:gd name="connsiteX105-10757" fmla="*/ 9636247 w 12641071"/>
              <a:gd name="connsiteY105-10758" fmla="*/ 961241 h 5795240"/>
              <a:gd name="connsiteX106-10759" fmla="*/ 9641995 w 12641071"/>
              <a:gd name="connsiteY106-10760" fmla="*/ 961152 h 5795240"/>
              <a:gd name="connsiteX107-10761" fmla="*/ 9584939 w 12641071"/>
              <a:gd name="connsiteY107-10762" fmla="*/ 1079594 h 5795240"/>
              <a:gd name="connsiteX108-10763" fmla="*/ 9546257 w 12641071"/>
              <a:gd name="connsiteY108-10764" fmla="*/ 1204206 h 5795240"/>
              <a:gd name="connsiteX109-10765" fmla="*/ 9584939 w 12641071"/>
              <a:gd name="connsiteY109-10766" fmla="*/ 1079596 h 5795240"/>
              <a:gd name="connsiteX110-10767" fmla="*/ 9641995 w 12641071"/>
              <a:gd name="connsiteY110-10768" fmla="*/ 961153 h 5795240"/>
              <a:gd name="connsiteX111-10769" fmla="*/ 9653069 w 12641071"/>
              <a:gd name="connsiteY111-10770" fmla="*/ 960983 h 5795240"/>
              <a:gd name="connsiteX112-10771" fmla="*/ 9801564 w 12641071"/>
              <a:gd name="connsiteY112-10772" fmla="*/ 1196828 h 5795240"/>
              <a:gd name="connsiteX113-10773" fmla="*/ 9801566 w 12641071"/>
              <a:gd name="connsiteY113-10774" fmla="*/ 1196828 h 5795240"/>
              <a:gd name="connsiteX114-10775" fmla="*/ 9653070 w 12641071"/>
              <a:gd name="connsiteY114-10776" fmla="*/ 960982 h 5795240"/>
              <a:gd name="connsiteX115-10777" fmla="*/ 9641996 w 12641071"/>
              <a:gd name="connsiteY115-10778" fmla="*/ 961152 h 5795240"/>
              <a:gd name="connsiteX116-10779" fmla="*/ 9651917 w 12641071"/>
              <a:gd name="connsiteY116-10780" fmla="*/ 940556 h 5795240"/>
              <a:gd name="connsiteX117-10781" fmla="*/ 11050508 w 12641071"/>
              <a:gd name="connsiteY117-10782" fmla="*/ 108150 h 5795240"/>
              <a:gd name="connsiteX118-10783" fmla="*/ 12641071 w 12641071"/>
              <a:gd name="connsiteY118-10784" fmla="*/ 1698711 h 5795240"/>
              <a:gd name="connsiteX119-10785" fmla="*/ 11371062 w 12641071"/>
              <a:gd name="connsiteY119-10786" fmla="*/ 3256960 h 5795240"/>
              <a:gd name="connsiteX120-10787" fmla="*/ 11215953 w 12641071"/>
              <a:gd name="connsiteY120-10788" fmla="*/ 3280632 h 5795240"/>
              <a:gd name="connsiteX121-10789" fmla="*/ 11142318 w 12641071"/>
              <a:gd name="connsiteY121-10790" fmla="*/ 3276914 h 5795240"/>
              <a:gd name="connsiteX122-10791" fmla="*/ 11215952 w 12641071"/>
              <a:gd name="connsiteY122-10792" fmla="*/ 3280632 h 5795240"/>
              <a:gd name="connsiteX123-10793" fmla="*/ 11213133 w 12641071"/>
              <a:gd name="connsiteY123-10794" fmla="*/ 3281062 h 5795240"/>
              <a:gd name="connsiteX124-10795" fmla="*/ 11116921 w 12641071"/>
              <a:gd name="connsiteY124-10796" fmla="*/ 3285921 h 5795240"/>
              <a:gd name="connsiteX125-10797" fmla="*/ 11050507 w 12641071"/>
              <a:gd name="connsiteY125-10798" fmla="*/ 3289274 h 5795240"/>
              <a:gd name="connsiteX126-10799" fmla="*/ 11006292 w 12641071"/>
              <a:gd name="connsiteY126-10800" fmla="*/ 3287041 h 5795240"/>
              <a:gd name="connsiteX127-10801" fmla="*/ 10937101 w 12641071"/>
              <a:gd name="connsiteY127-10802" fmla="*/ 3297601 h 5795240"/>
              <a:gd name="connsiteX128-10803" fmla="*/ 10144740 w 12641071"/>
              <a:gd name="connsiteY128-10804" fmla="*/ 4089962 h 5795240"/>
              <a:gd name="connsiteX129-10805" fmla="*/ 10130374 w 12641071"/>
              <a:gd name="connsiteY129-10806" fmla="*/ 4184101 h 5795240"/>
              <a:gd name="connsiteX130-10807" fmla="*/ 10130375 w 12641071"/>
              <a:gd name="connsiteY130-10808" fmla="*/ 4184103 h 5795240"/>
              <a:gd name="connsiteX131-10809" fmla="*/ 10130656 w 12641071"/>
              <a:gd name="connsiteY131-10810" fmla="*/ 4185950 h 5795240"/>
              <a:gd name="connsiteX132-10811" fmla="*/ 10138194 w 12641071"/>
              <a:gd name="connsiteY132-10812" fmla="*/ 4335228 h 5795240"/>
              <a:gd name="connsiteX133-10813" fmla="*/ 10137710 w 12641071"/>
              <a:gd name="connsiteY133-10814" fmla="*/ 4344822 h 5795240"/>
              <a:gd name="connsiteX134-10815" fmla="*/ 10133555 w 12641071"/>
              <a:gd name="connsiteY134-10816" fmla="*/ 4427096 h 5795240"/>
              <a:gd name="connsiteX135-10817" fmla="*/ 10129312 w 12641071"/>
              <a:gd name="connsiteY135-10818" fmla="*/ 4399289 h 5795240"/>
              <a:gd name="connsiteX136-10819" fmla="*/ 10126797 w 12641071"/>
              <a:gd name="connsiteY136-10820" fmla="*/ 4349498 h 5795240"/>
              <a:gd name="connsiteX137-10821" fmla="*/ 10126796 w 12641071"/>
              <a:gd name="connsiteY137-10822" fmla="*/ 4349498 h 5795240"/>
              <a:gd name="connsiteX138-10823" fmla="*/ 10129311 w 12641071"/>
              <a:gd name="connsiteY138-10824" fmla="*/ 4399289 h 5795240"/>
              <a:gd name="connsiteX139-10825" fmla="*/ 10133554 w 12641071"/>
              <a:gd name="connsiteY139-10826" fmla="*/ 4427096 h 5795240"/>
              <a:gd name="connsiteX140-10827" fmla="*/ 10130656 w 12641071"/>
              <a:gd name="connsiteY140-10828" fmla="*/ 4484506 h 5795240"/>
              <a:gd name="connsiteX141-10829" fmla="*/ 8678182 w 12641071"/>
              <a:gd name="connsiteY141-10830" fmla="*/ 5795240 h 5795240"/>
              <a:gd name="connsiteX142-10831" fmla="*/ 7467518 w 12641071"/>
              <a:gd name="connsiteY142-10832" fmla="*/ 5151535 h 5795240"/>
              <a:gd name="connsiteX143-10833" fmla="*/ 7419945 w 12641071"/>
              <a:gd name="connsiteY143-10834" fmla="*/ 5073228 h 5795240"/>
              <a:gd name="connsiteX144-10835" fmla="*/ 7394386 w 12641071"/>
              <a:gd name="connsiteY144-10836" fmla="*/ 5031156 h 5795240"/>
              <a:gd name="connsiteX145-10837" fmla="*/ 7367299 w 12641071"/>
              <a:gd name="connsiteY145-10838" fmla="*/ 4974928 h 5795240"/>
              <a:gd name="connsiteX146-10839" fmla="*/ 7332905 w 12641071"/>
              <a:gd name="connsiteY146-10840" fmla="*/ 4903531 h 5795240"/>
              <a:gd name="connsiteX147-10841" fmla="*/ 7320958 w 12641071"/>
              <a:gd name="connsiteY147-10842" fmla="*/ 4870887 h 5795240"/>
              <a:gd name="connsiteX148-10843" fmla="*/ 7322174 w 12641071"/>
              <a:gd name="connsiteY148-10844" fmla="*/ 4872361 h 5795240"/>
              <a:gd name="connsiteX149-10845" fmla="*/ 7362630 w 12641071"/>
              <a:gd name="connsiteY149-10846" fmla="*/ 4938954 h 5795240"/>
              <a:gd name="connsiteX150-10847" fmla="*/ 7380779 w 12641071"/>
              <a:gd name="connsiteY150-10848" fmla="*/ 4976628 h 5795240"/>
              <a:gd name="connsiteX151-10849" fmla="*/ 7391210 w 12641071"/>
              <a:gd name="connsiteY151-10850" fmla="*/ 4977944 h 5795240"/>
              <a:gd name="connsiteX152-10851" fmla="*/ 7380780 w 12641071"/>
              <a:gd name="connsiteY152-10852" fmla="*/ 4976628 h 5795240"/>
              <a:gd name="connsiteX153-10853" fmla="*/ 7362631 w 12641071"/>
              <a:gd name="connsiteY153-10854" fmla="*/ 4938954 h 5795240"/>
              <a:gd name="connsiteX154-10855" fmla="*/ 7322175 w 12641071"/>
              <a:gd name="connsiteY154-10856" fmla="*/ 4872361 h 5795240"/>
              <a:gd name="connsiteX155-10857" fmla="*/ 7320959 w 12641071"/>
              <a:gd name="connsiteY155-10858" fmla="*/ 4870887 h 5795240"/>
              <a:gd name="connsiteX156-10859" fmla="*/ 7283811 w 12641071"/>
              <a:gd name="connsiteY156-10860" fmla="*/ 4769391 h 5795240"/>
              <a:gd name="connsiteX157-10861" fmla="*/ 7272112 w 12641071"/>
              <a:gd name="connsiteY157-10862" fmla="*/ 4718630 h 5795240"/>
              <a:gd name="connsiteX158-10863" fmla="*/ 7272111 w 12641071"/>
              <a:gd name="connsiteY158-10864" fmla="*/ 4718630 h 5795240"/>
              <a:gd name="connsiteX159-10865" fmla="*/ 7283810 w 12641071"/>
              <a:gd name="connsiteY159-10866" fmla="*/ 4769391 h 5795240"/>
              <a:gd name="connsiteX160-10867" fmla="*/ 7320958 w 12641071"/>
              <a:gd name="connsiteY160-10868" fmla="*/ 4870887 h 5795240"/>
              <a:gd name="connsiteX161-10869" fmla="*/ 7223551 w 12641071"/>
              <a:gd name="connsiteY161-10870" fmla="*/ 4752829 h 5795240"/>
              <a:gd name="connsiteX162-10871" fmla="*/ 6652445 w 12641071"/>
              <a:gd name="connsiteY162-10872" fmla="*/ 4516269 h 5795240"/>
              <a:gd name="connsiteX163-10873" fmla="*/ 6200873 w 12641071"/>
              <a:gd name="connsiteY163-10874" fmla="*/ 4654206 h 5795240"/>
              <a:gd name="connsiteX164-10875" fmla="*/ 6088813 w 12641071"/>
              <a:gd name="connsiteY164-10876" fmla="*/ 4746663 h 5795240"/>
              <a:gd name="connsiteX165-10877" fmla="*/ 6043019 w 12641071"/>
              <a:gd name="connsiteY165-10878" fmla="*/ 4807902 h 5795240"/>
              <a:gd name="connsiteX166-10879" fmla="*/ 6043021 w 12641071"/>
              <a:gd name="connsiteY166-10880" fmla="*/ 4807902 h 5795240"/>
              <a:gd name="connsiteX167-10881" fmla="*/ 6023271 w 12641071"/>
              <a:gd name="connsiteY167-10882" fmla="*/ 4834312 h 5795240"/>
              <a:gd name="connsiteX168-10883" fmla="*/ 5970678 w 12641071"/>
              <a:gd name="connsiteY168-10884" fmla="*/ 4892181 h 5795240"/>
              <a:gd name="connsiteX169-10885" fmla="*/ 5982717 w 12641071"/>
              <a:gd name="connsiteY169-10886" fmla="*/ 4872361 h 5795240"/>
              <a:gd name="connsiteX170-10887" fmla="*/ 5970675 w 12641071"/>
              <a:gd name="connsiteY170-10888" fmla="*/ 4892181 h 5795240"/>
              <a:gd name="connsiteX171-10889" fmla="*/ 5935320 w 12641071"/>
              <a:gd name="connsiteY171-10890" fmla="*/ 4931081 h 5795240"/>
              <a:gd name="connsiteX172-10891" fmla="*/ 4971763 w 12641071"/>
              <a:gd name="connsiteY172-10892" fmla="*/ 5330200 h 5795240"/>
              <a:gd name="connsiteX173-10893" fmla="*/ 3716172 w 12641071"/>
              <a:gd name="connsiteY173-10894" fmla="*/ 4497938 h 5795240"/>
              <a:gd name="connsiteX174-10895" fmla="*/ 3710773 w 12641071"/>
              <a:gd name="connsiteY174-10896" fmla="*/ 4483182 h 5795240"/>
              <a:gd name="connsiteX175-10897" fmla="*/ 3710773 w 12641071"/>
              <a:gd name="connsiteY175-10898" fmla="*/ 4483181 h 5795240"/>
              <a:gd name="connsiteX176-10899" fmla="*/ 3674984 w 12641071"/>
              <a:gd name="connsiteY176-10900" fmla="*/ 4385402 h 5795240"/>
              <a:gd name="connsiteX177-10901" fmla="*/ 3670349 w 12641071"/>
              <a:gd name="connsiteY177-10902" fmla="*/ 4372742 h 5795240"/>
              <a:gd name="connsiteX178-10903" fmla="*/ 3659438 w 12641071"/>
              <a:gd name="connsiteY178-10904" fmla="*/ 4330309 h 5795240"/>
              <a:gd name="connsiteX179-10905" fmla="*/ 3672084 w 12641071"/>
              <a:gd name="connsiteY179-10906" fmla="*/ 4353606 h 5795240"/>
              <a:gd name="connsiteX180-10907" fmla="*/ 3659440 w 12641071"/>
              <a:gd name="connsiteY180-10908" fmla="*/ 4330309 h 5795240"/>
              <a:gd name="connsiteX181-10909" fmla="*/ 3613217 w 12641071"/>
              <a:gd name="connsiteY181-10910" fmla="*/ 4245153 h 5795240"/>
              <a:gd name="connsiteX182-10911" fmla="*/ 3083792 w 12641071"/>
              <a:gd name="connsiteY182-10912" fmla="*/ 3963660 h 5795240"/>
              <a:gd name="connsiteX183-10913" fmla="*/ 2835272 w 12641071"/>
              <a:gd name="connsiteY183-10914" fmla="*/ 4013833 h 5795240"/>
              <a:gd name="connsiteX184-10915" fmla="*/ 2820214 w 12641071"/>
              <a:gd name="connsiteY184-10916" fmla="*/ 4022007 h 5795240"/>
              <a:gd name="connsiteX185-10917" fmla="*/ 2820212 w 12641071"/>
              <a:gd name="connsiteY185-10918" fmla="*/ 4022008 h 5795240"/>
              <a:gd name="connsiteX186-10919" fmla="*/ 2820206 w 12641071"/>
              <a:gd name="connsiteY186-10920" fmla="*/ 4022011 h 5795240"/>
              <a:gd name="connsiteX187-10921" fmla="*/ 2813481 w 12641071"/>
              <a:gd name="connsiteY187-10922" fmla="*/ 4027041 h 5795240"/>
              <a:gd name="connsiteX188-10923" fmla="*/ 2762875 w 12641071"/>
              <a:gd name="connsiteY188-10924" fmla="*/ 4057784 h 5795240"/>
              <a:gd name="connsiteX189-10925" fmla="*/ 2762878 w 12641071"/>
              <a:gd name="connsiteY189-10926" fmla="*/ 4057784 h 5795240"/>
              <a:gd name="connsiteX190-10927" fmla="*/ 2694694 w 12641071"/>
              <a:gd name="connsiteY190-10928" fmla="*/ 4099208 h 5795240"/>
              <a:gd name="connsiteX191-10929" fmla="*/ 2726822 w 12641071"/>
              <a:gd name="connsiteY191-10930" fmla="*/ 4072700 h 5795240"/>
              <a:gd name="connsiteX192-10931" fmla="*/ 2757719 w 12641071"/>
              <a:gd name="connsiteY192-10932" fmla="*/ 4055929 h 5795240"/>
              <a:gd name="connsiteX193-10933" fmla="*/ 2757718 w 12641071"/>
              <a:gd name="connsiteY193-10934" fmla="*/ 4055928 h 5795240"/>
              <a:gd name="connsiteX194-10935" fmla="*/ 2726820 w 12641071"/>
              <a:gd name="connsiteY194-10936" fmla="*/ 4072700 h 5795240"/>
              <a:gd name="connsiteX195-10937" fmla="*/ 2694692 w 12641071"/>
              <a:gd name="connsiteY195-10938" fmla="*/ 4099208 h 5795240"/>
              <a:gd name="connsiteX196-10939" fmla="*/ 2664698 w 12641071"/>
              <a:gd name="connsiteY196-10940" fmla="*/ 4117431 h 5795240"/>
              <a:gd name="connsiteX197-10941" fmla="*/ 1804544 w 12641071"/>
              <a:gd name="connsiteY197-10942" fmla="*/ 4335229 h 5795240"/>
              <a:gd name="connsiteX198-10943" fmla="*/ 0 w 12641071"/>
              <a:gd name="connsiteY198-10944" fmla="*/ 2530685 h 5795240"/>
              <a:gd name="connsiteX199-10945" fmla="*/ 1804544 w 12641071"/>
              <a:gd name="connsiteY199-10946" fmla="*/ 726143 h 5795240"/>
              <a:gd name="connsiteX200-10947" fmla="*/ 3080549 w 12641071"/>
              <a:gd name="connsiteY200-10948" fmla="*/ 1254682 h 5795240"/>
              <a:gd name="connsiteX201-10949" fmla="*/ 3268676 w 12641071"/>
              <a:gd name="connsiteY201-10950" fmla="*/ 1461167 h 5795240"/>
              <a:gd name="connsiteX202-10951" fmla="*/ 3565826 w 12641071"/>
              <a:gd name="connsiteY202-10952" fmla="*/ 1551935 h 5795240"/>
              <a:gd name="connsiteX203-10953" fmla="*/ 4086504 w 12641071"/>
              <a:gd name="connsiteY203-10954" fmla="*/ 1127574 h 5795240"/>
              <a:gd name="connsiteX204-10955" fmla="*/ 4103078 w 12641071"/>
              <a:gd name="connsiteY204-10956" fmla="*/ 1004204 h 5795240"/>
              <a:gd name="connsiteX205-10957" fmla="*/ 5215874 w 12641071"/>
              <a:gd name="connsiteY205-10958" fmla="*/ 0 h 5795240"/>
              <a:gd name="connsiteX0-10959" fmla="*/ 5964869 w 12641071"/>
              <a:gd name="connsiteY0-10960" fmla="*/ 4795171 h 5795240"/>
              <a:gd name="connsiteX1-10961" fmla="*/ 6019264 w 12641071"/>
              <a:gd name="connsiteY1-10962" fmla="*/ 4804905 h 5795240"/>
              <a:gd name="connsiteX2-10963" fmla="*/ 6036570 w 12641071"/>
              <a:gd name="connsiteY2-10964" fmla="*/ 4807089 h 5795240"/>
              <a:gd name="connsiteX3-10965" fmla="*/ 6019265 w 12641071"/>
              <a:gd name="connsiteY3-10966" fmla="*/ 4804905 h 5795240"/>
              <a:gd name="connsiteX4-10967" fmla="*/ 5964869 w 12641071"/>
              <a:gd name="connsiteY4-10968" fmla="*/ 4795171 h 5795240"/>
              <a:gd name="connsiteX5-10969" fmla="*/ 3682364 w 12641071"/>
              <a:gd name="connsiteY5-10970" fmla="*/ 4386723 h 5795240"/>
              <a:gd name="connsiteX6-10971" fmla="*/ 3772428 w 12641071"/>
              <a:gd name="connsiteY6-10972" fmla="*/ 4402840 h 5795240"/>
              <a:gd name="connsiteX7-10973" fmla="*/ 3772428 w 12641071"/>
              <a:gd name="connsiteY7-10974" fmla="*/ 4402840 h 5795240"/>
              <a:gd name="connsiteX8-10975" fmla="*/ 3682364 w 12641071"/>
              <a:gd name="connsiteY8-10976" fmla="*/ 4386723 h 5795240"/>
              <a:gd name="connsiteX9-10977" fmla="*/ 6034389 w 12641071"/>
              <a:gd name="connsiteY9-10978" fmla="*/ 371047 h 5795240"/>
              <a:gd name="connsiteX10-10979" fmla="*/ 5912002 w 12641071"/>
              <a:gd name="connsiteY10-10980" fmla="*/ 413650 h 5795240"/>
              <a:gd name="connsiteX11-10981" fmla="*/ 5912002 w 12641071"/>
              <a:gd name="connsiteY11-10982" fmla="*/ 413650 h 5795240"/>
              <a:gd name="connsiteX12-10983" fmla="*/ 6034389 w 12641071"/>
              <a:gd name="connsiteY12-10984" fmla="*/ 371047 h 5795240"/>
              <a:gd name="connsiteX13-10985" fmla="*/ 5215874 w 12641071"/>
              <a:gd name="connsiteY13-10986" fmla="*/ 0 h 5795240"/>
              <a:gd name="connsiteX14-10987" fmla="*/ 5927386 w 12641071"/>
              <a:gd name="connsiteY14-10988" fmla="*/ 255427 h 5795240"/>
              <a:gd name="connsiteX15-10989" fmla="*/ 5974443 w 12641071"/>
              <a:gd name="connsiteY15-10990" fmla="*/ 298195 h 5795240"/>
              <a:gd name="connsiteX16-10991" fmla="*/ 5974448 w 12641071"/>
              <a:gd name="connsiteY16-10992" fmla="*/ 298200 h 5795240"/>
              <a:gd name="connsiteX17-10993" fmla="*/ 6006819 w 12641071"/>
              <a:gd name="connsiteY17-10994" fmla="*/ 327622 h 5795240"/>
              <a:gd name="connsiteX18-10995" fmla="*/ 6043427 w 12641071"/>
              <a:gd name="connsiteY18-10996" fmla="*/ 367901 h 5795240"/>
              <a:gd name="connsiteX19-10997" fmla="*/ 6043429 w 12641071"/>
              <a:gd name="connsiteY19-10998" fmla="*/ 367901 h 5795240"/>
              <a:gd name="connsiteX20-10999" fmla="*/ 6079014 w 12641071"/>
              <a:gd name="connsiteY20-11000" fmla="*/ 407056 h 5795240"/>
              <a:gd name="connsiteX21-11001" fmla="*/ 6105193 w 12641071"/>
              <a:gd name="connsiteY21-11002" fmla="*/ 442067 h 5795240"/>
              <a:gd name="connsiteX22-11003" fmla="*/ 6069206 w 12641071"/>
              <a:gd name="connsiteY22-11004" fmla="*/ 409359 h 5795240"/>
              <a:gd name="connsiteX23-11005" fmla="*/ 6105193 w 12641071"/>
              <a:gd name="connsiteY23-11006" fmla="*/ 442069 h 5795240"/>
              <a:gd name="connsiteX24-11007" fmla="*/ 6143408 w 12641071"/>
              <a:gd name="connsiteY24-11008" fmla="*/ 493169 h 5795240"/>
              <a:gd name="connsiteX25-11009" fmla="*/ 6143427 w 12641071"/>
              <a:gd name="connsiteY25-11010" fmla="*/ 493200 h 5795240"/>
              <a:gd name="connsiteX26-11011" fmla="*/ 6215965 w 12641071"/>
              <a:gd name="connsiteY26-11012" fmla="*/ 619406 h 5795240"/>
              <a:gd name="connsiteX27-11013" fmla="*/ 6234035 w 12641071"/>
              <a:gd name="connsiteY27-11014" fmla="*/ 658746 h 5795240"/>
              <a:gd name="connsiteX28-11015" fmla="*/ 6274009 w 12641071"/>
              <a:gd name="connsiteY28-11016" fmla="*/ 760197 h 5795240"/>
              <a:gd name="connsiteX29-11017" fmla="*/ 6287839 w 12641071"/>
              <a:gd name="connsiteY29-11018" fmla="*/ 801938 h 5795240"/>
              <a:gd name="connsiteX30-11019" fmla="*/ 6321546 w 12641071"/>
              <a:gd name="connsiteY30-11020" fmla="*/ 948207 h 5795240"/>
              <a:gd name="connsiteX31-11021" fmla="*/ 6321550 w 12641071"/>
              <a:gd name="connsiteY31-11022" fmla="*/ 948224 h 5795240"/>
              <a:gd name="connsiteX32-11023" fmla="*/ 6334438 w 12641071"/>
              <a:gd name="connsiteY32-11024" fmla="*/ 1118571 h 5795240"/>
              <a:gd name="connsiteX33-11025" fmla="*/ 6321550 w 12641071"/>
              <a:gd name="connsiteY33-11026" fmla="*/ 948222 h 5795240"/>
              <a:gd name="connsiteX34-11027" fmla="*/ 6321546 w 12641071"/>
              <a:gd name="connsiteY34-11028" fmla="*/ 948207 h 5795240"/>
              <a:gd name="connsiteX35-11029" fmla="*/ 6295696 w 12641071"/>
              <a:gd name="connsiteY35-11030" fmla="*/ 825653 h 5795240"/>
              <a:gd name="connsiteX36-11031" fmla="*/ 6287839 w 12641071"/>
              <a:gd name="connsiteY36-11032" fmla="*/ 801938 h 5795240"/>
              <a:gd name="connsiteX37-11033" fmla="*/ 6284151 w 12641071"/>
              <a:gd name="connsiteY37-11034" fmla="*/ 785941 h 5795240"/>
              <a:gd name="connsiteX38-11035" fmla="*/ 6274009 w 12641071"/>
              <a:gd name="connsiteY38-11036" fmla="*/ 760197 h 5795240"/>
              <a:gd name="connsiteX39-11037" fmla="*/ 6256852 w 12641071"/>
              <a:gd name="connsiteY39-11038" fmla="*/ 708420 h 5795240"/>
              <a:gd name="connsiteX40-11039" fmla="*/ 6234035 w 12641071"/>
              <a:gd name="connsiteY40-11040" fmla="*/ 658746 h 5795240"/>
              <a:gd name="connsiteX41-11041" fmla="*/ 6224136 w 12641071"/>
              <a:gd name="connsiteY41-11042" fmla="*/ 633624 h 5795240"/>
              <a:gd name="connsiteX42-11043" fmla="*/ 6215965 w 12641071"/>
              <a:gd name="connsiteY42-11044" fmla="*/ 619406 h 5795240"/>
              <a:gd name="connsiteX43-11045" fmla="*/ 6205824 w 12641071"/>
              <a:gd name="connsiteY43-11046" fmla="*/ 597325 h 5795240"/>
              <a:gd name="connsiteX44-11047" fmla="*/ 6143427 w 12641071"/>
              <a:gd name="connsiteY44-11048" fmla="*/ 493200 h 5795240"/>
              <a:gd name="connsiteX45-11049" fmla="*/ 6143408 w 12641071"/>
              <a:gd name="connsiteY45-11050" fmla="*/ 493167 h 5795240"/>
              <a:gd name="connsiteX46-11051" fmla="*/ 6105193 w 12641071"/>
              <a:gd name="connsiteY46-11052" fmla="*/ 442067 h 5795240"/>
              <a:gd name="connsiteX47-11053" fmla="*/ 6141460 w 12641071"/>
              <a:gd name="connsiteY47-11054" fmla="*/ 475027 h 5795240"/>
              <a:gd name="connsiteX48-11055" fmla="*/ 6788665 w 12641071"/>
              <a:gd name="connsiteY48-11056" fmla="*/ 707369 h 5795240"/>
              <a:gd name="connsiteX49-11057" fmla="*/ 7184710 w 12641071"/>
              <a:gd name="connsiteY49-11058" fmla="*/ 627411 h 5795240"/>
              <a:gd name="connsiteX50-11059" fmla="*/ 7264545 w 12641071"/>
              <a:gd name="connsiteY50-11060" fmla="*/ 588952 h 5795240"/>
              <a:gd name="connsiteX51-11061" fmla="*/ 7213686 w 12641071"/>
              <a:gd name="connsiteY51-11062" fmla="*/ 626983 h 5795240"/>
              <a:gd name="connsiteX52-11063" fmla="*/ 7128319 w 12641071"/>
              <a:gd name="connsiteY52-11064" fmla="*/ 705504 h 5795240"/>
              <a:gd name="connsiteX53-11065" fmla="*/ 7083110 w 12641071"/>
              <a:gd name="connsiteY53-11066" fmla="*/ 757072 h 5795240"/>
              <a:gd name="connsiteX54-11067" fmla="*/ 7083111 w 12641071"/>
              <a:gd name="connsiteY54-11068" fmla="*/ 757072 h 5795240"/>
              <a:gd name="connsiteX55-11069" fmla="*/ 7128319 w 12641071"/>
              <a:gd name="connsiteY55-11070" fmla="*/ 705506 h 5795240"/>
              <a:gd name="connsiteX56-11071" fmla="*/ 7213686 w 12641071"/>
              <a:gd name="connsiteY56-11072" fmla="*/ 626984 h 5795240"/>
              <a:gd name="connsiteX57-11073" fmla="*/ 7264545 w 12641071"/>
              <a:gd name="connsiteY57-11074" fmla="*/ 588953 h 5795240"/>
              <a:gd name="connsiteX58-11075" fmla="*/ 7273651 w 12641071"/>
              <a:gd name="connsiteY58-11076" fmla="*/ 584566 h 5795240"/>
              <a:gd name="connsiteX59-11077" fmla="*/ 7314851 w 12641071"/>
              <a:gd name="connsiteY59-11078" fmla="*/ 559537 h 5795240"/>
              <a:gd name="connsiteX60-11079" fmla="*/ 7354131 w 12641071"/>
              <a:gd name="connsiteY60-11080" fmla="*/ 565467 h 5795240"/>
              <a:gd name="connsiteX61-11081" fmla="*/ 7429608 w 12641071"/>
              <a:gd name="connsiteY61-11082" fmla="*/ 586051 h 5795240"/>
              <a:gd name="connsiteX62-11083" fmla="*/ 7429611 w 12641071"/>
              <a:gd name="connsiteY62-11084" fmla="*/ 586050 h 5795240"/>
              <a:gd name="connsiteX63-11085" fmla="*/ 7354132 w 12641071"/>
              <a:gd name="connsiteY63-11086" fmla="*/ 565465 h 5795240"/>
              <a:gd name="connsiteX64-11087" fmla="*/ 7314853 w 12641071"/>
              <a:gd name="connsiteY64-11088" fmla="*/ 559536 h 5795240"/>
              <a:gd name="connsiteX65-11089" fmla="*/ 7314851 w 12641071"/>
              <a:gd name="connsiteY65-11090" fmla="*/ 559537 h 5795240"/>
              <a:gd name="connsiteX66-11091" fmla="*/ 7314849 w 12641071"/>
              <a:gd name="connsiteY66-11092" fmla="*/ 559537 h 5795240"/>
              <a:gd name="connsiteX67-11093" fmla="*/ 7273651 w 12641071"/>
              <a:gd name="connsiteY67-11094" fmla="*/ 584565 h 5795240"/>
              <a:gd name="connsiteX68-11095" fmla="*/ 7264545 w 12641071"/>
              <a:gd name="connsiteY68-11096" fmla="*/ 588952 h 5795240"/>
              <a:gd name="connsiteX69-11097" fmla="*/ 7296407 w 12641071"/>
              <a:gd name="connsiteY69-11098" fmla="*/ 565126 h 5795240"/>
              <a:gd name="connsiteX70-11099" fmla="*/ 7307447 w 12641071"/>
              <a:gd name="connsiteY70-11100" fmla="*/ 558419 h 5795240"/>
              <a:gd name="connsiteX71-11101" fmla="*/ 7307450 w 12641071"/>
              <a:gd name="connsiteY71-11102" fmla="*/ 558419 h 5795240"/>
              <a:gd name="connsiteX72-11103" fmla="*/ 7385004 w 12641071"/>
              <a:gd name="connsiteY72-11104" fmla="*/ 511303 h 5795240"/>
              <a:gd name="connsiteX73-11105" fmla="*/ 7391626 w 12641071"/>
              <a:gd name="connsiteY73-11106" fmla="*/ 508114 h 5795240"/>
              <a:gd name="connsiteX74-11107" fmla="*/ 7391631 w 12641071"/>
              <a:gd name="connsiteY74-11108" fmla="*/ 508110 h 5795240"/>
              <a:gd name="connsiteX75-11109" fmla="*/ 7478934 w 12641071"/>
              <a:gd name="connsiteY75-11110" fmla="*/ 466053 h 5795240"/>
              <a:gd name="connsiteX76-11111" fmla="*/ 7897193 w 12641071"/>
              <a:gd name="connsiteY76-11112" fmla="*/ 381611 h 5795240"/>
              <a:gd name="connsiteX77-11113" fmla="*/ 8788216 w 12641071"/>
              <a:gd name="connsiteY77-11114" fmla="*/ 855364 h 5795240"/>
              <a:gd name="connsiteX78-11115" fmla="*/ 8832362 w 12641071"/>
              <a:gd name="connsiteY78-11116" fmla="*/ 928030 h 5795240"/>
              <a:gd name="connsiteX79-11117" fmla="*/ 8832362 w 12641071"/>
              <a:gd name="connsiteY79-11118" fmla="*/ 928033 h 5795240"/>
              <a:gd name="connsiteX80-11119" fmla="*/ 8842040 w 12641071"/>
              <a:gd name="connsiteY80-11120" fmla="*/ 943961 h 5795240"/>
              <a:gd name="connsiteX81-11121" fmla="*/ 8856144 w 12641071"/>
              <a:gd name="connsiteY81-11122" fmla="*/ 973241 h 5795240"/>
              <a:gd name="connsiteX82-11123" fmla="*/ 8856145 w 12641071"/>
              <a:gd name="connsiteY82-11124" fmla="*/ 973241 h 5795240"/>
              <a:gd name="connsiteX83-11125" fmla="*/ 8878117 w 12641071"/>
              <a:gd name="connsiteY83-11126" fmla="*/ 1018851 h 5795240"/>
              <a:gd name="connsiteX84-11127" fmla="*/ 8877719 w 12641071"/>
              <a:gd name="connsiteY84-11128" fmla="*/ 1018369 h 5795240"/>
              <a:gd name="connsiteX85-11129" fmla="*/ 8853250 w 12641071"/>
              <a:gd name="connsiteY85-11130" fmla="*/ 973288 h 5795240"/>
              <a:gd name="connsiteX86-11131" fmla="*/ 8853249 w 12641071"/>
              <a:gd name="connsiteY86-11132" fmla="*/ 973288 h 5795240"/>
              <a:gd name="connsiteX87-11133" fmla="*/ 8853248 w 12641071"/>
              <a:gd name="connsiteY87-11134" fmla="*/ 973287 h 5795240"/>
              <a:gd name="connsiteX88-11135" fmla="*/ 8849677 w 12641071"/>
              <a:gd name="connsiteY88-11136" fmla="*/ 973341 h 5795240"/>
              <a:gd name="connsiteX89-11137" fmla="*/ 8641543 w 12641071"/>
              <a:gd name="connsiteY89-11138" fmla="*/ 916577 h 5795240"/>
              <a:gd name="connsiteX90-11139" fmla="*/ 8641545 w 12641071"/>
              <a:gd name="connsiteY90-11140" fmla="*/ 916580 h 5795240"/>
              <a:gd name="connsiteX91-11141" fmla="*/ 8849676 w 12641071"/>
              <a:gd name="connsiteY91-11142" fmla="*/ 973343 h 5795240"/>
              <a:gd name="connsiteX92-11143" fmla="*/ 8853248 w 12641071"/>
              <a:gd name="connsiteY92-11144" fmla="*/ 973288 h 5795240"/>
              <a:gd name="connsiteX93-11145" fmla="*/ 8877719 w 12641071"/>
              <a:gd name="connsiteY93-11146" fmla="*/ 1018371 h 5795240"/>
              <a:gd name="connsiteX94-11147" fmla="*/ 8878116 w 12641071"/>
              <a:gd name="connsiteY94-11148" fmla="*/ 1018851 h 5795240"/>
              <a:gd name="connsiteX95-11149" fmla="*/ 8887288 w 12641071"/>
              <a:gd name="connsiteY95-11150" fmla="*/ 1037892 h 5795240"/>
              <a:gd name="connsiteX96-11151" fmla="*/ 8949899 w 12641071"/>
              <a:gd name="connsiteY96-11152" fmla="*/ 1239592 h 5795240"/>
              <a:gd name="connsiteX97-11153" fmla="*/ 8968437 w 12641071"/>
              <a:gd name="connsiteY97-11154" fmla="*/ 1423482 h 5795240"/>
              <a:gd name="connsiteX98-11155" fmla="*/ 8949899 w 12641071"/>
              <a:gd name="connsiteY98-11156" fmla="*/ 1239591 h 5795240"/>
              <a:gd name="connsiteX99-11157" fmla="*/ 8887288 w 12641071"/>
              <a:gd name="connsiteY99-11158" fmla="*/ 1037890 h 5795240"/>
              <a:gd name="connsiteX100-11159" fmla="*/ 8878116 w 12641071"/>
              <a:gd name="connsiteY100-11160" fmla="*/ 1018851 h 5795240"/>
              <a:gd name="connsiteX101-11161" fmla="*/ 8931285 w 12641071"/>
              <a:gd name="connsiteY101-11162" fmla="*/ 1083292 h 5795240"/>
              <a:gd name="connsiteX102-11163" fmla="*/ 9241478 w 12641071"/>
              <a:gd name="connsiteY102-11164" fmla="*/ 1211778 h 5795240"/>
              <a:gd name="connsiteX103-11165" fmla="*/ 9605238 w 12641071"/>
              <a:gd name="connsiteY103-11166" fmla="*/ 1018369 h 5795240"/>
              <a:gd name="connsiteX104-11167" fmla="*/ 9636247 w 12641071"/>
              <a:gd name="connsiteY104-11168" fmla="*/ 961241 h 5795240"/>
              <a:gd name="connsiteX105-11169" fmla="*/ 9641995 w 12641071"/>
              <a:gd name="connsiteY105-11170" fmla="*/ 961152 h 5795240"/>
              <a:gd name="connsiteX106-11171" fmla="*/ 9584939 w 12641071"/>
              <a:gd name="connsiteY106-11172" fmla="*/ 1079594 h 5795240"/>
              <a:gd name="connsiteX107-11173" fmla="*/ 9546257 w 12641071"/>
              <a:gd name="connsiteY107-11174" fmla="*/ 1204206 h 5795240"/>
              <a:gd name="connsiteX108-11175" fmla="*/ 9584939 w 12641071"/>
              <a:gd name="connsiteY108-11176" fmla="*/ 1079596 h 5795240"/>
              <a:gd name="connsiteX109-11177" fmla="*/ 9641995 w 12641071"/>
              <a:gd name="connsiteY109-11178" fmla="*/ 961153 h 5795240"/>
              <a:gd name="connsiteX110-11179" fmla="*/ 9653069 w 12641071"/>
              <a:gd name="connsiteY110-11180" fmla="*/ 960983 h 5795240"/>
              <a:gd name="connsiteX111-11181" fmla="*/ 9801564 w 12641071"/>
              <a:gd name="connsiteY111-11182" fmla="*/ 1196828 h 5795240"/>
              <a:gd name="connsiteX112-11183" fmla="*/ 9801566 w 12641071"/>
              <a:gd name="connsiteY112-11184" fmla="*/ 1196828 h 5795240"/>
              <a:gd name="connsiteX113-11185" fmla="*/ 9653070 w 12641071"/>
              <a:gd name="connsiteY113-11186" fmla="*/ 960982 h 5795240"/>
              <a:gd name="connsiteX114-11187" fmla="*/ 9641996 w 12641071"/>
              <a:gd name="connsiteY114-11188" fmla="*/ 961152 h 5795240"/>
              <a:gd name="connsiteX115-11189" fmla="*/ 9651917 w 12641071"/>
              <a:gd name="connsiteY115-11190" fmla="*/ 940556 h 5795240"/>
              <a:gd name="connsiteX116-11191" fmla="*/ 11050508 w 12641071"/>
              <a:gd name="connsiteY116-11192" fmla="*/ 108150 h 5795240"/>
              <a:gd name="connsiteX117-11193" fmla="*/ 12641071 w 12641071"/>
              <a:gd name="connsiteY117-11194" fmla="*/ 1698711 h 5795240"/>
              <a:gd name="connsiteX118-11195" fmla="*/ 11371062 w 12641071"/>
              <a:gd name="connsiteY118-11196" fmla="*/ 3256960 h 5795240"/>
              <a:gd name="connsiteX119-11197" fmla="*/ 11215953 w 12641071"/>
              <a:gd name="connsiteY119-11198" fmla="*/ 3280632 h 5795240"/>
              <a:gd name="connsiteX120-11199" fmla="*/ 11142318 w 12641071"/>
              <a:gd name="connsiteY120-11200" fmla="*/ 3276914 h 5795240"/>
              <a:gd name="connsiteX121-11201" fmla="*/ 11215952 w 12641071"/>
              <a:gd name="connsiteY121-11202" fmla="*/ 3280632 h 5795240"/>
              <a:gd name="connsiteX122-11203" fmla="*/ 11213133 w 12641071"/>
              <a:gd name="connsiteY122-11204" fmla="*/ 3281062 h 5795240"/>
              <a:gd name="connsiteX123-11205" fmla="*/ 11116921 w 12641071"/>
              <a:gd name="connsiteY123-11206" fmla="*/ 3285921 h 5795240"/>
              <a:gd name="connsiteX124-11207" fmla="*/ 11050507 w 12641071"/>
              <a:gd name="connsiteY124-11208" fmla="*/ 3289274 h 5795240"/>
              <a:gd name="connsiteX125-11209" fmla="*/ 11006292 w 12641071"/>
              <a:gd name="connsiteY125-11210" fmla="*/ 3287041 h 5795240"/>
              <a:gd name="connsiteX126-11211" fmla="*/ 10937101 w 12641071"/>
              <a:gd name="connsiteY126-11212" fmla="*/ 3297601 h 5795240"/>
              <a:gd name="connsiteX127-11213" fmla="*/ 10144740 w 12641071"/>
              <a:gd name="connsiteY127-11214" fmla="*/ 4089962 h 5795240"/>
              <a:gd name="connsiteX128-11215" fmla="*/ 10130374 w 12641071"/>
              <a:gd name="connsiteY128-11216" fmla="*/ 4184101 h 5795240"/>
              <a:gd name="connsiteX129-11217" fmla="*/ 10130375 w 12641071"/>
              <a:gd name="connsiteY129-11218" fmla="*/ 4184103 h 5795240"/>
              <a:gd name="connsiteX130-11219" fmla="*/ 10130656 w 12641071"/>
              <a:gd name="connsiteY130-11220" fmla="*/ 4185950 h 5795240"/>
              <a:gd name="connsiteX131-11221" fmla="*/ 10138194 w 12641071"/>
              <a:gd name="connsiteY131-11222" fmla="*/ 4335228 h 5795240"/>
              <a:gd name="connsiteX132-11223" fmla="*/ 10137710 w 12641071"/>
              <a:gd name="connsiteY132-11224" fmla="*/ 4344822 h 5795240"/>
              <a:gd name="connsiteX133-11225" fmla="*/ 10133555 w 12641071"/>
              <a:gd name="connsiteY133-11226" fmla="*/ 4427096 h 5795240"/>
              <a:gd name="connsiteX134-11227" fmla="*/ 10129312 w 12641071"/>
              <a:gd name="connsiteY134-11228" fmla="*/ 4399289 h 5795240"/>
              <a:gd name="connsiteX135-11229" fmla="*/ 10126797 w 12641071"/>
              <a:gd name="connsiteY135-11230" fmla="*/ 4349498 h 5795240"/>
              <a:gd name="connsiteX136-11231" fmla="*/ 10126796 w 12641071"/>
              <a:gd name="connsiteY136-11232" fmla="*/ 4349498 h 5795240"/>
              <a:gd name="connsiteX137-11233" fmla="*/ 10129311 w 12641071"/>
              <a:gd name="connsiteY137-11234" fmla="*/ 4399289 h 5795240"/>
              <a:gd name="connsiteX138-11235" fmla="*/ 10133554 w 12641071"/>
              <a:gd name="connsiteY138-11236" fmla="*/ 4427096 h 5795240"/>
              <a:gd name="connsiteX139-11237" fmla="*/ 10130656 w 12641071"/>
              <a:gd name="connsiteY139-11238" fmla="*/ 4484506 h 5795240"/>
              <a:gd name="connsiteX140-11239" fmla="*/ 8678182 w 12641071"/>
              <a:gd name="connsiteY140-11240" fmla="*/ 5795240 h 5795240"/>
              <a:gd name="connsiteX141-11241" fmla="*/ 7467518 w 12641071"/>
              <a:gd name="connsiteY141-11242" fmla="*/ 5151535 h 5795240"/>
              <a:gd name="connsiteX142-11243" fmla="*/ 7419945 w 12641071"/>
              <a:gd name="connsiteY142-11244" fmla="*/ 5073228 h 5795240"/>
              <a:gd name="connsiteX143-11245" fmla="*/ 7394386 w 12641071"/>
              <a:gd name="connsiteY143-11246" fmla="*/ 5031156 h 5795240"/>
              <a:gd name="connsiteX144-11247" fmla="*/ 7367299 w 12641071"/>
              <a:gd name="connsiteY144-11248" fmla="*/ 4974928 h 5795240"/>
              <a:gd name="connsiteX145-11249" fmla="*/ 7332905 w 12641071"/>
              <a:gd name="connsiteY145-11250" fmla="*/ 4903531 h 5795240"/>
              <a:gd name="connsiteX146-11251" fmla="*/ 7320958 w 12641071"/>
              <a:gd name="connsiteY146-11252" fmla="*/ 4870887 h 5795240"/>
              <a:gd name="connsiteX147-11253" fmla="*/ 7322174 w 12641071"/>
              <a:gd name="connsiteY147-11254" fmla="*/ 4872361 h 5795240"/>
              <a:gd name="connsiteX148-11255" fmla="*/ 7362630 w 12641071"/>
              <a:gd name="connsiteY148-11256" fmla="*/ 4938954 h 5795240"/>
              <a:gd name="connsiteX149-11257" fmla="*/ 7380779 w 12641071"/>
              <a:gd name="connsiteY149-11258" fmla="*/ 4976628 h 5795240"/>
              <a:gd name="connsiteX150-11259" fmla="*/ 7391210 w 12641071"/>
              <a:gd name="connsiteY150-11260" fmla="*/ 4977944 h 5795240"/>
              <a:gd name="connsiteX151-11261" fmla="*/ 7380780 w 12641071"/>
              <a:gd name="connsiteY151-11262" fmla="*/ 4976628 h 5795240"/>
              <a:gd name="connsiteX152-11263" fmla="*/ 7362631 w 12641071"/>
              <a:gd name="connsiteY152-11264" fmla="*/ 4938954 h 5795240"/>
              <a:gd name="connsiteX153-11265" fmla="*/ 7322175 w 12641071"/>
              <a:gd name="connsiteY153-11266" fmla="*/ 4872361 h 5795240"/>
              <a:gd name="connsiteX154-11267" fmla="*/ 7320959 w 12641071"/>
              <a:gd name="connsiteY154-11268" fmla="*/ 4870887 h 5795240"/>
              <a:gd name="connsiteX155-11269" fmla="*/ 7283811 w 12641071"/>
              <a:gd name="connsiteY155-11270" fmla="*/ 4769391 h 5795240"/>
              <a:gd name="connsiteX156-11271" fmla="*/ 7272112 w 12641071"/>
              <a:gd name="connsiteY156-11272" fmla="*/ 4718630 h 5795240"/>
              <a:gd name="connsiteX157-11273" fmla="*/ 7272111 w 12641071"/>
              <a:gd name="connsiteY157-11274" fmla="*/ 4718630 h 5795240"/>
              <a:gd name="connsiteX158-11275" fmla="*/ 7283810 w 12641071"/>
              <a:gd name="connsiteY158-11276" fmla="*/ 4769391 h 5795240"/>
              <a:gd name="connsiteX159-11277" fmla="*/ 7320958 w 12641071"/>
              <a:gd name="connsiteY159-11278" fmla="*/ 4870887 h 5795240"/>
              <a:gd name="connsiteX160-11279" fmla="*/ 7223551 w 12641071"/>
              <a:gd name="connsiteY160-11280" fmla="*/ 4752829 h 5795240"/>
              <a:gd name="connsiteX161-11281" fmla="*/ 6652445 w 12641071"/>
              <a:gd name="connsiteY161-11282" fmla="*/ 4516269 h 5795240"/>
              <a:gd name="connsiteX162-11283" fmla="*/ 6200873 w 12641071"/>
              <a:gd name="connsiteY162-11284" fmla="*/ 4654206 h 5795240"/>
              <a:gd name="connsiteX163-11285" fmla="*/ 6088813 w 12641071"/>
              <a:gd name="connsiteY163-11286" fmla="*/ 4746663 h 5795240"/>
              <a:gd name="connsiteX164-11287" fmla="*/ 6043019 w 12641071"/>
              <a:gd name="connsiteY164-11288" fmla="*/ 4807902 h 5795240"/>
              <a:gd name="connsiteX165-11289" fmla="*/ 6043021 w 12641071"/>
              <a:gd name="connsiteY165-11290" fmla="*/ 4807902 h 5795240"/>
              <a:gd name="connsiteX166-11291" fmla="*/ 6023271 w 12641071"/>
              <a:gd name="connsiteY166-11292" fmla="*/ 4834312 h 5795240"/>
              <a:gd name="connsiteX167-11293" fmla="*/ 5970678 w 12641071"/>
              <a:gd name="connsiteY167-11294" fmla="*/ 4892181 h 5795240"/>
              <a:gd name="connsiteX168-11295" fmla="*/ 5982717 w 12641071"/>
              <a:gd name="connsiteY168-11296" fmla="*/ 4872361 h 5795240"/>
              <a:gd name="connsiteX169-11297" fmla="*/ 5970675 w 12641071"/>
              <a:gd name="connsiteY169-11298" fmla="*/ 4892181 h 5795240"/>
              <a:gd name="connsiteX170-11299" fmla="*/ 5935320 w 12641071"/>
              <a:gd name="connsiteY170-11300" fmla="*/ 4931081 h 5795240"/>
              <a:gd name="connsiteX171-11301" fmla="*/ 4971763 w 12641071"/>
              <a:gd name="connsiteY171-11302" fmla="*/ 5330200 h 5795240"/>
              <a:gd name="connsiteX172-11303" fmla="*/ 3716172 w 12641071"/>
              <a:gd name="connsiteY172-11304" fmla="*/ 4497938 h 5795240"/>
              <a:gd name="connsiteX173-11305" fmla="*/ 3710773 w 12641071"/>
              <a:gd name="connsiteY173-11306" fmla="*/ 4483182 h 5795240"/>
              <a:gd name="connsiteX174-11307" fmla="*/ 3710773 w 12641071"/>
              <a:gd name="connsiteY174-11308" fmla="*/ 4483181 h 5795240"/>
              <a:gd name="connsiteX175-11309" fmla="*/ 3674984 w 12641071"/>
              <a:gd name="connsiteY175-11310" fmla="*/ 4385402 h 5795240"/>
              <a:gd name="connsiteX176-11311" fmla="*/ 3670349 w 12641071"/>
              <a:gd name="connsiteY176-11312" fmla="*/ 4372742 h 5795240"/>
              <a:gd name="connsiteX177-11313" fmla="*/ 3659438 w 12641071"/>
              <a:gd name="connsiteY177-11314" fmla="*/ 4330309 h 5795240"/>
              <a:gd name="connsiteX178-11315" fmla="*/ 3672084 w 12641071"/>
              <a:gd name="connsiteY178-11316" fmla="*/ 4353606 h 5795240"/>
              <a:gd name="connsiteX179-11317" fmla="*/ 3659440 w 12641071"/>
              <a:gd name="connsiteY179-11318" fmla="*/ 4330309 h 5795240"/>
              <a:gd name="connsiteX180-11319" fmla="*/ 3613217 w 12641071"/>
              <a:gd name="connsiteY180-11320" fmla="*/ 4245153 h 5795240"/>
              <a:gd name="connsiteX181-11321" fmla="*/ 3083792 w 12641071"/>
              <a:gd name="connsiteY181-11322" fmla="*/ 3963660 h 5795240"/>
              <a:gd name="connsiteX182-11323" fmla="*/ 2835272 w 12641071"/>
              <a:gd name="connsiteY182-11324" fmla="*/ 4013833 h 5795240"/>
              <a:gd name="connsiteX183-11325" fmla="*/ 2820214 w 12641071"/>
              <a:gd name="connsiteY183-11326" fmla="*/ 4022007 h 5795240"/>
              <a:gd name="connsiteX184-11327" fmla="*/ 2820212 w 12641071"/>
              <a:gd name="connsiteY184-11328" fmla="*/ 4022008 h 5795240"/>
              <a:gd name="connsiteX185-11329" fmla="*/ 2820206 w 12641071"/>
              <a:gd name="connsiteY185-11330" fmla="*/ 4022011 h 5795240"/>
              <a:gd name="connsiteX186-11331" fmla="*/ 2813481 w 12641071"/>
              <a:gd name="connsiteY186-11332" fmla="*/ 4027041 h 5795240"/>
              <a:gd name="connsiteX187-11333" fmla="*/ 2762875 w 12641071"/>
              <a:gd name="connsiteY187-11334" fmla="*/ 4057784 h 5795240"/>
              <a:gd name="connsiteX188-11335" fmla="*/ 2762878 w 12641071"/>
              <a:gd name="connsiteY188-11336" fmla="*/ 4057784 h 5795240"/>
              <a:gd name="connsiteX189-11337" fmla="*/ 2694694 w 12641071"/>
              <a:gd name="connsiteY189-11338" fmla="*/ 4099208 h 5795240"/>
              <a:gd name="connsiteX190-11339" fmla="*/ 2726822 w 12641071"/>
              <a:gd name="connsiteY190-11340" fmla="*/ 4072700 h 5795240"/>
              <a:gd name="connsiteX191-11341" fmla="*/ 2757719 w 12641071"/>
              <a:gd name="connsiteY191-11342" fmla="*/ 4055929 h 5795240"/>
              <a:gd name="connsiteX192-11343" fmla="*/ 2757718 w 12641071"/>
              <a:gd name="connsiteY192-11344" fmla="*/ 4055928 h 5795240"/>
              <a:gd name="connsiteX193-11345" fmla="*/ 2726820 w 12641071"/>
              <a:gd name="connsiteY193-11346" fmla="*/ 4072700 h 5795240"/>
              <a:gd name="connsiteX194-11347" fmla="*/ 2694692 w 12641071"/>
              <a:gd name="connsiteY194-11348" fmla="*/ 4099208 h 5795240"/>
              <a:gd name="connsiteX195-11349" fmla="*/ 2664698 w 12641071"/>
              <a:gd name="connsiteY195-11350" fmla="*/ 4117431 h 5795240"/>
              <a:gd name="connsiteX196-11351" fmla="*/ 1804544 w 12641071"/>
              <a:gd name="connsiteY196-11352" fmla="*/ 4335229 h 5795240"/>
              <a:gd name="connsiteX197-11353" fmla="*/ 0 w 12641071"/>
              <a:gd name="connsiteY197-11354" fmla="*/ 2530685 h 5795240"/>
              <a:gd name="connsiteX198-11355" fmla="*/ 1804544 w 12641071"/>
              <a:gd name="connsiteY198-11356" fmla="*/ 726143 h 5795240"/>
              <a:gd name="connsiteX199-11357" fmla="*/ 3080549 w 12641071"/>
              <a:gd name="connsiteY199-11358" fmla="*/ 1254682 h 5795240"/>
              <a:gd name="connsiteX200-11359" fmla="*/ 3268676 w 12641071"/>
              <a:gd name="connsiteY200-11360" fmla="*/ 1461167 h 5795240"/>
              <a:gd name="connsiteX201-11361" fmla="*/ 3565826 w 12641071"/>
              <a:gd name="connsiteY201-11362" fmla="*/ 1551935 h 5795240"/>
              <a:gd name="connsiteX202-11363" fmla="*/ 4086504 w 12641071"/>
              <a:gd name="connsiteY202-11364" fmla="*/ 1127574 h 5795240"/>
              <a:gd name="connsiteX203-11365" fmla="*/ 4103078 w 12641071"/>
              <a:gd name="connsiteY203-11366" fmla="*/ 1004204 h 5795240"/>
              <a:gd name="connsiteX204-11367" fmla="*/ 5215874 w 12641071"/>
              <a:gd name="connsiteY204-11368" fmla="*/ 0 h 5795240"/>
              <a:gd name="connsiteX0-11369" fmla="*/ 5964869 w 12641071"/>
              <a:gd name="connsiteY0-11370" fmla="*/ 4795171 h 5795240"/>
              <a:gd name="connsiteX1-11371" fmla="*/ 6019264 w 12641071"/>
              <a:gd name="connsiteY1-11372" fmla="*/ 4804905 h 5795240"/>
              <a:gd name="connsiteX2-11373" fmla="*/ 6036570 w 12641071"/>
              <a:gd name="connsiteY2-11374" fmla="*/ 4807089 h 5795240"/>
              <a:gd name="connsiteX3-11375" fmla="*/ 6019265 w 12641071"/>
              <a:gd name="connsiteY3-11376" fmla="*/ 4804905 h 5795240"/>
              <a:gd name="connsiteX4-11377" fmla="*/ 5964869 w 12641071"/>
              <a:gd name="connsiteY4-11378" fmla="*/ 4795171 h 5795240"/>
              <a:gd name="connsiteX5-11379" fmla="*/ 3682364 w 12641071"/>
              <a:gd name="connsiteY5-11380" fmla="*/ 4386723 h 5795240"/>
              <a:gd name="connsiteX6-11381" fmla="*/ 3772428 w 12641071"/>
              <a:gd name="connsiteY6-11382" fmla="*/ 4402840 h 5795240"/>
              <a:gd name="connsiteX7-11383" fmla="*/ 3772428 w 12641071"/>
              <a:gd name="connsiteY7-11384" fmla="*/ 4402840 h 5795240"/>
              <a:gd name="connsiteX8-11385" fmla="*/ 3682364 w 12641071"/>
              <a:gd name="connsiteY8-11386" fmla="*/ 4386723 h 5795240"/>
              <a:gd name="connsiteX9-11387" fmla="*/ 6034389 w 12641071"/>
              <a:gd name="connsiteY9-11388" fmla="*/ 371047 h 5795240"/>
              <a:gd name="connsiteX10-11389" fmla="*/ 5912002 w 12641071"/>
              <a:gd name="connsiteY10-11390" fmla="*/ 413650 h 5795240"/>
              <a:gd name="connsiteX11-11391" fmla="*/ 5912002 w 12641071"/>
              <a:gd name="connsiteY11-11392" fmla="*/ 413650 h 5795240"/>
              <a:gd name="connsiteX12-11393" fmla="*/ 6034389 w 12641071"/>
              <a:gd name="connsiteY12-11394" fmla="*/ 371047 h 5795240"/>
              <a:gd name="connsiteX13-11395" fmla="*/ 5215874 w 12641071"/>
              <a:gd name="connsiteY13-11396" fmla="*/ 0 h 5795240"/>
              <a:gd name="connsiteX14-11397" fmla="*/ 5927386 w 12641071"/>
              <a:gd name="connsiteY14-11398" fmla="*/ 255427 h 5795240"/>
              <a:gd name="connsiteX15-11399" fmla="*/ 5974443 w 12641071"/>
              <a:gd name="connsiteY15-11400" fmla="*/ 298195 h 5795240"/>
              <a:gd name="connsiteX16-11401" fmla="*/ 5974448 w 12641071"/>
              <a:gd name="connsiteY16-11402" fmla="*/ 298200 h 5795240"/>
              <a:gd name="connsiteX17-11403" fmla="*/ 6006819 w 12641071"/>
              <a:gd name="connsiteY17-11404" fmla="*/ 327622 h 5795240"/>
              <a:gd name="connsiteX18-11405" fmla="*/ 6043427 w 12641071"/>
              <a:gd name="connsiteY18-11406" fmla="*/ 367901 h 5795240"/>
              <a:gd name="connsiteX19-11407" fmla="*/ 6043429 w 12641071"/>
              <a:gd name="connsiteY19-11408" fmla="*/ 367901 h 5795240"/>
              <a:gd name="connsiteX20-11409" fmla="*/ 6079014 w 12641071"/>
              <a:gd name="connsiteY20-11410" fmla="*/ 407056 h 5795240"/>
              <a:gd name="connsiteX21-11411" fmla="*/ 6105193 w 12641071"/>
              <a:gd name="connsiteY21-11412" fmla="*/ 442067 h 5795240"/>
              <a:gd name="connsiteX22-11413" fmla="*/ 6069206 w 12641071"/>
              <a:gd name="connsiteY22-11414" fmla="*/ 409359 h 5795240"/>
              <a:gd name="connsiteX23-11415" fmla="*/ 6105193 w 12641071"/>
              <a:gd name="connsiteY23-11416" fmla="*/ 442069 h 5795240"/>
              <a:gd name="connsiteX24-11417" fmla="*/ 6143408 w 12641071"/>
              <a:gd name="connsiteY24-11418" fmla="*/ 493169 h 5795240"/>
              <a:gd name="connsiteX25-11419" fmla="*/ 6143427 w 12641071"/>
              <a:gd name="connsiteY25-11420" fmla="*/ 493200 h 5795240"/>
              <a:gd name="connsiteX26-11421" fmla="*/ 6215965 w 12641071"/>
              <a:gd name="connsiteY26-11422" fmla="*/ 619406 h 5795240"/>
              <a:gd name="connsiteX27-11423" fmla="*/ 6234035 w 12641071"/>
              <a:gd name="connsiteY27-11424" fmla="*/ 658746 h 5795240"/>
              <a:gd name="connsiteX28-11425" fmla="*/ 6274009 w 12641071"/>
              <a:gd name="connsiteY28-11426" fmla="*/ 760197 h 5795240"/>
              <a:gd name="connsiteX29-11427" fmla="*/ 6287839 w 12641071"/>
              <a:gd name="connsiteY29-11428" fmla="*/ 801938 h 5795240"/>
              <a:gd name="connsiteX30-11429" fmla="*/ 6321546 w 12641071"/>
              <a:gd name="connsiteY30-11430" fmla="*/ 948207 h 5795240"/>
              <a:gd name="connsiteX31-11431" fmla="*/ 6321550 w 12641071"/>
              <a:gd name="connsiteY31-11432" fmla="*/ 948224 h 5795240"/>
              <a:gd name="connsiteX32-11433" fmla="*/ 6334438 w 12641071"/>
              <a:gd name="connsiteY32-11434" fmla="*/ 1118571 h 5795240"/>
              <a:gd name="connsiteX33-11435" fmla="*/ 6321550 w 12641071"/>
              <a:gd name="connsiteY33-11436" fmla="*/ 948222 h 5795240"/>
              <a:gd name="connsiteX34-11437" fmla="*/ 6295696 w 12641071"/>
              <a:gd name="connsiteY34-11438" fmla="*/ 825653 h 5795240"/>
              <a:gd name="connsiteX35-11439" fmla="*/ 6287839 w 12641071"/>
              <a:gd name="connsiteY35-11440" fmla="*/ 801938 h 5795240"/>
              <a:gd name="connsiteX36-11441" fmla="*/ 6284151 w 12641071"/>
              <a:gd name="connsiteY36-11442" fmla="*/ 785941 h 5795240"/>
              <a:gd name="connsiteX37-11443" fmla="*/ 6274009 w 12641071"/>
              <a:gd name="connsiteY37-11444" fmla="*/ 760197 h 5795240"/>
              <a:gd name="connsiteX38-11445" fmla="*/ 6256852 w 12641071"/>
              <a:gd name="connsiteY38-11446" fmla="*/ 708420 h 5795240"/>
              <a:gd name="connsiteX39-11447" fmla="*/ 6234035 w 12641071"/>
              <a:gd name="connsiteY39-11448" fmla="*/ 658746 h 5795240"/>
              <a:gd name="connsiteX40-11449" fmla="*/ 6224136 w 12641071"/>
              <a:gd name="connsiteY40-11450" fmla="*/ 633624 h 5795240"/>
              <a:gd name="connsiteX41-11451" fmla="*/ 6215965 w 12641071"/>
              <a:gd name="connsiteY41-11452" fmla="*/ 619406 h 5795240"/>
              <a:gd name="connsiteX42-11453" fmla="*/ 6205824 w 12641071"/>
              <a:gd name="connsiteY42-11454" fmla="*/ 597325 h 5795240"/>
              <a:gd name="connsiteX43-11455" fmla="*/ 6143427 w 12641071"/>
              <a:gd name="connsiteY43-11456" fmla="*/ 493200 h 5795240"/>
              <a:gd name="connsiteX44-11457" fmla="*/ 6143408 w 12641071"/>
              <a:gd name="connsiteY44-11458" fmla="*/ 493167 h 5795240"/>
              <a:gd name="connsiteX45-11459" fmla="*/ 6105193 w 12641071"/>
              <a:gd name="connsiteY45-11460" fmla="*/ 442067 h 5795240"/>
              <a:gd name="connsiteX46-11461" fmla="*/ 6141460 w 12641071"/>
              <a:gd name="connsiteY46-11462" fmla="*/ 475027 h 5795240"/>
              <a:gd name="connsiteX47-11463" fmla="*/ 6788665 w 12641071"/>
              <a:gd name="connsiteY47-11464" fmla="*/ 707369 h 5795240"/>
              <a:gd name="connsiteX48-11465" fmla="*/ 7184710 w 12641071"/>
              <a:gd name="connsiteY48-11466" fmla="*/ 627411 h 5795240"/>
              <a:gd name="connsiteX49-11467" fmla="*/ 7264545 w 12641071"/>
              <a:gd name="connsiteY49-11468" fmla="*/ 588952 h 5795240"/>
              <a:gd name="connsiteX50-11469" fmla="*/ 7213686 w 12641071"/>
              <a:gd name="connsiteY50-11470" fmla="*/ 626983 h 5795240"/>
              <a:gd name="connsiteX51-11471" fmla="*/ 7128319 w 12641071"/>
              <a:gd name="connsiteY51-11472" fmla="*/ 705504 h 5795240"/>
              <a:gd name="connsiteX52-11473" fmla="*/ 7083110 w 12641071"/>
              <a:gd name="connsiteY52-11474" fmla="*/ 757072 h 5795240"/>
              <a:gd name="connsiteX53-11475" fmla="*/ 7083111 w 12641071"/>
              <a:gd name="connsiteY53-11476" fmla="*/ 757072 h 5795240"/>
              <a:gd name="connsiteX54-11477" fmla="*/ 7128319 w 12641071"/>
              <a:gd name="connsiteY54-11478" fmla="*/ 705506 h 5795240"/>
              <a:gd name="connsiteX55-11479" fmla="*/ 7213686 w 12641071"/>
              <a:gd name="connsiteY55-11480" fmla="*/ 626984 h 5795240"/>
              <a:gd name="connsiteX56-11481" fmla="*/ 7264545 w 12641071"/>
              <a:gd name="connsiteY56-11482" fmla="*/ 588953 h 5795240"/>
              <a:gd name="connsiteX57-11483" fmla="*/ 7273651 w 12641071"/>
              <a:gd name="connsiteY57-11484" fmla="*/ 584566 h 5795240"/>
              <a:gd name="connsiteX58-11485" fmla="*/ 7314851 w 12641071"/>
              <a:gd name="connsiteY58-11486" fmla="*/ 559537 h 5795240"/>
              <a:gd name="connsiteX59-11487" fmla="*/ 7354131 w 12641071"/>
              <a:gd name="connsiteY59-11488" fmla="*/ 565467 h 5795240"/>
              <a:gd name="connsiteX60-11489" fmla="*/ 7429608 w 12641071"/>
              <a:gd name="connsiteY60-11490" fmla="*/ 586051 h 5795240"/>
              <a:gd name="connsiteX61-11491" fmla="*/ 7429611 w 12641071"/>
              <a:gd name="connsiteY61-11492" fmla="*/ 586050 h 5795240"/>
              <a:gd name="connsiteX62-11493" fmla="*/ 7354132 w 12641071"/>
              <a:gd name="connsiteY62-11494" fmla="*/ 565465 h 5795240"/>
              <a:gd name="connsiteX63-11495" fmla="*/ 7314853 w 12641071"/>
              <a:gd name="connsiteY63-11496" fmla="*/ 559536 h 5795240"/>
              <a:gd name="connsiteX64-11497" fmla="*/ 7314851 w 12641071"/>
              <a:gd name="connsiteY64-11498" fmla="*/ 559537 h 5795240"/>
              <a:gd name="connsiteX65-11499" fmla="*/ 7314849 w 12641071"/>
              <a:gd name="connsiteY65-11500" fmla="*/ 559537 h 5795240"/>
              <a:gd name="connsiteX66-11501" fmla="*/ 7273651 w 12641071"/>
              <a:gd name="connsiteY66-11502" fmla="*/ 584565 h 5795240"/>
              <a:gd name="connsiteX67-11503" fmla="*/ 7264545 w 12641071"/>
              <a:gd name="connsiteY67-11504" fmla="*/ 588952 h 5795240"/>
              <a:gd name="connsiteX68-11505" fmla="*/ 7296407 w 12641071"/>
              <a:gd name="connsiteY68-11506" fmla="*/ 565126 h 5795240"/>
              <a:gd name="connsiteX69-11507" fmla="*/ 7307447 w 12641071"/>
              <a:gd name="connsiteY69-11508" fmla="*/ 558419 h 5795240"/>
              <a:gd name="connsiteX70-11509" fmla="*/ 7307450 w 12641071"/>
              <a:gd name="connsiteY70-11510" fmla="*/ 558419 h 5795240"/>
              <a:gd name="connsiteX71-11511" fmla="*/ 7385004 w 12641071"/>
              <a:gd name="connsiteY71-11512" fmla="*/ 511303 h 5795240"/>
              <a:gd name="connsiteX72-11513" fmla="*/ 7391626 w 12641071"/>
              <a:gd name="connsiteY72-11514" fmla="*/ 508114 h 5795240"/>
              <a:gd name="connsiteX73-11515" fmla="*/ 7391631 w 12641071"/>
              <a:gd name="connsiteY73-11516" fmla="*/ 508110 h 5795240"/>
              <a:gd name="connsiteX74-11517" fmla="*/ 7478934 w 12641071"/>
              <a:gd name="connsiteY74-11518" fmla="*/ 466053 h 5795240"/>
              <a:gd name="connsiteX75-11519" fmla="*/ 7897193 w 12641071"/>
              <a:gd name="connsiteY75-11520" fmla="*/ 381611 h 5795240"/>
              <a:gd name="connsiteX76-11521" fmla="*/ 8788216 w 12641071"/>
              <a:gd name="connsiteY76-11522" fmla="*/ 855364 h 5795240"/>
              <a:gd name="connsiteX77-11523" fmla="*/ 8832362 w 12641071"/>
              <a:gd name="connsiteY77-11524" fmla="*/ 928030 h 5795240"/>
              <a:gd name="connsiteX78-11525" fmla="*/ 8832362 w 12641071"/>
              <a:gd name="connsiteY78-11526" fmla="*/ 928033 h 5795240"/>
              <a:gd name="connsiteX79-11527" fmla="*/ 8842040 w 12641071"/>
              <a:gd name="connsiteY79-11528" fmla="*/ 943961 h 5795240"/>
              <a:gd name="connsiteX80-11529" fmla="*/ 8856144 w 12641071"/>
              <a:gd name="connsiteY80-11530" fmla="*/ 973241 h 5795240"/>
              <a:gd name="connsiteX81-11531" fmla="*/ 8856145 w 12641071"/>
              <a:gd name="connsiteY81-11532" fmla="*/ 973241 h 5795240"/>
              <a:gd name="connsiteX82-11533" fmla="*/ 8878117 w 12641071"/>
              <a:gd name="connsiteY82-11534" fmla="*/ 1018851 h 5795240"/>
              <a:gd name="connsiteX83-11535" fmla="*/ 8877719 w 12641071"/>
              <a:gd name="connsiteY83-11536" fmla="*/ 1018369 h 5795240"/>
              <a:gd name="connsiteX84-11537" fmla="*/ 8853250 w 12641071"/>
              <a:gd name="connsiteY84-11538" fmla="*/ 973288 h 5795240"/>
              <a:gd name="connsiteX85-11539" fmla="*/ 8853249 w 12641071"/>
              <a:gd name="connsiteY85-11540" fmla="*/ 973288 h 5795240"/>
              <a:gd name="connsiteX86-11541" fmla="*/ 8853248 w 12641071"/>
              <a:gd name="connsiteY86-11542" fmla="*/ 973287 h 5795240"/>
              <a:gd name="connsiteX87-11543" fmla="*/ 8849677 w 12641071"/>
              <a:gd name="connsiteY87-11544" fmla="*/ 973341 h 5795240"/>
              <a:gd name="connsiteX88-11545" fmla="*/ 8641543 w 12641071"/>
              <a:gd name="connsiteY88-11546" fmla="*/ 916577 h 5795240"/>
              <a:gd name="connsiteX89-11547" fmla="*/ 8641545 w 12641071"/>
              <a:gd name="connsiteY89-11548" fmla="*/ 916580 h 5795240"/>
              <a:gd name="connsiteX90-11549" fmla="*/ 8849676 w 12641071"/>
              <a:gd name="connsiteY90-11550" fmla="*/ 973343 h 5795240"/>
              <a:gd name="connsiteX91-11551" fmla="*/ 8853248 w 12641071"/>
              <a:gd name="connsiteY91-11552" fmla="*/ 973288 h 5795240"/>
              <a:gd name="connsiteX92-11553" fmla="*/ 8877719 w 12641071"/>
              <a:gd name="connsiteY92-11554" fmla="*/ 1018371 h 5795240"/>
              <a:gd name="connsiteX93-11555" fmla="*/ 8878116 w 12641071"/>
              <a:gd name="connsiteY93-11556" fmla="*/ 1018851 h 5795240"/>
              <a:gd name="connsiteX94-11557" fmla="*/ 8887288 w 12641071"/>
              <a:gd name="connsiteY94-11558" fmla="*/ 1037892 h 5795240"/>
              <a:gd name="connsiteX95-11559" fmla="*/ 8949899 w 12641071"/>
              <a:gd name="connsiteY95-11560" fmla="*/ 1239592 h 5795240"/>
              <a:gd name="connsiteX96-11561" fmla="*/ 8968437 w 12641071"/>
              <a:gd name="connsiteY96-11562" fmla="*/ 1423482 h 5795240"/>
              <a:gd name="connsiteX97-11563" fmla="*/ 8949899 w 12641071"/>
              <a:gd name="connsiteY97-11564" fmla="*/ 1239591 h 5795240"/>
              <a:gd name="connsiteX98-11565" fmla="*/ 8887288 w 12641071"/>
              <a:gd name="connsiteY98-11566" fmla="*/ 1037890 h 5795240"/>
              <a:gd name="connsiteX99-11567" fmla="*/ 8878116 w 12641071"/>
              <a:gd name="connsiteY99-11568" fmla="*/ 1018851 h 5795240"/>
              <a:gd name="connsiteX100-11569" fmla="*/ 8931285 w 12641071"/>
              <a:gd name="connsiteY100-11570" fmla="*/ 1083292 h 5795240"/>
              <a:gd name="connsiteX101-11571" fmla="*/ 9241478 w 12641071"/>
              <a:gd name="connsiteY101-11572" fmla="*/ 1211778 h 5795240"/>
              <a:gd name="connsiteX102-11573" fmla="*/ 9605238 w 12641071"/>
              <a:gd name="connsiteY102-11574" fmla="*/ 1018369 h 5795240"/>
              <a:gd name="connsiteX103-11575" fmla="*/ 9636247 w 12641071"/>
              <a:gd name="connsiteY103-11576" fmla="*/ 961241 h 5795240"/>
              <a:gd name="connsiteX104-11577" fmla="*/ 9641995 w 12641071"/>
              <a:gd name="connsiteY104-11578" fmla="*/ 961152 h 5795240"/>
              <a:gd name="connsiteX105-11579" fmla="*/ 9584939 w 12641071"/>
              <a:gd name="connsiteY105-11580" fmla="*/ 1079594 h 5795240"/>
              <a:gd name="connsiteX106-11581" fmla="*/ 9546257 w 12641071"/>
              <a:gd name="connsiteY106-11582" fmla="*/ 1204206 h 5795240"/>
              <a:gd name="connsiteX107-11583" fmla="*/ 9584939 w 12641071"/>
              <a:gd name="connsiteY107-11584" fmla="*/ 1079596 h 5795240"/>
              <a:gd name="connsiteX108-11585" fmla="*/ 9641995 w 12641071"/>
              <a:gd name="connsiteY108-11586" fmla="*/ 961153 h 5795240"/>
              <a:gd name="connsiteX109-11587" fmla="*/ 9653069 w 12641071"/>
              <a:gd name="connsiteY109-11588" fmla="*/ 960983 h 5795240"/>
              <a:gd name="connsiteX110-11589" fmla="*/ 9801564 w 12641071"/>
              <a:gd name="connsiteY110-11590" fmla="*/ 1196828 h 5795240"/>
              <a:gd name="connsiteX111-11591" fmla="*/ 9801566 w 12641071"/>
              <a:gd name="connsiteY111-11592" fmla="*/ 1196828 h 5795240"/>
              <a:gd name="connsiteX112-11593" fmla="*/ 9653070 w 12641071"/>
              <a:gd name="connsiteY112-11594" fmla="*/ 960982 h 5795240"/>
              <a:gd name="connsiteX113-11595" fmla="*/ 9641996 w 12641071"/>
              <a:gd name="connsiteY113-11596" fmla="*/ 961152 h 5795240"/>
              <a:gd name="connsiteX114-11597" fmla="*/ 9651917 w 12641071"/>
              <a:gd name="connsiteY114-11598" fmla="*/ 940556 h 5795240"/>
              <a:gd name="connsiteX115-11599" fmla="*/ 11050508 w 12641071"/>
              <a:gd name="connsiteY115-11600" fmla="*/ 108150 h 5795240"/>
              <a:gd name="connsiteX116-11601" fmla="*/ 12641071 w 12641071"/>
              <a:gd name="connsiteY116-11602" fmla="*/ 1698711 h 5795240"/>
              <a:gd name="connsiteX117-11603" fmla="*/ 11371062 w 12641071"/>
              <a:gd name="connsiteY117-11604" fmla="*/ 3256960 h 5795240"/>
              <a:gd name="connsiteX118-11605" fmla="*/ 11215953 w 12641071"/>
              <a:gd name="connsiteY118-11606" fmla="*/ 3280632 h 5795240"/>
              <a:gd name="connsiteX119-11607" fmla="*/ 11142318 w 12641071"/>
              <a:gd name="connsiteY119-11608" fmla="*/ 3276914 h 5795240"/>
              <a:gd name="connsiteX120-11609" fmla="*/ 11215952 w 12641071"/>
              <a:gd name="connsiteY120-11610" fmla="*/ 3280632 h 5795240"/>
              <a:gd name="connsiteX121-11611" fmla="*/ 11213133 w 12641071"/>
              <a:gd name="connsiteY121-11612" fmla="*/ 3281062 h 5795240"/>
              <a:gd name="connsiteX122-11613" fmla="*/ 11116921 w 12641071"/>
              <a:gd name="connsiteY122-11614" fmla="*/ 3285921 h 5795240"/>
              <a:gd name="connsiteX123-11615" fmla="*/ 11050507 w 12641071"/>
              <a:gd name="connsiteY123-11616" fmla="*/ 3289274 h 5795240"/>
              <a:gd name="connsiteX124-11617" fmla="*/ 11006292 w 12641071"/>
              <a:gd name="connsiteY124-11618" fmla="*/ 3287041 h 5795240"/>
              <a:gd name="connsiteX125-11619" fmla="*/ 10937101 w 12641071"/>
              <a:gd name="connsiteY125-11620" fmla="*/ 3297601 h 5795240"/>
              <a:gd name="connsiteX126-11621" fmla="*/ 10144740 w 12641071"/>
              <a:gd name="connsiteY126-11622" fmla="*/ 4089962 h 5795240"/>
              <a:gd name="connsiteX127-11623" fmla="*/ 10130374 w 12641071"/>
              <a:gd name="connsiteY127-11624" fmla="*/ 4184101 h 5795240"/>
              <a:gd name="connsiteX128-11625" fmla="*/ 10130375 w 12641071"/>
              <a:gd name="connsiteY128-11626" fmla="*/ 4184103 h 5795240"/>
              <a:gd name="connsiteX129-11627" fmla="*/ 10130656 w 12641071"/>
              <a:gd name="connsiteY129-11628" fmla="*/ 4185950 h 5795240"/>
              <a:gd name="connsiteX130-11629" fmla="*/ 10138194 w 12641071"/>
              <a:gd name="connsiteY130-11630" fmla="*/ 4335228 h 5795240"/>
              <a:gd name="connsiteX131-11631" fmla="*/ 10137710 w 12641071"/>
              <a:gd name="connsiteY131-11632" fmla="*/ 4344822 h 5795240"/>
              <a:gd name="connsiteX132-11633" fmla="*/ 10133555 w 12641071"/>
              <a:gd name="connsiteY132-11634" fmla="*/ 4427096 h 5795240"/>
              <a:gd name="connsiteX133-11635" fmla="*/ 10129312 w 12641071"/>
              <a:gd name="connsiteY133-11636" fmla="*/ 4399289 h 5795240"/>
              <a:gd name="connsiteX134-11637" fmla="*/ 10126797 w 12641071"/>
              <a:gd name="connsiteY134-11638" fmla="*/ 4349498 h 5795240"/>
              <a:gd name="connsiteX135-11639" fmla="*/ 10126796 w 12641071"/>
              <a:gd name="connsiteY135-11640" fmla="*/ 4349498 h 5795240"/>
              <a:gd name="connsiteX136-11641" fmla="*/ 10129311 w 12641071"/>
              <a:gd name="connsiteY136-11642" fmla="*/ 4399289 h 5795240"/>
              <a:gd name="connsiteX137-11643" fmla="*/ 10133554 w 12641071"/>
              <a:gd name="connsiteY137-11644" fmla="*/ 4427096 h 5795240"/>
              <a:gd name="connsiteX138-11645" fmla="*/ 10130656 w 12641071"/>
              <a:gd name="connsiteY138-11646" fmla="*/ 4484506 h 5795240"/>
              <a:gd name="connsiteX139-11647" fmla="*/ 8678182 w 12641071"/>
              <a:gd name="connsiteY139-11648" fmla="*/ 5795240 h 5795240"/>
              <a:gd name="connsiteX140-11649" fmla="*/ 7467518 w 12641071"/>
              <a:gd name="connsiteY140-11650" fmla="*/ 5151535 h 5795240"/>
              <a:gd name="connsiteX141-11651" fmla="*/ 7419945 w 12641071"/>
              <a:gd name="connsiteY141-11652" fmla="*/ 5073228 h 5795240"/>
              <a:gd name="connsiteX142-11653" fmla="*/ 7394386 w 12641071"/>
              <a:gd name="connsiteY142-11654" fmla="*/ 5031156 h 5795240"/>
              <a:gd name="connsiteX143-11655" fmla="*/ 7367299 w 12641071"/>
              <a:gd name="connsiteY143-11656" fmla="*/ 4974928 h 5795240"/>
              <a:gd name="connsiteX144-11657" fmla="*/ 7332905 w 12641071"/>
              <a:gd name="connsiteY144-11658" fmla="*/ 4903531 h 5795240"/>
              <a:gd name="connsiteX145-11659" fmla="*/ 7320958 w 12641071"/>
              <a:gd name="connsiteY145-11660" fmla="*/ 4870887 h 5795240"/>
              <a:gd name="connsiteX146-11661" fmla="*/ 7322174 w 12641071"/>
              <a:gd name="connsiteY146-11662" fmla="*/ 4872361 h 5795240"/>
              <a:gd name="connsiteX147-11663" fmla="*/ 7362630 w 12641071"/>
              <a:gd name="connsiteY147-11664" fmla="*/ 4938954 h 5795240"/>
              <a:gd name="connsiteX148-11665" fmla="*/ 7380779 w 12641071"/>
              <a:gd name="connsiteY148-11666" fmla="*/ 4976628 h 5795240"/>
              <a:gd name="connsiteX149-11667" fmla="*/ 7391210 w 12641071"/>
              <a:gd name="connsiteY149-11668" fmla="*/ 4977944 h 5795240"/>
              <a:gd name="connsiteX150-11669" fmla="*/ 7380780 w 12641071"/>
              <a:gd name="connsiteY150-11670" fmla="*/ 4976628 h 5795240"/>
              <a:gd name="connsiteX151-11671" fmla="*/ 7362631 w 12641071"/>
              <a:gd name="connsiteY151-11672" fmla="*/ 4938954 h 5795240"/>
              <a:gd name="connsiteX152-11673" fmla="*/ 7322175 w 12641071"/>
              <a:gd name="connsiteY152-11674" fmla="*/ 4872361 h 5795240"/>
              <a:gd name="connsiteX153-11675" fmla="*/ 7320959 w 12641071"/>
              <a:gd name="connsiteY153-11676" fmla="*/ 4870887 h 5795240"/>
              <a:gd name="connsiteX154-11677" fmla="*/ 7283811 w 12641071"/>
              <a:gd name="connsiteY154-11678" fmla="*/ 4769391 h 5795240"/>
              <a:gd name="connsiteX155-11679" fmla="*/ 7272112 w 12641071"/>
              <a:gd name="connsiteY155-11680" fmla="*/ 4718630 h 5795240"/>
              <a:gd name="connsiteX156-11681" fmla="*/ 7272111 w 12641071"/>
              <a:gd name="connsiteY156-11682" fmla="*/ 4718630 h 5795240"/>
              <a:gd name="connsiteX157-11683" fmla="*/ 7283810 w 12641071"/>
              <a:gd name="connsiteY157-11684" fmla="*/ 4769391 h 5795240"/>
              <a:gd name="connsiteX158-11685" fmla="*/ 7320958 w 12641071"/>
              <a:gd name="connsiteY158-11686" fmla="*/ 4870887 h 5795240"/>
              <a:gd name="connsiteX159-11687" fmla="*/ 7223551 w 12641071"/>
              <a:gd name="connsiteY159-11688" fmla="*/ 4752829 h 5795240"/>
              <a:gd name="connsiteX160-11689" fmla="*/ 6652445 w 12641071"/>
              <a:gd name="connsiteY160-11690" fmla="*/ 4516269 h 5795240"/>
              <a:gd name="connsiteX161-11691" fmla="*/ 6200873 w 12641071"/>
              <a:gd name="connsiteY161-11692" fmla="*/ 4654206 h 5795240"/>
              <a:gd name="connsiteX162-11693" fmla="*/ 6088813 w 12641071"/>
              <a:gd name="connsiteY162-11694" fmla="*/ 4746663 h 5795240"/>
              <a:gd name="connsiteX163-11695" fmla="*/ 6043019 w 12641071"/>
              <a:gd name="connsiteY163-11696" fmla="*/ 4807902 h 5795240"/>
              <a:gd name="connsiteX164-11697" fmla="*/ 6043021 w 12641071"/>
              <a:gd name="connsiteY164-11698" fmla="*/ 4807902 h 5795240"/>
              <a:gd name="connsiteX165-11699" fmla="*/ 6023271 w 12641071"/>
              <a:gd name="connsiteY165-11700" fmla="*/ 4834312 h 5795240"/>
              <a:gd name="connsiteX166-11701" fmla="*/ 5970678 w 12641071"/>
              <a:gd name="connsiteY166-11702" fmla="*/ 4892181 h 5795240"/>
              <a:gd name="connsiteX167-11703" fmla="*/ 5982717 w 12641071"/>
              <a:gd name="connsiteY167-11704" fmla="*/ 4872361 h 5795240"/>
              <a:gd name="connsiteX168-11705" fmla="*/ 5970675 w 12641071"/>
              <a:gd name="connsiteY168-11706" fmla="*/ 4892181 h 5795240"/>
              <a:gd name="connsiteX169-11707" fmla="*/ 5935320 w 12641071"/>
              <a:gd name="connsiteY169-11708" fmla="*/ 4931081 h 5795240"/>
              <a:gd name="connsiteX170-11709" fmla="*/ 4971763 w 12641071"/>
              <a:gd name="connsiteY170-11710" fmla="*/ 5330200 h 5795240"/>
              <a:gd name="connsiteX171-11711" fmla="*/ 3716172 w 12641071"/>
              <a:gd name="connsiteY171-11712" fmla="*/ 4497938 h 5795240"/>
              <a:gd name="connsiteX172-11713" fmla="*/ 3710773 w 12641071"/>
              <a:gd name="connsiteY172-11714" fmla="*/ 4483182 h 5795240"/>
              <a:gd name="connsiteX173-11715" fmla="*/ 3710773 w 12641071"/>
              <a:gd name="connsiteY173-11716" fmla="*/ 4483181 h 5795240"/>
              <a:gd name="connsiteX174-11717" fmla="*/ 3674984 w 12641071"/>
              <a:gd name="connsiteY174-11718" fmla="*/ 4385402 h 5795240"/>
              <a:gd name="connsiteX175-11719" fmla="*/ 3670349 w 12641071"/>
              <a:gd name="connsiteY175-11720" fmla="*/ 4372742 h 5795240"/>
              <a:gd name="connsiteX176-11721" fmla="*/ 3659438 w 12641071"/>
              <a:gd name="connsiteY176-11722" fmla="*/ 4330309 h 5795240"/>
              <a:gd name="connsiteX177-11723" fmla="*/ 3672084 w 12641071"/>
              <a:gd name="connsiteY177-11724" fmla="*/ 4353606 h 5795240"/>
              <a:gd name="connsiteX178-11725" fmla="*/ 3659440 w 12641071"/>
              <a:gd name="connsiteY178-11726" fmla="*/ 4330309 h 5795240"/>
              <a:gd name="connsiteX179-11727" fmla="*/ 3613217 w 12641071"/>
              <a:gd name="connsiteY179-11728" fmla="*/ 4245153 h 5795240"/>
              <a:gd name="connsiteX180-11729" fmla="*/ 3083792 w 12641071"/>
              <a:gd name="connsiteY180-11730" fmla="*/ 3963660 h 5795240"/>
              <a:gd name="connsiteX181-11731" fmla="*/ 2835272 w 12641071"/>
              <a:gd name="connsiteY181-11732" fmla="*/ 4013833 h 5795240"/>
              <a:gd name="connsiteX182-11733" fmla="*/ 2820214 w 12641071"/>
              <a:gd name="connsiteY182-11734" fmla="*/ 4022007 h 5795240"/>
              <a:gd name="connsiteX183-11735" fmla="*/ 2820212 w 12641071"/>
              <a:gd name="connsiteY183-11736" fmla="*/ 4022008 h 5795240"/>
              <a:gd name="connsiteX184-11737" fmla="*/ 2820206 w 12641071"/>
              <a:gd name="connsiteY184-11738" fmla="*/ 4022011 h 5795240"/>
              <a:gd name="connsiteX185-11739" fmla="*/ 2813481 w 12641071"/>
              <a:gd name="connsiteY185-11740" fmla="*/ 4027041 h 5795240"/>
              <a:gd name="connsiteX186-11741" fmla="*/ 2762875 w 12641071"/>
              <a:gd name="connsiteY186-11742" fmla="*/ 4057784 h 5795240"/>
              <a:gd name="connsiteX187-11743" fmla="*/ 2762878 w 12641071"/>
              <a:gd name="connsiteY187-11744" fmla="*/ 4057784 h 5795240"/>
              <a:gd name="connsiteX188-11745" fmla="*/ 2694694 w 12641071"/>
              <a:gd name="connsiteY188-11746" fmla="*/ 4099208 h 5795240"/>
              <a:gd name="connsiteX189-11747" fmla="*/ 2726822 w 12641071"/>
              <a:gd name="connsiteY189-11748" fmla="*/ 4072700 h 5795240"/>
              <a:gd name="connsiteX190-11749" fmla="*/ 2757719 w 12641071"/>
              <a:gd name="connsiteY190-11750" fmla="*/ 4055929 h 5795240"/>
              <a:gd name="connsiteX191-11751" fmla="*/ 2757718 w 12641071"/>
              <a:gd name="connsiteY191-11752" fmla="*/ 4055928 h 5795240"/>
              <a:gd name="connsiteX192-11753" fmla="*/ 2726820 w 12641071"/>
              <a:gd name="connsiteY192-11754" fmla="*/ 4072700 h 5795240"/>
              <a:gd name="connsiteX193-11755" fmla="*/ 2694692 w 12641071"/>
              <a:gd name="connsiteY193-11756" fmla="*/ 4099208 h 5795240"/>
              <a:gd name="connsiteX194-11757" fmla="*/ 2664698 w 12641071"/>
              <a:gd name="connsiteY194-11758" fmla="*/ 4117431 h 5795240"/>
              <a:gd name="connsiteX195-11759" fmla="*/ 1804544 w 12641071"/>
              <a:gd name="connsiteY195-11760" fmla="*/ 4335229 h 5795240"/>
              <a:gd name="connsiteX196-11761" fmla="*/ 0 w 12641071"/>
              <a:gd name="connsiteY196-11762" fmla="*/ 2530685 h 5795240"/>
              <a:gd name="connsiteX197-11763" fmla="*/ 1804544 w 12641071"/>
              <a:gd name="connsiteY197-11764" fmla="*/ 726143 h 5795240"/>
              <a:gd name="connsiteX198-11765" fmla="*/ 3080549 w 12641071"/>
              <a:gd name="connsiteY198-11766" fmla="*/ 1254682 h 5795240"/>
              <a:gd name="connsiteX199-11767" fmla="*/ 3268676 w 12641071"/>
              <a:gd name="connsiteY199-11768" fmla="*/ 1461167 h 5795240"/>
              <a:gd name="connsiteX200-11769" fmla="*/ 3565826 w 12641071"/>
              <a:gd name="connsiteY200-11770" fmla="*/ 1551935 h 5795240"/>
              <a:gd name="connsiteX201-11771" fmla="*/ 4086504 w 12641071"/>
              <a:gd name="connsiteY201-11772" fmla="*/ 1127574 h 5795240"/>
              <a:gd name="connsiteX202-11773" fmla="*/ 4103078 w 12641071"/>
              <a:gd name="connsiteY202-11774" fmla="*/ 1004204 h 5795240"/>
              <a:gd name="connsiteX203-11775" fmla="*/ 5215874 w 12641071"/>
              <a:gd name="connsiteY203-11776" fmla="*/ 0 h 5795240"/>
              <a:gd name="connsiteX0-11777" fmla="*/ 5964869 w 12641071"/>
              <a:gd name="connsiteY0-11778" fmla="*/ 4795171 h 5795240"/>
              <a:gd name="connsiteX1-11779" fmla="*/ 6019264 w 12641071"/>
              <a:gd name="connsiteY1-11780" fmla="*/ 4804905 h 5795240"/>
              <a:gd name="connsiteX2-11781" fmla="*/ 6036570 w 12641071"/>
              <a:gd name="connsiteY2-11782" fmla="*/ 4807089 h 5795240"/>
              <a:gd name="connsiteX3-11783" fmla="*/ 6019265 w 12641071"/>
              <a:gd name="connsiteY3-11784" fmla="*/ 4804905 h 5795240"/>
              <a:gd name="connsiteX4-11785" fmla="*/ 5964869 w 12641071"/>
              <a:gd name="connsiteY4-11786" fmla="*/ 4795171 h 5795240"/>
              <a:gd name="connsiteX5-11787" fmla="*/ 3682364 w 12641071"/>
              <a:gd name="connsiteY5-11788" fmla="*/ 4386723 h 5795240"/>
              <a:gd name="connsiteX6-11789" fmla="*/ 3772428 w 12641071"/>
              <a:gd name="connsiteY6-11790" fmla="*/ 4402840 h 5795240"/>
              <a:gd name="connsiteX7-11791" fmla="*/ 3772428 w 12641071"/>
              <a:gd name="connsiteY7-11792" fmla="*/ 4402840 h 5795240"/>
              <a:gd name="connsiteX8-11793" fmla="*/ 3682364 w 12641071"/>
              <a:gd name="connsiteY8-11794" fmla="*/ 4386723 h 5795240"/>
              <a:gd name="connsiteX9-11795" fmla="*/ 6034389 w 12641071"/>
              <a:gd name="connsiteY9-11796" fmla="*/ 371047 h 5795240"/>
              <a:gd name="connsiteX10-11797" fmla="*/ 5912002 w 12641071"/>
              <a:gd name="connsiteY10-11798" fmla="*/ 413650 h 5795240"/>
              <a:gd name="connsiteX11-11799" fmla="*/ 5912002 w 12641071"/>
              <a:gd name="connsiteY11-11800" fmla="*/ 413650 h 5795240"/>
              <a:gd name="connsiteX12-11801" fmla="*/ 6034389 w 12641071"/>
              <a:gd name="connsiteY12-11802" fmla="*/ 371047 h 5795240"/>
              <a:gd name="connsiteX13-11803" fmla="*/ 5215874 w 12641071"/>
              <a:gd name="connsiteY13-11804" fmla="*/ 0 h 5795240"/>
              <a:gd name="connsiteX14-11805" fmla="*/ 5927386 w 12641071"/>
              <a:gd name="connsiteY14-11806" fmla="*/ 255427 h 5795240"/>
              <a:gd name="connsiteX15-11807" fmla="*/ 5974443 w 12641071"/>
              <a:gd name="connsiteY15-11808" fmla="*/ 298195 h 5795240"/>
              <a:gd name="connsiteX16-11809" fmla="*/ 5974448 w 12641071"/>
              <a:gd name="connsiteY16-11810" fmla="*/ 298200 h 5795240"/>
              <a:gd name="connsiteX17-11811" fmla="*/ 6006819 w 12641071"/>
              <a:gd name="connsiteY17-11812" fmla="*/ 327622 h 5795240"/>
              <a:gd name="connsiteX18-11813" fmla="*/ 6043427 w 12641071"/>
              <a:gd name="connsiteY18-11814" fmla="*/ 367901 h 5795240"/>
              <a:gd name="connsiteX19-11815" fmla="*/ 6043429 w 12641071"/>
              <a:gd name="connsiteY19-11816" fmla="*/ 367901 h 5795240"/>
              <a:gd name="connsiteX20-11817" fmla="*/ 6079014 w 12641071"/>
              <a:gd name="connsiteY20-11818" fmla="*/ 407056 h 5795240"/>
              <a:gd name="connsiteX21-11819" fmla="*/ 6105193 w 12641071"/>
              <a:gd name="connsiteY21-11820" fmla="*/ 442067 h 5795240"/>
              <a:gd name="connsiteX22-11821" fmla="*/ 6069206 w 12641071"/>
              <a:gd name="connsiteY22-11822" fmla="*/ 409359 h 5795240"/>
              <a:gd name="connsiteX23-11823" fmla="*/ 6105193 w 12641071"/>
              <a:gd name="connsiteY23-11824" fmla="*/ 442069 h 5795240"/>
              <a:gd name="connsiteX24-11825" fmla="*/ 6143408 w 12641071"/>
              <a:gd name="connsiteY24-11826" fmla="*/ 493169 h 5795240"/>
              <a:gd name="connsiteX25-11827" fmla="*/ 6143427 w 12641071"/>
              <a:gd name="connsiteY25-11828" fmla="*/ 493200 h 5795240"/>
              <a:gd name="connsiteX26-11829" fmla="*/ 6215965 w 12641071"/>
              <a:gd name="connsiteY26-11830" fmla="*/ 619406 h 5795240"/>
              <a:gd name="connsiteX27-11831" fmla="*/ 6234035 w 12641071"/>
              <a:gd name="connsiteY27-11832" fmla="*/ 658746 h 5795240"/>
              <a:gd name="connsiteX28-11833" fmla="*/ 6274009 w 12641071"/>
              <a:gd name="connsiteY28-11834" fmla="*/ 760197 h 5795240"/>
              <a:gd name="connsiteX29-11835" fmla="*/ 6287839 w 12641071"/>
              <a:gd name="connsiteY29-11836" fmla="*/ 801938 h 5795240"/>
              <a:gd name="connsiteX30-11837" fmla="*/ 6321546 w 12641071"/>
              <a:gd name="connsiteY30-11838" fmla="*/ 948207 h 5795240"/>
              <a:gd name="connsiteX31-11839" fmla="*/ 6321550 w 12641071"/>
              <a:gd name="connsiteY31-11840" fmla="*/ 948224 h 5795240"/>
              <a:gd name="connsiteX32-11841" fmla="*/ 6334438 w 12641071"/>
              <a:gd name="connsiteY32-11842" fmla="*/ 1118571 h 5795240"/>
              <a:gd name="connsiteX33-11843" fmla="*/ 6295696 w 12641071"/>
              <a:gd name="connsiteY33-11844" fmla="*/ 825653 h 5795240"/>
              <a:gd name="connsiteX34-11845" fmla="*/ 6287839 w 12641071"/>
              <a:gd name="connsiteY34-11846" fmla="*/ 801938 h 5795240"/>
              <a:gd name="connsiteX35-11847" fmla="*/ 6284151 w 12641071"/>
              <a:gd name="connsiteY35-11848" fmla="*/ 785941 h 5795240"/>
              <a:gd name="connsiteX36-11849" fmla="*/ 6274009 w 12641071"/>
              <a:gd name="connsiteY36-11850" fmla="*/ 760197 h 5795240"/>
              <a:gd name="connsiteX37-11851" fmla="*/ 6256852 w 12641071"/>
              <a:gd name="connsiteY37-11852" fmla="*/ 708420 h 5795240"/>
              <a:gd name="connsiteX38-11853" fmla="*/ 6234035 w 12641071"/>
              <a:gd name="connsiteY38-11854" fmla="*/ 658746 h 5795240"/>
              <a:gd name="connsiteX39-11855" fmla="*/ 6224136 w 12641071"/>
              <a:gd name="connsiteY39-11856" fmla="*/ 633624 h 5795240"/>
              <a:gd name="connsiteX40-11857" fmla="*/ 6215965 w 12641071"/>
              <a:gd name="connsiteY40-11858" fmla="*/ 619406 h 5795240"/>
              <a:gd name="connsiteX41-11859" fmla="*/ 6205824 w 12641071"/>
              <a:gd name="connsiteY41-11860" fmla="*/ 597325 h 5795240"/>
              <a:gd name="connsiteX42-11861" fmla="*/ 6143427 w 12641071"/>
              <a:gd name="connsiteY42-11862" fmla="*/ 493200 h 5795240"/>
              <a:gd name="connsiteX43-11863" fmla="*/ 6143408 w 12641071"/>
              <a:gd name="connsiteY43-11864" fmla="*/ 493167 h 5795240"/>
              <a:gd name="connsiteX44-11865" fmla="*/ 6105193 w 12641071"/>
              <a:gd name="connsiteY44-11866" fmla="*/ 442067 h 5795240"/>
              <a:gd name="connsiteX45-11867" fmla="*/ 6141460 w 12641071"/>
              <a:gd name="connsiteY45-11868" fmla="*/ 475027 h 5795240"/>
              <a:gd name="connsiteX46-11869" fmla="*/ 6788665 w 12641071"/>
              <a:gd name="connsiteY46-11870" fmla="*/ 707369 h 5795240"/>
              <a:gd name="connsiteX47-11871" fmla="*/ 7184710 w 12641071"/>
              <a:gd name="connsiteY47-11872" fmla="*/ 627411 h 5795240"/>
              <a:gd name="connsiteX48-11873" fmla="*/ 7264545 w 12641071"/>
              <a:gd name="connsiteY48-11874" fmla="*/ 588952 h 5795240"/>
              <a:gd name="connsiteX49-11875" fmla="*/ 7213686 w 12641071"/>
              <a:gd name="connsiteY49-11876" fmla="*/ 626983 h 5795240"/>
              <a:gd name="connsiteX50-11877" fmla="*/ 7128319 w 12641071"/>
              <a:gd name="connsiteY50-11878" fmla="*/ 705504 h 5795240"/>
              <a:gd name="connsiteX51-11879" fmla="*/ 7083110 w 12641071"/>
              <a:gd name="connsiteY51-11880" fmla="*/ 757072 h 5795240"/>
              <a:gd name="connsiteX52-11881" fmla="*/ 7083111 w 12641071"/>
              <a:gd name="connsiteY52-11882" fmla="*/ 757072 h 5795240"/>
              <a:gd name="connsiteX53-11883" fmla="*/ 7128319 w 12641071"/>
              <a:gd name="connsiteY53-11884" fmla="*/ 705506 h 5795240"/>
              <a:gd name="connsiteX54-11885" fmla="*/ 7213686 w 12641071"/>
              <a:gd name="connsiteY54-11886" fmla="*/ 626984 h 5795240"/>
              <a:gd name="connsiteX55-11887" fmla="*/ 7264545 w 12641071"/>
              <a:gd name="connsiteY55-11888" fmla="*/ 588953 h 5795240"/>
              <a:gd name="connsiteX56-11889" fmla="*/ 7273651 w 12641071"/>
              <a:gd name="connsiteY56-11890" fmla="*/ 584566 h 5795240"/>
              <a:gd name="connsiteX57-11891" fmla="*/ 7314851 w 12641071"/>
              <a:gd name="connsiteY57-11892" fmla="*/ 559537 h 5795240"/>
              <a:gd name="connsiteX58-11893" fmla="*/ 7354131 w 12641071"/>
              <a:gd name="connsiteY58-11894" fmla="*/ 565467 h 5795240"/>
              <a:gd name="connsiteX59-11895" fmla="*/ 7429608 w 12641071"/>
              <a:gd name="connsiteY59-11896" fmla="*/ 586051 h 5795240"/>
              <a:gd name="connsiteX60-11897" fmla="*/ 7429611 w 12641071"/>
              <a:gd name="connsiteY60-11898" fmla="*/ 586050 h 5795240"/>
              <a:gd name="connsiteX61-11899" fmla="*/ 7354132 w 12641071"/>
              <a:gd name="connsiteY61-11900" fmla="*/ 565465 h 5795240"/>
              <a:gd name="connsiteX62-11901" fmla="*/ 7314853 w 12641071"/>
              <a:gd name="connsiteY62-11902" fmla="*/ 559536 h 5795240"/>
              <a:gd name="connsiteX63-11903" fmla="*/ 7314851 w 12641071"/>
              <a:gd name="connsiteY63-11904" fmla="*/ 559537 h 5795240"/>
              <a:gd name="connsiteX64-11905" fmla="*/ 7314849 w 12641071"/>
              <a:gd name="connsiteY64-11906" fmla="*/ 559537 h 5795240"/>
              <a:gd name="connsiteX65-11907" fmla="*/ 7273651 w 12641071"/>
              <a:gd name="connsiteY65-11908" fmla="*/ 584565 h 5795240"/>
              <a:gd name="connsiteX66-11909" fmla="*/ 7264545 w 12641071"/>
              <a:gd name="connsiteY66-11910" fmla="*/ 588952 h 5795240"/>
              <a:gd name="connsiteX67-11911" fmla="*/ 7296407 w 12641071"/>
              <a:gd name="connsiteY67-11912" fmla="*/ 565126 h 5795240"/>
              <a:gd name="connsiteX68-11913" fmla="*/ 7307447 w 12641071"/>
              <a:gd name="connsiteY68-11914" fmla="*/ 558419 h 5795240"/>
              <a:gd name="connsiteX69-11915" fmla="*/ 7307450 w 12641071"/>
              <a:gd name="connsiteY69-11916" fmla="*/ 558419 h 5795240"/>
              <a:gd name="connsiteX70-11917" fmla="*/ 7385004 w 12641071"/>
              <a:gd name="connsiteY70-11918" fmla="*/ 511303 h 5795240"/>
              <a:gd name="connsiteX71-11919" fmla="*/ 7391626 w 12641071"/>
              <a:gd name="connsiteY71-11920" fmla="*/ 508114 h 5795240"/>
              <a:gd name="connsiteX72-11921" fmla="*/ 7391631 w 12641071"/>
              <a:gd name="connsiteY72-11922" fmla="*/ 508110 h 5795240"/>
              <a:gd name="connsiteX73-11923" fmla="*/ 7478934 w 12641071"/>
              <a:gd name="connsiteY73-11924" fmla="*/ 466053 h 5795240"/>
              <a:gd name="connsiteX74-11925" fmla="*/ 7897193 w 12641071"/>
              <a:gd name="connsiteY74-11926" fmla="*/ 381611 h 5795240"/>
              <a:gd name="connsiteX75-11927" fmla="*/ 8788216 w 12641071"/>
              <a:gd name="connsiteY75-11928" fmla="*/ 855364 h 5795240"/>
              <a:gd name="connsiteX76-11929" fmla="*/ 8832362 w 12641071"/>
              <a:gd name="connsiteY76-11930" fmla="*/ 928030 h 5795240"/>
              <a:gd name="connsiteX77-11931" fmla="*/ 8832362 w 12641071"/>
              <a:gd name="connsiteY77-11932" fmla="*/ 928033 h 5795240"/>
              <a:gd name="connsiteX78-11933" fmla="*/ 8842040 w 12641071"/>
              <a:gd name="connsiteY78-11934" fmla="*/ 943961 h 5795240"/>
              <a:gd name="connsiteX79-11935" fmla="*/ 8856144 w 12641071"/>
              <a:gd name="connsiteY79-11936" fmla="*/ 973241 h 5795240"/>
              <a:gd name="connsiteX80-11937" fmla="*/ 8856145 w 12641071"/>
              <a:gd name="connsiteY80-11938" fmla="*/ 973241 h 5795240"/>
              <a:gd name="connsiteX81-11939" fmla="*/ 8878117 w 12641071"/>
              <a:gd name="connsiteY81-11940" fmla="*/ 1018851 h 5795240"/>
              <a:gd name="connsiteX82-11941" fmla="*/ 8877719 w 12641071"/>
              <a:gd name="connsiteY82-11942" fmla="*/ 1018369 h 5795240"/>
              <a:gd name="connsiteX83-11943" fmla="*/ 8853250 w 12641071"/>
              <a:gd name="connsiteY83-11944" fmla="*/ 973288 h 5795240"/>
              <a:gd name="connsiteX84-11945" fmla="*/ 8853249 w 12641071"/>
              <a:gd name="connsiteY84-11946" fmla="*/ 973288 h 5795240"/>
              <a:gd name="connsiteX85-11947" fmla="*/ 8853248 w 12641071"/>
              <a:gd name="connsiteY85-11948" fmla="*/ 973287 h 5795240"/>
              <a:gd name="connsiteX86-11949" fmla="*/ 8849677 w 12641071"/>
              <a:gd name="connsiteY86-11950" fmla="*/ 973341 h 5795240"/>
              <a:gd name="connsiteX87-11951" fmla="*/ 8641543 w 12641071"/>
              <a:gd name="connsiteY87-11952" fmla="*/ 916577 h 5795240"/>
              <a:gd name="connsiteX88-11953" fmla="*/ 8641545 w 12641071"/>
              <a:gd name="connsiteY88-11954" fmla="*/ 916580 h 5795240"/>
              <a:gd name="connsiteX89-11955" fmla="*/ 8849676 w 12641071"/>
              <a:gd name="connsiteY89-11956" fmla="*/ 973343 h 5795240"/>
              <a:gd name="connsiteX90-11957" fmla="*/ 8853248 w 12641071"/>
              <a:gd name="connsiteY90-11958" fmla="*/ 973288 h 5795240"/>
              <a:gd name="connsiteX91-11959" fmla="*/ 8877719 w 12641071"/>
              <a:gd name="connsiteY91-11960" fmla="*/ 1018371 h 5795240"/>
              <a:gd name="connsiteX92-11961" fmla="*/ 8878116 w 12641071"/>
              <a:gd name="connsiteY92-11962" fmla="*/ 1018851 h 5795240"/>
              <a:gd name="connsiteX93-11963" fmla="*/ 8887288 w 12641071"/>
              <a:gd name="connsiteY93-11964" fmla="*/ 1037892 h 5795240"/>
              <a:gd name="connsiteX94-11965" fmla="*/ 8949899 w 12641071"/>
              <a:gd name="connsiteY94-11966" fmla="*/ 1239592 h 5795240"/>
              <a:gd name="connsiteX95-11967" fmla="*/ 8968437 w 12641071"/>
              <a:gd name="connsiteY95-11968" fmla="*/ 1423482 h 5795240"/>
              <a:gd name="connsiteX96-11969" fmla="*/ 8949899 w 12641071"/>
              <a:gd name="connsiteY96-11970" fmla="*/ 1239591 h 5795240"/>
              <a:gd name="connsiteX97-11971" fmla="*/ 8887288 w 12641071"/>
              <a:gd name="connsiteY97-11972" fmla="*/ 1037890 h 5795240"/>
              <a:gd name="connsiteX98-11973" fmla="*/ 8878116 w 12641071"/>
              <a:gd name="connsiteY98-11974" fmla="*/ 1018851 h 5795240"/>
              <a:gd name="connsiteX99-11975" fmla="*/ 8931285 w 12641071"/>
              <a:gd name="connsiteY99-11976" fmla="*/ 1083292 h 5795240"/>
              <a:gd name="connsiteX100-11977" fmla="*/ 9241478 w 12641071"/>
              <a:gd name="connsiteY100-11978" fmla="*/ 1211778 h 5795240"/>
              <a:gd name="connsiteX101-11979" fmla="*/ 9605238 w 12641071"/>
              <a:gd name="connsiteY101-11980" fmla="*/ 1018369 h 5795240"/>
              <a:gd name="connsiteX102-11981" fmla="*/ 9636247 w 12641071"/>
              <a:gd name="connsiteY102-11982" fmla="*/ 961241 h 5795240"/>
              <a:gd name="connsiteX103-11983" fmla="*/ 9641995 w 12641071"/>
              <a:gd name="connsiteY103-11984" fmla="*/ 961152 h 5795240"/>
              <a:gd name="connsiteX104-11985" fmla="*/ 9584939 w 12641071"/>
              <a:gd name="connsiteY104-11986" fmla="*/ 1079594 h 5795240"/>
              <a:gd name="connsiteX105-11987" fmla="*/ 9546257 w 12641071"/>
              <a:gd name="connsiteY105-11988" fmla="*/ 1204206 h 5795240"/>
              <a:gd name="connsiteX106-11989" fmla="*/ 9584939 w 12641071"/>
              <a:gd name="connsiteY106-11990" fmla="*/ 1079596 h 5795240"/>
              <a:gd name="connsiteX107-11991" fmla="*/ 9641995 w 12641071"/>
              <a:gd name="connsiteY107-11992" fmla="*/ 961153 h 5795240"/>
              <a:gd name="connsiteX108-11993" fmla="*/ 9653069 w 12641071"/>
              <a:gd name="connsiteY108-11994" fmla="*/ 960983 h 5795240"/>
              <a:gd name="connsiteX109-11995" fmla="*/ 9801564 w 12641071"/>
              <a:gd name="connsiteY109-11996" fmla="*/ 1196828 h 5795240"/>
              <a:gd name="connsiteX110-11997" fmla="*/ 9801566 w 12641071"/>
              <a:gd name="connsiteY110-11998" fmla="*/ 1196828 h 5795240"/>
              <a:gd name="connsiteX111-11999" fmla="*/ 9653070 w 12641071"/>
              <a:gd name="connsiteY111-12000" fmla="*/ 960982 h 5795240"/>
              <a:gd name="connsiteX112-12001" fmla="*/ 9641996 w 12641071"/>
              <a:gd name="connsiteY112-12002" fmla="*/ 961152 h 5795240"/>
              <a:gd name="connsiteX113-12003" fmla="*/ 9651917 w 12641071"/>
              <a:gd name="connsiteY113-12004" fmla="*/ 940556 h 5795240"/>
              <a:gd name="connsiteX114-12005" fmla="*/ 11050508 w 12641071"/>
              <a:gd name="connsiteY114-12006" fmla="*/ 108150 h 5795240"/>
              <a:gd name="connsiteX115-12007" fmla="*/ 12641071 w 12641071"/>
              <a:gd name="connsiteY115-12008" fmla="*/ 1698711 h 5795240"/>
              <a:gd name="connsiteX116-12009" fmla="*/ 11371062 w 12641071"/>
              <a:gd name="connsiteY116-12010" fmla="*/ 3256960 h 5795240"/>
              <a:gd name="connsiteX117-12011" fmla="*/ 11215953 w 12641071"/>
              <a:gd name="connsiteY117-12012" fmla="*/ 3280632 h 5795240"/>
              <a:gd name="connsiteX118-12013" fmla="*/ 11142318 w 12641071"/>
              <a:gd name="connsiteY118-12014" fmla="*/ 3276914 h 5795240"/>
              <a:gd name="connsiteX119-12015" fmla="*/ 11215952 w 12641071"/>
              <a:gd name="connsiteY119-12016" fmla="*/ 3280632 h 5795240"/>
              <a:gd name="connsiteX120-12017" fmla="*/ 11213133 w 12641071"/>
              <a:gd name="connsiteY120-12018" fmla="*/ 3281062 h 5795240"/>
              <a:gd name="connsiteX121-12019" fmla="*/ 11116921 w 12641071"/>
              <a:gd name="connsiteY121-12020" fmla="*/ 3285921 h 5795240"/>
              <a:gd name="connsiteX122-12021" fmla="*/ 11050507 w 12641071"/>
              <a:gd name="connsiteY122-12022" fmla="*/ 3289274 h 5795240"/>
              <a:gd name="connsiteX123-12023" fmla="*/ 11006292 w 12641071"/>
              <a:gd name="connsiteY123-12024" fmla="*/ 3287041 h 5795240"/>
              <a:gd name="connsiteX124-12025" fmla="*/ 10937101 w 12641071"/>
              <a:gd name="connsiteY124-12026" fmla="*/ 3297601 h 5795240"/>
              <a:gd name="connsiteX125-12027" fmla="*/ 10144740 w 12641071"/>
              <a:gd name="connsiteY125-12028" fmla="*/ 4089962 h 5795240"/>
              <a:gd name="connsiteX126-12029" fmla="*/ 10130374 w 12641071"/>
              <a:gd name="connsiteY126-12030" fmla="*/ 4184101 h 5795240"/>
              <a:gd name="connsiteX127-12031" fmla="*/ 10130375 w 12641071"/>
              <a:gd name="connsiteY127-12032" fmla="*/ 4184103 h 5795240"/>
              <a:gd name="connsiteX128-12033" fmla="*/ 10130656 w 12641071"/>
              <a:gd name="connsiteY128-12034" fmla="*/ 4185950 h 5795240"/>
              <a:gd name="connsiteX129-12035" fmla="*/ 10138194 w 12641071"/>
              <a:gd name="connsiteY129-12036" fmla="*/ 4335228 h 5795240"/>
              <a:gd name="connsiteX130-12037" fmla="*/ 10137710 w 12641071"/>
              <a:gd name="connsiteY130-12038" fmla="*/ 4344822 h 5795240"/>
              <a:gd name="connsiteX131-12039" fmla="*/ 10133555 w 12641071"/>
              <a:gd name="connsiteY131-12040" fmla="*/ 4427096 h 5795240"/>
              <a:gd name="connsiteX132-12041" fmla="*/ 10129312 w 12641071"/>
              <a:gd name="connsiteY132-12042" fmla="*/ 4399289 h 5795240"/>
              <a:gd name="connsiteX133-12043" fmla="*/ 10126797 w 12641071"/>
              <a:gd name="connsiteY133-12044" fmla="*/ 4349498 h 5795240"/>
              <a:gd name="connsiteX134-12045" fmla="*/ 10126796 w 12641071"/>
              <a:gd name="connsiteY134-12046" fmla="*/ 4349498 h 5795240"/>
              <a:gd name="connsiteX135-12047" fmla="*/ 10129311 w 12641071"/>
              <a:gd name="connsiteY135-12048" fmla="*/ 4399289 h 5795240"/>
              <a:gd name="connsiteX136-12049" fmla="*/ 10133554 w 12641071"/>
              <a:gd name="connsiteY136-12050" fmla="*/ 4427096 h 5795240"/>
              <a:gd name="connsiteX137-12051" fmla="*/ 10130656 w 12641071"/>
              <a:gd name="connsiteY137-12052" fmla="*/ 4484506 h 5795240"/>
              <a:gd name="connsiteX138-12053" fmla="*/ 8678182 w 12641071"/>
              <a:gd name="connsiteY138-12054" fmla="*/ 5795240 h 5795240"/>
              <a:gd name="connsiteX139-12055" fmla="*/ 7467518 w 12641071"/>
              <a:gd name="connsiteY139-12056" fmla="*/ 5151535 h 5795240"/>
              <a:gd name="connsiteX140-12057" fmla="*/ 7419945 w 12641071"/>
              <a:gd name="connsiteY140-12058" fmla="*/ 5073228 h 5795240"/>
              <a:gd name="connsiteX141-12059" fmla="*/ 7394386 w 12641071"/>
              <a:gd name="connsiteY141-12060" fmla="*/ 5031156 h 5795240"/>
              <a:gd name="connsiteX142-12061" fmla="*/ 7367299 w 12641071"/>
              <a:gd name="connsiteY142-12062" fmla="*/ 4974928 h 5795240"/>
              <a:gd name="connsiteX143-12063" fmla="*/ 7332905 w 12641071"/>
              <a:gd name="connsiteY143-12064" fmla="*/ 4903531 h 5795240"/>
              <a:gd name="connsiteX144-12065" fmla="*/ 7320958 w 12641071"/>
              <a:gd name="connsiteY144-12066" fmla="*/ 4870887 h 5795240"/>
              <a:gd name="connsiteX145-12067" fmla="*/ 7322174 w 12641071"/>
              <a:gd name="connsiteY145-12068" fmla="*/ 4872361 h 5795240"/>
              <a:gd name="connsiteX146-12069" fmla="*/ 7362630 w 12641071"/>
              <a:gd name="connsiteY146-12070" fmla="*/ 4938954 h 5795240"/>
              <a:gd name="connsiteX147-12071" fmla="*/ 7380779 w 12641071"/>
              <a:gd name="connsiteY147-12072" fmla="*/ 4976628 h 5795240"/>
              <a:gd name="connsiteX148-12073" fmla="*/ 7391210 w 12641071"/>
              <a:gd name="connsiteY148-12074" fmla="*/ 4977944 h 5795240"/>
              <a:gd name="connsiteX149-12075" fmla="*/ 7380780 w 12641071"/>
              <a:gd name="connsiteY149-12076" fmla="*/ 4976628 h 5795240"/>
              <a:gd name="connsiteX150-12077" fmla="*/ 7362631 w 12641071"/>
              <a:gd name="connsiteY150-12078" fmla="*/ 4938954 h 5795240"/>
              <a:gd name="connsiteX151-12079" fmla="*/ 7322175 w 12641071"/>
              <a:gd name="connsiteY151-12080" fmla="*/ 4872361 h 5795240"/>
              <a:gd name="connsiteX152-12081" fmla="*/ 7320959 w 12641071"/>
              <a:gd name="connsiteY152-12082" fmla="*/ 4870887 h 5795240"/>
              <a:gd name="connsiteX153-12083" fmla="*/ 7283811 w 12641071"/>
              <a:gd name="connsiteY153-12084" fmla="*/ 4769391 h 5795240"/>
              <a:gd name="connsiteX154-12085" fmla="*/ 7272112 w 12641071"/>
              <a:gd name="connsiteY154-12086" fmla="*/ 4718630 h 5795240"/>
              <a:gd name="connsiteX155-12087" fmla="*/ 7272111 w 12641071"/>
              <a:gd name="connsiteY155-12088" fmla="*/ 4718630 h 5795240"/>
              <a:gd name="connsiteX156-12089" fmla="*/ 7283810 w 12641071"/>
              <a:gd name="connsiteY156-12090" fmla="*/ 4769391 h 5795240"/>
              <a:gd name="connsiteX157-12091" fmla="*/ 7320958 w 12641071"/>
              <a:gd name="connsiteY157-12092" fmla="*/ 4870887 h 5795240"/>
              <a:gd name="connsiteX158-12093" fmla="*/ 7223551 w 12641071"/>
              <a:gd name="connsiteY158-12094" fmla="*/ 4752829 h 5795240"/>
              <a:gd name="connsiteX159-12095" fmla="*/ 6652445 w 12641071"/>
              <a:gd name="connsiteY159-12096" fmla="*/ 4516269 h 5795240"/>
              <a:gd name="connsiteX160-12097" fmla="*/ 6200873 w 12641071"/>
              <a:gd name="connsiteY160-12098" fmla="*/ 4654206 h 5795240"/>
              <a:gd name="connsiteX161-12099" fmla="*/ 6088813 w 12641071"/>
              <a:gd name="connsiteY161-12100" fmla="*/ 4746663 h 5795240"/>
              <a:gd name="connsiteX162-12101" fmla="*/ 6043019 w 12641071"/>
              <a:gd name="connsiteY162-12102" fmla="*/ 4807902 h 5795240"/>
              <a:gd name="connsiteX163-12103" fmla="*/ 6043021 w 12641071"/>
              <a:gd name="connsiteY163-12104" fmla="*/ 4807902 h 5795240"/>
              <a:gd name="connsiteX164-12105" fmla="*/ 6023271 w 12641071"/>
              <a:gd name="connsiteY164-12106" fmla="*/ 4834312 h 5795240"/>
              <a:gd name="connsiteX165-12107" fmla="*/ 5970678 w 12641071"/>
              <a:gd name="connsiteY165-12108" fmla="*/ 4892181 h 5795240"/>
              <a:gd name="connsiteX166-12109" fmla="*/ 5982717 w 12641071"/>
              <a:gd name="connsiteY166-12110" fmla="*/ 4872361 h 5795240"/>
              <a:gd name="connsiteX167-12111" fmla="*/ 5970675 w 12641071"/>
              <a:gd name="connsiteY167-12112" fmla="*/ 4892181 h 5795240"/>
              <a:gd name="connsiteX168-12113" fmla="*/ 5935320 w 12641071"/>
              <a:gd name="connsiteY168-12114" fmla="*/ 4931081 h 5795240"/>
              <a:gd name="connsiteX169-12115" fmla="*/ 4971763 w 12641071"/>
              <a:gd name="connsiteY169-12116" fmla="*/ 5330200 h 5795240"/>
              <a:gd name="connsiteX170-12117" fmla="*/ 3716172 w 12641071"/>
              <a:gd name="connsiteY170-12118" fmla="*/ 4497938 h 5795240"/>
              <a:gd name="connsiteX171-12119" fmla="*/ 3710773 w 12641071"/>
              <a:gd name="connsiteY171-12120" fmla="*/ 4483182 h 5795240"/>
              <a:gd name="connsiteX172-12121" fmla="*/ 3710773 w 12641071"/>
              <a:gd name="connsiteY172-12122" fmla="*/ 4483181 h 5795240"/>
              <a:gd name="connsiteX173-12123" fmla="*/ 3674984 w 12641071"/>
              <a:gd name="connsiteY173-12124" fmla="*/ 4385402 h 5795240"/>
              <a:gd name="connsiteX174-12125" fmla="*/ 3670349 w 12641071"/>
              <a:gd name="connsiteY174-12126" fmla="*/ 4372742 h 5795240"/>
              <a:gd name="connsiteX175-12127" fmla="*/ 3659438 w 12641071"/>
              <a:gd name="connsiteY175-12128" fmla="*/ 4330309 h 5795240"/>
              <a:gd name="connsiteX176-12129" fmla="*/ 3672084 w 12641071"/>
              <a:gd name="connsiteY176-12130" fmla="*/ 4353606 h 5795240"/>
              <a:gd name="connsiteX177-12131" fmla="*/ 3659440 w 12641071"/>
              <a:gd name="connsiteY177-12132" fmla="*/ 4330309 h 5795240"/>
              <a:gd name="connsiteX178-12133" fmla="*/ 3613217 w 12641071"/>
              <a:gd name="connsiteY178-12134" fmla="*/ 4245153 h 5795240"/>
              <a:gd name="connsiteX179-12135" fmla="*/ 3083792 w 12641071"/>
              <a:gd name="connsiteY179-12136" fmla="*/ 3963660 h 5795240"/>
              <a:gd name="connsiteX180-12137" fmla="*/ 2835272 w 12641071"/>
              <a:gd name="connsiteY180-12138" fmla="*/ 4013833 h 5795240"/>
              <a:gd name="connsiteX181-12139" fmla="*/ 2820214 w 12641071"/>
              <a:gd name="connsiteY181-12140" fmla="*/ 4022007 h 5795240"/>
              <a:gd name="connsiteX182-12141" fmla="*/ 2820212 w 12641071"/>
              <a:gd name="connsiteY182-12142" fmla="*/ 4022008 h 5795240"/>
              <a:gd name="connsiteX183-12143" fmla="*/ 2820206 w 12641071"/>
              <a:gd name="connsiteY183-12144" fmla="*/ 4022011 h 5795240"/>
              <a:gd name="connsiteX184-12145" fmla="*/ 2813481 w 12641071"/>
              <a:gd name="connsiteY184-12146" fmla="*/ 4027041 h 5795240"/>
              <a:gd name="connsiteX185-12147" fmla="*/ 2762875 w 12641071"/>
              <a:gd name="connsiteY185-12148" fmla="*/ 4057784 h 5795240"/>
              <a:gd name="connsiteX186-12149" fmla="*/ 2762878 w 12641071"/>
              <a:gd name="connsiteY186-12150" fmla="*/ 4057784 h 5795240"/>
              <a:gd name="connsiteX187-12151" fmla="*/ 2694694 w 12641071"/>
              <a:gd name="connsiteY187-12152" fmla="*/ 4099208 h 5795240"/>
              <a:gd name="connsiteX188-12153" fmla="*/ 2726822 w 12641071"/>
              <a:gd name="connsiteY188-12154" fmla="*/ 4072700 h 5795240"/>
              <a:gd name="connsiteX189-12155" fmla="*/ 2757719 w 12641071"/>
              <a:gd name="connsiteY189-12156" fmla="*/ 4055929 h 5795240"/>
              <a:gd name="connsiteX190-12157" fmla="*/ 2757718 w 12641071"/>
              <a:gd name="connsiteY190-12158" fmla="*/ 4055928 h 5795240"/>
              <a:gd name="connsiteX191-12159" fmla="*/ 2726820 w 12641071"/>
              <a:gd name="connsiteY191-12160" fmla="*/ 4072700 h 5795240"/>
              <a:gd name="connsiteX192-12161" fmla="*/ 2694692 w 12641071"/>
              <a:gd name="connsiteY192-12162" fmla="*/ 4099208 h 5795240"/>
              <a:gd name="connsiteX193-12163" fmla="*/ 2664698 w 12641071"/>
              <a:gd name="connsiteY193-12164" fmla="*/ 4117431 h 5795240"/>
              <a:gd name="connsiteX194-12165" fmla="*/ 1804544 w 12641071"/>
              <a:gd name="connsiteY194-12166" fmla="*/ 4335229 h 5795240"/>
              <a:gd name="connsiteX195-12167" fmla="*/ 0 w 12641071"/>
              <a:gd name="connsiteY195-12168" fmla="*/ 2530685 h 5795240"/>
              <a:gd name="connsiteX196-12169" fmla="*/ 1804544 w 12641071"/>
              <a:gd name="connsiteY196-12170" fmla="*/ 726143 h 5795240"/>
              <a:gd name="connsiteX197-12171" fmla="*/ 3080549 w 12641071"/>
              <a:gd name="connsiteY197-12172" fmla="*/ 1254682 h 5795240"/>
              <a:gd name="connsiteX198-12173" fmla="*/ 3268676 w 12641071"/>
              <a:gd name="connsiteY198-12174" fmla="*/ 1461167 h 5795240"/>
              <a:gd name="connsiteX199-12175" fmla="*/ 3565826 w 12641071"/>
              <a:gd name="connsiteY199-12176" fmla="*/ 1551935 h 5795240"/>
              <a:gd name="connsiteX200-12177" fmla="*/ 4086504 w 12641071"/>
              <a:gd name="connsiteY200-12178" fmla="*/ 1127574 h 5795240"/>
              <a:gd name="connsiteX201-12179" fmla="*/ 4103078 w 12641071"/>
              <a:gd name="connsiteY201-12180" fmla="*/ 1004204 h 5795240"/>
              <a:gd name="connsiteX202-12181" fmla="*/ 5215874 w 12641071"/>
              <a:gd name="connsiteY202-12182" fmla="*/ 0 h 5795240"/>
              <a:gd name="connsiteX0-12183" fmla="*/ 5964869 w 12641071"/>
              <a:gd name="connsiteY0-12184" fmla="*/ 4795171 h 5795240"/>
              <a:gd name="connsiteX1-12185" fmla="*/ 6019264 w 12641071"/>
              <a:gd name="connsiteY1-12186" fmla="*/ 4804905 h 5795240"/>
              <a:gd name="connsiteX2-12187" fmla="*/ 6036570 w 12641071"/>
              <a:gd name="connsiteY2-12188" fmla="*/ 4807089 h 5795240"/>
              <a:gd name="connsiteX3-12189" fmla="*/ 6019265 w 12641071"/>
              <a:gd name="connsiteY3-12190" fmla="*/ 4804905 h 5795240"/>
              <a:gd name="connsiteX4-12191" fmla="*/ 5964869 w 12641071"/>
              <a:gd name="connsiteY4-12192" fmla="*/ 4795171 h 5795240"/>
              <a:gd name="connsiteX5-12193" fmla="*/ 3682364 w 12641071"/>
              <a:gd name="connsiteY5-12194" fmla="*/ 4386723 h 5795240"/>
              <a:gd name="connsiteX6-12195" fmla="*/ 3772428 w 12641071"/>
              <a:gd name="connsiteY6-12196" fmla="*/ 4402840 h 5795240"/>
              <a:gd name="connsiteX7-12197" fmla="*/ 3772428 w 12641071"/>
              <a:gd name="connsiteY7-12198" fmla="*/ 4402840 h 5795240"/>
              <a:gd name="connsiteX8-12199" fmla="*/ 3682364 w 12641071"/>
              <a:gd name="connsiteY8-12200" fmla="*/ 4386723 h 5795240"/>
              <a:gd name="connsiteX9-12201" fmla="*/ 6034389 w 12641071"/>
              <a:gd name="connsiteY9-12202" fmla="*/ 371047 h 5795240"/>
              <a:gd name="connsiteX10-12203" fmla="*/ 5912002 w 12641071"/>
              <a:gd name="connsiteY10-12204" fmla="*/ 413650 h 5795240"/>
              <a:gd name="connsiteX11-12205" fmla="*/ 5912002 w 12641071"/>
              <a:gd name="connsiteY11-12206" fmla="*/ 413650 h 5795240"/>
              <a:gd name="connsiteX12-12207" fmla="*/ 6034389 w 12641071"/>
              <a:gd name="connsiteY12-12208" fmla="*/ 371047 h 5795240"/>
              <a:gd name="connsiteX13-12209" fmla="*/ 5215874 w 12641071"/>
              <a:gd name="connsiteY13-12210" fmla="*/ 0 h 5795240"/>
              <a:gd name="connsiteX14-12211" fmla="*/ 5927386 w 12641071"/>
              <a:gd name="connsiteY14-12212" fmla="*/ 255427 h 5795240"/>
              <a:gd name="connsiteX15-12213" fmla="*/ 5974443 w 12641071"/>
              <a:gd name="connsiteY15-12214" fmla="*/ 298195 h 5795240"/>
              <a:gd name="connsiteX16-12215" fmla="*/ 5974448 w 12641071"/>
              <a:gd name="connsiteY16-12216" fmla="*/ 298200 h 5795240"/>
              <a:gd name="connsiteX17-12217" fmla="*/ 6006819 w 12641071"/>
              <a:gd name="connsiteY17-12218" fmla="*/ 327622 h 5795240"/>
              <a:gd name="connsiteX18-12219" fmla="*/ 6043427 w 12641071"/>
              <a:gd name="connsiteY18-12220" fmla="*/ 367901 h 5795240"/>
              <a:gd name="connsiteX19-12221" fmla="*/ 6043429 w 12641071"/>
              <a:gd name="connsiteY19-12222" fmla="*/ 367901 h 5795240"/>
              <a:gd name="connsiteX20-12223" fmla="*/ 6079014 w 12641071"/>
              <a:gd name="connsiteY20-12224" fmla="*/ 407056 h 5795240"/>
              <a:gd name="connsiteX21-12225" fmla="*/ 6105193 w 12641071"/>
              <a:gd name="connsiteY21-12226" fmla="*/ 442067 h 5795240"/>
              <a:gd name="connsiteX22-12227" fmla="*/ 6069206 w 12641071"/>
              <a:gd name="connsiteY22-12228" fmla="*/ 409359 h 5795240"/>
              <a:gd name="connsiteX23-12229" fmla="*/ 6105193 w 12641071"/>
              <a:gd name="connsiteY23-12230" fmla="*/ 442069 h 5795240"/>
              <a:gd name="connsiteX24-12231" fmla="*/ 6143408 w 12641071"/>
              <a:gd name="connsiteY24-12232" fmla="*/ 493169 h 5795240"/>
              <a:gd name="connsiteX25-12233" fmla="*/ 6143427 w 12641071"/>
              <a:gd name="connsiteY25-12234" fmla="*/ 493200 h 5795240"/>
              <a:gd name="connsiteX26-12235" fmla="*/ 6215965 w 12641071"/>
              <a:gd name="connsiteY26-12236" fmla="*/ 619406 h 5795240"/>
              <a:gd name="connsiteX27-12237" fmla="*/ 6234035 w 12641071"/>
              <a:gd name="connsiteY27-12238" fmla="*/ 658746 h 5795240"/>
              <a:gd name="connsiteX28-12239" fmla="*/ 6274009 w 12641071"/>
              <a:gd name="connsiteY28-12240" fmla="*/ 760197 h 5795240"/>
              <a:gd name="connsiteX29-12241" fmla="*/ 6287839 w 12641071"/>
              <a:gd name="connsiteY29-12242" fmla="*/ 801938 h 5795240"/>
              <a:gd name="connsiteX30-12243" fmla="*/ 6321546 w 12641071"/>
              <a:gd name="connsiteY30-12244" fmla="*/ 948207 h 5795240"/>
              <a:gd name="connsiteX31-12245" fmla="*/ 6321550 w 12641071"/>
              <a:gd name="connsiteY31-12246" fmla="*/ 948224 h 5795240"/>
              <a:gd name="connsiteX32-12247" fmla="*/ 6295696 w 12641071"/>
              <a:gd name="connsiteY32-12248" fmla="*/ 825653 h 5795240"/>
              <a:gd name="connsiteX33-12249" fmla="*/ 6287839 w 12641071"/>
              <a:gd name="connsiteY33-12250" fmla="*/ 801938 h 5795240"/>
              <a:gd name="connsiteX34-12251" fmla="*/ 6284151 w 12641071"/>
              <a:gd name="connsiteY34-12252" fmla="*/ 785941 h 5795240"/>
              <a:gd name="connsiteX35-12253" fmla="*/ 6274009 w 12641071"/>
              <a:gd name="connsiteY35-12254" fmla="*/ 760197 h 5795240"/>
              <a:gd name="connsiteX36-12255" fmla="*/ 6256852 w 12641071"/>
              <a:gd name="connsiteY36-12256" fmla="*/ 708420 h 5795240"/>
              <a:gd name="connsiteX37-12257" fmla="*/ 6234035 w 12641071"/>
              <a:gd name="connsiteY37-12258" fmla="*/ 658746 h 5795240"/>
              <a:gd name="connsiteX38-12259" fmla="*/ 6224136 w 12641071"/>
              <a:gd name="connsiteY38-12260" fmla="*/ 633624 h 5795240"/>
              <a:gd name="connsiteX39-12261" fmla="*/ 6215965 w 12641071"/>
              <a:gd name="connsiteY39-12262" fmla="*/ 619406 h 5795240"/>
              <a:gd name="connsiteX40-12263" fmla="*/ 6205824 w 12641071"/>
              <a:gd name="connsiteY40-12264" fmla="*/ 597325 h 5795240"/>
              <a:gd name="connsiteX41-12265" fmla="*/ 6143427 w 12641071"/>
              <a:gd name="connsiteY41-12266" fmla="*/ 493200 h 5795240"/>
              <a:gd name="connsiteX42-12267" fmla="*/ 6143408 w 12641071"/>
              <a:gd name="connsiteY42-12268" fmla="*/ 493167 h 5795240"/>
              <a:gd name="connsiteX43-12269" fmla="*/ 6105193 w 12641071"/>
              <a:gd name="connsiteY43-12270" fmla="*/ 442067 h 5795240"/>
              <a:gd name="connsiteX44-12271" fmla="*/ 6141460 w 12641071"/>
              <a:gd name="connsiteY44-12272" fmla="*/ 475027 h 5795240"/>
              <a:gd name="connsiteX45-12273" fmla="*/ 6788665 w 12641071"/>
              <a:gd name="connsiteY45-12274" fmla="*/ 707369 h 5795240"/>
              <a:gd name="connsiteX46-12275" fmla="*/ 7184710 w 12641071"/>
              <a:gd name="connsiteY46-12276" fmla="*/ 627411 h 5795240"/>
              <a:gd name="connsiteX47-12277" fmla="*/ 7264545 w 12641071"/>
              <a:gd name="connsiteY47-12278" fmla="*/ 588952 h 5795240"/>
              <a:gd name="connsiteX48-12279" fmla="*/ 7213686 w 12641071"/>
              <a:gd name="connsiteY48-12280" fmla="*/ 626983 h 5795240"/>
              <a:gd name="connsiteX49-12281" fmla="*/ 7128319 w 12641071"/>
              <a:gd name="connsiteY49-12282" fmla="*/ 705504 h 5795240"/>
              <a:gd name="connsiteX50-12283" fmla="*/ 7083110 w 12641071"/>
              <a:gd name="connsiteY50-12284" fmla="*/ 757072 h 5795240"/>
              <a:gd name="connsiteX51-12285" fmla="*/ 7083111 w 12641071"/>
              <a:gd name="connsiteY51-12286" fmla="*/ 757072 h 5795240"/>
              <a:gd name="connsiteX52-12287" fmla="*/ 7128319 w 12641071"/>
              <a:gd name="connsiteY52-12288" fmla="*/ 705506 h 5795240"/>
              <a:gd name="connsiteX53-12289" fmla="*/ 7213686 w 12641071"/>
              <a:gd name="connsiteY53-12290" fmla="*/ 626984 h 5795240"/>
              <a:gd name="connsiteX54-12291" fmla="*/ 7264545 w 12641071"/>
              <a:gd name="connsiteY54-12292" fmla="*/ 588953 h 5795240"/>
              <a:gd name="connsiteX55-12293" fmla="*/ 7273651 w 12641071"/>
              <a:gd name="connsiteY55-12294" fmla="*/ 584566 h 5795240"/>
              <a:gd name="connsiteX56-12295" fmla="*/ 7314851 w 12641071"/>
              <a:gd name="connsiteY56-12296" fmla="*/ 559537 h 5795240"/>
              <a:gd name="connsiteX57-12297" fmla="*/ 7354131 w 12641071"/>
              <a:gd name="connsiteY57-12298" fmla="*/ 565467 h 5795240"/>
              <a:gd name="connsiteX58-12299" fmla="*/ 7429608 w 12641071"/>
              <a:gd name="connsiteY58-12300" fmla="*/ 586051 h 5795240"/>
              <a:gd name="connsiteX59-12301" fmla="*/ 7429611 w 12641071"/>
              <a:gd name="connsiteY59-12302" fmla="*/ 586050 h 5795240"/>
              <a:gd name="connsiteX60-12303" fmla="*/ 7354132 w 12641071"/>
              <a:gd name="connsiteY60-12304" fmla="*/ 565465 h 5795240"/>
              <a:gd name="connsiteX61-12305" fmla="*/ 7314853 w 12641071"/>
              <a:gd name="connsiteY61-12306" fmla="*/ 559536 h 5795240"/>
              <a:gd name="connsiteX62-12307" fmla="*/ 7314851 w 12641071"/>
              <a:gd name="connsiteY62-12308" fmla="*/ 559537 h 5795240"/>
              <a:gd name="connsiteX63-12309" fmla="*/ 7314849 w 12641071"/>
              <a:gd name="connsiteY63-12310" fmla="*/ 559537 h 5795240"/>
              <a:gd name="connsiteX64-12311" fmla="*/ 7273651 w 12641071"/>
              <a:gd name="connsiteY64-12312" fmla="*/ 584565 h 5795240"/>
              <a:gd name="connsiteX65-12313" fmla="*/ 7264545 w 12641071"/>
              <a:gd name="connsiteY65-12314" fmla="*/ 588952 h 5795240"/>
              <a:gd name="connsiteX66-12315" fmla="*/ 7296407 w 12641071"/>
              <a:gd name="connsiteY66-12316" fmla="*/ 565126 h 5795240"/>
              <a:gd name="connsiteX67-12317" fmla="*/ 7307447 w 12641071"/>
              <a:gd name="connsiteY67-12318" fmla="*/ 558419 h 5795240"/>
              <a:gd name="connsiteX68-12319" fmla="*/ 7307450 w 12641071"/>
              <a:gd name="connsiteY68-12320" fmla="*/ 558419 h 5795240"/>
              <a:gd name="connsiteX69-12321" fmla="*/ 7385004 w 12641071"/>
              <a:gd name="connsiteY69-12322" fmla="*/ 511303 h 5795240"/>
              <a:gd name="connsiteX70-12323" fmla="*/ 7391626 w 12641071"/>
              <a:gd name="connsiteY70-12324" fmla="*/ 508114 h 5795240"/>
              <a:gd name="connsiteX71-12325" fmla="*/ 7391631 w 12641071"/>
              <a:gd name="connsiteY71-12326" fmla="*/ 508110 h 5795240"/>
              <a:gd name="connsiteX72-12327" fmla="*/ 7478934 w 12641071"/>
              <a:gd name="connsiteY72-12328" fmla="*/ 466053 h 5795240"/>
              <a:gd name="connsiteX73-12329" fmla="*/ 7897193 w 12641071"/>
              <a:gd name="connsiteY73-12330" fmla="*/ 381611 h 5795240"/>
              <a:gd name="connsiteX74-12331" fmla="*/ 8788216 w 12641071"/>
              <a:gd name="connsiteY74-12332" fmla="*/ 855364 h 5795240"/>
              <a:gd name="connsiteX75-12333" fmla="*/ 8832362 w 12641071"/>
              <a:gd name="connsiteY75-12334" fmla="*/ 928030 h 5795240"/>
              <a:gd name="connsiteX76-12335" fmla="*/ 8832362 w 12641071"/>
              <a:gd name="connsiteY76-12336" fmla="*/ 928033 h 5795240"/>
              <a:gd name="connsiteX77-12337" fmla="*/ 8842040 w 12641071"/>
              <a:gd name="connsiteY77-12338" fmla="*/ 943961 h 5795240"/>
              <a:gd name="connsiteX78-12339" fmla="*/ 8856144 w 12641071"/>
              <a:gd name="connsiteY78-12340" fmla="*/ 973241 h 5795240"/>
              <a:gd name="connsiteX79-12341" fmla="*/ 8856145 w 12641071"/>
              <a:gd name="connsiteY79-12342" fmla="*/ 973241 h 5795240"/>
              <a:gd name="connsiteX80-12343" fmla="*/ 8878117 w 12641071"/>
              <a:gd name="connsiteY80-12344" fmla="*/ 1018851 h 5795240"/>
              <a:gd name="connsiteX81-12345" fmla="*/ 8877719 w 12641071"/>
              <a:gd name="connsiteY81-12346" fmla="*/ 1018369 h 5795240"/>
              <a:gd name="connsiteX82-12347" fmla="*/ 8853250 w 12641071"/>
              <a:gd name="connsiteY82-12348" fmla="*/ 973288 h 5795240"/>
              <a:gd name="connsiteX83-12349" fmla="*/ 8853249 w 12641071"/>
              <a:gd name="connsiteY83-12350" fmla="*/ 973288 h 5795240"/>
              <a:gd name="connsiteX84-12351" fmla="*/ 8853248 w 12641071"/>
              <a:gd name="connsiteY84-12352" fmla="*/ 973287 h 5795240"/>
              <a:gd name="connsiteX85-12353" fmla="*/ 8849677 w 12641071"/>
              <a:gd name="connsiteY85-12354" fmla="*/ 973341 h 5795240"/>
              <a:gd name="connsiteX86-12355" fmla="*/ 8641543 w 12641071"/>
              <a:gd name="connsiteY86-12356" fmla="*/ 916577 h 5795240"/>
              <a:gd name="connsiteX87-12357" fmla="*/ 8641545 w 12641071"/>
              <a:gd name="connsiteY87-12358" fmla="*/ 916580 h 5795240"/>
              <a:gd name="connsiteX88-12359" fmla="*/ 8849676 w 12641071"/>
              <a:gd name="connsiteY88-12360" fmla="*/ 973343 h 5795240"/>
              <a:gd name="connsiteX89-12361" fmla="*/ 8853248 w 12641071"/>
              <a:gd name="connsiteY89-12362" fmla="*/ 973288 h 5795240"/>
              <a:gd name="connsiteX90-12363" fmla="*/ 8877719 w 12641071"/>
              <a:gd name="connsiteY90-12364" fmla="*/ 1018371 h 5795240"/>
              <a:gd name="connsiteX91-12365" fmla="*/ 8878116 w 12641071"/>
              <a:gd name="connsiteY91-12366" fmla="*/ 1018851 h 5795240"/>
              <a:gd name="connsiteX92-12367" fmla="*/ 8887288 w 12641071"/>
              <a:gd name="connsiteY92-12368" fmla="*/ 1037892 h 5795240"/>
              <a:gd name="connsiteX93-12369" fmla="*/ 8949899 w 12641071"/>
              <a:gd name="connsiteY93-12370" fmla="*/ 1239592 h 5795240"/>
              <a:gd name="connsiteX94-12371" fmla="*/ 8968437 w 12641071"/>
              <a:gd name="connsiteY94-12372" fmla="*/ 1423482 h 5795240"/>
              <a:gd name="connsiteX95-12373" fmla="*/ 8949899 w 12641071"/>
              <a:gd name="connsiteY95-12374" fmla="*/ 1239591 h 5795240"/>
              <a:gd name="connsiteX96-12375" fmla="*/ 8887288 w 12641071"/>
              <a:gd name="connsiteY96-12376" fmla="*/ 1037890 h 5795240"/>
              <a:gd name="connsiteX97-12377" fmla="*/ 8878116 w 12641071"/>
              <a:gd name="connsiteY97-12378" fmla="*/ 1018851 h 5795240"/>
              <a:gd name="connsiteX98-12379" fmla="*/ 8931285 w 12641071"/>
              <a:gd name="connsiteY98-12380" fmla="*/ 1083292 h 5795240"/>
              <a:gd name="connsiteX99-12381" fmla="*/ 9241478 w 12641071"/>
              <a:gd name="connsiteY99-12382" fmla="*/ 1211778 h 5795240"/>
              <a:gd name="connsiteX100-12383" fmla="*/ 9605238 w 12641071"/>
              <a:gd name="connsiteY100-12384" fmla="*/ 1018369 h 5795240"/>
              <a:gd name="connsiteX101-12385" fmla="*/ 9636247 w 12641071"/>
              <a:gd name="connsiteY101-12386" fmla="*/ 961241 h 5795240"/>
              <a:gd name="connsiteX102-12387" fmla="*/ 9641995 w 12641071"/>
              <a:gd name="connsiteY102-12388" fmla="*/ 961152 h 5795240"/>
              <a:gd name="connsiteX103-12389" fmla="*/ 9584939 w 12641071"/>
              <a:gd name="connsiteY103-12390" fmla="*/ 1079594 h 5795240"/>
              <a:gd name="connsiteX104-12391" fmla="*/ 9546257 w 12641071"/>
              <a:gd name="connsiteY104-12392" fmla="*/ 1204206 h 5795240"/>
              <a:gd name="connsiteX105-12393" fmla="*/ 9584939 w 12641071"/>
              <a:gd name="connsiteY105-12394" fmla="*/ 1079596 h 5795240"/>
              <a:gd name="connsiteX106-12395" fmla="*/ 9641995 w 12641071"/>
              <a:gd name="connsiteY106-12396" fmla="*/ 961153 h 5795240"/>
              <a:gd name="connsiteX107-12397" fmla="*/ 9653069 w 12641071"/>
              <a:gd name="connsiteY107-12398" fmla="*/ 960983 h 5795240"/>
              <a:gd name="connsiteX108-12399" fmla="*/ 9801564 w 12641071"/>
              <a:gd name="connsiteY108-12400" fmla="*/ 1196828 h 5795240"/>
              <a:gd name="connsiteX109-12401" fmla="*/ 9801566 w 12641071"/>
              <a:gd name="connsiteY109-12402" fmla="*/ 1196828 h 5795240"/>
              <a:gd name="connsiteX110-12403" fmla="*/ 9653070 w 12641071"/>
              <a:gd name="connsiteY110-12404" fmla="*/ 960982 h 5795240"/>
              <a:gd name="connsiteX111-12405" fmla="*/ 9641996 w 12641071"/>
              <a:gd name="connsiteY111-12406" fmla="*/ 961152 h 5795240"/>
              <a:gd name="connsiteX112-12407" fmla="*/ 9651917 w 12641071"/>
              <a:gd name="connsiteY112-12408" fmla="*/ 940556 h 5795240"/>
              <a:gd name="connsiteX113-12409" fmla="*/ 11050508 w 12641071"/>
              <a:gd name="connsiteY113-12410" fmla="*/ 108150 h 5795240"/>
              <a:gd name="connsiteX114-12411" fmla="*/ 12641071 w 12641071"/>
              <a:gd name="connsiteY114-12412" fmla="*/ 1698711 h 5795240"/>
              <a:gd name="connsiteX115-12413" fmla="*/ 11371062 w 12641071"/>
              <a:gd name="connsiteY115-12414" fmla="*/ 3256960 h 5795240"/>
              <a:gd name="connsiteX116-12415" fmla="*/ 11215953 w 12641071"/>
              <a:gd name="connsiteY116-12416" fmla="*/ 3280632 h 5795240"/>
              <a:gd name="connsiteX117-12417" fmla="*/ 11142318 w 12641071"/>
              <a:gd name="connsiteY117-12418" fmla="*/ 3276914 h 5795240"/>
              <a:gd name="connsiteX118-12419" fmla="*/ 11215952 w 12641071"/>
              <a:gd name="connsiteY118-12420" fmla="*/ 3280632 h 5795240"/>
              <a:gd name="connsiteX119-12421" fmla="*/ 11213133 w 12641071"/>
              <a:gd name="connsiteY119-12422" fmla="*/ 3281062 h 5795240"/>
              <a:gd name="connsiteX120-12423" fmla="*/ 11116921 w 12641071"/>
              <a:gd name="connsiteY120-12424" fmla="*/ 3285921 h 5795240"/>
              <a:gd name="connsiteX121-12425" fmla="*/ 11050507 w 12641071"/>
              <a:gd name="connsiteY121-12426" fmla="*/ 3289274 h 5795240"/>
              <a:gd name="connsiteX122-12427" fmla="*/ 11006292 w 12641071"/>
              <a:gd name="connsiteY122-12428" fmla="*/ 3287041 h 5795240"/>
              <a:gd name="connsiteX123-12429" fmla="*/ 10937101 w 12641071"/>
              <a:gd name="connsiteY123-12430" fmla="*/ 3297601 h 5795240"/>
              <a:gd name="connsiteX124-12431" fmla="*/ 10144740 w 12641071"/>
              <a:gd name="connsiteY124-12432" fmla="*/ 4089962 h 5795240"/>
              <a:gd name="connsiteX125-12433" fmla="*/ 10130374 w 12641071"/>
              <a:gd name="connsiteY125-12434" fmla="*/ 4184101 h 5795240"/>
              <a:gd name="connsiteX126-12435" fmla="*/ 10130375 w 12641071"/>
              <a:gd name="connsiteY126-12436" fmla="*/ 4184103 h 5795240"/>
              <a:gd name="connsiteX127-12437" fmla="*/ 10130656 w 12641071"/>
              <a:gd name="connsiteY127-12438" fmla="*/ 4185950 h 5795240"/>
              <a:gd name="connsiteX128-12439" fmla="*/ 10138194 w 12641071"/>
              <a:gd name="connsiteY128-12440" fmla="*/ 4335228 h 5795240"/>
              <a:gd name="connsiteX129-12441" fmla="*/ 10137710 w 12641071"/>
              <a:gd name="connsiteY129-12442" fmla="*/ 4344822 h 5795240"/>
              <a:gd name="connsiteX130-12443" fmla="*/ 10133555 w 12641071"/>
              <a:gd name="connsiteY130-12444" fmla="*/ 4427096 h 5795240"/>
              <a:gd name="connsiteX131-12445" fmla="*/ 10129312 w 12641071"/>
              <a:gd name="connsiteY131-12446" fmla="*/ 4399289 h 5795240"/>
              <a:gd name="connsiteX132-12447" fmla="*/ 10126797 w 12641071"/>
              <a:gd name="connsiteY132-12448" fmla="*/ 4349498 h 5795240"/>
              <a:gd name="connsiteX133-12449" fmla="*/ 10126796 w 12641071"/>
              <a:gd name="connsiteY133-12450" fmla="*/ 4349498 h 5795240"/>
              <a:gd name="connsiteX134-12451" fmla="*/ 10129311 w 12641071"/>
              <a:gd name="connsiteY134-12452" fmla="*/ 4399289 h 5795240"/>
              <a:gd name="connsiteX135-12453" fmla="*/ 10133554 w 12641071"/>
              <a:gd name="connsiteY135-12454" fmla="*/ 4427096 h 5795240"/>
              <a:gd name="connsiteX136-12455" fmla="*/ 10130656 w 12641071"/>
              <a:gd name="connsiteY136-12456" fmla="*/ 4484506 h 5795240"/>
              <a:gd name="connsiteX137-12457" fmla="*/ 8678182 w 12641071"/>
              <a:gd name="connsiteY137-12458" fmla="*/ 5795240 h 5795240"/>
              <a:gd name="connsiteX138-12459" fmla="*/ 7467518 w 12641071"/>
              <a:gd name="connsiteY138-12460" fmla="*/ 5151535 h 5795240"/>
              <a:gd name="connsiteX139-12461" fmla="*/ 7419945 w 12641071"/>
              <a:gd name="connsiteY139-12462" fmla="*/ 5073228 h 5795240"/>
              <a:gd name="connsiteX140-12463" fmla="*/ 7394386 w 12641071"/>
              <a:gd name="connsiteY140-12464" fmla="*/ 5031156 h 5795240"/>
              <a:gd name="connsiteX141-12465" fmla="*/ 7367299 w 12641071"/>
              <a:gd name="connsiteY141-12466" fmla="*/ 4974928 h 5795240"/>
              <a:gd name="connsiteX142-12467" fmla="*/ 7332905 w 12641071"/>
              <a:gd name="connsiteY142-12468" fmla="*/ 4903531 h 5795240"/>
              <a:gd name="connsiteX143-12469" fmla="*/ 7320958 w 12641071"/>
              <a:gd name="connsiteY143-12470" fmla="*/ 4870887 h 5795240"/>
              <a:gd name="connsiteX144-12471" fmla="*/ 7322174 w 12641071"/>
              <a:gd name="connsiteY144-12472" fmla="*/ 4872361 h 5795240"/>
              <a:gd name="connsiteX145-12473" fmla="*/ 7362630 w 12641071"/>
              <a:gd name="connsiteY145-12474" fmla="*/ 4938954 h 5795240"/>
              <a:gd name="connsiteX146-12475" fmla="*/ 7380779 w 12641071"/>
              <a:gd name="connsiteY146-12476" fmla="*/ 4976628 h 5795240"/>
              <a:gd name="connsiteX147-12477" fmla="*/ 7391210 w 12641071"/>
              <a:gd name="connsiteY147-12478" fmla="*/ 4977944 h 5795240"/>
              <a:gd name="connsiteX148-12479" fmla="*/ 7380780 w 12641071"/>
              <a:gd name="connsiteY148-12480" fmla="*/ 4976628 h 5795240"/>
              <a:gd name="connsiteX149-12481" fmla="*/ 7362631 w 12641071"/>
              <a:gd name="connsiteY149-12482" fmla="*/ 4938954 h 5795240"/>
              <a:gd name="connsiteX150-12483" fmla="*/ 7322175 w 12641071"/>
              <a:gd name="connsiteY150-12484" fmla="*/ 4872361 h 5795240"/>
              <a:gd name="connsiteX151-12485" fmla="*/ 7320959 w 12641071"/>
              <a:gd name="connsiteY151-12486" fmla="*/ 4870887 h 5795240"/>
              <a:gd name="connsiteX152-12487" fmla="*/ 7283811 w 12641071"/>
              <a:gd name="connsiteY152-12488" fmla="*/ 4769391 h 5795240"/>
              <a:gd name="connsiteX153-12489" fmla="*/ 7272112 w 12641071"/>
              <a:gd name="connsiteY153-12490" fmla="*/ 4718630 h 5795240"/>
              <a:gd name="connsiteX154-12491" fmla="*/ 7272111 w 12641071"/>
              <a:gd name="connsiteY154-12492" fmla="*/ 4718630 h 5795240"/>
              <a:gd name="connsiteX155-12493" fmla="*/ 7283810 w 12641071"/>
              <a:gd name="connsiteY155-12494" fmla="*/ 4769391 h 5795240"/>
              <a:gd name="connsiteX156-12495" fmla="*/ 7320958 w 12641071"/>
              <a:gd name="connsiteY156-12496" fmla="*/ 4870887 h 5795240"/>
              <a:gd name="connsiteX157-12497" fmla="*/ 7223551 w 12641071"/>
              <a:gd name="connsiteY157-12498" fmla="*/ 4752829 h 5795240"/>
              <a:gd name="connsiteX158-12499" fmla="*/ 6652445 w 12641071"/>
              <a:gd name="connsiteY158-12500" fmla="*/ 4516269 h 5795240"/>
              <a:gd name="connsiteX159-12501" fmla="*/ 6200873 w 12641071"/>
              <a:gd name="connsiteY159-12502" fmla="*/ 4654206 h 5795240"/>
              <a:gd name="connsiteX160-12503" fmla="*/ 6088813 w 12641071"/>
              <a:gd name="connsiteY160-12504" fmla="*/ 4746663 h 5795240"/>
              <a:gd name="connsiteX161-12505" fmla="*/ 6043019 w 12641071"/>
              <a:gd name="connsiteY161-12506" fmla="*/ 4807902 h 5795240"/>
              <a:gd name="connsiteX162-12507" fmla="*/ 6043021 w 12641071"/>
              <a:gd name="connsiteY162-12508" fmla="*/ 4807902 h 5795240"/>
              <a:gd name="connsiteX163-12509" fmla="*/ 6023271 w 12641071"/>
              <a:gd name="connsiteY163-12510" fmla="*/ 4834312 h 5795240"/>
              <a:gd name="connsiteX164-12511" fmla="*/ 5970678 w 12641071"/>
              <a:gd name="connsiteY164-12512" fmla="*/ 4892181 h 5795240"/>
              <a:gd name="connsiteX165-12513" fmla="*/ 5982717 w 12641071"/>
              <a:gd name="connsiteY165-12514" fmla="*/ 4872361 h 5795240"/>
              <a:gd name="connsiteX166-12515" fmla="*/ 5970675 w 12641071"/>
              <a:gd name="connsiteY166-12516" fmla="*/ 4892181 h 5795240"/>
              <a:gd name="connsiteX167-12517" fmla="*/ 5935320 w 12641071"/>
              <a:gd name="connsiteY167-12518" fmla="*/ 4931081 h 5795240"/>
              <a:gd name="connsiteX168-12519" fmla="*/ 4971763 w 12641071"/>
              <a:gd name="connsiteY168-12520" fmla="*/ 5330200 h 5795240"/>
              <a:gd name="connsiteX169-12521" fmla="*/ 3716172 w 12641071"/>
              <a:gd name="connsiteY169-12522" fmla="*/ 4497938 h 5795240"/>
              <a:gd name="connsiteX170-12523" fmla="*/ 3710773 w 12641071"/>
              <a:gd name="connsiteY170-12524" fmla="*/ 4483182 h 5795240"/>
              <a:gd name="connsiteX171-12525" fmla="*/ 3710773 w 12641071"/>
              <a:gd name="connsiteY171-12526" fmla="*/ 4483181 h 5795240"/>
              <a:gd name="connsiteX172-12527" fmla="*/ 3674984 w 12641071"/>
              <a:gd name="connsiteY172-12528" fmla="*/ 4385402 h 5795240"/>
              <a:gd name="connsiteX173-12529" fmla="*/ 3670349 w 12641071"/>
              <a:gd name="connsiteY173-12530" fmla="*/ 4372742 h 5795240"/>
              <a:gd name="connsiteX174-12531" fmla="*/ 3659438 w 12641071"/>
              <a:gd name="connsiteY174-12532" fmla="*/ 4330309 h 5795240"/>
              <a:gd name="connsiteX175-12533" fmla="*/ 3672084 w 12641071"/>
              <a:gd name="connsiteY175-12534" fmla="*/ 4353606 h 5795240"/>
              <a:gd name="connsiteX176-12535" fmla="*/ 3659440 w 12641071"/>
              <a:gd name="connsiteY176-12536" fmla="*/ 4330309 h 5795240"/>
              <a:gd name="connsiteX177-12537" fmla="*/ 3613217 w 12641071"/>
              <a:gd name="connsiteY177-12538" fmla="*/ 4245153 h 5795240"/>
              <a:gd name="connsiteX178-12539" fmla="*/ 3083792 w 12641071"/>
              <a:gd name="connsiteY178-12540" fmla="*/ 3963660 h 5795240"/>
              <a:gd name="connsiteX179-12541" fmla="*/ 2835272 w 12641071"/>
              <a:gd name="connsiteY179-12542" fmla="*/ 4013833 h 5795240"/>
              <a:gd name="connsiteX180-12543" fmla="*/ 2820214 w 12641071"/>
              <a:gd name="connsiteY180-12544" fmla="*/ 4022007 h 5795240"/>
              <a:gd name="connsiteX181-12545" fmla="*/ 2820212 w 12641071"/>
              <a:gd name="connsiteY181-12546" fmla="*/ 4022008 h 5795240"/>
              <a:gd name="connsiteX182-12547" fmla="*/ 2820206 w 12641071"/>
              <a:gd name="connsiteY182-12548" fmla="*/ 4022011 h 5795240"/>
              <a:gd name="connsiteX183-12549" fmla="*/ 2813481 w 12641071"/>
              <a:gd name="connsiteY183-12550" fmla="*/ 4027041 h 5795240"/>
              <a:gd name="connsiteX184-12551" fmla="*/ 2762875 w 12641071"/>
              <a:gd name="connsiteY184-12552" fmla="*/ 4057784 h 5795240"/>
              <a:gd name="connsiteX185-12553" fmla="*/ 2762878 w 12641071"/>
              <a:gd name="connsiteY185-12554" fmla="*/ 4057784 h 5795240"/>
              <a:gd name="connsiteX186-12555" fmla="*/ 2694694 w 12641071"/>
              <a:gd name="connsiteY186-12556" fmla="*/ 4099208 h 5795240"/>
              <a:gd name="connsiteX187-12557" fmla="*/ 2726822 w 12641071"/>
              <a:gd name="connsiteY187-12558" fmla="*/ 4072700 h 5795240"/>
              <a:gd name="connsiteX188-12559" fmla="*/ 2757719 w 12641071"/>
              <a:gd name="connsiteY188-12560" fmla="*/ 4055929 h 5795240"/>
              <a:gd name="connsiteX189-12561" fmla="*/ 2757718 w 12641071"/>
              <a:gd name="connsiteY189-12562" fmla="*/ 4055928 h 5795240"/>
              <a:gd name="connsiteX190-12563" fmla="*/ 2726820 w 12641071"/>
              <a:gd name="connsiteY190-12564" fmla="*/ 4072700 h 5795240"/>
              <a:gd name="connsiteX191-12565" fmla="*/ 2694692 w 12641071"/>
              <a:gd name="connsiteY191-12566" fmla="*/ 4099208 h 5795240"/>
              <a:gd name="connsiteX192-12567" fmla="*/ 2664698 w 12641071"/>
              <a:gd name="connsiteY192-12568" fmla="*/ 4117431 h 5795240"/>
              <a:gd name="connsiteX193-12569" fmla="*/ 1804544 w 12641071"/>
              <a:gd name="connsiteY193-12570" fmla="*/ 4335229 h 5795240"/>
              <a:gd name="connsiteX194-12571" fmla="*/ 0 w 12641071"/>
              <a:gd name="connsiteY194-12572" fmla="*/ 2530685 h 5795240"/>
              <a:gd name="connsiteX195-12573" fmla="*/ 1804544 w 12641071"/>
              <a:gd name="connsiteY195-12574" fmla="*/ 726143 h 5795240"/>
              <a:gd name="connsiteX196-12575" fmla="*/ 3080549 w 12641071"/>
              <a:gd name="connsiteY196-12576" fmla="*/ 1254682 h 5795240"/>
              <a:gd name="connsiteX197-12577" fmla="*/ 3268676 w 12641071"/>
              <a:gd name="connsiteY197-12578" fmla="*/ 1461167 h 5795240"/>
              <a:gd name="connsiteX198-12579" fmla="*/ 3565826 w 12641071"/>
              <a:gd name="connsiteY198-12580" fmla="*/ 1551935 h 5795240"/>
              <a:gd name="connsiteX199-12581" fmla="*/ 4086504 w 12641071"/>
              <a:gd name="connsiteY199-12582" fmla="*/ 1127574 h 5795240"/>
              <a:gd name="connsiteX200-12583" fmla="*/ 4103078 w 12641071"/>
              <a:gd name="connsiteY200-12584" fmla="*/ 1004204 h 5795240"/>
              <a:gd name="connsiteX201-12585" fmla="*/ 5215874 w 12641071"/>
              <a:gd name="connsiteY201-12586" fmla="*/ 0 h 5795240"/>
              <a:gd name="connsiteX0-12587" fmla="*/ 5964869 w 12641071"/>
              <a:gd name="connsiteY0-12588" fmla="*/ 4795171 h 5795240"/>
              <a:gd name="connsiteX1-12589" fmla="*/ 6019264 w 12641071"/>
              <a:gd name="connsiteY1-12590" fmla="*/ 4804905 h 5795240"/>
              <a:gd name="connsiteX2-12591" fmla="*/ 6036570 w 12641071"/>
              <a:gd name="connsiteY2-12592" fmla="*/ 4807089 h 5795240"/>
              <a:gd name="connsiteX3-12593" fmla="*/ 6019265 w 12641071"/>
              <a:gd name="connsiteY3-12594" fmla="*/ 4804905 h 5795240"/>
              <a:gd name="connsiteX4-12595" fmla="*/ 5964869 w 12641071"/>
              <a:gd name="connsiteY4-12596" fmla="*/ 4795171 h 5795240"/>
              <a:gd name="connsiteX5-12597" fmla="*/ 3682364 w 12641071"/>
              <a:gd name="connsiteY5-12598" fmla="*/ 4386723 h 5795240"/>
              <a:gd name="connsiteX6-12599" fmla="*/ 3772428 w 12641071"/>
              <a:gd name="connsiteY6-12600" fmla="*/ 4402840 h 5795240"/>
              <a:gd name="connsiteX7-12601" fmla="*/ 3772428 w 12641071"/>
              <a:gd name="connsiteY7-12602" fmla="*/ 4402840 h 5795240"/>
              <a:gd name="connsiteX8-12603" fmla="*/ 3682364 w 12641071"/>
              <a:gd name="connsiteY8-12604" fmla="*/ 4386723 h 5795240"/>
              <a:gd name="connsiteX9-12605" fmla="*/ 6034389 w 12641071"/>
              <a:gd name="connsiteY9-12606" fmla="*/ 371047 h 5795240"/>
              <a:gd name="connsiteX10-12607" fmla="*/ 5912002 w 12641071"/>
              <a:gd name="connsiteY10-12608" fmla="*/ 413650 h 5795240"/>
              <a:gd name="connsiteX11-12609" fmla="*/ 5912002 w 12641071"/>
              <a:gd name="connsiteY11-12610" fmla="*/ 413650 h 5795240"/>
              <a:gd name="connsiteX12-12611" fmla="*/ 6034389 w 12641071"/>
              <a:gd name="connsiteY12-12612" fmla="*/ 371047 h 5795240"/>
              <a:gd name="connsiteX13-12613" fmla="*/ 5215874 w 12641071"/>
              <a:gd name="connsiteY13-12614" fmla="*/ 0 h 5795240"/>
              <a:gd name="connsiteX14-12615" fmla="*/ 5927386 w 12641071"/>
              <a:gd name="connsiteY14-12616" fmla="*/ 255427 h 5795240"/>
              <a:gd name="connsiteX15-12617" fmla="*/ 5974443 w 12641071"/>
              <a:gd name="connsiteY15-12618" fmla="*/ 298195 h 5795240"/>
              <a:gd name="connsiteX16-12619" fmla="*/ 5974448 w 12641071"/>
              <a:gd name="connsiteY16-12620" fmla="*/ 298200 h 5795240"/>
              <a:gd name="connsiteX17-12621" fmla="*/ 6006819 w 12641071"/>
              <a:gd name="connsiteY17-12622" fmla="*/ 327622 h 5795240"/>
              <a:gd name="connsiteX18-12623" fmla="*/ 6043427 w 12641071"/>
              <a:gd name="connsiteY18-12624" fmla="*/ 367901 h 5795240"/>
              <a:gd name="connsiteX19-12625" fmla="*/ 6043429 w 12641071"/>
              <a:gd name="connsiteY19-12626" fmla="*/ 367901 h 5795240"/>
              <a:gd name="connsiteX20-12627" fmla="*/ 6079014 w 12641071"/>
              <a:gd name="connsiteY20-12628" fmla="*/ 407056 h 5795240"/>
              <a:gd name="connsiteX21-12629" fmla="*/ 6105193 w 12641071"/>
              <a:gd name="connsiteY21-12630" fmla="*/ 442067 h 5795240"/>
              <a:gd name="connsiteX22-12631" fmla="*/ 6069206 w 12641071"/>
              <a:gd name="connsiteY22-12632" fmla="*/ 409359 h 5795240"/>
              <a:gd name="connsiteX23-12633" fmla="*/ 6105193 w 12641071"/>
              <a:gd name="connsiteY23-12634" fmla="*/ 442069 h 5795240"/>
              <a:gd name="connsiteX24-12635" fmla="*/ 6143408 w 12641071"/>
              <a:gd name="connsiteY24-12636" fmla="*/ 493169 h 5795240"/>
              <a:gd name="connsiteX25-12637" fmla="*/ 6143427 w 12641071"/>
              <a:gd name="connsiteY25-12638" fmla="*/ 493200 h 5795240"/>
              <a:gd name="connsiteX26-12639" fmla="*/ 6215965 w 12641071"/>
              <a:gd name="connsiteY26-12640" fmla="*/ 619406 h 5795240"/>
              <a:gd name="connsiteX27-12641" fmla="*/ 6234035 w 12641071"/>
              <a:gd name="connsiteY27-12642" fmla="*/ 658746 h 5795240"/>
              <a:gd name="connsiteX28-12643" fmla="*/ 6274009 w 12641071"/>
              <a:gd name="connsiteY28-12644" fmla="*/ 760197 h 5795240"/>
              <a:gd name="connsiteX29-12645" fmla="*/ 6287839 w 12641071"/>
              <a:gd name="connsiteY29-12646" fmla="*/ 801938 h 5795240"/>
              <a:gd name="connsiteX30-12647" fmla="*/ 6321546 w 12641071"/>
              <a:gd name="connsiteY30-12648" fmla="*/ 948207 h 5795240"/>
              <a:gd name="connsiteX31-12649" fmla="*/ 6295696 w 12641071"/>
              <a:gd name="connsiteY31-12650" fmla="*/ 825653 h 5795240"/>
              <a:gd name="connsiteX32-12651" fmla="*/ 6287839 w 12641071"/>
              <a:gd name="connsiteY32-12652" fmla="*/ 801938 h 5795240"/>
              <a:gd name="connsiteX33-12653" fmla="*/ 6284151 w 12641071"/>
              <a:gd name="connsiteY33-12654" fmla="*/ 785941 h 5795240"/>
              <a:gd name="connsiteX34-12655" fmla="*/ 6274009 w 12641071"/>
              <a:gd name="connsiteY34-12656" fmla="*/ 760197 h 5795240"/>
              <a:gd name="connsiteX35-12657" fmla="*/ 6256852 w 12641071"/>
              <a:gd name="connsiteY35-12658" fmla="*/ 708420 h 5795240"/>
              <a:gd name="connsiteX36-12659" fmla="*/ 6234035 w 12641071"/>
              <a:gd name="connsiteY36-12660" fmla="*/ 658746 h 5795240"/>
              <a:gd name="connsiteX37-12661" fmla="*/ 6224136 w 12641071"/>
              <a:gd name="connsiteY37-12662" fmla="*/ 633624 h 5795240"/>
              <a:gd name="connsiteX38-12663" fmla="*/ 6215965 w 12641071"/>
              <a:gd name="connsiteY38-12664" fmla="*/ 619406 h 5795240"/>
              <a:gd name="connsiteX39-12665" fmla="*/ 6205824 w 12641071"/>
              <a:gd name="connsiteY39-12666" fmla="*/ 597325 h 5795240"/>
              <a:gd name="connsiteX40-12667" fmla="*/ 6143427 w 12641071"/>
              <a:gd name="connsiteY40-12668" fmla="*/ 493200 h 5795240"/>
              <a:gd name="connsiteX41-12669" fmla="*/ 6143408 w 12641071"/>
              <a:gd name="connsiteY41-12670" fmla="*/ 493167 h 5795240"/>
              <a:gd name="connsiteX42-12671" fmla="*/ 6105193 w 12641071"/>
              <a:gd name="connsiteY42-12672" fmla="*/ 442067 h 5795240"/>
              <a:gd name="connsiteX43-12673" fmla="*/ 6141460 w 12641071"/>
              <a:gd name="connsiteY43-12674" fmla="*/ 475027 h 5795240"/>
              <a:gd name="connsiteX44-12675" fmla="*/ 6788665 w 12641071"/>
              <a:gd name="connsiteY44-12676" fmla="*/ 707369 h 5795240"/>
              <a:gd name="connsiteX45-12677" fmla="*/ 7184710 w 12641071"/>
              <a:gd name="connsiteY45-12678" fmla="*/ 627411 h 5795240"/>
              <a:gd name="connsiteX46-12679" fmla="*/ 7264545 w 12641071"/>
              <a:gd name="connsiteY46-12680" fmla="*/ 588952 h 5795240"/>
              <a:gd name="connsiteX47-12681" fmla="*/ 7213686 w 12641071"/>
              <a:gd name="connsiteY47-12682" fmla="*/ 626983 h 5795240"/>
              <a:gd name="connsiteX48-12683" fmla="*/ 7128319 w 12641071"/>
              <a:gd name="connsiteY48-12684" fmla="*/ 705504 h 5795240"/>
              <a:gd name="connsiteX49-12685" fmla="*/ 7083110 w 12641071"/>
              <a:gd name="connsiteY49-12686" fmla="*/ 757072 h 5795240"/>
              <a:gd name="connsiteX50-12687" fmla="*/ 7083111 w 12641071"/>
              <a:gd name="connsiteY50-12688" fmla="*/ 757072 h 5795240"/>
              <a:gd name="connsiteX51-12689" fmla="*/ 7128319 w 12641071"/>
              <a:gd name="connsiteY51-12690" fmla="*/ 705506 h 5795240"/>
              <a:gd name="connsiteX52-12691" fmla="*/ 7213686 w 12641071"/>
              <a:gd name="connsiteY52-12692" fmla="*/ 626984 h 5795240"/>
              <a:gd name="connsiteX53-12693" fmla="*/ 7264545 w 12641071"/>
              <a:gd name="connsiteY53-12694" fmla="*/ 588953 h 5795240"/>
              <a:gd name="connsiteX54-12695" fmla="*/ 7273651 w 12641071"/>
              <a:gd name="connsiteY54-12696" fmla="*/ 584566 h 5795240"/>
              <a:gd name="connsiteX55-12697" fmla="*/ 7314851 w 12641071"/>
              <a:gd name="connsiteY55-12698" fmla="*/ 559537 h 5795240"/>
              <a:gd name="connsiteX56-12699" fmla="*/ 7354131 w 12641071"/>
              <a:gd name="connsiteY56-12700" fmla="*/ 565467 h 5795240"/>
              <a:gd name="connsiteX57-12701" fmla="*/ 7429608 w 12641071"/>
              <a:gd name="connsiteY57-12702" fmla="*/ 586051 h 5795240"/>
              <a:gd name="connsiteX58-12703" fmla="*/ 7429611 w 12641071"/>
              <a:gd name="connsiteY58-12704" fmla="*/ 586050 h 5795240"/>
              <a:gd name="connsiteX59-12705" fmla="*/ 7354132 w 12641071"/>
              <a:gd name="connsiteY59-12706" fmla="*/ 565465 h 5795240"/>
              <a:gd name="connsiteX60-12707" fmla="*/ 7314853 w 12641071"/>
              <a:gd name="connsiteY60-12708" fmla="*/ 559536 h 5795240"/>
              <a:gd name="connsiteX61-12709" fmla="*/ 7314851 w 12641071"/>
              <a:gd name="connsiteY61-12710" fmla="*/ 559537 h 5795240"/>
              <a:gd name="connsiteX62-12711" fmla="*/ 7314849 w 12641071"/>
              <a:gd name="connsiteY62-12712" fmla="*/ 559537 h 5795240"/>
              <a:gd name="connsiteX63-12713" fmla="*/ 7273651 w 12641071"/>
              <a:gd name="connsiteY63-12714" fmla="*/ 584565 h 5795240"/>
              <a:gd name="connsiteX64-12715" fmla="*/ 7264545 w 12641071"/>
              <a:gd name="connsiteY64-12716" fmla="*/ 588952 h 5795240"/>
              <a:gd name="connsiteX65-12717" fmla="*/ 7296407 w 12641071"/>
              <a:gd name="connsiteY65-12718" fmla="*/ 565126 h 5795240"/>
              <a:gd name="connsiteX66-12719" fmla="*/ 7307447 w 12641071"/>
              <a:gd name="connsiteY66-12720" fmla="*/ 558419 h 5795240"/>
              <a:gd name="connsiteX67-12721" fmla="*/ 7307450 w 12641071"/>
              <a:gd name="connsiteY67-12722" fmla="*/ 558419 h 5795240"/>
              <a:gd name="connsiteX68-12723" fmla="*/ 7385004 w 12641071"/>
              <a:gd name="connsiteY68-12724" fmla="*/ 511303 h 5795240"/>
              <a:gd name="connsiteX69-12725" fmla="*/ 7391626 w 12641071"/>
              <a:gd name="connsiteY69-12726" fmla="*/ 508114 h 5795240"/>
              <a:gd name="connsiteX70-12727" fmla="*/ 7391631 w 12641071"/>
              <a:gd name="connsiteY70-12728" fmla="*/ 508110 h 5795240"/>
              <a:gd name="connsiteX71-12729" fmla="*/ 7478934 w 12641071"/>
              <a:gd name="connsiteY71-12730" fmla="*/ 466053 h 5795240"/>
              <a:gd name="connsiteX72-12731" fmla="*/ 7897193 w 12641071"/>
              <a:gd name="connsiteY72-12732" fmla="*/ 381611 h 5795240"/>
              <a:gd name="connsiteX73-12733" fmla="*/ 8788216 w 12641071"/>
              <a:gd name="connsiteY73-12734" fmla="*/ 855364 h 5795240"/>
              <a:gd name="connsiteX74-12735" fmla="*/ 8832362 w 12641071"/>
              <a:gd name="connsiteY74-12736" fmla="*/ 928030 h 5795240"/>
              <a:gd name="connsiteX75-12737" fmla="*/ 8832362 w 12641071"/>
              <a:gd name="connsiteY75-12738" fmla="*/ 928033 h 5795240"/>
              <a:gd name="connsiteX76-12739" fmla="*/ 8842040 w 12641071"/>
              <a:gd name="connsiteY76-12740" fmla="*/ 943961 h 5795240"/>
              <a:gd name="connsiteX77-12741" fmla="*/ 8856144 w 12641071"/>
              <a:gd name="connsiteY77-12742" fmla="*/ 973241 h 5795240"/>
              <a:gd name="connsiteX78-12743" fmla="*/ 8856145 w 12641071"/>
              <a:gd name="connsiteY78-12744" fmla="*/ 973241 h 5795240"/>
              <a:gd name="connsiteX79-12745" fmla="*/ 8878117 w 12641071"/>
              <a:gd name="connsiteY79-12746" fmla="*/ 1018851 h 5795240"/>
              <a:gd name="connsiteX80-12747" fmla="*/ 8877719 w 12641071"/>
              <a:gd name="connsiteY80-12748" fmla="*/ 1018369 h 5795240"/>
              <a:gd name="connsiteX81-12749" fmla="*/ 8853250 w 12641071"/>
              <a:gd name="connsiteY81-12750" fmla="*/ 973288 h 5795240"/>
              <a:gd name="connsiteX82-12751" fmla="*/ 8853249 w 12641071"/>
              <a:gd name="connsiteY82-12752" fmla="*/ 973288 h 5795240"/>
              <a:gd name="connsiteX83-12753" fmla="*/ 8853248 w 12641071"/>
              <a:gd name="connsiteY83-12754" fmla="*/ 973287 h 5795240"/>
              <a:gd name="connsiteX84-12755" fmla="*/ 8849677 w 12641071"/>
              <a:gd name="connsiteY84-12756" fmla="*/ 973341 h 5795240"/>
              <a:gd name="connsiteX85-12757" fmla="*/ 8641543 w 12641071"/>
              <a:gd name="connsiteY85-12758" fmla="*/ 916577 h 5795240"/>
              <a:gd name="connsiteX86-12759" fmla="*/ 8641545 w 12641071"/>
              <a:gd name="connsiteY86-12760" fmla="*/ 916580 h 5795240"/>
              <a:gd name="connsiteX87-12761" fmla="*/ 8849676 w 12641071"/>
              <a:gd name="connsiteY87-12762" fmla="*/ 973343 h 5795240"/>
              <a:gd name="connsiteX88-12763" fmla="*/ 8853248 w 12641071"/>
              <a:gd name="connsiteY88-12764" fmla="*/ 973288 h 5795240"/>
              <a:gd name="connsiteX89-12765" fmla="*/ 8877719 w 12641071"/>
              <a:gd name="connsiteY89-12766" fmla="*/ 1018371 h 5795240"/>
              <a:gd name="connsiteX90-12767" fmla="*/ 8878116 w 12641071"/>
              <a:gd name="connsiteY90-12768" fmla="*/ 1018851 h 5795240"/>
              <a:gd name="connsiteX91-12769" fmla="*/ 8887288 w 12641071"/>
              <a:gd name="connsiteY91-12770" fmla="*/ 1037892 h 5795240"/>
              <a:gd name="connsiteX92-12771" fmla="*/ 8949899 w 12641071"/>
              <a:gd name="connsiteY92-12772" fmla="*/ 1239592 h 5795240"/>
              <a:gd name="connsiteX93-12773" fmla="*/ 8968437 w 12641071"/>
              <a:gd name="connsiteY93-12774" fmla="*/ 1423482 h 5795240"/>
              <a:gd name="connsiteX94-12775" fmla="*/ 8949899 w 12641071"/>
              <a:gd name="connsiteY94-12776" fmla="*/ 1239591 h 5795240"/>
              <a:gd name="connsiteX95-12777" fmla="*/ 8887288 w 12641071"/>
              <a:gd name="connsiteY95-12778" fmla="*/ 1037890 h 5795240"/>
              <a:gd name="connsiteX96-12779" fmla="*/ 8878116 w 12641071"/>
              <a:gd name="connsiteY96-12780" fmla="*/ 1018851 h 5795240"/>
              <a:gd name="connsiteX97-12781" fmla="*/ 8931285 w 12641071"/>
              <a:gd name="connsiteY97-12782" fmla="*/ 1083292 h 5795240"/>
              <a:gd name="connsiteX98-12783" fmla="*/ 9241478 w 12641071"/>
              <a:gd name="connsiteY98-12784" fmla="*/ 1211778 h 5795240"/>
              <a:gd name="connsiteX99-12785" fmla="*/ 9605238 w 12641071"/>
              <a:gd name="connsiteY99-12786" fmla="*/ 1018369 h 5795240"/>
              <a:gd name="connsiteX100-12787" fmla="*/ 9636247 w 12641071"/>
              <a:gd name="connsiteY100-12788" fmla="*/ 961241 h 5795240"/>
              <a:gd name="connsiteX101-12789" fmla="*/ 9641995 w 12641071"/>
              <a:gd name="connsiteY101-12790" fmla="*/ 961152 h 5795240"/>
              <a:gd name="connsiteX102-12791" fmla="*/ 9584939 w 12641071"/>
              <a:gd name="connsiteY102-12792" fmla="*/ 1079594 h 5795240"/>
              <a:gd name="connsiteX103-12793" fmla="*/ 9546257 w 12641071"/>
              <a:gd name="connsiteY103-12794" fmla="*/ 1204206 h 5795240"/>
              <a:gd name="connsiteX104-12795" fmla="*/ 9584939 w 12641071"/>
              <a:gd name="connsiteY104-12796" fmla="*/ 1079596 h 5795240"/>
              <a:gd name="connsiteX105-12797" fmla="*/ 9641995 w 12641071"/>
              <a:gd name="connsiteY105-12798" fmla="*/ 961153 h 5795240"/>
              <a:gd name="connsiteX106-12799" fmla="*/ 9653069 w 12641071"/>
              <a:gd name="connsiteY106-12800" fmla="*/ 960983 h 5795240"/>
              <a:gd name="connsiteX107-12801" fmla="*/ 9801564 w 12641071"/>
              <a:gd name="connsiteY107-12802" fmla="*/ 1196828 h 5795240"/>
              <a:gd name="connsiteX108-12803" fmla="*/ 9801566 w 12641071"/>
              <a:gd name="connsiteY108-12804" fmla="*/ 1196828 h 5795240"/>
              <a:gd name="connsiteX109-12805" fmla="*/ 9653070 w 12641071"/>
              <a:gd name="connsiteY109-12806" fmla="*/ 960982 h 5795240"/>
              <a:gd name="connsiteX110-12807" fmla="*/ 9641996 w 12641071"/>
              <a:gd name="connsiteY110-12808" fmla="*/ 961152 h 5795240"/>
              <a:gd name="connsiteX111-12809" fmla="*/ 9651917 w 12641071"/>
              <a:gd name="connsiteY111-12810" fmla="*/ 940556 h 5795240"/>
              <a:gd name="connsiteX112-12811" fmla="*/ 11050508 w 12641071"/>
              <a:gd name="connsiteY112-12812" fmla="*/ 108150 h 5795240"/>
              <a:gd name="connsiteX113-12813" fmla="*/ 12641071 w 12641071"/>
              <a:gd name="connsiteY113-12814" fmla="*/ 1698711 h 5795240"/>
              <a:gd name="connsiteX114-12815" fmla="*/ 11371062 w 12641071"/>
              <a:gd name="connsiteY114-12816" fmla="*/ 3256960 h 5795240"/>
              <a:gd name="connsiteX115-12817" fmla="*/ 11215953 w 12641071"/>
              <a:gd name="connsiteY115-12818" fmla="*/ 3280632 h 5795240"/>
              <a:gd name="connsiteX116-12819" fmla="*/ 11142318 w 12641071"/>
              <a:gd name="connsiteY116-12820" fmla="*/ 3276914 h 5795240"/>
              <a:gd name="connsiteX117-12821" fmla="*/ 11215952 w 12641071"/>
              <a:gd name="connsiteY117-12822" fmla="*/ 3280632 h 5795240"/>
              <a:gd name="connsiteX118-12823" fmla="*/ 11213133 w 12641071"/>
              <a:gd name="connsiteY118-12824" fmla="*/ 3281062 h 5795240"/>
              <a:gd name="connsiteX119-12825" fmla="*/ 11116921 w 12641071"/>
              <a:gd name="connsiteY119-12826" fmla="*/ 3285921 h 5795240"/>
              <a:gd name="connsiteX120-12827" fmla="*/ 11050507 w 12641071"/>
              <a:gd name="connsiteY120-12828" fmla="*/ 3289274 h 5795240"/>
              <a:gd name="connsiteX121-12829" fmla="*/ 11006292 w 12641071"/>
              <a:gd name="connsiteY121-12830" fmla="*/ 3287041 h 5795240"/>
              <a:gd name="connsiteX122-12831" fmla="*/ 10937101 w 12641071"/>
              <a:gd name="connsiteY122-12832" fmla="*/ 3297601 h 5795240"/>
              <a:gd name="connsiteX123-12833" fmla="*/ 10144740 w 12641071"/>
              <a:gd name="connsiteY123-12834" fmla="*/ 4089962 h 5795240"/>
              <a:gd name="connsiteX124-12835" fmla="*/ 10130374 w 12641071"/>
              <a:gd name="connsiteY124-12836" fmla="*/ 4184101 h 5795240"/>
              <a:gd name="connsiteX125-12837" fmla="*/ 10130375 w 12641071"/>
              <a:gd name="connsiteY125-12838" fmla="*/ 4184103 h 5795240"/>
              <a:gd name="connsiteX126-12839" fmla="*/ 10130656 w 12641071"/>
              <a:gd name="connsiteY126-12840" fmla="*/ 4185950 h 5795240"/>
              <a:gd name="connsiteX127-12841" fmla="*/ 10138194 w 12641071"/>
              <a:gd name="connsiteY127-12842" fmla="*/ 4335228 h 5795240"/>
              <a:gd name="connsiteX128-12843" fmla="*/ 10137710 w 12641071"/>
              <a:gd name="connsiteY128-12844" fmla="*/ 4344822 h 5795240"/>
              <a:gd name="connsiteX129-12845" fmla="*/ 10133555 w 12641071"/>
              <a:gd name="connsiteY129-12846" fmla="*/ 4427096 h 5795240"/>
              <a:gd name="connsiteX130-12847" fmla="*/ 10129312 w 12641071"/>
              <a:gd name="connsiteY130-12848" fmla="*/ 4399289 h 5795240"/>
              <a:gd name="connsiteX131-12849" fmla="*/ 10126797 w 12641071"/>
              <a:gd name="connsiteY131-12850" fmla="*/ 4349498 h 5795240"/>
              <a:gd name="connsiteX132-12851" fmla="*/ 10126796 w 12641071"/>
              <a:gd name="connsiteY132-12852" fmla="*/ 4349498 h 5795240"/>
              <a:gd name="connsiteX133-12853" fmla="*/ 10129311 w 12641071"/>
              <a:gd name="connsiteY133-12854" fmla="*/ 4399289 h 5795240"/>
              <a:gd name="connsiteX134-12855" fmla="*/ 10133554 w 12641071"/>
              <a:gd name="connsiteY134-12856" fmla="*/ 4427096 h 5795240"/>
              <a:gd name="connsiteX135-12857" fmla="*/ 10130656 w 12641071"/>
              <a:gd name="connsiteY135-12858" fmla="*/ 4484506 h 5795240"/>
              <a:gd name="connsiteX136-12859" fmla="*/ 8678182 w 12641071"/>
              <a:gd name="connsiteY136-12860" fmla="*/ 5795240 h 5795240"/>
              <a:gd name="connsiteX137-12861" fmla="*/ 7467518 w 12641071"/>
              <a:gd name="connsiteY137-12862" fmla="*/ 5151535 h 5795240"/>
              <a:gd name="connsiteX138-12863" fmla="*/ 7419945 w 12641071"/>
              <a:gd name="connsiteY138-12864" fmla="*/ 5073228 h 5795240"/>
              <a:gd name="connsiteX139-12865" fmla="*/ 7394386 w 12641071"/>
              <a:gd name="connsiteY139-12866" fmla="*/ 5031156 h 5795240"/>
              <a:gd name="connsiteX140-12867" fmla="*/ 7367299 w 12641071"/>
              <a:gd name="connsiteY140-12868" fmla="*/ 4974928 h 5795240"/>
              <a:gd name="connsiteX141-12869" fmla="*/ 7332905 w 12641071"/>
              <a:gd name="connsiteY141-12870" fmla="*/ 4903531 h 5795240"/>
              <a:gd name="connsiteX142-12871" fmla="*/ 7320958 w 12641071"/>
              <a:gd name="connsiteY142-12872" fmla="*/ 4870887 h 5795240"/>
              <a:gd name="connsiteX143-12873" fmla="*/ 7322174 w 12641071"/>
              <a:gd name="connsiteY143-12874" fmla="*/ 4872361 h 5795240"/>
              <a:gd name="connsiteX144-12875" fmla="*/ 7362630 w 12641071"/>
              <a:gd name="connsiteY144-12876" fmla="*/ 4938954 h 5795240"/>
              <a:gd name="connsiteX145-12877" fmla="*/ 7380779 w 12641071"/>
              <a:gd name="connsiteY145-12878" fmla="*/ 4976628 h 5795240"/>
              <a:gd name="connsiteX146-12879" fmla="*/ 7391210 w 12641071"/>
              <a:gd name="connsiteY146-12880" fmla="*/ 4977944 h 5795240"/>
              <a:gd name="connsiteX147-12881" fmla="*/ 7380780 w 12641071"/>
              <a:gd name="connsiteY147-12882" fmla="*/ 4976628 h 5795240"/>
              <a:gd name="connsiteX148-12883" fmla="*/ 7362631 w 12641071"/>
              <a:gd name="connsiteY148-12884" fmla="*/ 4938954 h 5795240"/>
              <a:gd name="connsiteX149-12885" fmla="*/ 7322175 w 12641071"/>
              <a:gd name="connsiteY149-12886" fmla="*/ 4872361 h 5795240"/>
              <a:gd name="connsiteX150-12887" fmla="*/ 7320959 w 12641071"/>
              <a:gd name="connsiteY150-12888" fmla="*/ 4870887 h 5795240"/>
              <a:gd name="connsiteX151-12889" fmla="*/ 7283811 w 12641071"/>
              <a:gd name="connsiteY151-12890" fmla="*/ 4769391 h 5795240"/>
              <a:gd name="connsiteX152-12891" fmla="*/ 7272112 w 12641071"/>
              <a:gd name="connsiteY152-12892" fmla="*/ 4718630 h 5795240"/>
              <a:gd name="connsiteX153-12893" fmla="*/ 7272111 w 12641071"/>
              <a:gd name="connsiteY153-12894" fmla="*/ 4718630 h 5795240"/>
              <a:gd name="connsiteX154-12895" fmla="*/ 7283810 w 12641071"/>
              <a:gd name="connsiteY154-12896" fmla="*/ 4769391 h 5795240"/>
              <a:gd name="connsiteX155-12897" fmla="*/ 7320958 w 12641071"/>
              <a:gd name="connsiteY155-12898" fmla="*/ 4870887 h 5795240"/>
              <a:gd name="connsiteX156-12899" fmla="*/ 7223551 w 12641071"/>
              <a:gd name="connsiteY156-12900" fmla="*/ 4752829 h 5795240"/>
              <a:gd name="connsiteX157-12901" fmla="*/ 6652445 w 12641071"/>
              <a:gd name="connsiteY157-12902" fmla="*/ 4516269 h 5795240"/>
              <a:gd name="connsiteX158-12903" fmla="*/ 6200873 w 12641071"/>
              <a:gd name="connsiteY158-12904" fmla="*/ 4654206 h 5795240"/>
              <a:gd name="connsiteX159-12905" fmla="*/ 6088813 w 12641071"/>
              <a:gd name="connsiteY159-12906" fmla="*/ 4746663 h 5795240"/>
              <a:gd name="connsiteX160-12907" fmla="*/ 6043019 w 12641071"/>
              <a:gd name="connsiteY160-12908" fmla="*/ 4807902 h 5795240"/>
              <a:gd name="connsiteX161-12909" fmla="*/ 6043021 w 12641071"/>
              <a:gd name="connsiteY161-12910" fmla="*/ 4807902 h 5795240"/>
              <a:gd name="connsiteX162-12911" fmla="*/ 6023271 w 12641071"/>
              <a:gd name="connsiteY162-12912" fmla="*/ 4834312 h 5795240"/>
              <a:gd name="connsiteX163-12913" fmla="*/ 5970678 w 12641071"/>
              <a:gd name="connsiteY163-12914" fmla="*/ 4892181 h 5795240"/>
              <a:gd name="connsiteX164-12915" fmla="*/ 5982717 w 12641071"/>
              <a:gd name="connsiteY164-12916" fmla="*/ 4872361 h 5795240"/>
              <a:gd name="connsiteX165-12917" fmla="*/ 5970675 w 12641071"/>
              <a:gd name="connsiteY165-12918" fmla="*/ 4892181 h 5795240"/>
              <a:gd name="connsiteX166-12919" fmla="*/ 5935320 w 12641071"/>
              <a:gd name="connsiteY166-12920" fmla="*/ 4931081 h 5795240"/>
              <a:gd name="connsiteX167-12921" fmla="*/ 4971763 w 12641071"/>
              <a:gd name="connsiteY167-12922" fmla="*/ 5330200 h 5795240"/>
              <a:gd name="connsiteX168-12923" fmla="*/ 3716172 w 12641071"/>
              <a:gd name="connsiteY168-12924" fmla="*/ 4497938 h 5795240"/>
              <a:gd name="connsiteX169-12925" fmla="*/ 3710773 w 12641071"/>
              <a:gd name="connsiteY169-12926" fmla="*/ 4483182 h 5795240"/>
              <a:gd name="connsiteX170-12927" fmla="*/ 3710773 w 12641071"/>
              <a:gd name="connsiteY170-12928" fmla="*/ 4483181 h 5795240"/>
              <a:gd name="connsiteX171-12929" fmla="*/ 3674984 w 12641071"/>
              <a:gd name="connsiteY171-12930" fmla="*/ 4385402 h 5795240"/>
              <a:gd name="connsiteX172-12931" fmla="*/ 3670349 w 12641071"/>
              <a:gd name="connsiteY172-12932" fmla="*/ 4372742 h 5795240"/>
              <a:gd name="connsiteX173-12933" fmla="*/ 3659438 w 12641071"/>
              <a:gd name="connsiteY173-12934" fmla="*/ 4330309 h 5795240"/>
              <a:gd name="connsiteX174-12935" fmla="*/ 3672084 w 12641071"/>
              <a:gd name="connsiteY174-12936" fmla="*/ 4353606 h 5795240"/>
              <a:gd name="connsiteX175-12937" fmla="*/ 3659440 w 12641071"/>
              <a:gd name="connsiteY175-12938" fmla="*/ 4330309 h 5795240"/>
              <a:gd name="connsiteX176-12939" fmla="*/ 3613217 w 12641071"/>
              <a:gd name="connsiteY176-12940" fmla="*/ 4245153 h 5795240"/>
              <a:gd name="connsiteX177-12941" fmla="*/ 3083792 w 12641071"/>
              <a:gd name="connsiteY177-12942" fmla="*/ 3963660 h 5795240"/>
              <a:gd name="connsiteX178-12943" fmla="*/ 2835272 w 12641071"/>
              <a:gd name="connsiteY178-12944" fmla="*/ 4013833 h 5795240"/>
              <a:gd name="connsiteX179-12945" fmla="*/ 2820214 w 12641071"/>
              <a:gd name="connsiteY179-12946" fmla="*/ 4022007 h 5795240"/>
              <a:gd name="connsiteX180-12947" fmla="*/ 2820212 w 12641071"/>
              <a:gd name="connsiteY180-12948" fmla="*/ 4022008 h 5795240"/>
              <a:gd name="connsiteX181-12949" fmla="*/ 2820206 w 12641071"/>
              <a:gd name="connsiteY181-12950" fmla="*/ 4022011 h 5795240"/>
              <a:gd name="connsiteX182-12951" fmla="*/ 2813481 w 12641071"/>
              <a:gd name="connsiteY182-12952" fmla="*/ 4027041 h 5795240"/>
              <a:gd name="connsiteX183-12953" fmla="*/ 2762875 w 12641071"/>
              <a:gd name="connsiteY183-12954" fmla="*/ 4057784 h 5795240"/>
              <a:gd name="connsiteX184-12955" fmla="*/ 2762878 w 12641071"/>
              <a:gd name="connsiteY184-12956" fmla="*/ 4057784 h 5795240"/>
              <a:gd name="connsiteX185-12957" fmla="*/ 2694694 w 12641071"/>
              <a:gd name="connsiteY185-12958" fmla="*/ 4099208 h 5795240"/>
              <a:gd name="connsiteX186-12959" fmla="*/ 2726822 w 12641071"/>
              <a:gd name="connsiteY186-12960" fmla="*/ 4072700 h 5795240"/>
              <a:gd name="connsiteX187-12961" fmla="*/ 2757719 w 12641071"/>
              <a:gd name="connsiteY187-12962" fmla="*/ 4055929 h 5795240"/>
              <a:gd name="connsiteX188-12963" fmla="*/ 2757718 w 12641071"/>
              <a:gd name="connsiteY188-12964" fmla="*/ 4055928 h 5795240"/>
              <a:gd name="connsiteX189-12965" fmla="*/ 2726820 w 12641071"/>
              <a:gd name="connsiteY189-12966" fmla="*/ 4072700 h 5795240"/>
              <a:gd name="connsiteX190-12967" fmla="*/ 2694692 w 12641071"/>
              <a:gd name="connsiteY190-12968" fmla="*/ 4099208 h 5795240"/>
              <a:gd name="connsiteX191-12969" fmla="*/ 2664698 w 12641071"/>
              <a:gd name="connsiteY191-12970" fmla="*/ 4117431 h 5795240"/>
              <a:gd name="connsiteX192-12971" fmla="*/ 1804544 w 12641071"/>
              <a:gd name="connsiteY192-12972" fmla="*/ 4335229 h 5795240"/>
              <a:gd name="connsiteX193-12973" fmla="*/ 0 w 12641071"/>
              <a:gd name="connsiteY193-12974" fmla="*/ 2530685 h 5795240"/>
              <a:gd name="connsiteX194-12975" fmla="*/ 1804544 w 12641071"/>
              <a:gd name="connsiteY194-12976" fmla="*/ 726143 h 5795240"/>
              <a:gd name="connsiteX195-12977" fmla="*/ 3080549 w 12641071"/>
              <a:gd name="connsiteY195-12978" fmla="*/ 1254682 h 5795240"/>
              <a:gd name="connsiteX196-12979" fmla="*/ 3268676 w 12641071"/>
              <a:gd name="connsiteY196-12980" fmla="*/ 1461167 h 5795240"/>
              <a:gd name="connsiteX197-12981" fmla="*/ 3565826 w 12641071"/>
              <a:gd name="connsiteY197-12982" fmla="*/ 1551935 h 5795240"/>
              <a:gd name="connsiteX198-12983" fmla="*/ 4086504 w 12641071"/>
              <a:gd name="connsiteY198-12984" fmla="*/ 1127574 h 5795240"/>
              <a:gd name="connsiteX199-12985" fmla="*/ 4103078 w 12641071"/>
              <a:gd name="connsiteY199-12986" fmla="*/ 1004204 h 5795240"/>
              <a:gd name="connsiteX200-12987" fmla="*/ 5215874 w 12641071"/>
              <a:gd name="connsiteY200-12988" fmla="*/ 0 h 5795240"/>
              <a:gd name="connsiteX0-12989" fmla="*/ 5964869 w 12641071"/>
              <a:gd name="connsiteY0-12990" fmla="*/ 4795171 h 5795240"/>
              <a:gd name="connsiteX1-12991" fmla="*/ 6019264 w 12641071"/>
              <a:gd name="connsiteY1-12992" fmla="*/ 4804905 h 5795240"/>
              <a:gd name="connsiteX2-12993" fmla="*/ 6036570 w 12641071"/>
              <a:gd name="connsiteY2-12994" fmla="*/ 4807089 h 5795240"/>
              <a:gd name="connsiteX3-12995" fmla="*/ 6019265 w 12641071"/>
              <a:gd name="connsiteY3-12996" fmla="*/ 4804905 h 5795240"/>
              <a:gd name="connsiteX4-12997" fmla="*/ 5964869 w 12641071"/>
              <a:gd name="connsiteY4-12998" fmla="*/ 4795171 h 5795240"/>
              <a:gd name="connsiteX5-12999" fmla="*/ 3682364 w 12641071"/>
              <a:gd name="connsiteY5-13000" fmla="*/ 4386723 h 5795240"/>
              <a:gd name="connsiteX6-13001" fmla="*/ 3772428 w 12641071"/>
              <a:gd name="connsiteY6-13002" fmla="*/ 4402840 h 5795240"/>
              <a:gd name="connsiteX7-13003" fmla="*/ 3772428 w 12641071"/>
              <a:gd name="connsiteY7-13004" fmla="*/ 4402840 h 5795240"/>
              <a:gd name="connsiteX8-13005" fmla="*/ 3682364 w 12641071"/>
              <a:gd name="connsiteY8-13006" fmla="*/ 4386723 h 5795240"/>
              <a:gd name="connsiteX9-13007" fmla="*/ 6034389 w 12641071"/>
              <a:gd name="connsiteY9-13008" fmla="*/ 371047 h 5795240"/>
              <a:gd name="connsiteX10-13009" fmla="*/ 5912002 w 12641071"/>
              <a:gd name="connsiteY10-13010" fmla="*/ 413650 h 5795240"/>
              <a:gd name="connsiteX11-13011" fmla="*/ 5912002 w 12641071"/>
              <a:gd name="connsiteY11-13012" fmla="*/ 413650 h 5795240"/>
              <a:gd name="connsiteX12-13013" fmla="*/ 6034389 w 12641071"/>
              <a:gd name="connsiteY12-13014" fmla="*/ 371047 h 5795240"/>
              <a:gd name="connsiteX13-13015" fmla="*/ 5215874 w 12641071"/>
              <a:gd name="connsiteY13-13016" fmla="*/ 0 h 5795240"/>
              <a:gd name="connsiteX14-13017" fmla="*/ 5927386 w 12641071"/>
              <a:gd name="connsiteY14-13018" fmla="*/ 255427 h 5795240"/>
              <a:gd name="connsiteX15-13019" fmla="*/ 5974443 w 12641071"/>
              <a:gd name="connsiteY15-13020" fmla="*/ 298195 h 5795240"/>
              <a:gd name="connsiteX16-13021" fmla="*/ 5974448 w 12641071"/>
              <a:gd name="connsiteY16-13022" fmla="*/ 298200 h 5795240"/>
              <a:gd name="connsiteX17-13023" fmla="*/ 6006819 w 12641071"/>
              <a:gd name="connsiteY17-13024" fmla="*/ 327622 h 5795240"/>
              <a:gd name="connsiteX18-13025" fmla="*/ 6043427 w 12641071"/>
              <a:gd name="connsiteY18-13026" fmla="*/ 367901 h 5795240"/>
              <a:gd name="connsiteX19-13027" fmla="*/ 6043429 w 12641071"/>
              <a:gd name="connsiteY19-13028" fmla="*/ 367901 h 5795240"/>
              <a:gd name="connsiteX20-13029" fmla="*/ 6079014 w 12641071"/>
              <a:gd name="connsiteY20-13030" fmla="*/ 407056 h 5795240"/>
              <a:gd name="connsiteX21-13031" fmla="*/ 6105193 w 12641071"/>
              <a:gd name="connsiteY21-13032" fmla="*/ 442067 h 5795240"/>
              <a:gd name="connsiteX22-13033" fmla="*/ 6069206 w 12641071"/>
              <a:gd name="connsiteY22-13034" fmla="*/ 409359 h 5795240"/>
              <a:gd name="connsiteX23-13035" fmla="*/ 6105193 w 12641071"/>
              <a:gd name="connsiteY23-13036" fmla="*/ 442069 h 5795240"/>
              <a:gd name="connsiteX24-13037" fmla="*/ 6143408 w 12641071"/>
              <a:gd name="connsiteY24-13038" fmla="*/ 493169 h 5795240"/>
              <a:gd name="connsiteX25-13039" fmla="*/ 6143427 w 12641071"/>
              <a:gd name="connsiteY25-13040" fmla="*/ 493200 h 5795240"/>
              <a:gd name="connsiteX26-13041" fmla="*/ 6215965 w 12641071"/>
              <a:gd name="connsiteY26-13042" fmla="*/ 619406 h 5795240"/>
              <a:gd name="connsiteX27-13043" fmla="*/ 6234035 w 12641071"/>
              <a:gd name="connsiteY27-13044" fmla="*/ 658746 h 5795240"/>
              <a:gd name="connsiteX28-13045" fmla="*/ 6274009 w 12641071"/>
              <a:gd name="connsiteY28-13046" fmla="*/ 760197 h 5795240"/>
              <a:gd name="connsiteX29-13047" fmla="*/ 6287839 w 12641071"/>
              <a:gd name="connsiteY29-13048" fmla="*/ 801938 h 5795240"/>
              <a:gd name="connsiteX30-13049" fmla="*/ 6321546 w 12641071"/>
              <a:gd name="connsiteY30-13050" fmla="*/ 948207 h 5795240"/>
              <a:gd name="connsiteX31-13051" fmla="*/ 6295696 w 12641071"/>
              <a:gd name="connsiteY31-13052" fmla="*/ 825653 h 5795240"/>
              <a:gd name="connsiteX32-13053" fmla="*/ 6287839 w 12641071"/>
              <a:gd name="connsiteY32-13054" fmla="*/ 801938 h 5795240"/>
              <a:gd name="connsiteX33-13055" fmla="*/ 6274009 w 12641071"/>
              <a:gd name="connsiteY33-13056" fmla="*/ 760197 h 5795240"/>
              <a:gd name="connsiteX34-13057" fmla="*/ 6256852 w 12641071"/>
              <a:gd name="connsiteY34-13058" fmla="*/ 708420 h 5795240"/>
              <a:gd name="connsiteX35-13059" fmla="*/ 6234035 w 12641071"/>
              <a:gd name="connsiteY35-13060" fmla="*/ 658746 h 5795240"/>
              <a:gd name="connsiteX36-13061" fmla="*/ 6224136 w 12641071"/>
              <a:gd name="connsiteY36-13062" fmla="*/ 633624 h 5795240"/>
              <a:gd name="connsiteX37-13063" fmla="*/ 6215965 w 12641071"/>
              <a:gd name="connsiteY37-13064" fmla="*/ 619406 h 5795240"/>
              <a:gd name="connsiteX38-13065" fmla="*/ 6205824 w 12641071"/>
              <a:gd name="connsiteY38-13066" fmla="*/ 597325 h 5795240"/>
              <a:gd name="connsiteX39-13067" fmla="*/ 6143427 w 12641071"/>
              <a:gd name="connsiteY39-13068" fmla="*/ 493200 h 5795240"/>
              <a:gd name="connsiteX40-13069" fmla="*/ 6143408 w 12641071"/>
              <a:gd name="connsiteY40-13070" fmla="*/ 493167 h 5795240"/>
              <a:gd name="connsiteX41-13071" fmla="*/ 6105193 w 12641071"/>
              <a:gd name="connsiteY41-13072" fmla="*/ 442067 h 5795240"/>
              <a:gd name="connsiteX42-13073" fmla="*/ 6141460 w 12641071"/>
              <a:gd name="connsiteY42-13074" fmla="*/ 475027 h 5795240"/>
              <a:gd name="connsiteX43-13075" fmla="*/ 6788665 w 12641071"/>
              <a:gd name="connsiteY43-13076" fmla="*/ 707369 h 5795240"/>
              <a:gd name="connsiteX44-13077" fmla="*/ 7184710 w 12641071"/>
              <a:gd name="connsiteY44-13078" fmla="*/ 627411 h 5795240"/>
              <a:gd name="connsiteX45-13079" fmla="*/ 7264545 w 12641071"/>
              <a:gd name="connsiteY45-13080" fmla="*/ 588952 h 5795240"/>
              <a:gd name="connsiteX46-13081" fmla="*/ 7213686 w 12641071"/>
              <a:gd name="connsiteY46-13082" fmla="*/ 626983 h 5795240"/>
              <a:gd name="connsiteX47-13083" fmla="*/ 7128319 w 12641071"/>
              <a:gd name="connsiteY47-13084" fmla="*/ 705504 h 5795240"/>
              <a:gd name="connsiteX48-13085" fmla="*/ 7083110 w 12641071"/>
              <a:gd name="connsiteY48-13086" fmla="*/ 757072 h 5795240"/>
              <a:gd name="connsiteX49-13087" fmla="*/ 7083111 w 12641071"/>
              <a:gd name="connsiteY49-13088" fmla="*/ 757072 h 5795240"/>
              <a:gd name="connsiteX50-13089" fmla="*/ 7128319 w 12641071"/>
              <a:gd name="connsiteY50-13090" fmla="*/ 705506 h 5795240"/>
              <a:gd name="connsiteX51-13091" fmla="*/ 7213686 w 12641071"/>
              <a:gd name="connsiteY51-13092" fmla="*/ 626984 h 5795240"/>
              <a:gd name="connsiteX52-13093" fmla="*/ 7264545 w 12641071"/>
              <a:gd name="connsiteY52-13094" fmla="*/ 588953 h 5795240"/>
              <a:gd name="connsiteX53-13095" fmla="*/ 7273651 w 12641071"/>
              <a:gd name="connsiteY53-13096" fmla="*/ 584566 h 5795240"/>
              <a:gd name="connsiteX54-13097" fmla="*/ 7314851 w 12641071"/>
              <a:gd name="connsiteY54-13098" fmla="*/ 559537 h 5795240"/>
              <a:gd name="connsiteX55-13099" fmla="*/ 7354131 w 12641071"/>
              <a:gd name="connsiteY55-13100" fmla="*/ 565467 h 5795240"/>
              <a:gd name="connsiteX56-13101" fmla="*/ 7429608 w 12641071"/>
              <a:gd name="connsiteY56-13102" fmla="*/ 586051 h 5795240"/>
              <a:gd name="connsiteX57-13103" fmla="*/ 7429611 w 12641071"/>
              <a:gd name="connsiteY57-13104" fmla="*/ 586050 h 5795240"/>
              <a:gd name="connsiteX58-13105" fmla="*/ 7354132 w 12641071"/>
              <a:gd name="connsiteY58-13106" fmla="*/ 565465 h 5795240"/>
              <a:gd name="connsiteX59-13107" fmla="*/ 7314853 w 12641071"/>
              <a:gd name="connsiteY59-13108" fmla="*/ 559536 h 5795240"/>
              <a:gd name="connsiteX60-13109" fmla="*/ 7314851 w 12641071"/>
              <a:gd name="connsiteY60-13110" fmla="*/ 559537 h 5795240"/>
              <a:gd name="connsiteX61-13111" fmla="*/ 7314849 w 12641071"/>
              <a:gd name="connsiteY61-13112" fmla="*/ 559537 h 5795240"/>
              <a:gd name="connsiteX62-13113" fmla="*/ 7273651 w 12641071"/>
              <a:gd name="connsiteY62-13114" fmla="*/ 584565 h 5795240"/>
              <a:gd name="connsiteX63-13115" fmla="*/ 7264545 w 12641071"/>
              <a:gd name="connsiteY63-13116" fmla="*/ 588952 h 5795240"/>
              <a:gd name="connsiteX64-13117" fmla="*/ 7296407 w 12641071"/>
              <a:gd name="connsiteY64-13118" fmla="*/ 565126 h 5795240"/>
              <a:gd name="connsiteX65-13119" fmla="*/ 7307447 w 12641071"/>
              <a:gd name="connsiteY65-13120" fmla="*/ 558419 h 5795240"/>
              <a:gd name="connsiteX66-13121" fmla="*/ 7307450 w 12641071"/>
              <a:gd name="connsiteY66-13122" fmla="*/ 558419 h 5795240"/>
              <a:gd name="connsiteX67-13123" fmla="*/ 7385004 w 12641071"/>
              <a:gd name="connsiteY67-13124" fmla="*/ 511303 h 5795240"/>
              <a:gd name="connsiteX68-13125" fmla="*/ 7391626 w 12641071"/>
              <a:gd name="connsiteY68-13126" fmla="*/ 508114 h 5795240"/>
              <a:gd name="connsiteX69-13127" fmla="*/ 7391631 w 12641071"/>
              <a:gd name="connsiteY69-13128" fmla="*/ 508110 h 5795240"/>
              <a:gd name="connsiteX70-13129" fmla="*/ 7478934 w 12641071"/>
              <a:gd name="connsiteY70-13130" fmla="*/ 466053 h 5795240"/>
              <a:gd name="connsiteX71-13131" fmla="*/ 7897193 w 12641071"/>
              <a:gd name="connsiteY71-13132" fmla="*/ 381611 h 5795240"/>
              <a:gd name="connsiteX72-13133" fmla="*/ 8788216 w 12641071"/>
              <a:gd name="connsiteY72-13134" fmla="*/ 855364 h 5795240"/>
              <a:gd name="connsiteX73-13135" fmla="*/ 8832362 w 12641071"/>
              <a:gd name="connsiteY73-13136" fmla="*/ 928030 h 5795240"/>
              <a:gd name="connsiteX74-13137" fmla="*/ 8832362 w 12641071"/>
              <a:gd name="connsiteY74-13138" fmla="*/ 928033 h 5795240"/>
              <a:gd name="connsiteX75-13139" fmla="*/ 8842040 w 12641071"/>
              <a:gd name="connsiteY75-13140" fmla="*/ 943961 h 5795240"/>
              <a:gd name="connsiteX76-13141" fmla="*/ 8856144 w 12641071"/>
              <a:gd name="connsiteY76-13142" fmla="*/ 973241 h 5795240"/>
              <a:gd name="connsiteX77-13143" fmla="*/ 8856145 w 12641071"/>
              <a:gd name="connsiteY77-13144" fmla="*/ 973241 h 5795240"/>
              <a:gd name="connsiteX78-13145" fmla="*/ 8878117 w 12641071"/>
              <a:gd name="connsiteY78-13146" fmla="*/ 1018851 h 5795240"/>
              <a:gd name="connsiteX79-13147" fmla="*/ 8877719 w 12641071"/>
              <a:gd name="connsiteY79-13148" fmla="*/ 1018369 h 5795240"/>
              <a:gd name="connsiteX80-13149" fmla="*/ 8853250 w 12641071"/>
              <a:gd name="connsiteY80-13150" fmla="*/ 973288 h 5795240"/>
              <a:gd name="connsiteX81-13151" fmla="*/ 8853249 w 12641071"/>
              <a:gd name="connsiteY81-13152" fmla="*/ 973288 h 5795240"/>
              <a:gd name="connsiteX82-13153" fmla="*/ 8853248 w 12641071"/>
              <a:gd name="connsiteY82-13154" fmla="*/ 973287 h 5795240"/>
              <a:gd name="connsiteX83-13155" fmla="*/ 8849677 w 12641071"/>
              <a:gd name="connsiteY83-13156" fmla="*/ 973341 h 5795240"/>
              <a:gd name="connsiteX84-13157" fmla="*/ 8641543 w 12641071"/>
              <a:gd name="connsiteY84-13158" fmla="*/ 916577 h 5795240"/>
              <a:gd name="connsiteX85-13159" fmla="*/ 8641545 w 12641071"/>
              <a:gd name="connsiteY85-13160" fmla="*/ 916580 h 5795240"/>
              <a:gd name="connsiteX86-13161" fmla="*/ 8849676 w 12641071"/>
              <a:gd name="connsiteY86-13162" fmla="*/ 973343 h 5795240"/>
              <a:gd name="connsiteX87-13163" fmla="*/ 8853248 w 12641071"/>
              <a:gd name="connsiteY87-13164" fmla="*/ 973288 h 5795240"/>
              <a:gd name="connsiteX88-13165" fmla="*/ 8877719 w 12641071"/>
              <a:gd name="connsiteY88-13166" fmla="*/ 1018371 h 5795240"/>
              <a:gd name="connsiteX89-13167" fmla="*/ 8878116 w 12641071"/>
              <a:gd name="connsiteY89-13168" fmla="*/ 1018851 h 5795240"/>
              <a:gd name="connsiteX90-13169" fmla="*/ 8887288 w 12641071"/>
              <a:gd name="connsiteY90-13170" fmla="*/ 1037892 h 5795240"/>
              <a:gd name="connsiteX91-13171" fmla="*/ 8949899 w 12641071"/>
              <a:gd name="connsiteY91-13172" fmla="*/ 1239592 h 5795240"/>
              <a:gd name="connsiteX92-13173" fmla="*/ 8968437 w 12641071"/>
              <a:gd name="connsiteY92-13174" fmla="*/ 1423482 h 5795240"/>
              <a:gd name="connsiteX93-13175" fmla="*/ 8949899 w 12641071"/>
              <a:gd name="connsiteY93-13176" fmla="*/ 1239591 h 5795240"/>
              <a:gd name="connsiteX94-13177" fmla="*/ 8887288 w 12641071"/>
              <a:gd name="connsiteY94-13178" fmla="*/ 1037890 h 5795240"/>
              <a:gd name="connsiteX95-13179" fmla="*/ 8878116 w 12641071"/>
              <a:gd name="connsiteY95-13180" fmla="*/ 1018851 h 5795240"/>
              <a:gd name="connsiteX96-13181" fmla="*/ 8931285 w 12641071"/>
              <a:gd name="connsiteY96-13182" fmla="*/ 1083292 h 5795240"/>
              <a:gd name="connsiteX97-13183" fmla="*/ 9241478 w 12641071"/>
              <a:gd name="connsiteY97-13184" fmla="*/ 1211778 h 5795240"/>
              <a:gd name="connsiteX98-13185" fmla="*/ 9605238 w 12641071"/>
              <a:gd name="connsiteY98-13186" fmla="*/ 1018369 h 5795240"/>
              <a:gd name="connsiteX99-13187" fmla="*/ 9636247 w 12641071"/>
              <a:gd name="connsiteY99-13188" fmla="*/ 961241 h 5795240"/>
              <a:gd name="connsiteX100-13189" fmla="*/ 9641995 w 12641071"/>
              <a:gd name="connsiteY100-13190" fmla="*/ 961152 h 5795240"/>
              <a:gd name="connsiteX101-13191" fmla="*/ 9584939 w 12641071"/>
              <a:gd name="connsiteY101-13192" fmla="*/ 1079594 h 5795240"/>
              <a:gd name="connsiteX102-13193" fmla="*/ 9546257 w 12641071"/>
              <a:gd name="connsiteY102-13194" fmla="*/ 1204206 h 5795240"/>
              <a:gd name="connsiteX103-13195" fmla="*/ 9584939 w 12641071"/>
              <a:gd name="connsiteY103-13196" fmla="*/ 1079596 h 5795240"/>
              <a:gd name="connsiteX104-13197" fmla="*/ 9641995 w 12641071"/>
              <a:gd name="connsiteY104-13198" fmla="*/ 961153 h 5795240"/>
              <a:gd name="connsiteX105-13199" fmla="*/ 9653069 w 12641071"/>
              <a:gd name="connsiteY105-13200" fmla="*/ 960983 h 5795240"/>
              <a:gd name="connsiteX106-13201" fmla="*/ 9801564 w 12641071"/>
              <a:gd name="connsiteY106-13202" fmla="*/ 1196828 h 5795240"/>
              <a:gd name="connsiteX107-13203" fmla="*/ 9801566 w 12641071"/>
              <a:gd name="connsiteY107-13204" fmla="*/ 1196828 h 5795240"/>
              <a:gd name="connsiteX108-13205" fmla="*/ 9653070 w 12641071"/>
              <a:gd name="connsiteY108-13206" fmla="*/ 960982 h 5795240"/>
              <a:gd name="connsiteX109-13207" fmla="*/ 9641996 w 12641071"/>
              <a:gd name="connsiteY109-13208" fmla="*/ 961152 h 5795240"/>
              <a:gd name="connsiteX110-13209" fmla="*/ 9651917 w 12641071"/>
              <a:gd name="connsiteY110-13210" fmla="*/ 940556 h 5795240"/>
              <a:gd name="connsiteX111-13211" fmla="*/ 11050508 w 12641071"/>
              <a:gd name="connsiteY111-13212" fmla="*/ 108150 h 5795240"/>
              <a:gd name="connsiteX112-13213" fmla="*/ 12641071 w 12641071"/>
              <a:gd name="connsiteY112-13214" fmla="*/ 1698711 h 5795240"/>
              <a:gd name="connsiteX113-13215" fmla="*/ 11371062 w 12641071"/>
              <a:gd name="connsiteY113-13216" fmla="*/ 3256960 h 5795240"/>
              <a:gd name="connsiteX114-13217" fmla="*/ 11215953 w 12641071"/>
              <a:gd name="connsiteY114-13218" fmla="*/ 3280632 h 5795240"/>
              <a:gd name="connsiteX115-13219" fmla="*/ 11142318 w 12641071"/>
              <a:gd name="connsiteY115-13220" fmla="*/ 3276914 h 5795240"/>
              <a:gd name="connsiteX116-13221" fmla="*/ 11215952 w 12641071"/>
              <a:gd name="connsiteY116-13222" fmla="*/ 3280632 h 5795240"/>
              <a:gd name="connsiteX117-13223" fmla="*/ 11213133 w 12641071"/>
              <a:gd name="connsiteY117-13224" fmla="*/ 3281062 h 5795240"/>
              <a:gd name="connsiteX118-13225" fmla="*/ 11116921 w 12641071"/>
              <a:gd name="connsiteY118-13226" fmla="*/ 3285921 h 5795240"/>
              <a:gd name="connsiteX119-13227" fmla="*/ 11050507 w 12641071"/>
              <a:gd name="connsiteY119-13228" fmla="*/ 3289274 h 5795240"/>
              <a:gd name="connsiteX120-13229" fmla="*/ 11006292 w 12641071"/>
              <a:gd name="connsiteY120-13230" fmla="*/ 3287041 h 5795240"/>
              <a:gd name="connsiteX121-13231" fmla="*/ 10937101 w 12641071"/>
              <a:gd name="connsiteY121-13232" fmla="*/ 3297601 h 5795240"/>
              <a:gd name="connsiteX122-13233" fmla="*/ 10144740 w 12641071"/>
              <a:gd name="connsiteY122-13234" fmla="*/ 4089962 h 5795240"/>
              <a:gd name="connsiteX123-13235" fmla="*/ 10130374 w 12641071"/>
              <a:gd name="connsiteY123-13236" fmla="*/ 4184101 h 5795240"/>
              <a:gd name="connsiteX124-13237" fmla="*/ 10130375 w 12641071"/>
              <a:gd name="connsiteY124-13238" fmla="*/ 4184103 h 5795240"/>
              <a:gd name="connsiteX125-13239" fmla="*/ 10130656 w 12641071"/>
              <a:gd name="connsiteY125-13240" fmla="*/ 4185950 h 5795240"/>
              <a:gd name="connsiteX126-13241" fmla="*/ 10138194 w 12641071"/>
              <a:gd name="connsiteY126-13242" fmla="*/ 4335228 h 5795240"/>
              <a:gd name="connsiteX127-13243" fmla="*/ 10137710 w 12641071"/>
              <a:gd name="connsiteY127-13244" fmla="*/ 4344822 h 5795240"/>
              <a:gd name="connsiteX128-13245" fmla="*/ 10133555 w 12641071"/>
              <a:gd name="connsiteY128-13246" fmla="*/ 4427096 h 5795240"/>
              <a:gd name="connsiteX129-13247" fmla="*/ 10129312 w 12641071"/>
              <a:gd name="connsiteY129-13248" fmla="*/ 4399289 h 5795240"/>
              <a:gd name="connsiteX130-13249" fmla="*/ 10126797 w 12641071"/>
              <a:gd name="connsiteY130-13250" fmla="*/ 4349498 h 5795240"/>
              <a:gd name="connsiteX131-13251" fmla="*/ 10126796 w 12641071"/>
              <a:gd name="connsiteY131-13252" fmla="*/ 4349498 h 5795240"/>
              <a:gd name="connsiteX132-13253" fmla="*/ 10129311 w 12641071"/>
              <a:gd name="connsiteY132-13254" fmla="*/ 4399289 h 5795240"/>
              <a:gd name="connsiteX133-13255" fmla="*/ 10133554 w 12641071"/>
              <a:gd name="connsiteY133-13256" fmla="*/ 4427096 h 5795240"/>
              <a:gd name="connsiteX134-13257" fmla="*/ 10130656 w 12641071"/>
              <a:gd name="connsiteY134-13258" fmla="*/ 4484506 h 5795240"/>
              <a:gd name="connsiteX135-13259" fmla="*/ 8678182 w 12641071"/>
              <a:gd name="connsiteY135-13260" fmla="*/ 5795240 h 5795240"/>
              <a:gd name="connsiteX136-13261" fmla="*/ 7467518 w 12641071"/>
              <a:gd name="connsiteY136-13262" fmla="*/ 5151535 h 5795240"/>
              <a:gd name="connsiteX137-13263" fmla="*/ 7419945 w 12641071"/>
              <a:gd name="connsiteY137-13264" fmla="*/ 5073228 h 5795240"/>
              <a:gd name="connsiteX138-13265" fmla="*/ 7394386 w 12641071"/>
              <a:gd name="connsiteY138-13266" fmla="*/ 5031156 h 5795240"/>
              <a:gd name="connsiteX139-13267" fmla="*/ 7367299 w 12641071"/>
              <a:gd name="connsiteY139-13268" fmla="*/ 4974928 h 5795240"/>
              <a:gd name="connsiteX140-13269" fmla="*/ 7332905 w 12641071"/>
              <a:gd name="connsiteY140-13270" fmla="*/ 4903531 h 5795240"/>
              <a:gd name="connsiteX141-13271" fmla="*/ 7320958 w 12641071"/>
              <a:gd name="connsiteY141-13272" fmla="*/ 4870887 h 5795240"/>
              <a:gd name="connsiteX142-13273" fmla="*/ 7322174 w 12641071"/>
              <a:gd name="connsiteY142-13274" fmla="*/ 4872361 h 5795240"/>
              <a:gd name="connsiteX143-13275" fmla="*/ 7362630 w 12641071"/>
              <a:gd name="connsiteY143-13276" fmla="*/ 4938954 h 5795240"/>
              <a:gd name="connsiteX144-13277" fmla="*/ 7380779 w 12641071"/>
              <a:gd name="connsiteY144-13278" fmla="*/ 4976628 h 5795240"/>
              <a:gd name="connsiteX145-13279" fmla="*/ 7391210 w 12641071"/>
              <a:gd name="connsiteY145-13280" fmla="*/ 4977944 h 5795240"/>
              <a:gd name="connsiteX146-13281" fmla="*/ 7380780 w 12641071"/>
              <a:gd name="connsiteY146-13282" fmla="*/ 4976628 h 5795240"/>
              <a:gd name="connsiteX147-13283" fmla="*/ 7362631 w 12641071"/>
              <a:gd name="connsiteY147-13284" fmla="*/ 4938954 h 5795240"/>
              <a:gd name="connsiteX148-13285" fmla="*/ 7322175 w 12641071"/>
              <a:gd name="connsiteY148-13286" fmla="*/ 4872361 h 5795240"/>
              <a:gd name="connsiteX149-13287" fmla="*/ 7320959 w 12641071"/>
              <a:gd name="connsiteY149-13288" fmla="*/ 4870887 h 5795240"/>
              <a:gd name="connsiteX150-13289" fmla="*/ 7283811 w 12641071"/>
              <a:gd name="connsiteY150-13290" fmla="*/ 4769391 h 5795240"/>
              <a:gd name="connsiteX151-13291" fmla="*/ 7272112 w 12641071"/>
              <a:gd name="connsiteY151-13292" fmla="*/ 4718630 h 5795240"/>
              <a:gd name="connsiteX152-13293" fmla="*/ 7272111 w 12641071"/>
              <a:gd name="connsiteY152-13294" fmla="*/ 4718630 h 5795240"/>
              <a:gd name="connsiteX153-13295" fmla="*/ 7283810 w 12641071"/>
              <a:gd name="connsiteY153-13296" fmla="*/ 4769391 h 5795240"/>
              <a:gd name="connsiteX154-13297" fmla="*/ 7320958 w 12641071"/>
              <a:gd name="connsiteY154-13298" fmla="*/ 4870887 h 5795240"/>
              <a:gd name="connsiteX155-13299" fmla="*/ 7223551 w 12641071"/>
              <a:gd name="connsiteY155-13300" fmla="*/ 4752829 h 5795240"/>
              <a:gd name="connsiteX156-13301" fmla="*/ 6652445 w 12641071"/>
              <a:gd name="connsiteY156-13302" fmla="*/ 4516269 h 5795240"/>
              <a:gd name="connsiteX157-13303" fmla="*/ 6200873 w 12641071"/>
              <a:gd name="connsiteY157-13304" fmla="*/ 4654206 h 5795240"/>
              <a:gd name="connsiteX158-13305" fmla="*/ 6088813 w 12641071"/>
              <a:gd name="connsiteY158-13306" fmla="*/ 4746663 h 5795240"/>
              <a:gd name="connsiteX159-13307" fmla="*/ 6043019 w 12641071"/>
              <a:gd name="connsiteY159-13308" fmla="*/ 4807902 h 5795240"/>
              <a:gd name="connsiteX160-13309" fmla="*/ 6043021 w 12641071"/>
              <a:gd name="connsiteY160-13310" fmla="*/ 4807902 h 5795240"/>
              <a:gd name="connsiteX161-13311" fmla="*/ 6023271 w 12641071"/>
              <a:gd name="connsiteY161-13312" fmla="*/ 4834312 h 5795240"/>
              <a:gd name="connsiteX162-13313" fmla="*/ 5970678 w 12641071"/>
              <a:gd name="connsiteY162-13314" fmla="*/ 4892181 h 5795240"/>
              <a:gd name="connsiteX163-13315" fmla="*/ 5982717 w 12641071"/>
              <a:gd name="connsiteY163-13316" fmla="*/ 4872361 h 5795240"/>
              <a:gd name="connsiteX164-13317" fmla="*/ 5970675 w 12641071"/>
              <a:gd name="connsiteY164-13318" fmla="*/ 4892181 h 5795240"/>
              <a:gd name="connsiteX165-13319" fmla="*/ 5935320 w 12641071"/>
              <a:gd name="connsiteY165-13320" fmla="*/ 4931081 h 5795240"/>
              <a:gd name="connsiteX166-13321" fmla="*/ 4971763 w 12641071"/>
              <a:gd name="connsiteY166-13322" fmla="*/ 5330200 h 5795240"/>
              <a:gd name="connsiteX167-13323" fmla="*/ 3716172 w 12641071"/>
              <a:gd name="connsiteY167-13324" fmla="*/ 4497938 h 5795240"/>
              <a:gd name="connsiteX168-13325" fmla="*/ 3710773 w 12641071"/>
              <a:gd name="connsiteY168-13326" fmla="*/ 4483182 h 5795240"/>
              <a:gd name="connsiteX169-13327" fmla="*/ 3710773 w 12641071"/>
              <a:gd name="connsiteY169-13328" fmla="*/ 4483181 h 5795240"/>
              <a:gd name="connsiteX170-13329" fmla="*/ 3674984 w 12641071"/>
              <a:gd name="connsiteY170-13330" fmla="*/ 4385402 h 5795240"/>
              <a:gd name="connsiteX171-13331" fmla="*/ 3670349 w 12641071"/>
              <a:gd name="connsiteY171-13332" fmla="*/ 4372742 h 5795240"/>
              <a:gd name="connsiteX172-13333" fmla="*/ 3659438 w 12641071"/>
              <a:gd name="connsiteY172-13334" fmla="*/ 4330309 h 5795240"/>
              <a:gd name="connsiteX173-13335" fmla="*/ 3672084 w 12641071"/>
              <a:gd name="connsiteY173-13336" fmla="*/ 4353606 h 5795240"/>
              <a:gd name="connsiteX174-13337" fmla="*/ 3659440 w 12641071"/>
              <a:gd name="connsiteY174-13338" fmla="*/ 4330309 h 5795240"/>
              <a:gd name="connsiteX175-13339" fmla="*/ 3613217 w 12641071"/>
              <a:gd name="connsiteY175-13340" fmla="*/ 4245153 h 5795240"/>
              <a:gd name="connsiteX176-13341" fmla="*/ 3083792 w 12641071"/>
              <a:gd name="connsiteY176-13342" fmla="*/ 3963660 h 5795240"/>
              <a:gd name="connsiteX177-13343" fmla="*/ 2835272 w 12641071"/>
              <a:gd name="connsiteY177-13344" fmla="*/ 4013833 h 5795240"/>
              <a:gd name="connsiteX178-13345" fmla="*/ 2820214 w 12641071"/>
              <a:gd name="connsiteY178-13346" fmla="*/ 4022007 h 5795240"/>
              <a:gd name="connsiteX179-13347" fmla="*/ 2820212 w 12641071"/>
              <a:gd name="connsiteY179-13348" fmla="*/ 4022008 h 5795240"/>
              <a:gd name="connsiteX180-13349" fmla="*/ 2820206 w 12641071"/>
              <a:gd name="connsiteY180-13350" fmla="*/ 4022011 h 5795240"/>
              <a:gd name="connsiteX181-13351" fmla="*/ 2813481 w 12641071"/>
              <a:gd name="connsiteY181-13352" fmla="*/ 4027041 h 5795240"/>
              <a:gd name="connsiteX182-13353" fmla="*/ 2762875 w 12641071"/>
              <a:gd name="connsiteY182-13354" fmla="*/ 4057784 h 5795240"/>
              <a:gd name="connsiteX183-13355" fmla="*/ 2762878 w 12641071"/>
              <a:gd name="connsiteY183-13356" fmla="*/ 4057784 h 5795240"/>
              <a:gd name="connsiteX184-13357" fmla="*/ 2694694 w 12641071"/>
              <a:gd name="connsiteY184-13358" fmla="*/ 4099208 h 5795240"/>
              <a:gd name="connsiteX185-13359" fmla="*/ 2726822 w 12641071"/>
              <a:gd name="connsiteY185-13360" fmla="*/ 4072700 h 5795240"/>
              <a:gd name="connsiteX186-13361" fmla="*/ 2757719 w 12641071"/>
              <a:gd name="connsiteY186-13362" fmla="*/ 4055929 h 5795240"/>
              <a:gd name="connsiteX187-13363" fmla="*/ 2757718 w 12641071"/>
              <a:gd name="connsiteY187-13364" fmla="*/ 4055928 h 5795240"/>
              <a:gd name="connsiteX188-13365" fmla="*/ 2726820 w 12641071"/>
              <a:gd name="connsiteY188-13366" fmla="*/ 4072700 h 5795240"/>
              <a:gd name="connsiteX189-13367" fmla="*/ 2694692 w 12641071"/>
              <a:gd name="connsiteY189-13368" fmla="*/ 4099208 h 5795240"/>
              <a:gd name="connsiteX190-13369" fmla="*/ 2664698 w 12641071"/>
              <a:gd name="connsiteY190-13370" fmla="*/ 4117431 h 5795240"/>
              <a:gd name="connsiteX191-13371" fmla="*/ 1804544 w 12641071"/>
              <a:gd name="connsiteY191-13372" fmla="*/ 4335229 h 5795240"/>
              <a:gd name="connsiteX192-13373" fmla="*/ 0 w 12641071"/>
              <a:gd name="connsiteY192-13374" fmla="*/ 2530685 h 5795240"/>
              <a:gd name="connsiteX193-13375" fmla="*/ 1804544 w 12641071"/>
              <a:gd name="connsiteY193-13376" fmla="*/ 726143 h 5795240"/>
              <a:gd name="connsiteX194-13377" fmla="*/ 3080549 w 12641071"/>
              <a:gd name="connsiteY194-13378" fmla="*/ 1254682 h 5795240"/>
              <a:gd name="connsiteX195-13379" fmla="*/ 3268676 w 12641071"/>
              <a:gd name="connsiteY195-13380" fmla="*/ 1461167 h 5795240"/>
              <a:gd name="connsiteX196-13381" fmla="*/ 3565826 w 12641071"/>
              <a:gd name="connsiteY196-13382" fmla="*/ 1551935 h 5795240"/>
              <a:gd name="connsiteX197-13383" fmla="*/ 4086504 w 12641071"/>
              <a:gd name="connsiteY197-13384" fmla="*/ 1127574 h 5795240"/>
              <a:gd name="connsiteX198-13385" fmla="*/ 4103078 w 12641071"/>
              <a:gd name="connsiteY198-13386" fmla="*/ 1004204 h 5795240"/>
              <a:gd name="connsiteX199-13387" fmla="*/ 5215874 w 12641071"/>
              <a:gd name="connsiteY199-13388" fmla="*/ 0 h 5795240"/>
              <a:gd name="connsiteX0-13389" fmla="*/ 5964869 w 12641071"/>
              <a:gd name="connsiteY0-13390" fmla="*/ 4795171 h 5795240"/>
              <a:gd name="connsiteX1-13391" fmla="*/ 6019264 w 12641071"/>
              <a:gd name="connsiteY1-13392" fmla="*/ 4804905 h 5795240"/>
              <a:gd name="connsiteX2-13393" fmla="*/ 6036570 w 12641071"/>
              <a:gd name="connsiteY2-13394" fmla="*/ 4807089 h 5795240"/>
              <a:gd name="connsiteX3-13395" fmla="*/ 6019265 w 12641071"/>
              <a:gd name="connsiteY3-13396" fmla="*/ 4804905 h 5795240"/>
              <a:gd name="connsiteX4-13397" fmla="*/ 5964869 w 12641071"/>
              <a:gd name="connsiteY4-13398" fmla="*/ 4795171 h 5795240"/>
              <a:gd name="connsiteX5-13399" fmla="*/ 3682364 w 12641071"/>
              <a:gd name="connsiteY5-13400" fmla="*/ 4386723 h 5795240"/>
              <a:gd name="connsiteX6-13401" fmla="*/ 3772428 w 12641071"/>
              <a:gd name="connsiteY6-13402" fmla="*/ 4402840 h 5795240"/>
              <a:gd name="connsiteX7-13403" fmla="*/ 3772428 w 12641071"/>
              <a:gd name="connsiteY7-13404" fmla="*/ 4402840 h 5795240"/>
              <a:gd name="connsiteX8-13405" fmla="*/ 3682364 w 12641071"/>
              <a:gd name="connsiteY8-13406" fmla="*/ 4386723 h 5795240"/>
              <a:gd name="connsiteX9-13407" fmla="*/ 6034389 w 12641071"/>
              <a:gd name="connsiteY9-13408" fmla="*/ 371047 h 5795240"/>
              <a:gd name="connsiteX10-13409" fmla="*/ 5912002 w 12641071"/>
              <a:gd name="connsiteY10-13410" fmla="*/ 413650 h 5795240"/>
              <a:gd name="connsiteX11-13411" fmla="*/ 5912002 w 12641071"/>
              <a:gd name="connsiteY11-13412" fmla="*/ 413650 h 5795240"/>
              <a:gd name="connsiteX12-13413" fmla="*/ 6034389 w 12641071"/>
              <a:gd name="connsiteY12-13414" fmla="*/ 371047 h 5795240"/>
              <a:gd name="connsiteX13-13415" fmla="*/ 5215874 w 12641071"/>
              <a:gd name="connsiteY13-13416" fmla="*/ 0 h 5795240"/>
              <a:gd name="connsiteX14-13417" fmla="*/ 5927386 w 12641071"/>
              <a:gd name="connsiteY14-13418" fmla="*/ 255427 h 5795240"/>
              <a:gd name="connsiteX15-13419" fmla="*/ 5974443 w 12641071"/>
              <a:gd name="connsiteY15-13420" fmla="*/ 298195 h 5795240"/>
              <a:gd name="connsiteX16-13421" fmla="*/ 5974448 w 12641071"/>
              <a:gd name="connsiteY16-13422" fmla="*/ 298200 h 5795240"/>
              <a:gd name="connsiteX17-13423" fmla="*/ 6006819 w 12641071"/>
              <a:gd name="connsiteY17-13424" fmla="*/ 327622 h 5795240"/>
              <a:gd name="connsiteX18-13425" fmla="*/ 6043427 w 12641071"/>
              <a:gd name="connsiteY18-13426" fmla="*/ 367901 h 5795240"/>
              <a:gd name="connsiteX19-13427" fmla="*/ 6043429 w 12641071"/>
              <a:gd name="connsiteY19-13428" fmla="*/ 367901 h 5795240"/>
              <a:gd name="connsiteX20-13429" fmla="*/ 6079014 w 12641071"/>
              <a:gd name="connsiteY20-13430" fmla="*/ 407056 h 5795240"/>
              <a:gd name="connsiteX21-13431" fmla="*/ 6105193 w 12641071"/>
              <a:gd name="connsiteY21-13432" fmla="*/ 442067 h 5795240"/>
              <a:gd name="connsiteX22-13433" fmla="*/ 6069206 w 12641071"/>
              <a:gd name="connsiteY22-13434" fmla="*/ 409359 h 5795240"/>
              <a:gd name="connsiteX23-13435" fmla="*/ 6105193 w 12641071"/>
              <a:gd name="connsiteY23-13436" fmla="*/ 442069 h 5795240"/>
              <a:gd name="connsiteX24-13437" fmla="*/ 6143408 w 12641071"/>
              <a:gd name="connsiteY24-13438" fmla="*/ 493169 h 5795240"/>
              <a:gd name="connsiteX25-13439" fmla="*/ 6143427 w 12641071"/>
              <a:gd name="connsiteY25-13440" fmla="*/ 493200 h 5795240"/>
              <a:gd name="connsiteX26-13441" fmla="*/ 6215965 w 12641071"/>
              <a:gd name="connsiteY26-13442" fmla="*/ 619406 h 5795240"/>
              <a:gd name="connsiteX27-13443" fmla="*/ 6234035 w 12641071"/>
              <a:gd name="connsiteY27-13444" fmla="*/ 658746 h 5795240"/>
              <a:gd name="connsiteX28-13445" fmla="*/ 6274009 w 12641071"/>
              <a:gd name="connsiteY28-13446" fmla="*/ 760197 h 5795240"/>
              <a:gd name="connsiteX29-13447" fmla="*/ 6287839 w 12641071"/>
              <a:gd name="connsiteY29-13448" fmla="*/ 801938 h 5795240"/>
              <a:gd name="connsiteX30-13449" fmla="*/ 6321546 w 12641071"/>
              <a:gd name="connsiteY30-13450" fmla="*/ 948207 h 5795240"/>
              <a:gd name="connsiteX31-13451" fmla="*/ 6295696 w 12641071"/>
              <a:gd name="connsiteY31-13452" fmla="*/ 825653 h 5795240"/>
              <a:gd name="connsiteX32-13453" fmla="*/ 6287839 w 12641071"/>
              <a:gd name="connsiteY32-13454" fmla="*/ 801938 h 5795240"/>
              <a:gd name="connsiteX33-13455" fmla="*/ 6256852 w 12641071"/>
              <a:gd name="connsiteY33-13456" fmla="*/ 708420 h 5795240"/>
              <a:gd name="connsiteX34-13457" fmla="*/ 6234035 w 12641071"/>
              <a:gd name="connsiteY34-13458" fmla="*/ 658746 h 5795240"/>
              <a:gd name="connsiteX35-13459" fmla="*/ 6224136 w 12641071"/>
              <a:gd name="connsiteY35-13460" fmla="*/ 633624 h 5795240"/>
              <a:gd name="connsiteX36-13461" fmla="*/ 6215965 w 12641071"/>
              <a:gd name="connsiteY36-13462" fmla="*/ 619406 h 5795240"/>
              <a:gd name="connsiteX37-13463" fmla="*/ 6205824 w 12641071"/>
              <a:gd name="connsiteY37-13464" fmla="*/ 597325 h 5795240"/>
              <a:gd name="connsiteX38-13465" fmla="*/ 6143427 w 12641071"/>
              <a:gd name="connsiteY38-13466" fmla="*/ 493200 h 5795240"/>
              <a:gd name="connsiteX39-13467" fmla="*/ 6143408 w 12641071"/>
              <a:gd name="connsiteY39-13468" fmla="*/ 493167 h 5795240"/>
              <a:gd name="connsiteX40-13469" fmla="*/ 6105193 w 12641071"/>
              <a:gd name="connsiteY40-13470" fmla="*/ 442067 h 5795240"/>
              <a:gd name="connsiteX41-13471" fmla="*/ 6141460 w 12641071"/>
              <a:gd name="connsiteY41-13472" fmla="*/ 475027 h 5795240"/>
              <a:gd name="connsiteX42-13473" fmla="*/ 6788665 w 12641071"/>
              <a:gd name="connsiteY42-13474" fmla="*/ 707369 h 5795240"/>
              <a:gd name="connsiteX43-13475" fmla="*/ 7184710 w 12641071"/>
              <a:gd name="connsiteY43-13476" fmla="*/ 627411 h 5795240"/>
              <a:gd name="connsiteX44-13477" fmla="*/ 7264545 w 12641071"/>
              <a:gd name="connsiteY44-13478" fmla="*/ 588952 h 5795240"/>
              <a:gd name="connsiteX45-13479" fmla="*/ 7213686 w 12641071"/>
              <a:gd name="connsiteY45-13480" fmla="*/ 626983 h 5795240"/>
              <a:gd name="connsiteX46-13481" fmla="*/ 7128319 w 12641071"/>
              <a:gd name="connsiteY46-13482" fmla="*/ 705504 h 5795240"/>
              <a:gd name="connsiteX47-13483" fmla="*/ 7083110 w 12641071"/>
              <a:gd name="connsiteY47-13484" fmla="*/ 757072 h 5795240"/>
              <a:gd name="connsiteX48-13485" fmla="*/ 7083111 w 12641071"/>
              <a:gd name="connsiteY48-13486" fmla="*/ 757072 h 5795240"/>
              <a:gd name="connsiteX49-13487" fmla="*/ 7128319 w 12641071"/>
              <a:gd name="connsiteY49-13488" fmla="*/ 705506 h 5795240"/>
              <a:gd name="connsiteX50-13489" fmla="*/ 7213686 w 12641071"/>
              <a:gd name="connsiteY50-13490" fmla="*/ 626984 h 5795240"/>
              <a:gd name="connsiteX51-13491" fmla="*/ 7264545 w 12641071"/>
              <a:gd name="connsiteY51-13492" fmla="*/ 588953 h 5795240"/>
              <a:gd name="connsiteX52-13493" fmla="*/ 7273651 w 12641071"/>
              <a:gd name="connsiteY52-13494" fmla="*/ 584566 h 5795240"/>
              <a:gd name="connsiteX53-13495" fmla="*/ 7314851 w 12641071"/>
              <a:gd name="connsiteY53-13496" fmla="*/ 559537 h 5795240"/>
              <a:gd name="connsiteX54-13497" fmla="*/ 7354131 w 12641071"/>
              <a:gd name="connsiteY54-13498" fmla="*/ 565467 h 5795240"/>
              <a:gd name="connsiteX55-13499" fmla="*/ 7429608 w 12641071"/>
              <a:gd name="connsiteY55-13500" fmla="*/ 586051 h 5795240"/>
              <a:gd name="connsiteX56-13501" fmla="*/ 7429611 w 12641071"/>
              <a:gd name="connsiteY56-13502" fmla="*/ 586050 h 5795240"/>
              <a:gd name="connsiteX57-13503" fmla="*/ 7354132 w 12641071"/>
              <a:gd name="connsiteY57-13504" fmla="*/ 565465 h 5795240"/>
              <a:gd name="connsiteX58-13505" fmla="*/ 7314853 w 12641071"/>
              <a:gd name="connsiteY58-13506" fmla="*/ 559536 h 5795240"/>
              <a:gd name="connsiteX59-13507" fmla="*/ 7314851 w 12641071"/>
              <a:gd name="connsiteY59-13508" fmla="*/ 559537 h 5795240"/>
              <a:gd name="connsiteX60-13509" fmla="*/ 7314849 w 12641071"/>
              <a:gd name="connsiteY60-13510" fmla="*/ 559537 h 5795240"/>
              <a:gd name="connsiteX61-13511" fmla="*/ 7273651 w 12641071"/>
              <a:gd name="connsiteY61-13512" fmla="*/ 584565 h 5795240"/>
              <a:gd name="connsiteX62-13513" fmla="*/ 7264545 w 12641071"/>
              <a:gd name="connsiteY62-13514" fmla="*/ 588952 h 5795240"/>
              <a:gd name="connsiteX63-13515" fmla="*/ 7296407 w 12641071"/>
              <a:gd name="connsiteY63-13516" fmla="*/ 565126 h 5795240"/>
              <a:gd name="connsiteX64-13517" fmla="*/ 7307447 w 12641071"/>
              <a:gd name="connsiteY64-13518" fmla="*/ 558419 h 5795240"/>
              <a:gd name="connsiteX65-13519" fmla="*/ 7307450 w 12641071"/>
              <a:gd name="connsiteY65-13520" fmla="*/ 558419 h 5795240"/>
              <a:gd name="connsiteX66-13521" fmla="*/ 7385004 w 12641071"/>
              <a:gd name="connsiteY66-13522" fmla="*/ 511303 h 5795240"/>
              <a:gd name="connsiteX67-13523" fmla="*/ 7391626 w 12641071"/>
              <a:gd name="connsiteY67-13524" fmla="*/ 508114 h 5795240"/>
              <a:gd name="connsiteX68-13525" fmla="*/ 7391631 w 12641071"/>
              <a:gd name="connsiteY68-13526" fmla="*/ 508110 h 5795240"/>
              <a:gd name="connsiteX69-13527" fmla="*/ 7478934 w 12641071"/>
              <a:gd name="connsiteY69-13528" fmla="*/ 466053 h 5795240"/>
              <a:gd name="connsiteX70-13529" fmla="*/ 7897193 w 12641071"/>
              <a:gd name="connsiteY70-13530" fmla="*/ 381611 h 5795240"/>
              <a:gd name="connsiteX71-13531" fmla="*/ 8788216 w 12641071"/>
              <a:gd name="connsiteY71-13532" fmla="*/ 855364 h 5795240"/>
              <a:gd name="connsiteX72-13533" fmla="*/ 8832362 w 12641071"/>
              <a:gd name="connsiteY72-13534" fmla="*/ 928030 h 5795240"/>
              <a:gd name="connsiteX73-13535" fmla="*/ 8832362 w 12641071"/>
              <a:gd name="connsiteY73-13536" fmla="*/ 928033 h 5795240"/>
              <a:gd name="connsiteX74-13537" fmla="*/ 8842040 w 12641071"/>
              <a:gd name="connsiteY74-13538" fmla="*/ 943961 h 5795240"/>
              <a:gd name="connsiteX75-13539" fmla="*/ 8856144 w 12641071"/>
              <a:gd name="connsiteY75-13540" fmla="*/ 973241 h 5795240"/>
              <a:gd name="connsiteX76-13541" fmla="*/ 8856145 w 12641071"/>
              <a:gd name="connsiteY76-13542" fmla="*/ 973241 h 5795240"/>
              <a:gd name="connsiteX77-13543" fmla="*/ 8878117 w 12641071"/>
              <a:gd name="connsiteY77-13544" fmla="*/ 1018851 h 5795240"/>
              <a:gd name="connsiteX78-13545" fmla="*/ 8877719 w 12641071"/>
              <a:gd name="connsiteY78-13546" fmla="*/ 1018369 h 5795240"/>
              <a:gd name="connsiteX79-13547" fmla="*/ 8853250 w 12641071"/>
              <a:gd name="connsiteY79-13548" fmla="*/ 973288 h 5795240"/>
              <a:gd name="connsiteX80-13549" fmla="*/ 8853249 w 12641071"/>
              <a:gd name="connsiteY80-13550" fmla="*/ 973288 h 5795240"/>
              <a:gd name="connsiteX81-13551" fmla="*/ 8853248 w 12641071"/>
              <a:gd name="connsiteY81-13552" fmla="*/ 973287 h 5795240"/>
              <a:gd name="connsiteX82-13553" fmla="*/ 8849677 w 12641071"/>
              <a:gd name="connsiteY82-13554" fmla="*/ 973341 h 5795240"/>
              <a:gd name="connsiteX83-13555" fmla="*/ 8641543 w 12641071"/>
              <a:gd name="connsiteY83-13556" fmla="*/ 916577 h 5795240"/>
              <a:gd name="connsiteX84-13557" fmla="*/ 8641545 w 12641071"/>
              <a:gd name="connsiteY84-13558" fmla="*/ 916580 h 5795240"/>
              <a:gd name="connsiteX85-13559" fmla="*/ 8849676 w 12641071"/>
              <a:gd name="connsiteY85-13560" fmla="*/ 973343 h 5795240"/>
              <a:gd name="connsiteX86-13561" fmla="*/ 8853248 w 12641071"/>
              <a:gd name="connsiteY86-13562" fmla="*/ 973288 h 5795240"/>
              <a:gd name="connsiteX87-13563" fmla="*/ 8877719 w 12641071"/>
              <a:gd name="connsiteY87-13564" fmla="*/ 1018371 h 5795240"/>
              <a:gd name="connsiteX88-13565" fmla="*/ 8878116 w 12641071"/>
              <a:gd name="connsiteY88-13566" fmla="*/ 1018851 h 5795240"/>
              <a:gd name="connsiteX89-13567" fmla="*/ 8887288 w 12641071"/>
              <a:gd name="connsiteY89-13568" fmla="*/ 1037892 h 5795240"/>
              <a:gd name="connsiteX90-13569" fmla="*/ 8949899 w 12641071"/>
              <a:gd name="connsiteY90-13570" fmla="*/ 1239592 h 5795240"/>
              <a:gd name="connsiteX91-13571" fmla="*/ 8968437 w 12641071"/>
              <a:gd name="connsiteY91-13572" fmla="*/ 1423482 h 5795240"/>
              <a:gd name="connsiteX92-13573" fmla="*/ 8949899 w 12641071"/>
              <a:gd name="connsiteY92-13574" fmla="*/ 1239591 h 5795240"/>
              <a:gd name="connsiteX93-13575" fmla="*/ 8887288 w 12641071"/>
              <a:gd name="connsiteY93-13576" fmla="*/ 1037890 h 5795240"/>
              <a:gd name="connsiteX94-13577" fmla="*/ 8878116 w 12641071"/>
              <a:gd name="connsiteY94-13578" fmla="*/ 1018851 h 5795240"/>
              <a:gd name="connsiteX95-13579" fmla="*/ 8931285 w 12641071"/>
              <a:gd name="connsiteY95-13580" fmla="*/ 1083292 h 5795240"/>
              <a:gd name="connsiteX96-13581" fmla="*/ 9241478 w 12641071"/>
              <a:gd name="connsiteY96-13582" fmla="*/ 1211778 h 5795240"/>
              <a:gd name="connsiteX97-13583" fmla="*/ 9605238 w 12641071"/>
              <a:gd name="connsiteY97-13584" fmla="*/ 1018369 h 5795240"/>
              <a:gd name="connsiteX98-13585" fmla="*/ 9636247 w 12641071"/>
              <a:gd name="connsiteY98-13586" fmla="*/ 961241 h 5795240"/>
              <a:gd name="connsiteX99-13587" fmla="*/ 9641995 w 12641071"/>
              <a:gd name="connsiteY99-13588" fmla="*/ 961152 h 5795240"/>
              <a:gd name="connsiteX100-13589" fmla="*/ 9584939 w 12641071"/>
              <a:gd name="connsiteY100-13590" fmla="*/ 1079594 h 5795240"/>
              <a:gd name="connsiteX101-13591" fmla="*/ 9546257 w 12641071"/>
              <a:gd name="connsiteY101-13592" fmla="*/ 1204206 h 5795240"/>
              <a:gd name="connsiteX102-13593" fmla="*/ 9584939 w 12641071"/>
              <a:gd name="connsiteY102-13594" fmla="*/ 1079596 h 5795240"/>
              <a:gd name="connsiteX103-13595" fmla="*/ 9641995 w 12641071"/>
              <a:gd name="connsiteY103-13596" fmla="*/ 961153 h 5795240"/>
              <a:gd name="connsiteX104-13597" fmla="*/ 9653069 w 12641071"/>
              <a:gd name="connsiteY104-13598" fmla="*/ 960983 h 5795240"/>
              <a:gd name="connsiteX105-13599" fmla="*/ 9801564 w 12641071"/>
              <a:gd name="connsiteY105-13600" fmla="*/ 1196828 h 5795240"/>
              <a:gd name="connsiteX106-13601" fmla="*/ 9801566 w 12641071"/>
              <a:gd name="connsiteY106-13602" fmla="*/ 1196828 h 5795240"/>
              <a:gd name="connsiteX107-13603" fmla="*/ 9653070 w 12641071"/>
              <a:gd name="connsiteY107-13604" fmla="*/ 960982 h 5795240"/>
              <a:gd name="connsiteX108-13605" fmla="*/ 9641996 w 12641071"/>
              <a:gd name="connsiteY108-13606" fmla="*/ 961152 h 5795240"/>
              <a:gd name="connsiteX109-13607" fmla="*/ 9651917 w 12641071"/>
              <a:gd name="connsiteY109-13608" fmla="*/ 940556 h 5795240"/>
              <a:gd name="connsiteX110-13609" fmla="*/ 11050508 w 12641071"/>
              <a:gd name="connsiteY110-13610" fmla="*/ 108150 h 5795240"/>
              <a:gd name="connsiteX111-13611" fmla="*/ 12641071 w 12641071"/>
              <a:gd name="connsiteY111-13612" fmla="*/ 1698711 h 5795240"/>
              <a:gd name="connsiteX112-13613" fmla="*/ 11371062 w 12641071"/>
              <a:gd name="connsiteY112-13614" fmla="*/ 3256960 h 5795240"/>
              <a:gd name="connsiteX113-13615" fmla="*/ 11215953 w 12641071"/>
              <a:gd name="connsiteY113-13616" fmla="*/ 3280632 h 5795240"/>
              <a:gd name="connsiteX114-13617" fmla="*/ 11142318 w 12641071"/>
              <a:gd name="connsiteY114-13618" fmla="*/ 3276914 h 5795240"/>
              <a:gd name="connsiteX115-13619" fmla="*/ 11215952 w 12641071"/>
              <a:gd name="connsiteY115-13620" fmla="*/ 3280632 h 5795240"/>
              <a:gd name="connsiteX116-13621" fmla="*/ 11213133 w 12641071"/>
              <a:gd name="connsiteY116-13622" fmla="*/ 3281062 h 5795240"/>
              <a:gd name="connsiteX117-13623" fmla="*/ 11116921 w 12641071"/>
              <a:gd name="connsiteY117-13624" fmla="*/ 3285921 h 5795240"/>
              <a:gd name="connsiteX118-13625" fmla="*/ 11050507 w 12641071"/>
              <a:gd name="connsiteY118-13626" fmla="*/ 3289274 h 5795240"/>
              <a:gd name="connsiteX119-13627" fmla="*/ 11006292 w 12641071"/>
              <a:gd name="connsiteY119-13628" fmla="*/ 3287041 h 5795240"/>
              <a:gd name="connsiteX120-13629" fmla="*/ 10937101 w 12641071"/>
              <a:gd name="connsiteY120-13630" fmla="*/ 3297601 h 5795240"/>
              <a:gd name="connsiteX121-13631" fmla="*/ 10144740 w 12641071"/>
              <a:gd name="connsiteY121-13632" fmla="*/ 4089962 h 5795240"/>
              <a:gd name="connsiteX122-13633" fmla="*/ 10130374 w 12641071"/>
              <a:gd name="connsiteY122-13634" fmla="*/ 4184101 h 5795240"/>
              <a:gd name="connsiteX123-13635" fmla="*/ 10130375 w 12641071"/>
              <a:gd name="connsiteY123-13636" fmla="*/ 4184103 h 5795240"/>
              <a:gd name="connsiteX124-13637" fmla="*/ 10130656 w 12641071"/>
              <a:gd name="connsiteY124-13638" fmla="*/ 4185950 h 5795240"/>
              <a:gd name="connsiteX125-13639" fmla="*/ 10138194 w 12641071"/>
              <a:gd name="connsiteY125-13640" fmla="*/ 4335228 h 5795240"/>
              <a:gd name="connsiteX126-13641" fmla="*/ 10137710 w 12641071"/>
              <a:gd name="connsiteY126-13642" fmla="*/ 4344822 h 5795240"/>
              <a:gd name="connsiteX127-13643" fmla="*/ 10133555 w 12641071"/>
              <a:gd name="connsiteY127-13644" fmla="*/ 4427096 h 5795240"/>
              <a:gd name="connsiteX128-13645" fmla="*/ 10129312 w 12641071"/>
              <a:gd name="connsiteY128-13646" fmla="*/ 4399289 h 5795240"/>
              <a:gd name="connsiteX129-13647" fmla="*/ 10126797 w 12641071"/>
              <a:gd name="connsiteY129-13648" fmla="*/ 4349498 h 5795240"/>
              <a:gd name="connsiteX130-13649" fmla="*/ 10126796 w 12641071"/>
              <a:gd name="connsiteY130-13650" fmla="*/ 4349498 h 5795240"/>
              <a:gd name="connsiteX131-13651" fmla="*/ 10129311 w 12641071"/>
              <a:gd name="connsiteY131-13652" fmla="*/ 4399289 h 5795240"/>
              <a:gd name="connsiteX132-13653" fmla="*/ 10133554 w 12641071"/>
              <a:gd name="connsiteY132-13654" fmla="*/ 4427096 h 5795240"/>
              <a:gd name="connsiteX133-13655" fmla="*/ 10130656 w 12641071"/>
              <a:gd name="connsiteY133-13656" fmla="*/ 4484506 h 5795240"/>
              <a:gd name="connsiteX134-13657" fmla="*/ 8678182 w 12641071"/>
              <a:gd name="connsiteY134-13658" fmla="*/ 5795240 h 5795240"/>
              <a:gd name="connsiteX135-13659" fmla="*/ 7467518 w 12641071"/>
              <a:gd name="connsiteY135-13660" fmla="*/ 5151535 h 5795240"/>
              <a:gd name="connsiteX136-13661" fmla="*/ 7419945 w 12641071"/>
              <a:gd name="connsiteY136-13662" fmla="*/ 5073228 h 5795240"/>
              <a:gd name="connsiteX137-13663" fmla="*/ 7394386 w 12641071"/>
              <a:gd name="connsiteY137-13664" fmla="*/ 5031156 h 5795240"/>
              <a:gd name="connsiteX138-13665" fmla="*/ 7367299 w 12641071"/>
              <a:gd name="connsiteY138-13666" fmla="*/ 4974928 h 5795240"/>
              <a:gd name="connsiteX139-13667" fmla="*/ 7332905 w 12641071"/>
              <a:gd name="connsiteY139-13668" fmla="*/ 4903531 h 5795240"/>
              <a:gd name="connsiteX140-13669" fmla="*/ 7320958 w 12641071"/>
              <a:gd name="connsiteY140-13670" fmla="*/ 4870887 h 5795240"/>
              <a:gd name="connsiteX141-13671" fmla="*/ 7322174 w 12641071"/>
              <a:gd name="connsiteY141-13672" fmla="*/ 4872361 h 5795240"/>
              <a:gd name="connsiteX142-13673" fmla="*/ 7362630 w 12641071"/>
              <a:gd name="connsiteY142-13674" fmla="*/ 4938954 h 5795240"/>
              <a:gd name="connsiteX143-13675" fmla="*/ 7380779 w 12641071"/>
              <a:gd name="connsiteY143-13676" fmla="*/ 4976628 h 5795240"/>
              <a:gd name="connsiteX144-13677" fmla="*/ 7391210 w 12641071"/>
              <a:gd name="connsiteY144-13678" fmla="*/ 4977944 h 5795240"/>
              <a:gd name="connsiteX145-13679" fmla="*/ 7380780 w 12641071"/>
              <a:gd name="connsiteY145-13680" fmla="*/ 4976628 h 5795240"/>
              <a:gd name="connsiteX146-13681" fmla="*/ 7362631 w 12641071"/>
              <a:gd name="connsiteY146-13682" fmla="*/ 4938954 h 5795240"/>
              <a:gd name="connsiteX147-13683" fmla="*/ 7322175 w 12641071"/>
              <a:gd name="connsiteY147-13684" fmla="*/ 4872361 h 5795240"/>
              <a:gd name="connsiteX148-13685" fmla="*/ 7320959 w 12641071"/>
              <a:gd name="connsiteY148-13686" fmla="*/ 4870887 h 5795240"/>
              <a:gd name="connsiteX149-13687" fmla="*/ 7283811 w 12641071"/>
              <a:gd name="connsiteY149-13688" fmla="*/ 4769391 h 5795240"/>
              <a:gd name="connsiteX150-13689" fmla="*/ 7272112 w 12641071"/>
              <a:gd name="connsiteY150-13690" fmla="*/ 4718630 h 5795240"/>
              <a:gd name="connsiteX151-13691" fmla="*/ 7272111 w 12641071"/>
              <a:gd name="connsiteY151-13692" fmla="*/ 4718630 h 5795240"/>
              <a:gd name="connsiteX152-13693" fmla="*/ 7283810 w 12641071"/>
              <a:gd name="connsiteY152-13694" fmla="*/ 4769391 h 5795240"/>
              <a:gd name="connsiteX153-13695" fmla="*/ 7320958 w 12641071"/>
              <a:gd name="connsiteY153-13696" fmla="*/ 4870887 h 5795240"/>
              <a:gd name="connsiteX154-13697" fmla="*/ 7223551 w 12641071"/>
              <a:gd name="connsiteY154-13698" fmla="*/ 4752829 h 5795240"/>
              <a:gd name="connsiteX155-13699" fmla="*/ 6652445 w 12641071"/>
              <a:gd name="connsiteY155-13700" fmla="*/ 4516269 h 5795240"/>
              <a:gd name="connsiteX156-13701" fmla="*/ 6200873 w 12641071"/>
              <a:gd name="connsiteY156-13702" fmla="*/ 4654206 h 5795240"/>
              <a:gd name="connsiteX157-13703" fmla="*/ 6088813 w 12641071"/>
              <a:gd name="connsiteY157-13704" fmla="*/ 4746663 h 5795240"/>
              <a:gd name="connsiteX158-13705" fmla="*/ 6043019 w 12641071"/>
              <a:gd name="connsiteY158-13706" fmla="*/ 4807902 h 5795240"/>
              <a:gd name="connsiteX159-13707" fmla="*/ 6043021 w 12641071"/>
              <a:gd name="connsiteY159-13708" fmla="*/ 4807902 h 5795240"/>
              <a:gd name="connsiteX160-13709" fmla="*/ 6023271 w 12641071"/>
              <a:gd name="connsiteY160-13710" fmla="*/ 4834312 h 5795240"/>
              <a:gd name="connsiteX161-13711" fmla="*/ 5970678 w 12641071"/>
              <a:gd name="connsiteY161-13712" fmla="*/ 4892181 h 5795240"/>
              <a:gd name="connsiteX162-13713" fmla="*/ 5982717 w 12641071"/>
              <a:gd name="connsiteY162-13714" fmla="*/ 4872361 h 5795240"/>
              <a:gd name="connsiteX163-13715" fmla="*/ 5970675 w 12641071"/>
              <a:gd name="connsiteY163-13716" fmla="*/ 4892181 h 5795240"/>
              <a:gd name="connsiteX164-13717" fmla="*/ 5935320 w 12641071"/>
              <a:gd name="connsiteY164-13718" fmla="*/ 4931081 h 5795240"/>
              <a:gd name="connsiteX165-13719" fmla="*/ 4971763 w 12641071"/>
              <a:gd name="connsiteY165-13720" fmla="*/ 5330200 h 5795240"/>
              <a:gd name="connsiteX166-13721" fmla="*/ 3716172 w 12641071"/>
              <a:gd name="connsiteY166-13722" fmla="*/ 4497938 h 5795240"/>
              <a:gd name="connsiteX167-13723" fmla="*/ 3710773 w 12641071"/>
              <a:gd name="connsiteY167-13724" fmla="*/ 4483182 h 5795240"/>
              <a:gd name="connsiteX168-13725" fmla="*/ 3710773 w 12641071"/>
              <a:gd name="connsiteY168-13726" fmla="*/ 4483181 h 5795240"/>
              <a:gd name="connsiteX169-13727" fmla="*/ 3674984 w 12641071"/>
              <a:gd name="connsiteY169-13728" fmla="*/ 4385402 h 5795240"/>
              <a:gd name="connsiteX170-13729" fmla="*/ 3670349 w 12641071"/>
              <a:gd name="connsiteY170-13730" fmla="*/ 4372742 h 5795240"/>
              <a:gd name="connsiteX171-13731" fmla="*/ 3659438 w 12641071"/>
              <a:gd name="connsiteY171-13732" fmla="*/ 4330309 h 5795240"/>
              <a:gd name="connsiteX172-13733" fmla="*/ 3672084 w 12641071"/>
              <a:gd name="connsiteY172-13734" fmla="*/ 4353606 h 5795240"/>
              <a:gd name="connsiteX173-13735" fmla="*/ 3659440 w 12641071"/>
              <a:gd name="connsiteY173-13736" fmla="*/ 4330309 h 5795240"/>
              <a:gd name="connsiteX174-13737" fmla="*/ 3613217 w 12641071"/>
              <a:gd name="connsiteY174-13738" fmla="*/ 4245153 h 5795240"/>
              <a:gd name="connsiteX175-13739" fmla="*/ 3083792 w 12641071"/>
              <a:gd name="connsiteY175-13740" fmla="*/ 3963660 h 5795240"/>
              <a:gd name="connsiteX176-13741" fmla="*/ 2835272 w 12641071"/>
              <a:gd name="connsiteY176-13742" fmla="*/ 4013833 h 5795240"/>
              <a:gd name="connsiteX177-13743" fmla="*/ 2820214 w 12641071"/>
              <a:gd name="connsiteY177-13744" fmla="*/ 4022007 h 5795240"/>
              <a:gd name="connsiteX178-13745" fmla="*/ 2820212 w 12641071"/>
              <a:gd name="connsiteY178-13746" fmla="*/ 4022008 h 5795240"/>
              <a:gd name="connsiteX179-13747" fmla="*/ 2820206 w 12641071"/>
              <a:gd name="connsiteY179-13748" fmla="*/ 4022011 h 5795240"/>
              <a:gd name="connsiteX180-13749" fmla="*/ 2813481 w 12641071"/>
              <a:gd name="connsiteY180-13750" fmla="*/ 4027041 h 5795240"/>
              <a:gd name="connsiteX181-13751" fmla="*/ 2762875 w 12641071"/>
              <a:gd name="connsiteY181-13752" fmla="*/ 4057784 h 5795240"/>
              <a:gd name="connsiteX182-13753" fmla="*/ 2762878 w 12641071"/>
              <a:gd name="connsiteY182-13754" fmla="*/ 4057784 h 5795240"/>
              <a:gd name="connsiteX183-13755" fmla="*/ 2694694 w 12641071"/>
              <a:gd name="connsiteY183-13756" fmla="*/ 4099208 h 5795240"/>
              <a:gd name="connsiteX184-13757" fmla="*/ 2726822 w 12641071"/>
              <a:gd name="connsiteY184-13758" fmla="*/ 4072700 h 5795240"/>
              <a:gd name="connsiteX185-13759" fmla="*/ 2757719 w 12641071"/>
              <a:gd name="connsiteY185-13760" fmla="*/ 4055929 h 5795240"/>
              <a:gd name="connsiteX186-13761" fmla="*/ 2757718 w 12641071"/>
              <a:gd name="connsiteY186-13762" fmla="*/ 4055928 h 5795240"/>
              <a:gd name="connsiteX187-13763" fmla="*/ 2726820 w 12641071"/>
              <a:gd name="connsiteY187-13764" fmla="*/ 4072700 h 5795240"/>
              <a:gd name="connsiteX188-13765" fmla="*/ 2694692 w 12641071"/>
              <a:gd name="connsiteY188-13766" fmla="*/ 4099208 h 5795240"/>
              <a:gd name="connsiteX189-13767" fmla="*/ 2664698 w 12641071"/>
              <a:gd name="connsiteY189-13768" fmla="*/ 4117431 h 5795240"/>
              <a:gd name="connsiteX190-13769" fmla="*/ 1804544 w 12641071"/>
              <a:gd name="connsiteY190-13770" fmla="*/ 4335229 h 5795240"/>
              <a:gd name="connsiteX191-13771" fmla="*/ 0 w 12641071"/>
              <a:gd name="connsiteY191-13772" fmla="*/ 2530685 h 5795240"/>
              <a:gd name="connsiteX192-13773" fmla="*/ 1804544 w 12641071"/>
              <a:gd name="connsiteY192-13774" fmla="*/ 726143 h 5795240"/>
              <a:gd name="connsiteX193-13775" fmla="*/ 3080549 w 12641071"/>
              <a:gd name="connsiteY193-13776" fmla="*/ 1254682 h 5795240"/>
              <a:gd name="connsiteX194-13777" fmla="*/ 3268676 w 12641071"/>
              <a:gd name="connsiteY194-13778" fmla="*/ 1461167 h 5795240"/>
              <a:gd name="connsiteX195-13779" fmla="*/ 3565826 w 12641071"/>
              <a:gd name="connsiteY195-13780" fmla="*/ 1551935 h 5795240"/>
              <a:gd name="connsiteX196-13781" fmla="*/ 4086504 w 12641071"/>
              <a:gd name="connsiteY196-13782" fmla="*/ 1127574 h 5795240"/>
              <a:gd name="connsiteX197-13783" fmla="*/ 4103078 w 12641071"/>
              <a:gd name="connsiteY197-13784" fmla="*/ 1004204 h 5795240"/>
              <a:gd name="connsiteX198-13785" fmla="*/ 5215874 w 12641071"/>
              <a:gd name="connsiteY198-13786" fmla="*/ 0 h 5795240"/>
              <a:gd name="connsiteX0-13787" fmla="*/ 5964869 w 12641071"/>
              <a:gd name="connsiteY0-13788" fmla="*/ 4795171 h 5795240"/>
              <a:gd name="connsiteX1-13789" fmla="*/ 6019264 w 12641071"/>
              <a:gd name="connsiteY1-13790" fmla="*/ 4804905 h 5795240"/>
              <a:gd name="connsiteX2-13791" fmla="*/ 6036570 w 12641071"/>
              <a:gd name="connsiteY2-13792" fmla="*/ 4807089 h 5795240"/>
              <a:gd name="connsiteX3-13793" fmla="*/ 6019265 w 12641071"/>
              <a:gd name="connsiteY3-13794" fmla="*/ 4804905 h 5795240"/>
              <a:gd name="connsiteX4-13795" fmla="*/ 5964869 w 12641071"/>
              <a:gd name="connsiteY4-13796" fmla="*/ 4795171 h 5795240"/>
              <a:gd name="connsiteX5-13797" fmla="*/ 3682364 w 12641071"/>
              <a:gd name="connsiteY5-13798" fmla="*/ 4386723 h 5795240"/>
              <a:gd name="connsiteX6-13799" fmla="*/ 3772428 w 12641071"/>
              <a:gd name="connsiteY6-13800" fmla="*/ 4402840 h 5795240"/>
              <a:gd name="connsiteX7-13801" fmla="*/ 3772428 w 12641071"/>
              <a:gd name="connsiteY7-13802" fmla="*/ 4402840 h 5795240"/>
              <a:gd name="connsiteX8-13803" fmla="*/ 3682364 w 12641071"/>
              <a:gd name="connsiteY8-13804" fmla="*/ 4386723 h 5795240"/>
              <a:gd name="connsiteX9-13805" fmla="*/ 6034389 w 12641071"/>
              <a:gd name="connsiteY9-13806" fmla="*/ 371047 h 5795240"/>
              <a:gd name="connsiteX10-13807" fmla="*/ 5912002 w 12641071"/>
              <a:gd name="connsiteY10-13808" fmla="*/ 413650 h 5795240"/>
              <a:gd name="connsiteX11-13809" fmla="*/ 5912002 w 12641071"/>
              <a:gd name="connsiteY11-13810" fmla="*/ 413650 h 5795240"/>
              <a:gd name="connsiteX12-13811" fmla="*/ 6034389 w 12641071"/>
              <a:gd name="connsiteY12-13812" fmla="*/ 371047 h 5795240"/>
              <a:gd name="connsiteX13-13813" fmla="*/ 5215874 w 12641071"/>
              <a:gd name="connsiteY13-13814" fmla="*/ 0 h 5795240"/>
              <a:gd name="connsiteX14-13815" fmla="*/ 5927386 w 12641071"/>
              <a:gd name="connsiteY14-13816" fmla="*/ 255427 h 5795240"/>
              <a:gd name="connsiteX15-13817" fmla="*/ 5974443 w 12641071"/>
              <a:gd name="connsiteY15-13818" fmla="*/ 298195 h 5795240"/>
              <a:gd name="connsiteX16-13819" fmla="*/ 5974448 w 12641071"/>
              <a:gd name="connsiteY16-13820" fmla="*/ 298200 h 5795240"/>
              <a:gd name="connsiteX17-13821" fmla="*/ 6006819 w 12641071"/>
              <a:gd name="connsiteY17-13822" fmla="*/ 327622 h 5795240"/>
              <a:gd name="connsiteX18-13823" fmla="*/ 6043427 w 12641071"/>
              <a:gd name="connsiteY18-13824" fmla="*/ 367901 h 5795240"/>
              <a:gd name="connsiteX19-13825" fmla="*/ 6043429 w 12641071"/>
              <a:gd name="connsiteY19-13826" fmla="*/ 367901 h 5795240"/>
              <a:gd name="connsiteX20-13827" fmla="*/ 6079014 w 12641071"/>
              <a:gd name="connsiteY20-13828" fmla="*/ 407056 h 5795240"/>
              <a:gd name="connsiteX21-13829" fmla="*/ 6105193 w 12641071"/>
              <a:gd name="connsiteY21-13830" fmla="*/ 442067 h 5795240"/>
              <a:gd name="connsiteX22-13831" fmla="*/ 6069206 w 12641071"/>
              <a:gd name="connsiteY22-13832" fmla="*/ 409359 h 5795240"/>
              <a:gd name="connsiteX23-13833" fmla="*/ 6105193 w 12641071"/>
              <a:gd name="connsiteY23-13834" fmla="*/ 442069 h 5795240"/>
              <a:gd name="connsiteX24-13835" fmla="*/ 6143408 w 12641071"/>
              <a:gd name="connsiteY24-13836" fmla="*/ 493169 h 5795240"/>
              <a:gd name="connsiteX25-13837" fmla="*/ 6143427 w 12641071"/>
              <a:gd name="connsiteY25-13838" fmla="*/ 493200 h 5795240"/>
              <a:gd name="connsiteX26-13839" fmla="*/ 6215965 w 12641071"/>
              <a:gd name="connsiteY26-13840" fmla="*/ 619406 h 5795240"/>
              <a:gd name="connsiteX27-13841" fmla="*/ 6234035 w 12641071"/>
              <a:gd name="connsiteY27-13842" fmla="*/ 658746 h 5795240"/>
              <a:gd name="connsiteX28-13843" fmla="*/ 6274009 w 12641071"/>
              <a:gd name="connsiteY28-13844" fmla="*/ 760197 h 5795240"/>
              <a:gd name="connsiteX29-13845" fmla="*/ 6287839 w 12641071"/>
              <a:gd name="connsiteY29-13846" fmla="*/ 801938 h 5795240"/>
              <a:gd name="connsiteX30-13847" fmla="*/ 6321546 w 12641071"/>
              <a:gd name="connsiteY30-13848" fmla="*/ 948207 h 5795240"/>
              <a:gd name="connsiteX31-13849" fmla="*/ 6295696 w 12641071"/>
              <a:gd name="connsiteY31-13850" fmla="*/ 825653 h 5795240"/>
              <a:gd name="connsiteX32-13851" fmla="*/ 6256852 w 12641071"/>
              <a:gd name="connsiteY32-13852" fmla="*/ 708420 h 5795240"/>
              <a:gd name="connsiteX33-13853" fmla="*/ 6234035 w 12641071"/>
              <a:gd name="connsiteY33-13854" fmla="*/ 658746 h 5795240"/>
              <a:gd name="connsiteX34-13855" fmla="*/ 6224136 w 12641071"/>
              <a:gd name="connsiteY34-13856" fmla="*/ 633624 h 5795240"/>
              <a:gd name="connsiteX35-13857" fmla="*/ 6215965 w 12641071"/>
              <a:gd name="connsiteY35-13858" fmla="*/ 619406 h 5795240"/>
              <a:gd name="connsiteX36-13859" fmla="*/ 6205824 w 12641071"/>
              <a:gd name="connsiteY36-13860" fmla="*/ 597325 h 5795240"/>
              <a:gd name="connsiteX37-13861" fmla="*/ 6143427 w 12641071"/>
              <a:gd name="connsiteY37-13862" fmla="*/ 493200 h 5795240"/>
              <a:gd name="connsiteX38-13863" fmla="*/ 6143408 w 12641071"/>
              <a:gd name="connsiteY38-13864" fmla="*/ 493167 h 5795240"/>
              <a:gd name="connsiteX39-13865" fmla="*/ 6105193 w 12641071"/>
              <a:gd name="connsiteY39-13866" fmla="*/ 442067 h 5795240"/>
              <a:gd name="connsiteX40-13867" fmla="*/ 6141460 w 12641071"/>
              <a:gd name="connsiteY40-13868" fmla="*/ 475027 h 5795240"/>
              <a:gd name="connsiteX41-13869" fmla="*/ 6788665 w 12641071"/>
              <a:gd name="connsiteY41-13870" fmla="*/ 707369 h 5795240"/>
              <a:gd name="connsiteX42-13871" fmla="*/ 7184710 w 12641071"/>
              <a:gd name="connsiteY42-13872" fmla="*/ 627411 h 5795240"/>
              <a:gd name="connsiteX43-13873" fmla="*/ 7264545 w 12641071"/>
              <a:gd name="connsiteY43-13874" fmla="*/ 588952 h 5795240"/>
              <a:gd name="connsiteX44-13875" fmla="*/ 7213686 w 12641071"/>
              <a:gd name="connsiteY44-13876" fmla="*/ 626983 h 5795240"/>
              <a:gd name="connsiteX45-13877" fmla="*/ 7128319 w 12641071"/>
              <a:gd name="connsiteY45-13878" fmla="*/ 705504 h 5795240"/>
              <a:gd name="connsiteX46-13879" fmla="*/ 7083110 w 12641071"/>
              <a:gd name="connsiteY46-13880" fmla="*/ 757072 h 5795240"/>
              <a:gd name="connsiteX47-13881" fmla="*/ 7083111 w 12641071"/>
              <a:gd name="connsiteY47-13882" fmla="*/ 757072 h 5795240"/>
              <a:gd name="connsiteX48-13883" fmla="*/ 7128319 w 12641071"/>
              <a:gd name="connsiteY48-13884" fmla="*/ 705506 h 5795240"/>
              <a:gd name="connsiteX49-13885" fmla="*/ 7213686 w 12641071"/>
              <a:gd name="connsiteY49-13886" fmla="*/ 626984 h 5795240"/>
              <a:gd name="connsiteX50-13887" fmla="*/ 7264545 w 12641071"/>
              <a:gd name="connsiteY50-13888" fmla="*/ 588953 h 5795240"/>
              <a:gd name="connsiteX51-13889" fmla="*/ 7273651 w 12641071"/>
              <a:gd name="connsiteY51-13890" fmla="*/ 584566 h 5795240"/>
              <a:gd name="connsiteX52-13891" fmla="*/ 7314851 w 12641071"/>
              <a:gd name="connsiteY52-13892" fmla="*/ 559537 h 5795240"/>
              <a:gd name="connsiteX53-13893" fmla="*/ 7354131 w 12641071"/>
              <a:gd name="connsiteY53-13894" fmla="*/ 565467 h 5795240"/>
              <a:gd name="connsiteX54-13895" fmla="*/ 7429608 w 12641071"/>
              <a:gd name="connsiteY54-13896" fmla="*/ 586051 h 5795240"/>
              <a:gd name="connsiteX55-13897" fmla="*/ 7429611 w 12641071"/>
              <a:gd name="connsiteY55-13898" fmla="*/ 586050 h 5795240"/>
              <a:gd name="connsiteX56-13899" fmla="*/ 7354132 w 12641071"/>
              <a:gd name="connsiteY56-13900" fmla="*/ 565465 h 5795240"/>
              <a:gd name="connsiteX57-13901" fmla="*/ 7314853 w 12641071"/>
              <a:gd name="connsiteY57-13902" fmla="*/ 559536 h 5795240"/>
              <a:gd name="connsiteX58-13903" fmla="*/ 7314851 w 12641071"/>
              <a:gd name="connsiteY58-13904" fmla="*/ 559537 h 5795240"/>
              <a:gd name="connsiteX59-13905" fmla="*/ 7314849 w 12641071"/>
              <a:gd name="connsiteY59-13906" fmla="*/ 559537 h 5795240"/>
              <a:gd name="connsiteX60-13907" fmla="*/ 7273651 w 12641071"/>
              <a:gd name="connsiteY60-13908" fmla="*/ 584565 h 5795240"/>
              <a:gd name="connsiteX61-13909" fmla="*/ 7264545 w 12641071"/>
              <a:gd name="connsiteY61-13910" fmla="*/ 588952 h 5795240"/>
              <a:gd name="connsiteX62-13911" fmla="*/ 7296407 w 12641071"/>
              <a:gd name="connsiteY62-13912" fmla="*/ 565126 h 5795240"/>
              <a:gd name="connsiteX63-13913" fmla="*/ 7307447 w 12641071"/>
              <a:gd name="connsiteY63-13914" fmla="*/ 558419 h 5795240"/>
              <a:gd name="connsiteX64-13915" fmla="*/ 7307450 w 12641071"/>
              <a:gd name="connsiteY64-13916" fmla="*/ 558419 h 5795240"/>
              <a:gd name="connsiteX65-13917" fmla="*/ 7385004 w 12641071"/>
              <a:gd name="connsiteY65-13918" fmla="*/ 511303 h 5795240"/>
              <a:gd name="connsiteX66-13919" fmla="*/ 7391626 w 12641071"/>
              <a:gd name="connsiteY66-13920" fmla="*/ 508114 h 5795240"/>
              <a:gd name="connsiteX67-13921" fmla="*/ 7391631 w 12641071"/>
              <a:gd name="connsiteY67-13922" fmla="*/ 508110 h 5795240"/>
              <a:gd name="connsiteX68-13923" fmla="*/ 7478934 w 12641071"/>
              <a:gd name="connsiteY68-13924" fmla="*/ 466053 h 5795240"/>
              <a:gd name="connsiteX69-13925" fmla="*/ 7897193 w 12641071"/>
              <a:gd name="connsiteY69-13926" fmla="*/ 381611 h 5795240"/>
              <a:gd name="connsiteX70-13927" fmla="*/ 8788216 w 12641071"/>
              <a:gd name="connsiteY70-13928" fmla="*/ 855364 h 5795240"/>
              <a:gd name="connsiteX71-13929" fmla="*/ 8832362 w 12641071"/>
              <a:gd name="connsiteY71-13930" fmla="*/ 928030 h 5795240"/>
              <a:gd name="connsiteX72-13931" fmla="*/ 8832362 w 12641071"/>
              <a:gd name="connsiteY72-13932" fmla="*/ 928033 h 5795240"/>
              <a:gd name="connsiteX73-13933" fmla="*/ 8842040 w 12641071"/>
              <a:gd name="connsiteY73-13934" fmla="*/ 943961 h 5795240"/>
              <a:gd name="connsiteX74-13935" fmla="*/ 8856144 w 12641071"/>
              <a:gd name="connsiteY74-13936" fmla="*/ 973241 h 5795240"/>
              <a:gd name="connsiteX75-13937" fmla="*/ 8856145 w 12641071"/>
              <a:gd name="connsiteY75-13938" fmla="*/ 973241 h 5795240"/>
              <a:gd name="connsiteX76-13939" fmla="*/ 8878117 w 12641071"/>
              <a:gd name="connsiteY76-13940" fmla="*/ 1018851 h 5795240"/>
              <a:gd name="connsiteX77-13941" fmla="*/ 8877719 w 12641071"/>
              <a:gd name="connsiteY77-13942" fmla="*/ 1018369 h 5795240"/>
              <a:gd name="connsiteX78-13943" fmla="*/ 8853250 w 12641071"/>
              <a:gd name="connsiteY78-13944" fmla="*/ 973288 h 5795240"/>
              <a:gd name="connsiteX79-13945" fmla="*/ 8853249 w 12641071"/>
              <a:gd name="connsiteY79-13946" fmla="*/ 973288 h 5795240"/>
              <a:gd name="connsiteX80-13947" fmla="*/ 8853248 w 12641071"/>
              <a:gd name="connsiteY80-13948" fmla="*/ 973287 h 5795240"/>
              <a:gd name="connsiteX81-13949" fmla="*/ 8849677 w 12641071"/>
              <a:gd name="connsiteY81-13950" fmla="*/ 973341 h 5795240"/>
              <a:gd name="connsiteX82-13951" fmla="*/ 8641543 w 12641071"/>
              <a:gd name="connsiteY82-13952" fmla="*/ 916577 h 5795240"/>
              <a:gd name="connsiteX83-13953" fmla="*/ 8641545 w 12641071"/>
              <a:gd name="connsiteY83-13954" fmla="*/ 916580 h 5795240"/>
              <a:gd name="connsiteX84-13955" fmla="*/ 8849676 w 12641071"/>
              <a:gd name="connsiteY84-13956" fmla="*/ 973343 h 5795240"/>
              <a:gd name="connsiteX85-13957" fmla="*/ 8853248 w 12641071"/>
              <a:gd name="connsiteY85-13958" fmla="*/ 973288 h 5795240"/>
              <a:gd name="connsiteX86-13959" fmla="*/ 8877719 w 12641071"/>
              <a:gd name="connsiteY86-13960" fmla="*/ 1018371 h 5795240"/>
              <a:gd name="connsiteX87-13961" fmla="*/ 8878116 w 12641071"/>
              <a:gd name="connsiteY87-13962" fmla="*/ 1018851 h 5795240"/>
              <a:gd name="connsiteX88-13963" fmla="*/ 8887288 w 12641071"/>
              <a:gd name="connsiteY88-13964" fmla="*/ 1037892 h 5795240"/>
              <a:gd name="connsiteX89-13965" fmla="*/ 8949899 w 12641071"/>
              <a:gd name="connsiteY89-13966" fmla="*/ 1239592 h 5795240"/>
              <a:gd name="connsiteX90-13967" fmla="*/ 8968437 w 12641071"/>
              <a:gd name="connsiteY90-13968" fmla="*/ 1423482 h 5795240"/>
              <a:gd name="connsiteX91-13969" fmla="*/ 8949899 w 12641071"/>
              <a:gd name="connsiteY91-13970" fmla="*/ 1239591 h 5795240"/>
              <a:gd name="connsiteX92-13971" fmla="*/ 8887288 w 12641071"/>
              <a:gd name="connsiteY92-13972" fmla="*/ 1037890 h 5795240"/>
              <a:gd name="connsiteX93-13973" fmla="*/ 8878116 w 12641071"/>
              <a:gd name="connsiteY93-13974" fmla="*/ 1018851 h 5795240"/>
              <a:gd name="connsiteX94-13975" fmla="*/ 8931285 w 12641071"/>
              <a:gd name="connsiteY94-13976" fmla="*/ 1083292 h 5795240"/>
              <a:gd name="connsiteX95-13977" fmla="*/ 9241478 w 12641071"/>
              <a:gd name="connsiteY95-13978" fmla="*/ 1211778 h 5795240"/>
              <a:gd name="connsiteX96-13979" fmla="*/ 9605238 w 12641071"/>
              <a:gd name="connsiteY96-13980" fmla="*/ 1018369 h 5795240"/>
              <a:gd name="connsiteX97-13981" fmla="*/ 9636247 w 12641071"/>
              <a:gd name="connsiteY97-13982" fmla="*/ 961241 h 5795240"/>
              <a:gd name="connsiteX98-13983" fmla="*/ 9641995 w 12641071"/>
              <a:gd name="connsiteY98-13984" fmla="*/ 961152 h 5795240"/>
              <a:gd name="connsiteX99-13985" fmla="*/ 9584939 w 12641071"/>
              <a:gd name="connsiteY99-13986" fmla="*/ 1079594 h 5795240"/>
              <a:gd name="connsiteX100-13987" fmla="*/ 9546257 w 12641071"/>
              <a:gd name="connsiteY100-13988" fmla="*/ 1204206 h 5795240"/>
              <a:gd name="connsiteX101-13989" fmla="*/ 9584939 w 12641071"/>
              <a:gd name="connsiteY101-13990" fmla="*/ 1079596 h 5795240"/>
              <a:gd name="connsiteX102-13991" fmla="*/ 9641995 w 12641071"/>
              <a:gd name="connsiteY102-13992" fmla="*/ 961153 h 5795240"/>
              <a:gd name="connsiteX103-13993" fmla="*/ 9653069 w 12641071"/>
              <a:gd name="connsiteY103-13994" fmla="*/ 960983 h 5795240"/>
              <a:gd name="connsiteX104-13995" fmla="*/ 9801564 w 12641071"/>
              <a:gd name="connsiteY104-13996" fmla="*/ 1196828 h 5795240"/>
              <a:gd name="connsiteX105-13997" fmla="*/ 9801566 w 12641071"/>
              <a:gd name="connsiteY105-13998" fmla="*/ 1196828 h 5795240"/>
              <a:gd name="connsiteX106-13999" fmla="*/ 9653070 w 12641071"/>
              <a:gd name="connsiteY106-14000" fmla="*/ 960982 h 5795240"/>
              <a:gd name="connsiteX107-14001" fmla="*/ 9641996 w 12641071"/>
              <a:gd name="connsiteY107-14002" fmla="*/ 961152 h 5795240"/>
              <a:gd name="connsiteX108-14003" fmla="*/ 9651917 w 12641071"/>
              <a:gd name="connsiteY108-14004" fmla="*/ 940556 h 5795240"/>
              <a:gd name="connsiteX109-14005" fmla="*/ 11050508 w 12641071"/>
              <a:gd name="connsiteY109-14006" fmla="*/ 108150 h 5795240"/>
              <a:gd name="connsiteX110-14007" fmla="*/ 12641071 w 12641071"/>
              <a:gd name="connsiteY110-14008" fmla="*/ 1698711 h 5795240"/>
              <a:gd name="connsiteX111-14009" fmla="*/ 11371062 w 12641071"/>
              <a:gd name="connsiteY111-14010" fmla="*/ 3256960 h 5795240"/>
              <a:gd name="connsiteX112-14011" fmla="*/ 11215953 w 12641071"/>
              <a:gd name="connsiteY112-14012" fmla="*/ 3280632 h 5795240"/>
              <a:gd name="connsiteX113-14013" fmla="*/ 11142318 w 12641071"/>
              <a:gd name="connsiteY113-14014" fmla="*/ 3276914 h 5795240"/>
              <a:gd name="connsiteX114-14015" fmla="*/ 11215952 w 12641071"/>
              <a:gd name="connsiteY114-14016" fmla="*/ 3280632 h 5795240"/>
              <a:gd name="connsiteX115-14017" fmla="*/ 11213133 w 12641071"/>
              <a:gd name="connsiteY115-14018" fmla="*/ 3281062 h 5795240"/>
              <a:gd name="connsiteX116-14019" fmla="*/ 11116921 w 12641071"/>
              <a:gd name="connsiteY116-14020" fmla="*/ 3285921 h 5795240"/>
              <a:gd name="connsiteX117-14021" fmla="*/ 11050507 w 12641071"/>
              <a:gd name="connsiteY117-14022" fmla="*/ 3289274 h 5795240"/>
              <a:gd name="connsiteX118-14023" fmla="*/ 11006292 w 12641071"/>
              <a:gd name="connsiteY118-14024" fmla="*/ 3287041 h 5795240"/>
              <a:gd name="connsiteX119-14025" fmla="*/ 10937101 w 12641071"/>
              <a:gd name="connsiteY119-14026" fmla="*/ 3297601 h 5795240"/>
              <a:gd name="connsiteX120-14027" fmla="*/ 10144740 w 12641071"/>
              <a:gd name="connsiteY120-14028" fmla="*/ 4089962 h 5795240"/>
              <a:gd name="connsiteX121-14029" fmla="*/ 10130374 w 12641071"/>
              <a:gd name="connsiteY121-14030" fmla="*/ 4184101 h 5795240"/>
              <a:gd name="connsiteX122-14031" fmla="*/ 10130375 w 12641071"/>
              <a:gd name="connsiteY122-14032" fmla="*/ 4184103 h 5795240"/>
              <a:gd name="connsiteX123-14033" fmla="*/ 10130656 w 12641071"/>
              <a:gd name="connsiteY123-14034" fmla="*/ 4185950 h 5795240"/>
              <a:gd name="connsiteX124-14035" fmla="*/ 10138194 w 12641071"/>
              <a:gd name="connsiteY124-14036" fmla="*/ 4335228 h 5795240"/>
              <a:gd name="connsiteX125-14037" fmla="*/ 10137710 w 12641071"/>
              <a:gd name="connsiteY125-14038" fmla="*/ 4344822 h 5795240"/>
              <a:gd name="connsiteX126-14039" fmla="*/ 10133555 w 12641071"/>
              <a:gd name="connsiteY126-14040" fmla="*/ 4427096 h 5795240"/>
              <a:gd name="connsiteX127-14041" fmla="*/ 10129312 w 12641071"/>
              <a:gd name="connsiteY127-14042" fmla="*/ 4399289 h 5795240"/>
              <a:gd name="connsiteX128-14043" fmla="*/ 10126797 w 12641071"/>
              <a:gd name="connsiteY128-14044" fmla="*/ 4349498 h 5795240"/>
              <a:gd name="connsiteX129-14045" fmla="*/ 10126796 w 12641071"/>
              <a:gd name="connsiteY129-14046" fmla="*/ 4349498 h 5795240"/>
              <a:gd name="connsiteX130-14047" fmla="*/ 10129311 w 12641071"/>
              <a:gd name="connsiteY130-14048" fmla="*/ 4399289 h 5795240"/>
              <a:gd name="connsiteX131-14049" fmla="*/ 10133554 w 12641071"/>
              <a:gd name="connsiteY131-14050" fmla="*/ 4427096 h 5795240"/>
              <a:gd name="connsiteX132-14051" fmla="*/ 10130656 w 12641071"/>
              <a:gd name="connsiteY132-14052" fmla="*/ 4484506 h 5795240"/>
              <a:gd name="connsiteX133-14053" fmla="*/ 8678182 w 12641071"/>
              <a:gd name="connsiteY133-14054" fmla="*/ 5795240 h 5795240"/>
              <a:gd name="connsiteX134-14055" fmla="*/ 7467518 w 12641071"/>
              <a:gd name="connsiteY134-14056" fmla="*/ 5151535 h 5795240"/>
              <a:gd name="connsiteX135-14057" fmla="*/ 7419945 w 12641071"/>
              <a:gd name="connsiteY135-14058" fmla="*/ 5073228 h 5795240"/>
              <a:gd name="connsiteX136-14059" fmla="*/ 7394386 w 12641071"/>
              <a:gd name="connsiteY136-14060" fmla="*/ 5031156 h 5795240"/>
              <a:gd name="connsiteX137-14061" fmla="*/ 7367299 w 12641071"/>
              <a:gd name="connsiteY137-14062" fmla="*/ 4974928 h 5795240"/>
              <a:gd name="connsiteX138-14063" fmla="*/ 7332905 w 12641071"/>
              <a:gd name="connsiteY138-14064" fmla="*/ 4903531 h 5795240"/>
              <a:gd name="connsiteX139-14065" fmla="*/ 7320958 w 12641071"/>
              <a:gd name="connsiteY139-14066" fmla="*/ 4870887 h 5795240"/>
              <a:gd name="connsiteX140-14067" fmla="*/ 7322174 w 12641071"/>
              <a:gd name="connsiteY140-14068" fmla="*/ 4872361 h 5795240"/>
              <a:gd name="connsiteX141-14069" fmla="*/ 7362630 w 12641071"/>
              <a:gd name="connsiteY141-14070" fmla="*/ 4938954 h 5795240"/>
              <a:gd name="connsiteX142-14071" fmla="*/ 7380779 w 12641071"/>
              <a:gd name="connsiteY142-14072" fmla="*/ 4976628 h 5795240"/>
              <a:gd name="connsiteX143-14073" fmla="*/ 7391210 w 12641071"/>
              <a:gd name="connsiteY143-14074" fmla="*/ 4977944 h 5795240"/>
              <a:gd name="connsiteX144-14075" fmla="*/ 7380780 w 12641071"/>
              <a:gd name="connsiteY144-14076" fmla="*/ 4976628 h 5795240"/>
              <a:gd name="connsiteX145-14077" fmla="*/ 7362631 w 12641071"/>
              <a:gd name="connsiteY145-14078" fmla="*/ 4938954 h 5795240"/>
              <a:gd name="connsiteX146-14079" fmla="*/ 7322175 w 12641071"/>
              <a:gd name="connsiteY146-14080" fmla="*/ 4872361 h 5795240"/>
              <a:gd name="connsiteX147-14081" fmla="*/ 7320959 w 12641071"/>
              <a:gd name="connsiteY147-14082" fmla="*/ 4870887 h 5795240"/>
              <a:gd name="connsiteX148-14083" fmla="*/ 7283811 w 12641071"/>
              <a:gd name="connsiteY148-14084" fmla="*/ 4769391 h 5795240"/>
              <a:gd name="connsiteX149-14085" fmla="*/ 7272112 w 12641071"/>
              <a:gd name="connsiteY149-14086" fmla="*/ 4718630 h 5795240"/>
              <a:gd name="connsiteX150-14087" fmla="*/ 7272111 w 12641071"/>
              <a:gd name="connsiteY150-14088" fmla="*/ 4718630 h 5795240"/>
              <a:gd name="connsiteX151-14089" fmla="*/ 7283810 w 12641071"/>
              <a:gd name="connsiteY151-14090" fmla="*/ 4769391 h 5795240"/>
              <a:gd name="connsiteX152-14091" fmla="*/ 7320958 w 12641071"/>
              <a:gd name="connsiteY152-14092" fmla="*/ 4870887 h 5795240"/>
              <a:gd name="connsiteX153-14093" fmla="*/ 7223551 w 12641071"/>
              <a:gd name="connsiteY153-14094" fmla="*/ 4752829 h 5795240"/>
              <a:gd name="connsiteX154-14095" fmla="*/ 6652445 w 12641071"/>
              <a:gd name="connsiteY154-14096" fmla="*/ 4516269 h 5795240"/>
              <a:gd name="connsiteX155-14097" fmla="*/ 6200873 w 12641071"/>
              <a:gd name="connsiteY155-14098" fmla="*/ 4654206 h 5795240"/>
              <a:gd name="connsiteX156-14099" fmla="*/ 6088813 w 12641071"/>
              <a:gd name="connsiteY156-14100" fmla="*/ 4746663 h 5795240"/>
              <a:gd name="connsiteX157-14101" fmla="*/ 6043019 w 12641071"/>
              <a:gd name="connsiteY157-14102" fmla="*/ 4807902 h 5795240"/>
              <a:gd name="connsiteX158-14103" fmla="*/ 6043021 w 12641071"/>
              <a:gd name="connsiteY158-14104" fmla="*/ 4807902 h 5795240"/>
              <a:gd name="connsiteX159-14105" fmla="*/ 6023271 w 12641071"/>
              <a:gd name="connsiteY159-14106" fmla="*/ 4834312 h 5795240"/>
              <a:gd name="connsiteX160-14107" fmla="*/ 5970678 w 12641071"/>
              <a:gd name="connsiteY160-14108" fmla="*/ 4892181 h 5795240"/>
              <a:gd name="connsiteX161-14109" fmla="*/ 5982717 w 12641071"/>
              <a:gd name="connsiteY161-14110" fmla="*/ 4872361 h 5795240"/>
              <a:gd name="connsiteX162-14111" fmla="*/ 5970675 w 12641071"/>
              <a:gd name="connsiteY162-14112" fmla="*/ 4892181 h 5795240"/>
              <a:gd name="connsiteX163-14113" fmla="*/ 5935320 w 12641071"/>
              <a:gd name="connsiteY163-14114" fmla="*/ 4931081 h 5795240"/>
              <a:gd name="connsiteX164-14115" fmla="*/ 4971763 w 12641071"/>
              <a:gd name="connsiteY164-14116" fmla="*/ 5330200 h 5795240"/>
              <a:gd name="connsiteX165-14117" fmla="*/ 3716172 w 12641071"/>
              <a:gd name="connsiteY165-14118" fmla="*/ 4497938 h 5795240"/>
              <a:gd name="connsiteX166-14119" fmla="*/ 3710773 w 12641071"/>
              <a:gd name="connsiteY166-14120" fmla="*/ 4483182 h 5795240"/>
              <a:gd name="connsiteX167-14121" fmla="*/ 3710773 w 12641071"/>
              <a:gd name="connsiteY167-14122" fmla="*/ 4483181 h 5795240"/>
              <a:gd name="connsiteX168-14123" fmla="*/ 3674984 w 12641071"/>
              <a:gd name="connsiteY168-14124" fmla="*/ 4385402 h 5795240"/>
              <a:gd name="connsiteX169-14125" fmla="*/ 3670349 w 12641071"/>
              <a:gd name="connsiteY169-14126" fmla="*/ 4372742 h 5795240"/>
              <a:gd name="connsiteX170-14127" fmla="*/ 3659438 w 12641071"/>
              <a:gd name="connsiteY170-14128" fmla="*/ 4330309 h 5795240"/>
              <a:gd name="connsiteX171-14129" fmla="*/ 3672084 w 12641071"/>
              <a:gd name="connsiteY171-14130" fmla="*/ 4353606 h 5795240"/>
              <a:gd name="connsiteX172-14131" fmla="*/ 3659440 w 12641071"/>
              <a:gd name="connsiteY172-14132" fmla="*/ 4330309 h 5795240"/>
              <a:gd name="connsiteX173-14133" fmla="*/ 3613217 w 12641071"/>
              <a:gd name="connsiteY173-14134" fmla="*/ 4245153 h 5795240"/>
              <a:gd name="connsiteX174-14135" fmla="*/ 3083792 w 12641071"/>
              <a:gd name="connsiteY174-14136" fmla="*/ 3963660 h 5795240"/>
              <a:gd name="connsiteX175-14137" fmla="*/ 2835272 w 12641071"/>
              <a:gd name="connsiteY175-14138" fmla="*/ 4013833 h 5795240"/>
              <a:gd name="connsiteX176-14139" fmla="*/ 2820214 w 12641071"/>
              <a:gd name="connsiteY176-14140" fmla="*/ 4022007 h 5795240"/>
              <a:gd name="connsiteX177-14141" fmla="*/ 2820212 w 12641071"/>
              <a:gd name="connsiteY177-14142" fmla="*/ 4022008 h 5795240"/>
              <a:gd name="connsiteX178-14143" fmla="*/ 2820206 w 12641071"/>
              <a:gd name="connsiteY178-14144" fmla="*/ 4022011 h 5795240"/>
              <a:gd name="connsiteX179-14145" fmla="*/ 2813481 w 12641071"/>
              <a:gd name="connsiteY179-14146" fmla="*/ 4027041 h 5795240"/>
              <a:gd name="connsiteX180-14147" fmla="*/ 2762875 w 12641071"/>
              <a:gd name="connsiteY180-14148" fmla="*/ 4057784 h 5795240"/>
              <a:gd name="connsiteX181-14149" fmla="*/ 2762878 w 12641071"/>
              <a:gd name="connsiteY181-14150" fmla="*/ 4057784 h 5795240"/>
              <a:gd name="connsiteX182-14151" fmla="*/ 2694694 w 12641071"/>
              <a:gd name="connsiteY182-14152" fmla="*/ 4099208 h 5795240"/>
              <a:gd name="connsiteX183-14153" fmla="*/ 2726822 w 12641071"/>
              <a:gd name="connsiteY183-14154" fmla="*/ 4072700 h 5795240"/>
              <a:gd name="connsiteX184-14155" fmla="*/ 2757719 w 12641071"/>
              <a:gd name="connsiteY184-14156" fmla="*/ 4055929 h 5795240"/>
              <a:gd name="connsiteX185-14157" fmla="*/ 2757718 w 12641071"/>
              <a:gd name="connsiteY185-14158" fmla="*/ 4055928 h 5795240"/>
              <a:gd name="connsiteX186-14159" fmla="*/ 2726820 w 12641071"/>
              <a:gd name="connsiteY186-14160" fmla="*/ 4072700 h 5795240"/>
              <a:gd name="connsiteX187-14161" fmla="*/ 2694692 w 12641071"/>
              <a:gd name="connsiteY187-14162" fmla="*/ 4099208 h 5795240"/>
              <a:gd name="connsiteX188-14163" fmla="*/ 2664698 w 12641071"/>
              <a:gd name="connsiteY188-14164" fmla="*/ 4117431 h 5795240"/>
              <a:gd name="connsiteX189-14165" fmla="*/ 1804544 w 12641071"/>
              <a:gd name="connsiteY189-14166" fmla="*/ 4335229 h 5795240"/>
              <a:gd name="connsiteX190-14167" fmla="*/ 0 w 12641071"/>
              <a:gd name="connsiteY190-14168" fmla="*/ 2530685 h 5795240"/>
              <a:gd name="connsiteX191-14169" fmla="*/ 1804544 w 12641071"/>
              <a:gd name="connsiteY191-14170" fmla="*/ 726143 h 5795240"/>
              <a:gd name="connsiteX192-14171" fmla="*/ 3080549 w 12641071"/>
              <a:gd name="connsiteY192-14172" fmla="*/ 1254682 h 5795240"/>
              <a:gd name="connsiteX193-14173" fmla="*/ 3268676 w 12641071"/>
              <a:gd name="connsiteY193-14174" fmla="*/ 1461167 h 5795240"/>
              <a:gd name="connsiteX194-14175" fmla="*/ 3565826 w 12641071"/>
              <a:gd name="connsiteY194-14176" fmla="*/ 1551935 h 5795240"/>
              <a:gd name="connsiteX195-14177" fmla="*/ 4086504 w 12641071"/>
              <a:gd name="connsiteY195-14178" fmla="*/ 1127574 h 5795240"/>
              <a:gd name="connsiteX196-14179" fmla="*/ 4103078 w 12641071"/>
              <a:gd name="connsiteY196-14180" fmla="*/ 1004204 h 5795240"/>
              <a:gd name="connsiteX197-14181" fmla="*/ 5215874 w 12641071"/>
              <a:gd name="connsiteY197-14182" fmla="*/ 0 h 5795240"/>
              <a:gd name="connsiteX0-14183" fmla="*/ 5964869 w 12641071"/>
              <a:gd name="connsiteY0-14184" fmla="*/ 4795171 h 5795240"/>
              <a:gd name="connsiteX1-14185" fmla="*/ 6019264 w 12641071"/>
              <a:gd name="connsiteY1-14186" fmla="*/ 4804905 h 5795240"/>
              <a:gd name="connsiteX2-14187" fmla="*/ 6036570 w 12641071"/>
              <a:gd name="connsiteY2-14188" fmla="*/ 4807089 h 5795240"/>
              <a:gd name="connsiteX3-14189" fmla="*/ 6019265 w 12641071"/>
              <a:gd name="connsiteY3-14190" fmla="*/ 4804905 h 5795240"/>
              <a:gd name="connsiteX4-14191" fmla="*/ 5964869 w 12641071"/>
              <a:gd name="connsiteY4-14192" fmla="*/ 4795171 h 5795240"/>
              <a:gd name="connsiteX5-14193" fmla="*/ 3682364 w 12641071"/>
              <a:gd name="connsiteY5-14194" fmla="*/ 4386723 h 5795240"/>
              <a:gd name="connsiteX6-14195" fmla="*/ 3772428 w 12641071"/>
              <a:gd name="connsiteY6-14196" fmla="*/ 4402840 h 5795240"/>
              <a:gd name="connsiteX7-14197" fmla="*/ 3772428 w 12641071"/>
              <a:gd name="connsiteY7-14198" fmla="*/ 4402840 h 5795240"/>
              <a:gd name="connsiteX8-14199" fmla="*/ 3682364 w 12641071"/>
              <a:gd name="connsiteY8-14200" fmla="*/ 4386723 h 5795240"/>
              <a:gd name="connsiteX9-14201" fmla="*/ 6034389 w 12641071"/>
              <a:gd name="connsiteY9-14202" fmla="*/ 371047 h 5795240"/>
              <a:gd name="connsiteX10-14203" fmla="*/ 5912002 w 12641071"/>
              <a:gd name="connsiteY10-14204" fmla="*/ 413650 h 5795240"/>
              <a:gd name="connsiteX11-14205" fmla="*/ 5912002 w 12641071"/>
              <a:gd name="connsiteY11-14206" fmla="*/ 413650 h 5795240"/>
              <a:gd name="connsiteX12-14207" fmla="*/ 6034389 w 12641071"/>
              <a:gd name="connsiteY12-14208" fmla="*/ 371047 h 5795240"/>
              <a:gd name="connsiteX13-14209" fmla="*/ 5215874 w 12641071"/>
              <a:gd name="connsiteY13-14210" fmla="*/ 0 h 5795240"/>
              <a:gd name="connsiteX14-14211" fmla="*/ 5927386 w 12641071"/>
              <a:gd name="connsiteY14-14212" fmla="*/ 255427 h 5795240"/>
              <a:gd name="connsiteX15-14213" fmla="*/ 5974443 w 12641071"/>
              <a:gd name="connsiteY15-14214" fmla="*/ 298195 h 5795240"/>
              <a:gd name="connsiteX16-14215" fmla="*/ 5974448 w 12641071"/>
              <a:gd name="connsiteY16-14216" fmla="*/ 298200 h 5795240"/>
              <a:gd name="connsiteX17-14217" fmla="*/ 6006819 w 12641071"/>
              <a:gd name="connsiteY17-14218" fmla="*/ 327622 h 5795240"/>
              <a:gd name="connsiteX18-14219" fmla="*/ 6043427 w 12641071"/>
              <a:gd name="connsiteY18-14220" fmla="*/ 367901 h 5795240"/>
              <a:gd name="connsiteX19-14221" fmla="*/ 6043429 w 12641071"/>
              <a:gd name="connsiteY19-14222" fmla="*/ 367901 h 5795240"/>
              <a:gd name="connsiteX20-14223" fmla="*/ 6079014 w 12641071"/>
              <a:gd name="connsiteY20-14224" fmla="*/ 407056 h 5795240"/>
              <a:gd name="connsiteX21-14225" fmla="*/ 6105193 w 12641071"/>
              <a:gd name="connsiteY21-14226" fmla="*/ 442067 h 5795240"/>
              <a:gd name="connsiteX22-14227" fmla="*/ 6069206 w 12641071"/>
              <a:gd name="connsiteY22-14228" fmla="*/ 409359 h 5795240"/>
              <a:gd name="connsiteX23-14229" fmla="*/ 6105193 w 12641071"/>
              <a:gd name="connsiteY23-14230" fmla="*/ 442069 h 5795240"/>
              <a:gd name="connsiteX24-14231" fmla="*/ 6143408 w 12641071"/>
              <a:gd name="connsiteY24-14232" fmla="*/ 493169 h 5795240"/>
              <a:gd name="connsiteX25-14233" fmla="*/ 6143427 w 12641071"/>
              <a:gd name="connsiteY25-14234" fmla="*/ 493200 h 5795240"/>
              <a:gd name="connsiteX26-14235" fmla="*/ 6215965 w 12641071"/>
              <a:gd name="connsiteY26-14236" fmla="*/ 619406 h 5795240"/>
              <a:gd name="connsiteX27-14237" fmla="*/ 6234035 w 12641071"/>
              <a:gd name="connsiteY27-14238" fmla="*/ 658746 h 5795240"/>
              <a:gd name="connsiteX28-14239" fmla="*/ 6274009 w 12641071"/>
              <a:gd name="connsiteY28-14240" fmla="*/ 760197 h 5795240"/>
              <a:gd name="connsiteX29-14241" fmla="*/ 6287839 w 12641071"/>
              <a:gd name="connsiteY29-14242" fmla="*/ 801938 h 5795240"/>
              <a:gd name="connsiteX30-14243" fmla="*/ 6321546 w 12641071"/>
              <a:gd name="connsiteY30-14244" fmla="*/ 948207 h 5795240"/>
              <a:gd name="connsiteX31-14245" fmla="*/ 6256852 w 12641071"/>
              <a:gd name="connsiteY31-14246" fmla="*/ 708420 h 5795240"/>
              <a:gd name="connsiteX32-14247" fmla="*/ 6234035 w 12641071"/>
              <a:gd name="connsiteY32-14248" fmla="*/ 658746 h 5795240"/>
              <a:gd name="connsiteX33-14249" fmla="*/ 6224136 w 12641071"/>
              <a:gd name="connsiteY33-14250" fmla="*/ 633624 h 5795240"/>
              <a:gd name="connsiteX34-14251" fmla="*/ 6215965 w 12641071"/>
              <a:gd name="connsiteY34-14252" fmla="*/ 619406 h 5795240"/>
              <a:gd name="connsiteX35-14253" fmla="*/ 6205824 w 12641071"/>
              <a:gd name="connsiteY35-14254" fmla="*/ 597325 h 5795240"/>
              <a:gd name="connsiteX36-14255" fmla="*/ 6143427 w 12641071"/>
              <a:gd name="connsiteY36-14256" fmla="*/ 493200 h 5795240"/>
              <a:gd name="connsiteX37-14257" fmla="*/ 6143408 w 12641071"/>
              <a:gd name="connsiteY37-14258" fmla="*/ 493167 h 5795240"/>
              <a:gd name="connsiteX38-14259" fmla="*/ 6105193 w 12641071"/>
              <a:gd name="connsiteY38-14260" fmla="*/ 442067 h 5795240"/>
              <a:gd name="connsiteX39-14261" fmla="*/ 6141460 w 12641071"/>
              <a:gd name="connsiteY39-14262" fmla="*/ 475027 h 5795240"/>
              <a:gd name="connsiteX40-14263" fmla="*/ 6788665 w 12641071"/>
              <a:gd name="connsiteY40-14264" fmla="*/ 707369 h 5795240"/>
              <a:gd name="connsiteX41-14265" fmla="*/ 7184710 w 12641071"/>
              <a:gd name="connsiteY41-14266" fmla="*/ 627411 h 5795240"/>
              <a:gd name="connsiteX42-14267" fmla="*/ 7264545 w 12641071"/>
              <a:gd name="connsiteY42-14268" fmla="*/ 588952 h 5795240"/>
              <a:gd name="connsiteX43-14269" fmla="*/ 7213686 w 12641071"/>
              <a:gd name="connsiteY43-14270" fmla="*/ 626983 h 5795240"/>
              <a:gd name="connsiteX44-14271" fmla="*/ 7128319 w 12641071"/>
              <a:gd name="connsiteY44-14272" fmla="*/ 705504 h 5795240"/>
              <a:gd name="connsiteX45-14273" fmla="*/ 7083110 w 12641071"/>
              <a:gd name="connsiteY45-14274" fmla="*/ 757072 h 5795240"/>
              <a:gd name="connsiteX46-14275" fmla="*/ 7083111 w 12641071"/>
              <a:gd name="connsiteY46-14276" fmla="*/ 757072 h 5795240"/>
              <a:gd name="connsiteX47-14277" fmla="*/ 7128319 w 12641071"/>
              <a:gd name="connsiteY47-14278" fmla="*/ 705506 h 5795240"/>
              <a:gd name="connsiteX48-14279" fmla="*/ 7213686 w 12641071"/>
              <a:gd name="connsiteY48-14280" fmla="*/ 626984 h 5795240"/>
              <a:gd name="connsiteX49-14281" fmla="*/ 7264545 w 12641071"/>
              <a:gd name="connsiteY49-14282" fmla="*/ 588953 h 5795240"/>
              <a:gd name="connsiteX50-14283" fmla="*/ 7273651 w 12641071"/>
              <a:gd name="connsiteY50-14284" fmla="*/ 584566 h 5795240"/>
              <a:gd name="connsiteX51-14285" fmla="*/ 7314851 w 12641071"/>
              <a:gd name="connsiteY51-14286" fmla="*/ 559537 h 5795240"/>
              <a:gd name="connsiteX52-14287" fmla="*/ 7354131 w 12641071"/>
              <a:gd name="connsiteY52-14288" fmla="*/ 565467 h 5795240"/>
              <a:gd name="connsiteX53-14289" fmla="*/ 7429608 w 12641071"/>
              <a:gd name="connsiteY53-14290" fmla="*/ 586051 h 5795240"/>
              <a:gd name="connsiteX54-14291" fmla="*/ 7429611 w 12641071"/>
              <a:gd name="connsiteY54-14292" fmla="*/ 586050 h 5795240"/>
              <a:gd name="connsiteX55-14293" fmla="*/ 7354132 w 12641071"/>
              <a:gd name="connsiteY55-14294" fmla="*/ 565465 h 5795240"/>
              <a:gd name="connsiteX56-14295" fmla="*/ 7314853 w 12641071"/>
              <a:gd name="connsiteY56-14296" fmla="*/ 559536 h 5795240"/>
              <a:gd name="connsiteX57-14297" fmla="*/ 7314851 w 12641071"/>
              <a:gd name="connsiteY57-14298" fmla="*/ 559537 h 5795240"/>
              <a:gd name="connsiteX58-14299" fmla="*/ 7314849 w 12641071"/>
              <a:gd name="connsiteY58-14300" fmla="*/ 559537 h 5795240"/>
              <a:gd name="connsiteX59-14301" fmla="*/ 7273651 w 12641071"/>
              <a:gd name="connsiteY59-14302" fmla="*/ 584565 h 5795240"/>
              <a:gd name="connsiteX60-14303" fmla="*/ 7264545 w 12641071"/>
              <a:gd name="connsiteY60-14304" fmla="*/ 588952 h 5795240"/>
              <a:gd name="connsiteX61-14305" fmla="*/ 7296407 w 12641071"/>
              <a:gd name="connsiteY61-14306" fmla="*/ 565126 h 5795240"/>
              <a:gd name="connsiteX62-14307" fmla="*/ 7307447 w 12641071"/>
              <a:gd name="connsiteY62-14308" fmla="*/ 558419 h 5795240"/>
              <a:gd name="connsiteX63-14309" fmla="*/ 7307450 w 12641071"/>
              <a:gd name="connsiteY63-14310" fmla="*/ 558419 h 5795240"/>
              <a:gd name="connsiteX64-14311" fmla="*/ 7385004 w 12641071"/>
              <a:gd name="connsiteY64-14312" fmla="*/ 511303 h 5795240"/>
              <a:gd name="connsiteX65-14313" fmla="*/ 7391626 w 12641071"/>
              <a:gd name="connsiteY65-14314" fmla="*/ 508114 h 5795240"/>
              <a:gd name="connsiteX66-14315" fmla="*/ 7391631 w 12641071"/>
              <a:gd name="connsiteY66-14316" fmla="*/ 508110 h 5795240"/>
              <a:gd name="connsiteX67-14317" fmla="*/ 7478934 w 12641071"/>
              <a:gd name="connsiteY67-14318" fmla="*/ 466053 h 5795240"/>
              <a:gd name="connsiteX68-14319" fmla="*/ 7897193 w 12641071"/>
              <a:gd name="connsiteY68-14320" fmla="*/ 381611 h 5795240"/>
              <a:gd name="connsiteX69-14321" fmla="*/ 8788216 w 12641071"/>
              <a:gd name="connsiteY69-14322" fmla="*/ 855364 h 5795240"/>
              <a:gd name="connsiteX70-14323" fmla="*/ 8832362 w 12641071"/>
              <a:gd name="connsiteY70-14324" fmla="*/ 928030 h 5795240"/>
              <a:gd name="connsiteX71-14325" fmla="*/ 8832362 w 12641071"/>
              <a:gd name="connsiteY71-14326" fmla="*/ 928033 h 5795240"/>
              <a:gd name="connsiteX72-14327" fmla="*/ 8842040 w 12641071"/>
              <a:gd name="connsiteY72-14328" fmla="*/ 943961 h 5795240"/>
              <a:gd name="connsiteX73-14329" fmla="*/ 8856144 w 12641071"/>
              <a:gd name="connsiteY73-14330" fmla="*/ 973241 h 5795240"/>
              <a:gd name="connsiteX74-14331" fmla="*/ 8856145 w 12641071"/>
              <a:gd name="connsiteY74-14332" fmla="*/ 973241 h 5795240"/>
              <a:gd name="connsiteX75-14333" fmla="*/ 8878117 w 12641071"/>
              <a:gd name="connsiteY75-14334" fmla="*/ 1018851 h 5795240"/>
              <a:gd name="connsiteX76-14335" fmla="*/ 8877719 w 12641071"/>
              <a:gd name="connsiteY76-14336" fmla="*/ 1018369 h 5795240"/>
              <a:gd name="connsiteX77-14337" fmla="*/ 8853250 w 12641071"/>
              <a:gd name="connsiteY77-14338" fmla="*/ 973288 h 5795240"/>
              <a:gd name="connsiteX78-14339" fmla="*/ 8853249 w 12641071"/>
              <a:gd name="connsiteY78-14340" fmla="*/ 973288 h 5795240"/>
              <a:gd name="connsiteX79-14341" fmla="*/ 8853248 w 12641071"/>
              <a:gd name="connsiteY79-14342" fmla="*/ 973287 h 5795240"/>
              <a:gd name="connsiteX80-14343" fmla="*/ 8849677 w 12641071"/>
              <a:gd name="connsiteY80-14344" fmla="*/ 973341 h 5795240"/>
              <a:gd name="connsiteX81-14345" fmla="*/ 8641543 w 12641071"/>
              <a:gd name="connsiteY81-14346" fmla="*/ 916577 h 5795240"/>
              <a:gd name="connsiteX82-14347" fmla="*/ 8641545 w 12641071"/>
              <a:gd name="connsiteY82-14348" fmla="*/ 916580 h 5795240"/>
              <a:gd name="connsiteX83-14349" fmla="*/ 8849676 w 12641071"/>
              <a:gd name="connsiteY83-14350" fmla="*/ 973343 h 5795240"/>
              <a:gd name="connsiteX84-14351" fmla="*/ 8853248 w 12641071"/>
              <a:gd name="connsiteY84-14352" fmla="*/ 973288 h 5795240"/>
              <a:gd name="connsiteX85-14353" fmla="*/ 8877719 w 12641071"/>
              <a:gd name="connsiteY85-14354" fmla="*/ 1018371 h 5795240"/>
              <a:gd name="connsiteX86-14355" fmla="*/ 8878116 w 12641071"/>
              <a:gd name="connsiteY86-14356" fmla="*/ 1018851 h 5795240"/>
              <a:gd name="connsiteX87-14357" fmla="*/ 8887288 w 12641071"/>
              <a:gd name="connsiteY87-14358" fmla="*/ 1037892 h 5795240"/>
              <a:gd name="connsiteX88-14359" fmla="*/ 8949899 w 12641071"/>
              <a:gd name="connsiteY88-14360" fmla="*/ 1239592 h 5795240"/>
              <a:gd name="connsiteX89-14361" fmla="*/ 8968437 w 12641071"/>
              <a:gd name="connsiteY89-14362" fmla="*/ 1423482 h 5795240"/>
              <a:gd name="connsiteX90-14363" fmla="*/ 8949899 w 12641071"/>
              <a:gd name="connsiteY90-14364" fmla="*/ 1239591 h 5795240"/>
              <a:gd name="connsiteX91-14365" fmla="*/ 8887288 w 12641071"/>
              <a:gd name="connsiteY91-14366" fmla="*/ 1037890 h 5795240"/>
              <a:gd name="connsiteX92-14367" fmla="*/ 8878116 w 12641071"/>
              <a:gd name="connsiteY92-14368" fmla="*/ 1018851 h 5795240"/>
              <a:gd name="connsiteX93-14369" fmla="*/ 8931285 w 12641071"/>
              <a:gd name="connsiteY93-14370" fmla="*/ 1083292 h 5795240"/>
              <a:gd name="connsiteX94-14371" fmla="*/ 9241478 w 12641071"/>
              <a:gd name="connsiteY94-14372" fmla="*/ 1211778 h 5795240"/>
              <a:gd name="connsiteX95-14373" fmla="*/ 9605238 w 12641071"/>
              <a:gd name="connsiteY95-14374" fmla="*/ 1018369 h 5795240"/>
              <a:gd name="connsiteX96-14375" fmla="*/ 9636247 w 12641071"/>
              <a:gd name="connsiteY96-14376" fmla="*/ 961241 h 5795240"/>
              <a:gd name="connsiteX97-14377" fmla="*/ 9641995 w 12641071"/>
              <a:gd name="connsiteY97-14378" fmla="*/ 961152 h 5795240"/>
              <a:gd name="connsiteX98-14379" fmla="*/ 9584939 w 12641071"/>
              <a:gd name="connsiteY98-14380" fmla="*/ 1079594 h 5795240"/>
              <a:gd name="connsiteX99-14381" fmla="*/ 9546257 w 12641071"/>
              <a:gd name="connsiteY99-14382" fmla="*/ 1204206 h 5795240"/>
              <a:gd name="connsiteX100-14383" fmla="*/ 9584939 w 12641071"/>
              <a:gd name="connsiteY100-14384" fmla="*/ 1079596 h 5795240"/>
              <a:gd name="connsiteX101-14385" fmla="*/ 9641995 w 12641071"/>
              <a:gd name="connsiteY101-14386" fmla="*/ 961153 h 5795240"/>
              <a:gd name="connsiteX102-14387" fmla="*/ 9653069 w 12641071"/>
              <a:gd name="connsiteY102-14388" fmla="*/ 960983 h 5795240"/>
              <a:gd name="connsiteX103-14389" fmla="*/ 9801564 w 12641071"/>
              <a:gd name="connsiteY103-14390" fmla="*/ 1196828 h 5795240"/>
              <a:gd name="connsiteX104-14391" fmla="*/ 9801566 w 12641071"/>
              <a:gd name="connsiteY104-14392" fmla="*/ 1196828 h 5795240"/>
              <a:gd name="connsiteX105-14393" fmla="*/ 9653070 w 12641071"/>
              <a:gd name="connsiteY105-14394" fmla="*/ 960982 h 5795240"/>
              <a:gd name="connsiteX106-14395" fmla="*/ 9641996 w 12641071"/>
              <a:gd name="connsiteY106-14396" fmla="*/ 961152 h 5795240"/>
              <a:gd name="connsiteX107-14397" fmla="*/ 9651917 w 12641071"/>
              <a:gd name="connsiteY107-14398" fmla="*/ 940556 h 5795240"/>
              <a:gd name="connsiteX108-14399" fmla="*/ 11050508 w 12641071"/>
              <a:gd name="connsiteY108-14400" fmla="*/ 108150 h 5795240"/>
              <a:gd name="connsiteX109-14401" fmla="*/ 12641071 w 12641071"/>
              <a:gd name="connsiteY109-14402" fmla="*/ 1698711 h 5795240"/>
              <a:gd name="connsiteX110-14403" fmla="*/ 11371062 w 12641071"/>
              <a:gd name="connsiteY110-14404" fmla="*/ 3256960 h 5795240"/>
              <a:gd name="connsiteX111-14405" fmla="*/ 11215953 w 12641071"/>
              <a:gd name="connsiteY111-14406" fmla="*/ 3280632 h 5795240"/>
              <a:gd name="connsiteX112-14407" fmla="*/ 11142318 w 12641071"/>
              <a:gd name="connsiteY112-14408" fmla="*/ 3276914 h 5795240"/>
              <a:gd name="connsiteX113-14409" fmla="*/ 11215952 w 12641071"/>
              <a:gd name="connsiteY113-14410" fmla="*/ 3280632 h 5795240"/>
              <a:gd name="connsiteX114-14411" fmla="*/ 11213133 w 12641071"/>
              <a:gd name="connsiteY114-14412" fmla="*/ 3281062 h 5795240"/>
              <a:gd name="connsiteX115-14413" fmla="*/ 11116921 w 12641071"/>
              <a:gd name="connsiteY115-14414" fmla="*/ 3285921 h 5795240"/>
              <a:gd name="connsiteX116-14415" fmla="*/ 11050507 w 12641071"/>
              <a:gd name="connsiteY116-14416" fmla="*/ 3289274 h 5795240"/>
              <a:gd name="connsiteX117-14417" fmla="*/ 11006292 w 12641071"/>
              <a:gd name="connsiteY117-14418" fmla="*/ 3287041 h 5795240"/>
              <a:gd name="connsiteX118-14419" fmla="*/ 10937101 w 12641071"/>
              <a:gd name="connsiteY118-14420" fmla="*/ 3297601 h 5795240"/>
              <a:gd name="connsiteX119-14421" fmla="*/ 10144740 w 12641071"/>
              <a:gd name="connsiteY119-14422" fmla="*/ 4089962 h 5795240"/>
              <a:gd name="connsiteX120-14423" fmla="*/ 10130374 w 12641071"/>
              <a:gd name="connsiteY120-14424" fmla="*/ 4184101 h 5795240"/>
              <a:gd name="connsiteX121-14425" fmla="*/ 10130375 w 12641071"/>
              <a:gd name="connsiteY121-14426" fmla="*/ 4184103 h 5795240"/>
              <a:gd name="connsiteX122-14427" fmla="*/ 10130656 w 12641071"/>
              <a:gd name="connsiteY122-14428" fmla="*/ 4185950 h 5795240"/>
              <a:gd name="connsiteX123-14429" fmla="*/ 10138194 w 12641071"/>
              <a:gd name="connsiteY123-14430" fmla="*/ 4335228 h 5795240"/>
              <a:gd name="connsiteX124-14431" fmla="*/ 10137710 w 12641071"/>
              <a:gd name="connsiteY124-14432" fmla="*/ 4344822 h 5795240"/>
              <a:gd name="connsiteX125-14433" fmla="*/ 10133555 w 12641071"/>
              <a:gd name="connsiteY125-14434" fmla="*/ 4427096 h 5795240"/>
              <a:gd name="connsiteX126-14435" fmla="*/ 10129312 w 12641071"/>
              <a:gd name="connsiteY126-14436" fmla="*/ 4399289 h 5795240"/>
              <a:gd name="connsiteX127-14437" fmla="*/ 10126797 w 12641071"/>
              <a:gd name="connsiteY127-14438" fmla="*/ 4349498 h 5795240"/>
              <a:gd name="connsiteX128-14439" fmla="*/ 10126796 w 12641071"/>
              <a:gd name="connsiteY128-14440" fmla="*/ 4349498 h 5795240"/>
              <a:gd name="connsiteX129-14441" fmla="*/ 10129311 w 12641071"/>
              <a:gd name="connsiteY129-14442" fmla="*/ 4399289 h 5795240"/>
              <a:gd name="connsiteX130-14443" fmla="*/ 10133554 w 12641071"/>
              <a:gd name="connsiteY130-14444" fmla="*/ 4427096 h 5795240"/>
              <a:gd name="connsiteX131-14445" fmla="*/ 10130656 w 12641071"/>
              <a:gd name="connsiteY131-14446" fmla="*/ 4484506 h 5795240"/>
              <a:gd name="connsiteX132-14447" fmla="*/ 8678182 w 12641071"/>
              <a:gd name="connsiteY132-14448" fmla="*/ 5795240 h 5795240"/>
              <a:gd name="connsiteX133-14449" fmla="*/ 7467518 w 12641071"/>
              <a:gd name="connsiteY133-14450" fmla="*/ 5151535 h 5795240"/>
              <a:gd name="connsiteX134-14451" fmla="*/ 7419945 w 12641071"/>
              <a:gd name="connsiteY134-14452" fmla="*/ 5073228 h 5795240"/>
              <a:gd name="connsiteX135-14453" fmla="*/ 7394386 w 12641071"/>
              <a:gd name="connsiteY135-14454" fmla="*/ 5031156 h 5795240"/>
              <a:gd name="connsiteX136-14455" fmla="*/ 7367299 w 12641071"/>
              <a:gd name="connsiteY136-14456" fmla="*/ 4974928 h 5795240"/>
              <a:gd name="connsiteX137-14457" fmla="*/ 7332905 w 12641071"/>
              <a:gd name="connsiteY137-14458" fmla="*/ 4903531 h 5795240"/>
              <a:gd name="connsiteX138-14459" fmla="*/ 7320958 w 12641071"/>
              <a:gd name="connsiteY138-14460" fmla="*/ 4870887 h 5795240"/>
              <a:gd name="connsiteX139-14461" fmla="*/ 7322174 w 12641071"/>
              <a:gd name="connsiteY139-14462" fmla="*/ 4872361 h 5795240"/>
              <a:gd name="connsiteX140-14463" fmla="*/ 7362630 w 12641071"/>
              <a:gd name="connsiteY140-14464" fmla="*/ 4938954 h 5795240"/>
              <a:gd name="connsiteX141-14465" fmla="*/ 7380779 w 12641071"/>
              <a:gd name="connsiteY141-14466" fmla="*/ 4976628 h 5795240"/>
              <a:gd name="connsiteX142-14467" fmla="*/ 7391210 w 12641071"/>
              <a:gd name="connsiteY142-14468" fmla="*/ 4977944 h 5795240"/>
              <a:gd name="connsiteX143-14469" fmla="*/ 7380780 w 12641071"/>
              <a:gd name="connsiteY143-14470" fmla="*/ 4976628 h 5795240"/>
              <a:gd name="connsiteX144-14471" fmla="*/ 7362631 w 12641071"/>
              <a:gd name="connsiteY144-14472" fmla="*/ 4938954 h 5795240"/>
              <a:gd name="connsiteX145-14473" fmla="*/ 7322175 w 12641071"/>
              <a:gd name="connsiteY145-14474" fmla="*/ 4872361 h 5795240"/>
              <a:gd name="connsiteX146-14475" fmla="*/ 7320959 w 12641071"/>
              <a:gd name="connsiteY146-14476" fmla="*/ 4870887 h 5795240"/>
              <a:gd name="connsiteX147-14477" fmla="*/ 7283811 w 12641071"/>
              <a:gd name="connsiteY147-14478" fmla="*/ 4769391 h 5795240"/>
              <a:gd name="connsiteX148-14479" fmla="*/ 7272112 w 12641071"/>
              <a:gd name="connsiteY148-14480" fmla="*/ 4718630 h 5795240"/>
              <a:gd name="connsiteX149-14481" fmla="*/ 7272111 w 12641071"/>
              <a:gd name="connsiteY149-14482" fmla="*/ 4718630 h 5795240"/>
              <a:gd name="connsiteX150-14483" fmla="*/ 7283810 w 12641071"/>
              <a:gd name="connsiteY150-14484" fmla="*/ 4769391 h 5795240"/>
              <a:gd name="connsiteX151-14485" fmla="*/ 7320958 w 12641071"/>
              <a:gd name="connsiteY151-14486" fmla="*/ 4870887 h 5795240"/>
              <a:gd name="connsiteX152-14487" fmla="*/ 7223551 w 12641071"/>
              <a:gd name="connsiteY152-14488" fmla="*/ 4752829 h 5795240"/>
              <a:gd name="connsiteX153-14489" fmla="*/ 6652445 w 12641071"/>
              <a:gd name="connsiteY153-14490" fmla="*/ 4516269 h 5795240"/>
              <a:gd name="connsiteX154-14491" fmla="*/ 6200873 w 12641071"/>
              <a:gd name="connsiteY154-14492" fmla="*/ 4654206 h 5795240"/>
              <a:gd name="connsiteX155-14493" fmla="*/ 6088813 w 12641071"/>
              <a:gd name="connsiteY155-14494" fmla="*/ 4746663 h 5795240"/>
              <a:gd name="connsiteX156-14495" fmla="*/ 6043019 w 12641071"/>
              <a:gd name="connsiteY156-14496" fmla="*/ 4807902 h 5795240"/>
              <a:gd name="connsiteX157-14497" fmla="*/ 6043021 w 12641071"/>
              <a:gd name="connsiteY157-14498" fmla="*/ 4807902 h 5795240"/>
              <a:gd name="connsiteX158-14499" fmla="*/ 6023271 w 12641071"/>
              <a:gd name="connsiteY158-14500" fmla="*/ 4834312 h 5795240"/>
              <a:gd name="connsiteX159-14501" fmla="*/ 5970678 w 12641071"/>
              <a:gd name="connsiteY159-14502" fmla="*/ 4892181 h 5795240"/>
              <a:gd name="connsiteX160-14503" fmla="*/ 5982717 w 12641071"/>
              <a:gd name="connsiteY160-14504" fmla="*/ 4872361 h 5795240"/>
              <a:gd name="connsiteX161-14505" fmla="*/ 5970675 w 12641071"/>
              <a:gd name="connsiteY161-14506" fmla="*/ 4892181 h 5795240"/>
              <a:gd name="connsiteX162-14507" fmla="*/ 5935320 w 12641071"/>
              <a:gd name="connsiteY162-14508" fmla="*/ 4931081 h 5795240"/>
              <a:gd name="connsiteX163-14509" fmla="*/ 4971763 w 12641071"/>
              <a:gd name="connsiteY163-14510" fmla="*/ 5330200 h 5795240"/>
              <a:gd name="connsiteX164-14511" fmla="*/ 3716172 w 12641071"/>
              <a:gd name="connsiteY164-14512" fmla="*/ 4497938 h 5795240"/>
              <a:gd name="connsiteX165-14513" fmla="*/ 3710773 w 12641071"/>
              <a:gd name="connsiteY165-14514" fmla="*/ 4483182 h 5795240"/>
              <a:gd name="connsiteX166-14515" fmla="*/ 3710773 w 12641071"/>
              <a:gd name="connsiteY166-14516" fmla="*/ 4483181 h 5795240"/>
              <a:gd name="connsiteX167-14517" fmla="*/ 3674984 w 12641071"/>
              <a:gd name="connsiteY167-14518" fmla="*/ 4385402 h 5795240"/>
              <a:gd name="connsiteX168-14519" fmla="*/ 3670349 w 12641071"/>
              <a:gd name="connsiteY168-14520" fmla="*/ 4372742 h 5795240"/>
              <a:gd name="connsiteX169-14521" fmla="*/ 3659438 w 12641071"/>
              <a:gd name="connsiteY169-14522" fmla="*/ 4330309 h 5795240"/>
              <a:gd name="connsiteX170-14523" fmla="*/ 3672084 w 12641071"/>
              <a:gd name="connsiteY170-14524" fmla="*/ 4353606 h 5795240"/>
              <a:gd name="connsiteX171-14525" fmla="*/ 3659440 w 12641071"/>
              <a:gd name="connsiteY171-14526" fmla="*/ 4330309 h 5795240"/>
              <a:gd name="connsiteX172-14527" fmla="*/ 3613217 w 12641071"/>
              <a:gd name="connsiteY172-14528" fmla="*/ 4245153 h 5795240"/>
              <a:gd name="connsiteX173-14529" fmla="*/ 3083792 w 12641071"/>
              <a:gd name="connsiteY173-14530" fmla="*/ 3963660 h 5795240"/>
              <a:gd name="connsiteX174-14531" fmla="*/ 2835272 w 12641071"/>
              <a:gd name="connsiteY174-14532" fmla="*/ 4013833 h 5795240"/>
              <a:gd name="connsiteX175-14533" fmla="*/ 2820214 w 12641071"/>
              <a:gd name="connsiteY175-14534" fmla="*/ 4022007 h 5795240"/>
              <a:gd name="connsiteX176-14535" fmla="*/ 2820212 w 12641071"/>
              <a:gd name="connsiteY176-14536" fmla="*/ 4022008 h 5795240"/>
              <a:gd name="connsiteX177-14537" fmla="*/ 2820206 w 12641071"/>
              <a:gd name="connsiteY177-14538" fmla="*/ 4022011 h 5795240"/>
              <a:gd name="connsiteX178-14539" fmla="*/ 2813481 w 12641071"/>
              <a:gd name="connsiteY178-14540" fmla="*/ 4027041 h 5795240"/>
              <a:gd name="connsiteX179-14541" fmla="*/ 2762875 w 12641071"/>
              <a:gd name="connsiteY179-14542" fmla="*/ 4057784 h 5795240"/>
              <a:gd name="connsiteX180-14543" fmla="*/ 2762878 w 12641071"/>
              <a:gd name="connsiteY180-14544" fmla="*/ 4057784 h 5795240"/>
              <a:gd name="connsiteX181-14545" fmla="*/ 2694694 w 12641071"/>
              <a:gd name="connsiteY181-14546" fmla="*/ 4099208 h 5795240"/>
              <a:gd name="connsiteX182-14547" fmla="*/ 2726822 w 12641071"/>
              <a:gd name="connsiteY182-14548" fmla="*/ 4072700 h 5795240"/>
              <a:gd name="connsiteX183-14549" fmla="*/ 2757719 w 12641071"/>
              <a:gd name="connsiteY183-14550" fmla="*/ 4055929 h 5795240"/>
              <a:gd name="connsiteX184-14551" fmla="*/ 2757718 w 12641071"/>
              <a:gd name="connsiteY184-14552" fmla="*/ 4055928 h 5795240"/>
              <a:gd name="connsiteX185-14553" fmla="*/ 2726820 w 12641071"/>
              <a:gd name="connsiteY185-14554" fmla="*/ 4072700 h 5795240"/>
              <a:gd name="connsiteX186-14555" fmla="*/ 2694692 w 12641071"/>
              <a:gd name="connsiteY186-14556" fmla="*/ 4099208 h 5795240"/>
              <a:gd name="connsiteX187-14557" fmla="*/ 2664698 w 12641071"/>
              <a:gd name="connsiteY187-14558" fmla="*/ 4117431 h 5795240"/>
              <a:gd name="connsiteX188-14559" fmla="*/ 1804544 w 12641071"/>
              <a:gd name="connsiteY188-14560" fmla="*/ 4335229 h 5795240"/>
              <a:gd name="connsiteX189-14561" fmla="*/ 0 w 12641071"/>
              <a:gd name="connsiteY189-14562" fmla="*/ 2530685 h 5795240"/>
              <a:gd name="connsiteX190-14563" fmla="*/ 1804544 w 12641071"/>
              <a:gd name="connsiteY190-14564" fmla="*/ 726143 h 5795240"/>
              <a:gd name="connsiteX191-14565" fmla="*/ 3080549 w 12641071"/>
              <a:gd name="connsiteY191-14566" fmla="*/ 1254682 h 5795240"/>
              <a:gd name="connsiteX192-14567" fmla="*/ 3268676 w 12641071"/>
              <a:gd name="connsiteY192-14568" fmla="*/ 1461167 h 5795240"/>
              <a:gd name="connsiteX193-14569" fmla="*/ 3565826 w 12641071"/>
              <a:gd name="connsiteY193-14570" fmla="*/ 1551935 h 5795240"/>
              <a:gd name="connsiteX194-14571" fmla="*/ 4086504 w 12641071"/>
              <a:gd name="connsiteY194-14572" fmla="*/ 1127574 h 5795240"/>
              <a:gd name="connsiteX195-14573" fmla="*/ 4103078 w 12641071"/>
              <a:gd name="connsiteY195-14574" fmla="*/ 1004204 h 5795240"/>
              <a:gd name="connsiteX196-14575" fmla="*/ 5215874 w 12641071"/>
              <a:gd name="connsiteY196-14576" fmla="*/ 0 h 5795240"/>
              <a:gd name="connsiteX0-14577" fmla="*/ 5964869 w 12641071"/>
              <a:gd name="connsiteY0-14578" fmla="*/ 4795171 h 5795240"/>
              <a:gd name="connsiteX1-14579" fmla="*/ 6019264 w 12641071"/>
              <a:gd name="connsiteY1-14580" fmla="*/ 4804905 h 5795240"/>
              <a:gd name="connsiteX2-14581" fmla="*/ 6036570 w 12641071"/>
              <a:gd name="connsiteY2-14582" fmla="*/ 4807089 h 5795240"/>
              <a:gd name="connsiteX3-14583" fmla="*/ 6019265 w 12641071"/>
              <a:gd name="connsiteY3-14584" fmla="*/ 4804905 h 5795240"/>
              <a:gd name="connsiteX4-14585" fmla="*/ 5964869 w 12641071"/>
              <a:gd name="connsiteY4-14586" fmla="*/ 4795171 h 5795240"/>
              <a:gd name="connsiteX5-14587" fmla="*/ 3682364 w 12641071"/>
              <a:gd name="connsiteY5-14588" fmla="*/ 4386723 h 5795240"/>
              <a:gd name="connsiteX6-14589" fmla="*/ 3772428 w 12641071"/>
              <a:gd name="connsiteY6-14590" fmla="*/ 4402840 h 5795240"/>
              <a:gd name="connsiteX7-14591" fmla="*/ 3772428 w 12641071"/>
              <a:gd name="connsiteY7-14592" fmla="*/ 4402840 h 5795240"/>
              <a:gd name="connsiteX8-14593" fmla="*/ 3682364 w 12641071"/>
              <a:gd name="connsiteY8-14594" fmla="*/ 4386723 h 5795240"/>
              <a:gd name="connsiteX9-14595" fmla="*/ 6034389 w 12641071"/>
              <a:gd name="connsiteY9-14596" fmla="*/ 371047 h 5795240"/>
              <a:gd name="connsiteX10-14597" fmla="*/ 5912002 w 12641071"/>
              <a:gd name="connsiteY10-14598" fmla="*/ 413650 h 5795240"/>
              <a:gd name="connsiteX11-14599" fmla="*/ 5912002 w 12641071"/>
              <a:gd name="connsiteY11-14600" fmla="*/ 413650 h 5795240"/>
              <a:gd name="connsiteX12-14601" fmla="*/ 6034389 w 12641071"/>
              <a:gd name="connsiteY12-14602" fmla="*/ 371047 h 5795240"/>
              <a:gd name="connsiteX13-14603" fmla="*/ 5215874 w 12641071"/>
              <a:gd name="connsiteY13-14604" fmla="*/ 0 h 5795240"/>
              <a:gd name="connsiteX14-14605" fmla="*/ 5927386 w 12641071"/>
              <a:gd name="connsiteY14-14606" fmla="*/ 255427 h 5795240"/>
              <a:gd name="connsiteX15-14607" fmla="*/ 5974443 w 12641071"/>
              <a:gd name="connsiteY15-14608" fmla="*/ 298195 h 5795240"/>
              <a:gd name="connsiteX16-14609" fmla="*/ 5974448 w 12641071"/>
              <a:gd name="connsiteY16-14610" fmla="*/ 298200 h 5795240"/>
              <a:gd name="connsiteX17-14611" fmla="*/ 6006819 w 12641071"/>
              <a:gd name="connsiteY17-14612" fmla="*/ 327622 h 5795240"/>
              <a:gd name="connsiteX18-14613" fmla="*/ 6043427 w 12641071"/>
              <a:gd name="connsiteY18-14614" fmla="*/ 367901 h 5795240"/>
              <a:gd name="connsiteX19-14615" fmla="*/ 6043429 w 12641071"/>
              <a:gd name="connsiteY19-14616" fmla="*/ 367901 h 5795240"/>
              <a:gd name="connsiteX20-14617" fmla="*/ 6079014 w 12641071"/>
              <a:gd name="connsiteY20-14618" fmla="*/ 407056 h 5795240"/>
              <a:gd name="connsiteX21-14619" fmla="*/ 6105193 w 12641071"/>
              <a:gd name="connsiteY21-14620" fmla="*/ 442067 h 5795240"/>
              <a:gd name="connsiteX22-14621" fmla="*/ 6069206 w 12641071"/>
              <a:gd name="connsiteY22-14622" fmla="*/ 409359 h 5795240"/>
              <a:gd name="connsiteX23-14623" fmla="*/ 6105193 w 12641071"/>
              <a:gd name="connsiteY23-14624" fmla="*/ 442069 h 5795240"/>
              <a:gd name="connsiteX24-14625" fmla="*/ 6143408 w 12641071"/>
              <a:gd name="connsiteY24-14626" fmla="*/ 493169 h 5795240"/>
              <a:gd name="connsiteX25-14627" fmla="*/ 6143427 w 12641071"/>
              <a:gd name="connsiteY25-14628" fmla="*/ 493200 h 5795240"/>
              <a:gd name="connsiteX26-14629" fmla="*/ 6215965 w 12641071"/>
              <a:gd name="connsiteY26-14630" fmla="*/ 619406 h 5795240"/>
              <a:gd name="connsiteX27-14631" fmla="*/ 6234035 w 12641071"/>
              <a:gd name="connsiteY27-14632" fmla="*/ 658746 h 5795240"/>
              <a:gd name="connsiteX28-14633" fmla="*/ 6274009 w 12641071"/>
              <a:gd name="connsiteY28-14634" fmla="*/ 760197 h 5795240"/>
              <a:gd name="connsiteX29-14635" fmla="*/ 6321546 w 12641071"/>
              <a:gd name="connsiteY29-14636" fmla="*/ 948207 h 5795240"/>
              <a:gd name="connsiteX30-14637" fmla="*/ 6256852 w 12641071"/>
              <a:gd name="connsiteY30-14638" fmla="*/ 708420 h 5795240"/>
              <a:gd name="connsiteX31-14639" fmla="*/ 6234035 w 12641071"/>
              <a:gd name="connsiteY31-14640" fmla="*/ 658746 h 5795240"/>
              <a:gd name="connsiteX32-14641" fmla="*/ 6224136 w 12641071"/>
              <a:gd name="connsiteY32-14642" fmla="*/ 633624 h 5795240"/>
              <a:gd name="connsiteX33-14643" fmla="*/ 6215965 w 12641071"/>
              <a:gd name="connsiteY33-14644" fmla="*/ 619406 h 5795240"/>
              <a:gd name="connsiteX34-14645" fmla="*/ 6205824 w 12641071"/>
              <a:gd name="connsiteY34-14646" fmla="*/ 597325 h 5795240"/>
              <a:gd name="connsiteX35-14647" fmla="*/ 6143427 w 12641071"/>
              <a:gd name="connsiteY35-14648" fmla="*/ 493200 h 5795240"/>
              <a:gd name="connsiteX36-14649" fmla="*/ 6143408 w 12641071"/>
              <a:gd name="connsiteY36-14650" fmla="*/ 493167 h 5795240"/>
              <a:gd name="connsiteX37-14651" fmla="*/ 6105193 w 12641071"/>
              <a:gd name="connsiteY37-14652" fmla="*/ 442067 h 5795240"/>
              <a:gd name="connsiteX38-14653" fmla="*/ 6141460 w 12641071"/>
              <a:gd name="connsiteY38-14654" fmla="*/ 475027 h 5795240"/>
              <a:gd name="connsiteX39-14655" fmla="*/ 6788665 w 12641071"/>
              <a:gd name="connsiteY39-14656" fmla="*/ 707369 h 5795240"/>
              <a:gd name="connsiteX40-14657" fmla="*/ 7184710 w 12641071"/>
              <a:gd name="connsiteY40-14658" fmla="*/ 627411 h 5795240"/>
              <a:gd name="connsiteX41-14659" fmla="*/ 7264545 w 12641071"/>
              <a:gd name="connsiteY41-14660" fmla="*/ 588952 h 5795240"/>
              <a:gd name="connsiteX42-14661" fmla="*/ 7213686 w 12641071"/>
              <a:gd name="connsiteY42-14662" fmla="*/ 626983 h 5795240"/>
              <a:gd name="connsiteX43-14663" fmla="*/ 7128319 w 12641071"/>
              <a:gd name="connsiteY43-14664" fmla="*/ 705504 h 5795240"/>
              <a:gd name="connsiteX44-14665" fmla="*/ 7083110 w 12641071"/>
              <a:gd name="connsiteY44-14666" fmla="*/ 757072 h 5795240"/>
              <a:gd name="connsiteX45-14667" fmla="*/ 7083111 w 12641071"/>
              <a:gd name="connsiteY45-14668" fmla="*/ 757072 h 5795240"/>
              <a:gd name="connsiteX46-14669" fmla="*/ 7128319 w 12641071"/>
              <a:gd name="connsiteY46-14670" fmla="*/ 705506 h 5795240"/>
              <a:gd name="connsiteX47-14671" fmla="*/ 7213686 w 12641071"/>
              <a:gd name="connsiteY47-14672" fmla="*/ 626984 h 5795240"/>
              <a:gd name="connsiteX48-14673" fmla="*/ 7264545 w 12641071"/>
              <a:gd name="connsiteY48-14674" fmla="*/ 588953 h 5795240"/>
              <a:gd name="connsiteX49-14675" fmla="*/ 7273651 w 12641071"/>
              <a:gd name="connsiteY49-14676" fmla="*/ 584566 h 5795240"/>
              <a:gd name="connsiteX50-14677" fmla="*/ 7314851 w 12641071"/>
              <a:gd name="connsiteY50-14678" fmla="*/ 559537 h 5795240"/>
              <a:gd name="connsiteX51-14679" fmla="*/ 7354131 w 12641071"/>
              <a:gd name="connsiteY51-14680" fmla="*/ 565467 h 5795240"/>
              <a:gd name="connsiteX52-14681" fmla="*/ 7429608 w 12641071"/>
              <a:gd name="connsiteY52-14682" fmla="*/ 586051 h 5795240"/>
              <a:gd name="connsiteX53-14683" fmla="*/ 7429611 w 12641071"/>
              <a:gd name="connsiteY53-14684" fmla="*/ 586050 h 5795240"/>
              <a:gd name="connsiteX54-14685" fmla="*/ 7354132 w 12641071"/>
              <a:gd name="connsiteY54-14686" fmla="*/ 565465 h 5795240"/>
              <a:gd name="connsiteX55-14687" fmla="*/ 7314853 w 12641071"/>
              <a:gd name="connsiteY55-14688" fmla="*/ 559536 h 5795240"/>
              <a:gd name="connsiteX56-14689" fmla="*/ 7314851 w 12641071"/>
              <a:gd name="connsiteY56-14690" fmla="*/ 559537 h 5795240"/>
              <a:gd name="connsiteX57-14691" fmla="*/ 7314849 w 12641071"/>
              <a:gd name="connsiteY57-14692" fmla="*/ 559537 h 5795240"/>
              <a:gd name="connsiteX58-14693" fmla="*/ 7273651 w 12641071"/>
              <a:gd name="connsiteY58-14694" fmla="*/ 584565 h 5795240"/>
              <a:gd name="connsiteX59-14695" fmla="*/ 7264545 w 12641071"/>
              <a:gd name="connsiteY59-14696" fmla="*/ 588952 h 5795240"/>
              <a:gd name="connsiteX60-14697" fmla="*/ 7296407 w 12641071"/>
              <a:gd name="connsiteY60-14698" fmla="*/ 565126 h 5795240"/>
              <a:gd name="connsiteX61-14699" fmla="*/ 7307447 w 12641071"/>
              <a:gd name="connsiteY61-14700" fmla="*/ 558419 h 5795240"/>
              <a:gd name="connsiteX62-14701" fmla="*/ 7307450 w 12641071"/>
              <a:gd name="connsiteY62-14702" fmla="*/ 558419 h 5795240"/>
              <a:gd name="connsiteX63-14703" fmla="*/ 7385004 w 12641071"/>
              <a:gd name="connsiteY63-14704" fmla="*/ 511303 h 5795240"/>
              <a:gd name="connsiteX64-14705" fmla="*/ 7391626 w 12641071"/>
              <a:gd name="connsiteY64-14706" fmla="*/ 508114 h 5795240"/>
              <a:gd name="connsiteX65-14707" fmla="*/ 7391631 w 12641071"/>
              <a:gd name="connsiteY65-14708" fmla="*/ 508110 h 5795240"/>
              <a:gd name="connsiteX66-14709" fmla="*/ 7478934 w 12641071"/>
              <a:gd name="connsiteY66-14710" fmla="*/ 466053 h 5795240"/>
              <a:gd name="connsiteX67-14711" fmla="*/ 7897193 w 12641071"/>
              <a:gd name="connsiteY67-14712" fmla="*/ 381611 h 5795240"/>
              <a:gd name="connsiteX68-14713" fmla="*/ 8788216 w 12641071"/>
              <a:gd name="connsiteY68-14714" fmla="*/ 855364 h 5795240"/>
              <a:gd name="connsiteX69-14715" fmla="*/ 8832362 w 12641071"/>
              <a:gd name="connsiteY69-14716" fmla="*/ 928030 h 5795240"/>
              <a:gd name="connsiteX70-14717" fmla="*/ 8832362 w 12641071"/>
              <a:gd name="connsiteY70-14718" fmla="*/ 928033 h 5795240"/>
              <a:gd name="connsiteX71-14719" fmla="*/ 8842040 w 12641071"/>
              <a:gd name="connsiteY71-14720" fmla="*/ 943961 h 5795240"/>
              <a:gd name="connsiteX72-14721" fmla="*/ 8856144 w 12641071"/>
              <a:gd name="connsiteY72-14722" fmla="*/ 973241 h 5795240"/>
              <a:gd name="connsiteX73-14723" fmla="*/ 8856145 w 12641071"/>
              <a:gd name="connsiteY73-14724" fmla="*/ 973241 h 5795240"/>
              <a:gd name="connsiteX74-14725" fmla="*/ 8878117 w 12641071"/>
              <a:gd name="connsiteY74-14726" fmla="*/ 1018851 h 5795240"/>
              <a:gd name="connsiteX75-14727" fmla="*/ 8877719 w 12641071"/>
              <a:gd name="connsiteY75-14728" fmla="*/ 1018369 h 5795240"/>
              <a:gd name="connsiteX76-14729" fmla="*/ 8853250 w 12641071"/>
              <a:gd name="connsiteY76-14730" fmla="*/ 973288 h 5795240"/>
              <a:gd name="connsiteX77-14731" fmla="*/ 8853249 w 12641071"/>
              <a:gd name="connsiteY77-14732" fmla="*/ 973288 h 5795240"/>
              <a:gd name="connsiteX78-14733" fmla="*/ 8853248 w 12641071"/>
              <a:gd name="connsiteY78-14734" fmla="*/ 973287 h 5795240"/>
              <a:gd name="connsiteX79-14735" fmla="*/ 8849677 w 12641071"/>
              <a:gd name="connsiteY79-14736" fmla="*/ 973341 h 5795240"/>
              <a:gd name="connsiteX80-14737" fmla="*/ 8641543 w 12641071"/>
              <a:gd name="connsiteY80-14738" fmla="*/ 916577 h 5795240"/>
              <a:gd name="connsiteX81-14739" fmla="*/ 8641545 w 12641071"/>
              <a:gd name="connsiteY81-14740" fmla="*/ 916580 h 5795240"/>
              <a:gd name="connsiteX82-14741" fmla="*/ 8849676 w 12641071"/>
              <a:gd name="connsiteY82-14742" fmla="*/ 973343 h 5795240"/>
              <a:gd name="connsiteX83-14743" fmla="*/ 8853248 w 12641071"/>
              <a:gd name="connsiteY83-14744" fmla="*/ 973288 h 5795240"/>
              <a:gd name="connsiteX84-14745" fmla="*/ 8877719 w 12641071"/>
              <a:gd name="connsiteY84-14746" fmla="*/ 1018371 h 5795240"/>
              <a:gd name="connsiteX85-14747" fmla="*/ 8878116 w 12641071"/>
              <a:gd name="connsiteY85-14748" fmla="*/ 1018851 h 5795240"/>
              <a:gd name="connsiteX86-14749" fmla="*/ 8887288 w 12641071"/>
              <a:gd name="connsiteY86-14750" fmla="*/ 1037892 h 5795240"/>
              <a:gd name="connsiteX87-14751" fmla="*/ 8949899 w 12641071"/>
              <a:gd name="connsiteY87-14752" fmla="*/ 1239592 h 5795240"/>
              <a:gd name="connsiteX88-14753" fmla="*/ 8968437 w 12641071"/>
              <a:gd name="connsiteY88-14754" fmla="*/ 1423482 h 5795240"/>
              <a:gd name="connsiteX89-14755" fmla="*/ 8949899 w 12641071"/>
              <a:gd name="connsiteY89-14756" fmla="*/ 1239591 h 5795240"/>
              <a:gd name="connsiteX90-14757" fmla="*/ 8887288 w 12641071"/>
              <a:gd name="connsiteY90-14758" fmla="*/ 1037890 h 5795240"/>
              <a:gd name="connsiteX91-14759" fmla="*/ 8878116 w 12641071"/>
              <a:gd name="connsiteY91-14760" fmla="*/ 1018851 h 5795240"/>
              <a:gd name="connsiteX92-14761" fmla="*/ 8931285 w 12641071"/>
              <a:gd name="connsiteY92-14762" fmla="*/ 1083292 h 5795240"/>
              <a:gd name="connsiteX93-14763" fmla="*/ 9241478 w 12641071"/>
              <a:gd name="connsiteY93-14764" fmla="*/ 1211778 h 5795240"/>
              <a:gd name="connsiteX94-14765" fmla="*/ 9605238 w 12641071"/>
              <a:gd name="connsiteY94-14766" fmla="*/ 1018369 h 5795240"/>
              <a:gd name="connsiteX95-14767" fmla="*/ 9636247 w 12641071"/>
              <a:gd name="connsiteY95-14768" fmla="*/ 961241 h 5795240"/>
              <a:gd name="connsiteX96-14769" fmla="*/ 9641995 w 12641071"/>
              <a:gd name="connsiteY96-14770" fmla="*/ 961152 h 5795240"/>
              <a:gd name="connsiteX97-14771" fmla="*/ 9584939 w 12641071"/>
              <a:gd name="connsiteY97-14772" fmla="*/ 1079594 h 5795240"/>
              <a:gd name="connsiteX98-14773" fmla="*/ 9546257 w 12641071"/>
              <a:gd name="connsiteY98-14774" fmla="*/ 1204206 h 5795240"/>
              <a:gd name="connsiteX99-14775" fmla="*/ 9584939 w 12641071"/>
              <a:gd name="connsiteY99-14776" fmla="*/ 1079596 h 5795240"/>
              <a:gd name="connsiteX100-14777" fmla="*/ 9641995 w 12641071"/>
              <a:gd name="connsiteY100-14778" fmla="*/ 961153 h 5795240"/>
              <a:gd name="connsiteX101-14779" fmla="*/ 9653069 w 12641071"/>
              <a:gd name="connsiteY101-14780" fmla="*/ 960983 h 5795240"/>
              <a:gd name="connsiteX102-14781" fmla="*/ 9801564 w 12641071"/>
              <a:gd name="connsiteY102-14782" fmla="*/ 1196828 h 5795240"/>
              <a:gd name="connsiteX103-14783" fmla="*/ 9801566 w 12641071"/>
              <a:gd name="connsiteY103-14784" fmla="*/ 1196828 h 5795240"/>
              <a:gd name="connsiteX104-14785" fmla="*/ 9653070 w 12641071"/>
              <a:gd name="connsiteY104-14786" fmla="*/ 960982 h 5795240"/>
              <a:gd name="connsiteX105-14787" fmla="*/ 9641996 w 12641071"/>
              <a:gd name="connsiteY105-14788" fmla="*/ 961152 h 5795240"/>
              <a:gd name="connsiteX106-14789" fmla="*/ 9651917 w 12641071"/>
              <a:gd name="connsiteY106-14790" fmla="*/ 940556 h 5795240"/>
              <a:gd name="connsiteX107-14791" fmla="*/ 11050508 w 12641071"/>
              <a:gd name="connsiteY107-14792" fmla="*/ 108150 h 5795240"/>
              <a:gd name="connsiteX108-14793" fmla="*/ 12641071 w 12641071"/>
              <a:gd name="connsiteY108-14794" fmla="*/ 1698711 h 5795240"/>
              <a:gd name="connsiteX109-14795" fmla="*/ 11371062 w 12641071"/>
              <a:gd name="connsiteY109-14796" fmla="*/ 3256960 h 5795240"/>
              <a:gd name="connsiteX110-14797" fmla="*/ 11215953 w 12641071"/>
              <a:gd name="connsiteY110-14798" fmla="*/ 3280632 h 5795240"/>
              <a:gd name="connsiteX111-14799" fmla="*/ 11142318 w 12641071"/>
              <a:gd name="connsiteY111-14800" fmla="*/ 3276914 h 5795240"/>
              <a:gd name="connsiteX112-14801" fmla="*/ 11215952 w 12641071"/>
              <a:gd name="connsiteY112-14802" fmla="*/ 3280632 h 5795240"/>
              <a:gd name="connsiteX113-14803" fmla="*/ 11213133 w 12641071"/>
              <a:gd name="connsiteY113-14804" fmla="*/ 3281062 h 5795240"/>
              <a:gd name="connsiteX114-14805" fmla="*/ 11116921 w 12641071"/>
              <a:gd name="connsiteY114-14806" fmla="*/ 3285921 h 5795240"/>
              <a:gd name="connsiteX115-14807" fmla="*/ 11050507 w 12641071"/>
              <a:gd name="connsiteY115-14808" fmla="*/ 3289274 h 5795240"/>
              <a:gd name="connsiteX116-14809" fmla="*/ 11006292 w 12641071"/>
              <a:gd name="connsiteY116-14810" fmla="*/ 3287041 h 5795240"/>
              <a:gd name="connsiteX117-14811" fmla="*/ 10937101 w 12641071"/>
              <a:gd name="connsiteY117-14812" fmla="*/ 3297601 h 5795240"/>
              <a:gd name="connsiteX118-14813" fmla="*/ 10144740 w 12641071"/>
              <a:gd name="connsiteY118-14814" fmla="*/ 4089962 h 5795240"/>
              <a:gd name="connsiteX119-14815" fmla="*/ 10130374 w 12641071"/>
              <a:gd name="connsiteY119-14816" fmla="*/ 4184101 h 5795240"/>
              <a:gd name="connsiteX120-14817" fmla="*/ 10130375 w 12641071"/>
              <a:gd name="connsiteY120-14818" fmla="*/ 4184103 h 5795240"/>
              <a:gd name="connsiteX121-14819" fmla="*/ 10130656 w 12641071"/>
              <a:gd name="connsiteY121-14820" fmla="*/ 4185950 h 5795240"/>
              <a:gd name="connsiteX122-14821" fmla="*/ 10138194 w 12641071"/>
              <a:gd name="connsiteY122-14822" fmla="*/ 4335228 h 5795240"/>
              <a:gd name="connsiteX123-14823" fmla="*/ 10137710 w 12641071"/>
              <a:gd name="connsiteY123-14824" fmla="*/ 4344822 h 5795240"/>
              <a:gd name="connsiteX124-14825" fmla="*/ 10133555 w 12641071"/>
              <a:gd name="connsiteY124-14826" fmla="*/ 4427096 h 5795240"/>
              <a:gd name="connsiteX125-14827" fmla="*/ 10129312 w 12641071"/>
              <a:gd name="connsiteY125-14828" fmla="*/ 4399289 h 5795240"/>
              <a:gd name="connsiteX126-14829" fmla="*/ 10126797 w 12641071"/>
              <a:gd name="connsiteY126-14830" fmla="*/ 4349498 h 5795240"/>
              <a:gd name="connsiteX127-14831" fmla="*/ 10126796 w 12641071"/>
              <a:gd name="connsiteY127-14832" fmla="*/ 4349498 h 5795240"/>
              <a:gd name="connsiteX128-14833" fmla="*/ 10129311 w 12641071"/>
              <a:gd name="connsiteY128-14834" fmla="*/ 4399289 h 5795240"/>
              <a:gd name="connsiteX129-14835" fmla="*/ 10133554 w 12641071"/>
              <a:gd name="connsiteY129-14836" fmla="*/ 4427096 h 5795240"/>
              <a:gd name="connsiteX130-14837" fmla="*/ 10130656 w 12641071"/>
              <a:gd name="connsiteY130-14838" fmla="*/ 4484506 h 5795240"/>
              <a:gd name="connsiteX131-14839" fmla="*/ 8678182 w 12641071"/>
              <a:gd name="connsiteY131-14840" fmla="*/ 5795240 h 5795240"/>
              <a:gd name="connsiteX132-14841" fmla="*/ 7467518 w 12641071"/>
              <a:gd name="connsiteY132-14842" fmla="*/ 5151535 h 5795240"/>
              <a:gd name="connsiteX133-14843" fmla="*/ 7419945 w 12641071"/>
              <a:gd name="connsiteY133-14844" fmla="*/ 5073228 h 5795240"/>
              <a:gd name="connsiteX134-14845" fmla="*/ 7394386 w 12641071"/>
              <a:gd name="connsiteY134-14846" fmla="*/ 5031156 h 5795240"/>
              <a:gd name="connsiteX135-14847" fmla="*/ 7367299 w 12641071"/>
              <a:gd name="connsiteY135-14848" fmla="*/ 4974928 h 5795240"/>
              <a:gd name="connsiteX136-14849" fmla="*/ 7332905 w 12641071"/>
              <a:gd name="connsiteY136-14850" fmla="*/ 4903531 h 5795240"/>
              <a:gd name="connsiteX137-14851" fmla="*/ 7320958 w 12641071"/>
              <a:gd name="connsiteY137-14852" fmla="*/ 4870887 h 5795240"/>
              <a:gd name="connsiteX138-14853" fmla="*/ 7322174 w 12641071"/>
              <a:gd name="connsiteY138-14854" fmla="*/ 4872361 h 5795240"/>
              <a:gd name="connsiteX139-14855" fmla="*/ 7362630 w 12641071"/>
              <a:gd name="connsiteY139-14856" fmla="*/ 4938954 h 5795240"/>
              <a:gd name="connsiteX140-14857" fmla="*/ 7380779 w 12641071"/>
              <a:gd name="connsiteY140-14858" fmla="*/ 4976628 h 5795240"/>
              <a:gd name="connsiteX141-14859" fmla="*/ 7391210 w 12641071"/>
              <a:gd name="connsiteY141-14860" fmla="*/ 4977944 h 5795240"/>
              <a:gd name="connsiteX142-14861" fmla="*/ 7380780 w 12641071"/>
              <a:gd name="connsiteY142-14862" fmla="*/ 4976628 h 5795240"/>
              <a:gd name="connsiteX143-14863" fmla="*/ 7362631 w 12641071"/>
              <a:gd name="connsiteY143-14864" fmla="*/ 4938954 h 5795240"/>
              <a:gd name="connsiteX144-14865" fmla="*/ 7322175 w 12641071"/>
              <a:gd name="connsiteY144-14866" fmla="*/ 4872361 h 5795240"/>
              <a:gd name="connsiteX145-14867" fmla="*/ 7320959 w 12641071"/>
              <a:gd name="connsiteY145-14868" fmla="*/ 4870887 h 5795240"/>
              <a:gd name="connsiteX146-14869" fmla="*/ 7283811 w 12641071"/>
              <a:gd name="connsiteY146-14870" fmla="*/ 4769391 h 5795240"/>
              <a:gd name="connsiteX147-14871" fmla="*/ 7272112 w 12641071"/>
              <a:gd name="connsiteY147-14872" fmla="*/ 4718630 h 5795240"/>
              <a:gd name="connsiteX148-14873" fmla="*/ 7272111 w 12641071"/>
              <a:gd name="connsiteY148-14874" fmla="*/ 4718630 h 5795240"/>
              <a:gd name="connsiteX149-14875" fmla="*/ 7283810 w 12641071"/>
              <a:gd name="connsiteY149-14876" fmla="*/ 4769391 h 5795240"/>
              <a:gd name="connsiteX150-14877" fmla="*/ 7320958 w 12641071"/>
              <a:gd name="connsiteY150-14878" fmla="*/ 4870887 h 5795240"/>
              <a:gd name="connsiteX151-14879" fmla="*/ 7223551 w 12641071"/>
              <a:gd name="connsiteY151-14880" fmla="*/ 4752829 h 5795240"/>
              <a:gd name="connsiteX152-14881" fmla="*/ 6652445 w 12641071"/>
              <a:gd name="connsiteY152-14882" fmla="*/ 4516269 h 5795240"/>
              <a:gd name="connsiteX153-14883" fmla="*/ 6200873 w 12641071"/>
              <a:gd name="connsiteY153-14884" fmla="*/ 4654206 h 5795240"/>
              <a:gd name="connsiteX154-14885" fmla="*/ 6088813 w 12641071"/>
              <a:gd name="connsiteY154-14886" fmla="*/ 4746663 h 5795240"/>
              <a:gd name="connsiteX155-14887" fmla="*/ 6043019 w 12641071"/>
              <a:gd name="connsiteY155-14888" fmla="*/ 4807902 h 5795240"/>
              <a:gd name="connsiteX156-14889" fmla="*/ 6043021 w 12641071"/>
              <a:gd name="connsiteY156-14890" fmla="*/ 4807902 h 5795240"/>
              <a:gd name="connsiteX157-14891" fmla="*/ 6023271 w 12641071"/>
              <a:gd name="connsiteY157-14892" fmla="*/ 4834312 h 5795240"/>
              <a:gd name="connsiteX158-14893" fmla="*/ 5970678 w 12641071"/>
              <a:gd name="connsiteY158-14894" fmla="*/ 4892181 h 5795240"/>
              <a:gd name="connsiteX159-14895" fmla="*/ 5982717 w 12641071"/>
              <a:gd name="connsiteY159-14896" fmla="*/ 4872361 h 5795240"/>
              <a:gd name="connsiteX160-14897" fmla="*/ 5970675 w 12641071"/>
              <a:gd name="connsiteY160-14898" fmla="*/ 4892181 h 5795240"/>
              <a:gd name="connsiteX161-14899" fmla="*/ 5935320 w 12641071"/>
              <a:gd name="connsiteY161-14900" fmla="*/ 4931081 h 5795240"/>
              <a:gd name="connsiteX162-14901" fmla="*/ 4971763 w 12641071"/>
              <a:gd name="connsiteY162-14902" fmla="*/ 5330200 h 5795240"/>
              <a:gd name="connsiteX163-14903" fmla="*/ 3716172 w 12641071"/>
              <a:gd name="connsiteY163-14904" fmla="*/ 4497938 h 5795240"/>
              <a:gd name="connsiteX164-14905" fmla="*/ 3710773 w 12641071"/>
              <a:gd name="connsiteY164-14906" fmla="*/ 4483182 h 5795240"/>
              <a:gd name="connsiteX165-14907" fmla="*/ 3710773 w 12641071"/>
              <a:gd name="connsiteY165-14908" fmla="*/ 4483181 h 5795240"/>
              <a:gd name="connsiteX166-14909" fmla="*/ 3674984 w 12641071"/>
              <a:gd name="connsiteY166-14910" fmla="*/ 4385402 h 5795240"/>
              <a:gd name="connsiteX167-14911" fmla="*/ 3670349 w 12641071"/>
              <a:gd name="connsiteY167-14912" fmla="*/ 4372742 h 5795240"/>
              <a:gd name="connsiteX168-14913" fmla="*/ 3659438 w 12641071"/>
              <a:gd name="connsiteY168-14914" fmla="*/ 4330309 h 5795240"/>
              <a:gd name="connsiteX169-14915" fmla="*/ 3672084 w 12641071"/>
              <a:gd name="connsiteY169-14916" fmla="*/ 4353606 h 5795240"/>
              <a:gd name="connsiteX170-14917" fmla="*/ 3659440 w 12641071"/>
              <a:gd name="connsiteY170-14918" fmla="*/ 4330309 h 5795240"/>
              <a:gd name="connsiteX171-14919" fmla="*/ 3613217 w 12641071"/>
              <a:gd name="connsiteY171-14920" fmla="*/ 4245153 h 5795240"/>
              <a:gd name="connsiteX172-14921" fmla="*/ 3083792 w 12641071"/>
              <a:gd name="connsiteY172-14922" fmla="*/ 3963660 h 5795240"/>
              <a:gd name="connsiteX173-14923" fmla="*/ 2835272 w 12641071"/>
              <a:gd name="connsiteY173-14924" fmla="*/ 4013833 h 5795240"/>
              <a:gd name="connsiteX174-14925" fmla="*/ 2820214 w 12641071"/>
              <a:gd name="connsiteY174-14926" fmla="*/ 4022007 h 5795240"/>
              <a:gd name="connsiteX175-14927" fmla="*/ 2820212 w 12641071"/>
              <a:gd name="connsiteY175-14928" fmla="*/ 4022008 h 5795240"/>
              <a:gd name="connsiteX176-14929" fmla="*/ 2820206 w 12641071"/>
              <a:gd name="connsiteY176-14930" fmla="*/ 4022011 h 5795240"/>
              <a:gd name="connsiteX177-14931" fmla="*/ 2813481 w 12641071"/>
              <a:gd name="connsiteY177-14932" fmla="*/ 4027041 h 5795240"/>
              <a:gd name="connsiteX178-14933" fmla="*/ 2762875 w 12641071"/>
              <a:gd name="connsiteY178-14934" fmla="*/ 4057784 h 5795240"/>
              <a:gd name="connsiteX179-14935" fmla="*/ 2762878 w 12641071"/>
              <a:gd name="connsiteY179-14936" fmla="*/ 4057784 h 5795240"/>
              <a:gd name="connsiteX180-14937" fmla="*/ 2694694 w 12641071"/>
              <a:gd name="connsiteY180-14938" fmla="*/ 4099208 h 5795240"/>
              <a:gd name="connsiteX181-14939" fmla="*/ 2726822 w 12641071"/>
              <a:gd name="connsiteY181-14940" fmla="*/ 4072700 h 5795240"/>
              <a:gd name="connsiteX182-14941" fmla="*/ 2757719 w 12641071"/>
              <a:gd name="connsiteY182-14942" fmla="*/ 4055929 h 5795240"/>
              <a:gd name="connsiteX183-14943" fmla="*/ 2757718 w 12641071"/>
              <a:gd name="connsiteY183-14944" fmla="*/ 4055928 h 5795240"/>
              <a:gd name="connsiteX184-14945" fmla="*/ 2726820 w 12641071"/>
              <a:gd name="connsiteY184-14946" fmla="*/ 4072700 h 5795240"/>
              <a:gd name="connsiteX185-14947" fmla="*/ 2694692 w 12641071"/>
              <a:gd name="connsiteY185-14948" fmla="*/ 4099208 h 5795240"/>
              <a:gd name="connsiteX186-14949" fmla="*/ 2664698 w 12641071"/>
              <a:gd name="connsiteY186-14950" fmla="*/ 4117431 h 5795240"/>
              <a:gd name="connsiteX187-14951" fmla="*/ 1804544 w 12641071"/>
              <a:gd name="connsiteY187-14952" fmla="*/ 4335229 h 5795240"/>
              <a:gd name="connsiteX188-14953" fmla="*/ 0 w 12641071"/>
              <a:gd name="connsiteY188-14954" fmla="*/ 2530685 h 5795240"/>
              <a:gd name="connsiteX189-14955" fmla="*/ 1804544 w 12641071"/>
              <a:gd name="connsiteY189-14956" fmla="*/ 726143 h 5795240"/>
              <a:gd name="connsiteX190-14957" fmla="*/ 3080549 w 12641071"/>
              <a:gd name="connsiteY190-14958" fmla="*/ 1254682 h 5795240"/>
              <a:gd name="connsiteX191-14959" fmla="*/ 3268676 w 12641071"/>
              <a:gd name="connsiteY191-14960" fmla="*/ 1461167 h 5795240"/>
              <a:gd name="connsiteX192-14961" fmla="*/ 3565826 w 12641071"/>
              <a:gd name="connsiteY192-14962" fmla="*/ 1551935 h 5795240"/>
              <a:gd name="connsiteX193-14963" fmla="*/ 4086504 w 12641071"/>
              <a:gd name="connsiteY193-14964" fmla="*/ 1127574 h 5795240"/>
              <a:gd name="connsiteX194-14965" fmla="*/ 4103078 w 12641071"/>
              <a:gd name="connsiteY194-14966" fmla="*/ 1004204 h 5795240"/>
              <a:gd name="connsiteX195-14967" fmla="*/ 5215874 w 12641071"/>
              <a:gd name="connsiteY195-14968" fmla="*/ 0 h 5795240"/>
              <a:gd name="connsiteX0-14969" fmla="*/ 5964869 w 12641071"/>
              <a:gd name="connsiteY0-14970" fmla="*/ 4795171 h 5795240"/>
              <a:gd name="connsiteX1-14971" fmla="*/ 6019264 w 12641071"/>
              <a:gd name="connsiteY1-14972" fmla="*/ 4804905 h 5795240"/>
              <a:gd name="connsiteX2-14973" fmla="*/ 6036570 w 12641071"/>
              <a:gd name="connsiteY2-14974" fmla="*/ 4807089 h 5795240"/>
              <a:gd name="connsiteX3-14975" fmla="*/ 6019265 w 12641071"/>
              <a:gd name="connsiteY3-14976" fmla="*/ 4804905 h 5795240"/>
              <a:gd name="connsiteX4-14977" fmla="*/ 5964869 w 12641071"/>
              <a:gd name="connsiteY4-14978" fmla="*/ 4795171 h 5795240"/>
              <a:gd name="connsiteX5-14979" fmla="*/ 3682364 w 12641071"/>
              <a:gd name="connsiteY5-14980" fmla="*/ 4386723 h 5795240"/>
              <a:gd name="connsiteX6-14981" fmla="*/ 3772428 w 12641071"/>
              <a:gd name="connsiteY6-14982" fmla="*/ 4402840 h 5795240"/>
              <a:gd name="connsiteX7-14983" fmla="*/ 3772428 w 12641071"/>
              <a:gd name="connsiteY7-14984" fmla="*/ 4402840 h 5795240"/>
              <a:gd name="connsiteX8-14985" fmla="*/ 3682364 w 12641071"/>
              <a:gd name="connsiteY8-14986" fmla="*/ 4386723 h 5795240"/>
              <a:gd name="connsiteX9-14987" fmla="*/ 6034389 w 12641071"/>
              <a:gd name="connsiteY9-14988" fmla="*/ 371047 h 5795240"/>
              <a:gd name="connsiteX10-14989" fmla="*/ 5912002 w 12641071"/>
              <a:gd name="connsiteY10-14990" fmla="*/ 413650 h 5795240"/>
              <a:gd name="connsiteX11-14991" fmla="*/ 5912002 w 12641071"/>
              <a:gd name="connsiteY11-14992" fmla="*/ 413650 h 5795240"/>
              <a:gd name="connsiteX12-14993" fmla="*/ 6034389 w 12641071"/>
              <a:gd name="connsiteY12-14994" fmla="*/ 371047 h 5795240"/>
              <a:gd name="connsiteX13-14995" fmla="*/ 5215874 w 12641071"/>
              <a:gd name="connsiteY13-14996" fmla="*/ 0 h 5795240"/>
              <a:gd name="connsiteX14-14997" fmla="*/ 5927386 w 12641071"/>
              <a:gd name="connsiteY14-14998" fmla="*/ 255427 h 5795240"/>
              <a:gd name="connsiteX15-14999" fmla="*/ 5974443 w 12641071"/>
              <a:gd name="connsiteY15-15000" fmla="*/ 298195 h 5795240"/>
              <a:gd name="connsiteX16-15001" fmla="*/ 5974448 w 12641071"/>
              <a:gd name="connsiteY16-15002" fmla="*/ 298200 h 5795240"/>
              <a:gd name="connsiteX17-15003" fmla="*/ 6006819 w 12641071"/>
              <a:gd name="connsiteY17-15004" fmla="*/ 327622 h 5795240"/>
              <a:gd name="connsiteX18-15005" fmla="*/ 6043427 w 12641071"/>
              <a:gd name="connsiteY18-15006" fmla="*/ 367901 h 5795240"/>
              <a:gd name="connsiteX19-15007" fmla="*/ 6043429 w 12641071"/>
              <a:gd name="connsiteY19-15008" fmla="*/ 367901 h 5795240"/>
              <a:gd name="connsiteX20-15009" fmla="*/ 6079014 w 12641071"/>
              <a:gd name="connsiteY20-15010" fmla="*/ 407056 h 5795240"/>
              <a:gd name="connsiteX21-15011" fmla="*/ 6105193 w 12641071"/>
              <a:gd name="connsiteY21-15012" fmla="*/ 442067 h 5795240"/>
              <a:gd name="connsiteX22-15013" fmla="*/ 6069206 w 12641071"/>
              <a:gd name="connsiteY22-15014" fmla="*/ 409359 h 5795240"/>
              <a:gd name="connsiteX23-15015" fmla="*/ 6105193 w 12641071"/>
              <a:gd name="connsiteY23-15016" fmla="*/ 442069 h 5795240"/>
              <a:gd name="connsiteX24-15017" fmla="*/ 6143408 w 12641071"/>
              <a:gd name="connsiteY24-15018" fmla="*/ 493169 h 5795240"/>
              <a:gd name="connsiteX25-15019" fmla="*/ 6143427 w 12641071"/>
              <a:gd name="connsiteY25-15020" fmla="*/ 493200 h 5795240"/>
              <a:gd name="connsiteX26-15021" fmla="*/ 6215965 w 12641071"/>
              <a:gd name="connsiteY26-15022" fmla="*/ 619406 h 5795240"/>
              <a:gd name="connsiteX27-15023" fmla="*/ 6234035 w 12641071"/>
              <a:gd name="connsiteY27-15024" fmla="*/ 658746 h 5795240"/>
              <a:gd name="connsiteX28-15025" fmla="*/ 6321546 w 12641071"/>
              <a:gd name="connsiteY28-15026" fmla="*/ 948207 h 5795240"/>
              <a:gd name="connsiteX29-15027" fmla="*/ 6256852 w 12641071"/>
              <a:gd name="connsiteY29-15028" fmla="*/ 708420 h 5795240"/>
              <a:gd name="connsiteX30-15029" fmla="*/ 6234035 w 12641071"/>
              <a:gd name="connsiteY30-15030" fmla="*/ 658746 h 5795240"/>
              <a:gd name="connsiteX31-15031" fmla="*/ 6224136 w 12641071"/>
              <a:gd name="connsiteY31-15032" fmla="*/ 633624 h 5795240"/>
              <a:gd name="connsiteX32-15033" fmla="*/ 6215965 w 12641071"/>
              <a:gd name="connsiteY32-15034" fmla="*/ 619406 h 5795240"/>
              <a:gd name="connsiteX33-15035" fmla="*/ 6205824 w 12641071"/>
              <a:gd name="connsiteY33-15036" fmla="*/ 597325 h 5795240"/>
              <a:gd name="connsiteX34-15037" fmla="*/ 6143427 w 12641071"/>
              <a:gd name="connsiteY34-15038" fmla="*/ 493200 h 5795240"/>
              <a:gd name="connsiteX35-15039" fmla="*/ 6143408 w 12641071"/>
              <a:gd name="connsiteY35-15040" fmla="*/ 493167 h 5795240"/>
              <a:gd name="connsiteX36-15041" fmla="*/ 6105193 w 12641071"/>
              <a:gd name="connsiteY36-15042" fmla="*/ 442067 h 5795240"/>
              <a:gd name="connsiteX37-15043" fmla="*/ 6141460 w 12641071"/>
              <a:gd name="connsiteY37-15044" fmla="*/ 475027 h 5795240"/>
              <a:gd name="connsiteX38-15045" fmla="*/ 6788665 w 12641071"/>
              <a:gd name="connsiteY38-15046" fmla="*/ 707369 h 5795240"/>
              <a:gd name="connsiteX39-15047" fmla="*/ 7184710 w 12641071"/>
              <a:gd name="connsiteY39-15048" fmla="*/ 627411 h 5795240"/>
              <a:gd name="connsiteX40-15049" fmla="*/ 7264545 w 12641071"/>
              <a:gd name="connsiteY40-15050" fmla="*/ 588952 h 5795240"/>
              <a:gd name="connsiteX41-15051" fmla="*/ 7213686 w 12641071"/>
              <a:gd name="connsiteY41-15052" fmla="*/ 626983 h 5795240"/>
              <a:gd name="connsiteX42-15053" fmla="*/ 7128319 w 12641071"/>
              <a:gd name="connsiteY42-15054" fmla="*/ 705504 h 5795240"/>
              <a:gd name="connsiteX43-15055" fmla="*/ 7083110 w 12641071"/>
              <a:gd name="connsiteY43-15056" fmla="*/ 757072 h 5795240"/>
              <a:gd name="connsiteX44-15057" fmla="*/ 7083111 w 12641071"/>
              <a:gd name="connsiteY44-15058" fmla="*/ 757072 h 5795240"/>
              <a:gd name="connsiteX45-15059" fmla="*/ 7128319 w 12641071"/>
              <a:gd name="connsiteY45-15060" fmla="*/ 705506 h 5795240"/>
              <a:gd name="connsiteX46-15061" fmla="*/ 7213686 w 12641071"/>
              <a:gd name="connsiteY46-15062" fmla="*/ 626984 h 5795240"/>
              <a:gd name="connsiteX47-15063" fmla="*/ 7264545 w 12641071"/>
              <a:gd name="connsiteY47-15064" fmla="*/ 588953 h 5795240"/>
              <a:gd name="connsiteX48-15065" fmla="*/ 7273651 w 12641071"/>
              <a:gd name="connsiteY48-15066" fmla="*/ 584566 h 5795240"/>
              <a:gd name="connsiteX49-15067" fmla="*/ 7314851 w 12641071"/>
              <a:gd name="connsiteY49-15068" fmla="*/ 559537 h 5795240"/>
              <a:gd name="connsiteX50-15069" fmla="*/ 7354131 w 12641071"/>
              <a:gd name="connsiteY50-15070" fmla="*/ 565467 h 5795240"/>
              <a:gd name="connsiteX51-15071" fmla="*/ 7429608 w 12641071"/>
              <a:gd name="connsiteY51-15072" fmla="*/ 586051 h 5795240"/>
              <a:gd name="connsiteX52-15073" fmla="*/ 7429611 w 12641071"/>
              <a:gd name="connsiteY52-15074" fmla="*/ 586050 h 5795240"/>
              <a:gd name="connsiteX53-15075" fmla="*/ 7354132 w 12641071"/>
              <a:gd name="connsiteY53-15076" fmla="*/ 565465 h 5795240"/>
              <a:gd name="connsiteX54-15077" fmla="*/ 7314853 w 12641071"/>
              <a:gd name="connsiteY54-15078" fmla="*/ 559536 h 5795240"/>
              <a:gd name="connsiteX55-15079" fmla="*/ 7314851 w 12641071"/>
              <a:gd name="connsiteY55-15080" fmla="*/ 559537 h 5795240"/>
              <a:gd name="connsiteX56-15081" fmla="*/ 7314849 w 12641071"/>
              <a:gd name="connsiteY56-15082" fmla="*/ 559537 h 5795240"/>
              <a:gd name="connsiteX57-15083" fmla="*/ 7273651 w 12641071"/>
              <a:gd name="connsiteY57-15084" fmla="*/ 584565 h 5795240"/>
              <a:gd name="connsiteX58-15085" fmla="*/ 7264545 w 12641071"/>
              <a:gd name="connsiteY58-15086" fmla="*/ 588952 h 5795240"/>
              <a:gd name="connsiteX59-15087" fmla="*/ 7296407 w 12641071"/>
              <a:gd name="connsiteY59-15088" fmla="*/ 565126 h 5795240"/>
              <a:gd name="connsiteX60-15089" fmla="*/ 7307447 w 12641071"/>
              <a:gd name="connsiteY60-15090" fmla="*/ 558419 h 5795240"/>
              <a:gd name="connsiteX61-15091" fmla="*/ 7307450 w 12641071"/>
              <a:gd name="connsiteY61-15092" fmla="*/ 558419 h 5795240"/>
              <a:gd name="connsiteX62-15093" fmla="*/ 7385004 w 12641071"/>
              <a:gd name="connsiteY62-15094" fmla="*/ 511303 h 5795240"/>
              <a:gd name="connsiteX63-15095" fmla="*/ 7391626 w 12641071"/>
              <a:gd name="connsiteY63-15096" fmla="*/ 508114 h 5795240"/>
              <a:gd name="connsiteX64-15097" fmla="*/ 7391631 w 12641071"/>
              <a:gd name="connsiteY64-15098" fmla="*/ 508110 h 5795240"/>
              <a:gd name="connsiteX65-15099" fmla="*/ 7478934 w 12641071"/>
              <a:gd name="connsiteY65-15100" fmla="*/ 466053 h 5795240"/>
              <a:gd name="connsiteX66-15101" fmla="*/ 7897193 w 12641071"/>
              <a:gd name="connsiteY66-15102" fmla="*/ 381611 h 5795240"/>
              <a:gd name="connsiteX67-15103" fmla="*/ 8788216 w 12641071"/>
              <a:gd name="connsiteY67-15104" fmla="*/ 855364 h 5795240"/>
              <a:gd name="connsiteX68-15105" fmla="*/ 8832362 w 12641071"/>
              <a:gd name="connsiteY68-15106" fmla="*/ 928030 h 5795240"/>
              <a:gd name="connsiteX69-15107" fmla="*/ 8832362 w 12641071"/>
              <a:gd name="connsiteY69-15108" fmla="*/ 928033 h 5795240"/>
              <a:gd name="connsiteX70-15109" fmla="*/ 8842040 w 12641071"/>
              <a:gd name="connsiteY70-15110" fmla="*/ 943961 h 5795240"/>
              <a:gd name="connsiteX71-15111" fmla="*/ 8856144 w 12641071"/>
              <a:gd name="connsiteY71-15112" fmla="*/ 973241 h 5795240"/>
              <a:gd name="connsiteX72-15113" fmla="*/ 8856145 w 12641071"/>
              <a:gd name="connsiteY72-15114" fmla="*/ 973241 h 5795240"/>
              <a:gd name="connsiteX73-15115" fmla="*/ 8878117 w 12641071"/>
              <a:gd name="connsiteY73-15116" fmla="*/ 1018851 h 5795240"/>
              <a:gd name="connsiteX74-15117" fmla="*/ 8877719 w 12641071"/>
              <a:gd name="connsiteY74-15118" fmla="*/ 1018369 h 5795240"/>
              <a:gd name="connsiteX75-15119" fmla="*/ 8853250 w 12641071"/>
              <a:gd name="connsiteY75-15120" fmla="*/ 973288 h 5795240"/>
              <a:gd name="connsiteX76-15121" fmla="*/ 8853249 w 12641071"/>
              <a:gd name="connsiteY76-15122" fmla="*/ 973288 h 5795240"/>
              <a:gd name="connsiteX77-15123" fmla="*/ 8853248 w 12641071"/>
              <a:gd name="connsiteY77-15124" fmla="*/ 973287 h 5795240"/>
              <a:gd name="connsiteX78-15125" fmla="*/ 8849677 w 12641071"/>
              <a:gd name="connsiteY78-15126" fmla="*/ 973341 h 5795240"/>
              <a:gd name="connsiteX79-15127" fmla="*/ 8641543 w 12641071"/>
              <a:gd name="connsiteY79-15128" fmla="*/ 916577 h 5795240"/>
              <a:gd name="connsiteX80-15129" fmla="*/ 8641545 w 12641071"/>
              <a:gd name="connsiteY80-15130" fmla="*/ 916580 h 5795240"/>
              <a:gd name="connsiteX81-15131" fmla="*/ 8849676 w 12641071"/>
              <a:gd name="connsiteY81-15132" fmla="*/ 973343 h 5795240"/>
              <a:gd name="connsiteX82-15133" fmla="*/ 8853248 w 12641071"/>
              <a:gd name="connsiteY82-15134" fmla="*/ 973288 h 5795240"/>
              <a:gd name="connsiteX83-15135" fmla="*/ 8877719 w 12641071"/>
              <a:gd name="connsiteY83-15136" fmla="*/ 1018371 h 5795240"/>
              <a:gd name="connsiteX84-15137" fmla="*/ 8878116 w 12641071"/>
              <a:gd name="connsiteY84-15138" fmla="*/ 1018851 h 5795240"/>
              <a:gd name="connsiteX85-15139" fmla="*/ 8887288 w 12641071"/>
              <a:gd name="connsiteY85-15140" fmla="*/ 1037892 h 5795240"/>
              <a:gd name="connsiteX86-15141" fmla="*/ 8949899 w 12641071"/>
              <a:gd name="connsiteY86-15142" fmla="*/ 1239592 h 5795240"/>
              <a:gd name="connsiteX87-15143" fmla="*/ 8968437 w 12641071"/>
              <a:gd name="connsiteY87-15144" fmla="*/ 1423482 h 5795240"/>
              <a:gd name="connsiteX88-15145" fmla="*/ 8949899 w 12641071"/>
              <a:gd name="connsiteY88-15146" fmla="*/ 1239591 h 5795240"/>
              <a:gd name="connsiteX89-15147" fmla="*/ 8887288 w 12641071"/>
              <a:gd name="connsiteY89-15148" fmla="*/ 1037890 h 5795240"/>
              <a:gd name="connsiteX90-15149" fmla="*/ 8878116 w 12641071"/>
              <a:gd name="connsiteY90-15150" fmla="*/ 1018851 h 5795240"/>
              <a:gd name="connsiteX91-15151" fmla="*/ 8931285 w 12641071"/>
              <a:gd name="connsiteY91-15152" fmla="*/ 1083292 h 5795240"/>
              <a:gd name="connsiteX92-15153" fmla="*/ 9241478 w 12641071"/>
              <a:gd name="connsiteY92-15154" fmla="*/ 1211778 h 5795240"/>
              <a:gd name="connsiteX93-15155" fmla="*/ 9605238 w 12641071"/>
              <a:gd name="connsiteY93-15156" fmla="*/ 1018369 h 5795240"/>
              <a:gd name="connsiteX94-15157" fmla="*/ 9636247 w 12641071"/>
              <a:gd name="connsiteY94-15158" fmla="*/ 961241 h 5795240"/>
              <a:gd name="connsiteX95-15159" fmla="*/ 9641995 w 12641071"/>
              <a:gd name="connsiteY95-15160" fmla="*/ 961152 h 5795240"/>
              <a:gd name="connsiteX96-15161" fmla="*/ 9584939 w 12641071"/>
              <a:gd name="connsiteY96-15162" fmla="*/ 1079594 h 5795240"/>
              <a:gd name="connsiteX97-15163" fmla="*/ 9546257 w 12641071"/>
              <a:gd name="connsiteY97-15164" fmla="*/ 1204206 h 5795240"/>
              <a:gd name="connsiteX98-15165" fmla="*/ 9584939 w 12641071"/>
              <a:gd name="connsiteY98-15166" fmla="*/ 1079596 h 5795240"/>
              <a:gd name="connsiteX99-15167" fmla="*/ 9641995 w 12641071"/>
              <a:gd name="connsiteY99-15168" fmla="*/ 961153 h 5795240"/>
              <a:gd name="connsiteX100-15169" fmla="*/ 9653069 w 12641071"/>
              <a:gd name="connsiteY100-15170" fmla="*/ 960983 h 5795240"/>
              <a:gd name="connsiteX101-15171" fmla="*/ 9801564 w 12641071"/>
              <a:gd name="connsiteY101-15172" fmla="*/ 1196828 h 5795240"/>
              <a:gd name="connsiteX102-15173" fmla="*/ 9801566 w 12641071"/>
              <a:gd name="connsiteY102-15174" fmla="*/ 1196828 h 5795240"/>
              <a:gd name="connsiteX103-15175" fmla="*/ 9653070 w 12641071"/>
              <a:gd name="connsiteY103-15176" fmla="*/ 960982 h 5795240"/>
              <a:gd name="connsiteX104-15177" fmla="*/ 9641996 w 12641071"/>
              <a:gd name="connsiteY104-15178" fmla="*/ 961152 h 5795240"/>
              <a:gd name="connsiteX105-15179" fmla="*/ 9651917 w 12641071"/>
              <a:gd name="connsiteY105-15180" fmla="*/ 940556 h 5795240"/>
              <a:gd name="connsiteX106-15181" fmla="*/ 11050508 w 12641071"/>
              <a:gd name="connsiteY106-15182" fmla="*/ 108150 h 5795240"/>
              <a:gd name="connsiteX107-15183" fmla="*/ 12641071 w 12641071"/>
              <a:gd name="connsiteY107-15184" fmla="*/ 1698711 h 5795240"/>
              <a:gd name="connsiteX108-15185" fmla="*/ 11371062 w 12641071"/>
              <a:gd name="connsiteY108-15186" fmla="*/ 3256960 h 5795240"/>
              <a:gd name="connsiteX109-15187" fmla="*/ 11215953 w 12641071"/>
              <a:gd name="connsiteY109-15188" fmla="*/ 3280632 h 5795240"/>
              <a:gd name="connsiteX110-15189" fmla="*/ 11142318 w 12641071"/>
              <a:gd name="connsiteY110-15190" fmla="*/ 3276914 h 5795240"/>
              <a:gd name="connsiteX111-15191" fmla="*/ 11215952 w 12641071"/>
              <a:gd name="connsiteY111-15192" fmla="*/ 3280632 h 5795240"/>
              <a:gd name="connsiteX112-15193" fmla="*/ 11213133 w 12641071"/>
              <a:gd name="connsiteY112-15194" fmla="*/ 3281062 h 5795240"/>
              <a:gd name="connsiteX113-15195" fmla="*/ 11116921 w 12641071"/>
              <a:gd name="connsiteY113-15196" fmla="*/ 3285921 h 5795240"/>
              <a:gd name="connsiteX114-15197" fmla="*/ 11050507 w 12641071"/>
              <a:gd name="connsiteY114-15198" fmla="*/ 3289274 h 5795240"/>
              <a:gd name="connsiteX115-15199" fmla="*/ 11006292 w 12641071"/>
              <a:gd name="connsiteY115-15200" fmla="*/ 3287041 h 5795240"/>
              <a:gd name="connsiteX116-15201" fmla="*/ 10937101 w 12641071"/>
              <a:gd name="connsiteY116-15202" fmla="*/ 3297601 h 5795240"/>
              <a:gd name="connsiteX117-15203" fmla="*/ 10144740 w 12641071"/>
              <a:gd name="connsiteY117-15204" fmla="*/ 4089962 h 5795240"/>
              <a:gd name="connsiteX118-15205" fmla="*/ 10130374 w 12641071"/>
              <a:gd name="connsiteY118-15206" fmla="*/ 4184101 h 5795240"/>
              <a:gd name="connsiteX119-15207" fmla="*/ 10130375 w 12641071"/>
              <a:gd name="connsiteY119-15208" fmla="*/ 4184103 h 5795240"/>
              <a:gd name="connsiteX120-15209" fmla="*/ 10130656 w 12641071"/>
              <a:gd name="connsiteY120-15210" fmla="*/ 4185950 h 5795240"/>
              <a:gd name="connsiteX121-15211" fmla="*/ 10138194 w 12641071"/>
              <a:gd name="connsiteY121-15212" fmla="*/ 4335228 h 5795240"/>
              <a:gd name="connsiteX122-15213" fmla="*/ 10137710 w 12641071"/>
              <a:gd name="connsiteY122-15214" fmla="*/ 4344822 h 5795240"/>
              <a:gd name="connsiteX123-15215" fmla="*/ 10133555 w 12641071"/>
              <a:gd name="connsiteY123-15216" fmla="*/ 4427096 h 5795240"/>
              <a:gd name="connsiteX124-15217" fmla="*/ 10129312 w 12641071"/>
              <a:gd name="connsiteY124-15218" fmla="*/ 4399289 h 5795240"/>
              <a:gd name="connsiteX125-15219" fmla="*/ 10126797 w 12641071"/>
              <a:gd name="connsiteY125-15220" fmla="*/ 4349498 h 5795240"/>
              <a:gd name="connsiteX126-15221" fmla="*/ 10126796 w 12641071"/>
              <a:gd name="connsiteY126-15222" fmla="*/ 4349498 h 5795240"/>
              <a:gd name="connsiteX127-15223" fmla="*/ 10129311 w 12641071"/>
              <a:gd name="connsiteY127-15224" fmla="*/ 4399289 h 5795240"/>
              <a:gd name="connsiteX128-15225" fmla="*/ 10133554 w 12641071"/>
              <a:gd name="connsiteY128-15226" fmla="*/ 4427096 h 5795240"/>
              <a:gd name="connsiteX129-15227" fmla="*/ 10130656 w 12641071"/>
              <a:gd name="connsiteY129-15228" fmla="*/ 4484506 h 5795240"/>
              <a:gd name="connsiteX130-15229" fmla="*/ 8678182 w 12641071"/>
              <a:gd name="connsiteY130-15230" fmla="*/ 5795240 h 5795240"/>
              <a:gd name="connsiteX131-15231" fmla="*/ 7467518 w 12641071"/>
              <a:gd name="connsiteY131-15232" fmla="*/ 5151535 h 5795240"/>
              <a:gd name="connsiteX132-15233" fmla="*/ 7419945 w 12641071"/>
              <a:gd name="connsiteY132-15234" fmla="*/ 5073228 h 5795240"/>
              <a:gd name="connsiteX133-15235" fmla="*/ 7394386 w 12641071"/>
              <a:gd name="connsiteY133-15236" fmla="*/ 5031156 h 5795240"/>
              <a:gd name="connsiteX134-15237" fmla="*/ 7367299 w 12641071"/>
              <a:gd name="connsiteY134-15238" fmla="*/ 4974928 h 5795240"/>
              <a:gd name="connsiteX135-15239" fmla="*/ 7332905 w 12641071"/>
              <a:gd name="connsiteY135-15240" fmla="*/ 4903531 h 5795240"/>
              <a:gd name="connsiteX136-15241" fmla="*/ 7320958 w 12641071"/>
              <a:gd name="connsiteY136-15242" fmla="*/ 4870887 h 5795240"/>
              <a:gd name="connsiteX137-15243" fmla="*/ 7322174 w 12641071"/>
              <a:gd name="connsiteY137-15244" fmla="*/ 4872361 h 5795240"/>
              <a:gd name="connsiteX138-15245" fmla="*/ 7362630 w 12641071"/>
              <a:gd name="connsiteY138-15246" fmla="*/ 4938954 h 5795240"/>
              <a:gd name="connsiteX139-15247" fmla="*/ 7380779 w 12641071"/>
              <a:gd name="connsiteY139-15248" fmla="*/ 4976628 h 5795240"/>
              <a:gd name="connsiteX140-15249" fmla="*/ 7391210 w 12641071"/>
              <a:gd name="connsiteY140-15250" fmla="*/ 4977944 h 5795240"/>
              <a:gd name="connsiteX141-15251" fmla="*/ 7380780 w 12641071"/>
              <a:gd name="connsiteY141-15252" fmla="*/ 4976628 h 5795240"/>
              <a:gd name="connsiteX142-15253" fmla="*/ 7362631 w 12641071"/>
              <a:gd name="connsiteY142-15254" fmla="*/ 4938954 h 5795240"/>
              <a:gd name="connsiteX143-15255" fmla="*/ 7322175 w 12641071"/>
              <a:gd name="connsiteY143-15256" fmla="*/ 4872361 h 5795240"/>
              <a:gd name="connsiteX144-15257" fmla="*/ 7320959 w 12641071"/>
              <a:gd name="connsiteY144-15258" fmla="*/ 4870887 h 5795240"/>
              <a:gd name="connsiteX145-15259" fmla="*/ 7283811 w 12641071"/>
              <a:gd name="connsiteY145-15260" fmla="*/ 4769391 h 5795240"/>
              <a:gd name="connsiteX146-15261" fmla="*/ 7272112 w 12641071"/>
              <a:gd name="connsiteY146-15262" fmla="*/ 4718630 h 5795240"/>
              <a:gd name="connsiteX147-15263" fmla="*/ 7272111 w 12641071"/>
              <a:gd name="connsiteY147-15264" fmla="*/ 4718630 h 5795240"/>
              <a:gd name="connsiteX148-15265" fmla="*/ 7283810 w 12641071"/>
              <a:gd name="connsiteY148-15266" fmla="*/ 4769391 h 5795240"/>
              <a:gd name="connsiteX149-15267" fmla="*/ 7320958 w 12641071"/>
              <a:gd name="connsiteY149-15268" fmla="*/ 4870887 h 5795240"/>
              <a:gd name="connsiteX150-15269" fmla="*/ 7223551 w 12641071"/>
              <a:gd name="connsiteY150-15270" fmla="*/ 4752829 h 5795240"/>
              <a:gd name="connsiteX151-15271" fmla="*/ 6652445 w 12641071"/>
              <a:gd name="connsiteY151-15272" fmla="*/ 4516269 h 5795240"/>
              <a:gd name="connsiteX152-15273" fmla="*/ 6200873 w 12641071"/>
              <a:gd name="connsiteY152-15274" fmla="*/ 4654206 h 5795240"/>
              <a:gd name="connsiteX153-15275" fmla="*/ 6088813 w 12641071"/>
              <a:gd name="connsiteY153-15276" fmla="*/ 4746663 h 5795240"/>
              <a:gd name="connsiteX154-15277" fmla="*/ 6043019 w 12641071"/>
              <a:gd name="connsiteY154-15278" fmla="*/ 4807902 h 5795240"/>
              <a:gd name="connsiteX155-15279" fmla="*/ 6043021 w 12641071"/>
              <a:gd name="connsiteY155-15280" fmla="*/ 4807902 h 5795240"/>
              <a:gd name="connsiteX156-15281" fmla="*/ 6023271 w 12641071"/>
              <a:gd name="connsiteY156-15282" fmla="*/ 4834312 h 5795240"/>
              <a:gd name="connsiteX157-15283" fmla="*/ 5970678 w 12641071"/>
              <a:gd name="connsiteY157-15284" fmla="*/ 4892181 h 5795240"/>
              <a:gd name="connsiteX158-15285" fmla="*/ 5982717 w 12641071"/>
              <a:gd name="connsiteY158-15286" fmla="*/ 4872361 h 5795240"/>
              <a:gd name="connsiteX159-15287" fmla="*/ 5970675 w 12641071"/>
              <a:gd name="connsiteY159-15288" fmla="*/ 4892181 h 5795240"/>
              <a:gd name="connsiteX160-15289" fmla="*/ 5935320 w 12641071"/>
              <a:gd name="connsiteY160-15290" fmla="*/ 4931081 h 5795240"/>
              <a:gd name="connsiteX161-15291" fmla="*/ 4971763 w 12641071"/>
              <a:gd name="connsiteY161-15292" fmla="*/ 5330200 h 5795240"/>
              <a:gd name="connsiteX162-15293" fmla="*/ 3716172 w 12641071"/>
              <a:gd name="connsiteY162-15294" fmla="*/ 4497938 h 5795240"/>
              <a:gd name="connsiteX163-15295" fmla="*/ 3710773 w 12641071"/>
              <a:gd name="connsiteY163-15296" fmla="*/ 4483182 h 5795240"/>
              <a:gd name="connsiteX164-15297" fmla="*/ 3710773 w 12641071"/>
              <a:gd name="connsiteY164-15298" fmla="*/ 4483181 h 5795240"/>
              <a:gd name="connsiteX165-15299" fmla="*/ 3674984 w 12641071"/>
              <a:gd name="connsiteY165-15300" fmla="*/ 4385402 h 5795240"/>
              <a:gd name="connsiteX166-15301" fmla="*/ 3670349 w 12641071"/>
              <a:gd name="connsiteY166-15302" fmla="*/ 4372742 h 5795240"/>
              <a:gd name="connsiteX167-15303" fmla="*/ 3659438 w 12641071"/>
              <a:gd name="connsiteY167-15304" fmla="*/ 4330309 h 5795240"/>
              <a:gd name="connsiteX168-15305" fmla="*/ 3672084 w 12641071"/>
              <a:gd name="connsiteY168-15306" fmla="*/ 4353606 h 5795240"/>
              <a:gd name="connsiteX169-15307" fmla="*/ 3659440 w 12641071"/>
              <a:gd name="connsiteY169-15308" fmla="*/ 4330309 h 5795240"/>
              <a:gd name="connsiteX170-15309" fmla="*/ 3613217 w 12641071"/>
              <a:gd name="connsiteY170-15310" fmla="*/ 4245153 h 5795240"/>
              <a:gd name="connsiteX171-15311" fmla="*/ 3083792 w 12641071"/>
              <a:gd name="connsiteY171-15312" fmla="*/ 3963660 h 5795240"/>
              <a:gd name="connsiteX172-15313" fmla="*/ 2835272 w 12641071"/>
              <a:gd name="connsiteY172-15314" fmla="*/ 4013833 h 5795240"/>
              <a:gd name="connsiteX173-15315" fmla="*/ 2820214 w 12641071"/>
              <a:gd name="connsiteY173-15316" fmla="*/ 4022007 h 5795240"/>
              <a:gd name="connsiteX174-15317" fmla="*/ 2820212 w 12641071"/>
              <a:gd name="connsiteY174-15318" fmla="*/ 4022008 h 5795240"/>
              <a:gd name="connsiteX175-15319" fmla="*/ 2820206 w 12641071"/>
              <a:gd name="connsiteY175-15320" fmla="*/ 4022011 h 5795240"/>
              <a:gd name="connsiteX176-15321" fmla="*/ 2813481 w 12641071"/>
              <a:gd name="connsiteY176-15322" fmla="*/ 4027041 h 5795240"/>
              <a:gd name="connsiteX177-15323" fmla="*/ 2762875 w 12641071"/>
              <a:gd name="connsiteY177-15324" fmla="*/ 4057784 h 5795240"/>
              <a:gd name="connsiteX178-15325" fmla="*/ 2762878 w 12641071"/>
              <a:gd name="connsiteY178-15326" fmla="*/ 4057784 h 5795240"/>
              <a:gd name="connsiteX179-15327" fmla="*/ 2694694 w 12641071"/>
              <a:gd name="connsiteY179-15328" fmla="*/ 4099208 h 5795240"/>
              <a:gd name="connsiteX180-15329" fmla="*/ 2726822 w 12641071"/>
              <a:gd name="connsiteY180-15330" fmla="*/ 4072700 h 5795240"/>
              <a:gd name="connsiteX181-15331" fmla="*/ 2757719 w 12641071"/>
              <a:gd name="connsiteY181-15332" fmla="*/ 4055929 h 5795240"/>
              <a:gd name="connsiteX182-15333" fmla="*/ 2757718 w 12641071"/>
              <a:gd name="connsiteY182-15334" fmla="*/ 4055928 h 5795240"/>
              <a:gd name="connsiteX183-15335" fmla="*/ 2726820 w 12641071"/>
              <a:gd name="connsiteY183-15336" fmla="*/ 4072700 h 5795240"/>
              <a:gd name="connsiteX184-15337" fmla="*/ 2694692 w 12641071"/>
              <a:gd name="connsiteY184-15338" fmla="*/ 4099208 h 5795240"/>
              <a:gd name="connsiteX185-15339" fmla="*/ 2664698 w 12641071"/>
              <a:gd name="connsiteY185-15340" fmla="*/ 4117431 h 5795240"/>
              <a:gd name="connsiteX186-15341" fmla="*/ 1804544 w 12641071"/>
              <a:gd name="connsiteY186-15342" fmla="*/ 4335229 h 5795240"/>
              <a:gd name="connsiteX187-15343" fmla="*/ 0 w 12641071"/>
              <a:gd name="connsiteY187-15344" fmla="*/ 2530685 h 5795240"/>
              <a:gd name="connsiteX188-15345" fmla="*/ 1804544 w 12641071"/>
              <a:gd name="connsiteY188-15346" fmla="*/ 726143 h 5795240"/>
              <a:gd name="connsiteX189-15347" fmla="*/ 3080549 w 12641071"/>
              <a:gd name="connsiteY189-15348" fmla="*/ 1254682 h 5795240"/>
              <a:gd name="connsiteX190-15349" fmla="*/ 3268676 w 12641071"/>
              <a:gd name="connsiteY190-15350" fmla="*/ 1461167 h 5795240"/>
              <a:gd name="connsiteX191-15351" fmla="*/ 3565826 w 12641071"/>
              <a:gd name="connsiteY191-15352" fmla="*/ 1551935 h 5795240"/>
              <a:gd name="connsiteX192-15353" fmla="*/ 4086504 w 12641071"/>
              <a:gd name="connsiteY192-15354" fmla="*/ 1127574 h 5795240"/>
              <a:gd name="connsiteX193-15355" fmla="*/ 4103078 w 12641071"/>
              <a:gd name="connsiteY193-15356" fmla="*/ 1004204 h 5795240"/>
              <a:gd name="connsiteX194-15357" fmla="*/ 5215874 w 12641071"/>
              <a:gd name="connsiteY194-15358" fmla="*/ 0 h 5795240"/>
              <a:gd name="connsiteX0-15359" fmla="*/ 5964869 w 12641071"/>
              <a:gd name="connsiteY0-15360" fmla="*/ 4795171 h 5795240"/>
              <a:gd name="connsiteX1-15361" fmla="*/ 6019264 w 12641071"/>
              <a:gd name="connsiteY1-15362" fmla="*/ 4804905 h 5795240"/>
              <a:gd name="connsiteX2-15363" fmla="*/ 6036570 w 12641071"/>
              <a:gd name="connsiteY2-15364" fmla="*/ 4807089 h 5795240"/>
              <a:gd name="connsiteX3-15365" fmla="*/ 6019265 w 12641071"/>
              <a:gd name="connsiteY3-15366" fmla="*/ 4804905 h 5795240"/>
              <a:gd name="connsiteX4-15367" fmla="*/ 5964869 w 12641071"/>
              <a:gd name="connsiteY4-15368" fmla="*/ 4795171 h 5795240"/>
              <a:gd name="connsiteX5-15369" fmla="*/ 3682364 w 12641071"/>
              <a:gd name="connsiteY5-15370" fmla="*/ 4386723 h 5795240"/>
              <a:gd name="connsiteX6-15371" fmla="*/ 3772428 w 12641071"/>
              <a:gd name="connsiteY6-15372" fmla="*/ 4402840 h 5795240"/>
              <a:gd name="connsiteX7-15373" fmla="*/ 3772428 w 12641071"/>
              <a:gd name="connsiteY7-15374" fmla="*/ 4402840 h 5795240"/>
              <a:gd name="connsiteX8-15375" fmla="*/ 3682364 w 12641071"/>
              <a:gd name="connsiteY8-15376" fmla="*/ 4386723 h 5795240"/>
              <a:gd name="connsiteX9-15377" fmla="*/ 6034389 w 12641071"/>
              <a:gd name="connsiteY9-15378" fmla="*/ 371047 h 5795240"/>
              <a:gd name="connsiteX10-15379" fmla="*/ 5912002 w 12641071"/>
              <a:gd name="connsiteY10-15380" fmla="*/ 413650 h 5795240"/>
              <a:gd name="connsiteX11-15381" fmla="*/ 5912002 w 12641071"/>
              <a:gd name="connsiteY11-15382" fmla="*/ 413650 h 5795240"/>
              <a:gd name="connsiteX12-15383" fmla="*/ 6034389 w 12641071"/>
              <a:gd name="connsiteY12-15384" fmla="*/ 371047 h 5795240"/>
              <a:gd name="connsiteX13-15385" fmla="*/ 5215874 w 12641071"/>
              <a:gd name="connsiteY13-15386" fmla="*/ 0 h 5795240"/>
              <a:gd name="connsiteX14-15387" fmla="*/ 5927386 w 12641071"/>
              <a:gd name="connsiteY14-15388" fmla="*/ 255427 h 5795240"/>
              <a:gd name="connsiteX15-15389" fmla="*/ 5974443 w 12641071"/>
              <a:gd name="connsiteY15-15390" fmla="*/ 298195 h 5795240"/>
              <a:gd name="connsiteX16-15391" fmla="*/ 5974448 w 12641071"/>
              <a:gd name="connsiteY16-15392" fmla="*/ 298200 h 5795240"/>
              <a:gd name="connsiteX17-15393" fmla="*/ 6006819 w 12641071"/>
              <a:gd name="connsiteY17-15394" fmla="*/ 327622 h 5795240"/>
              <a:gd name="connsiteX18-15395" fmla="*/ 6043427 w 12641071"/>
              <a:gd name="connsiteY18-15396" fmla="*/ 367901 h 5795240"/>
              <a:gd name="connsiteX19-15397" fmla="*/ 6043429 w 12641071"/>
              <a:gd name="connsiteY19-15398" fmla="*/ 367901 h 5795240"/>
              <a:gd name="connsiteX20-15399" fmla="*/ 6079014 w 12641071"/>
              <a:gd name="connsiteY20-15400" fmla="*/ 407056 h 5795240"/>
              <a:gd name="connsiteX21-15401" fmla="*/ 6105193 w 12641071"/>
              <a:gd name="connsiteY21-15402" fmla="*/ 442067 h 5795240"/>
              <a:gd name="connsiteX22-15403" fmla="*/ 6069206 w 12641071"/>
              <a:gd name="connsiteY22-15404" fmla="*/ 409359 h 5795240"/>
              <a:gd name="connsiteX23-15405" fmla="*/ 6105193 w 12641071"/>
              <a:gd name="connsiteY23-15406" fmla="*/ 442069 h 5795240"/>
              <a:gd name="connsiteX24-15407" fmla="*/ 6143408 w 12641071"/>
              <a:gd name="connsiteY24-15408" fmla="*/ 493169 h 5795240"/>
              <a:gd name="connsiteX25-15409" fmla="*/ 6143427 w 12641071"/>
              <a:gd name="connsiteY25-15410" fmla="*/ 493200 h 5795240"/>
              <a:gd name="connsiteX26-15411" fmla="*/ 6215965 w 12641071"/>
              <a:gd name="connsiteY26-15412" fmla="*/ 619406 h 5795240"/>
              <a:gd name="connsiteX27-15413" fmla="*/ 6234035 w 12641071"/>
              <a:gd name="connsiteY27-15414" fmla="*/ 658746 h 5795240"/>
              <a:gd name="connsiteX28-15415" fmla="*/ 6256852 w 12641071"/>
              <a:gd name="connsiteY28-15416" fmla="*/ 708420 h 5795240"/>
              <a:gd name="connsiteX29-15417" fmla="*/ 6234035 w 12641071"/>
              <a:gd name="connsiteY29-15418" fmla="*/ 658746 h 5795240"/>
              <a:gd name="connsiteX30-15419" fmla="*/ 6224136 w 12641071"/>
              <a:gd name="connsiteY30-15420" fmla="*/ 633624 h 5795240"/>
              <a:gd name="connsiteX31-15421" fmla="*/ 6215965 w 12641071"/>
              <a:gd name="connsiteY31-15422" fmla="*/ 619406 h 5795240"/>
              <a:gd name="connsiteX32-15423" fmla="*/ 6205824 w 12641071"/>
              <a:gd name="connsiteY32-15424" fmla="*/ 597325 h 5795240"/>
              <a:gd name="connsiteX33-15425" fmla="*/ 6143427 w 12641071"/>
              <a:gd name="connsiteY33-15426" fmla="*/ 493200 h 5795240"/>
              <a:gd name="connsiteX34-15427" fmla="*/ 6143408 w 12641071"/>
              <a:gd name="connsiteY34-15428" fmla="*/ 493167 h 5795240"/>
              <a:gd name="connsiteX35-15429" fmla="*/ 6105193 w 12641071"/>
              <a:gd name="connsiteY35-15430" fmla="*/ 442067 h 5795240"/>
              <a:gd name="connsiteX36-15431" fmla="*/ 6141460 w 12641071"/>
              <a:gd name="connsiteY36-15432" fmla="*/ 475027 h 5795240"/>
              <a:gd name="connsiteX37-15433" fmla="*/ 6788665 w 12641071"/>
              <a:gd name="connsiteY37-15434" fmla="*/ 707369 h 5795240"/>
              <a:gd name="connsiteX38-15435" fmla="*/ 7184710 w 12641071"/>
              <a:gd name="connsiteY38-15436" fmla="*/ 627411 h 5795240"/>
              <a:gd name="connsiteX39-15437" fmla="*/ 7264545 w 12641071"/>
              <a:gd name="connsiteY39-15438" fmla="*/ 588952 h 5795240"/>
              <a:gd name="connsiteX40-15439" fmla="*/ 7213686 w 12641071"/>
              <a:gd name="connsiteY40-15440" fmla="*/ 626983 h 5795240"/>
              <a:gd name="connsiteX41-15441" fmla="*/ 7128319 w 12641071"/>
              <a:gd name="connsiteY41-15442" fmla="*/ 705504 h 5795240"/>
              <a:gd name="connsiteX42-15443" fmla="*/ 7083110 w 12641071"/>
              <a:gd name="connsiteY42-15444" fmla="*/ 757072 h 5795240"/>
              <a:gd name="connsiteX43-15445" fmla="*/ 7083111 w 12641071"/>
              <a:gd name="connsiteY43-15446" fmla="*/ 757072 h 5795240"/>
              <a:gd name="connsiteX44-15447" fmla="*/ 7128319 w 12641071"/>
              <a:gd name="connsiteY44-15448" fmla="*/ 705506 h 5795240"/>
              <a:gd name="connsiteX45-15449" fmla="*/ 7213686 w 12641071"/>
              <a:gd name="connsiteY45-15450" fmla="*/ 626984 h 5795240"/>
              <a:gd name="connsiteX46-15451" fmla="*/ 7264545 w 12641071"/>
              <a:gd name="connsiteY46-15452" fmla="*/ 588953 h 5795240"/>
              <a:gd name="connsiteX47-15453" fmla="*/ 7273651 w 12641071"/>
              <a:gd name="connsiteY47-15454" fmla="*/ 584566 h 5795240"/>
              <a:gd name="connsiteX48-15455" fmla="*/ 7314851 w 12641071"/>
              <a:gd name="connsiteY48-15456" fmla="*/ 559537 h 5795240"/>
              <a:gd name="connsiteX49-15457" fmla="*/ 7354131 w 12641071"/>
              <a:gd name="connsiteY49-15458" fmla="*/ 565467 h 5795240"/>
              <a:gd name="connsiteX50-15459" fmla="*/ 7429608 w 12641071"/>
              <a:gd name="connsiteY50-15460" fmla="*/ 586051 h 5795240"/>
              <a:gd name="connsiteX51-15461" fmla="*/ 7429611 w 12641071"/>
              <a:gd name="connsiteY51-15462" fmla="*/ 586050 h 5795240"/>
              <a:gd name="connsiteX52-15463" fmla="*/ 7354132 w 12641071"/>
              <a:gd name="connsiteY52-15464" fmla="*/ 565465 h 5795240"/>
              <a:gd name="connsiteX53-15465" fmla="*/ 7314853 w 12641071"/>
              <a:gd name="connsiteY53-15466" fmla="*/ 559536 h 5795240"/>
              <a:gd name="connsiteX54-15467" fmla="*/ 7314851 w 12641071"/>
              <a:gd name="connsiteY54-15468" fmla="*/ 559537 h 5795240"/>
              <a:gd name="connsiteX55-15469" fmla="*/ 7314849 w 12641071"/>
              <a:gd name="connsiteY55-15470" fmla="*/ 559537 h 5795240"/>
              <a:gd name="connsiteX56-15471" fmla="*/ 7273651 w 12641071"/>
              <a:gd name="connsiteY56-15472" fmla="*/ 584565 h 5795240"/>
              <a:gd name="connsiteX57-15473" fmla="*/ 7264545 w 12641071"/>
              <a:gd name="connsiteY57-15474" fmla="*/ 588952 h 5795240"/>
              <a:gd name="connsiteX58-15475" fmla="*/ 7296407 w 12641071"/>
              <a:gd name="connsiteY58-15476" fmla="*/ 565126 h 5795240"/>
              <a:gd name="connsiteX59-15477" fmla="*/ 7307447 w 12641071"/>
              <a:gd name="connsiteY59-15478" fmla="*/ 558419 h 5795240"/>
              <a:gd name="connsiteX60-15479" fmla="*/ 7307450 w 12641071"/>
              <a:gd name="connsiteY60-15480" fmla="*/ 558419 h 5795240"/>
              <a:gd name="connsiteX61-15481" fmla="*/ 7385004 w 12641071"/>
              <a:gd name="connsiteY61-15482" fmla="*/ 511303 h 5795240"/>
              <a:gd name="connsiteX62-15483" fmla="*/ 7391626 w 12641071"/>
              <a:gd name="connsiteY62-15484" fmla="*/ 508114 h 5795240"/>
              <a:gd name="connsiteX63-15485" fmla="*/ 7391631 w 12641071"/>
              <a:gd name="connsiteY63-15486" fmla="*/ 508110 h 5795240"/>
              <a:gd name="connsiteX64-15487" fmla="*/ 7478934 w 12641071"/>
              <a:gd name="connsiteY64-15488" fmla="*/ 466053 h 5795240"/>
              <a:gd name="connsiteX65-15489" fmla="*/ 7897193 w 12641071"/>
              <a:gd name="connsiteY65-15490" fmla="*/ 381611 h 5795240"/>
              <a:gd name="connsiteX66-15491" fmla="*/ 8788216 w 12641071"/>
              <a:gd name="connsiteY66-15492" fmla="*/ 855364 h 5795240"/>
              <a:gd name="connsiteX67-15493" fmla="*/ 8832362 w 12641071"/>
              <a:gd name="connsiteY67-15494" fmla="*/ 928030 h 5795240"/>
              <a:gd name="connsiteX68-15495" fmla="*/ 8832362 w 12641071"/>
              <a:gd name="connsiteY68-15496" fmla="*/ 928033 h 5795240"/>
              <a:gd name="connsiteX69-15497" fmla="*/ 8842040 w 12641071"/>
              <a:gd name="connsiteY69-15498" fmla="*/ 943961 h 5795240"/>
              <a:gd name="connsiteX70-15499" fmla="*/ 8856144 w 12641071"/>
              <a:gd name="connsiteY70-15500" fmla="*/ 973241 h 5795240"/>
              <a:gd name="connsiteX71-15501" fmla="*/ 8856145 w 12641071"/>
              <a:gd name="connsiteY71-15502" fmla="*/ 973241 h 5795240"/>
              <a:gd name="connsiteX72-15503" fmla="*/ 8878117 w 12641071"/>
              <a:gd name="connsiteY72-15504" fmla="*/ 1018851 h 5795240"/>
              <a:gd name="connsiteX73-15505" fmla="*/ 8877719 w 12641071"/>
              <a:gd name="connsiteY73-15506" fmla="*/ 1018369 h 5795240"/>
              <a:gd name="connsiteX74-15507" fmla="*/ 8853250 w 12641071"/>
              <a:gd name="connsiteY74-15508" fmla="*/ 973288 h 5795240"/>
              <a:gd name="connsiteX75-15509" fmla="*/ 8853249 w 12641071"/>
              <a:gd name="connsiteY75-15510" fmla="*/ 973288 h 5795240"/>
              <a:gd name="connsiteX76-15511" fmla="*/ 8853248 w 12641071"/>
              <a:gd name="connsiteY76-15512" fmla="*/ 973287 h 5795240"/>
              <a:gd name="connsiteX77-15513" fmla="*/ 8849677 w 12641071"/>
              <a:gd name="connsiteY77-15514" fmla="*/ 973341 h 5795240"/>
              <a:gd name="connsiteX78-15515" fmla="*/ 8641543 w 12641071"/>
              <a:gd name="connsiteY78-15516" fmla="*/ 916577 h 5795240"/>
              <a:gd name="connsiteX79-15517" fmla="*/ 8641545 w 12641071"/>
              <a:gd name="connsiteY79-15518" fmla="*/ 916580 h 5795240"/>
              <a:gd name="connsiteX80-15519" fmla="*/ 8849676 w 12641071"/>
              <a:gd name="connsiteY80-15520" fmla="*/ 973343 h 5795240"/>
              <a:gd name="connsiteX81-15521" fmla="*/ 8853248 w 12641071"/>
              <a:gd name="connsiteY81-15522" fmla="*/ 973288 h 5795240"/>
              <a:gd name="connsiteX82-15523" fmla="*/ 8877719 w 12641071"/>
              <a:gd name="connsiteY82-15524" fmla="*/ 1018371 h 5795240"/>
              <a:gd name="connsiteX83-15525" fmla="*/ 8878116 w 12641071"/>
              <a:gd name="connsiteY83-15526" fmla="*/ 1018851 h 5795240"/>
              <a:gd name="connsiteX84-15527" fmla="*/ 8887288 w 12641071"/>
              <a:gd name="connsiteY84-15528" fmla="*/ 1037892 h 5795240"/>
              <a:gd name="connsiteX85-15529" fmla="*/ 8949899 w 12641071"/>
              <a:gd name="connsiteY85-15530" fmla="*/ 1239592 h 5795240"/>
              <a:gd name="connsiteX86-15531" fmla="*/ 8968437 w 12641071"/>
              <a:gd name="connsiteY86-15532" fmla="*/ 1423482 h 5795240"/>
              <a:gd name="connsiteX87-15533" fmla="*/ 8949899 w 12641071"/>
              <a:gd name="connsiteY87-15534" fmla="*/ 1239591 h 5795240"/>
              <a:gd name="connsiteX88-15535" fmla="*/ 8887288 w 12641071"/>
              <a:gd name="connsiteY88-15536" fmla="*/ 1037890 h 5795240"/>
              <a:gd name="connsiteX89-15537" fmla="*/ 8878116 w 12641071"/>
              <a:gd name="connsiteY89-15538" fmla="*/ 1018851 h 5795240"/>
              <a:gd name="connsiteX90-15539" fmla="*/ 8931285 w 12641071"/>
              <a:gd name="connsiteY90-15540" fmla="*/ 1083292 h 5795240"/>
              <a:gd name="connsiteX91-15541" fmla="*/ 9241478 w 12641071"/>
              <a:gd name="connsiteY91-15542" fmla="*/ 1211778 h 5795240"/>
              <a:gd name="connsiteX92-15543" fmla="*/ 9605238 w 12641071"/>
              <a:gd name="connsiteY92-15544" fmla="*/ 1018369 h 5795240"/>
              <a:gd name="connsiteX93-15545" fmla="*/ 9636247 w 12641071"/>
              <a:gd name="connsiteY93-15546" fmla="*/ 961241 h 5795240"/>
              <a:gd name="connsiteX94-15547" fmla="*/ 9641995 w 12641071"/>
              <a:gd name="connsiteY94-15548" fmla="*/ 961152 h 5795240"/>
              <a:gd name="connsiteX95-15549" fmla="*/ 9584939 w 12641071"/>
              <a:gd name="connsiteY95-15550" fmla="*/ 1079594 h 5795240"/>
              <a:gd name="connsiteX96-15551" fmla="*/ 9546257 w 12641071"/>
              <a:gd name="connsiteY96-15552" fmla="*/ 1204206 h 5795240"/>
              <a:gd name="connsiteX97-15553" fmla="*/ 9584939 w 12641071"/>
              <a:gd name="connsiteY97-15554" fmla="*/ 1079596 h 5795240"/>
              <a:gd name="connsiteX98-15555" fmla="*/ 9641995 w 12641071"/>
              <a:gd name="connsiteY98-15556" fmla="*/ 961153 h 5795240"/>
              <a:gd name="connsiteX99-15557" fmla="*/ 9653069 w 12641071"/>
              <a:gd name="connsiteY99-15558" fmla="*/ 960983 h 5795240"/>
              <a:gd name="connsiteX100-15559" fmla="*/ 9801564 w 12641071"/>
              <a:gd name="connsiteY100-15560" fmla="*/ 1196828 h 5795240"/>
              <a:gd name="connsiteX101-15561" fmla="*/ 9801566 w 12641071"/>
              <a:gd name="connsiteY101-15562" fmla="*/ 1196828 h 5795240"/>
              <a:gd name="connsiteX102-15563" fmla="*/ 9653070 w 12641071"/>
              <a:gd name="connsiteY102-15564" fmla="*/ 960982 h 5795240"/>
              <a:gd name="connsiteX103-15565" fmla="*/ 9641996 w 12641071"/>
              <a:gd name="connsiteY103-15566" fmla="*/ 961152 h 5795240"/>
              <a:gd name="connsiteX104-15567" fmla="*/ 9651917 w 12641071"/>
              <a:gd name="connsiteY104-15568" fmla="*/ 940556 h 5795240"/>
              <a:gd name="connsiteX105-15569" fmla="*/ 11050508 w 12641071"/>
              <a:gd name="connsiteY105-15570" fmla="*/ 108150 h 5795240"/>
              <a:gd name="connsiteX106-15571" fmla="*/ 12641071 w 12641071"/>
              <a:gd name="connsiteY106-15572" fmla="*/ 1698711 h 5795240"/>
              <a:gd name="connsiteX107-15573" fmla="*/ 11371062 w 12641071"/>
              <a:gd name="connsiteY107-15574" fmla="*/ 3256960 h 5795240"/>
              <a:gd name="connsiteX108-15575" fmla="*/ 11215953 w 12641071"/>
              <a:gd name="connsiteY108-15576" fmla="*/ 3280632 h 5795240"/>
              <a:gd name="connsiteX109-15577" fmla="*/ 11142318 w 12641071"/>
              <a:gd name="connsiteY109-15578" fmla="*/ 3276914 h 5795240"/>
              <a:gd name="connsiteX110-15579" fmla="*/ 11215952 w 12641071"/>
              <a:gd name="connsiteY110-15580" fmla="*/ 3280632 h 5795240"/>
              <a:gd name="connsiteX111-15581" fmla="*/ 11213133 w 12641071"/>
              <a:gd name="connsiteY111-15582" fmla="*/ 3281062 h 5795240"/>
              <a:gd name="connsiteX112-15583" fmla="*/ 11116921 w 12641071"/>
              <a:gd name="connsiteY112-15584" fmla="*/ 3285921 h 5795240"/>
              <a:gd name="connsiteX113-15585" fmla="*/ 11050507 w 12641071"/>
              <a:gd name="connsiteY113-15586" fmla="*/ 3289274 h 5795240"/>
              <a:gd name="connsiteX114-15587" fmla="*/ 11006292 w 12641071"/>
              <a:gd name="connsiteY114-15588" fmla="*/ 3287041 h 5795240"/>
              <a:gd name="connsiteX115-15589" fmla="*/ 10937101 w 12641071"/>
              <a:gd name="connsiteY115-15590" fmla="*/ 3297601 h 5795240"/>
              <a:gd name="connsiteX116-15591" fmla="*/ 10144740 w 12641071"/>
              <a:gd name="connsiteY116-15592" fmla="*/ 4089962 h 5795240"/>
              <a:gd name="connsiteX117-15593" fmla="*/ 10130374 w 12641071"/>
              <a:gd name="connsiteY117-15594" fmla="*/ 4184101 h 5795240"/>
              <a:gd name="connsiteX118-15595" fmla="*/ 10130375 w 12641071"/>
              <a:gd name="connsiteY118-15596" fmla="*/ 4184103 h 5795240"/>
              <a:gd name="connsiteX119-15597" fmla="*/ 10130656 w 12641071"/>
              <a:gd name="connsiteY119-15598" fmla="*/ 4185950 h 5795240"/>
              <a:gd name="connsiteX120-15599" fmla="*/ 10138194 w 12641071"/>
              <a:gd name="connsiteY120-15600" fmla="*/ 4335228 h 5795240"/>
              <a:gd name="connsiteX121-15601" fmla="*/ 10137710 w 12641071"/>
              <a:gd name="connsiteY121-15602" fmla="*/ 4344822 h 5795240"/>
              <a:gd name="connsiteX122-15603" fmla="*/ 10133555 w 12641071"/>
              <a:gd name="connsiteY122-15604" fmla="*/ 4427096 h 5795240"/>
              <a:gd name="connsiteX123-15605" fmla="*/ 10129312 w 12641071"/>
              <a:gd name="connsiteY123-15606" fmla="*/ 4399289 h 5795240"/>
              <a:gd name="connsiteX124-15607" fmla="*/ 10126797 w 12641071"/>
              <a:gd name="connsiteY124-15608" fmla="*/ 4349498 h 5795240"/>
              <a:gd name="connsiteX125-15609" fmla="*/ 10126796 w 12641071"/>
              <a:gd name="connsiteY125-15610" fmla="*/ 4349498 h 5795240"/>
              <a:gd name="connsiteX126-15611" fmla="*/ 10129311 w 12641071"/>
              <a:gd name="connsiteY126-15612" fmla="*/ 4399289 h 5795240"/>
              <a:gd name="connsiteX127-15613" fmla="*/ 10133554 w 12641071"/>
              <a:gd name="connsiteY127-15614" fmla="*/ 4427096 h 5795240"/>
              <a:gd name="connsiteX128-15615" fmla="*/ 10130656 w 12641071"/>
              <a:gd name="connsiteY128-15616" fmla="*/ 4484506 h 5795240"/>
              <a:gd name="connsiteX129-15617" fmla="*/ 8678182 w 12641071"/>
              <a:gd name="connsiteY129-15618" fmla="*/ 5795240 h 5795240"/>
              <a:gd name="connsiteX130-15619" fmla="*/ 7467518 w 12641071"/>
              <a:gd name="connsiteY130-15620" fmla="*/ 5151535 h 5795240"/>
              <a:gd name="connsiteX131-15621" fmla="*/ 7419945 w 12641071"/>
              <a:gd name="connsiteY131-15622" fmla="*/ 5073228 h 5795240"/>
              <a:gd name="connsiteX132-15623" fmla="*/ 7394386 w 12641071"/>
              <a:gd name="connsiteY132-15624" fmla="*/ 5031156 h 5795240"/>
              <a:gd name="connsiteX133-15625" fmla="*/ 7367299 w 12641071"/>
              <a:gd name="connsiteY133-15626" fmla="*/ 4974928 h 5795240"/>
              <a:gd name="connsiteX134-15627" fmla="*/ 7332905 w 12641071"/>
              <a:gd name="connsiteY134-15628" fmla="*/ 4903531 h 5795240"/>
              <a:gd name="connsiteX135-15629" fmla="*/ 7320958 w 12641071"/>
              <a:gd name="connsiteY135-15630" fmla="*/ 4870887 h 5795240"/>
              <a:gd name="connsiteX136-15631" fmla="*/ 7322174 w 12641071"/>
              <a:gd name="connsiteY136-15632" fmla="*/ 4872361 h 5795240"/>
              <a:gd name="connsiteX137-15633" fmla="*/ 7362630 w 12641071"/>
              <a:gd name="connsiteY137-15634" fmla="*/ 4938954 h 5795240"/>
              <a:gd name="connsiteX138-15635" fmla="*/ 7380779 w 12641071"/>
              <a:gd name="connsiteY138-15636" fmla="*/ 4976628 h 5795240"/>
              <a:gd name="connsiteX139-15637" fmla="*/ 7391210 w 12641071"/>
              <a:gd name="connsiteY139-15638" fmla="*/ 4977944 h 5795240"/>
              <a:gd name="connsiteX140-15639" fmla="*/ 7380780 w 12641071"/>
              <a:gd name="connsiteY140-15640" fmla="*/ 4976628 h 5795240"/>
              <a:gd name="connsiteX141-15641" fmla="*/ 7362631 w 12641071"/>
              <a:gd name="connsiteY141-15642" fmla="*/ 4938954 h 5795240"/>
              <a:gd name="connsiteX142-15643" fmla="*/ 7322175 w 12641071"/>
              <a:gd name="connsiteY142-15644" fmla="*/ 4872361 h 5795240"/>
              <a:gd name="connsiteX143-15645" fmla="*/ 7320959 w 12641071"/>
              <a:gd name="connsiteY143-15646" fmla="*/ 4870887 h 5795240"/>
              <a:gd name="connsiteX144-15647" fmla="*/ 7283811 w 12641071"/>
              <a:gd name="connsiteY144-15648" fmla="*/ 4769391 h 5795240"/>
              <a:gd name="connsiteX145-15649" fmla="*/ 7272112 w 12641071"/>
              <a:gd name="connsiteY145-15650" fmla="*/ 4718630 h 5795240"/>
              <a:gd name="connsiteX146-15651" fmla="*/ 7272111 w 12641071"/>
              <a:gd name="connsiteY146-15652" fmla="*/ 4718630 h 5795240"/>
              <a:gd name="connsiteX147-15653" fmla="*/ 7283810 w 12641071"/>
              <a:gd name="connsiteY147-15654" fmla="*/ 4769391 h 5795240"/>
              <a:gd name="connsiteX148-15655" fmla="*/ 7320958 w 12641071"/>
              <a:gd name="connsiteY148-15656" fmla="*/ 4870887 h 5795240"/>
              <a:gd name="connsiteX149-15657" fmla="*/ 7223551 w 12641071"/>
              <a:gd name="connsiteY149-15658" fmla="*/ 4752829 h 5795240"/>
              <a:gd name="connsiteX150-15659" fmla="*/ 6652445 w 12641071"/>
              <a:gd name="connsiteY150-15660" fmla="*/ 4516269 h 5795240"/>
              <a:gd name="connsiteX151-15661" fmla="*/ 6200873 w 12641071"/>
              <a:gd name="connsiteY151-15662" fmla="*/ 4654206 h 5795240"/>
              <a:gd name="connsiteX152-15663" fmla="*/ 6088813 w 12641071"/>
              <a:gd name="connsiteY152-15664" fmla="*/ 4746663 h 5795240"/>
              <a:gd name="connsiteX153-15665" fmla="*/ 6043019 w 12641071"/>
              <a:gd name="connsiteY153-15666" fmla="*/ 4807902 h 5795240"/>
              <a:gd name="connsiteX154-15667" fmla="*/ 6043021 w 12641071"/>
              <a:gd name="connsiteY154-15668" fmla="*/ 4807902 h 5795240"/>
              <a:gd name="connsiteX155-15669" fmla="*/ 6023271 w 12641071"/>
              <a:gd name="connsiteY155-15670" fmla="*/ 4834312 h 5795240"/>
              <a:gd name="connsiteX156-15671" fmla="*/ 5970678 w 12641071"/>
              <a:gd name="connsiteY156-15672" fmla="*/ 4892181 h 5795240"/>
              <a:gd name="connsiteX157-15673" fmla="*/ 5982717 w 12641071"/>
              <a:gd name="connsiteY157-15674" fmla="*/ 4872361 h 5795240"/>
              <a:gd name="connsiteX158-15675" fmla="*/ 5970675 w 12641071"/>
              <a:gd name="connsiteY158-15676" fmla="*/ 4892181 h 5795240"/>
              <a:gd name="connsiteX159-15677" fmla="*/ 5935320 w 12641071"/>
              <a:gd name="connsiteY159-15678" fmla="*/ 4931081 h 5795240"/>
              <a:gd name="connsiteX160-15679" fmla="*/ 4971763 w 12641071"/>
              <a:gd name="connsiteY160-15680" fmla="*/ 5330200 h 5795240"/>
              <a:gd name="connsiteX161-15681" fmla="*/ 3716172 w 12641071"/>
              <a:gd name="connsiteY161-15682" fmla="*/ 4497938 h 5795240"/>
              <a:gd name="connsiteX162-15683" fmla="*/ 3710773 w 12641071"/>
              <a:gd name="connsiteY162-15684" fmla="*/ 4483182 h 5795240"/>
              <a:gd name="connsiteX163-15685" fmla="*/ 3710773 w 12641071"/>
              <a:gd name="connsiteY163-15686" fmla="*/ 4483181 h 5795240"/>
              <a:gd name="connsiteX164-15687" fmla="*/ 3674984 w 12641071"/>
              <a:gd name="connsiteY164-15688" fmla="*/ 4385402 h 5795240"/>
              <a:gd name="connsiteX165-15689" fmla="*/ 3670349 w 12641071"/>
              <a:gd name="connsiteY165-15690" fmla="*/ 4372742 h 5795240"/>
              <a:gd name="connsiteX166-15691" fmla="*/ 3659438 w 12641071"/>
              <a:gd name="connsiteY166-15692" fmla="*/ 4330309 h 5795240"/>
              <a:gd name="connsiteX167-15693" fmla="*/ 3672084 w 12641071"/>
              <a:gd name="connsiteY167-15694" fmla="*/ 4353606 h 5795240"/>
              <a:gd name="connsiteX168-15695" fmla="*/ 3659440 w 12641071"/>
              <a:gd name="connsiteY168-15696" fmla="*/ 4330309 h 5795240"/>
              <a:gd name="connsiteX169-15697" fmla="*/ 3613217 w 12641071"/>
              <a:gd name="connsiteY169-15698" fmla="*/ 4245153 h 5795240"/>
              <a:gd name="connsiteX170-15699" fmla="*/ 3083792 w 12641071"/>
              <a:gd name="connsiteY170-15700" fmla="*/ 3963660 h 5795240"/>
              <a:gd name="connsiteX171-15701" fmla="*/ 2835272 w 12641071"/>
              <a:gd name="connsiteY171-15702" fmla="*/ 4013833 h 5795240"/>
              <a:gd name="connsiteX172-15703" fmla="*/ 2820214 w 12641071"/>
              <a:gd name="connsiteY172-15704" fmla="*/ 4022007 h 5795240"/>
              <a:gd name="connsiteX173-15705" fmla="*/ 2820212 w 12641071"/>
              <a:gd name="connsiteY173-15706" fmla="*/ 4022008 h 5795240"/>
              <a:gd name="connsiteX174-15707" fmla="*/ 2820206 w 12641071"/>
              <a:gd name="connsiteY174-15708" fmla="*/ 4022011 h 5795240"/>
              <a:gd name="connsiteX175-15709" fmla="*/ 2813481 w 12641071"/>
              <a:gd name="connsiteY175-15710" fmla="*/ 4027041 h 5795240"/>
              <a:gd name="connsiteX176-15711" fmla="*/ 2762875 w 12641071"/>
              <a:gd name="connsiteY176-15712" fmla="*/ 4057784 h 5795240"/>
              <a:gd name="connsiteX177-15713" fmla="*/ 2762878 w 12641071"/>
              <a:gd name="connsiteY177-15714" fmla="*/ 4057784 h 5795240"/>
              <a:gd name="connsiteX178-15715" fmla="*/ 2694694 w 12641071"/>
              <a:gd name="connsiteY178-15716" fmla="*/ 4099208 h 5795240"/>
              <a:gd name="connsiteX179-15717" fmla="*/ 2726822 w 12641071"/>
              <a:gd name="connsiteY179-15718" fmla="*/ 4072700 h 5795240"/>
              <a:gd name="connsiteX180-15719" fmla="*/ 2757719 w 12641071"/>
              <a:gd name="connsiteY180-15720" fmla="*/ 4055929 h 5795240"/>
              <a:gd name="connsiteX181-15721" fmla="*/ 2757718 w 12641071"/>
              <a:gd name="connsiteY181-15722" fmla="*/ 4055928 h 5795240"/>
              <a:gd name="connsiteX182-15723" fmla="*/ 2726820 w 12641071"/>
              <a:gd name="connsiteY182-15724" fmla="*/ 4072700 h 5795240"/>
              <a:gd name="connsiteX183-15725" fmla="*/ 2694692 w 12641071"/>
              <a:gd name="connsiteY183-15726" fmla="*/ 4099208 h 5795240"/>
              <a:gd name="connsiteX184-15727" fmla="*/ 2664698 w 12641071"/>
              <a:gd name="connsiteY184-15728" fmla="*/ 4117431 h 5795240"/>
              <a:gd name="connsiteX185-15729" fmla="*/ 1804544 w 12641071"/>
              <a:gd name="connsiteY185-15730" fmla="*/ 4335229 h 5795240"/>
              <a:gd name="connsiteX186-15731" fmla="*/ 0 w 12641071"/>
              <a:gd name="connsiteY186-15732" fmla="*/ 2530685 h 5795240"/>
              <a:gd name="connsiteX187-15733" fmla="*/ 1804544 w 12641071"/>
              <a:gd name="connsiteY187-15734" fmla="*/ 726143 h 5795240"/>
              <a:gd name="connsiteX188-15735" fmla="*/ 3080549 w 12641071"/>
              <a:gd name="connsiteY188-15736" fmla="*/ 1254682 h 5795240"/>
              <a:gd name="connsiteX189-15737" fmla="*/ 3268676 w 12641071"/>
              <a:gd name="connsiteY189-15738" fmla="*/ 1461167 h 5795240"/>
              <a:gd name="connsiteX190-15739" fmla="*/ 3565826 w 12641071"/>
              <a:gd name="connsiteY190-15740" fmla="*/ 1551935 h 5795240"/>
              <a:gd name="connsiteX191-15741" fmla="*/ 4086504 w 12641071"/>
              <a:gd name="connsiteY191-15742" fmla="*/ 1127574 h 5795240"/>
              <a:gd name="connsiteX192-15743" fmla="*/ 4103078 w 12641071"/>
              <a:gd name="connsiteY192-15744" fmla="*/ 1004204 h 5795240"/>
              <a:gd name="connsiteX193-15745" fmla="*/ 5215874 w 12641071"/>
              <a:gd name="connsiteY193-15746" fmla="*/ 0 h 5795240"/>
              <a:gd name="connsiteX0-15747" fmla="*/ 5964869 w 12641071"/>
              <a:gd name="connsiteY0-15748" fmla="*/ 4795171 h 5795240"/>
              <a:gd name="connsiteX1-15749" fmla="*/ 6019264 w 12641071"/>
              <a:gd name="connsiteY1-15750" fmla="*/ 4804905 h 5795240"/>
              <a:gd name="connsiteX2-15751" fmla="*/ 6036570 w 12641071"/>
              <a:gd name="connsiteY2-15752" fmla="*/ 4807089 h 5795240"/>
              <a:gd name="connsiteX3-15753" fmla="*/ 6019265 w 12641071"/>
              <a:gd name="connsiteY3-15754" fmla="*/ 4804905 h 5795240"/>
              <a:gd name="connsiteX4-15755" fmla="*/ 5964869 w 12641071"/>
              <a:gd name="connsiteY4-15756" fmla="*/ 4795171 h 5795240"/>
              <a:gd name="connsiteX5-15757" fmla="*/ 3682364 w 12641071"/>
              <a:gd name="connsiteY5-15758" fmla="*/ 4386723 h 5795240"/>
              <a:gd name="connsiteX6-15759" fmla="*/ 3772428 w 12641071"/>
              <a:gd name="connsiteY6-15760" fmla="*/ 4402840 h 5795240"/>
              <a:gd name="connsiteX7-15761" fmla="*/ 3772428 w 12641071"/>
              <a:gd name="connsiteY7-15762" fmla="*/ 4402840 h 5795240"/>
              <a:gd name="connsiteX8-15763" fmla="*/ 3682364 w 12641071"/>
              <a:gd name="connsiteY8-15764" fmla="*/ 4386723 h 5795240"/>
              <a:gd name="connsiteX9-15765" fmla="*/ 6034389 w 12641071"/>
              <a:gd name="connsiteY9-15766" fmla="*/ 371047 h 5795240"/>
              <a:gd name="connsiteX10-15767" fmla="*/ 5912002 w 12641071"/>
              <a:gd name="connsiteY10-15768" fmla="*/ 413650 h 5795240"/>
              <a:gd name="connsiteX11-15769" fmla="*/ 5912002 w 12641071"/>
              <a:gd name="connsiteY11-15770" fmla="*/ 413650 h 5795240"/>
              <a:gd name="connsiteX12-15771" fmla="*/ 6034389 w 12641071"/>
              <a:gd name="connsiteY12-15772" fmla="*/ 371047 h 5795240"/>
              <a:gd name="connsiteX13-15773" fmla="*/ 5215874 w 12641071"/>
              <a:gd name="connsiteY13-15774" fmla="*/ 0 h 5795240"/>
              <a:gd name="connsiteX14-15775" fmla="*/ 5927386 w 12641071"/>
              <a:gd name="connsiteY14-15776" fmla="*/ 255427 h 5795240"/>
              <a:gd name="connsiteX15-15777" fmla="*/ 5974443 w 12641071"/>
              <a:gd name="connsiteY15-15778" fmla="*/ 298195 h 5795240"/>
              <a:gd name="connsiteX16-15779" fmla="*/ 5974448 w 12641071"/>
              <a:gd name="connsiteY16-15780" fmla="*/ 298200 h 5795240"/>
              <a:gd name="connsiteX17-15781" fmla="*/ 6006819 w 12641071"/>
              <a:gd name="connsiteY17-15782" fmla="*/ 327622 h 5795240"/>
              <a:gd name="connsiteX18-15783" fmla="*/ 6043427 w 12641071"/>
              <a:gd name="connsiteY18-15784" fmla="*/ 367901 h 5795240"/>
              <a:gd name="connsiteX19-15785" fmla="*/ 6043429 w 12641071"/>
              <a:gd name="connsiteY19-15786" fmla="*/ 367901 h 5795240"/>
              <a:gd name="connsiteX20-15787" fmla="*/ 6079014 w 12641071"/>
              <a:gd name="connsiteY20-15788" fmla="*/ 407056 h 5795240"/>
              <a:gd name="connsiteX21-15789" fmla="*/ 6105193 w 12641071"/>
              <a:gd name="connsiteY21-15790" fmla="*/ 442067 h 5795240"/>
              <a:gd name="connsiteX22-15791" fmla="*/ 6069206 w 12641071"/>
              <a:gd name="connsiteY22-15792" fmla="*/ 409359 h 5795240"/>
              <a:gd name="connsiteX23-15793" fmla="*/ 6105193 w 12641071"/>
              <a:gd name="connsiteY23-15794" fmla="*/ 442069 h 5795240"/>
              <a:gd name="connsiteX24-15795" fmla="*/ 6143408 w 12641071"/>
              <a:gd name="connsiteY24-15796" fmla="*/ 493169 h 5795240"/>
              <a:gd name="connsiteX25-15797" fmla="*/ 6143427 w 12641071"/>
              <a:gd name="connsiteY25-15798" fmla="*/ 493200 h 5795240"/>
              <a:gd name="connsiteX26-15799" fmla="*/ 6215965 w 12641071"/>
              <a:gd name="connsiteY26-15800" fmla="*/ 619406 h 5795240"/>
              <a:gd name="connsiteX27-15801" fmla="*/ 6234035 w 12641071"/>
              <a:gd name="connsiteY27-15802" fmla="*/ 658746 h 5795240"/>
              <a:gd name="connsiteX28-15803" fmla="*/ 6234035 w 12641071"/>
              <a:gd name="connsiteY28-15804" fmla="*/ 658746 h 5795240"/>
              <a:gd name="connsiteX29-15805" fmla="*/ 6224136 w 12641071"/>
              <a:gd name="connsiteY29-15806" fmla="*/ 633624 h 5795240"/>
              <a:gd name="connsiteX30-15807" fmla="*/ 6215965 w 12641071"/>
              <a:gd name="connsiteY30-15808" fmla="*/ 619406 h 5795240"/>
              <a:gd name="connsiteX31-15809" fmla="*/ 6205824 w 12641071"/>
              <a:gd name="connsiteY31-15810" fmla="*/ 597325 h 5795240"/>
              <a:gd name="connsiteX32-15811" fmla="*/ 6143427 w 12641071"/>
              <a:gd name="connsiteY32-15812" fmla="*/ 493200 h 5795240"/>
              <a:gd name="connsiteX33-15813" fmla="*/ 6143408 w 12641071"/>
              <a:gd name="connsiteY33-15814" fmla="*/ 493167 h 5795240"/>
              <a:gd name="connsiteX34-15815" fmla="*/ 6105193 w 12641071"/>
              <a:gd name="connsiteY34-15816" fmla="*/ 442067 h 5795240"/>
              <a:gd name="connsiteX35-15817" fmla="*/ 6141460 w 12641071"/>
              <a:gd name="connsiteY35-15818" fmla="*/ 475027 h 5795240"/>
              <a:gd name="connsiteX36-15819" fmla="*/ 6788665 w 12641071"/>
              <a:gd name="connsiteY36-15820" fmla="*/ 707369 h 5795240"/>
              <a:gd name="connsiteX37-15821" fmla="*/ 7184710 w 12641071"/>
              <a:gd name="connsiteY37-15822" fmla="*/ 627411 h 5795240"/>
              <a:gd name="connsiteX38-15823" fmla="*/ 7264545 w 12641071"/>
              <a:gd name="connsiteY38-15824" fmla="*/ 588952 h 5795240"/>
              <a:gd name="connsiteX39-15825" fmla="*/ 7213686 w 12641071"/>
              <a:gd name="connsiteY39-15826" fmla="*/ 626983 h 5795240"/>
              <a:gd name="connsiteX40-15827" fmla="*/ 7128319 w 12641071"/>
              <a:gd name="connsiteY40-15828" fmla="*/ 705504 h 5795240"/>
              <a:gd name="connsiteX41-15829" fmla="*/ 7083110 w 12641071"/>
              <a:gd name="connsiteY41-15830" fmla="*/ 757072 h 5795240"/>
              <a:gd name="connsiteX42-15831" fmla="*/ 7083111 w 12641071"/>
              <a:gd name="connsiteY42-15832" fmla="*/ 757072 h 5795240"/>
              <a:gd name="connsiteX43-15833" fmla="*/ 7128319 w 12641071"/>
              <a:gd name="connsiteY43-15834" fmla="*/ 705506 h 5795240"/>
              <a:gd name="connsiteX44-15835" fmla="*/ 7213686 w 12641071"/>
              <a:gd name="connsiteY44-15836" fmla="*/ 626984 h 5795240"/>
              <a:gd name="connsiteX45-15837" fmla="*/ 7264545 w 12641071"/>
              <a:gd name="connsiteY45-15838" fmla="*/ 588953 h 5795240"/>
              <a:gd name="connsiteX46-15839" fmla="*/ 7273651 w 12641071"/>
              <a:gd name="connsiteY46-15840" fmla="*/ 584566 h 5795240"/>
              <a:gd name="connsiteX47-15841" fmla="*/ 7314851 w 12641071"/>
              <a:gd name="connsiteY47-15842" fmla="*/ 559537 h 5795240"/>
              <a:gd name="connsiteX48-15843" fmla="*/ 7354131 w 12641071"/>
              <a:gd name="connsiteY48-15844" fmla="*/ 565467 h 5795240"/>
              <a:gd name="connsiteX49-15845" fmla="*/ 7429608 w 12641071"/>
              <a:gd name="connsiteY49-15846" fmla="*/ 586051 h 5795240"/>
              <a:gd name="connsiteX50-15847" fmla="*/ 7429611 w 12641071"/>
              <a:gd name="connsiteY50-15848" fmla="*/ 586050 h 5795240"/>
              <a:gd name="connsiteX51-15849" fmla="*/ 7354132 w 12641071"/>
              <a:gd name="connsiteY51-15850" fmla="*/ 565465 h 5795240"/>
              <a:gd name="connsiteX52-15851" fmla="*/ 7314853 w 12641071"/>
              <a:gd name="connsiteY52-15852" fmla="*/ 559536 h 5795240"/>
              <a:gd name="connsiteX53-15853" fmla="*/ 7314851 w 12641071"/>
              <a:gd name="connsiteY53-15854" fmla="*/ 559537 h 5795240"/>
              <a:gd name="connsiteX54-15855" fmla="*/ 7314849 w 12641071"/>
              <a:gd name="connsiteY54-15856" fmla="*/ 559537 h 5795240"/>
              <a:gd name="connsiteX55-15857" fmla="*/ 7273651 w 12641071"/>
              <a:gd name="connsiteY55-15858" fmla="*/ 584565 h 5795240"/>
              <a:gd name="connsiteX56-15859" fmla="*/ 7264545 w 12641071"/>
              <a:gd name="connsiteY56-15860" fmla="*/ 588952 h 5795240"/>
              <a:gd name="connsiteX57-15861" fmla="*/ 7296407 w 12641071"/>
              <a:gd name="connsiteY57-15862" fmla="*/ 565126 h 5795240"/>
              <a:gd name="connsiteX58-15863" fmla="*/ 7307447 w 12641071"/>
              <a:gd name="connsiteY58-15864" fmla="*/ 558419 h 5795240"/>
              <a:gd name="connsiteX59-15865" fmla="*/ 7307450 w 12641071"/>
              <a:gd name="connsiteY59-15866" fmla="*/ 558419 h 5795240"/>
              <a:gd name="connsiteX60-15867" fmla="*/ 7385004 w 12641071"/>
              <a:gd name="connsiteY60-15868" fmla="*/ 511303 h 5795240"/>
              <a:gd name="connsiteX61-15869" fmla="*/ 7391626 w 12641071"/>
              <a:gd name="connsiteY61-15870" fmla="*/ 508114 h 5795240"/>
              <a:gd name="connsiteX62-15871" fmla="*/ 7391631 w 12641071"/>
              <a:gd name="connsiteY62-15872" fmla="*/ 508110 h 5795240"/>
              <a:gd name="connsiteX63-15873" fmla="*/ 7478934 w 12641071"/>
              <a:gd name="connsiteY63-15874" fmla="*/ 466053 h 5795240"/>
              <a:gd name="connsiteX64-15875" fmla="*/ 7897193 w 12641071"/>
              <a:gd name="connsiteY64-15876" fmla="*/ 381611 h 5795240"/>
              <a:gd name="connsiteX65-15877" fmla="*/ 8788216 w 12641071"/>
              <a:gd name="connsiteY65-15878" fmla="*/ 855364 h 5795240"/>
              <a:gd name="connsiteX66-15879" fmla="*/ 8832362 w 12641071"/>
              <a:gd name="connsiteY66-15880" fmla="*/ 928030 h 5795240"/>
              <a:gd name="connsiteX67-15881" fmla="*/ 8832362 w 12641071"/>
              <a:gd name="connsiteY67-15882" fmla="*/ 928033 h 5795240"/>
              <a:gd name="connsiteX68-15883" fmla="*/ 8842040 w 12641071"/>
              <a:gd name="connsiteY68-15884" fmla="*/ 943961 h 5795240"/>
              <a:gd name="connsiteX69-15885" fmla="*/ 8856144 w 12641071"/>
              <a:gd name="connsiteY69-15886" fmla="*/ 973241 h 5795240"/>
              <a:gd name="connsiteX70-15887" fmla="*/ 8856145 w 12641071"/>
              <a:gd name="connsiteY70-15888" fmla="*/ 973241 h 5795240"/>
              <a:gd name="connsiteX71-15889" fmla="*/ 8878117 w 12641071"/>
              <a:gd name="connsiteY71-15890" fmla="*/ 1018851 h 5795240"/>
              <a:gd name="connsiteX72-15891" fmla="*/ 8877719 w 12641071"/>
              <a:gd name="connsiteY72-15892" fmla="*/ 1018369 h 5795240"/>
              <a:gd name="connsiteX73-15893" fmla="*/ 8853250 w 12641071"/>
              <a:gd name="connsiteY73-15894" fmla="*/ 973288 h 5795240"/>
              <a:gd name="connsiteX74-15895" fmla="*/ 8853249 w 12641071"/>
              <a:gd name="connsiteY74-15896" fmla="*/ 973288 h 5795240"/>
              <a:gd name="connsiteX75-15897" fmla="*/ 8853248 w 12641071"/>
              <a:gd name="connsiteY75-15898" fmla="*/ 973287 h 5795240"/>
              <a:gd name="connsiteX76-15899" fmla="*/ 8849677 w 12641071"/>
              <a:gd name="connsiteY76-15900" fmla="*/ 973341 h 5795240"/>
              <a:gd name="connsiteX77-15901" fmla="*/ 8641543 w 12641071"/>
              <a:gd name="connsiteY77-15902" fmla="*/ 916577 h 5795240"/>
              <a:gd name="connsiteX78-15903" fmla="*/ 8641545 w 12641071"/>
              <a:gd name="connsiteY78-15904" fmla="*/ 916580 h 5795240"/>
              <a:gd name="connsiteX79-15905" fmla="*/ 8849676 w 12641071"/>
              <a:gd name="connsiteY79-15906" fmla="*/ 973343 h 5795240"/>
              <a:gd name="connsiteX80-15907" fmla="*/ 8853248 w 12641071"/>
              <a:gd name="connsiteY80-15908" fmla="*/ 973288 h 5795240"/>
              <a:gd name="connsiteX81-15909" fmla="*/ 8877719 w 12641071"/>
              <a:gd name="connsiteY81-15910" fmla="*/ 1018371 h 5795240"/>
              <a:gd name="connsiteX82-15911" fmla="*/ 8878116 w 12641071"/>
              <a:gd name="connsiteY82-15912" fmla="*/ 1018851 h 5795240"/>
              <a:gd name="connsiteX83-15913" fmla="*/ 8887288 w 12641071"/>
              <a:gd name="connsiteY83-15914" fmla="*/ 1037892 h 5795240"/>
              <a:gd name="connsiteX84-15915" fmla="*/ 8949899 w 12641071"/>
              <a:gd name="connsiteY84-15916" fmla="*/ 1239592 h 5795240"/>
              <a:gd name="connsiteX85-15917" fmla="*/ 8968437 w 12641071"/>
              <a:gd name="connsiteY85-15918" fmla="*/ 1423482 h 5795240"/>
              <a:gd name="connsiteX86-15919" fmla="*/ 8949899 w 12641071"/>
              <a:gd name="connsiteY86-15920" fmla="*/ 1239591 h 5795240"/>
              <a:gd name="connsiteX87-15921" fmla="*/ 8887288 w 12641071"/>
              <a:gd name="connsiteY87-15922" fmla="*/ 1037890 h 5795240"/>
              <a:gd name="connsiteX88-15923" fmla="*/ 8878116 w 12641071"/>
              <a:gd name="connsiteY88-15924" fmla="*/ 1018851 h 5795240"/>
              <a:gd name="connsiteX89-15925" fmla="*/ 8931285 w 12641071"/>
              <a:gd name="connsiteY89-15926" fmla="*/ 1083292 h 5795240"/>
              <a:gd name="connsiteX90-15927" fmla="*/ 9241478 w 12641071"/>
              <a:gd name="connsiteY90-15928" fmla="*/ 1211778 h 5795240"/>
              <a:gd name="connsiteX91-15929" fmla="*/ 9605238 w 12641071"/>
              <a:gd name="connsiteY91-15930" fmla="*/ 1018369 h 5795240"/>
              <a:gd name="connsiteX92-15931" fmla="*/ 9636247 w 12641071"/>
              <a:gd name="connsiteY92-15932" fmla="*/ 961241 h 5795240"/>
              <a:gd name="connsiteX93-15933" fmla="*/ 9641995 w 12641071"/>
              <a:gd name="connsiteY93-15934" fmla="*/ 961152 h 5795240"/>
              <a:gd name="connsiteX94-15935" fmla="*/ 9584939 w 12641071"/>
              <a:gd name="connsiteY94-15936" fmla="*/ 1079594 h 5795240"/>
              <a:gd name="connsiteX95-15937" fmla="*/ 9546257 w 12641071"/>
              <a:gd name="connsiteY95-15938" fmla="*/ 1204206 h 5795240"/>
              <a:gd name="connsiteX96-15939" fmla="*/ 9584939 w 12641071"/>
              <a:gd name="connsiteY96-15940" fmla="*/ 1079596 h 5795240"/>
              <a:gd name="connsiteX97-15941" fmla="*/ 9641995 w 12641071"/>
              <a:gd name="connsiteY97-15942" fmla="*/ 961153 h 5795240"/>
              <a:gd name="connsiteX98-15943" fmla="*/ 9653069 w 12641071"/>
              <a:gd name="connsiteY98-15944" fmla="*/ 960983 h 5795240"/>
              <a:gd name="connsiteX99-15945" fmla="*/ 9801564 w 12641071"/>
              <a:gd name="connsiteY99-15946" fmla="*/ 1196828 h 5795240"/>
              <a:gd name="connsiteX100-15947" fmla="*/ 9801566 w 12641071"/>
              <a:gd name="connsiteY100-15948" fmla="*/ 1196828 h 5795240"/>
              <a:gd name="connsiteX101-15949" fmla="*/ 9653070 w 12641071"/>
              <a:gd name="connsiteY101-15950" fmla="*/ 960982 h 5795240"/>
              <a:gd name="connsiteX102-15951" fmla="*/ 9641996 w 12641071"/>
              <a:gd name="connsiteY102-15952" fmla="*/ 961152 h 5795240"/>
              <a:gd name="connsiteX103-15953" fmla="*/ 9651917 w 12641071"/>
              <a:gd name="connsiteY103-15954" fmla="*/ 940556 h 5795240"/>
              <a:gd name="connsiteX104-15955" fmla="*/ 11050508 w 12641071"/>
              <a:gd name="connsiteY104-15956" fmla="*/ 108150 h 5795240"/>
              <a:gd name="connsiteX105-15957" fmla="*/ 12641071 w 12641071"/>
              <a:gd name="connsiteY105-15958" fmla="*/ 1698711 h 5795240"/>
              <a:gd name="connsiteX106-15959" fmla="*/ 11371062 w 12641071"/>
              <a:gd name="connsiteY106-15960" fmla="*/ 3256960 h 5795240"/>
              <a:gd name="connsiteX107-15961" fmla="*/ 11215953 w 12641071"/>
              <a:gd name="connsiteY107-15962" fmla="*/ 3280632 h 5795240"/>
              <a:gd name="connsiteX108-15963" fmla="*/ 11142318 w 12641071"/>
              <a:gd name="connsiteY108-15964" fmla="*/ 3276914 h 5795240"/>
              <a:gd name="connsiteX109-15965" fmla="*/ 11215952 w 12641071"/>
              <a:gd name="connsiteY109-15966" fmla="*/ 3280632 h 5795240"/>
              <a:gd name="connsiteX110-15967" fmla="*/ 11213133 w 12641071"/>
              <a:gd name="connsiteY110-15968" fmla="*/ 3281062 h 5795240"/>
              <a:gd name="connsiteX111-15969" fmla="*/ 11116921 w 12641071"/>
              <a:gd name="connsiteY111-15970" fmla="*/ 3285921 h 5795240"/>
              <a:gd name="connsiteX112-15971" fmla="*/ 11050507 w 12641071"/>
              <a:gd name="connsiteY112-15972" fmla="*/ 3289274 h 5795240"/>
              <a:gd name="connsiteX113-15973" fmla="*/ 11006292 w 12641071"/>
              <a:gd name="connsiteY113-15974" fmla="*/ 3287041 h 5795240"/>
              <a:gd name="connsiteX114-15975" fmla="*/ 10937101 w 12641071"/>
              <a:gd name="connsiteY114-15976" fmla="*/ 3297601 h 5795240"/>
              <a:gd name="connsiteX115-15977" fmla="*/ 10144740 w 12641071"/>
              <a:gd name="connsiteY115-15978" fmla="*/ 4089962 h 5795240"/>
              <a:gd name="connsiteX116-15979" fmla="*/ 10130374 w 12641071"/>
              <a:gd name="connsiteY116-15980" fmla="*/ 4184101 h 5795240"/>
              <a:gd name="connsiteX117-15981" fmla="*/ 10130375 w 12641071"/>
              <a:gd name="connsiteY117-15982" fmla="*/ 4184103 h 5795240"/>
              <a:gd name="connsiteX118-15983" fmla="*/ 10130656 w 12641071"/>
              <a:gd name="connsiteY118-15984" fmla="*/ 4185950 h 5795240"/>
              <a:gd name="connsiteX119-15985" fmla="*/ 10138194 w 12641071"/>
              <a:gd name="connsiteY119-15986" fmla="*/ 4335228 h 5795240"/>
              <a:gd name="connsiteX120-15987" fmla="*/ 10137710 w 12641071"/>
              <a:gd name="connsiteY120-15988" fmla="*/ 4344822 h 5795240"/>
              <a:gd name="connsiteX121-15989" fmla="*/ 10133555 w 12641071"/>
              <a:gd name="connsiteY121-15990" fmla="*/ 4427096 h 5795240"/>
              <a:gd name="connsiteX122-15991" fmla="*/ 10129312 w 12641071"/>
              <a:gd name="connsiteY122-15992" fmla="*/ 4399289 h 5795240"/>
              <a:gd name="connsiteX123-15993" fmla="*/ 10126797 w 12641071"/>
              <a:gd name="connsiteY123-15994" fmla="*/ 4349498 h 5795240"/>
              <a:gd name="connsiteX124-15995" fmla="*/ 10126796 w 12641071"/>
              <a:gd name="connsiteY124-15996" fmla="*/ 4349498 h 5795240"/>
              <a:gd name="connsiteX125-15997" fmla="*/ 10129311 w 12641071"/>
              <a:gd name="connsiteY125-15998" fmla="*/ 4399289 h 5795240"/>
              <a:gd name="connsiteX126-15999" fmla="*/ 10133554 w 12641071"/>
              <a:gd name="connsiteY126-16000" fmla="*/ 4427096 h 5795240"/>
              <a:gd name="connsiteX127-16001" fmla="*/ 10130656 w 12641071"/>
              <a:gd name="connsiteY127-16002" fmla="*/ 4484506 h 5795240"/>
              <a:gd name="connsiteX128-16003" fmla="*/ 8678182 w 12641071"/>
              <a:gd name="connsiteY128-16004" fmla="*/ 5795240 h 5795240"/>
              <a:gd name="connsiteX129-16005" fmla="*/ 7467518 w 12641071"/>
              <a:gd name="connsiteY129-16006" fmla="*/ 5151535 h 5795240"/>
              <a:gd name="connsiteX130-16007" fmla="*/ 7419945 w 12641071"/>
              <a:gd name="connsiteY130-16008" fmla="*/ 5073228 h 5795240"/>
              <a:gd name="connsiteX131-16009" fmla="*/ 7394386 w 12641071"/>
              <a:gd name="connsiteY131-16010" fmla="*/ 5031156 h 5795240"/>
              <a:gd name="connsiteX132-16011" fmla="*/ 7367299 w 12641071"/>
              <a:gd name="connsiteY132-16012" fmla="*/ 4974928 h 5795240"/>
              <a:gd name="connsiteX133-16013" fmla="*/ 7332905 w 12641071"/>
              <a:gd name="connsiteY133-16014" fmla="*/ 4903531 h 5795240"/>
              <a:gd name="connsiteX134-16015" fmla="*/ 7320958 w 12641071"/>
              <a:gd name="connsiteY134-16016" fmla="*/ 4870887 h 5795240"/>
              <a:gd name="connsiteX135-16017" fmla="*/ 7322174 w 12641071"/>
              <a:gd name="connsiteY135-16018" fmla="*/ 4872361 h 5795240"/>
              <a:gd name="connsiteX136-16019" fmla="*/ 7362630 w 12641071"/>
              <a:gd name="connsiteY136-16020" fmla="*/ 4938954 h 5795240"/>
              <a:gd name="connsiteX137-16021" fmla="*/ 7380779 w 12641071"/>
              <a:gd name="connsiteY137-16022" fmla="*/ 4976628 h 5795240"/>
              <a:gd name="connsiteX138-16023" fmla="*/ 7391210 w 12641071"/>
              <a:gd name="connsiteY138-16024" fmla="*/ 4977944 h 5795240"/>
              <a:gd name="connsiteX139-16025" fmla="*/ 7380780 w 12641071"/>
              <a:gd name="connsiteY139-16026" fmla="*/ 4976628 h 5795240"/>
              <a:gd name="connsiteX140-16027" fmla="*/ 7362631 w 12641071"/>
              <a:gd name="connsiteY140-16028" fmla="*/ 4938954 h 5795240"/>
              <a:gd name="connsiteX141-16029" fmla="*/ 7322175 w 12641071"/>
              <a:gd name="connsiteY141-16030" fmla="*/ 4872361 h 5795240"/>
              <a:gd name="connsiteX142-16031" fmla="*/ 7320959 w 12641071"/>
              <a:gd name="connsiteY142-16032" fmla="*/ 4870887 h 5795240"/>
              <a:gd name="connsiteX143-16033" fmla="*/ 7283811 w 12641071"/>
              <a:gd name="connsiteY143-16034" fmla="*/ 4769391 h 5795240"/>
              <a:gd name="connsiteX144-16035" fmla="*/ 7272112 w 12641071"/>
              <a:gd name="connsiteY144-16036" fmla="*/ 4718630 h 5795240"/>
              <a:gd name="connsiteX145-16037" fmla="*/ 7272111 w 12641071"/>
              <a:gd name="connsiteY145-16038" fmla="*/ 4718630 h 5795240"/>
              <a:gd name="connsiteX146-16039" fmla="*/ 7283810 w 12641071"/>
              <a:gd name="connsiteY146-16040" fmla="*/ 4769391 h 5795240"/>
              <a:gd name="connsiteX147-16041" fmla="*/ 7320958 w 12641071"/>
              <a:gd name="connsiteY147-16042" fmla="*/ 4870887 h 5795240"/>
              <a:gd name="connsiteX148-16043" fmla="*/ 7223551 w 12641071"/>
              <a:gd name="connsiteY148-16044" fmla="*/ 4752829 h 5795240"/>
              <a:gd name="connsiteX149-16045" fmla="*/ 6652445 w 12641071"/>
              <a:gd name="connsiteY149-16046" fmla="*/ 4516269 h 5795240"/>
              <a:gd name="connsiteX150-16047" fmla="*/ 6200873 w 12641071"/>
              <a:gd name="connsiteY150-16048" fmla="*/ 4654206 h 5795240"/>
              <a:gd name="connsiteX151-16049" fmla="*/ 6088813 w 12641071"/>
              <a:gd name="connsiteY151-16050" fmla="*/ 4746663 h 5795240"/>
              <a:gd name="connsiteX152-16051" fmla="*/ 6043019 w 12641071"/>
              <a:gd name="connsiteY152-16052" fmla="*/ 4807902 h 5795240"/>
              <a:gd name="connsiteX153-16053" fmla="*/ 6043021 w 12641071"/>
              <a:gd name="connsiteY153-16054" fmla="*/ 4807902 h 5795240"/>
              <a:gd name="connsiteX154-16055" fmla="*/ 6023271 w 12641071"/>
              <a:gd name="connsiteY154-16056" fmla="*/ 4834312 h 5795240"/>
              <a:gd name="connsiteX155-16057" fmla="*/ 5970678 w 12641071"/>
              <a:gd name="connsiteY155-16058" fmla="*/ 4892181 h 5795240"/>
              <a:gd name="connsiteX156-16059" fmla="*/ 5982717 w 12641071"/>
              <a:gd name="connsiteY156-16060" fmla="*/ 4872361 h 5795240"/>
              <a:gd name="connsiteX157-16061" fmla="*/ 5970675 w 12641071"/>
              <a:gd name="connsiteY157-16062" fmla="*/ 4892181 h 5795240"/>
              <a:gd name="connsiteX158-16063" fmla="*/ 5935320 w 12641071"/>
              <a:gd name="connsiteY158-16064" fmla="*/ 4931081 h 5795240"/>
              <a:gd name="connsiteX159-16065" fmla="*/ 4971763 w 12641071"/>
              <a:gd name="connsiteY159-16066" fmla="*/ 5330200 h 5795240"/>
              <a:gd name="connsiteX160-16067" fmla="*/ 3716172 w 12641071"/>
              <a:gd name="connsiteY160-16068" fmla="*/ 4497938 h 5795240"/>
              <a:gd name="connsiteX161-16069" fmla="*/ 3710773 w 12641071"/>
              <a:gd name="connsiteY161-16070" fmla="*/ 4483182 h 5795240"/>
              <a:gd name="connsiteX162-16071" fmla="*/ 3710773 w 12641071"/>
              <a:gd name="connsiteY162-16072" fmla="*/ 4483181 h 5795240"/>
              <a:gd name="connsiteX163-16073" fmla="*/ 3674984 w 12641071"/>
              <a:gd name="connsiteY163-16074" fmla="*/ 4385402 h 5795240"/>
              <a:gd name="connsiteX164-16075" fmla="*/ 3670349 w 12641071"/>
              <a:gd name="connsiteY164-16076" fmla="*/ 4372742 h 5795240"/>
              <a:gd name="connsiteX165-16077" fmla="*/ 3659438 w 12641071"/>
              <a:gd name="connsiteY165-16078" fmla="*/ 4330309 h 5795240"/>
              <a:gd name="connsiteX166-16079" fmla="*/ 3672084 w 12641071"/>
              <a:gd name="connsiteY166-16080" fmla="*/ 4353606 h 5795240"/>
              <a:gd name="connsiteX167-16081" fmla="*/ 3659440 w 12641071"/>
              <a:gd name="connsiteY167-16082" fmla="*/ 4330309 h 5795240"/>
              <a:gd name="connsiteX168-16083" fmla="*/ 3613217 w 12641071"/>
              <a:gd name="connsiteY168-16084" fmla="*/ 4245153 h 5795240"/>
              <a:gd name="connsiteX169-16085" fmla="*/ 3083792 w 12641071"/>
              <a:gd name="connsiteY169-16086" fmla="*/ 3963660 h 5795240"/>
              <a:gd name="connsiteX170-16087" fmla="*/ 2835272 w 12641071"/>
              <a:gd name="connsiteY170-16088" fmla="*/ 4013833 h 5795240"/>
              <a:gd name="connsiteX171-16089" fmla="*/ 2820214 w 12641071"/>
              <a:gd name="connsiteY171-16090" fmla="*/ 4022007 h 5795240"/>
              <a:gd name="connsiteX172-16091" fmla="*/ 2820212 w 12641071"/>
              <a:gd name="connsiteY172-16092" fmla="*/ 4022008 h 5795240"/>
              <a:gd name="connsiteX173-16093" fmla="*/ 2820206 w 12641071"/>
              <a:gd name="connsiteY173-16094" fmla="*/ 4022011 h 5795240"/>
              <a:gd name="connsiteX174-16095" fmla="*/ 2813481 w 12641071"/>
              <a:gd name="connsiteY174-16096" fmla="*/ 4027041 h 5795240"/>
              <a:gd name="connsiteX175-16097" fmla="*/ 2762875 w 12641071"/>
              <a:gd name="connsiteY175-16098" fmla="*/ 4057784 h 5795240"/>
              <a:gd name="connsiteX176-16099" fmla="*/ 2762878 w 12641071"/>
              <a:gd name="connsiteY176-16100" fmla="*/ 4057784 h 5795240"/>
              <a:gd name="connsiteX177-16101" fmla="*/ 2694694 w 12641071"/>
              <a:gd name="connsiteY177-16102" fmla="*/ 4099208 h 5795240"/>
              <a:gd name="connsiteX178-16103" fmla="*/ 2726822 w 12641071"/>
              <a:gd name="connsiteY178-16104" fmla="*/ 4072700 h 5795240"/>
              <a:gd name="connsiteX179-16105" fmla="*/ 2757719 w 12641071"/>
              <a:gd name="connsiteY179-16106" fmla="*/ 4055929 h 5795240"/>
              <a:gd name="connsiteX180-16107" fmla="*/ 2757718 w 12641071"/>
              <a:gd name="connsiteY180-16108" fmla="*/ 4055928 h 5795240"/>
              <a:gd name="connsiteX181-16109" fmla="*/ 2726820 w 12641071"/>
              <a:gd name="connsiteY181-16110" fmla="*/ 4072700 h 5795240"/>
              <a:gd name="connsiteX182-16111" fmla="*/ 2694692 w 12641071"/>
              <a:gd name="connsiteY182-16112" fmla="*/ 4099208 h 5795240"/>
              <a:gd name="connsiteX183-16113" fmla="*/ 2664698 w 12641071"/>
              <a:gd name="connsiteY183-16114" fmla="*/ 4117431 h 5795240"/>
              <a:gd name="connsiteX184-16115" fmla="*/ 1804544 w 12641071"/>
              <a:gd name="connsiteY184-16116" fmla="*/ 4335229 h 5795240"/>
              <a:gd name="connsiteX185-16117" fmla="*/ 0 w 12641071"/>
              <a:gd name="connsiteY185-16118" fmla="*/ 2530685 h 5795240"/>
              <a:gd name="connsiteX186-16119" fmla="*/ 1804544 w 12641071"/>
              <a:gd name="connsiteY186-16120" fmla="*/ 726143 h 5795240"/>
              <a:gd name="connsiteX187-16121" fmla="*/ 3080549 w 12641071"/>
              <a:gd name="connsiteY187-16122" fmla="*/ 1254682 h 5795240"/>
              <a:gd name="connsiteX188-16123" fmla="*/ 3268676 w 12641071"/>
              <a:gd name="connsiteY188-16124" fmla="*/ 1461167 h 5795240"/>
              <a:gd name="connsiteX189-16125" fmla="*/ 3565826 w 12641071"/>
              <a:gd name="connsiteY189-16126" fmla="*/ 1551935 h 5795240"/>
              <a:gd name="connsiteX190-16127" fmla="*/ 4086504 w 12641071"/>
              <a:gd name="connsiteY190-16128" fmla="*/ 1127574 h 5795240"/>
              <a:gd name="connsiteX191-16129" fmla="*/ 4103078 w 12641071"/>
              <a:gd name="connsiteY191-16130" fmla="*/ 1004204 h 5795240"/>
              <a:gd name="connsiteX192-16131" fmla="*/ 5215874 w 12641071"/>
              <a:gd name="connsiteY192-16132" fmla="*/ 0 h 5795240"/>
              <a:gd name="connsiteX0-16133" fmla="*/ 5964869 w 12641071"/>
              <a:gd name="connsiteY0-16134" fmla="*/ 4795171 h 5795240"/>
              <a:gd name="connsiteX1-16135" fmla="*/ 6019264 w 12641071"/>
              <a:gd name="connsiteY1-16136" fmla="*/ 4804905 h 5795240"/>
              <a:gd name="connsiteX2-16137" fmla="*/ 6036570 w 12641071"/>
              <a:gd name="connsiteY2-16138" fmla="*/ 4807089 h 5795240"/>
              <a:gd name="connsiteX3-16139" fmla="*/ 6019265 w 12641071"/>
              <a:gd name="connsiteY3-16140" fmla="*/ 4804905 h 5795240"/>
              <a:gd name="connsiteX4-16141" fmla="*/ 5964869 w 12641071"/>
              <a:gd name="connsiteY4-16142" fmla="*/ 4795171 h 5795240"/>
              <a:gd name="connsiteX5-16143" fmla="*/ 3682364 w 12641071"/>
              <a:gd name="connsiteY5-16144" fmla="*/ 4386723 h 5795240"/>
              <a:gd name="connsiteX6-16145" fmla="*/ 3772428 w 12641071"/>
              <a:gd name="connsiteY6-16146" fmla="*/ 4402840 h 5795240"/>
              <a:gd name="connsiteX7-16147" fmla="*/ 3772428 w 12641071"/>
              <a:gd name="connsiteY7-16148" fmla="*/ 4402840 h 5795240"/>
              <a:gd name="connsiteX8-16149" fmla="*/ 3682364 w 12641071"/>
              <a:gd name="connsiteY8-16150" fmla="*/ 4386723 h 5795240"/>
              <a:gd name="connsiteX9-16151" fmla="*/ 6034389 w 12641071"/>
              <a:gd name="connsiteY9-16152" fmla="*/ 371047 h 5795240"/>
              <a:gd name="connsiteX10-16153" fmla="*/ 5912002 w 12641071"/>
              <a:gd name="connsiteY10-16154" fmla="*/ 413650 h 5795240"/>
              <a:gd name="connsiteX11-16155" fmla="*/ 5912002 w 12641071"/>
              <a:gd name="connsiteY11-16156" fmla="*/ 413650 h 5795240"/>
              <a:gd name="connsiteX12-16157" fmla="*/ 6034389 w 12641071"/>
              <a:gd name="connsiteY12-16158" fmla="*/ 371047 h 5795240"/>
              <a:gd name="connsiteX13-16159" fmla="*/ 5215874 w 12641071"/>
              <a:gd name="connsiteY13-16160" fmla="*/ 0 h 5795240"/>
              <a:gd name="connsiteX14-16161" fmla="*/ 5927386 w 12641071"/>
              <a:gd name="connsiteY14-16162" fmla="*/ 255427 h 5795240"/>
              <a:gd name="connsiteX15-16163" fmla="*/ 5974443 w 12641071"/>
              <a:gd name="connsiteY15-16164" fmla="*/ 298195 h 5795240"/>
              <a:gd name="connsiteX16-16165" fmla="*/ 5974448 w 12641071"/>
              <a:gd name="connsiteY16-16166" fmla="*/ 298200 h 5795240"/>
              <a:gd name="connsiteX17-16167" fmla="*/ 6006819 w 12641071"/>
              <a:gd name="connsiteY17-16168" fmla="*/ 327622 h 5795240"/>
              <a:gd name="connsiteX18-16169" fmla="*/ 6043427 w 12641071"/>
              <a:gd name="connsiteY18-16170" fmla="*/ 367901 h 5795240"/>
              <a:gd name="connsiteX19-16171" fmla="*/ 6043429 w 12641071"/>
              <a:gd name="connsiteY19-16172" fmla="*/ 367901 h 5795240"/>
              <a:gd name="connsiteX20-16173" fmla="*/ 6079014 w 12641071"/>
              <a:gd name="connsiteY20-16174" fmla="*/ 407056 h 5795240"/>
              <a:gd name="connsiteX21-16175" fmla="*/ 6105193 w 12641071"/>
              <a:gd name="connsiteY21-16176" fmla="*/ 442067 h 5795240"/>
              <a:gd name="connsiteX22-16177" fmla="*/ 6069206 w 12641071"/>
              <a:gd name="connsiteY22-16178" fmla="*/ 409359 h 5795240"/>
              <a:gd name="connsiteX23-16179" fmla="*/ 6105193 w 12641071"/>
              <a:gd name="connsiteY23-16180" fmla="*/ 442069 h 5795240"/>
              <a:gd name="connsiteX24-16181" fmla="*/ 6143408 w 12641071"/>
              <a:gd name="connsiteY24-16182" fmla="*/ 493169 h 5795240"/>
              <a:gd name="connsiteX25-16183" fmla="*/ 6143427 w 12641071"/>
              <a:gd name="connsiteY25-16184" fmla="*/ 493200 h 5795240"/>
              <a:gd name="connsiteX26-16185" fmla="*/ 6215965 w 12641071"/>
              <a:gd name="connsiteY26-16186" fmla="*/ 619406 h 5795240"/>
              <a:gd name="connsiteX27-16187" fmla="*/ 6234035 w 12641071"/>
              <a:gd name="connsiteY27-16188" fmla="*/ 658746 h 5795240"/>
              <a:gd name="connsiteX28-16189" fmla="*/ 6234035 w 12641071"/>
              <a:gd name="connsiteY28-16190" fmla="*/ 658746 h 5795240"/>
              <a:gd name="connsiteX29-16191" fmla="*/ 6215965 w 12641071"/>
              <a:gd name="connsiteY29-16192" fmla="*/ 619406 h 5795240"/>
              <a:gd name="connsiteX30-16193" fmla="*/ 6205824 w 12641071"/>
              <a:gd name="connsiteY30-16194" fmla="*/ 597325 h 5795240"/>
              <a:gd name="connsiteX31-16195" fmla="*/ 6143427 w 12641071"/>
              <a:gd name="connsiteY31-16196" fmla="*/ 493200 h 5795240"/>
              <a:gd name="connsiteX32-16197" fmla="*/ 6143408 w 12641071"/>
              <a:gd name="connsiteY32-16198" fmla="*/ 493167 h 5795240"/>
              <a:gd name="connsiteX33-16199" fmla="*/ 6105193 w 12641071"/>
              <a:gd name="connsiteY33-16200" fmla="*/ 442067 h 5795240"/>
              <a:gd name="connsiteX34-16201" fmla="*/ 6141460 w 12641071"/>
              <a:gd name="connsiteY34-16202" fmla="*/ 475027 h 5795240"/>
              <a:gd name="connsiteX35-16203" fmla="*/ 6788665 w 12641071"/>
              <a:gd name="connsiteY35-16204" fmla="*/ 707369 h 5795240"/>
              <a:gd name="connsiteX36-16205" fmla="*/ 7184710 w 12641071"/>
              <a:gd name="connsiteY36-16206" fmla="*/ 627411 h 5795240"/>
              <a:gd name="connsiteX37-16207" fmla="*/ 7264545 w 12641071"/>
              <a:gd name="connsiteY37-16208" fmla="*/ 588952 h 5795240"/>
              <a:gd name="connsiteX38-16209" fmla="*/ 7213686 w 12641071"/>
              <a:gd name="connsiteY38-16210" fmla="*/ 626983 h 5795240"/>
              <a:gd name="connsiteX39-16211" fmla="*/ 7128319 w 12641071"/>
              <a:gd name="connsiteY39-16212" fmla="*/ 705504 h 5795240"/>
              <a:gd name="connsiteX40-16213" fmla="*/ 7083110 w 12641071"/>
              <a:gd name="connsiteY40-16214" fmla="*/ 757072 h 5795240"/>
              <a:gd name="connsiteX41-16215" fmla="*/ 7083111 w 12641071"/>
              <a:gd name="connsiteY41-16216" fmla="*/ 757072 h 5795240"/>
              <a:gd name="connsiteX42-16217" fmla="*/ 7128319 w 12641071"/>
              <a:gd name="connsiteY42-16218" fmla="*/ 705506 h 5795240"/>
              <a:gd name="connsiteX43-16219" fmla="*/ 7213686 w 12641071"/>
              <a:gd name="connsiteY43-16220" fmla="*/ 626984 h 5795240"/>
              <a:gd name="connsiteX44-16221" fmla="*/ 7264545 w 12641071"/>
              <a:gd name="connsiteY44-16222" fmla="*/ 588953 h 5795240"/>
              <a:gd name="connsiteX45-16223" fmla="*/ 7273651 w 12641071"/>
              <a:gd name="connsiteY45-16224" fmla="*/ 584566 h 5795240"/>
              <a:gd name="connsiteX46-16225" fmla="*/ 7314851 w 12641071"/>
              <a:gd name="connsiteY46-16226" fmla="*/ 559537 h 5795240"/>
              <a:gd name="connsiteX47-16227" fmla="*/ 7354131 w 12641071"/>
              <a:gd name="connsiteY47-16228" fmla="*/ 565467 h 5795240"/>
              <a:gd name="connsiteX48-16229" fmla="*/ 7429608 w 12641071"/>
              <a:gd name="connsiteY48-16230" fmla="*/ 586051 h 5795240"/>
              <a:gd name="connsiteX49-16231" fmla="*/ 7429611 w 12641071"/>
              <a:gd name="connsiteY49-16232" fmla="*/ 586050 h 5795240"/>
              <a:gd name="connsiteX50-16233" fmla="*/ 7354132 w 12641071"/>
              <a:gd name="connsiteY50-16234" fmla="*/ 565465 h 5795240"/>
              <a:gd name="connsiteX51-16235" fmla="*/ 7314853 w 12641071"/>
              <a:gd name="connsiteY51-16236" fmla="*/ 559536 h 5795240"/>
              <a:gd name="connsiteX52-16237" fmla="*/ 7314851 w 12641071"/>
              <a:gd name="connsiteY52-16238" fmla="*/ 559537 h 5795240"/>
              <a:gd name="connsiteX53-16239" fmla="*/ 7314849 w 12641071"/>
              <a:gd name="connsiteY53-16240" fmla="*/ 559537 h 5795240"/>
              <a:gd name="connsiteX54-16241" fmla="*/ 7273651 w 12641071"/>
              <a:gd name="connsiteY54-16242" fmla="*/ 584565 h 5795240"/>
              <a:gd name="connsiteX55-16243" fmla="*/ 7264545 w 12641071"/>
              <a:gd name="connsiteY55-16244" fmla="*/ 588952 h 5795240"/>
              <a:gd name="connsiteX56-16245" fmla="*/ 7296407 w 12641071"/>
              <a:gd name="connsiteY56-16246" fmla="*/ 565126 h 5795240"/>
              <a:gd name="connsiteX57-16247" fmla="*/ 7307447 w 12641071"/>
              <a:gd name="connsiteY57-16248" fmla="*/ 558419 h 5795240"/>
              <a:gd name="connsiteX58-16249" fmla="*/ 7307450 w 12641071"/>
              <a:gd name="connsiteY58-16250" fmla="*/ 558419 h 5795240"/>
              <a:gd name="connsiteX59-16251" fmla="*/ 7385004 w 12641071"/>
              <a:gd name="connsiteY59-16252" fmla="*/ 511303 h 5795240"/>
              <a:gd name="connsiteX60-16253" fmla="*/ 7391626 w 12641071"/>
              <a:gd name="connsiteY60-16254" fmla="*/ 508114 h 5795240"/>
              <a:gd name="connsiteX61-16255" fmla="*/ 7391631 w 12641071"/>
              <a:gd name="connsiteY61-16256" fmla="*/ 508110 h 5795240"/>
              <a:gd name="connsiteX62-16257" fmla="*/ 7478934 w 12641071"/>
              <a:gd name="connsiteY62-16258" fmla="*/ 466053 h 5795240"/>
              <a:gd name="connsiteX63-16259" fmla="*/ 7897193 w 12641071"/>
              <a:gd name="connsiteY63-16260" fmla="*/ 381611 h 5795240"/>
              <a:gd name="connsiteX64-16261" fmla="*/ 8788216 w 12641071"/>
              <a:gd name="connsiteY64-16262" fmla="*/ 855364 h 5795240"/>
              <a:gd name="connsiteX65-16263" fmla="*/ 8832362 w 12641071"/>
              <a:gd name="connsiteY65-16264" fmla="*/ 928030 h 5795240"/>
              <a:gd name="connsiteX66-16265" fmla="*/ 8832362 w 12641071"/>
              <a:gd name="connsiteY66-16266" fmla="*/ 928033 h 5795240"/>
              <a:gd name="connsiteX67-16267" fmla="*/ 8842040 w 12641071"/>
              <a:gd name="connsiteY67-16268" fmla="*/ 943961 h 5795240"/>
              <a:gd name="connsiteX68-16269" fmla="*/ 8856144 w 12641071"/>
              <a:gd name="connsiteY68-16270" fmla="*/ 973241 h 5795240"/>
              <a:gd name="connsiteX69-16271" fmla="*/ 8856145 w 12641071"/>
              <a:gd name="connsiteY69-16272" fmla="*/ 973241 h 5795240"/>
              <a:gd name="connsiteX70-16273" fmla="*/ 8878117 w 12641071"/>
              <a:gd name="connsiteY70-16274" fmla="*/ 1018851 h 5795240"/>
              <a:gd name="connsiteX71-16275" fmla="*/ 8877719 w 12641071"/>
              <a:gd name="connsiteY71-16276" fmla="*/ 1018369 h 5795240"/>
              <a:gd name="connsiteX72-16277" fmla="*/ 8853250 w 12641071"/>
              <a:gd name="connsiteY72-16278" fmla="*/ 973288 h 5795240"/>
              <a:gd name="connsiteX73-16279" fmla="*/ 8853249 w 12641071"/>
              <a:gd name="connsiteY73-16280" fmla="*/ 973288 h 5795240"/>
              <a:gd name="connsiteX74-16281" fmla="*/ 8853248 w 12641071"/>
              <a:gd name="connsiteY74-16282" fmla="*/ 973287 h 5795240"/>
              <a:gd name="connsiteX75-16283" fmla="*/ 8849677 w 12641071"/>
              <a:gd name="connsiteY75-16284" fmla="*/ 973341 h 5795240"/>
              <a:gd name="connsiteX76-16285" fmla="*/ 8641543 w 12641071"/>
              <a:gd name="connsiteY76-16286" fmla="*/ 916577 h 5795240"/>
              <a:gd name="connsiteX77-16287" fmla="*/ 8641545 w 12641071"/>
              <a:gd name="connsiteY77-16288" fmla="*/ 916580 h 5795240"/>
              <a:gd name="connsiteX78-16289" fmla="*/ 8849676 w 12641071"/>
              <a:gd name="connsiteY78-16290" fmla="*/ 973343 h 5795240"/>
              <a:gd name="connsiteX79-16291" fmla="*/ 8853248 w 12641071"/>
              <a:gd name="connsiteY79-16292" fmla="*/ 973288 h 5795240"/>
              <a:gd name="connsiteX80-16293" fmla="*/ 8877719 w 12641071"/>
              <a:gd name="connsiteY80-16294" fmla="*/ 1018371 h 5795240"/>
              <a:gd name="connsiteX81-16295" fmla="*/ 8878116 w 12641071"/>
              <a:gd name="connsiteY81-16296" fmla="*/ 1018851 h 5795240"/>
              <a:gd name="connsiteX82-16297" fmla="*/ 8887288 w 12641071"/>
              <a:gd name="connsiteY82-16298" fmla="*/ 1037892 h 5795240"/>
              <a:gd name="connsiteX83-16299" fmla="*/ 8949899 w 12641071"/>
              <a:gd name="connsiteY83-16300" fmla="*/ 1239592 h 5795240"/>
              <a:gd name="connsiteX84-16301" fmla="*/ 8968437 w 12641071"/>
              <a:gd name="connsiteY84-16302" fmla="*/ 1423482 h 5795240"/>
              <a:gd name="connsiteX85-16303" fmla="*/ 8949899 w 12641071"/>
              <a:gd name="connsiteY85-16304" fmla="*/ 1239591 h 5795240"/>
              <a:gd name="connsiteX86-16305" fmla="*/ 8887288 w 12641071"/>
              <a:gd name="connsiteY86-16306" fmla="*/ 1037890 h 5795240"/>
              <a:gd name="connsiteX87-16307" fmla="*/ 8878116 w 12641071"/>
              <a:gd name="connsiteY87-16308" fmla="*/ 1018851 h 5795240"/>
              <a:gd name="connsiteX88-16309" fmla="*/ 8931285 w 12641071"/>
              <a:gd name="connsiteY88-16310" fmla="*/ 1083292 h 5795240"/>
              <a:gd name="connsiteX89-16311" fmla="*/ 9241478 w 12641071"/>
              <a:gd name="connsiteY89-16312" fmla="*/ 1211778 h 5795240"/>
              <a:gd name="connsiteX90-16313" fmla="*/ 9605238 w 12641071"/>
              <a:gd name="connsiteY90-16314" fmla="*/ 1018369 h 5795240"/>
              <a:gd name="connsiteX91-16315" fmla="*/ 9636247 w 12641071"/>
              <a:gd name="connsiteY91-16316" fmla="*/ 961241 h 5795240"/>
              <a:gd name="connsiteX92-16317" fmla="*/ 9641995 w 12641071"/>
              <a:gd name="connsiteY92-16318" fmla="*/ 961152 h 5795240"/>
              <a:gd name="connsiteX93-16319" fmla="*/ 9584939 w 12641071"/>
              <a:gd name="connsiteY93-16320" fmla="*/ 1079594 h 5795240"/>
              <a:gd name="connsiteX94-16321" fmla="*/ 9546257 w 12641071"/>
              <a:gd name="connsiteY94-16322" fmla="*/ 1204206 h 5795240"/>
              <a:gd name="connsiteX95-16323" fmla="*/ 9584939 w 12641071"/>
              <a:gd name="connsiteY95-16324" fmla="*/ 1079596 h 5795240"/>
              <a:gd name="connsiteX96-16325" fmla="*/ 9641995 w 12641071"/>
              <a:gd name="connsiteY96-16326" fmla="*/ 961153 h 5795240"/>
              <a:gd name="connsiteX97-16327" fmla="*/ 9653069 w 12641071"/>
              <a:gd name="connsiteY97-16328" fmla="*/ 960983 h 5795240"/>
              <a:gd name="connsiteX98-16329" fmla="*/ 9801564 w 12641071"/>
              <a:gd name="connsiteY98-16330" fmla="*/ 1196828 h 5795240"/>
              <a:gd name="connsiteX99-16331" fmla="*/ 9801566 w 12641071"/>
              <a:gd name="connsiteY99-16332" fmla="*/ 1196828 h 5795240"/>
              <a:gd name="connsiteX100-16333" fmla="*/ 9653070 w 12641071"/>
              <a:gd name="connsiteY100-16334" fmla="*/ 960982 h 5795240"/>
              <a:gd name="connsiteX101-16335" fmla="*/ 9641996 w 12641071"/>
              <a:gd name="connsiteY101-16336" fmla="*/ 961152 h 5795240"/>
              <a:gd name="connsiteX102-16337" fmla="*/ 9651917 w 12641071"/>
              <a:gd name="connsiteY102-16338" fmla="*/ 940556 h 5795240"/>
              <a:gd name="connsiteX103-16339" fmla="*/ 11050508 w 12641071"/>
              <a:gd name="connsiteY103-16340" fmla="*/ 108150 h 5795240"/>
              <a:gd name="connsiteX104-16341" fmla="*/ 12641071 w 12641071"/>
              <a:gd name="connsiteY104-16342" fmla="*/ 1698711 h 5795240"/>
              <a:gd name="connsiteX105-16343" fmla="*/ 11371062 w 12641071"/>
              <a:gd name="connsiteY105-16344" fmla="*/ 3256960 h 5795240"/>
              <a:gd name="connsiteX106-16345" fmla="*/ 11215953 w 12641071"/>
              <a:gd name="connsiteY106-16346" fmla="*/ 3280632 h 5795240"/>
              <a:gd name="connsiteX107-16347" fmla="*/ 11142318 w 12641071"/>
              <a:gd name="connsiteY107-16348" fmla="*/ 3276914 h 5795240"/>
              <a:gd name="connsiteX108-16349" fmla="*/ 11215952 w 12641071"/>
              <a:gd name="connsiteY108-16350" fmla="*/ 3280632 h 5795240"/>
              <a:gd name="connsiteX109-16351" fmla="*/ 11213133 w 12641071"/>
              <a:gd name="connsiteY109-16352" fmla="*/ 3281062 h 5795240"/>
              <a:gd name="connsiteX110-16353" fmla="*/ 11116921 w 12641071"/>
              <a:gd name="connsiteY110-16354" fmla="*/ 3285921 h 5795240"/>
              <a:gd name="connsiteX111-16355" fmla="*/ 11050507 w 12641071"/>
              <a:gd name="connsiteY111-16356" fmla="*/ 3289274 h 5795240"/>
              <a:gd name="connsiteX112-16357" fmla="*/ 11006292 w 12641071"/>
              <a:gd name="connsiteY112-16358" fmla="*/ 3287041 h 5795240"/>
              <a:gd name="connsiteX113-16359" fmla="*/ 10937101 w 12641071"/>
              <a:gd name="connsiteY113-16360" fmla="*/ 3297601 h 5795240"/>
              <a:gd name="connsiteX114-16361" fmla="*/ 10144740 w 12641071"/>
              <a:gd name="connsiteY114-16362" fmla="*/ 4089962 h 5795240"/>
              <a:gd name="connsiteX115-16363" fmla="*/ 10130374 w 12641071"/>
              <a:gd name="connsiteY115-16364" fmla="*/ 4184101 h 5795240"/>
              <a:gd name="connsiteX116-16365" fmla="*/ 10130375 w 12641071"/>
              <a:gd name="connsiteY116-16366" fmla="*/ 4184103 h 5795240"/>
              <a:gd name="connsiteX117-16367" fmla="*/ 10130656 w 12641071"/>
              <a:gd name="connsiteY117-16368" fmla="*/ 4185950 h 5795240"/>
              <a:gd name="connsiteX118-16369" fmla="*/ 10138194 w 12641071"/>
              <a:gd name="connsiteY118-16370" fmla="*/ 4335228 h 5795240"/>
              <a:gd name="connsiteX119-16371" fmla="*/ 10137710 w 12641071"/>
              <a:gd name="connsiteY119-16372" fmla="*/ 4344822 h 5795240"/>
              <a:gd name="connsiteX120-16373" fmla="*/ 10133555 w 12641071"/>
              <a:gd name="connsiteY120-16374" fmla="*/ 4427096 h 5795240"/>
              <a:gd name="connsiteX121-16375" fmla="*/ 10129312 w 12641071"/>
              <a:gd name="connsiteY121-16376" fmla="*/ 4399289 h 5795240"/>
              <a:gd name="connsiteX122-16377" fmla="*/ 10126797 w 12641071"/>
              <a:gd name="connsiteY122-16378" fmla="*/ 4349498 h 5795240"/>
              <a:gd name="connsiteX123-16379" fmla="*/ 10126796 w 12641071"/>
              <a:gd name="connsiteY123-16380" fmla="*/ 4349498 h 5795240"/>
              <a:gd name="connsiteX124-16381" fmla="*/ 10129311 w 12641071"/>
              <a:gd name="connsiteY124-16382" fmla="*/ 4399289 h 5795240"/>
              <a:gd name="connsiteX125-16383" fmla="*/ 10133554 w 12641071"/>
              <a:gd name="connsiteY125-16384" fmla="*/ 4427096 h 5795240"/>
              <a:gd name="connsiteX126-16385" fmla="*/ 10130656 w 12641071"/>
              <a:gd name="connsiteY126-16386" fmla="*/ 4484506 h 5795240"/>
              <a:gd name="connsiteX127-16387" fmla="*/ 8678182 w 12641071"/>
              <a:gd name="connsiteY127-16388" fmla="*/ 5795240 h 5795240"/>
              <a:gd name="connsiteX128-16389" fmla="*/ 7467518 w 12641071"/>
              <a:gd name="connsiteY128-16390" fmla="*/ 5151535 h 5795240"/>
              <a:gd name="connsiteX129-16391" fmla="*/ 7419945 w 12641071"/>
              <a:gd name="connsiteY129-16392" fmla="*/ 5073228 h 5795240"/>
              <a:gd name="connsiteX130-16393" fmla="*/ 7394386 w 12641071"/>
              <a:gd name="connsiteY130-16394" fmla="*/ 5031156 h 5795240"/>
              <a:gd name="connsiteX131-16395" fmla="*/ 7367299 w 12641071"/>
              <a:gd name="connsiteY131-16396" fmla="*/ 4974928 h 5795240"/>
              <a:gd name="connsiteX132-16397" fmla="*/ 7332905 w 12641071"/>
              <a:gd name="connsiteY132-16398" fmla="*/ 4903531 h 5795240"/>
              <a:gd name="connsiteX133-16399" fmla="*/ 7320958 w 12641071"/>
              <a:gd name="connsiteY133-16400" fmla="*/ 4870887 h 5795240"/>
              <a:gd name="connsiteX134-16401" fmla="*/ 7322174 w 12641071"/>
              <a:gd name="connsiteY134-16402" fmla="*/ 4872361 h 5795240"/>
              <a:gd name="connsiteX135-16403" fmla="*/ 7362630 w 12641071"/>
              <a:gd name="connsiteY135-16404" fmla="*/ 4938954 h 5795240"/>
              <a:gd name="connsiteX136-16405" fmla="*/ 7380779 w 12641071"/>
              <a:gd name="connsiteY136-16406" fmla="*/ 4976628 h 5795240"/>
              <a:gd name="connsiteX137-16407" fmla="*/ 7391210 w 12641071"/>
              <a:gd name="connsiteY137-16408" fmla="*/ 4977944 h 5795240"/>
              <a:gd name="connsiteX138-16409" fmla="*/ 7380780 w 12641071"/>
              <a:gd name="connsiteY138-16410" fmla="*/ 4976628 h 5795240"/>
              <a:gd name="connsiteX139-16411" fmla="*/ 7362631 w 12641071"/>
              <a:gd name="connsiteY139-16412" fmla="*/ 4938954 h 5795240"/>
              <a:gd name="connsiteX140-16413" fmla="*/ 7322175 w 12641071"/>
              <a:gd name="connsiteY140-16414" fmla="*/ 4872361 h 5795240"/>
              <a:gd name="connsiteX141-16415" fmla="*/ 7320959 w 12641071"/>
              <a:gd name="connsiteY141-16416" fmla="*/ 4870887 h 5795240"/>
              <a:gd name="connsiteX142-16417" fmla="*/ 7283811 w 12641071"/>
              <a:gd name="connsiteY142-16418" fmla="*/ 4769391 h 5795240"/>
              <a:gd name="connsiteX143-16419" fmla="*/ 7272112 w 12641071"/>
              <a:gd name="connsiteY143-16420" fmla="*/ 4718630 h 5795240"/>
              <a:gd name="connsiteX144-16421" fmla="*/ 7272111 w 12641071"/>
              <a:gd name="connsiteY144-16422" fmla="*/ 4718630 h 5795240"/>
              <a:gd name="connsiteX145-16423" fmla="*/ 7283810 w 12641071"/>
              <a:gd name="connsiteY145-16424" fmla="*/ 4769391 h 5795240"/>
              <a:gd name="connsiteX146-16425" fmla="*/ 7320958 w 12641071"/>
              <a:gd name="connsiteY146-16426" fmla="*/ 4870887 h 5795240"/>
              <a:gd name="connsiteX147-16427" fmla="*/ 7223551 w 12641071"/>
              <a:gd name="connsiteY147-16428" fmla="*/ 4752829 h 5795240"/>
              <a:gd name="connsiteX148-16429" fmla="*/ 6652445 w 12641071"/>
              <a:gd name="connsiteY148-16430" fmla="*/ 4516269 h 5795240"/>
              <a:gd name="connsiteX149-16431" fmla="*/ 6200873 w 12641071"/>
              <a:gd name="connsiteY149-16432" fmla="*/ 4654206 h 5795240"/>
              <a:gd name="connsiteX150-16433" fmla="*/ 6088813 w 12641071"/>
              <a:gd name="connsiteY150-16434" fmla="*/ 4746663 h 5795240"/>
              <a:gd name="connsiteX151-16435" fmla="*/ 6043019 w 12641071"/>
              <a:gd name="connsiteY151-16436" fmla="*/ 4807902 h 5795240"/>
              <a:gd name="connsiteX152-16437" fmla="*/ 6043021 w 12641071"/>
              <a:gd name="connsiteY152-16438" fmla="*/ 4807902 h 5795240"/>
              <a:gd name="connsiteX153-16439" fmla="*/ 6023271 w 12641071"/>
              <a:gd name="connsiteY153-16440" fmla="*/ 4834312 h 5795240"/>
              <a:gd name="connsiteX154-16441" fmla="*/ 5970678 w 12641071"/>
              <a:gd name="connsiteY154-16442" fmla="*/ 4892181 h 5795240"/>
              <a:gd name="connsiteX155-16443" fmla="*/ 5982717 w 12641071"/>
              <a:gd name="connsiteY155-16444" fmla="*/ 4872361 h 5795240"/>
              <a:gd name="connsiteX156-16445" fmla="*/ 5970675 w 12641071"/>
              <a:gd name="connsiteY156-16446" fmla="*/ 4892181 h 5795240"/>
              <a:gd name="connsiteX157-16447" fmla="*/ 5935320 w 12641071"/>
              <a:gd name="connsiteY157-16448" fmla="*/ 4931081 h 5795240"/>
              <a:gd name="connsiteX158-16449" fmla="*/ 4971763 w 12641071"/>
              <a:gd name="connsiteY158-16450" fmla="*/ 5330200 h 5795240"/>
              <a:gd name="connsiteX159-16451" fmla="*/ 3716172 w 12641071"/>
              <a:gd name="connsiteY159-16452" fmla="*/ 4497938 h 5795240"/>
              <a:gd name="connsiteX160-16453" fmla="*/ 3710773 w 12641071"/>
              <a:gd name="connsiteY160-16454" fmla="*/ 4483182 h 5795240"/>
              <a:gd name="connsiteX161-16455" fmla="*/ 3710773 w 12641071"/>
              <a:gd name="connsiteY161-16456" fmla="*/ 4483181 h 5795240"/>
              <a:gd name="connsiteX162-16457" fmla="*/ 3674984 w 12641071"/>
              <a:gd name="connsiteY162-16458" fmla="*/ 4385402 h 5795240"/>
              <a:gd name="connsiteX163-16459" fmla="*/ 3670349 w 12641071"/>
              <a:gd name="connsiteY163-16460" fmla="*/ 4372742 h 5795240"/>
              <a:gd name="connsiteX164-16461" fmla="*/ 3659438 w 12641071"/>
              <a:gd name="connsiteY164-16462" fmla="*/ 4330309 h 5795240"/>
              <a:gd name="connsiteX165-16463" fmla="*/ 3672084 w 12641071"/>
              <a:gd name="connsiteY165-16464" fmla="*/ 4353606 h 5795240"/>
              <a:gd name="connsiteX166-16465" fmla="*/ 3659440 w 12641071"/>
              <a:gd name="connsiteY166-16466" fmla="*/ 4330309 h 5795240"/>
              <a:gd name="connsiteX167-16467" fmla="*/ 3613217 w 12641071"/>
              <a:gd name="connsiteY167-16468" fmla="*/ 4245153 h 5795240"/>
              <a:gd name="connsiteX168-16469" fmla="*/ 3083792 w 12641071"/>
              <a:gd name="connsiteY168-16470" fmla="*/ 3963660 h 5795240"/>
              <a:gd name="connsiteX169-16471" fmla="*/ 2835272 w 12641071"/>
              <a:gd name="connsiteY169-16472" fmla="*/ 4013833 h 5795240"/>
              <a:gd name="connsiteX170-16473" fmla="*/ 2820214 w 12641071"/>
              <a:gd name="connsiteY170-16474" fmla="*/ 4022007 h 5795240"/>
              <a:gd name="connsiteX171-16475" fmla="*/ 2820212 w 12641071"/>
              <a:gd name="connsiteY171-16476" fmla="*/ 4022008 h 5795240"/>
              <a:gd name="connsiteX172-16477" fmla="*/ 2820206 w 12641071"/>
              <a:gd name="connsiteY172-16478" fmla="*/ 4022011 h 5795240"/>
              <a:gd name="connsiteX173-16479" fmla="*/ 2813481 w 12641071"/>
              <a:gd name="connsiteY173-16480" fmla="*/ 4027041 h 5795240"/>
              <a:gd name="connsiteX174-16481" fmla="*/ 2762875 w 12641071"/>
              <a:gd name="connsiteY174-16482" fmla="*/ 4057784 h 5795240"/>
              <a:gd name="connsiteX175-16483" fmla="*/ 2762878 w 12641071"/>
              <a:gd name="connsiteY175-16484" fmla="*/ 4057784 h 5795240"/>
              <a:gd name="connsiteX176-16485" fmla="*/ 2694694 w 12641071"/>
              <a:gd name="connsiteY176-16486" fmla="*/ 4099208 h 5795240"/>
              <a:gd name="connsiteX177-16487" fmla="*/ 2726822 w 12641071"/>
              <a:gd name="connsiteY177-16488" fmla="*/ 4072700 h 5795240"/>
              <a:gd name="connsiteX178-16489" fmla="*/ 2757719 w 12641071"/>
              <a:gd name="connsiteY178-16490" fmla="*/ 4055929 h 5795240"/>
              <a:gd name="connsiteX179-16491" fmla="*/ 2757718 w 12641071"/>
              <a:gd name="connsiteY179-16492" fmla="*/ 4055928 h 5795240"/>
              <a:gd name="connsiteX180-16493" fmla="*/ 2726820 w 12641071"/>
              <a:gd name="connsiteY180-16494" fmla="*/ 4072700 h 5795240"/>
              <a:gd name="connsiteX181-16495" fmla="*/ 2694692 w 12641071"/>
              <a:gd name="connsiteY181-16496" fmla="*/ 4099208 h 5795240"/>
              <a:gd name="connsiteX182-16497" fmla="*/ 2664698 w 12641071"/>
              <a:gd name="connsiteY182-16498" fmla="*/ 4117431 h 5795240"/>
              <a:gd name="connsiteX183-16499" fmla="*/ 1804544 w 12641071"/>
              <a:gd name="connsiteY183-16500" fmla="*/ 4335229 h 5795240"/>
              <a:gd name="connsiteX184-16501" fmla="*/ 0 w 12641071"/>
              <a:gd name="connsiteY184-16502" fmla="*/ 2530685 h 5795240"/>
              <a:gd name="connsiteX185-16503" fmla="*/ 1804544 w 12641071"/>
              <a:gd name="connsiteY185-16504" fmla="*/ 726143 h 5795240"/>
              <a:gd name="connsiteX186-16505" fmla="*/ 3080549 w 12641071"/>
              <a:gd name="connsiteY186-16506" fmla="*/ 1254682 h 5795240"/>
              <a:gd name="connsiteX187-16507" fmla="*/ 3268676 w 12641071"/>
              <a:gd name="connsiteY187-16508" fmla="*/ 1461167 h 5795240"/>
              <a:gd name="connsiteX188-16509" fmla="*/ 3565826 w 12641071"/>
              <a:gd name="connsiteY188-16510" fmla="*/ 1551935 h 5795240"/>
              <a:gd name="connsiteX189-16511" fmla="*/ 4086504 w 12641071"/>
              <a:gd name="connsiteY189-16512" fmla="*/ 1127574 h 5795240"/>
              <a:gd name="connsiteX190-16513" fmla="*/ 4103078 w 12641071"/>
              <a:gd name="connsiteY190-16514" fmla="*/ 1004204 h 5795240"/>
              <a:gd name="connsiteX191-16515" fmla="*/ 5215874 w 12641071"/>
              <a:gd name="connsiteY191-16516" fmla="*/ 0 h 5795240"/>
              <a:gd name="connsiteX0-16517" fmla="*/ 5964869 w 12641071"/>
              <a:gd name="connsiteY0-16518" fmla="*/ 4795171 h 5795240"/>
              <a:gd name="connsiteX1-16519" fmla="*/ 6019264 w 12641071"/>
              <a:gd name="connsiteY1-16520" fmla="*/ 4804905 h 5795240"/>
              <a:gd name="connsiteX2-16521" fmla="*/ 6036570 w 12641071"/>
              <a:gd name="connsiteY2-16522" fmla="*/ 4807089 h 5795240"/>
              <a:gd name="connsiteX3-16523" fmla="*/ 6019265 w 12641071"/>
              <a:gd name="connsiteY3-16524" fmla="*/ 4804905 h 5795240"/>
              <a:gd name="connsiteX4-16525" fmla="*/ 5964869 w 12641071"/>
              <a:gd name="connsiteY4-16526" fmla="*/ 4795171 h 5795240"/>
              <a:gd name="connsiteX5-16527" fmla="*/ 3682364 w 12641071"/>
              <a:gd name="connsiteY5-16528" fmla="*/ 4386723 h 5795240"/>
              <a:gd name="connsiteX6-16529" fmla="*/ 3772428 w 12641071"/>
              <a:gd name="connsiteY6-16530" fmla="*/ 4402840 h 5795240"/>
              <a:gd name="connsiteX7-16531" fmla="*/ 3772428 w 12641071"/>
              <a:gd name="connsiteY7-16532" fmla="*/ 4402840 h 5795240"/>
              <a:gd name="connsiteX8-16533" fmla="*/ 3682364 w 12641071"/>
              <a:gd name="connsiteY8-16534" fmla="*/ 4386723 h 5795240"/>
              <a:gd name="connsiteX9-16535" fmla="*/ 6034389 w 12641071"/>
              <a:gd name="connsiteY9-16536" fmla="*/ 371047 h 5795240"/>
              <a:gd name="connsiteX10-16537" fmla="*/ 5912002 w 12641071"/>
              <a:gd name="connsiteY10-16538" fmla="*/ 413650 h 5795240"/>
              <a:gd name="connsiteX11-16539" fmla="*/ 5912002 w 12641071"/>
              <a:gd name="connsiteY11-16540" fmla="*/ 413650 h 5795240"/>
              <a:gd name="connsiteX12-16541" fmla="*/ 6034389 w 12641071"/>
              <a:gd name="connsiteY12-16542" fmla="*/ 371047 h 5795240"/>
              <a:gd name="connsiteX13-16543" fmla="*/ 5215874 w 12641071"/>
              <a:gd name="connsiteY13-16544" fmla="*/ 0 h 5795240"/>
              <a:gd name="connsiteX14-16545" fmla="*/ 5927386 w 12641071"/>
              <a:gd name="connsiteY14-16546" fmla="*/ 255427 h 5795240"/>
              <a:gd name="connsiteX15-16547" fmla="*/ 5974443 w 12641071"/>
              <a:gd name="connsiteY15-16548" fmla="*/ 298195 h 5795240"/>
              <a:gd name="connsiteX16-16549" fmla="*/ 5974448 w 12641071"/>
              <a:gd name="connsiteY16-16550" fmla="*/ 298200 h 5795240"/>
              <a:gd name="connsiteX17-16551" fmla="*/ 6006819 w 12641071"/>
              <a:gd name="connsiteY17-16552" fmla="*/ 327622 h 5795240"/>
              <a:gd name="connsiteX18-16553" fmla="*/ 6043427 w 12641071"/>
              <a:gd name="connsiteY18-16554" fmla="*/ 367901 h 5795240"/>
              <a:gd name="connsiteX19-16555" fmla="*/ 6043429 w 12641071"/>
              <a:gd name="connsiteY19-16556" fmla="*/ 367901 h 5795240"/>
              <a:gd name="connsiteX20-16557" fmla="*/ 6079014 w 12641071"/>
              <a:gd name="connsiteY20-16558" fmla="*/ 407056 h 5795240"/>
              <a:gd name="connsiteX21-16559" fmla="*/ 6105193 w 12641071"/>
              <a:gd name="connsiteY21-16560" fmla="*/ 442067 h 5795240"/>
              <a:gd name="connsiteX22-16561" fmla="*/ 6069206 w 12641071"/>
              <a:gd name="connsiteY22-16562" fmla="*/ 409359 h 5795240"/>
              <a:gd name="connsiteX23-16563" fmla="*/ 6105193 w 12641071"/>
              <a:gd name="connsiteY23-16564" fmla="*/ 442069 h 5795240"/>
              <a:gd name="connsiteX24-16565" fmla="*/ 6143408 w 12641071"/>
              <a:gd name="connsiteY24-16566" fmla="*/ 493169 h 5795240"/>
              <a:gd name="connsiteX25-16567" fmla="*/ 6143427 w 12641071"/>
              <a:gd name="connsiteY25-16568" fmla="*/ 493200 h 5795240"/>
              <a:gd name="connsiteX26-16569" fmla="*/ 6215965 w 12641071"/>
              <a:gd name="connsiteY26-16570" fmla="*/ 619406 h 5795240"/>
              <a:gd name="connsiteX27-16571" fmla="*/ 6234035 w 12641071"/>
              <a:gd name="connsiteY27-16572" fmla="*/ 658746 h 5795240"/>
              <a:gd name="connsiteX28-16573" fmla="*/ 6234035 w 12641071"/>
              <a:gd name="connsiteY28-16574" fmla="*/ 658746 h 5795240"/>
              <a:gd name="connsiteX29-16575" fmla="*/ 6215965 w 12641071"/>
              <a:gd name="connsiteY29-16576" fmla="*/ 619406 h 5795240"/>
              <a:gd name="connsiteX30-16577" fmla="*/ 6143427 w 12641071"/>
              <a:gd name="connsiteY30-16578" fmla="*/ 493200 h 5795240"/>
              <a:gd name="connsiteX31-16579" fmla="*/ 6143408 w 12641071"/>
              <a:gd name="connsiteY31-16580" fmla="*/ 493167 h 5795240"/>
              <a:gd name="connsiteX32-16581" fmla="*/ 6105193 w 12641071"/>
              <a:gd name="connsiteY32-16582" fmla="*/ 442067 h 5795240"/>
              <a:gd name="connsiteX33-16583" fmla="*/ 6141460 w 12641071"/>
              <a:gd name="connsiteY33-16584" fmla="*/ 475027 h 5795240"/>
              <a:gd name="connsiteX34-16585" fmla="*/ 6788665 w 12641071"/>
              <a:gd name="connsiteY34-16586" fmla="*/ 707369 h 5795240"/>
              <a:gd name="connsiteX35-16587" fmla="*/ 7184710 w 12641071"/>
              <a:gd name="connsiteY35-16588" fmla="*/ 627411 h 5795240"/>
              <a:gd name="connsiteX36-16589" fmla="*/ 7264545 w 12641071"/>
              <a:gd name="connsiteY36-16590" fmla="*/ 588952 h 5795240"/>
              <a:gd name="connsiteX37-16591" fmla="*/ 7213686 w 12641071"/>
              <a:gd name="connsiteY37-16592" fmla="*/ 626983 h 5795240"/>
              <a:gd name="connsiteX38-16593" fmla="*/ 7128319 w 12641071"/>
              <a:gd name="connsiteY38-16594" fmla="*/ 705504 h 5795240"/>
              <a:gd name="connsiteX39-16595" fmla="*/ 7083110 w 12641071"/>
              <a:gd name="connsiteY39-16596" fmla="*/ 757072 h 5795240"/>
              <a:gd name="connsiteX40-16597" fmla="*/ 7083111 w 12641071"/>
              <a:gd name="connsiteY40-16598" fmla="*/ 757072 h 5795240"/>
              <a:gd name="connsiteX41-16599" fmla="*/ 7128319 w 12641071"/>
              <a:gd name="connsiteY41-16600" fmla="*/ 705506 h 5795240"/>
              <a:gd name="connsiteX42-16601" fmla="*/ 7213686 w 12641071"/>
              <a:gd name="connsiteY42-16602" fmla="*/ 626984 h 5795240"/>
              <a:gd name="connsiteX43-16603" fmla="*/ 7264545 w 12641071"/>
              <a:gd name="connsiteY43-16604" fmla="*/ 588953 h 5795240"/>
              <a:gd name="connsiteX44-16605" fmla="*/ 7273651 w 12641071"/>
              <a:gd name="connsiteY44-16606" fmla="*/ 584566 h 5795240"/>
              <a:gd name="connsiteX45-16607" fmla="*/ 7314851 w 12641071"/>
              <a:gd name="connsiteY45-16608" fmla="*/ 559537 h 5795240"/>
              <a:gd name="connsiteX46-16609" fmla="*/ 7354131 w 12641071"/>
              <a:gd name="connsiteY46-16610" fmla="*/ 565467 h 5795240"/>
              <a:gd name="connsiteX47-16611" fmla="*/ 7429608 w 12641071"/>
              <a:gd name="connsiteY47-16612" fmla="*/ 586051 h 5795240"/>
              <a:gd name="connsiteX48-16613" fmla="*/ 7429611 w 12641071"/>
              <a:gd name="connsiteY48-16614" fmla="*/ 586050 h 5795240"/>
              <a:gd name="connsiteX49-16615" fmla="*/ 7354132 w 12641071"/>
              <a:gd name="connsiteY49-16616" fmla="*/ 565465 h 5795240"/>
              <a:gd name="connsiteX50-16617" fmla="*/ 7314853 w 12641071"/>
              <a:gd name="connsiteY50-16618" fmla="*/ 559536 h 5795240"/>
              <a:gd name="connsiteX51-16619" fmla="*/ 7314851 w 12641071"/>
              <a:gd name="connsiteY51-16620" fmla="*/ 559537 h 5795240"/>
              <a:gd name="connsiteX52-16621" fmla="*/ 7314849 w 12641071"/>
              <a:gd name="connsiteY52-16622" fmla="*/ 559537 h 5795240"/>
              <a:gd name="connsiteX53-16623" fmla="*/ 7273651 w 12641071"/>
              <a:gd name="connsiteY53-16624" fmla="*/ 584565 h 5795240"/>
              <a:gd name="connsiteX54-16625" fmla="*/ 7264545 w 12641071"/>
              <a:gd name="connsiteY54-16626" fmla="*/ 588952 h 5795240"/>
              <a:gd name="connsiteX55-16627" fmla="*/ 7296407 w 12641071"/>
              <a:gd name="connsiteY55-16628" fmla="*/ 565126 h 5795240"/>
              <a:gd name="connsiteX56-16629" fmla="*/ 7307447 w 12641071"/>
              <a:gd name="connsiteY56-16630" fmla="*/ 558419 h 5795240"/>
              <a:gd name="connsiteX57-16631" fmla="*/ 7307450 w 12641071"/>
              <a:gd name="connsiteY57-16632" fmla="*/ 558419 h 5795240"/>
              <a:gd name="connsiteX58-16633" fmla="*/ 7385004 w 12641071"/>
              <a:gd name="connsiteY58-16634" fmla="*/ 511303 h 5795240"/>
              <a:gd name="connsiteX59-16635" fmla="*/ 7391626 w 12641071"/>
              <a:gd name="connsiteY59-16636" fmla="*/ 508114 h 5795240"/>
              <a:gd name="connsiteX60-16637" fmla="*/ 7391631 w 12641071"/>
              <a:gd name="connsiteY60-16638" fmla="*/ 508110 h 5795240"/>
              <a:gd name="connsiteX61-16639" fmla="*/ 7478934 w 12641071"/>
              <a:gd name="connsiteY61-16640" fmla="*/ 466053 h 5795240"/>
              <a:gd name="connsiteX62-16641" fmla="*/ 7897193 w 12641071"/>
              <a:gd name="connsiteY62-16642" fmla="*/ 381611 h 5795240"/>
              <a:gd name="connsiteX63-16643" fmla="*/ 8788216 w 12641071"/>
              <a:gd name="connsiteY63-16644" fmla="*/ 855364 h 5795240"/>
              <a:gd name="connsiteX64-16645" fmla="*/ 8832362 w 12641071"/>
              <a:gd name="connsiteY64-16646" fmla="*/ 928030 h 5795240"/>
              <a:gd name="connsiteX65-16647" fmla="*/ 8832362 w 12641071"/>
              <a:gd name="connsiteY65-16648" fmla="*/ 928033 h 5795240"/>
              <a:gd name="connsiteX66-16649" fmla="*/ 8842040 w 12641071"/>
              <a:gd name="connsiteY66-16650" fmla="*/ 943961 h 5795240"/>
              <a:gd name="connsiteX67-16651" fmla="*/ 8856144 w 12641071"/>
              <a:gd name="connsiteY67-16652" fmla="*/ 973241 h 5795240"/>
              <a:gd name="connsiteX68-16653" fmla="*/ 8856145 w 12641071"/>
              <a:gd name="connsiteY68-16654" fmla="*/ 973241 h 5795240"/>
              <a:gd name="connsiteX69-16655" fmla="*/ 8878117 w 12641071"/>
              <a:gd name="connsiteY69-16656" fmla="*/ 1018851 h 5795240"/>
              <a:gd name="connsiteX70-16657" fmla="*/ 8877719 w 12641071"/>
              <a:gd name="connsiteY70-16658" fmla="*/ 1018369 h 5795240"/>
              <a:gd name="connsiteX71-16659" fmla="*/ 8853250 w 12641071"/>
              <a:gd name="connsiteY71-16660" fmla="*/ 973288 h 5795240"/>
              <a:gd name="connsiteX72-16661" fmla="*/ 8853249 w 12641071"/>
              <a:gd name="connsiteY72-16662" fmla="*/ 973288 h 5795240"/>
              <a:gd name="connsiteX73-16663" fmla="*/ 8853248 w 12641071"/>
              <a:gd name="connsiteY73-16664" fmla="*/ 973287 h 5795240"/>
              <a:gd name="connsiteX74-16665" fmla="*/ 8849677 w 12641071"/>
              <a:gd name="connsiteY74-16666" fmla="*/ 973341 h 5795240"/>
              <a:gd name="connsiteX75-16667" fmla="*/ 8641543 w 12641071"/>
              <a:gd name="connsiteY75-16668" fmla="*/ 916577 h 5795240"/>
              <a:gd name="connsiteX76-16669" fmla="*/ 8641545 w 12641071"/>
              <a:gd name="connsiteY76-16670" fmla="*/ 916580 h 5795240"/>
              <a:gd name="connsiteX77-16671" fmla="*/ 8849676 w 12641071"/>
              <a:gd name="connsiteY77-16672" fmla="*/ 973343 h 5795240"/>
              <a:gd name="connsiteX78-16673" fmla="*/ 8853248 w 12641071"/>
              <a:gd name="connsiteY78-16674" fmla="*/ 973288 h 5795240"/>
              <a:gd name="connsiteX79-16675" fmla="*/ 8877719 w 12641071"/>
              <a:gd name="connsiteY79-16676" fmla="*/ 1018371 h 5795240"/>
              <a:gd name="connsiteX80-16677" fmla="*/ 8878116 w 12641071"/>
              <a:gd name="connsiteY80-16678" fmla="*/ 1018851 h 5795240"/>
              <a:gd name="connsiteX81-16679" fmla="*/ 8887288 w 12641071"/>
              <a:gd name="connsiteY81-16680" fmla="*/ 1037892 h 5795240"/>
              <a:gd name="connsiteX82-16681" fmla="*/ 8949899 w 12641071"/>
              <a:gd name="connsiteY82-16682" fmla="*/ 1239592 h 5795240"/>
              <a:gd name="connsiteX83-16683" fmla="*/ 8968437 w 12641071"/>
              <a:gd name="connsiteY83-16684" fmla="*/ 1423482 h 5795240"/>
              <a:gd name="connsiteX84-16685" fmla="*/ 8949899 w 12641071"/>
              <a:gd name="connsiteY84-16686" fmla="*/ 1239591 h 5795240"/>
              <a:gd name="connsiteX85-16687" fmla="*/ 8887288 w 12641071"/>
              <a:gd name="connsiteY85-16688" fmla="*/ 1037890 h 5795240"/>
              <a:gd name="connsiteX86-16689" fmla="*/ 8878116 w 12641071"/>
              <a:gd name="connsiteY86-16690" fmla="*/ 1018851 h 5795240"/>
              <a:gd name="connsiteX87-16691" fmla="*/ 8931285 w 12641071"/>
              <a:gd name="connsiteY87-16692" fmla="*/ 1083292 h 5795240"/>
              <a:gd name="connsiteX88-16693" fmla="*/ 9241478 w 12641071"/>
              <a:gd name="connsiteY88-16694" fmla="*/ 1211778 h 5795240"/>
              <a:gd name="connsiteX89-16695" fmla="*/ 9605238 w 12641071"/>
              <a:gd name="connsiteY89-16696" fmla="*/ 1018369 h 5795240"/>
              <a:gd name="connsiteX90-16697" fmla="*/ 9636247 w 12641071"/>
              <a:gd name="connsiteY90-16698" fmla="*/ 961241 h 5795240"/>
              <a:gd name="connsiteX91-16699" fmla="*/ 9641995 w 12641071"/>
              <a:gd name="connsiteY91-16700" fmla="*/ 961152 h 5795240"/>
              <a:gd name="connsiteX92-16701" fmla="*/ 9584939 w 12641071"/>
              <a:gd name="connsiteY92-16702" fmla="*/ 1079594 h 5795240"/>
              <a:gd name="connsiteX93-16703" fmla="*/ 9546257 w 12641071"/>
              <a:gd name="connsiteY93-16704" fmla="*/ 1204206 h 5795240"/>
              <a:gd name="connsiteX94-16705" fmla="*/ 9584939 w 12641071"/>
              <a:gd name="connsiteY94-16706" fmla="*/ 1079596 h 5795240"/>
              <a:gd name="connsiteX95-16707" fmla="*/ 9641995 w 12641071"/>
              <a:gd name="connsiteY95-16708" fmla="*/ 961153 h 5795240"/>
              <a:gd name="connsiteX96-16709" fmla="*/ 9653069 w 12641071"/>
              <a:gd name="connsiteY96-16710" fmla="*/ 960983 h 5795240"/>
              <a:gd name="connsiteX97-16711" fmla="*/ 9801564 w 12641071"/>
              <a:gd name="connsiteY97-16712" fmla="*/ 1196828 h 5795240"/>
              <a:gd name="connsiteX98-16713" fmla="*/ 9801566 w 12641071"/>
              <a:gd name="connsiteY98-16714" fmla="*/ 1196828 h 5795240"/>
              <a:gd name="connsiteX99-16715" fmla="*/ 9653070 w 12641071"/>
              <a:gd name="connsiteY99-16716" fmla="*/ 960982 h 5795240"/>
              <a:gd name="connsiteX100-16717" fmla="*/ 9641996 w 12641071"/>
              <a:gd name="connsiteY100-16718" fmla="*/ 961152 h 5795240"/>
              <a:gd name="connsiteX101-16719" fmla="*/ 9651917 w 12641071"/>
              <a:gd name="connsiteY101-16720" fmla="*/ 940556 h 5795240"/>
              <a:gd name="connsiteX102-16721" fmla="*/ 11050508 w 12641071"/>
              <a:gd name="connsiteY102-16722" fmla="*/ 108150 h 5795240"/>
              <a:gd name="connsiteX103-16723" fmla="*/ 12641071 w 12641071"/>
              <a:gd name="connsiteY103-16724" fmla="*/ 1698711 h 5795240"/>
              <a:gd name="connsiteX104-16725" fmla="*/ 11371062 w 12641071"/>
              <a:gd name="connsiteY104-16726" fmla="*/ 3256960 h 5795240"/>
              <a:gd name="connsiteX105-16727" fmla="*/ 11215953 w 12641071"/>
              <a:gd name="connsiteY105-16728" fmla="*/ 3280632 h 5795240"/>
              <a:gd name="connsiteX106-16729" fmla="*/ 11142318 w 12641071"/>
              <a:gd name="connsiteY106-16730" fmla="*/ 3276914 h 5795240"/>
              <a:gd name="connsiteX107-16731" fmla="*/ 11215952 w 12641071"/>
              <a:gd name="connsiteY107-16732" fmla="*/ 3280632 h 5795240"/>
              <a:gd name="connsiteX108-16733" fmla="*/ 11213133 w 12641071"/>
              <a:gd name="connsiteY108-16734" fmla="*/ 3281062 h 5795240"/>
              <a:gd name="connsiteX109-16735" fmla="*/ 11116921 w 12641071"/>
              <a:gd name="connsiteY109-16736" fmla="*/ 3285921 h 5795240"/>
              <a:gd name="connsiteX110-16737" fmla="*/ 11050507 w 12641071"/>
              <a:gd name="connsiteY110-16738" fmla="*/ 3289274 h 5795240"/>
              <a:gd name="connsiteX111-16739" fmla="*/ 11006292 w 12641071"/>
              <a:gd name="connsiteY111-16740" fmla="*/ 3287041 h 5795240"/>
              <a:gd name="connsiteX112-16741" fmla="*/ 10937101 w 12641071"/>
              <a:gd name="connsiteY112-16742" fmla="*/ 3297601 h 5795240"/>
              <a:gd name="connsiteX113-16743" fmla="*/ 10144740 w 12641071"/>
              <a:gd name="connsiteY113-16744" fmla="*/ 4089962 h 5795240"/>
              <a:gd name="connsiteX114-16745" fmla="*/ 10130374 w 12641071"/>
              <a:gd name="connsiteY114-16746" fmla="*/ 4184101 h 5795240"/>
              <a:gd name="connsiteX115-16747" fmla="*/ 10130375 w 12641071"/>
              <a:gd name="connsiteY115-16748" fmla="*/ 4184103 h 5795240"/>
              <a:gd name="connsiteX116-16749" fmla="*/ 10130656 w 12641071"/>
              <a:gd name="connsiteY116-16750" fmla="*/ 4185950 h 5795240"/>
              <a:gd name="connsiteX117-16751" fmla="*/ 10138194 w 12641071"/>
              <a:gd name="connsiteY117-16752" fmla="*/ 4335228 h 5795240"/>
              <a:gd name="connsiteX118-16753" fmla="*/ 10137710 w 12641071"/>
              <a:gd name="connsiteY118-16754" fmla="*/ 4344822 h 5795240"/>
              <a:gd name="connsiteX119-16755" fmla="*/ 10133555 w 12641071"/>
              <a:gd name="connsiteY119-16756" fmla="*/ 4427096 h 5795240"/>
              <a:gd name="connsiteX120-16757" fmla="*/ 10129312 w 12641071"/>
              <a:gd name="connsiteY120-16758" fmla="*/ 4399289 h 5795240"/>
              <a:gd name="connsiteX121-16759" fmla="*/ 10126797 w 12641071"/>
              <a:gd name="connsiteY121-16760" fmla="*/ 4349498 h 5795240"/>
              <a:gd name="connsiteX122-16761" fmla="*/ 10126796 w 12641071"/>
              <a:gd name="connsiteY122-16762" fmla="*/ 4349498 h 5795240"/>
              <a:gd name="connsiteX123-16763" fmla="*/ 10129311 w 12641071"/>
              <a:gd name="connsiteY123-16764" fmla="*/ 4399289 h 5795240"/>
              <a:gd name="connsiteX124-16765" fmla="*/ 10133554 w 12641071"/>
              <a:gd name="connsiteY124-16766" fmla="*/ 4427096 h 5795240"/>
              <a:gd name="connsiteX125-16767" fmla="*/ 10130656 w 12641071"/>
              <a:gd name="connsiteY125-16768" fmla="*/ 4484506 h 5795240"/>
              <a:gd name="connsiteX126-16769" fmla="*/ 8678182 w 12641071"/>
              <a:gd name="connsiteY126-16770" fmla="*/ 5795240 h 5795240"/>
              <a:gd name="connsiteX127-16771" fmla="*/ 7467518 w 12641071"/>
              <a:gd name="connsiteY127-16772" fmla="*/ 5151535 h 5795240"/>
              <a:gd name="connsiteX128-16773" fmla="*/ 7419945 w 12641071"/>
              <a:gd name="connsiteY128-16774" fmla="*/ 5073228 h 5795240"/>
              <a:gd name="connsiteX129-16775" fmla="*/ 7394386 w 12641071"/>
              <a:gd name="connsiteY129-16776" fmla="*/ 5031156 h 5795240"/>
              <a:gd name="connsiteX130-16777" fmla="*/ 7367299 w 12641071"/>
              <a:gd name="connsiteY130-16778" fmla="*/ 4974928 h 5795240"/>
              <a:gd name="connsiteX131-16779" fmla="*/ 7332905 w 12641071"/>
              <a:gd name="connsiteY131-16780" fmla="*/ 4903531 h 5795240"/>
              <a:gd name="connsiteX132-16781" fmla="*/ 7320958 w 12641071"/>
              <a:gd name="connsiteY132-16782" fmla="*/ 4870887 h 5795240"/>
              <a:gd name="connsiteX133-16783" fmla="*/ 7322174 w 12641071"/>
              <a:gd name="connsiteY133-16784" fmla="*/ 4872361 h 5795240"/>
              <a:gd name="connsiteX134-16785" fmla="*/ 7362630 w 12641071"/>
              <a:gd name="connsiteY134-16786" fmla="*/ 4938954 h 5795240"/>
              <a:gd name="connsiteX135-16787" fmla="*/ 7380779 w 12641071"/>
              <a:gd name="connsiteY135-16788" fmla="*/ 4976628 h 5795240"/>
              <a:gd name="connsiteX136-16789" fmla="*/ 7391210 w 12641071"/>
              <a:gd name="connsiteY136-16790" fmla="*/ 4977944 h 5795240"/>
              <a:gd name="connsiteX137-16791" fmla="*/ 7380780 w 12641071"/>
              <a:gd name="connsiteY137-16792" fmla="*/ 4976628 h 5795240"/>
              <a:gd name="connsiteX138-16793" fmla="*/ 7362631 w 12641071"/>
              <a:gd name="connsiteY138-16794" fmla="*/ 4938954 h 5795240"/>
              <a:gd name="connsiteX139-16795" fmla="*/ 7322175 w 12641071"/>
              <a:gd name="connsiteY139-16796" fmla="*/ 4872361 h 5795240"/>
              <a:gd name="connsiteX140-16797" fmla="*/ 7320959 w 12641071"/>
              <a:gd name="connsiteY140-16798" fmla="*/ 4870887 h 5795240"/>
              <a:gd name="connsiteX141-16799" fmla="*/ 7283811 w 12641071"/>
              <a:gd name="connsiteY141-16800" fmla="*/ 4769391 h 5795240"/>
              <a:gd name="connsiteX142-16801" fmla="*/ 7272112 w 12641071"/>
              <a:gd name="connsiteY142-16802" fmla="*/ 4718630 h 5795240"/>
              <a:gd name="connsiteX143-16803" fmla="*/ 7272111 w 12641071"/>
              <a:gd name="connsiteY143-16804" fmla="*/ 4718630 h 5795240"/>
              <a:gd name="connsiteX144-16805" fmla="*/ 7283810 w 12641071"/>
              <a:gd name="connsiteY144-16806" fmla="*/ 4769391 h 5795240"/>
              <a:gd name="connsiteX145-16807" fmla="*/ 7320958 w 12641071"/>
              <a:gd name="connsiteY145-16808" fmla="*/ 4870887 h 5795240"/>
              <a:gd name="connsiteX146-16809" fmla="*/ 7223551 w 12641071"/>
              <a:gd name="connsiteY146-16810" fmla="*/ 4752829 h 5795240"/>
              <a:gd name="connsiteX147-16811" fmla="*/ 6652445 w 12641071"/>
              <a:gd name="connsiteY147-16812" fmla="*/ 4516269 h 5795240"/>
              <a:gd name="connsiteX148-16813" fmla="*/ 6200873 w 12641071"/>
              <a:gd name="connsiteY148-16814" fmla="*/ 4654206 h 5795240"/>
              <a:gd name="connsiteX149-16815" fmla="*/ 6088813 w 12641071"/>
              <a:gd name="connsiteY149-16816" fmla="*/ 4746663 h 5795240"/>
              <a:gd name="connsiteX150-16817" fmla="*/ 6043019 w 12641071"/>
              <a:gd name="connsiteY150-16818" fmla="*/ 4807902 h 5795240"/>
              <a:gd name="connsiteX151-16819" fmla="*/ 6043021 w 12641071"/>
              <a:gd name="connsiteY151-16820" fmla="*/ 4807902 h 5795240"/>
              <a:gd name="connsiteX152-16821" fmla="*/ 6023271 w 12641071"/>
              <a:gd name="connsiteY152-16822" fmla="*/ 4834312 h 5795240"/>
              <a:gd name="connsiteX153-16823" fmla="*/ 5970678 w 12641071"/>
              <a:gd name="connsiteY153-16824" fmla="*/ 4892181 h 5795240"/>
              <a:gd name="connsiteX154-16825" fmla="*/ 5982717 w 12641071"/>
              <a:gd name="connsiteY154-16826" fmla="*/ 4872361 h 5795240"/>
              <a:gd name="connsiteX155-16827" fmla="*/ 5970675 w 12641071"/>
              <a:gd name="connsiteY155-16828" fmla="*/ 4892181 h 5795240"/>
              <a:gd name="connsiteX156-16829" fmla="*/ 5935320 w 12641071"/>
              <a:gd name="connsiteY156-16830" fmla="*/ 4931081 h 5795240"/>
              <a:gd name="connsiteX157-16831" fmla="*/ 4971763 w 12641071"/>
              <a:gd name="connsiteY157-16832" fmla="*/ 5330200 h 5795240"/>
              <a:gd name="connsiteX158-16833" fmla="*/ 3716172 w 12641071"/>
              <a:gd name="connsiteY158-16834" fmla="*/ 4497938 h 5795240"/>
              <a:gd name="connsiteX159-16835" fmla="*/ 3710773 w 12641071"/>
              <a:gd name="connsiteY159-16836" fmla="*/ 4483182 h 5795240"/>
              <a:gd name="connsiteX160-16837" fmla="*/ 3710773 w 12641071"/>
              <a:gd name="connsiteY160-16838" fmla="*/ 4483181 h 5795240"/>
              <a:gd name="connsiteX161-16839" fmla="*/ 3674984 w 12641071"/>
              <a:gd name="connsiteY161-16840" fmla="*/ 4385402 h 5795240"/>
              <a:gd name="connsiteX162-16841" fmla="*/ 3670349 w 12641071"/>
              <a:gd name="connsiteY162-16842" fmla="*/ 4372742 h 5795240"/>
              <a:gd name="connsiteX163-16843" fmla="*/ 3659438 w 12641071"/>
              <a:gd name="connsiteY163-16844" fmla="*/ 4330309 h 5795240"/>
              <a:gd name="connsiteX164-16845" fmla="*/ 3672084 w 12641071"/>
              <a:gd name="connsiteY164-16846" fmla="*/ 4353606 h 5795240"/>
              <a:gd name="connsiteX165-16847" fmla="*/ 3659440 w 12641071"/>
              <a:gd name="connsiteY165-16848" fmla="*/ 4330309 h 5795240"/>
              <a:gd name="connsiteX166-16849" fmla="*/ 3613217 w 12641071"/>
              <a:gd name="connsiteY166-16850" fmla="*/ 4245153 h 5795240"/>
              <a:gd name="connsiteX167-16851" fmla="*/ 3083792 w 12641071"/>
              <a:gd name="connsiteY167-16852" fmla="*/ 3963660 h 5795240"/>
              <a:gd name="connsiteX168-16853" fmla="*/ 2835272 w 12641071"/>
              <a:gd name="connsiteY168-16854" fmla="*/ 4013833 h 5795240"/>
              <a:gd name="connsiteX169-16855" fmla="*/ 2820214 w 12641071"/>
              <a:gd name="connsiteY169-16856" fmla="*/ 4022007 h 5795240"/>
              <a:gd name="connsiteX170-16857" fmla="*/ 2820212 w 12641071"/>
              <a:gd name="connsiteY170-16858" fmla="*/ 4022008 h 5795240"/>
              <a:gd name="connsiteX171-16859" fmla="*/ 2820206 w 12641071"/>
              <a:gd name="connsiteY171-16860" fmla="*/ 4022011 h 5795240"/>
              <a:gd name="connsiteX172-16861" fmla="*/ 2813481 w 12641071"/>
              <a:gd name="connsiteY172-16862" fmla="*/ 4027041 h 5795240"/>
              <a:gd name="connsiteX173-16863" fmla="*/ 2762875 w 12641071"/>
              <a:gd name="connsiteY173-16864" fmla="*/ 4057784 h 5795240"/>
              <a:gd name="connsiteX174-16865" fmla="*/ 2762878 w 12641071"/>
              <a:gd name="connsiteY174-16866" fmla="*/ 4057784 h 5795240"/>
              <a:gd name="connsiteX175-16867" fmla="*/ 2694694 w 12641071"/>
              <a:gd name="connsiteY175-16868" fmla="*/ 4099208 h 5795240"/>
              <a:gd name="connsiteX176-16869" fmla="*/ 2726822 w 12641071"/>
              <a:gd name="connsiteY176-16870" fmla="*/ 4072700 h 5795240"/>
              <a:gd name="connsiteX177-16871" fmla="*/ 2757719 w 12641071"/>
              <a:gd name="connsiteY177-16872" fmla="*/ 4055929 h 5795240"/>
              <a:gd name="connsiteX178-16873" fmla="*/ 2757718 w 12641071"/>
              <a:gd name="connsiteY178-16874" fmla="*/ 4055928 h 5795240"/>
              <a:gd name="connsiteX179-16875" fmla="*/ 2726820 w 12641071"/>
              <a:gd name="connsiteY179-16876" fmla="*/ 4072700 h 5795240"/>
              <a:gd name="connsiteX180-16877" fmla="*/ 2694692 w 12641071"/>
              <a:gd name="connsiteY180-16878" fmla="*/ 4099208 h 5795240"/>
              <a:gd name="connsiteX181-16879" fmla="*/ 2664698 w 12641071"/>
              <a:gd name="connsiteY181-16880" fmla="*/ 4117431 h 5795240"/>
              <a:gd name="connsiteX182-16881" fmla="*/ 1804544 w 12641071"/>
              <a:gd name="connsiteY182-16882" fmla="*/ 4335229 h 5795240"/>
              <a:gd name="connsiteX183-16883" fmla="*/ 0 w 12641071"/>
              <a:gd name="connsiteY183-16884" fmla="*/ 2530685 h 5795240"/>
              <a:gd name="connsiteX184-16885" fmla="*/ 1804544 w 12641071"/>
              <a:gd name="connsiteY184-16886" fmla="*/ 726143 h 5795240"/>
              <a:gd name="connsiteX185-16887" fmla="*/ 3080549 w 12641071"/>
              <a:gd name="connsiteY185-16888" fmla="*/ 1254682 h 5795240"/>
              <a:gd name="connsiteX186-16889" fmla="*/ 3268676 w 12641071"/>
              <a:gd name="connsiteY186-16890" fmla="*/ 1461167 h 5795240"/>
              <a:gd name="connsiteX187-16891" fmla="*/ 3565826 w 12641071"/>
              <a:gd name="connsiteY187-16892" fmla="*/ 1551935 h 5795240"/>
              <a:gd name="connsiteX188-16893" fmla="*/ 4086504 w 12641071"/>
              <a:gd name="connsiteY188-16894" fmla="*/ 1127574 h 5795240"/>
              <a:gd name="connsiteX189-16895" fmla="*/ 4103078 w 12641071"/>
              <a:gd name="connsiteY189-16896" fmla="*/ 1004204 h 5795240"/>
              <a:gd name="connsiteX190-16897" fmla="*/ 5215874 w 12641071"/>
              <a:gd name="connsiteY190-16898" fmla="*/ 0 h 5795240"/>
              <a:gd name="connsiteX0-16899" fmla="*/ 5964869 w 12641071"/>
              <a:gd name="connsiteY0-16900" fmla="*/ 4795171 h 5795240"/>
              <a:gd name="connsiteX1-16901" fmla="*/ 6019264 w 12641071"/>
              <a:gd name="connsiteY1-16902" fmla="*/ 4804905 h 5795240"/>
              <a:gd name="connsiteX2-16903" fmla="*/ 6036570 w 12641071"/>
              <a:gd name="connsiteY2-16904" fmla="*/ 4807089 h 5795240"/>
              <a:gd name="connsiteX3-16905" fmla="*/ 6019265 w 12641071"/>
              <a:gd name="connsiteY3-16906" fmla="*/ 4804905 h 5795240"/>
              <a:gd name="connsiteX4-16907" fmla="*/ 5964869 w 12641071"/>
              <a:gd name="connsiteY4-16908" fmla="*/ 4795171 h 5795240"/>
              <a:gd name="connsiteX5-16909" fmla="*/ 3682364 w 12641071"/>
              <a:gd name="connsiteY5-16910" fmla="*/ 4386723 h 5795240"/>
              <a:gd name="connsiteX6-16911" fmla="*/ 3772428 w 12641071"/>
              <a:gd name="connsiteY6-16912" fmla="*/ 4402840 h 5795240"/>
              <a:gd name="connsiteX7-16913" fmla="*/ 3772428 w 12641071"/>
              <a:gd name="connsiteY7-16914" fmla="*/ 4402840 h 5795240"/>
              <a:gd name="connsiteX8-16915" fmla="*/ 3682364 w 12641071"/>
              <a:gd name="connsiteY8-16916" fmla="*/ 4386723 h 5795240"/>
              <a:gd name="connsiteX9-16917" fmla="*/ 6034389 w 12641071"/>
              <a:gd name="connsiteY9-16918" fmla="*/ 371047 h 5795240"/>
              <a:gd name="connsiteX10-16919" fmla="*/ 5912002 w 12641071"/>
              <a:gd name="connsiteY10-16920" fmla="*/ 413650 h 5795240"/>
              <a:gd name="connsiteX11-16921" fmla="*/ 5912002 w 12641071"/>
              <a:gd name="connsiteY11-16922" fmla="*/ 413650 h 5795240"/>
              <a:gd name="connsiteX12-16923" fmla="*/ 6034389 w 12641071"/>
              <a:gd name="connsiteY12-16924" fmla="*/ 371047 h 5795240"/>
              <a:gd name="connsiteX13-16925" fmla="*/ 5215874 w 12641071"/>
              <a:gd name="connsiteY13-16926" fmla="*/ 0 h 5795240"/>
              <a:gd name="connsiteX14-16927" fmla="*/ 5927386 w 12641071"/>
              <a:gd name="connsiteY14-16928" fmla="*/ 255427 h 5795240"/>
              <a:gd name="connsiteX15-16929" fmla="*/ 5974443 w 12641071"/>
              <a:gd name="connsiteY15-16930" fmla="*/ 298195 h 5795240"/>
              <a:gd name="connsiteX16-16931" fmla="*/ 5974448 w 12641071"/>
              <a:gd name="connsiteY16-16932" fmla="*/ 298200 h 5795240"/>
              <a:gd name="connsiteX17-16933" fmla="*/ 6006819 w 12641071"/>
              <a:gd name="connsiteY17-16934" fmla="*/ 327622 h 5795240"/>
              <a:gd name="connsiteX18-16935" fmla="*/ 6043427 w 12641071"/>
              <a:gd name="connsiteY18-16936" fmla="*/ 367901 h 5795240"/>
              <a:gd name="connsiteX19-16937" fmla="*/ 6043429 w 12641071"/>
              <a:gd name="connsiteY19-16938" fmla="*/ 367901 h 5795240"/>
              <a:gd name="connsiteX20-16939" fmla="*/ 6079014 w 12641071"/>
              <a:gd name="connsiteY20-16940" fmla="*/ 407056 h 5795240"/>
              <a:gd name="connsiteX21-16941" fmla="*/ 6105193 w 12641071"/>
              <a:gd name="connsiteY21-16942" fmla="*/ 442067 h 5795240"/>
              <a:gd name="connsiteX22-16943" fmla="*/ 6069206 w 12641071"/>
              <a:gd name="connsiteY22-16944" fmla="*/ 409359 h 5795240"/>
              <a:gd name="connsiteX23-16945" fmla="*/ 6105193 w 12641071"/>
              <a:gd name="connsiteY23-16946" fmla="*/ 442069 h 5795240"/>
              <a:gd name="connsiteX24-16947" fmla="*/ 6143408 w 12641071"/>
              <a:gd name="connsiteY24-16948" fmla="*/ 493169 h 5795240"/>
              <a:gd name="connsiteX25-16949" fmla="*/ 6143427 w 12641071"/>
              <a:gd name="connsiteY25-16950" fmla="*/ 493200 h 5795240"/>
              <a:gd name="connsiteX26-16951" fmla="*/ 6215965 w 12641071"/>
              <a:gd name="connsiteY26-16952" fmla="*/ 619406 h 5795240"/>
              <a:gd name="connsiteX27-16953" fmla="*/ 6234035 w 12641071"/>
              <a:gd name="connsiteY27-16954" fmla="*/ 658746 h 5795240"/>
              <a:gd name="connsiteX28-16955" fmla="*/ 6215965 w 12641071"/>
              <a:gd name="connsiteY28-16956" fmla="*/ 619406 h 5795240"/>
              <a:gd name="connsiteX29-16957" fmla="*/ 6143427 w 12641071"/>
              <a:gd name="connsiteY29-16958" fmla="*/ 493200 h 5795240"/>
              <a:gd name="connsiteX30-16959" fmla="*/ 6143408 w 12641071"/>
              <a:gd name="connsiteY30-16960" fmla="*/ 493167 h 5795240"/>
              <a:gd name="connsiteX31-16961" fmla="*/ 6105193 w 12641071"/>
              <a:gd name="connsiteY31-16962" fmla="*/ 442067 h 5795240"/>
              <a:gd name="connsiteX32-16963" fmla="*/ 6141460 w 12641071"/>
              <a:gd name="connsiteY32-16964" fmla="*/ 475027 h 5795240"/>
              <a:gd name="connsiteX33-16965" fmla="*/ 6788665 w 12641071"/>
              <a:gd name="connsiteY33-16966" fmla="*/ 707369 h 5795240"/>
              <a:gd name="connsiteX34-16967" fmla="*/ 7184710 w 12641071"/>
              <a:gd name="connsiteY34-16968" fmla="*/ 627411 h 5795240"/>
              <a:gd name="connsiteX35-16969" fmla="*/ 7264545 w 12641071"/>
              <a:gd name="connsiteY35-16970" fmla="*/ 588952 h 5795240"/>
              <a:gd name="connsiteX36-16971" fmla="*/ 7213686 w 12641071"/>
              <a:gd name="connsiteY36-16972" fmla="*/ 626983 h 5795240"/>
              <a:gd name="connsiteX37-16973" fmla="*/ 7128319 w 12641071"/>
              <a:gd name="connsiteY37-16974" fmla="*/ 705504 h 5795240"/>
              <a:gd name="connsiteX38-16975" fmla="*/ 7083110 w 12641071"/>
              <a:gd name="connsiteY38-16976" fmla="*/ 757072 h 5795240"/>
              <a:gd name="connsiteX39-16977" fmla="*/ 7083111 w 12641071"/>
              <a:gd name="connsiteY39-16978" fmla="*/ 757072 h 5795240"/>
              <a:gd name="connsiteX40-16979" fmla="*/ 7128319 w 12641071"/>
              <a:gd name="connsiteY40-16980" fmla="*/ 705506 h 5795240"/>
              <a:gd name="connsiteX41-16981" fmla="*/ 7213686 w 12641071"/>
              <a:gd name="connsiteY41-16982" fmla="*/ 626984 h 5795240"/>
              <a:gd name="connsiteX42-16983" fmla="*/ 7264545 w 12641071"/>
              <a:gd name="connsiteY42-16984" fmla="*/ 588953 h 5795240"/>
              <a:gd name="connsiteX43-16985" fmla="*/ 7273651 w 12641071"/>
              <a:gd name="connsiteY43-16986" fmla="*/ 584566 h 5795240"/>
              <a:gd name="connsiteX44-16987" fmla="*/ 7314851 w 12641071"/>
              <a:gd name="connsiteY44-16988" fmla="*/ 559537 h 5795240"/>
              <a:gd name="connsiteX45-16989" fmla="*/ 7354131 w 12641071"/>
              <a:gd name="connsiteY45-16990" fmla="*/ 565467 h 5795240"/>
              <a:gd name="connsiteX46-16991" fmla="*/ 7429608 w 12641071"/>
              <a:gd name="connsiteY46-16992" fmla="*/ 586051 h 5795240"/>
              <a:gd name="connsiteX47-16993" fmla="*/ 7429611 w 12641071"/>
              <a:gd name="connsiteY47-16994" fmla="*/ 586050 h 5795240"/>
              <a:gd name="connsiteX48-16995" fmla="*/ 7354132 w 12641071"/>
              <a:gd name="connsiteY48-16996" fmla="*/ 565465 h 5795240"/>
              <a:gd name="connsiteX49-16997" fmla="*/ 7314853 w 12641071"/>
              <a:gd name="connsiteY49-16998" fmla="*/ 559536 h 5795240"/>
              <a:gd name="connsiteX50-16999" fmla="*/ 7314851 w 12641071"/>
              <a:gd name="connsiteY50-17000" fmla="*/ 559537 h 5795240"/>
              <a:gd name="connsiteX51-17001" fmla="*/ 7314849 w 12641071"/>
              <a:gd name="connsiteY51-17002" fmla="*/ 559537 h 5795240"/>
              <a:gd name="connsiteX52-17003" fmla="*/ 7273651 w 12641071"/>
              <a:gd name="connsiteY52-17004" fmla="*/ 584565 h 5795240"/>
              <a:gd name="connsiteX53-17005" fmla="*/ 7264545 w 12641071"/>
              <a:gd name="connsiteY53-17006" fmla="*/ 588952 h 5795240"/>
              <a:gd name="connsiteX54-17007" fmla="*/ 7296407 w 12641071"/>
              <a:gd name="connsiteY54-17008" fmla="*/ 565126 h 5795240"/>
              <a:gd name="connsiteX55-17009" fmla="*/ 7307447 w 12641071"/>
              <a:gd name="connsiteY55-17010" fmla="*/ 558419 h 5795240"/>
              <a:gd name="connsiteX56-17011" fmla="*/ 7307450 w 12641071"/>
              <a:gd name="connsiteY56-17012" fmla="*/ 558419 h 5795240"/>
              <a:gd name="connsiteX57-17013" fmla="*/ 7385004 w 12641071"/>
              <a:gd name="connsiteY57-17014" fmla="*/ 511303 h 5795240"/>
              <a:gd name="connsiteX58-17015" fmla="*/ 7391626 w 12641071"/>
              <a:gd name="connsiteY58-17016" fmla="*/ 508114 h 5795240"/>
              <a:gd name="connsiteX59-17017" fmla="*/ 7391631 w 12641071"/>
              <a:gd name="connsiteY59-17018" fmla="*/ 508110 h 5795240"/>
              <a:gd name="connsiteX60-17019" fmla="*/ 7478934 w 12641071"/>
              <a:gd name="connsiteY60-17020" fmla="*/ 466053 h 5795240"/>
              <a:gd name="connsiteX61-17021" fmla="*/ 7897193 w 12641071"/>
              <a:gd name="connsiteY61-17022" fmla="*/ 381611 h 5795240"/>
              <a:gd name="connsiteX62-17023" fmla="*/ 8788216 w 12641071"/>
              <a:gd name="connsiteY62-17024" fmla="*/ 855364 h 5795240"/>
              <a:gd name="connsiteX63-17025" fmla="*/ 8832362 w 12641071"/>
              <a:gd name="connsiteY63-17026" fmla="*/ 928030 h 5795240"/>
              <a:gd name="connsiteX64-17027" fmla="*/ 8832362 w 12641071"/>
              <a:gd name="connsiteY64-17028" fmla="*/ 928033 h 5795240"/>
              <a:gd name="connsiteX65-17029" fmla="*/ 8842040 w 12641071"/>
              <a:gd name="connsiteY65-17030" fmla="*/ 943961 h 5795240"/>
              <a:gd name="connsiteX66-17031" fmla="*/ 8856144 w 12641071"/>
              <a:gd name="connsiteY66-17032" fmla="*/ 973241 h 5795240"/>
              <a:gd name="connsiteX67-17033" fmla="*/ 8856145 w 12641071"/>
              <a:gd name="connsiteY67-17034" fmla="*/ 973241 h 5795240"/>
              <a:gd name="connsiteX68-17035" fmla="*/ 8878117 w 12641071"/>
              <a:gd name="connsiteY68-17036" fmla="*/ 1018851 h 5795240"/>
              <a:gd name="connsiteX69-17037" fmla="*/ 8877719 w 12641071"/>
              <a:gd name="connsiteY69-17038" fmla="*/ 1018369 h 5795240"/>
              <a:gd name="connsiteX70-17039" fmla="*/ 8853250 w 12641071"/>
              <a:gd name="connsiteY70-17040" fmla="*/ 973288 h 5795240"/>
              <a:gd name="connsiteX71-17041" fmla="*/ 8853249 w 12641071"/>
              <a:gd name="connsiteY71-17042" fmla="*/ 973288 h 5795240"/>
              <a:gd name="connsiteX72-17043" fmla="*/ 8853248 w 12641071"/>
              <a:gd name="connsiteY72-17044" fmla="*/ 973287 h 5795240"/>
              <a:gd name="connsiteX73-17045" fmla="*/ 8849677 w 12641071"/>
              <a:gd name="connsiteY73-17046" fmla="*/ 973341 h 5795240"/>
              <a:gd name="connsiteX74-17047" fmla="*/ 8641543 w 12641071"/>
              <a:gd name="connsiteY74-17048" fmla="*/ 916577 h 5795240"/>
              <a:gd name="connsiteX75-17049" fmla="*/ 8641545 w 12641071"/>
              <a:gd name="connsiteY75-17050" fmla="*/ 916580 h 5795240"/>
              <a:gd name="connsiteX76-17051" fmla="*/ 8849676 w 12641071"/>
              <a:gd name="connsiteY76-17052" fmla="*/ 973343 h 5795240"/>
              <a:gd name="connsiteX77-17053" fmla="*/ 8853248 w 12641071"/>
              <a:gd name="connsiteY77-17054" fmla="*/ 973288 h 5795240"/>
              <a:gd name="connsiteX78-17055" fmla="*/ 8877719 w 12641071"/>
              <a:gd name="connsiteY78-17056" fmla="*/ 1018371 h 5795240"/>
              <a:gd name="connsiteX79-17057" fmla="*/ 8878116 w 12641071"/>
              <a:gd name="connsiteY79-17058" fmla="*/ 1018851 h 5795240"/>
              <a:gd name="connsiteX80-17059" fmla="*/ 8887288 w 12641071"/>
              <a:gd name="connsiteY80-17060" fmla="*/ 1037892 h 5795240"/>
              <a:gd name="connsiteX81-17061" fmla="*/ 8949899 w 12641071"/>
              <a:gd name="connsiteY81-17062" fmla="*/ 1239592 h 5795240"/>
              <a:gd name="connsiteX82-17063" fmla="*/ 8968437 w 12641071"/>
              <a:gd name="connsiteY82-17064" fmla="*/ 1423482 h 5795240"/>
              <a:gd name="connsiteX83-17065" fmla="*/ 8949899 w 12641071"/>
              <a:gd name="connsiteY83-17066" fmla="*/ 1239591 h 5795240"/>
              <a:gd name="connsiteX84-17067" fmla="*/ 8887288 w 12641071"/>
              <a:gd name="connsiteY84-17068" fmla="*/ 1037890 h 5795240"/>
              <a:gd name="connsiteX85-17069" fmla="*/ 8878116 w 12641071"/>
              <a:gd name="connsiteY85-17070" fmla="*/ 1018851 h 5795240"/>
              <a:gd name="connsiteX86-17071" fmla="*/ 8931285 w 12641071"/>
              <a:gd name="connsiteY86-17072" fmla="*/ 1083292 h 5795240"/>
              <a:gd name="connsiteX87-17073" fmla="*/ 9241478 w 12641071"/>
              <a:gd name="connsiteY87-17074" fmla="*/ 1211778 h 5795240"/>
              <a:gd name="connsiteX88-17075" fmla="*/ 9605238 w 12641071"/>
              <a:gd name="connsiteY88-17076" fmla="*/ 1018369 h 5795240"/>
              <a:gd name="connsiteX89-17077" fmla="*/ 9636247 w 12641071"/>
              <a:gd name="connsiteY89-17078" fmla="*/ 961241 h 5795240"/>
              <a:gd name="connsiteX90-17079" fmla="*/ 9641995 w 12641071"/>
              <a:gd name="connsiteY90-17080" fmla="*/ 961152 h 5795240"/>
              <a:gd name="connsiteX91-17081" fmla="*/ 9584939 w 12641071"/>
              <a:gd name="connsiteY91-17082" fmla="*/ 1079594 h 5795240"/>
              <a:gd name="connsiteX92-17083" fmla="*/ 9546257 w 12641071"/>
              <a:gd name="connsiteY92-17084" fmla="*/ 1204206 h 5795240"/>
              <a:gd name="connsiteX93-17085" fmla="*/ 9584939 w 12641071"/>
              <a:gd name="connsiteY93-17086" fmla="*/ 1079596 h 5795240"/>
              <a:gd name="connsiteX94-17087" fmla="*/ 9641995 w 12641071"/>
              <a:gd name="connsiteY94-17088" fmla="*/ 961153 h 5795240"/>
              <a:gd name="connsiteX95-17089" fmla="*/ 9653069 w 12641071"/>
              <a:gd name="connsiteY95-17090" fmla="*/ 960983 h 5795240"/>
              <a:gd name="connsiteX96-17091" fmla="*/ 9801564 w 12641071"/>
              <a:gd name="connsiteY96-17092" fmla="*/ 1196828 h 5795240"/>
              <a:gd name="connsiteX97-17093" fmla="*/ 9801566 w 12641071"/>
              <a:gd name="connsiteY97-17094" fmla="*/ 1196828 h 5795240"/>
              <a:gd name="connsiteX98-17095" fmla="*/ 9653070 w 12641071"/>
              <a:gd name="connsiteY98-17096" fmla="*/ 960982 h 5795240"/>
              <a:gd name="connsiteX99-17097" fmla="*/ 9641996 w 12641071"/>
              <a:gd name="connsiteY99-17098" fmla="*/ 961152 h 5795240"/>
              <a:gd name="connsiteX100-17099" fmla="*/ 9651917 w 12641071"/>
              <a:gd name="connsiteY100-17100" fmla="*/ 940556 h 5795240"/>
              <a:gd name="connsiteX101-17101" fmla="*/ 11050508 w 12641071"/>
              <a:gd name="connsiteY101-17102" fmla="*/ 108150 h 5795240"/>
              <a:gd name="connsiteX102-17103" fmla="*/ 12641071 w 12641071"/>
              <a:gd name="connsiteY102-17104" fmla="*/ 1698711 h 5795240"/>
              <a:gd name="connsiteX103-17105" fmla="*/ 11371062 w 12641071"/>
              <a:gd name="connsiteY103-17106" fmla="*/ 3256960 h 5795240"/>
              <a:gd name="connsiteX104-17107" fmla="*/ 11215953 w 12641071"/>
              <a:gd name="connsiteY104-17108" fmla="*/ 3280632 h 5795240"/>
              <a:gd name="connsiteX105-17109" fmla="*/ 11142318 w 12641071"/>
              <a:gd name="connsiteY105-17110" fmla="*/ 3276914 h 5795240"/>
              <a:gd name="connsiteX106-17111" fmla="*/ 11215952 w 12641071"/>
              <a:gd name="connsiteY106-17112" fmla="*/ 3280632 h 5795240"/>
              <a:gd name="connsiteX107-17113" fmla="*/ 11213133 w 12641071"/>
              <a:gd name="connsiteY107-17114" fmla="*/ 3281062 h 5795240"/>
              <a:gd name="connsiteX108-17115" fmla="*/ 11116921 w 12641071"/>
              <a:gd name="connsiteY108-17116" fmla="*/ 3285921 h 5795240"/>
              <a:gd name="connsiteX109-17117" fmla="*/ 11050507 w 12641071"/>
              <a:gd name="connsiteY109-17118" fmla="*/ 3289274 h 5795240"/>
              <a:gd name="connsiteX110-17119" fmla="*/ 11006292 w 12641071"/>
              <a:gd name="connsiteY110-17120" fmla="*/ 3287041 h 5795240"/>
              <a:gd name="connsiteX111-17121" fmla="*/ 10937101 w 12641071"/>
              <a:gd name="connsiteY111-17122" fmla="*/ 3297601 h 5795240"/>
              <a:gd name="connsiteX112-17123" fmla="*/ 10144740 w 12641071"/>
              <a:gd name="connsiteY112-17124" fmla="*/ 4089962 h 5795240"/>
              <a:gd name="connsiteX113-17125" fmla="*/ 10130374 w 12641071"/>
              <a:gd name="connsiteY113-17126" fmla="*/ 4184101 h 5795240"/>
              <a:gd name="connsiteX114-17127" fmla="*/ 10130375 w 12641071"/>
              <a:gd name="connsiteY114-17128" fmla="*/ 4184103 h 5795240"/>
              <a:gd name="connsiteX115-17129" fmla="*/ 10130656 w 12641071"/>
              <a:gd name="connsiteY115-17130" fmla="*/ 4185950 h 5795240"/>
              <a:gd name="connsiteX116-17131" fmla="*/ 10138194 w 12641071"/>
              <a:gd name="connsiteY116-17132" fmla="*/ 4335228 h 5795240"/>
              <a:gd name="connsiteX117-17133" fmla="*/ 10137710 w 12641071"/>
              <a:gd name="connsiteY117-17134" fmla="*/ 4344822 h 5795240"/>
              <a:gd name="connsiteX118-17135" fmla="*/ 10133555 w 12641071"/>
              <a:gd name="connsiteY118-17136" fmla="*/ 4427096 h 5795240"/>
              <a:gd name="connsiteX119-17137" fmla="*/ 10129312 w 12641071"/>
              <a:gd name="connsiteY119-17138" fmla="*/ 4399289 h 5795240"/>
              <a:gd name="connsiteX120-17139" fmla="*/ 10126797 w 12641071"/>
              <a:gd name="connsiteY120-17140" fmla="*/ 4349498 h 5795240"/>
              <a:gd name="connsiteX121-17141" fmla="*/ 10126796 w 12641071"/>
              <a:gd name="connsiteY121-17142" fmla="*/ 4349498 h 5795240"/>
              <a:gd name="connsiteX122-17143" fmla="*/ 10129311 w 12641071"/>
              <a:gd name="connsiteY122-17144" fmla="*/ 4399289 h 5795240"/>
              <a:gd name="connsiteX123-17145" fmla="*/ 10133554 w 12641071"/>
              <a:gd name="connsiteY123-17146" fmla="*/ 4427096 h 5795240"/>
              <a:gd name="connsiteX124-17147" fmla="*/ 10130656 w 12641071"/>
              <a:gd name="connsiteY124-17148" fmla="*/ 4484506 h 5795240"/>
              <a:gd name="connsiteX125-17149" fmla="*/ 8678182 w 12641071"/>
              <a:gd name="connsiteY125-17150" fmla="*/ 5795240 h 5795240"/>
              <a:gd name="connsiteX126-17151" fmla="*/ 7467518 w 12641071"/>
              <a:gd name="connsiteY126-17152" fmla="*/ 5151535 h 5795240"/>
              <a:gd name="connsiteX127-17153" fmla="*/ 7419945 w 12641071"/>
              <a:gd name="connsiteY127-17154" fmla="*/ 5073228 h 5795240"/>
              <a:gd name="connsiteX128-17155" fmla="*/ 7394386 w 12641071"/>
              <a:gd name="connsiteY128-17156" fmla="*/ 5031156 h 5795240"/>
              <a:gd name="connsiteX129-17157" fmla="*/ 7367299 w 12641071"/>
              <a:gd name="connsiteY129-17158" fmla="*/ 4974928 h 5795240"/>
              <a:gd name="connsiteX130-17159" fmla="*/ 7332905 w 12641071"/>
              <a:gd name="connsiteY130-17160" fmla="*/ 4903531 h 5795240"/>
              <a:gd name="connsiteX131-17161" fmla="*/ 7320958 w 12641071"/>
              <a:gd name="connsiteY131-17162" fmla="*/ 4870887 h 5795240"/>
              <a:gd name="connsiteX132-17163" fmla="*/ 7322174 w 12641071"/>
              <a:gd name="connsiteY132-17164" fmla="*/ 4872361 h 5795240"/>
              <a:gd name="connsiteX133-17165" fmla="*/ 7362630 w 12641071"/>
              <a:gd name="connsiteY133-17166" fmla="*/ 4938954 h 5795240"/>
              <a:gd name="connsiteX134-17167" fmla="*/ 7380779 w 12641071"/>
              <a:gd name="connsiteY134-17168" fmla="*/ 4976628 h 5795240"/>
              <a:gd name="connsiteX135-17169" fmla="*/ 7391210 w 12641071"/>
              <a:gd name="connsiteY135-17170" fmla="*/ 4977944 h 5795240"/>
              <a:gd name="connsiteX136-17171" fmla="*/ 7380780 w 12641071"/>
              <a:gd name="connsiteY136-17172" fmla="*/ 4976628 h 5795240"/>
              <a:gd name="connsiteX137-17173" fmla="*/ 7362631 w 12641071"/>
              <a:gd name="connsiteY137-17174" fmla="*/ 4938954 h 5795240"/>
              <a:gd name="connsiteX138-17175" fmla="*/ 7322175 w 12641071"/>
              <a:gd name="connsiteY138-17176" fmla="*/ 4872361 h 5795240"/>
              <a:gd name="connsiteX139-17177" fmla="*/ 7320959 w 12641071"/>
              <a:gd name="connsiteY139-17178" fmla="*/ 4870887 h 5795240"/>
              <a:gd name="connsiteX140-17179" fmla="*/ 7283811 w 12641071"/>
              <a:gd name="connsiteY140-17180" fmla="*/ 4769391 h 5795240"/>
              <a:gd name="connsiteX141-17181" fmla="*/ 7272112 w 12641071"/>
              <a:gd name="connsiteY141-17182" fmla="*/ 4718630 h 5795240"/>
              <a:gd name="connsiteX142-17183" fmla="*/ 7272111 w 12641071"/>
              <a:gd name="connsiteY142-17184" fmla="*/ 4718630 h 5795240"/>
              <a:gd name="connsiteX143-17185" fmla="*/ 7283810 w 12641071"/>
              <a:gd name="connsiteY143-17186" fmla="*/ 4769391 h 5795240"/>
              <a:gd name="connsiteX144-17187" fmla="*/ 7320958 w 12641071"/>
              <a:gd name="connsiteY144-17188" fmla="*/ 4870887 h 5795240"/>
              <a:gd name="connsiteX145-17189" fmla="*/ 7223551 w 12641071"/>
              <a:gd name="connsiteY145-17190" fmla="*/ 4752829 h 5795240"/>
              <a:gd name="connsiteX146-17191" fmla="*/ 6652445 w 12641071"/>
              <a:gd name="connsiteY146-17192" fmla="*/ 4516269 h 5795240"/>
              <a:gd name="connsiteX147-17193" fmla="*/ 6200873 w 12641071"/>
              <a:gd name="connsiteY147-17194" fmla="*/ 4654206 h 5795240"/>
              <a:gd name="connsiteX148-17195" fmla="*/ 6088813 w 12641071"/>
              <a:gd name="connsiteY148-17196" fmla="*/ 4746663 h 5795240"/>
              <a:gd name="connsiteX149-17197" fmla="*/ 6043019 w 12641071"/>
              <a:gd name="connsiteY149-17198" fmla="*/ 4807902 h 5795240"/>
              <a:gd name="connsiteX150-17199" fmla="*/ 6043021 w 12641071"/>
              <a:gd name="connsiteY150-17200" fmla="*/ 4807902 h 5795240"/>
              <a:gd name="connsiteX151-17201" fmla="*/ 6023271 w 12641071"/>
              <a:gd name="connsiteY151-17202" fmla="*/ 4834312 h 5795240"/>
              <a:gd name="connsiteX152-17203" fmla="*/ 5970678 w 12641071"/>
              <a:gd name="connsiteY152-17204" fmla="*/ 4892181 h 5795240"/>
              <a:gd name="connsiteX153-17205" fmla="*/ 5982717 w 12641071"/>
              <a:gd name="connsiteY153-17206" fmla="*/ 4872361 h 5795240"/>
              <a:gd name="connsiteX154-17207" fmla="*/ 5970675 w 12641071"/>
              <a:gd name="connsiteY154-17208" fmla="*/ 4892181 h 5795240"/>
              <a:gd name="connsiteX155-17209" fmla="*/ 5935320 w 12641071"/>
              <a:gd name="connsiteY155-17210" fmla="*/ 4931081 h 5795240"/>
              <a:gd name="connsiteX156-17211" fmla="*/ 4971763 w 12641071"/>
              <a:gd name="connsiteY156-17212" fmla="*/ 5330200 h 5795240"/>
              <a:gd name="connsiteX157-17213" fmla="*/ 3716172 w 12641071"/>
              <a:gd name="connsiteY157-17214" fmla="*/ 4497938 h 5795240"/>
              <a:gd name="connsiteX158-17215" fmla="*/ 3710773 w 12641071"/>
              <a:gd name="connsiteY158-17216" fmla="*/ 4483182 h 5795240"/>
              <a:gd name="connsiteX159-17217" fmla="*/ 3710773 w 12641071"/>
              <a:gd name="connsiteY159-17218" fmla="*/ 4483181 h 5795240"/>
              <a:gd name="connsiteX160-17219" fmla="*/ 3674984 w 12641071"/>
              <a:gd name="connsiteY160-17220" fmla="*/ 4385402 h 5795240"/>
              <a:gd name="connsiteX161-17221" fmla="*/ 3670349 w 12641071"/>
              <a:gd name="connsiteY161-17222" fmla="*/ 4372742 h 5795240"/>
              <a:gd name="connsiteX162-17223" fmla="*/ 3659438 w 12641071"/>
              <a:gd name="connsiteY162-17224" fmla="*/ 4330309 h 5795240"/>
              <a:gd name="connsiteX163-17225" fmla="*/ 3672084 w 12641071"/>
              <a:gd name="connsiteY163-17226" fmla="*/ 4353606 h 5795240"/>
              <a:gd name="connsiteX164-17227" fmla="*/ 3659440 w 12641071"/>
              <a:gd name="connsiteY164-17228" fmla="*/ 4330309 h 5795240"/>
              <a:gd name="connsiteX165-17229" fmla="*/ 3613217 w 12641071"/>
              <a:gd name="connsiteY165-17230" fmla="*/ 4245153 h 5795240"/>
              <a:gd name="connsiteX166-17231" fmla="*/ 3083792 w 12641071"/>
              <a:gd name="connsiteY166-17232" fmla="*/ 3963660 h 5795240"/>
              <a:gd name="connsiteX167-17233" fmla="*/ 2835272 w 12641071"/>
              <a:gd name="connsiteY167-17234" fmla="*/ 4013833 h 5795240"/>
              <a:gd name="connsiteX168-17235" fmla="*/ 2820214 w 12641071"/>
              <a:gd name="connsiteY168-17236" fmla="*/ 4022007 h 5795240"/>
              <a:gd name="connsiteX169-17237" fmla="*/ 2820212 w 12641071"/>
              <a:gd name="connsiteY169-17238" fmla="*/ 4022008 h 5795240"/>
              <a:gd name="connsiteX170-17239" fmla="*/ 2820206 w 12641071"/>
              <a:gd name="connsiteY170-17240" fmla="*/ 4022011 h 5795240"/>
              <a:gd name="connsiteX171-17241" fmla="*/ 2813481 w 12641071"/>
              <a:gd name="connsiteY171-17242" fmla="*/ 4027041 h 5795240"/>
              <a:gd name="connsiteX172-17243" fmla="*/ 2762875 w 12641071"/>
              <a:gd name="connsiteY172-17244" fmla="*/ 4057784 h 5795240"/>
              <a:gd name="connsiteX173-17245" fmla="*/ 2762878 w 12641071"/>
              <a:gd name="connsiteY173-17246" fmla="*/ 4057784 h 5795240"/>
              <a:gd name="connsiteX174-17247" fmla="*/ 2694694 w 12641071"/>
              <a:gd name="connsiteY174-17248" fmla="*/ 4099208 h 5795240"/>
              <a:gd name="connsiteX175-17249" fmla="*/ 2726822 w 12641071"/>
              <a:gd name="connsiteY175-17250" fmla="*/ 4072700 h 5795240"/>
              <a:gd name="connsiteX176-17251" fmla="*/ 2757719 w 12641071"/>
              <a:gd name="connsiteY176-17252" fmla="*/ 4055929 h 5795240"/>
              <a:gd name="connsiteX177-17253" fmla="*/ 2757718 w 12641071"/>
              <a:gd name="connsiteY177-17254" fmla="*/ 4055928 h 5795240"/>
              <a:gd name="connsiteX178-17255" fmla="*/ 2726820 w 12641071"/>
              <a:gd name="connsiteY178-17256" fmla="*/ 4072700 h 5795240"/>
              <a:gd name="connsiteX179-17257" fmla="*/ 2694692 w 12641071"/>
              <a:gd name="connsiteY179-17258" fmla="*/ 4099208 h 5795240"/>
              <a:gd name="connsiteX180-17259" fmla="*/ 2664698 w 12641071"/>
              <a:gd name="connsiteY180-17260" fmla="*/ 4117431 h 5795240"/>
              <a:gd name="connsiteX181-17261" fmla="*/ 1804544 w 12641071"/>
              <a:gd name="connsiteY181-17262" fmla="*/ 4335229 h 5795240"/>
              <a:gd name="connsiteX182-17263" fmla="*/ 0 w 12641071"/>
              <a:gd name="connsiteY182-17264" fmla="*/ 2530685 h 5795240"/>
              <a:gd name="connsiteX183-17265" fmla="*/ 1804544 w 12641071"/>
              <a:gd name="connsiteY183-17266" fmla="*/ 726143 h 5795240"/>
              <a:gd name="connsiteX184-17267" fmla="*/ 3080549 w 12641071"/>
              <a:gd name="connsiteY184-17268" fmla="*/ 1254682 h 5795240"/>
              <a:gd name="connsiteX185-17269" fmla="*/ 3268676 w 12641071"/>
              <a:gd name="connsiteY185-17270" fmla="*/ 1461167 h 5795240"/>
              <a:gd name="connsiteX186-17271" fmla="*/ 3565826 w 12641071"/>
              <a:gd name="connsiteY186-17272" fmla="*/ 1551935 h 5795240"/>
              <a:gd name="connsiteX187-17273" fmla="*/ 4086504 w 12641071"/>
              <a:gd name="connsiteY187-17274" fmla="*/ 1127574 h 5795240"/>
              <a:gd name="connsiteX188-17275" fmla="*/ 4103078 w 12641071"/>
              <a:gd name="connsiteY188-17276" fmla="*/ 1004204 h 5795240"/>
              <a:gd name="connsiteX189-17277" fmla="*/ 5215874 w 12641071"/>
              <a:gd name="connsiteY189-17278" fmla="*/ 0 h 5795240"/>
              <a:gd name="connsiteX0-17279" fmla="*/ 5964869 w 12641071"/>
              <a:gd name="connsiteY0-17280" fmla="*/ 4795171 h 5795240"/>
              <a:gd name="connsiteX1-17281" fmla="*/ 6019264 w 12641071"/>
              <a:gd name="connsiteY1-17282" fmla="*/ 4804905 h 5795240"/>
              <a:gd name="connsiteX2-17283" fmla="*/ 6036570 w 12641071"/>
              <a:gd name="connsiteY2-17284" fmla="*/ 4807089 h 5795240"/>
              <a:gd name="connsiteX3-17285" fmla="*/ 6019265 w 12641071"/>
              <a:gd name="connsiteY3-17286" fmla="*/ 4804905 h 5795240"/>
              <a:gd name="connsiteX4-17287" fmla="*/ 5964869 w 12641071"/>
              <a:gd name="connsiteY4-17288" fmla="*/ 4795171 h 5795240"/>
              <a:gd name="connsiteX5-17289" fmla="*/ 3682364 w 12641071"/>
              <a:gd name="connsiteY5-17290" fmla="*/ 4386723 h 5795240"/>
              <a:gd name="connsiteX6-17291" fmla="*/ 3772428 w 12641071"/>
              <a:gd name="connsiteY6-17292" fmla="*/ 4402840 h 5795240"/>
              <a:gd name="connsiteX7-17293" fmla="*/ 3772428 w 12641071"/>
              <a:gd name="connsiteY7-17294" fmla="*/ 4402840 h 5795240"/>
              <a:gd name="connsiteX8-17295" fmla="*/ 3682364 w 12641071"/>
              <a:gd name="connsiteY8-17296" fmla="*/ 4386723 h 5795240"/>
              <a:gd name="connsiteX9-17297" fmla="*/ 6034389 w 12641071"/>
              <a:gd name="connsiteY9-17298" fmla="*/ 371047 h 5795240"/>
              <a:gd name="connsiteX10-17299" fmla="*/ 5912002 w 12641071"/>
              <a:gd name="connsiteY10-17300" fmla="*/ 413650 h 5795240"/>
              <a:gd name="connsiteX11-17301" fmla="*/ 5912002 w 12641071"/>
              <a:gd name="connsiteY11-17302" fmla="*/ 413650 h 5795240"/>
              <a:gd name="connsiteX12-17303" fmla="*/ 6034389 w 12641071"/>
              <a:gd name="connsiteY12-17304" fmla="*/ 371047 h 5795240"/>
              <a:gd name="connsiteX13-17305" fmla="*/ 5215874 w 12641071"/>
              <a:gd name="connsiteY13-17306" fmla="*/ 0 h 5795240"/>
              <a:gd name="connsiteX14-17307" fmla="*/ 5927386 w 12641071"/>
              <a:gd name="connsiteY14-17308" fmla="*/ 255427 h 5795240"/>
              <a:gd name="connsiteX15-17309" fmla="*/ 5974443 w 12641071"/>
              <a:gd name="connsiteY15-17310" fmla="*/ 298195 h 5795240"/>
              <a:gd name="connsiteX16-17311" fmla="*/ 5974448 w 12641071"/>
              <a:gd name="connsiteY16-17312" fmla="*/ 298200 h 5795240"/>
              <a:gd name="connsiteX17-17313" fmla="*/ 6006819 w 12641071"/>
              <a:gd name="connsiteY17-17314" fmla="*/ 327622 h 5795240"/>
              <a:gd name="connsiteX18-17315" fmla="*/ 6043427 w 12641071"/>
              <a:gd name="connsiteY18-17316" fmla="*/ 367901 h 5795240"/>
              <a:gd name="connsiteX19-17317" fmla="*/ 6043429 w 12641071"/>
              <a:gd name="connsiteY19-17318" fmla="*/ 367901 h 5795240"/>
              <a:gd name="connsiteX20-17319" fmla="*/ 6079014 w 12641071"/>
              <a:gd name="connsiteY20-17320" fmla="*/ 407056 h 5795240"/>
              <a:gd name="connsiteX21-17321" fmla="*/ 6105193 w 12641071"/>
              <a:gd name="connsiteY21-17322" fmla="*/ 442067 h 5795240"/>
              <a:gd name="connsiteX22-17323" fmla="*/ 6069206 w 12641071"/>
              <a:gd name="connsiteY22-17324" fmla="*/ 409359 h 5795240"/>
              <a:gd name="connsiteX23-17325" fmla="*/ 6105193 w 12641071"/>
              <a:gd name="connsiteY23-17326" fmla="*/ 442069 h 5795240"/>
              <a:gd name="connsiteX24-17327" fmla="*/ 6143408 w 12641071"/>
              <a:gd name="connsiteY24-17328" fmla="*/ 493169 h 5795240"/>
              <a:gd name="connsiteX25-17329" fmla="*/ 6143427 w 12641071"/>
              <a:gd name="connsiteY25-17330" fmla="*/ 493200 h 5795240"/>
              <a:gd name="connsiteX26-17331" fmla="*/ 6215965 w 12641071"/>
              <a:gd name="connsiteY26-17332" fmla="*/ 619406 h 5795240"/>
              <a:gd name="connsiteX27-17333" fmla="*/ 6215965 w 12641071"/>
              <a:gd name="connsiteY27-17334" fmla="*/ 619406 h 5795240"/>
              <a:gd name="connsiteX28-17335" fmla="*/ 6143427 w 12641071"/>
              <a:gd name="connsiteY28-17336" fmla="*/ 493200 h 5795240"/>
              <a:gd name="connsiteX29-17337" fmla="*/ 6143408 w 12641071"/>
              <a:gd name="connsiteY29-17338" fmla="*/ 493167 h 5795240"/>
              <a:gd name="connsiteX30-17339" fmla="*/ 6105193 w 12641071"/>
              <a:gd name="connsiteY30-17340" fmla="*/ 442067 h 5795240"/>
              <a:gd name="connsiteX31-17341" fmla="*/ 6141460 w 12641071"/>
              <a:gd name="connsiteY31-17342" fmla="*/ 475027 h 5795240"/>
              <a:gd name="connsiteX32-17343" fmla="*/ 6788665 w 12641071"/>
              <a:gd name="connsiteY32-17344" fmla="*/ 707369 h 5795240"/>
              <a:gd name="connsiteX33-17345" fmla="*/ 7184710 w 12641071"/>
              <a:gd name="connsiteY33-17346" fmla="*/ 627411 h 5795240"/>
              <a:gd name="connsiteX34-17347" fmla="*/ 7264545 w 12641071"/>
              <a:gd name="connsiteY34-17348" fmla="*/ 588952 h 5795240"/>
              <a:gd name="connsiteX35-17349" fmla="*/ 7213686 w 12641071"/>
              <a:gd name="connsiteY35-17350" fmla="*/ 626983 h 5795240"/>
              <a:gd name="connsiteX36-17351" fmla="*/ 7128319 w 12641071"/>
              <a:gd name="connsiteY36-17352" fmla="*/ 705504 h 5795240"/>
              <a:gd name="connsiteX37-17353" fmla="*/ 7083110 w 12641071"/>
              <a:gd name="connsiteY37-17354" fmla="*/ 757072 h 5795240"/>
              <a:gd name="connsiteX38-17355" fmla="*/ 7083111 w 12641071"/>
              <a:gd name="connsiteY38-17356" fmla="*/ 757072 h 5795240"/>
              <a:gd name="connsiteX39-17357" fmla="*/ 7128319 w 12641071"/>
              <a:gd name="connsiteY39-17358" fmla="*/ 705506 h 5795240"/>
              <a:gd name="connsiteX40-17359" fmla="*/ 7213686 w 12641071"/>
              <a:gd name="connsiteY40-17360" fmla="*/ 626984 h 5795240"/>
              <a:gd name="connsiteX41-17361" fmla="*/ 7264545 w 12641071"/>
              <a:gd name="connsiteY41-17362" fmla="*/ 588953 h 5795240"/>
              <a:gd name="connsiteX42-17363" fmla="*/ 7273651 w 12641071"/>
              <a:gd name="connsiteY42-17364" fmla="*/ 584566 h 5795240"/>
              <a:gd name="connsiteX43-17365" fmla="*/ 7314851 w 12641071"/>
              <a:gd name="connsiteY43-17366" fmla="*/ 559537 h 5795240"/>
              <a:gd name="connsiteX44-17367" fmla="*/ 7354131 w 12641071"/>
              <a:gd name="connsiteY44-17368" fmla="*/ 565467 h 5795240"/>
              <a:gd name="connsiteX45-17369" fmla="*/ 7429608 w 12641071"/>
              <a:gd name="connsiteY45-17370" fmla="*/ 586051 h 5795240"/>
              <a:gd name="connsiteX46-17371" fmla="*/ 7429611 w 12641071"/>
              <a:gd name="connsiteY46-17372" fmla="*/ 586050 h 5795240"/>
              <a:gd name="connsiteX47-17373" fmla="*/ 7354132 w 12641071"/>
              <a:gd name="connsiteY47-17374" fmla="*/ 565465 h 5795240"/>
              <a:gd name="connsiteX48-17375" fmla="*/ 7314853 w 12641071"/>
              <a:gd name="connsiteY48-17376" fmla="*/ 559536 h 5795240"/>
              <a:gd name="connsiteX49-17377" fmla="*/ 7314851 w 12641071"/>
              <a:gd name="connsiteY49-17378" fmla="*/ 559537 h 5795240"/>
              <a:gd name="connsiteX50-17379" fmla="*/ 7314849 w 12641071"/>
              <a:gd name="connsiteY50-17380" fmla="*/ 559537 h 5795240"/>
              <a:gd name="connsiteX51-17381" fmla="*/ 7273651 w 12641071"/>
              <a:gd name="connsiteY51-17382" fmla="*/ 584565 h 5795240"/>
              <a:gd name="connsiteX52-17383" fmla="*/ 7264545 w 12641071"/>
              <a:gd name="connsiteY52-17384" fmla="*/ 588952 h 5795240"/>
              <a:gd name="connsiteX53-17385" fmla="*/ 7296407 w 12641071"/>
              <a:gd name="connsiteY53-17386" fmla="*/ 565126 h 5795240"/>
              <a:gd name="connsiteX54-17387" fmla="*/ 7307447 w 12641071"/>
              <a:gd name="connsiteY54-17388" fmla="*/ 558419 h 5795240"/>
              <a:gd name="connsiteX55-17389" fmla="*/ 7307450 w 12641071"/>
              <a:gd name="connsiteY55-17390" fmla="*/ 558419 h 5795240"/>
              <a:gd name="connsiteX56-17391" fmla="*/ 7385004 w 12641071"/>
              <a:gd name="connsiteY56-17392" fmla="*/ 511303 h 5795240"/>
              <a:gd name="connsiteX57-17393" fmla="*/ 7391626 w 12641071"/>
              <a:gd name="connsiteY57-17394" fmla="*/ 508114 h 5795240"/>
              <a:gd name="connsiteX58-17395" fmla="*/ 7391631 w 12641071"/>
              <a:gd name="connsiteY58-17396" fmla="*/ 508110 h 5795240"/>
              <a:gd name="connsiteX59-17397" fmla="*/ 7478934 w 12641071"/>
              <a:gd name="connsiteY59-17398" fmla="*/ 466053 h 5795240"/>
              <a:gd name="connsiteX60-17399" fmla="*/ 7897193 w 12641071"/>
              <a:gd name="connsiteY60-17400" fmla="*/ 381611 h 5795240"/>
              <a:gd name="connsiteX61-17401" fmla="*/ 8788216 w 12641071"/>
              <a:gd name="connsiteY61-17402" fmla="*/ 855364 h 5795240"/>
              <a:gd name="connsiteX62-17403" fmla="*/ 8832362 w 12641071"/>
              <a:gd name="connsiteY62-17404" fmla="*/ 928030 h 5795240"/>
              <a:gd name="connsiteX63-17405" fmla="*/ 8832362 w 12641071"/>
              <a:gd name="connsiteY63-17406" fmla="*/ 928033 h 5795240"/>
              <a:gd name="connsiteX64-17407" fmla="*/ 8842040 w 12641071"/>
              <a:gd name="connsiteY64-17408" fmla="*/ 943961 h 5795240"/>
              <a:gd name="connsiteX65-17409" fmla="*/ 8856144 w 12641071"/>
              <a:gd name="connsiteY65-17410" fmla="*/ 973241 h 5795240"/>
              <a:gd name="connsiteX66-17411" fmla="*/ 8856145 w 12641071"/>
              <a:gd name="connsiteY66-17412" fmla="*/ 973241 h 5795240"/>
              <a:gd name="connsiteX67-17413" fmla="*/ 8878117 w 12641071"/>
              <a:gd name="connsiteY67-17414" fmla="*/ 1018851 h 5795240"/>
              <a:gd name="connsiteX68-17415" fmla="*/ 8877719 w 12641071"/>
              <a:gd name="connsiteY68-17416" fmla="*/ 1018369 h 5795240"/>
              <a:gd name="connsiteX69-17417" fmla="*/ 8853250 w 12641071"/>
              <a:gd name="connsiteY69-17418" fmla="*/ 973288 h 5795240"/>
              <a:gd name="connsiteX70-17419" fmla="*/ 8853249 w 12641071"/>
              <a:gd name="connsiteY70-17420" fmla="*/ 973288 h 5795240"/>
              <a:gd name="connsiteX71-17421" fmla="*/ 8853248 w 12641071"/>
              <a:gd name="connsiteY71-17422" fmla="*/ 973287 h 5795240"/>
              <a:gd name="connsiteX72-17423" fmla="*/ 8849677 w 12641071"/>
              <a:gd name="connsiteY72-17424" fmla="*/ 973341 h 5795240"/>
              <a:gd name="connsiteX73-17425" fmla="*/ 8641543 w 12641071"/>
              <a:gd name="connsiteY73-17426" fmla="*/ 916577 h 5795240"/>
              <a:gd name="connsiteX74-17427" fmla="*/ 8641545 w 12641071"/>
              <a:gd name="connsiteY74-17428" fmla="*/ 916580 h 5795240"/>
              <a:gd name="connsiteX75-17429" fmla="*/ 8849676 w 12641071"/>
              <a:gd name="connsiteY75-17430" fmla="*/ 973343 h 5795240"/>
              <a:gd name="connsiteX76-17431" fmla="*/ 8853248 w 12641071"/>
              <a:gd name="connsiteY76-17432" fmla="*/ 973288 h 5795240"/>
              <a:gd name="connsiteX77-17433" fmla="*/ 8877719 w 12641071"/>
              <a:gd name="connsiteY77-17434" fmla="*/ 1018371 h 5795240"/>
              <a:gd name="connsiteX78-17435" fmla="*/ 8878116 w 12641071"/>
              <a:gd name="connsiteY78-17436" fmla="*/ 1018851 h 5795240"/>
              <a:gd name="connsiteX79-17437" fmla="*/ 8887288 w 12641071"/>
              <a:gd name="connsiteY79-17438" fmla="*/ 1037892 h 5795240"/>
              <a:gd name="connsiteX80-17439" fmla="*/ 8949899 w 12641071"/>
              <a:gd name="connsiteY80-17440" fmla="*/ 1239592 h 5795240"/>
              <a:gd name="connsiteX81-17441" fmla="*/ 8968437 w 12641071"/>
              <a:gd name="connsiteY81-17442" fmla="*/ 1423482 h 5795240"/>
              <a:gd name="connsiteX82-17443" fmla="*/ 8949899 w 12641071"/>
              <a:gd name="connsiteY82-17444" fmla="*/ 1239591 h 5795240"/>
              <a:gd name="connsiteX83-17445" fmla="*/ 8887288 w 12641071"/>
              <a:gd name="connsiteY83-17446" fmla="*/ 1037890 h 5795240"/>
              <a:gd name="connsiteX84-17447" fmla="*/ 8878116 w 12641071"/>
              <a:gd name="connsiteY84-17448" fmla="*/ 1018851 h 5795240"/>
              <a:gd name="connsiteX85-17449" fmla="*/ 8931285 w 12641071"/>
              <a:gd name="connsiteY85-17450" fmla="*/ 1083292 h 5795240"/>
              <a:gd name="connsiteX86-17451" fmla="*/ 9241478 w 12641071"/>
              <a:gd name="connsiteY86-17452" fmla="*/ 1211778 h 5795240"/>
              <a:gd name="connsiteX87-17453" fmla="*/ 9605238 w 12641071"/>
              <a:gd name="connsiteY87-17454" fmla="*/ 1018369 h 5795240"/>
              <a:gd name="connsiteX88-17455" fmla="*/ 9636247 w 12641071"/>
              <a:gd name="connsiteY88-17456" fmla="*/ 961241 h 5795240"/>
              <a:gd name="connsiteX89-17457" fmla="*/ 9641995 w 12641071"/>
              <a:gd name="connsiteY89-17458" fmla="*/ 961152 h 5795240"/>
              <a:gd name="connsiteX90-17459" fmla="*/ 9584939 w 12641071"/>
              <a:gd name="connsiteY90-17460" fmla="*/ 1079594 h 5795240"/>
              <a:gd name="connsiteX91-17461" fmla="*/ 9546257 w 12641071"/>
              <a:gd name="connsiteY91-17462" fmla="*/ 1204206 h 5795240"/>
              <a:gd name="connsiteX92-17463" fmla="*/ 9584939 w 12641071"/>
              <a:gd name="connsiteY92-17464" fmla="*/ 1079596 h 5795240"/>
              <a:gd name="connsiteX93-17465" fmla="*/ 9641995 w 12641071"/>
              <a:gd name="connsiteY93-17466" fmla="*/ 961153 h 5795240"/>
              <a:gd name="connsiteX94-17467" fmla="*/ 9653069 w 12641071"/>
              <a:gd name="connsiteY94-17468" fmla="*/ 960983 h 5795240"/>
              <a:gd name="connsiteX95-17469" fmla="*/ 9801564 w 12641071"/>
              <a:gd name="connsiteY95-17470" fmla="*/ 1196828 h 5795240"/>
              <a:gd name="connsiteX96-17471" fmla="*/ 9801566 w 12641071"/>
              <a:gd name="connsiteY96-17472" fmla="*/ 1196828 h 5795240"/>
              <a:gd name="connsiteX97-17473" fmla="*/ 9653070 w 12641071"/>
              <a:gd name="connsiteY97-17474" fmla="*/ 960982 h 5795240"/>
              <a:gd name="connsiteX98-17475" fmla="*/ 9641996 w 12641071"/>
              <a:gd name="connsiteY98-17476" fmla="*/ 961152 h 5795240"/>
              <a:gd name="connsiteX99-17477" fmla="*/ 9651917 w 12641071"/>
              <a:gd name="connsiteY99-17478" fmla="*/ 940556 h 5795240"/>
              <a:gd name="connsiteX100-17479" fmla="*/ 11050508 w 12641071"/>
              <a:gd name="connsiteY100-17480" fmla="*/ 108150 h 5795240"/>
              <a:gd name="connsiteX101-17481" fmla="*/ 12641071 w 12641071"/>
              <a:gd name="connsiteY101-17482" fmla="*/ 1698711 h 5795240"/>
              <a:gd name="connsiteX102-17483" fmla="*/ 11371062 w 12641071"/>
              <a:gd name="connsiteY102-17484" fmla="*/ 3256960 h 5795240"/>
              <a:gd name="connsiteX103-17485" fmla="*/ 11215953 w 12641071"/>
              <a:gd name="connsiteY103-17486" fmla="*/ 3280632 h 5795240"/>
              <a:gd name="connsiteX104-17487" fmla="*/ 11142318 w 12641071"/>
              <a:gd name="connsiteY104-17488" fmla="*/ 3276914 h 5795240"/>
              <a:gd name="connsiteX105-17489" fmla="*/ 11215952 w 12641071"/>
              <a:gd name="connsiteY105-17490" fmla="*/ 3280632 h 5795240"/>
              <a:gd name="connsiteX106-17491" fmla="*/ 11213133 w 12641071"/>
              <a:gd name="connsiteY106-17492" fmla="*/ 3281062 h 5795240"/>
              <a:gd name="connsiteX107-17493" fmla="*/ 11116921 w 12641071"/>
              <a:gd name="connsiteY107-17494" fmla="*/ 3285921 h 5795240"/>
              <a:gd name="connsiteX108-17495" fmla="*/ 11050507 w 12641071"/>
              <a:gd name="connsiteY108-17496" fmla="*/ 3289274 h 5795240"/>
              <a:gd name="connsiteX109-17497" fmla="*/ 11006292 w 12641071"/>
              <a:gd name="connsiteY109-17498" fmla="*/ 3287041 h 5795240"/>
              <a:gd name="connsiteX110-17499" fmla="*/ 10937101 w 12641071"/>
              <a:gd name="connsiteY110-17500" fmla="*/ 3297601 h 5795240"/>
              <a:gd name="connsiteX111-17501" fmla="*/ 10144740 w 12641071"/>
              <a:gd name="connsiteY111-17502" fmla="*/ 4089962 h 5795240"/>
              <a:gd name="connsiteX112-17503" fmla="*/ 10130374 w 12641071"/>
              <a:gd name="connsiteY112-17504" fmla="*/ 4184101 h 5795240"/>
              <a:gd name="connsiteX113-17505" fmla="*/ 10130375 w 12641071"/>
              <a:gd name="connsiteY113-17506" fmla="*/ 4184103 h 5795240"/>
              <a:gd name="connsiteX114-17507" fmla="*/ 10130656 w 12641071"/>
              <a:gd name="connsiteY114-17508" fmla="*/ 4185950 h 5795240"/>
              <a:gd name="connsiteX115-17509" fmla="*/ 10138194 w 12641071"/>
              <a:gd name="connsiteY115-17510" fmla="*/ 4335228 h 5795240"/>
              <a:gd name="connsiteX116-17511" fmla="*/ 10137710 w 12641071"/>
              <a:gd name="connsiteY116-17512" fmla="*/ 4344822 h 5795240"/>
              <a:gd name="connsiteX117-17513" fmla="*/ 10133555 w 12641071"/>
              <a:gd name="connsiteY117-17514" fmla="*/ 4427096 h 5795240"/>
              <a:gd name="connsiteX118-17515" fmla="*/ 10129312 w 12641071"/>
              <a:gd name="connsiteY118-17516" fmla="*/ 4399289 h 5795240"/>
              <a:gd name="connsiteX119-17517" fmla="*/ 10126797 w 12641071"/>
              <a:gd name="connsiteY119-17518" fmla="*/ 4349498 h 5795240"/>
              <a:gd name="connsiteX120-17519" fmla="*/ 10126796 w 12641071"/>
              <a:gd name="connsiteY120-17520" fmla="*/ 4349498 h 5795240"/>
              <a:gd name="connsiteX121-17521" fmla="*/ 10129311 w 12641071"/>
              <a:gd name="connsiteY121-17522" fmla="*/ 4399289 h 5795240"/>
              <a:gd name="connsiteX122-17523" fmla="*/ 10133554 w 12641071"/>
              <a:gd name="connsiteY122-17524" fmla="*/ 4427096 h 5795240"/>
              <a:gd name="connsiteX123-17525" fmla="*/ 10130656 w 12641071"/>
              <a:gd name="connsiteY123-17526" fmla="*/ 4484506 h 5795240"/>
              <a:gd name="connsiteX124-17527" fmla="*/ 8678182 w 12641071"/>
              <a:gd name="connsiteY124-17528" fmla="*/ 5795240 h 5795240"/>
              <a:gd name="connsiteX125-17529" fmla="*/ 7467518 w 12641071"/>
              <a:gd name="connsiteY125-17530" fmla="*/ 5151535 h 5795240"/>
              <a:gd name="connsiteX126-17531" fmla="*/ 7419945 w 12641071"/>
              <a:gd name="connsiteY126-17532" fmla="*/ 5073228 h 5795240"/>
              <a:gd name="connsiteX127-17533" fmla="*/ 7394386 w 12641071"/>
              <a:gd name="connsiteY127-17534" fmla="*/ 5031156 h 5795240"/>
              <a:gd name="connsiteX128-17535" fmla="*/ 7367299 w 12641071"/>
              <a:gd name="connsiteY128-17536" fmla="*/ 4974928 h 5795240"/>
              <a:gd name="connsiteX129-17537" fmla="*/ 7332905 w 12641071"/>
              <a:gd name="connsiteY129-17538" fmla="*/ 4903531 h 5795240"/>
              <a:gd name="connsiteX130-17539" fmla="*/ 7320958 w 12641071"/>
              <a:gd name="connsiteY130-17540" fmla="*/ 4870887 h 5795240"/>
              <a:gd name="connsiteX131-17541" fmla="*/ 7322174 w 12641071"/>
              <a:gd name="connsiteY131-17542" fmla="*/ 4872361 h 5795240"/>
              <a:gd name="connsiteX132-17543" fmla="*/ 7362630 w 12641071"/>
              <a:gd name="connsiteY132-17544" fmla="*/ 4938954 h 5795240"/>
              <a:gd name="connsiteX133-17545" fmla="*/ 7380779 w 12641071"/>
              <a:gd name="connsiteY133-17546" fmla="*/ 4976628 h 5795240"/>
              <a:gd name="connsiteX134-17547" fmla="*/ 7391210 w 12641071"/>
              <a:gd name="connsiteY134-17548" fmla="*/ 4977944 h 5795240"/>
              <a:gd name="connsiteX135-17549" fmla="*/ 7380780 w 12641071"/>
              <a:gd name="connsiteY135-17550" fmla="*/ 4976628 h 5795240"/>
              <a:gd name="connsiteX136-17551" fmla="*/ 7362631 w 12641071"/>
              <a:gd name="connsiteY136-17552" fmla="*/ 4938954 h 5795240"/>
              <a:gd name="connsiteX137-17553" fmla="*/ 7322175 w 12641071"/>
              <a:gd name="connsiteY137-17554" fmla="*/ 4872361 h 5795240"/>
              <a:gd name="connsiteX138-17555" fmla="*/ 7320959 w 12641071"/>
              <a:gd name="connsiteY138-17556" fmla="*/ 4870887 h 5795240"/>
              <a:gd name="connsiteX139-17557" fmla="*/ 7283811 w 12641071"/>
              <a:gd name="connsiteY139-17558" fmla="*/ 4769391 h 5795240"/>
              <a:gd name="connsiteX140-17559" fmla="*/ 7272112 w 12641071"/>
              <a:gd name="connsiteY140-17560" fmla="*/ 4718630 h 5795240"/>
              <a:gd name="connsiteX141-17561" fmla="*/ 7272111 w 12641071"/>
              <a:gd name="connsiteY141-17562" fmla="*/ 4718630 h 5795240"/>
              <a:gd name="connsiteX142-17563" fmla="*/ 7283810 w 12641071"/>
              <a:gd name="connsiteY142-17564" fmla="*/ 4769391 h 5795240"/>
              <a:gd name="connsiteX143-17565" fmla="*/ 7320958 w 12641071"/>
              <a:gd name="connsiteY143-17566" fmla="*/ 4870887 h 5795240"/>
              <a:gd name="connsiteX144-17567" fmla="*/ 7223551 w 12641071"/>
              <a:gd name="connsiteY144-17568" fmla="*/ 4752829 h 5795240"/>
              <a:gd name="connsiteX145-17569" fmla="*/ 6652445 w 12641071"/>
              <a:gd name="connsiteY145-17570" fmla="*/ 4516269 h 5795240"/>
              <a:gd name="connsiteX146-17571" fmla="*/ 6200873 w 12641071"/>
              <a:gd name="connsiteY146-17572" fmla="*/ 4654206 h 5795240"/>
              <a:gd name="connsiteX147-17573" fmla="*/ 6088813 w 12641071"/>
              <a:gd name="connsiteY147-17574" fmla="*/ 4746663 h 5795240"/>
              <a:gd name="connsiteX148-17575" fmla="*/ 6043019 w 12641071"/>
              <a:gd name="connsiteY148-17576" fmla="*/ 4807902 h 5795240"/>
              <a:gd name="connsiteX149-17577" fmla="*/ 6043021 w 12641071"/>
              <a:gd name="connsiteY149-17578" fmla="*/ 4807902 h 5795240"/>
              <a:gd name="connsiteX150-17579" fmla="*/ 6023271 w 12641071"/>
              <a:gd name="connsiteY150-17580" fmla="*/ 4834312 h 5795240"/>
              <a:gd name="connsiteX151-17581" fmla="*/ 5970678 w 12641071"/>
              <a:gd name="connsiteY151-17582" fmla="*/ 4892181 h 5795240"/>
              <a:gd name="connsiteX152-17583" fmla="*/ 5982717 w 12641071"/>
              <a:gd name="connsiteY152-17584" fmla="*/ 4872361 h 5795240"/>
              <a:gd name="connsiteX153-17585" fmla="*/ 5970675 w 12641071"/>
              <a:gd name="connsiteY153-17586" fmla="*/ 4892181 h 5795240"/>
              <a:gd name="connsiteX154-17587" fmla="*/ 5935320 w 12641071"/>
              <a:gd name="connsiteY154-17588" fmla="*/ 4931081 h 5795240"/>
              <a:gd name="connsiteX155-17589" fmla="*/ 4971763 w 12641071"/>
              <a:gd name="connsiteY155-17590" fmla="*/ 5330200 h 5795240"/>
              <a:gd name="connsiteX156-17591" fmla="*/ 3716172 w 12641071"/>
              <a:gd name="connsiteY156-17592" fmla="*/ 4497938 h 5795240"/>
              <a:gd name="connsiteX157-17593" fmla="*/ 3710773 w 12641071"/>
              <a:gd name="connsiteY157-17594" fmla="*/ 4483182 h 5795240"/>
              <a:gd name="connsiteX158-17595" fmla="*/ 3710773 w 12641071"/>
              <a:gd name="connsiteY158-17596" fmla="*/ 4483181 h 5795240"/>
              <a:gd name="connsiteX159-17597" fmla="*/ 3674984 w 12641071"/>
              <a:gd name="connsiteY159-17598" fmla="*/ 4385402 h 5795240"/>
              <a:gd name="connsiteX160-17599" fmla="*/ 3670349 w 12641071"/>
              <a:gd name="connsiteY160-17600" fmla="*/ 4372742 h 5795240"/>
              <a:gd name="connsiteX161-17601" fmla="*/ 3659438 w 12641071"/>
              <a:gd name="connsiteY161-17602" fmla="*/ 4330309 h 5795240"/>
              <a:gd name="connsiteX162-17603" fmla="*/ 3672084 w 12641071"/>
              <a:gd name="connsiteY162-17604" fmla="*/ 4353606 h 5795240"/>
              <a:gd name="connsiteX163-17605" fmla="*/ 3659440 w 12641071"/>
              <a:gd name="connsiteY163-17606" fmla="*/ 4330309 h 5795240"/>
              <a:gd name="connsiteX164-17607" fmla="*/ 3613217 w 12641071"/>
              <a:gd name="connsiteY164-17608" fmla="*/ 4245153 h 5795240"/>
              <a:gd name="connsiteX165-17609" fmla="*/ 3083792 w 12641071"/>
              <a:gd name="connsiteY165-17610" fmla="*/ 3963660 h 5795240"/>
              <a:gd name="connsiteX166-17611" fmla="*/ 2835272 w 12641071"/>
              <a:gd name="connsiteY166-17612" fmla="*/ 4013833 h 5795240"/>
              <a:gd name="connsiteX167-17613" fmla="*/ 2820214 w 12641071"/>
              <a:gd name="connsiteY167-17614" fmla="*/ 4022007 h 5795240"/>
              <a:gd name="connsiteX168-17615" fmla="*/ 2820212 w 12641071"/>
              <a:gd name="connsiteY168-17616" fmla="*/ 4022008 h 5795240"/>
              <a:gd name="connsiteX169-17617" fmla="*/ 2820206 w 12641071"/>
              <a:gd name="connsiteY169-17618" fmla="*/ 4022011 h 5795240"/>
              <a:gd name="connsiteX170-17619" fmla="*/ 2813481 w 12641071"/>
              <a:gd name="connsiteY170-17620" fmla="*/ 4027041 h 5795240"/>
              <a:gd name="connsiteX171-17621" fmla="*/ 2762875 w 12641071"/>
              <a:gd name="connsiteY171-17622" fmla="*/ 4057784 h 5795240"/>
              <a:gd name="connsiteX172-17623" fmla="*/ 2762878 w 12641071"/>
              <a:gd name="connsiteY172-17624" fmla="*/ 4057784 h 5795240"/>
              <a:gd name="connsiteX173-17625" fmla="*/ 2694694 w 12641071"/>
              <a:gd name="connsiteY173-17626" fmla="*/ 4099208 h 5795240"/>
              <a:gd name="connsiteX174-17627" fmla="*/ 2726822 w 12641071"/>
              <a:gd name="connsiteY174-17628" fmla="*/ 4072700 h 5795240"/>
              <a:gd name="connsiteX175-17629" fmla="*/ 2757719 w 12641071"/>
              <a:gd name="connsiteY175-17630" fmla="*/ 4055929 h 5795240"/>
              <a:gd name="connsiteX176-17631" fmla="*/ 2757718 w 12641071"/>
              <a:gd name="connsiteY176-17632" fmla="*/ 4055928 h 5795240"/>
              <a:gd name="connsiteX177-17633" fmla="*/ 2726820 w 12641071"/>
              <a:gd name="connsiteY177-17634" fmla="*/ 4072700 h 5795240"/>
              <a:gd name="connsiteX178-17635" fmla="*/ 2694692 w 12641071"/>
              <a:gd name="connsiteY178-17636" fmla="*/ 4099208 h 5795240"/>
              <a:gd name="connsiteX179-17637" fmla="*/ 2664698 w 12641071"/>
              <a:gd name="connsiteY179-17638" fmla="*/ 4117431 h 5795240"/>
              <a:gd name="connsiteX180-17639" fmla="*/ 1804544 w 12641071"/>
              <a:gd name="connsiteY180-17640" fmla="*/ 4335229 h 5795240"/>
              <a:gd name="connsiteX181-17641" fmla="*/ 0 w 12641071"/>
              <a:gd name="connsiteY181-17642" fmla="*/ 2530685 h 5795240"/>
              <a:gd name="connsiteX182-17643" fmla="*/ 1804544 w 12641071"/>
              <a:gd name="connsiteY182-17644" fmla="*/ 726143 h 5795240"/>
              <a:gd name="connsiteX183-17645" fmla="*/ 3080549 w 12641071"/>
              <a:gd name="connsiteY183-17646" fmla="*/ 1254682 h 5795240"/>
              <a:gd name="connsiteX184-17647" fmla="*/ 3268676 w 12641071"/>
              <a:gd name="connsiteY184-17648" fmla="*/ 1461167 h 5795240"/>
              <a:gd name="connsiteX185-17649" fmla="*/ 3565826 w 12641071"/>
              <a:gd name="connsiteY185-17650" fmla="*/ 1551935 h 5795240"/>
              <a:gd name="connsiteX186-17651" fmla="*/ 4086504 w 12641071"/>
              <a:gd name="connsiteY186-17652" fmla="*/ 1127574 h 5795240"/>
              <a:gd name="connsiteX187-17653" fmla="*/ 4103078 w 12641071"/>
              <a:gd name="connsiteY187-17654" fmla="*/ 1004204 h 5795240"/>
              <a:gd name="connsiteX188-17655" fmla="*/ 5215874 w 12641071"/>
              <a:gd name="connsiteY188-17656" fmla="*/ 0 h 5795240"/>
              <a:gd name="connsiteX0-17657" fmla="*/ 5964869 w 12641071"/>
              <a:gd name="connsiteY0-17658" fmla="*/ 4795171 h 5795240"/>
              <a:gd name="connsiteX1-17659" fmla="*/ 6019264 w 12641071"/>
              <a:gd name="connsiteY1-17660" fmla="*/ 4804905 h 5795240"/>
              <a:gd name="connsiteX2-17661" fmla="*/ 6036570 w 12641071"/>
              <a:gd name="connsiteY2-17662" fmla="*/ 4807089 h 5795240"/>
              <a:gd name="connsiteX3-17663" fmla="*/ 6019265 w 12641071"/>
              <a:gd name="connsiteY3-17664" fmla="*/ 4804905 h 5795240"/>
              <a:gd name="connsiteX4-17665" fmla="*/ 5964869 w 12641071"/>
              <a:gd name="connsiteY4-17666" fmla="*/ 4795171 h 5795240"/>
              <a:gd name="connsiteX5-17667" fmla="*/ 3682364 w 12641071"/>
              <a:gd name="connsiteY5-17668" fmla="*/ 4386723 h 5795240"/>
              <a:gd name="connsiteX6-17669" fmla="*/ 3772428 w 12641071"/>
              <a:gd name="connsiteY6-17670" fmla="*/ 4402840 h 5795240"/>
              <a:gd name="connsiteX7-17671" fmla="*/ 3772428 w 12641071"/>
              <a:gd name="connsiteY7-17672" fmla="*/ 4402840 h 5795240"/>
              <a:gd name="connsiteX8-17673" fmla="*/ 3682364 w 12641071"/>
              <a:gd name="connsiteY8-17674" fmla="*/ 4386723 h 5795240"/>
              <a:gd name="connsiteX9-17675" fmla="*/ 6034389 w 12641071"/>
              <a:gd name="connsiteY9-17676" fmla="*/ 371047 h 5795240"/>
              <a:gd name="connsiteX10-17677" fmla="*/ 5912002 w 12641071"/>
              <a:gd name="connsiteY10-17678" fmla="*/ 413650 h 5795240"/>
              <a:gd name="connsiteX11-17679" fmla="*/ 5912002 w 12641071"/>
              <a:gd name="connsiteY11-17680" fmla="*/ 413650 h 5795240"/>
              <a:gd name="connsiteX12-17681" fmla="*/ 6034389 w 12641071"/>
              <a:gd name="connsiteY12-17682" fmla="*/ 371047 h 5795240"/>
              <a:gd name="connsiteX13-17683" fmla="*/ 5215874 w 12641071"/>
              <a:gd name="connsiteY13-17684" fmla="*/ 0 h 5795240"/>
              <a:gd name="connsiteX14-17685" fmla="*/ 5927386 w 12641071"/>
              <a:gd name="connsiteY14-17686" fmla="*/ 255427 h 5795240"/>
              <a:gd name="connsiteX15-17687" fmla="*/ 5974443 w 12641071"/>
              <a:gd name="connsiteY15-17688" fmla="*/ 298195 h 5795240"/>
              <a:gd name="connsiteX16-17689" fmla="*/ 5974448 w 12641071"/>
              <a:gd name="connsiteY16-17690" fmla="*/ 298200 h 5795240"/>
              <a:gd name="connsiteX17-17691" fmla="*/ 6006819 w 12641071"/>
              <a:gd name="connsiteY17-17692" fmla="*/ 327622 h 5795240"/>
              <a:gd name="connsiteX18-17693" fmla="*/ 6043427 w 12641071"/>
              <a:gd name="connsiteY18-17694" fmla="*/ 367901 h 5795240"/>
              <a:gd name="connsiteX19-17695" fmla="*/ 6043429 w 12641071"/>
              <a:gd name="connsiteY19-17696" fmla="*/ 367901 h 5795240"/>
              <a:gd name="connsiteX20-17697" fmla="*/ 6079014 w 12641071"/>
              <a:gd name="connsiteY20-17698" fmla="*/ 407056 h 5795240"/>
              <a:gd name="connsiteX21-17699" fmla="*/ 6105193 w 12641071"/>
              <a:gd name="connsiteY21-17700" fmla="*/ 442067 h 5795240"/>
              <a:gd name="connsiteX22-17701" fmla="*/ 6069206 w 12641071"/>
              <a:gd name="connsiteY22-17702" fmla="*/ 409359 h 5795240"/>
              <a:gd name="connsiteX23-17703" fmla="*/ 6105193 w 12641071"/>
              <a:gd name="connsiteY23-17704" fmla="*/ 442069 h 5795240"/>
              <a:gd name="connsiteX24-17705" fmla="*/ 6143408 w 12641071"/>
              <a:gd name="connsiteY24-17706" fmla="*/ 493169 h 5795240"/>
              <a:gd name="connsiteX25-17707" fmla="*/ 6143427 w 12641071"/>
              <a:gd name="connsiteY25-17708" fmla="*/ 493200 h 5795240"/>
              <a:gd name="connsiteX26-17709" fmla="*/ 6215965 w 12641071"/>
              <a:gd name="connsiteY26-17710" fmla="*/ 619406 h 5795240"/>
              <a:gd name="connsiteX27-17711" fmla="*/ 6143427 w 12641071"/>
              <a:gd name="connsiteY27-17712" fmla="*/ 493200 h 5795240"/>
              <a:gd name="connsiteX28-17713" fmla="*/ 6143408 w 12641071"/>
              <a:gd name="connsiteY28-17714" fmla="*/ 493167 h 5795240"/>
              <a:gd name="connsiteX29-17715" fmla="*/ 6105193 w 12641071"/>
              <a:gd name="connsiteY29-17716" fmla="*/ 442067 h 5795240"/>
              <a:gd name="connsiteX30-17717" fmla="*/ 6141460 w 12641071"/>
              <a:gd name="connsiteY30-17718" fmla="*/ 475027 h 5795240"/>
              <a:gd name="connsiteX31-17719" fmla="*/ 6788665 w 12641071"/>
              <a:gd name="connsiteY31-17720" fmla="*/ 707369 h 5795240"/>
              <a:gd name="connsiteX32-17721" fmla="*/ 7184710 w 12641071"/>
              <a:gd name="connsiteY32-17722" fmla="*/ 627411 h 5795240"/>
              <a:gd name="connsiteX33-17723" fmla="*/ 7264545 w 12641071"/>
              <a:gd name="connsiteY33-17724" fmla="*/ 588952 h 5795240"/>
              <a:gd name="connsiteX34-17725" fmla="*/ 7213686 w 12641071"/>
              <a:gd name="connsiteY34-17726" fmla="*/ 626983 h 5795240"/>
              <a:gd name="connsiteX35-17727" fmla="*/ 7128319 w 12641071"/>
              <a:gd name="connsiteY35-17728" fmla="*/ 705504 h 5795240"/>
              <a:gd name="connsiteX36-17729" fmla="*/ 7083110 w 12641071"/>
              <a:gd name="connsiteY36-17730" fmla="*/ 757072 h 5795240"/>
              <a:gd name="connsiteX37-17731" fmla="*/ 7083111 w 12641071"/>
              <a:gd name="connsiteY37-17732" fmla="*/ 757072 h 5795240"/>
              <a:gd name="connsiteX38-17733" fmla="*/ 7128319 w 12641071"/>
              <a:gd name="connsiteY38-17734" fmla="*/ 705506 h 5795240"/>
              <a:gd name="connsiteX39-17735" fmla="*/ 7213686 w 12641071"/>
              <a:gd name="connsiteY39-17736" fmla="*/ 626984 h 5795240"/>
              <a:gd name="connsiteX40-17737" fmla="*/ 7264545 w 12641071"/>
              <a:gd name="connsiteY40-17738" fmla="*/ 588953 h 5795240"/>
              <a:gd name="connsiteX41-17739" fmla="*/ 7273651 w 12641071"/>
              <a:gd name="connsiteY41-17740" fmla="*/ 584566 h 5795240"/>
              <a:gd name="connsiteX42-17741" fmla="*/ 7314851 w 12641071"/>
              <a:gd name="connsiteY42-17742" fmla="*/ 559537 h 5795240"/>
              <a:gd name="connsiteX43-17743" fmla="*/ 7354131 w 12641071"/>
              <a:gd name="connsiteY43-17744" fmla="*/ 565467 h 5795240"/>
              <a:gd name="connsiteX44-17745" fmla="*/ 7429608 w 12641071"/>
              <a:gd name="connsiteY44-17746" fmla="*/ 586051 h 5795240"/>
              <a:gd name="connsiteX45-17747" fmla="*/ 7429611 w 12641071"/>
              <a:gd name="connsiteY45-17748" fmla="*/ 586050 h 5795240"/>
              <a:gd name="connsiteX46-17749" fmla="*/ 7354132 w 12641071"/>
              <a:gd name="connsiteY46-17750" fmla="*/ 565465 h 5795240"/>
              <a:gd name="connsiteX47-17751" fmla="*/ 7314853 w 12641071"/>
              <a:gd name="connsiteY47-17752" fmla="*/ 559536 h 5795240"/>
              <a:gd name="connsiteX48-17753" fmla="*/ 7314851 w 12641071"/>
              <a:gd name="connsiteY48-17754" fmla="*/ 559537 h 5795240"/>
              <a:gd name="connsiteX49-17755" fmla="*/ 7314849 w 12641071"/>
              <a:gd name="connsiteY49-17756" fmla="*/ 559537 h 5795240"/>
              <a:gd name="connsiteX50-17757" fmla="*/ 7273651 w 12641071"/>
              <a:gd name="connsiteY50-17758" fmla="*/ 584565 h 5795240"/>
              <a:gd name="connsiteX51-17759" fmla="*/ 7264545 w 12641071"/>
              <a:gd name="connsiteY51-17760" fmla="*/ 588952 h 5795240"/>
              <a:gd name="connsiteX52-17761" fmla="*/ 7296407 w 12641071"/>
              <a:gd name="connsiteY52-17762" fmla="*/ 565126 h 5795240"/>
              <a:gd name="connsiteX53-17763" fmla="*/ 7307447 w 12641071"/>
              <a:gd name="connsiteY53-17764" fmla="*/ 558419 h 5795240"/>
              <a:gd name="connsiteX54-17765" fmla="*/ 7307450 w 12641071"/>
              <a:gd name="connsiteY54-17766" fmla="*/ 558419 h 5795240"/>
              <a:gd name="connsiteX55-17767" fmla="*/ 7385004 w 12641071"/>
              <a:gd name="connsiteY55-17768" fmla="*/ 511303 h 5795240"/>
              <a:gd name="connsiteX56-17769" fmla="*/ 7391626 w 12641071"/>
              <a:gd name="connsiteY56-17770" fmla="*/ 508114 h 5795240"/>
              <a:gd name="connsiteX57-17771" fmla="*/ 7391631 w 12641071"/>
              <a:gd name="connsiteY57-17772" fmla="*/ 508110 h 5795240"/>
              <a:gd name="connsiteX58-17773" fmla="*/ 7478934 w 12641071"/>
              <a:gd name="connsiteY58-17774" fmla="*/ 466053 h 5795240"/>
              <a:gd name="connsiteX59-17775" fmla="*/ 7897193 w 12641071"/>
              <a:gd name="connsiteY59-17776" fmla="*/ 381611 h 5795240"/>
              <a:gd name="connsiteX60-17777" fmla="*/ 8788216 w 12641071"/>
              <a:gd name="connsiteY60-17778" fmla="*/ 855364 h 5795240"/>
              <a:gd name="connsiteX61-17779" fmla="*/ 8832362 w 12641071"/>
              <a:gd name="connsiteY61-17780" fmla="*/ 928030 h 5795240"/>
              <a:gd name="connsiteX62-17781" fmla="*/ 8832362 w 12641071"/>
              <a:gd name="connsiteY62-17782" fmla="*/ 928033 h 5795240"/>
              <a:gd name="connsiteX63-17783" fmla="*/ 8842040 w 12641071"/>
              <a:gd name="connsiteY63-17784" fmla="*/ 943961 h 5795240"/>
              <a:gd name="connsiteX64-17785" fmla="*/ 8856144 w 12641071"/>
              <a:gd name="connsiteY64-17786" fmla="*/ 973241 h 5795240"/>
              <a:gd name="connsiteX65-17787" fmla="*/ 8856145 w 12641071"/>
              <a:gd name="connsiteY65-17788" fmla="*/ 973241 h 5795240"/>
              <a:gd name="connsiteX66-17789" fmla="*/ 8878117 w 12641071"/>
              <a:gd name="connsiteY66-17790" fmla="*/ 1018851 h 5795240"/>
              <a:gd name="connsiteX67-17791" fmla="*/ 8877719 w 12641071"/>
              <a:gd name="connsiteY67-17792" fmla="*/ 1018369 h 5795240"/>
              <a:gd name="connsiteX68-17793" fmla="*/ 8853250 w 12641071"/>
              <a:gd name="connsiteY68-17794" fmla="*/ 973288 h 5795240"/>
              <a:gd name="connsiteX69-17795" fmla="*/ 8853249 w 12641071"/>
              <a:gd name="connsiteY69-17796" fmla="*/ 973288 h 5795240"/>
              <a:gd name="connsiteX70-17797" fmla="*/ 8853248 w 12641071"/>
              <a:gd name="connsiteY70-17798" fmla="*/ 973287 h 5795240"/>
              <a:gd name="connsiteX71-17799" fmla="*/ 8849677 w 12641071"/>
              <a:gd name="connsiteY71-17800" fmla="*/ 973341 h 5795240"/>
              <a:gd name="connsiteX72-17801" fmla="*/ 8641543 w 12641071"/>
              <a:gd name="connsiteY72-17802" fmla="*/ 916577 h 5795240"/>
              <a:gd name="connsiteX73-17803" fmla="*/ 8641545 w 12641071"/>
              <a:gd name="connsiteY73-17804" fmla="*/ 916580 h 5795240"/>
              <a:gd name="connsiteX74-17805" fmla="*/ 8849676 w 12641071"/>
              <a:gd name="connsiteY74-17806" fmla="*/ 973343 h 5795240"/>
              <a:gd name="connsiteX75-17807" fmla="*/ 8853248 w 12641071"/>
              <a:gd name="connsiteY75-17808" fmla="*/ 973288 h 5795240"/>
              <a:gd name="connsiteX76-17809" fmla="*/ 8877719 w 12641071"/>
              <a:gd name="connsiteY76-17810" fmla="*/ 1018371 h 5795240"/>
              <a:gd name="connsiteX77-17811" fmla="*/ 8878116 w 12641071"/>
              <a:gd name="connsiteY77-17812" fmla="*/ 1018851 h 5795240"/>
              <a:gd name="connsiteX78-17813" fmla="*/ 8887288 w 12641071"/>
              <a:gd name="connsiteY78-17814" fmla="*/ 1037892 h 5795240"/>
              <a:gd name="connsiteX79-17815" fmla="*/ 8949899 w 12641071"/>
              <a:gd name="connsiteY79-17816" fmla="*/ 1239592 h 5795240"/>
              <a:gd name="connsiteX80-17817" fmla="*/ 8968437 w 12641071"/>
              <a:gd name="connsiteY80-17818" fmla="*/ 1423482 h 5795240"/>
              <a:gd name="connsiteX81-17819" fmla="*/ 8949899 w 12641071"/>
              <a:gd name="connsiteY81-17820" fmla="*/ 1239591 h 5795240"/>
              <a:gd name="connsiteX82-17821" fmla="*/ 8887288 w 12641071"/>
              <a:gd name="connsiteY82-17822" fmla="*/ 1037890 h 5795240"/>
              <a:gd name="connsiteX83-17823" fmla="*/ 8878116 w 12641071"/>
              <a:gd name="connsiteY83-17824" fmla="*/ 1018851 h 5795240"/>
              <a:gd name="connsiteX84-17825" fmla="*/ 8931285 w 12641071"/>
              <a:gd name="connsiteY84-17826" fmla="*/ 1083292 h 5795240"/>
              <a:gd name="connsiteX85-17827" fmla="*/ 9241478 w 12641071"/>
              <a:gd name="connsiteY85-17828" fmla="*/ 1211778 h 5795240"/>
              <a:gd name="connsiteX86-17829" fmla="*/ 9605238 w 12641071"/>
              <a:gd name="connsiteY86-17830" fmla="*/ 1018369 h 5795240"/>
              <a:gd name="connsiteX87-17831" fmla="*/ 9636247 w 12641071"/>
              <a:gd name="connsiteY87-17832" fmla="*/ 961241 h 5795240"/>
              <a:gd name="connsiteX88-17833" fmla="*/ 9641995 w 12641071"/>
              <a:gd name="connsiteY88-17834" fmla="*/ 961152 h 5795240"/>
              <a:gd name="connsiteX89-17835" fmla="*/ 9584939 w 12641071"/>
              <a:gd name="connsiteY89-17836" fmla="*/ 1079594 h 5795240"/>
              <a:gd name="connsiteX90-17837" fmla="*/ 9546257 w 12641071"/>
              <a:gd name="connsiteY90-17838" fmla="*/ 1204206 h 5795240"/>
              <a:gd name="connsiteX91-17839" fmla="*/ 9584939 w 12641071"/>
              <a:gd name="connsiteY91-17840" fmla="*/ 1079596 h 5795240"/>
              <a:gd name="connsiteX92-17841" fmla="*/ 9641995 w 12641071"/>
              <a:gd name="connsiteY92-17842" fmla="*/ 961153 h 5795240"/>
              <a:gd name="connsiteX93-17843" fmla="*/ 9653069 w 12641071"/>
              <a:gd name="connsiteY93-17844" fmla="*/ 960983 h 5795240"/>
              <a:gd name="connsiteX94-17845" fmla="*/ 9801564 w 12641071"/>
              <a:gd name="connsiteY94-17846" fmla="*/ 1196828 h 5795240"/>
              <a:gd name="connsiteX95-17847" fmla="*/ 9801566 w 12641071"/>
              <a:gd name="connsiteY95-17848" fmla="*/ 1196828 h 5795240"/>
              <a:gd name="connsiteX96-17849" fmla="*/ 9653070 w 12641071"/>
              <a:gd name="connsiteY96-17850" fmla="*/ 960982 h 5795240"/>
              <a:gd name="connsiteX97-17851" fmla="*/ 9641996 w 12641071"/>
              <a:gd name="connsiteY97-17852" fmla="*/ 961152 h 5795240"/>
              <a:gd name="connsiteX98-17853" fmla="*/ 9651917 w 12641071"/>
              <a:gd name="connsiteY98-17854" fmla="*/ 940556 h 5795240"/>
              <a:gd name="connsiteX99-17855" fmla="*/ 11050508 w 12641071"/>
              <a:gd name="connsiteY99-17856" fmla="*/ 108150 h 5795240"/>
              <a:gd name="connsiteX100-17857" fmla="*/ 12641071 w 12641071"/>
              <a:gd name="connsiteY100-17858" fmla="*/ 1698711 h 5795240"/>
              <a:gd name="connsiteX101-17859" fmla="*/ 11371062 w 12641071"/>
              <a:gd name="connsiteY101-17860" fmla="*/ 3256960 h 5795240"/>
              <a:gd name="connsiteX102-17861" fmla="*/ 11215953 w 12641071"/>
              <a:gd name="connsiteY102-17862" fmla="*/ 3280632 h 5795240"/>
              <a:gd name="connsiteX103-17863" fmla="*/ 11142318 w 12641071"/>
              <a:gd name="connsiteY103-17864" fmla="*/ 3276914 h 5795240"/>
              <a:gd name="connsiteX104-17865" fmla="*/ 11215952 w 12641071"/>
              <a:gd name="connsiteY104-17866" fmla="*/ 3280632 h 5795240"/>
              <a:gd name="connsiteX105-17867" fmla="*/ 11213133 w 12641071"/>
              <a:gd name="connsiteY105-17868" fmla="*/ 3281062 h 5795240"/>
              <a:gd name="connsiteX106-17869" fmla="*/ 11116921 w 12641071"/>
              <a:gd name="connsiteY106-17870" fmla="*/ 3285921 h 5795240"/>
              <a:gd name="connsiteX107-17871" fmla="*/ 11050507 w 12641071"/>
              <a:gd name="connsiteY107-17872" fmla="*/ 3289274 h 5795240"/>
              <a:gd name="connsiteX108-17873" fmla="*/ 11006292 w 12641071"/>
              <a:gd name="connsiteY108-17874" fmla="*/ 3287041 h 5795240"/>
              <a:gd name="connsiteX109-17875" fmla="*/ 10937101 w 12641071"/>
              <a:gd name="connsiteY109-17876" fmla="*/ 3297601 h 5795240"/>
              <a:gd name="connsiteX110-17877" fmla="*/ 10144740 w 12641071"/>
              <a:gd name="connsiteY110-17878" fmla="*/ 4089962 h 5795240"/>
              <a:gd name="connsiteX111-17879" fmla="*/ 10130374 w 12641071"/>
              <a:gd name="connsiteY111-17880" fmla="*/ 4184101 h 5795240"/>
              <a:gd name="connsiteX112-17881" fmla="*/ 10130375 w 12641071"/>
              <a:gd name="connsiteY112-17882" fmla="*/ 4184103 h 5795240"/>
              <a:gd name="connsiteX113-17883" fmla="*/ 10130656 w 12641071"/>
              <a:gd name="connsiteY113-17884" fmla="*/ 4185950 h 5795240"/>
              <a:gd name="connsiteX114-17885" fmla="*/ 10138194 w 12641071"/>
              <a:gd name="connsiteY114-17886" fmla="*/ 4335228 h 5795240"/>
              <a:gd name="connsiteX115-17887" fmla="*/ 10137710 w 12641071"/>
              <a:gd name="connsiteY115-17888" fmla="*/ 4344822 h 5795240"/>
              <a:gd name="connsiteX116-17889" fmla="*/ 10133555 w 12641071"/>
              <a:gd name="connsiteY116-17890" fmla="*/ 4427096 h 5795240"/>
              <a:gd name="connsiteX117-17891" fmla="*/ 10129312 w 12641071"/>
              <a:gd name="connsiteY117-17892" fmla="*/ 4399289 h 5795240"/>
              <a:gd name="connsiteX118-17893" fmla="*/ 10126797 w 12641071"/>
              <a:gd name="connsiteY118-17894" fmla="*/ 4349498 h 5795240"/>
              <a:gd name="connsiteX119-17895" fmla="*/ 10126796 w 12641071"/>
              <a:gd name="connsiteY119-17896" fmla="*/ 4349498 h 5795240"/>
              <a:gd name="connsiteX120-17897" fmla="*/ 10129311 w 12641071"/>
              <a:gd name="connsiteY120-17898" fmla="*/ 4399289 h 5795240"/>
              <a:gd name="connsiteX121-17899" fmla="*/ 10133554 w 12641071"/>
              <a:gd name="connsiteY121-17900" fmla="*/ 4427096 h 5795240"/>
              <a:gd name="connsiteX122-17901" fmla="*/ 10130656 w 12641071"/>
              <a:gd name="connsiteY122-17902" fmla="*/ 4484506 h 5795240"/>
              <a:gd name="connsiteX123-17903" fmla="*/ 8678182 w 12641071"/>
              <a:gd name="connsiteY123-17904" fmla="*/ 5795240 h 5795240"/>
              <a:gd name="connsiteX124-17905" fmla="*/ 7467518 w 12641071"/>
              <a:gd name="connsiteY124-17906" fmla="*/ 5151535 h 5795240"/>
              <a:gd name="connsiteX125-17907" fmla="*/ 7419945 w 12641071"/>
              <a:gd name="connsiteY125-17908" fmla="*/ 5073228 h 5795240"/>
              <a:gd name="connsiteX126-17909" fmla="*/ 7394386 w 12641071"/>
              <a:gd name="connsiteY126-17910" fmla="*/ 5031156 h 5795240"/>
              <a:gd name="connsiteX127-17911" fmla="*/ 7367299 w 12641071"/>
              <a:gd name="connsiteY127-17912" fmla="*/ 4974928 h 5795240"/>
              <a:gd name="connsiteX128-17913" fmla="*/ 7332905 w 12641071"/>
              <a:gd name="connsiteY128-17914" fmla="*/ 4903531 h 5795240"/>
              <a:gd name="connsiteX129-17915" fmla="*/ 7320958 w 12641071"/>
              <a:gd name="connsiteY129-17916" fmla="*/ 4870887 h 5795240"/>
              <a:gd name="connsiteX130-17917" fmla="*/ 7322174 w 12641071"/>
              <a:gd name="connsiteY130-17918" fmla="*/ 4872361 h 5795240"/>
              <a:gd name="connsiteX131-17919" fmla="*/ 7362630 w 12641071"/>
              <a:gd name="connsiteY131-17920" fmla="*/ 4938954 h 5795240"/>
              <a:gd name="connsiteX132-17921" fmla="*/ 7380779 w 12641071"/>
              <a:gd name="connsiteY132-17922" fmla="*/ 4976628 h 5795240"/>
              <a:gd name="connsiteX133-17923" fmla="*/ 7391210 w 12641071"/>
              <a:gd name="connsiteY133-17924" fmla="*/ 4977944 h 5795240"/>
              <a:gd name="connsiteX134-17925" fmla="*/ 7380780 w 12641071"/>
              <a:gd name="connsiteY134-17926" fmla="*/ 4976628 h 5795240"/>
              <a:gd name="connsiteX135-17927" fmla="*/ 7362631 w 12641071"/>
              <a:gd name="connsiteY135-17928" fmla="*/ 4938954 h 5795240"/>
              <a:gd name="connsiteX136-17929" fmla="*/ 7322175 w 12641071"/>
              <a:gd name="connsiteY136-17930" fmla="*/ 4872361 h 5795240"/>
              <a:gd name="connsiteX137-17931" fmla="*/ 7320959 w 12641071"/>
              <a:gd name="connsiteY137-17932" fmla="*/ 4870887 h 5795240"/>
              <a:gd name="connsiteX138-17933" fmla="*/ 7283811 w 12641071"/>
              <a:gd name="connsiteY138-17934" fmla="*/ 4769391 h 5795240"/>
              <a:gd name="connsiteX139-17935" fmla="*/ 7272112 w 12641071"/>
              <a:gd name="connsiteY139-17936" fmla="*/ 4718630 h 5795240"/>
              <a:gd name="connsiteX140-17937" fmla="*/ 7272111 w 12641071"/>
              <a:gd name="connsiteY140-17938" fmla="*/ 4718630 h 5795240"/>
              <a:gd name="connsiteX141-17939" fmla="*/ 7283810 w 12641071"/>
              <a:gd name="connsiteY141-17940" fmla="*/ 4769391 h 5795240"/>
              <a:gd name="connsiteX142-17941" fmla="*/ 7320958 w 12641071"/>
              <a:gd name="connsiteY142-17942" fmla="*/ 4870887 h 5795240"/>
              <a:gd name="connsiteX143-17943" fmla="*/ 7223551 w 12641071"/>
              <a:gd name="connsiteY143-17944" fmla="*/ 4752829 h 5795240"/>
              <a:gd name="connsiteX144-17945" fmla="*/ 6652445 w 12641071"/>
              <a:gd name="connsiteY144-17946" fmla="*/ 4516269 h 5795240"/>
              <a:gd name="connsiteX145-17947" fmla="*/ 6200873 w 12641071"/>
              <a:gd name="connsiteY145-17948" fmla="*/ 4654206 h 5795240"/>
              <a:gd name="connsiteX146-17949" fmla="*/ 6088813 w 12641071"/>
              <a:gd name="connsiteY146-17950" fmla="*/ 4746663 h 5795240"/>
              <a:gd name="connsiteX147-17951" fmla="*/ 6043019 w 12641071"/>
              <a:gd name="connsiteY147-17952" fmla="*/ 4807902 h 5795240"/>
              <a:gd name="connsiteX148-17953" fmla="*/ 6043021 w 12641071"/>
              <a:gd name="connsiteY148-17954" fmla="*/ 4807902 h 5795240"/>
              <a:gd name="connsiteX149-17955" fmla="*/ 6023271 w 12641071"/>
              <a:gd name="connsiteY149-17956" fmla="*/ 4834312 h 5795240"/>
              <a:gd name="connsiteX150-17957" fmla="*/ 5970678 w 12641071"/>
              <a:gd name="connsiteY150-17958" fmla="*/ 4892181 h 5795240"/>
              <a:gd name="connsiteX151-17959" fmla="*/ 5982717 w 12641071"/>
              <a:gd name="connsiteY151-17960" fmla="*/ 4872361 h 5795240"/>
              <a:gd name="connsiteX152-17961" fmla="*/ 5970675 w 12641071"/>
              <a:gd name="connsiteY152-17962" fmla="*/ 4892181 h 5795240"/>
              <a:gd name="connsiteX153-17963" fmla="*/ 5935320 w 12641071"/>
              <a:gd name="connsiteY153-17964" fmla="*/ 4931081 h 5795240"/>
              <a:gd name="connsiteX154-17965" fmla="*/ 4971763 w 12641071"/>
              <a:gd name="connsiteY154-17966" fmla="*/ 5330200 h 5795240"/>
              <a:gd name="connsiteX155-17967" fmla="*/ 3716172 w 12641071"/>
              <a:gd name="connsiteY155-17968" fmla="*/ 4497938 h 5795240"/>
              <a:gd name="connsiteX156-17969" fmla="*/ 3710773 w 12641071"/>
              <a:gd name="connsiteY156-17970" fmla="*/ 4483182 h 5795240"/>
              <a:gd name="connsiteX157-17971" fmla="*/ 3710773 w 12641071"/>
              <a:gd name="connsiteY157-17972" fmla="*/ 4483181 h 5795240"/>
              <a:gd name="connsiteX158-17973" fmla="*/ 3674984 w 12641071"/>
              <a:gd name="connsiteY158-17974" fmla="*/ 4385402 h 5795240"/>
              <a:gd name="connsiteX159-17975" fmla="*/ 3670349 w 12641071"/>
              <a:gd name="connsiteY159-17976" fmla="*/ 4372742 h 5795240"/>
              <a:gd name="connsiteX160-17977" fmla="*/ 3659438 w 12641071"/>
              <a:gd name="connsiteY160-17978" fmla="*/ 4330309 h 5795240"/>
              <a:gd name="connsiteX161-17979" fmla="*/ 3672084 w 12641071"/>
              <a:gd name="connsiteY161-17980" fmla="*/ 4353606 h 5795240"/>
              <a:gd name="connsiteX162-17981" fmla="*/ 3659440 w 12641071"/>
              <a:gd name="connsiteY162-17982" fmla="*/ 4330309 h 5795240"/>
              <a:gd name="connsiteX163-17983" fmla="*/ 3613217 w 12641071"/>
              <a:gd name="connsiteY163-17984" fmla="*/ 4245153 h 5795240"/>
              <a:gd name="connsiteX164-17985" fmla="*/ 3083792 w 12641071"/>
              <a:gd name="connsiteY164-17986" fmla="*/ 3963660 h 5795240"/>
              <a:gd name="connsiteX165-17987" fmla="*/ 2835272 w 12641071"/>
              <a:gd name="connsiteY165-17988" fmla="*/ 4013833 h 5795240"/>
              <a:gd name="connsiteX166-17989" fmla="*/ 2820214 w 12641071"/>
              <a:gd name="connsiteY166-17990" fmla="*/ 4022007 h 5795240"/>
              <a:gd name="connsiteX167-17991" fmla="*/ 2820212 w 12641071"/>
              <a:gd name="connsiteY167-17992" fmla="*/ 4022008 h 5795240"/>
              <a:gd name="connsiteX168-17993" fmla="*/ 2820206 w 12641071"/>
              <a:gd name="connsiteY168-17994" fmla="*/ 4022011 h 5795240"/>
              <a:gd name="connsiteX169-17995" fmla="*/ 2813481 w 12641071"/>
              <a:gd name="connsiteY169-17996" fmla="*/ 4027041 h 5795240"/>
              <a:gd name="connsiteX170-17997" fmla="*/ 2762875 w 12641071"/>
              <a:gd name="connsiteY170-17998" fmla="*/ 4057784 h 5795240"/>
              <a:gd name="connsiteX171-17999" fmla="*/ 2762878 w 12641071"/>
              <a:gd name="connsiteY171-18000" fmla="*/ 4057784 h 5795240"/>
              <a:gd name="connsiteX172-18001" fmla="*/ 2694694 w 12641071"/>
              <a:gd name="connsiteY172-18002" fmla="*/ 4099208 h 5795240"/>
              <a:gd name="connsiteX173-18003" fmla="*/ 2726822 w 12641071"/>
              <a:gd name="connsiteY173-18004" fmla="*/ 4072700 h 5795240"/>
              <a:gd name="connsiteX174-18005" fmla="*/ 2757719 w 12641071"/>
              <a:gd name="connsiteY174-18006" fmla="*/ 4055929 h 5795240"/>
              <a:gd name="connsiteX175-18007" fmla="*/ 2757718 w 12641071"/>
              <a:gd name="connsiteY175-18008" fmla="*/ 4055928 h 5795240"/>
              <a:gd name="connsiteX176-18009" fmla="*/ 2726820 w 12641071"/>
              <a:gd name="connsiteY176-18010" fmla="*/ 4072700 h 5795240"/>
              <a:gd name="connsiteX177-18011" fmla="*/ 2694692 w 12641071"/>
              <a:gd name="connsiteY177-18012" fmla="*/ 4099208 h 5795240"/>
              <a:gd name="connsiteX178-18013" fmla="*/ 2664698 w 12641071"/>
              <a:gd name="connsiteY178-18014" fmla="*/ 4117431 h 5795240"/>
              <a:gd name="connsiteX179-18015" fmla="*/ 1804544 w 12641071"/>
              <a:gd name="connsiteY179-18016" fmla="*/ 4335229 h 5795240"/>
              <a:gd name="connsiteX180-18017" fmla="*/ 0 w 12641071"/>
              <a:gd name="connsiteY180-18018" fmla="*/ 2530685 h 5795240"/>
              <a:gd name="connsiteX181-18019" fmla="*/ 1804544 w 12641071"/>
              <a:gd name="connsiteY181-18020" fmla="*/ 726143 h 5795240"/>
              <a:gd name="connsiteX182-18021" fmla="*/ 3080549 w 12641071"/>
              <a:gd name="connsiteY182-18022" fmla="*/ 1254682 h 5795240"/>
              <a:gd name="connsiteX183-18023" fmla="*/ 3268676 w 12641071"/>
              <a:gd name="connsiteY183-18024" fmla="*/ 1461167 h 5795240"/>
              <a:gd name="connsiteX184-18025" fmla="*/ 3565826 w 12641071"/>
              <a:gd name="connsiteY184-18026" fmla="*/ 1551935 h 5795240"/>
              <a:gd name="connsiteX185-18027" fmla="*/ 4086504 w 12641071"/>
              <a:gd name="connsiteY185-18028" fmla="*/ 1127574 h 5795240"/>
              <a:gd name="connsiteX186-18029" fmla="*/ 4103078 w 12641071"/>
              <a:gd name="connsiteY186-18030" fmla="*/ 1004204 h 5795240"/>
              <a:gd name="connsiteX187-18031" fmla="*/ 5215874 w 12641071"/>
              <a:gd name="connsiteY187-18032" fmla="*/ 0 h 5795240"/>
              <a:gd name="connsiteX0-18033" fmla="*/ 5964869 w 12641071"/>
              <a:gd name="connsiteY0-18034" fmla="*/ 4795171 h 5795240"/>
              <a:gd name="connsiteX1-18035" fmla="*/ 6019264 w 12641071"/>
              <a:gd name="connsiteY1-18036" fmla="*/ 4804905 h 5795240"/>
              <a:gd name="connsiteX2-18037" fmla="*/ 6036570 w 12641071"/>
              <a:gd name="connsiteY2-18038" fmla="*/ 4807089 h 5795240"/>
              <a:gd name="connsiteX3-18039" fmla="*/ 6019265 w 12641071"/>
              <a:gd name="connsiteY3-18040" fmla="*/ 4804905 h 5795240"/>
              <a:gd name="connsiteX4-18041" fmla="*/ 5964869 w 12641071"/>
              <a:gd name="connsiteY4-18042" fmla="*/ 4795171 h 5795240"/>
              <a:gd name="connsiteX5-18043" fmla="*/ 3682364 w 12641071"/>
              <a:gd name="connsiteY5-18044" fmla="*/ 4386723 h 5795240"/>
              <a:gd name="connsiteX6-18045" fmla="*/ 3772428 w 12641071"/>
              <a:gd name="connsiteY6-18046" fmla="*/ 4402840 h 5795240"/>
              <a:gd name="connsiteX7-18047" fmla="*/ 3772428 w 12641071"/>
              <a:gd name="connsiteY7-18048" fmla="*/ 4402840 h 5795240"/>
              <a:gd name="connsiteX8-18049" fmla="*/ 3682364 w 12641071"/>
              <a:gd name="connsiteY8-18050" fmla="*/ 4386723 h 5795240"/>
              <a:gd name="connsiteX9-18051" fmla="*/ 6034389 w 12641071"/>
              <a:gd name="connsiteY9-18052" fmla="*/ 371047 h 5795240"/>
              <a:gd name="connsiteX10-18053" fmla="*/ 5912002 w 12641071"/>
              <a:gd name="connsiteY10-18054" fmla="*/ 413650 h 5795240"/>
              <a:gd name="connsiteX11-18055" fmla="*/ 5912002 w 12641071"/>
              <a:gd name="connsiteY11-18056" fmla="*/ 413650 h 5795240"/>
              <a:gd name="connsiteX12-18057" fmla="*/ 6034389 w 12641071"/>
              <a:gd name="connsiteY12-18058" fmla="*/ 371047 h 5795240"/>
              <a:gd name="connsiteX13-18059" fmla="*/ 5215874 w 12641071"/>
              <a:gd name="connsiteY13-18060" fmla="*/ 0 h 5795240"/>
              <a:gd name="connsiteX14-18061" fmla="*/ 5927386 w 12641071"/>
              <a:gd name="connsiteY14-18062" fmla="*/ 255427 h 5795240"/>
              <a:gd name="connsiteX15-18063" fmla="*/ 5974443 w 12641071"/>
              <a:gd name="connsiteY15-18064" fmla="*/ 298195 h 5795240"/>
              <a:gd name="connsiteX16-18065" fmla="*/ 5974448 w 12641071"/>
              <a:gd name="connsiteY16-18066" fmla="*/ 298200 h 5795240"/>
              <a:gd name="connsiteX17-18067" fmla="*/ 6006819 w 12641071"/>
              <a:gd name="connsiteY17-18068" fmla="*/ 327622 h 5795240"/>
              <a:gd name="connsiteX18-18069" fmla="*/ 6043427 w 12641071"/>
              <a:gd name="connsiteY18-18070" fmla="*/ 367901 h 5795240"/>
              <a:gd name="connsiteX19-18071" fmla="*/ 6043429 w 12641071"/>
              <a:gd name="connsiteY19-18072" fmla="*/ 367901 h 5795240"/>
              <a:gd name="connsiteX20-18073" fmla="*/ 6079014 w 12641071"/>
              <a:gd name="connsiteY20-18074" fmla="*/ 407056 h 5795240"/>
              <a:gd name="connsiteX21-18075" fmla="*/ 6105193 w 12641071"/>
              <a:gd name="connsiteY21-18076" fmla="*/ 442067 h 5795240"/>
              <a:gd name="connsiteX22-18077" fmla="*/ 6069206 w 12641071"/>
              <a:gd name="connsiteY22-18078" fmla="*/ 409359 h 5795240"/>
              <a:gd name="connsiteX23-18079" fmla="*/ 6105193 w 12641071"/>
              <a:gd name="connsiteY23-18080" fmla="*/ 442069 h 5795240"/>
              <a:gd name="connsiteX24-18081" fmla="*/ 6143408 w 12641071"/>
              <a:gd name="connsiteY24-18082" fmla="*/ 493169 h 5795240"/>
              <a:gd name="connsiteX25-18083" fmla="*/ 6143427 w 12641071"/>
              <a:gd name="connsiteY25-18084" fmla="*/ 493200 h 5795240"/>
              <a:gd name="connsiteX26-18085" fmla="*/ 6143427 w 12641071"/>
              <a:gd name="connsiteY26-18086" fmla="*/ 493200 h 5795240"/>
              <a:gd name="connsiteX27-18087" fmla="*/ 6143408 w 12641071"/>
              <a:gd name="connsiteY27-18088" fmla="*/ 493167 h 5795240"/>
              <a:gd name="connsiteX28-18089" fmla="*/ 6105193 w 12641071"/>
              <a:gd name="connsiteY28-18090" fmla="*/ 442067 h 5795240"/>
              <a:gd name="connsiteX29-18091" fmla="*/ 6141460 w 12641071"/>
              <a:gd name="connsiteY29-18092" fmla="*/ 475027 h 5795240"/>
              <a:gd name="connsiteX30-18093" fmla="*/ 6788665 w 12641071"/>
              <a:gd name="connsiteY30-18094" fmla="*/ 707369 h 5795240"/>
              <a:gd name="connsiteX31-18095" fmla="*/ 7184710 w 12641071"/>
              <a:gd name="connsiteY31-18096" fmla="*/ 627411 h 5795240"/>
              <a:gd name="connsiteX32-18097" fmla="*/ 7264545 w 12641071"/>
              <a:gd name="connsiteY32-18098" fmla="*/ 588952 h 5795240"/>
              <a:gd name="connsiteX33-18099" fmla="*/ 7213686 w 12641071"/>
              <a:gd name="connsiteY33-18100" fmla="*/ 626983 h 5795240"/>
              <a:gd name="connsiteX34-18101" fmla="*/ 7128319 w 12641071"/>
              <a:gd name="connsiteY34-18102" fmla="*/ 705504 h 5795240"/>
              <a:gd name="connsiteX35-18103" fmla="*/ 7083110 w 12641071"/>
              <a:gd name="connsiteY35-18104" fmla="*/ 757072 h 5795240"/>
              <a:gd name="connsiteX36-18105" fmla="*/ 7083111 w 12641071"/>
              <a:gd name="connsiteY36-18106" fmla="*/ 757072 h 5795240"/>
              <a:gd name="connsiteX37-18107" fmla="*/ 7128319 w 12641071"/>
              <a:gd name="connsiteY37-18108" fmla="*/ 705506 h 5795240"/>
              <a:gd name="connsiteX38-18109" fmla="*/ 7213686 w 12641071"/>
              <a:gd name="connsiteY38-18110" fmla="*/ 626984 h 5795240"/>
              <a:gd name="connsiteX39-18111" fmla="*/ 7264545 w 12641071"/>
              <a:gd name="connsiteY39-18112" fmla="*/ 588953 h 5795240"/>
              <a:gd name="connsiteX40-18113" fmla="*/ 7273651 w 12641071"/>
              <a:gd name="connsiteY40-18114" fmla="*/ 584566 h 5795240"/>
              <a:gd name="connsiteX41-18115" fmla="*/ 7314851 w 12641071"/>
              <a:gd name="connsiteY41-18116" fmla="*/ 559537 h 5795240"/>
              <a:gd name="connsiteX42-18117" fmla="*/ 7354131 w 12641071"/>
              <a:gd name="connsiteY42-18118" fmla="*/ 565467 h 5795240"/>
              <a:gd name="connsiteX43-18119" fmla="*/ 7429608 w 12641071"/>
              <a:gd name="connsiteY43-18120" fmla="*/ 586051 h 5795240"/>
              <a:gd name="connsiteX44-18121" fmla="*/ 7429611 w 12641071"/>
              <a:gd name="connsiteY44-18122" fmla="*/ 586050 h 5795240"/>
              <a:gd name="connsiteX45-18123" fmla="*/ 7354132 w 12641071"/>
              <a:gd name="connsiteY45-18124" fmla="*/ 565465 h 5795240"/>
              <a:gd name="connsiteX46-18125" fmla="*/ 7314853 w 12641071"/>
              <a:gd name="connsiteY46-18126" fmla="*/ 559536 h 5795240"/>
              <a:gd name="connsiteX47-18127" fmla="*/ 7314851 w 12641071"/>
              <a:gd name="connsiteY47-18128" fmla="*/ 559537 h 5795240"/>
              <a:gd name="connsiteX48-18129" fmla="*/ 7314849 w 12641071"/>
              <a:gd name="connsiteY48-18130" fmla="*/ 559537 h 5795240"/>
              <a:gd name="connsiteX49-18131" fmla="*/ 7273651 w 12641071"/>
              <a:gd name="connsiteY49-18132" fmla="*/ 584565 h 5795240"/>
              <a:gd name="connsiteX50-18133" fmla="*/ 7264545 w 12641071"/>
              <a:gd name="connsiteY50-18134" fmla="*/ 588952 h 5795240"/>
              <a:gd name="connsiteX51-18135" fmla="*/ 7296407 w 12641071"/>
              <a:gd name="connsiteY51-18136" fmla="*/ 565126 h 5795240"/>
              <a:gd name="connsiteX52-18137" fmla="*/ 7307447 w 12641071"/>
              <a:gd name="connsiteY52-18138" fmla="*/ 558419 h 5795240"/>
              <a:gd name="connsiteX53-18139" fmla="*/ 7307450 w 12641071"/>
              <a:gd name="connsiteY53-18140" fmla="*/ 558419 h 5795240"/>
              <a:gd name="connsiteX54-18141" fmla="*/ 7385004 w 12641071"/>
              <a:gd name="connsiteY54-18142" fmla="*/ 511303 h 5795240"/>
              <a:gd name="connsiteX55-18143" fmla="*/ 7391626 w 12641071"/>
              <a:gd name="connsiteY55-18144" fmla="*/ 508114 h 5795240"/>
              <a:gd name="connsiteX56-18145" fmla="*/ 7391631 w 12641071"/>
              <a:gd name="connsiteY56-18146" fmla="*/ 508110 h 5795240"/>
              <a:gd name="connsiteX57-18147" fmla="*/ 7478934 w 12641071"/>
              <a:gd name="connsiteY57-18148" fmla="*/ 466053 h 5795240"/>
              <a:gd name="connsiteX58-18149" fmla="*/ 7897193 w 12641071"/>
              <a:gd name="connsiteY58-18150" fmla="*/ 381611 h 5795240"/>
              <a:gd name="connsiteX59-18151" fmla="*/ 8788216 w 12641071"/>
              <a:gd name="connsiteY59-18152" fmla="*/ 855364 h 5795240"/>
              <a:gd name="connsiteX60-18153" fmla="*/ 8832362 w 12641071"/>
              <a:gd name="connsiteY60-18154" fmla="*/ 928030 h 5795240"/>
              <a:gd name="connsiteX61-18155" fmla="*/ 8832362 w 12641071"/>
              <a:gd name="connsiteY61-18156" fmla="*/ 928033 h 5795240"/>
              <a:gd name="connsiteX62-18157" fmla="*/ 8842040 w 12641071"/>
              <a:gd name="connsiteY62-18158" fmla="*/ 943961 h 5795240"/>
              <a:gd name="connsiteX63-18159" fmla="*/ 8856144 w 12641071"/>
              <a:gd name="connsiteY63-18160" fmla="*/ 973241 h 5795240"/>
              <a:gd name="connsiteX64-18161" fmla="*/ 8856145 w 12641071"/>
              <a:gd name="connsiteY64-18162" fmla="*/ 973241 h 5795240"/>
              <a:gd name="connsiteX65-18163" fmla="*/ 8878117 w 12641071"/>
              <a:gd name="connsiteY65-18164" fmla="*/ 1018851 h 5795240"/>
              <a:gd name="connsiteX66-18165" fmla="*/ 8877719 w 12641071"/>
              <a:gd name="connsiteY66-18166" fmla="*/ 1018369 h 5795240"/>
              <a:gd name="connsiteX67-18167" fmla="*/ 8853250 w 12641071"/>
              <a:gd name="connsiteY67-18168" fmla="*/ 973288 h 5795240"/>
              <a:gd name="connsiteX68-18169" fmla="*/ 8853249 w 12641071"/>
              <a:gd name="connsiteY68-18170" fmla="*/ 973288 h 5795240"/>
              <a:gd name="connsiteX69-18171" fmla="*/ 8853248 w 12641071"/>
              <a:gd name="connsiteY69-18172" fmla="*/ 973287 h 5795240"/>
              <a:gd name="connsiteX70-18173" fmla="*/ 8849677 w 12641071"/>
              <a:gd name="connsiteY70-18174" fmla="*/ 973341 h 5795240"/>
              <a:gd name="connsiteX71-18175" fmla="*/ 8641543 w 12641071"/>
              <a:gd name="connsiteY71-18176" fmla="*/ 916577 h 5795240"/>
              <a:gd name="connsiteX72-18177" fmla="*/ 8641545 w 12641071"/>
              <a:gd name="connsiteY72-18178" fmla="*/ 916580 h 5795240"/>
              <a:gd name="connsiteX73-18179" fmla="*/ 8849676 w 12641071"/>
              <a:gd name="connsiteY73-18180" fmla="*/ 973343 h 5795240"/>
              <a:gd name="connsiteX74-18181" fmla="*/ 8853248 w 12641071"/>
              <a:gd name="connsiteY74-18182" fmla="*/ 973288 h 5795240"/>
              <a:gd name="connsiteX75-18183" fmla="*/ 8877719 w 12641071"/>
              <a:gd name="connsiteY75-18184" fmla="*/ 1018371 h 5795240"/>
              <a:gd name="connsiteX76-18185" fmla="*/ 8878116 w 12641071"/>
              <a:gd name="connsiteY76-18186" fmla="*/ 1018851 h 5795240"/>
              <a:gd name="connsiteX77-18187" fmla="*/ 8887288 w 12641071"/>
              <a:gd name="connsiteY77-18188" fmla="*/ 1037892 h 5795240"/>
              <a:gd name="connsiteX78-18189" fmla="*/ 8949899 w 12641071"/>
              <a:gd name="connsiteY78-18190" fmla="*/ 1239592 h 5795240"/>
              <a:gd name="connsiteX79-18191" fmla="*/ 8968437 w 12641071"/>
              <a:gd name="connsiteY79-18192" fmla="*/ 1423482 h 5795240"/>
              <a:gd name="connsiteX80-18193" fmla="*/ 8949899 w 12641071"/>
              <a:gd name="connsiteY80-18194" fmla="*/ 1239591 h 5795240"/>
              <a:gd name="connsiteX81-18195" fmla="*/ 8887288 w 12641071"/>
              <a:gd name="connsiteY81-18196" fmla="*/ 1037890 h 5795240"/>
              <a:gd name="connsiteX82-18197" fmla="*/ 8878116 w 12641071"/>
              <a:gd name="connsiteY82-18198" fmla="*/ 1018851 h 5795240"/>
              <a:gd name="connsiteX83-18199" fmla="*/ 8931285 w 12641071"/>
              <a:gd name="connsiteY83-18200" fmla="*/ 1083292 h 5795240"/>
              <a:gd name="connsiteX84-18201" fmla="*/ 9241478 w 12641071"/>
              <a:gd name="connsiteY84-18202" fmla="*/ 1211778 h 5795240"/>
              <a:gd name="connsiteX85-18203" fmla="*/ 9605238 w 12641071"/>
              <a:gd name="connsiteY85-18204" fmla="*/ 1018369 h 5795240"/>
              <a:gd name="connsiteX86-18205" fmla="*/ 9636247 w 12641071"/>
              <a:gd name="connsiteY86-18206" fmla="*/ 961241 h 5795240"/>
              <a:gd name="connsiteX87-18207" fmla="*/ 9641995 w 12641071"/>
              <a:gd name="connsiteY87-18208" fmla="*/ 961152 h 5795240"/>
              <a:gd name="connsiteX88-18209" fmla="*/ 9584939 w 12641071"/>
              <a:gd name="connsiteY88-18210" fmla="*/ 1079594 h 5795240"/>
              <a:gd name="connsiteX89-18211" fmla="*/ 9546257 w 12641071"/>
              <a:gd name="connsiteY89-18212" fmla="*/ 1204206 h 5795240"/>
              <a:gd name="connsiteX90-18213" fmla="*/ 9584939 w 12641071"/>
              <a:gd name="connsiteY90-18214" fmla="*/ 1079596 h 5795240"/>
              <a:gd name="connsiteX91-18215" fmla="*/ 9641995 w 12641071"/>
              <a:gd name="connsiteY91-18216" fmla="*/ 961153 h 5795240"/>
              <a:gd name="connsiteX92-18217" fmla="*/ 9653069 w 12641071"/>
              <a:gd name="connsiteY92-18218" fmla="*/ 960983 h 5795240"/>
              <a:gd name="connsiteX93-18219" fmla="*/ 9801564 w 12641071"/>
              <a:gd name="connsiteY93-18220" fmla="*/ 1196828 h 5795240"/>
              <a:gd name="connsiteX94-18221" fmla="*/ 9801566 w 12641071"/>
              <a:gd name="connsiteY94-18222" fmla="*/ 1196828 h 5795240"/>
              <a:gd name="connsiteX95-18223" fmla="*/ 9653070 w 12641071"/>
              <a:gd name="connsiteY95-18224" fmla="*/ 960982 h 5795240"/>
              <a:gd name="connsiteX96-18225" fmla="*/ 9641996 w 12641071"/>
              <a:gd name="connsiteY96-18226" fmla="*/ 961152 h 5795240"/>
              <a:gd name="connsiteX97-18227" fmla="*/ 9651917 w 12641071"/>
              <a:gd name="connsiteY97-18228" fmla="*/ 940556 h 5795240"/>
              <a:gd name="connsiteX98-18229" fmla="*/ 11050508 w 12641071"/>
              <a:gd name="connsiteY98-18230" fmla="*/ 108150 h 5795240"/>
              <a:gd name="connsiteX99-18231" fmla="*/ 12641071 w 12641071"/>
              <a:gd name="connsiteY99-18232" fmla="*/ 1698711 h 5795240"/>
              <a:gd name="connsiteX100-18233" fmla="*/ 11371062 w 12641071"/>
              <a:gd name="connsiteY100-18234" fmla="*/ 3256960 h 5795240"/>
              <a:gd name="connsiteX101-18235" fmla="*/ 11215953 w 12641071"/>
              <a:gd name="connsiteY101-18236" fmla="*/ 3280632 h 5795240"/>
              <a:gd name="connsiteX102-18237" fmla="*/ 11142318 w 12641071"/>
              <a:gd name="connsiteY102-18238" fmla="*/ 3276914 h 5795240"/>
              <a:gd name="connsiteX103-18239" fmla="*/ 11215952 w 12641071"/>
              <a:gd name="connsiteY103-18240" fmla="*/ 3280632 h 5795240"/>
              <a:gd name="connsiteX104-18241" fmla="*/ 11213133 w 12641071"/>
              <a:gd name="connsiteY104-18242" fmla="*/ 3281062 h 5795240"/>
              <a:gd name="connsiteX105-18243" fmla="*/ 11116921 w 12641071"/>
              <a:gd name="connsiteY105-18244" fmla="*/ 3285921 h 5795240"/>
              <a:gd name="connsiteX106-18245" fmla="*/ 11050507 w 12641071"/>
              <a:gd name="connsiteY106-18246" fmla="*/ 3289274 h 5795240"/>
              <a:gd name="connsiteX107-18247" fmla="*/ 11006292 w 12641071"/>
              <a:gd name="connsiteY107-18248" fmla="*/ 3287041 h 5795240"/>
              <a:gd name="connsiteX108-18249" fmla="*/ 10937101 w 12641071"/>
              <a:gd name="connsiteY108-18250" fmla="*/ 3297601 h 5795240"/>
              <a:gd name="connsiteX109-18251" fmla="*/ 10144740 w 12641071"/>
              <a:gd name="connsiteY109-18252" fmla="*/ 4089962 h 5795240"/>
              <a:gd name="connsiteX110-18253" fmla="*/ 10130374 w 12641071"/>
              <a:gd name="connsiteY110-18254" fmla="*/ 4184101 h 5795240"/>
              <a:gd name="connsiteX111-18255" fmla="*/ 10130375 w 12641071"/>
              <a:gd name="connsiteY111-18256" fmla="*/ 4184103 h 5795240"/>
              <a:gd name="connsiteX112-18257" fmla="*/ 10130656 w 12641071"/>
              <a:gd name="connsiteY112-18258" fmla="*/ 4185950 h 5795240"/>
              <a:gd name="connsiteX113-18259" fmla="*/ 10138194 w 12641071"/>
              <a:gd name="connsiteY113-18260" fmla="*/ 4335228 h 5795240"/>
              <a:gd name="connsiteX114-18261" fmla="*/ 10137710 w 12641071"/>
              <a:gd name="connsiteY114-18262" fmla="*/ 4344822 h 5795240"/>
              <a:gd name="connsiteX115-18263" fmla="*/ 10133555 w 12641071"/>
              <a:gd name="connsiteY115-18264" fmla="*/ 4427096 h 5795240"/>
              <a:gd name="connsiteX116-18265" fmla="*/ 10129312 w 12641071"/>
              <a:gd name="connsiteY116-18266" fmla="*/ 4399289 h 5795240"/>
              <a:gd name="connsiteX117-18267" fmla="*/ 10126797 w 12641071"/>
              <a:gd name="connsiteY117-18268" fmla="*/ 4349498 h 5795240"/>
              <a:gd name="connsiteX118-18269" fmla="*/ 10126796 w 12641071"/>
              <a:gd name="connsiteY118-18270" fmla="*/ 4349498 h 5795240"/>
              <a:gd name="connsiteX119-18271" fmla="*/ 10129311 w 12641071"/>
              <a:gd name="connsiteY119-18272" fmla="*/ 4399289 h 5795240"/>
              <a:gd name="connsiteX120-18273" fmla="*/ 10133554 w 12641071"/>
              <a:gd name="connsiteY120-18274" fmla="*/ 4427096 h 5795240"/>
              <a:gd name="connsiteX121-18275" fmla="*/ 10130656 w 12641071"/>
              <a:gd name="connsiteY121-18276" fmla="*/ 4484506 h 5795240"/>
              <a:gd name="connsiteX122-18277" fmla="*/ 8678182 w 12641071"/>
              <a:gd name="connsiteY122-18278" fmla="*/ 5795240 h 5795240"/>
              <a:gd name="connsiteX123-18279" fmla="*/ 7467518 w 12641071"/>
              <a:gd name="connsiteY123-18280" fmla="*/ 5151535 h 5795240"/>
              <a:gd name="connsiteX124-18281" fmla="*/ 7419945 w 12641071"/>
              <a:gd name="connsiteY124-18282" fmla="*/ 5073228 h 5795240"/>
              <a:gd name="connsiteX125-18283" fmla="*/ 7394386 w 12641071"/>
              <a:gd name="connsiteY125-18284" fmla="*/ 5031156 h 5795240"/>
              <a:gd name="connsiteX126-18285" fmla="*/ 7367299 w 12641071"/>
              <a:gd name="connsiteY126-18286" fmla="*/ 4974928 h 5795240"/>
              <a:gd name="connsiteX127-18287" fmla="*/ 7332905 w 12641071"/>
              <a:gd name="connsiteY127-18288" fmla="*/ 4903531 h 5795240"/>
              <a:gd name="connsiteX128-18289" fmla="*/ 7320958 w 12641071"/>
              <a:gd name="connsiteY128-18290" fmla="*/ 4870887 h 5795240"/>
              <a:gd name="connsiteX129-18291" fmla="*/ 7322174 w 12641071"/>
              <a:gd name="connsiteY129-18292" fmla="*/ 4872361 h 5795240"/>
              <a:gd name="connsiteX130-18293" fmla="*/ 7362630 w 12641071"/>
              <a:gd name="connsiteY130-18294" fmla="*/ 4938954 h 5795240"/>
              <a:gd name="connsiteX131-18295" fmla="*/ 7380779 w 12641071"/>
              <a:gd name="connsiteY131-18296" fmla="*/ 4976628 h 5795240"/>
              <a:gd name="connsiteX132-18297" fmla="*/ 7391210 w 12641071"/>
              <a:gd name="connsiteY132-18298" fmla="*/ 4977944 h 5795240"/>
              <a:gd name="connsiteX133-18299" fmla="*/ 7380780 w 12641071"/>
              <a:gd name="connsiteY133-18300" fmla="*/ 4976628 h 5795240"/>
              <a:gd name="connsiteX134-18301" fmla="*/ 7362631 w 12641071"/>
              <a:gd name="connsiteY134-18302" fmla="*/ 4938954 h 5795240"/>
              <a:gd name="connsiteX135-18303" fmla="*/ 7322175 w 12641071"/>
              <a:gd name="connsiteY135-18304" fmla="*/ 4872361 h 5795240"/>
              <a:gd name="connsiteX136-18305" fmla="*/ 7320959 w 12641071"/>
              <a:gd name="connsiteY136-18306" fmla="*/ 4870887 h 5795240"/>
              <a:gd name="connsiteX137-18307" fmla="*/ 7283811 w 12641071"/>
              <a:gd name="connsiteY137-18308" fmla="*/ 4769391 h 5795240"/>
              <a:gd name="connsiteX138-18309" fmla="*/ 7272112 w 12641071"/>
              <a:gd name="connsiteY138-18310" fmla="*/ 4718630 h 5795240"/>
              <a:gd name="connsiteX139-18311" fmla="*/ 7272111 w 12641071"/>
              <a:gd name="connsiteY139-18312" fmla="*/ 4718630 h 5795240"/>
              <a:gd name="connsiteX140-18313" fmla="*/ 7283810 w 12641071"/>
              <a:gd name="connsiteY140-18314" fmla="*/ 4769391 h 5795240"/>
              <a:gd name="connsiteX141-18315" fmla="*/ 7320958 w 12641071"/>
              <a:gd name="connsiteY141-18316" fmla="*/ 4870887 h 5795240"/>
              <a:gd name="connsiteX142-18317" fmla="*/ 7223551 w 12641071"/>
              <a:gd name="connsiteY142-18318" fmla="*/ 4752829 h 5795240"/>
              <a:gd name="connsiteX143-18319" fmla="*/ 6652445 w 12641071"/>
              <a:gd name="connsiteY143-18320" fmla="*/ 4516269 h 5795240"/>
              <a:gd name="connsiteX144-18321" fmla="*/ 6200873 w 12641071"/>
              <a:gd name="connsiteY144-18322" fmla="*/ 4654206 h 5795240"/>
              <a:gd name="connsiteX145-18323" fmla="*/ 6088813 w 12641071"/>
              <a:gd name="connsiteY145-18324" fmla="*/ 4746663 h 5795240"/>
              <a:gd name="connsiteX146-18325" fmla="*/ 6043019 w 12641071"/>
              <a:gd name="connsiteY146-18326" fmla="*/ 4807902 h 5795240"/>
              <a:gd name="connsiteX147-18327" fmla="*/ 6043021 w 12641071"/>
              <a:gd name="connsiteY147-18328" fmla="*/ 4807902 h 5795240"/>
              <a:gd name="connsiteX148-18329" fmla="*/ 6023271 w 12641071"/>
              <a:gd name="connsiteY148-18330" fmla="*/ 4834312 h 5795240"/>
              <a:gd name="connsiteX149-18331" fmla="*/ 5970678 w 12641071"/>
              <a:gd name="connsiteY149-18332" fmla="*/ 4892181 h 5795240"/>
              <a:gd name="connsiteX150-18333" fmla="*/ 5982717 w 12641071"/>
              <a:gd name="connsiteY150-18334" fmla="*/ 4872361 h 5795240"/>
              <a:gd name="connsiteX151-18335" fmla="*/ 5970675 w 12641071"/>
              <a:gd name="connsiteY151-18336" fmla="*/ 4892181 h 5795240"/>
              <a:gd name="connsiteX152-18337" fmla="*/ 5935320 w 12641071"/>
              <a:gd name="connsiteY152-18338" fmla="*/ 4931081 h 5795240"/>
              <a:gd name="connsiteX153-18339" fmla="*/ 4971763 w 12641071"/>
              <a:gd name="connsiteY153-18340" fmla="*/ 5330200 h 5795240"/>
              <a:gd name="connsiteX154-18341" fmla="*/ 3716172 w 12641071"/>
              <a:gd name="connsiteY154-18342" fmla="*/ 4497938 h 5795240"/>
              <a:gd name="connsiteX155-18343" fmla="*/ 3710773 w 12641071"/>
              <a:gd name="connsiteY155-18344" fmla="*/ 4483182 h 5795240"/>
              <a:gd name="connsiteX156-18345" fmla="*/ 3710773 w 12641071"/>
              <a:gd name="connsiteY156-18346" fmla="*/ 4483181 h 5795240"/>
              <a:gd name="connsiteX157-18347" fmla="*/ 3674984 w 12641071"/>
              <a:gd name="connsiteY157-18348" fmla="*/ 4385402 h 5795240"/>
              <a:gd name="connsiteX158-18349" fmla="*/ 3670349 w 12641071"/>
              <a:gd name="connsiteY158-18350" fmla="*/ 4372742 h 5795240"/>
              <a:gd name="connsiteX159-18351" fmla="*/ 3659438 w 12641071"/>
              <a:gd name="connsiteY159-18352" fmla="*/ 4330309 h 5795240"/>
              <a:gd name="connsiteX160-18353" fmla="*/ 3672084 w 12641071"/>
              <a:gd name="connsiteY160-18354" fmla="*/ 4353606 h 5795240"/>
              <a:gd name="connsiteX161-18355" fmla="*/ 3659440 w 12641071"/>
              <a:gd name="connsiteY161-18356" fmla="*/ 4330309 h 5795240"/>
              <a:gd name="connsiteX162-18357" fmla="*/ 3613217 w 12641071"/>
              <a:gd name="connsiteY162-18358" fmla="*/ 4245153 h 5795240"/>
              <a:gd name="connsiteX163-18359" fmla="*/ 3083792 w 12641071"/>
              <a:gd name="connsiteY163-18360" fmla="*/ 3963660 h 5795240"/>
              <a:gd name="connsiteX164-18361" fmla="*/ 2835272 w 12641071"/>
              <a:gd name="connsiteY164-18362" fmla="*/ 4013833 h 5795240"/>
              <a:gd name="connsiteX165-18363" fmla="*/ 2820214 w 12641071"/>
              <a:gd name="connsiteY165-18364" fmla="*/ 4022007 h 5795240"/>
              <a:gd name="connsiteX166-18365" fmla="*/ 2820212 w 12641071"/>
              <a:gd name="connsiteY166-18366" fmla="*/ 4022008 h 5795240"/>
              <a:gd name="connsiteX167-18367" fmla="*/ 2820206 w 12641071"/>
              <a:gd name="connsiteY167-18368" fmla="*/ 4022011 h 5795240"/>
              <a:gd name="connsiteX168-18369" fmla="*/ 2813481 w 12641071"/>
              <a:gd name="connsiteY168-18370" fmla="*/ 4027041 h 5795240"/>
              <a:gd name="connsiteX169-18371" fmla="*/ 2762875 w 12641071"/>
              <a:gd name="connsiteY169-18372" fmla="*/ 4057784 h 5795240"/>
              <a:gd name="connsiteX170-18373" fmla="*/ 2762878 w 12641071"/>
              <a:gd name="connsiteY170-18374" fmla="*/ 4057784 h 5795240"/>
              <a:gd name="connsiteX171-18375" fmla="*/ 2694694 w 12641071"/>
              <a:gd name="connsiteY171-18376" fmla="*/ 4099208 h 5795240"/>
              <a:gd name="connsiteX172-18377" fmla="*/ 2726822 w 12641071"/>
              <a:gd name="connsiteY172-18378" fmla="*/ 4072700 h 5795240"/>
              <a:gd name="connsiteX173-18379" fmla="*/ 2757719 w 12641071"/>
              <a:gd name="connsiteY173-18380" fmla="*/ 4055929 h 5795240"/>
              <a:gd name="connsiteX174-18381" fmla="*/ 2757718 w 12641071"/>
              <a:gd name="connsiteY174-18382" fmla="*/ 4055928 h 5795240"/>
              <a:gd name="connsiteX175-18383" fmla="*/ 2726820 w 12641071"/>
              <a:gd name="connsiteY175-18384" fmla="*/ 4072700 h 5795240"/>
              <a:gd name="connsiteX176-18385" fmla="*/ 2694692 w 12641071"/>
              <a:gd name="connsiteY176-18386" fmla="*/ 4099208 h 5795240"/>
              <a:gd name="connsiteX177-18387" fmla="*/ 2664698 w 12641071"/>
              <a:gd name="connsiteY177-18388" fmla="*/ 4117431 h 5795240"/>
              <a:gd name="connsiteX178-18389" fmla="*/ 1804544 w 12641071"/>
              <a:gd name="connsiteY178-18390" fmla="*/ 4335229 h 5795240"/>
              <a:gd name="connsiteX179-18391" fmla="*/ 0 w 12641071"/>
              <a:gd name="connsiteY179-18392" fmla="*/ 2530685 h 5795240"/>
              <a:gd name="connsiteX180-18393" fmla="*/ 1804544 w 12641071"/>
              <a:gd name="connsiteY180-18394" fmla="*/ 726143 h 5795240"/>
              <a:gd name="connsiteX181-18395" fmla="*/ 3080549 w 12641071"/>
              <a:gd name="connsiteY181-18396" fmla="*/ 1254682 h 5795240"/>
              <a:gd name="connsiteX182-18397" fmla="*/ 3268676 w 12641071"/>
              <a:gd name="connsiteY182-18398" fmla="*/ 1461167 h 5795240"/>
              <a:gd name="connsiteX183-18399" fmla="*/ 3565826 w 12641071"/>
              <a:gd name="connsiteY183-18400" fmla="*/ 1551935 h 5795240"/>
              <a:gd name="connsiteX184-18401" fmla="*/ 4086504 w 12641071"/>
              <a:gd name="connsiteY184-18402" fmla="*/ 1127574 h 5795240"/>
              <a:gd name="connsiteX185-18403" fmla="*/ 4103078 w 12641071"/>
              <a:gd name="connsiteY185-18404" fmla="*/ 1004204 h 5795240"/>
              <a:gd name="connsiteX186-18405" fmla="*/ 5215874 w 12641071"/>
              <a:gd name="connsiteY186-18406" fmla="*/ 0 h 5795240"/>
              <a:gd name="connsiteX0-18407" fmla="*/ 5964869 w 12641071"/>
              <a:gd name="connsiteY0-18408" fmla="*/ 4795171 h 5795240"/>
              <a:gd name="connsiteX1-18409" fmla="*/ 6019264 w 12641071"/>
              <a:gd name="connsiteY1-18410" fmla="*/ 4804905 h 5795240"/>
              <a:gd name="connsiteX2-18411" fmla="*/ 6036570 w 12641071"/>
              <a:gd name="connsiteY2-18412" fmla="*/ 4807089 h 5795240"/>
              <a:gd name="connsiteX3-18413" fmla="*/ 6019265 w 12641071"/>
              <a:gd name="connsiteY3-18414" fmla="*/ 4804905 h 5795240"/>
              <a:gd name="connsiteX4-18415" fmla="*/ 5964869 w 12641071"/>
              <a:gd name="connsiteY4-18416" fmla="*/ 4795171 h 5795240"/>
              <a:gd name="connsiteX5-18417" fmla="*/ 3682364 w 12641071"/>
              <a:gd name="connsiteY5-18418" fmla="*/ 4386723 h 5795240"/>
              <a:gd name="connsiteX6-18419" fmla="*/ 3772428 w 12641071"/>
              <a:gd name="connsiteY6-18420" fmla="*/ 4402840 h 5795240"/>
              <a:gd name="connsiteX7-18421" fmla="*/ 3772428 w 12641071"/>
              <a:gd name="connsiteY7-18422" fmla="*/ 4402840 h 5795240"/>
              <a:gd name="connsiteX8-18423" fmla="*/ 3682364 w 12641071"/>
              <a:gd name="connsiteY8-18424" fmla="*/ 4386723 h 5795240"/>
              <a:gd name="connsiteX9-18425" fmla="*/ 6034389 w 12641071"/>
              <a:gd name="connsiteY9-18426" fmla="*/ 371047 h 5795240"/>
              <a:gd name="connsiteX10-18427" fmla="*/ 5912002 w 12641071"/>
              <a:gd name="connsiteY10-18428" fmla="*/ 413650 h 5795240"/>
              <a:gd name="connsiteX11-18429" fmla="*/ 6034389 w 12641071"/>
              <a:gd name="connsiteY11-18430" fmla="*/ 371047 h 5795240"/>
              <a:gd name="connsiteX12-18431" fmla="*/ 5215874 w 12641071"/>
              <a:gd name="connsiteY12-18432" fmla="*/ 0 h 5795240"/>
              <a:gd name="connsiteX13-18433" fmla="*/ 5927386 w 12641071"/>
              <a:gd name="connsiteY13-18434" fmla="*/ 255427 h 5795240"/>
              <a:gd name="connsiteX14-18435" fmla="*/ 5974443 w 12641071"/>
              <a:gd name="connsiteY14-18436" fmla="*/ 298195 h 5795240"/>
              <a:gd name="connsiteX15-18437" fmla="*/ 5974448 w 12641071"/>
              <a:gd name="connsiteY15-18438" fmla="*/ 298200 h 5795240"/>
              <a:gd name="connsiteX16-18439" fmla="*/ 6006819 w 12641071"/>
              <a:gd name="connsiteY16-18440" fmla="*/ 327622 h 5795240"/>
              <a:gd name="connsiteX17-18441" fmla="*/ 6043427 w 12641071"/>
              <a:gd name="connsiteY17-18442" fmla="*/ 367901 h 5795240"/>
              <a:gd name="connsiteX18-18443" fmla="*/ 6043429 w 12641071"/>
              <a:gd name="connsiteY18-18444" fmla="*/ 367901 h 5795240"/>
              <a:gd name="connsiteX19-18445" fmla="*/ 6079014 w 12641071"/>
              <a:gd name="connsiteY19-18446" fmla="*/ 407056 h 5795240"/>
              <a:gd name="connsiteX20-18447" fmla="*/ 6105193 w 12641071"/>
              <a:gd name="connsiteY20-18448" fmla="*/ 442067 h 5795240"/>
              <a:gd name="connsiteX21-18449" fmla="*/ 6069206 w 12641071"/>
              <a:gd name="connsiteY21-18450" fmla="*/ 409359 h 5795240"/>
              <a:gd name="connsiteX22-18451" fmla="*/ 6105193 w 12641071"/>
              <a:gd name="connsiteY22-18452" fmla="*/ 442069 h 5795240"/>
              <a:gd name="connsiteX23-18453" fmla="*/ 6143408 w 12641071"/>
              <a:gd name="connsiteY23-18454" fmla="*/ 493169 h 5795240"/>
              <a:gd name="connsiteX24-18455" fmla="*/ 6143427 w 12641071"/>
              <a:gd name="connsiteY24-18456" fmla="*/ 493200 h 5795240"/>
              <a:gd name="connsiteX25-18457" fmla="*/ 6143427 w 12641071"/>
              <a:gd name="connsiteY25-18458" fmla="*/ 493200 h 5795240"/>
              <a:gd name="connsiteX26-18459" fmla="*/ 6143408 w 12641071"/>
              <a:gd name="connsiteY26-18460" fmla="*/ 493167 h 5795240"/>
              <a:gd name="connsiteX27-18461" fmla="*/ 6105193 w 12641071"/>
              <a:gd name="connsiteY27-18462" fmla="*/ 442067 h 5795240"/>
              <a:gd name="connsiteX28-18463" fmla="*/ 6141460 w 12641071"/>
              <a:gd name="connsiteY28-18464" fmla="*/ 475027 h 5795240"/>
              <a:gd name="connsiteX29-18465" fmla="*/ 6788665 w 12641071"/>
              <a:gd name="connsiteY29-18466" fmla="*/ 707369 h 5795240"/>
              <a:gd name="connsiteX30-18467" fmla="*/ 7184710 w 12641071"/>
              <a:gd name="connsiteY30-18468" fmla="*/ 627411 h 5795240"/>
              <a:gd name="connsiteX31-18469" fmla="*/ 7264545 w 12641071"/>
              <a:gd name="connsiteY31-18470" fmla="*/ 588952 h 5795240"/>
              <a:gd name="connsiteX32-18471" fmla="*/ 7213686 w 12641071"/>
              <a:gd name="connsiteY32-18472" fmla="*/ 626983 h 5795240"/>
              <a:gd name="connsiteX33-18473" fmla="*/ 7128319 w 12641071"/>
              <a:gd name="connsiteY33-18474" fmla="*/ 705504 h 5795240"/>
              <a:gd name="connsiteX34-18475" fmla="*/ 7083110 w 12641071"/>
              <a:gd name="connsiteY34-18476" fmla="*/ 757072 h 5795240"/>
              <a:gd name="connsiteX35-18477" fmla="*/ 7083111 w 12641071"/>
              <a:gd name="connsiteY35-18478" fmla="*/ 757072 h 5795240"/>
              <a:gd name="connsiteX36-18479" fmla="*/ 7128319 w 12641071"/>
              <a:gd name="connsiteY36-18480" fmla="*/ 705506 h 5795240"/>
              <a:gd name="connsiteX37-18481" fmla="*/ 7213686 w 12641071"/>
              <a:gd name="connsiteY37-18482" fmla="*/ 626984 h 5795240"/>
              <a:gd name="connsiteX38-18483" fmla="*/ 7264545 w 12641071"/>
              <a:gd name="connsiteY38-18484" fmla="*/ 588953 h 5795240"/>
              <a:gd name="connsiteX39-18485" fmla="*/ 7273651 w 12641071"/>
              <a:gd name="connsiteY39-18486" fmla="*/ 584566 h 5795240"/>
              <a:gd name="connsiteX40-18487" fmla="*/ 7314851 w 12641071"/>
              <a:gd name="connsiteY40-18488" fmla="*/ 559537 h 5795240"/>
              <a:gd name="connsiteX41-18489" fmla="*/ 7354131 w 12641071"/>
              <a:gd name="connsiteY41-18490" fmla="*/ 565467 h 5795240"/>
              <a:gd name="connsiteX42-18491" fmla="*/ 7429608 w 12641071"/>
              <a:gd name="connsiteY42-18492" fmla="*/ 586051 h 5795240"/>
              <a:gd name="connsiteX43-18493" fmla="*/ 7429611 w 12641071"/>
              <a:gd name="connsiteY43-18494" fmla="*/ 586050 h 5795240"/>
              <a:gd name="connsiteX44-18495" fmla="*/ 7354132 w 12641071"/>
              <a:gd name="connsiteY44-18496" fmla="*/ 565465 h 5795240"/>
              <a:gd name="connsiteX45-18497" fmla="*/ 7314853 w 12641071"/>
              <a:gd name="connsiteY45-18498" fmla="*/ 559536 h 5795240"/>
              <a:gd name="connsiteX46-18499" fmla="*/ 7314851 w 12641071"/>
              <a:gd name="connsiteY46-18500" fmla="*/ 559537 h 5795240"/>
              <a:gd name="connsiteX47-18501" fmla="*/ 7314849 w 12641071"/>
              <a:gd name="connsiteY47-18502" fmla="*/ 559537 h 5795240"/>
              <a:gd name="connsiteX48-18503" fmla="*/ 7273651 w 12641071"/>
              <a:gd name="connsiteY48-18504" fmla="*/ 584565 h 5795240"/>
              <a:gd name="connsiteX49-18505" fmla="*/ 7264545 w 12641071"/>
              <a:gd name="connsiteY49-18506" fmla="*/ 588952 h 5795240"/>
              <a:gd name="connsiteX50-18507" fmla="*/ 7296407 w 12641071"/>
              <a:gd name="connsiteY50-18508" fmla="*/ 565126 h 5795240"/>
              <a:gd name="connsiteX51-18509" fmla="*/ 7307447 w 12641071"/>
              <a:gd name="connsiteY51-18510" fmla="*/ 558419 h 5795240"/>
              <a:gd name="connsiteX52-18511" fmla="*/ 7307450 w 12641071"/>
              <a:gd name="connsiteY52-18512" fmla="*/ 558419 h 5795240"/>
              <a:gd name="connsiteX53-18513" fmla="*/ 7385004 w 12641071"/>
              <a:gd name="connsiteY53-18514" fmla="*/ 511303 h 5795240"/>
              <a:gd name="connsiteX54-18515" fmla="*/ 7391626 w 12641071"/>
              <a:gd name="connsiteY54-18516" fmla="*/ 508114 h 5795240"/>
              <a:gd name="connsiteX55-18517" fmla="*/ 7391631 w 12641071"/>
              <a:gd name="connsiteY55-18518" fmla="*/ 508110 h 5795240"/>
              <a:gd name="connsiteX56-18519" fmla="*/ 7478934 w 12641071"/>
              <a:gd name="connsiteY56-18520" fmla="*/ 466053 h 5795240"/>
              <a:gd name="connsiteX57-18521" fmla="*/ 7897193 w 12641071"/>
              <a:gd name="connsiteY57-18522" fmla="*/ 381611 h 5795240"/>
              <a:gd name="connsiteX58-18523" fmla="*/ 8788216 w 12641071"/>
              <a:gd name="connsiteY58-18524" fmla="*/ 855364 h 5795240"/>
              <a:gd name="connsiteX59-18525" fmla="*/ 8832362 w 12641071"/>
              <a:gd name="connsiteY59-18526" fmla="*/ 928030 h 5795240"/>
              <a:gd name="connsiteX60-18527" fmla="*/ 8832362 w 12641071"/>
              <a:gd name="connsiteY60-18528" fmla="*/ 928033 h 5795240"/>
              <a:gd name="connsiteX61-18529" fmla="*/ 8842040 w 12641071"/>
              <a:gd name="connsiteY61-18530" fmla="*/ 943961 h 5795240"/>
              <a:gd name="connsiteX62-18531" fmla="*/ 8856144 w 12641071"/>
              <a:gd name="connsiteY62-18532" fmla="*/ 973241 h 5795240"/>
              <a:gd name="connsiteX63-18533" fmla="*/ 8856145 w 12641071"/>
              <a:gd name="connsiteY63-18534" fmla="*/ 973241 h 5795240"/>
              <a:gd name="connsiteX64-18535" fmla="*/ 8878117 w 12641071"/>
              <a:gd name="connsiteY64-18536" fmla="*/ 1018851 h 5795240"/>
              <a:gd name="connsiteX65-18537" fmla="*/ 8877719 w 12641071"/>
              <a:gd name="connsiteY65-18538" fmla="*/ 1018369 h 5795240"/>
              <a:gd name="connsiteX66-18539" fmla="*/ 8853250 w 12641071"/>
              <a:gd name="connsiteY66-18540" fmla="*/ 973288 h 5795240"/>
              <a:gd name="connsiteX67-18541" fmla="*/ 8853249 w 12641071"/>
              <a:gd name="connsiteY67-18542" fmla="*/ 973288 h 5795240"/>
              <a:gd name="connsiteX68-18543" fmla="*/ 8853248 w 12641071"/>
              <a:gd name="connsiteY68-18544" fmla="*/ 973287 h 5795240"/>
              <a:gd name="connsiteX69-18545" fmla="*/ 8849677 w 12641071"/>
              <a:gd name="connsiteY69-18546" fmla="*/ 973341 h 5795240"/>
              <a:gd name="connsiteX70-18547" fmla="*/ 8641543 w 12641071"/>
              <a:gd name="connsiteY70-18548" fmla="*/ 916577 h 5795240"/>
              <a:gd name="connsiteX71-18549" fmla="*/ 8641545 w 12641071"/>
              <a:gd name="connsiteY71-18550" fmla="*/ 916580 h 5795240"/>
              <a:gd name="connsiteX72-18551" fmla="*/ 8849676 w 12641071"/>
              <a:gd name="connsiteY72-18552" fmla="*/ 973343 h 5795240"/>
              <a:gd name="connsiteX73-18553" fmla="*/ 8853248 w 12641071"/>
              <a:gd name="connsiteY73-18554" fmla="*/ 973288 h 5795240"/>
              <a:gd name="connsiteX74-18555" fmla="*/ 8877719 w 12641071"/>
              <a:gd name="connsiteY74-18556" fmla="*/ 1018371 h 5795240"/>
              <a:gd name="connsiteX75-18557" fmla="*/ 8878116 w 12641071"/>
              <a:gd name="connsiteY75-18558" fmla="*/ 1018851 h 5795240"/>
              <a:gd name="connsiteX76-18559" fmla="*/ 8887288 w 12641071"/>
              <a:gd name="connsiteY76-18560" fmla="*/ 1037892 h 5795240"/>
              <a:gd name="connsiteX77-18561" fmla="*/ 8949899 w 12641071"/>
              <a:gd name="connsiteY77-18562" fmla="*/ 1239592 h 5795240"/>
              <a:gd name="connsiteX78-18563" fmla="*/ 8968437 w 12641071"/>
              <a:gd name="connsiteY78-18564" fmla="*/ 1423482 h 5795240"/>
              <a:gd name="connsiteX79-18565" fmla="*/ 8949899 w 12641071"/>
              <a:gd name="connsiteY79-18566" fmla="*/ 1239591 h 5795240"/>
              <a:gd name="connsiteX80-18567" fmla="*/ 8887288 w 12641071"/>
              <a:gd name="connsiteY80-18568" fmla="*/ 1037890 h 5795240"/>
              <a:gd name="connsiteX81-18569" fmla="*/ 8878116 w 12641071"/>
              <a:gd name="connsiteY81-18570" fmla="*/ 1018851 h 5795240"/>
              <a:gd name="connsiteX82-18571" fmla="*/ 8931285 w 12641071"/>
              <a:gd name="connsiteY82-18572" fmla="*/ 1083292 h 5795240"/>
              <a:gd name="connsiteX83-18573" fmla="*/ 9241478 w 12641071"/>
              <a:gd name="connsiteY83-18574" fmla="*/ 1211778 h 5795240"/>
              <a:gd name="connsiteX84-18575" fmla="*/ 9605238 w 12641071"/>
              <a:gd name="connsiteY84-18576" fmla="*/ 1018369 h 5795240"/>
              <a:gd name="connsiteX85-18577" fmla="*/ 9636247 w 12641071"/>
              <a:gd name="connsiteY85-18578" fmla="*/ 961241 h 5795240"/>
              <a:gd name="connsiteX86-18579" fmla="*/ 9641995 w 12641071"/>
              <a:gd name="connsiteY86-18580" fmla="*/ 961152 h 5795240"/>
              <a:gd name="connsiteX87-18581" fmla="*/ 9584939 w 12641071"/>
              <a:gd name="connsiteY87-18582" fmla="*/ 1079594 h 5795240"/>
              <a:gd name="connsiteX88-18583" fmla="*/ 9546257 w 12641071"/>
              <a:gd name="connsiteY88-18584" fmla="*/ 1204206 h 5795240"/>
              <a:gd name="connsiteX89-18585" fmla="*/ 9584939 w 12641071"/>
              <a:gd name="connsiteY89-18586" fmla="*/ 1079596 h 5795240"/>
              <a:gd name="connsiteX90-18587" fmla="*/ 9641995 w 12641071"/>
              <a:gd name="connsiteY90-18588" fmla="*/ 961153 h 5795240"/>
              <a:gd name="connsiteX91-18589" fmla="*/ 9653069 w 12641071"/>
              <a:gd name="connsiteY91-18590" fmla="*/ 960983 h 5795240"/>
              <a:gd name="connsiteX92-18591" fmla="*/ 9801564 w 12641071"/>
              <a:gd name="connsiteY92-18592" fmla="*/ 1196828 h 5795240"/>
              <a:gd name="connsiteX93-18593" fmla="*/ 9801566 w 12641071"/>
              <a:gd name="connsiteY93-18594" fmla="*/ 1196828 h 5795240"/>
              <a:gd name="connsiteX94-18595" fmla="*/ 9653070 w 12641071"/>
              <a:gd name="connsiteY94-18596" fmla="*/ 960982 h 5795240"/>
              <a:gd name="connsiteX95-18597" fmla="*/ 9641996 w 12641071"/>
              <a:gd name="connsiteY95-18598" fmla="*/ 961152 h 5795240"/>
              <a:gd name="connsiteX96-18599" fmla="*/ 9651917 w 12641071"/>
              <a:gd name="connsiteY96-18600" fmla="*/ 940556 h 5795240"/>
              <a:gd name="connsiteX97-18601" fmla="*/ 11050508 w 12641071"/>
              <a:gd name="connsiteY97-18602" fmla="*/ 108150 h 5795240"/>
              <a:gd name="connsiteX98-18603" fmla="*/ 12641071 w 12641071"/>
              <a:gd name="connsiteY98-18604" fmla="*/ 1698711 h 5795240"/>
              <a:gd name="connsiteX99-18605" fmla="*/ 11371062 w 12641071"/>
              <a:gd name="connsiteY99-18606" fmla="*/ 3256960 h 5795240"/>
              <a:gd name="connsiteX100-18607" fmla="*/ 11215953 w 12641071"/>
              <a:gd name="connsiteY100-18608" fmla="*/ 3280632 h 5795240"/>
              <a:gd name="connsiteX101-18609" fmla="*/ 11142318 w 12641071"/>
              <a:gd name="connsiteY101-18610" fmla="*/ 3276914 h 5795240"/>
              <a:gd name="connsiteX102-18611" fmla="*/ 11215952 w 12641071"/>
              <a:gd name="connsiteY102-18612" fmla="*/ 3280632 h 5795240"/>
              <a:gd name="connsiteX103-18613" fmla="*/ 11213133 w 12641071"/>
              <a:gd name="connsiteY103-18614" fmla="*/ 3281062 h 5795240"/>
              <a:gd name="connsiteX104-18615" fmla="*/ 11116921 w 12641071"/>
              <a:gd name="connsiteY104-18616" fmla="*/ 3285921 h 5795240"/>
              <a:gd name="connsiteX105-18617" fmla="*/ 11050507 w 12641071"/>
              <a:gd name="connsiteY105-18618" fmla="*/ 3289274 h 5795240"/>
              <a:gd name="connsiteX106-18619" fmla="*/ 11006292 w 12641071"/>
              <a:gd name="connsiteY106-18620" fmla="*/ 3287041 h 5795240"/>
              <a:gd name="connsiteX107-18621" fmla="*/ 10937101 w 12641071"/>
              <a:gd name="connsiteY107-18622" fmla="*/ 3297601 h 5795240"/>
              <a:gd name="connsiteX108-18623" fmla="*/ 10144740 w 12641071"/>
              <a:gd name="connsiteY108-18624" fmla="*/ 4089962 h 5795240"/>
              <a:gd name="connsiteX109-18625" fmla="*/ 10130374 w 12641071"/>
              <a:gd name="connsiteY109-18626" fmla="*/ 4184101 h 5795240"/>
              <a:gd name="connsiteX110-18627" fmla="*/ 10130375 w 12641071"/>
              <a:gd name="connsiteY110-18628" fmla="*/ 4184103 h 5795240"/>
              <a:gd name="connsiteX111-18629" fmla="*/ 10130656 w 12641071"/>
              <a:gd name="connsiteY111-18630" fmla="*/ 4185950 h 5795240"/>
              <a:gd name="connsiteX112-18631" fmla="*/ 10138194 w 12641071"/>
              <a:gd name="connsiteY112-18632" fmla="*/ 4335228 h 5795240"/>
              <a:gd name="connsiteX113-18633" fmla="*/ 10137710 w 12641071"/>
              <a:gd name="connsiteY113-18634" fmla="*/ 4344822 h 5795240"/>
              <a:gd name="connsiteX114-18635" fmla="*/ 10133555 w 12641071"/>
              <a:gd name="connsiteY114-18636" fmla="*/ 4427096 h 5795240"/>
              <a:gd name="connsiteX115-18637" fmla="*/ 10129312 w 12641071"/>
              <a:gd name="connsiteY115-18638" fmla="*/ 4399289 h 5795240"/>
              <a:gd name="connsiteX116-18639" fmla="*/ 10126797 w 12641071"/>
              <a:gd name="connsiteY116-18640" fmla="*/ 4349498 h 5795240"/>
              <a:gd name="connsiteX117-18641" fmla="*/ 10126796 w 12641071"/>
              <a:gd name="connsiteY117-18642" fmla="*/ 4349498 h 5795240"/>
              <a:gd name="connsiteX118-18643" fmla="*/ 10129311 w 12641071"/>
              <a:gd name="connsiteY118-18644" fmla="*/ 4399289 h 5795240"/>
              <a:gd name="connsiteX119-18645" fmla="*/ 10133554 w 12641071"/>
              <a:gd name="connsiteY119-18646" fmla="*/ 4427096 h 5795240"/>
              <a:gd name="connsiteX120-18647" fmla="*/ 10130656 w 12641071"/>
              <a:gd name="connsiteY120-18648" fmla="*/ 4484506 h 5795240"/>
              <a:gd name="connsiteX121-18649" fmla="*/ 8678182 w 12641071"/>
              <a:gd name="connsiteY121-18650" fmla="*/ 5795240 h 5795240"/>
              <a:gd name="connsiteX122-18651" fmla="*/ 7467518 w 12641071"/>
              <a:gd name="connsiteY122-18652" fmla="*/ 5151535 h 5795240"/>
              <a:gd name="connsiteX123-18653" fmla="*/ 7419945 w 12641071"/>
              <a:gd name="connsiteY123-18654" fmla="*/ 5073228 h 5795240"/>
              <a:gd name="connsiteX124-18655" fmla="*/ 7394386 w 12641071"/>
              <a:gd name="connsiteY124-18656" fmla="*/ 5031156 h 5795240"/>
              <a:gd name="connsiteX125-18657" fmla="*/ 7367299 w 12641071"/>
              <a:gd name="connsiteY125-18658" fmla="*/ 4974928 h 5795240"/>
              <a:gd name="connsiteX126-18659" fmla="*/ 7332905 w 12641071"/>
              <a:gd name="connsiteY126-18660" fmla="*/ 4903531 h 5795240"/>
              <a:gd name="connsiteX127-18661" fmla="*/ 7320958 w 12641071"/>
              <a:gd name="connsiteY127-18662" fmla="*/ 4870887 h 5795240"/>
              <a:gd name="connsiteX128-18663" fmla="*/ 7322174 w 12641071"/>
              <a:gd name="connsiteY128-18664" fmla="*/ 4872361 h 5795240"/>
              <a:gd name="connsiteX129-18665" fmla="*/ 7362630 w 12641071"/>
              <a:gd name="connsiteY129-18666" fmla="*/ 4938954 h 5795240"/>
              <a:gd name="connsiteX130-18667" fmla="*/ 7380779 w 12641071"/>
              <a:gd name="connsiteY130-18668" fmla="*/ 4976628 h 5795240"/>
              <a:gd name="connsiteX131-18669" fmla="*/ 7391210 w 12641071"/>
              <a:gd name="connsiteY131-18670" fmla="*/ 4977944 h 5795240"/>
              <a:gd name="connsiteX132-18671" fmla="*/ 7380780 w 12641071"/>
              <a:gd name="connsiteY132-18672" fmla="*/ 4976628 h 5795240"/>
              <a:gd name="connsiteX133-18673" fmla="*/ 7362631 w 12641071"/>
              <a:gd name="connsiteY133-18674" fmla="*/ 4938954 h 5795240"/>
              <a:gd name="connsiteX134-18675" fmla="*/ 7322175 w 12641071"/>
              <a:gd name="connsiteY134-18676" fmla="*/ 4872361 h 5795240"/>
              <a:gd name="connsiteX135-18677" fmla="*/ 7320959 w 12641071"/>
              <a:gd name="connsiteY135-18678" fmla="*/ 4870887 h 5795240"/>
              <a:gd name="connsiteX136-18679" fmla="*/ 7283811 w 12641071"/>
              <a:gd name="connsiteY136-18680" fmla="*/ 4769391 h 5795240"/>
              <a:gd name="connsiteX137-18681" fmla="*/ 7272112 w 12641071"/>
              <a:gd name="connsiteY137-18682" fmla="*/ 4718630 h 5795240"/>
              <a:gd name="connsiteX138-18683" fmla="*/ 7272111 w 12641071"/>
              <a:gd name="connsiteY138-18684" fmla="*/ 4718630 h 5795240"/>
              <a:gd name="connsiteX139-18685" fmla="*/ 7283810 w 12641071"/>
              <a:gd name="connsiteY139-18686" fmla="*/ 4769391 h 5795240"/>
              <a:gd name="connsiteX140-18687" fmla="*/ 7320958 w 12641071"/>
              <a:gd name="connsiteY140-18688" fmla="*/ 4870887 h 5795240"/>
              <a:gd name="connsiteX141-18689" fmla="*/ 7223551 w 12641071"/>
              <a:gd name="connsiteY141-18690" fmla="*/ 4752829 h 5795240"/>
              <a:gd name="connsiteX142-18691" fmla="*/ 6652445 w 12641071"/>
              <a:gd name="connsiteY142-18692" fmla="*/ 4516269 h 5795240"/>
              <a:gd name="connsiteX143-18693" fmla="*/ 6200873 w 12641071"/>
              <a:gd name="connsiteY143-18694" fmla="*/ 4654206 h 5795240"/>
              <a:gd name="connsiteX144-18695" fmla="*/ 6088813 w 12641071"/>
              <a:gd name="connsiteY144-18696" fmla="*/ 4746663 h 5795240"/>
              <a:gd name="connsiteX145-18697" fmla="*/ 6043019 w 12641071"/>
              <a:gd name="connsiteY145-18698" fmla="*/ 4807902 h 5795240"/>
              <a:gd name="connsiteX146-18699" fmla="*/ 6043021 w 12641071"/>
              <a:gd name="connsiteY146-18700" fmla="*/ 4807902 h 5795240"/>
              <a:gd name="connsiteX147-18701" fmla="*/ 6023271 w 12641071"/>
              <a:gd name="connsiteY147-18702" fmla="*/ 4834312 h 5795240"/>
              <a:gd name="connsiteX148-18703" fmla="*/ 5970678 w 12641071"/>
              <a:gd name="connsiteY148-18704" fmla="*/ 4892181 h 5795240"/>
              <a:gd name="connsiteX149-18705" fmla="*/ 5982717 w 12641071"/>
              <a:gd name="connsiteY149-18706" fmla="*/ 4872361 h 5795240"/>
              <a:gd name="connsiteX150-18707" fmla="*/ 5970675 w 12641071"/>
              <a:gd name="connsiteY150-18708" fmla="*/ 4892181 h 5795240"/>
              <a:gd name="connsiteX151-18709" fmla="*/ 5935320 w 12641071"/>
              <a:gd name="connsiteY151-18710" fmla="*/ 4931081 h 5795240"/>
              <a:gd name="connsiteX152-18711" fmla="*/ 4971763 w 12641071"/>
              <a:gd name="connsiteY152-18712" fmla="*/ 5330200 h 5795240"/>
              <a:gd name="connsiteX153-18713" fmla="*/ 3716172 w 12641071"/>
              <a:gd name="connsiteY153-18714" fmla="*/ 4497938 h 5795240"/>
              <a:gd name="connsiteX154-18715" fmla="*/ 3710773 w 12641071"/>
              <a:gd name="connsiteY154-18716" fmla="*/ 4483182 h 5795240"/>
              <a:gd name="connsiteX155-18717" fmla="*/ 3710773 w 12641071"/>
              <a:gd name="connsiteY155-18718" fmla="*/ 4483181 h 5795240"/>
              <a:gd name="connsiteX156-18719" fmla="*/ 3674984 w 12641071"/>
              <a:gd name="connsiteY156-18720" fmla="*/ 4385402 h 5795240"/>
              <a:gd name="connsiteX157-18721" fmla="*/ 3670349 w 12641071"/>
              <a:gd name="connsiteY157-18722" fmla="*/ 4372742 h 5795240"/>
              <a:gd name="connsiteX158-18723" fmla="*/ 3659438 w 12641071"/>
              <a:gd name="connsiteY158-18724" fmla="*/ 4330309 h 5795240"/>
              <a:gd name="connsiteX159-18725" fmla="*/ 3672084 w 12641071"/>
              <a:gd name="connsiteY159-18726" fmla="*/ 4353606 h 5795240"/>
              <a:gd name="connsiteX160-18727" fmla="*/ 3659440 w 12641071"/>
              <a:gd name="connsiteY160-18728" fmla="*/ 4330309 h 5795240"/>
              <a:gd name="connsiteX161-18729" fmla="*/ 3613217 w 12641071"/>
              <a:gd name="connsiteY161-18730" fmla="*/ 4245153 h 5795240"/>
              <a:gd name="connsiteX162-18731" fmla="*/ 3083792 w 12641071"/>
              <a:gd name="connsiteY162-18732" fmla="*/ 3963660 h 5795240"/>
              <a:gd name="connsiteX163-18733" fmla="*/ 2835272 w 12641071"/>
              <a:gd name="connsiteY163-18734" fmla="*/ 4013833 h 5795240"/>
              <a:gd name="connsiteX164-18735" fmla="*/ 2820214 w 12641071"/>
              <a:gd name="connsiteY164-18736" fmla="*/ 4022007 h 5795240"/>
              <a:gd name="connsiteX165-18737" fmla="*/ 2820212 w 12641071"/>
              <a:gd name="connsiteY165-18738" fmla="*/ 4022008 h 5795240"/>
              <a:gd name="connsiteX166-18739" fmla="*/ 2820206 w 12641071"/>
              <a:gd name="connsiteY166-18740" fmla="*/ 4022011 h 5795240"/>
              <a:gd name="connsiteX167-18741" fmla="*/ 2813481 w 12641071"/>
              <a:gd name="connsiteY167-18742" fmla="*/ 4027041 h 5795240"/>
              <a:gd name="connsiteX168-18743" fmla="*/ 2762875 w 12641071"/>
              <a:gd name="connsiteY168-18744" fmla="*/ 4057784 h 5795240"/>
              <a:gd name="connsiteX169-18745" fmla="*/ 2762878 w 12641071"/>
              <a:gd name="connsiteY169-18746" fmla="*/ 4057784 h 5795240"/>
              <a:gd name="connsiteX170-18747" fmla="*/ 2694694 w 12641071"/>
              <a:gd name="connsiteY170-18748" fmla="*/ 4099208 h 5795240"/>
              <a:gd name="connsiteX171-18749" fmla="*/ 2726822 w 12641071"/>
              <a:gd name="connsiteY171-18750" fmla="*/ 4072700 h 5795240"/>
              <a:gd name="connsiteX172-18751" fmla="*/ 2757719 w 12641071"/>
              <a:gd name="connsiteY172-18752" fmla="*/ 4055929 h 5795240"/>
              <a:gd name="connsiteX173-18753" fmla="*/ 2757718 w 12641071"/>
              <a:gd name="connsiteY173-18754" fmla="*/ 4055928 h 5795240"/>
              <a:gd name="connsiteX174-18755" fmla="*/ 2726820 w 12641071"/>
              <a:gd name="connsiteY174-18756" fmla="*/ 4072700 h 5795240"/>
              <a:gd name="connsiteX175-18757" fmla="*/ 2694692 w 12641071"/>
              <a:gd name="connsiteY175-18758" fmla="*/ 4099208 h 5795240"/>
              <a:gd name="connsiteX176-18759" fmla="*/ 2664698 w 12641071"/>
              <a:gd name="connsiteY176-18760" fmla="*/ 4117431 h 5795240"/>
              <a:gd name="connsiteX177-18761" fmla="*/ 1804544 w 12641071"/>
              <a:gd name="connsiteY177-18762" fmla="*/ 4335229 h 5795240"/>
              <a:gd name="connsiteX178-18763" fmla="*/ 0 w 12641071"/>
              <a:gd name="connsiteY178-18764" fmla="*/ 2530685 h 5795240"/>
              <a:gd name="connsiteX179-18765" fmla="*/ 1804544 w 12641071"/>
              <a:gd name="connsiteY179-18766" fmla="*/ 726143 h 5795240"/>
              <a:gd name="connsiteX180-18767" fmla="*/ 3080549 w 12641071"/>
              <a:gd name="connsiteY180-18768" fmla="*/ 1254682 h 5795240"/>
              <a:gd name="connsiteX181-18769" fmla="*/ 3268676 w 12641071"/>
              <a:gd name="connsiteY181-18770" fmla="*/ 1461167 h 5795240"/>
              <a:gd name="connsiteX182-18771" fmla="*/ 3565826 w 12641071"/>
              <a:gd name="connsiteY182-18772" fmla="*/ 1551935 h 5795240"/>
              <a:gd name="connsiteX183-18773" fmla="*/ 4086504 w 12641071"/>
              <a:gd name="connsiteY183-18774" fmla="*/ 1127574 h 5795240"/>
              <a:gd name="connsiteX184-18775" fmla="*/ 4103078 w 12641071"/>
              <a:gd name="connsiteY184-18776" fmla="*/ 1004204 h 5795240"/>
              <a:gd name="connsiteX185-18777" fmla="*/ 5215874 w 12641071"/>
              <a:gd name="connsiteY185-18778" fmla="*/ 0 h 5795240"/>
              <a:gd name="connsiteX0-18779" fmla="*/ 5964869 w 12641071"/>
              <a:gd name="connsiteY0-18780" fmla="*/ 4795171 h 5795240"/>
              <a:gd name="connsiteX1-18781" fmla="*/ 6019264 w 12641071"/>
              <a:gd name="connsiteY1-18782" fmla="*/ 4804905 h 5795240"/>
              <a:gd name="connsiteX2-18783" fmla="*/ 6036570 w 12641071"/>
              <a:gd name="connsiteY2-18784" fmla="*/ 4807089 h 5795240"/>
              <a:gd name="connsiteX3-18785" fmla="*/ 6019265 w 12641071"/>
              <a:gd name="connsiteY3-18786" fmla="*/ 4804905 h 5795240"/>
              <a:gd name="connsiteX4-18787" fmla="*/ 5964869 w 12641071"/>
              <a:gd name="connsiteY4-18788" fmla="*/ 4795171 h 5795240"/>
              <a:gd name="connsiteX5-18789" fmla="*/ 3682364 w 12641071"/>
              <a:gd name="connsiteY5-18790" fmla="*/ 4386723 h 5795240"/>
              <a:gd name="connsiteX6-18791" fmla="*/ 3772428 w 12641071"/>
              <a:gd name="connsiteY6-18792" fmla="*/ 4402840 h 5795240"/>
              <a:gd name="connsiteX7-18793" fmla="*/ 3772428 w 12641071"/>
              <a:gd name="connsiteY7-18794" fmla="*/ 4402840 h 5795240"/>
              <a:gd name="connsiteX8-18795" fmla="*/ 3682364 w 12641071"/>
              <a:gd name="connsiteY8-18796" fmla="*/ 4386723 h 5795240"/>
              <a:gd name="connsiteX9-18797" fmla="*/ 5215874 w 12641071"/>
              <a:gd name="connsiteY9-18798" fmla="*/ 0 h 5795240"/>
              <a:gd name="connsiteX10-18799" fmla="*/ 5927386 w 12641071"/>
              <a:gd name="connsiteY10-18800" fmla="*/ 255427 h 5795240"/>
              <a:gd name="connsiteX11-18801" fmla="*/ 5974443 w 12641071"/>
              <a:gd name="connsiteY11-18802" fmla="*/ 298195 h 5795240"/>
              <a:gd name="connsiteX12-18803" fmla="*/ 5974448 w 12641071"/>
              <a:gd name="connsiteY12-18804" fmla="*/ 298200 h 5795240"/>
              <a:gd name="connsiteX13-18805" fmla="*/ 6006819 w 12641071"/>
              <a:gd name="connsiteY13-18806" fmla="*/ 327622 h 5795240"/>
              <a:gd name="connsiteX14-18807" fmla="*/ 6043427 w 12641071"/>
              <a:gd name="connsiteY14-18808" fmla="*/ 367901 h 5795240"/>
              <a:gd name="connsiteX15-18809" fmla="*/ 6043429 w 12641071"/>
              <a:gd name="connsiteY15-18810" fmla="*/ 367901 h 5795240"/>
              <a:gd name="connsiteX16-18811" fmla="*/ 6079014 w 12641071"/>
              <a:gd name="connsiteY16-18812" fmla="*/ 407056 h 5795240"/>
              <a:gd name="connsiteX17-18813" fmla="*/ 6105193 w 12641071"/>
              <a:gd name="connsiteY17-18814" fmla="*/ 442067 h 5795240"/>
              <a:gd name="connsiteX18-18815" fmla="*/ 6069206 w 12641071"/>
              <a:gd name="connsiteY18-18816" fmla="*/ 409359 h 5795240"/>
              <a:gd name="connsiteX19-18817" fmla="*/ 6105193 w 12641071"/>
              <a:gd name="connsiteY19-18818" fmla="*/ 442069 h 5795240"/>
              <a:gd name="connsiteX20-18819" fmla="*/ 6143408 w 12641071"/>
              <a:gd name="connsiteY20-18820" fmla="*/ 493169 h 5795240"/>
              <a:gd name="connsiteX21-18821" fmla="*/ 6143427 w 12641071"/>
              <a:gd name="connsiteY21-18822" fmla="*/ 493200 h 5795240"/>
              <a:gd name="connsiteX22-18823" fmla="*/ 6143427 w 12641071"/>
              <a:gd name="connsiteY22-18824" fmla="*/ 493200 h 5795240"/>
              <a:gd name="connsiteX23-18825" fmla="*/ 6143408 w 12641071"/>
              <a:gd name="connsiteY23-18826" fmla="*/ 493167 h 5795240"/>
              <a:gd name="connsiteX24-18827" fmla="*/ 6105193 w 12641071"/>
              <a:gd name="connsiteY24-18828" fmla="*/ 442067 h 5795240"/>
              <a:gd name="connsiteX25-18829" fmla="*/ 6141460 w 12641071"/>
              <a:gd name="connsiteY25-18830" fmla="*/ 475027 h 5795240"/>
              <a:gd name="connsiteX26-18831" fmla="*/ 6788665 w 12641071"/>
              <a:gd name="connsiteY26-18832" fmla="*/ 707369 h 5795240"/>
              <a:gd name="connsiteX27-18833" fmla="*/ 7184710 w 12641071"/>
              <a:gd name="connsiteY27-18834" fmla="*/ 627411 h 5795240"/>
              <a:gd name="connsiteX28-18835" fmla="*/ 7264545 w 12641071"/>
              <a:gd name="connsiteY28-18836" fmla="*/ 588952 h 5795240"/>
              <a:gd name="connsiteX29-18837" fmla="*/ 7213686 w 12641071"/>
              <a:gd name="connsiteY29-18838" fmla="*/ 626983 h 5795240"/>
              <a:gd name="connsiteX30-18839" fmla="*/ 7128319 w 12641071"/>
              <a:gd name="connsiteY30-18840" fmla="*/ 705504 h 5795240"/>
              <a:gd name="connsiteX31-18841" fmla="*/ 7083110 w 12641071"/>
              <a:gd name="connsiteY31-18842" fmla="*/ 757072 h 5795240"/>
              <a:gd name="connsiteX32-18843" fmla="*/ 7083111 w 12641071"/>
              <a:gd name="connsiteY32-18844" fmla="*/ 757072 h 5795240"/>
              <a:gd name="connsiteX33-18845" fmla="*/ 7128319 w 12641071"/>
              <a:gd name="connsiteY33-18846" fmla="*/ 705506 h 5795240"/>
              <a:gd name="connsiteX34-18847" fmla="*/ 7213686 w 12641071"/>
              <a:gd name="connsiteY34-18848" fmla="*/ 626984 h 5795240"/>
              <a:gd name="connsiteX35-18849" fmla="*/ 7264545 w 12641071"/>
              <a:gd name="connsiteY35-18850" fmla="*/ 588953 h 5795240"/>
              <a:gd name="connsiteX36-18851" fmla="*/ 7273651 w 12641071"/>
              <a:gd name="connsiteY36-18852" fmla="*/ 584566 h 5795240"/>
              <a:gd name="connsiteX37-18853" fmla="*/ 7314851 w 12641071"/>
              <a:gd name="connsiteY37-18854" fmla="*/ 559537 h 5795240"/>
              <a:gd name="connsiteX38-18855" fmla="*/ 7354131 w 12641071"/>
              <a:gd name="connsiteY38-18856" fmla="*/ 565467 h 5795240"/>
              <a:gd name="connsiteX39-18857" fmla="*/ 7429608 w 12641071"/>
              <a:gd name="connsiteY39-18858" fmla="*/ 586051 h 5795240"/>
              <a:gd name="connsiteX40-18859" fmla="*/ 7429611 w 12641071"/>
              <a:gd name="connsiteY40-18860" fmla="*/ 586050 h 5795240"/>
              <a:gd name="connsiteX41-18861" fmla="*/ 7354132 w 12641071"/>
              <a:gd name="connsiteY41-18862" fmla="*/ 565465 h 5795240"/>
              <a:gd name="connsiteX42-18863" fmla="*/ 7314853 w 12641071"/>
              <a:gd name="connsiteY42-18864" fmla="*/ 559536 h 5795240"/>
              <a:gd name="connsiteX43-18865" fmla="*/ 7314851 w 12641071"/>
              <a:gd name="connsiteY43-18866" fmla="*/ 559537 h 5795240"/>
              <a:gd name="connsiteX44-18867" fmla="*/ 7314849 w 12641071"/>
              <a:gd name="connsiteY44-18868" fmla="*/ 559537 h 5795240"/>
              <a:gd name="connsiteX45-18869" fmla="*/ 7273651 w 12641071"/>
              <a:gd name="connsiteY45-18870" fmla="*/ 584565 h 5795240"/>
              <a:gd name="connsiteX46-18871" fmla="*/ 7264545 w 12641071"/>
              <a:gd name="connsiteY46-18872" fmla="*/ 588952 h 5795240"/>
              <a:gd name="connsiteX47-18873" fmla="*/ 7296407 w 12641071"/>
              <a:gd name="connsiteY47-18874" fmla="*/ 565126 h 5795240"/>
              <a:gd name="connsiteX48-18875" fmla="*/ 7307447 w 12641071"/>
              <a:gd name="connsiteY48-18876" fmla="*/ 558419 h 5795240"/>
              <a:gd name="connsiteX49-18877" fmla="*/ 7307450 w 12641071"/>
              <a:gd name="connsiteY49-18878" fmla="*/ 558419 h 5795240"/>
              <a:gd name="connsiteX50-18879" fmla="*/ 7385004 w 12641071"/>
              <a:gd name="connsiteY50-18880" fmla="*/ 511303 h 5795240"/>
              <a:gd name="connsiteX51-18881" fmla="*/ 7391626 w 12641071"/>
              <a:gd name="connsiteY51-18882" fmla="*/ 508114 h 5795240"/>
              <a:gd name="connsiteX52-18883" fmla="*/ 7391631 w 12641071"/>
              <a:gd name="connsiteY52-18884" fmla="*/ 508110 h 5795240"/>
              <a:gd name="connsiteX53-18885" fmla="*/ 7478934 w 12641071"/>
              <a:gd name="connsiteY53-18886" fmla="*/ 466053 h 5795240"/>
              <a:gd name="connsiteX54-18887" fmla="*/ 7897193 w 12641071"/>
              <a:gd name="connsiteY54-18888" fmla="*/ 381611 h 5795240"/>
              <a:gd name="connsiteX55-18889" fmla="*/ 8788216 w 12641071"/>
              <a:gd name="connsiteY55-18890" fmla="*/ 855364 h 5795240"/>
              <a:gd name="connsiteX56-18891" fmla="*/ 8832362 w 12641071"/>
              <a:gd name="connsiteY56-18892" fmla="*/ 928030 h 5795240"/>
              <a:gd name="connsiteX57-18893" fmla="*/ 8832362 w 12641071"/>
              <a:gd name="connsiteY57-18894" fmla="*/ 928033 h 5795240"/>
              <a:gd name="connsiteX58-18895" fmla="*/ 8842040 w 12641071"/>
              <a:gd name="connsiteY58-18896" fmla="*/ 943961 h 5795240"/>
              <a:gd name="connsiteX59-18897" fmla="*/ 8856144 w 12641071"/>
              <a:gd name="connsiteY59-18898" fmla="*/ 973241 h 5795240"/>
              <a:gd name="connsiteX60-18899" fmla="*/ 8856145 w 12641071"/>
              <a:gd name="connsiteY60-18900" fmla="*/ 973241 h 5795240"/>
              <a:gd name="connsiteX61-18901" fmla="*/ 8878117 w 12641071"/>
              <a:gd name="connsiteY61-18902" fmla="*/ 1018851 h 5795240"/>
              <a:gd name="connsiteX62-18903" fmla="*/ 8877719 w 12641071"/>
              <a:gd name="connsiteY62-18904" fmla="*/ 1018369 h 5795240"/>
              <a:gd name="connsiteX63-18905" fmla="*/ 8853250 w 12641071"/>
              <a:gd name="connsiteY63-18906" fmla="*/ 973288 h 5795240"/>
              <a:gd name="connsiteX64-18907" fmla="*/ 8853249 w 12641071"/>
              <a:gd name="connsiteY64-18908" fmla="*/ 973288 h 5795240"/>
              <a:gd name="connsiteX65-18909" fmla="*/ 8853248 w 12641071"/>
              <a:gd name="connsiteY65-18910" fmla="*/ 973287 h 5795240"/>
              <a:gd name="connsiteX66-18911" fmla="*/ 8849677 w 12641071"/>
              <a:gd name="connsiteY66-18912" fmla="*/ 973341 h 5795240"/>
              <a:gd name="connsiteX67-18913" fmla="*/ 8641543 w 12641071"/>
              <a:gd name="connsiteY67-18914" fmla="*/ 916577 h 5795240"/>
              <a:gd name="connsiteX68-18915" fmla="*/ 8641545 w 12641071"/>
              <a:gd name="connsiteY68-18916" fmla="*/ 916580 h 5795240"/>
              <a:gd name="connsiteX69-18917" fmla="*/ 8849676 w 12641071"/>
              <a:gd name="connsiteY69-18918" fmla="*/ 973343 h 5795240"/>
              <a:gd name="connsiteX70-18919" fmla="*/ 8853248 w 12641071"/>
              <a:gd name="connsiteY70-18920" fmla="*/ 973288 h 5795240"/>
              <a:gd name="connsiteX71-18921" fmla="*/ 8877719 w 12641071"/>
              <a:gd name="connsiteY71-18922" fmla="*/ 1018371 h 5795240"/>
              <a:gd name="connsiteX72-18923" fmla="*/ 8878116 w 12641071"/>
              <a:gd name="connsiteY72-18924" fmla="*/ 1018851 h 5795240"/>
              <a:gd name="connsiteX73-18925" fmla="*/ 8887288 w 12641071"/>
              <a:gd name="connsiteY73-18926" fmla="*/ 1037892 h 5795240"/>
              <a:gd name="connsiteX74-18927" fmla="*/ 8949899 w 12641071"/>
              <a:gd name="connsiteY74-18928" fmla="*/ 1239592 h 5795240"/>
              <a:gd name="connsiteX75-18929" fmla="*/ 8968437 w 12641071"/>
              <a:gd name="connsiteY75-18930" fmla="*/ 1423482 h 5795240"/>
              <a:gd name="connsiteX76-18931" fmla="*/ 8949899 w 12641071"/>
              <a:gd name="connsiteY76-18932" fmla="*/ 1239591 h 5795240"/>
              <a:gd name="connsiteX77-18933" fmla="*/ 8887288 w 12641071"/>
              <a:gd name="connsiteY77-18934" fmla="*/ 1037890 h 5795240"/>
              <a:gd name="connsiteX78-18935" fmla="*/ 8878116 w 12641071"/>
              <a:gd name="connsiteY78-18936" fmla="*/ 1018851 h 5795240"/>
              <a:gd name="connsiteX79-18937" fmla="*/ 8931285 w 12641071"/>
              <a:gd name="connsiteY79-18938" fmla="*/ 1083292 h 5795240"/>
              <a:gd name="connsiteX80-18939" fmla="*/ 9241478 w 12641071"/>
              <a:gd name="connsiteY80-18940" fmla="*/ 1211778 h 5795240"/>
              <a:gd name="connsiteX81-18941" fmla="*/ 9605238 w 12641071"/>
              <a:gd name="connsiteY81-18942" fmla="*/ 1018369 h 5795240"/>
              <a:gd name="connsiteX82-18943" fmla="*/ 9636247 w 12641071"/>
              <a:gd name="connsiteY82-18944" fmla="*/ 961241 h 5795240"/>
              <a:gd name="connsiteX83-18945" fmla="*/ 9641995 w 12641071"/>
              <a:gd name="connsiteY83-18946" fmla="*/ 961152 h 5795240"/>
              <a:gd name="connsiteX84-18947" fmla="*/ 9584939 w 12641071"/>
              <a:gd name="connsiteY84-18948" fmla="*/ 1079594 h 5795240"/>
              <a:gd name="connsiteX85-18949" fmla="*/ 9546257 w 12641071"/>
              <a:gd name="connsiteY85-18950" fmla="*/ 1204206 h 5795240"/>
              <a:gd name="connsiteX86-18951" fmla="*/ 9584939 w 12641071"/>
              <a:gd name="connsiteY86-18952" fmla="*/ 1079596 h 5795240"/>
              <a:gd name="connsiteX87-18953" fmla="*/ 9641995 w 12641071"/>
              <a:gd name="connsiteY87-18954" fmla="*/ 961153 h 5795240"/>
              <a:gd name="connsiteX88-18955" fmla="*/ 9653069 w 12641071"/>
              <a:gd name="connsiteY88-18956" fmla="*/ 960983 h 5795240"/>
              <a:gd name="connsiteX89-18957" fmla="*/ 9801564 w 12641071"/>
              <a:gd name="connsiteY89-18958" fmla="*/ 1196828 h 5795240"/>
              <a:gd name="connsiteX90-18959" fmla="*/ 9801566 w 12641071"/>
              <a:gd name="connsiteY90-18960" fmla="*/ 1196828 h 5795240"/>
              <a:gd name="connsiteX91-18961" fmla="*/ 9653070 w 12641071"/>
              <a:gd name="connsiteY91-18962" fmla="*/ 960982 h 5795240"/>
              <a:gd name="connsiteX92-18963" fmla="*/ 9641996 w 12641071"/>
              <a:gd name="connsiteY92-18964" fmla="*/ 961152 h 5795240"/>
              <a:gd name="connsiteX93-18965" fmla="*/ 9651917 w 12641071"/>
              <a:gd name="connsiteY93-18966" fmla="*/ 940556 h 5795240"/>
              <a:gd name="connsiteX94-18967" fmla="*/ 11050508 w 12641071"/>
              <a:gd name="connsiteY94-18968" fmla="*/ 108150 h 5795240"/>
              <a:gd name="connsiteX95-18969" fmla="*/ 12641071 w 12641071"/>
              <a:gd name="connsiteY95-18970" fmla="*/ 1698711 h 5795240"/>
              <a:gd name="connsiteX96-18971" fmla="*/ 11371062 w 12641071"/>
              <a:gd name="connsiteY96-18972" fmla="*/ 3256960 h 5795240"/>
              <a:gd name="connsiteX97-18973" fmla="*/ 11215953 w 12641071"/>
              <a:gd name="connsiteY97-18974" fmla="*/ 3280632 h 5795240"/>
              <a:gd name="connsiteX98-18975" fmla="*/ 11142318 w 12641071"/>
              <a:gd name="connsiteY98-18976" fmla="*/ 3276914 h 5795240"/>
              <a:gd name="connsiteX99-18977" fmla="*/ 11215952 w 12641071"/>
              <a:gd name="connsiteY99-18978" fmla="*/ 3280632 h 5795240"/>
              <a:gd name="connsiteX100-18979" fmla="*/ 11213133 w 12641071"/>
              <a:gd name="connsiteY100-18980" fmla="*/ 3281062 h 5795240"/>
              <a:gd name="connsiteX101-18981" fmla="*/ 11116921 w 12641071"/>
              <a:gd name="connsiteY101-18982" fmla="*/ 3285921 h 5795240"/>
              <a:gd name="connsiteX102-18983" fmla="*/ 11050507 w 12641071"/>
              <a:gd name="connsiteY102-18984" fmla="*/ 3289274 h 5795240"/>
              <a:gd name="connsiteX103-18985" fmla="*/ 11006292 w 12641071"/>
              <a:gd name="connsiteY103-18986" fmla="*/ 3287041 h 5795240"/>
              <a:gd name="connsiteX104-18987" fmla="*/ 10937101 w 12641071"/>
              <a:gd name="connsiteY104-18988" fmla="*/ 3297601 h 5795240"/>
              <a:gd name="connsiteX105-18989" fmla="*/ 10144740 w 12641071"/>
              <a:gd name="connsiteY105-18990" fmla="*/ 4089962 h 5795240"/>
              <a:gd name="connsiteX106-18991" fmla="*/ 10130374 w 12641071"/>
              <a:gd name="connsiteY106-18992" fmla="*/ 4184101 h 5795240"/>
              <a:gd name="connsiteX107-18993" fmla="*/ 10130375 w 12641071"/>
              <a:gd name="connsiteY107-18994" fmla="*/ 4184103 h 5795240"/>
              <a:gd name="connsiteX108-18995" fmla="*/ 10130656 w 12641071"/>
              <a:gd name="connsiteY108-18996" fmla="*/ 4185950 h 5795240"/>
              <a:gd name="connsiteX109-18997" fmla="*/ 10138194 w 12641071"/>
              <a:gd name="connsiteY109-18998" fmla="*/ 4335228 h 5795240"/>
              <a:gd name="connsiteX110-18999" fmla="*/ 10137710 w 12641071"/>
              <a:gd name="connsiteY110-19000" fmla="*/ 4344822 h 5795240"/>
              <a:gd name="connsiteX111-19001" fmla="*/ 10133555 w 12641071"/>
              <a:gd name="connsiteY111-19002" fmla="*/ 4427096 h 5795240"/>
              <a:gd name="connsiteX112-19003" fmla="*/ 10129312 w 12641071"/>
              <a:gd name="connsiteY112-19004" fmla="*/ 4399289 h 5795240"/>
              <a:gd name="connsiteX113-19005" fmla="*/ 10126797 w 12641071"/>
              <a:gd name="connsiteY113-19006" fmla="*/ 4349498 h 5795240"/>
              <a:gd name="connsiteX114-19007" fmla="*/ 10126796 w 12641071"/>
              <a:gd name="connsiteY114-19008" fmla="*/ 4349498 h 5795240"/>
              <a:gd name="connsiteX115-19009" fmla="*/ 10129311 w 12641071"/>
              <a:gd name="connsiteY115-19010" fmla="*/ 4399289 h 5795240"/>
              <a:gd name="connsiteX116-19011" fmla="*/ 10133554 w 12641071"/>
              <a:gd name="connsiteY116-19012" fmla="*/ 4427096 h 5795240"/>
              <a:gd name="connsiteX117-19013" fmla="*/ 10130656 w 12641071"/>
              <a:gd name="connsiteY117-19014" fmla="*/ 4484506 h 5795240"/>
              <a:gd name="connsiteX118-19015" fmla="*/ 8678182 w 12641071"/>
              <a:gd name="connsiteY118-19016" fmla="*/ 5795240 h 5795240"/>
              <a:gd name="connsiteX119-19017" fmla="*/ 7467518 w 12641071"/>
              <a:gd name="connsiteY119-19018" fmla="*/ 5151535 h 5795240"/>
              <a:gd name="connsiteX120-19019" fmla="*/ 7419945 w 12641071"/>
              <a:gd name="connsiteY120-19020" fmla="*/ 5073228 h 5795240"/>
              <a:gd name="connsiteX121-19021" fmla="*/ 7394386 w 12641071"/>
              <a:gd name="connsiteY121-19022" fmla="*/ 5031156 h 5795240"/>
              <a:gd name="connsiteX122-19023" fmla="*/ 7367299 w 12641071"/>
              <a:gd name="connsiteY122-19024" fmla="*/ 4974928 h 5795240"/>
              <a:gd name="connsiteX123-19025" fmla="*/ 7332905 w 12641071"/>
              <a:gd name="connsiteY123-19026" fmla="*/ 4903531 h 5795240"/>
              <a:gd name="connsiteX124-19027" fmla="*/ 7320958 w 12641071"/>
              <a:gd name="connsiteY124-19028" fmla="*/ 4870887 h 5795240"/>
              <a:gd name="connsiteX125-19029" fmla="*/ 7322174 w 12641071"/>
              <a:gd name="connsiteY125-19030" fmla="*/ 4872361 h 5795240"/>
              <a:gd name="connsiteX126-19031" fmla="*/ 7362630 w 12641071"/>
              <a:gd name="connsiteY126-19032" fmla="*/ 4938954 h 5795240"/>
              <a:gd name="connsiteX127-19033" fmla="*/ 7380779 w 12641071"/>
              <a:gd name="connsiteY127-19034" fmla="*/ 4976628 h 5795240"/>
              <a:gd name="connsiteX128-19035" fmla="*/ 7391210 w 12641071"/>
              <a:gd name="connsiteY128-19036" fmla="*/ 4977944 h 5795240"/>
              <a:gd name="connsiteX129-19037" fmla="*/ 7380780 w 12641071"/>
              <a:gd name="connsiteY129-19038" fmla="*/ 4976628 h 5795240"/>
              <a:gd name="connsiteX130-19039" fmla="*/ 7362631 w 12641071"/>
              <a:gd name="connsiteY130-19040" fmla="*/ 4938954 h 5795240"/>
              <a:gd name="connsiteX131-19041" fmla="*/ 7322175 w 12641071"/>
              <a:gd name="connsiteY131-19042" fmla="*/ 4872361 h 5795240"/>
              <a:gd name="connsiteX132-19043" fmla="*/ 7320959 w 12641071"/>
              <a:gd name="connsiteY132-19044" fmla="*/ 4870887 h 5795240"/>
              <a:gd name="connsiteX133-19045" fmla="*/ 7283811 w 12641071"/>
              <a:gd name="connsiteY133-19046" fmla="*/ 4769391 h 5795240"/>
              <a:gd name="connsiteX134-19047" fmla="*/ 7272112 w 12641071"/>
              <a:gd name="connsiteY134-19048" fmla="*/ 4718630 h 5795240"/>
              <a:gd name="connsiteX135-19049" fmla="*/ 7272111 w 12641071"/>
              <a:gd name="connsiteY135-19050" fmla="*/ 4718630 h 5795240"/>
              <a:gd name="connsiteX136-19051" fmla="*/ 7283810 w 12641071"/>
              <a:gd name="connsiteY136-19052" fmla="*/ 4769391 h 5795240"/>
              <a:gd name="connsiteX137-19053" fmla="*/ 7320958 w 12641071"/>
              <a:gd name="connsiteY137-19054" fmla="*/ 4870887 h 5795240"/>
              <a:gd name="connsiteX138-19055" fmla="*/ 7223551 w 12641071"/>
              <a:gd name="connsiteY138-19056" fmla="*/ 4752829 h 5795240"/>
              <a:gd name="connsiteX139-19057" fmla="*/ 6652445 w 12641071"/>
              <a:gd name="connsiteY139-19058" fmla="*/ 4516269 h 5795240"/>
              <a:gd name="connsiteX140-19059" fmla="*/ 6200873 w 12641071"/>
              <a:gd name="connsiteY140-19060" fmla="*/ 4654206 h 5795240"/>
              <a:gd name="connsiteX141-19061" fmla="*/ 6088813 w 12641071"/>
              <a:gd name="connsiteY141-19062" fmla="*/ 4746663 h 5795240"/>
              <a:gd name="connsiteX142-19063" fmla="*/ 6043019 w 12641071"/>
              <a:gd name="connsiteY142-19064" fmla="*/ 4807902 h 5795240"/>
              <a:gd name="connsiteX143-19065" fmla="*/ 6043021 w 12641071"/>
              <a:gd name="connsiteY143-19066" fmla="*/ 4807902 h 5795240"/>
              <a:gd name="connsiteX144-19067" fmla="*/ 6023271 w 12641071"/>
              <a:gd name="connsiteY144-19068" fmla="*/ 4834312 h 5795240"/>
              <a:gd name="connsiteX145-19069" fmla="*/ 5970678 w 12641071"/>
              <a:gd name="connsiteY145-19070" fmla="*/ 4892181 h 5795240"/>
              <a:gd name="connsiteX146-19071" fmla="*/ 5982717 w 12641071"/>
              <a:gd name="connsiteY146-19072" fmla="*/ 4872361 h 5795240"/>
              <a:gd name="connsiteX147-19073" fmla="*/ 5970675 w 12641071"/>
              <a:gd name="connsiteY147-19074" fmla="*/ 4892181 h 5795240"/>
              <a:gd name="connsiteX148-19075" fmla="*/ 5935320 w 12641071"/>
              <a:gd name="connsiteY148-19076" fmla="*/ 4931081 h 5795240"/>
              <a:gd name="connsiteX149-19077" fmla="*/ 4971763 w 12641071"/>
              <a:gd name="connsiteY149-19078" fmla="*/ 5330200 h 5795240"/>
              <a:gd name="connsiteX150-19079" fmla="*/ 3716172 w 12641071"/>
              <a:gd name="connsiteY150-19080" fmla="*/ 4497938 h 5795240"/>
              <a:gd name="connsiteX151-19081" fmla="*/ 3710773 w 12641071"/>
              <a:gd name="connsiteY151-19082" fmla="*/ 4483182 h 5795240"/>
              <a:gd name="connsiteX152-19083" fmla="*/ 3710773 w 12641071"/>
              <a:gd name="connsiteY152-19084" fmla="*/ 4483181 h 5795240"/>
              <a:gd name="connsiteX153-19085" fmla="*/ 3674984 w 12641071"/>
              <a:gd name="connsiteY153-19086" fmla="*/ 4385402 h 5795240"/>
              <a:gd name="connsiteX154-19087" fmla="*/ 3670349 w 12641071"/>
              <a:gd name="connsiteY154-19088" fmla="*/ 4372742 h 5795240"/>
              <a:gd name="connsiteX155-19089" fmla="*/ 3659438 w 12641071"/>
              <a:gd name="connsiteY155-19090" fmla="*/ 4330309 h 5795240"/>
              <a:gd name="connsiteX156-19091" fmla="*/ 3672084 w 12641071"/>
              <a:gd name="connsiteY156-19092" fmla="*/ 4353606 h 5795240"/>
              <a:gd name="connsiteX157-19093" fmla="*/ 3659440 w 12641071"/>
              <a:gd name="connsiteY157-19094" fmla="*/ 4330309 h 5795240"/>
              <a:gd name="connsiteX158-19095" fmla="*/ 3613217 w 12641071"/>
              <a:gd name="connsiteY158-19096" fmla="*/ 4245153 h 5795240"/>
              <a:gd name="connsiteX159-19097" fmla="*/ 3083792 w 12641071"/>
              <a:gd name="connsiteY159-19098" fmla="*/ 3963660 h 5795240"/>
              <a:gd name="connsiteX160-19099" fmla="*/ 2835272 w 12641071"/>
              <a:gd name="connsiteY160-19100" fmla="*/ 4013833 h 5795240"/>
              <a:gd name="connsiteX161-19101" fmla="*/ 2820214 w 12641071"/>
              <a:gd name="connsiteY161-19102" fmla="*/ 4022007 h 5795240"/>
              <a:gd name="connsiteX162-19103" fmla="*/ 2820212 w 12641071"/>
              <a:gd name="connsiteY162-19104" fmla="*/ 4022008 h 5795240"/>
              <a:gd name="connsiteX163-19105" fmla="*/ 2820206 w 12641071"/>
              <a:gd name="connsiteY163-19106" fmla="*/ 4022011 h 5795240"/>
              <a:gd name="connsiteX164-19107" fmla="*/ 2813481 w 12641071"/>
              <a:gd name="connsiteY164-19108" fmla="*/ 4027041 h 5795240"/>
              <a:gd name="connsiteX165-19109" fmla="*/ 2762875 w 12641071"/>
              <a:gd name="connsiteY165-19110" fmla="*/ 4057784 h 5795240"/>
              <a:gd name="connsiteX166-19111" fmla="*/ 2762878 w 12641071"/>
              <a:gd name="connsiteY166-19112" fmla="*/ 4057784 h 5795240"/>
              <a:gd name="connsiteX167-19113" fmla="*/ 2694694 w 12641071"/>
              <a:gd name="connsiteY167-19114" fmla="*/ 4099208 h 5795240"/>
              <a:gd name="connsiteX168-19115" fmla="*/ 2726822 w 12641071"/>
              <a:gd name="connsiteY168-19116" fmla="*/ 4072700 h 5795240"/>
              <a:gd name="connsiteX169-19117" fmla="*/ 2757719 w 12641071"/>
              <a:gd name="connsiteY169-19118" fmla="*/ 4055929 h 5795240"/>
              <a:gd name="connsiteX170-19119" fmla="*/ 2757718 w 12641071"/>
              <a:gd name="connsiteY170-19120" fmla="*/ 4055928 h 5795240"/>
              <a:gd name="connsiteX171-19121" fmla="*/ 2726820 w 12641071"/>
              <a:gd name="connsiteY171-19122" fmla="*/ 4072700 h 5795240"/>
              <a:gd name="connsiteX172-19123" fmla="*/ 2694692 w 12641071"/>
              <a:gd name="connsiteY172-19124" fmla="*/ 4099208 h 5795240"/>
              <a:gd name="connsiteX173-19125" fmla="*/ 2664698 w 12641071"/>
              <a:gd name="connsiteY173-19126" fmla="*/ 4117431 h 5795240"/>
              <a:gd name="connsiteX174-19127" fmla="*/ 1804544 w 12641071"/>
              <a:gd name="connsiteY174-19128" fmla="*/ 4335229 h 5795240"/>
              <a:gd name="connsiteX175-19129" fmla="*/ 0 w 12641071"/>
              <a:gd name="connsiteY175-19130" fmla="*/ 2530685 h 5795240"/>
              <a:gd name="connsiteX176-19131" fmla="*/ 1804544 w 12641071"/>
              <a:gd name="connsiteY176-19132" fmla="*/ 726143 h 5795240"/>
              <a:gd name="connsiteX177-19133" fmla="*/ 3080549 w 12641071"/>
              <a:gd name="connsiteY177-19134" fmla="*/ 1254682 h 5795240"/>
              <a:gd name="connsiteX178-19135" fmla="*/ 3268676 w 12641071"/>
              <a:gd name="connsiteY178-19136" fmla="*/ 1461167 h 5795240"/>
              <a:gd name="connsiteX179-19137" fmla="*/ 3565826 w 12641071"/>
              <a:gd name="connsiteY179-19138" fmla="*/ 1551935 h 5795240"/>
              <a:gd name="connsiteX180-19139" fmla="*/ 4086504 w 12641071"/>
              <a:gd name="connsiteY180-19140" fmla="*/ 1127574 h 5795240"/>
              <a:gd name="connsiteX181-19141" fmla="*/ 4103078 w 12641071"/>
              <a:gd name="connsiteY181-19142" fmla="*/ 1004204 h 5795240"/>
              <a:gd name="connsiteX182-19143" fmla="*/ 5215874 w 12641071"/>
              <a:gd name="connsiteY182-19144" fmla="*/ 0 h 5795240"/>
              <a:gd name="connsiteX0-19145" fmla="*/ 5964869 w 12641071"/>
              <a:gd name="connsiteY0-19146" fmla="*/ 4795171 h 5795240"/>
              <a:gd name="connsiteX1-19147" fmla="*/ 6019264 w 12641071"/>
              <a:gd name="connsiteY1-19148" fmla="*/ 4804905 h 5795240"/>
              <a:gd name="connsiteX2-19149" fmla="*/ 6036570 w 12641071"/>
              <a:gd name="connsiteY2-19150" fmla="*/ 4807089 h 5795240"/>
              <a:gd name="connsiteX3-19151" fmla="*/ 6019265 w 12641071"/>
              <a:gd name="connsiteY3-19152" fmla="*/ 4804905 h 5795240"/>
              <a:gd name="connsiteX4-19153" fmla="*/ 5964869 w 12641071"/>
              <a:gd name="connsiteY4-19154" fmla="*/ 4795171 h 5795240"/>
              <a:gd name="connsiteX5-19155" fmla="*/ 3682364 w 12641071"/>
              <a:gd name="connsiteY5-19156" fmla="*/ 4386723 h 5795240"/>
              <a:gd name="connsiteX6-19157" fmla="*/ 3772428 w 12641071"/>
              <a:gd name="connsiteY6-19158" fmla="*/ 4402840 h 5795240"/>
              <a:gd name="connsiteX7-19159" fmla="*/ 3772428 w 12641071"/>
              <a:gd name="connsiteY7-19160" fmla="*/ 4402840 h 5795240"/>
              <a:gd name="connsiteX8-19161" fmla="*/ 3682364 w 12641071"/>
              <a:gd name="connsiteY8-19162" fmla="*/ 4386723 h 5795240"/>
              <a:gd name="connsiteX9-19163" fmla="*/ 5215874 w 12641071"/>
              <a:gd name="connsiteY9-19164" fmla="*/ 0 h 5795240"/>
              <a:gd name="connsiteX10-19165" fmla="*/ 5927386 w 12641071"/>
              <a:gd name="connsiteY10-19166" fmla="*/ 255427 h 5795240"/>
              <a:gd name="connsiteX11-19167" fmla="*/ 5974443 w 12641071"/>
              <a:gd name="connsiteY11-19168" fmla="*/ 298195 h 5795240"/>
              <a:gd name="connsiteX12-19169" fmla="*/ 5974448 w 12641071"/>
              <a:gd name="connsiteY12-19170" fmla="*/ 298200 h 5795240"/>
              <a:gd name="connsiteX13-19171" fmla="*/ 6006819 w 12641071"/>
              <a:gd name="connsiteY13-19172" fmla="*/ 327622 h 5795240"/>
              <a:gd name="connsiteX14-19173" fmla="*/ 6043427 w 12641071"/>
              <a:gd name="connsiteY14-19174" fmla="*/ 367901 h 5795240"/>
              <a:gd name="connsiteX15-19175" fmla="*/ 6043429 w 12641071"/>
              <a:gd name="connsiteY15-19176" fmla="*/ 367901 h 5795240"/>
              <a:gd name="connsiteX16-19177" fmla="*/ 6079014 w 12641071"/>
              <a:gd name="connsiteY16-19178" fmla="*/ 407056 h 5795240"/>
              <a:gd name="connsiteX17-19179" fmla="*/ 6105193 w 12641071"/>
              <a:gd name="connsiteY17-19180" fmla="*/ 442067 h 5795240"/>
              <a:gd name="connsiteX18-19181" fmla="*/ 6105193 w 12641071"/>
              <a:gd name="connsiteY18-19182" fmla="*/ 442069 h 5795240"/>
              <a:gd name="connsiteX19-19183" fmla="*/ 6143408 w 12641071"/>
              <a:gd name="connsiteY19-19184" fmla="*/ 493169 h 5795240"/>
              <a:gd name="connsiteX20-19185" fmla="*/ 6143427 w 12641071"/>
              <a:gd name="connsiteY20-19186" fmla="*/ 493200 h 5795240"/>
              <a:gd name="connsiteX21-19187" fmla="*/ 6143427 w 12641071"/>
              <a:gd name="connsiteY21-19188" fmla="*/ 493200 h 5795240"/>
              <a:gd name="connsiteX22-19189" fmla="*/ 6143408 w 12641071"/>
              <a:gd name="connsiteY22-19190" fmla="*/ 493167 h 5795240"/>
              <a:gd name="connsiteX23-19191" fmla="*/ 6105193 w 12641071"/>
              <a:gd name="connsiteY23-19192" fmla="*/ 442067 h 5795240"/>
              <a:gd name="connsiteX24-19193" fmla="*/ 6141460 w 12641071"/>
              <a:gd name="connsiteY24-19194" fmla="*/ 475027 h 5795240"/>
              <a:gd name="connsiteX25-19195" fmla="*/ 6788665 w 12641071"/>
              <a:gd name="connsiteY25-19196" fmla="*/ 707369 h 5795240"/>
              <a:gd name="connsiteX26-19197" fmla="*/ 7184710 w 12641071"/>
              <a:gd name="connsiteY26-19198" fmla="*/ 627411 h 5795240"/>
              <a:gd name="connsiteX27-19199" fmla="*/ 7264545 w 12641071"/>
              <a:gd name="connsiteY27-19200" fmla="*/ 588952 h 5795240"/>
              <a:gd name="connsiteX28-19201" fmla="*/ 7213686 w 12641071"/>
              <a:gd name="connsiteY28-19202" fmla="*/ 626983 h 5795240"/>
              <a:gd name="connsiteX29-19203" fmla="*/ 7128319 w 12641071"/>
              <a:gd name="connsiteY29-19204" fmla="*/ 705504 h 5795240"/>
              <a:gd name="connsiteX30-19205" fmla="*/ 7083110 w 12641071"/>
              <a:gd name="connsiteY30-19206" fmla="*/ 757072 h 5795240"/>
              <a:gd name="connsiteX31-19207" fmla="*/ 7083111 w 12641071"/>
              <a:gd name="connsiteY31-19208" fmla="*/ 757072 h 5795240"/>
              <a:gd name="connsiteX32-19209" fmla="*/ 7128319 w 12641071"/>
              <a:gd name="connsiteY32-19210" fmla="*/ 705506 h 5795240"/>
              <a:gd name="connsiteX33-19211" fmla="*/ 7213686 w 12641071"/>
              <a:gd name="connsiteY33-19212" fmla="*/ 626984 h 5795240"/>
              <a:gd name="connsiteX34-19213" fmla="*/ 7264545 w 12641071"/>
              <a:gd name="connsiteY34-19214" fmla="*/ 588953 h 5795240"/>
              <a:gd name="connsiteX35-19215" fmla="*/ 7273651 w 12641071"/>
              <a:gd name="connsiteY35-19216" fmla="*/ 584566 h 5795240"/>
              <a:gd name="connsiteX36-19217" fmla="*/ 7314851 w 12641071"/>
              <a:gd name="connsiteY36-19218" fmla="*/ 559537 h 5795240"/>
              <a:gd name="connsiteX37-19219" fmla="*/ 7354131 w 12641071"/>
              <a:gd name="connsiteY37-19220" fmla="*/ 565467 h 5795240"/>
              <a:gd name="connsiteX38-19221" fmla="*/ 7429608 w 12641071"/>
              <a:gd name="connsiteY38-19222" fmla="*/ 586051 h 5795240"/>
              <a:gd name="connsiteX39-19223" fmla="*/ 7429611 w 12641071"/>
              <a:gd name="connsiteY39-19224" fmla="*/ 586050 h 5795240"/>
              <a:gd name="connsiteX40-19225" fmla="*/ 7354132 w 12641071"/>
              <a:gd name="connsiteY40-19226" fmla="*/ 565465 h 5795240"/>
              <a:gd name="connsiteX41-19227" fmla="*/ 7314853 w 12641071"/>
              <a:gd name="connsiteY41-19228" fmla="*/ 559536 h 5795240"/>
              <a:gd name="connsiteX42-19229" fmla="*/ 7314851 w 12641071"/>
              <a:gd name="connsiteY42-19230" fmla="*/ 559537 h 5795240"/>
              <a:gd name="connsiteX43-19231" fmla="*/ 7314849 w 12641071"/>
              <a:gd name="connsiteY43-19232" fmla="*/ 559537 h 5795240"/>
              <a:gd name="connsiteX44-19233" fmla="*/ 7273651 w 12641071"/>
              <a:gd name="connsiteY44-19234" fmla="*/ 584565 h 5795240"/>
              <a:gd name="connsiteX45-19235" fmla="*/ 7264545 w 12641071"/>
              <a:gd name="connsiteY45-19236" fmla="*/ 588952 h 5795240"/>
              <a:gd name="connsiteX46-19237" fmla="*/ 7296407 w 12641071"/>
              <a:gd name="connsiteY46-19238" fmla="*/ 565126 h 5795240"/>
              <a:gd name="connsiteX47-19239" fmla="*/ 7307447 w 12641071"/>
              <a:gd name="connsiteY47-19240" fmla="*/ 558419 h 5795240"/>
              <a:gd name="connsiteX48-19241" fmla="*/ 7307450 w 12641071"/>
              <a:gd name="connsiteY48-19242" fmla="*/ 558419 h 5795240"/>
              <a:gd name="connsiteX49-19243" fmla="*/ 7385004 w 12641071"/>
              <a:gd name="connsiteY49-19244" fmla="*/ 511303 h 5795240"/>
              <a:gd name="connsiteX50-19245" fmla="*/ 7391626 w 12641071"/>
              <a:gd name="connsiteY50-19246" fmla="*/ 508114 h 5795240"/>
              <a:gd name="connsiteX51-19247" fmla="*/ 7391631 w 12641071"/>
              <a:gd name="connsiteY51-19248" fmla="*/ 508110 h 5795240"/>
              <a:gd name="connsiteX52-19249" fmla="*/ 7478934 w 12641071"/>
              <a:gd name="connsiteY52-19250" fmla="*/ 466053 h 5795240"/>
              <a:gd name="connsiteX53-19251" fmla="*/ 7897193 w 12641071"/>
              <a:gd name="connsiteY53-19252" fmla="*/ 381611 h 5795240"/>
              <a:gd name="connsiteX54-19253" fmla="*/ 8788216 w 12641071"/>
              <a:gd name="connsiteY54-19254" fmla="*/ 855364 h 5795240"/>
              <a:gd name="connsiteX55-19255" fmla="*/ 8832362 w 12641071"/>
              <a:gd name="connsiteY55-19256" fmla="*/ 928030 h 5795240"/>
              <a:gd name="connsiteX56-19257" fmla="*/ 8832362 w 12641071"/>
              <a:gd name="connsiteY56-19258" fmla="*/ 928033 h 5795240"/>
              <a:gd name="connsiteX57-19259" fmla="*/ 8842040 w 12641071"/>
              <a:gd name="connsiteY57-19260" fmla="*/ 943961 h 5795240"/>
              <a:gd name="connsiteX58-19261" fmla="*/ 8856144 w 12641071"/>
              <a:gd name="connsiteY58-19262" fmla="*/ 973241 h 5795240"/>
              <a:gd name="connsiteX59-19263" fmla="*/ 8856145 w 12641071"/>
              <a:gd name="connsiteY59-19264" fmla="*/ 973241 h 5795240"/>
              <a:gd name="connsiteX60-19265" fmla="*/ 8878117 w 12641071"/>
              <a:gd name="connsiteY60-19266" fmla="*/ 1018851 h 5795240"/>
              <a:gd name="connsiteX61-19267" fmla="*/ 8877719 w 12641071"/>
              <a:gd name="connsiteY61-19268" fmla="*/ 1018369 h 5795240"/>
              <a:gd name="connsiteX62-19269" fmla="*/ 8853250 w 12641071"/>
              <a:gd name="connsiteY62-19270" fmla="*/ 973288 h 5795240"/>
              <a:gd name="connsiteX63-19271" fmla="*/ 8853249 w 12641071"/>
              <a:gd name="connsiteY63-19272" fmla="*/ 973288 h 5795240"/>
              <a:gd name="connsiteX64-19273" fmla="*/ 8853248 w 12641071"/>
              <a:gd name="connsiteY64-19274" fmla="*/ 973287 h 5795240"/>
              <a:gd name="connsiteX65-19275" fmla="*/ 8849677 w 12641071"/>
              <a:gd name="connsiteY65-19276" fmla="*/ 973341 h 5795240"/>
              <a:gd name="connsiteX66-19277" fmla="*/ 8641543 w 12641071"/>
              <a:gd name="connsiteY66-19278" fmla="*/ 916577 h 5795240"/>
              <a:gd name="connsiteX67-19279" fmla="*/ 8641545 w 12641071"/>
              <a:gd name="connsiteY67-19280" fmla="*/ 916580 h 5795240"/>
              <a:gd name="connsiteX68-19281" fmla="*/ 8849676 w 12641071"/>
              <a:gd name="connsiteY68-19282" fmla="*/ 973343 h 5795240"/>
              <a:gd name="connsiteX69-19283" fmla="*/ 8853248 w 12641071"/>
              <a:gd name="connsiteY69-19284" fmla="*/ 973288 h 5795240"/>
              <a:gd name="connsiteX70-19285" fmla="*/ 8877719 w 12641071"/>
              <a:gd name="connsiteY70-19286" fmla="*/ 1018371 h 5795240"/>
              <a:gd name="connsiteX71-19287" fmla="*/ 8878116 w 12641071"/>
              <a:gd name="connsiteY71-19288" fmla="*/ 1018851 h 5795240"/>
              <a:gd name="connsiteX72-19289" fmla="*/ 8887288 w 12641071"/>
              <a:gd name="connsiteY72-19290" fmla="*/ 1037892 h 5795240"/>
              <a:gd name="connsiteX73-19291" fmla="*/ 8949899 w 12641071"/>
              <a:gd name="connsiteY73-19292" fmla="*/ 1239592 h 5795240"/>
              <a:gd name="connsiteX74-19293" fmla="*/ 8968437 w 12641071"/>
              <a:gd name="connsiteY74-19294" fmla="*/ 1423482 h 5795240"/>
              <a:gd name="connsiteX75-19295" fmla="*/ 8949899 w 12641071"/>
              <a:gd name="connsiteY75-19296" fmla="*/ 1239591 h 5795240"/>
              <a:gd name="connsiteX76-19297" fmla="*/ 8887288 w 12641071"/>
              <a:gd name="connsiteY76-19298" fmla="*/ 1037890 h 5795240"/>
              <a:gd name="connsiteX77-19299" fmla="*/ 8878116 w 12641071"/>
              <a:gd name="connsiteY77-19300" fmla="*/ 1018851 h 5795240"/>
              <a:gd name="connsiteX78-19301" fmla="*/ 8931285 w 12641071"/>
              <a:gd name="connsiteY78-19302" fmla="*/ 1083292 h 5795240"/>
              <a:gd name="connsiteX79-19303" fmla="*/ 9241478 w 12641071"/>
              <a:gd name="connsiteY79-19304" fmla="*/ 1211778 h 5795240"/>
              <a:gd name="connsiteX80-19305" fmla="*/ 9605238 w 12641071"/>
              <a:gd name="connsiteY80-19306" fmla="*/ 1018369 h 5795240"/>
              <a:gd name="connsiteX81-19307" fmla="*/ 9636247 w 12641071"/>
              <a:gd name="connsiteY81-19308" fmla="*/ 961241 h 5795240"/>
              <a:gd name="connsiteX82-19309" fmla="*/ 9641995 w 12641071"/>
              <a:gd name="connsiteY82-19310" fmla="*/ 961152 h 5795240"/>
              <a:gd name="connsiteX83-19311" fmla="*/ 9584939 w 12641071"/>
              <a:gd name="connsiteY83-19312" fmla="*/ 1079594 h 5795240"/>
              <a:gd name="connsiteX84-19313" fmla="*/ 9546257 w 12641071"/>
              <a:gd name="connsiteY84-19314" fmla="*/ 1204206 h 5795240"/>
              <a:gd name="connsiteX85-19315" fmla="*/ 9584939 w 12641071"/>
              <a:gd name="connsiteY85-19316" fmla="*/ 1079596 h 5795240"/>
              <a:gd name="connsiteX86-19317" fmla="*/ 9641995 w 12641071"/>
              <a:gd name="connsiteY86-19318" fmla="*/ 961153 h 5795240"/>
              <a:gd name="connsiteX87-19319" fmla="*/ 9653069 w 12641071"/>
              <a:gd name="connsiteY87-19320" fmla="*/ 960983 h 5795240"/>
              <a:gd name="connsiteX88-19321" fmla="*/ 9801564 w 12641071"/>
              <a:gd name="connsiteY88-19322" fmla="*/ 1196828 h 5795240"/>
              <a:gd name="connsiteX89-19323" fmla="*/ 9801566 w 12641071"/>
              <a:gd name="connsiteY89-19324" fmla="*/ 1196828 h 5795240"/>
              <a:gd name="connsiteX90-19325" fmla="*/ 9653070 w 12641071"/>
              <a:gd name="connsiteY90-19326" fmla="*/ 960982 h 5795240"/>
              <a:gd name="connsiteX91-19327" fmla="*/ 9641996 w 12641071"/>
              <a:gd name="connsiteY91-19328" fmla="*/ 961152 h 5795240"/>
              <a:gd name="connsiteX92-19329" fmla="*/ 9651917 w 12641071"/>
              <a:gd name="connsiteY92-19330" fmla="*/ 940556 h 5795240"/>
              <a:gd name="connsiteX93-19331" fmla="*/ 11050508 w 12641071"/>
              <a:gd name="connsiteY93-19332" fmla="*/ 108150 h 5795240"/>
              <a:gd name="connsiteX94-19333" fmla="*/ 12641071 w 12641071"/>
              <a:gd name="connsiteY94-19334" fmla="*/ 1698711 h 5795240"/>
              <a:gd name="connsiteX95-19335" fmla="*/ 11371062 w 12641071"/>
              <a:gd name="connsiteY95-19336" fmla="*/ 3256960 h 5795240"/>
              <a:gd name="connsiteX96-19337" fmla="*/ 11215953 w 12641071"/>
              <a:gd name="connsiteY96-19338" fmla="*/ 3280632 h 5795240"/>
              <a:gd name="connsiteX97-19339" fmla="*/ 11142318 w 12641071"/>
              <a:gd name="connsiteY97-19340" fmla="*/ 3276914 h 5795240"/>
              <a:gd name="connsiteX98-19341" fmla="*/ 11215952 w 12641071"/>
              <a:gd name="connsiteY98-19342" fmla="*/ 3280632 h 5795240"/>
              <a:gd name="connsiteX99-19343" fmla="*/ 11213133 w 12641071"/>
              <a:gd name="connsiteY99-19344" fmla="*/ 3281062 h 5795240"/>
              <a:gd name="connsiteX100-19345" fmla="*/ 11116921 w 12641071"/>
              <a:gd name="connsiteY100-19346" fmla="*/ 3285921 h 5795240"/>
              <a:gd name="connsiteX101-19347" fmla="*/ 11050507 w 12641071"/>
              <a:gd name="connsiteY101-19348" fmla="*/ 3289274 h 5795240"/>
              <a:gd name="connsiteX102-19349" fmla="*/ 11006292 w 12641071"/>
              <a:gd name="connsiteY102-19350" fmla="*/ 3287041 h 5795240"/>
              <a:gd name="connsiteX103-19351" fmla="*/ 10937101 w 12641071"/>
              <a:gd name="connsiteY103-19352" fmla="*/ 3297601 h 5795240"/>
              <a:gd name="connsiteX104-19353" fmla="*/ 10144740 w 12641071"/>
              <a:gd name="connsiteY104-19354" fmla="*/ 4089962 h 5795240"/>
              <a:gd name="connsiteX105-19355" fmla="*/ 10130374 w 12641071"/>
              <a:gd name="connsiteY105-19356" fmla="*/ 4184101 h 5795240"/>
              <a:gd name="connsiteX106-19357" fmla="*/ 10130375 w 12641071"/>
              <a:gd name="connsiteY106-19358" fmla="*/ 4184103 h 5795240"/>
              <a:gd name="connsiteX107-19359" fmla="*/ 10130656 w 12641071"/>
              <a:gd name="connsiteY107-19360" fmla="*/ 4185950 h 5795240"/>
              <a:gd name="connsiteX108-19361" fmla="*/ 10138194 w 12641071"/>
              <a:gd name="connsiteY108-19362" fmla="*/ 4335228 h 5795240"/>
              <a:gd name="connsiteX109-19363" fmla="*/ 10137710 w 12641071"/>
              <a:gd name="connsiteY109-19364" fmla="*/ 4344822 h 5795240"/>
              <a:gd name="connsiteX110-19365" fmla="*/ 10133555 w 12641071"/>
              <a:gd name="connsiteY110-19366" fmla="*/ 4427096 h 5795240"/>
              <a:gd name="connsiteX111-19367" fmla="*/ 10129312 w 12641071"/>
              <a:gd name="connsiteY111-19368" fmla="*/ 4399289 h 5795240"/>
              <a:gd name="connsiteX112-19369" fmla="*/ 10126797 w 12641071"/>
              <a:gd name="connsiteY112-19370" fmla="*/ 4349498 h 5795240"/>
              <a:gd name="connsiteX113-19371" fmla="*/ 10126796 w 12641071"/>
              <a:gd name="connsiteY113-19372" fmla="*/ 4349498 h 5795240"/>
              <a:gd name="connsiteX114-19373" fmla="*/ 10129311 w 12641071"/>
              <a:gd name="connsiteY114-19374" fmla="*/ 4399289 h 5795240"/>
              <a:gd name="connsiteX115-19375" fmla="*/ 10133554 w 12641071"/>
              <a:gd name="connsiteY115-19376" fmla="*/ 4427096 h 5795240"/>
              <a:gd name="connsiteX116-19377" fmla="*/ 10130656 w 12641071"/>
              <a:gd name="connsiteY116-19378" fmla="*/ 4484506 h 5795240"/>
              <a:gd name="connsiteX117-19379" fmla="*/ 8678182 w 12641071"/>
              <a:gd name="connsiteY117-19380" fmla="*/ 5795240 h 5795240"/>
              <a:gd name="connsiteX118-19381" fmla="*/ 7467518 w 12641071"/>
              <a:gd name="connsiteY118-19382" fmla="*/ 5151535 h 5795240"/>
              <a:gd name="connsiteX119-19383" fmla="*/ 7419945 w 12641071"/>
              <a:gd name="connsiteY119-19384" fmla="*/ 5073228 h 5795240"/>
              <a:gd name="connsiteX120-19385" fmla="*/ 7394386 w 12641071"/>
              <a:gd name="connsiteY120-19386" fmla="*/ 5031156 h 5795240"/>
              <a:gd name="connsiteX121-19387" fmla="*/ 7367299 w 12641071"/>
              <a:gd name="connsiteY121-19388" fmla="*/ 4974928 h 5795240"/>
              <a:gd name="connsiteX122-19389" fmla="*/ 7332905 w 12641071"/>
              <a:gd name="connsiteY122-19390" fmla="*/ 4903531 h 5795240"/>
              <a:gd name="connsiteX123-19391" fmla="*/ 7320958 w 12641071"/>
              <a:gd name="connsiteY123-19392" fmla="*/ 4870887 h 5795240"/>
              <a:gd name="connsiteX124-19393" fmla="*/ 7322174 w 12641071"/>
              <a:gd name="connsiteY124-19394" fmla="*/ 4872361 h 5795240"/>
              <a:gd name="connsiteX125-19395" fmla="*/ 7362630 w 12641071"/>
              <a:gd name="connsiteY125-19396" fmla="*/ 4938954 h 5795240"/>
              <a:gd name="connsiteX126-19397" fmla="*/ 7380779 w 12641071"/>
              <a:gd name="connsiteY126-19398" fmla="*/ 4976628 h 5795240"/>
              <a:gd name="connsiteX127-19399" fmla="*/ 7391210 w 12641071"/>
              <a:gd name="connsiteY127-19400" fmla="*/ 4977944 h 5795240"/>
              <a:gd name="connsiteX128-19401" fmla="*/ 7380780 w 12641071"/>
              <a:gd name="connsiteY128-19402" fmla="*/ 4976628 h 5795240"/>
              <a:gd name="connsiteX129-19403" fmla="*/ 7362631 w 12641071"/>
              <a:gd name="connsiteY129-19404" fmla="*/ 4938954 h 5795240"/>
              <a:gd name="connsiteX130-19405" fmla="*/ 7322175 w 12641071"/>
              <a:gd name="connsiteY130-19406" fmla="*/ 4872361 h 5795240"/>
              <a:gd name="connsiteX131-19407" fmla="*/ 7320959 w 12641071"/>
              <a:gd name="connsiteY131-19408" fmla="*/ 4870887 h 5795240"/>
              <a:gd name="connsiteX132-19409" fmla="*/ 7283811 w 12641071"/>
              <a:gd name="connsiteY132-19410" fmla="*/ 4769391 h 5795240"/>
              <a:gd name="connsiteX133-19411" fmla="*/ 7272112 w 12641071"/>
              <a:gd name="connsiteY133-19412" fmla="*/ 4718630 h 5795240"/>
              <a:gd name="connsiteX134-19413" fmla="*/ 7272111 w 12641071"/>
              <a:gd name="connsiteY134-19414" fmla="*/ 4718630 h 5795240"/>
              <a:gd name="connsiteX135-19415" fmla="*/ 7283810 w 12641071"/>
              <a:gd name="connsiteY135-19416" fmla="*/ 4769391 h 5795240"/>
              <a:gd name="connsiteX136-19417" fmla="*/ 7320958 w 12641071"/>
              <a:gd name="connsiteY136-19418" fmla="*/ 4870887 h 5795240"/>
              <a:gd name="connsiteX137-19419" fmla="*/ 7223551 w 12641071"/>
              <a:gd name="connsiteY137-19420" fmla="*/ 4752829 h 5795240"/>
              <a:gd name="connsiteX138-19421" fmla="*/ 6652445 w 12641071"/>
              <a:gd name="connsiteY138-19422" fmla="*/ 4516269 h 5795240"/>
              <a:gd name="connsiteX139-19423" fmla="*/ 6200873 w 12641071"/>
              <a:gd name="connsiteY139-19424" fmla="*/ 4654206 h 5795240"/>
              <a:gd name="connsiteX140-19425" fmla="*/ 6088813 w 12641071"/>
              <a:gd name="connsiteY140-19426" fmla="*/ 4746663 h 5795240"/>
              <a:gd name="connsiteX141-19427" fmla="*/ 6043019 w 12641071"/>
              <a:gd name="connsiteY141-19428" fmla="*/ 4807902 h 5795240"/>
              <a:gd name="connsiteX142-19429" fmla="*/ 6043021 w 12641071"/>
              <a:gd name="connsiteY142-19430" fmla="*/ 4807902 h 5795240"/>
              <a:gd name="connsiteX143-19431" fmla="*/ 6023271 w 12641071"/>
              <a:gd name="connsiteY143-19432" fmla="*/ 4834312 h 5795240"/>
              <a:gd name="connsiteX144-19433" fmla="*/ 5970678 w 12641071"/>
              <a:gd name="connsiteY144-19434" fmla="*/ 4892181 h 5795240"/>
              <a:gd name="connsiteX145-19435" fmla="*/ 5982717 w 12641071"/>
              <a:gd name="connsiteY145-19436" fmla="*/ 4872361 h 5795240"/>
              <a:gd name="connsiteX146-19437" fmla="*/ 5970675 w 12641071"/>
              <a:gd name="connsiteY146-19438" fmla="*/ 4892181 h 5795240"/>
              <a:gd name="connsiteX147-19439" fmla="*/ 5935320 w 12641071"/>
              <a:gd name="connsiteY147-19440" fmla="*/ 4931081 h 5795240"/>
              <a:gd name="connsiteX148-19441" fmla="*/ 4971763 w 12641071"/>
              <a:gd name="connsiteY148-19442" fmla="*/ 5330200 h 5795240"/>
              <a:gd name="connsiteX149-19443" fmla="*/ 3716172 w 12641071"/>
              <a:gd name="connsiteY149-19444" fmla="*/ 4497938 h 5795240"/>
              <a:gd name="connsiteX150-19445" fmla="*/ 3710773 w 12641071"/>
              <a:gd name="connsiteY150-19446" fmla="*/ 4483182 h 5795240"/>
              <a:gd name="connsiteX151-19447" fmla="*/ 3710773 w 12641071"/>
              <a:gd name="connsiteY151-19448" fmla="*/ 4483181 h 5795240"/>
              <a:gd name="connsiteX152-19449" fmla="*/ 3674984 w 12641071"/>
              <a:gd name="connsiteY152-19450" fmla="*/ 4385402 h 5795240"/>
              <a:gd name="connsiteX153-19451" fmla="*/ 3670349 w 12641071"/>
              <a:gd name="connsiteY153-19452" fmla="*/ 4372742 h 5795240"/>
              <a:gd name="connsiteX154-19453" fmla="*/ 3659438 w 12641071"/>
              <a:gd name="connsiteY154-19454" fmla="*/ 4330309 h 5795240"/>
              <a:gd name="connsiteX155-19455" fmla="*/ 3672084 w 12641071"/>
              <a:gd name="connsiteY155-19456" fmla="*/ 4353606 h 5795240"/>
              <a:gd name="connsiteX156-19457" fmla="*/ 3659440 w 12641071"/>
              <a:gd name="connsiteY156-19458" fmla="*/ 4330309 h 5795240"/>
              <a:gd name="connsiteX157-19459" fmla="*/ 3613217 w 12641071"/>
              <a:gd name="connsiteY157-19460" fmla="*/ 4245153 h 5795240"/>
              <a:gd name="connsiteX158-19461" fmla="*/ 3083792 w 12641071"/>
              <a:gd name="connsiteY158-19462" fmla="*/ 3963660 h 5795240"/>
              <a:gd name="connsiteX159-19463" fmla="*/ 2835272 w 12641071"/>
              <a:gd name="connsiteY159-19464" fmla="*/ 4013833 h 5795240"/>
              <a:gd name="connsiteX160-19465" fmla="*/ 2820214 w 12641071"/>
              <a:gd name="connsiteY160-19466" fmla="*/ 4022007 h 5795240"/>
              <a:gd name="connsiteX161-19467" fmla="*/ 2820212 w 12641071"/>
              <a:gd name="connsiteY161-19468" fmla="*/ 4022008 h 5795240"/>
              <a:gd name="connsiteX162-19469" fmla="*/ 2820206 w 12641071"/>
              <a:gd name="connsiteY162-19470" fmla="*/ 4022011 h 5795240"/>
              <a:gd name="connsiteX163-19471" fmla="*/ 2813481 w 12641071"/>
              <a:gd name="connsiteY163-19472" fmla="*/ 4027041 h 5795240"/>
              <a:gd name="connsiteX164-19473" fmla="*/ 2762875 w 12641071"/>
              <a:gd name="connsiteY164-19474" fmla="*/ 4057784 h 5795240"/>
              <a:gd name="connsiteX165-19475" fmla="*/ 2762878 w 12641071"/>
              <a:gd name="connsiteY165-19476" fmla="*/ 4057784 h 5795240"/>
              <a:gd name="connsiteX166-19477" fmla="*/ 2694694 w 12641071"/>
              <a:gd name="connsiteY166-19478" fmla="*/ 4099208 h 5795240"/>
              <a:gd name="connsiteX167-19479" fmla="*/ 2726822 w 12641071"/>
              <a:gd name="connsiteY167-19480" fmla="*/ 4072700 h 5795240"/>
              <a:gd name="connsiteX168-19481" fmla="*/ 2757719 w 12641071"/>
              <a:gd name="connsiteY168-19482" fmla="*/ 4055929 h 5795240"/>
              <a:gd name="connsiteX169-19483" fmla="*/ 2757718 w 12641071"/>
              <a:gd name="connsiteY169-19484" fmla="*/ 4055928 h 5795240"/>
              <a:gd name="connsiteX170-19485" fmla="*/ 2726820 w 12641071"/>
              <a:gd name="connsiteY170-19486" fmla="*/ 4072700 h 5795240"/>
              <a:gd name="connsiteX171-19487" fmla="*/ 2694692 w 12641071"/>
              <a:gd name="connsiteY171-19488" fmla="*/ 4099208 h 5795240"/>
              <a:gd name="connsiteX172-19489" fmla="*/ 2664698 w 12641071"/>
              <a:gd name="connsiteY172-19490" fmla="*/ 4117431 h 5795240"/>
              <a:gd name="connsiteX173-19491" fmla="*/ 1804544 w 12641071"/>
              <a:gd name="connsiteY173-19492" fmla="*/ 4335229 h 5795240"/>
              <a:gd name="connsiteX174-19493" fmla="*/ 0 w 12641071"/>
              <a:gd name="connsiteY174-19494" fmla="*/ 2530685 h 5795240"/>
              <a:gd name="connsiteX175-19495" fmla="*/ 1804544 w 12641071"/>
              <a:gd name="connsiteY175-19496" fmla="*/ 726143 h 5795240"/>
              <a:gd name="connsiteX176-19497" fmla="*/ 3080549 w 12641071"/>
              <a:gd name="connsiteY176-19498" fmla="*/ 1254682 h 5795240"/>
              <a:gd name="connsiteX177-19499" fmla="*/ 3268676 w 12641071"/>
              <a:gd name="connsiteY177-19500" fmla="*/ 1461167 h 5795240"/>
              <a:gd name="connsiteX178-19501" fmla="*/ 3565826 w 12641071"/>
              <a:gd name="connsiteY178-19502" fmla="*/ 1551935 h 5795240"/>
              <a:gd name="connsiteX179-19503" fmla="*/ 4086504 w 12641071"/>
              <a:gd name="connsiteY179-19504" fmla="*/ 1127574 h 5795240"/>
              <a:gd name="connsiteX180-19505" fmla="*/ 4103078 w 12641071"/>
              <a:gd name="connsiteY180-19506" fmla="*/ 1004204 h 5795240"/>
              <a:gd name="connsiteX181-19507" fmla="*/ 5215874 w 12641071"/>
              <a:gd name="connsiteY181-19508" fmla="*/ 0 h 5795240"/>
              <a:gd name="connsiteX0-19509" fmla="*/ 5964869 w 12641071"/>
              <a:gd name="connsiteY0-19510" fmla="*/ 4795171 h 5795240"/>
              <a:gd name="connsiteX1-19511" fmla="*/ 6019264 w 12641071"/>
              <a:gd name="connsiteY1-19512" fmla="*/ 4804905 h 5795240"/>
              <a:gd name="connsiteX2-19513" fmla="*/ 6036570 w 12641071"/>
              <a:gd name="connsiteY2-19514" fmla="*/ 4807089 h 5795240"/>
              <a:gd name="connsiteX3-19515" fmla="*/ 6019265 w 12641071"/>
              <a:gd name="connsiteY3-19516" fmla="*/ 4804905 h 5795240"/>
              <a:gd name="connsiteX4-19517" fmla="*/ 5964869 w 12641071"/>
              <a:gd name="connsiteY4-19518" fmla="*/ 4795171 h 5795240"/>
              <a:gd name="connsiteX5-19519" fmla="*/ 3682364 w 12641071"/>
              <a:gd name="connsiteY5-19520" fmla="*/ 4386723 h 5795240"/>
              <a:gd name="connsiteX6-19521" fmla="*/ 3772428 w 12641071"/>
              <a:gd name="connsiteY6-19522" fmla="*/ 4402840 h 5795240"/>
              <a:gd name="connsiteX7-19523" fmla="*/ 3772428 w 12641071"/>
              <a:gd name="connsiteY7-19524" fmla="*/ 4402840 h 5795240"/>
              <a:gd name="connsiteX8-19525" fmla="*/ 3682364 w 12641071"/>
              <a:gd name="connsiteY8-19526" fmla="*/ 4386723 h 5795240"/>
              <a:gd name="connsiteX9-19527" fmla="*/ 5215874 w 12641071"/>
              <a:gd name="connsiteY9-19528" fmla="*/ 0 h 5795240"/>
              <a:gd name="connsiteX10-19529" fmla="*/ 5927386 w 12641071"/>
              <a:gd name="connsiteY10-19530" fmla="*/ 255427 h 5795240"/>
              <a:gd name="connsiteX11-19531" fmla="*/ 5974443 w 12641071"/>
              <a:gd name="connsiteY11-19532" fmla="*/ 298195 h 5795240"/>
              <a:gd name="connsiteX12-19533" fmla="*/ 5974448 w 12641071"/>
              <a:gd name="connsiteY12-19534" fmla="*/ 298200 h 5795240"/>
              <a:gd name="connsiteX13-19535" fmla="*/ 6006819 w 12641071"/>
              <a:gd name="connsiteY13-19536" fmla="*/ 327622 h 5795240"/>
              <a:gd name="connsiteX14-19537" fmla="*/ 6043427 w 12641071"/>
              <a:gd name="connsiteY14-19538" fmla="*/ 367901 h 5795240"/>
              <a:gd name="connsiteX15-19539" fmla="*/ 6043429 w 12641071"/>
              <a:gd name="connsiteY15-19540" fmla="*/ 367901 h 5795240"/>
              <a:gd name="connsiteX16-19541" fmla="*/ 6079014 w 12641071"/>
              <a:gd name="connsiteY16-19542" fmla="*/ 407056 h 5795240"/>
              <a:gd name="connsiteX17-19543" fmla="*/ 6105193 w 12641071"/>
              <a:gd name="connsiteY17-19544" fmla="*/ 442067 h 5795240"/>
              <a:gd name="connsiteX18-19545" fmla="*/ 6105193 w 12641071"/>
              <a:gd name="connsiteY18-19546" fmla="*/ 442069 h 5795240"/>
              <a:gd name="connsiteX19-19547" fmla="*/ 6143408 w 12641071"/>
              <a:gd name="connsiteY19-19548" fmla="*/ 493169 h 5795240"/>
              <a:gd name="connsiteX20-19549" fmla="*/ 6143427 w 12641071"/>
              <a:gd name="connsiteY20-19550" fmla="*/ 493200 h 5795240"/>
              <a:gd name="connsiteX21-19551" fmla="*/ 6143427 w 12641071"/>
              <a:gd name="connsiteY21-19552" fmla="*/ 493200 h 5795240"/>
              <a:gd name="connsiteX22-19553" fmla="*/ 6143408 w 12641071"/>
              <a:gd name="connsiteY22-19554" fmla="*/ 493167 h 5795240"/>
              <a:gd name="connsiteX23-19555" fmla="*/ 6141460 w 12641071"/>
              <a:gd name="connsiteY23-19556" fmla="*/ 475027 h 5795240"/>
              <a:gd name="connsiteX24-19557" fmla="*/ 6788665 w 12641071"/>
              <a:gd name="connsiteY24-19558" fmla="*/ 707369 h 5795240"/>
              <a:gd name="connsiteX25-19559" fmla="*/ 7184710 w 12641071"/>
              <a:gd name="connsiteY25-19560" fmla="*/ 627411 h 5795240"/>
              <a:gd name="connsiteX26-19561" fmla="*/ 7264545 w 12641071"/>
              <a:gd name="connsiteY26-19562" fmla="*/ 588952 h 5795240"/>
              <a:gd name="connsiteX27-19563" fmla="*/ 7213686 w 12641071"/>
              <a:gd name="connsiteY27-19564" fmla="*/ 626983 h 5795240"/>
              <a:gd name="connsiteX28-19565" fmla="*/ 7128319 w 12641071"/>
              <a:gd name="connsiteY28-19566" fmla="*/ 705504 h 5795240"/>
              <a:gd name="connsiteX29-19567" fmla="*/ 7083110 w 12641071"/>
              <a:gd name="connsiteY29-19568" fmla="*/ 757072 h 5795240"/>
              <a:gd name="connsiteX30-19569" fmla="*/ 7083111 w 12641071"/>
              <a:gd name="connsiteY30-19570" fmla="*/ 757072 h 5795240"/>
              <a:gd name="connsiteX31-19571" fmla="*/ 7128319 w 12641071"/>
              <a:gd name="connsiteY31-19572" fmla="*/ 705506 h 5795240"/>
              <a:gd name="connsiteX32-19573" fmla="*/ 7213686 w 12641071"/>
              <a:gd name="connsiteY32-19574" fmla="*/ 626984 h 5795240"/>
              <a:gd name="connsiteX33-19575" fmla="*/ 7264545 w 12641071"/>
              <a:gd name="connsiteY33-19576" fmla="*/ 588953 h 5795240"/>
              <a:gd name="connsiteX34-19577" fmla="*/ 7273651 w 12641071"/>
              <a:gd name="connsiteY34-19578" fmla="*/ 584566 h 5795240"/>
              <a:gd name="connsiteX35-19579" fmla="*/ 7314851 w 12641071"/>
              <a:gd name="connsiteY35-19580" fmla="*/ 559537 h 5795240"/>
              <a:gd name="connsiteX36-19581" fmla="*/ 7354131 w 12641071"/>
              <a:gd name="connsiteY36-19582" fmla="*/ 565467 h 5795240"/>
              <a:gd name="connsiteX37-19583" fmla="*/ 7429608 w 12641071"/>
              <a:gd name="connsiteY37-19584" fmla="*/ 586051 h 5795240"/>
              <a:gd name="connsiteX38-19585" fmla="*/ 7429611 w 12641071"/>
              <a:gd name="connsiteY38-19586" fmla="*/ 586050 h 5795240"/>
              <a:gd name="connsiteX39-19587" fmla="*/ 7354132 w 12641071"/>
              <a:gd name="connsiteY39-19588" fmla="*/ 565465 h 5795240"/>
              <a:gd name="connsiteX40-19589" fmla="*/ 7314853 w 12641071"/>
              <a:gd name="connsiteY40-19590" fmla="*/ 559536 h 5795240"/>
              <a:gd name="connsiteX41-19591" fmla="*/ 7314851 w 12641071"/>
              <a:gd name="connsiteY41-19592" fmla="*/ 559537 h 5795240"/>
              <a:gd name="connsiteX42-19593" fmla="*/ 7314849 w 12641071"/>
              <a:gd name="connsiteY42-19594" fmla="*/ 559537 h 5795240"/>
              <a:gd name="connsiteX43-19595" fmla="*/ 7273651 w 12641071"/>
              <a:gd name="connsiteY43-19596" fmla="*/ 584565 h 5795240"/>
              <a:gd name="connsiteX44-19597" fmla="*/ 7264545 w 12641071"/>
              <a:gd name="connsiteY44-19598" fmla="*/ 588952 h 5795240"/>
              <a:gd name="connsiteX45-19599" fmla="*/ 7296407 w 12641071"/>
              <a:gd name="connsiteY45-19600" fmla="*/ 565126 h 5795240"/>
              <a:gd name="connsiteX46-19601" fmla="*/ 7307447 w 12641071"/>
              <a:gd name="connsiteY46-19602" fmla="*/ 558419 h 5795240"/>
              <a:gd name="connsiteX47-19603" fmla="*/ 7307450 w 12641071"/>
              <a:gd name="connsiteY47-19604" fmla="*/ 558419 h 5795240"/>
              <a:gd name="connsiteX48-19605" fmla="*/ 7385004 w 12641071"/>
              <a:gd name="connsiteY48-19606" fmla="*/ 511303 h 5795240"/>
              <a:gd name="connsiteX49-19607" fmla="*/ 7391626 w 12641071"/>
              <a:gd name="connsiteY49-19608" fmla="*/ 508114 h 5795240"/>
              <a:gd name="connsiteX50-19609" fmla="*/ 7391631 w 12641071"/>
              <a:gd name="connsiteY50-19610" fmla="*/ 508110 h 5795240"/>
              <a:gd name="connsiteX51-19611" fmla="*/ 7478934 w 12641071"/>
              <a:gd name="connsiteY51-19612" fmla="*/ 466053 h 5795240"/>
              <a:gd name="connsiteX52-19613" fmla="*/ 7897193 w 12641071"/>
              <a:gd name="connsiteY52-19614" fmla="*/ 381611 h 5795240"/>
              <a:gd name="connsiteX53-19615" fmla="*/ 8788216 w 12641071"/>
              <a:gd name="connsiteY53-19616" fmla="*/ 855364 h 5795240"/>
              <a:gd name="connsiteX54-19617" fmla="*/ 8832362 w 12641071"/>
              <a:gd name="connsiteY54-19618" fmla="*/ 928030 h 5795240"/>
              <a:gd name="connsiteX55-19619" fmla="*/ 8832362 w 12641071"/>
              <a:gd name="connsiteY55-19620" fmla="*/ 928033 h 5795240"/>
              <a:gd name="connsiteX56-19621" fmla="*/ 8842040 w 12641071"/>
              <a:gd name="connsiteY56-19622" fmla="*/ 943961 h 5795240"/>
              <a:gd name="connsiteX57-19623" fmla="*/ 8856144 w 12641071"/>
              <a:gd name="connsiteY57-19624" fmla="*/ 973241 h 5795240"/>
              <a:gd name="connsiteX58-19625" fmla="*/ 8856145 w 12641071"/>
              <a:gd name="connsiteY58-19626" fmla="*/ 973241 h 5795240"/>
              <a:gd name="connsiteX59-19627" fmla="*/ 8878117 w 12641071"/>
              <a:gd name="connsiteY59-19628" fmla="*/ 1018851 h 5795240"/>
              <a:gd name="connsiteX60-19629" fmla="*/ 8877719 w 12641071"/>
              <a:gd name="connsiteY60-19630" fmla="*/ 1018369 h 5795240"/>
              <a:gd name="connsiteX61-19631" fmla="*/ 8853250 w 12641071"/>
              <a:gd name="connsiteY61-19632" fmla="*/ 973288 h 5795240"/>
              <a:gd name="connsiteX62-19633" fmla="*/ 8853249 w 12641071"/>
              <a:gd name="connsiteY62-19634" fmla="*/ 973288 h 5795240"/>
              <a:gd name="connsiteX63-19635" fmla="*/ 8853248 w 12641071"/>
              <a:gd name="connsiteY63-19636" fmla="*/ 973287 h 5795240"/>
              <a:gd name="connsiteX64-19637" fmla="*/ 8849677 w 12641071"/>
              <a:gd name="connsiteY64-19638" fmla="*/ 973341 h 5795240"/>
              <a:gd name="connsiteX65-19639" fmla="*/ 8641543 w 12641071"/>
              <a:gd name="connsiteY65-19640" fmla="*/ 916577 h 5795240"/>
              <a:gd name="connsiteX66-19641" fmla="*/ 8641545 w 12641071"/>
              <a:gd name="connsiteY66-19642" fmla="*/ 916580 h 5795240"/>
              <a:gd name="connsiteX67-19643" fmla="*/ 8849676 w 12641071"/>
              <a:gd name="connsiteY67-19644" fmla="*/ 973343 h 5795240"/>
              <a:gd name="connsiteX68-19645" fmla="*/ 8853248 w 12641071"/>
              <a:gd name="connsiteY68-19646" fmla="*/ 973288 h 5795240"/>
              <a:gd name="connsiteX69-19647" fmla="*/ 8877719 w 12641071"/>
              <a:gd name="connsiteY69-19648" fmla="*/ 1018371 h 5795240"/>
              <a:gd name="connsiteX70-19649" fmla="*/ 8878116 w 12641071"/>
              <a:gd name="connsiteY70-19650" fmla="*/ 1018851 h 5795240"/>
              <a:gd name="connsiteX71-19651" fmla="*/ 8887288 w 12641071"/>
              <a:gd name="connsiteY71-19652" fmla="*/ 1037892 h 5795240"/>
              <a:gd name="connsiteX72-19653" fmla="*/ 8949899 w 12641071"/>
              <a:gd name="connsiteY72-19654" fmla="*/ 1239592 h 5795240"/>
              <a:gd name="connsiteX73-19655" fmla="*/ 8968437 w 12641071"/>
              <a:gd name="connsiteY73-19656" fmla="*/ 1423482 h 5795240"/>
              <a:gd name="connsiteX74-19657" fmla="*/ 8949899 w 12641071"/>
              <a:gd name="connsiteY74-19658" fmla="*/ 1239591 h 5795240"/>
              <a:gd name="connsiteX75-19659" fmla="*/ 8887288 w 12641071"/>
              <a:gd name="connsiteY75-19660" fmla="*/ 1037890 h 5795240"/>
              <a:gd name="connsiteX76-19661" fmla="*/ 8878116 w 12641071"/>
              <a:gd name="connsiteY76-19662" fmla="*/ 1018851 h 5795240"/>
              <a:gd name="connsiteX77-19663" fmla="*/ 8931285 w 12641071"/>
              <a:gd name="connsiteY77-19664" fmla="*/ 1083292 h 5795240"/>
              <a:gd name="connsiteX78-19665" fmla="*/ 9241478 w 12641071"/>
              <a:gd name="connsiteY78-19666" fmla="*/ 1211778 h 5795240"/>
              <a:gd name="connsiteX79-19667" fmla="*/ 9605238 w 12641071"/>
              <a:gd name="connsiteY79-19668" fmla="*/ 1018369 h 5795240"/>
              <a:gd name="connsiteX80-19669" fmla="*/ 9636247 w 12641071"/>
              <a:gd name="connsiteY80-19670" fmla="*/ 961241 h 5795240"/>
              <a:gd name="connsiteX81-19671" fmla="*/ 9641995 w 12641071"/>
              <a:gd name="connsiteY81-19672" fmla="*/ 961152 h 5795240"/>
              <a:gd name="connsiteX82-19673" fmla="*/ 9584939 w 12641071"/>
              <a:gd name="connsiteY82-19674" fmla="*/ 1079594 h 5795240"/>
              <a:gd name="connsiteX83-19675" fmla="*/ 9546257 w 12641071"/>
              <a:gd name="connsiteY83-19676" fmla="*/ 1204206 h 5795240"/>
              <a:gd name="connsiteX84-19677" fmla="*/ 9584939 w 12641071"/>
              <a:gd name="connsiteY84-19678" fmla="*/ 1079596 h 5795240"/>
              <a:gd name="connsiteX85-19679" fmla="*/ 9641995 w 12641071"/>
              <a:gd name="connsiteY85-19680" fmla="*/ 961153 h 5795240"/>
              <a:gd name="connsiteX86-19681" fmla="*/ 9653069 w 12641071"/>
              <a:gd name="connsiteY86-19682" fmla="*/ 960983 h 5795240"/>
              <a:gd name="connsiteX87-19683" fmla="*/ 9801564 w 12641071"/>
              <a:gd name="connsiteY87-19684" fmla="*/ 1196828 h 5795240"/>
              <a:gd name="connsiteX88-19685" fmla="*/ 9801566 w 12641071"/>
              <a:gd name="connsiteY88-19686" fmla="*/ 1196828 h 5795240"/>
              <a:gd name="connsiteX89-19687" fmla="*/ 9653070 w 12641071"/>
              <a:gd name="connsiteY89-19688" fmla="*/ 960982 h 5795240"/>
              <a:gd name="connsiteX90-19689" fmla="*/ 9641996 w 12641071"/>
              <a:gd name="connsiteY90-19690" fmla="*/ 961152 h 5795240"/>
              <a:gd name="connsiteX91-19691" fmla="*/ 9651917 w 12641071"/>
              <a:gd name="connsiteY91-19692" fmla="*/ 940556 h 5795240"/>
              <a:gd name="connsiteX92-19693" fmla="*/ 11050508 w 12641071"/>
              <a:gd name="connsiteY92-19694" fmla="*/ 108150 h 5795240"/>
              <a:gd name="connsiteX93-19695" fmla="*/ 12641071 w 12641071"/>
              <a:gd name="connsiteY93-19696" fmla="*/ 1698711 h 5795240"/>
              <a:gd name="connsiteX94-19697" fmla="*/ 11371062 w 12641071"/>
              <a:gd name="connsiteY94-19698" fmla="*/ 3256960 h 5795240"/>
              <a:gd name="connsiteX95-19699" fmla="*/ 11215953 w 12641071"/>
              <a:gd name="connsiteY95-19700" fmla="*/ 3280632 h 5795240"/>
              <a:gd name="connsiteX96-19701" fmla="*/ 11142318 w 12641071"/>
              <a:gd name="connsiteY96-19702" fmla="*/ 3276914 h 5795240"/>
              <a:gd name="connsiteX97-19703" fmla="*/ 11215952 w 12641071"/>
              <a:gd name="connsiteY97-19704" fmla="*/ 3280632 h 5795240"/>
              <a:gd name="connsiteX98-19705" fmla="*/ 11213133 w 12641071"/>
              <a:gd name="connsiteY98-19706" fmla="*/ 3281062 h 5795240"/>
              <a:gd name="connsiteX99-19707" fmla="*/ 11116921 w 12641071"/>
              <a:gd name="connsiteY99-19708" fmla="*/ 3285921 h 5795240"/>
              <a:gd name="connsiteX100-19709" fmla="*/ 11050507 w 12641071"/>
              <a:gd name="connsiteY100-19710" fmla="*/ 3289274 h 5795240"/>
              <a:gd name="connsiteX101-19711" fmla="*/ 11006292 w 12641071"/>
              <a:gd name="connsiteY101-19712" fmla="*/ 3287041 h 5795240"/>
              <a:gd name="connsiteX102-19713" fmla="*/ 10937101 w 12641071"/>
              <a:gd name="connsiteY102-19714" fmla="*/ 3297601 h 5795240"/>
              <a:gd name="connsiteX103-19715" fmla="*/ 10144740 w 12641071"/>
              <a:gd name="connsiteY103-19716" fmla="*/ 4089962 h 5795240"/>
              <a:gd name="connsiteX104-19717" fmla="*/ 10130374 w 12641071"/>
              <a:gd name="connsiteY104-19718" fmla="*/ 4184101 h 5795240"/>
              <a:gd name="connsiteX105-19719" fmla="*/ 10130375 w 12641071"/>
              <a:gd name="connsiteY105-19720" fmla="*/ 4184103 h 5795240"/>
              <a:gd name="connsiteX106-19721" fmla="*/ 10130656 w 12641071"/>
              <a:gd name="connsiteY106-19722" fmla="*/ 4185950 h 5795240"/>
              <a:gd name="connsiteX107-19723" fmla="*/ 10138194 w 12641071"/>
              <a:gd name="connsiteY107-19724" fmla="*/ 4335228 h 5795240"/>
              <a:gd name="connsiteX108-19725" fmla="*/ 10137710 w 12641071"/>
              <a:gd name="connsiteY108-19726" fmla="*/ 4344822 h 5795240"/>
              <a:gd name="connsiteX109-19727" fmla="*/ 10133555 w 12641071"/>
              <a:gd name="connsiteY109-19728" fmla="*/ 4427096 h 5795240"/>
              <a:gd name="connsiteX110-19729" fmla="*/ 10129312 w 12641071"/>
              <a:gd name="connsiteY110-19730" fmla="*/ 4399289 h 5795240"/>
              <a:gd name="connsiteX111-19731" fmla="*/ 10126797 w 12641071"/>
              <a:gd name="connsiteY111-19732" fmla="*/ 4349498 h 5795240"/>
              <a:gd name="connsiteX112-19733" fmla="*/ 10126796 w 12641071"/>
              <a:gd name="connsiteY112-19734" fmla="*/ 4349498 h 5795240"/>
              <a:gd name="connsiteX113-19735" fmla="*/ 10129311 w 12641071"/>
              <a:gd name="connsiteY113-19736" fmla="*/ 4399289 h 5795240"/>
              <a:gd name="connsiteX114-19737" fmla="*/ 10133554 w 12641071"/>
              <a:gd name="connsiteY114-19738" fmla="*/ 4427096 h 5795240"/>
              <a:gd name="connsiteX115-19739" fmla="*/ 10130656 w 12641071"/>
              <a:gd name="connsiteY115-19740" fmla="*/ 4484506 h 5795240"/>
              <a:gd name="connsiteX116-19741" fmla="*/ 8678182 w 12641071"/>
              <a:gd name="connsiteY116-19742" fmla="*/ 5795240 h 5795240"/>
              <a:gd name="connsiteX117-19743" fmla="*/ 7467518 w 12641071"/>
              <a:gd name="connsiteY117-19744" fmla="*/ 5151535 h 5795240"/>
              <a:gd name="connsiteX118-19745" fmla="*/ 7419945 w 12641071"/>
              <a:gd name="connsiteY118-19746" fmla="*/ 5073228 h 5795240"/>
              <a:gd name="connsiteX119-19747" fmla="*/ 7394386 w 12641071"/>
              <a:gd name="connsiteY119-19748" fmla="*/ 5031156 h 5795240"/>
              <a:gd name="connsiteX120-19749" fmla="*/ 7367299 w 12641071"/>
              <a:gd name="connsiteY120-19750" fmla="*/ 4974928 h 5795240"/>
              <a:gd name="connsiteX121-19751" fmla="*/ 7332905 w 12641071"/>
              <a:gd name="connsiteY121-19752" fmla="*/ 4903531 h 5795240"/>
              <a:gd name="connsiteX122-19753" fmla="*/ 7320958 w 12641071"/>
              <a:gd name="connsiteY122-19754" fmla="*/ 4870887 h 5795240"/>
              <a:gd name="connsiteX123-19755" fmla="*/ 7322174 w 12641071"/>
              <a:gd name="connsiteY123-19756" fmla="*/ 4872361 h 5795240"/>
              <a:gd name="connsiteX124-19757" fmla="*/ 7362630 w 12641071"/>
              <a:gd name="connsiteY124-19758" fmla="*/ 4938954 h 5795240"/>
              <a:gd name="connsiteX125-19759" fmla="*/ 7380779 w 12641071"/>
              <a:gd name="connsiteY125-19760" fmla="*/ 4976628 h 5795240"/>
              <a:gd name="connsiteX126-19761" fmla="*/ 7391210 w 12641071"/>
              <a:gd name="connsiteY126-19762" fmla="*/ 4977944 h 5795240"/>
              <a:gd name="connsiteX127-19763" fmla="*/ 7380780 w 12641071"/>
              <a:gd name="connsiteY127-19764" fmla="*/ 4976628 h 5795240"/>
              <a:gd name="connsiteX128-19765" fmla="*/ 7362631 w 12641071"/>
              <a:gd name="connsiteY128-19766" fmla="*/ 4938954 h 5795240"/>
              <a:gd name="connsiteX129-19767" fmla="*/ 7322175 w 12641071"/>
              <a:gd name="connsiteY129-19768" fmla="*/ 4872361 h 5795240"/>
              <a:gd name="connsiteX130-19769" fmla="*/ 7320959 w 12641071"/>
              <a:gd name="connsiteY130-19770" fmla="*/ 4870887 h 5795240"/>
              <a:gd name="connsiteX131-19771" fmla="*/ 7283811 w 12641071"/>
              <a:gd name="connsiteY131-19772" fmla="*/ 4769391 h 5795240"/>
              <a:gd name="connsiteX132-19773" fmla="*/ 7272112 w 12641071"/>
              <a:gd name="connsiteY132-19774" fmla="*/ 4718630 h 5795240"/>
              <a:gd name="connsiteX133-19775" fmla="*/ 7272111 w 12641071"/>
              <a:gd name="connsiteY133-19776" fmla="*/ 4718630 h 5795240"/>
              <a:gd name="connsiteX134-19777" fmla="*/ 7283810 w 12641071"/>
              <a:gd name="connsiteY134-19778" fmla="*/ 4769391 h 5795240"/>
              <a:gd name="connsiteX135-19779" fmla="*/ 7320958 w 12641071"/>
              <a:gd name="connsiteY135-19780" fmla="*/ 4870887 h 5795240"/>
              <a:gd name="connsiteX136-19781" fmla="*/ 7223551 w 12641071"/>
              <a:gd name="connsiteY136-19782" fmla="*/ 4752829 h 5795240"/>
              <a:gd name="connsiteX137-19783" fmla="*/ 6652445 w 12641071"/>
              <a:gd name="connsiteY137-19784" fmla="*/ 4516269 h 5795240"/>
              <a:gd name="connsiteX138-19785" fmla="*/ 6200873 w 12641071"/>
              <a:gd name="connsiteY138-19786" fmla="*/ 4654206 h 5795240"/>
              <a:gd name="connsiteX139-19787" fmla="*/ 6088813 w 12641071"/>
              <a:gd name="connsiteY139-19788" fmla="*/ 4746663 h 5795240"/>
              <a:gd name="connsiteX140-19789" fmla="*/ 6043019 w 12641071"/>
              <a:gd name="connsiteY140-19790" fmla="*/ 4807902 h 5795240"/>
              <a:gd name="connsiteX141-19791" fmla="*/ 6043021 w 12641071"/>
              <a:gd name="connsiteY141-19792" fmla="*/ 4807902 h 5795240"/>
              <a:gd name="connsiteX142-19793" fmla="*/ 6023271 w 12641071"/>
              <a:gd name="connsiteY142-19794" fmla="*/ 4834312 h 5795240"/>
              <a:gd name="connsiteX143-19795" fmla="*/ 5970678 w 12641071"/>
              <a:gd name="connsiteY143-19796" fmla="*/ 4892181 h 5795240"/>
              <a:gd name="connsiteX144-19797" fmla="*/ 5982717 w 12641071"/>
              <a:gd name="connsiteY144-19798" fmla="*/ 4872361 h 5795240"/>
              <a:gd name="connsiteX145-19799" fmla="*/ 5970675 w 12641071"/>
              <a:gd name="connsiteY145-19800" fmla="*/ 4892181 h 5795240"/>
              <a:gd name="connsiteX146-19801" fmla="*/ 5935320 w 12641071"/>
              <a:gd name="connsiteY146-19802" fmla="*/ 4931081 h 5795240"/>
              <a:gd name="connsiteX147-19803" fmla="*/ 4971763 w 12641071"/>
              <a:gd name="connsiteY147-19804" fmla="*/ 5330200 h 5795240"/>
              <a:gd name="connsiteX148-19805" fmla="*/ 3716172 w 12641071"/>
              <a:gd name="connsiteY148-19806" fmla="*/ 4497938 h 5795240"/>
              <a:gd name="connsiteX149-19807" fmla="*/ 3710773 w 12641071"/>
              <a:gd name="connsiteY149-19808" fmla="*/ 4483182 h 5795240"/>
              <a:gd name="connsiteX150-19809" fmla="*/ 3710773 w 12641071"/>
              <a:gd name="connsiteY150-19810" fmla="*/ 4483181 h 5795240"/>
              <a:gd name="connsiteX151-19811" fmla="*/ 3674984 w 12641071"/>
              <a:gd name="connsiteY151-19812" fmla="*/ 4385402 h 5795240"/>
              <a:gd name="connsiteX152-19813" fmla="*/ 3670349 w 12641071"/>
              <a:gd name="connsiteY152-19814" fmla="*/ 4372742 h 5795240"/>
              <a:gd name="connsiteX153-19815" fmla="*/ 3659438 w 12641071"/>
              <a:gd name="connsiteY153-19816" fmla="*/ 4330309 h 5795240"/>
              <a:gd name="connsiteX154-19817" fmla="*/ 3672084 w 12641071"/>
              <a:gd name="connsiteY154-19818" fmla="*/ 4353606 h 5795240"/>
              <a:gd name="connsiteX155-19819" fmla="*/ 3659440 w 12641071"/>
              <a:gd name="connsiteY155-19820" fmla="*/ 4330309 h 5795240"/>
              <a:gd name="connsiteX156-19821" fmla="*/ 3613217 w 12641071"/>
              <a:gd name="connsiteY156-19822" fmla="*/ 4245153 h 5795240"/>
              <a:gd name="connsiteX157-19823" fmla="*/ 3083792 w 12641071"/>
              <a:gd name="connsiteY157-19824" fmla="*/ 3963660 h 5795240"/>
              <a:gd name="connsiteX158-19825" fmla="*/ 2835272 w 12641071"/>
              <a:gd name="connsiteY158-19826" fmla="*/ 4013833 h 5795240"/>
              <a:gd name="connsiteX159-19827" fmla="*/ 2820214 w 12641071"/>
              <a:gd name="connsiteY159-19828" fmla="*/ 4022007 h 5795240"/>
              <a:gd name="connsiteX160-19829" fmla="*/ 2820212 w 12641071"/>
              <a:gd name="connsiteY160-19830" fmla="*/ 4022008 h 5795240"/>
              <a:gd name="connsiteX161-19831" fmla="*/ 2820206 w 12641071"/>
              <a:gd name="connsiteY161-19832" fmla="*/ 4022011 h 5795240"/>
              <a:gd name="connsiteX162-19833" fmla="*/ 2813481 w 12641071"/>
              <a:gd name="connsiteY162-19834" fmla="*/ 4027041 h 5795240"/>
              <a:gd name="connsiteX163-19835" fmla="*/ 2762875 w 12641071"/>
              <a:gd name="connsiteY163-19836" fmla="*/ 4057784 h 5795240"/>
              <a:gd name="connsiteX164-19837" fmla="*/ 2762878 w 12641071"/>
              <a:gd name="connsiteY164-19838" fmla="*/ 4057784 h 5795240"/>
              <a:gd name="connsiteX165-19839" fmla="*/ 2694694 w 12641071"/>
              <a:gd name="connsiteY165-19840" fmla="*/ 4099208 h 5795240"/>
              <a:gd name="connsiteX166-19841" fmla="*/ 2726822 w 12641071"/>
              <a:gd name="connsiteY166-19842" fmla="*/ 4072700 h 5795240"/>
              <a:gd name="connsiteX167-19843" fmla="*/ 2757719 w 12641071"/>
              <a:gd name="connsiteY167-19844" fmla="*/ 4055929 h 5795240"/>
              <a:gd name="connsiteX168-19845" fmla="*/ 2757718 w 12641071"/>
              <a:gd name="connsiteY168-19846" fmla="*/ 4055928 h 5795240"/>
              <a:gd name="connsiteX169-19847" fmla="*/ 2726820 w 12641071"/>
              <a:gd name="connsiteY169-19848" fmla="*/ 4072700 h 5795240"/>
              <a:gd name="connsiteX170-19849" fmla="*/ 2694692 w 12641071"/>
              <a:gd name="connsiteY170-19850" fmla="*/ 4099208 h 5795240"/>
              <a:gd name="connsiteX171-19851" fmla="*/ 2664698 w 12641071"/>
              <a:gd name="connsiteY171-19852" fmla="*/ 4117431 h 5795240"/>
              <a:gd name="connsiteX172-19853" fmla="*/ 1804544 w 12641071"/>
              <a:gd name="connsiteY172-19854" fmla="*/ 4335229 h 5795240"/>
              <a:gd name="connsiteX173-19855" fmla="*/ 0 w 12641071"/>
              <a:gd name="connsiteY173-19856" fmla="*/ 2530685 h 5795240"/>
              <a:gd name="connsiteX174-19857" fmla="*/ 1804544 w 12641071"/>
              <a:gd name="connsiteY174-19858" fmla="*/ 726143 h 5795240"/>
              <a:gd name="connsiteX175-19859" fmla="*/ 3080549 w 12641071"/>
              <a:gd name="connsiteY175-19860" fmla="*/ 1254682 h 5795240"/>
              <a:gd name="connsiteX176-19861" fmla="*/ 3268676 w 12641071"/>
              <a:gd name="connsiteY176-19862" fmla="*/ 1461167 h 5795240"/>
              <a:gd name="connsiteX177-19863" fmla="*/ 3565826 w 12641071"/>
              <a:gd name="connsiteY177-19864" fmla="*/ 1551935 h 5795240"/>
              <a:gd name="connsiteX178-19865" fmla="*/ 4086504 w 12641071"/>
              <a:gd name="connsiteY178-19866" fmla="*/ 1127574 h 5795240"/>
              <a:gd name="connsiteX179-19867" fmla="*/ 4103078 w 12641071"/>
              <a:gd name="connsiteY179-19868" fmla="*/ 1004204 h 5795240"/>
              <a:gd name="connsiteX180-19869" fmla="*/ 5215874 w 12641071"/>
              <a:gd name="connsiteY180-19870" fmla="*/ 0 h 5795240"/>
              <a:gd name="connsiteX0-19871" fmla="*/ 5964869 w 12641071"/>
              <a:gd name="connsiteY0-19872" fmla="*/ 4795171 h 5795240"/>
              <a:gd name="connsiteX1-19873" fmla="*/ 6019264 w 12641071"/>
              <a:gd name="connsiteY1-19874" fmla="*/ 4804905 h 5795240"/>
              <a:gd name="connsiteX2-19875" fmla="*/ 6036570 w 12641071"/>
              <a:gd name="connsiteY2-19876" fmla="*/ 4807089 h 5795240"/>
              <a:gd name="connsiteX3-19877" fmla="*/ 6019265 w 12641071"/>
              <a:gd name="connsiteY3-19878" fmla="*/ 4804905 h 5795240"/>
              <a:gd name="connsiteX4-19879" fmla="*/ 5964869 w 12641071"/>
              <a:gd name="connsiteY4-19880" fmla="*/ 4795171 h 5795240"/>
              <a:gd name="connsiteX5-19881" fmla="*/ 3682364 w 12641071"/>
              <a:gd name="connsiteY5-19882" fmla="*/ 4386723 h 5795240"/>
              <a:gd name="connsiteX6-19883" fmla="*/ 3772428 w 12641071"/>
              <a:gd name="connsiteY6-19884" fmla="*/ 4402840 h 5795240"/>
              <a:gd name="connsiteX7-19885" fmla="*/ 3772428 w 12641071"/>
              <a:gd name="connsiteY7-19886" fmla="*/ 4402840 h 5795240"/>
              <a:gd name="connsiteX8-19887" fmla="*/ 3682364 w 12641071"/>
              <a:gd name="connsiteY8-19888" fmla="*/ 4386723 h 5795240"/>
              <a:gd name="connsiteX9-19889" fmla="*/ 5215874 w 12641071"/>
              <a:gd name="connsiteY9-19890" fmla="*/ 0 h 5795240"/>
              <a:gd name="connsiteX10-19891" fmla="*/ 5927386 w 12641071"/>
              <a:gd name="connsiteY10-19892" fmla="*/ 255427 h 5795240"/>
              <a:gd name="connsiteX11-19893" fmla="*/ 5974443 w 12641071"/>
              <a:gd name="connsiteY11-19894" fmla="*/ 298195 h 5795240"/>
              <a:gd name="connsiteX12-19895" fmla="*/ 5974448 w 12641071"/>
              <a:gd name="connsiteY12-19896" fmla="*/ 298200 h 5795240"/>
              <a:gd name="connsiteX13-19897" fmla="*/ 6043427 w 12641071"/>
              <a:gd name="connsiteY13-19898" fmla="*/ 367901 h 5795240"/>
              <a:gd name="connsiteX14-19899" fmla="*/ 6043429 w 12641071"/>
              <a:gd name="connsiteY14-19900" fmla="*/ 367901 h 5795240"/>
              <a:gd name="connsiteX15-19901" fmla="*/ 6079014 w 12641071"/>
              <a:gd name="connsiteY15-19902" fmla="*/ 407056 h 5795240"/>
              <a:gd name="connsiteX16-19903" fmla="*/ 6105193 w 12641071"/>
              <a:gd name="connsiteY16-19904" fmla="*/ 442067 h 5795240"/>
              <a:gd name="connsiteX17-19905" fmla="*/ 6105193 w 12641071"/>
              <a:gd name="connsiteY17-19906" fmla="*/ 442069 h 5795240"/>
              <a:gd name="connsiteX18-19907" fmla="*/ 6143408 w 12641071"/>
              <a:gd name="connsiteY18-19908" fmla="*/ 493169 h 5795240"/>
              <a:gd name="connsiteX19-19909" fmla="*/ 6143427 w 12641071"/>
              <a:gd name="connsiteY19-19910" fmla="*/ 493200 h 5795240"/>
              <a:gd name="connsiteX20-19911" fmla="*/ 6143427 w 12641071"/>
              <a:gd name="connsiteY20-19912" fmla="*/ 493200 h 5795240"/>
              <a:gd name="connsiteX21-19913" fmla="*/ 6143408 w 12641071"/>
              <a:gd name="connsiteY21-19914" fmla="*/ 493167 h 5795240"/>
              <a:gd name="connsiteX22-19915" fmla="*/ 6141460 w 12641071"/>
              <a:gd name="connsiteY22-19916" fmla="*/ 475027 h 5795240"/>
              <a:gd name="connsiteX23-19917" fmla="*/ 6788665 w 12641071"/>
              <a:gd name="connsiteY23-19918" fmla="*/ 707369 h 5795240"/>
              <a:gd name="connsiteX24-19919" fmla="*/ 7184710 w 12641071"/>
              <a:gd name="connsiteY24-19920" fmla="*/ 627411 h 5795240"/>
              <a:gd name="connsiteX25-19921" fmla="*/ 7264545 w 12641071"/>
              <a:gd name="connsiteY25-19922" fmla="*/ 588952 h 5795240"/>
              <a:gd name="connsiteX26-19923" fmla="*/ 7213686 w 12641071"/>
              <a:gd name="connsiteY26-19924" fmla="*/ 626983 h 5795240"/>
              <a:gd name="connsiteX27-19925" fmla="*/ 7128319 w 12641071"/>
              <a:gd name="connsiteY27-19926" fmla="*/ 705504 h 5795240"/>
              <a:gd name="connsiteX28-19927" fmla="*/ 7083110 w 12641071"/>
              <a:gd name="connsiteY28-19928" fmla="*/ 757072 h 5795240"/>
              <a:gd name="connsiteX29-19929" fmla="*/ 7083111 w 12641071"/>
              <a:gd name="connsiteY29-19930" fmla="*/ 757072 h 5795240"/>
              <a:gd name="connsiteX30-19931" fmla="*/ 7128319 w 12641071"/>
              <a:gd name="connsiteY30-19932" fmla="*/ 705506 h 5795240"/>
              <a:gd name="connsiteX31-19933" fmla="*/ 7213686 w 12641071"/>
              <a:gd name="connsiteY31-19934" fmla="*/ 626984 h 5795240"/>
              <a:gd name="connsiteX32-19935" fmla="*/ 7264545 w 12641071"/>
              <a:gd name="connsiteY32-19936" fmla="*/ 588953 h 5795240"/>
              <a:gd name="connsiteX33-19937" fmla="*/ 7273651 w 12641071"/>
              <a:gd name="connsiteY33-19938" fmla="*/ 584566 h 5795240"/>
              <a:gd name="connsiteX34-19939" fmla="*/ 7314851 w 12641071"/>
              <a:gd name="connsiteY34-19940" fmla="*/ 559537 h 5795240"/>
              <a:gd name="connsiteX35-19941" fmla="*/ 7354131 w 12641071"/>
              <a:gd name="connsiteY35-19942" fmla="*/ 565467 h 5795240"/>
              <a:gd name="connsiteX36-19943" fmla="*/ 7429608 w 12641071"/>
              <a:gd name="connsiteY36-19944" fmla="*/ 586051 h 5795240"/>
              <a:gd name="connsiteX37-19945" fmla="*/ 7429611 w 12641071"/>
              <a:gd name="connsiteY37-19946" fmla="*/ 586050 h 5795240"/>
              <a:gd name="connsiteX38-19947" fmla="*/ 7354132 w 12641071"/>
              <a:gd name="connsiteY38-19948" fmla="*/ 565465 h 5795240"/>
              <a:gd name="connsiteX39-19949" fmla="*/ 7314853 w 12641071"/>
              <a:gd name="connsiteY39-19950" fmla="*/ 559536 h 5795240"/>
              <a:gd name="connsiteX40-19951" fmla="*/ 7314851 w 12641071"/>
              <a:gd name="connsiteY40-19952" fmla="*/ 559537 h 5795240"/>
              <a:gd name="connsiteX41-19953" fmla="*/ 7314849 w 12641071"/>
              <a:gd name="connsiteY41-19954" fmla="*/ 559537 h 5795240"/>
              <a:gd name="connsiteX42-19955" fmla="*/ 7273651 w 12641071"/>
              <a:gd name="connsiteY42-19956" fmla="*/ 584565 h 5795240"/>
              <a:gd name="connsiteX43-19957" fmla="*/ 7264545 w 12641071"/>
              <a:gd name="connsiteY43-19958" fmla="*/ 588952 h 5795240"/>
              <a:gd name="connsiteX44-19959" fmla="*/ 7296407 w 12641071"/>
              <a:gd name="connsiteY44-19960" fmla="*/ 565126 h 5795240"/>
              <a:gd name="connsiteX45-19961" fmla="*/ 7307447 w 12641071"/>
              <a:gd name="connsiteY45-19962" fmla="*/ 558419 h 5795240"/>
              <a:gd name="connsiteX46-19963" fmla="*/ 7307450 w 12641071"/>
              <a:gd name="connsiteY46-19964" fmla="*/ 558419 h 5795240"/>
              <a:gd name="connsiteX47-19965" fmla="*/ 7385004 w 12641071"/>
              <a:gd name="connsiteY47-19966" fmla="*/ 511303 h 5795240"/>
              <a:gd name="connsiteX48-19967" fmla="*/ 7391626 w 12641071"/>
              <a:gd name="connsiteY48-19968" fmla="*/ 508114 h 5795240"/>
              <a:gd name="connsiteX49-19969" fmla="*/ 7391631 w 12641071"/>
              <a:gd name="connsiteY49-19970" fmla="*/ 508110 h 5795240"/>
              <a:gd name="connsiteX50-19971" fmla="*/ 7478934 w 12641071"/>
              <a:gd name="connsiteY50-19972" fmla="*/ 466053 h 5795240"/>
              <a:gd name="connsiteX51-19973" fmla="*/ 7897193 w 12641071"/>
              <a:gd name="connsiteY51-19974" fmla="*/ 381611 h 5795240"/>
              <a:gd name="connsiteX52-19975" fmla="*/ 8788216 w 12641071"/>
              <a:gd name="connsiteY52-19976" fmla="*/ 855364 h 5795240"/>
              <a:gd name="connsiteX53-19977" fmla="*/ 8832362 w 12641071"/>
              <a:gd name="connsiteY53-19978" fmla="*/ 928030 h 5795240"/>
              <a:gd name="connsiteX54-19979" fmla="*/ 8832362 w 12641071"/>
              <a:gd name="connsiteY54-19980" fmla="*/ 928033 h 5795240"/>
              <a:gd name="connsiteX55-19981" fmla="*/ 8842040 w 12641071"/>
              <a:gd name="connsiteY55-19982" fmla="*/ 943961 h 5795240"/>
              <a:gd name="connsiteX56-19983" fmla="*/ 8856144 w 12641071"/>
              <a:gd name="connsiteY56-19984" fmla="*/ 973241 h 5795240"/>
              <a:gd name="connsiteX57-19985" fmla="*/ 8856145 w 12641071"/>
              <a:gd name="connsiteY57-19986" fmla="*/ 973241 h 5795240"/>
              <a:gd name="connsiteX58-19987" fmla="*/ 8878117 w 12641071"/>
              <a:gd name="connsiteY58-19988" fmla="*/ 1018851 h 5795240"/>
              <a:gd name="connsiteX59-19989" fmla="*/ 8877719 w 12641071"/>
              <a:gd name="connsiteY59-19990" fmla="*/ 1018369 h 5795240"/>
              <a:gd name="connsiteX60-19991" fmla="*/ 8853250 w 12641071"/>
              <a:gd name="connsiteY60-19992" fmla="*/ 973288 h 5795240"/>
              <a:gd name="connsiteX61-19993" fmla="*/ 8853249 w 12641071"/>
              <a:gd name="connsiteY61-19994" fmla="*/ 973288 h 5795240"/>
              <a:gd name="connsiteX62-19995" fmla="*/ 8853248 w 12641071"/>
              <a:gd name="connsiteY62-19996" fmla="*/ 973287 h 5795240"/>
              <a:gd name="connsiteX63-19997" fmla="*/ 8849677 w 12641071"/>
              <a:gd name="connsiteY63-19998" fmla="*/ 973341 h 5795240"/>
              <a:gd name="connsiteX64-19999" fmla="*/ 8641543 w 12641071"/>
              <a:gd name="connsiteY64-20000" fmla="*/ 916577 h 5795240"/>
              <a:gd name="connsiteX65-20001" fmla="*/ 8641545 w 12641071"/>
              <a:gd name="connsiteY65-20002" fmla="*/ 916580 h 5795240"/>
              <a:gd name="connsiteX66-20003" fmla="*/ 8849676 w 12641071"/>
              <a:gd name="connsiteY66-20004" fmla="*/ 973343 h 5795240"/>
              <a:gd name="connsiteX67-20005" fmla="*/ 8853248 w 12641071"/>
              <a:gd name="connsiteY67-20006" fmla="*/ 973288 h 5795240"/>
              <a:gd name="connsiteX68-20007" fmla="*/ 8877719 w 12641071"/>
              <a:gd name="connsiteY68-20008" fmla="*/ 1018371 h 5795240"/>
              <a:gd name="connsiteX69-20009" fmla="*/ 8878116 w 12641071"/>
              <a:gd name="connsiteY69-20010" fmla="*/ 1018851 h 5795240"/>
              <a:gd name="connsiteX70-20011" fmla="*/ 8887288 w 12641071"/>
              <a:gd name="connsiteY70-20012" fmla="*/ 1037892 h 5795240"/>
              <a:gd name="connsiteX71-20013" fmla="*/ 8949899 w 12641071"/>
              <a:gd name="connsiteY71-20014" fmla="*/ 1239592 h 5795240"/>
              <a:gd name="connsiteX72-20015" fmla="*/ 8968437 w 12641071"/>
              <a:gd name="connsiteY72-20016" fmla="*/ 1423482 h 5795240"/>
              <a:gd name="connsiteX73-20017" fmla="*/ 8949899 w 12641071"/>
              <a:gd name="connsiteY73-20018" fmla="*/ 1239591 h 5795240"/>
              <a:gd name="connsiteX74-20019" fmla="*/ 8887288 w 12641071"/>
              <a:gd name="connsiteY74-20020" fmla="*/ 1037890 h 5795240"/>
              <a:gd name="connsiteX75-20021" fmla="*/ 8878116 w 12641071"/>
              <a:gd name="connsiteY75-20022" fmla="*/ 1018851 h 5795240"/>
              <a:gd name="connsiteX76-20023" fmla="*/ 8931285 w 12641071"/>
              <a:gd name="connsiteY76-20024" fmla="*/ 1083292 h 5795240"/>
              <a:gd name="connsiteX77-20025" fmla="*/ 9241478 w 12641071"/>
              <a:gd name="connsiteY77-20026" fmla="*/ 1211778 h 5795240"/>
              <a:gd name="connsiteX78-20027" fmla="*/ 9605238 w 12641071"/>
              <a:gd name="connsiteY78-20028" fmla="*/ 1018369 h 5795240"/>
              <a:gd name="connsiteX79-20029" fmla="*/ 9636247 w 12641071"/>
              <a:gd name="connsiteY79-20030" fmla="*/ 961241 h 5795240"/>
              <a:gd name="connsiteX80-20031" fmla="*/ 9641995 w 12641071"/>
              <a:gd name="connsiteY80-20032" fmla="*/ 961152 h 5795240"/>
              <a:gd name="connsiteX81-20033" fmla="*/ 9584939 w 12641071"/>
              <a:gd name="connsiteY81-20034" fmla="*/ 1079594 h 5795240"/>
              <a:gd name="connsiteX82-20035" fmla="*/ 9546257 w 12641071"/>
              <a:gd name="connsiteY82-20036" fmla="*/ 1204206 h 5795240"/>
              <a:gd name="connsiteX83-20037" fmla="*/ 9584939 w 12641071"/>
              <a:gd name="connsiteY83-20038" fmla="*/ 1079596 h 5795240"/>
              <a:gd name="connsiteX84-20039" fmla="*/ 9641995 w 12641071"/>
              <a:gd name="connsiteY84-20040" fmla="*/ 961153 h 5795240"/>
              <a:gd name="connsiteX85-20041" fmla="*/ 9653069 w 12641071"/>
              <a:gd name="connsiteY85-20042" fmla="*/ 960983 h 5795240"/>
              <a:gd name="connsiteX86-20043" fmla="*/ 9801564 w 12641071"/>
              <a:gd name="connsiteY86-20044" fmla="*/ 1196828 h 5795240"/>
              <a:gd name="connsiteX87-20045" fmla="*/ 9801566 w 12641071"/>
              <a:gd name="connsiteY87-20046" fmla="*/ 1196828 h 5795240"/>
              <a:gd name="connsiteX88-20047" fmla="*/ 9653070 w 12641071"/>
              <a:gd name="connsiteY88-20048" fmla="*/ 960982 h 5795240"/>
              <a:gd name="connsiteX89-20049" fmla="*/ 9641996 w 12641071"/>
              <a:gd name="connsiteY89-20050" fmla="*/ 961152 h 5795240"/>
              <a:gd name="connsiteX90-20051" fmla="*/ 9651917 w 12641071"/>
              <a:gd name="connsiteY90-20052" fmla="*/ 940556 h 5795240"/>
              <a:gd name="connsiteX91-20053" fmla="*/ 11050508 w 12641071"/>
              <a:gd name="connsiteY91-20054" fmla="*/ 108150 h 5795240"/>
              <a:gd name="connsiteX92-20055" fmla="*/ 12641071 w 12641071"/>
              <a:gd name="connsiteY92-20056" fmla="*/ 1698711 h 5795240"/>
              <a:gd name="connsiteX93-20057" fmla="*/ 11371062 w 12641071"/>
              <a:gd name="connsiteY93-20058" fmla="*/ 3256960 h 5795240"/>
              <a:gd name="connsiteX94-20059" fmla="*/ 11215953 w 12641071"/>
              <a:gd name="connsiteY94-20060" fmla="*/ 3280632 h 5795240"/>
              <a:gd name="connsiteX95-20061" fmla="*/ 11142318 w 12641071"/>
              <a:gd name="connsiteY95-20062" fmla="*/ 3276914 h 5795240"/>
              <a:gd name="connsiteX96-20063" fmla="*/ 11215952 w 12641071"/>
              <a:gd name="connsiteY96-20064" fmla="*/ 3280632 h 5795240"/>
              <a:gd name="connsiteX97-20065" fmla="*/ 11213133 w 12641071"/>
              <a:gd name="connsiteY97-20066" fmla="*/ 3281062 h 5795240"/>
              <a:gd name="connsiteX98-20067" fmla="*/ 11116921 w 12641071"/>
              <a:gd name="connsiteY98-20068" fmla="*/ 3285921 h 5795240"/>
              <a:gd name="connsiteX99-20069" fmla="*/ 11050507 w 12641071"/>
              <a:gd name="connsiteY99-20070" fmla="*/ 3289274 h 5795240"/>
              <a:gd name="connsiteX100-20071" fmla="*/ 11006292 w 12641071"/>
              <a:gd name="connsiteY100-20072" fmla="*/ 3287041 h 5795240"/>
              <a:gd name="connsiteX101-20073" fmla="*/ 10937101 w 12641071"/>
              <a:gd name="connsiteY101-20074" fmla="*/ 3297601 h 5795240"/>
              <a:gd name="connsiteX102-20075" fmla="*/ 10144740 w 12641071"/>
              <a:gd name="connsiteY102-20076" fmla="*/ 4089962 h 5795240"/>
              <a:gd name="connsiteX103-20077" fmla="*/ 10130374 w 12641071"/>
              <a:gd name="connsiteY103-20078" fmla="*/ 4184101 h 5795240"/>
              <a:gd name="connsiteX104-20079" fmla="*/ 10130375 w 12641071"/>
              <a:gd name="connsiteY104-20080" fmla="*/ 4184103 h 5795240"/>
              <a:gd name="connsiteX105-20081" fmla="*/ 10130656 w 12641071"/>
              <a:gd name="connsiteY105-20082" fmla="*/ 4185950 h 5795240"/>
              <a:gd name="connsiteX106-20083" fmla="*/ 10138194 w 12641071"/>
              <a:gd name="connsiteY106-20084" fmla="*/ 4335228 h 5795240"/>
              <a:gd name="connsiteX107-20085" fmla="*/ 10137710 w 12641071"/>
              <a:gd name="connsiteY107-20086" fmla="*/ 4344822 h 5795240"/>
              <a:gd name="connsiteX108-20087" fmla="*/ 10133555 w 12641071"/>
              <a:gd name="connsiteY108-20088" fmla="*/ 4427096 h 5795240"/>
              <a:gd name="connsiteX109-20089" fmla="*/ 10129312 w 12641071"/>
              <a:gd name="connsiteY109-20090" fmla="*/ 4399289 h 5795240"/>
              <a:gd name="connsiteX110-20091" fmla="*/ 10126797 w 12641071"/>
              <a:gd name="connsiteY110-20092" fmla="*/ 4349498 h 5795240"/>
              <a:gd name="connsiteX111-20093" fmla="*/ 10126796 w 12641071"/>
              <a:gd name="connsiteY111-20094" fmla="*/ 4349498 h 5795240"/>
              <a:gd name="connsiteX112-20095" fmla="*/ 10129311 w 12641071"/>
              <a:gd name="connsiteY112-20096" fmla="*/ 4399289 h 5795240"/>
              <a:gd name="connsiteX113-20097" fmla="*/ 10133554 w 12641071"/>
              <a:gd name="connsiteY113-20098" fmla="*/ 4427096 h 5795240"/>
              <a:gd name="connsiteX114-20099" fmla="*/ 10130656 w 12641071"/>
              <a:gd name="connsiteY114-20100" fmla="*/ 4484506 h 5795240"/>
              <a:gd name="connsiteX115-20101" fmla="*/ 8678182 w 12641071"/>
              <a:gd name="connsiteY115-20102" fmla="*/ 5795240 h 5795240"/>
              <a:gd name="connsiteX116-20103" fmla="*/ 7467518 w 12641071"/>
              <a:gd name="connsiteY116-20104" fmla="*/ 5151535 h 5795240"/>
              <a:gd name="connsiteX117-20105" fmla="*/ 7419945 w 12641071"/>
              <a:gd name="connsiteY117-20106" fmla="*/ 5073228 h 5795240"/>
              <a:gd name="connsiteX118-20107" fmla="*/ 7394386 w 12641071"/>
              <a:gd name="connsiteY118-20108" fmla="*/ 5031156 h 5795240"/>
              <a:gd name="connsiteX119-20109" fmla="*/ 7367299 w 12641071"/>
              <a:gd name="connsiteY119-20110" fmla="*/ 4974928 h 5795240"/>
              <a:gd name="connsiteX120-20111" fmla="*/ 7332905 w 12641071"/>
              <a:gd name="connsiteY120-20112" fmla="*/ 4903531 h 5795240"/>
              <a:gd name="connsiteX121-20113" fmla="*/ 7320958 w 12641071"/>
              <a:gd name="connsiteY121-20114" fmla="*/ 4870887 h 5795240"/>
              <a:gd name="connsiteX122-20115" fmla="*/ 7322174 w 12641071"/>
              <a:gd name="connsiteY122-20116" fmla="*/ 4872361 h 5795240"/>
              <a:gd name="connsiteX123-20117" fmla="*/ 7362630 w 12641071"/>
              <a:gd name="connsiteY123-20118" fmla="*/ 4938954 h 5795240"/>
              <a:gd name="connsiteX124-20119" fmla="*/ 7380779 w 12641071"/>
              <a:gd name="connsiteY124-20120" fmla="*/ 4976628 h 5795240"/>
              <a:gd name="connsiteX125-20121" fmla="*/ 7391210 w 12641071"/>
              <a:gd name="connsiteY125-20122" fmla="*/ 4977944 h 5795240"/>
              <a:gd name="connsiteX126-20123" fmla="*/ 7380780 w 12641071"/>
              <a:gd name="connsiteY126-20124" fmla="*/ 4976628 h 5795240"/>
              <a:gd name="connsiteX127-20125" fmla="*/ 7362631 w 12641071"/>
              <a:gd name="connsiteY127-20126" fmla="*/ 4938954 h 5795240"/>
              <a:gd name="connsiteX128-20127" fmla="*/ 7322175 w 12641071"/>
              <a:gd name="connsiteY128-20128" fmla="*/ 4872361 h 5795240"/>
              <a:gd name="connsiteX129-20129" fmla="*/ 7320959 w 12641071"/>
              <a:gd name="connsiteY129-20130" fmla="*/ 4870887 h 5795240"/>
              <a:gd name="connsiteX130-20131" fmla="*/ 7283811 w 12641071"/>
              <a:gd name="connsiteY130-20132" fmla="*/ 4769391 h 5795240"/>
              <a:gd name="connsiteX131-20133" fmla="*/ 7272112 w 12641071"/>
              <a:gd name="connsiteY131-20134" fmla="*/ 4718630 h 5795240"/>
              <a:gd name="connsiteX132-20135" fmla="*/ 7272111 w 12641071"/>
              <a:gd name="connsiteY132-20136" fmla="*/ 4718630 h 5795240"/>
              <a:gd name="connsiteX133-20137" fmla="*/ 7283810 w 12641071"/>
              <a:gd name="connsiteY133-20138" fmla="*/ 4769391 h 5795240"/>
              <a:gd name="connsiteX134-20139" fmla="*/ 7320958 w 12641071"/>
              <a:gd name="connsiteY134-20140" fmla="*/ 4870887 h 5795240"/>
              <a:gd name="connsiteX135-20141" fmla="*/ 7223551 w 12641071"/>
              <a:gd name="connsiteY135-20142" fmla="*/ 4752829 h 5795240"/>
              <a:gd name="connsiteX136-20143" fmla="*/ 6652445 w 12641071"/>
              <a:gd name="connsiteY136-20144" fmla="*/ 4516269 h 5795240"/>
              <a:gd name="connsiteX137-20145" fmla="*/ 6200873 w 12641071"/>
              <a:gd name="connsiteY137-20146" fmla="*/ 4654206 h 5795240"/>
              <a:gd name="connsiteX138-20147" fmla="*/ 6088813 w 12641071"/>
              <a:gd name="connsiteY138-20148" fmla="*/ 4746663 h 5795240"/>
              <a:gd name="connsiteX139-20149" fmla="*/ 6043019 w 12641071"/>
              <a:gd name="connsiteY139-20150" fmla="*/ 4807902 h 5795240"/>
              <a:gd name="connsiteX140-20151" fmla="*/ 6043021 w 12641071"/>
              <a:gd name="connsiteY140-20152" fmla="*/ 4807902 h 5795240"/>
              <a:gd name="connsiteX141-20153" fmla="*/ 6023271 w 12641071"/>
              <a:gd name="connsiteY141-20154" fmla="*/ 4834312 h 5795240"/>
              <a:gd name="connsiteX142-20155" fmla="*/ 5970678 w 12641071"/>
              <a:gd name="connsiteY142-20156" fmla="*/ 4892181 h 5795240"/>
              <a:gd name="connsiteX143-20157" fmla="*/ 5982717 w 12641071"/>
              <a:gd name="connsiteY143-20158" fmla="*/ 4872361 h 5795240"/>
              <a:gd name="connsiteX144-20159" fmla="*/ 5970675 w 12641071"/>
              <a:gd name="connsiteY144-20160" fmla="*/ 4892181 h 5795240"/>
              <a:gd name="connsiteX145-20161" fmla="*/ 5935320 w 12641071"/>
              <a:gd name="connsiteY145-20162" fmla="*/ 4931081 h 5795240"/>
              <a:gd name="connsiteX146-20163" fmla="*/ 4971763 w 12641071"/>
              <a:gd name="connsiteY146-20164" fmla="*/ 5330200 h 5795240"/>
              <a:gd name="connsiteX147-20165" fmla="*/ 3716172 w 12641071"/>
              <a:gd name="connsiteY147-20166" fmla="*/ 4497938 h 5795240"/>
              <a:gd name="connsiteX148-20167" fmla="*/ 3710773 w 12641071"/>
              <a:gd name="connsiteY148-20168" fmla="*/ 4483182 h 5795240"/>
              <a:gd name="connsiteX149-20169" fmla="*/ 3710773 w 12641071"/>
              <a:gd name="connsiteY149-20170" fmla="*/ 4483181 h 5795240"/>
              <a:gd name="connsiteX150-20171" fmla="*/ 3674984 w 12641071"/>
              <a:gd name="connsiteY150-20172" fmla="*/ 4385402 h 5795240"/>
              <a:gd name="connsiteX151-20173" fmla="*/ 3670349 w 12641071"/>
              <a:gd name="connsiteY151-20174" fmla="*/ 4372742 h 5795240"/>
              <a:gd name="connsiteX152-20175" fmla="*/ 3659438 w 12641071"/>
              <a:gd name="connsiteY152-20176" fmla="*/ 4330309 h 5795240"/>
              <a:gd name="connsiteX153-20177" fmla="*/ 3672084 w 12641071"/>
              <a:gd name="connsiteY153-20178" fmla="*/ 4353606 h 5795240"/>
              <a:gd name="connsiteX154-20179" fmla="*/ 3659440 w 12641071"/>
              <a:gd name="connsiteY154-20180" fmla="*/ 4330309 h 5795240"/>
              <a:gd name="connsiteX155-20181" fmla="*/ 3613217 w 12641071"/>
              <a:gd name="connsiteY155-20182" fmla="*/ 4245153 h 5795240"/>
              <a:gd name="connsiteX156-20183" fmla="*/ 3083792 w 12641071"/>
              <a:gd name="connsiteY156-20184" fmla="*/ 3963660 h 5795240"/>
              <a:gd name="connsiteX157-20185" fmla="*/ 2835272 w 12641071"/>
              <a:gd name="connsiteY157-20186" fmla="*/ 4013833 h 5795240"/>
              <a:gd name="connsiteX158-20187" fmla="*/ 2820214 w 12641071"/>
              <a:gd name="connsiteY158-20188" fmla="*/ 4022007 h 5795240"/>
              <a:gd name="connsiteX159-20189" fmla="*/ 2820212 w 12641071"/>
              <a:gd name="connsiteY159-20190" fmla="*/ 4022008 h 5795240"/>
              <a:gd name="connsiteX160-20191" fmla="*/ 2820206 w 12641071"/>
              <a:gd name="connsiteY160-20192" fmla="*/ 4022011 h 5795240"/>
              <a:gd name="connsiteX161-20193" fmla="*/ 2813481 w 12641071"/>
              <a:gd name="connsiteY161-20194" fmla="*/ 4027041 h 5795240"/>
              <a:gd name="connsiteX162-20195" fmla="*/ 2762875 w 12641071"/>
              <a:gd name="connsiteY162-20196" fmla="*/ 4057784 h 5795240"/>
              <a:gd name="connsiteX163-20197" fmla="*/ 2762878 w 12641071"/>
              <a:gd name="connsiteY163-20198" fmla="*/ 4057784 h 5795240"/>
              <a:gd name="connsiteX164-20199" fmla="*/ 2694694 w 12641071"/>
              <a:gd name="connsiteY164-20200" fmla="*/ 4099208 h 5795240"/>
              <a:gd name="connsiteX165-20201" fmla="*/ 2726822 w 12641071"/>
              <a:gd name="connsiteY165-20202" fmla="*/ 4072700 h 5795240"/>
              <a:gd name="connsiteX166-20203" fmla="*/ 2757719 w 12641071"/>
              <a:gd name="connsiteY166-20204" fmla="*/ 4055929 h 5795240"/>
              <a:gd name="connsiteX167-20205" fmla="*/ 2757718 w 12641071"/>
              <a:gd name="connsiteY167-20206" fmla="*/ 4055928 h 5795240"/>
              <a:gd name="connsiteX168-20207" fmla="*/ 2726820 w 12641071"/>
              <a:gd name="connsiteY168-20208" fmla="*/ 4072700 h 5795240"/>
              <a:gd name="connsiteX169-20209" fmla="*/ 2694692 w 12641071"/>
              <a:gd name="connsiteY169-20210" fmla="*/ 4099208 h 5795240"/>
              <a:gd name="connsiteX170-20211" fmla="*/ 2664698 w 12641071"/>
              <a:gd name="connsiteY170-20212" fmla="*/ 4117431 h 5795240"/>
              <a:gd name="connsiteX171-20213" fmla="*/ 1804544 w 12641071"/>
              <a:gd name="connsiteY171-20214" fmla="*/ 4335229 h 5795240"/>
              <a:gd name="connsiteX172-20215" fmla="*/ 0 w 12641071"/>
              <a:gd name="connsiteY172-20216" fmla="*/ 2530685 h 5795240"/>
              <a:gd name="connsiteX173-20217" fmla="*/ 1804544 w 12641071"/>
              <a:gd name="connsiteY173-20218" fmla="*/ 726143 h 5795240"/>
              <a:gd name="connsiteX174-20219" fmla="*/ 3080549 w 12641071"/>
              <a:gd name="connsiteY174-20220" fmla="*/ 1254682 h 5795240"/>
              <a:gd name="connsiteX175-20221" fmla="*/ 3268676 w 12641071"/>
              <a:gd name="connsiteY175-20222" fmla="*/ 1461167 h 5795240"/>
              <a:gd name="connsiteX176-20223" fmla="*/ 3565826 w 12641071"/>
              <a:gd name="connsiteY176-20224" fmla="*/ 1551935 h 5795240"/>
              <a:gd name="connsiteX177-20225" fmla="*/ 4086504 w 12641071"/>
              <a:gd name="connsiteY177-20226" fmla="*/ 1127574 h 5795240"/>
              <a:gd name="connsiteX178-20227" fmla="*/ 4103078 w 12641071"/>
              <a:gd name="connsiteY178-20228" fmla="*/ 1004204 h 5795240"/>
              <a:gd name="connsiteX179-20229" fmla="*/ 5215874 w 12641071"/>
              <a:gd name="connsiteY179-20230" fmla="*/ 0 h 5795240"/>
              <a:gd name="connsiteX0-20231" fmla="*/ 5964869 w 12641071"/>
              <a:gd name="connsiteY0-20232" fmla="*/ 4795171 h 5795240"/>
              <a:gd name="connsiteX1-20233" fmla="*/ 6019264 w 12641071"/>
              <a:gd name="connsiteY1-20234" fmla="*/ 4804905 h 5795240"/>
              <a:gd name="connsiteX2-20235" fmla="*/ 6036570 w 12641071"/>
              <a:gd name="connsiteY2-20236" fmla="*/ 4807089 h 5795240"/>
              <a:gd name="connsiteX3-20237" fmla="*/ 6019265 w 12641071"/>
              <a:gd name="connsiteY3-20238" fmla="*/ 4804905 h 5795240"/>
              <a:gd name="connsiteX4-20239" fmla="*/ 5964869 w 12641071"/>
              <a:gd name="connsiteY4-20240" fmla="*/ 4795171 h 5795240"/>
              <a:gd name="connsiteX5-20241" fmla="*/ 3682364 w 12641071"/>
              <a:gd name="connsiteY5-20242" fmla="*/ 4386723 h 5795240"/>
              <a:gd name="connsiteX6-20243" fmla="*/ 3772428 w 12641071"/>
              <a:gd name="connsiteY6-20244" fmla="*/ 4402840 h 5795240"/>
              <a:gd name="connsiteX7-20245" fmla="*/ 3772428 w 12641071"/>
              <a:gd name="connsiteY7-20246" fmla="*/ 4402840 h 5795240"/>
              <a:gd name="connsiteX8-20247" fmla="*/ 3682364 w 12641071"/>
              <a:gd name="connsiteY8-20248" fmla="*/ 4386723 h 5795240"/>
              <a:gd name="connsiteX9-20249" fmla="*/ 5215874 w 12641071"/>
              <a:gd name="connsiteY9-20250" fmla="*/ 0 h 5795240"/>
              <a:gd name="connsiteX10-20251" fmla="*/ 5927386 w 12641071"/>
              <a:gd name="connsiteY10-20252" fmla="*/ 255427 h 5795240"/>
              <a:gd name="connsiteX11-20253" fmla="*/ 5974443 w 12641071"/>
              <a:gd name="connsiteY11-20254" fmla="*/ 298195 h 5795240"/>
              <a:gd name="connsiteX12-20255" fmla="*/ 6043427 w 12641071"/>
              <a:gd name="connsiteY12-20256" fmla="*/ 367901 h 5795240"/>
              <a:gd name="connsiteX13-20257" fmla="*/ 6043429 w 12641071"/>
              <a:gd name="connsiteY13-20258" fmla="*/ 367901 h 5795240"/>
              <a:gd name="connsiteX14-20259" fmla="*/ 6079014 w 12641071"/>
              <a:gd name="connsiteY14-20260" fmla="*/ 407056 h 5795240"/>
              <a:gd name="connsiteX15-20261" fmla="*/ 6105193 w 12641071"/>
              <a:gd name="connsiteY15-20262" fmla="*/ 442067 h 5795240"/>
              <a:gd name="connsiteX16-20263" fmla="*/ 6105193 w 12641071"/>
              <a:gd name="connsiteY16-20264" fmla="*/ 442069 h 5795240"/>
              <a:gd name="connsiteX17-20265" fmla="*/ 6143408 w 12641071"/>
              <a:gd name="connsiteY17-20266" fmla="*/ 493169 h 5795240"/>
              <a:gd name="connsiteX18-20267" fmla="*/ 6143427 w 12641071"/>
              <a:gd name="connsiteY18-20268" fmla="*/ 493200 h 5795240"/>
              <a:gd name="connsiteX19-20269" fmla="*/ 6143427 w 12641071"/>
              <a:gd name="connsiteY19-20270" fmla="*/ 493200 h 5795240"/>
              <a:gd name="connsiteX20-20271" fmla="*/ 6143408 w 12641071"/>
              <a:gd name="connsiteY20-20272" fmla="*/ 493167 h 5795240"/>
              <a:gd name="connsiteX21-20273" fmla="*/ 6141460 w 12641071"/>
              <a:gd name="connsiteY21-20274" fmla="*/ 475027 h 5795240"/>
              <a:gd name="connsiteX22-20275" fmla="*/ 6788665 w 12641071"/>
              <a:gd name="connsiteY22-20276" fmla="*/ 707369 h 5795240"/>
              <a:gd name="connsiteX23-20277" fmla="*/ 7184710 w 12641071"/>
              <a:gd name="connsiteY23-20278" fmla="*/ 627411 h 5795240"/>
              <a:gd name="connsiteX24-20279" fmla="*/ 7264545 w 12641071"/>
              <a:gd name="connsiteY24-20280" fmla="*/ 588952 h 5795240"/>
              <a:gd name="connsiteX25-20281" fmla="*/ 7213686 w 12641071"/>
              <a:gd name="connsiteY25-20282" fmla="*/ 626983 h 5795240"/>
              <a:gd name="connsiteX26-20283" fmla="*/ 7128319 w 12641071"/>
              <a:gd name="connsiteY26-20284" fmla="*/ 705504 h 5795240"/>
              <a:gd name="connsiteX27-20285" fmla="*/ 7083110 w 12641071"/>
              <a:gd name="connsiteY27-20286" fmla="*/ 757072 h 5795240"/>
              <a:gd name="connsiteX28-20287" fmla="*/ 7083111 w 12641071"/>
              <a:gd name="connsiteY28-20288" fmla="*/ 757072 h 5795240"/>
              <a:gd name="connsiteX29-20289" fmla="*/ 7128319 w 12641071"/>
              <a:gd name="connsiteY29-20290" fmla="*/ 705506 h 5795240"/>
              <a:gd name="connsiteX30-20291" fmla="*/ 7213686 w 12641071"/>
              <a:gd name="connsiteY30-20292" fmla="*/ 626984 h 5795240"/>
              <a:gd name="connsiteX31-20293" fmla="*/ 7264545 w 12641071"/>
              <a:gd name="connsiteY31-20294" fmla="*/ 588953 h 5795240"/>
              <a:gd name="connsiteX32-20295" fmla="*/ 7273651 w 12641071"/>
              <a:gd name="connsiteY32-20296" fmla="*/ 584566 h 5795240"/>
              <a:gd name="connsiteX33-20297" fmla="*/ 7314851 w 12641071"/>
              <a:gd name="connsiteY33-20298" fmla="*/ 559537 h 5795240"/>
              <a:gd name="connsiteX34-20299" fmla="*/ 7354131 w 12641071"/>
              <a:gd name="connsiteY34-20300" fmla="*/ 565467 h 5795240"/>
              <a:gd name="connsiteX35-20301" fmla="*/ 7429608 w 12641071"/>
              <a:gd name="connsiteY35-20302" fmla="*/ 586051 h 5795240"/>
              <a:gd name="connsiteX36-20303" fmla="*/ 7429611 w 12641071"/>
              <a:gd name="connsiteY36-20304" fmla="*/ 586050 h 5795240"/>
              <a:gd name="connsiteX37-20305" fmla="*/ 7354132 w 12641071"/>
              <a:gd name="connsiteY37-20306" fmla="*/ 565465 h 5795240"/>
              <a:gd name="connsiteX38-20307" fmla="*/ 7314853 w 12641071"/>
              <a:gd name="connsiteY38-20308" fmla="*/ 559536 h 5795240"/>
              <a:gd name="connsiteX39-20309" fmla="*/ 7314851 w 12641071"/>
              <a:gd name="connsiteY39-20310" fmla="*/ 559537 h 5795240"/>
              <a:gd name="connsiteX40-20311" fmla="*/ 7314849 w 12641071"/>
              <a:gd name="connsiteY40-20312" fmla="*/ 559537 h 5795240"/>
              <a:gd name="connsiteX41-20313" fmla="*/ 7273651 w 12641071"/>
              <a:gd name="connsiteY41-20314" fmla="*/ 584565 h 5795240"/>
              <a:gd name="connsiteX42-20315" fmla="*/ 7264545 w 12641071"/>
              <a:gd name="connsiteY42-20316" fmla="*/ 588952 h 5795240"/>
              <a:gd name="connsiteX43-20317" fmla="*/ 7296407 w 12641071"/>
              <a:gd name="connsiteY43-20318" fmla="*/ 565126 h 5795240"/>
              <a:gd name="connsiteX44-20319" fmla="*/ 7307447 w 12641071"/>
              <a:gd name="connsiteY44-20320" fmla="*/ 558419 h 5795240"/>
              <a:gd name="connsiteX45-20321" fmla="*/ 7307450 w 12641071"/>
              <a:gd name="connsiteY45-20322" fmla="*/ 558419 h 5795240"/>
              <a:gd name="connsiteX46-20323" fmla="*/ 7385004 w 12641071"/>
              <a:gd name="connsiteY46-20324" fmla="*/ 511303 h 5795240"/>
              <a:gd name="connsiteX47-20325" fmla="*/ 7391626 w 12641071"/>
              <a:gd name="connsiteY47-20326" fmla="*/ 508114 h 5795240"/>
              <a:gd name="connsiteX48-20327" fmla="*/ 7391631 w 12641071"/>
              <a:gd name="connsiteY48-20328" fmla="*/ 508110 h 5795240"/>
              <a:gd name="connsiteX49-20329" fmla="*/ 7478934 w 12641071"/>
              <a:gd name="connsiteY49-20330" fmla="*/ 466053 h 5795240"/>
              <a:gd name="connsiteX50-20331" fmla="*/ 7897193 w 12641071"/>
              <a:gd name="connsiteY50-20332" fmla="*/ 381611 h 5795240"/>
              <a:gd name="connsiteX51-20333" fmla="*/ 8788216 w 12641071"/>
              <a:gd name="connsiteY51-20334" fmla="*/ 855364 h 5795240"/>
              <a:gd name="connsiteX52-20335" fmla="*/ 8832362 w 12641071"/>
              <a:gd name="connsiteY52-20336" fmla="*/ 928030 h 5795240"/>
              <a:gd name="connsiteX53-20337" fmla="*/ 8832362 w 12641071"/>
              <a:gd name="connsiteY53-20338" fmla="*/ 928033 h 5795240"/>
              <a:gd name="connsiteX54-20339" fmla="*/ 8842040 w 12641071"/>
              <a:gd name="connsiteY54-20340" fmla="*/ 943961 h 5795240"/>
              <a:gd name="connsiteX55-20341" fmla="*/ 8856144 w 12641071"/>
              <a:gd name="connsiteY55-20342" fmla="*/ 973241 h 5795240"/>
              <a:gd name="connsiteX56-20343" fmla="*/ 8856145 w 12641071"/>
              <a:gd name="connsiteY56-20344" fmla="*/ 973241 h 5795240"/>
              <a:gd name="connsiteX57-20345" fmla="*/ 8878117 w 12641071"/>
              <a:gd name="connsiteY57-20346" fmla="*/ 1018851 h 5795240"/>
              <a:gd name="connsiteX58-20347" fmla="*/ 8877719 w 12641071"/>
              <a:gd name="connsiteY58-20348" fmla="*/ 1018369 h 5795240"/>
              <a:gd name="connsiteX59-20349" fmla="*/ 8853250 w 12641071"/>
              <a:gd name="connsiteY59-20350" fmla="*/ 973288 h 5795240"/>
              <a:gd name="connsiteX60-20351" fmla="*/ 8853249 w 12641071"/>
              <a:gd name="connsiteY60-20352" fmla="*/ 973288 h 5795240"/>
              <a:gd name="connsiteX61-20353" fmla="*/ 8853248 w 12641071"/>
              <a:gd name="connsiteY61-20354" fmla="*/ 973287 h 5795240"/>
              <a:gd name="connsiteX62-20355" fmla="*/ 8849677 w 12641071"/>
              <a:gd name="connsiteY62-20356" fmla="*/ 973341 h 5795240"/>
              <a:gd name="connsiteX63-20357" fmla="*/ 8641543 w 12641071"/>
              <a:gd name="connsiteY63-20358" fmla="*/ 916577 h 5795240"/>
              <a:gd name="connsiteX64-20359" fmla="*/ 8641545 w 12641071"/>
              <a:gd name="connsiteY64-20360" fmla="*/ 916580 h 5795240"/>
              <a:gd name="connsiteX65-20361" fmla="*/ 8849676 w 12641071"/>
              <a:gd name="connsiteY65-20362" fmla="*/ 973343 h 5795240"/>
              <a:gd name="connsiteX66-20363" fmla="*/ 8853248 w 12641071"/>
              <a:gd name="connsiteY66-20364" fmla="*/ 973288 h 5795240"/>
              <a:gd name="connsiteX67-20365" fmla="*/ 8877719 w 12641071"/>
              <a:gd name="connsiteY67-20366" fmla="*/ 1018371 h 5795240"/>
              <a:gd name="connsiteX68-20367" fmla="*/ 8878116 w 12641071"/>
              <a:gd name="connsiteY68-20368" fmla="*/ 1018851 h 5795240"/>
              <a:gd name="connsiteX69-20369" fmla="*/ 8887288 w 12641071"/>
              <a:gd name="connsiteY69-20370" fmla="*/ 1037892 h 5795240"/>
              <a:gd name="connsiteX70-20371" fmla="*/ 8949899 w 12641071"/>
              <a:gd name="connsiteY70-20372" fmla="*/ 1239592 h 5795240"/>
              <a:gd name="connsiteX71-20373" fmla="*/ 8968437 w 12641071"/>
              <a:gd name="connsiteY71-20374" fmla="*/ 1423482 h 5795240"/>
              <a:gd name="connsiteX72-20375" fmla="*/ 8949899 w 12641071"/>
              <a:gd name="connsiteY72-20376" fmla="*/ 1239591 h 5795240"/>
              <a:gd name="connsiteX73-20377" fmla="*/ 8887288 w 12641071"/>
              <a:gd name="connsiteY73-20378" fmla="*/ 1037890 h 5795240"/>
              <a:gd name="connsiteX74-20379" fmla="*/ 8878116 w 12641071"/>
              <a:gd name="connsiteY74-20380" fmla="*/ 1018851 h 5795240"/>
              <a:gd name="connsiteX75-20381" fmla="*/ 8931285 w 12641071"/>
              <a:gd name="connsiteY75-20382" fmla="*/ 1083292 h 5795240"/>
              <a:gd name="connsiteX76-20383" fmla="*/ 9241478 w 12641071"/>
              <a:gd name="connsiteY76-20384" fmla="*/ 1211778 h 5795240"/>
              <a:gd name="connsiteX77-20385" fmla="*/ 9605238 w 12641071"/>
              <a:gd name="connsiteY77-20386" fmla="*/ 1018369 h 5795240"/>
              <a:gd name="connsiteX78-20387" fmla="*/ 9636247 w 12641071"/>
              <a:gd name="connsiteY78-20388" fmla="*/ 961241 h 5795240"/>
              <a:gd name="connsiteX79-20389" fmla="*/ 9641995 w 12641071"/>
              <a:gd name="connsiteY79-20390" fmla="*/ 961152 h 5795240"/>
              <a:gd name="connsiteX80-20391" fmla="*/ 9584939 w 12641071"/>
              <a:gd name="connsiteY80-20392" fmla="*/ 1079594 h 5795240"/>
              <a:gd name="connsiteX81-20393" fmla="*/ 9546257 w 12641071"/>
              <a:gd name="connsiteY81-20394" fmla="*/ 1204206 h 5795240"/>
              <a:gd name="connsiteX82-20395" fmla="*/ 9584939 w 12641071"/>
              <a:gd name="connsiteY82-20396" fmla="*/ 1079596 h 5795240"/>
              <a:gd name="connsiteX83-20397" fmla="*/ 9641995 w 12641071"/>
              <a:gd name="connsiteY83-20398" fmla="*/ 961153 h 5795240"/>
              <a:gd name="connsiteX84-20399" fmla="*/ 9653069 w 12641071"/>
              <a:gd name="connsiteY84-20400" fmla="*/ 960983 h 5795240"/>
              <a:gd name="connsiteX85-20401" fmla="*/ 9801564 w 12641071"/>
              <a:gd name="connsiteY85-20402" fmla="*/ 1196828 h 5795240"/>
              <a:gd name="connsiteX86-20403" fmla="*/ 9801566 w 12641071"/>
              <a:gd name="connsiteY86-20404" fmla="*/ 1196828 h 5795240"/>
              <a:gd name="connsiteX87-20405" fmla="*/ 9653070 w 12641071"/>
              <a:gd name="connsiteY87-20406" fmla="*/ 960982 h 5795240"/>
              <a:gd name="connsiteX88-20407" fmla="*/ 9641996 w 12641071"/>
              <a:gd name="connsiteY88-20408" fmla="*/ 961152 h 5795240"/>
              <a:gd name="connsiteX89-20409" fmla="*/ 9651917 w 12641071"/>
              <a:gd name="connsiteY89-20410" fmla="*/ 940556 h 5795240"/>
              <a:gd name="connsiteX90-20411" fmla="*/ 11050508 w 12641071"/>
              <a:gd name="connsiteY90-20412" fmla="*/ 108150 h 5795240"/>
              <a:gd name="connsiteX91-20413" fmla="*/ 12641071 w 12641071"/>
              <a:gd name="connsiteY91-20414" fmla="*/ 1698711 h 5795240"/>
              <a:gd name="connsiteX92-20415" fmla="*/ 11371062 w 12641071"/>
              <a:gd name="connsiteY92-20416" fmla="*/ 3256960 h 5795240"/>
              <a:gd name="connsiteX93-20417" fmla="*/ 11215953 w 12641071"/>
              <a:gd name="connsiteY93-20418" fmla="*/ 3280632 h 5795240"/>
              <a:gd name="connsiteX94-20419" fmla="*/ 11142318 w 12641071"/>
              <a:gd name="connsiteY94-20420" fmla="*/ 3276914 h 5795240"/>
              <a:gd name="connsiteX95-20421" fmla="*/ 11215952 w 12641071"/>
              <a:gd name="connsiteY95-20422" fmla="*/ 3280632 h 5795240"/>
              <a:gd name="connsiteX96-20423" fmla="*/ 11213133 w 12641071"/>
              <a:gd name="connsiteY96-20424" fmla="*/ 3281062 h 5795240"/>
              <a:gd name="connsiteX97-20425" fmla="*/ 11116921 w 12641071"/>
              <a:gd name="connsiteY97-20426" fmla="*/ 3285921 h 5795240"/>
              <a:gd name="connsiteX98-20427" fmla="*/ 11050507 w 12641071"/>
              <a:gd name="connsiteY98-20428" fmla="*/ 3289274 h 5795240"/>
              <a:gd name="connsiteX99-20429" fmla="*/ 11006292 w 12641071"/>
              <a:gd name="connsiteY99-20430" fmla="*/ 3287041 h 5795240"/>
              <a:gd name="connsiteX100-20431" fmla="*/ 10937101 w 12641071"/>
              <a:gd name="connsiteY100-20432" fmla="*/ 3297601 h 5795240"/>
              <a:gd name="connsiteX101-20433" fmla="*/ 10144740 w 12641071"/>
              <a:gd name="connsiteY101-20434" fmla="*/ 4089962 h 5795240"/>
              <a:gd name="connsiteX102-20435" fmla="*/ 10130374 w 12641071"/>
              <a:gd name="connsiteY102-20436" fmla="*/ 4184101 h 5795240"/>
              <a:gd name="connsiteX103-20437" fmla="*/ 10130375 w 12641071"/>
              <a:gd name="connsiteY103-20438" fmla="*/ 4184103 h 5795240"/>
              <a:gd name="connsiteX104-20439" fmla="*/ 10130656 w 12641071"/>
              <a:gd name="connsiteY104-20440" fmla="*/ 4185950 h 5795240"/>
              <a:gd name="connsiteX105-20441" fmla="*/ 10138194 w 12641071"/>
              <a:gd name="connsiteY105-20442" fmla="*/ 4335228 h 5795240"/>
              <a:gd name="connsiteX106-20443" fmla="*/ 10137710 w 12641071"/>
              <a:gd name="connsiteY106-20444" fmla="*/ 4344822 h 5795240"/>
              <a:gd name="connsiteX107-20445" fmla="*/ 10133555 w 12641071"/>
              <a:gd name="connsiteY107-20446" fmla="*/ 4427096 h 5795240"/>
              <a:gd name="connsiteX108-20447" fmla="*/ 10129312 w 12641071"/>
              <a:gd name="connsiteY108-20448" fmla="*/ 4399289 h 5795240"/>
              <a:gd name="connsiteX109-20449" fmla="*/ 10126797 w 12641071"/>
              <a:gd name="connsiteY109-20450" fmla="*/ 4349498 h 5795240"/>
              <a:gd name="connsiteX110-20451" fmla="*/ 10126796 w 12641071"/>
              <a:gd name="connsiteY110-20452" fmla="*/ 4349498 h 5795240"/>
              <a:gd name="connsiteX111-20453" fmla="*/ 10129311 w 12641071"/>
              <a:gd name="connsiteY111-20454" fmla="*/ 4399289 h 5795240"/>
              <a:gd name="connsiteX112-20455" fmla="*/ 10133554 w 12641071"/>
              <a:gd name="connsiteY112-20456" fmla="*/ 4427096 h 5795240"/>
              <a:gd name="connsiteX113-20457" fmla="*/ 10130656 w 12641071"/>
              <a:gd name="connsiteY113-20458" fmla="*/ 4484506 h 5795240"/>
              <a:gd name="connsiteX114-20459" fmla="*/ 8678182 w 12641071"/>
              <a:gd name="connsiteY114-20460" fmla="*/ 5795240 h 5795240"/>
              <a:gd name="connsiteX115-20461" fmla="*/ 7467518 w 12641071"/>
              <a:gd name="connsiteY115-20462" fmla="*/ 5151535 h 5795240"/>
              <a:gd name="connsiteX116-20463" fmla="*/ 7419945 w 12641071"/>
              <a:gd name="connsiteY116-20464" fmla="*/ 5073228 h 5795240"/>
              <a:gd name="connsiteX117-20465" fmla="*/ 7394386 w 12641071"/>
              <a:gd name="connsiteY117-20466" fmla="*/ 5031156 h 5795240"/>
              <a:gd name="connsiteX118-20467" fmla="*/ 7367299 w 12641071"/>
              <a:gd name="connsiteY118-20468" fmla="*/ 4974928 h 5795240"/>
              <a:gd name="connsiteX119-20469" fmla="*/ 7332905 w 12641071"/>
              <a:gd name="connsiteY119-20470" fmla="*/ 4903531 h 5795240"/>
              <a:gd name="connsiteX120-20471" fmla="*/ 7320958 w 12641071"/>
              <a:gd name="connsiteY120-20472" fmla="*/ 4870887 h 5795240"/>
              <a:gd name="connsiteX121-20473" fmla="*/ 7322174 w 12641071"/>
              <a:gd name="connsiteY121-20474" fmla="*/ 4872361 h 5795240"/>
              <a:gd name="connsiteX122-20475" fmla="*/ 7362630 w 12641071"/>
              <a:gd name="connsiteY122-20476" fmla="*/ 4938954 h 5795240"/>
              <a:gd name="connsiteX123-20477" fmla="*/ 7380779 w 12641071"/>
              <a:gd name="connsiteY123-20478" fmla="*/ 4976628 h 5795240"/>
              <a:gd name="connsiteX124-20479" fmla="*/ 7391210 w 12641071"/>
              <a:gd name="connsiteY124-20480" fmla="*/ 4977944 h 5795240"/>
              <a:gd name="connsiteX125-20481" fmla="*/ 7380780 w 12641071"/>
              <a:gd name="connsiteY125-20482" fmla="*/ 4976628 h 5795240"/>
              <a:gd name="connsiteX126-20483" fmla="*/ 7362631 w 12641071"/>
              <a:gd name="connsiteY126-20484" fmla="*/ 4938954 h 5795240"/>
              <a:gd name="connsiteX127-20485" fmla="*/ 7322175 w 12641071"/>
              <a:gd name="connsiteY127-20486" fmla="*/ 4872361 h 5795240"/>
              <a:gd name="connsiteX128-20487" fmla="*/ 7320959 w 12641071"/>
              <a:gd name="connsiteY128-20488" fmla="*/ 4870887 h 5795240"/>
              <a:gd name="connsiteX129-20489" fmla="*/ 7283811 w 12641071"/>
              <a:gd name="connsiteY129-20490" fmla="*/ 4769391 h 5795240"/>
              <a:gd name="connsiteX130-20491" fmla="*/ 7272112 w 12641071"/>
              <a:gd name="connsiteY130-20492" fmla="*/ 4718630 h 5795240"/>
              <a:gd name="connsiteX131-20493" fmla="*/ 7272111 w 12641071"/>
              <a:gd name="connsiteY131-20494" fmla="*/ 4718630 h 5795240"/>
              <a:gd name="connsiteX132-20495" fmla="*/ 7283810 w 12641071"/>
              <a:gd name="connsiteY132-20496" fmla="*/ 4769391 h 5795240"/>
              <a:gd name="connsiteX133-20497" fmla="*/ 7320958 w 12641071"/>
              <a:gd name="connsiteY133-20498" fmla="*/ 4870887 h 5795240"/>
              <a:gd name="connsiteX134-20499" fmla="*/ 7223551 w 12641071"/>
              <a:gd name="connsiteY134-20500" fmla="*/ 4752829 h 5795240"/>
              <a:gd name="connsiteX135-20501" fmla="*/ 6652445 w 12641071"/>
              <a:gd name="connsiteY135-20502" fmla="*/ 4516269 h 5795240"/>
              <a:gd name="connsiteX136-20503" fmla="*/ 6200873 w 12641071"/>
              <a:gd name="connsiteY136-20504" fmla="*/ 4654206 h 5795240"/>
              <a:gd name="connsiteX137-20505" fmla="*/ 6088813 w 12641071"/>
              <a:gd name="connsiteY137-20506" fmla="*/ 4746663 h 5795240"/>
              <a:gd name="connsiteX138-20507" fmla="*/ 6043019 w 12641071"/>
              <a:gd name="connsiteY138-20508" fmla="*/ 4807902 h 5795240"/>
              <a:gd name="connsiteX139-20509" fmla="*/ 6043021 w 12641071"/>
              <a:gd name="connsiteY139-20510" fmla="*/ 4807902 h 5795240"/>
              <a:gd name="connsiteX140-20511" fmla="*/ 6023271 w 12641071"/>
              <a:gd name="connsiteY140-20512" fmla="*/ 4834312 h 5795240"/>
              <a:gd name="connsiteX141-20513" fmla="*/ 5970678 w 12641071"/>
              <a:gd name="connsiteY141-20514" fmla="*/ 4892181 h 5795240"/>
              <a:gd name="connsiteX142-20515" fmla="*/ 5982717 w 12641071"/>
              <a:gd name="connsiteY142-20516" fmla="*/ 4872361 h 5795240"/>
              <a:gd name="connsiteX143-20517" fmla="*/ 5970675 w 12641071"/>
              <a:gd name="connsiteY143-20518" fmla="*/ 4892181 h 5795240"/>
              <a:gd name="connsiteX144-20519" fmla="*/ 5935320 w 12641071"/>
              <a:gd name="connsiteY144-20520" fmla="*/ 4931081 h 5795240"/>
              <a:gd name="connsiteX145-20521" fmla="*/ 4971763 w 12641071"/>
              <a:gd name="connsiteY145-20522" fmla="*/ 5330200 h 5795240"/>
              <a:gd name="connsiteX146-20523" fmla="*/ 3716172 w 12641071"/>
              <a:gd name="connsiteY146-20524" fmla="*/ 4497938 h 5795240"/>
              <a:gd name="connsiteX147-20525" fmla="*/ 3710773 w 12641071"/>
              <a:gd name="connsiteY147-20526" fmla="*/ 4483182 h 5795240"/>
              <a:gd name="connsiteX148-20527" fmla="*/ 3710773 w 12641071"/>
              <a:gd name="connsiteY148-20528" fmla="*/ 4483181 h 5795240"/>
              <a:gd name="connsiteX149-20529" fmla="*/ 3674984 w 12641071"/>
              <a:gd name="connsiteY149-20530" fmla="*/ 4385402 h 5795240"/>
              <a:gd name="connsiteX150-20531" fmla="*/ 3670349 w 12641071"/>
              <a:gd name="connsiteY150-20532" fmla="*/ 4372742 h 5795240"/>
              <a:gd name="connsiteX151-20533" fmla="*/ 3659438 w 12641071"/>
              <a:gd name="connsiteY151-20534" fmla="*/ 4330309 h 5795240"/>
              <a:gd name="connsiteX152-20535" fmla="*/ 3672084 w 12641071"/>
              <a:gd name="connsiteY152-20536" fmla="*/ 4353606 h 5795240"/>
              <a:gd name="connsiteX153-20537" fmla="*/ 3659440 w 12641071"/>
              <a:gd name="connsiteY153-20538" fmla="*/ 4330309 h 5795240"/>
              <a:gd name="connsiteX154-20539" fmla="*/ 3613217 w 12641071"/>
              <a:gd name="connsiteY154-20540" fmla="*/ 4245153 h 5795240"/>
              <a:gd name="connsiteX155-20541" fmla="*/ 3083792 w 12641071"/>
              <a:gd name="connsiteY155-20542" fmla="*/ 3963660 h 5795240"/>
              <a:gd name="connsiteX156-20543" fmla="*/ 2835272 w 12641071"/>
              <a:gd name="connsiteY156-20544" fmla="*/ 4013833 h 5795240"/>
              <a:gd name="connsiteX157-20545" fmla="*/ 2820214 w 12641071"/>
              <a:gd name="connsiteY157-20546" fmla="*/ 4022007 h 5795240"/>
              <a:gd name="connsiteX158-20547" fmla="*/ 2820212 w 12641071"/>
              <a:gd name="connsiteY158-20548" fmla="*/ 4022008 h 5795240"/>
              <a:gd name="connsiteX159-20549" fmla="*/ 2820206 w 12641071"/>
              <a:gd name="connsiteY159-20550" fmla="*/ 4022011 h 5795240"/>
              <a:gd name="connsiteX160-20551" fmla="*/ 2813481 w 12641071"/>
              <a:gd name="connsiteY160-20552" fmla="*/ 4027041 h 5795240"/>
              <a:gd name="connsiteX161-20553" fmla="*/ 2762875 w 12641071"/>
              <a:gd name="connsiteY161-20554" fmla="*/ 4057784 h 5795240"/>
              <a:gd name="connsiteX162-20555" fmla="*/ 2762878 w 12641071"/>
              <a:gd name="connsiteY162-20556" fmla="*/ 4057784 h 5795240"/>
              <a:gd name="connsiteX163-20557" fmla="*/ 2694694 w 12641071"/>
              <a:gd name="connsiteY163-20558" fmla="*/ 4099208 h 5795240"/>
              <a:gd name="connsiteX164-20559" fmla="*/ 2726822 w 12641071"/>
              <a:gd name="connsiteY164-20560" fmla="*/ 4072700 h 5795240"/>
              <a:gd name="connsiteX165-20561" fmla="*/ 2757719 w 12641071"/>
              <a:gd name="connsiteY165-20562" fmla="*/ 4055929 h 5795240"/>
              <a:gd name="connsiteX166-20563" fmla="*/ 2757718 w 12641071"/>
              <a:gd name="connsiteY166-20564" fmla="*/ 4055928 h 5795240"/>
              <a:gd name="connsiteX167-20565" fmla="*/ 2726820 w 12641071"/>
              <a:gd name="connsiteY167-20566" fmla="*/ 4072700 h 5795240"/>
              <a:gd name="connsiteX168-20567" fmla="*/ 2694692 w 12641071"/>
              <a:gd name="connsiteY168-20568" fmla="*/ 4099208 h 5795240"/>
              <a:gd name="connsiteX169-20569" fmla="*/ 2664698 w 12641071"/>
              <a:gd name="connsiteY169-20570" fmla="*/ 4117431 h 5795240"/>
              <a:gd name="connsiteX170-20571" fmla="*/ 1804544 w 12641071"/>
              <a:gd name="connsiteY170-20572" fmla="*/ 4335229 h 5795240"/>
              <a:gd name="connsiteX171-20573" fmla="*/ 0 w 12641071"/>
              <a:gd name="connsiteY171-20574" fmla="*/ 2530685 h 5795240"/>
              <a:gd name="connsiteX172-20575" fmla="*/ 1804544 w 12641071"/>
              <a:gd name="connsiteY172-20576" fmla="*/ 726143 h 5795240"/>
              <a:gd name="connsiteX173-20577" fmla="*/ 3080549 w 12641071"/>
              <a:gd name="connsiteY173-20578" fmla="*/ 1254682 h 5795240"/>
              <a:gd name="connsiteX174-20579" fmla="*/ 3268676 w 12641071"/>
              <a:gd name="connsiteY174-20580" fmla="*/ 1461167 h 5795240"/>
              <a:gd name="connsiteX175-20581" fmla="*/ 3565826 w 12641071"/>
              <a:gd name="connsiteY175-20582" fmla="*/ 1551935 h 5795240"/>
              <a:gd name="connsiteX176-20583" fmla="*/ 4086504 w 12641071"/>
              <a:gd name="connsiteY176-20584" fmla="*/ 1127574 h 5795240"/>
              <a:gd name="connsiteX177-20585" fmla="*/ 4103078 w 12641071"/>
              <a:gd name="connsiteY177-20586" fmla="*/ 1004204 h 5795240"/>
              <a:gd name="connsiteX178-20587" fmla="*/ 5215874 w 12641071"/>
              <a:gd name="connsiteY178-20588" fmla="*/ 0 h 5795240"/>
              <a:gd name="connsiteX0-20589" fmla="*/ 5964869 w 12641071"/>
              <a:gd name="connsiteY0-20590" fmla="*/ 4795171 h 5795240"/>
              <a:gd name="connsiteX1-20591" fmla="*/ 6019264 w 12641071"/>
              <a:gd name="connsiteY1-20592" fmla="*/ 4804905 h 5795240"/>
              <a:gd name="connsiteX2-20593" fmla="*/ 6036570 w 12641071"/>
              <a:gd name="connsiteY2-20594" fmla="*/ 4807089 h 5795240"/>
              <a:gd name="connsiteX3-20595" fmla="*/ 6019265 w 12641071"/>
              <a:gd name="connsiteY3-20596" fmla="*/ 4804905 h 5795240"/>
              <a:gd name="connsiteX4-20597" fmla="*/ 5964869 w 12641071"/>
              <a:gd name="connsiteY4-20598" fmla="*/ 4795171 h 5795240"/>
              <a:gd name="connsiteX5-20599" fmla="*/ 3682364 w 12641071"/>
              <a:gd name="connsiteY5-20600" fmla="*/ 4386723 h 5795240"/>
              <a:gd name="connsiteX6-20601" fmla="*/ 3772428 w 12641071"/>
              <a:gd name="connsiteY6-20602" fmla="*/ 4402840 h 5795240"/>
              <a:gd name="connsiteX7-20603" fmla="*/ 3772428 w 12641071"/>
              <a:gd name="connsiteY7-20604" fmla="*/ 4402840 h 5795240"/>
              <a:gd name="connsiteX8-20605" fmla="*/ 3682364 w 12641071"/>
              <a:gd name="connsiteY8-20606" fmla="*/ 4386723 h 5795240"/>
              <a:gd name="connsiteX9-20607" fmla="*/ 5215874 w 12641071"/>
              <a:gd name="connsiteY9-20608" fmla="*/ 0 h 5795240"/>
              <a:gd name="connsiteX10-20609" fmla="*/ 5927386 w 12641071"/>
              <a:gd name="connsiteY10-20610" fmla="*/ 255427 h 5795240"/>
              <a:gd name="connsiteX11-20611" fmla="*/ 5974443 w 12641071"/>
              <a:gd name="connsiteY11-20612" fmla="*/ 298195 h 5795240"/>
              <a:gd name="connsiteX12-20613" fmla="*/ 6043427 w 12641071"/>
              <a:gd name="connsiteY12-20614" fmla="*/ 367901 h 5795240"/>
              <a:gd name="connsiteX13-20615" fmla="*/ 6043429 w 12641071"/>
              <a:gd name="connsiteY13-20616" fmla="*/ 367901 h 5795240"/>
              <a:gd name="connsiteX14-20617" fmla="*/ 6105193 w 12641071"/>
              <a:gd name="connsiteY14-20618" fmla="*/ 442067 h 5795240"/>
              <a:gd name="connsiteX15-20619" fmla="*/ 6105193 w 12641071"/>
              <a:gd name="connsiteY15-20620" fmla="*/ 442069 h 5795240"/>
              <a:gd name="connsiteX16-20621" fmla="*/ 6143408 w 12641071"/>
              <a:gd name="connsiteY16-20622" fmla="*/ 493169 h 5795240"/>
              <a:gd name="connsiteX17-20623" fmla="*/ 6143427 w 12641071"/>
              <a:gd name="connsiteY17-20624" fmla="*/ 493200 h 5795240"/>
              <a:gd name="connsiteX18-20625" fmla="*/ 6143427 w 12641071"/>
              <a:gd name="connsiteY18-20626" fmla="*/ 493200 h 5795240"/>
              <a:gd name="connsiteX19-20627" fmla="*/ 6143408 w 12641071"/>
              <a:gd name="connsiteY19-20628" fmla="*/ 493167 h 5795240"/>
              <a:gd name="connsiteX20-20629" fmla="*/ 6141460 w 12641071"/>
              <a:gd name="connsiteY20-20630" fmla="*/ 475027 h 5795240"/>
              <a:gd name="connsiteX21-20631" fmla="*/ 6788665 w 12641071"/>
              <a:gd name="connsiteY21-20632" fmla="*/ 707369 h 5795240"/>
              <a:gd name="connsiteX22-20633" fmla="*/ 7184710 w 12641071"/>
              <a:gd name="connsiteY22-20634" fmla="*/ 627411 h 5795240"/>
              <a:gd name="connsiteX23-20635" fmla="*/ 7264545 w 12641071"/>
              <a:gd name="connsiteY23-20636" fmla="*/ 588952 h 5795240"/>
              <a:gd name="connsiteX24-20637" fmla="*/ 7213686 w 12641071"/>
              <a:gd name="connsiteY24-20638" fmla="*/ 626983 h 5795240"/>
              <a:gd name="connsiteX25-20639" fmla="*/ 7128319 w 12641071"/>
              <a:gd name="connsiteY25-20640" fmla="*/ 705504 h 5795240"/>
              <a:gd name="connsiteX26-20641" fmla="*/ 7083110 w 12641071"/>
              <a:gd name="connsiteY26-20642" fmla="*/ 757072 h 5795240"/>
              <a:gd name="connsiteX27-20643" fmla="*/ 7083111 w 12641071"/>
              <a:gd name="connsiteY27-20644" fmla="*/ 757072 h 5795240"/>
              <a:gd name="connsiteX28-20645" fmla="*/ 7128319 w 12641071"/>
              <a:gd name="connsiteY28-20646" fmla="*/ 705506 h 5795240"/>
              <a:gd name="connsiteX29-20647" fmla="*/ 7213686 w 12641071"/>
              <a:gd name="connsiteY29-20648" fmla="*/ 626984 h 5795240"/>
              <a:gd name="connsiteX30-20649" fmla="*/ 7264545 w 12641071"/>
              <a:gd name="connsiteY30-20650" fmla="*/ 588953 h 5795240"/>
              <a:gd name="connsiteX31-20651" fmla="*/ 7273651 w 12641071"/>
              <a:gd name="connsiteY31-20652" fmla="*/ 584566 h 5795240"/>
              <a:gd name="connsiteX32-20653" fmla="*/ 7314851 w 12641071"/>
              <a:gd name="connsiteY32-20654" fmla="*/ 559537 h 5795240"/>
              <a:gd name="connsiteX33-20655" fmla="*/ 7354131 w 12641071"/>
              <a:gd name="connsiteY33-20656" fmla="*/ 565467 h 5795240"/>
              <a:gd name="connsiteX34-20657" fmla="*/ 7429608 w 12641071"/>
              <a:gd name="connsiteY34-20658" fmla="*/ 586051 h 5795240"/>
              <a:gd name="connsiteX35-20659" fmla="*/ 7429611 w 12641071"/>
              <a:gd name="connsiteY35-20660" fmla="*/ 586050 h 5795240"/>
              <a:gd name="connsiteX36-20661" fmla="*/ 7354132 w 12641071"/>
              <a:gd name="connsiteY36-20662" fmla="*/ 565465 h 5795240"/>
              <a:gd name="connsiteX37-20663" fmla="*/ 7314853 w 12641071"/>
              <a:gd name="connsiteY37-20664" fmla="*/ 559536 h 5795240"/>
              <a:gd name="connsiteX38-20665" fmla="*/ 7314851 w 12641071"/>
              <a:gd name="connsiteY38-20666" fmla="*/ 559537 h 5795240"/>
              <a:gd name="connsiteX39-20667" fmla="*/ 7314849 w 12641071"/>
              <a:gd name="connsiteY39-20668" fmla="*/ 559537 h 5795240"/>
              <a:gd name="connsiteX40-20669" fmla="*/ 7273651 w 12641071"/>
              <a:gd name="connsiteY40-20670" fmla="*/ 584565 h 5795240"/>
              <a:gd name="connsiteX41-20671" fmla="*/ 7264545 w 12641071"/>
              <a:gd name="connsiteY41-20672" fmla="*/ 588952 h 5795240"/>
              <a:gd name="connsiteX42-20673" fmla="*/ 7296407 w 12641071"/>
              <a:gd name="connsiteY42-20674" fmla="*/ 565126 h 5795240"/>
              <a:gd name="connsiteX43-20675" fmla="*/ 7307447 w 12641071"/>
              <a:gd name="connsiteY43-20676" fmla="*/ 558419 h 5795240"/>
              <a:gd name="connsiteX44-20677" fmla="*/ 7307450 w 12641071"/>
              <a:gd name="connsiteY44-20678" fmla="*/ 558419 h 5795240"/>
              <a:gd name="connsiteX45-20679" fmla="*/ 7385004 w 12641071"/>
              <a:gd name="connsiteY45-20680" fmla="*/ 511303 h 5795240"/>
              <a:gd name="connsiteX46-20681" fmla="*/ 7391626 w 12641071"/>
              <a:gd name="connsiteY46-20682" fmla="*/ 508114 h 5795240"/>
              <a:gd name="connsiteX47-20683" fmla="*/ 7391631 w 12641071"/>
              <a:gd name="connsiteY47-20684" fmla="*/ 508110 h 5795240"/>
              <a:gd name="connsiteX48-20685" fmla="*/ 7478934 w 12641071"/>
              <a:gd name="connsiteY48-20686" fmla="*/ 466053 h 5795240"/>
              <a:gd name="connsiteX49-20687" fmla="*/ 7897193 w 12641071"/>
              <a:gd name="connsiteY49-20688" fmla="*/ 381611 h 5795240"/>
              <a:gd name="connsiteX50-20689" fmla="*/ 8788216 w 12641071"/>
              <a:gd name="connsiteY50-20690" fmla="*/ 855364 h 5795240"/>
              <a:gd name="connsiteX51-20691" fmla="*/ 8832362 w 12641071"/>
              <a:gd name="connsiteY51-20692" fmla="*/ 928030 h 5795240"/>
              <a:gd name="connsiteX52-20693" fmla="*/ 8832362 w 12641071"/>
              <a:gd name="connsiteY52-20694" fmla="*/ 928033 h 5795240"/>
              <a:gd name="connsiteX53-20695" fmla="*/ 8842040 w 12641071"/>
              <a:gd name="connsiteY53-20696" fmla="*/ 943961 h 5795240"/>
              <a:gd name="connsiteX54-20697" fmla="*/ 8856144 w 12641071"/>
              <a:gd name="connsiteY54-20698" fmla="*/ 973241 h 5795240"/>
              <a:gd name="connsiteX55-20699" fmla="*/ 8856145 w 12641071"/>
              <a:gd name="connsiteY55-20700" fmla="*/ 973241 h 5795240"/>
              <a:gd name="connsiteX56-20701" fmla="*/ 8878117 w 12641071"/>
              <a:gd name="connsiteY56-20702" fmla="*/ 1018851 h 5795240"/>
              <a:gd name="connsiteX57-20703" fmla="*/ 8877719 w 12641071"/>
              <a:gd name="connsiteY57-20704" fmla="*/ 1018369 h 5795240"/>
              <a:gd name="connsiteX58-20705" fmla="*/ 8853250 w 12641071"/>
              <a:gd name="connsiteY58-20706" fmla="*/ 973288 h 5795240"/>
              <a:gd name="connsiteX59-20707" fmla="*/ 8853249 w 12641071"/>
              <a:gd name="connsiteY59-20708" fmla="*/ 973288 h 5795240"/>
              <a:gd name="connsiteX60-20709" fmla="*/ 8853248 w 12641071"/>
              <a:gd name="connsiteY60-20710" fmla="*/ 973287 h 5795240"/>
              <a:gd name="connsiteX61-20711" fmla="*/ 8849677 w 12641071"/>
              <a:gd name="connsiteY61-20712" fmla="*/ 973341 h 5795240"/>
              <a:gd name="connsiteX62-20713" fmla="*/ 8641543 w 12641071"/>
              <a:gd name="connsiteY62-20714" fmla="*/ 916577 h 5795240"/>
              <a:gd name="connsiteX63-20715" fmla="*/ 8641545 w 12641071"/>
              <a:gd name="connsiteY63-20716" fmla="*/ 916580 h 5795240"/>
              <a:gd name="connsiteX64-20717" fmla="*/ 8849676 w 12641071"/>
              <a:gd name="connsiteY64-20718" fmla="*/ 973343 h 5795240"/>
              <a:gd name="connsiteX65-20719" fmla="*/ 8853248 w 12641071"/>
              <a:gd name="connsiteY65-20720" fmla="*/ 973288 h 5795240"/>
              <a:gd name="connsiteX66-20721" fmla="*/ 8877719 w 12641071"/>
              <a:gd name="connsiteY66-20722" fmla="*/ 1018371 h 5795240"/>
              <a:gd name="connsiteX67-20723" fmla="*/ 8878116 w 12641071"/>
              <a:gd name="connsiteY67-20724" fmla="*/ 1018851 h 5795240"/>
              <a:gd name="connsiteX68-20725" fmla="*/ 8887288 w 12641071"/>
              <a:gd name="connsiteY68-20726" fmla="*/ 1037892 h 5795240"/>
              <a:gd name="connsiteX69-20727" fmla="*/ 8949899 w 12641071"/>
              <a:gd name="connsiteY69-20728" fmla="*/ 1239592 h 5795240"/>
              <a:gd name="connsiteX70-20729" fmla="*/ 8968437 w 12641071"/>
              <a:gd name="connsiteY70-20730" fmla="*/ 1423482 h 5795240"/>
              <a:gd name="connsiteX71-20731" fmla="*/ 8949899 w 12641071"/>
              <a:gd name="connsiteY71-20732" fmla="*/ 1239591 h 5795240"/>
              <a:gd name="connsiteX72-20733" fmla="*/ 8887288 w 12641071"/>
              <a:gd name="connsiteY72-20734" fmla="*/ 1037890 h 5795240"/>
              <a:gd name="connsiteX73-20735" fmla="*/ 8878116 w 12641071"/>
              <a:gd name="connsiteY73-20736" fmla="*/ 1018851 h 5795240"/>
              <a:gd name="connsiteX74-20737" fmla="*/ 8931285 w 12641071"/>
              <a:gd name="connsiteY74-20738" fmla="*/ 1083292 h 5795240"/>
              <a:gd name="connsiteX75-20739" fmla="*/ 9241478 w 12641071"/>
              <a:gd name="connsiteY75-20740" fmla="*/ 1211778 h 5795240"/>
              <a:gd name="connsiteX76-20741" fmla="*/ 9605238 w 12641071"/>
              <a:gd name="connsiteY76-20742" fmla="*/ 1018369 h 5795240"/>
              <a:gd name="connsiteX77-20743" fmla="*/ 9636247 w 12641071"/>
              <a:gd name="connsiteY77-20744" fmla="*/ 961241 h 5795240"/>
              <a:gd name="connsiteX78-20745" fmla="*/ 9641995 w 12641071"/>
              <a:gd name="connsiteY78-20746" fmla="*/ 961152 h 5795240"/>
              <a:gd name="connsiteX79-20747" fmla="*/ 9584939 w 12641071"/>
              <a:gd name="connsiteY79-20748" fmla="*/ 1079594 h 5795240"/>
              <a:gd name="connsiteX80-20749" fmla="*/ 9546257 w 12641071"/>
              <a:gd name="connsiteY80-20750" fmla="*/ 1204206 h 5795240"/>
              <a:gd name="connsiteX81-20751" fmla="*/ 9584939 w 12641071"/>
              <a:gd name="connsiteY81-20752" fmla="*/ 1079596 h 5795240"/>
              <a:gd name="connsiteX82-20753" fmla="*/ 9641995 w 12641071"/>
              <a:gd name="connsiteY82-20754" fmla="*/ 961153 h 5795240"/>
              <a:gd name="connsiteX83-20755" fmla="*/ 9653069 w 12641071"/>
              <a:gd name="connsiteY83-20756" fmla="*/ 960983 h 5795240"/>
              <a:gd name="connsiteX84-20757" fmla="*/ 9801564 w 12641071"/>
              <a:gd name="connsiteY84-20758" fmla="*/ 1196828 h 5795240"/>
              <a:gd name="connsiteX85-20759" fmla="*/ 9801566 w 12641071"/>
              <a:gd name="connsiteY85-20760" fmla="*/ 1196828 h 5795240"/>
              <a:gd name="connsiteX86-20761" fmla="*/ 9653070 w 12641071"/>
              <a:gd name="connsiteY86-20762" fmla="*/ 960982 h 5795240"/>
              <a:gd name="connsiteX87-20763" fmla="*/ 9641996 w 12641071"/>
              <a:gd name="connsiteY87-20764" fmla="*/ 961152 h 5795240"/>
              <a:gd name="connsiteX88-20765" fmla="*/ 9651917 w 12641071"/>
              <a:gd name="connsiteY88-20766" fmla="*/ 940556 h 5795240"/>
              <a:gd name="connsiteX89-20767" fmla="*/ 11050508 w 12641071"/>
              <a:gd name="connsiteY89-20768" fmla="*/ 108150 h 5795240"/>
              <a:gd name="connsiteX90-20769" fmla="*/ 12641071 w 12641071"/>
              <a:gd name="connsiteY90-20770" fmla="*/ 1698711 h 5795240"/>
              <a:gd name="connsiteX91-20771" fmla="*/ 11371062 w 12641071"/>
              <a:gd name="connsiteY91-20772" fmla="*/ 3256960 h 5795240"/>
              <a:gd name="connsiteX92-20773" fmla="*/ 11215953 w 12641071"/>
              <a:gd name="connsiteY92-20774" fmla="*/ 3280632 h 5795240"/>
              <a:gd name="connsiteX93-20775" fmla="*/ 11142318 w 12641071"/>
              <a:gd name="connsiteY93-20776" fmla="*/ 3276914 h 5795240"/>
              <a:gd name="connsiteX94-20777" fmla="*/ 11215952 w 12641071"/>
              <a:gd name="connsiteY94-20778" fmla="*/ 3280632 h 5795240"/>
              <a:gd name="connsiteX95-20779" fmla="*/ 11213133 w 12641071"/>
              <a:gd name="connsiteY95-20780" fmla="*/ 3281062 h 5795240"/>
              <a:gd name="connsiteX96-20781" fmla="*/ 11116921 w 12641071"/>
              <a:gd name="connsiteY96-20782" fmla="*/ 3285921 h 5795240"/>
              <a:gd name="connsiteX97-20783" fmla="*/ 11050507 w 12641071"/>
              <a:gd name="connsiteY97-20784" fmla="*/ 3289274 h 5795240"/>
              <a:gd name="connsiteX98-20785" fmla="*/ 11006292 w 12641071"/>
              <a:gd name="connsiteY98-20786" fmla="*/ 3287041 h 5795240"/>
              <a:gd name="connsiteX99-20787" fmla="*/ 10937101 w 12641071"/>
              <a:gd name="connsiteY99-20788" fmla="*/ 3297601 h 5795240"/>
              <a:gd name="connsiteX100-20789" fmla="*/ 10144740 w 12641071"/>
              <a:gd name="connsiteY100-20790" fmla="*/ 4089962 h 5795240"/>
              <a:gd name="connsiteX101-20791" fmla="*/ 10130374 w 12641071"/>
              <a:gd name="connsiteY101-20792" fmla="*/ 4184101 h 5795240"/>
              <a:gd name="connsiteX102-20793" fmla="*/ 10130375 w 12641071"/>
              <a:gd name="connsiteY102-20794" fmla="*/ 4184103 h 5795240"/>
              <a:gd name="connsiteX103-20795" fmla="*/ 10130656 w 12641071"/>
              <a:gd name="connsiteY103-20796" fmla="*/ 4185950 h 5795240"/>
              <a:gd name="connsiteX104-20797" fmla="*/ 10138194 w 12641071"/>
              <a:gd name="connsiteY104-20798" fmla="*/ 4335228 h 5795240"/>
              <a:gd name="connsiteX105-20799" fmla="*/ 10137710 w 12641071"/>
              <a:gd name="connsiteY105-20800" fmla="*/ 4344822 h 5795240"/>
              <a:gd name="connsiteX106-20801" fmla="*/ 10133555 w 12641071"/>
              <a:gd name="connsiteY106-20802" fmla="*/ 4427096 h 5795240"/>
              <a:gd name="connsiteX107-20803" fmla="*/ 10129312 w 12641071"/>
              <a:gd name="connsiteY107-20804" fmla="*/ 4399289 h 5795240"/>
              <a:gd name="connsiteX108-20805" fmla="*/ 10126797 w 12641071"/>
              <a:gd name="connsiteY108-20806" fmla="*/ 4349498 h 5795240"/>
              <a:gd name="connsiteX109-20807" fmla="*/ 10126796 w 12641071"/>
              <a:gd name="connsiteY109-20808" fmla="*/ 4349498 h 5795240"/>
              <a:gd name="connsiteX110-20809" fmla="*/ 10129311 w 12641071"/>
              <a:gd name="connsiteY110-20810" fmla="*/ 4399289 h 5795240"/>
              <a:gd name="connsiteX111-20811" fmla="*/ 10133554 w 12641071"/>
              <a:gd name="connsiteY111-20812" fmla="*/ 4427096 h 5795240"/>
              <a:gd name="connsiteX112-20813" fmla="*/ 10130656 w 12641071"/>
              <a:gd name="connsiteY112-20814" fmla="*/ 4484506 h 5795240"/>
              <a:gd name="connsiteX113-20815" fmla="*/ 8678182 w 12641071"/>
              <a:gd name="connsiteY113-20816" fmla="*/ 5795240 h 5795240"/>
              <a:gd name="connsiteX114-20817" fmla="*/ 7467518 w 12641071"/>
              <a:gd name="connsiteY114-20818" fmla="*/ 5151535 h 5795240"/>
              <a:gd name="connsiteX115-20819" fmla="*/ 7419945 w 12641071"/>
              <a:gd name="connsiteY115-20820" fmla="*/ 5073228 h 5795240"/>
              <a:gd name="connsiteX116-20821" fmla="*/ 7394386 w 12641071"/>
              <a:gd name="connsiteY116-20822" fmla="*/ 5031156 h 5795240"/>
              <a:gd name="connsiteX117-20823" fmla="*/ 7367299 w 12641071"/>
              <a:gd name="connsiteY117-20824" fmla="*/ 4974928 h 5795240"/>
              <a:gd name="connsiteX118-20825" fmla="*/ 7332905 w 12641071"/>
              <a:gd name="connsiteY118-20826" fmla="*/ 4903531 h 5795240"/>
              <a:gd name="connsiteX119-20827" fmla="*/ 7320958 w 12641071"/>
              <a:gd name="connsiteY119-20828" fmla="*/ 4870887 h 5795240"/>
              <a:gd name="connsiteX120-20829" fmla="*/ 7322174 w 12641071"/>
              <a:gd name="connsiteY120-20830" fmla="*/ 4872361 h 5795240"/>
              <a:gd name="connsiteX121-20831" fmla="*/ 7362630 w 12641071"/>
              <a:gd name="connsiteY121-20832" fmla="*/ 4938954 h 5795240"/>
              <a:gd name="connsiteX122-20833" fmla="*/ 7380779 w 12641071"/>
              <a:gd name="connsiteY122-20834" fmla="*/ 4976628 h 5795240"/>
              <a:gd name="connsiteX123-20835" fmla="*/ 7391210 w 12641071"/>
              <a:gd name="connsiteY123-20836" fmla="*/ 4977944 h 5795240"/>
              <a:gd name="connsiteX124-20837" fmla="*/ 7380780 w 12641071"/>
              <a:gd name="connsiteY124-20838" fmla="*/ 4976628 h 5795240"/>
              <a:gd name="connsiteX125-20839" fmla="*/ 7362631 w 12641071"/>
              <a:gd name="connsiteY125-20840" fmla="*/ 4938954 h 5795240"/>
              <a:gd name="connsiteX126-20841" fmla="*/ 7322175 w 12641071"/>
              <a:gd name="connsiteY126-20842" fmla="*/ 4872361 h 5795240"/>
              <a:gd name="connsiteX127-20843" fmla="*/ 7320959 w 12641071"/>
              <a:gd name="connsiteY127-20844" fmla="*/ 4870887 h 5795240"/>
              <a:gd name="connsiteX128-20845" fmla="*/ 7283811 w 12641071"/>
              <a:gd name="connsiteY128-20846" fmla="*/ 4769391 h 5795240"/>
              <a:gd name="connsiteX129-20847" fmla="*/ 7272112 w 12641071"/>
              <a:gd name="connsiteY129-20848" fmla="*/ 4718630 h 5795240"/>
              <a:gd name="connsiteX130-20849" fmla="*/ 7272111 w 12641071"/>
              <a:gd name="connsiteY130-20850" fmla="*/ 4718630 h 5795240"/>
              <a:gd name="connsiteX131-20851" fmla="*/ 7283810 w 12641071"/>
              <a:gd name="connsiteY131-20852" fmla="*/ 4769391 h 5795240"/>
              <a:gd name="connsiteX132-20853" fmla="*/ 7320958 w 12641071"/>
              <a:gd name="connsiteY132-20854" fmla="*/ 4870887 h 5795240"/>
              <a:gd name="connsiteX133-20855" fmla="*/ 7223551 w 12641071"/>
              <a:gd name="connsiteY133-20856" fmla="*/ 4752829 h 5795240"/>
              <a:gd name="connsiteX134-20857" fmla="*/ 6652445 w 12641071"/>
              <a:gd name="connsiteY134-20858" fmla="*/ 4516269 h 5795240"/>
              <a:gd name="connsiteX135-20859" fmla="*/ 6200873 w 12641071"/>
              <a:gd name="connsiteY135-20860" fmla="*/ 4654206 h 5795240"/>
              <a:gd name="connsiteX136-20861" fmla="*/ 6088813 w 12641071"/>
              <a:gd name="connsiteY136-20862" fmla="*/ 4746663 h 5795240"/>
              <a:gd name="connsiteX137-20863" fmla="*/ 6043019 w 12641071"/>
              <a:gd name="connsiteY137-20864" fmla="*/ 4807902 h 5795240"/>
              <a:gd name="connsiteX138-20865" fmla="*/ 6043021 w 12641071"/>
              <a:gd name="connsiteY138-20866" fmla="*/ 4807902 h 5795240"/>
              <a:gd name="connsiteX139-20867" fmla="*/ 6023271 w 12641071"/>
              <a:gd name="connsiteY139-20868" fmla="*/ 4834312 h 5795240"/>
              <a:gd name="connsiteX140-20869" fmla="*/ 5970678 w 12641071"/>
              <a:gd name="connsiteY140-20870" fmla="*/ 4892181 h 5795240"/>
              <a:gd name="connsiteX141-20871" fmla="*/ 5982717 w 12641071"/>
              <a:gd name="connsiteY141-20872" fmla="*/ 4872361 h 5795240"/>
              <a:gd name="connsiteX142-20873" fmla="*/ 5970675 w 12641071"/>
              <a:gd name="connsiteY142-20874" fmla="*/ 4892181 h 5795240"/>
              <a:gd name="connsiteX143-20875" fmla="*/ 5935320 w 12641071"/>
              <a:gd name="connsiteY143-20876" fmla="*/ 4931081 h 5795240"/>
              <a:gd name="connsiteX144-20877" fmla="*/ 4971763 w 12641071"/>
              <a:gd name="connsiteY144-20878" fmla="*/ 5330200 h 5795240"/>
              <a:gd name="connsiteX145-20879" fmla="*/ 3716172 w 12641071"/>
              <a:gd name="connsiteY145-20880" fmla="*/ 4497938 h 5795240"/>
              <a:gd name="connsiteX146-20881" fmla="*/ 3710773 w 12641071"/>
              <a:gd name="connsiteY146-20882" fmla="*/ 4483182 h 5795240"/>
              <a:gd name="connsiteX147-20883" fmla="*/ 3710773 w 12641071"/>
              <a:gd name="connsiteY147-20884" fmla="*/ 4483181 h 5795240"/>
              <a:gd name="connsiteX148-20885" fmla="*/ 3674984 w 12641071"/>
              <a:gd name="connsiteY148-20886" fmla="*/ 4385402 h 5795240"/>
              <a:gd name="connsiteX149-20887" fmla="*/ 3670349 w 12641071"/>
              <a:gd name="connsiteY149-20888" fmla="*/ 4372742 h 5795240"/>
              <a:gd name="connsiteX150-20889" fmla="*/ 3659438 w 12641071"/>
              <a:gd name="connsiteY150-20890" fmla="*/ 4330309 h 5795240"/>
              <a:gd name="connsiteX151-20891" fmla="*/ 3672084 w 12641071"/>
              <a:gd name="connsiteY151-20892" fmla="*/ 4353606 h 5795240"/>
              <a:gd name="connsiteX152-20893" fmla="*/ 3659440 w 12641071"/>
              <a:gd name="connsiteY152-20894" fmla="*/ 4330309 h 5795240"/>
              <a:gd name="connsiteX153-20895" fmla="*/ 3613217 w 12641071"/>
              <a:gd name="connsiteY153-20896" fmla="*/ 4245153 h 5795240"/>
              <a:gd name="connsiteX154-20897" fmla="*/ 3083792 w 12641071"/>
              <a:gd name="connsiteY154-20898" fmla="*/ 3963660 h 5795240"/>
              <a:gd name="connsiteX155-20899" fmla="*/ 2835272 w 12641071"/>
              <a:gd name="connsiteY155-20900" fmla="*/ 4013833 h 5795240"/>
              <a:gd name="connsiteX156-20901" fmla="*/ 2820214 w 12641071"/>
              <a:gd name="connsiteY156-20902" fmla="*/ 4022007 h 5795240"/>
              <a:gd name="connsiteX157-20903" fmla="*/ 2820212 w 12641071"/>
              <a:gd name="connsiteY157-20904" fmla="*/ 4022008 h 5795240"/>
              <a:gd name="connsiteX158-20905" fmla="*/ 2820206 w 12641071"/>
              <a:gd name="connsiteY158-20906" fmla="*/ 4022011 h 5795240"/>
              <a:gd name="connsiteX159-20907" fmla="*/ 2813481 w 12641071"/>
              <a:gd name="connsiteY159-20908" fmla="*/ 4027041 h 5795240"/>
              <a:gd name="connsiteX160-20909" fmla="*/ 2762875 w 12641071"/>
              <a:gd name="connsiteY160-20910" fmla="*/ 4057784 h 5795240"/>
              <a:gd name="connsiteX161-20911" fmla="*/ 2762878 w 12641071"/>
              <a:gd name="connsiteY161-20912" fmla="*/ 4057784 h 5795240"/>
              <a:gd name="connsiteX162-20913" fmla="*/ 2694694 w 12641071"/>
              <a:gd name="connsiteY162-20914" fmla="*/ 4099208 h 5795240"/>
              <a:gd name="connsiteX163-20915" fmla="*/ 2726822 w 12641071"/>
              <a:gd name="connsiteY163-20916" fmla="*/ 4072700 h 5795240"/>
              <a:gd name="connsiteX164-20917" fmla="*/ 2757719 w 12641071"/>
              <a:gd name="connsiteY164-20918" fmla="*/ 4055929 h 5795240"/>
              <a:gd name="connsiteX165-20919" fmla="*/ 2757718 w 12641071"/>
              <a:gd name="connsiteY165-20920" fmla="*/ 4055928 h 5795240"/>
              <a:gd name="connsiteX166-20921" fmla="*/ 2726820 w 12641071"/>
              <a:gd name="connsiteY166-20922" fmla="*/ 4072700 h 5795240"/>
              <a:gd name="connsiteX167-20923" fmla="*/ 2694692 w 12641071"/>
              <a:gd name="connsiteY167-20924" fmla="*/ 4099208 h 5795240"/>
              <a:gd name="connsiteX168-20925" fmla="*/ 2664698 w 12641071"/>
              <a:gd name="connsiteY168-20926" fmla="*/ 4117431 h 5795240"/>
              <a:gd name="connsiteX169-20927" fmla="*/ 1804544 w 12641071"/>
              <a:gd name="connsiteY169-20928" fmla="*/ 4335229 h 5795240"/>
              <a:gd name="connsiteX170-20929" fmla="*/ 0 w 12641071"/>
              <a:gd name="connsiteY170-20930" fmla="*/ 2530685 h 5795240"/>
              <a:gd name="connsiteX171-20931" fmla="*/ 1804544 w 12641071"/>
              <a:gd name="connsiteY171-20932" fmla="*/ 726143 h 5795240"/>
              <a:gd name="connsiteX172-20933" fmla="*/ 3080549 w 12641071"/>
              <a:gd name="connsiteY172-20934" fmla="*/ 1254682 h 5795240"/>
              <a:gd name="connsiteX173-20935" fmla="*/ 3268676 w 12641071"/>
              <a:gd name="connsiteY173-20936" fmla="*/ 1461167 h 5795240"/>
              <a:gd name="connsiteX174-20937" fmla="*/ 3565826 w 12641071"/>
              <a:gd name="connsiteY174-20938" fmla="*/ 1551935 h 5795240"/>
              <a:gd name="connsiteX175-20939" fmla="*/ 4086504 w 12641071"/>
              <a:gd name="connsiteY175-20940" fmla="*/ 1127574 h 5795240"/>
              <a:gd name="connsiteX176-20941" fmla="*/ 4103078 w 12641071"/>
              <a:gd name="connsiteY176-20942" fmla="*/ 1004204 h 5795240"/>
              <a:gd name="connsiteX177-20943" fmla="*/ 5215874 w 12641071"/>
              <a:gd name="connsiteY177-20944" fmla="*/ 0 h 5795240"/>
              <a:gd name="connsiteX0-20945" fmla="*/ 5964869 w 12641071"/>
              <a:gd name="connsiteY0-20946" fmla="*/ 4795171 h 5795240"/>
              <a:gd name="connsiteX1-20947" fmla="*/ 6019264 w 12641071"/>
              <a:gd name="connsiteY1-20948" fmla="*/ 4804905 h 5795240"/>
              <a:gd name="connsiteX2-20949" fmla="*/ 6036570 w 12641071"/>
              <a:gd name="connsiteY2-20950" fmla="*/ 4807089 h 5795240"/>
              <a:gd name="connsiteX3-20951" fmla="*/ 6019265 w 12641071"/>
              <a:gd name="connsiteY3-20952" fmla="*/ 4804905 h 5795240"/>
              <a:gd name="connsiteX4-20953" fmla="*/ 5964869 w 12641071"/>
              <a:gd name="connsiteY4-20954" fmla="*/ 4795171 h 5795240"/>
              <a:gd name="connsiteX5-20955" fmla="*/ 3682364 w 12641071"/>
              <a:gd name="connsiteY5-20956" fmla="*/ 4386723 h 5795240"/>
              <a:gd name="connsiteX6-20957" fmla="*/ 3772428 w 12641071"/>
              <a:gd name="connsiteY6-20958" fmla="*/ 4402840 h 5795240"/>
              <a:gd name="connsiteX7-20959" fmla="*/ 3772428 w 12641071"/>
              <a:gd name="connsiteY7-20960" fmla="*/ 4402840 h 5795240"/>
              <a:gd name="connsiteX8-20961" fmla="*/ 3682364 w 12641071"/>
              <a:gd name="connsiteY8-20962" fmla="*/ 4386723 h 5795240"/>
              <a:gd name="connsiteX9-20963" fmla="*/ 5215874 w 12641071"/>
              <a:gd name="connsiteY9-20964" fmla="*/ 0 h 5795240"/>
              <a:gd name="connsiteX10-20965" fmla="*/ 5927386 w 12641071"/>
              <a:gd name="connsiteY10-20966" fmla="*/ 255427 h 5795240"/>
              <a:gd name="connsiteX11-20967" fmla="*/ 6043427 w 12641071"/>
              <a:gd name="connsiteY11-20968" fmla="*/ 367901 h 5795240"/>
              <a:gd name="connsiteX12-20969" fmla="*/ 6043429 w 12641071"/>
              <a:gd name="connsiteY12-20970" fmla="*/ 367901 h 5795240"/>
              <a:gd name="connsiteX13-20971" fmla="*/ 6105193 w 12641071"/>
              <a:gd name="connsiteY13-20972" fmla="*/ 442067 h 5795240"/>
              <a:gd name="connsiteX14-20973" fmla="*/ 6105193 w 12641071"/>
              <a:gd name="connsiteY14-20974" fmla="*/ 442069 h 5795240"/>
              <a:gd name="connsiteX15-20975" fmla="*/ 6143408 w 12641071"/>
              <a:gd name="connsiteY15-20976" fmla="*/ 493169 h 5795240"/>
              <a:gd name="connsiteX16-20977" fmla="*/ 6143427 w 12641071"/>
              <a:gd name="connsiteY16-20978" fmla="*/ 493200 h 5795240"/>
              <a:gd name="connsiteX17-20979" fmla="*/ 6143427 w 12641071"/>
              <a:gd name="connsiteY17-20980" fmla="*/ 493200 h 5795240"/>
              <a:gd name="connsiteX18-20981" fmla="*/ 6143408 w 12641071"/>
              <a:gd name="connsiteY18-20982" fmla="*/ 493167 h 5795240"/>
              <a:gd name="connsiteX19-20983" fmla="*/ 6141460 w 12641071"/>
              <a:gd name="connsiteY19-20984" fmla="*/ 475027 h 5795240"/>
              <a:gd name="connsiteX20-20985" fmla="*/ 6788665 w 12641071"/>
              <a:gd name="connsiteY20-20986" fmla="*/ 707369 h 5795240"/>
              <a:gd name="connsiteX21-20987" fmla="*/ 7184710 w 12641071"/>
              <a:gd name="connsiteY21-20988" fmla="*/ 627411 h 5795240"/>
              <a:gd name="connsiteX22-20989" fmla="*/ 7264545 w 12641071"/>
              <a:gd name="connsiteY22-20990" fmla="*/ 588952 h 5795240"/>
              <a:gd name="connsiteX23-20991" fmla="*/ 7213686 w 12641071"/>
              <a:gd name="connsiteY23-20992" fmla="*/ 626983 h 5795240"/>
              <a:gd name="connsiteX24-20993" fmla="*/ 7128319 w 12641071"/>
              <a:gd name="connsiteY24-20994" fmla="*/ 705504 h 5795240"/>
              <a:gd name="connsiteX25-20995" fmla="*/ 7083110 w 12641071"/>
              <a:gd name="connsiteY25-20996" fmla="*/ 757072 h 5795240"/>
              <a:gd name="connsiteX26-20997" fmla="*/ 7083111 w 12641071"/>
              <a:gd name="connsiteY26-20998" fmla="*/ 757072 h 5795240"/>
              <a:gd name="connsiteX27-20999" fmla="*/ 7128319 w 12641071"/>
              <a:gd name="connsiteY27-21000" fmla="*/ 705506 h 5795240"/>
              <a:gd name="connsiteX28-21001" fmla="*/ 7213686 w 12641071"/>
              <a:gd name="connsiteY28-21002" fmla="*/ 626984 h 5795240"/>
              <a:gd name="connsiteX29-21003" fmla="*/ 7264545 w 12641071"/>
              <a:gd name="connsiteY29-21004" fmla="*/ 588953 h 5795240"/>
              <a:gd name="connsiteX30-21005" fmla="*/ 7273651 w 12641071"/>
              <a:gd name="connsiteY30-21006" fmla="*/ 584566 h 5795240"/>
              <a:gd name="connsiteX31-21007" fmla="*/ 7314851 w 12641071"/>
              <a:gd name="connsiteY31-21008" fmla="*/ 559537 h 5795240"/>
              <a:gd name="connsiteX32-21009" fmla="*/ 7354131 w 12641071"/>
              <a:gd name="connsiteY32-21010" fmla="*/ 565467 h 5795240"/>
              <a:gd name="connsiteX33-21011" fmla="*/ 7429608 w 12641071"/>
              <a:gd name="connsiteY33-21012" fmla="*/ 586051 h 5795240"/>
              <a:gd name="connsiteX34-21013" fmla="*/ 7429611 w 12641071"/>
              <a:gd name="connsiteY34-21014" fmla="*/ 586050 h 5795240"/>
              <a:gd name="connsiteX35-21015" fmla="*/ 7354132 w 12641071"/>
              <a:gd name="connsiteY35-21016" fmla="*/ 565465 h 5795240"/>
              <a:gd name="connsiteX36-21017" fmla="*/ 7314853 w 12641071"/>
              <a:gd name="connsiteY36-21018" fmla="*/ 559536 h 5795240"/>
              <a:gd name="connsiteX37-21019" fmla="*/ 7314851 w 12641071"/>
              <a:gd name="connsiteY37-21020" fmla="*/ 559537 h 5795240"/>
              <a:gd name="connsiteX38-21021" fmla="*/ 7314849 w 12641071"/>
              <a:gd name="connsiteY38-21022" fmla="*/ 559537 h 5795240"/>
              <a:gd name="connsiteX39-21023" fmla="*/ 7273651 w 12641071"/>
              <a:gd name="connsiteY39-21024" fmla="*/ 584565 h 5795240"/>
              <a:gd name="connsiteX40-21025" fmla="*/ 7264545 w 12641071"/>
              <a:gd name="connsiteY40-21026" fmla="*/ 588952 h 5795240"/>
              <a:gd name="connsiteX41-21027" fmla="*/ 7296407 w 12641071"/>
              <a:gd name="connsiteY41-21028" fmla="*/ 565126 h 5795240"/>
              <a:gd name="connsiteX42-21029" fmla="*/ 7307447 w 12641071"/>
              <a:gd name="connsiteY42-21030" fmla="*/ 558419 h 5795240"/>
              <a:gd name="connsiteX43-21031" fmla="*/ 7307450 w 12641071"/>
              <a:gd name="connsiteY43-21032" fmla="*/ 558419 h 5795240"/>
              <a:gd name="connsiteX44-21033" fmla="*/ 7385004 w 12641071"/>
              <a:gd name="connsiteY44-21034" fmla="*/ 511303 h 5795240"/>
              <a:gd name="connsiteX45-21035" fmla="*/ 7391626 w 12641071"/>
              <a:gd name="connsiteY45-21036" fmla="*/ 508114 h 5795240"/>
              <a:gd name="connsiteX46-21037" fmla="*/ 7391631 w 12641071"/>
              <a:gd name="connsiteY46-21038" fmla="*/ 508110 h 5795240"/>
              <a:gd name="connsiteX47-21039" fmla="*/ 7478934 w 12641071"/>
              <a:gd name="connsiteY47-21040" fmla="*/ 466053 h 5795240"/>
              <a:gd name="connsiteX48-21041" fmla="*/ 7897193 w 12641071"/>
              <a:gd name="connsiteY48-21042" fmla="*/ 381611 h 5795240"/>
              <a:gd name="connsiteX49-21043" fmla="*/ 8788216 w 12641071"/>
              <a:gd name="connsiteY49-21044" fmla="*/ 855364 h 5795240"/>
              <a:gd name="connsiteX50-21045" fmla="*/ 8832362 w 12641071"/>
              <a:gd name="connsiteY50-21046" fmla="*/ 928030 h 5795240"/>
              <a:gd name="connsiteX51-21047" fmla="*/ 8832362 w 12641071"/>
              <a:gd name="connsiteY51-21048" fmla="*/ 928033 h 5795240"/>
              <a:gd name="connsiteX52-21049" fmla="*/ 8842040 w 12641071"/>
              <a:gd name="connsiteY52-21050" fmla="*/ 943961 h 5795240"/>
              <a:gd name="connsiteX53-21051" fmla="*/ 8856144 w 12641071"/>
              <a:gd name="connsiteY53-21052" fmla="*/ 973241 h 5795240"/>
              <a:gd name="connsiteX54-21053" fmla="*/ 8856145 w 12641071"/>
              <a:gd name="connsiteY54-21054" fmla="*/ 973241 h 5795240"/>
              <a:gd name="connsiteX55-21055" fmla="*/ 8878117 w 12641071"/>
              <a:gd name="connsiteY55-21056" fmla="*/ 1018851 h 5795240"/>
              <a:gd name="connsiteX56-21057" fmla="*/ 8877719 w 12641071"/>
              <a:gd name="connsiteY56-21058" fmla="*/ 1018369 h 5795240"/>
              <a:gd name="connsiteX57-21059" fmla="*/ 8853250 w 12641071"/>
              <a:gd name="connsiteY57-21060" fmla="*/ 973288 h 5795240"/>
              <a:gd name="connsiteX58-21061" fmla="*/ 8853249 w 12641071"/>
              <a:gd name="connsiteY58-21062" fmla="*/ 973288 h 5795240"/>
              <a:gd name="connsiteX59-21063" fmla="*/ 8853248 w 12641071"/>
              <a:gd name="connsiteY59-21064" fmla="*/ 973287 h 5795240"/>
              <a:gd name="connsiteX60-21065" fmla="*/ 8849677 w 12641071"/>
              <a:gd name="connsiteY60-21066" fmla="*/ 973341 h 5795240"/>
              <a:gd name="connsiteX61-21067" fmla="*/ 8641543 w 12641071"/>
              <a:gd name="connsiteY61-21068" fmla="*/ 916577 h 5795240"/>
              <a:gd name="connsiteX62-21069" fmla="*/ 8641545 w 12641071"/>
              <a:gd name="connsiteY62-21070" fmla="*/ 916580 h 5795240"/>
              <a:gd name="connsiteX63-21071" fmla="*/ 8849676 w 12641071"/>
              <a:gd name="connsiteY63-21072" fmla="*/ 973343 h 5795240"/>
              <a:gd name="connsiteX64-21073" fmla="*/ 8853248 w 12641071"/>
              <a:gd name="connsiteY64-21074" fmla="*/ 973288 h 5795240"/>
              <a:gd name="connsiteX65-21075" fmla="*/ 8877719 w 12641071"/>
              <a:gd name="connsiteY65-21076" fmla="*/ 1018371 h 5795240"/>
              <a:gd name="connsiteX66-21077" fmla="*/ 8878116 w 12641071"/>
              <a:gd name="connsiteY66-21078" fmla="*/ 1018851 h 5795240"/>
              <a:gd name="connsiteX67-21079" fmla="*/ 8887288 w 12641071"/>
              <a:gd name="connsiteY67-21080" fmla="*/ 1037892 h 5795240"/>
              <a:gd name="connsiteX68-21081" fmla="*/ 8949899 w 12641071"/>
              <a:gd name="connsiteY68-21082" fmla="*/ 1239592 h 5795240"/>
              <a:gd name="connsiteX69-21083" fmla="*/ 8968437 w 12641071"/>
              <a:gd name="connsiteY69-21084" fmla="*/ 1423482 h 5795240"/>
              <a:gd name="connsiteX70-21085" fmla="*/ 8949899 w 12641071"/>
              <a:gd name="connsiteY70-21086" fmla="*/ 1239591 h 5795240"/>
              <a:gd name="connsiteX71-21087" fmla="*/ 8887288 w 12641071"/>
              <a:gd name="connsiteY71-21088" fmla="*/ 1037890 h 5795240"/>
              <a:gd name="connsiteX72-21089" fmla="*/ 8878116 w 12641071"/>
              <a:gd name="connsiteY72-21090" fmla="*/ 1018851 h 5795240"/>
              <a:gd name="connsiteX73-21091" fmla="*/ 8931285 w 12641071"/>
              <a:gd name="connsiteY73-21092" fmla="*/ 1083292 h 5795240"/>
              <a:gd name="connsiteX74-21093" fmla="*/ 9241478 w 12641071"/>
              <a:gd name="connsiteY74-21094" fmla="*/ 1211778 h 5795240"/>
              <a:gd name="connsiteX75-21095" fmla="*/ 9605238 w 12641071"/>
              <a:gd name="connsiteY75-21096" fmla="*/ 1018369 h 5795240"/>
              <a:gd name="connsiteX76-21097" fmla="*/ 9636247 w 12641071"/>
              <a:gd name="connsiteY76-21098" fmla="*/ 961241 h 5795240"/>
              <a:gd name="connsiteX77-21099" fmla="*/ 9641995 w 12641071"/>
              <a:gd name="connsiteY77-21100" fmla="*/ 961152 h 5795240"/>
              <a:gd name="connsiteX78-21101" fmla="*/ 9584939 w 12641071"/>
              <a:gd name="connsiteY78-21102" fmla="*/ 1079594 h 5795240"/>
              <a:gd name="connsiteX79-21103" fmla="*/ 9546257 w 12641071"/>
              <a:gd name="connsiteY79-21104" fmla="*/ 1204206 h 5795240"/>
              <a:gd name="connsiteX80-21105" fmla="*/ 9584939 w 12641071"/>
              <a:gd name="connsiteY80-21106" fmla="*/ 1079596 h 5795240"/>
              <a:gd name="connsiteX81-21107" fmla="*/ 9641995 w 12641071"/>
              <a:gd name="connsiteY81-21108" fmla="*/ 961153 h 5795240"/>
              <a:gd name="connsiteX82-21109" fmla="*/ 9653069 w 12641071"/>
              <a:gd name="connsiteY82-21110" fmla="*/ 960983 h 5795240"/>
              <a:gd name="connsiteX83-21111" fmla="*/ 9801564 w 12641071"/>
              <a:gd name="connsiteY83-21112" fmla="*/ 1196828 h 5795240"/>
              <a:gd name="connsiteX84-21113" fmla="*/ 9801566 w 12641071"/>
              <a:gd name="connsiteY84-21114" fmla="*/ 1196828 h 5795240"/>
              <a:gd name="connsiteX85-21115" fmla="*/ 9653070 w 12641071"/>
              <a:gd name="connsiteY85-21116" fmla="*/ 960982 h 5795240"/>
              <a:gd name="connsiteX86-21117" fmla="*/ 9641996 w 12641071"/>
              <a:gd name="connsiteY86-21118" fmla="*/ 961152 h 5795240"/>
              <a:gd name="connsiteX87-21119" fmla="*/ 9651917 w 12641071"/>
              <a:gd name="connsiteY87-21120" fmla="*/ 940556 h 5795240"/>
              <a:gd name="connsiteX88-21121" fmla="*/ 11050508 w 12641071"/>
              <a:gd name="connsiteY88-21122" fmla="*/ 108150 h 5795240"/>
              <a:gd name="connsiteX89-21123" fmla="*/ 12641071 w 12641071"/>
              <a:gd name="connsiteY89-21124" fmla="*/ 1698711 h 5795240"/>
              <a:gd name="connsiteX90-21125" fmla="*/ 11371062 w 12641071"/>
              <a:gd name="connsiteY90-21126" fmla="*/ 3256960 h 5795240"/>
              <a:gd name="connsiteX91-21127" fmla="*/ 11215953 w 12641071"/>
              <a:gd name="connsiteY91-21128" fmla="*/ 3280632 h 5795240"/>
              <a:gd name="connsiteX92-21129" fmla="*/ 11142318 w 12641071"/>
              <a:gd name="connsiteY92-21130" fmla="*/ 3276914 h 5795240"/>
              <a:gd name="connsiteX93-21131" fmla="*/ 11215952 w 12641071"/>
              <a:gd name="connsiteY93-21132" fmla="*/ 3280632 h 5795240"/>
              <a:gd name="connsiteX94-21133" fmla="*/ 11213133 w 12641071"/>
              <a:gd name="connsiteY94-21134" fmla="*/ 3281062 h 5795240"/>
              <a:gd name="connsiteX95-21135" fmla="*/ 11116921 w 12641071"/>
              <a:gd name="connsiteY95-21136" fmla="*/ 3285921 h 5795240"/>
              <a:gd name="connsiteX96-21137" fmla="*/ 11050507 w 12641071"/>
              <a:gd name="connsiteY96-21138" fmla="*/ 3289274 h 5795240"/>
              <a:gd name="connsiteX97-21139" fmla="*/ 11006292 w 12641071"/>
              <a:gd name="connsiteY97-21140" fmla="*/ 3287041 h 5795240"/>
              <a:gd name="connsiteX98-21141" fmla="*/ 10937101 w 12641071"/>
              <a:gd name="connsiteY98-21142" fmla="*/ 3297601 h 5795240"/>
              <a:gd name="connsiteX99-21143" fmla="*/ 10144740 w 12641071"/>
              <a:gd name="connsiteY99-21144" fmla="*/ 4089962 h 5795240"/>
              <a:gd name="connsiteX100-21145" fmla="*/ 10130374 w 12641071"/>
              <a:gd name="connsiteY100-21146" fmla="*/ 4184101 h 5795240"/>
              <a:gd name="connsiteX101-21147" fmla="*/ 10130375 w 12641071"/>
              <a:gd name="connsiteY101-21148" fmla="*/ 4184103 h 5795240"/>
              <a:gd name="connsiteX102-21149" fmla="*/ 10130656 w 12641071"/>
              <a:gd name="connsiteY102-21150" fmla="*/ 4185950 h 5795240"/>
              <a:gd name="connsiteX103-21151" fmla="*/ 10138194 w 12641071"/>
              <a:gd name="connsiteY103-21152" fmla="*/ 4335228 h 5795240"/>
              <a:gd name="connsiteX104-21153" fmla="*/ 10137710 w 12641071"/>
              <a:gd name="connsiteY104-21154" fmla="*/ 4344822 h 5795240"/>
              <a:gd name="connsiteX105-21155" fmla="*/ 10133555 w 12641071"/>
              <a:gd name="connsiteY105-21156" fmla="*/ 4427096 h 5795240"/>
              <a:gd name="connsiteX106-21157" fmla="*/ 10129312 w 12641071"/>
              <a:gd name="connsiteY106-21158" fmla="*/ 4399289 h 5795240"/>
              <a:gd name="connsiteX107-21159" fmla="*/ 10126797 w 12641071"/>
              <a:gd name="connsiteY107-21160" fmla="*/ 4349498 h 5795240"/>
              <a:gd name="connsiteX108-21161" fmla="*/ 10126796 w 12641071"/>
              <a:gd name="connsiteY108-21162" fmla="*/ 4349498 h 5795240"/>
              <a:gd name="connsiteX109-21163" fmla="*/ 10129311 w 12641071"/>
              <a:gd name="connsiteY109-21164" fmla="*/ 4399289 h 5795240"/>
              <a:gd name="connsiteX110-21165" fmla="*/ 10133554 w 12641071"/>
              <a:gd name="connsiteY110-21166" fmla="*/ 4427096 h 5795240"/>
              <a:gd name="connsiteX111-21167" fmla="*/ 10130656 w 12641071"/>
              <a:gd name="connsiteY111-21168" fmla="*/ 4484506 h 5795240"/>
              <a:gd name="connsiteX112-21169" fmla="*/ 8678182 w 12641071"/>
              <a:gd name="connsiteY112-21170" fmla="*/ 5795240 h 5795240"/>
              <a:gd name="connsiteX113-21171" fmla="*/ 7467518 w 12641071"/>
              <a:gd name="connsiteY113-21172" fmla="*/ 5151535 h 5795240"/>
              <a:gd name="connsiteX114-21173" fmla="*/ 7419945 w 12641071"/>
              <a:gd name="connsiteY114-21174" fmla="*/ 5073228 h 5795240"/>
              <a:gd name="connsiteX115-21175" fmla="*/ 7394386 w 12641071"/>
              <a:gd name="connsiteY115-21176" fmla="*/ 5031156 h 5795240"/>
              <a:gd name="connsiteX116-21177" fmla="*/ 7367299 w 12641071"/>
              <a:gd name="connsiteY116-21178" fmla="*/ 4974928 h 5795240"/>
              <a:gd name="connsiteX117-21179" fmla="*/ 7332905 w 12641071"/>
              <a:gd name="connsiteY117-21180" fmla="*/ 4903531 h 5795240"/>
              <a:gd name="connsiteX118-21181" fmla="*/ 7320958 w 12641071"/>
              <a:gd name="connsiteY118-21182" fmla="*/ 4870887 h 5795240"/>
              <a:gd name="connsiteX119-21183" fmla="*/ 7322174 w 12641071"/>
              <a:gd name="connsiteY119-21184" fmla="*/ 4872361 h 5795240"/>
              <a:gd name="connsiteX120-21185" fmla="*/ 7362630 w 12641071"/>
              <a:gd name="connsiteY120-21186" fmla="*/ 4938954 h 5795240"/>
              <a:gd name="connsiteX121-21187" fmla="*/ 7380779 w 12641071"/>
              <a:gd name="connsiteY121-21188" fmla="*/ 4976628 h 5795240"/>
              <a:gd name="connsiteX122-21189" fmla="*/ 7391210 w 12641071"/>
              <a:gd name="connsiteY122-21190" fmla="*/ 4977944 h 5795240"/>
              <a:gd name="connsiteX123-21191" fmla="*/ 7380780 w 12641071"/>
              <a:gd name="connsiteY123-21192" fmla="*/ 4976628 h 5795240"/>
              <a:gd name="connsiteX124-21193" fmla="*/ 7362631 w 12641071"/>
              <a:gd name="connsiteY124-21194" fmla="*/ 4938954 h 5795240"/>
              <a:gd name="connsiteX125-21195" fmla="*/ 7322175 w 12641071"/>
              <a:gd name="connsiteY125-21196" fmla="*/ 4872361 h 5795240"/>
              <a:gd name="connsiteX126-21197" fmla="*/ 7320959 w 12641071"/>
              <a:gd name="connsiteY126-21198" fmla="*/ 4870887 h 5795240"/>
              <a:gd name="connsiteX127-21199" fmla="*/ 7283811 w 12641071"/>
              <a:gd name="connsiteY127-21200" fmla="*/ 4769391 h 5795240"/>
              <a:gd name="connsiteX128-21201" fmla="*/ 7272112 w 12641071"/>
              <a:gd name="connsiteY128-21202" fmla="*/ 4718630 h 5795240"/>
              <a:gd name="connsiteX129-21203" fmla="*/ 7272111 w 12641071"/>
              <a:gd name="connsiteY129-21204" fmla="*/ 4718630 h 5795240"/>
              <a:gd name="connsiteX130-21205" fmla="*/ 7283810 w 12641071"/>
              <a:gd name="connsiteY130-21206" fmla="*/ 4769391 h 5795240"/>
              <a:gd name="connsiteX131-21207" fmla="*/ 7320958 w 12641071"/>
              <a:gd name="connsiteY131-21208" fmla="*/ 4870887 h 5795240"/>
              <a:gd name="connsiteX132-21209" fmla="*/ 7223551 w 12641071"/>
              <a:gd name="connsiteY132-21210" fmla="*/ 4752829 h 5795240"/>
              <a:gd name="connsiteX133-21211" fmla="*/ 6652445 w 12641071"/>
              <a:gd name="connsiteY133-21212" fmla="*/ 4516269 h 5795240"/>
              <a:gd name="connsiteX134-21213" fmla="*/ 6200873 w 12641071"/>
              <a:gd name="connsiteY134-21214" fmla="*/ 4654206 h 5795240"/>
              <a:gd name="connsiteX135-21215" fmla="*/ 6088813 w 12641071"/>
              <a:gd name="connsiteY135-21216" fmla="*/ 4746663 h 5795240"/>
              <a:gd name="connsiteX136-21217" fmla="*/ 6043019 w 12641071"/>
              <a:gd name="connsiteY136-21218" fmla="*/ 4807902 h 5795240"/>
              <a:gd name="connsiteX137-21219" fmla="*/ 6043021 w 12641071"/>
              <a:gd name="connsiteY137-21220" fmla="*/ 4807902 h 5795240"/>
              <a:gd name="connsiteX138-21221" fmla="*/ 6023271 w 12641071"/>
              <a:gd name="connsiteY138-21222" fmla="*/ 4834312 h 5795240"/>
              <a:gd name="connsiteX139-21223" fmla="*/ 5970678 w 12641071"/>
              <a:gd name="connsiteY139-21224" fmla="*/ 4892181 h 5795240"/>
              <a:gd name="connsiteX140-21225" fmla="*/ 5982717 w 12641071"/>
              <a:gd name="connsiteY140-21226" fmla="*/ 4872361 h 5795240"/>
              <a:gd name="connsiteX141-21227" fmla="*/ 5970675 w 12641071"/>
              <a:gd name="connsiteY141-21228" fmla="*/ 4892181 h 5795240"/>
              <a:gd name="connsiteX142-21229" fmla="*/ 5935320 w 12641071"/>
              <a:gd name="connsiteY142-21230" fmla="*/ 4931081 h 5795240"/>
              <a:gd name="connsiteX143-21231" fmla="*/ 4971763 w 12641071"/>
              <a:gd name="connsiteY143-21232" fmla="*/ 5330200 h 5795240"/>
              <a:gd name="connsiteX144-21233" fmla="*/ 3716172 w 12641071"/>
              <a:gd name="connsiteY144-21234" fmla="*/ 4497938 h 5795240"/>
              <a:gd name="connsiteX145-21235" fmla="*/ 3710773 w 12641071"/>
              <a:gd name="connsiteY145-21236" fmla="*/ 4483182 h 5795240"/>
              <a:gd name="connsiteX146-21237" fmla="*/ 3710773 w 12641071"/>
              <a:gd name="connsiteY146-21238" fmla="*/ 4483181 h 5795240"/>
              <a:gd name="connsiteX147-21239" fmla="*/ 3674984 w 12641071"/>
              <a:gd name="connsiteY147-21240" fmla="*/ 4385402 h 5795240"/>
              <a:gd name="connsiteX148-21241" fmla="*/ 3670349 w 12641071"/>
              <a:gd name="connsiteY148-21242" fmla="*/ 4372742 h 5795240"/>
              <a:gd name="connsiteX149-21243" fmla="*/ 3659438 w 12641071"/>
              <a:gd name="connsiteY149-21244" fmla="*/ 4330309 h 5795240"/>
              <a:gd name="connsiteX150-21245" fmla="*/ 3672084 w 12641071"/>
              <a:gd name="connsiteY150-21246" fmla="*/ 4353606 h 5795240"/>
              <a:gd name="connsiteX151-21247" fmla="*/ 3659440 w 12641071"/>
              <a:gd name="connsiteY151-21248" fmla="*/ 4330309 h 5795240"/>
              <a:gd name="connsiteX152-21249" fmla="*/ 3613217 w 12641071"/>
              <a:gd name="connsiteY152-21250" fmla="*/ 4245153 h 5795240"/>
              <a:gd name="connsiteX153-21251" fmla="*/ 3083792 w 12641071"/>
              <a:gd name="connsiteY153-21252" fmla="*/ 3963660 h 5795240"/>
              <a:gd name="connsiteX154-21253" fmla="*/ 2835272 w 12641071"/>
              <a:gd name="connsiteY154-21254" fmla="*/ 4013833 h 5795240"/>
              <a:gd name="connsiteX155-21255" fmla="*/ 2820214 w 12641071"/>
              <a:gd name="connsiteY155-21256" fmla="*/ 4022007 h 5795240"/>
              <a:gd name="connsiteX156-21257" fmla="*/ 2820212 w 12641071"/>
              <a:gd name="connsiteY156-21258" fmla="*/ 4022008 h 5795240"/>
              <a:gd name="connsiteX157-21259" fmla="*/ 2820206 w 12641071"/>
              <a:gd name="connsiteY157-21260" fmla="*/ 4022011 h 5795240"/>
              <a:gd name="connsiteX158-21261" fmla="*/ 2813481 w 12641071"/>
              <a:gd name="connsiteY158-21262" fmla="*/ 4027041 h 5795240"/>
              <a:gd name="connsiteX159-21263" fmla="*/ 2762875 w 12641071"/>
              <a:gd name="connsiteY159-21264" fmla="*/ 4057784 h 5795240"/>
              <a:gd name="connsiteX160-21265" fmla="*/ 2762878 w 12641071"/>
              <a:gd name="connsiteY160-21266" fmla="*/ 4057784 h 5795240"/>
              <a:gd name="connsiteX161-21267" fmla="*/ 2694694 w 12641071"/>
              <a:gd name="connsiteY161-21268" fmla="*/ 4099208 h 5795240"/>
              <a:gd name="connsiteX162-21269" fmla="*/ 2726822 w 12641071"/>
              <a:gd name="connsiteY162-21270" fmla="*/ 4072700 h 5795240"/>
              <a:gd name="connsiteX163-21271" fmla="*/ 2757719 w 12641071"/>
              <a:gd name="connsiteY163-21272" fmla="*/ 4055929 h 5795240"/>
              <a:gd name="connsiteX164-21273" fmla="*/ 2757718 w 12641071"/>
              <a:gd name="connsiteY164-21274" fmla="*/ 4055928 h 5795240"/>
              <a:gd name="connsiteX165-21275" fmla="*/ 2726820 w 12641071"/>
              <a:gd name="connsiteY165-21276" fmla="*/ 4072700 h 5795240"/>
              <a:gd name="connsiteX166-21277" fmla="*/ 2694692 w 12641071"/>
              <a:gd name="connsiteY166-21278" fmla="*/ 4099208 h 5795240"/>
              <a:gd name="connsiteX167-21279" fmla="*/ 2664698 w 12641071"/>
              <a:gd name="connsiteY167-21280" fmla="*/ 4117431 h 5795240"/>
              <a:gd name="connsiteX168-21281" fmla="*/ 1804544 w 12641071"/>
              <a:gd name="connsiteY168-21282" fmla="*/ 4335229 h 5795240"/>
              <a:gd name="connsiteX169-21283" fmla="*/ 0 w 12641071"/>
              <a:gd name="connsiteY169-21284" fmla="*/ 2530685 h 5795240"/>
              <a:gd name="connsiteX170-21285" fmla="*/ 1804544 w 12641071"/>
              <a:gd name="connsiteY170-21286" fmla="*/ 726143 h 5795240"/>
              <a:gd name="connsiteX171-21287" fmla="*/ 3080549 w 12641071"/>
              <a:gd name="connsiteY171-21288" fmla="*/ 1254682 h 5795240"/>
              <a:gd name="connsiteX172-21289" fmla="*/ 3268676 w 12641071"/>
              <a:gd name="connsiteY172-21290" fmla="*/ 1461167 h 5795240"/>
              <a:gd name="connsiteX173-21291" fmla="*/ 3565826 w 12641071"/>
              <a:gd name="connsiteY173-21292" fmla="*/ 1551935 h 5795240"/>
              <a:gd name="connsiteX174-21293" fmla="*/ 4086504 w 12641071"/>
              <a:gd name="connsiteY174-21294" fmla="*/ 1127574 h 5795240"/>
              <a:gd name="connsiteX175-21295" fmla="*/ 4103078 w 12641071"/>
              <a:gd name="connsiteY175-21296" fmla="*/ 1004204 h 5795240"/>
              <a:gd name="connsiteX176-21297" fmla="*/ 5215874 w 12641071"/>
              <a:gd name="connsiteY176-21298" fmla="*/ 0 h 5795240"/>
              <a:gd name="connsiteX0-21299" fmla="*/ 5964869 w 12641071"/>
              <a:gd name="connsiteY0-21300" fmla="*/ 4795171 h 5795240"/>
              <a:gd name="connsiteX1-21301" fmla="*/ 6019264 w 12641071"/>
              <a:gd name="connsiteY1-21302" fmla="*/ 4804905 h 5795240"/>
              <a:gd name="connsiteX2-21303" fmla="*/ 6036570 w 12641071"/>
              <a:gd name="connsiteY2-21304" fmla="*/ 4807089 h 5795240"/>
              <a:gd name="connsiteX3-21305" fmla="*/ 6019265 w 12641071"/>
              <a:gd name="connsiteY3-21306" fmla="*/ 4804905 h 5795240"/>
              <a:gd name="connsiteX4-21307" fmla="*/ 5964869 w 12641071"/>
              <a:gd name="connsiteY4-21308" fmla="*/ 4795171 h 5795240"/>
              <a:gd name="connsiteX5-21309" fmla="*/ 3682364 w 12641071"/>
              <a:gd name="connsiteY5-21310" fmla="*/ 4386723 h 5795240"/>
              <a:gd name="connsiteX6-21311" fmla="*/ 3772428 w 12641071"/>
              <a:gd name="connsiteY6-21312" fmla="*/ 4402840 h 5795240"/>
              <a:gd name="connsiteX7-21313" fmla="*/ 3772428 w 12641071"/>
              <a:gd name="connsiteY7-21314" fmla="*/ 4402840 h 5795240"/>
              <a:gd name="connsiteX8-21315" fmla="*/ 3682364 w 12641071"/>
              <a:gd name="connsiteY8-21316" fmla="*/ 4386723 h 5795240"/>
              <a:gd name="connsiteX9-21317" fmla="*/ 5215874 w 12641071"/>
              <a:gd name="connsiteY9-21318" fmla="*/ 0 h 5795240"/>
              <a:gd name="connsiteX10-21319" fmla="*/ 5927386 w 12641071"/>
              <a:gd name="connsiteY10-21320" fmla="*/ 255427 h 5795240"/>
              <a:gd name="connsiteX11-21321" fmla="*/ 6043427 w 12641071"/>
              <a:gd name="connsiteY11-21322" fmla="*/ 367901 h 5795240"/>
              <a:gd name="connsiteX12-21323" fmla="*/ 6105193 w 12641071"/>
              <a:gd name="connsiteY12-21324" fmla="*/ 442067 h 5795240"/>
              <a:gd name="connsiteX13-21325" fmla="*/ 6105193 w 12641071"/>
              <a:gd name="connsiteY13-21326" fmla="*/ 442069 h 5795240"/>
              <a:gd name="connsiteX14-21327" fmla="*/ 6143408 w 12641071"/>
              <a:gd name="connsiteY14-21328" fmla="*/ 493169 h 5795240"/>
              <a:gd name="connsiteX15-21329" fmla="*/ 6143427 w 12641071"/>
              <a:gd name="connsiteY15-21330" fmla="*/ 493200 h 5795240"/>
              <a:gd name="connsiteX16-21331" fmla="*/ 6143427 w 12641071"/>
              <a:gd name="connsiteY16-21332" fmla="*/ 493200 h 5795240"/>
              <a:gd name="connsiteX17-21333" fmla="*/ 6143408 w 12641071"/>
              <a:gd name="connsiteY17-21334" fmla="*/ 493167 h 5795240"/>
              <a:gd name="connsiteX18-21335" fmla="*/ 6141460 w 12641071"/>
              <a:gd name="connsiteY18-21336" fmla="*/ 475027 h 5795240"/>
              <a:gd name="connsiteX19-21337" fmla="*/ 6788665 w 12641071"/>
              <a:gd name="connsiteY19-21338" fmla="*/ 707369 h 5795240"/>
              <a:gd name="connsiteX20-21339" fmla="*/ 7184710 w 12641071"/>
              <a:gd name="connsiteY20-21340" fmla="*/ 627411 h 5795240"/>
              <a:gd name="connsiteX21-21341" fmla="*/ 7264545 w 12641071"/>
              <a:gd name="connsiteY21-21342" fmla="*/ 588952 h 5795240"/>
              <a:gd name="connsiteX22-21343" fmla="*/ 7213686 w 12641071"/>
              <a:gd name="connsiteY22-21344" fmla="*/ 626983 h 5795240"/>
              <a:gd name="connsiteX23-21345" fmla="*/ 7128319 w 12641071"/>
              <a:gd name="connsiteY23-21346" fmla="*/ 705504 h 5795240"/>
              <a:gd name="connsiteX24-21347" fmla="*/ 7083110 w 12641071"/>
              <a:gd name="connsiteY24-21348" fmla="*/ 757072 h 5795240"/>
              <a:gd name="connsiteX25-21349" fmla="*/ 7083111 w 12641071"/>
              <a:gd name="connsiteY25-21350" fmla="*/ 757072 h 5795240"/>
              <a:gd name="connsiteX26-21351" fmla="*/ 7128319 w 12641071"/>
              <a:gd name="connsiteY26-21352" fmla="*/ 705506 h 5795240"/>
              <a:gd name="connsiteX27-21353" fmla="*/ 7213686 w 12641071"/>
              <a:gd name="connsiteY27-21354" fmla="*/ 626984 h 5795240"/>
              <a:gd name="connsiteX28-21355" fmla="*/ 7264545 w 12641071"/>
              <a:gd name="connsiteY28-21356" fmla="*/ 588953 h 5795240"/>
              <a:gd name="connsiteX29-21357" fmla="*/ 7273651 w 12641071"/>
              <a:gd name="connsiteY29-21358" fmla="*/ 584566 h 5795240"/>
              <a:gd name="connsiteX30-21359" fmla="*/ 7314851 w 12641071"/>
              <a:gd name="connsiteY30-21360" fmla="*/ 559537 h 5795240"/>
              <a:gd name="connsiteX31-21361" fmla="*/ 7354131 w 12641071"/>
              <a:gd name="connsiteY31-21362" fmla="*/ 565467 h 5795240"/>
              <a:gd name="connsiteX32-21363" fmla="*/ 7429608 w 12641071"/>
              <a:gd name="connsiteY32-21364" fmla="*/ 586051 h 5795240"/>
              <a:gd name="connsiteX33-21365" fmla="*/ 7429611 w 12641071"/>
              <a:gd name="connsiteY33-21366" fmla="*/ 586050 h 5795240"/>
              <a:gd name="connsiteX34-21367" fmla="*/ 7354132 w 12641071"/>
              <a:gd name="connsiteY34-21368" fmla="*/ 565465 h 5795240"/>
              <a:gd name="connsiteX35-21369" fmla="*/ 7314853 w 12641071"/>
              <a:gd name="connsiteY35-21370" fmla="*/ 559536 h 5795240"/>
              <a:gd name="connsiteX36-21371" fmla="*/ 7314851 w 12641071"/>
              <a:gd name="connsiteY36-21372" fmla="*/ 559537 h 5795240"/>
              <a:gd name="connsiteX37-21373" fmla="*/ 7314849 w 12641071"/>
              <a:gd name="connsiteY37-21374" fmla="*/ 559537 h 5795240"/>
              <a:gd name="connsiteX38-21375" fmla="*/ 7273651 w 12641071"/>
              <a:gd name="connsiteY38-21376" fmla="*/ 584565 h 5795240"/>
              <a:gd name="connsiteX39-21377" fmla="*/ 7264545 w 12641071"/>
              <a:gd name="connsiteY39-21378" fmla="*/ 588952 h 5795240"/>
              <a:gd name="connsiteX40-21379" fmla="*/ 7296407 w 12641071"/>
              <a:gd name="connsiteY40-21380" fmla="*/ 565126 h 5795240"/>
              <a:gd name="connsiteX41-21381" fmla="*/ 7307447 w 12641071"/>
              <a:gd name="connsiteY41-21382" fmla="*/ 558419 h 5795240"/>
              <a:gd name="connsiteX42-21383" fmla="*/ 7307450 w 12641071"/>
              <a:gd name="connsiteY42-21384" fmla="*/ 558419 h 5795240"/>
              <a:gd name="connsiteX43-21385" fmla="*/ 7385004 w 12641071"/>
              <a:gd name="connsiteY43-21386" fmla="*/ 511303 h 5795240"/>
              <a:gd name="connsiteX44-21387" fmla="*/ 7391626 w 12641071"/>
              <a:gd name="connsiteY44-21388" fmla="*/ 508114 h 5795240"/>
              <a:gd name="connsiteX45-21389" fmla="*/ 7391631 w 12641071"/>
              <a:gd name="connsiteY45-21390" fmla="*/ 508110 h 5795240"/>
              <a:gd name="connsiteX46-21391" fmla="*/ 7478934 w 12641071"/>
              <a:gd name="connsiteY46-21392" fmla="*/ 466053 h 5795240"/>
              <a:gd name="connsiteX47-21393" fmla="*/ 7897193 w 12641071"/>
              <a:gd name="connsiteY47-21394" fmla="*/ 381611 h 5795240"/>
              <a:gd name="connsiteX48-21395" fmla="*/ 8788216 w 12641071"/>
              <a:gd name="connsiteY48-21396" fmla="*/ 855364 h 5795240"/>
              <a:gd name="connsiteX49-21397" fmla="*/ 8832362 w 12641071"/>
              <a:gd name="connsiteY49-21398" fmla="*/ 928030 h 5795240"/>
              <a:gd name="connsiteX50-21399" fmla="*/ 8832362 w 12641071"/>
              <a:gd name="connsiteY50-21400" fmla="*/ 928033 h 5795240"/>
              <a:gd name="connsiteX51-21401" fmla="*/ 8842040 w 12641071"/>
              <a:gd name="connsiteY51-21402" fmla="*/ 943961 h 5795240"/>
              <a:gd name="connsiteX52-21403" fmla="*/ 8856144 w 12641071"/>
              <a:gd name="connsiteY52-21404" fmla="*/ 973241 h 5795240"/>
              <a:gd name="connsiteX53-21405" fmla="*/ 8856145 w 12641071"/>
              <a:gd name="connsiteY53-21406" fmla="*/ 973241 h 5795240"/>
              <a:gd name="connsiteX54-21407" fmla="*/ 8878117 w 12641071"/>
              <a:gd name="connsiteY54-21408" fmla="*/ 1018851 h 5795240"/>
              <a:gd name="connsiteX55-21409" fmla="*/ 8877719 w 12641071"/>
              <a:gd name="connsiteY55-21410" fmla="*/ 1018369 h 5795240"/>
              <a:gd name="connsiteX56-21411" fmla="*/ 8853250 w 12641071"/>
              <a:gd name="connsiteY56-21412" fmla="*/ 973288 h 5795240"/>
              <a:gd name="connsiteX57-21413" fmla="*/ 8853249 w 12641071"/>
              <a:gd name="connsiteY57-21414" fmla="*/ 973288 h 5795240"/>
              <a:gd name="connsiteX58-21415" fmla="*/ 8853248 w 12641071"/>
              <a:gd name="connsiteY58-21416" fmla="*/ 973287 h 5795240"/>
              <a:gd name="connsiteX59-21417" fmla="*/ 8849677 w 12641071"/>
              <a:gd name="connsiteY59-21418" fmla="*/ 973341 h 5795240"/>
              <a:gd name="connsiteX60-21419" fmla="*/ 8641543 w 12641071"/>
              <a:gd name="connsiteY60-21420" fmla="*/ 916577 h 5795240"/>
              <a:gd name="connsiteX61-21421" fmla="*/ 8641545 w 12641071"/>
              <a:gd name="connsiteY61-21422" fmla="*/ 916580 h 5795240"/>
              <a:gd name="connsiteX62-21423" fmla="*/ 8849676 w 12641071"/>
              <a:gd name="connsiteY62-21424" fmla="*/ 973343 h 5795240"/>
              <a:gd name="connsiteX63-21425" fmla="*/ 8853248 w 12641071"/>
              <a:gd name="connsiteY63-21426" fmla="*/ 973288 h 5795240"/>
              <a:gd name="connsiteX64-21427" fmla="*/ 8877719 w 12641071"/>
              <a:gd name="connsiteY64-21428" fmla="*/ 1018371 h 5795240"/>
              <a:gd name="connsiteX65-21429" fmla="*/ 8878116 w 12641071"/>
              <a:gd name="connsiteY65-21430" fmla="*/ 1018851 h 5795240"/>
              <a:gd name="connsiteX66-21431" fmla="*/ 8887288 w 12641071"/>
              <a:gd name="connsiteY66-21432" fmla="*/ 1037892 h 5795240"/>
              <a:gd name="connsiteX67-21433" fmla="*/ 8949899 w 12641071"/>
              <a:gd name="connsiteY67-21434" fmla="*/ 1239592 h 5795240"/>
              <a:gd name="connsiteX68-21435" fmla="*/ 8968437 w 12641071"/>
              <a:gd name="connsiteY68-21436" fmla="*/ 1423482 h 5795240"/>
              <a:gd name="connsiteX69-21437" fmla="*/ 8949899 w 12641071"/>
              <a:gd name="connsiteY69-21438" fmla="*/ 1239591 h 5795240"/>
              <a:gd name="connsiteX70-21439" fmla="*/ 8887288 w 12641071"/>
              <a:gd name="connsiteY70-21440" fmla="*/ 1037890 h 5795240"/>
              <a:gd name="connsiteX71-21441" fmla="*/ 8878116 w 12641071"/>
              <a:gd name="connsiteY71-21442" fmla="*/ 1018851 h 5795240"/>
              <a:gd name="connsiteX72-21443" fmla="*/ 8931285 w 12641071"/>
              <a:gd name="connsiteY72-21444" fmla="*/ 1083292 h 5795240"/>
              <a:gd name="connsiteX73-21445" fmla="*/ 9241478 w 12641071"/>
              <a:gd name="connsiteY73-21446" fmla="*/ 1211778 h 5795240"/>
              <a:gd name="connsiteX74-21447" fmla="*/ 9605238 w 12641071"/>
              <a:gd name="connsiteY74-21448" fmla="*/ 1018369 h 5795240"/>
              <a:gd name="connsiteX75-21449" fmla="*/ 9636247 w 12641071"/>
              <a:gd name="connsiteY75-21450" fmla="*/ 961241 h 5795240"/>
              <a:gd name="connsiteX76-21451" fmla="*/ 9641995 w 12641071"/>
              <a:gd name="connsiteY76-21452" fmla="*/ 961152 h 5795240"/>
              <a:gd name="connsiteX77-21453" fmla="*/ 9584939 w 12641071"/>
              <a:gd name="connsiteY77-21454" fmla="*/ 1079594 h 5795240"/>
              <a:gd name="connsiteX78-21455" fmla="*/ 9546257 w 12641071"/>
              <a:gd name="connsiteY78-21456" fmla="*/ 1204206 h 5795240"/>
              <a:gd name="connsiteX79-21457" fmla="*/ 9584939 w 12641071"/>
              <a:gd name="connsiteY79-21458" fmla="*/ 1079596 h 5795240"/>
              <a:gd name="connsiteX80-21459" fmla="*/ 9641995 w 12641071"/>
              <a:gd name="connsiteY80-21460" fmla="*/ 961153 h 5795240"/>
              <a:gd name="connsiteX81-21461" fmla="*/ 9653069 w 12641071"/>
              <a:gd name="connsiteY81-21462" fmla="*/ 960983 h 5795240"/>
              <a:gd name="connsiteX82-21463" fmla="*/ 9801564 w 12641071"/>
              <a:gd name="connsiteY82-21464" fmla="*/ 1196828 h 5795240"/>
              <a:gd name="connsiteX83-21465" fmla="*/ 9801566 w 12641071"/>
              <a:gd name="connsiteY83-21466" fmla="*/ 1196828 h 5795240"/>
              <a:gd name="connsiteX84-21467" fmla="*/ 9653070 w 12641071"/>
              <a:gd name="connsiteY84-21468" fmla="*/ 960982 h 5795240"/>
              <a:gd name="connsiteX85-21469" fmla="*/ 9641996 w 12641071"/>
              <a:gd name="connsiteY85-21470" fmla="*/ 961152 h 5795240"/>
              <a:gd name="connsiteX86-21471" fmla="*/ 9651917 w 12641071"/>
              <a:gd name="connsiteY86-21472" fmla="*/ 940556 h 5795240"/>
              <a:gd name="connsiteX87-21473" fmla="*/ 11050508 w 12641071"/>
              <a:gd name="connsiteY87-21474" fmla="*/ 108150 h 5795240"/>
              <a:gd name="connsiteX88-21475" fmla="*/ 12641071 w 12641071"/>
              <a:gd name="connsiteY88-21476" fmla="*/ 1698711 h 5795240"/>
              <a:gd name="connsiteX89-21477" fmla="*/ 11371062 w 12641071"/>
              <a:gd name="connsiteY89-21478" fmla="*/ 3256960 h 5795240"/>
              <a:gd name="connsiteX90-21479" fmla="*/ 11215953 w 12641071"/>
              <a:gd name="connsiteY90-21480" fmla="*/ 3280632 h 5795240"/>
              <a:gd name="connsiteX91-21481" fmla="*/ 11142318 w 12641071"/>
              <a:gd name="connsiteY91-21482" fmla="*/ 3276914 h 5795240"/>
              <a:gd name="connsiteX92-21483" fmla="*/ 11215952 w 12641071"/>
              <a:gd name="connsiteY92-21484" fmla="*/ 3280632 h 5795240"/>
              <a:gd name="connsiteX93-21485" fmla="*/ 11213133 w 12641071"/>
              <a:gd name="connsiteY93-21486" fmla="*/ 3281062 h 5795240"/>
              <a:gd name="connsiteX94-21487" fmla="*/ 11116921 w 12641071"/>
              <a:gd name="connsiteY94-21488" fmla="*/ 3285921 h 5795240"/>
              <a:gd name="connsiteX95-21489" fmla="*/ 11050507 w 12641071"/>
              <a:gd name="connsiteY95-21490" fmla="*/ 3289274 h 5795240"/>
              <a:gd name="connsiteX96-21491" fmla="*/ 11006292 w 12641071"/>
              <a:gd name="connsiteY96-21492" fmla="*/ 3287041 h 5795240"/>
              <a:gd name="connsiteX97-21493" fmla="*/ 10937101 w 12641071"/>
              <a:gd name="connsiteY97-21494" fmla="*/ 3297601 h 5795240"/>
              <a:gd name="connsiteX98-21495" fmla="*/ 10144740 w 12641071"/>
              <a:gd name="connsiteY98-21496" fmla="*/ 4089962 h 5795240"/>
              <a:gd name="connsiteX99-21497" fmla="*/ 10130374 w 12641071"/>
              <a:gd name="connsiteY99-21498" fmla="*/ 4184101 h 5795240"/>
              <a:gd name="connsiteX100-21499" fmla="*/ 10130375 w 12641071"/>
              <a:gd name="connsiteY100-21500" fmla="*/ 4184103 h 5795240"/>
              <a:gd name="connsiteX101-21501" fmla="*/ 10130656 w 12641071"/>
              <a:gd name="connsiteY101-21502" fmla="*/ 4185950 h 5795240"/>
              <a:gd name="connsiteX102-21503" fmla="*/ 10138194 w 12641071"/>
              <a:gd name="connsiteY102-21504" fmla="*/ 4335228 h 5795240"/>
              <a:gd name="connsiteX103-21505" fmla="*/ 10137710 w 12641071"/>
              <a:gd name="connsiteY103-21506" fmla="*/ 4344822 h 5795240"/>
              <a:gd name="connsiteX104-21507" fmla="*/ 10133555 w 12641071"/>
              <a:gd name="connsiteY104-21508" fmla="*/ 4427096 h 5795240"/>
              <a:gd name="connsiteX105-21509" fmla="*/ 10129312 w 12641071"/>
              <a:gd name="connsiteY105-21510" fmla="*/ 4399289 h 5795240"/>
              <a:gd name="connsiteX106-21511" fmla="*/ 10126797 w 12641071"/>
              <a:gd name="connsiteY106-21512" fmla="*/ 4349498 h 5795240"/>
              <a:gd name="connsiteX107-21513" fmla="*/ 10126796 w 12641071"/>
              <a:gd name="connsiteY107-21514" fmla="*/ 4349498 h 5795240"/>
              <a:gd name="connsiteX108-21515" fmla="*/ 10129311 w 12641071"/>
              <a:gd name="connsiteY108-21516" fmla="*/ 4399289 h 5795240"/>
              <a:gd name="connsiteX109-21517" fmla="*/ 10133554 w 12641071"/>
              <a:gd name="connsiteY109-21518" fmla="*/ 4427096 h 5795240"/>
              <a:gd name="connsiteX110-21519" fmla="*/ 10130656 w 12641071"/>
              <a:gd name="connsiteY110-21520" fmla="*/ 4484506 h 5795240"/>
              <a:gd name="connsiteX111-21521" fmla="*/ 8678182 w 12641071"/>
              <a:gd name="connsiteY111-21522" fmla="*/ 5795240 h 5795240"/>
              <a:gd name="connsiteX112-21523" fmla="*/ 7467518 w 12641071"/>
              <a:gd name="connsiteY112-21524" fmla="*/ 5151535 h 5795240"/>
              <a:gd name="connsiteX113-21525" fmla="*/ 7419945 w 12641071"/>
              <a:gd name="connsiteY113-21526" fmla="*/ 5073228 h 5795240"/>
              <a:gd name="connsiteX114-21527" fmla="*/ 7394386 w 12641071"/>
              <a:gd name="connsiteY114-21528" fmla="*/ 5031156 h 5795240"/>
              <a:gd name="connsiteX115-21529" fmla="*/ 7367299 w 12641071"/>
              <a:gd name="connsiteY115-21530" fmla="*/ 4974928 h 5795240"/>
              <a:gd name="connsiteX116-21531" fmla="*/ 7332905 w 12641071"/>
              <a:gd name="connsiteY116-21532" fmla="*/ 4903531 h 5795240"/>
              <a:gd name="connsiteX117-21533" fmla="*/ 7320958 w 12641071"/>
              <a:gd name="connsiteY117-21534" fmla="*/ 4870887 h 5795240"/>
              <a:gd name="connsiteX118-21535" fmla="*/ 7322174 w 12641071"/>
              <a:gd name="connsiteY118-21536" fmla="*/ 4872361 h 5795240"/>
              <a:gd name="connsiteX119-21537" fmla="*/ 7362630 w 12641071"/>
              <a:gd name="connsiteY119-21538" fmla="*/ 4938954 h 5795240"/>
              <a:gd name="connsiteX120-21539" fmla="*/ 7380779 w 12641071"/>
              <a:gd name="connsiteY120-21540" fmla="*/ 4976628 h 5795240"/>
              <a:gd name="connsiteX121-21541" fmla="*/ 7391210 w 12641071"/>
              <a:gd name="connsiteY121-21542" fmla="*/ 4977944 h 5795240"/>
              <a:gd name="connsiteX122-21543" fmla="*/ 7380780 w 12641071"/>
              <a:gd name="connsiteY122-21544" fmla="*/ 4976628 h 5795240"/>
              <a:gd name="connsiteX123-21545" fmla="*/ 7362631 w 12641071"/>
              <a:gd name="connsiteY123-21546" fmla="*/ 4938954 h 5795240"/>
              <a:gd name="connsiteX124-21547" fmla="*/ 7322175 w 12641071"/>
              <a:gd name="connsiteY124-21548" fmla="*/ 4872361 h 5795240"/>
              <a:gd name="connsiteX125-21549" fmla="*/ 7320959 w 12641071"/>
              <a:gd name="connsiteY125-21550" fmla="*/ 4870887 h 5795240"/>
              <a:gd name="connsiteX126-21551" fmla="*/ 7283811 w 12641071"/>
              <a:gd name="connsiteY126-21552" fmla="*/ 4769391 h 5795240"/>
              <a:gd name="connsiteX127-21553" fmla="*/ 7272112 w 12641071"/>
              <a:gd name="connsiteY127-21554" fmla="*/ 4718630 h 5795240"/>
              <a:gd name="connsiteX128-21555" fmla="*/ 7272111 w 12641071"/>
              <a:gd name="connsiteY128-21556" fmla="*/ 4718630 h 5795240"/>
              <a:gd name="connsiteX129-21557" fmla="*/ 7283810 w 12641071"/>
              <a:gd name="connsiteY129-21558" fmla="*/ 4769391 h 5795240"/>
              <a:gd name="connsiteX130-21559" fmla="*/ 7320958 w 12641071"/>
              <a:gd name="connsiteY130-21560" fmla="*/ 4870887 h 5795240"/>
              <a:gd name="connsiteX131-21561" fmla="*/ 7223551 w 12641071"/>
              <a:gd name="connsiteY131-21562" fmla="*/ 4752829 h 5795240"/>
              <a:gd name="connsiteX132-21563" fmla="*/ 6652445 w 12641071"/>
              <a:gd name="connsiteY132-21564" fmla="*/ 4516269 h 5795240"/>
              <a:gd name="connsiteX133-21565" fmla="*/ 6200873 w 12641071"/>
              <a:gd name="connsiteY133-21566" fmla="*/ 4654206 h 5795240"/>
              <a:gd name="connsiteX134-21567" fmla="*/ 6088813 w 12641071"/>
              <a:gd name="connsiteY134-21568" fmla="*/ 4746663 h 5795240"/>
              <a:gd name="connsiteX135-21569" fmla="*/ 6043019 w 12641071"/>
              <a:gd name="connsiteY135-21570" fmla="*/ 4807902 h 5795240"/>
              <a:gd name="connsiteX136-21571" fmla="*/ 6043021 w 12641071"/>
              <a:gd name="connsiteY136-21572" fmla="*/ 4807902 h 5795240"/>
              <a:gd name="connsiteX137-21573" fmla="*/ 6023271 w 12641071"/>
              <a:gd name="connsiteY137-21574" fmla="*/ 4834312 h 5795240"/>
              <a:gd name="connsiteX138-21575" fmla="*/ 5970678 w 12641071"/>
              <a:gd name="connsiteY138-21576" fmla="*/ 4892181 h 5795240"/>
              <a:gd name="connsiteX139-21577" fmla="*/ 5982717 w 12641071"/>
              <a:gd name="connsiteY139-21578" fmla="*/ 4872361 h 5795240"/>
              <a:gd name="connsiteX140-21579" fmla="*/ 5970675 w 12641071"/>
              <a:gd name="connsiteY140-21580" fmla="*/ 4892181 h 5795240"/>
              <a:gd name="connsiteX141-21581" fmla="*/ 5935320 w 12641071"/>
              <a:gd name="connsiteY141-21582" fmla="*/ 4931081 h 5795240"/>
              <a:gd name="connsiteX142-21583" fmla="*/ 4971763 w 12641071"/>
              <a:gd name="connsiteY142-21584" fmla="*/ 5330200 h 5795240"/>
              <a:gd name="connsiteX143-21585" fmla="*/ 3716172 w 12641071"/>
              <a:gd name="connsiteY143-21586" fmla="*/ 4497938 h 5795240"/>
              <a:gd name="connsiteX144-21587" fmla="*/ 3710773 w 12641071"/>
              <a:gd name="connsiteY144-21588" fmla="*/ 4483182 h 5795240"/>
              <a:gd name="connsiteX145-21589" fmla="*/ 3710773 w 12641071"/>
              <a:gd name="connsiteY145-21590" fmla="*/ 4483181 h 5795240"/>
              <a:gd name="connsiteX146-21591" fmla="*/ 3674984 w 12641071"/>
              <a:gd name="connsiteY146-21592" fmla="*/ 4385402 h 5795240"/>
              <a:gd name="connsiteX147-21593" fmla="*/ 3670349 w 12641071"/>
              <a:gd name="connsiteY147-21594" fmla="*/ 4372742 h 5795240"/>
              <a:gd name="connsiteX148-21595" fmla="*/ 3659438 w 12641071"/>
              <a:gd name="connsiteY148-21596" fmla="*/ 4330309 h 5795240"/>
              <a:gd name="connsiteX149-21597" fmla="*/ 3672084 w 12641071"/>
              <a:gd name="connsiteY149-21598" fmla="*/ 4353606 h 5795240"/>
              <a:gd name="connsiteX150-21599" fmla="*/ 3659440 w 12641071"/>
              <a:gd name="connsiteY150-21600" fmla="*/ 4330309 h 5795240"/>
              <a:gd name="connsiteX151-21601" fmla="*/ 3613217 w 12641071"/>
              <a:gd name="connsiteY151-21602" fmla="*/ 4245153 h 5795240"/>
              <a:gd name="connsiteX152-21603" fmla="*/ 3083792 w 12641071"/>
              <a:gd name="connsiteY152-21604" fmla="*/ 3963660 h 5795240"/>
              <a:gd name="connsiteX153-21605" fmla="*/ 2835272 w 12641071"/>
              <a:gd name="connsiteY153-21606" fmla="*/ 4013833 h 5795240"/>
              <a:gd name="connsiteX154-21607" fmla="*/ 2820214 w 12641071"/>
              <a:gd name="connsiteY154-21608" fmla="*/ 4022007 h 5795240"/>
              <a:gd name="connsiteX155-21609" fmla="*/ 2820212 w 12641071"/>
              <a:gd name="connsiteY155-21610" fmla="*/ 4022008 h 5795240"/>
              <a:gd name="connsiteX156-21611" fmla="*/ 2820206 w 12641071"/>
              <a:gd name="connsiteY156-21612" fmla="*/ 4022011 h 5795240"/>
              <a:gd name="connsiteX157-21613" fmla="*/ 2813481 w 12641071"/>
              <a:gd name="connsiteY157-21614" fmla="*/ 4027041 h 5795240"/>
              <a:gd name="connsiteX158-21615" fmla="*/ 2762875 w 12641071"/>
              <a:gd name="connsiteY158-21616" fmla="*/ 4057784 h 5795240"/>
              <a:gd name="connsiteX159-21617" fmla="*/ 2762878 w 12641071"/>
              <a:gd name="connsiteY159-21618" fmla="*/ 4057784 h 5795240"/>
              <a:gd name="connsiteX160-21619" fmla="*/ 2694694 w 12641071"/>
              <a:gd name="connsiteY160-21620" fmla="*/ 4099208 h 5795240"/>
              <a:gd name="connsiteX161-21621" fmla="*/ 2726822 w 12641071"/>
              <a:gd name="connsiteY161-21622" fmla="*/ 4072700 h 5795240"/>
              <a:gd name="connsiteX162-21623" fmla="*/ 2757719 w 12641071"/>
              <a:gd name="connsiteY162-21624" fmla="*/ 4055929 h 5795240"/>
              <a:gd name="connsiteX163-21625" fmla="*/ 2757718 w 12641071"/>
              <a:gd name="connsiteY163-21626" fmla="*/ 4055928 h 5795240"/>
              <a:gd name="connsiteX164-21627" fmla="*/ 2726820 w 12641071"/>
              <a:gd name="connsiteY164-21628" fmla="*/ 4072700 h 5795240"/>
              <a:gd name="connsiteX165-21629" fmla="*/ 2694692 w 12641071"/>
              <a:gd name="connsiteY165-21630" fmla="*/ 4099208 h 5795240"/>
              <a:gd name="connsiteX166-21631" fmla="*/ 2664698 w 12641071"/>
              <a:gd name="connsiteY166-21632" fmla="*/ 4117431 h 5795240"/>
              <a:gd name="connsiteX167-21633" fmla="*/ 1804544 w 12641071"/>
              <a:gd name="connsiteY167-21634" fmla="*/ 4335229 h 5795240"/>
              <a:gd name="connsiteX168-21635" fmla="*/ 0 w 12641071"/>
              <a:gd name="connsiteY168-21636" fmla="*/ 2530685 h 5795240"/>
              <a:gd name="connsiteX169-21637" fmla="*/ 1804544 w 12641071"/>
              <a:gd name="connsiteY169-21638" fmla="*/ 726143 h 5795240"/>
              <a:gd name="connsiteX170-21639" fmla="*/ 3080549 w 12641071"/>
              <a:gd name="connsiteY170-21640" fmla="*/ 1254682 h 5795240"/>
              <a:gd name="connsiteX171-21641" fmla="*/ 3268676 w 12641071"/>
              <a:gd name="connsiteY171-21642" fmla="*/ 1461167 h 5795240"/>
              <a:gd name="connsiteX172-21643" fmla="*/ 3565826 w 12641071"/>
              <a:gd name="connsiteY172-21644" fmla="*/ 1551935 h 5795240"/>
              <a:gd name="connsiteX173-21645" fmla="*/ 4086504 w 12641071"/>
              <a:gd name="connsiteY173-21646" fmla="*/ 1127574 h 5795240"/>
              <a:gd name="connsiteX174-21647" fmla="*/ 4103078 w 12641071"/>
              <a:gd name="connsiteY174-21648" fmla="*/ 1004204 h 5795240"/>
              <a:gd name="connsiteX175-21649" fmla="*/ 5215874 w 12641071"/>
              <a:gd name="connsiteY175-21650" fmla="*/ 0 h 5795240"/>
              <a:gd name="connsiteX0-21651" fmla="*/ 5964869 w 12641071"/>
              <a:gd name="connsiteY0-21652" fmla="*/ 4795171 h 5795240"/>
              <a:gd name="connsiteX1-21653" fmla="*/ 6019264 w 12641071"/>
              <a:gd name="connsiteY1-21654" fmla="*/ 4804905 h 5795240"/>
              <a:gd name="connsiteX2-21655" fmla="*/ 6036570 w 12641071"/>
              <a:gd name="connsiteY2-21656" fmla="*/ 4807089 h 5795240"/>
              <a:gd name="connsiteX3-21657" fmla="*/ 6019265 w 12641071"/>
              <a:gd name="connsiteY3-21658" fmla="*/ 4804905 h 5795240"/>
              <a:gd name="connsiteX4-21659" fmla="*/ 5964869 w 12641071"/>
              <a:gd name="connsiteY4-21660" fmla="*/ 4795171 h 5795240"/>
              <a:gd name="connsiteX5-21661" fmla="*/ 3682364 w 12641071"/>
              <a:gd name="connsiteY5-21662" fmla="*/ 4386723 h 5795240"/>
              <a:gd name="connsiteX6-21663" fmla="*/ 3772428 w 12641071"/>
              <a:gd name="connsiteY6-21664" fmla="*/ 4402840 h 5795240"/>
              <a:gd name="connsiteX7-21665" fmla="*/ 3772428 w 12641071"/>
              <a:gd name="connsiteY7-21666" fmla="*/ 4402840 h 5795240"/>
              <a:gd name="connsiteX8-21667" fmla="*/ 3682364 w 12641071"/>
              <a:gd name="connsiteY8-21668" fmla="*/ 4386723 h 5795240"/>
              <a:gd name="connsiteX9-21669" fmla="*/ 5215874 w 12641071"/>
              <a:gd name="connsiteY9-21670" fmla="*/ 0 h 5795240"/>
              <a:gd name="connsiteX10-21671" fmla="*/ 5927386 w 12641071"/>
              <a:gd name="connsiteY10-21672" fmla="*/ 255427 h 5795240"/>
              <a:gd name="connsiteX11-21673" fmla="*/ 6105193 w 12641071"/>
              <a:gd name="connsiteY11-21674" fmla="*/ 442067 h 5795240"/>
              <a:gd name="connsiteX12-21675" fmla="*/ 6105193 w 12641071"/>
              <a:gd name="connsiteY12-21676" fmla="*/ 442069 h 5795240"/>
              <a:gd name="connsiteX13-21677" fmla="*/ 6143408 w 12641071"/>
              <a:gd name="connsiteY13-21678" fmla="*/ 493169 h 5795240"/>
              <a:gd name="connsiteX14-21679" fmla="*/ 6143427 w 12641071"/>
              <a:gd name="connsiteY14-21680" fmla="*/ 493200 h 5795240"/>
              <a:gd name="connsiteX15-21681" fmla="*/ 6143427 w 12641071"/>
              <a:gd name="connsiteY15-21682" fmla="*/ 493200 h 5795240"/>
              <a:gd name="connsiteX16-21683" fmla="*/ 6143408 w 12641071"/>
              <a:gd name="connsiteY16-21684" fmla="*/ 493167 h 5795240"/>
              <a:gd name="connsiteX17-21685" fmla="*/ 6141460 w 12641071"/>
              <a:gd name="connsiteY17-21686" fmla="*/ 475027 h 5795240"/>
              <a:gd name="connsiteX18-21687" fmla="*/ 6788665 w 12641071"/>
              <a:gd name="connsiteY18-21688" fmla="*/ 707369 h 5795240"/>
              <a:gd name="connsiteX19-21689" fmla="*/ 7184710 w 12641071"/>
              <a:gd name="connsiteY19-21690" fmla="*/ 627411 h 5795240"/>
              <a:gd name="connsiteX20-21691" fmla="*/ 7264545 w 12641071"/>
              <a:gd name="connsiteY20-21692" fmla="*/ 588952 h 5795240"/>
              <a:gd name="connsiteX21-21693" fmla="*/ 7213686 w 12641071"/>
              <a:gd name="connsiteY21-21694" fmla="*/ 626983 h 5795240"/>
              <a:gd name="connsiteX22-21695" fmla="*/ 7128319 w 12641071"/>
              <a:gd name="connsiteY22-21696" fmla="*/ 705504 h 5795240"/>
              <a:gd name="connsiteX23-21697" fmla="*/ 7083110 w 12641071"/>
              <a:gd name="connsiteY23-21698" fmla="*/ 757072 h 5795240"/>
              <a:gd name="connsiteX24-21699" fmla="*/ 7083111 w 12641071"/>
              <a:gd name="connsiteY24-21700" fmla="*/ 757072 h 5795240"/>
              <a:gd name="connsiteX25-21701" fmla="*/ 7128319 w 12641071"/>
              <a:gd name="connsiteY25-21702" fmla="*/ 705506 h 5795240"/>
              <a:gd name="connsiteX26-21703" fmla="*/ 7213686 w 12641071"/>
              <a:gd name="connsiteY26-21704" fmla="*/ 626984 h 5795240"/>
              <a:gd name="connsiteX27-21705" fmla="*/ 7264545 w 12641071"/>
              <a:gd name="connsiteY27-21706" fmla="*/ 588953 h 5795240"/>
              <a:gd name="connsiteX28-21707" fmla="*/ 7273651 w 12641071"/>
              <a:gd name="connsiteY28-21708" fmla="*/ 584566 h 5795240"/>
              <a:gd name="connsiteX29-21709" fmla="*/ 7314851 w 12641071"/>
              <a:gd name="connsiteY29-21710" fmla="*/ 559537 h 5795240"/>
              <a:gd name="connsiteX30-21711" fmla="*/ 7354131 w 12641071"/>
              <a:gd name="connsiteY30-21712" fmla="*/ 565467 h 5795240"/>
              <a:gd name="connsiteX31-21713" fmla="*/ 7429608 w 12641071"/>
              <a:gd name="connsiteY31-21714" fmla="*/ 586051 h 5795240"/>
              <a:gd name="connsiteX32-21715" fmla="*/ 7429611 w 12641071"/>
              <a:gd name="connsiteY32-21716" fmla="*/ 586050 h 5795240"/>
              <a:gd name="connsiteX33-21717" fmla="*/ 7354132 w 12641071"/>
              <a:gd name="connsiteY33-21718" fmla="*/ 565465 h 5795240"/>
              <a:gd name="connsiteX34-21719" fmla="*/ 7314853 w 12641071"/>
              <a:gd name="connsiteY34-21720" fmla="*/ 559536 h 5795240"/>
              <a:gd name="connsiteX35-21721" fmla="*/ 7314851 w 12641071"/>
              <a:gd name="connsiteY35-21722" fmla="*/ 559537 h 5795240"/>
              <a:gd name="connsiteX36-21723" fmla="*/ 7314849 w 12641071"/>
              <a:gd name="connsiteY36-21724" fmla="*/ 559537 h 5795240"/>
              <a:gd name="connsiteX37-21725" fmla="*/ 7273651 w 12641071"/>
              <a:gd name="connsiteY37-21726" fmla="*/ 584565 h 5795240"/>
              <a:gd name="connsiteX38-21727" fmla="*/ 7264545 w 12641071"/>
              <a:gd name="connsiteY38-21728" fmla="*/ 588952 h 5795240"/>
              <a:gd name="connsiteX39-21729" fmla="*/ 7296407 w 12641071"/>
              <a:gd name="connsiteY39-21730" fmla="*/ 565126 h 5795240"/>
              <a:gd name="connsiteX40-21731" fmla="*/ 7307447 w 12641071"/>
              <a:gd name="connsiteY40-21732" fmla="*/ 558419 h 5795240"/>
              <a:gd name="connsiteX41-21733" fmla="*/ 7307450 w 12641071"/>
              <a:gd name="connsiteY41-21734" fmla="*/ 558419 h 5795240"/>
              <a:gd name="connsiteX42-21735" fmla="*/ 7385004 w 12641071"/>
              <a:gd name="connsiteY42-21736" fmla="*/ 511303 h 5795240"/>
              <a:gd name="connsiteX43-21737" fmla="*/ 7391626 w 12641071"/>
              <a:gd name="connsiteY43-21738" fmla="*/ 508114 h 5795240"/>
              <a:gd name="connsiteX44-21739" fmla="*/ 7391631 w 12641071"/>
              <a:gd name="connsiteY44-21740" fmla="*/ 508110 h 5795240"/>
              <a:gd name="connsiteX45-21741" fmla="*/ 7478934 w 12641071"/>
              <a:gd name="connsiteY45-21742" fmla="*/ 466053 h 5795240"/>
              <a:gd name="connsiteX46-21743" fmla="*/ 7897193 w 12641071"/>
              <a:gd name="connsiteY46-21744" fmla="*/ 381611 h 5795240"/>
              <a:gd name="connsiteX47-21745" fmla="*/ 8788216 w 12641071"/>
              <a:gd name="connsiteY47-21746" fmla="*/ 855364 h 5795240"/>
              <a:gd name="connsiteX48-21747" fmla="*/ 8832362 w 12641071"/>
              <a:gd name="connsiteY48-21748" fmla="*/ 928030 h 5795240"/>
              <a:gd name="connsiteX49-21749" fmla="*/ 8832362 w 12641071"/>
              <a:gd name="connsiteY49-21750" fmla="*/ 928033 h 5795240"/>
              <a:gd name="connsiteX50-21751" fmla="*/ 8842040 w 12641071"/>
              <a:gd name="connsiteY50-21752" fmla="*/ 943961 h 5795240"/>
              <a:gd name="connsiteX51-21753" fmla="*/ 8856144 w 12641071"/>
              <a:gd name="connsiteY51-21754" fmla="*/ 973241 h 5795240"/>
              <a:gd name="connsiteX52-21755" fmla="*/ 8856145 w 12641071"/>
              <a:gd name="connsiteY52-21756" fmla="*/ 973241 h 5795240"/>
              <a:gd name="connsiteX53-21757" fmla="*/ 8878117 w 12641071"/>
              <a:gd name="connsiteY53-21758" fmla="*/ 1018851 h 5795240"/>
              <a:gd name="connsiteX54-21759" fmla="*/ 8877719 w 12641071"/>
              <a:gd name="connsiteY54-21760" fmla="*/ 1018369 h 5795240"/>
              <a:gd name="connsiteX55-21761" fmla="*/ 8853250 w 12641071"/>
              <a:gd name="connsiteY55-21762" fmla="*/ 973288 h 5795240"/>
              <a:gd name="connsiteX56-21763" fmla="*/ 8853249 w 12641071"/>
              <a:gd name="connsiteY56-21764" fmla="*/ 973288 h 5795240"/>
              <a:gd name="connsiteX57-21765" fmla="*/ 8853248 w 12641071"/>
              <a:gd name="connsiteY57-21766" fmla="*/ 973287 h 5795240"/>
              <a:gd name="connsiteX58-21767" fmla="*/ 8849677 w 12641071"/>
              <a:gd name="connsiteY58-21768" fmla="*/ 973341 h 5795240"/>
              <a:gd name="connsiteX59-21769" fmla="*/ 8641543 w 12641071"/>
              <a:gd name="connsiteY59-21770" fmla="*/ 916577 h 5795240"/>
              <a:gd name="connsiteX60-21771" fmla="*/ 8641545 w 12641071"/>
              <a:gd name="connsiteY60-21772" fmla="*/ 916580 h 5795240"/>
              <a:gd name="connsiteX61-21773" fmla="*/ 8849676 w 12641071"/>
              <a:gd name="connsiteY61-21774" fmla="*/ 973343 h 5795240"/>
              <a:gd name="connsiteX62-21775" fmla="*/ 8853248 w 12641071"/>
              <a:gd name="connsiteY62-21776" fmla="*/ 973288 h 5795240"/>
              <a:gd name="connsiteX63-21777" fmla="*/ 8877719 w 12641071"/>
              <a:gd name="connsiteY63-21778" fmla="*/ 1018371 h 5795240"/>
              <a:gd name="connsiteX64-21779" fmla="*/ 8878116 w 12641071"/>
              <a:gd name="connsiteY64-21780" fmla="*/ 1018851 h 5795240"/>
              <a:gd name="connsiteX65-21781" fmla="*/ 8887288 w 12641071"/>
              <a:gd name="connsiteY65-21782" fmla="*/ 1037892 h 5795240"/>
              <a:gd name="connsiteX66-21783" fmla="*/ 8949899 w 12641071"/>
              <a:gd name="connsiteY66-21784" fmla="*/ 1239592 h 5795240"/>
              <a:gd name="connsiteX67-21785" fmla="*/ 8968437 w 12641071"/>
              <a:gd name="connsiteY67-21786" fmla="*/ 1423482 h 5795240"/>
              <a:gd name="connsiteX68-21787" fmla="*/ 8949899 w 12641071"/>
              <a:gd name="connsiteY68-21788" fmla="*/ 1239591 h 5795240"/>
              <a:gd name="connsiteX69-21789" fmla="*/ 8887288 w 12641071"/>
              <a:gd name="connsiteY69-21790" fmla="*/ 1037890 h 5795240"/>
              <a:gd name="connsiteX70-21791" fmla="*/ 8878116 w 12641071"/>
              <a:gd name="connsiteY70-21792" fmla="*/ 1018851 h 5795240"/>
              <a:gd name="connsiteX71-21793" fmla="*/ 8931285 w 12641071"/>
              <a:gd name="connsiteY71-21794" fmla="*/ 1083292 h 5795240"/>
              <a:gd name="connsiteX72-21795" fmla="*/ 9241478 w 12641071"/>
              <a:gd name="connsiteY72-21796" fmla="*/ 1211778 h 5795240"/>
              <a:gd name="connsiteX73-21797" fmla="*/ 9605238 w 12641071"/>
              <a:gd name="connsiteY73-21798" fmla="*/ 1018369 h 5795240"/>
              <a:gd name="connsiteX74-21799" fmla="*/ 9636247 w 12641071"/>
              <a:gd name="connsiteY74-21800" fmla="*/ 961241 h 5795240"/>
              <a:gd name="connsiteX75-21801" fmla="*/ 9641995 w 12641071"/>
              <a:gd name="connsiteY75-21802" fmla="*/ 961152 h 5795240"/>
              <a:gd name="connsiteX76-21803" fmla="*/ 9584939 w 12641071"/>
              <a:gd name="connsiteY76-21804" fmla="*/ 1079594 h 5795240"/>
              <a:gd name="connsiteX77-21805" fmla="*/ 9546257 w 12641071"/>
              <a:gd name="connsiteY77-21806" fmla="*/ 1204206 h 5795240"/>
              <a:gd name="connsiteX78-21807" fmla="*/ 9584939 w 12641071"/>
              <a:gd name="connsiteY78-21808" fmla="*/ 1079596 h 5795240"/>
              <a:gd name="connsiteX79-21809" fmla="*/ 9641995 w 12641071"/>
              <a:gd name="connsiteY79-21810" fmla="*/ 961153 h 5795240"/>
              <a:gd name="connsiteX80-21811" fmla="*/ 9653069 w 12641071"/>
              <a:gd name="connsiteY80-21812" fmla="*/ 960983 h 5795240"/>
              <a:gd name="connsiteX81-21813" fmla="*/ 9801564 w 12641071"/>
              <a:gd name="connsiteY81-21814" fmla="*/ 1196828 h 5795240"/>
              <a:gd name="connsiteX82-21815" fmla="*/ 9801566 w 12641071"/>
              <a:gd name="connsiteY82-21816" fmla="*/ 1196828 h 5795240"/>
              <a:gd name="connsiteX83-21817" fmla="*/ 9653070 w 12641071"/>
              <a:gd name="connsiteY83-21818" fmla="*/ 960982 h 5795240"/>
              <a:gd name="connsiteX84-21819" fmla="*/ 9641996 w 12641071"/>
              <a:gd name="connsiteY84-21820" fmla="*/ 961152 h 5795240"/>
              <a:gd name="connsiteX85-21821" fmla="*/ 9651917 w 12641071"/>
              <a:gd name="connsiteY85-21822" fmla="*/ 940556 h 5795240"/>
              <a:gd name="connsiteX86-21823" fmla="*/ 11050508 w 12641071"/>
              <a:gd name="connsiteY86-21824" fmla="*/ 108150 h 5795240"/>
              <a:gd name="connsiteX87-21825" fmla="*/ 12641071 w 12641071"/>
              <a:gd name="connsiteY87-21826" fmla="*/ 1698711 h 5795240"/>
              <a:gd name="connsiteX88-21827" fmla="*/ 11371062 w 12641071"/>
              <a:gd name="connsiteY88-21828" fmla="*/ 3256960 h 5795240"/>
              <a:gd name="connsiteX89-21829" fmla="*/ 11215953 w 12641071"/>
              <a:gd name="connsiteY89-21830" fmla="*/ 3280632 h 5795240"/>
              <a:gd name="connsiteX90-21831" fmla="*/ 11142318 w 12641071"/>
              <a:gd name="connsiteY90-21832" fmla="*/ 3276914 h 5795240"/>
              <a:gd name="connsiteX91-21833" fmla="*/ 11215952 w 12641071"/>
              <a:gd name="connsiteY91-21834" fmla="*/ 3280632 h 5795240"/>
              <a:gd name="connsiteX92-21835" fmla="*/ 11213133 w 12641071"/>
              <a:gd name="connsiteY92-21836" fmla="*/ 3281062 h 5795240"/>
              <a:gd name="connsiteX93-21837" fmla="*/ 11116921 w 12641071"/>
              <a:gd name="connsiteY93-21838" fmla="*/ 3285921 h 5795240"/>
              <a:gd name="connsiteX94-21839" fmla="*/ 11050507 w 12641071"/>
              <a:gd name="connsiteY94-21840" fmla="*/ 3289274 h 5795240"/>
              <a:gd name="connsiteX95-21841" fmla="*/ 11006292 w 12641071"/>
              <a:gd name="connsiteY95-21842" fmla="*/ 3287041 h 5795240"/>
              <a:gd name="connsiteX96-21843" fmla="*/ 10937101 w 12641071"/>
              <a:gd name="connsiteY96-21844" fmla="*/ 3297601 h 5795240"/>
              <a:gd name="connsiteX97-21845" fmla="*/ 10144740 w 12641071"/>
              <a:gd name="connsiteY97-21846" fmla="*/ 4089962 h 5795240"/>
              <a:gd name="connsiteX98-21847" fmla="*/ 10130374 w 12641071"/>
              <a:gd name="connsiteY98-21848" fmla="*/ 4184101 h 5795240"/>
              <a:gd name="connsiteX99-21849" fmla="*/ 10130375 w 12641071"/>
              <a:gd name="connsiteY99-21850" fmla="*/ 4184103 h 5795240"/>
              <a:gd name="connsiteX100-21851" fmla="*/ 10130656 w 12641071"/>
              <a:gd name="connsiteY100-21852" fmla="*/ 4185950 h 5795240"/>
              <a:gd name="connsiteX101-21853" fmla="*/ 10138194 w 12641071"/>
              <a:gd name="connsiteY101-21854" fmla="*/ 4335228 h 5795240"/>
              <a:gd name="connsiteX102-21855" fmla="*/ 10137710 w 12641071"/>
              <a:gd name="connsiteY102-21856" fmla="*/ 4344822 h 5795240"/>
              <a:gd name="connsiteX103-21857" fmla="*/ 10133555 w 12641071"/>
              <a:gd name="connsiteY103-21858" fmla="*/ 4427096 h 5795240"/>
              <a:gd name="connsiteX104-21859" fmla="*/ 10129312 w 12641071"/>
              <a:gd name="connsiteY104-21860" fmla="*/ 4399289 h 5795240"/>
              <a:gd name="connsiteX105-21861" fmla="*/ 10126797 w 12641071"/>
              <a:gd name="connsiteY105-21862" fmla="*/ 4349498 h 5795240"/>
              <a:gd name="connsiteX106-21863" fmla="*/ 10126796 w 12641071"/>
              <a:gd name="connsiteY106-21864" fmla="*/ 4349498 h 5795240"/>
              <a:gd name="connsiteX107-21865" fmla="*/ 10129311 w 12641071"/>
              <a:gd name="connsiteY107-21866" fmla="*/ 4399289 h 5795240"/>
              <a:gd name="connsiteX108-21867" fmla="*/ 10133554 w 12641071"/>
              <a:gd name="connsiteY108-21868" fmla="*/ 4427096 h 5795240"/>
              <a:gd name="connsiteX109-21869" fmla="*/ 10130656 w 12641071"/>
              <a:gd name="connsiteY109-21870" fmla="*/ 4484506 h 5795240"/>
              <a:gd name="connsiteX110-21871" fmla="*/ 8678182 w 12641071"/>
              <a:gd name="connsiteY110-21872" fmla="*/ 5795240 h 5795240"/>
              <a:gd name="connsiteX111-21873" fmla="*/ 7467518 w 12641071"/>
              <a:gd name="connsiteY111-21874" fmla="*/ 5151535 h 5795240"/>
              <a:gd name="connsiteX112-21875" fmla="*/ 7419945 w 12641071"/>
              <a:gd name="connsiteY112-21876" fmla="*/ 5073228 h 5795240"/>
              <a:gd name="connsiteX113-21877" fmla="*/ 7394386 w 12641071"/>
              <a:gd name="connsiteY113-21878" fmla="*/ 5031156 h 5795240"/>
              <a:gd name="connsiteX114-21879" fmla="*/ 7367299 w 12641071"/>
              <a:gd name="connsiteY114-21880" fmla="*/ 4974928 h 5795240"/>
              <a:gd name="connsiteX115-21881" fmla="*/ 7332905 w 12641071"/>
              <a:gd name="connsiteY115-21882" fmla="*/ 4903531 h 5795240"/>
              <a:gd name="connsiteX116-21883" fmla="*/ 7320958 w 12641071"/>
              <a:gd name="connsiteY116-21884" fmla="*/ 4870887 h 5795240"/>
              <a:gd name="connsiteX117-21885" fmla="*/ 7322174 w 12641071"/>
              <a:gd name="connsiteY117-21886" fmla="*/ 4872361 h 5795240"/>
              <a:gd name="connsiteX118-21887" fmla="*/ 7362630 w 12641071"/>
              <a:gd name="connsiteY118-21888" fmla="*/ 4938954 h 5795240"/>
              <a:gd name="connsiteX119-21889" fmla="*/ 7380779 w 12641071"/>
              <a:gd name="connsiteY119-21890" fmla="*/ 4976628 h 5795240"/>
              <a:gd name="connsiteX120-21891" fmla="*/ 7391210 w 12641071"/>
              <a:gd name="connsiteY120-21892" fmla="*/ 4977944 h 5795240"/>
              <a:gd name="connsiteX121-21893" fmla="*/ 7380780 w 12641071"/>
              <a:gd name="connsiteY121-21894" fmla="*/ 4976628 h 5795240"/>
              <a:gd name="connsiteX122-21895" fmla="*/ 7362631 w 12641071"/>
              <a:gd name="connsiteY122-21896" fmla="*/ 4938954 h 5795240"/>
              <a:gd name="connsiteX123-21897" fmla="*/ 7322175 w 12641071"/>
              <a:gd name="connsiteY123-21898" fmla="*/ 4872361 h 5795240"/>
              <a:gd name="connsiteX124-21899" fmla="*/ 7320959 w 12641071"/>
              <a:gd name="connsiteY124-21900" fmla="*/ 4870887 h 5795240"/>
              <a:gd name="connsiteX125-21901" fmla="*/ 7283811 w 12641071"/>
              <a:gd name="connsiteY125-21902" fmla="*/ 4769391 h 5795240"/>
              <a:gd name="connsiteX126-21903" fmla="*/ 7272112 w 12641071"/>
              <a:gd name="connsiteY126-21904" fmla="*/ 4718630 h 5795240"/>
              <a:gd name="connsiteX127-21905" fmla="*/ 7272111 w 12641071"/>
              <a:gd name="connsiteY127-21906" fmla="*/ 4718630 h 5795240"/>
              <a:gd name="connsiteX128-21907" fmla="*/ 7283810 w 12641071"/>
              <a:gd name="connsiteY128-21908" fmla="*/ 4769391 h 5795240"/>
              <a:gd name="connsiteX129-21909" fmla="*/ 7320958 w 12641071"/>
              <a:gd name="connsiteY129-21910" fmla="*/ 4870887 h 5795240"/>
              <a:gd name="connsiteX130-21911" fmla="*/ 7223551 w 12641071"/>
              <a:gd name="connsiteY130-21912" fmla="*/ 4752829 h 5795240"/>
              <a:gd name="connsiteX131-21913" fmla="*/ 6652445 w 12641071"/>
              <a:gd name="connsiteY131-21914" fmla="*/ 4516269 h 5795240"/>
              <a:gd name="connsiteX132-21915" fmla="*/ 6200873 w 12641071"/>
              <a:gd name="connsiteY132-21916" fmla="*/ 4654206 h 5795240"/>
              <a:gd name="connsiteX133-21917" fmla="*/ 6088813 w 12641071"/>
              <a:gd name="connsiteY133-21918" fmla="*/ 4746663 h 5795240"/>
              <a:gd name="connsiteX134-21919" fmla="*/ 6043019 w 12641071"/>
              <a:gd name="connsiteY134-21920" fmla="*/ 4807902 h 5795240"/>
              <a:gd name="connsiteX135-21921" fmla="*/ 6043021 w 12641071"/>
              <a:gd name="connsiteY135-21922" fmla="*/ 4807902 h 5795240"/>
              <a:gd name="connsiteX136-21923" fmla="*/ 6023271 w 12641071"/>
              <a:gd name="connsiteY136-21924" fmla="*/ 4834312 h 5795240"/>
              <a:gd name="connsiteX137-21925" fmla="*/ 5970678 w 12641071"/>
              <a:gd name="connsiteY137-21926" fmla="*/ 4892181 h 5795240"/>
              <a:gd name="connsiteX138-21927" fmla="*/ 5982717 w 12641071"/>
              <a:gd name="connsiteY138-21928" fmla="*/ 4872361 h 5795240"/>
              <a:gd name="connsiteX139-21929" fmla="*/ 5970675 w 12641071"/>
              <a:gd name="connsiteY139-21930" fmla="*/ 4892181 h 5795240"/>
              <a:gd name="connsiteX140-21931" fmla="*/ 5935320 w 12641071"/>
              <a:gd name="connsiteY140-21932" fmla="*/ 4931081 h 5795240"/>
              <a:gd name="connsiteX141-21933" fmla="*/ 4971763 w 12641071"/>
              <a:gd name="connsiteY141-21934" fmla="*/ 5330200 h 5795240"/>
              <a:gd name="connsiteX142-21935" fmla="*/ 3716172 w 12641071"/>
              <a:gd name="connsiteY142-21936" fmla="*/ 4497938 h 5795240"/>
              <a:gd name="connsiteX143-21937" fmla="*/ 3710773 w 12641071"/>
              <a:gd name="connsiteY143-21938" fmla="*/ 4483182 h 5795240"/>
              <a:gd name="connsiteX144-21939" fmla="*/ 3710773 w 12641071"/>
              <a:gd name="connsiteY144-21940" fmla="*/ 4483181 h 5795240"/>
              <a:gd name="connsiteX145-21941" fmla="*/ 3674984 w 12641071"/>
              <a:gd name="connsiteY145-21942" fmla="*/ 4385402 h 5795240"/>
              <a:gd name="connsiteX146-21943" fmla="*/ 3670349 w 12641071"/>
              <a:gd name="connsiteY146-21944" fmla="*/ 4372742 h 5795240"/>
              <a:gd name="connsiteX147-21945" fmla="*/ 3659438 w 12641071"/>
              <a:gd name="connsiteY147-21946" fmla="*/ 4330309 h 5795240"/>
              <a:gd name="connsiteX148-21947" fmla="*/ 3672084 w 12641071"/>
              <a:gd name="connsiteY148-21948" fmla="*/ 4353606 h 5795240"/>
              <a:gd name="connsiteX149-21949" fmla="*/ 3659440 w 12641071"/>
              <a:gd name="connsiteY149-21950" fmla="*/ 4330309 h 5795240"/>
              <a:gd name="connsiteX150-21951" fmla="*/ 3613217 w 12641071"/>
              <a:gd name="connsiteY150-21952" fmla="*/ 4245153 h 5795240"/>
              <a:gd name="connsiteX151-21953" fmla="*/ 3083792 w 12641071"/>
              <a:gd name="connsiteY151-21954" fmla="*/ 3963660 h 5795240"/>
              <a:gd name="connsiteX152-21955" fmla="*/ 2835272 w 12641071"/>
              <a:gd name="connsiteY152-21956" fmla="*/ 4013833 h 5795240"/>
              <a:gd name="connsiteX153-21957" fmla="*/ 2820214 w 12641071"/>
              <a:gd name="connsiteY153-21958" fmla="*/ 4022007 h 5795240"/>
              <a:gd name="connsiteX154-21959" fmla="*/ 2820212 w 12641071"/>
              <a:gd name="connsiteY154-21960" fmla="*/ 4022008 h 5795240"/>
              <a:gd name="connsiteX155-21961" fmla="*/ 2820206 w 12641071"/>
              <a:gd name="connsiteY155-21962" fmla="*/ 4022011 h 5795240"/>
              <a:gd name="connsiteX156-21963" fmla="*/ 2813481 w 12641071"/>
              <a:gd name="connsiteY156-21964" fmla="*/ 4027041 h 5795240"/>
              <a:gd name="connsiteX157-21965" fmla="*/ 2762875 w 12641071"/>
              <a:gd name="connsiteY157-21966" fmla="*/ 4057784 h 5795240"/>
              <a:gd name="connsiteX158-21967" fmla="*/ 2762878 w 12641071"/>
              <a:gd name="connsiteY158-21968" fmla="*/ 4057784 h 5795240"/>
              <a:gd name="connsiteX159-21969" fmla="*/ 2694694 w 12641071"/>
              <a:gd name="connsiteY159-21970" fmla="*/ 4099208 h 5795240"/>
              <a:gd name="connsiteX160-21971" fmla="*/ 2726822 w 12641071"/>
              <a:gd name="connsiteY160-21972" fmla="*/ 4072700 h 5795240"/>
              <a:gd name="connsiteX161-21973" fmla="*/ 2757719 w 12641071"/>
              <a:gd name="connsiteY161-21974" fmla="*/ 4055929 h 5795240"/>
              <a:gd name="connsiteX162-21975" fmla="*/ 2757718 w 12641071"/>
              <a:gd name="connsiteY162-21976" fmla="*/ 4055928 h 5795240"/>
              <a:gd name="connsiteX163-21977" fmla="*/ 2726820 w 12641071"/>
              <a:gd name="connsiteY163-21978" fmla="*/ 4072700 h 5795240"/>
              <a:gd name="connsiteX164-21979" fmla="*/ 2694692 w 12641071"/>
              <a:gd name="connsiteY164-21980" fmla="*/ 4099208 h 5795240"/>
              <a:gd name="connsiteX165-21981" fmla="*/ 2664698 w 12641071"/>
              <a:gd name="connsiteY165-21982" fmla="*/ 4117431 h 5795240"/>
              <a:gd name="connsiteX166-21983" fmla="*/ 1804544 w 12641071"/>
              <a:gd name="connsiteY166-21984" fmla="*/ 4335229 h 5795240"/>
              <a:gd name="connsiteX167-21985" fmla="*/ 0 w 12641071"/>
              <a:gd name="connsiteY167-21986" fmla="*/ 2530685 h 5795240"/>
              <a:gd name="connsiteX168-21987" fmla="*/ 1804544 w 12641071"/>
              <a:gd name="connsiteY168-21988" fmla="*/ 726143 h 5795240"/>
              <a:gd name="connsiteX169-21989" fmla="*/ 3080549 w 12641071"/>
              <a:gd name="connsiteY169-21990" fmla="*/ 1254682 h 5795240"/>
              <a:gd name="connsiteX170-21991" fmla="*/ 3268676 w 12641071"/>
              <a:gd name="connsiteY170-21992" fmla="*/ 1461167 h 5795240"/>
              <a:gd name="connsiteX171-21993" fmla="*/ 3565826 w 12641071"/>
              <a:gd name="connsiteY171-21994" fmla="*/ 1551935 h 5795240"/>
              <a:gd name="connsiteX172-21995" fmla="*/ 4086504 w 12641071"/>
              <a:gd name="connsiteY172-21996" fmla="*/ 1127574 h 5795240"/>
              <a:gd name="connsiteX173-21997" fmla="*/ 4103078 w 12641071"/>
              <a:gd name="connsiteY173-21998" fmla="*/ 1004204 h 5795240"/>
              <a:gd name="connsiteX174-21999" fmla="*/ 5215874 w 12641071"/>
              <a:gd name="connsiteY174-22000" fmla="*/ 0 h 5795240"/>
              <a:gd name="connsiteX0-22001" fmla="*/ 5964869 w 12641071"/>
              <a:gd name="connsiteY0-22002" fmla="*/ 4795171 h 5795240"/>
              <a:gd name="connsiteX1-22003" fmla="*/ 6019264 w 12641071"/>
              <a:gd name="connsiteY1-22004" fmla="*/ 4804905 h 5795240"/>
              <a:gd name="connsiteX2-22005" fmla="*/ 6036570 w 12641071"/>
              <a:gd name="connsiteY2-22006" fmla="*/ 4807089 h 5795240"/>
              <a:gd name="connsiteX3-22007" fmla="*/ 6019265 w 12641071"/>
              <a:gd name="connsiteY3-22008" fmla="*/ 4804905 h 5795240"/>
              <a:gd name="connsiteX4-22009" fmla="*/ 5964869 w 12641071"/>
              <a:gd name="connsiteY4-22010" fmla="*/ 4795171 h 5795240"/>
              <a:gd name="connsiteX5-22011" fmla="*/ 3682364 w 12641071"/>
              <a:gd name="connsiteY5-22012" fmla="*/ 4386723 h 5795240"/>
              <a:gd name="connsiteX6-22013" fmla="*/ 3772428 w 12641071"/>
              <a:gd name="connsiteY6-22014" fmla="*/ 4402840 h 5795240"/>
              <a:gd name="connsiteX7-22015" fmla="*/ 3772428 w 12641071"/>
              <a:gd name="connsiteY7-22016" fmla="*/ 4402840 h 5795240"/>
              <a:gd name="connsiteX8-22017" fmla="*/ 3682364 w 12641071"/>
              <a:gd name="connsiteY8-22018" fmla="*/ 4386723 h 5795240"/>
              <a:gd name="connsiteX9-22019" fmla="*/ 5215874 w 12641071"/>
              <a:gd name="connsiteY9-22020" fmla="*/ 0 h 5795240"/>
              <a:gd name="connsiteX10-22021" fmla="*/ 5927386 w 12641071"/>
              <a:gd name="connsiteY10-22022" fmla="*/ 255427 h 5795240"/>
              <a:gd name="connsiteX11-22023" fmla="*/ 6105193 w 12641071"/>
              <a:gd name="connsiteY11-22024" fmla="*/ 442067 h 5795240"/>
              <a:gd name="connsiteX12-22025" fmla="*/ 6105193 w 12641071"/>
              <a:gd name="connsiteY12-22026" fmla="*/ 442069 h 5795240"/>
              <a:gd name="connsiteX13-22027" fmla="*/ 6143408 w 12641071"/>
              <a:gd name="connsiteY13-22028" fmla="*/ 493169 h 5795240"/>
              <a:gd name="connsiteX14-22029" fmla="*/ 6143427 w 12641071"/>
              <a:gd name="connsiteY14-22030" fmla="*/ 493200 h 5795240"/>
              <a:gd name="connsiteX15-22031" fmla="*/ 6143427 w 12641071"/>
              <a:gd name="connsiteY15-22032" fmla="*/ 493200 h 5795240"/>
              <a:gd name="connsiteX16-22033" fmla="*/ 6141460 w 12641071"/>
              <a:gd name="connsiteY16-22034" fmla="*/ 475027 h 5795240"/>
              <a:gd name="connsiteX17-22035" fmla="*/ 6788665 w 12641071"/>
              <a:gd name="connsiteY17-22036" fmla="*/ 707369 h 5795240"/>
              <a:gd name="connsiteX18-22037" fmla="*/ 7184710 w 12641071"/>
              <a:gd name="connsiteY18-22038" fmla="*/ 627411 h 5795240"/>
              <a:gd name="connsiteX19-22039" fmla="*/ 7264545 w 12641071"/>
              <a:gd name="connsiteY19-22040" fmla="*/ 588952 h 5795240"/>
              <a:gd name="connsiteX20-22041" fmla="*/ 7213686 w 12641071"/>
              <a:gd name="connsiteY20-22042" fmla="*/ 626983 h 5795240"/>
              <a:gd name="connsiteX21-22043" fmla="*/ 7128319 w 12641071"/>
              <a:gd name="connsiteY21-22044" fmla="*/ 705504 h 5795240"/>
              <a:gd name="connsiteX22-22045" fmla="*/ 7083110 w 12641071"/>
              <a:gd name="connsiteY22-22046" fmla="*/ 757072 h 5795240"/>
              <a:gd name="connsiteX23-22047" fmla="*/ 7083111 w 12641071"/>
              <a:gd name="connsiteY23-22048" fmla="*/ 757072 h 5795240"/>
              <a:gd name="connsiteX24-22049" fmla="*/ 7128319 w 12641071"/>
              <a:gd name="connsiteY24-22050" fmla="*/ 705506 h 5795240"/>
              <a:gd name="connsiteX25-22051" fmla="*/ 7213686 w 12641071"/>
              <a:gd name="connsiteY25-22052" fmla="*/ 626984 h 5795240"/>
              <a:gd name="connsiteX26-22053" fmla="*/ 7264545 w 12641071"/>
              <a:gd name="connsiteY26-22054" fmla="*/ 588953 h 5795240"/>
              <a:gd name="connsiteX27-22055" fmla="*/ 7273651 w 12641071"/>
              <a:gd name="connsiteY27-22056" fmla="*/ 584566 h 5795240"/>
              <a:gd name="connsiteX28-22057" fmla="*/ 7314851 w 12641071"/>
              <a:gd name="connsiteY28-22058" fmla="*/ 559537 h 5795240"/>
              <a:gd name="connsiteX29-22059" fmla="*/ 7354131 w 12641071"/>
              <a:gd name="connsiteY29-22060" fmla="*/ 565467 h 5795240"/>
              <a:gd name="connsiteX30-22061" fmla="*/ 7429608 w 12641071"/>
              <a:gd name="connsiteY30-22062" fmla="*/ 586051 h 5795240"/>
              <a:gd name="connsiteX31-22063" fmla="*/ 7429611 w 12641071"/>
              <a:gd name="connsiteY31-22064" fmla="*/ 586050 h 5795240"/>
              <a:gd name="connsiteX32-22065" fmla="*/ 7354132 w 12641071"/>
              <a:gd name="connsiteY32-22066" fmla="*/ 565465 h 5795240"/>
              <a:gd name="connsiteX33-22067" fmla="*/ 7314853 w 12641071"/>
              <a:gd name="connsiteY33-22068" fmla="*/ 559536 h 5795240"/>
              <a:gd name="connsiteX34-22069" fmla="*/ 7314851 w 12641071"/>
              <a:gd name="connsiteY34-22070" fmla="*/ 559537 h 5795240"/>
              <a:gd name="connsiteX35-22071" fmla="*/ 7314849 w 12641071"/>
              <a:gd name="connsiteY35-22072" fmla="*/ 559537 h 5795240"/>
              <a:gd name="connsiteX36-22073" fmla="*/ 7273651 w 12641071"/>
              <a:gd name="connsiteY36-22074" fmla="*/ 584565 h 5795240"/>
              <a:gd name="connsiteX37-22075" fmla="*/ 7264545 w 12641071"/>
              <a:gd name="connsiteY37-22076" fmla="*/ 588952 h 5795240"/>
              <a:gd name="connsiteX38-22077" fmla="*/ 7296407 w 12641071"/>
              <a:gd name="connsiteY38-22078" fmla="*/ 565126 h 5795240"/>
              <a:gd name="connsiteX39-22079" fmla="*/ 7307447 w 12641071"/>
              <a:gd name="connsiteY39-22080" fmla="*/ 558419 h 5795240"/>
              <a:gd name="connsiteX40-22081" fmla="*/ 7307450 w 12641071"/>
              <a:gd name="connsiteY40-22082" fmla="*/ 558419 h 5795240"/>
              <a:gd name="connsiteX41-22083" fmla="*/ 7385004 w 12641071"/>
              <a:gd name="connsiteY41-22084" fmla="*/ 511303 h 5795240"/>
              <a:gd name="connsiteX42-22085" fmla="*/ 7391626 w 12641071"/>
              <a:gd name="connsiteY42-22086" fmla="*/ 508114 h 5795240"/>
              <a:gd name="connsiteX43-22087" fmla="*/ 7391631 w 12641071"/>
              <a:gd name="connsiteY43-22088" fmla="*/ 508110 h 5795240"/>
              <a:gd name="connsiteX44-22089" fmla="*/ 7478934 w 12641071"/>
              <a:gd name="connsiteY44-22090" fmla="*/ 466053 h 5795240"/>
              <a:gd name="connsiteX45-22091" fmla="*/ 7897193 w 12641071"/>
              <a:gd name="connsiteY45-22092" fmla="*/ 381611 h 5795240"/>
              <a:gd name="connsiteX46-22093" fmla="*/ 8788216 w 12641071"/>
              <a:gd name="connsiteY46-22094" fmla="*/ 855364 h 5795240"/>
              <a:gd name="connsiteX47-22095" fmla="*/ 8832362 w 12641071"/>
              <a:gd name="connsiteY47-22096" fmla="*/ 928030 h 5795240"/>
              <a:gd name="connsiteX48-22097" fmla="*/ 8832362 w 12641071"/>
              <a:gd name="connsiteY48-22098" fmla="*/ 928033 h 5795240"/>
              <a:gd name="connsiteX49-22099" fmla="*/ 8842040 w 12641071"/>
              <a:gd name="connsiteY49-22100" fmla="*/ 943961 h 5795240"/>
              <a:gd name="connsiteX50-22101" fmla="*/ 8856144 w 12641071"/>
              <a:gd name="connsiteY50-22102" fmla="*/ 973241 h 5795240"/>
              <a:gd name="connsiteX51-22103" fmla="*/ 8856145 w 12641071"/>
              <a:gd name="connsiteY51-22104" fmla="*/ 973241 h 5795240"/>
              <a:gd name="connsiteX52-22105" fmla="*/ 8878117 w 12641071"/>
              <a:gd name="connsiteY52-22106" fmla="*/ 1018851 h 5795240"/>
              <a:gd name="connsiteX53-22107" fmla="*/ 8877719 w 12641071"/>
              <a:gd name="connsiteY53-22108" fmla="*/ 1018369 h 5795240"/>
              <a:gd name="connsiteX54-22109" fmla="*/ 8853250 w 12641071"/>
              <a:gd name="connsiteY54-22110" fmla="*/ 973288 h 5795240"/>
              <a:gd name="connsiteX55-22111" fmla="*/ 8853249 w 12641071"/>
              <a:gd name="connsiteY55-22112" fmla="*/ 973288 h 5795240"/>
              <a:gd name="connsiteX56-22113" fmla="*/ 8853248 w 12641071"/>
              <a:gd name="connsiteY56-22114" fmla="*/ 973287 h 5795240"/>
              <a:gd name="connsiteX57-22115" fmla="*/ 8849677 w 12641071"/>
              <a:gd name="connsiteY57-22116" fmla="*/ 973341 h 5795240"/>
              <a:gd name="connsiteX58-22117" fmla="*/ 8641543 w 12641071"/>
              <a:gd name="connsiteY58-22118" fmla="*/ 916577 h 5795240"/>
              <a:gd name="connsiteX59-22119" fmla="*/ 8641545 w 12641071"/>
              <a:gd name="connsiteY59-22120" fmla="*/ 916580 h 5795240"/>
              <a:gd name="connsiteX60-22121" fmla="*/ 8849676 w 12641071"/>
              <a:gd name="connsiteY60-22122" fmla="*/ 973343 h 5795240"/>
              <a:gd name="connsiteX61-22123" fmla="*/ 8853248 w 12641071"/>
              <a:gd name="connsiteY61-22124" fmla="*/ 973288 h 5795240"/>
              <a:gd name="connsiteX62-22125" fmla="*/ 8877719 w 12641071"/>
              <a:gd name="connsiteY62-22126" fmla="*/ 1018371 h 5795240"/>
              <a:gd name="connsiteX63-22127" fmla="*/ 8878116 w 12641071"/>
              <a:gd name="connsiteY63-22128" fmla="*/ 1018851 h 5795240"/>
              <a:gd name="connsiteX64-22129" fmla="*/ 8887288 w 12641071"/>
              <a:gd name="connsiteY64-22130" fmla="*/ 1037892 h 5795240"/>
              <a:gd name="connsiteX65-22131" fmla="*/ 8949899 w 12641071"/>
              <a:gd name="connsiteY65-22132" fmla="*/ 1239592 h 5795240"/>
              <a:gd name="connsiteX66-22133" fmla="*/ 8968437 w 12641071"/>
              <a:gd name="connsiteY66-22134" fmla="*/ 1423482 h 5795240"/>
              <a:gd name="connsiteX67-22135" fmla="*/ 8949899 w 12641071"/>
              <a:gd name="connsiteY67-22136" fmla="*/ 1239591 h 5795240"/>
              <a:gd name="connsiteX68-22137" fmla="*/ 8887288 w 12641071"/>
              <a:gd name="connsiteY68-22138" fmla="*/ 1037890 h 5795240"/>
              <a:gd name="connsiteX69-22139" fmla="*/ 8878116 w 12641071"/>
              <a:gd name="connsiteY69-22140" fmla="*/ 1018851 h 5795240"/>
              <a:gd name="connsiteX70-22141" fmla="*/ 8931285 w 12641071"/>
              <a:gd name="connsiteY70-22142" fmla="*/ 1083292 h 5795240"/>
              <a:gd name="connsiteX71-22143" fmla="*/ 9241478 w 12641071"/>
              <a:gd name="connsiteY71-22144" fmla="*/ 1211778 h 5795240"/>
              <a:gd name="connsiteX72-22145" fmla="*/ 9605238 w 12641071"/>
              <a:gd name="connsiteY72-22146" fmla="*/ 1018369 h 5795240"/>
              <a:gd name="connsiteX73-22147" fmla="*/ 9636247 w 12641071"/>
              <a:gd name="connsiteY73-22148" fmla="*/ 961241 h 5795240"/>
              <a:gd name="connsiteX74-22149" fmla="*/ 9641995 w 12641071"/>
              <a:gd name="connsiteY74-22150" fmla="*/ 961152 h 5795240"/>
              <a:gd name="connsiteX75-22151" fmla="*/ 9584939 w 12641071"/>
              <a:gd name="connsiteY75-22152" fmla="*/ 1079594 h 5795240"/>
              <a:gd name="connsiteX76-22153" fmla="*/ 9546257 w 12641071"/>
              <a:gd name="connsiteY76-22154" fmla="*/ 1204206 h 5795240"/>
              <a:gd name="connsiteX77-22155" fmla="*/ 9584939 w 12641071"/>
              <a:gd name="connsiteY77-22156" fmla="*/ 1079596 h 5795240"/>
              <a:gd name="connsiteX78-22157" fmla="*/ 9641995 w 12641071"/>
              <a:gd name="connsiteY78-22158" fmla="*/ 961153 h 5795240"/>
              <a:gd name="connsiteX79-22159" fmla="*/ 9653069 w 12641071"/>
              <a:gd name="connsiteY79-22160" fmla="*/ 960983 h 5795240"/>
              <a:gd name="connsiteX80-22161" fmla="*/ 9801564 w 12641071"/>
              <a:gd name="connsiteY80-22162" fmla="*/ 1196828 h 5795240"/>
              <a:gd name="connsiteX81-22163" fmla="*/ 9801566 w 12641071"/>
              <a:gd name="connsiteY81-22164" fmla="*/ 1196828 h 5795240"/>
              <a:gd name="connsiteX82-22165" fmla="*/ 9653070 w 12641071"/>
              <a:gd name="connsiteY82-22166" fmla="*/ 960982 h 5795240"/>
              <a:gd name="connsiteX83-22167" fmla="*/ 9641996 w 12641071"/>
              <a:gd name="connsiteY83-22168" fmla="*/ 961152 h 5795240"/>
              <a:gd name="connsiteX84-22169" fmla="*/ 9651917 w 12641071"/>
              <a:gd name="connsiteY84-22170" fmla="*/ 940556 h 5795240"/>
              <a:gd name="connsiteX85-22171" fmla="*/ 11050508 w 12641071"/>
              <a:gd name="connsiteY85-22172" fmla="*/ 108150 h 5795240"/>
              <a:gd name="connsiteX86-22173" fmla="*/ 12641071 w 12641071"/>
              <a:gd name="connsiteY86-22174" fmla="*/ 1698711 h 5795240"/>
              <a:gd name="connsiteX87-22175" fmla="*/ 11371062 w 12641071"/>
              <a:gd name="connsiteY87-22176" fmla="*/ 3256960 h 5795240"/>
              <a:gd name="connsiteX88-22177" fmla="*/ 11215953 w 12641071"/>
              <a:gd name="connsiteY88-22178" fmla="*/ 3280632 h 5795240"/>
              <a:gd name="connsiteX89-22179" fmla="*/ 11142318 w 12641071"/>
              <a:gd name="connsiteY89-22180" fmla="*/ 3276914 h 5795240"/>
              <a:gd name="connsiteX90-22181" fmla="*/ 11215952 w 12641071"/>
              <a:gd name="connsiteY90-22182" fmla="*/ 3280632 h 5795240"/>
              <a:gd name="connsiteX91-22183" fmla="*/ 11213133 w 12641071"/>
              <a:gd name="connsiteY91-22184" fmla="*/ 3281062 h 5795240"/>
              <a:gd name="connsiteX92-22185" fmla="*/ 11116921 w 12641071"/>
              <a:gd name="connsiteY92-22186" fmla="*/ 3285921 h 5795240"/>
              <a:gd name="connsiteX93-22187" fmla="*/ 11050507 w 12641071"/>
              <a:gd name="connsiteY93-22188" fmla="*/ 3289274 h 5795240"/>
              <a:gd name="connsiteX94-22189" fmla="*/ 11006292 w 12641071"/>
              <a:gd name="connsiteY94-22190" fmla="*/ 3287041 h 5795240"/>
              <a:gd name="connsiteX95-22191" fmla="*/ 10937101 w 12641071"/>
              <a:gd name="connsiteY95-22192" fmla="*/ 3297601 h 5795240"/>
              <a:gd name="connsiteX96-22193" fmla="*/ 10144740 w 12641071"/>
              <a:gd name="connsiteY96-22194" fmla="*/ 4089962 h 5795240"/>
              <a:gd name="connsiteX97-22195" fmla="*/ 10130374 w 12641071"/>
              <a:gd name="connsiteY97-22196" fmla="*/ 4184101 h 5795240"/>
              <a:gd name="connsiteX98-22197" fmla="*/ 10130375 w 12641071"/>
              <a:gd name="connsiteY98-22198" fmla="*/ 4184103 h 5795240"/>
              <a:gd name="connsiteX99-22199" fmla="*/ 10130656 w 12641071"/>
              <a:gd name="connsiteY99-22200" fmla="*/ 4185950 h 5795240"/>
              <a:gd name="connsiteX100-22201" fmla="*/ 10138194 w 12641071"/>
              <a:gd name="connsiteY100-22202" fmla="*/ 4335228 h 5795240"/>
              <a:gd name="connsiteX101-22203" fmla="*/ 10137710 w 12641071"/>
              <a:gd name="connsiteY101-22204" fmla="*/ 4344822 h 5795240"/>
              <a:gd name="connsiteX102-22205" fmla="*/ 10133555 w 12641071"/>
              <a:gd name="connsiteY102-22206" fmla="*/ 4427096 h 5795240"/>
              <a:gd name="connsiteX103-22207" fmla="*/ 10129312 w 12641071"/>
              <a:gd name="connsiteY103-22208" fmla="*/ 4399289 h 5795240"/>
              <a:gd name="connsiteX104-22209" fmla="*/ 10126797 w 12641071"/>
              <a:gd name="connsiteY104-22210" fmla="*/ 4349498 h 5795240"/>
              <a:gd name="connsiteX105-22211" fmla="*/ 10126796 w 12641071"/>
              <a:gd name="connsiteY105-22212" fmla="*/ 4349498 h 5795240"/>
              <a:gd name="connsiteX106-22213" fmla="*/ 10129311 w 12641071"/>
              <a:gd name="connsiteY106-22214" fmla="*/ 4399289 h 5795240"/>
              <a:gd name="connsiteX107-22215" fmla="*/ 10133554 w 12641071"/>
              <a:gd name="connsiteY107-22216" fmla="*/ 4427096 h 5795240"/>
              <a:gd name="connsiteX108-22217" fmla="*/ 10130656 w 12641071"/>
              <a:gd name="connsiteY108-22218" fmla="*/ 4484506 h 5795240"/>
              <a:gd name="connsiteX109-22219" fmla="*/ 8678182 w 12641071"/>
              <a:gd name="connsiteY109-22220" fmla="*/ 5795240 h 5795240"/>
              <a:gd name="connsiteX110-22221" fmla="*/ 7467518 w 12641071"/>
              <a:gd name="connsiteY110-22222" fmla="*/ 5151535 h 5795240"/>
              <a:gd name="connsiteX111-22223" fmla="*/ 7419945 w 12641071"/>
              <a:gd name="connsiteY111-22224" fmla="*/ 5073228 h 5795240"/>
              <a:gd name="connsiteX112-22225" fmla="*/ 7394386 w 12641071"/>
              <a:gd name="connsiteY112-22226" fmla="*/ 5031156 h 5795240"/>
              <a:gd name="connsiteX113-22227" fmla="*/ 7367299 w 12641071"/>
              <a:gd name="connsiteY113-22228" fmla="*/ 4974928 h 5795240"/>
              <a:gd name="connsiteX114-22229" fmla="*/ 7332905 w 12641071"/>
              <a:gd name="connsiteY114-22230" fmla="*/ 4903531 h 5795240"/>
              <a:gd name="connsiteX115-22231" fmla="*/ 7320958 w 12641071"/>
              <a:gd name="connsiteY115-22232" fmla="*/ 4870887 h 5795240"/>
              <a:gd name="connsiteX116-22233" fmla="*/ 7322174 w 12641071"/>
              <a:gd name="connsiteY116-22234" fmla="*/ 4872361 h 5795240"/>
              <a:gd name="connsiteX117-22235" fmla="*/ 7362630 w 12641071"/>
              <a:gd name="connsiteY117-22236" fmla="*/ 4938954 h 5795240"/>
              <a:gd name="connsiteX118-22237" fmla="*/ 7380779 w 12641071"/>
              <a:gd name="connsiteY118-22238" fmla="*/ 4976628 h 5795240"/>
              <a:gd name="connsiteX119-22239" fmla="*/ 7391210 w 12641071"/>
              <a:gd name="connsiteY119-22240" fmla="*/ 4977944 h 5795240"/>
              <a:gd name="connsiteX120-22241" fmla="*/ 7380780 w 12641071"/>
              <a:gd name="connsiteY120-22242" fmla="*/ 4976628 h 5795240"/>
              <a:gd name="connsiteX121-22243" fmla="*/ 7362631 w 12641071"/>
              <a:gd name="connsiteY121-22244" fmla="*/ 4938954 h 5795240"/>
              <a:gd name="connsiteX122-22245" fmla="*/ 7322175 w 12641071"/>
              <a:gd name="connsiteY122-22246" fmla="*/ 4872361 h 5795240"/>
              <a:gd name="connsiteX123-22247" fmla="*/ 7320959 w 12641071"/>
              <a:gd name="connsiteY123-22248" fmla="*/ 4870887 h 5795240"/>
              <a:gd name="connsiteX124-22249" fmla="*/ 7283811 w 12641071"/>
              <a:gd name="connsiteY124-22250" fmla="*/ 4769391 h 5795240"/>
              <a:gd name="connsiteX125-22251" fmla="*/ 7272112 w 12641071"/>
              <a:gd name="connsiteY125-22252" fmla="*/ 4718630 h 5795240"/>
              <a:gd name="connsiteX126-22253" fmla="*/ 7272111 w 12641071"/>
              <a:gd name="connsiteY126-22254" fmla="*/ 4718630 h 5795240"/>
              <a:gd name="connsiteX127-22255" fmla="*/ 7283810 w 12641071"/>
              <a:gd name="connsiteY127-22256" fmla="*/ 4769391 h 5795240"/>
              <a:gd name="connsiteX128-22257" fmla="*/ 7320958 w 12641071"/>
              <a:gd name="connsiteY128-22258" fmla="*/ 4870887 h 5795240"/>
              <a:gd name="connsiteX129-22259" fmla="*/ 7223551 w 12641071"/>
              <a:gd name="connsiteY129-22260" fmla="*/ 4752829 h 5795240"/>
              <a:gd name="connsiteX130-22261" fmla="*/ 6652445 w 12641071"/>
              <a:gd name="connsiteY130-22262" fmla="*/ 4516269 h 5795240"/>
              <a:gd name="connsiteX131-22263" fmla="*/ 6200873 w 12641071"/>
              <a:gd name="connsiteY131-22264" fmla="*/ 4654206 h 5795240"/>
              <a:gd name="connsiteX132-22265" fmla="*/ 6088813 w 12641071"/>
              <a:gd name="connsiteY132-22266" fmla="*/ 4746663 h 5795240"/>
              <a:gd name="connsiteX133-22267" fmla="*/ 6043019 w 12641071"/>
              <a:gd name="connsiteY133-22268" fmla="*/ 4807902 h 5795240"/>
              <a:gd name="connsiteX134-22269" fmla="*/ 6043021 w 12641071"/>
              <a:gd name="connsiteY134-22270" fmla="*/ 4807902 h 5795240"/>
              <a:gd name="connsiteX135-22271" fmla="*/ 6023271 w 12641071"/>
              <a:gd name="connsiteY135-22272" fmla="*/ 4834312 h 5795240"/>
              <a:gd name="connsiteX136-22273" fmla="*/ 5970678 w 12641071"/>
              <a:gd name="connsiteY136-22274" fmla="*/ 4892181 h 5795240"/>
              <a:gd name="connsiteX137-22275" fmla="*/ 5982717 w 12641071"/>
              <a:gd name="connsiteY137-22276" fmla="*/ 4872361 h 5795240"/>
              <a:gd name="connsiteX138-22277" fmla="*/ 5970675 w 12641071"/>
              <a:gd name="connsiteY138-22278" fmla="*/ 4892181 h 5795240"/>
              <a:gd name="connsiteX139-22279" fmla="*/ 5935320 w 12641071"/>
              <a:gd name="connsiteY139-22280" fmla="*/ 4931081 h 5795240"/>
              <a:gd name="connsiteX140-22281" fmla="*/ 4971763 w 12641071"/>
              <a:gd name="connsiteY140-22282" fmla="*/ 5330200 h 5795240"/>
              <a:gd name="connsiteX141-22283" fmla="*/ 3716172 w 12641071"/>
              <a:gd name="connsiteY141-22284" fmla="*/ 4497938 h 5795240"/>
              <a:gd name="connsiteX142-22285" fmla="*/ 3710773 w 12641071"/>
              <a:gd name="connsiteY142-22286" fmla="*/ 4483182 h 5795240"/>
              <a:gd name="connsiteX143-22287" fmla="*/ 3710773 w 12641071"/>
              <a:gd name="connsiteY143-22288" fmla="*/ 4483181 h 5795240"/>
              <a:gd name="connsiteX144-22289" fmla="*/ 3674984 w 12641071"/>
              <a:gd name="connsiteY144-22290" fmla="*/ 4385402 h 5795240"/>
              <a:gd name="connsiteX145-22291" fmla="*/ 3670349 w 12641071"/>
              <a:gd name="connsiteY145-22292" fmla="*/ 4372742 h 5795240"/>
              <a:gd name="connsiteX146-22293" fmla="*/ 3659438 w 12641071"/>
              <a:gd name="connsiteY146-22294" fmla="*/ 4330309 h 5795240"/>
              <a:gd name="connsiteX147-22295" fmla="*/ 3672084 w 12641071"/>
              <a:gd name="connsiteY147-22296" fmla="*/ 4353606 h 5795240"/>
              <a:gd name="connsiteX148-22297" fmla="*/ 3659440 w 12641071"/>
              <a:gd name="connsiteY148-22298" fmla="*/ 4330309 h 5795240"/>
              <a:gd name="connsiteX149-22299" fmla="*/ 3613217 w 12641071"/>
              <a:gd name="connsiteY149-22300" fmla="*/ 4245153 h 5795240"/>
              <a:gd name="connsiteX150-22301" fmla="*/ 3083792 w 12641071"/>
              <a:gd name="connsiteY150-22302" fmla="*/ 3963660 h 5795240"/>
              <a:gd name="connsiteX151-22303" fmla="*/ 2835272 w 12641071"/>
              <a:gd name="connsiteY151-22304" fmla="*/ 4013833 h 5795240"/>
              <a:gd name="connsiteX152-22305" fmla="*/ 2820214 w 12641071"/>
              <a:gd name="connsiteY152-22306" fmla="*/ 4022007 h 5795240"/>
              <a:gd name="connsiteX153-22307" fmla="*/ 2820212 w 12641071"/>
              <a:gd name="connsiteY153-22308" fmla="*/ 4022008 h 5795240"/>
              <a:gd name="connsiteX154-22309" fmla="*/ 2820206 w 12641071"/>
              <a:gd name="connsiteY154-22310" fmla="*/ 4022011 h 5795240"/>
              <a:gd name="connsiteX155-22311" fmla="*/ 2813481 w 12641071"/>
              <a:gd name="connsiteY155-22312" fmla="*/ 4027041 h 5795240"/>
              <a:gd name="connsiteX156-22313" fmla="*/ 2762875 w 12641071"/>
              <a:gd name="connsiteY156-22314" fmla="*/ 4057784 h 5795240"/>
              <a:gd name="connsiteX157-22315" fmla="*/ 2762878 w 12641071"/>
              <a:gd name="connsiteY157-22316" fmla="*/ 4057784 h 5795240"/>
              <a:gd name="connsiteX158-22317" fmla="*/ 2694694 w 12641071"/>
              <a:gd name="connsiteY158-22318" fmla="*/ 4099208 h 5795240"/>
              <a:gd name="connsiteX159-22319" fmla="*/ 2726822 w 12641071"/>
              <a:gd name="connsiteY159-22320" fmla="*/ 4072700 h 5795240"/>
              <a:gd name="connsiteX160-22321" fmla="*/ 2757719 w 12641071"/>
              <a:gd name="connsiteY160-22322" fmla="*/ 4055929 h 5795240"/>
              <a:gd name="connsiteX161-22323" fmla="*/ 2757718 w 12641071"/>
              <a:gd name="connsiteY161-22324" fmla="*/ 4055928 h 5795240"/>
              <a:gd name="connsiteX162-22325" fmla="*/ 2726820 w 12641071"/>
              <a:gd name="connsiteY162-22326" fmla="*/ 4072700 h 5795240"/>
              <a:gd name="connsiteX163-22327" fmla="*/ 2694692 w 12641071"/>
              <a:gd name="connsiteY163-22328" fmla="*/ 4099208 h 5795240"/>
              <a:gd name="connsiteX164-22329" fmla="*/ 2664698 w 12641071"/>
              <a:gd name="connsiteY164-22330" fmla="*/ 4117431 h 5795240"/>
              <a:gd name="connsiteX165-22331" fmla="*/ 1804544 w 12641071"/>
              <a:gd name="connsiteY165-22332" fmla="*/ 4335229 h 5795240"/>
              <a:gd name="connsiteX166-22333" fmla="*/ 0 w 12641071"/>
              <a:gd name="connsiteY166-22334" fmla="*/ 2530685 h 5795240"/>
              <a:gd name="connsiteX167-22335" fmla="*/ 1804544 w 12641071"/>
              <a:gd name="connsiteY167-22336" fmla="*/ 726143 h 5795240"/>
              <a:gd name="connsiteX168-22337" fmla="*/ 3080549 w 12641071"/>
              <a:gd name="connsiteY168-22338" fmla="*/ 1254682 h 5795240"/>
              <a:gd name="connsiteX169-22339" fmla="*/ 3268676 w 12641071"/>
              <a:gd name="connsiteY169-22340" fmla="*/ 1461167 h 5795240"/>
              <a:gd name="connsiteX170-22341" fmla="*/ 3565826 w 12641071"/>
              <a:gd name="connsiteY170-22342" fmla="*/ 1551935 h 5795240"/>
              <a:gd name="connsiteX171-22343" fmla="*/ 4086504 w 12641071"/>
              <a:gd name="connsiteY171-22344" fmla="*/ 1127574 h 5795240"/>
              <a:gd name="connsiteX172-22345" fmla="*/ 4103078 w 12641071"/>
              <a:gd name="connsiteY172-22346" fmla="*/ 1004204 h 5795240"/>
              <a:gd name="connsiteX173-22347" fmla="*/ 5215874 w 12641071"/>
              <a:gd name="connsiteY173-22348" fmla="*/ 0 h 5795240"/>
              <a:gd name="connsiteX0-22349" fmla="*/ 5964869 w 12641071"/>
              <a:gd name="connsiteY0-22350" fmla="*/ 4795171 h 5795240"/>
              <a:gd name="connsiteX1-22351" fmla="*/ 6019264 w 12641071"/>
              <a:gd name="connsiteY1-22352" fmla="*/ 4804905 h 5795240"/>
              <a:gd name="connsiteX2-22353" fmla="*/ 6036570 w 12641071"/>
              <a:gd name="connsiteY2-22354" fmla="*/ 4807089 h 5795240"/>
              <a:gd name="connsiteX3-22355" fmla="*/ 6019265 w 12641071"/>
              <a:gd name="connsiteY3-22356" fmla="*/ 4804905 h 5795240"/>
              <a:gd name="connsiteX4-22357" fmla="*/ 5964869 w 12641071"/>
              <a:gd name="connsiteY4-22358" fmla="*/ 4795171 h 5795240"/>
              <a:gd name="connsiteX5-22359" fmla="*/ 3682364 w 12641071"/>
              <a:gd name="connsiteY5-22360" fmla="*/ 4386723 h 5795240"/>
              <a:gd name="connsiteX6-22361" fmla="*/ 3772428 w 12641071"/>
              <a:gd name="connsiteY6-22362" fmla="*/ 4402840 h 5795240"/>
              <a:gd name="connsiteX7-22363" fmla="*/ 3772428 w 12641071"/>
              <a:gd name="connsiteY7-22364" fmla="*/ 4402840 h 5795240"/>
              <a:gd name="connsiteX8-22365" fmla="*/ 3682364 w 12641071"/>
              <a:gd name="connsiteY8-22366" fmla="*/ 4386723 h 5795240"/>
              <a:gd name="connsiteX9-22367" fmla="*/ 5215874 w 12641071"/>
              <a:gd name="connsiteY9-22368" fmla="*/ 0 h 5795240"/>
              <a:gd name="connsiteX10-22369" fmla="*/ 5927386 w 12641071"/>
              <a:gd name="connsiteY10-22370" fmla="*/ 255427 h 5795240"/>
              <a:gd name="connsiteX11-22371" fmla="*/ 6105193 w 12641071"/>
              <a:gd name="connsiteY11-22372" fmla="*/ 442067 h 5795240"/>
              <a:gd name="connsiteX12-22373" fmla="*/ 6105193 w 12641071"/>
              <a:gd name="connsiteY12-22374" fmla="*/ 442069 h 5795240"/>
              <a:gd name="connsiteX13-22375" fmla="*/ 6143408 w 12641071"/>
              <a:gd name="connsiteY13-22376" fmla="*/ 493169 h 5795240"/>
              <a:gd name="connsiteX14-22377" fmla="*/ 6143427 w 12641071"/>
              <a:gd name="connsiteY14-22378" fmla="*/ 493200 h 5795240"/>
              <a:gd name="connsiteX15-22379" fmla="*/ 6141460 w 12641071"/>
              <a:gd name="connsiteY15-22380" fmla="*/ 475027 h 5795240"/>
              <a:gd name="connsiteX16-22381" fmla="*/ 6788665 w 12641071"/>
              <a:gd name="connsiteY16-22382" fmla="*/ 707369 h 5795240"/>
              <a:gd name="connsiteX17-22383" fmla="*/ 7184710 w 12641071"/>
              <a:gd name="connsiteY17-22384" fmla="*/ 627411 h 5795240"/>
              <a:gd name="connsiteX18-22385" fmla="*/ 7264545 w 12641071"/>
              <a:gd name="connsiteY18-22386" fmla="*/ 588952 h 5795240"/>
              <a:gd name="connsiteX19-22387" fmla="*/ 7213686 w 12641071"/>
              <a:gd name="connsiteY19-22388" fmla="*/ 626983 h 5795240"/>
              <a:gd name="connsiteX20-22389" fmla="*/ 7128319 w 12641071"/>
              <a:gd name="connsiteY20-22390" fmla="*/ 705504 h 5795240"/>
              <a:gd name="connsiteX21-22391" fmla="*/ 7083110 w 12641071"/>
              <a:gd name="connsiteY21-22392" fmla="*/ 757072 h 5795240"/>
              <a:gd name="connsiteX22-22393" fmla="*/ 7083111 w 12641071"/>
              <a:gd name="connsiteY22-22394" fmla="*/ 757072 h 5795240"/>
              <a:gd name="connsiteX23-22395" fmla="*/ 7128319 w 12641071"/>
              <a:gd name="connsiteY23-22396" fmla="*/ 705506 h 5795240"/>
              <a:gd name="connsiteX24-22397" fmla="*/ 7213686 w 12641071"/>
              <a:gd name="connsiteY24-22398" fmla="*/ 626984 h 5795240"/>
              <a:gd name="connsiteX25-22399" fmla="*/ 7264545 w 12641071"/>
              <a:gd name="connsiteY25-22400" fmla="*/ 588953 h 5795240"/>
              <a:gd name="connsiteX26-22401" fmla="*/ 7273651 w 12641071"/>
              <a:gd name="connsiteY26-22402" fmla="*/ 584566 h 5795240"/>
              <a:gd name="connsiteX27-22403" fmla="*/ 7314851 w 12641071"/>
              <a:gd name="connsiteY27-22404" fmla="*/ 559537 h 5795240"/>
              <a:gd name="connsiteX28-22405" fmla="*/ 7354131 w 12641071"/>
              <a:gd name="connsiteY28-22406" fmla="*/ 565467 h 5795240"/>
              <a:gd name="connsiteX29-22407" fmla="*/ 7429608 w 12641071"/>
              <a:gd name="connsiteY29-22408" fmla="*/ 586051 h 5795240"/>
              <a:gd name="connsiteX30-22409" fmla="*/ 7429611 w 12641071"/>
              <a:gd name="connsiteY30-22410" fmla="*/ 586050 h 5795240"/>
              <a:gd name="connsiteX31-22411" fmla="*/ 7354132 w 12641071"/>
              <a:gd name="connsiteY31-22412" fmla="*/ 565465 h 5795240"/>
              <a:gd name="connsiteX32-22413" fmla="*/ 7314853 w 12641071"/>
              <a:gd name="connsiteY32-22414" fmla="*/ 559536 h 5795240"/>
              <a:gd name="connsiteX33-22415" fmla="*/ 7314851 w 12641071"/>
              <a:gd name="connsiteY33-22416" fmla="*/ 559537 h 5795240"/>
              <a:gd name="connsiteX34-22417" fmla="*/ 7314849 w 12641071"/>
              <a:gd name="connsiteY34-22418" fmla="*/ 559537 h 5795240"/>
              <a:gd name="connsiteX35-22419" fmla="*/ 7273651 w 12641071"/>
              <a:gd name="connsiteY35-22420" fmla="*/ 584565 h 5795240"/>
              <a:gd name="connsiteX36-22421" fmla="*/ 7264545 w 12641071"/>
              <a:gd name="connsiteY36-22422" fmla="*/ 588952 h 5795240"/>
              <a:gd name="connsiteX37-22423" fmla="*/ 7296407 w 12641071"/>
              <a:gd name="connsiteY37-22424" fmla="*/ 565126 h 5795240"/>
              <a:gd name="connsiteX38-22425" fmla="*/ 7307447 w 12641071"/>
              <a:gd name="connsiteY38-22426" fmla="*/ 558419 h 5795240"/>
              <a:gd name="connsiteX39-22427" fmla="*/ 7307450 w 12641071"/>
              <a:gd name="connsiteY39-22428" fmla="*/ 558419 h 5795240"/>
              <a:gd name="connsiteX40-22429" fmla="*/ 7385004 w 12641071"/>
              <a:gd name="connsiteY40-22430" fmla="*/ 511303 h 5795240"/>
              <a:gd name="connsiteX41-22431" fmla="*/ 7391626 w 12641071"/>
              <a:gd name="connsiteY41-22432" fmla="*/ 508114 h 5795240"/>
              <a:gd name="connsiteX42-22433" fmla="*/ 7391631 w 12641071"/>
              <a:gd name="connsiteY42-22434" fmla="*/ 508110 h 5795240"/>
              <a:gd name="connsiteX43-22435" fmla="*/ 7478934 w 12641071"/>
              <a:gd name="connsiteY43-22436" fmla="*/ 466053 h 5795240"/>
              <a:gd name="connsiteX44-22437" fmla="*/ 7897193 w 12641071"/>
              <a:gd name="connsiteY44-22438" fmla="*/ 381611 h 5795240"/>
              <a:gd name="connsiteX45-22439" fmla="*/ 8788216 w 12641071"/>
              <a:gd name="connsiteY45-22440" fmla="*/ 855364 h 5795240"/>
              <a:gd name="connsiteX46-22441" fmla="*/ 8832362 w 12641071"/>
              <a:gd name="connsiteY46-22442" fmla="*/ 928030 h 5795240"/>
              <a:gd name="connsiteX47-22443" fmla="*/ 8832362 w 12641071"/>
              <a:gd name="connsiteY47-22444" fmla="*/ 928033 h 5795240"/>
              <a:gd name="connsiteX48-22445" fmla="*/ 8842040 w 12641071"/>
              <a:gd name="connsiteY48-22446" fmla="*/ 943961 h 5795240"/>
              <a:gd name="connsiteX49-22447" fmla="*/ 8856144 w 12641071"/>
              <a:gd name="connsiteY49-22448" fmla="*/ 973241 h 5795240"/>
              <a:gd name="connsiteX50-22449" fmla="*/ 8856145 w 12641071"/>
              <a:gd name="connsiteY50-22450" fmla="*/ 973241 h 5795240"/>
              <a:gd name="connsiteX51-22451" fmla="*/ 8878117 w 12641071"/>
              <a:gd name="connsiteY51-22452" fmla="*/ 1018851 h 5795240"/>
              <a:gd name="connsiteX52-22453" fmla="*/ 8877719 w 12641071"/>
              <a:gd name="connsiteY52-22454" fmla="*/ 1018369 h 5795240"/>
              <a:gd name="connsiteX53-22455" fmla="*/ 8853250 w 12641071"/>
              <a:gd name="connsiteY53-22456" fmla="*/ 973288 h 5795240"/>
              <a:gd name="connsiteX54-22457" fmla="*/ 8853249 w 12641071"/>
              <a:gd name="connsiteY54-22458" fmla="*/ 973288 h 5795240"/>
              <a:gd name="connsiteX55-22459" fmla="*/ 8853248 w 12641071"/>
              <a:gd name="connsiteY55-22460" fmla="*/ 973287 h 5795240"/>
              <a:gd name="connsiteX56-22461" fmla="*/ 8849677 w 12641071"/>
              <a:gd name="connsiteY56-22462" fmla="*/ 973341 h 5795240"/>
              <a:gd name="connsiteX57-22463" fmla="*/ 8641543 w 12641071"/>
              <a:gd name="connsiteY57-22464" fmla="*/ 916577 h 5795240"/>
              <a:gd name="connsiteX58-22465" fmla="*/ 8641545 w 12641071"/>
              <a:gd name="connsiteY58-22466" fmla="*/ 916580 h 5795240"/>
              <a:gd name="connsiteX59-22467" fmla="*/ 8849676 w 12641071"/>
              <a:gd name="connsiteY59-22468" fmla="*/ 973343 h 5795240"/>
              <a:gd name="connsiteX60-22469" fmla="*/ 8853248 w 12641071"/>
              <a:gd name="connsiteY60-22470" fmla="*/ 973288 h 5795240"/>
              <a:gd name="connsiteX61-22471" fmla="*/ 8877719 w 12641071"/>
              <a:gd name="connsiteY61-22472" fmla="*/ 1018371 h 5795240"/>
              <a:gd name="connsiteX62-22473" fmla="*/ 8878116 w 12641071"/>
              <a:gd name="connsiteY62-22474" fmla="*/ 1018851 h 5795240"/>
              <a:gd name="connsiteX63-22475" fmla="*/ 8887288 w 12641071"/>
              <a:gd name="connsiteY63-22476" fmla="*/ 1037892 h 5795240"/>
              <a:gd name="connsiteX64-22477" fmla="*/ 8949899 w 12641071"/>
              <a:gd name="connsiteY64-22478" fmla="*/ 1239592 h 5795240"/>
              <a:gd name="connsiteX65-22479" fmla="*/ 8968437 w 12641071"/>
              <a:gd name="connsiteY65-22480" fmla="*/ 1423482 h 5795240"/>
              <a:gd name="connsiteX66-22481" fmla="*/ 8949899 w 12641071"/>
              <a:gd name="connsiteY66-22482" fmla="*/ 1239591 h 5795240"/>
              <a:gd name="connsiteX67-22483" fmla="*/ 8887288 w 12641071"/>
              <a:gd name="connsiteY67-22484" fmla="*/ 1037890 h 5795240"/>
              <a:gd name="connsiteX68-22485" fmla="*/ 8878116 w 12641071"/>
              <a:gd name="connsiteY68-22486" fmla="*/ 1018851 h 5795240"/>
              <a:gd name="connsiteX69-22487" fmla="*/ 8931285 w 12641071"/>
              <a:gd name="connsiteY69-22488" fmla="*/ 1083292 h 5795240"/>
              <a:gd name="connsiteX70-22489" fmla="*/ 9241478 w 12641071"/>
              <a:gd name="connsiteY70-22490" fmla="*/ 1211778 h 5795240"/>
              <a:gd name="connsiteX71-22491" fmla="*/ 9605238 w 12641071"/>
              <a:gd name="connsiteY71-22492" fmla="*/ 1018369 h 5795240"/>
              <a:gd name="connsiteX72-22493" fmla="*/ 9636247 w 12641071"/>
              <a:gd name="connsiteY72-22494" fmla="*/ 961241 h 5795240"/>
              <a:gd name="connsiteX73-22495" fmla="*/ 9641995 w 12641071"/>
              <a:gd name="connsiteY73-22496" fmla="*/ 961152 h 5795240"/>
              <a:gd name="connsiteX74-22497" fmla="*/ 9584939 w 12641071"/>
              <a:gd name="connsiteY74-22498" fmla="*/ 1079594 h 5795240"/>
              <a:gd name="connsiteX75-22499" fmla="*/ 9546257 w 12641071"/>
              <a:gd name="connsiteY75-22500" fmla="*/ 1204206 h 5795240"/>
              <a:gd name="connsiteX76-22501" fmla="*/ 9584939 w 12641071"/>
              <a:gd name="connsiteY76-22502" fmla="*/ 1079596 h 5795240"/>
              <a:gd name="connsiteX77-22503" fmla="*/ 9641995 w 12641071"/>
              <a:gd name="connsiteY77-22504" fmla="*/ 961153 h 5795240"/>
              <a:gd name="connsiteX78-22505" fmla="*/ 9653069 w 12641071"/>
              <a:gd name="connsiteY78-22506" fmla="*/ 960983 h 5795240"/>
              <a:gd name="connsiteX79-22507" fmla="*/ 9801564 w 12641071"/>
              <a:gd name="connsiteY79-22508" fmla="*/ 1196828 h 5795240"/>
              <a:gd name="connsiteX80-22509" fmla="*/ 9801566 w 12641071"/>
              <a:gd name="connsiteY80-22510" fmla="*/ 1196828 h 5795240"/>
              <a:gd name="connsiteX81-22511" fmla="*/ 9653070 w 12641071"/>
              <a:gd name="connsiteY81-22512" fmla="*/ 960982 h 5795240"/>
              <a:gd name="connsiteX82-22513" fmla="*/ 9641996 w 12641071"/>
              <a:gd name="connsiteY82-22514" fmla="*/ 961152 h 5795240"/>
              <a:gd name="connsiteX83-22515" fmla="*/ 9651917 w 12641071"/>
              <a:gd name="connsiteY83-22516" fmla="*/ 940556 h 5795240"/>
              <a:gd name="connsiteX84-22517" fmla="*/ 11050508 w 12641071"/>
              <a:gd name="connsiteY84-22518" fmla="*/ 108150 h 5795240"/>
              <a:gd name="connsiteX85-22519" fmla="*/ 12641071 w 12641071"/>
              <a:gd name="connsiteY85-22520" fmla="*/ 1698711 h 5795240"/>
              <a:gd name="connsiteX86-22521" fmla="*/ 11371062 w 12641071"/>
              <a:gd name="connsiteY86-22522" fmla="*/ 3256960 h 5795240"/>
              <a:gd name="connsiteX87-22523" fmla="*/ 11215953 w 12641071"/>
              <a:gd name="connsiteY87-22524" fmla="*/ 3280632 h 5795240"/>
              <a:gd name="connsiteX88-22525" fmla="*/ 11142318 w 12641071"/>
              <a:gd name="connsiteY88-22526" fmla="*/ 3276914 h 5795240"/>
              <a:gd name="connsiteX89-22527" fmla="*/ 11215952 w 12641071"/>
              <a:gd name="connsiteY89-22528" fmla="*/ 3280632 h 5795240"/>
              <a:gd name="connsiteX90-22529" fmla="*/ 11213133 w 12641071"/>
              <a:gd name="connsiteY90-22530" fmla="*/ 3281062 h 5795240"/>
              <a:gd name="connsiteX91-22531" fmla="*/ 11116921 w 12641071"/>
              <a:gd name="connsiteY91-22532" fmla="*/ 3285921 h 5795240"/>
              <a:gd name="connsiteX92-22533" fmla="*/ 11050507 w 12641071"/>
              <a:gd name="connsiteY92-22534" fmla="*/ 3289274 h 5795240"/>
              <a:gd name="connsiteX93-22535" fmla="*/ 11006292 w 12641071"/>
              <a:gd name="connsiteY93-22536" fmla="*/ 3287041 h 5795240"/>
              <a:gd name="connsiteX94-22537" fmla="*/ 10937101 w 12641071"/>
              <a:gd name="connsiteY94-22538" fmla="*/ 3297601 h 5795240"/>
              <a:gd name="connsiteX95-22539" fmla="*/ 10144740 w 12641071"/>
              <a:gd name="connsiteY95-22540" fmla="*/ 4089962 h 5795240"/>
              <a:gd name="connsiteX96-22541" fmla="*/ 10130374 w 12641071"/>
              <a:gd name="connsiteY96-22542" fmla="*/ 4184101 h 5795240"/>
              <a:gd name="connsiteX97-22543" fmla="*/ 10130375 w 12641071"/>
              <a:gd name="connsiteY97-22544" fmla="*/ 4184103 h 5795240"/>
              <a:gd name="connsiteX98-22545" fmla="*/ 10130656 w 12641071"/>
              <a:gd name="connsiteY98-22546" fmla="*/ 4185950 h 5795240"/>
              <a:gd name="connsiteX99-22547" fmla="*/ 10138194 w 12641071"/>
              <a:gd name="connsiteY99-22548" fmla="*/ 4335228 h 5795240"/>
              <a:gd name="connsiteX100-22549" fmla="*/ 10137710 w 12641071"/>
              <a:gd name="connsiteY100-22550" fmla="*/ 4344822 h 5795240"/>
              <a:gd name="connsiteX101-22551" fmla="*/ 10133555 w 12641071"/>
              <a:gd name="connsiteY101-22552" fmla="*/ 4427096 h 5795240"/>
              <a:gd name="connsiteX102-22553" fmla="*/ 10129312 w 12641071"/>
              <a:gd name="connsiteY102-22554" fmla="*/ 4399289 h 5795240"/>
              <a:gd name="connsiteX103-22555" fmla="*/ 10126797 w 12641071"/>
              <a:gd name="connsiteY103-22556" fmla="*/ 4349498 h 5795240"/>
              <a:gd name="connsiteX104-22557" fmla="*/ 10126796 w 12641071"/>
              <a:gd name="connsiteY104-22558" fmla="*/ 4349498 h 5795240"/>
              <a:gd name="connsiteX105-22559" fmla="*/ 10129311 w 12641071"/>
              <a:gd name="connsiteY105-22560" fmla="*/ 4399289 h 5795240"/>
              <a:gd name="connsiteX106-22561" fmla="*/ 10133554 w 12641071"/>
              <a:gd name="connsiteY106-22562" fmla="*/ 4427096 h 5795240"/>
              <a:gd name="connsiteX107-22563" fmla="*/ 10130656 w 12641071"/>
              <a:gd name="connsiteY107-22564" fmla="*/ 4484506 h 5795240"/>
              <a:gd name="connsiteX108-22565" fmla="*/ 8678182 w 12641071"/>
              <a:gd name="connsiteY108-22566" fmla="*/ 5795240 h 5795240"/>
              <a:gd name="connsiteX109-22567" fmla="*/ 7467518 w 12641071"/>
              <a:gd name="connsiteY109-22568" fmla="*/ 5151535 h 5795240"/>
              <a:gd name="connsiteX110-22569" fmla="*/ 7419945 w 12641071"/>
              <a:gd name="connsiteY110-22570" fmla="*/ 5073228 h 5795240"/>
              <a:gd name="connsiteX111-22571" fmla="*/ 7394386 w 12641071"/>
              <a:gd name="connsiteY111-22572" fmla="*/ 5031156 h 5795240"/>
              <a:gd name="connsiteX112-22573" fmla="*/ 7367299 w 12641071"/>
              <a:gd name="connsiteY112-22574" fmla="*/ 4974928 h 5795240"/>
              <a:gd name="connsiteX113-22575" fmla="*/ 7332905 w 12641071"/>
              <a:gd name="connsiteY113-22576" fmla="*/ 4903531 h 5795240"/>
              <a:gd name="connsiteX114-22577" fmla="*/ 7320958 w 12641071"/>
              <a:gd name="connsiteY114-22578" fmla="*/ 4870887 h 5795240"/>
              <a:gd name="connsiteX115-22579" fmla="*/ 7322174 w 12641071"/>
              <a:gd name="connsiteY115-22580" fmla="*/ 4872361 h 5795240"/>
              <a:gd name="connsiteX116-22581" fmla="*/ 7362630 w 12641071"/>
              <a:gd name="connsiteY116-22582" fmla="*/ 4938954 h 5795240"/>
              <a:gd name="connsiteX117-22583" fmla="*/ 7380779 w 12641071"/>
              <a:gd name="connsiteY117-22584" fmla="*/ 4976628 h 5795240"/>
              <a:gd name="connsiteX118-22585" fmla="*/ 7391210 w 12641071"/>
              <a:gd name="connsiteY118-22586" fmla="*/ 4977944 h 5795240"/>
              <a:gd name="connsiteX119-22587" fmla="*/ 7380780 w 12641071"/>
              <a:gd name="connsiteY119-22588" fmla="*/ 4976628 h 5795240"/>
              <a:gd name="connsiteX120-22589" fmla="*/ 7362631 w 12641071"/>
              <a:gd name="connsiteY120-22590" fmla="*/ 4938954 h 5795240"/>
              <a:gd name="connsiteX121-22591" fmla="*/ 7322175 w 12641071"/>
              <a:gd name="connsiteY121-22592" fmla="*/ 4872361 h 5795240"/>
              <a:gd name="connsiteX122-22593" fmla="*/ 7320959 w 12641071"/>
              <a:gd name="connsiteY122-22594" fmla="*/ 4870887 h 5795240"/>
              <a:gd name="connsiteX123-22595" fmla="*/ 7283811 w 12641071"/>
              <a:gd name="connsiteY123-22596" fmla="*/ 4769391 h 5795240"/>
              <a:gd name="connsiteX124-22597" fmla="*/ 7272112 w 12641071"/>
              <a:gd name="connsiteY124-22598" fmla="*/ 4718630 h 5795240"/>
              <a:gd name="connsiteX125-22599" fmla="*/ 7272111 w 12641071"/>
              <a:gd name="connsiteY125-22600" fmla="*/ 4718630 h 5795240"/>
              <a:gd name="connsiteX126-22601" fmla="*/ 7283810 w 12641071"/>
              <a:gd name="connsiteY126-22602" fmla="*/ 4769391 h 5795240"/>
              <a:gd name="connsiteX127-22603" fmla="*/ 7320958 w 12641071"/>
              <a:gd name="connsiteY127-22604" fmla="*/ 4870887 h 5795240"/>
              <a:gd name="connsiteX128-22605" fmla="*/ 7223551 w 12641071"/>
              <a:gd name="connsiteY128-22606" fmla="*/ 4752829 h 5795240"/>
              <a:gd name="connsiteX129-22607" fmla="*/ 6652445 w 12641071"/>
              <a:gd name="connsiteY129-22608" fmla="*/ 4516269 h 5795240"/>
              <a:gd name="connsiteX130-22609" fmla="*/ 6200873 w 12641071"/>
              <a:gd name="connsiteY130-22610" fmla="*/ 4654206 h 5795240"/>
              <a:gd name="connsiteX131-22611" fmla="*/ 6088813 w 12641071"/>
              <a:gd name="connsiteY131-22612" fmla="*/ 4746663 h 5795240"/>
              <a:gd name="connsiteX132-22613" fmla="*/ 6043019 w 12641071"/>
              <a:gd name="connsiteY132-22614" fmla="*/ 4807902 h 5795240"/>
              <a:gd name="connsiteX133-22615" fmla="*/ 6043021 w 12641071"/>
              <a:gd name="connsiteY133-22616" fmla="*/ 4807902 h 5795240"/>
              <a:gd name="connsiteX134-22617" fmla="*/ 6023271 w 12641071"/>
              <a:gd name="connsiteY134-22618" fmla="*/ 4834312 h 5795240"/>
              <a:gd name="connsiteX135-22619" fmla="*/ 5970678 w 12641071"/>
              <a:gd name="connsiteY135-22620" fmla="*/ 4892181 h 5795240"/>
              <a:gd name="connsiteX136-22621" fmla="*/ 5982717 w 12641071"/>
              <a:gd name="connsiteY136-22622" fmla="*/ 4872361 h 5795240"/>
              <a:gd name="connsiteX137-22623" fmla="*/ 5970675 w 12641071"/>
              <a:gd name="connsiteY137-22624" fmla="*/ 4892181 h 5795240"/>
              <a:gd name="connsiteX138-22625" fmla="*/ 5935320 w 12641071"/>
              <a:gd name="connsiteY138-22626" fmla="*/ 4931081 h 5795240"/>
              <a:gd name="connsiteX139-22627" fmla="*/ 4971763 w 12641071"/>
              <a:gd name="connsiteY139-22628" fmla="*/ 5330200 h 5795240"/>
              <a:gd name="connsiteX140-22629" fmla="*/ 3716172 w 12641071"/>
              <a:gd name="connsiteY140-22630" fmla="*/ 4497938 h 5795240"/>
              <a:gd name="connsiteX141-22631" fmla="*/ 3710773 w 12641071"/>
              <a:gd name="connsiteY141-22632" fmla="*/ 4483182 h 5795240"/>
              <a:gd name="connsiteX142-22633" fmla="*/ 3710773 w 12641071"/>
              <a:gd name="connsiteY142-22634" fmla="*/ 4483181 h 5795240"/>
              <a:gd name="connsiteX143-22635" fmla="*/ 3674984 w 12641071"/>
              <a:gd name="connsiteY143-22636" fmla="*/ 4385402 h 5795240"/>
              <a:gd name="connsiteX144-22637" fmla="*/ 3670349 w 12641071"/>
              <a:gd name="connsiteY144-22638" fmla="*/ 4372742 h 5795240"/>
              <a:gd name="connsiteX145-22639" fmla="*/ 3659438 w 12641071"/>
              <a:gd name="connsiteY145-22640" fmla="*/ 4330309 h 5795240"/>
              <a:gd name="connsiteX146-22641" fmla="*/ 3672084 w 12641071"/>
              <a:gd name="connsiteY146-22642" fmla="*/ 4353606 h 5795240"/>
              <a:gd name="connsiteX147-22643" fmla="*/ 3659440 w 12641071"/>
              <a:gd name="connsiteY147-22644" fmla="*/ 4330309 h 5795240"/>
              <a:gd name="connsiteX148-22645" fmla="*/ 3613217 w 12641071"/>
              <a:gd name="connsiteY148-22646" fmla="*/ 4245153 h 5795240"/>
              <a:gd name="connsiteX149-22647" fmla="*/ 3083792 w 12641071"/>
              <a:gd name="connsiteY149-22648" fmla="*/ 3963660 h 5795240"/>
              <a:gd name="connsiteX150-22649" fmla="*/ 2835272 w 12641071"/>
              <a:gd name="connsiteY150-22650" fmla="*/ 4013833 h 5795240"/>
              <a:gd name="connsiteX151-22651" fmla="*/ 2820214 w 12641071"/>
              <a:gd name="connsiteY151-22652" fmla="*/ 4022007 h 5795240"/>
              <a:gd name="connsiteX152-22653" fmla="*/ 2820212 w 12641071"/>
              <a:gd name="connsiteY152-22654" fmla="*/ 4022008 h 5795240"/>
              <a:gd name="connsiteX153-22655" fmla="*/ 2820206 w 12641071"/>
              <a:gd name="connsiteY153-22656" fmla="*/ 4022011 h 5795240"/>
              <a:gd name="connsiteX154-22657" fmla="*/ 2813481 w 12641071"/>
              <a:gd name="connsiteY154-22658" fmla="*/ 4027041 h 5795240"/>
              <a:gd name="connsiteX155-22659" fmla="*/ 2762875 w 12641071"/>
              <a:gd name="connsiteY155-22660" fmla="*/ 4057784 h 5795240"/>
              <a:gd name="connsiteX156-22661" fmla="*/ 2762878 w 12641071"/>
              <a:gd name="connsiteY156-22662" fmla="*/ 4057784 h 5795240"/>
              <a:gd name="connsiteX157-22663" fmla="*/ 2694694 w 12641071"/>
              <a:gd name="connsiteY157-22664" fmla="*/ 4099208 h 5795240"/>
              <a:gd name="connsiteX158-22665" fmla="*/ 2726822 w 12641071"/>
              <a:gd name="connsiteY158-22666" fmla="*/ 4072700 h 5795240"/>
              <a:gd name="connsiteX159-22667" fmla="*/ 2757719 w 12641071"/>
              <a:gd name="connsiteY159-22668" fmla="*/ 4055929 h 5795240"/>
              <a:gd name="connsiteX160-22669" fmla="*/ 2757718 w 12641071"/>
              <a:gd name="connsiteY160-22670" fmla="*/ 4055928 h 5795240"/>
              <a:gd name="connsiteX161-22671" fmla="*/ 2726820 w 12641071"/>
              <a:gd name="connsiteY161-22672" fmla="*/ 4072700 h 5795240"/>
              <a:gd name="connsiteX162-22673" fmla="*/ 2694692 w 12641071"/>
              <a:gd name="connsiteY162-22674" fmla="*/ 4099208 h 5795240"/>
              <a:gd name="connsiteX163-22675" fmla="*/ 2664698 w 12641071"/>
              <a:gd name="connsiteY163-22676" fmla="*/ 4117431 h 5795240"/>
              <a:gd name="connsiteX164-22677" fmla="*/ 1804544 w 12641071"/>
              <a:gd name="connsiteY164-22678" fmla="*/ 4335229 h 5795240"/>
              <a:gd name="connsiteX165-22679" fmla="*/ 0 w 12641071"/>
              <a:gd name="connsiteY165-22680" fmla="*/ 2530685 h 5795240"/>
              <a:gd name="connsiteX166-22681" fmla="*/ 1804544 w 12641071"/>
              <a:gd name="connsiteY166-22682" fmla="*/ 726143 h 5795240"/>
              <a:gd name="connsiteX167-22683" fmla="*/ 3080549 w 12641071"/>
              <a:gd name="connsiteY167-22684" fmla="*/ 1254682 h 5795240"/>
              <a:gd name="connsiteX168-22685" fmla="*/ 3268676 w 12641071"/>
              <a:gd name="connsiteY168-22686" fmla="*/ 1461167 h 5795240"/>
              <a:gd name="connsiteX169-22687" fmla="*/ 3565826 w 12641071"/>
              <a:gd name="connsiteY169-22688" fmla="*/ 1551935 h 5795240"/>
              <a:gd name="connsiteX170-22689" fmla="*/ 4086504 w 12641071"/>
              <a:gd name="connsiteY170-22690" fmla="*/ 1127574 h 5795240"/>
              <a:gd name="connsiteX171-22691" fmla="*/ 4103078 w 12641071"/>
              <a:gd name="connsiteY171-22692" fmla="*/ 1004204 h 5795240"/>
              <a:gd name="connsiteX172-22693" fmla="*/ 5215874 w 12641071"/>
              <a:gd name="connsiteY172-22694" fmla="*/ 0 h 5795240"/>
              <a:gd name="connsiteX0-22695" fmla="*/ 5964869 w 12641071"/>
              <a:gd name="connsiteY0-22696" fmla="*/ 4795171 h 5795240"/>
              <a:gd name="connsiteX1-22697" fmla="*/ 6019264 w 12641071"/>
              <a:gd name="connsiteY1-22698" fmla="*/ 4804905 h 5795240"/>
              <a:gd name="connsiteX2-22699" fmla="*/ 6036570 w 12641071"/>
              <a:gd name="connsiteY2-22700" fmla="*/ 4807089 h 5795240"/>
              <a:gd name="connsiteX3-22701" fmla="*/ 6019265 w 12641071"/>
              <a:gd name="connsiteY3-22702" fmla="*/ 4804905 h 5795240"/>
              <a:gd name="connsiteX4-22703" fmla="*/ 5964869 w 12641071"/>
              <a:gd name="connsiteY4-22704" fmla="*/ 4795171 h 5795240"/>
              <a:gd name="connsiteX5-22705" fmla="*/ 3682364 w 12641071"/>
              <a:gd name="connsiteY5-22706" fmla="*/ 4386723 h 5795240"/>
              <a:gd name="connsiteX6-22707" fmla="*/ 3772428 w 12641071"/>
              <a:gd name="connsiteY6-22708" fmla="*/ 4402840 h 5795240"/>
              <a:gd name="connsiteX7-22709" fmla="*/ 3772428 w 12641071"/>
              <a:gd name="connsiteY7-22710" fmla="*/ 4402840 h 5795240"/>
              <a:gd name="connsiteX8-22711" fmla="*/ 3682364 w 12641071"/>
              <a:gd name="connsiteY8-22712" fmla="*/ 4386723 h 5795240"/>
              <a:gd name="connsiteX9-22713" fmla="*/ 5215874 w 12641071"/>
              <a:gd name="connsiteY9-22714" fmla="*/ 0 h 5795240"/>
              <a:gd name="connsiteX10-22715" fmla="*/ 5927386 w 12641071"/>
              <a:gd name="connsiteY10-22716" fmla="*/ 255427 h 5795240"/>
              <a:gd name="connsiteX11-22717" fmla="*/ 6105193 w 12641071"/>
              <a:gd name="connsiteY11-22718" fmla="*/ 442067 h 5795240"/>
              <a:gd name="connsiteX12-22719" fmla="*/ 6105193 w 12641071"/>
              <a:gd name="connsiteY12-22720" fmla="*/ 442069 h 5795240"/>
              <a:gd name="connsiteX13-22721" fmla="*/ 6143408 w 12641071"/>
              <a:gd name="connsiteY13-22722" fmla="*/ 493169 h 5795240"/>
              <a:gd name="connsiteX14-22723" fmla="*/ 6141460 w 12641071"/>
              <a:gd name="connsiteY14-22724" fmla="*/ 475027 h 5795240"/>
              <a:gd name="connsiteX15-22725" fmla="*/ 6788665 w 12641071"/>
              <a:gd name="connsiteY15-22726" fmla="*/ 707369 h 5795240"/>
              <a:gd name="connsiteX16-22727" fmla="*/ 7184710 w 12641071"/>
              <a:gd name="connsiteY16-22728" fmla="*/ 627411 h 5795240"/>
              <a:gd name="connsiteX17-22729" fmla="*/ 7264545 w 12641071"/>
              <a:gd name="connsiteY17-22730" fmla="*/ 588952 h 5795240"/>
              <a:gd name="connsiteX18-22731" fmla="*/ 7213686 w 12641071"/>
              <a:gd name="connsiteY18-22732" fmla="*/ 626983 h 5795240"/>
              <a:gd name="connsiteX19-22733" fmla="*/ 7128319 w 12641071"/>
              <a:gd name="connsiteY19-22734" fmla="*/ 705504 h 5795240"/>
              <a:gd name="connsiteX20-22735" fmla="*/ 7083110 w 12641071"/>
              <a:gd name="connsiteY20-22736" fmla="*/ 757072 h 5795240"/>
              <a:gd name="connsiteX21-22737" fmla="*/ 7083111 w 12641071"/>
              <a:gd name="connsiteY21-22738" fmla="*/ 757072 h 5795240"/>
              <a:gd name="connsiteX22-22739" fmla="*/ 7128319 w 12641071"/>
              <a:gd name="connsiteY22-22740" fmla="*/ 705506 h 5795240"/>
              <a:gd name="connsiteX23-22741" fmla="*/ 7213686 w 12641071"/>
              <a:gd name="connsiteY23-22742" fmla="*/ 626984 h 5795240"/>
              <a:gd name="connsiteX24-22743" fmla="*/ 7264545 w 12641071"/>
              <a:gd name="connsiteY24-22744" fmla="*/ 588953 h 5795240"/>
              <a:gd name="connsiteX25-22745" fmla="*/ 7273651 w 12641071"/>
              <a:gd name="connsiteY25-22746" fmla="*/ 584566 h 5795240"/>
              <a:gd name="connsiteX26-22747" fmla="*/ 7314851 w 12641071"/>
              <a:gd name="connsiteY26-22748" fmla="*/ 559537 h 5795240"/>
              <a:gd name="connsiteX27-22749" fmla="*/ 7354131 w 12641071"/>
              <a:gd name="connsiteY27-22750" fmla="*/ 565467 h 5795240"/>
              <a:gd name="connsiteX28-22751" fmla="*/ 7429608 w 12641071"/>
              <a:gd name="connsiteY28-22752" fmla="*/ 586051 h 5795240"/>
              <a:gd name="connsiteX29-22753" fmla="*/ 7429611 w 12641071"/>
              <a:gd name="connsiteY29-22754" fmla="*/ 586050 h 5795240"/>
              <a:gd name="connsiteX30-22755" fmla="*/ 7354132 w 12641071"/>
              <a:gd name="connsiteY30-22756" fmla="*/ 565465 h 5795240"/>
              <a:gd name="connsiteX31-22757" fmla="*/ 7314853 w 12641071"/>
              <a:gd name="connsiteY31-22758" fmla="*/ 559536 h 5795240"/>
              <a:gd name="connsiteX32-22759" fmla="*/ 7314851 w 12641071"/>
              <a:gd name="connsiteY32-22760" fmla="*/ 559537 h 5795240"/>
              <a:gd name="connsiteX33-22761" fmla="*/ 7314849 w 12641071"/>
              <a:gd name="connsiteY33-22762" fmla="*/ 559537 h 5795240"/>
              <a:gd name="connsiteX34-22763" fmla="*/ 7273651 w 12641071"/>
              <a:gd name="connsiteY34-22764" fmla="*/ 584565 h 5795240"/>
              <a:gd name="connsiteX35-22765" fmla="*/ 7264545 w 12641071"/>
              <a:gd name="connsiteY35-22766" fmla="*/ 588952 h 5795240"/>
              <a:gd name="connsiteX36-22767" fmla="*/ 7296407 w 12641071"/>
              <a:gd name="connsiteY36-22768" fmla="*/ 565126 h 5795240"/>
              <a:gd name="connsiteX37-22769" fmla="*/ 7307447 w 12641071"/>
              <a:gd name="connsiteY37-22770" fmla="*/ 558419 h 5795240"/>
              <a:gd name="connsiteX38-22771" fmla="*/ 7307450 w 12641071"/>
              <a:gd name="connsiteY38-22772" fmla="*/ 558419 h 5795240"/>
              <a:gd name="connsiteX39-22773" fmla="*/ 7385004 w 12641071"/>
              <a:gd name="connsiteY39-22774" fmla="*/ 511303 h 5795240"/>
              <a:gd name="connsiteX40-22775" fmla="*/ 7391626 w 12641071"/>
              <a:gd name="connsiteY40-22776" fmla="*/ 508114 h 5795240"/>
              <a:gd name="connsiteX41-22777" fmla="*/ 7391631 w 12641071"/>
              <a:gd name="connsiteY41-22778" fmla="*/ 508110 h 5795240"/>
              <a:gd name="connsiteX42-22779" fmla="*/ 7478934 w 12641071"/>
              <a:gd name="connsiteY42-22780" fmla="*/ 466053 h 5795240"/>
              <a:gd name="connsiteX43-22781" fmla="*/ 7897193 w 12641071"/>
              <a:gd name="connsiteY43-22782" fmla="*/ 381611 h 5795240"/>
              <a:gd name="connsiteX44-22783" fmla="*/ 8788216 w 12641071"/>
              <a:gd name="connsiteY44-22784" fmla="*/ 855364 h 5795240"/>
              <a:gd name="connsiteX45-22785" fmla="*/ 8832362 w 12641071"/>
              <a:gd name="connsiteY45-22786" fmla="*/ 928030 h 5795240"/>
              <a:gd name="connsiteX46-22787" fmla="*/ 8832362 w 12641071"/>
              <a:gd name="connsiteY46-22788" fmla="*/ 928033 h 5795240"/>
              <a:gd name="connsiteX47-22789" fmla="*/ 8842040 w 12641071"/>
              <a:gd name="connsiteY47-22790" fmla="*/ 943961 h 5795240"/>
              <a:gd name="connsiteX48-22791" fmla="*/ 8856144 w 12641071"/>
              <a:gd name="connsiteY48-22792" fmla="*/ 973241 h 5795240"/>
              <a:gd name="connsiteX49-22793" fmla="*/ 8856145 w 12641071"/>
              <a:gd name="connsiteY49-22794" fmla="*/ 973241 h 5795240"/>
              <a:gd name="connsiteX50-22795" fmla="*/ 8878117 w 12641071"/>
              <a:gd name="connsiteY50-22796" fmla="*/ 1018851 h 5795240"/>
              <a:gd name="connsiteX51-22797" fmla="*/ 8877719 w 12641071"/>
              <a:gd name="connsiteY51-22798" fmla="*/ 1018369 h 5795240"/>
              <a:gd name="connsiteX52-22799" fmla="*/ 8853250 w 12641071"/>
              <a:gd name="connsiteY52-22800" fmla="*/ 973288 h 5795240"/>
              <a:gd name="connsiteX53-22801" fmla="*/ 8853249 w 12641071"/>
              <a:gd name="connsiteY53-22802" fmla="*/ 973288 h 5795240"/>
              <a:gd name="connsiteX54-22803" fmla="*/ 8853248 w 12641071"/>
              <a:gd name="connsiteY54-22804" fmla="*/ 973287 h 5795240"/>
              <a:gd name="connsiteX55-22805" fmla="*/ 8849677 w 12641071"/>
              <a:gd name="connsiteY55-22806" fmla="*/ 973341 h 5795240"/>
              <a:gd name="connsiteX56-22807" fmla="*/ 8641543 w 12641071"/>
              <a:gd name="connsiteY56-22808" fmla="*/ 916577 h 5795240"/>
              <a:gd name="connsiteX57-22809" fmla="*/ 8641545 w 12641071"/>
              <a:gd name="connsiteY57-22810" fmla="*/ 916580 h 5795240"/>
              <a:gd name="connsiteX58-22811" fmla="*/ 8849676 w 12641071"/>
              <a:gd name="connsiteY58-22812" fmla="*/ 973343 h 5795240"/>
              <a:gd name="connsiteX59-22813" fmla="*/ 8853248 w 12641071"/>
              <a:gd name="connsiteY59-22814" fmla="*/ 973288 h 5795240"/>
              <a:gd name="connsiteX60-22815" fmla="*/ 8877719 w 12641071"/>
              <a:gd name="connsiteY60-22816" fmla="*/ 1018371 h 5795240"/>
              <a:gd name="connsiteX61-22817" fmla="*/ 8878116 w 12641071"/>
              <a:gd name="connsiteY61-22818" fmla="*/ 1018851 h 5795240"/>
              <a:gd name="connsiteX62-22819" fmla="*/ 8887288 w 12641071"/>
              <a:gd name="connsiteY62-22820" fmla="*/ 1037892 h 5795240"/>
              <a:gd name="connsiteX63-22821" fmla="*/ 8949899 w 12641071"/>
              <a:gd name="connsiteY63-22822" fmla="*/ 1239592 h 5795240"/>
              <a:gd name="connsiteX64-22823" fmla="*/ 8968437 w 12641071"/>
              <a:gd name="connsiteY64-22824" fmla="*/ 1423482 h 5795240"/>
              <a:gd name="connsiteX65-22825" fmla="*/ 8949899 w 12641071"/>
              <a:gd name="connsiteY65-22826" fmla="*/ 1239591 h 5795240"/>
              <a:gd name="connsiteX66-22827" fmla="*/ 8887288 w 12641071"/>
              <a:gd name="connsiteY66-22828" fmla="*/ 1037890 h 5795240"/>
              <a:gd name="connsiteX67-22829" fmla="*/ 8878116 w 12641071"/>
              <a:gd name="connsiteY67-22830" fmla="*/ 1018851 h 5795240"/>
              <a:gd name="connsiteX68-22831" fmla="*/ 8931285 w 12641071"/>
              <a:gd name="connsiteY68-22832" fmla="*/ 1083292 h 5795240"/>
              <a:gd name="connsiteX69-22833" fmla="*/ 9241478 w 12641071"/>
              <a:gd name="connsiteY69-22834" fmla="*/ 1211778 h 5795240"/>
              <a:gd name="connsiteX70-22835" fmla="*/ 9605238 w 12641071"/>
              <a:gd name="connsiteY70-22836" fmla="*/ 1018369 h 5795240"/>
              <a:gd name="connsiteX71-22837" fmla="*/ 9636247 w 12641071"/>
              <a:gd name="connsiteY71-22838" fmla="*/ 961241 h 5795240"/>
              <a:gd name="connsiteX72-22839" fmla="*/ 9641995 w 12641071"/>
              <a:gd name="connsiteY72-22840" fmla="*/ 961152 h 5795240"/>
              <a:gd name="connsiteX73-22841" fmla="*/ 9584939 w 12641071"/>
              <a:gd name="connsiteY73-22842" fmla="*/ 1079594 h 5795240"/>
              <a:gd name="connsiteX74-22843" fmla="*/ 9546257 w 12641071"/>
              <a:gd name="connsiteY74-22844" fmla="*/ 1204206 h 5795240"/>
              <a:gd name="connsiteX75-22845" fmla="*/ 9584939 w 12641071"/>
              <a:gd name="connsiteY75-22846" fmla="*/ 1079596 h 5795240"/>
              <a:gd name="connsiteX76-22847" fmla="*/ 9641995 w 12641071"/>
              <a:gd name="connsiteY76-22848" fmla="*/ 961153 h 5795240"/>
              <a:gd name="connsiteX77-22849" fmla="*/ 9653069 w 12641071"/>
              <a:gd name="connsiteY77-22850" fmla="*/ 960983 h 5795240"/>
              <a:gd name="connsiteX78-22851" fmla="*/ 9801564 w 12641071"/>
              <a:gd name="connsiteY78-22852" fmla="*/ 1196828 h 5795240"/>
              <a:gd name="connsiteX79-22853" fmla="*/ 9801566 w 12641071"/>
              <a:gd name="connsiteY79-22854" fmla="*/ 1196828 h 5795240"/>
              <a:gd name="connsiteX80-22855" fmla="*/ 9653070 w 12641071"/>
              <a:gd name="connsiteY80-22856" fmla="*/ 960982 h 5795240"/>
              <a:gd name="connsiteX81-22857" fmla="*/ 9641996 w 12641071"/>
              <a:gd name="connsiteY81-22858" fmla="*/ 961152 h 5795240"/>
              <a:gd name="connsiteX82-22859" fmla="*/ 9651917 w 12641071"/>
              <a:gd name="connsiteY82-22860" fmla="*/ 940556 h 5795240"/>
              <a:gd name="connsiteX83-22861" fmla="*/ 11050508 w 12641071"/>
              <a:gd name="connsiteY83-22862" fmla="*/ 108150 h 5795240"/>
              <a:gd name="connsiteX84-22863" fmla="*/ 12641071 w 12641071"/>
              <a:gd name="connsiteY84-22864" fmla="*/ 1698711 h 5795240"/>
              <a:gd name="connsiteX85-22865" fmla="*/ 11371062 w 12641071"/>
              <a:gd name="connsiteY85-22866" fmla="*/ 3256960 h 5795240"/>
              <a:gd name="connsiteX86-22867" fmla="*/ 11215953 w 12641071"/>
              <a:gd name="connsiteY86-22868" fmla="*/ 3280632 h 5795240"/>
              <a:gd name="connsiteX87-22869" fmla="*/ 11142318 w 12641071"/>
              <a:gd name="connsiteY87-22870" fmla="*/ 3276914 h 5795240"/>
              <a:gd name="connsiteX88-22871" fmla="*/ 11215952 w 12641071"/>
              <a:gd name="connsiteY88-22872" fmla="*/ 3280632 h 5795240"/>
              <a:gd name="connsiteX89-22873" fmla="*/ 11213133 w 12641071"/>
              <a:gd name="connsiteY89-22874" fmla="*/ 3281062 h 5795240"/>
              <a:gd name="connsiteX90-22875" fmla="*/ 11116921 w 12641071"/>
              <a:gd name="connsiteY90-22876" fmla="*/ 3285921 h 5795240"/>
              <a:gd name="connsiteX91-22877" fmla="*/ 11050507 w 12641071"/>
              <a:gd name="connsiteY91-22878" fmla="*/ 3289274 h 5795240"/>
              <a:gd name="connsiteX92-22879" fmla="*/ 11006292 w 12641071"/>
              <a:gd name="connsiteY92-22880" fmla="*/ 3287041 h 5795240"/>
              <a:gd name="connsiteX93-22881" fmla="*/ 10937101 w 12641071"/>
              <a:gd name="connsiteY93-22882" fmla="*/ 3297601 h 5795240"/>
              <a:gd name="connsiteX94-22883" fmla="*/ 10144740 w 12641071"/>
              <a:gd name="connsiteY94-22884" fmla="*/ 4089962 h 5795240"/>
              <a:gd name="connsiteX95-22885" fmla="*/ 10130374 w 12641071"/>
              <a:gd name="connsiteY95-22886" fmla="*/ 4184101 h 5795240"/>
              <a:gd name="connsiteX96-22887" fmla="*/ 10130375 w 12641071"/>
              <a:gd name="connsiteY96-22888" fmla="*/ 4184103 h 5795240"/>
              <a:gd name="connsiteX97-22889" fmla="*/ 10130656 w 12641071"/>
              <a:gd name="connsiteY97-22890" fmla="*/ 4185950 h 5795240"/>
              <a:gd name="connsiteX98-22891" fmla="*/ 10138194 w 12641071"/>
              <a:gd name="connsiteY98-22892" fmla="*/ 4335228 h 5795240"/>
              <a:gd name="connsiteX99-22893" fmla="*/ 10137710 w 12641071"/>
              <a:gd name="connsiteY99-22894" fmla="*/ 4344822 h 5795240"/>
              <a:gd name="connsiteX100-22895" fmla="*/ 10133555 w 12641071"/>
              <a:gd name="connsiteY100-22896" fmla="*/ 4427096 h 5795240"/>
              <a:gd name="connsiteX101-22897" fmla="*/ 10129312 w 12641071"/>
              <a:gd name="connsiteY101-22898" fmla="*/ 4399289 h 5795240"/>
              <a:gd name="connsiteX102-22899" fmla="*/ 10126797 w 12641071"/>
              <a:gd name="connsiteY102-22900" fmla="*/ 4349498 h 5795240"/>
              <a:gd name="connsiteX103-22901" fmla="*/ 10126796 w 12641071"/>
              <a:gd name="connsiteY103-22902" fmla="*/ 4349498 h 5795240"/>
              <a:gd name="connsiteX104-22903" fmla="*/ 10129311 w 12641071"/>
              <a:gd name="connsiteY104-22904" fmla="*/ 4399289 h 5795240"/>
              <a:gd name="connsiteX105-22905" fmla="*/ 10133554 w 12641071"/>
              <a:gd name="connsiteY105-22906" fmla="*/ 4427096 h 5795240"/>
              <a:gd name="connsiteX106-22907" fmla="*/ 10130656 w 12641071"/>
              <a:gd name="connsiteY106-22908" fmla="*/ 4484506 h 5795240"/>
              <a:gd name="connsiteX107-22909" fmla="*/ 8678182 w 12641071"/>
              <a:gd name="connsiteY107-22910" fmla="*/ 5795240 h 5795240"/>
              <a:gd name="connsiteX108-22911" fmla="*/ 7467518 w 12641071"/>
              <a:gd name="connsiteY108-22912" fmla="*/ 5151535 h 5795240"/>
              <a:gd name="connsiteX109-22913" fmla="*/ 7419945 w 12641071"/>
              <a:gd name="connsiteY109-22914" fmla="*/ 5073228 h 5795240"/>
              <a:gd name="connsiteX110-22915" fmla="*/ 7394386 w 12641071"/>
              <a:gd name="connsiteY110-22916" fmla="*/ 5031156 h 5795240"/>
              <a:gd name="connsiteX111-22917" fmla="*/ 7367299 w 12641071"/>
              <a:gd name="connsiteY111-22918" fmla="*/ 4974928 h 5795240"/>
              <a:gd name="connsiteX112-22919" fmla="*/ 7332905 w 12641071"/>
              <a:gd name="connsiteY112-22920" fmla="*/ 4903531 h 5795240"/>
              <a:gd name="connsiteX113-22921" fmla="*/ 7320958 w 12641071"/>
              <a:gd name="connsiteY113-22922" fmla="*/ 4870887 h 5795240"/>
              <a:gd name="connsiteX114-22923" fmla="*/ 7322174 w 12641071"/>
              <a:gd name="connsiteY114-22924" fmla="*/ 4872361 h 5795240"/>
              <a:gd name="connsiteX115-22925" fmla="*/ 7362630 w 12641071"/>
              <a:gd name="connsiteY115-22926" fmla="*/ 4938954 h 5795240"/>
              <a:gd name="connsiteX116-22927" fmla="*/ 7380779 w 12641071"/>
              <a:gd name="connsiteY116-22928" fmla="*/ 4976628 h 5795240"/>
              <a:gd name="connsiteX117-22929" fmla="*/ 7391210 w 12641071"/>
              <a:gd name="connsiteY117-22930" fmla="*/ 4977944 h 5795240"/>
              <a:gd name="connsiteX118-22931" fmla="*/ 7380780 w 12641071"/>
              <a:gd name="connsiteY118-22932" fmla="*/ 4976628 h 5795240"/>
              <a:gd name="connsiteX119-22933" fmla="*/ 7362631 w 12641071"/>
              <a:gd name="connsiteY119-22934" fmla="*/ 4938954 h 5795240"/>
              <a:gd name="connsiteX120-22935" fmla="*/ 7322175 w 12641071"/>
              <a:gd name="connsiteY120-22936" fmla="*/ 4872361 h 5795240"/>
              <a:gd name="connsiteX121-22937" fmla="*/ 7320959 w 12641071"/>
              <a:gd name="connsiteY121-22938" fmla="*/ 4870887 h 5795240"/>
              <a:gd name="connsiteX122-22939" fmla="*/ 7283811 w 12641071"/>
              <a:gd name="connsiteY122-22940" fmla="*/ 4769391 h 5795240"/>
              <a:gd name="connsiteX123-22941" fmla="*/ 7272112 w 12641071"/>
              <a:gd name="connsiteY123-22942" fmla="*/ 4718630 h 5795240"/>
              <a:gd name="connsiteX124-22943" fmla="*/ 7272111 w 12641071"/>
              <a:gd name="connsiteY124-22944" fmla="*/ 4718630 h 5795240"/>
              <a:gd name="connsiteX125-22945" fmla="*/ 7283810 w 12641071"/>
              <a:gd name="connsiteY125-22946" fmla="*/ 4769391 h 5795240"/>
              <a:gd name="connsiteX126-22947" fmla="*/ 7320958 w 12641071"/>
              <a:gd name="connsiteY126-22948" fmla="*/ 4870887 h 5795240"/>
              <a:gd name="connsiteX127-22949" fmla="*/ 7223551 w 12641071"/>
              <a:gd name="connsiteY127-22950" fmla="*/ 4752829 h 5795240"/>
              <a:gd name="connsiteX128-22951" fmla="*/ 6652445 w 12641071"/>
              <a:gd name="connsiteY128-22952" fmla="*/ 4516269 h 5795240"/>
              <a:gd name="connsiteX129-22953" fmla="*/ 6200873 w 12641071"/>
              <a:gd name="connsiteY129-22954" fmla="*/ 4654206 h 5795240"/>
              <a:gd name="connsiteX130-22955" fmla="*/ 6088813 w 12641071"/>
              <a:gd name="connsiteY130-22956" fmla="*/ 4746663 h 5795240"/>
              <a:gd name="connsiteX131-22957" fmla="*/ 6043019 w 12641071"/>
              <a:gd name="connsiteY131-22958" fmla="*/ 4807902 h 5795240"/>
              <a:gd name="connsiteX132-22959" fmla="*/ 6043021 w 12641071"/>
              <a:gd name="connsiteY132-22960" fmla="*/ 4807902 h 5795240"/>
              <a:gd name="connsiteX133-22961" fmla="*/ 6023271 w 12641071"/>
              <a:gd name="connsiteY133-22962" fmla="*/ 4834312 h 5795240"/>
              <a:gd name="connsiteX134-22963" fmla="*/ 5970678 w 12641071"/>
              <a:gd name="connsiteY134-22964" fmla="*/ 4892181 h 5795240"/>
              <a:gd name="connsiteX135-22965" fmla="*/ 5982717 w 12641071"/>
              <a:gd name="connsiteY135-22966" fmla="*/ 4872361 h 5795240"/>
              <a:gd name="connsiteX136-22967" fmla="*/ 5970675 w 12641071"/>
              <a:gd name="connsiteY136-22968" fmla="*/ 4892181 h 5795240"/>
              <a:gd name="connsiteX137-22969" fmla="*/ 5935320 w 12641071"/>
              <a:gd name="connsiteY137-22970" fmla="*/ 4931081 h 5795240"/>
              <a:gd name="connsiteX138-22971" fmla="*/ 4971763 w 12641071"/>
              <a:gd name="connsiteY138-22972" fmla="*/ 5330200 h 5795240"/>
              <a:gd name="connsiteX139-22973" fmla="*/ 3716172 w 12641071"/>
              <a:gd name="connsiteY139-22974" fmla="*/ 4497938 h 5795240"/>
              <a:gd name="connsiteX140-22975" fmla="*/ 3710773 w 12641071"/>
              <a:gd name="connsiteY140-22976" fmla="*/ 4483182 h 5795240"/>
              <a:gd name="connsiteX141-22977" fmla="*/ 3710773 w 12641071"/>
              <a:gd name="connsiteY141-22978" fmla="*/ 4483181 h 5795240"/>
              <a:gd name="connsiteX142-22979" fmla="*/ 3674984 w 12641071"/>
              <a:gd name="connsiteY142-22980" fmla="*/ 4385402 h 5795240"/>
              <a:gd name="connsiteX143-22981" fmla="*/ 3670349 w 12641071"/>
              <a:gd name="connsiteY143-22982" fmla="*/ 4372742 h 5795240"/>
              <a:gd name="connsiteX144-22983" fmla="*/ 3659438 w 12641071"/>
              <a:gd name="connsiteY144-22984" fmla="*/ 4330309 h 5795240"/>
              <a:gd name="connsiteX145-22985" fmla="*/ 3672084 w 12641071"/>
              <a:gd name="connsiteY145-22986" fmla="*/ 4353606 h 5795240"/>
              <a:gd name="connsiteX146-22987" fmla="*/ 3659440 w 12641071"/>
              <a:gd name="connsiteY146-22988" fmla="*/ 4330309 h 5795240"/>
              <a:gd name="connsiteX147-22989" fmla="*/ 3613217 w 12641071"/>
              <a:gd name="connsiteY147-22990" fmla="*/ 4245153 h 5795240"/>
              <a:gd name="connsiteX148-22991" fmla="*/ 3083792 w 12641071"/>
              <a:gd name="connsiteY148-22992" fmla="*/ 3963660 h 5795240"/>
              <a:gd name="connsiteX149-22993" fmla="*/ 2835272 w 12641071"/>
              <a:gd name="connsiteY149-22994" fmla="*/ 4013833 h 5795240"/>
              <a:gd name="connsiteX150-22995" fmla="*/ 2820214 w 12641071"/>
              <a:gd name="connsiteY150-22996" fmla="*/ 4022007 h 5795240"/>
              <a:gd name="connsiteX151-22997" fmla="*/ 2820212 w 12641071"/>
              <a:gd name="connsiteY151-22998" fmla="*/ 4022008 h 5795240"/>
              <a:gd name="connsiteX152-22999" fmla="*/ 2820206 w 12641071"/>
              <a:gd name="connsiteY152-23000" fmla="*/ 4022011 h 5795240"/>
              <a:gd name="connsiteX153-23001" fmla="*/ 2813481 w 12641071"/>
              <a:gd name="connsiteY153-23002" fmla="*/ 4027041 h 5795240"/>
              <a:gd name="connsiteX154-23003" fmla="*/ 2762875 w 12641071"/>
              <a:gd name="connsiteY154-23004" fmla="*/ 4057784 h 5795240"/>
              <a:gd name="connsiteX155-23005" fmla="*/ 2762878 w 12641071"/>
              <a:gd name="connsiteY155-23006" fmla="*/ 4057784 h 5795240"/>
              <a:gd name="connsiteX156-23007" fmla="*/ 2694694 w 12641071"/>
              <a:gd name="connsiteY156-23008" fmla="*/ 4099208 h 5795240"/>
              <a:gd name="connsiteX157-23009" fmla="*/ 2726822 w 12641071"/>
              <a:gd name="connsiteY157-23010" fmla="*/ 4072700 h 5795240"/>
              <a:gd name="connsiteX158-23011" fmla="*/ 2757719 w 12641071"/>
              <a:gd name="connsiteY158-23012" fmla="*/ 4055929 h 5795240"/>
              <a:gd name="connsiteX159-23013" fmla="*/ 2757718 w 12641071"/>
              <a:gd name="connsiteY159-23014" fmla="*/ 4055928 h 5795240"/>
              <a:gd name="connsiteX160-23015" fmla="*/ 2726820 w 12641071"/>
              <a:gd name="connsiteY160-23016" fmla="*/ 4072700 h 5795240"/>
              <a:gd name="connsiteX161-23017" fmla="*/ 2694692 w 12641071"/>
              <a:gd name="connsiteY161-23018" fmla="*/ 4099208 h 5795240"/>
              <a:gd name="connsiteX162-23019" fmla="*/ 2664698 w 12641071"/>
              <a:gd name="connsiteY162-23020" fmla="*/ 4117431 h 5795240"/>
              <a:gd name="connsiteX163-23021" fmla="*/ 1804544 w 12641071"/>
              <a:gd name="connsiteY163-23022" fmla="*/ 4335229 h 5795240"/>
              <a:gd name="connsiteX164-23023" fmla="*/ 0 w 12641071"/>
              <a:gd name="connsiteY164-23024" fmla="*/ 2530685 h 5795240"/>
              <a:gd name="connsiteX165-23025" fmla="*/ 1804544 w 12641071"/>
              <a:gd name="connsiteY165-23026" fmla="*/ 726143 h 5795240"/>
              <a:gd name="connsiteX166-23027" fmla="*/ 3080549 w 12641071"/>
              <a:gd name="connsiteY166-23028" fmla="*/ 1254682 h 5795240"/>
              <a:gd name="connsiteX167-23029" fmla="*/ 3268676 w 12641071"/>
              <a:gd name="connsiteY167-23030" fmla="*/ 1461167 h 5795240"/>
              <a:gd name="connsiteX168-23031" fmla="*/ 3565826 w 12641071"/>
              <a:gd name="connsiteY168-23032" fmla="*/ 1551935 h 5795240"/>
              <a:gd name="connsiteX169-23033" fmla="*/ 4086504 w 12641071"/>
              <a:gd name="connsiteY169-23034" fmla="*/ 1127574 h 5795240"/>
              <a:gd name="connsiteX170-23035" fmla="*/ 4103078 w 12641071"/>
              <a:gd name="connsiteY170-23036" fmla="*/ 1004204 h 5795240"/>
              <a:gd name="connsiteX171-23037" fmla="*/ 5215874 w 12641071"/>
              <a:gd name="connsiteY171-23038" fmla="*/ 0 h 5795240"/>
              <a:gd name="connsiteX0-23039" fmla="*/ 5964869 w 12641071"/>
              <a:gd name="connsiteY0-23040" fmla="*/ 4795171 h 5795240"/>
              <a:gd name="connsiteX1-23041" fmla="*/ 6019264 w 12641071"/>
              <a:gd name="connsiteY1-23042" fmla="*/ 4804905 h 5795240"/>
              <a:gd name="connsiteX2-23043" fmla="*/ 6036570 w 12641071"/>
              <a:gd name="connsiteY2-23044" fmla="*/ 4807089 h 5795240"/>
              <a:gd name="connsiteX3-23045" fmla="*/ 6019265 w 12641071"/>
              <a:gd name="connsiteY3-23046" fmla="*/ 4804905 h 5795240"/>
              <a:gd name="connsiteX4-23047" fmla="*/ 5964869 w 12641071"/>
              <a:gd name="connsiteY4-23048" fmla="*/ 4795171 h 5795240"/>
              <a:gd name="connsiteX5-23049" fmla="*/ 3682364 w 12641071"/>
              <a:gd name="connsiteY5-23050" fmla="*/ 4386723 h 5795240"/>
              <a:gd name="connsiteX6-23051" fmla="*/ 3772428 w 12641071"/>
              <a:gd name="connsiteY6-23052" fmla="*/ 4402840 h 5795240"/>
              <a:gd name="connsiteX7-23053" fmla="*/ 3772428 w 12641071"/>
              <a:gd name="connsiteY7-23054" fmla="*/ 4402840 h 5795240"/>
              <a:gd name="connsiteX8-23055" fmla="*/ 3682364 w 12641071"/>
              <a:gd name="connsiteY8-23056" fmla="*/ 4386723 h 5795240"/>
              <a:gd name="connsiteX9-23057" fmla="*/ 5215874 w 12641071"/>
              <a:gd name="connsiteY9-23058" fmla="*/ 0 h 5795240"/>
              <a:gd name="connsiteX10-23059" fmla="*/ 5927386 w 12641071"/>
              <a:gd name="connsiteY10-23060" fmla="*/ 255427 h 5795240"/>
              <a:gd name="connsiteX11-23061" fmla="*/ 6105193 w 12641071"/>
              <a:gd name="connsiteY11-23062" fmla="*/ 442067 h 5795240"/>
              <a:gd name="connsiteX12-23063" fmla="*/ 6105193 w 12641071"/>
              <a:gd name="connsiteY12-23064" fmla="*/ 442069 h 5795240"/>
              <a:gd name="connsiteX13-23065" fmla="*/ 6141460 w 12641071"/>
              <a:gd name="connsiteY13-23066" fmla="*/ 475027 h 5795240"/>
              <a:gd name="connsiteX14-23067" fmla="*/ 6788665 w 12641071"/>
              <a:gd name="connsiteY14-23068" fmla="*/ 707369 h 5795240"/>
              <a:gd name="connsiteX15-23069" fmla="*/ 7184710 w 12641071"/>
              <a:gd name="connsiteY15-23070" fmla="*/ 627411 h 5795240"/>
              <a:gd name="connsiteX16-23071" fmla="*/ 7264545 w 12641071"/>
              <a:gd name="connsiteY16-23072" fmla="*/ 588952 h 5795240"/>
              <a:gd name="connsiteX17-23073" fmla="*/ 7213686 w 12641071"/>
              <a:gd name="connsiteY17-23074" fmla="*/ 626983 h 5795240"/>
              <a:gd name="connsiteX18-23075" fmla="*/ 7128319 w 12641071"/>
              <a:gd name="connsiteY18-23076" fmla="*/ 705504 h 5795240"/>
              <a:gd name="connsiteX19-23077" fmla="*/ 7083110 w 12641071"/>
              <a:gd name="connsiteY19-23078" fmla="*/ 757072 h 5795240"/>
              <a:gd name="connsiteX20-23079" fmla="*/ 7083111 w 12641071"/>
              <a:gd name="connsiteY20-23080" fmla="*/ 757072 h 5795240"/>
              <a:gd name="connsiteX21-23081" fmla="*/ 7128319 w 12641071"/>
              <a:gd name="connsiteY21-23082" fmla="*/ 705506 h 5795240"/>
              <a:gd name="connsiteX22-23083" fmla="*/ 7213686 w 12641071"/>
              <a:gd name="connsiteY22-23084" fmla="*/ 626984 h 5795240"/>
              <a:gd name="connsiteX23-23085" fmla="*/ 7264545 w 12641071"/>
              <a:gd name="connsiteY23-23086" fmla="*/ 588953 h 5795240"/>
              <a:gd name="connsiteX24-23087" fmla="*/ 7273651 w 12641071"/>
              <a:gd name="connsiteY24-23088" fmla="*/ 584566 h 5795240"/>
              <a:gd name="connsiteX25-23089" fmla="*/ 7314851 w 12641071"/>
              <a:gd name="connsiteY25-23090" fmla="*/ 559537 h 5795240"/>
              <a:gd name="connsiteX26-23091" fmla="*/ 7354131 w 12641071"/>
              <a:gd name="connsiteY26-23092" fmla="*/ 565467 h 5795240"/>
              <a:gd name="connsiteX27-23093" fmla="*/ 7429608 w 12641071"/>
              <a:gd name="connsiteY27-23094" fmla="*/ 586051 h 5795240"/>
              <a:gd name="connsiteX28-23095" fmla="*/ 7429611 w 12641071"/>
              <a:gd name="connsiteY28-23096" fmla="*/ 586050 h 5795240"/>
              <a:gd name="connsiteX29-23097" fmla="*/ 7354132 w 12641071"/>
              <a:gd name="connsiteY29-23098" fmla="*/ 565465 h 5795240"/>
              <a:gd name="connsiteX30-23099" fmla="*/ 7314853 w 12641071"/>
              <a:gd name="connsiteY30-23100" fmla="*/ 559536 h 5795240"/>
              <a:gd name="connsiteX31-23101" fmla="*/ 7314851 w 12641071"/>
              <a:gd name="connsiteY31-23102" fmla="*/ 559537 h 5795240"/>
              <a:gd name="connsiteX32-23103" fmla="*/ 7314849 w 12641071"/>
              <a:gd name="connsiteY32-23104" fmla="*/ 559537 h 5795240"/>
              <a:gd name="connsiteX33-23105" fmla="*/ 7273651 w 12641071"/>
              <a:gd name="connsiteY33-23106" fmla="*/ 584565 h 5795240"/>
              <a:gd name="connsiteX34-23107" fmla="*/ 7264545 w 12641071"/>
              <a:gd name="connsiteY34-23108" fmla="*/ 588952 h 5795240"/>
              <a:gd name="connsiteX35-23109" fmla="*/ 7296407 w 12641071"/>
              <a:gd name="connsiteY35-23110" fmla="*/ 565126 h 5795240"/>
              <a:gd name="connsiteX36-23111" fmla="*/ 7307447 w 12641071"/>
              <a:gd name="connsiteY36-23112" fmla="*/ 558419 h 5795240"/>
              <a:gd name="connsiteX37-23113" fmla="*/ 7307450 w 12641071"/>
              <a:gd name="connsiteY37-23114" fmla="*/ 558419 h 5795240"/>
              <a:gd name="connsiteX38-23115" fmla="*/ 7385004 w 12641071"/>
              <a:gd name="connsiteY38-23116" fmla="*/ 511303 h 5795240"/>
              <a:gd name="connsiteX39-23117" fmla="*/ 7391626 w 12641071"/>
              <a:gd name="connsiteY39-23118" fmla="*/ 508114 h 5795240"/>
              <a:gd name="connsiteX40-23119" fmla="*/ 7391631 w 12641071"/>
              <a:gd name="connsiteY40-23120" fmla="*/ 508110 h 5795240"/>
              <a:gd name="connsiteX41-23121" fmla="*/ 7478934 w 12641071"/>
              <a:gd name="connsiteY41-23122" fmla="*/ 466053 h 5795240"/>
              <a:gd name="connsiteX42-23123" fmla="*/ 7897193 w 12641071"/>
              <a:gd name="connsiteY42-23124" fmla="*/ 381611 h 5795240"/>
              <a:gd name="connsiteX43-23125" fmla="*/ 8788216 w 12641071"/>
              <a:gd name="connsiteY43-23126" fmla="*/ 855364 h 5795240"/>
              <a:gd name="connsiteX44-23127" fmla="*/ 8832362 w 12641071"/>
              <a:gd name="connsiteY44-23128" fmla="*/ 928030 h 5795240"/>
              <a:gd name="connsiteX45-23129" fmla="*/ 8832362 w 12641071"/>
              <a:gd name="connsiteY45-23130" fmla="*/ 928033 h 5795240"/>
              <a:gd name="connsiteX46-23131" fmla="*/ 8842040 w 12641071"/>
              <a:gd name="connsiteY46-23132" fmla="*/ 943961 h 5795240"/>
              <a:gd name="connsiteX47-23133" fmla="*/ 8856144 w 12641071"/>
              <a:gd name="connsiteY47-23134" fmla="*/ 973241 h 5795240"/>
              <a:gd name="connsiteX48-23135" fmla="*/ 8856145 w 12641071"/>
              <a:gd name="connsiteY48-23136" fmla="*/ 973241 h 5795240"/>
              <a:gd name="connsiteX49-23137" fmla="*/ 8878117 w 12641071"/>
              <a:gd name="connsiteY49-23138" fmla="*/ 1018851 h 5795240"/>
              <a:gd name="connsiteX50-23139" fmla="*/ 8877719 w 12641071"/>
              <a:gd name="connsiteY50-23140" fmla="*/ 1018369 h 5795240"/>
              <a:gd name="connsiteX51-23141" fmla="*/ 8853250 w 12641071"/>
              <a:gd name="connsiteY51-23142" fmla="*/ 973288 h 5795240"/>
              <a:gd name="connsiteX52-23143" fmla="*/ 8853249 w 12641071"/>
              <a:gd name="connsiteY52-23144" fmla="*/ 973288 h 5795240"/>
              <a:gd name="connsiteX53-23145" fmla="*/ 8853248 w 12641071"/>
              <a:gd name="connsiteY53-23146" fmla="*/ 973287 h 5795240"/>
              <a:gd name="connsiteX54-23147" fmla="*/ 8849677 w 12641071"/>
              <a:gd name="connsiteY54-23148" fmla="*/ 973341 h 5795240"/>
              <a:gd name="connsiteX55-23149" fmla="*/ 8641543 w 12641071"/>
              <a:gd name="connsiteY55-23150" fmla="*/ 916577 h 5795240"/>
              <a:gd name="connsiteX56-23151" fmla="*/ 8641545 w 12641071"/>
              <a:gd name="connsiteY56-23152" fmla="*/ 916580 h 5795240"/>
              <a:gd name="connsiteX57-23153" fmla="*/ 8849676 w 12641071"/>
              <a:gd name="connsiteY57-23154" fmla="*/ 973343 h 5795240"/>
              <a:gd name="connsiteX58-23155" fmla="*/ 8853248 w 12641071"/>
              <a:gd name="connsiteY58-23156" fmla="*/ 973288 h 5795240"/>
              <a:gd name="connsiteX59-23157" fmla="*/ 8877719 w 12641071"/>
              <a:gd name="connsiteY59-23158" fmla="*/ 1018371 h 5795240"/>
              <a:gd name="connsiteX60-23159" fmla="*/ 8878116 w 12641071"/>
              <a:gd name="connsiteY60-23160" fmla="*/ 1018851 h 5795240"/>
              <a:gd name="connsiteX61-23161" fmla="*/ 8887288 w 12641071"/>
              <a:gd name="connsiteY61-23162" fmla="*/ 1037892 h 5795240"/>
              <a:gd name="connsiteX62-23163" fmla="*/ 8949899 w 12641071"/>
              <a:gd name="connsiteY62-23164" fmla="*/ 1239592 h 5795240"/>
              <a:gd name="connsiteX63-23165" fmla="*/ 8968437 w 12641071"/>
              <a:gd name="connsiteY63-23166" fmla="*/ 1423482 h 5795240"/>
              <a:gd name="connsiteX64-23167" fmla="*/ 8949899 w 12641071"/>
              <a:gd name="connsiteY64-23168" fmla="*/ 1239591 h 5795240"/>
              <a:gd name="connsiteX65-23169" fmla="*/ 8887288 w 12641071"/>
              <a:gd name="connsiteY65-23170" fmla="*/ 1037890 h 5795240"/>
              <a:gd name="connsiteX66-23171" fmla="*/ 8878116 w 12641071"/>
              <a:gd name="connsiteY66-23172" fmla="*/ 1018851 h 5795240"/>
              <a:gd name="connsiteX67-23173" fmla="*/ 8931285 w 12641071"/>
              <a:gd name="connsiteY67-23174" fmla="*/ 1083292 h 5795240"/>
              <a:gd name="connsiteX68-23175" fmla="*/ 9241478 w 12641071"/>
              <a:gd name="connsiteY68-23176" fmla="*/ 1211778 h 5795240"/>
              <a:gd name="connsiteX69-23177" fmla="*/ 9605238 w 12641071"/>
              <a:gd name="connsiteY69-23178" fmla="*/ 1018369 h 5795240"/>
              <a:gd name="connsiteX70-23179" fmla="*/ 9636247 w 12641071"/>
              <a:gd name="connsiteY70-23180" fmla="*/ 961241 h 5795240"/>
              <a:gd name="connsiteX71-23181" fmla="*/ 9641995 w 12641071"/>
              <a:gd name="connsiteY71-23182" fmla="*/ 961152 h 5795240"/>
              <a:gd name="connsiteX72-23183" fmla="*/ 9584939 w 12641071"/>
              <a:gd name="connsiteY72-23184" fmla="*/ 1079594 h 5795240"/>
              <a:gd name="connsiteX73-23185" fmla="*/ 9546257 w 12641071"/>
              <a:gd name="connsiteY73-23186" fmla="*/ 1204206 h 5795240"/>
              <a:gd name="connsiteX74-23187" fmla="*/ 9584939 w 12641071"/>
              <a:gd name="connsiteY74-23188" fmla="*/ 1079596 h 5795240"/>
              <a:gd name="connsiteX75-23189" fmla="*/ 9641995 w 12641071"/>
              <a:gd name="connsiteY75-23190" fmla="*/ 961153 h 5795240"/>
              <a:gd name="connsiteX76-23191" fmla="*/ 9653069 w 12641071"/>
              <a:gd name="connsiteY76-23192" fmla="*/ 960983 h 5795240"/>
              <a:gd name="connsiteX77-23193" fmla="*/ 9801564 w 12641071"/>
              <a:gd name="connsiteY77-23194" fmla="*/ 1196828 h 5795240"/>
              <a:gd name="connsiteX78-23195" fmla="*/ 9801566 w 12641071"/>
              <a:gd name="connsiteY78-23196" fmla="*/ 1196828 h 5795240"/>
              <a:gd name="connsiteX79-23197" fmla="*/ 9653070 w 12641071"/>
              <a:gd name="connsiteY79-23198" fmla="*/ 960982 h 5795240"/>
              <a:gd name="connsiteX80-23199" fmla="*/ 9641996 w 12641071"/>
              <a:gd name="connsiteY80-23200" fmla="*/ 961152 h 5795240"/>
              <a:gd name="connsiteX81-23201" fmla="*/ 9651917 w 12641071"/>
              <a:gd name="connsiteY81-23202" fmla="*/ 940556 h 5795240"/>
              <a:gd name="connsiteX82-23203" fmla="*/ 11050508 w 12641071"/>
              <a:gd name="connsiteY82-23204" fmla="*/ 108150 h 5795240"/>
              <a:gd name="connsiteX83-23205" fmla="*/ 12641071 w 12641071"/>
              <a:gd name="connsiteY83-23206" fmla="*/ 1698711 h 5795240"/>
              <a:gd name="connsiteX84-23207" fmla="*/ 11371062 w 12641071"/>
              <a:gd name="connsiteY84-23208" fmla="*/ 3256960 h 5795240"/>
              <a:gd name="connsiteX85-23209" fmla="*/ 11215953 w 12641071"/>
              <a:gd name="connsiteY85-23210" fmla="*/ 3280632 h 5795240"/>
              <a:gd name="connsiteX86-23211" fmla="*/ 11142318 w 12641071"/>
              <a:gd name="connsiteY86-23212" fmla="*/ 3276914 h 5795240"/>
              <a:gd name="connsiteX87-23213" fmla="*/ 11215952 w 12641071"/>
              <a:gd name="connsiteY87-23214" fmla="*/ 3280632 h 5795240"/>
              <a:gd name="connsiteX88-23215" fmla="*/ 11213133 w 12641071"/>
              <a:gd name="connsiteY88-23216" fmla="*/ 3281062 h 5795240"/>
              <a:gd name="connsiteX89-23217" fmla="*/ 11116921 w 12641071"/>
              <a:gd name="connsiteY89-23218" fmla="*/ 3285921 h 5795240"/>
              <a:gd name="connsiteX90-23219" fmla="*/ 11050507 w 12641071"/>
              <a:gd name="connsiteY90-23220" fmla="*/ 3289274 h 5795240"/>
              <a:gd name="connsiteX91-23221" fmla="*/ 11006292 w 12641071"/>
              <a:gd name="connsiteY91-23222" fmla="*/ 3287041 h 5795240"/>
              <a:gd name="connsiteX92-23223" fmla="*/ 10937101 w 12641071"/>
              <a:gd name="connsiteY92-23224" fmla="*/ 3297601 h 5795240"/>
              <a:gd name="connsiteX93-23225" fmla="*/ 10144740 w 12641071"/>
              <a:gd name="connsiteY93-23226" fmla="*/ 4089962 h 5795240"/>
              <a:gd name="connsiteX94-23227" fmla="*/ 10130374 w 12641071"/>
              <a:gd name="connsiteY94-23228" fmla="*/ 4184101 h 5795240"/>
              <a:gd name="connsiteX95-23229" fmla="*/ 10130375 w 12641071"/>
              <a:gd name="connsiteY95-23230" fmla="*/ 4184103 h 5795240"/>
              <a:gd name="connsiteX96-23231" fmla="*/ 10130656 w 12641071"/>
              <a:gd name="connsiteY96-23232" fmla="*/ 4185950 h 5795240"/>
              <a:gd name="connsiteX97-23233" fmla="*/ 10138194 w 12641071"/>
              <a:gd name="connsiteY97-23234" fmla="*/ 4335228 h 5795240"/>
              <a:gd name="connsiteX98-23235" fmla="*/ 10137710 w 12641071"/>
              <a:gd name="connsiteY98-23236" fmla="*/ 4344822 h 5795240"/>
              <a:gd name="connsiteX99-23237" fmla="*/ 10133555 w 12641071"/>
              <a:gd name="connsiteY99-23238" fmla="*/ 4427096 h 5795240"/>
              <a:gd name="connsiteX100-23239" fmla="*/ 10129312 w 12641071"/>
              <a:gd name="connsiteY100-23240" fmla="*/ 4399289 h 5795240"/>
              <a:gd name="connsiteX101-23241" fmla="*/ 10126797 w 12641071"/>
              <a:gd name="connsiteY101-23242" fmla="*/ 4349498 h 5795240"/>
              <a:gd name="connsiteX102-23243" fmla="*/ 10126796 w 12641071"/>
              <a:gd name="connsiteY102-23244" fmla="*/ 4349498 h 5795240"/>
              <a:gd name="connsiteX103-23245" fmla="*/ 10129311 w 12641071"/>
              <a:gd name="connsiteY103-23246" fmla="*/ 4399289 h 5795240"/>
              <a:gd name="connsiteX104-23247" fmla="*/ 10133554 w 12641071"/>
              <a:gd name="connsiteY104-23248" fmla="*/ 4427096 h 5795240"/>
              <a:gd name="connsiteX105-23249" fmla="*/ 10130656 w 12641071"/>
              <a:gd name="connsiteY105-23250" fmla="*/ 4484506 h 5795240"/>
              <a:gd name="connsiteX106-23251" fmla="*/ 8678182 w 12641071"/>
              <a:gd name="connsiteY106-23252" fmla="*/ 5795240 h 5795240"/>
              <a:gd name="connsiteX107-23253" fmla="*/ 7467518 w 12641071"/>
              <a:gd name="connsiteY107-23254" fmla="*/ 5151535 h 5795240"/>
              <a:gd name="connsiteX108-23255" fmla="*/ 7419945 w 12641071"/>
              <a:gd name="connsiteY108-23256" fmla="*/ 5073228 h 5795240"/>
              <a:gd name="connsiteX109-23257" fmla="*/ 7394386 w 12641071"/>
              <a:gd name="connsiteY109-23258" fmla="*/ 5031156 h 5795240"/>
              <a:gd name="connsiteX110-23259" fmla="*/ 7367299 w 12641071"/>
              <a:gd name="connsiteY110-23260" fmla="*/ 4974928 h 5795240"/>
              <a:gd name="connsiteX111-23261" fmla="*/ 7332905 w 12641071"/>
              <a:gd name="connsiteY111-23262" fmla="*/ 4903531 h 5795240"/>
              <a:gd name="connsiteX112-23263" fmla="*/ 7320958 w 12641071"/>
              <a:gd name="connsiteY112-23264" fmla="*/ 4870887 h 5795240"/>
              <a:gd name="connsiteX113-23265" fmla="*/ 7322174 w 12641071"/>
              <a:gd name="connsiteY113-23266" fmla="*/ 4872361 h 5795240"/>
              <a:gd name="connsiteX114-23267" fmla="*/ 7362630 w 12641071"/>
              <a:gd name="connsiteY114-23268" fmla="*/ 4938954 h 5795240"/>
              <a:gd name="connsiteX115-23269" fmla="*/ 7380779 w 12641071"/>
              <a:gd name="connsiteY115-23270" fmla="*/ 4976628 h 5795240"/>
              <a:gd name="connsiteX116-23271" fmla="*/ 7391210 w 12641071"/>
              <a:gd name="connsiteY116-23272" fmla="*/ 4977944 h 5795240"/>
              <a:gd name="connsiteX117-23273" fmla="*/ 7380780 w 12641071"/>
              <a:gd name="connsiteY117-23274" fmla="*/ 4976628 h 5795240"/>
              <a:gd name="connsiteX118-23275" fmla="*/ 7362631 w 12641071"/>
              <a:gd name="connsiteY118-23276" fmla="*/ 4938954 h 5795240"/>
              <a:gd name="connsiteX119-23277" fmla="*/ 7322175 w 12641071"/>
              <a:gd name="connsiteY119-23278" fmla="*/ 4872361 h 5795240"/>
              <a:gd name="connsiteX120-23279" fmla="*/ 7320959 w 12641071"/>
              <a:gd name="connsiteY120-23280" fmla="*/ 4870887 h 5795240"/>
              <a:gd name="connsiteX121-23281" fmla="*/ 7283811 w 12641071"/>
              <a:gd name="connsiteY121-23282" fmla="*/ 4769391 h 5795240"/>
              <a:gd name="connsiteX122-23283" fmla="*/ 7272112 w 12641071"/>
              <a:gd name="connsiteY122-23284" fmla="*/ 4718630 h 5795240"/>
              <a:gd name="connsiteX123-23285" fmla="*/ 7272111 w 12641071"/>
              <a:gd name="connsiteY123-23286" fmla="*/ 4718630 h 5795240"/>
              <a:gd name="connsiteX124-23287" fmla="*/ 7283810 w 12641071"/>
              <a:gd name="connsiteY124-23288" fmla="*/ 4769391 h 5795240"/>
              <a:gd name="connsiteX125-23289" fmla="*/ 7320958 w 12641071"/>
              <a:gd name="connsiteY125-23290" fmla="*/ 4870887 h 5795240"/>
              <a:gd name="connsiteX126-23291" fmla="*/ 7223551 w 12641071"/>
              <a:gd name="connsiteY126-23292" fmla="*/ 4752829 h 5795240"/>
              <a:gd name="connsiteX127-23293" fmla="*/ 6652445 w 12641071"/>
              <a:gd name="connsiteY127-23294" fmla="*/ 4516269 h 5795240"/>
              <a:gd name="connsiteX128-23295" fmla="*/ 6200873 w 12641071"/>
              <a:gd name="connsiteY128-23296" fmla="*/ 4654206 h 5795240"/>
              <a:gd name="connsiteX129-23297" fmla="*/ 6088813 w 12641071"/>
              <a:gd name="connsiteY129-23298" fmla="*/ 4746663 h 5795240"/>
              <a:gd name="connsiteX130-23299" fmla="*/ 6043019 w 12641071"/>
              <a:gd name="connsiteY130-23300" fmla="*/ 4807902 h 5795240"/>
              <a:gd name="connsiteX131-23301" fmla="*/ 6043021 w 12641071"/>
              <a:gd name="connsiteY131-23302" fmla="*/ 4807902 h 5795240"/>
              <a:gd name="connsiteX132-23303" fmla="*/ 6023271 w 12641071"/>
              <a:gd name="connsiteY132-23304" fmla="*/ 4834312 h 5795240"/>
              <a:gd name="connsiteX133-23305" fmla="*/ 5970678 w 12641071"/>
              <a:gd name="connsiteY133-23306" fmla="*/ 4892181 h 5795240"/>
              <a:gd name="connsiteX134-23307" fmla="*/ 5982717 w 12641071"/>
              <a:gd name="connsiteY134-23308" fmla="*/ 4872361 h 5795240"/>
              <a:gd name="connsiteX135-23309" fmla="*/ 5970675 w 12641071"/>
              <a:gd name="connsiteY135-23310" fmla="*/ 4892181 h 5795240"/>
              <a:gd name="connsiteX136-23311" fmla="*/ 5935320 w 12641071"/>
              <a:gd name="connsiteY136-23312" fmla="*/ 4931081 h 5795240"/>
              <a:gd name="connsiteX137-23313" fmla="*/ 4971763 w 12641071"/>
              <a:gd name="connsiteY137-23314" fmla="*/ 5330200 h 5795240"/>
              <a:gd name="connsiteX138-23315" fmla="*/ 3716172 w 12641071"/>
              <a:gd name="connsiteY138-23316" fmla="*/ 4497938 h 5795240"/>
              <a:gd name="connsiteX139-23317" fmla="*/ 3710773 w 12641071"/>
              <a:gd name="connsiteY139-23318" fmla="*/ 4483182 h 5795240"/>
              <a:gd name="connsiteX140-23319" fmla="*/ 3710773 w 12641071"/>
              <a:gd name="connsiteY140-23320" fmla="*/ 4483181 h 5795240"/>
              <a:gd name="connsiteX141-23321" fmla="*/ 3674984 w 12641071"/>
              <a:gd name="connsiteY141-23322" fmla="*/ 4385402 h 5795240"/>
              <a:gd name="connsiteX142-23323" fmla="*/ 3670349 w 12641071"/>
              <a:gd name="connsiteY142-23324" fmla="*/ 4372742 h 5795240"/>
              <a:gd name="connsiteX143-23325" fmla="*/ 3659438 w 12641071"/>
              <a:gd name="connsiteY143-23326" fmla="*/ 4330309 h 5795240"/>
              <a:gd name="connsiteX144-23327" fmla="*/ 3672084 w 12641071"/>
              <a:gd name="connsiteY144-23328" fmla="*/ 4353606 h 5795240"/>
              <a:gd name="connsiteX145-23329" fmla="*/ 3659440 w 12641071"/>
              <a:gd name="connsiteY145-23330" fmla="*/ 4330309 h 5795240"/>
              <a:gd name="connsiteX146-23331" fmla="*/ 3613217 w 12641071"/>
              <a:gd name="connsiteY146-23332" fmla="*/ 4245153 h 5795240"/>
              <a:gd name="connsiteX147-23333" fmla="*/ 3083792 w 12641071"/>
              <a:gd name="connsiteY147-23334" fmla="*/ 3963660 h 5795240"/>
              <a:gd name="connsiteX148-23335" fmla="*/ 2835272 w 12641071"/>
              <a:gd name="connsiteY148-23336" fmla="*/ 4013833 h 5795240"/>
              <a:gd name="connsiteX149-23337" fmla="*/ 2820214 w 12641071"/>
              <a:gd name="connsiteY149-23338" fmla="*/ 4022007 h 5795240"/>
              <a:gd name="connsiteX150-23339" fmla="*/ 2820212 w 12641071"/>
              <a:gd name="connsiteY150-23340" fmla="*/ 4022008 h 5795240"/>
              <a:gd name="connsiteX151-23341" fmla="*/ 2820206 w 12641071"/>
              <a:gd name="connsiteY151-23342" fmla="*/ 4022011 h 5795240"/>
              <a:gd name="connsiteX152-23343" fmla="*/ 2813481 w 12641071"/>
              <a:gd name="connsiteY152-23344" fmla="*/ 4027041 h 5795240"/>
              <a:gd name="connsiteX153-23345" fmla="*/ 2762875 w 12641071"/>
              <a:gd name="connsiteY153-23346" fmla="*/ 4057784 h 5795240"/>
              <a:gd name="connsiteX154-23347" fmla="*/ 2762878 w 12641071"/>
              <a:gd name="connsiteY154-23348" fmla="*/ 4057784 h 5795240"/>
              <a:gd name="connsiteX155-23349" fmla="*/ 2694694 w 12641071"/>
              <a:gd name="connsiteY155-23350" fmla="*/ 4099208 h 5795240"/>
              <a:gd name="connsiteX156-23351" fmla="*/ 2726822 w 12641071"/>
              <a:gd name="connsiteY156-23352" fmla="*/ 4072700 h 5795240"/>
              <a:gd name="connsiteX157-23353" fmla="*/ 2757719 w 12641071"/>
              <a:gd name="connsiteY157-23354" fmla="*/ 4055929 h 5795240"/>
              <a:gd name="connsiteX158-23355" fmla="*/ 2757718 w 12641071"/>
              <a:gd name="connsiteY158-23356" fmla="*/ 4055928 h 5795240"/>
              <a:gd name="connsiteX159-23357" fmla="*/ 2726820 w 12641071"/>
              <a:gd name="connsiteY159-23358" fmla="*/ 4072700 h 5795240"/>
              <a:gd name="connsiteX160-23359" fmla="*/ 2694692 w 12641071"/>
              <a:gd name="connsiteY160-23360" fmla="*/ 4099208 h 5795240"/>
              <a:gd name="connsiteX161-23361" fmla="*/ 2664698 w 12641071"/>
              <a:gd name="connsiteY161-23362" fmla="*/ 4117431 h 5795240"/>
              <a:gd name="connsiteX162-23363" fmla="*/ 1804544 w 12641071"/>
              <a:gd name="connsiteY162-23364" fmla="*/ 4335229 h 5795240"/>
              <a:gd name="connsiteX163-23365" fmla="*/ 0 w 12641071"/>
              <a:gd name="connsiteY163-23366" fmla="*/ 2530685 h 5795240"/>
              <a:gd name="connsiteX164-23367" fmla="*/ 1804544 w 12641071"/>
              <a:gd name="connsiteY164-23368" fmla="*/ 726143 h 5795240"/>
              <a:gd name="connsiteX165-23369" fmla="*/ 3080549 w 12641071"/>
              <a:gd name="connsiteY165-23370" fmla="*/ 1254682 h 5795240"/>
              <a:gd name="connsiteX166-23371" fmla="*/ 3268676 w 12641071"/>
              <a:gd name="connsiteY166-23372" fmla="*/ 1461167 h 5795240"/>
              <a:gd name="connsiteX167-23373" fmla="*/ 3565826 w 12641071"/>
              <a:gd name="connsiteY167-23374" fmla="*/ 1551935 h 5795240"/>
              <a:gd name="connsiteX168-23375" fmla="*/ 4086504 w 12641071"/>
              <a:gd name="connsiteY168-23376" fmla="*/ 1127574 h 5795240"/>
              <a:gd name="connsiteX169-23377" fmla="*/ 4103078 w 12641071"/>
              <a:gd name="connsiteY169-23378" fmla="*/ 1004204 h 5795240"/>
              <a:gd name="connsiteX170-23379" fmla="*/ 5215874 w 12641071"/>
              <a:gd name="connsiteY170-23380" fmla="*/ 0 h 5795240"/>
              <a:gd name="connsiteX0-23381" fmla="*/ 5964869 w 12641071"/>
              <a:gd name="connsiteY0-23382" fmla="*/ 4795171 h 5795240"/>
              <a:gd name="connsiteX1-23383" fmla="*/ 6019264 w 12641071"/>
              <a:gd name="connsiteY1-23384" fmla="*/ 4804905 h 5795240"/>
              <a:gd name="connsiteX2-23385" fmla="*/ 6036570 w 12641071"/>
              <a:gd name="connsiteY2-23386" fmla="*/ 4807089 h 5795240"/>
              <a:gd name="connsiteX3-23387" fmla="*/ 6019265 w 12641071"/>
              <a:gd name="connsiteY3-23388" fmla="*/ 4804905 h 5795240"/>
              <a:gd name="connsiteX4-23389" fmla="*/ 5964869 w 12641071"/>
              <a:gd name="connsiteY4-23390" fmla="*/ 4795171 h 5795240"/>
              <a:gd name="connsiteX5-23391" fmla="*/ 3682364 w 12641071"/>
              <a:gd name="connsiteY5-23392" fmla="*/ 4386723 h 5795240"/>
              <a:gd name="connsiteX6-23393" fmla="*/ 3772428 w 12641071"/>
              <a:gd name="connsiteY6-23394" fmla="*/ 4402840 h 5795240"/>
              <a:gd name="connsiteX7-23395" fmla="*/ 3772428 w 12641071"/>
              <a:gd name="connsiteY7-23396" fmla="*/ 4402840 h 5795240"/>
              <a:gd name="connsiteX8-23397" fmla="*/ 3682364 w 12641071"/>
              <a:gd name="connsiteY8-23398" fmla="*/ 4386723 h 5795240"/>
              <a:gd name="connsiteX9-23399" fmla="*/ 5215874 w 12641071"/>
              <a:gd name="connsiteY9-23400" fmla="*/ 0 h 5795240"/>
              <a:gd name="connsiteX10-23401" fmla="*/ 5927386 w 12641071"/>
              <a:gd name="connsiteY10-23402" fmla="*/ 255427 h 5795240"/>
              <a:gd name="connsiteX11-23403" fmla="*/ 6105193 w 12641071"/>
              <a:gd name="connsiteY11-23404" fmla="*/ 442067 h 5795240"/>
              <a:gd name="connsiteX12-23405" fmla="*/ 6105193 w 12641071"/>
              <a:gd name="connsiteY12-23406" fmla="*/ 442069 h 5795240"/>
              <a:gd name="connsiteX13-23407" fmla="*/ 6141460 w 12641071"/>
              <a:gd name="connsiteY13-23408" fmla="*/ 475027 h 5795240"/>
              <a:gd name="connsiteX14-23409" fmla="*/ 6788665 w 12641071"/>
              <a:gd name="connsiteY14-23410" fmla="*/ 707369 h 5795240"/>
              <a:gd name="connsiteX15-23411" fmla="*/ 7184710 w 12641071"/>
              <a:gd name="connsiteY15-23412" fmla="*/ 627411 h 5795240"/>
              <a:gd name="connsiteX16-23413" fmla="*/ 7264545 w 12641071"/>
              <a:gd name="connsiteY16-23414" fmla="*/ 588952 h 5795240"/>
              <a:gd name="connsiteX17-23415" fmla="*/ 7213686 w 12641071"/>
              <a:gd name="connsiteY17-23416" fmla="*/ 626983 h 5795240"/>
              <a:gd name="connsiteX18-23417" fmla="*/ 7128319 w 12641071"/>
              <a:gd name="connsiteY18-23418" fmla="*/ 705504 h 5795240"/>
              <a:gd name="connsiteX19-23419" fmla="*/ 7083110 w 12641071"/>
              <a:gd name="connsiteY19-23420" fmla="*/ 757072 h 5795240"/>
              <a:gd name="connsiteX20-23421" fmla="*/ 7128319 w 12641071"/>
              <a:gd name="connsiteY20-23422" fmla="*/ 705506 h 5795240"/>
              <a:gd name="connsiteX21-23423" fmla="*/ 7213686 w 12641071"/>
              <a:gd name="connsiteY21-23424" fmla="*/ 626984 h 5795240"/>
              <a:gd name="connsiteX22-23425" fmla="*/ 7264545 w 12641071"/>
              <a:gd name="connsiteY22-23426" fmla="*/ 588953 h 5795240"/>
              <a:gd name="connsiteX23-23427" fmla="*/ 7273651 w 12641071"/>
              <a:gd name="connsiteY23-23428" fmla="*/ 584566 h 5795240"/>
              <a:gd name="connsiteX24-23429" fmla="*/ 7314851 w 12641071"/>
              <a:gd name="connsiteY24-23430" fmla="*/ 559537 h 5795240"/>
              <a:gd name="connsiteX25-23431" fmla="*/ 7354131 w 12641071"/>
              <a:gd name="connsiteY25-23432" fmla="*/ 565467 h 5795240"/>
              <a:gd name="connsiteX26-23433" fmla="*/ 7429608 w 12641071"/>
              <a:gd name="connsiteY26-23434" fmla="*/ 586051 h 5795240"/>
              <a:gd name="connsiteX27-23435" fmla="*/ 7429611 w 12641071"/>
              <a:gd name="connsiteY27-23436" fmla="*/ 586050 h 5795240"/>
              <a:gd name="connsiteX28-23437" fmla="*/ 7354132 w 12641071"/>
              <a:gd name="connsiteY28-23438" fmla="*/ 565465 h 5795240"/>
              <a:gd name="connsiteX29-23439" fmla="*/ 7314853 w 12641071"/>
              <a:gd name="connsiteY29-23440" fmla="*/ 559536 h 5795240"/>
              <a:gd name="connsiteX30-23441" fmla="*/ 7314851 w 12641071"/>
              <a:gd name="connsiteY30-23442" fmla="*/ 559537 h 5795240"/>
              <a:gd name="connsiteX31-23443" fmla="*/ 7314849 w 12641071"/>
              <a:gd name="connsiteY31-23444" fmla="*/ 559537 h 5795240"/>
              <a:gd name="connsiteX32-23445" fmla="*/ 7273651 w 12641071"/>
              <a:gd name="connsiteY32-23446" fmla="*/ 584565 h 5795240"/>
              <a:gd name="connsiteX33-23447" fmla="*/ 7264545 w 12641071"/>
              <a:gd name="connsiteY33-23448" fmla="*/ 588952 h 5795240"/>
              <a:gd name="connsiteX34-23449" fmla="*/ 7296407 w 12641071"/>
              <a:gd name="connsiteY34-23450" fmla="*/ 565126 h 5795240"/>
              <a:gd name="connsiteX35-23451" fmla="*/ 7307447 w 12641071"/>
              <a:gd name="connsiteY35-23452" fmla="*/ 558419 h 5795240"/>
              <a:gd name="connsiteX36-23453" fmla="*/ 7307450 w 12641071"/>
              <a:gd name="connsiteY36-23454" fmla="*/ 558419 h 5795240"/>
              <a:gd name="connsiteX37-23455" fmla="*/ 7385004 w 12641071"/>
              <a:gd name="connsiteY37-23456" fmla="*/ 511303 h 5795240"/>
              <a:gd name="connsiteX38-23457" fmla="*/ 7391626 w 12641071"/>
              <a:gd name="connsiteY38-23458" fmla="*/ 508114 h 5795240"/>
              <a:gd name="connsiteX39-23459" fmla="*/ 7391631 w 12641071"/>
              <a:gd name="connsiteY39-23460" fmla="*/ 508110 h 5795240"/>
              <a:gd name="connsiteX40-23461" fmla="*/ 7478934 w 12641071"/>
              <a:gd name="connsiteY40-23462" fmla="*/ 466053 h 5795240"/>
              <a:gd name="connsiteX41-23463" fmla="*/ 7897193 w 12641071"/>
              <a:gd name="connsiteY41-23464" fmla="*/ 381611 h 5795240"/>
              <a:gd name="connsiteX42-23465" fmla="*/ 8788216 w 12641071"/>
              <a:gd name="connsiteY42-23466" fmla="*/ 855364 h 5795240"/>
              <a:gd name="connsiteX43-23467" fmla="*/ 8832362 w 12641071"/>
              <a:gd name="connsiteY43-23468" fmla="*/ 928030 h 5795240"/>
              <a:gd name="connsiteX44-23469" fmla="*/ 8832362 w 12641071"/>
              <a:gd name="connsiteY44-23470" fmla="*/ 928033 h 5795240"/>
              <a:gd name="connsiteX45-23471" fmla="*/ 8842040 w 12641071"/>
              <a:gd name="connsiteY45-23472" fmla="*/ 943961 h 5795240"/>
              <a:gd name="connsiteX46-23473" fmla="*/ 8856144 w 12641071"/>
              <a:gd name="connsiteY46-23474" fmla="*/ 973241 h 5795240"/>
              <a:gd name="connsiteX47-23475" fmla="*/ 8856145 w 12641071"/>
              <a:gd name="connsiteY47-23476" fmla="*/ 973241 h 5795240"/>
              <a:gd name="connsiteX48-23477" fmla="*/ 8878117 w 12641071"/>
              <a:gd name="connsiteY48-23478" fmla="*/ 1018851 h 5795240"/>
              <a:gd name="connsiteX49-23479" fmla="*/ 8877719 w 12641071"/>
              <a:gd name="connsiteY49-23480" fmla="*/ 1018369 h 5795240"/>
              <a:gd name="connsiteX50-23481" fmla="*/ 8853250 w 12641071"/>
              <a:gd name="connsiteY50-23482" fmla="*/ 973288 h 5795240"/>
              <a:gd name="connsiteX51-23483" fmla="*/ 8853249 w 12641071"/>
              <a:gd name="connsiteY51-23484" fmla="*/ 973288 h 5795240"/>
              <a:gd name="connsiteX52-23485" fmla="*/ 8853248 w 12641071"/>
              <a:gd name="connsiteY52-23486" fmla="*/ 973287 h 5795240"/>
              <a:gd name="connsiteX53-23487" fmla="*/ 8849677 w 12641071"/>
              <a:gd name="connsiteY53-23488" fmla="*/ 973341 h 5795240"/>
              <a:gd name="connsiteX54-23489" fmla="*/ 8641543 w 12641071"/>
              <a:gd name="connsiteY54-23490" fmla="*/ 916577 h 5795240"/>
              <a:gd name="connsiteX55-23491" fmla="*/ 8641545 w 12641071"/>
              <a:gd name="connsiteY55-23492" fmla="*/ 916580 h 5795240"/>
              <a:gd name="connsiteX56-23493" fmla="*/ 8849676 w 12641071"/>
              <a:gd name="connsiteY56-23494" fmla="*/ 973343 h 5795240"/>
              <a:gd name="connsiteX57-23495" fmla="*/ 8853248 w 12641071"/>
              <a:gd name="connsiteY57-23496" fmla="*/ 973288 h 5795240"/>
              <a:gd name="connsiteX58-23497" fmla="*/ 8877719 w 12641071"/>
              <a:gd name="connsiteY58-23498" fmla="*/ 1018371 h 5795240"/>
              <a:gd name="connsiteX59-23499" fmla="*/ 8878116 w 12641071"/>
              <a:gd name="connsiteY59-23500" fmla="*/ 1018851 h 5795240"/>
              <a:gd name="connsiteX60-23501" fmla="*/ 8887288 w 12641071"/>
              <a:gd name="connsiteY60-23502" fmla="*/ 1037892 h 5795240"/>
              <a:gd name="connsiteX61-23503" fmla="*/ 8949899 w 12641071"/>
              <a:gd name="connsiteY61-23504" fmla="*/ 1239592 h 5795240"/>
              <a:gd name="connsiteX62-23505" fmla="*/ 8968437 w 12641071"/>
              <a:gd name="connsiteY62-23506" fmla="*/ 1423482 h 5795240"/>
              <a:gd name="connsiteX63-23507" fmla="*/ 8949899 w 12641071"/>
              <a:gd name="connsiteY63-23508" fmla="*/ 1239591 h 5795240"/>
              <a:gd name="connsiteX64-23509" fmla="*/ 8887288 w 12641071"/>
              <a:gd name="connsiteY64-23510" fmla="*/ 1037890 h 5795240"/>
              <a:gd name="connsiteX65-23511" fmla="*/ 8878116 w 12641071"/>
              <a:gd name="connsiteY65-23512" fmla="*/ 1018851 h 5795240"/>
              <a:gd name="connsiteX66-23513" fmla="*/ 8931285 w 12641071"/>
              <a:gd name="connsiteY66-23514" fmla="*/ 1083292 h 5795240"/>
              <a:gd name="connsiteX67-23515" fmla="*/ 9241478 w 12641071"/>
              <a:gd name="connsiteY67-23516" fmla="*/ 1211778 h 5795240"/>
              <a:gd name="connsiteX68-23517" fmla="*/ 9605238 w 12641071"/>
              <a:gd name="connsiteY68-23518" fmla="*/ 1018369 h 5795240"/>
              <a:gd name="connsiteX69-23519" fmla="*/ 9636247 w 12641071"/>
              <a:gd name="connsiteY69-23520" fmla="*/ 961241 h 5795240"/>
              <a:gd name="connsiteX70-23521" fmla="*/ 9641995 w 12641071"/>
              <a:gd name="connsiteY70-23522" fmla="*/ 961152 h 5795240"/>
              <a:gd name="connsiteX71-23523" fmla="*/ 9584939 w 12641071"/>
              <a:gd name="connsiteY71-23524" fmla="*/ 1079594 h 5795240"/>
              <a:gd name="connsiteX72-23525" fmla="*/ 9546257 w 12641071"/>
              <a:gd name="connsiteY72-23526" fmla="*/ 1204206 h 5795240"/>
              <a:gd name="connsiteX73-23527" fmla="*/ 9584939 w 12641071"/>
              <a:gd name="connsiteY73-23528" fmla="*/ 1079596 h 5795240"/>
              <a:gd name="connsiteX74-23529" fmla="*/ 9641995 w 12641071"/>
              <a:gd name="connsiteY74-23530" fmla="*/ 961153 h 5795240"/>
              <a:gd name="connsiteX75-23531" fmla="*/ 9653069 w 12641071"/>
              <a:gd name="connsiteY75-23532" fmla="*/ 960983 h 5795240"/>
              <a:gd name="connsiteX76-23533" fmla="*/ 9801564 w 12641071"/>
              <a:gd name="connsiteY76-23534" fmla="*/ 1196828 h 5795240"/>
              <a:gd name="connsiteX77-23535" fmla="*/ 9801566 w 12641071"/>
              <a:gd name="connsiteY77-23536" fmla="*/ 1196828 h 5795240"/>
              <a:gd name="connsiteX78-23537" fmla="*/ 9653070 w 12641071"/>
              <a:gd name="connsiteY78-23538" fmla="*/ 960982 h 5795240"/>
              <a:gd name="connsiteX79-23539" fmla="*/ 9641996 w 12641071"/>
              <a:gd name="connsiteY79-23540" fmla="*/ 961152 h 5795240"/>
              <a:gd name="connsiteX80-23541" fmla="*/ 9651917 w 12641071"/>
              <a:gd name="connsiteY80-23542" fmla="*/ 940556 h 5795240"/>
              <a:gd name="connsiteX81-23543" fmla="*/ 11050508 w 12641071"/>
              <a:gd name="connsiteY81-23544" fmla="*/ 108150 h 5795240"/>
              <a:gd name="connsiteX82-23545" fmla="*/ 12641071 w 12641071"/>
              <a:gd name="connsiteY82-23546" fmla="*/ 1698711 h 5795240"/>
              <a:gd name="connsiteX83-23547" fmla="*/ 11371062 w 12641071"/>
              <a:gd name="connsiteY83-23548" fmla="*/ 3256960 h 5795240"/>
              <a:gd name="connsiteX84-23549" fmla="*/ 11215953 w 12641071"/>
              <a:gd name="connsiteY84-23550" fmla="*/ 3280632 h 5795240"/>
              <a:gd name="connsiteX85-23551" fmla="*/ 11142318 w 12641071"/>
              <a:gd name="connsiteY85-23552" fmla="*/ 3276914 h 5795240"/>
              <a:gd name="connsiteX86-23553" fmla="*/ 11215952 w 12641071"/>
              <a:gd name="connsiteY86-23554" fmla="*/ 3280632 h 5795240"/>
              <a:gd name="connsiteX87-23555" fmla="*/ 11213133 w 12641071"/>
              <a:gd name="connsiteY87-23556" fmla="*/ 3281062 h 5795240"/>
              <a:gd name="connsiteX88-23557" fmla="*/ 11116921 w 12641071"/>
              <a:gd name="connsiteY88-23558" fmla="*/ 3285921 h 5795240"/>
              <a:gd name="connsiteX89-23559" fmla="*/ 11050507 w 12641071"/>
              <a:gd name="connsiteY89-23560" fmla="*/ 3289274 h 5795240"/>
              <a:gd name="connsiteX90-23561" fmla="*/ 11006292 w 12641071"/>
              <a:gd name="connsiteY90-23562" fmla="*/ 3287041 h 5795240"/>
              <a:gd name="connsiteX91-23563" fmla="*/ 10937101 w 12641071"/>
              <a:gd name="connsiteY91-23564" fmla="*/ 3297601 h 5795240"/>
              <a:gd name="connsiteX92-23565" fmla="*/ 10144740 w 12641071"/>
              <a:gd name="connsiteY92-23566" fmla="*/ 4089962 h 5795240"/>
              <a:gd name="connsiteX93-23567" fmla="*/ 10130374 w 12641071"/>
              <a:gd name="connsiteY93-23568" fmla="*/ 4184101 h 5795240"/>
              <a:gd name="connsiteX94-23569" fmla="*/ 10130375 w 12641071"/>
              <a:gd name="connsiteY94-23570" fmla="*/ 4184103 h 5795240"/>
              <a:gd name="connsiteX95-23571" fmla="*/ 10130656 w 12641071"/>
              <a:gd name="connsiteY95-23572" fmla="*/ 4185950 h 5795240"/>
              <a:gd name="connsiteX96-23573" fmla="*/ 10138194 w 12641071"/>
              <a:gd name="connsiteY96-23574" fmla="*/ 4335228 h 5795240"/>
              <a:gd name="connsiteX97-23575" fmla="*/ 10137710 w 12641071"/>
              <a:gd name="connsiteY97-23576" fmla="*/ 4344822 h 5795240"/>
              <a:gd name="connsiteX98-23577" fmla="*/ 10133555 w 12641071"/>
              <a:gd name="connsiteY98-23578" fmla="*/ 4427096 h 5795240"/>
              <a:gd name="connsiteX99-23579" fmla="*/ 10129312 w 12641071"/>
              <a:gd name="connsiteY99-23580" fmla="*/ 4399289 h 5795240"/>
              <a:gd name="connsiteX100-23581" fmla="*/ 10126797 w 12641071"/>
              <a:gd name="connsiteY100-23582" fmla="*/ 4349498 h 5795240"/>
              <a:gd name="connsiteX101-23583" fmla="*/ 10126796 w 12641071"/>
              <a:gd name="connsiteY101-23584" fmla="*/ 4349498 h 5795240"/>
              <a:gd name="connsiteX102-23585" fmla="*/ 10129311 w 12641071"/>
              <a:gd name="connsiteY102-23586" fmla="*/ 4399289 h 5795240"/>
              <a:gd name="connsiteX103-23587" fmla="*/ 10133554 w 12641071"/>
              <a:gd name="connsiteY103-23588" fmla="*/ 4427096 h 5795240"/>
              <a:gd name="connsiteX104-23589" fmla="*/ 10130656 w 12641071"/>
              <a:gd name="connsiteY104-23590" fmla="*/ 4484506 h 5795240"/>
              <a:gd name="connsiteX105-23591" fmla="*/ 8678182 w 12641071"/>
              <a:gd name="connsiteY105-23592" fmla="*/ 5795240 h 5795240"/>
              <a:gd name="connsiteX106-23593" fmla="*/ 7467518 w 12641071"/>
              <a:gd name="connsiteY106-23594" fmla="*/ 5151535 h 5795240"/>
              <a:gd name="connsiteX107-23595" fmla="*/ 7419945 w 12641071"/>
              <a:gd name="connsiteY107-23596" fmla="*/ 5073228 h 5795240"/>
              <a:gd name="connsiteX108-23597" fmla="*/ 7394386 w 12641071"/>
              <a:gd name="connsiteY108-23598" fmla="*/ 5031156 h 5795240"/>
              <a:gd name="connsiteX109-23599" fmla="*/ 7367299 w 12641071"/>
              <a:gd name="connsiteY109-23600" fmla="*/ 4974928 h 5795240"/>
              <a:gd name="connsiteX110-23601" fmla="*/ 7332905 w 12641071"/>
              <a:gd name="connsiteY110-23602" fmla="*/ 4903531 h 5795240"/>
              <a:gd name="connsiteX111-23603" fmla="*/ 7320958 w 12641071"/>
              <a:gd name="connsiteY111-23604" fmla="*/ 4870887 h 5795240"/>
              <a:gd name="connsiteX112-23605" fmla="*/ 7322174 w 12641071"/>
              <a:gd name="connsiteY112-23606" fmla="*/ 4872361 h 5795240"/>
              <a:gd name="connsiteX113-23607" fmla="*/ 7362630 w 12641071"/>
              <a:gd name="connsiteY113-23608" fmla="*/ 4938954 h 5795240"/>
              <a:gd name="connsiteX114-23609" fmla="*/ 7380779 w 12641071"/>
              <a:gd name="connsiteY114-23610" fmla="*/ 4976628 h 5795240"/>
              <a:gd name="connsiteX115-23611" fmla="*/ 7391210 w 12641071"/>
              <a:gd name="connsiteY115-23612" fmla="*/ 4977944 h 5795240"/>
              <a:gd name="connsiteX116-23613" fmla="*/ 7380780 w 12641071"/>
              <a:gd name="connsiteY116-23614" fmla="*/ 4976628 h 5795240"/>
              <a:gd name="connsiteX117-23615" fmla="*/ 7362631 w 12641071"/>
              <a:gd name="connsiteY117-23616" fmla="*/ 4938954 h 5795240"/>
              <a:gd name="connsiteX118-23617" fmla="*/ 7322175 w 12641071"/>
              <a:gd name="connsiteY118-23618" fmla="*/ 4872361 h 5795240"/>
              <a:gd name="connsiteX119-23619" fmla="*/ 7320959 w 12641071"/>
              <a:gd name="connsiteY119-23620" fmla="*/ 4870887 h 5795240"/>
              <a:gd name="connsiteX120-23621" fmla="*/ 7283811 w 12641071"/>
              <a:gd name="connsiteY120-23622" fmla="*/ 4769391 h 5795240"/>
              <a:gd name="connsiteX121-23623" fmla="*/ 7272112 w 12641071"/>
              <a:gd name="connsiteY121-23624" fmla="*/ 4718630 h 5795240"/>
              <a:gd name="connsiteX122-23625" fmla="*/ 7272111 w 12641071"/>
              <a:gd name="connsiteY122-23626" fmla="*/ 4718630 h 5795240"/>
              <a:gd name="connsiteX123-23627" fmla="*/ 7283810 w 12641071"/>
              <a:gd name="connsiteY123-23628" fmla="*/ 4769391 h 5795240"/>
              <a:gd name="connsiteX124-23629" fmla="*/ 7320958 w 12641071"/>
              <a:gd name="connsiteY124-23630" fmla="*/ 4870887 h 5795240"/>
              <a:gd name="connsiteX125-23631" fmla="*/ 7223551 w 12641071"/>
              <a:gd name="connsiteY125-23632" fmla="*/ 4752829 h 5795240"/>
              <a:gd name="connsiteX126-23633" fmla="*/ 6652445 w 12641071"/>
              <a:gd name="connsiteY126-23634" fmla="*/ 4516269 h 5795240"/>
              <a:gd name="connsiteX127-23635" fmla="*/ 6200873 w 12641071"/>
              <a:gd name="connsiteY127-23636" fmla="*/ 4654206 h 5795240"/>
              <a:gd name="connsiteX128-23637" fmla="*/ 6088813 w 12641071"/>
              <a:gd name="connsiteY128-23638" fmla="*/ 4746663 h 5795240"/>
              <a:gd name="connsiteX129-23639" fmla="*/ 6043019 w 12641071"/>
              <a:gd name="connsiteY129-23640" fmla="*/ 4807902 h 5795240"/>
              <a:gd name="connsiteX130-23641" fmla="*/ 6043021 w 12641071"/>
              <a:gd name="connsiteY130-23642" fmla="*/ 4807902 h 5795240"/>
              <a:gd name="connsiteX131-23643" fmla="*/ 6023271 w 12641071"/>
              <a:gd name="connsiteY131-23644" fmla="*/ 4834312 h 5795240"/>
              <a:gd name="connsiteX132-23645" fmla="*/ 5970678 w 12641071"/>
              <a:gd name="connsiteY132-23646" fmla="*/ 4892181 h 5795240"/>
              <a:gd name="connsiteX133-23647" fmla="*/ 5982717 w 12641071"/>
              <a:gd name="connsiteY133-23648" fmla="*/ 4872361 h 5795240"/>
              <a:gd name="connsiteX134-23649" fmla="*/ 5970675 w 12641071"/>
              <a:gd name="connsiteY134-23650" fmla="*/ 4892181 h 5795240"/>
              <a:gd name="connsiteX135-23651" fmla="*/ 5935320 w 12641071"/>
              <a:gd name="connsiteY135-23652" fmla="*/ 4931081 h 5795240"/>
              <a:gd name="connsiteX136-23653" fmla="*/ 4971763 w 12641071"/>
              <a:gd name="connsiteY136-23654" fmla="*/ 5330200 h 5795240"/>
              <a:gd name="connsiteX137-23655" fmla="*/ 3716172 w 12641071"/>
              <a:gd name="connsiteY137-23656" fmla="*/ 4497938 h 5795240"/>
              <a:gd name="connsiteX138-23657" fmla="*/ 3710773 w 12641071"/>
              <a:gd name="connsiteY138-23658" fmla="*/ 4483182 h 5795240"/>
              <a:gd name="connsiteX139-23659" fmla="*/ 3710773 w 12641071"/>
              <a:gd name="connsiteY139-23660" fmla="*/ 4483181 h 5795240"/>
              <a:gd name="connsiteX140-23661" fmla="*/ 3674984 w 12641071"/>
              <a:gd name="connsiteY140-23662" fmla="*/ 4385402 h 5795240"/>
              <a:gd name="connsiteX141-23663" fmla="*/ 3670349 w 12641071"/>
              <a:gd name="connsiteY141-23664" fmla="*/ 4372742 h 5795240"/>
              <a:gd name="connsiteX142-23665" fmla="*/ 3659438 w 12641071"/>
              <a:gd name="connsiteY142-23666" fmla="*/ 4330309 h 5795240"/>
              <a:gd name="connsiteX143-23667" fmla="*/ 3672084 w 12641071"/>
              <a:gd name="connsiteY143-23668" fmla="*/ 4353606 h 5795240"/>
              <a:gd name="connsiteX144-23669" fmla="*/ 3659440 w 12641071"/>
              <a:gd name="connsiteY144-23670" fmla="*/ 4330309 h 5795240"/>
              <a:gd name="connsiteX145-23671" fmla="*/ 3613217 w 12641071"/>
              <a:gd name="connsiteY145-23672" fmla="*/ 4245153 h 5795240"/>
              <a:gd name="connsiteX146-23673" fmla="*/ 3083792 w 12641071"/>
              <a:gd name="connsiteY146-23674" fmla="*/ 3963660 h 5795240"/>
              <a:gd name="connsiteX147-23675" fmla="*/ 2835272 w 12641071"/>
              <a:gd name="connsiteY147-23676" fmla="*/ 4013833 h 5795240"/>
              <a:gd name="connsiteX148-23677" fmla="*/ 2820214 w 12641071"/>
              <a:gd name="connsiteY148-23678" fmla="*/ 4022007 h 5795240"/>
              <a:gd name="connsiteX149-23679" fmla="*/ 2820212 w 12641071"/>
              <a:gd name="connsiteY149-23680" fmla="*/ 4022008 h 5795240"/>
              <a:gd name="connsiteX150-23681" fmla="*/ 2820206 w 12641071"/>
              <a:gd name="connsiteY150-23682" fmla="*/ 4022011 h 5795240"/>
              <a:gd name="connsiteX151-23683" fmla="*/ 2813481 w 12641071"/>
              <a:gd name="connsiteY151-23684" fmla="*/ 4027041 h 5795240"/>
              <a:gd name="connsiteX152-23685" fmla="*/ 2762875 w 12641071"/>
              <a:gd name="connsiteY152-23686" fmla="*/ 4057784 h 5795240"/>
              <a:gd name="connsiteX153-23687" fmla="*/ 2762878 w 12641071"/>
              <a:gd name="connsiteY153-23688" fmla="*/ 4057784 h 5795240"/>
              <a:gd name="connsiteX154-23689" fmla="*/ 2694694 w 12641071"/>
              <a:gd name="connsiteY154-23690" fmla="*/ 4099208 h 5795240"/>
              <a:gd name="connsiteX155-23691" fmla="*/ 2726822 w 12641071"/>
              <a:gd name="connsiteY155-23692" fmla="*/ 4072700 h 5795240"/>
              <a:gd name="connsiteX156-23693" fmla="*/ 2757719 w 12641071"/>
              <a:gd name="connsiteY156-23694" fmla="*/ 4055929 h 5795240"/>
              <a:gd name="connsiteX157-23695" fmla="*/ 2757718 w 12641071"/>
              <a:gd name="connsiteY157-23696" fmla="*/ 4055928 h 5795240"/>
              <a:gd name="connsiteX158-23697" fmla="*/ 2726820 w 12641071"/>
              <a:gd name="connsiteY158-23698" fmla="*/ 4072700 h 5795240"/>
              <a:gd name="connsiteX159-23699" fmla="*/ 2694692 w 12641071"/>
              <a:gd name="connsiteY159-23700" fmla="*/ 4099208 h 5795240"/>
              <a:gd name="connsiteX160-23701" fmla="*/ 2664698 w 12641071"/>
              <a:gd name="connsiteY160-23702" fmla="*/ 4117431 h 5795240"/>
              <a:gd name="connsiteX161-23703" fmla="*/ 1804544 w 12641071"/>
              <a:gd name="connsiteY161-23704" fmla="*/ 4335229 h 5795240"/>
              <a:gd name="connsiteX162-23705" fmla="*/ 0 w 12641071"/>
              <a:gd name="connsiteY162-23706" fmla="*/ 2530685 h 5795240"/>
              <a:gd name="connsiteX163-23707" fmla="*/ 1804544 w 12641071"/>
              <a:gd name="connsiteY163-23708" fmla="*/ 726143 h 5795240"/>
              <a:gd name="connsiteX164-23709" fmla="*/ 3080549 w 12641071"/>
              <a:gd name="connsiteY164-23710" fmla="*/ 1254682 h 5795240"/>
              <a:gd name="connsiteX165-23711" fmla="*/ 3268676 w 12641071"/>
              <a:gd name="connsiteY165-23712" fmla="*/ 1461167 h 5795240"/>
              <a:gd name="connsiteX166-23713" fmla="*/ 3565826 w 12641071"/>
              <a:gd name="connsiteY166-23714" fmla="*/ 1551935 h 5795240"/>
              <a:gd name="connsiteX167-23715" fmla="*/ 4086504 w 12641071"/>
              <a:gd name="connsiteY167-23716" fmla="*/ 1127574 h 5795240"/>
              <a:gd name="connsiteX168-23717" fmla="*/ 4103078 w 12641071"/>
              <a:gd name="connsiteY168-23718" fmla="*/ 1004204 h 5795240"/>
              <a:gd name="connsiteX169-23719" fmla="*/ 5215874 w 12641071"/>
              <a:gd name="connsiteY169-23720" fmla="*/ 0 h 5795240"/>
              <a:gd name="connsiteX0-23721" fmla="*/ 5964869 w 12641071"/>
              <a:gd name="connsiteY0-23722" fmla="*/ 4795171 h 5795240"/>
              <a:gd name="connsiteX1-23723" fmla="*/ 6019264 w 12641071"/>
              <a:gd name="connsiteY1-23724" fmla="*/ 4804905 h 5795240"/>
              <a:gd name="connsiteX2-23725" fmla="*/ 6036570 w 12641071"/>
              <a:gd name="connsiteY2-23726" fmla="*/ 4807089 h 5795240"/>
              <a:gd name="connsiteX3-23727" fmla="*/ 6019265 w 12641071"/>
              <a:gd name="connsiteY3-23728" fmla="*/ 4804905 h 5795240"/>
              <a:gd name="connsiteX4-23729" fmla="*/ 5964869 w 12641071"/>
              <a:gd name="connsiteY4-23730" fmla="*/ 4795171 h 5795240"/>
              <a:gd name="connsiteX5-23731" fmla="*/ 3682364 w 12641071"/>
              <a:gd name="connsiteY5-23732" fmla="*/ 4386723 h 5795240"/>
              <a:gd name="connsiteX6-23733" fmla="*/ 3772428 w 12641071"/>
              <a:gd name="connsiteY6-23734" fmla="*/ 4402840 h 5795240"/>
              <a:gd name="connsiteX7-23735" fmla="*/ 3772428 w 12641071"/>
              <a:gd name="connsiteY7-23736" fmla="*/ 4402840 h 5795240"/>
              <a:gd name="connsiteX8-23737" fmla="*/ 3682364 w 12641071"/>
              <a:gd name="connsiteY8-23738" fmla="*/ 4386723 h 5795240"/>
              <a:gd name="connsiteX9-23739" fmla="*/ 5215874 w 12641071"/>
              <a:gd name="connsiteY9-23740" fmla="*/ 0 h 5795240"/>
              <a:gd name="connsiteX10-23741" fmla="*/ 5927386 w 12641071"/>
              <a:gd name="connsiteY10-23742" fmla="*/ 255427 h 5795240"/>
              <a:gd name="connsiteX11-23743" fmla="*/ 6105193 w 12641071"/>
              <a:gd name="connsiteY11-23744" fmla="*/ 442067 h 5795240"/>
              <a:gd name="connsiteX12-23745" fmla="*/ 6105193 w 12641071"/>
              <a:gd name="connsiteY12-23746" fmla="*/ 442069 h 5795240"/>
              <a:gd name="connsiteX13-23747" fmla="*/ 6141460 w 12641071"/>
              <a:gd name="connsiteY13-23748" fmla="*/ 475027 h 5795240"/>
              <a:gd name="connsiteX14-23749" fmla="*/ 6788665 w 12641071"/>
              <a:gd name="connsiteY14-23750" fmla="*/ 707369 h 5795240"/>
              <a:gd name="connsiteX15-23751" fmla="*/ 7184710 w 12641071"/>
              <a:gd name="connsiteY15-23752" fmla="*/ 627411 h 5795240"/>
              <a:gd name="connsiteX16-23753" fmla="*/ 7264545 w 12641071"/>
              <a:gd name="connsiteY16-23754" fmla="*/ 588952 h 5795240"/>
              <a:gd name="connsiteX17-23755" fmla="*/ 7213686 w 12641071"/>
              <a:gd name="connsiteY17-23756" fmla="*/ 626983 h 5795240"/>
              <a:gd name="connsiteX18-23757" fmla="*/ 7128319 w 12641071"/>
              <a:gd name="connsiteY18-23758" fmla="*/ 705504 h 5795240"/>
              <a:gd name="connsiteX19-23759" fmla="*/ 7083110 w 12641071"/>
              <a:gd name="connsiteY19-23760" fmla="*/ 757072 h 5795240"/>
              <a:gd name="connsiteX20-23761" fmla="*/ 7213686 w 12641071"/>
              <a:gd name="connsiteY20-23762" fmla="*/ 626984 h 5795240"/>
              <a:gd name="connsiteX21-23763" fmla="*/ 7264545 w 12641071"/>
              <a:gd name="connsiteY21-23764" fmla="*/ 588953 h 5795240"/>
              <a:gd name="connsiteX22-23765" fmla="*/ 7273651 w 12641071"/>
              <a:gd name="connsiteY22-23766" fmla="*/ 584566 h 5795240"/>
              <a:gd name="connsiteX23-23767" fmla="*/ 7314851 w 12641071"/>
              <a:gd name="connsiteY23-23768" fmla="*/ 559537 h 5795240"/>
              <a:gd name="connsiteX24-23769" fmla="*/ 7354131 w 12641071"/>
              <a:gd name="connsiteY24-23770" fmla="*/ 565467 h 5795240"/>
              <a:gd name="connsiteX25-23771" fmla="*/ 7429608 w 12641071"/>
              <a:gd name="connsiteY25-23772" fmla="*/ 586051 h 5795240"/>
              <a:gd name="connsiteX26-23773" fmla="*/ 7429611 w 12641071"/>
              <a:gd name="connsiteY26-23774" fmla="*/ 586050 h 5795240"/>
              <a:gd name="connsiteX27-23775" fmla="*/ 7354132 w 12641071"/>
              <a:gd name="connsiteY27-23776" fmla="*/ 565465 h 5795240"/>
              <a:gd name="connsiteX28-23777" fmla="*/ 7314853 w 12641071"/>
              <a:gd name="connsiteY28-23778" fmla="*/ 559536 h 5795240"/>
              <a:gd name="connsiteX29-23779" fmla="*/ 7314851 w 12641071"/>
              <a:gd name="connsiteY29-23780" fmla="*/ 559537 h 5795240"/>
              <a:gd name="connsiteX30-23781" fmla="*/ 7314849 w 12641071"/>
              <a:gd name="connsiteY30-23782" fmla="*/ 559537 h 5795240"/>
              <a:gd name="connsiteX31-23783" fmla="*/ 7273651 w 12641071"/>
              <a:gd name="connsiteY31-23784" fmla="*/ 584565 h 5795240"/>
              <a:gd name="connsiteX32-23785" fmla="*/ 7264545 w 12641071"/>
              <a:gd name="connsiteY32-23786" fmla="*/ 588952 h 5795240"/>
              <a:gd name="connsiteX33-23787" fmla="*/ 7296407 w 12641071"/>
              <a:gd name="connsiteY33-23788" fmla="*/ 565126 h 5795240"/>
              <a:gd name="connsiteX34-23789" fmla="*/ 7307447 w 12641071"/>
              <a:gd name="connsiteY34-23790" fmla="*/ 558419 h 5795240"/>
              <a:gd name="connsiteX35-23791" fmla="*/ 7307450 w 12641071"/>
              <a:gd name="connsiteY35-23792" fmla="*/ 558419 h 5795240"/>
              <a:gd name="connsiteX36-23793" fmla="*/ 7385004 w 12641071"/>
              <a:gd name="connsiteY36-23794" fmla="*/ 511303 h 5795240"/>
              <a:gd name="connsiteX37-23795" fmla="*/ 7391626 w 12641071"/>
              <a:gd name="connsiteY37-23796" fmla="*/ 508114 h 5795240"/>
              <a:gd name="connsiteX38-23797" fmla="*/ 7391631 w 12641071"/>
              <a:gd name="connsiteY38-23798" fmla="*/ 508110 h 5795240"/>
              <a:gd name="connsiteX39-23799" fmla="*/ 7478934 w 12641071"/>
              <a:gd name="connsiteY39-23800" fmla="*/ 466053 h 5795240"/>
              <a:gd name="connsiteX40-23801" fmla="*/ 7897193 w 12641071"/>
              <a:gd name="connsiteY40-23802" fmla="*/ 381611 h 5795240"/>
              <a:gd name="connsiteX41-23803" fmla="*/ 8788216 w 12641071"/>
              <a:gd name="connsiteY41-23804" fmla="*/ 855364 h 5795240"/>
              <a:gd name="connsiteX42-23805" fmla="*/ 8832362 w 12641071"/>
              <a:gd name="connsiteY42-23806" fmla="*/ 928030 h 5795240"/>
              <a:gd name="connsiteX43-23807" fmla="*/ 8832362 w 12641071"/>
              <a:gd name="connsiteY43-23808" fmla="*/ 928033 h 5795240"/>
              <a:gd name="connsiteX44-23809" fmla="*/ 8842040 w 12641071"/>
              <a:gd name="connsiteY44-23810" fmla="*/ 943961 h 5795240"/>
              <a:gd name="connsiteX45-23811" fmla="*/ 8856144 w 12641071"/>
              <a:gd name="connsiteY45-23812" fmla="*/ 973241 h 5795240"/>
              <a:gd name="connsiteX46-23813" fmla="*/ 8856145 w 12641071"/>
              <a:gd name="connsiteY46-23814" fmla="*/ 973241 h 5795240"/>
              <a:gd name="connsiteX47-23815" fmla="*/ 8878117 w 12641071"/>
              <a:gd name="connsiteY47-23816" fmla="*/ 1018851 h 5795240"/>
              <a:gd name="connsiteX48-23817" fmla="*/ 8877719 w 12641071"/>
              <a:gd name="connsiteY48-23818" fmla="*/ 1018369 h 5795240"/>
              <a:gd name="connsiteX49-23819" fmla="*/ 8853250 w 12641071"/>
              <a:gd name="connsiteY49-23820" fmla="*/ 973288 h 5795240"/>
              <a:gd name="connsiteX50-23821" fmla="*/ 8853249 w 12641071"/>
              <a:gd name="connsiteY50-23822" fmla="*/ 973288 h 5795240"/>
              <a:gd name="connsiteX51-23823" fmla="*/ 8853248 w 12641071"/>
              <a:gd name="connsiteY51-23824" fmla="*/ 973287 h 5795240"/>
              <a:gd name="connsiteX52-23825" fmla="*/ 8849677 w 12641071"/>
              <a:gd name="connsiteY52-23826" fmla="*/ 973341 h 5795240"/>
              <a:gd name="connsiteX53-23827" fmla="*/ 8641543 w 12641071"/>
              <a:gd name="connsiteY53-23828" fmla="*/ 916577 h 5795240"/>
              <a:gd name="connsiteX54-23829" fmla="*/ 8641545 w 12641071"/>
              <a:gd name="connsiteY54-23830" fmla="*/ 916580 h 5795240"/>
              <a:gd name="connsiteX55-23831" fmla="*/ 8849676 w 12641071"/>
              <a:gd name="connsiteY55-23832" fmla="*/ 973343 h 5795240"/>
              <a:gd name="connsiteX56-23833" fmla="*/ 8853248 w 12641071"/>
              <a:gd name="connsiteY56-23834" fmla="*/ 973288 h 5795240"/>
              <a:gd name="connsiteX57-23835" fmla="*/ 8877719 w 12641071"/>
              <a:gd name="connsiteY57-23836" fmla="*/ 1018371 h 5795240"/>
              <a:gd name="connsiteX58-23837" fmla="*/ 8878116 w 12641071"/>
              <a:gd name="connsiteY58-23838" fmla="*/ 1018851 h 5795240"/>
              <a:gd name="connsiteX59-23839" fmla="*/ 8887288 w 12641071"/>
              <a:gd name="connsiteY59-23840" fmla="*/ 1037892 h 5795240"/>
              <a:gd name="connsiteX60-23841" fmla="*/ 8949899 w 12641071"/>
              <a:gd name="connsiteY60-23842" fmla="*/ 1239592 h 5795240"/>
              <a:gd name="connsiteX61-23843" fmla="*/ 8968437 w 12641071"/>
              <a:gd name="connsiteY61-23844" fmla="*/ 1423482 h 5795240"/>
              <a:gd name="connsiteX62-23845" fmla="*/ 8949899 w 12641071"/>
              <a:gd name="connsiteY62-23846" fmla="*/ 1239591 h 5795240"/>
              <a:gd name="connsiteX63-23847" fmla="*/ 8887288 w 12641071"/>
              <a:gd name="connsiteY63-23848" fmla="*/ 1037890 h 5795240"/>
              <a:gd name="connsiteX64-23849" fmla="*/ 8878116 w 12641071"/>
              <a:gd name="connsiteY64-23850" fmla="*/ 1018851 h 5795240"/>
              <a:gd name="connsiteX65-23851" fmla="*/ 8931285 w 12641071"/>
              <a:gd name="connsiteY65-23852" fmla="*/ 1083292 h 5795240"/>
              <a:gd name="connsiteX66-23853" fmla="*/ 9241478 w 12641071"/>
              <a:gd name="connsiteY66-23854" fmla="*/ 1211778 h 5795240"/>
              <a:gd name="connsiteX67-23855" fmla="*/ 9605238 w 12641071"/>
              <a:gd name="connsiteY67-23856" fmla="*/ 1018369 h 5795240"/>
              <a:gd name="connsiteX68-23857" fmla="*/ 9636247 w 12641071"/>
              <a:gd name="connsiteY68-23858" fmla="*/ 961241 h 5795240"/>
              <a:gd name="connsiteX69-23859" fmla="*/ 9641995 w 12641071"/>
              <a:gd name="connsiteY69-23860" fmla="*/ 961152 h 5795240"/>
              <a:gd name="connsiteX70-23861" fmla="*/ 9584939 w 12641071"/>
              <a:gd name="connsiteY70-23862" fmla="*/ 1079594 h 5795240"/>
              <a:gd name="connsiteX71-23863" fmla="*/ 9546257 w 12641071"/>
              <a:gd name="connsiteY71-23864" fmla="*/ 1204206 h 5795240"/>
              <a:gd name="connsiteX72-23865" fmla="*/ 9584939 w 12641071"/>
              <a:gd name="connsiteY72-23866" fmla="*/ 1079596 h 5795240"/>
              <a:gd name="connsiteX73-23867" fmla="*/ 9641995 w 12641071"/>
              <a:gd name="connsiteY73-23868" fmla="*/ 961153 h 5795240"/>
              <a:gd name="connsiteX74-23869" fmla="*/ 9653069 w 12641071"/>
              <a:gd name="connsiteY74-23870" fmla="*/ 960983 h 5795240"/>
              <a:gd name="connsiteX75-23871" fmla="*/ 9801564 w 12641071"/>
              <a:gd name="connsiteY75-23872" fmla="*/ 1196828 h 5795240"/>
              <a:gd name="connsiteX76-23873" fmla="*/ 9801566 w 12641071"/>
              <a:gd name="connsiteY76-23874" fmla="*/ 1196828 h 5795240"/>
              <a:gd name="connsiteX77-23875" fmla="*/ 9653070 w 12641071"/>
              <a:gd name="connsiteY77-23876" fmla="*/ 960982 h 5795240"/>
              <a:gd name="connsiteX78-23877" fmla="*/ 9641996 w 12641071"/>
              <a:gd name="connsiteY78-23878" fmla="*/ 961152 h 5795240"/>
              <a:gd name="connsiteX79-23879" fmla="*/ 9651917 w 12641071"/>
              <a:gd name="connsiteY79-23880" fmla="*/ 940556 h 5795240"/>
              <a:gd name="connsiteX80-23881" fmla="*/ 11050508 w 12641071"/>
              <a:gd name="connsiteY80-23882" fmla="*/ 108150 h 5795240"/>
              <a:gd name="connsiteX81-23883" fmla="*/ 12641071 w 12641071"/>
              <a:gd name="connsiteY81-23884" fmla="*/ 1698711 h 5795240"/>
              <a:gd name="connsiteX82-23885" fmla="*/ 11371062 w 12641071"/>
              <a:gd name="connsiteY82-23886" fmla="*/ 3256960 h 5795240"/>
              <a:gd name="connsiteX83-23887" fmla="*/ 11215953 w 12641071"/>
              <a:gd name="connsiteY83-23888" fmla="*/ 3280632 h 5795240"/>
              <a:gd name="connsiteX84-23889" fmla="*/ 11142318 w 12641071"/>
              <a:gd name="connsiteY84-23890" fmla="*/ 3276914 h 5795240"/>
              <a:gd name="connsiteX85-23891" fmla="*/ 11215952 w 12641071"/>
              <a:gd name="connsiteY85-23892" fmla="*/ 3280632 h 5795240"/>
              <a:gd name="connsiteX86-23893" fmla="*/ 11213133 w 12641071"/>
              <a:gd name="connsiteY86-23894" fmla="*/ 3281062 h 5795240"/>
              <a:gd name="connsiteX87-23895" fmla="*/ 11116921 w 12641071"/>
              <a:gd name="connsiteY87-23896" fmla="*/ 3285921 h 5795240"/>
              <a:gd name="connsiteX88-23897" fmla="*/ 11050507 w 12641071"/>
              <a:gd name="connsiteY88-23898" fmla="*/ 3289274 h 5795240"/>
              <a:gd name="connsiteX89-23899" fmla="*/ 11006292 w 12641071"/>
              <a:gd name="connsiteY89-23900" fmla="*/ 3287041 h 5795240"/>
              <a:gd name="connsiteX90-23901" fmla="*/ 10937101 w 12641071"/>
              <a:gd name="connsiteY90-23902" fmla="*/ 3297601 h 5795240"/>
              <a:gd name="connsiteX91-23903" fmla="*/ 10144740 w 12641071"/>
              <a:gd name="connsiteY91-23904" fmla="*/ 4089962 h 5795240"/>
              <a:gd name="connsiteX92-23905" fmla="*/ 10130374 w 12641071"/>
              <a:gd name="connsiteY92-23906" fmla="*/ 4184101 h 5795240"/>
              <a:gd name="connsiteX93-23907" fmla="*/ 10130375 w 12641071"/>
              <a:gd name="connsiteY93-23908" fmla="*/ 4184103 h 5795240"/>
              <a:gd name="connsiteX94-23909" fmla="*/ 10130656 w 12641071"/>
              <a:gd name="connsiteY94-23910" fmla="*/ 4185950 h 5795240"/>
              <a:gd name="connsiteX95-23911" fmla="*/ 10138194 w 12641071"/>
              <a:gd name="connsiteY95-23912" fmla="*/ 4335228 h 5795240"/>
              <a:gd name="connsiteX96-23913" fmla="*/ 10137710 w 12641071"/>
              <a:gd name="connsiteY96-23914" fmla="*/ 4344822 h 5795240"/>
              <a:gd name="connsiteX97-23915" fmla="*/ 10133555 w 12641071"/>
              <a:gd name="connsiteY97-23916" fmla="*/ 4427096 h 5795240"/>
              <a:gd name="connsiteX98-23917" fmla="*/ 10129312 w 12641071"/>
              <a:gd name="connsiteY98-23918" fmla="*/ 4399289 h 5795240"/>
              <a:gd name="connsiteX99-23919" fmla="*/ 10126797 w 12641071"/>
              <a:gd name="connsiteY99-23920" fmla="*/ 4349498 h 5795240"/>
              <a:gd name="connsiteX100-23921" fmla="*/ 10126796 w 12641071"/>
              <a:gd name="connsiteY100-23922" fmla="*/ 4349498 h 5795240"/>
              <a:gd name="connsiteX101-23923" fmla="*/ 10129311 w 12641071"/>
              <a:gd name="connsiteY101-23924" fmla="*/ 4399289 h 5795240"/>
              <a:gd name="connsiteX102-23925" fmla="*/ 10133554 w 12641071"/>
              <a:gd name="connsiteY102-23926" fmla="*/ 4427096 h 5795240"/>
              <a:gd name="connsiteX103-23927" fmla="*/ 10130656 w 12641071"/>
              <a:gd name="connsiteY103-23928" fmla="*/ 4484506 h 5795240"/>
              <a:gd name="connsiteX104-23929" fmla="*/ 8678182 w 12641071"/>
              <a:gd name="connsiteY104-23930" fmla="*/ 5795240 h 5795240"/>
              <a:gd name="connsiteX105-23931" fmla="*/ 7467518 w 12641071"/>
              <a:gd name="connsiteY105-23932" fmla="*/ 5151535 h 5795240"/>
              <a:gd name="connsiteX106-23933" fmla="*/ 7419945 w 12641071"/>
              <a:gd name="connsiteY106-23934" fmla="*/ 5073228 h 5795240"/>
              <a:gd name="connsiteX107-23935" fmla="*/ 7394386 w 12641071"/>
              <a:gd name="connsiteY107-23936" fmla="*/ 5031156 h 5795240"/>
              <a:gd name="connsiteX108-23937" fmla="*/ 7367299 w 12641071"/>
              <a:gd name="connsiteY108-23938" fmla="*/ 4974928 h 5795240"/>
              <a:gd name="connsiteX109-23939" fmla="*/ 7332905 w 12641071"/>
              <a:gd name="connsiteY109-23940" fmla="*/ 4903531 h 5795240"/>
              <a:gd name="connsiteX110-23941" fmla="*/ 7320958 w 12641071"/>
              <a:gd name="connsiteY110-23942" fmla="*/ 4870887 h 5795240"/>
              <a:gd name="connsiteX111-23943" fmla="*/ 7322174 w 12641071"/>
              <a:gd name="connsiteY111-23944" fmla="*/ 4872361 h 5795240"/>
              <a:gd name="connsiteX112-23945" fmla="*/ 7362630 w 12641071"/>
              <a:gd name="connsiteY112-23946" fmla="*/ 4938954 h 5795240"/>
              <a:gd name="connsiteX113-23947" fmla="*/ 7380779 w 12641071"/>
              <a:gd name="connsiteY113-23948" fmla="*/ 4976628 h 5795240"/>
              <a:gd name="connsiteX114-23949" fmla="*/ 7391210 w 12641071"/>
              <a:gd name="connsiteY114-23950" fmla="*/ 4977944 h 5795240"/>
              <a:gd name="connsiteX115-23951" fmla="*/ 7380780 w 12641071"/>
              <a:gd name="connsiteY115-23952" fmla="*/ 4976628 h 5795240"/>
              <a:gd name="connsiteX116-23953" fmla="*/ 7362631 w 12641071"/>
              <a:gd name="connsiteY116-23954" fmla="*/ 4938954 h 5795240"/>
              <a:gd name="connsiteX117-23955" fmla="*/ 7322175 w 12641071"/>
              <a:gd name="connsiteY117-23956" fmla="*/ 4872361 h 5795240"/>
              <a:gd name="connsiteX118-23957" fmla="*/ 7320959 w 12641071"/>
              <a:gd name="connsiteY118-23958" fmla="*/ 4870887 h 5795240"/>
              <a:gd name="connsiteX119-23959" fmla="*/ 7283811 w 12641071"/>
              <a:gd name="connsiteY119-23960" fmla="*/ 4769391 h 5795240"/>
              <a:gd name="connsiteX120-23961" fmla="*/ 7272112 w 12641071"/>
              <a:gd name="connsiteY120-23962" fmla="*/ 4718630 h 5795240"/>
              <a:gd name="connsiteX121-23963" fmla="*/ 7272111 w 12641071"/>
              <a:gd name="connsiteY121-23964" fmla="*/ 4718630 h 5795240"/>
              <a:gd name="connsiteX122-23965" fmla="*/ 7283810 w 12641071"/>
              <a:gd name="connsiteY122-23966" fmla="*/ 4769391 h 5795240"/>
              <a:gd name="connsiteX123-23967" fmla="*/ 7320958 w 12641071"/>
              <a:gd name="connsiteY123-23968" fmla="*/ 4870887 h 5795240"/>
              <a:gd name="connsiteX124-23969" fmla="*/ 7223551 w 12641071"/>
              <a:gd name="connsiteY124-23970" fmla="*/ 4752829 h 5795240"/>
              <a:gd name="connsiteX125-23971" fmla="*/ 6652445 w 12641071"/>
              <a:gd name="connsiteY125-23972" fmla="*/ 4516269 h 5795240"/>
              <a:gd name="connsiteX126-23973" fmla="*/ 6200873 w 12641071"/>
              <a:gd name="connsiteY126-23974" fmla="*/ 4654206 h 5795240"/>
              <a:gd name="connsiteX127-23975" fmla="*/ 6088813 w 12641071"/>
              <a:gd name="connsiteY127-23976" fmla="*/ 4746663 h 5795240"/>
              <a:gd name="connsiteX128-23977" fmla="*/ 6043019 w 12641071"/>
              <a:gd name="connsiteY128-23978" fmla="*/ 4807902 h 5795240"/>
              <a:gd name="connsiteX129-23979" fmla="*/ 6043021 w 12641071"/>
              <a:gd name="connsiteY129-23980" fmla="*/ 4807902 h 5795240"/>
              <a:gd name="connsiteX130-23981" fmla="*/ 6023271 w 12641071"/>
              <a:gd name="connsiteY130-23982" fmla="*/ 4834312 h 5795240"/>
              <a:gd name="connsiteX131-23983" fmla="*/ 5970678 w 12641071"/>
              <a:gd name="connsiteY131-23984" fmla="*/ 4892181 h 5795240"/>
              <a:gd name="connsiteX132-23985" fmla="*/ 5982717 w 12641071"/>
              <a:gd name="connsiteY132-23986" fmla="*/ 4872361 h 5795240"/>
              <a:gd name="connsiteX133-23987" fmla="*/ 5970675 w 12641071"/>
              <a:gd name="connsiteY133-23988" fmla="*/ 4892181 h 5795240"/>
              <a:gd name="connsiteX134-23989" fmla="*/ 5935320 w 12641071"/>
              <a:gd name="connsiteY134-23990" fmla="*/ 4931081 h 5795240"/>
              <a:gd name="connsiteX135-23991" fmla="*/ 4971763 w 12641071"/>
              <a:gd name="connsiteY135-23992" fmla="*/ 5330200 h 5795240"/>
              <a:gd name="connsiteX136-23993" fmla="*/ 3716172 w 12641071"/>
              <a:gd name="connsiteY136-23994" fmla="*/ 4497938 h 5795240"/>
              <a:gd name="connsiteX137-23995" fmla="*/ 3710773 w 12641071"/>
              <a:gd name="connsiteY137-23996" fmla="*/ 4483182 h 5795240"/>
              <a:gd name="connsiteX138-23997" fmla="*/ 3710773 w 12641071"/>
              <a:gd name="connsiteY138-23998" fmla="*/ 4483181 h 5795240"/>
              <a:gd name="connsiteX139-23999" fmla="*/ 3674984 w 12641071"/>
              <a:gd name="connsiteY139-24000" fmla="*/ 4385402 h 5795240"/>
              <a:gd name="connsiteX140-24001" fmla="*/ 3670349 w 12641071"/>
              <a:gd name="connsiteY140-24002" fmla="*/ 4372742 h 5795240"/>
              <a:gd name="connsiteX141-24003" fmla="*/ 3659438 w 12641071"/>
              <a:gd name="connsiteY141-24004" fmla="*/ 4330309 h 5795240"/>
              <a:gd name="connsiteX142-24005" fmla="*/ 3672084 w 12641071"/>
              <a:gd name="connsiteY142-24006" fmla="*/ 4353606 h 5795240"/>
              <a:gd name="connsiteX143-24007" fmla="*/ 3659440 w 12641071"/>
              <a:gd name="connsiteY143-24008" fmla="*/ 4330309 h 5795240"/>
              <a:gd name="connsiteX144-24009" fmla="*/ 3613217 w 12641071"/>
              <a:gd name="connsiteY144-24010" fmla="*/ 4245153 h 5795240"/>
              <a:gd name="connsiteX145-24011" fmla="*/ 3083792 w 12641071"/>
              <a:gd name="connsiteY145-24012" fmla="*/ 3963660 h 5795240"/>
              <a:gd name="connsiteX146-24013" fmla="*/ 2835272 w 12641071"/>
              <a:gd name="connsiteY146-24014" fmla="*/ 4013833 h 5795240"/>
              <a:gd name="connsiteX147-24015" fmla="*/ 2820214 w 12641071"/>
              <a:gd name="connsiteY147-24016" fmla="*/ 4022007 h 5795240"/>
              <a:gd name="connsiteX148-24017" fmla="*/ 2820212 w 12641071"/>
              <a:gd name="connsiteY148-24018" fmla="*/ 4022008 h 5795240"/>
              <a:gd name="connsiteX149-24019" fmla="*/ 2820206 w 12641071"/>
              <a:gd name="connsiteY149-24020" fmla="*/ 4022011 h 5795240"/>
              <a:gd name="connsiteX150-24021" fmla="*/ 2813481 w 12641071"/>
              <a:gd name="connsiteY150-24022" fmla="*/ 4027041 h 5795240"/>
              <a:gd name="connsiteX151-24023" fmla="*/ 2762875 w 12641071"/>
              <a:gd name="connsiteY151-24024" fmla="*/ 4057784 h 5795240"/>
              <a:gd name="connsiteX152-24025" fmla="*/ 2762878 w 12641071"/>
              <a:gd name="connsiteY152-24026" fmla="*/ 4057784 h 5795240"/>
              <a:gd name="connsiteX153-24027" fmla="*/ 2694694 w 12641071"/>
              <a:gd name="connsiteY153-24028" fmla="*/ 4099208 h 5795240"/>
              <a:gd name="connsiteX154-24029" fmla="*/ 2726822 w 12641071"/>
              <a:gd name="connsiteY154-24030" fmla="*/ 4072700 h 5795240"/>
              <a:gd name="connsiteX155-24031" fmla="*/ 2757719 w 12641071"/>
              <a:gd name="connsiteY155-24032" fmla="*/ 4055929 h 5795240"/>
              <a:gd name="connsiteX156-24033" fmla="*/ 2757718 w 12641071"/>
              <a:gd name="connsiteY156-24034" fmla="*/ 4055928 h 5795240"/>
              <a:gd name="connsiteX157-24035" fmla="*/ 2726820 w 12641071"/>
              <a:gd name="connsiteY157-24036" fmla="*/ 4072700 h 5795240"/>
              <a:gd name="connsiteX158-24037" fmla="*/ 2694692 w 12641071"/>
              <a:gd name="connsiteY158-24038" fmla="*/ 4099208 h 5795240"/>
              <a:gd name="connsiteX159-24039" fmla="*/ 2664698 w 12641071"/>
              <a:gd name="connsiteY159-24040" fmla="*/ 4117431 h 5795240"/>
              <a:gd name="connsiteX160-24041" fmla="*/ 1804544 w 12641071"/>
              <a:gd name="connsiteY160-24042" fmla="*/ 4335229 h 5795240"/>
              <a:gd name="connsiteX161-24043" fmla="*/ 0 w 12641071"/>
              <a:gd name="connsiteY161-24044" fmla="*/ 2530685 h 5795240"/>
              <a:gd name="connsiteX162-24045" fmla="*/ 1804544 w 12641071"/>
              <a:gd name="connsiteY162-24046" fmla="*/ 726143 h 5795240"/>
              <a:gd name="connsiteX163-24047" fmla="*/ 3080549 w 12641071"/>
              <a:gd name="connsiteY163-24048" fmla="*/ 1254682 h 5795240"/>
              <a:gd name="connsiteX164-24049" fmla="*/ 3268676 w 12641071"/>
              <a:gd name="connsiteY164-24050" fmla="*/ 1461167 h 5795240"/>
              <a:gd name="connsiteX165-24051" fmla="*/ 3565826 w 12641071"/>
              <a:gd name="connsiteY165-24052" fmla="*/ 1551935 h 5795240"/>
              <a:gd name="connsiteX166-24053" fmla="*/ 4086504 w 12641071"/>
              <a:gd name="connsiteY166-24054" fmla="*/ 1127574 h 5795240"/>
              <a:gd name="connsiteX167-24055" fmla="*/ 4103078 w 12641071"/>
              <a:gd name="connsiteY167-24056" fmla="*/ 1004204 h 5795240"/>
              <a:gd name="connsiteX168-24057" fmla="*/ 5215874 w 12641071"/>
              <a:gd name="connsiteY168-24058" fmla="*/ 0 h 5795240"/>
              <a:gd name="connsiteX0-24059" fmla="*/ 5964869 w 12641071"/>
              <a:gd name="connsiteY0-24060" fmla="*/ 4795171 h 5795240"/>
              <a:gd name="connsiteX1-24061" fmla="*/ 6019264 w 12641071"/>
              <a:gd name="connsiteY1-24062" fmla="*/ 4804905 h 5795240"/>
              <a:gd name="connsiteX2-24063" fmla="*/ 6036570 w 12641071"/>
              <a:gd name="connsiteY2-24064" fmla="*/ 4807089 h 5795240"/>
              <a:gd name="connsiteX3-24065" fmla="*/ 6019265 w 12641071"/>
              <a:gd name="connsiteY3-24066" fmla="*/ 4804905 h 5795240"/>
              <a:gd name="connsiteX4-24067" fmla="*/ 5964869 w 12641071"/>
              <a:gd name="connsiteY4-24068" fmla="*/ 4795171 h 5795240"/>
              <a:gd name="connsiteX5-24069" fmla="*/ 3682364 w 12641071"/>
              <a:gd name="connsiteY5-24070" fmla="*/ 4386723 h 5795240"/>
              <a:gd name="connsiteX6-24071" fmla="*/ 3772428 w 12641071"/>
              <a:gd name="connsiteY6-24072" fmla="*/ 4402840 h 5795240"/>
              <a:gd name="connsiteX7-24073" fmla="*/ 3772428 w 12641071"/>
              <a:gd name="connsiteY7-24074" fmla="*/ 4402840 h 5795240"/>
              <a:gd name="connsiteX8-24075" fmla="*/ 3682364 w 12641071"/>
              <a:gd name="connsiteY8-24076" fmla="*/ 4386723 h 5795240"/>
              <a:gd name="connsiteX9-24077" fmla="*/ 5215874 w 12641071"/>
              <a:gd name="connsiteY9-24078" fmla="*/ 0 h 5795240"/>
              <a:gd name="connsiteX10-24079" fmla="*/ 5927386 w 12641071"/>
              <a:gd name="connsiteY10-24080" fmla="*/ 255427 h 5795240"/>
              <a:gd name="connsiteX11-24081" fmla="*/ 6105193 w 12641071"/>
              <a:gd name="connsiteY11-24082" fmla="*/ 442067 h 5795240"/>
              <a:gd name="connsiteX12-24083" fmla="*/ 6105193 w 12641071"/>
              <a:gd name="connsiteY12-24084" fmla="*/ 442069 h 5795240"/>
              <a:gd name="connsiteX13-24085" fmla="*/ 6141460 w 12641071"/>
              <a:gd name="connsiteY13-24086" fmla="*/ 475027 h 5795240"/>
              <a:gd name="connsiteX14-24087" fmla="*/ 6788665 w 12641071"/>
              <a:gd name="connsiteY14-24088" fmla="*/ 707369 h 5795240"/>
              <a:gd name="connsiteX15-24089" fmla="*/ 7184710 w 12641071"/>
              <a:gd name="connsiteY15-24090" fmla="*/ 627411 h 5795240"/>
              <a:gd name="connsiteX16-24091" fmla="*/ 7264545 w 12641071"/>
              <a:gd name="connsiteY16-24092" fmla="*/ 588952 h 5795240"/>
              <a:gd name="connsiteX17-24093" fmla="*/ 7213686 w 12641071"/>
              <a:gd name="connsiteY17-24094" fmla="*/ 626983 h 5795240"/>
              <a:gd name="connsiteX18-24095" fmla="*/ 7128319 w 12641071"/>
              <a:gd name="connsiteY18-24096" fmla="*/ 705504 h 5795240"/>
              <a:gd name="connsiteX19-24097" fmla="*/ 7213686 w 12641071"/>
              <a:gd name="connsiteY19-24098" fmla="*/ 626984 h 5795240"/>
              <a:gd name="connsiteX20-24099" fmla="*/ 7264545 w 12641071"/>
              <a:gd name="connsiteY20-24100" fmla="*/ 588953 h 5795240"/>
              <a:gd name="connsiteX21-24101" fmla="*/ 7273651 w 12641071"/>
              <a:gd name="connsiteY21-24102" fmla="*/ 584566 h 5795240"/>
              <a:gd name="connsiteX22-24103" fmla="*/ 7314851 w 12641071"/>
              <a:gd name="connsiteY22-24104" fmla="*/ 559537 h 5795240"/>
              <a:gd name="connsiteX23-24105" fmla="*/ 7354131 w 12641071"/>
              <a:gd name="connsiteY23-24106" fmla="*/ 565467 h 5795240"/>
              <a:gd name="connsiteX24-24107" fmla="*/ 7429608 w 12641071"/>
              <a:gd name="connsiteY24-24108" fmla="*/ 586051 h 5795240"/>
              <a:gd name="connsiteX25-24109" fmla="*/ 7429611 w 12641071"/>
              <a:gd name="connsiteY25-24110" fmla="*/ 586050 h 5795240"/>
              <a:gd name="connsiteX26-24111" fmla="*/ 7354132 w 12641071"/>
              <a:gd name="connsiteY26-24112" fmla="*/ 565465 h 5795240"/>
              <a:gd name="connsiteX27-24113" fmla="*/ 7314853 w 12641071"/>
              <a:gd name="connsiteY27-24114" fmla="*/ 559536 h 5795240"/>
              <a:gd name="connsiteX28-24115" fmla="*/ 7314851 w 12641071"/>
              <a:gd name="connsiteY28-24116" fmla="*/ 559537 h 5795240"/>
              <a:gd name="connsiteX29-24117" fmla="*/ 7314849 w 12641071"/>
              <a:gd name="connsiteY29-24118" fmla="*/ 559537 h 5795240"/>
              <a:gd name="connsiteX30-24119" fmla="*/ 7273651 w 12641071"/>
              <a:gd name="connsiteY30-24120" fmla="*/ 584565 h 5795240"/>
              <a:gd name="connsiteX31-24121" fmla="*/ 7264545 w 12641071"/>
              <a:gd name="connsiteY31-24122" fmla="*/ 588952 h 5795240"/>
              <a:gd name="connsiteX32-24123" fmla="*/ 7296407 w 12641071"/>
              <a:gd name="connsiteY32-24124" fmla="*/ 565126 h 5795240"/>
              <a:gd name="connsiteX33-24125" fmla="*/ 7307447 w 12641071"/>
              <a:gd name="connsiteY33-24126" fmla="*/ 558419 h 5795240"/>
              <a:gd name="connsiteX34-24127" fmla="*/ 7307450 w 12641071"/>
              <a:gd name="connsiteY34-24128" fmla="*/ 558419 h 5795240"/>
              <a:gd name="connsiteX35-24129" fmla="*/ 7385004 w 12641071"/>
              <a:gd name="connsiteY35-24130" fmla="*/ 511303 h 5795240"/>
              <a:gd name="connsiteX36-24131" fmla="*/ 7391626 w 12641071"/>
              <a:gd name="connsiteY36-24132" fmla="*/ 508114 h 5795240"/>
              <a:gd name="connsiteX37-24133" fmla="*/ 7391631 w 12641071"/>
              <a:gd name="connsiteY37-24134" fmla="*/ 508110 h 5795240"/>
              <a:gd name="connsiteX38-24135" fmla="*/ 7478934 w 12641071"/>
              <a:gd name="connsiteY38-24136" fmla="*/ 466053 h 5795240"/>
              <a:gd name="connsiteX39-24137" fmla="*/ 7897193 w 12641071"/>
              <a:gd name="connsiteY39-24138" fmla="*/ 381611 h 5795240"/>
              <a:gd name="connsiteX40-24139" fmla="*/ 8788216 w 12641071"/>
              <a:gd name="connsiteY40-24140" fmla="*/ 855364 h 5795240"/>
              <a:gd name="connsiteX41-24141" fmla="*/ 8832362 w 12641071"/>
              <a:gd name="connsiteY41-24142" fmla="*/ 928030 h 5795240"/>
              <a:gd name="connsiteX42-24143" fmla="*/ 8832362 w 12641071"/>
              <a:gd name="connsiteY42-24144" fmla="*/ 928033 h 5795240"/>
              <a:gd name="connsiteX43-24145" fmla="*/ 8842040 w 12641071"/>
              <a:gd name="connsiteY43-24146" fmla="*/ 943961 h 5795240"/>
              <a:gd name="connsiteX44-24147" fmla="*/ 8856144 w 12641071"/>
              <a:gd name="connsiteY44-24148" fmla="*/ 973241 h 5795240"/>
              <a:gd name="connsiteX45-24149" fmla="*/ 8856145 w 12641071"/>
              <a:gd name="connsiteY45-24150" fmla="*/ 973241 h 5795240"/>
              <a:gd name="connsiteX46-24151" fmla="*/ 8878117 w 12641071"/>
              <a:gd name="connsiteY46-24152" fmla="*/ 1018851 h 5795240"/>
              <a:gd name="connsiteX47-24153" fmla="*/ 8877719 w 12641071"/>
              <a:gd name="connsiteY47-24154" fmla="*/ 1018369 h 5795240"/>
              <a:gd name="connsiteX48-24155" fmla="*/ 8853250 w 12641071"/>
              <a:gd name="connsiteY48-24156" fmla="*/ 973288 h 5795240"/>
              <a:gd name="connsiteX49-24157" fmla="*/ 8853249 w 12641071"/>
              <a:gd name="connsiteY49-24158" fmla="*/ 973288 h 5795240"/>
              <a:gd name="connsiteX50-24159" fmla="*/ 8853248 w 12641071"/>
              <a:gd name="connsiteY50-24160" fmla="*/ 973287 h 5795240"/>
              <a:gd name="connsiteX51-24161" fmla="*/ 8849677 w 12641071"/>
              <a:gd name="connsiteY51-24162" fmla="*/ 973341 h 5795240"/>
              <a:gd name="connsiteX52-24163" fmla="*/ 8641543 w 12641071"/>
              <a:gd name="connsiteY52-24164" fmla="*/ 916577 h 5795240"/>
              <a:gd name="connsiteX53-24165" fmla="*/ 8641545 w 12641071"/>
              <a:gd name="connsiteY53-24166" fmla="*/ 916580 h 5795240"/>
              <a:gd name="connsiteX54-24167" fmla="*/ 8849676 w 12641071"/>
              <a:gd name="connsiteY54-24168" fmla="*/ 973343 h 5795240"/>
              <a:gd name="connsiteX55-24169" fmla="*/ 8853248 w 12641071"/>
              <a:gd name="connsiteY55-24170" fmla="*/ 973288 h 5795240"/>
              <a:gd name="connsiteX56-24171" fmla="*/ 8877719 w 12641071"/>
              <a:gd name="connsiteY56-24172" fmla="*/ 1018371 h 5795240"/>
              <a:gd name="connsiteX57-24173" fmla="*/ 8878116 w 12641071"/>
              <a:gd name="connsiteY57-24174" fmla="*/ 1018851 h 5795240"/>
              <a:gd name="connsiteX58-24175" fmla="*/ 8887288 w 12641071"/>
              <a:gd name="connsiteY58-24176" fmla="*/ 1037892 h 5795240"/>
              <a:gd name="connsiteX59-24177" fmla="*/ 8949899 w 12641071"/>
              <a:gd name="connsiteY59-24178" fmla="*/ 1239592 h 5795240"/>
              <a:gd name="connsiteX60-24179" fmla="*/ 8968437 w 12641071"/>
              <a:gd name="connsiteY60-24180" fmla="*/ 1423482 h 5795240"/>
              <a:gd name="connsiteX61-24181" fmla="*/ 8949899 w 12641071"/>
              <a:gd name="connsiteY61-24182" fmla="*/ 1239591 h 5795240"/>
              <a:gd name="connsiteX62-24183" fmla="*/ 8887288 w 12641071"/>
              <a:gd name="connsiteY62-24184" fmla="*/ 1037890 h 5795240"/>
              <a:gd name="connsiteX63-24185" fmla="*/ 8878116 w 12641071"/>
              <a:gd name="connsiteY63-24186" fmla="*/ 1018851 h 5795240"/>
              <a:gd name="connsiteX64-24187" fmla="*/ 8931285 w 12641071"/>
              <a:gd name="connsiteY64-24188" fmla="*/ 1083292 h 5795240"/>
              <a:gd name="connsiteX65-24189" fmla="*/ 9241478 w 12641071"/>
              <a:gd name="connsiteY65-24190" fmla="*/ 1211778 h 5795240"/>
              <a:gd name="connsiteX66-24191" fmla="*/ 9605238 w 12641071"/>
              <a:gd name="connsiteY66-24192" fmla="*/ 1018369 h 5795240"/>
              <a:gd name="connsiteX67-24193" fmla="*/ 9636247 w 12641071"/>
              <a:gd name="connsiteY67-24194" fmla="*/ 961241 h 5795240"/>
              <a:gd name="connsiteX68-24195" fmla="*/ 9641995 w 12641071"/>
              <a:gd name="connsiteY68-24196" fmla="*/ 961152 h 5795240"/>
              <a:gd name="connsiteX69-24197" fmla="*/ 9584939 w 12641071"/>
              <a:gd name="connsiteY69-24198" fmla="*/ 1079594 h 5795240"/>
              <a:gd name="connsiteX70-24199" fmla="*/ 9546257 w 12641071"/>
              <a:gd name="connsiteY70-24200" fmla="*/ 1204206 h 5795240"/>
              <a:gd name="connsiteX71-24201" fmla="*/ 9584939 w 12641071"/>
              <a:gd name="connsiteY71-24202" fmla="*/ 1079596 h 5795240"/>
              <a:gd name="connsiteX72-24203" fmla="*/ 9641995 w 12641071"/>
              <a:gd name="connsiteY72-24204" fmla="*/ 961153 h 5795240"/>
              <a:gd name="connsiteX73-24205" fmla="*/ 9653069 w 12641071"/>
              <a:gd name="connsiteY73-24206" fmla="*/ 960983 h 5795240"/>
              <a:gd name="connsiteX74-24207" fmla="*/ 9801564 w 12641071"/>
              <a:gd name="connsiteY74-24208" fmla="*/ 1196828 h 5795240"/>
              <a:gd name="connsiteX75-24209" fmla="*/ 9801566 w 12641071"/>
              <a:gd name="connsiteY75-24210" fmla="*/ 1196828 h 5795240"/>
              <a:gd name="connsiteX76-24211" fmla="*/ 9653070 w 12641071"/>
              <a:gd name="connsiteY76-24212" fmla="*/ 960982 h 5795240"/>
              <a:gd name="connsiteX77-24213" fmla="*/ 9641996 w 12641071"/>
              <a:gd name="connsiteY77-24214" fmla="*/ 961152 h 5795240"/>
              <a:gd name="connsiteX78-24215" fmla="*/ 9651917 w 12641071"/>
              <a:gd name="connsiteY78-24216" fmla="*/ 940556 h 5795240"/>
              <a:gd name="connsiteX79-24217" fmla="*/ 11050508 w 12641071"/>
              <a:gd name="connsiteY79-24218" fmla="*/ 108150 h 5795240"/>
              <a:gd name="connsiteX80-24219" fmla="*/ 12641071 w 12641071"/>
              <a:gd name="connsiteY80-24220" fmla="*/ 1698711 h 5795240"/>
              <a:gd name="connsiteX81-24221" fmla="*/ 11371062 w 12641071"/>
              <a:gd name="connsiteY81-24222" fmla="*/ 3256960 h 5795240"/>
              <a:gd name="connsiteX82-24223" fmla="*/ 11215953 w 12641071"/>
              <a:gd name="connsiteY82-24224" fmla="*/ 3280632 h 5795240"/>
              <a:gd name="connsiteX83-24225" fmla="*/ 11142318 w 12641071"/>
              <a:gd name="connsiteY83-24226" fmla="*/ 3276914 h 5795240"/>
              <a:gd name="connsiteX84-24227" fmla="*/ 11215952 w 12641071"/>
              <a:gd name="connsiteY84-24228" fmla="*/ 3280632 h 5795240"/>
              <a:gd name="connsiteX85-24229" fmla="*/ 11213133 w 12641071"/>
              <a:gd name="connsiteY85-24230" fmla="*/ 3281062 h 5795240"/>
              <a:gd name="connsiteX86-24231" fmla="*/ 11116921 w 12641071"/>
              <a:gd name="connsiteY86-24232" fmla="*/ 3285921 h 5795240"/>
              <a:gd name="connsiteX87-24233" fmla="*/ 11050507 w 12641071"/>
              <a:gd name="connsiteY87-24234" fmla="*/ 3289274 h 5795240"/>
              <a:gd name="connsiteX88-24235" fmla="*/ 11006292 w 12641071"/>
              <a:gd name="connsiteY88-24236" fmla="*/ 3287041 h 5795240"/>
              <a:gd name="connsiteX89-24237" fmla="*/ 10937101 w 12641071"/>
              <a:gd name="connsiteY89-24238" fmla="*/ 3297601 h 5795240"/>
              <a:gd name="connsiteX90-24239" fmla="*/ 10144740 w 12641071"/>
              <a:gd name="connsiteY90-24240" fmla="*/ 4089962 h 5795240"/>
              <a:gd name="connsiteX91-24241" fmla="*/ 10130374 w 12641071"/>
              <a:gd name="connsiteY91-24242" fmla="*/ 4184101 h 5795240"/>
              <a:gd name="connsiteX92-24243" fmla="*/ 10130375 w 12641071"/>
              <a:gd name="connsiteY92-24244" fmla="*/ 4184103 h 5795240"/>
              <a:gd name="connsiteX93-24245" fmla="*/ 10130656 w 12641071"/>
              <a:gd name="connsiteY93-24246" fmla="*/ 4185950 h 5795240"/>
              <a:gd name="connsiteX94-24247" fmla="*/ 10138194 w 12641071"/>
              <a:gd name="connsiteY94-24248" fmla="*/ 4335228 h 5795240"/>
              <a:gd name="connsiteX95-24249" fmla="*/ 10137710 w 12641071"/>
              <a:gd name="connsiteY95-24250" fmla="*/ 4344822 h 5795240"/>
              <a:gd name="connsiteX96-24251" fmla="*/ 10133555 w 12641071"/>
              <a:gd name="connsiteY96-24252" fmla="*/ 4427096 h 5795240"/>
              <a:gd name="connsiteX97-24253" fmla="*/ 10129312 w 12641071"/>
              <a:gd name="connsiteY97-24254" fmla="*/ 4399289 h 5795240"/>
              <a:gd name="connsiteX98-24255" fmla="*/ 10126797 w 12641071"/>
              <a:gd name="connsiteY98-24256" fmla="*/ 4349498 h 5795240"/>
              <a:gd name="connsiteX99-24257" fmla="*/ 10126796 w 12641071"/>
              <a:gd name="connsiteY99-24258" fmla="*/ 4349498 h 5795240"/>
              <a:gd name="connsiteX100-24259" fmla="*/ 10129311 w 12641071"/>
              <a:gd name="connsiteY100-24260" fmla="*/ 4399289 h 5795240"/>
              <a:gd name="connsiteX101-24261" fmla="*/ 10133554 w 12641071"/>
              <a:gd name="connsiteY101-24262" fmla="*/ 4427096 h 5795240"/>
              <a:gd name="connsiteX102-24263" fmla="*/ 10130656 w 12641071"/>
              <a:gd name="connsiteY102-24264" fmla="*/ 4484506 h 5795240"/>
              <a:gd name="connsiteX103-24265" fmla="*/ 8678182 w 12641071"/>
              <a:gd name="connsiteY103-24266" fmla="*/ 5795240 h 5795240"/>
              <a:gd name="connsiteX104-24267" fmla="*/ 7467518 w 12641071"/>
              <a:gd name="connsiteY104-24268" fmla="*/ 5151535 h 5795240"/>
              <a:gd name="connsiteX105-24269" fmla="*/ 7419945 w 12641071"/>
              <a:gd name="connsiteY105-24270" fmla="*/ 5073228 h 5795240"/>
              <a:gd name="connsiteX106-24271" fmla="*/ 7394386 w 12641071"/>
              <a:gd name="connsiteY106-24272" fmla="*/ 5031156 h 5795240"/>
              <a:gd name="connsiteX107-24273" fmla="*/ 7367299 w 12641071"/>
              <a:gd name="connsiteY107-24274" fmla="*/ 4974928 h 5795240"/>
              <a:gd name="connsiteX108-24275" fmla="*/ 7332905 w 12641071"/>
              <a:gd name="connsiteY108-24276" fmla="*/ 4903531 h 5795240"/>
              <a:gd name="connsiteX109-24277" fmla="*/ 7320958 w 12641071"/>
              <a:gd name="connsiteY109-24278" fmla="*/ 4870887 h 5795240"/>
              <a:gd name="connsiteX110-24279" fmla="*/ 7322174 w 12641071"/>
              <a:gd name="connsiteY110-24280" fmla="*/ 4872361 h 5795240"/>
              <a:gd name="connsiteX111-24281" fmla="*/ 7362630 w 12641071"/>
              <a:gd name="connsiteY111-24282" fmla="*/ 4938954 h 5795240"/>
              <a:gd name="connsiteX112-24283" fmla="*/ 7380779 w 12641071"/>
              <a:gd name="connsiteY112-24284" fmla="*/ 4976628 h 5795240"/>
              <a:gd name="connsiteX113-24285" fmla="*/ 7391210 w 12641071"/>
              <a:gd name="connsiteY113-24286" fmla="*/ 4977944 h 5795240"/>
              <a:gd name="connsiteX114-24287" fmla="*/ 7380780 w 12641071"/>
              <a:gd name="connsiteY114-24288" fmla="*/ 4976628 h 5795240"/>
              <a:gd name="connsiteX115-24289" fmla="*/ 7362631 w 12641071"/>
              <a:gd name="connsiteY115-24290" fmla="*/ 4938954 h 5795240"/>
              <a:gd name="connsiteX116-24291" fmla="*/ 7322175 w 12641071"/>
              <a:gd name="connsiteY116-24292" fmla="*/ 4872361 h 5795240"/>
              <a:gd name="connsiteX117-24293" fmla="*/ 7320959 w 12641071"/>
              <a:gd name="connsiteY117-24294" fmla="*/ 4870887 h 5795240"/>
              <a:gd name="connsiteX118-24295" fmla="*/ 7283811 w 12641071"/>
              <a:gd name="connsiteY118-24296" fmla="*/ 4769391 h 5795240"/>
              <a:gd name="connsiteX119-24297" fmla="*/ 7272112 w 12641071"/>
              <a:gd name="connsiteY119-24298" fmla="*/ 4718630 h 5795240"/>
              <a:gd name="connsiteX120-24299" fmla="*/ 7272111 w 12641071"/>
              <a:gd name="connsiteY120-24300" fmla="*/ 4718630 h 5795240"/>
              <a:gd name="connsiteX121-24301" fmla="*/ 7283810 w 12641071"/>
              <a:gd name="connsiteY121-24302" fmla="*/ 4769391 h 5795240"/>
              <a:gd name="connsiteX122-24303" fmla="*/ 7320958 w 12641071"/>
              <a:gd name="connsiteY122-24304" fmla="*/ 4870887 h 5795240"/>
              <a:gd name="connsiteX123-24305" fmla="*/ 7223551 w 12641071"/>
              <a:gd name="connsiteY123-24306" fmla="*/ 4752829 h 5795240"/>
              <a:gd name="connsiteX124-24307" fmla="*/ 6652445 w 12641071"/>
              <a:gd name="connsiteY124-24308" fmla="*/ 4516269 h 5795240"/>
              <a:gd name="connsiteX125-24309" fmla="*/ 6200873 w 12641071"/>
              <a:gd name="connsiteY125-24310" fmla="*/ 4654206 h 5795240"/>
              <a:gd name="connsiteX126-24311" fmla="*/ 6088813 w 12641071"/>
              <a:gd name="connsiteY126-24312" fmla="*/ 4746663 h 5795240"/>
              <a:gd name="connsiteX127-24313" fmla="*/ 6043019 w 12641071"/>
              <a:gd name="connsiteY127-24314" fmla="*/ 4807902 h 5795240"/>
              <a:gd name="connsiteX128-24315" fmla="*/ 6043021 w 12641071"/>
              <a:gd name="connsiteY128-24316" fmla="*/ 4807902 h 5795240"/>
              <a:gd name="connsiteX129-24317" fmla="*/ 6023271 w 12641071"/>
              <a:gd name="connsiteY129-24318" fmla="*/ 4834312 h 5795240"/>
              <a:gd name="connsiteX130-24319" fmla="*/ 5970678 w 12641071"/>
              <a:gd name="connsiteY130-24320" fmla="*/ 4892181 h 5795240"/>
              <a:gd name="connsiteX131-24321" fmla="*/ 5982717 w 12641071"/>
              <a:gd name="connsiteY131-24322" fmla="*/ 4872361 h 5795240"/>
              <a:gd name="connsiteX132-24323" fmla="*/ 5970675 w 12641071"/>
              <a:gd name="connsiteY132-24324" fmla="*/ 4892181 h 5795240"/>
              <a:gd name="connsiteX133-24325" fmla="*/ 5935320 w 12641071"/>
              <a:gd name="connsiteY133-24326" fmla="*/ 4931081 h 5795240"/>
              <a:gd name="connsiteX134-24327" fmla="*/ 4971763 w 12641071"/>
              <a:gd name="connsiteY134-24328" fmla="*/ 5330200 h 5795240"/>
              <a:gd name="connsiteX135-24329" fmla="*/ 3716172 w 12641071"/>
              <a:gd name="connsiteY135-24330" fmla="*/ 4497938 h 5795240"/>
              <a:gd name="connsiteX136-24331" fmla="*/ 3710773 w 12641071"/>
              <a:gd name="connsiteY136-24332" fmla="*/ 4483182 h 5795240"/>
              <a:gd name="connsiteX137-24333" fmla="*/ 3710773 w 12641071"/>
              <a:gd name="connsiteY137-24334" fmla="*/ 4483181 h 5795240"/>
              <a:gd name="connsiteX138-24335" fmla="*/ 3674984 w 12641071"/>
              <a:gd name="connsiteY138-24336" fmla="*/ 4385402 h 5795240"/>
              <a:gd name="connsiteX139-24337" fmla="*/ 3670349 w 12641071"/>
              <a:gd name="connsiteY139-24338" fmla="*/ 4372742 h 5795240"/>
              <a:gd name="connsiteX140-24339" fmla="*/ 3659438 w 12641071"/>
              <a:gd name="connsiteY140-24340" fmla="*/ 4330309 h 5795240"/>
              <a:gd name="connsiteX141-24341" fmla="*/ 3672084 w 12641071"/>
              <a:gd name="connsiteY141-24342" fmla="*/ 4353606 h 5795240"/>
              <a:gd name="connsiteX142-24343" fmla="*/ 3659440 w 12641071"/>
              <a:gd name="connsiteY142-24344" fmla="*/ 4330309 h 5795240"/>
              <a:gd name="connsiteX143-24345" fmla="*/ 3613217 w 12641071"/>
              <a:gd name="connsiteY143-24346" fmla="*/ 4245153 h 5795240"/>
              <a:gd name="connsiteX144-24347" fmla="*/ 3083792 w 12641071"/>
              <a:gd name="connsiteY144-24348" fmla="*/ 3963660 h 5795240"/>
              <a:gd name="connsiteX145-24349" fmla="*/ 2835272 w 12641071"/>
              <a:gd name="connsiteY145-24350" fmla="*/ 4013833 h 5795240"/>
              <a:gd name="connsiteX146-24351" fmla="*/ 2820214 w 12641071"/>
              <a:gd name="connsiteY146-24352" fmla="*/ 4022007 h 5795240"/>
              <a:gd name="connsiteX147-24353" fmla="*/ 2820212 w 12641071"/>
              <a:gd name="connsiteY147-24354" fmla="*/ 4022008 h 5795240"/>
              <a:gd name="connsiteX148-24355" fmla="*/ 2820206 w 12641071"/>
              <a:gd name="connsiteY148-24356" fmla="*/ 4022011 h 5795240"/>
              <a:gd name="connsiteX149-24357" fmla="*/ 2813481 w 12641071"/>
              <a:gd name="connsiteY149-24358" fmla="*/ 4027041 h 5795240"/>
              <a:gd name="connsiteX150-24359" fmla="*/ 2762875 w 12641071"/>
              <a:gd name="connsiteY150-24360" fmla="*/ 4057784 h 5795240"/>
              <a:gd name="connsiteX151-24361" fmla="*/ 2762878 w 12641071"/>
              <a:gd name="connsiteY151-24362" fmla="*/ 4057784 h 5795240"/>
              <a:gd name="connsiteX152-24363" fmla="*/ 2694694 w 12641071"/>
              <a:gd name="connsiteY152-24364" fmla="*/ 4099208 h 5795240"/>
              <a:gd name="connsiteX153-24365" fmla="*/ 2726822 w 12641071"/>
              <a:gd name="connsiteY153-24366" fmla="*/ 4072700 h 5795240"/>
              <a:gd name="connsiteX154-24367" fmla="*/ 2757719 w 12641071"/>
              <a:gd name="connsiteY154-24368" fmla="*/ 4055929 h 5795240"/>
              <a:gd name="connsiteX155-24369" fmla="*/ 2757718 w 12641071"/>
              <a:gd name="connsiteY155-24370" fmla="*/ 4055928 h 5795240"/>
              <a:gd name="connsiteX156-24371" fmla="*/ 2726820 w 12641071"/>
              <a:gd name="connsiteY156-24372" fmla="*/ 4072700 h 5795240"/>
              <a:gd name="connsiteX157-24373" fmla="*/ 2694692 w 12641071"/>
              <a:gd name="connsiteY157-24374" fmla="*/ 4099208 h 5795240"/>
              <a:gd name="connsiteX158-24375" fmla="*/ 2664698 w 12641071"/>
              <a:gd name="connsiteY158-24376" fmla="*/ 4117431 h 5795240"/>
              <a:gd name="connsiteX159-24377" fmla="*/ 1804544 w 12641071"/>
              <a:gd name="connsiteY159-24378" fmla="*/ 4335229 h 5795240"/>
              <a:gd name="connsiteX160-24379" fmla="*/ 0 w 12641071"/>
              <a:gd name="connsiteY160-24380" fmla="*/ 2530685 h 5795240"/>
              <a:gd name="connsiteX161-24381" fmla="*/ 1804544 w 12641071"/>
              <a:gd name="connsiteY161-24382" fmla="*/ 726143 h 5795240"/>
              <a:gd name="connsiteX162-24383" fmla="*/ 3080549 w 12641071"/>
              <a:gd name="connsiteY162-24384" fmla="*/ 1254682 h 5795240"/>
              <a:gd name="connsiteX163-24385" fmla="*/ 3268676 w 12641071"/>
              <a:gd name="connsiteY163-24386" fmla="*/ 1461167 h 5795240"/>
              <a:gd name="connsiteX164-24387" fmla="*/ 3565826 w 12641071"/>
              <a:gd name="connsiteY164-24388" fmla="*/ 1551935 h 5795240"/>
              <a:gd name="connsiteX165-24389" fmla="*/ 4086504 w 12641071"/>
              <a:gd name="connsiteY165-24390" fmla="*/ 1127574 h 5795240"/>
              <a:gd name="connsiteX166-24391" fmla="*/ 4103078 w 12641071"/>
              <a:gd name="connsiteY166-24392" fmla="*/ 1004204 h 5795240"/>
              <a:gd name="connsiteX167-24393" fmla="*/ 5215874 w 12641071"/>
              <a:gd name="connsiteY167-24394" fmla="*/ 0 h 5795240"/>
              <a:gd name="connsiteX0-24395" fmla="*/ 5964869 w 12641071"/>
              <a:gd name="connsiteY0-24396" fmla="*/ 4795171 h 5795240"/>
              <a:gd name="connsiteX1-24397" fmla="*/ 6019264 w 12641071"/>
              <a:gd name="connsiteY1-24398" fmla="*/ 4804905 h 5795240"/>
              <a:gd name="connsiteX2-24399" fmla="*/ 6036570 w 12641071"/>
              <a:gd name="connsiteY2-24400" fmla="*/ 4807089 h 5795240"/>
              <a:gd name="connsiteX3-24401" fmla="*/ 6019265 w 12641071"/>
              <a:gd name="connsiteY3-24402" fmla="*/ 4804905 h 5795240"/>
              <a:gd name="connsiteX4-24403" fmla="*/ 5964869 w 12641071"/>
              <a:gd name="connsiteY4-24404" fmla="*/ 4795171 h 5795240"/>
              <a:gd name="connsiteX5-24405" fmla="*/ 3682364 w 12641071"/>
              <a:gd name="connsiteY5-24406" fmla="*/ 4386723 h 5795240"/>
              <a:gd name="connsiteX6-24407" fmla="*/ 3772428 w 12641071"/>
              <a:gd name="connsiteY6-24408" fmla="*/ 4402840 h 5795240"/>
              <a:gd name="connsiteX7-24409" fmla="*/ 3772428 w 12641071"/>
              <a:gd name="connsiteY7-24410" fmla="*/ 4402840 h 5795240"/>
              <a:gd name="connsiteX8-24411" fmla="*/ 3682364 w 12641071"/>
              <a:gd name="connsiteY8-24412" fmla="*/ 4386723 h 5795240"/>
              <a:gd name="connsiteX9-24413" fmla="*/ 5215874 w 12641071"/>
              <a:gd name="connsiteY9-24414" fmla="*/ 0 h 5795240"/>
              <a:gd name="connsiteX10-24415" fmla="*/ 5927386 w 12641071"/>
              <a:gd name="connsiteY10-24416" fmla="*/ 255427 h 5795240"/>
              <a:gd name="connsiteX11-24417" fmla="*/ 6105193 w 12641071"/>
              <a:gd name="connsiteY11-24418" fmla="*/ 442067 h 5795240"/>
              <a:gd name="connsiteX12-24419" fmla="*/ 6105193 w 12641071"/>
              <a:gd name="connsiteY12-24420" fmla="*/ 442069 h 5795240"/>
              <a:gd name="connsiteX13-24421" fmla="*/ 6141460 w 12641071"/>
              <a:gd name="connsiteY13-24422" fmla="*/ 475027 h 5795240"/>
              <a:gd name="connsiteX14-24423" fmla="*/ 6788665 w 12641071"/>
              <a:gd name="connsiteY14-24424" fmla="*/ 707369 h 5795240"/>
              <a:gd name="connsiteX15-24425" fmla="*/ 7184710 w 12641071"/>
              <a:gd name="connsiteY15-24426" fmla="*/ 627411 h 5795240"/>
              <a:gd name="connsiteX16-24427" fmla="*/ 7264545 w 12641071"/>
              <a:gd name="connsiteY16-24428" fmla="*/ 588952 h 5795240"/>
              <a:gd name="connsiteX17-24429" fmla="*/ 7213686 w 12641071"/>
              <a:gd name="connsiteY17-24430" fmla="*/ 626983 h 5795240"/>
              <a:gd name="connsiteX18-24431" fmla="*/ 7213686 w 12641071"/>
              <a:gd name="connsiteY18-24432" fmla="*/ 626984 h 5795240"/>
              <a:gd name="connsiteX19-24433" fmla="*/ 7264545 w 12641071"/>
              <a:gd name="connsiteY19-24434" fmla="*/ 588953 h 5795240"/>
              <a:gd name="connsiteX20-24435" fmla="*/ 7273651 w 12641071"/>
              <a:gd name="connsiteY20-24436" fmla="*/ 584566 h 5795240"/>
              <a:gd name="connsiteX21-24437" fmla="*/ 7314851 w 12641071"/>
              <a:gd name="connsiteY21-24438" fmla="*/ 559537 h 5795240"/>
              <a:gd name="connsiteX22-24439" fmla="*/ 7354131 w 12641071"/>
              <a:gd name="connsiteY22-24440" fmla="*/ 565467 h 5795240"/>
              <a:gd name="connsiteX23-24441" fmla="*/ 7429608 w 12641071"/>
              <a:gd name="connsiteY23-24442" fmla="*/ 586051 h 5795240"/>
              <a:gd name="connsiteX24-24443" fmla="*/ 7429611 w 12641071"/>
              <a:gd name="connsiteY24-24444" fmla="*/ 586050 h 5795240"/>
              <a:gd name="connsiteX25-24445" fmla="*/ 7354132 w 12641071"/>
              <a:gd name="connsiteY25-24446" fmla="*/ 565465 h 5795240"/>
              <a:gd name="connsiteX26-24447" fmla="*/ 7314853 w 12641071"/>
              <a:gd name="connsiteY26-24448" fmla="*/ 559536 h 5795240"/>
              <a:gd name="connsiteX27-24449" fmla="*/ 7314851 w 12641071"/>
              <a:gd name="connsiteY27-24450" fmla="*/ 559537 h 5795240"/>
              <a:gd name="connsiteX28-24451" fmla="*/ 7314849 w 12641071"/>
              <a:gd name="connsiteY28-24452" fmla="*/ 559537 h 5795240"/>
              <a:gd name="connsiteX29-24453" fmla="*/ 7273651 w 12641071"/>
              <a:gd name="connsiteY29-24454" fmla="*/ 584565 h 5795240"/>
              <a:gd name="connsiteX30-24455" fmla="*/ 7264545 w 12641071"/>
              <a:gd name="connsiteY30-24456" fmla="*/ 588952 h 5795240"/>
              <a:gd name="connsiteX31-24457" fmla="*/ 7296407 w 12641071"/>
              <a:gd name="connsiteY31-24458" fmla="*/ 565126 h 5795240"/>
              <a:gd name="connsiteX32-24459" fmla="*/ 7307447 w 12641071"/>
              <a:gd name="connsiteY32-24460" fmla="*/ 558419 h 5795240"/>
              <a:gd name="connsiteX33-24461" fmla="*/ 7307450 w 12641071"/>
              <a:gd name="connsiteY33-24462" fmla="*/ 558419 h 5795240"/>
              <a:gd name="connsiteX34-24463" fmla="*/ 7385004 w 12641071"/>
              <a:gd name="connsiteY34-24464" fmla="*/ 511303 h 5795240"/>
              <a:gd name="connsiteX35-24465" fmla="*/ 7391626 w 12641071"/>
              <a:gd name="connsiteY35-24466" fmla="*/ 508114 h 5795240"/>
              <a:gd name="connsiteX36-24467" fmla="*/ 7391631 w 12641071"/>
              <a:gd name="connsiteY36-24468" fmla="*/ 508110 h 5795240"/>
              <a:gd name="connsiteX37-24469" fmla="*/ 7478934 w 12641071"/>
              <a:gd name="connsiteY37-24470" fmla="*/ 466053 h 5795240"/>
              <a:gd name="connsiteX38-24471" fmla="*/ 7897193 w 12641071"/>
              <a:gd name="connsiteY38-24472" fmla="*/ 381611 h 5795240"/>
              <a:gd name="connsiteX39-24473" fmla="*/ 8788216 w 12641071"/>
              <a:gd name="connsiteY39-24474" fmla="*/ 855364 h 5795240"/>
              <a:gd name="connsiteX40-24475" fmla="*/ 8832362 w 12641071"/>
              <a:gd name="connsiteY40-24476" fmla="*/ 928030 h 5795240"/>
              <a:gd name="connsiteX41-24477" fmla="*/ 8832362 w 12641071"/>
              <a:gd name="connsiteY41-24478" fmla="*/ 928033 h 5795240"/>
              <a:gd name="connsiteX42-24479" fmla="*/ 8842040 w 12641071"/>
              <a:gd name="connsiteY42-24480" fmla="*/ 943961 h 5795240"/>
              <a:gd name="connsiteX43-24481" fmla="*/ 8856144 w 12641071"/>
              <a:gd name="connsiteY43-24482" fmla="*/ 973241 h 5795240"/>
              <a:gd name="connsiteX44-24483" fmla="*/ 8856145 w 12641071"/>
              <a:gd name="connsiteY44-24484" fmla="*/ 973241 h 5795240"/>
              <a:gd name="connsiteX45-24485" fmla="*/ 8878117 w 12641071"/>
              <a:gd name="connsiteY45-24486" fmla="*/ 1018851 h 5795240"/>
              <a:gd name="connsiteX46-24487" fmla="*/ 8877719 w 12641071"/>
              <a:gd name="connsiteY46-24488" fmla="*/ 1018369 h 5795240"/>
              <a:gd name="connsiteX47-24489" fmla="*/ 8853250 w 12641071"/>
              <a:gd name="connsiteY47-24490" fmla="*/ 973288 h 5795240"/>
              <a:gd name="connsiteX48-24491" fmla="*/ 8853249 w 12641071"/>
              <a:gd name="connsiteY48-24492" fmla="*/ 973288 h 5795240"/>
              <a:gd name="connsiteX49-24493" fmla="*/ 8853248 w 12641071"/>
              <a:gd name="connsiteY49-24494" fmla="*/ 973287 h 5795240"/>
              <a:gd name="connsiteX50-24495" fmla="*/ 8849677 w 12641071"/>
              <a:gd name="connsiteY50-24496" fmla="*/ 973341 h 5795240"/>
              <a:gd name="connsiteX51-24497" fmla="*/ 8641543 w 12641071"/>
              <a:gd name="connsiteY51-24498" fmla="*/ 916577 h 5795240"/>
              <a:gd name="connsiteX52-24499" fmla="*/ 8641545 w 12641071"/>
              <a:gd name="connsiteY52-24500" fmla="*/ 916580 h 5795240"/>
              <a:gd name="connsiteX53-24501" fmla="*/ 8849676 w 12641071"/>
              <a:gd name="connsiteY53-24502" fmla="*/ 973343 h 5795240"/>
              <a:gd name="connsiteX54-24503" fmla="*/ 8853248 w 12641071"/>
              <a:gd name="connsiteY54-24504" fmla="*/ 973288 h 5795240"/>
              <a:gd name="connsiteX55-24505" fmla="*/ 8877719 w 12641071"/>
              <a:gd name="connsiteY55-24506" fmla="*/ 1018371 h 5795240"/>
              <a:gd name="connsiteX56-24507" fmla="*/ 8878116 w 12641071"/>
              <a:gd name="connsiteY56-24508" fmla="*/ 1018851 h 5795240"/>
              <a:gd name="connsiteX57-24509" fmla="*/ 8887288 w 12641071"/>
              <a:gd name="connsiteY57-24510" fmla="*/ 1037892 h 5795240"/>
              <a:gd name="connsiteX58-24511" fmla="*/ 8949899 w 12641071"/>
              <a:gd name="connsiteY58-24512" fmla="*/ 1239592 h 5795240"/>
              <a:gd name="connsiteX59-24513" fmla="*/ 8968437 w 12641071"/>
              <a:gd name="connsiteY59-24514" fmla="*/ 1423482 h 5795240"/>
              <a:gd name="connsiteX60-24515" fmla="*/ 8949899 w 12641071"/>
              <a:gd name="connsiteY60-24516" fmla="*/ 1239591 h 5795240"/>
              <a:gd name="connsiteX61-24517" fmla="*/ 8887288 w 12641071"/>
              <a:gd name="connsiteY61-24518" fmla="*/ 1037890 h 5795240"/>
              <a:gd name="connsiteX62-24519" fmla="*/ 8878116 w 12641071"/>
              <a:gd name="connsiteY62-24520" fmla="*/ 1018851 h 5795240"/>
              <a:gd name="connsiteX63-24521" fmla="*/ 8931285 w 12641071"/>
              <a:gd name="connsiteY63-24522" fmla="*/ 1083292 h 5795240"/>
              <a:gd name="connsiteX64-24523" fmla="*/ 9241478 w 12641071"/>
              <a:gd name="connsiteY64-24524" fmla="*/ 1211778 h 5795240"/>
              <a:gd name="connsiteX65-24525" fmla="*/ 9605238 w 12641071"/>
              <a:gd name="connsiteY65-24526" fmla="*/ 1018369 h 5795240"/>
              <a:gd name="connsiteX66-24527" fmla="*/ 9636247 w 12641071"/>
              <a:gd name="connsiteY66-24528" fmla="*/ 961241 h 5795240"/>
              <a:gd name="connsiteX67-24529" fmla="*/ 9641995 w 12641071"/>
              <a:gd name="connsiteY67-24530" fmla="*/ 961152 h 5795240"/>
              <a:gd name="connsiteX68-24531" fmla="*/ 9584939 w 12641071"/>
              <a:gd name="connsiteY68-24532" fmla="*/ 1079594 h 5795240"/>
              <a:gd name="connsiteX69-24533" fmla="*/ 9546257 w 12641071"/>
              <a:gd name="connsiteY69-24534" fmla="*/ 1204206 h 5795240"/>
              <a:gd name="connsiteX70-24535" fmla="*/ 9584939 w 12641071"/>
              <a:gd name="connsiteY70-24536" fmla="*/ 1079596 h 5795240"/>
              <a:gd name="connsiteX71-24537" fmla="*/ 9641995 w 12641071"/>
              <a:gd name="connsiteY71-24538" fmla="*/ 961153 h 5795240"/>
              <a:gd name="connsiteX72-24539" fmla="*/ 9653069 w 12641071"/>
              <a:gd name="connsiteY72-24540" fmla="*/ 960983 h 5795240"/>
              <a:gd name="connsiteX73-24541" fmla="*/ 9801564 w 12641071"/>
              <a:gd name="connsiteY73-24542" fmla="*/ 1196828 h 5795240"/>
              <a:gd name="connsiteX74-24543" fmla="*/ 9801566 w 12641071"/>
              <a:gd name="connsiteY74-24544" fmla="*/ 1196828 h 5795240"/>
              <a:gd name="connsiteX75-24545" fmla="*/ 9653070 w 12641071"/>
              <a:gd name="connsiteY75-24546" fmla="*/ 960982 h 5795240"/>
              <a:gd name="connsiteX76-24547" fmla="*/ 9641996 w 12641071"/>
              <a:gd name="connsiteY76-24548" fmla="*/ 961152 h 5795240"/>
              <a:gd name="connsiteX77-24549" fmla="*/ 9651917 w 12641071"/>
              <a:gd name="connsiteY77-24550" fmla="*/ 940556 h 5795240"/>
              <a:gd name="connsiteX78-24551" fmla="*/ 11050508 w 12641071"/>
              <a:gd name="connsiteY78-24552" fmla="*/ 108150 h 5795240"/>
              <a:gd name="connsiteX79-24553" fmla="*/ 12641071 w 12641071"/>
              <a:gd name="connsiteY79-24554" fmla="*/ 1698711 h 5795240"/>
              <a:gd name="connsiteX80-24555" fmla="*/ 11371062 w 12641071"/>
              <a:gd name="connsiteY80-24556" fmla="*/ 3256960 h 5795240"/>
              <a:gd name="connsiteX81-24557" fmla="*/ 11215953 w 12641071"/>
              <a:gd name="connsiteY81-24558" fmla="*/ 3280632 h 5795240"/>
              <a:gd name="connsiteX82-24559" fmla="*/ 11142318 w 12641071"/>
              <a:gd name="connsiteY82-24560" fmla="*/ 3276914 h 5795240"/>
              <a:gd name="connsiteX83-24561" fmla="*/ 11215952 w 12641071"/>
              <a:gd name="connsiteY83-24562" fmla="*/ 3280632 h 5795240"/>
              <a:gd name="connsiteX84-24563" fmla="*/ 11213133 w 12641071"/>
              <a:gd name="connsiteY84-24564" fmla="*/ 3281062 h 5795240"/>
              <a:gd name="connsiteX85-24565" fmla="*/ 11116921 w 12641071"/>
              <a:gd name="connsiteY85-24566" fmla="*/ 3285921 h 5795240"/>
              <a:gd name="connsiteX86-24567" fmla="*/ 11050507 w 12641071"/>
              <a:gd name="connsiteY86-24568" fmla="*/ 3289274 h 5795240"/>
              <a:gd name="connsiteX87-24569" fmla="*/ 11006292 w 12641071"/>
              <a:gd name="connsiteY87-24570" fmla="*/ 3287041 h 5795240"/>
              <a:gd name="connsiteX88-24571" fmla="*/ 10937101 w 12641071"/>
              <a:gd name="connsiteY88-24572" fmla="*/ 3297601 h 5795240"/>
              <a:gd name="connsiteX89-24573" fmla="*/ 10144740 w 12641071"/>
              <a:gd name="connsiteY89-24574" fmla="*/ 4089962 h 5795240"/>
              <a:gd name="connsiteX90-24575" fmla="*/ 10130374 w 12641071"/>
              <a:gd name="connsiteY90-24576" fmla="*/ 4184101 h 5795240"/>
              <a:gd name="connsiteX91-24577" fmla="*/ 10130375 w 12641071"/>
              <a:gd name="connsiteY91-24578" fmla="*/ 4184103 h 5795240"/>
              <a:gd name="connsiteX92-24579" fmla="*/ 10130656 w 12641071"/>
              <a:gd name="connsiteY92-24580" fmla="*/ 4185950 h 5795240"/>
              <a:gd name="connsiteX93-24581" fmla="*/ 10138194 w 12641071"/>
              <a:gd name="connsiteY93-24582" fmla="*/ 4335228 h 5795240"/>
              <a:gd name="connsiteX94-24583" fmla="*/ 10137710 w 12641071"/>
              <a:gd name="connsiteY94-24584" fmla="*/ 4344822 h 5795240"/>
              <a:gd name="connsiteX95-24585" fmla="*/ 10133555 w 12641071"/>
              <a:gd name="connsiteY95-24586" fmla="*/ 4427096 h 5795240"/>
              <a:gd name="connsiteX96-24587" fmla="*/ 10129312 w 12641071"/>
              <a:gd name="connsiteY96-24588" fmla="*/ 4399289 h 5795240"/>
              <a:gd name="connsiteX97-24589" fmla="*/ 10126797 w 12641071"/>
              <a:gd name="connsiteY97-24590" fmla="*/ 4349498 h 5795240"/>
              <a:gd name="connsiteX98-24591" fmla="*/ 10126796 w 12641071"/>
              <a:gd name="connsiteY98-24592" fmla="*/ 4349498 h 5795240"/>
              <a:gd name="connsiteX99-24593" fmla="*/ 10129311 w 12641071"/>
              <a:gd name="connsiteY99-24594" fmla="*/ 4399289 h 5795240"/>
              <a:gd name="connsiteX100-24595" fmla="*/ 10133554 w 12641071"/>
              <a:gd name="connsiteY100-24596" fmla="*/ 4427096 h 5795240"/>
              <a:gd name="connsiteX101-24597" fmla="*/ 10130656 w 12641071"/>
              <a:gd name="connsiteY101-24598" fmla="*/ 4484506 h 5795240"/>
              <a:gd name="connsiteX102-24599" fmla="*/ 8678182 w 12641071"/>
              <a:gd name="connsiteY102-24600" fmla="*/ 5795240 h 5795240"/>
              <a:gd name="connsiteX103-24601" fmla="*/ 7467518 w 12641071"/>
              <a:gd name="connsiteY103-24602" fmla="*/ 5151535 h 5795240"/>
              <a:gd name="connsiteX104-24603" fmla="*/ 7419945 w 12641071"/>
              <a:gd name="connsiteY104-24604" fmla="*/ 5073228 h 5795240"/>
              <a:gd name="connsiteX105-24605" fmla="*/ 7394386 w 12641071"/>
              <a:gd name="connsiteY105-24606" fmla="*/ 5031156 h 5795240"/>
              <a:gd name="connsiteX106-24607" fmla="*/ 7367299 w 12641071"/>
              <a:gd name="connsiteY106-24608" fmla="*/ 4974928 h 5795240"/>
              <a:gd name="connsiteX107-24609" fmla="*/ 7332905 w 12641071"/>
              <a:gd name="connsiteY107-24610" fmla="*/ 4903531 h 5795240"/>
              <a:gd name="connsiteX108-24611" fmla="*/ 7320958 w 12641071"/>
              <a:gd name="connsiteY108-24612" fmla="*/ 4870887 h 5795240"/>
              <a:gd name="connsiteX109-24613" fmla="*/ 7322174 w 12641071"/>
              <a:gd name="connsiteY109-24614" fmla="*/ 4872361 h 5795240"/>
              <a:gd name="connsiteX110-24615" fmla="*/ 7362630 w 12641071"/>
              <a:gd name="connsiteY110-24616" fmla="*/ 4938954 h 5795240"/>
              <a:gd name="connsiteX111-24617" fmla="*/ 7380779 w 12641071"/>
              <a:gd name="connsiteY111-24618" fmla="*/ 4976628 h 5795240"/>
              <a:gd name="connsiteX112-24619" fmla="*/ 7391210 w 12641071"/>
              <a:gd name="connsiteY112-24620" fmla="*/ 4977944 h 5795240"/>
              <a:gd name="connsiteX113-24621" fmla="*/ 7380780 w 12641071"/>
              <a:gd name="connsiteY113-24622" fmla="*/ 4976628 h 5795240"/>
              <a:gd name="connsiteX114-24623" fmla="*/ 7362631 w 12641071"/>
              <a:gd name="connsiteY114-24624" fmla="*/ 4938954 h 5795240"/>
              <a:gd name="connsiteX115-24625" fmla="*/ 7322175 w 12641071"/>
              <a:gd name="connsiteY115-24626" fmla="*/ 4872361 h 5795240"/>
              <a:gd name="connsiteX116-24627" fmla="*/ 7320959 w 12641071"/>
              <a:gd name="connsiteY116-24628" fmla="*/ 4870887 h 5795240"/>
              <a:gd name="connsiteX117-24629" fmla="*/ 7283811 w 12641071"/>
              <a:gd name="connsiteY117-24630" fmla="*/ 4769391 h 5795240"/>
              <a:gd name="connsiteX118-24631" fmla="*/ 7272112 w 12641071"/>
              <a:gd name="connsiteY118-24632" fmla="*/ 4718630 h 5795240"/>
              <a:gd name="connsiteX119-24633" fmla="*/ 7272111 w 12641071"/>
              <a:gd name="connsiteY119-24634" fmla="*/ 4718630 h 5795240"/>
              <a:gd name="connsiteX120-24635" fmla="*/ 7283810 w 12641071"/>
              <a:gd name="connsiteY120-24636" fmla="*/ 4769391 h 5795240"/>
              <a:gd name="connsiteX121-24637" fmla="*/ 7320958 w 12641071"/>
              <a:gd name="connsiteY121-24638" fmla="*/ 4870887 h 5795240"/>
              <a:gd name="connsiteX122-24639" fmla="*/ 7223551 w 12641071"/>
              <a:gd name="connsiteY122-24640" fmla="*/ 4752829 h 5795240"/>
              <a:gd name="connsiteX123-24641" fmla="*/ 6652445 w 12641071"/>
              <a:gd name="connsiteY123-24642" fmla="*/ 4516269 h 5795240"/>
              <a:gd name="connsiteX124-24643" fmla="*/ 6200873 w 12641071"/>
              <a:gd name="connsiteY124-24644" fmla="*/ 4654206 h 5795240"/>
              <a:gd name="connsiteX125-24645" fmla="*/ 6088813 w 12641071"/>
              <a:gd name="connsiteY125-24646" fmla="*/ 4746663 h 5795240"/>
              <a:gd name="connsiteX126-24647" fmla="*/ 6043019 w 12641071"/>
              <a:gd name="connsiteY126-24648" fmla="*/ 4807902 h 5795240"/>
              <a:gd name="connsiteX127-24649" fmla="*/ 6043021 w 12641071"/>
              <a:gd name="connsiteY127-24650" fmla="*/ 4807902 h 5795240"/>
              <a:gd name="connsiteX128-24651" fmla="*/ 6023271 w 12641071"/>
              <a:gd name="connsiteY128-24652" fmla="*/ 4834312 h 5795240"/>
              <a:gd name="connsiteX129-24653" fmla="*/ 5970678 w 12641071"/>
              <a:gd name="connsiteY129-24654" fmla="*/ 4892181 h 5795240"/>
              <a:gd name="connsiteX130-24655" fmla="*/ 5982717 w 12641071"/>
              <a:gd name="connsiteY130-24656" fmla="*/ 4872361 h 5795240"/>
              <a:gd name="connsiteX131-24657" fmla="*/ 5970675 w 12641071"/>
              <a:gd name="connsiteY131-24658" fmla="*/ 4892181 h 5795240"/>
              <a:gd name="connsiteX132-24659" fmla="*/ 5935320 w 12641071"/>
              <a:gd name="connsiteY132-24660" fmla="*/ 4931081 h 5795240"/>
              <a:gd name="connsiteX133-24661" fmla="*/ 4971763 w 12641071"/>
              <a:gd name="connsiteY133-24662" fmla="*/ 5330200 h 5795240"/>
              <a:gd name="connsiteX134-24663" fmla="*/ 3716172 w 12641071"/>
              <a:gd name="connsiteY134-24664" fmla="*/ 4497938 h 5795240"/>
              <a:gd name="connsiteX135-24665" fmla="*/ 3710773 w 12641071"/>
              <a:gd name="connsiteY135-24666" fmla="*/ 4483182 h 5795240"/>
              <a:gd name="connsiteX136-24667" fmla="*/ 3710773 w 12641071"/>
              <a:gd name="connsiteY136-24668" fmla="*/ 4483181 h 5795240"/>
              <a:gd name="connsiteX137-24669" fmla="*/ 3674984 w 12641071"/>
              <a:gd name="connsiteY137-24670" fmla="*/ 4385402 h 5795240"/>
              <a:gd name="connsiteX138-24671" fmla="*/ 3670349 w 12641071"/>
              <a:gd name="connsiteY138-24672" fmla="*/ 4372742 h 5795240"/>
              <a:gd name="connsiteX139-24673" fmla="*/ 3659438 w 12641071"/>
              <a:gd name="connsiteY139-24674" fmla="*/ 4330309 h 5795240"/>
              <a:gd name="connsiteX140-24675" fmla="*/ 3672084 w 12641071"/>
              <a:gd name="connsiteY140-24676" fmla="*/ 4353606 h 5795240"/>
              <a:gd name="connsiteX141-24677" fmla="*/ 3659440 w 12641071"/>
              <a:gd name="connsiteY141-24678" fmla="*/ 4330309 h 5795240"/>
              <a:gd name="connsiteX142-24679" fmla="*/ 3613217 w 12641071"/>
              <a:gd name="connsiteY142-24680" fmla="*/ 4245153 h 5795240"/>
              <a:gd name="connsiteX143-24681" fmla="*/ 3083792 w 12641071"/>
              <a:gd name="connsiteY143-24682" fmla="*/ 3963660 h 5795240"/>
              <a:gd name="connsiteX144-24683" fmla="*/ 2835272 w 12641071"/>
              <a:gd name="connsiteY144-24684" fmla="*/ 4013833 h 5795240"/>
              <a:gd name="connsiteX145-24685" fmla="*/ 2820214 w 12641071"/>
              <a:gd name="connsiteY145-24686" fmla="*/ 4022007 h 5795240"/>
              <a:gd name="connsiteX146-24687" fmla="*/ 2820212 w 12641071"/>
              <a:gd name="connsiteY146-24688" fmla="*/ 4022008 h 5795240"/>
              <a:gd name="connsiteX147-24689" fmla="*/ 2820206 w 12641071"/>
              <a:gd name="connsiteY147-24690" fmla="*/ 4022011 h 5795240"/>
              <a:gd name="connsiteX148-24691" fmla="*/ 2813481 w 12641071"/>
              <a:gd name="connsiteY148-24692" fmla="*/ 4027041 h 5795240"/>
              <a:gd name="connsiteX149-24693" fmla="*/ 2762875 w 12641071"/>
              <a:gd name="connsiteY149-24694" fmla="*/ 4057784 h 5795240"/>
              <a:gd name="connsiteX150-24695" fmla="*/ 2762878 w 12641071"/>
              <a:gd name="connsiteY150-24696" fmla="*/ 4057784 h 5795240"/>
              <a:gd name="connsiteX151-24697" fmla="*/ 2694694 w 12641071"/>
              <a:gd name="connsiteY151-24698" fmla="*/ 4099208 h 5795240"/>
              <a:gd name="connsiteX152-24699" fmla="*/ 2726822 w 12641071"/>
              <a:gd name="connsiteY152-24700" fmla="*/ 4072700 h 5795240"/>
              <a:gd name="connsiteX153-24701" fmla="*/ 2757719 w 12641071"/>
              <a:gd name="connsiteY153-24702" fmla="*/ 4055929 h 5795240"/>
              <a:gd name="connsiteX154-24703" fmla="*/ 2757718 w 12641071"/>
              <a:gd name="connsiteY154-24704" fmla="*/ 4055928 h 5795240"/>
              <a:gd name="connsiteX155-24705" fmla="*/ 2726820 w 12641071"/>
              <a:gd name="connsiteY155-24706" fmla="*/ 4072700 h 5795240"/>
              <a:gd name="connsiteX156-24707" fmla="*/ 2694692 w 12641071"/>
              <a:gd name="connsiteY156-24708" fmla="*/ 4099208 h 5795240"/>
              <a:gd name="connsiteX157-24709" fmla="*/ 2664698 w 12641071"/>
              <a:gd name="connsiteY157-24710" fmla="*/ 4117431 h 5795240"/>
              <a:gd name="connsiteX158-24711" fmla="*/ 1804544 w 12641071"/>
              <a:gd name="connsiteY158-24712" fmla="*/ 4335229 h 5795240"/>
              <a:gd name="connsiteX159-24713" fmla="*/ 0 w 12641071"/>
              <a:gd name="connsiteY159-24714" fmla="*/ 2530685 h 5795240"/>
              <a:gd name="connsiteX160-24715" fmla="*/ 1804544 w 12641071"/>
              <a:gd name="connsiteY160-24716" fmla="*/ 726143 h 5795240"/>
              <a:gd name="connsiteX161-24717" fmla="*/ 3080549 w 12641071"/>
              <a:gd name="connsiteY161-24718" fmla="*/ 1254682 h 5795240"/>
              <a:gd name="connsiteX162-24719" fmla="*/ 3268676 w 12641071"/>
              <a:gd name="connsiteY162-24720" fmla="*/ 1461167 h 5795240"/>
              <a:gd name="connsiteX163-24721" fmla="*/ 3565826 w 12641071"/>
              <a:gd name="connsiteY163-24722" fmla="*/ 1551935 h 5795240"/>
              <a:gd name="connsiteX164-24723" fmla="*/ 4086504 w 12641071"/>
              <a:gd name="connsiteY164-24724" fmla="*/ 1127574 h 5795240"/>
              <a:gd name="connsiteX165-24725" fmla="*/ 4103078 w 12641071"/>
              <a:gd name="connsiteY165-24726" fmla="*/ 1004204 h 5795240"/>
              <a:gd name="connsiteX166-24727" fmla="*/ 5215874 w 12641071"/>
              <a:gd name="connsiteY166-24728" fmla="*/ 0 h 5795240"/>
              <a:gd name="connsiteX0-24729" fmla="*/ 5964869 w 12641071"/>
              <a:gd name="connsiteY0-24730" fmla="*/ 4795171 h 5795240"/>
              <a:gd name="connsiteX1-24731" fmla="*/ 6019264 w 12641071"/>
              <a:gd name="connsiteY1-24732" fmla="*/ 4804905 h 5795240"/>
              <a:gd name="connsiteX2-24733" fmla="*/ 6036570 w 12641071"/>
              <a:gd name="connsiteY2-24734" fmla="*/ 4807089 h 5795240"/>
              <a:gd name="connsiteX3-24735" fmla="*/ 6019265 w 12641071"/>
              <a:gd name="connsiteY3-24736" fmla="*/ 4804905 h 5795240"/>
              <a:gd name="connsiteX4-24737" fmla="*/ 5964869 w 12641071"/>
              <a:gd name="connsiteY4-24738" fmla="*/ 4795171 h 5795240"/>
              <a:gd name="connsiteX5-24739" fmla="*/ 3682364 w 12641071"/>
              <a:gd name="connsiteY5-24740" fmla="*/ 4386723 h 5795240"/>
              <a:gd name="connsiteX6-24741" fmla="*/ 3772428 w 12641071"/>
              <a:gd name="connsiteY6-24742" fmla="*/ 4402840 h 5795240"/>
              <a:gd name="connsiteX7-24743" fmla="*/ 3772428 w 12641071"/>
              <a:gd name="connsiteY7-24744" fmla="*/ 4402840 h 5795240"/>
              <a:gd name="connsiteX8-24745" fmla="*/ 3682364 w 12641071"/>
              <a:gd name="connsiteY8-24746" fmla="*/ 4386723 h 5795240"/>
              <a:gd name="connsiteX9-24747" fmla="*/ 5215874 w 12641071"/>
              <a:gd name="connsiteY9-24748" fmla="*/ 0 h 5795240"/>
              <a:gd name="connsiteX10-24749" fmla="*/ 5927386 w 12641071"/>
              <a:gd name="connsiteY10-24750" fmla="*/ 255427 h 5795240"/>
              <a:gd name="connsiteX11-24751" fmla="*/ 6105193 w 12641071"/>
              <a:gd name="connsiteY11-24752" fmla="*/ 442067 h 5795240"/>
              <a:gd name="connsiteX12-24753" fmla="*/ 6105193 w 12641071"/>
              <a:gd name="connsiteY12-24754" fmla="*/ 442069 h 5795240"/>
              <a:gd name="connsiteX13-24755" fmla="*/ 6141460 w 12641071"/>
              <a:gd name="connsiteY13-24756" fmla="*/ 475027 h 5795240"/>
              <a:gd name="connsiteX14-24757" fmla="*/ 6788665 w 12641071"/>
              <a:gd name="connsiteY14-24758" fmla="*/ 707369 h 5795240"/>
              <a:gd name="connsiteX15-24759" fmla="*/ 7184710 w 12641071"/>
              <a:gd name="connsiteY15-24760" fmla="*/ 627411 h 5795240"/>
              <a:gd name="connsiteX16-24761" fmla="*/ 7264545 w 12641071"/>
              <a:gd name="connsiteY16-24762" fmla="*/ 588952 h 5795240"/>
              <a:gd name="connsiteX17-24763" fmla="*/ 7213686 w 12641071"/>
              <a:gd name="connsiteY17-24764" fmla="*/ 626983 h 5795240"/>
              <a:gd name="connsiteX18-24765" fmla="*/ 7264545 w 12641071"/>
              <a:gd name="connsiteY18-24766" fmla="*/ 588953 h 5795240"/>
              <a:gd name="connsiteX19-24767" fmla="*/ 7273651 w 12641071"/>
              <a:gd name="connsiteY19-24768" fmla="*/ 584566 h 5795240"/>
              <a:gd name="connsiteX20-24769" fmla="*/ 7314851 w 12641071"/>
              <a:gd name="connsiteY20-24770" fmla="*/ 559537 h 5795240"/>
              <a:gd name="connsiteX21-24771" fmla="*/ 7354131 w 12641071"/>
              <a:gd name="connsiteY21-24772" fmla="*/ 565467 h 5795240"/>
              <a:gd name="connsiteX22-24773" fmla="*/ 7429608 w 12641071"/>
              <a:gd name="connsiteY22-24774" fmla="*/ 586051 h 5795240"/>
              <a:gd name="connsiteX23-24775" fmla="*/ 7429611 w 12641071"/>
              <a:gd name="connsiteY23-24776" fmla="*/ 586050 h 5795240"/>
              <a:gd name="connsiteX24-24777" fmla="*/ 7354132 w 12641071"/>
              <a:gd name="connsiteY24-24778" fmla="*/ 565465 h 5795240"/>
              <a:gd name="connsiteX25-24779" fmla="*/ 7314853 w 12641071"/>
              <a:gd name="connsiteY25-24780" fmla="*/ 559536 h 5795240"/>
              <a:gd name="connsiteX26-24781" fmla="*/ 7314851 w 12641071"/>
              <a:gd name="connsiteY26-24782" fmla="*/ 559537 h 5795240"/>
              <a:gd name="connsiteX27-24783" fmla="*/ 7314849 w 12641071"/>
              <a:gd name="connsiteY27-24784" fmla="*/ 559537 h 5795240"/>
              <a:gd name="connsiteX28-24785" fmla="*/ 7273651 w 12641071"/>
              <a:gd name="connsiteY28-24786" fmla="*/ 584565 h 5795240"/>
              <a:gd name="connsiteX29-24787" fmla="*/ 7264545 w 12641071"/>
              <a:gd name="connsiteY29-24788" fmla="*/ 588952 h 5795240"/>
              <a:gd name="connsiteX30-24789" fmla="*/ 7296407 w 12641071"/>
              <a:gd name="connsiteY30-24790" fmla="*/ 565126 h 5795240"/>
              <a:gd name="connsiteX31-24791" fmla="*/ 7307447 w 12641071"/>
              <a:gd name="connsiteY31-24792" fmla="*/ 558419 h 5795240"/>
              <a:gd name="connsiteX32-24793" fmla="*/ 7307450 w 12641071"/>
              <a:gd name="connsiteY32-24794" fmla="*/ 558419 h 5795240"/>
              <a:gd name="connsiteX33-24795" fmla="*/ 7385004 w 12641071"/>
              <a:gd name="connsiteY33-24796" fmla="*/ 511303 h 5795240"/>
              <a:gd name="connsiteX34-24797" fmla="*/ 7391626 w 12641071"/>
              <a:gd name="connsiteY34-24798" fmla="*/ 508114 h 5795240"/>
              <a:gd name="connsiteX35-24799" fmla="*/ 7391631 w 12641071"/>
              <a:gd name="connsiteY35-24800" fmla="*/ 508110 h 5795240"/>
              <a:gd name="connsiteX36-24801" fmla="*/ 7478934 w 12641071"/>
              <a:gd name="connsiteY36-24802" fmla="*/ 466053 h 5795240"/>
              <a:gd name="connsiteX37-24803" fmla="*/ 7897193 w 12641071"/>
              <a:gd name="connsiteY37-24804" fmla="*/ 381611 h 5795240"/>
              <a:gd name="connsiteX38-24805" fmla="*/ 8788216 w 12641071"/>
              <a:gd name="connsiteY38-24806" fmla="*/ 855364 h 5795240"/>
              <a:gd name="connsiteX39-24807" fmla="*/ 8832362 w 12641071"/>
              <a:gd name="connsiteY39-24808" fmla="*/ 928030 h 5795240"/>
              <a:gd name="connsiteX40-24809" fmla="*/ 8832362 w 12641071"/>
              <a:gd name="connsiteY40-24810" fmla="*/ 928033 h 5795240"/>
              <a:gd name="connsiteX41-24811" fmla="*/ 8842040 w 12641071"/>
              <a:gd name="connsiteY41-24812" fmla="*/ 943961 h 5795240"/>
              <a:gd name="connsiteX42-24813" fmla="*/ 8856144 w 12641071"/>
              <a:gd name="connsiteY42-24814" fmla="*/ 973241 h 5795240"/>
              <a:gd name="connsiteX43-24815" fmla="*/ 8856145 w 12641071"/>
              <a:gd name="connsiteY43-24816" fmla="*/ 973241 h 5795240"/>
              <a:gd name="connsiteX44-24817" fmla="*/ 8878117 w 12641071"/>
              <a:gd name="connsiteY44-24818" fmla="*/ 1018851 h 5795240"/>
              <a:gd name="connsiteX45-24819" fmla="*/ 8877719 w 12641071"/>
              <a:gd name="connsiteY45-24820" fmla="*/ 1018369 h 5795240"/>
              <a:gd name="connsiteX46-24821" fmla="*/ 8853250 w 12641071"/>
              <a:gd name="connsiteY46-24822" fmla="*/ 973288 h 5795240"/>
              <a:gd name="connsiteX47-24823" fmla="*/ 8853249 w 12641071"/>
              <a:gd name="connsiteY47-24824" fmla="*/ 973288 h 5795240"/>
              <a:gd name="connsiteX48-24825" fmla="*/ 8853248 w 12641071"/>
              <a:gd name="connsiteY48-24826" fmla="*/ 973287 h 5795240"/>
              <a:gd name="connsiteX49-24827" fmla="*/ 8849677 w 12641071"/>
              <a:gd name="connsiteY49-24828" fmla="*/ 973341 h 5795240"/>
              <a:gd name="connsiteX50-24829" fmla="*/ 8641543 w 12641071"/>
              <a:gd name="connsiteY50-24830" fmla="*/ 916577 h 5795240"/>
              <a:gd name="connsiteX51-24831" fmla="*/ 8641545 w 12641071"/>
              <a:gd name="connsiteY51-24832" fmla="*/ 916580 h 5795240"/>
              <a:gd name="connsiteX52-24833" fmla="*/ 8849676 w 12641071"/>
              <a:gd name="connsiteY52-24834" fmla="*/ 973343 h 5795240"/>
              <a:gd name="connsiteX53-24835" fmla="*/ 8853248 w 12641071"/>
              <a:gd name="connsiteY53-24836" fmla="*/ 973288 h 5795240"/>
              <a:gd name="connsiteX54-24837" fmla="*/ 8877719 w 12641071"/>
              <a:gd name="connsiteY54-24838" fmla="*/ 1018371 h 5795240"/>
              <a:gd name="connsiteX55-24839" fmla="*/ 8878116 w 12641071"/>
              <a:gd name="connsiteY55-24840" fmla="*/ 1018851 h 5795240"/>
              <a:gd name="connsiteX56-24841" fmla="*/ 8887288 w 12641071"/>
              <a:gd name="connsiteY56-24842" fmla="*/ 1037892 h 5795240"/>
              <a:gd name="connsiteX57-24843" fmla="*/ 8949899 w 12641071"/>
              <a:gd name="connsiteY57-24844" fmla="*/ 1239592 h 5795240"/>
              <a:gd name="connsiteX58-24845" fmla="*/ 8968437 w 12641071"/>
              <a:gd name="connsiteY58-24846" fmla="*/ 1423482 h 5795240"/>
              <a:gd name="connsiteX59-24847" fmla="*/ 8949899 w 12641071"/>
              <a:gd name="connsiteY59-24848" fmla="*/ 1239591 h 5795240"/>
              <a:gd name="connsiteX60-24849" fmla="*/ 8887288 w 12641071"/>
              <a:gd name="connsiteY60-24850" fmla="*/ 1037890 h 5795240"/>
              <a:gd name="connsiteX61-24851" fmla="*/ 8878116 w 12641071"/>
              <a:gd name="connsiteY61-24852" fmla="*/ 1018851 h 5795240"/>
              <a:gd name="connsiteX62-24853" fmla="*/ 8931285 w 12641071"/>
              <a:gd name="connsiteY62-24854" fmla="*/ 1083292 h 5795240"/>
              <a:gd name="connsiteX63-24855" fmla="*/ 9241478 w 12641071"/>
              <a:gd name="connsiteY63-24856" fmla="*/ 1211778 h 5795240"/>
              <a:gd name="connsiteX64-24857" fmla="*/ 9605238 w 12641071"/>
              <a:gd name="connsiteY64-24858" fmla="*/ 1018369 h 5795240"/>
              <a:gd name="connsiteX65-24859" fmla="*/ 9636247 w 12641071"/>
              <a:gd name="connsiteY65-24860" fmla="*/ 961241 h 5795240"/>
              <a:gd name="connsiteX66-24861" fmla="*/ 9641995 w 12641071"/>
              <a:gd name="connsiteY66-24862" fmla="*/ 961152 h 5795240"/>
              <a:gd name="connsiteX67-24863" fmla="*/ 9584939 w 12641071"/>
              <a:gd name="connsiteY67-24864" fmla="*/ 1079594 h 5795240"/>
              <a:gd name="connsiteX68-24865" fmla="*/ 9546257 w 12641071"/>
              <a:gd name="connsiteY68-24866" fmla="*/ 1204206 h 5795240"/>
              <a:gd name="connsiteX69-24867" fmla="*/ 9584939 w 12641071"/>
              <a:gd name="connsiteY69-24868" fmla="*/ 1079596 h 5795240"/>
              <a:gd name="connsiteX70-24869" fmla="*/ 9641995 w 12641071"/>
              <a:gd name="connsiteY70-24870" fmla="*/ 961153 h 5795240"/>
              <a:gd name="connsiteX71-24871" fmla="*/ 9653069 w 12641071"/>
              <a:gd name="connsiteY71-24872" fmla="*/ 960983 h 5795240"/>
              <a:gd name="connsiteX72-24873" fmla="*/ 9801564 w 12641071"/>
              <a:gd name="connsiteY72-24874" fmla="*/ 1196828 h 5795240"/>
              <a:gd name="connsiteX73-24875" fmla="*/ 9801566 w 12641071"/>
              <a:gd name="connsiteY73-24876" fmla="*/ 1196828 h 5795240"/>
              <a:gd name="connsiteX74-24877" fmla="*/ 9653070 w 12641071"/>
              <a:gd name="connsiteY74-24878" fmla="*/ 960982 h 5795240"/>
              <a:gd name="connsiteX75-24879" fmla="*/ 9641996 w 12641071"/>
              <a:gd name="connsiteY75-24880" fmla="*/ 961152 h 5795240"/>
              <a:gd name="connsiteX76-24881" fmla="*/ 9651917 w 12641071"/>
              <a:gd name="connsiteY76-24882" fmla="*/ 940556 h 5795240"/>
              <a:gd name="connsiteX77-24883" fmla="*/ 11050508 w 12641071"/>
              <a:gd name="connsiteY77-24884" fmla="*/ 108150 h 5795240"/>
              <a:gd name="connsiteX78-24885" fmla="*/ 12641071 w 12641071"/>
              <a:gd name="connsiteY78-24886" fmla="*/ 1698711 h 5795240"/>
              <a:gd name="connsiteX79-24887" fmla="*/ 11371062 w 12641071"/>
              <a:gd name="connsiteY79-24888" fmla="*/ 3256960 h 5795240"/>
              <a:gd name="connsiteX80-24889" fmla="*/ 11215953 w 12641071"/>
              <a:gd name="connsiteY80-24890" fmla="*/ 3280632 h 5795240"/>
              <a:gd name="connsiteX81-24891" fmla="*/ 11142318 w 12641071"/>
              <a:gd name="connsiteY81-24892" fmla="*/ 3276914 h 5795240"/>
              <a:gd name="connsiteX82-24893" fmla="*/ 11215952 w 12641071"/>
              <a:gd name="connsiteY82-24894" fmla="*/ 3280632 h 5795240"/>
              <a:gd name="connsiteX83-24895" fmla="*/ 11213133 w 12641071"/>
              <a:gd name="connsiteY83-24896" fmla="*/ 3281062 h 5795240"/>
              <a:gd name="connsiteX84-24897" fmla="*/ 11116921 w 12641071"/>
              <a:gd name="connsiteY84-24898" fmla="*/ 3285921 h 5795240"/>
              <a:gd name="connsiteX85-24899" fmla="*/ 11050507 w 12641071"/>
              <a:gd name="connsiteY85-24900" fmla="*/ 3289274 h 5795240"/>
              <a:gd name="connsiteX86-24901" fmla="*/ 11006292 w 12641071"/>
              <a:gd name="connsiteY86-24902" fmla="*/ 3287041 h 5795240"/>
              <a:gd name="connsiteX87-24903" fmla="*/ 10937101 w 12641071"/>
              <a:gd name="connsiteY87-24904" fmla="*/ 3297601 h 5795240"/>
              <a:gd name="connsiteX88-24905" fmla="*/ 10144740 w 12641071"/>
              <a:gd name="connsiteY88-24906" fmla="*/ 4089962 h 5795240"/>
              <a:gd name="connsiteX89-24907" fmla="*/ 10130374 w 12641071"/>
              <a:gd name="connsiteY89-24908" fmla="*/ 4184101 h 5795240"/>
              <a:gd name="connsiteX90-24909" fmla="*/ 10130375 w 12641071"/>
              <a:gd name="connsiteY90-24910" fmla="*/ 4184103 h 5795240"/>
              <a:gd name="connsiteX91-24911" fmla="*/ 10130656 w 12641071"/>
              <a:gd name="connsiteY91-24912" fmla="*/ 4185950 h 5795240"/>
              <a:gd name="connsiteX92-24913" fmla="*/ 10138194 w 12641071"/>
              <a:gd name="connsiteY92-24914" fmla="*/ 4335228 h 5795240"/>
              <a:gd name="connsiteX93-24915" fmla="*/ 10137710 w 12641071"/>
              <a:gd name="connsiteY93-24916" fmla="*/ 4344822 h 5795240"/>
              <a:gd name="connsiteX94-24917" fmla="*/ 10133555 w 12641071"/>
              <a:gd name="connsiteY94-24918" fmla="*/ 4427096 h 5795240"/>
              <a:gd name="connsiteX95-24919" fmla="*/ 10129312 w 12641071"/>
              <a:gd name="connsiteY95-24920" fmla="*/ 4399289 h 5795240"/>
              <a:gd name="connsiteX96-24921" fmla="*/ 10126797 w 12641071"/>
              <a:gd name="connsiteY96-24922" fmla="*/ 4349498 h 5795240"/>
              <a:gd name="connsiteX97-24923" fmla="*/ 10126796 w 12641071"/>
              <a:gd name="connsiteY97-24924" fmla="*/ 4349498 h 5795240"/>
              <a:gd name="connsiteX98-24925" fmla="*/ 10129311 w 12641071"/>
              <a:gd name="connsiteY98-24926" fmla="*/ 4399289 h 5795240"/>
              <a:gd name="connsiteX99-24927" fmla="*/ 10133554 w 12641071"/>
              <a:gd name="connsiteY99-24928" fmla="*/ 4427096 h 5795240"/>
              <a:gd name="connsiteX100-24929" fmla="*/ 10130656 w 12641071"/>
              <a:gd name="connsiteY100-24930" fmla="*/ 4484506 h 5795240"/>
              <a:gd name="connsiteX101-24931" fmla="*/ 8678182 w 12641071"/>
              <a:gd name="connsiteY101-24932" fmla="*/ 5795240 h 5795240"/>
              <a:gd name="connsiteX102-24933" fmla="*/ 7467518 w 12641071"/>
              <a:gd name="connsiteY102-24934" fmla="*/ 5151535 h 5795240"/>
              <a:gd name="connsiteX103-24935" fmla="*/ 7419945 w 12641071"/>
              <a:gd name="connsiteY103-24936" fmla="*/ 5073228 h 5795240"/>
              <a:gd name="connsiteX104-24937" fmla="*/ 7394386 w 12641071"/>
              <a:gd name="connsiteY104-24938" fmla="*/ 5031156 h 5795240"/>
              <a:gd name="connsiteX105-24939" fmla="*/ 7367299 w 12641071"/>
              <a:gd name="connsiteY105-24940" fmla="*/ 4974928 h 5795240"/>
              <a:gd name="connsiteX106-24941" fmla="*/ 7332905 w 12641071"/>
              <a:gd name="connsiteY106-24942" fmla="*/ 4903531 h 5795240"/>
              <a:gd name="connsiteX107-24943" fmla="*/ 7320958 w 12641071"/>
              <a:gd name="connsiteY107-24944" fmla="*/ 4870887 h 5795240"/>
              <a:gd name="connsiteX108-24945" fmla="*/ 7322174 w 12641071"/>
              <a:gd name="connsiteY108-24946" fmla="*/ 4872361 h 5795240"/>
              <a:gd name="connsiteX109-24947" fmla="*/ 7362630 w 12641071"/>
              <a:gd name="connsiteY109-24948" fmla="*/ 4938954 h 5795240"/>
              <a:gd name="connsiteX110-24949" fmla="*/ 7380779 w 12641071"/>
              <a:gd name="connsiteY110-24950" fmla="*/ 4976628 h 5795240"/>
              <a:gd name="connsiteX111-24951" fmla="*/ 7391210 w 12641071"/>
              <a:gd name="connsiteY111-24952" fmla="*/ 4977944 h 5795240"/>
              <a:gd name="connsiteX112-24953" fmla="*/ 7380780 w 12641071"/>
              <a:gd name="connsiteY112-24954" fmla="*/ 4976628 h 5795240"/>
              <a:gd name="connsiteX113-24955" fmla="*/ 7362631 w 12641071"/>
              <a:gd name="connsiteY113-24956" fmla="*/ 4938954 h 5795240"/>
              <a:gd name="connsiteX114-24957" fmla="*/ 7322175 w 12641071"/>
              <a:gd name="connsiteY114-24958" fmla="*/ 4872361 h 5795240"/>
              <a:gd name="connsiteX115-24959" fmla="*/ 7320959 w 12641071"/>
              <a:gd name="connsiteY115-24960" fmla="*/ 4870887 h 5795240"/>
              <a:gd name="connsiteX116-24961" fmla="*/ 7283811 w 12641071"/>
              <a:gd name="connsiteY116-24962" fmla="*/ 4769391 h 5795240"/>
              <a:gd name="connsiteX117-24963" fmla="*/ 7272112 w 12641071"/>
              <a:gd name="connsiteY117-24964" fmla="*/ 4718630 h 5795240"/>
              <a:gd name="connsiteX118-24965" fmla="*/ 7272111 w 12641071"/>
              <a:gd name="connsiteY118-24966" fmla="*/ 4718630 h 5795240"/>
              <a:gd name="connsiteX119-24967" fmla="*/ 7283810 w 12641071"/>
              <a:gd name="connsiteY119-24968" fmla="*/ 4769391 h 5795240"/>
              <a:gd name="connsiteX120-24969" fmla="*/ 7320958 w 12641071"/>
              <a:gd name="connsiteY120-24970" fmla="*/ 4870887 h 5795240"/>
              <a:gd name="connsiteX121-24971" fmla="*/ 7223551 w 12641071"/>
              <a:gd name="connsiteY121-24972" fmla="*/ 4752829 h 5795240"/>
              <a:gd name="connsiteX122-24973" fmla="*/ 6652445 w 12641071"/>
              <a:gd name="connsiteY122-24974" fmla="*/ 4516269 h 5795240"/>
              <a:gd name="connsiteX123-24975" fmla="*/ 6200873 w 12641071"/>
              <a:gd name="connsiteY123-24976" fmla="*/ 4654206 h 5795240"/>
              <a:gd name="connsiteX124-24977" fmla="*/ 6088813 w 12641071"/>
              <a:gd name="connsiteY124-24978" fmla="*/ 4746663 h 5795240"/>
              <a:gd name="connsiteX125-24979" fmla="*/ 6043019 w 12641071"/>
              <a:gd name="connsiteY125-24980" fmla="*/ 4807902 h 5795240"/>
              <a:gd name="connsiteX126-24981" fmla="*/ 6043021 w 12641071"/>
              <a:gd name="connsiteY126-24982" fmla="*/ 4807902 h 5795240"/>
              <a:gd name="connsiteX127-24983" fmla="*/ 6023271 w 12641071"/>
              <a:gd name="connsiteY127-24984" fmla="*/ 4834312 h 5795240"/>
              <a:gd name="connsiteX128-24985" fmla="*/ 5970678 w 12641071"/>
              <a:gd name="connsiteY128-24986" fmla="*/ 4892181 h 5795240"/>
              <a:gd name="connsiteX129-24987" fmla="*/ 5982717 w 12641071"/>
              <a:gd name="connsiteY129-24988" fmla="*/ 4872361 h 5795240"/>
              <a:gd name="connsiteX130-24989" fmla="*/ 5970675 w 12641071"/>
              <a:gd name="connsiteY130-24990" fmla="*/ 4892181 h 5795240"/>
              <a:gd name="connsiteX131-24991" fmla="*/ 5935320 w 12641071"/>
              <a:gd name="connsiteY131-24992" fmla="*/ 4931081 h 5795240"/>
              <a:gd name="connsiteX132-24993" fmla="*/ 4971763 w 12641071"/>
              <a:gd name="connsiteY132-24994" fmla="*/ 5330200 h 5795240"/>
              <a:gd name="connsiteX133-24995" fmla="*/ 3716172 w 12641071"/>
              <a:gd name="connsiteY133-24996" fmla="*/ 4497938 h 5795240"/>
              <a:gd name="connsiteX134-24997" fmla="*/ 3710773 w 12641071"/>
              <a:gd name="connsiteY134-24998" fmla="*/ 4483182 h 5795240"/>
              <a:gd name="connsiteX135-24999" fmla="*/ 3710773 w 12641071"/>
              <a:gd name="connsiteY135-25000" fmla="*/ 4483181 h 5795240"/>
              <a:gd name="connsiteX136-25001" fmla="*/ 3674984 w 12641071"/>
              <a:gd name="connsiteY136-25002" fmla="*/ 4385402 h 5795240"/>
              <a:gd name="connsiteX137-25003" fmla="*/ 3670349 w 12641071"/>
              <a:gd name="connsiteY137-25004" fmla="*/ 4372742 h 5795240"/>
              <a:gd name="connsiteX138-25005" fmla="*/ 3659438 w 12641071"/>
              <a:gd name="connsiteY138-25006" fmla="*/ 4330309 h 5795240"/>
              <a:gd name="connsiteX139-25007" fmla="*/ 3672084 w 12641071"/>
              <a:gd name="connsiteY139-25008" fmla="*/ 4353606 h 5795240"/>
              <a:gd name="connsiteX140-25009" fmla="*/ 3659440 w 12641071"/>
              <a:gd name="connsiteY140-25010" fmla="*/ 4330309 h 5795240"/>
              <a:gd name="connsiteX141-25011" fmla="*/ 3613217 w 12641071"/>
              <a:gd name="connsiteY141-25012" fmla="*/ 4245153 h 5795240"/>
              <a:gd name="connsiteX142-25013" fmla="*/ 3083792 w 12641071"/>
              <a:gd name="connsiteY142-25014" fmla="*/ 3963660 h 5795240"/>
              <a:gd name="connsiteX143-25015" fmla="*/ 2835272 w 12641071"/>
              <a:gd name="connsiteY143-25016" fmla="*/ 4013833 h 5795240"/>
              <a:gd name="connsiteX144-25017" fmla="*/ 2820214 w 12641071"/>
              <a:gd name="connsiteY144-25018" fmla="*/ 4022007 h 5795240"/>
              <a:gd name="connsiteX145-25019" fmla="*/ 2820212 w 12641071"/>
              <a:gd name="connsiteY145-25020" fmla="*/ 4022008 h 5795240"/>
              <a:gd name="connsiteX146-25021" fmla="*/ 2820206 w 12641071"/>
              <a:gd name="connsiteY146-25022" fmla="*/ 4022011 h 5795240"/>
              <a:gd name="connsiteX147-25023" fmla="*/ 2813481 w 12641071"/>
              <a:gd name="connsiteY147-25024" fmla="*/ 4027041 h 5795240"/>
              <a:gd name="connsiteX148-25025" fmla="*/ 2762875 w 12641071"/>
              <a:gd name="connsiteY148-25026" fmla="*/ 4057784 h 5795240"/>
              <a:gd name="connsiteX149-25027" fmla="*/ 2762878 w 12641071"/>
              <a:gd name="connsiteY149-25028" fmla="*/ 4057784 h 5795240"/>
              <a:gd name="connsiteX150-25029" fmla="*/ 2694694 w 12641071"/>
              <a:gd name="connsiteY150-25030" fmla="*/ 4099208 h 5795240"/>
              <a:gd name="connsiteX151-25031" fmla="*/ 2726822 w 12641071"/>
              <a:gd name="connsiteY151-25032" fmla="*/ 4072700 h 5795240"/>
              <a:gd name="connsiteX152-25033" fmla="*/ 2757719 w 12641071"/>
              <a:gd name="connsiteY152-25034" fmla="*/ 4055929 h 5795240"/>
              <a:gd name="connsiteX153-25035" fmla="*/ 2757718 w 12641071"/>
              <a:gd name="connsiteY153-25036" fmla="*/ 4055928 h 5795240"/>
              <a:gd name="connsiteX154-25037" fmla="*/ 2726820 w 12641071"/>
              <a:gd name="connsiteY154-25038" fmla="*/ 4072700 h 5795240"/>
              <a:gd name="connsiteX155-25039" fmla="*/ 2694692 w 12641071"/>
              <a:gd name="connsiteY155-25040" fmla="*/ 4099208 h 5795240"/>
              <a:gd name="connsiteX156-25041" fmla="*/ 2664698 w 12641071"/>
              <a:gd name="connsiteY156-25042" fmla="*/ 4117431 h 5795240"/>
              <a:gd name="connsiteX157-25043" fmla="*/ 1804544 w 12641071"/>
              <a:gd name="connsiteY157-25044" fmla="*/ 4335229 h 5795240"/>
              <a:gd name="connsiteX158-25045" fmla="*/ 0 w 12641071"/>
              <a:gd name="connsiteY158-25046" fmla="*/ 2530685 h 5795240"/>
              <a:gd name="connsiteX159-25047" fmla="*/ 1804544 w 12641071"/>
              <a:gd name="connsiteY159-25048" fmla="*/ 726143 h 5795240"/>
              <a:gd name="connsiteX160-25049" fmla="*/ 3080549 w 12641071"/>
              <a:gd name="connsiteY160-25050" fmla="*/ 1254682 h 5795240"/>
              <a:gd name="connsiteX161-25051" fmla="*/ 3268676 w 12641071"/>
              <a:gd name="connsiteY161-25052" fmla="*/ 1461167 h 5795240"/>
              <a:gd name="connsiteX162-25053" fmla="*/ 3565826 w 12641071"/>
              <a:gd name="connsiteY162-25054" fmla="*/ 1551935 h 5795240"/>
              <a:gd name="connsiteX163-25055" fmla="*/ 4086504 w 12641071"/>
              <a:gd name="connsiteY163-25056" fmla="*/ 1127574 h 5795240"/>
              <a:gd name="connsiteX164-25057" fmla="*/ 4103078 w 12641071"/>
              <a:gd name="connsiteY164-25058" fmla="*/ 1004204 h 5795240"/>
              <a:gd name="connsiteX165-25059" fmla="*/ 5215874 w 12641071"/>
              <a:gd name="connsiteY165-25060" fmla="*/ 0 h 5795240"/>
              <a:gd name="connsiteX0-25061" fmla="*/ 5964869 w 12641071"/>
              <a:gd name="connsiteY0-25062" fmla="*/ 4795171 h 5795240"/>
              <a:gd name="connsiteX1-25063" fmla="*/ 6019264 w 12641071"/>
              <a:gd name="connsiteY1-25064" fmla="*/ 4804905 h 5795240"/>
              <a:gd name="connsiteX2-25065" fmla="*/ 6036570 w 12641071"/>
              <a:gd name="connsiteY2-25066" fmla="*/ 4807089 h 5795240"/>
              <a:gd name="connsiteX3-25067" fmla="*/ 6019265 w 12641071"/>
              <a:gd name="connsiteY3-25068" fmla="*/ 4804905 h 5795240"/>
              <a:gd name="connsiteX4-25069" fmla="*/ 5964869 w 12641071"/>
              <a:gd name="connsiteY4-25070" fmla="*/ 4795171 h 5795240"/>
              <a:gd name="connsiteX5-25071" fmla="*/ 3682364 w 12641071"/>
              <a:gd name="connsiteY5-25072" fmla="*/ 4386723 h 5795240"/>
              <a:gd name="connsiteX6-25073" fmla="*/ 3772428 w 12641071"/>
              <a:gd name="connsiteY6-25074" fmla="*/ 4402840 h 5795240"/>
              <a:gd name="connsiteX7-25075" fmla="*/ 3772428 w 12641071"/>
              <a:gd name="connsiteY7-25076" fmla="*/ 4402840 h 5795240"/>
              <a:gd name="connsiteX8-25077" fmla="*/ 3682364 w 12641071"/>
              <a:gd name="connsiteY8-25078" fmla="*/ 4386723 h 5795240"/>
              <a:gd name="connsiteX9-25079" fmla="*/ 5215874 w 12641071"/>
              <a:gd name="connsiteY9-25080" fmla="*/ 0 h 5795240"/>
              <a:gd name="connsiteX10-25081" fmla="*/ 5927386 w 12641071"/>
              <a:gd name="connsiteY10-25082" fmla="*/ 255427 h 5795240"/>
              <a:gd name="connsiteX11-25083" fmla="*/ 6105193 w 12641071"/>
              <a:gd name="connsiteY11-25084" fmla="*/ 442067 h 5795240"/>
              <a:gd name="connsiteX12-25085" fmla="*/ 6105193 w 12641071"/>
              <a:gd name="connsiteY12-25086" fmla="*/ 442069 h 5795240"/>
              <a:gd name="connsiteX13-25087" fmla="*/ 6141460 w 12641071"/>
              <a:gd name="connsiteY13-25088" fmla="*/ 475027 h 5795240"/>
              <a:gd name="connsiteX14-25089" fmla="*/ 6788665 w 12641071"/>
              <a:gd name="connsiteY14-25090" fmla="*/ 707369 h 5795240"/>
              <a:gd name="connsiteX15-25091" fmla="*/ 7184710 w 12641071"/>
              <a:gd name="connsiteY15-25092" fmla="*/ 627411 h 5795240"/>
              <a:gd name="connsiteX16-25093" fmla="*/ 7264545 w 12641071"/>
              <a:gd name="connsiteY16-25094" fmla="*/ 588952 h 5795240"/>
              <a:gd name="connsiteX17-25095" fmla="*/ 7264545 w 12641071"/>
              <a:gd name="connsiteY17-25096" fmla="*/ 588953 h 5795240"/>
              <a:gd name="connsiteX18-25097" fmla="*/ 7273651 w 12641071"/>
              <a:gd name="connsiteY18-25098" fmla="*/ 584566 h 5795240"/>
              <a:gd name="connsiteX19-25099" fmla="*/ 7314851 w 12641071"/>
              <a:gd name="connsiteY19-25100" fmla="*/ 559537 h 5795240"/>
              <a:gd name="connsiteX20-25101" fmla="*/ 7354131 w 12641071"/>
              <a:gd name="connsiteY20-25102" fmla="*/ 565467 h 5795240"/>
              <a:gd name="connsiteX21-25103" fmla="*/ 7429608 w 12641071"/>
              <a:gd name="connsiteY21-25104" fmla="*/ 586051 h 5795240"/>
              <a:gd name="connsiteX22-25105" fmla="*/ 7429611 w 12641071"/>
              <a:gd name="connsiteY22-25106" fmla="*/ 586050 h 5795240"/>
              <a:gd name="connsiteX23-25107" fmla="*/ 7354132 w 12641071"/>
              <a:gd name="connsiteY23-25108" fmla="*/ 565465 h 5795240"/>
              <a:gd name="connsiteX24-25109" fmla="*/ 7314853 w 12641071"/>
              <a:gd name="connsiteY24-25110" fmla="*/ 559536 h 5795240"/>
              <a:gd name="connsiteX25-25111" fmla="*/ 7314851 w 12641071"/>
              <a:gd name="connsiteY25-25112" fmla="*/ 559537 h 5795240"/>
              <a:gd name="connsiteX26-25113" fmla="*/ 7314849 w 12641071"/>
              <a:gd name="connsiteY26-25114" fmla="*/ 559537 h 5795240"/>
              <a:gd name="connsiteX27-25115" fmla="*/ 7273651 w 12641071"/>
              <a:gd name="connsiteY27-25116" fmla="*/ 584565 h 5795240"/>
              <a:gd name="connsiteX28-25117" fmla="*/ 7264545 w 12641071"/>
              <a:gd name="connsiteY28-25118" fmla="*/ 588952 h 5795240"/>
              <a:gd name="connsiteX29-25119" fmla="*/ 7296407 w 12641071"/>
              <a:gd name="connsiteY29-25120" fmla="*/ 565126 h 5795240"/>
              <a:gd name="connsiteX30-25121" fmla="*/ 7307447 w 12641071"/>
              <a:gd name="connsiteY30-25122" fmla="*/ 558419 h 5795240"/>
              <a:gd name="connsiteX31-25123" fmla="*/ 7307450 w 12641071"/>
              <a:gd name="connsiteY31-25124" fmla="*/ 558419 h 5795240"/>
              <a:gd name="connsiteX32-25125" fmla="*/ 7385004 w 12641071"/>
              <a:gd name="connsiteY32-25126" fmla="*/ 511303 h 5795240"/>
              <a:gd name="connsiteX33-25127" fmla="*/ 7391626 w 12641071"/>
              <a:gd name="connsiteY33-25128" fmla="*/ 508114 h 5795240"/>
              <a:gd name="connsiteX34-25129" fmla="*/ 7391631 w 12641071"/>
              <a:gd name="connsiteY34-25130" fmla="*/ 508110 h 5795240"/>
              <a:gd name="connsiteX35-25131" fmla="*/ 7478934 w 12641071"/>
              <a:gd name="connsiteY35-25132" fmla="*/ 466053 h 5795240"/>
              <a:gd name="connsiteX36-25133" fmla="*/ 7897193 w 12641071"/>
              <a:gd name="connsiteY36-25134" fmla="*/ 381611 h 5795240"/>
              <a:gd name="connsiteX37-25135" fmla="*/ 8788216 w 12641071"/>
              <a:gd name="connsiteY37-25136" fmla="*/ 855364 h 5795240"/>
              <a:gd name="connsiteX38-25137" fmla="*/ 8832362 w 12641071"/>
              <a:gd name="connsiteY38-25138" fmla="*/ 928030 h 5795240"/>
              <a:gd name="connsiteX39-25139" fmla="*/ 8832362 w 12641071"/>
              <a:gd name="connsiteY39-25140" fmla="*/ 928033 h 5795240"/>
              <a:gd name="connsiteX40-25141" fmla="*/ 8842040 w 12641071"/>
              <a:gd name="connsiteY40-25142" fmla="*/ 943961 h 5795240"/>
              <a:gd name="connsiteX41-25143" fmla="*/ 8856144 w 12641071"/>
              <a:gd name="connsiteY41-25144" fmla="*/ 973241 h 5795240"/>
              <a:gd name="connsiteX42-25145" fmla="*/ 8856145 w 12641071"/>
              <a:gd name="connsiteY42-25146" fmla="*/ 973241 h 5795240"/>
              <a:gd name="connsiteX43-25147" fmla="*/ 8878117 w 12641071"/>
              <a:gd name="connsiteY43-25148" fmla="*/ 1018851 h 5795240"/>
              <a:gd name="connsiteX44-25149" fmla="*/ 8877719 w 12641071"/>
              <a:gd name="connsiteY44-25150" fmla="*/ 1018369 h 5795240"/>
              <a:gd name="connsiteX45-25151" fmla="*/ 8853250 w 12641071"/>
              <a:gd name="connsiteY45-25152" fmla="*/ 973288 h 5795240"/>
              <a:gd name="connsiteX46-25153" fmla="*/ 8853249 w 12641071"/>
              <a:gd name="connsiteY46-25154" fmla="*/ 973288 h 5795240"/>
              <a:gd name="connsiteX47-25155" fmla="*/ 8853248 w 12641071"/>
              <a:gd name="connsiteY47-25156" fmla="*/ 973287 h 5795240"/>
              <a:gd name="connsiteX48-25157" fmla="*/ 8849677 w 12641071"/>
              <a:gd name="connsiteY48-25158" fmla="*/ 973341 h 5795240"/>
              <a:gd name="connsiteX49-25159" fmla="*/ 8641543 w 12641071"/>
              <a:gd name="connsiteY49-25160" fmla="*/ 916577 h 5795240"/>
              <a:gd name="connsiteX50-25161" fmla="*/ 8641545 w 12641071"/>
              <a:gd name="connsiteY50-25162" fmla="*/ 916580 h 5795240"/>
              <a:gd name="connsiteX51-25163" fmla="*/ 8849676 w 12641071"/>
              <a:gd name="connsiteY51-25164" fmla="*/ 973343 h 5795240"/>
              <a:gd name="connsiteX52-25165" fmla="*/ 8853248 w 12641071"/>
              <a:gd name="connsiteY52-25166" fmla="*/ 973288 h 5795240"/>
              <a:gd name="connsiteX53-25167" fmla="*/ 8877719 w 12641071"/>
              <a:gd name="connsiteY53-25168" fmla="*/ 1018371 h 5795240"/>
              <a:gd name="connsiteX54-25169" fmla="*/ 8878116 w 12641071"/>
              <a:gd name="connsiteY54-25170" fmla="*/ 1018851 h 5795240"/>
              <a:gd name="connsiteX55-25171" fmla="*/ 8887288 w 12641071"/>
              <a:gd name="connsiteY55-25172" fmla="*/ 1037892 h 5795240"/>
              <a:gd name="connsiteX56-25173" fmla="*/ 8949899 w 12641071"/>
              <a:gd name="connsiteY56-25174" fmla="*/ 1239592 h 5795240"/>
              <a:gd name="connsiteX57-25175" fmla="*/ 8968437 w 12641071"/>
              <a:gd name="connsiteY57-25176" fmla="*/ 1423482 h 5795240"/>
              <a:gd name="connsiteX58-25177" fmla="*/ 8949899 w 12641071"/>
              <a:gd name="connsiteY58-25178" fmla="*/ 1239591 h 5795240"/>
              <a:gd name="connsiteX59-25179" fmla="*/ 8887288 w 12641071"/>
              <a:gd name="connsiteY59-25180" fmla="*/ 1037890 h 5795240"/>
              <a:gd name="connsiteX60-25181" fmla="*/ 8878116 w 12641071"/>
              <a:gd name="connsiteY60-25182" fmla="*/ 1018851 h 5795240"/>
              <a:gd name="connsiteX61-25183" fmla="*/ 8931285 w 12641071"/>
              <a:gd name="connsiteY61-25184" fmla="*/ 1083292 h 5795240"/>
              <a:gd name="connsiteX62-25185" fmla="*/ 9241478 w 12641071"/>
              <a:gd name="connsiteY62-25186" fmla="*/ 1211778 h 5795240"/>
              <a:gd name="connsiteX63-25187" fmla="*/ 9605238 w 12641071"/>
              <a:gd name="connsiteY63-25188" fmla="*/ 1018369 h 5795240"/>
              <a:gd name="connsiteX64-25189" fmla="*/ 9636247 w 12641071"/>
              <a:gd name="connsiteY64-25190" fmla="*/ 961241 h 5795240"/>
              <a:gd name="connsiteX65-25191" fmla="*/ 9641995 w 12641071"/>
              <a:gd name="connsiteY65-25192" fmla="*/ 961152 h 5795240"/>
              <a:gd name="connsiteX66-25193" fmla="*/ 9584939 w 12641071"/>
              <a:gd name="connsiteY66-25194" fmla="*/ 1079594 h 5795240"/>
              <a:gd name="connsiteX67-25195" fmla="*/ 9546257 w 12641071"/>
              <a:gd name="connsiteY67-25196" fmla="*/ 1204206 h 5795240"/>
              <a:gd name="connsiteX68-25197" fmla="*/ 9584939 w 12641071"/>
              <a:gd name="connsiteY68-25198" fmla="*/ 1079596 h 5795240"/>
              <a:gd name="connsiteX69-25199" fmla="*/ 9641995 w 12641071"/>
              <a:gd name="connsiteY69-25200" fmla="*/ 961153 h 5795240"/>
              <a:gd name="connsiteX70-25201" fmla="*/ 9653069 w 12641071"/>
              <a:gd name="connsiteY70-25202" fmla="*/ 960983 h 5795240"/>
              <a:gd name="connsiteX71-25203" fmla="*/ 9801564 w 12641071"/>
              <a:gd name="connsiteY71-25204" fmla="*/ 1196828 h 5795240"/>
              <a:gd name="connsiteX72-25205" fmla="*/ 9801566 w 12641071"/>
              <a:gd name="connsiteY72-25206" fmla="*/ 1196828 h 5795240"/>
              <a:gd name="connsiteX73-25207" fmla="*/ 9653070 w 12641071"/>
              <a:gd name="connsiteY73-25208" fmla="*/ 960982 h 5795240"/>
              <a:gd name="connsiteX74-25209" fmla="*/ 9641996 w 12641071"/>
              <a:gd name="connsiteY74-25210" fmla="*/ 961152 h 5795240"/>
              <a:gd name="connsiteX75-25211" fmla="*/ 9651917 w 12641071"/>
              <a:gd name="connsiteY75-25212" fmla="*/ 940556 h 5795240"/>
              <a:gd name="connsiteX76-25213" fmla="*/ 11050508 w 12641071"/>
              <a:gd name="connsiteY76-25214" fmla="*/ 108150 h 5795240"/>
              <a:gd name="connsiteX77-25215" fmla="*/ 12641071 w 12641071"/>
              <a:gd name="connsiteY77-25216" fmla="*/ 1698711 h 5795240"/>
              <a:gd name="connsiteX78-25217" fmla="*/ 11371062 w 12641071"/>
              <a:gd name="connsiteY78-25218" fmla="*/ 3256960 h 5795240"/>
              <a:gd name="connsiteX79-25219" fmla="*/ 11215953 w 12641071"/>
              <a:gd name="connsiteY79-25220" fmla="*/ 3280632 h 5795240"/>
              <a:gd name="connsiteX80-25221" fmla="*/ 11142318 w 12641071"/>
              <a:gd name="connsiteY80-25222" fmla="*/ 3276914 h 5795240"/>
              <a:gd name="connsiteX81-25223" fmla="*/ 11215952 w 12641071"/>
              <a:gd name="connsiteY81-25224" fmla="*/ 3280632 h 5795240"/>
              <a:gd name="connsiteX82-25225" fmla="*/ 11213133 w 12641071"/>
              <a:gd name="connsiteY82-25226" fmla="*/ 3281062 h 5795240"/>
              <a:gd name="connsiteX83-25227" fmla="*/ 11116921 w 12641071"/>
              <a:gd name="connsiteY83-25228" fmla="*/ 3285921 h 5795240"/>
              <a:gd name="connsiteX84-25229" fmla="*/ 11050507 w 12641071"/>
              <a:gd name="connsiteY84-25230" fmla="*/ 3289274 h 5795240"/>
              <a:gd name="connsiteX85-25231" fmla="*/ 11006292 w 12641071"/>
              <a:gd name="connsiteY85-25232" fmla="*/ 3287041 h 5795240"/>
              <a:gd name="connsiteX86-25233" fmla="*/ 10937101 w 12641071"/>
              <a:gd name="connsiteY86-25234" fmla="*/ 3297601 h 5795240"/>
              <a:gd name="connsiteX87-25235" fmla="*/ 10144740 w 12641071"/>
              <a:gd name="connsiteY87-25236" fmla="*/ 4089962 h 5795240"/>
              <a:gd name="connsiteX88-25237" fmla="*/ 10130374 w 12641071"/>
              <a:gd name="connsiteY88-25238" fmla="*/ 4184101 h 5795240"/>
              <a:gd name="connsiteX89-25239" fmla="*/ 10130375 w 12641071"/>
              <a:gd name="connsiteY89-25240" fmla="*/ 4184103 h 5795240"/>
              <a:gd name="connsiteX90-25241" fmla="*/ 10130656 w 12641071"/>
              <a:gd name="connsiteY90-25242" fmla="*/ 4185950 h 5795240"/>
              <a:gd name="connsiteX91-25243" fmla="*/ 10138194 w 12641071"/>
              <a:gd name="connsiteY91-25244" fmla="*/ 4335228 h 5795240"/>
              <a:gd name="connsiteX92-25245" fmla="*/ 10137710 w 12641071"/>
              <a:gd name="connsiteY92-25246" fmla="*/ 4344822 h 5795240"/>
              <a:gd name="connsiteX93-25247" fmla="*/ 10133555 w 12641071"/>
              <a:gd name="connsiteY93-25248" fmla="*/ 4427096 h 5795240"/>
              <a:gd name="connsiteX94-25249" fmla="*/ 10129312 w 12641071"/>
              <a:gd name="connsiteY94-25250" fmla="*/ 4399289 h 5795240"/>
              <a:gd name="connsiteX95-25251" fmla="*/ 10126797 w 12641071"/>
              <a:gd name="connsiteY95-25252" fmla="*/ 4349498 h 5795240"/>
              <a:gd name="connsiteX96-25253" fmla="*/ 10126796 w 12641071"/>
              <a:gd name="connsiteY96-25254" fmla="*/ 4349498 h 5795240"/>
              <a:gd name="connsiteX97-25255" fmla="*/ 10129311 w 12641071"/>
              <a:gd name="connsiteY97-25256" fmla="*/ 4399289 h 5795240"/>
              <a:gd name="connsiteX98-25257" fmla="*/ 10133554 w 12641071"/>
              <a:gd name="connsiteY98-25258" fmla="*/ 4427096 h 5795240"/>
              <a:gd name="connsiteX99-25259" fmla="*/ 10130656 w 12641071"/>
              <a:gd name="connsiteY99-25260" fmla="*/ 4484506 h 5795240"/>
              <a:gd name="connsiteX100-25261" fmla="*/ 8678182 w 12641071"/>
              <a:gd name="connsiteY100-25262" fmla="*/ 5795240 h 5795240"/>
              <a:gd name="connsiteX101-25263" fmla="*/ 7467518 w 12641071"/>
              <a:gd name="connsiteY101-25264" fmla="*/ 5151535 h 5795240"/>
              <a:gd name="connsiteX102-25265" fmla="*/ 7419945 w 12641071"/>
              <a:gd name="connsiteY102-25266" fmla="*/ 5073228 h 5795240"/>
              <a:gd name="connsiteX103-25267" fmla="*/ 7394386 w 12641071"/>
              <a:gd name="connsiteY103-25268" fmla="*/ 5031156 h 5795240"/>
              <a:gd name="connsiteX104-25269" fmla="*/ 7367299 w 12641071"/>
              <a:gd name="connsiteY104-25270" fmla="*/ 4974928 h 5795240"/>
              <a:gd name="connsiteX105-25271" fmla="*/ 7332905 w 12641071"/>
              <a:gd name="connsiteY105-25272" fmla="*/ 4903531 h 5795240"/>
              <a:gd name="connsiteX106-25273" fmla="*/ 7320958 w 12641071"/>
              <a:gd name="connsiteY106-25274" fmla="*/ 4870887 h 5795240"/>
              <a:gd name="connsiteX107-25275" fmla="*/ 7322174 w 12641071"/>
              <a:gd name="connsiteY107-25276" fmla="*/ 4872361 h 5795240"/>
              <a:gd name="connsiteX108-25277" fmla="*/ 7362630 w 12641071"/>
              <a:gd name="connsiteY108-25278" fmla="*/ 4938954 h 5795240"/>
              <a:gd name="connsiteX109-25279" fmla="*/ 7380779 w 12641071"/>
              <a:gd name="connsiteY109-25280" fmla="*/ 4976628 h 5795240"/>
              <a:gd name="connsiteX110-25281" fmla="*/ 7391210 w 12641071"/>
              <a:gd name="connsiteY110-25282" fmla="*/ 4977944 h 5795240"/>
              <a:gd name="connsiteX111-25283" fmla="*/ 7380780 w 12641071"/>
              <a:gd name="connsiteY111-25284" fmla="*/ 4976628 h 5795240"/>
              <a:gd name="connsiteX112-25285" fmla="*/ 7362631 w 12641071"/>
              <a:gd name="connsiteY112-25286" fmla="*/ 4938954 h 5795240"/>
              <a:gd name="connsiteX113-25287" fmla="*/ 7322175 w 12641071"/>
              <a:gd name="connsiteY113-25288" fmla="*/ 4872361 h 5795240"/>
              <a:gd name="connsiteX114-25289" fmla="*/ 7320959 w 12641071"/>
              <a:gd name="connsiteY114-25290" fmla="*/ 4870887 h 5795240"/>
              <a:gd name="connsiteX115-25291" fmla="*/ 7283811 w 12641071"/>
              <a:gd name="connsiteY115-25292" fmla="*/ 4769391 h 5795240"/>
              <a:gd name="connsiteX116-25293" fmla="*/ 7272112 w 12641071"/>
              <a:gd name="connsiteY116-25294" fmla="*/ 4718630 h 5795240"/>
              <a:gd name="connsiteX117-25295" fmla="*/ 7272111 w 12641071"/>
              <a:gd name="connsiteY117-25296" fmla="*/ 4718630 h 5795240"/>
              <a:gd name="connsiteX118-25297" fmla="*/ 7283810 w 12641071"/>
              <a:gd name="connsiteY118-25298" fmla="*/ 4769391 h 5795240"/>
              <a:gd name="connsiteX119-25299" fmla="*/ 7320958 w 12641071"/>
              <a:gd name="connsiteY119-25300" fmla="*/ 4870887 h 5795240"/>
              <a:gd name="connsiteX120-25301" fmla="*/ 7223551 w 12641071"/>
              <a:gd name="connsiteY120-25302" fmla="*/ 4752829 h 5795240"/>
              <a:gd name="connsiteX121-25303" fmla="*/ 6652445 w 12641071"/>
              <a:gd name="connsiteY121-25304" fmla="*/ 4516269 h 5795240"/>
              <a:gd name="connsiteX122-25305" fmla="*/ 6200873 w 12641071"/>
              <a:gd name="connsiteY122-25306" fmla="*/ 4654206 h 5795240"/>
              <a:gd name="connsiteX123-25307" fmla="*/ 6088813 w 12641071"/>
              <a:gd name="connsiteY123-25308" fmla="*/ 4746663 h 5795240"/>
              <a:gd name="connsiteX124-25309" fmla="*/ 6043019 w 12641071"/>
              <a:gd name="connsiteY124-25310" fmla="*/ 4807902 h 5795240"/>
              <a:gd name="connsiteX125-25311" fmla="*/ 6043021 w 12641071"/>
              <a:gd name="connsiteY125-25312" fmla="*/ 4807902 h 5795240"/>
              <a:gd name="connsiteX126-25313" fmla="*/ 6023271 w 12641071"/>
              <a:gd name="connsiteY126-25314" fmla="*/ 4834312 h 5795240"/>
              <a:gd name="connsiteX127-25315" fmla="*/ 5970678 w 12641071"/>
              <a:gd name="connsiteY127-25316" fmla="*/ 4892181 h 5795240"/>
              <a:gd name="connsiteX128-25317" fmla="*/ 5982717 w 12641071"/>
              <a:gd name="connsiteY128-25318" fmla="*/ 4872361 h 5795240"/>
              <a:gd name="connsiteX129-25319" fmla="*/ 5970675 w 12641071"/>
              <a:gd name="connsiteY129-25320" fmla="*/ 4892181 h 5795240"/>
              <a:gd name="connsiteX130-25321" fmla="*/ 5935320 w 12641071"/>
              <a:gd name="connsiteY130-25322" fmla="*/ 4931081 h 5795240"/>
              <a:gd name="connsiteX131-25323" fmla="*/ 4971763 w 12641071"/>
              <a:gd name="connsiteY131-25324" fmla="*/ 5330200 h 5795240"/>
              <a:gd name="connsiteX132-25325" fmla="*/ 3716172 w 12641071"/>
              <a:gd name="connsiteY132-25326" fmla="*/ 4497938 h 5795240"/>
              <a:gd name="connsiteX133-25327" fmla="*/ 3710773 w 12641071"/>
              <a:gd name="connsiteY133-25328" fmla="*/ 4483182 h 5795240"/>
              <a:gd name="connsiteX134-25329" fmla="*/ 3710773 w 12641071"/>
              <a:gd name="connsiteY134-25330" fmla="*/ 4483181 h 5795240"/>
              <a:gd name="connsiteX135-25331" fmla="*/ 3674984 w 12641071"/>
              <a:gd name="connsiteY135-25332" fmla="*/ 4385402 h 5795240"/>
              <a:gd name="connsiteX136-25333" fmla="*/ 3670349 w 12641071"/>
              <a:gd name="connsiteY136-25334" fmla="*/ 4372742 h 5795240"/>
              <a:gd name="connsiteX137-25335" fmla="*/ 3659438 w 12641071"/>
              <a:gd name="connsiteY137-25336" fmla="*/ 4330309 h 5795240"/>
              <a:gd name="connsiteX138-25337" fmla="*/ 3672084 w 12641071"/>
              <a:gd name="connsiteY138-25338" fmla="*/ 4353606 h 5795240"/>
              <a:gd name="connsiteX139-25339" fmla="*/ 3659440 w 12641071"/>
              <a:gd name="connsiteY139-25340" fmla="*/ 4330309 h 5795240"/>
              <a:gd name="connsiteX140-25341" fmla="*/ 3613217 w 12641071"/>
              <a:gd name="connsiteY140-25342" fmla="*/ 4245153 h 5795240"/>
              <a:gd name="connsiteX141-25343" fmla="*/ 3083792 w 12641071"/>
              <a:gd name="connsiteY141-25344" fmla="*/ 3963660 h 5795240"/>
              <a:gd name="connsiteX142-25345" fmla="*/ 2835272 w 12641071"/>
              <a:gd name="connsiteY142-25346" fmla="*/ 4013833 h 5795240"/>
              <a:gd name="connsiteX143-25347" fmla="*/ 2820214 w 12641071"/>
              <a:gd name="connsiteY143-25348" fmla="*/ 4022007 h 5795240"/>
              <a:gd name="connsiteX144-25349" fmla="*/ 2820212 w 12641071"/>
              <a:gd name="connsiteY144-25350" fmla="*/ 4022008 h 5795240"/>
              <a:gd name="connsiteX145-25351" fmla="*/ 2820206 w 12641071"/>
              <a:gd name="connsiteY145-25352" fmla="*/ 4022011 h 5795240"/>
              <a:gd name="connsiteX146-25353" fmla="*/ 2813481 w 12641071"/>
              <a:gd name="connsiteY146-25354" fmla="*/ 4027041 h 5795240"/>
              <a:gd name="connsiteX147-25355" fmla="*/ 2762875 w 12641071"/>
              <a:gd name="connsiteY147-25356" fmla="*/ 4057784 h 5795240"/>
              <a:gd name="connsiteX148-25357" fmla="*/ 2762878 w 12641071"/>
              <a:gd name="connsiteY148-25358" fmla="*/ 4057784 h 5795240"/>
              <a:gd name="connsiteX149-25359" fmla="*/ 2694694 w 12641071"/>
              <a:gd name="connsiteY149-25360" fmla="*/ 4099208 h 5795240"/>
              <a:gd name="connsiteX150-25361" fmla="*/ 2726822 w 12641071"/>
              <a:gd name="connsiteY150-25362" fmla="*/ 4072700 h 5795240"/>
              <a:gd name="connsiteX151-25363" fmla="*/ 2757719 w 12641071"/>
              <a:gd name="connsiteY151-25364" fmla="*/ 4055929 h 5795240"/>
              <a:gd name="connsiteX152-25365" fmla="*/ 2757718 w 12641071"/>
              <a:gd name="connsiteY152-25366" fmla="*/ 4055928 h 5795240"/>
              <a:gd name="connsiteX153-25367" fmla="*/ 2726820 w 12641071"/>
              <a:gd name="connsiteY153-25368" fmla="*/ 4072700 h 5795240"/>
              <a:gd name="connsiteX154-25369" fmla="*/ 2694692 w 12641071"/>
              <a:gd name="connsiteY154-25370" fmla="*/ 4099208 h 5795240"/>
              <a:gd name="connsiteX155-25371" fmla="*/ 2664698 w 12641071"/>
              <a:gd name="connsiteY155-25372" fmla="*/ 4117431 h 5795240"/>
              <a:gd name="connsiteX156-25373" fmla="*/ 1804544 w 12641071"/>
              <a:gd name="connsiteY156-25374" fmla="*/ 4335229 h 5795240"/>
              <a:gd name="connsiteX157-25375" fmla="*/ 0 w 12641071"/>
              <a:gd name="connsiteY157-25376" fmla="*/ 2530685 h 5795240"/>
              <a:gd name="connsiteX158-25377" fmla="*/ 1804544 w 12641071"/>
              <a:gd name="connsiteY158-25378" fmla="*/ 726143 h 5795240"/>
              <a:gd name="connsiteX159-25379" fmla="*/ 3080549 w 12641071"/>
              <a:gd name="connsiteY159-25380" fmla="*/ 1254682 h 5795240"/>
              <a:gd name="connsiteX160-25381" fmla="*/ 3268676 w 12641071"/>
              <a:gd name="connsiteY160-25382" fmla="*/ 1461167 h 5795240"/>
              <a:gd name="connsiteX161-25383" fmla="*/ 3565826 w 12641071"/>
              <a:gd name="connsiteY161-25384" fmla="*/ 1551935 h 5795240"/>
              <a:gd name="connsiteX162-25385" fmla="*/ 4086504 w 12641071"/>
              <a:gd name="connsiteY162-25386" fmla="*/ 1127574 h 5795240"/>
              <a:gd name="connsiteX163-25387" fmla="*/ 4103078 w 12641071"/>
              <a:gd name="connsiteY163-25388" fmla="*/ 1004204 h 5795240"/>
              <a:gd name="connsiteX164-25389" fmla="*/ 5215874 w 12641071"/>
              <a:gd name="connsiteY164-25390" fmla="*/ 0 h 5795240"/>
              <a:gd name="connsiteX0-25391" fmla="*/ 5964869 w 12641071"/>
              <a:gd name="connsiteY0-25392" fmla="*/ 4795171 h 5795240"/>
              <a:gd name="connsiteX1-25393" fmla="*/ 6019264 w 12641071"/>
              <a:gd name="connsiteY1-25394" fmla="*/ 4804905 h 5795240"/>
              <a:gd name="connsiteX2-25395" fmla="*/ 6036570 w 12641071"/>
              <a:gd name="connsiteY2-25396" fmla="*/ 4807089 h 5795240"/>
              <a:gd name="connsiteX3-25397" fmla="*/ 6019265 w 12641071"/>
              <a:gd name="connsiteY3-25398" fmla="*/ 4804905 h 5795240"/>
              <a:gd name="connsiteX4-25399" fmla="*/ 5964869 w 12641071"/>
              <a:gd name="connsiteY4-25400" fmla="*/ 4795171 h 5795240"/>
              <a:gd name="connsiteX5-25401" fmla="*/ 3682364 w 12641071"/>
              <a:gd name="connsiteY5-25402" fmla="*/ 4386723 h 5795240"/>
              <a:gd name="connsiteX6-25403" fmla="*/ 3772428 w 12641071"/>
              <a:gd name="connsiteY6-25404" fmla="*/ 4402840 h 5795240"/>
              <a:gd name="connsiteX7-25405" fmla="*/ 3772428 w 12641071"/>
              <a:gd name="connsiteY7-25406" fmla="*/ 4402840 h 5795240"/>
              <a:gd name="connsiteX8-25407" fmla="*/ 3682364 w 12641071"/>
              <a:gd name="connsiteY8-25408" fmla="*/ 4386723 h 5795240"/>
              <a:gd name="connsiteX9-25409" fmla="*/ 5215874 w 12641071"/>
              <a:gd name="connsiteY9-25410" fmla="*/ 0 h 5795240"/>
              <a:gd name="connsiteX10-25411" fmla="*/ 5927386 w 12641071"/>
              <a:gd name="connsiteY10-25412" fmla="*/ 255427 h 5795240"/>
              <a:gd name="connsiteX11-25413" fmla="*/ 6105193 w 12641071"/>
              <a:gd name="connsiteY11-25414" fmla="*/ 442067 h 5795240"/>
              <a:gd name="connsiteX12-25415" fmla="*/ 6105193 w 12641071"/>
              <a:gd name="connsiteY12-25416" fmla="*/ 442069 h 5795240"/>
              <a:gd name="connsiteX13-25417" fmla="*/ 6141460 w 12641071"/>
              <a:gd name="connsiteY13-25418" fmla="*/ 475027 h 5795240"/>
              <a:gd name="connsiteX14-25419" fmla="*/ 6788665 w 12641071"/>
              <a:gd name="connsiteY14-25420" fmla="*/ 707369 h 5795240"/>
              <a:gd name="connsiteX15-25421" fmla="*/ 7184710 w 12641071"/>
              <a:gd name="connsiteY15-25422" fmla="*/ 627411 h 5795240"/>
              <a:gd name="connsiteX16-25423" fmla="*/ 7264545 w 12641071"/>
              <a:gd name="connsiteY16-25424" fmla="*/ 588952 h 5795240"/>
              <a:gd name="connsiteX17-25425" fmla="*/ 7264545 w 12641071"/>
              <a:gd name="connsiteY17-25426" fmla="*/ 588953 h 5795240"/>
              <a:gd name="connsiteX18-25427" fmla="*/ 7273651 w 12641071"/>
              <a:gd name="connsiteY18-25428" fmla="*/ 584566 h 5795240"/>
              <a:gd name="connsiteX19-25429" fmla="*/ 7314851 w 12641071"/>
              <a:gd name="connsiteY19-25430" fmla="*/ 559537 h 5795240"/>
              <a:gd name="connsiteX20-25431" fmla="*/ 7354131 w 12641071"/>
              <a:gd name="connsiteY20-25432" fmla="*/ 565467 h 5795240"/>
              <a:gd name="connsiteX21-25433" fmla="*/ 7429608 w 12641071"/>
              <a:gd name="connsiteY21-25434" fmla="*/ 586051 h 5795240"/>
              <a:gd name="connsiteX22-25435" fmla="*/ 7429611 w 12641071"/>
              <a:gd name="connsiteY22-25436" fmla="*/ 586050 h 5795240"/>
              <a:gd name="connsiteX23-25437" fmla="*/ 7354132 w 12641071"/>
              <a:gd name="connsiteY23-25438" fmla="*/ 565465 h 5795240"/>
              <a:gd name="connsiteX24-25439" fmla="*/ 7314853 w 12641071"/>
              <a:gd name="connsiteY24-25440" fmla="*/ 559536 h 5795240"/>
              <a:gd name="connsiteX25-25441" fmla="*/ 7314851 w 12641071"/>
              <a:gd name="connsiteY25-25442" fmla="*/ 559537 h 5795240"/>
              <a:gd name="connsiteX26-25443" fmla="*/ 7314849 w 12641071"/>
              <a:gd name="connsiteY26-25444" fmla="*/ 559537 h 5795240"/>
              <a:gd name="connsiteX27-25445" fmla="*/ 7273651 w 12641071"/>
              <a:gd name="connsiteY27-25446" fmla="*/ 584565 h 5795240"/>
              <a:gd name="connsiteX28-25447" fmla="*/ 7296407 w 12641071"/>
              <a:gd name="connsiteY28-25448" fmla="*/ 565126 h 5795240"/>
              <a:gd name="connsiteX29-25449" fmla="*/ 7307447 w 12641071"/>
              <a:gd name="connsiteY29-25450" fmla="*/ 558419 h 5795240"/>
              <a:gd name="connsiteX30-25451" fmla="*/ 7307450 w 12641071"/>
              <a:gd name="connsiteY30-25452" fmla="*/ 558419 h 5795240"/>
              <a:gd name="connsiteX31-25453" fmla="*/ 7385004 w 12641071"/>
              <a:gd name="connsiteY31-25454" fmla="*/ 511303 h 5795240"/>
              <a:gd name="connsiteX32-25455" fmla="*/ 7391626 w 12641071"/>
              <a:gd name="connsiteY32-25456" fmla="*/ 508114 h 5795240"/>
              <a:gd name="connsiteX33-25457" fmla="*/ 7391631 w 12641071"/>
              <a:gd name="connsiteY33-25458" fmla="*/ 508110 h 5795240"/>
              <a:gd name="connsiteX34-25459" fmla="*/ 7478934 w 12641071"/>
              <a:gd name="connsiteY34-25460" fmla="*/ 466053 h 5795240"/>
              <a:gd name="connsiteX35-25461" fmla="*/ 7897193 w 12641071"/>
              <a:gd name="connsiteY35-25462" fmla="*/ 381611 h 5795240"/>
              <a:gd name="connsiteX36-25463" fmla="*/ 8788216 w 12641071"/>
              <a:gd name="connsiteY36-25464" fmla="*/ 855364 h 5795240"/>
              <a:gd name="connsiteX37-25465" fmla="*/ 8832362 w 12641071"/>
              <a:gd name="connsiteY37-25466" fmla="*/ 928030 h 5795240"/>
              <a:gd name="connsiteX38-25467" fmla="*/ 8832362 w 12641071"/>
              <a:gd name="connsiteY38-25468" fmla="*/ 928033 h 5795240"/>
              <a:gd name="connsiteX39-25469" fmla="*/ 8842040 w 12641071"/>
              <a:gd name="connsiteY39-25470" fmla="*/ 943961 h 5795240"/>
              <a:gd name="connsiteX40-25471" fmla="*/ 8856144 w 12641071"/>
              <a:gd name="connsiteY40-25472" fmla="*/ 973241 h 5795240"/>
              <a:gd name="connsiteX41-25473" fmla="*/ 8856145 w 12641071"/>
              <a:gd name="connsiteY41-25474" fmla="*/ 973241 h 5795240"/>
              <a:gd name="connsiteX42-25475" fmla="*/ 8878117 w 12641071"/>
              <a:gd name="connsiteY42-25476" fmla="*/ 1018851 h 5795240"/>
              <a:gd name="connsiteX43-25477" fmla="*/ 8877719 w 12641071"/>
              <a:gd name="connsiteY43-25478" fmla="*/ 1018369 h 5795240"/>
              <a:gd name="connsiteX44-25479" fmla="*/ 8853250 w 12641071"/>
              <a:gd name="connsiteY44-25480" fmla="*/ 973288 h 5795240"/>
              <a:gd name="connsiteX45-25481" fmla="*/ 8853249 w 12641071"/>
              <a:gd name="connsiteY45-25482" fmla="*/ 973288 h 5795240"/>
              <a:gd name="connsiteX46-25483" fmla="*/ 8853248 w 12641071"/>
              <a:gd name="connsiteY46-25484" fmla="*/ 973287 h 5795240"/>
              <a:gd name="connsiteX47-25485" fmla="*/ 8849677 w 12641071"/>
              <a:gd name="connsiteY47-25486" fmla="*/ 973341 h 5795240"/>
              <a:gd name="connsiteX48-25487" fmla="*/ 8641543 w 12641071"/>
              <a:gd name="connsiteY48-25488" fmla="*/ 916577 h 5795240"/>
              <a:gd name="connsiteX49-25489" fmla="*/ 8641545 w 12641071"/>
              <a:gd name="connsiteY49-25490" fmla="*/ 916580 h 5795240"/>
              <a:gd name="connsiteX50-25491" fmla="*/ 8849676 w 12641071"/>
              <a:gd name="connsiteY50-25492" fmla="*/ 973343 h 5795240"/>
              <a:gd name="connsiteX51-25493" fmla="*/ 8853248 w 12641071"/>
              <a:gd name="connsiteY51-25494" fmla="*/ 973288 h 5795240"/>
              <a:gd name="connsiteX52-25495" fmla="*/ 8877719 w 12641071"/>
              <a:gd name="connsiteY52-25496" fmla="*/ 1018371 h 5795240"/>
              <a:gd name="connsiteX53-25497" fmla="*/ 8878116 w 12641071"/>
              <a:gd name="connsiteY53-25498" fmla="*/ 1018851 h 5795240"/>
              <a:gd name="connsiteX54-25499" fmla="*/ 8887288 w 12641071"/>
              <a:gd name="connsiteY54-25500" fmla="*/ 1037892 h 5795240"/>
              <a:gd name="connsiteX55-25501" fmla="*/ 8949899 w 12641071"/>
              <a:gd name="connsiteY55-25502" fmla="*/ 1239592 h 5795240"/>
              <a:gd name="connsiteX56-25503" fmla="*/ 8968437 w 12641071"/>
              <a:gd name="connsiteY56-25504" fmla="*/ 1423482 h 5795240"/>
              <a:gd name="connsiteX57-25505" fmla="*/ 8949899 w 12641071"/>
              <a:gd name="connsiteY57-25506" fmla="*/ 1239591 h 5795240"/>
              <a:gd name="connsiteX58-25507" fmla="*/ 8887288 w 12641071"/>
              <a:gd name="connsiteY58-25508" fmla="*/ 1037890 h 5795240"/>
              <a:gd name="connsiteX59-25509" fmla="*/ 8878116 w 12641071"/>
              <a:gd name="connsiteY59-25510" fmla="*/ 1018851 h 5795240"/>
              <a:gd name="connsiteX60-25511" fmla="*/ 8931285 w 12641071"/>
              <a:gd name="connsiteY60-25512" fmla="*/ 1083292 h 5795240"/>
              <a:gd name="connsiteX61-25513" fmla="*/ 9241478 w 12641071"/>
              <a:gd name="connsiteY61-25514" fmla="*/ 1211778 h 5795240"/>
              <a:gd name="connsiteX62-25515" fmla="*/ 9605238 w 12641071"/>
              <a:gd name="connsiteY62-25516" fmla="*/ 1018369 h 5795240"/>
              <a:gd name="connsiteX63-25517" fmla="*/ 9636247 w 12641071"/>
              <a:gd name="connsiteY63-25518" fmla="*/ 961241 h 5795240"/>
              <a:gd name="connsiteX64-25519" fmla="*/ 9641995 w 12641071"/>
              <a:gd name="connsiteY64-25520" fmla="*/ 961152 h 5795240"/>
              <a:gd name="connsiteX65-25521" fmla="*/ 9584939 w 12641071"/>
              <a:gd name="connsiteY65-25522" fmla="*/ 1079594 h 5795240"/>
              <a:gd name="connsiteX66-25523" fmla="*/ 9546257 w 12641071"/>
              <a:gd name="connsiteY66-25524" fmla="*/ 1204206 h 5795240"/>
              <a:gd name="connsiteX67-25525" fmla="*/ 9584939 w 12641071"/>
              <a:gd name="connsiteY67-25526" fmla="*/ 1079596 h 5795240"/>
              <a:gd name="connsiteX68-25527" fmla="*/ 9641995 w 12641071"/>
              <a:gd name="connsiteY68-25528" fmla="*/ 961153 h 5795240"/>
              <a:gd name="connsiteX69-25529" fmla="*/ 9653069 w 12641071"/>
              <a:gd name="connsiteY69-25530" fmla="*/ 960983 h 5795240"/>
              <a:gd name="connsiteX70-25531" fmla="*/ 9801564 w 12641071"/>
              <a:gd name="connsiteY70-25532" fmla="*/ 1196828 h 5795240"/>
              <a:gd name="connsiteX71-25533" fmla="*/ 9801566 w 12641071"/>
              <a:gd name="connsiteY71-25534" fmla="*/ 1196828 h 5795240"/>
              <a:gd name="connsiteX72-25535" fmla="*/ 9653070 w 12641071"/>
              <a:gd name="connsiteY72-25536" fmla="*/ 960982 h 5795240"/>
              <a:gd name="connsiteX73-25537" fmla="*/ 9641996 w 12641071"/>
              <a:gd name="connsiteY73-25538" fmla="*/ 961152 h 5795240"/>
              <a:gd name="connsiteX74-25539" fmla="*/ 9651917 w 12641071"/>
              <a:gd name="connsiteY74-25540" fmla="*/ 940556 h 5795240"/>
              <a:gd name="connsiteX75-25541" fmla="*/ 11050508 w 12641071"/>
              <a:gd name="connsiteY75-25542" fmla="*/ 108150 h 5795240"/>
              <a:gd name="connsiteX76-25543" fmla="*/ 12641071 w 12641071"/>
              <a:gd name="connsiteY76-25544" fmla="*/ 1698711 h 5795240"/>
              <a:gd name="connsiteX77-25545" fmla="*/ 11371062 w 12641071"/>
              <a:gd name="connsiteY77-25546" fmla="*/ 3256960 h 5795240"/>
              <a:gd name="connsiteX78-25547" fmla="*/ 11215953 w 12641071"/>
              <a:gd name="connsiteY78-25548" fmla="*/ 3280632 h 5795240"/>
              <a:gd name="connsiteX79-25549" fmla="*/ 11142318 w 12641071"/>
              <a:gd name="connsiteY79-25550" fmla="*/ 3276914 h 5795240"/>
              <a:gd name="connsiteX80-25551" fmla="*/ 11215952 w 12641071"/>
              <a:gd name="connsiteY80-25552" fmla="*/ 3280632 h 5795240"/>
              <a:gd name="connsiteX81-25553" fmla="*/ 11213133 w 12641071"/>
              <a:gd name="connsiteY81-25554" fmla="*/ 3281062 h 5795240"/>
              <a:gd name="connsiteX82-25555" fmla="*/ 11116921 w 12641071"/>
              <a:gd name="connsiteY82-25556" fmla="*/ 3285921 h 5795240"/>
              <a:gd name="connsiteX83-25557" fmla="*/ 11050507 w 12641071"/>
              <a:gd name="connsiteY83-25558" fmla="*/ 3289274 h 5795240"/>
              <a:gd name="connsiteX84-25559" fmla="*/ 11006292 w 12641071"/>
              <a:gd name="connsiteY84-25560" fmla="*/ 3287041 h 5795240"/>
              <a:gd name="connsiteX85-25561" fmla="*/ 10937101 w 12641071"/>
              <a:gd name="connsiteY85-25562" fmla="*/ 3297601 h 5795240"/>
              <a:gd name="connsiteX86-25563" fmla="*/ 10144740 w 12641071"/>
              <a:gd name="connsiteY86-25564" fmla="*/ 4089962 h 5795240"/>
              <a:gd name="connsiteX87-25565" fmla="*/ 10130374 w 12641071"/>
              <a:gd name="connsiteY87-25566" fmla="*/ 4184101 h 5795240"/>
              <a:gd name="connsiteX88-25567" fmla="*/ 10130375 w 12641071"/>
              <a:gd name="connsiteY88-25568" fmla="*/ 4184103 h 5795240"/>
              <a:gd name="connsiteX89-25569" fmla="*/ 10130656 w 12641071"/>
              <a:gd name="connsiteY89-25570" fmla="*/ 4185950 h 5795240"/>
              <a:gd name="connsiteX90-25571" fmla="*/ 10138194 w 12641071"/>
              <a:gd name="connsiteY90-25572" fmla="*/ 4335228 h 5795240"/>
              <a:gd name="connsiteX91-25573" fmla="*/ 10137710 w 12641071"/>
              <a:gd name="connsiteY91-25574" fmla="*/ 4344822 h 5795240"/>
              <a:gd name="connsiteX92-25575" fmla="*/ 10133555 w 12641071"/>
              <a:gd name="connsiteY92-25576" fmla="*/ 4427096 h 5795240"/>
              <a:gd name="connsiteX93-25577" fmla="*/ 10129312 w 12641071"/>
              <a:gd name="connsiteY93-25578" fmla="*/ 4399289 h 5795240"/>
              <a:gd name="connsiteX94-25579" fmla="*/ 10126797 w 12641071"/>
              <a:gd name="connsiteY94-25580" fmla="*/ 4349498 h 5795240"/>
              <a:gd name="connsiteX95-25581" fmla="*/ 10126796 w 12641071"/>
              <a:gd name="connsiteY95-25582" fmla="*/ 4349498 h 5795240"/>
              <a:gd name="connsiteX96-25583" fmla="*/ 10129311 w 12641071"/>
              <a:gd name="connsiteY96-25584" fmla="*/ 4399289 h 5795240"/>
              <a:gd name="connsiteX97-25585" fmla="*/ 10133554 w 12641071"/>
              <a:gd name="connsiteY97-25586" fmla="*/ 4427096 h 5795240"/>
              <a:gd name="connsiteX98-25587" fmla="*/ 10130656 w 12641071"/>
              <a:gd name="connsiteY98-25588" fmla="*/ 4484506 h 5795240"/>
              <a:gd name="connsiteX99-25589" fmla="*/ 8678182 w 12641071"/>
              <a:gd name="connsiteY99-25590" fmla="*/ 5795240 h 5795240"/>
              <a:gd name="connsiteX100-25591" fmla="*/ 7467518 w 12641071"/>
              <a:gd name="connsiteY100-25592" fmla="*/ 5151535 h 5795240"/>
              <a:gd name="connsiteX101-25593" fmla="*/ 7419945 w 12641071"/>
              <a:gd name="connsiteY101-25594" fmla="*/ 5073228 h 5795240"/>
              <a:gd name="connsiteX102-25595" fmla="*/ 7394386 w 12641071"/>
              <a:gd name="connsiteY102-25596" fmla="*/ 5031156 h 5795240"/>
              <a:gd name="connsiteX103-25597" fmla="*/ 7367299 w 12641071"/>
              <a:gd name="connsiteY103-25598" fmla="*/ 4974928 h 5795240"/>
              <a:gd name="connsiteX104-25599" fmla="*/ 7332905 w 12641071"/>
              <a:gd name="connsiteY104-25600" fmla="*/ 4903531 h 5795240"/>
              <a:gd name="connsiteX105-25601" fmla="*/ 7320958 w 12641071"/>
              <a:gd name="connsiteY105-25602" fmla="*/ 4870887 h 5795240"/>
              <a:gd name="connsiteX106-25603" fmla="*/ 7322174 w 12641071"/>
              <a:gd name="connsiteY106-25604" fmla="*/ 4872361 h 5795240"/>
              <a:gd name="connsiteX107-25605" fmla="*/ 7362630 w 12641071"/>
              <a:gd name="connsiteY107-25606" fmla="*/ 4938954 h 5795240"/>
              <a:gd name="connsiteX108-25607" fmla="*/ 7380779 w 12641071"/>
              <a:gd name="connsiteY108-25608" fmla="*/ 4976628 h 5795240"/>
              <a:gd name="connsiteX109-25609" fmla="*/ 7391210 w 12641071"/>
              <a:gd name="connsiteY109-25610" fmla="*/ 4977944 h 5795240"/>
              <a:gd name="connsiteX110-25611" fmla="*/ 7380780 w 12641071"/>
              <a:gd name="connsiteY110-25612" fmla="*/ 4976628 h 5795240"/>
              <a:gd name="connsiteX111-25613" fmla="*/ 7362631 w 12641071"/>
              <a:gd name="connsiteY111-25614" fmla="*/ 4938954 h 5795240"/>
              <a:gd name="connsiteX112-25615" fmla="*/ 7322175 w 12641071"/>
              <a:gd name="connsiteY112-25616" fmla="*/ 4872361 h 5795240"/>
              <a:gd name="connsiteX113-25617" fmla="*/ 7320959 w 12641071"/>
              <a:gd name="connsiteY113-25618" fmla="*/ 4870887 h 5795240"/>
              <a:gd name="connsiteX114-25619" fmla="*/ 7283811 w 12641071"/>
              <a:gd name="connsiteY114-25620" fmla="*/ 4769391 h 5795240"/>
              <a:gd name="connsiteX115-25621" fmla="*/ 7272112 w 12641071"/>
              <a:gd name="connsiteY115-25622" fmla="*/ 4718630 h 5795240"/>
              <a:gd name="connsiteX116-25623" fmla="*/ 7272111 w 12641071"/>
              <a:gd name="connsiteY116-25624" fmla="*/ 4718630 h 5795240"/>
              <a:gd name="connsiteX117-25625" fmla="*/ 7283810 w 12641071"/>
              <a:gd name="connsiteY117-25626" fmla="*/ 4769391 h 5795240"/>
              <a:gd name="connsiteX118-25627" fmla="*/ 7320958 w 12641071"/>
              <a:gd name="connsiteY118-25628" fmla="*/ 4870887 h 5795240"/>
              <a:gd name="connsiteX119-25629" fmla="*/ 7223551 w 12641071"/>
              <a:gd name="connsiteY119-25630" fmla="*/ 4752829 h 5795240"/>
              <a:gd name="connsiteX120-25631" fmla="*/ 6652445 w 12641071"/>
              <a:gd name="connsiteY120-25632" fmla="*/ 4516269 h 5795240"/>
              <a:gd name="connsiteX121-25633" fmla="*/ 6200873 w 12641071"/>
              <a:gd name="connsiteY121-25634" fmla="*/ 4654206 h 5795240"/>
              <a:gd name="connsiteX122-25635" fmla="*/ 6088813 w 12641071"/>
              <a:gd name="connsiteY122-25636" fmla="*/ 4746663 h 5795240"/>
              <a:gd name="connsiteX123-25637" fmla="*/ 6043019 w 12641071"/>
              <a:gd name="connsiteY123-25638" fmla="*/ 4807902 h 5795240"/>
              <a:gd name="connsiteX124-25639" fmla="*/ 6043021 w 12641071"/>
              <a:gd name="connsiteY124-25640" fmla="*/ 4807902 h 5795240"/>
              <a:gd name="connsiteX125-25641" fmla="*/ 6023271 w 12641071"/>
              <a:gd name="connsiteY125-25642" fmla="*/ 4834312 h 5795240"/>
              <a:gd name="connsiteX126-25643" fmla="*/ 5970678 w 12641071"/>
              <a:gd name="connsiteY126-25644" fmla="*/ 4892181 h 5795240"/>
              <a:gd name="connsiteX127-25645" fmla="*/ 5982717 w 12641071"/>
              <a:gd name="connsiteY127-25646" fmla="*/ 4872361 h 5795240"/>
              <a:gd name="connsiteX128-25647" fmla="*/ 5970675 w 12641071"/>
              <a:gd name="connsiteY128-25648" fmla="*/ 4892181 h 5795240"/>
              <a:gd name="connsiteX129-25649" fmla="*/ 5935320 w 12641071"/>
              <a:gd name="connsiteY129-25650" fmla="*/ 4931081 h 5795240"/>
              <a:gd name="connsiteX130-25651" fmla="*/ 4971763 w 12641071"/>
              <a:gd name="connsiteY130-25652" fmla="*/ 5330200 h 5795240"/>
              <a:gd name="connsiteX131-25653" fmla="*/ 3716172 w 12641071"/>
              <a:gd name="connsiteY131-25654" fmla="*/ 4497938 h 5795240"/>
              <a:gd name="connsiteX132-25655" fmla="*/ 3710773 w 12641071"/>
              <a:gd name="connsiteY132-25656" fmla="*/ 4483182 h 5795240"/>
              <a:gd name="connsiteX133-25657" fmla="*/ 3710773 w 12641071"/>
              <a:gd name="connsiteY133-25658" fmla="*/ 4483181 h 5795240"/>
              <a:gd name="connsiteX134-25659" fmla="*/ 3674984 w 12641071"/>
              <a:gd name="connsiteY134-25660" fmla="*/ 4385402 h 5795240"/>
              <a:gd name="connsiteX135-25661" fmla="*/ 3670349 w 12641071"/>
              <a:gd name="connsiteY135-25662" fmla="*/ 4372742 h 5795240"/>
              <a:gd name="connsiteX136-25663" fmla="*/ 3659438 w 12641071"/>
              <a:gd name="connsiteY136-25664" fmla="*/ 4330309 h 5795240"/>
              <a:gd name="connsiteX137-25665" fmla="*/ 3672084 w 12641071"/>
              <a:gd name="connsiteY137-25666" fmla="*/ 4353606 h 5795240"/>
              <a:gd name="connsiteX138-25667" fmla="*/ 3659440 w 12641071"/>
              <a:gd name="connsiteY138-25668" fmla="*/ 4330309 h 5795240"/>
              <a:gd name="connsiteX139-25669" fmla="*/ 3613217 w 12641071"/>
              <a:gd name="connsiteY139-25670" fmla="*/ 4245153 h 5795240"/>
              <a:gd name="connsiteX140-25671" fmla="*/ 3083792 w 12641071"/>
              <a:gd name="connsiteY140-25672" fmla="*/ 3963660 h 5795240"/>
              <a:gd name="connsiteX141-25673" fmla="*/ 2835272 w 12641071"/>
              <a:gd name="connsiteY141-25674" fmla="*/ 4013833 h 5795240"/>
              <a:gd name="connsiteX142-25675" fmla="*/ 2820214 w 12641071"/>
              <a:gd name="connsiteY142-25676" fmla="*/ 4022007 h 5795240"/>
              <a:gd name="connsiteX143-25677" fmla="*/ 2820212 w 12641071"/>
              <a:gd name="connsiteY143-25678" fmla="*/ 4022008 h 5795240"/>
              <a:gd name="connsiteX144-25679" fmla="*/ 2820206 w 12641071"/>
              <a:gd name="connsiteY144-25680" fmla="*/ 4022011 h 5795240"/>
              <a:gd name="connsiteX145-25681" fmla="*/ 2813481 w 12641071"/>
              <a:gd name="connsiteY145-25682" fmla="*/ 4027041 h 5795240"/>
              <a:gd name="connsiteX146-25683" fmla="*/ 2762875 w 12641071"/>
              <a:gd name="connsiteY146-25684" fmla="*/ 4057784 h 5795240"/>
              <a:gd name="connsiteX147-25685" fmla="*/ 2762878 w 12641071"/>
              <a:gd name="connsiteY147-25686" fmla="*/ 4057784 h 5795240"/>
              <a:gd name="connsiteX148-25687" fmla="*/ 2694694 w 12641071"/>
              <a:gd name="connsiteY148-25688" fmla="*/ 4099208 h 5795240"/>
              <a:gd name="connsiteX149-25689" fmla="*/ 2726822 w 12641071"/>
              <a:gd name="connsiteY149-25690" fmla="*/ 4072700 h 5795240"/>
              <a:gd name="connsiteX150-25691" fmla="*/ 2757719 w 12641071"/>
              <a:gd name="connsiteY150-25692" fmla="*/ 4055929 h 5795240"/>
              <a:gd name="connsiteX151-25693" fmla="*/ 2757718 w 12641071"/>
              <a:gd name="connsiteY151-25694" fmla="*/ 4055928 h 5795240"/>
              <a:gd name="connsiteX152-25695" fmla="*/ 2726820 w 12641071"/>
              <a:gd name="connsiteY152-25696" fmla="*/ 4072700 h 5795240"/>
              <a:gd name="connsiteX153-25697" fmla="*/ 2694692 w 12641071"/>
              <a:gd name="connsiteY153-25698" fmla="*/ 4099208 h 5795240"/>
              <a:gd name="connsiteX154-25699" fmla="*/ 2664698 w 12641071"/>
              <a:gd name="connsiteY154-25700" fmla="*/ 4117431 h 5795240"/>
              <a:gd name="connsiteX155-25701" fmla="*/ 1804544 w 12641071"/>
              <a:gd name="connsiteY155-25702" fmla="*/ 4335229 h 5795240"/>
              <a:gd name="connsiteX156-25703" fmla="*/ 0 w 12641071"/>
              <a:gd name="connsiteY156-25704" fmla="*/ 2530685 h 5795240"/>
              <a:gd name="connsiteX157-25705" fmla="*/ 1804544 w 12641071"/>
              <a:gd name="connsiteY157-25706" fmla="*/ 726143 h 5795240"/>
              <a:gd name="connsiteX158-25707" fmla="*/ 3080549 w 12641071"/>
              <a:gd name="connsiteY158-25708" fmla="*/ 1254682 h 5795240"/>
              <a:gd name="connsiteX159-25709" fmla="*/ 3268676 w 12641071"/>
              <a:gd name="connsiteY159-25710" fmla="*/ 1461167 h 5795240"/>
              <a:gd name="connsiteX160-25711" fmla="*/ 3565826 w 12641071"/>
              <a:gd name="connsiteY160-25712" fmla="*/ 1551935 h 5795240"/>
              <a:gd name="connsiteX161-25713" fmla="*/ 4086504 w 12641071"/>
              <a:gd name="connsiteY161-25714" fmla="*/ 1127574 h 5795240"/>
              <a:gd name="connsiteX162-25715" fmla="*/ 4103078 w 12641071"/>
              <a:gd name="connsiteY162-25716" fmla="*/ 1004204 h 5795240"/>
              <a:gd name="connsiteX163-25717" fmla="*/ 5215874 w 12641071"/>
              <a:gd name="connsiteY163-25718" fmla="*/ 0 h 5795240"/>
              <a:gd name="connsiteX0-25719" fmla="*/ 5964869 w 12641071"/>
              <a:gd name="connsiteY0-25720" fmla="*/ 4795171 h 5795240"/>
              <a:gd name="connsiteX1-25721" fmla="*/ 6019264 w 12641071"/>
              <a:gd name="connsiteY1-25722" fmla="*/ 4804905 h 5795240"/>
              <a:gd name="connsiteX2-25723" fmla="*/ 6036570 w 12641071"/>
              <a:gd name="connsiteY2-25724" fmla="*/ 4807089 h 5795240"/>
              <a:gd name="connsiteX3-25725" fmla="*/ 6019265 w 12641071"/>
              <a:gd name="connsiteY3-25726" fmla="*/ 4804905 h 5795240"/>
              <a:gd name="connsiteX4-25727" fmla="*/ 5964869 w 12641071"/>
              <a:gd name="connsiteY4-25728" fmla="*/ 4795171 h 5795240"/>
              <a:gd name="connsiteX5-25729" fmla="*/ 3682364 w 12641071"/>
              <a:gd name="connsiteY5-25730" fmla="*/ 4386723 h 5795240"/>
              <a:gd name="connsiteX6-25731" fmla="*/ 3772428 w 12641071"/>
              <a:gd name="connsiteY6-25732" fmla="*/ 4402840 h 5795240"/>
              <a:gd name="connsiteX7-25733" fmla="*/ 3772428 w 12641071"/>
              <a:gd name="connsiteY7-25734" fmla="*/ 4402840 h 5795240"/>
              <a:gd name="connsiteX8-25735" fmla="*/ 3682364 w 12641071"/>
              <a:gd name="connsiteY8-25736" fmla="*/ 4386723 h 5795240"/>
              <a:gd name="connsiteX9-25737" fmla="*/ 5215874 w 12641071"/>
              <a:gd name="connsiteY9-25738" fmla="*/ 0 h 5795240"/>
              <a:gd name="connsiteX10-25739" fmla="*/ 5927386 w 12641071"/>
              <a:gd name="connsiteY10-25740" fmla="*/ 255427 h 5795240"/>
              <a:gd name="connsiteX11-25741" fmla="*/ 6105193 w 12641071"/>
              <a:gd name="connsiteY11-25742" fmla="*/ 442067 h 5795240"/>
              <a:gd name="connsiteX12-25743" fmla="*/ 6105193 w 12641071"/>
              <a:gd name="connsiteY12-25744" fmla="*/ 442069 h 5795240"/>
              <a:gd name="connsiteX13-25745" fmla="*/ 6141460 w 12641071"/>
              <a:gd name="connsiteY13-25746" fmla="*/ 475027 h 5795240"/>
              <a:gd name="connsiteX14-25747" fmla="*/ 6788665 w 12641071"/>
              <a:gd name="connsiteY14-25748" fmla="*/ 707369 h 5795240"/>
              <a:gd name="connsiteX15-25749" fmla="*/ 7184710 w 12641071"/>
              <a:gd name="connsiteY15-25750" fmla="*/ 627411 h 5795240"/>
              <a:gd name="connsiteX16-25751" fmla="*/ 7264545 w 12641071"/>
              <a:gd name="connsiteY16-25752" fmla="*/ 588952 h 5795240"/>
              <a:gd name="connsiteX17-25753" fmla="*/ 7264545 w 12641071"/>
              <a:gd name="connsiteY17-25754" fmla="*/ 588953 h 5795240"/>
              <a:gd name="connsiteX18-25755" fmla="*/ 7273651 w 12641071"/>
              <a:gd name="connsiteY18-25756" fmla="*/ 584566 h 5795240"/>
              <a:gd name="connsiteX19-25757" fmla="*/ 7314851 w 12641071"/>
              <a:gd name="connsiteY19-25758" fmla="*/ 559537 h 5795240"/>
              <a:gd name="connsiteX20-25759" fmla="*/ 7354131 w 12641071"/>
              <a:gd name="connsiteY20-25760" fmla="*/ 565467 h 5795240"/>
              <a:gd name="connsiteX21-25761" fmla="*/ 7429608 w 12641071"/>
              <a:gd name="connsiteY21-25762" fmla="*/ 586051 h 5795240"/>
              <a:gd name="connsiteX22-25763" fmla="*/ 7354132 w 12641071"/>
              <a:gd name="connsiteY22-25764" fmla="*/ 565465 h 5795240"/>
              <a:gd name="connsiteX23-25765" fmla="*/ 7314853 w 12641071"/>
              <a:gd name="connsiteY23-25766" fmla="*/ 559536 h 5795240"/>
              <a:gd name="connsiteX24-25767" fmla="*/ 7314851 w 12641071"/>
              <a:gd name="connsiteY24-25768" fmla="*/ 559537 h 5795240"/>
              <a:gd name="connsiteX25-25769" fmla="*/ 7314849 w 12641071"/>
              <a:gd name="connsiteY25-25770" fmla="*/ 559537 h 5795240"/>
              <a:gd name="connsiteX26-25771" fmla="*/ 7273651 w 12641071"/>
              <a:gd name="connsiteY26-25772" fmla="*/ 584565 h 5795240"/>
              <a:gd name="connsiteX27-25773" fmla="*/ 7296407 w 12641071"/>
              <a:gd name="connsiteY27-25774" fmla="*/ 565126 h 5795240"/>
              <a:gd name="connsiteX28-25775" fmla="*/ 7307447 w 12641071"/>
              <a:gd name="connsiteY28-25776" fmla="*/ 558419 h 5795240"/>
              <a:gd name="connsiteX29-25777" fmla="*/ 7307450 w 12641071"/>
              <a:gd name="connsiteY29-25778" fmla="*/ 558419 h 5795240"/>
              <a:gd name="connsiteX30-25779" fmla="*/ 7385004 w 12641071"/>
              <a:gd name="connsiteY30-25780" fmla="*/ 511303 h 5795240"/>
              <a:gd name="connsiteX31-25781" fmla="*/ 7391626 w 12641071"/>
              <a:gd name="connsiteY31-25782" fmla="*/ 508114 h 5795240"/>
              <a:gd name="connsiteX32-25783" fmla="*/ 7391631 w 12641071"/>
              <a:gd name="connsiteY32-25784" fmla="*/ 508110 h 5795240"/>
              <a:gd name="connsiteX33-25785" fmla="*/ 7478934 w 12641071"/>
              <a:gd name="connsiteY33-25786" fmla="*/ 466053 h 5795240"/>
              <a:gd name="connsiteX34-25787" fmla="*/ 7897193 w 12641071"/>
              <a:gd name="connsiteY34-25788" fmla="*/ 381611 h 5795240"/>
              <a:gd name="connsiteX35-25789" fmla="*/ 8788216 w 12641071"/>
              <a:gd name="connsiteY35-25790" fmla="*/ 855364 h 5795240"/>
              <a:gd name="connsiteX36-25791" fmla="*/ 8832362 w 12641071"/>
              <a:gd name="connsiteY36-25792" fmla="*/ 928030 h 5795240"/>
              <a:gd name="connsiteX37-25793" fmla="*/ 8832362 w 12641071"/>
              <a:gd name="connsiteY37-25794" fmla="*/ 928033 h 5795240"/>
              <a:gd name="connsiteX38-25795" fmla="*/ 8842040 w 12641071"/>
              <a:gd name="connsiteY38-25796" fmla="*/ 943961 h 5795240"/>
              <a:gd name="connsiteX39-25797" fmla="*/ 8856144 w 12641071"/>
              <a:gd name="connsiteY39-25798" fmla="*/ 973241 h 5795240"/>
              <a:gd name="connsiteX40-25799" fmla="*/ 8856145 w 12641071"/>
              <a:gd name="connsiteY40-25800" fmla="*/ 973241 h 5795240"/>
              <a:gd name="connsiteX41-25801" fmla="*/ 8878117 w 12641071"/>
              <a:gd name="connsiteY41-25802" fmla="*/ 1018851 h 5795240"/>
              <a:gd name="connsiteX42-25803" fmla="*/ 8877719 w 12641071"/>
              <a:gd name="connsiteY42-25804" fmla="*/ 1018369 h 5795240"/>
              <a:gd name="connsiteX43-25805" fmla="*/ 8853250 w 12641071"/>
              <a:gd name="connsiteY43-25806" fmla="*/ 973288 h 5795240"/>
              <a:gd name="connsiteX44-25807" fmla="*/ 8853249 w 12641071"/>
              <a:gd name="connsiteY44-25808" fmla="*/ 973288 h 5795240"/>
              <a:gd name="connsiteX45-25809" fmla="*/ 8853248 w 12641071"/>
              <a:gd name="connsiteY45-25810" fmla="*/ 973287 h 5795240"/>
              <a:gd name="connsiteX46-25811" fmla="*/ 8849677 w 12641071"/>
              <a:gd name="connsiteY46-25812" fmla="*/ 973341 h 5795240"/>
              <a:gd name="connsiteX47-25813" fmla="*/ 8641543 w 12641071"/>
              <a:gd name="connsiteY47-25814" fmla="*/ 916577 h 5795240"/>
              <a:gd name="connsiteX48-25815" fmla="*/ 8641545 w 12641071"/>
              <a:gd name="connsiteY48-25816" fmla="*/ 916580 h 5795240"/>
              <a:gd name="connsiteX49-25817" fmla="*/ 8849676 w 12641071"/>
              <a:gd name="connsiteY49-25818" fmla="*/ 973343 h 5795240"/>
              <a:gd name="connsiteX50-25819" fmla="*/ 8853248 w 12641071"/>
              <a:gd name="connsiteY50-25820" fmla="*/ 973288 h 5795240"/>
              <a:gd name="connsiteX51-25821" fmla="*/ 8877719 w 12641071"/>
              <a:gd name="connsiteY51-25822" fmla="*/ 1018371 h 5795240"/>
              <a:gd name="connsiteX52-25823" fmla="*/ 8878116 w 12641071"/>
              <a:gd name="connsiteY52-25824" fmla="*/ 1018851 h 5795240"/>
              <a:gd name="connsiteX53-25825" fmla="*/ 8887288 w 12641071"/>
              <a:gd name="connsiteY53-25826" fmla="*/ 1037892 h 5795240"/>
              <a:gd name="connsiteX54-25827" fmla="*/ 8949899 w 12641071"/>
              <a:gd name="connsiteY54-25828" fmla="*/ 1239592 h 5795240"/>
              <a:gd name="connsiteX55-25829" fmla="*/ 8968437 w 12641071"/>
              <a:gd name="connsiteY55-25830" fmla="*/ 1423482 h 5795240"/>
              <a:gd name="connsiteX56-25831" fmla="*/ 8949899 w 12641071"/>
              <a:gd name="connsiteY56-25832" fmla="*/ 1239591 h 5795240"/>
              <a:gd name="connsiteX57-25833" fmla="*/ 8887288 w 12641071"/>
              <a:gd name="connsiteY57-25834" fmla="*/ 1037890 h 5795240"/>
              <a:gd name="connsiteX58-25835" fmla="*/ 8878116 w 12641071"/>
              <a:gd name="connsiteY58-25836" fmla="*/ 1018851 h 5795240"/>
              <a:gd name="connsiteX59-25837" fmla="*/ 8931285 w 12641071"/>
              <a:gd name="connsiteY59-25838" fmla="*/ 1083292 h 5795240"/>
              <a:gd name="connsiteX60-25839" fmla="*/ 9241478 w 12641071"/>
              <a:gd name="connsiteY60-25840" fmla="*/ 1211778 h 5795240"/>
              <a:gd name="connsiteX61-25841" fmla="*/ 9605238 w 12641071"/>
              <a:gd name="connsiteY61-25842" fmla="*/ 1018369 h 5795240"/>
              <a:gd name="connsiteX62-25843" fmla="*/ 9636247 w 12641071"/>
              <a:gd name="connsiteY62-25844" fmla="*/ 961241 h 5795240"/>
              <a:gd name="connsiteX63-25845" fmla="*/ 9641995 w 12641071"/>
              <a:gd name="connsiteY63-25846" fmla="*/ 961152 h 5795240"/>
              <a:gd name="connsiteX64-25847" fmla="*/ 9584939 w 12641071"/>
              <a:gd name="connsiteY64-25848" fmla="*/ 1079594 h 5795240"/>
              <a:gd name="connsiteX65-25849" fmla="*/ 9546257 w 12641071"/>
              <a:gd name="connsiteY65-25850" fmla="*/ 1204206 h 5795240"/>
              <a:gd name="connsiteX66-25851" fmla="*/ 9584939 w 12641071"/>
              <a:gd name="connsiteY66-25852" fmla="*/ 1079596 h 5795240"/>
              <a:gd name="connsiteX67-25853" fmla="*/ 9641995 w 12641071"/>
              <a:gd name="connsiteY67-25854" fmla="*/ 961153 h 5795240"/>
              <a:gd name="connsiteX68-25855" fmla="*/ 9653069 w 12641071"/>
              <a:gd name="connsiteY68-25856" fmla="*/ 960983 h 5795240"/>
              <a:gd name="connsiteX69-25857" fmla="*/ 9801564 w 12641071"/>
              <a:gd name="connsiteY69-25858" fmla="*/ 1196828 h 5795240"/>
              <a:gd name="connsiteX70-25859" fmla="*/ 9801566 w 12641071"/>
              <a:gd name="connsiteY70-25860" fmla="*/ 1196828 h 5795240"/>
              <a:gd name="connsiteX71-25861" fmla="*/ 9653070 w 12641071"/>
              <a:gd name="connsiteY71-25862" fmla="*/ 960982 h 5795240"/>
              <a:gd name="connsiteX72-25863" fmla="*/ 9641996 w 12641071"/>
              <a:gd name="connsiteY72-25864" fmla="*/ 961152 h 5795240"/>
              <a:gd name="connsiteX73-25865" fmla="*/ 9651917 w 12641071"/>
              <a:gd name="connsiteY73-25866" fmla="*/ 940556 h 5795240"/>
              <a:gd name="connsiteX74-25867" fmla="*/ 11050508 w 12641071"/>
              <a:gd name="connsiteY74-25868" fmla="*/ 108150 h 5795240"/>
              <a:gd name="connsiteX75-25869" fmla="*/ 12641071 w 12641071"/>
              <a:gd name="connsiteY75-25870" fmla="*/ 1698711 h 5795240"/>
              <a:gd name="connsiteX76-25871" fmla="*/ 11371062 w 12641071"/>
              <a:gd name="connsiteY76-25872" fmla="*/ 3256960 h 5795240"/>
              <a:gd name="connsiteX77-25873" fmla="*/ 11215953 w 12641071"/>
              <a:gd name="connsiteY77-25874" fmla="*/ 3280632 h 5795240"/>
              <a:gd name="connsiteX78-25875" fmla="*/ 11142318 w 12641071"/>
              <a:gd name="connsiteY78-25876" fmla="*/ 3276914 h 5795240"/>
              <a:gd name="connsiteX79-25877" fmla="*/ 11215952 w 12641071"/>
              <a:gd name="connsiteY79-25878" fmla="*/ 3280632 h 5795240"/>
              <a:gd name="connsiteX80-25879" fmla="*/ 11213133 w 12641071"/>
              <a:gd name="connsiteY80-25880" fmla="*/ 3281062 h 5795240"/>
              <a:gd name="connsiteX81-25881" fmla="*/ 11116921 w 12641071"/>
              <a:gd name="connsiteY81-25882" fmla="*/ 3285921 h 5795240"/>
              <a:gd name="connsiteX82-25883" fmla="*/ 11050507 w 12641071"/>
              <a:gd name="connsiteY82-25884" fmla="*/ 3289274 h 5795240"/>
              <a:gd name="connsiteX83-25885" fmla="*/ 11006292 w 12641071"/>
              <a:gd name="connsiteY83-25886" fmla="*/ 3287041 h 5795240"/>
              <a:gd name="connsiteX84-25887" fmla="*/ 10937101 w 12641071"/>
              <a:gd name="connsiteY84-25888" fmla="*/ 3297601 h 5795240"/>
              <a:gd name="connsiteX85-25889" fmla="*/ 10144740 w 12641071"/>
              <a:gd name="connsiteY85-25890" fmla="*/ 4089962 h 5795240"/>
              <a:gd name="connsiteX86-25891" fmla="*/ 10130374 w 12641071"/>
              <a:gd name="connsiteY86-25892" fmla="*/ 4184101 h 5795240"/>
              <a:gd name="connsiteX87-25893" fmla="*/ 10130375 w 12641071"/>
              <a:gd name="connsiteY87-25894" fmla="*/ 4184103 h 5795240"/>
              <a:gd name="connsiteX88-25895" fmla="*/ 10130656 w 12641071"/>
              <a:gd name="connsiteY88-25896" fmla="*/ 4185950 h 5795240"/>
              <a:gd name="connsiteX89-25897" fmla="*/ 10138194 w 12641071"/>
              <a:gd name="connsiteY89-25898" fmla="*/ 4335228 h 5795240"/>
              <a:gd name="connsiteX90-25899" fmla="*/ 10137710 w 12641071"/>
              <a:gd name="connsiteY90-25900" fmla="*/ 4344822 h 5795240"/>
              <a:gd name="connsiteX91-25901" fmla="*/ 10133555 w 12641071"/>
              <a:gd name="connsiteY91-25902" fmla="*/ 4427096 h 5795240"/>
              <a:gd name="connsiteX92-25903" fmla="*/ 10129312 w 12641071"/>
              <a:gd name="connsiteY92-25904" fmla="*/ 4399289 h 5795240"/>
              <a:gd name="connsiteX93-25905" fmla="*/ 10126797 w 12641071"/>
              <a:gd name="connsiteY93-25906" fmla="*/ 4349498 h 5795240"/>
              <a:gd name="connsiteX94-25907" fmla="*/ 10126796 w 12641071"/>
              <a:gd name="connsiteY94-25908" fmla="*/ 4349498 h 5795240"/>
              <a:gd name="connsiteX95-25909" fmla="*/ 10129311 w 12641071"/>
              <a:gd name="connsiteY95-25910" fmla="*/ 4399289 h 5795240"/>
              <a:gd name="connsiteX96-25911" fmla="*/ 10133554 w 12641071"/>
              <a:gd name="connsiteY96-25912" fmla="*/ 4427096 h 5795240"/>
              <a:gd name="connsiteX97-25913" fmla="*/ 10130656 w 12641071"/>
              <a:gd name="connsiteY97-25914" fmla="*/ 4484506 h 5795240"/>
              <a:gd name="connsiteX98-25915" fmla="*/ 8678182 w 12641071"/>
              <a:gd name="connsiteY98-25916" fmla="*/ 5795240 h 5795240"/>
              <a:gd name="connsiteX99-25917" fmla="*/ 7467518 w 12641071"/>
              <a:gd name="connsiteY99-25918" fmla="*/ 5151535 h 5795240"/>
              <a:gd name="connsiteX100-25919" fmla="*/ 7419945 w 12641071"/>
              <a:gd name="connsiteY100-25920" fmla="*/ 5073228 h 5795240"/>
              <a:gd name="connsiteX101-25921" fmla="*/ 7394386 w 12641071"/>
              <a:gd name="connsiteY101-25922" fmla="*/ 5031156 h 5795240"/>
              <a:gd name="connsiteX102-25923" fmla="*/ 7367299 w 12641071"/>
              <a:gd name="connsiteY102-25924" fmla="*/ 4974928 h 5795240"/>
              <a:gd name="connsiteX103-25925" fmla="*/ 7332905 w 12641071"/>
              <a:gd name="connsiteY103-25926" fmla="*/ 4903531 h 5795240"/>
              <a:gd name="connsiteX104-25927" fmla="*/ 7320958 w 12641071"/>
              <a:gd name="connsiteY104-25928" fmla="*/ 4870887 h 5795240"/>
              <a:gd name="connsiteX105-25929" fmla="*/ 7322174 w 12641071"/>
              <a:gd name="connsiteY105-25930" fmla="*/ 4872361 h 5795240"/>
              <a:gd name="connsiteX106-25931" fmla="*/ 7362630 w 12641071"/>
              <a:gd name="connsiteY106-25932" fmla="*/ 4938954 h 5795240"/>
              <a:gd name="connsiteX107-25933" fmla="*/ 7380779 w 12641071"/>
              <a:gd name="connsiteY107-25934" fmla="*/ 4976628 h 5795240"/>
              <a:gd name="connsiteX108-25935" fmla="*/ 7391210 w 12641071"/>
              <a:gd name="connsiteY108-25936" fmla="*/ 4977944 h 5795240"/>
              <a:gd name="connsiteX109-25937" fmla="*/ 7380780 w 12641071"/>
              <a:gd name="connsiteY109-25938" fmla="*/ 4976628 h 5795240"/>
              <a:gd name="connsiteX110-25939" fmla="*/ 7362631 w 12641071"/>
              <a:gd name="connsiteY110-25940" fmla="*/ 4938954 h 5795240"/>
              <a:gd name="connsiteX111-25941" fmla="*/ 7322175 w 12641071"/>
              <a:gd name="connsiteY111-25942" fmla="*/ 4872361 h 5795240"/>
              <a:gd name="connsiteX112-25943" fmla="*/ 7320959 w 12641071"/>
              <a:gd name="connsiteY112-25944" fmla="*/ 4870887 h 5795240"/>
              <a:gd name="connsiteX113-25945" fmla="*/ 7283811 w 12641071"/>
              <a:gd name="connsiteY113-25946" fmla="*/ 4769391 h 5795240"/>
              <a:gd name="connsiteX114-25947" fmla="*/ 7272112 w 12641071"/>
              <a:gd name="connsiteY114-25948" fmla="*/ 4718630 h 5795240"/>
              <a:gd name="connsiteX115-25949" fmla="*/ 7272111 w 12641071"/>
              <a:gd name="connsiteY115-25950" fmla="*/ 4718630 h 5795240"/>
              <a:gd name="connsiteX116-25951" fmla="*/ 7283810 w 12641071"/>
              <a:gd name="connsiteY116-25952" fmla="*/ 4769391 h 5795240"/>
              <a:gd name="connsiteX117-25953" fmla="*/ 7320958 w 12641071"/>
              <a:gd name="connsiteY117-25954" fmla="*/ 4870887 h 5795240"/>
              <a:gd name="connsiteX118-25955" fmla="*/ 7223551 w 12641071"/>
              <a:gd name="connsiteY118-25956" fmla="*/ 4752829 h 5795240"/>
              <a:gd name="connsiteX119-25957" fmla="*/ 6652445 w 12641071"/>
              <a:gd name="connsiteY119-25958" fmla="*/ 4516269 h 5795240"/>
              <a:gd name="connsiteX120-25959" fmla="*/ 6200873 w 12641071"/>
              <a:gd name="connsiteY120-25960" fmla="*/ 4654206 h 5795240"/>
              <a:gd name="connsiteX121-25961" fmla="*/ 6088813 w 12641071"/>
              <a:gd name="connsiteY121-25962" fmla="*/ 4746663 h 5795240"/>
              <a:gd name="connsiteX122-25963" fmla="*/ 6043019 w 12641071"/>
              <a:gd name="connsiteY122-25964" fmla="*/ 4807902 h 5795240"/>
              <a:gd name="connsiteX123-25965" fmla="*/ 6043021 w 12641071"/>
              <a:gd name="connsiteY123-25966" fmla="*/ 4807902 h 5795240"/>
              <a:gd name="connsiteX124-25967" fmla="*/ 6023271 w 12641071"/>
              <a:gd name="connsiteY124-25968" fmla="*/ 4834312 h 5795240"/>
              <a:gd name="connsiteX125-25969" fmla="*/ 5970678 w 12641071"/>
              <a:gd name="connsiteY125-25970" fmla="*/ 4892181 h 5795240"/>
              <a:gd name="connsiteX126-25971" fmla="*/ 5982717 w 12641071"/>
              <a:gd name="connsiteY126-25972" fmla="*/ 4872361 h 5795240"/>
              <a:gd name="connsiteX127-25973" fmla="*/ 5970675 w 12641071"/>
              <a:gd name="connsiteY127-25974" fmla="*/ 4892181 h 5795240"/>
              <a:gd name="connsiteX128-25975" fmla="*/ 5935320 w 12641071"/>
              <a:gd name="connsiteY128-25976" fmla="*/ 4931081 h 5795240"/>
              <a:gd name="connsiteX129-25977" fmla="*/ 4971763 w 12641071"/>
              <a:gd name="connsiteY129-25978" fmla="*/ 5330200 h 5795240"/>
              <a:gd name="connsiteX130-25979" fmla="*/ 3716172 w 12641071"/>
              <a:gd name="connsiteY130-25980" fmla="*/ 4497938 h 5795240"/>
              <a:gd name="connsiteX131-25981" fmla="*/ 3710773 w 12641071"/>
              <a:gd name="connsiteY131-25982" fmla="*/ 4483182 h 5795240"/>
              <a:gd name="connsiteX132-25983" fmla="*/ 3710773 w 12641071"/>
              <a:gd name="connsiteY132-25984" fmla="*/ 4483181 h 5795240"/>
              <a:gd name="connsiteX133-25985" fmla="*/ 3674984 w 12641071"/>
              <a:gd name="connsiteY133-25986" fmla="*/ 4385402 h 5795240"/>
              <a:gd name="connsiteX134-25987" fmla="*/ 3670349 w 12641071"/>
              <a:gd name="connsiteY134-25988" fmla="*/ 4372742 h 5795240"/>
              <a:gd name="connsiteX135-25989" fmla="*/ 3659438 w 12641071"/>
              <a:gd name="connsiteY135-25990" fmla="*/ 4330309 h 5795240"/>
              <a:gd name="connsiteX136-25991" fmla="*/ 3672084 w 12641071"/>
              <a:gd name="connsiteY136-25992" fmla="*/ 4353606 h 5795240"/>
              <a:gd name="connsiteX137-25993" fmla="*/ 3659440 w 12641071"/>
              <a:gd name="connsiteY137-25994" fmla="*/ 4330309 h 5795240"/>
              <a:gd name="connsiteX138-25995" fmla="*/ 3613217 w 12641071"/>
              <a:gd name="connsiteY138-25996" fmla="*/ 4245153 h 5795240"/>
              <a:gd name="connsiteX139-25997" fmla="*/ 3083792 w 12641071"/>
              <a:gd name="connsiteY139-25998" fmla="*/ 3963660 h 5795240"/>
              <a:gd name="connsiteX140-25999" fmla="*/ 2835272 w 12641071"/>
              <a:gd name="connsiteY140-26000" fmla="*/ 4013833 h 5795240"/>
              <a:gd name="connsiteX141-26001" fmla="*/ 2820214 w 12641071"/>
              <a:gd name="connsiteY141-26002" fmla="*/ 4022007 h 5795240"/>
              <a:gd name="connsiteX142-26003" fmla="*/ 2820212 w 12641071"/>
              <a:gd name="connsiteY142-26004" fmla="*/ 4022008 h 5795240"/>
              <a:gd name="connsiteX143-26005" fmla="*/ 2820206 w 12641071"/>
              <a:gd name="connsiteY143-26006" fmla="*/ 4022011 h 5795240"/>
              <a:gd name="connsiteX144-26007" fmla="*/ 2813481 w 12641071"/>
              <a:gd name="connsiteY144-26008" fmla="*/ 4027041 h 5795240"/>
              <a:gd name="connsiteX145-26009" fmla="*/ 2762875 w 12641071"/>
              <a:gd name="connsiteY145-26010" fmla="*/ 4057784 h 5795240"/>
              <a:gd name="connsiteX146-26011" fmla="*/ 2762878 w 12641071"/>
              <a:gd name="connsiteY146-26012" fmla="*/ 4057784 h 5795240"/>
              <a:gd name="connsiteX147-26013" fmla="*/ 2694694 w 12641071"/>
              <a:gd name="connsiteY147-26014" fmla="*/ 4099208 h 5795240"/>
              <a:gd name="connsiteX148-26015" fmla="*/ 2726822 w 12641071"/>
              <a:gd name="connsiteY148-26016" fmla="*/ 4072700 h 5795240"/>
              <a:gd name="connsiteX149-26017" fmla="*/ 2757719 w 12641071"/>
              <a:gd name="connsiteY149-26018" fmla="*/ 4055929 h 5795240"/>
              <a:gd name="connsiteX150-26019" fmla="*/ 2757718 w 12641071"/>
              <a:gd name="connsiteY150-26020" fmla="*/ 4055928 h 5795240"/>
              <a:gd name="connsiteX151-26021" fmla="*/ 2726820 w 12641071"/>
              <a:gd name="connsiteY151-26022" fmla="*/ 4072700 h 5795240"/>
              <a:gd name="connsiteX152-26023" fmla="*/ 2694692 w 12641071"/>
              <a:gd name="connsiteY152-26024" fmla="*/ 4099208 h 5795240"/>
              <a:gd name="connsiteX153-26025" fmla="*/ 2664698 w 12641071"/>
              <a:gd name="connsiteY153-26026" fmla="*/ 4117431 h 5795240"/>
              <a:gd name="connsiteX154-26027" fmla="*/ 1804544 w 12641071"/>
              <a:gd name="connsiteY154-26028" fmla="*/ 4335229 h 5795240"/>
              <a:gd name="connsiteX155-26029" fmla="*/ 0 w 12641071"/>
              <a:gd name="connsiteY155-26030" fmla="*/ 2530685 h 5795240"/>
              <a:gd name="connsiteX156-26031" fmla="*/ 1804544 w 12641071"/>
              <a:gd name="connsiteY156-26032" fmla="*/ 726143 h 5795240"/>
              <a:gd name="connsiteX157-26033" fmla="*/ 3080549 w 12641071"/>
              <a:gd name="connsiteY157-26034" fmla="*/ 1254682 h 5795240"/>
              <a:gd name="connsiteX158-26035" fmla="*/ 3268676 w 12641071"/>
              <a:gd name="connsiteY158-26036" fmla="*/ 1461167 h 5795240"/>
              <a:gd name="connsiteX159-26037" fmla="*/ 3565826 w 12641071"/>
              <a:gd name="connsiteY159-26038" fmla="*/ 1551935 h 5795240"/>
              <a:gd name="connsiteX160-26039" fmla="*/ 4086504 w 12641071"/>
              <a:gd name="connsiteY160-26040" fmla="*/ 1127574 h 5795240"/>
              <a:gd name="connsiteX161-26041" fmla="*/ 4103078 w 12641071"/>
              <a:gd name="connsiteY161-26042" fmla="*/ 1004204 h 5795240"/>
              <a:gd name="connsiteX162-26043" fmla="*/ 5215874 w 12641071"/>
              <a:gd name="connsiteY162-26044" fmla="*/ 0 h 5795240"/>
              <a:gd name="connsiteX0-26045" fmla="*/ 5964869 w 12641071"/>
              <a:gd name="connsiteY0-26046" fmla="*/ 4795171 h 5795240"/>
              <a:gd name="connsiteX1-26047" fmla="*/ 6019264 w 12641071"/>
              <a:gd name="connsiteY1-26048" fmla="*/ 4804905 h 5795240"/>
              <a:gd name="connsiteX2-26049" fmla="*/ 6036570 w 12641071"/>
              <a:gd name="connsiteY2-26050" fmla="*/ 4807089 h 5795240"/>
              <a:gd name="connsiteX3-26051" fmla="*/ 6019265 w 12641071"/>
              <a:gd name="connsiteY3-26052" fmla="*/ 4804905 h 5795240"/>
              <a:gd name="connsiteX4-26053" fmla="*/ 5964869 w 12641071"/>
              <a:gd name="connsiteY4-26054" fmla="*/ 4795171 h 5795240"/>
              <a:gd name="connsiteX5-26055" fmla="*/ 3682364 w 12641071"/>
              <a:gd name="connsiteY5-26056" fmla="*/ 4386723 h 5795240"/>
              <a:gd name="connsiteX6-26057" fmla="*/ 3772428 w 12641071"/>
              <a:gd name="connsiteY6-26058" fmla="*/ 4402840 h 5795240"/>
              <a:gd name="connsiteX7-26059" fmla="*/ 3772428 w 12641071"/>
              <a:gd name="connsiteY7-26060" fmla="*/ 4402840 h 5795240"/>
              <a:gd name="connsiteX8-26061" fmla="*/ 3682364 w 12641071"/>
              <a:gd name="connsiteY8-26062" fmla="*/ 4386723 h 5795240"/>
              <a:gd name="connsiteX9-26063" fmla="*/ 5215874 w 12641071"/>
              <a:gd name="connsiteY9-26064" fmla="*/ 0 h 5795240"/>
              <a:gd name="connsiteX10-26065" fmla="*/ 5927386 w 12641071"/>
              <a:gd name="connsiteY10-26066" fmla="*/ 255427 h 5795240"/>
              <a:gd name="connsiteX11-26067" fmla="*/ 6105193 w 12641071"/>
              <a:gd name="connsiteY11-26068" fmla="*/ 442067 h 5795240"/>
              <a:gd name="connsiteX12-26069" fmla="*/ 6105193 w 12641071"/>
              <a:gd name="connsiteY12-26070" fmla="*/ 442069 h 5795240"/>
              <a:gd name="connsiteX13-26071" fmla="*/ 6141460 w 12641071"/>
              <a:gd name="connsiteY13-26072" fmla="*/ 475027 h 5795240"/>
              <a:gd name="connsiteX14-26073" fmla="*/ 6788665 w 12641071"/>
              <a:gd name="connsiteY14-26074" fmla="*/ 707369 h 5795240"/>
              <a:gd name="connsiteX15-26075" fmla="*/ 7184710 w 12641071"/>
              <a:gd name="connsiteY15-26076" fmla="*/ 627411 h 5795240"/>
              <a:gd name="connsiteX16-26077" fmla="*/ 7264545 w 12641071"/>
              <a:gd name="connsiteY16-26078" fmla="*/ 588952 h 5795240"/>
              <a:gd name="connsiteX17-26079" fmla="*/ 7264545 w 12641071"/>
              <a:gd name="connsiteY17-26080" fmla="*/ 588953 h 5795240"/>
              <a:gd name="connsiteX18-26081" fmla="*/ 7273651 w 12641071"/>
              <a:gd name="connsiteY18-26082" fmla="*/ 584566 h 5795240"/>
              <a:gd name="connsiteX19-26083" fmla="*/ 7314851 w 12641071"/>
              <a:gd name="connsiteY19-26084" fmla="*/ 559537 h 5795240"/>
              <a:gd name="connsiteX20-26085" fmla="*/ 7354131 w 12641071"/>
              <a:gd name="connsiteY20-26086" fmla="*/ 565467 h 5795240"/>
              <a:gd name="connsiteX21-26087" fmla="*/ 7354132 w 12641071"/>
              <a:gd name="connsiteY21-26088" fmla="*/ 565465 h 5795240"/>
              <a:gd name="connsiteX22-26089" fmla="*/ 7314853 w 12641071"/>
              <a:gd name="connsiteY22-26090" fmla="*/ 559536 h 5795240"/>
              <a:gd name="connsiteX23-26091" fmla="*/ 7314851 w 12641071"/>
              <a:gd name="connsiteY23-26092" fmla="*/ 559537 h 5795240"/>
              <a:gd name="connsiteX24-26093" fmla="*/ 7314849 w 12641071"/>
              <a:gd name="connsiteY24-26094" fmla="*/ 559537 h 5795240"/>
              <a:gd name="connsiteX25-26095" fmla="*/ 7273651 w 12641071"/>
              <a:gd name="connsiteY25-26096" fmla="*/ 584565 h 5795240"/>
              <a:gd name="connsiteX26-26097" fmla="*/ 7296407 w 12641071"/>
              <a:gd name="connsiteY26-26098" fmla="*/ 565126 h 5795240"/>
              <a:gd name="connsiteX27-26099" fmla="*/ 7307447 w 12641071"/>
              <a:gd name="connsiteY27-26100" fmla="*/ 558419 h 5795240"/>
              <a:gd name="connsiteX28-26101" fmla="*/ 7307450 w 12641071"/>
              <a:gd name="connsiteY28-26102" fmla="*/ 558419 h 5795240"/>
              <a:gd name="connsiteX29-26103" fmla="*/ 7385004 w 12641071"/>
              <a:gd name="connsiteY29-26104" fmla="*/ 511303 h 5795240"/>
              <a:gd name="connsiteX30-26105" fmla="*/ 7391626 w 12641071"/>
              <a:gd name="connsiteY30-26106" fmla="*/ 508114 h 5795240"/>
              <a:gd name="connsiteX31-26107" fmla="*/ 7391631 w 12641071"/>
              <a:gd name="connsiteY31-26108" fmla="*/ 508110 h 5795240"/>
              <a:gd name="connsiteX32-26109" fmla="*/ 7478934 w 12641071"/>
              <a:gd name="connsiteY32-26110" fmla="*/ 466053 h 5795240"/>
              <a:gd name="connsiteX33-26111" fmla="*/ 7897193 w 12641071"/>
              <a:gd name="connsiteY33-26112" fmla="*/ 381611 h 5795240"/>
              <a:gd name="connsiteX34-26113" fmla="*/ 8788216 w 12641071"/>
              <a:gd name="connsiteY34-26114" fmla="*/ 855364 h 5795240"/>
              <a:gd name="connsiteX35-26115" fmla="*/ 8832362 w 12641071"/>
              <a:gd name="connsiteY35-26116" fmla="*/ 928030 h 5795240"/>
              <a:gd name="connsiteX36-26117" fmla="*/ 8832362 w 12641071"/>
              <a:gd name="connsiteY36-26118" fmla="*/ 928033 h 5795240"/>
              <a:gd name="connsiteX37-26119" fmla="*/ 8842040 w 12641071"/>
              <a:gd name="connsiteY37-26120" fmla="*/ 943961 h 5795240"/>
              <a:gd name="connsiteX38-26121" fmla="*/ 8856144 w 12641071"/>
              <a:gd name="connsiteY38-26122" fmla="*/ 973241 h 5795240"/>
              <a:gd name="connsiteX39-26123" fmla="*/ 8856145 w 12641071"/>
              <a:gd name="connsiteY39-26124" fmla="*/ 973241 h 5795240"/>
              <a:gd name="connsiteX40-26125" fmla="*/ 8878117 w 12641071"/>
              <a:gd name="connsiteY40-26126" fmla="*/ 1018851 h 5795240"/>
              <a:gd name="connsiteX41-26127" fmla="*/ 8877719 w 12641071"/>
              <a:gd name="connsiteY41-26128" fmla="*/ 1018369 h 5795240"/>
              <a:gd name="connsiteX42-26129" fmla="*/ 8853250 w 12641071"/>
              <a:gd name="connsiteY42-26130" fmla="*/ 973288 h 5795240"/>
              <a:gd name="connsiteX43-26131" fmla="*/ 8853249 w 12641071"/>
              <a:gd name="connsiteY43-26132" fmla="*/ 973288 h 5795240"/>
              <a:gd name="connsiteX44-26133" fmla="*/ 8853248 w 12641071"/>
              <a:gd name="connsiteY44-26134" fmla="*/ 973287 h 5795240"/>
              <a:gd name="connsiteX45-26135" fmla="*/ 8849677 w 12641071"/>
              <a:gd name="connsiteY45-26136" fmla="*/ 973341 h 5795240"/>
              <a:gd name="connsiteX46-26137" fmla="*/ 8641543 w 12641071"/>
              <a:gd name="connsiteY46-26138" fmla="*/ 916577 h 5795240"/>
              <a:gd name="connsiteX47-26139" fmla="*/ 8641545 w 12641071"/>
              <a:gd name="connsiteY47-26140" fmla="*/ 916580 h 5795240"/>
              <a:gd name="connsiteX48-26141" fmla="*/ 8849676 w 12641071"/>
              <a:gd name="connsiteY48-26142" fmla="*/ 973343 h 5795240"/>
              <a:gd name="connsiteX49-26143" fmla="*/ 8853248 w 12641071"/>
              <a:gd name="connsiteY49-26144" fmla="*/ 973288 h 5795240"/>
              <a:gd name="connsiteX50-26145" fmla="*/ 8877719 w 12641071"/>
              <a:gd name="connsiteY50-26146" fmla="*/ 1018371 h 5795240"/>
              <a:gd name="connsiteX51-26147" fmla="*/ 8878116 w 12641071"/>
              <a:gd name="connsiteY51-26148" fmla="*/ 1018851 h 5795240"/>
              <a:gd name="connsiteX52-26149" fmla="*/ 8887288 w 12641071"/>
              <a:gd name="connsiteY52-26150" fmla="*/ 1037892 h 5795240"/>
              <a:gd name="connsiteX53-26151" fmla="*/ 8949899 w 12641071"/>
              <a:gd name="connsiteY53-26152" fmla="*/ 1239592 h 5795240"/>
              <a:gd name="connsiteX54-26153" fmla="*/ 8968437 w 12641071"/>
              <a:gd name="connsiteY54-26154" fmla="*/ 1423482 h 5795240"/>
              <a:gd name="connsiteX55-26155" fmla="*/ 8949899 w 12641071"/>
              <a:gd name="connsiteY55-26156" fmla="*/ 1239591 h 5795240"/>
              <a:gd name="connsiteX56-26157" fmla="*/ 8887288 w 12641071"/>
              <a:gd name="connsiteY56-26158" fmla="*/ 1037890 h 5795240"/>
              <a:gd name="connsiteX57-26159" fmla="*/ 8878116 w 12641071"/>
              <a:gd name="connsiteY57-26160" fmla="*/ 1018851 h 5795240"/>
              <a:gd name="connsiteX58-26161" fmla="*/ 8931285 w 12641071"/>
              <a:gd name="connsiteY58-26162" fmla="*/ 1083292 h 5795240"/>
              <a:gd name="connsiteX59-26163" fmla="*/ 9241478 w 12641071"/>
              <a:gd name="connsiteY59-26164" fmla="*/ 1211778 h 5795240"/>
              <a:gd name="connsiteX60-26165" fmla="*/ 9605238 w 12641071"/>
              <a:gd name="connsiteY60-26166" fmla="*/ 1018369 h 5795240"/>
              <a:gd name="connsiteX61-26167" fmla="*/ 9636247 w 12641071"/>
              <a:gd name="connsiteY61-26168" fmla="*/ 961241 h 5795240"/>
              <a:gd name="connsiteX62-26169" fmla="*/ 9641995 w 12641071"/>
              <a:gd name="connsiteY62-26170" fmla="*/ 961152 h 5795240"/>
              <a:gd name="connsiteX63-26171" fmla="*/ 9584939 w 12641071"/>
              <a:gd name="connsiteY63-26172" fmla="*/ 1079594 h 5795240"/>
              <a:gd name="connsiteX64-26173" fmla="*/ 9546257 w 12641071"/>
              <a:gd name="connsiteY64-26174" fmla="*/ 1204206 h 5795240"/>
              <a:gd name="connsiteX65-26175" fmla="*/ 9584939 w 12641071"/>
              <a:gd name="connsiteY65-26176" fmla="*/ 1079596 h 5795240"/>
              <a:gd name="connsiteX66-26177" fmla="*/ 9641995 w 12641071"/>
              <a:gd name="connsiteY66-26178" fmla="*/ 961153 h 5795240"/>
              <a:gd name="connsiteX67-26179" fmla="*/ 9653069 w 12641071"/>
              <a:gd name="connsiteY67-26180" fmla="*/ 960983 h 5795240"/>
              <a:gd name="connsiteX68-26181" fmla="*/ 9801564 w 12641071"/>
              <a:gd name="connsiteY68-26182" fmla="*/ 1196828 h 5795240"/>
              <a:gd name="connsiteX69-26183" fmla="*/ 9801566 w 12641071"/>
              <a:gd name="connsiteY69-26184" fmla="*/ 1196828 h 5795240"/>
              <a:gd name="connsiteX70-26185" fmla="*/ 9653070 w 12641071"/>
              <a:gd name="connsiteY70-26186" fmla="*/ 960982 h 5795240"/>
              <a:gd name="connsiteX71-26187" fmla="*/ 9641996 w 12641071"/>
              <a:gd name="connsiteY71-26188" fmla="*/ 961152 h 5795240"/>
              <a:gd name="connsiteX72-26189" fmla="*/ 9651917 w 12641071"/>
              <a:gd name="connsiteY72-26190" fmla="*/ 940556 h 5795240"/>
              <a:gd name="connsiteX73-26191" fmla="*/ 11050508 w 12641071"/>
              <a:gd name="connsiteY73-26192" fmla="*/ 108150 h 5795240"/>
              <a:gd name="connsiteX74-26193" fmla="*/ 12641071 w 12641071"/>
              <a:gd name="connsiteY74-26194" fmla="*/ 1698711 h 5795240"/>
              <a:gd name="connsiteX75-26195" fmla="*/ 11371062 w 12641071"/>
              <a:gd name="connsiteY75-26196" fmla="*/ 3256960 h 5795240"/>
              <a:gd name="connsiteX76-26197" fmla="*/ 11215953 w 12641071"/>
              <a:gd name="connsiteY76-26198" fmla="*/ 3280632 h 5795240"/>
              <a:gd name="connsiteX77-26199" fmla="*/ 11142318 w 12641071"/>
              <a:gd name="connsiteY77-26200" fmla="*/ 3276914 h 5795240"/>
              <a:gd name="connsiteX78-26201" fmla="*/ 11215952 w 12641071"/>
              <a:gd name="connsiteY78-26202" fmla="*/ 3280632 h 5795240"/>
              <a:gd name="connsiteX79-26203" fmla="*/ 11213133 w 12641071"/>
              <a:gd name="connsiteY79-26204" fmla="*/ 3281062 h 5795240"/>
              <a:gd name="connsiteX80-26205" fmla="*/ 11116921 w 12641071"/>
              <a:gd name="connsiteY80-26206" fmla="*/ 3285921 h 5795240"/>
              <a:gd name="connsiteX81-26207" fmla="*/ 11050507 w 12641071"/>
              <a:gd name="connsiteY81-26208" fmla="*/ 3289274 h 5795240"/>
              <a:gd name="connsiteX82-26209" fmla="*/ 11006292 w 12641071"/>
              <a:gd name="connsiteY82-26210" fmla="*/ 3287041 h 5795240"/>
              <a:gd name="connsiteX83-26211" fmla="*/ 10937101 w 12641071"/>
              <a:gd name="connsiteY83-26212" fmla="*/ 3297601 h 5795240"/>
              <a:gd name="connsiteX84-26213" fmla="*/ 10144740 w 12641071"/>
              <a:gd name="connsiteY84-26214" fmla="*/ 4089962 h 5795240"/>
              <a:gd name="connsiteX85-26215" fmla="*/ 10130374 w 12641071"/>
              <a:gd name="connsiteY85-26216" fmla="*/ 4184101 h 5795240"/>
              <a:gd name="connsiteX86-26217" fmla="*/ 10130375 w 12641071"/>
              <a:gd name="connsiteY86-26218" fmla="*/ 4184103 h 5795240"/>
              <a:gd name="connsiteX87-26219" fmla="*/ 10130656 w 12641071"/>
              <a:gd name="connsiteY87-26220" fmla="*/ 4185950 h 5795240"/>
              <a:gd name="connsiteX88-26221" fmla="*/ 10138194 w 12641071"/>
              <a:gd name="connsiteY88-26222" fmla="*/ 4335228 h 5795240"/>
              <a:gd name="connsiteX89-26223" fmla="*/ 10137710 w 12641071"/>
              <a:gd name="connsiteY89-26224" fmla="*/ 4344822 h 5795240"/>
              <a:gd name="connsiteX90-26225" fmla="*/ 10133555 w 12641071"/>
              <a:gd name="connsiteY90-26226" fmla="*/ 4427096 h 5795240"/>
              <a:gd name="connsiteX91-26227" fmla="*/ 10129312 w 12641071"/>
              <a:gd name="connsiteY91-26228" fmla="*/ 4399289 h 5795240"/>
              <a:gd name="connsiteX92-26229" fmla="*/ 10126797 w 12641071"/>
              <a:gd name="connsiteY92-26230" fmla="*/ 4349498 h 5795240"/>
              <a:gd name="connsiteX93-26231" fmla="*/ 10126796 w 12641071"/>
              <a:gd name="connsiteY93-26232" fmla="*/ 4349498 h 5795240"/>
              <a:gd name="connsiteX94-26233" fmla="*/ 10129311 w 12641071"/>
              <a:gd name="connsiteY94-26234" fmla="*/ 4399289 h 5795240"/>
              <a:gd name="connsiteX95-26235" fmla="*/ 10133554 w 12641071"/>
              <a:gd name="connsiteY95-26236" fmla="*/ 4427096 h 5795240"/>
              <a:gd name="connsiteX96-26237" fmla="*/ 10130656 w 12641071"/>
              <a:gd name="connsiteY96-26238" fmla="*/ 4484506 h 5795240"/>
              <a:gd name="connsiteX97-26239" fmla="*/ 8678182 w 12641071"/>
              <a:gd name="connsiteY97-26240" fmla="*/ 5795240 h 5795240"/>
              <a:gd name="connsiteX98-26241" fmla="*/ 7467518 w 12641071"/>
              <a:gd name="connsiteY98-26242" fmla="*/ 5151535 h 5795240"/>
              <a:gd name="connsiteX99-26243" fmla="*/ 7419945 w 12641071"/>
              <a:gd name="connsiteY99-26244" fmla="*/ 5073228 h 5795240"/>
              <a:gd name="connsiteX100-26245" fmla="*/ 7394386 w 12641071"/>
              <a:gd name="connsiteY100-26246" fmla="*/ 5031156 h 5795240"/>
              <a:gd name="connsiteX101-26247" fmla="*/ 7367299 w 12641071"/>
              <a:gd name="connsiteY101-26248" fmla="*/ 4974928 h 5795240"/>
              <a:gd name="connsiteX102-26249" fmla="*/ 7332905 w 12641071"/>
              <a:gd name="connsiteY102-26250" fmla="*/ 4903531 h 5795240"/>
              <a:gd name="connsiteX103-26251" fmla="*/ 7320958 w 12641071"/>
              <a:gd name="connsiteY103-26252" fmla="*/ 4870887 h 5795240"/>
              <a:gd name="connsiteX104-26253" fmla="*/ 7322174 w 12641071"/>
              <a:gd name="connsiteY104-26254" fmla="*/ 4872361 h 5795240"/>
              <a:gd name="connsiteX105-26255" fmla="*/ 7362630 w 12641071"/>
              <a:gd name="connsiteY105-26256" fmla="*/ 4938954 h 5795240"/>
              <a:gd name="connsiteX106-26257" fmla="*/ 7380779 w 12641071"/>
              <a:gd name="connsiteY106-26258" fmla="*/ 4976628 h 5795240"/>
              <a:gd name="connsiteX107-26259" fmla="*/ 7391210 w 12641071"/>
              <a:gd name="connsiteY107-26260" fmla="*/ 4977944 h 5795240"/>
              <a:gd name="connsiteX108-26261" fmla="*/ 7380780 w 12641071"/>
              <a:gd name="connsiteY108-26262" fmla="*/ 4976628 h 5795240"/>
              <a:gd name="connsiteX109-26263" fmla="*/ 7362631 w 12641071"/>
              <a:gd name="connsiteY109-26264" fmla="*/ 4938954 h 5795240"/>
              <a:gd name="connsiteX110-26265" fmla="*/ 7322175 w 12641071"/>
              <a:gd name="connsiteY110-26266" fmla="*/ 4872361 h 5795240"/>
              <a:gd name="connsiteX111-26267" fmla="*/ 7320959 w 12641071"/>
              <a:gd name="connsiteY111-26268" fmla="*/ 4870887 h 5795240"/>
              <a:gd name="connsiteX112-26269" fmla="*/ 7283811 w 12641071"/>
              <a:gd name="connsiteY112-26270" fmla="*/ 4769391 h 5795240"/>
              <a:gd name="connsiteX113-26271" fmla="*/ 7272112 w 12641071"/>
              <a:gd name="connsiteY113-26272" fmla="*/ 4718630 h 5795240"/>
              <a:gd name="connsiteX114-26273" fmla="*/ 7272111 w 12641071"/>
              <a:gd name="connsiteY114-26274" fmla="*/ 4718630 h 5795240"/>
              <a:gd name="connsiteX115-26275" fmla="*/ 7283810 w 12641071"/>
              <a:gd name="connsiteY115-26276" fmla="*/ 4769391 h 5795240"/>
              <a:gd name="connsiteX116-26277" fmla="*/ 7320958 w 12641071"/>
              <a:gd name="connsiteY116-26278" fmla="*/ 4870887 h 5795240"/>
              <a:gd name="connsiteX117-26279" fmla="*/ 7223551 w 12641071"/>
              <a:gd name="connsiteY117-26280" fmla="*/ 4752829 h 5795240"/>
              <a:gd name="connsiteX118-26281" fmla="*/ 6652445 w 12641071"/>
              <a:gd name="connsiteY118-26282" fmla="*/ 4516269 h 5795240"/>
              <a:gd name="connsiteX119-26283" fmla="*/ 6200873 w 12641071"/>
              <a:gd name="connsiteY119-26284" fmla="*/ 4654206 h 5795240"/>
              <a:gd name="connsiteX120-26285" fmla="*/ 6088813 w 12641071"/>
              <a:gd name="connsiteY120-26286" fmla="*/ 4746663 h 5795240"/>
              <a:gd name="connsiteX121-26287" fmla="*/ 6043019 w 12641071"/>
              <a:gd name="connsiteY121-26288" fmla="*/ 4807902 h 5795240"/>
              <a:gd name="connsiteX122-26289" fmla="*/ 6043021 w 12641071"/>
              <a:gd name="connsiteY122-26290" fmla="*/ 4807902 h 5795240"/>
              <a:gd name="connsiteX123-26291" fmla="*/ 6023271 w 12641071"/>
              <a:gd name="connsiteY123-26292" fmla="*/ 4834312 h 5795240"/>
              <a:gd name="connsiteX124-26293" fmla="*/ 5970678 w 12641071"/>
              <a:gd name="connsiteY124-26294" fmla="*/ 4892181 h 5795240"/>
              <a:gd name="connsiteX125-26295" fmla="*/ 5982717 w 12641071"/>
              <a:gd name="connsiteY125-26296" fmla="*/ 4872361 h 5795240"/>
              <a:gd name="connsiteX126-26297" fmla="*/ 5970675 w 12641071"/>
              <a:gd name="connsiteY126-26298" fmla="*/ 4892181 h 5795240"/>
              <a:gd name="connsiteX127-26299" fmla="*/ 5935320 w 12641071"/>
              <a:gd name="connsiteY127-26300" fmla="*/ 4931081 h 5795240"/>
              <a:gd name="connsiteX128-26301" fmla="*/ 4971763 w 12641071"/>
              <a:gd name="connsiteY128-26302" fmla="*/ 5330200 h 5795240"/>
              <a:gd name="connsiteX129-26303" fmla="*/ 3716172 w 12641071"/>
              <a:gd name="connsiteY129-26304" fmla="*/ 4497938 h 5795240"/>
              <a:gd name="connsiteX130-26305" fmla="*/ 3710773 w 12641071"/>
              <a:gd name="connsiteY130-26306" fmla="*/ 4483182 h 5795240"/>
              <a:gd name="connsiteX131-26307" fmla="*/ 3710773 w 12641071"/>
              <a:gd name="connsiteY131-26308" fmla="*/ 4483181 h 5795240"/>
              <a:gd name="connsiteX132-26309" fmla="*/ 3674984 w 12641071"/>
              <a:gd name="connsiteY132-26310" fmla="*/ 4385402 h 5795240"/>
              <a:gd name="connsiteX133-26311" fmla="*/ 3670349 w 12641071"/>
              <a:gd name="connsiteY133-26312" fmla="*/ 4372742 h 5795240"/>
              <a:gd name="connsiteX134-26313" fmla="*/ 3659438 w 12641071"/>
              <a:gd name="connsiteY134-26314" fmla="*/ 4330309 h 5795240"/>
              <a:gd name="connsiteX135-26315" fmla="*/ 3672084 w 12641071"/>
              <a:gd name="connsiteY135-26316" fmla="*/ 4353606 h 5795240"/>
              <a:gd name="connsiteX136-26317" fmla="*/ 3659440 w 12641071"/>
              <a:gd name="connsiteY136-26318" fmla="*/ 4330309 h 5795240"/>
              <a:gd name="connsiteX137-26319" fmla="*/ 3613217 w 12641071"/>
              <a:gd name="connsiteY137-26320" fmla="*/ 4245153 h 5795240"/>
              <a:gd name="connsiteX138-26321" fmla="*/ 3083792 w 12641071"/>
              <a:gd name="connsiteY138-26322" fmla="*/ 3963660 h 5795240"/>
              <a:gd name="connsiteX139-26323" fmla="*/ 2835272 w 12641071"/>
              <a:gd name="connsiteY139-26324" fmla="*/ 4013833 h 5795240"/>
              <a:gd name="connsiteX140-26325" fmla="*/ 2820214 w 12641071"/>
              <a:gd name="connsiteY140-26326" fmla="*/ 4022007 h 5795240"/>
              <a:gd name="connsiteX141-26327" fmla="*/ 2820212 w 12641071"/>
              <a:gd name="connsiteY141-26328" fmla="*/ 4022008 h 5795240"/>
              <a:gd name="connsiteX142-26329" fmla="*/ 2820206 w 12641071"/>
              <a:gd name="connsiteY142-26330" fmla="*/ 4022011 h 5795240"/>
              <a:gd name="connsiteX143-26331" fmla="*/ 2813481 w 12641071"/>
              <a:gd name="connsiteY143-26332" fmla="*/ 4027041 h 5795240"/>
              <a:gd name="connsiteX144-26333" fmla="*/ 2762875 w 12641071"/>
              <a:gd name="connsiteY144-26334" fmla="*/ 4057784 h 5795240"/>
              <a:gd name="connsiteX145-26335" fmla="*/ 2762878 w 12641071"/>
              <a:gd name="connsiteY145-26336" fmla="*/ 4057784 h 5795240"/>
              <a:gd name="connsiteX146-26337" fmla="*/ 2694694 w 12641071"/>
              <a:gd name="connsiteY146-26338" fmla="*/ 4099208 h 5795240"/>
              <a:gd name="connsiteX147-26339" fmla="*/ 2726822 w 12641071"/>
              <a:gd name="connsiteY147-26340" fmla="*/ 4072700 h 5795240"/>
              <a:gd name="connsiteX148-26341" fmla="*/ 2757719 w 12641071"/>
              <a:gd name="connsiteY148-26342" fmla="*/ 4055929 h 5795240"/>
              <a:gd name="connsiteX149-26343" fmla="*/ 2757718 w 12641071"/>
              <a:gd name="connsiteY149-26344" fmla="*/ 4055928 h 5795240"/>
              <a:gd name="connsiteX150-26345" fmla="*/ 2726820 w 12641071"/>
              <a:gd name="connsiteY150-26346" fmla="*/ 4072700 h 5795240"/>
              <a:gd name="connsiteX151-26347" fmla="*/ 2694692 w 12641071"/>
              <a:gd name="connsiteY151-26348" fmla="*/ 4099208 h 5795240"/>
              <a:gd name="connsiteX152-26349" fmla="*/ 2664698 w 12641071"/>
              <a:gd name="connsiteY152-26350" fmla="*/ 4117431 h 5795240"/>
              <a:gd name="connsiteX153-26351" fmla="*/ 1804544 w 12641071"/>
              <a:gd name="connsiteY153-26352" fmla="*/ 4335229 h 5795240"/>
              <a:gd name="connsiteX154-26353" fmla="*/ 0 w 12641071"/>
              <a:gd name="connsiteY154-26354" fmla="*/ 2530685 h 5795240"/>
              <a:gd name="connsiteX155-26355" fmla="*/ 1804544 w 12641071"/>
              <a:gd name="connsiteY155-26356" fmla="*/ 726143 h 5795240"/>
              <a:gd name="connsiteX156-26357" fmla="*/ 3080549 w 12641071"/>
              <a:gd name="connsiteY156-26358" fmla="*/ 1254682 h 5795240"/>
              <a:gd name="connsiteX157-26359" fmla="*/ 3268676 w 12641071"/>
              <a:gd name="connsiteY157-26360" fmla="*/ 1461167 h 5795240"/>
              <a:gd name="connsiteX158-26361" fmla="*/ 3565826 w 12641071"/>
              <a:gd name="connsiteY158-26362" fmla="*/ 1551935 h 5795240"/>
              <a:gd name="connsiteX159-26363" fmla="*/ 4086504 w 12641071"/>
              <a:gd name="connsiteY159-26364" fmla="*/ 1127574 h 5795240"/>
              <a:gd name="connsiteX160-26365" fmla="*/ 4103078 w 12641071"/>
              <a:gd name="connsiteY160-26366" fmla="*/ 1004204 h 5795240"/>
              <a:gd name="connsiteX161-26367" fmla="*/ 5215874 w 12641071"/>
              <a:gd name="connsiteY161-26368" fmla="*/ 0 h 5795240"/>
              <a:gd name="connsiteX0-26369" fmla="*/ 5964869 w 12641071"/>
              <a:gd name="connsiteY0-26370" fmla="*/ 4795171 h 5795240"/>
              <a:gd name="connsiteX1-26371" fmla="*/ 6019264 w 12641071"/>
              <a:gd name="connsiteY1-26372" fmla="*/ 4804905 h 5795240"/>
              <a:gd name="connsiteX2-26373" fmla="*/ 6036570 w 12641071"/>
              <a:gd name="connsiteY2-26374" fmla="*/ 4807089 h 5795240"/>
              <a:gd name="connsiteX3-26375" fmla="*/ 6019265 w 12641071"/>
              <a:gd name="connsiteY3-26376" fmla="*/ 4804905 h 5795240"/>
              <a:gd name="connsiteX4-26377" fmla="*/ 5964869 w 12641071"/>
              <a:gd name="connsiteY4-26378" fmla="*/ 4795171 h 5795240"/>
              <a:gd name="connsiteX5-26379" fmla="*/ 3682364 w 12641071"/>
              <a:gd name="connsiteY5-26380" fmla="*/ 4386723 h 5795240"/>
              <a:gd name="connsiteX6-26381" fmla="*/ 3772428 w 12641071"/>
              <a:gd name="connsiteY6-26382" fmla="*/ 4402840 h 5795240"/>
              <a:gd name="connsiteX7-26383" fmla="*/ 3772428 w 12641071"/>
              <a:gd name="connsiteY7-26384" fmla="*/ 4402840 h 5795240"/>
              <a:gd name="connsiteX8-26385" fmla="*/ 3682364 w 12641071"/>
              <a:gd name="connsiteY8-26386" fmla="*/ 4386723 h 5795240"/>
              <a:gd name="connsiteX9-26387" fmla="*/ 5215874 w 12641071"/>
              <a:gd name="connsiteY9-26388" fmla="*/ 0 h 5795240"/>
              <a:gd name="connsiteX10-26389" fmla="*/ 5927386 w 12641071"/>
              <a:gd name="connsiteY10-26390" fmla="*/ 255427 h 5795240"/>
              <a:gd name="connsiteX11-26391" fmla="*/ 6105193 w 12641071"/>
              <a:gd name="connsiteY11-26392" fmla="*/ 442067 h 5795240"/>
              <a:gd name="connsiteX12-26393" fmla="*/ 6105193 w 12641071"/>
              <a:gd name="connsiteY12-26394" fmla="*/ 442069 h 5795240"/>
              <a:gd name="connsiteX13-26395" fmla="*/ 6141460 w 12641071"/>
              <a:gd name="connsiteY13-26396" fmla="*/ 475027 h 5795240"/>
              <a:gd name="connsiteX14-26397" fmla="*/ 6788665 w 12641071"/>
              <a:gd name="connsiteY14-26398" fmla="*/ 707369 h 5795240"/>
              <a:gd name="connsiteX15-26399" fmla="*/ 7184710 w 12641071"/>
              <a:gd name="connsiteY15-26400" fmla="*/ 627411 h 5795240"/>
              <a:gd name="connsiteX16-26401" fmla="*/ 7264545 w 12641071"/>
              <a:gd name="connsiteY16-26402" fmla="*/ 588952 h 5795240"/>
              <a:gd name="connsiteX17-26403" fmla="*/ 7264545 w 12641071"/>
              <a:gd name="connsiteY17-26404" fmla="*/ 588953 h 5795240"/>
              <a:gd name="connsiteX18-26405" fmla="*/ 7273651 w 12641071"/>
              <a:gd name="connsiteY18-26406" fmla="*/ 584566 h 5795240"/>
              <a:gd name="connsiteX19-26407" fmla="*/ 7314851 w 12641071"/>
              <a:gd name="connsiteY19-26408" fmla="*/ 559537 h 5795240"/>
              <a:gd name="connsiteX20-26409" fmla="*/ 7354131 w 12641071"/>
              <a:gd name="connsiteY20-26410" fmla="*/ 565467 h 5795240"/>
              <a:gd name="connsiteX21-26411" fmla="*/ 7314853 w 12641071"/>
              <a:gd name="connsiteY21-26412" fmla="*/ 559536 h 5795240"/>
              <a:gd name="connsiteX22-26413" fmla="*/ 7314851 w 12641071"/>
              <a:gd name="connsiteY22-26414" fmla="*/ 559537 h 5795240"/>
              <a:gd name="connsiteX23-26415" fmla="*/ 7314849 w 12641071"/>
              <a:gd name="connsiteY23-26416" fmla="*/ 559537 h 5795240"/>
              <a:gd name="connsiteX24-26417" fmla="*/ 7273651 w 12641071"/>
              <a:gd name="connsiteY24-26418" fmla="*/ 584565 h 5795240"/>
              <a:gd name="connsiteX25-26419" fmla="*/ 7296407 w 12641071"/>
              <a:gd name="connsiteY25-26420" fmla="*/ 565126 h 5795240"/>
              <a:gd name="connsiteX26-26421" fmla="*/ 7307447 w 12641071"/>
              <a:gd name="connsiteY26-26422" fmla="*/ 558419 h 5795240"/>
              <a:gd name="connsiteX27-26423" fmla="*/ 7307450 w 12641071"/>
              <a:gd name="connsiteY27-26424" fmla="*/ 558419 h 5795240"/>
              <a:gd name="connsiteX28-26425" fmla="*/ 7385004 w 12641071"/>
              <a:gd name="connsiteY28-26426" fmla="*/ 511303 h 5795240"/>
              <a:gd name="connsiteX29-26427" fmla="*/ 7391626 w 12641071"/>
              <a:gd name="connsiteY29-26428" fmla="*/ 508114 h 5795240"/>
              <a:gd name="connsiteX30-26429" fmla="*/ 7391631 w 12641071"/>
              <a:gd name="connsiteY30-26430" fmla="*/ 508110 h 5795240"/>
              <a:gd name="connsiteX31-26431" fmla="*/ 7478934 w 12641071"/>
              <a:gd name="connsiteY31-26432" fmla="*/ 466053 h 5795240"/>
              <a:gd name="connsiteX32-26433" fmla="*/ 7897193 w 12641071"/>
              <a:gd name="connsiteY32-26434" fmla="*/ 381611 h 5795240"/>
              <a:gd name="connsiteX33-26435" fmla="*/ 8788216 w 12641071"/>
              <a:gd name="connsiteY33-26436" fmla="*/ 855364 h 5795240"/>
              <a:gd name="connsiteX34-26437" fmla="*/ 8832362 w 12641071"/>
              <a:gd name="connsiteY34-26438" fmla="*/ 928030 h 5795240"/>
              <a:gd name="connsiteX35-26439" fmla="*/ 8832362 w 12641071"/>
              <a:gd name="connsiteY35-26440" fmla="*/ 928033 h 5795240"/>
              <a:gd name="connsiteX36-26441" fmla="*/ 8842040 w 12641071"/>
              <a:gd name="connsiteY36-26442" fmla="*/ 943961 h 5795240"/>
              <a:gd name="connsiteX37-26443" fmla="*/ 8856144 w 12641071"/>
              <a:gd name="connsiteY37-26444" fmla="*/ 973241 h 5795240"/>
              <a:gd name="connsiteX38-26445" fmla="*/ 8856145 w 12641071"/>
              <a:gd name="connsiteY38-26446" fmla="*/ 973241 h 5795240"/>
              <a:gd name="connsiteX39-26447" fmla="*/ 8878117 w 12641071"/>
              <a:gd name="connsiteY39-26448" fmla="*/ 1018851 h 5795240"/>
              <a:gd name="connsiteX40-26449" fmla="*/ 8877719 w 12641071"/>
              <a:gd name="connsiteY40-26450" fmla="*/ 1018369 h 5795240"/>
              <a:gd name="connsiteX41-26451" fmla="*/ 8853250 w 12641071"/>
              <a:gd name="connsiteY41-26452" fmla="*/ 973288 h 5795240"/>
              <a:gd name="connsiteX42-26453" fmla="*/ 8853249 w 12641071"/>
              <a:gd name="connsiteY42-26454" fmla="*/ 973288 h 5795240"/>
              <a:gd name="connsiteX43-26455" fmla="*/ 8853248 w 12641071"/>
              <a:gd name="connsiteY43-26456" fmla="*/ 973287 h 5795240"/>
              <a:gd name="connsiteX44-26457" fmla="*/ 8849677 w 12641071"/>
              <a:gd name="connsiteY44-26458" fmla="*/ 973341 h 5795240"/>
              <a:gd name="connsiteX45-26459" fmla="*/ 8641543 w 12641071"/>
              <a:gd name="connsiteY45-26460" fmla="*/ 916577 h 5795240"/>
              <a:gd name="connsiteX46-26461" fmla="*/ 8641545 w 12641071"/>
              <a:gd name="connsiteY46-26462" fmla="*/ 916580 h 5795240"/>
              <a:gd name="connsiteX47-26463" fmla="*/ 8849676 w 12641071"/>
              <a:gd name="connsiteY47-26464" fmla="*/ 973343 h 5795240"/>
              <a:gd name="connsiteX48-26465" fmla="*/ 8853248 w 12641071"/>
              <a:gd name="connsiteY48-26466" fmla="*/ 973288 h 5795240"/>
              <a:gd name="connsiteX49-26467" fmla="*/ 8877719 w 12641071"/>
              <a:gd name="connsiteY49-26468" fmla="*/ 1018371 h 5795240"/>
              <a:gd name="connsiteX50-26469" fmla="*/ 8878116 w 12641071"/>
              <a:gd name="connsiteY50-26470" fmla="*/ 1018851 h 5795240"/>
              <a:gd name="connsiteX51-26471" fmla="*/ 8887288 w 12641071"/>
              <a:gd name="connsiteY51-26472" fmla="*/ 1037892 h 5795240"/>
              <a:gd name="connsiteX52-26473" fmla="*/ 8949899 w 12641071"/>
              <a:gd name="connsiteY52-26474" fmla="*/ 1239592 h 5795240"/>
              <a:gd name="connsiteX53-26475" fmla="*/ 8968437 w 12641071"/>
              <a:gd name="connsiteY53-26476" fmla="*/ 1423482 h 5795240"/>
              <a:gd name="connsiteX54-26477" fmla="*/ 8949899 w 12641071"/>
              <a:gd name="connsiteY54-26478" fmla="*/ 1239591 h 5795240"/>
              <a:gd name="connsiteX55-26479" fmla="*/ 8887288 w 12641071"/>
              <a:gd name="connsiteY55-26480" fmla="*/ 1037890 h 5795240"/>
              <a:gd name="connsiteX56-26481" fmla="*/ 8878116 w 12641071"/>
              <a:gd name="connsiteY56-26482" fmla="*/ 1018851 h 5795240"/>
              <a:gd name="connsiteX57-26483" fmla="*/ 8931285 w 12641071"/>
              <a:gd name="connsiteY57-26484" fmla="*/ 1083292 h 5795240"/>
              <a:gd name="connsiteX58-26485" fmla="*/ 9241478 w 12641071"/>
              <a:gd name="connsiteY58-26486" fmla="*/ 1211778 h 5795240"/>
              <a:gd name="connsiteX59-26487" fmla="*/ 9605238 w 12641071"/>
              <a:gd name="connsiteY59-26488" fmla="*/ 1018369 h 5795240"/>
              <a:gd name="connsiteX60-26489" fmla="*/ 9636247 w 12641071"/>
              <a:gd name="connsiteY60-26490" fmla="*/ 961241 h 5795240"/>
              <a:gd name="connsiteX61-26491" fmla="*/ 9641995 w 12641071"/>
              <a:gd name="connsiteY61-26492" fmla="*/ 961152 h 5795240"/>
              <a:gd name="connsiteX62-26493" fmla="*/ 9584939 w 12641071"/>
              <a:gd name="connsiteY62-26494" fmla="*/ 1079594 h 5795240"/>
              <a:gd name="connsiteX63-26495" fmla="*/ 9546257 w 12641071"/>
              <a:gd name="connsiteY63-26496" fmla="*/ 1204206 h 5795240"/>
              <a:gd name="connsiteX64-26497" fmla="*/ 9584939 w 12641071"/>
              <a:gd name="connsiteY64-26498" fmla="*/ 1079596 h 5795240"/>
              <a:gd name="connsiteX65-26499" fmla="*/ 9641995 w 12641071"/>
              <a:gd name="connsiteY65-26500" fmla="*/ 961153 h 5795240"/>
              <a:gd name="connsiteX66-26501" fmla="*/ 9653069 w 12641071"/>
              <a:gd name="connsiteY66-26502" fmla="*/ 960983 h 5795240"/>
              <a:gd name="connsiteX67-26503" fmla="*/ 9801564 w 12641071"/>
              <a:gd name="connsiteY67-26504" fmla="*/ 1196828 h 5795240"/>
              <a:gd name="connsiteX68-26505" fmla="*/ 9801566 w 12641071"/>
              <a:gd name="connsiteY68-26506" fmla="*/ 1196828 h 5795240"/>
              <a:gd name="connsiteX69-26507" fmla="*/ 9653070 w 12641071"/>
              <a:gd name="connsiteY69-26508" fmla="*/ 960982 h 5795240"/>
              <a:gd name="connsiteX70-26509" fmla="*/ 9641996 w 12641071"/>
              <a:gd name="connsiteY70-26510" fmla="*/ 961152 h 5795240"/>
              <a:gd name="connsiteX71-26511" fmla="*/ 9651917 w 12641071"/>
              <a:gd name="connsiteY71-26512" fmla="*/ 940556 h 5795240"/>
              <a:gd name="connsiteX72-26513" fmla="*/ 11050508 w 12641071"/>
              <a:gd name="connsiteY72-26514" fmla="*/ 108150 h 5795240"/>
              <a:gd name="connsiteX73-26515" fmla="*/ 12641071 w 12641071"/>
              <a:gd name="connsiteY73-26516" fmla="*/ 1698711 h 5795240"/>
              <a:gd name="connsiteX74-26517" fmla="*/ 11371062 w 12641071"/>
              <a:gd name="connsiteY74-26518" fmla="*/ 3256960 h 5795240"/>
              <a:gd name="connsiteX75-26519" fmla="*/ 11215953 w 12641071"/>
              <a:gd name="connsiteY75-26520" fmla="*/ 3280632 h 5795240"/>
              <a:gd name="connsiteX76-26521" fmla="*/ 11142318 w 12641071"/>
              <a:gd name="connsiteY76-26522" fmla="*/ 3276914 h 5795240"/>
              <a:gd name="connsiteX77-26523" fmla="*/ 11215952 w 12641071"/>
              <a:gd name="connsiteY77-26524" fmla="*/ 3280632 h 5795240"/>
              <a:gd name="connsiteX78-26525" fmla="*/ 11213133 w 12641071"/>
              <a:gd name="connsiteY78-26526" fmla="*/ 3281062 h 5795240"/>
              <a:gd name="connsiteX79-26527" fmla="*/ 11116921 w 12641071"/>
              <a:gd name="connsiteY79-26528" fmla="*/ 3285921 h 5795240"/>
              <a:gd name="connsiteX80-26529" fmla="*/ 11050507 w 12641071"/>
              <a:gd name="connsiteY80-26530" fmla="*/ 3289274 h 5795240"/>
              <a:gd name="connsiteX81-26531" fmla="*/ 11006292 w 12641071"/>
              <a:gd name="connsiteY81-26532" fmla="*/ 3287041 h 5795240"/>
              <a:gd name="connsiteX82-26533" fmla="*/ 10937101 w 12641071"/>
              <a:gd name="connsiteY82-26534" fmla="*/ 3297601 h 5795240"/>
              <a:gd name="connsiteX83-26535" fmla="*/ 10144740 w 12641071"/>
              <a:gd name="connsiteY83-26536" fmla="*/ 4089962 h 5795240"/>
              <a:gd name="connsiteX84-26537" fmla="*/ 10130374 w 12641071"/>
              <a:gd name="connsiteY84-26538" fmla="*/ 4184101 h 5795240"/>
              <a:gd name="connsiteX85-26539" fmla="*/ 10130375 w 12641071"/>
              <a:gd name="connsiteY85-26540" fmla="*/ 4184103 h 5795240"/>
              <a:gd name="connsiteX86-26541" fmla="*/ 10130656 w 12641071"/>
              <a:gd name="connsiteY86-26542" fmla="*/ 4185950 h 5795240"/>
              <a:gd name="connsiteX87-26543" fmla="*/ 10138194 w 12641071"/>
              <a:gd name="connsiteY87-26544" fmla="*/ 4335228 h 5795240"/>
              <a:gd name="connsiteX88-26545" fmla="*/ 10137710 w 12641071"/>
              <a:gd name="connsiteY88-26546" fmla="*/ 4344822 h 5795240"/>
              <a:gd name="connsiteX89-26547" fmla="*/ 10133555 w 12641071"/>
              <a:gd name="connsiteY89-26548" fmla="*/ 4427096 h 5795240"/>
              <a:gd name="connsiteX90-26549" fmla="*/ 10129312 w 12641071"/>
              <a:gd name="connsiteY90-26550" fmla="*/ 4399289 h 5795240"/>
              <a:gd name="connsiteX91-26551" fmla="*/ 10126797 w 12641071"/>
              <a:gd name="connsiteY91-26552" fmla="*/ 4349498 h 5795240"/>
              <a:gd name="connsiteX92-26553" fmla="*/ 10126796 w 12641071"/>
              <a:gd name="connsiteY92-26554" fmla="*/ 4349498 h 5795240"/>
              <a:gd name="connsiteX93-26555" fmla="*/ 10129311 w 12641071"/>
              <a:gd name="connsiteY93-26556" fmla="*/ 4399289 h 5795240"/>
              <a:gd name="connsiteX94-26557" fmla="*/ 10133554 w 12641071"/>
              <a:gd name="connsiteY94-26558" fmla="*/ 4427096 h 5795240"/>
              <a:gd name="connsiteX95-26559" fmla="*/ 10130656 w 12641071"/>
              <a:gd name="connsiteY95-26560" fmla="*/ 4484506 h 5795240"/>
              <a:gd name="connsiteX96-26561" fmla="*/ 8678182 w 12641071"/>
              <a:gd name="connsiteY96-26562" fmla="*/ 5795240 h 5795240"/>
              <a:gd name="connsiteX97-26563" fmla="*/ 7467518 w 12641071"/>
              <a:gd name="connsiteY97-26564" fmla="*/ 5151535 h 5795240"/>
              <a:gd name="connsiteX98-26565" fmla="*/ 7419945 w 12641071"/>
              <a:gd name="connsiteY98-26566" fmla="*/ 5073228 h 5795240"/>
              <a:gd name="connsiteX99-26567" fmla="*/ 7394386 w 12641071"/>
              <a:gd name="connsiteY99-26568" fmla="*/ 5031156 h 5795240"/>
              <a:gd name="connsiteX100-26569" fmla="*/ 7367299 w 12641071"/>
              <a:gd name="connsiteY100-26570" fmla="*/ 4974928 h 5795240"/>
              <a:gd name="connsiteX101-26571" fmla="*/ 7332905 w 12641071"/>
              <a:gd name="connsiteY101-26572" fmla="*/ 4903531 h 5795240"/>
              <a:gd name="connsiteX102-26573" fmla="*/ 7320958 w 12641071"/>
              <a:gd name="connsiteY102-26574" fmla="*/ 4870887 h 5795240"/>
              <a:gd name="connsiteX103-26575" fmla="*/ 7322174 w 12641071"/>
              <a:gd name="connsiteY103-26576" fmla="*/ 4872361 h 5795240"/>
              <a:gd name="connsiteX104-26577" fmla="*/ 7362630 w 12641071"/>
              <a:gd name="connsiteY104-26578" fmla="*/ 4938954 h 5795240"/>
              <a:gd name="connsiteX105-26579" fmla="*/ 7380779 w 12641071"/>
              <a:gd name="connsiteY105-26580" fmla="*/ 4976628 h 5795240"/>
              <a:gd name="connsiteX106-26581" fmla="*/ 7391210 w 12641071"/>
              <a:gd name="connsiteY106-26582" fmla="*/ 4977944 h 5795240"/>
              <a:gd name="connsiteX107-26583" fmla="*/ 7380780 w 12641071"/>
              <a:gd name="connsiteY107-26584" fmla="*/ 4976628 h 5795240"/>
              <a:gd name="connsiteX108-26585" fmla="*/ 7362631 w 12641071"/>
              <a:gd name="connsiteY108-26586" fmla="*/ 4938954 h 5795240"/>
              <a:gd name="connsiteX109-26587" fmla="*/ 7322175 w 12641071"/>
              <a:gd name="connsiteY109-26588" fmla="*/ 4872361 h 5795240"/>
              <a:gd name="connsiteX110-26589" fmla="*/ 7320959 w 12641071"/>
              <a:gd name="connsiteY110-26590" fmla="*/ 4870887 h 5795240"/>
              <a:gd name="connsiteX111-26591" fmla="*/ 7283811 w 12641071"/>
              <a:gd name="connsiteY111-26592" fmla="*/ 4769391 h 5795240"/>
              <a:gd name="connsiteX112-26593" fmla="*/ 7272112 w 12641071"/>
              <a:gd name="connsiteY112-26594" fmla="*/ 4718630 h 5795240"/>
              <a:gd name="connsiteX113-26595" fmla="*/ 7272111 w 12641071"/>
              <a:gd name="connsiteY113-26596" fmla="*/ 4718630 h 5795240"/>
              <a:gd name="connsiteX114-26597" fmla="*/ 7283810 w 12641071"/>
              <a:gd name="connsiteY114-26598" fmla="*/ 4769391 h 5795240"/>
              <a:gd name="connsiteX115-26599" fmla="*/ 7320958 w 12641071"/>
              <a:gd name="connsiteY115-26600" fmla="*/ 4870887 h 5795240"/>
              <a:gd name="connsiteX116-26601" fmla="*/ 7223551 w 12641071"/>
              <a:gd name="connsiteY116-26602" fmla="*/ 4752829 h 5795240"/>
              <a:gd name="connsiteX117-26603" fmla="*/ 6652445 w 12641071"/>
              <a:gd name="connsiteY117-26604" fmla="*/ 4516269 h 5795240"/>
              <a:gd name="connsiteX118-26605" fmla="*/ 6200873 w 12641071"/>
              <a:gd name="connsiteY118-26606" fmla="*/ 4654206 h 5795240"/>
              <a:gd name="connsiteX119-26607" fmla="*/ 6088813 w 12641071"/>
              <a:gd name="connsiteY119-26608" fmla="*/ 4746663 h 5795240"/>
              <a:gd name="connsiteX120-26609" fmla="*/ 6043019 w 12641071"/>
              <a:gd name="connsiteY120-26610" fmla="*/ 4807902 h 5795240"/>
              <a:gd name="connsiteX121-26611" fmla="*/ 6043021 w 12641071"/>
              <a:gd name="connsiteY121-26612" fmla="*/ 4807902 h 5795240"/>
              <a:gd name="connsiteX122-26613" fmla="*/ 6023271 w 12641071"/>
              <a:gd name="connsiteY122-26614" fmla="*/ 4834312 h 5795240"/>
              <a:gd name="connsiteX123-26615" fmla="*/ 5970678 w 12641071"/>
              <a:gd name="connsiteY123-26616" fmla="*/ 4892181 h 5795240"/>
              <a:gd name="connsiteX124-26617" fmla="*/ 5982717 w 12641071"/>
              <a:gd name="connsiteY124-26618" fmla="*/ 4872361 h 5795240"/>
              <a:gd name="connsiteX125-26619" fmla="*/ 5970675 w 12641071"/>
              <a:gd name="connsiteY125-26620" fmla="*/ 4892181 h 5795240"/>
              <a:gd name="connsiteX126-26621" fmla="*/ 5935320 w 12641071"/>
              <a:gd name="connsiteY126-26622" fmla="*/ 4931081 h 5795240"/>
              <a:gd name="connsiteX127-26623" fmla="*/ 4971763 w 12641071"/>
              <a:gd name="connsiteY127-26624" fmla="*/ 5330200 h 5795240"/>
              <a:gd name="connsiteX128-26625" fmla="*/ 3716172 w 12641071"/>
              <a:gd name="connsiteY128-26626" fmla="*/ 4497938 h 5795240"/>
              <a:gd name="connsiteX129-26627" fmla="*/ 3710773 w 12641071"/>
              <a:gd name="connsiteY129-26628" fmla="*/ 4483182 h 5795240"/>
              <a:gd name="connsiteX130-26629" fmla="*/ 3710773 w 12641071"/>
              <a:gd name="connsiteY130-26630" fmla="*/ 4483181 h 5795240"/>
              <a:gd name="connsiteX131-26631" fmla="*/ 3674984 w 12641071"/>
              <a:gd name="connsiteY131-26632" fmla="*/ 4385402 h 5795240"/>
              <a:gd name="connsiteX132-26633" fmla="*/ 3670349 w 12641071"/>
              <a:gd name="connsiteY132-26634" fmla="*/ 4372742 h 5795240"/>
              <a:gd name="connsiteX133-26635" fmla="*/ 3659438 w 12641071"/>
              <a:gd name="connsiteY133-26636" fmla="*/ 4330309 h 5795240"/>
              <a:gd name="connsiteX134-26637" fmla="*/ 3672084 w 12641071"/>
              <a:gd name="connsiteY134-26638" fmla="*/ 4353606 h 5795240"/>
              <a:gd name="connsiteX135-26639" fmla="*/ 3659440 w 12641071"/>
              <a:gd name="connsiteY135-26640" fmla="*/ 4330309 h 5795240"/>
              <a:gd name="connsiteX136-26641" fmla="*/ 3613217 w 12641071"/>
              <a:gd name="connsiteY136-26642" fmla="*/ 4245153 h 5795240"/>
              <a:gd name="connsiteX137-26643" fmla="*/ 3083792 w 12641071"/>
              <a:gd name="connsiteY137-26644" fmla="*/ 3963660 h 5795240"/>
              <a:gd name="connsiteX138-26645" fmla="*/ 2835272 w 12641071"/>
              <a:gd name="connsiteY138-26646" fmla="*/ 4013833 h 5795240"/>
              <a:gd name="connsiteX139-26647" fmla="*/ 2820214 w 12641071"/>
              <a:gd name="connsiteY139-26648" fmla="*/ 4022007 h 5795240"/>
              <a:gd name="connsiteX140-26649" fmla="*/ 2820212 w 12641071"/>
              <a:gd name="connsiteY140-26650" fmla="*/ 4022008 h 5795240"/>
              <a:gd name="connsiteX141-26651" fmla="*/ 2820206 w 12641071"/>
              <a:gd name="connsiteY141-26652" fmla="*/ 4022011 h 5795240"/>
              <a:gd name="connsiteX142-26653" fmla="*/ 2813481 w 12641071"/>
              <a:gd name="connsiteY142-26654" fmla="*/ 4027041 h 5795240"/>
              <a:gd name="connsiteX143-26655" fmla="*/ 2762875 w 12641071"/>
              <a:gd name="connsiteY143-26656" fmla="*/ 4057784 h 5795240"/>
              <a:gd name="connsiteX144-26657" fmla="*/ 2762878 w 12641071"/>
              <a:gd name="connsiteY144-26658" fmla="*/ 4057784 h 5795240"/>
              <a:gd name="connsiteX145-26659" fmla="*/ 2694694 w 12641071"/>
              <a:gd name="connsiteY145-26660" fmla="*/ 4099208 h 5795240"/>
              <a:gd name="connsiteX146-26661" fmla="*/ 2726822 w 12641071"/>
              <a:gd name="connsiteY146-26662" fmla="*/ 4072700 h 5795240"/>
              <a:gd name="connsiteX147-26663" fmla="*/ 2757719 w 12641071"/>
              <a:gd name="connsiteY147-26664" fmla="*/ 4055929 h 5795240"/>
              <a:gd name="connsiteX148-26665" fmla="*/ 2757718 w 12641071"/>
              <a:gd name="connsiteY148-26666" fmla="*/ 4055928 h 5795240"/>
              <a:gd name="connsiteX149-26667" fmla="*/ 2726820 w 12641071"/>
              <a:gd name="connsiteY149-26668" fmla="*/ 4072700 h 5795240"/>
              <a:gd name="connsiteX150-26669" fmla="*/ 2694692 w 12641071"/>
              <a:gd name="connsiteY150-26670" fmla="*/ 4099208 h 5795240"/>
              <a:gd name="connsiteX151-26671" fmla="*/ 2664698 w 12641071"/>
              <a:gd name="connsiteY151-26672" fmla="*/ 4117431 h 5795240"/>
              <a:gd name="connsiteX152-26673" fmla="*/ 1804544 w 12641071"/>
              <a:gd name="connsiteY152-26674" fmla="*/ 4335229 h 5795240"/>
              <a:gd name="connsiteX153-26675" fmla="*/ 0 w 12641071"/>
              <a:gd name="connsiteY153-26676" fmla="*/ 2530685 h 5795240"/>
              <a:gd name="connsiteX154-26677" fmla="*/ 1804544 w 12641071"/>
              <a:gd name="connsiteY154-26678" fmla="*/ 726143 h 5795240"/>
              <a:gd name="connsiteX155-26679" fmla="*/ 3080549 w 12641071"/>
              <a:gd name="connsiteY155-26680" fmla="*/ 1254682 h 5795240"/>
              <a:gd name="connsiteX156-26681" fmla="*/ 3268676 w 12641071"/>
              <a:gd name="connsiteY156-26682" fmla="*/ 1461167 h 5795240"/>
              <a:gd name="connsiteX157-26683" fmla="*/ 3565826 w 12641071"/>
              <a:gd name="connsiteY157-26684" fmla="*/ 1551935 h 5795240"/>
              <a:gd name="connsiteX158-26685" fmla="*/ 4086504 w 12641071"/>
              <a:gd name="connsiteY158-26686" fmla="*/ 1127574 h 5795240"/>
              <a:gd name="connsiteX159-26687" fmla="*/ 4103078 w 12641071"/>
              <a:gd name="connsiteY159-26688" fmla="*/ 1004204 h 5795240"/>
              <a:gd name="connsiteX160-26689" fmla="*/ 5215874 w 12641071"/>
              <a:gd name="connsiteY160-26690" fmla="*/ 0 h 5795240"/>
              <a:gd name="connsiteX0-26691" fmla="*/ 5964869 w 12641071"/>
              <a:gd name="connsiteY0-26692" fmla="*/ 4795171 h 5795240"/>
              <a:gd name="connsiteX1-26693" fmla="*/ 6019264 w 12641071"/>
              <a:gd name="connsiteY1-26694" fmla="*/ 4804905 h 5795240"/>
              <a:gd name="connsiteX2-26695" fmla="*/ 6036570 w 12641071"/>
              <a:gd name="connsiteY2-26696" fmla="*/ 4807089 h 5795240"/>
              <a:gd name="connsiteX3-26697" fmla="*/ 6019265 w 12641071"/>
              <a:gd name="connsiteY3-26698" fmla="*/ 4804905 h 5795240"/>
              <a:gd name="connsiteX4-26699" fmla="*/ 5964869 w 12641071"/>
              <a:gd name="connsiteY4-26700" fmla="*/ 4795171 h 5795240"/>
              <a:gd name="connsiteX5-26701" fmla="*/ 3682364 w 12641071"/>
              <a:gd name="connsiteY5-26702" fmla="*/ 4386723 h 5795240"/>
              <a:gd name="connsiteX6-26703" fmla="*/ 3772428 w 12641071"/>
              <a:gd name="connsiteY6-26704" fmla="*/ 4402840 h 5795240"/>
              <a:gd name="connsiteX7-26705" fmla="*/ 3772428 w 12641071"/>
              <a:gd name="connsiteY7-26706" fmla="*/ 4402840 h 5795240"/>
              <a:gd name="connsiteX8-26707" fmla="*/ 3682364 w 12641071"/>
              <a:gd name="connsiteY8-26708" fmla="*/ 4386723 h 5795240"/>
              <a:gd name="connsiteX9-26709" fmla="*/ 5215874 w 12641071"/>
              <a:gd name="connsiteY9-26710" fmla="*/ 0 h 5795240"/>
              <a:gd name="connsiteX10-26711" fmla="*/ 5927386 w 12641071"/>
              <a:gd name="connsiteY10-26712" fmla="*/ 255427 h 5795240"/>
              <a:gd name="connsiteX11-26713" fmla="*/ 6105193 w 12641071"/>
              <a:gd name="connsiteY11-26714" fmla="*/ 442067 h 5795240"/>
              <a:gd name="connsiteX12-26715" fmla="*/ 6105193 w 12641071"/>
              <a:gd name="connsiteY12-26716" fmla="*/ 442069 h 5795240"/>
              <a:gd name="connsiteX13-26717" fmla="*/ 6141460 w 12641071"/>
              <a:gd name="connsiteY13-26718" fmla="*/ 475027 h 5795240"/>
              <a:gd name="connsiteX14-26719" fmla="*/ 6788665 w 12641071"/>
              <a:gd name="connsiteY14-26720" fmla="*/ 707369 h 5795240"/>
              <a:gd name="connsiteX15-26721" fmla="*/ 7184710 w 12641071"/>
              <a:gd name="connsiteY15-26722" fmla="*/ 627411 h 5795240"/>
              <a:gd name="connsiteX16-26723" fmla="*/ 7264545 w 12641071"/>
              <a:gd name="connsiteY16-26724" fmla="*/ 588952 h 5795240"/>
              <a:gd name="connsiteX17-26725" fmla="*/ 7264545 w 12641071"/>
              <a:gd name="connsiteY17-26726" fmla="*/ 588953 h 5795240"/>
              <a:gd name="connsiteX18-26727" fmla="*/ 7273651 w 12641071"/>
              <a:gd name="connsiteY18-26728" fmla="*/ 584566 h 5795240"/>
              <a:gd name="connsiteX19-26729" fmla="*/ 7314851 w 12641071"/>
              <a:gd name="connsiteY19-26730" fmla="*/ 559537 h 5795240"/>
              <a:gd name="connsiteX20-26731" fmla="*/ 7314853 w 12641071"/>
              <a:gd name="connsiteY20-26732" fmla="*/ 559536 h 5795240"/>
              <a:gd name="connsiteX21-26733" fmla="*/ 7314851 w 12641071"/>
              <a:gd name="connsiteY21-26734" fmla="*/ 559537 h 5795240"/>
              <a:gd name="connsiteX22-26735" fmla="*/ 7314849 w 12641071"/>
              <a:gd name="connsiteY22-26736" fmla="*/ 559537 h 5795240"/>
              <a:gd name="connsiteX23-26737" fmla="*/ 7273651 w 12641071"/>
              <a:gd name="connsiteY23-26738" fmla="*/ 584565 h 5795240"/>
              <a:gd name="connsiteX24-26739" fmla="*/ 7296407 w 12641071"/>
              <a:gd name="connsiteY24-26740" fmla="*/ 565126 h 5795240"/>
              <a:gd name="connsiteX25-26741" fmla="*/ 7307447 w 12641071"/>
              <a:gd name="connsiteY25-26742" fmla="*/ 558419 h 5795240"/>
              <a:gd name="connsiteX26-26743" fmla="*/ 7307450 w 12641071"/>
              <a:gd name="connsiteY26-26744" fmla="*/ 558419 h 5795240"/>
              <a:gd name="connsiteX27-26745" fmla="*/ 7385004 w 12641071"/>
              <a:gd name="connsiteY27-26746" fmla="*/ 511303 h 5795240"/>
              <a:gd name="connsiteX28-26747" fmla="*/ 7391626 w 12641071"/>
              <a:gd name="connsiteY28-26748" fmla="*/ 508114 h 5795240"/>
              <a:gd name="connsiteX29-26749" fmla="*/ 7391631 w 12641071"/>
              <a:gd name="connsiteY29-26750" fmla="*/ 508110 h 5795240"/>
              <a:gd name="connsiteX30-26751" fmla="*/ 7478934 w 12641071"/>
              <a:gd name="connsiteY30-26752" fmla="*/ 466053 h 5795240"/>
              <a:gd name="connsiteX31-26753" fmla="*/ 7897193 w 12641071"/>
              <a:gd name="connsiteY31-26754" fmla="*/ 381611 h 5795240"/>
              <a:gd name="connsiteX32-26755" fmla="*/ 8788216 w 12641071"/>
              <a:gd name="connsiteY32-26756" fmla="*/ 855364 h 5795240"/>
              <a:gd name="connsiteX33-26757" fmla="*/ 8832362 w 12641071"/>
              <a:gd name="connsiteY33-26758" fmla="*/ 928030 h 5795240"/>
              <a:gd name="connsiteX34-26759" fmla="*/ 8832362 w 12641071"/>
              <a:gd name="connsiteY34-26760" fmla="*/ 928033 h 5795240"/>
              <a:gd name="connsiteX35-26761" fmla="*/ 8842040 w 12641071"/>
              <a:gd name="connsiteY35-26762" fmla="*/ 943961 h 5795240"/>
              <a:gd name="connsiteX36-26763" fmla="*/ 8856144 w 12641071"/>
              <a:gd name="connsiteY36-26764" fmla="*/ 973241 h 5795240"/>
              <a:gd name="connsiteX37-26765" fmla="*/ 8856145 w 12641071"/>
              <a:gd name="connsiteY37-26766" fmla="*/ 973241 h 5795240"/>
              <a:gd name="connsiteX38-26767" fmla="*/ 8878117 w 12641071"/>
              <a:gd name="connsiteY38-26768" fmla="*/ 1018851 h 5795240"/>
              <a:gd name="connsiteX39-26769" fmla="*/ 8877719 w 12641071"/>
              <a:gd name="connsiteY39-26770" fmla="*/ 1018369 h 5795240"/>
              <a:gd name="connsiteX40-26771" fmla="*/ 8853250 w 12641071"/>
              <a:gd name="connsiteY40-26772" fmla="*/ 973288 h 5795240"/>
              <a:gd name="connsiteX41-26773" fmla="*/ 8853249 w 12641071"/>
              <a:gd name="connsiteY41-26774" fmla="*/ 973288 h 5795240"/>
              <a:gd name="connsiteX42-26775" fmla="*/ 8853248 w 12641071"/>
              <a:gd name="connsiteY42-26776" fmla="*/ 973287 h 5795240"/>
              <a:gd name="connsiteX43-26777" fmla="*/ 8849677 w 12641071"/>
              <a:gd name="connsiteY43-26778" fmla="*/ 973341 h 5795240"/>
              <a:gd name="connsiteX44-26779" fmla="*/ 8641543 w 12641071"/>
              <a:gd name="connsiteY44-26780" fmla="*/ 916577 h 5795240"/>
              <a:gd name="connsiteX45-26781" fmla="*/ 8641545 w 12641071"/>
              <a:gd name="connsiteY45-26782" fmla="*/ 916580 h 5795240"/>
              <a:gd name="connsiteX46-26783" fmla="*/ 8849676 w 12641071"/>
              <a:gd name="connsiteY46-26784" fmla="*/ 973343 h 5795240"/>
              <a:gd name="connsiteX47-26785" fmla="*/ 8853248 w 12641071"/>
              <a:gd name="connsiteY47-26786" fmla="*/ 973288 h 5795240"/>
              <a:gd name="connsiteX48-26787" fmla="*/ 8877719 w 12641071"/>
              <a:gd name="connsiteY48-26788" fmla="*/ 1018371 h 5795240"/>
              <a:gd name="connsiteX49-26789" fmla="*/ 8878116 w 12641071"/>
              <a:gd name="connsiteY49-26790" fmla="*/ 1018851 h 5795240"/>
              <a:gd name="connsiteX50-26791" fmla="*/ 8887288 w 12641071"/>
              <a:gd name="connsiteY50-26792" fmla="*/ 1037892 h 5795240"/>
              <a:gd name="connsiteX51-26793" fmla="*/ 8949899 w 12641071"/>
              <a:gd name="connsiteY51-26794" fmla="*/ 1239592 h 5795240"/>
              <a:gd name="connsiteX52-26795" fmla="*/ 8968437 w 12641071"/>
              <a:gd name="connsiteY52-26796" fmla="*/ 1423482 h 5795240"/>
              <a:gd name="connsiteX53-26797" fmla="*/ 8949899 w 12641071"/>
              <a:gd name="connsiteY53-26798" fmla="*/ 1239591 h 5795240"/>
              <a:gd name="connsiteX54-26799" fmla="*/ 8887288 w 12641071"/>
              <a:gd name="connsiteY54-26800" fmla="*/ 1037890 h 5795240"/>
              <a:gd name="connsiteX55-26801" fmla="*/ 8878116 w 12641071"/>
              <a:gd name="connsiteY55-26802" fmla="*/ 1018851 h 5795240"/>
              <a:gd name="connsiteX56-26803" fmla="*/ 8931285 w 12641071"/>
              <a:gd name="connsiteY56-26804" fmla="*/ 1083292 h 5795240"/>
              <a:gd name="connsiteX57-26805" fmla="*/ 9241478 w 12641071"/>
              <a:gd name="connsiteY57-26806" fmla="*/ 1211778 h 5795240"/>
              <a:gd name="connsiteX58-26807" fmla="*/ 9605238 w 12641071"/>
              <a:gd name="connsiteY58-26808" fmla="*/ 1018369 h 5795240"/>
              <a:gd name="connsiteX59-26809" fmla="*/ 9636247 w 12641071"/>
              <a:gd name="connsiteY59-26810" fmla="*/ 961241 h 5795240"/>
              <a:gd name="connsiteX60-26811" fmla="*/ 9641995 w 12641071"/>
              <a:gd name="connsiteY60-26812" fmla="*/ 961152 h 5795240"/>
              <a:gd name="connsiteX61-26813" fmla="*/ 9584939 w 12641071"/>
              <a:gd name="connsiteY61-26814" fmla="*/ 1079594 h 5795240"/>
              <a:gd name="connsiteX62-26815" fmla="*/ 9546257 w 12641071"/>
              <a:gd name="connsiteY62-26816" fmla="*/ 1204206 h 5795240"/>
              <a:gd name="connsiteX63-26817" fmla="*/ 9584939 w 12641071"/>
              <a:gd name="connsiteY63-26818" fmla="*/ 1079596 h 5795240"/>
              <a:gd name="connsiteX64-26819" fmla="*/ 9641995 w 12641071"/>
              <a:gd name="connsiteY64-26820" fmla="*/ 961153 h 5795240"/>
              <a:gd name="connsiteX65-26821" fmla="*/ 9653069 w 12641071"/>
              <a:gd name="connsiteY65-26822" fmla="*/ 960983 h 5795240"/>
              <a:gd name="connsiteX66-26823" fmla="*/ 9801564 w 12641071"/>
              <a:gd name="connsiteY66-26824" fmla="*/ 1196828 h 5795240"/>
              <a:gd name="connsiteX67-26825" fmla="*/ 9801566 w 12641071"/>
              <a:gd name="connsiteY67-26826" fmla="*/ 1196828 h 5795240"/>
              <a:gd name="connsiteX68-26827" fmla="*/ 9653070 w 12641071"/>
              <a:gd name="connsiteY68-26828" fmla="*/ 960982 h 5795240"/>
              <a:gd name="connsiteX69-26829" fmla="*/ 9641996 w 12641071"/>
              <a:gd name="connsiteY69-26830" fmla="*/ 961152 h 5795240"/>
              <a:gd name="connsiteX70-26831" fmla="*/ 9651917 w 12641071"/>
              <a:gd name="connsiteY70-26832" fmla="*/ 940556 h 5795240"/>
              <a:gd name="connsiteX71-26833" fmla="*/ 11050508 w 12641071"/>
              <a:gd name="connsiteY71-26834" fmla="*/ 108150 h 5795240"/>
              <a:gd name="connsiteX72-26835" fmla="*/ 12641071 w 12641071"/>
              <a:gd name="connsiteY72-26836" fmla="*/ 1698711 h 5795240"/>
              <a:gd name="connsiteX73-26837" fmla="*/ 11371062 w 12641071"/>
              <a:gd name="connsiteY73-26838" fmla="*/ 3256960 h 5795240"/>
              <a:gd name="connsiteX74-26839" fmla="*/ 11215953 w 12641071"/>
              <a:gd name="connsiteY74-26840" fmla="*/ 3280632 h 5795240"/>
              <a:gd name="connsiteX75-26841" fmla="*/ 11142318 w 12641071"/>
              <a:gd name="connsiteY75-26842" fmla="*/ 3276914 h 5795240"/>
              <a:gd name="connsiteX76-26843" fmla="*/ 11215952 w 12641071"/>
              <a:gd name="connsiteY76-26844" fmla="*/ 3280632 h 5795240"/>
              <a:gd name="connsiteX77-26845" fmla="*/ 11213133 w 12641071"/>
              <a:gd name="connsiteY77-26846" fmla="*/ 3281062 h 5795240"/>
              <a:gd name="connsiteX78-26847" fmla="*/ 11116921 w 12641071"/>
              <a:gd name="connsiteY78-26848" fmla="*/ 3285921 h 5795240"/>
              <a:gd name="connsiteX79-26849" fmla="*/ 11050507 w 12641071"/>
              <a:gd name="connsiteY79-26850" fmla="*/ 3289274 h 5795240"/>
              <a:gd name="connsiteX80-26851" fmla="*/ 11006292 w 12641071"/>
              <a:gd name="connsiteY80-26852" fmla="*/ 3287041 h 5795240"/>
              <a:gd name="connsiteX81-26853" fmla="*/ 10937101 w 12641071"/>
              <a:gd name="connsiteY81-26854" fmla="*/ 3297601 h 5795240"/>
              <a:gd name="connsiteX82-26855" fmla="*/ 10144740 w 12641071"/>
              <a:gd name="connsiteY82-26856" fmla="*/ 4089962 h 5795240"/>
              <a:gd name="connsiteX83-26857" fmla="*/ 10130374 w 12641071"/>
              <a:gd name="connsiteY83-26858" fmla="*/ 4184101 h 5795240"/>
              <a:gd name="connsiteX84-26859" fmla="*/ 10130375 w 12641071"/>
              <a:gd name="connsiteY84-26860" fmla="*/ 4184103 h 5795240"/>
              <a:gd name="connsiteX85-26861" fmla="*/ 10130656 w 12641071"/>
              <a:gd name="connsiteY85-26862" fmla="*/ 4185950 h 5795240"/>
              <a:gd name="connsiteX86-26863" fmla="*/ 10138194 w 12641071"/>
              <a:gd name="connsiteY86-26864" fmla="*/ 4335228 h 5795240"/>
              <a:gd name="connsiteX87-26865" fmla="*/ 10137710 w 12641071"/>
              <a:gd name="connsiteY87-26866" fmla="*/ 4344822 h 5795240"/>
              <a:gd name="connsiteX88-26867" fmla="*/ 10133555 w 12641071"/>
              <a:gd name="connsiteY88-26868" fmla="*/ 4427096 h 5795240"/>
              <a:gd name="connsiteX89-26869" fmla="*/ 10129312 w 12641071"/>
              <a:gd name="connsiteY89-26870" fmla="*/ 4399289 h 5795240"/>
              <a:gd name="connsiteX90-26871" fmla="*/ 10126797 w 12641071"/>
              <a:gd name="connsiteY90-26872" fmla="*/ 4349498 h 5795240"/>
              <a:gd name="connsiteX91-26873" fmla="*/ 10126796 w 12641071"/>
              <a:gd name="connsiteY91-26874" fmla="*/ 4349498 h 5795240"/>
              <a:gd name="connsiteX92-26875" fmla="*/ 10129311 w 12641071"/>
              <a:gd name="connsiteY92-26876" fmla="*/ 4399289 h 5795240"/>
              <a:gd name="connsiteX93-26877" fmla="*/ 10133554 w 12641071"/>
              <a:gd name="connsiteY93-26878" fmla="*/ 4427096 h 5795240"/>
              <a:gd name="connsiteX94-26879" fmla="*/ 10130656 w 12641071"/>
              <a:gd name="connsiteY94-26880" fmla="*/ 4484506 h 5795240"/>
              <a:gd name="connsiteX95-26881" fmla="*/ 8678182 w 12641071"/>
              <a:gd name="connsiteY95-26882" fmla="*/ 5795240 h 5795240"/>
              <a:gd name="connsiteX96-26883" fmla="*/ 7467518 w 12641071"/>
              <a:gd name="connsiteY96-26884" fmla="*/ 5151535 h 5795240"/>
              <a:gd name="connsiteX97-26885" fmla="*/ 7419945 w 12641071"/>
              <a:gd name="connsiteY97-26886" fmla="*/ 5073228 h 5795240"/>
              <a:gd name="connsiteX98-26887" fmla="*/ 7394386 w 12641071"/>
              <a:gd name="connsiteY98-26888" fmla="*/ 5031156 h 5795240"/>
              <a:gd name="connsiteX99-26889" fmla="*/ 7367299 w 12641071"/>
              <a:gd name="connsiteY99-26890" fmla="*/ 4974928 h 5795240"/>
              <a:gd name="connsiteX100-26891" fmla="*/ 7332905 w 12641071"/>
              <a:gd name="connsiteY100-26892" fmla="*/ 4903531 h 5795240"/>
              <a:gd name="connsiteX101-26893" fmla="*/ 7320958 w 12641071"/>
              <a:gd name="connsiteY101-26894" fmla="*/ 4870887 h 5795240"/>
              <a:gd name="connsiteX102-26895" fmla="*/ 7322174 w 12641071"/>
              <a:gd name="connsiteY102-26896" fmla="*/ 4872361 h 5795240"/>
              <a:gd name="connsiteX103-26897" fmla="*/ 7362630 w 12641071"/>
              <a:gd name="connsiteY103-26898" fmla="*/ 4938954 h 5795240"/>
              <a:gd name="connsiteX104-26899" fmla="*/ 7380779 w 12641071"/>
              <a:gd name="connsiteY104-26900" fmla="*/ 4976628 h 5795240"/>
              <a:gd name="connsiteX105-26901" fmla="*/ 7391210 w 12641071"/>
              <a:gd name="connsiteY105-26902" fmla="*/ 4977944 h 5795240"/>
              <a:gd name="connsiteX106-26903" fmla="*/ 7380780 w 12641071"/>
              <a:gd name="connsiteY106-26904" fmla="*/ 4976628 h 5795240"/>
              <a:gd name="connsiteX107-26905" fmla="*/ 7362631 w 12641071"/>
              <a:gd name="connsiteY107-26906" fmla="*/ 4938954 h 5795240"/>
              <a:gd name="connsiteX108-26907" fmla="*/ 7322175 w 12641071"/>
              <a:gd name="connsiteY108-26908" fmla="*/ 4872361 h 5795240"/>
              <a:gd name="connsiteX109-26909" fmla="*/ 7320959 w 12641071"/>
              <a:gd name="connsiteY109-26910" fmla="*/ 4870887 h 5795240"/>
              <a:gd name="connsiteX110-26911" fmla="*/ 7283811 w 12641071"/>
              <a:gd name="connsiteY110-26912" fmla="*/ 4769391 h 5795240"/>
              <a:gd name="connsiteX111-26913" fmla="*/ 7272112 w 12641071"/>
              <a:gd name="connsiteY111-26914" fmla="*/ 4718630 h 5795240"/>
              <a:gd name="connsiteX112-26915" fmla="*/ 7272111 w 12641071"/>
              <a:gd name="connsiteY112-26916" fmla="*/ 4718630 h 5795240"/>
              <a:gd name="connsiteX113-26917" fmla="*/ 7283810 w 12641071"/>
              <a:gd name="connsiteY113-26918" fmla="*/ 4769391 h 5795240"/>
              <a:gd name="connsiteX114-26919" fmla="*/ 7320958 w 12641071"/>
              <a:gd name="connsiteY114-26920" fmla="*/ 4870887 h 5795240"/>
              <a:gd name="connsiteX115-26921" fmla="*/ 7223551 w 12641071"/>
              <a:gd name="connsiteY115-26922" fmla="*/ 4752829 h 5795240"/>
              <a:gd name="connsiteX116-26923" fmla="*/ 6652445 w 12641071"/>
              <a:gd name="connsiteY116-26924" fmla="*/ 4516269 h 5795240"/>
              <a:gd name="connsiteX117-26925" fmla="*/ 6200873 w 12641071"/>
              <a:gd name="connsiteY117-26926" fmla="*/ 4654206 h 5795240"/>
              <a:gd name="connsiteX118-26927" fmla="*/ 6088813 w 12641071"/>
              <a:gd name="connsiteY118-26928" fmla="*/ 4746663 h 5795240"/>
              <a:gd name="connsiteX119-26929" fmla="*/ 6043019 w 12641071"/>
              <a:gd name="connsiteY119-26930" fmla="*/ 4807902 h 5795240"/>
              <a:gd name="connsiteX120-26931" fmla="*/ 6043021 w 12641071"/>
              <a:gd name="connsiteY120-26932" fmla="*/ 4807902 h 5795240"/>
              <a:gd name="connsiteX121-26933" fmla="*/ 6023271 w 12641071"/>
              <a:gd name="connsiteY121-26934" fmla="*/ 4834312 h 5795240"/>
              <a:gd name="connsiteX122-26935" fmla="*/ 5970678 w 12641071"/>
              <a:gd name="connsiteY122-26936" fmla="*/ 4892181 h 5795240"/>
              <a:gd name="connsiteX123-26937" fmla="*/ 5982717 w 12641071"/>
              <a:gd name="connsiteY123-26938" fmla="*/ 4872361 h 5795240"/>
              <a:gd name="connsiteX124-26939" fmla="*/ 5970675 w 12641071"/>
              <a:gd name="connsiteY124-26940" fmla="*/ 4892181 h 5795240"/>
              <a:gd name="connsiteX125-26941" fmla="*/ 5935320 w 12641071"/>
              <a:gd name="connsiteY125-26942" fmla="*/ 4931081 h 5795240"/>
              <a:gd name="connsiteX126-26943" fmla="*/ 4971763 w 12641071"/>
              <a:gd name="connsiteY126-26944" fmla="*/ 5330200 h 5795240"/>
              <a:gd name="connsiteX127-26945" fmla="*/ 3716172 w 12641071"/>
              <a:gd name="connsiteY127-26946" fmla="*/ 4497938 h 5795240"/>
              <a:gd name="connsiteX128-26947" fmla="*/ 3710773 w 12641071"/>
              <a:gd name="connsiteY128-26948" fmla="*/ 4483182 h 5795240"/>
              <a:gd name="connsiteX129-26949" fmla="*/ 3710773 w 12641071"/>
              <a:gd name="connsiteY129-26950" fmla="*/ 4483181 h 5795240"/>
              <a:gd name="connsiteX130-26951" fmla="*/ 3674984 w 12641071"/>
              <a:gd name="connsiteY130-26952" fmla="*/ 4385402 h 5795240"/>
              <a:gd name="connsiteX131-26953" fmla="*/ 3670349 w 12641071"/>
              <a:gd name="connsiteY131-26954" fmla="*/ 4372742 h 5795240"/>
              <a:gd name="connsiteX132-26955" fmla="*/ 3659438 w 12641071"/>
              <a:gd name="connsiteY132-26956" fmla="*/ 4330309 h 5795240"/>
              <a:gd name="connsiteX133-26957" fmla="*/ 3672084 w 12641071"/>
              <a:gd name="connsiteY133-26958" fmla="*/ 4353606 h 5795240"/>
              <a:gd name="connsiteX134-26959" fmla="*/ 3659440 w 12641071"/>
              <a:gd name="connsiteY134-26960" fmla="*/ 4330309 h 5795240"/>
              <a:gd name="connsiteX135-26961" fmla="*/ 3613217 w 12641071"/>
              <a:gd name="connsiteY135-26962" fmla="*/ 4245153 h 5795240"/>
              <a:gd name="connsiteX136-26963" fmla="*/ 3083792 w 12641071"/>
              <a:gd name="connsiteY136-26964" fmla="*/ 3963660 h 5795240"/>
              <a:gd name="connsiteX137-26965" fmla="*/ 2835272 w 12641071"/>
              <a:gd name="connsiteY137-26966" fmla="*/ 4013833 h 5795240"/>
              <a:gd name="connsiteX138-26967" fmla="*/ 2820214 w 12641071"/>
              <a:gd name="connsiteY138-26968" fmla="*/ 4022007 h 5795240"/>
              <a:gd name="connsiteX139-26969" fmla="*/ 2820212 w 12641071"/>
              <a:gd name="connsiteY139-26970" fmla="*/ 4022008 h 5795240"/>
              <a:gd name="connsiteX140-26971" fmla="*/ 2820206 w 12641071"/>
              <a:gd name="connsiteY140-26972" fmla="*/ 4022011 h 5795240"/>
              <a:gd name="connsiteX141-26973" fmla="*/ 2813481 w 12641071"/>
              <a:gd name="connsiteY141-26974" fmla="*/ 4027041 h 5795240"/>
              <a:gd name="connsiteX142-26975" fmla="*/ 2762875 w 12641071"/>
              <a:gd name="connsiteY142-26976" fmla="*/ 4057784 h 5795240"/>
              <a:gd name="connsiteX143-26977" fmla="*/ 2762878 w 12641071"/>
              <a:gd name="connsiteY143-26978" fmla="*/ 4057784 h 5795240"/>
              <a:gd name="connsiteX144-26979" fmla="*/ 2694694 w 12641071"/>
              <a:gd name="connsiteY144-26980" fmla="*/ 4099208 h 5795240"/>
              <a:gd name="connsiteX145-26981" fmla="*/ 2726822 w 12641071"/>
              <a:gd name="connsiteY145-26982" fmla="*/ 4072700 h 5795240"/>
              <a:gd name="connsiteX146-26983" fmla="*/ 2757719 w 12641071"/>
              <a:gd name="connsiteY146-26984" fmla="*/ 4055929 h 5795240"/>
              <a:gd name="connsiteX147-26985" fmla="*/ 2757718 w 12641071"/>
              <a:gd name="connsiteY147-26986" fmla="*/ 4055928 h 5795240"/>
              <a:gd name="connsiteX148-26987" fmla="*/ 2726820 w 12641071"/>
              <a:gd name="connsiteY148-26988" fmla="*/ 4072700 h 5795240"/>
              <a:gd name="connsiteX149-26989" fmla="*/ 2694692 w 12641071"/>
              <a:gd name="connsiteY149-26990" fmla="*/ 4099208 h 5795240"/>
              <a:gd name="connsiteX150-26991" fmla="*/ 2664698 w 12641071"/>
              <a:gd name="connsiteY150-26992" fmla="*/ 4117431 h 5795240"/>
              <a:gd name="connsiteX151-26993" fmla="*/ 1804544 w 12641071"/>
              <a:gd name="connsiteY151-26994" fmla="*/ 4335229 h 5795240"/>
              <a:gd name="connsiteX152-26995" fmla="*/ 0 w 12641071"/>
              <a:gd name="connsiteY152-26996" fmla="*/ 2530685 h 5795240"/>
              <a:gd name="connsiteX153-26997" fmla="*/ 1804544 w 12641071"/>
              <a:gd name="connsiteY153-26998" fmla="*/ 726143 h 5795240"/>
              <a:gd name="connsiteX154-26999" fmla="*/ 3080549 w 12641071"/>
              <a:gd name="connsiteY154-27000" fmla="*/ 1254682 h 5795240"/>
              <a:gd name="connsiteX155-27001" fmla="*/ 3268676 w 12641071"/>
              <a:gd name="connsiteY155-27002" fmla="*/ 1461167 h 5795240"/>
              <a:gd name="connsiteX156-27003" fmla="*/ 3565826 w 12641071"/>
              <a:gd name="connsiteY156-27004" fmla="*/ 1551935 h 5795240"/>
              <a:gd name="connsiteX157-27005" fmla="*/ 4086504 w 12641071"/>
              <a:gd name="connsiteY157-27006" fmla="*/ 1127574 h 5795240"/>
              <a:gd name="connsiteX158-27007" fmla="*/ 4103078 w 12641071"/>
              <a:gd name="connsiteY158-27008" fmla="*/ 1004204 h 5795240"/>
              <a:gd name="connsiteX159-27009" fmla="*/ 5215874 w 12641071"/>
              <a:gd name="connsiteY159-27010" fmla="*/ 0 h 5795240"/>
              <a:gd name="connsiteX0-27011" fmla="*/ 5964869 w 12641071"/>
              <a:gd name="connsiteY0-27012" fmla="*/ 4795171 h 5795240"/>
              <a:gd name="connsiteX1-27013" fmla="*/ 6019264 w 12641071"/>
              <a:gd name="connsiteY1-27014" fmla="*/ 4804905 h 5795240"/>
              <a:gd name="connsiteX2-27015" fmla="*/ 6036570 w 12641071"/>
              <a:gd name="connsiteY2-27016" fmla="*/ 4807089 h 5795240"/>
              <a:gd name="connsiteX3-27017" fmla="*/ 6019265 w 12641071"/>
              <a:gd name="connsiteY3-27018" fmla="*/ 4804905 h 5795240"/>
              <a:gd name="connsiteX4-27019" fmla="*/ 5964869 w 12641071"/>
              <a:gd name="connsiteY4-27020" fmla="*/ 4795171 h 5795240"/>
              <a:gd name="connsiteX5-27021" fmla="*/ 3682364 w 12641071"/>
              <a:gd name="connsiteY5-27022" fmla="*/ 4386723 h 5795240"/>
              <a:gd name="connsiteX6-27023" fmla="*/ 3772428 w 12641071"/>
              <a:gd name="connsiteY6-27024" fmla="*/ 4402840 h 5795240"/>
              <a:gd name="connsiteX7-27025" fmla="*/ 3772428 w 12641071"/>
              <a:gd name="connsiteY7-27026" fmla="*/ 4402840 h 5795240"/>
              <a:gd name="connsiteX8-27027" fmla="*/ 3682364 w 12641071"/>
              <a:gd name="connsiteY8-27028" fmla="*/ 4386723 h 5795240"/>
              <a:gd name="connsiteX9-27029" fmla="*/ 5215874 w 12641071"/>
              <a:gd name="connsiteY9-27030" fmla="*/ 0 h 5795240"/>
              <a:gd name="connsiteX10-27031" fmla="*/ 5927386 w 12641071"/>
              <a:gd name="connsiteY10-27032" fmla="*/ 255427 h 5795240"/>
              <a:gd name="connsiteX11-27033" fmla="*/ 6105193 w 12641071"/>
              <a:gd name="connsiteY11-27034" fmla="*/ 442067 h 5795240"/>
              <a:gd name="connsiteX12-27035" fmla="*/ 6105193 w 12641071"/>
              <a:gd name="connsiteY12-27036" fmla="*/ 442069 h 5795240"/>
              <a:gd name="connsiteX13-27037" fmla="*/ 6141460 w 12641071"/>
              <a:gd name="connsiteY13-27038" fmla="*/ 475027 h 5795240"/>
              <a:gd name="connsiteX14-27039" fmla="*/ 6788665 w 12641071"/>
              <a:gd name="connsiteY14-27040" fmla="*/ 707369 h 5795240"/>
              <a:gd name="connsiteX15-27041" fmla="*/ 7184710 w 12641071"/>
              <a:gd name="connsiteY15-27042" fmla="*/ 627411 h 5795240"/>
              <a:gd name="connsiteX16-27043" fmla="*/ 7264545 w 12641071"/>
              <a:gd name="connsiteY16-27044" fmla="*/ 588952 h 5795240"/>
              <a:gd name="connsiteX17-27045" fmla="*/ 7264545 w 12641071"/>
              <a:gd name="connsiteY17-27046" fmla="*/ 588953 h 5795240"/>
              <a:gd name="connsiteX18-27047" fmla="*/ 7273651 w 12641071"/>
              <a:gd name="connsiteY18-27048" fmla="*/ 584566 h 5795240"/>
              <a:gd name="connsiteX19-27049" fmla="*/ 7314851 w 12641071"/>
              <a:gd name="connsiteY19-27050" fmla="*/ 559537 h 5795240"/>
              <a:gd name="connsiteX20-27051" fmla="*/ 7314853 w 12641071"/>
              <a:gd name="connsiteY20-27052" fmla="*/ 559536 h 5795240"/>
              <a:gd name="connsiteX21-27053" fmla="*/ 7314851 w 12641071"/>
              <a:gd name="connsiteY21-27054" fmla="*/ 559537 h 5795240"/>
              <a:gd name="connsiteX22-27055" fmla="*/ 7314849 w 12641071"/>
              <a:gd name="connsiteY22-27056" fmla="*/ 559537 h 5795240"/>
              <a:gd name="connsiteX23-27057" fmla="*/ 7273651 w 12641071"/>
              <a:gd name="connsiteY23-27058" fmla="*/ 584565 h 5795240"/>
              <a:gd name="connsiteX24-27059" fmla="*/ 7296407 w 12641071"/>
              <a:gd name="connsiteY24-27060" fmla="*/ 565126 h 5795240"/>
              <a:gd name="connsiteX25-27061" fmla="*/ 7307447 w 12641071"/>
              <a:gd name="connsiteY25-27062" fmla="*/ 558419 h 5795240"/>
              <a:gd name="connsiteX26-27063" fmla="*/ 7385004 w 12641071"/>
              <a:gd name="connsiteY26-27064" fmla="*/ 511303 h 5795240"/>
              <a:gd name="connsiteX27-27065" fmla="*/ 7391626 w 12641071"/>
              <a:gd name="connsiteY27-27066" fmla="*/ 508114 h 5795240"/>
              <a:gd name="connsiteX28-27067" fmla="*/ 7391631 w 12641071"/>
              <a:gd name="connsiteY28-27068" fmla="*/ 508110 h 5795240"/>
              <a:gd name="connsiteX29-27069" fmla="*/ 7478934 w 12641071"/>
              <a:gd name="connsiteY29-27070" fmla="*/ 466053 h 5795240"/>
              <a:gd name="connsiteX30-27071" fmla="*/ 7897193 w 12641071"/>
              <a:gd name="connsiteY30-27072" fmla="*/ 381611 h 5795240"/>
              <a:gd name="connsiteX31-27073" fmla="*/ 8788216 w 12641071"/>
              <a:gd name="connsiteY31-27074" fmla="*/ 855364 h 5795240"/>
              <a:gd name="connsiteX32-27075" fmla="*/ 8832362 w 12641071"/>
              <a:gd name="connsiteY32-27076" fmla="*/ 928030 h 5795240"/>
              <a:gd name="connsiteX33-27077" fmla="*/ 8832362 w 12641071"/>
              <a:gd name="connsiteY33-27078" fmla="*/ 928033 h 5795240"/>
              <a:gd name="connsiteX34-27079" fmla="*/ 8842040 w 12641071"/>
              <a:gd name="connsiteY34-27080" fmla="*/ 943961 h 5795240"/>
              <a:gd name="connsiteX35-27081" fmla="*/ 8856144 w 12641071"/>
              <a:gd name="connsiteY35-27082" fmla="*/ 973241 h 5795240"/>
              <a:gd name="connsiteX36-27083" fmla="*/ 8856145 w 12641071"/>
              <a:gd name="connsiteY36-27084" fmla="*/ 973241 h 5795240"/>
              <a:gd name="connsiteX37-27085" fmla="*/ 8878117 w 12641071"/>
              <a:gd name="connsiteY37-27086" fmla="*/ 1018851 h 5795240"/>
              <a:gd name="connsiteX38-27087" fmla="*/ 8877719 w 12641071"/>
              <a:gd name="connsiteY38-27088" fmla="*/ 1018369 h 5795240"/>
              <a:gd name="connsiteX39-27089" fmla="*/ 8853250 w 12641071"/>
              <a:gd name="connsiteY39-27090" fmla="*/ 973288 h 5795240"/>
              <a:gd name="connsiteX40-27091" fmla="*/ 8853249 w 12641071"/>
              <a:gd name="connsiteY40-27092" fmla="*/ 973288 h 5795240"/>
              <a:gd name="connsiteX41-27093" fmla="*/ 8853248 w 12641071"/>
              <a:gd name="connsiteY41-27094" fmla="*/ 973287 h 5795240"/>
              <a:gd name="connsiteX42-27095" fmla="*/ 8849677 w 12641071"/>
              <a:gd name="connsiteY42-27096" fmla="*/ 973341 h 5795240"/>
              <a:gd name="connsiteX43-27097" fmla="*/ 8641543 w 12641071"/>
              <a:gd name="connsiteY43-27098" fmla="*/ 916577 h 5795240"/>
              <a:gd name="connsiteX44-27099" fmla="*/ 8641545 w 12641071"/>
              <a:gd name="connsiteY44-27100" fmla="*/ 916580 h 5795240"/>
              <a:gd name="connsiteX45-27101" fmla="*/ 8849676 w 12641071"/>
              <a:gd name="connsiteY45-27102" fmla="*/ 973343 h 5795240"/>
              <a:gd name="connsiteX46-27103" fmla="*/ 8853248 w 12641071"/>
              <a:gd name="connsiteY46-27104" fmla="*/ 973288 h 5795240"/>
              <a:gd name="connsiteX47-27105" fmla="*/ 8877719 w 12641071"/>
              <a:gd name="connsiteY47-27106" fmla="*/ 1018371 h 5795240"/>
              <a:gd name="connsiteX48-27107" fmla="*/ 8878116 w 12641071"/>
              <a:gd name="connsiteY48-27108" fmla="*/ 1018851 h 5795240"/>
              <a:gd name="connsiteX49-27109" fmla="*/ 8887288 w 12641071"/>
              <a:gd name="connsiteY49-27110" fmla="*/ 1037892 h 5795240"/>
              <a:gd name="connsiteX50-27111" fmla="*/ 8949899 w 12641071"/>
              <a:gd name="connsiteY50-27112" fmla="*/ 1239592 h 5795240"/>
              <a:gd name="connsiteX51-27113" fmla="*/ 8968437 w 12641071"/>
              <a:gd name="connsiteY51-27114" fmla="*/ 1423482 h 5795240"/>
              <a:gd name="connsiteX52-27115" fmla="*/ 8949899 w 12641071"/>
              <a:gd name="connsiteY52-27116" fmla="*/ 1239591 h 5795240"/>
              <a:gd name="connsiteX53-27117" fmla="*/ 8887288 w 12641071"/>
              <a:gd name="connsiteY53-27118" fmla="*/ 1037890 h 5795240"/>
              <a:gd name="connsiteX54-27119" fmla="*/ 8878116 w 12641071"/>
              <a:gd name="connsiteY54-27120" fmla="*/ 1018851 h 5795240"/>
              <a:gd name="connsiteX55-27121" fmla="*/ 8931285 w 12641071"/>
              <a:gd name="connsiteY55-27122" fmla="*/ 1083292 h 5795240"/>
              <a:gd name="connsiteX56-27123" fmla="*/ 9241478 w 12641071"/>
              <a:gd name="connsiteY56-27124" fmla="*/ 1211778 h 5795240"/>
              <a:gd name="connsiteX57-27125" fmla="*/ 9605238 w 12641071"/>
              <a:gd name="connsiteY57-27126" fmla="*/ 1018369 h 5795240"/>
              <a:gd name="connsiteX58-27127" fmla="*/ 9636247 w 12641071"/>
              <a:gd name="connsiteY58-27128" fmla="*/ 961241 h 5795240"/>
              <a:gd name="connsiteX59-27129" fmla="*/ 9641995 w 12641071"/>
              <a:gd name="connsiteY59-27130" fmla="*/ 961152 h 5795240"/>
              <a:gd name="connsiteX60-27131" fmla="*/ 9584939 w 12641071"/>
              <a:gd name="connsiteY60-27132" fmla="*/ 1079594 h 5795240"/>
              <a:gd name="connsiteX61-27133" fmla="*/ 9546257 w 12641071"/>
              <a:gd name="connsiteY61-27134" fmla="*/ 1204206 h 5795240"/>
              <a:gd name="connsiteX62-27135" fmla="*/ 9584939 w 12641071"/>
              <a:gd name="connsiteY62-27136" fmla="*/ 1079596 h 5795240"/>
              <a:gd name="connsiteX63-27137" fmla="*/ 9641995 w 12641071"/>
              <a:gd name="connsiteY63-27138" fmla="*/ 961153 h 5795240"/>
              <a:gd name="connsiteX64-27139" fmla="*/ 9653069 w 12641071"/>
              <a:gd name="connsiteY64-27140" fmla="*/ 960983 h 5795240"/>
              <a:gd name="connsiteX65-27141" fmla="*/ 9801564 w 12641071"/>
              <a:gd name="connsiteY65-27142" fmla="*/ 1196828 h 5795240"/>
              <a:gd name="connsiteX66-27143" fmla="*/ 9801566 w 12641071"/>
              <a:gd name="connsiteY66-27144" fmla="*/ 1196828 h 5795240"/>
              <a:gd name="connsiteX67-27145" fmla="*/ 9653070 w 12641071"/>
              <a:gd name="connsiteY67-27146" fmla="*/ 960982 h 5795240"/>
              <a:gd name="connsiteX68-27147" fmla="*/ 9641996 w 12641071"/>
              <a:gd name="connsiteY68-27148" fmla="*/ 961152 h 5795240"/>
              <a:gd name="connsiteX69-27149" fmla="*/ 9651917 w 12641071"/>
              <a:gd name="connsiteY69-27150" fmla="*/ 940556 h 5795240"/>
              <a:gd name="connsiteX70-27151" fmla="*/ 11050508 w 12641071"/>
              <a:gd name="connsiteY70-27152" fmla="*/ 108150 h 5795240"/>
              <a:gd name="connsiteX71-27153" fmla="*/ 12641071 w 12641071"/>
              <a:gd name="connsiteY71-27154" fmla="*/ 1698711 h 5795240"/>
              <a:gd name="connsiteX72-27155" fmla="*/ 11371062 w 12641071"/>
              <a:gd name="connsiteY72-27156" fmla="*/ 3256960 h 5795240"/>
              <a:gd name="connsiteX73-27157" fmla="*/ 11215953 w 12641071"/>
              <a:gd name="connsiteY73-27158" fmla="*/ 3280632 h 5795240"/>
              <a:gd name="connsiteX74-27159" fmla="*/ 11142318 w 12641071"/>
              <a:gd name="connsiteY74-27160" fmla="*/ 3276914 h 5795240"/>
              <a:gd name="connsiteX75-27161" fmla="*/ 11215952 w 12641071"/>
              <a:gd name="connsiteY75-27162" fmla="*/ 3280632 h 5795240"/>
              <a:gd name="connsiteX76-27163" fmla="*/ 11213133 w 12641071"/>
              <a:gd name="connsiteY76-27164" fmla="*/ 3281062 h 5795240"/>
              <a:gd name="connsiteX77-27165" fmla="*/ 11116921 w 12641071"/>
              <a:gd name="connsiteY77-27166" fmla="*/ 3285921 h 5795240"/>
              <a:gd name="connsiteX78-27167" fmla="*/ 11050507 w 12641071"/>
              <a:gd name="connsiteY78-27168" fmla="*/ 3289274 h 5795240"/>
              <a:gd name="connsiteX79-27169" fmla="*/ 11006292 w 12641071"/>
              <a:gd name="connsiteY79-27170" fmla="*/ 3287041 h 5795240"/>
              <a:gd name="connsiteX80-27171" fmla="*/ 10937101 w 12641071"/>
              <a:gd name="connsiteY80-27172" fmla="*/ 3297601 h 5795240"/>
              <a:gd name="connsiteX81-27173" fmla="*/ 10144740 w 12641071"/>
              <a:gd name="connsiteY81-27174" fmla="*/ 4089962 h 5795240"/>
              <a:gd name="connsiteX82-27175" fmla="*/ 10130374 w 12641071"/>
              <a:gd name="connsiteY82-27176" fmla="*/ 4184101 h 5795240"/>
              <a:gd name="connsiteX83-27177" fmla="*/ 10130375 w 12641071"/>
              <a:gd name="connsiteY83-27178" fmla="*/ 4184103 h 5795240"/>
              <a:gd name="connsiteX84-27179" fmla="*/ 10130656 w 12641071"/>
              <a:gd name="connsiteY84-27180" fmla="*/ 4185950 h 5795240"/>
              <a:gd name="connsiteX85-27181" fmla="*/ 10138194 w 12641071"/>
              <a:gd name="connsiteY85-27182" fmla="*/ 4335228 h 5795240"/>
              <a:gd name="connsiteX86-27183" fmla="*/ 10137710 w 12641071"/>
              <a:gd name="connsiteY86-27184" fmla="*/ 4344822 h 5795240"/>
              <a:gd name="connsiteX87-27185" fmla="*/ 10133555 w 12641071"/>
              <a:gd name="connsiteY87-27186" fmla="*/ 4427096 h 5795240"/>
              <a:gd name="connsiteX88-27187" fmla="*/ 10129312 w 12641071"/>
              <a:gd name="connsiteY88-27188" fmla="*/ 4399289 h 5795240"/>
              <a:gd name="connsiteX89-27189" fmla="*/ 10126797 w 12641071"/>
              <a:gd name="connsiteY89-27190" fmla="*/ 4349498 h 5795240"/>
              <a:gd name="connsiteX90-27191" fmla="*/ 10126796 w 12641071"/>
              <a:gd name="connsiteY90-27192" fmla="*/ 4349498 h 5795240"/>
              <a:gd name="connsiteX91-27193" fmla="*/ 10129311 w 12641071"/>
              <a:gd name="connsiteY91-27194" fmla="*/ 4399289 h 5795240"/>
              <a:gd name="connsiteX92-27195" fmla="*/ 10133554 w 12641071"/>
              <a:gd name="connsiteY92-27196" fmla="*/ 4427096 h 5795240"/>
              <a:gd name="connsiteX93-27197" fmla="*/ 10130656 w 12641071"/>
              <a:gd name="connsiteY93-27198" fmla="*/ 4484506 h 5795240"/>
              <a:gd name="connsiteX94-27199" fmla="*/ 8678182 w 12641071"/>
              <a:gd name="connsiteY94-27200" fmla="*/ 5795240 h 5795240"/>
              <a:gd name="connsiteX95-27201" fmla="*/ 7467518 w 12641071"/>
              <a:gd name="connsiteY95-27202" fmla="*/ 5151535 h 5795240"/>
              <a:gd name="connsiteX96-27203" fmla="*/ 7419945 w 12641071"/>
              <a:gd name="connsiteY96-27204" fmla="*/ 5073228 h 5795240"/>
              <a:gd name="connsiteX97-27205" fmla="*/ 7394386 w 12641071"/>
              <a:gd name="connsiteY97-27206" fmla="*/ 5031156 h 5795240"/>
              <a:gd name="connsiteX98-27207" fmla="*/ 7367299 w 12641071"/>
              <a:gd name="connsiteY98-27208" fmla="*/ 4974928 h 5795240"/>
              <a:gd name="connsiteX99-27209" fmla="*/ 7332905 w 12641071"/>
              <a:gd name="connsiteY99-27210" fmla="*/ 4903531 h 5795240"/>
              <a:gd name="connsiteX100-27211" fmla="*/ 7320958 w 12641071"/>
              <a:gd name="connsiteY100-27212" fmla="*/ 4870887 h 5795240"/>
              <a:gd name="connsiteX101-27213" fmla="*/ 7322174 w 12641071"/>
              <a:gd name="connsiteY101-27214" fmla="*/ 4872361 h 5795240"/>
              <a:gd name="connsiteX102-27215" fmla="*/ 7362630 w 12641071"/>
              <a:gd name="connsiteY102-27216" fmla="*/ 4938954 h 5795240"/>
              <a:gd name="connsiteX103-27217" fmla="*/ 7380779 w 12641071"/>
              <a:gd name="connsiteY103-27218" fmla="*/ 4976628 h 5795240"/>
              <a:gd name="connsiteX104-27219" fmla="*/ 7391210 w 12641071"/>
              <a:gd name="connsiteY104-27220" fmla="*/ 4977944 h 5795240"/>
              <a:gd name="connsiteX105-27221" fmla="*/ 7380780 w 12641071"/>
              <a:gd name="connsiteY105-27222" fmla="*/ 4976628 h 5795240"/>
              <a:gd name="connsiteX106-27223" fmla="*/ 7362631 w 12641071"/>
              <a:gd name="connsiteY106-27224" fmla="*/ 4938954 h 5795240"/>
              <a:gd name="connsiteX107-27225" fmla="*/ 7322175 w 12641071"/>
              <a:gd name="connsiteY107-27226" fmla="*/ 4872361 h 5795240"/>
              <a:gd name="connsiteX108-27227" fmla="*/ 7320959 w 12641071"/>
              <a:gd name="connsiteY108-27228" fmla="*/ 4870887 h 5795240"/>
              <a:gd name="connsiteX109-27229" fmla="*/ 7283811 w 12641071"/>
              <a:gd name="connsiteY109-27230" fmla="*/ 4769391 h 5795240"/>
              <a:gd name="connsiteX110-27231" fmla="*/ 7272112 w 12641071"/>
              <a:gd name="connsiteY110-27232" fmla="*/ 4718630 h 5795240"/>
              <a:gd name="connsiteX111-27233" fmla="*/ 7272111 w 12641071"/>
              <a:gd name="connsiteY111-27234" fmla="*/ 4718630 h 5795240"/>
              <a:gd name="connsiteX112-27235" fmla="*/ 7283810 w 12641071"/>
              <a:gd name="connsiteY112-27236" fmla="*/ 4769391 h 5795240"/>
              <a:gd name="connsiteX113-27237" fmla="*/ 7320958 w 12641071"/>
              <a:gd name="connsiteY113-27238" fmla="*/ 4870887 h 5795240"/>
              <a:gd name="connsiteX114-27239" fmla="*/ 7223551 w 12641071"/>
              <a:gd name="connsiteY114-27240" fmla="*/ 4752829 h 5795240"/>
              <a:gd name="connsiteX115-27241" fmla="*/ 6652445 w 12641071"/>
              <a:gd name="connsiteY115-27242" fmla="*/ 4516269 h 5795240"/>
              <a:gd name="connsiteX116-27243" fmla="*/ 6200873 w 12641071"/>
              <a:gd name="connsiteY116-27244" fmla="*/ 4654206 h 5795240"/>
              <a:gd name="connsiteX117-27245" fmla="*/ 6088813 w 12641071"/>
              <a:gd name="connsiteY117-27246" fmla="*/ 4746663 h 5795240"/>
              <a:gd name="connsiteX118-27247" fmla="*/ 6043019 w 12641071"/>
              <a:gd name="connsiteY118-27248" fmla="*/ 4807902 h 5795240"/>
              <a:gd name="connsiteX119-27249" fmla="*/ 6043021 w 12641071"/>
              <a:gd name="connsiteY119-27250" fmla="*/ 4807902 h 5795240"/>
              <a:gd name="connsiteX120-27251" fmla="*/ 6023271 w 12641071"/>
              <a:gd name="connsiteY120-27252" fmla="*/ 4834312 h 5795240"/>
              <a:gd name="connsiteX121-27253" fmla="*/ 5970678 w 12641071"/>
              <a:gd name="connsiteY121-27254" fmla="*/ 4892181 h 5795240"/>
              <a:gd name="connsiteX122-27255" fmla="*/ 5982717 w 12641071"/>
              <a:gd name="connsiteY122-27256" fmla="*/ 4872361 h 5795240"/>
              <a:gd name="connsiteX123-27257" fmla="*/ 5970675 w 12641071"/>
              <a:gd name="connsiteY123-27258" fmla="*/ 4892181 h 5795240"/>
              <a:gd name="connsiteX124-27259" fmla="*/ 5935320 w 12641071"/>
              <a:gd name="connsiteY124-27260" fmla="*/ 4931081 h 5795240"/>
              <a:gd name="connsiteX125-27261" fmla="*/ 4971763 w 12641071"/>
              <a:gd name="connsiteY125-27262" fmla="*/ 5330200 h 5795240"/>
              <a:gd name="connsiteX126-27263" fmla="*/ 3716172 w 12641071"/>
              <a:gd name="connsiteY126-27264" fmla="*/ 4497938 h 5795240"/>
              <a:gd name="connsiteX127-27265" fmla="*/ 3710773 w 12641071"/>
              <a:gd name="connsiteY127-27266" fmla="*/ 4483182 h 5795240"/>
              <a:gd name="connsiteX128-27267" fmla="*/ 3710773 w 12641071"/>
              <a:gd name="connsiteY128-27268" fmla="*/ 4483181 h 5795240"/>
              <a:gd name="connsiteX129-27269" fmla="*/ 3674984 w 12641071"/>
              <a:gd name="connsiteY129-27270" fmla="*/ 4385402 h 5795240"/>
              <a:gd name="connsiteX130-27271" fmla="*/ 3670349 w 12641071"/>
              <a:gd name="connsiteY130-27272" fmla="*/ 4372742 h 5795240"/>
              <a:gd name="connsiteX131-27273" fmla="*/ 3659438 w 12641071"/>
              <a:gd name="connsiteY131-27274" fmla="*/ 4330309 h 5795240"/>
              <a:gd name="connsiteX132-27275" fmla="*/ 3672084 w 12641071"/>
              <a:gd name="connsiteY132-27276" fmla="*/ 4353606 h 5795240"/>
              <a:gd name="connsiteX133-27277" fmla="*/ 3659440 w 12641071"/>
              <a:gd name="connsiteY133-27278" fmla="*/ 4330309 h 5795240"/>
              <a:gd name="connsiteX134-27279" fmla="*/ 3613217 w 12641071"/>
              <a:gd name="connsiteY134-27280" fmla="*/ 4245153 h 5795240"/>
              <a:gd name="connsiteX135-27281" fmla="*/ 3083792 w 12641071"/>
              <a:gd name="connsiteY135-27282" fmla="*/ 3963660 h 5795240"/>
              <a:gd name="connsiteX136-27283" fmla="*/ 2835272 w 12641071"/>
              <a:gd name="connsiteY136-27284" fmla="*/ 4013833 h 5795240"/>
              <a:gd name="connsiteX137-27285" fmla="*/ 2820214 w 12641071"/>
              <a:gd name="connsiteY137-27286" fmla="*/ 4022007 h 5795240"/>
              <a:gd name="connsiteX138-27287" fmla="*/ 2820212 w 12641071"/>
              <a:gd name="connsiteY138-27288" fmla="*/ 4022008 h 5795240"/>
              <a:gd name="connsiteX139-27289" fmla="*/ 2820206 w 12641071"/>
              <a:gd name="connsiteY139-27290" fmla="*/ 4022011 h 5795240"/>
              <a:gd name="connsiteX140-27291" fmla="*/ 2813481 w 12641071"/>
              <a:gd name="connsiteY140-27292" fmla="*/ 4027041 h 5795240"/>
              <a:gd name="connsiteX141-27293" fmla="*/ 2762875 w 12641071"/>
              <a:gd name="connsiteY141-27294" fmla="*/ 4057784 h 5795240"/>
              <a:gd name="connsiteX142-27295" fmla="*/ 2762878 w 12641071"/>
              <a:gd name="connsiteY142-27296" fmla="*/ 4057784 h 5795240"/>
              <a:gd name="connsiteX143-27297" fmla="*/ 2694694 w 12641071"/>
              <a:gd name="connsiteY143-27298" fmla="*/ 4099208 h 5795240"/>
              <a:gd name="connsiteX144-27299" fmla="*/ 2726822 w 12641071"/>
              <a:gd name="connsiteY144-27300" fmla="*/ 4072700 h 5795240"/>
              <a:gd name="connsiteX145-27301" fmla="*/ 2757719 w 12641071"/>
              <a:gd name="connsiteY145-27302" fmla="*/ 4055929 h 5795240"/>
              <a:gd name="connsiteX146-27303" fmla="*/ 2757718 w 12641071"/>
              <a:gd name="connsiteY146-27304" fmla="*/ 4055928 h 5795240"/>
              <a:gd name="connsiteX147-27305" fmla="*/ 2726820 w 12641071"/>
              <a:gd name="connsiteY147-27306" fmla="*/ 4072700 h 5795240"/>
              <a:gd name="connsiteX148-27307" fmla="*/ 2694692 w 12641071"/>
              <a:gd name="connsiteY148-27308" fmla="*/ 4099208 h 5795240"/>
              <a:gd name="connsiteX149-27309" fmla="*/ 2664698 w 12641071"/>
              <a:gd name="connsiteY149-27310" fmla="*/ 4117431 h 5795240"/>
              <a:gd name="connsiteX150-27311" fmla="*/ 1804544 w 12641071"/>
              <a:gd name="connsiteY150-27312" fmla="*/ 4335229 h 5795240"/>
              <a:gd name="connsiteX151-27313" fmla="*/ 0 w 12641071"/>
              <a:gd name="connsiteY151-27314" fmla="*/ 2530685 h 5795240"/>
              <a:gd name="connsiteX152-27315" fmla="*/ 1804544 w 12641071"/>
              <a:gd name="connsiteY152-27316" fmla="*/ 726143 h 5795240"/>
              <a:gd name="connsiteX153-27317" fmla="*/ 3080549 w 12641071"/>
              <a:gd name="connsiteY153-27318" fmla="*/ 1254682 h 5795240"/>
              <a:gd name="connsiteX154-27319" fmla="*/ 3268676 w 12641071"/>
              <a:gd name="connsiteY154-27320" fmla="*/ 1461167 h 5795240"/>
              <a:gd name="connsiteX155-27321" fmla="*/ 3565826 w 12641071"/>
              <a:gd name="connsiteY155-27322" fmla="*/ 1551935 h 5795240"/>
              <a:gd name="connsiteX156-27323" fmla="*/ 4086504 w 12641071"/>
              <a:gd name="connsiteY156-27324" fmla="*/ 1127574 h 5795240"/>
              <a:gd name="connsiteX157-27325" fmla="*/ 4103078 w 12641071"/>
              <a:gd name="connsiteY157-27326" fmla="*/ 1004204 h 5795240"/>
              <a:gd name="connsiteX158-27327" fmla="*/ 5215874 w 12641071"/>
              <a:gd name="connsiteY158-27328" fmla="*/ 0 h 5795240"/>
              <a:gd name="connsiteX0-27329" fmla="*/ 5964869 w 12641071"/>
              <a:gd name="connsiteY0-27330" fmla="*/ 4795171 h 5795240"/>
              <a:gd name="connsiteX1-27331" fmla="*/ 6019264 w 12641071"/>
              <a:gd name="connsiteY1-27332" fmla="*/ 4804905 h 5795240"/>
              <a:gd name="connsiteX2-27333" fmla="*/ 6036570 w 12641071"/>
              <a:gd name="connsiteY2-27334" fmla="*/ 4807089 h 5795240"/>
              <a:gd name="connsiteX3-27335" fmla="*/ 6019265 w 12641071"/>
              <a:gd name="connsiteY3-27336" fmla="*/ 4804905 h 5795240"/>
              <a:gd name="connsiteX4-27337" fmla="*/ 5964869 w 12641071"/>
              <a:gd name="connsiteY4-27338" fmla="*/ 4795171 h 5795240"/>
              <a:gd name="connsiteX5-27339" fmla="*/ 3682364 w 12641071"/>
              <a:gd name="connsiteY5-27340" fmla="*/ 4386723 h 5795240"/>
              <a:gd name="connsiteX6-27341" fmla="*/ 3772428 w 12641071"/>
              <a:gd name="connsiteY6-27342" fmla="*/ 4402840 h 5795240"/>
              <a:gd name="connsiteX7-27343" fmla="*/ 3772428 w 12641071"/>
              <a:gd name="connsiteY7-27344" fmla="*/ 4402840 h 5795240"/>
              <a:gd name="connsiteX8-27345" fmla="*/ 3682364 w 12641071"/>
              <a:gd name="connsiteY8-27346" fmla="*/ 4386723 h 5795240"/>
              <a:gd name="connsiteX9-27347" fmla="*/ 5215874 w 12641071"/>
              <a:gd name="connsiteY9-27348" fmla="*/ 0 h 5795240"/>
              <a:gd name="connsiteX10-27349" fmla="*/ 5927386 w 12641071"/>
              <a:gd name="connsiteY10-27350" fmla="*/ 255427 h 5795240"/>
              <a:gd name="connsiteX11-27351" fmla="*/ 6105193 w 12641071"/>
              <a:gd name="connsiteY11-27352" fmla="*/ 442067 h 5795240"/>
              <a:gd name="connsiteX12-27353" fmla="*/ 6105193 w 12641071"/>
              <a:gd name="connsiteY12-27354" fmla="*/ 442069 h 5795240"/>
              <a:gd name="connsiteX13-27355" fmla="*/ 6141460 w 12641071"/>
              <a:gd name="connsiteY13-27356" fmla="*/ 475027 h 5795240"/>
              <a:gd name="connsiteX14-27357" fmla="*/ 6788665 w 12641071"/>
              <a:gd name="connsiteY14-27358" fmla="*/ 707369 h 5795240"/>
              <a:gd name="connsiteX15-27359" fmla="*/ 7184710 w 12641071"/>
              <a:gd name="connsiteY15-27360" fmla="*/ 627411 h 5795240"/>
              <a:gd name="connsiteX16-27361" fmla="*/ 7264545 w 12641071"/>
              <a:gd name="connsiteY16-27362" fmla="*/ 588952 h 5795240"/>
              <a:gd name="connsiteX17-27363" fmla="*/ 7264545 w 12641071"/>
              <a:gd name="connsiteY17-27364" fmla="*/ 588953 h 5795240"/>
              <a:gd name="connsiteX18-27365" fmla="*/ 7273651 w 12641071"/>
              <a:gd name="connsiteY18-27366" fmla="*/ 584566 h 5795240"/>
              <a:gd name="connsiteX19-27367" fmla="*/ 7314851 w 12641071"/>
              <a:gd name="connsiteY19-27368" fmla="*/ 559537 h 5795240"/>
              <a:gd name="connsiteX20-27369" fmla="*/ 7314853 w 12641071"/>
              <a:gd name="connsiteY20-27370" fmla="*/ 559536 h 5795240"/>
              <a:gd name="connsiteX21-27371" fmla="*/ 7314851 w 12641071"/>
              <a:gd name="connsiteY21-27372" fmla="*/ 559537 h 5795240"/>
              <a:gd name="connsiteX22-27373" fmla="*/ 7314849 w 12641071"/>
              <a:gd name="connsiteY22-27374" fmla="*/ 559537 h 5795240"/>
              <a:gd name="connsiteX23-27375" fmla="*/ 7273651 w 12641071"/>
              <a:gd name="connsiteY23-27376" fmla="*/ 584565 h 5795240"/>
              <a:gd name="connsiteX24-27377" fmla="*/ 7296407 w 12641071"/>
              <a:gd name="connsiteY24-27378" fmla="*/ 565126 h 5795240"/>
              <a:gd name="connsiteX25-27379" fmla="*/ 7385004 w 12641071"/>
              <a:gd name="connsiteY25-27380" fmla="*/ 511303 h 5795240"/>
              <a:gd name="connsiteX26-27381" fmla="*/ 7391626 w 12641071"/>
              <a:gd name="connsiteY26-27382" fmla="*/ 508114 h 5795240"/>
              <a:gd name="connsiteX27-27383" fmla="*/ 7391631 w 12641071"/>
              <a:gd name="connsiteY27-27384" fmla="*/ 508110 h 5795240"/>
              <a:gd name="connsiteX28-27385" fmla="*/ 7478934 w 12641071"/>
              <a:gd name="connsiteY28-27386" fmla="*/ 466053 h 5795240"/>
              <a:gd name="connsiteX29-27387" fmla="*/ 7897193 w 12641071"/>
              <a:gd name="connsiteY29-27388" fmla="*/ 381611 h 5795240"/>
              <a:gd name="connsiteX30-27389" fmla="*/ 8788216 w 12641071"/>
              <a:gd name="connsiteY30-27390" fmla="*/ 855364 h 5795240"/>
              <a:gd name="connsiteX31-27391" fmla="*/ 8832362 w 12641071"/>
              <a:gd name="connsiteY31-27392" fmla="*/ 928030 h 5795240"/>
              <a:gd name="connsiteX32-27393" fmla="*/ 8832362 w 12641071"/>
              <a:gd name="connsiteY32-27394" fmla="*/ 928033 h 5795240"/>
              <a:gd name="connsiteX33-27395" fmla="*/ 8842040 w 12641071"/>
              <a:gd name="connsiteY33-27396" fmla="*/ 943961 h 5795240"/>
              <a:gd name="connsiteX34-27397" fmla="*/ 8856144 w 12641071"/>
              <a:gd name="connsiteY34-27398" fmla="*/ 973241 h 5795240"/>
              <a:gd name="connsiteX35-27399" fmla="*/ 8856145 w 12641071"/>
              <a:gd name="connsiteY35-27400" fmla="*/ 973241 h 5795240"/>
              <a:gd name="connsiteX36-27401" fmla="*/ 8878117 w 12641071"/>
              <a:gd name="connsiteY36-27402" fmla="*/ 1018851 h 5795240"/>
              <a:gd name="connsiteX37-27403" fmla="*/ 8877719 w 12641071"/>
              <a:gd name="connsiteY37-27404" fmla="*/ 1018369 h 5795240"/>
              <a:gd name="connsiteX38-27405" fmla="*/ 8853250 w 12641071"/>
              <a:gd name="connsiteY38-27406" fmla="*/ 973288 h 5795240"/>
              <a:gd name="connsiteX39-27407" fmla="*/ 8853249 w 12641071"/>
              <a:gd name="connsiteY39-27408" fmla="*/ 973288 h 5795240"/>
              <a:gd name="connsiteX40-27409" fmla="*/ 8853248 w 12641071"/>
              <a:gd name="connsiteY40-27410" fmla="*/ 973287 h 5795240"/>
              <a:gd name="connsiteX41-27411" fmla="*/ 8849677 w 12641071"/>
              <a:gd name="connsiteY41-27412" fmla="*/ 973341 h 5795240"/>
              <a:gd name="connsiteX42-27413" fmla="*/ 8641543 w 12641071"/>
              <a:gd name="connsiteY42-27414" fmla="*/ 916577 h 5795240"/>
              <a:gd name="connsiteX43-27415" fmla="*/ 8641545 w 12641071"/>
              <a:gd name="connsiteY43-27416" fmla="*/ 916580 h 5795240"/>
              <a:gd name="connsiteX44-27417" fmla="*/ 8849676 w 12641071"/>
              <a:gd name="connsiteY44-27418" fmla="*/ 973343 h 5795240"/>
              <a:gd name="connsiteX45-27419" fmla="*/ 8853248 w 12641071"/>
              <a:gd name="connsiteY45-27420" fmla="*/ 973288 h 5795240"/>
              <a:gd name="connsiteX46-27421" fmla="*/ 8877719 w 12641071"/>
              <a:gd name="connsiteY46-27422" fmla="*/ 1018371 h 5795240"/>
              <a:gd name="connsiteX47-27423" fmla="*/ 8878116 w 12641071"/>
              <a:gd name="connsiteY47-27424" fmla="*/ 1018851 h 5795240"/>
              <a:gd name="connsiteX48-27425" fmla="*/ 8887288 w 12641071"/>
              <a:gd name="connsiteY48-27426" fmla="*/ 1037892 h 5795240"/>
              <a:gd name="connsiteX49-27427" fmla="*/ 8949899 w 12641071"/>
              <a:gd name="connsiteY49-27428" fmla="*/ 1239592 h 5795240"/>
              <a:gd name="connsiteX50-27429" fmla="*/ 8968437 w 12641071"/>
              <a:gd name="connsiteY50-27430" fmla="*/ 1423482 h 5795240"/>
              <a:gd name="connsiteX51-27431" fmla="*/ 8949899 w 12641071"/>
              <a:gd name="connsiteY51-27432" fmla="*/ 1239591 h 5795240"/>
              <a:gd name="connsiteX52-27433" fmla="*/ 8887288 w 12641071"/>
              <a:gd name="connsiteY52-27434" fmla="*/ 1037890 h 5795240"/>
              <a:gd name="connsiteX53-27435" fmla="*/ 8878116 w 12641071"/>
              <a:gd name="connsiteY53-27436" fmla="*/ 1018851 h 5795240"/>
              <a:gd name="connsiteX54-27437" fmla="*/ 8931285 w 12641071"/>
              <a:gd name="connsiteY54-27438" fmla="*/ 1083292 h 5795240"/>
              <a:gd name="connsiteX55-27439" fmla="*/ 9241478 w 12641071"/>
              <a:gd name="connsiteY55-27440" fmla="*/ 1211778 h 5795240"/>
              <a:gd name="connsiteX56-27441" fmla="*/ 9605238 w 12641071"/>
              <a:gd name="connsiteY56-27442" fmla="*/ 1018369 h 5795240"/>
              <a:gd name="connsiteX57-27443" fmla="*/ 9636247 w 12641071"/>
              <a:gd name="connsiteY57-27444" fmla="*/ 961241 h 5795240"/>
              <a:gd name="connsiteX58-27445" fmla="*/ 9641995 w 12641071"/>
              <a:gd name="connsiteY58-27446" fmla="*/ 961152 h 5795240"/>
              <a:gd name="connsiteX59-27447" fmla="*/ 9584939 w 12641071"/>
              <a:gd name="connsiteY59-27448" fmla="*/ 1079594 h 5795240"/>
              <a:gd name="connsiteX60-27449" fmla="*/ 9546257 w 12641071"/>
              <a:gd name="connsiteY60-27450" fmla="*/ 1204206 h 5795240"/>
              <a:gd name="connsiteX61-27451" fmla="*/ 9584939 w 12641071"/>
              <a:gd name="connsiteY61-27452" fmla="*/ 1079596 h 5795240"/>
              <a:gd name="connsiteX62-27453" fmla="*/ 9641995 w 12641071"/>
              <a:gd name="connsiteY62-27454" fmla="*/ 961153 h 5795240"/>
              <a:gd name="connsiteX63-27455" fmla="*/ 9653069 w 12641071"/>
              <a:gd name="connsiteY63-27456" fmla="*/ 960983 h 5795240"/>
              <a:gd name="connsiteX64-27457" fmla="*/ 9801564 w 12641071"/>
              <a:gd name="connsiteY64-27458" fmla="*/ 1196828 h 5795240"/>
              <a:gd name="connsiteX65-27459" fmla="*/ 9801566 w 12641071"/>
              <a:gd name="connsiteY65-27460" fmla="*/ 1196828 h 5795240"/>
              <a:gd name="connsiteX66-27461" fmla="*/ 9653070 w 12641071"/>
              <a:gd name="connsiteY66-27462" fmla="*/ 960982 h 5795240"/>
              <a:gd name="connsiteX67-27463" fmla="*/ 9641996 w 12641071"/>
              <a:gd name="connsiteY67-27464" fmla="*/ 961152 h 5795240"/>
              <a:gd name="connsiteX68-27465" fmla="*/ 9651917 w 12641071"/>
              <a:gd name="connsiteY68-27466" fmla="*/ 940556 h 5795240"/>
              <a:gd name="connsiteX69-27467" fmla="*/ 11050508 w 12641071"/>
              <a:gd name="connsiteY69-27468" fmla="*/ 108150 h 5795240"/>
              <a:gd name="connsiteX70-27469" fmla="*/ 12641071 w 12641071"/>
              <a:gd name="connsiteY70-27470" fmla="*/ 1698711 h 5795240"/>
              <a:gd name="connsiteX71-27471" fmla="*/ 11371062 w 12641071"/>
              <a:gd name="connsiteY71-27472" fmla="*/ 3256960 h 5795240"/>
              <a:gd name="connsiteX72-27473" fmla="*/ 11215953 w 12641071"/>
              <a:gd name="connsiteY72-27474" fmla="*/ 3280632 h 5795240"/>
              <a:gd name="connsiteX73-27475" fmla="*/ 11142318 w 12641071"/>
              <a:gd name="connsiteY73-27476" fmla="*/ 3276914 h 5795240"/>
              <a:gd name="connsiteX74-27477" fmla="*/ 11215952 w 12641071"/>
              <a:gd name="connsiteY74-27478" fmla="*/ 3280632 h 5795240"/>
              <a:gd name="connsiteX75-27479" fmla="*/ 11213133 w 12641071"/>
              <a:gd name="connsiteY75-27480" fmla="*/ 3281062 h 5795240"/>
              <a:gd name="connsiteX76-27481" fmla="*/ 11116921 w 12641071"/>
              <a:gd name="connsiteY76-27482" fmla="*/ 3285921 h 5795240"/>
              <a:gd name="connsiteX77-27483" fmla="*/ 11050507 w 12641071"/>
              <a:gd name="connsiteY77-27484" fmla="*/ 3289274 h 5795240"/>
              <a:gd name="connsiteX78-27485" fmla="*/ 11006292 w 12641071"/>
              <a:gd name="connsiteY78-27486" fmla="*/ 3287041 h 5795240"/>
              <a:gd name="connsiteX79-27487" fmla="*/ 10937101 w 12641071"/>
              <a:gd name="connsiteY79-27488" fmla="*/ 3297601 h 5795240"/>
              <a:gd name="connsiteX80-27489" fmla="*/ 10144740 w 12641071"/>
              <a:gd name="connsiteY80-27490" fmla="*/ 4089962 h 5795240"/>
              <a:gd name="connsiteX81-27491" fmla="*/ 10130374 w 12641071"/>
              <a:gd name="connsiteY81-27492" fmla="*/ 4184101 h 5795240"/>
              <a:gd name="connsiteX82-27493" fmla="*/ 10130375 w 12641071"/>
              <a:gd name="connsiteY82-27494" fmla="*/ 4184103 h 5795240"/>
              <a:gd name="connsiteX83-27495" fmla="*/ 10130656 w 12641071"/>
              <a:gd name="connsiteY83-27496" fmla="*/ 4185950 h 5795240"/>
              <a:gd name="connsiteX84-27497" fmla="*/ 10138194 w 12641071"/>
              <a:gd name="connsiteY84-27498" fmla="*/ 4335228 h 5795240"/>
              <a:gd name="connsiteX85-27499" fmla="*/ 10137710 w 12641071"/>
              <a:gd name="connsiteY85-27500" fmla="*/ 4344822 h 5795240"/>
              <a:gd name="connsiteX86-27501" fmla="*/ 10133555 w 12641071"/>
              <a:gd name="connsiteY86-27502" fmla="*/ 4427096 h 5795240"/>
              <a:gd name="connsiteX87-27503" fmla="*/ 10129312 w 12641071"/>
              <a:gd name="connsiteY87-27504" fmla="*/ 4399289 h 5795240"/>
              <a:gd name="connsiteX88-27505" fmla="*/ 10126797 w 12641071"/>
              <a:gd name="connsiteY88-27506" fmla="*/ 4349498 h 5795240"/>
              <a:gd name="connsiteX89-27507" fmla="*/ 10126796 w 12641071"/>
              <a:gd name="connsiteY89-27508" fmla="*/ 4349498 h 5795240"/>
              <a:gd name="connsiteX90-27509" fmla="*/ 10129311 w 12641071"/>
              <a:gd name="connsiteY90-27510" fmla="*/ 4399289 h 5795240"/>
              <a:gd name="connsiteX91-27511" fmla="*/ 10133554 w 12641071"/>
              <a:gd name="connsiteY91-27512" fmla="*/ 4427096 h 5795240"/>
              <a:gd name="connsiteX92-27513" fmla="*/ 10130656 w 12641071"/>
              <a:gd name="connsiteY92-27514" fmla="*/ 4484506 h 5795240"/>
              <a:gd name="connsiteX93-27515" fmla="*/ 8678182 w 12641071"/>
              <a:gd name="connsiteY93-27516" fmla="*/ 5795240 h 5795240"/>
              <a:gd name="connsiteX94-27517" fmla="*/ 7467518 w 12641071"/>
              <a:gd name="connsiteY94-27518" fmla="*/ 5151535 h 5795240"/>
              <a:gd name="connsiteX95-27519" fmla="*/ 7419945 w 12641071"/>
              <a:gd name="connsiteY95-27520" fmla="*/ 5073228 h 5795240"/>
              <a:gd name="connsiteX96-27521" fmla="*/ 7394386 w 12641071"/>
              <a:gd name="connsiteY96-27522" fmla="*/ 5031156 h 5795240"/>
              <a:gd name="connsiteX97-27523" fmla="*/ 7367299 w 12641071"/>
              <a:gd name="connsiteY97-27524" fmla="*/ 4974928 h 5795240"/>
              <a:gd name="connsiteX98-27525" fmla="*/ 7332905 w 12641071"/>
              <a:gd name="connsiteY98-27526" fmla="*/ 4903531 h 5795240"/>
              <a:gd name="connsiteX99-27527" fmla="*/ 7320958 w 12641071"/>
              <a:gd name="connsiteY99-27528" fmla="*/ 4870887 h 5795240"/>
              <a:gd name="connsiteX100-27529" fmla="*/ 7322174 w 12641071"/>
              <a:gd name="connsiteY100-27530" fmla="*/ 4872361 h 5795240"/>
              <a:gd name="connsiteX101-27531" fmla="*/ 7362630 w 12641071"/>
              <a:gd name="connsiteY101-27532" fmla="*/ 4938954 h 5795240"/>
              <a:gd name="connsiteX102-27533" fmla="*/ 7380779 w 12641071"/>
              <a:gd name="connsiteY102-27534" fmla="*/ 4976628 h 5795240"/>
              <a:gd name="connsiteX103-27535" fmla="*/ 7391210 w 12641071"/>
              <a:gd name="connsiteY103-27536" fmla="*/ 4977944 h 5795240"/>
              <a:gd name="connsiteX104-27537" fmla="*/ 7380780 w 12641071"/>
              <a:gd name="connsiteY104-27538" fmla="*/ 4976628 h 5795240"/>
              <a:gd name="connsiteX105-27539" fmla="*/ 7362631 w 12641071"/>
              <a:gd name="connsiteY105-27540" fmla="*/ 4938954 h 5795240"/>
              <a:gd name="connsiteX106-27541" fmla="*/ 7322175 w 12641071"/>
              <a:gd name="connsiteY106-27542" fmla="*/ 4872361 h 5795240"/>
              <a:gd name="connsiteX107-27543" fmla="*/ 7320959 w 12641071"/>
              <a:gd name="connsiteY107-27544" fmla="*/ 4870887 h 5795240"/>
              <a:gd name="connsiteX108-27545" fmla="*/ 7283811 w 12641071"/>
              <a:gd name="connsiteY108-27546" fmla="*/ 4769391 h 5795240"/>
              <a:gd name="connsiteX109-27547" fmla="*/ 7272112 w 12641071"/>
              <a:gd name="connsiteY109-27548" fmla="*/ 4718630 h 5795240"/>
              <a:gd name="connsiteX110-27549" fmla="*/ 7272111 w 12641071"/>
              <a:gd name="connsiteY110-27550" fmla="*/ 4718630 h 5795240"/>
              <a:gd name="connsiteX111-27551" fmla="*/ 7283810 w 12641071"/>
              <a:gd name="connsiteY111-27552" fmla="*/ 4769391 h 5795240"/>
              <a:gd name="connsiteX112-27553" fmla="*/ 7320958 w 12641071"/>
              <a:gd name="connsiteY112-27554" fmla="*/ 4870887 h 5795240"/>
              <a:gd name="connsiteX113-27555" fmla="*/ 7223551 w 12641071"/>
              <a:gd name="connsiteY113-27556" fmla="*/ 4752829 h 5795240"/>
              <a:gd name="connsiteX114-27557" fmla="*/ 6652445 w 12641071"/>
              <a:gd name="connsiteY114-27558" fmla="*/ 4516269 h 5795240"/>
              <a:gd name="connsiteX115-27559" fmla="*/ 6200873 w 12641071"/>
              <a:gd name="connsiteY115-27560" fmla="*/ 4654206 h 5795240"/>
              <a:gd name="connsiteX116-27561" fmla="*/ 6088813 w 12641071"/>
              <a:gd name="connsiteY116-27562" fmla="*/ 4746663 h 5795240"/>
              <a:gd name="connsiteX117-27563" fmla="*/ 6043019 w 12641071"/>
              <a:gd name="connsiteY117-27564" fmla="*/ 4807902 h 5795240"/>
              <a:gd name="connsiteX118-27565" fmla="*/ 6043021 w 12641071"/>
              <a:gd name="connsiteY118-27566" fmla="*/ 4807902 h 5795240"/>
              <a:gd name="connsiteX119-27567" fmla="*/ 6023271 w 12641071"/>
              <a:gd name="connsiteY119-27568" fmla="*/ 4834312 h 5795240"/>
              <a:gd name="connsiteX120-27569" fmla="*/ 5970678 w 12641071"/>
              <a:gd name="connsiteY120-27570" fmla="*/ 4892181 h 5795240"/>
              <a:gd name="connsiteX121-27571" fmla="*/ 5982717 w 12641071"/>
              <a:gd name="connsiteY121-27572" fmla="*/ 4872361 h 5795240"/>
              <a:gd name="connsiteX122-27573" fmla="*/ 5970675 w 12641071"/>
              <a:gd name="connsiteY122-27574" fmla="*/ 4892181 h 5795240"/>
              <a:gd name="connsiteX123-27575" fmla="*/ 5935320 w 12641071"/>
              <a:gd name="connsiteY123-27576" fmla="*/ 4931081 h 5795240"/>
              <a:gd name="connsiteX124-27577" fmla="*/ 4971763 w 12641071"/>
              <a:gd name="connsiteY124-27578" fmla="*/ 5330200 h 5795240"/>
              <a:gd name="connsiteX125-27579" fmla="*/ 3716172 w 12641071"/>
              <a:gd name="connsiteY125-27580" fmla="*/ 4497938 h 5795240"/>
              <a:gd name="connsiteX126-27581" fmla="*/ 3710773 w 12641071"/>
              <a:gd name="connsiteY126-27582" fmla="*/ 4483182 h 5795240"/>
              <a:gd name="connsiteX127-27583" fmla="*/ 3710773 w 12641071"/>
              <a:gd name="connsiteY127-27584" fmla="*/ 4483181 h 5795240"/>
              <a:gd name="connsiteX128-27585" fmla="*/ 3674984 w 12641071"/>
              <a:gd name="connsiteY128-27586" fmla="*/ 4385402 h 5795240"/>
              <a:gd name="connsiteX129-27587" fmla="*/ 3670349 w 12641071"/>
              <a:gd name="connsiteY129-27588" fmla="*/ 4372742 h 5795240"/>
              <a:gd name="connsiteX130-27589" fmla="*/ 3659438 w 12641071"/>
              <a:gd name="connsiteY130-27590" fmla="*/ 4330309 h 5795240"/>
              <a:gd name="connsiteX131-27591" fmla="*/ 3672084 w 12641071"/>
              <a:gd name="connsiteY131-27592" fmla="*/ 4353606 h 5795240"/>
              <a:gd name="connsiteX132-27593" fmla="*/ 3659440 w 12641071"/>
              <a:gd name="connsiteY132-27594" fmla="*/ 4330309 h 5795240"/>
              <a:gd name="connsiteX133-27595" fmla="*/ 3613217 w 12641071"/>
              <a:gd name="connsiteY133-27596" fmla="*/ 4245153 h 5795240"/>
              <a:gd name="connsiteX134-27597" fmla="*/ 3083792 w 12641071"/>
              <a:gd name="connsiteY134-27598" fmla="*/ 3963660 h 5795240"/>
              <a:gd name="connsiteX135-27599" fmla="*/ 2835272 w 12641071"/>
              <a:gd name="connsiteY135-27600" fmla="*/ 4013833 h 5795240"/>
              <a:gd name="connsiteX136-27601" fmla="*/ 2820214 w 12641071"/>
              <a:gd name="connsiteY136-27602" fmla="*/ 4022007 h 5795240"/>
              <a:gd name="connsiteX137-27603" fmla="*/ 2820212 w 12641071"/>
              <a:gd name="connsiteY137-27604" fmla="*/ 4022008 h 5795240"/>
              <a:gd name="connsiteX138-27605" fmla="*/ 2820206 w 12641071"/>
              <a:gd name="connsiteY138-27606" fmla="*/ 4022011 h 5795240"/>
              <a:gd name="connsiteX139-27607" fmla="*/ 2813481 w 12641071"/>
              <a:gd name="connsiteY139-27608" fmla="*/ 4027041 h 5795240"/>
              <a:gd name="connsiteX140-27609" fmla="*/ 2762875 w 12641071"/>
              <a:gd name="connsiteY140-27610" fmla="*/ 4057784 h 5795240"/>
              <a:gd name="connsiteX141-27611" fmla="*/ 2762878 w 12641071"/>
              <a:gd name="connsiteY141-27612" fmla="*/ 4057784 h 5795240"/>
              <a:gd name="connsiteX142-27613" fmla="*/ 2694694 w 12641071"/>
              <a:gd name="connsiteY142-27614" fmla="*/ 4099208 h 5795240"/>
              <a:gd name="connsiteX143-27615" fmla="*/ 2726822 w 12641071"/>
              <a:gd name="connsiteY143-27616" fmla="*/ 4072700 h 5795240"/>
              <a:gd name="connsiteX144-27617" fmla="*/ 2757719 w 12641071"/>
              <a:gd name="connsiteY144-27618" fmla="*/ 4055929 h 5795240"/>
              <a:gd name="connsiteX145-27619" fmla="*/ 2757718 w 12641071"/>
              <a:gd name="connsiteY145-27620" fmla="*/ 4055928 h 5795240"/>
              <a:gd name="connsiteX146-27621" fmla="*/ 2726820 w 12641071"/>
              <a:gd name="connsiteY146-27622" fmla="*/ 4072700 h 5795240"/>
              <a:gd name="connsiteX147-27623" fmla="*/ 2694692 w 12641071"/>
              <a:gd name="connsiteY147-27624" fmla="*/ 4099208 h 5795240"/>
              <a:gd name="connsiteX148-27625" fmla="*/ 2664698 w 12641071"/>
              <a:gd name="connsiteY148-27626" fmla="*/ 4117431 h 5795240"/>
              <a:gd name="connsiteX149-27627" fmla="*/ 1804544 w 12641071"/>
              <a:gd name="connsiteY149-27628" fmla="*/ 4335229 h 5795240"/>
              <a:gd name="connsiteX150-27629" fmla="*/ 0 w 12641071"/>
              <a:gd name="connsiteY150-27630" fmla="*/ 2530685 h 5795240"/>
              <a:gd name="connsiteX151-27631" fmla="*/ 1804544 w 12641071"/>
              <a:gd name="connsiteY151-27632" fmla="*/ 726143 h 5795240"/>
              <a:gd name="connsiteX152-27633" fmla="*/ 3080549 w 12641071"/>
              <a:gd name="connsiteY152-27634" fmla="*/ 1254682 h 5795240"/>
              <a:gd name="connsiteX153-27635" fmla="*/ 3268676 w 12641071"/>
              <a:gd name="connsiteY153-27636" fmla="*/ 1461167 h 5795240"/>
              <a:gd name="connsiteX154-27637" fmla="*/ 3565826 w 12641071"/>
              <a:gd name="connsiteY154-27638" fmla="*/ 1551935 h 5795240"/>
              <a:gd name="connsiteX155-27639" fmla="*/ 4086504 w 12641071"/>
              <a:gd name="connsiteY155-27640" fmla="*/ 1127574 h 5795240"/>
              <a:gd name="connsiteX156-27641" fmla="*/ 4103078 w 12641071"/>
              <a:gd name="connsiteY156-27642" fmla="*/ 1004204 h 5795240"/>
              <a:gd name="connsiteX157-27643" fmla="*/ 5215874 w 12641071"/>
              <a:gd name="connsiteY157-27644" fmla="*/ 0 h 5795240"/>
              <a:gd name="connsiteX0-27645" fmla="*/ 5964869 w 12641071"/>
              <a:gd name="connsiteY0-27646" fmla="*/ 4795171 h 5795240"/>
              <a:gd name="connsiteX1-27647" fmla="*/ 6019264 w 12641071"/>
              <a:gd name="connsiteY1-27648" fmla="*/ 4804905 h 5795240"/>
              <a:gd name="connsiteX2-27649" fmla="*/ 6036570 w 12641071"/>
              <a:gd name="connsiteY2-27650" fmla="*/ 4807089 h 5795240"/>
              <a:gd name="connsiteX3-27651" fmla="*/ 6019265 w 12641071"/>
              <a:gd name="connsiteY3-27652" fmla="*/ 4804905 h 5795240"/>
              <a:gd name="connsiteX4-27653" fmla="*/ 5964869 w 12641071"/>
              <a:gd name="connsiteY4-27654" fmla="*/ 4795171 h 5795240"/>
              <a:gd name="connsiteX5-27655" fmla="*/ 3682364 w 12641071"/>
              <a:gd name="connsiteY5-27656" fmla="*/ 4386723 h 5795240"/>
              <a:gd name="connsiteX6-27657" fmla="*/ 3772428 w 12641071"/>
              <a:gd name="connsiteY6-27658" fmla="*/ 4402840 h 5795240"/>
              <a:gd name="connsiteX7-27659" fmla="*/ 3772428 w 12641071"/>
              <a:gd name="connsiteY7-27660" fmla="*/ 4402840 h 5795240"/>
              <a:gd name="connsiteX8-27661" fmla="*/ 3682364 w 12641071"/>
              <a:gd name="connsiteY8-27662" fmla="*/ 4386723 h 5795240"/>
              <a:gd name="connsiteX9-27663" fmla="*/ 5215874 w 12641071"/>
              <a:gd name="connsiteY9-27664" fmla="*/ 0 h 5795240"/>
              <a:gd name="connsiteX10-27665" fmla="*/ 5927386 w 12641071"/>
              <a:gd name="connsiteY10-27666" fmla="*/ 255427 h 5795240"/>
              <a:gd name="connsiteX11-27667" fmla="*/ 6105193 w 12641071"/>
              <a:gd name="connsiteY11-27668" fmla="*/ 442067 h 5795240"/>
              <a:gd name="connsiteX12-27669" fmla="*/ 6105193 w 12641071"/>
              <a:gd name="connsiteY12-27670" fmla="*/ 442069 h 5795240"/>
              <a:gd name="connsiteX13-27671" fmla="*/ 6141460 w 12641071"/>
              <a:gd name="connsiteY13-27672" fmla="*/ 475027 h 5795240"/>
              <a:gd name="connsiteX14-27673" fmla="*/ 6788665 w 12641071"/>
              <a:gd name="connsiteY14-27674" fmla="*/ 707369 h 5795240"/>
              <a:gd name="connsiteX15-27675" fmla="*/ 7184710 w 12641071"/>
              <a:gd name="connsiteY15-27676" fmla="*/ 627411 h 5795240"/>
              <a:gd name="connsiteX16-27677" fmla="*/ 7264545 w 12641071"/>
              <a:gd name="connsiteY16-27678" fmla="*/ 588952 h 5795240"/>
              <a:gd name="connsiteX17-27679" fmla="*/ 7264545 w 12641071"/>
              <a:gd name="connsiteY17-27680" fmla="*/ 588953 h 5795240"/>
              <a:gd name="connsiteX18-27681" fmla="*/ 7273651 w 12641071"/>
              <a:gd name="connsiteY18-27682" fmla="*/ 584566 h 5795240"/>
              <a:gd name="connsiteX19-27683" fmla="*/ 7314851 w 12641071"/>
              <a:gd name="connsiteY19-27684" fmla="*/ 559537 h 5795240"/>
              <a:gd name="connsiteX20-27685" fmla="*/ 7314853 w 12641071"/>
              <a:gd name="connsiteY20-27686" fmla="*/ 559536 h 5795240"/>
              <a:gd name="connsiteX21-27687" fmla="*/ 7314851 w 12641071"/>
              <a:gd name="connsiteY21-27688" fmla="*/ 559537 h 5795240"/>
              <a:gd name="connsiteX22-27689" fmla="*/ 7314849 w 12641071"/>
              <a:gd name="connsiteY22-27690" fmla="*/ 559537 h 5795240"/>
              <a:gd name="connsiteX23-27691" fmla="*/ 7273651 w 12641071"/>
              <a:gd name="connsiteY23-27692" fmla="*/ 584565 h 5795240"/>
              <a:gd name="connsiteX24-27693" fmla="*/ 7385004 w 12641071"/>
              <a:gd name="connsiteY24-27694" fmla="*/ 511303 h 5795240"/>
              <a:gd name="connsiteX25-27695" fmla="*/ 7391626 w 12641071"/>
              <a:gd name="connsiteY25-27696" fmla="*/ 508114 h 5795240"/>
              <a:gd name="connsiteX26-27697" fmla="*/ 7391631 w 12641071"/>
              <a:gd name="connsiteY26-27698" fmla="*/ 508110 h 5795240"/>
              <a:gd name="connsiteX27-27699" fmla="*/ 7478934 w 12641071"/>
              <a:gd name="connsiteY27-27700" fmla="*/ 466053 h 5795240"/>
              <a:gd name="connsiteX28-27701" fmla="*/ 7897193 w 12641071"/>
              <a:gd name="connsiteY28-27702" fmla="*/ 381611 h 5795240"/>
              <a:gd name="connsiteX29-27703" fmla="*/ 8788216 w 12641071"/>
              <a:gd name="connsiteY29-27704" fmla="*/ 855364 h 5795240"/>
              <a:gd name="connsiteX30-27705" fmla="*/ 8832362 w 12641071"/>
              <a:gd name="connsiteY30-27706" fmla="*/ 928030 h 5795240"/>
              <a:gd name="connsiteX31-27707" fmla="*/ 8832362 w 12641071"/>
              <a:gd name="connsiteY31-27708" fmla="*/ 928033 h 5795240"/>
              <a:gd name="connsiteX32-27709" fmla="*/ 8842040 w 12641071"/>
              <a:gd name="connsiteY32-27710" fmla="*/ 943961 h 5795240"/>
              <a:gd name="connsiteX33-27711" fmla="*/ 8856144 w 12641071"/>
              <a:gd name="connsiteY33-27712" fmla="*/ 973241 h 5795240"/>
              <a:gd name="connsiteX34-27713" fmla="*/ 8856145 w 12641071"/>
              <a:gd name="connsiteY34-27714" fmla="*/ 973241 h 5795240"/>
              <a:gd name="connsiteX35-27715" fmla="*/ 8878117 w 12641071"/>
              <a:gd name="connsiteY35-27716" fmla="*/ 1018851 h 5795240"/>
              <a:gd name="connsiteX36-27717" fmla="*/ 8877719 w 12641071"/>
              <a:gd name="connsiteY36-27718" fmla="*/ 1018369 h 5795240"/>
              <a:gd name="connsiteX37-27719" fmla="*/ 8853250 w 12641071"/>
              <a:gd name="connsiteY37-27720" fmla="*/ 973288 h 5795240"/>
              <a:gd name="connsiteX38-27721" fmla="*/ 8853249 w 12641071"/>
              <a:gd name="connsiteY38-27722" fmla="*/ 973288 h 5795240"/>
              <a:gd name="connsiteX39-27723" fmla="*/ 8853248 w 12641071"/>
              <a:gd name="connsiteY39-27724" fmla="*/ 973287 h 5795240"/>
              <a:gd name="connsiteX40-27725" fmla="*/ 8849677 w 12641071"/>
              <a:gd name="connsiteY40-27726" fmla="*/ 973341 h 5795240"/>
              <a:gd name="connsiteX41-27727" fmla="*/ 8641543 w 12641071"/>
              <a:gd name="connsiteY41-27728" fmla="*/ 916577 h 5795240"/>
              <a:gd name="connsiteX42-27729" fmla="*/ 8641545 w 12641071"/>
              <a:gd name="connsiteY42-27730" fmla="*/ 916580 h 5795240"/>
              <a:gd name="connsiteX43-27731" fmla="*/ 8849676 w 12641071"/>
              <a:gd name="connsiteY43-27732" fmla="*/ 973343 h 5795240"/>
              <a:gd name="connsiteX44-27733" fmla="*/ 8853248 w 12641071"/>
              <a:gd name="connsiteY44-27734" fmla="*/ 973288 h 5795240"/>
              <a:gd name="connsiteX45-27735" fmla="*/ 8877719 w 12641071"/>
              <a:gd name="connsiteY45-27736" fmla="*/ 1018371 h 5795240"/>
              <a:gd name="connsiteX46-27737" fmla="*/ 8878116 w 12641071"/>
              <a:gd name="connsiteY46-27738" fmla="*/ 1018851 h 5795240"/>
              <a:gd name="connsiteX47-27739" fmla="*/ 8887288 w 12641071"/>
              <a:gd name="connsiteY47-27740" fmla="*/ 1037892 h 5795240"/>
              <a:gd name="connsiteX48-27741" fmla="*/ 8949899 w 12641071"/>
              <a:gd name="connsiteY48-27742" fmla="*/ 1239592 h 5795240"/>
              <a:gd name="connsiteX49-27743" fmla="*/ 8968437 w 12641071"/>
              <a:gd name="connsiteY49-27744" fmla="*/ 1423482 h 5795240"/>
              <a:gd name="connsiteX50-27745" fmla="*/ 8949899 w 12641071"/>
              <a:gd name="connsiteY50-27746" fmla="*/ 1239591 h 5795240"/>
              <a:gd name="connsiteX51-27747" fmla="*/ 8887288 w 12641071"/>
              <a:gd name="connsiteY51-27748" fmla="*/ 1037890 h 5795240"/>
              <a:gd name="connsiteX52-27749" fmla="*/ 8878116 w 12641071"/>
              <a:gd name="connsiteY52-27750" fmla="*/ 1018851 h 5795240"/>
              <a:gd name="connsiteX53-27751" fmla="*/ 8931285 w 12641071"/>
              <a:gd name="connsiteY53-27752" fmla="*/ 1083292 h 5795240"/>
              <a:gd name="connsiteX54-27753" fmla="*/ 9241478 w 12641071"/>
              <a:gd name="connsiteY54-27754" fmla="*/ 1211778 h 5795240"/>
              <a:gd name="connsiteX55-27755" fmla="*/ 9605238 w 12641071"/>
              <a:gd name="connsiteY55-27756" fmla="*/ 1018369 h 5795240"/>
              <a:gd name="connsiteX56-27757" fmla="*/ 9636247 w 12641071"/>
              <a:gd name="connsiteY56-27758" fmla="*/ 961241 h 5795240"/>
              <a:gd name="connsiteX57-27759" fmla="*/ 9641995 w 12641071"/>
              <a:gd name="connsiteY57-27760" fmla="*/ 961152 h 5795240"/>
              <a:gd name="connsiteX58-27761" fmla="*/ 9584939 w 12641071"/>
              <a:gd name="connsiteY58-27762" fmla="*/ 1079594 h 5795240"/>
              <a:gd name="connsiteX59-27763" fmla="*/ 9546257 w 12641071"/>
              <a:gd name="connsiteY59-27764" fmla="*/ 1204206 h 5795240"/>
              <a:gd name="connsiteX60-27765" fmla="*/ 9584939 w 12641071"/>
              <a:gd name="connsiteY60-27766" fmla="*/ 1079596 h 5795240"/>
              <a:gd name="connsiteX61-27767" fmla="*/ 9641995 w 12641071"/>
              <a:gd name="connsiteY61-27768" fmla="*/ 961153 h 5795240"/>
              <a:gd name="connsiteX62-27769" fmla="*/ 9653069 w 12641071"/>
              <a:gd name="connsiteY62-27770" fmla="*/ 960983 h 5795240"/>
              <a:gd name="connsiteX63-27771" fmla="*/ 9801564 w 12641071"/>
              <a:gd name="connsiteY63-27772" fmla="*/ 1196828 h 5795240"/>
              <a:gd name="connsiteX64-27773" fmla="*/ 9801566 w 12641071"/>
              <a:gd name="connsiteY64-27774" fmla="*/ 1196828 h 5795240"/>
              <a:gd name="connsiteX65-27775" fmla="*/ 9653070 w 12641071"/>
              <a:gd name="connsiteY65-27776" fmla="*/ 960982 h 5795240"/>
              <a:gd name="connsiteX66-27777" fmla="*/ 9641996 w 12641071"/>
              <a:gd name="connsiteY66-27778" fmla="*/ 961152 h 5795240"/>
              <a:gd name="connsiteX67-27779" fmla="*/ 9651917 w 12641071"/>
              <a:gd name="connsiteY67-27780" fmla="*/ 940556 h 5795240"/>
              <a:gd name="connsiteX68-27781" fmla="*/ 11050508 w 12641071"/>
              <a:gd name="connsiteY68-27782" fmla="*/ 108150 h 5795240"/>
              <a:gd name="connsiteX69-27783" fmla="*/ 12641071 w 12641071"/>
              <a:gd name="connsiteY69-27784" fmla="*/ 1698711 h 5795240"/>
              <a:gd name="connsiteX70-27785" fmla="*/ 11371062 w 12641071"/>
              <a:gd name="connsiteY70-27786" fmla="*/ 3256960 h 5795240"/>
              <a:gd name="connsiteX71-27787" fmla="*/ 11215953 w 12641071"/>
              <a:gd name="connsiteY71-27788" fmla="*/ 3280632 h 5795240"/>
              <a:gd name="connsiteX72-27789" fmla="*/ 11142318 w 12641071"/>
              <a:gd name="connsiteY72-27790" fmla="*/ 3276914 h 5795240"/>
              <a:gd name="connsiteX73-27791" fmla="*/ 11215952 w 12641071"/>
              <a:gd name="connsiteY73-27792" fmla="*/ 3280632 h 5795240"/>
              <a:gd name="connsiteX74-27793" fmla="*/ 11213133 w 12641071"/>
              <a:gd name="connsiteY74-27794" fmla="*/ 3281062 h 5795240"/>
              <a:gd name="connsiteX75-27795" fmla="*/ 11116921 w 12641071"/>
              <a:gd name="connsiteY75-27796" fmla="*/ 3285921 h 5795240"/>
              <a:gd name="connsiteX76-27797" fmla="*/ 11050507 w 12641071"/>
              <a:gd name="connsiteY76-27798" fmla="*/ 3289274 h 5795240"/>
              <a:gd name="connsiteX77-27799" fmla="*/ 11006292 w 12641071"/>
              <a:gd name="connsiteY77-27800" fmla="*/ 3287041 h 5795240"/>
              <a:gd name="connsiteX78-27801" fmla="*/ 10937101 w 12641071"/>
              <a:gd name="connsiteY78-27802" fmla="*/ 3297601 h 5795240"/>
              <a:gd name="connsiteX79-27803" fmla="*/ 10144740 w 12641071"/>
              <a:gd name="connsiteY79-27804" fmla="*/ 4089962 h 5795240"/>
              <a:gd name="connsiteX80-27805" fmla="*/ 10130374 w 12641071"/>
              <a:gd name="connsiteY80-27806" fmla="*/ 4184101 h 5795240"/>
              <a:gd name="connsiteX81-27807" fmla="*/ 10130375 w 12641071"/>
              <a:gd name="connsiteY81-27808" fmla="*/ 4184103 h 5795240"/>
              <a:gd name="connsiteX82-27809" fmla="*/ 10130656 w 12641071"/>
              <a:gd name="connsiteY82-27810" fmla="*/ 4185950 h 5795240"/>
              <a:gd name="connsiteX83-27811" fmla="*/ 10138194 w 12641071"/>
              <a:gd name="connsiteY83-27812" fmla="*/ 4335228 h 5795240"/>
              <a:gd name="connsiteX84-27813" fmla="*/ 10137710 w 12641071"/>
              <a:gd name="connsiteY84-27814" fmla="*/ 4344822 h 5795240"/>
              <a:gd name="connsiteX85-27815" fmla="*/ 10133555 w 12641071"/>
              <a:gd name="connsiteY85-27816" fmla="*/ 4427096 h 5795240"/>
              <a:gd name="connsiteX86-27817" fmla="*/ 10129312 w 12641071"/>
              <a:gd name="connsiteY86-27818" fmla="*/ 4399289 h 5795240"/>
              <a:gd name="connsiteX87-27819" fmla="*/ 10126797 w 12641071"/>
              <a:gd name="connsiteY87-27820" fmla="*/ 4349498 h 5795240"/>
              <a:gd name="connsiteX88-27821" fmla="*/ 10126796 w 12641071"/>
              <a:gd name="connsiteY88-27822" fmla="*/ 4349498 h 5795240"/>
              <a:gd name="connsiteX89-27823" fmla="*/ 10129311 w 12641071"/>
              <a:gd name="connsiteY89-27824" fmla="*/ 4399289 h 5795240"/>
              <a:gd name="connsiteX90-27825" fmla="*/ 10133554 w 12641071"/>
              <a:gd name="connsiteY90-27826" fmla="*/ 4427096 h 5795240"/>
              <a:gd name="connsiteX91-27827" fmla="*/ 10130656 w 12641071"/>
              <a:gd name="connsiteY91-27828" fmla="*/ 4484506 h 5795240"/>
              <a:gd name="connsiteX92-27829" fmla="*/ 8678182 w 12641071"/>
              <a:gd name="connsiteY92-27830" fmla="*/ 5795240 h 5795240"/>
              <a:gd name="connsiteX93-27831" fmla="*/ 7467518 w 12641071"/>
              <a:gd name="connsiteY93-27832" fmla="*/ 5151535 h 5795240"/>
              <a:gd name="connsiteX94-27833" fmla="*/ 7419945 w 12641071"/>
              <a:gd name="connsiteY94-27834" fmla="*/ 5073228 h 5795240"/>
              <a:gd name="connsiteX95-27835" fmla="*/ 7394386 w 12641071"/>
              <a:gd name="connsiteY95-27836" fmla="*/ 5031156 h 5795240"/>
              <a:gd name="connsiteX96-27837" fmla="*/ 7367299 w 12641071"/>
              <a:gd name="connsiteY96-27838" fmla="*/ 4974928 h 5795240"/>
              <a:gd name="connsiteX97-27839" fmla="*/ 7332905 w 12641071"/>
              <a:gd name="connsiteY97-27840" fmla="*/ 4903531 h 5795240"/>
              <a:gd name="connsiteX98-27841" fmla="*/ 7320958 w 12641071"/>
              <a:gd name="connsiteY98-27842" fmla="*/ 4870887 h 5795240"/>
              <a:gd name="connsiteX99-27843" fmla="*/ 7322174 w 12641071"/>
              <a:gd name="connsiteY99-27844" fmla="*/ 4872361 h 5795240"/>
              <a:gd name="connsiteX100-27845" fmla="*/ 7362630 w 12641071"/>
              <a:gd name="connsiteY100-27846" fmla="*/ 4938954 h 5795240"/>
              <a:gd name="connsiteX101-27847" fmla="*/ 7380779 w 12641071"/>
              <a:gd name="connsiteY101-27848" fmla="*/ 4976628 h 5795240"/>
              <a:gd name="connsiteX102-27849" fmla="*/ 7391210 w 12641071"/>
              <a:gd name="connsiteY102-27850" fmla="*/ 4977944 h 5795240"/>
              <a:gd name="connsiteX103-27851" fmla="*/ 7380780 w 12641071"/>
              <a:gd name="connsiteY103-27852" fmla="*/ 4976628 h 5795240"/>
              <a:gd name="connsiteX104-27853" fmla="*/ 7362631 w 12641071"/>
              <a:gd name="connsiteY104-27854" fmla="*/ 4938954 h 5795240"/>
              <a:gd name="connsiteX105-27855" fmla="*/ 7322175 w 12641071"/>
              <a:gd name="connsiteY105-27856" fmla="*/ 4872361 h 5795240"/>
              <a:gd name="connsiteX106-27857" fmla="*/ 7320959 w 12641071"/>
              <a:gd name="connsiteY106-27858" fmla="*/ 4870887 h 5795240"/>
              <a:gd name="connsiteX107-27859" fmla="*/ 7283811 w 12641071"/>
              <a:gd name="connsiteY107-27860" fmla="*/ 4769391 h 5795240"/>
              <a:gd name="connsiteX108-27861" fmla="*/ 7272112 w 12641071"/>
              <a:gd name="connsiteY108-27862" fmla="*/ 4718630 h 5795240"/>
              <a:gd name="connsiteX109-27863" fmla="*/ 7272111 w 12641071"/>
              <a:gd name="connsiteY109-27864" fmla="*/ 4718630 h 5795240"/>
              <a:gd name="connsiteX110-27865" fmla="*/ 7283810 w 12641071"/>
              <a:gd name="connsiteY110-27866" fmla="*/ 4769391 h 5795240"/>
              <a:gd name="connsiteX111-27867" fmla="*/ 7320958 w 12641071"/>
              <a:gd name="connsiteY111-27868" fmla="*/ 4870887 h 5795240"/>
              <a:gd name="connsiteX112-27869" fmla="*/ 7223551 w 12641071"/>
              <a:gd name="connsiteY112-27870" fmla="*/ 4752829 h 5795240"/>
              <a:gd name="connsiteX113-27871" fmla="*/ 6652445 w 12641071"/>
              <a:gd name="connsiteY113-27872" fmla="*/ 4516269 h 5795240"/>
              <a:gd name="connsiteX114-27873" fmla="*/ 6200873 w 12641071"/>
              <a:gd name="connsiteY114-27874" fmla="*/ 4654206 h 5795240"/>
              <a:gd name="connsiteX115-27875" fmla="*/ 6088813 w 12641071"/>
              <a:gd name="connsiteY115-27876" fmla="*/ 4746663 h 5795240"/>
              <a:gd name="connsiteX116-27877" fmla="*/ 6043019 w 12641071"/>
              <a:gd name="connsiteY116-27878" fmla="*/ 4807902 h 5795240"/>
              <a:gd name="connsiteX117-27879" fmla="*/ 6043021 w 12641071"/>
              <a:gd name="connsiteY117-27880" fmla="*/ 4807902 h 5795240"/>
              <a:gd name="connsiteX118-27881" fmla="*/ 6023271 w 12641071"/>
              <a:gd name="connsiteY118-27882" fmla="*/ 4834312 h 5795240"/>
              <a:gd name="connsiteX119-27883" fmla="*/ 5970678 w 12641071"/>
              <a:gd name="connsiteY119-27884" fmla="*/ 4892181 h 5795240"/>
              <a:gd name="connsiteX120-27885" fmla="*/ 5982717 w 12641071"/>
              <a:gd name="connsiteY120-27886" fmla="*/ 4872361 h 5795240"/>
              <a:gd name="connsiteX121-27887" fmla="*/ 5970675 w 12641071"/>
              <a:gd name="connsiteY121-27888" fmla="*/ 4892181 h 5795240"/>
              <a:gd name="connsiteX122-27889" fmla="*/ 5935320 w 12641071"/>
              <a:gd name="connsiteY122-27890" fmla="*/ 4931081 h 5795240"/>
              <a:gd name="connsiteX123-27891" fmla="*/ 4971763 w 12641071"/>
              <a:gd name="connsiteY123-27892" fmla="*/ 5330200 h 5795240"/>
              <a:gd name="connsiteX124-27893" fmla="*/ 3716172 w 12641071"/>
              <a:gd name="connsiteY124-27894" fmla="*/ 4497938 h 5795240"/>
              <a:gd name="connsiteX125-27895" fmla="*/ 3710773 w 12641071"/>
              <a:gd name="connsiteY125-27896" fmla="*/ 4483182 h 5795240"/>
              <a:gd name="connsiteX126-27897" fmla="*/ 3710773 w 12641071"/>
              <a:gd name="connsiteY126-27898" fmla="*/ 4483181 h 5795240"/>
              <a:gd name="connsiteX127-27899" fmla="*/ 3674984 w 12641071"/>
              <a:gd name="connsiteY127-27900" fmla="*/ 4385402 h 5795240"/>
              <a:gd name="connsiteX128-27901" fmla="*/ 3670349 w 12641071"/>
              <a:gd name="connsiteY128-27902" fmla="*/ 4372742 h 5795240"/>
              <a:gd name="connsiteX129-27903" fmla="*/ 3659438 w 12641071"/>
              <a:gd name="connsiteY129-27904" fmla="*/ 4330309 h 5795240"/>
              <a:gd name="connsiteX130-27905" fmla="*/ 3672084 w 12641071"/>
              <a:gd name="connsiteY130-27906" fmla="*/ 4353606 h 5795240"/>
              <a:gd name="connsiteX131-27907" fmla="*/ 3659440 w 12641071"/>
              <a:gd name="connsiteY131-27908" fmla="*/ 4330309 h 5795240"/>
              <a:gd name="connsiteX132-27909" fmla="*/ 3613217 w 12641071"/>
              <a:gd name="connsiteY132-27910" fmla="*/ 4245153 h 5795240"/>
              <a:gd name="connsiteX133-27911" fmla="*/ 3083792 w 12641071"/>
              <a:gd name="connsiteY133-27912" fmla="*/ 3963660 h 5795240"/>
              <a:gd name="connsiteX134-27913" fmla="*/ 2835272 w 12641071"/>
              <a:gd name="connsiteY134-27914" fmla="*/ 4013833 h 5795240"/>
              <a:gd name="connsiteX135-27915" fmla="*/ 2820214 w 12641071"/>
              <a:gd name="connsiteY135-27916" fmla="*/ 4022007 h 5795240"/>
              <a:gd name="connsiteX136-27917" fmla="*/ 2820212 w 12641071"/>
              <a:gd name="connsiteY136-27918" fmla="*/ 4022008 h 5795240"/>
              <a:gd name="connsiteX137-27919" fmla="*/ 2820206 w 12641071"/>
              <a:gd name="connsiteY137-27920" fmla="*/ 4022011 h 5795240"/>
              <a:gd name="connsiteX138-27921" fmla="*/ 2813481 w 12641071"/>
              <a:gd name="connsiteY138-27922" fmla="*/ 4027041 h 5795240"/>
              <a:gd name="connsiteX139-27923" fmla="*/ 2762875 w 12641071"/>
              <a:gd name="connsiteY139-27924" fmla="*/ 4057784 h 5795240"/>
              <a:gd name="connsiteX140-27925" fmla="*/ 2762878 w 12641071"/>
              <a:gd name="connsiteY140-27926" fmla="*/ 4057784 h 5795240"/>
              <a:gd name="connsiteX141-27927" fmla="*/ 2694694 w 12641071"/>
              <a:gd name="connsiteY141-27928" fmla="*/ 4099208 h 5795240"/>
              <a:gd name="connsiteX142-27929" fmla="*/ 2726822 w 12641071"/>
              <a:gd name="connsiteY142-27930" fmla="*/ 4072700 h 5795240"/>
              <a:gd name="connsiteX143-27931" fmla="*/ 2757719 w 12641071"/>
              <a:gd name="connsiteY143-27932" fmla="*/ 4055929 h 5795240"/>
              <a:gd name="connsiteX144-27933" fmla="*/ 2757718 w 12641071"/>
              <a:gd name="connsiteY144-27934" fmla="*/ 4055928 h 5795240"/>
              <a:gd name="connsiteX145-27935" fmla="*/ 2726820 w 12641071"/>
              <a:gd name="connsiteY145-27936" fmla="*/ 4072700 h 5795240"/>
              <a:gd name="connsiteX146-27937" fmla="*/ 2694692 w 12641071"/>
              <a:gd name="connsiteY146-27938" fmla="*/ 4099208 h 5795240"/>
              <a:gd name="connsiteX147-27939" fmla="*/ 2664698 w 12641071"/>
              <a:gd name="connsiteY147-27940" fmla="*/ 4117431 h 5795240"/>
              <a:gd name="connsiteX148-27941" fmla="*/ 1804544 w 12641071"/>
              <a:gd name="connsiteY148-27942" fmla="*/ 4335229 h 5795240"/>
              <a:gd name="connsiteX149-27943" fmla="*/ 0 w 12641071"/>
              <a:gd name="connsiteY149-27944" fmla="*/ 2530685 h 5795240"/>
              <a:gd name="connsiteX150-27945" fmla="*/ 1804544 w 12641071"/>
              <a:gd name="connsiteY150-27946" fmla="*/ 726143 h 5795240"/>
              <a:gd name="connsiteX151-27947" fmla="*/ 3080549 w 12641071"/>
              <a:gd name="connsiteY151-27948" fmla="*/ 1254682 h 5795240"/>
              <a:gd name="connsiteX152-27949" fmla="*/ 3268676 w 12641071"/>
              <a:gd name="connsiteY152-27950" fmla="*/ 1461167 h 5795240"/>
              <a:gd name="connsiteX153-27951" fmla="*/ 3565826 w 12641071"/>
              <a:gd name="connsiteY153-27952" fmla="*/ 1551935 h 5795240"/>
              <a:gd name="connsiteX154-27953" fmla="*/ 4086504 w 12641071"/>
              <a:gd name="connsiteY154-27954" fmla="*/ 1127574 h 5795240"/>
              <a:gd name="connsiteX155-27955" fmla="*/ 4103078 w 12641071"/>
              <a:gd name="connsiteY155-27956" fmla="*/ 1004204 h 5795240"/>
              <a:gd name="connsiteX156-27957" fmla="*/ 5215874 w 12641071"/>
              <a:gd name="connsiteY156-27958" fmla="*/ 0 h 5795240"/>
              <a:gd name="connsiteX0-27959" fmla="*/ 5964869 w 12641071"/>
              <a:gd name="connsiteY0-27960" fmla="*/ 4795171 h 5795240"/>
              <a:gd name="connsiteX1-27961" fmla="*/ 6019264 w 12641071"/>
              <a:gd name="connsiteY1-27962" fmla="*/ 4804905 h 5795240"/>
              <a:gd name="connsiteX2-27963" fmla="*/ 6036570 w 12641071"/>
              <a:gd name="connsiteY2-27964" fmla="*/ 4807089 h 5795240"/>
              <a:gd name="connsiteX3-27965" fmla="*/ 6019265 w 12641071"/>
              <a:gd name="connsiteY3-27966" fmla="*/ 4804905 h 5795240"/>
              <a:gd name="connsiteX4-27967" fmla="*/ 5964869 w 12641071"/>
              <a:gd name="connsiteY4-27968" fmla="*/ 4795171 h 5795240"/>
              <a:gd name="connsiteX5-27969" fmla="*/ 3682364 w 12641071"/>
              <a:gd name="connsiteY5-27970" fmla="*/ 4386723 h 5795240"/>
              <a:gd name="connsiteX6-27971" fmla="*/ 3772428 w 12641071"/>
              <a:gd name="connsiteY6-27972" fmla="*/ 4402840 h 5795240"/>
              <a:gd name="connsiteX7-27973" fmla="*/ 3772428 w 12641071"/>
              <a:gd name="connsiteY7-27974" fmla="*/ 4402840 h 5795240"/>
              <a:gd name="connsiteX8-27975" fmla="*/ 3682364 w 12641071"/>
              <a:gd name="connsiteY8-27976" fmla="*/ 4386723 h 5795240"/>
              <a:gd name="connsiteX9-27977" fmla="*/ 5215874 w 12641071"/>
              <a:gd name="connsiteY9-27978" fmla="*/ 0 h 5795240"/>
              <a:gd name="connsiteX10-27979" fmla="*/ 5927386 w 12641071"/>
              <a:gd name="connsiteY10-27980" fmla="*/ 255427 h 5795240"/>
              <a:gd name="connsiteX11-27981" fmla="*/ 6105193 w 12641071"/>
              <a:gd name="connsiteY11-27982" fmla="*/ 442067 h 5795240"/>
              <a:gd name="connsiteX12-27983" fmla="*/ 6105193 w 12641071"/>
              <a:gd name="connsiteY12-27984" fmla="*/ 442069 h 5795240"/>
              <a:gd name="connsiteX13-27985" fmla="*/ 6141460 w 12641071"/>
              <a:gd name="connsiteY13-27986" fmla="*/ 475027 h 5795240"/>
              <a:gd name="connsiteX14-27987" fmla="*/ 6788665 w 12641071"/>
              <a:gd name="connsiteY14-27988" fmla="*/ 707369 h 5795240"/>
              <a:gd name="connsiteX15-27989" fmla="*/ 7184710 w 12641071"/>
              <a:gd name="connsiteY15-27990" fmla="*/ 627411 h 5795240"/>
              <a:gd name="connsiteX16-27991" fmla="*/ 7264545 w 12641071"/>
              <a:gd name="connsiteY16-27992" fmla="*/ 588952 h 5795240"/>
              <a:gd name="connsiteX17-27993" fmla="*/ 7264545 w 12641071"/>
              <a:gd name="connsiteY17-27994" fmla="*/ 588953 h 5795240"/>
              <a:gd name="connsiteX18-27995" fmla="*/ 7273651 w 12641071"/>
              <a:gd name="connsiteY18-27996" fmla="*/ 584566 h 5795240"/>
              <a:gd name="connsiteX19-27997" fmla="*/ 7314851 w 12641071"/>
              <a:gd name="connsiteY19-27998" fmla="*/ 559537 h 5795240"/>
              <a:gd name="connsiteX20-27999" fmla="*/ 7314853 w 12641071"/>
              <a:gd name="connsiteY20-28000" fmla="*/ 559536 h 5795240"/>
              <a:gd name="connsiteX21-28001" fmla="*/ 7314851 w 12641071"/>
              <a:gd name="connsiteY21-28002" fmla="*/ 559537 h 5795240"/>
              <a:gd name="connsiteX22-28003" fmla="*/ 7273651 w 12641071"/>
              <a:gd name="connsiteY22-28004" fmla="*/ 584565 h 5795240"/>
              <a:gd name="connsiteX23-28005" fmla="*/ 7385004 w 12641071"/>
              <a:gd name="connsiteY23-28006" fmla="*/ 511303 h 5795240"/>
              <a:gd name="connsiteX24-28007" fmla="*/ 7391626 w 12641071"/>
              <a:gd name="connsiteY24-28008" fmla="*/ 508114 h 5795240"/>
              <a:gd name="connsiteX25-28009" fmla="*/ 7391631 w 12641071"/>
              <a:gd name="connsiteY25-28010" fmla="*/ 508110 h 5795240"/>
              <a:gd name="connsiteX26-28011" fmla="*/ 7478934 w 12641071"/>
              <a:gd name="connsiteY26-28012" fmla="*/ 466053 h 5795240"/>
              <a:gd name="connsiteX27-28013" fmla="*/ 7897193 w 12641071"/>
              <a:gd name="connsiteY27-28014" fmla="*/ 381611 h 5795240"/>
              <a:gd name="connsiteX28-28015" fmla="*/ 8788216 w 12641071"/>
              <a:gd name="connsiteY28-28016" fmla="*/ 855364 h 5795240"/>
              <a:gd name="connsiteX29-28017" fmla="*/ 8832362 w 12641071"/>
              <a:gd name="connsiteY29-28018" fmla="*/ 928030 h 5795240"/>
              <a:gd name="connsiteX30-28019" fmla="*/ 8832362 w 12641071"/>
              <a:gd name="connsiteY30-28020" fmla="*/ 928033 h 5795240"/>
              <a:gd name="connsiteX31-28021" fmla="*/ 8842040 w 12641071"/>
              <a:gd name="connsiteY31-28022" fmla="*/ 943961 h 5795240"/>
              <a:gd name="connsiteX32-28023" fmla="*/ 8856144 w 12641071"/>
              <a:gd name="connsiteY32-28024" fmla="*/ 973241 h 5795240"/>
              <a:gd name="connsiteX33-28025" fmla="*/ 8856145 w 12641071"/>
              <a:gd name="connsiteY33-28026" fmla="*/ 973241 h 5795240"/>
              <a:gd name="connsiteX34-28027" fmla="*/ 8878117 w 12641071"/>
              <a:gd name="connsiteY34-28028" fmla="*/ 1018851 h 5795240"/>
              <a:gd name="connsiteX35-28029" fmla="*/ 8877719 w 12641071"/>
              <a:gd name="connsiteY35-28030" fmla="*/ 1018369 h 5795240"/>
              <a:gd name="connsiteX36-28031" fmla="*/ 8853250 w 12641071"/>
              <a:gd name="connsiteY36-28032" fmla="*/ 973288 h 5795240"/>
              <a:gd name="connsiteX37-28033" fmla="*/ 8853249 w 12641071"/>
              <a:gd name="connsiteY37-28034" fmla="*/ 973288 h 5795240"/>
              <a:gd name="connsiteX38-28035" fmla="*/ 8853248 w 12641071"/>
              <a:gd name="connsiteY38-28036" fmla="*/ 973287 h 5795240"/>
              <a:gd name="connsiteX39-28037" fmla="*/ 8849677 w 12641071"/>
              <a:gd name="connsiteY39-28038" fmla="*/ 973341 h 5795240"/>
              <a:gd name="connsiteX40-28039" fmla="*/ 8641543 w 12641071"/>
              <a:gd name="connsiteY40-28040" fmla="*/ 916577 h 5795240"/>
              <a:gd name="connsiteX41-28041" fmla="*/ 8641545 w 12641071"/>
              <a:gd name="connsiteY41-28042" fmla="*/ 916580 h 5795240"/>
              <a:gd name="connsiteX42-28043" fmla="*/ 8849676 w 12641071"/>
              <a:gd name="connsiteY42-28044" fmla="*/ 973343 h 5795240"/>
              <a:gd name="connsiteX43-28045" fmla="*/ 8853248 w 12641071"/>
              <a:gd name="connsiteY43-28046" fmla="*/ 973288 h 5795240"/>
              <a:gd name="connsiteX44-28047" fmla="*/ 8877719 w 12641071"/>
              <a:gd name="connsiteY44-28048" fmla="*/ 1018371 h 5795240"/>
              <a:gd name="connsiteX45-28049" fmla="*/ 8878116 w 12641071"/>
              <a:gd name="connsiteY45-28050" fmla="*/ 1018851 h 5795240"/>
              <a:gd name="connsiteX46-28051" fmla="*/ 8887288 w 12641071"/>
              <a:gd name="connsiteY46-28052" fmla="*/ 1037892 h 5795240"/>
              <a:gd name="connsiteX47-28053" fmla="*/ 8949899 w 12641071"/>
              <a:gd name="connsiteY47-28054" fmla="*/ 1239592 h 5795240"/>
              <a:gd name="connsiteX48-28055" fmla="*/ 8968437 w 12641071"/>
              <a:gd name="connsiteY48-28056" fmla="*/ 1423482 h 5795240"/>
              <a:gd name="connsiteX49-28057" fmla="*/ 8949899 w 12641071"/>
              <a:gd name="connsiteY49-28058" fmla="*/ 1239591 h 5795240"/>
              <a:gd name="connsiteX50-28059" fmla="*/ 8887288 w 12641071"/>
              <a:gd name="connsiteY50-28060" fmla="*/ 1037890 h 5795240"/>
              <a:gd name="connsiteX51-28061" fmla="*/ 8878116 w 12641071"/>
              <a:gd name="connsiteY51-28062" fmla="*/ 1018851 h 5795240"/>
              <a:gd name="connsiteX52-28063" fmla="*/ 8931285 w 12641071"/>
              <a:gd name="connsiteY52-28064" fmla="*/ 1083292 h 5795240"/>
              <a:gd name="connsiteX53-28065" fmla="*/ 9241478 w 12641071"/>
              <a:gd name="connsiteY53-28066" fmla="*/ 1211778 h 5795240"/>
              <a:gd name="connsiteX54-28067" fmla="*/ 9605238 w 12641071"/>
              <a:gd name="connsiteY54-28068" fmla="*/ 1018369 h 5795240"/>
              <a:gd name="connsiteX55-28069" fmla="*/ 9636247 w 12641071"/>
              <a:gd name="connsiteY55-28070" fmla="*/ 961241 h 5795240"/>
              <a:gd name="connsiteX56-28071" fmla="*/ 9641995 w 12641071"/>
              <a:gd name="connsiteY56-28072" fmla="*/ 961152 h 5795240"/>
              <a:gd name="connsiteX57-28073" fmla="*/ 9584939 w 12641071"/>
              <a:gd name="connsiteY57-28074" fmla="*/ 1079594 h 5795240"/>
              <a:gd name="connsiteX58-28075" fmla="*/ 9546257 w 12641071"/>
              <a:gd name="connsiteY58-28076" fmla="*/ 1204206 h 5795240"/>
              <a:gd name="connsiteX59-28077" fmla="*/ 9584939 w 12641071"/>
              <a:gd name="connsiteY59-28078" fmla="*/ 1079596 h 5795240"/>
              <a:gd name="connsiteX60-28079" fmla="*/ 9641995 w 12641071"/>
              <a:gd name="connsiteY60-28080" fmla="*/ 961153 h 5795240"/>
              <a:gd name="connsiteX61-28081" fmla="*/ 9653069 w 12641071"/>
              <a:gd name="connsiteY61-28082" fmla="*/ 960983 h 5795240"/>
              <a:gd name="connsiteX62-28083" fmla="*/ 9801564 w 12641071"/>
              <a:gd name="connsiteY62-28084" fmla="*/ 1196828 h 5795240"/>
              <a:gd name="connsiteX63-28085" fmla="*/ 9801566 w 12641071"/>
              <a:gd name="connsiteY63-28086" fmla="*/ 1196828 h 5795240"/>
              <a:gd name="connsiteX64-28087" fmla="*/ 9653070 w 12641071"/>
              <a:gd name="connsiteY64-28088" fmla="*/ 960982 h 5795240"/>
              <a:gd name="connsiteX65-28089" fmla="*/ 9641996 w 12641071"/>
              <a:gd name="connsiteY65-28090" fmla="*/ 961152 h 5795240"/>
              <a:gd name="connsiteX66-28091" fmla="*/ 9651917 w 12641071"/>
              <a:gd name="connsiteY66-28092" fmla="*/ 940556 h 5795240"/>
              <a:gd name="connsiteX67-28093" fmla="*/ 11050508 w 12641071"/>
              <a:gd name="connsiteY67-28094" fmla="*/ 108150 h 5795240"/>
              <a:gd name="connsiteX68-28095" fmla="*/ 12641071 w 12641071"/>
              <a:gd name="connsiteY68-28096" fmla="*/ 1698711 h 5795240"/>
              <a:gd name="connsiteX69-28097" fmla="*/ 11371062 w 12641071"/>
              <a:gd name="connsiteY69-28098" fmla="*/ 3256960 h 5795240"/>
              <a:gd name="connsiteX70-28099" fmla="*/ 11215953 w 12641071"/>
              <a:gd name="connsiteY70-28100" fmla="*/ 3280632 h 5795240"/>
              <a:gd name="connsiteX71-28101" fmla="*/ 11142318 w 12641071"/>
              <a:gd name="connsiteY71-28102" fmla="*/ 3276914 h 5795240"/>
              <a:gd name="connsiteX72-28103" fmla="*/ 11215952 w 12641071"/>
              <a:gd name="connsiteY72-28104" fmla="*/ 3280632 h 5795240"/>
              <a:gd name="connsiteX73-28105" fmla="*/ 11213133 w 12641071"/>
              <a:gd name="connsiteY73-28106" fmla="*/ 3281062 h 5795240"/>
              <a:gd name="connsiteX74-28107" fmla="*/ 11116921 w 12641071"/>
              <a:gd name="connsiteY74-28108" fmla="*/ 3285921 h 5795240"/>
              <a:gd name="connsiteX75-28109" fmla="*/ 11050507 w 12641071"/>
              <a:gd name="connsiteY75-28110" fmla="*/ 3289274 h 5795240"/>
              <a:gd name="connsiteX76-28111" fmla="*/ 11006292 w 12641071"/>
              <a:gd name="connsiteY76-28112" fmla="*/ 3287041 h 5795240"/>
              <a:gd name="connsiteX77-28113" fmla="*/ 10937101 w 12641071"/>
              <a:gd name="connsiteY77-28114" fmla="*/ 3297601 h 5795240"/>
              <a:gd name="connsiteX78-28115" fmla="*/ 10144740 w 12641071"/>
              <a:gd name="connsiteY78-28116" fmla="*/ 4089962 h 5795240"/>
              <a:gd name="connsiteX79-28117" fmla="*/ 10130374 w 12641071"/>
              <a:gd name="connsiteY79-28118" fmla="*/ 4184101 h 5795240"/>
              <a:gd name="connsiteX80-28119" fmla="*/ 10130375 w 12641071"/>
              <a:gd name="connsiteY80-28120" fmla="*/ 4184103 h 5795240"/>
              <a:gd name="connsiteX81-28121" fmla="*/ 10130656 w 12641071"/>
              <a:gd name="connsiteY81-28122" fmla="*/ 4185950 h 5795240"/>
              <a:gd name="connsiteX82-28123" fmla="*/ 10138194 w 12641071"/>
              <a:gd name="connsiteY82-28124" fmla="*/ 4335228 h 5795240"/>
              <a:gd name="connsiteX83-28125" fmla="*/ 10137710 w 12641071"/>
              <a:gd name="connsiteY83-28126" fmla="*/ 4344822 h 5795240"/>
              <a:gd name="connsiteX84-28127" fmla="*/ 10133555 w 12641071"/>
              <a:gd name="connsiteY84-28128" fmla="*/ 4427096 h 5795240"/>
              <a:gd name="connsiteX85-28129" fmla="*/ 10129312 w 12641071"/>
              <a:gd name="connsiteY85-28130" fmla="*/ 4399289 h 5795240"/>
              <a:gd name="connsiteX86-28131" fmla="*/ 10126797 w 12641071"/>
              <a:gd name="connsiteY86-28132" fmla="*/ 4349498 h 5795240"/>
              <a:gd name="connsiteX87-28133" fmla="*/ 10126796 w 12641071"/>
              <a:gd name="connsiteY87-28134" fmla="*/ 4349498 h 5795240"/>
              <a:gd name="connsiteX88-28135" fmla="*/ 10129311 w 12641071"/>
              <a:gd name="connsiteY88-28136" fmla="*/ 4399289 h 5795240"/>
              <a:gd name="connsiteX89-28137" fmla="*/ 10133554 w 12641071"/>
              <a:gd name="connsiteY89-28138" fmla="*/ 4427096 h 5795240"/>
              <a:gd name="connsiteX90-28139" fmla="*/ 10130656 w 12641071"/>
              <a:gd name="connsiteY90-28140" fmla="*/ 4484506 h 5795240"/>
              <a:gd name="connsiteX91-28141" fmla="*/ 8678182 w 12641071"/>
              <a:gd name="connsiteY91-28142" fmla="*/ 5795240 h 5795240"/>
              <a:gd name="connsiteX92-28143" fmla="*/ 7467518 w 12641071"/>
              <a:gd name="connsiteY92-28144" fmla="*/ 5151535 h 5795240"/>
              <a:gd name="connsiteX93-28145" fmla="*/ 7419945 w 12641071"/>
              <a:gd name="connsiteY93-28146" fmla="*/ 5073228 h 5795240"/>
              <a:gd name="connsiteX94-28147" fmla="*/ 7394386 w 12641071"/>
              <a:gd name="connsiteY94-28148" fmla="*/ 5031156 h 5795240"/>
              <a:gd name="connsiteX95-28149" fmla="*/ 7367299 w 12641071"/>
              <a:gd name="connsiteY95-28150" fmla="*/ 4974928 h 5795240"/>
              <a:gd name="connsiteX96-28151" fmla="*/ 7332905 w 12641071"/>
              <a:gd name="connsiteY96-28152" fmla="*/ 4903531 h 5795240"/>
              <a:gd name="connsiteX97-28153" fmla="*/ 7320958 w 12641071"/>
              <a:gd name="connsiteY97-28154" fmla="*/ 4870887 h 5795240"/>
              <a:gd name="connsiteX98-28155" fmla="*/ 7322174 w 12641071"/>
              <a:gd name="connsiteY98-28156" fmla="*/ 4872361 h 5795240"/>
              <a:gd name="connsiteX99-28157" fmla="*/ 7362630 w 12641071"/>
              <a:gd name="connsiteY99-28158" fmla="*/ 4938954 h 5795240"/>
              <a:gd name="connsiteX100-28159" fmla="*/ 7380779 w 12641071"/>
              <a:gd name="connsiteY100-28160" fmla="*/ 4976628 h 5795240"/>
              <a:gd name="connsiteX101-28161" fmla="*/ 7391210 w 12641071"/>
              <a:gd name="connsiteY101-28162" fmla="*/ 4977944 h 5795240"/>
              <a:gd name="connsiteX102-28163" fmla="*/ 7380780 w 12641071"/>
              <a:gd name="connsiteY102-28164" fmla="*/ 4976628 h 5795240"/>
              <a:gd name="connsiteX103-28165" fmla="*/ 7362631 w 12641071"/>
              <a:gd name="connsiteY103-28166" fmla="*/ 4938954 h 5795240"/>
              <a:gd name="connsiteX104-28167" fmla="*/ 7322175 w 12641071"/>
              <a:gd name="connsiteY104-28168" fmla="*/ 4872361 h 5795240"/>
              <a:gd name="connsiteX105-28169" fmla="*/ 7320959 w 12641071"/>
              <a:gd name="connsiteY105-28170" fmla="*/ 4870887 h 5795240"/>
              <a:gd name="connsiteX106-28171" fmla="*/ 7283811 w 12641071"/>
              <a:gd name="connsiteY106-28172" fmla="*/ 4769391 h 5795240"/>
              <a:gd name="connsiteX107-28173" fmla="*/ 7272112 w 12641071"/>
              <a:gd name="connsiteY107-28174" fmla="*/ 4718630 h 5795240"/>
              <a:gd name="connsiteX108-28175" fmla="*/ 7272111 w 12641071"/>
              <a:gd name="connsiteY108-28176" fmla="*/ 4718630 h 5795240"/>
              <a:gd name="connsiteX109-28177" fmla="*/ 7283810 w 12641071"/>
              <a:gd name="connsiteY109-28178" fmla="*/ 4769391 h 5795240"/>
              <a:gd name="connsiteX110-28179" fmla="*/ 7320958 w 12641071"/>
              <a:gd name="connsiteY110-28180" fmla="*/ 4870887 h 5795240"/>
              <a:gd name="connsiteX111-28181" fmla="*/ 7223551 w 12641071"/>
              <a:gd name="connsiteY111-28182" fmla="*/ 4752829 h 5795240"/>
              <a:gd name="connsiteX112-28183" fmla="*/ 6652445 w 12641071"/>
              <a:gd name="connsiteY112-28184" fmla="*/ 4516269 h 5795240"/>
              <a:gd name="connsiteX113-28185" fmla="*/ 6200873 w 12641071"/>
              <a:gd name="connsiteY113-28186" fmla="*/ 4654206 h 5795240"/>
              <a:gd name="connsiteX114-28187" fmla="*/ 6088813 w 12641071"/>
              <a:gd name="connsiteY114-28188" fmla="*/ 4746663 h 5795240"/>
              <a:gd name="connsiteX115-28189" fmla="*/ 6043019 w 12641071"/>
              <a:gd name="connsiteY115-28190" fmla="*/ 4807902 h 5795240"/>
              <a:gd name="connsiteX116-28191" fmla="*/ 6043021 w 12641071"/>
              <a:gd name="connsiteY116-28192" fmla="*/ 4807902 h 5795240"/>
              <a:gd name="connsiteX117-28193" fmla="*/ 6023271 w 12641071"/>
              <a:gd name="connsiteY117-28194" fmla="*/ 4834312 h 5795240"/>
              <a:gd name="connsiteX118-28195" fmla="*/ 5970678 w 12641071"/>
              <a:gd name="connsiteY118-28196" fmla="*/ 4892181 h 5795240"/>
              <a:gd name="connsiteX119-28197" fmla="*/ 5982717 w 12641071"/>
              <a:gd name="connsiteY119-28198" fmla="*/ 4872361 h 5795240"/>
              <a:gd name="connsiteX120-28199" fmla="*/ 5970675 w 12641071"/>
              <a:gd name="connsiteY120-28200" fmla="*/ 4892181 h 5795240"/>
              <a:gd name="connsiteX121-28201" fmla="*/ 5935320 w 12641071"/>
              <a:gd name="connsiteY121-28202" fmla="*/ 4931081 h 5795240"/>
              <a:gd name="connsiteX122-28203" fmla="*/ 4971763 w 12641071"/>
              <a:gd name="connsiteY122-28204" fmla="*/ 5330200 h 5795240"/>
              <a:gd name="connsiteX123-28205" fmla="*/ 3716172 w 12641071"/>
              <a:gd name="connsiteY123-28206" fmla="*/ 4497938 h 5795240"/>
              <a:gd name="connsiteX124-28207" fmla="*/ 3710773 w 12641071"/>
              <a:gd name="connsiteY124-28208" fmla="*/ 4483182 h 5795240"/>
              <a:gd name="connsiteX125-28209" fmla="*/ 3710773 w 12641071"/>
              <a:gd name="connsiteY125-28210" fmla="*/ 4483181 h 5795240"/>
              <a:gd name="connsiteX126-28211" fmla="*/ 3674984 w 12641071"/>
              <a:gd name="connsiteY126-28212" fmla="*/ 4385402 h 5795240"/>
              <a:gd name="connsiteX127-28213" fmla="*/ 3670349 w 12641071"/>
              <a:gd name="connsiteY127-28214" fmla="*/ 4372742 h 5795240"/>
              <a:gd name="connsiteX128-28215" fmla="*/ 3659438 w 12641071"/>
              <a:gd name="connsiteY128-28216" fmla="*/ 4330309 h 5795240"/>
              <a:gd name="connsiteX129-28217" fmla="*/ 3672084 w 12641071"/>
              <a:gd name="connsiteY129-28218" fmla="*/ 4353606 h 5795240"/>
              <a:gd name="connsiteX130-28219" fmla="*/ 3659440 w 12641071"/>
              <a:gd name="connsiteY130-28220" fmla="*/ 4330309 h 5795240"/>
              <a:gd name="connsiteX131-28221" fmla="*/ 3613217 w 12641071"/>
              <a:gd name="connsiteY131-28222" fmla="*/ 4245153 h 5795240"/>
              <a:gd name="connsiteX132-28223" fmla="*/ 3083792 w 12641071"/>
              <a:gd name="connsiteY132-28224" fmla="*/ 3963660 h 5795240"/>
              <a:gd name="connsiteX133-28225" fmla="*/ 2835272 w 12641071"/>
              <a:gd name="connsiteY133-28226" fmla="*/ 4013833 h 5795240"/>
              <a:gd name="connsiteX134-28227" fmla="*/ 2820214 w 12641071"/>
              <a:gd name="connsiteY134-28228" fmla="*/ 4022007 h 5795240"/>
              <a:gd name="connsiteX135-28229" fmla="*/ 2820212 w 12641071"/>
              <a:gd name="connsiteY135-28230" fmla="*/ 4022008 h 5795240"/>
              <a:gd name="connsiteX136-28231" fmla="*/ 2820206 w 12641071"/>
              <a:gd name="connsiteY136-28232" fmla="*/ 4022011 h 5795240"/>
              <a:gd name="connsiteX137-28233" fmla="*/ 2813481 w 12641071"/>
              <a:gd name="connsiteY137-28234" fmla="*/ 4027041 h 5795240"/>
              <a:gd name="connsiteX138-28235" fmla="*/ 2762875 w 12641071"/>
              <a:gd name="connsiteY138-28236" fmla="*/ 4057784 h 5795240"/>
              <a:gd name="connsiteX139-28237" fmla="*/ 2762878 w 12641071"/>
              <a:gd name="connsiteY139-28238" fmla="*/ 4057784 h 5795240"/>
              <a:gd name="connsiteX140-28239" fmla="*/ 2694694 w 12641071"/>
              <a:gd name="connsiteY140-28240" fmla="*/ 4099208 h 5795240"/>
              <a:gd name="connsiteX141-28241" fmla="*/ 2726822 w 12641071"/>
              <a:gd name="connsiteY141-28242" fmla="*/ 4072700 h 5795240"/>
              <a:gd name="connsiteX142-28243" fmla="*/ 2757719 w 12641071"/>
              <a:gd name="connsiteY142-28244" fmla="*/ 4055929 h 5795240"/>
              <a:gd name="connsiteX143-28245" fmla="*/ 2757718 w 12641071"/>
              <a:gd name="connsiteY143-28246" fmla="*/ 4055928 h 5795240"/>
              <a:gd name="connsiteX144-28247" fmla="*/ 2726820 w 12641071"/>
              <a:gd name="connsiteY144-28248" fmla="*/ 4072700 h 5795240"/>
              <a:gd name="connsiteX145-28249" fmla="*/ 2694692 w 12641071"/>
              <a:gd name="connsiteY145-28250" fmla="*/ 4099208 h 5795240"/>
              <a:gd name="connsiteX146-28251" fmla="*/ 2664698 w 12641071"/>
              <a:gd name="connsiteY146-28252" fmla="*/ 4117431 h 5795240"/>
              <a:gd name="connsiteX147-28253" fmla="*/ 1804544 w 12641071"/>
              <a:gd name="connsiteY147-28254" fmla="*/ 4335229 h 5795240"/>
              <a:gd name="connsiteX148-28255" fmla="*/ 0 w 12641071"/>
              <a:gd name="connsiteY148-28256" fmla="*/ 2530685 h 5795240"/>
              <a:gd name="connsiteX149-28257" fmla="*/ 1804544 w 12641071"/>
              <a:gd name="connsiteY149-28258" fmla="*/ 726143 h 5795240"/>
              <a:gd name="connsiteX150-28259" fmla="*/ 3080549 w 12641071"/>
              <a:gd name="connsiteY150-28260" fmla="*/ 1254682 h 5795240"/>
              <a:gd name="connsiteX151-28261" fmla="*/ 3268676 w 12641071"/>
              <a:gd name="connsiteY151-28262" fmla="*/ 1461167 h 5795240"/>
              <a:gd name="connsiteX152-28263" fmla="*/ 3565826 w 12641071"/>
              <a:gd name="connsiteY152-28264" fmla="*/ 1551935 h 5795240"/>
              <a:gd name="connsiteX153-28265" fmla="*/ 4086504 w 12641071"/>
              <a:gd name="connsiteY153-28266" fmla="*/ 1127574 h 5795240"/>
              <a:gd name="connsiteX154-28267" fmla="*/ 4103078 w 12641071"/>
              <a:gd name="connsiteY154-28268" fmla="*/ 1004204 h 5795240"/>
              <a:gd name="connsiteX155-28269" fmla="*/ 5215874 w 12641071"/>
              <a:gd name="connsiteY155-28270" fmla="*/ 0 h 5795240"/>
              <a:gd name="connsiteX0-28271" fmla="*/ 5964869 w 12641071"/>
              <a:gd name="connsiteY0-28272" fmla="*/ 4795171 h 5795240"/>
              <a:gd name="connsiteX1-28273" fmla="*/ 6019264 w 12641071"/>
              <a:gd name="connsiteY1-28274" fmla="*/ 4804905 h 5795240"/>
              <a:gd name="connsiteX2-28275" fmla="*/ 6036570 w 12641071"/>
              <a:gd name="connsiteY2-28276" fmla="*/ 4807089 h 5795240"/>
              <a:gd name="connsiteX3-28277" fmla="*/ 6019265 w 12641071"/>
              <a:gd name="connsiteY3-28278" fmla="*/ 4804905 h 5795240"/>
              <a:gd name="connsiteX4-28279" fmla="*/ 5964869 w 12641071"/>
              <a:gd name="connsiteY4-28280" fmla="*/ 4795171 h 5795240"/>
              <a:gd name="connsiteX5-28281" fmla="*/ 3682364 w 12641071"/>
              <a:gd name="connsiteY5-28282" fmla="*/ 4386723 h 5795240"/>
              <a:gd name="connsiteX6-28283" fmla="*/ 3772428 w 12641071"/>
              <a:gd name="connsiteY6-28284" fmla="*/ 4402840 h 5795240"/>
              <a:gd name="connsiteX7-28285" fmla="*/ 3772428 w 12641071"/>
              <a:gd name="connsiteY7-28286" fmla="*/ 4402840 h 5795240"/>
              <a:gd name="connsiteX8-28287" fmla="*/ 3682364 w 12641071"/>
              <a:gd name="connsiteY8-28288" fmla="*/ 4386723 h 5795240"/>
              <a:gd name="connsiteX9-28289" fmla="*/ 5215874 w 12641071"/>
              <a:gd name="connsiteY9-28290" fmla="*/ 0 h 5795240"/>
              <a:gd name="connsiteX10-28291" fmla="*/ 5927386 w 12641071"/>
              <a:gd name="connsiteY10-28292" fmla="*/ 255427 h 5795240"/>
              <a:gd name="connsiteX11-28293" fmla="*/ 6105193 w 12641071"/>
              <a:gd name="connsiteY11-28294" fmla="*/ 442067 h 5795240"/>
              <a:gd name="connsiteX12-28295" fmla="*/ 6105193 w 12641071"/>
              <a:gd name="connsiteY12-28296" fmla="*/ 442069 h 5795240"/>
              <a:gd name="connsiteX13-28297" fmla="*/ 6141460 w 12641071"/>
              <a:gd name="connsiteY13-28298" fmla="*/ 475027 h 5795240"/>
              <a:gd name="connsiteX14-28299" fmla="*/ 6788665 w 12641071"/>
              <a:gd name="connsiteY14-28300" fmla="*/ 707369 h 5795240"/>
              <a:gd name="connsiteX15-28301" fmla="*/ 7184710 w 12641071"/>
              <a:gd name="connsiteY15-28302" fmla="*/ 627411 h 5795240"/>
              <a:gd name="connsiteX16-28303" fmla="*/ 7264545 w 12641071"/>
              <a:gd name="connsiteY16-28304" fmla="*/ 588952 h 5795240"/>
              <a:gd name="connsiteX17-28305" fmla="*/ 7264545 w 12641071"/>
              <a:gd name="connsiteY17-28306" fmla="*/ 588953 h 5795240"/>
              <a:gd name="connsiteX18-28307" fmla="*/ 7273651 w 12641071"/>
              <a:gd name="connsiteY18-28308" fmla="*/ 584566 h 5795240"/>
              <a:gd name="connsiteX19-28309" fmla="*/ 7314851 w 12641071"/>
              <a:gd name="connsiteY19-28310" fmla="*/ 559537 h 5795240"/>
              <a:gd name="connsiteX20-28311" fmla="*/ 7314853 w 12641071"/>
              <a:gd name="connsiteY20-28312" fmla="*/ 559536 h 5795240"/>
              <a:gd name="connsiteX21-28313" fmla="*/ 7314851 w 12641071"/>
              <a:gd name="connsiteY21-28314" fmla="*/ 559537 h 5795240"/>
              <a:gd name="connsiteX22-28315" fmla="*/ 7385004 w 12641071"/>
              <a:gd name="connsiteY22-28316" fmla="*/ 511303 h 5795240"/>
              <a:gd name="connsiteX23-28317" fmla="*/ 7391626 w 12641071"/>
              <a:gd name="connsiteY23-28318" fmla="*/ 508114 h 5795240"/>
              <a:gd name="connsiteX24-28319" fmla="*/ 7391631 w 12641071"/>
              <a:gd name="connsiteY24-28320" fmla="*/ 508110 h 5795240"/>
              <a:gd name="connsiteX25-28321" fmla="*/ 7478934 w 12641071"/>
              <a:gd name="connsiteY25-28322" fmla="*/ 466053 h 5795240"/>
              <a:gd name="connsiteX26-28323" fmla="*/ 7897193 w 12641071"/>
              <a:gd name="connsiteY26-28324" fmla="*/ 381611 h 5795240"/>
              <a:gd name="connsiteX27-28325" fmla="*/ 8788216 w 12641071"/>
              <a:gd name="connsiteY27-28326" fmla="*/ 855364 h 5795240"/>
              <a:gd name="connsiteX28-28327" fmla="*/ 8832362 w 12641071"/>
              <a:gd name="connsiteY28-28328" fmla="*/ 928030 h 5795240"/>
              <a:gd name="connsiteX29-28329" fmla="*/ 8832362 w 12641071"/>
              <a:gd name="connsiteY29-28330" fmla="*/ 928033 h 5795240"/>
              <a:gd name="connsiteX30-28331" fmla="*/ 8842040 w 12641071"/>
              <a:gd name="connsiteY30-28332" fmla="*/ 943961 h 5795240"/>
              <a:gd name="connsiteX31-28333" fmla="*/ 8856144 w 12641071"/>
              <a:gd name="connsiteY31-28334" fmla="*/ 973241 h 5795240"/>
              <a:gd name="connsiteX32-28335" fmla="*/ 8856145 w 12641071"/>
              <a:gd name="connsiteY32-28336" fmla="*/ 973241 h 5795240"/>
              <a:gd name="connsiteX33-28337" fmla="*/ 8878117 w 12641071"/>
              <a:gd name="connsiteY33-28338" fmla="*/ 1018851 h 5795240"/>
              <a:gd name="connsiteX34-28339" fmla="*/ 8877719 w 12641071"/>
              <a:gd name="connsiteY34-28340" fmla="*/ 1018369 h 5795240"/>
              <a:gd name="connsiteX35-28341" fmla="*/ 8853250 w 12641071"/>
              <a:gd name="connsiteY35-28342" fmla="*/ 973288 h 5795240"/>
              <a:gd name="connsiteX36-28343" fmla="*/ 8853249 w 12641071"/>
              <a:gd name="connsiteY36-28344" fmla="*/ 973288 h 5795240"/>
              <a:gd name="connsiteX37-28345" fmla="*/ 8853248 w 12641071"/>
              <a:gd name="connsiteY37-28346" fmla="*/ 973287 h 5795240"/>
              <a:gd name="connsiteX38-28347" fmla="*/ 8849677 w 12641071"/>
              <a:gd name="connsiteY38-28348" fmla="*/ 973341 h 5795240"/>
              <a:gd name="connsiteX39-28349" fmla="*/ 8641543 w 12641071"/>
              <a:gd name="connsiteY39-28350" fmla="*/ 916577 h 5795240"/>
              <a:gd name="connsiteX40-28351" fmla="*/ 8641545 w 12641071"/>
              <a:gd name="connsiteY40-28352" fmla="*/ 916580 h 5795240"/>
              <a:gd name="connsiteX41-28353" fmla="*/ 8849676 w 12641071"/>
              <a:gd name="connsiteY41-28354" fmla="*/ 973343 h 5795240"/>
              <a:gd name="connsiteX42-28355" fmla="*/ 8853248 w 12641071"/>
              <a:gd name="connsiteY42-28356" fmla="*/ 973288 h 5795240"/>
              <a:gd name="connsiteX43-28357" fmla="*/ 8877719 w 12641071"/>
              <a:gd name="connsiteY43-28358" fmla="*/ 1018371 h 5795240"/>
              <a:gd name="connsiteX44-28359" fmla="*/ 8878116 w 12641071"/>
              <a:gd name="connsiteY44-28360" fmla="*/ 1018851 h 5795240"/>
              <a:gd name="connsiteX45-28361" fmla="*/ 8887288 w 12641071"/>
              <a:gd name="connsiteY45-28362" fmla="*/ 1037892 h 5795240"/>
              <a:gd name="connsiteX46-28363" fmla="*/ 8949899 w 12641071"/>
              <a:gd name="connsiteY46-28364" fmla="*/ 1239592 h 5795240"/>
              <a:gd name="connsiteX47-28365" fmla="*/ 8968437 w 12641071"/>
              <a:gd name="connsiteY47-28366" fmla="*/ 1423482 h 5795240"/>
              <a:gd name="connsiteX48-28367" fmla="*/ 8949899 w 12641071"/>
              <a:gd name="connsiteY48-28368" fmla="*/ 1239591 h 5795240"/>
              <a:gd name="connsiteX49-28369" fmla="*/ 8887288 w 12641071"/>
              <a:gd name="connsiteY49-28370" fmla="*/ 1037890 h 5795240"/>
              <a:gd name="connsiteX50-28371" fmla="*/ 8878116 w 12641071"/>
              <a:gd name="connsiteY50-28372" fmla="*/ 1018851 h 5795240"/>
              <a:gd name="connsiteX51-28373" fmla="*/ 8931285 w 12641071"/>
              <a:gd name="connsiteY51-28374" fmla="*/ 1083292 h 5795240"/>
              <a:gd name="connsiteX52-28375" fmla="*/ 9241478 w 12641071"/>
              <a:gd name="connsiteY52-28376" fmla="*/ 1211778 h 5795240"/>
              <a:gd name="connsiteX53-28377" fmla="*/ 9605238 w 12641071"/>
              <a:gd name="connsiteY53-28378" fmla="*/ 1018369 h 5795240"/>
              <a:gd name="connsiteX54-28379" fmla="*/ 9636247 w 12641071"/>
              <a:gd name="connsiteY54-28380" fmla="*/ 961241 h 5795240"/>
              <a:gd name="connsiteX55-28381" fmla="*/ 9641995 w 12641071"/>
              <a:gd name="connsiteY55-28382" fmla="*/ 961152 h 5795240"/>
              <a:gd name="connsiteX56-28383" fmla="*/ 9584939 w 12641071"/>
              <a:gd name="connsiteY56-28384" fmla="*/ 1079594 h 5795240"/>
              <a:gd name="connsiteX57-28385" fmla="*/ 9546257 w 12641071"/>
              <a:gd name="connsiteY57-28386" fmla="*/ 1204206 h 5795240"/>
              <a:gd name="connsiteX58-28387" fmla="*/ 9584939 w 12641071"/>
              <a:gd name="connsiteY58-28388" fmla="*/ 1079596 h 5795240"/>
              <a:gd name="connsiteX59-28389" fmla="*/ 9641995 w 12641071"/>
              <a:gd name="connsiteY59-28390" fmla="*/ 961153 h 5795240"/>
              <a:gd name="connsiteX60-28391" fmla="*/ 9653069 w 12641071"/>
              <a:gd name="connsiteY60-28392" fmla="*/ 960983 h 5795240"/>
              <a:gd name="connsiteX61-28393" fmla="*/ 9801564 w 12641071"/>
              <a:gd name="connsiteY61-28394" fmla="*/ 1196828 h 5795240"/>
              <a:gd name="connsiteX62-28395" fmla="*/ 9801566 w 12641071"/>
              <a:gd name="connsiteY62-28396" fmla="*/ 1196828 h 5795240"/>
              <a:gd name="connsiteX63-28397" fmla="*/ 9653070 w 12641071"/>
              <a:gd name="connsiteY63-28398" fmla="*/ 960982 h 5795240"/>
              <a:gd name="connsiteX64-28399" fmla="*/ 9641996 w 12641071"/>
              <a:gd name="connsiteY64-28400" fmla="*/ 961152 h 5795240"/>
              <a:gd name="connsiteX65-28401" fmla="*/ 9651917 w 12641071"/>
              <a:gd name="connsiteY65-28402" fmla="*/ 940556 h 5795240"/>
              <a:gd name="connsiteX66-28403" fmla="*/ 11050508 w 12641071"/>
              <a:gd name="connsiteY66-28404" fmla="*/ 108150 h 5795240"/>
              <a:gd name="connsiteX67-28405" fmla="*/ 12641071 w 12641071"/>
              <a:gd name="connsiteY67-28406" fmla="*/ 1698711 h 5795240"/>
              <a:gd name="connsiteX68-28407" fmla="*/ 11371062 w 12641071"/>
              <a:gd name="connsiteY68-28408" fmla="*/ 3256960 h 5795240"/>
              <a:gd name="connsiteX69-28409" fmla="*/ 11215953 w 12641071"/>
              <a:gd name="connsiteY69-28410" fmla="*/ 3280632 h 5795240"/>
              <a:gd name="connsiteX70-28411" fmla="*/ 11142318 w 12641071"/>
              <a:gd name="connsiteY70-28412" fmla="*/ 3276914 h 5795240"/>
              <a:gd name="connsiteX71-28413" fmla="*/ 11215952 w 12641071"/>
              <a:gd name="connsiteY71-28414" fmla="*/ 3280632 h 5795240"/>
              <a:gd name="connsiteX72-28415" fmla="*/ 11213133 w 12641071"/>
              <a:gd name="connsiteY72-28416" fmla="*/ 3281062 h 5795240"/>
              <a:gd name="connsiteX73-28417" fmla="*/ 11116921 w 12641071"/>
              <a:gd name="connsiteY73-28418" fmla="*/ 3285921 h 5795240"/>
              <a:gd name="connsiteX74-28419" fmla="*/ 11050507 w 12641071"/>
              <a:gd name="connsiteY74-28420" fmla="*/ 3289274 h 5795240"/>
              <a:gd name="connsiteX75-28421" fmla="*/ 11006292 w 12641071"/>
              <a:gd name="connsiteY75-28422" fmla="*/ 3287041 h 5795240"/>
              <a:gd name="connsiteX76-28423" fmla="*/ 10937101 w 12641071"/>
              <a:gd name="connsiteY76-28424" fmla="*/ 3297601 h 5795240"/>
              <a:gd name="connsiteX77-28425" fmla="*/ 10144740 w 12641071"/>
              <a:gd name="connsiteY77-28426" fmla="*/ 4089962 h 5795240"/>
              <a:gd name="connsiteX78-28427" fmla="*/ 10130374 w 12641071"/>
              <a:gd name="connsiteY78-28428" fmla="*/ 4184101 h 5795240"/>
              <a:gd name="connsiteX79-28429" fmla="*/ 10130375 w 12641071"/>
              <a:gd name="connsiteY79-28430" fmla="*/ 4184103 h 5795240"/>
              <a:gd name="connsiteX80-28431" fmla="*/ 10130656 w 12641071"/>
              <a:gd name="connsiteY80-28432" fmla="*/ 4185950 h 5795240"/>
              <a:gd name="connsiteX81-28433" fmla="*/ 10138194 w 12641071"/>
              <a:gd name="connsiteY81-28434" fmla="*/ 4335228 h 5795240"/>
              <a:gd name="connsiteX82-28435" fmla="*/ 10137710 w 12641071"/>
              <a:gd name="connsiteY82-28436" fmla="*/ 4344822 h 5795240"/>
              <a:gd name="connsiteX83-28437" fmla="*/ 10133555 w 12641071"/>
              <a:gd name="connsiteY83-28438" fmla="*/ 4427096 h 5795240"/>
              <a:gd name="connsiteX84-28439" fmla="*/ 10129312 w 12641071"/>
              <a:gd name="connsiteY84-28440" fmla="*/ 4399289 h 5795240"/>
              <a:gd name="connsiteX85-28441" fmla="*/ 10126797 w 12641071"/>
              <a:gd name="connsiteY85-28442" fmla="*/ 4349498 h 5795240"/>
              <a:gd name="connsiteX86-28443" fmla="*/ 10126796 w 12641071"/>
              <a:gd name="connsiteY86-28444" fmla="*/ 4349498 h 5795240"/>
              <a:gd name="connsiteX87-28445" fmla="*/ 10129311 w 12641071"/>
              <a:gd name="connsiteY87-28446" fmla="*/ 4399289 h 5795240"/>
              <a:gd name="connsiteX88-28447" fmla="*/ 10133554 w 12641071"/>
              <a:gd name="connsiteY88-28448" fmla="*/ 4427096 h 5795240"/>
              <a:gd name="connsiteX89-28449" fmla="*/ 10130656 w 12641071"/>
              <a:gd name="connsiteY89-28450" fmla="*/ 4484506 h 5795240"/>
              <a:gd name="connsiteX90-28451" fmla="*/ 8678182 w 12641071"/>
              <a:gd name="connsiteY90-28452" fmla="*/ 5795240 h 5795240"/>
              <a:gd name="connsiteX91-28453" fmla="*/ 7467518 w 12641071"/>
              <a:gd name="connsiteY91-28454" fmla="*/ 5151535 h 5795240"/>
              <a:gd name="connsiteX92-28455" fmla="*/ 7419945 w 12641071"/>
              <a:gd name="connsiteY92-28456" fmla="*/ 5073228 h 5795240"/>
              <a:gd name="connsiteX93-28457" fmla="*/ 7394386 w 12641071"/>
              <a:gd name="connsiteY93-28458" fmla="*/ 5031156 h 5795240"/>
              <a:gd name="connsiteX94-28459" fmla="*/ 7367299 w 12641071"/>
              <a:gd name="connsiteY94-28460" fmla="*/ 4974928 h 5795240"/>
              <a:gd name="connsiteX95-28461" fmla="*/ 7332905 w 12641071"/>
              <a:gd name="connsiteY95-28462" fmla="*/ 4903531 h 5795240"/>
              <a:gd name="connsiteX96-28463" fmla="*/ 7320958 w 12641071"/>
              <a:gd name="connsiteY96-28464" fmla="*/ 4870887 h 5795240"/>
              <a:gd name="connsiteX97-28465" fmla="*/ 7322174 w 12641071"/>
              <a:gd name="connsiteY97-28466" fmla="*/ 4872361 h 5795240"/>
              <a:gd name="connsiteX98-28467" fmla="*/ 7362630 w 12641071"/>
              <a:gd name="connsiteY98-28468" fmla="*/ 4938954 h 5795240"/>
              <a:gd name="connsiteX99-28469" fmla="*/ 7380779 w 12641071"/>
              <a:gd name="connsiteY99-28470" fmla="*/ 4976628 h 5795240"/>
              <a:gd name="connsiteX100-28471" fmla="*/ 7391210 w 12641071"/>
              <a:gd name="connsiteY100-28472" fmla="*/ 4977944 h 5795240"/>
              <a:gd name="connsiteX101-28473" fmla="*/ 7380780 w 12641071"/>
              <a:gd name="connsiteY101-28474" fmla="*/ 4976628 h 5795240"/>
              <a:gd name="connsiteX102-28475" fmla="*/ 7362631 w 12641071"/>
              <a:gd name="connsiteY102-28476" fmla="*/ 4938954 h 5795240"/>
              <a:gd name="connsiteX103-28477" fmla="*/ 7322175 w 12641071"/>
              <a:gd name="connsiteY103-28478" fmla="*/ 4872361 h 5795240"/>
              <a:gd name="connsiteX104-28479" fmla="*/ 7320959 w 12641071"/>
              <a:gd name="connsiteY104-28480" fmla="*/ 4870887 h 5795240"/>
              <a:gd name="connsiteX105-28481" fmla="*/ 7283811 w 12641071"/>
              <a:gd name="connsiteY105-28482" fmla="*/ 4769391 h 5795240"/>
              <a:gd name="connsiteX106-28483" fmla="*/ 7272112 w 12641071"/>
              <a:gd name="connsiteY106-28484" fmla="*/ 4718630 h 5795240"/>
              <a:gd name="connsiteX107-28485" fmla="*/ 7272111 w 12641071"/>
              <a:gd name="connsiteY107-28486" fmla="*/ 4718630 h 5795240"/>
              <a:gd name="connsiteX108-28487" fmla="*/ 7283810 w 12641071"/>
              <a:gd name="connsiteY108-28488" fmla="*/ 4769391 h 5795240"/>
              <a:gd name="connsiteX109-28489" fmla="*/ 7320958 w 12641071"/>
              <a:gd name="connsiteY109-28490" fmla="*/ 4870887 h 5795240"/>
              <a:gd name="connsiteX110-28491" fmla="*/ 7223551 w 12641071"/>
              <a:gd name="connsiteY110-28492" fmla="*/ 4752829 h 5795240"/>
              <a:gd name="connsiteX111-28493" fmla="*/ 6652445 w 12641071"/>
              <a:gd name="connsiteY111-28494" fmla="*/ 4516269 h 5795240"/>
              <a:gd name="connsiteX112-28495" fmla="*/ 6200873 w 12641071"/>
              <a:gd name="connsiteY112-28496" fmla="*/ 4654206 h 5795240"/>
              <a:gd name="connsiteX113-28497" fmla="*/ 6088813 w 12641071"/>
              <a:gd name="connsiteY113-28498" fmla="*/ 4746663 h 5795240"/>
              <a:gd name="connsiteX114-28499" fmla="*/ 6043019 w 12641071"/>
              <a:gd name="connsiteY114-28500" fmla="*/ 4807902 h 5795240"/>
              <a:gd name="connsiteX115-28501" fmla="*/ 6043021 w 12641071"/>
              <a:gd name="connsiteY115-28502" fmla="*/ 4807902 h 5795240"/>
              <a:gd name="connsiteX116-28503" fmla="*/ 6023271 w 12641071"/>
              <a:gd name="connsiteY116-28504" fmla="*/ 4834312 h 5795240"/>
              <a:gd name="connsiteX117-28505" fmla="*/ 5970678 w 12641071"/>
              <a:gd name="connsiteY117-28506" fmla="*/ 4892181 h 5795240"/>
              <a:gd name="connsiteX118-28507" fmla="*/ 5982717 w 12641071"/>
              <a:gd name="connsiteY118-28508" fmla="*/ 4872361 h 5795240"/>
              <a:gd name="connsiteX119-28509" fmla="*/ 5970675 w 12641071"/>
              <a:gd name="connsiteY119-28510" fmla="*/ 4892181 h 5795240"/>
              <a:gd name="connsiteX120-28511" fmla="*/ 5935320 w 12641071"/>
              <a:gd name="connsiteY120-28512" fmla="*/ 4931081 h 5795240"/>
              <a:gd name="connsiteX121-28513" fmla="*/ 4971763 w 12641071"/>
              <a:gd name="connsiteY121-28514" fmla="*/ 5330200 h 5795240"/>
              <a:gd name="connsiteX122-28515" fmla="*/ 3716172 w 12641071"/>
              <a:gd name="connsiteY122-28516" fmla="*/ 4497938 h 5795240"/>
              <a:gd name="connsiteX123-28517" fmla="*/ 3710773 w 12641071"/>
              <a:gd name="connsiteY123-28518" fmla="*/ 4483182 h 5795240"/>
              <a:gd name="connsiteX124-28519" fmla="*/ 3710773 w 12641071"/>
              <a:gd name="connsiteY124-28520" fmla="*/ 4483181 h 5795240"/>
              <a:gd name="connsiteX125-28521" fmla="*/ 3674984 w 12641071"/>
              <a:gd name="connsiteY125-28522" fmla="*/ 4385402 h 5795240"/>
              <a:gd name="connsiteX126-28523" fmla="*/ 3670349 w 12641071"/>
              <a:gd name="connsiteY126-28524" fmla="*/ 4372742 h 5795240"/>
              <a:gd name="connsiteX127-28525" fmla="*/ 3659438 w 12641071"/>
              <a:gd name="connsiteY127-28526" fmla="*/ 4330309 h 5795240"/>
              <a:gd name="connsiteX128-28527" fmla="*/ 3672084 w 12641071"/>
              <a:gd name="connsiteY128-28528" fmla="*/ 4353606 h 5795240"/>
              <a:gd name="connsiteX129-28529" fmla="*/ 3659440 w 12641071"/>
              <a:gd name="connsiteY129-28530" fmla="*/ 4330309 h 5795240"/>
              <a:gd name="connsiteX130-28531" fmla="*/ 3613217 w 12641071"/>
              <a:gd name="connsiteY130-28532" fmla="*/ 4245153 h 5795240"/>
              <a:gd name="connsiteX131-28533" fmla="*/ 3083792 w 12641071"/>
              <a:gd name="connsiteY131-28534" fmla="*/ 3963660 h 5795240"/>
              <a:gd name="connsiteX132-28535" fmla="*/ 2835272 w 12641071"/>
              <a:gd name="connsiteY132-28536" fmla="*/ 4013833 h 5795240"/>
              <a:gd name="connsiteX133-28537" fmla="*/ 2820214 w 12641071"/>
              <a:gd name="connsiteY133-28538" fmla="*/ 4022007 h 5795240"/>
              <a:gd name="connsiteX134-28539" fmla="*/ 2820212 w 12641071"/>
              <a:gd name="connsiteY134-28540" fmla="*/ 4022008 h 5795240"/>
              <a:gd name="connsiteX135-28541" fmla="*/ 2820206 w 12641071"/>
              <a:gd name="connsiteY135-28542" fmla="*/ 4022011 h 5795240"/>
              <a:gd name="connsiteX136-28543" fmla="*/ 2813481 w 12641071"/>
              <a:gd name="connsiteY136-28544" fmla="*/ 4027041 h 5795240"/>
              <a:gd name="connsiteX137-28545" fmla="*/ 2762875 w 12641071"/>
              <a:gd name="connsiteY137-28546" fmla="*/ 4057784 h 5795240"/>
              <a:gd name="connsiteX138-28547" fmla="*/ 2762878 w 12641071"/>
              <a:gd name="connsiteY138-28548" fmla="*/ 4057784 h 5795240"/>
              <a:gd name="connsiteX139-28549" fmla="*/ 2694694 w 12641071"/>
              <a:gd name="connsiteY139-28550" fmla="*/ 4099208 h 5795240"/>
              <a:gd name="connsiteX140-28551" fmla="*/ 2726822 w 12641071"/>
              <a:gd name="connsiteY140-28552" fmla="*/ 4072700 h 5795240"/>
              <a:gd name="connsiteX141-28553" fmla="*/ 2757719 w 12641071"/>
              <a:gd name="connsiteY141-28554" fmla="*/ 4055929 h 5795240"/>
              <a:gd name="connsiteX142-28555" fmla="*/ 2757718 w 12641071"/>
              <a:gd name="connsiteY142-28556" fmla="*/ 4055928 h 5795240"/>
              <a:gd name="connsiteX143-28557" fmla="*/ 2726820 w 12641071"/>
              <a:gd name="connsiteY143-28558" fmla="*/ 4072700 h 5795240"/>
              <a:gd name="connsiteX144-28559" fmla="*/ 2694692 w 12641071"/>
              <a:gd name="connsiteY144-28560" fmla="*/ 4099208 h 5795240"/>
              <a:gd name="connsiteX145-28561" fmla="*/ 2664698 w 12641071"/>
              <a:gd name="connsiteY145-28562" fmla="*/ 4117431 h 5795240"/>
              <a:gd name="connsiteX146-28563" fmla="*/ 1804544 w 12641071"/>
              <a:gd name="connsiteY146-28564" fmla="*/ 4335229 h 5795240"/>
              <a:gd name="connsiteX147-28565" fmla="*/ 0 w 12641071"/>
              <a:gd name="connsiteY147-28566" fmla="*/ 2530685 h 5795240"/>
              <a:gd name="connsiteX148-28567" fmla="*/ 1804544 w 12641071"/>
              <a:gd name="connsiteY148-28568" fmla="*/ 726143 h 5795240"/>
              <a:gd name="connsiteX149-28569" fmla="*/ 3080549 w 12641071"/>
              <a:gd name="connsiteY149-28570" fmla="*/ 1254682 h 5795240"/>
              <a:gd name="connsiteX150-28571" fmla="*/ 3268676 w 12641071"/>
              <a:gd name="connsiteY150-28572" fmla="*/ 1461167 h 5795240"/>
              <a:gd name="connsiteX151-28573" fmla="*/ 3565826 w 12641071"/>
              <a:gd name="connsiteY151-28574" fmla="*/ 1551935 h 5795240"/>
              <a:gd name="connsiteX152-28575" fmla="*/ 4086504 w 12641071"/>
              <a:gd name="connsiteY152-28576" fmla="*/ 1127574 h 5795240"/>
              <a:gd name="connsiteX153-28577" fmla="*/ 4103078 w 12641071"/>
              <a:gd name="connsiteY153-28578" fmla="*/ 1004204 h 5795240"/>
              <a:gd name="connsiteX154-28579" fmla="*/ 5215874 w 12641071"/>
              <a:gd name="connsiteY154-28580" fmla="*/ 0 h 5795240"/>
              <a:gd name="connsiteX0-28581" fmla="*/ 5964869 w 12641071"/>
              <a:gd name="connsiteY0-28582" fmla="*/ 4795171 h 5795240"/>
              <a:gd name="connsiteX1-28583" fmla="*/ 6019264 w 12641071"/>
              <a:gd name="connsiteY1-28584" fmla="*/ 4804905 h 5795240"/>
              <a:gd name="connsiteX2-28585" fmla="*/ 6036570 w 12641071"/>
              <a:gd name="connsiteY2-28586" fmla="*/ 4807089 h 5795240"/>
              <a:gd name="connsiteX3-28587" fmla="*/ 6019265 w 12641071"/>
              <a:gd name="connsiteY3-28588" fmla="*/ 4804905 h 5795240"/>
              <a:gd name="connsiteX4-28589" fmla="*/ 5964869 w 12641071"/>
              <a:gd name="connsiteY4-28590" fmla="*/ 4795171 h 5795240"/>
              <a:gd name="connsiteX5-28591" fmla="*/ 3682364 w 12641071"/>
              <a:gd name="connsiteY5-28592" fmla="*/ 4386723 h 5795240"/>
              <a:gd name="connsiteX6-28593" fmla="*/ 3772428 w 12641071"/>
              <a:gd name="connsiteY6-28594" fmla="*/ 4402840 h 5795240"/>
              <a:gd name="connsiteX7-28595" fmla="*/ 3772428 w 12641071"/>
              <a:gd name="connsiteY7-28596" fmla="*/ 4402840 h 5795240"/>
              <a:gd name="connsiteX8-28597" fmla="*/ 3682364 w 12641071"/>
              <a:gd name="connsiteY8-28598" fmla="*/ 4386723 h 5795240"/>
              <a:gd name="connsiteX9-28599" fmla="*/ 5215874 w 12641071"/>
              <a:gd name="connsiteY9-28600" fmla="*/ 0 h 5795240"/>
              <a:gd name="connsiteX10-28601" fmla="*/ 5927386 w 12641071"/>
              <a:gd name="connsiteY10-28602" fmla="*/ 255427 h 5795240"/>
              <a:gd name="connsiteX11-28603" fmla="*/ 6105193 w 12641071"/>
              <a:gd name="connsiteY11-28604" fmla="*/ 442067 h 5795240"/>
              <a:gd name="connsiteX12-28605" fmla="*/ 6105193 w 12641071"/>
              <a:gd name="connsiteY12-28606" fmla="*/ 442069 h 5795240"/>
              <a:gd name="connsiteX13-28607" fmla="*/ 6141460 w 12641071"/>
              <a:gd name="connsiteY13-28608" fmla="*/ 475027 h 5795240"/>
              <a:gd name="connsiteX14-28609" fmla="*/ 6788665 w 12641071"/>
              <a:gd name="connsiteY14-28610" fmla="*/ 707369 h 5795240"/>
              <a:gd name="connsiteX15-28611" fmla="*/ 7184710 w 12641071"/>
              <a:gd name="connsiteY15-28612" fmla="*/ 627411 h 5795240"/>
              <a:gd name="connsiteX16-28613" fmla="*/ 7264545 w 12641071"/>
              <a:gd name="connsiteY16-28614" fmla="*/ 588952 h 5795240"/>
              <a:gd name="connsiteX17-28615" fmla="*/ 7264545 w 12641071"/>
              <a:gd name="connsiteY17-28616" fmla="*/ 588953 h 5795240"/>
              <a:gd name="connsiteX18-28617" fmla="*/ 7314851 w 12641071"/>
              <a:gd name="connsiteY18-28618" fmla="*/ 559537 h 5795240"/>
              <a:gd name="connsiteX19-28619" fmla="*/ 7314853 w 12641071"/>
              <a:gd name="connsiteY19-28620" fmla="*/ 559536 h 5795240"/>
              <a:gd name="connsiteX20-28621" fmla="*/ 7314851 w 12641071"/>
              <a:gd name="connsiteY20-28622" fmla="*/ 559537 h 5795240"/>
              <a:gd name="connsiteX21-28623" fmla="*/ 7385004 w 12641071"/>
              <a:gd name="connsiteY21-28624" fmla="*/ 511303 h 5795240"/>
              <a:gd name="connsiteX22-28625" fmla="*/ 7391626 w 12641071"/>
              <a:gd name="connsiteY22-28626" fmla="*/ 508114 h 5795240"/>
              <a:gd name="connsiteX23-28627" fmla="*/ 7391631 w 12641071"/>
              <a:gd name="connsiteY23-28628" fmla="*/ 508110 h 5795240"/>
              <a:gd name="connsiteX24-28629" fmla="*/ 7478934 w 12641071"/>
              <a:gd name="connsiteY24-28630" fmla="*/ 466053 h 5795240"/>
              <a:gd name="connsiteX25-28631" fmla="*/ 7897193 w 12641071"/>
              <a:gd name="connsiteY25-28632" fmla="*/ 381611 h 5795240"/>
              <a:gd name="connsiteX26-28633" fmla="*/ 8788216 w 12641071"/>
              <a:gd name="connsiteY26-28634" fmla="*/ 855364 h 5795240"/>
              <a:gd name="connsiteX27-28635" fmla="*/ 8832362 w 12641071"/>
              <a:gd name="connsiteY27-28636" fmla="*/ 928030 h 5795240"/>
              <a:gd name="connsiteX28-28637" fmla="*/ 8832362 w 12641071"/>
              <a:gd name="connsiteY28-28638" fmla="*/ 928033 h 5795240"/>
              <a:gd name="connsiteX29-28639" fmla="*/ 8842040 w 12641071"/>
              <a:gd name="connsiteY29-28640" fmla="*/ 943961 h 5795240"/>
              <a:gd name="connsiteX30-28641" fmla="*/ 8856144 w 12641071"/>
              <a:gd name="connsiteY30-28642" fmla="*/ 973241 h 5795240"/>
              <a:gd name="connsiteX31-28643" fmla="*/ 8856145 w 12641071"/>
              <a:gd name="connsiteY31-28644" fmla="*/ 973241 h 5795240"/>
              <a:gd name="connsiteX32-28645" fmla="*/ 8878117 w 12641071"/>
              <a:gd name="connsiteY32-28646" fmla="*/ 1018851 h 5795240"/>
              <a:gd name="connsiteX33-28647" fmla="*/ 8877719 w 12641071"/>
              <a:gd name="connsiteY33-28648" fmla="*/ 1018369 h 5795240"/>
              <a:gd name="connsiteX34-28649" fmla="*/ 8853250 w 12641071"/>
              <a:gd name="connsiteY34-28650" fmla="*/ 973288 h 5795240"/>
              <a:gd name="connsiteX35-28651" fmla="*/ 8853249 w 12641071"/>
              <a:gd name="connsiteY35-28652" fmla="*/ 973288 h 5795240"/>
              <a:gd name="connsiteX36-28653" fmla="*/ 8853248 w 12641071"/>
              <a:gd name="connsiteY36-28654" fmla="*/ 973287 h 5795240"/>
              <a:gd name="connsiteX37-28655" fmla="*/ 8849677 w 12641071"/>
              <a:gd name="connsiteY37-28656" fmla="*/ 973341 h 5795240"/>
              <a:gd name="connsiteX38-28657" fmla="*/ 8641543 w 12641071"/>
              <a:gd name="connsiteY38-28658" fmla="*/ 916577 h 5795240"/>
              <a:gd name="connsiteX39-28659" fmla="*/ 8641545 w 12641071"/>
              <a:gd name="connsiteY39-28660" fmla="*/ 916580 h 5795240"/>
              <a:gd name="connsiteX40-28661" fmla="*/ 8849676 w 12641071"/>
              <a:gd name="connsiteY40-28662" fmla="*/ 973343 h 5795240"/>
              <a:gd name="connsiteX41-28663" fmla="*/ 8853248 w 12641071"/>
              <a:gd name="connsiteY41-28664" fmla="*/ 973288 h 5795240"/>
              <a:gd name="connsiteX42-28665" fmla="*/ 8877719 w 12641071"/>
              <a:gd name="connsiteY42-28666" fmla="*/ 1018371 h 5795240"/>
              <a:gd name="connsiteX43-28667" fmla="*/ 8878116 w 12641071"/>
              <a:gd name="connsiteY43-28668" fmla="*/ 1018851 h 5795240"/>
              <a:gd name="connsiteX44-28669" fmla="*/ 8887288 w 12641071"/>
              <a:gd name="connsiteY44-28670" fmla="*/ 1037892 h 5795240"/>
              <a:gd name="connsiteX45-28671" fmla="*/ 8949899 w 12641071"/>
              <a:gd name="connsiteY45-28672" fmla="*/ 1239592 h 5795240"/>
              <a:gd name="connsiteX46-28673" fmla="*/ 8968437 w 12641071"/>
              <a:gd name="connsiteY46-28674" fmla="*/ 1423482 h 5795240"/>
              <a:gd name="connsiteX47-28675" fmla="*/ 8949899 w 12641071"/>
              <a:gd name="connsiteY47-28676" fmla="*/ 1239591 h 5795240"/>
              <a:gd name="connsiteX48-28677" fmla="*/ 8887288 w 12641071"/>
              <a:gd name="connsiteY48-28678" fmla="*/ 1037890 h 5795240"/>
              <a:gd name="connsiteX49-28679" fmla="*/ 8878116 w 12641071"/>
              <a:gd name="connsiteY49-28680" fmla="*/ 1018851 h 5795240"/>
              <a:gd name="connsiteX50-28681" fmla="*/ 8931285 w 12641071"/>
              <a:gd name="connsiteY50-28682" fmla="*/ 1083292 h 5795240"/>
              <a:gd name="connsiteX51-28683" fmla="*/ 9241478 w 12641071"/>
              <a:gd name="connsiteY51-28684" fmla="*/ 1211778 h 5795240"/>
              <a:gd name="connsiteX52-28685" fmla="*/ 9605238 w 12641071"/>
              <a:gd name="connsiteY52-28686" fmla="*/ 1018369 h 5795240"/>
              <a:gd name="connsiteX53-28687" fmla="*/ 9636247 w 12641071"/>
              <a:gd name="connsiteY53-28688" fmla="*/ 961241 h 5795240"/>
              <a:gd name="connsiteX54-28689" fmla="*/ 9641995 w 12641071"/>
              <a:gd name="connsiteY54-28690" fmla="*/ 961152 h 5795240"/>
              <a:gd name="connsiteX55-28691" fmla="*/ 9584939 w 12641071"/>
              <a:gd name="connsiteY55-28692" fmla="*/ 1079594 h 5795240"/>
              <a:gd name="connsiteX56-28693" fmla="*/ 9546257 w 12641071"/>
              <a:gd name="connsiteY56-28694" fmla="*/ 1204206 h 5795240"/>
              <a:gd name="connsiteX57-28695" fmla="*/ 9584939 w 12641071"/>
              <a:gd name="connsiteY57-28696" fmla="*/ 1079596 h 5795240"/>
              <a:gd name="connsiteX58-28697" fmla="*/ 9641995 w 12641071"/>
              <a:gd name="connsiteY58-28698" fmla="*/ 961153 h 5795240"/>
              <a:gd name="connsiteX59-28699" fmla="*/ 9653069 w 12641071"/>
              <a:gd name="connsiteY59-28700" fmla="*/ 960983 h 5795240"/>
              <a:gd name="connsiteX60-28701" fmla="*/ 9801564 w 12641071"/>
              <a:gd name="connsiteY60-28702" fmla="*/ 1196828 h 5795240"/>
              <a:gd name="connsiteX61-28703" fmla="*/ 9801566 w 12641071"/>
              <a:gd name="connsiteY61-28704" fmla="*/ 1196828 h 5795240"/>
              <a:gd name="connsiteX62-28705" fmla="*/ 9653070 w 12641071"/>
              <a:gd name="connsiteY62-28706" fmla="*/ 960982 h 5795240"/>
              <a:gd name="connsiteX63-28707" fmla="*/ 9641996 w 12641071"/>
              <a:gd name="connsiteY63-28708" fmla="*/ 961152 h 5795240"/>
              <a:gd name="connsiteX64-28709" fmla="*/ 9651917 w 12641071"/>
              <a:gd name="connsiteY64-28710" fmla="*/ 940556 h 5795240"/>
              <a:gd name="connsiteX65-28711" fmla="*/ 11050508 w 12641071"/>
              <a:gd name="connsiteY65-28712" fmla="*/ 108150 h 5795240"/>
              <a:gd name="connsiteX66-28713" fmla="*/ 12641071 w 12641071"/>
              <a:gd name="connsiteY66-28714" fmla="*/ 1698711 h 5795240"/>
              <a:gd name="connsiteX67-28715" fmla="*/ 11371062 w 12641071"/>
              <a:gd name="connsiteY67-28716" fmla="*/ 3256960 h 5795240"/>
              <a:gd name="connsiteX68-28717" fmla="*/ 11215953 w 12641071"/>
              <a:gd name="connsiteY68-28718" fmla="*/ 3280632 h 5795240"/>
              <a:gd name="connsiteX69-28719" fmla="*/ 11142318 w 12641071"/>
              <a:gd name="connsiteY69-28720" fmla="*/ 3276914 h 5795240"/>
              <a:gd name="connsiteX70-28721" fmla="*/ 11215952 w 12641071"/>
              <a:gd name="connsiteY70-28722" fmla="*/ 3280632 h 5795240"/>
              <a:gd name="connsiteX71-28723" fmla="*/ 11213133 w 12641071"/>
              <a:gd name="connsiteY71-28724" fmla="*/ 3281062 h 5795240"/>
              <a:gd name="connsiteX72-28725" fmla="*/ 11116921 w 12641071"/>
              <a:gd name="connsiteY72-28726" fmla="*/ 3285921 h 5795240"/>
              <a:gd name="connsiteX73-28727" fmla="*/ 11050507 w 12641071"/>
              <a:gd name="connsiteY73-28728" fmla="*/ 3289274 h 5795240"/>
              <a:gd name="connsiteX74-28729" fmla="*/ 11006292 w 12641071"/>
              <a:gd name="connsiteY74-28730" fmla="*/ 3287041 h 5795240"/>
              <a:gd name="connsiteX75-28731" fmla="*/ 10937101 w 12641071"/>
              <a:gd name="connsiteY75-28732" fmla="*/ 3297601 h 5795240"/>
              <a:gd name="connsiteX76-28733" fmla="*/ 10144740 w 12641071"/>
              <a:gd name="connsiteY76-28734" fmla="*/ 4089962 h 5795240"/>
              <a:gd name="connsiteX77-28735" fmla="*/ 10130374 w 12641071"/>
              <a:gd name="connsiteY77-28736" fmla="*/ 4184101 h 5795240"/>
              <a:gd name="connsiteX78-28737" fmla="*/ 10130375 w 12641071"/>
              <a:gd name="connsiteY78-28738" fmla="*/ 4184103 h 5795240"/>
              <a:gd name="connsiteX79-28739" fmla="*/ 10130656 w 12641071"/>
              <a:gd name="connsiteY79-28740" fmla="*/ 4185950 h 5795240"/>
              <a:gd name="connsiteX80-28741" fmla="*/ 10138194 w 12641071"/>
              <a:gd name="connsiteY80-28742" fmla="*/ 4335228 h 5795240"/>
              <a:gd name="connsiteX81-28743" fmla="*/ 10137710 w 12641071"/>
              <a:gd name="connsiteY81-28744" fmla="*/ 4344822 h 5795240"/>
              <a:gd name="connsiteX82-28745" fmla="*/ 10133555 w 12641071"/>
              <a:gd name="connsiteY82-28746" fmla="*/ 4427096 h 5795240"/>
              <a:gd name="connsiteX83-28747" fmla="*/ 10129312 w 12641071"/>
              <a:gd name="connsiteY83-28748" fmla="*/ 4399289 h 5795240"/>
              <a:gd name="connsiteX84-28749" fmla="*/ 10126797 w 12641071"/>
              <a:gd name="connsiteY84-28750" fmla="*/ 4349498 h 5795240"/>
              <a:gd name="connsiteX85-28751" fmla="*/ 10126796 w 12641071"/>
              <a:gd name="connsiteY85-28752" fmla="*/ 4349498 h 5795240"/>
              <a:gd name="connsiteX86-28753" fmla="*/ 10129311 w 12641071"/>
              <a:gd name="connsiteY86-28754" fmla="*/ 4399289 h 5795240"/>
              <a:gd name="connsiteX87-28755" fmla="*/ 10133554 w 12641071"/>
              <a:gd name="connsiteY87-28756" fmla="*/ 4427096 h 5795240"/>
              <a:gd name="connsiteX88-28757" fmla="*/ 10130656 w 12641071"/>
              <a:gd name="connsiteY88-28758" fmla="*/ 4484506 h 5795240"/>
              <a:gd name="connsiteX89-28759" fmla="*/ 8678182 w 12641071"/>
              <a:gd name="connsiteY89-28760" fmla="*/ 5795240 h 5795240"/>
              <a:gd name="connsiteX90-28761" fmla="*/ 7467518 w 12641071"/>
              <a:gd name="connsiteY90-28762" fmla="*/ 5151535 h 5795240"/>
              <a:gd name="connsiteX91-28763" fmla="*/ 7419945 w 12641071"/>
              <a:gd name="connsiteY91-28764" fmla="*/ 5073228 h 5795240"/>
              <a:gd name="connsiteX92-28765" fmla="*/ 7394386 w 12641071"/>
              <a:gd name="connsiteY92-28766" fmla="*/ 5031156 h 5795240"/>
              <a:gd name="connsiteX93-28767" fmla="*/ 7367299 w 12641071"/>
              <a:gd name="connsiteY93-28768" fmla="*/ 4974928 h 5795240"/>
              <a:gd name="connsiteX94-28769" fmla="*/ 7332905 w 12641071"/>
              <a:gd name="connsiteY94-28770" fmla="*/ 4903531 h 5795240"/>
              <a:gd name="connsiteX95-28771" fmla="*/ 7320958 w 12641071"/>
              <a:gd name="connsiteY95-28772" fmla="*/ 4870887 h 5795240"/>
              <a:gd name="connsiteX96-28773" fmla="*/ 7322174 w 12641071"/>
              <a:gd name="connsiteY96-28774" fmla="*/ 4872361 h 5795240"/>
              <a:gd name="connsiteX97-28775" fmla="*/ 7362630 w 12641071"/>
              <a:gd name="connsiteY97-28776" fmla="*/ 4938954 h 5795240"/>
              <a:gd name="connsiteX98-28777" fmla="*/ 7380779 w 12641071"/>
              <a:gd name="connsiteY98-28778" fmla="*/ 4976628 h 5795240"/>
              <a:gd name="connsiteX99-28779" fmla="*/ 7391210 w 12641071"/>
              <a:gd name="connsiteY99-28780" fmla="*/ 4977944 h 5795240"/>
              <a:gd name="connsiteX100-28781" fmla="*/ 7380780 w 12641071"/>
              <a:gd name="connsiteY100-28782" fmla="*/ 4976628 h 5795240"/>
              <a:gd name="connsiteX101-28783" fmla="*/ 7362631 w 12641071"/>
              <a:gd name="connsiteY101-28784" fmla="*/ 4938954 h 5795240"/>
              <a:gd name="connsiteX102-28785" fmla="*/ 7322175 w 12641071"/>
              <a:gd name="connsiteY102-28786" fmla="*/ 4872361 h 5795240"/>
              <a:gd name="connsiteX103-28787" fmla="*/ 7320959 w 12641071"/>
              <a:gd name="connsiteY103-28788" fmla="*/ 4870887 h 5795240"/>
              <a:gd name="connsiteX104-28789" fmla="*/ 7283811 w 12641071"/>
              <a:gd name="connsiteY104-28790" fmla="*/ 4769391 h 5795240"/>
              <a:gd name="connsiteX105-28791" fmla="*/ 7272112 w 12641071"/>
              <a:gd name="connsiteY105-28792" fmla="*/ 4718630 h 5795240"/>
              <a:gd name="connsiteX106-28793" fmla="*/ 7272111 w 12641071"/>
              <a:gd name="connsiteY106-28794" fmla="*/ 4718630 h 5795240"/>
              <a:gd name="connsiteX107-28795" fmla="*/ 7283810 w 12641071"/>
              <a:gd name="connsiteY107-28796" fmla="*/ 4769391 h 5795240"/>
              <a:gd name="connsiteX108-28797" fmla="*/ 7320958 w 12641071"/>
              <a:gd name="connsiteY108-28798" fmla="*/ 4870887 h 5795240"/>
              <a:gd name="connsiteX109-28799" fmla="*/ 7223551 w 12641071"/>
              <a:gd name="connsiteY109-28800" fmla="*/ 4752829 h 5795240"/>
              <a:gd name="connsiteX110-28801" fmla="*/ 6652445 w 12641071"/>
              <a:gd name="connsiteY110-28802" fmla="*/ 4516269 h 5795240"/>
              <a:gd name="connsiteX111-28803" fmla="*/ 6200873 w 12641071"/>
              <a:gd name="connsiteY111-28804" fmla="*/ 4654206 h 5795240"/>
              <a:gd name="connsiteX112-28805" fmla="*/ 6088813 w 12641071"/>
              <a:gd name="connsiteY112-28806" fmla="*/ 4746663 h 5795240"/>
              <a:gd name="connsiteX113-28807" fmla="*/ 6043019 w 12641071"/>
              <a:gd name="connsiteY113-28808" fmla="*/ 4807902 h 5795240"/>
              <a:gd name="connsiteX114-28809" fmla="*/ 6043021 w 12641071"/>
              <a:gd name="connsiteY114-28810" fmla="*/ 4807902 h 5795240"/>
              <a:gd name="connsiteX115-28811" fmla="*/ 6023271 w 12641071"/>
              <a:gd name="connsiteY115-28812" fmla="*/ 4834312 h 5795240"/>
              <a:gd name="connsiteX116-28813" fmla="*/ 5970678 w 12641071"/>
              <a:gd name="connsiteY116-28814" fmla="*/ 4892181 h 5795240"/>
              <a:gd name="connsiteX117-28815" fmla="*/ 5982717 w 12641071"/>
              <a:gd name="connsiteY117-28816" fmla="*/ 4872361 h 5795240"/>
              <a:gd name="connsiteX118-28817" fmla="*/ 5970675 w 12641071"/>
              <a:gd name="connsiteY118-28818" fmla="*/ 4892181 h 5795240"/>
              <a:gd name="connsiteX119-28819" fmla="*/ 5935320 w 12641071"/>
              <a:gd name="connsiteY119-28820" fmla="*/ 4931081 h 5795240"/>
              <a:gd name="connsiteX120-28821" fmla="*/ 4971763 w 12641071"/>
              <a:gd name="connsiteY120-28822" fmla="*/ 5330200 h 5795240"/>
              <a:gd name="connsiteX121-28823" fmla="*/ 3716172 w 12641071"/>
              <a:gd name="connsiteY121-28824" fmla="*/ 4497938 h 5795240"/>
              <a:gd name="connsiteX122-28825" fmla="*/ 3710773 w 12641071"/>
              <a:gd name="connsiteY122-28826" fmla="*/ 4483182 h 5795240"/>
              <a:gd name="connsiteX123-28827" fmla="*/ 3710773 w 12641071"/>
              <a:gd name="connsiteY123-28828" fmla="*/ 4483181 h 5795240"/>
              <a:gd name="connsiteX124-28829" fmla="*/ 3674984 w 12641071"/>
              <a:gd name="connsiteY124-28830" fmla="*/ 4385402 h 5795240"/>
              <a:gd name="connsiteX125-28831" fmla="*/ 3670349 w 12641071"/>
              <a:gd name="connsiteY125-28832" fmla="*/ 4372742 h 5795240"/>
              <a:gd name="connsiteX126-28833" fmla="*/ 3659438 w 12641071"/>
              <a:gd name="connsiteY126-28834" fmla="*/ 4330309 h 5795240"/>
              <a:gd name="connsiteX127-28835" fmla="*/ 3672084 w 12641071"/>
              <a:gd name="connsiteY127-28836" fmla="*/ 4353606 h 5795240"/>
              <a:gd name="connsiteX128-28837" fmla="*/ 3659440 w 12641071"/>
              <a:gd name="connsiteY128-28838" fmla="*/ 4330309 h 5795240"/>
              <a:gd name="connsiteX129-28839" fmla="*/ 3613217 w 12641071"/>
              <a:gd name="connsiteY129-28840" fmla="*/ 4245153 h 5795240"/>
              <a:gd name="connsiteX130-28841" fmla="*/ 3083792 w 12641071"/>
              <a:gd name="connsiteY130-28842" fmla="*/ 3963660 h 5795240"/>
              <a:gd name="connsiteX131-28843" fmla="*/ 2835272 w 12641071"/>
              <a:gd name="connsiteY131-28844" fmla="*/ 4013833 h 5795240"/>
              <a:gd name="connsiteX132-28845" fmla="*/ 2820214 w 12641071"/>
              <a:gd name="connsiteY132-28846" fmla="*/ 4022007 h 5795240"/>
              <a:gd name="connsiteX133-28847" fmla="*/ 2820212 w 12641071"/>
              <a:gd name="connsiteY133-28848" fmla="*/ 4022008 h 5795240"/>
              <a:gd name="connsiteX134-28849" fmla="*/ 2820206 w 12641071"/>
              <a:gd name="connsiteY134-28850" fmla="*/ 4022011 h 5795240"/>
              <a:gd name="connsiteX135-28851" fmla="*/ 2813481 w 12641071"/>
              <a:gd name="connsiteY135-28852" fmla="*/ 4027041 h 5795240"/>
              <a:gd name="connsiteX136-28853" fmla="*/ 2762875 w 12641071"/>
              <a:gd name="connsiteY136-28854" fmla="*/ 4057784 h 5795240"/>
              <a:gd name="connsiteX137-28855" fmla="*/ 2762878 w 12641071"/>
              <a:gd name="connsiteY137-28856" fmla="*/ 4057784 h 5795240"/>
              <a:gd name="connsiteX138-28857" fmla="*/ 2694694 w 12641071"/>
              <a:gd name="connsiteY138-28858" fmla="*/ 4099208 h 5795240"/>
              <a:gd name="connsiteX139-28859" fmla="*/ 2726822 w 12641071"/>
              <a:gd name="connsiteY139-28860" fmla="*/ 4072700 h 5795240"/>
              <a:gd name="connsiteX140-28861" fmla="*/ 2757719 w 12641071"/>
              <a:gd name="connsiteY140-28862" fmla="*/ 4055929 h 5795240"/>
              <a:gd name="connsiteX141-28863" fmla="*/ 2757718 w 12641071"/>
              <a:gd name="connsiteY141-28864" fmla="*/ 4055928 h 5795240"/>
              <a:gd name="connsiteX142-28865" fmla="*/ 2726820 w 12641071"/>
              <a:gd name="connsiteY142-28866" fmla="*/ 4072700 h 5795240"/>
              <a:gd name="connsiteX143-28867" fmla="*/ 2694692 w 12641071"/>
              <a:gd name="connsiteY143-28868" fmla="*/ 4099208 h 5795240"/>
              <a:gd name="connsiteX144-28869" fmla="*/ 2664698 w 12641071"/>
              <a:gd name="connsiteY144-28870" fmla="*/ 4117431 h 5795240"/>
              <a:gd name="connsiteX145-28871" fmla="*/ 1804544 w 12641071"/>
              <a:gd name="connsiteY145-28872" fmla="*/ 4335229 h 5795240"/>
              <a:gd name="connsiteX146-28873" fmla="*/ 0 w 12641071"/>
              <a:gd name="connsiteY146-28874" fmla="*/ 2530685 h 5795240"/>
              <a:gd name="connsiteX147-28875" fmla="*/ 1804544 w 12641071"/>
              <a:gd name="connsiteY147-28876" fmla="*/ 726143 h 5795240"/>
              <a:gd name="connsiteX148-28877" fmla="*/ 3080549 w 12641071"/>
              <a:gd name="connsiteY148-28878" fmla="*/ 1254682 h 5795240"/>
              <a:gd name="connsiteX149-28879" fmla="*/ 3268676 w 12641071"/>
              <a:gd name="connsiteY149-28880" fmla="*/ 1461167 h 5795240"/>
              <a:gd name="connsiteX150-28881" fmla="*/ 3565826 w 12641071"/>
              <a:gd name="connsiteY150-28882" fmla="*/ 1551935 h 5795240"/>
              <a:gd name="connsiteX151-28883" fmla="*/ 4086504 w 12641071"/>
              <a:gd name="connsiteY151-28884" fmla="*/ 1127574 h 5795240"/>
              <a:gd name="connsiteX152-28885" fmla="*/ 4103078 w 12641071"/>
              <a:gd name="connsiteY152-28886" fmla="*/ 1004204 h 5795240"/>
              <a:gd name="connsiteX153-28887" fmla="*/ 5215874 w 12641071"/>
              <a:gd name="connsiteY153-28888" fmla="*/ 0 h 5795240"/>
              <a:gd name="connsiteX0-28889" fmla="*/ 5964869 w 12641071"/>
              <a:gd name="connsiteY0-28890" fmla="*/ 4795171 h 5795240"/>
              <a:gd name="connsiteX1-28891" fmla="*/ 6019264 w 12641071"/>
              <a:gd name="connsiteY1-28892" fmla="*/ 4804905 h 5795240"/>
              <a:gd name="connsiteX2-28893" fmla="*/ 6036570 w 12641071"/>
              <a:gd name="connsiteY2-28894" fmla="*/ 4807089 h 5795240"/>
              <a:gd name="connsiteX3-28895" fmla="*/ 6019265 w 12641071"/>
              <a:gd name="connsiteY3-28896" fmla="*/ 4804905 h 5795240"/>
              <a:gd name="connsiteX4-28897" fmla="*/ 5964869 w 12641071"/>
              <a:gd name="connsiteY4-28898" fmla="*/ 4795171 h 5795240"/>
              <a:gd name="connsiteX5-28899" fmla="*/ 3682364 w 12641071"/>
              <a:gd name="connsiteY5-28900" fmla="*/ 4386723 h 5795240"/>
              <a:gd name="connsiteX6-28901" fmla="*/ 3772428 w 12641071"/>
              <a:gd name="connsiteY6-28902" fmla="*/ 4402840 h 5795240"/>
              <a:gd name="connsiteX7-28903" fmla="*/ 3772428 w 12641071"/>
              <a:gd name="connsiteY7-28904" fmla="*/ 4402840 h 5795240"/>
              <a:gd name="connsiteX8-28905" fmla="*/ 3682364 w 12641071"/>
              <a:gd name="connsiteY8-28906" fmla="*/ 4386723 h 5795240"/>
              <a:gd name="connsiteX9-28907" fmla="*/ 5215874 w 12641071"/>
              <a:gd name="connsiteY9-28908" fmla="*/ 0 h 5795240"/>
              <a:gd name="connsiteX10-28909" fmla="*/ 5927386 w 12641071"/>
              <a:gd name="connsiteY10-28910" fmla="*/ 255427 h 5795240"/>
              <a:gd name="connsiteX11-28911" fmla="*/ 6105193 w 12641071"/>
              <a:gd name="connsiteY11-28912" fmla="*/ 442067 h 5795240"/>
              <a:gd name="connsiteX12-28913" fmla="*/ 6105193 w 12641071"/>
              <a:gd name="connsiteY12-28914" fmla="*/ 442069 h 5795240"/>
              <a:gd name="connsiteX13-28915" fmla="*/ 6141460 w 12641071"/>
              <a:gd name="connsiteY13-28916" fmla="*/ 475027 h 5795240"/>
              <a:gd name="connsiteX14-28917" fmla="*/ 6788665 w 12641071"/>
              <a:gd name="connsiteY14-28918" fmla="*/ 707369 h 5795240"/>
              <a:gd name="connsiteX15-28919" fmla="*/ 7184710 w 12641071"/>
              <a:gd name="connsiteY15-28920" fmla="*/ 627411 h 5795240"/>
              <a:gd name="connsiteX16-28921" fmla="*/ 7264545 w 12641071"/>
              <a:gd name="connsiteY16-28922" fmla="*/ 588952 h 5795240"/>
              <a:gd name="connsiteX17-28923" fmla="*/ 7314851 w 12641071"/>
              <a:gd name="connsiteY17-28924" fmla="*/ 559537 h 5795240"/>
              <a:gd name="connsiteX18-28925" fmla="*/ 7314853 w 12641071"/>
              <a:gd name="connsiteY18-28926" fmla="*/ 559536 h 5795240"/>
              <a:gd name="connsiteX19-28927" fmla="*/ 7314851 w 12641071"/>
              <a:gd name="connsiteY19-28928" fmla="*/ 559537 h 5795240"/>
              <a:gd name="connsiteX20-28929" fmla="*/ 7385004 w 12641071"/>
              <a:gd name="connsiteY20-28930" fmla="*/ 511303 h 5795240"/>
              <a:gd name="connsiteX21-28931" fmla="*/ 7391626 w 12641071"/>
              <a:gd name="connsiteY21-28932" fmla="*/ 508114 h 5795240"/>
              <a:gd name="connsiteX22-28933" fmla="*/ 7391631 w 12641071"/>
              <a:gd name="connsiteY22-28934" fmla="*/ 508110 h 5795240"/>
              <a:gd name="connsiteX23-28935" fmla="*/ 7478934 w 12641071"/>
              <a:gd name="connsiteY23-28936" fmla="*/ 466053 h 5795240"/>
              <a:gd name="connsiteX24-28937" fmla="*/ 7897193 w 12641071"/>
              <a:gd name="connsiteY24-28938" fmla="*/ 381611 h 5795240"/>
              <a:gd name="connsiteX25-28939" fmla="*/ 8788216 w 12641071"/>
              <a:gd name="connsiteY25-28940" fmla="*/ 855364 h 5795240"/>
              <a:gd name="connsiteX26-28941" fmla="*/ 8832362 w 12641071"/>
              <a:gd name="connsiteY26-28942" fmla="*/ 928030 h 5795240"/>
              <a:gd name="connsiteX27-28943" fmla="*/ 8832362 w 12641071"/>
              <a:gd name="connsiteY27-28944" fmla="*/ 928033 h 5795240"/>
              <a:gd name="connsiteX28-28945" fmla="*/ 8842040 w 12641071"/>
              <a:gd name="connsiteY28-28946" fmla="*/ 943961 h 5795240"/>
              <a:gd name="connsiteX29-28947" fmla="*/ 8856144 w 12641071"/>
              <a:gd name="connsiteY29-28948" fmla="*/ 973241 h 5795240"/>
              <a:gd name="connsiteX30-28949" fmla="*/ 8856145 w 12641071"/>
              <a:gd name="connsiteY30-28950" fmla="*/ 973241 h 5795240"/>
              <a:gd name="connsiteX31-28951" fmla="*/ 8878117 w 12641071"/>
              <a:gd name="connsiteY31-28952" fmla="*/ 1018851 h 5795240"/>
              <a:gd name="connsiteX32-28953" fmla="*/ 8877719 w 12641071"/>
              <a:gd name="connsiteY32-28954" fmla="*/ 1018369 h 5795240"/>
              <a:gd name="connsiteX33-28955" fmla="*/ 8853250 w 12641071"/>
              <a:gd name="connsiteY33-28956" fmla="*/ 973288 h 5795240"/>
              <a:gd name="connsiteX34-28957" fmla="*/ 8853249 w 12641071"/>
              <a:gd name="connsiteY34-28958" fmla="*/ 973288 h 5795240"/>
              <a:gd name="connsiteX35-28959" fmla="*/ 8853248 w 12641071"/>
              <a:gd name="connsiteY35-28960" fmla="*/ 973287 h 5795240"/>
              <a:gd name="connsiteX36-28961" fmla="*/ 8849677 w 12641071"/>
              <a:gd name="connsiteY36-28962" fmla="*/ 973341 h 5795240"/>
              <a:gd name="connsiteX37-28963" fmla="*/ 8641543 w 12641071"/>
              <a:gd name="connsiteY37-28964" fmla="*/ 916577 h 5795240"/>
              <a:gd name="connsiteX38-28965" fmla="*/ 8641545 w 12641071"/>
              <a:gd name="connsiteY38-28966" fmla="*/ 916580 h 5795240"/>
              <a:gd name="connsiteX39-28967" fmla="*/ 8849676 w 12641071"/>
              <a:gd name="connsiteY39-28968" fmla="*/ 973343 h 5795240"/>
              <a:gd name="connsiteX40-28969" fmla="*/ 8853248 w 12641071"/>
              <a:gd name="connsiteY40-28970" fmla="*/ 973288 h 5795240"/>
              <a:gd name="connsiteX41-28971" fmla="*/ 8877719 w 12641071"/>
              <a:gd name="connsiteY41-28972" fmla="*/ 1018371 h 5795240"/>
              <a:gd name="connsiteX42-28973" fmla="*/ 8878116 w 12641071"/>
              <a:gd name="connsiteY42-28974" fmla="*/ 1018851 h 5795240"/>
              <a:gd name="connsiteX43-28975" fmla="*/ 8887288 w 12641071"/>
              <a:gd name="connsiteY43-28976" fmla="*/ 1037892 h 5795240"/>
              <a:gd name="connsiteX44-28977" fmla="*/ 8949899 w 12641071"/>
              <a:gd name="connsiteY44-28978" fmla="*/ 1239592 h 5795240"/>
              <a:gd name="connsiteX45-28979" fmla="*/ 8968437 w 12641071"/>
              <a:gd name="connsiteY45-28980" fmla="*/ 1423482 h 5795240"/>
              <a:gd name="connsiteX46-28981" fmla="*/ 8949899 w 12641071"/>
              <a:gd name="connsiteY46-28982" fmla="*/ 1239591 h 5795240"/>
              <a:gd name="connsiteX47-28983" fmla="*/ 8887288 w 12641071"/>
              <a:gd name="connsiteY47-28984" fmla="*/ 1037890 h 5795240"/>
              <a:gd name="connsiteX48-28985" fmla="*/ 8878116 w 12641071"/>
              <a:gd name="connsiteY48-28986" fmla="*/ 1018851 h 5795240"/>
              <a:gd name="connsiteX49-28987" fmla="*/ 8931285 w 12641071"/>
              <a:gd name="connsiteY49-28988" fmla="*/ 1083292 h 5795240"/>
              <a:gd name="connsiteX50-28989" fmla="*/ 9241478 w 12641071"/>
              <a:gd name="connsiteY50-28990" fmla="*/ 1211778 h 5795240"/>
              <a:gd name="connsiteX51-28991" fmla="*/ 9605238 w 12641071"/>
              <a:gd name="connsiteY51-28992" fmla="*/ 1018369 h 5795240"/>
              <a:gd name="connsiteX52-28993" fmla="*/ 9636247 w 12641071"/>
              <a:gd name="connsiteY52-28994" fmla="*/ 961241 h 5795240"/>
              <a:gd name="connsiteX53-28995" fmla="*/ 9641995 w 12641071"/>
              <a:gd name="connsiteY53-28996" fmla="*/ 961152 h 5795240"/>
              <a:gd name="connsiteX54-28997" fmla="*/ 9584939 w 12641071"/>
              <a:gd name="connsiteY54-28998" fmla="*/ 1079594 h 5795240"/>
              <a:gd name="connsiteX55-28999" fmla="*/ 9546257 w 12641071"/>
              <a:gd name="connsiteY55-29000" fmla="*/ 1204206 h 5795240"/>
              <a:gd name="connsiteX56-29001" fmla="*/ 9584939 w 12641071"/>
              <a:gd name="connsiteY56-29002" fmla="*/ 1079596 h 5795240"/>
              <a:gd name="connsiteX57-29003" fmla="*/ 9641995 w 12641071"/>
              <a:gd name="connsiteY57-29004" fmla="*/ 961153 h 5795240"/>
              <a:gd name="connsiteX58-29005" fmla="*/ 9653069 w 12641071"/>
              <a:gd name="connsiteY58-29006" fmla="*/ 960983 h 5795240"/>
              <a:gd name="connsiteX59-29007" fmla="*/ 9801564 w 12641071"/>
              <a:gd name="connsiteY59-29008" fmla="*/ 1196828 h 5795240"/>
              <a:gd name="connsiteX60-29009" fmla="*/ 9801566 w 12641071"/>
              <a:gd name="connsiteY60-29010" fmla="*/ 1196828 h 5795240"/>
              <a:gd name="connsiteX61-29011" fmla="*/ 9653070 w 12641071"/>
              <a:gd name="connsiteY61-29012" fmla="*/ 960982 h 5795240"/>
              <a:gd name="connsiteX62-29013" fmla="*/ 9641996 w 12641071"/>
              <a:gd name="connsiteY62-29014" fmla="*/ 961152 h 5795240"/>
              <a:gd name="connsiteX63-29015" fmla="*/ 9651917 w 12641071"/>
              <a:gd name="connsiteY63-29016" fmla="*/ 940556 h 5795240"/>
              <a:gd name="connsiteX64-29017" fmla="*/ 11050508 w 12641071"/>
              <a:gd name="connsiteY64-29018" fmla="*/ 108150 h 5795240"/>
              <a:gd name="connsiteX65-29019" fmla="*/ 12641071 w 12641071"/>
              <a:gd name="connsiteY65-29020" fmla="*/ 1698711 h 5795240"/>
              <a:gd name="connsiteX66-29021" fmla="*/ 11371062 w 12641071"/>
              <a:gd name="connsiteY66-29022" fmla="*/ 3256960 h 5795240"/>
              <a:gd name="connsiteX67-29023" fmla="*/ 11215953 w 12641071"/>
              <a:gd name="connsiteY67-29024" fmla="*/ 3280632 h 5795240"/>
              <a:gd name="connsiteX68-29025" fmla="*/ 11142318 w 12641071"/>
              <a:gd name="connsiteY68-29026" fmla="*/ 3276914 h 5795240"/>
              <a:gd name="connsiteX69-29027" fmla="*/ 11215952 w 12641071"/>
              <a:gd name="connsiteY69-29028" fmla="*/ 3280632 h 5795240"/>
              <a:gd name="connsiteX70-29029" fmla="*/ 11213133 w 12641071"/>
              <a:gd name="connsiteY70-29030" fmla="*/ 3281062 h 5795240"/>
              <a:gd name="connsiteX71-29031" fmla="*/ 11116921 w 12641071"/>
              <a:gd name="connsiteY71-29032" fmla="*/ 3285921 h 5795240"/>
              <a:gd name="connsiteX72-29033" fmla="*/ 11050507 w 12641071"/>
              <a:gd name="connsiteY72-29034" fmla="*/ 3289274 h 5795240"/>
              <a:gd name="connsiteX73-29035" fmla="*/ 11006292 w 12641071"/>
              <a:gd name="connsiteY73-29036" fmla="*/ 3287041 h 5795240"/>
              <a:gd name="connsiteX74-29037" fmla="*/ 10937101 w 12641071"/>
              <a:gd name="connsiteY74-29038" fmla="*/ 3297601 h 5795240"/>
              <a:gd name="connsiteX75-29039" fmla="*/ 10144740 w 12641071"/>
              <a:gd name="connsiteY75-29040" fmla="*/ 4089962 h 5795240"/>
              <a:gd name="connsiteX76-29041" fmla="*/ 10130374 w 12641071"/>
              <a:gd name="connsiteY76-29042" fmla="*/ 4184101 h 5795240"/>
              <a:gd name="connsiteX77-29043" fmla="*/ 10130375 w 12641071"/>
              <a:gd name="connsiteY77-29044" fmla="*/ 4184103 h 5795240"/>
              <a:gd name="connsiteX78-29045" fmla="*/ 10130656 w 12641071"/>
              <a:gd name="connsiteY78-29046" fmla="*/ 4185950 h 5795240"/>
              <a:gd name="connsiteX79-29047" fmla="*/ 10138194 w 12641071"/>
              <a:gd name="connsiteY79-29048" fmla="*/ 4335228 h 5795240"/>
              <a:gd name="connsiteX80-29049" fmla="*/ 10137710 w 12641071"/>
              <a:gd name="connsiteY80-29050" fmla="*/ 4344822 h 5795240"/>
              <a:gd name="connsiteX81-29051" fmla="*/ 10133555 w 12641071"/>
              <a:gd name="connsiteY81-29052" fmla="*/ 4427096 h 5795240"/>
              <a:gd name="connsiteX82-29053" fmla="*/ 10129312 w 12641071"/>
              <a:gd name="connsiteY82-29054" fmla="*/ 4399289 h 5795240"/>
              <a:gd name="connsiteX83-29055" fmla="*/ 10126797 w 12641071"/>
              <a:gd name="connsiteY83-29056" fmla="*/ 4349498 h 5795240"/>
              <a:gd name="connsiteX84-29057" fmla="*/ 10126796 w 12641071"/>
              <a:gd name="connsiteY84-29058" fmla="*/ 4349498 h 5795240"/>
              <a:gd name="connsiteX85-29059" fmla="*/ 10129311 w 12641071"/>
              <a:gd name="connsiteY85-29060" fmla="*/ 4399289 h 5795240"/>
              <a:gd name="connsiteX86-29061" fmla="*/ 10133554 w 12641071"/>
              <a:gd name="connsiteY86-29062" fmla="*/ 4427096 h 5795240"/>
              <a:gd name="connsiteX87-29063" fmla="*/ 10130656 w 12641071"/>
              <a:gd name="connsiteY87-29064" fmla="*/ 4484506 h 5795240"/>
              <a:gd name="connsiteX88-29065" fmla="*/ 8678182 w 12641071"/>
              <a:gd name="connsiteY88-29066" fmla="*/ 5795240 h 5795240"/>
              <a:gd name="connsiteX89-29067" fmla="*/ 7467518 w 12641071"/>
              <a:gd name="connsiteY89-29068" fmla="*/ 5151535 h 5795240"/>
              <a:gd name="connsiteX90-29069" fmla="*/ 7419945 w 12641071"/>
              <a:gd name="connsiteY90-29070" fmla="*/ 5073228 h 5795240"/>
              <a:gd name="connsiteX91-29071" fmla="*/ 7394386 w 12641071"/>
              <a:gd name="connsiteY91-29072" fmla="*/ 5031156 h 5795240"/>
              <a:gd name="connsiteX92-29073" fmla="*/ 7367299 w 12641071"/>
              <a:gd name="connsiteY92-29074" fmla="*/ 4974928 h 5795240"/>
              <a:gd name="connsiteX93-29075" fmla="*/ 7332905 w 12641071"/>
              <a:gd name="connsiteY93-29076" fmla="*/ 4903531 h 5795240"/>
              <a:gd name="connsiteX94-29077" fmla="*/ 7320958 w 12641071"/>
              <a:gd name="connsiteY94-29078" fmla="*/ 4870887 h 5795240"/>
              <a:gd name="connsiteX95-29079" fmla="*/ 7322174 w 12641071"/>
              <a:gd name="connsiteY95-29080" fmla="*/ 4872361 h 5795240"/>
              <a:gd name="connsiteX96-29081" fmla="*/ 7362630 w 12641071"/>
              <a:gd name="connsiteY96-29082" fmla="*/ 4938954 h 5795240"/>
              <a:gd name="connsiteX97-29083" fmla="*/ 7380779 w 12641071"/>
              <a:gd name="connsiteY97-29084" fmla="*/ 4976628 h 5795240"/>
              <a:gd name="connsiteX98-29085" fmla="*/ 7391210 w 12641071"/>
              <a:gd name="connsiteY98-29086" fmla="*/ 4977944 h 5795240"/>
              <a:gd name="connsiteX99-29087" fmla="*/ 7380780 w 12641071"/>
              <a:gd name="connsiteY99-29088" fmla="*/ 4976628 h 5795240"/>
              <a:gd name="connsiteX100-29089" fmla="*/ 7362631 w 12641071"/>
              <a:gd name="connsiteY100-29090" fmla="*/ 4938954 h 5795240"/>
              <a:gd name="connsiteX101-29091" fmla="*/ 7322175 w 12641071"/>
              <a:gd name="connsiteY101-29092" fmla="*/ 4872361 h 5795240"/>
              <a:gd name="connsiteX102-29093" fmla="*/ 7320959 w 12641071"/>
              <a:gd name="connsiteY102-29094" fmla="*/ 4870887 h 5795240"/>
              <a:gd name="connsiteX103-29095" fmla="*/ 7283811 w 12641071"/>
              <a:gd name="connsiteY103-29096" fmla="*/ 4769391 h 5795240"/>
              <a:gd name="connsiteX104-29097" fmla="*/ 7272112 w 12641071"/>
              <a:gd name="connsiteY104-29098" fmla="*/ 4718630 h 5795240"/>
              <a:gd name="connsiteX105-29099" fmla="*/ 7272111 w 12641071"/>
              <a:gd name="connsiteY105-29100" fmla="*/ 4718630 h 5795240"/>
              <a:gd name="connsiteX106-29101" fmla="*/ 7283810 w 12641071"/>
              <a:gd name="connsiteY106-29102" fmla="*/ 4769391 h 5795240"/>
              <a:gd name="connsiteX107-29103" fmla="*/ 7320958 w 12641071"/>
              <a:gd name="connsiteY107-29104" fmla="*/ 4870887 h 5795240"/>
              <a:gd name="connsiteX108-29105" fmla="*/ 7223551 w 12641071"/>
              <a:gd name="connsiteY108-29106" fmla="*/ 4752829 h 5795240"/>
              <a:gd name="connsiteX109-29107" fmla="*/ 6652445 w 12641071"/>
              <a:gd name="connsiteY109-29108" fmla="*/ 4516269 h 5795240"/>
              <a:gd name="connsiteX110-29109" fmla="*/ 6200873 w 12641071"/>
              <a:gd name="connsiteY110-29110" fmla="*/ 4654206 h 5795240"/>
              <a:gd name="connsiteX111-29111" fmla="*/ 6088813 w 12641071"/>
              <a:gd name="connsiteY111-29112" fmla="*/ 4746663 h 5795240"/>
              <a:gd name="connsiteX112-29113" fmla="*/ 6043019 w 12641071"/>
              <a:gd name="connsiteY112-29114" fmla="*/ 4807902 h 5795240"/>
              <a:gd name="connsiteX113-29115" fmla="*/ 6043021 w 12641071"/>
              <a:gd name="connsiteY113-29116" fmla="*/ 4807902 h 5795240"/>
              <a:gd name="connsiteX114-29117" fmla="*/ 6023271 w 12641071"/>
              <a:gd name="connsiteY114-29118" fmla="*/ 4834312 h 5795240"/>
              <a:gd name="connsiteX115-29119" fmla="*/ 5970678 w 12641071"/>
              <a:gd name="connsiteY115-29120" fmla="*/ 4892181 h 5795240"/>
              <a:gd name="connsiteX116-29121" fmla="*/ 5982717 w 12641071"/>
              <a:gd name="connsiteY116-29122" fmla="*/ 4872361 h 5795240"/>
              <a:gd name="connsiteX117-29123" fmla="*/ 5970675 w 12641071"/>
              <a:gd name="connsiteY117-29124" fmla="*/ 4892181 h 5795240"/>
              <a:gd name="connsiteX118-29125" fmla="*/ 5935320 w 12641071"/>
              <a:gd name="connsiteY118-29126" fmla="*/ 4931081 h 5795240"/>
              <a:gd name="connsiteX119-29127" fmla="*/ 4971763 w 12641071"/>
              <a:gd name="connsiteY119-29128" fmla="*/ 5330200 h 5795240"/>
              <a:gd name="connsiteX120-29129" fmla="*/ 3716172 w 12641071"/>
              <a:gd name="connsiteY120-29130" fmla="*/ 4497938 h 5795240"/>
              <a:gd name="connsiteX121-29131" fmla="*/ 3710773 w 12641071"/>
              <a:gd name="connsiteY121-29132" fmla="*/ 4483182 h 5795240"/>
              <a:gd name="connsiteX122-29133" fmla="*/ 3710773 w 12641071"/>
              <a:gd name="connsiteY122-29134" fmla="*/ 4483181 h 5795240"/>
              <a:gd name="connsiteX123-29135" fmla="*/ 3674984 w 12641071"/>
              <a:gd name="connsiteY123-29136" fmla="*/ 4385402 h 5795240"/>
              <a:gd name="connsiteX124-29137" fmla="*/ 3670349 w 12641071"/>
              <a:gd name="connsiteY124-29138" fmla="*/ 4372742 h 5795240"/>
              <a:gd name="connsiteX125-29139" fmla="*/ 3659438 w 12641071"/>
              <a:gd name="connsiteY125-29140" fmla="*/ 4330309 h 5795240"/>
              <a:gd name="connsiteX126-29141" fmla="*/ 3672084 w 12641071"/>
              <a:gd name="connsiteY126-29142" fmla="*/ 4353606 h 5795240"/>
              <a:gd name="connsiteX127-29143" fmla="*/ 3659440 w 12641071"/>
              <a:gd name="connsiteY127-29144" fmla="*/ 4330309 h 5795240"/>
              <a:gd name="connsiteX128-29145" fmla="*/ 3613217 w 12641071"/>
              <a:gd name="connsiteY128-29146" fmla="*/ 4245153 h 5795240"/>
              <a:gd name="connsiteX129-29147" fmla="*/ 3083792 w 12641071"/>
              <a:gd name="connsiteY129-29148" fmla="*/ 3963660 h 5795240"/>
              <a:gd name="connsiteX130-29149" fmla="*/ 2835272 w 12641071"/>
              <a:gd name="connsiteY130-29150" fmla="*/ 4013833 h 5795240"/>
              <a:gd name="connsiteX131-29151" fmla="*/ 2820214 w 12641071"/>
              <a:gd name="connsiteY131-29152" fmla="*/ 4022007 h 5795240"/>
              <a:gd name="connsiteX132-29153" fmla="*/ 2820212 w 12641071"/>
              <a:gd name="connsiteY132-29154" fmla="*/ 4022008 h 5795240"/>
              <a:gd name="connsiteX133-29155" fmla="*/ 2820206 w 12641071"/>
              <a:gd name="connsiteY133-29156" fmla="*/ 4022011 h 5795240"/>
              <a:gd name="connsiteX134-29157" fmla="*/ 2813481 w 12641071"/>
              <a:gd name="connsiteY134-29158" fmla="*/ 4027041 h 5795240"/>
              <a:gd name="connsiteX135-29159" fmla="*/ 2762875 w 12641071"/>
              <a:gd name="connsiteY135-29160" fmla="*/ 4057784 h 5795240"/>
              <a:gd name="connsiteX136-29161" fmla="*/ 2762878 w 12641071"/>
              <a:gd name="connsiteY136-29162" fmla="*/ 4057784 h 5795240"/>
              <a:gd name="connsiteX137-29163" fmla="*/ 2694694 w 12641071"/>
              <a:gd name="connsiteY137-29164" fmla="*/ 4099208 h 5795240"/>
              <a:gd name="connsiteX138-29165" fmla="*/ 2726822 w 12641071"/>
              <a:gd name="connsiteY138-29166" fmla="*/ 4072700 h 5795240"/>
              <a:gd name="connsiteX139-29167" fmla="*/ 2757719 w 12641071"/>
              <a:gd name="connsiteY139-29168" fmla="*/ 4055929 h 5795240"/>
              <a:gd name="connsiteX140-29169" fmla="*/ 2757718 w 12641071"/>
              <a:gd name="connsiteY140-29170" fmla="*/ 4055928 h 5795240"/>
              <a:gd name="connsiteX141-29171" fmla="*/ 2726820 w 12641071"/>
              <a:gd name="connsiteY141-29172" fmla="*/ 4072700 h 5795240"/>
              <a:gd name="connsiteX142-29173" fmla="*/ 2694692 w 12641071"/>
              <a:gd name="connsiteY142-29174" fmla="*/ 4099208 h 5795240"/>
              <a:gd name="connsiteX143-29175" fmla="*/ 2664698 w 12641071"/>
              <a:gd name="connsiteY143-29176" fmla="*/ 4117431 h 5795240"/>
              <a:gd name="connsiteX144-29177" fmla="*/ 1804544 w 12641071"/>
              <a:gd name="connsiteY144-29178" fmla="*/ 4335229 h 5795240"/>
              <a:gd name="connsiteX145-29179" fmla="*/ 0 w 12641071"/>
              <a:gd name="connsiteY145-29180" fmla="*/ 2530685 h 5795240"/>
              <a:gd name="connsiteX146-29181" fmla="*/ 1804544 w 12641071"/>
              <a:gd name="connsiteY146-29182" fmla="*/ 726143 h 5795240"/>
              <a:gd name="connsiteX147-29183" fmla="*/ 3080549 w 12641071"/>
              <a:gd name="connsiteY147-29184" fmla="*/ 1254682 h 5795240"/>
              <a:gd name="connsiteX148-29185" fmla="*/ 3268676 w 12641071"/>
              <a:gd name="connsiteY148-29186" fmla="*/ 1461167 h 5795240"/>
              <a:gd name="connsiteX149-29187" fmla="*/ 3565826 w 12641071"/>
              <a:gd name="connsiteY149-29188" fmla="*/ 1551935 h 5795240"/>
              <a:gd name="connsiteX150-29189" fmla="*/ 4086504 w 12641071"/>
              <a:gd name="connsiteY150-29190" fmla="*/ 1127574 h 5795240"/>
              <a:gd name="connsiteX151-29191" fmla="*/ 4103078 w 12641071"/>
              <a:gd name="connsiteY151-29192" fmla="*/ 1004204 h 5795240"/>
              <a:gd name="connsiteX152-29193" fmla="*/ 5215874 w 12641071"/>
              <a:gd name="connsiteY152-29194" fmla="*/ 0 h 5795240"/>
              <a:gd name="connsiteX0-29195" fmla="*/ 5964869 w 12641071"/>
              <a:gd name="connsiteY0-29196" fmla="*/ 4795171 h 5795240"/>
              <a:gd name="connsiteX1-29197" fmla="*/ 6019264 w 12641071"/>
              <a:gd name="connsiteY1-29198" fmla="*/ 4804905 h 5795240"/>
              <a:gd name="connsiteX2-29199" fmla="*/ 6036570 w 12641071"/>
              <a:gd name="connsiteY2-29200" fmla="*/ 4807089 h 5795240"/>
              <a:gd name="connsiteX3-29201" fmla="*/ 6019265 w 12641071"/>
              <a:gd name="connsiteY3-29202" fmla="*/ 4804905 h 5795240"/>
              <a:gd name="connsiteX4-29203" fmla="*/ 5964869 w 12641071"/>
              <a:gd name="connsiteY4-29204" fmla="*/ 4795171 h 5795240"/>
              <a:gd name="connsiteX5-29205" fmla="*/ 3682364 w 12641071"/>
              <a:gd name="connsiteY5-29206" fmla="*/ 4386723 h 5795240"/>
              <a:gd name="connsiteX6-29207" fmla="*/ 3772428 w 12641071"/>
              <a:gd name="connsiteY6-29208" fmla="*/ 4402840 h 5795240"/>
              <a:gd name="connsiteX7-29209" fmla="*/ 3772428 w 12641071"/>
              <a:gd name="connsiteY7-29210" fmla="*/ 4402840 h 5795240"/>
              <a:gd name="connsiteX8-29211" fmla="*/ 3682364 w 12641071"/>
              <a:gd name="connsiteY8-29212" fmla="*/ 4386723 h 5795240"/>
              <a:gd name="connsiteX9-29213" fmla="*/ 5215874 w 12641071"/>
              <a:gd name="connsiteY9-29214" fmla="*/ 0 h 5795240"/>
              <a:gd name="connsiteX10-29215" fmla="*/ 5927386 w 12641071"/>
              <a:gd name="connsiteY10-29216" fmla="*/ 255427 h 5795240"/>
              <a:gd name="connsiteX11-29217" fmla="*/ 6105193 w 12641071"/>
              <a:gd name="connsiteY11-29218" fmla="*/ 442067 h 5795240"/>
              <a:gd name="connsiteX12-29219" fmla="*/ 6105193 w 12641071"/>
              <a:gd name="connsiteY12-29220" fmla="*/ 442069 h 5795240"/>
              <a:gd name="connsiteX13-29221" fmla="*/ 6141460 w 12641071"/>
              <a:gd name="connsiteY13-29222" fmla="*/ 475027 h 5795240"/>
              <a:gd name="connsiteX14-29223" fmla="*/ 6788665 w 12641071"/>
              <a:gd name="connsiteY14-29224" fmla="*/ 707369 h 5795240"/>
              <a:gd name="connsiteX15-29225" fmla="*/ 7184710 w 12641071"/>
              <a:gd name="connsiteY15-29226" fmla="*/ 627411 h 5795240"/>
              <a:gd name="connsiteX16-29227" fmla="*/ 7314851 w 12641071"/>
              <a:gd name="connsiteY16-29228" fmla="*/ 559537 h 5795240"/>
              <a:gd name="connsiteX17-29229" fmla="*/ 7314853 w 12641071"/>
              <a:gd name="connsiteY17-29230" fmla="*/ 559536 h 5795240"/>
              <a:gd name="connsiteX18-29231" fmla="*/ 7314851 w 12641071"/>
              <a:gd name="connsiteY18-29232" fmla="*/ 559537 h 5795240"/>
              <a:gd name="connsiteX19-29233" fmla="*/ 7385004 w 12641071"/>
              <a:gd name="connsiteY19-29234" fmla="*/ 511303 h 5795240"/>
              <a:gd name="connsiteX20-29235" fmla="*/ 7391626 w 12641071"/>
              <a:gd name="connsiteY20-29236" fmla="*/ 508114 h 5795240"/>
              <a:gd name="connsiteX21-29237" fmla="*/ 7391631 w 12641071"/>
              <a:gd name="connsiteY21-29238" fmla="*/ 508110 h 5795240"/>
              <a:gd name="connsiteX22-29239" fmla="*/ 7478934 w 12641071"/>
              <a:gd name="connsiteY22-29240" fmla="*/ 466053 h 5795240"/>
              <a:gd name="connsiteX23-29241" fmla="*/ 7897193 w 12641071"/>
              <a:gd name="connsiteY23-29242" fmla="*/ 381611 h 5795240"/>
              <a:gd name="connsiteX24-29243" fmla="*/ 8788216 w 12641071"/>
              <a:gd name="connsiteY24-29244" fmla="*/ 855364 h 5795240"/>
              <a:gd name="connsiteX25-29245" fmla="*/ 8832362 w 12641071"/>
              <a:gd name="connsiteY25-29246" fmla="*/ 928030 h 5795240"/>
              <a:gd name="connsiteX26-29247" fmla="*/ 8832362 w 12641071"/>
              <a:gd name="connsiteY26-29248" fmla="*/ 928033 h 5795240"/>
              <a:gd name="connsiteX27-29249" fmla="*/ 8842040 w 12641071"/>
              <a:gd name="connsiteY27-29250" fmla="*/ 943961 h 5795240"/>
              <a:gd name="connsiteX28-29251" fmla="*/ 8856144 w 12641071"/>
              <a:gd name="connsiteY28-29252" fmla="*/ 973241 h 5795240"/>
              <a:gd name="connsiteX29-29253" fmla="*/ 8856145 w 12641071"/>
              <a:gd name="connsiteY29-29254" fmla="*/ 973241 h 5795240"/>
              <a:gd name="connsiteX30-29255" fmla="*/ 8878117 w 12641071"/>
              <a:gd name="connsiteY30-29256" fmla="*/ 1018851 h 5795240"/>
              <a:gd name="connsiteX31-29257" fmla="*/ 8877719 w 12641071"/>
              <a:gd name="connsiteY31-29258" fmla="*/ 1018369 h 5795240"/>
              <a:gd name="connsiteX32-29259" fmla="*/ 8853250 w 12641071"/>
              <a:gd name="connsiteY32-29260" fmla="*/ 973288 h 5795240"/>
              <a:gd name="connsiteX33-29261" fmla="*/ 8853249 w 12641071"/>
              <a:gd name="connsiteY33-29262" fmla="*/ 973288 h 5795240"/>
              <a:gd name="connsiteX34-29263" fmla="*/ 8853248 w 12641071"/>
              <a:gd name="connsiteY34-29264" fmla="*/ 973287 h 5795240"/>
              <a:gd name="connsiteX35-29265" fmla="*/ 8849677 w 12641071"/>
              <a:gd name="connsiteY35-29266" fmla="*/ 973341 h 5795240"/>
              <a:gd name="connsiteX36-29267" fmla="*/ 8641543 w 12641071"/>
              <a:gd name="connsiteY36-29268" fmla="*/ 916577 h 5795240"/>
              <a:gd name="connsiteX37-29269" fmla="*/ 8641545 w 12641071"/>
              <a:gd name="connsiteY37-29270" fmla="*/ 916580 h 5795240"/>
              <a:gd name="connsiteX38-29271" fmla="*/ 8849676 w 12641071"/>
              <a:gd name="connsiteY38-29272" fmla="*/ 973343 h 5795240"/>
              <a:gd name="connsiteX39-29273" fmla="*/ 8853248 w 12641071"/>
              <a:gd name="connsiteY39-29274" fmla="*/ 973288 h 5795240"/>
              <a:gd name="connsiteX40-29275" fmla="*/ 8877719 w 12641071"/>
              <a:gd name="connsiteY40-29276" fmla="*/ 1018371 h 5795240"/>
              <a:gd name="connsiteX41-29277" fmla="*/ 8878116 w 12641071"/>
              <a:gd name="connsiteY41-29278" fmla="*/ 1018851 h 5795240"/>
              <a:gd name="connsiteX42-29279" fmla="*/ 8887288 w 12641071"/>
              <a:gd name="connsiteY42-29280" fmla="*/ 1037892 h 5795240"/>
              <a:gd name="connsiteX43-29281" fmla="*/ 8949899 w 12641071"/>
              <a:gd name="connsiteY43-29282" fmla="*/ 1239592 h 5795240"/>
              <a:gd name="connsiteX44-29283" fmla="*/ 8968437 w 12641071"/>
              <a:gd name="connsiteY44-29284" fmla="*/ 1423482 h 5795240"/>
              <a:gd name="connsiteX45-29285" fmla="*/ 8949899 w 12641071"/>
              <a:gd name="connsiteY45-29286" fmla="*/ 1239591 h 5795240"/>
              <a:gd name="connsiteX46-29287" fmla="*/ 8887288 w 12641071"/>
              <a:gd name="connsiteY46-29288" fmla="*/ 1037890 h 5795240"/>
              <a:gd name="connsiteX47-29289" fmla="*/ 8878116 w 12641071"/>
              <a:gd name="connsiteY47-29290" fmla="*/ 1018851 h 5795240"/>
              <a:gd name="connsiteX48-29291" fmla="*/ 8931285 w 12641071"/>
              <a:gd name="connsiteY48-29292" fmla="*/ 1083292 h 5795240"/>
              <a:gd name="connsiteX49-29293" fmla="*/ 9241478 w 12641071"/>
              <a:gd name="connsiteY49-29294" fmla="*/ 1211778 h 5795240"/>
              <a:gd name="connsiteX50-29295" fmla="*/ 9605238 w 12641071"/>
              <a:gd name="connsiteY50-29296" fmla="*/ 1018369 h 5795240"/>
              <a:gd name="connsiteX51-29297" fmla="*/ 9636247 w 12641071"/>
              <a:gd name="connsiteY51-29298" fmla="*/ 961241 h 5795240"/>
              <a:gd name="connsiteX52-29299" fmla="*/ 9641995 w 12641071"/>
              <a:gd name="connsiteY52-29300" fmla="*/ 961152 h 5795240"/>
              <a:gd name="connsiteX53-29301" fmla="*/ 9584939 w 12641071"/>
              <a:gd name="connsiteY53-29302" fmla="*/ 1079594 h 5795240"/>
              <a:gd name="connsiteX54-29303" fmla="*/ 9546257 w 12641071"/>
              <a:gd name="connsiteY54-29304" fmla="*/ 1204206 h 5795240"/>
              <a:gd name="connsiteX55-29305" fmla="*/ 9584939 w 12641071"/>
              <a:gd name="connsiteY55-29306" fmla="*/ 1079596 h 5795240"/>
              <a:gd name="connsiteX56-29307" fmla="*/ 9641995 w 12641071"/>
              <a:gd name="connsiteY56-29308" fmla="*/ 961153 h 5795240"/>
              <a:gd name="connsiteX57-29309" fmla="*/ 9653069 w 12641071"/>
              <a:gd name="connsiteY57-29310" fmla="*/ 960983 h 5795240"/>
              <a:gd name="connsiteX58-29311" fmla="*/ 9801564 w 12641071"/>
              <a:gd name="connsiteY58-29312" fmla="*/ 1196828 h 5795240"/>
              <a:gd name="connsiteX59-29313" fmla="*/ 9801566 w 12641071"/>
              <a:gd name="connsiteY59-29314" fmla="*/ 1196828 h 5795240"/>
              <a:gd name="connsiteX60-29315" fmla="*/ 9653070 w 12641071"/>
              <a:gd name="connsiteY60-29316" fmla="*/ 960982 h 5795240"/>
              <a:gd name="connsiteX61-29317" fmla="*/ 9641996 w 12641071"/>
              <a:gd name="connsiteY61-29318" fmla="*/ 961152 h 5795240"/>
              <a:gd name="connsiteX62-29319" fmla="*/ 9651917 w 12641071"/>
              <a:gd name="connsiteY62-29320" fmla="*/ 940556 h 5795240"/>
              <a:gd name="connsiteX63-29321" fmla="*/ 11050508 w 12641071"/>
              <a:gd name="connsiteY63-29322" fmla="*/ 108150 h 5795240"/>
              <a:gd name="connsiteX64-29323" fmla="*/ 12641071 w 12641071"/>
              <a:gd name="connsiteY64-29324" fmla="*/ 1698711 h 5795240"/>
              <a:gd name="connsiteX65-29325" fmla="*/ 11371062 w 12641071"/>
              <a:gd name="connsiteY65-29326" fmla="*/ 3256960 h 5795240"/>
              <a:gd name="connsiteX66-29327" fmla="*/ 11215953 w 12641071"/>
              <a:gd name="connsiteY66-29328" fmla="*/ 3280632 h 5795240"/>
              <a:gd name="connsiteX67-29329" fmla="*/ 11142318 w 12641071"/>
              <a:gd name="connsiteY67-29330" fmla="*/ 3276914 h 5795240"/>
              <a:gd name="connsiteX68-29331" fmla="*/ 11215952 w 12641071"/>
              <a:gd name="connsiteY68-29332" fmla="*/ 3280632 h 5795240"/>
              <a:gd name="connsiteX69-29333" fmla="*/ 11213133 w 12641071"/>
              <a:gd name="connsiteY69-29334" fmla="*/ 3281062 h 5795240"/>
              <a:gd name="connsiteX70-29335" fmla="*/ 11116921 w 12641071"/>
              <a:gd name="connsiteY70-29336" fmla="*/ 3285921 h 5795240"/>
              <a:gd name="connsiteX71-29337" fmla="*/ 11050507 w 12641071"/>
              <a:gd name="connsiteY71-29338" fmla="*/ 3289274 h 5795240"/>
              <a:gd name="connsiteX72-29339" fmla="*/ 11006292 w 12641071"/>
              <a:gd name="connsiteY72-29340" fmla="*/ 3287041 h 5795240"/>
              <a:gd name="connsiteX73-29341" fmla="*/ 10937101 w 12641071"/>
              <a:gd name="connsiteY73-29342" fmla="*/ 3297601 h 5795240"/>
              <a:gd name="connsiteX74-29343" fmla="*/ 10144740 w 12641071"/>
              <a:gd name="connsiteY74-29344" fmla="*/ 4089962 h 5795240"/>
              <a:gd name="connsiteX75-29345" fmla="*/ 10130374 w 12641071"/>
              <a:gd name="connsiteY75-29346" fmla="*/ 4184101 h 5795240"/>
              <a:gd name="connsiteX76-29347" fmla="*/ 10130375 w 12641071"/>
              <a:gd name="connsiteY76-29348" fmla="*/ 4184103 h 5795240"/>
              <a:gd name="connsiteX77-29349" fmla="*/ 10130656 w 12641071"/>
              <a:gd name="connsiteY77-29350" fmla="*/ 4185950 h 5795240"/>
              <a:gd name="connsiteX78-29351" fmla="*/ 10138194 w 12641071"/>
              <a:gd name="connsiteY78-29352" fmla="*/ 4335228 h 5795240"/>
              <a:gd name="connsiteX79-29353" fmla="*/ 10137710 w 12641071"/>
              <a:gd name="connsiteY79-29354" fmla="*/ 4344822 h 5795240"/>
              <a:gd name="connsiteX80-29355" fmla="*/ 10133555 w 12641071"/>
              <a:gd name="connsiteY80-29356" fmla="*/ 4427096 h 5795240"/>
              <a:gd name="connsiteX81-29357" fmla="*/ 10129312 w 12641071"/>
              <a:gd name="connsiteY81-29358" fmla="*/ 4399289 h 5795240"/>
              <a:gd name="connsiteX82-29359" fmla="*/ 10126797 w 12641071"/>
              <a:gd name="connsiteY82-29360" fmla="*/ 4349498 h 5795240"/>
              <a:gd name="connsiteX83-29361" fmla="*/ 10126796 w 12641071"/>
              <a:gd name="connsiteY83-29362" fmla="*/ 4349498 h 5795240"/>
              <a:gd name="connsiteX84-29363" fmla="*/ 10129311 w 12641071"/>
              <a:gd name="connsiteY84-29364" fmla="*/ 4399289 h 5795240"/>
              <a:gd name="connsiteX85-29365" fmla="*/ 10133554 w 12641071"/>
              <a:gd name="connsiteY85-29366" fmla="*/ 4427096 h 5795240"/>
              <a:gd name="connsiteX86-29367" fmla="*/ 10130656 w 12641071"/>
              <a:gd name="connsiteY86-29368" fmla="*/ 4484506 h 5795240"/>
              <a:gd name="connsiteX87-29369" fmla="*/ 8678182 w 12641071"/>
              <a:gd name="connsiteY87-29370" fmla="*/ 5795240 h 5795240"/>
              <a:gd name="connsiteX88-29371" fmla="*/ 7467518 w 12641071"/>
              <a:gd name="connsiteY88-29372" fmla="*/ 5151535 h 5795240"/>
              <a:gd name="connsiteX89-29373" fmla="*/ 7419945 w 12641071"/>
              <a:gd name="connsiteY89-29374" fmla="*/ 5073228 h 5795240"/>
              <a:gd name="connsiteX90-29375" fmla="*/ 7394386 w 12641071"/>
              <a:gd name="connsiteY90-29376" fmla="*/ 5031156 h 5795240"/>
              <a:gd name="connsiteX91-29377" fmla="*/ 7367299 w 12641071"/>
              <a:gd name="connsiteY91-29378" fmla="*/ 4974928 h 5795240"/>
              <a:gd name="connsiteX92-29379" fmla="*/ 7332905 w 12641071"/>
              <a:gd name="connsiteY92-29380" fmla="*/ 4903531 h 5795240"/>
              <a:gd name="connsiteX93-29381" fmla="*/ 7320958 w 12641071"/>
              <a:gd name="connsiteY93-29382" fmla="*/ 4870887 h 5795240"/>
              <a:gd name="connsiteX94-29383" fmla="*/ 7322174 w 12641071"/>
              <a:gd name="connsiteY94-29384" fmla="*/ 4872361 h 5795240"/>
              <a:gd name="connsiteX95-29385" fmla="*/ 7362630 w 12641071"/>
              <a:gd name="connsiteY95-29386" fmla="*/ 4938954 h 5795240"/>
              <a:gd name="connsiteX96-29387" fmla="*/ 7380779 w 12641071"/>
              <a:gd name="connsiteY96-29388" fmla="*/ 4976628 h 5795240"/>
              <a:gd name="connsiteX97-29389" fmla="*/ 7391210 w 12641071"/>
              <a:gd name="connsiteY97-29390" fmla="*/ 4977944 h 5795240"/>
              <a:gd name="connsiteX98-29391" fmla="*/ 7380780 w 12641071"/>
              <a:gd name="connsiteY98-29392" fmla="*/ 4976628 h 5795240"/>
              <a:gd name="connsiteX99-29393" fmla="*/ 7362631 w 12641071"/>
              <a:gd name="connsiteY99-29394" fmla="*/ 4938954 h 5795240"/>
              <a:gd name="connsiteX100-29395" fmla="*/ 7322175 w 12641071"/>
              <a:gd name="connsiteY100-29396" fmla="*/ 4872361 h 5795240"/>
              <a:gd name="connsiteX101-29397" fmla="*/ 7320959 w 12641071"/>
              <a:gd name="connsiteY101-29398" fmla="*/ 4870887 h 5795240"/>
              <a:gd name="connsiteX102-29399" fmla="*/ 7283811 w 12641071"/>
              <a:gd name="connsiteY102-29400" fmla="*/ 4769391 h 5795240"/>
              <a:gd name="connsiteX103-29401" fmla="*/ 7272112 w 12641071"/>
              <a:gd name="connsiteY103-29402" fmla="*/ 4718630 h 5795240"/>
              <a:gd name="connsiteX104-29403" fmla="*/ 7272111 w 12641071"/>
              <a:gd name="connsiteY104-29404" fmla="*/ 4718630 h 5795240"/>
              <a:gd name="connsiteX105-29405" fmla="*/ 7283810 w 12641071"/>
              <a:gd name="connsiteY105-29406" fmla="*/ 4769391 h 5795240"/>
              <a:gd name="connsiteX106-29407" fmla="*/ 7320958 w 12641071"/>
              <a:gd name="connsiteY106-29408" fmla="*/ 4870887 h 5795240"/>
              <a:gd name="connsiteX107-29409" fmla="*/ 7223551 w 12641071"/>
              <a:gd name="connsiteY107-29410" fmla="*/ 4752829 h 5795240"/>
              <a:gd name="connsiteX108-29411" fmla="*/ 6652445 w 12641071"/>
              <a:gd name="connsiteY108-29412" fmla="*/ 4516269 h 5795240"/>
              <a:gd name="connsiteX109-29413" fmla="*/ 6200873 w 12641071"/>
              <a:gd name="connsiteY109-29414" fmla="*/ 4654206 h 5795240"/>
              <a:gd name="connsiteX110-29415" fmla="*/ 6088813 w 12641071"/>
              <a:gd name="connsiteY110-29416" fmla="*/ 4746663 h 5795240"/>
              <a:gd name="connsiteX111-29417" fmla="*/ 6043019 w 12641071"/>
              <a:gd name="connsiteY111-29418" fmla="*/ 4807902 h 5795240"/>
              <a:gd name="connsiteX112-29419" fmla="*/ 6043021 w 12641071"/>
              <a:gd name="connsiteY112-29420" fmla="*/ 4807902 h 5795240"/>
              <a:gd name="connsiteX113-29421" fmla="*/ 6023271 w 12641071"/>
              <a:gd name="connsiteY113-29422" fmla="*/ 4834312 h 5795240"/>
              <a:gd name="connsiteX114-29423" fmla="*/ 5970678 w 12641071"/>
              <a:gd name="connsiteY114-29424" fmla="*/ 4892181 h 5795240"/>
              <a:gd name="connsiteX115-29425" fmla="*/ 5982717 w 12641071"/>
              <a:gd name="connsiteY115-29426" fmla="*/ 4872361 h 5795240"/>
              <a:gd name="connsiteX116-29427" fmla="*/ 5970675 w 12641071"/>
              <a:gd name="connsiteY116-29428" fmla="*/ 4892181 h 5795240"/>
              <a:gd name="connsiteX117-29429" fmla="*/ 5935320 w 12641071"/>
              <a:gd name="connsiteY117-29430" fmla="*/ 4931081 h 5795240"/>
              <a:gd name="connsiteX118-29431" fmla="*/ 4971763 w 12641071"/>
              <a:gd name="connsiteY118-29432" fmla="*/ 5330200 h 5795240"/>
              <a:gd name="connsiteX119-29433" fmla="*/ 3716172 w 12641071"/>
              <a:gd name="connsiteY119-29434" fmla="*/ 4497938 h 5795240"/>
              <a:gd name="connsiteX120-29435" fmla="*/ 3710773 w 12641071"/>
              <a:gd name="connsiteY120-29436" fmla="*/ 4483182 h 5795240"/>
              <a:gd name="connsiteX121-29437" fmla="*/ 3710773 w 12641071"/>
              <a:gd name="connsiteY121-29438" fmla="*/ 4483181 h 5795240"/>
              <a:gd name="connsiteX122-29439" fmla="*/ 3674984 w 12641071"/>
              <a:gd name="connsiteY122-29440" fmla="*/ 4385402 h 5795240"/>
              <a:gd name="connsiteX123-29441" fmla="*/ 3670349 w 12641071"/>
              <a:gd name="connsiteY123-29442" fmla="*/ 4372742 h 5795240"/>
              <a:gd name="connsiteX124-29443" fmla="*/ 3659438 w 12641071"/>
              <a:gd name="connsiteY124-29444" fmla="*/ 4330309 h 5795240"/>
              <a:gd name="connsiteX125-29445" fmla="*/ 3672084 w 12641071"/>
              <a:gd name="connsiteY125-29446" fmla="*/ 4353606 h 5795240"/>
              <a:gd name="connsiteX126-29447" fmla="*/ 3659440 w 12641071"/>
              <a:gd name="connsiteY126-29448" fmla="*/ 4330309 h 5795240"/>
              <a:gd name="connsiteX127-29449" fmla="*/ 3613217 w 12641071"/>
              <a:gd name="connsiteY127-29450" fmla="*/ 4245153 h 5795240"/>
              <a:gd name="connsiteX128-29451" fmla="*/ 3083792 w 12641071"/>
              <a:gd name="connsiteY128-29452" fmla="*/ 3963660 h 5795240"/>
              <a:gd name="connsiteX129-29453" fmla="*/ 2835272 w 12641071"/>
              <a:gd name="connsiteY129-29454" fmla="*/ 4013833 h 5795240"/>
              <a:gd name="connsiteX130-29455" fmla="*/ 2820214 w 12641071"/>
              <a:gd name="connsiteY130-29456" fmla="*/ 4022007 h 5795240"/>
              <a:gd name="connsiteX131-29457" fmla="*/ 2820212 w 12641071"/>
              <a:gd name="connsiteY131-29458" fmla="*/ 4022008 h 5795240"/>
              <a:gd name="connsiteX132-29459" fmla="*/ 2820206 w 12641071"/>
              <a:gd name="connsiteY132-29460" fmla="*/ 4022011 h 5795240"/>
              <a:gd name="connsiteX133-29461" fmla="*/ 2813481 w 12641071"/>
              <a:gd name="connsiteY133-29462" fmla="*/ 4027041 h 5795240"/>
              <a:gd name="connsiteX134-29463" fmla="*/ 2762875 w 12641071"/>
              <a:gd name="connsiteY134-29464" fmla="*/ 4057784 h 5795240"/>
              <a:gd name="connsiteX135-29465" fmla="*/ 2762878 w 12641071"/>
              <a:gd name="connsiteY135-29466" fmla="*/ 4057784 h 5795240"/>
              <a:gd name="connsiteX136-29467" fmla="*/ 2694694 w 12641071"/>
              <a:gd name="connsiteY136-29468" fmla="*/ 4099208 h 5795240"/>
              <a:gd name="connsiteX137-29469" fmla="*/ 2726822 w 12641071"/>
              <a:gd name="connsiteY137-29470" fmla="*/ 4072700 h 5795240"/>
              <a:gd name="connsiteX138-29471" fmla="*/ 2757719 w 12641071"/>
              <a:gd name="connsiteY138-29472" fmla="*/ 4055929 h 5795240"/>
              <a:gd name="connsiteX139-29473" fmla="*/ 2757718 w 12641071"/>
              <a:gd name="connsiteY139-29474" fmla="*/ 4055928 h 5795240"/>
              <a:gd name="connsiteX140-29475" fmla="*/ 2726820 w 12641071"/>
              <a:gd name="connsiteY140-29476" fmla="*/ 4072700 h 5795240"/>
              <a:gd name="connsiteX141-29477" fmla="*/ 2694692 w 12641071"/>
              <a:gd name="connsiteY141-29478" fmla="*/ 4099208 h 5795240"/>
              <a:gd name="connsiteX142-29479" fmla="*/ 2664698 w 12641071"/>
              <a:gd name="connsiteY142-29480" fmla="*/ 4117431 h 5795240"/>
              <a:gd name="connsiteX143-29481" fmla="*/ 1804544 w 12641071"/>
              <a:gd name="connsiteY143-29482" fmla="*/ 4335229 h 5795240"/>
              <a:gd name="connsiteX144-29483" fmla="*/ 0 w 12641071"/>
              <a:gd name="connsiteY144-29484" fmla="*/ 2530685 h 5795240"/>
              <a:gd name="connsiteX145-29485" fmla="*/ 1804544 w 12641071"/>
              <a:gd name="connsiteY145-29486" fmla="*/ 726143 h 5795240"/>
              <a:gd name="connsiteX146-29487" fmla="*/ 3080549 w 12641071"/>
              <a:gd name="connsiteY146-29488" fmla="*/ 1254682 h 5795240"/>
              <a:gd name="connsiteX147-29489" fmla="*/ 3268676 w 12641071"/>
              <a:gd name="connsiteY147-29490" fmla="*/ 1461167 h 5795240"/>
              <a:gd name="connsiteX148-29491" fmla="*/ 3565826 w 12641071"/>
              <a:gd name="connsiteY148-29492" fmla="*/ 1551935 h 5795240"/>
              <a:gd name="connsiteX149-29493" fmla="*/ 4086504 w 12641071"/>
              <a:gd name="connsiteY149-29494" fmla="*/ 1127574 h 5795240"/>
              <a:gd name="connsiteX150-29495" fmla="*/ 4103078 w 12641071"/>
              <a:gd name="connsiteY150-29496" fmla="*/ 1004204 h 5795240"/>
              <a:gd name="connsiteX151-29497" fmla="*/ 5215874 w 12641071"/>
              <a:gd name="connsiteY151-29498" fmla="*/ 0 h 5795240"/>
              <a:gd name="connsiteX0-29499" fmla="*/ 5964869 w 12641071"/>
              <a:gd name="connsiteY0-29500" fmla="*/ 4795171 h 5795240"/>
              <a:gd name="connsiteX1-29501" fmla="*/ 6019264 w 12641071"/>
              <a:gd name="connsiteY1-29502" fmla="*/ 4804905 h 5795240"/>
              <a:gd name="connsiteX2-29503" fmla="*/ 6036570 w 12641071"/>
              <a:gd name="connsiteY2-29504" fmla="*/ 4807089 h 5795240"/>
              <a:gd name="connsiteX3-29505" fmla="*/ 6019265 w 12641071"/>
              <a:gd name="connsiteY3-29506" fmla="*/ 4804905 h 5795240"/>
              <a:gd name="connsiteX4-29507" fmla="*/ 5964869 w 12641071"/>
              <a:gd name="connsiteY4-29508" fmla="*/ 4795171 h 5795240"/>
              <a:gd name="connsiteX5-29509" fmla="*/ 3682364 w 12641071"/>
              <a:gd name="connsiteY5-29510" fmla="*/ 4386723 h 5795240"/>
              <a:gd name="connsiteX6-29511" fmla="*/ 3772428 w 12641071"/>
              <a:gd name="connsiteY6-29512" fmla="*/ 4402840 h 5795240"/>
              <a:gd name="connsiteX7-29513" fmla="*/ 3772428 w 12641071"/>
              <a:gd name="connsiteY7-29514" fmla="*/ 4402840 h 5795240"/>
              <a:gd name="connsiteX8-29515" fmla="*/ 3682364 w 12641071"/>
              <a:gd name="connsiteY8-29516" fmla="*/ 4386723 h 5795240"/>
              <a:gd name="connsiteX9-29517" fmla="*/ 5215874 w 12641071"/>
              <a:gd name="connsiteY9-29518" fmla="*/ 0 h 5795240"/>
              <a:gd name="connsiteX10-29519" fmla="*/ 5927386 w 12641071"/>
              <a:gd name="connsiteY10-29520" fmla="*/ 255427 h 5795240"/>
              <a:gd name="connsiteX11-29521" fmla="*/ 6105193 w 12641071"/>
              <a:gd name="connsiteY11-29522" fmla="*/ 442067 h 5795240"/>
              <a:gd name="connsiteX12-29523" fmla="*/ 6105193 w 12641071"/>
              <a:gd name="connsiteY12-29524" fmla="*/ 442069 h 5795240"/>
              <a:gd name="connsiteX13-29525" fmla="*/ 6141460 w 12641071"/>
              <a:gd name="connsiteY13-29526" fmla="*/ 475027 h 5795240"/>
              <a:gd name="connsiteX14-29527" fmla="*/ 6788665 w 12641071"/>
              <a:gd name="connsiteY14-29528" fmla="*/ 707369 h 5795240"/>
              <a:gd name="connsiteX15-29529" fmla="*/ 7184710 w 12641071"/>
              <a:gd name="connsiteY15-29530" fmla="*/ 627411 h 5795240"/>
              <a:gd name="connsiteX16-29531" fmla="*/ 7314851 w 12641071"/>
              <a:gd name="connsiteY16-29532" fmla="*/ 559537 h 5795240"/>
              <a:gd name="connsiteX17-29533" fmla="*/ 7314853 w 12641071"/>
              <a:gd name="connsiteY17-29534" fmla="*/ 559536 h 5795240"/>
              <a:gd name="connsiteX18-29535" fmla="*/ 7314851 w 12641071"/>
              <a:gd name="connsiteY18-29536" fmla="*/ 559537 h 5795240"/>
              <a:gd name="connsiteX19-29537" fmla="*/ 7391626 w 12641071"/>
              <a:gd name="connsiteY19-29538" fmla="*/ 508114 h 5795240"/>
              <a:gd name="connsiteX20-29539" fmla="*/ 7391631 w 12641071"/>
              <a:gd name="connsiteY20-29540" fmla="*/ 508110 h 5795240"/>
              <a:gd name="connsiteX21-29541" fmla="*/ 7478934 w 12641071"/>
              <a:gd name="connsiteY21-29542" fmla="*/ 466053 h 5795240"/>
              <a:gd name="connsiteX22-29543" fmla="*/ 7897193 w 12641071"/>
              <a:gd name="connsiteY22-29544" fmla="*/ 381611 h 5795240"/>
              <a:gd name="connsiteX23-29545" fmla="*/ 8788216 w 12641071"/>
              <a:gd name="connsiteY23-29546" fmla="*/ 855364 h 5795240"/>
              <a:gd name="connsiteX24-29547" fmla="*/ 8832362 w 12641071"/>
              <a:gd name="connsiteY24-29548" fmla="*/ 928030 h 5795240"/>
              <a:gd name="connsiteX25-29549" fmla="*/ 8832362 w 12641071"/>
              <a:gd name="connsiteY25-29550" fmla="*/ 928033 h 5795240"/>
              <a:gd name="connsiteX26-29551" fmla="*/ 8842040 w 12641071"/>
              <a:gd name="connsiteY26-29552" fmla="*/ 943961 h 5795240"/>
              <a:gd name="connsiteX27-29553" fmla="*/ 8856144 w 12641071"/>
              <a:gd name="connsiteY27-29554" fmla="*/ 973241 h 5795240"/>
              <a:gd name="connsiteX28-29555" fmla="*/ 8856145 w 12641071"/>
              <a:gd name="connsiteY28-29556" fmla="*/ 973241 h 5795240"/>
              <a:gd name="connsiteX29-29557" fmla="*/ 8878117 w 12641071"/>
              <a:gd name="connsiteY29-29558" fmla="*/ 1018851 h 5795240"/>
              <a:gd name="connsiteX30-29559" fmla="*/ 8877719 w 12641071"/>
              <a:gd name="connsiteY30-29560" fmla="*/ 1018369 h 5795240"/>
              <a:gd name="connsiteX31-29561" fmla="*/ 8853250 w 12641071"/>
              <a:gd name="connsiteY31-29562" fmla="*/ 973288 h 5795240"/>
              <a:gd name="connsiteX32-29563" fmla="*/ 8853249 w 12641071"/>
              <a:gd name="connsiteY32-29564" fmla="*/ 973288 h 5795240"/>
              <a:gd name="connsiteX33-29565" fmla="*/ 8853248 w 12641071"/>
              <a:gd name="connsiteY33-29566" fmla="*/ 973287 h 5795240"/>
              <a:gd name="connsiteX34-29567" fmla="*/ 8849677 w 12641071"/>
              <a:gd name="connsiteY34-29568" fmla="*/ 973341 h 5795240"/>
              <a:gd name="connsiteX35-29569" fmla="*/ 8641543 w 12641071"/>
              <a:gd name="connsiteY35-29570" fmla="*/ 916577 h 5795240"/>
              <a:gd name="connsiteX36-29571" fmla="*/ 8641545 w 12641071"/>
              <a:gd name="connsiteY36-29572" fmla="*/ 916580 h 5795240"/>
              <a:gd name="connsiteX37-29573" fmla="*/ 8849676 w 12641071"/>
              <a:gd name="connsiteY37-29574" fmla="*/ 973343 h 5795240"/>
              <a:gd name="connsiteX38-29575" fmla="*/ 8853248 w 12641071"/>
              <a:gd name="connsiteY38-29576" fmla="*/ 973288 h 5795240"/>
              <a:gd name="connsiteX39-29577" fmla="*/ 8877719 w 12641071"/>
              <a:gd name="connsiteY39-29578" fmla="*/ 1018371 h 5795240"/>
              <a:gd name="connsiteX40-29579" fmla="*/ 8878116 w 12641071"/>
              <a:gd name="connsiteY40-29580" fmla="*/ 1018851 h 5795240"/>
              <a:gd name="connsiteX41-29581" fmla="*/ 8887288 w 12641071"/>
              <a:gd name="connsiteY41-29582" fmla="*/ 1037892 h 5795240"/>
              <a:gd name="connsiteX42-29583" fmla="*/ 8949899 w 12641071"/>
              <a:gd name="connsiteY42-29584" fmla="*/ 1239592 h 5795240"/>
              <a:gd name="connsiteX43-29585" fmla="*/ 8968437 w 12641071"/>
              <a:gd name="connsiteY43-29586" fmla="*/ 1423482 h 5795240"/>
              <a:gd name="connsiteX44-29587" fmla="*/ 8949899 w 12641071"/>
              <a:gd name="connsiteY44-29588" fmla="*/ 1239591 h 5795240"/>
              <a:gd name="connsiteX45-29589" fmla="*/ 8887288 w 12641071"/>
              <a:gd name="connsiteY45-29590" fmla="*/ 1037890 h 5795240"/>
              <a:gd name="connsiteX46-29591" fmla="*/ 8878116 w 12641071"/>
              <a:gd name="connsiteY46-29592" fmla="*/ 1018851 h 5795240"/>
              <a:gd name="connsiteX47-29593" fmla="*/ 8931285 w 12641071"/>
              <a:gd name="connsiteY47-29594" fmla="*/ 1083292 h 5795240"/>
              <a:gd name="connsiteX48-29595" fmla="*/ 9241478 w 12641071"/>
              <a:gd name="connsiteY48-29596" fmla="*/ 1211778 h 5795240"/>
              <a:gd name="connsiteX49-29597" fmla="*/ 9605238 w 12641071"/>
              <a:gd name="connsiteY49-29598" fmla="*/ 1018369 h 5795240"/>
              <a:gd name="connsiteX50-29599" fmla="*/ 9636247 w 12641071"/>
              <a:gd name="connsiteY50-29600" fmla="*/ 961241 h 5795240"/>
              <a:gd name="connsiteX51-29601" fmla="*/ 9641995 w 12641071"/>
              <a:gd name="connsiteY51-29602" fmla="*/ 961152 h 5795240"/>
              <a:gd name="connsiteX52-29603" fmla="*/ 9584939 w 12641071"/>
              <a:gd name="connsiteY52-29604" fmla="*/ 1079594 h 5795240"/>
              <a:gd name="connsiteX53-29605" fmla="*/ 9546257 w 12641071"/>
              <a:gd name="connsiteY53-29606" fmla="*/ 1204206 h 5795240"/>
              <a:gd name="connsiteX54-29607" fmla="*/ 9584939 w 12641071"/>
              <a:gd name="connsiteY54-29608" fmla="*/ 1079596 h 5795240"/>
              <a:gd name="connsiteX55-29609" fmla="*/ 9641995 w 12641071"/>
              <a:gd name="connsiteY55-29610" fmla="*/ 961153 h 5795240"/>
              <a:gd name="connsiteX56-29611" fmla="*/ 9653069 w 12641071"/>
              <a:gd name="connsiteY56-29612" fmla="*/ 960983 h 5795240"/>
              <a:gd name="connsiteX57-29613" fmla="*/ 9801564 w 12641071"/>
              <a:gd name="connsiteY57-29614" fmla="*/ 1196828 h 5795240"/>
              <a:gd name="connsiteX58-29615" fmla="*/ 9801566 w 12641071"/>
              <a:gd name="connsiteY58-29616" fmla="*/ 1196828 h 5795240"/>
              <a:gd name="connsiteX59-29617" fmla="*/ 9653070 w 12641071"/>
              <a:gd name="connsiteY59-29618" fmla="*/ 960982 h 5795240"/>
              <a:gd name="connsiteX60-29619" fmla="*/ 9641996 w 12641071"/>
              <a:gd name="connsiteY60-29620" fmla="*/ 961152 h 5795240"/>
              <a:gd name="connsiteX61-29621" fmla="*/ 9651917 w 12641071"/>
              <a:gd name="connsiteY61-29622" fmla="*/ 940556 h 5795240"/>
              <a:gd name="connsiteX62-29623" fmla="*/ 11050508 w 12641071"/>
              <a:gd name="connsiteY62-29624" fmla="*/ 108150 h 5795240"/>
              <a:gd name="connsiteX63-29625" fmla="*/ 12641071 w 12641071"/>
              <a:gd name="connsiteY63-29626" fmla="*/ 1698711 h 5795240"/>
              <a:gd name="connsiteX64-29627" fmla="*/ 11371062 w 12641071"/>
              <a:gd name="connsiteY64-29628" fmla="*/ 3256960 h 5795240"/>
              <a:gd name="connsiteX65-29629" fmla="*/ 11215953 w 12641071"/>
              <a:gd name="connsiteY65-29630" fmla="*/ 3280632 h 5795240"/>
              <a:gd name="connsiteX66-29631" fmla="*/ 11142318 w 12641071"/>
              <a:gd name="connsiteY66-29632" fmla="*/ 3276914 h 5795240"/>
              <a:gd name="connsiteX67-29633" fmla="*/ 11215952 w 12641071"/>
              <a:gd name="connsiteY67-29634" fmla="*/ 3280632 h 5795240"/>
              <a:gd name="connsiteX68-29635" fmla="*/ 11213133 w 12641071"/>
              <a:gd name="connsiteY68-29636" fmla="*/ 3281062 h 5795240"/>
              <a:gd name="connsiteX69-29637" fmla="*/ 11116921 w 12641071"/>
              <a:gd name="connsiteY69-29638" fmla="*/ 3285921 h 5795240"/>
              <a:gd name="connsiteX70-29639" fmla="*/ 11050507 w 12641071"/>
              <a:gd name="connsiteY70-29640" fmla="*/ 3289274 h 5795240"/>
              <a:gd name="connsiteX71-29641" fmla="*/ 11006292 w 12641071"/>
              <a:gd name="connsiteY71-29642" fmla="*/ 3287041 h 5795240"/>
              <a:gd name="connsiteX72-29643" fmla="*/ 10937101 w 12641071"/>
              <a:gd name="connsiteY72-29644" fmla="*/ 3297601 h 5795240"/>
              <a:gd name="connsiteX73-29645" fmla="*/ 10144740 w 12641071"/>
              <a:gd name="connsiteY73-29646" fmla="*/ 4089962 h 5795240"/>
              <a:gd name="connsiteX74-29647" fmla="*/ 10130374 w 12641071"/>
              <a:gd name="connsiteY74-29648" fmla="*/ 4184101 h 5795240"/>
              <a:gd name="connsiteX75-29649" fmla="*/ 10130375 w 12641071"/>
              <a:gd name="connsiteY75-29650" fmla="*/ 4184103 h 5795240"/>
              <a:gd name="connsiteX76-29651" fmla="*/ 10130656 w 12641071"/>
              <a:gd name="connsiteY76-29652" fmla="*/ 4185950 h 5795240"/>
              <a:gd name="connsiteX77-29653" fmla="*/ 10138194 w 12641071"/>
              <a:gd name="connsiteY77-29654" fmla="*/ 4335228 h 5795240"/>
              <a:gd name="connsiteX78-29655" fmla="*/ 10137710 w 12641071"/>
              <a:gd name="connsiteY78-29656" fmla="*/ 4344822 h 5795240"/>
              <a:gd name="connsiteX79-29657" fmla="*/ 10133555 w 12641071"/>
              <a:gd name="connsiteY79-29658" fmla="*/ 4427096 h 5795240"/>
              <a:gd name="connsiteX80-29659" fmla="*/ 10129312 w 12641071"/>
              <a:gd name="connsiteY80-29660" fmla="*/ 4399289 h 5795240"/>
              <a:gd name="connsiteX81-29661" fmla="*/ 10126797 w 12641071"/>
              <a:gd name="connsiteY81-29662" fmla="*/ 4349498 h 5795240"/>
              <a:gd name="connsiteX82-29663" fmla="*/ 10126796 w 12641071"/>
              <a:gd name="connsiteY82-29664" fmla="*/ 4349498 h 5795240"/>
              <a:gd name="connsiteX83-29665" fmla="*/ 10129311 w 12641071"/>
              <a:gd name="connsiteY83-29666" fmla="*/ 4399289 h 5795240"/>
              <a:gd name="connsiteX84-29667" fmla="*/ 10133554 w 12641071"/>
              <a:gd name="connsiteY84-29668" fmla="*/ 4427096 h 5795240"/>
              <a:gd name="connsiteX85-29669" fmla="*/ 10130656 w 12641071"/>
              <a:gd name="connsiteY85-29670" fmla="*/ 4484506 h 5795240"/>
              <a:gd name="connsiteX86-29671" fmla="*/ 8678182 w 12641071"/>
              <a:gd name="connsiteY86-29672" fmla="*/ 5795240 h 5795240"/>
              <a:gd name="connsiteX87-29673" fmla="*/ 7467518 w 12641071"/>
              <a:gd name="connsiteY87-29674" fmla="*/ 5151535 h 5795240"/>
              <a:gd name="connsiteX88-29675" fmla="*/ 7419945 w 12641071"/>
              <a:gd name="connsiteY88-29676" fmla="*/ 5073228 h 5795240"/>
              <a:gd name="connsiteX89-29677" fmla="*/ 7394386 w 12641071"/>
              <a:gd name="connsiteY89-29678" fmla="*/ 5031156 h 5795240"/>
              <a:gd name="connsiteX90-29679" fmla="*/ 7367299 w 12641071"/>
              <a:gd name="connsiteY90-29680" fmla="*/ 4974928 h 5795240"/>
              <a:gd name="connsiteX91-29681" fmla="*/ 7332905 w 12641071"/>
              <a:gd name="connsiteY91-29682" fmla="*/ 4903531 h 5795240"/>
              <a:gd name="connsiteX92-29683" fmla="*/ 7320958 w 12641071"/>
              <a:gd name="connsiteY92-29684" fmla="*/ 4870887 h 5795240"/>
              <a:gd name="connsiteX93-29685" fmla="*/ 7322174 w 12641071"/>
              <a:gd name="connsiteY93-29686" fmla="*/ 4872361 h 5795240"/>
              <a:gd name="connsiteX94-29687" fmla="*/ 7362630 w 12641071"/>
              <a:gd name="connsiteY94-29688" fmla="*/ 4938954 h 5795240"/>
              <a:gd name="connsiteX95-29689" fmla="*/ 7380779 w 12641071"/>
              <a:gd name="connsiteY95-29690" fmla="*/ 4976628 h 5795240"/>
              <a:gd name="connsiteX96-29691" fmla="*/ 7391210 w 12641071"/>
              <a:gd name="connsiteY96-29692" fmla="*/ 4977944 h 5795240"/>
              <a:gd name="connsiteX97-29693" fmla="*/ 7380780 w 12641071"/>
              <a:gd name="connsiteY97-29694" fmla="*/ 4976628 h 5795240"/>
              <a:gd name="connsiteX98-29695" fmla="*/ 7362631 w 12641071"/>
              <a:gd name="connsiteY98-29696" fmla="*/ 4938954 h 5795240"/>
              <a:gd name="connsiteX99-29697" fmla="*/ 7322175 w 12641071"/>
              <a:gd name="connsiteY99-29698" fmla="*/ 4872361 h 5795240"/>
              <a:gd name="connsiteX100-29699" fmla="*/ 7320959 w 12641071"/>
              <a:gd name="connsiteY100-29700" fmla="*/ 4870887 h 5795240"/>
              <a:gd name="connsiteX101-29701" fmla="*/ 7283811 w 12641071"/>
              <a:gd name="connsiteY101-29702" fmla="*/ 4769391 h 5795240"/>
              <a:gd name="connsiteX102-29703" fmla="*/ 7272112 w 12641071"/>
              <a:gd name="connsiteY102-29704" fmla="*/ 4718630 h 5795240"/>
              <a:gd name="connsiteX103-29705" fmla="*/ 7272111 w 12641071"/>
              <a:gd name="connsiteY103-29706" fmla="*/ 4718630 h 5795240"/>
              <a:gd name="connsiteX104-29707" fmla="*/ 7283810 w 12641071"/>
              <a:gd name="connsiteY104-29708" fmla="*/ 4769391 h 5795240"/>
              <a:gd name="connsiteX105-29709" fmla="*/ 7320958 w 12641071"/>
              <a:gd name="connsiteY105-29710" fmla="*/ 4870887 h 5795240"/>
              <a:gd name="connsiteX106-29711" fmla="*/ 7223551 w 12641071"/>
              <a:gd name="connsiteY106-29712" fmla="*/ 4752829 h 5795240"/>
              <a:gd name="connsiteX107-29713" fmla="*/ 6652445 w 12641071"/>
              <a:gd name="connsiteY107-29714" fmla="*/ 4516269 h 5795240"/>
              <a:gd name="connsiteX108-29715" fmla="*/ 6200873 w 12641071"/>
              <a:gd name="connsiteY108-29716" fmla="*/ 4654206 h 5795240"/>
              <a:gd name="connsiteX109-29717" fmla="*/ 6088813 w 12641071"/>
              <a:gd name="connsiteY109-29718" fmla="*/ 4746663 h 5795240"/>
              <a:gd name="connsiteX110-29719" fmla="*/ 6043019 w 12641071"/>
              <a:gd name="connsiteY110-29720" fmla="*/ 4807902 h 5795240"/>
              <a:gd name="connsiteX111-29721" fmla="*/ 6043021 w 12641071"/>
              <a:gd name="connsiteY111-29722" fmla="*/ 4807902 h 5795240"/>
              <a:gd name="connsiteX112-29723" fmla="*/ 6023271 w 12641071"/>
              <a:gd name="connsiteY112-29724" fmla="*/ 4834312 h 5795240"/>
              <a:gd name="connsiteX113-29725" fmla="*/ 5970678 w 12641071"/>
              <a:gd name="connsiteY113-29726" fmla="*/ 4892181 h 5795240"/>
              <a:gd name="connsiteX114-29727" fmla="*/ 5982717 w 12641071"/>
              <a:gd name="connsiteY114-29728" fmla="*/ 4872361 h 5795240"/>
              <a:gd name="connsiteX115-29729" fmla="*/ 5970675 w 12641071"/>
              <a:gd name="connsiteY115-29730" fmla="*/ 4892181 h 5795240"/>
              <a:gd name="connsiteX116-29731" fmla="*/ 5935320 w 12641071"/>
              <a:gd name="connsiteY116-29732" fmla="*/ 4931081 h 5795240"/>
              <a:gd name="connsiteX117-29733" fmla="*/ 4971763 w 12641071"/>
              <a:gd name="connsiteY117-29734" fmla="*/ 5330200 h 5795240"/>
              <a:gd name="connsiteX118-29735" fmla="*/ 3716172 w 12641071"/>
              <a:gd name="connsiteY118-29736" fmla="*/ 4497938 h 5795240"/>
              <a:gd name="connsiteX119-29737" fmla="*/ 3710773 w 12641071"/>
              <a:gd name="connsiteY119-29738" fmla="*/ 4483182 h 5795240"/>
              <a:gd name="connsiteX120-29739" fmla="*/ 3710773 w 12641071"/>
              <a:gd name="connsiteY120-29740" fmla="*/ 4483181 h 5795240"/>
              <a:gd name="connsiteX121-29741" fmla="*/ 3674984 w 12641071"/>
              <a:gd name="connsiteY121-29742" fmla="*/ 4385402 h 5795240"/>
              <a:gd name="connsiteX122-29743" fmla="*/ 3670349 w 12641071"/>
              <a:gd name="connsiteY122-29744" fmla="*/ 4372742 h 5795240"/>
              <a:gd name="connsiteX123-29745" fmla="*/ 3659438 w 12641071"/>
              <a:gd name="connsiteY123-29746" fmla="*/ 4330309 h 5795240"/>
              <a:gd name="connsiteX124-29747" fmla="*/ 3672084 w 12641071"/>
              <a:gd name="connsiteY124-29748" fmla="*/ 4353606 h 5795240"/>
              <a:gd name="connsiteX125-29749" fmla="*/ 3659440 w 12641071"/>
              <a:gd name="connsiteY125-29750" fmla="*/ 4330309 h 5795240"/>
              <a:gd name="connsiteX126-29751" fmla="*/ 3613217 w 12641071"/>
              <a:gd name="connsiteY126-29752" fmla="*/ 4245153 h 5795240"/>
              <a:gd name="connsiteX127-29753" fmla="*/ 3083792 w 12641071"/>
              <a:gd name="connsiteY127-29754" fmla="*/ 3963660 h 5795240"/>
              <a:gd name="connsiteX128-29755" fmla="*/ 2835272 w 12641071"/>
              <a:gd name="connsiteY128-29756" fmla="*/ 4013833 h 5795240"/>
              <a:gd name="connsiteX129-29757" fmla="*/ 2820214 w 12641071"/>
              <a:gd name="connsiteY129-29758" fmla="*/ 4022007 h 5795240"/>
              <a:gd name="connsiteX130-29759" fmla="*/ 2820212 w 12641071"/>
              <a:gd name="connsiteY130-29760" fmla="*/ 4022008 h 5795240"/>
              <a:gd name="connsiteX131-29761" fmla="*/ 2820206 w 12641071"/>
              <a:gd name="connsiteY131-29762" fmla="*/ 4022011 h 5795240"/>
              <a:gd name="connsiteX132-29763" fmla="*/ 2813481 w 12641071"/>
              <a:gd name="connsiteY132-29764" fmla="*/ 4027041 h 5795240"/>
              <a:gd name="connsiteX133-29765" fmla="*/ 2762875 w 12641071"/>
              <a:gd name="connsiteY133-29766" fmla="*/ 4057784 h 5795240"/>
              <a:gd name="connsiteX134-29767" fmla="*/ 2762878 w 12641071"/>
              <a:gd name="connsiteY134-29768" fmla="*/ 4057784 h 5795240"/>
              <a:gd name="connsiteX135-29769" fmla="*/ 2694694 w 12641071"/>
              <a:gd name="connsiteY135-29770" fmla="*/ 4099208 h 5795240"/>
              <a:gd name="connsiteX136-29771" fmla="*/ 2726822 w 12641071"/>
              <a:gd name="connsiteY136-29772" fmla="*/ 4072700 h 5795240"/>
              <a:gd name="connsiteX137-29773" fmla="*/ 2757719 w 12641071"/>
              <a:gd name="connsiteY137-29774" fmla="*/ 4055929 h 5795240"/>
              <a:gd name="connsiteX138-29775" fmla="*/ 2757718 w 12641071"/>
              <a:gd name="connsiteY138-29776" fmla="*/ 4055928 h 5795240"/>
              <a:gd name="connsiteX139-29777" fmla="*/ 2726820 w 12641071"/>
              <a:gd name="connsiteY139-29778" fmla="*/ 4072700 h 5795240"/>
              <a:gd name="connsiteX140-29779" fmla="*/ 2694692 w 12641071"/>
              <a:gd name="connsiteY140-29780" fmla="*/ 4099208 h 5795240"/>
              <a:gd name="connsiteX141-29781" fmla="*/ 2664698 w 12641071"/>
              <a:gd name="connsiteY141-29782" fmla="*/ 4117431 h 5795240"/>
              <a:gd name="connsiteX142-29783" fmla="*/ 1804544 w 12641071"/>
              <a:gd name="connsiteY142-29784" fmla="*/ 4335229 h 5795240"/>
              <a:gd name="connsiteX143-29785" fmla="*/ 0 w 12641071"/>
              <a:gd name="connsiteY143-29786" fmla="*/ 2530685 h 5795240"/>
              <a:gd name="connsiteX144-29787" fmla="*/ 1804544 w 12641071"/>
              <a:gd name="connsiteY144-29788" fmla="*/ 726143 h 5795240"/>
              <a:gd name="connsiteX145-29789" fmla="*/ 3080549 w 12641071"/>
              <a:gd name="connsiteY145-29790" fmla="*/ 1254682 h 5795240"/>
              <a:gd name="connsiteX146-29791" fmla="*/ 3268676 w 12641071"/>
              <a:gd name="connsiteY146-29792" fmla="*/ 1461167 h 5795240"/>
              <a:gd name="connsiteX147-29793" fmla="*/ 3565826 w 12641071"/>
              <a:gd name="connsiteY147-29794" fmla="*/ 1551935 h 5795240"/>
              <a:gd name="connsiteX148-29795" fmla="*/ 4086504 w 12641071"/>
              <a:gd name="connsiteY148-29796" fmla="*/ 1127574 h 5795240"/>
              <a:gd name="connsiteX149-29797" fmla="*/ 4103078 w 12641071"/>
              <a:gd name="connsiteY149-29798" fmla="*/ 1004204 h 5795240"/>
              <a:gd name="connsiteX150-29799" fmla="*/ 5215874 w 12641071"/>
              <a:gd name="connsiteY150-29800" fmla="*/ 0 h 5795240"/>
              <a:gd name="connsiteX0-29801" fmla="*/ 6019265 w 12641071"/>
              <a:gd name="connsiteY0-29802" fmla="*/ 4804905 h 5795240"/>
              <a:gd name="connsiteX1-29803" fmla="*/ 6019264 w 12641071"/>
              <a:gd name="connsiteY1-29804" fmla="*/ 4804905 h 5795240"/>
              <a:gd name="connsiteX2-29805" fmla="*/ 6036570 w 12641071"/>
              <a:gd name="connsiteY2-29806" fmla="*/ 4807089 h 5795240"/>
              <a:gd name="connsiteX3-29807" fmla="*/ 6019265 w 12641071"/>
              <a:gd name="connsiteY3-29808" fmla="*/ 4804905 h 5795240"/>
              <a:gd name="connsiteX4-29809" fmla="*/ 3682364 w 12641071"/>
              <a:gd name="connsiteY4-29810" fmla="*/ 4386723 h 5795240"/>
              <a:gd name="connsiteX5-29811" fmla="*/ 3772428 w 12641071"/>
              <a:gd name="connsiteY5-29812" fmla="*/ 4402840 h 5795240"/>
              <a:gd name="connsiteX6-29813" fmla="*/ 3772428 w 12641071"/>
              <a:gd name="connsiteY6-29814" fmla="*/ 4402840 h 5795240"/>
              <a:gd name="connsiteX7-29815" fmla="*/ 3682364 w 12641071"/>
              <a:gd name="connsiteY7-29816" fmla="*/ 4386723 h 5795240"/>
              <a:gd name="connsiteX8-29817" fmla="*/ 5215874 w 12641071"/>
              <a:gd name="connsiteY8-29818" fmla="*/ 0 h 5795240"/>
              <a:gd name="connsiteX9-29819" fmla="*/ 5927386 w 12641071"/>
              <a:gd name="connsiteY9-29820" fmla="*/ 255427 h 5795240"/>
              <a:gd name="connsiteX10-29821" fmla="*/ 6105193 w 12641071"/>
              <a:gd name="connsiteY10-29822" fmla="*/ 442067 h 5795240"/>
              <a:gd name="connsiteX11-29823" fmla="*/ 6105193 w 12641071"/>
              <a:gd name="connsiteY11-29824" fmla="*/ 442069 h 5795240"/>
              <a:gd name="connsiteX12-29825" fmla="*/ 6141460 w 12641071"/>
              <a:gd name="connsiteY12-29826" fmla="*/ 475027 h 5795240"/>
              <a:gd name="connsiteX13-29827" fmla="*/ 6788665 w 12641071"/>
              <a:gd name="connsiteY13-29828" fmla="*/ 707369 h 5795240"/>
              <a:gd name="connsiteX14-29829" fmla="*/ 7184710 w 12641071"/>
              <a:gd name="connsiteY14-29830" fmla="*/ 627411 h 5795240"/>
              <a:gd name="connsiteX15-29831" fmla="*/ 7314851 w 12641071"/>
              <a:gd name="connsiteY15-29832" fmla="*/ 559537 h 5795240"/>
              <a:gd name="connsiteX16-29833" fmla="*/ 7314853 w 12641071"/>
              <a:gd name="connsiteY16-29834" fmla="*/ 559536 h 5795240"/>
              <a:gd name="connsiteX17-29835" fmla="*/ 7314851 w 12641071"/>
              <a:gd name="connsiteY17-29836" fmla="*/ 559537 h 5795240"/>
              <a:gd name="connsiteX18-29837" fmla="*/ 7391626 w 12641071"/>
              <a:gd name="connsiteY18-29838" fmla="*/ 508114 h 5795240"/>
              <a:gd name="connsiteX19-29839" fmla="*/ 7391631 w 12641071"/>
              <a:gd name="connsiteY19-29840" fmla="*/ 508110 h 5795240"/>
              <a:gd name="connsiteX20-29841" fmla="*/ 7478934 w 12641071"/>
              <a:gd name="connsiteY20-29842" fmla="*/ 466053 h 5795240"/>
              <a:gd name="connsiteX21-29843" fmla="*/ 7897193 w 12641071"/>
              <a:gd name="connsiteY21-29844" fmla="*/ 381611 h 5795240"/>
              <a:gd name="connsiteX22-29845" fmla="*/ 8788216 w 12641071"/>
              <a:gd name="connsiteY22-29846" fmla="*/ 855364 h 5795240"/>
              <a:gd name="connsiteX23-29847" fmla="*/ 8832362 w 12641071"/>
              <a:gd name="connsiteY23-29848" fmla="*/ 928030 h 5795240"/>
              <a:gd name="connsiteX24-29849" fmla="*/ 8832362 w 12641071"/>
              <a:gd name="connsiteY24-29850" fmla="*/ 928033 h 5795240"/>
              <a:gd name="connsiteX25-29851" fmla="*/ 8842040 w 12641071"/>
              <a:gd name="connsiteY25-29852" fmla="*/ 943961 h 5795240"/>
              <a:gd name="connsiteX26-29853" fmla="*/ 8856144 w 12641071"/>
              <a:gd name="connsiteY26-29854" fmla="*/ 973241 h 5795240"/>
              <a:gd name="connsiteX27-29855" fmla="*/ 8856145 w 12641071"/>
              <a:gd name="connsiteY27-29856" fmla="*/ 973241 h 5795240"/>
              <a:gd name="connsiteX28-29857" fmla="*/ 8878117 w 12641071"/>
              <a:gd name="connsiteY28-29858" fmla="*/ 1018851 h 5795240"/>
              <a:gd name="connsiteX29-29859" fmla="*/ 8877719 w 12641071"/>
              <a:gd name="connsiteY29-29860" fmla="*/ 1018369 h 5795240"/>
              <a:gd name="connsiteX30-29861" fmla="*/ 8853250 w 12641071"/>
              <a:gd name="connsiteY30-29862" fmla="*/ 973288 h 5795240"/>
              <a:gd name="connsiteX31-29863" fmla="*/ 8853249 w 12641071"/>
              <a:gd name="connsiteY31-29864" fmla="*/ 973288 h 5795240"/>
              <a:gd name="connsiteX32-29865" fmla="*/ 8853248 w 12641071"/>
              <a:gd name="connsiteY32-29866" fmla="*/ 973287 h 5795240"/>
              <a:gd name="connsiteX33-29867" fmla="*/ 8849677 w 12641071"/>
              <a:gd name="connsiteY33-29868" fmla="*/ 973341 h 5795240"/>
              <a:gd name="connsiteX34-29869" fmla="*/ 8641543 w 12641071"/>
              <a:gd name="connsiteY34-29870" fmla="*/ 916577 h 5795240"/>
              <a:gd name="connsiteX35-29871" fmla="*/ 8641545 w 12641071"/>
              <a:gd name="connsiteY35-29872" fmla="*/ 916580 h 5795240"/>
              <a:gd name="connsiteX36-29873" fmla="*/ 8849676 w 12641071"/>
              <a:gd name="connsiteY36-29874" fmla="*/ 973343 h 5795240"/>
              <a:gd name="connsiteX37-29875" fmla="*/ 8853248 w 12641071"/>
              <a:gd name="connsiteY37-29876" fmla="*/ 973288 h 5795240"/>
              <a:gd name="connsiteX38-29877" fmla="*/ 8877719 w 12641071"/>
              <a:gd name="connsiteY38-29878" fmla="*/ 1018371 h 5795240"/>
              <a:gd name="connsiteX39-29879" fmla="*/ 8878116 w 12641071"/>
              <a:gd name="connsiteY39-29880" fmla="*/ 1018851 h 5795240"/>
              <a:gd name="connsiteX40-29881" fmla="*/ 8887288 w 12641071"/>
              <a:gd name="connsiteY40-29882" fmla="*/ 1037892 h 5795240"/>
              <a:gd name="connsiteX41-29883" fmla="*/ 8949899 w 12641071"/>
              <a:gd name="connsiteY41-29884" fmla="*/ 1239592 h 5795240"/>
              <a:gd name="connsiteX42-29885" fmla="*/ 8968437 w 12641071"/>
              <a:gd name="connsiteY42-29886" fmla="*/ 1423482 h 5795240"/>
              <a:gd name="connsiteX43-29887" fmla="*/ 8949899 w 12641071"/>
              <a:gd name="connsiteY43-29888" fmla="*/ 1239591 h 5795240"/>
              <a:gd name="connsiteX44-29889" fmla="*/ 8887288 w 12641071"/>
              <a:gd name="connsiteY44-29890" fmla="*/ 1037890 h 5795240"/>
              <a:gd name="connsiteX45-29891" fmla="*/ 8878116 w 12641071"/>
              <a:gd name="connsiteY45-29892" fmla="*/ 1018851 h 5795240"/>
              <a:gd name="connsiteX46-29893" fmla="*/ 8931285 w 12641071"/>
              <a:gd name="connsiteY46-29894" fmla="*/ 1083292 h 5795240"/>
              <a:gd name="connsiteX47-29895" fmla="*/ 9241478 w 12641071"/>
              <a:gd name="connsiteY47-29896" fmla="*/ 1211778 h 5795240"/>
              <a:gd name="connsiteX48-29897" fmla="*/ 9605238 w 12641071"/>
              <a:gd name="connsiteY48-29898" fmla="*/ 1018369 h 5795240"/>
              <a:gd name="connsiteX49-29899" fmla="*/ 9636247 w 12641071"/>
              <a:gd name="connsiteY49-29900" fmla="*/ 961241 h 5795240"/>
              <a:gd name="connsiteX50-29901" fmla="*/ 9641995 w 12641071"/>
              <a:gd name="connsiteY50-29902" fmla="*/ 961152 h 5795240"/>
              <a:gd name="connsiteX51-29903" fmla="*/ 9584939 w 12641071"/>
              <a:gd name="connsiteY51-29904" fmla="*/ 1079594 h 5795240"/>
              <a:gd name="connsiteX52-29905" fmla="*/ 9546257 w 12641071"/>
              <a:gd name="connsiteY52-29906" fmla="*/ 1204206 h 5795240"/>
              <a:gd name="connsiteX53-29907" fmla="*/ 9584939 w 12641071"/>
              <a:gd name="connsiteY53-29908" fmla="*/ 1079596 h 5795240"/>
              <a:gd name="connsiteX54-29909" fmla="*/ 9641995 w 12641071"/>
              <a:gd name="connsiteY54-29910" fmla="*/ 961153 h 5795240"/>
              <a:gd name="connsiteX55-29911" fmla="*/ 9653069 w 12641071"/>
              <a:gd name="connsiteY55-29912" fmla="*/ 960983 h 5795240"/>
              <a:gd name="connsiteX56-29913" fmla="*/ 9801564 w 12641071"/>
              <a:gd name="connsiteY56-29914" fmla="*/ 1196828 h 5795240"/>
              <a:gd name="connsiteX57-29915" fmla="*/ 9801566 w 12641071"/>
              <a:gd name="connsiteY57-29916" fmla="*/ 1196828 h 5795240"/>
              <a:gd name="connsiteX58-29917" fmla="*/ 9653070 w 12641071"/>
              <a:gd name="connsiteY58-29918" fmla="*/ 960982 h 5795240"/>
              <a:gd name="connsiteX59-29919" fmla="*/ 9641996 w 12641071"/>
              <a:gd name="connsiteY59-29920" fmla="*/ 961152 h 5795240"/>
              <a:gd name="connsiteX60-29921" fmla="*/ 9651917 w 12641071"/>
              <a:gd name="connsiteY60-29922" fmla="*/ 940556 h 5795240"/>
              <a:gd name="connsiteX61-29923" fmla="*/ 11050508 w 12641071"/>
              <a:gd name="connsiteY61-29924" fmla="*/ 108150 h 5795240"/>
              <a:gd name="connsiteX62-29925" fmla="*/ 12641071 w 12641071"/>
              <a:gd name="connsiteY62-29926" fmla="*/ 1698711 h 5795240"/>
              <a:gd name="connsiteX63-29927" fmla="*/ 11371062 w 12641071"/>
              <a:gd name="connsiteY63-29928" fmla="*/ 3256960 h 5795240"/>
              <a:gd name="connsiteX64-29929" fmla="*/ 11215953 w 12641071"/>
              <a:gd name="connsiteY64-29930" fmla="*/ 3280632 h 5795240"/>
              <a:gd name="connsiteX65-29931" fmla="*/ 11142318 w 12641071"/>
              <a:gd name="connsiteY65-29932" fmla="*/ 3276914 h 5795240"/>
              <a:gd name="connsiteX66-29933" fmla="*/ 11215952 w 12641071"/>
              <a:gd name="connsiteY66-29934" fmla="*/ 3280632 h 5795240"/>
              <a:gd name="connsiteX67-29935" fmla="*/ 11213133 w 12641071"/>
              <a:gd name="connsiteY67-29936" fmla="*/ 3281062 h 5795240"/>
              <a:gd name="connsiteX68-29937" fmla="*/ 11116921 w 12641071"/>
              <a:gd name="connsiteY68-29938" fmla="*/ 3285921 h 5795240"/>
              <a:gd name="connsiteX69-29939" fmla="*/ 11050507 w 12641071"/>
              <a:gd name="connsiteY69-29940" fmla="*/ 3289274 h 5795240"/>
              <a:gd name="connsiteX70-29941" fmla="*/ 11006292 w 12641071"/>
              <a:gd name="connsiteY70-29942" fmla="*/ 3287041 h 5795240"/>
              <a:gd name="connsiteX71-29943" fmla="*/ 10937101 w 12641071"/>
              <a:gd name="connsiteY71-29944" fmla="*/ 3297601 h 5795240"/>
              <a:gd name="connsiteX72-29945" fmla="*/ 10144740 w 12641071"/>
              <a:gd name="connsiteY72-29946" fmla="*/ 4089962 h 5795240"/>
              <a:gd name="connsiteX73-29947" fmla="*/ 10130374 w 12641071"/>
              <a:gd name="connsiteY73-29948" fmla="*/ 4184101 h 5795240"/>
              <a:gd name="connsiteX74-29949" fmla="*/ 10130375 w 12641071"/>
              <a:gd name="connsiteY74-29950" fmla="*/ 4184103 h 5795240"/>
              <a:gd name="connsiteX75-29951" fmla="*/ 10130656 w 12641071"/>
              <a:gd name="connsiteY75-29952" fmla="*/ 4185950 h 5795240"/>
              <a:gd name="connsiteX76-29953" fmla="*/ 10138194 w 12641071"/>
              <a:gd name="connsiteY76-29954" fmla="*/ 4335228 h 5795240"/>
              <a:gd name="connsiteX77-29955" fmla="*/ 10137710 w 12641071"/>
              <a:gd name="connsiteY77-29956" fmla="*/ 4344822 h 5795240"/>
              <a:gd name="connsiteX78-29957" fmla="*/ 10133555 w 12641071"/>
              <a:gd name="connsiteY78-29958" fmla="*/ 4427096 h 5795240"/>
              <a:gd name="connsiteX79-29959" fmla="*/ 10129312 w 12641071"/>
              <a:gd name="connsiteY79-29960" fmla="*/ 4399289 h 5795240"/>
              <a:gd name="connsiteX80-29961" fmla="*/ 10126797 w 12641071"/>
              <a:gd name="connsiteY80-29962" fmla="*/ 4349498 h 5795240"/>
              <a:gd name="connsiteX81-29963" fmla="*/ 10126796 w 12641071"/>
              <a:gd name="connsiteY81-29964" fmla="*/ 4349498 h 5795240"/>
              <a:gd name="connsiteX82-29965" fmla="*/ 10129311 w 12641071"/>
              <a:gd name="connsiteY82-29966" fmla="*/ 4399289 h 5795240"/>
              <a:gd name="connsiteX83-29967" fmla="*/ 10133554 w 12641071"/>
              <a:gd name="connsiteY83-29968" fmla="*/ 4427096 h 5795240"/>
              <a:gd name="connsiteX84-29969" fmla="*/ 10130656 w 12641071"/>
              <a:gd name="connsiteY84-29970" fmla="*/ 4484506 h 5795240"/>
              <a:gd name="connsiteX85-29971" fmla="*/ 8678182 w 12641071"/>
              <a:gd name="connsiteY85-29972" fmla="*/ 5795240 h 5795240"/>
              <a:gd name="connsiteX86-29973" fmla="*/ 7467518 w 12641071"/>
              <a:gd name="connsiteY86-29974" fmla="*/ 5151535 h 5795240"/>
              <a:gd name="connsiteX87-29975" fmla="*/ 7419945 w 12641071"/>
              <a:gd name="connsiteY87-29976" fmla="*/ 5073228 h 5795240"/>
              <a:gd name="connsiteX88-29977" fmla="*/ 7394386 w 12641071"/>
              <a:gd name="connsiteY88-29978" fmla="*/ 5031156 h 5795240"/>
              <a:gd name="connsiteX89-29979" fmla="*/ 7367299 w 12641071"/>
              <a:gd name="connsiteY89-29980" fmla="*/ 4974928 h 5795240"/>
              <a:gd name="connsiteX90-29981" fmla="*/ 7332905 w 12641071"/>
              <a:gd name="connsiteY90-29982" fmla="*/ 4903531 h 5795240"/>
              <a:gd name="connsiteX91-29983" fmla="*/ 7320958 w 12641071"/>
              <a:gd name="connsiteY91-29984" fmla="*/ 4870887 h 5795240"/>
              <a:gd name="connsiteX92-29985" fmla="*/ 7322174 w 12641071"/>
              <a:gd name="connsiteY92-29986" fmla="*/ 4872361 h 5795240"/>
              <a:gd name="connsiteX93-29987" fmla="*/ 7362630 w 12641071"/>
              <a:gd name="connsiteY93-29988" fmla="*/ 4938954 h 5795240"/>
              <a:gd name="connsiteX94-29989" fmla="*/ 7380779 w 12641071"/>
              <a:gd name="connsiteY94-29990" fmla="*/ 4976628 h 5795240"/>
              <a:gd name="connsiteX95-29991" fmla="*/ 7391210 w 12641071"/>
              <a:gd name="connsiteY95-29992" fmla="*/ 4977944 h 5795240"/>
              <a:gd name="connsiteX96-29993" fmla="*/ 7380780 w 12641071"/>
              <a:gd name="connsiteY96-29994" fmla="*/ 4976628 h 5795240"/>
              <a:gd name="connsiteX97-29995" fmla="*/ 7362631 w 12641071"/>
              <a:gd name="connsiteY97-29996" fmla="*/ 4938954 h 5795240"/>
              <a:gd name="connsiteX98-29997" fmla="*/ 7322175 w 12641071"/>
              <a:gd name="connsiteY98-29998" fmla="*/ 4872361 h 5795240"/>
              <a:gd name="connsiteX99-29999" fmla="*/ 7320959 w 12641071"/>
              <a:gd name="connsiteY99-30000" fmla="*/ 4870887 h 5795240"/>
              <a:gd name="connsiteX100-30001" fmla="*/ 7283811 w 12641071"/>
              <a:gd name="connsiteY100-30002" fmla="*/ 4769391 h 5795240"/>
              <a:gd name="connsiteX101-30003" fmla="*/ 7272112 w 12641071"/>
              <a:gd name="connsiteY101-30004" fmla="*/ 4718630 h 5795240"/>
              <a:gd name="connsiteX102-30005" fmla="*/ 7272111 w 12641071"/>
              <a:gd name="connsiteY102-30006" fmla="*/ 4718630 h 5795240"/>
              <a:gd name="connsiteX103-30007" fmla="*/ 7283810 w 12641071"/>
              <a:gd name="connsiteY103-30008" fmla="*/ 4769391 h 5795240"/>
              <a:gd name="connsiteX104-30009" fmla="*/ 7320958 w 12641071"/>
              <a:gd name="connsiteY104-30010" fmla="*/ 4870887 h 5795240"/>
              <a:gd name="connsiteX105-30011" fmla="*/ 7223551 w 12641071"/>
              <a:gd name="connsiteY105-30012" fmla="*/ 4752829 h 5795240"/>
              <a:gd name="connsiteX106-30013" fmla="*/ 6652445 w 12641071"/>
              <a:gd name="connsiteY106-30014" fmla="*/ 4516269 h 5795240"/>
              <a:gd name="connsiteX107-30015" fmla="*/ 6200873 w 12641071"/>
              <a:gd name="connsiteY107-30016" fmla="*/ 4654206 h 5795240"/>
              <a:gd name="connsiteX108-30017" fmla="*/ 6088813 w 12641071"/>
              <a:gd name="connsiteY108-30018" fmla="*/ 4746663 h 5795240"/>
              <a:gd name="connsiteX109-30019" fmla="*/ 6043019 w 12641071"/>
              <a:gd name="connsiteY109-30020" fmla="*/ 4807902 h 5795240"/>
              <a:gd name="connsiteX110-30021" fmla="*/ 6043021 w 12641071"/>
              <a:gd name="connsiteY110-30022" fmla="*/ 4807902 h 5795240"/>
              <a:gd name="connsiteX111-30023" fmla="*/ 6023271 w 12641071"/>
              <a:gd name="connsiteY111-30024" fmla="*/ 4834312 h 5795240"/>
              <a:gd name="connsiteX112-30025" fmla="*/ 5970678 w 12641071"/>
              <a:gd name="connsiteY112-30026" fmla="*/ 4892181 h 5795240"/>
              <a:gd name="connsiteX113-30027" fmla="*/ 5982717 w 12641071"/>
              <a:gd name="connsiteY113-30028" fmla="*/ 4872361 h 5795240"/>
              <a:gd name="connsiteX114-30029" fmla="*/ 5970675 w 12641071"/>
              <a:gd name="connsiteY114-30030" fmla="*/ 4892181 h 5795240"/>
              <a:gd name="connsiteX115-30031" fmla="*/ 5935320 w 12641071"/>
              <a:gd name="connsiteY115-30032" fmla="*/ 4931081 h 5795240"/>
              <a:gd name="connsiteX116-30033" fmla="*/ 4971763 w 12641071"/>
              <a:gd name="connsiteY116-30034" fmla="*/ 5330200 h 5795240"/>
              <a:gd name="connsiteX117-30035" fmla="*/ 3716172 w 12641071"/>
              <a:gd name="connsiteY117-30036" fmla="*/ 4497938 h 5795240"/>
              <a:gd name="connsiteX118-30037" fmla="*/ 3710773 w 12641071"/>
              <a:gd name="connsiteY118-30038" fmla="*/ 4483182 h 5795240"/>
              <a:gd name="connsiteX119-30039" fmla="*/ 3710773 w 12641071"/>
              <a:gd name="connsiteY119-30040" fmla="*/ 4483181 h 5795240"/>
              <a:gd name="connsiteX120-30041" fmla="*/ 3674984 w 12641071"/>
              <a:gd name="connsiteY120-30042" fmla="*/ 4385402 h 5795240"/>
              <a:gd name="connsiteX121-30043" fmla="*/ 3670349 w 12641071"/>
              <a:gd name="connsiteY121-30044" fmla="*/ 4372742 h 5795240"/>
              <a:gd name="connsiteX122-30045" fmla="*/ 3659438 w 12641071"/>
              <a:gd name="connsiteY122-30046" fmla="*/ 4330309 h 5795240"/>
              <a:gd name="connsiteX123-30047" fmla="*/ 3672084 w 12641071"/>
              <a:gd name="connsiteY123-30048" fmla="*/ 4353606 h 5795240"/>
              <a:gd name="connsiteX124-30049" fmla="*/ 3659440 w 12641071"/>
              <a:gd name="connsiteY124-30050" fmla="*/ 4330309 h 5795240"/>
              <a:gd name="connsiteX125-30051" fmla="*/ 3613217 w 12641071"/>
              <a:gd name="connsiteY125-30052" fmla="*/ 4245153 h 5795240"/>
              <a:gd name="connsiteX126-30053" fmla="*/ 3083792 w 12641071"/>
              <a:gd name="connsiteY126-30054" fmla="*/ 3963660 h 5795240"/>
              <a:gd name="connsiteX127-30055" fmla="*/ 2835272 w 12641071"/>
              <a:gd name="connsiteY127-30056" fmla="*/ 4013833 h 5795240"/>
              <a:gd name="connsiteX128-30057" fmla="*/ 2820214 w 12641071"/>
              <a:gd name="connsiteY128-30058" fmla="*/ 4022007 h 5795240"/>
              <a:gd name="connsiteX129-30059" fmla="*/ 2820212 w 12641071"/>
              <a:gd name="connsiteY129-30060" fmla="*/ 4022008 h 5795240"/>
              <a:gd name="connsiteX130-30061" fmla="*/ 2820206 w 12641071"/>
              <a:gd name="connsiteY130-30062" fmla="*/ 4022011 h 5795240"/>
              <a:gd name="connsiteX131-30063" fmla="*/ 2813481 w 12641071"/>
              <a:gd name="connsiteY131-30064" fmla="*/ 4027041 h 5795240"/>
              <a:gd name="connsiteX132-30065" fmla="*/ 2762875 w 12641071"/>
              <a:gd name="connsiteY132-30066" fmla="*/ 4057784 h 5795240"/>
              <a:gd name="connsiteX133-30067" fmla="*/ 2762878 w 12641071"/>
              <a:gd name="connsiteY133-30068" fmla="*/ 4057784 h 5795240"/>
              <a:gd name="connsiteX134-30069" fmla="*/ 2694694 w 12641071"/>
              <a:gd name="connsiteY134-30070" fmla="*/ 4099208 h 5795240"/>
              <a:gd name="connsiteX135-30071" fmla="*/ 2726822 w 12641071"/>
              <a:gd name="connsiteY135-30072" fmla="*/ 4072700 h 5795240"/>
              <a:gd name="connsiteX136-30073" fmla="*/ 2757719 w 12641071"/>
              <a:gd name="connsiteY136-30074" fmla="*/ 4055929 h 5795240"/>
              <a:gd name="connsiteX137-30075" fmla="*/ 2757718 w 12641071"/>
              <a:gd name="connsiteY137-30076" fmla="*/ 4055928 h 5795240"/>
              <a:gd name="connsiteX138-30077" fmla="*/ 2726820 w 12641071"/>
              <a:gd name="connsiteY138-30078" fmla="*/ 4072700 h 5795240"/>
              <a:gd name="connsiteX139-30079" fmla="*/ 2694692 w 12641071"/>
              <a:gd name="connsiteY139-30080" fmla="*/ 4099208 h 5795240"/>
              <a:gd name="connsiteX140-30081" fmla="*/ 2664698 w 12641071"/>
              <a:gd name="connsiteY140-30082" fmla="*/ 4117431 h 5795240"/>
              <a:gd name="connsiteX141-30083" fmla="*/ 1804544 w 12641071"/>
              <a:gd name="connsiteY141-30084" fmla="*/ 4335229 h 5795240"/>
              <a:gd name="connsiteX142-30085" fmla="*/ 0 w 12641071"/>
              <a:gd name="connsiteY142-30086" fmla="*/ 2530685 h 5795240"/>
              <a:gd name="connsiteX143-30087" fmla="*/ 1804544 w 12641071"/>
              <a:gd name="connsiteY143-30088" fmla="*/ 726143 h 5795240"/>
              <a:gd name="connsiteX144-30089" fmla="*/ 3080549 w 12641071"/>
              <a:gd name="connsiteY144-30090" fmla="*/ 1254682 h 5795240"/>
              <a:gd name="connsiteX145-30091" fmla="*/ 3268676 w 12641071"/>
              <a:gd name="connsiteY145-30092" fmla="*/ 1461167 h 5795240"/>
              <a:gd name="connsiteX146-30093" fmla="*/ 3565826 w 12641071"/>
              <a:gd name="connsiteY146-30094" fmla="*/ 1551935 h 5795240"/>
              <a:gd name="connsiteX147-30095" fmla="*/ 4086504 w 12641071"/>
              <a:gd name="connsiteY147-30096" fmla="*/ 1127574 h 5795240"/>
              <a:gd name="connsiteX148-30097" fmla="*/ 4103078 w 12641071"/>
              <a:gd name="connsiteY148-30098" fmla="*/ 1004204 h 5795240"/>
              <a:gd name="connsiteX149-30099" fmla="*/ 5215874 w 12641071"/>
              <a:gd name="connsiteY149-30100" fmla="*/ 0 h 5795240"/>
              <a:gd name="connsiteX0-30101" fmla="*/ 6019265 w 12641071"/>
              <a:gd name="connsiteY0-30102" fmla="*/ 4804905 h 5795240"/>
              <a:gd name="connsiteX1-30103" fmla="*/ 6019264 w 12641071"/>
              <a:gd name="connsiteY1-30104" fmla="*/ 4804905 h 5795240"/>
              <a:gd name="connsiteX2-30105" fmla="*/ 6036570 w 12641071"/>
              <a:gd name="connsiteY2-30106" fmla="*/ 4807089 h 5795240"/>
              <a:gd name="connsiteX3-30107" fmla="*/ 6019265 w 12641071"/>
              <a:gd name="connsiteY3-30108" fmla="*/ 4804905 h 5795240"/>
              <a:gd name="connsiteX4-30109" fmla="*/ 3682364 w 12641071"/>
              <a:gd name="connsiteY4-30110" fmla="*/ 4386723 h 5795240"/>
              <a:gd name="connsiteX5-30111" fmla="*/ 3772428 w 12641071"/>
              <a:gd name="connsiteY5-30112" fmla="*/ 4402840 h 5795240"/>
              <a:gd name="connsiteX6-30113" fmla="*/ 3772428 w 12641071"/>
              <a:gd name="connsiteY6-30114" fmla="*/ 4402840 h 5795240"/>
              <a:gd name="connsiteX7-30115" fmla="*/ 3682364 w 12641071"/>
              <a:gd name="connsiteY7-30116" fmla="*/ 4386723 h 5795240"/>
              <a:gd name="connsiteX8-30117" fmla="*/ 5215874 w 12641071"/>
              <a:gd name="connsiteY8-30118" fmla="*/ 0 h 5795240"/>
              <a:gd name="connsiteX9-30119" fmla="*/ 5927386 w 12641071"/>
              <a:gd name="connsiteY9-30120" fmla="*/ 255427 h 5795240"/>
              <a:gd name="connsiteX10-30121" fmla="*/ 6105193 w 12641071"/>
              <a:gd name="connsiteY10-30122" fmla="*/ 442067 h 5795240"/>
              <a:gd name="connsiteX11-30123" fmla="*/ 6105193 w 12641071"/>
              <a:gd name="connsiteY11-30124" fmla="*/ 442069 h 5795240"/>
              <a:gd name="connsiteX12-30125" fmla="*/ 6141460 w 12641071"/>
              <a:gd name="connsiteY12-30126" fmla="*/ 475027 h 5795240"/>
              <a:gd name="connsiteX13-30127" fmla="*/ 6788665 w 12641071"/>
              <a:gd name="connsiteY13-30128" fmla="*/ 707369 h 5795240"/>
              <a:gd name="connsiteX14-30129" fmla="*/ 7184710 w 12641071"/>
              <a:gd name="connsiteY14-30130" fmla="*/ 627411 h 5795240"/>
              <a:gd name="connsiteX15-30131" fmla="*/ 7314851 w 12641071"/>
              <a:gd name="connsiteY15-30132" fmla="*/ 559537 h 5795240"/>
              <a:gd name="connsiteX16-30133" fmla="*/ 7314853 w 12641071"/>
              <a:gd name="connsiteY16-30134" fmla="*/ 559536 h 5795240"/>
              <a:gd name="connsiteX17-30135" fmla="*/ 7314851 w 12641071"/>
              <a:gd name="connsiteY17-30136" fmla="*/ 559537 h 5795240"/>
              <a:gd name="connsiteX18-30137" fmla="*/ 7391626 w 12641071"/>
              <a:gd name="connsiteY18-30138" fmla="*/ 508114 h 5795240"/>
              <a:gd name="connsiteX19-30139" fmla="*/ 7391631 w 12641071"/>
              <a:gd name="connsiteY19-30140" fmla="*/ 508110 h 5795240"/>
              <a:gd name="connsiteX20-30141" fmla="*/ 7478934 w 12641071"/>
              <a:gd name="connsiteY20-30142" fmla="*/ 466053 h 5795240"/>
              <a:gd name="connsiteX21-30143" fmla="*/ 7897193 w 12641071"/>
              <a:gd name="connsiteY21-30144" fmla="*/ 381611 h 5795240"/>
              <a:gd name="connsiteX22-30145" fmla="*/ 8788216 w 12641071"/>
              <a:gd name="connsiteY22-30146" fmla="*/ 855364 h 5795240"/>
              <a:gd name="connsiteX23-30147" fmla="*/ 8832362 w 12641071"/>
              <a:gd name="connsiteY23-30148" fmla="*/ 928030 h 5795240"/>
              <a:gd name="connsiteX24-30149" fmla="*/ 8832362 w 12641071"/>
              <a:gd name="connsiteY24-30150" fmla="*/ 928033 h 5795240"/>
              <a:gd name="connsiteX25-30151" fmla="*/ 8842040 w 12641071"/>
              <a:gd name="connsiteY25-30152" fmla="*/ 943961 h 5795240"/>
              <a:gd name="connsiteX26-30153" fmla="*/ 8856144 w 12641071"/>
              <a:gd name="connsiteY26-30154" fmla="*/ 973241 h 5795240"/>
              <a:gd name="connsiteX27-30155" fmla="*/ 8856145 w 12641071"/>
              <a:gd name="connsiteY27-30156" fmla="*/ 973241 h 5795240"/>
              <a:gd name="connsiteX28-30157" fmla="*/ 8878117 w 12641071"/>
              <a:gd name="connsiteY28-30158" fmla="*/ 1018851 h 5795240"/>
              <a:gd name="connsiteX29-30159" fmla="*/ 8877719 w 12641071"/>
              <a:gd name="connsiteY29-30160" fmla="*/ 1018369 h 5795240"/>
              <a:gd name="connsiteX30-30161" fmla="*/ 8853250 w 12641071"/>
              <a:gd name="connsiteY30-30162" fmla="*/ 973288 h 5795240"/>
              <a:gd name="connsiteX31-30163" fmla="*/ 8853249 w 12641071"/>
              <a:gd name="connsiteY31-30164" fmla="*/ 973288 h 5795240"/>
              <a:gd name="connsiteX32-30165" fmla="*/ 8853248 w 12641071"/>
              <a:gd name="connsiteY32-30166" fmla="*/ 973287 h 5795240"/>
              <a:gd name="connsiteX33-30167" fmla="*/ 8849677 w 12641071"/>
              <a:gd name="connsiteY33-30168" fmla="*/ 973341 h 5795240"/>
              <a:gd name="connsiteX34-30169" fmla="*/ 8641543 w 12641071"/>
              <a:gd name="connsiteY34-30170" fmla="*/ 916577 h 5795240"/>
              <a:gd name="connsiteX35-30171" fmla="*/ 8641545 w 12641071"/>
              <a:gd name="connsiteY35-30172" fmla="*/ 916580 h 5795240"/>
              <a:gd name="connsiteX36-30173" fmla="*/ 8849676 w 12641071"/>
              <a:gd name="connsiteY36-30174" fmla="*/ 973343 h 5795240"/>
              <a:gd name="connsiteX37-30175" fmla="*/ 8853248 w 12641071"/>
              <a:gd name="connsiteY37-30176" fmla="*/ 973288 h 5795240"/>
              <a:gd name="connsiteX38-30177" fmla="*/ 8877719 w 12641071"/>
              <a:gd name="connsiteY38-30178" fmla="*/ 1018371 h 5795240"/>
              <a:gd name="connsiteX39-30179" fmla="*/ 8878116 w 12641071"/>
              <a:gd name="connsiteY39-30180" fmla="*/ 1018851 h 5795240"/>
              <a:gd name="connsiteX40-30181" fmla="*/ 8887288 w 12641071"/>
              <a:gd name="connsiteY40-30182" fmla="*/ 1037892 h 5795240"/>
              <a:gd name="connsiteX41-30183" fmla="*/ 8949899 w 12641071"/>
              <a:gd name="connsiteY41-30184" fmla="*/ 1239592 h 5795240"/>
              <a:gd name="connsiteX42-30185" fmla="*/ 8968437 w 12641071"/>
              <a:gd name="connsiteY42-30186" fmla="*/ 1423482 h 5795240"/>
              <a:gd name="connsiteX43-30187" fmla="*/ 8949899 w 12641071"/>
              <a:gd name="connsiteY43-30188" fmla="*/ 1239591 h 5795240"/>
              <a:gd name="connsiteX44-30189" fmla="*/ 8887288 w 12641071"/>
              <a:gd name="connsiteY44-30190" fmla="*/ 1037890 h 5795240"/>
              <a:gd name="connsiteX45-30191" fmla="*/ 8878116 w 12641071"/>
              <a:gd name="connsiteY45-30192" fmla="*/ 1018851 h 5795240"/>
              <a:gd name="connsiteX46-30193" fmla="*/ 8931285 w 12641071"/>
              <a:gd name="connsiteY46-30194" fmla="*/ 1083292 h 5795240"/>
              <a:gd name="connsiteX47-30195" fmla="*/ 9241478 w 12641071"/>
              <a:gd name="connsiteY47-30196" fmla="*/ 1211778 h 5795240"/>
              <a:gd name="connsiteX48-30197" fmla="*/ 9605238 w 12641071"/>
              <a:gd name="connsiteY48-30198" fmla="*/ 1018369 h 5795240"/>
              <a:gd name="connsiteX49-30199" fmla="*/ 9636247 w 12641071"/>
              <a:gd name="connsiteY49-30200" fmla="*/ 961241 h 5795240"/>
              <a:gd name="connsiteX50-30201" fmla="*/ 9641995 w 12641071"/>
              <a:gd name="connsiteY50-30202" fmla="*/ 961152 h 5795240"/>
              <a:gd name="connsiteX51-30203" fmla="*/ 9584939 w 12641071"/>
              <a:gd name="connsiteY51-30204" fmla="*/ 1079594 h 5795240"/>
              <a:gd name="connsiteX52-30205" fmla="*/ 9546257 w 12641071"/>
              <a:gd name="connsiteY52-30206" fmla="*/ 1204206 h 5795240"/>
              <a:gd name="connsiteX53-30207" fmla="*/ 9584939 w 12641071"/>
              <a:gd name="connsiteY53-30208" fmla="*/ 1079596 h 5795240"/>
              <a:gd name="connsiteX54-30209" fmla="*/ 9641995 w 12641071"/>
              <a:gd name="connsiteY54-30210" fmla="*/ 961153 h 5795240"/>
              <a:gd name="connsiteX55-30211" fmla="*/ 9653069 w 12641071"/>
              <a:gd name="connsiteY55-30212" fmla="*/ 960983 h 5795240"/>
              <a:gd name="connsiteX56-30213" fmla="*/ 9801564 w 12641071"/>
              <a:gd name="connsiteY56-30214" fmla="*/ 1196828 h 5795240"/>
              <a:gd name="connsiteX57-30215" fmla="*/ 9801566 w 12641071"/>
              <a:gd name="connsiteY57-30216" fmla="*/ 1196828 h 5795240"/>
              <a:gd name="connsiteX58-30217" fmla="*/ 9653070 w 12641071"/>
              <a:gd name="connsiteY58-30218" fmla="*/ 960982 h 5795240"/>
              <a:gd name="connsiteX59-30219" fmla="*/ 9641996 w 12641071"/>
              <a:gd name="connsiteY59-30220" fmla="*/ 961152 h 5795240"/>
              <a:gd name="connsiteX60-30221" fmla="*/ 9651917 w 12641071"/>
              <a:gd name="connsiteY60-30222" fmla="*/ 940556 h 5795240"/>
              <a:gd name="connsiteX61-30223" fmla="*/ 11050508 w 12641071"/>
              <a:gd name="connsiteY61-30224" fmla="*/ 108150 h 5795240"/>
              <a:gd name="connsiteX62-30225" fmla="*/ 12641071 w 12641071"/>
              <a:gd name="connsiteY62-30226" fmla="*/ 1698711 h 5795240"/>
              <a:gd name="connsiteX63-30227" fmla="*/ 11371062 w 12641071"/>
              <a:gd name="connsiteY63-30228" fmla="*/ 3256960 h 5795240"/>
              <a:gd name="connsiteX64-30229" fmla="*/ 11215953 w 12641071"/>
              <a:gd name="connsiteY64-30230" fmla="*/ 3280632 h 5795240"/>
              <a:gd name="connsiteX65-30231" fmla="*/ 11142318 w 12641071"/>
              <a:gd name="connsiteY65-30232" fmla="*/ 3276914 h 5795240"/>
              <a:gd name="connsiteX66-30233" fmla="*/ 11215952 w 12641071"/>
              <a:gd name="connsiteY66-30234" fmla="*/ 3280632 h 5795240"/>
              <a:gd name="connsiteX67-30235" fmla="*/ 11213133 w 12641071"/>
              <a:gd name="connsiteY67-30236" fmla="*/ 3281062 h 5795240"/>
              <a:gd name="connsiteX68-30237" fmla="*/ 11116921 w 12641071"/>
              <a:gd name="connsiteY68-30238" fmla="*/ 3285921 h 5795240"/>
              <a:gd name="connsiteX69-30239" fmla="*/ 11050507 w 12641071"/>
              <a:gd name="connsiteY69-30240" fmla="*/ 3289274 h 5795240"/>
              <a:gd name="connsiteX70-30241" fmla="*/ 11006292 w 12641071"/>
              <a:gd name="connsiteY70-30242" fmla="*/ 3287041 h 5795240"/>
              <a:gd name="connsiteX71-30243" fmla="*/ 10937101 w 12641071"/>
              <a:gd name="connsiteY71-30244" fmla="*/ 3297601 h 5795240"/>
              <a:gd name="connsiteX72-30245" fmla="*/ 10144740 w 12641071"/>
              <a:gd name="connsiteY72-30246" fmla="*/ 4089962 h 5795240"/>
              <a:gd name="connsiteX73-30247" fmla="*/ 10130374 w 12641071"/>
              <a:gd name="connsiteY73-30248" fmla="*/ 4184101 h 5795240"/>
              <a:gd name="connsiteX74-30249" fmla="*/ 10130375 w 12641071"/>
              <a:gd name="connsiteY74-30250" fmla="*/ 4184103 h 5795240"/>
              <a:gd name="connsiteX75-30251" fmla="*/ 10130656 w 12641071"/>
              <a:gd name="connsiteY75-30252" fmla="*/ 4185950 h 5795240"/>
              <a:gd name="connsiteX76-30253" fmla="*/ 10138194 w 12641071"/>
              <a:gd name="connsiteY76-30254" fmla="*/ 4335228 h 5795240"/>
              <a:gd name="connsiteX77-30255" fmla="*/ 10137710 w 12641071"/>
              <a:gd name="connsiteY77-30256" fmla="*/ 4344822 h 5795240"/>
              <a:gd name="connsiteX78-30257" fmla="*/ 10133555 w 12641071"/>
              <a:gd name="connsiteY78-30258" fmla="*/ 4427096 h 5795240"/>
              <a:gd name="connsiteX79-30259" fmla="*/ 10129312 w 12641071"/>
              <a:gd name="connsiteY79-30260" fmla="*/ 4399289 h 5795240"/>
              <a:gd name="connsiteX80-30261" fmla="*/ 10126797 w 12641071"/>
              <a:gd name="connsiteY80-30262" fmla="*/ 4349498 h 5795240"/>
              <a:gd name="connsiteX81-30263" fmla="*/ 10126796 w 12641071"/>
              <a:gd name="connsiteY81-30264" fmla="*/ 4349498 h 5795240"/>
              <a:gd name="connsiteX82-30265" fmla="*/ 10129311 w 12641071"/>
              <a:gd name="connsiteY82-30266" fmla="*/ 4399289 h 5795240"/>
              <a:gd name="connsiteX83-30267" fmla="*/ 10133554 w 12641071"/>
              <a:gd name="connsiteY83-30268" fmla="*/ 4427096 h 5795240"/>
              <a:gd name="connsiteX84-30269" fmla="*/ 10130656 w 12641071"/>
              <a:gd name="connsiteY84-30270" fmla="*/ 4484506 h 5795240"/>
              <a:gd name="connsiteX85-30271" fmla="*/ 8678182 w 12641071"/>
              <a:gd name="connsiteY85-30272" fmla="*/ 5795240 h 5795240"/>
              <a:gd name="connsiteX86-30273" fmla="*/ 7467518 w 12641071"/>
              <a:gd name="connsiteY86-30274" fmla="*/ 5151535 h 5795240"/>
              <a:gd name="connsiteX87-30275" fmla="*/ 7419945 w 12641071"/>
              <a:gd name="connsiteY87-30276" fmla="*/ 5073228 h 5795240"/>
              <a:gd name="connsiteX88-30277" fmla="*/ 7394386 w 12641071"/>
              <a:gd name="connsiteY88-30278" fmla="*/ 5031156 h 5795240"/>
              <a:gd name="connsiteX89-30279" fmla="*/ 7367299 w 12641071"/>
              <a:gd name="connsiteY89-30280" fmla="*/ 4974928 h 5795240"/>
              <a:gd name="connsiteX90-30281" fmla="*/ 7332905 w 12641071"/>
              <a:gd name="connsiteY90-30282" fmla="*/ 4903531 h 5795240"/>
              <a:gd name="connsiteX91-30283" fmla="*/ 7320958 w 12641071"/>
              <a:gd name="connsiteY91-30284" fmla="*/ 4870887 h 5795240"/>
              <a:gd name="connsiteX92-30285" fmla="*/ 7322174 w 12641071"/>
              <a:gd name="connsiteY92-30286" fmla="*/ 4872361 h 5795240"/>
              <a:gd name="connsiteX93-30287" fmla="*/ 7362630 w 12641071"/>
              <a:gd name="connsiteY93-30288" fmla="*/ 4938954 h 5795240"/>
              <a:gd name="connsiteX94-30289" fmla="*/ 7380779 w 12641071"/>
              <a:gd name="connsiteY94-30290" fmla="*/ 4976628 h 5795240"/>
              <a:gd name="connsiteX95-30291" fmla="*/ 7391210 w 12641071"/>
              <a:gd name="connsiteY95-30292" fmla="*/ 4977944 h 5795240"/>
              <a:gd name="connsiteX96-30293" fmla="*/ 7380780 w 12641071"/>
              <a:gd name="connsiteY96-30294" fmla="*/ 4976628 h 5795240"/>
              <a:gd name="connsiteX97-30295" fmla="*/ 7362631 w 12641071"/>
              <a:gd name="connsiteY97-30296" fmla="*/ 4938954 h 5795240"/>
              <a:gd name="connsiteX98-30297" fmla="*/ 7322175 w 12641071"/>
              <a:gd name="connsiteY98-30298" fmla="*/ 4872361 h 5795240"/>
              <a:gd name="connsiteX99-30299" fmla="*/ 7320959 w 12641071"/>
              <a:gd name="connsiteY99-30300" fmla="*/ 4870887 h 5795240"/>
              <a:gd name="connsiteX100-30301" fmla="*/ 7283811 w 12641071"/>
              <a:gd name="connsiteY100-30302" fmla="*/ 4769391 h 5795240"/>
              <a:gd name="connsiteX101-30303" fmla="*/ 7272112 w 12641071"/>
              <a:gd name="connsiteY101-30304" fmla="*/ 4718630 h 5795240"/>
              <a:gd name="connsiteX102-30305" fmla="*/ 7272111 w 12641071"/>
              <a:gd name="connsiteY102-30306" fmla="*/ 4718630 h 5795240"/>
              <a:gd name="connsiteX103-30307" fmla="*/ 7283810 w 12641071"/>
              <a:gd name="connsiteY103-30308" fmla="*/ 4769391 h 5795240"/>
              <a:gd name="connsiteX104-30309" fmla="*/ 7320958 w 12641071"/>
              <a:gd name="connsiteY104-30310" fmla="*/ 4870887 h 5795240"/>
              <a:gd name="connsiteX105-30311" fmla="*/ 7223551 w 12641071"/>
              <a:gd name="connsiteY105-30312" fmla="*/ 4752829 h 5795240"/>
              <a:gd name="connsiteX106-30313" fmla="*/ 6652445 w 12641071"/>
              <a:gd name="connsiteY106-30314" fmla="*/ 4516269 h 5795240"/>
              <a:gd name="connsiteX107-30315" fmla="*/ 6200873 w 12641071"/>
              <a:gd name="connsiteY107-30316" fmla="*/ 4654206 h 5795240"/>
              <a:gd name="connsiteX108-30317" fmla="*/ 6088813 w 12641071"/>
              <a:gd name="connsiteY108-30318" fmla="*/ 4746663 h 5795240"/>
              <a:gd name="connsiteX109-30319" fmla="*/ 6043019 w 12641071"/>
              <a:gd name="connsiteY109-30320" fmla="*/ 4807902 h 5795240"/>
              <a:gd name="connsiteX110-30321" fmla="*/ 6023271 w 12641071"/>
              <a:gd name="connsiteY110-30322" fmla="*/ 4834312 h 5795240"/>
              <a:gd name="connsiteX111-30323" fmla="*/ 5970678 w 12641071"/>
              <a:gd name="connsiteY111-30324" fmla="*/ 4892181 h 5795240"/>
              <a:gd name="connsiteX112-30325" fmla="*/ 5982717 w 12641071"/>
              <a:gd name="connsiteY112-30326" fmla="*/ 4872361 h 5795240"/>
              <a:gd name="connsiteX113-30327" fmla="*/ 5970675 w 12641071"/>
              <a:gd name="connsiteY113-30328" fmla="*/ 4892181 h 5795240"/>
              <a:gd name="connsiteX114-30329" fmla="*/ 5935320 w 12641071"/>
              <a:gd name="connsiteY114-30330" fmla="*/ 4931081 h 5795240"/>
              <a:gd name="connsiteX115-30331" fmla="*/ 4971763 w 12641071"/>
              <a:gd name="connsiteY115-30332" fmla="*/ 5330200 h 5795240"/>
              <a:gd name="connsiteX116-30333" fmla="*/ 3716172 w 12641071"/>
              <a:gd name="connsiteY116-30334" fmla="*/ 4497938 h 5795240"/>
              <a:gd name="connsiteX117-30335" fmla="*/ 3710773 w 12641071"/>
              <a:gd name="connsiteY117-30336" fmla="*/ 4483182 h 5795240"/>
              <a:gd name="connsiteX118-30337" fmla="*/ 3710773 w 12641071"/>
              <a:gd name="connsiteY118-30338" fmla="*/ 4483181 h 5795240"/>
              <a:gd name="connsiteX119-30339" fmla="*/ 3674984 w 12641071"/>
              <a:gd name="connsiteY119-30340" fmla="*/ 4385402 h 5795240"/>
              <a:gd name="connsiteX120-30341" fmla="*/ 3670349 w 12641071"/>
              <a:gd name="connsiteY120-30342" fmla="*/ 4372742 h 5795240"/>
              <a:gd name="connsiteX121-30343" fmla="*/ 3659438 w 12641071"/>
              <a:gd name="connsiteY121-30344" fmla="*/ 4330309 h 5795240"/>
              <a:gd name="connsiteX122-30345" fmla="*/ 3672084 w 12641071"/>
              <a:gd name="connsiteY122-30346" fmla="*/ 4353606 h 5795240"/>
              <a:gd name="connsiteX123-30347" fmla="*/ 3659440 w 12641071"/>
              <a:gd name="connsiteY123-30348" fmla="*/ 4330309 h 5795240"/>
              <a:gd name="connsiteX124-30349" fmla="*/ 3613217 w 12641071"/>
              <a:gd name="connsiteY124-30350" fmla="*/ 4245153 h 5795240"/>
              <a:gd name="connsiteX125-30351" fmla="*/ 3083792 w 12641071"/>
              <a:gd name="connsiteY125-30352" fmla="*/ 3963660 h 5795240"/>
              <a:gd name="connsiteX126-30353" fmla="*/ 2835272 w 12641071"/>
              <a:gd name="connsiteY126-30354" fmla="*/ 4013833 h 5795240"/>
              <a:gd name="connsiteX127-30355" fmla="*/ 2820214 w 12641071"/>
              <a:gd name="connsiteY127-30356" fmla="*/ 4022007 h 5795240"/>
              <a:gd name="connsiteX128-30357" fmla="*/ 2820212 w 12641071"/>
              <a:gd name="connsiteY128-30358" fmla="*/ 4022008 h 5795240"/>
              <a:gd name="connsiteX129-30359" fmla="*/ 2820206 w 12641071"/>
              <a:gd name="connsiteY129-30360" fmla="*/ 4022011 h 5795240"/>
              <a:gd name="connsiteX130-30361" fmla="*/ 2813481 w 12641071"/>
              <a:gd name="connsiteY130-30362" fmla="*/ 4027041 h 5795240"/>
              <a:gd name="connsiteX131-30363" fmla="*/ 2762875 w 12641071"/>
              <a:gd name="connsiteY131-30364" fmla="*/ 4057784 h 5795240"/>
              <a:gd name="connsiteX132-30365" fmla="*/ 2762878 w 12641071"/>
              <a:gd name="connsiteY132-30366" fmla="*/ 4057784 h 5795240"/>
              <a:gd name="connsiteX133-30367" fmla="*/ 2694694 w 12641071"/>
              <a:gd name="connsiteY133-30368" fmla="*/ 4099208 h 5795240"/>
              <a:gd name="connsiteX134-30369" fmla="*/ 2726822 w 12641071"/>
              <a:gd name="connsiteY134-30370" fmla="*/ 4072700 h 5795240"/>
              <a:gd name="connsiteX135-30371" fmla="*/ 2757719 w 12641071"/>
              <a:gd name="connsiteY135-30372" fmla="*/ 4055929 h 5795240"/>
              <a:gd name="connsiteX136-30373" fmla="*/ 2757718 w 12641071"/>
              <a:gd name="connsiteY136-30374" fmla="*/ 4055928 h 5795240"/>
              <a:gd name="connsiteX137-30375" fmla="*/ 2726820 w 12641071"/>
              <a:gd name="connsiteY137-30376" fmla="*/ 4072700 h 5795240"/>
              <a:gd name="connsiteX138-30377" fmla="*/ 2694692 w 12641071"/>
              <a:gd name="connsiteY138-30378" fmla="*/ 4099208 h 5795240"/>
              <a:gd name="connsiteX139-30379" fmla="*/ 2664698 w 12641071"/>
              <a:gd name="connsiteY139-30380" fmla="*/ 4117431 h 5795240"/>
              <a:gd name="connsiteX140-30381" fmla="*/ 1804544 w 12641071"/>
              <a:gd name="connsiteY140-30382" fmla="*/ 4335229 h 5795240"/>
              <a:gd name="connsiteX141-30383" fmla="*/ 0 w 12641071"/>
              <a:gd name="connsiteY141-30384" fmla="*/ 2530685 h 5795240"/>
              <a:gd name="connsiteX142-30385" fmla="*/ 1804544 w 12641071"/>
              <a:gd name="connsiteY142-30386" fmla="*/ 726143 h 5795240"/>
              <a:gd name="connsiteX143-30387" fmla="*/ 3080549 w 12641071"/>
              <a:gd name="connsiteY143-30388" fmla="*/ 1254682 h 5795240"/>
              <a:gd name="connsiteX144-30389" fmla="*/ 3268676 w 12641071"/>
              <a:gd name="connsiteY144-30390" fmla="*/ 1461167 h 5795240"/>
              <a:gd name="connsiteX145-30391" fmla="*/ 3565826 w 12641071"/>
              <a:gd name="connsiteY145-30392" fmla="*/ 1551935 h 5795240"/>
              <a:gd name="connsiteX146-30393" fmla="*/ 4086504 w 12641071"/>
              <a:gd name="connsiteY146-30394" fmla="*/ 1127574 h 5795240"/>
              <a:gd name="connsiteX147-30395" fmla="*/ 4103078 w 12641071"/>
              <a:gd name="connsiteY147-30396" fmla="*/ 1004204 h 5795240"/>
              <a:gd name="connsiteX148-30397" fmla="*/ 5215874 w 12641071"/>
              <a:gd name="connsiteY148-30398" fmla="*/ 0 h 5795240"/>
              <a:gd name="connsiteX0-30399" fmla="*/ 6019265 w 12641071"/>
              <a:gd name="connsiteY0-30400" fmla="*/ 4804905 h 5795240"/>
              <a:gd name="connsiteX1-30401" fmla="*/ 6019264 w 12641071"/>
              <a:gd name="connsiteY1-30402" fmla="*/ 4804905 h 5795240"/>
              <a:gd name="connsiteX2-30403" fmla="*/ 6036570 w 12641071"/>
              <a:gd name="connsiteY2-30404" fmla="*/ 4807089 h 5795240"/>
              <a:gd name="connsiteX3-30405" fmla="*/ 6019265 w 12641071"/>
              <a:gd name="connsiteY3-30406" fmla="*/ 4804905 h 5795240"/>
              <a:gd name="connsiteX4-30407" fmla="*/ 3682364 w 12641071"/>
              <a:gd name="connsiteY4-30408" fmla="*/ 4386723 h 5795240"/>
              <a:gd name="connsiteX5-30409" fmla="*/ 3772428 w 12641071"/>
              <a:gd name="connsiteY5-30410" fmla="*/ 4402840 h 5795240"/>
              <a:gd name="connsiteX6-30411" fmla="*/ 3772428 w 12641071"/>
              <a:gd name="connsiteY6-30412" fmla="*/ 4402840 h 5795240"/>
              <a:gd name="connsiteX7-30413" fmla="*/ 3682364 w 12641071"/>
              <a:gd name="connsiteY7-30414" fmla="*/ 4386723 h 5795240"/>
              <a:gd name="connsiteX8-30415" fmla="*/ 5215874 w 12641071"/>
              <a:gd name="connsiteY8-30416" fmla="*/ 0 h 5795240"/>
              <a:gd name="connsiteX9-30417" fmla="*/ 5927386 w 12641071"/>
              <a:gd name="connsiteY9-30418" fmla="*/ 255427 h 5795240"/>
              <a:gd name="connsiteX10-30419" fmla="*/ 6105193 w 12641071"/>
              <a:gd name="connsiteY10-30420" fmla="*/ 442067 h 5795240"/>
              <a:gd name="connsiteX11-30421" fmla="*/ 6105193 w 12641071"/>
              <a:gd name="connsiteY11-30422" fmla="*/ 442069 h 5795240"/>
              <a:gd name="connsiteX12-30423" fmla="*/ 6141460 w 12641071"/>
              <a:gd name="connsiteY12-30424" fmla="*/ 475027 h 5795240"/>
              <a:gd name="connsiteX13-30425" fmla="*/ 6788665 w 12641071"/>
              <a:gd name="connsiteY13-30426" fmla="*/ 707369 h 5795240"/>
              <a:gd name="connsiteX14-30427" fmla="*/ 7184710 w 12641071"/>
              <a:gd name="connsiteY14-30428" fmla="*/ 627411 h 5795240"/>
              <a:gd name="connsiteX15-30429" fmla="*/ 7314851 w 12641071"/>
              <a:gd name="connsiteY15-30430" fmla="*/ 559537 h 5795240"/>
              <a:gd name="connsiteX16-30431" fmla="*/ 7314853 w 12641071"/>
              <a:gd name="connsiteY16-30432" fmla="*/ 559536 h 5795240"/>
              <a:gd name="connsiteX17-30433" fmla="*/ 7314851 w 12641071"/>
              <a:gd name="connsiteY17-30434" fmla="*/ 559537 h 5795240"/>
              <a:gd name="connsiteX18-30435" fmla="*/ 7391626 w 12641071"/>
              <a:gd name="connsiteY18-30436" fmla="*/ 508114 h 5795240"/>
              <a:gd name="connsiteX19-30437" fmla="*/ 7391631 w 12641071"/>
              <a:gd name="connsiteY19-30438" fmla="*/ 508110 h 5795240"/>
              <a:gd name="connsiteX20-30439" fmla="*/ 7478934 w 12641071"/>
              <a:gd name="connsiteY20-30440" fmla="*/ 466053 h 5795240"/>
              <a:gd name="connsiteX21-30441" fmla="*/ 7897193 w 12641071"/>
              <a:gd name="connsiteY21-30442" fmla="*/ 381611 h 5795240"/>
              <a:gd name="connsiteX22-30443" fmla="*/ 8788216 w 12641071"/>
              <a:gd name="connsiteY22-30444" fmla="*/ 855364 h 5795240"/>
              <a:gd name="connsiteX23-30445" fmla="*/ 8832362 w 12641071"/>
              <a:gd name="connsiteY23-30446" fmla="*/ 928030 h 5795240"/>
              <a:gd name="connsiteX24-30447" fmla="*/ 8832362 w 12641071"/>
              <a:gd name="connsiteY24-30448" fmla="*/ 928033 h 5795240"/>
              <a:gd name="connsiteX25-30449" fmla="*/ 8842040 w 12641071"/>
              <a:gd name="connsiteY25-30450" fmla="*/ 943961 h 5795240"/>
              <a:gd name="connsiteX26-30451" fmla="*/ 8856144 w 12641071"/>
              <a:gd name="connsiteY26-30452" fmla="*/ 973241 h 5795240"/>
              <a:gd name="connsiteX27-30453" fmla="*/ 8856145 w 12641071"/>
              <a:gd name="connsiteY27-30454" fmla="*/ 973241 h 5795240"/>
              <a:gd name="connsiteX28-30455" fmla="*/ 8878117 w 12641071"/>
              <a:gd name="connsiteY28-30456" fmla="*/ 1018851 h 5795240"/>
              <a:gd name="connsiteX29-30457" fmla="*/ 8877719 w 12641071"/>
              <a:gd name="connsiteY29-30458" fmla="*/ 1018369 h 5795240"/>
              <a:gd name="connsiteX30-30459" fmla="*/ 8853250 w 12641071"/>
              <a:gd name="connsiteY30-30460" fmla="*/ 973288 h 5795240"/>
              <a:gd name="connsiteX31-30461" fmla="*/ 8853249 w 12641071"/>
              <a:gd name="connsiteY31-30462" fmla="*/ 973288 h 5795240"/>
              <a:gd name="connsiteX32-30463" fmla="*/ 8853248 w 12641071"/>
              <a:gd name="connsiteY32-30464" fmla="*/ 973287 h 5795240"/>
              <a:gd name="connsiteX33-30465" fmla="*/ 8849677 w 12641071"/>
              <a:gd name="connsiteY33-30466" fmla="*/ 973341 h 5795240"/>
              <a:gd name="connsiteX34-30467" fmla="*/ 8641543 w 12641071"/>
              <a:gd name="connsiteY34-30468" fmla="*/ 916577 h 5795240"/>
              <a:gd name="connsiteX35-30469" fmla="*/ 8641545 w 12641071"/>
              <a:gd name="connsiteY35-30470" fmla="*/ 916580 h 5795240"/>
              <a:gd name="connsiteX36-30471" fmla="*/ 8849676 w 12641071"/>
              <a:gd name="connsiteY36-30472" fmla="*/ 973343 h 5795240"/>
              <a:gd name="connsiteX37-30473" fmla="*/ 8853248 w 12641071"/>
              <a:gd name="connsiteY37-30474" fmla="*/ 973288 h 5795240"/>
              <a:gd name="connsiteX38-30475" fmla="*/ 8877719 w 12641071"/>
              <a:gd name="connsiteY38-30476" fmla="*/ 1018371 h 5795240"/>
              <a:gd name="connsiteX39-30477" fmla="*/ 8878116 w 12641071"/>
              <a:gd name="connsiteY39-30478" fmla="*/ 1018851 h 5795240"/>
              <a:gd name="connsiteX40-30479" fmla="*/ 8887288 w 12641071"/>
              <a:gd name="connsiteY40-30480" fmla="*/ 1037892 h 5795240"/>
              <a:gd name="connsiteX41-30481" fmla="*/ 8949899 w 12641071"/>
              <a:gd name="connsiteY41-30482" fmla="*/ 1239592 h 5795240"/>
              <a:gd name="connsiteX42-30483" fmla="*/ 8968437 w 12641071"/>
              <a:gd name="connsiteY42-30484" fmla="*/ 1423482 h 5795240"/>
              <a:gd name="connsiteX43-30485" fmla="*/ 8949899 w 12641071"/>
              <a:gd name="connsiteY43-30486" fmla="*/ 1239591 h 5795240"/>
              <a:gd name="connsiteX44-30487" fmla="*/ 8887288 w 12641071"/>
              <a:gd name="connsiteY44-30488" fmla="*/ 1037890 h 5795240"/>
              <a:gd name="connsiteX45-30489" fmla="*/ 8878116 w 12641071"/>
              <a:gd name="connsiteY45-30490" fmla="*/ 1018851 h 5795240"/>
              <a:gd name="connsiteX46-30491" fmla="*/ 8931285 w 12641071"/>
              <a:gd name="connsiteY46-30492" fmla="*/ 1083292 h 5795240"/>
              <a:gd name="connsiteX47-30493" fmla="*/ 9241478 w 12641071"/>
              <a:gd name="connsiteY47-30494" fmla="*/ 1211778 h 5795240"/>
              <a:gd name="connsiteX48-30495" fmla="*/ 9605238 w 12641071"/>
              <a:gd name="connsiteY48-30496" fmla="*/ 1018369 h 5795240"/>
              <a:gd name="connsiteX49-30497" fmla="*/ 9636247 w 12641071"/>
              <a:gd name="connsiteY49-30498" fmla="*/ 961241 h 5795240"/>
              <a:gd name="connsiteX50-30499" fmla="*/ 9641995 w 12641071"/>
              <a:gd name="connsiteY50-30500" fmla="*/ 961152 h 5795240"/>
              <a:gd name="connsiteX51-30501" fmla="*/ 9584939 w 12641071"/>
              <a:gd name="connsiteY51-30502" fmla="*/ 1079594 h 5795240"/>
              <a:gd name="connsiteX52-30503" fmla="*/ 9546257 w 12641071"/>
              <a:gd name="connsiteY52-30504" fmla="*/ 1204206 h 5795240"/>
              <a:gd name="connsiteX53-30505" fmla="*/ 9584939 w 12641071"/>
              <a:gd name="connsiteY53-30506" fmla="*/ 1079596 h 5795240"/>
              <a:gd name="connsiteX54-30507" fmla="*/ 9641995 w 12641071"/>
              <a:gd name="connsiteY54-30508" fmla="*/ 961153 h 5795240"/>
              <a:gd name="connsiteX55-30509" fmla="*/ 9653069 w 12641071"/>
              <a:gd name="connsiteY55-30510" fmla="*/ 960983 h 5795240"/>
              <a:gd name="connsiteX56-30511" fmla="*/ 9801564 w 12641071"/>
              <a:gd name="connsiteY56-30512" fmla="*/ 1196828 h 5795240"/>
              <a:gd name="connsiteX57-30513" fmla="*/ 9801566 w 12641071"/>
              <a:gd name="connsiteY57-30514" fmla="*/ 1196828 h 5795240"/>
              <a:gd name="connsiteX58-30515" fmla="*/ 9653070 w 12641071"/>
              <a:gd name="connsiteY58-30516" fmla="*/ 960982 h 5795240"/>
              <a:gd name="connsiteX59-30517" fmla="*/ 9641996 w 12641071"/>
              <a:gd name="connsiteY59-30518" fmla="*/ 961152 h 5795240"/>
              <a:gd name="connsiteX60-30519" fmla="*/ 9651917 w 12641071"/>
              <a:gd name="connsiteY60-30520" fmla="*/ 940556 h 5795240"/>
              <a:gd name="connsiteX61-30521" fmla="*/ 11050508 w 12641071"/>
              <a:gd name="connsiteY61-30522" fmla="*/ 108150 h 5795240"/>
              <a:gd name="connsiteX62-30523" fmla="*/ 12641071 w 12641071"/>
              <a:gd name="connsiteY62-30524" fmla="*/ 1698711 h 5795240"/>
              <a:gd name="connsiteX63-30525" fmla="*/ 11371062 w 12641071"/>
              <a:gd name="connsiteY63-30526" fmla="*/ 3256960 h 5795240"/>
              <a:gd name="connsiteX64-30527" fmla="*/ 11215953 w 12641071"/>
              <a:gd name="connsiteY64-30528" fmla="*/ 3280632 h 5795240"/>
              <a:gd name="connsiteX65-30529" fmla="*/ 11142318 w 12641071"/>
              <a:gd name="connsiteY65-30530" fmla="*/ 3276914 h 5795240"/>
              <a:gd name="connsiteX66-30531" fmla="*/ 11215952 w 12641071"/>
              <a:gd name="connsiteY66-30532" fmla="*/ 3280632 h 5795240"/>
              <a:gd name="connsiteX67-30533" fmla="*/ 11213133 w 12641071"/>
              <a:gd name="connsiteY67-30534" fmla="*/ 3281062 h 5795240"/>
              <a:gd name="connsiteX68-30535" fmla="*/ 11116921 w 12641071"/>
              <a:gd name="connsiteY68-30536" fmla="*/ 3285921 h 5795240"/>
              <a:gd name="connsiteX69-30537" fmla="*/ 11050507 w 12641071"/>
              <a:gd name="connsiteY69-30538" fmla="*/ 3289274 h 5795240"/>
              <a:gd name="connsiteX70-30539" fmla="*/ 11006292 w 12641071"/>
              <a:gd name="connsiteY70-30540" fmla="*/ 3287041 h 5795240"/>
              <a:gd name="connsiteX71-30541" fmla="*/ 10937101 w 12641071"/>
              <a:gd name="connsiteY71-30542" fmla="*/ 3297601 h 5795240"/>
              <a:gd name="connsiteX72-30543" fmla="*/ 10144740 w 12641071"/>
              <a:gd name="connsiteY72-30544" fmla="*/ 4089962 h 5795240"/>
              <a:gd name="connsiteX73-30545" fmla="*/ 10130374 w 12641071"/>
              <a:gd name="connsiteY73-30546" fmla="*/ 4184101 h 5795240"/>
              <a:gd name="connsiteX74-30547" fmla="*/ 10130375 w 12641071"/>
              <a:gd name="connsiteY74-30548" fmla="*/ 4184103 h 5795240"/>
              <a:gd name="connsiteX75-30549" fmla="*/ 10130656 w 12641071"/>
              <a:gd name="connsiteY75-30550" fmla="*/ 4185950 h 5795240"/>
              <a:gd name="connsiteX76-30551" fmla="*/ 10138194 w 12641071"/>
              <a:gd name="connsiteY76-30552" fmla="*/ 4335228 h 5795240"/>
              <a:gd name="connsiteX77-30553" fmla="*/ 10137710 w 12641071"/>
              <a:gd name="connsiteY77-30554" fmla="*/ 4344822 h 5795240"/>
              <a:gd name="connsiteX78-30555" fmla="*/ 10133555 w 12641071"/>
              <a:gd name="connsiteY78-30556" fmla="*/ 4427096 h 5795240"/>
              <a:gd name="connsiteX79-30557" fmla="*/ 10129312 w 12641071"/>
              <a:gd name="connsiteY79-30558" fmla="*/ 4399289 h 5795240"/>
              <a:gd name="connsiteX80-30559" fmla="*/ 10126797 w 12641071"/>
              <a:gd name="connsiteY80-30560" fmla="*/ 4349498 h 5795240"/>
              <a:gd name="connsiteX81-30561" fmla="*/ 10126796 w 12641071"/>
              <a:gd name="connsiteY81-30562" fmla="*/ 4349498 h 5795240"/>
              <a:gd name="connsiteX82-30563" fmla="*/ 10129311 w 12641071"/>
              <a:gd name="connsiteY82-30564" fmla="*/ 4399289 h 5795240"/>
              <a:gd name="connsiteX83-30565" fmla="*/ 10133554 w 12641071"/>
              <a:gd name="connsiteY83-30566" fmla="*/ 4427096 h 5795240"/>
              <a:gd name="connsiteX84-30567" fmla="*/ 10130656 w 12641071"/>
              <a:gd name="connsiteY84-30568" fmla="*/ 4484506 h 5795240"/>
              <a:gd name="connsiteX85-30569" fmla="*/ 8678182 w 12641071"/>
              <a:gd name="connsiteY85-30570" fmla="*/ 5795240 h 5795240"/>
              <a:gd name="connsiteX86-30571" fmla="*/ 7467518 w 12641071"/>
              <a:gd name="connsiteY86-30572" fmla="*/ 5151535 h 5795240"/>
              <a:gd name="connsiteX87-30573" fmla="*/ 7419945 w 12641071"/>
              <a:gd name="connsiteY87-30574" fmla="*/ 5073228 h 5795240"/>
              <a:gd name="connsiteX88-30575" fmla="*/ 7394386 w 12641071"/>
              <a:gd name="connsiteY88-30576" fmla="*/ 5031156 h 5795240"/>
              <a:gd name="connsiteX89-30577" fmla="*/ 7367299 w 12641071"/>
              <a:gd name="connsiteY89-30578" fmla="*/ 4974928 h 5795240"/>
              <a:gd name="connsiteX90-30579" fmla="*/ 7332905 w 12641071"/>
              <a:gd name="connsiteY90-30580" fmla="*/ 4903531 h 5795240"/>
              <a:gd name="connsiteX91-30581" fmla="*/ 7320958 w 12641071"/>
              <a:gd name="connsiteY91-30582" fmla="*/ 4870887 h 5795240"/>
              <a:gd name="connsiteX92-30583" fmla="*/ 7322174 w 12641071"/>
              <a:gd name="connsiteY92-30584" fmla="*/ 4872361 h 5795240"/>
              <a:gd name="connsiteX93-30585" fmla="*/ 7362630 w 12641071"/>
              <a:gd name="connsiteY93-30586" fmla="*/ 4938954 h 5795240"/>
              <a:gd name="connsiteX94-30587" fmla="*/ 7380779 w 12641071"/>
              <a:gd name="connsiteY94-30588" fmla="*/ 4976628 h 5795240"/>
              <a:gd name="connsiteX95-30589" fmla="*/ 7391210 w 12641071"/>
              <a:gd name="connsiteY95-30590" fmla="*/ 4977944 h 5795240"/>
              <a:gd name="connsiteX96-30591" fmla="*/ 7380780 w 12641071"/>
              <a:gd name="connsiteY96-30592" fmla="*/ 4976628 h 5795240"/>
              <a:gd name="connsiteX97-30593" fmla="*/ 7362631 w 12641071"/>
              <a:gd name="connsiteY97-30594" fmla="*/ 4938954 h 5795240"/>
              <a:gd name="connsiteX98-30595" fmla="*/ 7322175 w 12641071"/>
              <a:gd name="connsiteY98-30596" fmla="*/ 4872361 h 5795240"/>
              <a:gd name="connsiteX99-30597" fmla="*/ 7320959 w 12641071"/>
              <a:gd name="connsiteY99-30598" fmla="*/ 4870887 h 5795240"/>
              <a:gd name="connsiteX100-30599" fmla="*/ 7283811 w 12641071"/>
              <a:gd name="connsiteY100-30600" fmla="*/ 4769391 h 5795240"/>
              <a:gd name="connsiteX101-30601" fmla="*/ 7272112 w 12641071"/>
              <a:gd name="connsiteY101-30602" fmla="*/ 4718630 h 5795240"/>
              <a:gd name="connsiteX102-30603" fmla="*/ 7272111 w 12641071"/>
              <a:gd name="connsiteY102-30604" fmla="*/ 4718630 h 5795240"/>
              <a:gd name="connsiteX103-30605" fmla="*/ 7283810 w 12641071"/>
              <a:gd name="connsiteY103-30606" fmla="*/ 4769391 h 5795240"/>
              <a:gd name="connsiteX104-30607" fmla="*/ 7320958 w 12641071"/>
              <a:gd name="connsiteY104-30608" fmla="*/ 4870887 h 5795240"/>
              <a:gd name="connsiteX105-30609" fmla="*/ 7223551 w 12641071"/>
              <a:gd name="connsiteY105-30610" fmla="*/ 4752829 h 5795240"/>
              <a:gd name="connsiteX106-30611" fmla="*/ 6652445 w 12641071"/>
              <a:gd name="connsiteY106-30612" fmla="*/ 4516269 h 5795240"/>
              <a:gd name="connsiteX107-30613" fmla="*/ 6200873 w 12641071"/>
              <a:gd name="connsiteY107-30614" fmla="*/ 4654206 h 5795240"/>
              <a:gd name="connsiteX108-30615" fmla="*/ 6088813 w 12641071"/>
              <a:gd name="connsiteY108-30616" fmla="*/ 4746663 h 5795240"/>
              <a:gd name="connsiteX109-30617" fmla="*/ 6023271 w 12641071"/>
              <a:gd name="connsiteY109-30618" fmla="*/ 4834312 h 5795240"/>
              <a:gd name="connsiteX110-30619" fmla="*/ 5970678 w 12641071"/>
              <a:gd name="connsiteY110-30620" fmla="*/ 4892181 h 5795240"/>
              <a:gd name="connsiteX111-30621" fmla="*/ 5982717 w 12641071"/>
              <a:gd name="connsiteY111-30622" fmla="*/ 4872361 h 5795240"/>
              <a:gd name="connsiteX112-30623" fmla="*/ 5970675 w 12641071"/>
              <a:gd name="connsiteY112-30624" fmla="*/ 4892181 h 5795240"/>
              <a:gd name="connsiteX113-30625" fmla="*/ 5935320 w 12641071"/>
              <a:gd name="connsiteY113-30626" fmla="*/ 4931081 h 5795240"/>
              <a:gd name="connsiteX114-30627" fmla="*/ 4971763 w 12641071"/>
              <a:gd name="connsiteY114-30628" fmla="*/ 5330200 h 5795240"/>
              <a:gd name="connsiteX115-30629" fmla="*/ 3716172 w 12641071"/>
              <a:gd name="connsiteY115-30630" fmla="*/ 4497938 h 5795240"/>
              <a:gd name="connsiteX116-30631" fmla="*/ 3710773 w 12641071"/>
              <a:gd name="connsiteY116-30632" fmla="*/ 4483182 h 5795240"/>
              <a:gd name="connsiteX117-30633" fmla="*/ 3710773 w 12641071"/>
              <a:gd name="connsiteY117-30634" fmla="*/ 4483181 h 5795240"/>
              <a:gd name="connsiteX118-30635" fmla="*/ 3674984 w 12641071"/>
              <a:gd name="connsiteY118-30636" fmla="*/ 4385402 h 5795240"/>
              <a:gd name="connsiteX119-30637" fmla="*/ 3670349 w 12641071"/>
              <a:gd name="connsiteY119-30638" fmla="*/ 4372742 h 5795240"/>
              <a:gd name="connsiteX120-30639" fmla="*/ 3659438 w 12641071"/>
              <a:gd name="connsiteY120-30640" fmla="*/ 4330309 h 5795240"/>
              <a:gd name="connsiteX121-30641" fmla="*/ 3672084 w 12641071"/>
              <a:gd name="connsiteY121-30642" fmla="*/ 4353606 h 5795240"/>
              <a:gd name="connsiteX122-30643" fmla="*/ 3659440 w 12641071"/>
              <a:gd name="connsiteY122-30644" fmla="*/ 4330309 h 5795240"/>
              <a:gd name="connsiteX123-30645" fmla="*/ 3613217 w 12641071"/>
              <a:gd name="connsiteY123-30646" fmla="*/ 4245153 h 5795240"/>
              <a:gd name="connsiteX124-30647" fmla="*/ 3083792 w 12641071"/>
              <a:gd name="connsiteY124-30648" fmla="*/ 3963660 h 5795240"/>
              <a:gd name="connsiteX125-30649" fmla="*/ 2835272 w 12641071"/>
              <a:gd name="connsiteY125-30650" fmla="*/ 4013833 h 5795240"/>
              <a:gd name="connsiteX126-30651" fmla="*/ 2820214 w 12641071"/>
              <a:gd name="connsiteY126-30652" fmla="*/ 4022007 h 5795240"/>
              <a:gd name="connsiteX127-30653" fmla="*/ 2820212 w 12641071"/>
              <a:gd name="connsiteY127-30654" fmla="*/ 4022008 h 5795240"/>
              <a:gd name="connsiteX128-30655" fmla="*/ 2820206 w 12641071"/>
              <a:gd name="connsiteY128-30656" fmla="*/ 4022011 h 5795240"/>
              <a:gd name="connsiteX129-30657" fmla="*/ 2813481 w 12641071"/>
              <a:gd name="connsiteY129-30658" fmla="*/ 4027041 h 5795240"/>
              <a:gd name="connsiteX130-30659" fmla="*/ 2762875 w 12641071"/>
              <a:gd name="connsiteY130-30660" fmla="*/ 4057784 h 5795240"/>
              <a:gd name="connsiteX131-30661" fmla="*/ 2762878 w 12641071"/>
              <a:gd name="connsiteY131-30662" fmla="*/ 4057784 h 5795240"/>
              <a:gd name="connsiteX132-30663" fmla="*/ 2694694 w 12641071"/>
              <a:gd name="connsiteY132-30664" fmla="*/ 4099208 h 5795240"/>
              <a:gd name="connsiteX133-30665" fmla="*/ 2726822 w 12641071"/>
              <a:gd name="connsiteY133-30666" fmla="*/ 4072700 h 5795240"/>
              <a:gd name="connsiteX134-30667" fmla="*/ 2757719 w 12641071"/>
              <a:gd name="connsiteY134-30668" fmla="*/ 4055929 h 5795240"/>
              <a:gd name="connsiteX135-30669" fmla="*/ 2757718 w 12641071"/>
              <a:gd name="connsiteY135-30670" fmla="*/ 4055928 h 5795240"/>
              <a:gd name="connsiteX136-30671" fmla="*/ 2726820 w 12641071"/>
              <a:gd name="connsiteY136-30672" fmla="*/ 4072700 h 5795240"/>
              <a:gd name="connsiteX137-30673" fmla="*/ 2694692 w 12641071"/>
              <a:gd name="connsiteY137-30674" fmla="*/ 4099208 h 5795240"/>
              <a:gd name="connsiteX138-30675" fmla="*/ 2664698 w 12641071"/>
              <a:gd name="connsiteY138-30676" fmla="*/ 4117431 h 5795240"/>
              <a:gd name="connsiteX139-30677" fmla="*/ 1804544 w 12641071"/>
              <a:gd name="connsiteY139-30678" fmla="*/ 4335229 h 5795240"/>
              <a:gd name="connsiteX140-30679" fmla="*/ 0 w 12641071"/>
              <a:gd name="connsiteY140-30680" fmla="*/ 2530685 h 5795240"/>
              <a:gd name="connsiteX141-30681" fmla="*/ 1804544 w 12641071"/>
              <a:gd name="connsiteY141-30682" fmla="*/ 726143 h 5795240"/>
              <a:gd name="connsiteX142-30683" fmla="*/ 3080549 w 12641071"/>
              <a:gd name="connsiteY142-30684" fmla="*/ 1254682 h 5795240"/>
              <a:gd name="connsiteX143-30685" fmla="*/ 3268676 w 12641071"/>
              <a:gd name="connsiteY143-30686" fmla="*/ 1461167 h 5795240"/>
              <a:gd name="connsiteX144-30687" fmla="*/ 3565826 w 12641071"/>
              <a:gd name="connsiteY144-30688" fmla="*/ 1551935 h 5795240"/>
              <a:gd name="connsiteX145-30689" fmla="*/ 4086504 w 12641071"/>
              <a:gd name="connsiteY145-30690" fmla="*/ 1127574 h 5795240"/>
              <a:gd name="connsiteX146-30691" fmla="*/ 4103078 w 12641071"/>
              <a:gd name="connsiteY146-30692" fmla="*/ 1004204 h 5795240"/>
              <a:gd name="connsiteX147-30693" fmla="*/ 5215874 w 12641071"/>
              <a:gd name="connsiteY147-30694" fmla="*/ 0 h 5795240"/>
              <a:gd name="connsiteX0-30695" fmla="*/ 6036570 w 12641071"/>
              <a:gd name="connsiteY0-30696" fmla="*/ 4807089 h 5795240"/>
              <a:gd name="connsiteX1-30697" fmla="*/ 6019264 w 12641071"/>
              <a:gd name="connsiteY1-30698" fmla="*/ 4804905 h 5795240"/>
              <a:gd name="connsiteX2-30699" fmla="*/ 6036570 w 12641071"/>
              <a:gd name="connsiteY2-30700" fmla="*/ 4807089 h 5795240"/>
              <a:gd name="connsiteX3-30701" fmla="*/ 3682364 w 12641071"/>
              <a:gd name="connsiteY3-30702" fmla="*/ 4386723 h 5795240"/>
              <a:gd name="connsiteX4-30703" fmla="*/ 3772428 w 12641071"/>
              <a:gd name="connsiteY4-30704" fmla="*/ 4402840 h 5795240"/>
              <a:gd name="connsiteX5-30705" fmla="*/ 3772428 w 12641071"/>
              <a:gd name="connsiteY5-30706" fmla="*/ 4402840 h 5795240"/>
              <a:gd name="connsiteX6-30707" fmla="*/ 3682364 w 12641071"/>
              <a:gd name="connsiteY6-30708" fmla="*/ 4386723 h 5795240"/>
              <a:gd name="connsiteX7-30709" fmla="*/ 5215874 w 12641071"/>
              <a:gd name="connsiteY7-30710" fmla="*/ 0 h 5795240"/>
              <a:gd name="connsiteX8-30711" fmla="*/ 5927386 w 12641071"/>
              <a:gd name="connsiteY8-30712" fmla="*/ 255427 h 5795240"/>
              <a:gd name="connsiteX9-30713" fmla="*/ 6105193 w 12641071"/>
              <a:gd name="connsiteY9-30714" fmla="*/ 442067 h 5795240"/>
              <a:gd name="connsiteX10-30715" fmla="*/ 6105193 w 12641071"/>
              <a:gd name="connsiteY10-30716" fmla="*/ 442069 h 5795240"/>
              <a:gd name="connsiteX11-30717" fmla="*/ 6141460 w 12641071"/>
              <a:gd name="connsiteY11-30718" fmla="*/ 475027 h 5795240"/>
              <a:gd name="connsiteX12-30719" fmla="*/ 6788665 w 12641071"/>
              <a:gd name="connsiteY12-30720" fmla="*/ 707369 h 5795240"/>
              <a:gd name="connsiteX13-30721" fmla="*/ 7184710 w 12641071"/>
              <a:gd name="connsiteY13-30722" fmla="*/ 627411 h 5795240"/>
              <a:gd name="connsiteX14-30723" fmla="*/ 7314851 w 12641071"/>
              <a:gd name="connsiteY14-30724" fmla="*/ 559537 h 5795240"/>
              <a:gd name="connsiteX15-30725" fmla="*/ 7314853 w 12641071"/>
              <a:gd name="connsiteY15-30726" fmla="*/ 559536 h 5795240"/>
              <a:gd name="connsiteX16-30727" fmla="*/ 7314851 w 12641071"/>
              <a:gd name="connsiteY16-30728" fmla="*/ 559537 h 5795240"/>
              <a:gd name="connsiteX17-30729" fmla="*/ 7391626 w 12641071"/>
              <a:gd name="connsiteY17-30730" fmla="*/ 508114 h 5795240"/>
              <a:gd name="connsiteX18-30731" fmla="*/ 7391631 w 12641071"/>
              <a:gd name="connsiteY18-30732" fmla="*/ 508110 h 5795240"/>
              <a:gd name="connsiteX19-30733" fmla="*/ 7478934 w 12641071"/>
              <a:gd name="connsiteY19-30734" fmla="*/ 466053 h 5795240"/>
              <a:gd name="connsiteX20-30735" fmla="*/ 7897193 w 12641071"/>
              <a:gd name="connsiteY20-30736" fmla="*/ 381611 h 5795240"/>
              <a:gd name="connsiteX21-30737" fmla="*/ 8788216 w 12641071"/>
              <a:gd name="connsiteY21-30738" fmla="*/ 855364 h 5795240"/>
              <a:gd name="connsiteX22-30739" fmla="*/ 8832362 w 12641071"/>
              <a:gd name="connsiteY22-30740" fmla="*/ 928030 h 5795240"/>
              <a:gd name="connsiteX23-30741" fmla="*/ 8832362 w 12641071"/>
              <a:gd name="connsiteY23-30742" fmla="*/ 928033 h 5795240"/>
              <a:gd name="connsiteX24-30743" fmla="*/ 8842040 w 12641071"/>
              <a:gd name="connsiteY24-30744" fmla="*/ 943961 h 5795240"/>
              <a:gd name="connsiteX25-30745" fmla="*/ 8856144 w 12641071"/>
              <a:gd name="connsiteY25-30746" fmla="*/ 973241 h 5795240"/>
              <a:gd name="connsiteX26-30747" fmla="*/ 8856145 w 12641071"/>
              <a:gd name="connsiteY26-30748" fmla="*/ 973241 h 5795240"/>
              <a:gd name="connsiteX27-30749" fmla="*/ 8878117 w 12641071"/>
              <a:gd name="connsiteY27-30750" fmla="*/ 1018851 h 5795240"/>
              <a:gd name="connsiteX28-30751" fmla="*/ 8877719 w 12641071"/>
              <a:gd name="connsiteY28-30752" fmla="*/ 1018369 h 5795240"/>
              <a:gd name="connsiteX29-30753" fmla="*/ 8853250 w 12641071"/>
              <a:gd name="connsiteY29-30754" fmla="*/ 973288 h 5795240"/>
              <a:gd name="connsiteX30-30755" fmla="*/ 8853249 w 12641071"/>
              <a:gd name="connsiteY30-30756" fmla="*/ 973288 h 5795240"/>
              <a:gd name="connsiteX31-30757" fmla="*/ 8853248 w 12641071"/>
              <a:gd name="connsiteY31-30758" fmla="*/ 973287 h 5795240"/>
              <a:gd name="connsiteX32-30759" fmla="*/ 8849677 w 12641071"/>
              <a:gd name="connsiteY32-30760" fmla="*/ 973341 h 5795240"/>
              <a:gd name="connsiteX33-30761" fmla="*/ 8641543 w 12641071"/>
              <a:gd name="connsiteY33-30762" fmla="*/ 916577 h 5795240"/>
              <a:gd name="connsiteX34-30763" fmla="*/ 8641545 w 12641071"/>
              <a:gd name="connsiteY34-30764" fmla="*/ 916580 h 5795240"/>
              <a:gd name="connsiteX35-30765" fmla="*/ 8849676 w 12641071"/>
              <a:gd name="connsiteY35-30766" fmla="*/ 973343 h 5795240"/>
              <a:gd name="connsiteX36-30767" fmla="*/ 8853248 w 12641071"/>
              <a:gd name="connsiteY36-30768" fmla="*/ 973288 h 5795240"/>
              <a:gd name="connsiteX37-30769" fmla="*/ 8877719 w 12641071"/>
              <a:gd name="connsiteY37-30770" fmla="*/ 1018371 h 5795240"/>
              <a:gd name="connsiteX38-30771" fmla="*/ 8878116 w 12641071"/>
              <a:gd name="connsiteY38-30772" fmla="*/ 1018851 h 5795240"/>
              <a:gd name="connsiteX39-30773" fmla="*/ 8887288 w 12641071"/>
              <a:gd name="connsiteY39-30774" fmla="*/ 1037892 h 5795240"/>
              <a:gd name="connsiteX40-30775" fmla="*/ 8949899 w 12641071"/>
              <a:gd name="connsiteY40-30776" fmla="*/ 1239592 h 5795240"/>
              <a:gd name="connsiteX41-30777" fmla="*/ 8968437 w 12641071"/>
              <a:gd name="connsiteY41-30778" fmla="*/ 1423482 h 5795240"/>
              <a:gd name="connsiteX42-30779" fmla="*/ 8949899 w 12641071"/>
              <a:gd name="connsiteY42-30780" fmla="*/ 1239591 h 5795240"/>
              <a:gd name="connsiteX43-30781" fmla="*/ 8887288 w 12641071"/>
              <a:gd name="connsiteY43-30782" fmla="*/ 1037890 h 5795240"/>
              <a:gd name="connsiteX44-30783" fmla="*/ 8878116 w 12641071"/>
              <a:gd name="connsiteY44-30784" fmla="*/ 1018851 h 5795240"/>
              <a:gd name="connsiteX45-30785" fmla="*/ 8931285 w 12641071"/>
              <a:gd name="connsiteY45-30786" fmla="*/ 1083292 h 5795240"/>
              <a:gd name="connsiteX46-30787" fmla="*/ 9241478 w 12641071"/>
              <a:gd name="connsiteY46-30788" fmla="*/ 1211778 h 5795240"/>
              <a:gd name="connsiteX47-30789" fmla="*/ 9605238 w 12641071"/>
              <a:gd name="connsiteY47-30790" fmla="*/ 1018369 h 5795240"/>
              <a:gd name="connsiteX48-30791" fmla="*/ 9636247 w 12641071"/>
              <a:gd name="connsiteY48-30792" fmla="*/ 961241 h 5795240"/>
              <a:gd name="connsiteX49-30793" fmla="*/ 9641995 w 12641071"/>
              <a:gd name="connsiteY49-30794" fmla="*/ 961152 h 5795240"/>
              <a:gd name="connsiteX50-30795" fmla="*/ 9584939 w 12641071"/>
              <a:gd name="connsiteY50-30796" fmla="*/ 1079594 h 5795240"/>
              <a:gd name="connsiteX51-30797" fmla="*/ 9546257 w 12641071"/>
              <a:gd name="connsiteY51-30798" fmla="*/ 1204206 h 5795240"/>
              <a:gd name="connsiteX52-30799" fmla="*/ 9584939 w 12641071"/>
              <a:gd name="connsiteY52-30800" fmla="*/ 1079596 h 5795240"/>
              <a:gd name="connsiteX53-30801" fmla="*/ 9641995 w 12641071"/>
              <a:gd name="connsiteY53-30802" fmla="*/ 961153 h 5795240"/>
              <a:gd name="connsiteX54-30803" fmla="*/ 9653069 w 12641071"/>
              <a:gd name="connsiteY54-30804" fmla="*/ 960983 h 5795240"/>
              <a:gd name="connsiteX55-30805" fmla="*/ 9801564 w 12641071"/>
              <a:gd name="connsiteY55-30806" fmla="*/ 1196828 h 5795240"/>
              <a:gd name="connsiteX56-30807" fmla="*/ 9801566 w 12641071"/>
              <a:gd name="connsiteY56-30808" fmla="*/ 1196828 h 5795240"/>
              <a:gd name="connsiteX57-30809" fmla="*/ 9653070 w 12641071"/>
              <a:gd name="connsiteY57-30810" fmla="*/ 960982 h 5795240"/>
              <a:gd name="connsiteX58-30811" fmla="*/ 9641996 w 12641071"/>
              <a:gd name="connsiteY58-30812" fmla="*/ 961152 h 5795240"/>
              <a:gd name="connsiteX59-30813" fmla="*/ 9651917 w 12641071"/>
              <a:gd name="connsiteY59-30814" fmla="*/ 940556 h 5795240"/>
              <a:gd name="connsiteX60-30815" fmla="*/ 11050508 w 12641071"/>
              <a:gd name="connsiteY60-30816" fmla="*/ 108150 h 5795240"/>
              <a:gd name="connsiteX61-30817" fmla="*/ 12641071 w 12641071"/>
              <a:gd name="connsiteY61-30818" fmla="*/ 1698711 h 5795240"/>
              <a:gd name="connsiteX62-30819" fmla="*/ 11371062 w 12641071"/>
              <a:gd name="connsiteY62-30820" fmla="*/ 3256960 h 5795240"/>
              <a:gd name="connsiteX63-30821" fmla="*/ 11215953 w 12641071"/>
              <a:gd name="connsiteY63-30822" fmla="*/ 3280632 h 5795240"/>
              <a:gd name="connsiteX64-30823" fmla="*/ 11142318 w 12641071"/>
              <a:gd name="connsiteY64-30824" fmla="*/ 3276914 h 5795240"/>
              <a:gd name="connsiteX65-30825" fmla="*/ 11215952 w 12641071"/>
              <a:gd name="connsiteY65-30826" fmla="*/ 3280632 h 5795240"/>
              <a:gd name="connsiteX66-30827" fmla="*/ 11213133 w 12641071"/>
              <a:gd name="connsiteY66-30828" fmla="*/ 3281062 h 5795240"/>
              <a:gd name="connsiteX67-30829" fmla="*/ 11116921 w 12641071"/>
              <a:gd name="connsiteY67-30830" fmla="*/ 3285921 h 5795240"/>
              <a:gd name="connsiteX68-30831" fmla="*/ 11050507 w 12641071"/>
              <a:gd name="connsiteY68-30832" fmla="*/ 3289274 h 5795240"/>
              <a:gd name="connsiteX69-30833" fmla="*/ 11006292 w 12641071"/>
              <a:gd name="connsiteY69-30834" fmla="*/ 3287041 h 5795240"/>
              <a:gd name="connsiteX70-30835" fmla="*/ 10937101 w 12641071"/>
              <a:gd name="connsiteY70-30836" fmla="*/ 3297601 h 5795240"/>
              <a:gd name="connsiteX71-30837" fmla="*/ 10144740 w 12641071"/>
              <a:gd name="connsiteY71-30838" fmla="*/ 4089962 h 5795240"/>
              <a:gd name="connsiteX72-30839" fmla="*/ 10130374 w 12641071"/>
              <a:gd name="connsiteY72-30840" fmla="*/ 4184101 h 5795240"/>
              <a:gd name="connsiteX73-30841" fmla="*/ 10130375 w 12641071"/>
              <a:gd name="connsiteY73-30842" fmla="*/ 4184103 h 5795240"/>
              <a:gd name="connsiteX74-30843" fmla="*/ 10130656 w 12641071"/>
              <a:gd name="connsiteY74-30844" fmla="*/ 4185950 h 5795240"/>
              <a:gd name="connsiteX75-30845" fmla="*/ 10138194 w 12641071"/>
              <a:gd name="connsiteY75-30846" fmla="*/ 4335228 h 5795240"/>
              <a:gd name="connsiteX76-30847" fmla="*/ 10137710 w 12641071"/>
              <a:gd name="connsiteY76-30848" fmla="*/ 4344822 h 5795240"/>
              <a:gd name="connsiteX77-30849" fmla="*/ 10133555 w 12641071"/>
              <a:gd name="connsiteY77-30850" fmla="*/ 4427096 h 5795240"/>
              <a:gd name="connsiteX78-30851" fmla="*/ 10129312 w 12641071"/>
              <a:gd name="connsiteY78-30852" fmla="*/ 4399289 h 5795240"/>
              <a:gd name="connsiteX79-30853" fmla="*/ 10126797 w 12641071"/>
              <a:gd name="connsiteY79-30854" fmla="*/ 4349498 h 5795240"/>
              <a:gd name="connsiteX80-30855" fmla="*/ 10126796 w 12641071"/>
              <a:gd name="connsiteY80-30856" fmla="*/ 4349498 h 5795240"/>
              <a:gd name="connsiteX81-30857" fmla="*/ 10129311 w 12641071"/>
              <a:gd name="connsiteY81-30858" fmla="*/ 4399289 h 5795240"/>
              <a:gd name="connsiteX82-30859" fmla="*/ 10133554 w 12641071"/>
              <a:gd name="connsiteY82-30860" fmla="*/ 4427096 h 5795240"/>
              <a:gd name="connsiteX83-30861" fmla="*/ 10130656 w 12641071"/>
              <a:gd name="connsiteY83-30862" fmla="*/ 4484506 h 5795240"/>
              <a:gd name="connsiteX84-30863" fmla="*/ 8678182 w 12641071"/>
              <a:gd name="connsiteY84-30864" fmla="*/ 5795240 h 5795240"/>
              <a:gd name="connsiteX85-30865" fmla="*/ 7467518 w 12641071"/>
              <a:gd name="connsiteY85-30866" fmla="*/ 5151535 h 5795240"/>
              <a:gd name="connsiteX86-30867" fmla="*/ 7419945 w 12641071"/>
              <a:gd name="connsiteY86-30868" fmla="*/ 5073228 h 5795240"/>
              <a:gd name="connsiteX87-30869" fmla="*/ 7394386 w 12641071"/>
              <a:gd name="connsiteY87-30870" fmla="*/ 5031156 h 5795240"/>
              <a:gd name="connsiteX88-30871" fmla="*/ 7367299 w 12641071"/>
              <a:gd name="connsiteY88-30872" fmla="*/ 4974928 h 5795240"/>
              <a:gd name="connsiteX89-30873" fmla="*/ 7332905 w 12641071"/>
              <a:gd name="connsiteY89-30874" fmla="*/ 4903531 h 5795240"/>
              <a:gd name="connsiteX90-30875" fmla="*/ 7320958 w 12641071"/>
              <a:gd name="connsiteY90-30876" fmla="*/ 4870887 h 5795240"/>
              <a:gd name="connsiteX91-30877" fmla="*/ 7322174 w 12641071"/>
              <a:gd name="connsiteY91-30878" fmla="*/ 4872361 h 5795240"/>
              <a:gd name="connsiteX92-30879" fmla="*/ 7362630 w 12641071"/>
              <a:gd name="connsiteY92-30880" fmla="*/ 4938954 h 5795240"/>
              <a:gd name="connsiteX93-30881" fmla="*/ 7380779 w 12641071"/>
              <a:gd name="connsiteY93-30882" fmla="*/ 4976628 h 5795240"/>
              <a:gd name="connsiteX94-30883" fmla="*/ 7391210 w 12641071"/>
              <a:gd name="connsiteY94-30884" fmla="*/ 4977944 h 5795240"/>
              <a:gd name="connsiteX95-30885" fmla="*/ 7380780 w 12641071"/>
              <a:gd name="connsiteY95-30886" fmla="*/ 4976628 h 5795240"/>
              <a:gd name="connsiteX96-30887" fmla="*/ 7362631 w 12641071"/>
              <a:gd name="connsiteY96-30888" fmla="*/ 4938954 h 5795240"/>
              <a:gd name="connsiteX97-30889" fmla="*/ 7322175 w 12641071"/>
              <a:gd name="connsiteY97-30890" fmla="*/ 4872361 h 5795240"/>
              <a:gd name="connsiteX98-30891" fmla="*/ 7320959 w 12641071"/>
              <a:gd name="connsiteY98-30892" fmla="*/ 4870887 h 5795240"/>
              <a:gd name="connsiteX99-30893" fmla="*/ 7283811 w 12641071"/>
              <a:gd name="connsiteY99-30894" fmla="*/ 4769391 h 5795240"/>
              <a:gd name="connsiteX100-30895" fmla="*/ 7272112 w 12641071"/>
              <a:gd name="connsiteY100-30896" fmla="*/ 4718630 h 5795240"/>
              <a:gd name="connsiteX101-30897" fmla="*/ 7272111 w 12641071"/>
              <a:gd name="connsiteY101-30898" fmla="*/ 4718630 h 5795240"/>
              <a:gd name="connsiteX102-30899" fmla="*/ 7283810 w 12641071"/>
              <a:gd name="connsiteY102-30900" fmla="*/ 4769391 h 5795240"/>
              <a:gd name="connsiteX103-30901" fmla="*/ 7320958 w 12641071"/>
              <a:gd name="connsiteY103-30902" fmla="*/ 4870887 h 5795240"/>
              <a:gd name="connsiteX104-30903" fmla="*/ 7223551 w 12641071"/>
              <a:gd name="connsiteY104-30904" fmla="*/ 4752829 h 5795240"/>
              <a:gd name="connsiteX105-30905" fmla="*/ 6652445 w 12641071"/>
              <a:gd name="connsiteY105-30906" fmla="*/ 4516269 h 5795240"/>
              <a:gd name="connsiteX106-30907" fmla="*/ 6200873 w 12641071"/>
              <a:gd name="connsiteY106-30908" fmla="*/ 4654206 h 5795240"/>
              <a:gd name="connsiteX107-30909" fmla="*/ 6088813 w 12641071"/>
              <a:gd name="connsiteY107-30910" fmla="*/ 4746663 h 5795240"/>
              <a:gd name="connsiteX108-30911" fmla="*/ 6023271 w 12641071"/>
              <a:gd name="connsiteY108-30912" fmla="*/ 4834312 h 5795240"/>
              <a:gd name="connsiteX109-30913" fmla="*/ 5970678 w 12641071"/>
              <a:gd name="connsiteY109-30914" fmla="*/ 4892181 h 5795240"/>
              <a:gd name="connsiteX110-30915" fmla="*/ 5982717 w 12641071"/>
              <a:gd name="connsiteY110-30916" fmla="*/ 4872361 h 5795240"/>
              <a:gd name="connsiteX111-30917" fmla="*/ 5970675 w 12641071"/>
              <a:gd name="connsiteY111-30918" fmla="*/ 4892181 h 5795240"/>
              <a:gd name="connsiteX112-30919" fmla="*/ 5935320 w 12641071"/>
              <a:gd name="connsiteY112-30920" fmla="*/ 4931081 h 5795240"/>
              <a:gd name="connsiteX113-30921" fmla="*/ 4971763 w 12641071"/>
              <a:gd name="connsiteY113-30922" fmla="*/ 5330200 h 5795240"/>
              <a:gd name="connsiteX114-30923" fmla="*/ 3716172 w 12641071"/>
              <a:gd name="connsiteY114-30924" fmla="*/ 4497938 h 5795240"/>
              <a:gd name="connsiteX115-30925" fmla="*/ 3710773 w 12641071"/>
              <a:gd name="connsiteY115-30926" fmla="*/ 4483182 h 5795240"/>
              <a:gd name="connsiteX116-30927" fmla="*/ 3710773 w 12641071"/>
              <a:gd name="connsiteY116-30928" fmla="*/ 4483181 h 5795240"/>
              <a:gd name="connsiteX117-30929" fmla="*/ 3674984 w 12641071"/>
              <a:gd name="connsiteY117-30930" fmla="*/ 4385402 h 5795240"/>
              <a:gd name="connsiteX118-30931" fmla="*/ 3670349 w 12641071"/>
              <a:gd name="connsiteY118-30932" fmla="*/ 4372742 h 5795240"/>
              <a:gd name="connsiteX119-30933" fmla="*/ 3659438 w 12641071"/>
              <a:gd name="connsiteY119-30934" fmla="*/ 4330309 h 5795240"/>
              <a:gd name="connsiteX120-30935" fmla="*/ 3672084 w 12641071"/>
              <a:gd name="connsiteY120-30936" fmla="*/ 4353606 h 5795240"/>
              <a:gd name="connsiteX121-30937" fmla="*/ 3659440 w 12641071"/>
              <a:gd name="connsiteY121-30938" fmla="*/ 4330309 h 5795240"/>
              <a:gd name="connsiteX122-30939" fmla="*/ 3613217 w 12641071"/>
              <a:gd name="connsiteY122-30940" fmla="*/ 4245153 h 5795240"/>
              <a:gd name="connsiteX123-30941" fmla="*/ 3083792 w 12641071"/>
              <a:gd name="connsiteY123-30942" fmla="*/ 3963660 h 5795240"/>
              <a:gd name="connsiteX124-30943" fmla="*/ 2835272 w 12641071"/>
              <a:gd name="connsiteY124-30944" fmla="*/ 4013833 h 5795240"/>
              <a:gd name="connsiteX125-30945" fmla="*/ 2820214 w 12641071"/>
              <a:gd name="connsiteY125-30946" fmla="*/ 4022007 h 5795240"/>
              <a:gd name="connsiteX126-30947" fmla="*/ 2820212 w 12641071"/>
              <a:gd name="connsiteY126-30948" fmla="*/ 4022008 h 5795240"/>
              <a:gd name="connsiteX127-30949" fmla="*/ 2820206 w 12641071"/>
              <a:gd name="connsiteY127-30950" fmla="*/ 4022011 h 5795240"/>
              <a:gd name="connsiteX128-30951" fmla="*/ 2813481 w 12641071"/>
              <a:gd name="connsiteY128-30952" fmla="*/ 4027041 h 5795240"/>
              <a:gd name="connsiteX129-30953" fmla="*/ 2762875 w 12641071"/>
              <a:gd name="connsiteY129-30954" fmla="*/ 4057784 h 5795240"/>
              <a:gd name="connsiteX130-30955" fmla="*/ 2762878 w 12641071"/>
              <a:gd name="connsiteY130-30956" fmla="*/ 4057784 h 5795240"/>
              <a:gd name="connsiteX131-30957" fmla="*/ 2694694 w 12641071"/>
              <a:gd name="connsiteY131-30958" fmla="*/ 4099208 h 5795240"/>
              <a:gd name="connsiteX132-30959" fmla="*/ 2726822 w 12641071"/>
              <a:gd name="connsiteY132-30960" fmla="*/ 4072700 h 5795240"/>
              <a:gd name="connsiteX133-30961" fmla="*/ 2757719 w 12641071"/>
              <a:gd name="connsiteY133-30962" fmla="*/ 4055929 h 5795240"/>
              <a:gd name="connsiteX134-30963" fmla="*/ 2757718 w 12641071"/>
              <a:gd name="connsiteY134-30964" fmla="*/ 4055928 h 5795240"/>
              <a:gd name="connsiteX135-30965" fmla="*/ 2726820 w 12641071"/>
              <a:gd name="connsiteY135-30966" fmla="*/ 4072700 h 5795240"/>
              <a:gd name="connsiteX136-30967" fmla="*/ 2694692 w 12641071"/>
              <a:gd name="connsiteY136-30968" fmla="*/ 4099208 h 5795240"/>
              <a:gd name="connsiteX137-30969" fmla="*/ 2664698 w 12641071"/>
              <a:gd name="connsiteY137-30970" fmla="*/ 4117431 h 5795240"/>
              <a:gd name="connsiteX138-30971" fmla="*/ 1804544 w 12641071"/>
              <a:gd name="connsiteY138-30972" fmla="*/ 4335229 h 5795240"/>
              <a:gd name="connsiteX139-30973" fmla="*/ 0 w 12641071"/>
              <a:gd name="connsiteY139-30974" fmla="*/ 2530685 h 5795240"/>
              <a:gd name="connsiteX140-30975" fmla="*/ 1804544 w 12641071"/>
              <a:gd name="connsiteY140-30976" fmla="*/ 726143 h 5795240"/>
              <a:gd name="connsiteX141-30977" fmla="*/ 3080549 w 12641071"/>
              <a:gd name="connsiteY141-30978" fmla="*/ 1254682 h 5795240"/>
              <a:gd name="connsiteX142-30979" fmla="*/ 3268676 w 12641071"/>
              <a:gd name="connsiteY142-30980" fmla="*/ 1461167 h 5795240"/>
              <a:gd name="connsiteX143-30981" fmla="*/ 3565826 w 12641071"/>
              <a:gd name="connsiteY143-30982" fmla="*/ 1551935 h 5795240"/>
              <a:gd name="connsiteX144-30983" fmla="*/ 4086504 w 12641071"/>
              <a:gd name="connsiteY144-30984" fmla="*/ 1127574 h 5795240"/>
              <a:gd name="connsiteX145-30985" fmla="*/ 4103078 w 12641071"/>
              <a:gd name="connsiteY145-30986" fmla="*/ 1004204 h 5795240"/>
              <a:gd name="connsiteX146-30987" fmla="*/ 5215874 w 12641071"/>
              <a:gd name="connsiteY146-30988" fmla="*/ 0 h 5795240"/>
              <a:gd name="connsiteX0-30989" fmla="*/ 3682364 w 12641071"/>
              <a:gd name="connsiteY0-30990" fmla="*/ 4386723 h 5795240"/>
              <a:gd name="connsiteX1-30991" fmla="*/ 3772428 w 12641071"/>
              <a:gd name="connsiteY1-30992" fmla="*/ 4402840 h 5795240"/>
              <a:gd name="connsiteX2-30993" fmla="*/ 3772428 w 12641071"/>
              <a:gd name="connsiteY2-30994" fmla="*/ 4402840 h 5795240"/>
              <a:gd name="connsiteX3-30995" fmla="*/ 3682364 w 12641071"/>
              <a:gd name="connsiteY3-30996" fmla="*/ 4386723 h 5795240"/>
              <a:gd name="connsiteX4-30997" fmla="*/ 5215874 w 12641071"/>
              <a:gd name="connsiteY4-30998" fmla="*/ 0 h 5795240"/>
              <a:gd name="connsiteX5-30999" fmla="*/ 5927386 w 12641071"/>
              <a:gd name="connsiteY5-31000" fmla="*/ 255427 h 5795240"/>
              <a:gd name="connsiteX6-31001" fmla="*/ 6105193 w 12641071"/>
              <a:gd name="connsiteY6-31002" fmla="*/ 442067 h 5795240"/>
              <a:gd name="connsiteX7-31003" fmla="*/ 6105193 w 12641071"/>
              <a:gd name="connsiteY7-31004" fmla="*/ 442069 h 5795240"/>
              <a:gd name="connsiteX8-31005" fmla="*/ 6141460 w 12641071"/>
              <a:gd name="connsiteY8-31006" fmla="*/ 475027 h 5795240"/>
              <a:gd name="connsiteX9-31007" fmla="*/ 6788665 w 12641071"/>
              <a:gd name="connsiteY9-31008" fmla="*/ 707369 h 5795240"/>
              <a:gd name="connsiteX10-31009" fmla="*/ 7184710 w 12641071"/>
              <a:gd name="connsiteY10-31010" fmla="*/ 627411 h 5795240"/>
              <a:gd name="connsiteX11-31011" fmla="*/ 7314851 w 12641071"/>
              <a:gd name="connsiteY11-31012" fmla="*/ 559537 h 5795240"/>
              <a:gd name="connsiteX12-31013" fmla="*/ 7314853 w 12641071"/>
              <a:gd name="connsiteY12-31014" fmla="*/ 559536 h 5795240"/>
              <a:gd name="connsiteX13-31015" fmla="*/ 7314851 w 12641071"/>
              <a:gd name="connsiteY13-31016" fmla="*/ 559537 h 5795240"/>
              <a:gd name="connsiteX14-31017" fmla="*/ 7391626 w 12641071"/>
              <a:gd name="connsiteY14-31018" fmla="*/ 508114 h 5795240"/>
              <a:gd name="connsiteX15-31019" fmla="*/ 7391631 w 12641071"/>
              <a:gd name="connsiteY15-31020" fmla="*/ 508110 h 5795240"/>
              <a:gd name="connsiteX16-31021" fmla="*/ 7478934 w 12641071"/>
              <a:gd name="connsiteY16-31022" fmla="*/ 466053 h 5795240"/>
              <a:gd name="connsiteX17-31023" fmla="*/ 7897193 w 12641071"/>
              <a:gd name="connsiteY17-31024" fmla="*/ 381611 h 5795240"/>
              <a:gd name="connsiteX18-31025" fmla="*/ 8788216 w 12641071"/>
              <a:gd name="connsiteY18-31026" fmla="*/ 855364 h 5795240"/>
              <a:gd name="connsiteX19-31027" fmla="*/ 8832362 w 12641071"/>
              <a:gd name="connsiteY19-31028" fmla="*/ 928030 h 5795240"/>
              <a:gd name="connsiteX20-31029" fmla="*/ 8832362 w 12641071"/>
              <a:gd name="connsiteY20-31030" fmla="*/ 928033 h 5795240"/>
              <a:gd name="connsiteX21-31031" fmla="*/ 8842040 w 12641071"/>
              <a:gd name="connsiteY21-31032" fmla="*/ 943961 h 5795240"/>
              <a:gd name="connsiteX22-31033" fmla="*/ 8856144 w 12641071"/>
              <a:gd name="connsiteY22-31034" fmla="*/ 973241 h 5795240"/>
              <a:gd name="connsiteX23-31035" fmla="*/ 8856145 w 12641071"/>
              <a:gd name="connsiteY23-31036" fmla="*/ 973241 h 5795240"/>
              <a:gd name="connsiteX24-31037" fmla="*/ 8878117 w 12641071"/>
              <a:gd name="connsiteY24-31038" fmla="*/ 1018851 h 5795240"/>
              <a:gd name="connsiteX25-31039" fmla="*/ 8877719 w 12641071"/>
              <a:gd name="connsiteY25-31040" fmla="*/ 1018369 h 5795240"/>
              <a:gd name="connsiteX26-31041" fmla="*/ 8853250 w 12641071"/>
              <a:gd name="connsiteY26-31042" fmla="*/ 973288 h 5795240"/>
              <a:gd name="connsiteX27-31043" fmla="*/ 8853249 w 12641071"/>
              <a:gd name="connsiteY27-31044" fmla="*/ 973288 h 5795240"/>
              <a:gd name="connsiteX28-31045" fmla="*/ 8853248 w 12641071"/>
              <a:gd name="connsiteY28-31046" fmla="*/ 973287 h 5795240"/>
              <a:gd name="connsiteX29-31047" fmla="*/ 8849677 w 12641071"/>
              <a:gd name="connsiteY29-31048" fmla="*/ 973341 h 5795240"/>
              <a:gd name="connsiteX30-31049" fmla="*/ 8641543 w 12641071"/>
              <a:gd name="connsiteY30-31050" fmla="*/ 916577 h 5795240"/>
              <a:gd name="connsiteX31-31051" fmla="*/ 8641545 w 12641071"/>
              <a:gd name="connsiteY31-31052" fmla="*/ 916580 h 5795240"/>
              <a:gd name="connsiteX32-31053" fmla="*/ 8849676 w 12641071"/>
              <a:gd name="connsiteY32-31054" fmla="*/ 973343 h 5795240"/>
              <a:gd name="connsiteX33-31055" fmla="*/ 8853248 w 12641071"/>
              <a:gd name="connsiteY33-31056" fmla="*/ 973288 h 5795240"/>
              <a:gd name="connsiteX34-31057" fmla="*/ 8877719 w 12641071"/>
              <a:gd name="connsiteY34-31058" fmla="*/ 1018371 h 5795240"/>
              <a:gd name="connsiteX35-31059" fmla="*/ 8878116 w 12641071"/>
              <a:gd name="connsiteY35-31060" fmla="*/ 1018851 h 5795240"/>
              <a:gd name="connsiteX36-31061" fmla="*/ 8887288 w 12641071"/>
              <a:gd name="connsiteY36-31062" fmla="*/ 1037892 h 5795240"/>
              <a:gd name="connsiteX37-31063" fmla="*/ 8949899 w 12641071"/>
              <a:gd name="connsiteY37-31064" fmla="*/ 1239592 h 5795240"/>
              <a:gd name="connsiteX38-31065" fmla="*/ 8968437 w 12641071"/>
              <a:gd name="connsiteY38-31066" fmla="*/ 1423482 h 5795240"/>
              <a:gd name="connsiteX39-31067" fmla="*/ 8949899 w 12641071"/>
              <a:gd name="connsiteY39-31068" fmla="*/ 1239591 h 5795240"/>
              <a:gd name="connsiteX40-31069" fmla="*/ 8887288 w 12641071"/>
              <a:gd name="connsiteY40-31070" fmla="*/ 1037890 h 5795240"/>
              <a:gd name="connsiteX41-31071" fmla="*/ 8878116 w 12641071"/>
              <a:gd name="connsiteY41-31072" fmla="*/ 1018851 h 5795240"/>
              <a:gd name="connsiteX42-31073" fmla="*/ 8931285 w 12641071"/>
              <a:gd name="connsiteY42-31074" fmla="*/ 1083292 h 5795240"/>
              <a:gd name="connsiteX43-31075" fmla="*/ 9241478 w 12641071"/>
              <a:gd name="connsiteY43-31076" fmla="*/ 1211778 h 5795240"/>
              <a:gd name="connsiteX44-31077" fmla="*/ 9605238 w 12641071"/>
              <a:gd name="connsiteY44-31078" fmla="*/ 1018369 h 5795240"/>
              <a:gd name="connsiteX45-31079" fmla="*/ 9636247 w 12641071"/>
              <a:gd name="connsiteY45-31080" fmla="*/ 961241 h 5795240"/>
              <a:gd name="connsiteX46-31081" fmla="*/ 9641995 w 12641071"/>
              <a:gd name="connsiteY46-31082" fmla="*/ 961152 h 5795240"/>
              <a:gd name="connsiteX47-31083" fmla="*/ 9584939 w 12641071"/>
              <a:gd name="connsiteY47-31084" fmla="*/ 1079594 h 5795240"/>
              <a:gd name="connsiteX48-31085" fmla="*/ 9546257 w 12641071"/>
              <a:gd name="connsiteY48-31086" fmla="*/ 1204206 h 5795240"/>
              <a:gd name="connsiteX49-31087" fmla="*/ 9584939 w 12641071"/>
              <a:gd name="connsiteY49-31088" fmla="*/ 1079596 h 5795240"/>
              <a:gd name="connsiteX50-31089" fmla="*/ 9641995 w 12641071"/>
              <a:gd name="connsiteY50-31090" fmla="*/ 961153 h 5795240"/>
              <a:gd name="connsiteX51-31091" fmla="*/ 9653069 w 12641071"/>
              <a:gd name="connsiteY51-31092" fmla="*/ 960983 h 5795240"/>
              <a:gd name="connsiteX52-31093" fmla="*/ 9801564 w 12641071"/>
              <a:gd name="connsiteY52-31094" fmla="*/ 1196828 h 5795240"/>
              <a:gd name="connsiteX53-31095" fmla="*/ 9801566 w 12641071"/>
              <a:gd name="connsiteY53-31096" fmla="*/ 1196828 h 5795240"/>
              <a:gd name="connsiteX54-31097" fmla="*/ 9653070 w 12641071"/>
              <a:gd name="connsiteY54-31098" fmla="*/ 960982 h 5795240"/>
              <a:gd name="connsiteX55-31099" fmla="*/ 9641996 w 12641071"/>
              <a:gd name="connsiteY55-31100" fmla="*/ 961152 h 5795240"/>
              <a:gd name="connsiteX56-31101" fmla="*/ 9651917 w 12641071"/>
              <a:gd name="connsiteY56-31102" fmla="*/ 940556 h 5795240"/>
              <a:gd name="connsiteX57-31103" fmla="*/ 11050508 w 12641071"/>
              <a:gd name="connsiteY57-31104" fmla="*/ 108150 h 5795240"/>
              <a:gd name="connsiteX58-31105" fmla="*/ 12641071 w 12641071"/>
              <a:gd name="connsiteY58-31106" fmla="*/ 1698711 h 5795240"/>
              <a:gd name="connsiteX59-31107" fmla="*/ 11371062 w 12641071"/>
              <a:gd name="connsiteY59-31108" fmla="*/ 3256960 h 5795240"/>
              <a:gd name="connsiteX60-31109" fmla="*/ 11215953 w 12641071"/>
              <a:gd name="connsiteY60-31110" fmla="*/ 3280632 h 5795240"/>
              <a:gd name="connsiteX61-31111" fmla="*/ 11142318 w 12641071"/>
              <a:gd name="connsiteY61-31112" fmla="*/ 3276914 h 5795240"/>
              <a:gd name="connsiteX62-31113" fmla="*/ 11215952 w 12641071"/>
              <a:gd name="connsiteY62-31114" fmla="*/ 3280632 h 5795240"/>
              <a:gd name="connsiteX63-31115" fmla="*/ 11213133 w 12641071"/>
              <a:gd name="connsiteY63-31116" fmla="*/ 3281062 h 5795240"/>
              <a:gd name="connsiteX64-31117" fmla="*/ 11116921 w 12641071"/>
              <a:gd name="connsiteY64-31118" fmla="*/ 3285921 h 5795240"/>
              <a:gd name="connsiteX65-31119" fmla="*/ 11050507 w 12641071"/>
              <a:gd name="connsiteY65-31120" fmla="*/ 3289274 h 5795240"/>
              <a:gd name="connsiteX66-31121" fmla="*/ 11006292 w 12641071"/>
              <a:gd name="connsiteY66-31122" fmla="*/ 3287041 h 5795240"/>
              <a:gd name="connsiteX67-31123" fmla="*/ 10937101 w 12641071"/>
              <a:gd name="connsiteY67-31124" fmla="*/ 3297601 h 5795240"/>
              <a:gd name="connsiteX68-31125" fmla="*/ 10144740 w 12641071"/>
              <a:gd name="connsiteY68-31126" fmla="*/ 4089962 h 5795240"/>
              <a:gd name="connsiteX69-31127" fmla="*/ 10130374 w 12641071"/>
              <a:gd name="connsiteY69-31128" fmla="*/ 4184101 h 5795240"/>
              <a:gd name="connsiteX70-31129" fmla="*/ 10130375 w 12641071"/>
              <a:gd name="connsiteY70-31130" fmla="*/ 4184103 h 5795240"/>
              <a:gd name="connsiteX71-31131" fmla="*/ 10130656 w 12641071"/>
              <a:gd name="connsiteY71-31132" fmla="*/ 4185950 h 5795240"/>
              <a:gd name="connsiteX72-31133" fmla="*/ 10138194 w 12641071"/>
              <a:gd name="connsiteY72-31134" fmla="*/ 4335228 h 5795240"/>
              <a:gd name="connsiteX73-31135" fmla="*/ 10137710 w 12641071"/>
              <a:gd name="connsiteY73-31136" fmla="*/ 4344822 h 5795240"/>
              <a:gd name="connsiteX74-31137" fmla="*/ 10133555 w 12641071"/>
              <a:gd name="connsiteY74-31138" fmla="*/ 4427096 h 5795240"/>
              <a:gd name="connsiteX75-31139" fmla="*/ 10129312 w 12641071"/>
              <a:gd name="connsiteY75-31140" fmla="*/ 4399289 h 5795240"/>
              <a:gd name="connsiteX76-31141" fmla="*/ 10126797 w 12641071"/>
              <a:gd name="connsiteY76-31142" fmla="*/ 4349498 h 5795240"/>
              <a:gd name="connsiteX77-31143" fmla="*/ 10126796 w 12641071"/>
              <a:gd name="connsiteY77-31144" fmla="*/ 4349498 h 5795240"/>
              <a:gd name="connsiteX78-31145" fmla="*/ 10129311 w 12641071"/>
              <a:gd name="connsiteY78-31146" fmla="*/ 4399289 h 5795240"/>
              <a:gd name="connsiteX79-31147" fmla="*/ 10133554 w 12641071"/>
              <a:gd name="connsiteY79-31148" fmla="*/ 4427096 h 5795240"/>
              <a:gd name="connsiteX80-31149" fmla="*/ 10130656 w 12641071"/>
              <a:gd name="connsiteY80-31150" fmla="*/ 4484506 h 5795240"/>
              <a:gd name="connsiteX81-31151" fmla="*/ 8678182 w 12641071"/>
              <a:gd name="connsiteY81-31152" fmla="*/ 5795240 h 5795240"/>
              <a:gd name="connsiteX82-31153" fmla="*/ 7467518 w 12641071"/>
              <a:gd name="connsiteY82-31154" fmla="*/ 5151535 h 5795240"/>
              <a:gd name="connsiteX83-31155" fmla="*/ 7419945 w 12641071"/>
              <a:gd name="connsiteY83-31156" fmla="*/ 5073228 h 5795240"/>
              <a:gd name="connsiteX84-31157" fmla="*/ 7394386 w 12641071"/>
              <a:gd name="connsiteY84-31158" fmla="*/ 5031156 h 5795240"/>
              <a:gd name="connsiteX85-31159" fmla="*/ 7367299 w 12641071"/>
              <a:gd name="connsiteY85-31160" fmla="*/ 4974928 h 5795240"/>
              <a:gd name="connsiteX86-31161" fmla="*/ 7332905 w 12641071"/>
              <a:gd name="connsiteY86-31162" fmla="*/ 4903531 h 5795240"/>
              <a:gd name="connsiteX87-31163" fmla="*/ 7320958 w 12641071"/>
              <a:gd name="connsiteY87-31164" fmla="*/ 4870887 h 5795240"/>
              <a:gd name="connsiteX88-31165" fmla="*/ 7322174 w 12641071"/>
              <a:gd name="connsiteY88-31166" fmla="*/ 4872361 h 5795240"/>
              <a:gd name="connsiteX89-31167" fmla="*/ 7362630 w 12641071"/>
              <a:gd name="connsiteY89-31168" fmla="*/ 4938954 h 5795240"/>
              <a:gd name="connsiteX90-31169" fmla="*/ 7380779 w 12641071"/>
              <a:gd name="connsiteY90-31170" fmla="*/ 4976628 h 5795240"/>
              <a:gd name="connsiteX91-31171" fmla="*/ 7391210 w 12641071"/>
              <a:gd name="connsiteY91-31172" fmla="*/ 4977944 h 5795240"/>
              <a:gd name="connsiteX92-31173" fmla="*/ 7380780 w 12641071"/>
              <a:gd name="connsiteY92-31174" fmla="*/ 4976628 h 5795240"/>
              <a:gd name="connsiteX93-31175" fmla="*/ 7362631 w 12641071"/>
              <a:gd name="connsiteY93-31176" fmla="*/ 4938954 h 5795240"/>
              <a:gd name="connsiteX94-31177" fmla="*/ 7322175 w 12641071"/>
              <a:gd name="connsiteY94-31178" fmla="*/ 4872361 h 5795240"/>
              <a:gd name="connsiteX95-31179" fmla="*/ 7320959 w 12641071"/>
              <a:gd name="connsiteY95-31180" fmla="*/ 4870887 h 5795240"/>
              <a:gd name="connsiteX96-31181" fmla="*/ 7283811 w 12641071"/>
              <a:gd name="connsiteY96-31182" fmla="*/ 4769391 h 5795240"/>
              <a:gd name="connsiteX97-31183" fmla="*/ 7272112 w 12641071"/>
              <a:gd name="connsiteY97-31184" fmla="*/ 4718630 h 5795240"/>
              <a:gd name="connsiteX98-31185" fmla="*/ 7272111 w 12641071"/>
              <a:gd name="connsiteY98-31186" fmla="*/ 4718630 h 5795240"/>
              <a:gd name="connsiteX99-31187" fmla="*/ 7283810 w 12641071"/>
              <a:gd name="connsiteY99-31188" fmla="*/ 4769391 h 5795240"/>
              <a:gd name="connsiteX100-31189" fmla="*/ 7320958 w 12641071"/>
              <a:gd name="connsiteY100-31190" fmla="*/ 4870887 h 5795240"/>
              <a:gd name="connsiteX101-31191" fmla="*/ 7223551 w 12641071"/>
              <a:gd name="connsiteY101-31192" fmla="*/ 4752829 h 5795240"/>
              <a:gd name="connsiteX102-31193" fmla="*/ 6652445 w 12641071"/>
              <a:gd name="connsiteY102-31194" fmla="*/ 4516269 h 5795240"/>
              <a:gd name="connsiteX103-31195" fmla="*/ 6200873 w 12641071"/>
              <a:gd name="connsiteY103-31196" fmla="*/ 4654206 h 5795240"/>
              <a:gd name="connsiteX104-31197" fmla="*/ 6088813 w 12641071"/>
              <a:gd name="connsiteY104-31198" fmla="*/ 4746663 h 5795240"/>
              <a:gd name="connsiteX105-31199" fmla="*/ 6023271 w 12641071"/>
              <a:gd name="connsiteY105-31200" fmla="*/ 4834312 h 5795240"/>
              <a:gd name="connsiteX106-31201" fmla="*/ 5970678 w 12641071"/>
              <a:gd name="connsiteY106-31202" fmla="*/ 4892181 h 5795240"/>
              <a:gd name="connsiteX107-31203" fmla="*/ 5982717 w 12641071"/>
              <a:gd name="connsiteY107-31204" fmla="*/ 4872361 h 5795240"/>
              <a:gd name="connsiteX108-31205" fmla="*/ 5970675 w 12641071"/>
              <a:gd name="connsiteY108-31206" fmla="*/ 4892181 h 5795240"/>
              <a:gd name="connsiteX109-31207" fmla="*/ 5935320 w 12641071"/>
              <a:gd name="connsiteY109-31208" fmla="*/ 4931081 h 5795240"/>
              <a:gd name="connsiteX110-31209" fmla="*/ 4971763 w 12641071"/>
              <a:gd name="connsiteY110-31210" fmla="*/ 5330200 h 5795240"/>
              <a:gd name="connsiteX111-31211" fmla="*/ 3716172 w 12641071"/>
              <a:gd name="connsiteY111-31212" fmla="*/ 4497938 h 5795240"/>
              <a:gd name="connsiteX112-31213" fmla="*/ 3710773 w 12641071"/>
              <a:gd name="connsiteY112-31214" fmla="*/ 4483182 h 5795240"/>
              <a:gd name="connsiteX113-31215" fmla="*/ 3710773 w 12641071"/>
              <a:gd name="connsiteY113-31216" fmla="*/ 4483181 h 5795240"/>
              <a:gd name="connsiteX114-31217" fmla="*/ 3674984 w 12641071"/>
              <a:gd name="connsiteY114-31218" fmla="*/ 4385402 h 5795240"/>
              <a:gd name="connsiteX115-31219" fmla="*/ 3670349 w 12641071"/>
              <a:gd name="connsiteY115-31220" fmla="*/ 4372742 h 5795240"/>
              <a:gd name="connsiteX116-31221" fmla="*/ 3659438 w 12641071"/>
              <a:gd name="connsiteY116-31222" fmla="*/ 4330309 h 5795240"/>
              <a:gd name="connsiteX117-31223" fmla="*/ 3672084 w 12641071"/>
              <a:gd name="connsiteY117-31224" fmla="*/ 4353606 h 5795240"/>
              <a:gd name="connsiteX118-31225" fmla="*/ 3659440 w 12641071"/>
              <a:gd name="connsiteY118-31226" fmla="*/ 4330309 h 5795240"/>
              <a:gd name="connsiteX119-31227" fmla="*/ 3613217 w 12641071"/>
              <a:gd name="connsiteY119-31228" fmla="*/ 4245153 h 5795240"/>
              <a:gd name="connsiteX120-31229" fmla="*/ 3083792 w 12641071"/>
              <a:gd name="connsiteY120-31230" fmla="*/ 3963660 h 5795240"/>
              <a:gd name="connsiteX121-31231" fmla="*/ 2835272 w 12641071"/>
              <a:gd name="connsiteY121-31232" fmla="*/ 4013833 h 5795240"/>
              <a:gd name="connsiteX122-31233" fmla="*/ 2820214 w 12641071"/>
              <a:gd name="connsiteY122-31234" fmla="*/ 4022007 h 5795240"/>
              <a:gd name="connsiteX123-31235" fmla="*/ 2820212 w 12641071"/>
              <a:gd name="connsiteY123-31236" fmla="*/ 4022008 h 5795240"/>
              <a:gd name="connsiteX124-31237" fmla="*/ 2820206 w 12641071"/>
              <a:gd name="connsiteY124-31238" fmla="*/ 4022011 h 5795240"/>
              <a:gd name="connsiteX125-31239" fmla="*/ 2813481 w 12641071"/>
              <a:gd name="connsiteY125-31240" fmla="*/ 4027041 h 5795240"/>
              <a:gd name="connsiteX126-31241" fmla="*/ 2762875 w 12641071"/>
              <a:gd name="connsiteY126-31242" fmla="*/ 4057784 h 5795240"/>
              <a:gd name="connsiteX127-31243" fmla="*/ 2762878 w 12641071"/>
              <a:gd name="connsiteY127-31244" fmla="*/ 4057784 h 5795240"/>
              <a:gd name="connsiteX128-31245" fmla="*/ 2694694 w 12641071"/>
              <a:gd name="connsiteY128-31246" fmla="*/ 4099208 h 5795240"/>
              <a:gd name="connsiteX129-31247" fmla="*/ 2726822 w 12641071"/>
              <a:gd name="connsiteY129-31248" fmla="*/ 4072700 h 5795240"/>
              <a:gd name="connsiteX130-31249" fmla="*/ 2757719 w 12641071"/>
              <a:gd name="connsiteY130-31250" fmla="*/ 4055929 h 5795240"/>
              <a:gd name="connsiteX131-31251" fmla="*/ 2757718 w 12641071"/>
              <a:gd name="connsiteY131-31252" fmla="*/ 4055928 h 5795240"/>
              <a:gd name="connsiteX132-31253" fmla="*/ 2726820 w 12641071"/>
              <a:gd name="connsiteY132-31254" fmla="*/ 4072700 h 5795240"/>
              <a:gd name="connsiteX133-31255" fmla="*/ 2694692 w 12641071"/>
              <a:gd name="connsiteY133-31256" fmla="*/ 4099208 h 5795240"/>
              <a:gd name="connsiteX134-31257" fmla="*/ 2664698 w 12641071"/>
              <a:gd name="connsiteY134-31258" fmla="*/ 4117431 h 5795240"/>
              <a:gd name="connsiteX135-31259" fmla="*/ 1804544 w 12641071"/>
              <a:gd name="connsiteY135-31260" fmla="*/ 4335229 h 5795240"/>
              <a:gd name="connsiteX136-31261" fmla="*/ 0 w 12641071"/>
              <a:gd name="connsiteY136-31262" fmla="*/ 2530685 h 5795240"/>
              <a:gd name="connsiteX137-31263" fmla="*/ 1804544 w 12641071"/>
              <a:gd name="connsiteY137-31264" fmla="*/ 726143 h 5795240"/>
              <a:gd name="connsiteX138-31265" fmla="*/ 3080549 w 12641071"/>
              <a:gd name="connsiteY138-31266" fmla="*/ 1254682 h 5795240"/>
              <a:gd name="connsiteX139-31267" fmla="*/ 3268676 w 12641071"/>
              <a:gd name="connsiteY139-31268" fmla="*/ 1461167 h 5795240"/>
              <a:gd name="connsiteX140-31269" fmla="*/ 3565826 w 12641071"/>
              <a:gd name="connsiteY140-31270" fmla="*/ 1551935 h 5795240"/>
              <a:gd name="connsiteX141-31271" fmla="*/ 4086504 w 12641071"/>
              <a:gd name="connsiteY141-31272" fmla="*/ 1127574 h 5795240"/>
              <a:gd name="connsiteX142-31273" fmla="*/ 4103078 w 12641071"/>
              <a:gd name="connsiteY142-31274" fmla="*/ 1004204 h 5795240"/>
              <a:gd name="connsiteX143-31275" fmla="*/ 5215874 w 12641071"/>
              <a:gd name="connsiteY143-31276" fmla="*/ 0 h 5795240"/>
              <a:gd name="connsiteX0-31277" fmla="*/ 3682364 w 12641071"/>
              <a:gd name="connsiteY0-31278" fmla="*/ 4386723 h 5795240"/>
              <a:gd name="connsiteX1-31279" fmla="*/ 3772428 w 12641071"/>
              <a:gd name="connsiteY1-31280" fmla="*/ 4402840 h 5795240"/>
              <a:gd name="connsiteX2-31281" fmla="*/ 3772428 w 12641071"/>
              <a:gd name="connsiteY2-31282" fmla="*/ 4402840 h 5795240"/>
              <a:gd name="connsiteX3-31283" fmla="*/ 3682364 w 12641071"/>
              <a:gd name="connsiteY3-31284" fmla="*/ 4386723 h 5795240"/>
              <a:gd name="connsiteX4-31285" fmla="*/ 5215874 w 12641071"/>
              <a:gd name="connsiteY4-31286" fmla="*/ 0 h 5795240"/>
              <a:gd name="connsiteX5-31287" fmla="*/ 5927386 w 12641071"/>
              <a:gd name="connsiteY5-31288" fmla="*/ 255427 h 5795240"/>
              <a:gd name="connsiteX6-31289" fmla="*/ 6105193 w 12641071"/>
              <a:gd name="connsiteY6-31290" fmla="*/ 442067 h 5795240"/>
              <a:gd name="connsiteX7-31291" fmla="*/ 6105193 w 12641071"/>
              <a:gd name="connsiteY7-31292" fmla="*/ 442069 h 5795240"/>
              <a:gd name="connsiteX8-31293" fmla="*/ 6141460 w 12641071"/>
              <a:gd name="connsiteY8-31294" fmla="*/ 475027 h 5795240"/>
              <a:gd name="connsiteX9-31295" fmla="*/ 6788665 w 12641071"/>
              <a:gd name="connsiteY9-31296" fmla="*/ 707369 h 5795240"/>
              <a:gd name="connsiteX10-31297" fmla="*/ 7184710 w 12641071"/>
              <a:gd name="connsiteY10-31298" fmla="*/ 627411 h 5795240"/>
              <a:gd name="connsiteX11-31299" fmla="*/ 7314851 w 12641071"/>
              <a:gd name="connsiteY11-31300" fmla="*/ 559537 h 5795240"/>
              <a:gd name="connsiteX12-31301" fmla="*/ 7314853 w 12641071"/>
              <a:gd name="connsiteY12-31302" fmla="*/ 559536 h 5795240"/>
              <a:gd name="connsiteX13-31303" fmla="*/ 7314851 w 12641071"/>
              <a:gd name="connsiteY13-31304" fmla="*/ 559537 h 5795240"/>
              <a:gd name="connsiteX14-31305" fmla="*/ 7391626 w 12641071"/>
              <a:gd name="connsiteY14-31306" fmla="*/ 508114 h 5795240"/>
              <a:gd name="connsiteX15-31307" fmla="*/ 7391631 w 12641071"/>
              <a:gd name="connsiteY15-31308" fmla="*/ 508110 h 5795240"/>
              <a:gd name="connsiteX16-31309" fmla="*/ 7478934 w 12641071"/>
              <a:gd name="connsiteY16-31310" fmla="*/ 466053 h 5795240"/>
              <a:gd name="connsiteX17-31311" fmla="*/ 7897193 w 12641071"/>
              <a:gd name="connsiteY17-31312" fmla="*/ 381611 h 5795240"/>
              <a:gd name="connsiteX18-31313" fmla="*/ 8788216 w 12641071"/>
              <a:gd name="connsiteY18-31314" fmla="*/ 855364 h 5795240"/>
              <a:gd name="connsiteX19-31315" fmla="*/ 8832362 w 12641071"/>
              <a:gd name="connsiteY19-31316" fmla="*/ 928030 h 5795240"/>
              <a:gd name="connsiteX20-31317" fmla="*/ 8832362 w 12641071"/>
              <a:gd name="connsiteY20-31318" fmla="*/ 928033 h 5795240"/>
              <a:gd name="connsiteX21-31319" fmla="*/ 8842040 w 12641071"/>
              <a:gd name="connsiteY21-31320" fmla="*/ 943961 h 5795240"/>
              <a:gd name="connsiteX22-31321" fmla="*/ 8856144 w 12641071"/>
              <a:gd name="connsiteY22-31322" fmla="*/ 973241 h 5795240"/>
              <a:gd name="connsiteX23-31323" fmla="*/ 8856145 w 12641071"/>
              <a:gd name="connsiteY23-31324" fmla="*/ 973241 h 5795240"/>
              <a:gd name="connsiteX24-31325" fmla="*/ 8878117 w 12641071"/>
              <a:gd name="connsiteY24-31326" fmla="*/ 1018851 h 5795240"/>
              <a:gd name="connsiteX25-31327" fmla="*/ 8877719 w 12641071"/>
              <a:gd name="connsiteY25-31328" fmla="*/ 1018369 h 5795240"/>
              <a:gd name="connsiteX26-31329" fmla="*/ 8853250 w 12641071"/>
              <a:gd name="connsiteY26-31330" fmla="*/ 973288 h 5795240"/>
              <a:gd name="connsiteX27-31331" fmla="*/ 8853249 w 12641071"/>
              <a:gd name="connsiteY27-31332" fmla="*/ 973288 h 5795240"/>
              <a:gd name="connsiteX28-31333" fmla="*/ 8853248 w 12641071"/>
              <a:gd name="connsiteY28-31334" fmla="*/ 973287 h 5795240"/>
              <a:gd name="connsiteX29-31335" fmla="*/ 8849677 w 12641071"/>
              <a:gd name="connsiteY29-31336" fmla="*/ 973341 h 5795240"/>
              <a:gd name="connsiteX30-31337" fmla="*/ 8641543 w 12641071"/>
              <a:gd name="connsiteY30-31338" fmla="*/ 916577 h 5795240"/>
              <a:gd name="connsiteX31-31339" fmla="*/ 8641545 w 12641071"/>
              <a:gd name="connsiteY31-31340" fmla="*/ 916580 h 5795240"/>
              <a:gd name="connsiteX32-31341" fmla="*/ 8849676 w 12641071"/>
              <a:gd name="connsiteY32-31342" fmla="*/ 973343 h 5795240"/>
              <a:gd name="connsiteX33-31343" fmla="*/ 8853248 w 12641071"/>
              <a:gd name="connsiteY33-31344" fmla="*/ 973288 h 5795240"/>
              <a:gd name="connsiteX34-31345" fmla="*/ 8877719 w 12641071"/>
              <a:gd name="connsiteY34-31346" fmla="*/ 1018371 h 5795240"/>
              <a:gd name="connsiteX35-31347" fmla="*/ 8878116 w 12641071"/>
              <a:gd name="connsiteY35-31348" fmla="*/ 1018851 h 5795240"/>
              <a:gd name="connsiteX36-31349" fmla="*/ 8887288 w 12641071"/>
              <a:gd name="connsiteY36-31350" fmla="*/ 1037892 h 5795240"/>
              <a:gd name="connsiteX37-31351" fmla="*/ 8949899 w 12641071"/>
              <a:gd name="connsiteY37-31352" fmla="*/ 1239592 h 5795240"/>
              <a:gd name="connsiteX38-31353" fmla="*/ 8968437 w 12641071"/>
              <a:gd name="connsiteY38-31354" fmla="*/ 1423482 h 5795240"/>
              <a:gd name="connsiteX39-31355" fmla="*/ 8949899 w 12641071"/>
              <a:gd name="connsiteY39-31356" fmla="*/ 1239591 h 5795240"/>
              <a:gd name="connsiteX40-31357" fmla="*/ 8887288 w 12641071"/>
              <a:gd name="connsiteY40-31358" fmla="*/ 1037890 h 5795240"/>
              <a:gd name="connsiteX41-31359" fmla="*/ 8878116 w 12641071"/>
              <a:gd name="connsiteY41-31360" fmla="*/ 1018851 h 5795240"/>
              <a:gd name="connsiteX42-31361" fmla="*/ 8931285 w 12641071"/>
              <a:gd name="connsiteY42-31362" fmla="*/ 1083292 h 5795240"/>
              <a:gd name="connsiteX43-31363" fmla="*/ 9241478 w 12641071"/>
              <a:gd name="connsiteY43-31364" fmla="*/ 1211778 h 5795240"/>
              <a:gd name="connsiteX44-31365" fmla="*/ 9605238 w 12641071"/>
              <a:gd name="connsiteY44-31366" fmla="*/ 1018369 h 5795240"/>
              <a:gd name="connsiteX45-31367" fmla="*/ 9636247 w 12641071"/>
              <a:gd name="connsiteY45-31368" fmla="*/ 961241 h 5795240"/>
              <a:gd name="connsiteX46-31369" fmla="*/ 9641995 w 12641071"/>
              <a:gd name="connsiteY46-31370" fmla="*/ 961152 h 5795240"/>
              <a:gd name="connsiteX47-31371" fmla="*/ 9584939 w 12641071"/>
              <a:gd name="connsiteY47-31372" fmla="*/ 1079594 h 5795240"/>
              <a:gd name="connsiteX48-31373" fmla="*/ 9546257 w 12641071"/>
              <a:gd name="connsiteY48-31374" fmla="*/ 1204206 h 5795240"/>
              <a:gd name="connsiteX49-31375" fmla="*/ 9584939 w 12641071"/>
              <a:gd name="connsiteY49-31376" fmla="*/ 1079596 h 5795240"/>
              <a:gd name="connsiteX50-31377" fmla="*/ 9641995 w 12641071"/>
              <a:gd name="connsiteY50-31378" fmla="*/ 961153 h 5795240"/>
              <a:gd name="connsiteX51-31379" fmla="*/ 9653069 w 12641071"/>
              <a:gd name="connsiteY51-31380" fmla="*/ 960983 h 5795240"/>
              <a:gd name="connsiteX52-31381" fmla="*/ 9801564 w 12641071"/>
              <a:gd name="connsiteY52-31382" fmla="*/ 1196828 h 5795240"/>
              <a:gd name="connsiteX53-31383" fmla="*/ 9801566 w 12641071"/>
              <a:gd name="connsiteY53-31384" fmla="*/ 1196828 h 5795240"/>
              <a:gd name="connsiteX54-31385" fmla="*/ 9653070 w 12641071"/>
              <a:gd name="connsiteY54-31386" fmla="*/ 960982 h 5795240"/>
              <a:gd name="connsiteX55-31387" fmla="*/ 9641996 w 12641071"/>
              <a:gd name="connsiteY55-31388" fmla="*/ 961152 h 5795240"/>
              <a:gd name="connsiteX56-31389" fmla="*/ 9651917 w 12641071"/>
              <a:gd name="connsiteY56-31390" fmla="*/ 940556 h 5795240"/>
              <a:gd name="connsiteX57-31391" fmla="*/ 11050508 w 12641071"/>
              <a:gd name="connsiteY57-31392" fmla="*/ 108150 h 5795240"/>
              <a:gd name="connsiteX58-31393" fmla="*/ 12641071 w 12641071"/>
              <a:gd name="connsiteY58-31394" fmla="*/ 1698711 h 5795240"/>
              <a:gd name="connsiteX59-31395" fmla="*/ 11371062 w 12641071"/>
              <a:gd name="connsiteY59-31396" fmla="*/ 3256960 h 5795240"/>
              <a:gd name="connsiteX60-31397" fmla="*/ 11215953 w 12641071"/>
              <a:gd name="connsiteY60-31398" fmla="*/ 3280632 h 5795240"/>
              <a:gd name="connsiteX61-31399" fmla="*/ 11142318 w 12641071"/>
              <a:gd name="connsiteY61-31400" fmla="*/ 3276914 h 5795240"/>
              <a:gd name="connsiteX62-31401" fmla="*/ 11215952 w 12641071"/>
              <a:gd name="connsiteY62-31402" fmla="*/ 3280632 h 5795240"/>
              <a:gd name="connsiteX63-31403" fmla="*/ 11213133 w 12641071"/>
              <a:gd name="connsiteY63-31404" fmla="*/ 3281062 h 5795240"/>
              <a:gd name="connsiteX64-31405" fmla="*/ 11116921 w 12641071"/>
              <a:gd name="connsiteY64-31406" fmla="*/ 3285921 h 5795240"/>
              <a:gd name="connsiteX65-31407" fmla="*/ 11050507 w 12641071"/>
              <a:gd name="connsiteY65-31408" fmla="*/ 3289274 h 5795240"/>
              <a:gd name="connsiteX66-31409" fmla="*/ 11006292 w 12641071"/>
              <a:gd name="connsiteY66-31410" fmla="*/ 3287041 h 5795240"/>
              <a:gd name="connsiteX67-31411" fmla="*/ 10937101 w 12641071"/>
              <a:gd name="connsiteY67-31412" fmla="*/ 3297601 h 5795240"/>
              <a:gd name="connsiteX68-31413" fmla="*/ 10144740 w 12641071"/>
              <a:gd name="connsiteY68-31414" fmla="*/ 4089962 h 5795240"/>
              <a:gd name="connsiteX69-31415" fmla="*/ 10130374 w 12641071"/>
              <a:gd name="connsiteY69-31416" fmla="*/ 4184101 h 5795240"/>
              <a:gd name="connsiteX70-31417" fmla="*/ 10130375 w 12641071"/>
              <a:gd name="connsiteY70-31418" fmla="*/ 4184103 h 5795240"/>
              <a:gd name="connsiteX71-31419" fmla="*/ 10130656 w 12641071"/>
              <a:gd name="connsiteY71-31420" fmla="*/ 4185950 h 5795240"/>
              <a:gd name="connsiteX72-31421" fmla="*/ 10138194 w 12641071"/>
              <a:gd name="connsiteY72-31422" fmla="*/ 4335228 h 5795240"/>
              <a:gd name="connsiteX73-31423" fmla="*/ 10137710 w 12641071"/>
              <a:gd name="connsiteY73-31424" fmla="*/ 4344822 h 5795240"/>
              <a:gd name="connsiteX74-31425" fmla="*/ 10133555 w 12641071"/>
              <a:gd name="connsiteY74-31426" fmla="*/ 4427096 h 5795240"/>
              <a:gd name="connsiteX75-31427" fmla="*/ 10129312 w 12641071"/>
              <a:gd name="connsiteY75-31428" fmla="*/ 4399289 h 5795240"/>
              <a:gd name="connsiteX76-31429" fmla="*/ 10126797 w 12641071"/>
              <a:gd name="connsiteY76-31430" fmla="*/ 4349498 h 5795240"/>
              <a:gd name="connsiteX77-31431" fmla="*/ 10126796 w 12641071"/>
              <a:gd name="connsiteY77-31432" fmla="*/ 4349498 h 5795240"/>
              <a:gd name="connsiteX78-31433" fmla="*/ 10129311 w 12641071"/>
              <a:gd name="connsiteY78-31434" fmla="*/ 4399289 h 5795240"/>
              <a:gd name="connsiteX79-31435" fmla="*/ 10133554 w 12641071"/>
              <a:gd name="connsiteY79-31436" fmla="*/ 4427096 h 5795240"/>
              <a:gd name="connsiteX80-31437" fmla="*/ 10130656 w 12641071"/>
              <a:gd name="connsiteY80-31438" fmla="*/ 4484506 h 5795240"/>
              <a:gd name="connsiteX81-31439" fmla="*/ 8678182 w 12641071"/>
              <a:gd name="connsiteY81-31440" fmla="*/ 5795240 h 5795240"/>
              <a:gd name="connsiteX82-31441" fmla="*/ 7467518 w 12641071"/>
              <a:gd name="connsiteY82-31442" fmla="*/ 5151535 h 5795240"/>
              <a:gd name="connsiteX83-31443" fmla="*/ 7419945 w 12641071"/>
              <a:gd name="connsiteY83-31444" fmla="*/ 5073228 h 5795240"/>
              <a:gd name="connsiteX84-31445" fmla="*/ 7394386 w 12641071"/>
              <a:gd name="connsiteY84-31446" fmla="*/ 5031156 h 5795240"/>
              <a:gd name="connsiteX85-31447" fmla="*/ 7367299 w 12641071"/>
              <a:gd name="connsiteY85-31448" fmla="*/ 4974928 h 5795240"/>
              <a:gd name="connsiteX86-31449" fmla="*/ 7332905 w 12641071"/>
              <a:gd name="connsiteY86-31450" fmla="*/ 4903531 h 5795240"/>
              <a:gd name="connsiteX87-31451" fmla="*/ 7320958 w 12641071"/>
              <a:gd name="connsiteY87-31452" fmla="*/ 4870887 h 5795240"/>
              <a:gd name="connsiteX88-31453" fmla="*/ 7322174 w 12641071"/>
              <a:gd name="connsiteY88-31454" fmla="*/ 4872361 h 5795240"/>
              <a:gd name="connsiteX89-31455" fmla="*/ 7362630 w 12641071"/>
              <a:gd name="connsiteY89-31456" fmla="*/ 4938954 h 5795240"/>
              <a:gd name="connsiteX90-31457" fmla="*/ 7380779 w 12641071"/>
              <a:gd name="connsiteY90-31458" fmla="*/ 4976628 h 5795240"/>
              <a:gd name="connsiteX91-31459" fmla="*/ 7391210 w 12641071"/>
              <a:gd name="connsiteY91-31460" fmla="*/ 4977944 h 5795240"/>
              <a:gd name="connsiteX92-31461" fmla="*/ 7380780 w 12641071"/>
              <a:gd name="connsiteY92-31462" fmla="*/ 4976628 h 5795240"/>
              <a:gd name="connsiteX93-31463" fmla="*/ 7362631 w 12641071"/>
              <a:gd name="connsiteY93-31464" fmla="*/ 4938954 h 5795240"/>
              <a:gd name="connsiteX94-31465" fmla="*/ 7322175 w 12641071"/>
              <a:gd name="connsiteY94-31466" fmla="*/ 4872361 h 5795240"/>
              <a:gd name="connsiteX95-31467" fmla="*/ 7320959 w 12641071"/>
              <a:gd name="connsiteY95-31468" fmla="*/ 4870887 h 5795240"/>
              <a:gd name="connsiteX96-31469" fmla="*/ 7283811 w 12641071"/>
              <a:gd name="connsiteY96-31470" fmla="*/ 4769391 h 5795240"/>
              <a:gd name="connsiteX97-31471" fmla="*/ 7272112 w 12641071"/>
              <a:gd name="connsiteY97-31472" fmla="*/ 4718630 h 5795240"/>
              <a:gd name="connsiteX98-31473" fmla="*/ 7272111 w 12641071"/>
              <a:gd name="connsiteY98-31474" fmla="*/ 4718630 h 5795240"/>
              <a:gd name="connsiteX99-31475" fmla="*/ 7283810 w 12641071"/>
              <a:gd name="connsiteY99-31476" fmla="*/ 4769391 h 5795240"/>
              <a:gd name="connsiteX100-31477" fmla="*/ 7320958 w 12641071"/>
              <a:gd name="connsiteY100-31478" fmla="*/ 4870887 h 5795240"/>
              <a:gd name="connsiteX101-31479" fmla="*/ 7223551 w 12641071"/>
              <a:gd name="connsiteY101-31480" fmla="*/ 4752829 h 5795240"/>
              <a:gd name="connsiteX102-31481" fmla="*/ 6652445 w 12641071"/>
              <a:gd name="connsiteY102-31482" fmla="*/ 4516269 h 5795240"/>
              <a:gd name="connsiteX103-31483" fmla="*/ 6200873 w 12641071"/>
              <a:gd name="connsiteY103-31484" fmla="*/ 4654206 h 5795240"/>
              <a:gd name="connsiteX104-31485" fmla="*/ 6088813 w 12641071"/>
              <a:gd name="connsiteY104-31486" fmla="*/ 4746663 h 5795240"/>
              <a:gd name="connsiteX105-31487" fmla="*/ 6023271 w 12641071"/>
              <a:gd name="connsiteY105-31488" fmla="*/ 4834312 h 5795240"/>
              <a:gd name="connsiteX106-31489" fmla="*/ 5970678 w 12641071"/>
              <a:gd name="connsiteY106-31490" fmla="*/ 4892181 h 5795240"/>
              <a:gd name="connsiteX107-31491" fmla="*/ 5982717 w 12641071"/>
              <a:gd name="connsiteY107-31492" fmla="*/ 4872361 h 5795240"/>
              <a:gd name="connsiteX108-31493" fmla="*/ 5935320 w 12641071"/>
              <a:gd name="connsiteY108-31494" fmla="*/ 4931081 h 5795240"/>
              <a:gd name="connsiteX109-31495" fmla="*/ 4971763 w 12641071"/>
              <a:gd name="connsiteY109-31496" fmla="*/ 5330200 h 5795240"/>
              <a:gd name="connsiteX110-31497" fmla="*/ 3716172 w 12641071"/>
              <a:gd name="connsiteY110-31498" fmla="*/ 4497938 h 5795240"/>
              <a:gd name="connsiteX111-31499" fmla="*/ 3710773 w 12641071"/>
              <a:gd name="connsiteY111-31500" fmla="*/ 4483182 h 5795240"/>
              <a:gd name="connsiteX112-31501" fmla="*/ 3710773 w 12641071"/>
              <a:gd name="connsiteY112-31502" fmla="*/ 4483181 h 5795240"/>
              <a:gd name="connsiteX113-31503" fmla="*/ 3674984 w 12641071"/>
              <a:gd name="connsiteY113-31504" fmla="*/ 4385402 h 5795240"/>
              <a:gd name="connsiteX114-31505" fmla="*/ 3670349 w 12641071"/>
              <a:gd name="connsiteY114-31506" fmla="*/ 4372742 h 5795240"/>
              <a:gd name="connsiteX115-31507" fmla="*/ 3659438 w 12641071"/>
              <a:gd name="connsiteY115-31508" fmla="*/ 4330309 h 5795240"/>
              <a:gd name="connsiteX116-31509" fmla="*/ 3672084 w 12641071"/>
              <a:gd name="connsiteY116-31510" fmla="*/ 4353606 h 5795240"/>
              <a:gd name="connsiteX117-31511" fmla="*/ 3659440 w 12641071"/>
              <a:gd name="connsiteY117-31512" fmla="*/ 4330309 h 5795240"/>
              <a:gd name="connsiteX118-31513" fmla="*/ 3613217 w 12641071"/>
              <a:gd name="connsiteY118-31514" fmla="*/ 4245153 h 5795240"/>
              <a:gd name="connsiteX119-31515" fmla="*/ 3083792 w 12641071"/>
              <a:gd name="connsiteY119-31516" fmla="*/ 3963660 h 5795240"/>
              <a:gd name="connsiteX120-31517" fmla="*/ 2835272 w 12641071"/>
              <a:gd name="connsiteY120-31518" fmla="*/ 4013833 h 5795240"/>
              <a:gd name="connsiteX121-31519" fmla="*/ 2820214 w 12641071"/>
              <a:gd name="connsiteY121-31520" fmla="*/ 4022007 h 5795240"/>
              <a:gd name="connsiteX122-31521" fmla="*/ 2820212 w 12641071"/>
              <a:gd name="connsiteY122-31522" fmla="*/ 4022008 h 5795240"/>
              <a:gd name="connsiteX123-31523" fmla="*/ 2820206 w 12641071"/>
              <a:gd name="connsiteY123-31524" fmla="*/ 4022011 h 5795240"/>
              <a:gd name="connsiteX124-31525" fmla="*/ 2813481 w 12641071"/>
              <a:gd name="connsiteY124-31526" fmla="*/ 4027041 h 5795240"/>
              <a:gd name="connsiteX125-31527" fmla="*/ 2762875 w 12641071"/>
              <a:gd name="connsiteY125-31528" fmla="*/ 4057784 h 5795240"/>
              <a:gd name="connsiteX126-31529" fmla="*/ 2762878 w 12641071"/>
              <a:gd name="connsiteY126-31530" fmla="*/ 4057784 h 5795240"/>
              <a:gd name="connsiteX127-31531" fmla="*/ 2694694 w 12641071"/>
              <a:gd name="connsiteY127-31532" fmla="*/ 4099208 h 5795240"/>
              <a:gd name="connsiteX128-31533" fmla="*/ 2726822 w 12641071"/>
              <a:gd name="connsiteY128-31534" fmla="*/ 4072700 h 5795240"/>
              <a:gd name="connsiteX129-31535" fmla="*/ 2757719 w 12641071"/>
              <a:gd name="connsiteY129-31536" fmla="*/ 4055929 h 5795240"/>
              <a:gd name="connsiteX130-31537" fmla="*/ 2757718 w 12641071"/>
              <a:gd name="connsiteY130-31538" fmla="*/ 4055928 h 5795240"/>
              <a:gd name="connsiteX131-31539" fmla="*/ 2726820 w 12641071"/>
              <a:gd name="connsiteY131-31540" fmla="*/ 4072700 h 5795240"/>
              <a:gd name="connsiteX132-31541" fmla="*/ 2694692 w 12641071"/>
              <a:gd name="connsiteY132-31542" fmla="*/ 4099208 h 5795240"/>
              <a:gd name="connsiteX133-31543" fmla="*/ 2664698 w 12641071"/>
              <a:gd name="connsiteY133-31544" fmla="*/ 4117431 h 5795240"/>
              <a:gd name="connsiteX134-31545" fmla="*/ 1804544 w 12641071"/>
              <a:gd name="connsiteY134-31546" fmla="*/ 4335229 h 5795240"/>
              <a:gd name="connsiteX135-31547" fmla="*/ 0 w 12641071"/>
              <a:gd name="connsiteY135-31548" fmla="*/ 2530685 h 5795240"/>
              <a:gd name="connsiteX136-31549" fmla="*/ 1804544 w 12641071"/>
              <a:gd name="connsiteY136-31550" fmla="*/ 726143 h 5795240"/>
              <a:gd name="connsiteX137-31551" fmla="*/ 3080549 w 12641071"/>
              <a:gd name="connsiteY137-31552" fmla="*/ 1254682 h 5795240"/>
              <a:gd name="connsiteX138-31553" fmla="*/ 3268676 w 12641071"/>
              <a:gd name="connsiteY138-31554" fmla="*/ 1461167 h 5795240"/>
              <a:gd name="connsiteX139-31555" fmla="*/ 3565826 w 12641071"/>
              <a:gd name="connsiteY139-31556" fmla="*/ 1551935 h 5795240"/>
              <a:gd name="connsiteX140-31557" fmla="*/ 4086504 w 12641071"/>
              <a:gd name="connsiteY140-31558" fmla="*/ 1127574 h 5795240"/>
              <a:gd name="connsiteX141-31559" fmla="*/ 4103078 w 12641071"/>
              <a:gd name="connsiteY141-31560" fmla="*/ 1004204 h 5795240"/>
              <a:gd name="connsiteX142-31561" fmla="*/ 5215874 w 12641071"/>
              <a:gd name="connsiteY142-31562" fmla="*/ 0 h 5795240"/>
              <a:gd name="connsiteX0-31563" fmla="*/ 3682364 w 12641071"/>
              <a:gd name="connsiteY0-31564" fmla="*/ 4386723 h 5795240"/>
              <a:gd name="connsiteX1-31565" fmla="*/ 3772428 w 12641071"/>
              <a:gd name="connsiteY1-31566" fmla="*/ 4402840 h 5795240"/>
              <a:gd name="connsiteX2-31567" fmla="*/ 3772428 w 12641071"/>
              <a:gd name="connsiteY2-31568" fmla="*/ 4402840 h 5795240"/>
              <a:gd name="connsiteX3-31569" fmla="*/ 3682364 w 12641071"/>
              <a:gd name="connsiteY3-31570" fmla="*/ 4386723 h 5795240"/>
              <a:gd name="connsiteX4-31571" fmla="*/ 5215874 w 12641071"/>
              <a:gd name="connsiteY4-31572" fmla="*/ 0 h 5795240"/>
              <a:gd name="connsiteX5-31573" fmla="*/ 5927386 w 12641071"/>
              <a:gd name="connsiteY5-31574" fmla="*/ 255427 h 5795240"/>
              <a:gd name="connsiteX6-31575" fmla="*/ 6105193 w 12641071"/>
              <a:gd name="connsiteY6-31576" fmla="*/ 442067 h 5795240"/>
              <a:gd name="connsiteX7-31577" fmla="*/ 6105193 w 12641071"/>
              <a:gd name="connsiteY7-31578" fmla="*/ 442069 h 5795240"/>
              <a:gd name="connsiteX8-31579" fmla="*/ 6141460 w 12641071"/>
              <a:gd name="connsiteY8-31580" fmla="*/ 475027 h 5795240"/>
              <a:gd name="connsiteX9-31581" fmla="*/ 6788665 w 12641071"/>
              <a:gd name="connsiteY9-31582" fmla="*/ 707369 h 5795240"/>
              <a:gd name="connsiteX10-31583" fmla="*/ 7184710 w 12641071"/>
              <a:gd name="connsiteY10-31584" fmla="*/ 627411 h 5795240"/>
              <a:gd name="connsiteX11-31585" fmla="*/ 7314851 w 12641071"/>
              <a:gd name="connsiteY11-31586" fmla="*/ 559537 h 5795240"/>
              <a:gd name="connsiteX12-31587" fmla="*/ 7314853 w 12641071"/>
              <a:gd name="connsiteY12-31588" fmla="*/ 559536 h 5795240"/>
              <a:gd name="connsiteX13-31589" fmla="*/ 7314851 w 12641071"/>
              <a:gd name="connsiteY13-31590" fmla="*/ 559537 h 5795240"/>
              <a:gd name="connsiteX14-31591" fmla="*/ 7391626 w 12641071"/>
              <a:gd name="connsiteY14-31592" fmla="*/ 508114 h 5795240"/>
              <a:gd name="connsiteX15-31593" fmla="*/ 7391631 w 12641071"/>
              <a:gd name="connsiteY15-31594" fmla="*/ 508110 h 5795240"/>
              <a:gd name="connsiteX16-31595" fmla="*/ 7478934 w 12641071"/>
              <a:gd name="connsiteY16-31596" fmla="*/ 466053 h 5795240"/>
              <a:gd name="connsiteX17-31597" fmla="*/ 7897193 w 12641071"/>
              <a:gd name="connsiteY17-31598" fmla="*/ 381611 h 5795240"/>
              <a:gd name="connsiteX18-31599" fmla="*/ 8788216 w 12641071"/>
              <a:gd name="connsiteY18-31600" fmla="*/ 855364 h 5795240"/>
              <a:gd name="connsiteX19-31601" fmla="*/ 8832362 w 12641071"/>
              <a:gd name="connsiteY19-31602" fmla="*/ 928030 h 5795240"/>
              <a:gd name="connsiteX20-31603" fmla="*/ 8832362 w 12641071"/>
              <a:gd name="connsiteY20-31604" fmla="*/ 928033 h 5795240"/>
              <a:gd name="connsiteX21-31605" fmla="*/ 8842040 w 12641071"/>
              <a:gd name="connsiteY21-31606" fmla="*/ 943961 h 5795240"/>
              <a:gd name="connsiteX22-31607" fmla="*/ 8856144 w 12641071"/>
              <a:gd name="connsiteY22-31608" fmla="*/ 973241 h 5795240"/>
              <a:gd name="connsiteX23-31609" fmla="*/ 8856145 w 12641071"/>
              <a:gd name="connsiteY23-31610" fmla="*/ 973241 h 5795240"/>
              <a:gd name="connsiteX24-31611" fmla="*/ 8878117 w 12641071"/>
              <a:gd name="connsiteY24-31612" fmla="*/ 1018851 h 5795240"/>
              <a:gd name="connsiteX25-31613" fmla="*/ 8877719 w 12641071"/>
              <a:gd name="connsiteY25-31614" fmla="*/ 1018369 h 5795240"/>
              <a:gd name="connsiteX26-31615" fmla="*/ 8853250 w 12641071"/>
              <a:gd name="connsiteY26-31616" fmla="*/ 973288 h 5795240"/>
              <a:gd name="connsiteX27-31617" fmla="*/ 8853249 w 12641071"/>
              <a:gd name="connsiteY27-31618" fmla="*/ 973288 h 5795240"/>
              <a:gd name="connsiteX28-31619" fmla="*/ 8853248 w 12641071"/>
              <a:gd name="connsiteY28-31620" fmla="*/ 973287 h 5795240"/>
              <a:gd name="connsiteX29-31621" fmla="*/ 8849677 w 12641071"/>
              <a:gd name="connsiteY29-31622" fmla="*/ 973341 h 5795240"/>
              <a:gd name="connsiteX30-31623" fmla="*/ 8641543 w 12641071"/>
              <a:gd name="connsiteY30-31624" fmla="*/ 916577 h 5795240"/>
              <a:gd name="connsiteX31-31625" fmla="*/ 8641545 w 12641071"/>
              <a:gd name="connsiteY31-31626" fmla="*/ 916580 h 5795240"/>
              <a:gd name="connsiteX32-31627" fmla="*/ 8849676 w 12641071"/>
              <a:gd name="connsiteY32-31628" fmla="*/ 973343 h 5795240"/>
              <a:gd name="connsiteX33-31629" fmla="*/ 8853248 w 12641071"/>
              <a:gd name="connsiteY33-31630" fmla="*/ 973288 h 5795240"/>
              <a:gd name="connsiteX34-31631" fmla="*/ 8877719 w 12641071"/>
              <a:gd name="connsiteY34-31632" fmla="*/ 1018371 h 5795240"/>
              <a:gd name="connsiteX35-31633" fmla="*/ 8878116 w 12641071"/>
              <a:gd name="connsiteY35-31634" fmla="*/ 1018851 h 5795240"/>
              <a:gd name="connsiteX36-31635" fmla="*/ 8887288 w 12641071"/>
              <a:gd name="connsiteY36-31636" fmla="*/ 1037892 h 5795240"/>
              <a:gd name="connsiteX37-31637" fmla="*/ 8949899 w 12641071"/>
              <a:gd name="connsiteY37-31638" fmla="*/ 1239592 h 5795240"/>
              <a:gd name="connsiteX38-31639" fmla="*/ 8968437 w 12641071"/>
              <a:gd name="connsiteY38-31640" fmla="*/ 1423482 h 5795240"/>
              <a:gd name="connsiteX39-31641" fmla="*/ 8949899 w 12641071"/>
              <a:gd name="connsiteY39-31642" fmla="*/ 1239591 h 5795240"/>
              <a:gd name="connsiteX40-31643" fmla="*/ 8887288 w 12641071"/>
              <a:gd name="connsiteY40-31644" fmla="*/ 1037890 h 5795240"/>
              <a:gd name="connsiteX41-31645" fmla="*/ 8878116 w 12641071"/>
              <a:gd name="connsiteY41-31646" fmla="*/ 1018851 h 5795240"/>
              <a:gd name="connsiteX42-31647" fmla="*/ 8931285 w 12641071"/>
              <a:gd name="connsiteY42-31648" fmla="*/ 1083292 h 5795240"/>
              <a:gd name="connsiteX43-31649" fmla="*/ 9241478 w 12641071"/>
              <a:gd name="connsiteY43-31650" fmla="*/ 1211778 h 5795240"/>
              <a:gd name="connsiteX44-31651" fmla="*/ 9605238 w 12641071"/>
              <a:gd name="connsiteY44-31652" fmla="*/ 1018369 h 5795240"/>
              <a:gd name="connsiteX45-31653" fmla="*/ 9636247 w 12641071"/>
              <a:gd name="connsiteY45-31654" fmla="*/ 961241 h 5795240"/>
              <a:gd name="connsiteX46-31655" fmla="*/ 9641995 w 12641071"/>
              <a:gd name="connsiteY46-31656" fmla="*/ 961152 h 5795240"/>
              <a:gd name="connsiteX47-31657" fmla="*/ 9584939 w 12641071"/>
              <a:gd name="connsiteY47-31658" fmla="*/ 1079594 h 5795240"/>
              <a:gd name="connsiteX48-31659" fmla="*/ 9546257 w 12641071"/>
              <a:gd name="connsiteY48-31660" fmla="*/ 1204206 h 5795240"/>
              <a:gd name="connsiteX49-31661" fmla="*/ 9584939 w 12641071"/>
              <a:gd name="connsiteY49-31662" fmla="*/ 1079596 h 5795240"/>
              <a:gd name="connsiteX50-31663" fmla="*/ 9641995 w 12641071"/>
              <a:gd name="connsiteY50-31664" fmla="*/ 961153 h 5795240"/>
              <a:gd name="connsiteX51-31665" fmla="*/ 9653069 w 12641071"/>
              <a:gd name="connsiteY51-31666" fmla="*/ 960983 h 5795240"/>
              <a:gd name="connsiteX52-31667" fmla="*/ 9801564 w 12641071"/>
              <a:gd name="connsiteY52-31668" fmla="*/ 1196828 h 5795240"/>
              <a:gd name="connsiteX53-31669" fmla="*/ 9801566 w 12641071"/>
              <a:gd name="connsiteY53-31670" fmla="*/ 1196828 h 5795240"/>
              <a:gd name="connsiteX54-31671" fmla="*/ 9653070 w 12641071"/>
              <a:gd name="connsiteY54-31672" fmla="*/ 960982 h 5795240"/>
              <a:gd name="connsiteX55-31673" fmla="*/ 9641996 w 12641071"/>
              <a:gd name="connsiteY55-31674" fmla="*/ 961152 h 5795240"/>
              <a:gd name="connsiteX56-31675" fmla="*/ 9651917 w 12641071"/>
              <a:gd name="connsiteY56-31676" fmla="*/ 940556 h 5795240"/>
              <a:gd name="connsiteX57-31677" fmla="*/ 11050508 w 12641071"/>
              <a:gd name="connsiteY57-31678" fmla="*/ 108150 h 5795240"/>
              <a:gd name="connsiteX58-31679" fmla="*/ 12641071 w 12641071"/>
              <a:gd name="connsiteY58-31680" fmla="*/ 1698711 h 5795240"/>
              <a:gd name="connsiteX59-31681" fmla="*/ 11371062 w 12641071"/>
              <a:gd name="connsiteY59-31682" fmla="*/ 3256960 h 5795240"/>
              <a:gd name="connsiteX60-31683" fmla="*/ 11215953 w 12641071"/>
              <a:gd name="connsiteY60-31684" fmla="*/ 3280632 h 5795240"/>
              <a:gd name="connsiteX61-31685" fmla="*/ 11142318 w 12641071"/>
              <a:gd name="connsiteY61-31686" fmla="*/ 3276914 h 5795240"/>
              <a:gd name="connsiteX62-31687" fmla="*/ 11215952 w 12641071"/>
              <a:gd name="connsiteY62-31688" fmla="*/ 3280632 h 5795240"/>
              <a:gd name="connsiteX63-31689" fmla="*/ 11213133 w 12641071"/>
              <a:gd name="connsiteY63-31690" fmla="*/ 3281062 h 5795240"/>
              <a:gd name="connsiteX64-31691" fmla="*/ 11116921 w 12641071"/>
              <a:gd name="connsiteY64-31692" fmla="*/ 3285921 h 5795240"/>
              <a:gd name="connsiteX65-31693" fmla="*/ 11050507 w 12641071"/>
              <a:gd name="connsiteY65-31694" fmla="*/ 3289274 h 5795240"/>
              <a:gd name="connsiteX66-31695" fmla="*/ 11006292 w 12641071"/>
              <a:gd name="connsiteY66-31696" fmla="*/ 3287041 h 5795240"/>
              <a:gd name="connsiteX67-31697" fmla="*/ 10937101 w 12641071"/>
              <a:gd name="connsiteY67-31698" fmla="*/ 3297601 h 5795240"/>
              <a:gd name="connsiteX68-31699" fmla="*/ 10144740 w 12641071"/>
              <a:gd name="connsiteY68-31700" fmla="*/ 4089962 h 5795240"/>
              <a:gd name="connsiteX69-31701" fmla="*/ 10130374 w 12641071"/>
              <a:gd name="connsiteY69-31702" fmla="*/ 4184101 h 5795240"/>
              <a:gd name="connsiteX70-31703" fmla="*/ 10130375 w 12641071"/>
              <a:gd name="connsiteY70-31704" fmla="*/ 4184103 h 5795240"/>
              <a:gd name="connsiteX71-31705" fmla="*/ 10130656 w 12641071"/>
              <a:gd name="connsiteY71-31706" fmla="*/ 4185950 h 5795240"/>
              <a:gd name="connsiteX72-31707" fmla="*/ 10138194 w 12641071"/>
              <a:gd name="connsiteY72-31708" fmla="*/ 4335228 h 5795240"/>
              <a:gd name="connsiteX73-31709" fmla="*/ 10137710 w 12641071"/>
              <a:gd name="connsiteY73-31710" fmla="*/ 4344822 h 5795240"/>
              <a:gd name="connsiteX74-31711" fmla="*/ 10133555 w 12641071"/>
              <a:gd name="connsiteY74-31712" fmla="*/ 4427096 h 5795240"/>
              <a:gd name="connsiteX75-31713" fmla="*/ 10129312 w 12641071"/>
              <a:gd name="connsiteY75-31714" fmla="*/ 4399289 h 5795240"/>
              <a:gd name="connsiteX76-31715" fmla="*/ 10126797 w 12641071"/>
              <a:gd name="connsiteY76-31716" fmla="*/ 4349498 h 5795240"/>
              <a:gd name="connsiteX77-31717" fmla="*/ 10126796 w 12641071"/>
              <a:gd name="connsiteY77-31718" fmla="*/ 4349498 h 5795240"/>
              <a:gd name="connsiteX78-31719" fmla="*/ 10129311 w 12641071"/>
              <a:gd name="connsiteY78-31720" fmla="*/ 4399289 h 5795240"/>
              <a:gd name="connsiteX79-31721" fmla="*/ 10133554 w 12641071"/>
              <a:gd name="connsiteY79-31722" fmla="*/ 4427096 h 5795240"/>
              <a:gd name="connsiteX80-31723" fmla="*/ 10130656 w 12641071"/>
              <a:gd name="connsiteY80-31724" fmla="*/ 4484506 h 5795240"/>
              <a:gd name="connsiteX81-31725" fmla="*/ 8678182 w 12641071"/>
              <a:gd name="connsiteY81-31726" fmla="*/ 5795240 h 5795240"/>
              <a:gd name="connsiteX82-31727" fmla="*/ 7467518 w 12641071"/>
              <a:gd name="connsiteY82-31728" fmla="*/ 5151535 h 5795240"/>
              <a:gd name="connsiteX83-31729" fmla="*/ 7419945 w 12641071"/>
              <a:gd name="connsiteY83-31730" fmla="*/ 5073228 h 5795240"/>
              <a:gd name="connsiteX84-31731" fmla="*/ 7394386 w 12641071"/>
              <a:gd name="connsiteY84-31732" fmla="*/ 5031156 h 5795240"/>
              <a:gd name="connsiteX85-31733" fmla="*/ 7367299 w 12641071"/>
              <a:gd name="connsiteY85-31734" fmla="*/ 4974928 h 5795240"/>
              <a:gd name="connsiteX86-31735" fmla="*/ 7332905 w 12641071"/>
              <a:gd name="connsiteY86-31736" fmla="*/ 4903531 h 5795240"/>
              <a:gd name="connsiteX87-31737" fmla="*/ 7320958 w 12641071"/>
              <a:gd name="connsiteY87-31738" fmla="*/ 4870887 h 5795240"/>
              <a:gd name="connsiteX88-31739" fmla="*/ 7322174 w 12641071"/>
              <a:gd name="connsiteY88-31740" fmla="*/ 4872361 h 5795240"/>
              <a:gd name="connsiteX89-31741" fmla="*/ 7362630 w 12641071"/>
              <a:gd name="connsiteY89-31742" fmla="*/ 4938954 h 5795240"/>
              <a:gd name="connsiteX90-31743" fmla="*/ 7380779 w 12641071"/>
              <a:gd name="connsiteY90-31744" fmla="*/ 4976628 h 5795240"/>
              <a:gd name="connsiteX91-31745" fmla="*/ 7391210 w 12641071"/>
              <a:gd name="connsiteY91-31746" fmla="*/ 4977944 h 5795240"/>
              <a:gd name="connsiteX92-31747" fmla="*/ 7380780 w 12641071"/>
              <a:gd name="connsiteY92-31748" fmla="*/ 4976628 h 5795240"/>
              <a:gd name="connsiteX93-31749" fmla="*/ 7362631 w 12641071"/>
              <a:gd name="connsiteY93-31750" fmla="*/ 4938954 h 5795240"/>
              <a:gd name="connsiteX94-31751" fmla="*/ 7322175 w 12641071"/>
              <a:gd name="connsiteY94-31752" fmla="*/ 4872361 h 5795240"/>
              <a:gd name="connsiteX95-31753" fmla="*/ 7320959 w 12641071"/>
              <a:gd name="connsiteY95-31754" fmla="*/ 4870887 h 5795240"/>
              <a:gd name="connsiteX96-31755" fmla="*/ 7283811 w 12641071"/>
              <a:gd name="connsiteY96-31756" fmla="*/ 4769391 h 5795240"/>
              <a:gd name="connsiteX97-31757" fmla="*/ 7272112 w 12641071"/>
              <a:gd name="connsiteY97-31758" fmla="*/ 4718630 h 5795240"/>
              <a:gd name="connsiteX98-31759" fmla="*/ 7272111 w 12641071"/>
              <a:gd name="connsiteY98-31760" fmla="*/ 4718630 h 5795240"/>
              <a:gd name="connsiteX99-31761" fmla="*/ 7283810 w 12641071"/>
              <a:gd name="connsiteY99-31762" fmla="*/ 4769391 h 5795240"/>
              <a:gd name="connsiteX100-31763" fmla="*/ 7320958 w 12641071"/>
              <a:gd name="connsiteY100-31764" fmla="*/ 4870887 h 5795240"/>
              <a:gd name="connsiteX101-31765" fmla="*/ 7223551 w 12641071"/>
              <a:gd name="connsiteY101-31766" fmla="*/ 4752829 h 5795240"/>
              <a:gd name="connsiteX102-31767" fmla="*/ 6652445 w 12641071"/>
              <a:gd name="connsiteY102-31768" fmla="*/ 4516269 h 5795240"/>
              <a:gd name="connsiteX103-31769" fmla="*/ 6200873 w 12641071"/>
              <a:gd name="connsiteY103-31770" fmla="*/ 4654206 h 5795240"/>
              <a:gd name="connsiteX104-31771" fmla="*/ 6088813 w 12641071"/>
              <a:gd name="connsiteY104-31772" fmla="*/ 4746663 h 5795240"/>
              <a:gd name="connsiteX105-31773" fmla="*/ 6023271 w 12641071"/>
              <a:gd name="connsiteY105-31774" fmla="*/ 4834312 h 5795240"/>
              <a:gd name="connsiteX106-31775" fmla="*/ 5970678 w 12641071"/>
              <a:gd name="connsiteY106-31776" fmla="*/ 4892181 h 5795240"/>
              <a:gd name="connsiteX107-31777" fmla="*/ 5935320 w 12641071"/>
              <a:gd name="connsiteY107-31778" fmla="*/ 4931081 h 5795240"/>
              <a:gd name="connsiteX108-31779" fmla="*/ 4971763 w 12641071"/>
              <a:gd name="connsiteY108-31780" fmla="*/ 5330200 h 5795240"/>
              <a:gd name="connsiteX109-31781" fmla="*/ 3716172 w 12641071"/>
              <a:gd name="connsiteY109-31782" fmla="*/ 4497938 h 5795240"/>
              <a:gd name="connsiteX110-31783" fmla="*/ 3710773 w 12641071"/>
              <a:gd name="connsiteY110-31784" fmla="*/ 4483182 h 5795240"/>
              <a:gd name="connsiteX111-31785" fmla="*/ 3710773 w 12641071"/>
              <a:gd name="connsiteY111-31786" fmla="*/ 4483181 h 5795240"/>
              <a:gd name="connsiteX112-31787" fmla="*/ 3674984 w 12641071"/>
              <a:gd name="connsiteY112-31788" fmla="*/ 4385402 h 5795240"/>
              <a:gd name="connsiteX113-31789" fmla="*/ 3670349 w 12641071"/>
              <a:gd name="connsiteY113-31790" fmla="*/ 4372742 h 5795240"/>
              <a:gd name="connsiteX114-31791" fmla="*/ 3659438 w 12641071"/>
              <a:gd name="connsiteY114-31792" fmla="*/ 4330309 h 5795240"/>
              <a:gd name="connsiteX115-31793" fmla="*/ 3672084 w 12641071"/>
              <a:gd name="connsiteY115-31794" fmla="*/ 4353606 h 5795240"/>
              <a:gd name="connsiteX116-31795" fmla="*/ 3659440 w 12641071"/>
              <a:gd name="connsiteY116-31796" fmla="*/ 4330309 h 5795240"/>
              <a:gd name="connsiteX117-31797" fmla="*/ 3613217 w 12641071"/>
              <a:gd name="connsiteY117-31798" fmla="*/ 4245153 h 5795240"/>
              <a:gd name="connsiteX118-31799" fmla="*/ 3083792 w 12641071"/>
              <a:gd name="connsiteY118-31800" fmla="*/ 3963660 h 5795240"/>
              <a:gd name="connsiteX119-31801" fmla="*/ 2835272 w 12641071"/>
              <a:gd name="connsiteY119-31802" fmla="*/ 4013833 h 5795240"/>
              <a:gd name="connsiteX120-31803" fmla="*/ 2820214 w 12641071"/>
              <a:gd name="connsiteY120-31804" fmla="*/ 4022007 h 5795240"/>
              <a:gd name="connsiteX121-31805" fmla="*/ 2820212 w 12641071"/>
              <a:gd name="connsiteY121-31806" fmla="*/ 4022008 h 5795240"/>
              <a:gd name="connsiteX122-31807" fmla="*/ 2820206 w 12641071"/>
              <a:gd name="connsiteY122-31808" fmla="*/ 4022011 h 5795240"/>
              <a:gd name="connsiteX123-31809" fmla="*/ 2813481 w 12641071"/>
              <a:gd name="connsiteY123-31810" fmla="*/ 4027041 h 5795240"/>
              <a:gd name="connsiteX124-31811" fmla="*/ 2762875 w 12641071"/>
              <a:gd name="connsiteY124-31812" fmla="*/ 4057784 h 5795240"/>
              <a:gd name="connsiteX125-31813" fmla="*/ 2762878 w 12641071"/>
              <a:gd name="connsiteY125-31814" fmla="*/ 4057784 h 5795240"/>
              <a:gd name="connsiteX126-31815" fmla="*/ 2694694 w 12641071"/>
              <a:gd name="connsiteY126-31816" fmla="*/ 4099208 h 5795240"/>
              <a:gd name="connsiteX127-31817" fmla="*/ 2726822 w 12641071"/>
              <a:gd name="connsiteY127-31818" fmla="*/ 4072700 h 5795240"/>
              <a:gd name="connsiteX128-31819" fmla="*/ 2757719 w 12641071"/>
              <a:gd name="connsiteY128-31820" fmla="*/ 4055929 h 5795240"/>
              <a:gd name="connsiteX129-31821" fmla="*/ 2757718 w 12641071"/>
              <a:gd name="connsiteY129-31822" fmla="*/ 4055928 h 5795240"/>
              <a:gd name="connsiteX130-31823" fmla="*/ 2726820 w 12641071"/>
              <a:gd name="connsiteY130-31824" fmla="*/ 4072700 h 5795240"/>
              <a:gd name="connsiteX131-31825" fmla="*/ 2694692 w 12641071"/>
              <a:gd name="connsiteY131-31826" fmla="*/ 4099208 h 5795240"/>
              <a:gd name="connsiteX132-31827" fmla="*/ 2664698 w 12641071"/>
              <a:gd name="connsiteY132-31828" fmla="*/ 4117431 h 5795240"/>
              <a:gd name="connsiteX133-31829" fmla="*/ 1804544 w 12641071"/>
              <a:gd name="connsiteY133-31830" fmla="*/ 4335229 h 5795240"/>
              <a:gd name="connsiteX134-31831" fmla="*/ 0 w 12641071"/>
              <a:gd name="connsiteY134-31832" fmla="*/ 2530685 h 5795240"/>
              <a:gd name="connsiteX135-31833" fmla="*/ 1804544 w 12641071"/>
              <a:gd name="connsiteY135-31834" fmla="*/ 726143 h 5795240"/>
              <a:gd name="connsiteX136-31835" fmla="*/ 3080549 w 12641071"/>
              <a:gd name="connsiteY136-31836" fmla="*/ 1254682 h 5795240"/>
              <a:gd name="connsiteX137-31837" fmla="*/ 3268676 w 12641071"/>
              <a:gd name="connsiteY137-31838" fmla="*/ 1461167 h 5795240"/>
              <a:gd name="connsiteX138-31839" fmla="*/ 3565826 w 12641071"/>
              <a:gd name="connsiteY138-31840" fmla="*/ 1551935 h 5795240"/>
              <a:gd name="connsiteX139-31841" fmla="*/ 4086504 w 12641071"/>
              <a:gd name="connsiteY139-31842" fmla="*/ 1127574 h 5795240"/>
              <a:gd name="connsiteX140-31843" fmla="*/ 4103078 w 12641071"/>
              <a:gd name="connsiteY140-31844" fmla="*/ 1004204 h 5795240"/>
              <a:gd name="connsiteX141-31845" fmla="*/ 5215874 w 12641071"/>
              <a:gd name="connsiteY141-31846" fmla="*/ 0 h 5795240"/>
              <a:gd name="connsiteX0-31847" fmla="*/ 3682364 w 12641071"/>
              <a:gd name="connsiteY0-31848" fmla="*/ 4386723 h 5795240"/>
              <a:gd name="connsiteX1-31849" fmla="*/ 3772428 w 12641071"/>
              <a:gd name="connsiteY1-31850" fmla="*/ 4402840 h 5795240"/>
              <a:gd name="connsiteX2-31851" fmla="*/ 3772428 w 12641071"/>
              <a:gd name="connsiteY2-31852" fmla="*/ 4402840 h 5795240"/>
              <a:gd name="connsiteX3-31853" fmla="*/ 3682364 w 12641071"/>
              <a:gd name="connsiteY3-31854" fmla="*/ 4386723 h 5795240"/>
              <a:gd name="connsiteX4-31855" fmla="*/ 5215874 w 12641071"/>
              <a:gd name="connsiteY4-31856" fmla="*/ 0 h 5795240"/>
              <a:gd name="connsiteX5-31857" fmla="*/ 5927386 w 12641071"/>
              <a:gd name="connsiteY5-31858" fmla="*/ 255427 h 5795240"/>
              <a:gd name="connsiteX6-31859" fmla="*/ 6105193 w 12641071"/>
              <a:gd name="connsiteY6-31860" fmla="*/ 442067 h 5795240"/>
              <a:gd name="connsiteX7-31861" fmla="*/ 6105193 w 12641071"/>
              <a:gd name="connsiteY7-31862" fmla="*/ 442069 h 5795240"/>
              <a:gd name="connsiteX8-31863" fmla="*/ 6141460 w 12641071"/>
              <a:gd name="connsiteY8-31864" fmla="*/ 475027 h 5795240"/>
              <a:gd name="connsiteX9-31865" fmla="*/ 6788665 w 12641071"/>
              <a:gd name="connsiteY9-31866" fmla="*/ 707369 h 5795240"/>
              <a:gd name="connsiteX10-31867" fmla="*/ 7184710 w 12641071"/>
              <a:gd name="connsiteY10-31868" fmla="*/ 627411 h 5795240"/>
              <a:gd name="connsiteX11-31869" fmla="*/ 7314851 w 12641071"/>
              <a:gd name="connsiteY11-31870" fmla="*/ 559537 h 5795240"/>
              <a:gd name="connsiteX12-31871" fmla="*/ 7314853 w 12641071"/>
              <a:gd name="connsiteY12-31872" fmla="*/ 559536 h 5795240"/>
              <a:gd name="connsiteX13-31873" fmla="*/ 7314851 w 12641071"/>
              <a:gd name="connsiteY13-31874" fmla="*/ 559537 h 5795240"/>
              <a:gd name="connsiteX14-31875" fmla="*/ 7391626 w 12641071"/>
              <a:gd name="connsiteY14-31876" fmla="*/ 508114 h 5795240"/>
              <a:gd name="connsiteX15-31877" fmla="*/ 7391631 w 12641071"/>
              <a:gd name="connsiteY15-31878" fmla="*/ 508110 h 5795240"/>
              <a:gd name="connsiteX16-31879" fmla="*/ 7478934 w 12641071"/>
              <a:gd name="connsiteY16-31880" fmla="*/ 466053 h 5795240"/>
              <a:gd name="connsiteX17-31881" fmla="*/ 7897193 w 12641071"/>
              <a:gd name="connsiteY17-31882" fmla="*/ 381611 h 5795240"/>
              <a:gd name="connsiteX18-31883" fmla="*/ 8788216 w 12641071"/>
              <a:gd name="connsiteY18-31884" fmla="*/ 855364 h 5795240"/>
              <a:gd name="connsiteX19-31885" fmla="*/ 8832362 w 12641071"/>
              <a:gd name="connsiteY19-31886" fmla="*/ 928030 h 5795240"/>
              <a:gd name="connsiteX20-31887" fmla="*/ 8832362 w 12641071"/>
              <a:gd name="connsiteY20-31888" fmla="*/ 928033 h 5795240"/>
              <a:gd name="connsiteX21-31889" fmla="*/ 8842040 w 12641071"/>
              <a:gd name="connsiteY21-31890" fmla="*/ 943961 h 5795240"/>
              <a:gd name="connsiteX22-31891" fmla="*/ 8856144 w 12641071"/>
              <a:gd name="connsiteY22-31892" fmla="*/ 973241 h 5795240"/>
              <a:gd name="connsiteX23-31893" fmla="*/ 8856145 w 12641071"/>
              <a:gd name="connsiteY23-31894" fmla="*/ 973241 h 5795240"/>
              <a:gd name="connsiteX24-31895" fmla="*/ 8878117 w 12641071"/>
              <a:gd name="connsiteY24-31896" fmla="*/ 1018851 h 5795240"/>
              <a:gd name="connsiteX25-31897" fmla="*/ 8877719 w 12641071"/>
              <a:gd name="connsiteY25-31898" fmla="*/ 1018369 h 5795240"/>
              <a:gd name="connsiteX26-31899" fmla="*/ 8853250 w 12641071"/>
              <a:gd name="connsiteY26-31900" fmla="*/ 973288 h 5795240"/>
              <a:gd name="connsiteX27-31901" fmla="*/ 8853249 w 12641071"/>
              <a:gd name="connsiteY27-31902" fmla="*/ 973288 h 5795240"/>
              <a:gd name="connsiteX28-31903" fmla="*/ 8853248 w 12641071"/>
              <a:gd name="connsiteY28-31904" fmla="*/ 973287 h 5795240"/>
              <a:gd name="connsiteX29-31905" fmla="*/ 8849677 w 12641071"/>
              <a:gd name="connsiteY29-31906" fmla="*/ 973341 h 5795240"/>
              <a:gd name="connsiteX30-31907" fmla="*/ 8641543 w 12641071"/>
              <a:gd name="connsiteY30-31908" fmla="*/ 916577 h 5795240"/>
              <a:gd name="connsiteX31-31909" fmla="*/ 8641545 w 12641071"/>
              <a:gd name="connsiteY31-31910" fmla="*/ 916580 h 5795240"/>
              <a:gd name="connsiteX32-31911" fmla="*/ 8849676 w 12641071"/>
              <a:gd name="connsiteY32-31912" fmla="*/ 973343 h 5795240"/>
              <a:gd name="connsiteX33-31913" fmla="*/ 8853248 w 12641071"/>
              <a:gd name="connsiteY33-31914" fmla="*/ 973288 h 5795240"/>
              <a:gd name="connsiteX34-31915" fmla="*/ 8877719 w 12641071"/>
              <a:gd name="connsiteY34-31916" fmla="*/ 1018371 h 5795240"/>
              <a:gd name="connsiteX35-31917" fmla="*/ 8878116 w 12641071"/>
              <a:gd name="connsiteY35-31918" fmla="*/ 1018851 h 5795240"/>
              <a:gd name="connsiteX36-31919" fmla="*/ 8887288 w 12641071"/>
              <a:gd name="connsiteY36-31920" fmla="*/ 1037892 h 5795240"/>
              <a:gd name="connsiteX37-31921" fmla="*/ 8949899 w 12641071"/>
              <a:gd name="connsiteY37-31922" fmla="*/ 1239592 h 5795240"/>
              <a:gd name="connsiteX38-31923" fmla="*/ 8968437 w 12641071"/>
              <a:gd name="connsiteY38-31924" fmla="*/ 1423482 h 5795240"/>
              <a:gd name="connsiteX39-31925" fmla="*/ 8949899 w 12641071"/>
              <a:gd name="connsiteY39-31926" fmla="*/ 1239591 h 5795240"/>
              <a:gd name="connsiteX40-31927" fmla="*/ 8887288 w 12641071"/>
              <a:gd name="connsiteY40-31928" fmla="*/ 1037890 h 5795240"/>
              <a:gd name="connsiteX41-31929" fmla="*/ 8878116 w 12641071"/>
              <a:gd name="connsiteY41-31930" fmla="*/ 1018851 h 5795240"/>
              <a:gd name="connsiteX42-31931" fmla="*/ 8931285 w 12641071"/>
              <a:gd name="connsiteY42-31932" fmla="*/ 1083292 h 5795240"/>
              <a:gd name="connsiteX43-31933" fmla="*/ 9241478 w 12641071"/>
              <a:gd name="connsiteY43-31934" fmla="*/ 1211778 h 5795240"/>
              <a:gd name="connsiteX44-31935" fmla="*/ 9605238 w 12641071"/>
              <a:gd name="connsiteY44-31936" fmla="*/ 1018369 h 5795240"/>
              <a:gd name="connsiteX45-31937" fmla="*/ 9636247 w 12641071"/>
              <a:gd name="connsiteY45-31938" fmla="*/ 961241 h 5795240"/>
              <a:gd name="connsiteX46-31939" fmla="*/ 9641995 w 12641071"/>
              <a:gd name="connsiteY46-31940" fmla="*/ 961152 h 5795240"/>
              <a:gd name="connsiteX47-31941" fmla="*/ 9584939 w 12641071"/>
              <a:gd name="connsiteY47-31942" fmla="*/ 1079594 h 5795240"/>
              <a:gd name="connsiteX48-31943" fmla="*/ 9546257 w 12641071"/>
              <a:gd name="connsiteY48-31944" fmla="*/ 1204206 h 5795240"/>
              <a:gd name="connsiteX49-31945" fmla="*/ 9584939 w 12641071"/>
              <a:gd name="connsiteY49-31946" fmla="*/ 1079596 h 5795240"/>
              <a:gd name="connsiteX50-31947" fmla="*/ 9641995 w 12641071"/>
              <a:gd name="connsiteY50-31948" fmla="*/ 961153 h 5795240"/>
              <a:gd name="connsiteX51-31949" fmla="*/ 9653069 w 12641071"/>
              <a:gd name="connsiteY51-31950" fmla="*/ 960983 h 5795240"/>
              <a:gd name="connsiteX52-31951" fmla="*/ 9801564 w 12641071"/>
              <a:gd name="connsiteY52-31952" fmla="*/ 1196828 h 5795240"/>
              <a:gd name="connsiteX53-31953" fmla="*/ 9801566 w 12641071"/>
              <a:gd name="connsiteY53-31954" fmla="*/ 1196828 h 5795240"/>
              <a:gd name="connsiteX54-31955" fmla="*/ 9653070 w 12641071"/>
              <a:gd name="connsiteY54-31956" fmla="*/ 960982 h 5795240"/>
              <a:gd name="connsiteX55-31957" fmla="*/ 9641996 w 12641071"/>
              <a:gd name="connsiteY55-31958" fmla="*/ 961152 h 5795240"/>
              <a:gd name="connsiteX56-31959" fmla="*/ 9651917 w 12641071"/>
              <a:gd name="connsiteY56-31960" fmla="*/ 940556 h 5795240"/>
              <a:gd name="connsiteX57-31961" fmla="*/ 11050508 w 12641071"/>
              <a:gd name="connsiteY57-31962" fmla="*/ 108150 h 5795240"/>
              <a:gd name="connsiteX58-31963" fmla="*/ 12641071 w 12641071"/>
              <a:gd name="connsiteY58-31964" fmla="*/ 1698711 h 5795240"/>
              <a:gd name="connsiteX59-31965" fmla="*/ 11371062 w 12641071"/>
              <a:gd name="connsiteY59-31966" fmla="*/ 3256960 h 5795240"/>
              <a:gd name="connsiteX60-31967" fmla="*/ 11215953 w 12641071"/>
              <a:gd name="connsiteY60-31968" fmla="*/ 3280632 h 5795240"/>
              <a:gd name="connsiteX61-31969" fmla="*/ 11142318 w 12641071"/>
              <a:gd name="connsiteY61-31970" fmla="*/ 3276914 h 5795240"/>
              <a:gd name="connsiteX62-31971" fmla="*/ 11215952 w 12641071"/>
              <a:gd name="connsiteY62-31972" fmla="*/ 3280632 h 5795240"/>
              <a:gd name="connsiteX63-31973" fmla="*/ 11213133 w 12641071"/>
              <a:gd name="connsiteY63-31974" fmla="*/ 3281062 h 5795240"/>
              <a:gd name="connsiteX64-31975" fmla="*/ 11116921 w 12641071"/>
              <a:gd name="connsiteY64-31976" fmla="*/ 3285921 h 5795240"/>
              <a:gd name="connsiteX65-31977" fmla="*/ 11050507 w 12641071"/>
              <a:gd name="connsiteY65-31978" fmla="*/ 3289274 h 5795240"/>
              <a:gd name="connsiteX66-31979" fmla="*/ 11006292 w 12641071"/>
              <a:gd name="connsiteY66-31980" fmla="*/ 3287041 h 5795240"/>
              <a:gd name="connsiteX67-31981" fmla="*/ 10937101 w 12641071"/>
              <a:gd name="connsiteY67-31982" fmla="*/ 3297601 h 5795240"/>
              <a:gd name="connsiteX68-31983" fmla="*/ 10144740 w 12641071"/>
              <a:gd name="connsiteY68-31984" fmla="*/ 4089962 h 5795240"/>
              <a:gd name="connsiteX69-31985" fmla="*/ 10130374 w 12641071"/>
              <a:gd name="connsiteY69-31986" fmla="*/ 4184101 h 5795240"/>
              <a:gd name="connsiteX70-31987" fmla="*/ 10130375 w 12641071"/>
              <a:gd name="connsiteY70-31988" fmla="*/ 4184103 h 5795240"/>
              <a:gd name="connsiteX71-31989" fmla="*/ 10130656 w 12641071"/>
              <a:gd name="connsiteY71-31990" fmla="*/ 4185950 h 5795240"/>
              <a:gd name="connsiteX72-31991" fmla="*/ 10138194 w 12641071"/>
              <a:gd name="connsiteY72-31992" fmla="*/ 4335228 h 5795240"/>
              <a:gd name="connsiteX73-31993" fmla="*/ 10137710 w 12641071"/>
              <a:gd name="connsiteY73-31994" fmla="*/ 4344822 h 5795240"/>
              <a:gd name="connsiteX74-31995" fmla="*/ 10133555 w 12641071"/>
              <a:gd name="connsiteY74-31996" fmla="*/ 4427096 h 5795240"/>
              <a:gd name="connsiteX75-31997" fmla="*/ 10129312 w 12641071"/>
              <a:gd name="connsiteY75-31998" fmla="*/ 4399289 h 5795240"/>
              <a:gd name="connsiteX76-31999" fmla="*/ 10126797 w 12641071"/>
              <a:gd name="connsiteY76-32000" fmla="*/ 4349498 h 5795240"/>
              <a:gd name="connsiteX77-32001" fmla="*/ 10126796 w 12641071"/>
              <a:gd name="connsiteY77-32002" fmla="*/ 4349498 h 5795240"/>
              <a:gd name="connsiteX78-32003" fmla="*/ 10129311 w 12641071"/>
              <a:gd name="connsiteY78-32004" fmla="*/ 4399289 h 5795240"/>
              <a:gd name="connsiteX79-32005" fmla="*/ 10133554 w 12641071"/>
              <a:gd name="connsiteY79-32006" fmla="*/ 4427096 h 5795240"/>
              <a:gd name="connsiteX80-32007" fmla="*/ 10130656 w 12641071"/>
              <a:gd name="connsiteY80-32008" fmla="*/ 4484506 h 5795240"/>
              <a:gd name="connsiteX81-32009" fmla="*/ 8678182 w 12641071"/>
              <a:gd name="connsiteY81-32010" fmla="*/ 5795240 h 5795240"/>
              <a:gd name="connsiteX82-32011" fmla="*/ 7467518 w 12641071"/>
              <a:gd name="connsiteY82-32012" fmla="*/ 5151535 h 5795240"/>
              <a:gd name="connsiteX83-32013" fmla="*/ 7419945 w 12641071"/>
              <a:gd name="connsiteY83-32014" fmla="*/ 5073228 h 5795240"/>
              <a:gd name="connsiteX84-32015" fmla="*/ 7394386 w 12641071"/>
              <a:gd name="connsiteY84-32016" fmla="*/ 5031156 h 5795240"/>
              <a:gd name="connsiteX85-32017" fmla="*/ 7367299 w 12641071"/>
              <a:gd name="connsiteY85-32018" fmla="*/ 4974928 h 5795240"/>
              <a:gd name="connsiteX86-32019" fmla="*/ 7332905 w 12641071"/>
              <a:gd name="connsiteY86-32020" fmla="*/ 4903531 h 5795240"/>
              <a:gd name="connsiteX87-32021" fmla="*/ 7320958 w 12641071"/>
              <a:gd name="connsiteY87-32022" fmla="*/ 4870887 h 5795240"/>
              <a:gd name="connsiteX88-32023" fmla="*/ 7322174 w 12641071"/>
              <a:gd name="connsiteY88-32024" fmla="*/ 4872361 h 5795240"/>
              <a:gd name="connsiteX89-32025" fmla="*/ 7362630 w 12641071"/>
              <a:gd name="connsiteY89-32026" fmla="*/ 4938954 h 5795240"/>
              <a:gd name="connsiteX90-32027" fmla="*/ 7380779 w 12641071"/>
              <a:gd name="connsiteY90-32028" fmla="*/ 4976628 h 5795240"/>
              <a:gd name="connsiteX91-32029" fmla="*/ 7391210 w 12641071"/>
              <a:gd name="connsiteY91-32030" fmla="*/ 4977944 h 5795240"/>
              <a:gd name="connsiteX92-32031" fmla="*/ 7380780 w 12641071"/>
              <a:gd name="connsiteY92-32032" fmla="*/ 4976628 h 5795240"/>
              <a:gd name="connsiteX93-32033" fmla="*/ 7362631 w 12641071"/>
              <a:gd name="connsiteY93-32034" fmla="*/ 4938954 h 5795240"/>
              <a:gd name="connsiteX94-32035" fmla="*/ 7322175 w 12641071"/>
              <a:gd name="connsiteY94-32036" fmla="*/ 4872361 h 5795240"/>
              <a:gd name="connsiteX95-32037" fmla="*/ 7320959 w 12641071"/>
              <a:gd name="connsiteY95-32038" fmla="*/ 4870887 h 5795240"/>
              <a:gd name="connsiteX96-32039" fmla="*/ 7283811 w 12641071"/>
              <a:gd name="connsiteY96-32040" fmla="*/ 4769391 h 5795240"/>
              <a:gd name="connsiteX97-32041" fmla="*/ 7272112 w 12641071"/>
              <a:gd name="connsiteY97-32042" fmla="*/ 4718630 h 5795240"/>
              <a:gd name="connsiteX98-32043" fmla="*/ 7272111 w 12641071"/>
              <a:gd name="connsiteY98-32044" fmla="*/ 4718630 h 5795240"/>
              <a:gd name="connsiteX99-32045" fmla="*/ 7283810 w 12641071"/>
              <a:gd name="connsiteY99-32046" fmla="*/ 4769391 h 5795240"/>
              <a:gd name="connsiteX100-32047" fmla="*/ 7320958 w 12641071"/>
              <a:gd name="connsiteY100-32048" fmla="*/ 4870887 h 5795240"/>
              <a:gd name="connsiteX101-32049" fmla="*/ 7223551 w 12641071"/>
              <a:gd name="connsiteY101-32050" fmla="*/ 4752829 h 5795240"/>
              <a:gd name="connsiteX102-32051" fmla="*/ 6652445 w 12641071"/>
              <a:gd name="connsiteY102-32052" fmla="*/ 4516269 h 5795240"/>
              <a:gd name="connsiteX103-32053" fmla="*/ 6200873 w 12641071"/>
              <a:gd name="connsiteY103-32054" fmla="*/ 4654206 h 5795240"/>
              <a:gd name="connsiteX104-32055" fmla="*/ 6088813 w 12641071"/>
              <a:gd name="connsiteY104-32056" fmla="*/ 4746663 h 5795240"/>
              <a:gd name="connsiteX105-32057" fmla="*/ 6023271 w 12641071"/>
              <a:gd name="connsiteY105-32058" fmla="*/ 4834312 h 5795240"/>
              <a:gd name="connsiteX106-32059" fmla="*/ 5935320 w 12641071"/>
              <a:gd name="connsiteY106-32060" fmla="*/ 4931081 h 5795240"/>
              <a:gd name="connsiteX107-32061" fmla="*/ 4971763 w 12641071"/>
              <a:gd name="connsiteY107-32062" fmla="*/ 5330200 h 5795240"/>
              <a:gd name="connsiteX108-32063" fmla="*/ 3716172 w 12641071"/>
              <a:gd name="connsiteY108-32064" fmla="*/ 4497938 h 5795240"/>
              <a:gd name="connsiteX109-32065" fmla="*/ 3710773 w 12641071"/>
              <a:gd name="connsiteY109-32066" fmla="*/ 4483182 h 5795240"/>
              <a:gd name="connsiteX110-32067" fmla="*/ 3710773 w 12641071"/>
              <a:gd name="connsiteY110-32068" fmla="*/ 4483181 h 5795240"/>
              <a:gd name="connsiteX111-32069" fmla="*/ 3674984 w 12641071"/>
              <a:gd name="connsiteY111-32070" fmla="*/ 4385402 h 5795240"/>
              <a:gd name="connsiteX112-32071" fmla="*/ 3670349 w 12641071"/>
              <a:gd name="connsiteY112-32072" fmla="*/ 4372742 h 5795240"/>
              <a:gd name="connsiteX113-32073" fmla="*/ 3659438 w 12641071"/>
              <a:gd name="connsiteY113-32074" fmla="*/ 4330309 h 5795240"/>
              <a:gd name="connsiteX114-32075" fmla="*/ 3672084 w 12641071"/>
              <a:gd name="connsiteY114-32076" fmla="*/ 4353606 h 5795240"/>
              <a:gd name="connsiteX115-32077" fmla="*/ 3659440 w 12641071"/>
              <a:gd name="connsiteY115-32078" fmla="*/ 4330309 h 5795240"/>
              <a:gd name="connsiteX116-32079" fmla="*/ 3613217 w 12641071"/>
              <a:gd name="connsiteY116-32080" fmla="*/ 4245153 h 5795240"/>
              <a:gd name="connsiteX117-32081" fmla="*/ 3083792 w 12641071"/>
              <a:gd name="connsiteY117-32082" fmla="*/ 3963660 h 5795240"/>
              <a:gd name="connsiteX118-32083" fmla="*/ 2835272 w 12641071"/>
              <a:gd name="connsiteY118-32084" fmla="*/ 4013833 h 5795240"/>
              <a:gd name="connsiteX119-32085" fmla="*/ 2820214 w 12641071"/>
              <a:gd name="connsiteY119-32086" fmla="*/ 4022007 h 5795240"/>
              <a:gd name="connsiteX120-32087" fmla="*/ 2820212 w 12641071"/>
              <a:gd name="connsiteY120-32088" fmla="*/ 4022008 h 5795240"/>
              <a:gd name="connsiteX121-32089" fmla="*/ 2820206 w 12641071"/>
              <a:gd name="connsiteY121-32090" fmla="*/ 4022011 h 5795240"/>
              <a:gd name="connsiteX122-32091" fmla="*/ 2813481 w 12641071"/>
              <a:gd name="connsiteY122-32092" fmla="*/ 4027041 h 5795240"/>
              <a:gd name="connsiteX123-32093" fmla="*/ 2762875 w 12641071"/>
              <a:gd name="connsiteY123-32094" fmla="*/ 4057784 h 5795240"/>
              <a:gd name="connsiteX124-32095" fmla="*/ 2762878 w 12641071"/>
              <a:gd name="connsiteY124-32096" fmla="*/ 4057784 h 5795240"/>
              <a:gd name="connsiteX125-32097" fmla="*/ 2694694 w 12641071"/>
              <a:gd name="connsiteY125-32098" fmla="*/ 4099208 h 5795240"/>
              <a:gd name="connsiteX126-32099" fmla="*/ 2726822 w 12641071"/>
              <a:gd name="connsiteY126-32100" fmla="*/ 4072700 h 5795240"/>
              <a:gd name="connsiteX127-32101" fmla="*/ 2757719 w 12641071"/>
              <a:gd name="connsiteY127-32102" fmla="*/ 4055929 h 5795240"/>
              <a:gd name="connsiteX128-32103" fmla="*/ 2757718 w 12641071"/>
              <a:gd name="connsiteY128-32104" fmla="*/ 4055928 h 5795240"/>
              <a:gd name="connsiteX129-32105" fmla="*/ 2726820 w 12641071"/>
              <a:gd name="connsiteY129-32106" fmla="*/ 4072700 h 5795240"/>
              <a:gd name="connsiteX130-32107" fmla="*/ 2694692 w 12641071"/>
              <a:gd name="connsiteY130-32108" fmla="*/ 4099208 h 5795240"/>
              <a:gd name="connsiteX131-32109" fmla="*/ 2664698 w 12641071"/>
              <a:gd name="connsiteY131-32110" fmla="*/ 4117431 h 5795240"/>
              <a:gd name="connsiteX132-32111" fmla="*/ 1804544 w 12641071"/>
              <a:gd name="connsiteY132-32112" fmla="*/ 4335229 h 5795240"/>
              <a:gd name="connsiteX133-32113" fmla="*/ 0 w 12641071"/>
              <a:gd name="connsiteY133-32114" fmla="*/ 2530685 h 5795240"/>
              <a:gd name="connsiteX134-32115" fmla="*/ 1804544 w 12641071"/>
              <a:gd name="connsiteY134-32116" fmla="*/ 726143 h 5795240"/>
              <a:gd name="connsiteX135-32117" fmla="*/ 3080549 w 12641071"/>
              <a:gd name="connsiteY135-32118" fmla="*/ 1254682 h 5795240"/>
              <a:gd name="connsiteX136-32119" fmla="*/ 3268676 w 12641071"/>
              <a:gd name="connsiteY136-32120" fmla="*/ 1461167 h 5795240"/>
              <a:gd name="connsiteX137-32121" fmla="*/ 3565826 w 12641071"/>
              <a:gd name="connsiteY137-32122" fmla="*/ 1551935 h 5795240"/>
              <a:gd name="connsiteX138-32123" fmla="*/ 4086504 w 12641071"/>
              <a:gd name="connsiteY138-32124" fmla="*/ 1127574 h 5795240"/>
              <a:gd name="connsiteX139-32125" fmla="*/ 4103078 w 12641071"/>
              <a:gd name="connsiteY139-32126" fmla="*/ 1004204 h 5795240"/>
              <a:gd name="connsiteX140-32127" fmla="*/ 5215874 w 12641071"/>
              <a:gd name="connsiteY140-32128" fmla="*/ 0 h 5795240"/>
              <a:gd name="connsiteX0-32129" fmla="*/ 3682364 w 12641071"/>
              <a:gd name="connsiteY0-32130" fmla="*/ 4386723 h 5795240"/>
              <a:gd name="connsiteX1-32131" fmla="*/ 3772428 w 12641071"/>
              <a:gd name="connsiteY1-32132" fmla="*/ 4402840 h 5795240"/>
              <a:gd name="connsiteX2-32133" fmla="*/ 3772428 w 12641071"/>
              <a:gd name="connsiteY2-32134" fmla="*/ 4402840 h 5795240"/>
              <a:gd name="connsiteX3-32135" fmla="*/ 3682364 w 12641071"/>
              <a:gd name="connsiteY3-32136" fmla="*/ 4386723 h 5795240"/>
              <a:gd name="connsiteX4-32137" fmla="*/ 5215874 w 12641071"/>
              <a:gd name="connsiteY4-32138" fmla="*/ 0 h 5795240"/>
              <a:gd name="connsiteX5-32139" fmla="*/ 5927386 w 12641071"/>
              <a:gd name="connsiteY5-32140" fmla="*/ 255427 h 5795240"/>
              <a:gd name="connsiteX6-32141" fmla="*/ 6105193 w 12641071"/>
              <a:gd name="connsiteY6-32142" fmla="*/ 442067 h 5795240"/>
              <a:gd name="connsiteX7-32143" fmla="*/ 6105193 w 12641071"/>
              <a:gd name="connsiteY7-32144" fmla="*/ 442069 h 5795240"/>
              <a:gd name="connsiteX8-32145" fmla="*/ 6141460 w 12641071"/>
              <a:gd name="connsiteY8-32146" fmla="*/ 475027 h 5795240"/>
              <a:gd name="connsiteX9-32147" fmla="*/ 6788665 w 12641071"/>
              <a:gd name="connsiteY9-32148" fmla="*/ 707369 h 5795240"/>
              <a:gd name="connsiteX10-32149" fmla="*/ 7184710 w 12641071"/>
              <a:gd name="connsiteY10-32150" fmla="*/ 627411 h 5795240"/>
              <a:gd name="connsiteX11-32151" fmla="*/ 7314851 w 12641071"/>
              <a:gd name="connsiteY11-32152" fmla="*/ 559537 h 5795240"/>
              <a:gd name="connsiteX12-32153" fmla="*/ 7314853 w 12641071"/>
              <a:gd name="connsiteY12-32154" fmla="*/ 559536 h 5795240"/>
              <a:gd name="connsiteX13-32155" fmla="*/ 7314851 w 12641071"/>
              <a:gd name="connsiteY13-32156" fmla="*/ 559537 h 5795240"/>
              <a:gd name="connsiteX14-32157" fmla="*/ 7391626 w 12641071"/>
              <a:gd name="connsiteY14-32158" fmla="*/ 508114 h 5795240"/>
              <a:gd name="connsiteX15-32159" fmla="*/ 7391631 w 12641071"/>
              <a:gd name="connsiteY15-32160" fmla="*/ 508110 h 5795240"/>
              <a:gd name="connsiteX16-32161" fmla="*/ 7478934 w 12641071"/>
              <a:gd name="connsiteY16-32162" fmla="*/ 466053 h 5795240"/>
              <a:gd name="connsiteX17-32163" fmla="*/ 7897193 w 12641071"/>
              <a:gd name="connsiteY17-32164" fmla="*/ 381611 h 5795240"/>
              <a:gd name="connsiteX18-32165" fmla="*/ 8788216 w 12641071"/>
              <a:gd name="connsiteY18-32166" fmla="*/ 855364 h 5795240"/>
              <a:gd name="connsiteX19-32167" fmla="*/ 8832362 w 12641071"/>
              <a:gd name="connsiteY19-32168" fmla="*/ 928030 h 5795240"/>
              <a:gd name="connsiteX20-32169" fmla="*/ 8832362 w 12641071"/>
              <a:gd name="connsiteY20-32170" fmla="*/ 928033 h 5795240"/>
              <a:gd name="connsiteX21-32171" fmla="*/ 8842040 w 12641071"/>
              <a:gd name="connsiteY21-32172" fmla="*/ 943961 h 5795240"/>
              <a:gd name="connsiteX22-32173" fmla="*/ 8856144 w 12641071"/>
              <a:gd name="connsiteY22-32174" fmla="*/ 973241 h 5795240"/>
              <a:gd name="connsiteX23-32175" fmla="*/ 8856145 w 12641071"/>
              <a:gd name="connsiteY23-32176" fmla="*/ 973241 h 5795240"/>
              <a:gd name="connsiteX24-32177" fmla="*/ 8878117 w 12641071"/>
              <a:gd name="connsiteY24-32178" fmla="*/ 1018851 h 5795240"/>
              <a:gd name="connsiteX25-32179" fmla="*/ 8877719 w 12641071"/>
              <a:gd name="connsiteY25-32180" fmla="*/ 1018369 h 5795240"/>
              <a:gd name="connsiteX26-32181" fmla="*/ 8853250 w 12641071"/>
              <a:gd name="connsiteY26-32182" fmla="*/ 973288 h 5795240"/>
              <a:gd name="connsiteX27-32183" fmla="*/ 8853249 w 12641071"/>
              <a:gd name="connsiteY27-32184" fmla="*/ 973288 h 5795240"/>
              <a:gd name="connsiteX28-32185" fmla="*/ 8853248 w 12641071"/>
              <a:gd name="connsiteY28-32186" fmla="*/ 973287 h 5795240"/>
              <a:gd name="connsiteX29-32187" fmla="*/ 8849677 w 12641071"/>
              <a:gd name="connsiteY29-32188" fmla="*/ 973341 h 5795240"/>
              <a:gd name="connsiteX30-32189" fmla="*/ 8641543 w 12641071"/>
              <a:gd name="connsiteY30-32190" fmla="*/ 916577 h 5795240"/>
              <a:gd name="connsiteX31-32191" fmla="*/ 8641545 w 12641071"/>
              <a:gd name="connsiteY31-32192" fmla="*/ 916580 h 5795240"/>
              <a:gd name="connsiteX32-32193" fmla="*/ 8849676 w 12641071"/>
              <a:gd name="connsiteY32-32194" fmla="*/ 973343 h 5795240"/>
              <a:gd name="connsiteX33-32195" fmla="*/ 8853248 w 12641071"/>
              <a:gd name="connsiteY33-32196" fmla="*/ 973288 h 5795240"/>
              <a:gd name="connsiteX34-32197" fmla="*/ 8877719 w 12641071"/>
              <a:gd name="connsiteY34-32198" fmla="*/ 1018371 h 5795240"/>
              <a:gd name="connsiteX35-32199" fmla="*/ 8878116 w 12641071"/>
              <a:gd name="connsiteY35-32200" fmla="*/ 1018851 h 5795240"/>
              <a:gd name="connsiteX36-32201" fmla="*/ 8887288 w 12641071"/>
              <a:gd name="connsiteY36-32202" fmla="*/ 1037892 h 5795240"/>
              <a:gd name="connsiteX37-32203" fmla="*/ 8949899 w 12641071"/>
              <a:gd name="connsiteY37-32204" fmla="*/ 1239592 h 5795240"/>
              <a:gd name="connsiteX38-32205" fmla="*/ 8968437 w 12641071"/>
              <a:gd name="connsiteY38-32206" fmla="*/ 1423482 h 5795240"/>
              <a:gd name="connsiteX39-32207" fmla="*/ 8949899 w 12641071"/>
              <a:gd name="connsiteY39-32208" fmla="*/ 1239591 h 5795240"/>
              <a:gd name="connsiteX40-32209" fmla="*/ 8887288 w 12641071"/>
              <a:gd name="connsiteY40-32210" fmla="*/ 1037890 h 5795240"/>
              <a:gd name="connsiteX41-32211" fmla="*/ 8878116 w 12641071"/>
              <a:gd name="connsiteY41-32212" fmla="*/ 1018851 h 5795240"/>
              <a:gd name="connsiteX42-32213" fmla="*/ 8931285 w 12641071"/>
              <a:gd name="connsiteY42-32214" fmla="*/ 1083292 h 5795240"/>
              <a:gd name="connsiteX43-32215" fmla="*/ 9241478 w 12641071"/>
              <a:gd name="connsiteY43-32216" fmla="*/ 1211778 h 5795240"/>
              <a:gd name="connsiteX44-32217" fmla="*/ 9605238 w 12641071"/>
              <a:gd name="connsiteY44-32218" fmla="*/ 1018369 h 5795240"/>
              <a:gd name="connsiteX45-32219" fmla="*/ 9636247 w 12641071"/>
              <a:gd name="connsiteY45-32220" fmla="*/ 961241 h 5795240"/>
              <a:gd name="connsiteX46-32221" fmla="*/ 9641995 w 12641071"/>
              <a:gd name="connsiteY46-32222" fmla="*/ 961152 h 5795240"/>
              <a:gd name="connsiteX47-32223" fmla="*/ 9584939 w 12641071"/>
              <a:gd name="connsiteY47-32224" fmla="*/ 1079594 h 5795240"/>
              <a:gd name="connsiteX48-32225" fmla="*/ 9546257 w 12641071"/>
              <a:gd name="connsiteY48-32226" fmla="*/ 1204206 h 5795240"/>
              <a:gd name="connsiteX49-32227" fmla="*/ 9584939 w 12641071"/>
              <a:gd name="connsiteY49-32228" fmla="*/ 1079596 h 5795240"/>
              <a:gd name="connsiteX50-32229" fmla="*/ 9641995 w 12641071"/>
              <a:gd name="connsiteY50-32230" fmla="*/ 961153 h 5795240"/>
              <a:gd name="connsiteX51-32231" fmla="*/ 9653069 w 12641071"/>
              <a:gd name="connsiteY51-32232" fmla="*/ 960983 h 5795240"/>
              <a:gd name="connsiteX52-32233" fmla="*/ 9801564 w 12641071"/>
              <a:gd name="connsiteY52-32234" fmla="*/ 1196828 h 5795240"/>
              <a:gd name="connsiteX53-32235" fmla="*/ 9801566 w 12641071"/>
              <a:gd name="connsiteY53-32236" fmla="*/ 1196828 h 5795240"/>
              <a:gd name="connsiteX54-32237" fmla="*/ 9653070 w 12641071"/>
              <a:gd name="connsiteY54-32238" fmla="*/ 960982 h 5795240"/>
              <a:gd name="connsiteX55-32239" fmla="*/ 9641996 w 12641071"/>
              <a:gd name="connsiteY55-32240" fmla="*/ 961152 h 5795240"/>
              <a:gd name="connsiteX56-32241" fmla="*/ 9651917 w 12641071"/>
              <a:gd name="connsiteY56-32242" fmla="*/ 940556 h 5795240"/>
              <a:gd name="connsiteX57-32243" fmla="*/ 11050508 w 12641071"/>
              <a:gd name="connsiteY57-32244" fmla="*/ 108150 h 5795240"/>
              <a:gd name="connsiteX58-32245" fmla="*/ 12641071 w 12641071"/>
              <a:gd name="connsiteY58-32246" fmla="*/ 1698711 h 5795240"/>
              <a:gd name="connsiteX59-32247" fmla="*/ 11371062 w 12641071"/>
              <a:gd name="connsiteY59-32248" fmla="*/ 3256960 h 5795240"/>
              <a:gd name="connsiteX60-32249" fmla="*/ 11215953 w 12641071"/>
              <a:gd name="connsiteY60-32250" fmla="*/ 3280632 h 5795240"/>
              <a:gd name="connsiteX61-32251" fmla="*/ 11142318 w 12641071"/>
              <a:gd name="connsiteY61-32252" fmla="*/ 3276914 h 5795240"/>
              <a:gd name="connsiteX62-32253" fmla="*/ 11215952 w 12641071"/>
              <a:gd name="connsiteY62-32254" fmla="*/ 3280632 h 5795240"/>
              <a:gd name="connsiteX63-32255" fmla="*/ 11213133 w 12641071"/>
              <a:gd name="connsiteY63-32256" fmla="*/ 3281062 h 5795240"/>
              <a:gd name="connsiteX64-32257" fmla="*/ 11116921 w 12641071"/>
              <a:gd name="connsiteY64-32258" fmla="*/ 3285921 h 5795240"/>
              <a:gd name="connsiteX65-32259" fmla="*/ 11050507 w 12641071"/>
              <a:gd name="connsiteY65-32260" fmla="*/ 3289274 h 5795240"/>
              <a:gd name="connsiteX66-32261" fmla="*/ 11006292 w 12641071"/>
              <a:gd name="connsiteY66-32262" fmla="*/ 3287041 h 5795240"/>
              <a:gd name="connsiteX67-32263" fmla="*/ 10937101 w 12641071"/>
              <a:gd name="connsiteY67-32264" fmla="*/ 3297601 h 5795240"/>
              <a:gd name="connsiteX68-32265" fmla="*/ 10144740 w 12641071"/>
              <a:gd name="connsiteY68-32266" fmla="*/ 4089962 h 5795240"/>
              <a:gd name="connsiteX69-32267" fmla="*/ 10130374 w 12641071"/>
              <a:gd name="connsiteY69-32268" fmla="*/ 4184101 h 5795240"/>
              <a:gd name="connsiteX70-32269" fmla="*/ 10130375 w 12641071"/>
              <a:gd name="connsiteY70-32270" fmla="*/ 4184103 h 5795240"/>
              <a:gd name="connsiteX71-32271" fmla="*/ 10130656 w 12641071"/>
              <a:gd name="connsiteY71-32272" fmla="*/ 4185950 h 5795240"/>
              <a:gd name="connsiteX72-32273" fmla="*/ 10138194 w 12641071"/>
              <a:gd name="connsiteY72-32274" fmla="*/ 4335228 h 5795240"/>
              <a:gd name="connsiteX73-32275" fmla="*/ 10137710 w 12641071"/>
              <a:gd name="connsiteY73-32276" fmla="*/ 4344822 h 5795240"/>
              <a:gd name="connsiteX74-32277" fmla="*/ 10133555 w 12641071"/>
              <a:gd name="connsiteY74-32278" fmla="*/ 4427096 h 5795240"/>
              <a:gd name="connsiteX75-32279" fmla="*/ 10129312 w 12641071"/>
              <a:gd name="connsiteY75-32280" fmla="*/ 4399289 h 5795240"/>
              <a:gd name="connsiteX76-32281" fmla="*/ 10126797 w 12641071"/>
              <a:gd name="connsiteY76-32282" fmla="*/ 4349498 h 5795240"/>
              <a:gd name="connsiteX77-32283" fmla="*/ 10126796 w 12641071"/>
              <a:gd name="connsiteY77-32284" fmla="*/ 4349498 h 5795240"/>
              <a:gd name="connsiteX78-32285" fmla="*/ 10129311 w 12641071"/>
              <a:gd name="connsiteY78-32286" fmla="*/ 4399289 h 5795240"/>
              <a:gd name="connsiteX79-32287" fmla="*/ 10133554 w 12641071"/>
              <a:gd name="connsiteY79-32288" fmla="*/ 4427096 h 5795240"/>
              <a:gd name="connsiteX80-32289" fmla="*/ 10130656 w 12641071"/>
              <a:gd name="connsiteY80-32290" fmla="*/ 4484506 h 5795240"/>
              <a:gd name="connsiteX81-32291" fmla="*/ 8678182 w 12641071"/>
              <a:gd name="connsiteY81-32292" fmla="*/ 5795240 h 5795240"/>
              <a:gd name="connsiteX82-32293" fmla="*/ 7467518 w 12641071"/>
              <a:gd name="connsiteY82-32294" fmla="*/ 5151535 h 5795240"/>
              <a:gd name="connsiteX83-32295" fmla="*/ 7419945 w 12641071"/>
              <a:gd name="connsiteY83-32296" fmla="*/ 5073228 h 5795240"/>
              <a:gd name="connsiteX84-32297" fmla="*/ 7394386 w 12641071"/>
              <a:gd name="connsiteY84-32298" fmla="*/ 5031156 h 5795240"/>
              <a:gd name="connsiteX85-32299" fmla="*/ 7367299 w 12641071"/>
              <a:gd name="connsiteY85-32300" fmla="*/ 4974928 h 5795240"/>
              <a:gd name="connsiteX86-32301" fmla="*/ 7332905 w 12641071"/>
              <a:gd name="connsiteY86-32302" fmla="*/ 4903531 h 5795240"/>
              <a:gd name="connsiteX87-32303" fmla="*/ 7320958 w 12641071"/>
              <a:gd name="connsiteY87-32304" fmla="*/ 4870887 h 5795240"/>
              <a:gd name="connsiteX88-32305" fmla="*/ 7322174 w 12641071"/>
              <a:gd name="connsiteY88-32306" fmla="*/ 4872361 h 5795240"/>
              <a:gd name="connsiteX89-32307" fmla="*/ 7362630 w 12641071"/>
              <a:gd name="connsiteY89-32308" fmla="*/ 4938954 h 5795240"/>
              <a:gd name="connsiteX90-32309" fmla="*/ 7380779 w 12641071"/>
              <a:gd name="connsiteY90-32310" fmla="*/ 4976628 h 5795240"/>
              <a:gd name="connsiteX91-32311" fmla="*/ 7391210 w 12641071"/>
              <a:gd name="connsiteY91-32312" fmla="*/ 4977944 h 5795240"/>
              <a:gd name="connsiteX92-32313" fmla="*/ 7380780 w 12641071"/>
              <a:gd name="connsiteY92-32314" fmla="*/ 4976628 h 5795240"/>
              <a:gd name="connsiteX93-32315" fmla="*/ 7362631 w 12641071"/>
              <a:gd name="connsiteY93-32316" fmla="*/ 4938954 h 5795240"/>
              <a:gd name="connsiteX94-32317" fmla="*/ 7322175 w 12641071"/>
              <a:gd name="connsiteY94-32318" fmla="*/ 4872361 h 5795240"/>
              <a:gd name="connsiteX95-32319" fmla="*/ 7320959 w 12641071"/>
              <a:gd name="connsiteY95-32320" fmla="*/ 4870887 h 5795240"/>
              <a:gd name="connsiteX96-32321" fmla="*/ 7283811 w 12641071"/>
              <a:gd name="connsiteY96-32322" fmla="*/ 4769391 h 5795240"/>
              <a:gd name="connsiteX97-32323" fmla="*/ 7272112 w 12641071"/>
              <a:gd name="connsiteY97-32324" fmla="*/ 4718630 h 5795240"/>
              <a:gd name="connsiteX98-32325" fmla="*/ 7283810 w 12641071"/>
              <a:gd name="connsiteY98-32326" fmla="*/ 4769391 h 5795240"/>
              <a:gd name="connsiteX99-32327" fmla="*/ 7320958 w 12641071"/>
              <a:gd name="connsiteY99-32328" fmla="*/ 4870887 h 5795240"/>
              <a:gd name="connsiteX100-32329" fmla="*/ 7223551 w 12641071"/>
              <a:gd name="connsiteY100-32330" fmla="*/ 4752829 h 5795240"/>
              <a:gd name="connsiteX101-32331" fmla="*/ 6652445 w 12641071"/>
              <a:gd name="connsiteY101-32332" fmla="*/ 4516269 h 5795240"/>
              <a:gd name="connsiteX102-32333" fmla="*/ 6200873 w 12641071"/>
              <a:gd name="connsiteY102-32334" fmla="*/ 4654206 h 5795240"/>
              <a:gd name="connsiteX103-32335" fmla="*/ 6088813 w 12641071"/>
              <a:gd name="connsiteY103-32336" fmla="*/ 4746663 h 5795240"/>
              <a:gd name="connsiteX104-32337" fmla="*/ 6023271 w 12641071"/>
              <a:gd name="connsiteY104-32338" fmla="*/ 4834312 h 5795240"/>
              <a:gd name="connsiteX105-32339" fmla="*/ 5935320 w 12641071"/>
              <a:gd name="connsiteY105-32340" fmla="*/ 4931081 h 5795240"/>
              <a:gd name="connsiteX106-32341" fmla="*/ 4971763 w 12641071"/>
              <a:gd name="connsiteY106-32342" fmla="*/ 5330200 h 5795240"/>
              <a:gd name="connsiteX107-32343" fmla="*/ 3716172 w 12641071"/>
              <a:gd name="connsiteY107-32344" fmla="*/ 4497938 h 5795240"/>
              <a:gd name="connsiteX108-32345" fmla="*/ 3710773 w 12641071"/>
              <a:gd name="connsiteY108-32346" fmla="*/ 4483182 h 5795240"/>
              <a:gd name="connsiteX109-32347" fmla="*/ 3710773 w 12641071"/>
              <a:gd name="connsiteY109-32348" fmla="*/ 4483181 h 5795240"/>
              <a:gd name="connsiteX110-32349" fmla="*/ 3674984 w 12641071"/>
              <a:gd name="connsiteY110-32350" fmla="*/ 4385402 h 5795240"/>
              <a:gd name="connsiteX111-32351" fmla="*/ 3670349 w 12641071"/>
              <a:gd name="connsiteY111-32352" fmla="*/ 4372742 h 5795240"/>
              <a:gd name="connsiteX112-32353" fmla="*/ 3659438 w 12641071"/>
              <a:gd name="connsiteY112-32354" fmla="*/ 4330309 h 5795240"/>
              <a:gd name="connsiteX113-32355" fmla="*/ 3672084 w 12641071"/>
              <a:gd name="connsiteY113-32356" fmla="*/ 4353606 h 5795240"/>
              <a:gd name="connsiteX114-32357" fmla="*/ 3659440 w 12641071"/>
              <a:gd name="connsiteY114-32358" fmla="*/ 4330309 h 5795240"/>
              <a:gd name="connsiteX115-32359" fmla="*/ 3613217 w 12641071"/>
              <a:gd name="connsiteY115-32360" fmla="*/ 4245153 h 5795240"/>
              <a:gd name="connsiteX116-32361" fmla="*/ 3083792 w 12641071"/>
              <a:gd name="connsiteY116-32362" fmla="*/ 3963660 h 5795240"/>
              <a:gd name="connsiteX117-32363" fmla="*/ 2835272 w 12641071"/>
              <a:gd name="connsiteY117-32364" fmla="*/ 4013833 h 5795240"/>
              <a:gd name="connsiteX118-32365" fmla="*/ 2820214 w 12641071"/>
              <a:gd name="connsiteY118-32366" fmla="*/ 4022007 h 5795240"/>
              <a:gd name="connsiteX119-32367" fmla="*/ 2820212 w 12641071"/>
              <a:gd name="connsiteY119-32368" fmla="*/ 4022008 h 5795240"/>
              <a:gd name="connsiteX120-32369" fmla="*/ 2820206 w 12641071"/>
              <a:gd name="connsiteY120-32370" fmla="*/ 4022011 h 5795240"/>
              <a:gd name="connsiteX121-32371" fmla="*/ 2813481 w 12641071"/>
              <a:gd name="connsiteY121-32372" fmla="*/ 4027041 h 5795240"/>
              <a:gd name="connsiteX122-32373" fmla="*/ 2762875 w 12641071"/>
              <a:gd name="connsiteY122-32374" fmla="*/ 4057784 h 5795240"/>
              <a:gd name="connsiteX123-32375" fmla="*/ 2762878 w 12641071"/>
              <a:gd name="connsiteY123-32376" fmla="*/ 4057784 h 5795240"/>
              <a:gd name="connsiteX124-32377" fmla="*/ 2694694 w 12641071"/>
              <a:gd name="connsiteY124-32378" fmla="*/ 4099208 h 5795240"/>
              <a:gd name="connsiteX125-32379" fmla="*/ 2726822 w 12641071"/>
              <a:gd name="connsiteY125-32380" fmla="*/ 4072700 h 5795240"/>
              <a:gd name="connsiteX126-32381" fmla="*/ 2757719 w 12641071"/>
              <a:gd name="connsiteY126-32382" fmla="*/ 4055929 h 5795240"/>
              <a:gd name="connsiteX127-32383" fmla="*/ 2757718 w 12641071"/>
              <a:gd name="connsiteY127-32384" fmla="*/ 4055928 h 5795240"/>
              <a:gd name="connsiteX128-32385" fmla="*/ 2726820 w 12641071"/>
              <a:gd name="connsiteY128-32386" fmla="*/ 4072700 h 5795240"/>
              <a:gd name="connsiteX129-32387" fmla="*/ 2694692 w 12641071"/>
              <a:gd name="connsiteY129-32388" fmla="*/ 4099208 h 5795240"/>
              <a:gd name="connsiteX130-32389" fmla="*/ 2664698 w 12641071"/>
              <a:gd name="connsiteY130-32390" fmla="*/ 4117431 h 5795240"/>
              <a:gd name="connsiteX131-32391" fmla="*/ 1804544 w 12641071"/>
              <a:gd name="connsiteY131-32392" fmla="*/ 4335229 h 5795240"/>
              <a:gd name="connsiteX132-32393" fmla="*/ 0 w 12641071"/>
              <a:gd name="connsiteY132-32394" fmla="*/ 2530685 h 5795240"/>
              <a:gd name="connsiteX133-32395" fmla="*/ 1804544 w 12641071"/>
              <a:gd name="connsiteY133-32396" fmla="*/ 726143 h 5795240"/>
              <a:gd name="connsiteX134-32397" fmla="*/ 3080549 w 12641071"/>
              <a:gd name="connsiteY134-32398" fmla="*/ 1254682 h 5795240"/>
              <a:gd name="connsiteX135-32399" fmla="*/ 3268676 w 12641071"/>
              <a:gd name="connsiteY135-32400" fmla="*/ 1461167 h 5795240"/>
              <a:gd name="connsiteX136-32401" fmla="*/ 3565826 w 12641071"/>
              <a:gd name="connsiteY136-32402" fmla="*/ 1551935 h 5795240"/>
              <a:gd name="connsiteX137-32403" fmla="*/ 4086504 w 12641071"/>
              <a:gd name="connsiteY137-32404" fmla="*/ 1127574 h 5795240"/>
              <a:gd name="connsiteX138-32405" fmla="*/ 4103078 w 12641071"/>
              <a:gd name="connsiteY138-32406" fmla="*/ 1004204 h 5795240"/>
              <a:gd name="connsiteX139-32407" fmla="*/ 5215874 w 12641071"/>
              <a:gd name="connsiteY139-32408" fmla="*/ 0 h 5795240"/>
              <a:gd name="connsiteX0-32409" fmla="*/ 3682364 w 12641071"/>
              <a:gd name="connsiteY0-32410" fmla="*/ 4386723 h 5795240"/>
              <a:gd name="connsiteX1-32411" fmla="*/ 3772428 w 12641071"/>
              <a:gd name="connsiteY1-32412" fmla="*/ 4402840 h 5795240"/>
              <a:gd name="connsiteX2-32413" fmla="*/ 3772428 w 12641071"/>
              <a:gd name="connsiteY2-32414" fmla="*/ 4402840 h 5795240"/>
              <a:gd name="connsiteX3-32415" fmla="*/ 3682364 w 12641071"/>
              <a:gd name="connsiteY3-32416" fmla="*/ 4386723 h 5795240"/>
              <a:gd name="connsiteX4-32417" fmla="*/ 5215874 w 12641071"/>
              <a:gd name="connsiteY4-32418" fmla="*/ 0 h 5795240"/>
              <a:gd name="connsiteX5-32419" fmla="*/ 5927386 w 12641071"/>
              <a:gd name="connsiteY5-32420" fmla="*/ 255427 h 5795240"/>
              <a:gd name="connsiteX6-32421" fmla="*/ 6105193 w 12641071"/>
              <a:gd name="connsiteY6-32422" fmla="*/ 442067 h 5795240"/>
              <a:gd name="connsiteX7-32423" fmla="*/ 6105193 w 12641071"/>
              <a:gd name="connsiteY7-32424" fmla="*/ 442069 h 5795240"/>
              <a:gd name="connsiteX8-32425" fmla="*/ 6141460 w 12641071"/>
              <a:gd name="connsiteY8-32426" fmla="*/ 475027 h 5795240"/>
              <a:gd name="connsiteX9-32427" fmla="*/ 6788665 w 12641071"/>
              <a:gd name="connsiteY9-32428" fmla="*/ 707369 h 5795240"/>
              <a:gd name="connsiteX10-32429" fmla="*/ 7184710 w 12641071"/>
              <a:gd name="connsiteY10-32430" fmla="*/ 627411 h 5795240"/>
              <a:gd name="connsiteX11-32431" fmla="*/ 7314851 w 12641071"/>
              <a:gd name="connsiteY11-32432" fmla="*/ 559537 h 5795240"/>
              <a:gd name="connsiteX12-32433" fmla="*/ 7314853 w 12641071"/>
              <a:gd name="connsiteY12-32434" fmla="*/ 559536 h 5795240"/>
              <a:gd name="connsiteX13-32435" fmla="*/ 7314851 w 12641071"/>
              <a:gd name="connsiteY13-32436" fmla="*/ 559537 h 5795240"/>
              <a:gd name="connsiteX14-32437" fmla="*/ 7391626 w 12641071"/>
              <a:gd name="connsiteY14-32438" fmla="*/ 508114 h 5795240"/>
              <a:gd name="connsiteX15-32439" fmla="*/ 7391631 w 12641071"/>
              <a:gd name="connsiteY15-32440" fmla="*/ 508110 h 5795240"/>
              <a:gd name="connsiteX16-32441" fmla="*/ 7478934 w 12641071"/>
              <a:gd name="connsiteY16-32442" fmla="*/ 466053 h 5795240"/>
              <a:gd name="connsiteX17-32443" fmla="*/ 7897193 w 12641071"/>
              <a:gd name="connsiteY17-32444" fmla="*/ 381611 h 5795240"/>
              <a:gd name="connsiteX18-32445" fmla="*/ 8788216 w 12641071"/>
              <a:gd name="connsiteY18-32446" fmla="*/ 855364 h 5795240"/>
              <a:gd name="connsiteX19-32447" fmla="*/ 8832362 w 12641071"/>
              <a:gd name="connsiteY19-32448" fmla="*/ 928030 h 5795240"/>
              <a:gd name="connsiteX20-32449" fmla="*/ 8832362 w 12641071"/>
              <a:gd name="connsiteY20-32450" fmla="*/ 928033 h 5795240"/>
              <a:gd name="connsiteX21-32451" fmla="*/ 8842040 w 12641071"/>
              <a:gd name="connsiteY21-32452" fmla="*/ 943961 h 5795240"/>
              <a:gd name="connsiteX22-32453" fmla="*/ 8856144 w 12641071"/>
              <a:gd name="connsiteY22-32454" fmla="*/ 973241 h 5795240"/>
              <a:gd name="connsiteX23-32455" fmla="*/ 8856145 w 12641071"/>
              <a:gd name="connsiteY23-32456" fmla="*/ 973241 h 5795240"/>
              <a:gd name="connsiteX24-32457" fmla="*/ 8878117 w 12641071"/>
              <a:gd name="connsiteY24-32458" fmla="*/ 1018851 h 5795240"/>
              <a:gd name="connsiteX25-32459" fmla="*/ 8877719 w 12641071"/>
              <a:gd name="connsiteY25-32460" fmla="*/ 1018369 h 5795240"/>
              <a:gd name="connsiteX26-32461" fmla="*/ 8853250 w 12641071"/>
              <a:gd name="connsiteY26-32462" fmla="*/ 973288 h 5795240"/>
              <a:gd name="connsiteX27-32463" fmla="*/ 8853249 w 12641071"/>
              <a:gd name="connsiteY27-32464" fmla="*/ 973288 h 5795240"/>
              <a:gd name="connsiteX28-32465" fmla="*/ 8853248 w 12641071"/>
              <a:gd name="connsiteY28-32466" fmla="*/ 973287 h 5795240"/>
              <a:gd name="connsiteX29-32467" fmla="*/ 8849677 w 12641071"/>
              <a:gd name="connsiteY29-32468" fmla="*/ 973341 h 5795240"/>
              <a:gd name="connsiteX30-32469" fmla="*/ 8641543 w 12641071"/>
              <a:gd name="connsiteY30-32470" fmla="*/ 916577 h 5795240"/>
              <a:gd name="connsiteX31-32471" fmla="*/ 8641545 w 12641071"/>
              <a:gd name="connsiteY31-32472" fmla="*/ 916580 h 5795240"/>
              <a:gd name="connsiteX32-32473" fmla="*/ 8849676 w 12641071"/>
              <a:gd name="connsiteY32-32474" fmla="*/ 973343 h 5795240"/>
              <a:gd name="connsiteX33-32475" fmla="*/ 8853248 w 12641071"/>
              <a:gd name="connsiteY33-32476" fmla="*/ 973288 h 5795240"/>
              <a:gd name="connsiteX34-32477" fmla="*/ 8877719 w 12641071"/>
              <a:gd name="connsiteY34-32478" fmla="*/ 1018371 h 5795240"/>
              <a:gd name="connsiteX35-32479" fmla="*/ 8878116 w 12641071"/>
              <a:gd name="connsiteY35-32480" fmla="*/ 1018851 h 5795240"/>
              <a:gd name="connsiteX36-32481" fmla="*/ 8887288 w 12641071"/>
              <a:gd name="connsiteY36-32482" fmla="*/ 1037892 h 5795240"/>
              <a:gd name="connsiteX37-32483" fmla="*/ 8949899 w 12641071"/>
              <a:gd name="connsiteY37-32484" fmla="*/ 1239592 h 5795240"/>
              <a:gd name="connsiteX38-32485" fmla="*/ 8968437 w 12641071"/>
              <a:gd name="connsiteY38-32486" fmla="*/ 1423482 h 5795240"/>
              <a:gd name="connsiteX39-32487" fmla="*/ 8949899 w 12641071"/>
              <a:gd name="connsiteY39-32488" fmla="*/ 1239591 h 5795240"/>
              <a:gd name="connsiteX40-32489" fmla="*/ 8887288 w 12641071"/>
              <a:gd name="connsiteY40-32490" fmla="*/ 1037890 h 5795240"/>
              <a:gd name="connsiteX41-32491" fmla="*/ 8878116 w 12641071"/>
              <a:gd name="connsiteY41-32492" fmla="*/ 1018851 h 5795240"/>
              <a:gd name="connsiteX42-32493" fmla="*/ 8931285 w 12641071"/>
              <a:gd name="connsiteY42-32494" fmla="*/ 1083292 h 5795240"/>
              <a:gd name="connsiteX43-32495" fmla="*/ 9241478 w 12641071"/>
              <a:gd name="connsiteY43-32496" fmla="*/ 1211778 h 5795240"/>
              <a:gd name="connsiteX44-32497" fmla="*/ 9605238 w 12641071"/>
              <a:gd name="connsiteY44-32498" fmla="*/ 1018369 h 5795240"/>
              <a:gd name="connsiteX45-32499" fmla="*/ 9636247 w 12641071"/>
              <a:gd name="connsiteY45-32500" fmla="*/ 961241 h 5795240"/>
              <a:gd name="connsiteX46-32501" fmla="*/ 9641995 w 12641071"/>
              <a:gd name="connsiteY46-32502" fmla="*/ 961152 h 5795240"/>
              <a:gd name="connsiteX47-32503" fmla="*/ 9584939 w 12641071"/>
              <a:gd name="connsiteY47-32504" fmla="*/ 1079594 h 5795240"/>
              <a:gd name="connsiteX48-32505" fmla="*/ 9546257 w 12641071"/>
              <a:gd name="connsiteY48-32506" fmla="*/ 1204206 h 5795240"/>
              <a:gd name="connsiteX49-32507" fmla="*/ 9584939 w 12641071"/>
              <a:gd name="connsiteY49-32508" fmla="*/ 1079596 h 5795240"/>
              <a:gd name="connsiteX50-32509" fmla="*/ 9641995 w 12641071"/>
              <a:gd name="connsiteY50-32510" fmla="*/ 961153 h 5795240"/>
              <a:gd name="connsiteX51-32511" fmla="*/ 9653069 w 12641071"/>
              <a:gd name="connsiteY51-32512" fmla="*/ 960983 h 5795240"/>
              <a:gd name="connsiteX52-32513" fmla="*/ 9801564 w 12641071"/>
              <a:gd name="connsiteY52-32514" fmla="*/ 1196828 h 5795240"/>
              <a:gd name="connsiteX53-32515" fmla="*/ 9801566 w 12641071"/>
              <a:gd name="connsiteY53-32516" fmla="*/ 1196828 h 5795240"/>
              <a:gd name="connsiteX54-32517" fmla="*/ 9653070 w 12641071"/>
              <a:gd name="connsiteY54-32518" fmla="*/ 960982 h 5795240"/>
              <a:gd name="connsiteX55-32519" fmla="*/ 9641996 w 12641071"/>
              <a:gd name="connsiteY55-32520" fmla="*/ 961152 h 5795240"/>
              <a:gd name="connsiteX56-32521" fmla="*/ 9651917 w 12641071"/>
              <a:gd name="connsiteY56-32522" fmla="*/ 940556 h 5795240"/>
              <a:gd name="connsiteX57-32523" fmla="*/ 11050508 w 12641071"/>
              <a:gd name="connsiteY57-32524" fmla="*/ 108150 h 5795240"/>
              <a:gd name="connsiteX58-32525" fmla="*/ 12641071 w 12641071"/>
              <a:gd name="connsiteY58-32526" fmla="*/ 1698711 h 5795240"/>
              <a:gd name="connsiteX59-32527" fmla="*/ 11371062 w 12641071"/>
              <a:gd name="connsiteY59-32528" fmla="*/ 3256960 h 5795240"/>
              <a:gd name="connsiteX60-32529" fmla="*/ 11215953 w 12641071"/>
              <a:gd name="connsiteY60-32530" fmla="*/ 3280632 h 5795240"/>
              <a:gd name="connsiteX61-32531" fmla="*/ 11142318 w 12641071"/>
              <a:gd name="connsiteY61-32532" fmla="*/ 3276914 h 5795240"/>
              <a:gd name="connsiteX62-32533" fmla="*/ 11215952 w 12641071"/>
              <a:gd name="connsiteY62-32534" fmla="*/ 3280632 h 5795240"/>
              <a:gd name="connsiteX63-32535" fmla="*/ 11213133 w 12641071"/>
              <a:gd name="connsiteY63-32536" fmla="*/ 3281062 h 5795240"/>
              <a:gd name="connsiteX64-32537" fmla="*/ 11116921 w 12641071"/>
              <a:gd name="connsiteY64-32538" fmla="*/ 3285921 h 5795240"/>
              <a:gd name="connsiteX65-32539" fmla="*/ 11050507 w 12641071"/>
              <a:gd name="connsiteY65-32540" fmla="*/ 3289274 h 5795240"/>
              <a:gd name="connsiteX66-32541" fmla="*/ 11006292 w 12641071"/>
              <a:gd name="connsiteY66-32542" fmla="*/ 3287041 h 5795240"/>
              <a:gd name="connsiteX67-32543" fmla="*/ 10937101 w 12641071"/>
              <a:gd name="connsiteY67-32544" fmla="*/ 3297601 h 5795240"/>
              <a:gd name="connsiteX68-32545" fmla="*/ 10144740 w 12641071"/>
              <a:gd name="connsiteY68-32546" fmla="*/ 4089962 h 5795240"/>
              <a:gd name="connsiteX69-32547" fmla="*/ 10130374 w 12641071"/>
              <a:gd name="connsiteY69-32548" fmla="*/ 4184101 h 5795240"/>
              <a:gd name="connsiteX70-32549" fmla="*/ 10130375 w 12641071"/>
              <a:gd name="connsiteY70-32550" fmla="*/ 4184103 h 5795240"/>
              <a:gd name="connsiteX71-32551" fmla="*/ 10130656 w 12641071"/>
              <a:gd name="connsiteY71-32552" fmla="*/ 4185950 h 5795240"/>
              <a:gd name="connsiteX72-32553" fmla="*/ 10138194 w 12641071"/>
              <a:gd name="connsiteY72-32554" fmla="*/ 4335228 h 5795240"/>
              <a:gd name="connsiteX73-32555" fmla="*/ 10137710 w 12641071"/>
              <a:gd name="connsiteY73-32556" fmla="*/ 4344822 h 5795240"/>
              <a:gd name="connsiteX74-32557" fmla="*/ 10133555 w 12641071"/>
              <a:gd name="connsiteY74-32558" fmla="*/ 4427096 h 5795240"/>
              <a:gd name="connsiteX75-32559" fmla="*/ 10129312 w 12641071"/>
              <a:gd name="connsiteY75-32560" fmla="*/ 4399289 h 5795240"/>
              <a:gd name="connsiteX76-32561" fmla="*/ 10126797 w 12641071"/>
              <a:gd name="connsiteY76-32562" fmla="*/ 4349498 h 5795240"/>
              <a:gd name="connsiteX77-32563" fmla="*/ 10126796 w 12641071"/>
              <a:gd name="connsiteY77-32564" fmla="*/ 4349498 h 5795240"/>
              <a:gd name="connsiteX78-32565" fmla="*/ 10129311 w 12641071"/>
              <a:gd name="connsiteY78-32566" fmla="*/ 4399289 h 5795240"/>
              <a:gd name="connsiteX79-32567" fmla="*/ 10133554 w 12641071"/>
              <a:gd name="connsiteY79-32568" fmla="*/ 4427096 h 5795240"/>
              <a:gd name="connsiteX80-32569" fmla="*/ 10130656 w 12641071"/>
              <a:gd name="connsiteY80-32570" fmla="*/ 4484506 h 5795240"/>
              <a:gd name="connsiteX81-32571" fmla="*/ 8678182 w 12641071"/>
              <a:gd name="connsiteY81-32572" fmla="*/ 5795240 h 5795240"/>
              <a:gd name="connsiteX82-32573" fmla="*/ 7467518 w 12641071"/>
              <a:gd name="connsiteY82-32574" fmla="*/ 5151535 h 5795240"/>
              <a:gd name="connsiteX83-32575" fmla="*/ 7419945 w 12641071"/>
              <a:gd name="connsiteY83-32576" fmla="*/ 5073228 h 5795240"/>
              <a:gd name="connsiteX84-32577" fmla="*/ 7394386 w 12641071"/>
              <a:gd name="connsiteY84-32578" fmla="*/ 5031156 h 5795240"/>
              <a:gd name="connsiteX85-32579" fmla="*/ 7367299 w 12641071"/>
              <a:gd name="connsiteY85-32580" fmla="*/ 4974928 h 5795240"/>
              <a:gd name="connsiteX86-32581" fmla="*/ 7332905 w 12641071"/>
              <a:gd name="connsiteY86-32582" fmla="*/ 4903531 h 5795240"/>
              <a:gd name="connsiteX87-32583" fmla="*/ 7320958 w 12641071"/>
              <a:gd name="connsiteY87-32584" fmla="*/ 4870887 h 5795240"/>
              <a:gd name="connsiteX88-32585" fmla="*/ 7322174 w 12641071"/>
              <a:gd name="connsiteY88-32586" fmla="*/ 4872361 h 5795240"/>
              <a:gd name="connsiteX89-32587" fmla="*/ 7362630 w 12641071"/>
              <a:gd name="connsiteY89-32588" fmla="*/ 4938954 h 5795240"/>
              <a:gd name="connsiteX90-32589" fmla="*/ 7380779 w 12641071"/>
              <a:gd name="connsiteY90-32590" fmla="*/ 4976628 h 5795240"/>
              <a:gd name="connsiteX91-32591" fmla="*/ 7391210 w 12641071"/>
              <a:gd name="connsiteY91-32592" fmla="*/ 4977944 h 5795240"/>
              <a:gd name="connsiteX92-32593" fmla="*/ 7380780 w 12641071"/>
              <a:gd name="connsiteY92-32594" fmla="*/ 4976628 h 5795240"/>
              <a:gd name="connsiteX93-32595" fmla="*/ 7362631 w 12641071"/>
              <a:gd name="connsiteY93-32596" fmla="*/ 4938954 h 5795240"/>
              <a:gd name="connsiteX94-32597" fmla="*/ 7322175 w 12641071"/>
              <a:gd name="connsiteY94-32598" fmla="*/ 4872361 h 5795240"/>
              <a:gd name="connsiteX95-32599" fmla="*/ 7320959 w 12641071"/>
              <a:gd name="connsiteY95-32600" fmla="*/ 4870887 h 5795240"/>
              <a:gd name="connsiteX96-32601" fmla="*/ 7283811 w 12641071"/>
              <a:gd name="connsiteY96-32602" fmla="*/ 4769391 h 5795240"/>
              <a:gd name="connsiteX97-32603" fmla="*/ 7272112 w 12641071"/>
              <a:gd name="connsiteY97-32604" fmla="*/ 4718630 h 5795240"/>
              <a:gd name="connsiteX98-32605" fmla="*/ 7320958 w 12641071"/>
              <a:gd name="connsiteY98-32606" fmla="*/ 4870887 h 5795240"/>
              <a:gd name="connsiteX99-32607" fmla="*/ 7223551 w 12641071"/>
              <a:gd name="connsiteY99-32608" fmla="*/ 4752829 h 5795240"/>
              <a:gd name="connsiteX100-32609" fmla="*/ 6652445 w 12641071"/>
              <a:gd name="connsiteY100-32610" fmla="*/ 4516269 h 5795240"/>
              <a:gd name="connsiteX101-32611" fmla="*/ 6200873 w 12641071"/>
              <a:gd name="connsiteY101-32612" fmla="*/ 4654206 h 5795240"/>
              <a:gd name="connsiteX102-32613" fmla="*/ 6088813 w 12641071"/>
              <a:gd name="connsiteY102-32614" fmla="*/ 4746663 h 5795240"/>
              <a:gd name="connsiteX103-32615" fmla="*/ 6023271 w 12641071"/>
              <a:gd name="connsiteY103-32616" fmla="*/ 4834312 h 5795240"/>
              <a:gd name="connsiteX104-32617" fmla="*/ 5935320 w 12641071"/>
              <a:gd name="connsiteY104-32618" fmla="*/ 4931081 h 5795240"/>
              <a:gd name="connsiteX105-32619" fmla="*/ 4971763 w 12641071"/>
              <a:gd name="connsiteY105-32620" fmla="*/ 5330200 h 5795240"/>
              <a:gd name="connsiteX106-32621" fmla="*/ 3716172 w 12641071"/>
              <a:gd name="connsiteY106-32622" fmla="*/ 4497938 h 5795240"/>
              <a:gd name="connsiteX107-32623" fmla="*/ 3710773 w 12641071"/>
              <a:gd name="connsiteY107-32624" fmla="*/ 4483182 h 5795240"/>
              <a:gd name="connsiteX108-32625" fmla="*/ 3710773 w 12641071"/>
              <a:gd name="connsiteY108-32626" fmla="*/ 4483181 h 5795240"/>
              <a:gd name="connsiteX109-32627" fmla="*/ 3674984 w 12641071"/>
              <a:gd name="connsiteY109-32628" fmla="*/ 4385402 h 5795240"/>
              <a:gd name="connsiteX110-32629" fmla="*/ 3670349 w 12641071"/>
              <a:gd name="connsiteY110-32630" fmla="*/ 4372742 h 5795240"/>
              <a:gd name="connsiteX111-32631" fmla="*/ 3659438 w 12641071"/>
              <a:gd name="connsiteY111-32632" fmla="*/ 4330309 h 5795240"/>
              <a:gd name="connsiteX112-32633" fmla="*/ 3672084 w 12641071"/>
              <a:gd name="connsiteY112-32634" fmla="*/ 4353606 h 5795240"/>
              <a:gd name="connsiteX113-32635" fmla="*/ 3659440 w 12641071"/>
              <a:gd name="connsiteY113-32636" fmla="*/ 4330309 h 5795240"/>
              <a:gd name="connsiteX114-32637" fmla="*/ 3613217 w 12641071"/>
              <a:gd name="connsiteY114-32638" fmla="*/ 4245153 h 5795240"/>
              <a:gd name="connsiteX115-32639" fmla="*/ 3083792 w 12641071"/>
              <a:gd name="connsiteY115-32640" fmla="*/ 3963660 h 5795240"/>
              <a:gd name="connsiteX116-32641" fmla="*/ 2835272 w 12641071"/>
              <a:gd name="connsiteY116-32642" fmla="*/ 4013833 h 5795240"/>
              <a:gd name="connsiteX117-32643" fmla="*/ 2820214 w 12641071"/>
              <a:gd name="connsiteY117-32644" fmla="*/ 4022007 h 5795240"/>
              <a:gd name="connsiteX118-32645" fmla="*/ 2820212 w 12641071"/>
              <a:gd name="connsiteY118-32646" fmla="*/ 4022008 h 5795240"/>
              <a:gd name="connsiteX119-32647" fmla="*/ 2820206 w 12641071"/>
              <a:gd name="connsiteY119-32648" fmla="*/ 4022011 h 5795240"/>
              <a:gd name="connsiteX120-32649" fmla="*/ 2813481 w 12641071"/>
              <a:gd name="connsiteY120-32650" fmla="*/ 4027041 h 5795240"/>
              <a:gd name="connsiteX121-32651" fmla="*/ 2762875 w 12641071"/>
              <a:gd name="connsiteY121-32652" fmla="*/ 4057784 h 5795240"/>
              <a:gd name="connsiteX122-32653" fmla="*/ 2762878 w 12641071"/>
              <a:gd name="connsiteY122-32654" fmla="*/ 4057784 h 5795240"/>
              <a:gd name="connsiteX123-32655" fmla="*/ 2694694 w 12641071"/>
              <a:gd name="connsiteY123-32656" fmla="*/ 4099208 h 5795240"/>
              <a:gd name="connsiteX124-32657" fmla="*/ 2726822 w 12641071"/>
              <a:gd name="connsiteY124-32658" fmla="*/ 4072700 h 5795240"/>
              <a:gd name="connsiteX125-32659" fmla="*/ 2757719 w 12641071"/>
              <a:gd name="connsiteY125-32660" fmla="*/ 4055929 h 5795240"/>
              <a:gd name="connsiteX126-32661" fmla="*/ 2757718 w 12641071"/>
              <a:gd name="connsiteY126-32662" fmla="*/ 4055928 h 5795240"/>
              <a:gd name="connsiteX127-32663" fmla="*/ 2726820 w 12641071"/>
              <a:gd name="connsiteY127-32664" fmla="*/ 4072700 h 5795240"/>
              <a:gd name="connsiteX128-32665" fmla="*/ 2694692 w 12641071"/>
              <a:gd name="connsiteY128-32666" fmla="*/ 4099208 h 5795240"/>
              <a:gd name="connsiteX129-32667" fmla="*/ 2664698 w 12641071"/>
              <a:gd name="connsiteY129-32668" fmla="*/ 4117431 h 5795240"/>
              <a:gd name="connsiteX130-32669" fmla="*/ 1804544 w 12641071"/>
              <a:gd name="connsiteY130-32670" fmla="*/ 4335229 h 5795240"/>
              <a:gd name="connsiteX131-32671" fmla="*/ 0 w 12641071"/>
              <a:gd name="connsiteY131-32672" fmla="*/ 2530685 h 5795240"/>
              <a:gd name="connsiteX132-32673" fmla="*/ 1804544 w 12641071"/>
              <a:gd name="connsiteY132-32674" fmla="*/ 726143 h 5795240"/>
              <a:gd name="connsiteX133-32675" fmla="*/ 3080549 w 12641071"/>
              <a:gd name="connsiteY133-32676" fmla="*/ 1254682 h 5795240"/>
              <a:gd name="connsiteX134-32677" fmla="*/ 3268676 w 12641071"/>
              <a:gd name="connsiteY134-32678" fmla="*/ 1461167 h 5795240"/>
              <a:gd name="connsiteX135-32679" fmla="*/ 3565826 w 12641071"/>
              <a:gd name="connsiteY135-32680" fmla="*/ 1551935 h 5795240"/>
              <a:gd name="connsiteX136-32681" fmla="*/ 4086504 w 12641071"/>
              <a:gd name="connsiteY136-32682" fmla="*/ 1127574 h 5795240"/>
              <a:gd name="connsiteX137-32683" fmla="*/ 4103078 w 12641071"/>
              <a:gd name="connsiteY137-32684" fmla="*/ 1004204 h 5795240"/>
              <a:gd name="connsiteX138-32685" fmla="*/ 5215874 w 12641071"/>
              <a:gd name="connsiteY138-32686" fmla="*/ 0 h 5795240"/>
              <a:gd name="connsiteX0-32687" fmla="*/ 3682364 w 12641071"/>
              <a:gd name="connsiteY0-32688" fmla="*/ 4386723 h 5795240"/>
              <a:gd name="connsiteX1-32689" fmla="*/ 3772428 w 12641071"/>
              <a:gd name="connsiteY1-32690" fmla="*/ 4402840 h 5795240"/>
              <a:gd name="connsiteX2-32691" fmla="*/ 3772428 w 12641071"/>
              <a:gd name="connsiteY2-32692" fmla="*/ 4402840 h 5795240"/>
              <a:gd name="connsiteX3-32693" fmla="*/ 3682364 w 12641071"/>
              <a:gd name="connsiteY3-32694" fmla="*/ 4386723 h 5795240"/>
              <a:gd name="connsiteX4-32695" fmla="*/ 5215874 w 12641071"/>
              <a:gd name="connsiteY4-32696" fmla="*/ 0 h 5795240"/>
              <a:gd name="connsiteX5-32697" fmla="*/ 5927386 w 12641071"/>
              <a:gd name="connsiteY5-32698" fmla="*/ 255427 h 5795240"/>
              <a:gd name="connsiteX6-32699" fmla="*/ 6105193 w 12641071"/>
              <a:gd name="connsiteY6-32700" fmla="*/ 442067 h 5795240"/>
              <a:gd name="connsiteX7-32701" fmla="*/ 6105193 w 12641071"/>
              <a:gd name="connsiteY7-32702" fmla="*/ 442069 h 5795240"/>
              <a:gd name="connsiteX8-32703" fmla="*/ 6141460 w 12641071"/>
              <a:gd name="connsiteY8-32704" fmla="*/ 475027 h 5795240"/>
              <a:gd name="connsiteX9-32705" fmla="*/ 6788665 w 12641071"/>
              <a:gd name="connsiteY9-32706" fmla="*/ 707369 h 5795240"/>
              <a:gd name="connsiteX10-32707" fmla="*/ 7184710 w 12641071"/>
              <a:gd name="connsiteY10-32708" fmla="*/ 627411 h 5795240"/>
              <a:gd name="connsiteX11-32709" fmla="*/ 7314851 w 12641071"/>
              <a:gd name="connsiteY11-32710" fmla="*/ 559537 h 5795240"/>
              <a:gd name="connsiteX12-32711" fmla="*/ 7314853 w 12641071"/>
              <a:gd name="connsiteY12-32712" fmla="*/ 559536 h 5795240"/>
              <a:gd name="connsiteX13-32713" fmla="*/ 7314851 w 12641071"/>
              <a:gd name="connsiteY13-32714" fmla="*/ 559537 h 5795240"/>
              <a:gd name="connsiteX14-32715" fmla="*/ 7391626 w 12641071"/>
              <a:gd name="connsiteY14-32716" fmla="*/ 508114 h 5795240"/>
              <a:gd name="connsiteX15-32717" fmla="*/ 7391631 w 12641071"/>
              <a:gd name="connsiteY15-32718" fmla="*/ 508110 h 5795240"/>
              <a:gd name="connsiteX16-32719" fmla="*/ 7478934 w 12641071"/>
              <a:gd name="connsiteY16-32720" fmla="*/ 466053 h 5795240"/>
              <a:gd name="connsiteX17-32721" fmla="*/ 7897193 w 12641071"/>
              <a:gd name="connsiteY17-32722" fmla="*/ 381611 h 5795240"/>
              <a:gd name="connsiteX18-32723" fmla="*/ 8788216 w 12641071"/>
              <a:gd name="connsiteY18-32724" fmla="*/ 855364 h 5795240"/>
              <a:gd name="connsiteX19-32725" fmla="*/ 8832362 w 12641071"/>
              <a:gd name="connsiteY19-32726" fmla="*/ 928030 h 5795240"/>
              <a:gd name="connsiteX20-32727" fmla="*/ 8832362 w 12641071"/>
              <a:gd name="connsiteY20-32728" fmla="*/ 928033 h 5795240"/>
              <a:gd name="connsiteX21-32729" fmla="*/ 8842040 w 12641071"/>
              <a:gd name="connsiteY21-32730" fmla="*/ 943961 h 5795240"/>
              <a:gd name="connsiteX22-32731" fmla="*/ 8856144 w 12641071"/>
              <a:gd name="connsiteY22-32732" fmla="*/ 973241 h 5795240"/>
              <a:gd name="connsiteX23-32733" fmla="*/ 8856145 w 12641071"/>
              <a:gd name="connsiteY23-32734" fmla="*/ 973241 h 5795240"/>
              <a:gd name="connsiteX24-32735" fmla="*/ 8878117 w 12641071"/>
              <a:gd name="connsiteY24-32736" fmla="*/ 1018851 h 5795240"/>
              <a:gd name="connsiteX25-32737" fmla="*/ 8877719 w 12641071"/>
              <a:gd name="connsiteY25-32738" fmla="*/ 1018369 h 5795240"/>
              <a:gd name="connsiteX26-32739" fmla="*/ 8853250 w 12641071"/>
              <a:gd name="connsiteY26-32740" fmla="*/ 973288 h 5795240"/>
              <a:gd name="connsiteX27-32741" fmla="*/ 8853249 w 12641071"/>
              <a:gd name="connsiteY27-32742" fmla="*/ 973288 h 5795240"/>
              <a:gd name="connsiteX28-32743" fmla="*/ 8853248 w 12641071"/>
              <a:gd name="connsiteY28-32744" fmla="*/ 973287 h 5795240"/>
              <a:gd name="connsiteX29-32745" fmla="*/ 8849677 w 12641071"/>
              <a:gd name="connsiteY29-32746" fmla="*/ 973341 h 5795240"/>
              <a:gd name="connsiteX30-32747" fmla="*/ 8641543 w 12641071"/>
              <a:gd name="connsiteY30-32748" fmla="*/ 916577 h 5795240"/>
              <a:gd name="connsiteX31-32749" fmla="*/ 8641545 w 12641071"/>
              <a:gd name="connsiteY31-32750" fmla="*/ 916580 h 5795240"/>
              <a:gd name="connsiteX32-32751" fmla="*/ 8849676 w 12641071"/>
              <a:gd name="connsiteY32-32752" fmla="*/ 973343 h 5795240"/>
              <a:gd name="connsiteX33-32753" fmla="*/ 8853248 w 12641071"/>
              <a:gd name="connsiteY33-32754" fmla="*/ 973288 h 5795240"/>
              <a:gd name="connsiteX34-32755" fmla="*/ 8877719 w 12641071"/>
              <a:gd name="connsiteY34-32756" fmla="*/ 1018371 h 5795240"/>
              <a:gd name="connsiteX35-32757" fmla="*/ 8878116 w 12641071"/>
              <a:gd name="connsiteY35-32758" fmla="*/ 1018851 h 5795240"/>
              <a:gd name="connsiteX36-32759" fmla="*/ 8887288 w 12641071"/>
              <a:gd name="connsiteY36-32760" fmla="*/ 1037892 h 5795240"/>
              <a:gd name="connsiteX37-32761" fmla="*/ 8949899 w 12641071"/>
              <a:gd name="connsiteY37-32762" fmla="*/ 1239592 h 5795240"/>
              <a:gd name="connsiteX38-32763" fmla="*/ 8968437 w 12641071"/>
              <a:gd name="connsiteY38-32764" fmla="*/ 1423482 h 5795240"/>
              <a:gd name="connsiteX39-32765" fmla="*/ 8949899 w 12641071"/>
              <a:gd name="connsiteY39-32766" fmla="*/ 1239591 h 5795240"/>
              <a:gd name="connsiteX40-32767" fmla="*/ 8887288 w 12641071"/>
              <a:gd name="connsiteY40-32768" fmla="*/ 1037890 h 5795240"/>
              <a:gd name="connsiteX41-32769" fmla="*/ 8878116 w 12641071"/>
              <a:gd name="connsiteY41-32770" fmla="*/ 1018851 h 5795240"/>
              <a:gd name="connsiteX42-32771" fmla="*/ 8931285 w 12641071"/>
              <a:gd name="connsiteY42-32772" fmla="*/ 1083292 h 5795240"/>
              <a:gd name="connsiteX43-32773" fmla="*/ 9241478 w 12641071"/>
              <a:gd name="connsiteY43-32774" fmla="*/ 1211778 h 5795240"/>
              <a:gd name="connsiteX44-32775" fmla="*/ 9605238 w 12641071"/>
              <a:gd name="connsiteY44-32776" fmla="*/ 1018369 h 5795240"/>
              <a:gd name="connsiteX45-32777" fmla="*/ 9636247 w 12641071"/>
              <a:gd name="connsiteY45-32778" fmla="*/ 961241 h 5795240"/>
              <a:gd name="connsiteX46-32779" fmla="*/ 9641995 w 12641071"/>
              <a:gd name="connsiteY46-32780" fmla="*/ 961152 h 5795240"/>
              <a:gd name="connsiteX47-32781" fmla="*/ 9584939 w 12641071"/>
              <a:gd name="connsiteY47-32782" fmla="*/ 1079594 h 5795240"/>
              <a:gd name="connsiteX48-32783" fmla="*/ 9546257 w 12641071"/>
              <a:gd name="connsiteY48-32784" fmla="*/ 1204206 h 5795240"/>
              <a:gd name="connsiteX49-32785" fmla="*/ 9584939 w 12641071"/>
              <a:gd name="connsiteY49-32786" fmla="*/ 1079596 h 5795240"/>
              <a:gd name="connsiteX50-32787" fmla="*/ 9641995 w 12641071"/>
              <a:gd name="connsiteY50-32788" fmla="*/ 961153 h 5795240"/>
              <a:gd name="connsiteX51-32789" fmla="*/ 9653069 w 12641071"/>
              <a:gd name="connsiteY51-32790" fmla="*/ 960983 h 5795240"/>
              <a:gd name="connsiteX52-32791" fmla="*/ 9801564 w 12641071"/>
              <a:gd name="connsiteY52-32792" fmla="*/ 1196828 h 5795240"/>
              <a:gd name="connsiteX53-32793" fmla="*/ 9801566 w 12641071"/>
              <a:gd name="connsiteY53-32794" fmla="*/ 1196828 h 5795240"/>
              <a:gd name="connsiteX54-32795" fmla="*/ 9653070 w 12641071"/>
              <a:gd name="connsiteY54-32796" fmla="*/ 960982 h 5795240"/>
              <a:gd name="connsiteX55-32797" fmla="*/ 9641996 w 12641071"/>
              <a:gd name="connsiteY55-32798" fmla="*/ 961152 h 5795240"/>
              <a:gd name="connsiteX56-32799" fmla="*/ 9651917 w 12641071"/>
              <a:gd name="connsiteY56-32800" fmla="*/ 940556 h 5795240"/>
              <a:gd name="connsiteX57-32801" fmla="*/ 11050508 w 12641071"/>
              <a:gd name="connsiteY57-32802" fmla="*/ 108150 h 5795240"/>
              <a:gd name="connsiteX58-32803" fmla="*/ 12641071 w 12641071"/>
              <a:gd name="connsiteY58-32804" fmla="*/ 1698711 h 5795240"/>
              <a:gd name="connsiteX59-32805" fmla="*/ 11371062 w 12641071"/>
              <a:gd name="connsiteY59-32806" fmla="*/ 3256960 h 5795240"/>
              <a:gd name="connsiteX60-32807" fmla="*/ 11215953 w 12641071"/>
              <a:gd name="connsiteY60-32808" fmla="*/ 3280632 h 5795240"/>
              <a:gd name="connsiteX61-32809" fmla="*/ 11142318 w 12641071"/>
              <a:gd name="connsiteY61-32810" fmla="*/ 3276914 h 5795240"/>
              <a:gd name="connsiteX62-32811" fmla="*/ 11215952 w 12641071"/>
              <a:gd name="connsiteY62-32812" fmla="*/ 3280632 h 5795240"/>
              <a:gd name="connsiteX63-32813" fmla="*/ 11213133 w 12641071"/>
              <a:gd name="connsiteY63-32814" fmla="*/ 3281062 h 5795240"/>
              <a:gd name="connsiteX64-32815" fmla="*/ 11116921 w 12641071"/>
              <a:gd name="connsiteY64-32816" fmla="*/ 3285921 h 5795240"/>
              <a:gd name="connsiteX65-32817" fmla="*/ 11050507 w 12641071"/>
              <a:gd name="connsiteY65-32818" fmla="*/ 3289274 h 5795240"/>
              <a:gd name="connsiteX66-32819" fmla="*/ 11006292 w 12641071"/>
              <a:gd name="connsiteY66-32820" fmla="*/ 3287041 h 5795240"/>
              <a:gd name="connsiteX67-32821" fmla="*/ 10937101 w 12641071"/>
              <a:gd name="connsiteY67-32822" fmla="*/ 3297601 h 5795240"/>
              <a:gd name="connsiteX68-32823" fmla="*/ 10144740 w 12641071"/>
              <a:gd name="connsiteY68-32824" fmla="*/ 4089962 h 5795240"/>
              <a:gd name="connsiteX69-32825" fmla="*/ 10130374 w 12641071"/>
              <a:gd name="connsiteY69-32826" fmla="*/ 4184101 h 5795240"/>
              <a:gd name="connsiteX70-32827" fmla="*/ 10130375 w 12641071"/>
              <a:gd name="connsiteY70-32828" fmla="*/ 4184103 h 5795240"/>
              <a:gd name="connsiteX71-32829" fmla="*/ 10130656 w 12641071"/>
              <a:gd name="connsiteY71-32830" fmla="*/ 4185950 h 5795240"/>
              <a:gd name="connsiteX72-32831" fmla="*/ 10138194 w 12641071"/>
              <a:gd name="connsiteY72-32832" fmla="*/ 4335228 h 5795240"/>
              <a:gd name="connsiteX73-32833" fmla="*/ 10137710 w 12641071"/>
              <a:gd name="connsiteY73-32834" fmla="*/ 4344822 h 5795240"/>
              <a:gd name="connsiteX74-32835" fmla="*/ 10133555 w 12641071"/>
              <a:gd name="connsiteY74-32836" fmla="*/ 4427096 h 5795240"/>
              <a:gd name="connsiteX75-32837" fmla="*/ 10129312 w 12641071"/>
              <a:gd name="connsiteY75-32838" fmla="*/ 4399289 h 5795240"/>
              <a:gd name="connsiteX76-32839" fmla="*/ 10126797 w 12641071"/>
              <a:gd name="connsiteY76-32840" fmla="*/ 4349498 h 5795240"/>
              <a:gd name="connsiteX77-32841" fmla="*/ 10126796 w 12641071"/>
              <a:gd name="connsiteY77-32842" fmla="*/ 4349498 h 5795240"/>
              <a:gd name="connsiteX78-32843" fmla="*/ 10129311 w 12641071"/>
              <a:gd name="connsiteY78-32844" fmla="*/ 4399289 h 5795240"/>
              <a:gd name="connsiteX79-32845" fmla="*/ 10133554 w 12641071"/>
              <a:gd name="connsiteY79-32846" fmla="*/ 4427096 h 5795240"/>
              <a:gd name="connsiteX80-32847" fmla="*/ 10130656 w 12641071"/>
              <a:gd name="connsiteY80-32848" fmla="*/ 4484506 h 5795240"/>
              <a:gd name="connsiteX81-32849" fmla="*/ 8678182 w 12641071"/>
              <a:gd name="connsiteY81-32850" fmla="*/ 5795240 h 5795240"/>
              <a:gd name="connsiteX82-32851" fmla="*/ 7467518 w 12641071"/>
              <a:gd name="connsiteY82-32852" fmla="*/ 5151535 h 5795240"/>
              <a:gd name="connsiteX83-32853" fmla="*/ 7419945 w 12641071"/>
              <a:gd name="connsiteY83-32854" fmla="*/ 5073228 h 5795240"/>
              <a:gd name="connsiteX84-32855" fmla="*/ 7394386 w 12641071"/>
              <a:gd name="connsiteY84-32856" fmla="*/ 5031156 h 5795240"/>
              <a:gd name="connsiteX85-32857" fmla="*/ 7367299 w 12641071"/>
              <a:gd name="connsiteY85-32858" fmla="*/ 4974928 h 5795240"/>
              <a:gd name="connsiteX86-32859" fmla="*/ 7332905 w 12641071"/>
              <a:gd name="connsiteY86-32860" fmla="*/ 4903531 h 5795240"/>
              <a:gd name="connsiteX87-32861" fmla="*/ 7320958 w 12641071"/>
              <a:gd name="connsiteY87-32862" fmla="*/ 4870887 h 5795240"/>
              <a:gd name="connsiteX88-32863" fmla="*/ 7322174 w 12641071"/>
              <a:gd name="connsiteY88-32864" fmla="*/ 4872361 h 5795240"/>
              <a:gd name="connsiteX89-32865" fmla="*/ 7362630 w 12641071"/>
              <a:gd name="connsiteY89-32866" fmla="*/ 4938954 h 5795240"/>
              <a:gd name="connsiteX90-32867" fmla="*/ 7380779 w 12641071"/>
              <a:gd name="connsiteY90-32868" fmla="*/ 4976628 h 5795240"/>
              <a:gd name="connsiteX91-32869" fmla="*/ 7391210 w 12641071"/>
              <a:gd name="connsiteY91-32870" fmla="*/ 4977944 h 5795240"/>
              <a:gd name="connsiteX92-32871" fmla="*/ 7380780 w 12641071"/>
              <a:gd name="connsiteY92-32872" fmla="*/ 4976628 h 5795240"/>
              <a:gd name="connsiteX93-32873" fmla="*/ 7362631 w 12641071"/>
              <a:gd name="connsiteY93-32874" fmla="*/ 4938954 h 5795240"/>
              <a:gd name="connsiteX94-32875" fmla="*/ 7322175 w 12641071"/>
              <a:gd name="connsiteY94-32876" fmla="*/ 4872361 h 5795240"/>
              <a:gd name="connsiteX95-32877" fmla="*/ 7320959 w 12641071"/>
              <a:gd name="connsiteY95-32878" fmla="*/ 4870887 h 5795240"/>
              <a:gd name="connsiteX96-32879" fmla="*/ 7283811 w 12641071"/>
              <a:gd name="connsiteY96-32880" fmla="*/ 4769391 h 5795240"/>
              <a:gd name="connsiteX97-32881" fmla="*/ 7320958 w 12641071"/>
              <a:gd name="connsiteY97-32882" fmla="*/ 4870887 h 5795240"/>
              <a:gd name="connsiteX98-32883" fmla="*/ 7223551 w 12641071"/>
              <a:gd name="connsiteY98-32884" fmla="*/ 4752829 h 5795240"/>
              <a:gd name="connsiteX99-32885" fmla="*/ 6652445 w 12641071"/>
              <a:gd name="connsiteY99-32886" fmla="*/ 4516269 h 5795240"/>
              <a:gd name="connsiteX100-32887" fmla="*/ 6200873 w 12641071"/>
              <a:gd name="connsiteY100-32888" fmla="*/ 4654206 h 5795240"/>
              <a:gd name="connsiteX101-32889" fmla="*/ 6088813 w 12641071"/>
              <a:gd name="connsiteY101-32890" fmla="*/ 4746663 h 5795240"/>
              <a:gd name="connsiteX102-32891" fmla="*/ 6023271 w 12641071"/>
              <a:gd name="connsiteY102-32892" fmla="*/ 4834312 h 5795240"/>
              <a:gd name="connsiteX103-32893" fmla="*/ 5935320 w 12641071"/>
              <a:gd name="connsiteY103-32894" fmla="*/ 4931081 h 5795240"/>
              <a:gd name="connsiteX104-32895" fmla="*/ 4971763 w 12641071"/>
              <a:gd name="connsiteY104-32896" fmla="*/ 5330200 h 5795240"/>
              <a:gd name="connsiteX105-32897" fmla="*/ 3716172 w 12641071"/>
              <a:gd name="connsiteY105-32898" fmla="*/ 4497938 h 5795240"/>
              <a:gd name="connsiteX106-32899" fmla="*/ 3710773 w 12641071"/>
              <a:gd name="connsiteY106-32900" fmla="*/ 4483182 h 5795240"/>
              <a:gd name="connsiteX107-32901" fmla="*/ 3710773 w 12641071"/>
              <a:gd name="connsiteY107-32902" fmla="*/ 4483181 h 5795240"/>
              <a:gd name="connsiteX108-32903" fmla="*/ 3674984 w 12641071"/>
              <a:gd name="connsiteY108-32904" fmla="*/ 4385402 h 5795240"/>
              <a:gd name="connsiteX109-32905" fmla="*/ 3670349 w 12641071"/>
              <a:gd name="connsiteY109-32906" fmla="*/ 4372742 h 5795240"/>
              <a:gd name="connsiteX110-32907" fmla="*/ 3659438 w 12641071"/>
              <a:gd name="connsiteY110-32908" fmla="*/ 4330309 h 5795240"/>
              <a:gd name="connsiteX111-32909" fmla="*/ 3672084 w 12641071"/>
              <a:gd name="connsiteY111-32910" fmla="*/ 4353606 h 5795240"/>
              <a:gd name="connsiteX112-32911" fmla="*/ 3659440 w 12641071"/>
              <a:gd name="connsiteY112-32912" fmla="*/ 4330309 h 5795240"/>
              <a:gd name="connsiteX113-32913" fmla="*/ 3613217 w 12641071"/>
              <a:gd name="connsiteY113-32914" fmla="*/ 4245153 h 5795240"/>
              <a:gd name="connsiteX114-32915" fmla="*/ 3083792 w 12641071"/>
              <a:gd name="connsiteY114-32916" fmla="*/ 3963660 h 5795240"/>
              <a:gd name="connsiteX115-32917" fmla="*/ 2835272 w 12641071"/>
              <a:gd name="connsiteY115-32918" fmla="*/ 4013833 h 5795240"/>
              <a:gd name="connsiteX116-32919" fmla="*/ 2820214 w 12641071"/>
              <a:gd name="connsiteY116-32920" fmla="*/ 4022007 h 5795240"/>
              <a:gd name="connsiteX117-32921" fmla="*/ 2820212 w 12641071"/>
              <a:gd name="connsiteY117-32922" fmla="*/ 4022008 h 5795240"/>
              <a:gd name="connsiteX118-32923" fmla="*/ 2820206 w 12641071"/>
              <a:gd name="connsiteY118-32924" fmla="*/ 4022011 h 5795240"/>
              <a:gd name="connsiteX119-32925" fmla="*/ 2813481 w 12641071"/>
              <a:gd name="connsiteY119-32926" fmla="*/ 4027041 h 5795240"/>
              <a:gd name="connsiteX120-32927" fmla="*/ 2762875 w 12641071"/>
              <a:gd name="connsiteY120-32928" fmla="*/ 4057784 h 5795240"/>
              <a:gd name="connsiteX121-32929" fmla="*/ 2762878 w 12641071"/>
              <a:gd name="connsiteY121-32930" fmla="*/ 4057784 h 5795240"/>
              <a:gd name="connsiteX122-32931" fmla="*/ 2694694 w 12641071"/>
              <a:gd name="connsiteY122-32932" fmla="*/ 4099208 h 5795240"/>
              <a:gd name="connsiteX123-32933" fmla="*/ 2726822 w 12641071"/>
              <a:gd name="connsiteY123-32934" fmla="*/ 4072700 h 5795240"/>
              <a:gd name="connsiteX124-32935" fmla="*/ 2757719 w 12641071"/>
              <a:gd name="connsiteY124-32936" fmla="*/ 4055929 h 5795240"/>
              <a:gd name="connsiteX125-32937" fmla="*/ 2757718 w 12641071"/>
              <a:gd name="connsiteY125-32938" fmla="*/ 4055928 h 5795240"/>
              <a:gd name="connsiteX126-32939" fmla="*/ 2726820 w 12641071"/>
              <a:gd name="connsiteY126-32940" fmla="*/ 4072700 h 5795240"/>
              <a:gd name="connsiteX127-32941" fmla="*/ 2694692 w 12641071"/>
              <a:gd name="connsiteY127-32942" fmla="*/ 4099208 h 5795240"/>
              <a:gd name="connsiteX128-32943" fmla="*/ 2664698 w 12641071"/>
              <a:gd name="connsiteY128-32944" fmla="*/ 4117431 h 5795240"/>
              <a:gd name="connsiteX129-32945" fmla="*/ 1804544 w 12641071"/>
              <a:gd name="connsiteY129-32946" fmla="*/ 4335229 h 5795240"/>
              <a:gd name="connsiteX130-32947" fmla="*/ 0 w 12641071"/>
              <a:gd name="connsiteY130-32948" fmla="*/ 2530685 h 5795240"/>
              <a:gd name="connsiteX131-32949" fmla="*/ 1804544 w 12641071"/>
              <a:gd name="connsiteY131-32950" fmla="*/ 726143 h 5795240"/>
              <a:gd name="connsiteX132-32951" fmla="*/ 3080549 w 12641071"/>
              <a:gd name="connsiteY132-32952" fmla="*/ 1254682 h 5795240"/>
              <a:gd name="connsiteX133-32953" fmla="*/ 3268676 w 12641071"/>
              <a:gd name="connsiteY133-32954" fmla="*/ 1461167 h 5795240"/>
              <a:gd name="connsiteX134-32955" fmla="*/ 3565826 w 12641071"/>
              <a:gd name="connsiteY134-32956" fmla="*/ 1551935 h 5795240"/>
              <a:gd name="connsiteX135-32957" fmla="*/ 4086504 w 12641071"/>
              <a:gd name="connsiteY135-32958" fmla="*/ 1127574 h 5795240"/>
              <a:gd name="connsiteX136-32959" fmla="*/ 4103078 w 12641071"/>
              <a:gd name="connsiteY136-32960" fmla="*/ 1004204 h 5795240"/>
              <a:gd name="connsiteX137-32961" fmla="*/ 5215874 w 12641071"/>
              <a:gd name="connsiteY137-32962" fmla="*/ 0 h 5795240"/>
              <a:gd name="connsiteX0-32963" fmla="*/ 3682364 w 12641071"/>
              <a:gd name="connsiteY0-32964" fmla="*/ 4386723 h 5795240"/>
              <a:gd name="connsiteX1-32965" fmla="*/ 3772428 w 12641071"/>
              <a:gd name="connsiteY1-32966" fmla="*/ 4402840 h 5795240"/>
              <a:gd name="connsiteX2-32967" fmla="*/ 3772428 w 12641071"/>
              <a:gd name="connsiteY2-32968" fmla="*/ 4402840 h 5795240"/>
              <a:gd name="connsiteX3-32969" fmla="*/ 3682364 w 12641071"/>
              <a:gd name="connsiteY3-32970" fmla="*/ 4386723 h 5795240"/>
              <a:gd name="connsiteX4-32971" fmla="*/ 5215874 w 12641071"/>
              <a:gd name="connsiteY4-32972" fmla="*/ 0 h 5795240"/>
              <a:gd name="connsiteX5-32973" fmla="*/ 5927386 w 12641071"/>
              <a:gd name="connsiteY5-32974" fmla="*/ 255427 h 5795240"/>
              <a:gd name="connsiteX6-32975" fmla="*/ 6105193 w 12641071"/>
              <a:gd name="connsiteY6-32976" fmla="*/ 442067 h 5795240"/>
              <a:gd name="connsiteX7-32977" fmla="*/ 6105193 w 12641071"/>
              <a:gd name="connsiteY7-32978" fmla="*/ 442069 h 5795240"/>
              <a:gd name="connsiteX8-32979" fmla="*/ 6141460 w 12641071"/>
              <a:gd name="connsiteY8-32980" fmla="*/ 475027 h 5795240"/>
              <a:gd name="connsiteX9-32981" fmla="*/ 6788665 w 12641071"/>
              <a:gd name="connsiteY9-32982" fmla="*/ 707369 h 5795240"/>
              <a:gd name="connsiteX10-32983" fmla="*/ 7184710 w 12641071"/>
              <a:gd name="connsiteY10-32984" fmla="*/ 627411 h 5795240"/>
              <a:gd name="connsiteX11-32985" fmla="*/ 7314851 w 12641071"/>
              <a:gd name="connsiteY11-32986" fmla="*/ 559537 h 5795240"/>
              <a:gd name="connsiteX12-32987" fmla="*/ 7314853 w 12641071"/>
              <a:gd name="connsiteY12-32988" fmla="*/ 559536 h 5795240"/>
              <a:gd name="connsiteX13-32989" fmla="*/ 7314851 w 12641071"/>
              <a:gd name="connsiteY13-32990" fmla="*/ 559537 h 5795240"/>
              <a:gd name="connsiteX14-32991" fmla="*/ 7391626 w 12641071"/>
              <a:gd name="connsiteY14-32992" fmla="*/ 508114 h 5795240"/>
              <a:gd name="connsiteX15-32993" fmla="*/ 7391631 w 12641071"/>
              <a:gd name="connsiteY15-32994" fmla="*/ 508110 h 5795240"/>
              <a:gd name="connsiteX16-32995" fmla="*/ 7478934 w 12641071"/>
              <a:gd name="connsiteY16-32996" fmla="*/ 466053 h 5795240"/>
              <a:gd name="connsiteX17-32997" fmla="*/ 7897193 w 12641071"/>
              <a:gd name="connsiteY17-32998" fmla="*/ 381611 h 5795240"/>
              <a:gd name="connsiteX18-32999" fmla="*/ 8788216 w 12641071"/>
              <a:gd name="connsiteY18-33000" fmla="*/ 855364 h 5795240"/>
              <a:gd name="connsiteX19-33001" fmla="*/ 8832362 w 12641071"/>
              <a:gd name="connsiteY19-33002" fmla="*/ 928030 h 5795240"/>
              <a:gd name="connsiteX20-33003" fmla="*/ 8832362 w 12641071"/>
              <a:gd name="connsiteY20-33004" fmla="*/ 928033 h 5795240"/>
              <a:gd name="connsiteX21-33005" fmla="*/ 8842040 w 12641071"/>
              <a:gd name="connsiteY21-33006" fmla="*/ 943961 h 5795240"/>
              <a:gd name="connsiteX22-33007" fmla="*/ 8856144 w 12641071"/>
              <a:gd name="connsiteY22-33008" fmla="*/ 973241 h 5795240"/>
              <a:gd name="connsiteX23-33009" fmla="*/ 8856145 w 12641071"/>
              <a:gd name="connsiteY23-33010" fmla="*/ 973241 h 5795240"/>
              <a:gd name="connsiteX24-33011" fmla="*/ 8878117 w 12641071"/>
              <a:gd name="connsiteY24-33012" fmla="*/ 1018851 h 5795240"/>
              <a:gd name="connsiteX25-33013" fmla="*/ 8877719 w 12641071"/>
              <a:gd name="connsiteY25-33014" fmla="*/ 1018369 h 5795240"/>
              <a:gd name="connsiteX26-33015" fmla="*/ 8853250 w 12641071"/>
              <a:gd name="connsiteY26-33016" fmla="*/ 973288 h 5795240"/>
              <a:gd name="connsiteX27-33017" fmla="*/ 8853249 w 12641071"/>
              <a:gd name="connsiteY27-33018" fmla="*/ 973288 h 5795240"/>
              <a:gd name="connsiteX28-33019" fmla="*/ 8853248 w 12641071"/>
              <a:gd name="connsiteY28-33020" fmla="*/ 973287 h 5795240"/>
              <a:gd name="connsiteX29-33021" fmla="*/ 8849677 w 12641071"/>
              <a:gd name="connsiteY29-33022" fmla="*/ 973341 h 5795240"/>
              <a:gd name="connsiteX30-33023" fmla="*/ 8641543 w 12641071"/>
              <a:gd name="connsiteY30-33024" fmla="*/ 916577 h 5795240"/>
              <a:gd name="connsiteX31-33025" fmla="*/ 8641545 w 12641071"/>
              <a:gd name="connsiteY31-33026" fmla="*/ 916580 h 5795240"/>
              <a:gd name="connsiteX32-33027" fmla="*/ 8849676 w 12641071"/>
              <a:gd name="connsiteY32-33028" fmla="*/ 973343 h 5795240"/>
              <a:gd name="connsiteX33-33029" fmla="*/ 8853248 w 12641071"/>
              <a:gd name="connsiteY33-33030" fmla="*/ 973288 h 5795240"/>
              <a:gd name="connsiteX34-33031" fmla="*/ 8877719 w 12641071"/>
              <a:gd name="connsiteY34-33032" fmla="*/ 1018371 h 5795240"/>
              <a:gd name="connsiteX35-33033" fmla="*/ 8878116 w 12641071"/>
              <a:gd name="connsiteY35-33034" fmla="*/ 1018851 h 5795240"/>
              <a:gd name="connsiteX36-33035" fmla="*/ 8887288 w 12641071"/>
              <a:gd name="connsiteY36-33036" fmla="*/ 1037892 h 5795240"/>
              <a:gd name="connsiteX37-33037" fmla="*/ 8949899 w 12641071"/>
              <a:gd name="connsiteY37-33038" fmla="*/ 1239592 h 5795240"/>
              <a:gd name="connsiteX38-33039" fmla="*/ 8968437 w 12641071"/>
              <a:gd name="connsiteY38-33040" fmla="*/ 1423482 h 5795240"/>
              <a:gd name="connsiteX39-33041" fmla="*/ 8949899 w 12641071"/>
              <a:gd name="connsiteY39-33042" fmla="*/ 1239591 h 5795240"/>
              <a:gd name="connsiteX40-33043" fmla="*/ 8887288 w 12641071"/>
              <a:gd name="connsiteY40-33044" fmla="*/ 1037890 h 5795240"/>
              <a:gd name="connsiteX41-33045" fmla="*/ 8878116 w 12641071"/>
              <a:gd name="connsiteY41-33046" fmla="*/ 1018851 h 5795240"/>
              <a:gd name="connsiteX42-33047" fmla="*/ 8931285 w 12641071"/>
              <a:gd name="connsiteY42-33048" fmla="*/ 1083292 h 5795240"/>
              <a:gd name="connsiteX43-33049" fmla="*/ 9241478 w 12641071"/>
              <a:gd name="connsiteY43-33050" fmla="*/ 1211778 h 5795240"/>
              <a:gd name="connsiteX44-33051" fmla="*/ 9605238 w 12641071"/>
              <a:gd name="connsiteY44-33052" fmla="*/ 1018369 h 5795240"/>
              <a:gd name="connsiteX45-33053" fmla="*/ 9636247 w 12641071"/>
              <a:gd name="connsiteY45-33054" fmla="*/ 961241 h 5795240"/>
              <a:gd name="connsiteX46-33055" fmla="*/ 9641995 w 12641071"/>
              <a:gd name="connsiteY46-33056" fmla="*/ 961152 h 5795240"/>
              <a:gd name="connsiteX47-33057" fmla="*/ 9584939 w 12641071"/>
              <a:gd name="connsiteY47-33058" fmla="*/ 1079594 h 5795240"/>
              <a:gd name="connsiteX48-33059" fmla="*/ 9546257 w 12641071"/>
              <a:gd name="connsiteY48-33060" fmla="*/ 1204206 h 5795240"/>
              <a:gd name="connsiteX49-33061" fmla="*/ 9584939 w 12641071"/>
              <a:gd name="connsiteY49-33062" fmla="*/ 1079596 h 5795240"/>
              <a:gd name="connsiteX50-33063" fmla="*/ 9641995 w 12641071"/>
              <a:gd name="connsiteY50-33064" fmla="*/ 961153 h 5795240"/>
              <a:gd name="connsiteX51-33065" fmla="*/ 9653069 w 12641071"/>
              <a:gd name="connsiteY51-33066" fmla="*/ 960983 h 5795240"/>
              <a:gd name="connsiteX52-33067" fmla="*/ 9801564 w 12641071"/>
              <a:gd name="connsiteY52-33068" fmla="*/ 1196828 h 5795240"/>
              <a:gd name="connsiteX53-33069" fmla="*/ 9801566 w 12641071"/>
              <a:gd name="connsiteY53-33070" fmla="*/ 1196828 h 5795240"/>
              <a:gd name="connsiteX54-33071" fmla="*/ 9653070 w 12641071"/>
              <a:gd name="connsiteY54-33072" fmla="*/ 960982 h 5795240"/>
              <a:gd name="connsiteX55-33073" fmla="*/ 9641996 w 12641071"/>
              <a:gd name="connsiteY55-33074" fmla="*/ 961152 h 5795240"/>
              <a:gd name="connsiteX56-33075" fmla="*/ 9651917 w 12641071"/>
              <a:gd name="connsiteY56-33076" fmla="*/ 940556 h 5795240"/>
              <a:gd name="connsiteX57-33077" fmla="*/ 11050508 w 12641071"/>
              <a:gd name="connsiteY57-33078" fmla="*/ 108150 h 5795240"/>
              <a:gd name="connsiteX58-33079" fmla="*/ 12641071 w 12641071"/>
              <a:gd name="connsiteY58-33080" fmla="*/ 1698711 h 5795240"/>
              <a:gd name="connsiteX59-33081" fmla="*/ 11371062 w 12641071"/>
              <a:gd name="connsiteY59-33082" fmla="*/ 3256960 h 5795240"/>
              <a:gd name="connsiteX60-33083" fmla="*/ 11215953 w 12641071"/>
              <a:gd name="connsiteY60-33084" fmla="*/ 3280632 h 5795240"/>
              <a:gd name="connsiteX61-33085" fmla="*/ 11142318 w 12641071"/>
              <a:gd name="connsiteY61-33086" fmla="*/ 3276914 h 5795240"/>
              <a:gd name="connsiteX62-33087" fmla="*/ 11215952 w 12641071"/>
              <a:gd name="connsiteY62-33088" fmla="*/ 3280632 h 5795240"/>
              <a:gd name="connsiteX63-33089" fmla="*/ 11213133 w 12641071"/>
              <a:gd name="connsiteY63-33090" fmla="*/ 3281062 h 5795240"/>
              <a:gd name="connsiteX64-33091" fmla="*/ 11116921 w 12641071"/>
              <a:gd name="connsiteY64-33092" fmla="*/ 3285921 h 5795240"/>
              <a:gd name="connsiteX65-33093" fmla="*/ 11050507 w 12641071"/>
              <a:gd name="connsiteY65-33094" fmla="*/ 3289274 h 5795240"/>
              <a:gd name="connsiteX66-33095" fmla="*/ 11006292 w 12641071"/>
              <a:gd name="connsiteY66-33096" fmla="*/ 3287041 h 5795240"/>
              <a:gd name="connsiteX67-33097" fmla="*/ 10937101 w 12641071"/>
              <a:gd name="connsiteY67-33098" fmla="*/ 3297601 h 5795240"/>
              <a:gd name="connsiteX68-33099" fmla="*/ 10144740 w 12641071"/>
              <a:gd name="connsiteY68-33100" fmla="*/ 4089962 h 5795240"/>
              <a:gd name="connsiteX69-33101" fmla="*/ 10130374 w 12641071"/>
              <a:gd name="connsiteY69-33102" fmla="*/ 4184101 h 5795240"/>
              <a:gd name="connsiteX70-33103" fmla="*/ 10130375 w 12641071"/>
              <a:gd name="connsiteY70-33104" fmla="*/ 4184103 h 5795240"/>
              <a:gd name="connsiteX71-33105" fmla="*/ 10130656 w 12641071"/>
              <a:gd name="connsiteY71-33106" fmla="*/ 4185950 h 5795240"/>
              <a:gd name="connsiteX72-33107" fmla="*/ 10138194 w 12641071"/>
              <a:gd name="connsiteY72-33108" fmla="*/ 4335228 h 5795240"/>
              <a:gd name="connsiteX73-33109" fmla="*/ 10137710 w 12641071"/>
              <a:gd name="connsiteY73-33110" fmla="*/ 4344822 h 5795240"/>
              <a:gd name="connsiteX74-33111" fmla="*/ 10133555 w 12641071"/>
              <a:gd name="connsiteY74-33112" fmla="*/ 4427096 h 5795240"/>
              <a:gd name="connsiteX75-33113" fmla="*/ 10129312 w 12641071"/>
              <a:gd name="connsiteY75-33114" fmla="*/ 4399289 h 5795240"/>
              <a:gd name="connsiteX76-33115" fmla="*/ 10126797 w 12641071"/>
              <a:gd name="connsiteY76-33116" fmla="*/ 4349498 h 5795240"/>
              <a:gd name="connsiteX77-33117" fmla="*/ 10126796 w 12641071"/>
              <a:gd name="connsiteY77-33118" fmla="*/ 4349498 h 5795240"/>
              <a:gd name="connsiteX78-33119" fmla="*/ 10129311 w 12641071"/>
              <a:gd name="connsiteY78-33120" fmla="*/ 4399289 h 5795240"/>
              <a:gd name="connsiteX79-33121" fmla="*/ 10133554 w 12641071"/>
              <a:gd name="connsiteY79-33122" fmla="*/ 4427096 h 5795240"/>
              <a:gd name="connsiteX80-33123" fmla="*/ 10130656 w 12641071"/>
              <a:gd name="connsiteY80-33124" fmla="*/ 4484506 h 5795240"/>
              <a:gd name="connsiteX81-33125" fmla="*/ 8678182 w 12641071"/>
              <a:gd name="connsiteY81-33126" fmla="*/ 5795240 h 5795240"/>
              <a:gd name="connsiteX82-33127" fmla="*/ 7467518 w 12641071"/>
              <a:gd name="connsiteY82-33128" fmla="*/ 5151535 h 5795240"/>
              <a:gd name="connsiteX83-33129" fmla="*/ 7419945 w 12641071"/>
              <a:gd name="connsiteY83-33130" fmla="*/ 5073228 h 5795240"/>
              <a:gd name="connsiteX84-33131" fmla="*/ 7394386 w 12641071"/>
              <a:gd name="connsiteY84-33132" fmla="*/ 5031156 h 5795240"/>
              <a:gd name="connsiteX85-33133" fmla="*/ 7367299 w 12641071"/>
              <a:gd name="connsiteY85-33134" fmla="*/ 4974928 h 5795240"/>
              <a:gd name="connsiteX86-33135" fmla="*/ 7332905 w 12641071"/>
              <a:gd name="connsiteY86-33136" fmla="*/ 4903531 h 5795240"/>
              <a:gd name="connsiteX87-33137" fmla="*/ 7320958 w 12641071"/>
              <a:gd name="connsiteY87-33138" fmla="*/ 4870887 h 5795240"/>
              <a:gd name="connsiteX88-33139" fmla="*/ 7322174 w 12641071"/>
              <a:gd name="connsiteY88-33140" fmla="*/ 4872361 h 5795240"/>
              <a:gd name="connsiteX89-33141" fmla="*/ 7362630 w 12641071"/>
              <a:gd name="connsiteY89-33142" fmla="*/ 4938954 h 5795240"/>
              <a:gd name="connsiteX90-33143" fmla="*/ 7380779 w 12641071"/>
              <a:gd name="connsiteY90-33144" fmla="*/ 4976628 h 5795240"/>
              <a:gd name="connsiteX91-33145" fmla="*/ 7391210 w 12641071"/>
              <a:gd name="connsiteY91-33146" fmla="*/ 4977944 h 5795240"/>
              <a:gd name="connsiteX92-33147" fmla="*/ 7380780 w 12641071"/>
              <a:gd name="connsiteY92-33148" fmla="*/ 4976628 h 5795240"/>
              <a:gd name="connsiteX93-33149" fmla="*/ 7362631 w 12641071"/>
              <a:gd name="connsiteY93-33150" fmla="*/ 4938954 h 5795240"/>
              <a:gd name="connsiteX94-33151" fmla="*/ 7322175 w 12641071"/>
              <a:gd name="connsiteY94-33152" fmla="*/ 4872361 h 5795240"/>
              <a:gd name="connsiteX95-33153" fmla="*/ 7320959 w 12641071"/>
              <a:gd name="connsiteY95-33154" fmla="*/ 4870887 h 5795240"/>
              <a:gd name="connsiteX96-33155" fmla="*/ 7320958 w 12641071"/>
              <a:gd name="connsiteY96-33156" fmla="*/ 4870887 h 5795240"/>
              <a:gd name="connsiteX97-33157" fmla="*/ 7223551 w 12641071"/>
              <a:gd name="connsiteY97-33158" fmla="*/ 4752829 h 5795240"/>
              <a:gd name="connsiteX98-33159" fmla="*/ 6652445 w 12641071"/>
              <a:gd name="connsiteY98-33160" fmla="*/ 4516269 h 5795240"/>
              <a:gd name="connsiteX99-33161" fmla="*/ 6200873 w 12641071"/>
              <a:gd name="connsiteY99-33162" fmla="*/ 4654206 h 5795240"/>
              <a:gd name="connsiteX100-33163" fmla="*/ 6088813 w 12641071"/>
              <a:gd name="connsiteY100-33164" fmla="*/ 4746663 h 5795240"/>
              <a:gd name="connsiteX101-33165" fmla="*/ 6023271 w 12641071"/>
              <a:gd name="connsiteY101-33166" fmla="*/ 4834312 h 5795240"/>
              <a:gd name="connsiteX102-33167" fmla="*/ 5935320 w 12641071"/>
              <a:gd name="connsiteY102-33168" fmla="*/ 4931081 h 5795240"/>
              <a:gd name="connsiteX103-33169" fmla="*/ 4971763 w 12641071"/>
              <a:gd name="connsiteY103-33170" fmla="*/ 5330200 h 5795240"/>
              <a:gd name="connsiteX104-33171" fmla="*/ 3716172 w 12641071"/>
              <a:gd name="connsiteY104-33172" fmla="*/ 4497938 h 5795240"/>
              <a:gd name="connsiteX105-33173" fmla="*/ 3710773 w 12641071"/>
              <a:gd name="connsiteY105-33174" fmla="*/ 4483182 h 5795240"/>
              <a:gd name="connsiteX106-33175" fmla="*/ 3710773 w 12641071"/>
              <a:gd name="connsiteY106-33176" fmla="*/ 4483181 h 5795240"/>
              <a:gd name="connsiteX107-33177" fmla="*/ 3674984 w 12641071"/>
              <a:gd name="connsiteY107-33178" fmla="*/ 4385402 h 5795240"/>
              <a:gd name="connsiteX108-33179" fmla="*/ 3670349 w 12641071"/>
              <a:gd name="connsiteY108-33180" fmla="*/ 4372742 h 5795240"/>
              <a:gd name="connsiteX109-33181" fmla="*/ 3659438 w 12641071"/>
              <a:gd name="connsiteY109-33182" fmla="*/ 4330309 h 5795240"/>
              <a:gd name="connsiteX110-33183" fmla="*/ 3672084 w 12641071"/>
              <a:gd name="connsiteY110-33184" fmla="*/ 4353606 h 5795240"/>
              <a:gd name="connsiteX111-33185" fmla="*/ 3659440 w 12641071"/>
              <a:gd name="connsiteY111-33186" fmla="*/ 4330309 h 5795240"/>
              <a:gd name="connsiteX112-33187" fmla="*/ 3613217 w 12641071"/>
              <a:gd name="connsiteY112-33188" fmla="*/ 4245153 h 5795240"/>
              <a:gd name="connsiteX113-33189" fmla="*/ 3083792 w 12641071"/>
              <a:gd name="connsiteY113-33190" fmla="*/ 3963660 h 5795240"/>
              <a:gd name="connsiteX114-33191" fmla="*/ 2835272 w 12641071"/>
              <a:gd name="connsiteY114-33192" fmla="*/ 4013833 h 5795240"/>
              <a:gd name="connsiteX115-33193" fmla="*/ 2820214 w 12641071"/>
              <a:gd name="connsiteY115-33194" fmla="*/ 4022007 h 5795240"/>
              <a:gd name="connsiteX116-33195" fmla="*/ 2820212 w 12641071"/>
              <a:gd name="connsiteY116-33196" fmla="*/ 4022008 h 5795240"/>
              <a:gd name="connsiteX117-33197" fmla="*/ 2820206 w 12641071"/>
              <a:gd name="connsiteY117-33198" fmla="*/ 4022011 h 5795240"/>
              <a:gd name="connsiteX118-33199" fmla="*/ 2813481 w 12641071"/>
              <a:gd name="connsiteY118-33200" fmla="*/ 4027041 h 5795240"/>
              <a:gd name="connsiteX119-33201" fmla="*/ 2762875 w 12641071"/>
              <a:gd name="connsiteY119-33202" fmla="*/ 4057784 h 5795240"/>
              <a:gd name="connsiteX120-33203" fmla="*/ 2762878 w 12641071"/>
              <a:gd name="connsiteY120-33204" fmla="*/ 4057784 h 5795240"/>
              <a:gd name="connsiteX121-33205" fmla="*/ 2694694 w 12641071"/>
              <a:gd name="connsiteY121-33206" fmla="*/ 4099208 h 5795240"/>
              <a:gd name="connsiteX122-33207" fmla="*/ 2726822 w 12641071"/>
              <a:gd name="connsiteY122-33208" fmla="*/ 4072700 h 5795240"/>
              <a:gd name="connsiteX123-33209" fmla="*/ 2757719 w 12641071"/>
              <a:gd name="connsiteY123-33210" fmla="*/ 4055929 h 5795240"/>
              <a:gd name="connsiteX124-33211" fmla="*/ 2757718 w 12641071"/>
              <a:gd name="connsiteY124-33212" fmla="*/ 4055928 h 5795240"/>
              <a:gd name="connsiteX125-33213" fmla="*/ 2726820 w 12641071"/>
              <a:gd name="connsiteY125-33214" fmla="*/ 4072700 h 5795240"/>
              <a:gd name="connsiteX126-33215" fmla="*/ 2694692 w 12641071"/>
              <a:gd name="connsiteY126-33216" fmla="*/ 4099208 h 5795240"/>
              <a:gd name="connsiteX127-33217" fmla="*/ 2664698 w 12641071"/>
              <a:gd name="connsiteY127-33218" fmla="*/ 4117431 h 5795240"/>
              <a:gd name="connsiteX128-33219" fmla="*/ 1804544 w 12641071"/>
              <a:gd name="connsiteY128-33220" fmla="*/ 4335229 h 5795240"/>
              <a:gd name="connsiteX129-33221" fmla="*/ 0 w 12641071"/>
              <a:gd name="connsiteY129-33222" fmla="*/ 2530685 h 5795240"/>
              <a:gd name="connsiteX130-33223" fmla="*/ 1804544 w 12641071"/>
              <a:gd name="connsiteY130-33224" fmla="*/ 726143 h 5795240"/>
              <a:gd name="connsiteX131-33225" fmla="*/ 3080549 w 12641071"/>
              <a:gd name="connsiteY131-33226" fmla="*/ 1254682 h 5795240"/>
              <a:gd name="connsiteX132-33227" fmla="*/ 3268676 w 12641071"/>
              <a:gd name="connsiteY132-33228" fmla="*/ 1461167 h 5795240"/>
              <a:gd name="connsiteX133-33229" fmla="*/ 3565826 w 12641071"/>
              <a:gd name="connsiteY133-33230" fmla="*/ 1551935 h 5795240"/>
              <a:gd name="connsiteX134-33231" fmla="*/ 4086504 w 12641071"/>
              <a:gd name="connsiteY134-33232" fmla="*/ 1127574 h 5795240"/>
              <a:gd name="connsiteX135-33233" fmla="*/ 4103078 w 12641071"/>
              <a:gd name="connsiteY135-33234" fmla="*/ 1004204 h 5795240"/>
              <a:gd name="connsiteX136-33235" fmla="*/ 5215874 w 12641071"/>
              <a:gd name="connsiteY136-33236" fmla="*/ 0 h 5795240"/>
              <a:gd name="connsiteX0-33237" fmla="*/ 3682364 w 12641071"/>
              <a:gd name="connsiteY0-33238" fmla="*/ 4386723 h 5795240"/>
              <a:gd name="connsiteX1-33239" fmla="*/ 3772428 w 12641071"/>
              <a:gd name="connsiteY1-33240" fmla="*/ 4402840 h 5795240"/>
              <a:gd name="connsiteX2-33241" fmla="*/ 3772428 w 12641071"/>
              <a:gd name="connsiteY2-33242" fmla="*/ 4402840 h 5795240"/>
              <a:gd name="connsiteX3-33243" fmla="*/ 3682364 w 12641071"/>
              <a:gd name="connsiteY3-33244" fmla="*/ 4386723 h 5795240"/>
              <a:gd name="connsiteX4-33245" fmla="*/ 5215874 w 12641071"/>
              <a:gd name="connsiteY4-33246" fmla="*/ 0 h 5795240"/>
              <a:gd name="connsiteX5-33247" fmla="*/ 5927386 w 12641071"/>
              <a:gd name="connsiteY5-33248" fmla="*/ 255427 h 5795240"/>
              <a:gd name="connsiteX6-33249" fmla="*/ 6105193 w 12641071"/>
              <a:gd name="connsiteY6-33250" fmla="*/ 442067 h 5795240"/>
              <a:gd name="connsiteX7-33251" fmla="*/ 6105193 w 12641071"/>
              <a:gd name="connsiteY7-33252" fmla="*/ 442069 h 5795240"/>
              <a:gd name="connsiteX8-33253" fmla="*/ 6141460 w 12641071"/>
              <a:gd name="connsiteY8-33254" fmla="*/ 475027 h 5795240"/>
              <a:gd name="connsiteX9-33255" fmla="*/ 6788665 w 12641071"/>
              <a:gd name="connsiteY9-33256" fmla="*/ 707369 h 5795240"/>
              <a:gd name="connsiteX10-33257" fmla="*/ 7184710 w 12641071"/>
              <a:gd name="connsiteY10-33258" fmla="*/ 627411 h 5795240"/>
              <a:gd name="connsiteX11-33259" fmla="*/ 7314851 w 12641071"/>
              <a:gd name="connsiteY11-33260" fmla="*/ 559537 h 5795240"/>
              <a:gd name="connsiteX12-33261" fmla="*/ 7314853 w 12641071"/>
              <a:gd name="connsiteY12-33262" fmla="*/ 559536 h 5795240"/>
              <a:gd name="connsiteX13-33263" fmla="*/ 7314851 w 12641071"/>
              <a:gd name="connsiteY13-33264" fmla="*/ 559537 h 5795240"/>
              <a:gd name="connsiteX14-33265" fmla="*/ 7391626 w 12641071"/>
              <a:gd name="connsiteY14-33266" fmla="*/ 508114 h 5795240"/>
              <a:gd name="connsiteX15-33267" fmla="*/ 7391631 w 12641071"/>
              <a:gd name="connsiteY15-33268" fmla="*/ 508110 h 5795240"/>
              <a:gd name="connsiteX16-33269" fmla="*/ 7478934 w 12641071"/>
              <a:gd name="connsiteY16-33270" fmla="*/ 466053 h 5795240"/>
              <a:gd name="connsiteX17-33271" fmla="*/ 7897193 w 12641071"/>
              <a:gd name="connsiteY17-33272" fmla="*/ 381611 h 5795240"/>
              <a:gd name="connsiteX18-33273" fmla="*/ 8788216 w 12641071"/>
              <a:gd name="connsiteY18-33274" fmla="*/ 855364 h 5795240"/>
              <a:gd name="connsiteX19-33275" fmla="*/ 8832362 w 12641071"/>
              <a:gd name="connsiteY19-33276" fmla="*/ 928030 h 5795240"/>
              <a:gd name="connsiteX20-33277" fmla="*/ 8832362 w 12641071"/>
              <a:gd name="connsiteY20-33278" fmla="*/ 928033 h 5795240"/>
              <a:gd name="connsiteX21-33279" fmla="*/ 8842040 w 12641071"/>
              <a:gd name="connsiteY21-33280" fmla="*/ 943961 h 5795240"/>
              <a:gd name="connsiteX22-33281" fmla="*/ 8856144 w 12641071"/>
              <a:gd name="connsiteY22-33282" fmla="*/ 973241 h 5795240"/>
              <a:gd name="connsiteX23-33283" fmla="*/ 8856145 w 12641071"/>
              <a:gd name="connsiteY23-33284" fmla="*/ 973241 h 5795240"/>
              <a:gd name="connsiteX24-33285" fmla="*/ 8878117 w 12641071"/>
              <a:gd name="connsiteY24-33286" fmla="*/ 1018851 h 5795240"/>
              <a:gd name="connsiteX25-33287" fmla="*/ 8877719 w 12641071"/>
              <a:gd name="connsiteY25-33288" fmla="*/ 1018369 h 5795240"/>
              <a:gd name="connsiteX26-33289" fmla="*/ 8853250 w 12641071"/>
              <a:gd name="connsiteY26-33290" fmla="*/ 973288 h 5795240"/>
              <a:gd name="connsiteX27-33291" fmla="*/ 8853249 w 12641071"/>
              <a:gd name="connsiteY27-33292" fmla="*/ 973288 h 5795240"/>
              <a:gd name="connsiteX28-33293" fmla="*/ 8853248 w 12641071"/>
              <a:gd name="connsiteY28-33294" fmla="*/ 973287 h 5795240"/>
              <a:gd name="connsiteX29-33295" fmla="*/ 8849677 w 12641071"/>
              <a:gd name="connsiteY29-33296" fmla="*/ 973341 h 5795240"/>
              <a:gd name="connsiteX30-33297" fmla="*/ 8641543 w 12641071"/>
              <a:gd name="connsiteY30-33298" fmla="*/ 916577 h 5795240"/>
              <a:gd name="connsiteX31-33299" fmla="*/ 8641545 w 12641071"/>
              <a:gd name="connsiteY31-33300" fmla="*/ 916580 h 5795240"/>
              <a:gd name="connsiteX32-33301" fmla="*/ 8849676 w 12641071"/>
              <a:gd name="connsiteY32-33302" fmla="*/ 973343 h 5795240"/>
              <a:gd name="connsiteX33-33303" fmla="*/ 8853248 w 12641071"/>
              <a:gd name="connsiteY33-33304" fmla="*/ 973288 h 5795240"/>
              <a:gd name="connsiteX34-33305" fmla="*/ 8877719 w 12641071"/>
              <a:gd name="connsiteY34-33306" fmla="*/ 1018371 h 5795240"/>
              <a:gd name="connsiteX35-33307" fmla="*/ 8878116 w 12641071"/>
              <a:gd name="connsiteY35-33308" fmla="*/ 1018851 h 5795240"/>
              <a:gd name="connsiteX36-33309" fmla="*/ 8887288 w 12641071"/>
              <a:gd name="connsiteY36-33310" fmla="*/ 1037892 h 5795240"/>
              <a:gd name="connsiteX37-33311" fmla="*/ 8949899 w 12641071"/>
              <a:gd name="connsiteY37-33312" fmla="*/ 1239592 h 5795240"/>
              <a:gd name="connsiteX38-33313" fmla="*/ 8968437 w 12641071"/>
              <a:gd name="connsiteY38-33314" fmla="*/ 1423482 h 5795240"/>
              <a:gd name="connsiteX39-33315" fmla="*/ 8949899 w 12641071"/>
              <a:gd name="connsiteY39-33316" fmla="*/ 1239591 h 5795240"/>
              <a:gd name="connsiteX40-33317" fmla="*/ 8887288 w 12641071"/>
              <a:gd name="connsiteY40-33318" fmla="*/ 1037890 h 5795240"/>
              <a:gd name="connsiteX41-33319" fmla="*/ 8878116 w 12641071"/>
              <a:gd name="connsiteY41-33320" fmla="*/ 1018851 h 5795240"/>
              <a:gd name="connsiteX42-33321" fmla="*/ 8931285 w 12641071"/>
              <a:gd name="connsiteY42-33322" fmla="*/ 1083292 h 5795240"/>
              <a:gd name="connsiteX43-33323" fmla="*/ 9241478 w 12641071"/>
              <a:gd name="connsiteY43-33324" fmla="*/ 1211778 h 5795240"/>
              <a:gd name="connsiteX44-33325" fmla="*/ 9605238 w 12641071"/>
              <a:gd name="connsiteY44-33326" fmla="*/ 1018369 h 5795240"/>
              <a:gd name="connsiteX45-33327" fmla="*/ 9636247 w 12641071"/>
              <a:gd name="connsiteY45-33328" fmla="*/ 961241 h 5795240"/>
              <a:gd name="connsiteX46-33329" fmla="*/ 9641995 w 12641071"/>
              <a:gd name="connsiteY46-33330" fmla="*/ 961152 h 5795240"/>
              <a:gd name="connsiteX47-33331" fmla="*/ 9584939 w 12641071"/>
              <a:gd name="connsiteY47-33332" fmla="*/ 1079594 h 5795240"/>
              <a:gd name="connsiteX48-33333" fmla="*/ 9546257 w 12641071"/>
              <a:gd name="connsiteY48-33334" fmla="*/ 1204206 h 5795240"/>
              <a:gd name="connsiteX49-33335" fmla="*/ 9584939 w 12641071"/>
              <a:gd name="connsiteY49-33336" fmla="*/ 1079596 h 5795240"/>
              <a:gd name="connsiteX50-33337" fmla="*/ 9641995 w 12641071"/>
              <a:gd name="connsiteY50-33338" fmla="*/ 961153 h 5795240"/>
              <a:gd name="connsiteX51-33339" fmla="*/ 9653069 w 12641071"/>
              <a:gd name="connsiteY51-33340" fmla="*/ 960983 h 5795240"/>
              <a:gd name="connsiteX52-33341" fmla="*/ 9801564 w 12641071"/>
              <a:gd name="connsiteY52-33342" fmla="*/ 1196828 h 5795240"/>
              <a:gd name="connsiteX53-33343" fmla="*/ 9801566 w 12641071"/>
              <a:gd name="connsiteY53-33344" fmla="*/ 1196828 h 5795240"/>
              <a:gd name="connsiteX54-33345" fmla="*/ 9653070 w 12641071"/>
              <a:gd name="connsiteY54-33346" fmla="*/ 960982 h 5795240"/>
              <a:gd name="connsiteX55-33347" fmla="*/ 9641996 w 12641071"/>
              <a:gd name="connsiteY55-33348" fmla="*/ 961152 h 5795240"/>
              <a:gd name="connsiteX56-33349" fmla="*/ 9651917 w 12641071"/>
              <a:gd name="connsiteY56-33350" fmla="*/ 940556 h 5795240"/>
              <a:gd name="connsiteX57-33351" fmla="*/ 11050508 w 12641071"/>
              <a:gd name="connsiteY57-33352" fmla="*/ 108150 h 5795240"/>
              <a:gd name="connsiteX58-33353" fmla="*/ 12641071 w 12641071"/>
              <a:gd name="connsiteY58-33354" fmla="*/ 1698711 h 5795240"/>
              <a:gd name="connsiteX59-33355" fmla="*/ 11371062 w 12641071"/>
              <a:gd name="connsiteY59-33356" fmla="*/ 3256960 h 5795240"/>
              <a:gd name="connsiteX60-33357" fmla="*/ 11215953 w 12641071"/>
              <a:gd name="connsiteY60-33358" fmla="*/ 3280632 h 5795240"/>
              <a:gd name="connsiteX61-33359" fmla="*/ 11142318 w 12641071"/>
              <a:gd name="connsiteY61-33360" fmla="*/ 3276914 h 5795240"/>
              <a:gd name="connsiteX62-33361" fmla="*/ 11215952 w 12641071"/>
              <a:gd name="connsiteY62-33362" fmla="*/ 3280632 h 5795240"/>
              <a:gd name="connsiteX63-33363" fmla="*/ 11213133 w 12641071"/>
              <a:gd name="connsiteY63-33364" fmla="*/ 3281062 h 5795240"/>
              <a:gd name="connsiteX64-33365" fmla="*/ 11116921 w 12641071"/>
              <a:gd name="connsiteY64-33366" fmla="*/ 3285921 h 5795240"/>
              <a:gd name="connsiteX65-33367" fmla="*/ 11050507 w 12641071"/>
              <a:gd name="connsiteY65-33368" fmla="*/ 3289274 h 5795240"/>
              <a:gd name="connsiteX66-33369" fmla="*/ 11006292 w 12641071"/>
              <a:gd name="connsiteY66-33370" fmla="*/ 3287041 h 5795240"/>
              <a:gd name="connsiteX67-33371" fmla="*/ 10937101 w 12641071"/>
              <a:gd name="connsiteY67-33372" fmla="*/ 3297601 h 5795240"/>
              <a:gd name="connsiteX68-33373" fmla="*/ 10144740 w 12641071"/>
              <a:gd name="connsiteY68-33374" fmla="*/ 4089962 h 5795240"/>
              <a:gd name="connsiteX69-33375" fmla="*/ 10130374 w 12641071"/>
              <a:gd name="connsiteY69-33376" fmla="*/ 4184101 h 5795240"/>
              <a:gd name="connsiteX70-33377" fmla="*/ 10130375 w 12641071"/>
              <a:gd name="connsiteY70-33378" fmla="*/ 4184103 h 5795240"/>
              <a:gd name="connsiteX71-33379" fmla="*/ 10130656 w 12641071"/>
              <a:gd name="connsiteY71-33380" fmla="*/ 4185950 h 5795240"/>
              <a:gd name="connsiteX72-33381" fmla="*/ 10138194 w 12641071"/>
              <a:gd name="connsiteY72-33382" fmla="*/ 4335228 h 5795240"/>
              <a:gd name="connsiteX73-33383" fmla="*/ 10137710 w 12641071"/>
              <a:gd name="connsiteY73-33384" fmla="*/ 4344822 h 5795240"/>
              <a:gd name="connsiteX74-33385" fmla="*/ 10133555 w 12641071"/>
              <a:gd name="connsiteY74-33386" fmla="*/ 4427096 h 5795240"/>
              <a:gd name="connsiteX75-33387" fmla="*/ 10129312 w 12641071"/>
              <a:gd name="connsiteY75-33388" fmla="*/ 4399289 h 5795240"/>
              <a:gd name="connsiteX76-33389" fmla="*/ 10126797 w 12641071"/>
              <a:gd name="connsiteY76-33390" fmla="*/ 4349498 h 5795240"/>
              <a:gd name="connsiteX77-33391" fmla="*/ 10126796 w 12641071"/>
              <a:gd name="connsiteY77-33392" fmla="*/ 4349498 h 5795240"/>
              <a:gd name="connsiteX78-33393" fmla="*/ 10129311 w 12641071"/>
              <a:gd name="connsiteY78-33394" fmla="*/ 4399289 h 5795240"/>
              <a:gd name="connsiteX79-33395" fmla="*/ 10133554 w 12641071"/>
              <a:gd name="connsiteY79-33396" fmla="*/ 4427096 h 5795240"/>
              <a:gd name="connsiteX80-33397" fmla="*/ 10130656 w 12641071"/>
              <a:gd name="connsiteY80-33398" fmla="*/ 4484506 h 5795240"/>
              <a:gd name="connsiteX81-33399" fmla="*/ 8678182 w 12641071"/>
              <a:gd name="connsiteY81-33400" fmla="*/ 5795240 h 5795240"/>
              <a:gd name="connsiteX82-33401" fmla="*/ 7467518 w 12641071"/>
              <a:gd name="connsiteY82-33402" fmla="*/ 5151535 h 5795240"/>
              <a:gd name="connsiteX83-33403" fmla="*/ 7419945 w 12641071"/>
              <a:gd name="connsiteY83-33404" fmla="*/ 5073228 h 5795240"/>
              <a:gd name="connsiteX84-33405" fmla="*/ 7394386 w 12641071"/>
              <a:gd name="connsiteY84-33406" fmla="*/ 5031156 h 5795240"/>
              <a:gd name="connsiteX85-33407" fmla="*/ 7367299 w 12641071"/>
              <a:gd name="connsiteY85-33408" fmla="*/ 4974928 h 5795240"/>
              <a:gd name="connsiteX86-33409" fmla="*/ 7332905 w 12641071"/>
              <a:gd name="connsiteY86-33410" fmla="*/ 4903531 h 5795240"/>
              <a:gd name="connsiteX87-33411" fmla="*/ 7320958 w 12641071"/>
              <a:gd name="connsiteY87-33412" fmla="*/ 4870887 h 5795240"/>
              <a:gd name="connsiteX88-33413" fmla="*/ 7322174 w 12641071"/>
              <a:gd name="connsiteY88-33414" fmla="*/ 4872361 h 5795240"/>
              <a:gd name="connsiteX89-33415" fmla="*/ 7362630 w 12641071"/>
              <a:gd name="connsiteY89-33416" fmla="*/ 4938954 h 5795240"/>
              <a:gd name="connsiteX90-33417" fmla="*/ 7380779 w 12641071"/>
              <a:gd name="connsiteY90-33418" fmla="*/ 4976628 h 5795240"/>
              <a:gd name="connsiteX91-33419" fmla="*/ 7391210 w 12641071"/>
              <a:gd name="connsiteY91-33420" fmla="*/ 4977944 h 5795240"/>
              <a:gd name="connsiteX92-33421" fmla="*/ 7362631 w 12641071"/>
              <a:gd name="connsiteY92-33422" fmla="*/ 4938954 h 5795240"/>
              <a:gd name="connsiteX93-33423" fmla="*/ 7322175 w 12641071"/>
              <a:gd name="connsiteY93-33424" fmla="*/ 4872361 h 5795240"/>
              <a:gd name="connsiteX94-33425" fmla="*/ 7320959 w 12641071"/>
              <a:gd name="connsiteY94-33426" fmla="*/ 4870887 h 5795240"/>
              <a:gd name="connsiteX95-33427" fmla="*/ 7320958 w 12641071"/>
              <a:gd name="connsiteY95-33428" fmla="*/ 4870887 h 5795240"/>
              <a:gd name="connsiteX96-33429" fmla="*/ 7223551 w 12641071"/>
              <a:gd name="connsiteY96-33430" fmla="*/ 4752829 h 5795240"/>
              <a:gd name="connsiteX97-33431" fmla="*/ 6652445 w 12641071"/>
              <a:gd name="connsiteY97-33432" fmla="*/ 4516269 h 5795240"/>
              <a:gd name="connsiteX98-33433" fmla="*/ 6200873 w 12641071"/>
              <a:gd name="connsiteY98-33434" fmla="*/ 4654206 h 5795240"/>
              <a:gd name="connsiteX99-33435" fmla="*/ 6088813 w 12641071"/>
              <a:gd name="connsiteY99-33436" fmla="*/ 4746663 h 5795240"/>
              <a:gd name="connsiteX100-33437" fmla="*/ 6023271 w 12641071"/>
              <a:gd name="connsiteY100-33438" fmla="*/ 4834312 h 5795240"/>
              <a:gd name="connsiteX101-33439" fmla="*/ 5935320 w 12641071"/>
              <a:gd name="connsiteY101-33440" fmla="*/ 4931081 h 5795240"/>
              <a:gd name="connsiteX102-33441" fmla="*/ 4971763 w 12641071"/>
              <a:gd name="connsiteY102-33442" fmla="*/ 5330200 h 5795240"/>
              <a:gd name="connsiteX103-33443" fmla="*/ 3716172 w 12641071"/>
              <a:gd name="connsiteY103-33444" fmla="*/ 4497938 h 5795240"/>
              <a:gd name="connsiteX104-33445" fmla="*/ 3710773 w 12641071"/>
              <a:gd name="connsiteY104-33446" fmla="*/ 4483182 h 5795240"/>
              <a:gd name="connsiteX105-33447" fmla="*/ 3710773 w 12641071"/>
              <a:gd name="connsiteY105-33448" fmla="*/ 4483181 h 5795240"/>
              <a:gd name="connsiteX106-33449" fmla="*/ 3674984 w 12641071"/>
              <a:gd name="connsiteY106-33450" fmla="*/ 4385402 h 5795240"/>
              <a:gd name="connsiteX107-33451" fmla="*/ 3670349 w 12641071"/>
              <a:gd name="connsiteY107-33452" fmla="*/ 4372742 h 5795240"/>
              <a:gd name="connsiteX108-33453" fmla="*/ 3659438 w 12641071"/>
              <a:gd name="connsiteY108-33454" fmla="*/ 4330309 h 5795240"/>
              <a:gd name="connsiteX109-33455" fmla="*/ 3672084 w 12641071"/>
              <a:gd name="connsiteY109-33456" fmla="*/ 4353606 h 5795240"/>
              <a:gd name="connsiteX110-33457" fmla="*/ 3659440 w 12641071"/>
              <a:gd name="connsiteY110-33458" fmla="*/ 4330309 h 5795240"/>
              <a:gd name="connsiteX111-33459" fmla="*/ 3613217 w 12641071"/>
              <a:gd name="connsiteY111-33460" fmla="*/ 4245153 h 5795240"/>
              <a:gd name="connsiteX112-33461" fmla="*/ 3083792 w 12641071"/>
              <a:gd name="connsiteY112-33462" fmla="*/ 3963660 h 5795240"/>
              <a:gd name="connsiteX113-33463" fmla="*/ 2835272 w 12641071"/>
              <a:gd name="connsiteY113-33464" fmla="*/ 4013833 h 5795240"/>
              <a:gd name="connsiteX114-33465" fmla="*/ 2820214 w 12641071"/>
              <a:gd name="connsiteY114-33466" fmla="*/ 4022007 h 5795240"/>
              <a:gd name="connsiteX115-33467" fmla="*/ 2820212 w 12641071"/>
              <a:gd name="connsiteY115-33468" fmla="*/ 4022008 h 5795240"/>
              <a:gd name="connsiteX116-33469" fmla="*/ 2820206 w 12641071"/>
              <a:gd name="connsiteY116-33470" fmla="*/ 4022011 h 5795240"/>
              <a:gd name="connsiteX117-33471" fmla="*/ 2813481 w 12641071"/>
              <a:gd name="connsiteY117-33472" fmla="*/ 4027041 h 5795240"/>
              <a:gd name="connsiteX118-33473" fmla="*/ 2762875 w 12641071"/>
              <a:gd name="connsiteY118-33474" fmla="*/ 4057784 h 5795240"/>
              <a:gd name="connsiteX119-33475" fmla="*/ 2762878 w 12641071"/>
              <a:gd name="connsiteY119-33476" fmla="*/ 4057784 h 5795240"/>
              <a:gd name="connsiteX120-33477" fmla="*/ 2694694 w 12641071"/>
              <a:gd name="connsiteY120-33478" fmla="*/ 4099208 h 5795240"/>
              <a:gd name="connsiteX121-33479" fmla="*/ 2726822 w 12641071"/>
              <a:gd name="connsiteY121-33480" fmla="*/ 4072700 h 5795240"/>
              <a:gd name="connsiteX122-33481" fmla="*/ 2757719 w 12641071"/>
              <a:gd name="connsiteY122-33482" fmla="*/ 4055929 h 5795240"/>
              <a:gd name="connsiteX123-33483" fmla="*/ 2757718 w 12641071"/>
              <a:gd name="connsiteY123-33484" fmla="*/ 4055928 h 5795240"/>
              <a:gd name="connsiteX124-33485" fmla="*/ 2726820 w 12641071"/>
              <a:gd name="connsiteY124-33486" fmla="*/ 4072700 h 5795240"/>
              <a:gd name="connsiteX125-33487" fmla="*/ 2694692 w 12641071"/>
              <a:gd name="connsiteY125-33488" fmla="*/ 4099208 h 5795240"/>
              <a:gd name="connsiteX126-33489" fmla="*/ 2664698 w 12641071"/>
              <a:gd name="connsiteY126-33490" fmla="*/ 4117431 h 5795240"/>
              <a:gd name="connsiteX127-33491" fmla="*/ 1804544 w 12641071"/>
              <a:gd name="connsiteY127-33492" fmla="*/ 4335229 h 5795240"/>
              <a:gd name="connsiteX128-33493" fmla="*/ 0 w 12641071"/>
              <a:gd name="connsiteY128-33494" fmla="*/ 2530685 h 5795240"/>
              <a:gd name="connsiteX129-33495" fmla="*/ 1804544 w 12641071"/>
              <a:gd name="connsiteY129-33496" fmla="*/ 726143 h 5795240"/>
              <a:gd name="connsiteX130-33497" fmla="*/ 3080549 w 12641071"/>
              <a:gd name="connsiteY130-33498" fmla="*/ 1254682 h 5795240"/>
              <a:gd name="connsiteX131-33499" fmla="*/ 3268676 w 12641071"/>
              <a:gd name="connsiteY131-33500" fmla="*/ 1461167 h 5795240"/>
              <a:gd name="connsiteX132-33501" fmla="*/ 3565826 w 12641071"/>
              <a:gd name="connsiteY132-33502" fmla="*/ 1551935 h 5795240"/>
              <a:gd name="connsiteX133-33503" fmla="*/ 4086504 w 12641071"/>
              <a:gd name="connsiteY133-33504" fmla="*/ 1127574 h 5795240"/>
              <a:gd name="connsiteX134-33505" fmla="*/ 4103078 w 12641071"/>
              <a:gd name="connsiteY134-33506" fmla="*/ 1004204 h 5795240"/>
              <a:gd name="connsiteX135-33507" fmla="*/ 5215874 w 12641071"/>
              <a:gd name="connsiteY135-33508" fmla="*/ 0 h 5795240"/>
              <a:gd name="connsiteX0-33509" fmla="*/ 3682364 w 12641071"/>
              <a:gd name="connsiteY0-33510" fmla="*/ 4386723 h 5795240"/>
              <a:gd name="connsiteX1-33511" fmla="*/ 3772428 w 12641071"/>
              <a:gd name="connsiteY1-33512" fmla="*/ 4402840 h 5795240"/>
              <a:gd name="connsiteX2-33513" fmla="*/ 3772428 w 12641071"/>
              <a:gd name="connsiteY2-33514" fmla="*/ 4402840 h 5795240"/>
              <a:gd name="connsiteX3-33515" fmla="*/ 3682364 w 12641071"/>
              <a:gd name="connsiteY3-33516" fmla="*/ 4386723 h 5795240"/>
              <a:gd name="connsiteX4-33517" fmla="*/ 5215874 w 12641071"/>
              <a:gd name="connsiteY4-33518" fmla="*/ 0 h 5795240"/>
              <a:gd name="connsiteX5-33519" fmla="*/ 5927386 w 12641071"/>
              <a:gd name="connsiteY5-33520" fmla="*/ 255427 h 5795240"/>
              <a:gd name="connsiteX6-33521" fmla="*/ 6105193 w 12641071"/>
              <a:gd name="connsiteY6-33522" fmla="*/ 442067 h 5795240"/>
              <a:gd name="connsiteX7-33523" fmla="*/ 6105193 w 12641071"/>
              <a:gd name="connsiteY7-33524" fmla="*/ 442069 h 5795240"/>
              <a:gd name="connsiteX8-33525" fmla="*/ 6141460 w 12641071"/>
              <a:gd name="connsiteY8-33526" fmla="*/ 475027 h 5795240"/>
              <a:gd name="connsiteX9-33527" fmla="*/ 6788665 w 12641071"/>
              <a:gd name="connsiteY9-33528" fmla="*/ 707369 h 5795240"/>
              <a:gd name="connsiteX10-33529" fmla="*/ 7184710 w 12641071"/>
              <a:gd name="connsiteY10-33530" fmla="*/ 627411 h 5795240"/>
              <a:gd name="connsiteX11-33531" fmla="*/ 7314851 w 12641071"/>
              <a:gd name="connsiteY11-33532" fmla="*/ 559537 h 5795240"/>
              <a:gd name="connsiteX12-33533" fmla="*/ 7314853 w 12641071"/>
              <a:gd name="connsiteY12-33534" fmla="*/ 559536 h 5795240"/>
              <a:gd name="connsiteX13-33535" fmla="*/ 7314851 w 12641071"/>
              <a:gd name="connsiteY13-33536" fmla="*/ 559537 h 5795240"/>
              <a:gd name="connsiteX14-33537" fmla="*/ 7391626 w 12641071"/>
              <a:gd name="connsiteY14-33538" fmla="*/ 508114 h 5795240"/>
              <a:gd name="connsiteX15-33539" fmla="*/ 7391631 w 12641071"/>
              <a:gd name="connsiteY15-33540" fmla="*/ 508110 h 5795240"/>
              <a:gd name="connsiteX16-33541" fmla="*/ 7478934 w 12641071"/>
              <a:gd name="connsiteY16-33542" fmla="*/ 466053 h 5795240"/>
              <a:gd name="connsiteX17-33543" fmla="*/ 7897193 w 12641071"/>
              <a:gd name="connsiteY17-33544" fmla="*/ 381611 h 5795240"/>
              <a:gd name="connsiteX18-33545" fmla="*/ 8788216 w 12641071"/>
              <a:gd name="connsiteY18-33546" fmla="*/ 855364 h 5795240"/>
              <a:gd name="connsiteX19-33547" fmla="*/ 8832362 w 12641071"/>
              <a:gd name="connsiteY19-33548" fmla="*/ 928030 h 5795240"/>
              <a:gd name="connsiteX20-33549" fmla="*/ 8832362 w 12641071"/>
              <a:gd name="connsiteY20-33550" fmla="*/ 928033 h 5795240"/>
              <a:gd name="connsiteX21-33551" fmla="*/ 8842040 w 12641071"/>
              <a:gd name="connsiteY21-33552" fmla="*/ 943961 h 5795240"/>
              <a:gd name="connsiteX22-33553" fmla="*/ 8856144 w 12641071"/>
              <a:gd name="connsiteY22-33554" fmla="*/ 973241 h 5795240"/>
              <a:gd name="connsiteX23-33555" fmla="*/ 8856145 w 12641071"/>
              <a:gd name="connsiteY23-33556" fmla="*/ 973241 h 5795240"/>
              <a:gd name="connsiteX24-33557" fmla="*/ 8878117 w 12641071"/>
              <a:gd name="connsiteY24-33558" fmla="*/ 1018851 h 5795240"/>
              <a:gd name="connsiteX25-33559" fmla="*/ 8877719 w 12641071"/>
              <a:gd name="connsiteY25-33560" fmla="*/ 1018369 h 5795240"/>
              <a:gd name="connsiteX26-33561" fmla="*/ 8853250 w 12641071"/>
              <a:gd name="connsiteY26-33562" fmla="*/ 973288 h 5795240"/>
              <a:gd name="connsiteX27-33563" fmla="*/ 8853249 w 12641071"/>
              <a:gd name="connsiteY27-33564" fmla="*/ 973288 h 5795240"/>
              <a:gd name="connsiteX28-33565" fmla="*/ 8853248 w 12641071"/>
              <a:gd name="connsiteY28-33566" fmla="*/ 973287 h 5795240"/>
              <a:gd name="connsiteX29-33567" fmla="*/ 8849677 w 12641071"/>
              <a:gd name="connsiteY29-33568" fmla="*/ 973341 h 5795240"/>
              <a:gd name="connsiteX30-33569" fmla="*/ 8641543 w 12641071"/>
              <a:gd name="connsiteY30-33570" fmla="*/ 916577 h 5795240"/>
              <a:gd name="connsiteX31-33571" fmla="*/ 8641545 w 12641071"/>
              <a:gd name="connsiteY31-33572" fmla="*/ 916580 h 5795240"/>
              <a:gd name="connsiteX32-33573" fmla="*/ 8849676 w 12641071"/>
              <a:gd name="connsiteY32-33574" fmla="*/ 973343 h 5795240"/>
              <a:gd name="connsiteX33-33575" fmla="*/ 8853248 w 12641071"/>
              <a:gd name="connsiteY33-33576" fmla="*/ 973288 h 5795240"/>
              <a:gd name="connsiteX34-33577" fmla="*/ 8877719 w 12641071"/>
              <a:gd name="connsiteY34-33578" fmla="*/ 1018371 h 5795240"/>
              <a:gd name="connsiteX35-33579" fmla="*/ 8878116 w 12641071"/>
              <a:gd name="connsiteY35-33580" fmla="*/ 1018851 h 5795240"/>
              <a:gd name="connsiteX36-33581" fmla="*/ 8887288 w 12641071"/>
              <a:gd name="connsiteY36-33582" fmla="*/ 1037892 h 5795240"/>
              <a:gd name="connsiteX37-33583" fmla="*/ 8949899 w 12641071"/>
              <a:gd name="connsiteY37-33584" fmla="*/ 1239592 h 5795240"/>
              <a:gd name="connsiteX38-33585" fmla="*/ 8968437 w 12641071"/>
              <a:gd name="connsiteY38-33586" fmla="*/ 1423482 h 5795240"/>
              <a:gd name="connsiteX39-33587" fmla="*/ 8949899 w 12641071"/>
              <a:gd name="connsiteY39-33588" fmla="*/ 1239591 h 5795240"/>
              <a:gd name="connsiteX40-33589" fmla="*/ 8887288 w 12641071"/>
              <a:gd name="connsiteY40-33590" fmla="*/ 1037890 h 5795240"/>
              <a:gd name="connsiteX41-33591" fmla="*/ 8878116 w 12641071"/>
              <a:gd name="connsiteY41-33592" fmla="*/ 1018851 h 5795240"/>
              <a:gd name="connsiteX42-33593" fmla="*/ 8931285 w 12641071"/>
              <a:gd name="connsiteY42-33594" fmla="*/ 1083292 h 5795240"/>
              <a:gd name="connsiteX43-33595" fmla="*/ 9241478 w 12641071"/>
              <a:gd name="connsiteY43-33596" fmla="*/ 1211778 h 5795240"/>
              <a:gd name="connsiteX44-33597" fmla="*/ 9605238 w 12641071"/>
              <a:gd name="connsiteY44-33598" fmla="*/ 1018369 h 5795240"/>
              <a:gd name="connsiteX45-33599" fmla="*/ 9636247 w 12641071"/>
              <a:gd name="connsiteY45-33600" fmla="*/ 961241 h 5795240"/>
              <a:gd name="connsiteX46-33601" fmla="*/ 9641995 w 12641071"/>
              <a:gd name="connsiteY46-33602" fmla="*/ 961152 h 5795240"/>
              <a:gd name="connsiteX47-33603" fmla="*/ 9584939 w 12641071"/>
              <a:gd name="connsiteY47-33604" fmla="*/ 1079594 h 5795240"/>
              <a:gd name="connsiteX48-33605" fmla="*/ 9546257 w 12641071"/>
              <a:gd name="connsiteY48-33606" fmla="*/ 1204206 h 5795240"/>
              <a:gd name="connsiteX49-33607" fmla="*/ 9584939 w 12641071"/>
              <a:gd name="connsiteY49-33608" fmla="*/ 1079596 h 5795240"/>
              <a:gd name="connsiteX50-33609" fmla="*/ 9641995 w 12641071"/>
              <a:gd name="connsiteY50-33610" fmla="*/ 961153 h 5795240"/>
              <a:gd name="connsiteX51-33611" fmla="*/ 9653069 w 12641071"/>
              <a:gd name="connsiteY51-33612" fmla="*/ 960983 h 5795240"/>
              <a:gd name="connsiteX52-33613" fmla="*/ 9801564 w 12641071"/>
              <a:gd name="connsiteY52-33614" fmla="*/ 1196828 h 5795240"/>
              <a:gd name="connsiteX53-33615" fmla="*/ 9801566 w 12641071"/>
              <a:gd name="connsiteY53-33616" fmla="*/ 1196828 h 5795240"/>
              <a:gd name="connsiteX54-33617" fmla="*/ 9653070 w 12641071"/>
              <a:gd name="connsiteY54-33618" fmla="*/ 960982 h 5795240"/>
              <a:gd name="connsiteX55-33619" fmla="*/ 9641996 w 12641071"/>
              <a:gd name="connsiteY55-33620" fmla="*/ 961152 h 5795240"/>
              <a:gd name="connsiteX56-33621" fmla="*/ 9651917 w 12641071"/>
              <a:gd name="connsiteY56-33622" fmla="*/ 940556 h 5795240"/>
              <a:gd name="connsiteX57-33623" fmla="*/ 11050508 w 12641071"/>
              <a:gd name="connsiteY57-33624" fmla="*/ 108150 h 5795240"/>
              <a:gd name="connsiteX58-33625" fmla="*/ 12641071 w 12641071"/>
              <a:gd name="connsiteY58-33626" fmla="*/ 1698711 h 5795240"/>
              <a:gd name="connsiteX59-33627" fmla="*/ 11371062 w 12641071"/>
              <a:gd name="connsiteY59-33628" fmla="*/ 3256960 h 5795240"/>
              <a:gd name="connsiteX60-33629" fmla="*/ 11215953 w 12641071"/>
              <a:gd name="connsiteY60-33630" fmla="*/ 3280632 h 5795240"/>
              <a:gd name="connsiteX61-33631" fmla="*/ 11142318 w 12641071"/>
              <a:gd name="connsiteY61-33632" fmla="*/ 3276914 h 5795240"/>
              <a:gd name="connsiteX62-33633" fmla="*/ 11215952 w 12641071"/>
              <a:gd name="connsiteY62-33634" fmla="*/ 3280632 h 5795240"/>
              <a:gd name="connsiteX63-33635" fmla="*/ 11213133 w 12641071"/>
              <a:gd name="connsiteY63-33636" fmla="*/ 3281062 h 5795240"/>
              <a:gd name="connsiteX64-33637" fmla="*/ 11116921 w 12641071"/>
              <a:gd name="connsiteY64-33638" fmla="*/ 3285921 h 5795240"/>
              <a:gd name="connsiteX65-33639" fmla="*/ 11050507 w 12641071"/>
              <a:gd name="connsiteY65-33640" fmla="*/ 3289274 h 5795240"/>
              <a:gd name="connsiteX66-33641" fmla="*/ 11006292 w 12641071"/>
              <a:gd name="connsiteY66-33642" fmla="*/ 3287041 h 5795240"/>
              <a:gd name="connsiteX67-33643" fmla="*/ 10937101 w 12641071"/>
              <a:gd name="connsiteY67-33644" fmla="*/ 3297601 h 5795240"/>
              <a:gd name="connsiteX68-33645" fmla="*/ 10144740 w 12641071"/>
              <a:gd name="connsiteY68-33646" fmla="*/ 4089962 h 5795240"/>
              <a:gd name="connsiteX69-33647" fmla="*/ 10130374 w 12641071"/>
              <a:gd name="connsiteY69-33648" fmla="*/ 4184101 h 5795240"/>
              <a:gd name="connsiteX70-33649" fmla="*/ 10130375 w 12641071"/>
              <a:gd name="connsiteY70-33650" fmla="*/ 4184103 h 5795240"/>
              <a:gd name="connsiteX71-33651" fmla="*/ 10130656 w 12641071"/>
              <a:gd name="connsiteY71-33652" fmla="*/ 4185950 h 5795240"/>
              <a:gd name="connsiteX72-33653" fmla="*/ 10138194 w 12641071"/>
              <a:gd name="connsiteY72-33654" fmla="*/ 4335228 h 5795240"/>
              <a:gd name="connsiteX73-33655" fmla="*/ 10137710 w 12641071"/>
              <a:gd name="connsiteY73-33656" fmla="*/ 4344822 h 5795240"/>
              <a:gd name="connsiteX74-33657" fmla="*/ 10133555 w 12641071"/>
              <a:gd name="connsiteY74-33658" fmla="*/ 4427096 h 5795240"/>
              <a:gd name="connsiteX75-33659" fmla="*/ 10129312 w 12641071"/>
              <a:gd name="connsiteY75-33660" fmla="*/ 4399289 h 5795240"/>
              <a:gd name="connsiteX76-33661" fmla="*/ 10126797 w 12641071"/>
              <a:gd name="connsiteY76-33662" fmla="*/ 4349498 h 5795240"/>
              <a:gd name="connsiteX77-33663" fmla="*/ 10126796 w 12641071"/>
              <a:gd name="connsiteY77-33664" fmla="*/ 4349498 h 5795240"/>
              <a:gd name="connsiteX78-33665" fmla="*/ 10129311 w 12641071"/>
              <a:gd name="connsiteY78-33666" fmla="*/ 4399289 h 5795240"/>
              <a:gd name="connsiteX79-33667" fmla="*/ 10133554 w 12641071"/>
              <a:gd name="connsiteY79-33668" fmla="*/ 4427096 h 5795240"/>
              <a:gd name="connsiteX80-33669" fmla="*/ 10130656 w 12641071"/>
              <a:gd name="connsiteY80-33670" fmla="*/ 4484506 h 5795240"/>
              <a:gd name="connsiteX81-33671" fmla="*/ 8678182 w 12641071"/>
              <a:gd name="connsiteY81-33672" fmla="*/ 5795240 h 5795240"/>
              <a:gd name="connsiteX82-33673" fmla="*/ 7467518 w 12641071"/>
              <a:gd name="connsiteY82-33674" fmla="*/ 5151535 h 5795240"/>
              <a:gd name="connsiteX83-33675" fmla="*/ 7419945 w 12641071"/>
              <a:gd name="connsiteY83-33676" fmla="*/ 5073228 h 5795240"/>
              <a:gd name="connsiteX84-33677" fmla="*/ 7394386 w 12641071"/>
              <a:gd name="connsiteY84-33678" fmla="*/ 5031156 h 5795240"/>
              <a:gd name="connsiteX85-33679" fmla="*/ 7367299 w 12641071"/>
              <a:gd name="connsiteY85-33680" fmla="*/ 4974928 h 5795240"/>
              <a:gd name="connsiteX86-33681" fmla="*/ 7332905 w 12641071"/>
              <a:gd name="connsiteY86-33682" fmla="*/ 4903531 h 5795240"/>
              <a:gd name="connsiteX87-33683" fmla="*/ 7320958 w 12641071"/>
              <a:gd name="connsiteY87-33684" fmla="*/ 4870887 h 5795240"/>
              <a:gd name="connsiteX88-33685" fmla="*/ 7322174 w 12641071"/>
              <a:gd name="connsiteY88-33686" fmla="*/ 4872361 h 5795240"/>
              <a:gd name="connsiteX89-33687" fmla="*/ 7362630 w 12641071"/>
              <a:gd name="connsiteY89-33688" fmla="*/ 4938954 h 5795240"/>
              <a:gd name="connsiteX90-33689" fmla="*/ 7380779 w 12641071"/>
              <a:gd name="connsiteY90-33690" fmla="*/ 4976628 h 5795240"/>
              <a:gd name="connsiteX91-33691" fmla="*/ 7362631 w 12641071"/>
              <a:gd name="connsiteY91-33692" fmla="*/ 4938954 h 5795240"/>
              <a:gd name="connsiteX92-33693" fmla="*/ 7322175 w 12641071"/>
              <a:gd name="connsiteY92-33694" fmla="*/ 4872361 h 5795240"/>
              <a:gd name="connsiteX93-33695" fmla="*/ 7320959 w 12641071"/>
              <a:gd name="connsiteY93-33696" fmla="*/ 4870887 h 5795240"/>
              <a:gd name="connsiteX94-33697" fmla="*/ 7320958 w 12641071"/>
              <a:gd name="connsiteY94-33698" fmla="*/ 4870887 h 5795240"/>
              <a:gd name="connsiteX95-33699" fmla="*/ 7223551 w 12641071"/>
              <a:gd name="connsiteY95-33700" fmla="*/ 4752829 h 5795240"/>
              <a:gd name="connsiteX96-33701" fmla="*/ 6652445 w 12641071"/>
              <a:gd name="connsiteY96-33702" fmla="*/ 4516269 h 5795240"/>
              <a:gd name="connsiteX97-33703" fmla="*/ 6200873 w 12641071"/>
              <a:gd name="connsiteY97-33704" fmla="*/ 4654206 h 5795240"/>
              <a:gd name="connsiteX98-33705" fmla="*/ 6088813 w 12641071"/>
              <a:gd name="connsiteY98-33706" fmla="*/ 4746663 h 5795240"/>
              <a:gd name="connsiteX99-33707" fmla="*/ 6023271 w 12641071"/>
              <a:gd name="connsiteY99-33708" fmla="*/ 4834312 h 5795240"/>
              <a:gd name="connsiteX100-33709" fmla="*/ 5935320 w 12641071"/>
              <a:gd name="connsiteY100-33710" fmla="*/ 4931081 h 5795240"/>
              <a:gd name="connsiteX101-33711" fmla="*/ 4971763 w 12641071"/>
              <a:gd name="connsiteY101-33712" fmla="*/ 5330200 h 5795240"/>
              <a:gd name="connsiteX102-33713" fmla="*/ 3716172 w 12641071"/>
              <a:gd name="connsiteY102-33714" fmla="*/ 4497938 h 5795240"/>
              <a:gd name="connsiteX103-33715" fmla="*/ 3710773 w 12641071"/>
              <a:gd name="connsiteY103-33716" fmla="*/ 4483182 h 5795240"/>
              <a:gd name="connsiteX104-33717" fmla="*/ 3710773 w 12641071"/>
              <a:gd name="connsiteY104-33718" fmla="*/ 4483181 h 5795240"/>
              <a:gd name="connsiteX105-33719" fmla="*/ 3674984 w 12641071"/>
              <a:gd name="connsiteY105-33720" fmla="*/ 4385402 h 5795240"/>
              <a:gd name="connsiteX106-33721" fmla="*/ 3670349 w 12641071"/>
              <a:gd name="connsiteY106-33722" fmla="*/ 4372742 h 5795240"/>
              <a:gd name="connsiteX107-33723" fmla="*/ 3659438 w 12641071"/>
              <a:gd name="connsiteY107-33724" fmla="*/ 4330309 h 5795240"/>
              <a:gd name="connsiteX108-33725" fmla="*/ 3672084 w 12641071"/>
              <a:gd name="connsiteY108-33726" fmla="*/ 4353606 h 5795240"/>
              <a:gd name="connsiteX109-33727" fmla="*/ 3659440 w 12641071"/>
              <a:gd name="connsiteY109-33728" fmla="*/ 4330309 h 5795240"/>
              <a:gd name="connsiteX110-33729" fmla="*/ 3613217 w 12641071"/>
              <a:gd name="connsiteY110-33730" fmla="*/ 4245153 h 5795240"/>
              <a:gd name="connsiteX111-33731" fmla="*/ 3083792 w 12641071"/>
              <a:gd name="connsiteY111-33732" fmla="*/ 3963660 h 5795240"/>
              <a:gd name="connsiteX112-33733" fmla="*/ 2835272 w 12641071"/>
              <a:gd name="connsiteY112-33734" fmla="*/ 4013833 h 5795240"/>
              <a:gd name="connsiteX113-33735" fmla="*/ 2820214 w 12641071"/>
              <a:gd name="connsiteY113-33736" fmla="*/ 4022007 h 5795240"/>
              <a:gd name="connsiteX114-33737" fmla="*/ 2820212 w 12641071"/>
              <a:gd name="connsiteY114-33738" fmla="*/ 4022008 h 5795240"/>
              <a:gd name="connsiteX115-33739" fmla="*/ 2820206 w 12641071"/>
              <a:gd name="connsiteY115-33740" fmla="*/ 4022011 h 5795240"/>
              <a:gd name="connsiteX116-33741" fmla="*/ 2813481 w 12641071"/>
              <a:gd name="connsiteY116-33742" fmla="*/ 4027041 h 5795240"/>
              <a:gd name="connsiteX117-33743" fmla="*/ 2762875 w 12641071"/>
              <a:gd name="connsiteY117-33744" fmla="*/ 4057784 h 5795240"/>
              <a:gd name="connsiteX118-33745" fmla="*/ 2762878 w 12641071"/>
              <a:gd name="connsiteY118-33746" fmla="*/ 4057784 h 5795240"/>
              <a:gd name="connsiteX119-33747" fmla="*/ 2694694 w 12641071"/>
              <a:gd name="connsiteY119-33748" fmla="*/ 4099208 h 5795240"/>
              <a:gd name="connsiteX120-33749" fmla="*/ 2726822 w 12641071"/>
              <a:gd name="connsiteY120-33750" fmla="*/ 4072700 h 5795240"/>
              <a:gd name="connsiteX121-33751" fmla="*/ 2757719 w 12641071"/>
              <a:gd name="connsiteY121-33752" fmla="*/ 4055929 h 5795240"/>
              <a:gd name="connsiteX122-33753" fmla="*/ 2757718 w 12641071"/>
              <a:gd name="connsiteY122-33754" fmla="*/ 4055928 h 5795240"/>
              <a:gd name="connsiteX123-33755" fmla="*/ 2726820 w 12641071"/>
              <a:gd name="connsiteY123-33756" fmla="*/ 4072700 h 5795240"/>
              <a:gd name="connsiteX124-33757" fmla="*/ 2694692 w 12641071"/>
              <a:gd name="connsiteY124-33758" fmla="*/ 4099208 h 5795240"/>
              <a:gd name="connsiteX125-33759" fmla="*/ 2664698 w 12641071"/>
              <a:gd name="connsiteY125-33760" fmla="*/ 4117431 h 5795240"/>
              <a:gd name="connsiteX126-33761" fmla="*/ 1804544 w 12641071"/>
              <a:gd name="connsiteY126-33762" fmla="*/ 4335229 h 5795240"/>
              <a:gd name="connsiteX127-33763" fmla="*/ 0 w 12641071"/>
              <a:gd name="connsiteY127-33764" fmla="*/ 2530685 h 5795240"/>
              <a:gd name="connsiteX128-33765" fmla="*/ 1804544 w 12641071"/>
              <a:gd name="connsiteY128-33766" fmla="*/ 726143 h 5795240"/>
              <a:gd name="connsiteX129-33767" fmla="*/ 3080549 w 12641071"/>
              <a:gd name="connsiteY129-33768" fmla="*/ 1254682 h 5795240"/>
              <a:gd name="connsiteX130-33769" fmla="*/ 3268676 w 12641071"/>
              <a:gd name="connsiteY130-33770" fmla="*/ 1461167 h 5795240"/>
              <a:gd name="connsiteX131-33771" fmla="*/ 3565826 w 12641071"/>
              <a:gd name="connsiteY131-33772" fmla="*/ 1551935 h 5795240"/>
              <a:gd name="connsiteX132-33773" fmla="*/ 4086504 w 12641071"/>
              <a:gd name="connsiteY132-33774" fmla="*/ 1127574 h 5795240"/>
              <a:gd name="connsiteX133-33775" fmla="*/ 4103078 w 12641071"/>
              <a:gd name="connsiteY133-33776" fmla="*/ 1004204 h 5795240"/>
              <a:gd name="connsiteX134-33777" fmla="*/ 5215874 w 12641071"/>
              <a:gd name="connsiteY134-33778" fmla="*/ 0 h 5795240"/>
              <a:gd name="connsiteX0-33779" fmla="*/ 3682364 w 12641071"/>
              <a:gd name="connsiteY0-33780" fmla="*/ 4386723 h 5795240"/>
              <a:gd name="connsiteX1-33781" fmla="*/ 3772428 w 12641071"/>
              <a:gd name="connsiteY1-33782" fmla="*/ 4402840 h 5795240"/>
              <a:gd name="connsiteX2-33783" fmla="*/ 3772428 w 12641071"/>
              <a:gd name="connsiteY2-33784" fmla="*/ 4402840 h 5795240"/>
              <a:gd name="connsiteX3-33785" fmla="*/ 3682364 w 12641071"/>
              <a:gd name="connsiteY3-33786" fmla="*/ 4386723 h 5795240"/>
              <a:gd name="connsiteX4-33787" fmla="*/ 5215874 w 12641071"/>
              <a:gd name="connsiteY4-33788" fmla="*/ 0 h 5795240"/>
              <a:gd name="connsiteX5-33789" fmla="*/ 5927386 w 12641071"/>
              <a:gd name="connsiteY5-33790" fmla="*/ 255427 h 5795240"/>
              <a:gd name="connsiteX6-33791" fmla="*/ 6105193 w 12641071"/>
              <a:gd name="connsiteY6-33792" fmla="*/ 442067 h 5795240"/>
              <a:gd name="connsiteX7-33793" fmla="*/ 6105193 w 12641071"/>
              <a:gd name="connsiteY7-33794" fmla="*/ 442069 h 5795240"/>
              <a:gd name="connsiteX8-33795" fmla="*/ 6141460 w 12641071"/>
              <a:gd name="connsiteY8-33796" fmla="*/ 475027 h 5795240"/>
              <a:gd name="connsiteX9-33797" fmla="*/ 6788665 w 12641071"/>
              <a:gd name="connsiteY9-33798" fmla="*/ 707369 h 5795240"/>
              <a:gd name="connsiteX10-33799" fmla="*/ 7184710 w 12641071"/>
              <a:gd name="connsiteY10-33800" fmla="*/ 627411 h 5795240"/>
              <a:gd name="connsiteX11-33801" fmla="*/ 7314851 w 12641071"/>
              <a:gd name="connsiteY11-33802" fmla="*/ 559537 h 5795240"/>
              <a:gd name="connsiteX12-33803" fmla="*/ 7314853 w 12641071"/>
              <a:gd name="connsiteY12-33804" fmla="*/ 559536 h 5795240"/>
              <a:gd name="connsiteX13-33805" fmla="*/ 7314851 w 12641071"/>
              <a:gd name="connsiteY13-33806" fmla="*/ 559537 h 5795240"/>
              <a:gd name="connsiteX14-33807" fmla="*/ 7391626 w 12641071"/>
              <a:gd name="connsiteY14-33808" fmla="*/ 508114 h 5795240"/>
              <a:gd name="connsiteX15-33809" fmla="*/ 7391631 w 12641071"/>
              <a:gd name="connsiteY15-33810" fmla="*/ 508110 h 5795240"/>
              <a:gd name="connsiteX16-33811" fmla="*/ 7478934 w 12641071"/>
              <a:gd name="connsiteY16-33812" fmla="*/ 466053 h 5795240"/>
              <a:gd name="connsiteX17-33813" fmla="*/ 7897193 w 12641071"/>
              <a:gd name="connsiteY17-33814" fmla="*/ 381611 h 5795240"/>
              <a:gd name="connsiteX18-33815" fmla="*/ 8788216 w 12641071"/>
              <a:gd name="connsiteY18-33816" fmla="*/ 855364 h 5795240"/>
              <a:gd name="connsiteX19-33817" fmla="*/ 8832362 w 12641071"/>
              <a:gd name="connsiteY19-33818" fmla="*/ 928030 h 5795240"/>
              <a:gd name="connsiteX20-33819" fmla="*/ 8832362 w 12641071"/>
              <a:gd name="connsiteY20-33820" fmla="*/ 928033 h 5795240"/>
              <a:gd name="connsiteX21-33821" fmla="*/ 8842040 w 12641071"/>
              <a:gd name="connsiteY21-33822" fmla="*/ 943961 h 5795240"/>
              <a:gd name="connsiteX22-33823" fmla="*/ 8856144 w 12641071"/>
              <a:gd name="connsiteY22-33824" fmla="*/ 973241 h 5795240"/>
              <a:gd name="connsiteX23-33825" fmla="*/ 8856145 w 12641071"/>
              <a:gd name="connsiteY23-33826" fmla="*/ 973241 h 5795240"/>
              <a:gd name="connsiteX24-33827" fmla="*/ 8878117 w 12641071"/>
              <a:gd name="connsiteY24-33828" fmla="*/ 1018851 h 5795240"/>
              <a:gd name="connsiteX25-33829" fmla="*/ 8877719 w 12641071"/>
              <a:gd name="connsiteY25-33830" fmla="*/ 1018369 h 5795240"/>
              <a:gd name="connsiteX26-33831" fmla="*/ 8853250 w 12641071"/>
              <a:gd name="connsiteY26-33832" fmla="*/ 973288 h 5795240"/>
              <a:gd name="connsiteX27-33833" fmla="*/ 8853249 w 12641071"/>
              <a:gd name="connsiteY27-33834" fmla="*/ 973288 h 5795240"/>
              <a:gd name="connsiteX28-33835" fmla="*/ 8853248 w 12641071"/>
              <a:gd name="connsiteY28-33836" fmla="*/ 973287 h 5795240"/>
              <a:gd name="connsiteX29-33837" fmla="*/ 8849677 w 12641071"/>
              <a:gd name="connsiteY29-33838" fmla="*/ 973341 h 5795240"/>
              <a:gd name="connsiteX30-33839" fmla="*/ 8641543 w 12641071"/>
              <a:gd name="connsiteY30-33840" fmla="*/ 916577 h 5795240"/>
              <a:gd name="connsiteX31-33841" fmla="*/ 8641545 w 12641071"/>
              <a:gd name="connsiteY31-33842" fmla="*/ 916580 h 5795240"/>
              <a:gd name="connsiteX32-33843" fmla="*/ 8849676 w 12641071"/>
              <a:gd name="connsiteY32-33844" fmla="*/ 973343 h 5795240"/>
              <a:gd name="connsiteX33-33845" fmla="*/ 8853248 w 12641071"/>
              <a:gd name="connsiteY33-33846" fmla="*/ 973288 h 5795240"/>
              <a:gd name="connsiteX34-33847" fmla="*/ 8877719 w 12641071"/>
              <a:gd name="connsiteY34-33848" fmla="*/ 1018371 h 5795240"/>
              <a:gd name="connsiteX35-33849" fmla="*/ 8878116 w 12641071"/>
              <a:gd name="connsiteY35-33850" fmla="*/ 1018851 h 5795240"/>
              <a:gd name="connsiteX36-33851" fmla="*/ 8887288 w 12641071"/>
              <a:gd name="connsiteY36-33852" fmla="*/ 1037892 h 5795240"/>
              <a:gd name="connsiteX37-33853" fmla="*/ 8949899 w 12641071"/>
              <a:gd name="connsiteY37-33854" fmla="*/ 1239592 h 5795240"/>
              <a:gd name="connsiteX38-33855" fmla="*/ 8968437 w 12641071"/>
              <a:gd name="connsiteY38-33856" fmla="*/ 1423482 h 5795240"/>
              <a:gd name="connsiteX39-33857" fmla="*/ 8949899 w 12641071"/>
              <a:gd name="connsiteY39-33858" fmla="*/ 1239591 h 5795240"/>
              <a:gd name="connsiteX40-33859" fmla="*/ 8887288 w 12641071"/>
              <a:gd name="connsiteY40-33860" fmla="*/ 1037890 h 5795240"/>
              <a:gd name="connsiteX41-33861" fmla="*/ 8878116 w 12641071"/>
              <a:gd name="connsiteY41-33862" fmla="*/ 1018851 h 5795240"/>
              <a:gd name="connsiteX42-33863" fmla="*/ 8931285 w 12641071"/>
              <a:gd name="connsiteY42-33864" fmla="*/ 1083292 h 5795240"/>
              <a:gd name="connsiteX43-33865" fmla="*/ 9241478 w 12641071"/>
              <a:gd name="connsiteY43-33866" fmla="*/ 1211778 h 5795240"/>
              <a:gd name="connsiteX44-33867" fmla="*/ 9605238 w 12641071"/>
              <a:gd name="connsiteY44-33868" fmla="*/ 1018369 h 5795240"/>
              <a:gd name="connsiteX45-33869" fmla="*/ 9636247 w 12641071"/>
              <a:gd name="connsiteY45-33870" fmla="*/ 961241 h 5795240"/>
              <a:gd name="connsiteX46-33871" fmla="*/ 9641995 w 12641071"/>
              <a:gd name="connsiteY46-33872" fmla="*/ 961152 h 5795240"/>
              <a:gd name="connsiteX47-33873" fmla="*/ 9584939 w 12641071"/>
              <a:gd name="connsiteY47-33874" fmla="*/ 1079594 h 5795240"/>
              <a:gd name="connsiteX48-33875" fmla="*/ 9546257 w 12641071"/>
              <a:gd name="connsiteY48-33876" fmla="*/ 1204206 h 5795240"/>
              <a:gd name="connsiteX49-33877" fmla="*/ 9584939 w 12641071"/>
              <a:gd name="connsiteY49-33878" fmla="*/ 1079596 h 5795240"/>
              <a:gd name="connsiteX50-33879" fmla="*/ 9641995 w 12641071"/>
              <a:gd name="connsiteY50-33880" fmla="*/ 961153 h 5795240"/>
              <a:gd name="connsiteX51-33881" fmla="*/ 9653069 w 12641071"/>
              <a:gd name="connsiteY51-33882" fmla="*/ 960983 h 5795240"/>
              <a:gd name="connsiteX52-33883" fmla="*/ 9801564 w 12641071"/>
              <a:gd name="connsiteY52-33884" fmla="*/ 1196828 h 5795240"/>
              <a:gd name="connsiteX53-33885" fmla="*/ 9801566 w 12641071"/>
              <a:gd name="connsiteY53-33886" fmla="*/ 1196828 h 5795240"/>
              <a:gd name="connsiteX54-33887" fmla="*/ 9653070 w 12641071"/>
              <a:gd name="connsiteY54-33888" fmla="*/ 960982 h 5795240"/>
              <a:gd name="connsiteX55-33889" fmla="*/ 9641996 w 12641071"/>
              <a:gd name="connsiteY55-33890" fmla="*/ 961152 h 5795240"/>
              <a:gd name="connsiteX56-33891" fmla="*/ 9651917 w 12641071"/>
              <a:gd name="connsiteY56-33892" fmla="*/ 940556 h 5795240"/>
              <a:gd name="connsiteX57-33893" fmla="*/ 11050508 w 12641071"/>
              <a:gd name="connsiteY57-33894" fmla="*/ 108150 h 5795240"/>
              <a:gd name="connsiteX58-33895" fmla="*/ 12641071 w 12641071"/>
              <a:gd name="connsiteY58-33896" fmla="*/ 1698711 h 5795240"/>
              <a:gd name="connsiteX59-33897" fmla="*/ 11371062 w 12641071"/>
              <a:gd name="connsiteY59-33898" fmla="*/ 3256960 h 5795240"/>
              <a:gd name="connsiteX60-33899" fmla="*/ 11215953 w 12641071"/>
              <a:gd name="connsiteY60-33900" fmla="*/ 3280632 h 5795240"/>
              <a:gd name="connsiteX61-33901" fmla="*/ 11142318 w 12641071"/>
              <a:gd name="connsiteY61-33902" fmla="*/ 3276914 h 5795240"/>
              <a:gd name="connsiteX62-33903" fmla="*/ 11215952 w 12641071"/>
              <a:gd name="connsiteY62-33904" fmla="*/ 3280632 h 5795240"/>
              <a:gd name="connsiteX63-33905" fmla="*/ 11213133 w 12641071"/>
              <a:gd name="connsiteY63-33906" fmla="*/ 3281062 h 5795240"/>
              <a:gd name="connsiteX64-33907" fmla="*/ 11116921 w 12641071"/>
              <a:gd name="connsiteY64-33908" fmla="*/ 3285921 h 5795240"/>
              <a:gd name="connsiteX65-33909" fmla="*/ 11050507 w 12641071"/>
              <a:gd name="connsiteY65-33910" fmla="*/ 3289274 h 5795240"/>
              <a:gd name="connsiteX66-33911" fmla="*/ 11006292 w 12641071"/>
              <a:gd name="connsiteY66-33912" fmla="*/ 3287041 h 5795240"/>
              <a:gd name="connsiteX67-33913" fmla="*/ 10937101 w 12641071"/>
              <a:gd name="connsiteY67-33914" fmla="*/ 3297601 h 5795240"/>
              <a:gd name="connsiteX68-33915" fmla="*/ 10144740 w 12641071"/>
              <a:gd name="connsiteY68-33916" fmla="*/ 4089962 h 5795240"/>
              <a:gd name="connsiteX69-33917" fmla="*/ 10130374 w 12641071"/>
              <a:gd name="connsiteY69-33918" fmla="*/ 4184101 h 5795240"/>
              <a:gd name="connsiteX70-33919" fmla="*/ 10130375 w 12641071"/>
              <a:gd name="connsiteY70-33920" fmla="*/ 4184103 h 5795240"/>
              <a:gd name="connsiteX71-33921" fmla="*/ 10130656 w 12641071"/>
              <a:gd name="connsiteY71-33922" fmla="*/ 4185950 h 5795240"/>
              <a:gd name="connsiteX72-33923" fmla="*/ 10138194 w 12641071"/>
              <a:gd name="connsiteY72-33924" fmla="*/ 4335228 h 5795240"/>
              <a:gd name="connsiteX73-33925" fmla="*/ 10137710 w 12641071"/>
              <a:gd name="connsiteY73-33926" fmla="*/ 4344822 h 5795240"/>
              <a:gd name="connsiteX74-33927" fmla="*/ 10133555 w 12641071"/>
              <a:gd name="connsiteY74-33928" fmla="*/ 4427096 h 5795240"/>
              <a:gd name="connsiteX75-33929" fmla="*/ 10129312 w 12641071"/>
              <a:gd name="connsiteY75-33930" fmla="*/ 4399289 h 5795240"/>
              <a:gd name="connsiteX76-33931" fmla="*/ 10126797 w 12641071"/>
              <a:gd name="connsiteY76-33932" fmla="*/ 4349498 h 5795240"/>
              <a:gd name="connsiteX77-33933" fmla="*/ 10126796 w 12641071"/>
              <a:gd name="connsiteY77-33934" fmla="*/ 4349498 h 5795240"/>
              <a:gd name="connsiteX78-33935" fmla="*/ 10129311 w 12641071"/>
              <a:gd name="connsiteY78-33936" fmla="*/ 4399289 h 5795240"/>
              <a:gd name="connsiteX79-33937" fmla="*/ 10133554 w 12641071"/>
              <a:gd name="connsiteY79-33938" fmla="*/ 4427096 h 5795240"/>
              <a:gd name="connsiteX80-33939" fmla="*/ 10130656 w 12641071"/>
              <a:gd name="connsiteY80-33940" fmla="*/ 4484506 h 5795240"/>
              <a:gd name="connsiteX81-33941" fmla="*/ 8678182 w 12641071"/>
              <a:gd name="connsiteY81-33942" fmla="*/ 5795240 h 5795240"/>
              <a:gd name="connsiteX82-33943" fmla="*/ 7467518 w 12641071"/>
              <a:gd name="connsiteY82-33944" fmla="*/ 5151535 h 5795240"/>
              <a:gd name="connsiteX83-33945" fmla="*/ 7419945 w 12641071"/>
              <a:gd name="connsiteY83-33946" fmla="*/ 5073228 h 5795240"/>
              <a:gd name="connsiteX84-33947" fmla="*/ 7394386 w 12641071"/>
              <a:gd name="connsiteY84-33948" fmla="*/ 5031156 h 5795240"/>
              <a:gd name="connsiteX85-33949" fmla="*/ 7367299 w 12641071"/>
              <a:gd name="connsiteY85-33950" fmla="*/ 4974928 h 5795240"/>
              <a:gd name="connsiteX86-33951" fmla="*/ 7332905 w 12641071"/>
              <a:gd name="connsiteY86-33952" fmla="*/ 4903531 h 5795240"/>
              <a:gd name="connsiteX87-33953" fmla="*/ 7320958 w 12641071"/>
              <a:gd name="connsiteY87-33954" fmla="*/ 4870887 h 5795240"/>
              <a:gd name="connsiteX88-33955" fmla="*/ 7322174 w 12641071"/>
              <a:gd name="connsiteY88-33956" fmla="*/ 4872361 h 5795240"/>
              <a:gd name="connsiteX89-33957" fmla="*/ 7362630 w 12641071"/>
              <a:gd name="connsiteY89-33958" fmla="*/ 4938954 h 5795240"/>
              <a:gd name="connsiteX90-33959" fmla="*/ 7380779 w 12641071"/>
              <a:gd name="connsiteY90-33960" fmla="*/ 4976628 h 5795240"/>
              <a:gd name="connsiteX91-33961" fmla="*/ 7322175 w 12641071"/>
              <a:gd name="connsiteY91-33962" fmla="*/ 4872361 h 5795240"/>
              <a:gd name="connsiteX92-33963" fmla="*/ 7320959 w 12641071"/>
              <a:gd name="connsiteY92-33964" fmla="*/ 4870887 h 5795240"/>
              <a:gd name="connsiteX93-33965" fmla="*/ 7320958 w 12641071"/>
              <a:gd name="connsiteY93-33966" fmla="*/ 4870887 h 5795240"/>
              <a:gd name="connsiteX94-33967" fmla="*/ 7223551 w 12641071"/>
              <a:gd name="connsiteY94-33968" fmla="*/ 4752829 h 5795240"/>
              <a:gd name="connsiteX95-33969" fmla="*/ 6652445 w 12641071"/>
              <a:gd name="connsiteY95-33970" fmla="*/ 4516269 h 5795240"/>
              <a:gd name="connsiteX96-33971" fmla="*/ 6200873 w 12641071"/>
              <a:gd name="connsiteY96-33972" fmla="*/ 4654206 h 5795240"/>
              <a:gd name="connsiteX97-33973" fmla="*/ 6088813 w 12641071"/>
              <a:gd name="connsiteY97-33974" fmla="*/ 4746663 h 5795240"/>
              <a:gd name="connsiteX98-33975" fmla="*/ 6023271 w 12641071"/>
              <a:gd name="connsiteY98-33976" fmla="*/ 4834312 h 5795240"/>
              <a:gd name="connsiteX99-33977" fmla="*/ 5935320 w 12641071"/>
              <a:gd name="connsiteY99-33978" fmla="*/ 4931081 h 5795240"/>
              <a:gd name="connsiteX100-33979" fmla="*/ 4971763 w 12641071"/>
              <a:gd name="connsiteY100-33980" fmla="*/ 5330200 h 5795240"/>
              <a:gd name="connsiteX101-33981" fmla="*/ 3716172 w 12641071"/>
              <a:gd name="connsiteY101-33982" fmla="*/ 4497938 h 5795240"/>
              <a:gd name="connsiteX102-33983" fmla="*/ 3710773 w 12641071"/>
              <a:gd name="connsiteY102-33984" fmla="*/ 4483182 h 5795240"/>
              <a:gd name="connsiteX103-33985" fmla="*/ 3710773 w 12641071"/>
              <a:gd name="connsiteY103-33986" fmla="*/ 4483181 h 5795240"/>
              <a:gd name="connsiteX104-33987" fmla="*/ 3674984 w 12641071"/>
              <a:gd name="connsiteY104-33988" fmla="*/ 4385402 h 5795240"/>
              <a:gd name="connsiteX105-33989" fmla="*/ 3670349 w 12641071"/>
              <a:gd name="connsiteY105-33990" fmla="*/ 4372742 h 5795240"/>
              <a:gd name="connsiteX106-33991" fmla="*/ 3659438 w 12641071"/>
              <a:gd name="connsiteY106-33992" fmla="*/ 4330309 h 5795240"/>
              <a:gd name="connsiteX107-33993" fmla="*/ 3672084 w 12641071"/>
              <a:gd name="connsiteY107-33994" fmla="*/ 4353606 h 5795240"/>
              <a:gd name="connsiteX108-33995" fmla="*/ 3659440 w 12641071"/>
              <a:gd name="connsiteY108-33996" fmla="*/ 4330309 h 5795240"/>
              <a:gd name="connsiteX109-33997" fmla="*/ 3613217 w 12641071"/>
              <a:gd name="connsiteY109-33998" fmla="*/ 4245153 h 5795240"/>
              <a:gd name="connsiteX110-33999" fmla="*/ 3083792 w 12641071"/>
              <a:gd name="connsiteY110-34000" fmla="*/ 3963660 h 5795240"/>
              <a:gd name="connsiteX111-34001" fmla="*/ 2835272 w 12641071"/>
              <a:gd name="connsiteY111-34002" fmla="*/ 4013833 h 5795240"/>
              <a:gd name="connsiteX112-34003" fmla="*/ 2820214 w 12641071"/>
              <a:gd name="connsiteY112-34004" fmla="*/ 4022007 h 5795240"/>
              <a:gd name="connsiteX113-34005" fmla="*/ 2820212 w 12641071"/>
              <a:gd name="connsiteY113-34006" fmla="*/ 4022008 h 5795240"/>
              <a:gd name="connsiteX114-34007" fmla="*/ 2820206 w 12641071"/>
              <a:gd name="connsiteY114-34008" fmla="*/ 4022011 h 5795240"/>
              <a:gd name="connsiteX115-34009" fmla="*/ 2813481 w 12641071"/>
              <a:gd name="connsiteY115-34010" fmla="*/ 4027041 h 5795240"/>
              <a:gd name="connsiteX116-34011" fmla="*/ 2762875 w 12641071"/>
              <a:gd name="connsiteY116-34012" fmla="*/ 4057784 h 5795240"/>
              <a:gd name="connsiteX117-34013" fmla="*/ 2762878 w 12641071"/>
              <a:gd name="connsiteY117-34014" fmla="*/ 4057784 h 5795240"/>
              <a:gd name="connsiteX118-34015" fmla="*/ 2694694 w 12641071"/>
              <a:gd name="connsiteY118-34016" fmla="*/ 4099208 h 5795240"/>
              <a:gd name="connsiteX119-34017" fmla="*/ 2726822 w 12641071"/>
              <a:gd name="connsiteY119-34018" fmla="*/ 4072700 h 5795240"/>
              <a:gd name="connsiteX120-34019" fmla="*/ 2757719 w 12641071"/>
              <a:gd name="connsiteY120-34020" fmla="*/ 4055929 h 5795240"/>
              <a:gd name="connsiteX121-34021" fmla="*/ 2757718 w 12641071"/>
              <a:gd name="connsiteY121-34022" fmla="*/ 4055928 h 5795240"/>
              <a:gd name="connsiteX122-34023" fmla="*/ 2726820 w 12641071"/>
              <a:gd name="connsiteY122-34024" fmla="*/ 4072700 h 5795240"/>
              <a:gd name="connsiteX123-34025" fmla="*/ 2694692 w 12641071"/>
              <a:gd name="connsiteY123-34026" fmla="*/ 4099208 h 5795240"/>
              <a:gd name="connsiteX124-34027" fmla="*/ 2664698 w 12641071"/>
              <a:gd name="connsiteY124-34028" fmla="*/ 4117431 h 5795240"/>
              <a:gd name="connsiteX125-34029" fmla="*/ 1804544 w 12641071"/>
              <a:gd name="connsiteY125-34030" fmla="*/ 4335229 h 5795240"/>
              <a:gd name="connsiteX126-34031" fmla="*/ 0 w 12641071"/>
              <a:gd name="connsiteY126-34032" fmla="*/ 2530685 h 5795240"/>
              <a:gd name="connsiteX127-34033" fmla="*/ 1804544 w 12641071"/>
              <a:gd name="connsiteY127-34034" fmla="*/ 726143 h 5795240"/>
              <a:gd name="connsiteX128-34035" fmla="*/ 3080549 w 12641071"/>
              <a:gd name="connsiteY128-34036" fmla="*/ 1254682 h 5795240"/>
              <a:gd name="connsiteX129-34037" fmla="*/ 3268676 w 12641071"/>
              <a:gd name="connsiteY129-34038" fmla="*/ 1461167 h 5795240"/>
              <a:gd name="connsiteX130-34039" fmla="*/ 3565826 w 12641071"/>
              <a:gd name="connsiteY130-34040" fmla="*/ 1551935 h 5795240"/>
              <a:gd name="connsiteX131-34041" fmla="*/ 4086504 w 12641071"/>
              <a:gd name="connsiteY131-34042" fmla="*/ 1127574 h 5795240"/>
              <a:gd name="connsiteX132-34043" fmla="*/ 4103078 w 12641071"/>
              <a:gd name="connsiteY132-34044" fmla="*/ 1004204 h 5795240"/>
              <a:gd name="connsiteX133-34045" fmla="*/ 5215874 w 12641071"/>
              <a:gd name="connsiteY133-34046" fmla="*/ 0 h 5795240"/>
              <a:gd name="connsiteX0-34047" fmla="*/ 3682364 w 12641071"/>
              <a:gd name="connsiteY0-34048" fmla="*/ 4386723 h 5795240"/>
              <a:gd name="connsiteX1-34049" fmla="*/ 3772428 w 12641071"/>
              <a:gd name="connsiteY1-34050" fmla="*/ 4402840 h 5795240"/>
              <a:gd name="connsiteX2-34051" fmla="*/ 3772428 w 12641071"/>
              <a:gd name="connsiteY2-34052" fmla="*/ 4402840 h 5795240"/>
              <a:gd name="connsiteX3-34053" fmla="*/ 3682364 w 12641071"/>
              <a:gd name="connsiteY3-34054" fmla="*/ 4386723 h 5795240"/>
              <a:gd name="connsiteX4-34055" fmla="*/ 5215874 w 12641071"/>
              <a:gd name="connsiteY4-34056" fmla="*/ 0 h 5795240"/>
              <a:gd name="connsiteX5-34057" fmla="*/ 5927386 w 12641071"/>
              <a:gd name="connsiteY5-34058" fmla="*/ 255427 h 5795240"/>
              <a:gd name="connsiteX6-34059" fmla="*/ 6105193 w 12641071"/>
              <a:gd name="connsiteY6-34060" fmla="*/ 442067 h 5795240"/>
              <a:gd name="connsiteX7-34061" fmla="*/ 6105193 w 12641071"/>
              <a:gd name="connsiteY7-34062" fmla="*/ 442069 h 5795240"/>
              <a:gd name="connsiteX8-34063" fmla="*/ 6141460 w 12641071"/>
              <a:gd name="connsiteY8-34064" fmla="*/ 475027 h 5795240"/>
              <a:gd name="connsiteX9-34065" fmla="*/ 6788665 w 12641071"/>
              <a:gd name="connsiteY9-34066" fmla="*/ 707369 h 5795240"/>
              <a:gd name="connsiteX10-34067" fmla="*/ 7184710 w 12641071"/>
              <a:gd name="connsiteY10-34068" fmla="*/ 627411 h 5795240"/>
              <a:gd name="connsiteX11-34069" fmla="*/ 7314851 w 12641071"/>
              <a:gd name="connsiteY11-34070" fmla="*/ 559537 h 5795240"/>
              <a:gd name="connsiteX12-34071" fmla="*/ 7314853 w 12641071"/>
              <a:gd name="connsiteY12-34072" fmla="*/ 559536 h 5795240"/>
              <a:gd name="connsiteX13-34073" fmla="*/ 7314851 w 12641071"/>
              <a:gd name="connsiteY13-34074" fmla="*/ 559537 h 5795240"/>
              <a:gd name="connsiteX14-34075" fmla="*/ 7391626 w 12641071"/>
              <a:gd name="connsiteY14-34076" fmla="*/ 508114 h 5795240"/>
              <a:gd name="connsiteX15-34077" fmla="*/ 7391631 w 12641071"/>
              <a:gd name="connsiteY15-34078" fmla="*/ 508110 h 5795240"/>
              <a:gd name="connsiteX16-34079" fmla="*/ 7478934 w 12641071"/>
              <a:gd name="connsiteY16-34080" fmla="*/ 466053 h 5795240"/>
              <a:gd name="connsiteX17-34081" fmla="*/ 7897193 w 12641071"/>
              <a:gd name="connsiteY17-34082" fmla="*/ 381611 h 5795240"/>
              <a:gd name="connsiteX18-34083" fmla="*/ 8788216 w 12641071"/>
              <a:gd name="connsiteY18-34084" fmla="*/ 855364 h 5795240"/>
              <a:gd name="connsiteX19-34085" fmla="*/ 8832362 w 12641071"/>
              <a:gd name="connsiteY19-34086" fmla="*/ 928030 h 5795240"/>
              <a:gd name="connsiteX20-34087" fmla="*/ 8832362 w 12641071"/>
              <a:gd name="connsiteY20-34088" fmla="*/ 928033 h 5795240"/>
              <a:gd name="connsiteX21-34089" fmla="*/ 8842040 w 12641071"/>
              <a:gd name="connsiteY21-34090" fmla="*/ 943961 h 5795240"/>
              <a:gd name="connsiteX22-34091" fmla="*/ 8856144 w 12641071"/>
              <a:gd name="connsiteY22-34092" fmla="*/ 973241 h 5795240"/>
              <a:gd name="connsiteX23-34093" fmla="*/ 8856145 w 12641071"/>
              <a:gd name="connsiteY23-34094" fmla="*/ 973241 h 5795240"/>
              <a:gd name="connsiteX24-34095" fmla="*/ 8878117 w 12641071"/>
              <a:gd name="connsiteY24-34096" fmla="*/ 1018851 h 5795240"/>
              <a:gd name="connsiteX25-34097" fmla="*/ 8877719 w 12641071"/>
              <a:gd name="connsiteY25-34098" fmla="*/ 1018369 h 5795240"/>
              <a:gd name="connsiteX26-34099" fmla="*/ 8853250 w 12641071"/>
              <a:gd name="connsiteY26-34100" fmla="*/ 973288 h 5795240"/>
              <a:gd name="connsiteX27-34101" fmla="*/ 8853249 w 12641071"/>
              <a:gd name="connsiteY27-34102" fmla="*/ 973288 h 5795240"/>
              <a:gd name="connsiteX28-34103" fmla="*/ 8853248 w 12641071"/>
              <a:gd name="connsiteY28-34104" fmla="*/ 973287 h 5795240"/>
              <a:gd name="connsiteX29-34105" fmla="*/ 8849677 w 12641071"/>
              <a:gd name="connsiteY29-34106" fmla="*/ 973341 h 5795240"/>
              <a:gd name="connsiteX30-34107" fmla="*/ 8641543 w 12641071"/>
              <a:gd name="connsiteY30-34108" fmla="*/ 916577 h 5795240"/>
              <a:gd name="connsiteX31-34109" fmla="*/ 8641545 w 12641071"/>
              <a:gd name="connsiteY31-34110" fmla="*/ 916580 h 5795240"/>
              <a:gd name="connsiteX32-34111" fmla="*/ 8849676 w 12641071"/>
              <a:gd name="connsiteY32-34112" fmla="*/ 973343 h 5795240"/>
              <a:gd name="connsiteX33-34113" fmla="*/ 8853248 w 12641071"/>
              <a:gd name="connsiteY33-34114" fmla="*/ 973288 h 5795240"/>
              <a:gd name="connsiteX34-34115" fmla="*/ 8877719 w 12641071"/>
              <a:gd name="connsiteY34-34116" fmla="*/ 1018371 h 5795240"/>
              <a:gd name="connsiteX35-34117" fmla="*/ 8878116 w 12641071"/>
              <a:gd name="connsiteY35-34118" fmla="*/ 1018851 h 5795240"/>
              <a:gd name="connsiteX36-34119" fmla="*/ 8887288 w 12641071"/>
              <a:gd name="connsiteY36-34120" fmla="*/ 1037892 h 5795240"/>
              <a:gd name="connsiteX37-34121" fmla="*/ 8949899 w 12641071"/>
              <a:gd name="connsiteY37-34122" fmla="*/ 1239592 h 5795240"/>
              <a:gd name="connsiteX38-34123" fmla="*/ 8968437 w 12641071"/>
              <a:gd name="connsiteY38-34124" fmla="*/ 1423482 h 5795240"/>
              <a:gd name="connsiteX39-34125" fmla="*/ 8949899 w 12641071"/>
              <a:gd name="connsiteY39-34126" fmla="*/ 1239591 h 5795240"/>
              <a:gd name="connsiteX40-34127" fmla="*/ 8887288 w 12641071"/>
              <a:gd name="connsiteY40-34128" fmla="*/ 1037890 h 5795240"/>
              <a:gd name="connsiteX41-34129" fmla="*/ 8878116 w 12641071"/>
              <a:gd name="connsiteY41-34130" fmla="*/ 1018851 h 5795240"/>
              <a:gd name="connsiteX42-34131" fmla="*/ 8931285 w 12641071"/>
              <a:gd name="connsiteY42-34132" fmla="*/ 1083292 h 5795240"/>
              <a:gd name="connsiteX43-34133" fmla="*/ 9241478 w 12641071"/>
              <a:gd name="connsiteY43-34134" fmla="*/ 1211778 h 5795240"/>
              <a:gd name="connsiteX44-34135" fmla="*/ 9605238 w 12641071"/>
              <a:gd name="connsiteY44-34136" fmla="*/ 1018369 h 5795240"/>
              <a:gd name="connsiteX45-34137" fmla="*/ 9636247 w 12641071"/>
              <a:gd name="connsiteY45-34138" fmla="*/ 961241 h 5795240"/>
              <a:gd name="connsiteX46-34139" fmla="*/ 9641995 w 12641071"/>
              <a:gd name="connsiteY46-34140" fmla="*/ 961152 h 5795240"/>
              <a:gd name="connsiteX47-34141" fmla="*/ 9584939 w 12641071"/>
              <a:gd name="connsiteY47-34142" fmla="*/ 1079594 h 5795240"/>
              <a:gd name="connsiteX48-34143" fmla="*/ 9546257 w 12641071"/>
              <a:gd name="connsiteY48-34144" fmla="*/ 1204206 h 5795240"/>
              <a:gd name="connsiteX49-34145" fmla="*/ 9584939 w 12641071"/>
              <a:gd name="connsiteY49-34146" fmla="*/ 1079596 h 5795240"/>
              <a:gd name="connsiteX50-34147" fmla="*/ 9641995 w 12641071"/>
              <a:gd name="connsiteY50-34148" fmla="*/ 961153 h 5795240"/>
              <a:gd name="connsiteX51-34149" fmla="*/ 9653069 w 12641071"/>
              <a:gd name="connsiteY51-34150" fmla="*/ 960983 h 5795240"/>
              <a:gd name="connsiteX52-34151" fmla="*/ 9801564 w 12641071"/>
              <a:gd name="connsiteY52-34152" fmla="*/ 1196828 h 5795240"/>
              <a:gd name="connsiteX53-34153" fmla="*/ 9801566 w 12641071"/>
              <a:gd name="connsiteY53-34154" fmla="*/ 1196828 h 5795240"/>
              <a:gd name="connsiteX54-34155" fmla="*/ 9653070 w 12641071"/>
              <a:gd name="connsiteY54-34156" fmla="*/ 960982 h 5795240"/>
              <a:gd name="connsiteX55-34157" fmla="*/ 9641996 w 12641071"/>
              <a:gd name="connsiteY55-34158" fmla="*/ 961152 h 5795240"/>
              <a:gd name="connsiteX56-34159" fmla="*/ 9651917 w 12641071"/>
              <a:gd name="connsiteY56-34160" fmla="*/ 940556 h 5795240"/>
              <a:gd name="connsiteX57-34161" fmla="*/ 11050508 w 12641071"/>
              <a:gd name="connsiteY57-34162" fmla="*/ 108150 h 5795240"/>
              <a:gd name="connsiteX58-34163" fmla="*/ 12641071 w 12641071"/>
              <a:gd name="connsiteY58-34164" fmla="*/ 1698711 h 5795240"/>
              <a:gd name="connsiteX59-34165" fmla="*/ 11371062 w 12641071"/>
              <a:gd name="connsiteY59-34166" fmla="*/ 3256960 h 5795240"/>
              <a:gd name="connsiteX60-34167" fmla="*/ 11215953 w 12641071"/>
              <a:gd name="connsiteY60-34168" fmla="*/ 3280632 h 5795240"/>
              <a:gd name="connsiteX61-34169" fmla="*/ 11142318 w 12641071"/>
              <a:gd name="connsiteY61-34170" fmla="*/ 3276914 h 5795240"/>
              <a:gd name="connsiteX62-34171" fmla="*/ 11215952 w 12641071"/>
              <a:gd name="connsiteY62-34172" fmla="*/ 3280632 h 5795240"/>
              <a:gd name="connsiteX63-34173" fmla="*/ 11213133 w 12641071"/>
              <a:gd name="connsiteY63-34174" fmla="*/ 3281062 h 5795240"/>
              <a:gd name="connsiteX64-34175" fmla="*/ 11116921 w 12641071"/>
              <a:gd name="connsiteY64-34176" fmla="*/ 3285921 h 5795240"/>
              <a:gd name="connsiteX65-34177" fmla="*/ 11050507 w 12641071"/>
              <a:gd name="connsiteY65-34178" fmla="*/ 3289274 h 5795240"/>
              <a:gd name="connsiteX66-34179" fmla="*/ 11006292 w 12641071"/>
              <a:gd name="connsiteY66-34180" fmla="*/ 3287041 h 5795240"/>
              <a:gd name="connsiteX67-34181" fmla="*/ 10937101 w 12641071"/>
              <a:gd name="connsiteY67-34182" fmla="*/ 3297601 h 5795240"/>
              <a:gd name="connsiteX68-34183" fmla="*/ 10144740 w 12641071"/>
              <a:gd name="connsiteY68-34184" fmla="*/ 4089962 h 5795240"/>
              <a:gd name="connsiteX69-34185" fmla="*/ 10130374 w 12641071"/>
              <a:gd name="connsiteY69-34186" fmla="*/ 4184101 h 5795240"/>
              <a:gd name="connsiteX70-34187" fmla="*/ 10130375 w 12641071"/>
              <a:gd name="connsiteY70-34188" fmla="*/ 4184103 h 5795240"/>
              <a:gd name="connsiteX71-34189" fmla="*/ 10130656 w 12641071"/>
              <a:gd name="connsiteY71-34190" fmla="*/ 4185950 h 5795240"/>
              <a:gd name="connsiteX72-34191" fmla="*/ 10138194 w 12641071"/>
              <a:gd name="connsiteY72-34192" fmla="*/ 4335228 h 5795240"/>
              <a:gd name="connsiteX73-34193" fmla="*/ 10137710 w 12641071"/>
              <a:gd name="connsiteY73-34194" fmla="*/ 4344822 h 5795240"/>
              <a:gd name="connsiteX74-34195" fmla="*/ 10133555 w 12641071"/>
              <a:gd name="connsiteY74-34196" fmla="*/ 4427096 h 5795240"/>
              <a:gd name="connsiteX75-34197" fmla="*/ 10129312 w 12641071"/>
              <a:gd name="connsiteY75-34198" fmla="*/ 4399289 h 5795240"/>
              <a:gd name="connsiteX76-34199" fmla="*/ 10126797 w 12641071"/>
              <a:gd name="connsiteY76-34200" fmla="*/ 4349498 h 5795240"/>
              <a:gd name="connsiteX77-34201" fmla="*/ 10126796 w 12641071"/>
              <a:gd name="connsiteY77-34202" fmla="*/ 4349498 h 5795240"/>
              <a:gd name="connsiteX78-34203" fmla="*/ 10129311 w 12641071"/>
              <a:gd name="connsiteY78-34204" fmla="*/ 4399289 h 5795240"/>
              <a:gd name="connsiteX79-34205" fmla="*/ 10133554 w 12641071"/>
              <a:gd name="connsiteY79-34206" fmla="*/ 4427096 h 5795240"/>
              <a:gd name="connsiteX80-34207" fmla="*/ 10130656 w 12641071"/>
              <a:gd name="connsiteY80-34208" fmla="*/ 4484506 h 5795240"/>
              <a:gd name="connsiteX81-34209" fmla="*/ 8678182 w 12641071"/>
              <a:gd name="connsiteY81-34210" fmla="*/ 5795240 h 5795240"/>
              <a:gd name="connsiteX82-34211" fmla="*/ 7467518 w 12641071"/>
              <a:gd name="connsiteY82-34212" fmla="*/ 5151535 h 5795240"/>
              <a:gd name="connsiteX83-34213" fmla="*/ 7419945 w 12641071"/>
              <a:gd name="connsiteY83-34214" fmla="*/ 5073228 h 5795240"/>
              <a:gd name="connsiteX84-34215" fmla="*/ 7394386 w 12641071"/>
              <a:gd name="connsiteY84-34216" fmla="*/ 5031156 h 5795240"/>
              <a:gd name="connsiteX85-34217" fmla="*/ 7367299 w 12641071"/>
              <a:gd name="connsiteY85-34218" fmla="*/ 4974928 h 5795240"/>
              <a:gd name="connsiteX86-34219" fmla="*/ 7332905 w 12641071"/>
              <a:gd name="connsiteY86-34220" fmla="*/ 4903531 h 5795240"/>
              <a:gd name="connsiteX87-34221" fmla="*/ 7320958 w 12641071"/>
              <a:gd name="connsiteY87-34222" fmla="*/ 4870887 h 5795240"/>
              <a:gd name="connsiteX88-34223" fmla="*/ 7322174 w 12641071"/>
              <a:gd name="connsiteY88-34224" fmla="*/ 4872361 h 5795240"/>
              <a:gd name="connsiteX89-34225" fmla="*/ 7362630 w 12641071"/>
              <a:gd name="connsiteY89-34226" fmla="*/ 4938954 h 5795240"/>
              <a:gd name="connsiteX90-34227" fmla="*/ 7322175 w 12641071"/>
              <a:gd name="connsiteY90-34228" fmla="*/ 4872361 h 5795240"/>
              <a:gd name="connsiteX91-34229" fmla="*/ 7320959 w 12641071"/>
              <a:gd name="connsiteY91-34230" fmla="*/ 4870887 h 5795240"/>
              <a:gd name="connsiteX92-34231" fmla="*/ 7320958 w 12641071"/>
              <a:gd name="connsiteY92-34232" fmla="*/ 4870887 h 5795240"/>
              <a:gd name="connsiteX93-34233" fmla="*/ 7223551 w 12641071"/>
              <a:gd name="connsiteY93-34234" fmla="*/ 4752829 h 5795240"/>
              <a:gd name="connsiteX94-34235" fmla="*/ 6652445 w 12641071"/>
              <a:gd name="connsiteY94-34236" fmla="*/ 4516269 h 5795240"/>
              <a:gd name="connsiteX95-34237" fmla="*/ 6200873 w 12641071"/>
              <a:gd name="connsiteY95-34238" fmla="*/ 4654206 h 5795240"/>
              <a:gd name="connsiteX96-34239" fmla="*/ 6088813 w 12641071"/>
              <a:gd name="connsiteY96-34240" fmla="*/ 4746663 h 5795240"/>
              <a:gd name="connsiteX97-34241" fmla="*/ 6023271 w 12641071"/>
              <a:gd name="connsiteY97-34242" fmla="*/ 4834312 h 5795240"/>
              <a:gd name="connsiteX98-34243" fmla="*/ 5935320 w 12641071"/>
              <a:gd name="connsiteY98-34244" fmla="*/ 4931081 h 5795240"/>
              <a:gd name="connsiteX99-34245" fmla="*/ 4971763 w 12641071"/>
              <a:gd name="connsiteY99-34246" fmla="*/ 5330200 h 5795240"/>
              <a:gd name="connsiteX100-34247" fmla="*/ 3716172 w 12641071"/>
              <a:gd name="connsiteY100-34248" fmla="*/ 4497938 h 5795240"/>
              <a:gd name="connsiteX101-34249" fmla="*/ 3710773 w 12641071"/>
              <a:gd name="connsiteY101-34250" fmla="*/ 4483182 h 5795240"/>
              <a:gd name="connsiteX102-34251" fmla="*/ 3710773 w 12641071"/>
              <a:gd name="connsiteY102-34252" fmla="*/ 4483181 h 5795240"/>
              <a:gd name="connsiteX103-34253" fmla="*/ 3674984 w 12641071"/>
              <a:gd name="connsiteY103-34254" fmla="*/ 4385402 h 5795240"/>
              <a:gd name="connsiteX104-34255" fmla="*/ 3670349 w 12641071"/>
              <a:gd name="connsiteY104-34256" fmla="*/ 4372742 h 5795240"/>
              <a:gd name="connsiteX105-34257" fmla="*/ 3659438 w 12641071"/>
              <a:gd name="connsiteY105-34258" fmla="*/ 4330309 h 5795240"/>
              <a:gd name="connsiteX106-34259" fmla="*/ 3672084 w 12641071"/>
              <a:gd name="connsiteY106-34260" fmla="*/ 4353606 h 5795240"/>
              <a:gd name="connsiteX107-34261" fmla="*/ 3659440 w 12641071"/>
              <a:gd name="connsiteY107-34262" fmla="*/ 4330309 h 5795240"/>
              <a:gd name="connsiteX108-34263" fmla="*/ 3613217 w 12641071"/>
              <a:gd name="connsiteY108-34264" fmla="*/ 4245153 h 5795240"/>
              <a:gd name="connsiteX109-34265" fmla="*/ 3083792 w 12641071"/>
              <a:gd name="connsiteY109-34266" fmla="*/ 3963660 h 5795240"/>
              <a:gd name="connsiteX110-34267" fmla="*/ 2835272 w 12641071"/>
              <a:gd name="connsiteY110-34268" fmla="*/ 4013833 h 5795240"/>
              <a:gd name="connsiteX111-34269" fmla="*/ 2820214 w 12641071"/>
              <a:gd name="connsiteY111-34270" fmla="*/ 4022007 h 5795240"/>
              <a:gd name="connsiteX112-34271" fmla="*/ 2820212 w 12641071"/>
              <a:gd name="connsiteY112-34272" fmla="*/ 4022008 h 5795240"/>
              <a:gd name="connsiteX113-34273" fmla="*/ 2820206 w 12641071"/>
              <a:gd name="connsiteY113-34274" fmla="*/ 4022011 h 5795240"/>
              <a:gd name="connsiteX114-34275" fmla="*/ 2813481 w 12641071"/>
              <a:gd name="connsiteY114-34276" fmla="*/ 4027041 h 5795240"/>
              <a:gd name="connsiteX115-34277" fmla="*/ 2762875 w 12641071"/>
              <a:gd name="connsiteY115-34278" fmla="*/ 4057784 h 5795240"/>
              <a:gd name="connsiteX116-34279" fmla="*/ 2762878 w 12641071"/>
              <a:gd name="connsiteY116-34280" fmla="*/ 4057784 h 5795240"/>
              <a:gd name="connsiteX117-34281" fmla="*/ 2694694 w 12641071"/>
              <a:gd name="connsiteY117-34282" fmla="*/ 4099208 h 5795240"/>
              <a:gd name="connsiteX118-34283" fmla="*/ 2726822 w 12641071"/>
              <a:gd name="connsiteY118-34284" fmla="*/ 4072700 h 5795240"/>
              <a:gd name="connsiteX119-34285" fmla="*/ 2757719 w 12641071"/>
              <a:gd name="connsiteY119-34286" fmla="*/ 4055929 h 5795240"/>
              <a:gd name="connsiteX120-34287" fmla="*/ 2757718 w 12641071"/>
              <a:gd name="connsiteY120-34288" fmla="*/ 4055928 h 5795240"/>
              <a:gd name="connsiteX121-34289" fmla="*/ 2726820 w 12641071"/>
              <a:gd name="connsiteY121-34290" fmla="*/ 4072700 h 5795240"/>
              <a:gd name="connsiteX122-34291" fmla="*/ 2694692 w 12641071"/>
              <a:gd name="connsiteY122-34292" fmla="*/ 4099208 h 5795240"/>
              <a:gd name="connsiteX123-34293" fmla="*/ 2664698 w 12641071"/>
              <a:gd name="connsiteY123-34294" fmla="*/ 4117431 h 5795240"/>
              <a:gd name="connsiteX124-34295" fmla="*/ 1804544 w 12641071"/>
              <a:gd name="connsiteY124-34296" fmla="*/ 4335229 h 5795240"/>
              <a:gd name="connsiteX125-34297" fmla="*/ 0 w 12641071"/>
              <a:gd name="connsiteY125-34298" fmla="*/ 2530685 h 5795240"/>
              <a:gd name="connsiteX126-34299" fmla="*/ 1804544 w 12641071"/>
              <a:gd name="connsiteY126-34300" fmla="*/ 726143 h 5795240"/>
              <a:gd name="connsiteX127-34301" fmla="*/ 3080549 w 12641071"/>
              <a:gd name="connsiteY127-34302" fmla="*/ 1254682 h 5795240"/>
              <a:gd name="connsiteX128-34303" fmla="*/ 3268676 w 12641071"/>
              <a:gd name="connsiteY128-34304" fmla="*/ 1461167 h 5795240"/>
              <a:gd name="connsiteX129-34305" fmla="*/ 3565826 w 12641071"/>
              <a:gd name="connsiteY129-34306" fmla="*/ 1551935 h 5795240"/>
              <a:gd name="connsiteX130-34307" fmla="*/ 4086504 w 12641071"/>
              <a:gd name="connsiteY130-34308" fmla="*/ 1127574 h 5795240"/>
              <a:gd name="connsiteX131-34309" fmla="*/ 4103078 w 12641071"/>
              <a:gd name="connsiteY131-34310" fmla="*/ 1004204 h 5795240"/>
              <a:gd name="connsiteX132-34311" fmla="*/ 5215874 w 12641071"/>
              <a:gd name="connsiteY132-34312" fmla="*/ 0 h 5795240"/>
              <a:gd name="connsiteX0-34313" fmla="*/ 3682364 w 12641071"/>
              <a:gd name="connsiteY0-34314" fmla="*/ 4386723 h 5795240"/>
              <a:gd name="connsiteX1-34315" fmla="*/ 3772428 w 12641071"/>
              <a:gd name="connsiteY1-34316" fmla="*/ 4402840 h 5795240"/>
              <a:gd name="connsiteX2-34317" fmla="*/ 3772428 w 12641071"/>
              <a:gd name="connsiteY2-34318" fmla="*/ 4402840 h 5795240"/>
              <a:gd name="connsiteX3-34319" fmla="*/ 3682364 w 12641071"/>
              <a:gd name="connsiteY3-34320" fmla="*/ 4386723 h 5795240"/>
              <a:gd name="connsiteX4-34321" fmla="*/ 5215874 w 12641071"/>
              <a:gd name="connsiteY4-34322" fmla="*/ 0 h 5795240"/>
              <a:gd name="connsiteX5-34323" fmla="*/ 5927386 w 12641071"/>
              <a:gd name="connsiteY5-34324" fmla="*/ 255427 h 5795240"/>
              <a:gd name="connsiteX6-34325" fmla="*/ 6105193 w 12641071"/>
              <a:gd name="connsiteY6-34326" fmla="*/ 442067 h 5795240"/>
              <a:gd name="connsiteX7-34327" fmla="*/ 6105193 w 12641071"/>
              <a:gd name="connsiteY7-34328" fmla="*/ 442069 h 5795240"/>
              <a:gd name="connsiteX8-34329" fmla="*/ 6141460 w 12641071"/>
              <a:gd name="connsiteY8-34330" fmla="*/ 475027 h 5795240"/>
              <a:gd name="connsiteX9-34331" fmla="*/ 6788665 w 12641071"/>
              <a:gd name="connsiteY9-34332" fmla="*/ 707369 h 5795240"/>
              <a:gd name="connsiteX10-34333" fmla="*/ 7184710 w 12641071"/>
              <a:gd name="connsiteY10-34334" fmla="*/ 627411 h 5795240"/>
              <a:gd name="connsiteX11-34335" fmla="*/ 7314851 w 12641071"/>
              <a:gd name="connsiteY11-34336" fmla="*/ 559537 h 5795240"/>
              <a:gd name="connsiteX12-34337" fmla="*/ 7314853 w 12641071"/>
              <a:gd name="connsiteY12-34338" fmla="*/ 559536 h 5795240"/>
              <a:gd name="connsiteX13-34339" fmla="*/ 7314851 w 12641071"/>
              <a:gd name="connsiteY13-34340" fmla="*/ 559537 h 5795240"/>
              <a:gd name="connsiteX14-34341" fmla="*/ 7391626 w 12641071"/>
              <a:gd name="connsiteY14-34342" fmla="*/ 508114 h 5795240"/>
              <a:gd name="connsiteX15-34343" fmla="*/ 7391631 w 12641071"/>
              <a:gd name="connsiteY15-34344" fmla="*/ 508110 h 5795240"/>
              <a:gd name="connsiteX16-34345" fmla="*/ 7478934 w 12641071"/>
              <a:gd name="connsiteY16-34346" fmla="*/ 466053 h 5795240"/>
              <a:gd name="connsiteX17-34347" fmla="*/ 7897193 w 12641071"/>
              <a:gd name="connsiteY17-34348" fmla="*/ 381611 h 5795240"/>
              <a:gd name="connsiteX18-34349" fmla="*/ 8788216 w 12641071"/>
              <a:gd name="connsiteY18-34350" fmla="*/ 855364 h 5795240"/>
              <a:gd name="connsiteX19-34351" fmla="*/ 8832362 w 12641071"/>
              <a:gd name="connsiteY19-34352" fmla="*/ 928030 h 5795240"/>
              <a:gd name="connsiteX20-34353" fmla="*/ 8832362 w 12641071"/>
              <a:gd name="connsiteY20-34354" fmla="*/ 928033 h 5795240"/>
              <a:gd name="connsiteX21-34355" fmla="*/ 8842040 w 12641071"/>
              <a:gd name="connsiteY21-34356" fmla="*/ 943961 h 5795240"/>
              <a:gd name="connsiteX22-34357" fmla="*/ 8856144 w 12641071"/>
              <a:gd name="connsiteY22-34358" fmla="*/ 973241 h 5795240"/>
              <a:gd name="connsiteX23-34359" fmla="*/ 8856145 w 12641071"/>
              <a:gd name="connsiteY23-34360" fmla="*/ 973241 h 5795240"/>
              <a:gd name="connsiteX24-34361" fmla="*/ 8878117 w 12641071"/>
              <a:gd name="connsiteY24-34362" fmla="*/ 1018851 h 5795240"/>
              <a:gd name="connsiteX25-34363" fmla="*/ 8877719 w 12641071"/>
              <a:gd name="connsiteY25-34364" fmla="*/ 1018369 h 5795240"/>
              <a:gd name="connsiteX26-34365" fmla="*/ 8853250 w 12641071"/>
              <a:gd name="connsiteY26-34366" fmla="*/ 973288 h 5795240"/>
              <a:gd name="connsiteX27-34367" fmla="*/ 8853249 w 12641071"/>
              <a:gd name="connsiteY27-34368" fmla="*/ 973288 h 5795240"/>
              <a:gd name="connsiteX28-34369" fmla="*/ 8853248 w 12641071"/>
              <a:gd name="connsiteY28-34370" fmla="*/ 973287 h 5795240"/>
              <a:gd name="connsiteX29-34371" fmla="*/ 8849677 w 12641071"/>
              <a:gd name="connsiteY29-34372" fmla="*/ 973341 h 5795240"/>
              <a:gd name="connsiteX30-34373" fmla="*/ 8641543 w 12641071"/>
              <a:gd name="connsiteY30-34374" fmla="*/ 916577 h 5795240"/>
              <a:gd name="connsiteX31-34375" fmla="*/ 8641545 w 12641071"/>
              <a:gd name="connsiteY31-34376" fmla="*/ 916580 h 5795240"/>
              <a:gd name="connsiteX32-34377" fmla="*/ 8849676 w 12641071"/>
              <a:gd name="connsiteY32-34378" fmla="*/ 973343 h 5795240"/>
              <a:gd name="connsiteX33-34379" fmla="*/ 8853248 w 12641071"/>
              <a:gd name="connsiteY33-34380" fmla="*/ 973288 h 5795240"/>
              <a:gd name="connsiteX34-34381" fmla="*/ 8877719 w 12641071"/>
              <a:gd name="connsiteY34-34382" fmla="*/ 1018371 h 5795240"/>
              <a:gd name="connsiteX35-34383" fmla="*/ 8878116 w 12641071"/>
              <a:gd name="connsiteY35-34384" fmla="*/ 1018851 h 5795240"/>
              <a:gd name="connsiteX36-34385" fmla="*/ 8887288 w 12641071"/>
              <a:gd name="connsiteY36-34386" fmla="*/ 1037892 h 5795240"/>
              <a:gd name="connsiteX37-34387" fmla="*/ 8949899 w 12641071"/>
              <a:gd name="connsiteY37-34388" fmla="*/ 1239592 h 5795240"/>
              <a:gd name="connsiteX38-34389" fmla="*/ 8968437 w 12641071"/>
              <a:gd name="connsiteY38-34390" fmla="*/ 1423482 h 5795240"/>
              <a:gd name="connsiteX39-34391" fmla="*/ 8949899 w 12641071"/>
              <a:gd name="connsiteY39-34392" fmla="*/ 1239591 h 5795240"/>
              <a:gd name="connsiteX40-34393" fmla="*/ 8887288 w 12641071"/>
              <a:gd name="connsiteY40-34394" fmla="*/ 1037890 h 5795240"/>
              <a:gd name="connsiteX41-34395" fmla="*/ 8878116 w 12641071"/>
              <a:gd name="connsiteY41-34396" fmla="*/ 1018851 h 5795240"/>
              <a:gd name="connsiteX42-34397" fmla="*/ 8931285 w 12641071"/>
              <a:gd name="connsiteY42-34398" fmla="*/ 1083292 h 5795240"/>
              <a:gd name="connsiteX43-34399" fmla="*/ 9241478 w 12641071"/>
              <a:gd name="connsiteY43-34400" fmla="*/ 1211778 h 5795240"/>
              <a:gd name="connsiteX44-34401" fmla="*/ 9605238 w 12641071"/>
              <a:gd name="connsiteY44-34402" fmla="*/ 1018369 h 5795240"/>
              <a:gd name="connsiteX45-34403" fmla="*/ 9636247 w 12641071"/>
              <a:gd name="connsiteY45-34404" fmla="*/ 961241 h 5795240"/>
              <a:gd name="connsiteX46-34405" fmla="*/ 9641995 w 12641071"/>
              <a:gd name="connsiteY46-34406" fmla="*/ 961152 h 5795240"/>
              <a:gd name="connsiteX47-34407" fmla="*/ 9584939 w 12641071"/>
              <a:gd name="connsiteY47-34408" fmla="*/ 1079594 h 5795240"/>
              <a:gd name="connsiteX48-34409" fmla="*/ 9546257 w 12641071"/>
              <a:gd name="connsiteY48-34410" fmla="*/ 1204206 h 5795240"/>
              <a:gd name="connsiteX49-34411" fmla="*/ 9584939 w 12641071"/>
              <a:gd name="connsiteY49-34412" fmla="*/ 1079596 h 5795240"/>
              <a:gd name="connsiteX50-34413" fmla="*/ 9641995 w 12641071"/>
              <a:gd name="connsiteY50-34414" fmla="*/ 961153 h 5795240"/>
              <a:gd name="connsiteX51-34415" fmla="*/ 9653069 w 12641071"/>
              <a:gd name="connsiteY51-34416" fmla="*/ 960983 h 5795240"/>
              <a:gd name="connsiteX52-34417" fmla="*/ 9801564 w 12641071"/>
              <a:gd name="connsiteY52-34418" fmla="*/ 1196828 h 5795240"/>
              <a:gd name="connsiteX53-34419" fmla="*/ 9801566 w 12641071"/>
              <a:gd name="connsiteY53-34420" fmla="*/ 1196828 h 5795240"/>
              <a:gd name="connsiteX54-34421" fmla="*/ 9653070 w 12641071"/>
              <a:gd name="connsiteY54-34422" fmla="*/ 960982 h 5795240"/>
              <a:gd name="connsiteX55-34423" fmla="*/ 9641996 w 12641071"/>
              <a:gd name="connsiteY55-34424" fmla="*/ 961152 h 5795240"/>
              <a:gd name="connsiteX56-34425" fmla="*/ 9651917 w 12641071"/>
              <a:gd name="connsiteY56-34426" fmla="*/ 940556 h 5795240"/>
              <a:gd name="connsiteX57-34427" fmla="*/ 11050508 w 12641071"/>
              <a:gd name="connsiteY57-34428" fmla="*/ 108150 h 5795240"/>
              <a:gd name="connsiteX58-34429" fmla="*/ 12641071 w 12641071"/>
              <a:gd name="connsiteY58-34430" fmla="*/ 1698711 h 5795240"/>
              <a:gd name="connsiteX59-34431" fmla="*/ 11371062 w 12641071"/>
              <a:gd name="connsiteY59-34432" fmla="*/ 3256960 h 5795240"/>
              <a:gd name="connsiteX60-34433" fmla="*/ 11215953 w 12641071"/>
              <a:gd name="connsiteY60-34434" fmla="*/ 3280632 h 5795240"/>
              <a:gd name="connsiteX61-34435" fmla="*/ 11142318 w 12641071"/>
              <a:gd name="connsiteY61-34436" fmla="*/ 3276914 h 5795240"/>
              <a:gd name="connsiteX62-34437" fmla="*/ 11215952 w 12641071"/>
              <a:gd name="connsiteY62-34438" fmla="*/ 3280632 h 5795240"/>
              <a:gd name="connsiteX63-34439" fmla="*/ 11213133 w 12641071"/>
              <a:gd name="connsiteY63-34440" fmla="*/ 3281062 h 5795240"/>
              <a:gd name="connsiteX64-34441" fmla="*/ 11116921 w 12641071"/>
              <a:gd name="connsiteY64-34442" fmla="*/ 3285921 h 5795240"/>
              <a:gd name="connsiteX65-34443" fmla="*/ 11050507 w 12641071"/>
              <a:gd name="connsiteY65-34444" fmla="*/ 3289274 h 5795240"/>
              <a:gd name="connsiteX66-34445" fmla="*/ 11006292 w 12641071"/>
              <a:gd name="connsiteY66-34446" fmla="*/ 3287041 h 5795240"/>
              <a:gd name="connsiteX67-34447" fmla="*/ 10937101 w 12641071"/>
              <a:gd name="connsiteY67-34448" fmla="*/ 3297601 h 5795240"/>
              <a:gd name="connsiteX68-34449" fmla="*/ 10144740 w 12641071"/>
              <a:gd name="connsiteY68-34450" fmla="*/ 4089962 h 5795240"/>
              <a:gd name="connsiteX69-34451" fmla="*/ 10130374 w 12641071"/>
              <a:gd name="connsiteY69-34452" fmla="*/ 4184101 h 5795240"/>
              <a:gd name="connsiteX70-34453" fmla="*/ 10130375 w 12641071"/>
              <a:gd name="connsiteY70-34454" fmla="*/ 4184103 h 5795240"/>
              <a:gd name="connsiteX71-34455" fmla="*/ 10130656 w 12641071"/>
              <a:gd name="connsiteY71-34456" fmla="*/ 4185950 h 5795240"/>
              <a:gd name="connsiteX72-34457" fmla="*/ 10138194 w 12641071"/>
              <a:gd name="connsiteY72-34458" fmla="*/ 4335228 h 5795240"/>
              <a:gd name="connsiteX73-34459" fmla="*/ 10137710 w 12641071"/>
              <a:gd name="connsiteY73-34460" fmla="*/ 4344822 h 5795240"/>
              <a:gd name="connsiteX74-34461" fmla="*/ 10133555 w 12641071"/>
              <a:gd name="connsiteY74-34462" fmla="*/ 4427096 h 5795240"/>
              <a:gd name="connsiteX75-34463" fmla="*/ 10129312 w 12641071"/>
              <a:gd name="connsiteY75-34464" fmla="*/ 4399289 h 5795240"/>
              <a:gd name="connsiteX76-34465" fmla="*/ 10126797 w 12641071"/>
              <a:gd name="connsiteY76-34466" fmla="*/ 4349498 h 5795240"/>
              <a:gd name="connsiteX77-34467" fmla="*/ 10126796 w 12641071"/>
              <a:gd name="connsiteY77-34468" fmla="*/ 4349498 h 5795240"/>
              <a:gd name="connsiteX78-34469" fmla="*/ 10129311 w 12641071"/>
              <a:gd name="connsiteY78-34470" fmla="*/ 4399289 h 5795240"/>
              <a:gd name="connsiteX79-34471" fmla="*/ 10133554 w 12641071"/>
              <a:gd name="connsiteY79-34472" fmla="*/ 4427096 h 5795240"/>
              <a:gd name="connsiteX80-34473" fmla="*/ 10130656 w 12641071"/>
              <a:gd name="connsiteY80-34474" fmla="*/ 4484506 h 5795240"/>
              <a:gd name="connsiteX81-34475" fmla="*/ 8678182 w 12641071"/>
              <a:gd name="connsiteY81-34476" fmla="*/ 5795240 h 5795240"/>
              <a:gd name="connsiteX82-34477" fmla="*/ 7467518 w 12641071"/>
              <a:gd name="connsiteY82-34478" fmla="*/ 5151535 h 5795240"/>
              <a:gd name="connsiteX83-34479" fmla="*/ 7419945 w 12641071"/>
              <a:gd name="connsiteY83-34480" fmla="*/ 5073228 h 5795240"/>
              <a:gd name="connsiteX84-34481" fmla="*/ 7394386 w 12641071"/>
              <a:gd name="connsiteY84-34482" fmla="*/ 5031156 h 5795240"/>
              <a:gd name="connsiteX85-34483" fmla="*/ 7367299 w 12641071"/>
              <a:gd name="connsiteY85-34484" fmla="*/ 4974928 h 5795240"/>
              <a:gd name="connsiteX86-34485" fmla="*/ 7332905 w 12641071"/>
              <a:gd name="connsiteY86-34486" fmla="*/ 4903531 h 5795240"/>
              <a:gd name="connsiteX87-34487" fmla="*/ 7320958 w 12641071"/>
              <a:gd name="connsiteY87-34488" fmla="*/ 4870887 h 5795240"/>
              <a:gd name="connsiteX88-34489" fmla="*/ 7322174 w 12641071"/>
              <a:gd name="connsiteY88-34490" fmla="*/ 4872361 h 5795240"/>
              <a:gd name="connsiteX89-34491" fmla="*/ 7322175 w 12641071"/>
              <a:gd name="connsiteY89-34492" fmla="*/ 4872361 h 5795240"/>
              <a:gd name="connsiteX90-34493" fmla="*/ 7320959 w 12641071"/>
              <a:gd name="connsiteY90-34494" fmla="*/ 4870887 h 5795240"/>
              <a:gd name="connsiteX91-34495" fmla="*/ 7320958 w 12641071"/>
              <a:gd name="connsiteY91-34496" fmla="*/ 4870887 h 5795240"/>
              <a:gd name="connsiteX92-34497" fmla="*/ 7223551 w 12641071"/>
              <a:gd name="connsiteY92-34498" fmla="*/ 4752829 h 5795240"/>
              <a:gd name="connsiteX93-34499" fmla="*/ 6652445 w 12641071"/>
              <a:gd name="connsiteY93-34500" fmla="*/ 4516269 h 5795240"/>
              <a:gd name="connsiteX94-34501" fmla="*/ 6200873 w 12641071"/>
              <a:gd name="connsiteY94-34502" fmla="*/ 4654206 h 5795240"/>
              <a:gd name="connsiteX95-34503" fmla="*/ 6088813 w 12641071"/>
              <a:gd name="connsiteY95-34504" fmla="*/ 4746663 h 5795240"/>
              <a:gd name="connsiteX96-34505" fmla="*/ 6023271 w 12641071"/>
              <a:gd name="connsiteY96-34506" fmla="*/ 4834312 h 5795240"/>
              <a:gd name="connsiteX97-34507" fmla="*/ 5935320 w 12641071"/>
              <a:gd name="connsiteY97-34508" fmla="*/ 4931081 h 5795240"/>
              <a:gd name="connsiteX98-34509" fmla="*/ 4971763 w 12641071"/>
              <a:gd name="connsiteY98-34510" fmla="*/ 5330200 h 5795240"/>
              <a:gd name="connsiteX99-34511" fmla="*/ 3716172 w 12641071"/>
              <a:gd name="connsiteY99-34512" fmla="*/ 4497938 h 5795240"/>
              <a:gd name="connsiteX100-34513" fmla="*/ 3710773 w 12641071"/>
              <a:gd name="connsiteY100-34514" fmla="*/ 4483182 h 5795240"/>
              <a:gd name="connsiteX101-34515" fmla="*/ 3710773 w 12641071"/>
              <a:gd name="connsiteY101-34516" fmla="*/ 4483181 h 5795240"/>
              <a:gd name="connsiteX102-34517" fmla="*/ 3674984 w 12641071"/>
              <a:gd name="connsiteY102-34518" fmla="*/ 4385402 h 5795240"/>
              <a:gd name="connsiteX103-34519" fmla="*/ 3670349 w 12641071"/>
              <a:gd name="connsiteY103-34520" fmla="*/ 4372742 h 5795240"/>
              <a:gd name="connsiteX104-34521" fmla="*/ 3659438 w 12641071"/>
              <a:gd name="connsiteY104-34522" fmla="*/ 4330309 h 5795240"/>
              <a:gd name="connsiteX105-34523" fmla="*/ 3672084 w 12641071"/>
              <a:gd name="connsiteY105-34524" fmla="*/ 4353606 h 5795240"/>
              <a:gd name="connsiteX106-34525" fmla="*/ 3659440 w 12641071"/>
              <a:gd name="connsiteY106-34526" fmla="*/ 4330309 h 5795240"/>
              <a:gd name="connsiteX107-34527" fmla="*/ 3613217 w 12641071"/>
              <a:gd name="connsiteY107-34528" fmla="*/ 4245153 h 5795240"/>
              <a:gd name="connsiteX108-34529" fmla="*/ 3083792 w 12641071"/>
              <a:gd name="connsiteY108-34530" fmla="*/ 3963660 h 5795240"/>
              <a:gd name="connsiteX109-34531" fmla="*/ 2835272 w 12641071"/>
              <a:gd name="connsiteY109-34532" fmla="*/ 4013833 h 5795240"/>
              <a:gd name="connsiteX110-34533" fmla="*/ 2820214 w 12641071"/>
              <a:gd name="connsiteY110-34534" fmla="*/ 4022007 h 5795240"/>
              <a:gd name="connsiteX111-34535" fmla="*/ 2820212 w 12641071"/>
              <a:gd name="connsiteY111-34536" fmla="*/ 4022008 h 5795240"/>
              <a:gd name="connsiteX112-34537" fmla="*/ 2820206 w 12641071"/>
              <a:gd name="connsiteY112-34538" fmla="*/ 4022011 h 5795240"/>
              <a:gd name="connsiteX113-34539" fmla="*/ 2813481 w 12641071"/>
              <a:gd name="connsiteY113-34540" fmla="*/ 4027041 h 5795240"/>
              <a:gd name="connsiteX114-34541" fmla="*/ 2762875 w 12641071"/>
              <a:gd name="connsiteY114-34542" fmla="*/ 4057784 h 5795240"/>
              <a:gd name="connsiteX115-34543" fmla="*/ 2762878 w 12641071"/>
              <a:gd name="connsiteY115-34544" fmla="*/ 4057784 h 5795240"/>
              <a:gd name="connsiteX116-34545" fmla="*/ 2694694 w 12641071"/>
              <a:gd name="connsiteY116-34546" fmla="*/ 4099208 h 5795240"/>
              <a:gd name="connsiteX117-34547" fmla="*/ 2726822 w 12641071"/>
              <a:gd name="connsiteY117-34548" fmla="*/ 4072700 h 5795240"/>
              <a:gd name="connsiteX118-34549" fmla="*/ 2757719 w 12641071"/>
              <a:gd name="connsiteY118-34550" fmla="*/ 4055929 h 5795240"/>
              <a:gd name="connsiteX119-34551" fmla="*/ 2757718 w 12641071"/>
              <a:gd name="connsiteY119-34552" fmla="*/ 4055928 h 5795240"/>
              <a:gd name="connsiteX120-34553" fmla="*/ 2726820 w 12641071"/>
              <a:gd name="connsiteY120-34554" fmla="*/ 4072700 h 5795240"/>
              <a:gd name="connsiteX121-34555" fmla="*/ 2694692 w 12641071"/>
              <a:gd name="connsiteY121-34556" fmla="*/ 4099208 h 5795240"/>
              <a:gd name="connsiteX122-34557" fmla="*/ 2664698 w 12641071"/>
              <a:gd name="connsiteY122-34558" fmla="*/ 4117431 h 5795240"/>
              <a:gd name="connsiteX123-34559" fmla="*/ 1804544 w 12641071"/>
              <a:gd name="connsiteY123-34560" fmla="*/ 4335229 h 5795240"/>
              <a:gd name="connsiteX124-34561" fmla="*/ 0 w 12641071"/>
              <a:gd name="connsiteY124-34562" fmla="*/ 2530685 h 5795240"/>
              <a:gd name="connsiteX125-34563" fmla="*/ 1804544 w 12641071"/>
              <a:gd name="connsiteY125-34564" fmla="*/ 726143 h 5795240"/>
              <a:gd name="connsiteX126-34565" fmla="*/ 3080549 w 12641071"/>
              <a:gd name="connsiteY126-34566" fmla="*/ 1254682 h 5795240"/>
              <a:gd name="connsiteX127-34567" fmla="*/ 3268676 w 12641071"/>
              <a:gd name="connsiteY127-34568" fmla="*/ 1461167 h 5795240"/>
              <a:gd name="connsiteX128-34569" fmla="*/ 3565826 w 12641071"/>
              <a:gd name="connsiteY128-34570" fmla="*/ 1551935 h 5795240"/>
              <a:gd name="connsiteX129-34571" fmla="*/ 4086504 w 12641071"/>
              <a:gd name="connsiteY129-34572" fmla="*/ 1127574 h 5795240"/>
              <a:gd name="connsiteX130-34573" fmla="*/ 4103078 w 12641071"/>
              <a:gd name="connsiteY130-34574" fmla="*/ 1004204 h 5795240"/>
              <a:gd name="connsiteX131-34575" fmla="*/ 5215874 w 12641071"/>
              <a:gd name="connsiteY131-34576" fmla="*/ 0 h 5795240"/>
              <a:gd name="connsiteX0-34577" fmla="*/ 3682364 w 12641071"/>
              <a:gd name="connsiteY0-34578" fmla="*/ 4386723 h 5795240"/>
              <a:gd name="connsiteX1-34579" fmla="*/ 3772428 w 12641071"/>
              <a:gd name="connsiteY1-34580" fmla="*/ 4402840 h 5795240"/>
              <a:gd name="connsiteX2-34581" fmla="*/ 3772428 w 12641071"/>
              <a:gd name="connsiteY2-34582" fmla="*/ 4402840 h 5795240"/>
              <a:gd name="connsiteX3-34583" fmla="*/ 3682364 w 12641071"/>
              <a:gd name="connsiteY3-34584" fmla="*/ 4386723 h 5795240"/>
              <a:gd name="connsiteX4-34585" fmla="*/ 5215874 w 12641071"/>
              <a:gd name="connsiteY4-34586" fmla="*/ 0 h 5795240"/>
              <a:gd name="connsiteX5-34587" fmla="*/ 5927386 w 12641071"/>
              <a:gd name="connsiteY5-34588" fmla="*/ 255427 h 5795240"/>
              <a:gd name="connsiteX6-34589" fmla="*/ 6105193 w 12641071"/>
              <a:gd name="connsiteY6-34590" fmla="*/ 442067 h 5795240"/>
              <a:gd name="connsiteX7-34591" fmla="*/ 6105193 w 12641071"/>
              <a:gd name="connsiteY7-34592" fmla="*/ 442069 h 5795240"/>
              <a:gd name="connsiteX8-34593" fmla="*/ 6141460 w 12641071"/>
              <a:gd name="connsiteY8-34594" fmla="*/ 475027 h 5795240"/>
              <a:gd name="connsiteX9-34595" fmla="*/ 6788665 w 12641071"/>
              <a:gd name="connsiteY9-34596" fmla="*/ 707369 h 5795240"/>
              <a:gd name="connsiteX10-34597" fmla="*/ 7184710 w 12641071"/>
              <a:gd name="connsiteY10-34598" fmla="*/ 627411 h 5795240"/>
              <a:gd name="connsiteX11-34599" fmla="*/ 7314851 w 12641071"/>
              <a:gd name="connsiteY11-34600" fmla="*/ 559537 h 5795240"/>
              <a:gd name="connsiteX12-34601" fmla="*/ 7314853 w 12641071"/>
              <a:gd name="connsiteY12-34602" fmla="*/ 559536 h 5795240"/>
              <a:gd name="connsiteX13-34603" fmla="*/ 7314851 w 12641071"/>
              <a:gd name="connsiteY13-34604" fmla="*/ 559537 h 5795240"/>
              <a:gd name="connsiteX14-34605" fmla="*/ 7391626 w 12641071"/>
              <a:gd name="connsiteY14-34606" fmla="*/ 508114 h 5795240"/>
              <a:gd name="connsiteX15-34607" fmla="*/ 7391631 w 12641071"/>
              <a:gd name="connsiteY15-34608" fmla="*/ 508110 h 5795240"/>
              <a:gd name="connsiteX16-34609" fmla="*/ 7478934 w 12641071"/>
              <a:gd name="connsiteY16-34610" fmla="*/ 466053 h 5795240"/>
              <a:gd name="connsiteX17-34611" fmla="*/ 7897193 w 12641071"/>
              <a:gd name="connsiteY17-34612" fmla="*/ 381611 h 5795240"/>
              <a:gd name="connsiteX18-34613" fmla="*/ 8788216 w 12641071"/>
              <a:gd name="connsiteY18-34614" fmla="*/ 855364 h 5795240"/>
              <a:gd name="connsiteX19-34615" fmla="*/ 8832362 w 12641071"/>
              <a:gd name="connsiteY19-34616" fmla="*/ 928030 h 5795240"/>
              <a:gd name="connsiteX20-34617" fmla="*/ 8832362 w 12641071"/>
              <a:gd name="connsiteY20-34618" fmla="*/ 928033 h 5795240"/>
              <a:gd name="connsiteX21-34619" fmla="*/ 8842040 w 12641071"/>
              <a:gd name="connsiteY21-34620" fmla="*/ 943961 h 5795240"/>
              <a:gd name="connsiteX22-34621" fmla="*/ 8856144 w 12641071"/>
              <a:gd name="connsiteY22-34622" fmla="*/ 973241 h 5795240"/>
              <a:gd name="connsiteX23-34623" fmla="*/ 8856145 w 12641071"/>
              <a:gd name="connsiteY23-34624" fmla="*/ 973241 h 5795240"/>
              <a:gd name="connsiteX24-34625" fmla="*/ 8878117 w 12641071"/>
              <a:gd name="connsiteY24-34626" fmla="*/ 1018851 h 5795240"/>
              <a:gd name="connsiteX25-34627" fmla="*/ 8877719 w 12641071"/>
              <a:gd name="connsiteY25-34628" fmla="*/ 1018369 h 5795240"/>
              <a:gd name="connsiteX26-34629" fmla="*/ 8853250 w 12641071"/>
              <a:gd name="connsiteY26-34630" fmla="*/ 973288 h 5795240"/>
              <a:gd name="connsiteX27-34631" fmla="*/ 8853249 w 12641071"/>
              <a:gd name="connsiteY27-34632" fmla="*/ 973288 h 5795240"/>
              <a:gd name="connsiteX28-34633" fmla="*/ 8853248 w 12641071"/>
              <a:gd name="connsiteY28-34634" fmla="*/ 973287 h 5795240"/>
              <a:gd name="connsiteX29-34635" fmla="*/ 8849677 w 12641071"/>
              <a:gd name="connsiteY29-34636" fmla="*/ 973341 h 5795240"/>
              <a:gd name="connsiteX30-34637" fmla="*/ 8641543 w 12641071"/>
              <a:gd name="connsiteY30-34638" fmla="*/ 916577 h 5795240"/>
              <a:gd name="connsiteX31-34639" fmla="*/ 8641545 w 12641071"/>
              <a:gd name="connsiteY31-34640" fmla="*/ 916580 h 5795240"/>
              <a:gd name="connsiteX32-34641" fmla="*/ 8849676 w 12641071"/>
              <a:gd name="connsiteY32-34642" fmla="*/ 973343 h 5795240"/>
              <a:gd name="connsiteX33-34643" fmla="*/ 8853248 w 12641071"/>
              <a:gd name="connsiteY33-34644" fmla="*/ 973288 h 5795240"/>
              <a:gd name="connsiteX34-34645" fmla="*/ 8877719 w 12641071"/>
              <a:gd name="connsiteY34-34646" fmla="*/ 1018371 h 5795240"/>
              <a:gd name="connsiteX35-34647" fmla="*/ 8878116 w 12641071"/>
              <a:gd name="connsiteY35-34648" fmla="*/ 1018851 h 5795240"/>
              <a:gd name="connsiteX36-34649" fmla="*/ 8887288 w 12641071"/>
              <a:gd name="connsiteY36-34650" fmla="*/ 1037892 h 5795240"/>
              <a:gd name="connsiteX37-34651" fmla="*/ 8949899 w 12641071"/>
              <a:gd name="connsiteY37-34652" fmla="*/ 1239592 h 5795240"/>
              <a:gd name="connsiteX38-34653" fmla="*/ 8968437 w 12641071"/>
              <a:gd name="connsiteY38-34654" fmla="*/ 1423482 h 5795240"/>
              <a:gd name="connsiteX39-34655" fmla="*/ 8949899 w 12641071"/>
              <a:gd name="connsiteY39-34656" fmla="*/ 1239591 h 5795240"/>
              <a:gd name="connsiteX40-34657" fmla="*/ 8887288 w 12641071"/>
              <a:gd name="connsiteY40-34658" fmla="*/ 1037890 h 5795240"/>
              <a:gd name="connsiteX41-34659" fmla="*/ 8878116 w 12641071"/>
              <a:gd name="connsiteY41-34660" fmla="*/ 1018851 h 5795240"/>
              <a:gd name="connsiteX42-34661" fmla="*/ 8931285 w 12641071"/>
              <a:gd name="connsiteY42-34662" fmla="*/ 1083292 h 5795240"/>
              <a:gd name="connsiteX43-34663" fmla="*/ 9241478 w 12641071"/>
              <a:gd name="connsiteY43-34664" fmla="*/ 1211778 h 5795240"/>
              <a:gd name="connsiteX44-34665" fmla="*/ 9605238 w 12641071"/>
              <a:gd name="connsiteY44-34666" fmla="*/ 1018369 h 5795240"/>
              <a:gd name="connsiteX45-34667" fmla="*/ 9636247 w 12641071"/>
              <a:gd name="connsiteY45-34668" fmla="*/ 961241 h 5795240"/>
              <a:gd name="connsiteX46-34669" fmla="*/ 9641995 w 12641071"/>
              <a:gd name="connsiteY46-34670" fmla="*/ 961152 h 5795240"/>
              <a:gd name="connsiteX47-34671" fmla="*/ 9584939 w 12641071"/>
              <a:gd name="connsiteY47-34672" fmla="*/ 1079594 h 5795240"/>
              <a:gd name="connsiteX48-34673" fmla="*/ 9546257 w 12641071"/>
              <a:gd name="connsiteY48-34674" fmla="*/ 1204206 h 5795240"/>
              <a:gd name="connsiteX49-34675" fmla="*/ 9584939 w 12641071"/>
              <a:gd name="connsiteY49-34676" fmla="*/ 1079596 h 5795240"/>
              <a:gd name="connsiteX50-34677" fmla="*/ 9641995 w 12641071"/>
              <a:gd name="connsiteY50-34678" fmla="*/ 961153 h 5795240"/>
              <a:gd name="connsiteX51-34679" fmla="*/ 9653069 w 12641071"/>
              <a:gd name="connsiteY51-34680" fmla="*/ 960983 h 5795240"/>
              <a:gd name="connsiteX52-34681" fmla="*/ 9801564 w 12641071"/>
              <a:gd name="connsiteY52-34682" fmla="*/ 1196828 h 5795240"/>
              <a:gd name="connsiteX53-34683" fmla="*/ 9801566 w 12641071"/>
              <a:gd name="connsiteY53-34684" fmla="*/ 1196828 h 5795240"/>
              <a:gd name="connsiteX54-34685" fmla="*/ 9653070 w 12641071"/>
              <a:gd name="connsiteY54-34686" fmla="*/ 960982 h 5795240"/>
              <a:gd name="connsiteX55-34687" fmla="*/ 9641996 w 12641071"/>
              <a:gd name="connsiteY55-34688" fmla="*/ 961152 h 5795240"/>
              <a:gd name="connsiteX56-34689" fmla="*/ 9651917 w 12641071"/>
              <a:gd name="connsiteY56-34690" fmla="*/ 940556 h 5795240"/>
              <a:gd name="connsiteX57-34691" fmla="*/ 11050508 w 12641071"/>
              <a:gd name="connsiteY57-34692" fmla="*/ 108150 h 5795240"/>
              <a:gd name="connsiteX58-34693" fmla="*/ 12641071 w 12641071"/>
              <a:gd name="connsiteY58-34694" fmla="*/ 1698711 h 5795240"/>
              <a:gd name="connsiteX59-34695" fmla="*/ 11371062 w 12641071"/>
              <a:gd name="connsiteY59-34696" fmla="*/ 3256960 h 5795240"/>
              <a:gd name="connsiteX60-34697" fmla="*/ 11215953 w 12641071"/>
              <a:gd name="connsiteY60-34698" fmla="*/ 3280632 h 5795240"/>
              <a:gd name="connsiteX61-34699" fmla="*/ 11142318 w 12641071"/>
              <a:gd name="connsiteY61-34700" fmla="*/ 3276914 h 5795240"/>
              <a:gd name="connsiteX62-34701" fmla="*/ 11215952 w 12641071"/>
              <a:gd name="connsiteY62-34702" fmla="*/ 3280632 h 5795240"/>
              <a:gd name="connsiteX63-34703" fmla="*/ 11213133 w 12641071"/>
              <a:gd name="connsiteY63-34704" fmla="*/ 3281062 h 5795240"/>
              <a:gd name="connsiteX64-34705" fmla="*/ 11116921 w 12641071"/>
              <a:gd name="connsiteY64-34706" fmla="*/ 3285921 h 5795240"/>
              <a:gd name="connsiteX65-34707" fmla="*/ 11050507 w 12641071"/>
              <a:gd name="connsiteY65-34708" fmla="*/ 3289274 h 5795240"/>
              <a:gd name="connsiteX66-34709" fmla="*/ 11006292 w 12641071"/>
              <a:gd name="connsiteY66-34710" fmla="*/ 3287041 h 5795240"/>
              <a:gd name="connsiteX67-34711" fmla="*/ 10937101 w 12641071"/>
              <a:gd name="connsiteY67-34712" fmla="*/ 3297601 h 5795240"/>
              <a:gd name="connsiteX68-34713" fmla="*/ 10144740 w 12641071"/>
              <a:gd name="connsiteY68-34714" fmla="*/ 4089962 h 5795240"/>
              <a:gd name="connsiteX69-34715" fmla="*/ 10130374 w 12641071"/>
              <a:gd name="connsiteY69-34716" fmla="*/ 4184101 h 5795240"/>
              <a:gd name="connsiteX70-34717" fmla="*/ 10130375 w 12641071"/>
              <a:gd name="connsiteY70-34718" fmla="*/ 4184103 h 5795240"/>
              <a:gd name="connsiteX71-34719" fmla="*/ 10130656 w 12641071"/>
              <a:gd name="connsiteY71-34720" fmla="*/ 4185950 h 5795240"/>
              <a:gd name="connsiteX72-34721" fmla="*/ 10138194 w 12641071"/>
              <a:gd name="connsiteY72-34722" fmla="*/ 4335228 h 5795240"/>
              <a:gd name="connsiteX73-34723" fmla="*/ 10137710 w 12641071"/>
              <a:gd name="connsiteY73-34724" fmla="*/ 4344822 h 5795240"/>
              <a:gd name="connsiteX74-34725" fmla="*/ 10133555 w 12641071"/>
              <a:gd name="connsiteY74-34726" fmla="*/ 4427096 h 5795240"/>
              <a:gd name="connsiteX75-34727" fmla="*/ 10129312 w 12641071"/>
              <a:gd name="connsiteY75-34728" fmla="*/ 4399289 h 5795240"/>
              <a:gd name="connsiteX76-34729" fmla="*/ 10126797 w 12641071"/>
              <a:gd name="connsiteY76-34730" fmla="*/ 4349498 h 5795240"/>
              <a:gd name="connsiteX77-34731" fmla="*/ 10126796 w 12641071"/>
              <a:gd name="connsiteY77-34732" fmla="*/ 4349498 h 5795240"/>
              <a:gd name="connsiteX78-34733" fmla="*/ 10129311 w 12641071"/>
              <a:gd name="connsiteY78-34734" fmla="*/ 4399289 h 5795240"/>
              <a:gd name="connsiteX79-34735" fmla="*/ 10133554 w 12641071"/>
              <a:gd name="connsiteY79-34736" fmla="*/ 4427096 h 5795240"/>
              <a:gd name="connsiteX80-34737" fmla="*/ 10130656 w 12641071"/>
              <a:gd name="connsiteY80-34738" fmla="*/ 4484506 h 5795240"/>
              <a:gd name="connsiteX81-34739" fmla="*/ 8678182 w 12641071"/>
              <a:gd name="connsiteY81-34740" fmla="*/ 5795240 h 5795240"/>
              <a:gd name="connsiteX82-34741" fmla="*/ 7467518 w 12641071"/>
              <a:gd name="connsiteY82-34742" fmla="*/ 5151535 h 5795240"/>
              <a:gd name="connsiteX83-34743" fmla="*/ 7419945 w 12641071"/>
              <a:gd name="connsiteY83-34744" fmla="*/ 5073228 h 5795240"/>
              <a:gd name="connsiteX84-34745" fmla="*/ 7394386 w 12641071"/>
              <a:gd name="connsiteY84-34746" fmla="*/ 5031156 h 5795240"/>
              <a:gd name="connsiteX85-34747" fmla="*/ 7367299 w 12641071"/>
              <a:gd name="connsiteY85-34748" fmla="*/ 4974928 h 5795240"/>
              <a:gd name="connsiteX86-34749" fmla="*/ 7332905 w 12641071"/>
              <a:gd name="connsiteY86-34750" fmla="*/ 4903531 h 5795240"/>
              <a:gd name="connsiteX87-34751" fmla="*/ 7320958 w 12641071"/>
              <a:gd name="connsiteY87-34752" fmla="*/ 4870887 h 5795240"/>
              <a:gd name="connsiteX88-34753" fmla="*/ 7322174 w 12641071"/>
              <a:gd name="connsiteY88-34754" fmla="*/ 4872361 h 5795240"/>
              <a:gd name="connsiteX89-34755" fmla="*/ 7322175 w 12641071"/>
              <a:gd name="connsiteY89-34756" fmla="*/ 4872361 h 5795240"/>
              <a:gd name="connsiteX90-34757" fmla="*/ 7320959 w 12641071"/>
              <a:gd name="connsiteY90-34758" fmla="*/ 4870887 h 5795240"/>
              <a:gd name="connsiteX91-34759" fmla="*/ 7223551 w 12641071"/>
              <a:gd name="connsiteY91-34760" fmla="*/ 4752829 h 5795240"/>
              <a:gd name="connsiteX92-34761" fmla="*/ 6652445 w 12641071"/>
              <a:gd name="connsiteY92-34762" fmla="*/ 4516269 h 5795240"/>
              <a:gd name="connsiteX93-34763" fmla="*/ 6200873 w 12641071"/>
              <a:gd name="connsiteY93-34764" fmla="*/ 4654206 h 5795240"/>
              <a:gd name="connsiteX94-34765" fmla="*/ 6088813 w 12641071"/>
              <a:gd name="connsiteY94-34766" fmla="*/ 4746663 h 5795240"/>
              <a:gd name="connsiteX95-34767" fmla="*/ 6023271 w 12641071"/>
              <a:gd name="connsiteY95-34768" fmla="*/ 4834312 h 5795240"/>
              <a:gd name="connsiteX96-34769" fmla="*/ 5935320 w 12641071"/>
              <a:gd name="connsiteY96-34770" fmla="*/ 4931081 h 5795240"/>
              <a:gd name="connsiteX97-34771" fmla="*/ 4971763 w 12641071"/>
              <a:gd name="connsiteY97-34772" fmla="*/ 5330200 h 5795240"/>
              <a:gd name="connsiteX98-34773" fmla="*/ 3716172 w 12641071"/>
              <a:gd name="connsiteY98-34774" fmla="*/ 4497938 h 5795240"/>
              <a:gd name="connsiteX99-34775" fmla="*/ 3710773 w 12641071"/>
              <a:gd name="connsiteY99-34776" fmla="*/ 4483182 h 5795240"/>
              <a:gd name="connsiteX100-34777" fmla="*/ 3710773 w 12641071"/>
              <a:gd name="connsiteY100-34778" fmla="*/ 4483181 h 5795240"/>
              <a:gd name="connsiteX101-34779" fmla="*/ 3674984 w 12641071"/>
              <a:gd name="connsiteY101-34780" fmla="*/ 4385402 h 5795240"/>
              <a:gd name="connsiteX102-34781" fmla="*/ 3670349 w 12641071"/>
              <a:gd name="connsiteY102-34782" fmla="*/ 4372742 h 5795240"/>
              <a:gd name="connsiteX103-34783" fmla="*/ 3659438 w 12641071"/>
              <a:gd name="connsiteY103-34784" fmla="*/ 4330309 h 5795240"/>
              <a:gd name="connsiteX104-34785" fmla="*/ 3672084 w 12641071"/>
              <a:gd name="connsiteY104-34786" fmla="*/ 4353606 h 5795240"/>
              <a:gd name="connsiteX105-34787" fmla="*/ 3659440 w 12641071"/>
              <a:gd name="connsiteY105-34788" fmla="*/ 4330309 h 5795240"/>
              <a:gd name="connsiteX106-34789" fmla="*/ 3613217 w 12641071"/>
              <a:gd name="connsiteY106-34790" fmla="*/ 4245153 h 5795240"/>
              <a:gd name="connsiteX107-34791" fmla="*/ 3083792 w 12641071"/>
              <a:gd name="connsiteY107-34792" fmla="*/ 3963660 h 5795240"/>
              <a:gd name="connsiteX108-34793" fmla="*/ 2835272 w 12641071"/>
              <a:gd name="connsiteY108-34794" fmla="*/ 4013833 h 5795240"/>
              <a:gd name="connsiteX109-34795" fmla="*/ 2820214 w 12641071"/>
              <a:gd name="connsiteY109-34796" fmla="*/ 4022007 h 5795240"/>
              <a:gd name="connsiteX110-34797" fmla="*/ 2820212 w 12641071"/>
              <a:gd name="connsiteY110-34798" fmla="*/ 4022008 h 5795240"/>
              <a:gd name="connsiteX111-34799" fmla="*/ 2820206 w 12641071"/>
              <a:gd name="connsiteY111-34800" fmla="*/ 4022011 h 5795240"/>
              <a:gd name="connsiteX112-34801" fmla="*/ 2813481 w 12641071"/>
              <a:gd name="connsiteY112-34802" fmla="*/ 4027041 h 5795240"/>
              <a:gd name="connsiteX113-34803" fmla="*/ 2762875 w 12641071"/>
              <a:gd name="connsiteY113-34804" fmla="*/ 4057784 h 5795240"/>
              <a:gd name="connsiteX114-34805" fmla="*/ 2762878 w 12641071"/>
              <a:gd name="connsiteY114-34806" fmla="*/ 4057784 h 5795240"/>
              <a:gd name="connsiteX115-34807" fmla="*/ 2694694 w 12641071"/>
              <a:gd name="connsiteY115-34808" fmla="*/ 4099208 h 5795240"/>
              <a:gd name="connsiteX116-34809" fmla="*/ 2726822 w 12641071"/>
              <a:gd name="connsiteY116-34810" fmla="*/ 4072700 h 5795240"/>
              <a:gd name="connsiteX117-34811" fmla="*/ 2757719 w 12641071"/>
              <a:gd name="connsiteY117-34812" fmla="*/ 4055929 h 5795240"/>
              <a:gd name="connsiteX118-34813" fmla="*/ 2757718 w 12641071"/>
              <a:gd name="connsiteY118-34814" fmla="*/ 4055928 h 5795240"/>
              <a:gd name="connsiteX119-34815" fmla="*/ 2726820 w 12641071"/>
              <a:gd name="connsiteY119-34816" fmla="*/ 4072700 h 5795240"/>
              <a:gd name="connsiteX120-34817" fmla="*/ 2694692 w 12641071"/>
              <a:gd name="connsiteY120-34818" fmla="*/ 4099208 h 5795240"/>
              <a:gd name="connsiteX121-34819" fmla="*/ 2664698 w 12641071"/>
              <a:gd name="connsiteY121-34820" fmla="*/ 4117431 h 5795240"/>
              <a:gd name="connsiteX122-34821" fmla="*/ 1804544 w 12641071"/>
              <a:gd name="connsiteY122-34822" fmla="*/ 4335229 h 5795240"/>
              <a:gd name="connsiteX123-34823" fmla="*/ 0 w 12641071"/>
              <a:gd name="connsiteY123-34824" fmla="*/ 2530685 h 5795240"/>
              <a:gd name="connsiteX124-34825" fmla="*/ 1804544 w 12641071"/>
              <a:gd name="connsiteY124-34826" fmla="*/ 726143 h 5795240"/>
              <a:gd name="connsiteX125-34827" fmla="*/ 3080549 w 12641071"/>
              <a:gd name="connsiteY125-34828" fmla="*/ 1254682 h 5795240"/>
              <a:gd name="connsiteX126-34829" fmla="*/ 3268676 w 12641071"/>
              <a:gd name="connsiteY126-34830" fmla="*/ 1461167 h 5795240"/>
              <a:gd name="connsiteX127-34831" fmla="*/ 3565826 w 12641071"/>
              <a:gd name="connsiteY127-34832" fmla="*/ 1551935 h 5795240"/>
              <a:gd name="connsiteX128-34833" fmla="*/ 4086504 w 12641071"/>
              <a:gd name="connsiteY128-34834" fmla="*/ 1127574 h 5795240"/>
              <a:gd name="connsiteX129-34835" fmla="*/ 4103078 w 12641071"/>
              <a:gd name="connsiteY129-34836" fmla="*/ 1004204 h 5795240"/>
              <a:gd name="connsiteX130-34837" fmla="*/ 5215874 w 12641071"/>
              <a:gd name="connsiteY130-34838" fmla="*/ 0 h 5795240"/>
              <a:gd name="connsiteX0-34839" fmla="*/ 3682364 w 12641071"/>
              <a:gd name="connsiteY0-34840" fmla="*/ 4386723 h 5795240"/>
              <a:gd name="connsiteX1-34841" fmla="*/ 3772428 w 12641071"/>
              <a:gd name="connsiteY1-34842" fmla="*/ 4402840 h 5795240"/>
              <a:gd name="connsiteX2-34843" fmla="*/ 3772428 w 12641071"/>
              <a:gd name="connsiteY2-34844" fmla="*/ 4402840 h 5795240"/>
              <a:gd name="connsiteX3-34845" fmla="*/ 3682364 w 12641071"/>
              <a:gd name="connsiteY3-34846" fmla="*/ 4386723 h 5795240"/>
              <a:gd name="connsiteX4-34847" fmla="*/ 5215874 w 12641071"/>
              <a:gd name="connsiteY4-34848" fmla="*/ 0 h 5795240"/>
              <a:gd name="connsiteX5-34849" fmla="*/ 5927386 w 12641071"/>
              <a:gd name="connsiteY5-34850" fmla="*/ 255427 h 5795240"/>
              <a:gd name="connsiteX6-34851" fmla="*/ 6105193 w 12641071"/>
              <a:gd name="connsiteY6-34852" fmla="*/ 442067 h 5795240"/>
              <a:gd name="connsiteX7-34853" fmla="*/ 6105193 w 12641071"/>
              <a:gd name="connsiteY7-34854" fmla="*/ 442069 h 5795240"/>
              <a:gd name="connsiteX8-34855" fmla="*/ 6141460 w 12641071"/>
              <a:gd name="connsiteY8-34856" fmla="*/ 475027 h 5795240"/>
              <a:gd name="connsiteX9-34857" fmla="*/ 6788665 w 12641071"/>
              <a:gd name="connsiteY9-34858" fmla="*/ 707369 h 5795240"/>
              <a:gd name="connsiteX10-34859" fmla="*/ 7184710 w 12641071"/>
              <a:gd name="connsiteY10-34860" fmla="*/ 627411 h 5795240"/>
              <a:gd name="connsiteX11-34861" fmla="*/ 7314851 w 12641071"/>
              <a:gd name="connsiteY11-34862" fmla="*/ 559537 h 5795240"/>
              <a:gd name="connsiteX12-34863" fmla="*/ 7314853 w 12641071"/>
              <a:gd name="connsiteY12-34864" fmla="*/ 559536 h 5795240"/>
              <a:gd name="connsiteX13-34865" fmla="*/ 7314851 w 12641071"/>
              <a:gd name="connsiteY13-34866" fmla="*/ 559537 h 5795240"/>
              <a:gd name="connsiteX14-34867" fmla="*/ 7391626 w 12641071"/>
              <a:gd name="connsiteY14-34868" fmla="*/ 508114 h 5795240"/>
              <a:gd name="connsiteX15-34869" fmla="*/ 7391631 w 12641071"/>
              <a:gd name="connsiteY15-34870" fmla="*/ 508110 h 5795240"/>
              <a:gd name="connsiteX16-34871" fmla="*/ 7478934 w 12641071"/>
              <a:gd name="connsiteY16-34872" fmla="*/ 466053 h 5795240"/>
              <a:gd name="connsiteX17-34873" fmla="*/ 7897193 w 12641071"/>
              <a:gd name="connsiteY17-34874" fmla="*/ 381611 h 5795240"/>
              <a:gd name="connsiteX18-34875" fmla="*/ 8788216 w 12641071"/>
              <a:gd name="connsiteY18-34876" fmla="*/ 855364 h 5795240"/>
              <a:gd name="connsiteX19-34877" fmla="*/ 8832362 w 12641071"/>
              <a:gd name="connsiteY19-34878" fmla="*/ 928030 h 5795240"/>
              <a:gd name="connsiteX20-34879" fmla="*/ 8832362 w 12641071"/>
              <a:gd name="connsiteY20-34880" fmla="*/ 928033 h 5795240"/>
              <a:gd name="connsiteX21-34881" fmla="*/ 8842040 w 12641071"/>
              <a:gd name="connsiteY21-34882" fmla="*/ 943961 h 5795240"/>
              <a:gd name="connsiteX22-34883" fmla="*/ 8856144 w 12641071"/>
              <a:gd name="connsiteY22-34884" fmla="*/ 973241 h 5795240"/>
              <a:gd name="connsiteX23-34885" fmla="*/ 8856145 w 12641071"/>
              <a:gd name="connsiteY23-34886" fmla="*/ 973241 h 5795240"/>
              <a:gd name="connsiteX24-34887" fmla="*/ 8878117 w 12641071"/>
              <a:gd name="connsiteY24-34888" fmla="*/ 1018851 h 5795240"/>
              <a:gd name="connsiteX25-34889" fmla="*/ 8877719 w 12641071"/>
              <a:gd name="connsiteY25-34890" fmla="*/ 1018369 h 5795240"/>
              <a:gd name="connsiteX26-34891" fmla="*/ 8853250 w 12641071"/>
              <a:gd name="connsiteY26-34892" fmla="*/ 973288 h 5795240"/>
              <a:gd name="connsiteX27-34893" fmla="*/ 8853249 w 12641071"/>
              <a:gd name="connsiteY27-34894" fmla="*/ 973288 h 5795240"/>
              <a:gd name="connsiteX28-34895" fmla="*/ 8853248 w 12641071"/>
              <a:gd name="connsiteY28-34896" fmla="*/ 973287 h 5795240"/>
              <a:gd name="connsiteX29-34897" fmla="*/ 8849677 w 12641071"/>
              <a:gd name="connsiteY29-34898" fmla="*/ 973341 h 5795240"/>
              <a:gd name="connsiteX30-34899" fmla="*/ 8641543 w 12641071"/>
              <a:gd name="connsiteY30-34900" fmla="*/ 916577 h 5795240"/>
              <a:gd name="connsiteX31-34901" fmla="*/ 8641545 w 12641071"/>
              <a:gd name="connsiteY31-34902" fmla="*/ 916580 h 5795240"/>
              <a:gd name="connsiteX32-34903" fmla="*/ 8849676 w 12641071"/>
              <a:gd name="connsiteY32-34904" fmla="*/ 973343 h 5795240"/>
              <a:gd name="connsiteX33-34905" fmla="*/ 8853248 w 12641071"/>
              <a:gd name="connsiteY33-34906" fmla="*/ 973288 h 5795240"/>
              <a:gd name="connsiteX34-34907" fmla="*/ 8877719 w 12641071"/>
              <a:gd name="connsiteY34-34908" fmla="*/ 1018371 h 5795240"/>
              <a:gd name="connsiteX35-34909" fmla="*/ 8878116 w 12641071"/>
              <a:gd name="connsiteY35-34910" fmla="*/ 1018851 h 5795240"/>
              <a:gd name="connsiteX36-34911" fmla="*/ 8887288 w 12641071"/>
              <a:gd name="connsiteY36-34912" fmla="*/ 1037892 h 5795240"/>
              <a:gd name="connsiteX37-34913" fmla="*/ 8949899 w 12641071"/>
              <a:gd name="connsiteY37-34914" fmla="*/ 1239592 h 5795240"/>
              <a:gd name="connsiteX38-34915" fmla="*/ 8968437 w 12641071"/>
              <a:gd name="connsiteY38-34916" fmla="*/ 1423482 h 5795240"/>
              <a:gd name="connsiteX39-34917" fmla="*/ 8949899 w 12641071"/>
              <a:gd name="connsiteY39-34918" fmla="*/ 1239591 h 5795240"/>
              <a:gd name="connsiteX40-34919" fmla="*/ 8887288 w 12641071"/>
              <a:gd name="connsiteY40-34920" fmla="*/ 1037890 h 5795240"/>
              <a:gd name="connsiteX41-34921" fmla="*/ 8878116 w 12641071"/>
              <a:gd name="connsiteY41-34922" fmla="*/ 1018851 h 5795240"/>
              <a:gd name="connsiteX42-34923" fmla="*/ 8931285 w 12641071"/>
              <a:gd name="connsiteY42-34924" fmla="*/ 1083292 h 5795240"/>
              <a:gd name="connsiteX43-34925" fmla="*/ 9241478 w 12641071"/>
              <a:gd name="connsiteY43-34926" fmla="*/ 1211778 h 5795240"/>
              <a:gd name="connsiteX44-34927" fmla="*/ 9605238 w 12641071"/>
              <a:gd name="connsiteY44-34928" fmla="*/ 1018369 h 5795240"/>
              <a:gd name="connsiteX45-34929" fmla="*/ 9636247 w 12641071"/>
              <a:gd name="connsiteY45-34930" fmla="*/ 961241 h 5795240"/>
              <a:gd name="connsiteX46-34931" fmla="*/ 9641995 w 12641071"/>
              <a:gd name="connsiteY46-34932" fmla="*/ 961152 h 5795240"/>
              <a:gd name="connsiteX47-34933" fmla="*/ 9584939 w 12641071"/>
              <a:gd name="connsiteY47-34934" fmla="*/ 1079594 h 5795240"/>
              <a:gd name="connsiteX48-34935" fmla="*/ 9546257 w 12641071"/>
              <a:gd name="connsiteY48-34936" fmla="*/ 1204206 h 5795240"/>
              <a:gd name="connsiteX49-34937" fmla="*/ 9584939 w 12641071"/>
              <a:gd name="connsiteY49-34938" fmla="*/ 1079596 h 5795240"/>
              <a:gd name="connsiteX50-34939" fmla="*/ 9641995 w 12641071"/>
              <a:gd name="connsiteY50-34940" fmla="*/ 961153 h 5795240"/>
              <a:gd name="connsiteX51-34941" fmla="*/ 9653069 w 12641071"/>
              <a:gd name="connsiteY51-34942" fmla="*/ 960983 h 5795240"/>
              <a:gd name="connsiteX52-34943" fmla="*/ 9801564 w 12641071"/>
              <a:gd name="connsiteY52-34944" fmla="*/ 1196828 h 5795240"/>
              <a:gd name="connsiteX53-34945" fmla="*/ 9801566 w 12641071"/>
              <a:gd name="connsiteY53-34946" fmla="*/ 1196828 h 5795240"/>
              <a:gd name="connsiteX54-34947" fmla="*/ 9653070 w 12641071"/>
              <a:gd name="connsiteY54-34948" fmla="*/ 960982 h 5795240"/>
              <a:gd name="connsiteX55-34949" fmla="*/ 9641996 w 12641071"/>
              <a:gd name="connsiteY55-34950" fmla="*/ 961152 h 5795240"/>
              <a:gd name="connsiteX56-34951" fmla="*/ 9651917 w 12641071"/>
              <a:gd name="connsiteY56-34952" fmla="*/ 940556 h 5795240"/>
              <a:gd name="connsiteX57-34953" fmla="*/ 11050508 w 12641071"/>
              <a:gd name="connsiteY57-34954" fmla="*/ 108150 h 5795240"/>
              <a:gd name="connsiteX58-34955" fmla="*/ 12641071 w 12641071"/>
              <a:gd name="connsiteY58-34956" fmla="*/ 1698711 h 5795240"/>
              <a:gd name="connsiteX59-34957" fmla="*/ 11371062 w 12641071"/>
              <a:gd name="connsiteY59-34958" fmla="*/ 3256960 h 5795240"/>
              <a:gd name="connsiteX60-34959" fmla="*/ 11215953 w 12641071"/>
              <a:gd name="connsiteY60-34960" fmla="*/ 3280632 h 5795240"/>
              <a:gd name="connsiteX61-34961" fmla="*/ 11142318 w 12641071"/>
              <a:gd name="connsiteY61-34962" fmla="*/ 3276914 h 5795240"/>
              <a:gd name="connsiteX62-34963" fmla="*/ 11215952 w 12641071"/>
              <a:gd name="connsiteY62-34964" fmla="*/ 3280632 h 5795240"/>
              <a:gd name="connsiteX63-34965" fmla="*/ 11213133 w 12641071"/>
              <a:gd name="connsiteY63-34966" fmla="*/ 3281062 h 5795240"/>
              <a:gd name="connsiteX64-34967" fmla="*/ 11116921 w 12641071"/>
              <a:gd name="connsiteY64-34968" fmla="*/ 3285921 h 5795240"/>
              <a:gd name="connsiteX65-34969" fmla="*/ 11050507 w 12641071"/>
              <a:gd name="connsiteY65-34970" fmla="*/ 3289274 h 5795240"/>
              <a:gd name="connsiteX66-34971" fmla="*/ 11006292 w 12641071"/>
              <a:gd name="connsiteY66-34972" fmla="*/ 3287041 h 5795240"/>
              <a:gd name="connsiteX67-34973" fmla="*/ 10937101 w 12641071"/>
              <a:gd name="connsiteY67-34974" fmla="*/ 3297601 h 5795240"/>
              <a:gd name="connsiteX68-34975" fmla="*/ 10144740 w 12641071"/>
              <a:gd name="connsiteY68-34976" fmla="*/ 4089962 h 5795240"/>
              <a:gd name="connsiteX69-34977" fmla="*/ 10130374 w 12641071"/>
              <a:gd name="connsiteY69-34978" fmla="*/ 4184101 h 5795240"/>
              <a:gd name="connsiteX70-34979" fmla="*/ 10130375 w 12641071"/>
              <a:gd name="connsiteY70-34980" fmla="*/ 4184103 h 5795240"/>
              <a:gd name="connsiteX71-34981" fmla="*/ 10130656 w 12641071"/>
              <a:gd name="connsiteY71-34982" fmla="*/ 4185950 h 5795240"/>
              <a:gd name="connsiteX72-34983" fmla="*/ 10138194 w 12641071"/>
              <a:gd name="connsiteY72-34984" fmla="*/ 4335228 h 5795240"/>
              <a:gd name="connsiteX73-34985" fmla="*/ 10137710 w 12641071"/>
              <a:gd name="connsiteY73-34986" fmla="*/ 4344822 h 5795240"/>
              <a:gd name="connsiteX74-34987" fmla="*/ 10133555 w 12641071"/>
              <a:gd name="connsiteY74-34988" fmla="*/ 4427096 h 5795240"/>
              <a:gd name="connsiteX75-34989" fmla="*/ 10129312 w 12641071"/>
              <a:gd name="connsiteY75-34990" fmla="*/ 4399289 h 5795240"/>
              <a:gd name="connsiteX76-34991" fmla="*/ 10126797 w 12641071"/>
              <a:gd name="connsiteY76-34992" fmla="*/ 4349498 h 5795240"/>
              <a:gd name="connsiteX77-34993" fmla="*/ 10126796 w 12641071"/>
              <a:gd name="connsiteY77-34994" fmla="*/ 4349498 h 5795240"/>
              <a:gd name="connsiteX78-34995" fmla="*/ 10129311 w 12641071"/>
              <a:gd name="connsiteY78-34996" fmla="*/ 4399289 h 5795240"/>
              <a:gd name="connsiteX79-34997" fmla="*/ 10133554 w 12641071"/>
              <a:gd name="connsiteY79-34998" fmla="*/ 4427096 h 5795240"/>
              <a:gd name="connsiteX80-34999" fmla="*/ 10130656 w 12641071"/>
              <a:gd name="connsiteY80-35000" fmla="*/ 4484506 h 5795240"/>
              <a:gd name="connsiteX81-35001" fmla="*/ 8678182 w 12641071"/>
              <a:gd name="connsiteY81-35002" fmla="*/ 5795240 h 5795240"/>
              <a:gd name="connsiteX82-35003" fmla="*/ 7467518 w 12641071"/>
              <a:gd name="connsiteY82-35004" fmla="*/ 5151535 h 5795240"/>
              <a:gd name="connsiteX83-35005" fmla="*/ 7419945 w 12641071"/>
              <a:gd name="connsiteY83-35006" fmla="*/ 5073228 h 5795240"/>
              <a:gd name="connsiteX84-35007" fmla="*/ 7394386 w 12641071"/>
              <a:gd name="connsiteY84-35008" fmla="*/ 5031156 h 5795240"/>
              <a:gd name="connsiteX85-35009" fmla="*/ 7367299 w 12641071"/>
              <a:gd name="connsiteY85-35010" fmla="*/ 4974928 h 5795240"/>
              <a:gd name="connsiteX86-35011" fmla="*/ 7332905 w 12641071"/>
              <a:gd name="connsiteY86-35012" fmla="*/ 4903531 h 5795240"/>
              <a:gd name="connsiteX87-35013" fmla="*/ 7320958 w 12641071"/>
              <a:gd name="connsiteY87-35014" fmla="*/ 4870887 h 5795240"/>
              <a:gd name="connsiteX88-35015" fmla="*/ 7322174 w 12641071"/>
              <a:gd name="connsiteY88-35016" fmla="*/ 4872361 h 5795240"/>
              <a:gd name="connsiteX89-35017" fmla="*/ 7322175 w 12641071"/>
              <a:gd name="connsiteY89-35018" fmla="*/ 4872361 h 5795240"/>
              <a:gd name="connsiteX90-35019" fmla="*/ 7223551 w 12641071"/>
              <a:gd name="connsiteY90-35020" fmla="*/ 4752829 h 5795240"/>
              <a:gd name="connsiteX91-35021" fmla="*/ 6652445 w 12641071"/>
              <a:gd name="connsiteY91-35022" fmla="*/ 4516269 h 5795240"/>
              <a:gd name="connsiteX92-35023" fmla="*/ 6200873 w 12641071"/>
              <a:gd name="connsiteY92-35024" fmla="*/ 4654206 h 5795240"/>
              <a:gd name="connsiteX93-35025" fmla="*/ 6088813 w 12641071"/>
              <a:gd name="connsiteY93-35026" fmla="*/ 4746663 h 5795240"/>
              <a:gd name="connsiteX94-35027" fmla="*/ 6023271 w 12641071"/>
              <a:gd name="connsiteY94-35028" fmla="*/ 4834312 h 5795240"/>
              <a:gd name="connsiteX95-35029" fmla="*/ 5935320 w 12641071"/>
              <a:gd name="connsiteY95-35030" fmla="*/ 4931081 h 5795240"/>
              <a:gd name="connsiteX96-35031" fmla="*/ 4971763 w 12641071"/>
              <a:gd name="connsiteY96-35032" fmla="*/ 5330200 h 5795240"/>
              <a:gd name="connsiteX97-35033" fmla="*/ 3716172 w 12641071"/>
              <a:gd name="connsiteY97-35034" fmla="*/ 4497938 h 5795240"/>
              <a:gd name="connsiteX98-35035" fmla="*/ 3710773 w 12641071"/>
              <a:gd name="connsiteY98-35036" fmla="*/ 4483182 h 5795240"/>
              <a:gd name="connsiteX99-35037" fmla="*/ 3710773 w 12641071"/>
              <a:gd name="connsiteY99-35038" fmla="*/ 4483181 h 5795240"/>
              <a:gd name="connsiteX100-35039" fmla="*/ 3674984 w 12641071"/>
              <a:gd name="connsiteY100-35040" fmla="*/ 4385402 h 5795240"/>
              <a:gd name="connsiteX101-35041" fmla="*/ 3670349 w 12641071"/>
              <a:gd name="connsiteY101-35042" fmla="*/ 4372742 h 5795240"/>
              <a:gd name="connsiteX102-35043" fmla="*/ 3659438 w 12641071"/>
              <a:gd name="connsiteY102-35044" fmla="*/ 4330309 h 5795240"/>
              <a:gd name="connsiteX103-35045" fmla="*/ 3672084 w 12641071"/>
              <a:gd name="connsiteY103-35046" fmla="*/ 4353606 h 5795240"/>
              <a:gd name="connsiteX104-35047" fmla="*/ 3659440 w 12641071"/>
              <a:gd name="connsiteY104-35048" fmla="*/ 4330309 h 5795240"/>
              <a:gd name="connsiteX105-35049" fmla="*/ 3613217 w 12641071"/>
              <a:gd name="connsiteY105-35050" fmla="*/ 4245153 h 5795240"/>
              <a:gd name="connsiteX106-35051" fmla="*/ 3083792 w 12641071"/>
              <a:gd name="connsiteY106-35052" fmla="*/ 3963660 h 5795240"/>
              <a:gd name="connsiteX107-35053" fmla="*/ 2835272 w 12641071"/>
              <a:gd name="connsiteY107-35054" fmla="*/ 4013833 h 5795240"/>
              <a:gd name="connsiteX108-35055" fmla="*/ 2820214 w 12641071"/>
              <a:gd name="connsiteY108-35056" fmla="*/ 4022007 h 5795240"/>
              <a:gd name="connsiteX109-35057" fmla="*/ 2820212 w 12641071"/>
              <a:gd name="connsiteY109-35058" fmla="*/ 4022008 h 5795240"/>
              <a:gd name="connsiteX110-35059" fmla="*/ 2820206 w 12641071"/>
              <a:gd name="connsiteY110-35060" fmla="*/ 4022011 h 5795240"/>
              <a:gd name="connsiteX111-35061" fmla="*/ 2813481 w 12641071"/>
              <a:gd name="connsiteY111-35062" fmla="*/ 4027041 h 5795240"/>
              <a:gd name="connsiteX112-35063" fmla="*/ 2762875 w 12641071"/>
              <a:gd name="connsiteY112-35064" fmla="*/ 4057784 h 5795240"/>
              <a:gd name="connsiteX113-35065" fmla="*/ 2762878 w 12641071"/>
              <a:gd name="connsiteY113-35066" fmla="*/ 4057784 h 5795240"/>
              <a:gd name="connsiteX114-35067" fmla="*/ 2694694 w 12641071"/>
              <a:gd name="connsiteY114-35068" fmla="*/ 4099208 h 5795240"/>
              <a:gd name="connsiteX115-35069" fmla="*/ 2726822 w 12641071"/>
              <a:gd name="connsiteY115-35070" fmla="*/ 4072700 h 5795240"/>
              <a:gd name="connsiteX116-35071" fmla="*/ 2757719 w 12641071"/>
              <a:gd name="connsiteY116-35072" fmla="*/ 4055929 h 5795240"/>
              <a:gd name="connsiteX117-35073" fmla="*/ 2757718 w 12641071"/>
              <a:gd name="connsiteY117-35074" fmla="*/ 4055928 h 5795240"/>
              <a:gd name="connsiteX118-35075" fmla="*/ 2726820 w 12641071"/>
              <a:gd name="connsiteY118-35076" fmla="*/ 4072700 h 5795240"/>
              <a:gd name="connsiteX119-35077" fmla="*/ 2694692 w 12641071"/>
              <a:gd name="connsiteY119-35078" fmla="*/ 4099208 h 5795240"/>
              <a:gd name="connsiteX120-35079" fmla="*/ 2664698 w 12641071"/>
              <a:gd name="connsiteY120-35080" fmla="*/ 4117431 h 5795240"/>
              <a:gd name="connsiteX121-35081" fmla="*/ 1804544 w 12641071"/>
              <a:gd name="connsiteY121-35082" fmla="*/ 4335229 h 5795240"/>
              <a:gd name="connsiteX122-35083" fmla="*/ 0 w 12641071"/>
              <a:gd name="connsiteY122-35084" fmla="*/ 2530685 h 5795240"/>
              <a:gd name="connsiteX123-35085" fmla="*/ 1804544 w 12641071"/>
              <a:gd name="connsiteY123-35086" fmla="*/ 726143 h 5795240"/>
              <a:gd name="connsiteX124-35087" fmla="*/ 3080549 w 12641071"/>
              <a:gd name="connsiteY124-35088" fmla="*/ 1254682 h 5795240"/>
              <a:gd name="connsiteX125-35089" fmla="*/ 3268676 w 12641071"/>
              <a:gd name="connsiteY125-35090" fmla="*/ 1461167 h 5795240"/>
              <a:gd name="connsiteX126-35091" fmla="*/ 3565826 w 12641071"/>
              <a:gd name="connsiteY126-35092" fmla="*/ 1551935 h 5795240"/>
              <a:gd name="connsiteX127-35093" fmla="*/ 4086504 w 12641071"/>
              <a:gd name="connsiteY127-35094" fmla="*/ 1127574 h 5795240"/>
              <a:gd name="connsiteX128-35095" fmla="*/ 4103078 w 12641071"/>
              <a:gd name="connsiteY128-35096" fmla="*/ 1004204 h 5795240"/>
              <a:gd name="connsiteX129-35097" fmla="*/ 5215874 w 12641071"/>
              <a:gd name="connsiteY129-35098" fmla="*/ 0 h 5795240"/>
              <a:gd name="connsiteX0-35099" fmla="*/ 3682364 w 12641071"/>
              <a:gd name="connsiteY0-35100" fmla="*/ 4386723 h 5795240"/>
              <a:gd name="connsiteX1-35101" fmla="*/ 3772428 w 12641071"/>
              <a:gd name="connsiteY1-35102" fmla="*/ 4402840 h 5795240"/>
              <a:gd name="connsiteX2-35103" fmla="*/ 3772428 w 12641071"/>
              <a:gd name="connsiteY2-35104" fmla="*/ 4402840 h 5795240"/>
              <a:gd name="connsiteX3-35105" fmla="*/ 3682364 w 12641071"/>
              <a:gd name="connsiteY3-35106" fmla="*/ 4386723 h 5795240"/>
              <a:gd name="connsiteX4-35107" fmla="*/ 5215874 w 12641071"/>
              <a:gd name="connsiteY4-35108" fmla="*/ 0 h 5795240"/>
              <a:gd name="connsiteX5-35109" fmla="*/ 5927386 w 12641071"/>
              <a:gd name="connsiteY5-35110" fmla="*/ 255427 h 5795240"/>
              <a:gd name="connsiteX6-35111" fmla="*/ 6105193 w 12641071"/>
              <a:gd name="connsiteY6-35112" fmla="*/ 442067 h 5795240"/>
              <a:gd name="connsiteX7-35113" fmla="*/ 6105193 w 12641071"/>
              <a:gd name="connsiteY7-35114" fmla="*/ 442069 h 5795240"/>
              <a:gd name="connsiteX8-35115" fmla="*/ 6141460 w 12641071"/>
              <a:gd name="connsiteY8-35116" fmla="*/ 475027 h 5795240"/>
              <a:gd name="connsiteX9-35117" fmla="*/ 6788665 w 12641071"/>
              <a:gd name="connsiteY9-35118" fmla="*/ 707369 h 5795240"/>
              <a:gd name="connsiteX10-35119" fmla="*/ 7184710 w 12641071"/>
              <a:gd name="connsiteY10-35120" fmla="*/ 627411 h 5795240"/>
              <a:gd name="connsiteX11-35121" fmla="*/ 7314851 w 12641071"/>
              <a:gd name="connsiteY11-35122" fmla="*/ 559537 h 5795240"/>
              <a:gd name="connsiteX12-35123" fmla="*/ 7314853 w 12641071"/>
              <a:gd name="connsiteY12-35124" fmla="*/ 559536 h 5795240"/>
              <a:gd name="connsiteX13-35125" fmla="*/ 7314851 w 12641071"/>
              <a:gd name="connsiteY13-35126" fmla="*/ 559537 h 5795240"/>
              <a:gd name="connsiteX14-35127" fmla="*/ 7391626 w 12641071"/>
              <a:gd name="connsiteY14-35128" fmla="*/ 508114 h 5795240"/>
              <a:gd name="connsiteX15-35129" fmla="*/ 7391631 w 12641071"/>
              <a:gd name="connsiteY15-35130" fmla="*/ 508110 h 5795240"/>
              <a:gd name="connsiteX16-35131" fmla="*/ 7478934 w 12641071"/>
              <a:gd name="connsiteY16-35132" fmla="*/ 466053 h 5795240"/>
              <a:gd name="connsiteX17-35133" fmla="*/ 7897193 w 12641071"/>
              <a:gd name="connsiteY17-35134" fmla="*/ 381611 h 5795240"/>
              <a:gd name="connsiteX18-35135" fmla="*/ 8788216 w 12641071"/>
              <a:gd name="connsiteY18-35136" fmla="*/ 855364 h 5795240"/>
              <a:gd name="connsiteX19-35137" fmla="*/ 8832362 w 12641071"/>
              <a:gd name="connsiteY19-35138" fmla="*/ 928030 h 5795240"/>
              <a:gd name="connsiteX20-35139" fmla="*/ 8832362 w 12641071"/>
              <a:gd name="connsiteY20-35140" fmla="*/ 928033 h 5795240"/>
              <a:gd name="connsiteX21-35141" fmla="*/ 8842040 w 12641071"/>
              <a:gd name="connsiteY21-35142" fmla="*/ 943961 h 5795240"/>
              <a:gd name="connsiteX22-35143" fmla="*/ 8856144 w 12641071"/>
              <a:gd name="connsiteY22-35144" fmla="*/ 973241 h 5795240"/>
              <a:gd name="connsiteX23-35145" fmla="*/ 8856145 w 12641071"/>
              <a:gd name="connsiteY23-35146" fmla="*/ 973241 h 5795240"/>
              <a:gd name="connsiteX24-35147" fmla="*/ 8878117 w 12641071"/>
              <a:gd name="connsiteY24-35148" fmla="*/ 1018851 h 5795240"/>
              <a:gd name="connsiteX25-35149" fmla="*/ 8877719 w 12641071"/>
              <a:gd name="connsiteY25-35150" fmla="*/ 1018369 h 5795240"/>
              <a:gd name="connsiteX26-35151" fmla="*/ 8853250 w 12641071"/>
              <a:gd name="connsiteY26-35152" fmla="*/ 973288 h 5795240"/>
              <a:gd name="connsiteX27-35153" fmla="*/ 8853249 w 12641071"/>
              <a:gd name="connsiteY27-35154" fmla="*/ 973288 h 5795240"/>
              <a:gd name="connsiteX28-35155" fmla="*/ 8853248 w 12641071"/>
              <a:gd name="connsiteY28-35156" fmla="*/ 973287 h 5795240"/>
              <a:gd name="connsiteX29-35157" fmla="*/ 8849677 w 12641071"/>
              <a:gd name="connsiteY29-35158" fmla="*/ 973341 h 5795240"/>
              <a:gd name="connsiteX30-35159" fmla="*/ 8641543 w 12641071"/>
              <a:gd name="connsiteY30-35160" fmla="*/ 916577 h 5795240"/>
              <a:gd name="connsiteX31-35161" fmla="*/ 8641545 w 12641071"/>
              <a:gd name="connsiteY31-35162" fmla="*/ 916580 h 5795240"/>
              <a:gd name="connsiteX32-35163" fmla="*/ 8849676 w 12641071"/>
              <a:gd name="connsiteY32-35164" fmla="*/ 973343 h 5795240"/>
              <a:gd name="connsiteX33-35165" fmla="*/ 8853248 w 12641071"/>
              <a:gd name="connsiteY33-35166" fmla="*/ 973288 h 5795240"/>
              <a:gd name="connsiteX34-35167" fmla="*/ 8877719 w 12641071"/>
              <a:gd name="connsiteY34-35168" fmla="*/ 1018371 h 5795240"/>
              <a:gd name="connsiteX35-35169" fmla="*/ 8878116 w 12641071"/>
              <a:gd name="connsiteY35-35170" fmla="*/ 1018851 h 5795240"/>
              <a:gd name="connsiteX36-35171" fmla="*/ 8887288 w 12641071"/>
              <a:gd name="connsiteY36-35172" fmla="*/ 1037892 h 5795240"/>
              <a:gd name="connsiteX37-35173" fmla="*/ 8949899 w 12641071"/>
              <a:gd name="connsiteY37-35174" fmla="*/ 1239592 h 5795240"/>
              <a:gd name="connsiteX38-35175" fmla="*/ 8968437 w 12641071"/>
              <a:gd name="connsiteY38-35176" fmla="*/ 1423482 h 5795240"/>
              <a:gd name="connsiteX39-35177" fmla="*/ 8949899 w 12641071"/>
              <a:gd name="connsiteY39-35178" fmla="*/ 1239591 h 5795240"/>
              <a:gd name="connsiteX40-35179" fmla="*/ 8887288 w 12641071"/>
              <a:gd name="connsiteY40-35180" fmla="*/ 1037890 h 5795240"/>
              <a:gd name="connsiteX41-35181" fmla="*/ 8878116 w 12641071"/>
              <a:gd name="connsiteY41-35182" fmla="*/ 1018851 h 5795240"/>
              <a:gd name="connsiteX42-35183" fmla="*/ 8931285 w 12641071"/>
              <a:gd name="connsiteY42-35184" fmla="*/ 1083292 h 5795240"/>
              <a:gd name="connsiteX43-35185" fmla="*/ 9241478 w 12641071"/>
              <a:gd name="connsiteY43-35186" fmla="*/ 1211778 h 5795240"/>
              <a:gd name="connsiteX44-35187" fmla="*/ 9605238 w 12641071"/>
              <a:gd name="connsiteY44-35188" fmla="*/ 1018369 h 5795240"/>
              <a:gd name="connsiteX45-35189" fmla="*/ 9636247 w 12641071"/>
              <a:gd name="connsiteY45-35190" fmla="*/ 961241 h 5795240"/>
              <a:gd name="connsiteX46-35191" fmla="*/ 9641995 w 12641071"/>
              <a:gd name="connsiteY46-35192" fmla="*/ 961152 h 5795240"/>
              <a:gd name="connsiteX47-35193" fmla="*/ 9584939 w 12641071"/>
              <a:gd name="connsiteY47-35194" fmla="*/ 1079594 h 5795240"/>
              <a:gd name="connsiteX48-35195" fmla="*/ 9546257 w 12641071"/>
              <a:gd name="connsiteY48-35196" fmla="*/ 1204206 h 5795240"/>
              <a:gd name="connsiteX49-35197" fmla="*/ 9584939 w 12641071"/>
              <a:gd name="connsiteY49-35198" fmla="*/ 1079596 h 5795240"/>
              <a:gd name="connsiteX50-35199" fmla="*/ 9641995 w 12641071"/>
              <a:gd name="connsiteY50-35200" fmla="*/ 961153 h 5795240"/>
              <a:gd name="connsiteX51-35201" fmla="*/ 9653069 w 12641071"/>
              <a:gd name="connsiteY51-35202" fmla="*/ 960983 h 5795240"/>
              <a:gd name="connsiteX52-35203" fmla="*/ 9801564 w 12641071"/>
              <a:gd name="connsiteY52-35204" fmla="*/ 1196828 h 5795240"/>
              <a:gd name="connsiteX53-35205" fmla="*/ 9801566 w 12641071"/>
              <a:gd name="connsiteY53-35206" fmla="*/ 1196828 h 5795240"/>
              <a:gd name="connsiteX54-35207" fmla="*/ 9653070 w 12641071"/>
              <a:gd name="connsiteY54-35208" fmla="*/ 960982 h 5795240"/>
              <a:gd name="connsiteX55-35209" fmla="*/ 9641996 w 12641071"/>
              <a:gd name="connsiteY55-35210" fmla="*/ 961152 h 5795240"/>
              <a:gd name="connsiteX56-35211" fmla="*/ 9651917 w 12641071"/>
              <a:gd name="connsiteY56-35212" fmla="*/ 940556 h 5795240"/>
              <a:gd name="connsiteX57-35213" fmla="*/ 11050508 w 12641071"/>
              <a:gd name="connsiteY57-35214" fmla="*/ 108150 h 5795240"/>
              <a:gd name="connsiteX58-35215" fmla="*/ 12641071 w 12641071"/>
              <a:gd name="connsiteY58-35216" fmla="*/ 1698711 h 5795240"/>
              <a:gd name="connsiteX59-35217" fmla="*/ 11371062 w 12641071"/>
              <a:gd name="connsiteY59-35218" fmla="*/ 3256960 h 5795240"/>
              <a:gd name="connsiteX60-35219" fmla="*/ 11215953 w 12641071"/>
              <a:gd name="connsiteY60-35220" fmla="*/ 3280632 h 5795240"/>
              <a:gd name="connsiteX61-35221" fmla="*/ 11142318 w 12641071"/>
              <a:gd name="connsiteY61-35222" fmla="*/ 3276914 h 5795240"/>
              <a:gd name="connsiteX62-35223" fmla="*/ 11215952 w 12641071"/>
              <a:gd name="connsiteY62-35224" fmla="*/ 3280632 h 5795240"/>
              <a:gd name="connsiteX63-35225" fmla="*/ 11213133 w 12641071"/>
              <a:gd name="connsiteY63-35226" fmla="*/ 3281062 h 5795240"/>
              <a:gd name="connsiteX64-35227" fmla="*/ 11116921 w 12641071"/>
              <a:gd name="connsiteY64-35228" fmla="*/ 3285921 h 5795240"/>
              <a:gd name="connsiteX65-35229" fmla="*/ 11050507 w 12641071"/>
              <a:gd name="connsiteY65-35230" fmla="*/ 3289274 h 5795240"/>
              <a:gd name="connsiteX66-35231" fmla="*/ 11006292 w 12641071"/>
              <a:gd name="connsiteY66-35232" fmla="*/ 3287041 h 5795240"/>
              <a:gd name="connsiteX67-35233" fmla="*/ 10937101 w 12641071"/>
              <a:gd name="connsiteY67-35234" fmla="*/ 3297601 h 5795240"/>
              <a:gd name="connsiteX68-35235" fmla="*/ 10144740 w 12641071"/>
              <a:gd name="connsiteY68-35236" fmla="*/ 4089962 h 5795240"/>
              <a:gd name="connsiteX69-35237" fmla="*/ 10130374 w 12641071"/>
              <a:gd name="connsiteY69-35238" fmla="*/ 4184101 h 5795240"/>
              <a:gd name="connsiteX70-35239" fmla="*/ 10130375 w 12641071"/>
              <a:gd name="connsiteY70-35240" fmla="*/ 4184103 h 5795240"/>
              <a:gd name="connsiteX71-35241" fmla="*/ 10130656 w 12641071"/>
              <a:gd name="connsiteY71-35242" fmla="*/ 4185950 h 5795240"/>
              <a:gd name="connsiteX72-35243" fmla="*/ 10138194 w 12641071"/>
              <a:gd name="connsiteY72-35244" fmla="*/ 4335228 h 5795240"/>
              <a:gd name="connsiteX73-35245" fmla="*/ 10137710 w 12641071"/>
              <a:gd name="connsiteY73-35246" fmla="*/ 4344822 h 5795240"/>
              <a:gd name="connsiteX74-35247" fmla="*/ 10133555 w 12641071"/>
              <a:gd name="connsiteY74-35248" fmla="*/ 4427096 h 5795240"/>
              <a:gd name="connsiteX75-35249" fmla="*/ 10129312 w 12641071"/>
              <a:gd name="connsiteY75-35250" fmla="*/ 4399289 h 5795240"/>
              <a:gd name="connsiteX76-35251" fmla="*/ 10126797 w 12641071"/>
              <a:gd name="connsiteY76-35252" fmla="*/ 4349498 h 5795240"/>
              <a:gd name="connsiteX77-35253" fmla="*/ 10126796 w 12641071"/>
              <a:gd name="connsiteY77-35254" fmla="*/ 4349498 h 5795240"/>
              <a:gd name="connsiteX78-35255" fmla="*/ 10129311 w 12641071"/>
              <a:gd name="connsiteY78-35256" fmla="*/ 4399289 h 5795240"/>
              <a:gd name="connsiteX79-35257" fmla="*/ 10133554 w 12641071"/>
              <a:gd name="connsiteY79-35258" fmla="*/ 4427096 h 5795240"/>
              <a:gd name="connsiteX80-35259" fmla="*/ 10130656 w 12641071"/>
              <a:gd name="connsiteY80-35260" fmla="*/ 4484506 h 5795240"/>
              <a:gd name="connsiteX81-35261" fmla="*/ 8678182 w 12641071"/>
              <a:gd name="connsiteY81-35262" fmla="*/ 5795240 h 5795240"/>
              <a:gd name="connsiteX82-35263" fmla="*/ 7467518 w 12641071"/>
              <a:gd name="connsiteY82-35264" fmla="*/ 5151535 h 5795240"/>
              <a:gd name="connsiteX83-35265" fmla="*/ 7419945 w 12641071"/>
              <a:gd name="connsiteY83-35266" fmla="*/ 5073228 h 5795240"/>
              <a:gd name="connsiteX84-35267" fmla="*/ 7394386 w 12641071"/>
              <a:gd name="connsiteY84-35268" fmla="*/ 5031156 h 5795240"/>
              <a:gd name="connsiteX85-35269" fmla="*/ 7367299 w 12641071"/>
              <a:gd name="connsiteY85-35270" fmla="*/ 4974928 h 5795240"/>
              <a:gd name="connsiteX86-35271" fmla="*/ 7320958 w 12641071"/>
              <a:gd name="connsiteY86-35272" fmla="*/ 4870887 h 5795240"/>
              <a:gd name="connsiteX87-35273" fmla="*/ 7322174 w 12641071"/>
              <a:gd name="connsiteY87-35274" fmla="*/ 4872361 h 5795240"/>
              <a:gd name="connsiteX88-35275" fmla="*/ 7322175 w 12641071"/>
              <a:gd name="connsiteY88-35276" fmla="*/ 4872361 h 5795240"/>
              <a:gd name="connsiteX89-35277" fmla="*/ 7223551 w 12641071"/>
              <a:gd name="connsiteY89-35278" fmla="*/ 4752829 h 5795240"/>
              <a:gd name="connsiteX90-35279" fmla="*/ 6652445 w 12641071"/>
              <a:gd name="connsiteY90-35280" fmla="*/ 4516269 h 5795240"/>
              <a:gd name="connsiteX91-35281" fmla="*/ 6200873 w 12641071"/>
              <a:gd name="connsiteY91-35282" fmla="*/ 4654206 h 5795240"/>
              <a:gd name="connsiteX92-35283" fmla="*/ 6088813 w 12641071"/>
              <a:gd name="connsiteY92-35284" fmla="*/ 4746663 h 5795240"/>
              <a:gd name="connsiteX93-35285" fmla="*/ 6023271 w 12641071"/>
              <a:gd name="connsiteY93-35286" fmla="*/ 4834312 h 5795240"/>
              <a:gd name="connsiteX94-35287" fmla="*/ 5935320 w 12641071"/>
              <a:gd name="connsiteY94-35288" fmla="*/ 4931081 h 5795240"/>
              <a:gd name="connsiteX95-35289" fmla="*/ 4971763 w 12641071"/>
              <a:gd name="connsiteY95-35290" fmla="*/ 5330200 h 5795240"/>
              <a:gd name="connsiteX96-35291" fmla="*/ 3716172 w 12641071"/>
              <a:gd name="connsiteY96-35292" fmla="*/ 4497938 h 5795240"/>
              <a:gd name="connsiteX97-35293" fmla="*/ 3710773 w 12641071"/>
              <a:gd name="connsiteY97-35294" fmla="*/ 4483182 h 5795240"/>
              <a:gd name="connsiteX98-35295" fmla="*/ 3710773 w 12641071"/>
              <a:gd name="connsiteY98-35296" fmla="*/ 4483181 h 5795240"/>
              <a:gd name="connsiteX99-35297" fmla="*/ 3674984 w 12641071"/>
              <a:gd name="connsiteY99-35298" fmla="*/ 4385402 h 5795240"/>
              <a:gd name="connsiteX100-35299" fmla="*/ 3670349 w 12641071"/>
              <a:gd name="connsiteY100-35300" fmla="*/ 4372742 h 5795240"/>
              <a:gd name="connsiteX101-35301" fmla="*/ 3659438 w 12641071"/>
              <a:gd name="connsiteY101-35302" fmla="*/ 4330309 h 5795240"/>
              <a:gd name="connsiteX102-35303" fmla="*/ 3672084 w 12641071"/>
              <a:gd name="connsiteY102-35304" fmla="*/ 4353606 h 5795240"/>
              <a:gd name="connsiteX103-35305" fmla="*/ 3659440 w 12641071"/>
              <a:gd name="connsiteY103-35306" fmla="*/ 4330309 h 5795240"/>
              <a:gd name="connsiteX104-35307" fmla="*/ 3613217 w 12641071"/>
              <a:gd name="connsiteY104-35308" fmla="*/ 4245153 h 5795240"/>
              <a:gd name="connsiteX105-35309" fmla="*/ 3083792 w 12641071"/>
              <a:gd name="connsiteY105-35310" fmla="*/ 3963660 h 5795240"/>
              <a:gd name="connsiteX106-35311" fmla="*/ 2835272 w 12641071"/>
              <a:gd name="connsiteY106-35312" fmla="*/ 4013833 h 5795240"/>
              <a:gd name="connsiteX107-35313" fmla="*/ 2820214 w 12641071"/>
              <a:gd name="connsiteY107-35314" fmla="*/ 4022007 h 5795240"/>
              <a:gd name="connsiteX108-35315" fmla="*/ 2820212 w 12641071"/>
              <a:gd name="connsiteY108-35316" fmla="*/ 4022008 h 5795240"/>
              <a:gd name="connsiteX109-35317" fmla="*/ 2820206 w 12641071"/>
              <a:gd name="connsiteY109-35318" fmla="*/ 4022011 h 5795240"/>
              <a:gd name="connsiteX110-35319" fmla="*/ 2813481 w 12641071"/>
              <a:gd name="connsiteY110-35320" fmla="*/ 4027041 h 5795240"/>
              <a:gd name="connsiteX111-35321" fmla="*/ 2762875 w 12641071"/>
              <a:gd name="connsiteY111-35322" fmla="*/ 4057784 h 5795240"/>
              <a:gd name="connsiteX112-35323" fmla="*/ 2762878 w 12641071"/>
              <a:gd name="connsiteY112-35324" fmla="*/ 4057784 h 5795240"/>
              <a:gd name="connsiteX113-35325" fmla="*/ 2694694 w 12641071"/>
              <a:gd name="connsiteY113-35326" fmla="*/ 4099208 h 5795240"/>
              <a:gd name="connsiteX114-35327" fmla="*/ 2726822 w 12641071"/>
              <a:gd name="connsiteY114-35328" fmla="*/ 4072700 h 5795240"/>
              <a:gd name="connsiteX115-35329" fmla="*/ 2757719 w 12641071"/>
              <a:gd name="connsiteY115-35330" fmla="*/ 4055929 h 5795240"/>
              <a:gd name="connsiteX116-35331" fmla="*/ 2757718 w 12641071"/>
              <a:gd name="connsiteY116-35332" fmla="*/ 4055928 h 5795240"/>
              <a:gd name="connsiteX117-35333" fmla="*/ 2726820 w 12641071"/>
              <a:gd name="connsiteY117-35334" fmla="*/ 4072700 h 5795240"/>
              <a:gd name="connsiteX118-35335" fmla="*/ 2694692 w 12641071"/>
              <a:gd name="connsiteY118-35336" fmla="*/ 4099208 h 5795240"/>
              <a:gd name="connsiteX119-35337" fmla="*/ 2664698 w 12641071"/>
              <a:gd name="connsiteY119-35338" fmla="*/ 4117431 h 5795240"/>
              <a:gd name="connsiteX120-35339" fmla="*/ 1804544 w 12641071"/>
              <a:gd name="connsiteY120-35340" fmla="*/ 4335229 h 5795240"/>
              <a:gd name="connsiteX121-35341" fmla="*/ 0 w 12641071"/>
              <a:gd name="connsiteY121-35342" fmla="*/ 2530685 h 5795240"/>
              <a:gd name="connsiteX122-35343" fmla="*/ 1804544 w 12641071"/>
              <a:gd name="connsiteY122-35344" fmla="*/ 726143 h 5795240"/>
              <a:gd name="connsiteX123-35345" fmla="*/ 3080549 w 12641071"/>
              <a:gd name="connsiteY123-35346" fmla="*/ 1254682 h 5795240"/>
              <a:gd name="connsiteX124-35347" fmla="*/ 3268676 w 12641071"/>
              <a:gd name="connsiteY124-35348" fmla="*/ 1461167 h 5795240"/>
              <a:gd name="connsiteX125-35349" fmla="*/ 3565826 w 12641071"/>
              <a:gd name="connsiteY125-35350" fmla="*/ 1551935 h 5795240"/>
              <a:gd name="connsiteX126-35351" fmla="*/ 4086504 w 12641071"/>
              <a:gd name="connsiteY126-35352" fmla="*/ 1127574 h 5795240"/>
              <a:gd name="connsiteX127-35353" fmla="*/ 4103078 w 12641071"/>
              <a:gd name="connsiteY127-35354" fmla="*/ 1004204 h 5795240"/>
              <a:gd name="connsiteX128-35355" fmla="*/ 5215874 w 12641071"/>
              <a:gd name="connsiteY128-35356" fmla="*/ 0 h 5795240"/>
              <a:gd name="connsiteX0-35357" fmla="*/ 3682364 w 12641071"/>
              <a:gd name="connsiteY0-35358" fmla="*/ 4386723 h 5795240"/>
              <a:gd name="connsiteX1-35359" fmla="*/ 3772428 w 12641071"/>
              <a:gd name="connsiteY1-35360" fmla="*/ 4402840 h 5795240"/>
              <a:gd name="connsiteX2-35361" fmla="*/ 3772428 w 12641071"/>
              <a:gd name="connsiteY2-35362" fmla="*/ 4402840 h 5795240"/>
              <a:gd name="connsiteX3-35363" fmla="*/ 3682364 w 12641071"/>
              <a:gd name="connsiteY3-35364" fmla="*/ 4386723 h 5795240"/>
              <a:gd name="connsiteX4-35365" fmla="*/ 5215874 w 12641071"/>
              <a:gd name="connsiteY4-35366" fmla="*/ 0 h 5795240"/>
              <a:gd name="connsiteX5-35367" fmla="*/ 5927386 w 12641071"/>
              <a:gd name="connsiteY5-35368" fmla="*/ 255427 h 5795240"/>
              <a:gd name="connsiteX6-35369" fmla="*/ 6105193 w 12641071"/>
              <a:gd name="connsiteY6-35370" fmla="*/ 442067 h 5795240"/>
              <a:gd name="connsiteX7-35371" fmla="*/ 6105193 w 12641071"/>
              <a:gd name="connsiteY7-35372" fmla="*/ 442069 h 5795240"/>
              <a:gd name="connsiteX8-35373" fmla="*/ 6141460 w 12641071"/>
              <a:gd name="connsiteY8-35374" fmla="*/ 475027 h 5795240"/>
              <a:gd name="connsiteX9-35375" fmla="*/ 6788665 w 12641071"/>
              <a:gd name="connsiteY9-35376" fmla="*/ 707369 h 5795240"/>
              <a:gd name="connsiteX10-35377" fmla="*/ 7184710 w 12641071"/>
              <a:gd name="connsiteY10-35378" fmla="*/ 627411 h 5795240"/>
              <a:gd name="connsiteX11-35379" fmla="*/ 7314851 w 12641071"/>
              <a:gd name="connsiteY11-35380" fmla="*/ 559537 h 5795240"/>
              <a:gd name="connsiteX12-35381" fmla="*/ 7314853 w 12641071"/>
              <a:gd name="connsiteY12-35382" fmla="*/ 559536 h 5795240"/>
              <a:gd name="connsiteX13-35383" fmla="*/ 7314851 w 12641071"/>
              <a:gd name="connsiteY13-35384" fmla="*/ 559537 h 5795240"/>
              <a:gd name="connsiteX14-35385" fmla="*/ 7391626 w 12641071"/>
              <a:gd name="connsiteY14-35386" fmla="*/ 508114 h 5795240"/>
              <a:gd name="connsiteX15-35387" fmla="*/ 7391631 w 12641071"/>
              <a:gd name="connsiteY15-35388" fmla="*/ 508110 h 5795240"/>
              <a:gd name="connsiteX16-35389" fmla="*/ 7478934 w 12641071"/>
              <a:gd name="connsiteY16-35390" fmla="*/ 466053 h 5795240"/>
              <a:gd name="connsiteX17-35391" fmla="*/ 7897193 w 12641071"/>
              <a:gd name="connsiteY17-35392" fmla="*/ 381611 h 5795240"/>
              <a:gd name="connsiteX18-35393" fmla="*/ 8788216 w 12641071"/>
              <a:gd name="connsiteY18-35394" fmla="*/ 855364 h 5795240"/>
              <a:gd name="connsiteX19-35395" fmla="*/ 8832362 w 12641071"/>
              <a:gd name="connsiteY19-35396" fmla="*/ 928030 h 5795240"/>
              <a:gd name="connsiteX20-35397" fmla="*/ 8832362 w 12641071"/>
              <a:gd name="connsiteY20-35398" fmla="*/ 928033 h 5795240"/>
              <a:gd name="connsiteX21-35399" fmla="*/ 8842040 w 12641071"/>
              <a:gd name="connsiteY21-35400" fmla="*/ 943961 h 5795240"/>
              <a:gd name="connsiteX22-35401" fmla="*/ 8856144 w 12641071"/>
              <a:gd name="connsiteY22-35402" fmla="*/ 973241 h 5795240"/>
              <a:gd name="connsiteX23-35403" fmla="*/ 8856145 w 12641071"/>
              <a:gd name="connsiteY23-35404" fmla="*/ 973241 h 5795240"/>
              <a:gd name="connsiteX24-35405" fmla="*/ 8878117 w 12641071"/>
              <a:gd name="connsiteY24-35406" fmla="*/ 1018851 h 5795240"/>
              <a:gd name="connsiteX25-35407" fmla="*/ 8877719 w 12641071"/>
              <a:gd name="connsiteY25-35408" fmla="*/ 1018369 h 5795240"/>
              <a:gd name="connsiteX26-35409" fmla="*/ 8853250 w 12641071"/>
              <a:gd name="connsiteY26-35410" fmla="*/ 973288 h 5795240"/>
              <a:gd name="connsiteX27-35411" fmla="*/ 8853249 w 12641071"/>
              <a:gd name="connsiteY27-35412" fmla="*/ 973288 h 5795240"/>
              <a:gd name="connsiteX28-35413" fmla="*/ 8853248 w 12641071"/>
              <a:gd name="connsiteY28-35414" fmla="*/ 973287 h 5795240"/>
              <a:gd name="connsiteX29-35415" fmla="*/ 8849677 w 12641071"/>
              <a:gd name="connsiteY29-35416" fmla="*/ 973341 h 5795240"/>
              <a:gd name="connsiteX30-35417" fmla="*/ 8641543 w 12641071"/>
              <a:gd name="connsiteY30-35418" fmla="*/ 916577 h 5795240"/>
              <a:gd name="connsiteX31-35419" fmla="*/ 8641545 w 12641071"/>
              <a:gd name="connsiteY31-35420" fmla="*/ 916580 h 5795240"/>
              <a:gd name="connsiteX32-35421" fmla="*/ 8849676 w 12641071"/>
              <a:gd name="connsiteY32-35422" fmla="*/ 973343 h 5795240"/>
              <a:gd name="connsiteX33-35423" fmla="*/ 8853248 w 12641071"/>
              <a:gd name="connsiteY33-35424" fmla="*/ 973288 h 5795240"/>
              <a:gd name="connsiteX34-35425" fmla="*/ 8877719 w 12641071"/>
              <a:gd name="connsiteY34-35426" fmla="*/ 1018371 h 5795240"/>
              <a:gd name="connsiteX35-35427" fmla="*/ 8878116 w 12641071"/>
              <a:gd name="connsiteY35-35428" fmla="*/ 1018851 h 5795240"/>
              <a:gd name="connsiteX36-35429" fmla="*/ 8887288 w 12641071"/>
              <a:gd name="connsiteY36-35430" fmla="*/ 1037892 h 5795240"/>
              <a:gd name="connsiteX37-35431" fmla="*/ 8949899 w 12641071"/>
              <a:gd name="connsiteY37-35432" fmla="*/ 1239592 h 5795240"/>
              <a:gd name="connsiteX38-35433" fmla="*/ 8968437 w 12641071"/>
              <a:gd name="connsiteY38-35434" fmla="*/ 1423482 h 5795240"/>
              <a:gd name="connsiteX39-35435" fmla="*/ 8949899 w 12641071"/>
              <a:gd name="connsiteY39-35436" fmla="*/ 1239591 h 5795240"/>
              <a:gd name="connsiteX40-35437" fmla="*/ 8887288 w 12641071"/>
              <a:gd name="connsiteY40-35438" fmla="*/ 1037890 h 5795240"/>
              <a:gd name="connsiteX41-35439" fmla="*/ 8878116 w 12641071"/>
              <a:gd name="connsiteY41-35440" fmla="*/ 1018851 h 5795240"/>
              <a:gd name="connsiteX42-35441" fmla="*/ 8931285 w 12641071"/>
              <a:gd name="connsiteY42-35442" fmla="*/ 1083292 h 5795240"/>
              <a:gd name="connsiteX43-35443" fmla="*/ 9241478 w 12641071"/>
              <a:gd name="connsiteY43-35444" fmla="*/ 1211778 h 5795240"/>
              <a:gd name="connsiteX44-35445" fmla="*/ 9605238 w 12641071"/>
              <a:gd name="connsiteY44-35446" fmla="*/ 1018369 h 5795240"/>
              <a:gd name="connsiteX45-35447" fmla="*/ 9636247 w 12641071"/>
              <a:gd name="connsiteY45-35448" fmla="*/ 961241 h 5795240"/>
              <a:gd name="connsiteX46-35449" fmla="*/ 9641995 w 12641071"/>
              <a:gd name="connsiteY46-35450" fmla="*/ 961152 h 5795240"/>
              <a:gd name="connsiteX47-35451" fmla="*/ 9584939 w 12641071"/>
              <a:gd name="connsiteY47-35452" fmla="*/ 1079594 h 5795240"/>
              <a:gd name="connsiteX48-35453" fmla="*/ 9546257 w 12641071"/>
              <a:gd name="connsiteY48-35454" fmla="*/ 1204206 h 5795240"/>
              <a:gd name="connsiteX49-35455" fmla="*/ 9584939 w 12641071"/>
              <a:gd name="connsiteY49-35456" fmla="*/ 1079596 h 5795240"/>
              <a:gd name="connsiteX50-35457" fmla="*/ 9641995 w 12641071"/>
              <a:gd name="connsiteY50-35458" fmla="*/ 961153 h 5795240"/>
              <a:gd name="connsiteX51-35459" fmla="*/ 9653069 w 12641071"/>
              <a:gd name="connsiteY51-35460" fmla="*/ 960983 h 5795240"/>
              <a:gd name="connsiteX52-35461" fmla="*/ 9801564 w 12641071"/>
              <a:gd name="connsiteY52-35462" fmla="*/ 1196828 h 5795240"/>
              <a:gd name="connsiteX53-35463" fmla="*/ 9801566 w 12641071"/>
              <a:gd name="connsiteY53-35464" fmla="*/ 1196828 h 5795240"/>
              <a:gd name="connsiteX54-35465" fmla="*/ 9653070 w 12641071"/>
              <a:gd name="connsiteY54-35466" fmla="*/ 960982 h 5795240"/>
              <a:gd name="connsiteX55-35467" fmla="*/ 9641996 w 12641071"/>
              <a:gd name="connsiteY55-35468" fmla="*/ 961152 h 5795240"/>
              <a:gd name="connsiteX56-35469" fmla="*/ 9651917 w 12641071"/>
              <a:gd name="connsiteY56-35470" fmla="*/ 940556 h 5795240"/>
              <a:gd name="connsiteX57-35471" fmla="*/ 11050508 w 12641071"/>
              <a:gd name="connsiteY57-35472" fmla="*/ 108150 h 5795240"/>
              <a:gd name="connsiteX58-35473" fmla="*/ 12641071 w 12641071"/>
              <a:gd name="connsiteY58-35474" fmla="*/ 1698711 h 5795240"/>
              <a:gd name="connsiteX59-35475" fmla="*/ 11371062 w 12641071"/>
              <a:gd name="connsiteY59-35476" fmla="*/ 3256960 h 5795240"/>
              <a:gd name="connsiteX60-35477" fmla="*/ 11215953 w 12641071"/>
              <a:gd name="connsiteY60-35478" fmla="*/ 3280632 h 5795240"/>
              <a:gd name="connsiteX61-35479" fmla="*/ 11142318 w 12641071"/>
              <a:gd name="connsiteY61-35480" fmla="*/ 3276914 h 5795240"/>
              <a:gd name="connsiteX62-35481" fmla="*/ 11215952 w 12641071"/>
              <a:gd name="connsiteY62-35482" fmla="*/ 3280632 h 5795240"/>
              <a:gd name="connsiteX63-35483" fmla="*/ 11213133 w 12641071"/>
              <a:gd name="connsiteY63-35484" fmla="*/ 3281062 h 5795240"/>
              <a:gd name="connsiteX64-35485" fmla="*/ 11116921 w 12641071"/>
              <a:gd name="connsiteY64-35486" fmla="*/ 3285921 h 5795240"/>
              <a:gd name="connsiteX65-35487" fmla="*/ 11050507 w 12641071"/>
              <a:gd name="connsiteY65-35488" fmla="*/ 3289274 h 5795240"/>
              <a:gd name="connsiteX66-35489" fmla="*/ 11006292 w 12641071"/>
              <a:gd name="connsiteY66-35490" fmla="*/ 3287041 h 5795240"/>
              <a:gd name="connsiteX67-35491" fmla="*/ 10937101 w 12641071"/>
              <a:gd name="connsiteY67-35492" fmla="*/ 3297601 h 5795240"/>
              <a:gd name="connsiteX68-35493" fmla="*/ 10144740 w 12641071"/>
              <a:gd name="connsiteY68-35494" fmla="*/ 4089962 h 5795240"/>
              <a:gd name="connsiteX69-35495" fmla="*/ 10130374 w 12641071"/>
              <a:gd name="connsiteY69-35496" fmla="*/ 4184101 h 5795240"/>
              <a:gd name="connsiteX70-35497" fmla="*/ 10130375 w 12641071"/>
              <a:gd name="connsiteY70-35498" fmla="*/ 4184103 h 5795240"/>
              <a:gd name="connsiteX71-35499" fmla="*/ 10130656 w 12641071"/>
              <a:gd name="connsiteY71-35500" fmla="*/ 4185950 h 5795240"/>
              <a:gd name="connsiteX72-35501" fmla="*/ 10138194 w 12641071"/>
              <a:gd name="connsiteY72-35502" fmla="*/ 4335228 h 5795240"/>
              <a:gd name="connsiteX73-35503" fmla="*/ 10137710 w 12641071"/>
              <a:gd name="connsiteY73-35504" fmla="*/ 4344822 h 5795240"/>
              <a:gd name="connsiteX74-35505" fmla="*/ 10133555 w 12641071"/>
              <a:gd name="connsiteY74-35506" fmla="*/ 4427096 h 5795240"/>
              <a:gd name="connsiteX75-35507" fmla="*/ 10129312 w 12641071"/>
              <a:gd name="connsiteY75-35508" fmla="*/ 4399289 h 5795240"/>
              <a:gd name="connsiteX76-35509" fmla="*/ 10126797 w 12641071"/>
              <a:gd name="connsiteY76-35510" fmla="*/ 4349498 h 5795240"/>
              <a:gd name="connsiteX77-35511" fmla="*/ 10126796 w 12641071"/>
              <a:gd name="connsiteY77-35512" fmla="*/ 4349498 h 5795240"/>
              <a:gd name="connsiteX78-35513" fmla="*/ 10129311 w 12641071"/>
              <a:gd name="connsiteY78-35514" fmla="*/ 4399289 h 5795240"/>
              <a:gd name="connsiteX79-35515" fmla="*/ 10133554 w 12641071"/>
              <a:gd name="connsiteY79-35516" fmla="*/ 4427096 h 5795240"/>
              <a:gd name="connsiteX80-35517" fmla="*/ 10130656 w 12641071"/>
              <a:gd name="connsiteY80-35518" fmla="*/ 4484506 h 5795240"/>
              <a:gd name="connsiteX81-35519" fmla="*/ 8678182 w 12641071"/>
              <a:gd name="connsiteY81-35520" fmla="*/ 5795240 h 5795240"/>
              <a:gd name="connsiteX82-35521" fmla="*/ 7467518 w 12641071"/>
              <a:gd name="connsiteY82-35522" fmla="*/ 5151535 h 5795240"/>
              <a:gd name="connsiteX83-35523" fmla="*/ 7419945 w 12641071"/>
              <a:gd name="connsiteY83-35524" fmla="*/ 5073228 h 5795240"/>
              <a:gd name="connsiteX84-35525" fmla="*/ 7367299 w 12641071"/>
              <a:gd name="connsiteY84-35526" fmla="*/ 4974928 h 5795240"/>
              <a:gd name="connsiteX85-35527" fmla="*/ 7320958 w 12641071"/>
              <a:gd name="connsiteY85-35528" fmla="*/ 4870887 h 5795240"/>
              <a:gd name="connsiteX86-35529" fmla="*/ 7322174 w 12641071"/>
              <a:gd name="connsiteY86-35530" fmla="*/ 4872361 h 5795240"/>
              <a:gd name="connsiteX87-35531" fmla="*/ 7322175 w 12641071"/>
              <a:gd name="connsiteY87-35532" fmla="*/ 4872361 h 5795240"/>
              <a:gd name="connsiteX88-35533" fmla="*/ 7223551 w 12641071"/>
              <a:gd name="connsiteY88-35534" fmla="*/ 4752829 h 5795240"/>
              <a:gd name="connsiteX89-35535" fmla="*/ 6652445 w 12641071"/>
              <a:gd name="connsiteY89-35536" fmla="*/ 4516269 h 5795240"/>
              <a:gd name="connsiteX90-35537" fmla="*/ 6200873 w 12641071"/>
              <a:gd name="connsiteY90-35538" fmla="*/ 4654206 h 5795240"/>
              <a:gd name="connsiteX91-35539" fmla="*/ 6088813 w 12641071"/>
              <a:gd name="connsiteY91-35540" fmla="*/ 4746663 h 5795240"/>
              <a:gd name="connsiteX92-35541" fmla="*/ 6023271 w 12641071"/>
              <a:gd name="connsiteY92-35542" fmla="*/ 4834312 h 5795240"/>
              <a:gd name="connsiteX93-35543" fmla="*/ 5935320 w 12641071"/>
              <a:gd name="connsiteY93-35544" fmla="*/ 4931081 h 5795240"/>
              <a:gd name="connsiteX94-35545" fmla="*/ 4971763 w 12641071"/>
              <a:gd name="connsiteY94-35546" fmla="*/ 5330200 h 5795240"/>
              <a:gd name="connsiteX95-35547" fmla="*/ 3716172 w 12641071"/>
              <a:gd name="connsiteY95-35548" fmla="*/ 4497938 h 5795240"/>
              <a:gd name="connsiteX96-35549" fmla="*/ 3710773 w 12641071"/>
              <a:gd name="connsiteY96-35550" fmla="*/ 4483182 h 5795240"/>
              <a:gd name="connsiteX97-35551" fmla="*/ 3710773 w 12641071"/>
              <a:gd name="connsiteY97-35552" fmla="*/ 4483181 h 5795240"/>
              <a:gd name="connsiteX98-35553" fmla="*/ 3674984 w 12641071"/>
              <a:gd name="connsiteY98-35554" fmla="*/ 4385402 h 5795240"/>
              <a:gd name="connsiteX99-35555" fmla="*/ 3670349 w 12641071"/>
              <a:gd name="connsiteY99-35556" fmla="*/ 4372742 h 5795240"/>
              <a:gd name="connsiteX100-35557" fmla="*/ 3659438 w 12641071"/>
              <a:gd name="connsiteY100-35558" fmla="*/ 4330309 h 5795240"/>
              <a:gd name="connsiteX101-35559" fmla="*/ 3672084 w 12641071"/>
              <a:gd name="connsiteY101-35560" fmla="*/ 4353606 h 5795240"/>
              <a:gd name="connsiteX102-35561" fmla="*/ 3659440 w 12641071"/>
              <a:gd name="connsiteY102-35562" fmla="*/ 4330309 h 5795240"/>
              <a:gd name="connsiteX103-35563" fmla="*/ 3613217 w 12641071"/>
              <a:gd name="connsiteY103-35564" fmla="*/ 4245153 h 5795240"/>
              <a:gd name="connsiteX104-35565" fmla="*/ 3083792 w 12641071"/>
              <a:gd name="connsiteY104-35566" fmla="*/ 3963660 h 5795240"/>
              <a:gd name="connsiteX105-35567" fmla="*/ 2835272 w 12641071"/>
              <a:gd name="connsiteY105-35568" fmla="*/ 4013833 h 5795240"/>
              <a:gd name="connsiteX106-35569" fmla="*/ 2820214 w 12641071"/>
              <a:gd name="connsiteY106-35570" fmla="*/ 4022007 h 5795240"/>
              <a:gd name="connsiteX107-35571" fmla="*/ 2820212 w 12641071"/>
              <a:gd name="connsiteY107-35572" fmla="*/ 4022008 h 5795240"/>
              <a:gd name="connsiteX108-35573" fmla="*/ 2820206 w 12641071"/>
              <a:gd name="connsiteY108-35574" fmla="*/ 4022011 h 5795240"/>
              <a:gd name="connsiteX109-35575" fmla="*/ 2813481 w 12641071"/>
              <a:gd name="connsiteY109-35576" fmla="*/ 4027041 h 5795240"/>
              <a:gd name="connsiteX110-35577" fmla="*/ 2762875 w 12641071"/>
              <a:gd name="connsiteY110-35578" fmla="*/ 4057784 h 5795240"/>
              <a:gd name="connsiteX111-35579" fmla="*/ 2762878 w 12641071"/>
              <a:gd name="connsiteY111-35580" fmla="*/ 4057784 h 5795240"/>
              <a:gd name="connsiteX112-35581" fmla="*/ 2694694 w 12641071"/>
              <a:gd name="connsiteY112-35582" fmla="*/ 4099208 h 5795240"/>
              <a:gd name="connsiteX113-35583" fmla="*/ 2726822 w 12641071"/>
              <a:gd name="connsiteY113-35584" fmla="*/ 4072700 h 5795240"/>
              <a:gd name="connsiteX114-35585" fmla="*/ 2757719 w 12641071"/>
              <a:gd name="connsiteY114-35586" fmla="*/ 4055929 h 5795240"/>
              <a:gd name="connsiteX115-35587" fmla="*/ 2757718 w 12641071"/>
              <a:gd name="connsiteY115-35588" fmla="*/ 4055928 h 5795240"/>
              <a:gd name="connsiteX116-35589" fmla="*/ 2726820 w 12641071"/>
              <a:gd name="connsiteY116-35590" fmla="*/ 4072700 h 5795240"/>
              <a:gd name="connsiteX117-35591" fmla="*/ 2694692 w 12641071"/>
              <a:gd name="connsiteY117-35592" fmla="*/ 4099208 h 5795240"/>
              <a:gd name="connsiteX118-35593" fmla="*/ 2664698 w 12641071"/>
              <a:gd name="connsiteY118-35594" fmla="*/ 4117431 h 5795240"/>
              <a:gd name="connsiteX119-35595" fmla="*/ 1804544 w 12641071"/>
              <a:gd name="connsiteY119-35596" fmla="*/ 4335229 h 5795240"/>
              <a:gd name="connsiteX120-35597" fmla="*/ 0 w 12641071"/>
              <a:gd name="connsiteY120-35598" fmla="*/ 2530685 h 5795240"/>
              <a:gd name="connsiteX121-35599" fmla="*/ 1804544 w 12641071"/>
              <a:gd name="connsiteY121-35600" fmla="*/ 726143 h 5795240"/>
              <a:gd name="connsiteX122-35601" fmla="*/ 3080549 w 12641071"/>
              <a:gd name="connsiteY122-35602" fmla="*/ 1254682 h 5795240"/>
              <a:gd name="connsiteX123-35603" fmla="*/ 3268676 w 12641071"/>
              <a:gd name="connsiteY123-35604" fmla="*/ 1461167 h 5795240"/>
              <a:gd name="connsiteX124-35605" fmla="*/ 3565826 w 12641071"/>
              <a:gd name="connsiteY124-35606" fmla="*/ 1551935 h 5795240"/>
              <a:gd name="connsiteX125-35607" fmla="*/ 4086504 w 12641071"/>
              <a:gd name="connsiteY125-35608" fmla="*/ 1127574 h 5795240"/>
              <a:gd name="connsiteX126-35609" fmla="*/ 4103078 w 12641071"/>
              <a:gd name="connsiteY126-35610" fmla="*/ 1004204 h 5795240"/>
              <a:gd name="connsiteX127-35611" fmla="*/ 5215874 w 12641071"/>
              <a:gd name="connsiteY127-35612" fmla="*/ 0 h 5795240"/>
              <a:gd name="connsiteX0-35613" fmla="*/ 3682364 w 12641071"/>
              <a:gd name="connsiteY0-35614" fmla="*/ 4386723 h 5795240"/>
              <a:gd name="connsiteX1-35615" fmla="*/ 3772428 w 12641071"/>
              <a:gd name="connsiteY1-35616" fmla="*/ 4402840 h 5795240"/>
              <a:gd name="connsiteX2-35617" fmla="*/ 3682364 w 12641071"/>
              <a:gd name="connsiteY2-35618" fmla="*/ 4386723 h 5795240"/>
              <a:gd name="connsiteX3-35619" fmla="*/ 5215874 w 12641071"/>
              <a:gd name="connsiteY3-35620" fmla="*/ 0 h 5795240"/>
              <a:gd name="connsiteX4-35621" fmla="*/ 5927386 w 12641071"/>
              <a:gd name="connsiteY4-35622" fmla="*/ 255427 h 5795240"/>
              <a:gd name="connsiteX5-35623" fmla="*/ 6105193 w 12641071"/>
              <a:gd name="connsiteY5-35624" fmla="*/ 442067 h 5795240"/>
              <a:gd name="connsiteX6-35625" fmla="*/ 6105193 w 12641071"/>
              <a:gd name="connsiteY6-35626" fmla="*/ 442069 h 5795240"/>
              <a:gd name="connsiteX7-35627" fmla="*/ 6141460 w 12641071"/>
              <a:gd name="connsiteY7-35628" fmla="*/ 475027 h 5795240"/>
              <a:gd name="connsiteX8-35629" fmla="*/ 6788665 w 12641071"/>
              <a:gd name="connsiteY8-35630" fmla="*/ 707369 h 5795240"/>
              <a:gd name="connsiteX9-35631" fmla="*/ 7184710 w 12641071"/>
              <a:gd name="connsiteY9-35632" fmla="*/ 627411 h 5795240"/>
              <a:gd name="connsiteX10-35633" fmla="*/ 7314851 w 12641071"/>
              <a:gd name="connsiteY10-35634" fmla="*/ 559537 h 5795240"/>
              <a:gd name="connsiteX11-35635" fmla="*/ 7314853 w 12641071"/>
              <a:gd name="connsiteY11-35636" fmla="*/ 559536 h 5795240"/>
              <a:gd name="connsiteX12-35637" fmla="*/ 7314851 w 12641071"/>
              <a:gd name="connsiteY12-35638" fmla="*/ 559537 h 5795240"/>
              <a:gd name="connsiteX13-35639" fmla="*/ 7391626 w 12641071"/>
              <a:gd name="connsiteY13-35640" fmla="*/ 508114 h 5795240"/>
              <a:gd name="connsiteX14-35641" fmla="*/ 7391631 w 12641071"/>
              <a:gd name="connsiteY14-35642" fmla="*/ 508110 h 5795240"/>
              <a:gd name="connsiteX15-35643" fmla="*/ 7478934 w 12641071"/>
              <a:gd name="connsiteY15-35644" fmla="*/ 466053 h 5795240"/>
              <a:gd name="connsiteX16-35645" fmla="*/ 7897193 w 12641071"/>
              <a:gd name="connsiteY16-35646" fmla="*/ 381611 h 5795240"/>
              <a:gd name="connsiteX17-35647" fmla="*/ 8788216 w 12641071"/>
              <a:gd name="connsiteY17-35648" fmla="*/ 855364 h 5795240"/>
              <a:gd name="connsiteX18-35649" fmla="*/ 8832362 w 12641071"/>
              <a:gd name="connsiteY18-35650" fmla="*/ 928030 h 5795240"/>
              <a:gd name="connsiteX19-35651" fmla="*/ 8832362 w 12641071"/>
              <a:gd name="connsiteY19-35652" fmla="*/ 928033 h 5795240"/>
              <a:gd name="connsiteX20-35653" fmla="*/ 8842040 w 12641071"/>
              <a:gd name="connsiteY20-35654" fmla="*/ 943961 h 5795240"/>
              <a:gd name="connsiteX21-35655" fmla="*/ 8856144 w 12641071"/>
              <a:gd name="connsiteY21-35656" fmla="*/ 973241 h 5795240"/>
              <a:gd name="connsiteX22-35657" fmla="*/ 8856145 w 12641071"/>
              <a:gd name="connsiteY22-35658" fmla="*/ 973241 h 5795240"/>
              <a:gd name="connsiteX23-35659" fmla="*/ 8878117 w 12641071"/>
              <a:gd name="connsiteY23-35660" fmla="*/ 1018851 h 5795240"/>
              <a:gd name="connsiteX24-35661" fmla="*/ 8877719 w 12641071"/>
              <a:gd name="connsiteY24-35662" fmla="*/ 1018369 h 5795240"/>
              <a:gd name="connsiteX25-35663" fmla="*/ 8853250 w 12641071"/>
              <a:gd name="connsiteY25-35664" fmla="*/ 973288 h 5795240"/>
              <a:gd name="connsiteX26-35665" fmla="*/ 8853249 w 12641071"/>
              <a:gd name="connsiteY26-35666" fmla="*/ 973288 h 5795240"/>
              <a:gd name="connsiteX27-35667" fmla="*/ 8853248 w 12641071"/>
              <a:gd name="connsiteY27-35668" fmla="*/ 973287 h 5795240"/>
              <a:gd name="connsiteX28-35669" fmla="*/ 8849677 w 12641071"/>
              <a:gd name="connsiteY28-35670" fmla="*/ 973341 h 5795240"/>
              <a:gd name="connsiteX29-35671" fmla="*/ 8641543 w 12641071"/>
              <a:gd name="connsiteY29-35672" fmla="*/ 916577 h 5795240"/>
              <a:gd name="connsiteX30-35673" fmla="*/ 8641545 w 12641071"/>
              <a:gd name="connsiteY30-35674" fmla="*/ 916580 h 5795240"/>
              <a:gd name="connsiteX31-35675" fmla="*/ 8849676 w 12641071"/>
              <a:gd name="connsiteY31-35676" fmla="*/ 973343 h 5795240"/>
              <a:gd name="connsiteX32-35677" fmla="*/ 8853248 w 12641071"/>
              <a:gd name="connsiteY32-35678" fmla="*/ 973288 h 5795240"/>
              <a:gd name="connsiteX33-35679" fmla="*/ 8877719 w 12641071"/>
              <a:gd name="connsiteY33-35680" fmla="*/ 1018371 h 5795240"/>
              <a:gd name="connsiteX34-35681" fmla="*/ 8878116 w 12641071"/>
              <a:gd name="connsiteY34-35682" fmla="*/ 1018851 h 5795240"/>
              <a:gd name="connsiteX35-35683" fmla="*/ 8887288 w 12641071"/>
              <a:gd name="connsiteY35-35684" fmla="*/ 1037892 h 5795240"/>
              <a:gd name="connsiteX36-35685" fmla="*/ 8949899 w 12641071"/>
              <a:gd name="connsiteY36-35686" fmla="*/ 1239592 h 5795240"/>
              <a:gd name="connsiteX37-35687" fmla="*/ 8968437 w 12641071"/>
              <a:gd name="connsiteY37-35688" fmla="*/ 1423482 h 5795240"/>
              <a:gd name="connsiteX38-35689" fmla="*/ 8949899 w 12641071"/>
              <a:gd name="connsiteY38-35690" fmla="*/ 1239591 h 5795240"/>
              <a:gd name="connsiteX39-35691" fmla="*/ 8887288 w 12641071"/>
              <a:gd name="connsiteY39-35692" fmla="*/ 1037890 h 5795240"/>
              <a:gd name="connsiteX40-35693" fmla="*/ 8878116 w 12641071"/>
              <a:gd name="connsiteY40-35694" fmla="*/ 1018851 h 5795240"/>
              <a:gd name="connsiteX41-35695" fmla="*/ 8931285 w 12641071"/>
              <a:gd name="connsiteY41-35696" fmla="*/ 1083292 h 5795240"/>
              <a:gd name="connsiteX42-35697" fmla="*/ 9241478 w 12641071"/>
              <a:gd name="connsiteY42-35698" fmla="*/ 1211778 h 5795240"/>
              <a:gd name="connsiteX43-35699" fmla="*/ 9605238 w 12641071"/>
              <a:gd name="connsiteY43-35700" fmla="*/ 1018369 h 5795240"/>
              <a:gd name="connsiteX44-35701" fmla="*/ 9636247 w 12641071"/>
              <a:gd name="connsiteY44-35702" fmla="*/ 961241 h 5795240"/>
              <a:gd name="connsiteX45-35703" fmla="*/ 9641995 w 12641071"/>
              <a:gd name="connsiteY45-35704" fmla="*/ 961152 h 5795240"/>
              <a:gd name="connsiteX46-35705" fmla="*/ 9584939 w 12641071"/>
              <a:gd name="connsiteY46-35706" fmla="*/ 1079594 h 5795240"/>
              <a:gd name="connsiteX47-35707" fmla="*/ 9546257 w 12641071"/>
              <a:gd name="connsiteY47-35708" fmla="*/ 1204206 h 5795240"/>
              <a:gd name="connsiteX48-35709" fmla="*/ 9584939 w 12641071"/>
              <a:gd name="connsiteY48-35710" fmla="*/ 1079596 h 5795240"/>
              <a:gd name="connsiteX49-35711" fmla="*/ 9641995 w 12641071"/>
              <a:gd name="connsiteY49-35712" fmla="*/ 961153 h 5795240"/>
              <a:gd name="connsiteX50-35713" fmla="*/ 9653069 w 12641071"/>
              <a:gd name="connsiteY50-35714" fmla="*/ 960983 h 5795240"/>
              <a:gd name="connsiteX51-35715" fmla="*/ 9801564 w 12641071"/>
              <a:gd name="connsiteY51-35716" fmla="*/ 1196828 h 5795240"/>
              <a:gd name="connsiteX52-35717" fmla="*/ 9801566 w 12641071"/>
              <a:gd name="connsiteY52-35718" fmla="*/ 1196828 h 5795240"/>
              <a:gd name="connsiteX53-35719" fmla="*/ 9653070 w 12641071"/>
              <a:gd name="connsiteY53-35720" fmla="*/ 960982 h 5795240"/>
              <a:gd name="connsiteX54-35721" fmla="*/ 9641996 w 12641071"/>
              <a:gd name="connsiteY54-35722" fmla="*/ 961152 h 5795240"/>
              <a:gd name="connsiteX55-35723" fmla="*/ 9651917 w 12641071"/>
              <a:gd name="connsiteY55-35724" fmla="*/ 940556 h 5795240"/>
              <a:gd name="connsiteX56-35725" fmla="*/ 11050508 w 12641071"/>
              <a:gd name="connsiteY56-35726" fmla="*/ 108150 h 5795240"/>
              <a:gd name="connsiteX57-35727" fmla="*/ 12641071 w 12641071"/>
              <a:gd name="connsiteY57-35728" fmla="*/ 1698711 h 5795240"/>
              <a:gd name="connsiteX58-35729" fmla="*/ 11371062 w 12641071"/>
              <a:gd name="connsiteY58-35730" fmla="*/ 3256960 h 5795240"/>
              <a:gd name="connsiteX59-35731" fmla="*/ 11215953 w 12641071"/>
              <a:gd name="connsiteY59-35732" fmla="*/ 3280632 h 5795240"/>
              <a:gd name="connsiteX60-35733" fmla="*/ 11142318 w 12641071"/>
              <a:gd name="connsiteY60-35734" fmla="*/ 3276914 h 5795240"/>
              <a:gd name="connsiteX61-35735" fmla="*/ 11215952 w 12641071"/>
              <a:gd name="connsiteY61-35736" fmla="*/ 3280632 h 5795240"/>
              <a:gd name="connsiteX62-35737" fmla="*/ 11213133 w 12641071"/>
              <a:gd name="connsiteY62-35738" fmla="*/ 3281062 h 5795240"/>
              <a:gd name="connsiteX63-35739" fmla="*/ 11116921 w 12641071"/>
              <a:gd name="connsiteY63-35740" fmla="*/ 3285921 h 5795240"/>
              <a:gd name="connsiteX64-35741" fmla="*/ 11050507 w 12641071"/>
              <a:gd name="connsiteY64-35742" fmla="*/ 3289274 h 5795240"/>
              <a:gd name="connsiteX65-35743" fmla="*/ 11006292 w 12641071"/>
              <a:gd name="connsiteY65-35744" fmla="*/ 3287041 h 5795240"/>
              <a:gd name="connsiteX66-35745" fmla="*/ 10937101 w 12641071"/>
              <a:gd name="connsiteY66-35746" fmla="*/ 3297601 h 5795240"/>
              <a:gd name="connsiteX67-35747" fmla="*/ 10144740 w 12641071"/>
              <a:gd name="connsiteY67-35748" fmla="*/ 4089962 h 5795240"/>
              <a:gd name="connsiteX68-35749" fmla="*/ 10130374 w 12641071"/>
              <a:gd name="connsiteY68-35750" fmla="*/ 4184101 h 5795240"/>
              <a:gd name="connsiteX69-35751" fmla="*/ 10130375 w 12641071"/>
              <a:gd name="connsiteY69-35752" fmla="*/ 4184103 h 5795240"/>
              <a:gd name="connsiteX70-35753" fmla="*/ 10130656 w 12641071"/>
              <a:gd name="connsiteY70-35754" fmla="*/ 4185950 h 5795240"/>
              <a:gd name="connsiteX71-35755" fmla="*/ 10138194 w 12641071"/>
              <a:gd name="connsiteY71-35756" fmla="*/ 4335228 h 5795240"/>
              <a:gd name="connsiteX72-35757" fmla="*/ 10137710 w 12641071"/>
              <a:gd name="connsiteY72-35758" fmla="*/ 4344822 h 5795240"/>
              <a:gd name="connsiteX73-35759" fmla="*/ 10133555 w 12641071"/>
              <a:gd name="connsiteY73-35760" fmla="*/ 4427096 h 5795240"/>
              <a:gd name="connsiteX74-35761" fmla="*/ 10129312 w 12641071"/>
              <a:gd name="connsiteY74-35762" fmla="*/ 4399289 h 5795240"/>
              <a:gd name="connsiteX75-35763" fmla="*/ 10126797 w 12641071"/>
              <a:gd name="connsiteY75-35764" fmla="*/ 4349498 h 5795240"/>
              <a:gd name="connsiteX76-35765" fmla="*/ 10126796 w 12641071"/>
              <a:gd name="connsiteY76-35766" fmla="*/ 4349498 h 5795240"/>
              <a:gd name="connsiteX77-35767" fmla="*/ 10129311 w 12641071"/>
              <a:gd name="connsiteY77-35768" fmla="*/ 4399289 h 5795240"/>
              <a:gd name="connsiteX78-35769" fmla="*/ 10133554 w 12641071"/>
              <a:gd name="connsiteY78-35770" fmla="*/ 4427096 h 5795240"/>
              <a:gd name="connsiteX79-35771" fmla="*/ 10130656 w 12641071"/>
              <a:gd name="connsiteY79-35772" fmla="*/ 4484506 h 5795240"/>
              <a:gd name="connsiteX80-35773" fmla="*/ 8678182 w 12641071"/>
              <a:gd name="connsiteY80-35774" fmla="*/ 5795240 h 5795240"/>
              <a:gd name="connsiteX81-35775" fmla="*/ 7467518 w 12641071"/>
              <a:gd name="connsiteY81-35776" fmla="*/ 5151535 h 5795240"/>
              <a:gd name="connsiteX82-35777" fmla="*/ 7419945 w 12641071"/>
              <a:gd name="connsiteY82-35778" fmla="*/ 5073228 h 5795240"/>
              <a:gd name="connsiteX83-35779" fmla="*/ 7367299 w 12641071"/>
              <a:gd name="connsiteY83-35780" fmla="*/ 4974928 h 5795240"/>
              <a:gd name="connsiteX84-35781" fmla="*/ 7320958 w 12641071"/>
              <a:gd name="connsiteY84-35782" fmla="*/ 4870887 h 5795240"/>
              <a:gd name="connsiteX85-35783" fmla="*/ 7322174 w 12641071"/>
              <a:gd name="connsiteY85-35784" fmla="*/ 4872361 h 5795240"/>
              <a:gd name="connsiteX86-35785" fmla="*/ 7322175 w 12641071"/>
              <a:gd name="connsiteY86-35786" fmla="*/ 4872361 h 5795240"/>
              <a:gd name="connsiteX87-35787" fmla="*/ 7223551 w 12641071"/>
              <a:gd name="connsiteY87-35788" fmla="*/ 4752829 h 5795240"/>
              <a:gd name="connsiteX88-35789" fmla="*/ 6652445 w 12641071"/>
              <a:gd name="connsiteY88-35790" fmla="*/ 4516269 h 5795240"/>
              <a:gd name="connsiteX89-35791" fmla="*/ 6200873 w 12641071"/>
              <a:gd name="connsiteY89-35792" fmla="*/ 4654206 h 5795240"/>
              <a:gd name="connsiteX90-35793" fmla="*/ 6088813 w 12641071"/>
              <a:gd name="connsiteY90-35794" fmla="*/ 4746663 h 5795240"/>
              <a:gd name="connsiteX91-35795" fmla="*/ 6023271 w 12641071"/>
              <a:gd name="connsiteY91-35796" fmla="*/ 4834312 h 5795240"/>
              <a:gd name="connsiteX92-35797" fmla="*/ 5935320 w 12641071"/>
              <a:gd name="connsiteY92-35798" fmla="*/ 4931081 h 5795240"/>
              <a:gd name="connsiteX93-35799" fmla="*/ 4971763 w 12641071"/>
              <a:gd name="connsiteY93-35800" fmla="*/ 5330200 h 5795240"/>
              <a:gd name="connsiteX94-35801" fmla="*/ 3716172 w 12641071"/>
              <a:gd name="connsiteY94-35802" fmla="*/ 4497938 h 5795240"/>
              <a:gd name="connsiteX95-35803" fmla="*/ 3710773 w 12641071"/>
              <a:gd name="connsiteY95-35804" fmla="*/ 4483182 h 5795240"/>
              <a:gd name="connsiteX96-35805" fmla="*/ 3710773 w 12641071"/>
              <a:gd name="connsiteY96-35806" fmla="*/ 4483181 h 5795240"/>
              <a:gd name="connsiteX97-35807" fmla="*/ 3674984 w 12641071"/>
              <a:gd name="connsiteY97-35808" fmla="*/ 4385402 h 5795240"/>
              <a:gd name="connsiteX98-35809" fmla="*/ 3670349 w 12641071"/>
              <a:gd name="connsiteY98-35810" fmla="*/ 4372742 h 5795240"/>
              <a:gd name="connsiteX99-35811" fmla="*/ 3659438 w 12641071"/>
              <a:gd name="connsiteY99-35812" fmla="*/ 4330309 h 5795240"/>
              <a:gd name="connsiteX100-35813" fmla="*/ 3672084 w 12641071"/>
              <a:gd name="connsiteY100-35814" fmla="*/ 4353606 h 5795240"/>
              <a:gd name="connsiteX101-35815" fmla="*/ 3659440 w 12641071"/>
              <a:gd name="connsiteY101-35816" fmla="*/ 4330309 h 5795240"/>
              <a:gd name="connsiteX102-35817" fmla="*/ 3613217 w 12641071"/>
              <a:gd name="connsiteY102-35818" fmla="*/ 4245153 h 5795240"/>
              <a:gd name="connsiteX103-35819" fmla="*/ 3083792 w 12641071"/>
              <a:gd name="connsiteY103-35820" fmla="*/ 3963660 h 5795240"/>
              <a:gd name="connsiteX104-35821" fmla="*/ 2835272 w 12641071"/>
              <a:gd name="connsiteY104-35822" fmla="*/ 4013833 h 5795240"/>
              <a:gd name="connsiteX105-35823" fmla="*/ 2820214 w 12641071"/>
              <a:gd name="connsiteY105-35824" fmla="*/ 4022007 h 5795240"/>
              <a:gd name="connsiteX106-35825" fmla="*/ 2820212 w 12641071"/>
              <a:gd name="connsiteY106-35826" fmla="*/ 4022008 h 5795240"/>
              <a:gd name="connsiteX107-35827" fmla="*/ 2820206 w 12641071"/>
              <a:gd name="connsiteY107-35828" fmla="*/ 4022011 h 5795240"/>
              <a:gd name="connsiteX108-35829" fmla="*/ 2813481 w 12641071"/>
              <a:gd name="connsiteY108-35830" fmla="*/ 4027041 h 5795240"/>
              <a:gd name="connsiteX109-35831" fmla="*/ 2762875 w 12641071"/>
              <a:gd name="connsiteY109-35832" fmla="*/ 4057784 h 5795240"/>
              <a:gd name="connsiteX110-35833" fmla="*/ 2762878 w 12641071"/>
              <a:gd name="connsiteY110-35834" fmla="*/ 4057784 h 5795240"/>
              <a:gd name="connsiteX111-35835" fmla="*/ 2694694 w 12641071"/>
              <a:gd name="connsiteY111-35836" fmla="*/ 4099208 h 5795240"/>
              <a:gd name="connsiteX112-35837" fmla="*/ 2726822 w 12641071"/>
              <a:gd name="connsiteY112-35838" fmla="*/ 4072700 h 5795240"/>
              <a:gd name="connsiteX113-35839" fmla="*/ 2757719 w 12641071"/>
              <a:gd name="connsiteY113-35840" fmla="*/ 4055929 h 5795240"/>
              <a:gd name="connsiteX114-35841" fmla="*/ 2757718 w 12641071"/>
              <a:gd name="connsiteY114-35842" fmla="*/ 4055928 h 5795240"/>
              <a:gd name="connsiteX115-35843" fmla="*/ 2726820 w 12641071"/>
              <a:gd name="connsiteY115-35844" fmla="*/ 4072700 h 5795240"/>
              <a:gd name="connsiteX116-35845" fmla="*/ 2694692 w 12641071"/>
              <a:gd name="connsiteY116-35846" fmla="*/ 4099208 h 5795240"/>
              <a:gd name="connsiteX117-35847" fmla="*/ 2664698 w 12641071"/>
              <a:gd name="connsiteY117-35848" fmla="*/ 4117431 h 5795240"/>
              <a:gd name="connsiteX118-35849" fmla="*/ 1804544 w 12641071"/>
              <a:gd name="connsiteY118-35850" fmla="*/ 4335229 h 5795240"/>
              <a:gd name="connsiteX119-35851" fmla="*/ 0 w 12641071"/>
              <a:gd name="connsiteY119-35852" fmla="*/ 2530685 h 5795240"/>
              <a:gd name="connsiteX120-35853" fmla="*/ 1804544 w 12641071"/>
              <a:gd name="connsiteY120-35854" fmla="*/ 726143 h 5795240"/>
              <a:gd name="connsiteX121-35855" fmla="*/ 3080549 w 12641071"/>
              <a:gd name="connsiteY121-35856" fmla="*/ 1254682 h 5795240"/>
              <a:gd name="connsiteX122-35857" fmla="*/ 3268676 w 12641071"/>
              <a:gd name="connsiteY122-35858" fmla="*/ 1461167 h 5795240"/>
              <a:gd name="connsiteX123-35859" fmla="*/ 3565826 w 12641071"/>
              <a:gd name="connsiteY123-35860" fmla="*/ 1551935 h 5795240"/>
              <a:gd name="connsiteX124-35861" fmla="*/ 4086504 w 12641071"/>
              <a:gd name="connsiteY124-35862" fmla="*/ 1127574 h 5795240"/>
              <a:gd name="connsiteX125-35863" fmla="*/ 4103078 w 12641071"/>
              <a:gd name="connsiteY125-35864" fmla="*/ 1004204 h 5795240"/>
              <a:gd name="connsiteX126-35865" fmla="*/ 5215874 w 12641071"/>
              <a:gd name="connsiteY126-35866" fmla="*/ 0 h 5795240"/>
              <a:gd name="connsiteX0-35867" fmla="*/ 3682364 w 12641071"/>
              <a:gd name="connsiteY0-35868" fmla="*/ 4386723 h 5795240"/>
              <a:gd name="connsiteX1-35869" fmla="*/ 3772428 w 12641071"/>
              <a:gd name="connsiteY1-35870" fmla="*/ 4402840 h 5795240"/>
              <a:gd name="connsiteX2-35871" fmla="*/ 3682364 w 12641071"/>
              <a:gd name="connsiteY2-35872" fmla="*/ 4386723 h 5795240"/>
              <a:gd name="connsiteX3-35873" fmla="*/ 5215874 w 12641071"/>
              <a:gd name="connsiteY3-35874" fmla="*/ 0 h 5795240"/>
              <a:gd name="connsiteX4-35875" fmla="*/ 5927386 w 12641071"/>
              <a:gd name="connsiteY4-35876" fmla="*/ 255427 h 5795240"/>
              <a:gd name="connsiteX5-35877" fmla="*/ 6105193 w 12641071"/>
              <a:gd name="connsiteY5-35878" fmla="*/ 442067 h 5795240"/>
              <a:gd name="connsiteX6-35879" fmla="*/ 6105193 w 12641071"/>
              <a:gd name="connsiteY6-35880" fmla="*/ 442069 h 5795240"/>
              <a:gd name="connsiteX7-35881" fmla="*/ 6141460 w 12641071"/>
              <a:gd name="connsiteY7-35882" fmla="*/ 475027 h 5795240"/>
              <a:gd name="connsiteX8-35883" fmla="*/ 6788665 w 12641071"/>
              <a:gd name="connsiteY8-35884" fmla="*/ 707369 h 5795240"/>
              <a:gd name="connsiteX9-35885" fmla="*/ 7184710 w 12641071"/>
              <a:gd name="connsiteY9-35886" fmla="*/ 627411 h 5795240"/>
              <a:gd name="connsiteX10-35887" fmla="*/ 7314851 w 12641071"/>
              <a:gd name="connsiteY10-35888" fmla="*/ 559537 h 5795240"/>
              <a:gd name="connsiteX11-35889" fmla="*/ 7314853 w 12641071"/>
              <a:gd name="connsiteY11-35890" fmla="*/ 559536 h 5795240"/>
              <a:gd name="connsiteX12-35891" fmla="*/ 7314851 w 12641071"/>
              <a:gd name="connsiteY12-35892" fmla="*/ 559537 h 5795240"/>
              <a:gd name="connsiteX13-35893" fmla="*/ 7391626 w 12641071"/>
              <a:gd name="connsiteY13-35894" fmla="*/ 508114 h 5795240"/>
              <a:gd name="connsiteX14-35895" fmla="*/ 7391631 w 12641071"/>
              <a:gd name="connsiteY14-35896" fmla="*/ 508110 h 5795240"/>
              <a:gd name="connsiteX15-35897" fmla="*/ 7478934 w 12641071"/>
              <a:gd name="connsiteY15-35898" fmla="*/ 466053 h 5795240"/>
              <a:gd name="connsiteX16-35899" fmla="*/ 7897193 w 12641071"/>
              <a:gd name="connsiteY16-35900" fmla="*/ 381611 h 5795240"/>
              <a:gd name="connsiteX17-35901" fmla="*/ 8788216 w 12641071"/>
              <a:gd name="connsiteY17-35902" fmla="*/ 855364 h 5795240"/>
              <a:gd name="connsiteX18-35903" fmla="*/ 8832362 w 12641071"/>
              <a:gd name="connsiteY18-35904" fmla="*/ 928030 h 5795240"/>
              <a:gd name="connsiteX19-35905" fmla="*/ 8832362 w 12641071"/>
              <a:gd name="connsiteY19-35906" fmla="*/ 928033 h 5795240"/>
              <a:gd name="connsiteX20-35907" fmla="*/ 8842040 w 12641071"/>
              <a:gd name="connsiteY20-35908" fmla="*/ 943961 h 5795240"/>
              <a:gd name="connsiteX21-35909" fmla="*/ 8856144 w 12641071"/>
              <a:gd name="connsiteY21-35910" fmla="*/ 973241 h 5795240"/>
              <a:gd name="connsiteX22-35911" fmla="*/ 8856145 w 12641071"/>
              <a:gd name="connsiteY22-35912" fmla="*/ 973241 h 5795240"/>
              <a:gd name="connsiteX23-35913" fmla="*/ 8878117 w 12641071"/>
              <a:gd name="connsiteY23-35914" fmla="*/ 1018851 h 5795240"/>
              <a:gd name="connsiteX24-35915" fmla="*/ 8877719 w 12641071"/>
              <a:gd name="connsiteY24-35916" fmla="*/ 1018369 h 5795240"/>
              <a:gd name="connsiteX25-35917" fmla="*/ 8853250 w 12641071"/>
              <a:gd name="connsiteY25-35918" fmla="*/ 973288 h 5795240"/>
              <a:gd name="connsiteX26-35919" fmla="*/ 8853249 w 12641071"/>
              <a:gd name="connsiteY26-35920" fmla="*/ 973288 h 5795240"/>
              <a:gd name="connsiteX27-35921" fmla="*/ 8853248 w 12641071"/>
              <a:gd name="connsiteY27-35922" fmla="*/ 973287 h 5795240"/>
              <a:gd name="connsiteX28-35923" fmla="*/ 8849677 w 12641071"/>
              <a:gd name="connsiteY28-35924" fmla="*/ 973341 h 5795240"/>
              <a:gd name="connsiteX29-35925" fmla="*/ 8641543 w 12641071"/>
              <a:gd name="connsiteY29-35926" fmla="*/ 916577 h 5795240"/>
              <a:gd name="connsiteX30-35927" fmla="*/ 8641545 w 12641071"/>
              <a:gd name="connsiteY30-35928" fmla="*/ 916580 h 5795240"/>
              <a:gd name="connsiteX31-35929" fmla="*/ 8849676 w 12641071"/>
              <a:gd name="connsiteY31-35930" fmla="*/ 973343 h 5795240"/>
              <a:gd name="connsiteX32-35931" fmla="*/ 8853248 w 12641071"/>
              <a:gd name="connsiteY32-35932" fmla="*/ 973288 h 5795240"/>
              <a:gd name="connsiteX33-35933" fmla="*/ 8877719 w 12641071"/>
              <a:gd name="connsiteY33-35934" fmla="*/ 1018371 h 5795240"/>
              <a:gd name="connsiteX34-35935" fmla="*/ 8878116 w 12641071"/>
              <a:gd name="connsiteY34-35936" fmla="*/ 1018851 h 5795240"/>
              <a:gd name="connsiteX35-35937" fmla="*/ 8887288 w 12641071"/>
              <a:gd name="connsiteY35-35938" fmla="*/ 1037892 h 5795240"/>
              <a:gd name="connsiteX36-35939" fmla="*/ 8949899 w 12641071"/>
              <a:gd name="connsiteY36-35940" fmla="*/ 1239592 h 5795240"/>
              <a:gd name="connsiteX37-35941" fmla="*/ 8968437 w 12641071"/>
              <a:gd name="connsiteY37-35942" fmla="*/ 1423482 h 5795240"/>
              <a:gd name="connsiteX38-35943" fmla="*/ 8949899 w 12641071"/>
              <a:gd name="connsiteY38-35944" fmla="*/ 1239591 h 5795240"/>
              <a:gd name="connsiteX39-35945" fmla="*/ 8887288 w 12641071"/>
              <a:gd name="connsiteY39-35946" fmla="*/ 1037890 h 5795240"/>
              <a:gd name="connsiteX40-35947" fmla="*/ 8878116 w 12641071"/>
              <a:gd name="connsiteY40-35948" fmla="*/ 1018851 h 5795240"/>
              <a:gd name="connsiteX41-35949" fmla="*/ 8931285 w 12641071"/>
              <a:gd name="connsiteY41-35950" fmla="*/ 1083292 h 5795240"/>
              <a:gd name="connsiteX42-35951" fmla="*/ 9241478 w 12641071"/>
              <a:gd name="connsiteY42-35952" fmla="*/ 1211778 h 5795240"/>
              <a:gd name="connsiteX43-35953" fmla="*/ 9605238 w 12641071"/>
              <a:gd name="connsiteY43-35954" fmla="*/ 1018369 h 5795240"/>
              <a:gd name="connsiteX44-35955" fmla="*/ 9636247 w 12641071"/>
              <a:gd name="connsiteY44-35956" fmla="*/ 961241 h 5795240"/>
              <a:gd name="connsiteX45-35957" fmla="*/ 9641995 w 12641071"/>
              <a:gd name="connsiteY45-35958" fmla="*/ 961152 h 5795240"/>
              <a:gd name="connsiteX46-35959" fmla="*/ 9584939 w 12641071"/>
              <a:gd name="connsiteY46-35960" fmla="*/ 1079594 h 5795240"/>
              <a:gd name="connsiteX47-35961" fmla="*/ 9546257 w 12641071"/>
              <a:gd name="connsiteY47-35962" fmla="*/ 1204206 h 5795240"/>
              <a:gd name="connsiteX48-35963" fmla="*/ 9584939 w 12641071"/>
              <a:gd name="connsiteY48-35964" fmla="*/ 1079596 h 5795240"/>
              <a:gd name="connsiteX49-35965" fmla="*/ 9641995 w 12641071"/>
              <a:gd name="connsiteY49-35966" fmla="*/ 961153 h 5795240"/>
              <a:gd name="connsiteX50-35967" fmla="*/ 9653069 w 12641071"/>
              <a:gd name="connsiteY50-35968" fmla="*/ 960983 h 5795240"/>
              <a:gd name="connsiteX51-35969" fmla="*/ 9801564 w 12641071"/>
              <a:gd name="connsiteY51-35970" fmla="*/ 1196828 h 5795240"/>
              <a:gd name="connsiteX52-35971" fmla="*/ 9801566 w 12641071"/>
              <a:gd name="connsiteY52-35972" fmla="*/ 1196828 h 5795240"/>
              <a:gd name="connsiteX53-35973" fmla="*/ 9653070 w 12641071"/>
              <a:gd name="connsiteY53-35974" fmla="*/ 960982 h 5795240"/>
              <a:gd name="connsiteX54-35975" fmla="*/ 9641996 w 12641071"/>
              <a:gd name="connsiteY54-35976" fmla="*/ 961152 h 5795240"/>
              <a:gd name="connsiteX55-35977" fmla="*/ 9651917 w 12641071"/>
              <a:gd name="connsiteY55-35978" fmla="*/ 940556 h 5795240"/>
              <a:gd name="connsiteX56-35979" fmla="*/ 11050508 w 12641071"/>
              <a:gd name="connsiteY56-35980" fmla="*/ 108150 h 5795240"/>
              <a:gd name="connsiteX57-35981" fmla="*/ 12641071 w 12641071"/>
              <a:gd name="connsiteY57-35982" fmla="*/ 1698711 h 5795240"/>
              <a:gd name="connsiteX58-35983" fmla="*/ 11371062 w 12641071"/>
              <a:gd name="connsiteY58-35984" fmla="*/ 3256960 h 5795240"/>
              <a:gd name="connsiteX59-35985" fmla="*/ 11215953 w 12641071"/>
              <a:gd name="connsiteY59-35986" fmla="*/ 3280632 h 5795240"/>
              <a:gd name="connsiteX60-35987" fmla="*/ 11142318 w 12641071"/>
              <a:gd name="connsiteY60-35988" fmla="*/ 3276914 h 5795240"/>
              <a:gd name="connsiteX61-35989" fmla="*/ 11215952 w 12641071"/>
              <a:gd name="connsiteY61-35990" fmla="*/ 3280632 h 5795240"/>
              <a:gd name="connsiteX62-35991" fmla="*/ 11213133 w 12641071"/>
              <a:gd name="connsiteY62-35992" fmla="*/ 3281062 h 5795240"/>
              <a:gd name="connsiteX63-35993" fmla="*/ 11116921 w 12641071"/>
              <a:gd name="connsiteY63-35994" fmla="*/ 3285921 h 5795240"/>
              <a:gd name="connsiteX64-35995" fmla="*/ 11050507 w 12641071"/>
              <a:gd name="connsiteY64-35996" fmla="*/ 3289274 h 5795240"/>
              <a:gd name="connsiteX65-35997" fmla="*/ 11006292 w 12641071"/>
              <a:gd name="connsiteY65-35998" fmla="*/ 3287041 h 5795240"/>
              <a:gd name="connsiteX66-35999" fmla="*/ 10937101 w 12641071"/>
              <a:gd name="connsiteY66-36000" fmla="*/ 3297601 h 5795240"/>
              <a:gd name="connsiteX67-36001" fmla="*/ 10144740 w 12641071"/>
              <a:gd name="connsiteY67-36002" fmla="*/ 4089962 h 5795240"/>
              <a:gd name="connsiteX68-36003" fmla="*/ 10130374 w 12641071"/>
              <a:gd name="connsiteY68-36004" fmla="*/ 4184101 h 5795240"/>
              <a:gd name="connsiteX69-36005" fmla="*/ 10130375 w 12641071"/>
              <a:gd name="connsiteY69-36006" fmla="*/ 4184103 h 5795240"/>
              <a:gd name="connsiteX70-36007" fmla="*/ 10130656 w 12641071"/>
              <a:gd name="connsiteY70-36008" fmla="*/ 4185950 h 5795240"/>
              <a:gd name="connsiteX71-36009" fmla="*/ 10138194 w 12641071"/>
              <a:gd name="connsiteY71-36010" fmla="*/ 4335228 h 5795240"/>
              <a:gd name="connsiteX72-36011" fmla="*/ 10137710 w 12641071"/>
              <a:gd name="connsiteY72-36012" fmla="*/ 4344822 h 5795240"/>
              <a:gd name="connsiteX73-36013" fmla="*/ 10133555 w 12641071"/>
              <a:gd name="connsiteY73-36014" fmla="*/ 4427096 h 5795240"/>
              <a:gd name="connsiteX74-36015" fmla="*/ 10129312 w 12641071"/>
              <a:gd name="connsiteY74-36016" fmla="*/ 4399289 h 5795240"/>
              <a:gd name="connsiteX75-36017" fmla="*/ 10126797 w 12641071"/>
              <a:gd name="connsiteY75-36018" fmla="*/ 4349498 h 5795240"/>
              <a:gd name="connsiteX76-36019" fmla="*/ 10126796 w 12641071"/>
              <a:gd name="connsiteY76-36020" fmla="*/ 4349498 h 5795240"/>
              <a:gd name="connsiteX77-36021" fmla="*/ 10129311 w 12641071"/>
              <a:gd name="connsiteY77-36022" fmla="*/ 4399289 h 5795240"/>
              <a:gd name="connsiteX78-36023" fmla="*/ 10133554 w 12641071"/>
              <a:gd name="connsiteY78-36024" fmla="*/ 4427096 h 5795240"/>
              <a:gd name="connsiteX79-36025" fmla="*/ 10130656 w 12641071"/>
              <a:gd name="connsiteY79-36026" fmla="*/ 4484506 h 5795240"/>
              <a:gd name="connsiteX80-36027" fmla="*/ 8678182 w 12641071"/>
              <a:gd name="connsiteY80-36028" fmla="*/ 5795240 h 5795240"/>
              <a:gd name="connsiteX81-36029" fmla="*/ 7467518 w 12641071"/>
              <a:gd name="connsiteY81-36030" fmla="*/ 5151535 h 5795240"/>
              <a:gd name="connsiteX82-36031" fmla="*/ 7419945 w 12641071"/>
              <a:gd name="connsiteY82-36032" fmla="*/ 5073228 h 5795240"/>
              <a:gd name="connsiteX83-36033" fmla="*/ 7367299 w 12641071"/>
              <a:gd name="connsiteY83-36034" fmla="*/ 4974928 h 5795240"/>
              <a:gd name="connsiteX84-36035" fmla="*/ 7320958 w 12641071"/>
              <a:gd name="connsiteY84-36036" fmla="*/ 4870887 h 5795240"/>
              <a:gd name="connsiteX85-36037" fmla="*/ 7322174 w 12641071"/>
              <a:gd name="connsiteY85-36038" fmla="*/ 4872361 h 5795240"/>
              <a:gd name="connsiteX86-36039" fmla="*/ 7322175 w 12641071"/>
              <a:gd name="connsiteY86-36040" fmla="*/ 4872361 h 5795240"/>
              <a:gd name="connsiteX87-36041" fmla="*/ 7223551 w 12641071"/>
              <a:gd name="connsiteY87-36042" fmla="*/ 4752829 h 5795240"/>
              <a:gd name="connsiteX88-36043" fmla="*/ 6652445 w 12641071"/>
              <a:gd name="connsiteY88-36044" fmla="*/ 4516269 h 5795240"/>
              <a:gd name="connsiteX89-36045" fmla="*/ 6200873 w 12641071"/>
              <a:gd name="connsiteY89-36046" fmla="*/ 4654206 h 5795240"/>
              <a:gd name="connsiteX90-36047" fmla="*/ 6088813 w 12641071"/>
              <a:gd name="connsiteY90-36048" fmla="*/ 4746663 h 5795240"/>
              <a:gd name="connsiteX91-36049" fmla="*/ 6023271 w 12641071"/>
              <a:gd name="connsiteY91-36050" fmla="*/ 4834312 h 5795240"/>
              <a:gd name="connsiteX92-36051" fmla="*/ 5935320 w 12641071"/>
              <a:gd name="connsiteY92-36052" fmla="*/ 4931081 h 5795240"/>
              <a:gd name="connsiteX93-36053" fmla="*/ 4971763 w 12641071"/>
              <a:gd name="connsiteY93-36054" fmla="*/ 5330200 h 5795240"/>
              <a:gd name="connsiteX94-36055" fmla="*/ 3716172 w 12641071"/>
              <a:gd name="connsiteY94-36056" fmla="*/ 4497938 h 5795240"/>
              <a:gd name="connsiteX95-36057" fmla="*/ 3710773 w 12641071"/>
              <a:gd name="connsiteY95-36058" fmla="*/ 4483182 h 5795240"/>
              <a:gd name="connsiteX96-36059" fmla="*/ 3710773 w 12641071"/>
              <a:gd name="connsiteY96-36060" fmla="*/ 4483181 h 5795240"/>
              <a:gd name="connsiteX97-36061" fmla="*/ 3674984 w 12641071"/>
              <a:gd name="connsiteY97-36062" fmla="*/ 4385402 h 5795240"/>
              <a:gd name="connsiteX98-36063" fmla="*/ 3659438 w 12641071"/>
              <a:gd name="connsiteY98-36064" fmla="*/ 4330309 h 5795240"/>
              <a:gd name="connsiteX99-36065" fmla="*/ 3672084 w 12641071"/>
              <a:gd name="connsiteY99-36066" fmla="*/ 4353606 h 5795240"/>
              <a:gd name="connsiteX100-36067" fmla="*/ 3659440 w 12641071"/>
              <a:gd name="connsiteY100-36068" fmla="*/ 4330309 h 5795240"/>
              <a:gd name="connsiteX101-36069" fmla="*/ 3613217 w 12641071"/>
              <a:gd name="connsiteY101-36070" fmla="*/ 4245153 h 5795240"/>
              <a:gd name="connsiteX102-36071" fmla="*/ 3083792 w 12641071"/>
              <a:gd name="connsiteY102-36072" fmla="*/ 3963660 h 5795240"/>
              <a:gd name="connsiteX103-36073" fmla="*/ 2835272 w 12641071"/>
              <a:gd name="connsiteY103-36074" fmla="*/ 4013833 h 5795240"/>
              <a:gd name="connsiteX104-36075" fmla="*/ 2820214 w 12641071"/>
              <a:gd name="connsiteY104-36076" fmla="*/ 4022007 h 5795240"/>
              <a:gd name="connsiteX105-36077" fmla="*/ 2820212 w 12641071"/>
              <a:gd name="connsiteY105-36078" fmla="*/ 4022008 h 5795240"/>
              <a:gd name="connsiteX106-36079" fmla="*/ 2820206 w 12641071"/>
              <a:gd name="connsiteY106-36080" fmla="*/ 4022011 h 5795240"/>
              <a:gd name="connsiteX107-36081" fmla="*/ 2813481 w 12641071"/>
              <a:gd name="connsiteY107-36082" fmla="*/ 4027041 h 5795240"/>
              <a:gd name="connsiteX108-36083" fmla="*/ 2762875 w 12641071"/>
              <a:gd name="connsiteY108-36084" fmla="*/ 4057784 h 5795240"/>
              <a:gd name="connsiteX109-36085" fmla="*/ 2762878 w 12641071"/>
              <a:gd name="connsiteY109-36086" fmla="*/ 4057784 h 5795240"/>
              <a:gd name="connsiteX110-36087" fmla="*/ 2694694 w 12641071"/>
              <a:gd name="connsiteY110-36088" fmla="*/ 4099208 h 5795240"/>
              <a:gd name="connsiteX111-36089" fmla="*/ 2726822 w 12641071"/>
              <a:gd name="connsiteY111-36090" fmla="*/ 4072700 h 5795240"/>
              <a:gd name="connsiteX112-36091" fmla="*/ 2757719 w 12641071"/>
              <a:gd name="connsiteY112-36092" fmla="*/ 4055929 h 5795240"/>
              <a:gd name="connsiteX113-36093" fmla="*/ 2757718 w 12641071"/>
              <a:gd name="connsiteY113-36094" fmla="*/ 4055928 h 5795240"/>
              <a:gd name="connsiteX114-36095" fmla="*/ 2726820 w 12641071"/>
              <a:gd name="connsiteY114-36096" fmla="*/ 4072700 h 5795240"/>
              <a:gd name="connsiteX115-36097" fmla="*/ 2694692 w 12641071"/>
              <a:gd name="connsiteY115-36098" fmla="*/ 4099208 h 5795240"/>
              <a:gd name="connsiteX116-36099" fmla="*/ 2664698 w 12641071"/>
              <a:gd name="connsiteY116-36100" fmla="*/ 4117431 h 5795240"/>
              <a:gd name="connsiteX117-36101" fmla="*/ 1804544 w 12641071"/>
              <a:gd name="connsiteY117-36102" fmla="*/ 4335229 h 5795240"/>
              <a:gd name="connsiteX118-36103" fmla="*/ 0 w 12641071"/>
              <a:gd name="connsiteY118-36104" fmla="*/ 2530685 h 5795240"/>
              <a:gd name="connsiteX119-36105" fmla="*/ 1804544 w 12641071"/>
              <a:gd name="connsiteY119-36106" fmla="*/ 726143 h 5795240"/>
              <a:gd name="connsiteX120-36107" fmla="*/ 3080549 w 12641071"/>
              <a:gd name="connsiteY120-36108" fmla="*/ 1254682 h 5795240"/>
              <a:gd name="connsiteX121-36109" fmla="*/ 3268676 w 12641071"/>
              <a:gd name="connsiteY121-36110" fmla="*/ 1461167 h 5795240"/>
              <a:gd name="connsiteX122-36111" fmla="*/ 3565826 w 12641071"/>
              <a:gd name="connsiteY122-36112" fmla="*/ 1551935 h 5795240"/>
              <a:gd name="connsiteX123-36113" fmla="*/ 4086504 w 12641071"/>
              <a:gd name="connsiteY123-36114" fmla="*/ 1127574 h 5795240"/>
              <a:gd name="connsiteX124-36115" fmla="*/ 4103078 w 12641071"/>
              <a:gd name="connsiteY124-36116" fmla="*/ 1004204 h 5795240"/>
              <a:gd name="connsiteX125-36117" fmla="*/ 5215874 w 12641071"/>
              <a:gd name="connsiteY125-36118" fmla="*/ 0 h 5795240"/>
              <a:gd name="connsiteX0-36119" fmla="*/ 5215874 w 12641071"/>
              <a:gd name="connsiteY0-36120" fmla="*/ 0 h 5795240"/>
              <a:gd name="connsiteX1-36121" fmla="*/ 5927386 w 12641071"/>
              <a:gd name="connsiteY1-36122" fmla="*/ 255427 h 5795240"/>
              <a:gd name="connsiteX2-36123" fmla="*/ 6105193 w 12641071"/>
              <a:gd name="connsiteY2-36124" fmla="*/ 442067 h 5795240"/>
              <a:gd name="connsiteX3-36125" fmla="*/ 6105193 w 12641071"/>
              <a:gd name="connsiteY3-36126" fmla="*/ 442069 h 5795240"/>
              <a:gd name="connsiteX4-36127" fmla="*/ 6141460 w 12641071"/>
              <a:gd name="connsiteY4-36128" fmla="*/ 475027 h 5795240"/>
              <a:gd name="connsiteX5-36129" fmla="*/ 6788665 w 12641071"/>
              <a:gd name="connsiteY5-36130" fmla="*/ 707369 h 5795240"/>
              <a:gd name="connsiteX6-36131" fmla="*/ 7184710 w 12641071"/>
              <a:gd name="connsiteY6-36132" fmla="*/ 627411 h 5795240"/>
              <a:gd name="connsiteX7-36133" fmla="*/ 7314851 w 12641071"/>
              <a:gd name="connsiteY7-36134" fmla="*/ 559537 h 5795240"/>
              <a:gd name="connsiteX8-36135" fmla="*/ 7314853 w 12641071"/>
              <a:gd name="connsiteY8-36136" fmla="*/ 559536 h 5795240"/>
              <a:gd name="connsiteX9-36137" fmla="*/ 7314851 w 12641071"/>
              <a:gd name="connsiteY9-36138" fmla="*/ 559537 h 5795240"/>
              <a:gd name="connsiteX10-36139" fmla="*/ 7391626 w 12641071"/>
              <a:gd name="connsiteY10-36140" fmla="*/ 508114 h 5795240"/>
              <a:gd name="connsiteX11-36141" fmla="*/ 7391631 w 12641071"/>
              <a:gd name="connsiteY11-36142" fmla="*/ 508110 h 5795240"/>
              <a:gd name="connsiteX12-36143" fmla="*/ 7478934 w 12641071"/>
              <a:gd name="connsiteY12-36144" fmla="*/ 466053 h 5795240"/>
              <a:gd name="connsiteX13-36145" fmla="*/ 7897193 w 12641071"/>
              <a:gd name="connsiteY13-36146" fmla="*/ 381611 h 5795240"/>
              <a:gd name="connsiteX14-36147" fmla="*/ 8788216 w 12641071"/>
              <a:gd name="connsiteY14-36148" fmla="*/ 855364 h 5795240"/>
              <a:gd name="connsiteX15-36149" fmla="*/ 8832362 w 12641071"/>
              <a:gd name="connsiteY15-36150" fmla="*/ 928030 h 5795240"/>
              <a:gd name="connsiteX16-36151" fmla="*/ 8832362 w 12641071"/>
              <a:gd name="connsiteY16-36152" fmla="*/ 928033 h 5795240"/>
              <a:gd name="connsiteX17-36153" fmla="*/ 8842040 w 12641071"/>
              <a:gd name="connsiteY17-36154" fmla="*/ 943961 h 5795240"/>
              <a:gd name="connsiteX18-36155" fmla="*/ 8856144 w 12641071"/>
              <a:gd name="connsiteY18-36156" fmla="*/ 973241 h 5795240"/>
              <a:gd name="connsiteX19-36157" fmla="*/ 8856145 w 12641071"/>
              <a:gd name="connsiteY19-36158" fmla="*/ 973241 h 5795240"/>
              <a:gd name="connsiteX20-36159" fmla="*/ 8878117 w 12641071"/>
              <a:gd name="connsiteY20-36160" fmla="*/ 1018851 h 5795240"/>
              <a:gd name="connsiteX21-36161" fmla="*/ 8877719 w 12641071"/>
              <a:gd name="connsiteY21-36162" fmla="*/ 1018369 h 5795240"/>
              <a:gd name="connsiteX22-36163" fmla="*/ 8853250 w 12641071"/>
              <a:gd name="connsiteY22-36164" fmla="*/ 973288 h 5795240"/>
              <a:gd name="connsiteX23-36165" fmla="*/ 8853249 w 12641071"/>
              <a:gd name="connsiteY23-36166" fmla="*/ 973288 h 5795240"/>
              <a:gd name="connsiteX24-36167" fmla="*/ 8853248 w 12641071"/>
              <a:gd name="connsiteY24-36168" fmla="*/ 973287 h 5795240"/>
              <a:gd name="connsiteX25-36169" fmla="*/ 8849677 w 12641071"/>
              <a:gd name="connsiteY25-36170" fmla="*/ 973341 h 5795240"/>
              <a:gd name="connsiteX26-36171" fmla="*/ 8641543 w 12641071"/>
              <a:gd name="connsiteY26-36172" fmla="*/ 916577 h 5795240"/>
              <a:gd name="connsiteX27-36173" fmla="*/ 8641545 w 12641071"/>
              <a:gd name="connsiteY27-36174" fmla="*/ 916580 h 5795240"/>
              <a:gd name="connsiteX28-36175" fmla="*/ 8849676 w 12641071"/>
              <a:gd name="connsiteY28-36176" fmla="*/ 973343 h 5795240"/>
              <a:gd name="connsiteX29-36177" fmla="*/ 8853248 w 12641071"/>
              <a:gd name="connsiteY29-36178" fmla="*/ 973288 h 5795240"/>
              <a:gd name="connsiteX30-36179" fmla="*/ 8877719 w 12641071"/>
              <a:gd name="connsiteY30-36180" fmla="*/ 1018371 h 5795240"/>
              <a:gd name="connsiteX31-36181" fmla="*/ 8878116 w 12641071"/>
              <a:gd name="connsiteY31-36182" fmla="*/ 1018851 h 5795240"/>
              <a:gd name="connsiteX32-36183" fmla="*/ 8887288 w 12641071"/>
              <a:gd name="connsiteY32-36184" fmla="*/ 1037892 h 5795240"/>
              <a:gd name="connsiteX33-36185" fmla="*/ 8949899 w 12641071"/>
              <a:gd name="connsiteY33-36186" fmla="*/ 1239592 h 5795240"/>
              <a:gd name="connsiteX34-36187" fmla="*/ 8968437 w 12641071"/>
              <a:gd name="connsiteY34-36188" fmla="*/ 1423482 h 5795240"/>
              <a:gd name="connsiteX35-36189" fmla="*/ 8949899 w 12641071"/>
              <a:gd name="connsiteY35-36190" fmla="*/ 1239591 h 5795240"/>
              <a:gd name="connsiteX36-36191" fmla="*/ 8887288 w 12641071"/>
              <a:gd name="connsiteY36-36192" fmla="*/ 1037890 h 5795240"/>
              <a:gd name="connsiteX37-36193" fmla="*/ 8878116 w 12641071"/>
              <a:gd name="connsiteY37-36194" fmla="*/ 1018851 h 5795240"/>
              <a:gd name="connsiteX38-36195" fmla="*/ 8931285 w 12641071"/>
              <a:gd name="connsiteY38-36196" fmla="*/ 1083292 h 5795240"/>
              <a:gd name="connsiteX39-36197" fmla="*/ 9241478 w 12641071"/>
              <a:gd name="connsiteY39-36198" fmla="*/ 1211778 h 5795240"/>
              <a:gd name="connsiteX40-36199" fmla="*/ 9605238 w 12641071"/>
              <a:gd name="connsiteY40-36200" fmla="*/ 1018369 h 5795240"/>
              <a:gd name="connsiteX41-36201" fmla="*/ 9636247 w 12641071"/>
              <a:gd name="connsiteY41-36202" fmla="*/ 961241 h 5795240"/>
              <a:gd name="connsiteX42-36203" fmla="*/ 9641995 w 12641071"/>
              <a:gd name="connsiteY42-36204" fmla="*/ 961152 h 5795240"/>
              <a:gd name="connsiteX43-36205" fmla="*/ 9584939 w 12641071"/>
              <a:gd name="connsiteY43-36206" fmla="*/ 1079594 h 5795240"/>
              <a:gd name="connsiteX44-36207" fmla="*/ 9546257 w 12641071"/>
              <a:gd name="connsiteY44-36208" fmla="*/ 1204206 h 5795240"/>
              <a:gd name="connsiteX45-36209" fmla="*/ 9584939 w 12641071"/>
              <a:gd name="connsiteY45-36210" fmla="*/ 1079596 h 5795240"/>
              <a:gd name="connsiteX46-36211" fmla="*/ 9641995 w 12641071"/>
              <a:gd name="connsiteY46-36212" fmla="*/ 961153 h 5795240"/>
              <a:gd name="connsiteX47-36213" fmla="*/ 9653069 w 12641071"/>
              <a:gd name="connsiteY47-36214" fmla="*/ 960983 h 5795240"/>
              <a:gd name="connsiteX48-36215" fmla="*/ 9801564 w 12641071"/>
              <a:gd name="connsiteY48-36216" fmla="*/ 1196828 h 5795240"/>
              <a:gd name="connsiteX49-36217" fmla="*/ 9801566 w 12641071"/>
              <a:gd name="connsiteY49-36218" fmla="*/ 1196828 h 5795240"/>
              <a:gd name="connsiteX50-36219" fmla="*/ 9653070 w 12641071"/>
              <a:gd name="connsiteY50-36220" fmla="*/ 960982 h 5795240"/>
              <a:gd name="connsiteX51-36221" fmla="*/ 9641996 w 12641071"/>
              <a:gd name="connsiteY51-36222" fmla="*/ 961152 h 5795240"/>
              <a:gd name="connsiteX52-36223" fmla="*/ 9651917 w 12641071"/>
              <a:gd name="connsiteY52-36224" fmla="*/ 940556 h 5795240"/>
              <a:gd name="connsiteX53-36225" fmla="*/ 11050508 w 12641071"/>
              <a:gd name="connsiteY53-36226" fmla="*/ 108150 h 5795240"/>
              <a:gd name="connsiteX54-36227" fmla="*/ 12641071 w 12641071"/>
              <a:gd name="connsiteY54-36228" fmla="*/ 1698711 h 5795240"/>
              <a:gd name="connsiteX55-36229" fmla="*/ 11371062 w 12641071"/>
              <a:gd name="connsiteY55-36230" fmla="*/ 3256960 h 5795240"/>
              <a:gd name="connsiteX56-36231" fmla="*/ 11215953 w 12641071"/>
              <a:gd name="connsiteY56-36232" fmla="*/ 3280632 h 5795240"/>
              <a:gd name="connsiteX57-36233" fmla="*/ 11142318 w 12641071"/>
              <a:gd name="connsiteY57-36234" fmla="*/ 3276914 h 5795240"/>
              <a:gd name="connsiteX58-36235" fmla="*/ 11215952 w 12641071"/>
              <a:gd name="connsiteY58-36236" fmla="*/ 3280632 h 5795240"/>
              <a:gd name="connsiteX59-36237" fmla="*/ 11213133 w 12641071"/>
              <a:gd name="connsiteY59-36238" fmla="*/ 3281062 h 5795240"/>
              <a:gd name="connsiteX60-36239" fmla="*/ 11116921 w 12641071"/>
              <a:gd name="connsiteY60-36240" fmla="*/ 3285921 h 5795240"/>
              <a:gd name="connsiteX61-36241" fmla="*/ 11050507 w 12641071"/>
              <a:gd name="connsiteY61-36242" fmla="*/ 3289274 h 5795240"/>
              <a:gd name="connsiteX62-36243" fmla="*/ 11006292 w 12641071"/>
              <a:gd name="connsiteY62-36244" fmla="*/ 3287041 h 5795240"/>
              <a:gd name="connsiteX63-36245" fmla="*/ 10937101 w 12641071"/>
              <a:gd name="connsiteY63-36246" fmla="*/ 3297601 h 5795240"/>
              <a:gd name="connsiteX64-36247" fmla="*/ 10144740 w 12641071"/>
              <a:gd name="connsiteY64-36248" fmla="*/ 4089962 h 5795240"/>
              <a:gd name="connsiteX65-36249" fmla="*/ 10130374 w 12641071"/>
              <a:gd name="connsiteY65-36250" fmla="*/ 4184101 h 5795240"/>
              <a:gd name="connsiteX66-36251" fmla="*/ 10130375 w 12641071"/>
              <a:gd name="connsiteY66-36252" fmla="*/ 4184103 h 5795240"/>
              <a:gd name="connsiteX67-36253" fmla="*/ 10130656 w 12641071"/>
              <a:gd name="connsiteY67-36254" fmla="*/ 4185950 h 5795240"/>
              <a:gd name="connsiteX68-36255" fmla="*/ 10138194 w 12641071"/>
              <a:gd name="connsiteY68-36256" fmla="*/ 4335228 h 5795240"/>
              <a:gd name="connsiteX69-36257" fmla="*/ 10137710 w 12641071"/>
              <a:gd name="connsiteY69-36258" fmla="*/ 4344822 h 5795240"/>
              <a:gd name="connsiteX70-36259" fmla="*/ 10133555 w 12641071"/>
              <a:gd name="connsiteY70-36260" fmla="*/ 4427096 h 5795240"/>
              <a:gd name="connsiteX71-36261" fmla="*/ 10129312 w 12641071"/>
              <a:gd name="connsiteY71-36262" fmla="*/ 4399289 h 5795240"/>
              <a:gd name="connsiteX72-36263" fmla="*/ 10126797 w 12641071"/>
              <a:gd name="connsiteY72-36264" fmla="*/ 4349498 h 5795240"/>
              <a:gd name="connsiteX73-36265" fmla="*/ 10126796 w 12641071"/>
              <a:gd name="connsiteY73-36266" fmla="*/ 4349498 h 5795240"/>
              <a:gd name="connsiteX74-36267" fmla="*/ 10129311 w 12641071"/>
              <a:gd name="connsiteY74-36268" fmla="*/ 4399289 h 5795240"/>
              <a:gd name="connsiteX75-36269" fmla="*/ 10133554 w 12641071"/>
              <a:gd name="connsiteY75-36270" fmla="*/ 4427096 h 5795240"/>
              <a:gd name="connsiteX76-36271" fmla="*/ 10130656 w 12641071"/>
              <a:gd name="connsiteY76-36272" fmla="*/ 4484506 h 5795240"/>
              <a:gd name="connsiteX77-36273" fmla="*/ 8678182 w 12641071"/>
              <a:gd name="connsiteY77-36274" fmla="*/ 5795240 h 5795240"/>
              <a:gd name="connsiteX78-36275" fmla="*/ 7467518 w 12641071"/>
              <a:gd name="connsiteY78-36276" fmla="*/ 5151535 h 5795240"/>
              <a:gd name="connsiteX79-36277" fmla="*/ 7419945 w 12641071"/>
              <a:gd name="connsiteY79-36278" fmla="*/ 5073228 h 5795240"/>
              <a:gd name="connsiteX80-36279" fmla="*/ 7367299 w 12641071"/>
              <a:gd name="connsiteY80-36280" fmla="*/ 4974928 h 5795240"/>
              <a:gd name="connsiteX81-36281" fmla="*/ 7320958 w 12641071"/>
              <a:gd name="connsiteY81-36282" fmla="*/ 4870887 h 5795240"/>
              <a:gd name="connsiteX82-36283" fmla="*/ 7322174 w 12641071"/>
              <a:gd name="connsiteY82-36284" fmla="*/ 4872361 h 5795240"/>
              <a:gd name="connsiteX83-36285" fmla="*/ 7322175 w 12641071"/>
              <a:gd name="connsiteY83-36286" fmla="*/ 4872361 h 5795240"/>
              <a:gd name="connsiteX84-36287" fmla="*/ 7223551 w 12641071"/>
              <a:gd name="connsiteY84-36288" fmla="*/ 4752829 h 5795240"/>
              <a:gd name="connsiteX85-36289" fmla="*/ 6652445 w 12641071"/>
              <a:gd name="connsiteY85-36290" fmla="*/ 4516269 h 5795240"/>
              <a:gd name="connsiteX86-36291" fmla="*/ 6200873 w 12641071"/>
              <a:gd name="connsiteY86-36292" fmla="*/ 4654206 h 5795240"/>
              <a:gd name="connsiteX87-36293" fmla="*/ 6088813 w 12641071"/>
              <a:gd name="connsiteY87-36294" fmla="*/ 4746663 h 5795240"/>
              <a:gd name="connsiteX88-36295" fmla="*/ 6023271 w 12641071"/>
              <a:gd name="connsiteY88-36296" fmla="*/ 4834312 h 5795240"/>
              <a:gd name="connsiteX89-36297" fmla="*/ 5935320 w 12641071"/>
              <a:gd name="connsiteY89-36298" fmla="*/ 4931081 h 5795240"/>
              <a:gd name="connsiteX90-36299" fmla="*/ 4971763 w 12641071"/>
              <a:gd name="connsiteY90-36300" fmla="*/ 5330200 h 5795240"/>
              <a:gd name="connsiteX91-36301" fmla="*/ 3716172 w 12641071"/>
              <a:gd name="connsiteY91-36302" fmla="*/ 4497938 h 5795240"/>
              <a:gd name="connsiteX92-36303" fmla="*/ 3710773 w 12641071"/>
              <a:gd name="connsiteY92-36304" fmla="*/ 4483182 h 5795240"/>
              <a:gd name="connsiteX93-36305" fmla="*/ 3710773 w 12641071"/>
              <a:gd name="connsiteY93-36306" fmla="*/ 4483181 h 5795240"/>
              <a:gd name="connsiteX94-36307" fmla="*/ 3674984 w 12641071"/>
              <a:gd name="connsiteY94-36308" fmla="*/ 4385402 h 5795240"/>
              <a:gd name="connsiteX95-36309" fmla="*/ 3659438 w 12641071"/>
              <a:gd name="connsiteY95-36310" fmla="*/ 4330309 h 5795240"/>
              <a:gd name="connsiteX96-36311" fmla="*/ 3672084 w 12641071"/>
              <a:gd name="connsiteY96-36312" fmla="*/ 4353606 h 5795240"/>
              <a:gd name="connsiteX97-36313" fmla="*/ 3659440 w 12641071"/>
              <a:gd name="connsiteY97-36314" fmla="*/ 4330309 h 5795240"/>
              <a:gd name="connsiteX98-36315" fmla="*/ 3613217 w 12641071"/>
              <a:gd name="connsiteY98-36316" fmla="*/ 4245153 h 5795240"/>
              <a:gd name="connsiteX99-36317" fmla="*/ 3083792 w 12641071"/>
              <a:gd name="connsiteY99-36318" fmla="*/ 3963660 h 5795240"/>
              <a:gd name="connsiteX100-36319" fmla="*/ 2835272 w 12641071"/>
              <a:gd name="connsiteY100-36320" fmla="*/ 4013833 h 5795240"/>
              <a:gd name="connsiteX101-36321" fmla="*/ 2820214 w 12641071"/>
              <a:gd name="connsiteY101-36322" fmla="*/ 4022007 h 5795240"/>
              <a:gd name="connsiteX102-36323" fmla="*/ 2820212 w 12641071"/>
              <a:gd name="connsiteY102-36324" fmla="*/ 4022008 h 5795240"/>
              <a:gd name="connsiteX103-36325" fmla="*/ 2820206 w 12641071"/>
              <a:gd name="connsiteY103-36326" fmla="*/ 4022011 h 5795240"/>
              <a:gd name="connsiteX104-36327" fmla="*/ 2813481 w 12641071"/>
              <a:gd name="connsiteY104-36328" fmla="*/ 4027041 h 5795240"/>
              <a:gd name="connsiteX105-36329" fmla="*/ 2762875 w 12641071"/>
              <a:gd name="connsiteY105-36330" fmla="*/ 4057784 h 5795240"/>
              <a:gd name="connsiteX106-36331" fmla="*/ 2762878 w 12641071"/>
              <a:gd name="connsiteY106-36332" fmla="*/ 4057784 h 5795240"/>
              <a:gd name="connsiteX107-36333" fmla="*/ 2694694 w 12641071"/>
              <a:gd name="connsiteY107-36334" fmla="*/ 4099208 h 5795240"/>
              <a:gd name="connsiteX108-36335" fmla="*/ 2726822 w 12641071"/>
              <a:gd name="connsiteY108-36336" fmla="*/ 4072700 h 5795240"/>
              <a:gd name="connsiteX109-36337" fmla="*/ 2757719 w 12641071"/>
              <a:gd name="connsiteY109-36338" fmla="*/ 4055929 h 5795240"/>
              <a:gd name="connsiteX110-36339" fmla="*/ 2757718 w 12641071"/>
              <a:gd name="connsiteY110-36340" fmla="*/ 4055928 h 5795240"/>
              <a:gd name="connsiteX111-36341" fmla="*/ 2726820 w 12641071"/>
              <a:gd name="connsiteY111-36342" fmla="*/ 4072700 h 5795240"/>
              <a:gd name="connsiteX112-36343" fmla="*/ 2694692 w 12641071"/>
              <a:gd name="connsiteY112-36344" fmla="*/ 4099208 h 5795240"/>
              <a:gd name="connsiteX113-36345" fmla="*/ 2664698 w 12641071"/>
              <a:gd name="connsiteY113-36346" fmla="*/ 4117431 h 5795240"/>
              <a:gd name="connsiteX114-36347" fmla="*/ 1804544 w 12641071"/>
              <a:gd name="connsiteY114-36348" fmla="*/ 4335229 h 5795240"/>
              <a:gd name="connsiteX115-36349" fmla="*/ 0 w 12641071"/>
              <a:gd name="connsiteY115-36350" fmla="*/ 2530685 h 5795240"/>
              <a:gd name="connsiteX116-36351" fmla="*/ 1804544 w 12641071"/>
              <a:gd name="connsiteY116-36352" fmla="*/ 726143 h 5795240"/>
              <a:gd name="connsiteX117-36353" fmla="*/ 3080549 w 12641071"/>
              <a:gd name="connsiteY117-36354" fmla="*/ 1254682 h 5795240"/>
              <a:gd name="connsiteX118-36355" fmla="*/ 3268676 w 12641071"/>
              <a:gd name="connsiteY118-36356" fmla="*/ 1461167 h 5795240"/>
              <a:gd name="connsiteX119-36357" fmla="*/ 3565826 w 12641071"/>
              <a:gd name="connsiteY119-36358" fmla="*/ 1551935 h 5795240"/>
              <a:gd name="connsiteX120-36359" fmla="*/ 4086504 w 12641071"/>
              <a:gd name="connsiteY120-36360" fmla="*/ 1127574 h 5795240"/>
              <a:gd name="connsiteX121-36361" fmla="*/ 4103078 w 12641071"/>
              <a:gd name="connsiteY121-36362" fmla="*/ 1004204 h 5795240"/>
              <a:gd name="connsiteX122-36363" fmla="*/ 5215874 w 12641071"/>
              <a:gd name="connsiteY122-36364" fmla="*/ 0 h 5795240"/>
              <a:gd name="connsiteX0-36365" fmla="*/ 5215874 w 12641071"/>
              <a:gd name="connsiteY0-36366" fmla="*/ 0 h 5795240"/>
              <a:gd name="connsiteX1-36367" fmla="*/ 5927386 w 12641071"/>
              <a:gd name="connsiteY1-36368" fmla="*/ 255427 h 5795240"/>
              <a:gd name="connsiteX2-36369" fmla="*/ 6105193 w 12641071"/>
              <a:gd name="connsiteY2-36370" fmla="*/ 442067 h 5795240"/>
              <a:gd name="connsiteX3-36371" fmla="*/ 6105193 w 12641071"/>
              <a:gd name="connsiteY3-36372" fmla="*/ 442069 h 5795240"/>
              <a:gd name="connsiteX4-36373" fmla="*/ 6141460 w 12641071"/>
              <a:gd name="connsiteY4-36374" fmla="*/ 475027 h 5795240"/>
              <a:gd name="connsiteX5-36375" fmla="*/ 6788665 w 12641071"/>
              <a:gd name="connsiteY5-36376" fmla="*/ 707369 h 5795240"/>
              <a:gd name="connsiteX6-36377" fmla="*/ 7184710 w 12641071"/>
              <a:gd name="connsiteY6-36378" fmla="*/ 627411 h 5795240"/>
              <a:gd name="connsiteX7-36379" fmla="*/ 7314851 w 12641071"/>
              <a:gd name="connsiteY7-36380" fmla="*/ 559537 h 5795240"/>
              <a:gd name="connsiteX8-36381" fmla="*/ 7314853 w 12641071"/>
              <a:gd name="connsiteY8-36382" fmla="*/ 559536 h 5795240"/>
              <a:gd name="connsiteX9-36383" fmla="*/ 7314851 w 12641071"/>
              <a:gd name="connsiteY9-36384" fmla="*/ 559537 h 5795240"/>
              <a:gd name="connsiteX10-36385" fmla="*/ 7391626 w 12641071"/>
              <a:gd name="connsiteY10-36386" fmla="*/ 508114 h 5795240"/>
              <a:gd name="connsiteX11-36387" fmla="*/ 7391631 w 12641071"/>
              <a:gd name="connsiteY11-36388" fmla="*/ 508110 h 5795240"/>
              <a:gd name="connsiteX12-36389" fmla="*/ 7478934 w 12641071"/>
              <a:gd name="connsiteY12-36390" fmla="*/ 466053 h 5795240"/>
              <a:gd name="connsiteX13-36391" fmla="*/ 7897193 w 12641071"/>
              <a:gd name="connsiteY13-36392" fmla="*/ 381611 h 5795240"/>
              <a:gd name="connsiteX14-36393" fmla="*/ 8788216 w 12641071"/>
              <a:gd name="connsiteY14-36394" fmla="*/ 855364 h 5795240"/>
              <a:gd name="connsiteX15-36395" fmla="*/ 8832362 w 12641071"/>
              <a:gd name="connsiteY15-36396" fmla="*/ 928030 h 5795240"/>
              <a:gd name="connsiteX16-36397" fmla="*/ 8832362 w 12641071"/>
              <a:gd name="connsiteY16-36398" fmla="*/ 928033 h 5795240"/>
              <a:gd name="connsiteX17-36399" fmla="*/ 8842040 w 12641071"/>
              <a:gd name="connsiteY17-36400" fmla="*/ 943961 h 5795240"/>
              <a:gd name="connsiteX18-36401" fmla="*/ 8856144 w 12641071"/>
              <a:gd name="connsiteY18-36402" fmla="*/ 973241 h 5795240"/>
              <a:gd name="connsiteX19-36403" fmla="*/ 8856145 w 12641071"/>
              <a:gd name="connsiteY19-36404" fmla="*/ 973241 h 5795240"/>
              <a:gd name="connsiteX20-36405" fmla="*/ 8878117 w 12641071"/>
              <a:gd name="connsiteY20-36406" fmla="*/ 1018851 h 5795240"/>
              <a:gd name="connsiteX21-36407" fmla="*/ 8877719 w 12641071"/>
              <a:gd name="connsiteY21-36408" fmla="*/ 1018369 h 5795240"/>
              <a:gd name="connsiteX22-36409" fmla="*/ 8853250 w 12641071"/>
              <a:gd name="connsiteY22-36410" fmla="*/ 973288 h 5795240"/>
              <a:gd name="connsiteX23-36411" fmla="*/ 8853249 w 12641071"/>
              <a:gd name="connsiteY23-36412" fmla="*/ 973288 h 5795240"/>
              <a:gd name="connsiteX24-36413" fmla="*/ 8853248 w 12641071"/>
              <a:gd name="connsiteY24-36414" fmla="*/ 973287 h 5795240"/>
              <a:gd name="connsiteX25-36415" fmla="*/ 8849677 w 12641071"/>
              <a:gd name="connsiteY25-36416" fmla="*/ 973341 h 5795240"/>
              <a:gd name="connsiteX26-36417" fmla="*/ 8641543 w 12641071"/>
              <a:gd name="connsiteY26-36418" fmla="*/ 916577 h 5795240"/>
              <a:gd name="connsiteX27-36419" fmla="*/ 8641545 w 12641071"/>
              <a:gd name="connsiteY27-36420" fmla="*/ 916580 h 5795240"/>
              <a:gd name="connsiteX28-36421" fmla="*/ 8849676 w 12641071"/>
              <a:gd name="connsiteY28-36422" fmla="*/ 973343 h 5795240"/>
              <a:gd name="connsiteX29-36423" fmla="*/ 8853248 w 12641071"/>
              <a:gd name="connsiteY29-36424" fmla="*/ 973288 h 5795240"/>
              <a:gd name="connsiteX30-36425" fmla="*/ 8877719 w 12641071"/>
              <a:gd name="connsiteY30-36426" fmla="*/ 1018371 h 5795240"/>
              <a:gd name="connsiteX31-36427" fmla="*/ 8878116 w 12641071"/>
              <a:gd name="connsiteY31-36428" fmla="*/ 1018851 h 5795240"/>
              <a:gd name="connsiteX32-36429" fmla="*/ 8887288 w 12641071"/>
              <a:gd name="connsiteY32-36430" fmla="*/ 1037892 h 5795240"/>
              <a:gd name="connsiteX33-36431" fmla="*/ 8949899 w 12641071"/>
              <a:gd name="connsiteY33-36432" fmla="*/ 1239592 h 5795240"/>
              <a:gd name="connsiteX34-36433" fmla="*/ 8968437 w 12641071"/>
              <a:gd name="connsiteY34-36434" fmla="*/ 1423482 h 5795240"/>
              <a:gd name="connsiteX35-36435" fmla="*/ 8949899 w 12641071"/>
              <a:gd name="connsiteY35-36436" fmla="*/ 1239591 h 5795240"/>
              <a:gd name="connsiteX36-36437" fmla="*/ 8887288 w 12641071"/>
              <a:gd name="connsiteY36-36438" fmla="*/ 1037890 h 5795240"/>
              <a:gd name="connsiteX37-36439" fmla="*/ 8878116 w 12641071"/>
              <a:gd name="connsiteY37-36440" fmla="*/ 1018851 h 5795240"/>
              <a:gd name="connsiteX38-36441" fmla="*/ 8931285 w 12641071"/>
              <a:gd name="connsiteY38-36442" fmla="*/ 1083292 h 5795240"/>
              <a:gd name="connsiteX39-36443" fmla="*/ 9241478 w 12641071"/>
              <a:gd name="connsiteY39-36444" fmla="*/ 1211778 h 5795240"/>
              <a:gd name="connsiteX40-36445" fmla="*/ 9605238 w 12641071"/>
              <a:gd name="connsiteY40-36446" fmla="*/ 1018369 h 5795240"/>
              <a:gd name="connsiteX41-36447" fmla="*/ 9636247 w 12641071"/>
              <a:gd name="connsiteY41-36448" fmla="*/ 961241 h 5795240"/>
              <a:gd name="connsiteX42-36449" fmla="*/ 9641995 w 12641071"/>
              <a:gd name="connsiteY42-36450" fmla="*/ 961152 h 5795240"/>
              <a:gd name="connsiteX43-36451" fmla="*/ 9584939 w 12641071"/>
              <a:gd name="connsiteY43-36452" fmla="*/ 1079594 h 5795240"/>
              <a:gd name="connsiteX44-36453" fmla="*/ 9546257 w 12641071"/>
              <a:gd name="connsiteY44-36454" fmla="*/ 1204206 h 5795240"/>
              <a:gd name="connsiteX45-36455" fmla="*/ 9584939 w 12641071"/>
              <a:gd name="connsiteY45-36456" fmla="*/ 1079596 h 5795240"/>
              <a:gd name="connsiteX46-36457" fmla="*/ 9641995 w 12641071"/>
              <a:gd name="connsiteY46-36458" fmla="*/ 961153 h 5795240"/>
              <a:gd name="connsiteX47-36459" fmla="*/ 9653069 w 12641071"/>
              <a:gd name="connsiteY47-36460" fmla="*/ 960983 h 5795240"/>
              <a:gd name="connsiteX48-36461" fmla="*/ 9801564 w 12641071"/>
              <a:gd name="connsiteY48-36462" fmla="*/ 1196828 h 5795240"/>
              <a:gd name="connsiteX49-36463" fmla="*/ 9801566 w 12641071"/>
              <a:gd name="connsiteY49-36464" fmla="*/ 1196828 h 5795240"/>
              <a:gd name="connsiteX50-36465" fmla="*/ 9653070 w 12641071"/>
              <a:gd name="connsiteY50-36466" fmla="*/ 960982 h 5795240"/>
              <a:gd name="connsiteX51-36467" fmla="*/ 9641996 w 12641071"/>
              <a:gd name="connsiteY51-36468" fmla="*/ 961152 h 5795240"/>
              <a:gd name="connsiteX52-36469" fmla="*/ 9651917 w 12641071"/>
              <a:gd name="connsiteY52-36470" fmla="*/ 940556 h 5795240"/>
              <a:gd name="connsiteX53-36471" fmla="*/ 11050508 w 12641071"/>
              <a:gd name="connsiteY53-36472" fmla="*/ 108150 h 5795240"/>
              <a:gd name="connsiteX54-36473" fmla="*/ 12641071 w 12641071"/>
              <a:gd name="connsiteY54-36474" fmla="*/ 1698711 h 5795240"/>
              <a:gd name="connsiteX55-36475" fmla="*/ 11371062 w 12641071"/>
              <a:gd name="connsiteY55-36476" fmla="*/ 3256960 h 5795240"/>
              <a:gd name="connsiteX56-36477" fmla="*/ 11215953 w 12641071"/>
              <a:gd name="connsiteY56-36478" fmla="*/ 3280632 h 5795240"/>
              <a:gd name="connsiteX57-36479" fmla="*/ 11142318 w 12641071"/>
              <a:gd name="connsiteY57-36480" fmla="*/ 3276914 h 5795240"/>
              <a:gd name="connsiteX58-36481" fmla="*/ 11215952 w 12641071"/>
              <a:gd name="connsiteY58-36482" fmla="*/ 3280632 h 5795240"/>
              <a:gd name="connsiteX59-36483" fmla="*/ 11213133 w 12641071"/>
              <a:gd name="connsiteY59-36484" fmla="*/ 3281062 h 5795240"/>
              <a:gd name="connsiteX60-36485" fmla="*/ 11116921 w 12641071"/>
              <a:gd name="connsiteY60-36486" fmla="*/ 3285921 h 5795240"/>
              <a:gd name="connsiteX61-36487" fmla="*/ 11050507 w 12641071"/>
              <a:gd name="connsiteY61-36488" fmla="*/ 3289274 h 5795240"/>
              <a:gd name="connsiteX62-36489" fmla="*/ 11006292 w 12641071"/>
              <a:gd name="connsiteY62-36490" fmla="*/ 3287041 h 5795240"/>
              <a:gd name="connsiteX63-36491" fmla="*/ 10937101 w 12641071"/>
              <a:gd name="connsiteY63-36492" fmla="*/ 3297601 h 5795240"/>
              <a:gd name="connsiteX64-36493" fmla="*/ 10144740 w 12641071"/>
              <a:gd name="connsiteY64-36494" fmla="*/ 4089962 h 5795240"/>
              <a:gd name="connsiteX65-36495" fmla="*/ 10130374 w 12641071"/>
              <a:gd name="connsiteY65-36496" fmla="*/ 4184101 h 5795240"/>
              <a:gd name="connsiteX66-36497" fmla="*/ 10130375 w 12641071"/>
              <a:gd name="connsiteY66-36498" fmla="*/ 4184103 h 5795240"/>
              <a:gd name="connsiteX67-36499" fmla="*/ 10130656 w 12641071"/>
              <a:gd name="connsiteY67-36500" fmla="*/ 4185950 h 5795240"/>
              <a:gd name="connsiteX68-36501" fmla="*/ 10138194 w 12641071"/>
              <a:gd name="connsiteY68-36502" fmla="*/ 4335228 h 5795240"/>
              <a:gd name="connsiteX69-36503" fmla="*/ 10137710 w 12641071"/>
              <a:gd name="connsiteY69-36504" fmla="*/ 4344822 h 5795240"/>
              <a:gd name="connsiteX70-36505" fmla="*/ 10133555 w 12641071"/>
              <a:gd name="connsiteY70-36506" fmla="*/ 4427096 h 5795240"/>
              <a:gd name="connsiteX71-36507" fmla="*/ 10129312 w 12641071"/>
              <a:gd name="connsiteY71-36508" fmla="*/ 4399289 h 5795240"/>
              <a:gd name="connsiteX72-36509" fmla="*/ 10126797 w 12641071"/>
              <a:gd name="connsiteY72-36510" fmla="*/ 4349498 h 5795240"/>
              <a:gd name="connsiteX73-36511" fmla="*/ 10126796 w 12641071"/>
              <a:gd name="connsiteY73-36512" fmla="*/ 4349498 h 5795240"/>
              <a:gd name="connsiteX74-36513" fmla="*/ 10129311 w 12641071"/>
              <a:gd name="connsiteY74-36514" fmla="*/ 4399289 h 5795240"/>
              <a:gd name="connsiteX75-36515" fmla="*/ 10133554 w 12641071"/>
              <a:gd name="connsiteY75-36516" fmla="*/ 4427096 h 5795240"/>
              <a:gd name="connsiteX76-36517" fmla="*/ 10130656 w 12641071"/>
              <a:gd name="connsiteY76-36518" fmla="*/ 4484506 h 5795240"/>
              <a:gd name="connsiteX77-36519" fmla="*/ 8678182 w 12641071"/>
              <a:gd name="connsiteY77-36520" fmla="*/ 5795240 h 5795240"/>
              <a:gd name="connsiteX78-36521" fmla="*/ 7467518 w 12641071"/>
              <a:gd name="connsiteY78-36522" fmla="*/ 5151535 h 5795240"/>
              <a:gd name="connsiteX79-36523" fmla="*/ 7419945 w 12641071"/>
              <a:gd name="connsiteY79-36524" fmla="*/ 5073228 h 5795240"/>
              <a:gd name="connsiteX80-36525" fmla="*/ 7367299 w 12641071"/>
              <a:gd name="connsiteY80-36526" fmla="*/ 4974928 h 5795240"/>
              <a:gd name="connsiteX81-36527" fmla="*/ 7320958 w 12641071"/>
              <a:gd name="connsiteY81-36528" fmla="*/ 4870887 h 5795240"/>
              <a:gd name="connsiteX82-36529" fmla="*/ 7322174 w 12641071"/>
              <a:gd name="connsiteY82-36530" fmla="*/ 4872361 h 5795240"/>
              <a:gd name="connsiteX83-36531" fmla="*/ 7322175 w 12641071"/>
              <a:gd name="connsiteY83-36532" fmla="*/ 4872361 h 5795240"/>
              <a:gd name="connsiteX84-36533" fmla="*/ 7223551 w 12641071"/>
              <a:gd name="connsiteY84-36534" fmla="*/ 4752829 h 5795240"/>
              <a:gd name="connsiteX85-36535" fmla="*/ 6652445 w 12641071"/>
              <a:gd name="connsiteY85-36536" fmla="*/ 4516269 h 5795240"/>
              <a:gd name="connsiteX86-36537" fmla="*/ 6200873 w 12641071"/>
              <a:gd name="connsiteY86-36538" fmla="*/ 4654206 h 5795240"/>
              <a:gd name="connsiteX87-36539" fmla="*/ 6088813 w 12641071"/>
              <a:gd name="connsiteY87-36540" fmla="*/ 4746663 h 5795240"/>
              <a:gd name="connsiteX88-36541" fmla="*/ 6023271 w 12641071"/>
              <a:gd name="connsiteY88-36542" fmla="*/ 4834312 h 5795240"/>
              <a:gd name="connsiteX89-36543" fmla="*/ 5935320 w 12641071"/>
              <a:gd name="connsiteY89-36544" fmla="*/ 4931081 h 5795240"/>
              <a:gd name="connsiteX90-36545" fmla="*/ 4971763 w 12641071"/>
              <a:gd name="connsiteY90-36546" fmla="*/ 5330200 h 5795240"/>
              <a:gd name="connsiteX91-36547" fmla="*/ 3716172 w 12641071"/>
              <a:gd name="connsiteY91-36548" fmla="*/ 4497938 h 5795240"/>
              <a:gd name="connsiteX92-36549" fmla="*/ 3710773 w 12641071"/>
              <a:gd name="connsiteY92-36550" fmla="*/ 4483182 h 5795240"/>
              <a:gd name="connsiteX93-36551" fmla="*/ 3710773 w 12641071"/>
              <a:gd name="connsiteY93-36552" fmla="*/ 4483181 h 5795240"/>
              <a:gd name="connsiteX94-36553" fmla="*/ 3659438 w 12641071"/>
              <a:gd name="connsiteY94-36554" fmla="*/ 4330309 h 5795240"/>
              <a:gd name="connsiteX95-36555" fmla="*/ 3672084 w 12641071"/>
              <a:gd name="connsiteY95-36556" fmla="*/ 4353606 h 5795240"/>
              <a:gd name="connsiteX96-36557" fmla="*/ 3659440 w 12641071"/>
              <a:gd name="connsiteY96-36558" fmla="*/ 4330309 h 5795240"/>
              <a:gd name="connsiteX97-36559" fmla="*/ 3613217 w 12641071"/>
              <a:gd name="connsiteY97-36560" fmla="*/ 4245153 h 5795240"/>
              <a:gd name="connsiteX98-36561" fmla="*/ 3083792 w 12641071"/>
              <a:gd name="connsiteY98-36562" fmla="*/ 3963660 h 5795240"/>
              <a:gd name="connsiteX99-36563" fmla="*/ 2835272 w 12641071"/>
              <a:gd name="connsiteY99-36564" fmla="*/ 4013833 h 5795240"/>
              <a:gd name="connsiteX100-36565" fmla="*/ 2820214 w 12641071"/>
              <a:gd name="connsiteY100-36566" fmla="*/ 4022007 h 5795240"/>
              <a:gd name="connsiteX101-36567" fmla="*/ 2820212 w 12641071"/>
              <a:gd name="connsiteY101-36568" fmla="*/ 4022008 h 5795240"/>
              <a:gd name="connsiteX102-36569" fmla="*/ 2820206 w 12641071"/>
              <a:gd name="connsiteY102-36570" fmla="*/ 4022011 h 5795240"/>
              <a:gd name="connsiteX103-36571" fmla="*/ 2813481 w 12641071"/>
              <a:gd name="connsiteY103-36572" fmla="*/ 4027041 h 5795240"/>
              <a:gd name="connsiteX104-36573" fmla="*/ 2762875 w 12641071"/>
              <a:gd name="connsiteY104-36574" fmla="*/ 4057784 h 5795240"/>
              <a:gd name="connsiteX105-36575" fmla="*/ 2762878 w 12641071"/>
              <a:gd name="connsiteY105-36576" fmla="*/ 4057784 h 5795240"/>
              <a:gd name="connsiteX106-36577" fmla="*/ 2694694 w 12641071"/>
              <a:gd name="connsiteY106-36578" fmla="*/ 4099208 h 5795240"/>
              <a:gd name="connsiteX107-36579" fmla="*/ 2726822 w 12641071"/>
              <a:gd name="connsiteY107-36580" fmla="*/ 4072700 h 5795240"/>
              <a:gd name="connsiteX108-36581" fmla="*/ 2757719 w 12641071"/>
              <a:gd name="connsiteY108-36582" fmla="*/ 4055929 h 5795240"/>
              <a:gd name="connsiteX109-36583" fmla="*/ 2757718 w 12641071"/>
              <a:gd name="connsiteY109-36584" fmla="*/ 4055928 h 5795240"/>
              <a:gd name="connsiteX110-36585" fmla="*/ 2726820 w 12641071"/>
              <a:gd name="connsiteY110-36586" fmla="*/ 4072700 h 5795240"/>
              <a:gd name="connsiteX111-36587" fmla="*/ 2694692 w 12641071"/>
              <a:gd name="connsiteY111-36588" fmla="*/ 4099208 h 5795240"/>
              <a:gd name="connsiteX112-36589" fmla="*/ 2664698 w 12641071"/>
              <a:gd name="connsiteY112-36590" fmla="*/ 4117431 h 5795240"/>
              <a:gd name="connsiteX113-36591" fmla="*/ 1804544 w 12641071"/>
              <a:gd name="connsiteY113-36592" fmla="*/ 4335229 h 5795240"/>
              <a:gd name="connsiteX114-36593" fmla="*/ 0 w 12641071"/>
              <a:gd name="connsiteY114-36594" fmla="*/ 2530685 h 5795240"/>
              <a:gd name="connsiteX115-36595" fmla="*/ 1804544 w 12641071"/>
              <a:gd name="connsiteY115-36596" fmla="*/ 726143 h 5795240"/>
              <a:gd name="connsiteX116-36597" fmla="*/ 3080549 w 12641071"/>
              <a:gd name="connsiteY116-36598" fmla="*/ 1254682 h 5795240"/>
              <a:gd name="connsiteX117-36599" fmla="*/ 3268676 w 12641071"/>
              <a:gd name="connsiteY117-36600" fmla="*/ 1461167 h 5795240"/>
              <a:gd name="connsiteX118-36601" fmla="*/ 3565826 w 12641071"/>
              <a:gd name="connsiteY118-36602" fmla="*/ 1551935 h 5795240"/>
              <a:gd name="connsiteX119-36603" fmla="*/ 4086504 w 12641071"/>
              <a:gd name="connsiteY119-36604" fmla="*/ 1127574 h 5795240"/>
              <a:gd name="connsiteX120-36605" fmla="*/ 4103078 w 12641071"/>
              <a:gd name="connsiteY120-36606" fmla="*/ 1004204 h 5795240"/>
              <a:gd name="connsiteX121-36607" fmla="*/ 5215874 w 12641071"/>
              <a:gd name="connsiteY121-36608" fmla="*/ 0 h 5795240"/>
              <a:gd name="connsiteX0-36609" fmla="*/ 5215874 w 12641071"/>
              <a:gd name="connsiteY0-36610" fmla="*/ 0 h 5795240"/>
              <a:gd name="connsiteX1-36611" fmla="*/ 5927386 w 12641071"/>
              <a:gd name="connsiteY1-36612" fmla="*/ 255427 h 5795240"/>
              <a:gd name="connsiteX2-36613" fmla="*/ 6105193 w 12641071"/>
              <a:gd name="connsiteY2-36614" fmla="*/ 442067 h 5795240"/>
              <a:gd name="connsiteX3-36615" fmla="*/ 6105193 w 12641071"/>
              <a:gd name="connsiteY3-36616" fmla="*/ 442069 h 5795240"/>
              <a:gd name="connsiteX4-36617" fmla="*/ 6141460 w 12641071"/>
              <a:gd name="connsiteY4-36618" fmla="*/ 475027 h 5795240"/>
              <a:gd name="connsiteX5-36619" fmla="*/ 6788665 w 12641071"/>
              <a:gd name="connsiteY5-36620" fmla="*/ 707369 h 5795240"/>
              <a:gd name="connsiteX6-36621" fmla="*/ 7184710 w 12641071"/>
              <a:gd name="connsiteY6-36622" fmla="*/ 627411 h 5795240"/>
              <a:gd name="connsiteX7-36623" fmla="*/ 7314851 w 12641071"/>
              <a:gd name="connsiteY7-36624" fmla="*/ 559537 h 5795240"/>
              <a:gd name="connsiteX8-36625" fmla="*/ 7314853 w 12641071"/>
              <a:gd name="connsiteY8-36626" fmla="*/ 559536 h 5795240"/>
              <a:gd name="connsiteX9-36627" fmla="*/ 7314851 w 12641071"/>
              <a:gd name="connsiteY9-36628" fmla="*/ 559537 h 5795240"/>
              <a:gd name="connsiteX10-36629" fmla="*/ 7391626 w 12641071"/>
              <a:gd name="connsiteY10-36630" fmla="*/ 508114 h 5795240"/>
              <a:gd name="connsiteX11-36631" fmla="*/ 7391631 w 12641071"/>
              <a:gd name="connsiteY11-36632" fmla="*/ 508110 h 5795240"/>
              <a:gd name="connsiteX12-36633" fmla="*/ 7478934 w 12641071"/>
              <a:gd name="connsiteY12-36634" fmla="*/ 466053 h 5795240"/>
              <a:gd name="connsiteX13-36635" fmla="*/ 7897193 w 12641071"/>
              <a:gd name="connsiteY13-36636" fmla="*/ 381611 h 5795240"/>
              <a:gd name="connsiteX14-36637" fmla="*/ 8788216 w 12641071"/>
              <a:gd name="connsiteY14-36638" fmla="*/ 855364 h 5795240"/>
              <a:gd name="connsiteX15-36639" fmla="*/ 8832362 w 12641071"/>
              <a:gd name="connsiteY15-36640" fmla="*/ 928030 h 5795240"/>
              <a:gd name="connsiteX16-36641" fmla="*/ 8832362 w 12641071"/>
              <a:gd name="connsiteY16-36642" fmla="*/ 928033 h 5795240"/>
              <a:gd name="connsiteX17-36643" fmla="*/ 8842040 w 12641071"/>
              <a:gd name="connsiteY17-36644" fmla="*/ 943961 h 5795240"/>
              <a:gd name="connsiteX18-36645" fmla="*/ 8856144 w 12641071"/>
              <a:gd name="connsiteY18-36646" fmla="*/ 973241 h 5795240"/>
              <a:gd name="connsiteX19-36647" fmla="*/ 8856145 w 12641071"/>
              <a:gd name="connsiteY19-36648" fmla="*/ 973241 h 5795240"/>
              <a:gd name="connsiteX20-36649" fmla="*/ 8878117 w 12641071"/>
              <a:gd name="connsiteY20-36650" fmla="*/ 1018851 h 5795240"/>
              <a:gd name="connsiteX21-36651" fmla="*/ 8877719 w 12641071"/>
              <a:gd name="connsiteY21-36652" fmla="*/ 1018369 h 5795240"/>
              <a:gd name="connsiteX22-36653" fmla="*/ 8853250 w 12641071"/>
              <a:gd name="connsiteY22-36654" fmla="*/ 973288 h 5795240"/>
              <a:gd name="connsiteX23-36655" fmla="*/ 8853249 w 12641071"/>
              <a:gd name="connsiteY23-36656" fmla="*/ 973288 h 5795240"/>
              <a:gd name="connsiteX24-36657" fmla="*/ 8853248 w 12641071"/>
              <a:gd name="connsiteY24-36658" fmla="*/ 973287 h 5795240"/>
              <a:gd name="connsiteX25-36659" fmla="*/ 8849677 w 12641071"/>
              <a:gd name="connsiteY25-36660" fmla="*/ 973341 h 5795240"/>
              <a:gd name="connsiteX26-36661" fmla="*/ 8641543 w 12641071"/>
              <a:gd name="connsiteY26-36662" fmla="*/ 916577 h 5795240"/>
              <a:gd name="connsiteX27-36663" fmla="*/ 8641545 w 12641071"/>
              <a:gd name="connsiteY27-36664" fmla="*/ 916580 h 5795240"/>
              <a:gd name="connsiteX28-36665" fmla="*/ 8849676 w 12641071"/>
              <a:gd name="connsiteY28-36666" fmla="*/ 973343 h 5795240"/>
              <a:gd name="connsiteX29-36667" fmla="*/ 8853248 w 12641071"/>
              <a:gd name="connsiteY29-36668" fmla="*/ 973288 h 5795240"/>
              <a:gd name="connsiteX30-36669" fmla="*/ 8877719 w 12641071"/>
              <a:gd name="connsiteY30-36670" fmla="*/ 1018371 h 5795240"/>
              <a:gd name="connsiteX31-36671" fmla="*/ 8878116 w 12641071"/>
              <a:gd name="connsiteY31-36672" fmla="*/ 1018851 h 5795240"/>
              <a:gd name="connsiteX32-36673" fmla="*/ 8887288 w 12641071"/>
              <a:gd name="connsiteY32-36674" fmla="*/ 1037892 h 5795240"/>
              <a:gd name="connsiteX33-36675" fmla="*/ 8949899 w 12641071"/>
              <a:gd name="connsiteY33-36676" fmla="*/ 1239592 h 5795240"/>
              <a:gd name="connsiteX34-36677" fmla="*/ 8968437 w 12641071"/>
              <a:gd name="connsiteY34-36678" fmla="*/ 1423482 h 5795240"/>
              <a:gd name="connsiteX35-36679" fmla="*/ 8949899 w 12641071"/>
              <a:gd name="connsiteY35-36680" fmla="*/ 1239591 h 5795240"/>
              <a:gd name="connsiteX36-36681" fmla="*/ 8887288 w 12641071"/>
              <a:gd name="connsiteY36-36682" fmla="*/ 1037890 h 5795240"/>
              <a:gd name="connsiteX37-36683" fmla="*/ 8878116 w 12641071"/>
              <a:gd name="connsiteY37-36684" fmla="*/ 1018851 h 5795240"/>
              <a:gd name="connsiteX38-36685" fmla="*/ 8931285 w 12641071"/>
              <a:gd name="connsiteY38-36686" fmla="*/ 1083292 h 5795240"/>
              <a:gd name="connsiteX39-36687" fmla="*/ 9241478 w 12641071"/>
              <a:gd name="connsiteY39-36688" fmla="*/ 1211778 h 5795240"/>
              <a:gd name="connsiteX40-36689" fmla="*/ 9605238 w 12641071"/>
              <a:gd name="connsiteY40-36690" fmla="*/ 1018369 h 5795240"/>
              <a:gd name="connsiteX41-36691" fmla="*/ 9636247 w 12641071"/>
              <a:gd name="connsiteY41-36692" fmla="*/ 961241 h 5795240"/>
              <a:gd name="connsiteX42-36693" fmla="*/ 9641995 w 12641071"/>
              <a:gd name="connsiteY42-36694" fmla="*/ 961152 h 5795240"/>
              <a:gd name="connsiteX43-36695" fmla="*/ 9584939 w 12641071"/>
              <a:gd name="connsiteY43-36696" fmla="*/ 1079594 h 5795240"/>
              <a:gd name="connsiteX44-36697" fmla="*/ 9546257 w 12641071"/>
              <a:gd name="connsiteY44-36698" fmla="*/ 1204206 h 5795240"/>
              <a:gd name="connsiteX45-36699" fmla="*/ 9584939 w 12641071"/>
              <a:gd name="connsiteY45-36700" fmla="*/ 1079596 h 5795240"/>
              <a:gd name="connsiteX46-36701" fmla="*/ 9641995 w 12641071"/>
              <a:gd name="connsiteY46-36702" fmla="*/ 961153 h 5795240"/>
              <a:gd name="connsiteX47-36703" fmla="*/ 9653069 w 12641071"/>
              <a:gd name="connsiteY47-36704" fmla="*/ 960983 h 5795240"/>
              <a:gd name="connsiteX48-36705" fmla="*/ 9801564 w 12641071"/>
              <a:gd name="connsiteY48-36706" fmla="*/ 1196828 h 5795240"/>
              <a:gd name="connsiteX49-36707" fmla="*/ 9801566 w 12641071"/>
              <a:gd name="connsiteY49-36708" fmla="*/ 1196828 h 5795240"/>
              <a:gd name="connsiteX50-36709" fmla="*/ 9653070 w 12641071"/>
              <a:gd name="connsiteY50-36710" fmla="*/ 960982 h 5795240"/>
              <a:gd name="connsiteX51-36711" fmla="*/ 9641996 w 12641071"/>
              <a:gd name="connsiteY51-36712" fmla="*/ 961152 h 5795240"/>
              <a:gd name="connsiteX52-36713" fmla="*/ 9651917 w 12641071"/>
              <a:gd name="connsiteY52-36714" fmla="*/ 940556 h 5795240"/>
              <a:gd name="connsiteX53-36715" fmla="*/ 11050508 w 12641071"/>
              <a:gd name="connsiteY53-36716" fmla="*/ 108150 h 5795240"/>
              <a:gd name="connsiteX54-36717" fmla="*/ 12641071 w 12641071"/>
              <a:gd name="connsiteY54-36718" fmla="*/ 1698711 h 5795240"/>
              <a:gd name="connsiteX55-36719" fmla="*/ 11371062 w 12641071"/>
              <a:gd name="connsiteY55-36720" fmla="*/ 3256960 h 5795240"/>
              <a:gd name="connsiteX56-36721" fmla="*/ 11215953 w 12641071"/>
              <a:gd name="connsiteY56-36722" fmla="*/ 3280632 h 5795240"/>
              <a:gd name="connsiteX57-36723" fmla="*/ 11142318 w 12641071"/>
              <a:gd name="connsiteY57-36724" fmla="*/ 3276914 h 5795240"/>
              <a:gd name="connsiteX58-36725" fmla="*/ 11215952 w 12641071"/>
              <a:gd name="connsiteY58-36726" fmla="*/ 3280632 h 5795240"/>
              <a:gd name="connsiteX59-36727" fmla="*/ 11213133 w 12641071"/>
              <a:gd name="connsiteY59-36728" fmla="*/ 3281062 h 5795240"/>
              <a:gd name="connsiteX60-36729" fmla="*/ 11116921 w 12641071"/>
              <a:gd name="connsiteY60-36730" fmla="*/ 3285921 h 5795240"/>
              <a:gd name="connsiteX61-36731" fmla="*/ 11050507 w 12641071"/>
              <a:gd name="connsiteY61-36732" fmla="*/ 3289274 h 5795240"/>
              <a:gd name="connsiteX62-36733" fmla="*/ 11006292 w 12641071"/>
              <a:gd name="connsiteY62-36734" fmla="*/ 3287041 h 5795240"/>
              <a:gd name="connsiteX63-36735" fmla="*/ 10937101 w 12641071"/>
              <a:gd name="connsiteY63-36736" fmla="*/ 3297601 h 5795240"/>
              <a:gd name="connsiteX64-36737" fmla="*/ 10144740 w 12641071"/>
              <a:gd name="connsiteY64-36738" fmla="*/ 4089962 h 5795240"/>
              <a:gd name="connsiteX65-36739" fmla="*/ 10130374 w 12641071"/>
              <a:gd name="connsiteY65-36740" fmla="*/ 4184101 h 5795240"/>
              <a:gd name="connsiteX66-36741" fmla="*/ 10130375 w 12641071"/>
              <a:gd name="connsiteY66-36742" fmla="*/ 4184103 h 5795240"/>
              <a:gd name="connsiteX67-36743" fmla="*/ 10130656 w 12641071"/>
              <a:gd name="connsiteY67-36744" fmla="*/ 4185950 h 5795240"/>
              <a:gd name="connsiteX68-36745" fmla="*/ 10138194 w 12641071"/>
              <a:gd name="connsiteY68-36746" fmla="*/ 4335228 h 5795240"/>
              <a:gd name="connsiteX69-36747" fmla="*/ 10137710 w 12641071"/>
              <a:gd name="connsiteY69-36748" fmla="*/ 4344822 h 5795240"/>
              <a:gd name="connsiteX70-36749" fmla="*/ 10133555 w 12641071"/>
              <a:gd name="connsiteY70-36750" fmla="*/ 4427096 h 5795240"/>
              <a:gd name="connsiteX71-36751" fmla="*/ 10129312 w 12641071"/>
              <a:gd name="connsiteY71-36752" fmla="*/ 4399289 h 5795240"/>
              <a:gd name="connsiteX72-36753" fmla="*/ 10126797 w 12641071"/>
              <a:gd name="connsiteY72-36754" fmla="*/ 4349498 h 5795240"/>
              <a:gd name="connsiteX73-36755" fmla="*/ 10126796 w 12641071"/>
              <a:gd name="connsiteY73-36756" fmla="*/ 4349498 h 5795240"/>
              <a:gd name="connsiteX74-36757" fmla="*/ 10129311 w 12641071"/>
              <a:gd name="connsiteY74-36758" fmla="*/ 4399289 h 5795240"/>
              <a:gd name="connsiteX75-36759" fmla="*/ 10133554 w 12641071"/>
              <a:gd name="connsiteY75-36760" fmla="*/ 4427096 h 5795240"/>
              <a:gd name="connsiteX76-36761" fmla="*/ 10130656 w 12641071"/>
              <a:gd name="connsiteY76-36762" fmla="*/ 4484506 h 5795240"/>
              <a:gd name="connsiteX77-36763" fmla="*/ 8678182 w 12641071"/>
              <a:gd name="connsiteY77-36764" fmla="*/ 5795240 h 5795240"/>
              <a:gd name="connsiteX78-36765" fmla="*/ 7467518 w 12641071"/>
              <a:gd name="connsiteY78-36766" fmla="*/ 5151535 h 5795240"/>
              <a:gd name="connsiteX79-36767" fmla="*/ 7419945 w 12641071"/>
              <a:gd name="connsiteY79-36768" fmla="*/ 5073228 h 5795240"/>
              <a:gd name="connsiteX80-36769" fmla="*/ 7367299 w 12641071"/>
              <a:gd name="connsiteY80-36770" fmla="*/ 4974928 h 5795240"/>
              <a:gd name="connsiteX81-36771" fmla="*/ 7320958 w 12641071"/>
              <a:gd name="connsiteY81-36772" fmla="*/ 4870887 h 5795240"/>
              <a:gd name="connsiteX82-36773" fmla="*/ 7322174 w 12641071"/>
              <a:gd name="connsiteY82-36774" fmla="*/ 4872361 h 5795240"/>
              <a:gd name="connsiteX83-36775" fmla="*/ 7322175 w 12641071"/>
              <a:gd name="connsiteY83-36776" fmla="*/ 4872361 h 5795240"/>
              <a:gd name="connsiteX84-36777" fmla="*/ 7223551 w 12641071"/>
              <a:gd name="connsiteY84-36778" fmla="*/ 4752829 h 5795240"/>
              <a:gd name="connsiteX85-36779" fmla="*/ 6652445 w 12641071"/>
              <a:gd name="connsiteY85-36780" fmla="*/ 4516269 h 5795240"/>
              <a:gd name="connsiteX86-36781" fmla="*/ 6200873 w 12641071"/>
              <a:gd name="connsiteY86-36782" fmla="*/ 4654206 h 5795240"/>
              <a:gd name="connsiteX87-36783" fmla="*/ 6088813 w 12641071"/>
              <a:gd name="connsiteY87-36784" fmla="*/ 4746663 h 5795240"/>
              <a:gd name="connsiteX88-36785" fmla="*/ 6023271 w 12641071"/>
              <a:gd name="connsiteY88-36786" fmla="*/ 4834312 h 5795240"/>
              <a:gd name="connsiteX89-36787" fmla="*/ 5935320 w 12641071"/>
              <a:gd name="connsiteY89-36788" fmla="*/ 4931081 h 5795240"/>
              <a:gd name="connsiteX90-36789" fmla="*/ 4971763 w 12641071"/>
              <a:gd name="connsiteY90-36790" fmla="*/ 5330200 h 5795240"/>
              <a:gd name="connsiteX91-36791" fmla="*/ 3716172 w 12641071"/>
              <a:gd name="connsiteY91-36792" fmla="*/ 4497938 h 5795240"/>
              <a:gd name="connsiteX92-36793" fmla="*/ 3710773 w 12641071"/>
              <a:gd name="connsiteY92-36794" fmla="*/ 4483182 h 5795240"/>
              <a:gd name="connsiteX93-36795" fmla="*/ 3710773 w 12641071"/>
              <a:gd name="connsiteY93-36796" fmla="*/ 4483181 h 5795240"/>
              <a:gd name="connsiteX94-36797" fmla="*/ 3659438 w 12641071"/>
              <a:gd name="connsiteY94-36798" fmla="*/ 4330309 h 5795240"/>
              <a:gd name="connsiteX95-36799" fmla="*/ 3659440 w 12641071"/>
              <a:gd name="connsiteY95-36800" fmla="*/ 4330309 h 5795240"/>
              <a:gd name="connsiteX96-36801" fmla="*/ 3613217 w 12641071"/>
              <a:gd name="connsiteY96-36802" fmla="*/ 4245153 h 5795240"/>
              <a:gd name="connsiteX97-36803" fmla="*/ 3083792 w 12641071"/>
              <a:gd name="connsiteY97-36804" fmla="*/ 3963660 h 5795240"/>
              <a:gd name="connsiteX98-36805" fmla="*/ 2835272 w 12641071"/>
              <a:gd name="connsiteY98-36806" fmla="*/ 4013833 h 5795240"/>
              <a:gd name="connsiteX99-36807" fmla="*/ 2820214 w 12641071"/>
              <a:gd name="connsiteY99-36808" fmla="*/ 4022007 h 5795240"/>
              <a:gd name="connsiteX100-36809" fmla="*/ 2820212 w 12641071"/>
              <a:gd name="connsiteY100-36810" fmla="*/ 4022008 h 5795240"/>
              <a:gd name="connsiteX101-36811" fmla="*/ 2820206 w 12641071"/>
              <a:gd name="connsiteY101-36812" fmla="*/ 4022011 h 5795240"/>
              <a:gd name="connsiteX102-36813" fmla="*/ 2813481 w 12641071"/>
              <a:gd name="connsiteY102-36814" fmla="*/ 4027041 h 5795240"/>
              <a:gd name="connsiteX103-36815" fmla="*/ 2762875 w 12641071"/>
              <a:gd name="connsiteY103-36816" fmla="*/ 4057784 h 5795240"/>
              <a:gd name="connsiteX104-36817" fmla="*/ 2762878 w 12641071"/>
              <a:gd name="connsiteY104-36818" fmla="*/ 4057784 h 5795240"/>
              <a:gd name="connsiteX105-36819" fmla="*/ 2694694 w 12641071"/>
              <a:gd name="connsiteY105-36820" fmla="*/ 4099208 h 5795240"/>
              <a:gd name="connsiteX106-36821" fmla="*/ 2726822 w 12641071"/>
              <a:gd name="connsiteY106-36822" fmla="*/ 4072700 h 5795240"/>
              <a:gd name="connsiteX107-36823" fmla="*/ 2757719 w 12641071"/>
              <a:gd name="connsiteY107-36824" fmla="*/ 4055929 h 5795240"/>
              <a:gd name="connsiteX108-36825" fmla="*/ 2757718 w 12641071"/>
              <a:gd name="connsiteY108-36826" fmla="*/ 4055928 h 5795240"/>
              <a:gd name="connsiteX109-36827" fmla="*/ 2726820 w 12641071"/>
              <a:gd name="connsiteY109-36828" fmla="*/ 4072700 h 5795240"/>
              <a:gd name="connsiteX110-36829" fmla="*/ 2694692 w 12641071"/>
              <a:gd name="connsiteY110-36830" fmla="*/ 4099208 h 5795240"/>
              <a:gd name="connsiteX111-36831" fmla="*/ 2664698 w 12641071"/>
              <a:gd name="connsiteY111-36832" fmla="*/ 4117431 h 5795240"/>
              <a:gd name="connsiteX112-36833" fmla="*/ 1804544 w 12641071"/>
              <a:gd name="connsiteY112-36834" fmla="*/ 4335229 h 5795240"/>
              <a:gd name="connsiteX113-36835" fmla="*/ 0 w 12641071"/>
              <a:gd name="connsiteY113-36836" fmla="*/ 2530685 h 5795240"/>
              <a:gd name="connsiteX114-36837" fmla="*/ 1804544 w 12641071"/>
              <a:gd name="connsiteY114-36838" fmla="*/ 726143 h 5795240"/>
              <a:gd name="connsiteX115-36839" fmla="*/ 3080549 w 12641071"/>
              <a:gd name="connsiteY115-36840" fmla="*/ 1254682 h 5795240"/>
              <a:gd name="connsiteX116-36841" fmla="*/ 3268676 w 12641071"/>
              <a:gd name="connsiteY116-36842" fmla="*/ 1461167 h 5795240"/>
              <a:gd name="connsiteX117-36843" fmla="*/ 3565826 w 12641071"/>
              <a:gd name="connsiteY117-36844" fmla="*/ 1551935 h 5795240"/>
              <a:gd name="connsiteX118-36845" fmla="*/ 4086504 w 12641071"/>
              <a:gd name="connsiteY118-36846" fmla="*/ 1127574 h 5795240"/>
              <a:gd name="connsiteX119-36847" fmla="*/ 4103078 w 12641071"/>
              <a:gd name="connsiteY119-36848" fmla="*/ 1004204 h 5795240"/>
              <a:gd name="connsiteX120-36849" fmla="*/ 5215874 w 12641071"/>
              <a:gd name="connsiteY120-36850" fmla="*/ 0 h 5795240"/>
              <a:gd name="connsiteX0-36851" fmla="*/ 5215874 w 12641071"/>
              <a:gd name="connsiteY0-36852" fmla="*/ 0 h 5795240"/>
              <a:gd name="connsiteX1-36853" fmla="*/ 5927386 w 12641071"/>
              <a:gd name="connsiteY1-36854" fmla="*/ 255427 h 5795240"/>
              <a:gd name="connsiteX2-36855" fmla="*/ 6105193 w 12641071"/>
              <a:gd name="connsiteY2-36856" fmla="*/ 442067 h 5795240"/>
              <a:gd name="connsiteX3-36857" fmla="*/ 6105193 w 12641071"/>
              <a:gd name="connsiteY3-36858" fmla="*/ 442069 h 5795240"/>
              <a:gd name="connsiteX4-36859" fmla="*/ 6141460 w 12641071"/>
              <a:gd name="connsiteY4-36860" fmla="*/ 475027 h 5795240"/>
              <a:gd name="connsiteX5-36861" fmla="*/ 6788665 w 12641071"/>
              <a:gd name="connsiteY5-36862" fmla="*/ 707369 h 5795240"/>
              <a:gd name="connsiteX6-36863" fmla="*/ 7184710 w 12641071"/>
              <a:gd name="connsiteY6-36864" fmla="*/ 627411 h 5795240"/>
              <a:gd name="connsiteX7-36865" fmla="*/ 7314851 w 12641071"/>
              <a:gd name="connsiteY7-36866" fmla="*/ 559537 h 5795240"/>
              <a:gd name="connsiteX8-36867" fmla="*/ 7314853 w 12641071"/>
              <a:gd name="connsiteY8-36868" fmla="*/ 559536 h 5795240"/>
              <a:gd name="connsiteX9-36869" fmla="*/ 7314851 w 12641071"/>
              <a:gd name="connsiteY9-36870" fmla="*/ 559537 h 5795240"/>
              <a:gd name="connsiteX10-36871" fmla="*/ 7391626 w 12641071"/>
              <a:gd name="connsiteY10-36872" fmla="*/ 508114 h 5795240"/>
              <a:gd name="connsiteX11-36873" fmla="*/ 7391631 w 12641071"/>
              <a:gd name="connsiteY11-36874" fmla="*/ 508110 h 5795240"/>
              <a:gd name="connsiteX12-36875" fmla="*/ 7478934 w 12641071"/>
              <a:gd name="connsiteY12-36876" fmla="*/ 466053 h 5795240"/>
              <a:gd name="connsiteX13-36877" fmla="*/ 7897193 w 12641071"/>
              <a:gd name="connsiteY13-36878" fmla="*/ 381611 h 5795240"/>
              <a:gd name="connsiteX14-36879" fmla="*/ 8788216 w 12641071"/>
              <a:gd name="connsiteY14-36880" fmla="*/ 855364 h 5795240"/>
              <a:gd name="connsiteX15-36881" fmla="*/ 8832362 w 12641071"/>
              <a:gd name="connsiteY15-36882" fmla="*/ 928030 h 5795240"/>
              <a:gd name="connsiteX16-36883" fmla="*/ 8832362 w 12641071"/>
              <a:gd name="connsiteY16-36884" fmla="*/ 928033 h 5795240"/>
              <a:gd name="connsiteX17-36885" fmla="*/ 8842040 w 12641071"/>
              <a:gd name="connsiteY17-36886" fmla="*/ 943961 h 5795240"/>
              <a:gd name="connsiteX18-36887" fmla="*/ 8856144 w 12641071"/>
              <a:gd name="connsiteY18-36888" fmla="*/ 973241 h 5795240"/>
              <a:gd name="connsiteX19-36889" fmla="*/ 8856145 w 12641071"/>
              <a:gd name="connsiteY19-36890" fmla="*/ 973241 h 5795240"/>
              <a:gd name="connsiteX20-36891" fmla="*/ 8878117 w 12641071"/>
              <a:gd name="connsiteY20-36892" fmla="*/ 1018851 h 5795240"/>
              <a:gd name="connsiteX21-36893" fmla="*/ 8877719 w 12641071"/>
              <a:gd name="connsiteY21-36894" fmla="*/ 1018369 h 5795240"/>
              <a:gd name="connsiteX22-36895" fmla="*/ 8853250 w 12641071"/>
              <a:gd name="connsiteY22-36896" fmla="*/ 973288 h 5795240"/>
              <a:gd name="connsiteX23-36897" fmla="*/ 8853249 w 12641071"/>
              <a:gd name="connsiteY23-36898" fmla="*/ 973288 h 5795240"/>
              <a:gd name="connsiteX24-36899" fmla="*/ 8853248 w 12641071"/>
              <a:gd name="connsiteY24-36900" fmla="*/ 973287 h 5795240"/>
              <a:gd name="connsiteX25-36901" fmla="*/ 8849677 w 12641071"/>
              <a:gd name="connsiteY25-36902" fmla="*/ 973341 h 5795240"/>
              <a:gd name="connsiteX26-36903" fmla="*/ 8641543 w 12641071"/>
              <a:gd name="connsiteY26-36904" fmla="*/ 916577 h 5795240"/>
              <a:gd name="connsiteX27-36905" fmla="*/ 8641545 w 12641071"/>
              <a:gd name="connsiteY27-36906" fmla="*/ 916580 h 5795240"/>
              <a:gd name="connsiteX28-36907" fmla="*/ 8849676 w 12641071"/>
              <a:gd name="connsiteY28-36908" fmla="*/ 973343 h 5795240"/>
              <a:gd name="connsiteX29-36909" fmla="*/ 8853248 w 12641071"/>
              <a:gd name="connsiteY29-36910" fmla="*/ 973288 h 5795240"/>
              <a:gd name="connsiteX30-36911" fmla="*/ 8877719 w 12641071"/>
              <a:gd name="connsiteY30-36912" fmla="*/ 1018371 h 5795240"/>
              <a:gd name="connsiteX31-36913" fmla="*/ 8878116 w 12641071"/>
              <a:gd name="connsiteY31-36914" fmla="*/ 1018851 h 5795240"/>
              <a:gd name="connsiteX32-36915" fmla="*/ 8887288 w 12641071"/>
              <a:gd name="connsiteY32-36916" fmla="*/ 1037892 h 5795240"/>
              <a:gd name="connsiteX33-36917" fmla="*/ 8949899 w 12641071"/>
              <a:gd name="connsiteY33-36918" fmla="*/ 1239592 h 5795240"/>
              <a:gd name="connsiteX34-36919" fmla="*/ 8968437 w 12641071"/>
              <a:gd name="connsiteY34-36920" fmla="*/ 1423482 h 5795240"/>
              <a:gd name="connsiteX35-36921" fmla="*/ 8949899 w 12641071"/>
              <a:gd name="connsiteY35-36922" fmla="*/ 1239591 h 5795240"/>
              <a:gd name="connsiteX36-36923" fmla="*/ 8887288 w 12641071"/>
              <a:gd name="connsiteY36-36924" fmla="*/ 1037890 h 5795240"/>
              <a:gd name="connsiteX37-36925" fmla="*/ 8878116 w 12641071"/>
              <a:gd name="connsiteY37-36926" fmla="*/ 1018851 h 5795240"/>
              <a:gd name="connsiteX38-36927" fmla="*/ 8931285 w 12641071"/>
              <a:gd name="connsiteY38-36928" fmla="*/ 1083292 h 5795240"/>
              <a:gd name="connsiteX39-36929" fmla="*/ 9241478 w 12641071"/>
              <a:gd name="connsiteY39-36930" fmla="*/ 1211778 h 5795240"/>
              <a:gd name="connsiteX40-36931" fmla="*/ 9605238 w 12641071"/>
              <a:gd name="connsiteY40-36932" fmla="*/ 1018369 h 5795240"/>
              <a:gd name="connsiteX41-36933" fmla="*/ 9636247 w 12641071"/>
              <a:gd name="connsiteY41-36934" fmla="*/ 961241 h 5795240"/>
              <a:gd name="connsiteX42-36935" fmla="*/ 9641995 w 12641071"/>
              <a:gd name="connsiteY42-36936" fmla="*/ 961152 h 5795240"/>
              <a:gd name="connsiteX43-36937" fmla="*/ 9584939 w 12641071"/>
              <a:gd name="connsiteY43-36938" fmla="*/ 1079594 h 5795240"/>
              <a:gd name="connsiteX44-36939" fmla="*/ 9546257 w 12641071"/>
              <a:gd name="connsiteY44-36940" fmla="*/ 1204206 h 5795240"/>
              <a:gd name="connsiteX45-36941" fmla="*/ 9584939 w 12641071"/>
              <a:gd name="connsiteY45-36942" fmla="*/ 1079596 h 5795240"/>
              <a:gd name="connsiteX46-36943" fmla="*/ 9641995 w 12641071"/>
              <a:gd name="connsiteY46-36944" fmla="*/ 961153 h 5795240"/>
              <a:gd name="connsiteX47-36945" fmla="*/ 9653069 w 12641071"/>
              <a:gd name="connsiteY47-36946" fmla="*/ 960983 h 5795240"/>
              <a:gd name="connsiteX48-36947" fmla="*/ 9801564 w 12641071"/>
              <a:gd name="connsiteY48-36948" fmla="*/ 1196828 h 5795240"/>
              <a:gd name="connsiteX49-36949" fmla="*/ 9801566 w 12641071"/>
              <a:gd name="connsiteY49-36950" fmla="*/ 1196828 h 5795240"/>
              <a:gd name="connsiteX50-36951" fmla="*/ 9653070 w 12641071"/>
              <a:gd name="connsiteY50-36952" fmla="*/ 960982 h 5795240"/>
              <a:gd name="connsiteX51-36953" fmla="*/ 9641996 w 12641071"/>
              <a:gd name="connsiteY51-36954" fmla="*/ 961152 h 5795240"/>
              <a:gd name="connsiteX52-36955" fmla="*/ 9651917 w 12641071"/>
              <a:gd name="connsiteY52-36956" fmla="*/ 940556 h 5795240"/>
              <a:gd name="connsiteX53-36957" fmla="*/ 11050508 w 12641071"/>
              <a:gd name="connsiteY53-36958" fmla="*/ 108150 h 5795240"/>
              <a:gd name="connsiteX54-36959" fmla="*/ 12641071 w 12641071"/>
              <a:gd name="connsiteY54-36960" fmla="*/ 1698711 h 5795240"/>
              <a:gd name="connsiteX55-36961" fmla="*/ 11371062 w 12641071"/>
              <a:gd name="connsiteY55-36962" fmla="*/ 3256960 h 5795240"/>
              <a:gd name="connsiteX56-36963" fmla="*/ 11215953 w 12641071"/>
              <a:gd name="connsiteY56-36964" fmla="*/ 3280632 h 5795240"/>
              <a:gd name="connsiteX57-36965" fmla="*/ 11142318 w 12641071"/>
              <a:gd name="connsiteY57-36966" fmla="*/ 3276914 h 5795240"/>
              <a:gd name="connsiteX58-36967" fmla="*/ 11215952 w 12641071"/>
              <a:gd name="connsiteY58-36968" fmla="*/ 3280632 h 5795240"/>
              <a:gd name="connsiteX59-36969" fmla="*/ 11213133 w 12641071"/>
              <a:gd name="connsiteY59-36970" fmla="*/ 3281062 h 5795240"/>
              <a:gd name="connsiteX60-36971" fmla="*/ 11116921 w 12641071"/>
              <a:gd name="connsiteY60-36972" fmla="*/ 3285921 h 5795240"/>
              <a:gd name="connsiteX61-36973" fmla="*/ 11050507 w 12641071"/>
              <a:gd name="connsiteY61-36974" fmla="*/ 3289274 h 5795240"/>
              <a:gd name="connsiteX62-36975" fmla="*/ 11006292 w 12641071"/>
              <a:gd name="connsiteY62-36976" fmla="*/ 3287041 h 5795240"/>
              <a:gd name="connsiteX63-36977" fmla="*/ 10937101 w 12641071"/>
              <a:gd name="connsiteY63-36978" fmla="*/ 3297601 h 5795240"/>
              <a:gd name="connsiteX64-36979" fmla="*/ 10144740 w 12641071"/>
              <a:gd name="connsiteY64-36980" fmla="*/ 4089962 h 5795240"/>
              <a:gd name="connsiteX65-36981" fmla="*/ 10130374 w 12641071"/>
              <a:gd name="connsiteY65-36982" fmla="*/ 4184101 h 5795240"/>
              <a:gd name="connsiteX66-36983" fmla="*/ 10130375 w 12641071"/>
              <a:gd name="connsiteY66-36984" fmla="*/ 4184103 h 5795240"/>
              <a:gd name="connsiteX67-36985" fmla="*/ 10130656 w 12641071"/>
              <a:gd name="connsiteY67-36986" fmla="*/ 4185950 h 5795240"/>
              <a:gd name="connsiteX68-36987" fmla="*/ 10138194 w 12641071"/>
              <a:gd name="connsiteY68-36988" fmla="*/ 4335228 h 5795240"/>
              <a:gd name="connsiteX69-36989" fmla="*/ 10137710 w 12641071"/>
              <a:gd name="connsiteY69-36990" fmla="*/ 4344822 h 5795240"/>
              <a:gd name="connsiteX70-36991" fmla="*/ 10133555 w 12641071"/>
              <a:gd name="connsiteY70-36992" fmla="*/ 4427096 h 5795240"/>
              <a:gd name="connsiteX71-36993" fmla="*/ 10129312 w 12641071"/>
              <a:gd name="connsiteY71-36994" fmla="*/ 4399289 h 5795240"/>
              <a:gd name="connsiteX72-36995" fmla="*/ 10126797 w 12641071"/>
              <a:gd name="connsiteY72-36996" fmla="*/ 4349498 h 5795240"/>
              <a:gd name="connsiteX73-36997" fmla="*/ 10126796 w 12641071"/>
              <a:gd name="connsiteY73-36998" fmla="*/ 4349498 h 5795240"/>
              <a:gd name="connsiteX74-36999" fmla="*/ 10129311 w 12641071"/>
              <a:gd name="connsiteY74-37000" fmla="*/ 4399289 h 5795240"/>
              <a:gd name="connsiteX75-37001" fmla="*/ 10133554 w 12641071"/>
              <a:gd name="connsiteY75-37002" fmla="*/ 4427096 h 5795240"/>
              <a:gd name="connsiteX76-37003" fmla="*/ 10130656 w 12641071"/>
              <a:gd name="connsiteY76-37004" fmla="*/ 4484506 h 5795240"/>
              <a:gd name="connsiteX77-37005" fmla="*/ 8678182 w 12641071"/>
              <a:gd name="connsiteY77-37006" fmla="*/ 5795240 h 5795240"/>
              <a:gd name="connsiteX78-37007" fmla="*/ 7467518 w 12641071"/>
              <a:gd name="connsiteY78-37008" fmla="*/ 5151535 h 5795240"/>
              <a:gd name="connsiteX79-37009" fmla="*/ 7419945 w 12641071"/>
              <a:gd name="connsiteY79-37010" fmla="*/ 5073228 h 5795240"/>
              <a:gd name="connsiteX80-37011" fmla="*/ 7367299 w 12641071"/>
              <a:gd name="connsiteY80-37012" fmla="*/ 4974928 h 5795240"/>
              <a:gd name="connsiteX81-37013" fmla="*/ 7320958 w 12641071"/>
              <a:gd name="connsiteY81-37014" fmla="*/ 4870887 h 5795240"/>
              <a:gd name="connsiteX82-37015" fmla="*/ 7322174 w 12641071"/>
              <a:gd name="connsiteY82-37016" fmla="*/ 4872361 h 5795240"/>
              <a:gd name="connsiteX83-37017" fmla="*/ 7322175 w 12641071"/>
              <a:gd name="connsiteY83-37018" fmla="*/ 4872361 h 5795240"/>
              <a:gd name="connsiteX84-37019" fmla="*/ 7223551 w 12641071"/>
              <a:gd name="connsiteY84-37020" fmla="*/ 4752829 h 5795240"/>
              <a:gd name="connsiteX85-37021" fmla="*/ 6652445 w 12641071"/>
              <a:gd name="connsiteY85-37022" fmla="*/ 4516269 h 5795240"/>
              <a:gd name="connsiteX86-37023" fmla="*/ 6200873 w 12641071"/>
              <a:gd name="connsiteY86-37024" fmla="*/ 4654206 h 5795240"/>
              <a:gd name="connsiteX87-37025" fmla="*/ 6088813 w 12641071"/>
              <a:gd name="connsiteY87-37026" fmla="*/ 4746663 h 5795240"/>
              <a:gd name="connsiteX88-37027" fmla="*/ 6023271 w 12641071"/>
              <a:gd name="connsiteY88-37028" fmla="*/ 4834312 h 5795240"/>
              <a:gd name="connsiteX89-37029" fmla="*/ 5935320 w 12641071"/>
              <a:gd name="connsiteY89-37030" fmla="*/ 4931081 h 5795240"/>
              <a:gd name="connsiteX90-37031" fmla="*/ 4971763 w 12641071"/>
              <a:gd name="connsiteY90-37032" fmla="*/ 5330200 h 5795240"/>
              <a:gd name="connsiteX91-37033" fmla="*/ 3716172 w 12641071"/>
              <a:gd name="connsiteY91-37034" fmla="*/ 4497938 h 5795240"/>
              <a:gd name="connsiteX92-37035" fmla="*/ 3710773 w 12641071"/>
              <a:gd name="connsiteY92-37036" fmla="*/ 4483182 h 5795240"/>
              <a:gd name="connsiteX93-37037" fmla="*/ 3659438 w 12641071"/>
              <a:gd name="connsiteY93-37038" fmla="*/ 4330309 h 5795240"/>
              <a:gd name="connsiteX94-37039" fmla="*/ 3659440 w 12641071"/>
              <a:gd name="connsiteY94-37040" fmla="*/ 4330309 h 5795240"/>
              <a:gd name="connsiteX95-37041" fmla="*/ 3613217 w 12641071"/>
              <a:gd name="connsiteY95-37042" fmla="*/ 4245153 h 5795240"/>
              <a:gd name="connsiteX96-37043" fmla="*/ 3083792 w 12641071"/>
              <a:gd name="connsiteY96-37044" fmla="*/ 3963660 h 5795240"/>
              <a:gd name="connsiteX97-37045" fmla="*/ 2835272 w 12641071"/>
              <a:gd name="connsiteY97-37046" fmla="*/ 4013833 h 5795240"/>
              <a:gd name="connsiteX98-37047" fmla="*/ 2820214 w 12641071"/>
              <a:gd name="connsiteY98-37048" fmla="*/ 4022007 h 5795240"/>
              <a:gd name="connsiteX99-37049" fmla="*/ 2820212 w 12641071"/>
              <a:gd name="connsiteY99-37050" fmla="*/ 4022008 h 5795240"/>
              <a:gd name="connsiteX100-37051" fmla="*/ 2820206 w 12641071"/>
              <a:gd name="connsiteY100-37052" fmla="*/ 4022011 h 5795240"/>
              <a:gd name="connsiteX101-37053" fmla="*/ 2813481 w 12641071"/>
              <a:gd name="connsiteY101-37054" fmla="*/ 4027041 h 5795240"/>
              <a:gd name="connsiteX102-37055" fmla="*/ 2762875 w 12641071"/>
              <a:gd name="connsiteY102-37056" fmla="*/ 4057784 h 5795240"/>
              <a:gd name="connsiteX103-37057" fmla="*/ 2762878 w 12641071"/>
              <a:gd name="connsiteY103-37058" fmla="*/ 4057784 h 5795240"/>
              <a:gd name="connsiteX104-37059" fmla="*/ 2694694 w 12641071"/>
              <a:gd name="connsiteY104-37060" fmla="*/ 4099208 h 5795240"/>
              <a:gd name="connsiteX105-37061" fmla="*/ 2726822 w 12641071"/>
              <a:gd name="connsiteY105-37062" fmla="*/ 4072700 h 5795240"/>
              <a:gd name="connsiteX106-37063" fmla="*/ 2757719 w 12641071"/>
              <a:gd name="connsiteY106-37064" fmla="*/ 4055929 h 5795240"/>
              <a:gd name="connsiteX107-37065" fmla="*/ 2757718 w 12641071"/>
              <a:gd name="connsiteY107-37066" fmla="*/ 4055928 h 5795240"/>
              <a:gd name="connsiteX108-37067" fmla="*/ 2726820 w 12641071"/>
              <a:gd name="connsiteY108-37068" fmla="*/ 4072700 h 5795240"/>
              <a:gd name="connsiteX109-37069" fmla="*/ 2694692 w 12641071"/>
              <a:gd name="connsiteY109-37070" fmla="*/ 4099208 h 5795240"/>
              <a:gd name="connsiteX110-37071" fmla="*/ 2664698 w 12641071"/>
              <a:gd name="connsiteY110-37072" fmla="*/ 4117431 h 5795240"/>
              <a:gd name="connsiteX111-37073" fmla="*/ 1804544 w 12641071"/>
              <a:gd name="connsiteY111-37074" fmla="*/ 4335229 h 5795240"/>
              <a:gd name="connsiteX112-37075" fmla="*/ 0 w 12641071"/>
              <a:gd name="connsiteY112-37076" fmla="*/ 2530685 h 5795240"/>
              <a:gd name="connsiteX113-37077" fmla="*/ 1804544 w 12641071"/>
              <a:gd name="connsiteY113-37078" fmla="*/ 726143 h 5795240"/>
              <a:gd name="connsiteX114-37079" fmla="*/ 3080549 w 12641071"/>
              <a:gd name="connsiteY114-37080" fmla="*/ 1254682 h 5795240"/>
              <a:gd name="connsiteX115-37081" fmla="*/ 3268676 w 12641071"/>
              <a:gd name="connsiteY115-37082" fmla="*/ 1461167 h 5795240"/>
              <a:gd name="connsiteX116-37083" fmla="*/ 3565826 w 12641071"/>
              <a:gd name="connsiteY116-37084" fmla="*/ 1551935 h 5795240"/>
              <a:gd name="connsiteX117-37085" fmla="*/ 4086504 w 12641071"/>
              <a:gd name="connsiteY117-37086" fmla="*/ 1127574 h 5795240"/>
              <a:gd name="connsiteX118-37087" fmla="*/ 4103078 w 12641071"/>
              <a:gd name="connsiteY118-37088" fmla="*/ 1004204 h 5795240"/>
              <a:gd name="connsiteX119-37089" fmla="*/ 5215874 w 12641071"/>
              <a:gd name="connsiteY119-37090" fmla="*/ 0 h 5795240"/>
              <a:gd name="connsiteX0-37091" fmla="*/ 5215874 w 12641071"/>
              <a:gd name="connsiteY0-37092" fmla="*/ 0 h 5795240"/>
              <a:gd name="connsiteX1-37093" fmla="*/ 5927386 w 12641071"/>
              <a:gd name="connsiteY1-37094" fmla="*/ 255427 h 5795240"/>
              <a:gd name="connsiteX2-37095" fmla="*/ 6105193 w 12641071"/>
              <a:gd name="connsiteY2-37096" fmla="*/ 442067 h 5795240"/>
              <a:gd name="connsiteX3-37097" fmla="*/ 6105193 w 12641071"/>
              <a:gd name="connsiteY3-37098" fmla="*/ 442069 h 5795240"/>
              <a:gd name="connsiteX4-37099" fmla="*/ 6141460 w 12641071"/>
              <a:gd name="connsiteY4-37100" fmla="*/ 475027 h 5795240"/>
              <a:gd name="connsiteX5-37101" fmla="*/ 6788665 w 12641071"/>
              <a:gd name="connsiteY5-37102" fmla="*/ 707369 h 5795240"/>
              <a:gd name="connsiteX6-37103" fmla="*/ 7184710 w 12641071"/>
              <a:gd name="connsiteY6-37104" fmla="*/ 627411 h 5795240"/>
              <a:gd name="connsiteX7-37105" fmla="*/ 7314851 w 12641071"/>
              <a:gd name="connsiteY7-37106" fmla="*/ 559537 h 5795240"/>
              <a:gd name="connsiteX8-37107" fmla="*/ 7314853 w 12641071"/>
              <a:gd name="connsiteY8-37108" fmla="*/ 559536 h 5795240"/>
              <a:gd name="connsiteX9-37109" fmla="*/ 7314851 w 12641071"/>
              <a:gd name="connsiteY9-37110" fmla="*/ 559537 h 5795240"/>
              <a:gd name="connsiteX10-37111" fmla="*/ 7391626 w 12641071"/>
              <a:gd name="connsiteY10-37112" fmla="*/ 508114 h 5795240"/>
              <a:gd name="connsiteX11-37113" fmla="*/ 7391631 w 12641071"/>
              <a:gd name="connsiteY11-37114" fmla="*/ 508110 h 5795240"/>
              <a:gd name="connsiteX12-37115" fmla="*/ 7478934 w 12641071"/>
              <a:gd name="connsiteY12-37116" fmla="*/ 466053 h 5795240"/>
              <a:gd name="connsiteX13-37117" fmla="*/ 7897193 w 12641071"/>
              <a:gd name="connsiteY13-37118" fmla="*/ 381611 h 5795240"/>
              <a:gd name="connsiteX14-37119" fmla="*/ 8788216 w 12641071"/>
              <a:gd name="connsiteY14-37120" fmla="*/ 855364 h 5795240"/>
              <a:gd name="connsiteX15-37121" fmla="*/ 8832362 w 12641071"/>
              <a:gd name="connsiteY15-37122" fmla="*/ 928030 h 5795240"/>
              <a:gd name="connsiteX16-37123" fmla="*/ 8832362 w 12641071"/>
              <a:gd name="connsiteY16-37124" fmla="*/ 928033 h 5795240"/>
              <a:gd name="connsiteX17-37125" fmla="*/ 8842040 w 12641071"/>
              <a:gd name="connsiteY17-37126" fmla="*/ 943961 h 5795240"/>
              <a:gd name="connsiteX18-37127" fmla="*/ 8856144 w 12641071"/>
              <a:gd name="connsiteY18-37128" fmla="*/ 973241 h 5795240"/>
              <a:gd name="connsiteX19-37129" fmla="*/ 8856145 w 12641071"/>
              <a:gd name="connsiteY19-37130" fmla="*/ 973241 h 5795240"/>
              <a:gd name="connsiteX20-37131" fmla="*/ 8878117 w 12641071"/>
              <a:gd name="connsiteY20-37132" fmla="*/ 1018851 h 5795240"/>
              <a:gd name="connsiteX21-37133" fmla="*/ 8877719 w 12641071"/>
              <a:gd name="connsiteY21-37134" fmla="*/ 1018369 h 5795240"/>
              <a:gd name="connsiteX22-37135" fmla="*/ 8853250 w 12641071"/>
              <a:gd name="connsiteY22-37136" fmla="*/ 973288 h 5795240"/>
              <a:gd name="connsiteX23-37137" fmla="*/ 8853249 w 12641071"/>
              <a:gd name="connsiteY23-37138" fmla="*/ 973288 h 5795240"/>
              <a:gd name="connsiteX24-37139" fmla="*/ 8853248 w 12641071"/>
              <a:gd name="connsiteY24-37140" fmla="*/ 973287 h 5795240"/>
              <a:gd name="connsiteX25-37141" fmla="*/ 8849677 w 12641071"/>
              <a:gd name="connsiteY25-37142" fmla="*/ 973341 h 5795240"/>
              <a:gd name="connsiteX26-37143" fmla="*/ 8641543 w 12641071"/>
              <a:gd name="connsiteY26-37144" fmla="*/ 916577 h 5795240"/>
              <a:gd name="connsiteX27-37145" fmla="*/ 8641545 w 12641071"/>
              <a:gd name="connsiteY27-37146" fmla="*/ 916580 h 5795240"/>
              <a:gd name="connsiteX28-37147" fmla="*/ 8849676 w 12641071"/>
              <a:gd name="connsiteY28-37148" fmla="*/ 973343 h 5795240"/>
              <a:gd name="connsiteX29-37149" fmla="*/ 8853248 w 12641071"/>
              <a:gd name="connsiteY29-37150" fmla="*/ 973288 h 5795240"/>
              <a:gd name="connsiteX30-37151" fmla="*/ 8877719 w 12641071"/>
              <a:gd name="connsiteY30-37152" fmla="*/ 1018371 h 5795240"/>
              <a:gd name="connsiteX31-37153" fmla="*/ 8878116 w 12641071"/>
              <a:gd name="connsiteY31-37154" fmla="*/ 1018851 h 5795240"/>
              <a:gd name="connsiteX32-37155" fmla="*/ 8887288 w 12641071"/>
              <a:gd name="connsiteY32-37156" fmla="*/ 1037892 h 5795240"/>
              <a:gd name="connsiteX33-37157" fmla="*/ 8949899 w 12641071"/>
              <a:gd name="connsiteY33-37158" fmla="*/ 1239592 h 5795240"/>
              <a:gd name="connsiteX34-37159" fmla="*/ 8968437 w 12641071"/>
              <a:gd name="connsiteY34-37160" fmla="*/ 1423482 h 5795240"/>
              <a:gd name="connsiteX35-37161" fmla="*/ 8949899 w 12641071"/>
              <a:gd name="connsiteY35-37162" fmla="*/ 1239591 h 5795240"/>
              <a:gd name="connsiteX36-37163" fmla="*/ 8887288 w 12641071"/>
              <a:gd name="connsiteY36-37164" fmla="*/ 1037890 h 5795240"/>
              <a:gd name="connsiteX37-37165" fmla="*/ 8878116 w 12641071"/>
              <a:gd name="connsiteY37-37166" fmla="*/ 1018851 h 5795240"/>
              <a:gd name="connsiteX38-37167" fmla="*/ 8931285 w 12641071"/>
              <a:gd name="connsiteY38-37168" fmla="*/ 1083292 h 5795240"/>
              <a:gd name="connsiteX39-37169" fmla="*/ 9241478 w 12641071"/>
              <a:gd name="connsiteY39-37170" fmla="*/ 1211778 h 5795240"/>
              <a:gd name="connsiteX40-37171" fmla="*/ 9605238 w 12641071"/>
              <a:gd name="connsiteY40-37172" fmla="*/ 1018369 h 5795240"/>
              <a:gd name="connsiteX41-37173" fmla="*/ 9636247 w 12641071"/>
              <a:gd name="connsiteY41-37174" fmla="*/ 961241 h 5795240"/>
              <a:gd name="connsiteX42-37175" fmla="*/ 9641995 w 12641071"/>
              <a:gd name="connsiteY42-37176" fmla="*/ 961152 h 5795240"/>
              <a:gd name="connsiteX43-37177" fmla="*/ 9584939 w 12641071"/>
              <a:gd name="connsiteY43-37178" fmla="*/ 1079594 h 5795240"/>
              <a:gd name="connsiteX44-37179" fmla="*/ 9546257 w 12641071"/>
              <a:gd name="connsiteY44-37180" fmla="*/ 1204206 h 5795240"/>
              <a:gd name="connsiteX45-37181" fmla="*/ 9584939 w 12641071"/>
              <a:gd name="connsiteY45-37182" fmla="*/ 1079596 h 5795240"/>
              <a:gd name="connsiteX46-37183" fmla="*/ 9641995 w 12641071"/>
              <a:gd name="connsiteY46-37184" fmla="*/ 961153 h 5795240"/>
              <a:gd name="connsiteX47-37185" fmla="*/ 9653069 w 12641071"/>
              <a:gd name="connsiteY47-37186" fmla="*/ 960983 h 5795240"/>
              <a:gd name="connsiteX48-37187" fmla="*/ 9801564 w 12641071"/>
              <a:gd name="connsiteY48-37188" fmla="*/ 1196828 h 5795240"/>
              <a:gd name="connsiteX49-37189" fmla="*/ 9801566 w 12641071"/>
              <a:gd name="connsiteY49-37190" fmla="*/ 1196828 h 5795240"/>
              <a:gd name="connsiteX50-37191" fmla="*/ 9653070 w 12641071"/>
              <a:gd name="connsiteY50-37192" fmla="*/ 960982 h 5795240"/>
              <a:gd name="connsiteX51-37193" fmla="*/ 9641996 w 12641071"/>
              <a:gd name="connsiteY51-37194" fmla="*/ 961152 h 5795240"/>
              <a:gd name="connsiteX52-37195" fmla="*/ 9651917 w 12641071"/>
              <a:gd name="connsiteY52-37196" fmla="*/ 940556 h 5795240"/>
              <a:gd name="connsiteX53-37197" fmla="*/ 11050508 w 12641071"/>
              <a:gd name="connsiteY53-37198" fmla="*/ 108150 h 5795240"/>
              <a:gd name="connsiteX54-37199" fmla="*/ 12641071 w 12641071"/>
              <a:gd name="connsiteY54-37200" fmla="*/ 1698711 h 5795240"/>
              <a:gd name="connsiteX55-37201" fmla="*/ 11371062 w 12641071"/>
              <a:gd name="connsiteY55-37202" fmla="*/ 3256960 h 5795240"/>
              <a:gd name="connsiteX56-37203" fmla="*/ 11215953 w 12641071"/>
              <a:gd name="connsiteY56-37204" fmla="*/ 3280632 h 5795240"/>
              <a:gd name="connsiteX57-37205" fmla="*/ 11142318 w 12641071"/>
              <a:gd name="connsiteY57-37206" fmla="*/ 3276914 h 5795240"/>
              <a:gd name="connsiteX58-37207" fmla="*/ 11215952 w 12641071"/>
              <a:gd name="connsiteY58-37208" fmla="*/ 3280632 h 5795240"/>
              <a:gd name="connsiteX59-37209" fmla="*/ 11213133 w 12641071"/>
              <a:gd name="connsiteY59-37210" fmla="*/ 3281062 h 5795240"/>
              <a:gd name="connsiteX60-37211" fmla="*/ 11116921 w 12641071"/>
              <a:gd name="connsiteY60-37212" fmla="*/ 3285921 h 5795240"/>
              <a:gd name="connsiteX61-37213" fmla="*/ 11050507 w 12641071"/>
              <a:gd name="connsiteY61-37214" fmla="*/ 3289274 h 5795240"/>
              <a:gd name="connsiteX62-37215" fmla="*/ 11006292 w 12641071"/>
              <a:gd name="connsiteY62-37216" fmla="*/ 3287041 h 5795240"/>
              <a:gd name="connsiteX63-37217" fmla="*/ 10937101 w 12641071"/>
              <a:gd name="connsiteY63-37218" fmla="*/ 3297601 h 5795240"/>
              <a:gd name="connsiteX64-37219" fmla="*/ 10144740 w 12641071"/>
              <a:gd name="connsiteY64-37220" fmla="*/ 4089962 h 5795240"/>
              <a:gd name="connsiteX65-37221" fmla="*/ 10130374 w 12641071"/>
              <a:gd name="connsiteY65-37222" fmla="*/ 4184101 h 5795240"/>
              <a:gd name="connsiteX66-37223" fmla="*/ 10130375 w 12641071"/>
              <a:gd name="connsiteY66-37224" fmla="*/ 4184103 h 5795240"/>
              <a:gd name="connsiteX67-37225" fmla="*/ 10130656 w 12641071"/>
              <a:gd name="connsiteY67-37226" fmla="*/ 4185950 h 5795240"/>
              <a:gd name="connsiteX68-37227" fmla="*/ 10138194 w 12641071"/>
              <a:gd name="connsiteY68-37228" fmla="*/ 4335228 h 5795240"/>
              <a:gd name="connsiteX69-37229" fmla="*/ 10137710 w 12641071"/>
              <a:gd name="connsiteY69-37230" fmla="*/ 4344822 h 5795240"/>
              <a:gd name="connsiteX70-37231" fmla="*/ 10133555 w 12641071"/>
              <a:gd name="connsiteY70-37232" fmla="*/ 4427096 h 5795240"/>
              <a:gd name="connsiteX71-37233" fmla="*/ 10129312 w 12641071"/>
              <a:gd name="connsiteY71-37234" fmla="*/ 4399289 h 5795240"/>
              <a:gd name="connsiteX72-37235" fmla="*/ 10126797 w 12641071"/>
              <a:gd name="connsiteY72-37236" fmla="*/ 4349498 h 5795240"/>
              <a:gd name="connsiteX73-37237" fmla="*/ 10126796 w 12641071"/>
              <a:gd name="connsiteY73-37238" fmla="*/ 4349498 h 5795240"/>
              <a:gd name="connsiteX74-37239" fmla="*/ 10129311 w 12641071"/>
              <a:gd name="connsiteY74-37240" fmla="*/ 4399289 h 5795240"/>
              <a:gd name="connsiteX75-37241" fmla="*/ 10133554 w 12641071"/>
              <a:gd name="connsiteY75-37242" fmla="*/ 4427096 h 5795240"/>
              <a:gd name="connsiteX76-37243" fmla="*/ 10130656 w 12641071"/>
              <a:gd name="connsiteY76-37244" fmla="*/ 4484506 h 5795240"/>
              <a:gd name="connsiteX77-37245" fmla="*/ 8678182 w 12641071"/>
              <a:gd name="connsiteY77-37246" fmla="*/ 5795240 h 5795240"/>
              <a:gd name="connsiteX78-37247" fmla="*/ 7467518 w 12641071"/>
              <a:gd name="connsiteY78-37248" fmla="*/ 5151535 h 5795240"/>
              <a:gd name="connsiteX79-37249" fmla="*/ 7419945 w 12641071"/>
              <a:gd name="connsiteY79-37250" fmla="*/ 5073228 h 5795240"/>
              <a:gd name="connsiteX80-37251" fmla="*/ 7367299 w 12641071"/>
              <a:gd name="connsiteY80-37252" fmla="*/ 4974928 h 5795240"/>
              <a:gd name="connsiteX81-37253" fmla="*/ 7320958 w 12641071"/>
              <a:gd name="connsiteY81-37254" fmla="*/ 4870887 h 5795240"/>
              <a:gd name="connsiteX82-37255" fmla="*/ 7322174 w 12641071"/>
              <a:gd name="connsiteY82-37256" fmla="*/ 4872361 h 5795240"/>
              <a:gd name="connsiteX83-37257" fmla="*/ 7322175 w 12641071"/>
              <a:gd name="connsiteY83-37258" fmla="*/ 4872361 h 5795240"/>
              <a:gd name="connsiteX84-37259" fmla="*/ 7223551 w 12641071"/>
              <a:gd name="connsiteY84-37260" fmla="*/ 4752829 h 5795240"/>
              <a:gd name="connsiteX85-37261" fmla="*/ 6652445 w 12641071"/>
              <a:gd name="connsiteY85-37262" fmla="*/ 4516269 h 5795240"/>
              <a:gd name="connsiteX86-37263" fmla="*/ 6200873 w 12641071"/>
              <a:gd name="connsiteY86-37264" fmla="*/ 4654206 h 5795240"/>
              <a:gd name="connsiteX87-37265" fmla="*/ 6088813 w 12641071"/>
              <a:gd name="connsiteY87-37266" fmla="*/ 4746663 h 5795240"/>
              <a:gd name="connsiteX88-37267" fmla="*/ 6023271 w 12641071"/>
              <a:gd name="connsiteY88-37268" fmla="*/ 4834312 h 5795240"/>
              <a:gd name="connsiteX89-37269" fmla="*/ 5935320 w 12641071"/>
              <a:gd name="connsiteY89-37270" fmla="*/ 4931081 h 5795240"/>
              <a:gd name="connsiteX90-37271" fmla="*/ 4971763 w 12641071"/>
              <a:gd name="connsiteY90-37272" fmla="*/ 5330200 h 5795240"/>
              <a:gd name="connsiteX91-37273" fmla="*/ 3716172 w 12641071"/>
              <a:gd name="connsiteY91-37274" fmla="*/ 4497938 h 5795240"/>
              <a:gd name="connsiteX92-37275" fmla="*/ 3659438 w 12641071"/>
              <a:gd name="connsiteY92-37276" fmla="*/ 4330309 h 5795240"/>
              <a:gd name="connsiteX93-37277" fmla="*/ 3659440 w 12641071"/>
              <a:gd name="connsiteY93-37278" fmla="*/ 4330309 h 5795240"/>
              <a:gd name="connsiteX94-37279" fmla="*/ 3613217 w 12641071"/>
              <a:gd name="connsiteY94-37280" fmla="*/ 4245153 h 5795240"/>
              <a:gd name="connsiteX95-37281" fmla="*/ 3083792 w 12641071"/>
              <a:gd name="connsiteY95-37282" fmla="*/ 3963660 h 5795240"/>
              <a:gd name="connsiteX96-37283" fmla="*/ 2835272 w 12641071"/>
              <a:gd name="connsiteY96-37284" fmla="*/ 4013833 h 5795240"/>
              <a:gd name="connsiteX97-37285" fmla="*/ 2820214 w 12641071"/>
              <a:gd name="connsiteY97-37286" fmla="*/ 4022007 h 5795240"/>
              <a:gd name="connsiteX98-37287" fmla="*/ 2820212 w 12641071"/>
              <a:gd name="connsiteY98-37288" fmla="*/ 4022008 h 5795240"/>
              <a:gd name="connsiteX99-37289" fmla="*/ 2820206 w 12641071"/>
              <a:gd name="connsiteY99-37290" fmla="*/ 4022011 h 5795240"/>
              <a:gd name="connsiteX100-37291" fmla="*/ 2813481 w 12641071"/>
              <a:gd name="connsiteY100-37292" fmla="*/ 4027041 h 5795240"/>
              <a:gd name="connsiteX101-37293" fmla="*/ 2762875 w 12641071"/>
              <a:gd name="connsiteY101-37294" fmla="*/ 4057784 h 5795240"/>
              <a:gd name="connsiteX102-37295" fmla="*/ 2762878 w 12641071"/>
              <a:gd name="connsiteY102-37296" fmla="*/ 4057784 h 5795240"/>
              <a:gd name="connsiteX103-37297" fmla="*/ 2694694 w 12641071"/>
              <a:gd name="connsiteY103-37298" fmla="*/ 4099208 h 5795240"/>
              <a:gd name="connsiteX104-37299" fmla="*/ 2726822 w 12641071"/>
              <a:gd name="connsiteY104-37300" fmla="*/ 4072700 h 5795240"/>
              <a:gd name="connsiteX105-37301" fmla="*/ 2757719 w 12641071"/>
              <a:gd name="connsiteY105-37302" fmla="*/ 4055929 h 5795240"/>
              <a:gd name="connsiteX106-37303" fmla="*/ 2757718 w 12641071"/>
              <a:gd name="connsiteY106-37304" fmla="*/ 4055928 h 5795240"/>
              <a:gd name="connsiteX107-37305" fmla="*/ 2726820 w 12641071"/>
              <a:gd name="connsiteY107-37306" fmla="*/ 4072700 h 5795240"/>
              <a:gd name="connsiteX108-37307" fmla="*/ 2694692 w 12641071"/>
              <a:gd name="connsiteY108-37308" fmla="*/ 4099208 h 5795240"/>
              <a:gd name="connsiteX109-37309" fmla="*/ 2664698 w 12641071"/>
              <a:gd name="connsiteY109-37310" fmla="*/ 4117431 h 5795240"/>
              <a:gd name="connsiteX110-37311" fmla="*/ 1804544 w 12641071"/>
              <a:gd name="connsiteY110-37312" fmla="*/ 4335229 h 5795240"/>
              <a:gd name="connsiteX111-37313" fmla="*/ 0 w 12641071"/>
              <a:gd name="connsiteY111-37314" fmla="*/ 2530685 h 5795240"/>
              <a:gd name="connsiteX112-37315" fmla="*/ 1804544 w 12641071"/>
              <a:gd name="connsiteY112-37316" fmla="*/ 726143 h 5795240"/>
              <a:gd name="connsiteX113-37317" fmla="*/ 3080549 w 12641071"/>
              <a:gd name="connsiteY113-37318" fmla="*/ 1254682 h 5795240"/>
              <a:gd name="connsiteX114-37319" fmla="*/ 3268676 w 12641071"/>
              <a:gd name="connsiteY114-37320" fmla="*/ 1461167 h 5795240"/>
              <a:gd name="connsiteX115-37321" fmla="*/ 3565826 w 12641071"/>
              <a:gd name="connsiteY115-37322" fmla="*/ 1551935 h 5795240"/>
              <a:gd name="connsiteX116-37323" fmla="*/ 4086504 w 12641071"/>
              <a:gd name="connsiteY116-37324" fmla="*/ 1127574 h 5795240"/>
              <a:gd name="connsiteX117-37325" fmla="*/ 4103078 w 12641071"/>
              <a:gd name="connsiteY117-37326" fmla="*/ 1004204 h 5795240"/>
              <a:gd name="connsiteX118-37327" fmla="*/ 5215874 w 12641071"/>
              <a:gd name="connsiteY118-37328" fmla="*/ 0 h 5795240"/>
              <a:gd name="connsiteX0-37329" fmla="*/ 5215874 w 12641071"/>
              <a:gd name="connsiteY0-37330" fmla="*/ 0 h 5795240"/>
              <a:gd name="connsiteX1-37331" fmla="*/ 5927386 w 12641071"/>
              <a:gd name="connsiteY1-37332" fmla="*/ 255427 h 5795240"/>
              <a:gd name="connsiteX2-37333" fmla="*/ 6105193 w 12641071"/>
              <a:gd name="connsiteY2-37334" fmla="*/ 442067 h 5795240"/>
              <a:gd name="connsiteX3-37335" fmla="*/ 6105193 w 12641071"/>
              <a:gd name="connsiteY3-37336" fmla="*/ 442069 h 5795240"/>
              <a:gd name="connsiteX4-37337" fmla="*/ 6141460 w 12641071"/>
              <a:gd name="connsiteY4-37338" fmla="*/ 475027 h 5795240"/>
              <a:gd name="connsiteX5-37339" fmla="*/ 6788665 w 12641071"/>
              <a:gd name="connsiteY5-37340" fmla="*/ 707369 h 5795240"/>
              <a:gd name="connsiteX6-37341" fmla="*/ 7184710 w 12641071"/>
              <a:gd name="connsiteY6-37342" fmla="*/ 627411 h 5795240"/>
              <a:gd name="connsiteX7-37343" fmla="*/ 7314851 w 12641071"/>
              <a:gd name="connsiteY7-37344" fmla="*/ 559537 h 5795240"/>
              <a:gd name="connsiteX8-37345" fmla="*/ 7314853 w 12641071"/>
              <a:gd name="connsiteY8-37346" fmla="*/ 559536 h 5795240"/>
              <a:gd name="connsiteX9-37347" fmla="*/ 7314851 w 12641071"/>
              <a:gd name="connsiteY9-37348" fmla="*/ 559537 h 5795240"/>
              <a:gd name="connsiteX10-37349" fmla="*/ 7391626 w 12641071"/>
              <a:gd name="connsiteY10-37350" fmla="*/ 508114 h 5795240"/>
              <a:gd name="connsiteX11-37351" fmla="*/ 7391631 w 12641071"/>
              <a:gd name="connsiteY11-37352" fmla="*/ 508110 h 5795240"/>
              <a:gd name="connsiteX12-37353" fmla="*/ 7478934 w 12641071"/>
              <a:gd name="connsiteY12-37354" fmla="*/ 466053 h 5795240"/>
              <a:gd name="connsiteX13-37355" fmla="*/ 7897193 w 12641071"/>
              <a:gd name="connsiteY13-37356" fmla="*/ 381611 h 5795240"/>
              <a:gd name="connsiteX14-37357" fmla="*/ 8788216 w 12641071"/>
              <a:gd name="connsiteY14-37358" fmla="*/ 855364 h 5795240"/>
              <a:gd name="connsiteX15-37359" fmla="*/ 8832362 w 12641071"/>
              <a:gd name="connsiteY15-37360" fmla="*/ 928030 h 5795240"/>
              <a:gd name="connsiteX16-37361" fmla="*/ 8832362 w 12641071"/>
              <a:gd name="connsiteY16-37362" fmla="*/ 928033 h 5795240"/>
              <a:gd name="connsiteX17-37363" fmla="*/ 8842040 w 12641071"/>
              <a:gd name="connsiteY17-37364" fmla="*/ 943961 h 5795240"/>
              <a:gd name="connsiteX18-37365" fmla="*/ 8856144 w 12641071"/>
              <a:gd name="connsiteY18-37366" fmla="*/ 973241 h 5795240"/>
              <a:gd name="connsiteX19-37367" fmla="*/ 8856145 w 12641071"/>
              <a:gd name="connsiteY19-37368" fmla="*/ 973241 h 5795240"/>
              <a:gd name="connsiteX20-37369" fmla="*/ 8878117 w 12641071"/>
              <a:gd name="connsiteY20-37370" fmla="*/ 1018851 h 5795240"/>
              <a:gd name="connsiteX21-37371" fmla="*/ 8877719 w 12641071"/>
              <a:gd name="connsiteY21-37372" fmla="*/ 1018369 h 5795240"/>
              <a:gd name="connsiteX22-37373" fmla="*/ 8853250 w 12641071"/>
              <a:gd name="connsiteY22-37374" fmla="*/ 973288 h 5795240"/>
              <a:gd name="connsiteX23-37375" fmla="*/ 8853249 w 12641071"/>
              <a:gd name="connsiteY23-37376" fmla="*/ 973288 h 5795240"/>
              <a:gd name="connsiteX24-37377" fmla="*/ 8853248 w 12641071"/>
              <a:gd name="connsiteY24-37378" fmla="*/ 973287 h 5795240"/>
              <a:gd name="connsiteX25-37379" fmla="*/ 8849677 w 12641071"/>
              <a:gd name="connsiteY25-37380" fmla="*/ 973341 h 5795240"/>
              <a:gd name="connsiteX26-37381" fmla="*/ 8641543 w 12641071"/>
              <a:gd name="connsiteY26-37382" fmla="*/ 916577 h 5795240"/>
              <a:gd name="connsiteX27-37383" fmla="*/ 8641545 w 12641071"/>
              <a:gd name="connsiteY27-37384" fmla="*/ 916580 h 5795240"/>
              <a:gd name="connsiteX28-37385" fmla="*/ 8849676 w 12641071"/>
              <a:gd name="connsiteY28-37386" fmla="*/ 973343 h 5795240"/>
              <a:gd name="connsiteX29-37387" fmla="*/ 8853248 w 12641071"/>
              <a:gd name="connsiteY29-37388" fmla="*/ 973288 h 5795240"/>
              <a:gd name="connsiteX30-37389" fmla="*/ 8877719 w 12641071"/>
              <a:gd name="connsiteY30-37390" fmla="*/ 1018371 h 5795240"/>
              <a:gd name="connsiteX31-37391" fmla="*/ 8878116 w 12641071"/>
              <a:gd name="connsiteY31-37392" fmla="*/ 1018851 h 5795240"/>
              <a:gd name="connsiteX32-37393" fmla="*/ 8887288 w 12641071"/>
              <a:gd name="connsiteY32-37394" fmla="*/ 1037892 h 5795240"/>
              <a:gd name="connsiteX33-37395" fmla="*/ 8949899 w 12641071"/>
              <a:gd name="connsiteY33-37396" fmla="*/ 1239592 h 5795240"/>
              <a:gd name="connsiteX34-37397" fmla="*/ 8968437 w 12641071"/>
              <a:gd name="connsiteY34-37398" fmla="*/ 1423482 h 5795240"/>
              <a:gd name="connsiteX35-37399" fmla="*/ 8949899 w 12641071"/>
              <a:gd name="connsiteY35-37400" fmla="*/ 1239591 h 5795240"/>
              <a:gd name="connsiteX36-37401" fmla="*/ 8887288 w 12641071"/>
              <a:gd name="connsiteY36-37402" fmla="*/ 1037890 h 5795240"/>
              <a:gd name="connsiteX37-37403" fmla="*/ 8878116 w 12641071"/>
              <a:gd name="connsiteY37-37404" fmla="*/ 1018851 h 5795240"/>
              <a:gd name="connsiteX38-37405" fmla="*/ 8931285 w 12641071"/>
              <a:gd name="connsiteY38-37406" fmla="*/ 1083292 h 5795240"/>
              <a:gd name="connsiteX39-37407" fmla="*/ 9241478 w 12641071"/>
              <a:gd name="connsiteY39-37408" fmla="*/ 1211778 h 5795240"/>
              <a:gd name="connsiteX40-37409" fmla="*/ 9605238 w 12641071"/>
              <a:gd name="connsiteY40-37410" fmla="*/ 1018369 h 5795240"/>
              <a:gd name="connsiteX41-37411" fmla="*/ 9636247 w 12641071"/>
              <a:gd name="connsiteY41-37412" fmla="*/ 961241 h 5795240"/>
              <a:gd name="connsiteX42-37413" fmla="*/ 9641995 w 12641071"/>
              <a:gd name="connsiteY42-37414" fmla="*/ 961152 h 5795240"/>
              <a:gd name="connsiteX43-37415" fmla="*/ 9584939 w 12641071"/>
              <a:gd name="connsiteY43-37416" fmla="*/ 1079594 h 5795240"/>
              <a:gd name="connsiteX44-37417" fmla="*/ 9546257 w 12641071"/>
              <a:gd name="connsiteY44-37418" fmla="*/ 1204206 h 5795240"/>
              <a:gd name="connsiteX45-37419" fmla="*/ 9584939 w 12641071"/>
              <a:gd name="connsiteY45-37420" fmla="*/ 1079596 h 5795240"/>
              <a:gd name="connsiteX46-37421" fmla="*/ 9641995 w 12641071"/>
              <a:gd name="connsiteY46-37422" fmla="*/ 961153 h 5795240"/>
              <a:gd name="connsiteX47-37423" fmla="*/ 9653069 w 12641071"/>
              <a:gd name="connsiteY47-37424" fmla="*/ 960983 h 5795240"/>
              <a:gd name="connsiteX48-37425" fmla="*/ 9801564 w 12641071"/>
              <a:gd name="connsiteY48-37426" fmla="*/ 1196828 h 5795240"/>
              <a:gd name="connsiteX49-37427" fmla="*/ 9801566 w 12641071"/>
              <a:gd name="connsiteY49-37428" fmla="*/ 1196828 h 5795240"/>
              <a:gd name="connsiteX50-37429" fmla="*/ 9653070 w 12641071"/>
              <a:gd name="connsiteY50-37430" fmla="*/ 960982 h 5795240"/>
              <a:gd name="connsiteX51-37431" fmla="*/ 9641996 w 12641071"/>
              <a:gd name="connsiteY51-37432" fmla="*/ 961152 h 5795240"/>
              <a:gd name="connsiteX52-37433" fmla="*/ 9651917 w 12641071"/>
              <a:gd name="connsiteY52-37434" fmla="*/ 940556 h 5795240"/>
              <a:gd name="connsiteX53-37435" fmla="*/ 11050508 w 12641071"/>
              <a:gd name="connsiteY53-37436" fmla="*/ 108150 h 5795240"/>
              <a:gd name="connsiteX54-37437" fmla="*/ 12641071 w 12641071"/>
              <a:gd name="connsiteY54-37438" fmla="*/ 1698711 h 5795240"/>
              <a:gd name="connsiteX55-37439" fmla="*/ 11371062 w 12641071"/>
              <a:gd name="connsiteY55-37440" fmla="*/ 3256960 h 5795240"/>
              <a:gd name="connsiteX56-37441" fmla="*/ 11215953 w 12641071"/>
              <a:gd name="connsiteY56-37442" fmla="*/ 3280632 h 5795240"/>
              <a:gd name="connsiteX57-37443" fmla="*/ 11142318 w 12641071"/>
              <a:gd name="connsiteY57-37444" fmla="*/ 3276914 h 5795240"/>
              <a:gd name="connsiteX58-37445" fmla="*/ 11215952 w 12641071"/>
              <a:gd name="connsiteY58-37446" fmla="*/ 3280632 h 5795240"/>
              <a:gd name="connsiteX59-37447" fmla="*/ 11213133 w 12641071"/>
              <a:gd name="connsiteY59-37448" fmla="*/ 3281062 h 5795240"/>
              <a:gd name="connsiteX60-37449" fmla="*/ 11116921 w 12641071"/>
              <a:gd name="connsiteY60-37450" fmla="*/ 3285921 h 5795240"/>
              <a:gd name="connsiteX61-37451" fmla="*/ 11050507 w 12641071"/>
              <a:gd name="connsiteY61-37452" fmla="*/ 3289274 h 5795240"/>
              <a:gd name="connsiteX62-37453" fmla="*/ 11006292 w 12641071"/>
              <a:gd name="connsiteY62-37454" fmla="*/ 3287041 h 5795240"/>
              <a:gd name="connsiteX63-37455" fmla="*/ 10937101 w 12641071"/>
              <a:gd name="connsiteY63-37456" fmla="*/ 3297601 h 5795240"/>
              <a:gd name="connsiteX64-37457" fmla="*/ 10144740 w 12641071"/>
              <a:gd name="connsiteY64-37458" fmla="*/ 4089962 h 5795240"/>
              <a:gd name="connsiteX65-37459" fmla="*/ 10130374 w 12641071"/>
              <a:gd name="connsiteY65-37460" fmla="*/ 4184101 h 5795240"/>
              <a:gd name="connsiteX66-37461" fmla="*/ 10130375 w 12641071"/>
              <a:gd name="connsiteY66-37462" fmla="*/ 4184103 h 5795240"/>
              <a:gd name="connsiteX67-37463" fmla="*/ 10130656 w 12641071"/>
              <a:gd name="connsiteY67-37464" fmla="*/ 4185950 h 5795240"/>
              <a:gd name="connsiteX68-37465" fmla="*/ 10138194 w 12641071"/>
              <a:gd name="connsiteY68-37466" fmla="*/ 4335228 h 5795240"/>
              <a:gd name="connsiteX69-37467" fmla="*/ 10137710 w 12641071"/>
              <a:gd name="connsiteY69-37468" fmla="*/ 4344822 h 5795240"/>
              <a:gd name="connsiteX70-37469" fmla="*/ 10133555 w 12641071"/>
              <a:gd name="connsiteY70-37470" fmla="*/ 4427096 h 5795240"/>
              <a:gd name="connsiteX71-37471" fmla="*/ 10129312 w 12641071"/>
              <a:gd name="connsiteY71-37472" fmla="*/ 4399289 h 5795240"/>
              <a:gd name="connsiteX72-37473" fmla="*/ 10126797 w 12641071"/>
              <a:gd name="connsiteY72-37474" fmla="*/ 4349498 h 5795240"/>
              <a:gd name="connsiteX73-37475" fmla="*/ 10126796 w 12641071"/>
              <a:gd name="connsiteY73-37476" fmla="*/ 4349498 h 5795240"/>
              <a:gd name="connsiteX74-37477" fmla="*/ 10129311 w 12641071"/>
              <a:gd name="connsiteY74-37478" fmla="*/ 4399289 h 5795240"/>
              <a:gd name="connsiteX75-37479" fmla="*/ 10133554 w 12641071"/>
              <a:gd name="connsiteY75-37480" fmla="*/ 4427096 h 5795240"/>
              <a:gd name="connsiteX76-37481" fmla="*/ 10130656 w 12641071"/>
              <a:gd name="connsiteY76-37482" fmla="*/ 4484506 h 5795240"/>
              <a:gd name="connsiteX77-37483" fmla="*/ 8678182 w 12641071"/>
              <a:gd name="connsiteY77-37484" fmla="*/ 5795240 h 5795240"/>
              <a:gd name="connsiteX78-37485" fmla="*/ 7467518 w 12641071"/>
              <a:gd name="connsiteY78-37486" fmla="*/ 5151535 h 5795240"/>
              <a:gd name="connsiteX79-37487" fmla="*/ 7419945 w 12641071"/>
              <a:gd name="connsiteY79-37488" fmla="*/ 5073228 h 5795240"/>
              <a:gd name="connsiteX80-37489" fmla="*/ 7367299 w 12641071"/>
              <a:gd name="connsiteY80-37490" fmla="*/ 4974928 h 5795240"/>
              <a:gd name="connsiteX81-37491" fmla="*/ 7320958 w 12641071"/>
              <a:gd name="connsiteY81-37492" fmla="*/ 4870887 h 5795240"/>
              <a:gd name="connsiteX82-37493" fmla="*/ 7322174 w 12641071"/>
              <a:gd name="connsiteY82-37494" fmla="*/ 4872361 h 5795240"/>
              <a:gd name="connsiteX83-37495" fmla="*/ 7322175 w 12641071"/>
              <a:gd name="connsiteY83-37496" fmla="*/ 4872361 h 5795240"/>
              <a:gd name="connsiteX84-37497" fmla="*/ 7223551 w 12641071"/>
              <a:gd name="connsiteY84-37498" fmla="*/ 4752829 h 5795240"/>
              <a:gd name="connsiteX85-37499" fmla="*/ 6652445 w 12641071"/>
              <a:gd name="connsiteY85-37500" fmla="*/ 4516269 h 5795240"/>
              <a:gd name="connsiteX86-37501" fmla="*/ 6200873 w 12641071"/>
              <a:gd name="connsiteY86-37502" fmla="*/ 4654206 h 5795240"/>
              <a:gd name="connsiteX87-37503" fmla="*/ 6088813 w 12641071"/>
              <a:gd name="connsiteY87-37504" fmla="*/ 4746663 h 5795240"/>
              <a:gd name="connsiteX88-37505" fmla="*/ 6023271 w 12641071"/>
              <a:gd name="connsiteY88-37506" fmla="*/ 4834312 h 5795240"/>
              <a:gd name="connsiteX89-37507" fmla="*/ 5935320 w 12641071"/>
              <a:gd name="connsiteY89-37508" fmla="*/ 4931081 h 5795240"/>
              <a:gd name="connsiteX90-37509" fmla="*/ 4971763 w 12641071"/>
              <a:gd name="connsiteY90-37510" fmla="*/ 5330200 h 5795240"/>
              <a:gd name="connsiteX91-37511" fmla="*/ 3716172 w 12641071"/>
              <a:gd name="connsiteY91-37512" fmla="*/ 4497938 h 5795240"/>
              <a:gd name="connsiteX92-37513" fmla="*/ 3659438 w 12641071"/>
              <a:gd name="connsiteY92-37514" fmla="*/ 4330309 h 5795240"/>
              <a:gd name="connsiteX93-37515" fmla="*/ 3659440 w 12641071"/>
              <a:gd name="connsiteY93-37516" fmla="*/ 4330309 h 5795240"/>
              <a:gd name="connsiteX94-37517" fmla="*/ 3613217 w 12641071"/>
              <a:gd name="connsiteY94-37518" fmla="*/ 4245153 h 5795240"/>
              <a:gd name="connsiteX95-37519" fmla="*/ 3083792 w 12641071"/>
              <a:gd name="connsiteY95-37520" fmla="*/ 3963660 h 5795240"/>
              <a:gd name="connsiteX96-37521" fmla="*/ 2835272 w 12641071"/>
              <a:gd name="connsiteY96-37522" fmla="*/ 4013833 h 5795240"/>
              <a:gd name="connsiteX97-37523" fmla="*/ 2820214 w 12641071"/>
              <a:gd name="connsiteY97-37524" fmla="*/ 4022007 h 5795240"/>
              <a:gd name="connsiteX98-37525" fmla="*/ 2820212 w 12641071"/>
              <a:gd name="connsiteY98-37526" fmla="*/ 4022008 h 5795240"/>
              <a:gd name="connsiteX99-37527" fmla="*/ 2820206 w 12641071"/>
              <a:gd name="connsiteY99-37528" fmla="*/ 4022011 h 5795240"/>
              <a:gd name="connsiteX100-37529" fmla="*/ 2762875 w 12641071"/>
              <a:gd name="connsiteY100-37530" fmla="*/ 4057784 h 5795240"/>
              <a:gd name="connsiteX101-37531" fmla="*/ 2762878 w 12641071"/>
              <a:gd name="connsiteY101-37532" fmla="*/ 4057784 h 5795240"/>
              <a:gd name="connsiteX102-37533" fmla="*/ 2694694 w 12641071"/>
              <a:gd name="connsiteY102-37534" fmla="*/ 4099208 h 5795240"/>
              <a:gd name="connsiteX103-37535" fmla="*/ 2726822 w 12641071"/>
              <a:gd name="connsiteY103-37536" fmla="*/ 4072700 h 5795240"/>
              <a:gd name="connsiteX104-37537" fmla="*/ 2757719 w 12641071"/>
              <a:gd name="connsiteY104-37538" fmla="*/ 4055929 h 5795240"/>
              <a:gd name="connsiteX105-37539" fmla="*/ 2757718 w 12641071"/>
              <a:gd name="connsiteY105-37540" fmla="*/ 4055928 h 5795240"/>
              <a:gd name="connsiteX106-37541" fmla="*/ 2726820 w 12641071"/>
              <a:gd name="connsiteY106-37542" fmla="*/ 4072700 h 5795240"/>
              <a:gd name="connsiteX107-37543" fmla="*/ 2694692 w 12641071"/>
              <a:gd name="connsiteY107-37544" fmla="*/ 4099208 h 5795240"/>
              <a:gd name="connsiteX108-37545" fmla="*/ 2664698 w 12641071"/>
              <a:gd name="connsiteY108-37546" fmla="*/ 4117431 h 5795240"/>
              <a:gd name="connsiteX109-37547" fmla="*/ 1804544 w 12641071"/>
              <a:gd name="connsiteY109-37548" fmla="*/ 4335229 h 5795240"/>
              <a:gd name="connsiteX110-37549" fmla="*/ 0 w 12641071"/>
              <a:gd name="connsiteY110-37550" fmla="*/ 2530685 h 5795240"/>
              <a:gd name="connsiteX111-37551" fmla="*/ 1804544 w 12641071"/>
              <a:gd name="connsiteY111-37552" fmla="*/ 726143 h 5795240"/>
              <a:gd name="connsiteX112-37553" fmla="*/ 3080549 w 12641071"/>
              <a:gd name="connsiteY112-37554" fmla="*/ 1254682 h 5795240"/>
              <a:gd name="connsiteX113-37555" fmla="*/ 3268676 w 12641071"/>
              <a:gd name="connsiteY113-37556" fmla="*/ 1461167 h 5795240"/>
              <a:gd name="connsiteX114-37557" fmla="*/ 3565826 w 12641071"/>
              <a:gd name="connsiteY114-37558" fmla="*/ 1551935 h 5795240"/>
              <a:gd name="connsiteX115-37559" fmla="*/ 4086504 w 12641071"/>
              <a:gd name="connsiteY115-37560" fmla="*/ 1127574 h 5795240"/>
              <a:gd name="connsiteX116-37561" fmla="*/ 4103078 w 12641071"/>
              <a:gd name="connsiteY116-37562" fmla="*/ 1004204 h 5795240"/>
              <a:gd name="connsiteX117-37563" fmla="*/ 5215874 w 12641071"/>
              <a:gd name="connsiteY117-37564" fmla="*/ 0 h 5795240"/>
              <a:gd name="connsiteX0-37565" fmla="*/ 5215874 w 12641071"/>
              <a:gd name="connsiteY0-37566" fmla="*/ 0 h 5795240"/>
              <a:gd name="connsiteX1-37567" fmla="*/ 5927386 w 12641071"/>
              <a:gd name="connsiteY1-37568" fmla="*/ 255427 h 5795240"/>
              <a:gd name="connsiteX2-37569" fmla="*/ 6105193 w 12641071"/>
              <a:gd name="connsiteY2-37570" fmla="*/ 442067 h 5795240"/>
              <a:gd name="connsiteX3-37571" fmla="*/ 6105193 w 12641071"/>
              <a:gd name="connsiteY3-37572" fmla="*/ 442069 h 5795240"/>
              <a:gd name="connsiteX4-37573" fmla="*/ 6141460 w 12641071"/>
              <a:gd name="connsiteY4-37574" fmla="*/ 475027 h 5795240"/>
              <a:gd name="connsiteX5-37575" fmla="*/ 6788665 w 12641071"/>
              <a:gd name="connsiteY5-37576" fmla="*/ 707369 h 5795240"/>
              <a:gd name="connsiteX6-37577" fmla="*/ 7184710 w 12641071"/>
              <a:gd name="connsiteY6-37578" fmla="*/ 627411 h 5795240"/>
              <a:gd name="connsiteX7-37579" fmla="*/ 7314851 w 12641071"/>
              <a:gd name="connsiteY7-37580" fmla="*/ 559537 h 5795240"/>
              <a:gd name="connsiteX8-37581" fmla="*/ 7314853 w 12641071"/>
              <a:gd name="connsiteY8-37582" fmla="*/ 559536 h 5795240"/>
              <a:gd name="connsiteX9-37583" fmla="*/ 7314851 w 12641071"/>
              <a:gd name="connsiteY9-37584" fmla="*/ 559537 h 5795240"/>
              <a:gd name="connsiteX10-37585" fmla="*/ 7391626 w 12641071"/>
              <a:gd name="connsiteY10-37586" fmla="*/ 508114 h 5795240"/>
              <a:gd name="connsiteX11-37587" fmla="*/ 7391631 w 12641071"/>
              <a:gd name="connsiteY11-37588" fmla="*/ 508110 h 5795240"/>
              <a:gd name="connsiteX12-37589" fmla="*/ 7478934 w 12641071"/>
              <a:gd name="connsiteY12-37590" fmla="*/ 466053 h 5795240"/>
              <a:gd name="connsiteX13-37591" fmla="*/ 7897193 w 12641071"/>
              <a:gd name="connsiteY13-37592" fmla="*/ 381611 h 5795240"/>
              <a:gd name="connsiteX14-37593" fmla="*/ 8788216 w 12641071"/>
              <a:gd name="connsiteY14-37594" fmla="*/ 855364 h 5795240"/>
              <a:gd name="connsiteX15-37595" fmla="*/ 8832362 w 12641071"/>
              <a:gd name="connsiteY15-37596" fmla="*/ 928030 h 5795240"/>
              <a:gd name="connsiteX16-37597" fmla="*/ 8832362 w 12641071"/>
              <a:gd name="connsiteY16-37598" fmla="*/ 928033 h 5795240"/>
              <a:gd name="connsiteX17-37599" fmla="*/ 8842040 w 12641071"/>
              <a:gd name="connsiteY17-37600" fmla="*/ 943961 h 5795240"/>
              <a:gd name="connsiteX18-37601" fmla="*/ 8856144 w 12641071"/>
              <a:gd name="connsiteY18-37602" fmla="*/ 973241 h 5795240"/>
              <a:gd name="connsiteX19-37603" fmla="*/ 8856145 w 12641071"/>
              <a:gd name="connsiteY19-37604" fmla="*/ 973241 h 5795240"/>
              <a:gd name="connsiteX20-37605" fmla="*/ 8878117 w 12641071"/>
              <a:gd name="connsiteY20-37606" fmla="*/ 1018851 h 5795240"/>
              <a:gd name="connsiteX21-37607" fmla="*/ 8877719 w 12641071"/>
              <a:gd name="connsiteY21-37608" fmla="*/ 1018369 h 5795240"/>
              <a:gd name="connsiteX22-37609" fmla="*/ 8853250 w 12641071"/>
              <a:gd name="connsiteY22-37610" fmla="*/ 973288 h 5795240"/>
              <a:gd name="connsiteX23-37611" fmla="*/ 8853249 w 12641071"/>
              <a:gd name="connsiteY23-37612" fmla="*/ 973288 h 5795240"/>
              <a:gd name="connsiteX24-37613" fmla="*/ 8853248 w 12641071"/>
              <a:gd name="connsiteY24-37614" fmla="*/ 973287 h 5795240"/>
              <a:gd name="connsiteX25-37615" fmla="*/ 8849677 w 12641071"/>
              <a:gd name="connsiteY25-37616" fmla="*/ 973341 h 5795240"/>
              <a:gd name="connsiteX26-37617" fmla="*/ 8641543 w 12641071"/>
              <a:gd name="connsiteY26-37618" fmla="*/ 916577 h 5795240"/>
              <a:gd name="connsiteX27-37619" fmla="*/ 8641545 w 12641071"/>
              <a:gd name="connsiteY27-37620" fmla="*/ 916580 h 5795240"/>
              <a:gd name="connsiteX28-37621" fmla="*/ 8849676 w 12641071"/>
              <a:gd name="connsiteY28-37622" fmla="*/ 973343 h 5795240"/>
              <a:gd name="connsiteX29-37623" fmla="*/ 8853248 w 12641071"/>
              <a:gd name="connsiteY29-37624" fmla="*/ 973288 h 5795240"/>
              <a:gd name="connsiteX30-37625" fmla="*/ 8877719 w 12641071"/>
              <a:gd name="connsiteY30-37626" fmla="*/ 1018371 h 5795240"/>
              <a:gd name="connsiteX31-37627" fmla="*/ 8878116 w 12641071"/>
              <a:gd name="connsiteY31-37628" fmla="*/ 1018851 h 5795240"/>
              <a:gd name="connsiteX32-37629" fmla="*/ 8887288 w 12641071"/>
              <a:gd name="connsiteY32-37630" fmla="*/ 1037892 h 5795240"/>
              <a:gd name="connsiteX33-37631" fmla="*/ 8949899 w 12641071"/>
              <a:gd name="connsiteY33-37632" fmla="*/ 1239592 h 5795240"/>
              <a:gd name="connsiteX34-37633" fmla="*/ 8968437 w 12641071"/>
              <a:gd name="connsiteY34-37634" fmla="*/ 1423482 h 5795240"/>
              <a:gd name="connsiteX35-37635" fmla="*/ 8949899 w 12641071"/>
              <a:gd name="connsiteY35-37636" fmla="*/ 1239591 h 5795240"/>
              <a:gd name="connsiteX36-37637" fmla="*/ 8887288 w 12641071"/>
              <a:gd name="connsiteY36-37638" fmla="*/ 1037890 h 5795240"/>
              <a:gd name="connsiteX37-37639" fmla="*/ 8878116 w 12641071"/>
              <a:gd name="connsiteY37-37640" fmla="*/ 1018851 h 5795240"/>
              <a:gd name="connsiteX38-37641" fmla="*/ 8931285 w 12641071"/>
              <a:gd name="connsiteY38-37642" fmla="*/ 1083292 h 5795240"/>
              <a:gd name="connsiteX39-37643" fmla="*/ 9241478 w 12641071"/>
              <a:gd name="connsiteY39-37644" fmla="*/ 1211778 h 5795240"/>
              <a:gd name="connsiteX40-37645" fmla="*/ 9605238 w 12641071"/>
              <a:gd name="connsiteY40-37646" fmla="*/ 1018369 h 5795240"/>
              <a:gd name="connsiteX41-37647" fmla="*/ 9636247 w 12641071"/>
              <a:gd name="connsiteY41-37648" fmla="*/ 961241 h 5795240"/>
              <a:gd name="connsiteX42-37649" fmla="*/ 9641995 w 12641071"/>
              <a:gd name="connsiteY42-37650" fmla="*/ 961152 h 5795240"/>
              <a:gd name="connsiteX43-37651" fmla="*/ 9584939 w 12641071"/>
              <a:gd name="connsiteY43-37652" fmla="*/ 1079594 h 5795240"/>
              <a:gd name="connsiteX44-37653" fmla="*/ 9546257 w 12641071"/>
              <a:gd name="connsiteY44-37654" fmla="*/ 1204206 h 5795240"/>
              <a:gd name="connsiteX45-37655" fmla="*/ 9584939 w 12641071"/>
              <a:gd name="connsiteY45-37656" fmla="*/ 1079596 h 5795240"/>
              <a:gd name="connsiteX46-37657" fmla="*/ 9641995 w 12641071"/>
              <a:gd name="connsiteY46-37658" fmla="*/ 961153 h 5795240"/>
              <a:gd name="connsiteX47-37659" fmla="*/ 9653069 w 12641071"/>
              <a:gd name="connsiteY47-37660" fmla="*/ 960983 h 5795240"/>
              <a:gd name="connsiteX48-37661" fmla="*/ 9801564 w 12641071"/>
              <a:gd name="connsiteY48-37662" fmla="*/ 1196828 h 5795240"/>
              <a:gd name="connsiteX49-37663" fmla="*/ 9801566 w 12641071"/>
              <a:gd name="connsiteY49-37664" fmla="*/ 1196828 h 5795240"/>
              <a:gd name="connsiteX50-37665" fmla="*/ 9653070 w 12641071"/>
              <a:gd name="connsiteY50-37666" fmla="*/ 960982 h 5795240"/>
              <a:gd name="connsiteX51-37667" fmla="*/ 9641996 w 12641071"/>
              <a:gd name="connsiteY51-37668" fmla="*/ 961152 h 5795240"/>
              <a:gd name="connsiteX52-37669" fmla="*/ 9651917 w 12641071"/>
              <a:gd name="connsiteY52-37670" fmla="*/ 940556 h 5795240"/>
              <a:gd name="connsiteX53-37671" fmla="*/ 11050508 w 12641071"/>
              <a:gd name="connsiteY53-37672" fmla="*/ 108150 h 5795240"/>
              <a:gd name="connsiteX54-37673" fmla="*/ 12641071 w 12641071"/>
              <a:gd name="connsiteY54-37674" fmla="*/ 1698711 h 5795240"/>
              <a:gd name="connsiteX55-37675" fmla="*/ 11371062 w 12641071"/>
              <a:gd name="connsiteY55-37676" fmla="*/ 3256960 h 5795240"/>
              <a:gd name="connsiteX56-37677" fmla="*/ 11215953 w 12641071"/>
              <a:gd name="connsiteY56-37678" fmla="*/ 3280632 h 5795240"/>
              <a:gd name="connsiteX57-37679" fmla="*/ 11142318 w 12641071"/>
              <a:gd name="connsiteY57-37680" fmla="*/ 3276914 h 5795240"/>
              <a:gd name="connsiteX58-37681" fmla="*/ 11215952 w 12641071"/>
              <a:gd name="connsiteY58-37682" fmla="*/ 3280632 h 5795240"/>
              <a:gd name="connsiteX59-37683" fmla="*/ 11213133 w 12641071"/>
              <a:gd name="connsiteY59-37684" fmla="*/ 3281062 h 5795240"/>
              <a:gd name="connsiteX60-37685" fmla="*/ 11116921 w 12641071"/>
              <a:gd name="connsiteY60-37686" fmla="*/ 3285921 h 5795240"/>
              <a:gd name="connsiteX61-37687" fmla="*/ 11050507 w 12641071"/>
              <a:gd name="connsiteY61-37688" fmla="*/ 3289274 h 5795240"/>
              <a:gd name="connsiteX62-37689" fmla="*/ 11006292 w 12641071"/>
              <a:gd name="connsiteY62-37690" fmla="*/ 3287041 h 5795240"/>
              <a:gd name="connsiteX63-37691" fmla="*/ 10937101 w 12641071"/>
              <a:gd name="connsiteY63-37692" fmla="*/ 3297601 h 5795240"/>
              <a:gd name="connsiteX64-37693" fmla="*/ 10144740 w 12641071"/>
              <a:gd name="connsiteY64-37694" fmla="*/ 4089962 h 5795240"/>
              <a:gd name="connsiteX65-37695" fmla="*/ 10130374 w 12641071"/>
              <a:gd name="connsiteY65-37696" fmla="*/ 4184101 h 5795240"/>
              <a:gd name="connsiteX66-37697" fmla="*/ 10130375 w 12641071"/>
              <a:gd name="connsiteY66-37698" fmla="*/ 4184103 h 5795240"/>
              <a:gd name="connsiteX67-37699" fmla="*/ 10130656 w 12641071"/>
              <a:gd name="connsiteY67-37700" fmla="*/ 4185950 h 5795240"/>
              <a:gd name="connsiteX68-37701" fmla="*/ 10138194 w 12641071"/>
              <a:gd name="connsiteY68-37702" fmla="*/ 4335228 h 5795240"/>
              <a:gd name="connsiteX69-37703" fmla="*/ 10137710 w 12641071"/>
              <a:gd name="connsiteY69-37704" fmla="*/ 4344822 h 5795240"/>
              <a:gd name="connsiteX70-37705" fmla="*/ 10133555 w 12641071"/>
              <a:gd name="connsiteY70-37706" fmla="*/ 4427096 h 5795240"/>
              <a:gd name="connsiteX71-37707" fmla="*/ 10129312 w 12641071"/>
              <a:gd name="connsiteY71-37708" fmla="*/ 4399289 h 5795240"/>
              <a:gd name="connsiteX72-37709" fmla="*/ 10126797 w 12641071"/>
              <a:gd name="connsiteY72-37710" fmla="*/ 4349498 h 5795240"/>
              <a:gd name="connsiteX73-37711" fmla="*/ 10126796 w 12641071"/>
              <a:gd name="connsiteY73-37712" fmla="*/ 4349498 h 5795240"/>
              <a:gd name="connsiteX74-37713" fmla="*/ 10129311 w 12641071"/>
              <a:gd name="connsiteY74-37714" fmla="*/ 4399289 h 5795240"/>
              <a:gd name="connsiteX75-37715" fmla="*/ 10133554 w 12641071"/>
              <a:gd name="connsiteY75-37716" fmla="*/ 4427096 h 5795240"/>
              <a:gd name="connsiteX76-37717" fmla="*/ 10130656 w 12641071"/>
              <a:gd name="connsiteY76-37718" fmla="*/ 4484506 h 5795240"/>
              <a:gd name="connsiteX77-37719" fmla="*/ 8678182 w 12641071"/>
              <a:gd name="connsiteY77-37720" fmla="*/ 5795240 h 5795240"/>
              <a:gd name="connsiteX78-37721" fmla="*/ 7467518 w 12641071"/>
              <a:gd name="connsiteY78-37722" fmla="*/ 5151535 h 5795240"/>
              <a:gd name="connsiteX79-37723" fmla="*/ 7419945 w 12641071"/>
              <a:gd name="connsiteY79-37724" fmla="*/ 5073228 h 5795240"/>
              <a:gd name="connsiteX80-37725" fmla="*/ 7367299 w 12641071"/>
              <a:gd name="connsiteY80-37726" fmla="*/ 4974928 h 5795240"/>
              <a:gd name="connsiteX81-37727" fmla="*/ 7320958 w 12641071"/>
              <a:gd name="connsiteY81-37728" fmla="*/ 4870887 h 5795240"/>
              <a:gd name="connsiteX82-37729" fmla="*/ 7322174 w 12641071"/>
              <a:gd name="connsiteY82-37730" fmla="*/ 4872361 h 5795240"/>
              <a:gd name="connsiteX83-37731" fmla="*/ 7322175 w 12641071"/>
              <a:gd name="connsiteY83-37732" fmla="*/ 4872361 h 5795240"/>
              <a:gd name="connsiteX84-37733" fmla="*/ 7223551 w 12641071"/>
              <a:gd name="connsiteY84-37734" fmla="*/ 4752829 h 5795240"/>
              <a:gd name="connsiteX85-37735" fmla="*/ 6652445 w 12641071"/>
              <a:gd name="connsiteY85-37736" fmla="*/ 4516269 h 5795240"/>
              <a:gd name="connsiteX86-37737" fmla="*/ 6200873 w 12641071"/>
              <a:gd name="connsiteY86-37738" fmla="*/ 4654206 h 5795240"/>
              <a:gd name="connsiteX87-37739" fmla="*/ 6088813 w 12641071"/>
              <a:gd name="connsiteY87-37740" fmla="*/ 4746663 h 5795240"/>
              <a:gd name="connsiteX88-37741" fmla="*/ 6023271 w 12641071"/>
              <a:gd name="connsiteY88-37742" fmla="*/ 4834312 h 5795240"/>
              <a:gd name="connsiteX89-37743" fmla="*/ 5935320 w 12641071"/>
              <a:gd name="connsiteY89-37744" fmla="*/ 4931081 h 5795240"/>
              <a:gd name="connsiteX90-37745" fmla="*/ 4971763 w 12641071"/>
              <a:gd name="connsiteY90-37746" fmla="*/ 5330200 h 5795240"/>
              <a:gd name="connsiteX91-37747" fmla="*/ 3716172 w 12641071"/>
              <a:gd name="connsiteY91-37748" fmla="*/ 4497938 h 5795240"/>
              <a:gd name="connsiteX92-37749" fmla="*/ 3659438 w 12641071"/>
              <a:gd name="connsiteY92-37750" fmla="*/ 4330309 h 5795240"/>
              <a:gd name="connsiteX93-37751" fmla="*/ 3659440 w 12641071"/>
              <a:gd name="connsiteY93-37752" fmla="*/ 4330309 h 5795240"/>
              <a:gd name="connsiteX94-37753" fmla="*/ 3613217 w 12641071"/>
              <a:gd name="connsiteY94-37754" fmla="*/ 4245153 h 5795240"/>
              <a:gd name="connsiteX95-37755" fmla="*/ 3083792 w 12641071"/>
              <a:gd name="connsiteY95-37756" fmla="*/ 3963660 h 5795240"/>
              <a:gd name="connsiteX96-37757" fmla="*/ 2835272 w 12641071"/>
              <a:gd name="connsiteY96-37758" fmla="*/ 4013833 h 5795240"/>
              <a:gd name="connsiteX97-37759" fmla="*/ 2820214 w 12641071"/>
              <a:gd name="connsiteY97-37760" fmla="*/ 4022007 h 5795240"/>
              <a:gd name="connsiteX98-37761" fmla="*/ 2820212 w 12641071"/>
              <a:gd name="connsiteY98-37762" fmla="*/ 4022008 h 5795240"/>
              <a:gd name="connsiteX99-37763" fmla="*/ 2762875 w 12641071"/>
              <a:gd name="connsiteY99-37764" fmla="*/ 4057784 h 5795240"/>
              <a:gd name="connsiteX100-37765" fmla="*/ 2762878 w 12641071"/>
              <a:gd name="connsiteY100-37766" fmla="*/ 4057784 h 5795240"/>
              <a:gd name="connsiteX101-37767" fmla="*/ 2694694 w 12641071"/>
              <a:gd name="connsiteY101-37768" fmla="*/ 4099208 h 5795240"/>
              <a:gd name="connsiteX102-37769" fmla="*/ 2726822 w 12641071"/>
              <a:gd name="connsiteY102-37770" fmla="*/ 4072700 h 5795240"/>
              <a:gd name="connsiteX103-37771" fmla="*/ 2757719 w 12641071"/>
              <a:gd name="connsiteY103-37772" fmla="*/ 4055929 h 5795240"/>
              <a:gd name="connsiteX104-37773" fmla="*/ 2757718 w 12641071"/>
              <a:gd name="connsiteY104-37774" fmla="*/ 4055928 h 5795240"/>
              <a:gd name="connsiteX105-37775" fmla="*/ 2726820 w 12641071"/>
              <a:gd name="connsiteY105-37776" fmla="*/ 4072700 h 5795240"/>
              <a:gd name="connsiteX106-37777" fmla="*/ 2694692 w 12641071"/>
              <a:gd name="connsiteY106-37778" fmla="*/ 4099208 h 5795240"/>
              <a:gd name="connsiteX107-37779" fmla="*/ 2664698 w 12641071"/>
              <a:gd name="connsiteY107-37780" fmla="*/ 4117431 h 5795240"/>
              <a:gd name="connsiteX108-37781" fmla="*/ 1804544 w 12641071"/>
              <a:gd name="connsiteY108-37782" fmla="*/ 4335229 h 5795240"/>
              <a:gd name="connsiteX109-37783" fmla="*/ 0 w 12641071"/>
              <a:gd name="connsiteY109-37784" fmla="*/ 2530685 h 5795240"/>
              <a:gd name="connsiteX110-37785" fmla="*/ 1804544 w 12641071"/>
              <a:gd name="connsiteY110-37786" fmla="*/ 726143 h 5795240"/>
              <a:gd name="connsiteX111-37787" fmla="*/ 3080549 w 12641071"/>
              <a:gd name="connsiteY111-37788" fmla="*/ 1254682 h 5795240"/>
              <a:gd name="connsiteX112-37789" fmla="*/ 3268676 w 12641071"/>
              <a:gd name="connsiteY112-37790" fmla="*/ 1461167 h 5795240"/>
              <a:gd name="connsiteX113-37791" fmla="*/ 3565826 w 12641071"/>
              <a:gd name="connsiteY113-37792" fmla="*/ 1551935 h 5795240"/>
              <a:gd name="connsiteX114-37793" fmla="*/ 4086504 w 12641071"/>
              <a:gd name="connsiteY114-37794" fmla="*/ 1127574 h 5795240"/>
              <a:gd name="connsiteX115-37795" fmla="*/ 4103078 w 12641071"/>
              <a:gd name="connsiteY115-37796" fmla="*/ 1004204 h 5795240"/>
              <a:gd name="connsiteX116-37797" fmla="*/ 5215874 w 12641071"/>
              <a:gd name="connsiteY116-37798" fmla="*/ 0 h 5795240"/>
              <a:gd name="connsiteX0-37799" fmla="*/ 5215874 w 12641071"/>
              <a:gd name="connsiteY0-37800" fmla="*/ 0 h 5795240"/>
              <a:gd name="connsiteX1-37801" fmla="*/ 5927386 w 12641071"/>
              <a:gd name="connsiteY1-37802" fmla="*/ 255427 h 5795240"/>
              <a:gd name="connsiteX2-37803" fmla="*/ 6105193 w 12641071"/>
              <a:gd name="connsiteY2-37804" fmla="*/ 442067 h 5795240"/>
              <a:gd name="connsiteX3-37805" fmla="*/ 6105193 w 12641071"/>
              <a:gd name="connsiteY3-37806" fmla="*/ 442069 h 5795240"/>
              <a:gd name="connsiteX4-37807" fmla="*/ 6141460 w 12641071"/>
              <a:gd name="connsiteY4-37808" fmla="*/ 475027 h 5795240"/>
              <a:gd name="connsiteX5-37809" fmla="*/ 6788665 w 12641071"/>
              <a:gd name="connsiteY5-37810" fmla="*/ 707369 h 5795240"/>
              <a:gd name="connsiteX6-37811" fmla="*/ 7184710 w 12641071"/>
              <a:gd name="connsiteY6-37812" fmla="*/ 627411 h 5795240"/>
              <a:gd name="connsiteX7-37813" fmla="*/ 7314851 w 12641071"/>
              <a:gd name="connsiteY7-37814" fmla="*/ 559537 h 5795240"/>
              <a:gd name="connsiteX8-37815" fmla="*/ 7314853 w 12641071"/>
              <a:gd name="connsiteY8-37816" fmla="*/ 559536 h 5795240"/>
              <a:gd name="connsiteX9-37817" fmla="*/ 7314851 w 12641071"/>
              <a:gd name="connsiteY9-37818" fmla="*/ 559537 h 5795240"/>
              <a:gd name="connsiteX10-37819" fmla="*/ 7391626 w 12641071"/>
              <a:gd name="connsiteY10-37820" fmla="*/ 508114 h 5795240"/>
              <a:gd name="connsiteX11-37821" fmla="*/ 7391631 w 12641071"/>
              <a:gd name="connsiteY11-37822" fmla="*/ 508110 h 5795240"/>
              <a:gd name="connsiteX12-37823" fmla="*/ 7478934 w 12641071"/>
              <a:gd name="connsiteY12-37824" fmla="*/ 466053 h 5795240"/>
              <a:gd name="connsiteX13-37825" fmla="*/ 7897193 w 12641071"/>
              <a:gd name="connsiteY13-37826" fmla="*/ 381611 h 5795240"/>
              <a:gd name="connsiteX14-37827" fmla="*/ 8788216 w 12641071"/>
              <a:gd name="connsiteY14-37828" fmla="*/ 855364 h 5795240"/>
              <a:gd name="connsiteX15-37829" fmla="*/ 8832362 w 12641071"/>
              <a:gd name="connsiteY15-37830" fmla="*/ 928030 h 5795240"/>
              <a:gd name="connsiteX16-37831" fmla="*/ 8832362 w 12641071"/>
              <a:gd name="connsiteY16-37832" fmla="*/ 928033 h 5795240"/>
              <a:gd name="connsiteX17-37833" fmla="*/ 8842040 w 12641071"/>
              <a:gd name="connsiteY17-37834" fmla="*/ 943961 h 5795240"/>
              <a:gd name="connsiteX18-37835" fmla="*/ 8856144 w 12641071"/>
              <a:gd name="connsiteY18-37836" fmla="*/ 973241 h 5795240"/>
              <a:gd name="connsiteX19-37837" fmla="*/ 8856145 w 12641071"/>
              <a:gd name="connsiteY19-37838" fmla="*/ 973241 h 5795240"/>
              <a:gd name="connsiteX20-37839" fmla="*/ 8878117 w 12641071"/>
              <a:gd name="connsiteY20-37840" fmla="*/ 1018851 h 5795240"/>
              <a:gd name="connsiteX21-37841" fmla="*/ 8877719 w 12641071"/>
              <a:gd name="connsiteY21-37842" fmla="*/ 1018369 h 5795240"/>
              <a:gd name="connsiteX22-37843" fmla="*/ 8853250 w 12641071"/>
              <a:gd name="connsiteY22-37844" fmla="*/ 973288 h 5795240"/>
              <a:gd name="connsiteX23-37845" fmla="*/ 8853249 w 12641071"/>
              <a:gd name="connsiteY23-37846" fmla="*/ 973288 h 5795240"/>
              <a:gd name="connsiteX24-37847" fmla="*/ 8853248 w 12641071"/>
              <a:gd name="connsiteY24-37848" fmla="*/ 973287 h 5795240"/>
              <a:gd name="connsiteX25-37849" fmla="*/ 8849677 w 12641071"/>
              <a:gd name="connsiteY25-37850" fmla="*/ 973341 h 5795240"/>
              <a:gd name="connsiteX26-37851" fmla="*/ 8641543 w 12641071"/>
              <a:gd name="connsiteY26-37852" fmla="*/ 916577 h 5795240"/>
              <a:gd name="connsiteX27-37853" fmla="*/ 8641545 w 12641071"/>
              <a:gd name="connsiteY27-37854" fmla="*/ 916580 h 5795240"/>
              <a:gd name="connsiteX28-37855" fmla="*/ 8849676 w 12641071"/>
              <a:gd name="connsiteY28-37856" fmla="*/ 973343 h 5795240"/>
              <a:gd name="connsiteX29-37857" fmla="*/ 8853248 w 12641071"/>
              <a:gd name="connsiteY29-37858" fmla="*/ 973288 h 5795240"/>
              <a:gd name="connsiteX30-37859" fmla="*/ 8877719 w 12641071"/>
              <a:gd name="connsiteY30-37860" fmla="*/ 1018371 h 5795240"/>
              <a:gd name="connsiteX31-37861" fmla="*/ 8878116 w 12641071"/>
              <a:gd name="connsiteY31-37862" fmla="*/ 1018851 h 5795240"/>
              <a:gd name="connsiteX32-37863" fmla="*/ 8887288 w 12641071"/>
              <a:gd name="connsiteY32-37864" fmla="*/ 1037892 h 5795240"/>
              <a:gd name="connsiteX33-37865" fmla="*/ 8949899 w 12641071"/>
              <a:gd name="connsiteY33-37866" fmla="*/ 1239592 h 5795240"/>
              <a:gd name="connsiteX34-37867" fmla="*/ 8968437 w 12641071"/>
              <a:gd name="connsiteY34-37868" fmla="*/ 1423482 h 5795240"/>
              <a:gd name="connsiteX35-37869" fmla="*/ 8949899 w 12641071"/>
              <a:gd name="connsiteY35-37870" fmla="*/ 1239591 h 5795240"/>
              <a:gd name="connsiteX36-37871" fmla="*/ 8887288 w 12641071"/>
              <a:gd name="connsiteY36-37872" fmla="*/ 1037890 h 5795240"/>
              <a:gd name="connsiteX37-37873" fmla="*/ 8878116 w 12641071"/>
              <a:gd name="connsiteY37-37874" fmla="*/ 1018851 h 5795240"/>
              <a:gd name="connsiteX38-37875" fmla="*/ 8931285 w 12641071"/>
              <a:gd name="connsiteY38-37876" fmla="*/ 1083292 h 5795240"/>
              <a:gd name="connsiteX39-37877" fmla="*/ 9241478 w 12641071"/>
              <a:gd name="connsiteY39-37878" fmla="*/ 1211778 h 5795240"/>
              <a:gd name="connsiteX40-37879" fmla="*/ 9605238 w 12641071"/>
              <a:gd name="connsiteY40-37880" fmla="*/ 1018369 h 5795240"/>
              <a:gd name="connsiteX41-37881" fmla="*/ 9636247 w 12641071"/>
              <a:gd name="connsiteY41-37882" fmla="*/ 961241 h 5795240"/>
              <a:gd name="connsiteX42-37883" fmla="*/ 9641995 w 12641071"/>
              <a:gd name="connsiteY42-37884" fmla="*/ 961152 h 5795240"/>
              <a:gd name="connsiteX43-37885" fmla="*/ 9584939 w 12641071"/>
              <a:gd name="connsiteY43-37886" fmla="*/ 1079594 h 5795240"/>
              <a:gd name="connsiteX44-37887" fmla="*/ 9546257 w 12641071"/>
              <a:gd name="connsiteY44-37888" fmla="*/ 1204206 h 5795240"/>
              <a:gd name="connsiteX45-37889" fmla="*/ 9584939 w 12641071"/>
              <a:gd name="connsiteY45-37890" fmla="*/ 1079596 h 5795240"/>
              <a:gd name="connsiteX46-37891" fmla="*/ 9641995 w 12641071"/>
              <a:gd name="connsiteY46-37892" fmla="*/ 961153 h 5795240"/>
              <a:gd name="connsiteX47-37893" fmla="*/ 9653069 w 12641071"/>
              <a:gd name="connsiteY47-37894" fmla="*/ 960983 h 5795240"/>
              <a:gd name="connsiteX48-37895" fmla="*/ 9801564 w 12641071"/>
              <a:gd name="connsiteY48-37896" fmla="*/ 1196828 h 5795240"/>
              <a:gd name="connsiteX49-37897" fmla="*/ 9801566 w 12641071"/>
              <a:gd name="connsiteY49-37898" fmla="*/ 1196828 h 5795240"/>
              <a:gd name="connsiteX50-37899" fmla="*/ 9653070 w 12641071"/>
              <a:gd name="connsiteY50-37900" fmla="*/ 960982 h 5795240"/>
              <a:gd name="connsiteX51-37901" fmla="*/ 9641996 w 12641071"/>
              <a:gd name="connsiteY51-37902" fmla="*/ 961152 h 5795240"/>
              <a:gd name="connsiteX52-37903" fmla="*/ 9651917 w 12641071"/>
              <a:gd name="connsiteY52-37904" fmla="*/ 940556 h 5795240"/>
              <a:gd name="connsiteX53-37905" fmla="*/ 11050508 w 12641071"/>
              <a:gd name="connsiteY53-37906" fmla="*/ 108150 h 5795240"/>
              <a:gd name="connsiteX54-37907" fmla="*/ 12641071 w 12641071"/>
              <a:gd name="connsiteY54-37908" fmla="*/ 1698711 h 5795240"/>
              <a:gd name="connsiteX55-37909" fmla="*/ 11371062 w 12641071"/>
              <a:gd name="connsiteY55-37910" fmla="*/ 3256960 h 5795240"/>
              <a:gd name="connsiteX56-37911" fmla="*/ 11215953 w 12641071"/>
              <a:gd name="connsiteY56-37912" fmla="*/ 3280632 h 5795240"/>
              <a:gd name="connsiteX57-37913" fmla="*/ 11142318 w 12641071"/>
              <a:gd name="connsiteY57-37914" fmla="*/ 3276914 h 5795240"/>
              <a:gd name="connsiteX58-37915" fmla="*/ 11215952 w 12641071"/>
              <a:gd name="connsiteY58-37916" fmla="*/ 3280632 h 5795240"/>
              <a:gd name="connsiteX59-37917" fmla="*/ 11213133 w 12641071"/>
              <a:gd name="connsiteY59-37918" fmla="*/ 3281062 h 5795240"/>
              <a:gd name="connsiteX60-37919" fmla="*/ 11116921 w 12641071"/>
              <a:gd name="connsiteY60-37920" fmla="*/ 3285921 h 5795240"/>
              <a:gd name="connsiteX61-37921" fmla="*/ 11050507 w 12641071"/>
              <a:gd name="connsiteY61-37922" fmla="*/ 3289274 h 5795240"/>
              <a:gd name="connsiteX62-37923" fmla="*/ 11006292 w 12641071"/>
              <a:gd name="connsiteY62-37924" fmla="*/ 3287041 h 5795240"/>
              <a:gd name="connsiteX63-37925" fmla="*/ 10937101 w 12641071"/>
              <a:gd name="connsiteY63-37926" fmla="*/ 3297601 h 5795240"/>
              <a:gd name="connsiteX64-37927" fmla="*/ 10144740 w 12641071"/>
              <a:gd name="connsiteY64-37928" fmla="*/ 4089962 h 5795240"/>
              <a:gd name="connsiteX65-37929" fmla="*/ 10130374 w 12641071"/>
              <a:gd name="connsiteY65-37930" fmla="*/ 4184101 h 5795240"/>
              <a:gd name="connsiteX66-37931" fmla="*/ 10130375 w 12641071"/>
              <a:gd name="connsiteY66-37932" fmla="*/ 4184103 h 5795240"/>
              <a:gd name="connsiteX67-37933" fmla="*/ 10130656 w 12641071"/>
              <a:gd name="connsiteY67-37934" fmla="*/ 4185950 h 5795240"/>
              <a:gd name="connsiteX68-37935" fmla="*/ 10138194 w 12641071"/>
              <a:gd name="connsiteY68-37936" fmla="*/ 4335228 h 5795240"/>
              <a:gd name="connsiteX69-37937" fmla="*/ 10137710 w 12641071"/>
              <a:gd name="connsiteY69-37938" fmla="*/ 4344822 h 5795240"/>
              <a:gd name="connsiteX70-37939" fmla="*/ 10133555 w 12641071"/>
              <a:gd name="connsiteY70-37940" fmla="*/ 4427096 h 5795240"/>
              <a:gd name="connsiteX71-37941" fmla="*/ 10129312 w 12641071"/>
              <a:gd name="connsiteY71-37942" fmla="*/ 4399289 h 5795240"/>
              <a:gd name="connsiteX72-37943" fmla="*/ 10126797 w 12641071"/>
              <a:gd name="connsiteY72-37944" fmla="*/ 4349498 h 5795240"/>
              <a:gd name="connsiteX73-37945" fmla="*/ 10126796 w 12641071"/>
              <a:gd name="connsiteY73-37946" fmla="*/ 4349498 h 5795240"/>
              <a:gd name="connsiteX74-37947" fmla="*/ 10129311 w 12641071"/>
              <a:gd name="connsiteY74-37948" fmla="*/ 4399289 h 5795240"/>
              <a:gd name="connsiteX75-37949" fmla="*/ 10133554 w 12641071"/>
              <a:gd name="connsiteY75-37950" fmla="*/ 4427096 h 5795240"/>
              <a:gd name="connsiteX76-37951" fmla="*/ 10130656 w 12641071"/>
              <a:gd name="connsiteY76-37952" fmla="*/ 4484506 h 5795240"/>
              <a:gd name="connsiteX77-37953" fmla="*/ 8678182 w 12641071"/>
              <a:gd name="connsiteY77-37954" fmla="*/ 5795240 h 5795240"/>
              <a:gd name="connsiteX78-37955" fmla="*/ 7467518 w 12641071"/>
              <a:gd name="connsiteY78-37956" fmla="*/ 5151535 h 5795240"/>
              <a:gd name="connsiteX79-37957" fmla="*/ 7419945 w 12641071"/>
              <a:gd name="connsiteY79-37958" fmla="*/ 5073228 h 5795240"/>
              <a:gd name="connsiteX80-37959" fmla="*/ 7367299 w 12641071"/>
              <a:gd name="connsiteY80-37960" fmla="*/ 4974928 h 5795240"/>
              <a:gd name="connsiteX81-37961" fmla="*/ 7320958 w 12641071"/>
              <a:gd name="connsiteY81-37962" fmla="*/ 4870887 h 5795240"/>
              <a:gd name="connsiteX82-37963" fmla="*/ 7322174 w 12641071"/>
              <a:gd name="connsiteY82-37964" fmla="*/ 4872361 h 5795240"/>
              <a:gd name="connsiteX83-37965" fmla="*/ 7322175 w 12641071"/>
              <a:gd name="connsiteY83-37966" fmla="*/ 4872361 h 5795240"/>
              <a:gd name="connsiteX84-37967" fmla="*/ 7223551 w 12641071"/>
              <a:gd name="connsiteY84-37968" fmla="*/ 4752829 h 5795240"/>
              <a:gd name="connsiteX85-37969" fmla="*/ 6652445 w 12641071"/>
              <a:gd name="connsiteY85-37970" fmla="*/ 4516269 h 5795240"/>
              <a:gd name="connsiteX86-37971" fmla="*/ 6200873 w 12641071"/>
              <a:gd name="connsiteY86-37972" fmla="*/ 4654206 h 5795240"/>
              <a:gd name="connsiteX87-37973" fmla="*/ 6088813 w 12641071"/>
              <a:gd name="connsiteY87-37974" fmla="*/ 4746663 h 5795240"/>
              <a:gd name="connsiteX88-37975" fmla="*/ 6023271 w 12641071"/>
              <a:gd name="connsiteY88-37976" fmla="*/ 4834312 h 5795240"/>
              <a:gd name="connsiteX89-37977" fmla="*/ 5935320 w 12641071"/>
              <a:gd name="connsiteY89-37978" fmla="*/ 4931081 h 5795240"/>
              <a:gd name="connsiteX90-37979" fmla="*/ 4971763 w 12641071"/>
              <a:gd name="connsiteY90-37980" fmla="*/ 5330200 h 5795240"/>
              <a:gd name="connsiteX91-37981" fmla="*/ 3716172 w 12641071"/>
              <a:gd name="connsiteY91-37982" fmla="*/ 4497938 h 5795240"/>
              <a:gd name="connsiteX92-37983" fmla="*/ 3659438 w 12641071"/>
              <a:gd name="connsiteY92-37984" fmla="*/ 4330309 h 5795240"/>
              <a:gd name="connsiteX93-37985" fmla="*/ 3659440 w 12641071"/>
              <a:gd name="connsiteY93-37986" fmla="*/ 4330309 h 5795240"/>
              <a:gd name="connsiteX94-37987" fmla="*/ 3613217 w 12641071"/>
              <a:gd name="connsiteY94-37988" fmla="*/ 4245153 h 5795240"/>
              <a:gd name="connsiteX95-37989" fmla="*/ 3083792 w 12641071"/>
              <a:gd name="connsiteY95-37990" fmla="*/ 3963660 h 5795240"/>
              <a:gd name="connsiteX96-37991" fmla="*/ 2835272 w 12641071"/>
              <a:gd name="connsiteY96-37992" fmla="*/ 4013833 h 5795240"/>
              <a:gd name="connsiteX97-37993" fmla="*/ 2820214 w 12641071"/>
              <a:gd name="connsiteY97-37994" fmla="*/ 4022007 h 5795240"/>
              <a:gd name="connsiteX98-37995" fmla="*/ 2820212 w 12641071"/>
              <a:gd name="connsiteY98-37996" fmla="*/ 4022008 h 5795240"/>
              <a:gd name="connsiteX99-37997" fmla="*/ 2762875 w 12641071"/>
              <a:gd name="connsiteY99-37998" fmla="*/ 4057784 h 5795240"/>
              <a:gd name="connsiteX100-37999" fmla="*/ 2762878 w 12641071"/>
              <a:gd name="connsiteY100-38000" fmla="*/ 4057784 h 5795240"/>
              <a:gd name="connsiteX101-38001" fmla="*/ 2694694 w 12641071"/>
              <a:gd name="connsiteY101-38002" fmla="*/ 4099208 h 5795240"/>
              <a:gd name="connsiteX102-38003" fmla="*/ 2726822 w 12641071"/>
              <a:gd name="connsiteY102-38004" fmla="*/ 4072700 h 5795240"/>
              <a:gd name="connsiteX103-38005" fmla="*/ 2757719 w 12641071"/>
              <a:gd name="connsiteY103-38006" fmla="*/ 4055929 h 5795240"/>
              <a:gd name="connsiteX104-38007" fmla="*/ 2726820 w 12641071"/>
              <a:gd name="connsiteY104-38008" fmla="*/ 4072700 h 5795240"/>
              <a:gd name="connsiteX105-38009" fmla="*/ 2694692 w 12641071"/>
              <a:gd name="connsiteY105-38010" fmla="*/ 4099208 h 5795240"/>
              <a:gd name="connsiteX106-38011" fmla="*/ 2664698 w 12641071"/>
              <a:gd name="connsiteY106-38012" fmla="*/ 4117431 h 5795240"/>
              <a:gd name="connsiteX107-38013" fmla="*/ 1804544 w 12641071"/>
              <a:gd name="connsiteY107-38014" fmla="*/ 4335229 h 5795240"/>
              <a:gd name="connsiteX108-38015" fmla="*/ 0 w 12641071"/>
              <a:gd name="connsiteY108-38016" fmla="*/ 2530685 h 5795240"/>
              <a:gd name="connsiteX109-38017" fmla="*/ 1804544 w 12641071"/>
              <a:gd name="connsiteY109-38018" fmla="*/ 726143 h 5795240"/>
              <a:gd name="connsiteX110-38019" fmla="*/ 3080549 w 12641071"/>
              <a:gd name="connsiteY110-38020" fmla="*/ 1254682 h 5795240"/>
              <a:gd name="connsiteX111-38021" fmla="*/ 3268676 w 12641071"/>
              <a:gd name="connsiteY111-38022" fmla="*/ 1461167 h 5795240"/>
              <a:gd name="connsiteX112-38023" fmla="*/ 3565826 w 12641071"/>
              <a:gd name="connsiteY112-38024" fmla="*/ 1551935 h 5795240"/>
              <a:gd name="connsiteX113-38025" fmla="*/ 4086504 w 12641071"/>
              <a:gd name="connsiteY113-38026" fmla="*/ 1127574 h 5795240"/>
              <a:gd name="connsiteX114-38027" fmla="*/ 4103078 w 12641071"/>
              <a:gd name="connsiteY114-38028" fmla="*/ 1004204 h 5795240"/>
              <a:gd name="connsiteX115-38029" fmla="*/ 5215874 w 12641071"/>
              <a:gd name="connsiteY115-38030" fmla="*/ 0 h 5795240"/>
              <a:gd name="connsiteX0-38031" fmla="*/ 5215874 w 12641071"/>
              <a:gd name="connsiteY0-38032" fmla="*/ 0 h 5795240"/>
              <a:gd name="connsiteX1-38033" fmla="*/ 5927386 w 12641071"/>
              <a:gd name="connsiteY1-38034" fmla="*/ 255427 h 5795240"/>
              <a:gd name="connsiteX2-38035" fmla="*/ 6105193 w 12641071"/>
              <a:gd name="connsiteY2-38036" fmla="*/ 442067 h 5795240"/>
              <a:gd name="connsiteX3-38037" fmla="*/ 6105193 w 12641071"/>
              <a:gd name="connsiteY3-38038" fmla="*/ 442069 h 5795240"/>
              <a:gd name="connsiteX4-38039" fmla="*/ 6141460 w 12641071"/>
              <a:gd name="connsiteY4-38040" fmla="*/ 475027 h 5795240"/>
              <a:gd name="connsiteX5-38041" fmla="*/ 6788665 w 12641071"/>
              <a:gd name="connsiteY5-38042" fmla="*/ 707369 h 5795240"/>
              <a:gd name="connsiteX6-38043" fmla="*/ 7184710 w 12641071"/>
              <a:gd name="connsiteY6-38044" fmla="*/ 627411 h 5795240"/>
              <a:gd name="connsiteX7-38045" fmla="*/ 7314851 w 12641071"/>
              <a:gd name="connsiteY7-38046" fmla="*/ 559537 h 5795240"/>
              <a:gd name="connsiteX8-38047" fmla="*/ 7314853 w 12641071"/>
              <a:gd name="connsiteY8-38048" fmla="*/ 559536 h 5795240"/>
              <a:gd name="connsiteX9-38049" fmla="*/ 7314851 w 12641071"/>
              <a:gd name="connsiteY9-38050" fmla="*/ 559537 h 5795240"/>
              <a:gd name="connsiteX10-38051" fmla="*/ 7391626 w 12641071"/>
              <a:gd name="connsiteY10-38052" fmla="*/ 508114 h 5795240"/>
              <a:gd name="connsiteX11-38053" fmla="*/ 7391631 w 12641071"/>
              <a:gd name="connsiteY11-38054" fmla="*/ 508110 h 5795240"/>
              <a:gd name="connsiteX12-38055" fmla="*/ 7478934 w 12641071"/>
              <a:gd name="connsiteY12-38056" fmla="*/ 466053 h 5795240"/>
              <a:gd name="connsiteX13-38057" fmla="*/ 7897193 w 12641071"/>
              <a:gd name="connsiteY13-38058" fmla="*/ 381611 h 5795240"/>
              <a:gd name="connsiteX14-38059" fmla="*/ 8788216 w 12641071"/>
              <a:gd name="connsiteY14-38060" fmla="*/ 855364 h 5795240"/>
              <a:gd name="connsiteX15-38061" fmla="*/ 8832362 w 12641071"/>
              <a:gd name="connsiteY15-38062" fmla="*/ 928030 h 5795240"/>
              <a:gd name="connsiteX16-38063" fmla="*/ 8832362 w 12641071"/>
              <a:gd name="connsiteY16-38064" fmla="*/ 928033 h 5795240"/>
              <a:gd name="connsiteX17-38065" fmla="*/ 8842040 w 12641071"/>
              <a:gd name="connsiteY17-38066" fmla="*/ 943961 h 5795240"/>
              <a:gd name="connsiteX18-38067" fmla="*/ 8856144 w 12641071"/>
              <a:gd name="connsiteY18-38068" fmla="*/ 973241 h 5795240"/>
              <a:gd name="connsiteX19-38069" fmla="*/ 8856145 w 12641071"/>
              <a:gd name="connsiteY19-38070" fmla="*/ 973241 h 5795240"/>
              <a:gd name="connsiteX20-38071" fmla="*/ 8878117 w 12641071"/>
              <a:gd name="connsiteY20-38072" fmla="*/ 1018851 h 5795240"/>
              <a:gd name="connsiteX21-38073" fmla="*/ 8877719 w 12641071"/>
              <a:gd name="connsiteY21-38074" fmla="*/ 1018369 h 5795240"/>
              <a:gd name="connsiteX22-38075" fmla="*/ 8853250 w 12641071"/>
              <a:gd name="connsiteY22-38076" fmla="*/ 973288 h 5795240"/>
              <a:gd name="connsiteX23-38077" fmla="*/ 8853249 w 12641071"/>
              <a:gd name="connsiteY23-38078" fmla="*/ 973288 h 5795240"/>
              <a:gd name="connsiteX24-38079" fmla="*/ 8853248 w 12641071"/>
              <a:gd name="connsiteY24-38080" fmla="*/ 973287 h 5795240"/>
              <a:gd name="connsiteX25-38081" fmla="*/ 8849677 w 12641071"/>
              <a:gd name="connsiteY25-38082" fmla="*/ 973341 h 5795240"/>
              <a:gd name="connsiteX26-38083" fmla="*/ 8641543 w 12641071"/>
              <a:gd name="connsiteY26-38084" fmla="*/ 916577 h 5795240"/>
              <a:gd name="connsiteX27-38085" fmla="*/ 8641545 w 12641071"/>
              <a:gd name="connsiteY27-38086" fmla="*/ 916580 h 5795240"/>
              <a:gd name="connsiteX28-38087" fmla="*/ 8849676 w 12641071"/>
              <a:gd name="connsiteY28-38088" fmla="*/ 973343 h 5795240"/>
              <a:gd name="connsiteX29-38089" fmla="*/ 8853248 w 12641071"/>
              <a:gd name="connsiteY29-38090" fmla="*/ 973288 h 5795240"/>
              <a:gd name="connsiteX30-38091" fmla="*/ 8877719 w 12641071"/>
              <a:gd name="connsiteY30-38092" fmla="*/ 1018371 h 5795240"/>
              <a:gd name="connsiteX31-38093" fmla="*/ 8878116 w 12641071"/>
              <a:gd name="connsiteY31-38094" fmla="*/ 1018851 h 5795240"/>
              <a:gd name="connsiteX32-38095" fmla="*/ 8887288 w 12641071"/>
              <a:gd name="connsiteY32-38096" fmla="*/ 1037892 h 5795240"/>
              <a:gd name="connsiteX33-38097" fmla="*/ 8949899 w 12641071"/>
              <a:gd name="connsiteY33-38098" fmla="*/ 1239592 h 5795240"/>
              <a:gd name="connsiteX34-38099" fmla="*/ 8968437 w 12641071"/>
              <a:gd name="connsiteY34-38100" fmla="*/ 1423482 h 5795240"/>
              <a:gd name="connsiteX35-38101" fmla="*/ 8949899 w 12641071"/>
              <a:gd name="connsiteY35-38102" fmla="*/ 1239591 h 5795240"/>
              <a:gd name="connsiteX36-38103" fmla="*/ 8887288 w 12641071"/>
              <a:gd name="connsiteY36-38104" fmla="*/ 1037890 h 5795240"/>
              <a:gd name="connsiteX37-38105" fmla="*/ 8878116 w 12641071"/>
              <a:gd name="connsiteY37-38106" fmla="*/ 1018851 h 5795240"/>
              <a:gd name="connsiteX38-38107" fmla="*/ 8931285 w 12641071"/>
              <a:gd name="connsiteY38-38108" fmla="*/ 1083292 h 5795240"/>
              <a:gd name="connsiteX39-38109" fmla="*/ 9241478 w 12641071"/>
              <a:gd name="connsiteY39-38110" fmla="*/ 1211778 h 5795240"/>
              <a:gd name="connsiteX40-38111" fmla="*/ 9605238 w 12641071"/>
              <a:gd name="connsiteY40-38112" fmla="*/ 1018369 h 5795240"/>
              <a:gd name="connsiteX41-38113" fmla="*/ 9636247 w 12641071"/>
              <a:gd name="connsiteY41-38114" fmla="*/ 961241 h 5795240"/>
              <a:gd name="connsiteX42-38115" fmla="*/ 9641995 w 12641071"/>
              <a:gd name="connsiteY42-38116" fmla="*/ 961152 h 5795240"/>
              <a:gd name="connsiteX43-38117" fmla="*/ 9584939 w 12641071"/>
              <a:gd name="connsiteY43-38118" fmla="*/ 1079594 h 5795240"/>
              <a:gd name="connsiteX44-38119" fmla="*/ 9546257 w 12641071"/>
              <a:gd name="connsiteY44-38120" fmla="*/ 1204206 h 5795240"/>
              <a:gd name="connsiteX45-38121" fmla="*/ 9584939 w 12641071"/>
              <a:gd name="connsiteY45-38122" fmla="*/ 1079596 h 5795240"/>
              <a:gd name="connsiteX46-38123" fmla="*/ 9641995 w 12641071"/>
              <a:gd name="connsiteY46-38124" fmla="*/ 961153 h 5795240"/>
              <a:gd name="connsiteX47-38125" fmla="*/ 9653069 w 12641071"/>
              <a:gd name="connsiteY47-38126" fmla="*/ 960983 h 5795240"/>
              <a:gd name="connsiteX48-38127" fmla="*/ 9801564 w 12641071"/>
              <a:gd name="connsiteY48-38128" fmla="*/ 1196828 h 5795240"/>
              <a:gd name="connsiteX49-38129" fmla="*/ 9801566 w 12641071"/>
              <a:gd name="connsiteY49-38130" fmla="*/ 1196828 h 5795240"/>
              <a:gd name="connsiteX50-38131" fmla="*/ 9653070 w 12641071"/>
              <a:gd name="connsiteY50-38132" fmla="*/ 960982 h 5795240"/>
              <a:gd name="connsiteX51-38133" fmla="*/ 9641996 w 12641071"/>
              <a:gd name="connsiteY51-38134" fmla="*/ 961152 h 5795240"/>
              <a:gd name="connsiteX52-38135" fmla="*/ 9651917 w 12641071"/>
              <a:gd name="connsiteY52-38136" fmla="*/ 940556 h 5795240"/>
              <a:gd name="connsiteX53-38137" fmla="*/ 11050508 w 12641071"/>
              <a:gd name="connsiteY53-38138" fmla="*/ 108150 h 5795240"/>
              <a:gd name="connsiteX54-38139" fmla="*/ 12641071 w 12641071"/>
              <a:gd name="connsiteY54-38140" fmla="*/ 1698711 h 5795240"/>
              <a:gd name="connsiteX55-38141" fmla="*/ 11371062 w 12641071"/>
              <a:gd name="connsiteY55-38142" fmla="*/ 3256960 h 5795240"/>
              <a:gd name="connsiteX56-38143" fmla="*/ 11215953 w 12641071"/>
              <a:gd name="connsiteY56-38144" fmla="*/ 3280632 h 5795240"/>
              <a:gd name="connsiteX57-38145" fmla="*/ 11142318 w 12641071"/>
              <a:gd name="connsiteY57-38146" fmla="*/ 3276914 h 5795240"/>
              <a:gd name="connsiteX58-38147" fmla="*/ 11215952 w 12641071"/>
              <a:gd name="connsiteY58-38148" fmla="*/ 3280632 h 5795240"/>
              <a:gd name="connsiteX59-38149" fmla="*/ 11213133 w 12641071"/>
              <a:gd name="connsiteY59-38150" fmla="*/ 3281062 h 5795240"/>
              <a:gd name="connsiteX60-38151" fmla="*/ 11116921 w 12641071"/>
              <a:gd name="connsiteY60-38152" fmla="*/ 3285921 h 5795240"/>
              <a:gd name="connsiteX61-38153" fmla="*/ 11050507 w 12641071"/>
              <a:gd name="connsiteY61-38154" fmla="*/ 3289274 h 5795240"/>
              <a:gd name="connsiteX62-38155" fmla="*/ 11006292 w 12641071"/>
              <a:gd name="connsiteY62-38156" fmla="*/ 3287041 h 5795240"/>
              <a:gd name="connsiteX63-38157" fmla="*/ 10937101 w 12641071"/>
              <a:gd name="connsiteY63-38158" fmla="*/ 3297601 h 5795240"/>
              <a:gd name="connsiteX64-38159" fmla="*/ 10144740 w 12641071"/>
              <a:gd name="connsiteY64-38160" fmla="*/ 4089962 h 5795240"/>
              <a:gd name="connsiteX65-38161" fmla="*/ 10130374 w 12641071"/>
              <a:gd name="connsiteY65-38162" fmla="*/ 4184101 h 5795240"/>
              <a:gd name="connsiteX66-38163" fmla="*/ 10130375 w 12641071"/>
              <a:gd name="connsiteY66-38164" fmla="*/ 4184103 h 5795240"/>
              <a:gd name="connsiteX67-38165" fmla="*/ 10130656 w 12641071"/>
              <a:gd name="connsiteY67-38166" fmla="*/ 4185950 h 5795240"/>
              <a:gd name="connsiteX68-38167" fmla="*/ 10138194 w 12641071"/>
              <a:gd name="connsiteY68-38168" fmla="*/ 4335228 h 5795240"/>
              <a:gd name="connsiteX69-38169" fmla="*/ 10137710 w 12641071"/>
              <a:gd name="connsiteY69-38170" fmla="*/ 4344822 h 5795240"/>
              <a:gd name="connsiteX70-38171" fmla="*/ 10133555 w 12641071"/>
              <a:gd name="connsiteY70-38172" fmla="*/ 4427096 h 5795240"/>
              <a:gd name="connsiteX71-38173" fmla="*/ 10129312 w 12641071"/>
              <a:gd name="connsiteY71-38174" fmla="*/ 4399289 h 5795240"/>
              <a:gd name="connsiteX72-38175" fmla="*/ 10126797 w 12641071"/>
              <a:gd name="connsiteY72-38176" fmla="*/ 4349498 h 5795240"/>
              <a:gd name="connsiteX73-38177" fmla="*/ 10126796 w 12641071"/>
              <a:gd name="connsiteY73-38178" fmla="*/ 4349498 h 5795240"/>
              <a:gd name="connsiteX74-38179" fmla="*/ 10129311 w 12641071"/>
              <a:gd name="connsiteY74-38180" fmla="*/ 4399289 h 5795240"/>
              <a:gd name="connsiteX75-38181" fmla="*/ 10133554 w 12641071"/>
              <a:gd name="connsiteY75-38182" fmla="*/ 4427096 h 5795240"/>
              <a:gd name="connsiteX76-38183" fmla="*/ 10130656 w 12641071"/>
              <a:gd name="connsiteY76-38184" fmla="*/ 4484506 h 5795240"/>
              <a:gd name="connsiteX77-38185" fmla="*/ 8678182 w 12641071"/>
              <a:gd name="connsiteY77-38186" fmla="*/ 5795240 h 5795240"/>
              <a:gd name="connsiteX78-38187" fmla="*/ 7467518 w 12641071"/>
              <a:gd name="connsiteY78-38188" fmla="*/ 5151535 h 5795240"/>
              <a:gd name="connsiteX79-38189" fmla="*/ 7419945 w 12641071"/>
              <a:gd name="connsiteY79-38190" fmla="*/ 5073228 h 5795240"/>
              <a:gd name="connsiteX80-38191" fmla="*/ 7367299 w 12641071"/>
              <a:gd name="connsiteY80-38192" fmla="*/ 4974928 h 5795240"/>
              <a:gd name="connsiteX81-38193" fmla="*/ 7320958 w 12641071"/>
              <a:gd name="connsiteY81-38194" fmla="*/ 4870887 h 5795240"/>
              <a:gd name="connsiteX82-38195" fmla="*/ 7322174 w 12641071"/>
              <a:gd name="connsiteY82-38196" fmla="*/ 4872361 h 5795240"/>
              <a:gd name="connsiteX83-38197" fmla="*/ 7322175 w 12641071"/>
              <a:gd name="connsiteY83-38198" fmla="*/ 4872361 h 5795240"/>
              <a:gd name="connsiteX84-38199" fmla="*/ 7223551 w 12641071"/>
              <a:gd name="connsiteY84-38200" fmla="*/ 4752829 h 5795240"/>
              <a:gd name="connsiteX85-38201" fmla="*/ 6652445 w 12641071"/>
              <a:gd name="connsiteY85-38202" fmla="*/ 4516269 h 5795240"/>
              <a:gd name="connsiteX86-38203" fmla="*/ 6200873 w 12641071"/>
              <a:gd name="connsiteY86-38204" fmla="*/ 4654206 h 5795240"/>
              <a:gd name="connsiteX87-38205" fmla="*/ 6088813 w 12641071"/>
              <a:gd name="connsiteY87-38206" fmla="*/ 4746663 h 5795240"/>
              <a:gd name="connsiteX88-38207" fmla="*/ 6023271 w 12641071"/>
              <a:gd name="connsiteY88-38208" fmla="*/ 4834312 h 5795240"/>
              <a:gd name="connsiteX89-38209" fmla="*/ 5935320 w 12641071"/>
              <a:gd name="connsiteY89-38210" fmla="*/ 4931081 h 5795240"/>
              <a:gd name="connsiteX90-38211" fmla="*/ 4971763 w 12641071"/>
              <a:gd name="connsiteY90-38212" fmla="*/ 5330200 h 5795240"/>
              <a:gd name="connsiteX91-38213" fmla="*/ 3716172 w 12641071"/>
              <a:gd name="connsiteY91-38214" fmla="*/ 4497938 h 5795240"/>
              <a:gd name="connsiteX92-38215" fmla="*/ 3659438 w 12641071"/>
              <a:gd name="connsiteY92-38216" fmla="*/ 4330309 h 5795240"/>
              <a:gd name="connsiteX93-38217" fmla="*/ 3659440 w 12641071"/>
              <a:gd name="connsiteY93-38218" fmla="*/ 4330309 h 5795240"/>
              <a:gd name="connsiteX94-38219" fmla="*/ 3613217 w 12641071"/>
              <a:gd name="connsiteY94-38220" fmla="*/ 4245153 h 5795240"/>
              <a:gd name="connsiteX95-38221" fmla="*/ 3083792 w 12641071"/>
              <a:gd name="connsiteY95-38222" fmla="*/ 3963660 h 5795240"/>
              <a:gd name="connsiteX96-38223" fmla="*/ 2835272 w 12641071"/>
              <a:gd name="connsiteY96-38224" fmla="*/ 4013833 h 5795240"/>
              <a:gd name="connsiteX97-38225" fmla="*/ 2820214 w 12641071"/>
              <a:gd name="connsiteY97-38226" fmla="*/ 4022007 h 5795240"/>
              <a:gd name="connsiteX98-38227" fmla="*/ 2762875 w 12641071"/>
              <a:gd name="connsiteY98-38228" fmla="*/ 4057784 h 5795240"/>
              <a:gd name="connsiteX99-38229" fmla="*/ 2762878 w 12641071"/>
              <a:gd name="connsiteY99-38230" fmla="*/ 4057784 h 5795240"/>
              <a:gd name="connsiteX100-38231" fmla="*/ 2694694 w 12641071"/>
              <a:gd name="connsiteY100-38232" fmla="*/ 4099208 h 5795240"/>
              <a:gd name="connsiteX101-38233" fmla="*/ 2726822 w 12641071"/>
              <a:gd name="connsiteY101-38234" fmla="*/ 4072700 h 5795240"/>
              <a:gd name="connsiteX102-38235" fmla="*/ 2757719 w 12641071"/>
              <a:gd name="connsiteY102-38236" fmla="*/ 4055929 h 5795240"/>
              <a:gd name="connsiteX103-38237" fmla="*/ 2726820 w 12641071"/>
              <a:gd name="connsiteY103-38238" fmla="*/ 4072700 h 5795240"/>
              <a:gd name="connsiteX104-38239" fmla="*/ 2694692 w 12641071"/>
              <a:gd name="connsiteY104-38240" fmla="*/ 4099208 h 5795240"/>
              <a:gd name="connsiteX105-38241" fmla="*/ 2664698 w 12641071"/>
              <a:gd name="connsiteY105-38242" fmla="*/ 4117431 h 5795240"/>
              <a:gd name="connsiteX106-38243" fmla="*/ 1804544 w 12641071"/>
              <a:gd name="connsiteY106-38244" fmla="*/ 4335229 h 5795240"/>
              <a:gd name="connsiteX107-38245" fmla="*/ 0 w 12641071"/>
              <a:gd name="connsiteY107-38246" fmla="*/ 2530685 h 5795240"/>
              <a:gd name="connsiteX108-38247" fmla="*/ 1804544 w 12641071"/>
              <a:gd name="connsiteY108-38248" fmla="*/ 726143 h 5795240"/>
              <a:gd name="connsiteX109-38249" fmla="*/ 3080549 w 12641071"/>
              <a:gd name="connsiteY109-38250" fmla="*/ 1254682 h 5795240"/>
              <a:gd name="connsiteX110-38251" fmla="*/ 3268676 w 12641071"/>
              <a:gd name="connsiteY110-38252" fmla="*/ 1461167 h 5795240"/>
              <a:gd name="connsiteX111-38253" fmla="*/ 3565826 w 12641071"/>
              <a:gd name="connsiteY111-38254" fmla="*/ 1551935 h 5795240"/>
              <a:gd name="connsiteX112-38255" fmla="*/ 4086504 w 12641071"/>
              <a:gd name="connsiteY112-38256" fmla="*/ 1127574 h 5795240"/>
              <a:gd name="connsiteX113-38257" fmla="*/ 4103078 w 12641071"/>
              <a:gd name="connsiteY113-38258" fmla="*/ 1004204 h 5795240"/>
              <a:gd name="connsiteX114-38259" fmla="*/ 5215874 w 12641071"/>
              <a:gd name="connsiteY114-38260" fmla="*/ 0 h 5795240"/>
              <a:gd name="connsiteX0-38261" fmla="*/ 5215874 w 12641071"/>
              <a:gd name="connsiteY0-38262" fmla="*/ 0 h 5795240"/>
              <a:gd name="connsiteX1-38263" fmla="*/ 5927386 w 12641071"/>
              <a:gd name="connsiteY1-38264" fmla="*/ 255427 h 5795240"/>
              <a:gd name="connsiteX2-38265" fmla="*/ 6105193 w 12641071"/>
              <a:gd name="connsiteY2-38266" fmla="*/ 442067 h 5795240"/>
              <a:gd name="connsiteX3-38267" fmla="*/ 6105193 w 12641071"/>
              <a:gd name="connsiteY3-38268" fmla="*/ 442069 h 5795240"/>
              <a:gd name="connsiteX4-38269" fmla="*/ 6141460 w 12641071"/>
              <a:gd name="connsiteY4-38270" fmla="*/ 475027 h 5795240"/>
              <a:gd name="connsiteX5-38271" fmla="*/ 6788665 w 12641071"/>
              <a:gd name="connsiteY5-38272" fmla="*/ 707369 h 5795240"/>
              <a:gd name="connsiteX6-38273" fmla="*/ 7184710 w 12641071"/>
              <a:gd name="connsiteY6-38274" fmla="*/ 627411 h 5795240"/>
              <a:gd name="connsiteX7-38275" fmla="*/ 7314851 w 12641071"/>
              <a:gd name="connsiteY7-38276" fmla="*/ 559537 h 5795240"/>
              <a:gd name="connsiteX8-38277" fmla="*/ 7314853 w 12641071"/>
              <a:gd name="connsiteY8-38278" fmla="*/ 559536 h 5795240"/>
              <a:gd name="connsiteX9-38279" fmla="*/ 7314851 w 12641071"/>
              <a:gd name="connsiteY9-38280" fmla="*/ 559537 h 5795240"/>
              <a:gd name="connsiteX10-38281" fmla="*/ 7391626 w 12641071"/>
              <a:gd name="connsiteY10-38282" fmla="*/ 508114 h 5795240"/>
              <a:gd name="connsiteX11-38283" fmla="*/ 7391631 w 12641071"/>
              <a:gd name="connsiteY11-38284" fmla="*/ 508110 h 5795240"/>
              <a:gd name="connsiteX12-38285" fmla="*/ 7478934 w 12641071"/>
              <a:gd name="connsiteY12-38286" fmla="*/ 466053 h 5795240"/>
              <a:gd name="connsiteX13-38287" fmla="*/ 7897193 w 12641071"/>
              <a:gd name="connsiteY13-38288" fmla="*/ 381611 h 5795240"/>
              <a:gd name="connsiteX14-38289" fmla="*/ 8788216 w 12641071"/>
              <a:gd name="connsiteY14-38290" fmla="*/ 855364 h 5795240"/>
              <a:gd name="connsiteX15-38291" fmla="*/ 8832362 w 12641071"/>
              <a:gd name="connsiteY15-38292" fmla="*/ 928030 h 5795240"/>
              <a:gd name="connsiteX16-38293" fmla="*/ 8832362 w 12641071"/>
              <a:gd name="connsiteY16-38294" fmla="*/ 928033 h 5795240"/>
              <a:gd name="connsiteX17-38295" fmla="*/ 8842040 w 12641071"/>
              <a:gd name="connsiteY17-38296" fmla="*/ 943961 h 5795240"/>
              <a:gd name="connsiteX18-38297" fmla="*/ 8856144 w 12641071"/>
              <a:gd name="connsiteY18-38298" fmla="*/ 973241 h 5795240"/>
              <a:gd name="connsiteX19-38299" fmla="*/ 8856145 w 12641071"/>
              <a:gd name="connsiteY19-38300" fmla="*/ 973241 h 5795240"/>
              <a:gd name="connsiteX20-38301" fmla="*/ 8878117 w 12641071"/>
              <a:gd name="connsiteY20-38302" fmla="*/ 1018851 h 5795240"/>
              <a:gd name="connsiteX21-38303" fmla="*/ 8877719 w 12641071"/>
              <a:gd name="connsiteY21-38304" fmla="*/ 1018369 h 5795240"/>
              <a:gd name="connsiteX22-38305" fmla="*/ 8853250 w 12641071"/>
              <a:gd name="connsiteY22-38306" fmla="*/ 973288 h 5795240"/>
              <a:gd name="connsiteX23-38307" fmla="*/ 8853249 w 12641071"/>
              <a:gd name="connsiteY23-38308" fmla="*/ 973288 h 5795240"/>
              <a:gd name="connsiteX24-38309" fmla="*/ 8853248 w 12641071"/>
              <a:gd name="connsiteY24-38310" fmla="*/ 973287 h 5795240"/>
              <a:gd name="connsiteX25-38311" fmla="*/ 8849677 w 12641071"/>
              <a:gd name="connsiteY25-38312" fmla="*/ 973341 h 5795240"/>
              <a:gd name="connsiteX26-38313" fmla="*/ 8641543 w 12641071"/>
              <a:gd name="connsiteY26-38314" fmla="*/ 916577 h 5795240"/>
              <a:gd name="connsiteX27-38315" fmla="*/ 8641545 w 12641071"/>
              <a:gd name="connsiteY27-38316" fmla="*/ 916580 h 5795240"/>
              <a:gd name="connsiteX28-38317" fmla="*/ 8849676 w 12641071"/>
              <a:gd name="connsiteY28-38318" fmla="*/ 973343 h 5795240"/>
              <a:gd name="connsiteX29-38319" fmla="*/ 8853248 w 12641071"/>
              <a:gd name="connsiteY29-38320" fmla="*/ 973288 h 5795240"/>
              <a:gd name="connsiteX30-38321" fmla="*/ 8877719 w 12641071"/>
              <a:gd name="connsiteY30-38322" fmla="*/ 1018371 h 5795240"/>
              <a:gd name="connsiteX31-38323" fmla="*/ 8878116 w 12641071"/>
              <a:gd name="connsiteY31-38324" fmla="*/ 1018851 h 5795240"/>
              <a:gd name="connsiteX32-38325" fmla="*/ 8887288 w 12641071"/>
              <a:gd name="connsiteY32-38326" fmla="*/ 1037892 h 5795240"/>
              <a:gd name="connsiteX33-38327" fmla="*/ 8949899 w 12641071"/>
              <a:gd name="connsiteY33-38328" fmla="*/ 1239592 h 5795240"/>
              <a:gd name="connsiteX34-38329" fmla="*/ 8968437 w 12641071"/>
              <a:gd name="connsiteY34-38330" fmla="*/ 1423482 h 5795240"/>
              <a:gd name="connsiteX35-38331" fmla="*/ 8949899 w 12641071"/>
              <a:gd name="connsiteY35-38332" fmla="*/ 1239591 h 5795240"/>
              <a:gd name="connsiteX36-38333" fmla="*/ 8887288 w 12641071"/>
              <a:gd name="connsiteY36-38334" fmla="*/ 1037890 h 5795240"/>
              <a:gd name="connsiteX37-38335" fmla="*/ 8878116 w 12641071"/>
              <a:gd name="connsiteY37-38336" fmla="*/ 1018851 h 5795240"/>
              <a:gd name="connsiteX38-38337" fmla="*/ 8931285 w 12641071"/>
              <a:gd name="connsiteY38-38338" fmla="*/ 1083292 h 5795240"/>
              <a:gd name="connsiteX39-38339" fmla="*/ 9241478 w 12641071"/>
              <a:gd name="connsiteY39-38340" fmla="*/ 1211778 h 5795240"/>
              <a:gd name="connsiteX40-38341" fmla="*/ 9605238 w 12641071"/>
              <a:gd name="connsiteY40-38342" fmla="*/ 1018369 h 5795240"/>
              <a:gd name="connsiteX41-38343" fmla="*/ 9636247 w 12641071"/>
              <a:gd name="connsiteY41-38344" fmla="*/ 961241 h 5795240"/>
              <a:gd name="connsiteX42-38345" fmla="*/ 9641995 w 12641071"/>
              <a:gd name="connsiteY42-38346" fmla="*/ 961152 h 5795240"/>
              <a:gd name="connsiteX43-38347" fmla="*/ 9584939 w 12641071"/>
              <a:gd name="connsiteY43-38348" fmla="*/ 1079594 h 5795240"/>
              <a:gd name="connsiteX44-38349" fmla="*/ 9546257 w 12641071"/>
              <a:gd name="connsiteY44-38350" fmla="*/ 1204206 h 5795240"/>
              <a:gd name="connsiteX45-38351" fmla="*/ 9584939 w 12641071"/>
              <a:gd name="connsiteY45-38352" fmla="*/ 1079596 h 5795240"/>
              <a:gd name="connsiteX46-38353" fmla="*/ 9641995 w 12641071"/>
              <a:gd name="connsiteY46-38354" fmla="*/ 961153 h 5795240"/>
              <a:gd name="connsiteX47-38355" fmla="*/ 9653069 w 12641071"/>
              <a:gd name="connsiteY47-38356" fmla="*/ 960983 h 5795240"/>
              <a:gd name="connsiteX48-38357" fmla="*/ 9801564 w 12641071"/>
              <a:gd name="connsiteY48-38358" fmla="*/ 1196828 h 5795240"/>
              <a:gd name="connsiteX49-38359" fmla="*/ 9801566 w 12641071"/>
              <a:gd name="connsiteY49-38360" fmla="*/ 1196828 h 5795240"/>
              <a:gd name="connsiteX50-38361" fmla="*/ 9653070 w 12641071"/>
              <a:gd name="connsiteY50-38362" fmla="*/ 960982 h 5795240"/>
              <a:gd name="connsiteX51-38363" fmla="*/ 9641996 w 12641071"/>
              <a:gd name="connsiteY51-38364" fmla="*/ 961152 h 5795240"/>
              <a:gd name="connsiteX52-38365" fmla="*/ 9651917 w 12641071"/>
              <a:gd name="connsiteY52-38366" fmla="*/ 940556 h 5795240"/>
              <a:gd name="connsiteX53-38367" fmla="*/ 11050508 w 12641071"/>
              <a:gd name="connsiteY53-38368" fmla="*/ 108150 h 5795240"/>
              <a:gd name="connsiteX54-38369" fmla="*/ 12641071 w 12641071"/>
              <a:gd name="connsiteY54-38370" fmla="*/ 1698711 h 5795240"/>
              <a:gd name="connsiteX55-38371" fmla="*/ 11371062 w 12641071"/>
              <a:gd name="connsiteY55-38372" fmla="*/ 3256960 h 5795240"/>
              <a:gd name="connsiteX56-38373" fmla="*/ 11215953 w 12641071"/>
              <a:gd name="connsiteY56-38374" fmla="*/ 3280632 h 5795240"/>
              <a:gd name="connsiteX57-38375" fmla="*/ 11142318 w 12641071"/>
              <a:gd name="connsiteY57-38376" fmla="*/ 3276914 h 5795240"/>
              <a:gd name="connsiteX58-38377" fmla="*/ 11215952 w 12641071"/>
              <a:gd name="connsiteY58-38378" fmla="*/ 3280632 h 5795240"/>
              <a:gd name="connsiteX59-38379" fmla="*/ 11213133 w 12641071"/>
              <a:gd name="connsiteY59-38380" fmla="*/ 3281062 h 5795240"/>
              <a:gd name="connsiteX60-38381" fmla="*/ 11116921 w 12641071"/>
              <a:gd name="connsiteY60-38382" fmla="*/ 3285921 h 5795240"/>
              <a:gd name="connsiteX61-38383" fmla="*/ 11050507 w 12641071"/>
              <a:gd name="connsiteY61-38384" fmla="*/ 3289274 h 5795240"/>
              <a:gd name="connsiteX62-38385" fmla="*/ 11006292 w 12641071"/>
              <a:gd name="connsiteY62-38386" fmla="*/ 3287041 h 5795240"/>
              <a:gd name="connsiteX63-38387" fmla="*/ 10937101 w 12641071"/>
              <a:gd name="connsiteY63-38388" fmla="*/ 3297601 h 5795240"/>
              <a:gd name="connsiteX64-38389" fmla="*/ 10144740 w 12641071"/>
              <a:gd name="connsiteY64-38390" fmla="*/ 4089962 h 5795240"/>
              <a:gd name="connsiteX65-38391" fmla="*/ 10130374 w 12641071"/>
              <a:gd name="connsiteY65-38392" fmla="*/ 4184101 h 5795240"/>
              <a:gd name="connsiteX66-38393" fmla="*/ 10130375 w 12641071"/>
              <a:gd name="connsiteY66-38394" fmla="*/ 4184103 h 5795240"/>
              <a:gd name="connsiteX67-38395" fmla="*/ 10130656 w 12641071"/>
              <a:gd name="connsiteY67-38396" fmla="*/ 4185950 h 5795240"/>
              <a:gd name="connsiteX68-38397" fmla="*/ 10138194 w 12641071"/>
              <a:gd name="connsiteY68-38398" fmla="*/ 4335228 h 5795240"/>
              <a:gd name="connsiteX69-38399" fmla="*/ 10137710 w 12641071"/>
              <a:gd name="connsiteY69-38400" fmla="*/ 4344822 h 5795240"/>
              <a:gd name="connsiteX70-38401" fmla="*/ 10133555 w 12641071"/>
              <a:gd name="connsiteY70-38402" fmla="*/ 4427096 h 5795240"/>
              <a:gd name="connsiteX71-38403" fmla="*/ 10129312 w 12641071"/>
              <a:gd name="connsiteY71-38404" fmla="*/ 4399289 h 5795240"/>
              <a:gd name="connsiteX72-38405" fmla="*/ 10126797 w 12641071"/>
              <a:gd name="connsiteY72-38406" fmla="*/ 4349498 h 5795240"/>
              <a:gd name="connsiteX73-38407" fmla="*/ 10126796 w 12641071"/>
              <a:gd name="connsiteY73-38408" fmla="*/ 4349498 h 5795240"/>
              <a:gd name="connsiteX74-38409" fmla="*/ 10129311 w 12641071"/>
              <a:gd name="connsiteY74-38410" fmla="*/ 4399289 h 5795240"/>
              <a:gd name="connsiteX75-38411" fmla="*/ 10133554 w 12641071"/>
              <a:gd name="connsiteY75-38412" fmla="*/ 4427096 h 5795240"/>
              <a:gd name="connsiteX76-38413" fmla="*/ 10130656 w 12641071"/>
              <a:gd name="connsiteY76-38414" fmla="*/ 4484506 h 5795240"/>
              <a:gd name="connsiteX77-38415" fmla="*/ 8678182 w 12641071"/>
              <a:gd name="connsiteY77-38416" fmla="*/ 5795240 h 5795240"/>
              <a:gd name="connsiteX78-38417" fmla="*/ 7467518 w 12641071"/>
              <a:gd name="connsiteY78-38418" fmla="*/ 5151535 h 5795240"/>
              <a:gd name="connsiteX79-38419" fmla="*/ 7419945 w 12641071"/>
              <a:gd name="connsiteY79-38420" fmla="*/ 5073228 h 5795240"/>
              <a:gd name="connsiteX80-38421" fmla="*/ 7367299 w 12641071"/>
              <a:gd name="connsiteY80-38422" fmla="*/ 4974928 h 5795240"/>
              <a:gd name="connsiteX81-38423" fmla="*/ 7320958 w 12641071"/>
              <a:gd name="connsiteY81-38424" fmla="*/ 4870887 h 5795240"/>
              <a:gd name="connsiteX82-38425" fmla="*/ 7322174 w 12641071"/>
              <a:gd name="connsiteY82-38426" fmla="*/ 4872361 h 5795240"/>
              <a:gd name="connsiteX83-38427" fmla="*/ 7322175 w 12641071"/>
              <a:gd name="connsiteY83-38428" fmla="*/ 4872361 h 5795240"/>
              <a:gd name="connsiteX84-38429" fmla="*/ 7223551 w 12641071"/>
              <a:gd name="connsiteY84-38430" fmla="*/ 4752829 h 5795240"/>
              <a:gd name="connsiteX85-38431" fmla="*/ 6652445 w 12641071"/>
              <a:gd name="connsiteY85-38432" fmla="*/ 4516269 h 5795240"/>
              <a:gd name="connsiteX86-38433" fmla="*/ 6200873 w 12641071"/>
              <a:gd name="connsiteY86-38434" fmla="*/ 4654206 h 5795240"/>
              <a:gd name="connsiteX87-38435" fmla="*/ 6088813 w 12641071"/>
              <a:gd name="connsiteY87-38436" fmla="*/ 4746663 h 5795240"/>
              <a:gd name="connsiteX88-38437" fmla="*/ 6023271 w 12641071"/>
              <a:gd name="connsiteY88-38438" fmla="*/ 4834312 h 5795240"/>
              <a:gd name="connsiteX89-38439" fmla="*/ 5935320 w 12641071"/>
              <a:gd name="connsiteY89-38440" fmla="*/ 4931081 h 5795240"/>
              <a:gd name="connsiteX90-38441" fmla="*/ 4971763 w 12641071"/>
              <a:gd name="connsiteY90-38442" fmla="*/ 5330200 h 5795240"/>
              <a:gd name="connsiteX91-38443" fmla="*/ 3716172 w 12641071"/>
              <a:gd name="connsiteY91-38444" fmla="*/ 4497938 h 5795240"/>
              <a:gd name="connsiteX92-38445" fmla="*/ 3659438 w 12641071"/>
              <a:gd name="connsiteY92-38446" fmla="*/ 4330309 h 5795240"/>
              <a:gd name="connsiteX93-38447" fmla="*/ 3659440 w 12641071"/>
              <a:gd name="connsiteY93-38448" fmla="*/ 4330309 h 5795240"/>
              <a:gd name="connsiteX94-38449" fmla="*/ 3613217 w 12641071"/>
              <a:gd name="connsiteY94-38450" fmla="*/ 4245153 h 5795240"/>
              <a:gd name="connsiteX95-38451" fmla="*/ 3083792 w 12641071"/>
              <a:gd name="connsiteY95-38452" fmla="*/ 3963660 h 5795240"/>
              <a:gd name="connsiteX96-38453" fmla="*/ 2835272 w 12641071"/>
              <a:gd name="connsiteY96-38454" fmla="*/ 4013833 h 5795240"/>
              <a:gd name="connsiteX97-38455" fmla="*/ 2762875 w 12641071"/>
              <a:gd name="connsiteY97-38456" fmla="*/ 4057784 h 5795240"/>
              <a:gd name="connsiteX98-38457" fmla="*/ 2762878 w 12641071"/>
              <a:gd name="connsiteY98-38458" fmla="*/ 4057784 h 5795240"/>
              <a:gd name="connsiteX99-38459" fmla="*/ 2694694 w 12641071"/>
              <a:gd name="connsiteY99-38460" fmla="*/ 4099208 h 5795240"/>
              <a:gd name="connsiteX100-38461" fmla="*/ 2726822 w 12641071"/>
              <a:gd name="connsiteY100-38462" fmla="*/ 4072700 h 5795240"/>
              <a:gd name="connsiteX101-38463" fmla="*/ 2757719 w 12641071"/>
              <a:gd name="connsiteY101-38464" fmla="*/ 4055929 h 5795240"/>
              <a:gd name="connsiteX102-38465" fmla="*/ 2726820 w 12641071"/>
              <a:gd name="connsiteY102-38466" fmla="*/ 4072700 h 5795240"/>
              <a:gd name="connsiteX103-38467" fmla="*/ 2694692 w 12641071"/>
              <a:gd name="connsiteY103-38468" fmla="*/ 4099208 h 5795240"/>
              <a:gd name="connsiteX104-38469" fmla="*/ 2664698 w 12641071"/>
              <a:gd name="connsiteY104-38470" fmla="*/ 4117431 h 5795240"/>
              <a:gd name="connsiteX105-38471" fmla="*/ 1804544 w 12641071"/>
              <a:gd name="connsiteY105-38472" fmla="*/ 4335229 h 5795240"/>
              <a:gd name="connsiteX106-38473" fmla="*/ 0 w 12641071"/>
              <a:gd name="connsiteY106-38474" fmla="*/ 2530685 h 5795240"/>
              <a:gd name="connsiteX107-38475" fmla="*/ 1804544 w 12641071"/>
              <a:gd name="connsiteY107-38476" fmla="*/ 726143 h 5795240"/>
              <a:gd name="connsiteX108-38477" fmla="*/ 3080549 w 12641071"/>
              <a:gd name="connsiteY108-38478" fmla="*/ 1254682 h 5795240"/>
              <a:gd name="connsiteX109-38479" fmla="*/ 3268676 w 12641071"/>
              <a:gd name="connsiteY109-38480" fmla="*/ 1461167 h 5795240"/>
              <a:gd name="connsiteX110-38481" fmla="*/ 3565826 w 12641071"/>
              <a:gd name="connsiteY110-38482" fmla="*/ 1551935 h 5795240"/>
              <a:gd name="connsiteX111-38483" fmla="*/ 4086504 w 12641071"/>
              <a:gd name="connsiteY111-38484" fmla="*/ 1127574 h 5795240"/>
              <a:gd name="connsiteX112-38485" fmla="*/ 4103078 w 12641071"/>
              <a:gd name="connsiteY112-38486" fmla="*/ 1004204 h 5795240"/>
              <a:gd name="connsiteX113-38487" fmla="*/ 5215874 w 12641071"/>
              <a:gd name="connsiteY113-38488" fmla="*/ 0 h 5795240"/>
              <a:gd name="connsiteX0-38489" fmla="*/ 5215874 w 12641071"/>
              <a:gd name="connsiteY0-38490" fmla="*/ 0 h 5795240"/>
              <a:gd name="connsiteX1-38491" fmla="*/ 5927386 w 12641071"/>
              <a:gd name="connsiteY1-38492" fmla="*/ 255427 h 5795240"/>
              <a:gd name="connsiteX2-38493" fmla="*/ 6105193 w 12641071"/>
              <a:gd name="connsiteY2-38494" fmla="*/ 442067 h 5795240"/>
              <a:gd name="connsiteX3-38495" fmla="*/ 6105193 w 12641071"/>
              <a:gd name="connsiteY3-38496" fmla="*/ 442069 h 5795240"/>
              <a:gd name="connsiteX4-38497" fmla="*/ 6141460 w 12641071"/>
              <a:gd name="connsiteY4-38498" fmla="*/ 475027 h 5795240"/>
              <a:gd name="connsiteX5-38499" fmla="*/ 6788665 w 12641071"/>
              <a:gd name="connsiteY5-38500" fmla="*/ 707369 h 5795240"/>
              <a:gd name="connsiteX6-38501" fmla="*/ 7184710 w 12641071"/>
              <a:gd name="connsiteY6-38502" fmla="*/ 627411 h 5795240"/>
              <a:gd name="connsiteX7-38503" fmla="*/ 7314851 w 12641071"/>
              <a:gd name="connsiteY7-38504" fmla="*/ 559537 h 5795240"/>
              <a:gd name="connsiteX8-38505" fmla="*/ 7314853 w 12641071"/>
              <a:gd name="connsiteY8-38506" fmla="*/ 559536 h 5795240"/>
              <a:gd name="connsiteX9-38507" fmla="*/ 7314851 w 12641071"/>
              <a:gd name="connsiteY9-38508" fmla="*/ 559537 h 5795240"/>
              <a:gd name="connsiteX10-38509" fmla="*/ 7391626 w 12641071"/>
              <a:gd name="connsiteY10-38510" fmla="*/ 508114 h 5795240"/>
              <a:gd name="connsiteX11-38511" fmla="*/ 7391631 w 12641071"/>
              <a:gd name="connsiteY11-38512" fmla="*/ 508110 h 5795240"/>
              <a:gd name="connsiteX12-38513" fmla="*/ 7478934 w 12641071"/>
              <a:gd name="connsiteY12-38514" fmla="*/ 466053 h 5795240"/>
              <a:gd name="connsiteX13-38515" fmla="*/ 7897193 w 12641071"/>
              <a:gd name="connsiteY13-38516" fmla="*/ 381611 h 5795240"/>
              <a:gd name="connsiteX14-38517" fmla="*/ 8788216 w 12641071"/>
              <a:gd name="connsiteY14-38518" fmla="*/ 855364 h 5795240"/>
              <a:gd name="connsiteX15-38519" fmla="*/ 8832362 w 12641071"/>
              <a:gd name="connsiteY15-38520" fmla="*/ 928030 h 5795240"/>
              <a:gd name="connsiteX16-38521" fmla="*/ 8832362 w 12641071"/>
              <a:gd name="connsiteY16-38522" fmla="*/ 928033 h 5795240"/>
              <a:gd name="connsiteX17-38523" fmla="*/ 8842040 w 12641071"/>
              <a:gd name="connsiteY17-38524" fmla="*/ 943961 h 5795240"/>
              <a:gd name="connsiteX18-38525" fmla="*/ 8856144 w 12641071"/>
              <a:gd name="connsiteY18-38526" fmla="*/ 973241 h 5795240"/>
              <a:gd name="connsiteX19-38527" fmla="*/ 8856145 w 12641071"/>
              <a:gd name="connsiteY19-38528" fmla="*/ 973241 h 5795240"/>
              <a:gd name="connsiteX20-38529" fmla="*/ 8878117 w 12641071"/>
              <a:gd name="connsiteY20-38530" fmla="*/ 1018851 h 5795240"/>
              <a:gd name="connsiteX21-38531" fmla="*/ 8877719 w 12641071"/>
              <a:gd name="connsiteY21-38532" fmla="*/ 1018369 h 5795240"/>
              <a:gd name="connsiteX22-38533" fmla="*/ 8853250 w 12641071"/>
              <a:gd name="connsiteY22-38534" fmla="*/ 973288 h 5795240"/>
              <a:gd name="connsiteX23-38535" fmla="*/ 8853249 w 12641071"/>
              <a:gd name="connsiteY23-38536" fmla="*/ 973288 h 5795240"/>
              <a:gd name="connsiteX24-38537" fmla="*/ 8853248 w 12641071"/>
              <a:gd name="connsiteY24-38538" fmla="*/ 973287 h 5795240"/>
              <a:gd name="connsiteX25-38539" fmla="*/ 8849677 w 12641071"/>
              <a:gd name="connsiteY25-38540" fmla="*/ 973341 h 5795240"/>
              <a:gd name="connsiteX26-38541" fmla="*/ 8641543 w 12641071"/>
              <a:gd name="connsiteY26-38542" fmla="*/ 916577 h 5795240"/>
              <a:gd name="connsiteX27-38543" fmla="*/ 8641545 w 12641071"/>
              <a:gd name="connsiteY27-38544" fmla="*/ 916580 h 5795240"/>
              <a:gd name="connsiteX28-38545" fmla="*/ 8849676 w 12641071"/>
              <a:gd name="connsiteY28-38546" fmla="*/ 973343 h 5795240"/>
              <a:gd name="connsiteX29-38547" fmla="*/ 8853248 w 12641071"/>
              <a:gd name="connsiteY29-38548" fmla="*/ 973288 h 5795240"/>
              <a:gd name="connsiteX30-38549" fmla="*/ 8877719 w 12641071"/>
              <a:gd name="connsiteY30-38550" fmla="*/ 1018371 h 5795240"/>
              <a:gd name="connsiteX31-38551" fmla="*/ 8878116 w 12641071"/>
              <a:gd name="connsiteY31-38552" fmla="*/ 1018851 h 5795240"/>
              <a:gd name="connsiteX32-38553" fmla="*/ 8887288 w 12641071"/>
              <a:gd name="connsiteY32-38554" fmla="*/ 1037892 h 5795240"/>
              <a:gd name="connsiteX33-38555" fmla="*/ 8949899 w 12641071"/>
              <a:gd name="connsiteY33-38556" fmla="*/ 1239592 h 5795240"/>
              <a:gd name="connsiteX34-38557" fmla="*/ 8968437 w 12641071"/>
              <a:gd name="connsiteY34-38558" fmla="*/ 1423482 h 5795240"/>
              <a:gd name="connsiteX35-38559" fmla="*/ 8949899 w 12641071"/>
              <a:gd name="connsiteY35-38560" fmla="*/ 1239591 h 5795240"/>
              <a:gd name="connsiteX36-38561" fmla="*/ 8887288 w 12641071"/>
              <a:gd name="connsiteY36-38562" fmla="*/ 1037890 h 5795240"/>
              <a:gd name="connsiteX37-38563" fmla="*/ 8878116 w 12641071"/>
              <a:gd name="connsiteY37-38564" fmla="*/ 1018851 h 5795240"/>
              <a:gd name="connsiteX38-38565" fmla="*/ 8931285 w 12641071"/>
              <a:gd name="connsiteY38-38566" fmla="*/ 1083292 h 5795240"/>
              <a:gd name="connsiteX39-38567" fmla="*/ 9241478 w 12641071"/>
              <a:gd name="connsiteY39-38568" fmla="*/ 1211778 h 5795240"/>
              <a:gd name="connsiteX40-38569" fmla="*/ 9605238 w 12641071"/>
              <a:gd name="connsiteY40-38570" fmla="*/ 1018369 h 5795240"/>
              <a:gd name="connsiteX41-38571" fmla="*/ 9636247 w 12641071"/>
              <a:gd name="connsiteY41-38572" fmla="*/ 961241 h 5795240"/>
              <a:gd name="connsiteX42-38573" fmla="*/ 9641995 w 12641071"/>
              <a:gd name="connsiteY42-38574" fmla="*/ 961152 h 5795240"/>
              <a:gd name="connsiteX43-38575" fmla="*/ 9584939 w 12641071"/>
              <a:gd name="connsiteY43-38576" fmla="*/ 1079594 h 5795240"/>
              <a:gd name="connsiteX44-38577" fmla="*/ 9546257 w 12641071"/>
              <a:gd name="connsiteY44-38578" fmla="*/ 1204206 h 5795240"/>
              <a:gd name="connsiteX45-38579" fmla="*/ 9584939 w 12641071"/>
              <a:gd name="connsiteY45-38580" fmla="*/ 1079596 h 5795240"/>
              <a:gd name="connsiteX46-38581" fmla="*/ 9641995 w 12641071"/>
              <a:gd name="connsiteY46-38582" fmla="*/ 961153 h 5795240"/>
              <a:gd name="connsiteX47-38583" fmla="*/ 9653069 w 12641071"/>
              <a:gd name="connsiteY47-38584" fmla="*/ 960983 h 5795240"/>
              <a:gd name="connsiteX48-38585" fmla="*/ 9801564 w 12641071"/>
              <a:gd name="connsiteY48-38586" fmla="*/ 1196828 h 5795240"/>
              <a:gd name="connsiteX49-38587" fmla="*/ 9801566 w 12641071"/>
              <a:gd name="connsiteY49-38588" fmla="*/ 1196828 h 5795240"/>
              <a:gd name="connsiteX50-38589" fmla="*/ 9653070 w 12641071"/>
              <a:gd name="connsiteY50-38590" fmla="*/ 960982 h 5795240"/>
              <a:gd name="connsiteX51-38591" fmla="*/ 9641996 w 12641071"/>
              <a:gd name="connsiteY51-38592" fmla="*/ 961152 h 5795240"/>
              <a:gd name="connsiteX52-38593" fmla="*/ 9651917 w 12641071"/>
              <a:gd name="connsiteY52-38594" fmla="*/ 940556 h 5795240"/>
              <a:gd name="connsiteX53-38595" fmla="*/ 11050508 w 12641071"/>
              <a:gd name="connsiteY53-38596" fmla="*/ 108150 h 5795240"/>
              <a:gd name="connsiteX54-38597" fmla="*/ 12641071 w 12641071"/>
              <a:gd name="connsiteY54-38598" fmla="*/ 1698711 h 5795240"/>
              <a:gd name="connsiteX55-38599" fmla="*/ 11371062 w 12641071"/>
              <a:gd name="connsiteY55-38600" fmla="*/ 3256960 h 5795240"/>
              <a:gd name="connsiteX56-38601" fmla="*/ 11215953 w 12641071"/>
              <a:gd name="connsiteY56-38602" fmla="*/ 3280632 h 5795240"/>
              <a:gd name="connsiteX57-38603" fmla="*/ 11142318 w 12641071"/>
              <a:gd name="connsiteY57-38604" fmla="*/ 3276914 h 5795240"/>
              <a:gd name="connsiteX58-38605" fmla="*/ 11215952 w 12641071"/>
              <a:gd name="connsiteY58-38606" fmla="*/ 3280632 h 5795240"/>
              <a:gd name="connsiteX59-38607" fmla="*/ 11213133 w 12641071"/>
              <a:gd name="connsiteY59-38608" fmla="*/ 3281062 h 5795240"/>
              <a:gd name="connsiteX60-38609" fmla="*/ 11116921 w 12641071"/>
              <a:gd name="connsiteY60-38610" fmla="*/ 3285921 h 5795240"/>
              <a:gd name="connsiteX61-38611" fmla="*/ 11050507 w 12641071"/>
              <a:gd name="connsiteY61-38612" fmla="*/ 3289274 h 5795240"/>
              <a:gd name="connsiteX62-38613" fmla="*/ 11006292 w 12641071"/>
              <a:gd name="connsiteY62-38614" fmla="*/ 3287041 h 5795240"/>
              <a:gd name="connsiteX63-38615" fmla="*/ 10937101 w 12641071"/>
              <a:gd name="connsiteY63-38616" fmla="*/ 3297601 h 5795240"/>
              <a:gd name="connsiteX64-38617" fmla="*/ 10144740 w 12641071"/>
              <a:gd name="connsiteY64-38618" fmla="*/ 4089962 h 5795240"/>
              <a:gd name="connsiteX65-38619" fmla="*/ 10130374 w 12641071"/>
              <a:gd name="connsiteY65-38620" fmla="*/ 4184101 h 5795240"/>
              <a:gd name="connsiteX66-38621" fmla="*/ 10130375 w 12641071"/>
              <a:gd name="connsiteY66-38622" fmla="*/ 4184103 h 5795240"/>
              <a:gd name="connsiteX67-38623" fmla="*/ 10130656 w 12641071"/>
              <a:gd name="connsiteY67-38624" fmla="*/ 4185950 h 5795240"/>
              <a:gd name="connsiteX68-38625" fmla="*/ 10138194 w 12641071"/>
              <a:gd name="connsiteY68-38626" fmla="*/ 4335228 h 5795240"/>
              <a:gd name="connsiteX69-38627" fmla="*/ 10137710 w 12641071"/>
              <a:gd name="connsiteY69-38628" fmla="*/ 4344822 h 5795240"/>
              <a:gd name="connsiteX70-38629" fmla="*/ 10133555 w 12641071"/>
              <a:gd name="connsiteY70-38630" fmla="*/ 4427096 h 5795240"/>
              <a:gd name="connsiteX71-38631" fmla="*/ 10129312 w 12641071"/>
              <a:gd name="connsiteY71-38632" fmla="*/ 4399289 h 5795240"/>
              <a:gd name="connsiteX72-38633" fmla="*/ 10126797 w 12641071"/>
              <a:gd name="connsiteY72-38634" fmla="*/ 4349498 h 5795240"/>
              <a:gd name="connsiteX73-38635" fmla="*/ 10126796 w 12641071"/>
              <a:gd name="connsiteY73-38636" fmla="*/ 4349498 h 5795240"/>
              <a:gd name="connsiteX74-38637" fmla="*/ 10129311 w 12641071"/>
              <a:gd name="connsiteY74-38638" fmla="*/ 4399289 h 5795240"/>
              <a:gd name="connsiteX75-38639" fmla="*/ 10133554 w 12641071"/>
              <a:gd name="connsiteY75-38640" fmla="*/ 4427096 h 5795240"/>
              <a:gd name="connsiteX76-38641" fmla="*/ 10130656 w 12641071"/>
              <a:gd name="connsiteY76-38642" fmla="*/ 4484506 h 5795240"/>
              <a:gd name="connsiteX77-38643" fmla="*/ 8678182 w 12641071"/>
              <a:gd name="connsiteY77-38644" fmla="*/ 5795240 h 5795240"/>
              <a:gd name="connsiteX78-38645" fmla="*/ 7467518 w 12641071"/>
              <a:gd name="connsiteY78-38646" fmla="*/ 5151535 h 5795240"/>
              <a:gd name="connsiteX79-38647" fmla="*/ 7419945 w 12641071"/>
              <a:gd name="connsiteY79-38648" fmla="*/ 5073228 h 5795240"/>
              <a:gd name="connsiteX80-38649" fmla="*/ 7367299 w 12641071"/>
              <a:gd name="connsiteY80-38650" fmla="*/ 4974928 h 5795240"/>
              <a:gd name="connsiteX81-38651" fmla="*/ 7320958 w 12641071"/>
              <a:gd name="connsiteY81-38652" fmla="*/ 4870887 h 5795240"/>
              <a:gd name="connsiteX82-38653" fmla="*/ 7322174 w 12641071"/>
              <a:gd name="connsiteY82-38654" fmla="*/ 4872361 h 5795240"/>
              <a:gd name="connsiteX83-38655" fmla="*/ 7322175 w 12641071"/>
              <a:gd name="connsiteY83-38656" fmla="*/ 4872361 h 5795240"/>
              <a:gd name="connsiteX84-38657" fmla="*/ 7223551 w 12641071"/>
              <a:gd name="connsiteY84-38658" fmla="*/ 4752829 h 5795240"/>
              <a:gd name="connsiteX85-38659" fmla="*/ 6652445 w 12641071"/>
              <a:gd name="connsiteY85-38660" fmla="*/ 4516269 h 5795240"/>
              <a:gd name="connsiteX86-38661" fmla="*/ 6200873 w 12641071"/>
              <a:gd name="connsiteY86-38662" fmla="*/ 4654206 h 5795240"/>
              <a:gd name="connsiteX87-38663" fmla="*/ 6088813 w 12641071"/>
              <a:gd name="connsiteY87-38664" fmla="*/ 4746663 h 5795240"/>
              <a:gd name="connsiteX88-38665" fmla="*/ 6023271 w 12641071"/>
              <a:gd name="connsiteY88-38666" fmla="*/ 4834312 h 5795240"/>
              <a:gd name="connsiteX89-38667" fmla="*/ 5935320 w 12641071"/>
              <a:gd name="connsiteY89-38668" fmla="*/ 4931081 h 5795240"/>
              <a:gd name="connsiteX90-38669" fmla="*/ 4971763 w 12641071"/>
              <a:gd name="connsiteY90-38670" fmla="*/ 5330200 h 5795240"/>
              <a:gd name="connsiteX91-38671" fmla="*/ 3716172 w 12641071"/>
              <a:gd name="connsiteY91-38672" fmla="*/ 4497938 h 5795240"/>
              <a:gd name="connsiteX92-38673" fmla="*/ 3659438 w 12641071"/>
              <a:gd name="connsiteY92-38674" fmla="*/ 4330309 h 5795240"/>
              <a:gd name="connsiteX93-38675" fmla="*/ 3659440 w 12641071"/>
              <a:gd name="connsiteY93-38676" fmla="*/ 4330309 h 5795240"/>
              <a:gd name="connsiteX94-38677" fmla="*/ 3613217 w 12641071"/>
              <a:gd name="connsiteY94-38678" fmla="*/ 4245153 h 5795240"/>
              <a:gd name="connsiteX95-38679" fmla="*/ 3083792 w 12641071"/>
              <a:gd name="connsiteY95-38680" fmla="*/ 3963660 h 5795240"/>
              <a:gd name="connsiteX96-38681" fmla="*/ 2835272 w 12641071"/>
              <a:gd name="connsiteY96-38682" fmla="*/ 4013833 h 5795240"/>
              <a:gd name="connsiteX97-38683" fmla="*/ 2762875 w 12641071"/>
              <a:gd name="connsiteY97-38684" fmla="*/ 4057784 h 5795240"/>
              <a:gd name="connsiteX98-38685" fmla="*/ 2762878 w 12641071"/>
              <a:gd name="connsiteY98-38686" fmla="*/ 4057784 h 5795240"/>
              <a:gd name="connsiteX99-38687" fmla="*/ 2694694 w 12641071"/>
              <a:gd name="connsiteY99-38688" fmla="*/ 4099208 h 5795240"/>
              <a:gd name="connsiteX100-38689" fmla="*/ 2726822 w 12641071"/>
              <a:gd name="connsiteY100-38690" fmla="*/ 4072700 h 5795240"/>
              <a:gd name="connsiteX101-38691" fmla="*/ 2757719 w 12641071"/>
              <a:gd name="connsiteY101-38692" fmla="*/ 4055929 h 5795240"/>
              <a:gd name="connsiteX102-38693" fmla="*/ 2694692 w 12641071"/>
              <a:gd name="connsiteY102-38694" fmla="*/ 4099208 h 5795240"/>
              <a:gd name="connsiteX103-38695" fmla="*/ 2664698 w 12641071"/>
              <a:gd name="connsiteY103-38696" fmla="*/ 4117431 h 5795240"/>
              <a:gd name="connsiteX104-38697" fmla="*/ 1804544 w 12641071"/>
              <a:gd name="connsiteY104-38698" fmla="*/ 4335229 h 5795240"/>
              <a:gd name="connsiteX105-38699" fmla="*/ 0 w 12641071"/>
              <a:gd name="connsiteY105-38700" fmla="*/ 2530685 h 5795240"/>
              <a:gd name="connsiteX106-38701" fmla="*/ 1804544 w 12641071"/>
              <a:gd name="connsiteY106-38702" fmla="*/ 726143 h 5795240"/>
              <a:gd name="connsiteX107-38703" fmla="*/ 3080549 w 12641071"/>
              <a:gd name="connsiteY107-38704" fmla="*/ 1254682 h 5795240"/>
              <a:gd name="connsiteX108-38705" fmla="*/ 3268676 w 12641071"/>
              <a:gd name="connsiteY108-38706" fmla="*/ 1461167 h 5795240"/>
              <a:gd name="connsiteX109-38707" fmla="*/ 3565826 w 12641071"/>
              <a:gd name="connsiteY109-38708" fmla="*/ 1551935 h 5795240"/>
              <a:gd name="connsiteX110-38709" fmla="*/ 4086504 w 12641071"/>
              <a:gd name="connsiteY110-38710" fmla="*/ 1127574 h 5795240"/>
              <a:gd name="connsiteX111-38711" fmla="*/ 4103078 w 12641071"/>
              <a:gd name="connsiteY111-38712" fmla="*/ 1004204 h 5795240"/>
              <a:gd name="connsiteX112-38713" fmla="*/ 5215874 w 12641071"/>
              <a:gd name="connsiteY112-38714" fmla="*/ 0 h 5795240"/>
              <a:gd name="connsiteX0-38715" fmla="*/ 5215874 w 12641071"/>
              <a:gd name="connsiteY0-38716" fmla="*/ 0 h 5795240"/>
              <a:gd name="connsiteX1-38717" fmla="*/ 5927386 w 12641071"/>
              <a:gd name="connsiteY1-38718" fmla="*/ 255427 h 5795240"/>
              <a:gd name="connsiteX2-38719" fmla="*/ 6105193 w 12641071"/>
              <a:gd name="connsiteY2-38720" fmla="*/ 442067 h 5795240"/>
              <a:gd name="connsiteX3-38721" fmla="*/ 6105193 w 12641071"/>
              <a:gd name="connsiteY3-38722" fmla="*/ 442069 h 5795240"/>
              <a:gd name="connsiteX4-38723" fmla="*/ 6141460 w 12641071"/>
              <a:gd name="connsiteY4-38724" fmla="*/ 475027 h 5795240"/>
              <a:gd name="connsiteX5-38725" fmla="*/ 6788665 w 12641071"/>
              <a:gd name="connsiteY5-38726" fmla="*/ 707369 h 5795240"/>
              <a:gd name="connsiteX6-38727" fmla="*/ 7184710 w 12641071"/>
              <a:gd name="connsiteY6-38728" fmla="*/ 627411 h 5795240"/>
              <a:gd name="connsiteX7-38729" fmla="*/ 7314851 w 12641071"/>
              <a:gd name="connsiteY7-38730" fmla="*/ 559537 h 5795240"/>
              <a:gd name="connsiteX8-38731" fmla="*/ 7314853 w 12641071"/>
              <a:gd name="connsiteY8-38732" fmla="*/ 559536 h 5795240"/>
              <a:gd name="connsiteX9-38733" fmla="*/ 7314851 w 12641071"/>
              <a:gd name="connsiteY9-38734" fmla="*/ 559537 h 5795240"/>
              <a:gd name="connsiteX10-38735" fmla="*/ 7391626 w 12641071"/>
              <a:gd name="connsiteY10-38736" fmla="*/ 508114 h 5795240"/>
              <a:gd name="connsiteX11-38737" fmla="*/ 7391631 w 12641071"/>
              <a:gd name="connsiteY11-38738" fmla="*/ 508110 h 5795240"/>
              <a:gd name="connsiteX12-38739" fmla="*/ 7478934 w 12641071"/>
              <a:gd name="connsiteY12-38740" fmla="*/ 466053 h 5795240"/>
              <a:gd name="connsiteX13-38741" fmla="*/ 7897193 w 12641071"/>
              <a:gd name="connsiteY13-38742" fmla="*/ 381611 h 5795240"/>
              <a:gd name="connsiteX14-38743" fmla="*/ 8788216 w 12641071"/>
              <a:gd name="connsiteY14-38744" fmla="*/ 855364 h 5795240"/>
              <a:gd name="connsiteX15-38745" fmla="*/ 8832362 w 12641071"/>
              <a:gd name="connsiteY15-38746" fmla="*/ 928030 h 5795240"/>
              <a:gd name="connsiteX16-38747" fmla="*/ 8832362 w 12641071"/>
              <a:gd name="connsiteY16-38748" fmla="*/ 928033 h 5795240"/>
              <a:gd name="connsiteX17-38749" fmla="*/ 8842040 w 12641071"/>
              <a:gd name="connsiteY17-38750" fmla="*/ 943961 h 5795240"/>
              <a:gd name="connsiteX18-38751" fmla="*/ 8856144 w 12641071"/>
              <a:gd name="connsiteY18-38752" fmla="*/ 973241 h 5795240"/>
              <a:gd name="connsiteX19-38753" fmla="*/ 8856145 w 12641071"/>
              <a:gd name="connsiteY19-38754" fmla="*/ 973241 h 5795240"/>
              <a:gd name="connsiteX20-38755" fmla="*/ 8878117 w 12641071"/>
              <a:gd name="connsiteY20-38756" fmla="*/ 1018851 h 5795240"/>
              <a:gd name="connsiteX21-38757" fmla="*/ 8877719 w 12641071"/>
              <a:gd name="connsiteY21-38758" fmla="*/ 1018369 h 5795240"/>
              <a:gd name="connsiteX22-38759" fmla="*/ 8853250 w 12641071"/>
              <a:gd name="connsiteY22-38760" fmla="*/ 973288 h 5795240"/>
              <a:gd name="connsiteX23-38761" fmla="*/ 8853249 w 12641071"/>
              <a:gd name="connsiteY23-38762" fmla="*/ 973288 h 5795240"/>
              <a:gd name="connsiteX24-38763" fmla="*/ 8853248 w 12641071"/>
              <a:gd name="connsiteY24-38764" fmla="*/ 973287 h 5795240"/>
              <a:gd name="connsiteX25-38765" fmla="*/ 8849677 w 12641071"/>
              <a:gd name="connsiteY25-38766" fmla="*/ 973341 h 5795240"/>
              <a:gd name="connsiteX26-38767" fmla="*/ 8641543 w 12641071"/>
              <a:gd name="connsiteY26-38768" fmla="*/ 916577 h 5795240"/>
              <a:gd name="connsiteX27-38769" fmla="*/ 8641545 w 12641071"/>
              <a:gd name="connsiteY27-38770" fmla="*/ 916580 h 5795240"/>
              <a:gd name="connsiteX28-38771" fmla="*/ 8849676 w 12641071"/>
              <a:gd name="connsiteY28-38772" fmla="*/ 973343 h 5795240"/>
              <a:gd name="connsiteX29-38773" fmla="*/ 8853248 w 12641071"/>
              <a:gd name="connsiteY29-38774" fmla="*/ 973288 h 5795240"/>
              <a:gd name="connsiteX30-38775" fmla="*/ 8877719 w 12641071"/>
              <a:gd name="connsiteY30-38776" fmla="*/ 1018371 h 5795240"/>
              <a:gd name="connsiteX31-38777" fmla="*/ 8878116 w 12641071"/>
              <a:gd name="connsiteY31-38778" fmla="*/ 1018851 h 5795240"/>
              <a:gd name="connsiteX32-38779" fmla="*/ 8887288 w 12641071"/>
              <a:gd name="connsiteY32-38780" fmla="*/ 1037892 h 5795240"/>
              <a:gd name="connsiteX33-38781" fmla="*/ 8949899 w 12641071"/>
              <a:gd name="connsiteY33-38782" fmla="*/ 1239592 h 5795240"/>
              <a:gd name="connsiteX34-38783" fmla="*/ 8968437 w 12641071"/>
              <a:gd name="connsiteY34-38784" fmla="*/ 1423482 h 5795240"/>
              <a:gd name="connsiteX35-38785" fmla="*/ 8949899 w 12641071"/>
              <a:gd name="connsiteY35-38786" fmla="*/ 1239591 h 5795240"/>
              <a:gd name="connsiteX36-38787" fmla="*/ 8887288 w 12641071"/>
              <a:gd name="connsiteY36-38788" fmla="*/ 1037890 h 5795240"/>
              <a:gd name="connsiteX37-38789" fmla="*/ 8878116 w 12641071"/>
              <a:gd name="connsiteY37-38790" fmla="*/ 1018851 h 5795240"/>
              <a:gd name="connsiteX38-38791" fmla="*/ 8931285 w 12641071"/>
              <a:gd name="connsiteY38-38792" fmla="*/ 1083292 h 5795240"/>
              <a:gd name="connsiteX39-38793" fmla="*/ 9241478 w 12641071"/>
              <a:gd name="connsiteY39-38794" fmla="*/ 1211778 h 5795240"/>
              <a:gd name="connsiteX40-38795" fmla="*/ 9605238 w 12641071"/>
              <a:gd name="connsiteY40-38796" fmla="*/ 1018369 h 5795240"/>
              <a:gd name="connsiteX41-38797" fmla="*/ 9636247 w 12641071"/>
              <a:gd name="connsiteY41-38798" fmla="*/ 961241 h 5795240"/>
              <a:gd name="connsiteX42-38799" fmla="*/ 9641995 w 12641071"/>
              <a:gd name="connsiteY42-38800" fmla="*/ 961152 h 5795240"/>
              <a:gd name="connsiteX43-38801" fmla="*/ 9584939 w 12641071"/>
              <a:gd name="connsiteY43-38802" fmla="*/ 1079594 h 5795240"/>
              <a:gd name="connsiteX44-38803" fmla="*/ 9546257 w 12641071"/>
              <a:gd name="connsiteY44-38804" fmla="*/ 1204206 h 5795240"/>
              <a:gd name="connsiteX45-38805" fmla="*/ 9584939 w 12641071"/>
              <a:gd name="connsiteY45-38806" fmla="*/ 1079596 h 5795240"/>
              <a:gd name="connsiteX46-38807" fmla="*/ 9641995 w 12641071"/>
              <a:gd name="connsiteY46-38808" fmla="*/ 961153 h 5795240"/>
              <a:gd name="connsiteX47-38809" fmla="*/ 9653069 w 12641071"/>
              <a:gd name="connsiteY47-38810" fmla="*/ 960983 h 5795240"/>
              <a:gd name="connsiteX48-38811" fmla="*/ 9801564 w 12641071"/>
              <a:gd name="connsiteY48-38812" fmla="*/ 1196828 h 5795240"/>
              <a:gd name="connsiteX49-38813" fmla="*/ 9801566 w 12641071"/>
              <a:gd name="connsiteY49-38814" fmla="*/ 1196828 h 5795240"/>
              <a:gd name="connsiteX50-38815" fmla="*/ 9653070 w 12641071"/>
              <a:gd name="connsiteY50-38816" fmla="*/ 960982 h 5795240"/>
              <a:gd name="connsiteX51-38817" fmla="*/ 9641996 w 12641071"/>
              <a:gd name="connsiteY51-38818" fmla="*/ 961152 h 5795240"/>
              <a:gd name="connsiteX52-38819" fmla="*/ 9651917 w 12641071"/>
              <a:gd name="connsiteY52-38820" fmla="*/ 940556 h 5795240"/>
              <a:gd name="connsiteX53-38821" fmla="*/ 11050508 w 12641071"/>
              <a:gd name="connsiteY53-38822" fmla="*/ 108150 h 5795240"/>
              <a:gd name="connsiteX54-38823" fmla="*/ 12641071 w 12641071"/>
              <a:gd name="connsiteY54-38824" fmla="*/ 1698711 h 5795240"/>
              <a:gd name="connsiteX55-38825" fmla="*/ 11371062 w 12641071"/>
              <a:gd name="connsiteY55-38826" fmla="*/ 3256960 h 5795240"/>
              <a:gd name="connsiteX56-38827" fmla="*/ 11215953 w 12641071"/>
              <a:gd name="connsiteY56-38828" fmla="*/ 3280632 h 5795240"/>
              <a:gd name="connsiteX57-38829" fmla="*/ 11142318 w 12641071"/>
              <a:gd name="connsiteY57-38830" fmla="*/ 3276914 h 5795240"/>
              <a:gd name="connsiteX58-38831" fmla="*/ 11215952 w 12641071"/>
              <a:gd name="connsiteY58-38832" fmla="*/ 3280632 h 5795240"/>
              <a:gd name="connsiteX59-38833" fmla="*/ 11213133 w 12641071"/>
              <a:gd name="connsiteY59-38834" fmla="*/ 3281062 h 5795240"/>
              <a:gd name="connsiteX60-38835" fmla="*/ 11116921 w 12641071"/>
              <a:gd name="connsiteY60-38836" fmla="*/ 3285921 h 5795240"/>
              <a:gd name="connsiteX61-38837" fmla="*/ 11050507 w 12641071"/>
              <a:gd name="connsiteY61-38838" fmla="*/ 3289274 h 5795240"/>
              <a:gd name="connsiteX62-38839" fmla="*/ 11006292 w 12641071"/>
              <a:gd name="connsiteY62-38840" fmla="*/ 3287041 h 5795240"/>
              <a:gd name="connsiteX63-38841" fmla="*/ 10937101 w 12641071"/>
              <a:gd name="connsiteY63-38842" fmla="*/ 3297601 h 5795240"/>
              <a:gd name="connsiteX64-38843" fmla="*/ 10144740 w 12641071"/>
              <a:gd name="connsiteY64-38844" fmla="*/ 4089962 h 5795240"/>
              <a:gd name="connsiteX65-38845" fmla="*/ 10130374 w 12641071"/>
              <a:gd name="connsiteY65-38846" fmla="*/ 4184101 h 5795240"/>
              <a:gd name="connsiteX66-38847" fmla="*/ 10130375 w 12641071"/>
              <a:gd name="connsiteY66-38848" fmla="*/ 4184103 h 5795240"/>
              <a:gd name="connsiteX67-38849" fmla="*/ 10130656 w 12641071"/>
              <a:gd name="connsiteY67-38850" fmla="*/ 4185950 h 5795240"/>
              <a:gd name="connsiteX68-38851" fmla="*/ 10138194 w 12641071"/>
              <a:gd name="connsiteY68-38852" fmla="*/ 4335228 h 5795240"/>
              <a:gd name="connsiteX69-38853" fmla="*/ 10137710 w 12641071"/>
              <a:gd name="connsiteY69-38854" fmla="*/ 4344822 h 5795240"/>
              <a:gd name="connsiteX70-38855" fmla="*/ 10133555 w 12641071"/>
              <a:gd name="connsiteY70-38856" fmla="*/ 4427096 h 5795240"/>
              <a:gd name="connsiteX71-38857" fmla="*/ 10129312 w 12641071"/>
              <a:gd name="connsiteY71-38858" fmla="*/ 4399289 h 5795240"/>
              <a:gd name="connsiteX72-38859" fmla="*/ 10126797 w 12641071"/>
              <a:gd name="connsiteY72-38860" fmla="*/ 4349498 h 5795240"/>
              <a:gd name="connsiteX73-38861" fmla="*/ 10126796 w 12641071"/>
              <a:gd name="connsiteY73-38862" fmla="*/ 4349498 h 5795240"/>
              <a:gd name="connsiteX74-38863" fmla="*/ 10129311 w 12641071"/>
              <a:gd name="connsiteY74-38864" fmla="*/ 4399289 h 5795240"/>
              <a:gd name="connsiteX75-38865" fmla="*/ 10133554 w 12641071"/>
              <a:gd name="connsiteY75-38866" fmla="*/ 4427096 h 5795240"/>
              <a:gd name="connsiteX76-38867" fmla="*/ 10130656 w 12641071"/>
              <a:gd name="connsiteY76-38868" fmla="*/ 4484506 h 5795240"/>
              <a:gd name="connsiteX77-38869" fmla="*/ 8678182 w 12641071"/>
              <a:gd name="connsiteY77-38870" fmla="*/ 5795240 h 5795240"/>
              <a:gd name="connsiteX78-38871" fmla="*/ 7467518 w 12641071"/>
              <a:gd name="connsiteY78-38872" fmla="*/ 5151535 h 5795240"/>
              <a:gd name="connsiteX79-38873" fmla="*/ 7419945 w 12641071"/>
              <a:gd name="connsiteY79-38874" fmla="*/ 5073228 h 5795240"/>
              <a:gd name="connsiteX80-38875" fmla="*/ 7367299 w 12641071"/>
              <a:gd name="connsiteY80-38876" fmla="*/ 4974928 h 5795240"/>
              <a:gd name="connsiteX81-38877" fmla="*/ 7320958 w 12641071"/>
              <a:gd name="connsiteY81-38878" fmla="*/ 4870887 h 5795240"/>
              <a:gd name="connsiteX82-38879" fmla="*/ 7322174 w 12641071"/>
              <a:gd name="connsiteY82-38880" fmla="*/ 4872361 h 5795240"/>
              <a:gd name="connsiteX83-38881" fmla="*/ 7322175 w 12641071"/>
              <a:gd name="connsiteY83-38882" fmla="*/ 4872361 h 5795240"/>
              <a:gd name="connsiteX84-38883" fmla="*/ 7223551 w 12641071"/>
              <a:gd name="connsiteY84-38884" fmla="*/ 4752829 h 5795240"/>
              <a:gd name="connsiteX85-38885" fmla="*/ 6652445 w 12641071"/>
              <a:gd name="connsiteY85-38886" fmla="*/ 4516269 h 5795240"/>
              <a:gd name="connsiteX86-38887" fmla="*/ 6200873 w 12641071"/>
              <a:gd name="connsiteY86-38888" fmla="*/ 4654206 h 5795240"/>
              <a:gd name="connsiteX87-38889" fmla="*/ 6088813 w 12641071"/>
              <a:gd name="connsiteY87-38890" fmla="*/ 4746663 h 5795240"/>
              <a:gd name="connsiteX88-38891" fmla="*/ 6023271 w 12641071"/>
              <a:gd name="connsiteY88-38892" fmla="*/ 4834312 h 5795240"/>
              <a:gd name="connsiteX89-38893" fmla="*/ 5935320 w 12641071"/>
              <a:gd name="connsiteY89-38894" fmla="*/ 4931081 h 5795240"/>
              <a:gd name="connsiteX90-38895" fmla="*/ 4971763 w 12641071"/>
              <a:gd name="connsiteY90-38896" fmla="*/ 5330200 h 5795240"/>
              <a:gd name="connsiteX91-38897" fmla="*/ 3716172 w 12641071"/>
              <a:gd name="connsiteY91-38898" fmla="*/ 4497938 h 5795240"/>
              <a:gd name="connsiteX92-38899" fmla="*/ 3659438 w 12641071"/>
              <a:gd name="connsiteY92-38900" fmla="*/ 4330309 h 5795240"/>
              <a:gd name="connsiteX93-38901" fmla="*/ 3659440 w 12641071"/>
              <a:gd name="connsiteY93-38902" fmla="*/ 4330309 h 5795240"/>
              <a:gd name="connsiteX94-38903" fmla="*/ 3613217 w 12641071"/>
              <a:gd name="connsiteY94-38904" fmla="*/ 4245153 h 5795240"/>
              <a:gd name="connsiteX95-38905" fmla="*/ 3083792 w 12641071"/>
              <a:gd name="connsiteY95-38906" fmla="*/ 3963660 h 5795240"/>
              <a:gd name="connsiteX96-38907" fmla="*/ 2835272 w 12641071"/>
              <a:gd name="connsiteY96-38908" fmla="*/ 4013833 h 5795240"/>
              <a:gd name="connsiteX97-38909" fmla="*/ 2762875 w 12641071"/>
              <a:gd name="connsiteY97-38910" fmla="*/ 4057784 h 5795240"/>
              <a:gd name="connsiteX98-38911" fmla="*/ 2762878 w 12641071"/>
              <a:gd name="connsiteY98-38912" fmla="*/ 4057784 h 5795240"/>
              <a:gd name="connsiteX99-38913" fmla="*/ 2694694 w 12641071"/>
              <a:gd name="connsiteY99-38914" fmla="*/ 4099208 h 5795240"/>
              <a:gd name="connsiteX100-38915" fmla="*/ 2726822 w 12641071"/>
              <a:gd name="connsiteY100-38916" fmla="*/ 4072700 h 5795240"/>
              <a:gd name="connsiteX101-38917" fmla="*/ 2694692 w 12641071"/>
              <a:gd name="connsiteY101-38918" fmla="*/ 4099208 h 5795240"/>
              <a:gd name="connsiteX102-38919" fmla="*/ 2664698 w 12641071"/>
              <a:gd name="connsiteY102-38920" fmla="*/ 4117431 h 5795240"/>
              <a:gd name="connsiteX103-38921" fmla="*/ 1804544 w 12641071"/>
              <a:gd name="connsiteY103-38922" fmla="*/ 4335229 h 5795240"/>
              <a:gd name="connsiteX104-38923" fmla="*/ 0 w 12641071"/>
              <a:gd name="connsiteY104-38924" fmla="*/ 2530685 h 5795240"/>
              <a:gd name="connsiteX105-38925" fmla="*/ 1804544 w 12641071"/>
              <a:gd name="connsiteY105-38926" fmla="*/ 726143 h 5795240"/>
              <a:gd name="connsiteX106-38927" fmla="*/ 3080549 w 12641071"/>
              <a:gd name="connsiteY106-38928" fmla="*/ 1254682 h 5795240"/>
              <a:gd name="connsiteX107-38929" fmla="*/ 3268676 w 12641071"/>
              <a:gd name="connsiteY107-38930" fmla="*/ 1461167 h 5795240"/>
              <a:gd name="connsiteX108-38931" fmla="*/ 3565826 w 12641071"/>
              <a:gd name="connsiteY108-38932" fmla="*/ 1551935 h 5795240"/>
              <a:gd name="connsiteX109-38933" fmla="*/ 4086504 w 12641071"/>
              <a:gd name="connsiteY109-38934" fmla="*/ 1127574 h 5795240"/>
              <a:gd name="connsiteX110-38935" fmla="*/ 4103078 w 12641071"/>
              <a:gd name="connsiteY110-38936" fmla="*/ 1004204 h 5795240"/>
              <a:gd name="connsiteX111-38937" fmla="*/ 5215874 w 12641071"/>
              <a:gd name="connsiteY111-38938" fmla="*/ 0 h 5795240"/>
              <a:gd name="connsiteX0-38939" fmla="*/ 5215874 w 12641071"/>
              <a:gd name="connsiteY0-38940" fmla="*/ 0 h 5795240"/>
              <a:gd name="connsiteX1-38941" fmla="*/ 5927386 w 12641071"/>
              <a:gd name="connsiteY1-38942" fmla="*/ 255427 h 5795240"/>
              <a:gd name="connsiteX2-38943" fmla="*/ 6105193 w 12641071"/>
              <a:gd name="connsiteY2-38944" fmla="*/ 442067 h 5795240"/>
              <a:gd name="connsiteX3-38945" fmla="*/ 6105193 w 12641071"/>
              <a:gd name="connsiteY3-38946" fmla="*/ 442069 h 5795240"/>
              <a:gd name="connsiteX4-38947" fmla="*/ 6141460 w 12641071"/>
              <a:gd name="connsiteY4-38948" fmla="*/ 475027 h 5795240"/>
              <a:gd name="connsiteX5-38949" fmla="*/ 6788665 w 12641071"/>
              <a:gd name="connsiteY5-38950" fmla="*/ 707369 h 5795240"/>
              <a:gd name="connsiteX6-38951" fmla="*/ 7184710 w 12641071"/>
              <a:gd name="connsiteY6-38952" fmla="*/ 627411 h 5795240"/>
              <a:gd name="connsiteX7-38953" fmla="*/ 7314851 w 12641071"/>
              <a:gd name="connsiteY7-38954" fmla="*/ 559537 h 5795240"/>
              <a:gd name="connsiteX8-38955" fmla="*/ 7314853 w 12641071"/>
              <a:gd name="connsiteY8-38956" fmla="*/ 559536 h 5795240"/>
              <a:gd name="connsiteX9-38957" fmla="*/ 7314851 w 12641071"/>
              <a:gd name="connsiteY9-38958" fmla="*/ 559537 h 5795240"/>
              <a:gd name="connsiteX10-38959" fmla="*/ 7391626 w 12641071"/>
              <a:gd name="connsiteY10-38960" fmla="*/ 508114 h 5795240"/>
              <a:gd name="connsiteX11-38961" fmla="*/ 7391631 w 12641071"/>
              <a:gd name="connsiteY11-38962" fmla="*/ 508110 h 5795240"/>
              <a:gd name="connsiteX12-38963" fmla="*/ 7478934 w 12641071"/>
              <a:gd name="connsiteY12-38964" fmla="*/ 466053 h 5795240"/>
              <a:gd name="connsiteX13-38965" fmla="*/ 7897193 w 12641071"/>
              <a:gd name="connsiteY13-38966" fmla="*/ 381611 h 5795240"/>
              <a:gd name="connsiteX14-38967" fmla="*/ 8788216 w 12641071"/>
              <a:gd name="connsiteY14-38968" fmla="*/ 855364 h 5795240"/>
              <a:gd name="connsiteX15-38969" fmla="*/ 8832362 w 12641071"/>
              <a:gd name="connsiteY15-38970" fmla="*/ 928030 h 5795240"/>
              <a:gd name="connsiteX16-38971" fmla="*/ 8832362 w 12641071"/>
              <a:gd name="connsiteY16-38972" fmla="*/ 928033 h 5795240"/>
              <a:gd name="connsiteX17-38973" fmla="*/ 8842040 w 12641071"/>
              <a:gd name="connsiteY17-38974" fmla="*/ 943961 h 5795240"/>
              <a:gd name="connsiteX18-38975" fmla="*/ 8856144 w 12641071"/>
              <a:gd name="connsiteY18-38976" fmla="*/ 973241 h 5795240"/>
              <a:gd name="connsiteX19-38977" fmla="*/ 8856145 w 12641071"/>
              <a:gd name="connsiteY19-38978" fmla="*/ 973241 h 5795240"/>
              <a:gd name="connsiteX20-38979" fmla="*/ 8878117 w 12641071"/>
              <a:gd name="connsiteY20-38980" fmla="*/ 1018851 h 5795240"/>
              <a:gd name="connsiteX21-38981" fmla="*/ 8877719 w 12641071"/>
              <a:gd name="connsiteY21-38982" fmla="*/ 1018369 h 5795240"/>
              <a:gd name="connsiteX22-38983" fmla="*/ 8853250 w 12641071"/>
              <a:gd name="connsiteY22-38984" fmla="*/ 973288 h 5795240"/>
              <a:gd name="connsiteX23-38985" fmla="*/ 8853249 w 12641071"/>
              <a:gd name="connsiteY23-38986" fmla="*/ 973288 h 5795240"/>
              <a:gd name="connsiteX24-38987" fmla="*/ 8853248 w 12641071"/>
              <a:gd name="connsiteY24-38988" fmla="*/ 973287 h 5795240"/>
              <a:gd name="connsiteX25-38989" fmla="*/ 8849677 w 12641071"/>
              <a:gd name="connsiteY25-38990" fmla="*/ 973341 h 5795240"/>
              <a:gd name="connsiteX26-38991" fmla="*/ 8641543 w 12641071"/>
              <a:gd name="connsiteY26-38992" fmla="*/ 916577 h 5795240"/>
              <a:gd name="connsiteX27-38993" fmla="*/ 8641545 w 12641071"/>
              <a:gd name="connsiteY27-38994" fmla="*/ 916580 h 5795240"/>
              <a:gd name="connsiteX28-38995" fmla="*/ 8849676 w 12641071"/>
              <a:gd name="connsiteY28-38996" fmla="*/ 973343 h 5795240"/>
              <a:gd name="connsiteX29-38997" fmla="*/ 8853248 w 12641071"/>
              <a:gd name="connsiteY29-38998" fmla="*/ 973288 h 5795240"/>
              <a:gd name="connsiteX30-38999" fmla="*/ 8877719 w 12641071"/>
              <a:gd name="connsiteY30-39000" fmla="*/ 1018371 h 5795240"/>
              <a:gd name="connsiteX31-39001" fmla="*/ 8878116 w 12641071"/>
              <a:gd name="connsiteY31-39002" fmla="*/ 1018851 h 5795240"/>
              <a:gd name="connsiteX32-39003" fmla="*/ 8887288 w 12641071"/>
              <a:gd name="connsiteY32-39004" fmla="*/ 1037892 h 5795240"/>
              <a:gd name="connsiteX33-39005" fmla="*/ 8949899 w 12641071"/>
              <a:gd name="connsiteY33-39006" fmla="*/ 1239592 h 5795240"/>
              <a:gd name="connsiteX34-39007" fmla="*/ 8968437 w 12641071"/>
              <a:gd name="connsiteY34-39008" fmla="*/ 1423482 h 5795240"/>
              <a:gd name="connsiteX35-39009" fmla="*/ 8949899 w 12641071"/>
              <a:gd name="connsiteY35-39010" fmla="*/ 1239591 h 5795240"/>
              <a:gd name="connsiteX36-39011" fmla="*/ 8887288 w 12641071"/>
              <a:gd name="connsiteY36-39012" fmla="*/ 1037890 h 5795240"/>
              <a:gd name="connsiteX37-39013" fmla="*/ 8878116 w 12641071"/>
              <a:gd name="connsiteY37-39014" fmla="*/ 1018851 h 5795240"/>
              <a:gd name="connsiteX38-39015" fmla="*/ 8931285 w 12641071"/>
              <a:gd name="connsiteY38-39016" fmla="*/ 1083292 h 5795240"/>
              <a:gd name="connsiteX39-39017" fmla="*/ 9241478 w 12641071"/>
              <a:gd name="connsiteY39-39018" fmla="*/ 1211778 h 5795240"/>
              <a:gd name="connsiteX40-39019" fmla="*/ 9605238 w 12641071"/>
              <a:gd name="connsiteY40-39020" fmla="*/ 1018369 h 5795240"/>
              <a:gd name="connsiteX41-39021" fmla="*/ 9636247 w 12641071"/>
              <a:gd name="connsiteY41-39022" fmla="*/ 961241 h 5795240"/>
              <a:gd name="connsiteX42-39023" fmla="*/ 9641995 w 12641071"/>
              <a:gd name="connsiteY42-39024" fmla="*/ 961152 h 5795240"/>
              <a:gd name="connsiteX43-39025" fmla="*/ 9584939 w 12641071"/>
              <a:gd name="connsiteY43-39026" fmla="*/ 1079594 h 5795240"/>
              <a:gd name="connsiteX44-39027" fmla="*/ 9546257 w 12641071"/>
              <a:gd name="connsiteY44-39028" fmla="*/ 1204206 h 5795240"/>
              <a:gd name="connsiteX45-39029" fmla="*/ 9584939 w 12641071"/>
              <a:gd name="connsiteY45-39030" fmla="*/ 1079596 h 5795240"/>
              <a:gd name="connsiteX46-39031" fmla="*/ 9641995 w 12641071"/>
              <a:gd name="connsiteY46-39032" fmla="*/ 961153 h 5795240"/>
              <a:gd name="connsiteX47-39033" fmla="*/ 9653069 w 12641071"/>
              <a:gd name="connsiteY47-39034" fmla="*/ 960983 h 5795240"/>
              <a:gd name="connsiteX48-39035" fmla="*/ 9801564 w 12641071"/>
              <a:gd name="connsiteY48-39036" fmla="*/ 1196828 h 5795240"/>
              <a:gd name="connsiteX49-39037" fmla="*/ 9801566 w 12641071"/>
              <a:gd name="connsiteY49-39038" fmla="*/ 1196828 h 5795240"/>
              <a:gd name="connsiteX50-39039" fmla="*/ 9653070 w 12641071"/>
              <a:gd name="connsiteY50-39040" fmla="*/ 960982 h 5795240"/>
              <a:gd name="connsiteX51-39041" fmla="*/ 9641996 w 12641071"/>
              <a:gd name="connsiteY51-39042" fmla="*/ 961152 h 5795240"/>
              <a:gd name="connsiteX52-39043" fmla="*/ 9651917 w 12641071"/>
              <a:gd name="connsiteY52-39044" fmla="*/ 940556 h 5795240"/>
              <a:gd name="connsiteX53-39045" fmla="*/ 11050508 w 12641071"/>
              <a:gd name="connsiteY53-39046" fmla="*/ 108150 h 5795240"/>
              <a:gd name="connsiteX54-39047" fmla="*/ 12641071 w 12641071"/>
              <a:gd name="connsiteY54-39048" fmla="*/ 1698711 h 5795240"/>
              <a:gd name="connsiteX55-39049" fmla="*/ 11371062 w 12641071"/>
              <a:gd name="connsiteY55-39050" fmla="*/ 3256960 h 5795240"/>
              <a:gd name="connsiteX56-39051" fmla="*/ 11215953 w 12641071"/>
              <a:gd name="connsiteY56-39052" fmla="*/ 3280632 h 5795240"/>
              <a:gd name="connsiteX57-39053" fmla="*/ 11142318 w 12641071"/>
              <a:gd name="connsiteY57-39054" fmla="*/ 3276914 h 5795240"/>
              <a:gd name="connsiteX58-39055" fmla="*/ 11215952 w 12641071"/>
              <a:gd name="connsiteY58-39056" fmla="*/ 3280632 h 5795240"/>
              <a:gd name="connsiteX59-39057" fmla="*/ 11213133 w 12641071"/>
              <a:gd name="connsiteY59-39058" fmla="*/ 3281062 h 5795240"/>
              <a:gd name="connsiteX60-39059" fmla="*/ 11116921 w 12641071"/>
              <a:gd name="connsiteY60-39060" fmla="*/ 3285921 h 5795240"/>
              <a:gd name="connsiteX61-39061" fmla="*/ 11050507 w 12641071"/>
              <a:gd name="connsiteY61-39062" fmla="*/ 3289274 h 5795240"/>
              <a:gd name="connsiteX62-39063" fmla="*/ 11006292 w 12641071"/>
              <a:gd name="connsiteY62-39064" fmla="*/ 3287041 h 5795240"/>
              <a:gd name="connsiteX63-39065" fmla="*/ 10937101 w 12641071"/>
              <a:gd name="connsiteY63-39066" fmla="*/ 3297601 h 5795240"/>
              <a:gd name="connsiteX64-39067" fmla="*/ 10144740 w 12641071"/>
              <a:gd name="connsiteY64-39068" fmla="*/ 4089962 h 5795240"/>
              <a:gd name="connsiteX65-39069" fmla="*/ 10130374 w 12641071"/>
              <a:gd name="connsiteY65-39070" fmla="*/ 4184101 h 5795240"/>
              <a:gd name="connsiteX66-39071" fmla="*/ 10130375 w 12641071"/>
              <a:gd name="connsiteY66-39072" fmla="*/ 4184103 h 5795240"/>
              <a:gd name="connsiteX67-39073" fmla="*/ 10130656 w 12641071"/>
              <a:gd name="connsiteY67-39074" fmla="*/ 4185950 h 5795240"/>
              <a:gd name="connsiteX68-39075" fmla="*/ 10138194 w 12641071"/>
              <a:gd name="connsiteY68-39076" fmla="*/ 4335228 h 5795240"/>
              <a:gd name="connsiteX69-39077" fmla="*/ 10137710 w 12641071"/>
              <a:gd name="connsiteY69-39078" fmla="*/ 4344822 h 5795240"/>
              <a:gd name="connsiteX70-39079" fmla="*/ 10133555 w 12641071"/>
              <a:gd name="connsiteY70-39080" fmla="*/ 4427096 h 5795240"/>
              <a:gd name="connsiteX71-39081" fmla="*/ 10129312 w 12641071"/>
              <a:gd name="connsiteY71-39082" fmla="*/ 4399289 h 5795240"/>
              <a:gd name="connsiteX72-39083" fmla="*/ 10126797 w 12641071"/>
              <a:gd name="connsiteY72-39084" fmla="*/ 4349498 h 5795240"/>
              <a:gd name="connsiteX73-39085" fmla="*/ 10126796 w 12641071"/>
              <a:gd name="connsiteY73-39086" fmla="*/ 4349498 h 5795240"/>
              <a:gd name="connsiteX74-39087" fmla="*/ 10129311 w 12641071"/>
              <a:gd name="connsiteY74-39088" fmla="*/ 4399289 h 5795240"/>
              <a:gd name="connsiteX75-39089" fmla="*/ 10133554 w 12641071"/>
              <a:gd name="connsiteY75-39090" fmla="*/ 4427096 h 5795240"/>
              <a:gd name="connsiteX76-39091" fmla="*/ 10130656 w 12641071"/>
              <a:gd name="connsiteY76-39092" fmla="*/ 4484506 h 5795240"/>
              <a:gd name="connsiteX77-39093" fmla="*/ 8678182 w 12641071"/>
              <a:gd name="connsiteY77-39094" fmla="*/ 5795240 h 5795240"/>
              <a:gd name="connsiteX78-39095" fmla="*/ 7467518 w 12641071"/>
              <a:gd name="connsiteY78-39096" fmla="*/ 5151535 h 5795240"/>
              <a:gd name="connsiteX79-39097" fmla="*/ 7419945 w 12641071"/>
              <a:gd name="connsiteY79-39098" fmla="*/ 5073228 h 5795240"/>
              <a:gd name="connsiteX80-39099" fmla="*/ 7367299 w 12641071"/>
              <a:gd name="connsiteY80-39100" fmla="*/ 4974928 h 5795240"/>
              <a:gd name="connsiteX81-39101" fmla="*/ 7320958 w 12641071"/>
              <a:gd name="connsiteY81-39102" fmla="*/ 4870887 h 5795240"/>
              <a:gd name="connsiteX82-39103" fmla="*/ 7322174 w 12641071"/>
              <a:gd name="connsiteY82-39104" fmla="*/ 4872361 h 5795240"/>
              <a:gd name="connsiteX83-39105" fmla="*/ 7322175 w 12641071"/>
              <a:gd name="connsiteY83-39106" fmla="*/ 4872361 h 5795240"/>
              <a:gd name="connsiteX84-39107" fmla="*/ 7223551 w 12641071"/>
              <a:gd name="connsiteY84-39108" fmla="*/ 4752829 h 5795240"/>
              <a:gd name="connsiteX85-39109" fmla="*/ 6652445 w 12641071"/>
              <a:gd name="connsiteY85-39110" fmla="*/ 4516269 h 5795240"/>
              <a:gd name="connsiteX86-39111" fmla="*/ 6200873 w 12641071"/>
              <a:gd name="connsiteY86-39112" fmla="*/ 4654206 h 5795240"/>
              <a:gd name="connsiteX87-39113" fmla="*/ 6088813 w 12641071"/>
              <a:gd name="connsiteY87-39114" fmla="*/ 4746663 h 5795240"/>
              <a:gd name="connsiteX88-39115" fmla="*/ 6023271 w 12641071"/>
              <a:gd name="connsiteY88-39116" fmla="*/ 4834312 h 5795240"/>
              <a:gd name="connsiteX89-39117" fmla="*/ 5935320 w 12641071"/>
              <a:gd name="connsiteY89-39118" fmla="*/ 4931081 h 5795240"/>
              <a:gd name="connsiteX90-39119" fmla="*/ 4971763 w 12641071"/>
              <a:gd name="connsiteY90-39120" fmla="*/ 5330200 h 5795240"/>
              <a:gd name="connsiteX91-39121" fmla="*/ 3716172 w 12641071"/>
              <a:gd name="connsiteY91-39122" fmla="*/ 4497938 h 5795240"/>
              <a:gd name="connsiteX92-39123" fmla="*/ 3659438 w 12641071"/>
              <a:gd name="connsiteY92-39124" fmla="*/ 4330309 h 5795240"/>
              <a:gd name="connsiteX93-39125" fmla="*/ 3659440 w 12641071"/>
              <a:gd name="connsiteY93-39126" fmla="*/ 4330309 h 5795240"/>
              <a:gd name="connsiteX94-39127" fmla="*/ 3613217 w 12641071"/>
              <a:gd name="connsiteY94-39128" fmla="*/ 4245153 h 5795240"/>
              <a:gd name="connsiteX95-39129" fmla="*/ 3083792 w 12641071"/>
              <a:gd name="connsiteY95-39130" fmla="*/ 3963660 h 5795240"/>
              <a:gd name="connsiteX96-39131" fmla="*/ 2835272 w 12641071"/>
              <a:gd name="connsiteY96-39132" fmla="*/ 4013833 h 5795240"/>
              <a:gd name="connsiteX97-39133" fmla="*/ 2762875 w 12641071"/>
              <a:gd name="connsiteY97-39134" fmla="*/ 4057784 h 5795240"/>
              <a:gd name="connsiteX98-39135" fmla="*/ 2694694 w 12641071"/>
              <a:gd name="connsiteY98-39136" fmla="*/ 4099208 h 5795240"/>
              <a:gd name="connsiteX99-39137" fmla="*/ 2726822 w 12641071"/>
              <a:gd name="connsiteY99-39138" fmla="*/ 4072700 h 5795240"/>
              <a:gd name="connsiteX100-39139" fmla="*/ 2694692 w 12641071"/>
              <a:gd name="connsiteY100-39140" fmla="*/ 4099208 h 5795240"/>
              <a:gd name="connsiteX101-39141" fmla="*/ 2664698 w 12641071"/>
              <a:gd name="connsiteY101-39142" fmla="*/ 4117431 h 5795240"/>
              <a:gd name="connsiteX102-39143" fmla="*/ 1804544 w 12641071"/>
              <a:gd name="connsiteY102-39144" fmla="*/ 4335229 h 5795240"/>
              <a:gd name="connsiteX103-39145" fmla="*/ 0 w 12641071"/>
              <a:gd name="connsiteY103-39146" fmla="*/ 2530685 h 5795240"/>
              <a:gd name="connsiteX104-39147" fmla="*/ 1804544 w 12641071"/>
              <a:gd name="connsiteY104-39148" fmla="*/ 726143 h 5795240"/>
              <a:gd name="connsiteX105-39149" fmla="*/ 3080549 w 12641071"/>
              <a:gd name="connsiteY105-39150" fmla="*/ 1254682 h 5795240"/>
              <a:gd name="connsiteX106-39151" fmla="*/ 3268676 w 12641071"/>
              <a:gd name="connsiteY106-39152" fmla="*/ 1461167 h 5795240"/>
              <a:gd name="connsiteX107-39153" fmla="*/ 3565826 w 12641071"/>
              <a:gd name="connsiteY107-39154" fmla="*/ 1551935 h 5795240"/>
              <a:gd name="connsiteX108-39155" fmla="*/ 4086504 w 12641071"/>
              <a:gd name="connsiteY108-39156" fmla="*/ 1127574 h 5795240"/>
              <a:gd name="connsiteX109-39157" fmla="*/ 4103078 w 12641071"/>
              <a:gd name="connsiteY109-39158" fmla="*/ 1004204 h 5795240"/>
              <a:gd name="connsiteX110-39159" fmla="*/ 5215874 w 12641071"/>
              <a:gd name="connsiteY110-39160" fmla="*/ 0 h 5795240"/>
              <a:gd name="connsiteX0-39161" fmla="*/ 5215874 w 12641071"/>
              <a:gd name="connsiteY0-39162" fmla="*/ 0 h 5795240"/>
              <a:gd name="connsiteX1-39163" fmla="*/ 5927386 w 12641071"/>
              <a:gd name="connsiteY1-39164" fmla="*/ 255427 h 5795240"/>
              <a:gd name="connsiteX2-39165" fmla="*/ 6105193 w 12641071"/>
              <a:gd name="connsiteY2-39166" fmla="*/ 442067 h 5795240"/>
              <a:gd name="connsiteX3-39167" fmla="*/ 6105193 w 12641071"/>
              <a:gd name="connsiteY3-39168" fmla="*/ 442069 h 5795240"/>
              <a:gd name="connsiteX4-39169" fmla="*/ 6141460 w 12641071"/>
              <a:gd name="connsiteY4-39170" fmla="*/ 475027 h 5795240"/>
              <a:gd name="connsiteX5-39171" fmla="*/ 6788665 w 12641071"/>
              <a:gd name="connsiteY5-39172" fmla="*/ 707369 h 5795240"/>
              <a:gd name="connsiteX6-39173" fmla="*/ 7184710 w 12641071"/>
              <a:gd name="connsiteY6-39174" fmla="*/ 627411 h 5795240"/>
              <a:gd name="connsiteX7-39175" fmla="*/ 7314851 w 12641071"/>
              <a:gd name="connsiteY7-39176" fmla="*/ 559537 h 5795240"/>
              <a:gd name="connsiteX8-39177" fmla="*/ 7314853 w 12641071"/>
              <a:gd name="connsiteY8-39178" fmla="*/ 559536 h 5795240"/>
              <a:gd name="connsiteX9-39179" fmla="*/ 7314851 w 12641071"/>
              <a:gd name="connsiteY9-39180" fmla="*/ 559537 h 5795240"/>
              <a:gd name="connsiteX10-39181" fmla="*/ 7391626 w 12641071"/>
              <a:gd name="connsiteY10-39182" fmla="*/ 508114 h 5795240"/>
              <a:gd name="connsiteX11-39183" fmla="*/ 7391631 w 12641071"/>
              <a:gd name="connsiteY11-39184" fmla="*/ 508110 h 5795240"/>
              <a:gd name="connsiteX12-39185" fmla="*/ 7478934 w 12641071"/>
              <a:gd name="connsiteY12-39186" fmla="*/ 466053 h 5795240"/>
              <a:gd name="connsiteX13-39187" fmla="*/ 7897193 w 12641071"/>
              <a:gd name="connsiteY13-39188" fmla="*/ 381611 h 5795240"/>
              <a:gd name="connsiteX14-39189" fmla="*/ 8788216 w 12641071"/>
              <a:gd name="connsiteY14-39190" fmla="*/ 855364 h 5795240"/>
              <a:gd name="connsiteX15-39191" fmla="*/ 8832362 w 12641071"/>
              <a:gd name="connsiteY15-39192" fmla="*/ 928030 h 5795240"/>
              <a:gd name="connsiteX16-39193" fmla="*/ 8832362 w 12641071"/>
              <a:gd name="connsiteY16-39194" fmla="*/ 928033 h 5795240"/>
              <a:gd name="connsiteX17-39195" fmla="*/ 8842040 w 12641071"/>
              <a:gd name="connsiteY17-39196" fmla="*/ 943961 h 5795240"/>
              <a:gd name="connsiteX18-39197" fmla="*/ 8856144 w 12641071"/>
              <a:gd name="connsiteY18-39198" fmla="*/ 973241 h 5795240"/>
              <a:gd name="connsiteX19-39199" fmla="*/ 8856145 w 12641071"/>
              <a:gd name="connsiteY19-39200" fmla="*/ 973241 h 5795240"/>
              <a:gd name="connsiteX20-39201" fmla="*/ 8878117 w 12641071"/>
              <a:gd name="connsiteY20-39202" fmla="*/ 1018851 h 5795240"/>
              <a:gd name="connsiteX21-39203" fmla="*/ 8877719 w 12641071"/>
              <a:gd name="connsiteY21-39204" fmla="*/ 1018369 h 5795240"/>
              <a:gd name="connsiteX22-39205" fmla="*/ 8853250 w 12641071"/>
              <a:gd name="connsiteY22-39206" fmla="*/ 973288 h 5795240"/>
              <a:gd name="connsiteX23-39207" fmla="*/ 8853249 w 12641071"/>
              <a:gd name="connsiteY23-39208" fmla="*/ 973288 h 5795240"/>
              <a:gd name="connsiteX24-39209" fmla="*/ 8853248 w 12641071"/>
              <a:gd name="connsiteY24-39210" fmla="*/ 973287 h 5795240"/>
              <a:gd name="connsiteX25-39211" fmla="*/ 8849677 w 12641071"/>
              <a:gd name="connsiteY25-39212" fmla="*/ 973341 h 5795240"/>
              <a:gd name="connsiteX26-39213" fmla="*/ 8641543 w 12641071"/>
              <a:gd name="connsiteY26-39214" fmla="*/ 916577 h 5795240"/>
              <a:gd name="connsiteX27-39215" fmla="*/ 8641545 w 12641071"/>
              <a:gd name="connsiteY27-39216" fmla="*/ 916580 h 5795240"/>
              <a:gd name="connsiteX28-39217" fmla="*/ 8849676 w 12641071"/>
              <a:gd name="connsiteY28-39218" fmla="*/ 973343 h 5795240"/>
              <a:gd name="connsiteX29-39219" fmla="*/ 8853248 w 12641071"/>
              <a:gd name="connsiteY29-39220" fmla="*/ 973288 h 5795240"/>
              <a:gd name="connsiteX30-39221" fmla="*/ 8877719 w 12641071"/>
              <a:gd name="connsiteY30-39222" fmla="*/ 1018371 h 5795240"/>
              <a:gd name="connsiteX31-39223" fmla="*/ 8878116 w 12641071"/>
              <a:gd name="connsiteY31-39224" fmla="*/ 1018851 h 5795240"/>
              <a:gd name="connsiteX32-39225" fmla="*/ 8887288 w 12641071"/>
              <a:gd name="connsiteY32-39226" fmla="*/ 1037892 h 5795240"/>
              <a:gd name="connsiteX33-39227" fmla="*/ 8949899 w 12641071"/>
              <a:gd name="connsiteY33-39228" fmla="*/ 1239592 h 5795240"/>
              <a:gd name="connsiteX34-39229" fmla="*/ 8968437 w 12641071"/>
              <a:gd name="connsiteY34-39230" fmla="*/ 1423482 h 5795240"/>
              <a:gd name="connsiteX35-39231" fmla="*/ 8949899 w 12641071"/>
              <a:gd name="connsiteY35-39232" fmla="*/ 1239591 h 5795240"/>
              <a:gd name="connsiteX36-39233" fmla="*/ 8887288 w 12641071"/>
              <a:gd name="connsiteY36-39234" fmla="*/ 1037890 h 5795240"/>
              <a:gd name="connsiteX37-39235" fmla="*/ 8878116 w 12641071"/>
              <a:gd name="connsiteY37-39236" fmla="*/ 1018851 h 5795240"/>
              <a:gd name="connsiteX38-39237" fmla="*/ 8931285 w 12641071"/>
              <a:gd name="connsiteY38-39238" fmla="*/ 1083292 h 5795240"/>
              <a:gd name="connsiteX39-39239" fmla="*/ 9241478 w 12641071"/>
              <a:gd name="connsiteY39-39240" fmla="*/ 1211778 h 5795240"/>
              <a:gd name="connsiteX40-39241" fmla="*/ 9605238 w 12641071"/>
              <a:gd name="connsiteY40-39242" fmla="*/ 1018369 h 5795240"/>
              <a:gd name="connsiteX41-39243" fmla="*/ 9636247 w 12641071"/>
              <a:gd name="connsiteY41-39244" fmla="*/ 961241 h 5795240"/>
              <a:gd name="connsiteX42-39245" fmla="*/ 9641995 w 12641071"/>
              <a:gd name="connsiteY42-39246" fmla="*/ 961152 h 5795240"/>
              <a:gd name="connsiteX43-39247" fmla="*/ 9584939 w 12641071"/>
              <a:gd name="connsiteY43-39248" fmla="*/ 1079594 h 5795240"/>
              <a:gd name="connsiteX44-39249" fmla="*/ 9546257 w 12641071"/>
              <a:gd name="connsiteY44-39250" fmla="*/ 1204206 h 5795240"/>
              <a:gd name="connsiteX45-39251" fmla="*/ 9584939 w 12641071"/>
              <a:gd name="connsiteY45-39252" fmla="*/ 1079596 h 5795240"/>
              <a:gd name="connsiteX46-39253" fmla="*/ 9641995 w 12641071"/>
              <a:gd name="connsiteY46-39254" fmla="*/ 961153 h 5795240"/>
              <a:gd name="connsiteX47-39255" fmla="*/ 9653069 w 12641071"/>
              <a:gd name="connsiteY47-39256" fmla="*/ 960983 h 5795240"/>
              <a:gd name="connsiteX48-39257" fmla="*/ 9801564 w 12641071"/>
              <a:gd name="connsiteY48-39258" fmla="*/ 1196828 h 5795240"/>
              <a:gd name="connsiteX49-39259" fmla="*/ 9801566 w 12641071"/>
              <a:gd name="connsiteY49-39260" fmla="*/ 1196828 h 5795240"/>
              <a:gd name="connsiteX50-39261" fmla="*/ 9653070 w 12641071"/>
              <a:gd name="connsiteY50-39262" fmla="*/ 960982 h 5795240"/>
              <a:gd name="connsiteX51-39263" fmla="*/ 9641996 w 12641071"/>
              <a:gd name="connsiteY51-39264" fmla="*/ 961152 h 5795240"/>
              <a:gd name="connsiteX52-39265" fmla="*/ 9651917 w 12641071"/>
              <a:gd name="connsiteY52-39266" fmla="*/ 940556 h 5795240"/>
              <a:gd name="connsiteX53-39267" fmla="*/ 11050508 w 12641071"/>
              <a:gd name="connsiteY53-39268" fmla="*/ 108150 h 5795240"/>
              <a:gd name="connsiteX54-39269" fmla="*/ 12641071 w 12641071"/>
              <a:gd name="connsiteY54-39270" fmla="*/ 1698711 h 5795240"/>
              <a:gd name="connsiteX55-39271" fmla="*/ 11371062 w 12641071"/>
              <a:gd name="connsiteY55-39272" fmla="*/ 3256960 h 5795240"/>
              <a:gd name="connsiteX56-39273" fmla="*/ 11215953 w 12641071"/>
              <a:gd name="connsiteY56-39274" fmla="*/ 3280632 h 5795240"/>
              <a:gd name="connsiteX57-39275" fmla="*/ 11142318 w 12641071"/>
              <a:gd name="connsiteY57-39276" fmla="*/ 3276914 h 5795240"/>
              <a:gd name="connsiteX58-39277" fmla="*/ 11215952 w 12641071"/>
              <a:gd name="connsiteY58-39278" fmla="*/ 3280632 h 5795240"/>
              <a:gd name="connsiteX59-39279" fmla="*/ 11213133 w 12641071"/>
              <a:gd name="connsiteY59-39280" fmla="*/ 3281062 h 5795240"/>
              <a:gd name="connsiteX60-39281" fmla="*/ 11116921 w 12641071"/>
              <a:gd name="connsiteY60-39282" fmla="*/ 3285921 h 5795240"/>
              <a:gd name="connsiteX61-39283" fmla="*/ 11050507 w 12641071"/>
              <a:gd name="connsiteY61-39284" fmla="*/ 3289274 h 5795240"/>
              <a:gd name="connsiteX62-39285" fmla="*/ 11006292 w 12641071"/>
              <a:gd name="connsiteY62-39286" fmla="*/ 3287041 h 5795240"/>
              <a:gd name="connsiteX63-39287" fmla="*/ 10937101 w 12641071"/>
              <a:gd name="connsiteY63-39288" fmla="*/ 3297601 h 5795240"/>
              <a:gd name="connsiteX64-39289" fmla="*/ 10144740 w 12641071"/>
              <a:gd name="connsiteY64-39290" fmla="*/ 4089962 h 5795240"/>
              <a:gd name="connsiteX65-39291" fmla="*/ 10130374 w 12641071"/>
              <a:gd name="connsiteY65-39292" fmla="*/ 4184101 h 5795240"/>
              <a:gd name="connsiteX66-39293" fmla="*/ 10130375 w 12641071"/>
              <a:gd name="connsiteY66-39294" fmla="*/ 4184103 h 5795240"/>
              <a:gd name="connsiteX67-39295" fmla="*/ 10130656 w 12641071"/>
              <a:gd name="connsiteY67-39296" fmla="*/ 4185950 h 5795240"/>
              <a:gd name="connsiteX68-39297" fmla="*/ 10138194 w 12641071"/>
              <a:gd name="connsiteY68-39298" fmla="*/ 4335228 h 5795240"/>
              <a:gd name="connsiteX69-39299" fmla="*/ 10137710 w 12641071"/>
              <a:gd name="connsiteY69-39300" fmla="*/ 4344822 h 5795240"/>
              <a:gd name="connsiteX70-39301" fmla="*/ 10133555 w 12641071"/>
              <a:gd name="connsiteY70-39302" fmla="*/ 4427096 h 5795240"/>
              <a:gd name="connsiteX71-39303" fmla="*/ 10129312 w 12641071"/>
              <a:gd name="connsiteY71-39304" fmla="*/ 4399289 h 5795240"/>
              <a:gd name="connsiteX72-39305" fmla="*/ 10126797 w 12641071"/>
              <a:gd name="connsiteY72-39306" fmla="*/ 4349498 h 5795240"/>
              <a:gd name="connsiteX73-39307" fmla="*/ 10126796 w 12641071"/>
              <a:gd name="connsiteY73-39308" fmla="*/ 4349498 h 5795240"/>
              <a:gd name="connsiteX74-39309" fmla="*/ 10129311 w 12641071"/>
              <a:gd name="connsiteY74-39310" fmla="*/ 4399289 h 5795240"/>
              <a:gd name="connsiteX75-39311" fmla="*/ 10133554 w 12641071"/>
              <a:gd name="connsiteY75-39312" fmla="*/ 4427096 h 5795240"/>
              <a:gd name="connsiteX76-39313" fmla="*/ 10130656 w 12641071"/>
              <a:gd name="connsiteY76-39314" fmla="*/ 4484506 h 5795240"/>
              <a:gd name="connsiteX77-39315" fmla="*/ 8678182 w 12641071"/>
              <a:gd name="connsiteY77-39316" fmla="*/ 5795240 h 5795240"/>
              <a:gd name="connsiteX78-39317" fmla="*/ 7467518 w 12641071"/>
              <a:gd name="connsiteY78-39318" fmla="*/ 5151535 h 5795240"/>
              <a:gd name="connsiteX79-39319" fmla="*/ 7419945 w 12641071"/>
              <a:gd name="connsiteY79-39320" fmla="*/ 5073228 h 5795240"/>
              <a:gd name="connsiteX80-39321" fmla="*/ 7367299 w 12641071"/>
              <a:gd name="connsiteY80-39322" fmla="*/ 4974928 h 5795240"/>
              <a:gd name="connsiteX81-39323" fmla="*/ 7320958 w 12641071"/>
              <a:gd name="connsiteY81-39324" fmla="*/ 4870887 h 5795240"/>
              <a:gd name="connsiteX82-39325" fmla="*/ 7322174 w 12641071"/>
              <a:gd name="connsiteY82-39326" fmla="*/ 4872361 h 5795240"/>
              <a:gd name="connsiteX83-39327" fmla="*/ 7322175 w 12641071"/>
              <a:gd name="connsiteY83-39328" fmla="*/ 4872361 h 5795240"/>
              <a:gd name="connsiteX84-39329" fmla="*/ 7223551 w 12641071"/>
              <a:gd name="connsiteY84-39330" fmla="*/ 4752829 h 5795240"/>
              <a:gd name="connsiteX85-39331" fmla="*/ 6652445 w 12641071"/>
              <a:gd name="connsiteY85-39332" fmla="*/ 4516269 h 5795240"/>
              <a:gd name="connsiteX86-39333" fmla="*/ 6200873 w 12641071"/>
              <a:gd name="connsiteY86-39334" fmla="*/ 4654206 h 5795240"/>
              <a:gd name="connsiteX87-39335" fmla="*/ 6088813 w 12641071"/>
              <a:gd name="connsiteY87-39336" fmla="*/ 4746663 h 5795240"/>
              <a:gd name="connsiteX88-39337" fmla="*/ 6023271 w 12641071"/>
              <a:gd name="connsiteY88-39338" fmla="*/ 4834312 h 5795240"/>
              <a:gd name="connsiteX89-39339" fmla="*/ 5935320 w 12641071"/>
              <a:gd name="connsiteY89-39340" fmla="*/ 4931081 h 5795240"/>
              <a:gd name="connsiteX90-39341" fmla="*/ 4971763 w 12641071"/>
              <a:gd name="connsiteY90-39342" fmla="*/ 5330200 h 5795240"/>
              <a:gd name="connsiteX91-39343" fmla="*/ 3716172 w 12641071"/>
              <a:gd name="connsiteY91-39344" fmla="*/ 4497938 h 5795240"/>
              <a:gd name="connsiteX92-39345" fmla="*/ 3659438 w 12641071"/>
              <a:gd name="connsiteY92-39346" fmla="*/ 4330309 h 5795240"/>
              <a:gd name="connsiteX93-39347" fmla="*/ 3659440 w 12641071"/>
              <a:gd name="connsiteY93-39348" fmla="*/ 4330309 h 5795240"/>
              <a:gd name="connsiteX94-39349" fmla="*/ 3613217 w 12641071"/>
              <a:gd name="connsiteY94-39350" fmla="*/ 4245153 h 5795240"/>
              <a:gd name="connsiteX95-39351" fmla="*/ 3083792 w 12641071"/>
              <a:gd name="connsiteY95-39352" fmla="*/ 3963660 h 5795240"/>
              <a:gd name="connsiteX96-39353" fmla="*/ 2835272 w 12641071"/>
              <a:gd name="connsiteY96-39354" fmla="*/ 4013833 h 5795240"/>
              <a:gd name="connsiteX97-39355" fmla="*/ 2762875 w 12641071"/>
              <a:gd name="connsiteY97-39356" fmla="*/ 4057784 h 5795240"/>
              <a:gd name="connsiteX98-39357" fmla="*/ 2694694 w 12641071"/>
              <a:gd name="connsiteY98-39358" fmla="*/ 4099208 h 5795240"/>
              <a:gd name="connsiteX99-39359" fmla="*/ 2694692 w 12641071"/>
              <a:gd name="connsiteY99-39360" fmla="*/ 4099208 h 5795240"/>
              <a:gd name="connsiteX100-39361" fmla="*/ 2664698 w 12641071"/>
              <a:gd name="connsiteY100-39362" fmla="*/ 4117431 h 5795240"/>
              <a:gd name="connsiteX101-39363" fmla="*/ 1804544 w 12641071"/>
              <a:gd name="connsiteY101-39364" fmla="*/ 4335229 h 5795240"/>
              <a:gd name="connsiteX102-39365" fmla="*/ 0 w 12641071"/>
              <a:gd name="connsiteY102-39366" fmla="*/ 2530685 h 5795240"/>
              <a:gd name="connsiteX103-39367" fmla="*/ 1804544 w 12641071"/>
              <a:gd name="connsiteY103-39368" fmla="*/ 726143 h 5795240"/>
              <a:gd name="connsiteX104-39369" fmla="*/ 3080549 w 12641071"/>
              <a:gd name="connsiteY104-39370" fmla="*/ 1254682 h 5795240"/>
              <a:gd name="connsiteX105-39371" fmla="*/ 3268676 w 12641071"/>
              <a:gd name="connsiteY105-39372" fmla="*/ 1461167 h 5795240"/>
              <a:gd name="connsiteX106-39373" fmla="*/ 3565826 w 12641071"/>
              <a:gd name="connsiteY106-39374" fmla="*/ 1551935 h 5795240"/>
              <a:gd name="connsiteX107-39375" fmla="*/ 4086504 w 12641071"/>
              <a:gd name="connsiteY107-39376" fmla="*/ 1127574 h 5795240"/>
              <a:gd name="connsiteX108-39377" fmla="*/ 4103078 w 12641071"/>
              <a:gd name="connsiteY108-39378" fmla="*/ 1004204 h 5795240"/>
              <a:gd name="connsiteX109-39379" fmla="*/ 5215874 w 12641071"/>
              <a:gd name="connsiteY109-39380" fmla="*/ 0 h 5795240"/>
              <a:gd name="connsiteX0-39381" fmla="*/ 5215874 w 12641071"/>
              <a:gd name="connsiteY0-39382" fmla="*/ 0 h 5795240"/>
              <a:gd name="connsiteX1-39383" fmla="*/ 5927386 w 12641071"/>
              <a:gd name="connsiteY1-39384" fmla="*/ 255427 h 5795240"/>
              <a:gd name="connsiteX2-39385" fmla="*/ 6105193 w 12641071"/>
              <a:gd name="connsiteY2-39386" fmla="*/ 442067 h 5795240"/>
              <a:gd name="connsiteX3-39387" fmla="*/ 6105193 w 12641071"/>
              <a:gd name="connsiteY3-39388" fmla="*/ 442069 h 5795240"/>
              <a:gd name="connsiteX4-39389" fmla="*/ 6141460 w 12641071"/>
              <a:gd name="connsiteY4-39390" fmla="*/ 475027 h 5795240"/>
              <a:gd name="connsiteX5-39391" fmla="*/ 6788665 w 12641071"/>
              <a:gd name="connsiteY5-39392" fmla="*/ 707369 h 5795240"/>
              <a:gd name="connsiteX6-39393" fmla="*/ 7184710 w 12641071"/>
              <a:gd name="connsiteY6-39394" fmla="*/ 627411 h 5795240"/>
              <a:gd name="connsiteX7-39395" fmla="*/ 7314851 w 12641071"/>
              <a:gd name="connsiteY7-39396" fmla="*/ 559537 h 5795240"/>
              <a:gd name="connsiteX8-39397" fmla="*/ 7314853 w 12641071"/>
              <a:gd name="connsiteY8-39398" fmla="*/ 559536 h 5795240"/>
              <a:gd name="connsiteX9-39399" fmla="*/ 7314851 w 12641071"/>
              <a:gd name="connsiteY9-39400" fmla="*/ 559537 h 5795240"/>
              <a:gd name="connsiteX10-39401" fmla="*/ 7391626 w 12641071"/>
              <a:gd name="connsiteY10-39402" fmla="*/ 508114 h 5795240"/>
              <a:gd name="connsiteX11-39403" fmla="*/ 7391631 w 12641071"/>
              <a:gd name="connsiteY11-39404" fmla="*/ 508110 h 5795240"/>
              <a:gd name="connsiteX12-39405" fmla="*/ 7478934 w 12641071"/>
              <a:gd name="connsiteY12-39406" fmla="*/ 466053 h 5795240"/>
              <a:gd name="connsiteX13-39407" fmla="*/ 7897193 w 12641071"/>
              <a:gd name="connsiteY13-39408" fmla="*/ 381611 h 5795240"/>
              <a:gd name="connsiteX14-39409" fmla="*/ 8788216 w 12641071"/>
              <a:gd name="connsiteY14-39410" fmla="*/ 855364 h 5795240"/>
              <a:gd name="connsiteX15-39411" fmla="*/ 8832362 w 12641071"/>
              <a:gd name="connsiteY15-39412" fmla="*/ 928030 h 5795240"/>
              <a:gd name="connsiteX16-39413" fmla="*/ 8832362 w 12641071"/>
              <a:gd name="connsiteY16-39414" fmla="*/ 928033 h 5795240"/>
              <a:gd name="connsiteX17-39415" fmla="*/ 8842040 w 12641071"/>
              <a:gd name="connsiteY17-39416" fmla="*/ 943961 h 5795240"/>
              <a:gd name="connsiteX18-39417" fmla="*/ 8856144 w 12641071"/>
              <a:gd name="connsiteY18-39418" fmla="*/ 973241 h 5795240"/>
              <a:gd name="connsiteX19-39419" fmla="*/ 8856145 w 12641071"/>
              <a:gd name="connsiteY19-39420" fmla="*/ 973241 h 5795240"/>
              <a:gd name="connsiteX20-39421" fmla="*/ 8878117 w 12641071"/>
              <a:gd name="connsiteY20-39422" fmla="*/ 1018851 h 5795240"/>
              <a:gd name="connsiteX21-39423" fmla="*/ 8877719 w 12641071"/>
              <a:gd name="connsiteY21-39424" fmla="*/ 1018369 h 5795240"/>
              <a:gd name="connsiteX22-39425" fmla="*/ 8853250 w 12641071"/>
              <a:gd name="connsiteY22-39426" fmla="*/ 973288 h 5795240"/>
              <a:gd name="connsiteX23-39427" fmla="*/ 8853249 w 12641071"/>
              <a:gd name="connsiteY23-39428" fmla="*/ 973288 h 5795240"/>
              <a:gd name="connsiteX24-39429" fmla="*/ 8853248 w 12641071"/>
              <a:gd name="connsiteY24-39430" fmla="*/ 973287 h 5795240"/>
              <a:gd name="connsiteX25-39431" fmla="*/ 8849677 w 12641071"/>
              <a:gd name="connsiteY25-39432" fmla="*/ 973341 h 5795240"/>
              <a:gd name="connsiteX26-39433" fmla="*/ 8641543 w 12641071"/>
              <a:gd name="connsiteY26-39434" fmla="*/ 916577 h 5795240"/>
              <a:gd name="connsiteX27-39435" fmla="*/ 8641545 w 12641071"/>
              <a:gd name="connsiteY27-39436" fmla="*/ 916580 h 5795240"/>
              <a:gd name="connsiteX28-39437" fmla="*/ 8849676 w 12641071"/>
              <a:gd name="connsiteY28-39438" fmla="*/ 973343 h 5795240"/>
              <a:gd name="connsiteX29-39439" fmla="*/ 8853248 w 12641071"/>
              <a:gd name="connsiteY29-39440" fmla="*/ 973288 h 5795240"/>
              <a:gd name="connsiteX30-39441" fmla="*/ 8877719 w 12641071"/>
              <a:gd name="connsiteY30-39442" fmla="*/ 1018371 h 5795240"/>
              <a:gd name="connsiteX31-39443" fmla="*/ 8878116 w 12641071"/>
              <a:gd name="connsiteY31-39444" fmla="*/ 1018851 h 5795240"/>
              <a:gd name="connsiteX32-39445" fmla="*/ 8887288 w 12641071"/>
              <a:gd name="connsiteY32-39446" fmla="*/ 1037892 h 5795240"/>
              <a:gd name="connsiteX33-39447" fmla="*/ 8949899 w 12641071"/>
              <a:gd name="connsiteY33-39448" fmla="*/ 1239592 h 5795240"/>
              <a:gd name="connsiteX34-39449" fmla="*/ 8968437 w 12641071"/>
              <a:gd name="connsiteY34-39450" fmla="*/ 1423482 h 5795240"/>
              <a:gd name="connsiteX35-39451" fmla="*/ 8949899 w 12641071"/>
              <a:gd name="connsiteY35-39452" fmla="*/ 1239591 h 5795240"/>
              <a:gd name="connsiteX36-39453" fmla="*/ 8887288 w 12641071"/>
              <a:gd name="connsiteY36-39454" fmla="*/ 1037890 h 5795240"/>
              <a:gd name="connsiteX37-39455" fmla="*/ 8878116 w 12641071"/>
              <a:gd name="connsiteY37-39456" fmla="*/ 1018851 h 5795240"/>
              <a:gd name="connsiteX38-39457" fmla="*/ 8931285 w 12641071"/>
              <a:gd name="connsiteY38-39458" fmla="*/ 1083292 h 5795240"/>
              <a:gd name="connsiteX39-39459" fmla="*/ 9241478 w 12641071"/>
              <a:gd name="connsiteY39-39460" fmla="*/ 1211778 h 5795240"/>
              <a:gd name="connsiteX40-39461" fmla="*/ 9605238 w 12641071"/>
              <a:gd name="connsiteY40-39462" fmla="*/ 1018369 h 5795240"/>
              <a:gd name="connsiteX41-39463" fmla="*/ 9636247 w 12641071"/>
              <a:gd name="connsiteY41-39464" fmla="*/ 961241 h 5795240"/>
              <a:gd name="connsiteX42-39465" fmla="*/ 9641995 w 12641071"/>
              <a:gd name="connsiteY42-39466" fmla="*/ 961152 h 5795240"/>
              <a:gd name="connsiteX43-39467" fmla="*/ 9584939 w 12641071"/>
              <a:gd name="connsiteY43-39468" fmla="*/ 1079594 h 5795240"/>
              <a:gd name="connsiteX44-39469" fmla="*/ 9546257 w 12641071"/>
              <a:gd name="connsiteY44-39470" fmla="*/ 1204206 h 5795240"/>
              <a:gd name="connsiteX45-39471" fmla="*/ 9584939 w 12641071"/>
              <a:gd name="connsiteY45-39472" fmla="*/ 1079596 h 5795240"/>
              <a:gd name="connsiteX46-39473" fmla="*/ 9641995 w 12641071"/>
              <a:gd name="connsiteY46-39474" fmla="*/ 961153 h 5795240"/>
              <a:gd name="connsiteX47-39475" fmla="*/ 9653069 w 12641071"/>
              <a:gd name="connsiteY47-39476" fmla="*/ 960983 h 5795240"/>
              <a:gd name="connsiteX48-39477" fmla="*/ 9801564 w 12641071"/>
              <a:gd name="connsiteY48-39478" fmla="*/ 1196828 h 5795240"/>
              <a:gd name="connsiteX49-39479" fmla="*/ 9801566 w 12641071"/>
              <a:gd name="connsiteY49-39480" fmla="*/ 1196828 h 5795240"/>
              <a:gd name="connsiteX50-39481" fmla="*/ 9653070 w 12641071"/>
              <a:gd name="connsiteY50-39482" fmla="*/ 960982 h 5795240"/>
              <a:gd name="connsiteX51-39483" fmla="*/ 9641996 w 12641071"/>
              <a:gd name="connsiteY51-39484" fmla="*/ 961152 h 5795240"/>
              <a:gd name="connsiteX52-39485" fmla="*/ 9651917 w 12641071"/>
              <a:gd name="connsiteY52-39486" fmla="*/ 940556 h 5795240"/>
              <a:gd name="connsiteX53-39487" fmla="*/ 11050508 w 12641071"/>
              <a:gd name="connsiteY53-39488" fmla="*/ 108150 h 5795240"/>
              <a:gd name="connsiteX54-39489" fmla="*/ 12641071 w 12641071"/>
              <a:gd name="connsiteY54-39490" fmla="*/ 1698711 h 5795240"/>
              <a:gd name="connsiteX55-39491" fmla="*/ 11371062 w 12641071"/>
              <a:gd name="connsiteY55-39492" fmla="*/ 3256960 h 5795240"/>
              <a:gd name="connsiteX56-39493" fmla="*/ 11215953 w 12641071"/>
              <a:gd name="connsiteY56-39494" fmla="*/ 3280632 h 5795240"/>
              <a:gd name="connsiteX57-39495" fmla="*/ 11142318 w 12641071"/>
              <a:gd name="connsiteY57-39496" fmla="*/ 3276914 h 5795240"/>
              <a:gd name="connsiteX58-39497" fmla="*/ 11215952 w 12641071"/>
              <a:gd name="connsiteY58-39498" fmla="*/ 3280632 h 5795240"/>
              <a:gd name="connsiteX59-39499" fmla="*/ 11213133 w 12641071"/>
              <a:gd name="connsiteY59-39500" fmla="*/ 3281062 h 5795240"/>
              <a:gd name="connsiteX60-39501" fmla="*/ 11116921 w 12641071"/>
              <a:gd name="connsiteY60-39502" fmla="*/ 3285921 h 5795240"/>
              <a:gd name="connsiteX61-39503" fmla="*/ 11050507 w 12641071"/>
              <a:gd name="connsiteY61-39504" fmla="*/ 3289274 h 5795240"/>
              <a:gd name="connsiteX62-39505" fmla="*/ 11006292 w 12641071"/>
              <a:gd name="connsiteY62-39506" fmla="*/ 3287041 h 5795240"/>
              <a:gd name="connsiteX63-39507" fmla="*/ 10937101 w 12641071"/>
              <a:gd name="connsiteY63-39508" fmla="*/ 3297601 h 5795240"/>
              <a:gd name="connsiteX64-39509" fmla="*/ 10144740 w 12641071"/>
              <a:gd name="connsiteY64-39510" fmla="*/ 4089962 h 5795240"/>
              <a:gd name="connsiteX65-39511" fmla="*/ 10130374 w 12641071"/>
              <a:gd name="connsiteY65-39512" fmla="*/ 4184101 h 5795240"/>
              <a:gd name="connsiteX66-39513" fmla="*/ 10130375 w 12641071"/>
              <a:gd name="connsiteY66-39514" fmla="*/ 4184103 h 5795240"/>
              <a:gd name="connsiteX67-39515" fmla="*/ 10130656 w 12641071"/>
              <a:gd name="connsiteY67-39516" fmla="*/ 4185950 h 5795240"/>
              <a:gd name="connsiteX68-39517" fmla="*/ 10138194 w 12641071"/>
              <a:gd name="connsiteY68-39518" fmla="*/ 4335228 h 5795240"/>
              <a:gd name="connsiteX69-39519" fmla="*/ 10137710 w 12641071"/>
              <a:gd name="connsiteY69-39520" fmla="*/ 4344822 h 5795240"/>
              <a:gd name="connsiteX70-39521" fmla="*/ 10133555 w 12641071"/>
              <a:gd name="connsiteY70-39522" fmla="*/ 4427096 h 5795240"/>
              <a:gd name="connsiteX71-39523" fmla="*/ 10129312 w 12641071"/>
              <a:gd name="connsiteY71-39524" fmla="*/ 4399289 h 5795240"/>
              <a:gd name="connsiteX72-39525" fmla="*/ 10126797 w 12641071"/>
              <a:gd name="connsiteY72-39526" fmla="*/ 4349498 h 5795240"/>
              <a:gd name="connsiteX73-39527" fmla="*/ 10126796 w 12641071"/>
              <a:gd name="connsiteY73-39528" fmla="*/ 4349498 h 5795240"/>
              <a:gd name="connsiteX74-39529" fmla="*/ 10129311 w 12641071"/>
              <a:gd name="connsiteY74-39530" fmla="*/ 4399289 h 5795240"/>
              <a:gd name="connsiteX75-39531" fmla="*/ 10133554 w 12641071"/>
              <a:gd name="connsiteY75-39532" fmla="*/ 4427096 h 5795240"/>
              <a:gd name="connsiteX76-39533" fmla="*/ 10130656 w 12641071"/>
              <a:gd name="connsiteY76-39534" fmla="*/ 4484506 h 5795240"/>
              <a:gd name="connsiteX77-39535" fmla="*/ 8678182 w 12641071"/>
              <a:gd name="connsiteY77-39536" fmla="*/ 5795240 h 5795240"/>
              <a:gd name="connsiteX78-39537" fmla="*/ 7467518 w 12641071"/>
              <a:gd name="connsiteY78-39538" fmla="*/ 5151535 h 5795240"/>
              <a:gd name="connsiteX79-39539" fmla="*/ 7419945 w 12641071"/>
              <a:gd name="connsiteY79-39540" fmla="*/ 5073228 h 5795240"/>
              <a:gd name="connsiteX80-39541" fmla="*/ 7367299 w 12641071"/>
              <a:gd name="connsiteY80-39542" fmla="*/ 4974928 h 5795240"/>
              <a:gd name="connsiteX81-39543" fmla="*/ 7320958 w 12641071"/>
              <a:gd name="connsiteY81-39544" fmla="*/ 4870887 h 5795240"/>
              <a:gd name="connsiteX82-39545" fmla="*/ 7322174 w 12641071"/>
              <a:gd name="connsiteY82-39546" fmla="*/ 4872361 h 5795240"/>
              <a:gd name="connsiteX83-39547" fmla="*/ 7322175 w 12641071"/>
              <a:gd name="connsiteY83-39548" fmla="*/ 4872361 h 5795240"/>
              <a:gd name="connsiteX84-39549" fmla="*/ 7223551 w 12641071"/>
              <a:gd name="connsiteY84-39550" fmla="*/ 4752829 h 5795240"/>
              <a:gd name="connsiteX85-39551" fmla="*/ 6652445 w 12641071"/>
              <a:gd name="connsiteY85-39552" fmla="*/ 4516269 h 5795240"/>
              <a:gd name="connsiteX86-39553" fmla="*/ 6200873 w 12641071"/>
              <a:gd name="connsiteY86-39554" fmla="*/ 4654206 h 5795240"/>
              <a:gd name="connsiteX87-39555" fmla="*/ 6088813 w 12641071"/>
              <a:gd name="connsiteY87-39556" fmla="*/ 4746663 h 5795240"/>
              <a:gd name="connsiteX88-39557" fmla="*/ 6023271 w 12641071"/>
              <a:gd name="connsiteY88-39558" fmla="*/ 4834312 h 5795240"/>
              <a:gd name="connsiteX89-39559" fmla="*/ 5935320 w 12641071"/>
              <a:gd name="connsiteY89-39560" fmla="*/ 4931081 h 5795240"/>
              <a:gd name="connsiteX90-39561" fmla="*/ 4971763 w 12641071"/>
              <a:gd name="connsiteY90-39562" fmla="*/ 5330200 h 5795240"/>
              <a:gd name="connsiteX91-39563" fmla="*/ 3716172 w 12641071"/>
              <a:gd name="connsiteY91-39564" fmla="*/ 4497938 h 5795240"/>
              <a:gd name="connsiteX92-39565" fmla="*/ 3659438 w 12641071"/>
              <a:gd name="connsiteY92-39566" fmla="*/ 4330309 h 5795240"/>
              <a:gd name="connsiteX93-39567" fmla="*/ 3659440 w 12641071"/>
              <a:gd name="connsiteY93-39568" fmla="*/ 4330309 h 5795240"/>
              <a:gd name="connsiteX94-39569" fmla="*/ 3613217 w 12641071"/>
              <a:gd name="connsiteY94-39570" fmla="*/ 4245153 h 5795240"/>
              <a:gd name="connsiteX95-39571" fmla="*/ 3083792 w 12641071"/>
              <a:gd name="connsiteY95-39572" fmla="*/ 3963660 h 5795240"/>
              <a:gd name="connsiteX96-39573" fmla="*/ 2835272 w 12641071"/>
              <a:gd name="connsiteY96-39574" fmla="*/ 4013833 h 5795240"/>
              <a:gd name="connsiteX97-39575" fmla="*/ 2762875 w 12641071"/>
              <a:gd name="connsiteY97-39576" fmla="*/ 4057784 h 5795240"/>
              <a:gd name="connsiteX98-39577" fmla="*/ 2694694 w 12641071"/>
              <a:gd name="connsiteY98-39578" fmla="*/ 4099208 h 5795240"/>
              <a:gd name="connsiteX99-39579" fmla="*/ 2664698 w 12641071"/>
              <a:gd name="connsiteY99-39580" fmla="*/ 4117431 h 5795240"/>
              <a:gd name="connsiteX100-39581" fmla="*/ 1804544 w 12641071"/>
              <a:gd name="connsiteY100-39582" fmla="*/ 4335229 h 5795240"/>
              <a:gd name="connsiteX101-39583" fmla="*/ 0 w 12641071"/>
              <a:gd name="connsiteY101-39584" fmla="*/ 2530685 h 5795240"/>
              <a:gd name="connsiteX102-39585" fmla="*/ 1804544 w 12641071"/>
              <a:gd name="connsiteY102-39586" fmla="*/ 726143 h 5795240"/>
              <a:gd name="connsiteX103-39587" fmla="*/ 3080549 w 12641071"/>
              <a:gd name="connsiteY103-39588" fmla="*/ 1254682 h 5795240"/>
              <a:gd name="connsiteX104-39589" fmla="*/ 3268676 w 12641071"/>
              <a:gd name="connsiteY104-39590" fmla="*/ 1461167 h 5795240"/>
              <a:gd name="connsiteX105-39591" fmla="*/ 3565826 w 12641071"/>
              <a:gd name="connsiteY105-39592" fmla="*/ 1551935 h 5795240"/>
              <a:gd name="connsiteX106-39593" fmla="*/ 4086504 w 12641071"/>
              <a:gd name="connsiteY106-39594" fmla="*/ 1127574 h 5795240"/>
              <a:gd name="connsiteX107-39595" fmla="*/ 4103078 w 12641071"/>
              <a:gd name="connsiteY107-39596" fmla="*/ 1004204 h 5795240"/>
              <a:gd name="connsiteX108-39597" fmla="*/ 5215874 w 12641071"/>
              <a:gd name="connsiteY108-39598" fmla="*/ 0 h 5795240"/>
              <a:gd name="connsiteX0-39599" fmla="*/ 5215874 w 12641071"/>
              <a:gd name="connsiteY0-39600" fmla="*/ 0 h 5795240"/>
              <a:gd name="connsiteX1-39601" fmla="*/ 5927386 w 12641071"/>
              <a:gd name="connsiteY1-39602" fmla="*/ 255427 h 5795240"/>
              <a:gd name="connsiteX2-39603" fmla="*/ 6105193 w 12641071"/>
              <a:gd name="connsiteY2-39604" fmla="*/ 442067 h 5795240"/>
              <a:gd name="connsiteX3-39605" fmla="*/ 6105193 w 12641071"/>
              <a:gd name="connsiteY3-39606" fmla="*/ 442069 h 5795240"/>
              <a:gd name="connsiteX4-39607" fmla="*/ 6141460 w 12641071"/>
              <a:gd name="connsiteY4-39608" fmla="*/ 475027 h 5795240"/>
              <a:gd name="connsiteX5-39609" fmla="*/ 6788665 w 12641071"/>
              <a:gd name="connsiteY5-39610" fmla="*/ 707369 h 5795240"/>
              <a:gd name="connsiteX6-39611" fmla="*/ 7184710 w 12641071"/>
              <a:gd name="connsiteY6-39612" fmla="*/ 627411 h 5795240"/>
              <a:gd name="connsiteX7-39613" fmla="*/ 7314851 w 12641071"/>
              <a:gd name="connsiteY7-39614" fmla="*/ 559537 h 5795240"/>
              <a:gd name="connsiteX8-39615" fmla="*/ 7314853 w 12641071"/>
              <a:gd name="connsiteY8-39616" fmla="*/ 559536 h 5795240"/>
              <a:gd name="connsiteX9-39617" fmla="*/ 7314851 w 12641071"/>
              <a:gd name="connsiteY9-39618" fmla="*/ 559537 h 5795240"/>
              <a:gd name="connsiteX10-39619" fmla="*/ 7391626 w 12641071"/>
              <a:gd name="connsiteY10-39620" fmla="*/ 508114 h 5795240"/>
              <a:gd name="connsiteX11-39621" fmla="*/ 7391631 w 12641071"/>
              <a:gd name="connsiteY11-39622" fmla="*/ 508110 h 5795240"/>
              <a:gd name="connsiteX12-39623" fmla="*/ 7478934 w 12641071"/>
              <a:gd name="connsiteY12-39624" fmla="*/ 466053 h 5795240"/>
              <a:gd name="connsiteX13-39625" fmla="*/ 7897193 w 12641071"/>
              <a:gd name="connsiteY13-39626" fmla="*/ 381611 h 5795240"/>
              <a:gd name="connsiteX14-39627" fmla="*/ 8788216 w 12641071"/>
              <a:gd name="connsiteY14-39628" fmla="*/ 855364 h 5795240"/>
              <a:gd name="connsiteX15-39629" fmla="*/ 8832362 w 12641071"/>
              <a:gd name="connsiteY15-39630" fmla="*/ 928030 h 5795240"/>
              <a:gd name="connsiteX16-39631" fmla="*/ 8832362 w 12641071"/>
              <a:gd name="connsiteY16-39632" fmla="*/ 928033 h 5795240"/>
              <a:gd name="connsiteX17-39633" fmla="*/ 8842040 w 12641071"/>
              <a:gd name="connsiteY17-39634" fmla="*/ 943961 h 5795240"/>
              <a:gd name="connsiteX18-39635" fmla="*/ 8856144 w 12641071"/>
              <a:gd name="connsiteY18-39636" fmla="*/ 973241 h 5795240"/>
              <a:gd name="connsiteX19-39637" fmla="*/ 8856145 w 12641071"/>
              <a:gd name="connsiteY19-39638" fmla="*/ 973241 h 5795240"/>
              <a:gd name="connsiteX20-39639" fmla="*/ 8878117 w 12641071"/>
              <a:gd name="connsiteY20-39640" fmla="*/ 1018851 h 5795240"/>
              <a:gd name="connsiteX21-39641" fmla="*/ 8877719 w 12641071"/>
              <a:gd name="connsiteY21-39642" fmla="*/ 1018369 h 5795240"/>
              <a:gd name="connsiteX22-39643" fmla="*/ 8853250 w 12641071"/>
              <a:gd name="connsiteY22-39644" fmla="*/ 973288 h 5795240"/>
              <a:gd name="connsiteX23-39645" fmla="*/ 8853249 w 12641071"/>
              <a:gd name="connsiteY23-39646" fmla="*/ 973288 h 5795240"/>
              <a:gd name="connsiteX24-39647" fmla="*/ 8853248 w 12641071"/>
              <a:gd name="connsiteY24-39648" fmla="*/ 973287 h 5795240"/>
              <a:gd name="connsiteX25-39649" fmla="*/ 8849677 w 12641071"/>
              <a:gd name="connsiteY25-39650" fmla="*/ 973341 h 5795240"/>
              <a:gd name="connsiteX26-39651" fmla="*/ 8641543 w 12641071"/>
              <a:gd name="connsiteY26-39652" fmla="*/ 916577 h 5795240"/>
              <a:gd name="connsiteX27-39653" fmla="*/ 8641545 w 12641071"/>
              <a:gd name="connsiteY27-39654" fmla="*/ 916580 h 5795240"/>
              <a:gd name="connsiteX28-39655" fmla="*/ 8849676 w 12641071"/>
              <a:gd name="connsiteY28-39656" fmla="*/ 973343 h 5795240"/>
              <a:gd name="connsiteX29-39657" fmla="*/ 8853248 w 12641071"/>
              <a:gd name="connsiteY29-39658" fmla="*/ 973288 h 5795240"/>
              <a:gd name="connsiteX30-39659" fmla="*/ 8877719 w 12641071"/>
              <a:gd name="connsiteY30-39660" fmla="*/ 1018371 h 5795240"/>
              <a:gd name="connsiteX31-39661" fmla="*/ 8878116 w 12641071"/>
              <a:gd name="connsiteY31-39662" fmla="*/ 1018851 h 5795240"/>
              <a:gd name="connsiteX32-39663" fmla="*/ 8887288 w 12641071"/>
              <a:gd name="connsiteY32-39664" fmla="*/ 1037892 h 5795240"/>
              <a:gd name="connsiteX33-39665" fmla="*/ 8949899 w 12641071"/>
              <a:gd name="connsiteY33-39666" fmla="*/ 1239592 h 5795240"/>
              <a:gd name="connsiteX34-39667" fmla="*/ 8968437 w 12641071"/>
              <a:gd name="connsiteY34-39668" fmla="*/ 1423482 h 5795240"/>
              <a:gd name="connsiteX35-39669" fmla="*/ 8949899 w 12641071"/>
              <a:gd name="connsiteY35-39670" fmla="*/ 1239591 h 5795240"/>
              <a:gd name="connsiteX36-39671" fmla="*/ 8887288 w 12641071"/>
              <a:gd name="connsiteY36-39672" fmla="*/ 1037890 h 5795240"/>
              <a:gd name="connsiteX37-39673" fmla="*/ 8878116 w 12641071"/>
              <a:gd name="connsiteY37-39674" fmla="*/ 1018851 h 5795240"/>
              <a:gd name="connsiteX38-39675" fmla="*/ 8931285 w 12641071"/>
              <a:gd name="connsiteY38-39676" fmla="*/ 1083292 h 5795240"/>
              <a:gd name="connsiteX39-39677" fmla="*/ 9241478 w 12641071"/>
              <a:gd name="connsiteY39-39678" fmla="*/ 1211778 h 5795240"/>
              <a:gd name="connsiteX40-39679" fmla="*/ 9605238 w 12641071"/>
              <a:gd name="connsiteY40-39680" fmla="*/ 1018369 h 5795240"/>
              <a:gd name="connsiteX41-39681" fmla="*/ 9636247 w 12641071"/>
              <a:gd name="connsiteY41-39682" fmla="*/ 961241 h 5795240"/>
              <a:gd name="connsiteX42-39683" fmla="*/ 9641995 w 12641071"/>
              <a:gd name="connsiteY42-39684" fmla="*/ 961152 h 5795240"/>
              <a:gd name="connsiteX43-39685" fmla="*/ 9584939 w 12641071"/>
              <a:gd name="connsiteY43-39686" fmla="*/ 1079594 h 5795240"/>
              <a:gd name="connsiteX44-39687" fmla="*/ 9546257 w 12641071"/>
              <a:gd name="connsiteY44-39688" fmla="*/ 1204206 h 5795240"/>
              <a:gd name="connsiteX45-39689" fmla="*/ 9584939 w 12641071"/>
              <a:gd name="connsiteY45-39690" fmla="*/ 1079596 h 5795240"/>
              <a:gd name="connsiteX46-39691" fmla="*/ 9641995 w 12641071"/>
              <a:gd name="connsiteY46-39692" fmla="*/ 961153 h 5795240"/>
              <a:gd name="connsiteX47-39693" fmla="*/ 9653069 w 12641071"/>
              <a:gd name="connsiteY47-39694" fmla="*/ 960983 h 5795240"/>
              <a:gd name="connsiteX48-39695" fmla="*/ 9801564 w 12641071"/>
              <a:gd name="connsiteY48-39696" fmla="*/ 1196828 h 5795240"/>
              <a:gd name="connsiteX49-39697" fmla="*/ 9801566 w 12641071"/>
              <a:gd name="connsiteY49-39698" fmla="*/ 1196828 h 5795240"/>
              <a:gd name="connsiteX50-39699" fmla="*/ 9653070 w 12641071"/>
              <a:gd name="connsiteY50-39700" fmla="*/ 960982 h 5795240"/>
              <a:gd name="connsiteX51-39701" fmla="*/ 9641996 w 12641071"/>
              <a:gd name="connsiteY51-39702" fmla="*/ 961152 h 5795240"/>
              <a:gd name="connsiteX52-39703" fmla="*/ 9651917 w 12641071"/>
              <a:gd name="connsiteY52-39704" fmla="*/ 940556 h 5795240"/>
              <a:gd name="connsiteX53-39705" fmla="*/ 11050508 w 12641071"/>
              <a:gd name="connsiteY53-39706" fmla="*/ 108150 h 5795240"/>
              <a:gd name="connsiteX54-39707" fmla="*/ 12641071 w 12641071"/>
              <a:gd name="connsiteY54-39708" fmla="*/ 1698711 h 5795240"/>
              <a:gd name="connsiteX55-39709" fmla="*/ 11371062 w 12641071"/>
              <a:gd name="connsiteY55-39710" fmla="*/ 3256960 h 5795240"/>
              <a:gd name="connsiteX56-39711" fmla="*/ 11215953 w 12641071"/>
              <a:gd name="connsiteY56-39712" fmla="*/ 3280632 h 5795240"/>
              <a:gd name="connsiteX57-39713" fmla="*/ 11142318 w 12641071"/>
              <a:gd name="connsiteY57-39714" fmla="*/ 3276914 h 5795240"/>
              <a:gd name="connsiteX58-39715" fmla="*/ 11215952 w 12641071"/>
              <a:gd name="connsiteY58-39716" fmla="*/ 3280632 h 5795240"/>
              <a:gd name="connsiteX59-39717" fmla="*/ 11213133 w 12641071"/>
              <a:gd name="connsiteY59-39718" fmla="*/ 3281062 h 5795240"/>
              <a:gd name="connsiteX60-39719" fmla="*/ 11116921 w 12641071"/>
              <a:gd name="connsiteY60-39720" fmla="*/ 3285921 h 5795240"/>
              <a:gd name="connsiteX61-39721" fmla="*/ 11050507 w 12641071"/>
              <a:gd name="connsiteY61-39722" fmla="*/ 3289274 h 5795240"/>
              <a:gd name="connsiteX62-39723" fmla="*/ 11006292 w 12641071"/>
              <a:gd name="connsiteY62-39724" fmla="*/ 3287041 h 5795240"/>
              <a:gd name="connsiteX63-39725" fmla="*/ 10937101 w 12641071"/>
              <a:gd name="connsiteY63-39726" fmla="*/ 3297601 h 5795240"/>
              <a:gd name="connsiteX64-39727" fmla="*/ 10144740 w 12641071"/>
              <a:gd name="connsiteY64-39728" fmla="*/ 4089962 h 5795240"/>
              <a:gd name="connsiteX65-39729" fmla="*/ 10130374 w 12641071"/>
              <a:gd name="connsiteY65-39730" fmla="*/ 4184101 h 5795240"/>
              <a:gd name="connsiteX66-39731" fmla="*/ 10130375 w 12641071"/>
              <a:gd name="connsiteY66-39732" fmla="*/ 4184103 h 5795240"/>
              <a:gd name="connsiteX67-39733" fmla="*/ 10130656 w 12641071"/>
              <a:gd name="connsiteY67-39734" fmla="*/ 4185950 h 5795240"/>
              <a:gd name="connsiteX68-39735" fmla="*/ 10138194 w 12641071"/>
              <a:gd name="connsiteY68-39736" fmla="*/ 4335228 h 5795240"/>
              <a:gd name="connsiteX69-39737" fmla="*/ 10137710 w 12641071"/>
              <a:gd name="connsiteY69-39738" fmla="*/ 4344822 h 5795240"/>
              <a:gd name="connsiteX70-39739" fmla="*/ 10133555 w 12641071"/>
              <a:gd name="connsiteY70-39740" fmla="*/ 4427096 h 5795240"/>
              <a:gd name="connsiteX71-39741" fmla="*/ 10129312 w 12641071"/>
              <a:gd name="connsiteY71-39742" fmla="*/ 4399289 h 5795240"/>
              <a:gd name="connsiteX72-39743" fmla="*/ 10126797 w 12641071"/>
              <a:gd name="connsiteY72-39744" fmla="*/ 4349498 h 5795240"/>
              <a:gd name="connsiteX73-39745" fmla="*/ 10126796 w 12641071"/>
              <a:gd name="connsiteY73-39746" fmla="*/ 4349498 h 5795240"/>
              <a:gd name="connsiteX74-39747" fmla="*/ 10129311 w 12641071"/>
              <a:gd name="connsiteY74-39748" fmla="*/ 4399289 h 5795240"/>
              <a:gd name="connsiteX75-39749" fmla="*/ 10133554 w 12641071"/>
              <a:gd name="connsiteY75-39750" fmla="*/ 4427096 h 5795240"/>
              <a:gd name="connsiteX76-39751" fmla="*/ 10130656 w 12641071"/>
              <a:gd name="connsiteY76-39752" fmla="*/ 4484506 h 5795240"/>
              <a:gd name="connsiteX77-39753" fmla="*/ 8678182 w 12641071"/>
              <a:gd name="connsiteY77-39754" fmla="*/ 5795240 h 5795240"/>
              <a:gd name="connsiteX78-39755" fmla="*/ 7467518 w 12641071"/>
              <a:gd name="connsiteY78-39756" fmla="*/ 5151535 h 5795240"/>
              <a:gd name="connsiteX79-39757" fmla="*/ 7419945 w 12641071"/>
              <a:gd name="connsiteY79-39758" fmla="*/ 5073228 h 5795240"/>
              <a:gd name="connsiteX80-39759" fmla="*/ 7367299 w 12641071"/>
              <a:gd name="connsiteY80-39760" fmla="*/ 4974928 h 5795240"/>
              <a:gd name="connsiteX81-39761" fmla="*/ 7320958 w 12641071"/>
              <a:gd name="connsiteY81-39762" fmla="*/ 4870887 h 5795240"/>
              <a:gd name="connsiteX82-39763" fmla="*/ 7322174 w 12641071"/>
              <a:gd name="connsiteY82-39764" fmla="*/ 4872361 h 5795240"/>
              <a:gd name="connsiteX83-39765" fmla="*/ 7322175 w 12641071"/>
              <a:gd name="connsiteY83-39766" fmla="*/ 4872361 h 5795240"/>
              <a:gd name="connsiteX84-39767" fmla="*/ 7223551 w 12641071"/>
              <a:gd name="connsiteY84-39768" fmla="*/ 4752829 h 5795240"/>
              <a:gd name="connsiteX85-39769" fmla="*/ 6652445 w 12641071"/>
              <a:gd name="connsiteY85-39770" fmla="*/ 4516269 h 5795240"/>
              <a:gd name="connsiteX86-39771" fmla="*/ 6200873 w 12641071"/>
              <a:gd name="connsiteY86-39772" fmla="*/ 4654206 h 5795240"/>
              <a:gd name="connsiteX87-39773" fmla="*/ 6088813 w 12641071"/>
              <a:gd name="connsiteY87-39774" fmla="*/ 4746663 h 5795240"/>
              <a:gd name="connsiteX88-39775" fmla="*/ 6023271 w 12641071"/>
              <a:gd name="connsiteY88-39776" fmla="*/ 4834312 h 5795240"/>
              <a:gd name="connsiteX89-39777" fmla="*/ 5935320 w 12641071"/>
              <a:gd name="connsiteY89-39778" fmla="*/ 4931081 h 5795240"/>
              <a:gd name="connsiteX90-39779" fmla="*/ 4971763 w 12641071"/>
              <a:gd name="connsiteY90-39780" fmla="*/ 5330200 h 5795240"/>
              <a:gd name="connsiteX91-39781" fmla="*/ 3716172 w 12641071"/>
              <a:gd name="connsiteY91-39782" fmla="*/ 4497938 h 5795240"/>
              <a:gd name="connsiteX92-39783" fmla="*/ 3659438 w 12641071"/>
              <a:gd name="connsiteY92-39784" fmla="*/ 4330309 h 5795240"/>
              <a:gd name="connsiteX93-39785" fmla="*/ 3659440 w 12641071"/>
              <a:gd name="connsiteY93-39786" fmla="*/ 4330309 h 5795240"/>
              <a:gd name="connsiteX94-39787" fmla="*/ 3613217 w 12641071"/>
              <a:gd name="connsiteY94-39788" fmla="*/ 4245153 h 5795240"/>
              <a:gd name="connsiteX95-39789" fmla="*/ 3083792 w 12641071"/>
              <a:gd name="connsiteY95-39790" fmla="*/ 3963660 h 5795240"/>
              <a:gd name="connsiteX96-39791" fmla="*/ 2835272 w 12641071"/>
              <a:gd name="connsiteY96-39792" fmla="*/ 4013833 h 5795240"/>
              <a:gd name="connsiteX97-39793" fmla="*/ 2762875 w 12641071"/>
              <a:gd name="connsiteY97-39794" fmla="*/ 4057784 h 5795240"/>
              <a:gd name="connsiteX98-39795" fmla="*/ 2664698 w 12641071"/>
              <a:gd name="connsiteY98-39796" fmla="*/ 4117431 h 5795240"/>
              <a:gd name="connsiteX99-39797" fmla="*/ 1804544 w 12641071"/>
              <a:gd name="connsiteY99-39798" fmla="*/ 4335229 h 5795240"/>
              <a:gd name="connsiteX100-39799" fmla="*/ 0 w 12641071"/>
              <a:gd name="connsiteY100-39800" fmla="*/ 2530685 h 5795240"/>
              <a:gd name="connsiteX101-39801" fmla="*/ 1804544 w 12641071"/>
              <a:gd name="connsiteY101-39802" fmla="*/ 726143 h 5795240"/>
              <a:gd name="connsiteX102-39803" fmla="*/ 3080549 w 12641071"/>
              <a:gd name="connsiteY102-39804" fmla="*/ 1254682 h 5795240"/>
              <a:gd name="connsiteX103-39805" fmla="*/ 3268676 w 12641071"/>
              <a:gd name="connsiteY103-39806" fmla="*/ 1461167 h 5795240"/>
              <a:gd name="connsiteX104-39807" fmla="*/ 3565826 w 12641071"/>
              <a:gd name="connsiteY104-39808" fmla="*/ 1551935 h 5795240"/>
              <a:gd name="connsiteX105-39809" fmla="*/ 4086504 w 12641071"/>
              <a:gd name="connsiteY105-39810" fmla="*/ 1127574 h 5795240"/>
              <a:gd name="connsiteX106-39811" fmla="*/ 4103078 w 12641071"/>
              <a:gd name="connsiteY106-39812" fmla="*/ 1004204 h 5795240"/>
              <a:gd name="connsiteX107-39813" fmla="*/ 5215874 w 12641071"/>
              <a:gd name="connsiteY107-39814" fmla="*/ 0 h 5795240"/>
              <a:gd name="connsiteX0-39815" fmla="*/ 5215874 w 12641071"/>
              <a:gd name="connsiteY0-39816" fmla="*/ 0 h 5795240"/>
              <a:gd name="connsiteX1-39817" fmla="*/ 5927386 w 12641071"/>
              <a:gd name="connsiteY1-39818" fmla="*/ 255427 h 5795240"/>
              <a:gd name="connsiteX2-39819" fmla="*/ 6105193 w 12641071"/>
              <a:gd name="connsiteY2-39820" fmla="*/ 442067 h 5795240"/>
              <a:gd name="connsiteX3-39821" fmla="*/ 6105193 w 12641071"/>
              <a:gd name="connsiteY3-39822" fmla="*/ 442069 h 5795240"/>
              <a:gd name="connsiteX4-39823" fmla="*/ 6141460 w 12641071"/>
              <a:gd name="connsiteY4-39824" fmla="*/ 475027 h 5795240"/>
              <a:gd name="connsiteX5-39825" fmla="*/ 6788665 w 12641071"/>
              <a:gd name="connsiteY5-39826" fmla="*/ 707369 h 5795240"/>
              <a:gd name="connsiteX6-39827" fmla="*/ 7184710 w 12641071"/>
              <a:gd name="connsiteY6-39828" fmla="*/ 627411 h 5795240"/>
              <a:gd name="connsiteX7-39829" fmla="*/ 7314851 w 12641071"/>
              <a:gd name="connsiteY7-39830" fmla="*/ 559537 h 5795240"/>
              <a:gd name="connsiteX8-39831" fmla="*/ 7314853 w 12641071"/>
              <a:gd name="connsiteY8-39832" fmla="*/ 559536 h 5795240"/>
              <a:gd name="connsiteX9-39833" fmla="*/ 7314851 w 12641071"/>
              <a:gd name="connsiteY9-39834" fmla="*/ 559537 h 5795240"/>
              <a:gd name="connsiteX10-39835" fmla="*/ 7391626 w 12641071"/>
              <a:gd name="connsiteY10-39836" fmla="*/ 508114 h 5795240"/>
              <a:gd name="connsiteX11-39837" fmla="*/ 7391631 w 12641071"/>
              <a:gd name="connsiteY11-39838" fmla="*/ 508110 h 5795240"/>
              <a:gd name="connsiteX12-39839" fmla="*/ 7478934 w 12641071"/>
              <a:gd name="connsiteY12-39840" fmla="*/ 466053 h 5795240"/>
              <a:gd name="connsiteX13-39841" fmla="*/ 7897193 w 12641071"/>
              <a:gd name="connsiteY13-39842" fmla="*/ 381611 h 5795240"/>
              <a:gd name="connsiteX14-39843" fmla="*/ 8788216 w 12641071"/>
              <a:gd name="connsiteY14-39844" fmla="*/ 855364 h 5795240"/>
              <a:gd name="connsiteX15-39845" fmla="*/ 8832362 w 12641071"/>
              <a:gd name="connsiteY15-39846" fmla="*/ 928030 h 5795240"/>
              <a:gd name="connsiteX16-39847" fmla="*/ 8832362 w 12641071"/>
              <a:gd name="connsiteY16-39848" fmla="*/ 928033 h 5795240"/>
              <a:gd name="connsiteX17-39849" fmla="*/ 8842040 w 12641071"/>
              <a:gd name="connsiteY17-39850" fmla="*/ 943961 h 5795240"/>
              <a:gd name="connsiteX18-39851" fmla="*/ 8856144 w 12641071"/>
              <a:gd name="connsiteY18-39852" fmla="*/ 973241 h 5795240"/>
              <a:gd name="connsiteX19-39853" fmla="*/ 8856145 w 12641071"/>
              <a:gd name="connsiteY19-39854" fmla="*/ 973241 h 5795240"/>
              <a:gd name="connsiteX20-39855" fmla="*/ 8878117 w 12641071"/>
              <a:gd name="connsiteY20-39856" fmla="*/ 1018851 h 5795240"/>
              <a:gd name="connsiteX21-39857" fmla="*/ 8877719 w 12641071"/>
              <a:gd name="connsiteY21-39858" fmla="*/ 1018369 h 5795240"/>
              <a:gd name="connsiteX22-39859" fmla="*/ 8853250 w 12641071"/>
              <a:gd name="connsiteY22-39860" fmla="*/ 973288 h 5795240"/>
              <a:gd name="connsiteX23-39861" fmla="*/ 8853249 w 12641071"/>
              <a:gd name="connsiteY23-39862" fmla="*/ 973288 h 5795240"/>
              <a:gd name="connsiteX24-39863" fmla="*/ 8853248 w 12641071"/>
              <a:gd name="connsiteY24-39864" fmla="*/ 973287 h 5795240"/>
              <a:gd name="connsiteX25-39865" fmla="*/ 8849677 w 12641071"/>
              <a:gd name="connsiteY25-39866" fmla="*/ 973341 h 5795240"/>
              <a:gd name="connsiteX26-39867" fmla="*/ 8641543 w 12641071"/>
              <a:gd name="connsiteY26-39868" fmla="*/ 916577 h 5795240"/>
              <a:gd name="connsiteX27-39869" fmla="*/ 8641545 w 12641071"/>
              <a:gd name="connsiteY27-39870" fmla="*/ 916580 h 5795240"/>
              <a:gd name="connsiteX28-39871" fmla="*/ 8849676 w 12641071"/>
              <a:gd name="connsiteY28-39872" fmla="*/ 973343 h 5795240"/>
              <a:gd name="connsiteX29-39873" fmla="*/ 8853248 w 12641071"/>
              <a:gd name="connsiteY29-39874" fmla="*/ 973288 h 5795240"/>
              <a:gd name="connsiteX30-39875" fmla="*/ 8877719 w 12641071"/>
              <a:gd name="connsiteY30-39876" fmla="*/ 1018371 h 5795240"/>
              <a:gd name="connsiteX31-39877" fmla="*/ 8878116 w 12641071"/>
              <a:gd name="connsiteY31-39878" fmla="*/ 1018851 h 5795240"/>
              <a:gd name="connsiteX32-39879" fmla="*/ 8887288 w 12641071"/>
              <a:gd name="connsiteY32-39880" fmla="*/ 1037892 h 5795240"/>
              <a:gd name="connsiteX33-39881" fmla="*/ 8949899 w 12641071"/>
              <a:gd name="connsiteY33-39882" fmla="*/ 1239592 h 5795240"/>
              <a:gd name="connsiteX34-39883" fmla="*/ 8949899 w 12641071"/>
              <a:gd name="connsiteY34-39884" fmla="*/ 1239591 h 5795240"/>
              <a:gd name="connsiteX35-39885" fmla="*/ 8887288 w 12641071"/>
              <a:gd name="connsiteY35-39886" fmla="*/ 1037890 h 5795240"/>
              <a:gd name="connsiteX36-39887" fmla="*/ 8878116 w 12641071"/>
              <a:gd name="connsiteY36-39888" fmla="*/ 1018851 h 5795240"/>
              <a:gd name="connsiteX37-39889" fmla="*/ 8931285 w 12641071"/>
              <a:gd name="connsiteY37-39890" fmla="*/ 1083292 h 5795240"/>
              <a:gd name="connsiteX38-39891" fmla="*/ 9241478 w 12641071"/>
              <a:gd name="connsiteY38-39892" fmla="*/ 1211778 h 5795240"/>
              <a:gd name="connsiteX39-39893" fmla="*/ 9605238 w 12641071"/>
              <a:gd name="connsiteY39-39894" fmla="*/ 1018369 h 5795240"/>
              <a:gd name="connsiteX40-39895" fmla="*/ 9636247 w 12641071"/>
              <a:gd name="connsiteY40-39896" fmla="*/ 961241 h 5795240"/>
              <a:gd name="connsiteX41-39897" fmla="*/ 9641995 w 12641071"/>
              <a:gd name="connsiteY41-39898" fmla="*/ 961152 h 5795240"/>
              <a:gd name="connsiteX42-39899" fmla="*/ 9584939 w 12641071"/>
              <a:gd name="connsiteY42-39900" fmla="*/ 1079594 h 5795240"/>
              <a:gd name="connsiteX43-39901" fmla="*/ 9546257 w 12641071"/>
              <a:gd name="connsiteY43-39902" fmla="*/ 1204206 h 5795240"/>
              <a:gd name="connsiteX44-39903" fmla="*/ 9584939 w 12641071"/>
              <a:gd name="connsiteY44-39904" fmla="*/ 1079596 h 5795240"/>
              <a:gd name="connsiteX45-39905" fmla="*/ 9641995 w 12641071"/>
              <a:gd name="connsiteY45-39906" fmla="*/ 961153 h 5795240"/>
              <a:gd name="connsiteX46-39907" fmla="*/ 9653069 w 12641071"/>
              <a:gd name="connsiteY46-39908" fmla="*/ 960983 h 5795240"/>
              <a:gd name="connsiteX47-39909" fmla="*/ 9801564 w 12641071"/>
              <a:gd name="connsiteY47-39910" fmla="*/ 1196828 h 5795240"/>
              <a:gd name="connsiteX48-39911" fmla="*/ 9801566 w 12641071"/>
              <a:gd name="connsiteY48-39912" fmla="*/ 1196828 h 5795240"/>
              <a:gd name="connsiteX49-39913" fmla="*/ 9653070 w 12641071"/>
              <a:gd name="connsiteY49-39914" fmla="*/ 960982 h 5795240"/>
              <a:gd name="connsiteX50-39915" fmla="*/ 9641996 w 12641071"/>
              <a:gd name="connsiteY50-39916" fmla="*/ 961152 h 5795240"/>
              <a:gd name="connsiteX51-39917" fmla="*/ 9651917 w 12641071"/>
              <a:gd name="connsiteY51-39918" fmla="*/ 940556 h 5795240"/>
              <a:gd name="connsiteX52-39919" fmla="*/ 11050508 w 12641071"/>
              <a:gd name="connsiteY52-39920" fmla="*/ 108150 h 5795240"/>
              <a:gd name="connsiteX53-39921" fmla="*/ 12641071 w 12641071"/>
              <a:gd name="connsiteY53-39922" fmla="*/ 1698711 h 5795240"/>
              <a:gd name="connsiteX54-39923" fmla="*/ 11371062 w 12641071"/>
              <a:gd name="connsiteY54-39924" fmla="*/ 3256960 h 5795240"/>
              <a:gd name="connsiteX55-39925" fmla="*/ 11215953 w 12641071"/>
              <a:gd name="connsiteY55-39926" fmla="*/ 3280632 h 5795240"/>
              <a:gd name="connsiteX56-39927" fmla="*/ 11142318 w 12641071"/>
              <a:gd name="connsiteY56-39928" fmla="*/ 3276914 h 5795240"/>
              <a:gd name="connsiteX57-39929" fmla="*/ 11215952 w 12641071"/>
              <a:gd name="connsiteY57-39930" fmla="*/ 3280632 h 5795240"/>
              <a:gd name="connsiteX58-39931" fmla="*/ 11213133 w 12641071"/>
              <a:gd name="connsiteY58-39932" fmla="*/ 3281062 h 5795240"/>
              <a:gd name="connsiteX59-39933" fmla="*/ 11116921 w 12641071"/>
              <a:gd name="connsiteY59-39934" fmla="*/ 3285921 h 5795240"/>
              <a:gd name="connsiteX60-39935" fmla="*/ 11050507 w 12641071"/>
              <a:gd name="connsiteY60-39936" fmla="*/ 3289274 h 5795240"/>
              <a:gd name="connsiteX61-39937" fmla="*/ 11006292 w 12641071"/>
              <a:gd name="connsiteY61-39938" fmla="*/ 3287041 h 5795240"/>
              <a:gd name="connsiteX62-39939" fmla="*/ 10937101 w 12641071"/>
              <a:gd name="connsiteY62-39940" fmla="*/ 3297601 h 5795240"/>
              <a:gd name="connsiteX63-39941" fmla="*/ 10144740 w 12641071"/>
              <a:gd name="connsiteY63-39942" fmla="*/ 4089962 h 5795240"/>
              <a:gd name="connsiteX64-39943" fmla="*/ 10130374 w 12641071"/>
              <a:gd name="connsiteY64-39944" fmla="*/ 4184101 h 5795240"/>
              <a:gd name="connsiteX65-39945" fmla="*/ 10130375 w 12641071"/>
              <a:gd name="connsiteY65-39946" fmla="*/ 4184103 h 5795240"/>
              <a:gd name="connsiteX66-39947" fmla="*/ 10130656 w 12641071"/>
              <a:gd name="connsiteY66-39948" fmla="*/ 4185950 h 5795240"/>
              <a:gd name="connsiteX67-39949" fmla="*/ 10138194 w 12641071"/>
              <a:gd name="connsiteY67-39950" fmla="*/ 4335228 h 5795240"/>
              <a:gd name="connsiteX68-39951" fmla="*/ 10137710 w 12641071"/>
              <a:gd name="connsiteY68-39952" fmla="*/ 4344822 h 5795240"/>
              <a:gd name="connsiteX69-39953" fmla="*/ 10133555 w 12641071"/>
              <a:gd name="connsiteY69-39954" fmla="*/ 4427096 h 5795240"/>
              <a:gd name="connsiteX70-39955" fmla="*/ 10129312 w 12641071"/>
              <a:gd name="connsiteY70-39956" fmla="*/ 4399289 h 5795240"/>
              <a:gd name="connsiteX71-39957" fmla="*/ 10126797 w 12641071"/>
              <a:gd name="connsiteY71-39958" fmla="*/ 4349498 h 5795240"/>
              <a:gd name="connsiteX72-39959" fmla="*/ 10126796 w 12641071"/>
              <a:gd name="connsiteY72-39960" fmla="*/ 4349498 h 5795240"/>
              <a:gd name="connsiteX73-39961" fmla="*/ 10129311 w 12641071"/>
              <a:gd name="connsiteY73-39962" fmla="*/ 4399289 h 5795240"/>
              <a:gd name="connsiteX74-39963" fmla="*/ 10133554 w 12641071"/>
              <a:gd name="connsiteY74-39964" fmla="*/ 4427096 h 5795240"/>
              <a:gd name="connsiteX75-39965" fmla="*/ 10130656 w 12641071"/>
              <a:gd name="connsiteY75-39966" fmla="*/ 4484506 h 5795240"/>
              <a:gd name="connsiteX76-39967" fmla="*/ 8678182 w 12641071"/>
              <a:gd name="connsiteY76-39968" fmla="*/ 5795240 h 5795240"/>
              <a:gd name="connsiteX77-39969" fmla="*/ 7467518 w 12641071"/>
              <a:gd name="connsiteY77-39970" fmla="*/ 5151535 h 5795240"/>
              <a:gd name="connsiteX78-39971" fmla="*/ 7419945 w 12641071"/>
              <a:gd name="connsiteY78-39972" fmla="*/ 5073228 h 5795240"/>
              <a:gd name="connsiteX79-39973" fmla="*/ 7367299 w 12641071"/>
              <a:gd name="connsiteY79-39974" fmla="*/ 4974928 h 5795240"/>
              <a:gd name="connsiteX80-39975" fmla="*/ 7320958 w 12641071"/>
              <a:gd name="connsiteY80-39976" fmla="*/ 4870887 h 5795240"/>
              <a:gd name="connsiteX81-39977" fmla="*/ 7322174 w 12641071"/>
              <a:gd name="connsiteY81-39978" fmla="*/ 4872361 h 5795240"/>
              <a:gd name="connsiteX82-39979" fmla="*/ 7322175 w 12641071"/>
              <a:gd name="connsiteY82-39980" fmla="*/ 4872361 h 5795240"/>
              <a:gd name="connsiteX83-39981" fmla="*/ 7223551 w 12641071"/>
              <a:gd name="connsiteY83-39982" fmla="*/ 4752829 h 5795240"/>
              <a:gd name="connsiteX84-39983" fmla="*/ 6652445 w 12641071"/>
              <a:gd name="connsiteY84-39984" fmla="*/ 4516269 h 5795240"/>
              <a:gd name="connsiteX85-39985" fmla="*/ 6200873 w 12641071"/>
              <a:gd name="connsiteY85-39986" fmla="*/ 4654206 h 5795240"/>
              <a:gd name="connsiteX86-39987" fmla="*/ 6088813 w 12641071"/>
              <a:gd name="connsiteY86-39988" fmla="*/ 4746663 h 5795240"/>
              <a:gd name="connsiteX87-39989" fmla="*/ 6023271 w 12641071"/>
              <a:gd name="connsiteY87-39990" fmla="*/ 4834312 h 5795240"/>
              <a:gd name="connsiteX88-39991" fmla="*/ 5935320 w 12641071"/>
              <a:gd name="connsiteY88-39992" fmla="*/ 4931081 h 5795240"/>
              <a:gd name="connsiteX89-39993" fmla="*/ 4971763 w 12641071"/>
              <a:gd name="connsiteY89-39994" fmla="*/ 5330200 h 5795240"/>
              <a:gd name="connsiteX90-39995" fmla="*/ 3716172 w 12641071"/>
              <a:gd name="connsiteY90-39996" fmla="*/ 4497938 h 5795240"/>
              <a:gd name="connsiteX91-39997" fmla="*/ 3659438 w 12641071"/>
              <a:gd name="connsiteY91-39998" fmla="*/ 4330309 h 5795240"/>
              <a:gd name="connsiteX92-39999" fmla="*/ 3659440 w 12641071"/>
              <a:gd name="connsiteY92-40000" fmla="*/ 4330309 h 5795240"/>
              <a:gd name="connsiteX93-40001" fmla="*/ 3613217 w 12641071"/>
              <a:gd name="connsiteY93-40002" fmla="*/ 4245153 h 5795240"/>
              <a:gd name="connsiteX94-40003" fmla="*/ 3083792 w 12641071"/>
              <a:gd name="connsiteY94-40004" fmla="*/ 3963660 h 5795240"/>
              <a:gd name="connsiteX95-40005" fmla="*/ 2835272 w 12641071"/>
              <a:gd name="connsiteY95-40006" fmla="*/ 4013833 h 5795240"/>
              <a:gd name="connsiteX96-40007" fmla="*/ 2762875 w 12641071"/>
              <a:gd name="connsiteY96-40008" fmla="*/ 4057784 h 5795240"/>
              <a:gd name="connsiteX97-40009" fmla="*/ 2664698 w 12641071"/>
              <a:gd name="connsiteY97-40010" fmla="*/ 4117431 h 5795240"/>
              <a:gd name="connsiteX98-40011" fmla="*/ 1804544 w 12641071"/>
              <a:gd name="connsiteY98-40012" fmla="*/ 4335229 h 5795240"/>
              <a:gd name="connsiteX99-40013" fmla="*/ 0 w 12641071"/>
              <a:gd name="connsiteY99-40014" fmla="*/ 2530685 h 5795240"/>
              <a:gd name="connsiteX100-40015" fmla="*/ 1804544 w 12641071"/>
              <a:gd name="connsiteY100-40016" fmla="*/ 726143 h 5795240"/>
              <a:gd name="connsiteX101-40017" fmla="*/ 3080549 w 12641071"/>
              <a:gd name="connsiteY101-40018" fmla="*/ 1254682 h 5795240"/>
              <a:gd name="connsiteX102-40019" fmla="*/ 3268676 w 12641071"/>
              <a:gd name="connsiteY102-40020" fmla="*/ 1461167 h 5795240"/>
              <a:gd name="connsiteX103-40021" fmla="*/ 3565826 w 12641071"/>
              <a:gd name="connsiteY103-40022" fmla="*/ 1551935 h 5795240"/>
              <a:gd name="connsiteX104-40023" fmla="*/ 4086504 w 12641071"/>
              <a:gd name="connsiteY104-40024" fmla="*/ 1127574 h 5795240"/>
              <a:gd name="connsiteX105-40025" fmla="*/ 4103078 w 12641071"/>
              <a:gd name="connsiteY105-40026" fmla="*/ 1004204 h 5795240"/>
              <a:gd name="connsiteX106-40027" fmla="*/ 5215874 w 12641071"/>
              <a:gd name="connsiteY106-40028" fmla="*/ 0 h 5795240"/>
              <a:gd name="connsiteX0-40029" fmla="*/ 5215874 w 12641071"/>
              <a:gd name="connsiteY0-40030" fmla="*/ 0 h 5795240"/>
              <a:gd name="connsiteX1-40031" fmla="*/ 5927386 w 12641071"/>
              <a:gd name="connsiteY1-40032" fmla="*/ 255427 h 5795240"/>
              <a:gd name="connsiteX2-40033" fmla="*/ 6105193 w 12641071"/>
              <a:gd name="connsiteY2-40034" fmla="*/ 442067 h 5795240"/>
              <a:gd name="connsiteX3-40035" fmla="*/ 6105193 w 12641071"/>
              <a:gd name="connsiteY3-40036" fmla="*/ 442069 h 5795240"/>
              <a:gd name="connsiteX4-40037" fmla="*/ 6141460 w 12641071"/>
              <a:gd name="connsiteY4-40038" fmla="*/ 475027 h 5795240"/>
              <a:gd name="connsiteX5-40039" fmla="*/ 6788665 w 12641071"/>
              <a:gd name="connsiteY5-40040" fmla="*/ 707369 h 5795240"/>
              <a:gd name="connsiteX6-40041" fmla="*/ 7184710 w 12641071"/>
              <a:gd name="connsiteY6-40042" fmla="*/ 627411 h 5795240"/>
              <a:gd name="connsiteX7-40043" fmla="*/ 7314851 w 12641071"/>
              <a:gd name="connsiteY7-40044" fmla="*/ 559537 h 5795240"/>
              <a:gd name="connsiteX8-40045" fmla="*/ 7314853 w 12641071"/>
              <a:gd name="connsiteY8-40046" fmla="*/ 559536 h 5795240"/>
              <a:gd name="connsiteX9-40047" fmla="*/ 7314851 w 12641071"/>
              <a:gd name="connsiteY9-40048" fmla="*/ 559537 h 5795240"/>
              <a:gd name="connsiteX10-40049" fmla="*/ 7391626 w 12641071"/>
              <a:gd name="connsiteY10-40050" fmla="*/ 508114 h 5795240"/>
              <a:gd name="connsiteX11-40051" fmla="*/ 7391631 w 12641071"/>
              <a:gd name="connsiteY11-40052" fmla="*/ 508110 h 5795240"/>
              <a:gd name="connsiteX12-40053" fmla="*/ 7478934 w 12641071"/>
              <a:gd name="connsiteY12-40054" fmla="*/ 466053 h 5795240"/>
              <a:gd name="connsiteX13-40055" fmla="*/ 7897193 w 12641071"/>
              <a:gd name="connsiteY13-40056" fmla="*/ 381611 h 5795240"/>
              <a:gd name="connsiteX14-40057" fmla="*/ 8788216 w 12641071"/>
              <a:gd name="connsiteY14-40058" fmla="*/ 855364 h 5795240"/>
              <a:gd name="connsiteX15-40059" fmla="*/ 8832362 w 12641071"/>
              <a:gd name="connsiteY15-40060" fmla="*/ 928030 h 5795240"/>
              <a:gd name="connsiteX16-40061" fmla="*/ 8832362 w 12641071"/>
              <a:gd name="connsiteY16-40062" fmla="*/ 928033 h 5795240"/>
              <a:gd name="connsiteX17-40063" fmla="*/ 8842040 w 12641071"/>
              <a:gd name="connsiteY17-40064" fmla="*/ 943961 h 5795240"/>
              <a:gd name="connsiteX18-40065" fmla="*/ 8856144 w 12641071"/>
              <a:gd name="connsiteY18-40066" fmla="*/ 973241 h 5795240"/>
              <a:gd name="connsiteX19-40067" fmla="*/ 8856145 w 12641071"/>
              <a:gd name="connsiteY19-40068" fmla="*/ 973241 h 5795240"/>
              <a:gd name="connsiteX20-40069" fmla="*/ 8878117 w 12641071"/>
              <a:gd name="connsiteY20-40070" fmla="*/ 1018851 h 5795240"/>
              <a:gd name="connsiteX21-40071" fmla="*/ 8877719 w 12641071"/>
              <a:gd name="connsiteY21-40072" fmla="*/ 1018369 h 5795240"/>
              <a:gd name="connsiteX22-40073" fmla="*/ 8853250 w 12641071"/>
              <a:gd name="connsiteY22-40074" fmla="*/ 973288 h 5795240"/>
              <a:gd name="connsiteX23-40075" fmla="*/ 8853249 w 12641071"/>
              <a:gd name="connsiteY23-40076" fmla="*/ 973288 h 5795240"/>
              <a:gd name="connsiteX24-40077" fmla="*/ 8853248 w 12641071"/>
              <a:gd name="connsiteY24-40078" fmla="*/ 973287 h 5795240"/>
              <a:gd name="connsiteX25-40079" fmla="*/ 8849677 w 12641071"/>
              <a:gd name="connsiteY25-40080" fmla="*/ 973341 h 5795240"/>
              <a:gd name="connsiteX26-40081" fmla="*/ 8641543 w 12641071"/>
              <a:gd name="connsiteY26-40082" fmla="*/ 916577 h 5795240"/>
              <a:gd name="connsiteX27-40083" fmla="*/ 8641545 w 12641071"/>
              <a:gd name="connsiteY27-40084" fmla="*/ 916580 h 5795240"/>
              <a:gd name="connsiteX28-40085" fmla="*/ 8849676 w 12641071"/>
              <a:gd name="connsiteY28-40086" fmla="*/ 973343 h 5795240"/>
              <a:gd name="connsiteX29-40087" fmla="*/ 8853248 w 12641071"/>
              <a:gd name="connsiteY29-40088" fmla="*/ 973288 h 5795240"/>
              <a:gd name="connsiteX30-40089" fmla="*/ 8877719 w 12641071"/>
              <a:gd name="connsiteY30-40090" fmla="*/ 1018371 h 5795240"/>
              <a:gd name="connsiteX31-40091" fmla="*/ 8878116 w 12641071"/>
              <a:gd name="connsiteY31-40092" fmla="*/ 1018851 h 5795240"/>
              <a:gd name="connsiteX32-40093" fmla="*/ 8887288 w 12641071"/>
              <a:gd name="connsiteY32-40094" fmla="*/ 1037892 h 5795240"/>
              <a:gd name="connsiteX33-40095" fmla="*/ 8949899 w 12641071"/>
              <a:gd name="connsiteY33-40096" fmla="*/ 1239592 h 5795240"/>
              <a:gd name="connsiteX34-40097" fmla="*/ 8887288 w 12641071"/>
              <a:gd name="connsiteY34-40098" fmla="*/ 1037890 h 5795240"/>
              <a:gd name="connsiteX35-40099" fmla="*/ 8878116 w 12641071"/>
              <a:gd name="connsiteY35-40100" fmla="*/ 1018851 h 5795240"/>
              <a:gd name="connsiteX36-40101" fmla="*/ 8931285 w 12641071"/>
              <a:gd name="connsiteY36-40102" fmla="*/ 1083292 h 5795240"/>
              <a:gd name="connsiteX37-40103" fmla="*/ 9241478 w 12641071"/>
              <a:gd name="connsiteY37-40104" fmla="*/ 1211778 h 5795240"/>
              <a:gd name="connsiteX38-40105" fmla="*/ 9605238 w 12641071"/>
              <a:gd name="connsiteY38-40106" fmla="*/ 1018369 h 5795240"/>
              <a:gd name="connsiteX39-40107" fmla="*/ 9636247 w 12641071"/>
              <a:gd name="connsiteY39-40108" fmla="*/ 961241 h 5795240"/>
              <a:gd name="connsiteX40-40109" fmla="*/ 9641995 w 12641071"/>
              <a:gd name="connsiteY40-40110" fmla="*/ 961152 h 5795240"/>
              <a:gd name="connsiteX41-40111" fmla="*/ 9584939 w 12641071"/>
              <a:gd name="connsiteY41-40112" fmla="*/ 1079594 h 5795240"/>
              <a:gd name="connsiteX42-40113" fmla="*/ 9546257 w 12641071"/>
              <a:gd name="connsiteY42-40114" fmla="*/ 1204206 h 5795240"/>
              <a:gd name="connsiteX43-40115" fmla="*/ 9584939 w 12641071"/>
              <a:gd name="connsiteY43-40116" fmla="*/ 1079596 h 5795240"/>
              <a:gd name="connsiteX44-40117" fmla="*/ 9641995 w 12641071"/>
              <a:gd name="connsiteY44-40118" fmla="*/ 961153 h 5795240"/>
              <a:gd name="connsiteX45-40119" fmla="*/ 9653069 w 12641071"/>
              <a:gd name="connsiteY45-40120" fmla="*/ 960983 h 5795240"/>
              <a:gd name="connsiteX46-40121" fmla="*/ 9801564 w 12641071"/>
              <a:gd name="connsiteY46-40122" fmla="*/ 1196828 h 5795240"/>
              <a:gd name="connsiteX47-40123" fmla="*/ 9801566 w 12641071"/>
              <a:gd name="connsiteY47-40124" fmla="*/ 1196828 h 5795240"/>
              <a:gd name="connsiteX48-40125" fmla="*/ 9653070 w 12641071"/>
              <a:gd name="connsiteY48-40126" fmla="*/ 960982 h 5795240"/>
              <a:gd name="connsiteX49-40127" fmla="*/ 9641996 w 12641071"/>
              <a:gd name="connsiteY49-40128" fmla="*/ 961152 h 5795240"/>
              <a:gd name="connsiteX50-40129" fmla="*/ 9651917 w 12641071"/>
              <a:gd name="connsiteY50-40130" fmla="*/ 940556 h 5795240"/>
              <a:gd name="connsiteX51-40131" fmla="*/ 11050508 w 12641071"/>
              <a:gd name="connsiteY51-40132" fmla="*/ 108150 h 5795240"/>
              <a:gd name="connsiteX52-40133" fmla="*/ 12641071 w 12641071"/>
              <a:gd name="connsiteY52-40134" fmla="*/ 1698711 h 5795240"/>
              <a:gd name="connsiteX53-40135" fmla="*/ 11371062 w 12641071"/>
              <a:gd name="connsiteY53-40136" fmla="*/ 3256960 h 5795240"/>
              <a:gd name="connsiteX54-40137" fmla="*/ 11215953 w 12641071"/>
              <a:gd name="connsiteY54-40138" fmla="*/ 3280632 h 5795240"/>
              <a:gd name="connsiteX55-40139" fmla="*/ 11142318 w 12641071"/>
              <a:gd name="connsiteY55-40140" fmla="*/ 3276914 h 5795240"/>
              <a:gd name="connsiteX56-40141" fmla="*/ 11215952 w 12641071"/>
              <a:gd name="connsiteY56-40142" fmla="*/ 3280632 h 5795240"/>
              <a:gd name="connsiteX57-40143" fmla="*/ 11213133 w 12641071"/>
              <a:gd name="connsiteY57-40144" fmla="*/ 3281062 h 5795240"/>
              <a:gd name="connsiteX58-40145" fmla="*/ 11116921 w 12641071"/>
              <a:gd name="connsiteY58-40146" fmla="*/ 3285921 h 5795240"/>
              <a:gd name="connsiteX59-40147" fmla="*/ 11050507 w 12641071"/>
              <a:gd name="connsiteY59-40148" fmla="*/ 3289274 h 5795240"/>
              <a:gd name="connsiteX60-40149" fmla="*/ 11006292 w 12641071"/>
              <a:gd name="connsiteY60-40150" fmla="*/ 3287041 h 5795240"/>
              <a:gd name="connsiteX61-40151" fmla="*/ 10937101 w 12641071"/>
              <a:gd name="connsiteY61-40152" fmla="*/ 3297601 h 5795240"/>
              <a:gd name="connsiteX62-40153" fmla="*/ 10144740 w 12641071"/>
              <a:gd name="connsiteY62-40154" fmla="*/ 4089962 h 5795240"/>
              <a:gd name="connsiteX63-40155" fmla="*/ 10130374 w 12641071"/>
              <a:gd name="connsiteY63-40156" fmla="*/ 4184101 h 5795240"/>
              <a:gd name="connsiteX64-40157" fmla="*/ 10130375 w 12641071"/>
              <a:gd name="connsiteY64-40158" fmla="*/ 4184103 h 5795240"/>
              <a:gd name="connsiteX65-40159" fmla="*/ 10130656 w 12641071"/>
              <a:gd name="connsiteY65-40160" fmla="*/ 4185950 h 5795240"/>
              <a:gd name="connsiteX66-40161" fmla="*/ 10138194 w 12641071"/>
              <a:gd name="connsiteY66-40162" fmla="*/ 4335228 h 5795240"/>
              <a:gd name="connsiteX67-40163" fmla="*/ 10137710 w 12641071"/>
              <a:gd name="connsiteY67-40164" fmla="*/ 4344822 h 5795240"/>
              <a:gd name="connsiteX68-40165" fmla="*/ 10133555 w 12641071"/>
              <a:gd name="connsiteY68-40166" fmla="*/ 4427096 h 5795240"/>
              <a:gd name="connsiteX69-40167" fmla="*/ 10129312 w 12641071"/>
              <a:gd name="connsiteY69-40168" fmla="*/ 4399289 h 5795240"/>
              <a:gd name="connsiteX70-40169" fmla="*/ 10126797 w 12641071"/>
              <a:gd name="connsiteY70-40170" fmla="*/ 4349498 h 5795240"/>
              <a:gd name="connsiteX71-40171" fmla="*/ 10126796 w 12641071"/>
              <a:gd name="connsiteY71-40172" fmla="*/ 4349498 h 5795240"/>
              <a:gd name="connsiteX72-40173" fmla="*/ 10129311 w 12641071"/>
              <a:gd name="connsiteY72-40174" fmla="*/ 4399289 h 5795240"/>
              <a:gd name="connsiteX73-40175" fmla="*/ 10133554 w 12641071"/>
              <a:gd name="connsiteY73-40176" fmla="*/ 4427096 h 5795240"/>
              <a:gd name="connsiteX74-40177" fmla="*/ 10130656 w 12641071"/>
              <a:gd name="connsiteY74-40178" fmla="*/ 4484506 h 5795240"/>
              <a:gd name="connsiteX75-40179" fmla="*/ 8678182 w 12641071"/>
              <a:gd name="connsiteY75-40180" fmla="*/ 5795240 h 5795240"/>
              <a:gd name="connsiteX76-40181" fmla="*/ 7467518 w 12641071"/>
              <a:gd name="connsiteY76-40182" fmla="*/ 5151535 h 5795240"/>
              <a:gd name="connsiteX77-40183" fmla="*/ 7419945 w 12641071"/>
              <a:gd name="connsiteY77-40184" fmla="*/ 5073228 h 5795240"/>
              <a:gd name="connsiteX78-40185" fmla="*/ 7367299 w 12641071"/>
              <a:gd name="connsiteY78-40186" fmla="*/ 4974928 h 5795240"/>
              <a:gd name="connsiteX79-40187" fmla="*/ 7320958 w 12641071"/>
              <a:gd name="connsiteY79-40188" fmla="*/ 4870887 h 5795240"/>
              <a:gd name="connsiteX80-40189" fmla="*/ 7322174 w 12641071"/>
              <a:gd name="connsiteY80-40190" fmla="*/ 4872361 h 5795240"/>
              <a:gd name="connsiteX81-40191" fmla="*/ 7322175 w 12641071"/>
              <a:gd name="connsiteY81-40192" fmla="*/ 4872361 h 5795240"/>
              <a:gd name="connsiteX82-40193" fmla="*/ 7223551 w 12641071"/>
              <a:gd name="connsiteY82-40194" fmla="*/ 4752829 h 5795240"/>
              <a:gd name="connsiteX83-40195" fmla="*/ 6652445 w 12641071"/>
              <a:gd name="connsiteY83-40196" fmla="*/ 4516269 h 5795240"/>
              <a:gd name="connsiteX84-40197" fmla="*/ 6200873 w 12641071"/>
              <a:gd name="connsiteY84-40198" fmla="*/ 4654206 h 5795240"/>
              <a:gd name="connsiteX85-40199" fmla="*/ 6088813 w 12641071"/>
              <a:gd name="connsiteY85-40200" fmla="*/ 4746663 h 5795240"/>
              <a:gd name="connsiteX86-40201" fmla="*/ 6023271 w 12641071"/>
              <a:gd name="connsiteY86-40202" fmla="*/ 4834312 h 5795240"/>
              <a:gd name="connsiteX87-40203" fmla="*/ 5935320 w 12641071"/>
              <a:gd name="connsiteY87-40204" fmla="*/ 4931081 h 5795240"/>
              <a:gd name="connsiteX88-40205" fmla="*/ 4971763 w 12641071"/>
              <a:gd name="connsiteY88-40206" fmla="*/ 5330200 h 5795240"/>
              <a:gd name="connsiteX89-40207" fmla="*/ 3716172 w 12641071"/>
              <a:gd name="connsiteY89-40208" fmla="*/ 4497938 h 5795240"/>
              <a:gd name="connsiteX90-40209" fmla="*/ 3659438 w 12641071"/>
              <a:gd name="connsiteY90-40210" fmla="*/ 4330309 h 5795240"/>
              <a:gd name="connsiteX91-40211" fmla="*/ 3659440 w 12641071"/>
              <a:gd name="connsiteY91-40212" fmla="*/ 4330309 h 5795240"/>
              <a:gd name="connsiteX92-40213" fmla="*/ 3613217 w 12641071"/>
              <a:gd name="connsiteY92-40214" fmla="*/ 4245153 h 5795240"/>
              <a:gd name="connsiteX93-40215" fmla="*/ 3083792 w 12641071"/>
              <a:gd name="connsiteY93-40216" fmla="*/ 3963660 h 5795240"/>
              <a:gd name="connsiteX94-40217" fmla="*/ 2835272 w 12641071"/>
              <a:gd name="connsiteY94-40218" fmla="*/ 4013833 h 5795240"/>
              <a:gd name="connsiteX95-40219" fmla="*/ 2762875 w 12641071"/>
              <a:gd name="connsiteY95-40220" fmla="*/ 4057784 h 5795240"/>
              <a:gd name="connsiteX96-40221" fmla="*/ 2664698 w 12641071"/>
              <a:gd name="connsiteY96-40222" fmla="*/ 4117431 h 5795240"/>
              <a:gd name="connsiteX97-40223" fmla="*/ 1804544 w 12641071"/>
              <a:gd name="connsiteY97-40224" fmla="*/ 4335229 h 5795240"/>
              <a:gd name="connsiteX98-40225" fmla="*/ 0 w 12641071"/>
              <a:gd name="connsiteY98-40226" fmla="*/ 2530685 h 5795240"/>
              <a:gd name="connsiteX99-40227" fmla="*/ 1804544 w 12641071"/>
              <a:gd name="connsiteY99-40228" fmla="*/ 726143 h 5795240"/>
              <a:gd name="connsiteX100-40229" fmla="*/ 3080549 w 12641071"/>
              <a:gd name="connsiteY100-40230" fmla="*/ 1254682 h 5795240"/>
              <a:gd name="connsiteX101-40231" fmla="*/ 3268676 w 12641071"/>
              <a:gd name="connsiteY101-40232" fmla="*/ 1461167 h 5795240"/>
              <a:gd name="connsiteX102-40233" fmla="*/ 3565826 w 12641071"/>
              <a:gd name="connsiteY102-40234" fmla="*/ 1551935 h 5795240"/>
              <a:gd name="connsiteX103-40235" fmla="*/ 4086504 w 12641071"/>
              <a:gd name="connsiteY103-40236" fmla="*/ 1127574 h 5795240"/>
              <a:gd name="connsiteX104-40237" fmla="*/ 4103078 w 12641071"/>
              <a:gd name="connsiteY104-40238" fmla="*/ 1004204 h 5795240"/>
              <a:gd name="connsiteX105-40239" fmla="*/ 5215874 w 12641071"/>
              <a:gd name="connsiteY105-40240" fmla="*/ 0 h 5795240"/>
              <a:gd name="connsiteX0-40241" fmla="*/ 5215874 w 12641071"/>
              <a:gd name="connsiteY0-40242" fmla="*/ 0 h 5795240"/>
              <a:gd name="connsiteX1-40243" fmla="*/ 5927386 w 12641071"/>
              <a:gd name="connsiteY1-40244" fmla="*/ 255427 h 5795240"/>
              <a:gd name="connsiteX2-40245" fmla="*/ 6105193 w 12641071"/>
              <a:gd name="connsiteY2-40246" fmla="*/ 442067 h 5795240"/>
              <a:gd name="connsiteX3-40247" fmla="*/ 6105193 w 12641071"/>
              <a:gd name="connsiteY3-40248" fmla="*/ 442069 h 5795240"/>
              <a:gd name="connsiteX4-40249" fmla="*/ 6141460 w 12641071"/>
              <a:gd name="connsiteY4-40250" fmla="*/ 475027 h 5795240"/>
              <a:gd name="connsiteX5-40251" fmla="*/ 6788665 w 12641071"/>
              <a:gd name="connsiteY5-40252" fmla="*/ 707369 h 5795240"/>
              <a:gd name="connsiteX6-40253" fmla="*/ 7184710 w 12641071"/>
              <a:gd name="connsiteY6-40254" fmla="*/ 627411 h 5795240"/>
              <a:gd name="connsiteX7-40255" fmla="*/ 7314851 w 12641071"/>
              <a:gd name="connsiteY7-40256" fmla="*/ 559537 h 5795240"/>
              <a:gd name="connsiteX8-40257" fmla="*/ 7314853 w 12641071"/>
              <a:gd name="connsiteY8-40258" fmla="*/ 559536 h 5795240"/>
              <a:gd name="connsiteX9-40259" fmla="*/ 7314851 w 12641071"/>
              <a:gd name="connsiteY9-40260" fmla="*/ 559537 h 5795240"/>
              <a:gd name="connsiteX10-40261" fmla="*/ 7391626 w 12641071"/>
              <a:gd name="connsiteY10-40262" fmla="*/ 508114 h 5795240"/>
              <a:gd name="connsiteX11-40263" fmla="*/ 7391631 w 12641071"/>
              <a:gd name="connsiteY11-40264" fmla="*/ 508110 h 5795240"/>
              <a:gd name="connsiteX12-40265" fmla="*/ 7478934 w 12641071"/>
              <a:gd name="connsiteY12-40266" fmla="*/ 466053 h 5795240"/>
              <a:gd name="connsiteX13-40267" fmla="*/ 7897193 w 12641071"/>
              <a:gd name="connsiteY13-40268" fmla="*/ 381611 h 5795240"/>
              <a:gd name="connsiteX14-40269" fmla="*/ 8788216 w 12641071"/>
              <a:gd name="connsiteY14-40270" fmla="*/ 855364 h 5795240"/>
              <a:gd name="connsiteX15-40271" fmla="*/ 8832362 w 12641071"/>
              <a:gd name="connsiteY15-40272" fmla="*/ 928030 h 5795240"/>
              <a:gd name="connsiteX16-40273" fmla="*/ 8832362 w 12641071"/>
              <a:gd name="connsiteY16-40274" fmla="*/ 928033 h 5795240"/>
              <a:gd name="connsiteX17-40275" fmla="*/ 8842040 w 12641071"/>
              <a:gd name="connsiteY17-40276" fmla="*/ 943961 h 5795240"/>
              <a:gd name="connsiteX18-40277" fmla="*/ 8856144 w 12641071"/>
              <a:gd name="connsiteY18-40278" fmla="*/ 973241 h 5795240"/>
              <a:gd name="connsiteX19-40279" fmla="*/ 8856145 w 12641071"/>
              <a:gd name="connsiteY19-40280" fmla="*/ 973241 h 5795240"/>
              <a:gd name="connsiteX20-40281" fmla="*/ 8878117 w 12641071"/>
              <a:gd name="connsiteY20-40282" fmla="*/ 1018851 h 5795240"/>
              <a:gd name="connsiteX21-40283" fmla="*/ 8877719 w 12641071"/>
              <a:gd name="connsiteY21-40284" fmla="*/ 1018369 h 5795240"/>
              <a:gd name="connsiteX22-40285" fmla="*/ 8853250 w 12641071"/>
              <a:gd name="connsiteY22-40286" fmla="*/ 973288 h 5795240"/>
              <a:gd name="connsiteX23-40287" fmla="*/ 8853249 w 12641071"/>
              <a:gd name="connsiteY23-40288" fmla="*/ 973288 h 5795240"/>
              <a:gd name="connsiteX24-40289" fmla="*/ 8853248 w 12641071"/>
              <a:gd name="connsiteY24-40290" fmla="*/ 973287 h 5795240"/>
              <a:gd name="connsiteX25-40291" fmla="*/ 8849677 w 12641071"/>
              <a:gd name="connsiteY25-40292" fmla="*/ 973341 h 5795240"/>
              <a:gd name="connsiteX26-40293" fmla="*/ 8641543 w 12641071"/>
              <a:gd name="connsiteY26-40294" fmla="*/ 916577 h 5795240"/>
              <a:gd name="connsiteX27-40295" fmla="*/ 8849676 w 12641071"/>
              <a:gd name="connsiteY27-40296" fmla="*/ 973343 h 5795240"/>
              <a:gd name="connsiteX28-40297" fmla="*/ 8853248 w 12641071"/>
              <a:gd name="connsiteY28-40298" fmla="*/ 973288 h 5795240"/>
              <a:gd name="connsiteX29-40299" fmla="*/ 8877719 w 12641071"/>
              <a:gd name="connsiteY29-40300" fmla="*/ 1018371 h 5795240"/>
              <a:gd name="connsiteX30-40301" fmla="*/ 8878116 w 12641071"/>
              <a:gd name="connsiteY30-40302" fmla="*/ 1018851 h 5795240"/>
              <a:gd name="connsiteX31-40303" fmla="*/ 8887288 w 12641071"/>
              <a:gd name="connsiteY31-40304" fmla="*/ 1037892 h 5795240"/>
              <a:gd name="connsiteX32-40305" fmla="*/ 8949899 w 12641071"/>
              <a:gd name="connsiteY32-40306" fmla="*/ 1239592 h 5795240"/>
              <a:gd name="connsiteX33-40307" fmla="*/ 8887288 w 12641071"/>
              <a:gd name="connsiteY33-40308" fmla="*/ 1037890 h 5795240"/>
              <a:gd name="connsiteX34-40309" fmla="*/ 8878116 w 12641071"/>
              <a:gd name="connsiteY34-40310" fmla="*/ 1018851 h 5795240"/>
              <a:gd name="connsiteX35-40311" fmla="*/ 8931285 w 12641071"/>
              <a:gd name="connsiteY35-40312" fmla="*/ 1083292 h 5795240"/>
              <a:gd name="connsiteX36-40313" fmla="*/ 9241478 w 12641071"/>
              <a:gd name="connsiteY36-40314" fmla="*/ 1211778 h 5795240"/>
              <a:gd name="connsiteX37-40315" fmla="*/ 9605238 w 12641071"/>
              <a:gd name="connsiteY37-40316" fmla="*/ 1018369 h 5795240"/>
              <a:gd name="connsiteX38-40317" fmla="*/ 9636247 w 12641071"/>
              <a:gd name="connsiteY38-40318" fmla="*/ 961241 h 5795240"/>
              <a:gd name="connsiteX39-40319" fmla="*/ 9641995 w 12641071"/>
              <a:gd name="connsiteY39-40320" fmla="*/ 961152 h 5795240"/>
              <a:gd name="connsiteX40-40321" fmla="*/ 9584939 w 12641071"/>
              <a:gd name="connsiteY40-40322" fmla="*/ 1079594 h 5795240"/>
              <a:gd name="connsiteX41-40323" fmla="*/ 9546257 w 12641071"/>
              <a:gd name="connsiteY41-40324" fmla="*/ 1204206 h 5795240"/>
              <a:gd name="connsiteX42-40325" fmla="*/ 9584939 w 12641071"/>
              <a:gd name="connsiteY42-40326" fmla="*/ 1079596 h 5795240"/>
              <a:gd name="connsiteX43-40327" fmla="*/ 9641995 w 12641071"/>
              <a:gd name="connsiteY43-40328" fmla="*/ 961153 h 5795240"/>
              <a:gd name="connsiteX44-40329" fmla="*/ 9653069 w 12641071"/>
              <a:gd name="connsiteY44-40330" fmla="*/ 960983 h 5795240"/>
              <a:gd name="connsiteX45-40331" fmla="*/ 9801564 w 12641071"/>
              <a:gd name="connsiteY45-40332" fmla="*/ 1196828 h 5795240"/>
              <a:gd name="connsiteX46-40333" fmla="*/ 9801566 w 12641071"/>
              <a:gd name="connsiteY46-40334" fmla="*/ 1196828 h 5795240"/>
              <a:gd name="connsiteX47-40335" fmla="*/ 9653070 w 12641071"/>
              <a:gd name="connsiteY47-40336" fmla="*/ 960982 h 5795240"/>
              <a:gd name="connsiteX48-40337" fmla="*/ 9641996 w 12641071"/>
              <a:gd name="connsiteY48-40338" fmla="*/ 961152 h 5795240"/>
              <a:gd name="connsiteX49-40339" fmla="*/ 9651917 w 12641071"/>
              <a:gd name="connsiteY49-40340" fmla="*/ 940556 h 5795240"/>
              <a:gd name="connsiteX50-40341" fmla="*/ 11050508 w 12641071"/>
              <a:gd name="connsiteY50-40342" fmla="*/ 108150 h 5795240"/>
              <a:gd name="connsiteX51-40343" fmla="*/ 12641071 w 12641071"/>
              <a:gd name="connsiteY51-40344" fmla="*/ 1698711 h 5795240"/>
              <a:gd name="connsiteX52-40345" fmla="*/ 11371062 w 12641071"/>
              <a:gd name="connsiteY52-40346" fmla="*/ 3256960 h 5795240"/>
              <a:gd name="connsiteX53-40347" fmla="*/ 11215953 w 12641071"/>
              <a:gd name="connsiteY53-40348" fmla="*/ 3280632 h 5795240"/>
              <a:gd name="connsiteX54-40349" fmla="*/ 11142318 w 12641071"/>
              <a:gd name="connsiteY54-40350" fmla="*/ 3276914 h 5795240"/>
              <a:gd name="connsiteX55-40351" fmla="*/ 11215952 w 12641071"/>
              <a:gd name="connsiteY55-40352" fmla="*/ 3280632 h 5795240"/>
              <a:gd name="connsiteX56-40353" fmla="*/ 11213133 w 12641071"/>
              <a:gd name="connsiteY56-40354" fmla="*/ 3281062 h 5795240"/>
              <a:gd name="connsiteX57-40355" fmla="*/ 11116921 w 12641071"/>
              <a:gd name="connsiteY57-40356" fmla="*/ 3285921 h 5795240"/>
              <a:gd name="connsiteX58-40357" fmla="*/ 11050507 w 12641071"/>
              <a:gd name="connsiteY58-40358" fmla="*/ 3289274 h 5795240"/>
              <a:gd name="connsiteX59-40359" fmla="*/ 11006292 w 12641071"/>
              <a:gd name="connsiteY59-40360" fmla="*/ 3287041 h 5795240"/>
              <a:gd name="connsiteX60-40361" fmla="*/ 10937101 w 12641071"/>
              <a:gd name="connsiteY60-40362" fmla="*/ 3297601 h 5795240"/>
              <a:gd name="connsiteX61-40363" fmla="*/ 10144740 w 12641071"/>
              <a:gd name="connsiteY61-40364" fmla="*/ 4089962 h 5795240"/>
              <a:gd name="connsiteX62-40365" fmla="*/ 10130374 w 12641071"/>
              <a:gd name="connsiteY62-40366" fmla="*/ 4184101 h 5795240"/>
              <a:gd name="connsiteX63-40367" fmla="*/ 10130375 w 12641071"/>
              <a:gd name="connsiteY63-40368" fmla="*/ 4184103 h 5795240"/>
              <a:gd name="connsiteX64-40369" fmla="*/ 10130656 w 12641071"/>
              <a:gd name="connsiteY64-40370" fmla="*/ 4185950 h 5795240"/>
              <a:gd name="connsiteX65-40371" fmla="*/ 10138194 w 12641071"/>
              <a:gd name="connsiteY65-40372" fmla="*/ 4335228 h 5795240"/>
              <a:gd name="connsiteX66-40373" fmla="*/ 10137710 w 12641071"/>
              <a:gd name="connsiteY66-40374" fmla="*/ 4344822 h 5795240"/>
              <a:gd name="connsiteX67-40375" fmla="*/ 10133555 w 12641071"/>
              <a:gd name="connsiteY67-40376" fmla="*/ 4427096 h 5795240"/>
              <a:gd name="connsiteX68-40377" fmla="*/ 10129312 w 12641071"/>
              <a:gd name="connsiteY68-40378" fmla="*/ 4399289 h 5795240"/>
              <a:gd name="connsiteX69-40379" fmla="*/ 10126797 w 12641071"/>
              <a:gd name="connsiteY69-40380" fmla="*/ 4349498 h 5795240"/>
              <a:gd name="connsiteX70-40381" fmla="*/ 10126796 w 12641071"/>
              <a:gd name="connsiteY70-40382" fmla="*/ 4349498 h 5795240"/>
              <a:gd name="connsiteX71-40383" fmla="*/ 10129311 w 12641071"/>
              <a:gd name="connsiteY71-40384" fmla="*/ 4399289 h 5795240"/>
              <a:gd name="connsiteX72-40385" fmla="*/ 10133554 w 12641071"/>
              <a:gd name="connsiteY72-40386" fmla="*/ 4427096 h 5795240"/>
              <a:gd name="connsiteX73-40387" fmla="*/ 10130656 w 12641071"/>
              <a:gd name="connsiteY73-40388" fmla="*/ 4484506 h 5795240"/>
              <a:gd name="connsiteX74-40389" fmla="*/ 8678182 w 12641071"/>
              <a:gd name="connsiteY74-40390" fmla="*/ 5795240 h 5795240"/>
              <a:gd name="connsiteX75-40391" fmla="*/ 7467518 w 12641071"/>
              <a:gd name="connsiteY75-40392" fmla="*/ 5151535 h 5795240"/>
              <a:gd name="connsiteX76-40393" fmla="*/ 7419945 w 12641071"/>
              <a:gd name="connsiteY76-40394" fmla="*/ 5073228 h 5795240"/>
              <a:gd name="connsiteX77-40395" fmla="*/ 7367299 w 12641071"/>
              <a:gd name="connsiteY77-40396" fmla="*/ 4974928 h 5795240"/>
              <a:gd name="connsiteX78-40397" fmla="*/ 7320958 w 12641071"/>
              <a:gd name="connsiteY78-40398" fmla="*/ 4870887 h 5795240"/>
              <a:gd name="connsiteX79-40399" fmla="*/ 7322174 w 12641071"/>
              <a:gd name="connsiteY79-40400" fmla="*/ 4872361 h 5795240"/>
              <a:gd name="connsiteX80-40401" fmla="*/ 7322175 w 12641071"/>
              <a:gd name="connsiteY80-40402" fmla="*/ 4872361 h 5795240"/>
              <a:gd name="connsiteX81-40403" fmla="*/ 7223551 w 12641071"/>
              <a:gd name="connsiteY81-40404" fmla="*/ 4752829 h 5795240"/>
              <a:gd name="connsiteX82-40405" fmla="*/ 6652445 w 12641071"/>
              <a:gd name="connsiteY82-40406" fmla="*/ 4516269 h 5795240"/>
              <a:gd name="connsiteX83-40407" fmla="*/ 6200873 w 12641071"/>
              <a:gd name="connsiteY83-40408" fmla="*/ 4654206 h 5795240"/>
              <a:gd name="connsiteX84-40409" fmla="*/ 6088813 w 12641071"/>
              <a:gd name="connsiteY84-40410" fmla="*/ 4746663 h 5795240"/>
              <a:gd name="connsiteX85-40411" fmla="*/ 6023271 w 12641071"/>
              <a:gd name="connsiteY85-40412" fmla="*/ 4834312 h 5795240"/>
              <a:gd name="connsiteX86-40413" fmla="*/ 5935320 w 12641071"/>
              <a:gd name="connsiteY86-40414" fmla="*/ 4931081 h 5795240"/>
              <a:gd name="connsiteX87-40415" fmla="*/ 4971763 w 12641071"/>
              <a:gd name="connsiteY87-40416" fmla="*/ 5330200 h 5795240"/>
              <a:gd name="connsiteX88-40417" fmla="*/ 3716172 w 12641071"/>
              <a:gd name="connsiteY88-40418" fmla="*/ 4497938 h 5795240"/>
              <a:gd name="connsiteX89-40419" fmla="*/ 3659438 w 12641071"/>
              <a:gd name="connsiteY89-40420" fmla="*/ 4330309 h 5795240"/>
              <a:gd name="connsiteX90-40421" fmla="*/ 3659440 w 12641071"/>
              <a:gd name="connsiteY90-40422" fmla="*/ 4330309 h 5795240"/>
              <a:gd name="connsiteX91-40423" fmla="*/ 3613217 w 12641071"/>
              <a:gd name="connsiteY91-40424" fmla="*/ 4245153 h 5795240"/>
              <a:gd name="connsiteX92-40425" fmla="*/ 3083792 w 12641071"/>
              <a:gd name="connsiteY92-40426" fmla="*/ 3963660 h 5795240"/>
              <a:gd name="connsiteX93-40427" fmla="*/ 2835272 w 12641071"/>
              <a:gd name="connsiteY93-40428" fmla="*/ 4013833 h 5795240"/>
              <a:gd name="connsiteX94-40429" fmla="*/ 2762875 w 12641071"/>
              <a:gd name="connsiteY94-40430" fmla="*/ 4057784 h 5795240"/>
              <a:gd name="connsiteX95-40431" fmla="*/ 2664698 w 12641071"/>
              <a:gd name="connsiteY95-40432" fmla="*/ 4117431 h 5795240"/>
              <a:gd name="connsiteX96-40433" fmla="*/ 1804544 w 12641071"/>
              <a:gd name="connsiteY96-40434" fmla="*/ 4335229 h 5795240"/>
              <a:gd name="connsiteX97-40435" fmla="*/ 0 w 12641071"/>
              <a:gd name="connsiteY97-40436" fmla="*/ 2530685 h 5795240"/>
              <a:gd name="connsiteX98-40437" fmla="*/ 1804544 w 12641071"/>
              <a:gd name="connsiteY98-40438" fmla="*/ 726143 h 5795240"/>
              <a:gd name="connsiteX99-40439" fmla="*/ 3080549 w 12641071"/>
              <a:gd name="connsiteY99-40440" fmla="*/ 1254682 h 5795240"/>
              <a:gd name="connsiteX100-40441" fmla="*/ 3268676 w 12641071"/>
              <a:gd name="connsiteY100-40442" fmla="*/ 1461167 h 5795240"/>
              <a:gd name="connsiteX101-40443" fmla="*/ 3565826 w 12641071"/>
              <a:gd name="connsiteY101-40444" fmla="*/ 1551935 h 5795240"/>
              <a:gd name="connsiteX102-40445" fmla="*/ 4086504 w 12641071"/>
              <a:gd name="connsiteY102-40446" fmla="*/ 1127574 h 5795240"/>
              <a:gd name="connsiteX103-40447" fmla="*/ 4103078 w 12641071"/>
              <a:gd name="connsiteY103-40448" fmla="*/ 1004204 h 5795240"/>
              <a:gd name="connsiteX104-40449" fmla="*/ 5215874 w 12641071"/>
              <a:gd name="connsiteY104-40450" fmla="*/ 0 h 5795240"/>
              <a:gd name="connsiteX0-40451" fmla="*/ 5215874 w 12641071"/>
              <a:gd name="connsiteY0-40452" fmla="*/ 0 h 5795240"/>
              <a:gd name="connsiteX1-40453" fmla="*/ 5927386 w 12641071"/>
              <a:gd name="connsiteY1-40454" fmla="*/ 255427 h 5795240"/>
              <a:gd name="connsiteX2-40455" fmla="*/ 6105193 w 12641071"/>
              <a:gd name="connsiteY2-40456" fmla="*/ 442067 h 5795240"/>
              <a:gd name="connsiteX3-40457" fmla="*/ 6105193 w 12641071"/>
              <a:gd name="connsiteY3-40458" fmla="*/ 442069 h 5795240"/>
              <a:gd name="connsiteX4-40459" fmla="*/ 6141460 w 12641071"/>
              <a:gd name="connsiteY4-40460" fmla="*/ 475027 h 5795240"/>
              <a:gd name="connsiteX5-40461" fmla="*/ 6788665 w 12641071"/>
              <a:gd name="connsiteY5-40462" fmla="*/ 707369 h 5795240"/>
              <a:gd name="connsiteX6-40463" fmla="*/ 7184710 w 12641071"/>
              <a:gd name="connsiteY6-40464" fmla="*/ 627411 h 5795240"/>
              <a:gd name="connsiteX7-40465" fmla="*/ 7314851 w 12641071"/>
              <a:gd name="connsiteY7-40466" fmla="*/ 559537 h 5795240"/>
              <a:gd name="connsiteX8-40467" fmla="*/ 7314853 w 12641071"/>
              <a:gd name="connsiteY8-40468" fmla="*/ 559536 h 5795240"/>
              <a:gd name="connsiteX9-40469" fmla="*/ 7314851 w 12641071"/>
              <a:gd name="connsiteY9-40470" fmla="*/ 559537 h 5795240"/>
              <a:gd name="connsiteX10-40471" fmla="*/ 7391626 w 12641071"/>
              <a:gd name="connsiteY10-40472" fmla="*/ 508114 h 5795240"/>
              <a:gd name="connsiteX11-40473" fmla="*/ 7391631 w 12641071"/>
              <a:gd name="connsiteY11-40474" fmla="*/ 508110 h 5795240"/>
              <a:gd name="connsiteX12-40475" fmla="*/ 7478934 w 12641071"/>
              <a:gd name="connsiteY12-40476" fmla="*/ 466053 h 5795240"/>
              <a:gd name="connsiteX13-40477" fmla="*/ 7897193 w 12641071"/>
              <a:gd name="connsiteY13-40478" fmla="*/ 381611 h 5795240"/>
              <a:gd name="connsiteX14-40479" fmla="*/ 8788216 w 12641071"/>
              <a:gd name="connsiteY14-40480" fmla="*/ 855364 h 5795240"/>
              <a:gd name="connsiteX15-40481" fmla="*/ 8832362 w 12641071"/>
              <a:gd name="connsiteY15-40482" fmla="*/ 928030 h 5795240"/>
              <a:gd name="connsiteX16-40483" fmla="*/ 8832362 w 12641071"/>
              <a:gd name="connsiteY16-40484" fmla="*/ 928033 h 5795240"/>
              <a:gd name="connsiteX17-40485" fmla="*/ 8842040 w 12641071"/>
              <a:gd name="connsiteY17-40486" fmla="*/ 943961 h 5795240"/>
              <a:gd name="connsiteX18-40487" fmla="*/ 8856144 w 12641071"/>
              <a:gd name="connsiteY18-40488" fmla="*/ 973241 h 5795240"/>
              <a:gd name="connsiteX19-40489" fmla="*/ 8856145 w 12641071"/>
              <a:gd name="connsiteY19-40490" fmla="*/ 973241 h 5795240"/>
              <a:gd name="connsiteX20-40491" fmla="*/ 8878117 w 12641071"/>
              <a:gd name="connsiteY20-40492" fmla="*/ 1018851 h 5795240"/>
              <a:gd name="connsiteX21-40493" fmla="*/ 8877719 w 12641071"/>
              <a:gd name="connsiteY21-40494" fmla="*/ 1018369 h 5795240"/>
              <a:gd name="connsiteX22-40495" fmla="*/ 8853250 w 12641071"/>
              <a:gd name="connsiteY22-40496" fmla="*/ 973288 h 5795240"/>
              <a:gd name="connsiteX23-40497" fmla="*/ 8853249 w 12641071"/>
              <a:gd name="connsiteY23-40498" fmla="*/ 973288 h 5795240"/>
              <a:gd name="connsiteX24-40499" fmla="*/ 8853248 w 12641071"/>
              <a:gd name="connsiteY24-40500" fmla="*/ 973287 h 5795240"/>
              <a:gd name="connsiteX25-40501" fmla="*/ 8849677 w 12641071"/>
              <a:gd name="connsiteY25-40502" fmla="*/ 973341 h 5795240"/>
              <a:gd name="connsiteX26-40503" fmla="*/ 8641543 w 12641071"/>
              <a:gd name="connsiteY26-40504" fmla="*/ 916577 h 5795240"/>
              <a:gd name="connsiteX27-40505" fmla="*/ 8849676 w 12641071"/>
              <a:gd name="connsiteY27-40506" fmla="*/ 973343 h 5795240"/>
              <a:gd name="connsiteX28-40507" fmla="*/ 8853248 w 12641071"/>
              <a:gd name="connsiteY28-40508" fmla="*/ 973288 h 5795240"/>
              <a:gd name="connsiteX29-40509" fmla="*/ 8877719 w 12641071"/>
              <a:gd name="connsiteY29-40510" fmla="*/ 1018371 h 5795240"/>
              <a:gd name="connsiteX30-40511" fmla="*/ 8878116 w 12641071"/>
              <a:gd name="connsiteY30-40512" fmla="*/ 1018851 h 5795240"/>
              <a:gd name="connsiteX31-40513" fmla="*/ 8887288 w 12641071"/>
              <a:gd name="connsiteY31-40514" fmla="*/ 1037892 h 5795240"/>
              <a:gd name="connsiteX32-40515" fmla="*/ 8887288 w 12641071"/>
              <a:gd name="connsiteY32-40516" fmla="*/ 1037890 h 5795240"/>
              <a:gd name="connsiteX33-40517" fmla="*/ 8878116 w 12641071"/>
              <a:gd name="connsiteY33-40518" fmla="*/ 1018851 h 5795240"/>
              <a:gd name="connsiteX34-40519" fmla="*/ 8931285 w 12641071"/>
              <a:gd name="connsiteY34-40520" fmla="*/ 1083292 h 5795240"/>
              <a:gd name="connsiteX35-40521" fmla="*/ 9241478 w 12641071"/>
              <a:gd name="connsiteY35-40522" fmla="*/ 1211778 h 5795240"/>
              <a:gd name="connsiteX36-40523" fmla="*/ 9605238 w 12641071"/>
              <a:gd name="connsiteY36-40524" fmla="*/ 1018369 h 5795240"/>
              <a:gd name="connsiteX37-40525" fmla="*/ 9636247 w 12641071"/>
              <a:gd name="connsiteY37-40526" fmla="*/ 961241 h 5795240"/>
              <a:gd name="connsiteX38-40527" fmla="*/ 9641995 w 12641071"/>
              <a:gd name="connsiteY38-40528" fmla="*/ 961152 h 5795240"/>
              <a:gd name="connsiteX39-40529" fmla="*/ 9584939 w 12641071"/>
              <a:gd name="connsiteY39-40530" fmla="*/ 1079594 h 5795240"/>
              <a:gd name="connsiteX40-40531" fmla="*/ 9546257 w 12641071"/>
              <a:gd name="connsiteY40-40532" fmla="*/ 1204206 h 5795240"/>
              <a:gd name="connsiteX41-40533" fmla="*/ 9584939 w 12641071"/>
              <a:gd name="connsiteY41-40534" fmla="*/ 1079596 h 5795240"/>
              <a:gd name="connsiteX42-40535" fmla="*/ 9641995 w 12641071"/>
              <a:gd name="connsiteY42-40536" fmla="*/ 961153 h 5795240"/>
              <a:gd name="connsiteX43-40537" fmla="*/ 9653069 w 12641071"/>
              <a:gd name="connsiteY43-40538" fmla="*/ 960983 h 5795240"/>
              <a:gd name="connsiteX44-40539" fmla="*/ 9801564 w 12641071"/>
              <a:gd name="connsiteY44-40540" fmla="*/ 1196828 h 5795240"/>
              <a:gd name="connsiteX45-40541" fmla="*/ 9801566 w 12641071"/>
              <a:gd name="connsiteY45-40542" fmla="*/ 1196828 h 5795240"/>
              <a:gd name="connsiteX46-40543" fmla="*/ 9653070 w 12641071"/>
              <a:gd name="connsiteY46-40544" fmla="*/ 960982 h 5795240"/>
              <a:gd name="connsiteX47-40545" fmla="*/ 9641996 w 12641071"/>
              <a:gd name="connsiteY47-40546" fmla="*/ 961152 h 5795240"/>
              <a:gd name="connsiteX48-40547" fmla="*/ 9651917 w 12641071"/>
              <a:gd name="connsiteY48-40548" fmla="*/ 940556 h 5795240"/>
              <a:gd name="connsiteX49-40549" fmla="*/ 11050508 w 12641071"/>
              <a:gd name="connsiteY49-40550" fmla="*/ 108150 h 5795240"/>
              <a:gd name="connsiteX50-40551" fmla="*/ 12641071 w 12641071"/>
              <a:gd name="connsiteY50-40552" fmla="*/ 1698711 h 5795240"/>
              <a:gd name="connsiteX51-40553" fmla="*/ 11371062 w 12641071"/>
              <a:gd name="connsiteY51-40554" fmla="*/ 3256960 h 5795240"/>
              <a:gd name="connsiteX52-40555" fmla="*/ 11215953 w 12641071"/>
              <a:gd name="connsiteY52-40556" fmla="*/ 3280632 h 5795240"/>
              <a:gd name="connsiteX53-40557" fmla="*/ 11142318 w 12641071"/>
              <a:gd name="connsiteY53-40558" fmla="*/ 3276914 h 5795240"/>
              <a:gd name="connsiteX54-40559" fmla="*/ 11215952 w 12641071"/>
              <a:gd name="connsiteY54-40560" fmla="*/ 3280632 h 5795240"/>
              <a:gd name="connsiteX55-40561" fmla="*/ 11213133 w 12641071"/>
              <a:gd name="connsiteY55-40562" fmla="*/ 3281062 h 5795240"/>
              <a:gd name="connsiteX56-40563" fmla="*/ 11116921 w 12641071"/>
              <a:gd name="connsiteY56-40564" fmla="*/ 3285921 h 5795240"/>
              <a:gd name="connsiteX57-40565" fmla="*/ 11050507 w 12641071"/>
              <a:gd name="connsiteY57-40566" fmla="*/ 3289274 h 5795240"/>
              <a:gd name="connsiteX58-40567" fmla="*/ 11006292 w 12641071"/>
              <a:gd name="connsiteY58-40568" fmla="*/ 3287041 h 5795240"/>
              <a:gd name="connsiteX59-40569" fmla="*/ 10937101 w 12641071"/>
              <a:gd name="connsiteY59-40570" fmla="*/ 3297601 h 5795240"/>
              <a:gd name="connsiteX60-40571" fmla="*/ 10144740 w 12641071"/>
              <a:gd name="connsiteY60-40572" fmla="*/ 4089962 h 5795240"/>
              <a:gd name="connsiteX61-40573" fmla="*/ 10130374 w 12641071"/>
              <a:gd name="connsiteY61-40574" fmla="*/ 4184101 h 5795240"/>
              <a:gd name="connsiteX62-40575" fmla="*/ 10130375 w 12641071"/>
              <a:gd name="connsiteY62-40576" fmla="*/ 4184103 h 5795240"/>
              <a:gd name="connsiteX63-40577" fmla="*/ 10130656 w 12641071"/>
              <a:gd name="connsiteY63-40578" fmla="*/ 4185950 h 5795240"/>
              <a:gd name="connsiteX64-40579" fmla="*/ 10138194 w 12641071"/>
              <a:gd name="connsiteY64-40580" fmla="*/ 4335228 h 5795240"/>
              <a:gd name="connsiteX65-40581" fmla="*/ 10137710 w 12641071"/>
              <a:gd name="connsiteY65-40582" fmla="*/ 4344822 h 5795240"/>
              <a:gd name="connsiteX66-40583" fmla="*/ 10133555 w 12641071"/>
              <a:gd name="connsiteY66-40584" fmla="*/ 4427096 h 5795240"/>
              <a:gd name="connsiteX67-40585" fmla="*/ 10129312 w 12641071"/>
              <a:gd name="connsiteY67-40586" fmla="*/ 4399289 h 5795240"/>
              <a:gd name="connsiteX68-40587" fmla="*/ 10126797 w 12641071"/>
              <a:gd name="connsiteY68-40588" fmla="*/ 4349498 h 5795240"/>
              <a:gd name="connsiteX69-40589" fmla="*/ 10126796 w 12641071"/>
              <a:gd name="connsiteY69-40590" fmla="*/ 4349498 h 5795240"/>
              <a:gd name="connsiteX70-40591" fmla="*/ 10129311 w 12641071"/>
              <a:gd name="connsiteY70-40592" fmla="*/ 4399289 h 5795240"/>
              <a:gd name="connsiteX71-40593" fmla="*/ 10133554 w 12641071"/>
              <a:gd name="connsiteY71-40594" fmla="*/ 4427096 h 5795240"/>
              <a:gd name="connsiteX72-40595" fmla="*/ 10130656 w 12641071"/>
              <a:gd name="connsiteY72-40596" fmla="*/ 4484506 h 5795240"/>
              <a:gd name="connsiteX73-40597" fmla="*/ 8678182 w 12641071"/>
              <a:gd name="connsiteY73-40598" fmla="*/ 5795240 h 5795240"/>
              <a:gd name="connsiteX74-40599" fmla="*/ 7467518 w 12641071"/>
              <a:gd name="connsiteY74-40600" fmla="*/ 5151535 h 5795240"/>
              <a:gd name="connsiteX75-40601" fmla="*/ 7419945 w 12641071"/>
              <a:gd name="connsiteY75-40602" fmla="*/ 5073228 h 5795240"/>
              <a:gd name="connsiteX76-40603" fmla="*/ 7367299 w 12641071"/>
              <a:gd name="connsiteY76-40604" fmla="*/ 4974928 h 5795240"/>
              <a:gd name="connsiteX77-40605" fmla="*/ 7320958 w 12641071"/>
              <a:gd name="connsiteY77-40606" fmla="*/ 4870887 h 5795240"/>
              <a:gd name="connsiteX78-40607" fmla="*/ 7322174 w 12641071"/>
              <a:gd name="connsiteY78-40608" fmla="*/ 4872361 h 5795240"/>
              <a:gd name="connsiteX79-40609" fmla="*/ 7322175 w 12641071"/>
              <a:gd name="connsiteY79-40610" fmla="*/ 4872361 h 5795240"/>
              <a:gd name="connsiteX80-40611" fmla="*/ 7223551 w 12641071"/>
              <a:gd name="connsiteY80-40612" fmla="*/ 4752829 h 5795240"/>
              <a:gd name="connsiteX81-40613" fmla="*/ 6652445 w 12641071"/>
              <a:gd name="connsiteY81-40614" fmla="*/ 4516269 h 5795240"/>
              <a:gd name="connsiteX82-40615" fmla="*/ 6200873 w 12641071"/>
              <a:gd name="connsiteY82-40616" fmla="*/ 4654206 h 5795240"/>
              <a:gd name="connsiteX83-40617" fmla="*/ 6088813 w 12641071"/>
              <a:gd name="connsiteY83-40618" fmla="*/ 4746663 h 5795240"/>
              <a:gd name="connsiteX84-40619" fmla="*/ 6023271 w 12641071"/>
              <a:gd name="connsiteY84-40620" fmla="*/ 4834312 h 5795240"/>
              <a:gd name="connsiteX85-40621" fmla="*/ 5935320 w 12641071"/>
              <a:gd name="connsiteY85-40622" fmla="*/ 4931081 h 5795240"/>
              <a:gd name="connsiteX86-40623" fmla="*/ 4971763 w 12641071"/>
              <a:gd name="connsiteY86-40624" fmla="*/ 5330200 h 5795240"/>
              <a:gd name="connsiteX87-40625" fmla="*/ 3716172 w 12641071"/>
              <a:gd name="connsiteY87-40626" fmla="*/ 4497938 h 5795240"/>
              <a:gd name="connsiteX88-40627" fmla="*/ 3659438 w 12641071"/>
              <a:gd name="connsiteY88-40628" fmla="*/ 4330309 h 5795240"/>
              <a:gd name="connsiteX89-40629" fmla="*/ 3659440 w 12641071"/>
              <a:gd name="connsiteY89-40630" fmla="*/ 4330309 h 5795240"/>
              <a:gd name="connsiteX90-40631" fmla="*/ 3613217 w 12641071"/>
              <a:gd name="connsiteY90-40632" fmla="*/ 4245153 h 5795240"/>
              <a:gd name="connsiteX91-40633" fmla="*/ 3083792 w 12641071"/>
              <a:gd name="connsiteY91-40634" fmla="*/ 3963660 h 5795240"/>
              <a:gd name="connsiteX92-40635" fmla="*/ 2835272 w 12641071"/>
              <a:gd name="connsiteY92-40636" fmla="*/ 4013833 h 5795240"/>
              <a:gd name="connsiteX93-40637" fmla="*/ 2762875 w 12641071"/>
              <a:gd name="connsiteY93-40638" fmla="*/ 4057784 h 5795240"/>
              <a:gd name="connsiteX94-40639" fmla="*/ 2664698 w 12641071"/>
              <a:gd name="connsiteY94-40640" fmla="*/ 4117431 h 5795240"/>
              <a:gd name="connsiteX95-40641" fmla="*/ 1804544 w 12641071"/>
              <a:gd name="connsiteY95-40642" fmla="*/ 4335229 h 5795240"/>
              <a:gd name="connsiteX96-40643" fmla="*/ 0 w 12641071"/>
              <a:gd name="connsiteY96-40644" fmla="*/ 2530685 h 5795240"/>
              <a:gd name="connsiteX97-40645" fmla="*/ 1804544 w 12641071"/>
              <a:gd name="connsiteY97-40646" fmla="*/ 726143 h 5795240"/>
              <a:gd name="connsiteX98-40647" fmla="*/ 3080549 w 12641071"/>
              <a:gd name="connsiteY98-40648" fmla="*/ 1254682 h 5795240"/>
              <a:gd name="connsiteX99-40649" fmla="*/ 3268676 w 12641071"/>
              <a:gd name="connsiteY99-40650" fmla="*/ 1461167 h 5795240"/>
              <a:gd name="connsiteX100-40651" fmla="*/ 3565826 w 12641071"/>
              <a:gd name="connsiteY100-40652" fmla="*/ 1551935 h 5795240"/>
              <a:gd name="connsiteX101-40653" fmla="*/ 4086504 w 12641071"/>
              <a:gd name="connsiteY101-40654" fmla="*/ 1127574 h 5795240"/>
              <a:gd name="connsiteX102-40655" fmla="*/ 4103078 w 12641071"/>
              <a:gd name="connsiteY102-40656" fmla="*/ 1004204 h 5795240"/>
              <a:gd name="connsiteX103-40657" fmla="*/ 5215874 w 12641071"/>
              <a:gd name="connsiteY103-40658" fmla="*/ 0 h 5795240"/>
              <a:gd name="connsiteX0-40659" fmla="*/ 5215874 w 12641071"/>
              <a:gd name="connsiteY0-40660" fmla="*/ 0 h 5795240"/>
              <a:gd name="connsiteX1-40661" fmla="*/ 5927386 w 12641071"/>
              <a:gd name="connsiteY1-40662" fmla="*/ 255427 h 5795240"/>
              <a:gd name="connsiteX2-40663" fmla="*/ 6105193 w 12641071"/>
              <a:gd name="connsiteY2-40664" fmla="*/ 442067 h 5795240"/>
              <a:gd name="connsiteX3-40665" fmla="*/ 6105193 w 12641071"/>
              <a:gd name="connsiteY3-40666" fmla="*/ 442069 h 5795240"/>
              <a:gd name="connsiteX4-40667" fmla="*/ 6141460 w 12641071"/>
              <a:gd name="connsiteY4-40668" fmla="*/ 475027 h 5795240"/>
              <a:gd name="connsiteX5-40669" fmla="*/ 6788665 w 12641071"/>
              <a:gd name="connsiteY5-40670" fmla="*/ 707369 h 5795240"/>
              <a:gd name="connsiteX6-40671" fmla="*/ 7184710 w 12641071"/>
              <a:gd name="connsiteY6-40672" fmla="*/ 627411 h 5795240"/>
              <a:gd name="connsiteX7-40673" fmla="*/ 7314851 w 12641071"/>
              <a:gd name="connsiteY7-40674" fmla="*/ 559537 h 5795240"/>
              <a:gd name="connsiteX8-40675" fmla="*/ 7314853 w 12641071"/>
              <a:gd name="connsiteY8-40676" fmla="*/ 559536 h 5795240"/>
              <a:gd name="connsiteX9-40677" fmla="*/ 7314851 w 12641071"/>
              <a:gd name="connsiteY9-40678" fmla="*/ 559537 h 5795240"/>
              <a:gd name="connsiteX10-40679" fmla="*/ 7391626 w 12641071"/>
              <a:gd name="connsiteY10-40680" fmla="*/ 508114 h 5795240"/>
              <a:gd name="connsiteX11-40681" fmla="*/ 7391631 w 12641071"/>
              <a:gd name="connsiteY11-40682" fmla="*/ 508110 h 5795240"/>
              <a:gd name="connsiteX12-40683" fmla="*/ 7478934 w 12641071"/>
              <a:gd name="connsiteY12-40684" fmla="*/ 466053 h 5795240"/>
              <a:gd name="connsiteX13-40685" fmla="*/ 7897193 w 12641071"/>
              <a:gd name="connsiteY13-40686" fmla="*/ 381611 h 5795240"/>
              <a:gd name="connsiteX14-40687" fmla="*/ 8788216 w 12641071"/>
              <a:gd name="connsiteY14-40688" fmla="*/ 855364 h 5795240"/>
              <a:gd name="connsiteX15-40689" fmla="*/ 8832362 w 12641071"/>
              <a:gd name="connsiteY15-40690" fmla="*/ 928030 h 5795240"/>
              <a:gd name="connsiteX16-40691" fmla="*/ 8832362 w 12641071"/>
              <a:gd name="connsiteY16-40692" fmla="*/ 928033 h 5795240"/>
              <a:gd name="connsiteX17-40693" fmla="*/ 8842040 w 12641071"/>
              <a:gd name="connsiteY17-40694" fmla="*/ 943961 h 5795240"/>
              <a:gd name="connsiteX18-40695" fmla="*/ 8856144 w 12641071"/>
              <a:gd name="connsiteY18-40696" fmla="*/ 973241 h 5795240"/>
              <a:gd name="connsiteX19-40697" fmla="*/ 8856145 w 12641071"/>
              <a:gd name="connsiteY19-40698" fmla="*/ 973241 h 5795240"/>
              <a:gd name="connsiteX20-40699" fmla="*/ 8878117 w 12641071"/>
              <a:gd name="connsiteY20-40700" fmla="*/ 1018851 h 5795240"/>
              <a:gd name="connsiteX21-40701" fmla="*/ 8877719 w 12641071"/>
              <a:gd name="connsiteY21-40702" fmla="*/ 1018369 h 5795240"/>
              <a:gd name="connsiteX22-40703" fmla="*/ 8853250 w 12641071"/>
              <a:gd name="connsiteY22-40704" fmla="*/ 973288 h 5795240"/>
              <a:gd name="connsiteX23-40705" fmla="*/ 8853249 w 12641071"/>
              <a:gd name="connsiteY23-40706" fmla="*/ 973288 h 5795240"/>
              <a:gd name="connsiteX24-40707" fmla="*/ 8853248 w 12641071"/>
              <a:gd name="connsiteY24-40708" fmla="*/ 973287 h 5795240"/>
              <a:gd name="connsiteX25-40709" fmla="*/ 8849677 w 12641071"/>
              <a:gd name="connsiteY25-40710" fmla="*/ 973341 h 5795240"/>
              <a:gd name="connsiteX26-40711" fmla="*/ 8849676 w 12641071"/>
              <a:gd name="connsiteY26-40712" fmla="*/ 973343 h 5795240"/>
              <a:gd name="connsiteX27-40713" fmla="*/ 8853248 w 12641071"/>
              <a:gd name="connsiteY27-40714" fmla="*/ 973288 h 5795240"/>
              <a:gd name="connsiteX28-40715" fmla="*/ 8877719 w 12641071"/>
              <a:gd name="connsiteY28-40716" fmla="*/ 1018371 h 5795240"/>
              <a:gd name="connsiteX29-40717" fmla="*/ 8878116 w 12641071"/>
              <a:gd name="connsiteY29-40718" fmla="*/ 1018851 h 5795240"/>
              <a:gd name="connsiteX30-40719" fmla="*/ 8887288 w 12641071"/>
              <a:gd name="connsiteY30-40720" fmla="*/ 1037892 h 5795240"/>
              <a:gd name="connsiteX31-40721" fmla="*/ 8887288 w 12641071"/>
              <a:gd name="connsiteY31-40722" fmla="*/ 1037890 h 5795240"/>
              <a:gd name="connsiteX32-40723" fmla="*/ 8878116 w 12641071"/>
              <a:gd name="connsiteY32-40724" fmla="*/ 1018851 h 5795240"/>
              <a:gd name="connsiteX33-40725" fmla="*/ 8931285 w 12641071"/>
              <a:gd name="connsiteY33-40726" fmla="*/ 1083292 h 5795240"/>
              <a:gd name="connsiteX34-40727" fmla="*/ 9241478 w 12641071"/>
              <a:gd name="connsiteY34-40728" fmla="*/ 1211778 h 5795240"/>
              <a:gd name="connsiteX35-40729" fmla="*/ 9605238 w 12641071"/>
              <a:gd name="connsiteY35-40730" fmla="*/ 1018369 h 5795240"/>
              <a:gd name="connsiteX36-40731" fmla="*/ 9636247 w 12641071"/>
              <a:gd name="connsiteY36-40732" fmla="*/ 961241 h 5795240"/>
              <a:gd name="connsiteX37-40733" fmla="*/ 9641995 w 12641071"/>
              <a:gd name="connsiteY37-40734" fmla="*/ 961152 h 5795240"/>
              <a:gd name="connsiteX38-40735" fmla="*/ 9584939 w 12641071"/>
              <a:gd name="connsiteY38-40736" fmla="*/ 1079594 h 5795240"/>
              <a:gd name="connsiteX39-40737" fmla="*/ 9546257 w 12641071"/>
              <a:gd name="connsiteY39-40738" fmla="*/ 1204206 h 5795240"/>
              <a:gd name="connsiteX40-40739" fmla="*/ 9584939 w 12641071"/>
              <a:gd name="connsiteY40-40740" fmla="*/ 1079596 h 5795240"/>
              <a:gd name="connsiteX41-40741" fmla="*/ 9641995 w 12641071"/>
              <a:gd name="connsiteY41-40742" fmla="*/ 961153 h 5795240"/>
              <a:gd name="connsiteX42-40743" fmla="*/ 9653069 w 12641071"/>
              <a:gd name="connsiteY42-40744" fmla="*/ 960983 h 5795240"/>
              <a:gd name="connsiteX43-40745" fmla="*/ 9801564 w 12641071"/>
              <a:gd name="connsiteY43-40746" fmla="*/ 1196828 h 5795240"/>
              <a:gd name="connsiteX44-40747" fmla="*/ 9801566 w 12641071"/>
              <a:gd name="connsiteY44-40748" fmla="*/ 1196828 h 5795240"/>
              <a:gd name="connsiteX45-40749" fmla="*/ 9653070 w 12641071"/>
              <a:gd name="connsiteY45-40750" fmla="*/ 960982 h 5795240"/>
              <a:gd name="connsiteX46-40751" fmla="*/ 9641996 w 12641071"/>
              <a:gd name="connsiteY46-40752" fmla="*/ 961152 h 5795240"/>
              <a:gd name="connsiteX47-40753" fmla="*/ 9651917 w 12641071"/>
              <a:gd name="connsiteY47-40754" fmla="*/ 940556 h 5795240"/>
              <a:gd name="connsiteX48-40755" fmla="*/ 11050508 w 12641071"/>
              <a:gd name="connsiteY48-40756" fmla="*/ 108150 h 5795240"/>
              <a:gd name="connsiteX49-40757" fmla="*/ 12641071 w 12641071"/>
              <a:gd name="connsiteY49-40758" fmla="*/ 1698711 h 5795240"/>
              <a:gd name="connsiteX50-40759" fmla="*/ 11371062 w 12641071"/>
              <a:gd name="connsiteY50-40760" fmla="*/ 3256960 h 5795240"/>
              <a:gd name="connsiteX51-40761" fmla="*/ 11215953 w 12641071"/>
              <a:gd name="connsiteY51-40762" fmla="*/ 3280632 h 5795240"/>
              <a:gd name="connsiteX52-40763" fmla="*/ 11142318 w 12641071"/>
              <a:gd name="connsiteY52-40764" fmla="*/ 3276914 h 5795240"/>
              <a:gd name="connsiteX53-40765" fmla="*/ 11215952 w 12641071"/>
              <a:gd name="connsiteY53-40766" fmla="*/ 3280632 h 5795240"/>
              <a:gd name="connsiteX54-40767" fmla="*/ 11213133 w 12641071"/>
              <a:gd name="connsiteY54-40768" fmla="*/ 3281062 h 5795240"/>
              <a:gd name="connsiteX55-40769" fmla="*/ 11116921 w 12641071"/>
              <a:gd name="connsiteY55-40770" fmla="*/ 3285921 h 5795240"/>
              <a:gd name="connsiteX56-40771" fmla="*/ 11050507 w 12641071"/>
              <a:gd name="connsiteY56-40772" fmla="*/ 3289274 h 5795240"/>
              <a:gd name="connsiteX57-40773" fmla="*/ 11006292 w 12641071"/>
              <a:gd name="connsiteY57-40774" fmla="*/ 3287041 h 5795240"/>
              <a:gd name="connsiteX58-40775" fmla="*/ 10937101 w 12641071"/>
              <a:gd name="connsiteY58-40776" fmla="*/ 3297601 h 5795240"/>
              <a:gd name="connsiteX59-40777" fmla="*/ 10144740 w 12641071"/>
              <a:gd name="connsiteY59-40778" fmla="*/ 4089962 h 5795240"/>
              <a:gd name="connsiteX60-40779" fmla="*/ 10130374 w 12641071"/>
              <a:gd name="connsiteY60-40780" fmla="*/ 4184101 h 5795240"/>
              <a:gd name="connsiteX61-40781" fmla="*/ 10130375 w 12641071"/>
              <a:gd name="connsiteY61-40782" fmla="*/ 4184103 h 5795240"/>
              <a:gd name="connsiteX62-40783" fmla="*/ 10130656 w 12641071"/>
              <a:gd name="connsiteY62-40784" fmla="*/ 4185950 h 5795240"/>
              <a:gd name="connsiteX63-40785" fmla="*/ 10138194 w 12641071"/>
              <a:gd name="connsiteY63-40786" fmla="*/ 4335228 h 5795240"/>
              <a:gd name="connsiteX64-40787" fmla="*/ 10137710 w 12641071"/>
              <a:gd name="connsiteY64-40788" fmla="*/ 4344822 h 5795240"/>
              <a:gd name="connsiteX65-40789" fmla="*/ 10133555 w 12641071"/>
              <a:gd name="connsiteY65-40790" fmla="*/ 4427096 h 5795240"/>
              <a:gd name="connsiteX66-40791" fmla="*/ 10129312 w 12641071"/>
              <a:gd name="connsiteY66-40792" fmla="*/ 4399289 h 5795240"/>
              <a:gd name="connsiteX67-40793" fmla="*/ 10126797 w 12641071"/>
              <a:gd name="connsiteY67-40794" fmla="*/ 4349498 h 5795240"/>
              <a:gd name="connsiteX68-40795" fmla="*/ 10126796 w 12641071"/>
              <a:gd name="connsiteY68-40796" fmla="*/ 4349498 h 5795240"/>
              <a:gd name="connsiteX69-40797" fmla="*/ 10129311 w 12641071"/>
              <a:gd name="connsiteY69-40798" fmla="*/ 4399289 h 5795240"/>
              <a:gd name="connsiteX70-40799" fmla="*/ 10133554 w 12641071"/>
              <a:gd name="connsiteY70-40800" fmla="*/ 4427096 h 5795240"/>
              <a:gd name="connsiteX71-40801" fmla="*/ 10130656 w 12641071"/>
              <a:gd name="connsiteY71-40802" fmla="*/ 4484506 h 5795240"/>
              <a:gd name="connsiteX72-40803" fmla="*/ 8678182 w 12641071"/>
              <a:gd name="connsiteY72-40804" fmla="*/ 5795240 h 5795240"/>
              <a:gd name="connsiteX73-40805" fmla="*/ 7467518 w 12641071"/>
              <a:gd name="connsiteY73-40806" fmla="*/ 5151535 h 5795240"/>
              <a:gd name="connsiteX74-40807" fmla="*/ 7419945 w 12641071"/>
              <a:gd name="connsiteY74-40808" fmla="*/ 5073228 h 5795240"/>
              <a:gd name="connsiteX75-40809" fmla="*/ 7367299 w 12641071"/>
              <a:gd name="connsiteY75-40810" fmla="*/ 4974928 h 5795240"/>
              <a:gd name="connsiteX76-40811" fmla="*/ 7320958 w 12641071"/>
              <a:gd name="connsiteY76-40812" fmla="*/ 4870887 h 5795240"/>
              <a:gd name="connsiteX77-40813" fmla="*/ 7322174 w 12641071"/>
              <a:gd name="connsiteY77-40814" fmla="*/ 4872361 h 5795240"/>
              <a:gd name="connsiteX78-40815" fmla="*/ 7322175 w 12641071"/>
              <a:gd name="connsiteY78-40816" fmla="*/ 4872361 h 5795240"/>
              <a:gd name="connsiteX79-40817" fmla="*/ 7223551 w 12641071"/>
              <a:gd name="connsiteY79-40818" fmla="*/ 4752829 h 5795240"/>
              <a:gd name="connsiteX80-40819" fmla="*/ 6652445 w 12641071"/>
              <a:gd name="connsiteY80-40820" fmla="*/ 4516269 h 5795240"/>
              <a:gd name="connsiteX81-40821" fmla="*/ 6200873 w 12641071"/>
              <a:gd name="connsiteY81-40822" fmla="*/ 4654206 h 5795240"/>
              <a:gd name="connsiteX82-40823" fmla="*/ 6088813 w 12641071"/>
              <a:gd name="connsiteY82-40824" fmla="*/ 4746663 h 5795240"/>
              <a:gd name="connsiteX83-40825" fmla="*/ 6023271 w 12641071"/>
              <a:gd name="connsiteY83-40826" fmla="*/ 4834312 h 5795240"/>
              <a:gd name="connsiteX84-40827" fmla="*/ 5935320 w 12641071"/>
              <a:gd name="connsiteY84-40828" fmla="*/ 4931081 h 5795240"/>
              <a:gd name="connsiteX85-40829" fmla="*/ 4971763 w 12641071"/>
              <a:gd name="connsiteY85-40830" fmla="*/ 5330200 h 5795240"/>
              <a:gd name="connsiteX86-40831" fmla="*/ 3716172 w 12641071"/>
              <a:gd name="connsiteY86-40832" fmla="*/ 4497938 h 5795240"/>
              <a:gd name="connsiteX87-40833" fmla="*/ 3659438 w 12641071"/>
              <a:gd name="connsiteY87-40834" fmla="*/ 4330309 h 5795240"/>
              <a:gd name="connsiteX88-40835" fmla="*/ 3659440 w 12641071"/>
              <a:gd name="connsiteY88-40836" fmla="*/ 4330309 h 5795240"/>
              <a:gd name="connsiteX89-40837" fmla="*/ 3613217 w 12641071"/>
              <a:gd name="connsiteY89-40838" fmla="*/ 4245153 h 5795240"/>
              <a:gd name="connsiteX90-40839" fmla="*/ 3083792 w 12641071"/>
              <a:gd name="connsiteY90-40840" fmla="*/ 3963660 h 5795240"/>
              <a:gd name="connsiteX91-40841" fmla="*/ 2835272 w 12641071"/>
              <a:gd name="connsiteY91-40842" fmla="*/ 4013833 h 5795240"/>
              <a:gd name="connsiteX92-40843" fmla="*/ 2762875 w 12641071"/>
              <a:gd name="connsiteY92-40844" fmla="*/ 4057784 h 5795240"/>
              <a:gd name="connsiteX93-40845" fmla="*/ 2664698 w 12641071"/>
              <a:gd name="connsiteY93-40846" fmla="*/ 4117431 h 5795240"/>
              <a:gd name="connsiteX94-40847" fmla="*/ 1804544 w 12641071"/>
              <a:gd name="connsiteY94-40848" fmla="*/ 4335229 h 5795240"/>
              <a:gd name="connsiteX95-40849" fmla="*/ 0 w 12641071"/>
              <a:gd name="connsiteY95-40850" fmla="*/ 2530685 h 5795240"/>
              <a:gd name="connsiteX96-40851" fmla="*/ 1804544 w 12641071"/>
              <a:gd name="connsiteY96-40852" fmla="*/ 726143 h 5795240"/>
              <a:gd name="connsiteX97-40853" fmla="*/ 3080549 w 12641071"/>
              <a:gd name="connsiteY97-40854" fmla="*/ 1254682 h 5795240"/>
              <a:gd name="connsiteX98-40855" fmla="*/ 3268676 w 12641071"/>
              <a:gd name="connsiteY98-40856" fmla="*/ 1461167 h 5795240"/>
              <a:gd name="connsiteX99-40857" fmla="*/ 3565826 w 12641071"/>
              <a:gd name="connsiteY99-40858" fmla="*/ 1551935 h 5795240"/>
              <a:gd name="connsiteX100-40859" fmla="*/ 4086504 w 12641071"/>
              <a:gd name="connsiteY100-40860" fmla="*/ 1127574 h 5795240"/>
              <a:gd name="connsiteX101-40861" fmla="*/ 4103078 w 12641071"/>
              <a:gd name="connsiteY101-40862" fmla="*/ 1004204 h 5795240"/>
              <a:gd name="connsiteX102-40863" fmla="*/ 5215874 w 12641071"/>
              <a:gd name="connsiteY102-40864" fmla="*/ 0 h 5795240"/>
              <a:gd name="connsiteX0-40865" fmla="*/ 5215874 w 12641071"/>
              <a:gd name="connsiteY0-40866" fmla="*/ 0 h 5795240"/>
              <a:gd name="connsiteX1-40867" fmla="*/ 5927386 w 12641071"/>
              <a:gd name="connsiteY1-40868" fmla="*/ 255427 h 5795240"/>
              <a:gd name="connsiteX2-40869" fmla="*/ 6105193 w 12641071"/>
              <a:gd name="connsiteY2-40870" fmla="*/ 442067 h 5795240"/>
              <a:gd name="connsiteX3-40871" fmla="*/ 6105193 w 12641071"/>
              <a:gd name="connsiteY3-40872" fmla="*/ 442069 h 5795240"/>
              <a:gd name="connsiteX4-40873" fmla="*/ 6141460 w 12641071"/>
              <a:gd name="connsiteY4-40874" fmla="*/ 475027 h 5795240"/>
              <a:gd name="connsiteX5-40875" fmla="*/ 6788665 w 12641071"/>
              <a:gd name="connsiteY5-40876" fmla="*/ 707369 h 5795240"/>
              <a:gd name="connsiteX6-40877" fmla="*/ 7184710 w 12641071"/>
              <a:gd name="connsiteY6-40878" fmla="*/ 627411 h 5795240"/>
              <a:gd name="connsiteX7-40879" fmla="*/ 7314851 w 12641071"/>
              <a:gd name="connsiteY7-40880" fmla="*/ 559537 h 5795240"/>
              <a:gd name="connsiteX8-40881" fmla="*/ 7314853 w 12641071"/>
              <a:gd name="connsiteY8-40882" fmla="*/ 559536 h 5795240"/>
              <a:gd name="connsiteX9-40883" fmla="*/ 7314851 w 12641071"/>
              <a:gd name="connsiteY9-40884" fmla="*/ 559537 h 5795240"/>
              <a:gd name="connsiteX10-40885" fmla="*/ 7391626 w 12641071"/>
              <a:gd name="connsiteY10-40886" fmla="*/ 508114 h 5795240"/>
              <a:gd name="connsiteX11-40887" fmla="*/ 7391631 w 12641071"/>
              <a:gd name="connsiteY11-40888" fmla="*/ 508110 h 5795240"/>
              <a:gd name="connsiteX12-40889" fmla="*/ 7478934 w 12641071"/>
              <a:gd name="connsiteY12-40890" fmla="*/ 466053 h 5795240"/>
              <a:gd name="connsiteX13-40891" fmla="*/ 7897193 w 12641071"/>
              <a:gd name="connsiteY13-40892" fmla="*/ 381611 h 5795240"/>
              <a:gd name="connsiteX14-40893" fmla="*/ 8788216 w 12641071"/>
              <a:gd name="connsiteY14-40894" fmla="*/ 855364 h 5795240"/>
              <a:gd name="connsiteX15-40895" fmla="*/ 8832362 w 12641071"/>
              <a:gd name="connsiteY15-40896" fmla="*/ 928030 h 5795240"/>
              <a:gd name="connsiteX16-40897" fmla="*/ 8832362 w 12641071"/>
              <a:gd name="connsiteY16-40898" fmla="*/ 928033 h 5795240"/>
              <a:gd name="connsiteX17-40899" fmla="*/ 8842040 w 12641071"/>
              <a:gd name="connsiteY17-40900" fmla="*/ 943961 h 5795240"/>
              <a:gd name="connsiteX18-40901" fmla="*/ 8856144 w 12641071"/>
              <a:gd name="connsiteY18-40902" fmla="*/ 973241 h 5795240"/>
              <a:gd name="connsiteX19-40903" fmla="*/ 8856145 w 12641071"/>
              <a:gd name="connsiteY19-40904" fmla="*/ 973241 h 5795240"/>
              <a:gd name="connsiteX20-40905" fmla="*/ 8878117 w 12641071"/>
              <a:gd name="connsiteY20-40906" fmla="*/ 1018851 h 5795240"/>
              <a:gd name="connsiteX21-40907" fmla="*/ 8877719 w 12641071"/>
              <a:gd name="connsiteY21-40908" fmla="*/ 1018369 h 5795240"/>
              <a:gd name="connsiteX22-40909" fmla="*/ 8853250 w 12641071"/>
              <a:gd name="connsiteY22-40910" fmla="*/ 973288 h 5795240"/>
              <a:gd name="connsiteX23-40911" fmla="*/ 8853249 w 12641071"/>
              <a:gd name="connsiteY23-40912" fmla="*/ 973288 h 5795240"/>
              <a:gd name="connsiteX24-40913" fmla="*/ 8853248 w 12641071"/>
              <a:gd name="connsiteY24-40914" fmla="*/ 973287 h 5795240"/>
              <a:gd name="connsiteX25-40915" fmla="*/ 8849677 w 12641071"/>
              <a:gd name="connsiteY25-40916" fmla="*/ 973341 h 5795240"/>
              <a:gd name="connsiteX26-40917" fmla="*/ 8849676 w 12641071"/>
              <a:gd name="connsiteY26-40918" fmla="*/ 973343 h 5795240"/>
              <a:gd name="connsiteX27-40919" fmla="*/ 8853248 w 12641071"/>
              <a:gd name="connsiteY27-40920" fmla="*/ 973288 h 5795240"/>
              <a:gd name="connsiteX28-40921" fmla="*/ 8877719 w 12641071"/>
              <a:gd name="connsiteY28-40922" fmla="*/ 1018371 h 5795240"/>
              <a:gd name="connsiteX29-40923" fmla="*/ 8878116 w 12641071"/>
              <a:gd name="connsiteY29-40924" fmla="*/ 1018851 h 5795240"/>
              <a:gd name="connsiteX30-40925" fmla="*/ 8887288 w 12641071"/>
              <a:gd name="connsiteY30-40926" fmla="*/ 1037892 h 5795240"/>
              <a:gd name="connsiteX31-40927" fmla="*/ 8887288 w 12641071"/>
              <a:gd name="connsiteY31-40928" fmla="*/ 1037890 h 5795240"/>
              <a:gd name="connsiteX32-40929" fmla="*/ 8931285 w 12641071"/>
              <a:gd name="connsiteY32-40930" fmla="*/ 1083292 h 5795240"/>
              <a:gd name="connsiteX33-40931" fmla="*/ 9241478 w 12641071"/>
              <a:gd name="connsiteY33-40932" fmla="*/ 1211778 h 5795240"/>
              <a:gd name="connsiteX34-40933" fmla="*/ 9605238 w 12641071"/>
              <a:gd name="connsiteY34-40934" fmla="*/ 1018369 h 5795240"/>
              <a:gd name="connsiteX35-40935" fmla="*/ 9636247 w 12641071"/>
              <a:gd name="connsiteY35-40936" fmla="*/ 961241 h 5795240"/>
              <a:gd name="connsiteX36-40937" fmla="*/ 9641995 w 12641071"/>
              <a:gd name="connsiteY36-40938" fmla="*/ 961152 h 5795240"/>
              <a:gd name="connsiteX37-40939" fmla="*/ 9584939 w 12641071"/>
              <a:gd name="connsiteY37-40940" fmla="*/ 1079594 h 5795240"/>
              <a:gd name="connsiteX38-40941" fmla="*/ 9546257 w 12641071"/>
              <a:gd name="connsiteY38-40942" fmla="*/ 1204206 h 5795240"/>
              <a:gd name="connsiteX39-40943" fmla="*/ 9584939 w 12641071"/>
              <a:gd name="connsiteY39-40944" fmla="*/ 1079596 h 5795240"/>
              <a:gd name="connsiteX40-40945" fmla="*/ 9641995 w 12641071"/>
              <a:gd name="connsiteY40-40946" fmla="*/ 961153 h 5795240"/>
              <a:gd name="connsiteX41-40947" fmla="*/ 9653069 w 12641071"/>
              <a:gd name="connsiteY41-40948" fmla="*/ 960983 h 5795240"/>
              <a:gd name="connsiteX42-40949" fmla="*/ 9801564 w 12641071"/>
              <a:gd name="connsiteY42-40950" fmla="*/ 1196828 h 5795240"/>
              <a:gd name="connsiteX43-40951" fmla="*/ 9801566 w 12641071"/>
              <a:gd name="connsiteY43-40952" fmla="*/ 1196828 h 5795240"/>
              <a:gd name="connsiteX44-40953" fmla="*/ 9653070 w 12641071"/>
              <a:gd name="connsiteY44-40954" fmla="*/ 960982 h 5795240"/>
              <a:gd name="connsiteX45-40955" fmla="*/ 9641996 w 12641071"/>
              <a:gd name="connsiteY45-40956" fmla="*/ 961152 h 5795240"/>
              <a:gd name="connsiteX46-40957" fmla="*/ 9651917 w 12641071"/>
              <a:gd name="connsiteY46-40958" fmla="*/ 940556 h 5795240"/>
              <a:gd name="connsiteX47-40959" fmla="*/ 11050508 w 12641071"/>
              <a:gd name="connsiteY47-40960" fmla="*/ 108150 h 5795240"/>
              <a:gd name="connsiteX48-40961" fmla="*/ 12641071 w 12641071"/>
              <a:gd name="connsiteY48-40962" fmla="*/ 1698711 h 5795240"/>
              <a:gd name="connsiteX49-40963" fmla="*/ 11371062 w 12641071"/>
              <a:gd name="connsiteY49-40964" fmla="*/ 3256960 h 5795240"/>
              <a:gd name="connsiteX50-40965" fmla="*/ 11215953 w 12641071"/>
              <a:gd name="connsiteY50-40966" fmla="*/ 3280632 h 5795240"/>
              <a:gd name="connsiteX51-40967" fmla="*/ 11142318 w 12641071"/>
              <a:gd name="connsiteY51-40968" fmla="*/ 3276914 h 5795240"/>
              <a:gd name="connsiteX52-40969" fmla="*/ 11215952 w 12641071"/>
              <a:gd name="connsiteY52-40970" fmla="*/ 3280632 h 5795240"/>
              <a:gd name="connsiteX53-40971" fmla="*/ 11213133 w 12641071"/>
              <a:gd name="connsiteY53-40972" fmla="*/ 3281062 h 5795240"/>
              <a:gd name="connsiteX54-40973" fmla="*/ 11116921 w 12641071"/>
              <a:gd name="connsiteY54-40974" fmla="*/ 3285921 h 5795240"/>
              <a:gd name="connsiteX55-40975" fmla="*/ 11050507 w 12641071"/>
              <a:gd name="connsiteY55-40976" fmla="*/ 3289274 h 5795240"/>
              <a:gd name="connsiteX56-40977" fmla="*/ 11006292 w 12641071"/>
              <a:gd name="connsiteY56-40978" fmla="*/ 3287041 h 5795240"/>
              <a:gd name="connsiteX57-40979" fmla="*/ 10937101 w 12641071"/>
              <a:gd name="connsiteY57-40980" fmla="*/ 3297601 h 5795240"/>
              <a:gd name="connsiteX58-40981" fmla="*/ 10144740 w 12641071"/>
              <a:gd name="connsiteY58-40982" fmla="*/ 4089962 h 5795240"/>
              <a:gd name="connsiteX59-40983" fmla="*/ 10130374 w 12641071"/>
              <a:gd name="connsiteY59-40984" fmla="*/ 4184101 h 5795240"/>
              <a:gd name="connsiteX60-40985" fmla="*/ 10130375 w 12641071"/>
              <a:gd name="connsiteY60-40986" fmla="*/ 4184103 h 5795240"/>
              <a:gd name="connsiteX61-40987" fmla="*/ 10130656 w 12641071"/>
              <a:gd name="connsiteY61-40988" fmla="*/ 4185950 h 5795240"/>
              <a:gd name="connsiteX62-40989" fmla="*/ 10138194 w 12641071"/>
              <a:gd name="connsiteY62-40990" fmla="*/ 4335228 h 5795240"/>
              <a:gd name="connsiteX63-40991" fmla="*/ 10137710 w 12641071"/>
              <a:gd name="connsiteY63-40992" fmla="*/ 4344822 h 5795240"/>
              <a:gd name="connsiteX64-40993" fmla="*/ 10133555 w 12641071"/>
              <a:gd name="connsiteY64-40994" fmla="*/ 4427096 h 5795240"/>
              <a:gd name="connsiteX65-40995" fmla="*/ 10129312 w 12641071"/>
              <a:gd name="connsiteY65-40996" fmla="*/ 4399289 h 5795240"/>
              <a:gd name="connsiteX66-40997" fmla="*/ 10126797 w 12641071"/>
              <a:gd name="connsiteY66-40998" fmla="*/ 4349498 h 5795240"/>
              <a:gd name="connsiteX67-40999" fmla="*/ 10126796 w 12641071"/>
              <a:gd name="connsiteY67-41000" fmla="*/ 4349498 h 5795240"/>
              <a:gd name="connsiteX68-41001" fmla="*/ 10129311 w 12641071"/>
              <a:gd name="connsiteY68-41002" fmla="*/ 4399289 h 5795240"/>
              <a:gd name="connsiteX69-41003" fmla="*/ 10133554 w 12641071"/>
              <a:gd name="connsiteY69-41004" fmla="*/ 4427096 h 5795240"/>
              <a:gd name="connsiteX70-41005" fmla="*/ 10130656 w 12641071"/>
              <a:gd name="connsiteY70-41006" fmla="*/ 4484506 h 5795240"/>
              <a:gd name="connsiteX71-41007" fmla="*/ 8678182 w 12641071"/>
              <a:gd name="connsiteY71-41008" fmla="*/ 5795240 h 5795240"/>
              <a:gd name="connsiteX72-41009" fmla="*/ 7467518 w 12641071"/>
              <a:gd name="connsiteY72-41010" fmla="*/ 5151535 h 5795240"/>
              <a:gd name="connsiteX73-41011" fmla="*/ 7419945 w 12641071"/>
              <a:gd name="connsiteY73-41012" fmla="*/ 5073228 h 5795240"/>
              <a:gd name="connsiteX74-41013" fmla="*/ 7367299 w 12641071"/>
              <a:gd name="connsiteY74-41014" fmla="*/ 4974928 h 5795240"/>
              <a:gd name="connsiteX75-41015" fmla="*/ 7320958 w 12641071"/>
              <a:gd name="connsiteY75-41016" fmla="*/ 4870887 h 5795240"/>
              <a:gd name="connsiteX76-41017" fmla="*/ 7322174 w 12641071"/>
              <a:gd name="connsiteY76-41018" fmla="*/ 4872361 h 5795240"/>
              <a:gd name="connsiteX77-41019" fmla="*/ 7322175 w 12641071"/>
              <a:gd name="connsiteY77-41020" fmla="*/ 4872361 h 5795240"/>
              <a:gd name="connsiteX78-41021" fmla="*/ 7223551 w 12641071"/>
              <a:gd name="connsiteY78-41022" fmla="*/ 4752829 h 5795240"/>
              <a:gd name="connsiteX79-41023" fmla="*/ 6652445 w 12641071"/>
              <a:gd name="connsiteY79-41024" fmla="*/ 4516269 h 5795240"/>
              <a:gd name="connsiteX80-41025" fmla="*/ 6200873 w 12641071"/>
              <a:gd name="connsiteY80-41026" fmla="*/ 4654206 h 5795240"/>
              <a:gd name="connsiteX81-41027" fmla="*/ 6088813 w 12641071"/>
              <a:gd name="connsiteY81-41028" fmla="*/ 4746663 h 5795240"/>
              <a:gd name="connsiteX82-41029" fmla="*/ 6023271 w 12641071"/>
              <a:gd name="connsiteY82-41030" fmla="*/ 4834312 h 5795240"/>
              <a:gd name="connsiteX83-41031" fmla="*/ 5935320 w 12641071"/>
              <a:gd name="connsiteY83-41032" fmla="*/ 4931081 h 5795240"/>
              <a:gd name="connsiteX84-41033" fmla="*/ 4971763 w 12641071"/>
              <a:gd name="connsiteY84-41034" fmla="*/ 5330200 h 5795240"/>
              <a:gd name="connsiteX85-41035" fmla="*/ 3716172 w 12641071"/>
              <a:gd name="connsiteY85-41036" fmla="*/ 4497938 h 5795240"/>
              <a:gd name="connsiteX86-41037" fmla="*/ 3659438 w 12641071"/>
              <a:gd name="connsiteY86-41038" fmla="*/ 4330309 h 5795240"/>
              <a:gd name="connsiteX87-41039" fmla="*/ 3659440 w 12641071"/>
              <a:gd name="connsiteY87-41040" fmla="*/ 4330309 h 5795240"/>
              <a:gd name="connsiteX88-41041" fmla="*/ 3613217 w 12641071"/>
              <a:gd name="connsiteY88-41042" fmla="*/ 4245153 h 5795240"/>
              <a:gd name="connsiteX89-41043" fmla="*/ 3083792 w 12641071"/>
              <a:gd name="connsiteY89-41044" fmla="*/ 3963660 h 5795240"/>
              <a:gd name="connsiteX90-41045" fmla="*/ 2835272 w 12641071"/>
              <a:gd name="connsiteY90-41046" fmla="*/ 4013833 h 5795240"/>
              <a:gd name="connsiteX91-41047" fmla="*/ 2762875 w 12641071"/>
              <a:gd name="connsiteY91-41048" fmla="*/ 4057784 h 5795240"/>
              <a:gd name="connsiteX92-41049" fmla="*/ 2664698 w 12641071"/>
              <a:gd name="connsiteY92-41050" fmla="*/ 4117431 h 5795240"/>
              <a:gd name="connsiteX93-41051" fmla="*/ 1804544 w 12641071"/>
              <a:gd name="connsiteY93-41052" fmla="*/ 4335229 h 5795240"/>
              <a:gd name="connsiteX94-41053" fmla="*/ 0 w 12641071"/>
              <a:gd name="connsiteY94-41054" fmla="*/ 2530685 h 5795240"/>
              <a:gd name="connsiteX95-41055" fmla="*/ 1804544 w 12641071"/>
              <a:gd name="connsiteY95-41056" fmla="*/ 726143 h 5795240"/>
              <a:gd name="connsiteX96-41057" fmla="*/ 3080549 w 12641071"/>
              <a:gd name="connsiteY96-41058" fmla="*/ 1254682 h 5795240"/>
              <a:gd name="connsiteX97-41059" fmla="*/ 3268676 w 12641071"/>
              <a:gd name="connsiteY97-41060" fmla="*/ 1461167 h 5795240"/>
              <a:gd name="connsiteX98-41061" fmla="*/ 3565826 w 12641071"/>
              <a:gd name="connsiteY98-41062" fmla="*/ 1551935 h 5795240"/>
              <a:gd name="connsiteX99-41063" fmla="*/ 4086504 w 12641071"/>
              <a:gd name="connsiteY99-41064" fmla="*/ 1127574 h 5795240"/>
              <a:gd name="connsiteX100-41065" fmla="*/ 4103078 w 12641071"/>
              <a:gd name="connsiteY100-41066" fmla="*/ 1004204 h 5795240"/>
              <a:gd name="connsiteX101-41067" fmla="*/ 5215874 w 12641071"/>
              <a:gd name="connsiteY101-41068" fmla="*/ 0 h 5795240"/>
              <a:gd name="connsiteX0-41069" fmla="*/ 5215874 w 12641071"/>
              <a:gd name="connsiteY0-41070" fmla="*/ 0 h 5795240"/>
              <a:gd name="connsiteX1-41071" fmla="*/ 5927386 w 12641071"/>
              <a:gd name="connsiteY1-41072" fmla="*/ 255427 h 5795240"/>
              <a:gd name="connsiteX2-41073" fmla="*/ 6105193 w 12641071"/>
              <a:gd name="connsiteY2-41074" fmla="*/ 442067 h 5795240"/>
              <a:gd name="connsiteX3-41075" fmla="*/ 6105193 w 12641071"/>
              <a:gd name="connsiteY3-41076" fmla="*/ 442069 h 5795240"/>
              <a:gd name="connsiteX4-41077" fmla="*/ 6141460 w 12641071"/>
              <a:gd name="connsiteY4-41078" fmla="*/ 475027 h 5795240"/>
              <a:gd name="connsiteX5-41079" fmla="*/ 6788665 w 12641071"/>
              <a:gd name="connsiteY5-41080" fmla="*/ 707369 h 5795240"/>
              <a:gd name="connsiteX6-41081" fmla="*/ 7184710 w 12641071"/>
              <a:gd name="connsiteY6-41082" fmla="*/ 627411 h 5795240"/>
              <a:gd name="connsiteX7-41083" fmla="*/ 7314851 w 12641071"/>
              <a:gd name="connsiteY7-41084" fmla="*/ 559537 h 5795240"/>
              <a:gd name="connsiteX8-41085" fmla="*/ 7314853 w 12641071"/>
              <a:gd name="connsiteY8-41086" fmla="*/ 559536 h 5795240"/>
              <a:gd name="connsiteX9-41087" fmla="*/ 7314851 w 12641071"/>
              <a:gd name="connsiteY9-41088" fmla="*/ 559537 h 5795240"/>
              <a:gd name="connsiteX10-41089" fmla="*/ 7391626 w 12641071"/>
              <a:gd name="connsiteY10-41090" fmla="*/ 508114 h 5795240"/>
              <a:gd name="connsiteX11-41091" fmla="*/ 7391631 w 12641071"/>
              <a:gd name="connsiteY11-41092" fmla="*/ 508110 h 5795240"/>
              <a:gd name="connsiteX12-41093" fmla="*/ 7478934 w 12641071"/>
              <a:gd name="connsiteY12-41094" fmla="*/ 466053 h 5795240"/>
              <a:gd name="connsiteX13-41095" fmla="*/ 7897193 w 12641071"/>
              <a:gd name="connsiteY13-41096" fmla="*/ 381611 h 5795240"/>
              <a:gd name="connsiteX14-41097" fmla="*/ 8788216 w 12641071"/>
              <a:gd name="connsiteY14-41098" fmla="*/ 855364 h 5795240"/>
              <a:gd name="connsiteX15-41099" fmla="*/ 8832362 w 12641071"/>
              <a:gd name="connsiteY15-41100" fmla="*/ 928030 h 5795240"/>
              <a:gd name="connsiteX16-41101" fmla="*/ 8832362 w 12641071"/>
              <a:gd name="connsiteY16-41102" fmla="*/ 928033 h 5795240"/>
              <a:gd name="connsiteX17-41103" fmla="*/ 8842040 w 12641071"/>
              <a:gd name="connsiteY17-41104" fmla="*/ 943961 h 5795240"/>
              <a:gd name="connsiteX18-41105" fmla="*/ 8856144 w 12641071"/>
              <a:gd name="connsiteY18-41106" fmla="*/ 973241 h 5795240"/>
              <a:gd name="connsiteX19-41107" fmla="*/ 8856145 w 12641071"/>
              <a:gd name="connsiteY19-41108" fmla="*/ 973241 h 5795240"/>
              <a:gd name="connsiteX20-41109" fmla="*/ 8878117 w 12641071"/>
              <a:gd name="connsiteY20-41110" fmla="*/ 1018851 h 5795240"/>
              <a:gd name="connsiteX21-41111" fmla="*/ 8877719 w 12641071"/>
              <a:gd name="connsiteY21-41112" fmla="*/ 1018369 h 5795240"/>
              <a:gd name="connsiteX22-41113" fmla="*/ 8853250 w 12641071"/>
              <a:gd name="connsiteY22-41114" fmla="*/ 973288 h 5795240"/>
              <a:gd name="connsiteX23-41115" fmla="*/ 8853249 w 12641071"/>
              <a:gd name="connsiteY23-41116" fmla="*/ 973288 h 5795240"/>
              <a:gd name="connsiteX24-41117" fmla="*/ 8853248 w 12641071"/>
              <a:gd name="connsiteY24-41118" fmla="*/ 973287 h 5795240"/>
              <a:gd name="connsiteX25-41119" fmla="*/ 8849677 w 12641071"/>
              <a:gd name="connsiteY25-41120" fmla="*/ 973341 h 5795240"/>
              <a:gd name="connsiteX26-41121" fmla="*/ 8849676 w 12641071"/>
              <a:gd name="connsiteY26-41122" fmla="*/ 973343 h 5795240"/>
              <a:gd name="connsiteX27-41123" fmla="*/ 8877719 w 12641071"/>
              <a:gd name="connsiteY27-41124" fmla="*/ 1018371 h 5795240"/>
              <a:gd name="connsiteX28-41125" fmla="*/ 8878116 w 12641071"/>
              <a:gd name="connsiteY28-41126" fmla="*/ 1018851 h 5795240"/>
              <a:gd name="connsiteX29-41127" fmla="*/ 8887288 w 12641071"/>
              <a:gd name="connsiteY29-41128" fmla="*/ 1037892 h 5795240"/>
              <a:gd name="connsiteX30-41129" fmla="*/ 8887288 w 12641071"/>
              <a:gd name="connsiteY30-41130" fmla="*/ 1037890 h 5795240"/>
              <a:gd name="connsiteX31-41131" fmla="*/ 8931285 w 12641071"/>
              <a:gd name="connsiteY31-41132" fmla="*/ 1083292 h 5795240"/>
              <a:gd name="connsiteX32-41133" fmla="*/ 9241478 w 12641071"/>
              <a:gd name="connsiteY32-41134" fmla="*/ 1211778 h 5795240"/>
              <a:gd name="connsiteX33-41135" fmla="*/ 9605238 w 12641071"/>
              <a:gd name="connsiteY33-41136" fmla="*/ 1018369 h 5795240"/>
              <a:gd name="connsiteX34-41137" fmla="*/ 9636247 w 12641071"/>
              <a:gd name="connsiteY34-41138" fmla="*/ 961241 h 5795240"/>
              <a:gd name="connsiteX35-41139" fmla="*/ 9641995 w 12641071"/>
              <a:gd name="connsiteY35-41140" fmla="*/ 961152 h 5795240"/>
              <a:gd name="connsiteX36-41141" fmla="*/ 9584939 w 12641071"/>
              <a:gd name="connsiteY36-41142" fmla="*/ 1079594 h 5795240"/>
              <a:gd name="connsiteX37-41143" fmla="*/ 9546257 w 12641071"/>
              <a:gd name="connsiteY37-41144" fmla="*/ 1204206 h 5795240"/>
              <a:gd name="connsiteX38-41145" fmla="*/ 9584939 w 12641071"/>
              <a:gd name="connsiteY38-41146" fmla="*/ 1079596 h 5795240"/>
              <a:gd name="connsiteX39-41147" fmla="*/ 9641995 w 12641071"/>
              <a:gd name="connsiteY39-41148" fmla="*/ 961153 h 5795240"/>
              <a:gd name="connsiteX40-41149" fmla="*/ 9653069 w 12641071"/>
              <a:gd name="connsiteY40-41150" fmla="*/ 960983 h 5795240"/>
              <a:gd name="connsiteX41-41151" fmla="*/ 9801564 w 12641071"/>
              <a:gd name="connsiteY41-41152" fmla="*/ 1196828 h 5795240"/>
              <a:gd name="connsiteX42-41153" fmla="*/ 9801566 w 12641071"/>
              <a:gd name="connsiteY42-41154" fmla="*/ 1196828 h 5795240"/>
              <a:gd name="connsiteX43-41155" fmla="*/ 9653070 w 12641071"/>
              <a:gd name="connsiteY43-41156" fmla="*/ 960982 h 5795240"/>
              <a:gd name="connsiteX44-41157" fmla="*/ 9641996 w 12641071"/>
              <a:gd name="connsiteY44-41158" fmla="*/ 961152 h 5795240"/>
              <a:gd name="connsiteX45-41159" fmla="*/ 9651917 w 12641071"/>
              <a:gd name="connsiteY45-41160" fmla="*/ 940556 h 5795240"/>
              <a:gd name="connsiteX46-41161" fmla="*/ 11050508 w 12641071"/>
              <a:gd name="connsiteY46-41162" fmla="*/ 108150 h 5795240"/>
              <a:gd name="connsiteX47-41163" fmla="*/ 12641071 w 12641071"/>
              <a:gd name="connsiteY47-41164" fmla="*/ 1698711 h 5795240"/>
              <a:gd name="connsiteX48-41165" fmla="*/ 11371062 w 12641071"/>
              <a:gd name="connsiteY48-41166" fmla="*/ 3256960 h 5795240"/>
              <a:gd name="connsiteX49-41167" fmla="*/ 11215953 w 12641071"/>
              <a:gd name="connsiteY49-41168" fmla="*/ 3280632 h 5795240"/>
              <a:gd name="connsiteX50-41169" fmla="*/ 11142318 w 12641071"/>
              <a:gd name="connsiteY50-41170" fmla="*/ 3276914 h 5795240"/>
              <a:gd name="connsiteX51-41171" fmla="*/ 11215952 w 12641071"/>
              <a:gd name="connsiteY51-41172" fmla="*/ 3280632 h 5795240"/>
              <a:gd name="connsiteX52-41173" fmla="*/ 11213133 w 12641071"/>
              <a:gd name="connsiteY52-41174" fmla="*/ 3281062 h 5795240"/>
              <a:gd name="connsiteX53-41175" fmla="*/ 11116921 w 12641071"/>
              <a:gd name="connsiteY53-41176" fmla="*/ 3285921 h 5795240"/>
              <a:gd name="connsiteX54-41177" fmla="*/ 11050507 w 12641071"/>
              <a:gd name="connsiteY54-41178" fmla="*/ 3289274 h 5795240"/>
              <a:gd name="connsiteX55-41179" fmla="*/ 11006292 w 12641071"/>
              <a:gd name="connsiteY55-41180" fmla="*/ 3287041 h 5795240"/>
              <a:gd name="connsiteX56-41181" fmla="*/ 10937101 w 12641071"/>
              <a:gd name="connsiteY56-41182" fmla="*/ 3297601 h 5795240"/>
              <a:gd name="connsiteX57-41183" fmla="*/ 10144740 w 12641071"/>
              <a:gd name="connsiteY57-41184" fmla="*/ 4089962 h 5795240"/>
              <a:gd name="connsiteX58-41185" fmla="*/ 10130374 w 12641071"/>
              <a:gd name="connsiteY58-41186" fmla="*/ 4184101 h 5795240"/>
              <a:gd name="connsiteX59-41187" fmla="*/ 10130375 w 12641071"/>
              <a:gd name="connsiteY59-41188" fmla="*/ 4184103 h 5795240"/>
              <a:gd name="connsiteX60-41189" fmla="*/ 10130656 w 12641071"/>
              <a:gd name="connsiteY60-41190" fmla="*/ 4185950 h 5795240"/>
              <a:gd name="connsiteX61-41191" fmla="*/ 10138194 w 12641071"/>
              <a:gd name="connsiteY61-41192" fmla="*/ 4335228 h 5795240"/>
              <a:gd name="connsiteX62-41193" fmla="*/ 10137710 w 12641071"/>
              <a:gd name="connsiteY62-41194" fmla="*/ 4344822 h 5795240"/>
              <a:gd name="connsiteX63-41195" fmla="*/ 10133555 w 12641071"/>
              <a:gd name="connsiteY63-41196" fmla="*/ 4427096 h 5795240"/>
              <a:gd name="connsiteX64-41197" fmla="*/ 10129312 w 12641071"/>
              <a:gd name="connsiteY64-41198" fmla="*/ 4399289 h 5795240"/>
              <a:gd name="connsiteX65-41199" fmla="*/ 10126797 w 12641071"/>
              <a:gd name="connsiteY65-41200" fmla="*/ 4349498 h 5795240"/>
              <a:gd name="connsiteX66-41201" fmla="*/ 10126796 w 12641071"/>
              <a:gd name="connsiteY66-41202" fmla="*/ 4349498 h 5795240"/>
              <a:gd name="connsiteX67-41203" fmla="*/ 10129311 w 12641071"/>
              <a:gd name="connsiteY67-41204" fmla="*/ 4399289 h 5795240"/>
              <a:gd name="connsiteX68-41205" fmla="*/ 10133554 w 12641071"/>
              <a:gd name="connsiteY68-41206" fmla="*/ 4427096 h 5795240"/>
              <a:gd name="connsiteX69-41207" fmla="*/ 10130656 w 12641071"/>
              <a:gd name="connsiteY69-41208" fmla="*/ 4484506 h 5795240"/>
              <a:gd name="connsiteX70-41209" fmla="*/ 8678182 w 12641071"/>
              <a:gd name="connsiteY70-41210" fmla="*/ 5795240 h 5795240"/>
              <a:gd name="connsiteX71-41211" fmla="*/ 7467518 w 12641071"/>
              <a:gd name="connsiteY71-41212" fmla="*/ 5151535 h 5795240"/>
              <a:gd name="connsiteX72-41213" fmla="*/ 7419945 w 12641071"/>
              <a:gd name="connsiteY72-41214" fmla="*/ 5073228 h 5795240"/>
              <a:gd name="connsiteX73-41215" fmla="*/ 7367299 w 12641071"/>
              <a:gd name="connsiteY73-41216" fmla="*/ 4974928 h 5795240"/>
              <a:gd name="connsiteX74-41217" fmla="*/ 7320958 w 12641071"/>
              <a:gd name="connsiteY74-41218" fmla="*/ 4870887 h 5795240"/>
              <a:gd name="connsiteX75-41219" fmla="*/ 7322174 w 12641071"/>
              <a:gd name="connsiteY75-41220" fmla="*/ 4872361 h 5795240"/>
              <a:gd name="connsiteX76-41221" fmla="*/ 7322175 w 12641071"/>
              <a:gd name="connsiteY76-41222" fmla="*/ 4872361 h 5795240"/>
              <a:gd name="connsiteX77-41223" fmla="*/ 7223551 w 12641071"/>
              <a:gd name="connsiteY77-41224" fmla="*/ 4752829 h 5795240"/>
              <a:gd name="connsiteX78-41225" fmla="*/ 6652445 w 12641071"/>
              <a:gd name="connsiteY78-41226" fmla="*/ 4516269 h 5795240"/>
              <a:gd name="connsiteX79-41227" fmla="*/ 6200873 w 12641071"/>
              <a:gd name="connsiteY79-41228" fmla="*/ 4654206 h 5795240"/>
              <a:gd name="connsiteX80-41229" fmla="*/ 6088813 w 12641071"/>
              <a:gd name="connsiteY80-41230" fmla="*/ 4746663 h 5795240"/>
              <a:gd name="connsiteX81-41231" fmla="*/ 6023271 w 12641071"/>
              <a:gd name="connsiteY81-41232" fmla="*/ 4834312 h 5795240"/>
              <a:gd name="connsiteX82-41233" fmla="*/ 5935320 w 12641071"/>
              <a:gd name="connsiteY82-41234" fmla="*/ 4931081 h 5795240"/>
              <a:gd name="connsiteX83-41235" fmla="*/ 4971763 w 12641071"/>
              <a:gd name="connsiteY83-41236" fmla="*/ 5330200 h 5795240"/>
              <a:gd name="connsiteX84-41237" fmla="*/ 3716172 w 12641071"/>
              <a:gd name="connsiteY84-41238" fmla="*/ 4497938 h 5795240"/>
              <a:gd name="connsiteX85-41239" fmla="*/ 3659438 w 12641071"/>
              <a:gd name="connsiteY85-41240" fmla="*/ 4330309 h 5795240"/>
              <a:gd name="connsiteX86-41241" fmla="*/ 3659440 w 12641071"/>
              <a:gd name="connsiteY86-41242" fmla="*/ 4330309 h 5795240"/>
              <a:gd name="connsiteX87-41243" fmla="*/ 3613217 w 12641071"/>
              <a:gd name="connsiteY87-41244" fmla="*/ 4245153 h 5795240"/>
              <a:gd name="connsiteX88-41245" fmla="*/ 3083792 w 12641071"/>
              <a:gd name="connsiteY88-41246" fmla="*/ 3963660 h 5795240"/>
              <a:gd name="connsiteX89-41247" fmla="*/ 2835272 w 12641071"/>
              <a:gd name="connsiteY89-41248" fmla="*/ 4013833 h 5795240"/>
              <a:gd name="connsiteX90-41249" fmla="*/ 2762875 w 12641071"/>
              <a:gd name="connsiteY90-41250" fmla="*/ 4057784 h 5795240"/>
              <a:gd name="connsiteX91-41251" fmla="*/ 2664698 w 12641071"/>
              <a:gd name="connsiteY91-41252" fmla="*/ 4117431 h 5795240"/>
              <a:gd name="connsiteX92-41253" fmla="*/ 1804544 w 12641071"/>
              <a:gd name="connsiteY92-41254" fmla="*/ 4335229 h 5795240"/>
              <a:gd name="connsiteX93-41255" fmla="*/ 0 w 12641071"/>
              <a:gd name="connsiteY93-41256" fmla="*/ 2530685 h 5795240"/>
              <a:gd name="connsiteX94-41257" fmla="*/ 1804544 w 12641071"/>
              <a:gd name="connsiteY94-41258" fmla="*/ 726143 h 5795240"/>
              <a:gd name="connsiteX95-41259" fmla="*/ 3080549 w 12641071"/>
              <a:gd name="connsiteY95-41260" fmla="*/ 1254682 h 5795240"/>
              <a:gd name="connsiteX96-41261" fmla="*/ 3268676 w 12641071"/>
              <a:gd name="connsiteY96-41262" fmla="*/ 1461167 h 5795240"/>
              <a:gd name="connsiteX97-41263" fmla="*/ 3565826 w 12641071"/>
              <a:gd name="connsiteY97-41264" fmla="*/ 1551935 h 5795240"/>
              <a:gd name="connsiteX98-41265" fmla="*/ 4086504 w 12641071"/>
              <a:gd name="connsiteY98-41266" fmla="*/ 1127574 h 5795240"/>
              <a:gd name="connsiteX99-41267" fmla="*/ 4103078 w 12641071"/>
              <a:gd name="connsiteY99-41268" fmla="*/ 1004204 h 5795240"/>
              <a:gd name="connsiteX100-41269" fmla="*/ 5215874 w 12641071"/>
              <a:gd name="connsiteY100-41270" fmla="*/ 0 h 5795240"/>
              <a:gd name="connsiteX0-41271" fmla="*/ 5215874 w 12641071"/>
              <a:gd name="connsiteY0-41272" fmla="*/ 0 h 5795240"/>
              <a:gd name="connsiteX1-41273" fmla="*/ 5927386 w 12641071"/>
              <a:gd name="connsiteY1-41274" fmla="*/ 255427 h 5795240"/>
              <a:gd name="connsiteX2-41275" fmla="*/ 6105193 w 12641071"/>
              <a:gd name="connsiteY2-41276" fmla="*/ 442067 h 5795240"/>
              <a:gd name="connsiteX3-41277" fmla="*/ 6105193 w 12641071"/>
              <a:gd name="connsiteY3-41278" fmla="*/ 442069 h 5795240"/>
              <a:gd name="connsiteX4-41279" fmla="*/ 6141460 w 12641071"/>
              <a:gd name="connsiteY4-41280" fmla="*/ 475027 h 5795240"/>
              <a:gd name="connsiteX5-41281" fmla="*/ 6788665 w 12641071"/>
              <a:gd name="connsiteY5-41282" fmla="*/ 707369 h 5795240"/>
              <a:gd name="connsiteX6-41283" fmla="*/ 7184710 w 12641071"/>
              <a:gd name="connsiteY6-41284" fmla="*/ 627411 h 5795240"/>
              <a:gd name="connsiteX7-41285" fmla="*/ 7314851 w 12641071"/>
              <a:gd name="connsiteY7-41286" fmla="*/ 559537 h 5795240"/>
              <a:gd name="connsiteX8-41287" fmla="*/ 7314853 w 12641071"/>
              <a:gd name="connsiteY8-41288" fmla="*/ 559536 h 5795240"/>
              <a:gd name="connsiteX9-41289" fmla="*/ 7314851 w 12641071"/>
              <a:gd name="connsiteY9-41290" fmla="*/ 559537 h 5795240"/>
              <a:gd name="connsiteX10-41291" fmla="*/ 7391626 w 12641071"/>
              <a:gd name="connsiteY10-41292" fmla="*/ 508114 h 5795240"/>
              <a:gd name="connsiteX11-41293" fmla="*/ 7391631 w 12641071"/>
              <a:gd name="connsiteY11-41294" fmla="*/ 508110 h 5795240"/>
              <a:gd name="connsiteX12-41295" fmla="*/ 7478934 w 12641071"/>
              <a:gd name="connsiteY12-41296" fmla="*/ 466053 h 5795240"/>
              <a:gd name="connsiteX13-41297" fmla="*/ 7897193 w 12641071"/>
              <a:gd name="connsiteY13-41298" fmla="*/ 381611 h 5795240"/>
              <a:gd name="connsiteX14-41299" fmla="*/ 8788216 w 12641071"/>
              <a:gd name="connsiteY14-41300" fmla="*/ 855364 h 5795240"/>
              <a:gd name="connsiteX15-41301" fmla="*/ 8832362 w 12641071"/>
              <a:gd name="connsiteY15-41302" fmla="*/ 928030 h 5795240"/>
              <a:gd name="connsiteX16-41303" fmla="*/ 8832362 w 12641071"/>
              <a:gd name="connsiteY16-41304" fmla="*/ 928033 h 5795240"/>
              <a:gd name="connsiteX17-41305" fmla="*/ 8842040 w 12641071"/>
              <a:gd name="connsiteY17-41306" fmla="*/ 943961 h 5795240"/>
              <a:gd name="connsiteX18-41307" fmla="*/ 8856144 w 12641071"/>
              <a:gd name="connsiteY18-41308" fmla="*/ 973241 h 5795240"/>
              <a:gd name="connsiteX19-41309" fmla="*/ 8856145 w 12641071"/>
              <a:gd name="connsiteY19-41310" fmla="*/ 973241 h 5795240"/>
              <a:gd name="connsiteX20-41311" fmla="*/ 8878117 w 12641071"/>
              <a:gd name="connsiteY20-41312" fmla="*/ 1018851 h 5795240"/>
              <a:gd name="connsiteX21-41313" fmla="*/ 8877719 w 12641071"/>
              <a:gd name="connsiteY21-41314" fmla="*/ 1018369 h 5795240"/>
              <a:gd name="connsiteX22-41315" fmla="*/ 8853250 w 12641071"/>
              <a:gd name="connsiteY22-41316" fmla="*/ 973288 h 5795240"/>
              <a:gd name="connsiteX23-41317" fmla="*/ 8853249 w 12641071"/>
              <a:gd name="connsiteY23-41318" fmla="*/ 973288 h 5795240"/>
              <a:gd name="connsiteX24-41319" fmla="*/ 8853248 w 12641071"/>
              <a:gd name="connsiteY24-41320" fmla="*/ 973287 h 5795240"/>
              <a:gd name="connsiteX25-41321" fmla="*/ 8849677 w 12641071"/>
              <a:gd name="connsiteY25-41322" fmla="*/ 973341 h 5795240"/>
              <a:gd name="connsiteX26-41323" fmla="*/ 8849676 w 12641071"/>
              <a:gd name="connsiteY26-41324" fmla="*/ 973343 h 5795240"/>
              <a:gd name="connsiteX27-41325" fmla="*/ 8877719 w 12641071"/>
              <a:gd name="connsiteY27-41326" fmla="*/ 1018371 h 5795240"/>
              <a:gd name="connsiteX28-41327" fmla="*/ 8878116 w 12641071"/>
              <a:gd name="connsiteY28-41328" fmla="*/ 1018851 h 5795240"/>
              <a:gd name="connsiteX29-41329" fmla="*/ 8887288 w 12641071"/>
              <a:gd name="connsiteY29-41330" fmla="*/ 1037892 h 5795240"/>
              <a:gd name="connsiteX30-41331" fmla="*/ 8931285 w 12641071"/>
              <a:gd name="connsiteY30-41332" fmla="*/ 1083292 h 5795240"/>
              <a:gd name="connsiteX31-41333" fmla="*/ 9241478 w 12641071"/>
              <a:gd name="connsiteY31-41334" fmla="*/ 1211778 h 5795240"/>
              <a:gd name="connsiteX32-41335" fmla="*/ 9605238 w 12641071"/>
              <a:gd name="connsiteY32-41336" fmla="*/ 1018369 h 5795240"/>
              <a:gd name="connsiteX33-41337" fmla="*/ 9636247 w 12641071"/>
              <a:gd name="connsiteY33-41338" fmla="*/ 961241 h 5795240"/>
              <a:gd name="connsiteX34-41339" fmla="*/ 9641995 w 12641071"/>
              <a:gd name="connsiteY34-41340" fmla="*/ 961152 h 5795240"/>
              <a:gd name="connsiteX35-41341" fmla="*/ 9584939 w 12641071"/>
              <a:gd name="connsiteY35-41342" fmla="*/ 1079594 h 5795240"/>
              <a:gd name="connsiteX36-41343" fmla="*/ 9546257 w 12641071"/>
              <a:gd name="connsiteY36-41344" fmla="*/ 1204206 h 5795240"/>
              <a:gd name="connsiteX37-41345" fmla="*/ 9584939 w 12641071"/>
              <a:gd name="connsiteY37-41346" fmla="*/ 1079596 h 5795240"/>
              <a:gd name="connsiteX38-41347" fmla="*/ 9641995 w 12641071"/>
              <a:gd name="connsiteY38-41348" fmla="*/ 961153 h 5795240"/>
              <a:gd name="connsiteX39-41349" fmla="*/ 9653069 w 12641071"/>
              <a:gd name="connsiteY39-41350" fmla="*/ 960983 h 5795240"/>
              <a:gd name="connsiteX40-41351" fmla="*/ 9801564 w 12641071"/>
              <a:gd name="connsiteY40-41352" fmla="*/ 1196828 h 5795240"/>
              <a:gd name="connsiteX41-41353" fmla="*/ 9801566 w 12641071"/>
              <a:gd name="connsiteY41-41354" fmla="*/ 1196828 h 5795240"/>
              <a:gd name="connsiteX42-41355" fmla="*/ 9653070 w 12641071"/>
              <a:gd name="connsiteY42-41356" fmla="*/ 960982 h 5795240"/>
              <a:gd name="connsiteX43-41357" fmla="*/ 9641996 w 12641071"/>
              <a:gd name="connsiteY43-41358" fmla="*/ 961152 h 5795240"/>
              <a:gd name="connsiteX44-41359" fmla="*/ 9651917 w 12641071"/>
              <a:gd name="connsiteY44-41360" fmla="*/ 940556 h 5795240"/>
              <a:gd name="connsiteX45-41361" fmla="*/ 11050508 w 12641071"/>
              <a:gd name="connsiteY45-41362" fmla="*/ 108150 h 5795240"/>
              <a:gd name="connsiteX46-41363" fmla="*/ 12641071 w 12641071"/>
              <a:gd name="connsiteY46-41364" fmla="*/ 1698711 h 5795240"/>
              <a:gd name="connsiteX47-41365" fmla="*/ 11371062 w 12641071"/>
              <a:gd name="connsiteY47-41366" fmla="*/ 3256960 h 5795240"/>
              <a:gd name="connsiteX48-41367" fmla="*/ 11215953 w 12641071"/>
              <a:gd name="connsiteY48-41368" fmla="*/ 3280632 h 5795240"/>
              <a:gd name="connsiteX49-41369" fmla="*/ 11142318 w 12641071"/>
              <a:gd name="connsiteY49-41370" fmla="*/ 3276914 h 5795240"/>
              <a:gd name="connsiteX50-41371" fmla="*/ 11215952 w 12641071"/>
              <a:gd name="connsiteY50-41372" fmla="*/ 3280632 h 5795240"/>
              <a:gd name="connsiteX51-41373" fmla="*/ 11213133 w 12641071"/>
              <a:gd name="connsiteY51-41374" fmla="*/ 3281062 h 5795240"/>
              <a:gd name="connsiteX52-41375" fmla="*/ 11116921 w 12641071"/>
              <a:gd name="connsiteY52-41376" fmla="*/ 3285921 h 5795240"/>
              <a:gd name="connsiteX53-41377" fmla="*/ 11050507 w 12641071"/>
              <a:gd name="connsiteY53-41378" fmla="*/ 3289274 h 5795240"/>
              <a:gd name="connsiteX54-41379" fmla="*/ 11006292 w 12641071"/>
              <a:gd name="connsiteY54-41380" fmla="*/ 3287041 h 5795240"/>
              <a:gd name="connsiteX55-41381" fmla="*/ 10937101 w 12641071"/>
              <a:gd name="connsiteY55-41382" fmla="*/ 3297601 h 5795240"/>
              <a:gd name="connsiteX56-41383" fmla="*/ 10144740 w 12641071"/>
              <a:gd name="connsiteY56-41384" fmla="*/ 4089962 h 5795240"/>
              <a:gd name="connsiteX57-41385" fmla="*/ 10130374 w 12641071"/>
              <a:gd name="connsiteY57-41386" fmla="*/ 4184101 h 5795240"/>
              <a:gd name="connsiteX58-41387" fmla="*/ 10130375 w 12641071"/>
              <a:gd name="connsiteY58-41388" fmla="*/ 4184103 h 5795240"/>
              <a:gd name="connsiteX59-41389" fmla="*/ 10130656 w 12641071"/>
              <a:gd name="connsiteY59-41390" fmla="*/ 4185950 h 5795240"/>
              <a:gd name="connsiteX60-41391" fmla="*/ 10138194 w 12641071"/>
              <a:gd name="connsiteY60-41392" fmla="*/ 4335228 h 5795240"/>
              <a:gd name="connsiteX61-41393" fmla="*/ 10137710 w 12641071"/>
              <a:gd name="connsiteY61-41394" fmla="*/ 4344822 h 5795240"/>
              <a:gd name="connsiteX62-41395" fmla="*/ 10133555 w 12641071"/>
              <a:gd name="connsiteY62-41396" fmla="*/ 4427096 h 5795240"/>
              <a:gd name="connsiteX63-41397" fmla="*/ 10129312 w 12641071"/>
              <a:gd name="connsiteY63-41398" fmla="*/ 4399289 h 5795240"/>
              <a:gd name="connsiteX64-41399" fmla="*/ 10126797 w 12641071"/>
              <a:gd name="connsiteY64-41400" fmla="*/ 4349498 h 5795240"/>
              <a:gd name="connsiteX65-41401" fmla="*/ 10126796 w 12641071"/>
              <a:gd name="connsiteY65-41402" fmla="*/ 4349498 h 5795240"/>
              <a:gd name="connsiteX66-41403" fmla="*/ 10129311 w 12641071"/>
              <a:gd name="connsiteY66-41404" fmla="*/ 4399289 h 5795240"/>
              <a:gd name="connsiteX67-41405" fmla="*/ 10133554 w 12641071"/>
              <a:gd name="connsiteY67-41406" fmla="*/ 4427096 h 5795240"/>
              <a:gd name="connsiteX68-41407" fmla="*/ 10130656 w 12641071"/>
              <a:gd name="connsiteY68-41408" fmla="*/ 4484506 h 5795240"/>
              <a:gd name="connsiteX69-41409" fmla="*/ 8678182 w 12641071"/>
              <a:gd name="connsiteY69-41410" fmla="*/ 5795240 h 5795240"/>
              <a:gd name="connsiteX70-41411" fmla="*/ 7467518 w 12641071"/>
              <a:gd name="connsiteY70-41412" fmla="*/ 5151535 h 5795240"/>
              <a:gd name="connsiteX71-41413" fmla="*/ 7419945 w 12641071"/>
              <a:gd name="connsiteY71-41414" fmla="*/ 5073228 h 5795240"/>
              <a:gd name="connsiteX72-41415" fmla="*/ 7367299 w 12641071"/>
              <a:gd name="connsiteY72-41416" fmla="*/ 4974928 h 5795240"/>
              <a:gd name="connsiteX73-41417" fmla="*/ 7320958 w 12641071"/>
              <a:gd name="connsiteY73-41418" fmla="*/ 4870887 h 5795240"/>
              <a:gd name="connsiteX74-41419" fmla="*/ 7322174 w 12641071"/>
              <a:gd name="connsiteY74-41420" fmla="*/ 4872361 h 5795240"/>
              <a:gd name="connsiteX75-41421" fmla="*/ 7322175 w 12641071"/>
              <a:gd name="connsiteY75-41422" fmla="*/ 4872361 h 5795240"/>
              <a:gd name="connsiteX76-41423" fmla="*/ 7223551 w 12641071"/>
              <a:gd name="connsiteY76-41424" fmla="*/ 4752829 h 5795240"/>
              <a:gd name="connsiteX77-41425" fmla="*/ 6652445 w 12641071"/>
              <a:gd name="connsiteY77-41426" fmla="*/ 4516269 h 5795240"/>
              <a:gd name="connsiteX78-41427" fmla="*/ 6200873 w 12641071"/>
              <a:gd name="connsiteY78-41428" fmla="*/ 4654206 h 5795240"/>
              <a:gd name="connsiteX79-41429" fmla="*/ 6088813 w 12641071"/>
              <a:gd name="connsiteY79-41430" fmla="*/ 4746663 h 5795240"/>
              <a:gd name="connsiteX80-41431" fmla="*/ 6023271 w 12641071"/>
              <a:gd name="connsiteY80-41432" fmla="*/ 4834312 h 5795240"/>
              <a:gd name="connsiteX81-41433" fmla="*/ 5935320 w 12641071"/>
              <a:gd name="connsiteY81-41434" fmla="*/ 4931081 h 5795240"/>
              <a:gd name="connsiteX82-41435" fmla="*/ 4971763 w 12641071"/>
              <a:gd name="connsiteY82-41436" fmla="*/ 5330200 h 5795240"/>
              <a:gd name="connsiteX83-41437" fmla="*/ 3716172 w 12641071"/>
              <a:gd name="connsiteY83-41438" fmla="*/ 4497938 h 5795240"/>
              <a:gd name="connsiteX84-41439" fmla="*/ 3659438 w 12641071"/>
              <a:gd name="connsiteY84-41440" fmla="*/ 4330309 h 5795240"/>
              <a:gd name="connsiteX85-41441" fmla="*/ 3659440 w 12641071"/>
              <a:gd name="connsiteY85-41442" fmla="*/ 4330309 h 5795240"/>
              <a:gd name="connsiteX86-41443" fmla="*/ 3613217 w 12641071"/>
              <a:gd name="connsiteY86-41444" fmla="*/ 4245153 h 5795240"/>
              <a:gd name="connsiteX87-41445" fmla="*/ 3083792 w 12641071"/>
              <a:gd name="connsiteY87-41446" fmla="*/ 3963660 h 5795240"/>
              <a:gd name="connsiteX88-41447" fmla="*/ 2835272 w 12641071"/>
              <a:gd name="connsiteY88-41448" fmla="*/ 4013833 h 5795240"/>
              <a:gd name="connsiteX89-41449" fmla="*/ 2762875 w 12641071"/>
              <a:gd name="connsiteY89-41450" fmla="*/ 4057784 h 5795240"/>
              <a:gd name="connsiteX90-41451" fmla="*/ 2664698 w 12641071"/>
              <a:gd name="connsiteY90-41452" fmla="*/ 4117431 h 5795240"/>
              <a:gd name="connsiteX91-41453" fmla="*/ 1804544 w 12641071"/>
              <a:gd name="connsiteY91-41454" fmla="*/ 4335229 h 5795240"/>
              <a:gd name="connsiteX92-41455" fmla="*/ 0 w 12641071"/>
              <a:gd name="connsiteY92-41456" fmla="*/ 2530685 h 5795240"/>
              <a:gd name="connsiteX93-41457" fmla="*/ 1804544 w 12641071"/>
              <a:gd name="connsiteY93-41458" fmla="*/ 726143 h 5795240"/>
              <a:gd name="connsiteX94-41459" fmla="*/ 3080549 w 12641071"/>
              <a:gd name="connsiteY94-41460" fmla="*/ 1254682 h 5795240"/>
              <a:gd name="connsiteX95-41461" fmla="*/ 3268676 w 12641071"/>
              <a:gd name="connsiteY95-41462" fmla="*/ 1461167 h 5795240"/>
              <a:gd name="connsiteX96-41463" fmla="*/ 3565826 w 12641071"/>
              <a:gd name="connsiteY96-41464" fmla="*/ 1551935 h 5795240"/>
              <a:gd name="connsiteX97-41465" fmla="*/ 4086504 w 12641071"/>
              <a:gd name="connsiteY97-41466" fmla="*/ 1127574 h 5795240"/>
              <a:gd name="connsiteX98-41467" fmla="*/ 4103078 w 12641071"/>
              <a:gd name="connsiteY98-41468" fmla="*/ 1004204 h 5795240"/>
              <a:gd name="connsiteX99-41469" fmla="*/ 5215874 w 12641071"/>
              <a:gd name="connsiteY99-41470" fmla="*/ 0 h 5795240"/>
              <a:gd name="connsiteX0-41471" fmla="*/ 5215874 w 12641071"/>
              <a:gd name="connsiteY0-41472" fmla="*/ 0 h 5795240"/>
              <a:gd name="connsiteX1-41473" fmla="*/ 5927386 w 12641071"/>
              <a:gd name="connsiteY1-41474" fmla="*/ 255427 h 5795240"/>
              <a:gd name="connsiteX2-41475" fmla="*/ 6105193 w 12641071"/>
              <a:gd name="connsiteY2-41476" fmla="*/ 442067 h 5795240"/>
              <a:gd name="connsiteX3-41477" fmla="*/ 6105193 w 12641071"/>
              <a:gd name="connsiteY3-41478" fmla="*/ 442069 h 5795240"/>
              <a:gd name="connsiteX4-41479" fmla="*/ 6141460 w 12641071"/>
              <a:gd name="connsiteY4-41480" fmla="*/ 475027 h 5795240"/>
              <a:gd name="connsiteX5-41481" fmla="*/ 6788665 w 12641071"/>
              <a:gd name="connsiteY5-41482" fmla="*/ 707369 h 5795240"/>
              <a:gd name="connsiteX6-41483" fmla="*/ 7184710 w 12641071"/>
              <a:gd name="connsiteY6-41484" fmla="*/ 627411 h 5795240"/>
              <a:gd name="connsiteX7-41485" fmla="*/ 7314851 w 12641071"/>
              <a:gd name="connsiteY7-41486" fmla="*/ 559537 h 5795240"/>
              <a:gd name="connsiteX8-41487" fmla="*/ 7314853 w 12641071"/>
              <a:gd name="connsiteY8-41488" fmla="*/ 559536 h 5795240"/>
              <a:gd name="connsiteX9-41489" fmla="*/ 7314851 w 12641071"/>
              <a:gd name="connsiteY9-41490" fmla="*/ 559537 h 5795240"/>
              <a:gd name="connsiteX10-41491" fmla="*/ 7391626 w 12641071"/>
              <a:gd name="connsiteY10-41492" fmla="*/ 508114 h 5795240"/>
              <a:gd name="connsiteX11-41493" fmla="*/ 7391631 w 12641071"/>
              <a:gd name="connsiteY11-41494" fmla="*/ 508110 h 5795240"/>
              <a:gd name="connsiteX12-41495" fmla="*/ 7478934 w 12641071"/>
              <a:gd name="connsiteY12-41496" fmla="*/ 466053 h 5795240"/>
              <a:gd name="connsiteX13-41497" fmla="*/ 7897193 w 12641071"/>
              <a:gd name="connsiteY13-41498" fmla="*/ 381611 h 5795240"/>
              <a:gd name="connsiteX14-41499" fmla="*/ 8788216 w 12641071"/>
              <a:gd name="connsiteY14-41500" fmla="*/ 855364 h 5795240"/>
              <a:gd name="connsiteX15-41501" fmla="*/ 8832362 w 12641071"/>
              <a:gd name="connsiteY15-41502" fmla="*/ 928030 h 5795240"/>
              <a:gd name="connsiteX16-41503" fmla="*/ 8832362 w 12641071"/>
              <a:gd name="connsiteY16-41504" fmla="*/ 928033 h 5795240"/>
              <a:gd name="connsiteX17-41505" fmla="*/ 8842040 w 12641071"/>
              <a:gd name="connsiteY17-41506" fmla="*/ 943961 h 5795240"/>
              <a:gd name="connsiteX18-41507" fmla="*/ 8856144 w 12641071"/>
              <a:gd name="connsiteY18-41508" fmla="*/ 973241 h 5795240"/>
              <a:gd name="connsiteX19-41509" fmla="*/ 8856145 w 12641071"/>
              <a:gd name="connsiteY19-41510" fmla="*/ 973241 h 5795240"/>
              <a:gd name="connsiteX20-41511" fmla="*/ 8878117 w 12641071"/>
              <a:gd name="connsiteY20-41512" fmla="*/ 1018851 h 5795240"/>
              <a:gd name="connsiteX21-41513" fmla="*/ 8877719 w 12641071"/>
              <a:gd name="connsiteY21-41514" fmla="*/ 1018369 h 5795240"/>
              <a:gd name="connsiteX22-41515" fmla="*/ 8853250 w 12641071"/>
              <a:gd name="connsiteY22-41516" fmla="*/ 973288 h 5795240"/>
              <a:gd name="connsiteX23-41517" fmla="*/ 8853249 w 12641071"/>
              <a:gd name="connsiteY23-41518" fmla="*/ 973288 h 5795240"/>
              <a:gd name="connsiteX24-41519" fmla="*/ 8853248 w 12641071"/>
              <a:gd name="connsiteY24-41520" fmla="*/ 973287 h 5795240"/>
              <a:gd name="connsiteX25-41521" fmla="*/ 8849677 w 12641071"/>
              <a:gd name="connsiteY25-41522" fmla="*/ 973341 h 5795240"/>
              <a:gd name="connsiteX26-41523" fmla="*/ 8877719 w 12641071"/>
              <a:gd name="connsiteY26-41524" fmla="*/ 1018371 h 5795240"/>
              <a:gd name="connsiteX27-41525" fmla="*/ 8878116 w 12641071"/>
              <a:gd name="connsiteY27-41526" fmla="*/ 1018851 h 5795240"/>
              <a:gd name="connsiteX28-41527" fmla="*/ 8887288 w 12641071"/>
              <a:gd name="connsiteY28-41528" fmla="*/ 1037892 h 5795240"/>
              <a:gd name="connsiteX29-41529" fmla="*/ 8931285 w 12641071"/>
              <a:gd name="connsiteY29-41530" fmla="*/ 1083292 h 5795240"/>
              <a:gd name="connsiteX30-41531" fmla="*/ 9241478 w 12641071"/>
              <a:gd name="connsiteY30-41532" fmla="*/ 1211778 h 5795240"/>
              <a:gd name="connsiteX31-41533" fmla="*/ 9605238 w 12641071"/>
              <a:gd name="connsiteY31-41534" fmla="*/ 1018369 h 5795240"/>
              <a:gd name="connsiteX32-41535" fmla="*/ 9636247 w 12641071"/>
              <a:gd name="connsiteY32-41536" fmla="*/ 961241 h 5795240"/>
              <a:gd name="connsiteX33-41537" fmla="*/ 9641995 w 12641071"/>
              <a:gd name="connsiteY33-41538" fmla="*/ 961152 h 5795240"/>
              <a:gd name="connsiteX34-41539" fmla="*/ 9584939 w 12641071"/>
              <a:gd name="connsiteY34-41540" fmla="*/ 1079594 h 5795240"/>
              <a:gd name="connsiteX35-41541" fmla="*/ 9546257 w 12641071"/>
              <a:gd name="connsiteY35-41542" fmla="*/ 1204206 h 5795240"/>
              <a:gd name="connsiteX36-41543" fmla="*/ 9584939 w 12641071"/>
              <a:gd name="connsiteY36-41544" fmla="*/ 1079596 h 5795240"/>
              <a:gd name="connsiteX37-41545" fmla="*/ 9641995 w 12641071"/>
              <a:gd name="connsiteY37-41546" fmla="*/ 961153 h 5795240"/>
              <a:gd name="connsiteX38-41547" fmla="*/ 9653069 w 12641071"/>
              <a:gd name="connsiteY38-41548" fmla="*/ 960983 h 5795240"/>
              <a:gd name="connsiteX39-41549" fmla="*/ 9801564 w 12641071"/>
              <a:gd name="connsiteY39-41550" fmla="*/ 1196828 h 5795240"/>
              <a:gd name="connsiteX40-41551" fmla="*/ 9801566 w 12641071"/>
              <a:gd name="connsiteY40-41552" fmla="*/ 1196828 h 5795240"/>
              <a:gd name="connsiteX41-41553" fmla="*/ 9653070 w 12641071"/>
              <a:gd name="connsiteY41-41554" fmla="*/ 960982 h 5795240"/>
              <a:gd name="connsiteX42-41555" fmla="*/ 9641996 w 12641071"/>
              <a:gd name="connsiteY42-41556" fmla="*/ 961152 h 5795240"/>
              <a:gd name="connsiteX43-41557" fmla="*/ 9651917 w 12641071"/>
              <a:gd name="connsiteY43-41558" fmla="*/ 940556 h 5795240"/>
              <a:gd name="connsiteX44-41559" fmla="*/ 11050508 w 12641071"/>
              <a:gd name="connsiteY44-41560" fmla="*/ 108150 h 5795240"/>
              <a:gd name="connsiteX45-41561" fmla="*/ 12641071 w 12641071"/>
              <a:gd name="connsiteY45-41562" fmla="*/ 1698711 h 5795240"/>
              <a:gd name="connsiteX46-41563" fmla="*/ 11371062 w 12641071"/>
              <a:gd name="connsiteY46-41564" fmla="*/ 3256960 h 5795240"/>
              <a:gd name="connsiteX47-41565" fmla="*/ 11215953 w 12641071"/>
              <a:gd name="connsiteY47-41566" fmla="*/ 3280632 h 5795240"/>
              <a:gd name="connsiteX48-41567" fmla="*/ 11142318 w 12641071"/>
              <a:gd name="connsiteY48-41568" fmla="*/ 3276914 h 5795240"/>
              <a:gd name="connsiteX49-41569" fmla="*/ 11215952 w 12641071"/>
              <a:gd name="connsiteY49-41570" fmla="*/ 3280632 h 5795240"/>
              <a:gd name="connsiteX50-41571" fmla="*/ 11213133 w 12641071"/>
              <a:gd name="connsiteY50-41572" fmla="*/ 3281062 h 5795240"/>
              <a:gd name="connsiteX51-41573" fmla="*/ 11116921 w 12641071"/>
              <a:gd name="connsiteY51-41574" fmla="*/ 3285921 h 5795240"/>
              <a:gd name="connsiteX52-41575" fmla="*/ 11050507 w 12641071"/>
              <a:gd name="connsiteY52-41576" fmla="*/ 3289274 h 5795240"/>
              <a:gd name="connsiteX53-41577" fmla="*/ 11006292 w 12641071"/>
              <a:gd name="connsiteY53-41578" fmla="*/ 3287041 h 5795240"/>
              <a:gd name="connsiteX54-41579" fmla="*/ 10937101 w 12641071"/>
              <a:gd name="connsiteY54-41580" fmla="*/ 3297601 h 5795240"/>
              <a:gd name="connsiteX55-41581" fmla="*/ 10144740 w 12641071"/>
              <a:gd name="connsiteY55-41582" fmla="*/ 4089962 h 5795240"/>
              <a:gd name="connsiteX56-41583" fmla="*/ 10130374 w 12641071"/>
              <a:gd name="connsiteY56-41584" fmla="*/ 4184101 h 5795240"/>
              <a:gd name="connsiteX57-41585" fmla="*/ 10130375 w 12641071"/>
              <a:gd name="connsiteY57-41586" fmla="*/ 4184103 h 5795240"/>
              <a:gd name="connsiteX58-41587" fmla="*/ 10130656 w 12641071"/>
              <a:gd name="connsiteY58-41588" fmla="*/ 4185950 h 5795240"/>
              <a:gd name="connsiteX59-41589" fmla="*/ 10138194 w 12641071"/>
              <a:gd name="connsiteY59-41590" fmla="*/ 4335228 h 5795240"/>
              <a:gd name="connsiteX60-41591" fmla="*/ 10137710 w 12641071"/>
              <a:gd name="connsiteY60-41592" fmla="*/ 4344822 h 5795240"/>
              <a:gd name="connsiteX61-41593" fmla="*/ 10133555 w 12641071"/>
              <a:gd name="connsiteY61-41594" fmla="*/ 4427096 h 5795240"/>
              <a:gd name="connsiteX62-41595" fmla="*/ 10129312 w 12641071"/>
              <a:gd name="connsiteY62-41596" fmla="*/ 4399289 h 5795240"/>
              <a:gd name="connsiteX63-41597" fmla="*/ 10126797 w 12641071"/>
              <a:gd name="connsiteY63-41598" fmla="*/ 4349498 h 5795240"/>
              <a:gd name="connsiteX64-41599" fmla="*/ 10126796 w 12641071"/>
              <a:gd name="connsiteY64-41600" fmla="*/ 4349498 h 5795240"/>
              <a:gd name="connsiteX65-41601" fmla="*/ 10129311 w 12641071"/>
              <a:gd name="connsiteY65-41602" fmla="*/ 4399289 h 5795240"/>
              <a:gd name="connsiteX66-41603" fmla="*/ 10133554 w 12641071"/>
              <a:gd name="connsiteY66-41604" fmla="*/ 4427096 h 5795240"/>
              <a:gd name="connsiteX67-41605" fmla="*/ 10130656 w 12641071"/>
              <a:gd name="connsiteY67-41606" fmla="*/ 4484506 h 5795240"/>
              <a:gd name="connsiteX68-41607" fmla="*/ 8678182 w 12641071"/>
              <a:gd name="connsiteY68-41608" fmla="*/ 5795240 h 5795240"/>
              <a:gd name="connsiteX69-41609" fmla="*/ 7467518 w 12641071"/>
              <a:gd name="connsiteY69-41610" fmla="*/ 5151535 h 5795240"/>
              <a:gd name="connsiteX70-41611" fmla="*/ 7419945 w 12641071"/>
              <a:gd name="connsiteY70-41612" fmla="*/ 5073228 h 5795240"/>
              <a:gd name="connsiteX71-41613" fmla="*/ 7367299 w 12641071"/>
              <a:gd name="connsiteY71-41614" fmla="*/ 4974928 h 5795240"/>
              <a:gd name="connsiteX72-41615" fmla="*/ 7320958 w 12641071"/>
              <a:gd name="connsiteY72-41616" fmla="*/ 4870887 h 5795240"/>
              <a:gd name="connsiteX73-41617" fmla="*/ 7322174 w 12641071"/>
              <a:gd name="connsiteY73-41618" fmla="*/ 4872361 h 5795240"/>
              <a:gd name="connsiteX74-41619" fmla="*/ 7322175 w 12641071"/>
              <a:gd name="connsiteY74-41620" fmla="*/ 4872361 h 5795240"/>
              <a:gd name="connsiteX75-41621" fmla="*/ 7223551 w 12641071"/>
              <a:gd name="connsiteY75-41622" fmla="*/ 4752829 h 5795240"/>
              <a:gd name="connsiteX76-41623" fmla="*/ 6652445 w 12641071"/>
              <a:gd name="connsiteY76-41624" fmla="*/ 4516269 h 5795240"/>
              <a:gd name="connsiteX77-41625" fmla="*/ 6200873 w 12641071"/>
              <a:gd name="connsiteY77-41626" fmla="*/ 4654206 h 5795240"/>
              <a:gd name="connsiteX78-41627" fmla="*/ 6088813 w 12641071"/>
              <a:gd name="connsiteY78-41628" fmla="*/ 4746663 h 5795240"/>
              <a:gd name="connsiteX79-41629" fmla="*/ 6023271 w 12641071"/>
              <a:gd name="connsiteY79-41630" fmla="*/ 4834312 h 5795240"/>
              <a:gd name="connsiteX80-41631" fmla="*/ 5935320 w 12641071"/>
              <a:gd name="connsiteY80-41632" fmla="*/ 4931081 h 5795240"/>
              <a:gd name="connsiteX81-41633" fmla="*/ 4971763 w 12641071"/>
              <a:gd name="connsiteY81-41634" fmla="*/ 5330200 h 5795240"/>
              <a:gd name="connsiteX82-41635" fmla="*/ 3716172 w 12641071"/>
              <a:gd name="connsiteY82-41636" fmla="*/ 4497938 h 5795240"/>
              <a:gd name="connsiteX83-41637" fmla="*/ 3659438 w 12641071"/>
              <a:gd name="connsiteY83-41638" fmla="*/ 4330309 h 5795240"/>
              <a:gd name="connsiteX84-41639" fmla="*/ 3659440 w 12641071"/>
              <a:gd name="connsiteY84-41640" fmla="*/ 4330309 h 5795240"/>
              <a:gd name="connsiteX85-41641" fmla="*/ 3613217 w 12641071"/>
              <a:gd name="connsiteY85-41642" fmla="*/ 4245153 h 5795240"/>
              <a:gd name="connsiteX86-41643" fmla="*/ 3083792 w 12641071"/>
              <a:gd name="connsiteY86-41644" fmla="*/ 3963660 h 5795240"/>
              <a:gd name="connsiteX87-41645" fmla="*/ 2835272 w 12641071"/>
              <a:gd name="connsiteY87-41646" fmla="*/ 4013833 h 5795240"/>
              <a:gd name="connsiteX88-41647" fmla="*/ 2762875 w 12641071"/>
              <a:gd name="connsiteY88-41648" fmla="*/ 4057784 h 5795240"/>
              <a:gd name="connsiteX89-41649" fmla="*/ 2664698 w 12641071"/>
              <a:gd name="connsiteY89-41650" fmla="*/ 4117431 h 5795240"/>
              <a:gd name="connsiteX90-41651" fmla="*/ 1804544 w 12641071"/>
              <a:gd name="connsiteY90-41652" fmla="*/ 4335229 h 5795240"/>
              <a:gd name="connsiteX91-41653" fmla="*/ 0 w 12641071"/>
              <a:gd name="connsiteY91-41654" fmla="*/ 2530685 h 5795240"/>
              <a:gd name="connsiteX92-41655" fmla="*/ 1804544 w 12641071"/>
              <a:gd name="connsiteY92-41656" fmla="*/ 726143 h 5795240"/>
              <a:gd name="connsiteX93-41657" fmla="*/ 3080549 w 12641071"/>
              <a:gd name="connsiteY93-41658" fmla="*/ 1254682 h 5795240"/>
              <a:gd name="connsiteX94-41659" fmla="*/ 3268676 w 12641071"/>
              <a:gd name="connsiteY94-41660" fmla="*/ 1461167 h 5795240"/>
              <a:gd name="connsiteX95-41661" fmla="*/ 3565826 w 12641071"/>
              <a:gd name="connsiteY95-41662" fmla="*/ 1551935 h 5795240"/>
              <a:gd name="connsiteX96-41663" fmla="*/ 4086504 w 12641071"/>
              <a:gd name="connsiteY96-41664" fmla="*/ 1127574 h 5795240"/>
              <a:gd name="connsiteX97-41665" fmla="*/ 4103078 w 12641071"/>
              <a:gd name="connsiteY97-41666" fmla="*/ 1004204 h 5795240"/>
              <a:gd name="connsiteX98-41667" fmla="*/ 5215874 w 12641071"/>
              <a:gd name="connsiteY98-41668" fmla="*/ 0 h 5795240"/>
              <a:gd name="connsiteX0-41669" fmla="*/ 5215874 w 12641071"/>
              <a:gd name="connsiteY0-41670" fmla="*/ 0 h 5795240"/>
              <a:gd name="connsiteX1-41671" fmla="*/ 5927386 w 12641071"/>
              <a:gd name="connsiteY1-41672" fmla="*/ 255427 h 5795240"/>
              <a:gd name="connsiteX2-41673" fmla="*/ 6105193 w 12641071"/>
              <a:gd name="connsiteY2-41674" fmla="*/ 442067 h 5795240"/>
              <a:gd name="connsiteX3-41675" fmla="*/ 6105193 w 12641071"/>
              <a:gd name="connsiteY3-41676" fmla="*/ 442069 h 5795240"/>
              <a:gd name="connsiteX4-41677" fmla="*/ 6141460 w 12641071"/>
              <a:gd name="connsiteY4-41678" fmla="*/ 475027 h 5795240"/>
              <a:gd name="connsiteX5-41679" fmla="*/ 6788665 w 12641071"/>
              <a:gd name="connsiteY5-41680" fmla="*/ 707369 h 5795240"/>
              <a:gd name="connsiteX6-41681" fmla="*/ 7184710 w 12641071"/>
              <a:gd name="connsiteY6-41682" fmla="*/ 627411 h 5795240"/>
              <a:gd name="connsiteX7-41683" fmla="*/ 7314851 w 12641071"/>
              <a:gd name="connsiteY7-41684" fmla="*/ 559537 h 5795240"/>
              <a:gd name="connsiteX8-41685" fmla="*/ 7314853 w 12641071"/>
              <a:gd name="connsiteY8-41686" fmla="*/ 559536 h 5795240"/>
              <a:gd name="connsiteX9-41687" fmla="*/ 7314851 w 12641071"/>
              <a:gd name="connsiteY9-41688" fmla="*/ 559537 h 5795240"/>
              <a:gd name="connsiteX10-41689" fmla="*/ 7391626 w 12641071"/>
              <a:gd name="connsiteY10-41690" fmla="*/ 508114 h 5795240"/>
              <a:gd name="connsiteX11-41691" fmla="*/ 7391631 w 12641071"/>
              <a:gd name="connsiteY11-41692" fmla="*/ 508110 h 5795240"/>
              <a:gd name="connsiteX12-41693" fmla="*/ 7478934 w 12641071"/>
              <a:gd name="connsiteY12-41694" fmla="*/ 466053 h 5795240"/>
              <a:gd name="connsiteX13-41695" fmla="*/ 7897193 w 12641071"/>
              <a:gd name="connsiteY13-41696" fmla="*/ 381611 h 5795240"/>
              <a:gd name="connsiteX14-41697" fmla="*/ 8788216 w 12641071"/>
              <a:gd name="connsiteY14-41698" fmla="*/ 855364 h 5795240"/>
              <a:gd name="connsiteX15-41699" fmla="*/ 8832362 w 12641071"/>
              <a:gd name="connsiteY15-41700" fmla="*/ 928030 h 5795240"/>
              <a:gd name="connsiteX16-41701" fmla="*/ 8832362 w 12641071"/>
              <a:gd name="connsiteY16-41702" fmla="*/ 928033 h 5795240"/>
              <a:gd name="connsiteX17-41703" fmla="*/ 8842040 w 12641071"/>
              <a:gd name="connsiteY17-41704" fmla="*/ 943961 h 5795240"/>
              <a:gd name="connsiteX18-41705" fmla="*/ 8856144 w 12641071"/>
              <a:gd name="connsiteY18-41706" fmla="*/ 973241 h 5795240"/>
              <a:gd name="connsiteX19-41707" fmla="*/ 8856145 w 12641071"/>
              <a:gd name="connsiteY19-41708" fmla="*/ 973241 h 5795240"/>
              <a:gd name="connsiteX20-41709" fmla="*/ 8878117 w 12641071"/>
              <a:gd name="connsiteY20-41710" fmla="*/ 1018851 h 5795240"/>
              <a:gd name="connsiteX21-41711" fmla="*/ 8877719 w 12641071"/>
              <a:gd name="connsiteY21-41712" fmla="*/ 1018369 h 5795240"/>
              <a:gd name="connsiteX22-41713" fmla="*/ 8853250 w 12641071"/>
              <a:gd name="connsiteY22-41714" fmla="*/ 973288 h 5795240"/>
              <a:gd name="connsiteX23-41715" fmla="*/ 8853249 w 12641071"/>
              <a:gd name="connsiteY23-41716" fmla="*/ 973288 h 5795240"/>
              <a:gd name="connsiteX24-41717" fmla="*/ 8853248 w 12641071"/>
              <a:gd name="connsiteY24-41718" fmla="*/ 973287 h 5795240"/>
              <a:gd name="connsiteX25-41719" fmla="*/ 8877719 w 12641071"/>
              <a:gd name="connsiteY25-41720" fmla="*/ 1018371 h 5795240"/>
              <a:gd name="connsiteX26-41721" fmla="*/ 8878116 w 12641071"/>
              <a:gd name="connsiteY26-41722" fmla="*/ 1018851 h 5795240"/>
              <a:gd name="connsiteX27-41723" fmla="*/ 8887288 w 12641071"/>
              <a:gd name="connsiteY27-41724" fmla="*/ 1037892 h 5795240"/>
              <a:gd name="connsiteX28-41725" fmla="*/ 8931285 w 12641071"/>
              <a:gd name="connsiteY28-41726" fmla="*/ 1083292 h 5795240"/>
              <a:gd name="connsiteX29-41727" fmla="*/ 9241478 w 12641071"/>
              <a:gd name="connsiteY29-41728" fmla="*/ 1211778 h 5795240"/>
              <a:gd name="connsiteX30-41729" fmla="*/ 9605238 w 12641071"/>
              <a:gd name="connsiteY30-41730" fmla="*/ 1018369 h 5795240"/>
              <a:gd name="connsiteX31-41731" fmla="*/ 9636247 w 12641071"/>
              <a:gd name="connsiteY31-41732" fmla="*/ 961241 h 5795240"/>
              <a:gd name="connsiteX32-41733" fmla="*/ 9641995 w 12641071"/>
              <a:gd name="connsiteY32-41734" fmla="*/ 961152 h 5795240"/>
              <a:gd name="connsiteX33-41735" fmla="*/ 9584939 w 12641071"/>
              <a:gd name="connsiteY33-41736" fmla="*/ 1079594 h 5795240"/>
              <a:gd name="connsiteX34-41737" fmla="*/ 9546257 w 12641071"/>
              <a:gd name="connsiteY34-41738" fmla="*/ 1204206 h 5795240"/>
              <a:gd name="connsiteX35-41739" fmla="*/ 9584939 w 12641071"/>
              <a:gd name="connsiteY35-41740" fmla="*/ 1079596 h 5795240"/>
              <a:gd name="connsiteX36-41741" fmla="*/ 9641995 w 12641071"/>
              <a:gd name="connsiteY36-41742" fmla="*/ 961153 h 5795240"/>
              <a:gd name="connsiteX37-41743" fmla="*/ 9653069 w 12641071"/>
              <a:gd name="connsiteY37-41744" fmla="*/ 960983 h 5795240"/>
              <a:gd name="connsiteX38-41745" fmla="*/ 9801564 w 12641071"/>
              <a:gd name="connsiteY38-41746" fmla="*/ 1196828 h 5795240"/>
              <a:gd name="connsiteX39-41747" fmla="*/ 9801566 w 12641071"/>
              <a:gd name="connsiteY39-41748" fmla="*/ 1196828 h 5795240"/>
              <a:gd name="connsiteX40-41749" fmla="*/ 9653070 w 12641071"/>
              <a:gd name="connsiteY40-41750" fmla="*/ 960982 h 5795240"/>
              <a:gd name="connsiteX41-41751" fmla="*/ 9641996 w 12641071"/>
              <a:gd name="connsiteY41-41752" fmla="*/ 961152 h 5795240"/>
              <a:gd name="connsiteX42-41753" fmla="*/ 9651917 w 12641071"/>
              <a:gd name="connsiteY42-41754" fmla="*/ 940556 h 5795240"/>
              <a:gd name="connsiteX43-41755" fmla="*/ 11050508 w 12641071"/>
              <a:gd name="connsiteY43-41756" fmla="*/ 108150 h 5795240"/>
              <a:gd name="connsiteX44-41757" fmla="*/ 12641071 w 12641071"/>
              <a:gd name="connsiteY44-41758" fmla="*/ 1698711 h 5795240"/>
              <a:gd name="connsiteX45-41759" fmla="*/ 11371062 w 12641071"/>
              <a:gd name="connsiteY45-41760" fmla="*/ 3256960 h 5795240"/>
              <a:gd name="connsiteX46-41761" fmla="*/ 11215953 w 12641071"/>
              <a:gd name="connsiteY46-41762" fmla="*/ 3280632 h 5795240"/>
              <a:gd name="connsiteX47-41763" fmla="*/ 11142318 w 12641071"/>
              <a:gd name="connsiteY47-41764" fmla="*/ 3276914 h 5795240"/>
              <a:gd name="connsiteX48-41765" fmla="*/ 11215952 w 12641071"/>
              <a:gd name="connsiteY48-41766" fmla="*/ 3280632 h 5795240"/>
              <a:gd name="connsiteX49-41767" fmla="*/ 11213133 w 12641071"/>
              <a:gd name="connsiteY49-41768" fmla="*/ 3281062 h 5795240"/>
              <a:gd name="connsiteX50-41769" fmla="*/ 11116921 w 12641071"/>
              <a:gd name="connsiteY50-41770" fmla="*/ 3285921 h 5795240"/>
              <a:gd name="connsiteX51-41771" fmla="*/ 11050507 w 12641071"/>
              <a:gd name="connsiteY51-41772" fmla="*/ 3289274 h 5795240"/>
              <a:gd name="connsiteX52-41773" fmla="*/ 11006292 w 12641071"/>
              <a:gd name="connsiteY52-41774" fmla="*/ 3287041 h 5795240"/>
              <a:gd name="connsiteX53-41775" fmla="*/ 10937101 w 12641071"/>
              <a:gd name="connsiteY53-41776" fmla="*/ 3297601 h 5795240"/>
              <a:gd name="connsiteX54-41777" fmla="*/ 10144740 w 12641071"/>
              <a:gd name="connsiteY54-41778" fmla="*/ 4089962 h 5795240"/>
              <a:gd name="connsiteX55-41779" fmla="*/ 10130374 w 12641071"/>
              <a:gd name="connsiteY55-41780" fmla="*/ 4184101 h 5795240"/>
              <a:gd name="connsiteX56-41781" fmla="*/ 10130375 w 12641071"/>
              <a:gd name="connsiteY56-41782" fmla="*/ 4184103 h 5795240"/>
              <a:gd name="connsiteX57-41783" fmla="*/ 10130656 w 12641071"/>
              <a:gd name="connsiteY57-41784" fmla="*/ 4185950 h 5795240"/>
              <a:gd name="connsiteX58-41785" fmla="*/ 10138194 w 12641071"/>
              <a:gd name="connsiteY58-41786" fmla="*/ 4335228 h 5795240"/>
              <a:gd name="connsiteX59-41787" fmla="*/ 10137710 w 12641071"/>
              <a:gd name="connsiteY59-41788" fmla="*/ 4344822 h 5795240"/>
              <a:gd name="connsiteX60-41789" fmla="*/ 10133555 w 12641071"/>
              <a:gd name="connsiteY60-41790" fmla="*/ 4427096 h 5795240"/>
              <a:gd name="connsiteX61-41791" fmla="*/ 10129312 w 12641071"/>
              <a:gd name="connsiteY61-41792" fmla="*/ 4399289 h 5795240"/>
              <a:gd name="connsiteX62-41793" fmla="*/ 10126797 w 12641071"/>
              <a:gd name="connsiteY62-41794" fmla="*/ 4349498 h 5795240"/>
              <a:gd name="connsiteX63-41795" fmla="*/ 10126796 w 12641071"/>
              <a:gd name="connsiteY63-41796" fmla="*/ 4349498 h 5795240"/>
              <a:gd name="connsiteX64-41797" fmla="*/ 10129311 w 12641071"/>
              <a:gd name="connsiteY64-41798" fmla="*/ 4399289 h 5795240"/>
              <a:gd name="connsiteX65-41799" fmla="*/ 10133554 w 12641071"/>
              <a:gd name="connsiteY65-41800" fmla="*/ 4427096 h 5795240"/>
              <a:gd name="connsiteX66-41801" fmla="*/ 10130656 w 12641071"/>
              <a:gd name="connsiteY66-41802" fmla="*/ 4484506 h 5795240"/>
              <a:gd name="connsiteX67-41803" fmla="*/ 8678182 w 12641071"/>
              <a:gd name="connsiteY67-41804" fmla="*/ 5795240 h 5795240"/>
              <a:gd name="connsiteX68-41805" fmla="*/ 7467518 w 12641071"/>
              <a:gd name="connsiteY68-41806" fmla="*/ 5151535 h 5795240"/>
              <a:gd name="connsiteX69-41807" fmla="*/ 7419945 w 12641071"/>
              <a:gd name="connsiteY69-41808" fmla="*/ 5073228 h 5795240"/>
              <a:gd name="connsiteX70-41809" fmla="*/ 7367299 w 12641071"/>
              <a:gd name="connsiteY70-41810" fmla="*/ 4974928 h 5795240"/>
              <a:gd name="connsiteX71-41811" fmla="*/ 7320958 w 12641071"/>
              <a:gd name="connsiteY71-41812" fmla="*/ 4870887 h 5795240"/>
              <a:gd name="connsiteX72-41813" fmla="*/ 7322174 w 12641071"/>
              <a:gd name="connsiteY72-41814" fmla="*/ 4872361 h 5795240"/>
              <a:gd name="connsiteX73-41815" fmla="*/ 7322175 w 12641071"/>
              <a:gd name="connsiteY73-41816" fmla="*/ 4872361 h 5795240"/>
              <a:gd name="connsiteX74-41817" fmla="*/ 7223551 w 12641071"/>
              <a:gd name="connsiteY74-41818" fmla="*/ 4752829 h 5795240"/>
              <a:gd name="connsiteX75-41819" fmla="*/ 6652445 w 12641071"/>
              <a:gd name="connsiteY75-41820" fmla="*/ 4516269 h 5795240"/>
              <a:gd name="connsiteX76-41821" fmla="*/ 6200873 w 12641071"/>
              <a:gd name="connsiteY76-41822" fmla="*/ 4654206 h 5795240"/>
              <a:gd name="connsiteX77-41823" fmla="*/ 6088813 w 12641071"/>
              <a:gd name="connsiteY77-41824" fmla="*/ 4746663 h 5795240"/>
              <a:gd name="connsiteX78-41825" fmla="*/ 6023271 w 12641071"/>
              <a:gd name="connsiteY78-41826" fmla="*/ 4834312 h 5795240"/>
              <a:gd name="connsiteX79-41827" fmla="*/ 5935320 w 12641071"/>
              <a:gd name="connsiteY79-41828" fmla="*/ 4931081 h 5795240"/>
              <a:gd name="connsiteX80-41829" fmla="*/ 4971763 w 12641071"/>
              <a:gd name="connsiteY80-41830" fmla="*/ 5330200 h 5795240"/>
              <a:gd name="connsiteX81-41831" fmla="*/ 3716172 w 12641071"/>
              <a:gd name="connsiteY81-41832" fmla="*/ 4497938 h 5795240"/>
              <a:gd name="connsiteX82-41833" fmla="*/ 3659438 w 12641071"/>
              <a:gd name="connsiteY82-41834" fmla="*/ 4330309 h 5795240"/>
              <a:gd name="connsiteX83-41835" fmla="*/ 3659440 w 12641071"/>
              <a:gd name="connsiteY83-41836" fmla="*/ 4330309 h 5795240"/>
              <a:gd name="connsiteX84-41837" fmla="*/ 3613217 w 12641071"/>
              <a:gd name="connsiteY84-41838" fmla="*/ 4245153 h 5795240"/>
              <a:gd name="connsiteX85-41839" fmla="*/ 3083792 w 12641071"/>
              <a:gd name="connsiteY85-41840" fmla="*/ 3963660 h 5795240"/>
              <a:gd name="connsiteX86-41841" fmla="*/ 2835272 w 12641071"/>
              <a:gd name="connsiteY86-41842" fmla="*/ 4013833 h 5795240"/>
              <a:gd name="connsiteX87-41843" fmla="*/ 2762875 w 12641071"/>
              <a:gd name="connsiteY87-41844" fmla="*/ 4057784 h 5795240"/>
              <a:gd name="connsiteX88-41845" fmla="*/ 2664698 w 12641071"/>
              <a:gd name="connsiteY88-41846" fmla="*/ 4117431 h 5795240"/>
              <a:gd name="connsiteX89-41847" fmla="*/ 1804544 w 12641071"/>
              <a:gd name="connsiteY89-41848" fmla="*/ 4335229 h 5795240"/>
              <a:gd name="connsiteX90-41849" fmla="*/ 0 w 12641071"/>
              <a:gd name="connsiteY90-41850" fmla="*/ 2530685 h 5795240"/>
              <a:gd name="connsiteX91-41851" fmla="*/ 1804544 w 12641071"/>
              <a:gd name="connsiteY91-41852" fmla="*/ 726143 h 5795240"/>
              <a:gd name="connsiteX92-41853" fmla="*/ 3080549 w 12641071"/>
              <a:gd name="connsiteY92-41854" fmla="*/ 1254682 h 5795240"/>
              <a:gd name="connsiteX93-41855" fmla="*/ 3268676 w 12641071"/>
              <a:gd name="connsiteY93-41856" fmla="*/ 1461167 h 5795240"/>
              <a:gd name="connsiteX94-41857" fmla="*/ 3565826 w 12641071"/>
              <a:gd name="connsiteY94-41858" fmla="*/ 1551935 h 5795240"/>
              <a:gd name="connsiteX95-41859" fmla="*/ 4086504 w 12641071"/>
              <a:gd name="connsiteY95-41860" fmla="*/ 1127574 h 5795240"/>
              <a:gd name="connsiteX96-41861" fmla="*/ 4103078 w 12641071"/>
              <a:gd name="connsiteY96-41862" fmla="*/ 1004204 h 5795240"/>
              <a:gd name="connsiteX97-41863" fmla="*/ 5215874 w 12641071"/>
              <a:gd name="connsiteY97-41864" fmla="*/ 0 h 5795240"/>
              <a:gd name="connsiteX0-41865" fmla="*/ 5215874 w 12641071"/>
              <a:gd name="connsiteY0-41866" fmla="*/ 0 h 5795240"/>
              <a:gd name="connsiteX1-41867" fmla="*/ 5927386 w 12641071"/>
              <a:gd name="connsiteY1-41868" fmla="*/ 255427 h 5795240"/>
              <a:gd name="connsiteX2-41869" fmla="*/ 6105193 w 12641071"/>
              <a:gd name="connsiteY2-41870" fmla="*/ 442067 h 5795240"/>
              <a:gd name="connsiteX3-41871" fmla="*/ 6105193 w 12641071"/>
              <a:gd name="connsiteY3-41872" fmla="*/ 442069 h 5795240"/>
              <a:gd name="connsiteX4-41873" fmla="*/ 6141460 w 12641071"/>
              <a:gd name="connsiteY4-41874" fmla="*/ 475027 h 5795240"/>
              <a:gd name="connsiteX5-41875" fmla="*/ 6788665 w 12641071"/>
              <a:gd name="connsiteY5-41876" fmla="*/ 707369 h 5795240"/>
              <a:gd name="connsiteX6-41877" fmla="*/ 7184710 w 12641071"/>
              <a:gd name="connsiteY6-41878" fmla="*/ 627411 h 5795240"/>
              <a:gd name="connsiteX7-41879" fmla="*/ 7314851 w 12641071"/>
              <a:gd name="connsiteY7-41880" fmla="*/ 559537 h 5795240"/>
              <a:gd name="connsiteX8-41881" fmla="*/ 7314853 w 12641071"/>
              <a:gd name="connsiteY8-41882" fmla="*/ 559536 h 5795240"/>
              <a:gd name="connsiteX9-41883" fmla="*/ 7314851 w 12641071"/>
              <a:gd name="connsiteY9-41884" fmla="*/ 559537 h 5795240"/>
              <a:gd name="connsiteX10-41885" fmla="*/ 7391626 w 12641071"/>
              <a:gd name="connsiteY10-41886" fmla="*/ 508114 h 5795240"/>
              <a:gd name="connsiteX11-41887" fmla="*/ 7391631 w 12641071"/>
              <a:gd name="connsiteY11-41888" fmla="*/ 508110 h 5795240"/>
              <a:gd name="connsiteX12-41889" fmla="*/ 7478934 w 12641071"/>
              <a:gd name="connsiteY12-41890" fmla="*/ 466053 h 5795240"/>
              <a:gd name="connsiteX13-41891" fmla="*/ 7897193 w 12641071"/>
              <a:gd name="connsiteY13-41892" fmla="*/ 381611 h 5795240"/>
              <a:gd name="connsiteX14-41893" fmla="*/ 8788216 w 12641071"/>
              <a:gd name="connsiteY14-41894" fmla="*/ 855364 h 5795240"/>
              <a:gd name="connsiteX15-41895" fmla="*/ 8832362 w 12641071"/>
              <a:gd name="connsiteY15-41896" fmla="*/ 928030 h 5795240"/>
              <a:gd name="connsiteX16-41897" fmla="*/ 8832362 w 12641071"/>
              <a:gd name="connsiteY16-41898" fmla="*/ 928033 h 5795240"/>
              <a:gd name="connsiteX17-41899" fmla="*/ 8842040 w 12641071"/>
              <a:gd name="connsiteY17-41900" fmla="*/ 943961 h 5795240"/>
              <a:gd name="connsiteX18-41901" fmla="*/ 8856144 w 12641071"/>
              <a:gd name="connsiteY18-41902" fmla="*/ 973241 h 5795240"/>
              <a:gd name="connsiteX19-41903" fmla="*/ 8856145 w 12641071"/>
              <a:gd name="connsiteY19-41904" fmla="*/ 973241 h 5795240"/>
              <a:gd name="connsiteX20-41905" fmla="*/ 8878117 w 12641071"/>
              <a:gd name="connsiteY20-41906" fmla="*/ 1018851 h 5795240"/>
              <a:gd name="connsiteX21-41907" fmla="*/ 8877719 w 12641071"/>
              <a:gd name="connsiteY21-41908" fmla="*/ 1018369 h 5795240"/>
              <a:gd name="connsiteX22-41909" fmla="*/ 8853250 w 12641071"/>
              <a:gd name="connsiteY22-41910" fmla="*/ 973288 h 5795240"/>
              <a:gd name="connsiteX23-41911" fmla="*/ 8853249 w 12641071"/>
              <a:gd name="connsiteY23-41912" fmla="*/ 973288 h 5795240"/>
              <a:gd name="connsiteX24-41913" fmla="*/ 8853248 w 12641071"/>
              <a:gd name="connsiteY24-41914" fmla="*/ 973287 h 5795240"/>
              <a:gd name="connsiteX25-41915" fmla="*/ 8877719 w 12641071"/>
              <a:gd name="connsiteY25-41916" fmla="*/ 1018371 h 5795240"/>
              <a:gd name="connsiteX26-41917" fmla="*/ 8878116 w 12641071"/>
              <a:gd name="connsiteY26-41918" fmla="*/ 1018851 h 5795240"/>
              <a:gd name="connsiteX27-41919" fmla="*/ 8931285 w 12641071"/>
              <a:gd name="connsiteY27-41920" fmla="*/ 1083292 h 5795240"/>
              <a:gd name="connsiteX28-41921" fmla="*/ 9241478 w 12641071"/>
              <a:gd name="connsiteY28-41922" fmla="*/ 1211778 h 5795240"/>
              <a:gd name="connsiteX29-41923" fmla="*/ 9605238 w 12641071"/>
              <a:gd name="connsiteY29-41924" fmla="*/ 1018369 h 5795240"/>
              <a:gd name="connsiteX30-41925" fmla="*/ 9636247 w 12641071"/>
              <a:gd name="connsiteY30-41926" fmla="*/ 961241 h 5795240"/>
              <a:gd name="connsiteX31-41927" fmla="*/ 9641995 w 12641071"/>
              <a:gd name="connsiteY31-41928" fmla="*/ 961152 h 5795240"/>
              <a:gd name="connsiteX32-41929" fmla="*/ 9584939 w 12641071"/>
              <a:gd name="connsiteY32-41930" fmla="*/ 1079594 h 5795240"/>
              <a:gd name="connsiteX33-41931" fmla="*/ 9546257 w 12641071"/>
              <a:gd name="connsiteY33-41932" fmla="*/ 1204206 h 5795240"/>
              <a:gd name="connsiteX34-41933" fmla="*/ 9584939 w 12641071"/>
              <a:gd name="connsiteY34-41934" fmla="*/ 1079596 h 5795240"/>
              <a:gd name="connsiteX35-41935" fmla="*/ 9641995 w 12641071"/>
              <a:gd name="connsiteY35-41936" fmla="*/ 961153 h 5795240"/>
              <a:gd name="connsiteX36-41937" fmla="*/ 9653069 w 12641071"/>
              <a:gd name="connsiteY36-41938" fmla="*/ 960983 h 5795240"/>
              <a:gd name="connsiteX37-41939" fmla="*/ 9801564 w 12641071"/>
              <a:gd name="connsiteY37-41940" fmla="*/ 1196828 h 5795240"/>
              <a:gd name="connsiteX38-41941" fmla="*/ 9801566 w 12641071"/>
              <a:gd name="connsiteY38-41942" fmla="*/ 1196828 h 5795240"/>
              <a:gd name="connsiteX39-41943" fmla="*/ 9653070 w 12641071"/>
              <a:gd name="connsiteY39-41944" fmla="*/ 960982 h 5795240"/>
              <a:gd name="connsiteX40-41945" fmla="*/ 9641996 w 12641071"/>
              <a:gd name="connsiteY40-41946" fmla="*/ 961152 h 5795240"/>
              <a:gd name="connsiteX41-41947" fmla="*/ 9651917 w 12641071"/>
              <a:gd name="connsiteY41-41948" fmla="*/ 940556 h 5795240"/>
              <a:gd name="connsiteX42-41949" fmla="*/ 11050508 w 12641071"/>
              <a:gd name="connsiteY42-41950" fmla="*/ 108150 h 5795240"/>
              <a:gd name="connsiteX43-41951" fmla="*/ 12641071 w 12641071"/>
              <a:gd name="connsiteY43-41952" fmla="*/ 1698711 h 5795240"/>
              <a:gd name="connsiteX44-41953" fmla="*/ 11371062 w 12641071"/>
              <a:gd name="connsiteY44-41954" fmla="*/ 3256960 h 5795240"/>
              <a:gd name="connsiteX45-41955" fmla="*/ 11215953 w 12641071"/>
              <a:gd name="connsiteY45-41956" fmla="*/ 3280632 h 5795240"/>
              <a:gd name="connsiteX46-41957" fmla="*/ 11142318 w 12641071"/>
              <a:gd name="connsiteY46-41958" fmla="*/ 3276914 h 5795240"/>
              <a:gd name="connsiteX47-41959" fmla="*/ 11215952 w 12641071"/>
              <a:gd name="connsiteY47-41960" fmla="*/ 3280632 h 5795240"/>
              <a:gd name="connsiteX48-41961" fmla="*/ 11213133 w 12641071"/>
              <a:gd name="connsiteY48-41962" fmla="*/ 3281062 h 5795240"/>
              <a:gd name="connsiteX49-41963" fmla="*/ 11116921 w 12641071"/>
              <a:gd name="connsiteY49-41964" fmla="*/ 3285921 h 5795240"/>
              <a:gd name="connsiteX50-41965" fmla="*/ 11050507 w 12641071"/>
              <a:gd name="connsiteY50-41966" fmla="*/ 3289274 h 5795240"/>
              <a:gd name="connsiteX51-41967" fmla="*/ 11006292 w 12641071"/>
              <a:gd name="connsiteY51-41968" fmla="*/ 3287041 h 5795240"/>
              <a:gd name="connsiteX52-41969" fmla="*/ 10937101 w 12641071"/>
              <a:gd name="connsiteY52-41970" fmla="*/ 3297601 h 5795240"/>
              <a:gd name="connsiteX53-41971" fmla="*/ 10144740 w 12641071"/>
              <a:gd name="connsiteY53-41972" fmla="*/ 4089962 h 5795240"/>
              <a:gd name="connsiteX54-41973" fmla="*/ 10130374 w 12641071"/>
              <a:gd name="connsiteY54-41974" fmla="*/ 4184101 h 5795240"/>
              <a:gd name="connsiteX55-41975" fmla="*/ 10130375 w 12641071"/>
              <a:gd name="connsiteY55-41976" fmla="*/ 4184103 h 5795240"/>
              <a:gd name="connsiteX56-41977" fmla="*/ 10130656 w 12641071"/>
              <a:gd name="connsiteY56-41978" fmla="*/ 4185950 h 5795240"/>
              <a:gd name="connsiteX57-41979" fmla="*/ 10138194 w 12641071"/>
              <a:gd name="connsiteY57-41980" fmla="*/ 4335228 h 5795240"/>
              <a:gd name="connsiteX58-41981" fmla="*/ 10137710 w 12641071"/>
              <a:gd name="connsiteY58-41982" fmla="*/ 4344822 h 5795240"/>
              <a:gd name="connsiteX59-41983" fmla="*/ 10133555 w 12641071"/>
              <a:gd name="connsiteY59-41984" fmla="*/ 4427096 h 5795240"/>
              <a:gd name="connsiteX60-41985" fmla="*/ 10129312 w 12641071"/>
              <a:gd name="connsiteY60-41986" fmla="*/ 4399289 h 5795240"/>
              <a:gd name="connsiteX61-41987" fmla="*/ 10126797 w 12641071"/>
              <a:gd name="connsiteY61-41988" fmla="*/ 4349498 h 5795240"/>
              <a:gd name="connsiteX62-41989" fmla="*/ 10126796 w 12641071"/>
              <a:gd name="connsiteY62-41990" fmla="*/ 4349498 h 5795240"/>
              <a:gd name="connsiteX63-41991" fmla="*/ 10129311 w 12641071"/>
              <a:gd name="connsiteY63-41992" fmla="*/ 4399289 h 5795240"/>
              <a:gd name="connsiteX64-41993" fmla="*/ 10133554 w 12641071"/>
              <a:gd name="connsiteY64-41994" fmla="*/ 4427096 h 5795240"/>
              <a:gd name="connsiteX65-41995" fmla="*/ 10130656 w 12641071"/>
              <a:gd name="connsiteY65-41996" fmla="*/ 4484506 h 5795240"/>
              <a:gd name="connsiteX66-41997" fmla="*/ 8678182 w 12641071"/>
              <a:gd name="connsiteY66-41998" fmla="*/ 5795240 h 5795240"/>
              <a:gd name="connsiteX67-41999" fmla="*/ 7467518 w 12641071"/>
              <a:gd name="connsiteY67-42000" fmla="*/ 5151535 h 5795240"/>
              <a:gd name="connsiteX68-42001" fmla="*/ 7419945 w 12641071"/>
              <a:gd name="connsiteY68-42002" fmla="*/ 5073228 h 5795240"/>
              <a:gd name="connsiteX69-42003" fmla="*/ 7367299 w 12641071"/>
              <a:gd name="connsiteY69-42004" fmla="*/ 4974928 h 5795240"/>
              <a:gd name="connsiteX70-42005" fmla="*/ 7320958 w 12641071"/>
              <a:gd name="connsiteY70-42006" fmla="*/ 4870887 h 5795240"/>
              <a:gd name="connsiteX71-42007" fmla="*/ 7322174 w 12641071"/>
              <a:gd name="connsiteY71-42008" fmla="*/ 4872361 h 5795240"/>
              <a:gd name="connsiteX72-42009" fmla="*/ 7322175 w 12641071"/>
              <a:gd name="connsiteY72-42010" fmla="*/ 4872361 h 5795240"/>
              <a:gd name="connsiteX73-42011" fmla="*/ 7223551 w 12641071"/>
              <a:gd name="connsiteY73-42012" fmla="*/ 4752829 h 5795240"/>
              <a:gd name="connsiteX74-42013" fmla="*/ 6652445 w 12641071"/>
              <a:gd name="connsiteY74-42014" fmla="*/ 4516269 h 5795240"/>
              <a:gd name="connsiteX75-42015" fmla="*/ 6200873 w 12641071"/>
              <a:gd name="connsiteY75-42016" fmla="*/ 4654206 h 5795240"/>
              <a:gd name="connsiteX76-42017" fmla="*/ 6088813 w 12641071"/>
              <a:gd name="connsiteY76-42018" fmla="*/ 4746663 h 5795240"/>
              <a:gd name="connsiteX77-42019" fmla="*/ 6023271 w 12641071"/>
              <a:gd name="connsiteY77-42020" fmla="*/ 4834312 h 5795240"/>
              <a:gd name="connsiteX78-42021" fmla="*/ 5935320 w 12641071"/>
              <a:gd name="connsiteY78-42022" fmla="*/ 4931081 h 5795240"/>
              <a:gd name="connsiteX79-42023" fmla="*/ 4971763 w 12641071"/>
              <a:gd name="connsiteY79-42024" fmla="*/ 5330200 h 5795240"/>
              <a:gd name="connsiteX80-42025" fmla="*/ 3716172 w 12641071"/>
              <a:gd name="connsiteY80-42026" fmla="*/ 4497938 h 5795240"/>
              <a:gd name="connsiteX81-42027" fmla="*/ 3659438 w 12641071"/>
              <a:gd name="connsiteY81-42028" fmla="*/ 4330309 h 5795240"/>
              <a:gd name="connsiteX82-42029" fmla="*/ 3659440 w 12641071"/>
              <a:gd name="connsiteY82-42030" fmla="*/ 4330309 h 5795240"/>
              <a:gd name="connsiteX83-42031" fmla="*/ 3613217 w 12641071"/>
              <a:gd name="connsiteY83-42032" fmla="*/ 4245153 h 5795240"/>
              <a:gd name="connsiteX84-42033" fmla="*/ 3083792 w 12641071"/>
              <a:gd name="connsiteY84-42034" fmla="*/ 3963660 h 5795240"/>
              <a:gd name="connsiteX85-42035" fmla="*/ 2835272 w 12641071"/>
              <a:gd name="connsiteY85-42036" fmla="*/ 4013833 h 5795240"/>
              <a:gd name="connsiteX86-42037" fmla="*/ 2762875 w 12641071"/>
              <a:gd name="connsiteY86-42038" fmla="*/ 4057784 h 5795240"/>
              <a:gd name="connsiteX87-42039" fmla="*/ 2664698 w 12641071"/>
              <a:gd name="connsiteY87-42040" fmla="*/ 4117431 h 5795240"/>
              <a:gd name="connsiteX88-42041" fmla="*/ 1804544 w 12641071"/>
              <a:gd name="connsiteY88-42042" fmla="*/ 4335229 h 5795240"/>
              <a:gd name="connsiteX89-42043" fmla="*/ 0 w 12641071"/>
              <a:gd name="connsiteY89-42044" fmla="*/ 2530685 h 5795240"/>
              <a:gd name="connsiteX90-42045" fmla="*/ 1804544 w 12641071"/>
              <a:gd name="connsiteY90-42046" fmla="*/ 726143 h 5795240"/>
              <a:gd name="connsiteX91-42047" fmla="*/ 3080549 w 12641071"/>
              <a:gd name="connsiteY91-42048" fmla="*/ 1254682 h 5795240"/>
              <a:gd name="connsiteX92-42049" fmla="*/ 3268676 w 12641071"/>
              <a:gd name="connsiteY92-42050" fmla="*/ 1461167 h 5795240"/>
              <a:gd name="connsiteX93-42051" fmla="*/ 3565826 w 12641071"/>
              <a:gd name="connsiteY93-42052" fmla="*/ 1551935 h 5795240"/>
              <a:gd name="connsiteX94-42053" fmla="*/ 4086504 w 12641071"/>
              <a:gd name="connsiteY94-42054" fmla="*/ 1127574 h 5795240"/>
              <a:gd name="connsiteX95-42055" fmla="*/ 4103078 w 12641071"/>
              <a:gd name="connsiteY95-42056" fmla="*/ 1004204 h 5795240"/>
              <a:gd name="connsiteX96-42057" fmla="*/ 5215874 w 12641071"/>
              <a:gd name="connsiteY96-42058" fmla="*/ 0 h 5795240"/>
              <a:gd name="connsiteX0-42059" fmla="*/ 5215874 w 12641071"/>
              <a:gd name="connsiteY0-42060" fmla="*/ 0 h 5795240"/>
              <a:gd name="connsiteX1-42061" fmla="*/ 5927386 w 12641071"/>
              <a:gd name="connsiteY1-42062" fmla="*/ 255427 h 5795240"/>
              <a:gd name="connsiteX2-42063" fmla="*/ 6105193 w 12641071"/>
              <a:gd name="connsiteY2-42064" fmla="*/ 442067 h 5795240"/>
              <a:gd name="connsiteX3-42065" fmla="*/ 6105193 w 12641071"/>
              <a:gd name="connsiteY3-42066" fmla="*/ 442069 h 5795240"/>
              <a:gd name="connsiteX4-42067" fmla="*/ 6141460 w 12641071"/>
              <a:gd name="connsiteY4-42068" fmla="*/ 475027 h 5795240"/>
              <a:gd name="connsiteX5-42069" fmla="*/ 6788665 w 12641071"/>
              <a:gd name="connsiteY5-42070" fmla="*/ 707369 h 5795240"/>
              <a:gd name="connsiteX6-42071" fmla="*/ 7184710 w 12641071"/>
              <a:gd name="connsiteY6-42072" fmla="*/ 627411 h 5795240"/>
              <a:gd name="connsiteX7-42073" fmla="*/ 7314851 w 12641071"/>
              <a:gd name="connsiteY7-42074" fmla="*/ 559537 h 5795240"/>
              <a:gd name="connsiteX8-42075" fmla="*/ 7314853 w 12641071"/>
              <a:gd name="connsiteY8-42076" fmla="*/ 559536 h 5795240"/>
              <a:gd name="connsiteX9-42077" fmla="*/ 7314851 w 12641071"/>
              <a:gd name="connsiteY9-42078" fmla="*/ 559537 h 5795240"/>
              <a:gd name="connsiteX10-42079" fmla="*/ 7391626 w 12641071"/>
              <a:gd name="connsiteY10-42080" fmla="*/ 508114 h 5795240"/>
              <a:gd name="connsiteX11-42081" fmla="*/ 7391631 w 12641071"/>
              <a:gd name="connsiteY11-42082" fmla="*/ 508110 h 5795240"/>
              <a:gd name="connsiteX12-42083" fmla="*/ 7478934 w 12641071"/>
              <a:gd name="connsiteY12-42084" fmla="*/ 466053 h 5795240"/>
              <a:gd name="connsiteX13-42085" fmla="*/ 7897193 w 12641071"/>
              <a:gd name="connsiteY13-42086" fmla="*/ 381611 h 5795240"/>
              <a:gd name="connsiteX14-42087" fmla="*/ 8788216 w 12641071"/>
              <a:gd name="connsiteY14-42088" fmla="*/ 855364 h 5795240"/>
              <a:gd name="connsiteX15-42089" fmla="*/ 8832362 w 12641071"/>
              <a:gd name="connsiteY15-42090" fmla="*/ 928030 h 5795240"/>
              <a:gd name="connsiteX16-42091" fmla="*/ 8832362 w 12641071"/>
              <a:gd name="connsiteY16-42092" fmla="*/ 928033 h 5795240"/>
              <a:gd name="connsiteX17-42093" fmla="*/ 8842040 w 12641071"/>
              <a:gd name="connsiteY17-42094" fmla="*/ 943961 h 5795240"/>
              <a:gd name="connsiteX18-42095" fmla="*/ 8856144 w 12641071"/>
              <a:gd name="connsiteY18-42096" fmla="*/ 973241 h 5795240"/>
              <a:gd name="connsiteX19-42097" fmla="*/ 8856145 w 12641071"/>
              <a:gd name="connsiteY19-42098" fmla="*/ 973241 h 5795240"/>
              <a:gd name="connsiteX20-42099" fmla="*/ 8878117 w 12641071"/>
              <a:gd name="connsiteY20-42100" fmla="*/ 1018851 h 5795240"/>
              <a:gd name="connsiteX21-42101" fmla="*/ 8877719 w 12641071"/>
              <a:gd name="connsiteY21-42102" fmla="*/ 1018369 h 5795240"/>
              <a:gd name="connsiteX22-42103" fmla="*/ 8853250 w 12641071"/>
              <a:gd name="connsiteY22-42104" fmla="*/ 973288 h 5795240"/>
              <a:gd name="connsiteX23-42105" fmla="*/ 8853249 w 12641071"/>
              <a:gd name="connsiteY23-42106" fmla="*/ 973288 h 5795240"/>
              <a:gd name="connsiteX24-42107" fmla="*/ 8877719 w 12641071"/>
              <a:gd name="connsiteY24-42108" fmla="*/ 1018371 h 5795240"/>
              <a:gd name="connsiteX25-42109" fmla="*/ 8878116 w 12641071"/>
              <a:gd name="connsiteY25-42110" fmla="*/ 1018851 h 5795240"/>
              <a:gd name="connsiteX26-42111" fmla="*/ 8931285 w 12641071"/>
              <a:gd name="connsiteY26-42112" fmla="*/ 1083292 h 5795240"/>
              <a:gd name="connsiteX27-42113" fmla="*/ 9241478 w 12641071"/>
              <a:gd name="connsiteY27-42114" fmla="*/ 1211778 h 5795240"/>
              <a:gd name="connsiteX28-42115" fmla="*/ 9605238 w 12641071"/>
              <a:gd name="connsiteY28-42116" fmla="*/ 1018369 h 5795240"/>
              <a:gd name="connsiteX29-42117" fmla="*/ 9636247 w 12641071"/>
              <a:gd name="connsiteY29-42118" fmla="*/ 961241 h 5795240"/>
              <a:gd name="connsiteX30-42119" fmla="*/ 9641995 w 12641071"/>
              <a:gd name="connsiteY30-42120" fmla="*/ 961152 h 5795240"/>
              <a:gd name="connsiteX31-42121" fmla="*/ 9584939 w 12641071"/>
              <a:gd name="connsiteY31-42122" fmla="*/ 1079594 h 5795240"/>
              <a:gd name="connsiteX32-42123" fmla="*/ 9546257 w 12641071"/>
              <a:gd name="connsiteY32-42124" fmla="*/ 1204206 h 5795240"/>
              <a:gd name="connsiteX33-42125" fmla="*/ 9584939 w 12641071"/>
              <a:gd name="connsiteY33-42126" fmla="*/ 1079596 h 5795240"/>
              <a:gd name="connsiteX34-42127" fmla="*/ 9641995 w 12641071"/>
              <a:gd name="connsiteY34-42128" fmla="*/ 961153 h 5795240"/>
              <a:gd name="connsiteX35-42129" fmla="*/ 9653069 w 12641071"/>
              <a:gd name="connsiteY35-42130" fmla="*/ 960983 h 5795240"/>
              <a:gd name="connsiteX36-42131" fmla="*/ 9801564 w 12641071"/>
              <a:gd name="connsiteY36-42132" fmla="*/ 1196828 h 5795240"/>
              <a:gd name="connsiteX37-42133" fmla="*/ 9801566 w 12641071"/>
              <a:gd name="connsiteY37-42134" fmla="*/ 1196828 h 5795240"/>
              <a:gd name="connsiteX38-42135" fmla="*/ 9653070 w 12641071"/>
              <a:gd name="connsiteY38-42136" fmla="*/ 960982 h 5795240"/>
              <a:gd name="connsiteX39-42137" fmla="*/ 9641996 w 12641071"/>
              <a:gd name="connsiteY39-42138" fmla="*/ 961152 h 5795240"/>
              <a:gd name="connsiteX40-42139" fmla="*/ 9651917 w 12641071"/>
              <a:gd name="connsiteY40-42140" fmla="*/ 940556 h 5795240"/>
              <a:gd name="connsiteX41-42141" fmla="*/ 11050508 w 12641071"/>
              <a:gd name="connsiteY41-42142" fmla="*/ 108150 h 5795240"/>
              <a:gd name="connsiteX42-42143" fmla="*/ 12641071 w 12641071"/>
              <a:gd name="connsiteY42-42144" fmla="*/ 1698711 h 5795240"/>
              <a:gd name="connsiteX43-42145" fmla="*/ 11371062 w 12641071"/>
              <a:gd name="connsiteY43-42146" fmla="*/ 3256960 h 5795240"/>
              <a:gd name="connsiteX44-42147" fmla="*/ 11215953 w 12641071"/>
              <a:gd name="connsiteY44-42148" fmla="*/ 3280632 h 5795240"/>
              <a:gd name="connsiteX45-42149" fmla="*/ 11142318 w 12641071"/>
              <a:gd name="connsiteY45-42150" fmla="*/ 3276914 h 5795240"/>
              <a:gd name="connsiteX46-42151" fmla="*/ 11215952 w 12641071"/>
              <a:gd name="connsiteY46-42152" fmla="*/ 3280632 h 5795240"/>
              <a:gd name="connsiteX47-42153" fmla="*/ 11213133 w 12641071"/>
              <a:gd name="connsiteY47-42154" fmla="*/ 3281062 h 5795240"/>
              <a:gd name="connsiteX48-42155" fmla="*/ 11116921 w 12641071"/>
              <a:gd name="connsiteY48-42156" fmla="*/ 3285921 h 5795240"/>
              <a:gd name="connsiteX49-42157" fmla="*/ 11050507 w 12641071"/>
              <a:gd name="connsiteY49-42158" fmla="*/ 3289274 h 5795240"/>
              <a:gd name="connsiteX50-42159" fmla="*/ 11006292 w 12641071"/>
              <a:gd name="connsiteY50-42160" fmla="*/ 3287041 h 5795240"/>
              <a:gd name="connsiteX51-42161" fmla="*/ 10937101 w 12641071"/>
              <a:gd name="connsiteY51-42162" fmla="*/ 3297601 h 5795240"/>
              <a:gd name="connsiteX52-42163" fmla="*/ 10144740 w 12641071"/>
              <a:gd name="connsiteY52-42164" fmla="*/ 4089962 h 5795240"/>
              <a:gd name="connsiteX53-42165" fmla="*/ 10130374 w 12641071"/>
              <a:gd name="connsiteY53-42166" fmla="*/ 4184101 h 5795240"/>
              <a:gd name="connsiteX54-42167" fmla="*/ 10130375 w 12641071"/>
              <a:gd name="connsiteY54-42168" fmla="*/ 4184103 h 5795240"/>
              <a:gd name="connsiteX55-42169" fmla="*/ 10130656 w 12641071"/>
              <a:gd name="connsiteY55-42170" fmla="*/ 4185950 h 5795240"/>
              <a:gd name="connsiteX56-42171" fmla="*/ 10138194 w 12641071"/>
              <a:gd name="connsiteY56-42172" fmla="*/ 4335228 h 5795240"/>
              <a:gd name="connsiteX57-42173" fmla="*/ 10137710 w 12641071"/>
              <a:gd name="connsiteY57-42174" fmla="*/ 4344822 h 5795240"/>
              <a:gd name="connsiteX58-42175" fmla="*/ 10133555 w 12641071"/>
              <a:gd name="connsiteY58-42176" fmla="*/ 4427096 h 5795240"/>
              <a:gd name="connsiteX59-42177" fmla="*/ 10129312 w 12641071"/>
              <a:gd name="connsiteY59-42178" fmla="*/ 4399289 h 5795240"/>
              <a:gd name="connsiteX60-42179" fmla="*/ 10126797 w 12641071"/>
              <a:gd name="connsiteY60-42180" fmla="*/ 4349498 h 5795240"/>
              <a:gd name="connsiteX61-42181" fmla="*/ 10126796 w 12641071"/>
              <a:gd name="connsiteY61-42182" fmla="*/ 4349498 h 5795240"/>
              <a:gd name="connsiteX62-42183" fmla="*/ 10129311 w 12641071"/>
              <a:gd name="connsiteY62-42184" fmla="*/ 4399289 h 5795240"/>
              <a:gd name="connsiteX63-42185" fmla="*/ 10133554 w 12641071"/>
              <a:gd name="connsiteY63-42186" fmla="*/ 4427096 h 5795240"/>
              <a:gd name="connsiteX64-42187" fmla="*/ 10130656 w 12641071"/>
              <a:gd name="connsiteY64-42188" fmla="*/ 4484506 h 5795240"/>
              <a:gd name="connsiteX65-42189" fmla="*/ 8678182 w 12641071"/>
              <a:gd name="connsiteY65-42190" fmla="*/ 5795240 h 5795240"/>
              <a:gd name="connsiteX66-42191" fmla="*/ 7467518 w 12641071"/>
              <a:gd name="connsiteY66-42192" fmla="*/ 5151535 h 5795240"/>
              <a:gd name="connsiteX67-42193" fmla="*/ 7419945 w 12641071"/>
              <a:gd name="connsiteY67-42194" fmla="*/ 5073228 h 5795240"/>
              <a:gd name="connsiteX68-42195" fmla="*/ 7367299 w 12641071"/>
              <a:gd name="connsiteY68-42196" fmla="*/ 4974928 h 5795240"/>
              <a:gd name="connsiteX69-42197" fmla="*/ 7320958 w 12641071"/>
              <a:gd name="connsiteY69-42198" fmla="*/ 4870887 h 5795240"/>
              <a:gd name="connsiteX70-42199" fmla="*/ 7322174 w 12641071"/>
              <a:gd name="connsiteY70-42200" fmla="*/ 4872361 h 5795240"/>
              <a:gd name="connsiteX71-42201" fmla="*/ 7322175 w 12641071"/>
              <a:gd name="connsiteY71-42202" fmla="*/ 4872361 h 5795240"/>
              <a:gd name="connsiteX72-42203" fmla="*/ 7223551 w 12641071"/>
              <a:gd name="connsiteY72-42204" fmla="*/ 4752829 h 5795240"/>
              <a:gd name="connsiteX73-42205" fmla="*/ 6652445 w 12641071"/>
              <a:gd name="connsiteY73-42206" fmla="*/ 4516269 h 5795240"/>
              <a:gd name="connsiteX74-42207" fmla="*/ 6200873 w 12641071"/>
              <a:gd name="connsiteY74-42208" fmla="*/ 4654206 h 5795240"/>
              <a:gd name="connsiteX75-42209" fmla="*/ 6088813 w 12641071"/>
              <a:gd name="connsiteY75-42210" fmla="*/ 4746663 h 5795240"/>
              <a:gd name="connsiteX76-42211" fmla="*/ 6023271 w 12641071"/>
              <a:gd name="connsiteY76-42212" fmla="*/ 4834312 h 5795240"/>
              <a:gd name="connsiteX77-42213" fmla="*/ 5935320 w 12641071"/>
              <a:gd name="connsiteY77-42214" fmla="*/ 4931081 h 5795240"/>
              <a:gd name="connsiteX78-42215" fmla="*/ 4971763 w 12641071"/>
              <a:gd name="connsiteY78-42216" fmla="*/ 5330200 h 5795240"/>
              <a:gd name="connsiteX79-42217" fmla="*/ 3716172 w 12641071"/>
              <a:gd name="connsiteY79-42218" fmla="*/ 4497938 h 5795240"/>
              <a:gd name="connsiteX80-42219" fmla="*/ 3659438 w 12641071"/>
              <a:gd name="connsiteY80-42220" fmla="*/ 4330309 h 5795240"/>
              <a:gd name="connsiteX81-42221" fmla="*/ 3659440 w 12641071"/>
              <a:gd name="connsiteY81-42222" fmla="*/ 4330309 h 5795240"/>
              <a:gd name="connsiteX82-42223" fmla="*/ 3613217 w 12641071"/>
              <a:gd name="connsiteY82-42224" fmla="*/ 4245153 h 5795240"/>
              <a:gd name="connsiteX83-42225" fmla="*/ 3083792 w 12641071"/>
              <a:gd name="connsiteY83-42226" fmla="*/ 3963660 h 5795240"/>
              <a:gd name="connsiteX84-42227" fmla="*/ 2835272 w 12641071"/>
              <a:gd name="connsiteY84-42228" fmla="*/ 4013833 h 5795240"/>
              <a:gd name="connsiteX85-42229" fmla="*/ 2762875 w 12641071"/>
              <a:gd name="connsiteY85-42230" fmla="*/ 4057784 h 5795240"/>
              <a:gd name="connsiteX86-42231" fmla="*/ 2664698 w 12641071"/>
              <a:gd name="connsiteY86-42232" fmla="*/ 4117431 h 5795240"/>
              <a:gd name="connsiteX87-42233" fmla="*/ 1804544 w 12641071"/>
              <a:gd name="connsiteY87-42234" fmla="*/ 4335229 h 5795240"/>
              <a:gd name="connsiteX88-42235" fmla="*/ 0 w 12641071"/>
              <a:gd name="connsiteY88-42236" fmla="*/ 2530685 h 5795240"/>
              <a:gd name="connsiteX89-42237" fmla="*/ 1804544 w 12641071"/>
              <a:gd name="connsiteY89-42238" fmla="*/ 726143 h 5795240"/>
              <a:gd name="connsiteX90-42239" fmla="*/ 3080549 w 12641071"/>
              <a:gd name="connsiteY90-42240" fmla="*/ 1254682 h 5795240"/>
              <a:gd name="connsiteX91-42241" fmla="*/ 3268676 w 12641071"/>
              <a:gd name="connsiteY91-42242" fmla="*/ 1461167 h 5795240"/>
              <a:gd name="connsiteX92-42243" fmla="*/ 3565826 w 12641071"/>
              <a:gd name="connsiteY92-42244" fmla="*/ 1551935 h 5795240"/>
              <a:gd name="connsiteX93-42245" fmla="*/ 4086504 w 12641071"/>
              <a:gd name="connsiteY93-42246" fmla="*/ 1127574 h 5795240"/>
              <a:gd name="connsiteX94-42247" fmla="*/ 4103078 w 12641071"/>
              <a:gd name="connsiteY94-42248" fmla="*/ 1004204 h 5795240"/>
              <a:gd name="connsiteX95-42249" fmla="*/ 5215874 w 12641071"/>
              <a:gd name="connsiteY95-42250" fmla="*/ 0 h 5795240"/>
              <a:gd name="connsiteX0-42251" fmla="*/ 5215874 w 12641071"/>
              <a:gd name="connsiteY0-42252" fmla="*/ 0 h 5795240"/>
              <a:gd name="connsiteX1-42253" fmla="*/ 5927386 w 12641071"/>
              <a:gd name="connsiteY1-42254" fmla="*/ 255427 h 5795240"/>
              <a:gd name="connsiteX2-42255" fmla="*/ 6105193 w 12641071"/>
              <a:gd name="connsiteY2-42256" fmla="*/ 442067 h 5795240"/>
              <a:gd name="connsiteX3-42257" fmla="*/ 6105193 w 12641071"/>
              <a:gd name="connsiteY3-42258" fmla="*/ 442069 h 5795240"/>
              <a:gd name="connsiteX4-42259" fmla="*/ 6141460 w 12641071"/>
              <a:gd name="connsiteY4-42260" fmla="*/ 475027 h 5795240"/>
              <a:gd name="connsiteX5-42261" fmla="*/ 6788665 w 12641071"/>
              <a:gd name="connsiteY5-42262" fmla="*/ 707369 h 5795240"/>
              <a:gd name="connsiteX6-42263" fmla="*/ 7184710 w 12641071"/>
              <a:gd name="connsiteY6-42264" fmla="*/ 627411 h 5795240"/>
              <a:gd name="connsiteX7-42265" fmla="*/ 7314851 w 12641071"/>
              <a:gd name="connsiteY7-42266" fmla="*/ 559537 h 5795240"/>
              <a:gd name="connsiteX8-42267" fmla="*/ 7314853 w 12641071"/>
              <a:gd name="connsiteY8-42268" fmla="*/ 559536 h 5795240"/>
              <a:gd name="connsiteX9-42269" fmla="*/ 7314851 w 12641071"/>
              <a:gd name="connsiteY9-42270" fmla="*/ 559537 h 5795240"/>
              <a:gd name="connsiteX10-42271" fmla="*/ 7391626 w 12641071"/>
              <a:gd name="connsiteY10-42272" fmla="*/ 508114 h 5795240"/>
              <a:gd name="connsiteX11-42273" fmla="*/ 7391631 w 12641071"/>
              <a:gd name="connsiteY11-42274" fmla="*/ 508110 h 5795240"/>
              <a:gd name="connsiteX12-42275" fmla="*/ 7478934 w 12641071"/>
              <a:gd name="connsiteY12-42276" fmla="*/ 466053 h 5795240"/>
              <a:gd name="connsiteX13-42277" fmla="*/ 7897193 w 12641071"/>
              <a:gd name="connsiteY13-42278" fmla="*/ 381611 h 5795240"/>
              <a:gd name="connsiteX14-42279" fmla="*/ 8788216 w 12641071"/>
              <a:gd name="connsiteY14-42280" fmla="*/ 855364 h 5795240"/>
              <a:gd name="connsiteX15-42281" fmla="*/ 8832362 w 12641071"/>
              <a:gd name="connsiteY15-42282" fmla="*/ 928030 h 5795240"/>
              <a:gd name="connsiteX16-42283" fmla="*/ 8832362 w 12641071"/>
              <a:gd name="connsiteY16-42284" fmla="*/ 928033 h 5795240"/>
              <a:gd name="connsiteX17-42285" fmla="*/ 8842040 w 12641071"/>
              <a:gd name="connsiteY17-42286" fmla="*/ 943961 h 5795240"/>
              <a:gd name="connsiteX18-42287" fmla="*/ 8856144 w 12641071"/>
              <a:gd name="connsiteY18-42288" fmla="*/ 973241 h 5795240"/>
              <a:gd name="connsiteX19-42289" fmla="*/ 8856145 w 12641071"/>
              <a:gd name="connsiteY19-42290" fmla="*/ 973241 h 5795240"/>
              <a:gd name="connsiteX20-42291" fmla="*/ 8878117 w 12641071"/>
              <a:gd name="connsiteY20-42292" fmla="*/ 1018851 h 5795240"/>
              <a:gd name="connsiteX21-42293" fmla="*/ 8877719 w 12641071"/>
              <a:gd name="connsiteY21-42294" fmla="*/ 1018369 h 5795240"/>
              <a:gd name="connsiteX22-42295" fmla="*/ 8853250 w 12641071"/>
              <a:gd name="connsiteY22-42296" fmla="*/ 973288 h 5795240"/>
              <a:gd name="connsiteX23-42297" fmla="*/ 8877719 w 12641071"/>
              <a:gd name="connsiteY23-42298" fmla="*/ 1018371 h 5795240"/>
              <a:gd name="connsiteX24-42299" fmla="*/ 8878116 w 12641071"/>
              <a:gd name="connsiteY24-42300" fmla="*/ 1018851 h 5795240"/>
              <a:gd name="connsiteX25-42301" fmla="*/ 8931285 w 12641071"/>
              <a:gd name="connsiteY25-42302" fmla="*/ 1083292 h 5795240"/>
              <a:gd name="connsiteX26-42303" fmla="*/ 9241478 w 12641071"/>
              <a:gd name="connsiteY26-42304" fmla="*/ 1211778 h 5795240"/>
              <a:gd name="connsiteX27-42305" fmla="*/ 9605238 w 12641071"/>
              <a:gd name="connsiteY27-42306" fmla="*/ 1018369 h 5795240"/>
              <a:gd name="connsiteX28-42307" fmla="*/ 9636247 w 12641071"/>
              <a:gd name="connsiteY28-42308" fmla="*/ 961241 h 5795240"/>
              <a:gd name="connsiteX29-42309" fmla="*/ 9641995 w 12641071"/>
              <a:gd name="connsiteY29-42310" fmla="*/ 961152 h 5795240"/>
              <a:gd name="connsiteX30-42311" fmla="*/ 9584939 w 12641071"/>
              <a:gd name="connsiteY30-42312" fmla="*/ 1079594 h 5795240"/>
              <a:gd name="connsiteX31-42313" fmla="*/ 9546257 w 12641071"/>
              <a:gd name="connsiteY31-42314" fmla="*/ 1204206 h 5795240"/>
              <a:gd name="connsiteX32-42315" fmla="*/ 9584939 w 12641071"/>
              <a:gd name="connsiteY32-42316" fmla="*/ 1079596 h 5795240"/>
              <a:gd name="connsiteX33-42317" fmla="*/ 9641995 w 12641071"/>
              <a:gd name="connsiteY33-42318" fmla="*/ 961153 h 5795240"/>
              <a:gd name="connsiteX34-42319" fmla="*/ 9653069 w 12641071"/>
              <a:gd name="connsiteY34-42320" fmla="*/ 960983 h 5795240"/>
              <a:gd name="connsiteX35-42321" fmla="*/ 9801564 w 12641071"/>
              <a:gd name="connsiteY35-42322" fmla="*/ 1196828 h 5795240"/>
              <a:gd name="connsiteX36-42323" fmla="*/ 9801566 w 12641071"/>
              <a:gd name="connsiteY36-42324" fmla="*/ 1196828 h 5795240"/>
              <a:gd name="connsiteX37-42325" fmla="*/ 9653070 w 12641071"/>
              <a:gd name="connsiteY37-42326" fmla="*/ 960982 h 5795240"/>
              <a:gd name="connsiteX38-42327" fmla="*/ 9641996 w 12641071"/>
              <a:gd name="connsiteY38-42328" fmla="*/ 961152 h 5795240"/>
              <a:gd name="connsiteX39-42329" fmla="*/ 9651917 w 12641071"/>
              <a:gd name="connsiteY39-42330" fmla="*/ 940556 h 5795240"/>
              <a:gd name="connsiteX40-42331" fmla="*/ 11050508 w 12641071"/>
              <a:gd name="connsiteY40-42332" fmla="*/ 108150 h 5795240"/>
              <a:gd name="connsiteX41-42333" fmla="*/ 12641071 w 12641071"/>
              <a:gd name="connsiteY41-42334" fmla="*/ 1698711 h 5795240"/>
              <a:gd name="connsiteX42-42335" fmla="*/ 11371062 w 12641071"/>
              <a:gd name="connsiteY42-42336" fmla="*/ 3256960 h 5795240"/>
              <a:gd name="connsiteX43-42337" fmla="*/ 11215953 w 12641071"/>
              <a:gd name="connsiteY43-42338" fmla="*/ 3280632 h 5795240"/>
              <a:gd name="connsiteX44-42339" fmla="*/ 11142318 w 12641071"/>
              <a:gd name="connsiteY44-42340" fmla="*/ 3276914 h 5795240"/>
              <a:gd name="connsiteX45-42341" fmla="*/ 11215952 w 12641071"/>
              <a:gd name="connsiteY45-42342" fmla="*/ 3280632 h 5795240"/>
              <a:gd name="connsiteX46-42343" fmla="*/ 11213133 w 12641071"/>
              <a:gd name="connsiteY46-42344" fmla="*/ 3281062 h 5795240"/>
              <a:gd name="connsiteX47-42345" fmla="*/ 11116921 w 12641071"/>
              <a:gd name="connsiteY47-42346" fmla="*/ 3285921 h 5795240"/>
              <a:gd name="connsiteX48-42347" fmla="*/ 11050507 w 12641071"/>
              <a:gd name="connsiteY48-42348" fmla="*/ 3289274 h 5795240"/>
              <a:gd name="connsiteX49-42349" fmla="*/ 11006292 w 12641071"/>
              <a:gd name="connsiteY49-42350" fmla="*/ 3287041 h 5795240"/>
              <a:gd name="connsiteX50-42351" fmla="*/ 10937101 w 12641071"/>
              <a:gd name="connsiteY50-42352" fmla="*/ 3297601 h 5795240"/>
              <a:gd name="connsiteX51-42353" fmla="*/ 10144740 w 12641071"/>
              <a:gd name="connsiteY51-42354" fmla="*/ 4089962 h 5795240"/>
              <a:gd name="connsiteX52-42355" fmla="*/ 10130374 w 12641071"/>
              <a:gd name="connsiteY52-42356" fmla="*/ 4184101 h 5795240"/>
              <a:gd name="connsiteX53-42357" fmla="*/ 10130375 w 12641071"/>
              <a:gd name="connsiteY53-42358" fmla="*/ 4184103 h 5795240"/>
              <a:gd name="connsiteX54-42359" fmla="*/ 10130656 w 12641071"/>
              <a:gd name="connsiteY54-42360" fmla="*/ 4185950 h 5795240"/>
              <a:gd name="connsiteX55-42361" fmla="*/ 10138194 w 12641071"/>
              <a:gd name="connsiteY55-42362" fmla="*/ 4335228 h 5795240"/>
              <a:gd name="connsiteX56-42363" fmla="*/ 10137710 w 12641071"/>
              <a:gd name="connsiteY56-42364" fmla="*/ 4344822 h 5795240"/>
              <a:gd name="connsiteX57-42365" fmla="*/ 10133555 w 12641071"/>
              <a:gd name="connsiteY57-42366" fmla="*/ 4427096 h 5795240"/>
              <a:gd name="connsiteX58-42367" fmla="*/ 10129312 w 12641071"/>
              <a:gd name="connsiteY58-42368" fmla="*/ 4399289 h 5795240"/>
              <a:gd name="connsiteX59-42369" fmla="*/ 10126797 w 12641071"/>
              <a:gd name="connsiteY59-42370" fmla="*/ 4349498 h 5795240"/>
              <a:gd name="connsiteX60-42371" fmla="*/ 10126796 w 12641071"/>
              <a:gd name="connsiteY60-42372" fmla="*/ 4349498 h 5795240"/>
              <a:gd name="connsiteX61-42373" fmla="*/ 10129311 w 12641071"/>
              <a:gd name="connsiteY61-42374" fmla="*/ 4399289 h 5795240"/>
              <a:gd name="connsiteX62-42375" fmla="*/ 10133554 w 12641071"/>
              <a:gd name="connsiteY62-42376" fmla="*/ 4427096 h 5795240"/>
              <a:gd name="connsiteX63-42377" fmla="*/ 10130656 w 12641071"/>
              <a:gd name="connsiteY63-42378" fmla="*/ 4484506 h 5795240"/>
              <a:gd name="connsiteX64-42379" fmla="*/ 8678182 w 12641071"/>
              <a:gd name="connsiteY64-42380" fmla="*/ 5795240 h 5795240"/>
              <a:gd name="connsiteX65-42381" fmla="*/ 7467518 w 12641071"/>
              <a:gd name="connsiteY65-42382" fmla="*/ 5151535 h 5795240"/>
              <a:gd name="connsiteX66-42383" fmla="*/ 7419945 w 12641071"/>
              <a:gd name="connsiteY66-42384" fmla="*/ 5073228 h 5795240"/>
              <a:gd name="connsiteX67-42385" fmla="*/ 7367299 w 12641071"/>
              <a:gd name="connsiteY67-42386" fmla="*/ 4974928 h 5795240"/>
              <a:gd name="connsiteX68-42387" fmla="*/ 7320958 w 12641071"/>
              <a:gd name="connsiteY68-42388" fmla="*/ 4870887 h 5795240"/>
              <a:gd name="connsiteX69-42389" fmla="*/ 7322174 w 12641071"/>
              <a:gd name="connsiteY69-42390" fmla="*/ 4872361 h 5795240"/>
              <a:gd name="connsiteX70-42391" fmla="*/ 7322175 w 12641071"/>
              <a:gd name="connsiteY70-42392" fmla="*/ 4872361 h 5795240"/>
              <a:gd name="connsiteX71-42393" fmla="*/ 7223551 w 12641071"/>
              <a:gd name="connsiteY71-42394" fmla="*/ 4752829 h 5795240"/>
              <a:gd name="connsiteX72-42395" fmla="*/ 6652445 w 12641071"/>
              <a:gd name="connsiteY72-42396" fmla="*/ 4516269 h 5795240"/>
              <a:gd name="connsiteX73-42397" fmla="*/ 6200873 w 12641071"/>
              <a:gd name="connsiteY73-42398" fmla="*/ 4654206 h 5795240"/>
              <a:gd name="connsiteX74-42399" fmla="*/ 6088813 w 12641071"/>
              <a:gd name="connsiteY74-42400" fmla="*/ 4746663 h 5795240"/>
              <a:gd name="connsiteX75-42401" fmla="*/ 6023271 w 12641071"/>
              <a:gd name="connsiteY75-42402" fmla="*/ 4834312 h 5795240"/>
              <a:gd name="connsiteX76-42403" fmla="*/ 5935320 w 12641071"/>
              <a:gd name="connsiteY76-42404" fmla="*/ 4931081 h 5795240"/>
              <a:gd name="connsiteX77-42405" fmla="*/ 4971763 w 12641071"/>
              <a:gd name="connsiteY77-42406" fmla="*/ 5330200 h 5795240"/>
              <a:gd name="connsiteX78-42407" fmla="*/ 3716172 w 12641071"/>
              <a:gd name="connsiteY78-42408" fmla="*/ 4497938 h 5795240"/>
              <a:gd name="connsiteX79-42409" fmla="*/ 3659438 w 12641071"/>
              <a:gd name="connsiteY79-42410" fmla="*/ 4330309 h 5795240"/>
              <a:gd name="connsiteX80-42411" fmla="*/ 3659440 w 12641071"/>
              <a:gd name="connsiteY80-42412" fmla="*/ 4330309 h 5795240"/>
              <a:gd name="connsiteX81-42413" fmla="*/ 3613217 w 12641071"/>
              <a:gd name="connsiteY81-42414" fmla="*/ 4245153 h 5795240"/>
              <a:gd name="connsiteX82-42415" fmla="*/ 3083792 w 12641071"/>
              <a:gd name="connsiteY82-42416" fmla="*/ 3963660 h 5795240"/>
              <a:gd name="connsiteX83-42417" fmla="*/ 2835272 w 12641071"/>
              <a:gd name="connsiteY83-42418" fmla="*/ 4013833 h 5795240"/>
              <a:gd name="connsiteX84-42419" fmla="*/ 2762875 w 12641071"/>
              <a:gd name="connsiteY84-42420" fmla="*/ 4057784 h 5795240"/>
              <a:gd name="connsiteX85-42421" fmla="*/ 2664698 w 12641071"/>
              <a:gd name="connsiteY85-42422" fmla="*/ 4117431 h 5795240"/>
              <a:gd name="connsiteX86-42423" fmla="*/ 1804544 w 12641071"/>
              <a:gd name="connsiteY86-42424" fmla="*/ 4335229 h 5795240"/>
              <a:gd name="connsiteX87-42425" fmla="*/ 0 w 12641071"/>
              <a:gd name="connsiteY87-42426" fmla="*/ 2530685 h 5795240"/>
              <a:gd name="connsiteX88-42427" fmla="*/ 1804544 w 12641071"/>
              <a:gd name="connsiteY88-42428" fmla="*/ 726143 h 5795240"/>
              <a:gd name="connsiteX89-42429" fmla="*/ 3080549 w 12641071"/>
              <a:gd name="connsiteY89-42430" fmla="*/ 1254682 h 5795240"/>
              <a:gd name="connsiteX90-42431" fmla="*/ 3268676 w 12641071"/>
              <a:gd name="connsiteY90-42432" fmla="*/ 1461167 h 5795240"/>
              <a:gd name="connsiteX91-42433" fmla="*/ 3565826 w 12641071"/>
              <a:gd name="connsiteY91-42434" fmla="*/ 1551935 h 5795240"/>
              <a:gd name="connsiteX92-42435" fmla="*/ 4086504 w 12641071"/>
              <a:gd name="connsiteY92-42436" fmla="*/ 1127574 h 5795240"/>
              <a:gd name="connsiteX93-42437" fmla="*/ 4103078 w 12641071"/>
              <a:gd name="connsiteY93-42438" fmla="*/ 1004204 h 5795240"/>
              <a:gd name="connsiteX94-42439" fmla="*/ 5215874 w 12641071"/>
              <a:gd name="connsiteY94-42440" fmla="*/ 0 h 5795240"/>
              <a:gd name="connsiteX0-42441" fmla="*/ 5215874 w 12641071"/>
              <a:gd name="connsiteY0-42442" fmla="*/ 0 h 5795240"/>
              <a:gd name="connsiteX1-42443" fmla="*/ 5927386 w 12641071"/>
              <a:gd name="connsiteY1-42444" fmla="*/ 255427 h 5795240"/>
              <a:gd name="connsiteX2-42445" fmla="*/ 6105193 w 12641071"/>
              <a:gd name="connsiteY2-42446" fmla="*/ 442067 h 5795240"/>
              <a:gd name="connsiteX3-42447" fmla="*/ 6105193 w 12641071"/>
              <a:gd name="connsiteY3-42448" fmla="*/ 442069 h 5795240"/>
              <a:gd name="connsiteX4-42449" fmla="*/ 6141460 w 12641071"/>
              <a:gd name="connsiteY4-42450" fmla="*/ 475027 h 5795240"/>
              <a:gd name="connsiteX5-42451" fmla="*/ 6788665 w 12641071"/>
              <a:gd name="connsiteY5-42452" fmla="*/ 707369 h 5795240"/>
              <a:gd name="connsiteX6-42453" fmla="*/ 7184710 w 12641071"/>
              <a:gd name="connsiteY6-42454" fmla="*/ 627411 h 5795240"/>
              <a:gd name="connsiteX7-42455" fmla="*/ 7314851 w 12641071"/>
              <a:gd name="connsiteY7-42456" fmla="*/ 559537 h 5795240"/>
              <a:gd name="connsiteX8-42457" fmla="*/ 7314853 w 12641071"/>
              <a:gd name="connsiteY8-42458" fmla="*/ 559536 h 5795240"/>
              <a:gd name="connsiteX9-42459" fmla="*/ 7314851 w 12641071"/>
              <a:gd name="connsiteY9-42460" fmla="*/ 559537 h 5795240"/>
              <a:gd name="connsiteX10-42461" fmla="*/ 7391626 w 12641071"/>
              <a:gd name="connsiteY10-42462" fmla="*/ 508114 h 5795240"/>
              <a:gd name="connsiteX11-42463" fmla="*/ 7391631 w 12641071"/>
              <a:gd name="connsiteY11-42464" fmla="*/ 508110 h 5795240"/>
              <a:gd name="connsiteX12-42465" fmla="*/ 7478934 w 12641071"/>
              <a:gd name="connsiteY12-42466" fmla="*/ 466053 h 5795240"/>
              <a:gd name="connsiteX13-42467" fmla="*/ 7897193 w 12641071"/>
              <a:gd name="connsiteY13-42468" fmla="*/ 381611 h 5795240"/>
              <a:gd name="connsiteX14-42469" fmla="*/ 8788216 w 12641071"/>
              <a:gd name="connsiteY14-42470" fmla="*/ 855364 h 5795240"/>
              <a:gd name="connsiteX15-42471" fmla="*/ 8832362 w 12641071"/>
              <a:gd name="connsiteY15-42472" fmla="*/ 928030 h 5795240"/>
              <a:gd name="connsiteX16-42473" fmla="*/ 8832362 w 12641071"/>
              <a:gd name="connsiteY16-42474" fmla="*/ 928033 h 5795240"/>
              <a:gd name="connsiteX17-42475" fmla="*/ 8842040 w 12641071"/>
              <a:gd name="connsiteY17-42476" fmla="*/ 943961 h 5795240"/>
              <a:gd name="connsiteX18-42477" fmla="*/ 8856144 w 12641071"/>
              <a:gd name="connsiteY18-42478" fmla="*/ 973241 h 5795240"/>
              <a:gd name="connsiteX19-42479" fmla="*/ 8856145 w 12641071"/>
              <a:gd name="connsiteY19-42480" fmla="*/ 973241 h 5795240"/>
              <a:gd name="connsiteX20-42481" fmla="*/ 8878117 w 12641071"/>
              <a:gd name="connsiteY20-42482" fmla="*/ 1018851 h 5795240"/>
              <a:gd name="connsiteX21-42483" fmla="*/ 8877719 w 12641071"/>
              <a:gd name="connsiteY21-42484" fmla="*/ 1018369 h 5795240"/>
              <a:gd name="connsiteX22-42485" fmla="*/ 8877719 w 12641071"/>
              <a:gd name="connsiteY22-42486" fmla="*/ 1018371 h 5795240"/>
              <a:gd name="connsiteX23-42487" fmla="*/ 8878116 w 12641071"/>
              <a:gd name="connsiteY23-42488" fmla="*/ 1018851 h 5795240"/>
              <a:gd name="connsiteX24-42489" fmla="*/ 8931285 w 12641071"/>
              <a:gd name="connsiteY24-42490" fmla="*/ 1083292 h 5795240"/>
              <a:gd name="connsiteX25-42491" fmla="*/ 9241478 w 12641071"/>
              <a:gd name="connsiteY25-42492" fmla="*/ 1211778 h 5795240"/>
              <a:gd name="connsiteX26-42493" fmla="*/ 9605238 w 12641071"/>
              <a:gd name="connsiteY26-42494" fmla="*/ 1018369 h 5795240"/>
              <a:gd name="connsiteX27-42495" fmla="*/ 9636247 w 12641071"/>
              <a:gd name="connsiteY27-42496" fmla="*/ 961241 h 5795240"/>
              <a:gd name="connsiteX28-42497" fmla="*/ 9641995 w 12641071"/>
              <a:gd name="connsiteY28-42498" fmla="*/ 961152 h 5795240"/>
              <a:gd name="connsiteX29-42499" fmla="*/ 9584939 w 12641071"/>
              <a:gd name="connsiteY29-42500" fmla="*/ 1079594 h 5795240"/>
              <a:gd name="connsiteX30-42501" fmla="*/ 9546257 w 12641071"/>
              <a:gd name="connsiteY30-42502" fmla="*/ 1204206 h 5795240"/>
              <a:gd name="connsiteX31-42503" fmla="*/ 9584939 w 12641071"/>
              <a:gd name="connsiteY31-42504" fmla="*/ 1079596 h 5795240"/>
              <a:gd name="connsiteX32-42505" fmla="*/ 9641995 w 12641071"/>
              <a:gd name="connsiteY32-42506" fmla="*/ 961153 h 5795240"/>
              <a:gd name="connsiteX33-42507" fmla="*/ 9653069 w 12641071"/>
              <a:gd name="connsiteY33-42508" fmla="*/ 960983 h 5795240"/>
              <a:gd name="connsiteX34-42509" fmla="*/ 9801564 w 12641071"/>
              <a:gd name="connsiteY34-42510" fmla="*/ 1196828 h 5795240"/>
              <a:gd name="connsiteX35-42511" fmla="*/ 9801566 w 12641071"/>
              <a:gd name="connsiteY35-42512" fmla="*/ 1196828 h 5795240"/>
              <a:gd name="connsiteX36-42513" fmla="*/ 9653070 w 12641071"/>
              <a:gd name="connsiteY36-42514" fmla="*/ 960982 h 5795240"/>
              <a:gd name="connsiteX37-42515" fmla="*/ 9641996 w 12641071"/>
              <a:gd name="connsiteY37-42516" fmla="*/ 961152 h 5795240"/>
              <a:gd name="connsiteX38-42517" fmla="*/ 9651917 w 12641071"/>
              <a:gd name="connsiteY38-42518" fmla="*/ 940556 h 5795240"/>
              <a:gd name="connsiteX39-42519" fmla="*/ 11050508 w 12641071"/>
              <a:gd name="connsiteY39-42520" fmla="*/ 108150 h 5795240"/>
              <a:gd name="connsiteX40-42521" fmla="*/ 12641071 w 12641071"/>
              <a:gd name="connsiteY40-42522" fmla="*/ 1698711 h 5795240"/>
              <a:gd name="connsiteX41-42523" fmla="*/ 11371062 w 12641071"/>
              <a:gd name="connsiteY41-42524" fmla="*/ 3256960 h 5795240"/>
              <a:gd name="connsiteX42-42525" fmla="*/ 11215953 w 12641071"/>
              <a:gd name="connsiteY42-42526" fmla="*/ 3280632 h 5795240"/>
              <a:gd name="connsiteX43-42527" fmla="*/ 11142318 w 12641071"/>
              <a:gd name="connsiteY43-42528" fmla="*/ 3276914 h 5795240"/>
              <a:gd name="connsiteX44-42529" fmla="*/ 11215952 w 12641071"/>
              <a:gd name="connsiteY44-42530" fmla="*/ 3280632 h 5795240"/>
              <a:gd name="connsiteX45-42531" fmla="*/ 11213133 w 12641071"/>
              <a:gd name="connsiteY45-42532" fmla="*/ 3281062 h 5795240"/>
              <a:gd name="connsiteX46-42533" fmla="*/ 11116921 w 12641071"/>
              <a:gd name="connsiteY46-42534" fmla="*/ 3285921 h 5795240"/>
              <a:gd name="connsiteX47-42535" fmla="*/ 11050507 w 12641071"/>
              <a:gd name="connsiteY47-42536" fmla="*/ 3289274 h 5795240"/>
              <a:gd name="connsiteX48-42537" fmla="*/ 11006292 w 12641071"/>
              <a:gd name="connsiteY48-42538" fmla="*/ 3287041 h 5795240"/>
              <a:gd name="connsiteX49-42539" fmla="*/ 10937101 w 12641071"/>
              <a:gd name="connsiteY49-42540" fmla="*/ 3297601 h 5795240"/>
              <a:gd name="connsiteX50-42541" fmla="*/ 10144740 w 12641071"/>
              <a:gd name="connsiteY50-42542" fmla="*/ 4089962 h 5795240"/>
              <a:gd name="connsiteX51-42543" fmla="*/ 10130374 w 12641071"/>
              <a:gd name="connsiteY51-42544" fmla="*/ 4184101 h 5795240"/>
              <a:gd name="connsiteX52-42545" fmla="*/ 10130375 w 12641071"/>
              <a:gd name="connsiteY52-42546" fmla="*/ 4184103 h 5795240"/>
              <a:gd name="connsiteX53-42547" fmla="*/ 10130656 w 12641071"/>
              <a:gd name="connsiteY53-42548" fmla="*/ 4185950 h 5795240"/>
              <a:gd name="connsiteX54-42549" fmla="*/ 10138194 w 12641071"/>
              <a:gd name="connsiteY54-42550" fmla="*/ 4335228 h 5795240"/>
              <a:gd name="connsiteX55-42551" fmla="*/ 10137710 w 12641071"/>
              <a:gd name="connsiteY55-42552" fmla="*/ 4344822 h 5795240"/>
              <a:gd name="connsiteX56-42553" fmla="*/ 10133555 w 12641071"/>
              <a:gd name="connsiteY56-42554" fmla="*/ 4427096 h 5795240"/>
              <a:gd name="connsiteX57-42555" fmla="*/ 10129312 w 12641071"/>
              <a:gd name="connsiteY57-42556" fmla="*/ 4399289 h 5795240"/>
              <a:gd name="connsiteX58-42557" fmla="*/ 10126797 w 12641071"/>
              <a:gd name="connsiteY58-42558" fmla="*/ 4349498 h 5795240"/>
              <a:gd name="connsiteX59-42559" fmla="*/ 10126796 w 12641071"/>
              <a:gd name="connsiteY59-42560" fmla="*/ 4349498 h 5795240"/>
              <a:gd name="connsiteX60-42561" fmla="*/ 10129311 w 12641071"/>
              <a:gd name="connsiteY60-42562" fmla="*/ 4399289 h 5795240"/>
              <a:gd name="connsiteX61-42563" fmla="*/ 10133554 w 12641071"/>
              <a:gd name="connsiteY61-42564" fmla="*/ 4427096 h 5795240"/>
              <a:gd name="connsiteX62-42565" fmla="*/ 10130656 w 12641071"/>
              <a:gd name="connsiteY62-42566" fmla="*/ 4484506 h 5795240"/>
              <a:gd name="connsiteX63-42567" fmla="*/ 8678182 w 12641071"/>
              <a:gd name="connsiteY63-42568" fmla="*/ 5795240 h 5795240"/>
              <a:gd name="connsiteX64-42569" fmla="*/ 7467518 w 12641071"/>
              <a:gd name="connsiteY64-42570" fmla="*/ 5151535 h 5795240"/>
              <a:gd name="connsiteX65-42571" fmla="*/ 7419945 w 12641071"/>
              <a:gd name="connsiteY65-42572" fmla="*/ 5073228 h 5795240"/>
              <a:gd name="connsiteX66-42573" fmla="*/ 7367299 w 12641071"/>
              <a:gd name="connsiteY66-42574" fmla="*/ 4974928 h 5795240"/>
              <a:gd name="connsiteX67-42575" fmla="*/ 7320958 w 12641071"/>
              <a:gd name="connsiteY67-42576" fmla="*/ 4870887 h 5795240"/>
              <a:gd name="connsiteX68-42577" fmla="*/ 7322174 w 12641071"/>
              <a:gd name="connsiteY68-42578" fmla="*/ 4872361 h 5795240"/>
              <a:gd name="connsiteX69-42579" fmla="*/ 7322175 w 12641071"/>
              <a:gd name="connsiteY69-42580" fmla="*/ 4872361 h 5795240"/>
              <a:gd name="connsiteX70-42581" fmla="*/ 7223551 w 12641071"/>
              <a:gd name="connsiteY70-42582" fmla="*/ 4752829 h 5795240"/>
              <a:gd name="connsiteX71-42583" fmla="*/ 6652445 w 12641071"/>
              <a:gd name="connsiteY71-42584" fmla="*/ 4516269 h 5795240"/>
              <a:gd name="connsiteX72-42585" fmla="*/ 6200873 w 12641071"/>
              <a:gd name="connsiteY72-42586" fmla="*/ 4654206 h 5795240"/>
              <a:gd name="connsiteX73-42587" fmla="*/ 6088813 w 12641071"/>
              <a:gd name="connsiteY73-42588" fmla="*/ 4746663 h 5795240"/>
              <a:gd name="connsiteX74-42589" fmla="*/ 6023271 w 12641071"/>
              <a:gd name="connsiteY74-42590" fmla="*/ 4834312 h 5795240"/>
              <a:gd name="connsiteX75-42591" fmla="*/ 5935320 w 12641071"/>
              <a:gd name="connsiteY75-42592" fmla="*/ 4931081 h 5795240"/>
              <a:gd name="connsiteX76-42593" fmla="*/ 4971763 w 12641071"/>
              <a:gd name="connsiteY76-42594" fmla="*/ 5330200 h 5795240"/>
              <a:gd name="connsiteX77-42595" fmla="*/ 3716172 w 12641071"/>
              <a:gd name="connsiteY77-42596" fmla="*/ 4497938 h 5795240"/>
              <a:gd name="connsiteX78-42597" fmla="*/ 3659438 w 12641071"/>
              <a:gd name="connsiteY78-42598" fmla="*/ 4330309 h 5795240"/>
              <a:gd name="connsiteX79-42599" fmla="*/ 3659440 w 12641071"/>
              <a:gd name="connsiteY79-42600" fmla="*/ 4330309 h 5795240"/>
              <a:gd name="connsiteX80-42601" fmla="*/ 3613217 w 12641071"/>
              <a:gd name="connsiteY80-42602" fmla="*/ 4245153 h 5795240"/>
              <a:gd name="connsiteX81-42603" fmla="*/ 3083792 w 12641071"/>
              <a:gd name="connsiteY81-42604" fmla="*/ 3963660 h 5795240"/>
              <a:gd name="connsiteX82-42605" fmla="*/ 2835272 w 12641071"/>
              <a:gd name="connsiteY82-42606" fmla="*/ 4013833 h 5795240"/>
              <a:gd name="connsiteX83-42607" fmla="*/ 2762875 w 12641071"/>
              <a:gd name="connsiteY83-42608" fmla="*/ 4057784 h 5795240"/>
              <a:gd name="connsiteX84-42609" fmla="*/ 2664698 w 12641071"/>
              <a:gd name="connsiteY84-42610" fmla="*/ 4117431 h 5795240"/>
              <a:gd name="connsiteX85-42611" fmla="*/ 1804544 w 12641071"/>
              <a:gd name="connsiteY85-42612" fmla="*/ 4335229 h 5795240"/>
              <a:gd name="connsiteX86-42613" fmla="*/ 0 w 12641071"/>
              <a:gd name="connsiteY86-42614" fmla="*/ 2530685 h 5795240"/>
              <a:gd name="connsiteX87-42615" fmla="*/ 1804544 w 12641071"/>
              <a:gd name="connsiteY87-42616" fmla="*/ 726143 h 5795240"/>
              <a:gd name="connsiteX88-42617" fmla="*/ 3080549 w 12641071"/>
              <a:gd name="connsiteY88-42618" fmla="*/ 1254682 h 5795240"/>
              <a:gd name="connsiteX89-42619" fmla="*/ 3268676 w 12641071"/>
              <a:gd name="connsiteY89-42620" fmla="*/ 1461167 h 5795240"/>
              <a:gd name="connsiteX90-42621" fmla="*/ 3565826 w 12641071"/>
              <a:gd name="connsiteY90-42622" fmla="*/ 1551935 h 5795240"/>
              <a:gd name="connsiteX91-42623" fmla="*/ 4086504 w 12641071"/>
              <a:gd name="connsiteY91-42624" fmla="*/ 1127574 h 5795240"/>
              <a:gd name="connsiteX92-42625" fmla="*/ 4103078 w 12641071"/>
              <a:gd name="connsiteY92-42626" fmla="*/ 1004204 h 5795240"/>
              <a:gd name="connsiteX93-42627" fmla="*/ 5215874 w 12641071"/>
              <a:gd name="connsiteY93-42628" fmla="*/ 0 h 5795240"/>
              <a:gd name="connsiteX0-42629" fmla="*/ 5215874 w 12641071"/>
              <a:gd name="connsiteY0-42630" fmla="*/ 0 h 5795240"/>
              <a:gd name="connsiteX1-42631" fmla="*/ 5927386 w 12641071"/>
              <a:gd name="connsiteY1-42632" fmla="*/ 255427 h 5795240"/>
              <a:gd name="connsiteX2-42633" fmla="*/ 6105193 w 12641071"/>
              <a:gd name="connsiteY2-42634" fmla="*/ 442067 h 5795240"/>
              <a:gd name="connsiteX3-42635" fmla="*/ 6105193 w 12641071"/>
              <a:gd name="connsiteY3-42636" fmla="*/ 442069 h 5795240"/>
              <a:gd name="connsiteX4-42637" fmla="*/ 6141460 w 12641071"/>
              <a:gd name="connsiteY4-42638" fmla="*/ 475027 h 5795240"/>
              <a:gd name="connsiteX5-42639" fmla="*/ 6788665 w 12641071"/>
              <a:gd name="connsiteY5-42640" fmla="*/ 707369 h 5795240"/>
              <a:gd name="connsiteX6-42641" fmla="*/ 7184710 w 12641071"/>
              <a:gd name="connsiteY6-42642" fmla="*/ 627411 h 5795240"/>
              <a:gd name="connsiteX7-42643" fmla="*/ 7314851 w 12641071"/>
              <a:gd name="connsiteY7-42644" fmla="*/ 559537 h 5795240"/>
              <a:gd name="connsiteX8-42645" fmla="*/ 7314853 w 12641071"/>
              <a:gd name="connsiteY8-42646" fmla="*/ 559536 h 5795240"/>
              <a:gd name="connsiteX9-42647" fmla="*/ 7314851 w 12641071"/>
              <a:gd name="connsiteY9-42648" fmla="*/ 559537 h 5795240"/>
              <a:gd name="connsiteX10-42649" fmla="*/ 7391626 w 12641071"/>
              <a:gd name="connsiteY10-42650" fmla="*/ 508114 h 5795240"/>
              <a:gd name="connsiteX11-42651" fmla="*/ 7391631 w 12641071"/>
              <a:gd name="connsiteY11-42652" fmla="*/ 508110 h 5795240"/>
              <a:gd name="connsiteX12-42653" fmla="*/ 7478934 w 12641071"/>
              <a:gd name="connsiteY12-42654" fmla="*/ 466053 h 5795240"/>
              <a:gd name="connsiteX13-42655" fmla="*/ 7897193 w 12641071"/>
              <a:gd name="connsiteY13-42656" fmla="*/ 381611 h 5795240"/>
              <a:gd name="connsiteX14-42657" fmla="*/ 8788216 w 12641071"/>
              <a:gd name="connsiteY14-42658" fmla="*/ 855364 h 5795240"/>
              <a:gd name="connsiteX15-42659" fmla="*/ 8832362 w 12641071"/>
              <a:gd name="connsiteY15-42660" fmla="*/ 928030 h 5795240"/>
              <a:gd name="connsiteX16-42661" fmla="*/ 8832362 w 12641071"/>
              <a:gd name="connsiteY16-42662" fmla="*/ 928033 h 5795240"/>
              <a:gd name="connsiteX17-42663" fmla="*/ 8842040 w 12641071"/>
              <a:gd name="connsiteY17-42664" fmla="*/ 943961 h 5795240"/>
              <a:gd name="connsiteX18-42665" fmla="*/ 8856144 w 12641071"/>
              <a:gd name="connsiteY18-42666" fmla="*/ 973241 h 5795240"/>
              <a:gd name="connsiteX19-42667" fmla="*/ 8878117 w 12641071"/>
              <a:gd name="connsiteY19-42668" fmla="*/ 1018851 h 5795240"/>
              <a:gd name="connsiteX20-42669" fmla="*/ 8877719 w 12641071"/>
              <a:gd name="connsiteY20-42670" fmla="*/ 1018369 h 5795240"/>
              <a:gd name="connsiteX21-42671" fmla="*/ 8877719 w 12641071"/>
              <a:gd name="connsiteY21-42672" fmla="*/ 1018371 h 5795240"/>
              <a:gd name="connsiteX22-42673" fmla="*/ 8878116 w 12641071"/>
              <a:gd name="connsiteY22-42674" fmla="*/ 1018851 h 5795240"/>
              <a:gd name="connsiteX23-42675" fmla="*/ 8931285 w 12641071"/>
              <a:gd name="connsiteY23-42676" fmla="*/ 1083292 h 5795240"/>
              <a:gd name="connsiteX24-42677" fmla="*/ 9241478 w 12641071"/>
              <a:gd name="connsiteY24-42678" fmla="*/ 1211778 h 5795240"/>
              <a:gd name="connsiteX25-42679" fmla="*/ 9605238 w 12641071"/>
              <a:gd name="connsiteY25-42680" fmla="*/ 1018369 h 5795240"/>
              <a:gd name="connsiteX26-42681" fmla="*/ 9636247 w 12641071"/>
              <a:gd name="connsiteY26-42682" fmla="*/ 961241 h 5795240"/>
              <a:gd name="connsiteX27-42683" fmla="*/ 9641995 w 12641071"/>
              <a:gd name="connsiteY27-42684" fmla="*/ 961152 h 5795240"/>
              <a:gd name="connsiteX28-42685" fmla="*/ 9584939 w 12641071"/>
              <a:gd name="connsiteY28-42686" fmla="*/ 1079594 h 5795240"/>
              <a:gd name="connsiteX29-42687" fmla="*/ 9546257 w 12641071"/>
              <a:gd name="connsiteY29-42688" fmla="*/ 1204206 h 5795240"/>
              <a:gd name="connsiteX30-42689" fmla="*/ 9584939 w 12641071"/>
              <a:gd name="connsiteY30-42690" fmla="*/ 1079596 h 5795240"/>
              <a:gd name="connsiteX31-42691" fmla="*/ 9641995 w 12641071"/>
              <a:gd name="connsiteY31-42692" fmla="*/ 961153 h 5795240"/>
              <a:gd name="connsiteX32-42693" fmla="*/ 9653069 w 12641071"/>
              <a:gd name="connsiteY32-42694" fmla="*/ 960983 h 5795240"/>
              <a:gd name="connsiteX33-42695" fmla="*/ 9801564 w 12641071"/>
              <a:gd name="connsiteY33-42696" fmla="*/ 1196828 h 5795240"/>
              <a:gd name="connsiteX34-42697" fmla="*/ 9801566 w 12641071"/>
              <a:gd name="connsiteY34-42698" fmla="*/ 1196828 h 5795240"/>
              <a:gd name="connsiteX35-42699" fmla="*/ 9653070 w 12641071"/>
              <a:gd name="connsiteY35-42700" fmla="*/ 960982 h 5795240"/>
              <a:gd name="connsiteX36-42701" fmla="*/ 9641996 w 12641071"/>
              <a:gd name="connsiteY36-42702" fmla="*/ 961152 h 5795240"/>
              <a:gd name="connsiteX37-42703" fmla="*/ 9651917 w 12641071"/>
              <a:gd name="connsiteY37-42704" fmla="*/ 940556 h 5795240"/>
              <a:gd name="connsiteX38-42705" fmla="*/ 11050508 w 12641071"/>
              <a:gd name="connsiteY38-42706" fmla="*/ 108150 h 5795240"/>
              <a:gd name="connsiteX39-42707" fmla="*/ 12641071 w 12641071"/>
              <a:gd name="connsiteY39-42708" fmla="*/ 1698711 h 5795240"/>
              <a:gd name="connsiteX40-42709" fmla="*/ 11371062 w 12641071"/>
              <a:gd name="connsiteY40-42710" fmla="*/ 3256960 h 5795240"/>
              <a:gd name="connsiteX41-42711" fmla="*/ 11215953 w 12641071"/>
              <a:gd name="connsiteY41-42712" fmla="*/ 3280632 h 5795240"/>
              <a:gd name="connsiteX42-42713" fmla="*/ 11142318 w 12641071"/>
              <a:gd name="connsiteY42-42714" fmla="*/ 3276914 h 5795240"/>
              <a:gd name="connsiteX43-42715" fmla="*/ 11215952 w 12641071"/>
              <a:gd name="connsiteY43-42716" fmla="*/ 3280632 h 5795240"/>
              <a:gd name="connsiteX44-42717" fmla="*/ 11213133 w 12641071"/>
              <a:gd name="connsiteY44-42718" fmla="*/ 3281062 h 5795240"/>
              <a:gd name="connsiteX45-42719" fmla="*/ 11116921 w 12641071"/>
              <a:gd name="connsiteY45-42720" fmla="*/ 3285921 h 5795240"/>
              <a:gd name="connsiteX46-42721" fmla="*/ 11050507 w 12641071"/>
              <a:gd name="connsiteY46-42722" fmla="*/ 3289274 h 5795240"/>
              <a:gd name="connsiteX47-42723" fmla="*/ 11006292 w 12641071"/>
              <a:gd name="connsiteY47-42724" fmla="*/ 3287041 h 5795240"/>
              <a:gd name="connsiteX48-42725" fmla="*/ 10937101 w 12641071"/>
              <a:gd name="connsiteY48-42726" fmla="*/ 3297601 h 5795240"/>
              <a:gd name="connsiteX49-42727" fmla="*/ 10144740 w 12641071"/>
              <a:gd name="connsiteY49-42728" fmla="*/ 4089962 h 5795240"/>
              <a:gd name="connsiteX50-42729" fmla="*/ 10130374 w 12641071"/>
              <a:gd name="connsiteY50-42730" fmla="*/ 4184101 h 5795240"/>
              <a:gd name="connsiteX51-42731" fmla="*/ 10130375 w 12641071"/>
              <a:gd name="connsiteY51-42732" fmla="*/ 4184103 h 5795240"/>
              <a:gd name="connsiteX52-42733" fmla="*/ 10130656 w 12641071"/>
              <a:gd name="connsiteY52-42734" fmla="*/ 4185950 h 5795240"/>
              <a:gd name="connsiteX53-42735" fmla="*/ 10138194 w 12641071"/>
              <a:gd name="connsiteY53-42736" fmla="*/ 4335228 h 5795240"/>
              <a:gd name="connsiteX54-42737" fmla="*/ 10137710 w 12641071"/>
              <a:gd name="connsiteY54-42738" fmla="*/ 4344822 h 5795240"/>
              <a:gd name="connsiteX55-42739" fmla="*/ 10133555 w 12641071"/>
              <a:gd name="connsiteY55-42740" fmla="*/ 4427096 h 5795240"/>
              <a:gd name="connsiteX56-42741" fmla="*/ 10129312 w 12641071"/>
              <a:gd name="connsiteY56-42742" fmla="*/ 4399289 h 5795240"/>
              <a:gd name="connsiteX57-42743" fmla="*/ 10126797 w 12641071"/>
              <a:gd name="connsiteY57-42744" fmla="*/ 4349498 h 5795240"/>
              <a:gd name="connsiteX58-42745" fmla="*/ 10126796 w 12641071"/>
              <a:gd name="connsiteY58-42746" fmla="*/ 4349498 h 5795240"/>
              <a:gd name="connsiteX59-42747" fmla="*/ 10129311 w 12641071"/>
              <a:gd name="connsiteY59-42748" fmla="*/ 4399289 h 5795240"/>
              <a:gd name="connsiteX60-42749" fmla="*/ 10133554 w 12641071"/>
              <a:gd name="connsiteY60-42750" fmla="*/ 4427096 h 5795240"/>
              <a:gd name="connsiteX61-42751" fmla="*/ 10130656 w 12641071"/>
              <a:gd name="connsiteY61-42752" fmla="*/ 4484506 h 5795240"/>
              <a:gd name="connsiteX62-42753" fmla="*/ 8678182 w 12641071"/>
              <a:gd name="connsiteY62-42754" fmla="*/ 5795240 h 5795240"/>
              <a:gd name="connsiteX63-42755" fmla="*/ 7467518 w 12641071"/>
              <a:gd name="connsiteY63-42756" fmla="*/ 5151535 h 5795240"/>
              <a:gd name="connsiteX64-42757" fmla="*/ 7419945 w 12641071"/>
              <a:gd name="connsiteY64-42758" fmla="*/ 5073228 h 5795240"/>
              <a:gd name="connsiteX65-42759" fmla="*/ 7367299 w 12641071"/>
              <a:gd name="connsiteY65-42760" fmla="*/ 4974928 h 5795240"/>
              <a:gd name="connsiteX66-42761" fmla="*/ 7320958 w 12641071"/>
              <a:gd name="connsiteY66-42762" fmla="*/ 4870887 h 5795240"/>
              <a:gd name="connsiteX67-42763" fmla="*/ 7322174 w 12641071"/>
              <a:gd name="connsiteY67-42764" fmla="*/ 4872361 h 5795240"/>
              <a:gd name="connsiteX68-42765" fmla="*/ 7322175 w 12641071"/>
              <a:gd name="connsiteY68-42766" fmla="*/ 4872361 h 5795240"/>
              <a:gd name="connsiteX69-42767" fmla="*/ 7223551 w 12641071"/>
              <a:gd name="connsiteY69-42768" fmla="*/ 4752829 h 5795240"/>
              <a:gd name="connsiteX70-42769" fmla="*/ 6652445 w 12641071"/>
              <a:gd name="connsiteY70-42770" fmla="*/ 4516269 h 5795240"/>
              <a:gd name="connsiteX71-42771" fmla="*/ 6200873 w 12641071"/>
              <a:gd name="connsiteY71-42772" fmla="*/ 4654206 h 5795240"/>
              <a:gd name="connsiteX72-42773" fmla="*/ 6088813 w 12641071"/>
              <a:gd name="connsiteY72-42774" fmla="*/ 4746663 h 5795240"/>
              <a:gd name="connsiteX73-42775" fmla="*/ 6023271 w 12641071"/>
              <a:gd name="connsiteY73-42776" fmla="*/ 4834312 h 5795240"/>
              <a:gd name="connsiteX74-42777" fmla="*/ 5935320 w 12641071"/>
              <a:gd name="connsiteY74-42778" fmla="*/ 4931081 h 5795240"/>
              <a:gd name="connsiteX75-42779" fmla="*/ 4971763 w 12641071"/>
              <a:gd name="connsiteY75-42780" fmla="*/ 5330200 h 5795240"/>
              <a:gd name="connsiteX76-42781" fmla="*/ 3716172 w 12641071"/>
              <a:gd name="connsiteY76-42782" fmla="*/ 4497938 h 5795240"/>
              <a:gd name="connsiteX77-42783" fmla="*/ 3659438 w 12641071"/>
              <a:gd name="connsiteY77-42784" fmla="*/ 4330309 h 5795240"/>
              <a:gd name="connsiteX78-42785" fmla="*/ 3659440 w 12641071"/>
              <a:gd name="connsiteY78-42786" fmla="*/ 4330309 h 5795240"/>
              <a:gd name="connsiteX79-42787" fmla="*/ 3613217 w 12641071"/>
              <a:gd name="connsiteY79-42788" fmla="*/ 4245153 h 5795240"/>
              <a:gd name="connsiteX80-42789" fmla="*/ 3083792 w 12641071"/>
              <a:gd name="connsiteY80-42790" fmla="*/ 3963660 h 5795240"/>
              <a:gd name="connsiteX81-42791" fmla="*/ 2835272 w 12641071"/>
              <a:gd name="connsiteY81-42792" fmla="*/ 4013833 h 5795240"/>
              <a:gd name="connsiteX82-42793" fmla="*/ 2762875 w 12641071"/>
              <a:gd name="connsiteY82-42794" fmla="*/ 4057784 h 5795240"/>
              <a:gd name="connsiteX83-42795" fmla="*/ 2664698 w 12641071"/>
              <a:gd name="connsiteY83-42796" fmla="*/ 4117431 h 5795240"/>
              <a:gd name="connsiteX84-42797" fmla="*/ 1804544 w 12641071"/>
              <a:gd name="connsiteY84-42798" fmla="*/ 4335229 h 5795240"/>
              <a:gd name="connsiteX85-42799" fmla="*/ 0 w 12641071"/>
              <a:gd name="connsiteY85-42800" fmla="*/ 2530685 h 5795240"/>
              <a:gd name="connsiteX86-42801" fmla="*/ 1804544 w 12641071"/>
              <a:gd name="connsiteY86-42802" fmla="*/ 726143 h 5795240"/>
              <a:gd name="connsiteX87-42803" fmla="*/ 3080549 w 12641071"/>
              <a:gd name="connsiteY87-42804" fmla="*/ 1254682 h 5795240"/>
              <a:gd name="connsiteX88-42805" fmla="*/ 3268676 w 12641071"/>
              <a:gd name="connsiteY88-42806" fmla="*/ 1461167 h 5795240"/>
              <a:gd name="connsiteX89-42807" fmla="*/ 3565826 w 12641071"/>
              <a:gd name="connsiteY89-42808" fmla="*/ 1551935 h 5795240"/>
              <a:gd name="connsiteX90-42809" fmla="*/ 4086504 w 12641071"/>
              <a:gd name="connsiteY90-42810" fmla="*/ 1127574 h 5795240"/>
              <a:gd name="connsiteX91-42811" fmla="*/ 4103078 w 12641071"/>
              <a:gd name="connsiteY91-42812" fmla="*/ 1004204 h 5795240"/>
              <a:gd name="connsiteX92-42813" fmla="*/ 5215874 w 12641071"/>
              <a:gd name="connsiteY92-42814" fmla="*/ 0 h 5795240"/>
              <a:gd name="connsiteX0-42815" fmla="*/ 5215874 w 12641071"/>
              <a:gd name="connsiteY0-42816" fmla="*/ 0 h 5795240"/>
              <a:gd name="connsiteX1-42817" fmla="*/ 5927386 w 12641071"/>
              <a:gd name="connsiteY1-42818" fmla="*/ 255427 h 5795240"/>
              <a:gd name="connsiteX2-42819" fmla="*/ 6105193 w 12641071"/>
              <a:gd name="connsiteY2-42820" fmla="*/ 442067 h 5795240"/>
              <a:gd name="connsiteX3-42821" fmla="*/ 6105193 w 12641071"/>
              <a:gd name="connsiteY3-42822" fmla="*/ 442069 h 5795240"/>
              <a:gd name="connsiteX4-42823" fmla="*/ 6141460 w 12641071"/>
              <a:gd name="connsiteY4-42824" fmla="*/ 475027 h 5795240"/>
              <a:gd name="connsiteX5-42825" fmla="*/ 6788665 w 12641071"/>
              <a:gd name="connsiteY5-42826" fmla="*/ 707369 h 5795240"/>
              <a:gd name="connsiteX6-42827" fmla="*/ 7184710 w 12641071"/>
              <a:gd name="connsiteY6-42828" fmla="*/ 627411 h 5795240"/>
              <a:gd name="connsiteX7-42829" fmla="*/ 7314851 w 12641071"/>
              <a:gd name="connsiteY7-42830" fmla="*/ 559537 h 5795240"/>
              <a:gd name="connsiteX8-42831" fmla="*/ 7314853 w 12641071"/>
              <a:gd name="connsiteY8-42832" fmla="*/ 559536 h 5795240"/>
              <a:gd name="connsiteX9-42833" fmla="*/ 7314851 w 12641071"/>
              <a:gd name="connsiteY9-42834" fmla="*/ 559537 h 5795240"/>
              <a:gd name="connsiteX10-42835" fmla="*/ 7391626 w 12641071"/>
              <a:gd name="connsiteY10-42836" fmla="*/ 508114 h 5795240"/>
              <a:gd name="connsiteX11-42837" fmla="*/ 7391631 w 12641071"/>
              <a:gd name="connsiteY11-42838" fmla="*/ 508110 h 5795240"/>
              <a:gd name="connsiteX12-42839" fmla="*/ 7478934 w 12641071"/>
              <a:gd name="connsiteY12-42840" fmla="*/ 466053 h 5795240"/>
              <a:gd name="connsiteX13-42841" fmla="*/ 7897193 w 12641071"/>
              <a:gd name="connsiteY13-42842" fmla="*/ 381611 h 5795240"/>
              <a:gd name="connsiteX14-42843" fmla="*/ 8788216 w 12641071"/>
              <a:gd name="connsiteY14-42844" fmla="*/ 855364 h 5795240"/>
              <a:gd name="connsiteX15-42845" fmla="*/ 8832362 w 12641071"/>
              <a:gd name="connsiteY15-42846" fmla="*/ 928030 h 5795240"/>
              <a:gd name="connsiteX16-42847" fmla="*/ 8832362 w 12641071"/>
              <a:gd name="connsiteY16-42848" fmla="*/ 928033 h 5795240"/>
              <a:gd name="connsiteX17-42849" fmla="*/ 8856144 w 12641071"/>
              <a:gd name="connsiteY17-42850" fmla="*/ 973241 h 5795240"/>
              <a:gd name="connsiteX18-42851" fmla="*/ 8878117 w 12641071"/>
              <a:gd name="connsiteY18-42852" fmla="*/ 1018851 h 5795240"/>
              <a:gd name="connsiteX19-42853" fmla="*/ 8877719 w 12641071"/>
              <a:gd name="connsiteY19-42854" fmla="*/ 1018369 h 5795240"/>
              <a:gd name="connsiteX20-42855" fmla="*/ 8877719 w 12641071"/>
              <a:gd name="connsiteY20-42856" fmla="*/ 1018371 h 5795240"/>
              <a:gd name="connsiteX21-42857" fmla="*/ 8878116 w 12641071"/>
              <a:gd name="connsiteY21-42858" fmla="*/ 1018851 h 5795240"/>
              <a:gd name="connsiteX22-42859" fmla="*/ 8931285 w 12641071"/>
              <a:gd name="connsiteY22-42860" fmla="*/ 1083292 h 5795240"/>
              <a:gd name="connsiteX23-42861" fmla="*/ 9241478 w 12641071"/>
              <a:gd name="connsiteY23-42862" fmla="*/ 1211778 h 5795240"/>
              <a:gd name="connsiteX24-42863" fmla="*/ 9605238 w 12641071"/>
              <a:gd name="connsiteY24-42864" fmla="*/ 1018369 h 5795240"/>
              <a:gd name="connsiteX25-42865" fmla="*/ 9636247 w 12641071"/>
              <a:gd name="connsiteY25-42866" fmla="*/ 961241 h 5795240"/>
              <a:gd name="connsiteX26-42867" fmla="*/ 9641995 w 12641071"/>
              <a:gd name="connsiteY26-42868" fmla="*/ 961152 h 5795240"/>
              <a:gd name="connsiteX27-42869" fmla="*/ 9584939 w 12641071"/>
              <a:gd name="connsiteY27-42870" fmla="*/ 1079594 h 5795240"/>
              <a:gd name="connsiteX28-42871" fmla="*/ 9546257 w 12641071"/>
              <a:gd name="connsiteY28-42872" fmla="*/ 1204206 h 5795240"/>
              <a:gd name="connsiteX29-42873" fmla="*/ 9584939 w 12641071"/>
              <a:gd name="connsiteY29-42874" fmla="*/ 1079596 h 5795240"/>
              <a:gd name="connsiteX30-42875" fmla="*/ 9641995 w 12641071"/>
              <a:gd name="connsiteY30-42876" fmla="*/ 961153 h 5795240"/>
              <a:gd name="connsiteX31-42877" fmla="*/ 9653069 w 12641071"/>
              <a:gd name="connsiteY31-42878" fmla="*/ 960983 h 5795240"/>
              <a:gd name="connsiteX32-42879" fmla="*/ 9801564 w 12641071"/>
              <a:gd name="connsiteY32-42880" fmla="*/ 1196828 h 5795240"/>
              <a:gd name="connsiteX33-42881" fmla="*/ 9801566 w 12641071"/>
              <a:gd name="connsiteY33-42882" fmla="*/ 1196828 h 5795240"/>
              <a:gd name="connsiteX34-42883" fmla="*/ 9653070 w 12641071"/>
              <a:gd name="connsiteY34-42884" fmla="*/ 960982 h 5795240"/>
              <a:gd name="connsiteX35-42885" fmla="*/ 9641996 w 12641071"/>
              <a:gd name="connsiteY35-42886" fmla="*/ 961152 h 5795240"/>
              <a:gd name="connsiteX36-42887" fmla="*/ 9651917 w 12641071"/>
              <a:gd name="connsiteY36-42888" fmla="*/ 940556 h 5795240"/>
              <a:gd name="connsiteX37-42889" fmla="*/ 11050508 w 12641071"/>
              <a:gd name="connsiteY37-42890" fmla="*/ 108150 h 5795240"/>
              <a:gd name="connsiteX38-42891" fmla="*/ 12641071 w 12641071"/>
              <a:gd name="connsiteY38-42892" fmla="*/ 1698711 h 5795240"/>
              <a:gd name="connsiteX39-42893" fmla="*/ 11371062 w 12641071"/>
              <a:gd name="connsiteY39-42894" fmla="*/ 3256960 h 5795240"/>
              <a:gd name="connsiteX40-42895" fmla="*/ 11215953 w 12641071"/>
              <a:gd name="connsiteY40-42896" fmla="*/ 3280632 h 5795240"/>
              <a:gd name="connsiteX41-42897" fmla="*/ 11142318 w 12641071"/>
              <a:gd name="connsiteY41-42898" fmla="*/ 3276914 h 5795240"/>
              <a:gd name="connsiteX42-42899" fmla="*/ 11215952 w 12641071"/>
              <a:gd name="connsiteY42-42900" fmla="*/ 3280632 h 5795240"/>
              <a:gd name="connsiteX43-42901" fmla="*/ 11213133 w 12641071"/>
              <a:gd name="connsiteY43-42902" fmla="*/ 3281062 h 5795240"/>
              <a:gd name="connsiteX44-42903" fmla="*/ 11116921 w 12641071"/>
              <a:gd name="connsiteY44-42904" fmla="*/ 3285921 h 5795240"/>
              <a:gd name="connsiteX45-42905" fmla="*/ 11050507 w 12641071"/>
              <a:gd name="connsiteY45-42906" fmla="*/ 3289274 h 5795240"/>
              <a:gd name="connsiteX46-42907" fmla="*/ 11006292 w 12641071"/>
              <a:gd name="connsiteY46-42908" fmla="*/ 3287041 h 5795240"/>
              <a:gd name="connsiteX47-42909" fmla="*/ 10937101 w 12641071"/>
              <a:gd name="connsiteY47-42910" fmla="*/ 3297601 h 5795240"/>
              <a:gd name="connsiteX48-42911" fmla="*/ 10144740 w 12641071"/>
              <a:gd name="connsiteY48-42912" fmla="*/ 4089962 h 5795240"/>
              <a:gd name="connsiteX49-42913" fmla="*/ 10130374 w 12641071"/>
              <a:gd name="connsiteY49-42914" fmla="*/ 4184101 h 5795240"/>
              <a:gd name="connsiteX50-42915" fmla="*/ 10130375 w 12641071"/>
              <a:gd name="connsiteY50-42916" fmla="*/ 4184103 h 5795240"/>
              <a:gd name="connsiteX51-42917" fmla="*/ 10130656 w 12641071"/>
              <a:gd name="connsiteY51-42918" fmla="*/ 4185950 h 5795240"/>
              <a:gd name="connsiteX52-42919" fmla="*/ 10138194 w 12641071"/>
              <a:gd name="connsiteY52-42920" fmla="*/ 4335228 h 5795240"/>
              <a:gd name="connsiteX53-42921" fmla="*/ 10137710 w 12641071"/>
              <a:gd name="connsiteY53-42922" fmla="*/ 4344822 h 5795240"/>
              <a:gd name="connsiteX54-42923" fmla="*/ 10133555 w 12641071"/>
              <a:gd name="connsiteY54-42924" fmla="*/ 4427096 h 5795240"/>
              <a:gd name="connsiteX55-42925" fmla="*/ 10129312 w 12641071"/>
              <a:gd name="connsiteY55-42926" fmla="*/ 4399289 h 5795240"/>
              <a:gd name="connsiteX56-42927" fmla="*/ 10126797 w 12641071"/>
              <a:gd name="connsiteY56-42928" fmla="*/ 4349498 h 5795240"/>
              <a:gd name="connsiteX57-42929" fmla="*/ 10126796 w 12641071"/>
              <a:gd name="connsiteY57-42930" fmla="*/ 4349498 h 5795240"/>
              <a:gd name="connsiteX58-42931" fmla="*/ 10129311 w 12641071"/>
              <a:gd name="connsiteY58-42932" fmla="*/ 4399289 h 5795240"/>
              <a:gd name="connsiteX59-42933" fmla="*/ 10133554 w 12641071"/>
              <a:gd name="connsiteY59-42934" fmla="*/ 4427096 h 5795240"/>
              <a:gd name="connsiteX60-42935" fmla="*/ 10130656 w 12641071"/>
              <a:gd name="connsiteY60-42936" fmla="*/ 4484506 h 5795240"/>
              <a:gd name="connsiteX61-42937" fmla="*/ 8678182 w 12641071"/>
              <a:gd name="connsiteY61-42938" fmla="*/ 5795240 h 5795240"/>
              <a:gd name="connsiteX62-42939" fmla="*/ 7467518 w 12641071"/>
              <a:gd name="connsiteY62-42940" fmla="*/ 5151535 h 5795240"/>
              <a:gd name="connsiteX63-42941" fmla="*/ 7419945 w 12641071"/>
              <a:gd name="connsiteY63-42942" fmla="*/ 5073228 h 5795240"/>
              <a:gd name="connsiteX64-42943" fmla="*/ 7367299 w 12641071"/>
              <a:gd name="connsiteY64-42944" fmla="*/ 4974928 h 5795240"/>
              <a:gd name="connsiteX65-42945" fmla="*/ 7320958 w 12641071"/>
              <a:gd name="connsiteY65-42946" fmla="*/ 4870887 h 5795240"/>
              <a:gd name="connsiteX66-42947" fmla="*/ 7322174 w 12641071"/>
              <a:gd name="connsiteY66-42948" fmla="*/ 4872361 h 5795240"/>
              <a:gd name="connsiteX67-42949" fmla="*/ 7322175 w 12641071"/>
              <a:gd name="connsiteY67-42950" fmla="*/ 4872361 h 5795240"/>
              <a:gd name="connsiteX68-42951" fmla="*/ 7223551 w 12641071"/>
              <a:gd name="connsiteY68-42952" fmla="*/ 4752829 h 5795240"/>
              <a:gd name="connsiteX69-42953" fmla="*/ 6652445 w 12641071"/>
              <a:gd name="connsiteY69-42954" fmla="*/ 4516269 h 5795240"/>
              <a:gd name="connsiteX70-42955" fmla="*/ 6200873 w 12641071"/>
              <a:gd name="connsiteY70-42956" fmla="*/ 4654206 h 5795240"/>
              <a:gd name="connsiteX71-42957" fmla="*/ 6088813 w 12641071"/>
              <a:gd name="connsiteY71-42958" fmla="*/ 4746663 h 5795240"/>
              <a:gd name="connsiteX72-42959" fmla="*/ 6023271 w 12641071"/>
              <a:gd name="connsiteY72-42960" fmla="*/ 4834312 h 5795240"/>
              <a:gd name="connsiteX73-42961" fmla="*/ 5935320 w 12641071"/>
              <a:gd name="connsiteY73-42962" fmla="*/ 4931081 h 5795240"/>
              <a:gd name="connsiteX74-42963" fmla="*/ 4971763 w 12641071"/>
              <a:gd name="connsiteY74-42964" fmla="*/ 5330200 h 5795240"/>
              <a:gd name="connsiteX75-42965" fmla="*/ 3716172 w 12641071"/>
              <a:gd name="connsiteY75-42966" fmla="*/ 4497938 h 5795240"/>
              <a:gd name="connsiteX76-42967" fmla="*/ 3659438 w 12641071"/>
              <a:gd name="connsiteY76-42968" fmla="*/ 4330309 h 5795240"/>
              <a:gd name="connsiteX77-42969" fmla="*/ 3659440 w 12641071"/>
              <a:gd name="connsiteY77-42970" fmla="*/ 4330309 h 5795240"/>
              <a:gd name="connsiteX78-42971" fmla="*/ 3613217 w 12641071"/>
              <a:gd name="connsiteY78-42972" fmla="*/ 4245153 h 5795240"/>
              <a:gd name="connsiteX79-42973" fmla="*/ 3083792 w 12641071"/>
              <a:gd name="connsiteY79-42974" fmla="*/ 3963660 h 5795240"/>
              <a:gd name="connsiteX80-42975" fmla="*/ 2835272 w 12641071"/>
              <a:gd name="connsiteY80-42976" fmla="*/ 4013833 h 5795240"/>
              <a:gd name="connsiteX81-42977" fmla="*/ 2762875 w 12641071"/>
              <a:gd name="connsiteY81-42978" fmla="*/ 4057784 h 5795240"/>
              <a:gd name="connsiteX82-42979" fmla="*/ 2664698 w 12641071"/>
              <a:gd name="connsiteY82-42980" fmla="*/ 4117431 h 5795240"/>
              <a:gd name="connsiteX83-42981" fmla="*/ 1804544 w 12641071"/>
              <a:gd name="connsiteY83-42982" fmla="*/ 4335229 h 5795240"/>
              <a:gd name="connsiteX84-42983" fmla="*/ 0 w 12641071"/>
              <a:gd name="connsiteY84-42984" fmla="*/ 2530685 h 5795240"/>
              <a:gd name="connsiteX85-42985" fmla="*/ 1804544 w 12641071"/>
              <a:gd name="connsiteY85-42986" fmla="*/ 726143 h 5795240"/>
              <a:gd name="connsiteX86-42987" fmla="*/ 3080549 w 12641071"/>
              <a:gd name="connsiteY86-42988" fmla="*/ 1254682 h 5795240"/>
              <a:gd name="connsiteX87-42989" fmla="*/ 3268676 w 12641071"/>
              <a:gd name="connsiteY87-42990" fmla="*/ 1461167 h 5795240"/>
              <a:gd name="connsiteX88-42991" fmla="*/ 3565826 w 12641071"/>
              <a:gd name="connsiteY88-42992" fmla="*/ 1551935 h 5795240"/>
              <a:gd name="connsiteX89-42993" fmla="*/ 4086504 w 12641071"/>
              <a:gd name="connsiteY89-42994" fmla="*/ 1127574 h 5795240"/>
              <a:gd name="connsiteX90-42995" fmla="*/ 4103078 w 12641071"/>
              <a:gd name="connsiteY90-42996" fmla="*/ 1004204 h 5795240"/>
              <a:gd name="connsiteX91-42997" fmla="*/ 5215874 w 12641071"/>
              <a:gd name="connsiteY91-42998" fmla="*/ 0 h 5795240"/>
              <a:gd name="connsiteX0-42999" fmla="*/ 5215874 w 12641071"/>
              <a:gd name="connsiteY0-43000" fmla="*/ 0 h 5795240"/>
              <a:gd name="connsiteX1-43001" fmla="*/ 5927386 w 12641071"/>
              <a:gd name="connsiteY1-43002" fmla="*/ 255427 h 5795240"/>
              <a:gd name="connsiteX2-43003" fmla="*/ 6105193 w 12641071"/>
              <a:gd name="connsiteY2-43004" fmla="*/ 442067 h 5795240"/>
              <a:gd name="connsiteX3-43005" fmla="*/ 6105193 w 12641071"/>
              <a:gd name="connsiteY3-43006" fmla="*/ 442069 h 5795240"/>
              <a:gd name="connsiteX4-43007" fmla="*/ 6141460 w 12641071"/>
              <a:gd name="connsiteY4-43008" fmla="*/ 475027 h 5795240"/>
              <a:gd name="connsiteX5-43009" fmla="*/ 6788665 w 12641071"/>
              <a:gd name="connsiteY5-43010" fmla="*/ 707369 h 5795240"/>
              <a:gd name="connsiteX6-43011" fmla="*/ 7184710 w 12641071"/>
              <a:gd name="connsiteY6-43012" fmla="*/ 627411 h 5795240"/>
              <a:gd name="connsiteX7-43013" fmla="*/ 7314851 w 12641071"/>
              <a:gd name="connsiteY7-43014" fmla="*/ 559537 h 5795240"/>
              <a:gd name="connsiteX8-43015" fmla="*/ 7314853 w 12641071"/>
              <a:gd name="connsiteY8-43016" fmla="*/ 559536 h 5795240"/>
              <a:gd name="connsiteX9-43017" fmla="*/ 7314851 w 12641071"/>
              <a:gd name="connsiteY9-43018" fmla="*/ 559537 h 5795240"/>
              <a:gd name="connsiteX10-43019" fmla="*/ 7391626 w 12641071"/>
              <a:gd name="connsiteY10-43020" fmla="*/ 508114 h 5795240"/>
              <a:gd name="connsiteX11-43021" fmla="*/ 7391631 w 12641071"/>
              <a:gd name="connsiteY11-43022" fmla="*/ 508110 h 5795240"/>
              <a:gd name="connsiteX12-43023" fmla="*/ 7478934 w 12641071"/>
              <a:gd name="connsiteY12-43024" fmla="*/ 466053 h 5795240"/>
              <a:gd name="connsiteX13-43025" fmla="*/ 7897193 w 12641071"/>
              <a:gd name="connsiteY13-43026" fmla="*/ 381611 h 5795240"/>
              <a:gd name="connsiteX14-43027" fmla="*/ 8788216 w 12641071"/>
              <a:gd name="connsiteY14-43028" fmla="*/ 855364 h 5795240"/>
              <a:gd name="connsiteX15-43029" fmla="*/ 8832362 w 12641071"/>
              <a:gd name="connsiteY15-43030" fmla="*/ 928030 h 5795240"/>
              <a:gd name="connsiteX16-43031" fmla="*/ 8832362 w 12641071"/>
              <a:gd name="connsiteY16-43032" fmla="*/ 928033 h 5795240"/>
              <a:gd name="connsiteX17-43033" fmla="*/ 8878117 w 12641071"/>
              <a:gd name="connsiteY17-43034" fmla="*/ 1018851 h 5795240"/>
              <a:gd name="connsiteX18-43035" fmla="*/ 8877719 w 12641071"/>
              <a:gd name="connsiteY18-43036" fmla="*/ 1018369 h 5795240"/>
              <a:gd name="connsiteX19-43037" fmla="*/ 8877719 w 12641071"/>
              <a:gd name="connsiteY19-43038" fmla="*/ 1018371 h 5795240"/>
              <a:gd name="connsiteX20-43039" fmla="*/ 8878116 w 12641071"/>
              <a:gd name="connsiteY20-43040" fmla="*/ 1018851 h 5795240"/>
              <a:gd name="connsiteX21-43041" fmla="*/ 8931285 w 12641071"/>
              <a:gd name="connsiteY21-43042" fmla="*/ 1083292 h 5795240"/>
              <a:gd name="connsiteX22-43043" fmla="*/ 9241478 w 12641071"/>
              <a:gd name="connsiteY22-43044" fmla="*/ 1211778 h 5795240"/>
              <a:gd name="connsiteX23-43045" fmla="*/ 9605238 w 12641071"/>
              <a:gd name="connsiteY23-43046" fmla="*/ 1018369 h 5795240"/>
              <a:gd name="connsiteX24-43047" fmla="*/ 9636247 w 12641071"/>
              <a:gd name="connsiteY24-43048" fmla="*/ 961241 h 5795240"/>
              <a:gd name="connsiteX25-43049" fmla="*/ 9641995 w 12641071"/>
              <a:gd name="connsiteY25-43050" fmla="*/ 961152 h 5795240"/>
              <a:gd name="connsiteX26-43051" fmla="*/ 9584939 w 12641071"/>
              <a:gd name="connsiteY26-43052" fmla="*/ 1079594 h 5795240"/>
              <a:gd name="connsiteX27-43053" fmla="*/ 9546257 w 12641071"/>
              <a:gd name="connsiteY27-43054" fmla="*/ 1204206 h 5795240"/>
              <a:gd name="connsiteX28-43055" fmla="*/ 9584939 w 12641071"/>
              <a:gd name="connsiteY28-43056" fmla="*/ 1079596 h 5795240"/>
              <a:gd name="connsiteX29-43057" fmla="*/ 9641995 w 12641071"/>
              <a:gd name="connsiteY29-43058" fmla="*/ 961153 h 5795240"/>
              <a:gd name="connsiteX30-43059" fmla="*/ 9653069 w 12641071"/>
              <a:gd name="connsiteY30-43060" fmla="*/ 960983 h 5795240"/>
              <a:gd name="connsiteX31-43061" fmla="*/ 9801564 w 12641071"/>
              <a:gd name="connsiteY31-43062" fmla="*/ 1196828 h 5795240"/>
              <a:gd name="connsiteX32-43063" fmla="*/ 9801566 w 12641071"/>
              <a:gd name="connsiteY32-43064" fmla="*/ 1196828 h 5795240"/>
              <a:gd name="connsiteX33-43065" fmla="*/ 9653070 w 12641071"/>
              <a:gd name="connsiteY33-43066" fmla="*/ 960982 h 5795240"/>
              <a:gd name="connsiteX34-43067" fmla="*/ 9641996 w 12641071"/>
              <a:gd name="connsiteY34-43068" fmla="*/ 961152 h 5795240"/>
              <a:gd name="connsiteX35-43069" fmla="*/ 9651917 w 12641071"/>
              <a:gd name="connsiteY35-43070" fmla="*/ 940556 h 5795240"/>
              <a:gd name="connsiteX36-43071" fmla="*/ 11050508 w 12641071"/>
              <a:gd name="connsiteY36-43072" fmla="*/ 108150 h 5795240"/>
              <a:gd name="connsiteX37-43073" fmla="*/ 12641071 w 12641071"/>
              <a:gd name="connsiteY37-43074" fmla="*/ 1698711 h 5795240"/>
              <a:gd name="connsiteX38-43075" fmla="*/ 11371062 w 12641071"/>
              <a:gd name="connsiteY38-43076" fmla="*/ 3256960 h 5795240"/>
              <a:gd name="connsiteX39-43077" fmla="*/ 11215953 w 12641071"/>
              <a:gd name="connsiteY39-43078" fmla="*/ 3280632 h 5795240"/>
              <a:gd name="connsiteX40-43079" fmla="*/ 11142318 w 12641071"/>
              <a:gd name="connsiteY40-43080" fmla="*/ 3276914 h 5795240"/>
              <a:gd name="connsiteX41-43081" fmla="*/ 11215952 w 12641071"/>
              <a:gd name="connsiteY41-43082" fmla="*/ 3280632 h 5795240"/>
              <a:gd name="connsiteX42-43083" fmla="*/ 11213133 w 12641071"/>
              <a:gd name="connsiteY42-43084" fmla="*/ 3281062 h 5795240"/>
              <a:gd name="connsiteX43-43085" fmla="*/ 11116921 w 12641071"/>
              <a:gd name="connsiteY43-43086" fmla="*/ 3285921 h 5795240"/>
              <a:gd name="connsiteX44-43087" fmla="*/ 11050507 w 12641071"/>
              <a:gd name="connsiteY44-43088" fmla="*/ 3289274 h 5795240"/>
              <a:gd name="connsiteX45-43089" fmla="*/ 11006292 w 12641071"/>
              <a:gd name="connsiteY45-43090" fmla="*/ 3287041 h 5795240"/>
              <a:gd name="connsiteX46-43091" fmla="*/ 10937101 w 12641071"/>
              <a:gd name="connsiteY46-43092" fmla="*/ 3297601 h 5795240"/>
              <a:gd name="connsiteX47-43093" fmla="*/ 10144740 w 12641071"/>
              <a:gd name="connsiteY47-43094" fmla="*/ 4089962 h 5795240"/>
              <a:gd name="connsiteX48-43095" fmla="*/ 10130374 w 12641071"/>
              <a:gd name="connsiteY48-43096" fmla="*/ 4184101 h 5795240"/>
              <a:gd name="connsiteX49-43097" fmla="*/ 10130375 w 12641071"/>
              <a:gd name="connsiteY49-43098" fmla="*/ 4184103 h 5795240"/>
              <a:gd name="connsiteX50-43099" fmla="*/ 10130656 w 12641071"/>
              <a:gd name="connsiteY50-43100" fmla="*/ 4185950 h 5795240"/>
              <a:gd name="connsiteX51-43101" fmla="*/ 10138194 w 12641071"/>
              <a:gd name="connsiteY51-43102" fmla="*/ 4335228 h 5795240"/>
              <a:gd name="connsiteX52-43103" fmla="*/ 10137710 w 12641071"/>
              <a:gd name="connsiteY52-43104" fmla="*/ 4344822 h 5795240"/>
              <a:gd name="connsiteX53-43105" fmla="*/ 10133555 w 12641071"/>
              <a:gd name="connsiteY53-43106" fmla="*/ 4427096 h 5795240"/>
              <a:gd name="connsiteX54-43107" fmla="*/ 10129312 w 12641071"/>
              <a:gd name="connsiteY54-43108" fmla="*/ 4399289 h 5795240"/>
              <a:gd name="connsiteX55-43109" fmla="*/ 10126797 w 12641071"/>
              <a:gd name="connsiteY55-43110" fmla="*/ 4349498 h 5795240"/>
              <a:gd name="connsiteX56-43111" fmla="*/ 10126796 w 12641071"/>
              <a:gd name="connsiteY56-43112" fmla="*/ 4349498 h 5795240"/>
              <a:gd name="connsiteX57-43113" fmla="*/ 10129311 w 12641071"/>
              <a:gd name="connsiteY57-43114" fmla="*/ 4399289 h 5795240"/>
              <a:gd name="connsiteX58-43115" fmla="*/ 10133554 w 12641071"/>
              <a:gd name="connsiteY58-43116" fmla="*/ 4427096 h 5795240"/>
              <a:gd name="connsiteX59-43117" fmla="*/ 10130656 w 12641071"/>
              <a:gd name="connsiteY59-43118" fmla="*/ 4484506 h 5795240"/>
              <a:gd name="connsiteX60-43119" fmla="*/ 8678182 w 12641071"/>
              <a:gd name="connsiteY60-43120" fmla="*/ 5795240 h 5795240"/>
              <a:gd name="connsiteX61-43121" fmla="*/ 7467518 w 12641071"/>
              <a:gd name="connsiteY61-43122" fmla="*/ 5151535 h 5795240"/>
              <a:gd name="connsiteX62-43123" fmla="*/ 7419945 w 12641071"/>
              <a:gd name="connsiteY62-43124" fmla="*/ 5073228 h 5795240"/>
              <a:gd name="connsiteX63-43125" fmla="*/ 7367299 w 12641071"/>
              <a:gd name="connsiteY63-43126" fmla="*/ 4974928 h 5795240"/>
              <a:gd name="connsiteX64-43127" fmla="*/ 7320958 w 12641071"/>
              <a:gd name="connsiteY64-43128" fmla="*/ 4870887 h 5795240"/>
              <a:gd name="connsiteX65-43129" fmla="*/ 7322174 w 12641071"/>
              <a:gd name="connsiteY65-43130" fmla="*/ 4872361 h 5795240"/>
              <a:gd name="connsiteX66-43131" fmla="*/ 7322175 w 12641071"/>
              <a:gd name="connsiteY66-43132" fmla="*/ 4872361 h 5795240"/>
              <a:gd name="connsiteX67-43133" fmla="*/ 7223551 w 12641071"/>
              <a:gd name="connsiteY67-43134" fmla="*/ 4752829 h 5795240"/>
              <a:gd name="connsiteX68-43135" fmla="*/ 6652445 w 12641071"/>
              <a:gd name="connsiteY68-43136" fmla="*/ 4516269 h 5795240"/>
              <a:gd name="connsiteX69-43137" fmla="*/ 6200873 w 12641071"/>
              <a:gd name="connsiteY69-43138" fmla="*/ 4654206 h 5795240"/>
              <a:gd name="connsiteX70-43139" fmla="*/ 6088813 w 12641071"/>
              <a:gd name="connsiteY70-43140" fmla="*/ 4746663 h 5795240"/>
              <a:gd name="connsiteX71-43141" fmla="*/ 6023271 w 12641071"/>
              <a:gd name="connsiteY71-43142" fmla="*/ 4834312 h 5795240"/>
              <a:gd name="connsiteX72-43143" fmla="*/ 5935320 w 12641071"/>
              <a:gd name="connsiteY72-43144" fmla="*/ 4931081 h 5795240"/>
              <a:gd name="connsiteX73-43145" fmla="*/ 4971763 w 12641071"/>
              <a:gd name="connsiteY73-43146" fmla="*/ 5330200 h 5795240"/>
              <a:gd name="connsiteX74-43147" fmla="*/ 3716172 w 12641071"/>
              <a:gd name="connsiteY74-43148" fmla="*/ 4497938 h 5795240"/>
              <a:gd name="connsiteX75-43149" fmla="*/ 3659438 w 12641071"/>
              <a:gd name="connsiteY75-43150" fmla="*/ 4330309 h 5795240"/>
              <a:gd name="connsiteX76-43151" fmla="*/ 3659440 w 12641071"/>
              <a:gd name="connsiteY76-43152" fmla="*/ 4330309 h 5795240"/>
              <a:gd name="connsiteX77-43153" fmla="*/ 3613217 w 12641071"/>
              <a:gd name="connsiteY77-43154" fmla="*/ 4245153 h 5795240"/>
              <a:gd name="connsiteX78-43155" fmla="*/ 3083792 w 12641071"/>
              <a:gd name="connsiteY78-43156" fmla="*/ 3963660 h 5795240"/>
              <a:gd name="connsiteX79-43157" fmla="*/ 2835272 w 12641071"/>
              <a:gd name="connsiteY79-43158" fmla="*/ 4013833 h 5795240"/>
              <a:gd name="connsiteX80-43159" fmla="*/ 2762875 w 12641071"/>
              <a:gd name="connsiteY80-43160" fmla="*/ 4057784 h 5795240"/>
              <a:gd name="connsiteX81-43161" fmla="*/ 2664698 w 12641071"/>
              <a:gd name="connsiteY81-43162" fmla="*/ 4117431 h 5795240"/>
              <a:gd name="connsiteX82-43163" fmla="*/ 1804544 w 12641071"/>
              <a:gd name="connsiteY82-43164" fmla="*/ 4335229 h 5795240"/>
              <a:gd name="connsiteX83-43165" fmla="*/ 0 w 12641071"/>
              <a:gd name="connsiteY83-43166" fmla="*/ 2530685 h 5795240"/>
              <a:gd name="connsiteX84-43167" fmla="*/ 1804544 w 12641071"/>
              <a:gd name="connsiteY84-43168" fmla="*/ 726143 h 5795240"/>
              <a:gd name="connsiteX85-43169" fmla="*/ 3080549 w 12641071"/>
              <a:gd name="connsiteY85-43170" fmla="*/ 1254682 h 5795240"/>
              <a:gd name="connsiteX86-43171" fmla="*/ 3268676 w 12641071"/>
              <a:gd name="connsiteY86-43172" fmla="*/ 1461167 h 5795240"/>
              <a:gd name="connsiteX87-43173" fmla="*/ 3565826 w 12641071"/>
              <a:gd name="connsiteY87-43174" fmla="*/ 1551935 h 5795240"/>
              <a:gd name="connsiteX88-43175" fmla="*/ 4086504 w 12641071"/>
              <a:gd name="connsiteY88-43176" fmla="*/ 1127574 h 5795240"/>
              <a:gd name="connsiteX89-43177" fmla="*/ 4103078 w 12641071"/>
              <a:gd name="connsiteY89-43178" fmla="*/ 1004204 h 5795240"/>
              <a:gd name="connsiteX90-43179" fmla="*/ 5215874 w 12641071"/>
              <a:gd name="connsiteY90-43180" fmla="*/ 0 h 5795240"/>
              <a:gd name="connsiteX0-43181" fmla="*/ 5215874 w 12641071"/>
              <a:gd name="connsiteY0-43182" fmla="*/ 0 h 5795240"/>
              <a:gd name="connsiteX1-43183" fmla="*/ 5927386 w 12641071"/>
              <a:gd name="connsiteY1-43184" fmla="*/ 255427 h 5795240"/>
              <a:gd name="connsiteX2-43185" fmla="*/ 6105193 w 12641071"/>
              <a:gd name="connsiteY2-43186" fmla="*/ 442067 h 5795240"/>
              <a:gd name="connsiteX3-43187" fmla="*/ 6105193 w 12641071"/>
              <a:gd name="connsiteY3-43188" fmla="*/ 442069 h 5795240"/>
              <a:gd name="connsiteX4-43189" fmla="*/ 6141460 w 12641071"/>
              <a:gd name="connsiteY4-43190" fmla="*/ 475027 h 5795240"/>
              <a:gd name="connsiteX5-43191" fmla="*/ 6788665 w 12641071"/>
              <a:gd name="connsiteY5-43192" fmla="*/ 707369 h 5795240"/>
              <a:gd name="connsiteX6-43193" fmla="*/ 7184710 w 12641071"/>
              <a:gd name="connsiteY6-43194" fmla="*/ 627411 h 5795240"/>
              <a:gd name="connsiteX7-43195" fmla="*/ 7314851 w 12641071"/>
              <a:gd name="connsiteY7-43196" fmla="*/ 559537 h 5795240"/>
              <a:gd name="connsiteX8-43197" fmla="*/ 7314853 w 12641071"/>
              <a:gd name="connsiteY8-43198" fmla="*/ 559536 h 5795240"/>
              <a:gd name="connsiteX9-43199" fmla="*/ 7314851 w 12641071"/>
              <a:gd name="connsiteY9-43200" fmla="*/ 559537 h 5795240"/>
              <a:gd name="connsiteX10-43201" fmla="*/ 7391626 w 12641071"/>
              <a:gd name="connsiteY10-43202" fmla="*/ 508114 h 5795240"/>
              <a:gd name="connsiteX11-43203" fmla="*/ 7391631 w 12641071"/>
              <a:gd name="connsiteY11-43204" fmla="*/ 508110 h 5795240"/>
              <a:gd name="connsiteX12-43205" fmla="*/ 7478934 w 12641071"/>
              <a:gd name="connsiteY12-43206" fmla="*/ 466053 h 5795240"/>
              <a:gd name="connsiteX13-43207" fmla="*/ 7897193 w 12641071"/>
              <a:gd name="connsiteY13-43208" fmla="*/ 381611 h 5795240"/>
              <a:gd name="connsiteX14-43209" fmla="*/ 8788216 w 12641071"/>
              <a:gd name="connsiteY14-43210" fmla="*/ 855364 h 5795240"/>
              <a:gd name="connsiteX15-43211" fmla="*/ 8832362 w 12641071"/>
              <a:gd name="connsiteY15-43212" fmla="*/ 928030 h 5795240"/>
              <a:gd name="connsiteX16-43213" fmla="*/ 8832362 w 12641071"/>
              <a:gd name="connsiteY16-43214" fmla="*/ 928033 h 5795240"/>
              <a:gd name="connsiteX17-43215" fmla="*/ 8878117 w 12641071"/>
              <a:gd name="connsiteY17-43216" fmla="*/ 1018851 h 5795240"/>
              <a:gd name="connsiteX18-43217" fmla="*/ 8877719 w 12641071"/>
              <a:gd name="connsiteY18-43218" fmla="*/ 1018369 h 5795240"/>
              <a:gd name="connsiteX19-43219" fmla="*/ 8877719 w 12641071"/>
              <a:gd name="connsiteY19-43220" fmla="*/ 1018371 h 5795240"/>
              <a:gd name="connsiteX20-43221" fmla="*/ 8878116 w 12641071"/>
              <a:gd name="connsiteY20-43222" fmla="*/ 1018851 h 5795240"/>
              <a:gd name="connsiteX21-43223" fmla="*/ 8931285 w 12641071"/>
              <a:gd name="connsiteY21-43224" fmla="*/ 1083292 h 5795240"/>
              <a:gd name="connsiteX22-43225" fmla="*/ 9241478 w 12641071"/>
              <a:gd name="connsiteY22-43226" fmla="*/ 1211778 h 5795240"/>
              <a:gd name="connsiteX23-43227" fmla="*/ 9605238 w 12641071"/>
              <a:gd name="connsiteY23-43228" fmla="*/ 1018369 h 5795240"/>
              <a:gd name="connsiteX24-43229" fmla="*/ 9636247 w 12641071"/>
              <a:gd name="connsiteY24-43230" fmla="*/ 961241 h 5795240"/>
              <a:gd name="connsiteX25-43231" fmla="*/ 9641995 w 12641071"/>
              <a:gd name="connsiteY25-43232" fmla="*/ 961152 h 5795240"/>
              <a:gd name="connsiteX26-43233" fmla="*/ 9584939 w 12641071"/>
              <a:gd name="connsiteY26-43234" fmla="*/ 1079594 h 5795240"/>
              <a:gd name="connsiteX27-43235" fmla="*/ 9584939 w 12641071"/>
              <a:gd name="connsiteY27-43236" fmla="*/ 1079596 h 5795240"/>
              <a:gd name="connsiteX28-43237" fmla="*/ 9641995 w 12641071"/>
              <a:gd name="connsiteY28-43238" fmla="*/ 961153 h 5795240"/>
              <a:gd name="connsiteX29-43239" fmla="*/ 9653069 w 12641071"/>
              <a:gd name="connsiteY29-43240" fmla="*/ 960983 h 5795240"/>
              <a:gd name="connsiteX30-43241" fmla="*/ 9801564 w 12641071"/>
              <a:gd name="connsiteY30-43242" fmla="*/ 1196828 h 5795240"/>
              <a:gd name="connsiteX31-43243" fmla="*/ 9801566 w 12641071"/>
              <a:gd name="connsiteY31-43244" fmla="*/ 1196828 h 5795240"/>
              <a:gd name="connsiteX32-43245" fmla="*/ 9653070 w 12641071"/>
              <a:gd name="connsiteY32-43246" fmla="*/ 960982 h 5795240"/>
              <a:gd name="connsiteX33-43247" fmla="*/ 9641996 w 12641071"/>
              <a:gd name="connsiteY33-43248" fmla="*/ 961152 h 5795240"/>
              <a:gd name="connsiteX34-43249" fmla="*/ 9651917 w 12641071"/>
              <a:gd name="connsiteY34-43250" fmla="*/ 940556 h 5795240"/>
              <a:gd name="connsiteX35-43251" fmla="*/ 11050508 w 12641071"/>
              <a:gd name="connsiteY35-43252" fmla="*/ 108150 h 5795240"/>
              <a:gd name="connsiteX36-43253" fmla="*/ 12641071 w 12641071"/>
              <a:gd name="connsiteY36-43254" fmla="*/ 1698711 h 5795240"/>
              <a:gd name="connsiteX37-43255" fmla="*/ 11371062 w 12641071"/>
              <a:gd name="connsiteY37-43256" fmla="*/ 3256960 h 5795240"/>
              <a:gd name="connsiteX38-43257" fmla="*/ 11215953 w 12641071"/>
              <a:gd name="connsiteY38-43258" fmla="*/ 3280632 h 5795240"/>
              <a:gd name="connsiteX39-43259" fmla="*/ 11142318 w 12641071"/>
              <a:gd name="connsiteY39-43260" fmla="*/ 3276914 h 5795240"/>
              <a:gd name="connsiteX40-43261" fmla="*/ 11215952 w 12641071"/>
              <a:gd name="connsiteY40-43262" fmla="*/ 3280632 h 5795240"/>
              <a:gd name="connsiteX41-43263" fmla="*/ 11213133 w 12641071"/>
              <a:gd name="connsiteY41-43264" fmla="*/ 3281062 h 5795240"/>
              <a:gd name="connsiteX42-43265" fmla="*/ 11116921 w 12641071"/>
              <a:gd name="connsiteY42-43266" fmla="*/ 3285921 h 5795240"/>
              <a:gd name="connsiteX43-43267" fmla="*/ 11050507 w 12641071"/>
              <a:gd name="connsiteY43-43268" fmla="*/ 3289274 h 5795240"/>
              <a:gd name="connsiteX44-43269" fmla="*/ 11006292 w 12641071"/>
              <a:gd name="connsiteY44-43270" fmla="*/ 3287041 h 5795240"/>
              <a:gd name="connsiteX45-43271" fmla="*/ 10937101 w 12641071"/>
              <a:gd name="connsiteY45-43272" fmla="*/ 3297601 h 5795240"/>
              <a:gd name="connsiteX46-43273" fmla="*/ 10144740 w 12641071"/>
              <a:gd name="connsiteY46-43274" fmla="*/ 4089962 h 5795240"/>
              <a:gd name="connsiteX47-43275" fmla="*/ 10130374 w 12641071"/>
              <a:gd name="connsiteY47-43276" fmla="*/ 4184101 h 5795240"/>
              <a:gd name="connsiteX48-43277" fmla="*/ 10130375 w 12641071"/>
              <a:gd name="connsiteY48-43278" fmla="*/ 4184103 h 5795240"/>
              <a:gd name="connsiteX49-43279" fmla="*/ 10130656 w 12641071"/>
              <a:gd name="connsiteY49-43280" fmla="*/ 4185950 h 5795240"/>
              <a:gd name="connsiteX50-43281" fmla="*/ 10138194 w 12641071"/>
              <a:gd name="connsiteY50-43282" fmla="*/ 4335228 h 5795240"/>
              <a:gd name="connsiteX51-43283" fmla="*/ 10137710 w 12641071"/>
              <a:gd name="connsiteY51-43284" fmla="*/ 4344822 h 5795240"/>
              <a:gd name="connsiteX52-43285" fmla="*/ 10133555 w 12641071"/>
              <a:gd name="connsiteY52-43286" fmla="*/ 4427096 h 5795240"/>
              <a:gd name="connsiteX53-43287" fmla="*/ 10129312 w 12641071"/>
              <a:gd name="connsiteY53-43288" fmla="*/ 4399289 h 5795240"/>
              <a:gd name="connsiteX54-43289" fmla="*/ 10126797 w 12641071"/>
              <a:gd name="connsiteY54-43290" fmla="*/ 4349498 h 5795240"/>
              <a:gd name="connsiteX55-43291" fmla="*/ 10126796 w 12641071"/>
              <a:gd name="connsiteY55-43292" fmla="*/ 4349498 h 5795240"/>
              <a:gd name="connsiteX56-43293" fmla="*/ 10129311 w 12641071"/>
              <a:gd name="connsiteY56-43294" fmla="*/ 4399289 h 5795240"/>
              <a:gd name="connsiteX57-43295" fmla="*/ 10133554 w 12641071"/>
              <a:gd name="connsiteY57-43296" fmla="*/ 4427096 h 5795240"/>
              <a:gd name="connsiteX58-43297" fmla="*/ 10130656 w 12641071"/>
              <a:gd name="connsiteY58-43298" fmla="*/ 4484506 h 5795240"/>
              <a:gd name="connsiteX59-43299" fmla="*/ 8678182 w 12641071"/>
              <a:gd name="connsiteY59-43300" fmla="*/ 5795240 h 5795240"/>
              <a:gd name="connsiteX60-43301" fmla="*/ 7467518 w 12641071"/>
              <a:gd name="connsiteY60-43302" fmla="*/ 5151535 h 5795240"/>
              <a:gd name="connsiteX61-43303" fmla="*/ 7419945 w 12641071"/>
              <a:gd name="connsiteY61-43304" fmla="*/ 5073228 h 5795240"/>
              <a:gd name="connsiteX62-43305" fmla="*/ 7367299 w 12641071"/>
              <a:gd name="connsiteY62-43306" fmla="*/ 4974928 h 5795240"/>
              <a:gd name="connsiteX63-43307" fmla="*/ 7320958 w 12641071"/>
              <a:gd name="connsiteY63-43308" fmla="*/ 4870887 h 5795240"/>
              <a:gd name="connsiteX64-43309" fmla="*/ 7322174 w 12641071"/>
              <a:gd name="connsiteY64-43310" fmla="*/ 4872361 h 5795240"/>
              <a:gd name="connsiteX65-43311" fmla="*/ 7322175 w 12641071"/>
              <a:gd name="connsiteY65-43312" fmla="*/ 4872361 h 5795240"/>
              <a:gd name="connsiteX66-43313" fmla="*/ 7223551 w 12641071"/>
              <a:gd name="connsiteY66-43314" fmla="*/ 4752829 h 5795240"/>
              <a:gd name="connsiteX67-43315" fmla="*/ 6652445 w 12641071"/>
              <a:gd name="connsiteY67-43316" fmla="*/ 4516269 h 5795240"/>
              <a:gd name="connsiteX68-43317" fmla="*/ 6200873 w 12641071"/>
              <a:gd name="connsiteY68-43318" fmla="*/ 4654206 h 5795240"/>
              <a:gd name="connsiteX69-43319" fmla="*/ 6088813 w 12641071"/>
              <a:gd name="connsiteY69-43320" fmla="*/ 4746663 h 5795240"/>
              <a:gd name="connsiteX70-43321" fmla="*/ 6023271 w 12641071"/>
              <a:gd name="connsiteY70-43322" fmla="*/ 4834312 h 5795240"/>
              <a:gd name="connsiteX71-43323" fmla="*/ 5935320 w 12641071"/>
              <a:gd name="connsiteY71-43324" fmla="*/ 4931081 h 5795240"/>
              <a:gd name="connsiteX72-43325" fmla="*/ 4971763 w 12641071"/>
              <a:gd name="connsiteY72-43326" fmla="*/ 5330200 h 5795240"/>
              <a:gd name="connsiteX73-43327" fmla="*/ 3716172 w 12641071"/>
              <a:gd name="connsiteY73-43328" fmla="*/ 4497938 h 5795240"/>
              <a:gd name="connsiteX74-43329" fmla="*/ 3659438 w 12641071"/>
              <a:gd name="connsiteY74-43330" fmla="*/ 4330309 h 5795240"/>
              <a:gd name="connsiteX75-43331" fmla="*/ 3659440 w 12641071"/>
              <a:gd name="connsiteY75-43332" fmla="*/ 4330309 h 5795240"/>
              <a:gd name="connsiteX76-43333" fmla="*/ 3613217 w 12641071"/>
              <a:gd name="connsiteY76-43334" fmla="*/ 4245153 h 5795240"/>
              <a:gd name="connsiteX77-43335" fmla="*/ 3083792 w 12641071"/>
              <a:gd name="connsiteY77-43336" fmla="*/ 3963660 h 5795240"/>
              <a:gd name="connsiteX78-43337" fmla="*/ 2835272 w 12641071"/>
              <a:gd name="connsiteY78-43338" fmla="*/ 4013833 h 5795240"/>
              <a:gd name="connsiteX79-43339" fmla="*/ 2762875 w 12641071"/>
              <a:gd name="connsiteY79-43340" fmla="*/ 4057784 h 5795240"/>
              <a:gd name="connsiteX80-43341" fmla="*/ 2664698 w 12641071"/>
              <a:gd name="connsiteY80-43342" fmla="*/ 4117431 h 5795240"/>
              <a:gd name="connsiteX81-43343" fmla="*/ 1804544 w 12641071"/>
              <a:gd name="connsiteY81-43344" fmla="*/ 4335229 h 5795240"/>
              <a:gd name="connsiteX82-43345" fmla="*/ 0 w 12641071"/>
              <a:gd name="connsiteY82-43346" fmla="*/ 2530685 h 5795240"/>
              <a:gd name="connsiteX83-43347" fmla="*/ 1804544 w 12641071"/>
              <a:gd name="connsiteY83-43348" fmla="*/ 726143 h 5795240"/>
              <a:gd name="connsiteX84-43349" fmla="*/ 3080549 w 12641071"/>
              <a:gd name="connsiteY84-43350" fmla="*/ 1254682 h 5795240"/>
              <a:gd name="connsiteX85-43351" fmla="*/ 3268676 w 12641071"/>
              <a:gd name="connsiteY85-43352" fmla="*/ 1461167 h 5795240"/>
              <a:gd name="connsiteX86-43353" fmla="*/ 3565826 w 12641071"/>
              <a:gd name="connsiteY86-43354" fmla="*/ 1551935 h 5795240"/>
              <a:gd name="connsiteX87-43355" fmla="*/ 4086504 w 12641071"/>
              <a:gd name="connsiteY87-43356" fmla="*/ 1127574 h 5795240"/>
              <a:gd name="connsiteX88-43357" fmla="*/ 4103078 w 12641071"/>
              <a:gd name="connsiteY88-43358" fmla="*/ 1004204 h 5795240"/>
              <a:gd name="connsiteX89-43359" fmla="*/ 5215874 w 12641071"/>
              <a:gd name="connsiteY89-43360" fmla="*/ 0 h 5795240"/>
              <a:gd name="connsiteX0-43361" fmla="*/ 5215874 w 12641071"/>
              <a:gd name="connsiteY0-43362" fmla="*/ 0 h 5795240"/>
              <a:gd name="connsiteX1-43363" fmla="*/ 5927386 w 12641071"/>
              <a:gd name="connsiteY1-43364" fmla="*/ 255427 h 5795240"/>
              <a:gd name="connsiteX2-43365" fmla="*/ 6105193 w 12641071"/>
              <a:gd name="connsiteY2-43366" fmla="*/ 442067 h 5795240"/>
              <a:gd name="connsiteX3-43367" fmla="*/ 6105193 w 12641071"/>
              <a:gd name="connsiteY3-43368" fmla="*/ 442069 h 5795240"/>
              <a:gd name="connsiteX4-43369" fmla="*/ 6141460 w 12641071"/>
              <a:gd name="connsiteY4-43370" fmla="*/ 475027 h 5795240"/>
              <a:gd name="connsiteX5-43371" fmla="*/ 6788665 w 12641071"/>
              <a:gd name="connsiteY5-43372" fmla="*/ 707369 h 5795240"/>
              <a:gd name="connsiteX6-43373" fmla="*/ 7184710 w 12641071"/>
              <a:gd name="connsiteY6-43374" fmla="*/ 627411 h 5795240"/>
              <a:gd name="connsiteX7-43375" fmla="*/ 7314851 w 12641071"/>
              <a:gd name="connsiteY7-43376" fmla="*/ 559537 h 5795240"/>
              <a:gd name="connsiteX8-43377" fmla="*/ 7314853 w 12641071"/>
              <a:gd name="connsiteY8-43378" fmla="*/ 559536 h 5795240"/>
              <a:gd name="connsiteX9-43379" fmla="*/ 7314851 w 12641071"/>
              <a:gd name="connsiteY9-43380" fmla="*/ 559537 h 5795240"/>
              <a:gd name="connsiteX10-43381" fmla="*/ 7391626 w 12641071"/>
              <a:gd name="connsiteY10-43382" fmla="*/ 508114 h 5795240"/>
              <a:gd name="connsiteX11-43383" fmla="*/ 7391631 w 12641071"/>
              <a:gd name="connsiteY11-43384" fmla="*/ 508110 h 5795240"/>
              <a:gd name="connsiteX12-43385" fmla="*/ 7478934 w 12641071"/>
              <a:gd name="connsiteY12-43386" fmla="*/ 466053 h 5795240"/>
              <a:gd name="connsiteX13-43387" fmla="*/ 7897193 w 12641071"/>
              <a:gd name="connsiteY13-43388" fmla="*/ 381611 h 5795240"/>
              <a:gd name="connsiteX14-43389" fmla="*/ 8788216 w 12641071"/>
              <a:gd name="connsiteY14-43390" fmla="*/ 855364 h 5795240"/>
              <a:gd name="connsiteX15-43391" fmla="*/ 8832362 w 12641071"/>
              <a:gd name="connsiteY15-43392" fmla="*/ 928030 h 5795240"/>
              <a:gd name="connsiteX16-43393" fmla="*/ 8832362 w 12641071"/>
              <a:gd name="connsiteY16-43394" fmla="*/ 928033 h 5795240"/>
              <a:gd name="connsiteX17-43395" fmla="*/ 8878117 w 12641071"/>
              <a:gd name="connsiteY17-43396" fmla="*/ 1018851 h 5795240"/>
              <a:gd name="connsiteX18-43397" fmla="*/ 8877719 w 12641071"/>
              <a:gd name="connsiteY18-43398" fmla="*/ 1018369 h 5795240"/>
              <a:gd name="connsiteX19-43399" fmla="*/ 8877719 w 12641071"/>
              <a:gd name="connsiteY19-43400" fmla="*/ 1018371 h 5795240"/>
              <a:gd name="connsiteX20-43401" fmla="*/ 8878116 w 12641071"/>
              <a:gd name="connsiteY20-43402" fmla="*/ 1018851 h 5795240"/>
              <a:gd name="connsiteX21-43403" fmla="*/ 8931285 w 12641071"/>
              <a:gd name="connsiteY21-43404" fmla="*/ 1083292 h 5795240"/>
              <a:gd name="connsiteX22-43405" fmla="*/ 9241478 w 12641071"/>
              <a:gd name="connsiteY22-43406" fmla="*/ 1211778 h 5795240"/>
              <a:gd name="connsiteX23-43407" fmla="*/ 9605238 w 12641071"/>
              <a:gd name="connsiteY23-43408" fmla="*/ 1018369 h 5795240"/>
              <a:gd name="connsiteX24-43409" fmla="*/ 9636247 w 12641071"/>
              <a:gd name="connsiteY24-43410" fmla="*/ 961241 h 5795240"/>
              <a:gd name="connsiteX25-43411" fmla="*/ 9641995 w 12641071"/>
              <a:gd name="connsiteY25-43412" fmla="*/ 961152 h 5795240"/>
              <a:gd name="connsiteX26-43413" fmla="*/ 9584939 w 12641071"/>
              <a:gd name="connsiteY26-43414" fmla="*/ 1079594 h 5795240"/>
              <a:gd name="connsiteX27-43415" fmla="*/ 9584939 w 12641071"/>
              <a:gd name="connsiteY27-43416" fmla="*/ 1079596 h 5795240"/>
              <a:gd name="connsiteX28-43417" fmla="*/ 9641995 w 12641071"/>
              <a:gd name="connsiteY28-43418" fmla="*/ 961153 h 5795240"/>
              <a:gd name="connsiteX29-43419" fmla="*/ 9653069 w 12641071"/>
              <a:gd name="connsiteY29-43420" fmla="*/ 960983 h 5795240"/>
              <a:gd name="connsiteX30-43421" fmla="*/ 9801564 w 12641071"/>
              <a:gd name="connsiteY30-43422" fmla="*/ 1196828 h 5795240"/>
              <a:gd name="connsiteX31-43423" fmla="*/ 9653070 w 12641071"/>
              <a:gd name="connsiteY31-43424" fmla="*/ 960982 h 5795240"/>
              <a:gd name="connsiteX32-43425" fmla="*/ 9641996 w 12641071"/>
              <a:gd name="connsiteY32-43426" fmla="*/ 961152 h 5795240"/>
              <a:gd name="connsiteX33-43427" fmla="*/ 9651917 w 12641071"/>
              <a:gd name="connsiteY33-43428" fmla="*/ 940556 h 5795240"/>
              <a:gd name="connsiteX34-43429" fmla="*/ 11050508 w 12641071"/>
              <a:gd name="connsiteY34-43430" fmla="*/ 108150 h 5795240"/>
              <a:gd name="connsiteX35-43431" fmla="*/ 12641071 w 12641071"/>
              <a:gd name="connsiteY35-43432" fmla="*/ 1698711 h 5795240"/>
              <a:gd name="connsiteX36-43433" fmla="*/ 11371062 w 12641071"/>
              <a:gd name="connsiteY36-43434" fmla="*/ 3256960 h 5795240"/>
              <a:gd name="connsiteX37-43435" fmla="*/ 11215953 w 12641071"/>
              <a:gd name="connsiteY37-43436" fmla="*/ 3280632 h 5795240"/>
              <a:gd name="connsiteX38-43437" fmla="*/ 11142318 w 12641071"/>
              <a:gd name="connsiteY38-43438" fmla="*/ 3276914 h 5795240"/>
              <a:gd name="connsiteX39-43439" fmla="*/ 11215952 w 12641071"/>
              <a:gd name="connsiteY39-43440" fmla="*/ 3280632 h 5795240"/>
              <a:gd name="connsiteX40-43441" fmla="*/ 11213133 w 12641071"/>
              <a:gd name="connsiteY40-43442" fmla="*/ 3281062 h 5795240"/>
              <a:gd name="connsiteX41-43443" fmla="*/ 11116921 w 12641071"/>
              <a:gd name="connsiteY41-43444" fmla="*/ 3285921 h 5795240"/>
              <a:gd name="connsiteX42-43445" fmla="*/ 11050507 w 12641071"/>
              <a:gd name="connsiteY42-43446" fmla="*/ 3289274 h 5795240"/>
              <a:gd name="connsiteX43-43447" fmla="*/ 11006292 w 12641071"/>
              <a:gd name="connsiteY43-43448" fmla="*/ 3287041 h 5795240"/>
              <a:gd name="connsiteX44-43449" fmla="*/ 10937101 w 12641071"/>
              <a:gd name="connsiteY44-43450" fmla="*/ 3297601 h 5795240"/>
              <a:gd name="connsiteX45-43451" fmla="*/ 10144740 w 12641071"/>
              <a:gd name="connsiteY45-43452" fmla="*/ 4089962 h 5795240"/>
              <a:gd name="connsiteX46-43453" fmla="*/ 10130374 w 12641071"/>
              <a:gd name="connsiteY46-43454" fmla="*/ 4184101 h 5795240"/>
              <a:gd name="connsiteX47-43455" fmla="*/ 10130375 w 12641071"/>
              <a:gd name="connsiteY47-43456" fmla="*/ 4184103 h 5795240"/>
              <a:gd name="connsiteX48-43457" fmla="*/ 10130656 w 12641071"/>
              <a:gd name="connsiteY48-43458" fmla="*/ 4185950 h 5795240"/>
              <a:gd name="connsiteX49-43459" fmla="*/ 10138194 w 12641071"/>
              <a:gd name="connsiteY49-43460" fmla="*/ 4335228 h 5795240"/>
              <a:gd name="connsiteX50-43461" fmla="*/ 10137710 w 12641071"/>
              <a:gd name="connsiteY50-43462" fmla="*/ 4344822 h 5795240"/>
              <a:gd name="connsiteX51-43463" fmla="*/ 10133555 w 12641071"/>
              <a:gd name="connsiteY51-43464" fmla="*/ 4427096 h 5795240"/>
              <a:gd name="connsiteX52-43465" fmla="*/ 10129312 w 12641071"/>
              <a:gd name="connsiteY52-43466" fmla="*/ 4399289 h 5795240"/>
              <a:gd name="connsiteX53-43467" fmla="*/ 10126797 w 12641071"/>
              <a:gd name="connsiteY53-43468" fmla="*/ 4349498 h 5795240"/>
              <a:gd name="connsiteX54-43469" fmla="*/ 10126796 w 12641071"/>
              <a:gd name="connsiteY54-43470" fmla="*/ 4349498 h 5795240"/>
              <a:gd name="connsiteX55-43471" fmla="*/ 10129311 w 12641071"/>
              <a:gd name="connsiteY55-43472" fmla="*/ 4399289 h 5795240"/>
              <a:gd name="connsiteX56-43473" fmla="*/ 10133554 w 12641071"/>
              <a:gd name="connsiteY56-43474" fmla="*/ 4427096 h 5795240"/>
              <a:gd name="connsiteX57-43475" fmla="*/ 10130656 w 12641071"/>
              <a:gd name="connsiteY57-43476" fmla="*/ 4484506 h 5795240"/>
              <a:gd name="connsiteX58-43477" fmla="*/ 8678182 w 12641071"/>
              <a:gd name="connsiteY58-43478" fmla="*/ 5795240 h 5795240"/>
              <a:gd name="connsiteX59-43479" fmla="*/ 7467518 w 12641071"/>
              <a:gd name="connsiteY59-43480" fmla="*/ 5151535 h 5795240"/>
              <a:gd name="connsiteX60-43481" fmla="*/ 7419945 w 12641071"/>
              <a:gd name="connsiteY60-43482" fmla="*/ 5073228 h 5795240"/>
              <a:gd name="connsiteX61-43483" fmla="*/ 7367299 w 12641071"/>
              <a:gd name="connsiteY61-43484" fmla="*/ 4974928 h 5795240"/>
              <a:gd name="connsiteX62-43485" fmla="*/ 7320958 w 12641071"/>
              <a:gd name="connsiteY62-43486" fmla="*/ 4870887 h 5795240"/>
              <a:gd name="connsiteX63-43487" fmla="*/ 7322174 w 12641071"/>
              <a:gd name="connsiteY63-43488" fmla="*/ 4872361 h 5795240"/>
              <a:gd name="connsiteX64-43489" fmla="*/ 7322175 w 12641071"/>
              <a:gd name="connsiteY64-43490" fmla="*/ 4872361 h 5795240"/>
              <a:gd name="connsiteX65-43491" fmla="*/ 7223551 w 12641071"/>
              <a:gd name="connsiteY65-43492" fmla="*/ 4752829 h 5795240"/>
              <a:gd name="connsiteX66-43493" fmla="*/ 6652445 w 12641071"/>
              <a:gd name="connsiteY66-43494" fmla="*/ 4516269 h 5795240"/>
              <a:gd name="connsiteX67-43495" fmla="*/ 6200873 w 12641071"/>
              <a:gd name="connsiteY67-43496" fmla="*/ 4654206 h 5795240"/>
              <a:gd name="connsiteX68-43497" fmla="*/ 6088813 w 12641071"/>
              <a:gd name="connsiteY68-43498" fmla="*/ 4746663 h 5795240"/>
              <a:gd name="connsiteX69-43499" fmla="*/ 6023271 w 12641071"/>
              <a:gd name="connsiteY69-43500" fmla="*/ 4834312 h 5795240"/>
              <a:gd name="connsiteX70-43501" fmla="*/ 5935320 w 12641071"/>
              <a:gd name="connsiteY70-43502" fmla="*/ 4931081 h 5795240"/>
              <a:gd name="connsiteX71-43503" fmla="*/ 4971763 w 12641071"/>
              <a:gd name="connsiteY71-43504" fmla="*/ 5330200 h 5795240"/>
              <a:gd name="connsiteX72-43505" fmla="*/ 3716172 w 12641071"/>
              <a:gd name="connsiteY72-43506" fmla="*/ 4497938 h 5795240"/>
              <a:gd name="connsiteX73-43507" fmla="*/ 3659438 w 12641071"/>
              <a:gd name="connsiteY73-43508" fmla="*/ 4330309 h 5795240"/>
              <a:gd name="connsiteX74-43509" fmla="*/ 3659440 w 12641071"/>
              <a:gd name="connsiteY74-43510" fmla="*/ 4330309 h 5795240"/>
              <a:gd name="connsiteX75-43511" fmla="*/ 3613217 w 12641071"/>
              <a:gd name="connsiteY75-43512" fmla="*/ 4245153 h 5795240"/>
              <a:gd name="connsiteX76-43513" fmla="*/ 3083792 w 12641071"/>
              <a:gd name="connsiteY76-43514" fmla="*/ 3963660 h 5795240"/>
              <a:gd name="connsiteX77-43515" fmla="*/ 2835272 w 12641071"/>
              <a:gd name="connsiteY77-43516" fmla="*/ 4013833 h 5795240"/>
              <a:gd name="connsiteX78-43517" fmla="*/ 2762875 w 12641071"/>
              <a:gd name="connsiteY78-43518" fmla="*/ 4057784 h 5795240"/>
              <a:gd name="connsiteX79-43519" fmla="*/ 2664698 w 12641071"/>
              <a:gd name="connsiteY79-43520" fmla="*/ 4117431 h 5795240"/>
              <a:gd name="connsiteX80-43521" fmla="*/ 1804544 w 12641071"/>
              <a:gd name="connsiteY80-43522" fmla="*/ 4335229 h 5795240"/>
              <a:gd name="connsiteX81-43523" fmla="*/ 0 w 12641071"/>
              <a:gd name="connsiteY81-43524" fmla="*/ 2530685 h 5795240"/>
              <a:gd name="connsiteX82-43525" fmla="*/ 1804544 w 12641071"/>
              <a:gd name="connsiteY82-43526" fmla="*/ 726143 h 5795240"/>
              <a:gd name="connsiteX83-43527" fmla="*/ 3080549 w 12641071"/>
              <a:gd name="connsiteY83-43528" fmla="*/ 1254682 h 5795240"/>
              <a:gd name="connsiteX84-43529" fmla="*/ 3268676 w 12641071"/>
              <a:gd name="connsiteY84-43530" fmla="*/ 1461167 h 5795240"/>
              <a:gd name="connsiteX85-43531" fmla="*/ 3565826 w 12641071"/>
              <a:gd name="connsiteY85-43532" fmla="*/ 1551935 h 5795240"/>
              <a:gd name="connsiteX86-43533" fmla="*/ 4086504 w 12641071"/>
              <a:gd name="connsiteY86-43534" fmla="*/ 1127574 h 5795240"/>
              <a:gd name="connsiteX87-43535" fmla="*/ 4103078 w 12641071"/>
              <a:gd name="connsiteY87-43536" fmla="*/ 1004204 h 5795240"/>
              <a:gd name="connsiteX88-43537" fmla="*/ 5215874 w 12641071"/>
              <a:gd name="connsiteY88-43538" fmla="*/ 0 h 5795240"/>
              <a:gd name="connsiteX0-43539" fmla="*/ 5215874 w 12641071"/>
              <a:gd name="connsiteY0-43540" fmla="*/ 0 h 5795240"/>
              <a:gd name="connsiteX1-43541" fmla="*/ 5927386 w 12641071"/>
              <a:gd name="connsiteY1-43542" fmla="*/ 255427 h 5795240"/>
              <a:gd name="connsiteX2-43543" fmla="*/ 6105193 w 12641071"/>
              <a:gd name="connsiteY2-43544" fmla="*/ 442067 h 5795240"/>
              <a:gd name="connsiteX3-43545" fmla="*/ 6105193 w 12641071"/>
              <a:gd name="connsiteY3-43546" fmla="*/ 442069 h 5795240"/>
              <a:gd name="connsiteX4-43547" fmla="*/ 6141460 w 12641071"/>
              <a:gd name="connsiteY4-43548" fmla="*/ 475027 h 5795240"/>
              <a:gd name="connsiteX5-43549" fmla="*/ 6788665 w 12641071"/>
              <a:gd name="connsiteY5-43550" fmla="*/ 707369 h 5795240"/>
              <a:gd name="connsiteX6-43551" fmla="*/ 7184710 w 12641071"/>
              <a:gd name="connsiteY6-43552" fmla="*/ 627411 h 5795240"/>
              <a:gd name="connsiteX7-43553" fmla="*/ 7314851 w 12641071"/>
              <a:gd name="connsiteY7-43554" fmla="*/ 559537 h 5795240"/>
              <a:gd name="connsiteX8-43555" fmla="*/ 7314853 w 12641071"/>
              <a:gd name="connsiteY8-43556" fmla="*/ 559536 h 5795240"/>
              <a:gd name="connsiteX9-43557" fmla="*/ 7314851 w 12641071"/>
              <a:gd name="connsiteY9-43558" fmla="*/ 559537 h 5795240"/>
              <a:gd name="connsiteX10-43559" fmla="*/ 7391626 w 12641071"/>
              <a:gd name="connsiteY10-43560" fmla="*/ 508114 h 5795240"/>
              <a:gd name="connsiteX11-43561" fmla="*/ 7391631 w 12641071"/>
              <a:gd name="connsiteY11-43562" fmla="*/ 508110 h 5795240"/>
              <a:gd name="connsiteX12-43563" fmla="*/ 7478934 w 12641071"/>
              <a:gd name="connsiteY12-43564" fmla="*/ 466053 h 5795240"/>
              <a:gd name="connsiteX13-43565" fmla="*/ 7897193 w 12641071"/>
              <a:gd name="connsiteY13-43566" fmla="*/ 381611 h 5795240"/>
              <a:gd name="connsiteX14-43567" fmla="*/ 8788216 w 12641071"/>
              <a:gd name="connsiteY14-43568" fmla="*/ 855364 h 5795240"/>
              <a:gd name="connsiteX15-43569" fmla="*/ 8832362 w 12641071"/>
              <a:gd name="connsiteY15-43570" fmla="*/ 928030 h 5795240"/>
              <a:gd name="connsiteX16-43571" fmla="*/ 8832362 w 12641071"/>
              <a:gd name="connsiteY16-43572" fmla="*/ 928033 h 5795240"/>
              <a:gd name="connsiteX17-43573" fmla="*/ 8878117 w 12641071"/>
              <a:gd name="connsiteY17-43574" fmla="*/ 1018851 h 5795240"/>
              <a:gd name="connsiteX18-43575" fmla="*/ 8877719 w 12641071"/>
              <a:gd name="connsiteY18-43576" fmla="*/ 1018369 h 5795240"/>
              <a:gd name="connsiteX19-43577" fmla="*/ 8877719 w 12641071"/>
              <a:gd name="connsiteY19-43578" fmla="*/ 1018371 h 5795240"/>
              <a:gd name="connsiteX20-43579" fmla="*/ 8878116 w 12641071"/>
              <a:gd name="connsiteY20-43580" fmla="*/ 1018851 h 5795240"/>
              <a:gd name="connsiteX21-43581" fmla="*/ 8931285 w 12641071"/>
              <a:gd name="connsiteY21-43582" fmla="*/ 1083292 h 5795240"/>
              <a:gd name="connsiteX22-43583" fmla="*/ 9241478 w 12641071"/>
              <a:gd name="connsiteY22-43584" fmla="*/ 1211778 h 5795240"/>
              <a:gd name="connsiteX23-43585" fmla="*/ 9605238 w 12641071"/>
              <a:gd name="connsiteY23-43586" fmla="*/ 1018369 h 5795240"/>
              <a:gd name="connsiteX24-43587" fmla="*/ 9636247 w 12641071"/>
              <a:gd name="connsiteY24-43588" fmla="*/ 961241 h 5795240"/>
              <a:gd name="connsiteX25-43589" fmla="*/ 9641995 w 12641071"/>
              <a:gd name="connsiteY25-43590" fmla="*/ 961152 h 5795240"/>
              <a:gd name="connsiteX26-43591" fmla="*/ 9584939 w 12641071"/>
              <a:gd name="connsiteY26-43592" fmla="*/ 1079594 h 5795240"/>
              <a:gd name="connsiteX27-43593" fmla="*/ 9641995 w 12641071"/>
              <a:gd name="connsiteY27-43594" fmla="*/ 961153 h 5795240"/>
              <a:gd name="connsiteX28-43595" fmla="*/ 9653069 w 12641071"/>
              <a:gd name="connsiteY28-43596" fmla="*/ 960983 h 5795240"/>
              <a:gd name="connsiteX29-43597" fmla="*/ 9801564 w 12641071"/>
              <a:gd name="connsiteY29-43598" fmla="*/ 1196828 h 5795240"/>
              <a:gd name="connsiteX30-43599" fmla="*/ 9653070 w 12641071"/>
              <a:gd name="connsiteY30-43600" fmla="*/ 960982 h 5795240"/>
              <a:gd name="connsiteX31-43601" fmla="*/ 9641996 w 12641071"/>
              <a:gd name="connsiteY31-43602" fmla="*/ 961152 h 5795240"/>
              <a:gd name="connsiteX32-43603" fmla="*/ 9651917 w 12641071"/>
              <a:gd name="connsiteY32-43604" fmla="*/ 940556 h 5795240"/>
              <a:gd name="connsiteX33-43605" fmla="*/ 11050508 w 12641071"/>
              <a:gd name="connsiteY33-43606" fmla="*/ 108150 h 5795240"/>
              <a:gd name="connsiteX34-43607" fmla="*/ 12641071 w 12641071"/>
              <a:gd name="connsiteY34-43608" fmla="*/ 1698711 h 5795240"/>
              <a:gd name="connsiteX35-43609" fmla="*/ 11371062 w 12641071"/>
              <a:gd name="connsiteY35-43610" fmla="*/ 3256960 h 5795240"/>
              <a:gd name="connsiteX36-43611" fmla="*/ 11215953 w 12641071"/>
              <a:gd name="connsiteY36-43612" fmla="*/ 3280632 h 5795240"/>
              <a:gd name="connsiteX37-43613" fmla="*/ 11142318 w 12641071"/>
              <a:gd name="connsiteY37-43614" fmla="*/ 3276914 h 5795240"/>
              <a:gd name="connsiteX38-43615" fmla="*/ 11215952 w 12641071"/>
              <a:gd name="connsiteY38-43616" fmla="*/ 3280632 h 5795240"/>
              <a:gd name="connsiteX39-43617" fmla="*/ 11213133 w 12641071"/>
              <a:gd name="connsiteY39-43618" fmla="*/ 3281062 h 5795240"/>
              <a:gd name="connsiteX40-43619" fmla="*/ 11116921 w 12641071"/>
              <a:gd name="connsiteY40-43620" fmla="*/ 3285921 h 5795240"/>
              <a:gd name="connsiteX41-43621" fmla="*/ 11050507 w 12641071"/>
              <a:gd name="connsiteY41-43622" fmla="*/ 3289274 h 5795240"/>
              <a:gd name="connsiteX42-43623" fmla="*/ 11006292 w 12641071"/>
              <a:gd name="connsiteY42-43624" fmla="*/ 3287041 h 5795240"/>
              <a:gd name="connsiteX43-43625" fmla="*/ 10937101 w 12641071"/>
              <a:gd name="connsiteY43-43626" fmla="*/ 3297601 h 5795240"/>
              <a:gd name="connsiteX44-43627" fmla="*/ 10144740 w 12641071"/>
              <a:gd name="connsiteY44-43628" fmla="*/ 4089962 h 5795240"/>
              <a:gd name="connsiteX45-43629" fmla="*/ 10130374 w 12641071"/>
              <a:gd name="connsiteY45-43630" fmla="*/ 4184101 h 5795240"/>
              <a:gd name="connsiteX46-43631" fmla="*/ 10130375 w 12641071"/>
              <a:gd name="connsiteY46-43632" fmla="*/ 4184103 h 5795240"/>
              <a:gd name="connsiteX47-43633" fmla="*/ 10130656 w 12641071"/>
              <a:gd name="connsiteY47-43634" fmla="*/ 4185950 h 5795240"/>
              <a:gd name="connsiteX48-43635" fmla="*/ 10138194 w 12641071"/>
              <a:gd name="connsiteY48-43636" fmla="*/ 4335228 h 5795240"/>
              <a:gd name="connsiteX49-43637" fmla="*/ 10137710 w 12641071"/>
              <a:gd name="connsiteY49-43638" fmla="*/ 4344822 h 5795240"/>
              <a:gd name="connsiteX50-43639" fmla="*/ 10133555 w 12641071"/>
              <a:gd name="connsiteY50-43640" fmla="*/ 4427096 h 5795240"/>
              <a:gd name="connsiteX51-43641" fmla="*/ 10129312 w 12641071"/>
              <a:gd name="connsiteY51-43642" fmla="*/ 4399289 h 5795240"/>
              <a:gd name="connsiteX52-43643" fmla="*/ 10126797 w 12641071"/>
              <a:gd name="connsiteY52-43644" fmla="*/ 4349498 h 5795240"/>
              <a:gd name="connsiteX53-43645" fmla="*/ 10126796 w 12641071"/>
              <a:gd name="connsiteY53-43646" fmla="*/ 4349498 h 5795240"/>
              <a:gd name="connsiteX54-43647" fmla="*/ 10129311 w 12641071"/>
              <a:gd name="connsiteY54-43648" fmla="*/ 4399289 h 5795240"/>
              <a:gd name="connsiteX55-43649" fmla="*/ 10133554 w 12641071"/>
              <a:gd name="connsiteY55-43650" fmla="*/ 4427096 h 5795240"/>
              <a:gd name="connsiteX56-43651" fmla="*/ 10130656 w 12641071"/>
              <a:gd name="connsiteY56-43652" fmla="*/ 4484506 h 5795240"/>
              <a:gd name="connsiteX57-43653" fmla="*/ 8678182 w 12641071"/>
              <a:gd name="connsiteY57-43654" fmla="*/ 5795240 h 5795240"/>
              <a:gd name="connsiteX58-43655" fmla="*/ 7467518 w 12641071"/>
              <a:gd name="connsiteY58-43656" fmla="*/ 5151535 h 5795240"/>
              <a:gd name="connsiteX59-43657" fmla="*/ 7419945 w 12641071"/>
              <a:gd name="connsiteY59-43658" fmla="*/ 5073228 h 5795240"/>
              <a:gd name="connsiteX60-43659" fmla="*/ 7367299 w 12641071"/>
              <a:gd name="connsiteY60-43660" fmla="*/ 4974928 h 5795240"/>
              <a:gd name="connsiteX61-43661" fmla="*/ 7320958 w 12641071"/>
              <a:gd name="connsiteY61-43662" fmla="*/ 4870887 h 5795240"/>
              <a:gd name="connsiteX62-43663" fmla="*/ 7322174 w 12641071"/>
              <a:gd name="connsiteY62-43664" fmla="*/ 4872361 h 5795240"/>
              <a:gd name="connsiteX63-43665" fmla="*/ 7322175 w 12641071"/>
              <a:gd name="connsiteY63-43666" fmla="*/ 4872361 h 5795240"/>
              <a:gd name="connsiteX64-43667" fmla="*/ 7223551 w 12641071"/>
              <a:gd name="connsiteY64-43668" fmla="*/ 4752829 h 5795240"/>
              <a:gd name="connsiteX65-43669" fmla="*/ 6652445 w 12641071"/>
              <a:gd name="connsiteY65-43670" fmla="*/ 4516269 h 5795240"/>
              <a:gd name="connsiteX66-43671" fmla="*/ 6200873 w 12641071"/>
              <a:gd name="connsiteY66-43672" fmla="*/ 4654206 h 5795240"/>
              <a:gd name="connsiteX67-43673" fmla="*/ 6088813 w 12641071"/>
              <a:gd name="connsiteY67-43674" fmla="*/ 4746663 h 5795240"/>
              <a:gd name="connsiteX68-43675" fmla="*/ 6023271 w 12641071"/>
              <a:gd name="connsiteY68-43676" fmla="*/ 4834312 h 5795240"/>
              <a:gd name="connsiteX69-43677" fmla="*/ 5935320 w 12641071"/>
              <a:gd name="connsiteY69-43678" fmla="*/ 4931081 h 5795240"/>
              <a:gd name="connsiteX70-43679" fmla="*/ 4971763 w 12641071"/>
              <a:gd name="connsiteY70-43680" fmla="*/ 5330200 h 5795240"/>
              <a:gd name="connsiteX71-43681" fmla="*/ 3716172 w 12641071"/>
              <a:gd name="connsiteY71-43682" fmla="*/ 4497938 h 5795240"/>
              <a:gd name="connsiteX72-43683" fmla="*/ 3659438 w 12641071"/>
              <a:gd name="connsiteY72-43684" fmla="*/ 4330309 h 5795240"/>
              <a:gd name="connsiteX73-43685" fmla="*/ 3659440 w 12641071"/>
              <a:gd name="connsiteY73-43686" fmla="*/ 4330309 h 5795240"/>
              <a:gd name="connsiteX74-43687" fmla="*/ 3613217 w 12641071"/>
              <a:gd name="connsiteY74-43688" fmla="*/ 4245153 h 5795240"/>
              <a:gd name="connsiteX75-43689" fmla="*/ 3083792 w 12641071"/>
              <a:gd name="connsiteY75-43690" fmla="*/ 3963660 h 5795240"/>
              <a:gd name="connsiteX76-43691" fmla="*/ 2835272 w 12641071"/>
              <a:gd name="connsiteY76-43692" fmla="*/ 4013833 h 5795240"/>
              <a:gd name="connsiteX77-43693" fmla="*/ 2762875 w 12641071"/>
              <a:gd name="connsiteY77-43694" fmla="*/ 4057784 h 5795240"/>
              <a:gd name="connsiteX78-43695" fmla="*/ 2664698 w 12641071"/>
              <a:gd name="connsiteY78-43696" fmla="*/ 4117431 h 5795240"/>
              <a:gd name="connsiteX79-43697" fmla="*/ 1804544 w 12641071"/>
              <a:gd name="connsiteY79-43698" fmla="*/ 4335229 h 5795240"/>
              <a:gd name="connsiteX80-43699" fmla="*/ 0 w 12641071"/>
              <a:gd name="connsiteY80-43700" fmla="*/ 2530685 h 5795240"/>
              <a:gd name="connsiteX81-43701" fmla="*/ 1804544 w 12641071"/>
              <a:gd name="connsiteY81-43702" fmla="*/ 726143 h 5795240"/>
              <a:gd name="connsiteX82-43703" fmla="*/ 3080549 w 12641071"/>
              <a:gd name="connsiteY82-43704" fmla="*/ 1254682 h 5795240"/>
              <a:gd name="connsiteX83-43705" fmla="*/ 3268676 w 12641071"/>
              <a:gd name="connsiteY83-43706" fmla="*/ 1461167 h 5795240"/>
              <a:gd name="connsiteX84-43707" fmla="*/ 3565826 w 12641071"/>
              <a:gd name="connsiteY84-43708" fmla="*/ 1551935 h 5795240"/>
              <a:gd name="connsiteX85-43709" fmla="*/ 4086504 w 12641071"/>
              <a:gd name="connsiteY85-43710" fmla="*/ 1127574 h 5795240"/>
              <a:gd name="connsiteX86-43711" fmla="*/ 4103078 w 12641071"/>
              <a:gd name="connsiteY86-43712" fmla="*/ 1004204 h 5795240"/>
              <a:gd name="connsiteX87-43713" fmla="*/ 5215874 w 12641071"/>
              <a:gd name="connsiteY87-43714" fmla="*/ 0 h 5795240"/>
              <a:gd name="connsiteX0-43715" fmla="*/ 5215874 w 12641071"/>
              <a:gd name="connsiteY0-43716" fmla="*/ 0 h 5795240"/>
              <a:gd name="connsiteX1-43717" fmla="*/ 5927386 w 12641071"/>
              <a:gd name="connsiteY1-43718" fmla="*/ 255427 h 5795240"/>
              <a:gd name="connsiteX2-43719" fmla="*/ 6105193 w 12641071"/>
              <a:gd name="connsiteY2-43720" fmla="*/ 442067 h 5795240"/>
              <a:gd name="connsiteX3-43721" fmla="*/ 6105193 w 12641071"/>
              <a:gd name="connsiteY3-43722" fmla="*/ 442069 h 5795240"/>
              <a:gd name="connsiteX4-43723" fmla="*/ 6141460 w 12641071"/>
              <a:gd name="connsiteY4-43724" fmla="*/ 475027 h 5795240"/>
              <a:gd name="connsiteX5-43725" fmla="*/ 6788665 w 12641071"/>
              <a:gd name="connsiteY5-43726" fmla="*/ 707369 h 5795240"/>
              <a:gd name="connsiteX6-43727" fmla="*/ 7184710 w 12641071"/>
              <a:gd name="connsiteY6-43728" fmla="*/ 627411 h 5795240"/>
              <a:gd name="connsiteX7-43729" fmla="*/ 7314851 w 12641071"/>
              <a:gd name="connsiteY7-43730" fmla="*/ 559537 h 5795240"/>
              <a:gd name="connsiteX8-43731" fmla="*/ 7314853 w 12641071"/>
              <a:gd name="connsiteY8-43732" fmla="*/ 559536 h 5795240"/>
              <a:gd name="connsiteX9-43733" fmla="*/ 7314851 w 12641071"/>
              <a:gd name="connsiteY9-43734" fmla="*/ 559537 h 5795240"/>
              <a:gd name="connsiteX10-43735" fmla="*/ 7391626 w 12641071"/>
              <a:gd name="connsiteY10-43736" fmla="*/ 508114 h 5795240"/>
              <a:gd name="connsiteX11-43737" fmla="*/ 7391631 w 12641071"/>
              <a:gd name="connsiteY11-43738" fmla="*/ 508110 h 5795240"/>
              <a:gd name="connsiteX12-43739" fmla="*/ 7478934 w 12641071"/>
              <a:gd name="connsiteY12-43740" fmla="*/ 466053 h 5795240"/>
              <a:gd name="connsiteX13-43741" fmla="*/ 7897193 w 12641071"/>
              <a:gd name="connsiteY13-43742" fmla="*/ 381611 h 5795240"/>
              <a:gd name="connsiteX14-43743" fmla="*/ 8788216 w 12641071"/>
              <a:gd name="connsiteY14-43744" fmla="*/ 855364 h 5795240"/>
              <a:gd name="connsiteX15-43745" fmla="*/ 8832362 w 12641071"/>
              <a:gd name="connsiteY15-43746" fmla="*/ 928030 h 5795240"/>
              <a:gd name="connsiteX16-43747" fmla="*/ 8832362 w 12641071"/>
              <a:gd name="connsiteY16-43748" fmla="*/ 928033 h 5795240"/>
              <a:gd name="connsiteX17-43749" fmla="*/ 8878117 w 12641071"/>
              <a:gd name="connsiteY17-43750" fmla="*/ 1018851 h 5795240"/>
              <a:gd name="connsiteX18-43751" fmla="*/ 8877719 w 12641071"/>
              <a:gd name="connsiteY18-43752" fmla="*/ 1018369 h 5795240"/>
              <a:gd name="connsiteX19-43753" fmla="*/ 8877719 w 12641071"/>
              <a:gd name="connsiteY19-43754" fmla="*/ 1018371 h 5795240"/>
              <a:gd name="connsiteX20-43755" fmla="*/ 8878116 w 12641071"/>
              <a:gd name="connsiteY20-43756" fmla="*/ 1018851 h 5795240"/>
              <a:gd name="connsiteX21-43757" fmla="*/ 8931285 w 12641071"/>
              <a:gd name="connsiteY21-43758" fmla="*/ 1083292 h 5795240"/>
              <a:gd name="connsiteX22-43759" fmla="*/ 9241478 w 12641071"/>
              <a:gd name="connsiteY22-43760" fmla="*/ 1211778 h 5795240"/>
              <a:gd name="connsiteX23-43761" fmla="*/ 9605238 w 12641071"/>
              <a:gd name="connsiteY23-43762" fmla="*/ 1018369 h 5795240"/>
              <a:gd name="connsiteX24-43763" fmla="*/ 9636247 w 12641071"/>
              <a:gd name="connsiteY24-43764" fmla="*/ 961241 h 5795240"/>
              <a:gd name="connsiteX25-43765" fmla="*/ 9641995 w 12641071"/>
              <a:gd name="connsiteY25-43766" fmla="*/ 961152 h 5795240"/>
              <a:gd name="connsiteX26-43767" fmla="*/ 9584939 w 12641071"/>
              <a:gd name="connsiteY26-43768" fmla="*/ 1079594 h 5795240"/>
              <a:gd name="connsiteX27-43769" fmla="*/ 9641995 w 12641071"/>
              <a:gd name="connsiteY27-43770" fmla="*/ 961153 h 5795240"/>
              <a:gd name="connsiteX28-43771" fmla="*/ 9653069 w 12641071"/>
              <a:gd name="connsiteY28-43772" fmla="*/ 960983 h 5795240"/>
              <a:gd name="connsiteX29-43773" fmla="*/ 9653070 w 12641071"/>
              <a:gd name="connsiteY29-43774" fmla="*/ 960982 h 5795240"/>
              <a:gd name="connsiteX30-43775" fmla="*/ 9641996 w 12641071"/>
              <a:gd name="connsiteY30-43776" fmla="*/ 961152 h 5795240"/>
              <a:gd name="connsiteX31-43777" fmla="*/ 9651917 w 12641071"/>
              <a:gd name="connsiteY31-43778" fmla="*/ 940556 h 5795240"/>
              <a:gd name="connsiteX32-43779" fmla="*/ 11050508 w 12641071"/>
              <a:gd name="connsiteY32-43780" fmla="*/ 108150 h 5795240"/>
              <a:gd name="connsiteX33-43781" fmla="*/ 12641071 w 12641071"/>
              <a:gd name="connsiteY33-43782" fmla="*/ 1698711 h 5795240"/>
              <a:gd name="connsiteX34-43783" fmla="*/ 11371062 w 12641071"/>
              <a:gd name="connsiteY34-43784" fmla="*/ 3256960 h 5795240"/>
              <a:gd name="connsiteX35-43785" fmla="*/ 11215953 w 12641071"/>
              <a:gd name="connsiteY35-43786" fmla="*/ 3280632 h 5795240"/>
              <a:gd name="connsiteX36-43787" fmla="*/ 11142318 w 12641071"/>
              <a:gd name="connsiteY36-43788" fmla="*/ 3276914 h 5795240"/>
              <a:gd name="connsiteX37-43789" fmla="*/ 11215952 w 12641071"/>
              <a:gd name="connsiteY37-43790" fmla="*/ 3280632 h 5795240"/>
              <a:gd name="connsiteX38-43791" fmla="*/ 11213133 w 12641071"/>
              <a:gd name="connsiteY38-43792" fmla="*/ 3281062 h 5795240"/>
              <a:gd name="connsiteX39-43793" fmla="*/ 11116921 w 12641071"/>
              <a:gd name="connsiteY39-43794" fmla="*/ 3285921 h 5795240"/>
              <a:gd name="connsiteX40-43795" fmla="*/ 11050507 w 12641071"/>
              <a:gd name="connsiteY40-43796" fmla="*/ 3289274 h 5795240"/>
              <a:gd name="connsiteX41-43797" fmla="*/ 11006292 w 12641071"/>
              <a:gd name="connsiteY41-43798" fmla="*/ 3287041 h 5795240"/>
              <a:gd name="connsiteX42-43799" fmla="*/ 10937101 w 12641071"/>
              <a:gd name="connsiteY42-43800" fmla="*/ 3297601 h 5795240"/>
              <a:gd name="connsiteX43-43801" fmla="*/ 10144740 w 12641071"/>
              <a:gd name="connsiteY43-43802" fmla="*/ 4089962 h 5795240"/>
              <a:gd name="connsiteX44-43803" fmla="*/ 10130374 w 12641071"/>
              <a:gd name="connsiteY44-43804" fmla="*/ 4184101 h 5795240"/>
              <a:gd name="connsiteX45-43805" fmla="*/ 10130375 w 12641071"/>
              <a:gd name="connsiteY45-43806" fmla="*/ 4184103 h 5795240"/>
              <a:gd name="connsiteX46-43807" fmla="*/ 10130656 w 12641071"/>
              <a:gd name="connsiteY46-43808" fmla="*/ 4185950 h 5795240"/>
              <a:gd name="connsiteX47-43809" fmla="*/ 10138194 w 12641071"/>
              <a:gd name="connsiteY47-43810" fmla="*/ 4335228 h 5795240"/>
              <a:gd name="connsiteX48-43811" fmla="*/ 10137710 w 12641071"/>
              <a:gd name="connsiteY48-43812" fmla="*/ 4344822 h 5795240"/>
              <a:gd name="connsiteX49-43813" fmla="*/ 10133555 w 12641071"/>
              <a:gd name="connsiteY49-43814" fmla="*/ 4427096 h 5795240"/>
              <a:gd name="connsiteX50-43815" fmla="*/ 10129312 w 12641071"/>
              <a:gd name="connsiteY50-43816" fmla="*/ 4399289 h 5795240"/>
              <a:gd name="connsiteX51-43817" fmla="*/ 10126797 w 12641071"/>
              <a:gd name="connsiteY51-43818" fmla="*/ 4349498 h 5795240"/>
              <a:gd name="connsiteX52-43819" fmla="*/ 10126796 w 12641071"/>
              <a:gd name="connsiteY52-43820" fmla="*/ 4349498 h 5795240"/>
              <a:gd name="connsiteX53-43821" fmla="*/ 10129311 w 12641071"/>
              <a:gd name="connsiteY53-43822" fmla="*/ 4399289 h 5795240"/>
              <a:gd name="connsiteX54-43823" fmla="*/ 10133554 w 12641071"/>
              <a:gd name="connsiteY54-43824" fmla="*/ 4427096 h 5795240"/>
              <a:gd name="connsiteX55-43825" fmla="*/ 10130656 w 12641071"/>
              <a:gd name="connsiteY55-43826" fmla="*/ 4484506 h 5795240"/>
              <a:gd name="connsiteX56-43827" fmla="*/ 8678182 w 12641071"/>
              <a:gd name="connsiteY56-43828" fmla="*/ 5795240 h 5795240"/>
              <a:gd name="connsiteX57-43829" fmla="*/ 7467518 w 12641071"/>
              <a:gd name="connsiteY57-43830" fmla="*/ 5151535 h 5795240"/>
              <a:gd name="connsiteX58-43831" fmla="*/ 7419945 w 12641071"/>
              <a:gd name="connsiteY58-43832" fmla="*/ 5073228 h 5795240"/>
              <a:gd name="connsiteX59-43833" fmla="*/ 7367299 w 12641071"/>
              <a:gd name="connsiteY59-43834" fmla="*/ 4974928 h 5795240"/>
              <a:gd name="connsiteX60-43835" fmla="*/ 7320958 w 12641071"/>
              <a:gd name="connsiteY60-43836" fmla="*/ 4870887 h 5795240"/>
              <a:gd name="connsiteX61-43837" fmla="*/ 7322174 w 12641071"/>
              <a:gd name="connsiteY61-43838" fmla="*/ 4872361 h 5795240"/>
              <a:gd name="connsiteX62-43839" fmla="*/ 7322175 w 12641071"/>
              <a:gd name="connsiteY62-43840" fmla="*/ 4872361 h 5795240"/>
              <a:gd name="connsiteX63-43841" fmla="*/ 7223551 w 12641071"/>
              <a:gd name="connsiteY63-43842" fmla="*/ 4752829 h 5795240"/>
              <a:gd name="connsiteX64-43843" fmla="*/ 6652445 w 12641071"/>
              <a:gd name="connsiteY64-43844" fmla="*/ 4516269 h 5795240"/>
              <a:gd name="connsiteX65-43845" fmla="*/ 6200873 w 12641071"/>
              <a:gd name="connsiteY65-43846" fmla="*/ 4654206 h 5795240"/>
              <a:gd name="connsiteX66-43847" fmla="*/ 6088813 w 12641071"/>
              <a:gd name="connsiteY66-43848" fmla="*/ 4746663 h 5795240"/>
              <a:gd name="connsiteX67-43849" fmla="*/ 6023271 w 12641071"/>
              <a:gd name="connsiteY67-43850" fmla="*/ 4834312 h 5795240"/>
              <a:gd name="connsiteX68-43851" fmla="*/ 5935320 w 12641071"/>
              <a:gd name="connsiteY68-43852" fmla="*/ 4931081 h 5795240"/>
              <a:gd name="connsiteX69-43853" fmla="*/ 4971763 w 12641071"/>
              <a:gd name="connsiteY69-43854" fmla="*/ 5330200 h 5795240"/>
              <a:gd name="connsiteX70-43855" fmla="*/ 3716172 w 12641071"/>
              <a:gd name="connsiteY70-43856" fmla="*/ 4497938 h 5795240"/>
              <a:gd name="connsiteX71-43857" fmla="*/ 3659438 w 12641071"/>
              <a:gd name="connsiteY71-43858" fmla="*/ 4330309 h 5795240"/>
              <a:gd name="connsiteX72-43859" fmla="*/ 3659440 w 12641071"/>
              <a:gd name="connsiteY72-43860" fmla="*/ 4330309 h 5795240"/>
              <a:gd name="connsiteX73-43861" fmla="*/ 3613217 w 12641071"/>
              <a:gd name="connsiteY73-43862" fmla="*/ 4245153 h 5795240"/>
              <a:gd name="connsiteX74-43863" fmla="*/ 3083792 w 12641071"/>
              <a:gd name="connsiteY74-43864" fmla="*/ 3963660 h 5795240"/>
              <a:gd name="connsiteX75-43865" fmla="*/ 2835272 w 12641071"/>
              <a:gd name="connsiteY75-43866" fmla="*/ 4013833 h 5795240"/>
              <a:gd name="connsiteX76-43867" fmla="*/ 2762875 w 12641071"/>
              <a:gd name="connsiteY76-43868" fmla="*/ 4057784 h 5795240"/>
              <a:gd name="connsiteX77-43869" fmla="*/ 2664698 w 12641071"/>
              <a:gd name="connsiteY77-43870" fmla="*/ 4117431 h 5795240"/>
              <a:gd name="connsiteX78-43871" fmla="*/ 1804544 w 12641071"/>
              <a:gd name="connsiteY78-43872" fmla="*/ 4335229 h 5795240"/>
              <a:gd name="connsiteX79-43873" fmla="*/ 0 w 12641071"/>
              <a:gd name="connsiteY79-43874" fmla="*/ 2530685 h 5795240"/>
              <a:gd name="connsiteX80-43875" fmla="*/ 1804544 w 12641071"/>
              <a:gd name="connsiteY80-43876" fmla="*/ 726143 h 5795240"/>
              <a:gd name="connsiteX81-43877" fmla="*/ 3080549 w 12641071"/>
              <a:gd name="connsiteY81-43878" fmla="*/ 1254682 h 5795240"/>
              <a:gd name="connsiteX82-43879" fmla="*/ 3268676 w 12641071"/>
              <a:gd name="connsiteY82-43880" fmla="*/ 1461167 h 5795240"/>
              <a:gd name="connsiteX83-43881" fmla="*/ 3565826 w 12641071"/>
              <a:gd name="connsiteY83-43882" fmla="*/ 1551935 h 5795240"/>
              <a:gd name="connsiteX84-43883" fmla="*/ 4086504 w 12641071"/>
              <a:gd name="connsiteY84-43884" fmla="*/ 1127574 h 5795240"/>
              <a:gd name="connsiteX85-43885" fmla="*/ 4103078 w 12641071"/>
              <a:gd name="connsiteY85-43886" fmla="*/ 1004204 h 5795240"/>
              <a:gd name="connsiteX86-43887" fmla="*/ 5215874 w 12641071"/>
              <a:gd name="connsiteY86-43888" fmla="*/ 0 h 5795240"/>
              <a:gd name="connsiteX0-43889" fmla="*/ 5215874 w 12641071"/>
              <a:gd name="connsiteY0-43890" fmla="*/ 0 h 5795240"/>
              <a:gd name="connsiteX1-43891" fmla="*/ 5927386 w 12641071"/>
              <a:gd name="connsiteY1-43892" fmla="*/ 255427 h 5795240"/>
              <a:gd name="connsiteX2-43893" fmla="*/ 6105193 w 12641071"/>
              <a:gd name="connsiteY2-43894" fmla="*/ 442067 h 5795240"/>
              <a:gd name="connsiteX3-43895" fmla="*/ 6105193 w 12641071"/>
              <a:gd name="connsiteY3-43896" fmla="*/ 442069 h 5795240"/>
              <a:gd name="connsiteX4-43897" fmla="*/ 6141460 w 12641071"/>
              <a:gd name="connsiteY4-43898" fmla="*/ 475027 h 5795240"/>
              <a:gd name="connsiteX5-43899" fmla="*/ 6788665 w 12641071"/>
              <a:gd name="connsiteY5-43900" fmla="*/ 707369 h 5795240"/>
              <a:gd name="connsiteX6-43901" fmla="*/ 7184710 w 12641071"/>
              <a:gd name="connsiteY6-43902" fmla="*/ 627411 h 5795240"/>
              <a:gd name="connsiteX7-43903" fmla="*/ 7314851 w 12641071"/>
              <a:gd name="connsiteY7-43904" fmla="*/ 559537 h 5795240"/>
              <a:gd name="connsiteX8-43905" fmla="*/ 7314853 w 12641071"/>
              <a:gd name="connsiteY8-43906" fmla="*/ 559536 h 5795240"/>
              <a:gd name="connsiteX9-43907" fmla="*/ 7314851 w 12641071"/>
              <a:gd name="connsiteY9-43908" fmla="*/ 559537 h 5795240"/>
              <a:gd name="connsiteX10-43909" fmla="*/ 7391626 w 12641071"/>
              <a:gd name="connsiteY10-43910" fmla="*/ 508114 h 5795240"/>
              <a:gd name="connsiteX11-43911" fmla="*/ 7391631 w 12641071"/>
              <a:gd name="connsiteY11-43912" fmla="*/ 508110 h 5795240"/>
              <a:gd name="connsiteX12-43913" fmla="*/ 7478934 w 12641071"/>
              <a:gd name="connsiteY12-43914" fmla="*/ 466053 h 5795240"/>
              <a:gd name="connsiteX13-43915" fmla="*/ 7897193 w 12641071"/>
              <a:gd name="connsiteY13-43916" fmla="*/ 381611 h 5795240"/>
              <a:gd name="connsiteX14-43917" fmla="*/ 8788216 w 12641071"/>
              <a:gd name="connsiteY14-43918" fmla="*/ 855364 h 5795240"/>
              <a:gd name="connsiteX15-43919" fmla="*/ 8832362 w 12641071"/>
              <a:gd name="connsiteY15-43920" fmla="*/ 928030 h 5795240"/>
              <a:gd name="connsiteX16-43921" fmla="*/ 8832362 w 12641071"/>
              <a:gd name="connsiteY16-43922" fmla="*/ 928033 h 5795240"/>
              <a:gd name="connsiteX17-43923" fmla="*/ 8878117 w 12641071"/>
              <a:gd name="connsiteY17-43924" fmla="*/ 1018851 h 5795240"/>
              <a:gd name="connsiteX18-43925" fmla="*/ 8877719 w 12641071"/>
              <a:gd name="connsiteY18-43926" fmla="*/ 1018369 h 5795240"/>
              <a:gd name="connsiteX19-43927" fmla="*/ 8877719 w 12641071"/>
              <a:gd name="connsiteY19-43928" fmla="*/ 1018371 h 5795240"/>
              <a:gd name="connsiteX20-43929" fmla="*/ 8878116 w 12641071"/>
              <a:gd name="connsiteY20-43930" fmla="*/ 1018851 h 5795240"/>
              <a:gd name="connsiteX21-43931" fmla="*/ 8931285 w 12641071"/>
              <a:gd name="connsiteY21-43932" fmla="*/ 1083292 h 5795240"/>
              <a:gd name="connsiteX22-43933" fmla="*/ 9241478 w 12641071"/>
              <a:gd name="connsiteY22-43934" fmla="*/ 1211778 h 5795240"/>
              <a:gd name="connsiteX23-43935" fmla="*/ 9605238 w 12641071"/>
              <a:gd name="connsiteY23-43936" fmla="*/ 1018369 h 5795240"/>
              <a:gd name="connsiteX24-43937" fmla="*/ 9636247 w 12641071"/>
              <a:gd name="connsiteY24-43938" fmla="*/ 961241 h 5795240"/>
              <a:gd name="connsiteX25-43939" fmla="*/ 9641995 w 12641071"/>
              <a:gd name="connsiteY25-43940" fmla="*/ 961152 h 5795240"/>
              <a:gd name="connsiteX26-43941" fmla="*/ 9641995 w 12641071"/>
              <a:gd name="connsiteY26-43942" fmla="*/ 961153 h 5795240"/>
              <a:gd name="connsiteX27-43943" fmla="*/ 9653069 w 12641071"/>
              <a:gd name="connsiteY27-43944" fmla="*/ 960983 h 5795240"/>
              <a:gd name="connsiteX28-43945" fmla="*/ 9653070 w 12641071"/>
              <a:gd name="connsiteY28-43946" fmla="*/ 960982 h 5795240"/>
              <a:gd name="connsiteX29-43947" fmla="*/ 9641996 w 12641071"/>
              <a:gd name="connsiteY29-43948" fmla="*/ 961152 h 5795240"/>
              <a:gd name="connsiteX30-43949" fmla="*/ 9651917 w 12641071"/>
              <a:gd name="connsiteY30-43950" fmla="*/ 940556 h 5795240"/>
              <a:gd name="connsiteX31-43951" fmla="*/ 11050508 w 12641071"/>
              <a:gd name="connsiteY31-43952" fmla="*/ 108150 h 5795240"/>
              <a:gd name="connsiteX32-43953" fmla="*/ 12641071 w 12641071"/>
              <a:gd name="connsiteY32-43954" fmla="*/ 1698711 h 5795240"/>
              <a:gd name="connsiteX33-43955" fmla="*/ 11371062 w 12641071"/>
              <a:gd name="connsiteY33-43956" fmla="*/ 3256960 h 5795240"/>
              <a:gd name="connsiteX34-43957" fmla="*/ 11215953 w 12641071"/>
              <a:gd name="connsiteY34-43958" fmla="*/ 3280632 h 5795240"/>
              <a:gd name="connsiteX35-43959" fmla="*/ 11142318 w 12641071"/>
              <a:gd name="connsiteY35-43960" fmla="*/ 3276914 h 5795240"/>
              <a:gd name="connsiteX36-43961" fmla="*/ 11215952 w 12641071"/>
              <a:gd name="connsiteY36-43962" fmla="*/ 3280632 h 5795240"/>
              <a:gd name="connsiteX37-43963" fmla="*/ 11213133 w 12641071"/>
              <a:gd name="connsiteY37-43964" fmla="*/ 3281062 h 5795240"/>
              <a:gd name="connsiteX38-43965" fmla="*/ 11116921 w 12641071"/>
              <a:gd name="connsiteY38-43966" fmla="*/ 3285921 h 5795240"/>
              <a:gd name="connsiteX39-43967" fmla="*/ 11050507 w 12641071"/>
              <a:gd name="connsiteY39-43968" fmla="*/ 3289274 h 5795240"/>
              <a:gd name="connsiteX40-43969" fmla="*/ 11006292 w 12641071"/>
              <a:gd name="connsiteY40-43970" fmla="*/ 3287041 h 5795240"/>
              <a:gd name="connsiteX41-43971" fmla="*/ 10937101 w 12641071"/>
              <a:gd name="connsiteY41-43972" fmla="*/ 3297601 h 5795240"/>
              <a:gd name="connsiteX42-43973" fmla="*/ 10144740 w 12641071"/>
              <a:gd name="connsiteY42-43974" fmla="*/ 4089962 h 5795240"/>
              <a:gd name="connsiteX43-43975" fmla="*/ 10130374 w 12641071"/>
              <a:gd name="connsiteY43-43976" fmla="*/ 4184101 h 5795240"/>
              <a:gd name="connsiteX44-43977" fmla="*/ 10130375 w 12641071"/>
              <a:gd name="connsiteY44-43978" fmla="*/ 4184103 h 5795240"/>
              <a:gd name="connsiteX45-43979" fmla="*/ 10130656 w 12641071"/>
              <a:gd name="connsiteY45-43980" fmla="*/ 4185950 h 5795240"/>
              <a:gd name="connsiteX46-43981" fmla="*/ 10138194 w 12641071"/>
              <a:gd name="connsiteY46-43982" fmla="*/ 4335228 h 5795240"/>
              <a:gd name="connsiteX47-43983" fmla="*/ 10137710 w 12641071"/>
              <a:gd name="connsiteY47-43984" fmla="*/ 4344822 h 5795240"/>
              <a:gd name="connsiteX48-43985" fmla="*/ 10133555 w 12641071"/>
              <a:gd name="connsiteY48-43986" fmla="*/ 4427096 h 5795240"/>
              <a:gd name="connsiteX49-43987" fmla="*/ 10129312 w 12641071"/>
              <a:gd name="connsiteY49-43988" fmla="*/ 4399289 h 5795240"/>
              <a:gd name="connsiteX50-43989" fmla="*/ 10126797 w 12641071"/>
              <a:gd name="connsiteY50-43990" fmla="*/ 4349498 h 5795240"/>
              <a:gd name="connsiteX51-43991" fmla="*/ 10126796 w 12641071"/>
              <a:gd name="connsiteY51-43992" fmla="*/ 4349498 h 5795240"/>
              <a:gd name="connsiteX52-43993" fmla="*/ 10129311 w 12641071"/>
              <a:gd name="connsiteY52-43994" fmla="*/ 4399289 h 5795240"/>
              <a:gd name="connsiteX53-43995" fmla="*/ 10133554 w 12641071"/>
              <a:gd name="connsiteY53-43996" fmla="*/ 4427096 h 5795240"/>
              <a:gd name="connsiteX54-43997" fmla="*/ 10130656 w 12641071"/>
              <a:gd name="connsiteY54-43998" fmla="*/ 4484506 h 5795240"/>
              <a:gd name="connsiteX55-43999" fmla="*/ 8678182 w 12641071"/>
              <a:gd name="connsiteY55-44000" fmla="*/ 5795240 h 5795240"/>
              <a:gd name="connsiteX56-44001" fmla="*/ 7467518 w 12641071"/>
              <a:gd name="connsiteY56-44002" fmla="*/ 5151535 h 5795240"/>
              <a:gd name="connsiteX57-44003" fmla="*/ 7419945 w 12641071"/>
              <a:gd name="connsiteY57-44004" fmla="*/ 5073228 h 5795240"/>
              <a:gd name="connsiteX58-44005" fmla="*/ 7367299 w 12641071"/>
              <a:gd name="connsiteY58-44006" fmla="*/ 4974928 h 5795240"/>
              <a:gd name="connsiteX59-44007" fmla="*/ 7320958 w 12641071"/>
              <a:gd name="connsiteY59-44008" fmla="*/ 4870887 h 5795240"/>
              <a:gd name="connsiteX60-44009" fmla="*/ 7322174 w 12641071"/>
              <a:gd name="connsiteY60-44010" fmla="*/ 4872361 h 5795240"/>
              <a:gd name="connsiteX61-44011" fmla="*/ 7322175 w 12641071"/>
              <a:gd name="connsiteY61-44012" fmla="*/ 4872361 h 5795240"/>
              <a:gd name="connsiteX62-44013" fmla="*/ 7223551 w 12641071"/>
              <a:gd name="connsiteY62-44014" fmla="*/ 4752829 h 5795240"/>
              <a:gd name="connsiteX63-44015" fmla="*/ 6652445 w 12641071"/>
              <a:gd name="connsiteY63-44016" fmla="*/ 4516269 h 5795240"/>
              <a:gd name="connsiteX64-44017" fmla="*/ 6200873 w 12641071"/>
              <a:gd name="connsiteY64-44018" fmla="*/ 4654206 h 5795240"/>
              <a:gd name="connsiteX65-44019" fmla="*/ 6088813 w 12641071"/>
              <a:gd name="connsiteY65-44020" fmla="*/ 4746663 h 5795240"/>
              <a:gd name="connsiteX66-44021" fmla="*/ 6023271 w 12641071"/>
              <a:gd name="connsiteY66-44022" fmla="*/ 4834312 h 5795240"/>
              <a:gd name="connsiteX67-44023" fmla="*/ 5935320 w 12641071"/>
              <a:gd name="connsiteY67-44024" fmla="*/ 4931081 h 5795240"/>
              <a:gd name="connsiteX68-44025" fmla="*/ 4971763 w 12641071"/>
              <a:gd name="connsiteY68-44026" fmla="*/ 5330200 h 5795240"/>
              <a:gd name="connsiteX69-44027" fmla="*/ 3716172 w 12641071"/>
              <a:gd name="connsiteY69-44028" fmla="*/ 4497938 h 5795240"/>
              <a:gd name="connsiteX70-44029" fmla="*/ 3659438 w 12641071"/>
              <a:gd name="connsiteY70-44030" fmla="*/ 4330309 h 5795240"/>
              <a:gd name="connsiteX71-44031" fmla="*/ 3659440 w 12641071"/>
              <a:gd name="connsiteY71-44032" fmla="*/ 4330309 h 5795240"/>
              <a:gd name="connsiteX72-44033" fmla="*/ 3613217 w 12641071"/>
              <a:gd name="connsiteY72-44034" fmla="*/ 4245153 h 5795240"/>
              <a:gd name="connsiteX73-44035" fmla="*/ 3083792 w 12641071"/>
              <a:gd name="connsiteY73-44036" fmla="*/ 3963660 h 5795240"/>
              <a:gd name="connsiteX74-44037" fmla="*/ 2835272 w 12641071"/>
              <a:gd name="connsiteY74-44038" fmla="*/ 4013833 h 5795240"/>
              <a:gd name="connsiteX75-44039" fmla="*/ 2762875 w 12641071"/>
              <a:gd name="connsiteY75-44040" fmla="*/ 4057784 h 5795240"/>
              <a:gd name="connsiteX76-44041" fmla="*/ 2664698 w 12641071"/>
              <a:gd name="connsiteY76-44042" fmla="*/ 4117431 h 5795240"/>
              <a:gd name="connsiteX77-44043" fmla="*/ 1804544 w 12641071"/>
              <a:gd name="connsiteY77-44044" fmla="*/ 4335229 h 5795240"/>
              <a:gd name="connsiteX78-44045" fmla="*/ 0 w 12641071"/>
              <a:gd name="connsiteY78-44046" fmla="*/ 2530685 h 5795240"/>
              <a:gd name="connsiteX79-44047" fmla="*/ 1804544 w 12641071"/>
              <a:gd name="connsiteY79-44048" fmla="*/ 726143 h 5795240"/>
              <a:gd name="connsiteX80-44049" fmla="*/ 3080549 w 12641071"/>
              <a:gd name="connsiteY80-44050" fmla="*/ 1254682 h 5795240"/>
              <a:gd name="connsiteX81-44051" fmla="*/ 3268676 w 12641071"/>
              <a:gd name="connsiteY81-44052" fmla="*/ 1461167 h 5795240"/>
              <a:gd name="connsiteX82-44053" fmla="*/ 3565826 w 12641071"/>
              <a:gd name="connsiteY82-44054" fmla="*/ 1551935 h 5795240"/>
              <a:gd name="connsiteX83-44055" fmla="*/ 4086504 w 12641071"/>
              <a:gd name="connsiteY83-44056" fmla="*/ 1127574 h 5795240"/>
              <a:gd name="connsiteX84-44057" fmla="*/ 4103078 w 12641071"/>
              <a:gd name="connsiteY84-44058" fmla="*/ 1004204 h 5795240"/>
              <a:gd name="connsiteX85-44059" fmla="*/ 5215874 w 12641071"/>
              <a:gd name="connsiteY85-44060" fmla="*/ 0 h 5795240"/>
              <a:gd name="connsiteX0-44061" fmla="*/ 5215874 w 12641071"/>
              <a:gd name="connsiteY0-44062" fmla="*/ 0 h 5795240"/>
              <a:gd name="connsiteX1-44063" fmla="*/ 5927386 w 12641071"/>
              <a:gd name="connsiteY1-44064" fmla="*/ 255427 h 5795240"/>
              <a:gd name="connsiteX2-44065" fmla="*/ 6105193 w 12641071"/>
              <a:gd name="connsiteY2-44066" fmla="*/ 442067 h 5795240"/>
              <a:gd name="connsiteX3-44067" fmla="*/ 6105193 w 12641071"/>
              <a:gd name="connsiteY3-44068" fmla="*/ 442069 h 5795240"/>
              <a:gd name="connsiteX4-44069" fmla="*/ 6141460 w 12641071"/>
              <a:gd name="connsiteY4-44070" fmla="*/ 475027 h 5795240"/>
              <a:gd name="connsiteX5-44071" fmla="*/ 6788665 w 12641071"/>
              <a:gd name="connsiteY5-44072" fmla="*/ 707369 h 5795240"/>
              <a:gd name="connsiteX6-44073" fmla="*/ 7184710 w 12641071"/>
              <a:gd name="connsiteY6-44074" fmla="*/ 627411 h 5795240"/>
              <a:gd name="connsiteX7-44075" fmla="*/ 7314851 w 12641071"/>
              <a:gd name="connsiteY7-44076" fmla="*/ 559537 h 5795240"/>
              <a:gd name="connsiteX8-44077" fmla="*/ 7314853 w 12641071"/>
              <a:gd name="connsiteY8-44078" fmla="*/ 559536 h 5795240"/>
              <a:gd name="connsiteX9-44079" fmla="*/ 7314851 w 12641071"/>
              <a:gd name="connsiteY9-44080" fmla="*/ 559537 h 5795240"/>
              <a:gd name="connsiteX10-44081" fmla="*/ 7391626 w 12641071"/>
              <a:gd name="connsiteY10-44082" fmla="*/ 508114 h 5795240"/>
              <a:gd name="connsiteX11-44083" fmla="*/ 7391631 w 12641071"/>
              <a:gd name="connsiteY11-44084" fmla="*/ 508110 h 5795240"/>
              <a:gd name="connsiteX12-44085" fmla="*/ 7478934 w 12641071"/>
              <a:gd name="connsiteY12-44086" fmla="*/ 466053 h 5795240"/>
              <a:gd name="connsiteX13-44087" fmla="*/ 7897193 w 12641071"/>
              <a:gd name="connsiteY13-44088" fmla="*/ 381611 h 5795240"/>
              <a:gd name="connsiteX14-44089" fmla="*/ 8788216 w 12641071"/>
              <a:gd name="connsiteY14-44090" fmla="*/ 855364 h 5795240"/>
              <a:gd name="connsiteX15-44091" fmla="*/ 8832362 w 12641071"/>
              <a:gd name="connsiteY15-44092" fmla="*/ 928030 h 5795240"/>
              <a:gd name="connsiteX16-44093" fmla="*/ 8832362 w 12641071"/>
              <a:gd name="connsiteY16-44094" fmla="*/ 928033 h 5795240"/>
              <a:gd name="connsiteX17-44095" fmla="*/ 8878117 w 12641071"/>
              <a:gd name="connsiteY17-44096" fmla="*/ 1018851 h 5795240"/>
              <a:gd name="connsiteX18-44097" fmla="*/ 8877719 w 12641071"/>
              <a:gd name="connsiteY18-44098" fmla="*/ 1018369 h 5795240"/>
              <a:gd name="connsiteX19-44099" fmla="*/ 8877719 w 12641071"/>
              <a:gd name="connsiteY19-44100" fmla="*/ 1018371 h 5795240"/>
              <a:gd name="connsiteX20-44101" fmla="*/ 8878116 w 12641071"/>
              <a:gd name="connsiteY20-44102" fmla="*/ 1018851 h 5795240"/>
              <a:gd name="connsiteX21-44103" fmla="*/ 8931285 w 12641071"/>
              <a:gd name="connsiteY21-44104" fmla="*/ 1083292 h 5795240"/>
              <a:gd name="connsiteX22-44105" fmla="*/ 9241478 w 12641071"/>
              <a:gd name="connsiteY22-44106" fmla="*/ 1211778 h 5795240"/>
              <a:gd name="connsiteX23-44107" fmla="*/ 9605238 w 12641071"/>
              <a:gd name="connsiteY23-44108" fmla="*/ 1018369 h 5795240"/>
              <a:gd name="connsiteX24-44109" fmla="*/ 9636247 w 12641071"/>
              <a:gd name="connsiteY24-44110" fmla="*/ 961241 h 5795240"/>
              <a:gd name="connsiteX25-44111" fmla="*/ 9641995 w 12641071"/>
              <a:gd name="connsiteY25-44112" fmla="*/ 961152 h 5795240"/>
              <a:gd name="connsiteX26-44113" fmla="*/ 9641995 w 12641071"/>
              <a:gd name="connsiteY26-44114" fmla="*/ 961153 h 5795240"/>
              <a:gd name="connsiteX27-44115" fmla="*/ 9653069 w 12641071"/>
              <a:gd name="connsiteY27-44116" fmla="*/ 960983 h 5795240"/>
              <a:gd name="connsiteX28-44117" fmla="*/ 9653070 w 12641071"/>
              <a:gd name="connsiteY28-44118" fmla="*/ 960982 h 5795240"/>
              <a:gd name="connsiteX29-44119" fmla="*/ 9651917 w 12641071"/>
              <a:gd name="connsiteY29-44120" fmla="*/ 940556 h 5795240"/>
              <a:gd name="connsiteX30-44121" fmla="*/ 11050508 w 12641071"/>
              <a:gd name="connsiteY30-44122" fmla="*/ 108150 h 5795240"/>
              <a:gd name="connsiteX31-44123" fmla="*/ 12641071 w 12641071"/>
              <a:gd name="connsiteY31-44124" fmla="*/ 1698711 h 5795240"/>
              <a:gd name="connsiteX32-44125" fmla="*/ 11371062 w 12641071"/>
              <a:gd name="connsiteY32-44126" fmla="*/ 3256960 h 5795240"/>
              <a:gd name="connsiteX33-44127" fmla="*/ 11215953 w 12641071"/>
              <a:gd name="connsiteY33-44128" fmla="*/ 3280632 h 5795240"/>
              <a:gd name="connsiteX34-44129" fmla="*/ 11142318 w 12641071"/>
              <a:gd name="connsiteY34-44130" fmla="*/ 3276914 h 5795240"/>
              <a:gd name="connsiteX35-44131" fmla="*/ 11215952 w 12641071"/>
              <a:gd name="connsiteY35-44132" fmla="*/ 3280632 h 5795240"/>
              <a:gd name="connsiteX36-44133" fmla="*/ 11213133 w 12641071"/>
              <a:gd name="connsiteY36-44134" fmla="*/ 3281062 h 5795240"/>
              <a:gd name="connsiteX37-44135" fmla="*/ 11116921 w 12641071"/>
              <a:gd name="connsiteY37-44136" fmla="*/ 3285921 h 5795240"/>
              <a:gd name="connsiteX38-44137" fmla="*/ 11050507 w 12641071"/>
              <a:gd name="connsiteY38-44138" fmla="*/ 3289274 h 5795240"/>
              <a:gd name="connsiteX39-44139" fmla="*/ 11006292 w 12641071"/>
              <a:gd name="connsiteY39-44140" fmla="*/ 3287041 h 5795240"/>
              <a:gd name="connsiteX40-44141" fmla="*/ 10937101 w 12641071"/>
              <a:gd name="connsiteY40-44142" fmla="*/ 3297601 h 5795240"/>
              <a:gd name="connsiteX41-44143" fmla="*/ 10144740 w 12641071"/>
              <a:gd name="connsiteY41-44144" fmla="*/ 4089962 h 5795240"/>
              <a:gd name="connsiteX42-44145" fmla="*/ 10130374 w 12641071"/>
              <a:gd name="connsiteY42-44146" fmla="*/ 4184101 h 5795240"/>
              <a:gd name="connsiteX43-44147" fmla="*/ 10130375 w 12641071"/>
              <a:gd name="connsiteY43-44148" fmla="*/ 4184103 h 5795240"/>
              <a:gd name="connsiteX44-44149" fmla="*/ 10130656 w 12641071"/>
              <a:gd name="connsiteY44-44150" fmla="*/ 4185950 h 5795240"/>
              <a:gd name="connsiteX45-44151" fmla="*/ 10138194 w 12641071"/>
              <a:gd name="connsiteY45-44152" fmla="*/ 4335228 h 5795240"/>
              <a:gd name="connsiteX46-44153" fmla="*/ 10137710 w 12641071"/>
              <a:gd name="connsiteY46-44154" fmla="*/ 4344822 h 5795240"/>
              <a:gd name="connsiteX47-44155" fmla="*/ 10133555 w 12641071"/>
              <a:gd name="connsiteY47-44156" fmla="*/ 4427096 h 5795240"/>
              <a:gd name="connsiteX48-44157" fmla="*/ 10129312 w 12641071"/>
              <a:gd name="connsiteY48-44158" fmla="*/ 4399289 h 5795240"/>
              <a:gd name="connsiteX49-44159" fmla="*/ 10126797 w 12641071"/>
              <a:gd name="connsiteY49-44160" fmla="*/ 4349498 h 5795240"/>
              <a:gd name="connsiteX50-44161" fmla="*/ 10126796 w 12641071"/>
              <a:gd name="connsiteY50-44162" fmla="*/ 4349498 h 5795240"/>
              <a:gd name="connsiteX51-44163" fmla="*/ 10129311 w 12641071"/>
              <a:gd name="connsiteY51-44164" fmla="*/ 4399289 h 5795240"/>
              <a:gd name="connsiteX52-44165" fmla="*/ 10133554 w 12641071"/>
              <a:gd name="connsiteY52-44166" fmla="*/ 4427096 h 5795240"/>
              <a:gd name="connsiteX53-44167" fmla="*/ 10130656 w 12641071"/>
              <a:gd name="connsiteY53-44168" fmla="*/ 4484506 h 5795240"/>
              <a:gd name="connsiteX54-44169" fmla="*/ 8678182 w 12641071"/>
              <a:gd name="connsiteY54-44170" fmla="*/ 5795240 h 5795240"/>
              <a:gd name="connsiteX55-44171" fmla="*/ 7467518 w 12641071"/>
              <a:gd name="connsiteY55-44172" fmla="*/ 5151535 h 5795240"/>
              <a:gd name="connsiteX56-44173" fmla="*/ 7419945 w 12641071"/>
              <a:gd name="connsiteY56-44174" fmla="*/ 5073228 h 5795240"/>
              <a:gd name="connsiteX57-44175" fmla="*/ 7367299 w 12641071"/>
              <a:gd name="connsiteY57-44176" fmla="*/ 4974928 h 5795240"/>
              <a:gd name="connsiteX58-44177" fmla="*/ 7320958 w 12641071"/>
              <a:gd name="connsiteY58-44178" fmla="*/ 4870887 h 5795240"/>
              <a:gd name="connsiteX59-44179" fmla="*/ 7322174 w 12641071"/>
              <a:gd name="connsiteY59-44180" fmla="*/ 4872361 h 5795240"/>
              <a:gd name="connsiteX60-44181" fmla="*/ 7322175 w 12641071"/>
              <a:gd name="connsiteY60-44182" fmla="*/ 4872361 h 5795240"/>
              <a:gd name="connsiteX61-44183" fmla="*/ 7223551 w 12641071"/>
              <a:gd name="connsiteY61-44184" fmla="*/ 4752829 h 5795240"/>
              <a:gd name="connsiteX62-44185" fmla="*/ 6652445 w 12641071"/>
              <a:gd name="connsiteY62-44186" fmla="*/ 4516269 h 5795240"/>
              <a:gd name="connsiteX63-44187" fmla="*/ 6200873 w 12641071"/>
              <a:gd name="connsiteY63-44188" fmla="*/ 4654206 h 5795240"/>
              <a:gd name="connsiteX64-44189" fmla="*/ 6088813 w 12641071"/>
              <a:gd name="connsiteY64-44190" fmla="*/ 4746663 h 5795240"/>
              <a:gd name="connsiteX65-44191" fmla="*/ 6023271 w 12641071"/>
              <a:gd name="connsiteY65-44192" fmla="*/ 4834312 h 5795240"/>
              <a:gd name="connsiteX66-44193" fmla="*/ 5935320 w 12641071"/>
              <a:gd name="connsiteY66-44194" fmla="*/ 4931081 h 5795240"/>
              <a:gd name="connsiteX67-44195" fmla="*/ 4971763 w 12641071"/>
              <a:gd name="connsiteY67-44196" fmla="*/ 5330200 h 5795240"/>
              <a:gd name="connsiteX68-44197" fmla="*/ 3716172 w 12641071"/>
              <a:gd name="connsiteY68-44198" fmla="*/ 4497938 h 5795240"/>
              <a:gd name="connsiteX69-44199" fmla="*/ 3659438 w 12641071"/>
              <a:gd name="connsiteY69-44200" fmla="*/ 4330309 h 5795240"/>
              <a:gd name="connsiteX70-44201" fmla="*/ 3659440 w 12641071"/>
              <a:gd name="connsiteY70-44202" fmla="*/ 4330309 h 5795240"/>
              <a:gd name="connsiteX71-44203" fmla="*/ 3613217 w 12641071"/>
              <a:gd name="connsiteY71-44204" fmla="*/ 4245153 h 5795240"/>
              <a:gd name="connsiteX72-44205" fmla="*/ 3083792 w 12641071"/>
              <a:gd name="connsiteY72-44206" fmla="*/ 3963660 h 5795240"/>
              <a:gd name="connsiteX73-44207" fmla="*/ 2835272 w 12641071"/>
              <a:gd name="connsiteY73-44208" fmla="*/ 4013833 h 5795240"/>
              <a:gd name="connsiteX74-44209" fmla="*/ 2762875 w 12641071"/>
              <a:gd name="connsiteY74-44210" fmla="*/ 4057784 h 5795240"/>
              <a:gd name="connsiteX75-44211" fmla="*/ 2664698 w 12641071"/>
              <a:gd name="connsiteY75-44212" fmla="*/ 4117431 h 5795240"/>
              <a:gd name="connsiteX76-44213" fmla="*/ 1804544 w 12641071"/>
              <a:gd name="connsiteY76-44214" fmla="*/ 4335229 h 5795240"/>
              <a:gd name="connsiteX77-44215" fmla="*/ 0 w 12641071"/>
              <a:gd name="connsiteY77-44216" fmla="*/ 2530685 h 5795240"/>
              <a:gd name="connsiteX78-44217" fmla="*/ 1804544 w 12641071"/>
              <a:gd name="connsiteY78-44218" fmla="*/ 726143 h 5795240"/>
              <a:gd name="connsiteX79-44219" fmla="*/ 3080549 w 12641071"/>
              <a:gd name="connsiteY79-44220" fmla="*/ 1254682 h 5795240"/>
              <a:gd name="connsiteX80-44221" fmla="*/ 3268676 w 12641071"/>
              <a:gd name="connsiteY80-44222" fmla="*/ 1461167 h 5795240"/>
              <a:gd name="connsiteX81-44223" fmla="*/ 3565826 w 12641071"/>
              <a:gd name="connsiteY81-44224" fmla="*/ 1551935 h 5795240"/>
              <a:gd name="connsiteX82-44225" fmla="*/ 4086504 w 12641071"/>
              <a:gd name="connsiteY82-44226" fmla="*/ 1127574 h 5795240"/>
              <a:gd name="connsiteX83-44227" fmla="*/ 4103078 w 12641071"/>
              <a:gd name="connsiteY83-44228" fmla="*/ 1004204 h 5795240"/>
              <a:gd name="connsiteX84-44229" fmla="*/ 5215874 w 12641071"/>
              <a:gd name="connsiteY84-44230" fmla="*/ 0 h 5795240"/>
              <a:gd name="connsiteX0-44231" fmla="*/ 5215874 w 12641071"/>
              <a:gd name="connsiteY0-44232" fmla="*/ 0 h 5795240"/>
              <a:gd name="connsiteX1-44233" fmla="*/ 5927386 w 12641071"/>
              <a:gd name="connsiteY1-44234" fmla="*/ 255427 h 5795240"/>
              <a:gd name="connsiteX2-44235" fmla="*/ 6105193 w 12641071"/>
              <a:gd name="connsiteY2-44236" fmla="*/ 442067 h 5795240"/>
              <a:gd name="connsiteX3-44237" fmla="*/ 6105193 w 12641071"/>
              <a:gd name="connsiteY3-44238" fmla="*/ 442069 h 5795240"/>
              <a:gd name="connsiteX4-44239" fmla="*/ 6141460 w 12641071"/>
              <a:gd name="connsiteY4-44240" fmla="*/ 475027 h 5795240"/>
              <a:gd name="connsiteX5-44241" fmla="*/ 6788665 w 12641071"/>
              <a:gd name="connsiteY5-44242" fmla="*/ 707369 h 5795240"/>
              <a:gd name="connsiteX6-44243" fmla="*/ 7184710 w 12641071"/>
              <a:gd name="connsiteY6-44244" fmla="*/ 627411 h 5795240"/>
              <a:gd name="connsiteX7-44245" fmla="*/ 7314851 w 12641071"/>
              <a:gd name="connsiteY7-44246" fmla="*/ 559537 h 5795240"/>
              <a:gd name="connsiteX8-44247" fmla="*/ 7314853 w 12641071"/>
              <a:gd name="connsiteY8-44248" fmla="*/ 559536 h 5795240"/>
              <a:gd name="connsiteX9-44249" fmla="*/ 7314851 w 12641071"/>
              <a:gd name="connsiteY9-44250" fmla="*/ 559537 h 5795240"/>
              <a:gd name="connsiteX10-44251" fmla="*/ 7391626 w 12641071"/>
              <a:gd name="connsiteY10-44252" fmla="*/ 508114 h 5795240"/>
              <a:gd name="connsiteX11-44253" fmla="*/ 7391631 w 12641071"/>
              <a:gd name="connsiteY11-44254" fmla="*/ 508110 h 5795240"/>
              <a:gd name="connsiteX12-44255" fmla="*/ 7478934 w 12641071"/>
              <a:gd name="connsiteY12-44256" fmla="*/ 466053 h 5795240"/>
              <a:gd name="connsiteX13-44257" fmla="*/ 7897193 w 12641071"/>
              <a:gd name="connsiteY13-44258" fmla="*/ 381611 h 5795240"/>
              <a:gd name="connsiteX14-44259" fmla="*/ 8788216 w 12641071"/>
              <a:gd name="connsiteY14-44260" fmla="*/ 855364 h 5795240"/>
              <a:gd name="connsiteX15-44261" fmla="*/ 8832362 w 12641071"/>
              <a:gd name="connsiteY15-44262" fmla="*/ 928030 h 5795240"/>
              <a:gd name="connsiteX16-44263" fmla="*/ 8832362 w 12641071"/>
              <a:gd name="connsiteY16-44264" fmla="*/ 928033 h 5795240"/>
              <a:gd name="connsiteX17-44265" fmla="*/ 8878117 w 12641071"/>
              <a:gd name="connsiteY17-44266" fmla="*/ 1018851 h 5795240"/>
              <a:gd name="connsiteX18-44267" fmla="*/ 8877719 w 12641071"/>
              <a:gd name="connsiteY18-44268" fmla="*/ 1018369 h 5795240"/>
              <a:gd name="connsiteX19-44269" fmla="*/ 8877719 w 12641071"/>
              <a:gd name="connsiteY19-44270" fmla="*/ 1018371 h 5795240"/>
              <a:gd name="connsiteX20-44271" fmla="*/ 8878116 w 12641071"/>
              <a:gd name="connsiteY20-44272" fmla="*/ 1018851 h 5795240"/>
              <a:gd name="connsiteX21-44273" fmla="*/ 8931285 w 12641071"/>
              <a:gd name="connsiteY21-44274" fmla="*/ 1083292 h 5795240"/>
              <a:gd name="connsiteX22-44275" fmla="*/ 9241478 w 12641071"/>
              <a:gd name="connsiteY22-44276" fmla="*/ 1211778 h 5795240"/>
              <a:gd name="connsiteX23-44277" fmla="*/ 9605238 w 12641071"/>
              <a:gd name="connsiteY23-44278" fmla="*/ 1018369 h 5795240"/>
              <a:gd name="connsiteX24-44279" fmla="*/ 9636247 w 12641071"/>
              <a:gd name="connsiteY24-44280" fmla="*/ 961241 h 5795240"/>
              <a:gd name="connsiteX25-44281" fmla="*/ 9641995 w 12641071"/>
              <a:gd name="connsiteY25-44282" fmla="*/ 961152 h 5795240"/>
              <a:gd name="connsiteX26-44283" fmla="*/ 9641995 w 12641071"/>
              <a:gd name="connsiteY26-44284" fmla="*/ 961153 h 5795240"/>
              <a:gd name="connsiteX27-44285" fmla="*/ 9653069 w 12641071"/>
              <a:gd name="connsiteY27-44286" fmla="*/ 960983 h 5795240"/>
              <a:gd name="connsiteX28-44287" fmla="*/ 9651917 w 12641071"/>
              <a:gd name="connsiteY28-44288" fmla="*/ 940556 h 5795240"/>
              <a:gd name="connsiteX29-44289" fmla="*/ 11050508 w 12641071"/>
              <a:gd name="connsiteY29-44290" fmla="*/ 108150 h 5795240"/>
              <a:gd name="connsiteX30-44291" fmla="*/ 12641071 w 12641071"/>
              <a:gd name="connsiteY30-44292" fmla="*/ 1698711 h 5795240"/>
              <a:gd name="connsiteX31-44293" fmla="*/ 11371062 w 12641071"/>
              <a:gd name="connsiteY31-44294" fmla="*/ 3256960 h 5795240"/>
              <a:gd name="connsiteX32-44295" fmla="*/ 11215953 w 12641071"/>
              <a:gd name="connsiteY32-44296" fmla="*/ 3280632 h 5795240"/>
              <a:gd name="connsiteX33-44297" fmla="*/ 11142318 w 12641071"/>
              <a:gd name="connsiteY33-44298" fmla="*/ 3276914 h 5795240"/>
              <a:gd name="connsiteX34-44299" fmla="*/ 11215952 w 12641071"/>
              <a:gd name="connsiteY34-44300" fmla="*/ 3280632 h 5795240"/>
              <a:gd name="connsiteX35-44301" fmla="*/ 11213133 w 12641071"/>
              <a:gd name="connsiteY35-44302" fmla="*/ 3281062 h 5795240"/>
              <a:gd name="connsiteX36-44303" fmla="*/ 11116921 w 12641071"/>
              <a:gd name="connsiteY36-44304" fmla="*/ 3285921 h 5795240"/>
              <a:gd name="connsiteX37-44305" fmla="*/ 11050507 w 12641071"/>
              <a:gd name="connsiteY37-44306" fmla="*/ 3289274 h 5795240"/>
              <a:gd name="connsiteX38-44307" fmla="*/ 11006292 w 12641071"/>
              <a:gd name="connsiteY38-44308" fmla="*/ 3287041 h 5795240"/>
              <a:gd name="connsiteX39-44309" fmla="*/ 10937101 w 12641071"/>
              <a:gd name="connsiteY39-44310" fmla="*/ 3297601 h 5795240"/>
              <a:gd name="connsiteX40-44311" fmla="*/ 10144740 w 12641071"/>
              <a:gd name="connsiteY40-44312" fmla="*/ 4089962 h 5795240"/>
              <a:gd name="connsiteX41-44313" fmla="*/ 10130374 w 12641071"/>
              <a:gd name="connsiteY41-44314" fmla="*/ 4184101 h 5795240"/>
              <a:gd name="connsiteX42-44315" fmla="*/ 10130375 w 12641071"/>
              <a:gd name="connsiteY42-44316" fmla="*/ 4184103 h 5795240"/>
              <a:gd name="connsiteX43-44317" fmla="*/ 10130656 w 12641071"/>
              <a:gd name="connsiteY43-44318" fmla="*/ 4185950 h 5795240"/>
              <a:gd name="connsiteX44-44319" fmla="*/ 10138194 w 12641071"/>
              <a:gd name="connsiteY44-44320" fmla="*/ 4335228 h 5795240"/>
              <a:gd name="connsiteX45-44321" fmla="*/ 10137710 w 12641071"/>
              <a:gd name="connsiteY45-44322" fmla="*/ 4344822 h 5795240"/>
              <a:gd name="connsiteX46-44323" fmla="*/ 10133555 w 12641071"/>
              <a:gd name="connsiteY46-44324" fmla="*/ 4427096 h 5795240"/>
              <a:gd name="connsiteX47-44325" fmla="*/ 10129312 w 12641071"/>
              <a:gd name="connsiteY47-44326" fmla="*/ 4399289 h 5795240"/>
              <a:gd name="connsiteX48-44327" fmla="*/ 10126797 w 12641071"/>
              <a:gd name="connsiteY48-44328" fmla="*/ 4349498 h 5795240"/>
              <a:gd name="connsiteX49-44329" fmla="*/ 10126796 w 12641071"/>
              <a:gd name="connsiteY49-44330" fmla="*/ 4349498 h 5795240"/>
              <a:gd name="connsiteX50-44331" fmla="*/ 10129311 w 12641071"/>
              <a:gd name="connsiteY50-44332" fmla="*/ 4399289 h 5795240"/>
              <a:gd name="connsiteX51-44333" fmla="*/ 10133554 w 12641071"/>
              <a:gd name="connsiteY51-44334" fmla="*/ 4427096 h 5795240"/>
              <a:gd name="connsiteX52-44335" fmla="*/ 10130656 w 12641071"/>
              <a:gd name="connsiteY52-44336" fmla="*/ 4484506 h 5795240"/>
              <a:gd name="connsiteX53-44337" fmla="*/ 8678182 w 12641071"/>
              <a:gd name="connsiteY53-44338" fmla="*/ 5795240 h 5795240"/>
              <a:gd name="connsiteX54-44339" fmla="*/ 7467518 w 12641071"/>
              <a:gd name="connsiteY54-44340" fmla="*/ 5151535 h 5795240"/>
              <a:gd name="connsiteX55-44341" fmla="*/ 7419945 w 12641071"/>
              <a:gd name="connsiteY55-44342" fmla="*/ 5073228 h 5795240"/>
              <a:gd name="connsiteX56-44343" fmla="*/ 7367299 w 12641071"/>
              <a:gd name="connsiteY56-44344" fmla="*/ 4974928 h 5795240"/>
              <a:gd name="connsiteX57-44345" fmla="*/ 7320958 w 12641071"/>
              <a:gd name="connsiteY57-44346" fmla="*/ 4870887 h 5795240"/>
              <a:gd name="connsiteX58-44347" fmla="*/ 7322174 w 12641071"/>
              <a:gd name="connsiteY58-44348" fmla="*/ 4872361 h 5795240"/>
              <a:gd name="connsiteX59-44349" fmla="*/ 7322175 w 12641071"/>
              <a:gd name="connsiteY59-44350" fmla="*/ 4872361 h 5795240"/>
              <a:gd name="connsiteX60-44351" fmla="*/ 7223551 w 12641071"/>
              <a:gd name="connsiteY60-44352" fmla="*/ 4752829 h 5795240"/>
              <a:gd name="connsiteX61-44353" fmla="*/ 6652445 w 12641071"/>
              <a:gd name="connsiteY61-44354" fmla="*/ 4516269 h 5795240"/>
              <a:gd name="connsiteX62-44355" fmla="*/ 6200873 w 12641071"/>
              <a:gd name="connsiteY62-44356" fmla="*/ 4654206 h 5795240"/>
              <a:gd name="connsiteX63-44357" fmla="*/ 6088813 w 12641071"/>
              <a:gd name="connsiteY63-44358" fmla="*/ 4746663 h 5795240"/>
              <a:gd name="connsiteX64-44359" fmla="*/ 6023271 w 12641071"/>
              <a:gd name="connsiteY64-44360" fmla="*/ 4834312 h 5795240"/>
              <a:gd name="connsiteX65-44361" fmla="*/ 5935320 w 12641071"/>
              <a:gd name="connsiteY65-44362" fmla="*/ 4931081 h 5795240"/>
              <a:gd name="connsiteX66-44363" fmla="*/ 4971763 w 12641071"/>
              <a:gd name="connsiteY66-44364" fmla="*/ 5330200 h 5795240"/>
              <a:gd name="connsiteX67-44365" fmla="*/ 3716172 w 12641071"/>
              <a:gd name="connsiteY67-44366" fmla="*/ 4497938 h 5795240"/>
              <a:gd name="connsiteX68-44367" fmla="*/ 3659438 w 12641071"/>
              <a:gd name="connsiteY68-44368" fmla="*/ 4330309 h 5795240"/>
              <a:gd name="connsiteX69-44369" fmla="*/ 3659440 w 12641071"/>
              <a:gd name="connsiteY69-44370" fmla="*/ 4330309 h 5795240"/>
              <a:gd name="connsiteX70-44371" fmla="*/ 3613217 w 12641071"/>
              <a:gd name="connsiteY70-44372" fmla="*/ 4245153 h 5795240"/>
              <a:gd name="connsiteX71-44373" fmla="*/ 3083792 w 12641071"/>
              <a:gd name="connsiteY71-44374" fmla="*/ 3963660 h 5795240"/>
              <a:gd name="connsiteX72-44375" fmla="*/ 2835272 w 12641071"/>
              <a:gd name="connsiteY72-44376" fmla="*/ 4013833 h 5795240"/>
              <a:gd name="connsiteX73-44377" fmla="*/ 2762875 w 12641071"/>
              <a:gd name="connsiteY73-44378" fmla="*/ 4057784 h 5795240"/>
              <a:gd name="connsiteX74-44379" fmla="*/ 2664698 w 12641071"/>
              <a:gd name="connsiteY74-44380" fmla="*/ 4117431 h 5795240"/>
              <a:gd name="connsiteX75-44381" fmla="*/ 1804544 w 12641071"/>
              <a:gd name="connsiteY75-44382" fmla="*/ 4335229 h 5795240"/>
              <a:gd name="connsiteX76-44383" fmla="*/ 0 w 12641071"/>
              <a:gd name="connsiteY76-44384" fmla="*/ 2530685 h 5795240"/>
              <a:gd name="connsiteX77-44385" fmla="*/ 1804544 w 12641071"/>
              <a:gd name="connsiteY77-44386" fmla="*/ 726143 h 5795240"/>
              <a:gd name="connsiteX78-44387" fmla="*/ 3080549 w 12641071"/>
              <a:gd name="connsiteY78-44388" fmla="*/ 1254682 h 5795240"/>
              <a:gd name="connsiteX79-44389" fmla="*/ 3268676 w 12641071"/>
              <a:gd name="connsiteY79-44390" fmla="*/ 1461167 h 5795240"/>
              <a:gd name="connsiteX80-44391" fmla="*/ 3565826 w 12641071"/>
              <a:gd name="connsiteY80-44392" fmla="*/ 1551935 h 5795240"/>
              <a:gd name="connsiteX81-44393" fmla="*/ 4086504 w 12641071"/>
              <a:gd name="connsiteY81-44394" fmla="*/ 1127574 h 5795240"/>
              <a:gd name="connsiteX82-44395" fmla="*/ 4103078 w 12641071"/>
              <a:gd name="connsiteY82-44396" fmla="*/ 1004204 h 5795240"/>
              <a:gd name="connsiteX83-44397" fmla="*/ 5215874 w 12641071"/>
              <a:gd name="connsiteY83-44398" fmla="*/ 0 h 5795240"/>
              <a:gd name="connsiteX0-44399" fmla="*/ 5215874 w 12641071"/>
              <a:gd name="connsiteY0-44400" fmla="*/ 0 h 5795240"/>
              <a:gd name="connsiteX1-44401" fmla="*/ 5927386 w 12641071"/>
              <a:gd name="connsiteY1-44402" fmla="*/ 255427 h 5795240"/>
              <a:gd name="connsiteX2-44403" fmla="*/ 6105193 w 12641071"/>
              <a:gd name="connsiteY2-44404" fmla="*/ 442067 h 5795240"/>
              <a:gd name="connsiteX3-44405" fmla="*/ 6105193 w 12641071"/>
              <a:gd name="connsiteY3-44406" fmla="*/ 442069 h 5795240"/>
              <a:gd name="connsiteX4-44407" fmla="*/ 6141460 w 12641071"/>
              <a:gd name="connsiteY4-44408" fmla="*/ 475027 h 5795240"/>
              <a:gd name="connsiteX5-44409" fmla="*/ 6788665 w 12641071"/>
              <a:gd name="connsiteY5-44410" fmla="*/ 707369 h 5795240"/>
              <a:gd name="connsiteX6-44411" fmla="*/ 7184710 w 12641071"/>
              <a:gd name="connsiteY6-44412" fmla="*/ 627411 h 5795240"/>
              <a:gd name="connsiteX7-44413" fmla="*/ 7314851 w 12641071"/>
              <a:gd name="connsiteY7-44414" fmla="*/ 559537 h 5795240"/>
              <a:gd name="connsiteX8-44415" fmla="*/ 7314853 w 12641071"/>
              <a:gd name="connsiteY8-44416" fmla="*/ 559536 h 5795240"/>
              <a:gd name="connsiteX9-44417" fmla="*/ 7314851 w 12641071"/>
              <a:gd name="connsiteY9-44418" fmla="*/ 559537 h 5795240"/>
              <a:gd name="connsiteX10-44419" fmla="*/ 7391626 w 12641071"/>
              <a:gd name="connsiteY10-44420" fmla="*/ 508114 h 5795240"/>
              <a:gd name="connsiteX11-44421" fmla="*/ 7391631 w 12641071"/>
              <a:gd name="connsiteY11-44422" fmla="*/ 508110 h 5795240"/>
              <a:gd name="connsiteX12-44423" fmla="*/ 7478934 w 12641071"/>
              <a:gd name="connsiteY12-44424" fmla="*/ 466053 h 5795240"/>
              <a:gd name="connsiteX13-44425" fmla="*/ 7897193 w 12641071"/>
              <a:gd name="connsiteY13-44426" fmla="*/ 381611 h 5795240"/>
              <a:gd name="connsiteX14-44427" fmla="*/ 8788216 w 12641071"/>
              <a:gd name="connsiteY14-44428" fmla="*/ 855364 h 5795240"/>
              <a:gd name="connsiteX15-44429" fmla="*/ 8832362 w 12641071"/>
              <a:gd name="connsiteY15-44430" fmla="*/ 928030 h 5795240"/>
              <a:gd name="connsiteX16-44431" fmla="*/ 8832362 w 12641071"/>
              <a:gd name="connsiteY16-44432" fmla="*/ 928033 h 5795240"/>
              <a:gd name="connsiteX17-44433" fmla="*/ 8878117 w 12641071"/>
              <a:gd name="connsiteY17-44434" fmla="*/ 1018851 h 5795240"/>
              <a:gd name="connsiteX18-44435" fmla="*/ 8877719 w 12641071"/>
              <a:gd name="connsiteY18-44436" fmla="*/ 1018369 h 5795240"/>
              <a:gd name="connsiteX19-44437" fmla="*/ 8877719 w 12641071"/>
              <a:gd name="connsiteY19-44438" fmla="*/ 1018371 h 5795240"/>
              <a:gd name="connsiteX20-44439" fmla="*/ 8878116 w 12641071"/>
              <a:gd name="connsiteY20-44440" fmla="*/ 1018851 h 5795240"/>
              <a:gd name="connsiteX21-44441" fmla="*/ 8931285 w 12641071"/>
              <a:gd name="connsiteY21-44442" fmla="*/ 1083292 h 5795240"/>
              <a:gd name="connsiteX22-44443" fmla="*/ 9241478 w 12641071"/>
              <a:gd name="connsiteY22-44444" fmla="*/ 1211778 h 5795240"/>
              <a:gd name="connsiteX23-44445" fmla="*/ 9605238 w 12641071"/>
              <a:gd name="connsiteY23-44446" fmla="*/ 1018369 h 5795240"/>
              <a:gd name="connsiteX24-44447" fmla="*/ 9636247 w 12641071"/>
              <a:gd name="connsiteY24-44448" fmla="*/ 961241 h 5795240"/>
              <a:gd name="connsiteX25-44449" fmla="*/ 9641995 w 12641071"/>
              <a:gd name="connsiteY25-44450" fmla="*/ 961152 h 5795240"/>
              <a:gd name="connsiteX26-44451" fmla="*/ 9641995 w 12641071"/>
              <a:gd name="connsiteY26-44452" fmla="*/ 961153 h 5795240"/>
              <a:gd name="connsiteX27-44453" fmla="*/ 9651917 w 12641071"/>
              <a:gd name="connsiteY27-44454" fmla="*/ 940556 h 5795240"/>
              <a:gd name="connsiteX28-44455" fmla="*/ 11050508 w 12641071"/>
              <a:gd name="connsiteY28-44456" fmla="*/ 108150 h 5795240"/>
              <a:gd name="connsiteX29-44457" fmla="*/ 12641071 w 12641071"/>
              <a:gd name="connsiteY29-44458" fmla="*/ 1698711 h 5795240"/>
              <a:gd name="connsiteX30-44459" fmla="*/ 11371062 w 12641071"/>
              <a:gd name="connsiteY30-44460" fmla="*/ 3256960 h 5795240"/>
              <a:gd name="connsiteX31-44461" fmla="*/ 11215953 w 12641071"/>
              <a:gd name="connsiteY31-44462" fmla="*/ 3280632 h 5795240"/>
              <a:gd name="connsiteX32-44463" fmla="*/ 11142318 w 12641071"/>
              <a:gd name="connsiteY32-44464" fmla="*/ 3276914 h 5795240"/>
              <a:gd name="connsiteX33-44465" fmla="*/ 11215952 w 12641071"/>
              <a:gd name="connsiteY33-44466" fmla="*/ 3280632 h 5795240"/>
              <a:gd name="connsiteX34-44467" fmla="*/ 11213133 w 12641071"/>
              <a:gd name="connsiteY34-44468" fmla="*/ 3281062 h 5795240"/>
              <a:gd name="connsiteX35-44469" fmla="*/ 11116921 w 12641071"/>
              <a:gd name="connsiteY35-44470" fmla="*/ 3285921 h 5795240"/>
              <a:gd name="connsiteX36-44471" fmla="*/ 11050507 w 12641071"/>
              <a:gd name="connsiteY36-44472" fmla="*/ 3289274 h 5795240"/>
              <a:gd name="connsiteX37-44473" fmla="*/ 11006292 w 12641071"/>
              <a:gd name="connsiteY37-44474" fmla="*/ 3287041 h 5795240"/>
              <a:gd name="connsiteX38-44475" fmla="*/ 10937101 w 12641071"/>
              <a:gd name="connsiteY38-44476" fmla="*/ 3297601 h 5795240"/>
              <a:gd name="connsiteX39-44477" fmla="*/ 10144740 w 12641071"/>
              <a:gd name="connsiteY39-44478" fmla="*/ 4089962 h 5795240"/>
              <a:gd name="connsiteX40-44479" fmla="*/ 10130374 w 12641071"/>
              <a:gd name="connsiteY40-44480" fmla="*/ 4184101 h 5795240"/>
              <a:gd name="connsiteX41-44481" fmla="*/ 10130375 w 12641071"/>
              <a:gd name="connsiteY41-44482" fmla="*/ 4184103 h 5795240"/>
              <a:gd name="connsiteX42-44483" fmla="*/ 10130656 w 12641071"/>
              <a:gd name="connsiteY42-44484" fmla="*/ 4185950 h 5795240"/>
              <a:gd name="connsiteX43-44485" fmla="*/ 10138194 w 12641071"/>
              <a:gd name="connsiteY43-44486" fmla="*/ 4335228 h 5795240"/>
              <a:gd name="connsiteX44-44487" fmla="*/ 10137710 w 12641071"/>
              <a:gd name="connsiteY44-44488" fmla="*/ 4344822 h 5795240"/>
              <a:gd name="connsiteX45-44489" fmla="*/ 10133555 w 12641071"/>
              <a:gd name="connsiteY45-44490" fmla="*/ 4427096 h 5795240"/>
              <a:gd name="connsiteX46-44491" fmla="*/ 10129312 w 12641071"/>
              <a:gd name="connsiteY46-44492" fmla="*/ 4399289 h 5795240"/>
              <a:gd name="connsiteX47-44493" fmla="*/ 10126797 w 12641071"/>
              <a:gd name="connsiteY47-44494" fmla="*/ 4349498 h 5795240"/>
              <a:gd name="connsiteX48-44495" fmla="*/ 10126796 w 12641071"/>
              <a:gd name="connsiteY48-44496" fmla="*/ 4349498 h 5795240"/>
              <a:gd name="connsiteX49-44497" fmla="*/ 10129311 w 12641071"/>
              <a:gd name="connsiteY49-44498" fmla="*/ 4399289 h 5795240"/>
              <a:gd name="connsiteX50-44499" fmla="*/ 10133554 w 12641071"/>
              <a:gd name="connsiteY50-44500" fmla="*/ 4427096 h 5795240"/>
              <a:gd name="connsiteX51-44501" fmla="*/ 10130656 w 12641071"/>
              <a:gd name="connsiteY51-44502" fmla="*/ 4484506 h 5795240"/>
              <a:gd name="connsiteX52-44503" fmla="*/ 8678182 w 12641071"/>
              <a:gd name="connsiteY52-44504" fmla="*/ 5795240 h 5795240"/>
              <a:gd name="connsiteX53-44505" fmla="*/ 7467518 w 12641071"/>
              <a:gd name="connsiteY53-44506" fmla="*/ 5151535 h 5795240"/>
              <a:gd name="connsiteX54-44507" fmla="*/ 7419945 w 12641071"/>
              <a:gd name="connsiteY54-44508" fmla="*/ 5073228 h 5795240"/>
              <a:gd name="connsiteX55-44509" fmla="*/ 7367299 w 12641071"/>
              <a:gd name="connsiteY55-44510" fmla="*/ 4974928 h 5795240"/>
              <a:gd name="connsiteX56-44511" fmla="*/ 7320958 w 12641071"/>
              <a:gd name="connsiteY56-44512" fmla="*/ 4870887 h 5795240"/>
              <a:gd name="connsiteX57-44513" fmla="*/ 7322174 w 12641071"/>
              <a:gd name="connsiteY57-44514" fmla="*/ 4872361 h 5795240"/>
              <a:gd name="connsiteX58-44515" fmla="*/ 7322175 w 12641071"/>
              <a:gd name="connsiteY58-44516" fmla="*/ 4872361 h 5795240"/>
              <a:gd name="connsiteX59-44517" fmla="*/ 7223551 w 12641071"/>
              <a:gd name="connsiteY59-44518" fmla="*/ 4752829 h 5795240"/>
              <a:gd name="connsiteX60-44519" fmla="*/ 6652445 w 12641071"/>
              <a:gd name="connsiteY60-44520" fmla="*/ 4516269 h 5795240"/>
              <a:gd name="connsiteX61-44521" fmla="*/ 6200873 w 12641071"/>
              <a:gd name="connsiteY61-44522" fmla="*/ 4654206 h 5795240"/>
              <a:gd name="connsiteX62-44523" fmla="*/ 6088813 w 12641071"/>
              <a:gd name="connsiteY62-44524" fmla="*/ 4746663 h 5795240"/>
              <a:gd name="connsiteX63-44525" fmla="*/ 6023271 w 12641071"/>
              <a:gd name="connsiteY63-44526" fmla="*/ 4834312 h 5795240"/>
              <a:gd name="connsiteX64-44527" fmla="*/ 5935320 w 12641071"/>
              <a:gd name="connsiteY64-44528" fmla="*/ 4931081 h 5795240"/>
              <a:gd name="connsiteX65-44529" fmla="*/ 4971763 w 12641071"/>
              <a:gd name="connsiteY65-44530" fmla="*/ 5330200 h 5795240"/>
              <a:gd name="connsiteX66-44531" fmla="*/ 3716172 w 12641071"/>
              <a:gd name="connsiteY66-44532" fmla="*/ 4497938 h 5795240"/>
              <a:gd name="connsiteX67-44533" fmla="*/ 3659438 w 12641071"/>
              <a:gd name="connsiteY67-44534" fmla="*/ 4330309 h 5795240"/>
              <a:gd name="connsiteX68-44535" fmla="*/ 3659440 w 12641071"/>
              <a:gd name="connsiteY68-44536" fmla="*/ 4330309 h 5795240"/>
              <a:gd name="connsiteX69-44537" fmla="*/ 3613217 w 12641071"/>
              <a:gd name="connsiteY69-44538" fmla="*/ 4245153 h 5795240"/>
              <a:gd name="connsiteX70-44539" fmla="*/ 3083792 w 12641071"/>
              <a:gd name="connsiteY70-44540" fmla="*/ 3963660 h 5795240"/>
              <a:gd name="connsiteX71-44541" fmla="*/ 2835272 w 12641071"/>
              <a:gd name="connsiteY71-44542" fmla="*/ 4013833 h 5795240"/>
              <a:gd name="connsiteX72-44543" fmla="*/ 2762875 w 12641071"/>
              <a:gd name="connsiteY72-44544" fmla="*/ 4057784 h 5795240"/>
              <a:gd name="connsiteX73-44545" fmla="*/ 2664698 w 12641071"/>
              <a:gd name="connsiteY73-44546" fmla="*/ 4117431 h 5795240"/>
              <a:gd name="connsiteX74-44547" fmla="*/ 1804544 w 12641071"/>
              <a:gd name="connsiteY74-44548" fmla="*/ 4335229 h 5795240"/>
              <a:gd name="connsiteX75-44549" fmla="*/ 0 w 12641071"/>
              <a:gd name="connsiteY75-44550" fmla="*/ 2530685 h 5795240"/>
              <a:gd name="connsiteX76-44551" fmla="*/ 1804544 w 12641071"/>
              <a:gd name="connsiteY76-44552" fmla="*/ 726143 h 5795240"/>
              <a:gd name="connsiteX77-44553" fmla="*/ 3080549 w 12641071"/>
              <a:gd name="connsiteY77-44554" fmla="*/ 1254682 h 5795240"/>
              <a:gd name="connsiteX78-44555" fmla="*/ 3268676 w 12641071"/>
              <a:gd name="connsiteY78-44556" fmla="*/ 1461167 h 5795240"/>
              <a:gd name="connsiteX79-44557" fmla="*/ 3565826 w 12641071"/>
              <a:gd name="connsiteY79-44558" fmla="*/ 1551935 h 5795240"/>
              <a:gd name="connsiteX80-44559" fmla="*/ 4086504 w 12641071"/>
              <a:gd name="connsiteY80-44560" fmla="*/ 1127574 h 5795240"/>
              <a:gd name="connsiteX81-44561" fmla="*/ 4103078 w 12641071"/>
              <a:gd name="connsiteY81-44562" fmla="*/ 1004204 h 5795240"/>
              <a:gd name="connsiteX82-44563" fmla="*/ 5215874 w 12641071"/>
              <a:gd name="connsiteY82-44564" fmla="*/ 0 h 5795240"/>
              <a:gd name="connsiteX0-44565" fmla="*/ 5215874 w 12641071"/>
              <a:gd name="connsiteY0-44566" fmla="*/ 0 h 5795240"/>
              <a:gd name="connsiteX1-44567" fmla="*/ 5927386 w 12641071"/>
              <a:gd name="connsiteY1-44568" fmla="*/ 255427 h 5795240"/>
              <a:gd name="connsiteX2-44569" fmla="*/ 6105193 w 12641071"/>
              <a:gd name="connsiteY2-44570" fmla="*/ 442067 h 5795240"/>
              <a:gd name="connsiteX3-44571" fmla="*/ 6105193 w 12641071"/>
              <a:gd name="connsiteY3-44572" fmla="*/ 442069 h 5795240"/>
              <a:gd name="connsiteX4-44573" fmla="*/ 6141460 w 12641071"/>
              <a:gd name="connsiteY4-44574" fmla="*/ 475027 h 5795240"/>
              <a:gd name="connsiteX5-44575" fmla="*/ 6788665 w 12641071"/>
              <a:gd name="connsiteY5-44576" fmla="*/ 707369 h 5795240"/>
              <a:gd name="connsiteX6-44577" fmla="*/ 7184710 w 12641071"/>
              <a:gd name="connsiteY6-44578" fmla="*/ 627411 h 5795240"/>
              <a:gd name="connsiteX7-44579" fmla="*/ 7314851 w 12641071"/>
              <a:gd name="connsiteY7-44580" fmla="*/ 559537 h 5795240"/>
              <a:gd name="connsiteX8-44581" fmla="*/ 7314853 w 12641071"/>
              <a:gd name="connsiteY8-44582" fmla="*/ 559536 h 5795240"/>
              <a:gd name="connsiteX9-44583" fmla="*/ 7314851 w 12641071"/>
              <a:gd name="connsiteY9-44584" fmla="*/ 559537 h 5795240"/>
              <a:gd name="connsiteX10-44585" fmla="*/ 7391626 w 12641071"/>
              <a:gd name="connsiteY10-44586" fmla="*/ 508114 h 5795240"/>
              <a:gd name="connsiteX11-44587" fmla="*/ 7391631 w 12641071"/>
              <a:gd name="connsiteY11-44588" fmla="*/ 508110 h 5795240"/>
              <a:gd name="connsiteX12-44589" fmla="*/ 7478934 w 12641071"/>
              <a:gd name="connsiteY12-44590" fmla="*/ 466053 h 5795240"/>
              <a:gd name="connsiteX13-44591" fmla="*/ 7897193 w 12641071"/>
              <a:gd name="connsiteY13-44592" fmla="*/ 381611 h 5795240"/>
              <a:gd name="connsiteX14-44593" fmla="*/ 8788216 w 12641071"/>
              <a:gd name="connsiteY14-44594" fmla="*/ 855364 h 5795240"/>
              <a:gd name="connsiteX15-44595" fmla="*/ 8832362 w 12641071"/>
              <a:gd name="connsiteY15-44596" fmla="*/ 928030 h 5795240"/>
              <a:gd name="connsiteX16-44597" fmla="*/ 8832362 w 12641071"/>
              <a:gd name="connsiteY16-44598" fmla="*/ 928033 h 5795240"/>
              <a:gd name="connsiteX17-44599" fmla="*/ 8878117 w 12641071"/>
              <a:gd name="connsiteY17-44600" fmla="*/ 1018851 h 5795240"/>
              <a:gd name="connsiteX18-44601" fmla="*/ 8877719 w 12641071"/>
              <a:gd name="connsiteY18-44602" fmla="*/ 1018369 h 5795240"/>
              <a:gd name="connsiteX19-44603" fmla="*/ 8877719 w 12641071"/>
              <a:gd name="connsiteY19-44604" fmla="*/ 1018371 h 5795240"/>
              <a:gd name="connsiteX20-44605" fmla="*/ 8878116 w 12641071"/>
              <a:gd name="connsiteY20-44606" fmla="*/ 1018851 h 5795240"/>
              <a:gd name="connsiteX21-44607" fmla="*/ 8931285 w 12641071"/>
              <a:gd name="connsiteY21-44608" fmla="*/ 1083292 h 5795240"/>
              <a:gd name="connsiteX22-44609" fmla="*/ 9241478 w 12641071"/>
              <a:gd name="connsiteY22-44610" fmla="*/ 1211778 h 5795240"/>
              <a:gd name="connsiteX23-44611" fmla="*/ 9605238 w 12641071"/>
              <a:gd name="connsiteY23-44612" fmla="*/ 1018369 h 5795240"/>
              <a:gd name="connsiteX24-44613" fmla="*/ 9636247 w 12641071"/>
              <a:gd name="connsiteY24-44614" fmla="*/ 961241 h 5795240"/>
              <a:gd name="connsiteX25-44615" fmla="*/ 9641995 w 12641071"/>
              <a:gd name="connsiteY25-44616" fmla="*/ 961152 h 5795240"/>
              <a:gd name="connsiteX26-44617" fmla="*/ 9651917 w 12641071"/>
              <a:gd name="connsiteY26-44618" fmla="*/ 940556 h 5795240"/>
              <a:gd name="connsiteX27-44619" fmla="*/ 11050508 w 12641071"/>
              <a:gd name="connsiteY27-44620" fmla="*/ 108150 h 5795240"/>
              <a:gd name="connsiteX28-44621" fmla="*/ 12641071 w 12641071"/>
              <a:gd name="connsiteY28-44622" fmla="*/ 1698711 h 5795240"/>
              <a:gd name="connsiteX29-44623" fmla="*/ 11371062 w 12641071"/>
              <a:gd name="connsiteY29-44624" fmla="*/ 3256960 h 5795240"/>
              <a:gd name="connsiteX30-44625" fmla="*/ 11215953 w 12641071"/>
              <a:gd name="connsiteY30-44626" fmla="*/ 3280632 h 5795240"/>
              <a:gd name="connsiteX31-44627" fmla="*/ 11142318 w 12641071"/>
              <a:gd name="connsiteY31-44628" fmla="*/ 3276914 h 5795240"/>
              <a:gd name="connsiteX32-44629" fmla="*/ 11215952 w 12641071"/>
              <a:gd name="connsiteY32-44630" fmla="*/ 3280632 h 5795240"/>
              <a:gd name="connsiteX33-44631" fmla="*/ 11213133 w 12641071"/>
              <a:gd name="connsiteY33-44632" fmla="*/ 3281062 h 5795240"/>
              <a:gd name="connsiteX34-44633" fmla="*/ 11116921 w 12641071"/>
              <a:gd name="connsiteY34-44634" fmla="*/ 3285921 h 5795240"/>
              <a:gd name="connsiteX35-44635" fmla="*/ 11050507 w 12641071"/>
              <a:gd name="connsiteY35-44636" fmla="*/ 3289274 h 5795240"/>
              <a:gd name="connsiteX36-44637" fmla="*/ 11006292 w 12641071"/>
              <a:gd name="connsiteY36-44638" fmla="*/ 3287041 h 5795240"/>
              <a:gd name="connsiteX37-44639" fmla="*/ 10937101 w 12641071"/>
              <a:gd name="connsiteY37-44640" fmla="*/ 3297601 h 5795240"/>
              <a:gd name="connsiteX38-44641" fmla="*/ 10144740 w 12641071"/>
              <a:gd name="connsiteY38-44642" fmla="*/ 4089962 h 5795240"/>
              <a:gd name="connsiteX39-44643" fmla="*/ 10130374 w 12641071"/>
              <a:gd name="connsiteY39-44644" fmla="*/ 4184101 h 5795240"/>
              <a:gd name="connsiteX40-44645" fmla="*/ 10130375 w 12641071"/>
              <a:gd name="connsiteY40-44646" fmla="*/ 4184103 h 5795240"/>
              <a:gd name="connsiteX41-44647" fmla="*/ 10130656 w 12641071"/>
              <a:gd name="connsiteY41-44648" fmla="*/ 4185950 h 5795240"/>
              <a:gd name="connsiteX42-44649" fmla="*/ 10138194 w 12641071"/>
              <a:gd name="connsiteY42-44650" fmla="*/ 4335228 h 5795240"/>
              <a:gd name="connsiteX43-44651" fmla="*/ 10137710 w 12641071"/>
              <a:gd name="connsiteY43-44652" fmla="*/ 4344822 h 5795240"/>
              <a:gd name="connsiteX44-44653" fmla="*/ 10133555 w 12641071"/>
              <a:gd name="connsiteY44-44654" fmla="*/ 4427096 h 5795240"/>
              <a:gd name="connsiteX45-44655" fmla="*/ 10129312 w 12641071"/>
              <a:gd name="connsiteY45-44656" fmla="*/ 4399289 h 5795240"/>
              <a:gd name="connsiteX46-44657" fmla="*/ 10126797 w 12641071"/>
              <a:gd name="connsiteY46-44658" fmla="*/ 4349498 h 5795240"/>
              <a:gd name="connsiteX47-44659" fmla="*/ 10126796 w 12641071"/>
              <a:gd name="connsiteY47-44660" fmla="*/ 4349498 h 5795240"/>
              <a:gd name="connsiteX48-44661" fmla="*/ 10129311 w 12641071"/>
              <a:gd name="connsiteY48-44662" fmla="*/ 4399289 h 5795240"/>
              <a:gd name="connsiteX49-44663" fmla="*/ 10133554 w 12641071"/>
              <a:gd name="connsiteY49-44664" fmla="*/ 4427096 h 5795240"/>
              <a:gd name="connsiteX50-44665" fmla="*/ 10130656 w 12641071"/>
              <a:gd name="connsiteY50-44666" fmla="*/ 4484506 h 5795240"/>
              <a:gd name="connsiteX51-44667" fmla="*/ 8678182 w 12641071"/>
              <a:gd name="connsiteY51-44668" fmla="*/ 5795240 h 5795240"/>
              <a:gd name="connsiteX52-44669" fmla="*/ 7467518 w 12641071"/>
              <a:gd name="connsiteY52-44670" fmla="*/ 5151535 h 5795240"/>
              <a:gd name="connsiteX53-44671" fmla="*/ 7419945 w 12641071"/>
              <a:gd name="connsiteY53-44672" fmla="*/ 5073228 h 5795240"/>
              <a:gd name="connsiteX54-44673" fmla="*/ 7367299 w 12641071"/>
              <a:gd name="connsiteY54-44674" fmla="*/ 4974928 h 5795240"/>
              <a:gd name="connsiteX55-44675" fmla="*/ 7320958 w 12641071"/>
              <a:gd name="connsiteY55-44676" fmla="*/ 4870887 h 5795240"/>
              <a:gd name="connsiteX56-44677" fmla="*/ 7322174 w 12641071"/>
              <a:gd name="connsiteY56-44678" fmla="*/ 4872361 h 5795240"/>
              <a:gd name="connsiteX57-44679" fmla="*/ 7322175 w 12641071"/>
              <a:gd name="connsiteY57-44680" fmla="*/ 4872361 h 5795240"/>
              <a:gd name="connsiteX58-44681" fmla="*/ 7223551 w 12641071"/>
              <a:gd name="connsiteY58-44682" fmla="*/ 4752829 h 5795240"/>
              <a:gd name="connsiteX59-44683" fmla="*/ 6652445 w 12641071"/>
              <a:gd name="connsiteY59-44684" fmla="*/ 4516269 h 5795240"/>
              <a:gd name="connsiteX60-44685" fmla="*/ 6200873 w 12641071"/>
              <a:gd name="connsiteY60-44686" fmla="*/ 4654206 h 5795240"/>
              <a:gd name="connsiteX61-44687" fmla="*/ 6088813 w 12641071"/>
              <a:gd name="connsiteY61-44688" fmla="*/ 4746663 h 5795240"/>
              <a:gd name="connsiteX62-44689" fmla="*/ 6023271 w 12641071"/>
              <a:gd name="connsiteY62-44690" fmla="*/ 4834312 h 5795240"/>
              <a:gd name="connsiteX63-44691" fmla="*/ 5935320 w 12641071"/>
              <a:gd name="connsiteY63-44692" fmla="*/ 4931081 h 5795240"/>
              <a:gd name="connsiteX64-44693" fmla="*/ 4971763 w 12641071"/>
              <a:gd name="connsiteY64-44694" fmla="*/ 5330200 h 5795240"/>
              <a:gd name="connsiteX65-44695" fmla="*/ 3716172 w 12641071"/>
              <a:gd name="connsiteY65-44696" fmla="*/ 4497938 h 5795240"/>
              <a:gd name="connsiteX66-44697" fmla="*/ 3659438 w 12641071"/>
              <a:gd name="connsiteY66-44698" fmla="*/ 4330309 h 5795240"/>
              <a:gd name="connsiteX67-44699" fmla="*/ 3659440 w 12641071"/>
              <a:gd name="connsiteY67-44700" fmla="*/ 4330309 h 5795240"/>
              <a:gd name="connsiteX68-44701" fmla="*/ 3613217 w 12641071"/>
              <a:gd name="connsiteY68-44702" fmla="*/ 4245153 h 5795240"/>
              <a:gd name="connsiteX69-44703" fmla="*/ 3083792 w 12641071"/>
              <a:gd name="connsiteY69-44704" fmla="*/ 3963660 h 5795240"/>
              <a:gd name="connsiteX70-44705" fmla="*/ 2835272 w 12641071"/>
              <a:gd name="connsiteY70-44706" fmla="*/ 4013833 h 5795240"/>
              <a:gd name="connsiteX71-44707" fmla="*/ 2762875 w 12641071"/>
              <a:gd name="connsiteY71-44708" fmla="*/ 4057784 h 5795240"/>
              <a:gd name="connsiteX72-44709" fmla="*/ 2664698 w 12641071"/>
              <a:gd name="connsiteY72-44710" fmla="*/ 4117431 h 5795240"/>
              <a:gd name="connsiteX73-44711" fmla="*/ 1804544 w 12641071"/>
              <a:gd name="connsiteY73-44712" fmla="*/ 4335229 h 5795240"/>
              <a:gd name="connsiteX74-44713" fmla="*/ 0 w 12641071"/>
              <a:gd name="connsiteY74-44714" fmla="*/ 2530685 h 5795240"/>
              <a:gd name="connsiteX75-44715" fmla="*/ 1804544 w 12641071"/>
              <a:gd name="connsiteY75-44716" fmla="*/ 726143 h 5795240"/>
              <a:gd name="connsiteX76-44717" fmla="*/ 3080549 w 12641071"/>
              <a:gd name="connsiteY76-44718" fmla="*/ 1254682 h 5795240"/>
              <a:gd name="connsiteX77-44719" fmla="*/ 3268676 w 12641071"/>
              <a:gd name="connsiteY77-44720" fmla="*/ 1461167 h 5795240"/>
              <a:gd name="connsiteX78-44721" fmla="*/ 3565826 w 12641071"/>
              <a:gd name="connsiteY78-44722" fmla="*/ 1551935 h 5795240"/>
              <a:gd name="connsiteX79-44723" fmla="*/ 4086504 w 12641071"/>
              <a:gd name="connsiteY79-44724" fmla="*/ 1127574 h 5795240"/>
              <a:gd name="connsiteX80-44725" fmla="*/ 4103078 w 12641071"/>
              <a:gd name="connsiteY80-44726" fmla="*/ 1004204 h 5795240"/>
              <a:gd name="connsiteX81-44727" fmla="*/ 5215874 w 12641071"/>
              <a:gd name="connsiteY81-44728" fmla="*/ 0 h 5795240"/>
              <a:gd name="connsiteX0-44729" fmla="*/ 5215874 w 12641071"/>
              <a:gd name="connsiteY0-44730" fmla="*/ 0 h 5795240"/>
              <a:gd name="connsiteX1-44731" fmla="*/ 5927386 w 12641071"/>
              <a:gd name="connsiteY1-44732" fmla="*/ 255427 h 5795240"/>
              <a:gd name="connsiteX2-44733" fmla="*/ 6105193 w 12641071"/>
              <a:gd name="connsiteY2-44734" fmla="*/ 442067 h 5795240"/>
              <a:gd name="connsiteX3-44735" fmla="*/ 6105193 w 12641071"/>
              <a:gd name="connsiteY3-44736" fmla="*/ 442069 h 5795240"/>
              <a:gd name="connsiteX4-44737" fmla="*/ 6141460 w 12641071"/>
              <a:gd name="connsiteY4-44738" fmla="*/ 475027 h 5795240"/>
              <a:gd name="connsiteX5-44739" fmla="*/ 6788665 w 12641071"/>
              <a:gd name="connsiteY5-44740" fmla="*/ 707369 h 5795240"/>
              <a:gd name="connsiteX6-44741" fmla="*/ 7184710 w 12641071"/>
              <a:gd name="connsiteY6-44742" fmla="*/ 627411 h 5795240"/>
              <a:gd name="connsiteX7-44743" fmla="*/ 7314851 w 12641071"/>
              <a:gd name="connsiteY7-44744" fmla="*/ 559537 h 5795240"/>
              <a:gd name="connsiteX8-44745" fmla="*/ 7314853 w 12641071"/>
              <a:gd name="connsiteY8-44746" fmla="*/ 559536 h 5795240"/>
              <a:gd name="connsiteX9-44747" fmla="*/ 7314851 w 12641071"/>
              <a:gd name="connsiteY9-44748" fmla="*/ 559537 h 5795240"/>
              <a:gd name="connsiteX10-44749" fmla="*/ 7391626 w 12641071"/>
              <a:gd name="connsiteY10-44750" fmla="*/ 508114 h 5795240"/>
              <a:gd name="connsiteX11-44751" fmla="*/ 7391631 w 12641071"/>
              <a:gd name="connsiteY11-44752" fmla="*/ 508110 h 5795240"/>
              <a:gd name="connsiteX12-44753" fmla="*/ 7478934 w 12641071"/>
              <a:gd name="connsiteY12-44754" fmla="*/ 466053 h 5795240"/>
              <a:gd name="connsiteX13-44755" fmla="*/ 7897193 w 12641071"/>
              <a:gd name="connsiteY13-44756" fmla="*/ 381611 h 5795240"/>
              <a:gd name="connsiteX14-44757" fmla="*/ 8788216 w 12641071"/>
              <a:gd name="connsiteY14-44758" fmla="*/ 855364 h 5795240"/>
              <a:gd name="connsiteX15-44759" fmla="*/ 8832362 w 12641071"/>
              <a:gd name="connsiteY15-44760" fmla="*/ 928030 h 5795240"/>
              <a:gd name="connsiteX16-44761" fmla="*/ 8832362 w 12641071"/>
              <a:gd name="connsiteY16-44762" fmla="*/ 928033 h 5795240"/>
              <a:gd name="connsiteX17-44763" fmla="*/ 8878117 w 12641071"/>
              <a:gd name="connsiteY17-44764" fmla="*/ 1018851 h 5795240"/>
              <a:gd name="connsiteX18-44765" fmla="*/ 8877719 w 12641071"/>
              <a:gd name="connsiteY18-44766" fmla="*/ 1018369 h 5795240"/>
              <a:gd name="connsiteX19-44767" fmla="*/ 8877719 w 12641071"/>
              <a:gd name="connsiteY19-44768" fmla="*/ 1018371 h 5795240"/>
              <a:gd name="connsiteX20-44769" fmla="*/ 8878116 w 12641071"/>
              <a:gd name="connsiteY20-44770" fmla="*/ 1018851 h 5795240"/>
              <a:gd name="connsiteX21-44771" fmla="*/ 8931285 w 12641071"/>
              <a:gd name="connsiteY21-44772" fmla="*/ 1083292 h 5795240"/>
              <a:gd name="connsiteX22-44773" fmla="*/ 9241478 w 12641071"/>
              <a:gd name="connsiteY22-44774" fmla="*/ 1211778 h 5795240"/>
              <a:gd name="connsiteX23-44775" fmla="*/ 9605238 w 12641071"/>
              <a:gd name="connsiteY23-44776" fmla="*/ 1018369 h 5795240"/>
              <a:gd name="connsiteX24-44777" fmla="*/ 9636247 w 12641071"/>
              <a:gd name="connsiteY24-44778" fmla="*/ 961241 h 5795240"/>
              <a:gd name="connsiteX25-44779" fmla="*/ 9651917 w 12641071"/>
              <a:gd name="connsiteY25-44780" fmla="*/ 940556 h 5795240"/>
              <a:gd name="connsiteX26-44781" fmla="*/ 11050508 w 12641071"/>
              <a:gd name="connsiteY26-44782" fmla="*/ 108150 h 5795240"/>
              <a:gd name="connsiteX27-44783" fmla="*/ 12641071 w 12641071"/>
              <a:gd name="connsiteY27-44784" fmla="*/ 1698711 h 5795240"/>
              <a:gd name="connsiteX28-44785" fmla="*/ 11371062 w 12641071"/>
              <a:gd name="connsiteY28-44786" fmla="*/ 3256960 h 5795240"/>
              <a:gd name="connsiteX29-44787" fmla="*/ 11215953 w 12641071"/>
              <a:gd name="connsiteY29-44788" fmla="*/ 3280632 h 5795240"/>
              <a:gd name="connsiteX30-44789" fmla="*/ 11142318 w 12641071"/>
              <a:gd name="connsiteY30-44790" fmla="*/ 3276914 h 5795240"/>
              <a:gd name="connsiteX31-44791" fmla="*/ 11215952 w 12641071"/>
              <a:gd name="connsiteY31-44792" fmla="*/ 3280632 h 5795240"/>
              <a:gd name="connsiteX32-44793" fmla="*/ 11213133 w 12641071"/>
              <a:gd name="connsiteY32-44794" fmla="*/ 3281062 h 5795240"/>
              <a:gd name="connsiteX33-44795" fmla="*/ 11116921 w 12641071"/>
              <a:gd name="connsiteY33-44796" fmla="*/ 3285921 h 5795240"/>
              <a:gd name="connsiteX34-44797" fmla="*/ 11050507 w 12641071"/>
              <a:gd name="connsiteY34-44798" fmla="*/ 3289274 h 5795240"/>
              <a:gd name="connsiteX35-44799" fmla="*/ 11006292 w 12641071"/>
              <a:gd name="connsiteY35-44800" fmla="*/ 3287041 h 5795240"/>
              <a:gd name="connsiteX36-44801" fmla="*/ 10937101 w 12641071"/>
              <a:gd name="connsiteY36-44802" fmla="*/ 3297601 h 5795240"/>
              <a:gd name="connsiteX37-44803" fmla="*/ 10144740 w 12641071"/>
              <a:gd name="connsiteY37-44804" fmla="*/ 4089962 h 5795240"/>
              <a:gd name="connsiteX38-44805" fmla="*/ 10130374 w 12641071"/>
              <a:gd name="connsiteY38-44806" fmla="*/ 4184101 h 5795240"/>
              <a:gd name="connsiteX39-44807" fmla="*/ 10130375 w 12641071"/>
              <a:gd name="connsiteY39-44808" fmla="*/ 4184103 h 5795240"/>
              <a:gd name="connsiteX40-44809" fmla="*/ 10130656 w 12641071"/>
              <a:gd name="connsiteY40-44810" fmla="*/ 4185950 h 5795240"/>
              <a:gd name="connsiteX41-44811" fmla="*/ 10138194 w 12641071"/>
              <a:gd name="connsiteY41-44812" fmla="*/ 4335228 h 5795240"/>
              <a:gd name="connsiteX42-44813" fmla="*/ 10137710 w 12641071"/>
              <a:gd name="connsiteY42-44814" fmla="*/ 4344822 h 5795240"/>
              <a:gd name="connsiteX43-44815" fmla="*/ 10133555 w 12641071"/>
              <a:gd name="connsiteY43-44816" fmla="*/ 4427096 h 5795240"/>
              <a:gd name="connsiteX44-44817" fmla="*/ 10129312 w 12641071"/>
              <a:gd name="connsiteY44-44818" fmla="*/ 4399289 h 5795240"/>
              <a:gd name="connsiteX45-44819" fmla="*/ 10126797 w 12641071"/>
              <a:gd name="connsiteY45-44820" fmla="*/ 4349498 h 5795240"/>
              <a:gd name="connsiteX46-44821" fmla="*/ 10126796 w 12641071"/>
              <a:gd name="connsiteY46-44822" fmla="*/ 4349498 h 5795240"/>
              <a:gd name="connsiteX47-44823" fmla="*/ 10129311 w 12641071"/>
              <a:gd name="connsiteY47-44824" fmla="*/ 4399289 h 5795240"/>
              <a:gd name="connsiteX48-44825" fmla="*/ 10133554 w 12641071"/>
              <a:gd name="connsiteY48-44826" fmla="*/ 4427096 h 5795240"/>
              <a:gd name="connsiteX49-44827" fmla="*/ 10130656 w 12641071"/>
              <a:gd name="connsiteY49-44828" fmla="*/ 4484506 h 5795240"/>
              <a:gd name="connsiteX50-44829" fmla="*/ 8678182 w 12641071"/>
              <a:gd name="connsiteY50-44830" fmla="*/ 5795240 h 5795240"/>
              <a:gd name="connsiteX51-44831" fmla="*/ 7467518 w 12641071"/>
              <a:gd name="connsiteY51-44832" fmla="*/ 5151535 h 5795240"/>
              <a:gd name="connsiteX52-44833" fmla="*/ 7419945 w 12641071"/>
              <a:gd name="connsiteY52-44834" fmla="*/ 5073228 h 5795240"/>
              <a:gd name="connsiteX53-44835" fmla="*/ 7367299 w 12641071"/>
              <a:gd name="connsiteY53-44836" fmla="*/ 4974928 h 5795240"/>
              <a:gd name="connsiteX54-44837" fmla="*/ 7320958 w 12641071"/>
              <a:gd name="connsiteY54-44838" fmla="*/ 4870887 h 5795240"/>
              <a:gd name="connsiteX55-44839" fmla="*/ 7322174 w 12641071"/>
              <a:gd name="connsiteY55-44840" fmla="*/ 4872361 h 5795240"/>
              <a:gd name="connsiteX56-44841" fmla="*/ 7322175 w 12641071"/>
              <a:gd name="connsiteY56-44842" fmla="*/ 4872361 h 5795240"/>
              <a:gd name="connsiteX57-44843" fmla="*/ 7223551 w 12641071"/>
              <a:gd name="connsiteY57-44844" fmla="*/ 4752829 h 5795240"/>
              <a:gd name="connsiteX58-44845" fmla="*/ 6652445 w 12641071"/>
              <a:gd name="connsiteY58-44846" fmla="*/ 4516269 h 5795240"/>
              <a:gd name="connsiteX59-44847" fmla="*/ 6200873 w 12641071"/>
              <a:gd name="connsiteY59-44848" fmla="*/ 4654206 h 5795240"/>
              <a:gd name="connsiteX60-44849" fmla="*/ 6088813 w 12641071"/>
              <a:gd name="connsiteY60-44850" fmla="*/ 4746663 h 5795240"/>
              <a:gd name="connsiteX61-44851" fmla="*/ 6023271 w 12641071"/>
              <a:gd name="connsiteY61-44852" fmla="*/ 4834312 h 5795240"/>
              <a:gd name="connsiteX62-44853" fmla="*/ 5935320 w 12641071"/>
              <a:gd name="connsiteY62-44854" fmla="*/ 4931081 h 5795240"/>
              <a:gd name="connsiteX63-44855" fmla="*/ 4971763 w 12641071"/>
              <a:gd name="connsiteY63-44856" fmla="*/ 5330200 h 5795240"/>
              <a:gd name="connsiteX64-44857" fmla="*/ 3716172 w 12641071"/>
              <a:gd name="connsiteY64-44858" fmla="*/ 4497938 h 5795240"/>
              <a:gd name="connsiteX65-44859" fmla="*/ 3659438 w 12641071"/>
              <a:gd name="connsiteY65-44860" fmla="*/ 4330309 h 5795240"/>
              <a:gd name="connsiteX66-44861" fmla="*/ 3659440 w 12641071"/>
              <a:gd name="connsiteY66-44862" fmla="*/ 4330309 h 5795240"/>
              <a:gd name="connsiteX67-44863" fmla="*/ 3613217 w 12641071"/>
              <a:gd name="connsiteY67-44864" fmla="*/ 4245153 h 5795240"/>
              <a:gd name="connsiteX68-44865" fmla="*/ 3083792 w 12641071"/>
              <a:gd name="connsiteY68-44866" fmla="*/ 3963660 h 5795240"/>
              <a:gd name="connsiteX69-44867" fmla="*/ 2835272 w 12641071"/>
              <a:gd name="connsiteY69-44868" fmla="*/ 4013833 h 5795240"/>
              <a:gd name="connsiteX70-44869" fmla="*/ 2762875 w 12641071"/>
              <a:gd name="connsiteY70-44870" fmla="*/ 4057784 h 5795240"/>
              <a:gd name="connsiteX71-44871" fmla="*/ 2664698 w 12641071"/>
              <a:gd name="connsiteY71-44872" fmla="*/ 4117431 h 5795240"/>
              <a:gd name="connsiteX72-44873" fmla="*/ 1804544 w 12641071"/>
              <a:gd name="connsiteY72-44874" fmla="*/ 4335229 h 5795240"/>
              <a:gd name="connsiteX73-44875" fmla="*/ 0 w 12641071"/>
              <a:gd name="connsiteY73-44876" fmla="*/ 2530685 h 5795240"/>
              <a:gd name="connsiteX74-44877" fmla="*/ 1804544 w 12641071"/>
              <a:gd name="connsiteY74-44878" fmla="*/ 726143 h 5795240"/>
              <a:gd name="connsiteX75-44879" fmla="*/ 3080549 w 12641071"/>
              <a:gd name="connsiteY75-44880" fmla="*/ 1254682 h 5795240"/>
              <a:gd name="connsiteX76-44881" fmla="*/ 3268676 w 12641071"/>
              <a:gd name="connsiteY76-44882" fmla="*/ 1461167 h 5795240"/>
              <a:gd name="connsiteX77-44883" fmla="*/ 3565826 w 12641071"/>
              <a:gd name="connsiteY77-44884" fmla="*/ 1551935 h 5795240"/>
              <a:gd name="connsiteX78-44885" fmla="*/ 4086504 w 12641071"/>
              <a:gd name="connsiteY78-44886" fmla="*/ 1127574 h 5795240"/>
              <a:gd name="connsiteX79-44887" fmla="*/ 4103078 w 12641071"/>
              <a:gd name="connsiteY79-44888" fmla="*/ 1004204 h 5795240"/>
              <a:gd name="connsiteX80-44889" fmla="*/ 5215874 w 12641071"/>
              <a:gd name="connsiteY80-44890" fmla="*/ 0 h 5795240"/>
              <a:gd name="connsiteX0-44891" fmla="*/ 5215874 w 12641071"/>
              <a:gd name="connsiteY0-44892" fmla="*/ 0 h 5795240"/>
              <a:gd name="connsiteX1-44893" fmla="*/ 5927386 w 12641071"/>
              <a:gd name="connsiteY1-44894" fmla="*/ 255427 h 5795240"/>
              <a:gd name="connsiteX2-44895" fmla="*/ 6105193 w 12641071"/>
              <a:gd name="connsiteY2-44896" fmla="*/ 442067 h 5795240"/>
              <a:gd name="connsiteX3-44897" fmla="*/ 6105193 w 12641071"/>
              <a:gd name="connsiteY3-44898" fmla="*/ 442069 h 5795240"/>
              <a:gd name="connsiteX4-44899" fmla="*/ 6141460 w 12641071"/>
              <a:gd name="connsiteY4-44900" fmla="*/ 475027 h 5795240"/>
              <a:gd name="connsiteX5-44901" fmla="*/ 6788665 w 12641071"/>
              <a:gd name="connsiteY5-44902" fmla="*/ 707369 h 5795240"/>
              <a:gd name="connsiteX6-44903" fmla="*/ 7184710 w 12641071"/>
              <a:gd name="connsiteY6-44904" fmla="*/ 627411 h 5795240"/>
              <a:gd name="connsiteX7-44905" fmla="*/ 7314851 w 12641071"/>
              <a:gd name="connsiteY7-44906" fmla="*/ 559537 h 5795240"/>
              <a:gd name="connsiteX8-44907" fmla="*/ 7314853 w 12641071"/>
              <a:gd name="connsiteY8-44908" fmla="*/ 559536 h 5795240"/>
              <a:gd name="connsiteX9-44909" fmla="*/ 7314851 w 12641071"/>
              <a:gd name="connsiteY9-44910" fmla="*/ 559537 h 5795240"/>
              <a:gd name="connsiteX10-44911" fmla="*/ 7391626 w 12641071"/>
              <a:gd name="connsiteY10-44912" fmla="*/ 508114 h 5795240"/>
              <a:gd name="connsiteX11-44913" fmla="*/ 7391631 w 12641071"/>
              <a:gd name="connsiteY11-44914" fmla="*/ 508110 h 5795240"/>
              <a:gd name="connsiteX12-44915" fmla="*/ 7478934 w 12641071"/>
              <a:gd name="connsiteY12-44916" fmla="*/ 466053 h 5795240"/>
              <a:gd name="connsiteX13-44917" fmla="*/ 7897193 w 12641071"/>
              <a:gd name="connsiteY13-44918" fmla="*/ 381611 h 5795240"/>
              <a:gd name="connsiteX14-44919" fmla="*/ 8788216 w 12641071"/>
              <a:gd name="connsiteY14-44920" fmla="*/ 855364 h 5795240"/>
              <a:gd name="connsiteX15-44921" fmla="*/ 8832362 w 12641071"/>
              <a:gd name="connsiteY15-44922" fmla="*/ 928030 h 5795240"/>
              <a:gd name="connsiteX16-44923" fmla="*/ 8832362 w 12641071"/>
              <a:gd name="connsiteY16-44924" fmla="*/ 928033 h 5795240"/>
              <a:gd name="connsiteX17-44925" fmla="*/ 8878117 w 12641071"/>
              <a:gd name="connsiteY17-44926" fmla="*/ 1018851 h 5795240"/>
              <a:gd name="connsiteX18-44927" fmla="*/ 8877719 w 12641071"/>
              <a:gd name="connsiteY18-44928" fmla="*/ 1018369 h 5795240"/>
              <a:gd name="connsiteX19-44929" fmla="*/ 8877719 w 12641071"/>
              <a:gd name="connsiteY19-44930" fmla="*/ 1018371 h 5795240"/>
              <a:gd name="connsiteX20-44931" fmla="*/ 8878116 w 12641071"/>
              <a:gd name="connsiteY20-44932" fmla="*/ 1018851 h 5795240"/>
              <a:gd name="connsiteX21-44933" fmla="*/ 8931285 w 12641071"/>
              <a:gd name="connsiteY21-44934" fmla="*/ 1083292 h 5795240"/>
              <a:gd name="connsiteX22-44935" fmla="*/ 9241478 w 12641071"/>
              <a:gd name="connsiteY22-44936" fmla="*/ 1211778 h 5795240"/>
              <a:gd name="connsiteX23-44937" fmla="*/ 9605238 w 12641071"/>
              <a:gd name="connsiteY23-44938" fmla="*/ 1018369 h 5795240"/>
              <a:gd name="connsiteX24-44939" fmla="*/ 9651917 w 12641071"/>
              <a:gd name="connsiteY24-44940" fmla="*/ 940556 h 5795240"/>
              <a:gd name="connsiteX25-44941" fmla="*/ 11050508 w 12641071"/>
              <a:gd name="connsiteY25-44942" fmla="*/ 108150 h 5795240"/>
              <a:gd name="connsiteX26-44943" fmla="*/ 12641071 w 12641071"/>
              <a:gd name="connsiteY26-44944" fmla="*/ 1698711 h 5795240"/>
              <a:gd name="connsiteX27-44945" fmla="*/ 11371062 w 12641071"/>
              <a:gd name="connsiteY27-44946" fmla="*/ 3256960 h 5795240"/>
              <a:gd name="connsiteX28-44947" fmla="*/ 11215953 w 12641071"/>
              <a:gd name="connsiteY28-44948" fmla="*/ 3280632 h 5795240"/>
              <a:gd name="connsiteX29-44949" fmla="*/ 11142318 w 12641071"/>
              <a:gd name="connsiteY29-44950" fmla="*/ 3276914 h 5795240"/>
              <a:gd name="connsiteX30-44951" fmla="*/ 11215952 w 12641071"/>
              <a:gd name="connsiteY30-44952" fmla="*/ 3280632 h 5795240"/>
              <a:gd name="connsiteX31-44953" fmla="*/ 11213133 w 12641071"/>
              <a:gd name="connsiteY31-44954" fmla="*/ 3281062 h 5795240"/>
              <a:gd name="connsiteX32-44955" fmla="*/ 11116921 w 12641071"/>
              <a:gd name="connsiteY32-44956" fmla="*/ 3285921 h 5795240"/>
              <a:gd name="connsiteX33-44957" fmla="*/ 11050507 w 12641071"/>
              <a:gd name="connsiteY33-44958" fmla="*/ 3289274 h 5795240"/>
              <a:gd name="connsiteX34-44959" fmla="*/ 11006292 w 12641071"/>
              <a:gd name="connsiteY34-44960" fmla="*/ 3287041 h 5795240"/>
              <a:gd name="connsiteX35-44961" fmla="*/ 10937101 w 12641071"/>
              <a:gd name="connsiteY35-44962" fmla="*/ 3297601 h 5795240"/>
              <a:gd name="connsiteX36-44963" fmla="*/ 10144740 w 12641071"/>
              <a:gd name="connsiteY36-44964" fmla="*/ 4089962 h 5795240"/>
              <a:gd name="connsiteX37-44965" fmla="*/ 10130374 w 12641071"/>
              <a:gd name="connsiteY37-44966" fmla="*/ 4184101 h 5795240"/>
              <a:gd name="connsiteX38-44967" fmla="*/ 10130375 w 12641071"/>
              <a:gd name="connsiteY38-44968" fmla="*/ 4184103 h 5795240"/>
              <a:gd name="connsiteX39-44969" fmla="*/ 10130656 w 12641071"/>
              <a:gd name="connsiteY39-44970" fmla="*/ 4185950 h 5795240"/>
              <a:gd name="connsiteX40-44971" fmla="*/ 10138194 w 12641071"/>
              <a:gd name="connsiteY40-44972" fmla="*/ 4335228 h 5795240"/>
              <a:gd name="connsiteX41-44973" fmla="*/ 10137710 w 12641071"/>
              <a:gd name="connsiteY41-44974" fmla="*/ 4344822 h 5795240"/>
              <a:gd name="connsiteX42-44975" fmla="*/ 10133555 w 12641071"/>
              <a:gd name="connsiteY42-44976" fmla="*/ 4427096 h 5795240"/>
              <a:gd name="connsiteX43-44977" fmla="*/ 10129312 w 12641071"/>
              <a:gd name="connsiteY43-44978" fmla="*/ 4399289 h 5795240"/>
              <a:gd name="connsiteX44-44979" fmla="*/ 10126797 w 12641071"/>
              <a:gd name="connsiteY44-44980" fmla="*/ 4349498 h 5795240"/>
              <a:gd name="connsiteX45-44981" fmla="*/ 10126796 w 12641071"/>
              <a:gd name="connsiteY45-44982" fmla="*/ 4349498 h 5795240"/>
              <a:gd name="connsiteX46-44983" fmla="*/ 10129311 w 12641071"/>
              <a:gd name="connsiteY46-44984" fmla="*/ 4399289 h 5795240"/>
              <a:gd name="connsiteX47-44985" fmla="*/ 10133554 w 12641071"/>
              <a:gd name="connsiteY47-44986" fmla="*/ 4427096 h 5795240"/>
              <a:gd name="connsiteX48-44987" fmla="*/ 10130656 w 12641071"/>
              <a:gd name="connsiteY48-44988" fmla="*/ 4484506 h 5795240"/>
              <a:gd name="connsiteX49-44989" fmla="*/ 8678182 w 12641071"/>
              <a:gd name="connsiteY49-44990" fmla="*/ 5795240 h 5795240"/>
              <a:gd name="connsiteX50-44991" fmla="*/ 7467518 w 12641071"/>
              <a:gd name="connsiteY50-44992" fmla="*/ 5151535 h 5795240"/>
              <a:gd name="connsiteX51-44993" fmla="*/ 7419945 w 12641071"/>
              <a:gd name="connsiteY51-44994" fmla="*/ 5073228 h 5795240"/>
              <a:gd name="connsiteX52-44995" fmla="*/ 7367299 w 12641071"/>
              <a:gd name="connsiteY52-44996" fmla="*/ 4974928 h 5795240"/>
              <a:gd name="connsiteX53-44997" fmla="*/ 7320958 w 12641071"/>
              <a:gd name="connsiteY53-44998" fmla="*/ 4870887 h 5795240"/>
              <a:gd name="connsiteX54-44999" fmla="*/ 7322174 w 12641071"/>
              <a:gd name="connsiteY54-45000" fmla="*/ 4872361 h 5795240"/>
              <a:gd name="connsiteX55-45001" fmla="*/ 7322175 w 12641071"/>
              <a:gd name="connsiteY55-45002" fmla="*/ 4872361 h 5795240"/>
              <a:gd name="connsiteX56-45003" fmla="*/ 7223551 w 12641071"/>
              <a:gd name="connsiteY56-45004" fmla="*/ 4752829 h 5795240"/>
              <a:gd name="connsiteX57-45005" fmla="*/ 6652445 w 12641071"/>
              <a:gd name="connsiteY57-45006" fmla="*/ 4516269 h 5795240"/>
              <a:gd name="connsiteX58-45007" fmla="*/ 6200873 w 12641071"/>
              <a:gd name="connsiteY58-45008" fmla="*/ 4654206 h 5795240"/>
              <a:gd name="connsiteX59-45009" fmla="*/ 6088813 w 12641071"/>
              <a:gd name="connsiteY59-45010" fmla="*/ 4746663 h 5795240"/>
              <a:gd name="connsiteX60-45011" fmla="*/ 6023271 w 12641071"/>
              <a:gd name="connsiteY60-45012" fmla="*/ 4834312 h 5795240"/>
              <a:gd name="connsiteX61-45013" fmla="*/ 5935320 w 12641071"/>
              <a:gd name="connsiteY61-45014" fmla="*/ 4931081 h 5795240"/>
              <a:gd name="connsiteX62-45015" fmla="*/ 4971763 w 12641071"/>
              <a:gd name="connsiteY62-45016" fmla="*/ 5330200 h 5795240"/>
              <a:gd name="connsiteX63-45017" fmla="*/ 3716172 w 12641071"/>
              <a:gd name="connsiteY63-45018" fmla="*/ 4497938 h 5795240"/>
              <a:gd name="connsiteX64-45019" fmla="*/ 3659438 w 12641071"/>
              <a:gd name="connsiteY64-45020" fmla="*/ 4330309 h 5795240"/>
              <a:gd name="connsiteX65-45021" fmla="*/ 3659440 w 12641071"/>
              <a:gd name="connsiteY65-45022" fmla="*/ 4330309 h 5795240"/>
              <a:gd name="connsiteX66-45023" fmla="*/ 3613217 w 12641071"/>
              <a:gd name="connsiteY66-45024" fmla="*/ 4245153 h 5795240"/>
              <a:gd name="connsiteX67-45025" fmla="*/ 3083792 w 12641071"/>
              <a:gd name="connsiteY67-45026" fmla="*/ 3963660 h 5795240"/>
              <a:gd name="connsiteX68-45027" fmla="*/ 2835272 w 12641071"/>
              <a:gd name="connsiteY68-45028" fmla="*/ 4013833 h 5795240"/>
              <a:gd name="connsiteX69-45029" fmla="*/ 2762875 w 12641071"/>
              <a:gd name="connsiteY69-45030" fmla="*/ 4057784 h 5795240"/>
              <a:gd name="connsiteX70-45031" fmla="*/ 2664698 w 12641071"/>
              <a:gd name="connsiteY70-45032" fmla="*/ 4117431 h 5795240"/>
              <a:gd name="connsiteX71-45033" fmla="*/ 1804544 w 12641071"/>
              <a:gd name="connsiteY71-45034" fmla="*/ 4335229 h 5795240"/>
              <a:gd name="connsiteX72-45035" fmla="*/ 0 w 12641071"/>
              <a:gd name="connsiteY72-45036" fmla="*/ 2530685 h 5795240"/>
              <a:gd name="connsiteX73-45037" fmla="*/ 1804544 w 12641071"/>
              <a:gd name="connsiteY73-45038" fmla="*/ 726143 h 5795240"/>
              <a:gd name="connsiteX74-45039" fmla="*/ 3080549 w 12641071"/>
              <a:gd name="connsiteY74-45040" fmla="*/ 1254682 h 5795240"/>
              <a:gd name="connsiteX75-45041" fmla="*/ 3268676 w 12641071"/>
              <a:gd name="connsiteY75-45042" fmla="*/ 1461167 h 5795240"/>
              <a:gd name="connsiteX76-45043" fmla="*/ 3565826 w 12641071"/>
              <a:gd name="connsiteY76-45044" fmla="*/ 1551935 h 5795240"/>
              <a:gd name="connsiteX77-45045" fmla="*/ 4086504 w 12641071"/>
              <a:gd name="connsiteY77-45046" fmla="*/ 1127574 h 5795240"/>
              <a:gd name="connsiteX78-45047" fmla="*/ 4103078 w 12641071"/>
              <a:gd name="connsiteY78-45048" fmla="*/ 1004204 h 5795240"/>
              <a:gd name="connsiteX79-45049" fmla="*/ 5215874 w 12641071"/>
              <a:gd name="connsiteY79-45050" fmla="*/ 0 h 5795240"/>
              <a:gd name="connsiteX0-45051" fmla="*/ 5215874 w 12641071"/>
              <a:gd name="connsiteY0-45052" fmla="*/ 0 h 5795240"/>
              <a:gd name="connsiteX1-45053" fmla="*/ 5927386 w 12641071"/>
              <a:gd name="connsiteY1-45054" fmla="*/ 255427 h 5795240"/>
              <a:gd name="connsiteX2-45055" fmla="*/ 6105193 w 12641071"/>
              <a:gd name="connsiteY2-45056" fmla="*/ 442067 h 5795240"/>
              <a:gd name="connsiteX3-45057" fmla="*/ 6141460 w 12641071"/>
              <a:gd name="connsiteY3-45058" fmla="*/ 475027 h 5795240"/>
              <a:gd name="connsiteX4-45059" fmla="*/ 6788665 w 12641071"/>
              <a:gd name="connsiteY4-45060" fmla="*/ 707369 h 5795240"/>
              <a:gd name="connsiteX5-45061" fmla="*/ 7184710 w 12641071"/>
              <a:gd name="connsiteY5-45062" fmla="*/ 627411 h 5795240"/>
              <a:gd name="connsiteX6-45063" fmla="*/ 7314851 w 12641071"/>
              <a:gd name="connsiteY6-45064" fmla="*/ 559537 h 5795240"/>
              <a:gd name="connsiteX7-45065" fmla="*/ 7314853 w 12641071"/>
              <a:gd name="connsiteY7-45066" fmla="*/ 559536 h 5795240"/>
              <a:gd name="connsiteX8-45067" fmla="*/ 7314851 w 12641071"/>
              <a:gd name="connsiteY8-45068" fmla="*/ 559537 h 5795240"/>
              <a:gd name="connsiteX9-45069" fmla="*/ 7391626 w 12641071"/>
              <a:gd name="connsiteY9-45070" fmla="*/ 508114 h 5795240"/>
              <a:gd name="connsiteX10-45071" fmla="*/ 7391631 w 12641071"/>
              <a:gd name="connsiteY10-45072" fmla="*/ 508110 h 5795240"/>
              <a:gd name="connsiteX11-45073" fmla="*/ 7478934 w 12641071"/>
              <a:gd name="connsiteY11-45074" fmla="*/ 466053 h 5795240"/>
              <a:gd name="connsiteX12-45075" fmla="*/ 7897193 w 12641071"/>
              <a:gd name="connsiteY12-45076" fmla="*/ 381611 h 5795240"/>
              <a:gd name="connsiteX13-45077" fmla="*/ 8788216 w 12641071"/>
              <a:gd name="connsiteY13-45078" fmla="*/ 855364 h 5795240"/>
              <a:gd name="connsiteX14-45079" fmla="*/ 8832362 w 12641071"/>
              <a:gd name="connsiteY14-45080" fmla="*/ 928030 h 5795240"/>
              <a:gd name="connsiteX15-45081" fmla="*/ 8832362 w 12641071"/>
              <a:gd name="connsiteY15-45082" fmla="*/ 928033 h 5795240"/>
              <a:gd name="connsiteX16-45083" fmla="*/ 8878117 w 12641071"/>
              <a:gd name="connsiteY16-45084" fmla="*/ 1018851 h 5795240"/>
              <a:gd name="connsiteX17-45085" fmla="*/ 8877719 w 12641071"/>
              <a:gd name="connsiteY17-45086" fmla="*/ 1018369 h 5795240"/>
              <a:gd name="connsiteX18-45087" fmla="*/ 8877719 w 12641071"/>
              <a:gd name="connsiteY18-45088" fmla="*/ 1018371 h 5795240"/>
              <a:gd name="connsiteX19-45089" fmla="*/ 8878116 w 12641071"/>
              <a:gd name="connsiteY19-45090" fmla="*/ 1018851 h 5795240"/>
              <a:gd name="connsiteX20-45091" fmla="*/ 8931285 w 12641071"/>
              <a:gd name="connsiteY20-45092" fmla="*/ 1083292 h 5795240"/>
              <a:gd name="connsiteX21-45093" fmla="*/ 9241478 w 12641071"/>
              <a:gd name="connsiteY21-45094" fmla="*/ 1211778 h 5795240"/>
              <a:gd name="connsiteX22-45095" fmla="*/ 9605238 w 12641071"/>
              <a:gd name="connsiteY22-45096" fmla="*/ 1018369 h 5795240"/>
              <a:gd name="connsiteX23-45097" fmla="*/ 9651917 w 12641071"/>
              <a:gd name="connsiteY23-45098" fmla="*/ 940556 h 5795240"/>
              <a:gd name="connsiteX24-45099" fmla="*/ 11050508 w 12641071"/>
              <a:gd name="connsiteY24-45100" fmla="*/ 108150 h 5795240"/>
              <a:gd name="connsiteX25-45101" fmla="*/ 12641071 w 12641071"/>
              <a:gd name="connsiteY25-45102" fmla="*/ 1698711 h 5795240"/>
              <a:gd name="connsiteX26-45103" fmla="*/ 11371062 w 12641071"/>
              <a:gd name="connsiteY26-45104" fmla="*/ 3256960 h 5795240"/>
              <a:gd name="connsiteX27-45105" fmla="*/ 11215953 w 12641071"/>
              <a:gd name="connsiteY27-45106" fmla="*/ 3280632 h 5795240"/>
              <a:gd name="connsiteX28-45107" fmla="*/ 11142318 w 12641071"/>
              <a:gd name="connsiteY28-45108" fmla="*/ 3276914 h 5795240"/>
              <a:gd name="connsiteX29-45109" fmla="*/ 11215952 w 12641071"/>
              <a:gd name="connsiteY29-45110" fmla="*/ 3280632 h 5795240"/>
              <a:gd name="connsiteX30-45111" fmla="*/ 11213133 w 12641071"/>
              <a:gd name="connsiteY30-45112" fmla="*/ 3281062 h 5795240"/>
              <a:gd name="connsiteX31-45113" fmla="*/ 11116921 w 12641071"/>
              <a:gd name="connsiteY31-45114" fmla="*/ 3285921 h 5795240"/>
              <a:gd name="connsiteX32-45115" fmla="*/ 11050507 w 12641071"/>
              <a:gd name="connsiteY32-45116" fmla="*/ 3289274 h 5795240"/>
              <a:gd name="connsiteX33-45117" fmla="*/ 11006292 w 12641071"/>
              <a:gd name="connsiteY33-45118" fmla="*/ 3287041 h 5795240"/>
              <a:gd name="connsiteX34-45119" fmla="*/ 10937101 w 12641071"/>
              <a:gd name="connsiteY34-45120" fmla="*/ 3297601 h 5795240"/>
              <a:gd name="connsiteX35-45121" fmla="*/ 10144740 w 12641071"/>
              <a:gd name="connsiteY35-45122" fmla="*/ 4089962 h 5795240"/>
              <a:gd name="connsiteX36-45123" fmla="*/ 10130374 w 12641071"/>
              <a:gd name="connsiteY36-45124" fmla="*/ 4184101 h 5795240"/>
              <a:gd name="connsiteX37-45125" fmla="*/ 10130375 w 12641071"/>
              <a:gd name="connsiteY37-45126" fmla="*/ 4184103 h 5795240"/>
              <a:gd name="connsiteX38-45127" fmla="*/ 10130656 w 12641071"/>
              <a:gd name="connsiteY38-45128" fmla="*/ 4185950 h 5795240"/>
              <a:gd name="connsiteX39-45129" fmla="*/ 10138194 w 12641071"/>
              <a:gd name="connsiteY39-45130" fmla="*/ 4335228 h 5795240"/>
              <a:gd name="connsiteX40-45131" fmla="*/ 10137710 w 12641071"/>
              <a:gd name="connsiteY40-45132" fmla="*/ 4344822 h 5795240"/>
              <a:gd name="connsiteX41-45133" fmla="*/ 10133555 w 12641071"/>
              <a:gd name="connsiteY41-45134" fmla="*/ 4427096 h 5795240"/>
              <a:gd name="connsiteX42-45135" fmla="*/ 10129312 w 12641071"/>
              <a:gd name="connsiteY42-45136" fmla="*/ 4399289 h 5795240"/>
              <a:gd name="connsiteX43-45137" fmla="*/ 10126797 w 12641071"/>
              <a:gd name="connsiteY43-45138" fmla="*/ 4349498 h 5795240"/>
              <a:gd name="connsiteX44-45139" fmla="*/ 10126796 w 12641071"/>
              <a:gd name="connsiteY44-45140" fmla="*/ 4349498 h 5795240"/>
              <a:gd name="connsiteX45-45141" fmla="*/ 10129311 w 12641071"/>
              <a:gd name="connsiteY45-45142" fmla="*/ 4399289 h 5795240"/>
              <a:gd name="connsiteX46-45143" fmla="*/ 10133554 w 12641071"/>
              <a:gd name="connsiteY46-45144" fmla="*/ 4427096 h 5795240"/>
              <a:gd name="connsiteX47-45145" fmla="*/ 10130656 w 12641071"/>
              <a:gd name="connsiteY47-45146" fmla="*/ 4484506 h 5795240"/>
              <a:gd name="connsiteX48-45147" fmla="*/ 8678182 w 12641071"/>
              <a:gd name="connsiteY48-45148" fmla="*/ 5795240 h 5795240"/>
              <a:gd name="connsiteX49-45149" fmla="*/ 7467518 w 12641071"/>
              <a:gd name="connsiteY49-45150" fmla="*/ 5151535 h 5795240"/>
              <a:gd name="connsiteX50-45151" fmla="*/ 7419945 w 12641071"/>
              <a:gd name="connsiteY50-45152" fmla="*/ 5073228 h 5795240"/>
              <a:gd name="connsiteX51-45153" fmla="*/ 7367299 w 12641071"/>
              <a:gd name="connsiteY51-45154" fmla="*/ 4974928 h 5795240"/>
              <a:gd name="connsiteX52-45155" fmla="*/ 7320958 w 12641071"/>
              <a:gd name="connsiteY52-45156" fmla="*/ 4870887 h 5795240"/>
              <a:gd name="connsiteX53-45157" fmla="*/ 7322174 w 12641071"/>
              <a:gd name="connsiteY53-45158" fmla="*/ 4872361 h 5795240"/>
              <a:gd name="connsiteX54-45159" fmla="*/ 7322175 w 12641071"/>
              <a:gd name="connsiteY54-45160" fmla="*/ 4872361 h 5795240"/>
              <a:gd name="connsiteX55-45161" fmla="*/ 7223551 w 12641071"/>
              <a:gd name="connsiteY55-45162" fmla="*/ 4752829 h 5795240"/>
              <a:gd name="connsiteX56-45163" fmla="*/ 6652445 w 12641071"/>
              <a:gd name="connsiteY56-45164" fmla="*/ 4516269 h 5795240"/>
              <a:gd name="connsiteX57-45165" fmla="*/ 6200873 w 12641071"/>
              <a:gd name="connsiteY57-45166" fmla="*/ 4654206 h 5795240"/>
              <a:gd name="connsiteX58-45167" fmla="*/ 6088813 w 12641071"/>
              <a:gd name="connsiteY58-45168" fmla="*/ 4746663 h 5795240"/>
              <a:gd name="connsiteX59-45169" fmla="*/ 6023271 w 12641071"/>
              <a:gd name="connsiteY59-45170" fmla="*/ 4834312 h 5795240"/>
              <a:gd name="connsiteX60-45171" fmla="*/ 5935320 w 12641071"/>
              <a:gd name="connsiteY60-45172" fmla="*/ 4931081 h 5795240"/>
              <a:gd name="connsiteX61-45173" fmla="*/ 4971763 w 12641071"/>
              <a:gd name="connsiteY61-45174" fmla="*/ 5330200 h 5795240"/>
              <a:gd name="connsiteX62-45175" fmla="*/ 3716172 w 12641071"/>
              <a:gd name="connsiteY62-45176" fmla="*/ 4497938 h 5795240"/>
              <a:gd name="connsiteX63-45177" fmla="*/ 3659438 w 12641071"/>
              <a:gd name="connsiteY63-45178" fmla="*/ 4330309 h 5795240"/>
              <a:gd name="connsiteX64-45179" fmla="*/ 3659440 w 12641071"/>
              <a:gd name="connsiteY64-45180" fmla="*/ 4330309 h 5795240"/>
              <a:gd name="connsiteX65-45181" fmla="*/ 3613217 w 12641071"/>
              <a:gd name="connsiteY65-45182" fmla="*/ 4245153 h 5795240"/>
              <a:gd name="connsiteX66-45183" fmla="*/ 3083792 w 12641071"/>
              <a:gd name="connsiteY66-45184" fmla="*/ 3963660 h 5795240"/>
              <a:gd name="connsiteX67-45185" fmla="*/ 2835272 w 12641071"/>
              <a:gd name="connsiteY67-45186" fmla="*/ 4013833 h 5795240"/>
              <a:gd name="connsiteX68-45187" fmla="*/ 2762875 w 12641071"/>
              <a:gd name="connsiteY68-45188" fmla="*/ 4057784 h 5795240"/>
              <a:gd name="connsiteX69-45189" fmla="*/ 2664698 w 12641071"/>
              <a:gd name="connsiteY69-45190" fmla="*/ 4117431 h 5795240"/>
              <a:gd name="connsiteX70-45191" fmla="*/ 1804544 w 12641071"/>
              <a:gd name="connsiteY70-45192" fmla="*/ 4335229 h 5795240"/>
              <a:gd name="connsiteX71-45193" fmla="*/ 0 w 12641071"/>
              <a:gd name="connsiteY71-45194" fmla="*/ 2530685 h 5795240"/>
              <a:gd name="connsiteX72-45195" fmla="*/ 1804544 w 12641071"/>
              <a:gd name="connsiteY72-45196" fmla="*/ 726143 h 5795240"/>
              <a:gd name="connsiteX73-45197" fmla="*/ 3080549 w 12641071"/>
              <a:gd name="connsiteY73-45198" fmla="*/ 1254682 h 5795240"/>
              <a:gd name="connsiteX74-45199" fmla="*/ 3268676 w 12641071"/>
              <a:gd name="connsiteY74-45200" fmla="*/ 1461167 h 5795240"/>
              <a:gd name="connsiteX75-45201" fmla="*/ 3565826 w 12641071"/>
              <a:gd name="connsiteY75-45202" fmla="*/ 1551935 h 5795240"/>
              <a:gd name="connsiteX76-45203" fmla="*/ 4086504 w 12641071"/>
              <a:gd name="connsiteY76-45204" fmla="*/ 1127574 h 5795240"/>
              <a:gd name="connsiteX77-45205" fmla="*/ 4103078 w 12641071"/>
              <a:gd name="connsiteY77-45206" fmla="*/ 1004204 h 5795240"/>
              <a:gd name="connsiteX78-45207" fmla="*/ 5215874 w 12641071"/>
              <a:gd name="connsiteY78-45208" fmla="*/ 0 h 5795240"/>
              <a:gd name="connsiteX0-45209" fmla="*/ 5215874 w 12641071"/>
              <a:gd name="connsiteY0-45210" fmla="*/ 0 h 5795240"/>
              <a:gd name="connsiteX1-45211" fmla="*/ 5927386 w 12641071"/>
              <a:gd name="connsiteY1-45212" fmla="*/ 255427 h 5795240"/>
              <a:gd name="connsiteX2-45213" fmla="*/ 6141460 w 12641071"/>
              <a:gd name="connsiteY2-45214" fmla="*/ 475027 h 5795240"/>
              <a:gd name="connsiteX3-45215" fmla="*/ 6788665 w 12641071"/>
              <a:gd name="connsiteY3-45216" fmla="*/ 707369 h 5795240"/>
              <a:gd name="connsiteX4-45217" fmla="*/ 7184710 w 12641071"/>
              <a:gd name="connsiteY4-45218" fmla="*/ 627411 h 5795240"/>
              <a:gd name="connsiteX5-45219" fmla="*/ 7314851 w 12641071"/>
              <a:gd name="connsiteY5-45220" fmla="*/ 559537 h 5795240"/>
              <a:gd name="connsiteX6-45221" fmla="*/ 7314853 w 12641071"/>
              <a:gd name="connsiteY6-45222" fmla="*/ 559536 h 5795240"/>
              <a:gd name="connsiteX7-45223" fmla="*/ 7314851 w 12641071"/>
              <a:gd name="connsiteY7-45224" fmla="*/ 559537 h 5795240"/>
              <a:gd name="connsiteX8-45225" fmla="*/ 7391626 w 12641071"/>
              <a:gd name="connsiteY8-45226" fmla="*/ 508114 h 5795240"/>
              <a:gd name="connsiteX9-45227" fmla="*/ 7391631 w 12641071"/>
              <a:gd name="connsiteY9-45228" fmla="*/ 508110 h 5795240"/>
              <a:gd name="connsiteX10-45229" fmla="*/ 7478934 w 12641071"/>
              <a:gd name="connsiteY10-45230" fmla="*/ 466053 h 5795240"/>
              <a:gd name="connsiteX11-45231" fmla="*/ 7897193 w 12641071"/>
              <a:gd name="connsiteY11-45232" fmla="*/ 381611 h 5795240"/>
              <a:gd name="connsiteX12-45233" fmla="*/ 8788216 w 12641071"/>
              <a:gd name="connsiteY12-45234" fmla="*/ 855364 h 5795240"/>
              <a:gd name="connsiteX13-45235" fmla="*/ 8832362 w 12641071"/>
              <a:gd name="connsiteY13-45236" fmla="*/ 928030 h 5795240"/>
              <a:gd name="connsiteX14-45237" fmla="*/ 8832362 w 12641071"/>
              <a:gd name="connsiteY14-45238" fmla="*/ 928033 h 5795240"/>
              <a:gd name="connsiteX15-45239" fmla="*/ 8878117 w 12641071"/>
              <a:gd name="connsiteY15-45240" fmla="*/ 1018851 h 5795240"/>
              <a:gd name="connsiteX16-45241" fmla="*/ 8877719 w 12641071"/>
              <a:gd name="connsiteY16-45242" fmla="*/ 1018369 h 5795240"/>
              <a:gd name="connsiteX17-45243" fmla="*/ 8877719 w 12641071"/>
              <a:gd name="connsiteY17-45244" fmla="*/ 1018371 h 5795240"/>
              <a:gd name="connsiteX18-45245" fmla="*/ 8878116 w 12641071"/>
              <a:gd name="connsiteY18-45246" fmla="*/ 1018851 h 5795240"/>
              <a:gd name="connsiteX19-45247" fmla="*/ 8931285 w 12641071"/>
              <a:gd name="connsiteY19-45248" fmla="*/ 1083292 h 5795240"/>
              <a:gd name="connsiteX20-45249" fmla="*/ 9241478 w 12641071"/>
              <a:gd name="connsiteY20-45250" fmla="*/ 1211778 h 5795240"/>
              <a:gd name="connsiteX21-45251" fmla="*/ 9605238 w 12641071"/>
              <a:gd name="connsiteY21-45252" fmla="*/ 1018369 h 5795240"/>
              <a:gd name="connsiteX22-45253" fmla="*/ 9651917 w 12641071"/>
              <a:gd name="connsiteY22-45254" fmla="*/ 940556 h 5795240"/>
              <a:gd name="connsiteX23-45255" fmla="*/ 11050508 w 12641071"/>
              <a:gd name="connsiteY23-45256" fmla="*/ 108150 h 5795240"/>
              <a:gd name="connsiteX24-45257" fmla="*/ 12641071 w 12641071"/>
              <a:gd name="connsiteY24-45258" fmla="*/ 1698711 h 5795240"/>
              <a:gd name="connsiteX25-45259" fmla="*/ 11371062 w 12641071"/>
              <a:gd name="connsiteY25-45260" fmla="*/ 3256960 h 5795240"/>
              <a:gd name="connsiteX26-45261" fmla="*/ 11215953 w 12641071"/>
              <a:gd name="connsiteY26-45262" fmla="*/ 3280632 h 5795240"/>
              <a:gd name="connsiteX27-45263" fmla="*/ 11142318 w 12641071"/>
              <a:gd name="connsiteY27-45264" fmla="*/ 3276914 h 5795240"/>
              <a:gd name="connsiteX28-45265" fmla="*/ 11215952 w 12641071"/>
              <a:gd name="connsiteY28-45266" fmla="*/ 3280632 h 5795240"/>
              <a:gd name="connsiteX29-45267" fmla="*/ 11213133 w 12641071"/>
              <a:gd name="connsiteY29-45268" fmla="*/ 3281062 h 5795240"/>
              <a:gd name="connsiteX30-45269" fmla="*/ 11116921 w 12641071"/>
              <a:gd name="connsiteY30-45270" fmla="*/ 3285921 h 5795240"/>
              <a:gd name="connsiteX31-45271" fmla="*/ 11050507 w 12641071"/>
              <a:gd name="connsiteY31-45272" fmla="*/ 3289274 h 5795240"/>
              <a:gd name="connsiteX32-45273" fmla="*/ 11006292 w 12641071"/>
              <a:gd name="connsiteY32-45274" fmla="*/ 3287041 h 5795240"/>
              <a:gd name="connsiteX33-45275" fmla="*/ 10937101 w 12641071"/>
              <a:gd name="connsiteY33-45276" fmla="*/ 3297601 h 5795240"/>
              <a:gd name="connsiteX34-45277" fmla="*/ 10144740 w 12641071"/>
              <a:gd name="connsiteY34-45278" fmla="*/ 4089962 h 5795240"/>
              <a:gd name="connsiteX35-45279" fmla="*/ 10130374 w 12641071"/>
              <a:gd name="connsiteY35-45280" fmla="*/ 4184101 h 5795240"/>
              <a:gd name="connsiteX36-45281" fmla="*/ 10130375 w 12641071"/>
              <a:gd name="connsiteY36-45282" fmla="*/ 4184103 h 5795240"/>
              <a:gd name="connsiteX37-45283" fmla="*/ 10130656 w 12641071"/>
              <a:gd name="connsiteY37-45284" fmla="*/ 4185950 h 5795240"/>
              <a:gd name="connsiteX38-45285" fmla="*/ 10138194 w 12641071"/>
              <a:gd name="connsiteY38-45286" fmla="*/ 4335228 h 5795240"/>
              <a:gd name="connsiteX39-45287" fmla="*/ 10137710 w 12641071"/>
              <a:gd name="connsiteY39-45288" fmla="*/ 4344822 h 5795240"/>
              <a:gd name="connsiteX40-45289" fmla="*/ 10133555 w 12641071"/>
              <a:gd name="connsiteY40-45290" fmla="*/ 4427096 h 5795240"/>
              <a:gd name="connsiteX41-45291" fmla="*/ 10129312 w 12641071"/>
              <a:gd name="connsiteY41-45292" fmla="*/ 4399289 h 5795240"/>
              <a:gd name="connsiteX42-45293" fmla="*/ 10126797 w 12641071"/>
              <a:gd name="connsiteY42-45294" fmla="*/ 4349498 h 5795240"/>
              <a:gd name="connsiteX43-45295" fmla="*/ 10126796 w 12641071"/>
              <a:gd name="connsiteY43-45296" fmla="*/ 4349498 h 5795240"/>
              <a:gd name="connsiteX44-45297" fmla="*/ 10129311 w 12641071"/>
              <a:gd name="connsiteY44-45298" fmla="*/ 4399289 h 5795240"/>
              <a:gd name="connsiteX45-45299" fmla="*/ 10133554 w 12641071"/>
              <a:gd name="connsiteY45-45300" fmla="*/ 4427096 h 5795240"/>
              <a:gd name="connsiteX46-45301" fmla="*/ 10130656 w 12641071"/>
              <a:gd name="connsiteY46-45302" fmla="*/ 4484506 h 5795240"/>
              <a:gd name="connsiteX47-45303" fmla="*/ 8678182 w 12641071"/>
              <a:gd name="connsiteY47-45304" fmla="*/ 5795240 h 5795240"/>
              <a:gd name="connsiteX48-45305" fmla="*/ 7467518 w 12641071"/>
              <a:gd name="connsiteY48-45306" fmla="*/ 5151535 h 5795240"/>
              <a:gd name="connsiteX49-45307" fmla="*/ 7419945 w 12641071"/>
              <a:gd name="connsiteY49-45308" fmla="*/ 5073228 h 5795240"/>
              <a:gd name="connsiteX50-45309" fmla="*/ 7367299 w 12641071"/>
              <a:gd name="connsiteY50-45310" fmla="*/ 4974928 h 5795240"/>
              <a:gd name="connsiteX51-45311" fmla="*/ 7320958 w 12641071"/>
              <a:gd name="connsiteY51-45312" fmla="*/ 4870887 h 5795240"/>
              <a:gd name="connsiteX52-45313" fmla="*/ 7322174 w 12641071"/>
              <a:gd name="connsiteY52-45314" fmla="*/ 4872361 h 5795240"/>
              <a:gd name="connsiteX53-45315" fmla="*/ 7322175 w 12641071"/>
              <a:gd name="connsiteY53-45316" fmla="*/ 4872361 h 5795240"/>
              <a:gd name="connsiteX54-45317" fmla="*/ 7223551 w 12641071"/>
              <a:gd name="connsiteY54-45318" fmla="*/ 4752829 h 5795240"/>
              <a:gd name="connsiteX55-45319" fmla="*/ 6652445 w 12641071"/>
              <a:gd name="connsiteY55-45320" fmla="*/ 4516269 h 5795240"/>
              <a:gd name="connsiteX56-45321" fmla="*/ 6200873 w 12641071"/>
              <a:gd name="connsiteY56-45322" fmla="*/ 4654206 h 5795240"/>
              <a:gd name="connsiteX57-45323" fmla="*/ 6088813 w 12641071"/>
              <a:gd name="connsiteY57-45324" fmla="*/ 4746663 h 5795240"/>
              <a:gd name="connsiteX58-45325" fmla="*/ 6023271 w 12641071"/>
              <a:gd name="connsiteY58-45326" fmla="*/ 4834312 h 5795240"/>
              <a:gd name="connsiteX59-45327" fmla="*/ 5935320 w 12641071"/>
              <a:gd name="connsiteY59-45328" fmla="*/ 4931081 h 5795240"/>
              <a:gd name="connsiteX60-45329" fmla="*/ 4971763 w 12641071"/>
              <a:gd name="connsiteY60-45330" fmla="*/ 5330200 h 5795240"/>
              <a:gd name="connsiteX61-45331" fmla="*/ 3716172 w 12641071"/>
              <a:gd name="connsiteY61-45332" fmla="*/ 4497938 h 5795240"/>
              <a:gd name="connsiteX62-45333" fmla="*/ 3659438 w 12641071"/>
              <a:gd name="connsiteY62-45334" fmla="*/ 4330309 h 5795240"/>
              <a:gd name="connsiteX63-45335" fmla="*/ 3659440 w 12641071"/>
              <a:gd name="connsiteY63-45336" fmla="*/ 4330309 h 5795240"/>
              <a:gd name="connsiteX64-45337" fmla="*/ 3613217 w 12641071"/>
              <a:gd name="connsiteY64-45338" fmla="*/ 4245153 h 5795240"/>
              <a:gd name="connsiteX65-45339" fmla="*/ 3083792 w 12641071"/>
              <a:gd name="connsiteY65-45340" fmla="*/ 3963660 h 5795240"/>
              <a:gd name="connsiteX66-45341" fmla="*/ 2835272 w 12641071"/>
              <a:gd name="connsiteY66-45342" fmla="*/ 4013833 h 5795240"/>
              <a:gd name="connsiteX67-45343" fmla="*/ 2762875 w 12641071"/>
              <a:gd name="connsiteY67-45344" fmla="*/ 4057784 h 5795240"/>
              <a:gd name="connsiteX68-45345" fmla="*/ 2664698 w 12641071"/>
              <a:gd name="connsiteY68-45346" fmla="*/ 4117431 h 5795240"/>
              <a:gd name="connsiteX69-45347" fmla="*/ 1804544 w 12641071"/>
              <a:gd name="connsiteY69-45348" fmla="*/ 4335229 h 5795240"/>
              <a:gd name="connsiteX70-45349" fmla="*/ 0 w 12641071"/>
              <a:gd name="connsiteY70-45350" fmla="*/ 2530685 h 5795240"/>
              <a:gd name="connsiteX71-45351" fmla="*/ 1804544 w 12641071"/>
              <a:gd name="connsiteY71-45352" fmla="*/ 726143 h 5795240"/>
              <a:gd name="connsiteX72-45353" fmla="*/ 3080549 w 12641071"/>
              <a:gd name="connsiteY72-45354" fmla="*/ 1254682 h 5795240"/>
              <a:gd name="connsiteX73-45355" fmla="*/ 3268676 w 12641071"/>
              <a:gd name="connsiteY73-45356" fmla="*/ 1461167 h 5795240"/>
              <a:gd name="connsiteX74-45357" fmla="*/ 3565826 w 12641071"/>
              <a:gd name="connsiteY74-45358" fmla="*/ 1551935 h 5795240"/>
              <a:gd name="connsiteX75-45359" fmla="*/ 4086504 w 12641071"/>
              <a:gd name="connsiteY75-45360" fmla="*/ 1127574 h 5795240"/>
              <a:gd name="connsiteX76-45361" fmla="*/ 4103078 w 12641071"/>
              <a:gd name="connsiteY76-45362" fmla="*/ 1004204 h 5795240"/>
              <a:gd name="connsiteX77-45363" fmla="*/ 5215874 w 12641071"/>
              <a:gd name="connsiteY77-45364" fmla="*/ 0 h 5795240"/>
              <a:gd name="connsiteX0-45365" fmla="*/ 5215874 w 12641071"/>
              <a:gd name="connsiteY0-45366" fmla="*/ 0 h 5795240"/>
              <a:gd name="connsiteX1-45367" fmla="*/ 5927386 w 12641071"/>
              <a:gd name="connsiteY1-45368" fmla="*/ 255427 h 5795240"/>
              <a:gd name="connsiteX2-45369" fmla="*/ 6141460 w 12641071"/>
              <a:gd name="connsiteY2-45370" fmla="*/ 475027 h 5795240"/>
              <a:gd name="connsiteX3-45371" fmla="*/ 6788665 w 12641071"/>
              <a:gd name="connsiteY3-45372" fmla="*/ 707369 h 5795240"/>
              <a:gd name="connsiteX4-45373" fmla="*/ 7184710 w 12641071"/>
              <a:gd name="connsiteY4-45374" fmla="*/ 627411 h 5795240"/>
              <a:gd name="connsiteX5-45375" fmla="*/ 7314851 w 12641071"/>
              <a:gd name="connsiteY5-45376" fmla="*/ 559537 h 5795240"/>
              <a:gd name="connsiteX6-45377" fmla="*/ 7314853 w 12641071"/>
              <a:gd name="connsiteY6-45378" fmla="*/ 559536 h 5795240"/>
              <a:gd name="connsiteX7-45379" fmla="*/ 7314851 w 12641071"/>
              <a:gd name="connsiteY7-45380" fmla="*/ 559537 h 5795240"/>
              <a:gd name="connsiteX8-45381" fmla="*/ 7391626 w 12641071"/>
              <a:gd name="connsiteY8-45382" fmla="*/ 508114 h 5795240"/>
              <a:gd name="connsiteX9-45383" fmla="*/ 7391631 w 12641071"/>
              <a:gd name="connsiteY9-45384" fmla="*/ 508110 h 5795240"/>
              <a:gd name="connsiteX10-45385" fmla="*/ 7478934 w 12641071"/>
              <a:gd name="connsiteY10-45386" fmla="*/ 466053 h 5795240"/>
              <a:gd name="connsiteX11-45387" fmla="*/ 7897193 w 12641071"/>
              <a:gd name="connsiteY11-45388" fmla="*/ 381611 h 5795240"/>
              <a:gd name="connsiteX12-45389" fmla="*/ 8788216 w 12641071"/>
              <a:gd name="connsiteY12-45390" fmla="*/ 855364 h 5795240"/>
              <a:gd name="connsiteX13-45391" fmla="*/ 8832362 w 12641071"/>
              <a:gd name="connsiteY13-45392" fmla="*/ 928030 h 5795240"/>
              <a:gd name="connsiteX14-45393" fmla="*/ 8832362 w 12641071"/>
              <a:gd name="connsiteY14-45394" fmla="*/ 928033 h 5795240"/>
              <a:gd name="connsiteX15-45395" fmla="*/ 8878117 w 12641071"/>
              <a:gd name="connsiteY15-45396" fmla="*/ 1018851 h 5795240"/>
              <a:gd name="connsiteX16-45397" fmla="*/ 8877719 w 12641071"/>
              <a:gd name="connsiteY16-45398" fmla="*/ 1018369 h 5795240"/>
              <a:gd name="connsiteX17-45399" fmla="*/ 8877719 w 12641071"/>
              <a:gd name="connsiteY17-45400" fmla="*/ 1018371 h 5795240"/>
              <a:gd name="connsiteX18-45401" fmla="*/ 8878116 w 12641071"/>
              <a:gd name="connsiteY18-45402" fmla="*/ 1018851 h 5795240"/>
              <a:gd name="connsiteX19-45403" fmla="*/ 8931285 w 12641071"/>
              <a:gd name="connsiteY19-45404" fmla="*/ 1083292 h 5795240"/>
              <a:gd name="connsiteX20-45405" fmla="*/ 9241478 w 12641071"/>
              <a:gd name="connsiteY20-45406" fmla="*/ 1211778 h 5795240"/>
              <a:gd name="connsiteX21-45407" fmla="*/ 9605238 w 12641071"/>
              <a:gd name="connsiteY21-45408" fmla="*/ 1018369 h 5795240"/>
              <a:gd name="connsiteX22-45409" fmla="*/ 9651917 w 12641071"/>
              <a:gd name="connsiteY22-45410" fmla="*/ 940556 h 5795240"/>
              <a:gd name="connsiteX23-45411" fmla="*/ 11050508 w 12641071"/>
              <a:gd name="connsiteY23-45412" fmla="*/ 108150 h 5795240"/>
              <a:gd name="connsiteX24-45413" fmla="*/ 12641071 w 12641071"/>
              <a:gd name="connsiteY24-45414" fmla="*/ 1698711 h 5795240"/>
              <a:gd name="connsiteX25-45415" fmla="*/ 11371062 w 12641071"/>
              <a:gd name="connsiteY25-45416" fmla="*/ 3256960 h 5795240"/>
              <a:gd name="connsiteX26-45417" fmla="*/ 11215953 w 12641071"/>
              <a:gd name="connsiteY26-45418" fmla="*/ 3280632 h 5795240"/>
              <a:gd name="connsiteX27-45419" fmla="*/ 11142318 w 12641071"/>
              <a:gd name="connsiteY27-45420" fmla="*/ 3276914 h 5795240"/>
              <a:gd name="connsiteX28-45421" fmla="*/ 11215952 w 12641071"/>
              <a:gd name="connsiteY28-45422" fmla="*/ 3280632 h 5795240"/>
              <a:gd name="connsiteX29-45423" fmla="*/ 11213133 w 12641071"/>
              <a:gd name="connsiteY29-45424" fmla="*/ 3281062 h 5795240"/>
              <a:gd name="connsiteX30-45425" fmla="*/ 11116921 w 12641071"/>
              <a:gd name="connsiteY30-45426" fmla="*/ 3285921 h 5795240"/>
              <a:gd name="connsiteX31-45427" fmla="*/ 11050507 w 12641071"/>
              <a:gd name="connsiteY31-45428" fmla="*/ 3289274 h 5795240"/>
              <a:gd name="connsiteX32-45429" fmla="*/ 11006292 w 12641071"/>
              <a:gd name="connsiteY32-45430" fmla="*/ 3287041 h 5795240"/>
              <a:gd name="connsiteX33-45431" fmla="*/ 10937101 w 12641071"/>
              <a:gd name="connsiteY33-45432" fmla="*/ 3297601 h 5795240"/>
              <a:gd name="connsiteX34-45433" fmla="*/ 10144740 w 12641071"/>
              <a:gd name="connsiteY34-45434" fmla="*/ 4089962 h 5795240"/>
              <a:gd name="connsiteX35-45435" fmla="*/ 10130374 w 12641071"/>
              <a:gd name="connsiteY35-45436" fmla="*/ 4184101 h 5795240"/>
              <a:gd name="connsiteX36-45437" fmla="*/ 10130375 w 12641071"/>
              <a:gd name="connsiteY36-45438" fmla="*/ 4184103 h 5795240"/>
              <a:gd name="connsiteX37-45439" fmla="*/ 10130656 w 12641071"/>
              <a:gd name="connsiteY37-45440" fmla="*/ 4185950 h 5795240"/>
              <a:gd name="connsiteX38-45441" fmla="*/ 10138194 w 12641071"/>
              <a:gd name="connsiteY38-45442" fmla="*/ 4335228 h 5795240"/>
              <a:gd name="connsiteX39-45443" fmla="*/ 10137710 w 12641071"/>
              <a:gd name="connsiteY39-45444" fmla="*/ 4344822 h 5795240"/>
              <a:gd name="connsiteX40-45445" fmla="*/ 10133555 w 12641071"/>
              <a:gd name="connsiteY40-45446" fmla="*/ 4427096 h 5795240"/>
              <a:gd name="connsiteX41-45447" fmla="*/ 10129312 w 12641071"/>
              <a:gd name="connsiteY41-45448" fmla="*/ 4399289 h 5795240"/>
              <a:gd name="connsiteX42-45449" fmla="*/ 10126797 w 12641071"/>
              <a:gd name="connsiteY42-45450" fmla="*/ 4349498 h 5795240"/>
              <a:gd name="connsiteX43-45451" fmla="*/ 10129311 w 12641071"/>
              <a:gd name="connsiteY43-45452" fmla="*/ 4399289 h 5795240"/>
              <a:gd name="connsiteX44-45453" fmla="*/ 10133554 w 12641071"/>
              <a:gd name="connsiteY44-45454" fmla="*/ 4427096 h 5795240"/>
              <a:gd name="connsiteX45-45455" fmla="*/ 10130656 w 12641071"/>
              <a:gd name="connsiteY45-45456" fmla="*/ 4484506 h 5795240"/>
              <a:gd name="connsiteX46-45457" fmla="*/ 8678182 w 12641071"/>
              <a:gd name="connsiteY46-45458" fmla="*/ 5795240 h 5795240"/>
              <a:gd name="connsiteX47-45459" fmla="*/ 7467518 w 12641071"/>
              <a:gd name="connsiteY47-45460" fmla="*/ 5151535 h 5795240"/>
              <a:gd name="connsiteX48-45461" fmla="*/ 7419945 w 12641071"/>
              <a:gd name="connsiteY48-45462" fmla="*/ 5073228 h 5795240"/>
              <a:gd name="connsiteX49-45463" fmla="*/ 7367299 w 12641071"/>
              <a:gd name="connsiteY49-45464" fmla="*/ 4974928 h 5795240"/>
              <a:gd name="connsiteX50-45465" fmla="*/ 7320958 w 12641071"/>
              <a:gd name="connsiteY50-45466" fmla="*/ 4870887 h 5795240"/>
              <a:gd name="connsiteX51-45467" fmla="*/ 7322174 w 12641071"/>
              <a:gd name="connsiteY51-45468" fmla="*/ 4872361 h 5795240"/>
              <a:gd name="connsiteX52-45469" fmla="*/ 7322175 w 12641071"/>
              <a:gd name="connsiteY52-45470" fmla="*/ 4872361 h 5795240"/>
              <a:gd name="connsiteX53-45471" fmla="*/ 7223551 w 12641071"/>
              <a:gd name="connsiteY53-45472" fmla="*/ 4752829 h 5795240"/>
              <a:gd name="connsiteX54-45473" fmla="*/ 6652445 w 12641071"/>
              <a:gd name="connsiteY54-45474" fmla="*/ 4516269 h 5795240"/>
              <a:gd name="connsiteX55-45475" fmla="*/ 6200873 w 12641071"/>
              <a:gd name="connsiteY55-45476" fmla="*/ 4654206 h 5795240"/>
              <a:gd name="connsiteX56-45477" fmla="*/ 6088813 w 12641071"/>
              <a:gd name="connsiteY56-45478" fmla="*/ 4746663 h 5795240"/>
              <a:gd name="connsiteX57-45479" fmla="*/ 6023271 w 12641071"/>
              <a:gd name="connsiteY57-45480" fmla="*/ 4834312 h 5795240"/>
              <a:gd name="connsiteX58-45481" fmla="*/ 5935320 w 12641071"/>
              <a:gd name="connsiteY58-45482" fmla="*/ 4931081 h 5795240"/>
              <a:gd name="connsiteX59-45483" fmla="*/ 4971763 w 12641071"/>
              <a:gd name="connsiteY59-45484" fmla="*/ 5330200 h 5795240"/>
              <a:gd name="connsiteX60-45485" fmla="*/ 3716172 w 12641071"/>
              <a:gd name="connsiteY60-45486" fmla="*/ 4497938 h 5795240"/>
              <a:gd name="connsiteX61-45487" fmla="*/ 3659438 w 12641071"/>
              <a:gd name="connsiteY61-45488" fmla="*/ 4330309 h 5795240"/>
              <a:gd name="connsiteX62-45489" fmla="*/ 3659440 w 12641071"/>
              <a:gd name="connsiteY62-45490" fmla="*/ 4330309 h 5795240"/>
              <a:gd name="connsiteX63-45491" fmla="*/ 3613217 w 12641071"/>
              <a:gd name="connsiteY63-45492" fmla="*/ 4245153 h 5795240"/>
              <a:gd name="connsiteX64-45493" fmla="*/ 3083792 w 12641071"/>
              <a:gd name="connsiteY64-45494" fmla="*/ 3963660 h 5795240"/>
              <a:gd name="connsiteX65-45495" fmla="*/ 2835272 w 12641071"/>
              <a:gd name="connsiteY65-45496" fmla="*/ 4013833 h 5795240"/>
              <a:gd name="connsiteX66-45497" fmla="*/ 2762875 w 12641071"/>
              <a:gd name="connsiteY66-45498" fmla="*/ 4057784 h 5795240"/>
              <a:gd name="connsiteX67-45499" fmla="*/ 2664698 w 12641071"/>
              <a:gd name="connsiteY67-45500" fmla="*/ 4117431 h 5795240"/>
              <a:gd name="connsiteX68-45501" fmla="*/ 1804544 w 12641071"/>
              <a:gd name="connsiteY68-45502" fmla="*/ 4335229 h 5795240"/>
              <a:gd name="connsiteX69-45503" fmla="*/ 0 w 12641071"/>
              <a:gd name="connsiteY69-45504" fmla="*/ 2530685 h 5795240"/>
              <a:gd name="connsiteX70-45505" fmla="*/ 1804544 w 12641071"/>
              <a:gd name="connsiteY70-45506" fmla="*/ 726143 h 5795240"/>
              <a:gd name="connsiteX71-45507" fmla="*/ 3080549 w 12641071"/>
              <a:gd name="connsiteY71-45508" fmla="*/ 1254682 h 5795240"/>
              <a:gd name="connsiteX72-45509" fmla="*/ 3268676 w 12641071"/>
              <a:gd name="connsiteY72-45510" fmla="*/ 1461167 h 5795240"/>
              <a:gd name="connsiteX73-45511" fmla="*/ 3565826 w 12641071"/>
              <a:gd name="connsiteY73-45512" fmla="*/ 1551935 h 5795240"/>
              <a:gd name="connsiteX74-45513" fmla="*/ 4086504 w 12641071"/>
              <a:gd name="connsiteY74-45514" fmla="*/ 1127574 h 5795240"/>
              <a:gd name="connsiteX75-45515" fmla="*/ 4103078 w 12641071"/>
              <a:gd name="connsiteY75-45516" fmla="*/ 1004204 h 5795240"/>
              <a:gd name="connsiteX76-45517" fmla="*/ 5215874 w 12641071"/>
              <a:gd name="connsiteY76-45518" fmla="*/ 0 h 5795240"/>
              <a:gd name="connsiteX0-45519" fmla="*/ 5215874 w 12641071"/>
              <a:gd name="connsiteY0-45520" fmla="*/ 0 h 5795240"/>
              <a:gd name="connsiteX1-45521" fmla="*/ 5927386 w 12641071"/>
              <a:gd name="connsiteY1-45522" fmla="*/ 255427 h 5795240"/>
              <a:gd name="connsiteX2-45523" fmla="*/ 6141460 w 12641071"/>
              <a:gd name="connsiteY2-45524" fmla="*/ 475027 h 5795240"/>
              <a:gd name="connsiteX3-45525" fmla="*/ 6788665 w 12641071"/>
              <a:gd name="connsiteY3-45526" fmla="*/ 707369 h 5795240"/>
              <a:gd name="connsiteX4-45527" fmla="*/ 7184710 w 12641071"/>
              <a:gd name="connsiteY4-45528" fmla="*/ 627411 h 5795240"/>
              <a:gd name="connsiteX5-45529" fmla="*/ 7314851 w 12641071"/>
              <a:gd name="connsiteY5-45530" fmla="*/ 559537 h 5795240"/>
              <a:gd name="connsiteX6-45531" fmla="*/ 7314853 w 12641071"/>
              <a:gd name="connsiteY6-45532" fmla="*/ 559536 h 5795240"/>
              <a:gd name="connsiteX7-45533" fmla="*/ 7314851 w 12641071"/>
              <a:gd name="connsiteY7-45534" fmla="*/ 559537 h 5795240"/>
              <a:gd name="connsiteX8-45535" fmla="*/ 7391626 w 12641071"/>
              <a:gd name="connsiteY8-45536" fmla="*/ 508114 h 5795240"/>
              <a:gd name="connsiteX9-45537" fmla="*/ 7391631 w 12641071"/>
              <a:gd name="connsiteY9-45538" fmla="*/ 508110 h 5795240"/>
              <a:gd name="connsiteX10-45539" fmla="*/ 7478934 w 12641071"/>
              <a:gd name="connsiteY10-45540" fmla="*/ 466053 h 5795240"/>
              <a:gd name="connsiteX11-45541" fmla="*/ 7897193 w 12641071"/>
              <a:gd name="connsiteY11-45542" fmla="*/ 381611 h 5795240"/>
              <a:gd name="connsiteX12-45543" fmla="*/ 8788216 w 12641071"/>
              <a:gd name="connsiteY12-45544" fmla="*/ 855364 h 5795240"/>
              <a:gd name="connsiteX13-45545" fmla="*/ 8832362 w 12641071"/>
              <a:gd name="connsiteY13-45546" fmla="*/ 928030 h 5795240"/>
              <a:gd name="connsiteX14-45547" fmla="*/ 8832362 w 12641071"/>
              <a:gd name="connsiteY14-45548" fmla="*/ 928033 h 5795240"/>
              <a:gd name="connsiteX15-45549" fmla="*/ 8878117 w 12641071"/>
              <a:gd name="connsiteY15-45550" fmla="*/ 1018851 h 5795240"/>
              <a:gd name="connsiteX16-45551" fmla="*/ 8877719 w 12641071"/>
              <a:gd name="connsiteY16-45552" fmla="*/ 1018369 h 5795240"/>
              <a:gd name="connsiteX17-45553" fmla="*/ 8877719 w 12641071"/>
              <a:gd name="connsiteY17-45554" fmla="*/ 1018371 h 5795240"/>
              <a:gd name="connsiteX18-45555" fmla="*/ 8878116 w 12641071"/>
              <a:gd name="connsiteY18-45556" fmla="*/ 1018851 h 5795240"/>
              <a:gd name="connsiteX19-45557" fmla="*/ 8931285 w 12641071"/>
              <a:gd name="connsiteY19-45558" fmla="*/ 1083292 h 5795240"/>
              <a:gd name="connsiteX20-45559" fmla="*/ 9241478 w 12641071"/>
              <a:gd name="connsiteY20-45560" fmla="*/ 1211778 h 5795240"/>
              <a:gd name="connsiteX21-45561" fmla="*/ 9605238 w 12641071"/>
              <a:gd name="connsiteY21-45562" fmla="*/ 1018369 h 5795240"/>
              <a:gd name="connsiteX22-45563" fmla="*/ 9651917 w 12641071"/>
              <a:gd name="connsiteY22-45564" fmla="*/ 940556 h 5795240"/>
              <a:gd name="connsiteX23-45565" fmla="*/ 11050508 w 12641071"/>
              <a:gd name="connsiteY23-45566" fmla="*/ 108150 h 5795240"/>
              <a:gd name="connsiteX24-45567" fmla="*/ 12641071 w 12641071"/>
              <a:gd name="connsiteY24-45568" fmla="*/ 1698711 h 5795240"/>
              <a:gd name="connsiteX25-45569" fmla="*/ 11371062 w 12641071"/>
              <a:gd name="connsiteY25-45570" fmla="*/ 3256960 h 5795240"/>
              <a:gd name="connsiteX26-45571" fmla="*/ 11215953 w 12641071"/>
              <a:gd name="connsiteY26-45572" fmla="*/ 3280632 h 5795240"/>
              <a:gd name="connsiteX27-45573" fmla="*/ 11142318 w 12641071"/>
              <a:gd name="connsiteY27-45574" fmla="*/ 3276914 h 5795240"/>
              <a:gd name="connsiteX28-45575" fmla="*/ 11215952 w 12641071"/>
              <a:gd name="connsiteY28-45576" fmla="*/ 3280632 h 5795240"/>
              <a:gd name="connsiteX29-45577" fmla="*/ 11213133 w 12641071"/>
              <a:gd name="connsiteY29-45578" fmla="*/ 3281062 h 5795240"/>
              <a:gd name="connsiteX30-45579" fmla="*/ 11116921 w 12641071"/>
              <a:gd name="connsiteY30-45580" fmla="*/ 3285921 h 5795240"/>
              <a:gd name="connsiteX31-45581" fmla="*/ 11050507 w 12641071"/>
              <a:gd name="connsiteY31-45582" fmla="*/ 3289274 h 5795240"/>
              <a:gd name="connsiteX32-45583" fmla="*/ 11006292 w 12641071"/>
              <a:gd name="connsiteY32-45584" fmla="*/ 3287041 h 5795240"/>
              <a:gd name="connsiteX33-45585" fmla="*/ 10937101 w 12641071"/>
              <a:gd name="connsiteY33-45586" fmla="*/ 3297601 h 5795240"/>
              <a:gd name="connsiteX34-45587" fmla="*/ 10144740 w 12641071"/>
              <a:gd name="connsiteY34-45588" fmla="*/ 4089962 h 5795240"/>
              <a:gd name="connsiteX35-45589" fmla="*/ 10130374 w 12641071"/>
              <a:gd name="connsiteY35-45590" fmla="*/ 4184101 h 5795240"/>
              <a:gd name="connsiteX36-45591" fmla="*/ 10130375 w 12641071"/>
              <a:gd name="connsiteY36-45592" fmla="*/ 4184103 h 5795240"/>
              <a:gd name="connsiteX37-45593" fmla="*/ 10130656 w 12641071"/>
              <a:gd name="connsiteY37-45594" fmla="*/ 4185950 h 5795240"/>
              <a:gd name="connsiteX38-45595" fmla="*/ 10138194 w 12641071"/>
              <a:gd name="connsiteY38-45596" fmla="*/ 4335228 h 5795240"/>
              <a:gd name="connsiteX39-45597" fmla="*/ 10137710 w 12641071"/>
              <a:gd name="connsiteY39-45598" fmla="*/ 4344822 h 5795240"/>
              <a:gd name="connsiteX40-45599" fmla="*/ 10133555 w 12641071"/>
              <a:gd name="connsiteY40-45600" fmla="*/ 4427096 h 5795240"/>
              <a:gd name="connsiteX41-45601" fmla="*/ 10129312 w 12641071"/>
              <a:gd name="connsiteY41-45602" fmla="*/ 4399289 h 5795240"/>
              <a:gd name="connsiteX42-45603" fmla="*/ 10129311 w 12641071"/>
              <a:gd name="connsiteY42-45604" fmla="*/ 4399289 h 5795240"/>
              <a:gd name="connsiteX43-45605" fmla="*/ 10133554 w 12641071"/>
              <a:gd name="connsiteY43-45606" fmla="*/ 4427096 h 5795240"/>
              <a:gd name="connsiteX44-45607" fmla="*/ 10130656 w 12641071"/>
              <a:gd name="connsiteY44-45608" fmla="*/ 4484506 h 5795240"/>
              <a:gd name="connsiteX45-45609" fmla="*/ 8678182 w 12641071"/>
              <a:gd name="connsiteY45-45610" fmla="*/ 5795240 h 5795240"/>
              <a:gd name="connsiteX46-45611" fmla="*/ 7467518 w 12641071"/>
              <a:gd name="connsiteY46-45612" fmla="*/ 5151535 h 5795240"/>
              <a:gd name="connsiteX47-45613" fmla="*/ 7419945 w 12641071"/>
              <a:gd name="connsiteY47-45614" fmla="*/ 5073228 h 5795240"/>
              <a:gd name="connsiteX48-45615" fmla="*/ 7367299 w 12641071"/>
              <a:gd name="connsiteY48-45616" fmla="*/ 4974928 h 5795240"/>
              <a:gd name="connsiteX49-45617" fmla="*/ 7320958 w 12641071"/>
              <a:gd name="connsiteY49-45618" fmla="*/ 4870887 h 5795240"/>
              <a:gd name="connsiteX50-45619" fmla="*/ 7322174 w 12641071"/>
              <a:gd name="connsiteY50-45620" fmla="*/ 4872361 h 5795240"/>
              <a:gd name="connsiteX51-45621" fmla="*/ 7322175 w 12641071"/>
              <a:gd name="connsiteY51-45622" fmla="*/ 4872361 h 5795240"/>
              <a:gd name="connsiteX52-45623" fmla="*/ 7223551 w 12641071"/>
              <a:gd name="connsiteY52-45624" fmla="*/ 4752829 h 5795240"/>
              <a:gd name="connsiteX53-45625" fmla="*/ 6652445 w 12641071"/>
              <a:gd name="connsiteY53-45626" fmla="*/ 4516269 h 5795240"/>
              <a:gd name="connsiteX54-45627" fmla="*/ 6200873 w 12641071"/>
              <a:gd name="connsiteY54-45628" fmla="*/ 4654206 h 5795240"/>
              <a:gd name="connsiteX55-45629" fmla="*/ 6088813 w 12641071"/>
              <a:gd name="connsiteY55-45630" fmla="*/ 4746663 h 5795240"/>
              <a:gd name="connsiteX56-45631" fmla="*/ 6023271 w 12641071"/>
              <a:gd name="connsiteY56-45632" fmla="*/ 4834312 h 5795240"/>
              <a:gd name="connsiteX57-45633" fmla="*/ 5935320 w 12641071"/>
              <a:gd name="connsiteY57-45634" fmla="*/ 4931081 h 5795240"/>
              <a:gd name="connsiteX58-45635" fmla="*/ 4971763 w 12641071"/>
              <a:gd name="connsiteY58-45636" fmla="*/ 5330200 h 5795240"/>
              <a:gd name="connsiteX59-45637" fmla="*/ 3716172 w 12641071"/>
              <a:gd name="connsiteY59-45638" fmla="*/ 4497938 h 5795240"/>
              <a:gd name="connsiteX60-45639" fmla="*/ 3659438 w 12641071"/>
              <a:gd name="connsiteY60-45640" fmla="*/ 4330309 h 5795240"/>
              <a:gd name="connsiteX61-45641" fmla="*/ 3659440 w 12641071"/>
              <a:gd name="connsiteY61-45642" fmla="*/ 4330309 h 5795240"/>
              <a:gd name="connsiteX62-45643" fmla="*/ 3613217 w 12641071"/>
              <a:gd name="connsiteY62-45644" fmla="*/ 4245153 h 5795240"/>
              <a:gd name="connsiteX63-45645" fmla="*/ 3083792 w 12641071"/>
              <a:gd name="connsiteY63-45646" fmla="*/ 3963660 h 5795240"/>
              <a:gd name="connsiteX64-45647" fmla="*/ 2835272 w 12641071"/>
              <a:gd name="connsiteY64-45648" fmla="*/ 4013833 h 5795240"/>
              <a:gd name="connsiteX65-45649" fmla="*/ 2762875 w 12641071"/>
              <a:gd name="connsiteY65-45650" fmla="*/ 4057784 h 5795240"/>
              <a:gd name="connsiteX66-45651" fmla="*/ 2664698 w 12641071"/>
              <a:gd name="connsiteY66-45652" fmla="*/ 4117431 h 5795240"/>
              <a:gd name="connsiteX67-45653" fmla="*/ 1804544 w 12641071"/>
              <a:gd name="connsiteY67-45654" fmla="*/ 4335229 h 5795240"/>
              <a:gd name="connsiteX68-45655" fmla="*/ 0 w 12641071"/>
              <a:gd name="connsiteY68-45656" fmla="*/ 2530685 h 5795240"/>
              <a:gd name="connsiteX69-45657" fmla="*/ 1804544 w 12641071"/>
              <a:gd name="connsiteY69-45658" fmla="*/ 726143 h 5795240"/>
              <a:gd name="connsiteX70-45659" fmla="*/ 3080549 w 12641071"/>
              <a:gd name="connsiteY70-45660" fmla="*/ 1254682 h 5795240"/>
              <a:gd name="connsiteX71-45661" fmla="*/ 3268676 w 12641071"/>
              <a:gd name="connsiteY71-45662" fmla="*/ 1461167 h 5795240"/>
              <a:gd name="connsiteX72-45663" fmla="*/ 3565826 w 12641071"/>
              <a:gd name="connsiteY72-45664" fmla="*/ 1551935 h 5795240"/>
              <a:gd name="connsiteX73-45665" fmla="*/ 4086504 w 12641071"/>
              <a:gd name="connsiteY73-45666" fmla="*/ 1127574 h 5795240"/>
              <a:gd name="connsiteX74-45667" fmla="*/ 4103078 w 12641071"/>
              <a:gd name="connsiteY74-45668" fmla="*/ 1004204 h 5795240"/>
              <a:gd name="connsiteX75-45669" fmla="*/ 5215874 w 12641071"/>
              <a:gd name="connsiteY75-45670" fmla="*/ 0 h 5795240"/>
              <a:gd name="connsiteX0-45671" fmla="*/ 5215874 w 12641071"/>
              <a:gd name="connsiteY0-45672" fmla="*/ 0 h 5795240"/>
              <a:gd name="connsiteX1-45673" fmla="*/ 5927386 w 12641071"/>
              <a:gd name="connsiteY1-45674" fmla="*/ 255427 h 5795240"/>
              <a:gd name="connsiteX2-45675" fmla="*/ 6141460 w 12641071"/>
              <a:gd name="connsiteY2-45676" fmla="*/ 475027 h 5795240"/>
              <a:gd name="connsiteX3-45677" fmla="*/ 6788665 w 12641071"/>
              <a:gd name="connsiteY3-45678" fmla="*/ 707369 h 5795240"/>
              <a:gd name="connsiteX4-45679" fmla="*/ 7184710 w 12641071"/>
              <a:gd name="connsiteY4-45680" fmla="*/ 627411 h 5795240"/>
              <a:gd name="connsiteX5-45681" fmla="*/ 7314851 w 12641071"/>
              <a:gd name="connsiteY5-45682" fmla="*/ 559537 h 5795240"/>
              <a:gd name="connsiteX6-45683" fmla="*/ 7314853 w 12641071"/>
              <a:gd name="connsiteY6-45684" fmla="*/ 559536 h 5795240"/>
              <a:gd name="connsiteX7-45685" fmla="*/ 7314851 w 12641071"/>
              <a:gd name="connsiteY7-45686" fmla="*/ 559537 h 5795240"/>
              <a:gd name="connsiteX8-45687" fmla="*/ 7391626 w 12641071"/>
              <a:gd name="connsiteY8-45688" fmla="*/ 508114 h 5795240"/>
              <a:gd name="connsiteX9-45689" fmla="*/ 7391631 w 12641071"/>
              <a:gd name="connsiteY9-45690" fmla="*/ 508110 h 5795240"/>
              <a:gd name="connsiteX10-45691" fmla="*/ 7478934 w 12641071"/>
              <a:gd name="connsiteY10-45692" fmla="*/ 466053 h 5795240"/>
              <a:gd name="connsiteX11-45693" fmla="*/ 7897193 w 12641071"/>
              <a:gd name="connsiteY11-45694" fmla="*/ 381611 h 5795240"/>
              <a:gd name="connsiteX12-45695" fmla="*/ 8788216 w 12641071"/>
              <a:gd name="connsiteY12-45696" fmla="*/ 855364 h 5795240"/>
              <a:gd name="connsiteX13-45697" fmla="*/ 8832362 w 12641071"/>
              <a:gd name="connsiteY13-45698" fmla="*/ 928030 h 5795240"/>
              <a:gd name="connsiteX14-45699" fmla="*/ 8832362 w 12641071"/>
              <a:gd name="connsiteY14-45700" fmla="*/ 928033 h 5795240"/>
              <a:gd name="connsiteX15-45701" fmla="*/ 8878117 w 12641071"/>
              <a:gd name="connsiteY15-45702" fmla="*/ 1018851 h 5795240"/>
              <a:gd name="connsiteX16-45703" fmla="*/ 8877719 w 12641071"/>
              <a:gd name="connsiteY16-45704" fmla="*/ 1018369 h 5795240"/>
              <a:gd name="connsiteX17-45705" fmla="*/ 8877719 w 12641071"/>
              <a:gd name="connsiteY17-45706" fmla="*/ 1018371 h 5795240"/>
              <a:gd name="connsiteX18-45707" fmla="*/ 8878116 w 12641071"/>
              <a:gd name="connsiteY18-45708" fmla="*/ 1018851 h 5795240"/>
              <a:gd name="connsiteX19-45709" fmla="*/ 8931285 w 12641071"/>
              <a:gd name="connsiteY19-45710" fmla="*/ 1083292 h 5795240"/>
              <a:gd name="connsiteX20-45711" fmla="*/ 9241478 w 12641071"/>
              <a:gd name="connsiteY20-45712" fmla="*/ 1211778 h 5795240"/>
              <a:gd name="connsiteX21-45713" fmla="*/ 9605238 w 12641071"/>
              <a:gd name="connsiteY21-45714" fmla="*/ 1018369 h 5795240"/>
              <a:gd name="connsiteX22-45715" fmla="*/ 9651917 w 12641071"/>
              <a:gd name="connsiteY22-45716" fmla="*/ 940556 h 5795240"/>
              <a:gd name="connsiteX23-45717" fmla="*/ 11050508 w 12641071"/>
              <a:gd name="connsiteY23-45718" fmla="*/ 108150 h 5795240"/>
              <a:gd name="connsiteX24-45719" fmla="*/ 12641071 w 12641071"/>
              <a:gd name="connsiteY24-45720" fmla="*/ 1698711 h 5795240"/>
              <a:gd name="connsiteX25-45721" fmla="*/ 11371062 w 12641071"/>
              <a:gd name="connsiteY25-45722" fmla="*/ 3256960 h 5795240"/>
              <a:gd name="connsiteX26-45723" fmla="*/ 11215953 w 12641071"/>
              <a:gd name="connsiteY26-45724" fmla="*/ 3280632 h 5795240"/>
              <a:gd name="connsiteX27-45725" fmla="*/ 11142318 w 12641071"/>
              <a:gd name="connsiteY27-45726" fmla="*/ 3276914 h 5795240"/>
              <a:gd name="connsiteX28-45727" fmla="*/ 11215952 w 12641071"/>
              <a:gd name="connsiteY28-45728" fmla="*/ 3280632 h 5795240"/>
              <a:gd name="connsiteX29-45729" fmla="*/ 11213133 w 12641071"/>
              <a:gd name="connsiteY29-45730" fmla="*/ 3281062 h 5795240"/>
              <a:gd name="connsiteX30-45731" fmla="*/ 11116921 w 12641071"/>
              <a:gd name="connsiteY30-45732" fmla="*/ 3285921 h 5795240"/>
              <a:gd name="connsiteX31-45733" fmla="*/ 11050507 w 12641071"/>
              <a:gd name="connsiteY31-45734" fmla="*/ 3289274 h 5795240"/>
              <a:gd name="connsiteX32-45735" fmla="*/ 11006292 w 12641071"/>
              <a:gd name="connsiteY32-45736" fmla="*/ 3287041 h 5795240"/>
              <a:gd name="connsiteX33-45737" fmla="*/ 10937101 w 12641071"/>
              <a:gd name="connsiteY33-45738" fmla="*/ 3297601 h 5795240"/>
              <a:gd name="connsiteX34-45739" fmla="*/ 10144740 w 12641071"/>
              <a:gd name="connsiteY34-45740" fmla="*/ 4089962 h 5795240"/>
              <a:gd name="connsiteX35-45741" fmla="*/ 10130374 w 12641071"/>
              <a:gd name="connsiteY35-45742" fmla="*/ 4184101 h 5795240"/>
              <a:gd name="connsiteX36-45743" fmla="*/ 10130375 w 12641071"/>
              <a:gd name="connsiteY36-45744" fmla="*/ 4184103 h 5795240"/>
              <a:gd name="connsiteX37-45745" fmla="*/ 10130656 w 12641071"/>
              <a:gd name="connsiteY37-45746" fmla="*/ 4185950 h 5795240"/>
              <a:gd name="connsiteX38-45747" fmla="*/ 10138194 w 12641071"/>
              <a:gd name="connsiteY38-45748" fmla="*/ 4335228 h 5795240"/>
              <a:gd name="connsiteX39-45749" fmla="*/ 10137710 w 12641071"/>
              <a:gd name="connsiteY39-45750" fmla="*/ 4344822 h 5795240"/>
              <a:gd name="connsiteX40-45751" fmla="*/ 10133555 w 12641071"/>
              <a:gd name="connsiteY40-45752" fmla="*/ 4427096 h 5795240"/>
              <a:gd name="connsiteX41-45753" fmla="*/ 10129312 w 12641071"/>
              <a:gd name="connsiteY41-45754" fmla="*/ 4399289 h 5795240"/>
              <a:gd name="connsiteX42-45755" fmla="*/ 10133554 w 12641071"/>
              <a:gd name="connsiteY42-45756" fmla="*/ 4427096 h 5795240"/>
              <a:gd name="connsiteX43-45757" fmla="*/ 10130656 w 12641071"/>
              <a:gd name="connsiteY43-45758" fmla="*/ 4484506 h 5795240"/>
              <a:gd name="connsiteX44-45759" fmla="*/ 8678182 w 12641071"/>
              <a:gd name="connsiteY44-45760" fmla="*/ 5795240 h 5795240"/>
              <a:gd name="connsiteX45-45761" fmla="*/ 7467518 w 12641071"/>
              <a:gd name="connsiteY45-45762" fmla="*/ 5151535 h 5795240"/>
              <a:gd name="connsiteX46-45763" fmla="*/ 7419945 w 12641071"/>
              <a:gd name="connsiteY46-45764" fmla="*/ 5073228 h 5795240"/>
              <a:gd name="connsiteX47-45765" fmla="*/ 7367299 w 12641071"/>
              <a:gd name="connsiteY47-45766" fmla="*/ 4974928 h 5795240"/>
              <a:gd name="connsiteX48-45767" fmla="*/ 7320958 w 12641071"/>
              <a:gd name="connsiteY48-45768" fmla="*/ 4870887 h 5795240"/>
              <a:gd name="connsiteX49-45769" fmla="*/ 7322174 w 12641071"/>
              <a:gd name="connsiteY49-45770" fmla="*/ 4872361 h 5795240"/>
              <a:gd name="connsiteX50-45771" fmla="*/ 7322175 w 12641071"/>
              <a:gd name="connsiteY50-45772" fmla="*/ 4872361 h 5795240"/>
              <a:gd name="connsiteX51-45773" fmla="*/ 7223551 w 12641071"/>
              <a:gd name="connsiteY51-45774" fmla="*/ 4752829 h 5795240"/>
              <a:gd name="connsiteX52-45775" fmla="*/ 6652445 w 12641071"/>
              <a:gd name="connsiteY52-45776" fmla="*/ 4516269 h 5795240"/>
              <a:gd name="connsiteX53-45777" fmla="*/ 6200873 w 12641071"/>
              <a:gd name="connsiteY53-45778" fmla="*/ 4654206 h 5795240"/>
              <a:gd name="connsiteX54-45779" fmla="*/ 6088813 w 12641071"/>
              <a:gd name="connsiteY54-45780" fmla="*/ 4746663 h 5795240"/>
              <a:gd name="connsiteX55-45781" fmla="*/ 6023271 w 12641071"/>
              <a:gd name="connsiteY55-45782" fmla="*/ 4834312 h 5795240"/>
              <a:gd name="connsiteX56-45783" fmla="*/ 5935320 w 12641071"/>
              <a:gd name="connsiteY56-45784" fmla="*/ 4931081 h 5795240"/>
              <a:gd name="connsiteX57-45785" fmla="*/ 4971763 w 12641071"/>
              <a:gd name="connsiteY57-45786" fmla="*/ 5330200 h 5795240"/>
              <a:gd name="connsiteX58-45787" fmla="*/ 3716172 w 12641071"/>
              <a:gd name="connsiteY58-45788" fmla="*/ 4497938 h 5795240"/>
              <a:gd name="connsiteX59-45789" fmla="*/ 3659438 w 12641071"/>
              <a:gd name="connsiteY59-45790" fmla="*/ 4330309 h 5795240"/>
              <a:gd name="connsiteX60-45791" fmla="*/ 3659440 w 12641071"/>
              <a:gd name="connsiteY60-45792" fmla="*/ 4330309 h 5795240"/>
              <a:gd name="connsiteX61-45793" fmla="*/ 3613217 w 12641071"/>
              <a:gd name="connsiteY61-45794" fmla="*/ 4245153 h 5795240"/>
              <a:gd name="connsiteX62-45795" fmla="*/ 3083792 w 12641071"/>
              <a:gd name="connsiteY62-45796" fmla="*/ 3963660 h 5795240"/>
              <a:gd name="connsiteX63-45797" fmla="*/ 2835272 w 12641071"/>
              <a:gd name="connsiteY63-45798" fmla="*/ 4013833 h 5795240"/>
              <a:gd name="connsiteX64-45799" fmla="*/ 2762875 w 12641071"/>
              <a:gd name="connsiteY64-45800" fmla="*/ 4057784 h 5795240"/>
              <a:gd name="connsiteX65-45801" fmla="*/ 2664698 w 12641071"/>
              <a:gd name="connsiteY65-45802" fmla="*/ 4117431 h 5795240"/>
              <a:gd name="connsiteX66-45803" fmla="*/ 1804544 w 12641071"/>
              <a:gd name="connsiteY66-45804" fmla="*/ 4335229 h 5795240"/>
              <a:gd name="connsiteX67-45805" fmla="*/ 0 w 12641071"/>
              <a:gd name="connsiteY67-45806" fmla="*/ 2530685 h 5795240"/>
              <a:gd name="connsiteX68-45807" fmla="*/ 1804544 w 12641071"/>
              <a:gd name="connsiteY68-45808" fmla="*/ 726143 h 5795240"/>
              <a:gd name="connsiteX69-45809" fmla="*/ 3080549 w 12641071"/>
              <a:gd name="connsiteY69-45810" fmla="*/ 1254682 h 5795240"/>
              <a:gd name="connsiteX70-45811" fmla="*/ 3268676 w 12641071"/>
              <a:gd name="connsiteY70-45812" fmla="*/ 1461167 h 5795240"/>
              <a:gd name="connsiteX71-45813" fmla="*/ 3565826 w 12641071"/>
              <a:gd name="connsiteY71-45814" fmla="*/ 1551935 h 5795240"/>
              <a:gd name="connsiteX72-45815" fmla="*/ 4086504 w 12641071"/>
              <a:gd name="connsiteY72-45816" fmla="*/ 1127574 h 5795240"/>
              <a:gd name="connsiteX73-45817" fmla="*/ 4103078 w 12641071"/>
              <a:gd name="connsiteY73-45818" fmla="*/ 1004204 h 5795240"/>
              <a:gd name="connsiteX74-45819" fmla="*/ 5215874 w 12641071"/>
              <a:gd name="connsiteY74-45820" fmla="*/ 0 h 5795240"/>
              <a:gd name="connsiteX0-45821" fmla="*/ 5215874 w 12641071"/>
              <a:gd name="connsiteY0-45822" fmla="*/ 0 h 5795240"/>
              <a:gd name="connsiteX1-45823" fmla="*/ 5927386 w 12641071"/>
              <a:gd name="connsiteY1-45824" fmla="*/ 255427 h 5795240"/>
              <a:gd name="connsiteX2-45825" fmla="*/ 6141460 w 12641071"/>
              <a:gd name="connsiteY2-45826" fmla="*/ 475027 h 5795240"/>
              <a:gd name="connsiteX3-45827" fmla="*/ 6788665 w 12641071"/>
              <a:gd name="connsiteY3-45828" fmla="*/ 707369 h 5795240"/>
              <a:gd name="connsiteX4-45829" fmla="*/ 7184710 w 12641071"/>
              <a:gd name="connsiteY4-45830" fmla="*/ 627411 h 5795240"/>
              <a:gd name="connsiteX5-45831" fmla="*/ 7314851 w 12641071"/>
              <a:gd name="connsiteY5-45832" fmla="*/ 559537 h 5795240"/>
              <a:gd name="connsiteX6-45833" fmla="*/ 7314853 w 12641071"/>
              <a:gd name="connsiteY6-45834" fmla="*/ 559536 h 5795240"/>
              <a:gd name="connsiteX7-45835" fmla="*/ 7314851 w 12641071"/>
              <a:gd name="connsiteY7-45836" fmla="*/ 559537 h 5795240"/>
              <a:gd name="connsiteX8-45837" fmla="*/ 7391626 w 12641071"/>
              <a:gd name="connsiteY8-45838" fmla="*/ 508114 h 5795240"/>
              <a:gd name="connsiteX9-45839" fmla="*/ 7391631 w 12641071"/>
              <a:gd name="connsiteY9-45840" fmla="*/ 508110 h 5795240"/>
              <a:gd name="connsiteX10-45841" fmla="*/ 7478934 w 12641071"/>
              <a:gd name="connsiteY10-45842" fmla="*/ 466053 h 5795240"/>
              <a:gd name="connsiteX11-45843" fmla="*/ 7897193 w 12641071"/>
              <a:gd name="connsiteY11-45844" fmla="*/ 381611 h 5795240"/>
              <a:gd name="connsiteX12-45845" fmla="*/ 8788216 w 12641071"/>
              <a:gd name="connsiteY12-45846" fmla="*/ 855364 h 5795240"/>
              <a:gd name="connsiteX13-45847" fmla="*/ 8832362 w 12641071"/>
              <a:gd name="connsiteY13-45848" fmla="*/ 928030 h 5795240"/>
              <a:gd name="connsiteX14-45849" fmla="*/ 8832362 w 12641071"/>
              <a:gd name="connsiteY14-45850" fmla="*/ 928033 h 5795240"/>
              <a:gd name="connsiteX15-45851" fmla="*/ 8878117 w 12641071"/>
              <a:gd name="connsiteY15-45852" fmla="*/ 1018851 h 5795240"/>
              <a:gd name="connsiteX16-45853" fmla="*/ 8877719 w 12641071"/>
              <a:gd name="connsiteY16-45854" fmla="*/ 1018369 h 5795240"/>
              <a:gd name="connsiteX17-45855" fmla="*/ 8877719 w 12641071"/>
              <a:gd name="connsiteY17-45856" fmla="*/ 1018371 h 5795240"/>
              <a:gd name="connsiteX18-45857" fmla="*/ 8878116 w 12641071"/>
              <a:gd name="connsiteY18-45858" fmla="*/ 1018851 h 5795240"/>
              <a:gd name="connsiteX19-45859" fmla="*/ 8931285 w 12641071"/>
              <a:gd name="connsiteY19-45860" fmla="*/ 1083292 h 5795240"/>
              <a:gd name="connsiteX20-45861" fmla="*/ 9241478 w 12641071"/>
              <a:gd name="connsiteY20-45862" fmla="*/ 1211778 h 5795240"/>
              <a:gd name="connsiteX21-45863" fmla="*/ 9605238 w 12641071"/>
              <a:gd name="connsiteY21-45864" fmla="*/ 1018369 h 5795240"/>
              <a:gd name="connsiteX22-45865" fmla="*/ 9651917 w 12641071"/>
              <a:gd name="connsiteY22-45866" fmla="*/ 940556 h 5795240"/>
              <a:gd name="connsiteX23-45867" fmla="*/ 11050508 w 12641071"/>
              <a:gd name="connsiteY23-45868" fmla="*/ 108150 h 5795240"/>
              <a:gd name="connsiteX24-45869" fmla="*/ 12641071 w 12641071"/>
              <a:gd name="connsiteY24-45870" fmla="*/ 1698711 h 5795240"/>
              <a:gd name="connsiteX25-45871" fmla="*/ 11371062 w 12641071"/>
              <a:gd name="connsiteY25-45872" fmla="*/ 3256960 h 5795240"/>
              <a:gd name="connsiteX26-45873" fmla="*/ 11215953 w 12641071"/>
              <a:gd name="connsiteY26-45874" fmla="*/ 3280632 h 5795240"/>
              <a:gd name="connsiteX27-45875" fmla="*/ 11142318 w 12641071"/>
              <a:gd name="connsiteY27-45876" fmla="*/ 3276914 h 5795240"/>
              <a:gd name="connsiteX28-45877" fmla="*/ 11215952 w 12641071"/>
              <a:gd name="connsiteY28-45878" fmla="*/ 3280632 h 5795240"/>
              <a:gd name="connsiteX29-45879" fmla="*/ 11213133 w 12641071"/>
              <a:gd name="connsiteY29-45880" fmla="*/ 3281062 h 5795240"/>
              <a:gd name="connsiteX30-45881" fmla="*/ 11116921 w 12641071"/>
              <a:gd name="connsiteY30-45882" fmla="*/ 3285921 h 5795240"/>
              <a:gd name="connsiteX31-45883" fmla="*/ 11050507 w 12641071"/>
              <a:gd name="connsiteY31-45884" fmla="*/ 3289274 h 5795240"/>
              <a:gd name="connsiteX32-45885" fmla="*/ 11006292 w 12641071"/>
              <a:gd name="connsiteY32-45886" fmla="*/ 3287041 h 5795240"/>
              <a:gd name="connsiteX33-45887" fmla="*/ 10937101 w 12641071"/>
              <a:gd name="connsiteY33-45888" fmla="*/ 3297601 h 5795240"/>
              <a:gd name="connsiteX34-45889" fmla="*/ 10144740 w 12641071"/>
              <a:gd name="connsiteY34-45890" fmla="*/ 4089962 h 5795240"/>
              <a:gd name="connsiteX35-45891" fmla="*/ 10130374 w 12641071"/>
              <a:gd name="connsiteY35-45892" fmla="*/ 4184101 h 5795240"/>
              <a:gd name="connsiteX36-45893" fmla="*/ 10130375 w 12641071"/>
              <a:gd name="connsiteY36-45894" fmla="*/ 4184103 h 5795240"/>
              <a:gd name="connsiteX37-45895" fmla="*/ 10130656 w 12641071"/>
              <a:gd name="connsiteY37-45896" fmla="*/ 4185950 h 5795240"/>
              <a:gd name="connsiteX38-45897" fmla="*/ 10138194 w 12641071"/>
              <a:gd name="connsiteY38-45898" fmla="*/ 4335228 h 5795240"/>
              <a:gd name="connsiteX39-45899" fmla="*/ 10137710 w 12641071"/>
              <a:gd name="connsiteY39-45900" fmla="*/ 4344822 h 5795240"/>
              <a:gd name="connsiteX40-45901" fmla="*/ 10133555 w 12641071"/>
              <a:gd name="connsiteY40-45902" fmla="*/ 4427096 h 5795240"/>
              <a:gd name="connsiteX41-45903" fmla="*/ 10133554 w 12641071"/>
              <a:gd name="connsiteY41-45904" fmla="*/ 4427096 h 5795240"/>
              <a:gd name="connsiteX42-45905" fmla="*/ 10130656 w 12641071"/>
              <a:gd name="connsiteY42-45906" fmla="*/ 4484506 h 5795240"/>
              <a:gd name="connsiteX43-45907" fmla="*/ 8678182 w 12641071"/>
              <a:gd name="connsiteY43-45908" fmla="*/ 5795240 h 5795240"/>
              <a:gd name="connsiteX44-45909" fmla="*/ 7467518 w 12641071"/>
              <a:gd name="connsiteY44-45910" fmla="*/ 5151535 h 5795240"/>
              <a:gd name="connsiteX45-45911" fmla="*/ 7419945 w 12641071"/>
              <a:gd name="connsiteY45-45912" fmla="*/ 5073228 h 5795240"/>
              <a:gd name="connsiteX46-45913" fmla="*/ 7367299 w 12641071"/>
              <a:gd name="connsiteY46-45914" fmla="*/ 4974928 h 5795240"/>
              <a:gd name="connsiteX47-45915" fmla="*/ 7320958 w 12641071"/>
              <a:gd name="connsiteY47-45916" fmla="*/ 4870887 h 5795240"/>
              <a:gd name="connsiteX48-45917" fmla="*/ 7322174 w 12641071"/>
              <a:gd name="connsiteY48-45918" fmla="*/ 4872361 h 5795240"/>
              <a:gd name="connsiteX49-45919" fmla="*/ 7322175 w 12641071"/>
              <a:gd name="connsiteY49-45920" fmla="*/ 4872361 h 5795240"/>
              <a:gd name="connsiteX50-45921" fmla="*/ 7223551 w 12641071"/>
              <a:gd name="connsiteY50-45922" fmla="*/ 4752829 h 5795240"/>
              <a:gd name="connsiteX51-45923" fmla="*/ 6652445 w 12641071"/>
              <a:gd name="connsiteY51-45924" fmla="*/ 4516269 h 5795240"/>
              <a:gd name="connsiteX52-45925" fmla="*/ 6200873 w 12641071"/>
              <a:gd name="connsiteY52-45926" fmla="*/ 4654206 h 5795240"/>
              <a:gd name="connsiteX53-45927" fmla="*/ 6088813 w 12641071"/>
              <a:gd name="connsiteY53-45928" fmla="*/ 4746663 h 5795240"/>
              <a:gd name="connsiteX54-45929" fmla="*/ 6023271 w 12641071"/>
              <a:gd name="connsiteY54-45930" fmla="*/ 4834312 h 5795240"/>
              <a:gd name="connsiteX55-45931" fmla="*/ 5935320 w 12641071"/>
              <a:gd name="connsiteY55-45932" fmla="*/ 4931081 h 5795240"/>
              <a:gd name="connsiteX56-45933" fmla="*/ 4971763 w 12641071"/>
              <a:gd name="connsiteY56-45934" fmla="*/ 5330200 h 5795240"/>
              <a:gd name="connsiteX57-45935" fmla="*/ 3716172 w 12641071"/>
              <a:gd name="connsiteY57-45936" fmla="*/ 4497938 h 5795240"/>
              <a:gd name="connsiteX58-45937" fmla="*/ 3659438 w 12641071"/>
              <a:gd name="connsiteY58-45938" fmla="*/ 4330309 h 5795240"/>
              <a:gd name="connsiteX59-45939" fmla="*/ 3659440 w 12641071"/>
              <a:gd name="connsiteY59-45940" fmla="*/ 4330309 h 5795240"/>
              <a:gd name="connsiteX60-45941" fmla="*/ 3613217 w 12641071"/>
              <a:gd name="connsiteY60-45942" fmla="*/ 4245153 h 5795240"/>
              <a:gd name="connsiteX61-45943" fmla="*/ 3083792 w 12641071"/>
              <a:gd name="connsiteY61-45944" fmla="*/ 3963660 h 5795240"/>
              <a:gd name="connsiteX62-45945" fmla="*/ 2835272 w 12641071"/>
              <a:gd name="connsiteY62-45946" fmla="*/ 4013833 h 5795240"/>
              <a:gd name="connsiteX63-45947" fmla="*/ 2762875 w 12641071"/>
              <a:gd name="connsiteY63-45948" fmla="*/ 4057784 h 5795240"/>
              <a:gd name="connsiteX64-45949" fmla="*/ 2664698 w 12641071"/>
              <a:gd name="connsiteY64-45950" fmla="*/ 4117431 h 5795240"/>
              <a:gd name="connsiteX65-45951" fmla="*/ 1804544 w 12641071"/>
              <a:gd name="connsiteY65-45952" fmla="*/ 4335229 h 5795240"/>
              <a:gd name="connsiteX66-45953" fmla="*/ 0 w 12641071"/>
              <a:gd name="connsiteY66-45954" fmla="*/ 2530685 h 5795240"/>
              <a:gd name="connsiteX67-45955" fmla="*/ 1804544 w 12641071"/>
              <a:gd name="connsiteY67-45956" fmla="*/ 726143 h 5795240"/>
              <a:gd name="connsiteX68-45957" fmla="*/ 3080549 w 12641071"/>
              <a:gd name="connsiteY68-45958" fmla="*/ 1254682 h 5795240"/>
              <a:gd name="connsiteX69-45959" fmla="*/ 3268676 w 12641071"/>
              <a:gd name="connsiteY69-45960" fmla="*/ 1461167 h 5795240"/>
              <a:gd name="connsiteX70-45961" fmla="*/ 3565826 w 12641071"/>
              <a:gd name="connsiteY70-45962" fmla="*/ 1551935 h 5795240"/>
              <a:gd name="connsiteX71-45963" fmla="*/ 4086504 w 12641071"/>
              <a:gd name="connsiteY71-45964" fmla="*/ 1127574 h 5795240"/>
              <a:gd name="connsiteX72-45965" fmla="*/ 4103078 w 12641071"/>
              <a:gd name="connsiteY72-45966" fmla="*/ 1004204 h 5795240"/>
              <a:gd name="connsiteX73-45967" fmla="*/ 5215874 w 12641071"/>
              <a:gd name="connsiteY73-45968" fmla="*/ 0 h 5795240"/>
              <a:gd name="connsiteX0-45969" fmla="*/ 5215874 w 12641071"/>
              <a:gd name="connsiteY0-45970" fmla="*/ 0 h 5795240"/>
              <a:gd name="connsiteX1-45971" fmla="*/ 5927386 w 12641071"/>
              <a:gd name="connsiteY1-45972" fmla="*/ 255427 h 5795240"/>
              <a:gd name="connsiteX2-45973" fmla="*/ 6141460 w 12641071"/>
              <a:gd name="connsiteY2-45974" fmla="*/ 475027 h 5795240"/>
              <a:gd name="connsiteX3-45975" fmla="*/ 6788665 w 12641071"/>
              <a:gd name="connsiteY3-45976" fmla="*/ 707369 h 5795240"/>
              <a:gd name="connsiteX4-45977" fmla="*/ 7184710 w 12641071"/>
              <a:gd name="connsiteY4-45978" fmla="*/ 627411 h 5795240"/>
              <a:gd name="connsiteX5-45979" fmla="*/ 7314851 w 12641071"/>
              <a:gd name="connsiteY5-45980" fmla="*/ 559537 h 5795240"/>
              <a:gd name="connsiteX6-45981" fmla="*/ 7314853 w 12641071"/>
              <a:gd name="connsiteY6-45982" fmla="*/ 559536 h 5795240"/>
              <a:gd name="connsiteX7-45983" fmla="*/ 7314851 w 12641071"/>
              <a:gd name="connsiteY7-45984" fmla="*/ 559537 h 5795240"/>
              <a:gd name="connsiteX8-45985" fmla="*/ 7391626 w 12641071"/>
              <a:gd name="connsiteY8-45986" fmla="*/ 508114 h 5795240"/>
              <a:gd name="connsiteX9-45987" fmla="*/ 7391631 w 12641071"/>
              <a:gd name="connsiteY9-45988" fmla="*/ 508110 h 5795240"/>
              <a:gd name="connsiteX10-45989" fmla="*/ 7478934 w 12641071"/>
              <a:gd name="connsiteY10-45990" fmla="*/ 466053 h 5795240"/>
              <a:gd name="connsiteX11-45991" fmla="*/ 7897193 w 12641071"/>
              <a:gd name="connsiteY11-45992" fmla="*/ 381611 h 5795240"/>
              <a:gd name="connsiteX12-45993" fmla="*/ 8788216 w 12641071"/>
              <a:gd name="connsiteY12-45994" fmla="*/ 855364 h 5795240"/>
              <a:gd name="connsiteX13-45995" fmla="*/ 8832362 w 12641071"/>
              <a:gd name="connsiteY13-45996" fmla="*/ 928030 h 5795240"/>
              <a:gd name="connsiteX14-45997" fmla="*/ 8832362 w 12641071"/>
              <a:gd name="connsiteY14-45998" fmla="*/ 928033 h 5795240"/>
              <a:gd name="connsiteX15-45999" fmla="*/ 8878117 w 12641071"/>
              <a:gd name="connsiteY15-46000" fmla="*/ 1018851 h 5795240"/>
              <a:gd name="connsiteX16-46001" fmla="*/ 8877719 w 12641071"/>
              <a:gd name="connsiteY16-46002" fmla="*/ 1018369 h 5795240"/>
              <a:gd name="connsiteX17-46003" fmla="*/ 8877719 w 12641071"/>
              <a:gd name="connsiteY17-46004" fmla="*/ 1018371 h 5795240"/>
              <a:gd name="connsiteX18-46005" fmla="*/ 8878116 w 12641071"/>
              <a:gd name="connsiteY18-46006" fmla="*/ 1018851 h 5795240"/>
              <a:gd name="connsiteX19-46007" fmla="*/ 8931285 w 12641071"/>
              <a:gd name="connsiteY19-46008" fmla="*/ 1083292 h 5795240"/>
              <a:gd name="connsiteX20-46009" fmla="*/ 9241478 w 12641071"/>
              <a:gd name="connsiteY20-46010" fmla="*/ 1211778 h 5795240"/>
              <a:gd name="connsiteX21-46011" fmla="*/ 9605238 w 12641071"/>
              <a:gd name="connsiteY21-46012" fmla="*/ 1018369 h 5795240"/>
              <a:gd name="connsiteX22-46013" fmla="*/ 9651917 w 12641071"/>
              <a:gd name="connsiteY22-46014" fmla="*/ 940556 h 5795240"/>
              <a:gd name="connsiteX23-46015" fmla="*/ 11050508 w 12641071"/>
              <a:gd name="connsiteY23-46016" fmla="*/ 108150 h 5795240"/>
              <a:gd name="connsiteX24-46017" fmla="*/ 12641071 w 12641071"/>
              <a:gd name="connsiteY24-46018" fmla="*/ 1698711 h 5795240"/>
              <a:gd name="connsiteX25-46019" fmla="*/ 11371062 w 12641071"/>
              <a:gd name="connsiteY25-46020" fmla="*/ 3256960 h 5795240"/>
              <a:gd name="connsiteX26-46021" fmla="*/ 11215953 w 12641071"/>
              <a:gd name="connsiteY26-46022" fmla="*/ 3280632 h 5795240"/>
              <a:gd name="connsiteX27-46023" fmla="*/ 11142318 w 12641071"/>
              <a:gd name="connsiteY27-46024" fmla="*/ 3276914 h 5795240"/>
              <a:gd name="connsiteX28-46025" fmla="*/ 11215952 w 12641071"/>
              <a:gd name="connsiteY28-46026" fmla="*/ 3280632 h 5795240"/>
              <a:gd name="connsiteX29-46027" fmla="*/ 11213133 w 12641071"/>
              <a:gd name="connsiteY29-46028" fmla="*/ 3281062 h 5795240"/>
              <a:gd name="connsiteX30-46029" fmla="*/ 11116921 w 12641071"/>
              <a:gd name="connsiteY30-46030" fmla="*/ 3285921 h 5795240"/>
              <a:gd name="connsiteX31-46031" fmla="*/ 11050507 w 12641071"/>
              <a:gd name="connsiteY31-46032" fmla="*/ 3289274 h 5795240"/>
              <a:gd name="connsiteX32-46033" fmla="*/ 11006292 w 12641071"/>
              <a:gd name="connsiteY32-46034" fmla="*/ 3287041 h 5795240"/>
              <a:gd name="connsiteX33-46035" fmla="*/ 10937101 w 12641071"/>
              <a:gd name="connsiteY33-46036" fmla="*/ 3297601 h 5795240"/>
              <a:gd name="connsiteX34-46037" fmla="*/ 10144740 w 12641071"/>
              <a:gd name="connsiteY34-46038" fmla="*/ 4089962 h 5795240"/>
              <a:gd name="connsiteX35-46039" fmla="*/ 10130374 w 12641071"/>
              <a:gd name="connsiteY35-46040" fmla="*/ 4184101 h 5795240"/>
              <a:gd name="connsiteX36-46041" fmla="*/ 10130375 w 12641071"/>
              <a:gd name="connsiteY36-46042" fmla="*/ 4184103 h 5795240"/>
              <a:gd name="connsiteX37-46043" fmla="*/ 10130656 w 12641071"/>
              <a:gd name="connsiteY37-46044" fmla="*/ 4185950 h 5795240"/>
              <a:gd name="connsiteX38-46045" fmla="*/ 10138194 w 12641071"/>
              <a:gd name="connsiteY38-46046" fmla="*/ 4335228 h 5795240"/>
              <a:gd name="connsiteX39-46047" fmla="*/ 10133555 w 12641071"/>
              <a:gd name="connsiteY39-46048" fmla="*/ 4427096 h 5795240"/>
              <a:gd name="connsiteX40-46049" fmla="*/ 10133554 w 12641071"/>
              <a:gd name="connsiteY40-46050" fmla="*/ 4427096 h 5795240"/>
              <a:gd name="connsiteX41-46051" fmla="*/ 10130656 w 12641071"/>
              <a:gd name="connsiteY41-46052" fmla="*/ 4484506 h 5795240"/>
              <a:gd name="connsiteX42-46053" fmla="*/ 8678182 w 12641071"/>
              <a:gd name="connsiteY42-46054" fmla="*/ 5795240 h 5795240"/>
              <a:gd name="connsiteX43-46055" fmla="*/ 7467518 w 12641071"/>
              <a:gd name="connsiteY43-46056" fmla="*/ 5151535 h 5795240"/>
              <a:gd name="connsiteX44-46057" fmla="*/ 7419945 w 12641071"/>
              <a:gd name="connsiteY44-46058" fmla="*/ 5073228 h 5795240"/>
              <a:gd name="connsiteX45-46059" fmla="*/ 7367299 w 12641071"/>
              <a:gd name="connsiteY45-46060" fmla="*/ 4974928 h 5795240"/>
              <a:gd name="connsiteX46-46061" fmla="*/ 7320958 w 12641071"/>
              <a:gd name="connsiteY46-46062" fmla="*/ 4870887 h 5795240"/>
              <a:gd name="connsiteX47-46063" fmla="*/ 7322174 w 12641071"/>
              <a:gd name="connsiteY47-46064" fmla="*/ 4872361 h 5795240"/>
              <a:gd name="connsiteX48-46065" fmla="*/ 7322175 w 12641071"/>
              <a:gd name="connsiteY48-46066" fmla="*/ 4872361 h 5795240"/>
              <a:gd name="connsiteX49-46067" fmla="*/ 7223551 w 12641071"/>
              <a:gd name="connsiteY49-46068" fmla="*/ 4752829 h 5795240"/>
              <a:gd name="connsiteX50-46069" fmla="*/ 6652445 w 12641071"/>
              <a:gd name="connsiteY50-46070" fmla="*/ 4516269 h 5795240"/>
              <a:gd name="connsiteX51-46071" fmla="*/ 6200873 w 12641071"/>
              <a:gd name="connsiteY51-46072" fmla="*/ 4654206 h 5795240"/>
              <a:gd name="connsiteX52-46073" fmla="*/ 6088813 w 12641071"/>
              <a:gd name="connsiteY52-46074" fmla="*/ 4746663 h 5795240"/>
              <a:gd name="connsiteX53-46075" fmla="*/ 6023271 w 12641071"/>
              <a:gd name="connsiteY53-46076" fmla="*/ 4834312 h 5795240"/>
              <a:gd name="connsiteX54-46077" fmla="*/ 5935320 w 12641071"/>
              <a:gd name="connsiteY54-46078" fmla="*/ 4931081 h 5795240"/>
              <a:gd name="connsiteX55-46079" fmla="*/ 4971763 w 12641071"/>
              <a:gd name="connsiteY55-46080" fmla="*/ 5330200 h 5795240"/>
              <a:gd name="connsiteX56-46081" fmla="*/ 3716172 w 12641071"/>
              <a:gd name="connsiteY56-46082" fmla="*/ 4497938 h 5795240"/>
              <a:gd name="connsiteX57-46083" fmla="*/ 3659438 w 12641071"/>
              <a:gd name="connsiteY57-46084" fmla="*/ 4330309 h 5795240"/>
              <a:gd name="connsiteX58-46085" fmla="*/ 3659440 w 12641071"/>
              <a:gd name="connsiteY58-46086" fmla="*/ 4330309 h 5795240"/>
              <a:gd name="connsiteX59-46087" fmla="*/ 3613217 w 12641071"/>
              <a:gd name="connsiteY59-46088" fmla="*/ 4245153 h 5795240"/>
              <a:gd name="connsiteX60-46089" fmla="*/ 3083792 w 12641071"/>
              <a:gd name="connsiteY60-46090" fmla="*/ 3963660 h 5795240"/>
              <a:gd name="connsiteX61-46091" fmla="*/ 2835272 w 12641071"/>
              <a:gd name="connsiteY61-46092" fmla="*/ 4013833 h 5795240"/>
              <a:gd name="connsiteX62-46093" fmla="*/ 2762875 w 12641071"/>
              <a:gd name="connsiteY62-46094" fmla="*/ 4057784 h 5795240"/>
              <a:gd name="connsiteX63-46095" fmla="*/ 2664698 w 12641071"/>
              <a:gd name="connsiteY63-46096" fmla="*/ 4117431 h 5795240"/>
              <a:gd name="connsiteX64-46097" fmla="*/ 1804544 w 12641071"/>
              <a:gd name="connsiteY64-46098" fmla="*/ 4335229 h 5795240"/>
              <a:gd name="connsiteX65-46099" fmla="*/ 0 w 12641071"/>
              <a:gd name="connsiteY65-46100" fmla="*/ 2530685 h 5795240"/>
              <a:gd name="connsiteX66-46101" fmla="*/ 1804544 w 12641071"/>
              <a:gd name="connsiteY66-46102" fmla="*/ 726143 h 5795240"/>
              <a:gd name="connsiteX67-46103" fmla="*/ 3080549 w 12641071"/>
              <a:gd name="connsiteY67-46104" fmla="*/ 1254682 h 5795240"/>
              <a:gd name="connsiteX68-46105" fmla="*/ 3268676 w 12641071"/>
              <a:gd name="connsiteY68-46106" fmla="*/ 1461167 h 5795240"/>
              <a:gd name="connsiteX69-46107" fmla="*/ 3565826 w 12641071"/>
              <a:gd name="connsiteY69-46108" fmla="*/ 1551935 h 5795240"/>
              <a:gd name="connsiteX70-46109" fmla="*/ 4086504 w 12641071"/>
              <a:gd name="connsiteY70-46110" fmla="*/ 1127574 h 5795240"/>
              <a:gd name="connsiteX71-46111" fmla="*/ 4103078 w 12641071"/>
              <a:gd name="connsiteY71-46112" fmla="*/ 1004204 h 5795240"/>
              <a:gd name="connsiteX72-46113" fmla="*/ 5215874 w 12641071"/>
              <a:gd name="connsiteY72-46114" fmla="*/ 0 h 5795240"/>
              <a:gd name="connsiteX0-46115" fmla="*/ 5215874 w 12641071"/>
              <a:gd name="connsiteY0-46116" fmla="*/ 0 h 5795240"/>
              <a:gd name="connsiteX1-46117" fmla="*/ 5927386 w 12641071"/>
              <a:gd name="connsiteY1-46118" fmla="*/ 255427 h 5795240"/>
              <a:gd name="connsiteX2-46119" fmla="*/ 6141460 w 12641071"/>
              <a:gd name="connsiteY2-46120" fmla="*/ 475027 h 5795240"/>
              <a:gd name="connsiteX3-46121" fmla="*/ 6788665 w 12641071"/>
              <a:gd name="connsiteY3-46122" fmla="*/ 707369 h 5795240"/>
              <a:gd name="connsiteX4-46123" fmla="*/ 7184710 w 12641071"/>
              <a:gd name="connsiteY4-46124" fmla="*/ 627411 h 5795240"/>
              <a:gd name="connsiteX5-46125" fmla="*/ 7314851 w 12641071"/>
              <a:gd name="connsiteY5-46126" fmla="*/ 559537 h 5795240"/>
              <a:gd name="connsiteX6-46127" fmla="*/ 7314853 w 12641071"/>
              <a:gd name="connsiteY6-46128" fmla="*/ 559536 h 5795240"/>
              <a:gd name="connsiteX7-46129" fmla="*/ 7314851 w 12641071"/>
              <a:gd name="connsiteY7-46130" fmla="*/ 559537 h 5795240"/>
              <a:gd name="connsiteX8-46131" fmla="*/ 7391626 w 12641071"/>
              <a:gd name="connsiteY8-46132" fmla="*/ 508114 h 5795240"/>
              <a:gd name="connsiteX9-46133" fmla="*/ 7391631 w 12641071"/>
              <a:gd name="connsiteY9-46134" fmla="*/ 508110 h 5795240"/>
              <a:gd name="connsiteX10-46135" fmla="*/ 7478934 w 12641071"/>
              <a:gd name="connsiteY10-46136" fmla="*/ 466053 h 5795240"/>
              <a:gd name="connsiteX11-46137" fmla="*/ 7897193 w 12641071"/>
              <a:gd name="connsiteY11-46138" fmla="*/ 381611 h 5795240"/>
              <a:gd name="connsiteX12-46139" fmla="*/ 8788216 w 12641071"/>
              <a:gd name="connsiteY12-46140" fmla="*/ 855364 h 5795240"/>
              <a:gd name="connsiteX13-46141" fmla="*/ 8832362 w 12641071"/>
              <a:gd name="connsiteY13-46142" fmla="*/ 928030 h 5795240"/>
              <a:gd name="connsiteX14-46143" fmla="*/ 8832362 w 12641071"/>
              <a:gd name="connsiteY14-46144" fmla="*/ 928033 h 5795240"/>
              <a:gd name="connsiteX15-46145" fmla="*/ 8878117 w 12641071"/>
              <a:gd name="connsiteY15-46146" fmla="*/ 1018851 h 5795240"/>
              <a:gd name="connsiteX16-46147" fmla="*/ 8877719 w 12641071"/>
              <a:gd name="connsiteY16-46148" fmla="*/ 1018369 h 5795240"/>
              <a:gd name="connsiteX17-46149" fmla="*/ 8877719 w 12641071"/>
              <a:gd name="connsiteY17-46150" fmla="*/ 1018371 h 5795240"/>
              <a:gd name="connsiteX18-46151" fmla="*/ 8878116 w 12641071"/>
              <a:gd name="connsiteY18-46152" fmla="*/ 1018851 h 5795240"/>
              <a:gd name="connsiteX19-46153" fmla="*/ 8931285 w 12641071"/>
              <a:gd name="connsiteY19-46154" fmla="*/ 1083292 h 5795240"/>
              <a:gd name="connsiteX20-46155" fmla="*/ 9241478 w 12641071"/>
              <a:gd name="connsiteY20-46156" fmla="*/ 1211778 h 5795240"/>
              <a:gd name="connsiteX21-46157" fmla="*/ 9605238 w 12641071"/>
              <a:gd name="connsiteY21-46158" fmla="*/ 1018369 h 5795240"/>
              <a:gd name="connsiteX22-46159" fmla="*/ 9651917 w 12641071"/>
              <a:gd name="connsiteY22-46160" fmla="*/ 940556 h 5795240"/>
              <a:gd name="connsiteX23-46161" fmla="*/ 11050508 w 12641071"/>
              <a:gd name="connsiteY23-46162" fmla="*/ 108150 h 5795240"/>
              <a:gd name="connsiteX24-46163" fmla="*/ 12641071 w 12641071"/>
              <a:gd name="connsiteY24-46164" fmla="*/ 1698711 h 5795240"/>
              <a:gd name="connsiteX25-46165" fmla="*/ 11371062 w 12641071"/>
              <a:gd name="connsiteY25-46166" fmla="*/ 3256960 h 5795240"/>
              <a:gd name="connsiteX26-46167" fmla="*/ 11215953 w 12641071"/>
              <a:gd name="connsiteY26-46168" fmla="*/ 3280632 h 5795240"/>
              <a:gd name="connsiteX27-46169" fmla="*/ 11142318 w 12641071"/>
              <a:gd name="connsiteY27-46170" fmla="*/ 3276914 h 5795240"/>
              <a:gd name="connsiteX28-46171" fmla="*/ 11215952 w 12641071"/>
              <a:gd name="connsiteY28-46172" fmla="*/ 3280632 h 5795240"/>
              <a:gd name="connsiteX29-46173" fmla="*/ 11213133 w 12641071"/>
              <a:gd name="connsiteY29-46174" fmla="*/ 3281062 h 5795240"/>
              <a:gd name="connsiteX30-46175" fmla="*/ 11116921 w 12641071"/>
              <a:gd name="connsiteY30-46176" fmla="*/ 3285921 h 5795240"/>
              <a:gd name="connsiteX31-46177" fmla="*/ 11050507 w 12641071"/>
              <a:gd name="connsiteY31-46178" fmla="*/ 3289274 h 5795240"/>
              <a:gd name="connsiteX32-46179" fmla="*/ 11006292 w 12641071"/>
              <a:gd name="connsiteY32-46180" fmla="*/ 3287041 h 5795240"/>
              <a:gd name="connsiteX33-46181" fmla="*/ 10937101 w 12641071"/>
              <a:gd name="connsiteY33-46182" fmla="*/ 3297601 h 5795240"/>
              <a:gd name="connsiteX34-46183" fmla="*/ 10144740 w 12641071"/>
              <a:gd name="connsiteY34-46184" fmla="*/ 4089962 h 5795240"/>
              <a:gd name="connsiteX35-46185" fmla="*/ 10130374 w 12641071"/>
              <a:gd name="connsiteY35-46186" fmla="*/ 4184101 h 5795240"/>
              <a:gd name="connsiteX36-46187" fmla="*/ 10130375 w 12641071"/>
              <a:gd name="connsiteY36-46188" fmla="*/ 4184103 h 5795240"/>
              <a:gd name="connsiteX37-46189" fmla="*/ 10130656 w 12641071"/>
              <a:gd name="connsiteY37-46190" fmla="*/ 4185950 h 5795240"/>
              <a:gd name="connsiteX38-46191" fmla="*/ 10133555 w 12641071"/>
              <a:gd name="connsiteY38-46192" fmla="*/ 4427096 h 5795240"/>
              <a:gd name="connsiteX39-46193" fmla="*/ 10133554 w 12641071"/>
              <a:gd name="connsiteY39-46194" fmla="*/ 4427096 h 5795240"/>
              <a:gd name="connsiteX40-46195" fmla="*/ 10130656 w 12641071"/>
              <a:gd name="connsiteY40-46196" fmla="*/ 4484506 h 5795240"/>
              <a:gd name="connsiteX41-46197" fmla="*/ 8678182 w 12641071"/>
              <a:gd name="connsiteY41-46198" fmla="*/ 5795240 h 5795240"/>
              <a:gd name="connsiteX42-46199" fmla="*/ 7467518 w 12641071"/>
              <a:gd name="connsiteY42-46200" fmla="*/ 5151535 h 5795240"/>
              <a:gd name="connsiteX43-46201" fmla="*/ 7419945 w 12641071"/>
              <a:gd name="connsiteY43-46202" fmla="*/ 5073228 h 5795240"/>
              <a:gd name="connsiteX44-46203" fmla="*/ 7367299 w 12641071"/>
              <a:gd name="connsiteY44-46204" fmla="*/ 4974928 h 5795240"/>
              <a:gd name="connsiteX45-46205" fmla="*/ 7320958 w 12641071"/>
              <a:gd name="connsiteY45-46206" fmla="*/ 4870887 h 5795240"/>
              <a:gd name="connsiteX46-46207" fmla="*/ 7322174 w 12641071"/>
              <a:gd name="connsiteY46-46208" fmla="*/ 4872361 h 5795240"/>
              <a:gd name="connsiteX47-46209" fmla="*/ 7322175 w 12641071"/>
              <a:gd name="connsiteY47-46210" fmla="*/ 4872361 h 5795240"/>
              <a:gd name="connsiteX48-46211" fmla="*/ 7223551 w 12641071"/>
              <a:gd name="connsiteY48-46212" fmla="*/ 4752829 h 5795240"/>
              <a:gd name="connsiteX49-46213" fmla="*/ 6652445 w 12641071"/>
              <a:gd name="connsiteY49-46214" fmla="*/ 4516269 h 5795240"/>
              <a:gd name="connsiteX50-46215" fmla="*/ 6200873 w 12641071"/>
              <a:gd name="connsiteY50-46216" fmla="*/ 4654206 h 5795240"/>
              <a:gd name="connsiteX51-46217" fmla="*/ 6088813 w 12641071"/>
              <a:gd name="connsiteY51-46218" fmla="*/ 4746663 h 5795240"/>
              <a:gd name="connsiteX52-46219" fmla="*/ 6023271 w 12641071"/>
              <a:gd name="connsiteY52-46220" fmla="*/ 4834312 h 5795240"/>
              <a:gd name="connsiteX53-46221" fmla="*/ 5935320 w 12641071"/>
              <a:gd name="connsiteY53-46222" fmla="*/ 4931081 h 5795240"/>
              <a:gd name="connsiteX54-46223" fmla="*/ 4971763 w 12641071"/>
              <a:gd name="connsiteY54-46224" fmla="*/ 5330200 h 5795240"/>
              <a:gd name="connsiteX55-46225" fmla="*/ 3716172 w 12641071"/>
              <a:gd name="connsiteY55-46226" fmla="*/ 4497938 h 5795240"/>
              <a:gd name="connsiteX56-46227" fmla="*/ 3659438 w 12641071"/>
              <a:gd name="connsiteY56-46228" fmla="*/ 4330309 h 5795240"/>
              <a:gd name="connsiteX57-46229" fmla="*/ 3659440 w 12641071"/>
              <a:gd name="connsiteY57-46230" fmla="*/ 4330309 h 5795240"/>
              <a:gd name="connsiteX58-46231" fmla="*/ 3613217 w 12641071"/>
              <a:gd name="connsiteY58-46232" fmla="*/ 4245153 h 5795240"/>
              <a:gd name="connsiteX59-46233" fmla="*/ 3083792 w 12641071"/>
              <a:gd name="connsiteY59-46234" fmla="*/ 3963660 h 5795240"/>
              <a:gd name="connsiteX60-46235" fmla="*/ 2835272 w 12641071"/>
              <a:gd name="connsiteY60-46236" fmla="*/ 4013833 h 5795240"/>
              <a:gd name="connsiteX61-46237" fmla="*/ 2762875 w 12641071"/>
              <a:gd name="connsiteY61-46238" fmla="*/ 4057784 h 5795240"/>
              <a:gd name="connsiteX62-46239" fmla="*/ 2664698 w 12641071"/>
              <a:gd name="connsiteY62-46240" fmla="*/ 4117431 h 5795240"/>
              <a:gd name="connsiteX63-46241" fmla="*/ 1804544 w 12641071"/>
              <a:gd name="connsiteY63-46242" fmla="*/ 4335229 h 5795240"/>
              <a:gd name="connsiteX64-46243" fmla="*/ 0 w 12641071"/>
              <a:gd name="connsiteY64-46244" fmla="*/ 2530685 h 5795240"/>
              <a:gd name="connsiteX65-46245" fmla="*/ 1804544 w 12641071"/>
              <a:gd name="connsiteY65-46246" fmla="*/ 726143 h 5795240"/>
              <a:gd name="connsiteX66-46247" fmla="*/ 3080549 w 12641071"/>
              <a:gd name="connsiteY66-46248" fmla="*/ 1254682 h 5795240"/>
              <a:gd name="connsiteX67-46249" fmla="*/ 3268676 w 12641071"/>
              <a:gd name="connsiteY67-46250" fmla="*/ 1461167 h 5795240"/>
              <a:gd name="connsiteX68-46251" fmla="*/ 3565826 w 12641071"/>
              <a:gd name="connsiteY68-46252" fmla="*/ 1551935 h 5795240"/>
              <a:gd name="connsiteX69-46253" fmla="*/ 4086504 w 12641071"/>
              <a:gd name="connsiteY69-46254" fmla="*/ 1127574 h 5795240"/>
              <a:gd name="connsiteX70-46255" fmla="*/ 4103078 w 12641071"/>
              <a:gd name="connsiteY70-46256" fmla="*/ 1004204 h 5795240"/>
              <a:gd name="connsiteX71-46257" fmla="*/ 5215874 w 12641071"/>
              <a:gd name="connsiteY71-46258" fmla="*/ 0 h 5795240"/>
              <a:gd name="connsiteX0-46259" fmla="*/ 5215874 w 12641071"/>
              <a:gd name="connsiteY0-46260" fmla="*/ 0 h 5795240"/>
              <a:gd name="connsiteX1-46261" fmla="*/ 5927386 w 12641071"/>
              <a:gd name="connsiteY1-46262" fmla="*/ 255427 h 5795240"/>
              <a:gd name="connsiteX2-46263" fmla="*/ 6141460 w 12641071"/>
              <a:gd name="connsiteY2-46264" fmla="*/ 475027 h 5795240"/>
              <a:gd name="connsiteX3-46265" fmla="*/ 6788665 w 12641071"/>
              <a:gd name="connsiteY3-46266" fmla="*/ 707369 h 5795240"/>
              <a:gd name="connsiteX4-46267" fmla="*/ 7184710 w 12641071"/>
              <a:gd name="connsiteY4-46268" fmla="*/ 627411 h 5795240"/>
              <a:gd name="connsiteX5-46269" fmla="*/ 7314851 w 12641071"/>
              <a:gd name="connsiteY5-46270" fmla="*/ 559537 h 5795240"/>
              <a:gd name="connsiteX6-46271" fmla="*/ 7314853 w 12641071"/>
              <a:gd name="connsiteY6-46272" fmla="*/ 559536 h 5795240"/>
              <a:gd name="connsiteX7-46273" fmla="*/ 7314851 w 12641071"/>
              <a:gd name="connsiteY7-46274" fmla="*/ 559537 h 5795240"/>
              <a:gd name="connsiteX8-46275" fmla="*/ 7391626 w 12641071"/>
              <a:gd name="connsiteY8-46276" fmla="*/ 508114 h 5795240"/>
              <a:gd name="connsiteX9-46277" fmla="*/ 7391631 w 12641071"/>
              <a:gd name="connsiteY9-46278" fmla="*/ 508110 h 5795240"/>
              <a:gd name="connsiteX10-46279" fmla="*/ 7478934 w 12641071"/>
              <a:gd name="connsiteY10-46280" fmla="*/ 466053 h 5795240"/>
              <a:gd name="connsiteX11-46281" fmla="*/ 7897193 w 12641071"/>
              <a:gd name="connsiteY11-46282" fmla="*/ 381611 h 5795240"/>
              <a:gd name="connsiteX12-46283" fmla="*/ 8788216 w 12641071"/>
              <a:gd name="connsiteY12-46284" fmla="*/ 855364 h 5795240"/>
              <a:gd name="connsiteX13-46285" fmla="*/ 8832362 w 12641071"/>
              <a:gd name="connsiteY13-46286" fmla="*/ 928030 h 5795240"/>
              <a:gd name="connsiteX14-46287" fmla="*/ 8832362 w 12641071"/>
              <a:gd name="connsiteY14-46288" fmla="*/ 928033 h 5795240"/>
              <a:gd name="connsiteX15-46289" fmla="*/ 8878117 w 12641071"/>
              <a:gd name="connsiteY15-46290" fmla="*/ 1018851 h 5795240"/>
              <a:gd name="connsiteX16-46291" fmla="*/ 8877719 w 12641071"/>
              <a:gd name="connsiteY16-46292" fmla="*/ 1018369 h 5795240"/>
              <a:gd name="connsiteX17-46293" fmla="*/ 8877719 w 12641071"/>
              <a:gd name="connsiteY17-46294" fmla="*/ 1018371 h 5795240"/>
              <a:gd name="connsiteX18-46295" fmla="*/ 8878116 w 12641071"/>
              <a:gd name="connsiteY18-46296" fmla="*/ 1018851 h 5795240"/>
              <a:gd name="connsiteX19-46297" fmla="*/ 8931285 w 12641071"/>
              <a:gd name="connsiteY19-46298" fmla="*/ 1083292 h 5795240"/>
              <a:gd name="connsiteX20-46299" fmla="*/ 9241478 w 12641071"/>
              <a:gd name="connsiteY20-46300" fmla="*/ 1211778 h 5795240"/>
              <a:gd name="connsiteX21-46301" fmla="*/ 9605238 w 12641071"/>
              <a:gd name="connsiteY21-46302" fmla="*/ 1018369 h 5795240"/>
              <a:gd name="connsiteX22-46303" fmla="*/ 9651917 w 12641071"/>
              <a:gd name="connsiteY22-46304" fmla="*/ 940556 h 5795240"/>
              <a:gd name="connsiteX23-46305" fmla="*/ 11050508 w 12641071"/>
              <a:gd name="connsiteY23-46306" fmla="*/ 108150 h 5795240"/>
              <a:gd name="connsiteX24-46307" fmla="*/ 12641071 w 12641071"/>
              <a:gd name="connsiteY24-46308" fmla="*/ 1698711 h 5795240"/>
              <a:gd name="connsiteX25-46309" fmla="*/ 11371062 w 12641071"/>
              <a:gd name="connsiteY25-46310" fmla="*/ 3256960 h 5795240"/>
              <a:gd name="connsiteX26-46311" fmla="*/ 11215953 w 12641071"/>
              <a:gd name="connsiteY26-46312" fmla="*/ 3280632 h 5795240"/>
              <a:gd name="connsiteX27-46313" fmla="*/ 11142318 w 12641071"/>
              <a:gd name="connsiteY27-46314" fmla="*/ 3276914 h 5795240"/>
              <a:gd name="connsiteX28-46315" fmla="*/ 11215952 w 12641071"/>
              <a:gd name="connsiteY28-46316" fmla="*/ 3280632 h 5795240"/>
              <a:gd name="connsiteX29-46317" fmla="*/ 11213133 w 12641071"/>
              <a:gd name="connsiteY29-46318" fmla="*/ 3281062 h 5795240"/>
              <a:gd name="connsiteX30-46319" fmla="*/ 11050507 w 12641071"/>
              <a:gd name="connsiteY30-46320" fmla="*/ 3289274 h 5795240"/>
              <a:gd name="connsiteX31-46321" fmla="*/ 11006292 w 12641071"/>
              <a:gd name="connsiteY31-46322" fmla="*/ 3287041 h 5795240"/>
              <a:gd name="connsiteX32-46323" fmla="*/ 10937101 w 12641071"/>
              <a:gd name="connsiteY32-46324" fmla="*/ 3297601 h 5795240"/>
              <a:gd name="connsiteX33-46325" fmla="*/ 10144740 w 12641071"/>
              <a:gd name="connsiteY33-46326" fmla="*/ 4089962 h 5795240"/>
              <a:gd name="connsiteX34-46327" fmla="*/ 10130374 w 12641071"/>
              <a:gd name="connsiteY34-46328" fmla="*/ 4184101 h 5795240"/>
              <a:gd name="connsiteX35-46329" fmla="*/ 10130375 w 12641071"/>
              <a:gd name="connsiteY35-46330" fmla="*/ 4184103 h 5795240"/>
              <a:gd name="connsiteX36-46331" fmla="*/ 10130656 w 12641071"/>
              <a:gd name="connsiteY36-46332" fmla="*/ 4185950 h 5795240"/>
              <a:gd name="connsiteX37-46333" fmla="*/ 10133555 w 12641071"/>
              <a:gd name="connsiteY37-46334" fmla="*/ 4427096 h 5795240"/>
              <a:gd name="connsiteX38-46335" fmla="*/ 10133554 w 12641071"/>
              <a:gd name="connsiteY38-46336" fmla="*/ 4427096 h 5795240"/>
              <a:gd name="connsiteX39-46337" fmla="*/ 10130656 w 12641071"/>
              <a:gd name="connsiteY39-46338" fmla="*/ 4484506 h 5795240"/>
              <a:gd name="connsiteX40-46339" fmla="*/ 8678182 w 12641071"/>
              <a:gd name="connsiteY40-46340" fmla="*/ 5795240 h 5795240"/>
              <a:gd name="connsiteX41-46341" fmla="*/ 7467518 w 12641071"/>
              <a:gd name="connsiteY41-46342" fmla="*/ 5151535 h 5795240"/>
              <a:gd name="connsiteX42-46343" fmla="*/ 7419945 w 12641071"/>
              <a:gd name="connsiteY42-46344" fmla="*/ 5073228 h 5795240"/>
              <a:gd name="connsiteX43-46345" fmla="*/ 7367299 w 12641071"/>
              <a:gd name="connsiteY43-46346" fmla="*/ 4974928 h 5795240"/>
              <a:gd name="connsiteX44-46347" fmla="*/ 7320958 w 12641071"/>
              <a:gd name="connsiteY44-46348" fmla="*/ 4870887 h 5795240"/>
              <a:gd name="connsiteX45-46349" fmla="*/ 7322174 w 12641071"/>
              <a:gd name="connsiteY45-46350" fmla="*/ 4872361 h 5795240"/>
              <a:gd name="connsiteX46-46351" fmla="*/ 7322175 w 12641071"/>
              <a:gd name="connsiteY46-46352" fmla="*/ 4872361 h 5795240"/>
              <a:gd name="connsiteX47-46353" fmla="*/ 7223551 w 12641071"/>
              <a:gd name="connsiteY47-46354" fmla="*/ 4752829 h 5795240"/>
              <a:gd name="connsiteX48-46355" fmla="*/ 6652445 w 12641071"/>
              <a:gd name="connsiteY48-46356" fmla="*/ 4516269 h 5795240"/>
              <a:gd name="connsiteX49-46357" fmla="*/ 6200873 w 12641071"/>
              <a:gd name="connsiteY49-46358" fmla="*/ 4654206 h 5795240"/>
              <a:gd name="connsiteX50-46359" fmla="*/ 6088813 w 12641071"/>
              <a:gd name="connsiteY50-46360" fmla="*/ 4746663 h 5795240"/>
              <a:gd name="connsiteX51-46361" fmla="*/ 6023271 w 12641071"/>
              <a:gd name="connsiteY51-46362" fmla="*/ 4834312 h 5795240"/>
              <a:gd name="connsiteX52-46363" fmla="*/ 5935320 w 12641071"/>
              <a:gd name="connsiteY52-46364" fmla="*/ 4931081 h 5795240"/>
              <a:gd name="connsiteX53-46365" fmla="*/ 4971763 w 12641071"/>
              <a:gd name="connsiteY53-46366" fmla="*/ 5330200 h 5795240"/>
              <a:gd name="connsiteX54-46367" fmla="*/ 3716172 w 12641071"/>
              <a:gd name="connsiteY54-46368" fmla="*/ 4497938 h 5795240"/>
              <a:gd name="connsiteX55-46369" fmla="*/ 3659438 w 12641071"/>
              <a:gd name="connsiteY55-46370" fmla="*/ 4330309 h 5795240"/>
              <a:gd name="connsiteX56-46371" fmla="*/ 3659440 w 12641071"/>
              <a:gd name="connsiteY56-46372" fmla="*/ 4330309 h 5795240"/>
              <a:gd name="connsiteX57-46373" fmla="*/ 3613217 w 12641071"/>
              <a:gd name="connsiteY57-46374" fmla="*/ 4245153 h 5795240"/>
              <a:gd name="connsiteX58-46375" fmla="*/ 3083792 w 12641071"/>
              <a:gd name="connsiteY58-46376" fmla="*/ 3963660 h 5795240"/>
              <a:gd name="connsiteX59-46377" fmla="*/ 2835272 w 12641071"/>
              <a:gd name="connsiteY59-46378" fmla="*/ 4013833 h 5795240"/>
              <a:gd name="connsiteX60-46379" fmla="*/ 2762875 w 12641071"/>
              <a:gd name="connsiteY60-46380" fmla="*/ 4057784 h 5795240"/>
              <a:gd name="connsiteX61-46381" fmla="*/ 2664698 w 12641071"/>
              <a:gd name="connsiteY61-46382" fmla="*/ 4117431 h 5795240"/>
              <a:gd name="connsiteX62-46383" fmla="*/ 1804544 w 12641071"/>
              <a:gd name="connsiteY62-46384" fmla="*/ 4335229 h 5795240"/>
              <a:gd name="connsiteX63-46385" fmla="*/ 0 w 12641071"/>
              <a:gd name="connsiteY63-46386" fmla="*/ 2530685 h 5795240"/>
              <a:gd name="connsiteX64-46387" fmla="*/ 1804544 w 12641071"/>
              <a:gd name="connsiteY64-46388" fmla="*/ 726143 h 5795240"/>
              <a:gd name="connsiteX65-46389" fmla="*/ 3080549 w 12641071"/>
              <a:gd name="connsiteY65-46390" fmla="*/ 1254682 h 5795240"/>
              <a:gd name="connsiteX66-46391" fmla="*/ 3268676 w 12641071"/>
              <a:gd name="connsiteY66-46392" fmla="*/ 1461167 h 5795240"/>
              <a:gd name="connsiteX67-46393" fmla="*/ 3565826 w 12641071"/>
              <a:gd name="connsiteY67-46394" fmla="*/ 1551935 h 5795240"/>
              <a:gd name="connsiteX68-46395" fmla="*/ 4086504 w 12641071"/>
              <a:gd name="connsiteY68-46396" fmla="*/ 1127574 h 5795240"/>
              <a:gd name="connsiteX69-46397" fmla="*/ 4103078 w 12641071"/>
              <a:gd name="connsiteY69-46398" fmla="*/ 1004204 h 5795240"/>
              <a:gd name="connsiteX70-46399" fmla="*/ 5215874 w 12641071"/>
              <a:gd name="connsiteY70-46400" fmla="*/ 0 h 5795240"/>
              <a:gd name="connsiteX0-46401" fmla="*/ 5215874 w 12641071"/>
              <a:gd name="connsiteY0-46402" fmla="*/ 0 h 5795240"/>
              <a:gd name="connsiteX1-46403" fmla="*/ 5927386 w 12641071"/>
              <a:gd name="connsiteY1-46404" fmla="*/ 255427 h 5795240"/>
              <a:gd name="connsiteX2-46405" fmla="*/ 6141460 w 12641071"/>
              <a:gd name="connsiteY2-46406" fmla="*/ 475027 h 5795240"/>
              <a:gd name="connsiteX3-46407" fmla="*/ 6788665 w 12641071"/>
              <a:gd name="connsiteY3-46408" fmla="*/ 707369 h 5795240"/>
              <a:gd name="connsiteX4-46409" fmla="*/ 7184710 w 12641071"/>
              <a:gd name="connsiteY4-46410" fmla="*/ 627411 h 5795240"/>
              <a:gd name="connsiteX5-46411" fmla="*/ 7314851 w 12641071"/>
              <a:gd name="connsiteY5-46412" fmla="*/ 559537 h 5795240"/>
              <a:gd name="connsiteX6-46413" fmla="*/ 7314853 w 12641071"/>
              <a:gd name="connsiteY6-46414" fmla="*/ 559536 h 5795240"/>
              <a:gd name="connsiteX7-46415" fmla="*/ 7314851 w 12641071"/>
              <a:gd name="connsiteY7-46416" fmla="*/ 559537 h 5795240"/>
              <a:gd name="connsiteX8-46417" fmla="*/ 7391626 w 12641071"/>
              <a:gd name="connsiteY8-46418" fmla="*/ 508114 h 5795240"/>
              <a:gd name="connsiteX9-46419" fmla="*/ 7391631 w 12641071"/>
              <a:gd name="connsiteY9-46420" fmla="*/ 508110 h 5795240"/>
              <a:gd name="connsiteX10-46421" fmla="*/ 7478934 w 12641071"/>
              <a:gd name="connsiteY10-46422" fmla="*/ 466053 h 5795240"/>
              <a:gd name="connsiteX11-46423" fmla="*/ 7897193 w 12641071"/>
              <a:gd name="connsiteY11-46424" fmla="*/ 381611 h 5795240"/>
              <a:gd name="connsiteX12-46425" fmla="*/ 8788216 w 12641071"/>
              <a:gd name="connsiteY12-46426" fmla="*/ 855364 h 5795240"/>
              <a:gd name="connsiteX13-46427" fmla="*/ 8832362 w 12641071"/>
              <a:gd name="connsiteY13-46428" fmla="*/ 928030 h 5795240"/>
              <a:gd name="connsiteX14-46429" fmla="*/ 8832362 w 12641071"/>
              <a:gd name="connsiteY14-46430" fmla="*/ 928033 h 5795240"/>
              <a:gd name="connsiteX15-46431" fmla="*/ 8878117 w 12641071"/>
              <a:gd name="connsiteY15-46432" fmla="*/ 1018851 h 5795240"/>
              <a:gd name="connsiteX16-46433" fmla="*/ 8877719 w 12641071"/>
              <a:gd name="connsiteY16-46434" fmla="*/ 1018369 h 5795240"/>
              <a:gd name="connsiteX17-46435" fmla="*/ 8877719 w 12641071"/>
              <a:gd name="connsiteY17-46436" fmla="*/ 1018371 h 5795240"/>
              <a:gd name="connsiteX18-46437" fmla="*/ 8878116 w 12641071"/>
              <a:gd name="connsiteY18-46438" fmla="*/ 1018851 h 5795240"/>
              <a:gd name="connsiteX19-46439" fmla="*/ 8931285 w 12641071"/>
              <a:gd name="connsiteY19-46440" fmla="*/ 1083292 h 5795240"/>
              <a:gd name="connsiteX20-46441" fmla="*/ 9241478 w 12641071"/>
              <a:gd name="connsiteY20-46442" fmla="*/ 1211778 h 5795240"/>
              <a:gd name="connsiteX21-46443" fmla="*/ 9605238 w 12641071"/>
              <a:gd name="connsiteY21-46444" fmla="*/ 1018369 h 5795240"/>
              <a:gd name="connsiteX22-46445" fmla="*/ 9651917 w 12641071"/>
              <a:gd name="connsiteY22-46446" fmla="*/ 940556 h 5795240"/>
              <a:gd name="connsiteX23-46447" fmla="*/ 11050508 w 12641071"/>
              <a:gd name="connsiteY23-46448" fmla="*/ 108150 h 5795240"/>
              <a:gd name="connsiteX24-46449" fmla="*/ 12641071 w 12641071"/>
              <a:gd name="connsiteY24-46450" fmla="*/ 1698711 h 5795240"/>
              <a:gd name="connsiteX25-46451" fmla="*/ 11371062 w 12641071"/>
              <a:gd name="connsiteY25-46452" fmla="*/ 3256960 h 5795240"/>
              <a:gd name="connsiteX26-46453" fmla="*/ 11215953 w 12641071"/>
              <a:gd name="connsiteY26-46454" fmla="*/ 3280632 h 5795240"/>
              <a:gd name="connsiteX27-46455" fmla="*/ 11215952 w 12641071"/>
              <a:gd name="connsiteY27-46456" fmla="*/ 3280632 h 5795240"/>
              <a:gd name="connsiteX28-46457" fmla="*/ 11213133 w 12641071"/>
              <a:gd name="connsiteY28-46458" fmla="*/ 3281062 h 5795240"/>
              <a:gd name="connsiteX29-46459" fmla="*/ 11050507 w 12641071"/>
              <a:gd name="connsiteY29-46460" fmla="*/ 3289274 h 5795240"/>
              <a:gd name="connsiteX30-46461" fmla="*/ 11006292 w 12641071"/>
              <a:gd name="connsiteY30-46462" fmla="*/ 3287041 h 5795240"/>
              <a:gd name="connsiteX31-46463" fmla="*/ 10937101 w 12641071"/>
              <a:gd name="connsiteY31-46464" fmla="*/ 3297601 h 5795240"/>
              <a:gd name="connsiteX32-46465" fmla="*/ 10144740 w 12641071"/>
              <a:gd name="connsiteY32-46466" fmla="*/ 4089962 h 5795240"/>
              <a:gd name="connsiteX33-46467" fmla="*/ 10130374 w 12641071"/>
              <a:gd name="connsiteY33-46468" fmla="*/ 4184101 h 5795240"/>
              <a:gd name="connsiteX34-46469" fmla="*/ 10130375 w 12641071"/>
              <a:gd name="connsiteY34-46470" fmla="*/ 4184103 h 5795240"/>
              <a:gd name="connsiteX35-46471" fmla="*/ 10130656 w 12641071"/>
              <a:gd name="connsiteY35-46472" fmla="*/ 4185950 h 5795240"/>
              <a:gd name="connsiteX36-46473" fmla="*/ 10133555 w 12641071"/>
              <a:gd name="connsiteY36-46474" fmla="*/ 4427096 h 5795240"/>
              <a:gd name="connsiteX37-46475" fmla="*/ 10133554 w 12641071"/>
              <a:gd name="connsiteY37-46476" fmla="*/ 4427096 h 5795240"/>
              <a:gd name="connsiteX38-46477" fmla="*/ 10130656 w 12641071"/>
              <a:gd name="connsiteY38-46478" fmla="*/ 4484506 h 5795240"/>
              <a:gd name="connsiteX39-46479" fmla="*/ 8678182 w 12641071"/>
              <a:gd name="connsiteY39-46480" fmla="*/ 5795240 h 5795240"/>
              <a:gd name="connsiteX40-46481" fmla="*/ 7467518 w 12641071"/>
              <a:gd name="connsiteY40-46482" fmla="*/ 5151535 h 5795240"/>
              <a:gd name="connsiteX41-46483" fmla="*/ 7419945 w 12641071"/>
              <a:gd name="connsiteY41-46484" fmla="*/ 5073228 h 5795240"/>
              <a:gd name="connsiteX42-46485" fmla="*/ 7367299 w 12641071"/>
              <a:gd name="connsiteY42-46486" fmla="*/ 4974928 h 5795240"/>
              <a:gd name="connsiteX43-46487" fmla="*/ 7320958 w 12641071"/>
              <a:gd name="connsiteY43-46488" fmla="*/ 4870887 h 5795240"/>
              <a:gd name="connsiteX44-46489" fmla="*/ 7322174 w 12641071"/>
              <a:gd name="connsiteY44-46490" fmla="*/ 4872361 h 5795240"/>
              <a:gd name="connsiteX45-46491" fmla="*/ 7322175 w 12641071"/>
              <a:gd name="connsiteY45-46492" fmla="*/ 4872361 h 5795240"/>
              <a:gd name="connsiteX46-46493" fmla="*/ 7223551 w 12641071"/>
              <a:gd name="connsiteY46-46494" fmla="*/ 4752829 h 5795240"/>
              <a:gd name="connsiteX47-46495" fmla="*/ 6652445 w 12641071"/>
              <a:gd name="connsiteY47-46496" fmla="*/ 4516269 h 5795240"/>
              <a:gd name="connsiteX48-46497" fmla="*/ 6200873 w 12641071"/>
              <a:gd name="connsiteY48-46498" fmla="*/ 4654206 h 5795240"/>
              <a:gd name="connsiteX49-46499" fmla="*/ 6088813 w 12641071"/>
              <a:gd name="connsiteY49-46500" fmla="*/ 4746663 h 5795240"/>
              <a:gd name="connsiteX50-46501" fmla="*/ 6023271 w 12641071"/>
              <a:gd name="connsiteY50-46502" fmla="*/ 4834312 h 5795240"/>
              <a:gd name="connsiteX51-46503" fmla="*/ 5935320 w 12641071"/>
              <a:gd name="connsiteY51-46504" fmla="*/ 4931081 h 5795240"/>
              <a:gd name="connsiteX52-46505" fmla="*/ 4971763 w 12641071"/>
              <a:gd name="connsiteY52-46506" fmla="*/ 5330200 h 5795240"/>
              <a:gd name="connsiteX53-46507" fmla="*/ 3716172 w 12641071"/>
              <a:gd name="connsiteY53-46508" fmla="*/ 4497938 h 5795240"/>
              <a:gd name="connsiteX54-46509" fmla="*/ 3659438 w 12641071"/>
              <a:gd name="connsiteY54-46510" fmla="*/ 4330309 h 5795240"/>
              <a:gd name="connsiteX55-46511" fmla="*/ 3659440 w 12641071"/>
              <a:gd name="connsiteY55-46512" fmla="*/ 4330309 h 5795240"/>
              <a:gd name="connsiteX56-46513" fmla="*/ 3613217 w 12641071"/>
              <a:gd name="connsiteY56-46514" fmla="*/ 4245153 h 5795240"/>
              <a:gd name="connsiteX57-46515" fmla="*/ 3083792 w 12641071"/>
              <a:gd name="connsiteY57-46516" fmla="*/ 3963660 h 5795240"/>
              <a:gd name="connsiteX58-46517" fmla="*/ 2835272 w 12641071"/>
              <a:gd name="connsiteY58-46518" fmla="*/ 4013833 h 5795240"/>
              <a:gd name="connsiteX59-46519" fmla="*/ 2762875 w 12641071"/>
              <a:gd name="connsiteY59-46520" fmla="*/ 4057784 h 5795240"/>
              <a:gd name="connsiteX60-46521" fmla="*/ 2664698 w 12641071"/>
              <a:gd name="connsiteY60-46522" fmla="*/ 4117431 h 5795240"/>
              <a:gd name="connsiteX61-46523" fmla="*/ 1804544 w 12641071"/>
              <a:gd name="connsiteY61-46524" fmla="*/ 4335229 h 5795240"/>
              <a:gd name="connsiteX62-46525" fmla="*/ 0 w 12641071"/>
              <a:gd name="connsiteY62-46526" fmla="*/ 2530685 h 5795240"/>
              <a:gd name="connsiteX63-46527" fmla="*/ 1804544 w 12641071"/>
              <a:gd name="connsiteY63-46528" fmla="*/ 726143 h 5795240"/>
              <a:gd name="connsiteX64-46529" fmla="*/ 3080549 w 12641071"/>
              <a:gd name="connsiteY64-46530" fmla="*/ 1254682 h 5795240"/>
              <a:gd name="connsiteX65-46531" fmla="*/ 3268676 w 12641071"/>
              <a:gd name="connsiteY65-46532" fmla="*/ 1461167 h 5795240"/>
              <a:gd name="connsiteX66-46533" fmla="*/ 3565826 w 12641071"/>
              <a:gd name="connsiteY66-46534" fmla="*/ 1551935 h 5795240"/>
              <a:gd name="connsiteX67-46535" fmla="*/ 4086504 w 12641071"/>
              <a:gd name="connsiteY67-46536" fmla="*/ 1127574 h 5795240"/>
              <a:gd name="connsiteX68-46537" fmla="*/ 4103078 w 12641071"/>
              <a:gd name="connsiteY68-46538" fmla="*/ 1004204 h 5795240"/>
              <a:gd name="connsiteX69-46539" fmla="*/ 5215874 w 12641071"/>
              <a:gd name="connsiteY69-46540" fmla="*/ 0 h 5795240"/>
              <a:gd name="connsiteX0-46541" fmla="*/ 5215874 w 12641071"/>
              <a:gd name="connsiteY0-46542" fmla="*/ 0 h 5795240"/>
              <a:gd name="connsiteX1-46543" fmla="*/ 5927386 w 12641071"/>
              <a:gd name="connsiteY1-46544" fmla="*/ 255427 h 5795240"/>
              <a:gd name="connsiteX2-46545" fmla="*/ 6141460 w 12641071"/>
              <a:gd name="connsiteY2-46546" fmla="*/ 475027 h 5795240"/>
              <a:gd name="connsiteX3-46547" fmla="*/ 6788665 w 12641071"/>
              <a:gd name="connsiteY3-46548" fmla="*/ 707369 h 5795240"/>
              <a:gd name="connsiteX4-46549" fmla="*/ 7184710 w 12641071"/>
              <a:gd name="connsiteY4-46550" fmla="*/ 627411 h 5795240"/>
              <a:gd name="connsiteX5-46551" fmla="*/ 7314851 w 12641071"/>
              <a:gd name="connsiteY5-46552" fmla="*/ 559537 h 5795240"/>
              <a:gd name="connsiteX6-46553" fmla="*/ 7314853 w 12641071"/>
              <a:gd name="connsiteY6-46554" fmla="*/ 559536 h 5795240"/>
              <a:gd name="connsiteX7-46555" fmla="*/ 7314851 w 12641071"/>
              <a:gd name="connsiteY7-46556" fmla="*/ 559537 h 5795240"/>
              <a:gd name="connsiteX8-46557" fmla="*/ 7391626 w 12641071"/>
              <a:gd name="connsiteY8-46558" fmla="*/ 508114 h 5795240"/>
              <a:gd name="connsiteX9-46559" fmla="*/ 7391631 w 12641071"/>
              <a:gd name="connsiteY9-46560" fmla="*/ 508110 h 5795240"/>
              <a:gd name="connsiteX10-46561" fmla="*/ 7478934 w 12641071"/>
              <a:gd name="connsiteY10-46562" fmla="*/ 466053 h 5795240"/>
              <a:gd name="connsiteX11-46563" fmla="*/ 7897193 w 12641071"/>
              <a:gd name="connsiteY11-46564" fmla="*/ 381611 h 5795240"/>
              <a:gd name="connsiteX12-46565" fmla="*/ 8788216 w 12641071"/>
              <a:gd name="connsiteY12-46566" fmla="*/ 855364 h 5795240"/>
              <a:gd name="connsiteX13-46567" fmla="*/ 8832362 w 12641071"/>
              <a:gd name="connsiteY13-46568" fmla="*/ 928030 h 5795240"/>
              <a:gd name="connsiteX14-46569" fmla="*/ 8832362 w 12641071"/>
              <a:gd name="connsiteY14-46570" fmla="*/ 928033 h 5795240"/>
              <a:gd name="connsiteX15-46571" fmla="*/ 8878117 w 12641071"/>
              <a:gd name="connsiteY15-46572" fmla="*/ 1018851 h 5795240"/>
              <a:gd name="connsiteX16-46573" fmla="*/ 8877719 w 12641071"/>
              <a:gd name="connsiteY16-46574" fmla="*/ 1018369 h 5795240"/>
              <a:gd name="connsiteX17-46575" fmla="*/ 8877719 w 12641071"/>
              <a:gd name="connsiteY17-46576" fmla="*/ 1018371 h 5795240"/>
              <a:gd name="connsiteX18-46577" fmla="*/ 8878116 w 12641071"/>
              <a:gd name="connsiteY18-46578" fmla="*/ 1018851 h 5795240"/>
              <a:gd name="connsiteX19-46579" fmla="*/ 8931285 w 12641071"/>
              <a:gd name="connsiteY19-46580" fmla="*/ 1083292 h 5795240"/>
              <a:gd name="connsiteX20-46581" fmla="*/ 9241478 w 12641071"/>
              <a:gd name="connsiteY20-46582" fmla="*/ 1211778 h 5795240"/>
              <a:gd name="connsiteX21-46583" fmla="*/ 9605238 w 12641071"/>
              <a:gd name="connsiteY21-46584" fmla="*/ 1018369 h 5795240"/>
              <a:gd name="connsiteX22-46585" fmla="*/ 9651917 w 12641071"/>
              <a:gd name="connsiteY22-46586" fmla="*/ 940556 h 5795240"/>
              <a:gd name="connsiteX23-46587" fmla="*/ 11050508 w 12641071"/>
              <a:gd name="connsiteY23-46588" fmla="*/ 108150 h 5795240"/>
              <a:gd name="connsiteX24-46589" fmla="*/ 12641071 w 12641071"/>
              <a:gd name="connsiteY24-46590" fmla="*/ 1698711 h 5795240"/>
              <a:gd name="connsiteX25-46591" fmla="*/ 11371062 w 12641071"/>
              <a:gd name="connsiteY25-46592" fmla="*/ 3256960 h 5795240"/>
              <a:gd name="connsiteX26-46593" fmla="*/ 11215953 w 12641071"/>
              <a:gd name="connsiteY26-46594" fmla="*/ 3280632 h 5795240"/>
              <a:gd name="connsiteX27-46595" fmla="*/ 11215952 w 12641071"/>
              <a:gd name="connsiteY27-46596" fmla="*/ 3280632 h 5795240"/>
              <a:gd name="connsiteX28-46597" fmla="*/ 11213133 w 12641071"/>
              <a:gd name="connsiteY28-46598" fmla="*/ 3281062 h 5795240"/>
              <a:gd name="connsiteX29-46599" fmla="*/ 11050507 w 12641071"/>
              <a:gd name="connsiteY29-46600" fmla="*/ 3289274 h 5795240"/>
              <a:gd name="connsiteX30-46601" fmla="*/ 10937101 w 12641071"/>
              <a:gd name="connsiteY30-46602" fmla="*/ 3297601 h 5795240"/>
              <a:gd name="connsiteX31-46603" fmla="*/ 10144740 w 12641071"/>
              <a:gd name="connsiteY31-46604" fmla="*/ 4089962 h 5795240"/>
              <a:gd name="connsiteX32-46605" fmla="*/ 10130374 w 12641071"/>
              <a:gd name="connsiteY32-46606" fmla="*/ 4184101 h 5795240"/>
              <a:gd name="connsiteX33-46607" fmla="*/ 10130375 w 12641071"/>
              <a:gd name="connsiteY33-46608" fmla="*/ 4184103 h 5795240"/>
              <a:gd name="connsiteX34-46609" fmla="*/ 10130656 w 12641071"/>
              <a:gd name="connsiteY34-46610" fmla="*/ 4185950 h 5795240"/>
              <a:gd name="connsiteX35-46611" fmla="*/ 10133555 w 12641071"/>
              <a:gd name="connsiteY35-46612" fmla="*/ 4427096 h 5795240"/>
              <a:gd name="connsiteX36-46613" fmla="*/ 10133554 w 12641071"/>
              <a:gd name="connsiteY36-46614" fmla="*/ 4427096 h 5795240"/>
              <a:gd name="connsiteX37-46615" fmla="*/ 10130656 w 12641071"/>
              <a:gd name="connsiteY37-46616" fmla="*/ 4484506 h 5795240"/>
              <a:gd name="connsiteX38-46617" fmla="*/ 8678182 w 12641071"/>
              <a:gd name="connsiteY38-46618" fmla="*/ 5795240 h 5795240"/>
              <a:gd name="connsiteX39-46619" fmla="*/ 7467518 w 12641071"/>
              <a:gd name="connsiteY39-46620" fmla="*/ 5151535 h 5795240"/>
              <a:gd name="connsiteX40-46621" fmla="*/ 7419945 w 12641071"/>
              <a:gd name="connsiteY40-46622" fmla="*/ 5073228 h 5795240"/>
              <a:gd name="connsiteX41-46623" fmla="*/ 7367299 w 12641071"/>
              <a:gd name="connsiteY41-46624" fmla="*/ 4974928 h 5795240"/>
              <a:gd name="connsiteX42-46625" fmla="*/ 7320958 w 12641071"/>
              <a:gd name="connsiteY42-46626" fmla="*/ 4870887 h 5795240"/>
              <a:gd name="connsiteX43-46627" fmla="*/ 7322174 w 12641071"/>
              <a:gd name="connsiteY43-46628" fmla="*/ 4872361 h 5795240"/>
              <a:gd name="connsiteX44-46629" fmla="*/ 7322175 w 12641071"/>
              <a:gd name="connsiteY44-46630" fmla="*/ 4872361 h 5795240"/>
              <a:gd name="connsiteX45-46631" fmla="*/ 7223551 w 12641071"/>
              <a:gd name="connsiteY45-46632" fmla="*/ 4752829 h 5795240"/>
              <a:gd name="connsiteX46-46633" fmla="*/ 6652445 w 12641071"/>
              <a:gd name="connsiteY46-46634" fmla="*/ 4516269 h 5795240"/>
              <a:gd name="connsiteX47-46635" fmla="*/ 6200873 w 12641071"/>
              <a:gd name="connsiteY47-46636" fmla="*/ 4654206 h 5795240"/>
              <a:gd name="connsiteX48-46637" fmla="*/ 6088813 w 12641071"/>
              <a:gd name="connsiteY48-46638" fmla="*/ 4746663 h 5795240"/>
              <a:gd name="connsiteX49-46639" fmla="*/ 6023271 w 12641071"/>
              <a:gd name="connsiteY49-46640" fmla="*/ 4834312 h 5795240"/>
              <a:gd name="connsiteX50-46641" fmla="*/ 5935320 w 12641071"/>
              <a:gd name="connsiteY50-46642" fmla="*/ 4931081 h 5795240"/>
              <a:gd name="connsiteX51-46643" fmla="*/ 4971763 w 12641071"/>
              <a:gd name="connsiteY51-46644" fmla="*/ 5330200 h 5795240"/>
              <a:gd name="connsiteX52-46645" fmla="*/ 3716172 w 12641071"/>
              <a:gd name="connsiteY52-46646" fmla="*/ 4497938 h 5795240"/>
              <a:gd name="connsiteX53-46647" fmla="*/ 3659438 w 12641071"/>
              <a:gd name="connsiteY53-46648" fmla="*/ 4330309 h 5795240"/>
              <a:gd name="connsiteX54-46649" fmla="*/ 3659440 w 12641071"/>
              <a:gd name="connsiteY54-46650" fmla="*/ 4330309 h 5795240"/>
              <a:gd name="connsiteX55-46651" fmla="*/ 3613217 w 12641071"/>
              <a:gd name="connsiteY55-46652" fmla="*/ 4245153 h 5795240"/>
              <a:gd name="connsiteX56-46653" fmla="*/ 3083792 w 12641071"/>
              <a:gd name="connsiteY56-46654" fmla="*/ 3963660 h 5795240"/>
              <a:gd name="connsiteX57-46655" fmla="*/ 2835272 w 12641071"/>
              <a:gd name="connsiteY57-46656" fmla="*/ 4013833 h 5795240"/>
              <a:gd name="connsiteX58-46657" fmla="*/ 2762875 w 12641071"/>
              <a:gd name="connsiteY58-46658" fmla="*/ 4057784 h 5795240"/>
              <a:gd name="connsiteX59-46659" fmla="*/ 2664698 w 12641071"/>
              <a:gd name="connsiteY59-46660" fmla="*/ 4117431 h 5795240"/>
              <a:gd name="connsiteX60-46661" fmla="*/ 1804544 w 12641071"/>
              <a:gd name="connsiteY60-46662" fmla="*/ 4335229 h 5795240"/>
              <a:gd name="connsiteX61-46663" fmla="*/ 0 w 12641071"/>
              <a:gd name="connsiteY61-46664" fmla="*/ 2530685 h 5795240"/>
              <a:gd name="connsiteX62-46665" fmla="*/ 1804544 w 12641071"/>
              <a:gd name="connsiteY62-46666" fmla="*/ 726143 h 5795240"/>
              <a:gd name="connsiteX63-46667" fmla="*/ 3080549 w 12641071"/>
              <a:gd name="connsiteY63-46668" fmla="*/ 1254682 h 5795240"/>
              <a:gd name="connsiteX64-46669" fmla="*/ 3268676 w 12641071"/>
              <a:gd name="connsiteY64-46670" fmla="*/ 1461167 h 5795240"/>
              <a:gd name="connsiteX65-46671" fmla="*/ 3565826 w 12641071"/>
              <a:gd name="connsiteY65-46672" fmla="*/ 1551935 h 5795240"/>
              <a:gd name="connsiteX66-46673" fmla="*/ 4086504 w 12641071"/>
              <a:gd name="connsiteY66-46674" fmla="*/ 1127574 h 5795240"/>
              <a:gd name="connsiteX67-46675" fmla="*/ 4103078 w 12641071"/>
              <a:gd name="connsiteY67-46676" fmla="*/ 1004204 h 5795240"/>
              <a:gd name="connsiteX68-46677" fmla="*/ 5215874 w 12641071"/>
              <a:gd name="connsiteY68-46678" fmla="*/ 0 h 579524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Lst>
            <a:rect l="l" t="t" r="r" b="b"/>
            <a:pathLst>
              <a:path w="12641071" h="5795240">
                <a:moveTo>
                  <a:pt x="5215874" y="0"/>
                </a:moveTo>
                <a:cubicBezTo>
                  <a:pt x="5486146" y="0"/>
                  <a:pt x="5734032" y="95857"/>
                  <a:pt x="5927386" y="255427"/>
                </a:cubicBezTo>
                <a:lnTo>
                  <a:pt x="6141460" y="475027"/>
                </a:lnTo>
                <a:cubicBezTo>
                  <a:pt x="6317338" y="620176"/>
                  <a:pt x="6542819" y="707369"/>
                  <a:pt x="6788665" y="707369"/>
                </a:cubicBezTo>
                <a:cubicBezTo>
                  <a:pt x="6929148" y="707369"/>
                  <a:pt x="7062982" y="678897"/>
                  <a:pt x="7184710" y="627411"/>
                </a:cubicBezTo>
                <a:lnTo>
                  <a:pt x="7314851" y="559537"/>
                </a:lnTo>
                <a:cubicBezTo>
                  <a:pt x="7314852" y="559537"/>
                  <a:pt x="7314852" y="559536"/>
                  <a:pt x="7314853" y="559536"/>
                </a:cubicBezTo>
                <a:cubicBezTo>
                  <a:pt x="7308306" y="558548"/>
                  <a:pt x="7314852" y="559537"/>
                  <a:pt x="7314851" y="559537"/>
                </a:cubicBezTo>
                <a:lnTo>
                  <a:pt x="7391626" y="508114"/>
                </a:lnTo>
                <a:cubicBezTo>
                  <a:pt x="7391628" y="508113"/>
                  <a:pt x="7391629" y="508111"/>
                  <a:pt x="7391631" y="508110"/>
                </a:cubicBezTo>
                <a:lnTo>
                  <a:pt x="7478934" y="466053"/>
                </a:lnTo>
                <a:cubicBezTo>
                  <a:pt x="7607490" y="411679"/>
                  <a:pt x="7748830" y="381611"/>
                  <a:pt x="7897193" y="381611"/>
                </a:cubicBezTo>
                <a:cubicBezTo>
                  <a:pt x="8268100" y="381611"/>
                  <a:pt x="8595114" y="569536"/>
                  <a:pt x="8788216" y="855364"/>
                </a:cubicBezTo>
                <a:lnTo>
                  <a:pt x="8832362" y="928030"/>
                </a:lnTo>
                <a:lnTo>
                  <a:pt x="8832362" y="928033"/>
                </a:lnTo>
                <a:lnTo>
                  <a:pt x="8878117" y="1018851"/>
                </a:lnTo>
                <a:lnTo>
                  <a:pt x="8877719" y="1018369"/>
                </a:lnTo>
                <a:lnTo>
                  <a:pt x="8877719" y="1018371"/>
                </a:lnTo>
                <a:lnTo>
                  <a:pt x="8878116" y="1018851"/>
                </a:lnTo>
                <a:lnTo>
                  <a:pt x="8931285" y="1083292"/>
                </a:lnTo>
                <a:cubicBezTo>
                  <a:pt x="9010670" y="1162678"/>
                  <a:pt x="9120340" y="1211778"/>
                  <a:pt x="9241478" y="1211778"/>
                </a:cubicBezTo>
                <a:cubicBezTo>
                  <a:pt x="9392900" y="1211778"/>
                  <a:pt x="9526404" y="1135058"/>
                  <a:pt x="9605238" y="1018369"/>
                </a:cubicBezTo>
                <a:lnTo>
                  <a:pt x="9651917" y="940556"/>
                </a:lnTo>
                <a:cubicBezTo>
                  <a:pt x="9921262" y="444738"/>
                  <a:pt x="10446578" y="108150"/>
                  <a:pt x="11050508" y="108150"/>
                </a:cubicBezTo>
                <a:cubicBezTo>
                  <a:pt x="11928951" y="108150"/>
                  <a:pt x="12641071" y="820270"/>
                  <a:pt x="12641071" y="1698711"/>
                </a:cubicBezTo>
                <a:cubicBezTo>
                  <a:pt x="12641071" y="2467349"/>
                  <a:pt x="12095854" y="3108646"/>
                  <a:pt x="11371062" y="3256960"/>
                </a:cubicBezTo>
                <a:lnTo>
                  <a:pt x="11215953" y="3280632"/>
                </a:lnTo>
                <a:lnTo>
                  <a:pt x="11215952" y="3280632"/>
                </a:lnTo>
                <a:lnTo>
                  <a:pt x="11213133" y="3281062"/>
                </a:lnTo>
                <a:lnTo>
                  <a:pt x="11050507" y="3289274"/>
                </a:lnTo>
                <a:lnTo>
                  <a:pt x="10937101" y="3297601"/>
                </a:lnTo>
                <a:cubicBezTo>
                  <a:pt x="10539382" y="3378987"/>
                  <a:pt x="10226126" y="3692243"/>
                  <a:pt x="10144740" y="4089962"/>
                </a:cubicBezTo>
                <a:lnTo>
                  <a:pt x="10130374" y="4184101"/>
                </a:lnTo>
                <a:cubicBezTo>
                  <a:pt x="10130374" y="4184102"/>
                  <a:pt x="10130375" y="4184102"/>
                  <a:pt x="10130375" y="4184103"/>
                </a:cubicBezTo>
                <a:cubicBezTo>
                  <a:pt x="10130469" y="4184719"/>
                  <a:pt x="10130562" y="4185334"/>
                  <a:pt x="10130656" y="4185950"/>
                </a:cubicBezTo>
                <a:cubicBezTo>
                  <a:pt x="10131186" y="4226449"/>
                  <a:pt x="10133072" y="4386905"/>
                  <a:pt x="10133555" y="4427096"/>
                </a:cubicBezTo>
                <a:lnTo>
                  <a:pt x="10133554" y="4427096"/>
                </a:lnTo>
                <a:lnTo>
                  <a:pt x="10130656" y="4484506"/>
                </a:lnTo>
                <a:cubicBezTo>
                  <a:pt x="10055889" y="5220726"/>
                  <a:pt x="9434127" y="5795240"/>
                  <a:pt x="8678182" y="5795240"/>
                </a:cubicBezTo>
                <a:cubicBezTo>
                  <a:pt x="8174218" y="5795240"/>
                  <a:pt x="7729892" y="5539900"/>
                  <a:pt x="7467518" y="5151535"/>
                </a:cubicBezTo>
                <a:lnTo>
                  <a:pt x="7419945" y="5073228"/>
                </a:lnTo>
                <a:lnTo>
                  <a:pt x="7367299" y="4974928"/>
                </a:lnTo>
                <a:lnTo>
                  <a:pt x="7320958" y="4870887"/>
                </a:lnTo>
                <a:lnTo>
                  <a:pt x="7322174" y="4872361"/>
                </a:lnTo>
                <a:cubicBezTo>
                  <a:pt x="7322377" y="4872607"/>
                  <a:pt x="7322377" y="4872607"/>
                  <a:pt x="7322175" y="4872361"/>
                </a:cubicBezTo>
                <a:lnTo>
                  <a:pt x="7223551" y="4752829"/>
                </a:lnTo>
                <a:cubicBezTo>
                  <a:pt x="7077392" y="4606671"/>
                  <a:pt x="6875476" y="4516269"/>
                  <a:pt x="6652445" y="4516269"/>
                </a:cubicBezTo>
                <a:cubicBezTo>
                  <a:pt x="6485171" y="4516269"/>
                  <a:pt x="6329775" y="4567120"/>
                  <a:pt x="6200873" y="4654206"/>
                </a:cubicBezTo>
                <a:lnTo>
                  <a:pt x="6088813" y="4746663"/>
                </a:lnTo>
                <a:lnTo>
                  <a:pt x="6023271" y="4834312"/>
                </a:lnTo>
                <a:lnTo>
                  <a:pt x="5935320" y="4931081"/>
                </a:lnTo>
                <a:cubicBezTo>
                  <a:pt x="5688725" y="5177678"/>
                  <a:pt x="5348056" y="5330200"/>
                  <a:pt x="4971763" y="5330200"/>
                </a:cubicBezTo>
                <a:cubicBezTo>
                  <a:pt x="4407324" y="5330200"/>
                  <a:pt x="3923037" y="4987024"/>
                  <a:pt x="3716172" y="4497938"/>
                </a:cubicBezTo>
                <a:lnTo>
                  <a:pt x="3659438" y="4330309"/>
                </a:lnTo>
                <a:lnTo>
                  <a:pt x="3659440" y="4330309"/>
                </a:lnTo>
                <a:lnTo>
                  <a:pt x="3613217" y="4245153"/>
                </a:lnTo>
                <a:cubicBezTo>
                  <a:pt x="3498480" y="4075321"/>
                  <a:pt x="3304177" y="3963660"/>
                  <a:pt x="3083792" y="3963660"/>
                </a:cubicBezTo>
                <a:cubicBezTo>
                  <a:pt x="2995639" y="3963660"/>
                  <a:pt x="2911657" y="3981526"/>
                  <a:pt x="2835272" y="4013833"/>
                </a:cubicBezTo>
                <a:lnTo>
                  <a:pt x="2762875" y="4057784"/>
                </a:lnTo>
                <a:lnTo>
                  <a:pt x="2664698" y="4117431"/>
                </a:lnTo>
                <a:cubicBezTo>
                  <a:pt x="2409006" y="4256331"/>
                  <a:pt x="2115988" y="4335229"/>
                  <a:pt x="1804544" y="4335229"/>
                </a:cubicBezTo>
                <a:cubicBezTo>
                  <a:pt x="807922" y="4335229"/>
                  <a:pt x="0" y="3527307"/>
                  <a:pt x="0" y="2530685"/>
                </a:cubicBezTo>
                <a:cubicBezTo>
                  <a:pt x="0" y="1534064"/>
                  <a:pt x="807922" y="726143"/>
                  <a:pt x="1804544" y="726143"/>
                </a:cubicBezTo>
                <a:cubicBezTo>
                  <a:pt x="2302855" y="726143"/>
                  <a:pt x="2753992" y="928124"/>
                  <a:pt x="3080549" y="1254682"/>
                </a:cubicBezTo>
                <a:lnTo>
                  <a:pt x="3268676" y="1461167"/>
                </a:lnTo>
                <a:cubicBezTo>
                  <a:pt x="3353499" y="1518473"/>
                  <a:pt x="3455756" y="1551935"/>
                  <a:pt x="3565826" y="1551935"/>
                </a:cubicBezTo>
                <a:cubicBezTo>
                  <a:pt x="3822661" y="1551935"/>
                  <a:pt x="4036946" y="1369756"/>
                  <a:pt x="4086504" y="1127574"/>
                </a:cubicBezTo>
                <a:lnTo>
                  <a:pt x="4103078" y="1004204"/>
                </a:lnTo>
                <a:cubicBezTo>
                  <a:pt x="4160359" y="440156"/>
                  <a:pt x="4636712" y="0"/>
                  <a:pt x="5215874" y="0"/>
                </a:cubicBezTo>
                <a:close/>
              </a:path>
            </a:pathLst>
          </a:custGeom>
          <a:noFill/>
          <a:ln w="9525">
            <a:solidFill>
              <a:srgbClr val="FEB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224535" y="705552"/>
            <a:ext cx="12641071" cy="5795240"/>
          </a:xfrm>
          <a:custGeom>
            <a:avLst/>
            <a:gdLst>
              <a:gd name="connsiteX0" fmla="*/ 5964869 w 12641071"/>
              <a:gd name="connsiteY0" fmla="*/ 4795171 h 5795240"/>
              <a:gd name="connsiteX1" fmla="*/ 6019264 w 12641071"/>
              <a:gd name="connsiteY1" fmla="*/ 4804905 h 5795240"/>
              <a:gd name="connsiteX2" fmla="*/ 6036570 w 12641071"/>
              <a:gd name="connsiteY2" fmla="*/ 4807089 h 5795240"/>
              <a:gd name="connsiteX3" fmla="*/ 6019265 w 12641071"/>
              <a:gd name="connsiteY3" fmla="*/ 4804905 h 5795240"/>
              <a:gd name="connsiteX4" fmla="*/ 3682364 w 12641071"/>
              <a:gd name="connsiteY4" fmla="*/ 4386723 h 5795240"/>
              <a:gd name="connsiteX5" fmla="*/ 3772428 w 12641071"/>
              <a:gd name="connsiteY5" fmla="*/ 4402840 h 5795240"/>
              <a:gd name="connsiteX6" fmla="*/ 3772428 w 12641071"/>
              <a:gd name="connsiteY6" fmla="*/ 4402840 h 5795240"/>
              <a:gd name="connsiteX7" fmla="*/ 3190020 w 12641071"/>
              <a:gd name="connsiteY7" fmla="*/ 1396271 h 5795240"/>
              <a:gd name="connsiteX8" fmla="*/ 3190020 w 12641071"/>
              <a:gd name="connsiteY8" fmla="*/ 1396272 h 5795240"/>
              <a:gd name="connsiteX9" fmla="*/ 3202490 w 12641071"/>
              <a:gd name="connsiteY9" fmla="*/ 1406560 h 5795240"/>
              <a:gd name="connsiteX10" fmla="*/ 6034389 w 12641071"/>
              <a:gd name="connsiteY10" fmla="*/ 371047 h 5795240"/>
              <a:gd name="connsiteX11" fmla="*/ 5912002 w 12641071"/>
              <a:gd name="connsiteY11" fmla="*/ 413650 h 5795240"/>
              <a:gd name="connsiteX12" fmla="*/ 5912002 w 12641071"/>
              <a:gd name="connsiteY12" fmla="*/ 413650 h 5795240"/>
              <a:gd name="connsiteX13" fmla="*/ 5215874 w 12641071"/>
              <a:gd name="connsiteY13" fmla="*/ 0 h 5795240"/>
              <a:gd name="connsiteX14" fmla="*/ 5927386 w 12641071"/>
              <a:gd name="connsiteY14" fmla="*/ 255427 h 5795240"/>
              <a:gd name="connsiteX15" fmla="*/ 5974443 w 12641071"/>
              <a:gd name="connsiteY15" fmla="*/ 298195 h 5795240"/>
              <a:gd name="connsiteX16" fmla="*/ 5974448 w 12641071"/>
              <a:gd name="connsiteY16" fmla="*/ 298200 h 5795240"/>
              <a:gd name="connsiteX17" fmla="*/ 6006819 w 12641071"/>
              <a:gd name="connsiteY17" fmla="*/ 327622 h 5795240"/>
              <a:gd name="connsiteX18" fmla="*/ 6043427 w 12641071"/>
              <a:gd name="connsiteY18" fmla="*/ 367901 h 5795240"/>
              <a:gd name="connsiteX19" fmla="*/ 6043429 w 12641071"/>
              <a:gd name="connsiteY19" fmla="*/ 367901 h 5795240"/>
              <a:gd name="connsiteX20" fmla="*/ 6079014 w 12641071"/>
              <a:gd name="connsiteY20" fmla="*/ 407056 h 5795240"/>
              <a:gd name="connsiteX21" fmla="*/ 6105193 w 12641071"/>
              <a:gd name="connsiteY21" fmla="*/ 442067 h 5795240"/>
              <a:gd name="connsiteX22" fmla="*/ 6069206 w 12641071"/>
              <a:gd name="connsiteY22" fmla="*/ 409359 h 5795240"/>
              <a:gd name="connsiteX23" fmla="*/ 6105193 w 12641071"/>
              <a:gd name="connsiteY23" fmla="*/ 442069 h 5795240"/>
              <a:gd name="connsiteX24" fmla="*/ 6143408 w 12641071"/>
              <a:gd name="connsiteY24" fmla="*/ 493169 h 5795240"/>
              <a:gd name="connsiteX25" fmla="*/ 6143427 w 12641071"/>
              <a:gd name="connsiteY25" fmla="*/ 493200 h 5795240"/>
              <a:gd name="connsiteX26" fmla="*/ 6215965 w 12641071"/>
              <a:gd name="connsiteY26" fmla="*/ 619406 h 5795240"/>
              <a:gd name="connsiteX27" fmla="*/ 6234035 w 12641071"/>
              <a:gd name="connsiteY27" fmla="*/ 658746 h 5795240"/>
              <a:gd name="connsiteX28" fmla="*/ 6274009 w 12641071"/>
              <a:gd name="connsiteY28" fmla="*/ 760197 h 5795240"/>
              <a:gd name="connsiteX29" fmla="*/ 6287839 w 12641071"/>
              <a:gd name="connsiteY29" fmla="*/ 801938 h 5795240"/>
              <a:gd name="connsiteX30" fmla="*/ 6321546 w 12641071"/>
              <a:gd name="connsiteY30" fmla="*/ 948207 h 5795240"/>
              <a:gd name="connsiteX31" fmla="*/ 6321550 w 12641071"/>
              <a:gd name="connsiteY31" fmla="*/ 948224 h 5795240"/>
              <a:gd name="connsiteX32" fmla="*/ 6334438 w 12641071"/>
              <a:gd name="connsiteY32" fmla="*/ 1118571 h 5795240"/>
              <a:gd name="connsiteX33" fmla="*/ 6334438 w 12641071"/>
              <a:gd name="connsiteY33" fmla="*/ 1118570 h 5795240"/>
              <a:gd name="connsiteX34" fmla="*/ 6321550 w 12641071"/>
              <a:gd name="connsiteY34" fmla="*/ 948222 h 5795240"/>
              <a:gd name="connsiteX35" fmla="*/ 6321546 w 12641071"/>
              <a:gd name="connsiteY35" fmla="*/ 948207 h 5795240"/>
              <a:gd name="connsiteX36" fmla="*/ 6295696 w 12641071"/>
              <a:gd name="connsiteY36" fmla="*/ 825653 h 5795240"/>
              <a:gd name="connsiteX37" fmla="*/ 6287839 w 12641071"/>
              <a:gd name="connsiteY37" fmla="*/ 801938 h 5795240"/>
              <a:gd name="connsiteX38" fmla="*/ 6284151 w 12641071"/>
              <a:gd name="connsiteY38" fmla="*/ 785941 h 5795240"/>
              <a:gd name="connsiteX39" fmla="*/ 6274009 w 12641071"/>
              <a:gd name="connsiteY39" fmla="*/ 760197 h 5795240"/>
              <a:gd name="connsiteX40" fmla="*/ 6256852 w 12641071"/>
              <a:gd name="connsiteY40" fmla="*/ 708420 h 5795240"/>
              <a:gd name="connsiteX41" fmla="*/ 6234035 w 12641071"/>
              <a:gd name="connsiteY41" fmla="*/ 658746 h 5795240"/>
              <a:gd name="connsiteX42" fmla="*/ 6224136 w 12641071"/>
              <a:gd name="connsiteY42" fmla="*/ 633624 h 5795240"/>
              <a:gd name="connsiteX43" fmla="*/ 6215965 w 12641071"/>
              <a:gd name="connsiteY43" fmla="*/ 619406 h 5795240"/>
              <a:gd name="connsiteX44" fmla="*/ 6205824 w 12641071"/>
              <a:gd name="connsiteY44" fmla="*/ 597325 h 5795240"/>
              <a:gd name="connsiteX45" fmla="*/ 6143427 w 12641071"/>
              <a:gd name="connsiteY45" fmla="*/ 493200 h 5795240"/>
              <a:gd name="connsiteX46" fmla="*/ 6143408 w 12641071"/>
              <a:gd name="connsiteY46" fmla="*/ 493167 h 5795240"/>
              <a:gd name="connsiteX47" fmla="*/ 6105193 w 12641071"/>
              <a:gd name="connsiteY47" fmla="*/ 442067 h 5795240"/>
              <a:gd name="connsiteX48" fmla="*/ 6141460 w 12641071"/>
              <a:gd name="connsiteY48" fmla="*/ 475027 h 5795240"/>
              <a:gd name="connsiteX49" fmla="*/ 6788665 w 12641071"/>
              <a:gd name="connsiteY49" fmla="*/ 707369 h 5795240"/>
              <a:gd name="connsiteX50" fmla="*/ 7184710 w 12641071"/>
              <a:gd name="connsiteY50" fmla="*/ 627411 h 5795240"/>
              <a:gd name="connsiteX51" fmla="*/ 7264545 w 12641071"/>
              <a:gd name="connsiteY51" fmla="*/ 588952 h 5795240"/>
              <a:gd name="connsiteX52" fmla="*/ 7213686 w 12641071"/>
              <a:gd name="connsiteY52" fmla="*/ 626983 h 5795240"/>
              <a:gd name="connsiteX53" fmla="*/ 7128319 w 12641071"/>
              <a:gd name="connsiteY53" fmla="*/ 705504 h 5795240"/>
              <a:gd name="connsiteX54" fmla="*/ 7083110 w 12641071"/>
              <a:gd name="connsiteY54" fmla="*/ 757072 h 5795240"/>
              <a:gd name="connsiteX55" fmla="*/ 7083111 w 12641071"/>
              <a:gd name="connsiteY55" fmla="*/ 757072 h 5795240"/>
              <a:gd name="connsiteX56" fmla="*/ 7128319 w 12641071"/>
              <a:gd name="connsiteY56" fmla="*/ 705506 h 5795240"/>
              <a:gd name="connsiteX57" fmla="*/ 7213686 w 12641071"/>
              <a:gd name="connsiteY57" fmla="*/ 626984 h 5795240"/>
              <a:gd name="connsiteX58" fmla="*/ 7264545 w 12641071"/>
              <a:gd name="connsiteY58" fmla="*/ 588953 h 5795240"/>
              <a:gd name="connsiteX59" fmla="*/ 7273651 w 12641071"/>
              <a:gd name="connsiteY59" fmla="*/ 584566 h 5795240"/>
              <a:gd name="connsiteX60" fmla="*/ 7314851 w 12641071"/>
              <a:gd name="connsiteY60" fmla="*/ 559537 h 5795240"/>
              <a:gd name="connsiteX61" fmla="*/ 7354131 w 12641071"/>
              <a:gd name="connsiteY61" fmla="*/ 565467 h 5795240"/>
              <a:gd name="connsiteX62" fmla="*/ 7429608 w 12641071"/>
              <a:gd name="connsiteY62" fmla="*/ 586051 h 5795240"/>
              <a:gd name="connsiteX63" fmla="*/ 7429611 w 12641071"/>
              <a:gd name="connsiteY63" fmla="*/ 586050 h 5795240"/>
              <a:gd name="connsiteX64" fmla="*/ 7354132 w 12641071"/>
              <a:gd name="connsiteY64" fmla="*/ 565465 h 5795240"/>
              <a:gd name="connsiteX65" fmla="*/ 7314853 w 12641071"/>
              <a:gd name="connsiteY65" fmla="*/ 559536 h 5795240"/>
              <a:gd name="connsiteX66" fmla="*/ 7314851 w 12641071"/>
              <a:gd name="connsiteY66" fmla="*/ 559537 h 5795240"/>
              <a:gd name="connsiteX67" fmla="*/ 7314849 w 12641071"/>
              <a:gd name="connsiteY67" fmla="*/ 559537 h 5795240"/>
              <a:gd name="connsiteX68" fmla="*/ 7273651 w 12641071"/>
              <a:gd name="connsiteY68" fmla="*/ 584565 h 5795240"/>
              <a:gd name="connsiteX69" fmla="*/ 7264545 w 12641071"/>
              <a:gd name="connsiteY69" fmla="*/ 588952 h 5795240"/>
              <a:gd name="connsiteX70" fmla="*/ 7296407 w 12641071"/>
              <a:gd name="connsiteY70" fmla="*/ 565126 h 5795240"/>
              <a:gd name="connsiteX71" fmla="*/ 7307447 w 12641071"/>
              <a:gd name="connsiteY71" fmla="*/ 558419 h 5795240"/>
              <a:gd name="connsiteX72" fmla="*/ 7307450 w 12641071"/>
              <a:gd name="connsiteY72" fmla="*/ 558419 h 5795240"/>
              <a:gd name="connsiteX73" fmla="*/ 7385004 w 12641071"/>
              <a:gd name="connsiteY73" fmla="*/ 511303 h 5795240"/>
              <a:gd name="connsiteX74" fmla="*/ 7391626 w 12641071"/>
              <a:gd name="connsiteY74" fmla="*/ 508114 h 5795240"/>
              <a:gd name="connsiteX75" fmla="*/ 7391631 w 12641071"/>
              <a:gd name="connsiteY75" fmla="*/ 508110 h 5795240"/>
              <a:gd name="connsiteX76" fmla="*/ 7478934 w 12641071"/>
              <a:gd name="connsiteY76" fmla="*/ 466053 h 5795240"/>
              <a:gd name="connsiteX77" fmla="*/ 7897193 w 12641071"/>
              <a:gd name="connsiteY77" fmla="*/ 381611 h 5795240"/>
              <a:gd name="connsiteX78" fmla="*/ 8788216 w 12641071"/>
              <a:gd name="connsiteY78" fmla="*/ 855364 h 5795240"/>
              <a:gd name="connsiteX79" fmla="*/ 8832362 w 12641071"/>
              <a:gd name="connsiteY79" fmla="*/ 928030 h 5795240"/>
              <a:gd name="connsiteX80" fmla="*/ 8832362 w 12641071"/>
              <a:gd name="connsiteY80" fmla="*/ 928033 h 5795240"/>
              <a:gd name="connsiteX81" fmla="*/ 8842040 w 12641071"/>
              <a:gd name="connsiteY81" fmla="*/ 943961 h 5795240"/>
              <a:gd name="connsiteX82" fmla="*/ 8856144 w 12641071"/>
              <a:gd name="connsiteY82" fmla="*/ 973241 h 5795240"/>
              <a:gd name="connsiteX83" fmla="*/ 8856145 w 12641071"/>
              <a:gd name="connsiteY83" fmla="*/ 973241 h 5795240"/>
              <a:gd name="connsiteX84" fmla="*/ 8878117 w 12641071"/>
              <a:gd name="connsiteY84" fmla="*/ 1018851 h 5795240"/>
              <a:gd name="connsiteX85" fmla="*/ 8877719 w 12641071"/>
              <a:gd name="connsiteY85" fmla="*/ 1018369 h 5795240"/>
              <a:gd name="connsiteX86" fmla="*/ 8853250 w 12641071"/>
              <a:gd name="connsiteY86" fmla="*/ 973288 h 5795240"/>
              <a:gd name="connsiteX87" fmla="*/ 8853249 w 12641071"/>
              <a:gd name="connsiteY87" fmla="*/ 973288 h 5795240"/>
              <a:gd name="connsiteX88" fmla="*/ 8853248 w 12641071"/>
              <a:gd name="connsiteY88" fmla="*/ 973287 h 5795240"/>
              <a:gd name="connsiteX89" fmla="*/ 8849677 w 12641071"/>
              <a:gd name="connsiteY89" fmla="*/ 973341 h 5795240"/>
              <a:gd name="connsiteX90" fmla="*/ 8641543 w 12641071"/>
              <a:gd name="connsiteY90" fmla="*/ 916577 h 5795240"/>
              <a:gd name="connsiteX91" fmla="*/ 8641545 w 12641071"/>
              <a:gd name="connsiteY91" fmla="*/ 916580 h 5795240"/>
              <a:gd name="connsiteX92" fmla="*/ 8849676 w 12641071"/>
              <a:gd name="connsiteY92" fmla="*/ 973343 h 5795240"/>
              <a:gd name="connsiteX93" fmla="*/ 8853248 w 12641071"/>
              <a:gd name="connsiteY93" fmla="*/ 973288 h 5795240"/>
              <a:gd name="connsiteX94" fmla="*/ 8877719 w 12641071"/>
              <a:gd name="connsiteY94" fmla="*/ 1018371 h 5795240"/>
              <a:gd name="connsiteX95" fmla="*/ 8878116 w 12641071"/>
              <a:gd name="connsiteY95" fmla="*/ 1018851 h 5795240"/>
              <a:gd name="connsiteX96" fmla="*/ 8887288 w 12641071"/>
              <a:gd name="connsiteY96" fmla="*/ 1037892 h 5795240"/>
              <a:gd name="connsiteX97" fmla="*/ 8949899 w 12641071"/>
              <a:gd name="connsiteY97" fmla="*/ 1239592 h 5795240"/>
              <a:gd name="connsiteX98" fmla="*/ 8968437 w 12641071"/>
              <a:gd name="connsiteY98" fmla="*/ 1423482 h 5795240"/>
              <a:gd name="connsiteX99" fmla="*/ 8949899 w 12641071"/>
              <a:gd name="connsiteY99" fmla="*/ 1239591 h 5795240"/>
              <a:gd name="connsiteX100" fmla="*/ 8887288 w 12641071"/>
              <a:gd name="connsiteY100" fmla="*/ 1037890 h 5795240"/>
              <a:gd name="connsiteX101" fmla="*/ 8878116 w 12641071"/>
              <a:gd name="connsiteY101" fmla="*/ 1018851 h 5795240"/>
              <a:gd name="connsiteX102" fmla="*/ 8931285 w 12641071"/>
              <a:gd name="connsiteY102" fmla="*/ 1083292 h 5795240"/>
              <a:gd name="connsiteX103" fmla="*/ 9241478 w 12641071"/>
              <a:gd name="connsiteY103" fmla="*/ 1211778 h 5795240"/>
              <a:gd name="connsiteX104" fmla="*/ 9605238 w 12641071"/>
              <a:gd name="connsiteY104" fmla="*/ 1018369 h 5795240"/>
              <a:gd name="connsiteX105" fmla="*/ 9636247 w 12641071"/>
              <a:gd name="connsiteY105" fmla="*/ 961241 h 5795240"/>
              <a:gd name="connsiteX106" fmla="*/ 9641995 w 12641071"/>
              <a:gd name="connsiteY106" fmla="*/ 961152 h 5795240"/>
              <a:gd name="connsiteX107" fmla="*/ 9584939 w 12641071"/>
              <a:gd name="connsiteY107" fmla="*/ 1079594 h 5795240"/>
              <a:gd name="connsiteX108" fmla="*/ 9546257 w 12641071"/>
              <a:gd name="connsiteY108" fmla="*/ 1204206 h 5795240"/>
              <a:gd name="connsiteX109" fmla="*/ 9584939 w 12641071"/>
              <a:gd name="connsiteY109" fmla="*/ 1079596 h 5795240"/>
              <a:gd name="connsiteX110" fmla="*/ 9641995 w 12641071"/>
              <a:gd name="connsiteY110" fmla="*/ 961153 h 5795240"/>
              <a:gd name="connsiteX111" fmla="*/ 9653069 w 12641071"/>
              <a:gd name="connsiteY111" fmla="*/ 960983 h 5795240"/>
              <a:gd name="connsiteX112" fmla="*/ 9801564 w 12641071"/>
              <a:gd name="connsiteY112" fmla="*/ 1196828 h 5795240"/>
              <a:gd name="connsiteX113" fmla="*/ 9801566 w 12641071"/>
              <a:gd name="connsiteY113" fmla="*/ 1196828 h 5795240"/>
              <a:gd name="connsiteX114" fmla="*/ 9653070 w 12641071"/>
              <a:gd name="connsiteY114" fmla="*/ 960982 h 5795240"/>
              <a:gd name="connsiteX115" fmla="*/ 9641996 w 12641071"/>
              <a:gd name="connsiteY115" fmla="*/ 961152 h 5795240"/>
              <a:gd name="connsiteX116" fmla="*/ 9651917 w 12641071"/>
              <a:gd name="connsiteY116" fmla="*/ 940556 h 5795240"/>
              <a:gd name="connsiteX117" fmla="*/ 11050508 w 12641071"/>
              <a:gd name="connsiteY117" fmla="*/ 108150 h 5795240"/>
              <a:gd name="connsiteX118" fmla="*/ 12641071 w 12641071"/>
              <a:gd name="connsiteY118" fmla="*/ 1698711 h 5795240"/>
              <a:gd name="connsiteX119" fmla="*/ 11371062 w 12641071"/>
              <a:gd name="connsiteY119" fmla="*/ 3256960 h 5795240"/>
              <a:gd name="connsiteX120" fmla="*/ 11215953 w 12641071"/>
              <a:gd name="connsiteY120" fmla="*/ 3280632 h 5795240"/>
              <a:gd name="connsiteX121" fmla="*/ 11142318 w 12641071"/>
              <a:gd name="connsiteY121" fmla="*/ 3276914 h 5795240"/>
              <a:gd name="connsiteX122" fmla="*/ 11215952 w 12641071"/>
              <a:gd name="connsiteY122" fmla="*/ 3280632 h 5795240"/>
              <a:gd name="connsiteX123" fmla="*/ 11213133 w 12641071"/>
              <a:gd name="connsiteY123" fmla="*/ 3281062 h 5795240"/>
              <a:gd name="connsiteX124" fmla="*/ 11116921 w 12641071"/>
              <a:gd name="connsiteY124" fmla="*/ 3285921 h 5795240"/>
              <a:gd name="connsiteX125" fmla="*/ 11050507 w 12641071"/>
              <a:gd name="connsiteY125" fmla="*/ 3289274 h 5795240"/>
              <a:gd name="connsiteX126" fmla="*/ 11006292 w 12641071"/>
              <a:gd name="connsiteY126" fmla="*/ 3287041 h 5795240"/>
              <a:gd name="connsiteX127" fmla="*/ 10937101 w 12641071"/>
              <a:gd name="connsiteY127" fmla="*/ 3297601 h 5795240"/>
              <a:gd name="connsiteX128" fmla="*/ 10144740 w 12641071"/>
              <a:gd name="connsiteY128" fmla="*/ 4089962 h 5795240"/>
              <a:gd name="connsiteX129" fmla="*/ 10130374 w 12641071"/>
              <a:gd name="connsiteY129" fmla="*/ 4184101 h 5795240"/>
              <a:gd name="connsiteX130" fmla="*/ 10130375 w 12641071"/>
              <a:gd name="connsiteY130" fmla="*/ 4184103 h 5795240"/>
              <a:gd name="connsiteX131" fmla="*/ 10130656 w 12641071"/>
              <a:gd name="connsiteY131" fmla="*/ 4185950 h 5795240"/>
              <a:gd name="connsiteX132" fmla="*/ 10138194 w 12641071"/>
              <a:gd name="connsiteY132" fmla="*/ 4335228 h 5795240"/>
              <a:gd name="connsiteX133" fmla="*/ 10137710 w 12641071"/>
              <a:gd name="connsiteY133" fmla="*/ 4344822 h 5795240"/>
              <a:gd name="connsiteX134" fmla="*/ 10133555 w 12641071"/>
              <a:gd name="connsiteY134" fmla="*/ 4427096 h 5795240"/>
              <a:gd name="connsiteX135" fmla="*/ 10129312 w 12641071"/>
              <a:gd name="connsiteY135" fmla="*/ 4399289 h 5795240"/>
              <a:gd name="connsiteX136" fmla="*/ 10126797 w 12641071"/>
              <a:gd name="connsiteY136" fmla="*/ 4349498 h 5795240"/>
              <a:gd name="connsiteX137" fmla="*/ 10126796 w 12641071"/>
              <a:gd name="connsiteY137" fmla="*/ 4349498 h 5795240"/>
              <a:gd name="connsiteX138" fmla="*/ 10129311 w 12641071"/>
              <a:gd name="connsiteY138" fmla="*/ 4399289 h 5795240"/>
              <a:gd name="connsiteX139" fmla="*/ 10133554 w 12641071"/>
              <a:gd name="connsiteY139" fmla="*/ 4427096 h 5795240"/>
              <a:gd name="connsiteX140" fmla="*/ 10130656 w 12641071"/>
              <a:gd name="connsiteY140" fmla="*/ 4484506 h 5795240"/>
              <a:gd name="connsiteX141" fmla="*/ 8678182 w 12641071"/>
              <a:gd name="connsiteY141" fmla="*/ 5795240 h 5795240"/>
              <a:gd name="connsiteX142" fmla="*/ 7467518 w 12641071"/>
              <a:gd name="connsiteY142" fmla="*/ 5151535 h 5795240"/>
              <a:gd name="connsiteX143" fmla="*/ 7419945 w 12641071"/>
              <a:gd name="connsiteY143" fmla="*/ 5073228 h 5795240"/>
              <a:gd name="connsiteX144" fmla="*/ 7394386 w 12641071"/>
              <a:gd name="connsiteY144" fmla="*/ 5031156 h 5795240"/>
              <a:gd name="connsiteX145" fmla="*/ 7367299 w 12641071"/>
              <a:gd name="connsiteY145" fmla="*/ 4974928 h 5795240"/>
              <a:gd name="connsiteX146" fmla="*/ 7332905 w 12641071"/>
              <a:gd name="connsiteY146" fmla="*/ 4903531 h 5795240"/>
              <a:gd name="connsiteX147" fmla="*/ 7320958 w 12641071"/>
              <a:gd name="connsiteY147" fmla="*/ 4870887 h 5795240"/>
              <a:gd name="connsiteX148" fmla="*/ 7322174 w 12641071"/>
              <a:gd name="connsiteY148" fmla="*/ 4872361 h 5795240"/>
              <a:gd name="connsiteX149" fmla="*/ 7362630 w 12641071"/>
              <a:gd name="connsiteY149" fmla="*/ 4938954 h 5795240"/>
              <a:gd name="connsiteX150" fmla="*/ 7380779 w 12641071"/>
              <a:gd name="connsiteY150" fmla="*/ 4976628 h 5795240"/>
              <a:gd name="connsiteX151" fmla="*/ 7391210 w 12641071"/>
              <a:gd name="connsiteY151" fmla="*/ 4977944 h 5795240"/>
              <a:gd name="connsiteX152" fmla="*/ 7380780 w 12641071"/>
              <a:gd name="connsiteY152" fmla="*/ 4976628 h 5795240"/>
              <a:gd name="connsiteX153" fmla="*/ 7362631 w 12641071"/>
              <a:gd name="connsiteY153" fmla="*/ 4938954 h 5795240"/>
              <a:gd name="connsiteX154" fmla="*/ 7322175 w 12641071"/>
              <a:gd name="connsiteY154" fmla="*/ 4872361 h 5795240"/>
              <a:gd name="connsiteX155" fmla="*/ 7320959 w 12641071"/>
              <a:gd name="connsiteY155" fmla="*/ 4870887 h 5795240"/>
              <a:gd name="connsiteX156" fmla="*/ 7283811 w 12641071"/>
              <a:gd name="connsiteY156" fmla="*/ 4769391 h 5795240"/>
              <a:gd name="connsiteX157" fmla="*/ 7272112 w 12641071"/>
              <a:gd name="connsiteY157" fmla="*/ 4718630 h 5795240"/>
              <a:gd name="connsiteX158" fmla="*/ 7272111 w 12641071"/>
              <a:gd name="connsiteY158" fmla="*/ 4718630 h 5795240"/>
              <a:gd name="connsiteX159" fmla="*/ 7283810 w 12641071"/>
              <a:gd name="connsiteY159" fmla="*/ 4769391 h 5795240"/>
              <a:gd name="connsiteX160" fmla="*/ 7320958 w 12641071"/>
              <a:gd name="connsiteY160" fmla="*/ 4870887 h 5795240"/>
              <a:gd name="connsiteX161" fmla="*/ 7223551 w 12641071"/>
              <a:gd name="connsiteY161" fmla="*/ 4752829 h 5795240"/>
              <a:gd name="connsiteX162" fmla="*/ 6652445 w 12641071"/>
              <a:gd name="connsiteY162" fmla="*/ 4516269 h 5795240"/>
              <a:gd name="connsiteX163" fmla="*/ 6200873 w 12641071"/>
              <a:gd name="connsiteY163" fmla="*/ 4654206 h 5795240"/>
              <a:gd name="connsiteX164" fmla="*/ 6088813 w 12641071"/>
              <a:gd name="connsiteY164" fmla="*/ 4746663 h 5795240"/>
              <a:gd name="connsiteX165" fmla="*/ 6043019 w 12641071"/>
              <a:gd name="connsiteY165" fmla="*/ 4807902 h 5795240"/>
              <a:gd name="connsiteX166" fmla="*/ 6043021 w 12641071"/>
              <a:gd name="connsiteY166" fmla="*/ 4807902 h 5795240"/>
              <a:gd name="connsiteX167" fmla="*/ 6023271 w 12641071"/>
              <a:gd name="connsiteY167" fmla="*/ 4834312 h 5795240"/>
              <a:gd name="connsiteX168" fmla="*/ 5970678 w 12641071"/>
              <a:gd name="connsiteY168" fmla="*/ 4892181 h 5795240"/>
              <a:gd name="connsiteX169" fmla="*/ 5982717 w 12641071"/>
              <a:gd name="connsiteY169" fmla="*/ 4872361 h 5795240"/>
              <a:gd name="connsiteX170" fmla="*/ 5970675 w 12641071"/>
              <a:gd name="connsiteY170" fmla="*/ 4892181 h 5795240"/>
              <a:gd name="connsiteX171" fmla="*/ 5935320 w 12641071"/>
              <a:gd name="connsiteY171" fmla="*/ 4931081 h 5795240"/>
              <a:gd name="connsiteX172" fmla="*/ 4971763 w 12641071"/>
              <a:gd name="connsiteY172" fmla="*/ 5330200 h 5795240"/>
              <a:gd name="connsiteX173" fmla="*/ 3716172 w 12641071"/>
              <a:gd name="connsiteY173" fmla="*/ 4497938 h 5795240"/>
              <a:gd name="connsiteX174" fmla="*/ 3710773 w 12641071"/>
              <a:gd name="connsiteY174" fmla="*/ 4483182 h 5795240"/>
              <a:gd name="connsiteX175" fmla="*/ 3710773 w 12641071"/>
              <a:gd name="connsiteY175" fmla="*/ 4483181 h 5795240"/>
              <a:gd name="connsiteX176" fmla="*/ 3674984 w 12641071"/>
              <a:gd name="connsiteY176" fmla="*/ 4385402 h 5795240"/>
              <a:gd name="connsiteX177" fmla="*/ 3670349 w 12641071"/>
              <a:gd name="connsiteY177" fmla="*/ 4372742 h 5795240"/>
              <a:gd name="connsiteX178" fmla="*/ 3659438 w 12641071"/>
              <a:gd name="connsiteY178" fmla="*/ 4330309 h 5795240"/>
              <a:gd name="connsiteX179" fmla="*/ 3672084 w 12641071"/>
              <a:gd name="connsiteY179" fmla="*/ 4353606 h 5795240"/>
              <a:gd name="connsiteX180" fmla="*/ 3659440 w 12641071"/>
              <a:gd name="connsiteY180" fmla="*/ 4330309 h 5795240"/>
              <a:gd name="connsiteX181" fmla="*/ 3613217 w 12641071"/>
              <a:gd name="connsiteY181" fmla="*/ 4245153 h 5795240"/>
              <a:gd name="connsiteX182" fmla="*/ 3083792 w 12641071"/>
              <a:gd name="connsiteY182" fmla="*/ 3963660 h 5795240"/>
              <a:gd name="connsiteX183" fmla="*/ 2835272 w 12641071"/>
              <a:gd name="connsiteY183" fmla="*/ 4013833 h 5795240"/>
              <a:gd name="connsiteX184" fmla="*/ 2820214 w 12641071"/>
              <a:gd name="connsiteY184" fmla="*/ 4022007 h 5795240"/>
              <a:gd name="connsiteX185" fmla="*/ 2820212 w 12641071"/>
              <a:gd name="connsiteY185" fmla="*/ 4022008 h 5795240"/>
              <a:gd name="connsiteX186" fmla="*/ 2820206 w 12641071"/>
              <a:gd name="connsiteY186" fmla="*/ 4022011 h 5795240"/>
              <a:gd name="connsiteX187" fmla="*/ 2813481 w 12641071"/>
              <a:gd name="connsiteY187" fmla="*/ 4027041 h 5795240"/>
              <a:gd name="connsiteX188" fmla="*/ 2762875 w 12641071"/>
              <a:gd name="connsiteY188" fmla="*/ 4057784 h 5795240"/>
              <a:gd name="connsiteX189" fmla="*/ 2762878 w 12641071"/>
              <a:gd name="connsiteY189" fmla="*/ 4057784 h 5795240"/>
              <a:gd name="connsiteX190" fmla="*/ 2694694 w 12641071"/>
              <a:gd name="connsiteY190" fmla="*/ 4099208 h 5795240"/>
              <a:gd name="connsiteX191" fmla="*/ 2726822 w 12641071"/>
              <a:gd name="connsiteY191" fmla="*/ 4072700 h 5795240"/>
              <a:gd name="connsiteX192" fmla="*/ 2757719 w 12641071"/>
              <a:gd name="connsiteY192" fmla="*/ 4055929 h 5795240"/>
              <a:gd name="connsiteX193" fmla="*/ 2757718 w 12641071"/>
              <a:gd name="connsiteY193" fmla="*/ 4055928 h 5795240"/>
              <a:gd name="connsiteX194" fmla="*/ 2726820 w 12641071"/>
              <a:gd name="connsiteY194" fmla="*/ 4072700 h 5795240"/>
              <a:gd name="connsiteX195" fmla="*/ 2694692 w 12641071"/>
              <a:gd name="connsiteY195" fmla="*/ 4099208 h 5795240"/>
              <a:gd name="connsiteX196" fmla="*/ 2664698 w 12641071"/>
              <a:gd name="connsiteY196" fmla="*/ 4117431 h 5795240"/>
              <a:gd name="connsiteX197" fmla="*/ 1804544 w 12641071"/>
              <a:gd name="connsiteY197" fmla="*/ 4335229 h 5795240"/>
              <a:gd name="connsiteX198" fmla="*/ 0 w 12641071"/>
              <a:gd name="connsiteY198" fmla="*/ 2530685 h 5795240"/>
              <a:gd name="connsiteX199" fmla="*/ 1804544 w 12641071"/>
              <a:gd name="connsiteY199" fmla="*/ 726143 h 5795240"/>
              <a:gd name="connsiteX200" fmla="*/ 3080549 w 12641071"/>
              <a:gd name="connsiteY200" fmla="*/ 1254682 h 5795240"/>
              <a:gd name="connsiteX201" fmla="*/ 3106404 w 12641071"/>
              <a:gd name="connsiteY201" fmla="*/ 1283128 h 5795240"/>
              <a:gd name="connsiteX202" fmla="*/ 3125122 w 12641071"/>
              <a:gd name="connsiteY202" fmla="*/ 1317614 h 5795240"/>
              <a:gd name="connsiteX203" fmla="*/ 3139022 w 12641071"/>
              <a:gd name="connsiteY203" fmla="*/ 1334461 h 5795240"/>
              <a:gd name="connsiteX204" fmla="*/ 3101128 w 12641071"/>
              <a:gd name="connsiteY204" fmla="*/ 1594983 h 5795240"/>
              <a:gd name="connsiteX205" fmla="*/ 3101128 w 12641071"/>
              <a:gd name="connsiteY205" fmla="*/ 1594983 h 5795240"/>
              <a:gd name="connsiteX206" fmla="*/ 3139022 w 12641071"/>
              <a:gd name="connsiteY206" fmla="*/ 1334462 h 5795240"/>
              <a:gd name="connsiteX207" fmla="*/ 3139022 w 12641071"/>
              <a:gd name="connsiteY207" fmla="*/ 1334461 h 5795240"/>
              <a:gd name="connsiteX208" fmla="*/ 3139022 w 12641071"/>
              <a:gd name="connsiteY208" fmla="*/ 1334459 h 5795240"/>
              <a:gd name="connsiteX209" fmla="*/ 3125123 w 12641071"/>
              <a:gd name="connsiteY209" fmla="*/ 1317614 h 5795240"/>
              <a:gd name="connsiteX210" fmla="*/ 3106405 w 12641071"/>
              <a:gd name="connsiteY210" fmla="*/ 1283128 h 5795240"/>
              <a:gd name="connsiteX211" fmla="*/ 3148227 w 12641071"/>
              <a:gd name="connsiteY211" fmla="*/ 1329145 h 5795240"/>
              <a:gd name="connsiteX212" fmla="*/ 3148227 w 12641071"/>
              <a:gd name="connsiteY212" fmla="*/ 1329146 h 5795240"/>
              <a:gd name="connsiteX213" fmla="*/ 3197018 w 12641071"/>
              <a:gd name="connsiteY213" fmla="*/ 1382828 h 5795240"/>
              <a:gd name="connsiteX214" fmla="*/ 3234533 w 12641071"/>
              <a:gd name="connsiteY214" fmla="*/ 1432995 h 5795240"/>
              <a:gd name="connsiteX215" fmla="*/ 3234535 w 12641071"/>
              <a:gd name="connsiteY215" fmla="*/ 1432997 h 5795240"/>
              <a:gd name="connsiteX216" fmla="*/ 3234536 w 12641071"/>
              <a:gd name="connsiteY216" fmla="*/ 1432999 h 5795240"/>
              <a:gd name="connsiteX217" fmla="*/ 3268676 w 12641071"/>
              <a:gd name="connsiteY217" fmla="*/ 1461167 h 5795240"/>
              <a:gd name="connsiteX218" fmla="*/ 3565826 w 12641071"/>
              <a:gd name="connsiteY218" fmla="*/ 1551935 h 5795240"/>
              <a:gd name="connsiteX219" fmla="*/ 4086504 w 12641071"/>
              <a:gd name="connsiteY219" fmla="*/ 1127574 h 5795240"/>
              <a:gd name="connsiteX220" fmla="*/ 4094702 w 12641071"/>
              <a:gd name="connsiteY220" fmla="*/ 1046255 h 5795240"/>
              <a:gd name="connsiteX221" fmla="*/ 4101065 w 12641071"/>
              <a:gd name="connsiteY221" fmla="*/ 1044040 h 5795240"/>
              <a:gd name="connsiteX222" fmla="*/ 4097301 w 12641071"/>
              <a:gd name="connsiteY222" fmla="*/ 1118570 h 5795240"/>
              <a:gd name="connsiteX223" fmla="*/ 4101065 w 12641071"/>
              <a:gd name="connsiteY223" fmla="*/ 1044042 h 5795240"/>
              <a:gd name="connsiteX224" fmla="*/ 4206937 w 12641071"/>
              <a:gd name="connsiteY224" fmla="*/ 1007188 h 5795240"/>
              <a:gd name="connsiteX225" fmla="*/ 4206937 w 12641071"/>
              <a:gd name="connsiteY225" fmla="*/ 1007186 h 5795240"/>
              <a:gd name="connsiteX226" fmla="*/ 4101067 w 12641071"/>
              <a:gd name="connsiteY226" fmla="*/ 1044040 h 5795240"/>
              <a:gd name="connsiteX227" fmla="*/ 4103078 w 12641071"/>
              <a:gd name="connsiteY227" fmla="*/ 1004204 h 5795240"/>
              <a:gd name="connsiteX228" fmla="*/ 5215874 w 12641071"/>
              <a:gd name="connsiteY228" fmla="*/ 0 h 5795240"/>
              <a:gd name="connsiteX0-1" fmla="*/ 5964869 w 12641071"/>
              <a:gd name="connsiteY0-2" fmla="*/ 4795171 h 5795240"/>
              <a:gd name="connsiteX1-3" fmla="*/ 6019264 w 12641071"/>
              <a:gd name="connsiteY1-4" fmla="*/ 4804905 h 5795240"/>
              <a:gd name="connsiteX2-5" fmla="*/ 6036570 w 12641071"/>
              <a:gd name="connsiteY2-6" fmla="*/ 4807089 h 5795240"/>
              <a:gd name="connsiteX3-7" fmla="*/ 6019265 w 12641071"/>
              <a:gd name="connsiteY3-8" fmla="*/ 4804905 h 5795240"/>
              <a:gd name="connsiteX4-9" fmla="*/ 5964869 w 12641071"/>
              <a:gd name="connsiteY4-10" fmla="*/ 4795171 h 5795240"/>
              <a:gd name="connsiteX5-11" fmla="*/ 3682364 w 12641071"/>
              <a:gd name="connsiteY5-12" fmla="*/ 4386723 h 5795240"/>
              <a:gd name="connsiteX6-13" fmla="*/ 3772428 w 12641071"/>
              <a:gd name="connsiteY6-14" fmla="*/ 4402840 h 5795240"/>
              <a:gd name="connsiteX7-15" fmla="*/ 3772428 w 12641071"/>
              <a:gd name="connsiteY7-16" fmla="*/ 4402840 h 5795240"/>
              <a:gd name="connsiteX8-17" fmla="*/ 3682364 w 12641071"/>
              <a:gd name="connsiteY8-18" fmla="*/ 4386723 h 5795240"/>
              <a:gd name="connsiteX9-19" fmla="*/ 3190020 w 12641071"/>
              <a:gd name="connsiteY9-20" fmla="*/ 1396271 h 5795240"/>
              <a:gd name="connsiteX10-21" fmla="*/ 3190020 w 12641071"/>
              <a:gd name="connsiteY10-22" fmla="*/ 1396272 h 5795240"/>
              <a:gd name="connsiteX11-23" fmla="*/ 3202490 w 12641071"/>
              <a:gd name="connsiteY11-24" fmla="*/ 1406560 h 5795240"/>
              <a:gd name="connsiteX12-25" fmla="*/ 3190020 w 12641071"/>
              <a:gd name="connsiteY12-26" fmla="*/ 1396271 h 5795240"/>
              <a:gd name="connsiteX13-27" fmla="*/ 6034389 w 12641071"/>
              <a:gd name="connsiteY13-28" fmla="*/ 371047 h 5795240"/>
              <a:gd name="connsiteX14-29" fmla="*/ 5912002 w 12641071"/>
              <a:gd name="connsiteY14-30" fmla="*/ 413650 h 5795240"/>
              <a:gd name="connsiteX15-31" fmla="*/ 5912002 w 12641071"/>
              <a:gd name="connsiteY15-32" fmla="*/ 413650 h 5795240"/>
              <a:gd name="connsiteX16-33" fmla="*/ 6034389 w 12641071"/>
              <a:gd name="connsiteY16-34" fmla="*/ 371047 h 5795240"/>
              <a:gd name="connsiteX17-35" fmla="*/ 5215874 w 12641071"/>
              <a:gd name="connsiteY17-36" fmla="*/ 0 h 5795240"/>
              <a:gd name="connsiteX18-37" fmla="*/ 5927386 w 12641071"/>
              <a:gd name="connsiteY18-38" fmla="*/ 255427 h 5795240"/>
              <a:gd name="connsiteX19-39" fmla="*/ 5974443 w 12641071"/>
              <a:gd name="connsiteY19-40" fmla="*/ 298195 h 5795240"/>
              <a:gd name="connsiteX20-41" fmla="*/ 5974448 w 12641071"/>
              <a:gd name="connsiteY20-42" fmla="*/ 298200 h 5795240"/>
              <a:gd name="connsiteX21-43" fmla="*/ 6006819 w 12641071"/>
              <a:gd name="connsiteY21-44" fmla="*/ 327622 h 5795240"/>
              <a:gd name="connsiteX22-45" fmla="*/ 6043427 w 12641071"/>
              <a:gd name="connsiteY22-46" fmla="*/ 367901 h 5795240"/>
              <a:gd name="connsiteX23-47" fmla="*/ 6043429 w 12641071"/>
              <a:gd name="connsiteY23-48" fmla="*/ 367901 h 5795240"/>
              <a:gd name="connsiteX24-49" fmla="*/ 6079014 w 12641071"/>
              <a:gd name="connsiteY24-50" fmla="*/ 407056 h 5795240"/>
              <a:gd name="connsiteX25-51" fmla="*/ 6105193 w 12641071"/>
              <a:gd name="connsiteY25-52" fmla="*/ 442067 h 5795240"/>
              <a:gd name="connsiteX26-53" fmla="*/ 6069206 w 12641071"/>
              <a:gd name="connsiteY26-54" fmla="*/ 409359 h 5795240"/>
              <a:gd name="connsiteX27-55" fmla="*/ 6105193 w 12641071"/>
              <a:gd name="connsiteY27-56" fmla="*/ 442069 h 5795240"/>
              <a:gd name="connsiteX28-57" fmla="*/ 6143408 w 12641071"/>
              <a:gd name="connsiteY28-58" fmla="*/ 493169 h 5795240"/>
              <a:gd name="connsiteX29-59" fmla="*/ 6143427 w 12641071"/>
              <a:gd name="connsiteY29-60" fmla="*/ 493200 h 5795240"/>
              <a:gd name="connsiteX30-61" fmla="*/ 6215965 w 12641071"/>
              <a:gd name="connsiteY30-62" fmla="*/ 619406 h 5795240"/>
              <a:gd name="connsiteX31-63" fmla="*/ 6234035 w 12641071"/>
              <a:gd name="connsiteY31-64" fmla="*/ 658746 h 5795240"/>
              <a:gd name="connsiteX32-65" fmla="*/ 6274009 w 12641071"/>
              <a:gd name="connsiteY32-66" fmla="*/ 760197 h 5795240"/>
              <a:gd name="connsiteX33-67" fmla="*/ 6287839 w 12641071"/>
              <a:gd name="connsiteY33-68" fmla="*/ 801938 h 5795240"/>
              <a:gd name="connsiteX34-69" fmla="*/ 6321546 w 12641071"/>
              <a:gd name="connsiteY34-70" fmla="*/ 948207 h 5795240"/>
              <a:gd name="connsiteX35-71" fmla="*/ 6321550 w 12641071"/>
              <a:gd name="connsiteY35-72" fmla="*/ 948224 h 5795240"/>
              <a:gd name="connsiteX36-73" fmla="*/ 6334438 w 12641071"/>
              <a:gd name="connsiteY36-74" fmla="*/ 1118571 h 5795240"/>
              <a:gd name="connsiteX37-75" fmla="*/ 6334438 w 12641071"/>
              <a:gd name="connsiteY37-76" fmla="*/ 1118570 h 5795240"/>
              <a:gd name="connsiteX38-77" fmla="*/ 6321550 w 12641071"/>
              <a:gd name="connsiteY38-78" fmla="*/ 948222 h 5795240"/>
              <a:gd name="connsiteX39-79" fmla="*/ 6321546 w 12641071"/>
              <a:gd name="connsiteY39-80" fmla="*/ 948207 h 5795240"/>
              <a:gd name="connsiteX40-81" fmla="*/ 6295696 w 12641071"/>
              <a:gd name="connsiteY40-82" fmla="*/ 825653 h 5795240"/>
              <a:gd name="connsiteX41-83" fmla="*/ 6287839 w 12641071"/>
              <a:gd name="connsiteY41-84" fmla="*/ 801938 h 5795240"/>
              <a:gd name="connsiteX42-85" fmla="*/ 6284151 w 12641071"/>
              <a:gd name="connsiteY42-86" fmla="*/ 785941 h 5795240"/>
              <a:gd name="connsiteX43-87" fmla="*/ 6274009 w 12641071"/>
              <a:gd name="connsiteY43-88" fmla="*/ 760197 h 5795240"/>
              <a:gd name="connsiteX44-89" fmla="*/ 6256852 w 12641071"/>
              <a:gd name="connsiteY44-90" fmla="*/ 708420 h 5795240"/>
              <a:gd name="connsiteX45-91" fmla="*/ 6234035 w 12641071"/>
              <a:gd name="connsiteY45-92" fmla="*/ 658746 h 5795240"/>
              <a:gd name="connsiteX46-93" fmla="*/ 6224136 w 12641071"/>
              <a:gd name="connsiteY46-94" fmla="*/ 633624 h 5795240"/>
              <a:gd name="connsiteX47-95" fmla="*/ 6215965 w 12641071"/>
              <a:gd name="connsiteY47-96" fmla="*/ 619406 h 5795240"/>
              <a:gd name="connsiteX48-97" fmla="*/ 6205824 w 12641071"/>
              <a:gd name="connsiteY48-98" fmla="*/ 597325 h 5795240"/>
              <a:gd name="connsiteX49-99" fmla="*/ 6143427 w 12641071"/>
              <a:gd name="connsiteY49-100" fmla="*/ 493200 h 5795240"/>
              <a:gd name="connsiteX50-101" fmla="*/ 6143408 w 12641071"/>
              <a:gd name="connsiteY50-102" fmla="*/ 493167 h 5795240"/>
              <a:gd name="connsiteX51-103" fmla="*/ 6105193 w 12641071"/>
              <a:gd name="connsiteY51-104" fmla="*/ 442067 h 5795240"/>
              <a:gd name="connsiteX52-105" fmla="*/ 6141460 w 12641071"/>
              <a:gd name="connsiteY52-106" fmla="*/ 475027 h 5795240"/>
              <a:gd name="connsiteX53-107" fmla="*/ 6788665 w 12641071"/>
              <a:gd name="connsiteY53-108" fmla="*/ 707369 h 5795240"/>
              <a:gd name="connsiteX54-109" fmla="*/ 7184710 w 12641071"/>
              <a:gd name="connsiteY54-110" fmla="*/ 627411 h 5795240"/>
              <a:gd name="connsiteX55-111" fmla="*/ 7264545 w 12641071"/>
              <a:gd name="connsiteY55-112" fmla="*/ 588952 h 5795240"/>
              <a:gd name="connsiteX56-113" fmla="*/ 7213686 w 12641071"/>
              <a:gd name="connsiteY56-114" fmla="*/ 626983 h 5795240"/>
              <a:gd name="connsiteX57-115" fmla="*/ 7128319 w 12641071"/>
              <a:gd name="connsiteY57-116" fmla="*/ 705504 h 5795240"/>
              <a:gd name="connsiteX58-117" fmla="*/ 7083110 w 12641071"/>
              <a:gd name="connsiteY58-118" fmla="*/ 757072 h 5795240"/>
              <a:gd name="connsiteX59-119" fmla="*/ 7083111 w 12641071"/>
              <a:gd name="connsiteY59-120" fmla="*/ 757072 h 5795240"/>
              <a:gd name="connsiteX60-121" fmla="*/ 7128319 w 12641071"/>
              <a:gd name="connsiteY60-122" fmla="*/ 705506 h 5795240"/>
              <a:gd name="connsiteX61-123" fmla="*/ 7213686 w 12641071"/>
              <a:gd name="connsiteY61-124" fmla="*/ 626984 h 5795240"/>
              <a:gd name="connsiteX62-125" fmla="*/ 7264545 w 12641071"/>
              <a:gd name="connsiteY62-126" fmla="*/ 588953 h 5795240"/>
              <a:gd name="connsiteX63-127" fmla="*/ 7273651 w 12641071"/>
              <a:gd name="connsiteY63-128" fmla="*/ 584566 h 5795240"/>
              <a:gd name="connsiteX64-129" fmla="*/ 7314851 w 12641071"/>
              <a:gd name="connsiteY64-130" fmla="*/ 559537 h 5795240"/>
              <a:gd name="connsiteX65-131" fmla="*/ 7354131 w 12641071"/>
              <a:gd name="connsiteY65-132" fmla="*/ 565467 h 5795240"/>
              <a:gd name="connsiteX66-133" fmla="*/ 7429608 w 12641071"/>
              <a:gd name="connsiteY66-134" fmla="*/ 586051 h 5795240"/>
              <a:gd name="connsiteX67-135" fmla="*/ 7429611 w 12641071"/>
              <a:gd name="connsiteY67-136" fmla="*/ 586050 h 5795240"/>
              <a:gd name="connsiteX68-137" fmla="*/ 7354132 w 12641071"/>
              <a:gd name="connsiteY68-138" fmla="*/ 565465 h 5795240"/>
              <a:gd name="connsiteX69-139" fmla="*/ 7314853 w 12641071"/>
              <a:gd name="connsiteY69-140" fmla="*/ 559536 h 5795240"/>
              <a:gd name="connsiteX70-141" fmla="*/ 7314851 w 12641071"/>
              <a:gd name="connsiteY70-142" fmla="*/ 559537 h 5795240"/>
              <a:gd name="connsiteX71-143" fmla="*/ 7314849 w 12641071"/>
              <a:gd name="connsiteY71-144" fmla="*/ 559537 h 5795240"/>
              <a:gd name="connsiteX72-145" fmla="*/ 7273651 w 12641071"/>
              <a:gd name="connsiteY72-146" fmla="*/ 584565 h 5795240"/>
              <a:gd name="connsiteX73-147" fmla="*/ 7264545 w 12641071"/>
              <a:gd name="connsiteY73-148" fmla="*/ 588952 h 5795240"/>
              <a:gd name="connsiteX74-149" fmla="*/ 7296407 w 12641071"/>
              <a:gd name="connsiteY74-150" fmla="*/ 565126 h 5795240"/>
              <a:gd name="connsiteX75-151" fmla="*/ 7307447 w 12641071"/>
              <a:gd name="connsiteY75-152" fmla="*/ 558419 h 5795240"/>
              <a:gd name="connsiteX76-153" fmla="*/ 7307450 w 12641071"/>
              <a:gd name="connsiteY76-154" fmla="*/ 558419 h 5795240"/>
              <a:gd name="connsiteX77-155" fmla="*/ 7385004 w 12641071"/>
              <a:gd name="connsiteY77-156" fmla="*/ 511303 h 5795240"/>
              <a:gd name="connsiteX78-157" fmla="*/ 7391626 w 12641071"/>
              <a:gd name="connsiteY78-158" fmla="*/ 508114 h 5795240"/>
              <a:gd name="connsiteX79-159" fmla="*/ 7391631 w 12641071"/>
              <a:gd name="connsiteY79-160" fmla="*/ 508110 h 5795240"/>
              <a:gd name="connsiteX80-161" fmla="*/ 7478934 w 12641071"/>
              <a:gd name="connsiteY80-162" fmla="*/ 466053 h 5795240"/>
              <a:gd name="connsiteX81-163" fmla="*/ 7897193 w 12641071"/>
              <a:gd name="connsiteY81-164" fmla="*/ 381611 h 5795240"/>
              <a:gd name="connsiteX82-165" fmla="*/ 8788216 w 12641071"/>
              <a:gd name="connsiteY82-166" fmla="*/ 855364 h 5795240"/>
              <a:gd name="connsiteX83-167" fmla="*/ 8832362 w 12641071"/>
              <a:gd name="connsiteY83-168" fmla="*/ 928030 h 5795240"/>
              <a:gd name="connsiteX84-169" fmla="*/ 8832362 w 12641071"/>
              <a:gd name="connsiteY84-170" fmla="*/ 928033 h 5795240"/>
              <a:gd name="connsiteX85-171" fmla="*/ 8842040 w 12641071"/>
              <a:gd name="connsiteY85-172" fmla="*/ 943961 h 5795240"/>
              <a:gd name="connsiteX86-173" fmla="*/ 8856144 w 12641071"/>
              <a:gd name="connsiteY86-174" fmla="*/ 973241 h 5795240"/>
              <a:gd name="connsiteX87-175" fmla="*/ 8856145 w 12641071"/>
              <a:gd name="connsiteY87-176" fmla="*/ 973241 h 5795240"/>
              <a:gd name="connsiteX88-177" fmla="*/ 8878117 w 12641071"/>
              <a:gd name="connsiteY88-178" fmla="*/ 1018851 h 5795240"/>
              <a:gd name="connsiteX89-179" fmla="*/ 8877719 w 12641071"/>
              <a:gd name="connsiteY89-180" fmla="*/ 1018369 h 5795240"/>
              <a:gd name="connsiteX90-181" fmla="*/ 8853250 w 12641071"/>
              <a:gd name="connsiteY90-182" fmla="*/ 973288 h 5795240"/>
              <a:gd name="connsiteX91-183" fmla="*/ 8853249 w 12641071"/>
              <a:gd name="connsiteY91-184" fmla="*/ 973288 h 5795240"/>
              <a:gd name="connsiteX92-185" fmla="*/ 8853248 w 12641071"/>
              <a:gd name="connsiteY92-186" fmla="*/ 973287 h 5795240"/>
              <a:gd name="connsiteX93-187" fmla="*/ 8849677 w 12641071"/>
              <a:gd name="connsiteY93-188" fmla="*/ 973341 h 5795240"/>
              <a:gd name="connsiteX94-189" fmla="*/ 8641543 w 12641071"/>
              <a:gd name="connsiteY94-190" fmla="*/ 916577 h 5795240"/>
              <a:gd name="connsiteX95-191" fmla="*/ 8641545 w 12641071"/>
              <a:gd name="connsiteY95-192" fmla="*/ 916580 h 5795240"/>
              <a:gd name="connsiteX96-193" fmla="*/ 8849676 w 12641071"/>
              <a:gd name="connsiteY96-194" fmla="*/ 973343 h 5795240"/>
              <a:gd name="connsiteX97-195" fmla="*/ 8853248 w 12641071"/>
              <a:gd name="connsiteY97-196" fmla="*/ 973288 h 5795240"/>
              <a:gd name="connsiteX98-197" fmla="*/ 8877719 w 12641071"/>
              <a:gd name="connsiteY98-198" fmla="*/ 1018371 h 5795240"/>
              <a:gd name="connsiteX99-199" fmla="*/ 8878116 w 12641071"/>
              <a:gd name="connsiteY99-200" fmla="*/ 1018851 h 5795240"/>
              <a:gd name="connsiteX100-201" fmla="*/ 8887288 w 12641071"/>
              <a:gd name="connsiteY100-202" fmla="*/ 1037892 h 5795240"/>
              <a:gd name="connsiteX101-203" fmla="*/ 8949899 w 12641071"/>
              <a:gd name="connsiteY101-204" fmla="*/ 1239592 h 5795240"/>
              <a:gd name="connsiteX102-205" fmla="*/ 8968437 w 12641071"/>
              <a:gd name="connsiteY102-206" fmla="*/ 1423482 h 5795240"/>
              <a:gd name="connsiteX103-207" fmla="*/ 8949899 w 12641071"/>
              <a:gd name="connsiteY103-208" fmla="*/ 1239591 h 5795240"/>
              <a:gd name="connsiteX104-209" fmla="*/ 8887288 w 12641071"/>
              <a:gd name="connsiteY104-210" fmla="*/ 1037890 h 5795240"/>
              <a:gd name="connsiteX105-211" fmla="*/ 8878116 w 12641071"/>
              <a:gd name="connsiteY105-212" fmla="*/ 1018851 h 5795240"/>
              <a:gd name="connsiteX106-213" fmla="*/ 8931285 w 12641071"/>
              <a:gd name="connsiteY106-214" fmla="*/ 1083292 h 5795240"/>
              <a:gd name="connsiteX107-215" fmla="*/ 9241478 w 12641071"/>
              <a:gd name="connsiteY107-216" fmla="*/ 1211778 h 5795240"/>
              <a:gd name="connsiteX108-217" fmla="*/ 9605238 w 12641071"/>
              <a:gd name="connsiteY108-218" fmla="*/ 1018369 h 5795240"/>
              <a:gd name="connsiteX109-219" fmla="*/ 9636247 w 12641071"/>
              <a:gd name="connsiteY109-220" fmla="*/ 961241 h 5795240"/>
              <a:gd name="connsiteX110-221" fmla="*/ 9641995 w 12641071"/>
              <a:gd name="connsiteY110-222" fmla="*/ 961152 h 5795240"/>
              <a:gd name="connsiteX111-223" fmla="*/ 9584939 w 12641071"/>
              <a:gd name="connsiteY111-224" fmla="*/ 1079594 h 5795240"/>
              <a:gd name="connsiteX112-225" fmla="*/ 9546257 w 12641071"/>
              <a:gd name="connsiteY112-226" fmla="*/ 1204206 h 5795240"/>
              <a:gd name="connsiteX113-227" fmla="*/ 9584939 w 12641071"/>
              <a:gd name="connsiteY113-228" fmla="*/ 1079596 h 5795240"/>
              <a:gd name="connsiteX114-229" fmla="*/ 9641995 w 12641071"/>
              <a:gd name="connsiteY114-230" fmla="*/ 961153 h 5795240"/>
              <a:gd name="connsiteX115-231" fmla="*/ 9653069 w 12641071"/>
              <a:gd name="connsiteY115-232" fmla="*/ 960983 h 5795240"/>
              <a:gd name="connsiteX116-233" fmla="*/ 9801564 w 12641071"/>
              <a:gd name="connsiteY116-234" fmla="*/ 1196828 h 5795240"/>
              <a:gd name="connsiteX117-235" fmla="*/ 9801566 w 12641071"/>
              <a:gd name="connsiteY117-236" fmla="*/ 1196828 h 5795240"/>
              <a:gd name="connsiteX118-237" fmla="*/ 9653070 w 12641071"/>
              <a:gd name="connsiteY118-238" fmla="*/ 960982 h 5795240"/>
              <a:gd name="connsiteX119-239" fmla="*/ 9641996 w 12641071"/>
              <a:gd name="connsiteY119-240" fmla="*/ 961152 h 5795240"/>
              <a:gd name="connsiteX120-241" fmla="*/ 9651917 w 12641071"/>
              <a:gd name="connsiteY120-242" fmla="*/ 940556 h 5795240"/>
              <a:gd name="connsiteX121-243" fmla="*/ 11050508 w 12641071"/>
              <a:gd name="connsiteY121-244" fmla="*/ 108150 h 5795240"/>
              <a:gd name="connsiteX122-245" fmla="*/ 12641071 w 12641071"/>
              <a:gd name="connsiteY122-246" fmla="*/ 1698711 h 5795240"/>
              <a:gd name="connsiteX123-247" fmla="*/ 11371062 w 12641071"/>
              <a:gd name="connsiteY123-248" fmla="*/ 3256960 h 5795240"/>
              <a:gd name="connsiteX124-249" fmla="*/ 11215953 w 12641071"/>
              <a:gd name="connsiteY124-250" fmla="*/ 3280632 h 5795240"/>
              <a:gd name="connsiteX125-251" fmla="*/ 11142318 w 12641071"/>
              <a:gd name="connsiteY125-252" fmla="*/ 3276914 h 5795240"/>
              <a:gd name="connsiteX126-253" fmla="*/ 11215952 w 12641071"/>
              <a:gd name="connsiteY126-254" fmla="*/ 3280632 h 5795240"/>
              <a:gd name="connsiteX127-255" fmla="*/ 11213133 w 12641071"/>
              <a:gd name="connsiteY127-256" fmla="*/ 3281062 h 5795240"/>
              <a:gd name="connsiteX128-257" fmla="*/ 11116921 w 12641071"/>
              <a:gd name="connsiteY128-258" fmla="*/ 3285921 h 5795240"/>
              <a:gd name="connsiteX129-259" fmla="*/ 11050507 w 12641071"/>
              <a:gd name="connsiteY129-260" fmla="*/ 3289274 h 5795240"/>
              <a:gd name="connsiteX130-261" fmla="*/ 11006292 w 12641071"/>
              <a:gd name="connsiteY130-262" fmla="*/ 3287041 h 5795240"/>
              <a:gd name="connsiteX131-263" fmla="*/ 10937101 w 12641071"/>
              <a:gd name="connsiteY131-264" fmla="*/ 3297601 h 5795240"/>
              <a:gd name="connsiteX132-265" fmla="*/ 10144740 w 12641071"/>
              <a:gd name="connsiteY132-266" fmla="*/ 4089962 h 5795240"/>
              <a:gd name="connsiteX133-267" fmla="*/ 10130374 w 12641071"/>
              <a:gd name="connsiteY133-268" fmla="*/ 4184101 h 5795240"/>
              <a:gd name="connsiteX134-269" fmla="*/ 10130375 w 12641071"/>
              <a:gd name="connsiteY134-270" fmla="*/ 4184103 h 5795240"/>
              <a:gd name="connsiteX135-271" fmla="*/ 10130656 w 12641071"/>
              <a:gd name="connsiteY135-272" fmla="*/ 4185950 h 5795240"/>
              <a:gd name="connsiteX136-273" fmla="*/ 10138194 w 12641071"/>
              <a:gd name="connsiteY136-274" fmla="*/ 4335228 h 5795240"/>
              <a:gd name="connsiteX137-275" fmla="*/ 10137710 w 12641071"/>
              <a:gd name="connsiteY137-276" fmla="*/ 4344822 h 5795240"/>
              <a:gd name="connsiteX138-277" fmla="*/ 10133555 w 12641071"/>
              <a:gd name="connsiteY138-278" fmla="*/ 4427096 h 5795240"/>
              <a:gd name="connsiteX139-279" fmla="*/ 10129312 w 12641071"/>
              <a:gd name="connsiteY139-280" fmla="*/ 4399289 h 5795240"/>
              <a:gd name="connsiteX140-281" fmla="*/ 10126797 w 12641071"/>
              <a:gd name="connsiteY140-282" fmla="*/ 4349498 h 5795240"/>
              <a:gd name="connsiteX141-283" fmla="*/ 10126796 w 12641071"/>
              <a:gd name="connsiteY141-284" fmla="*/ 4349498 h 5795240"/>
              <a:gd name="connsiteX142-285" fmla="*/ 10129311 w 12641071"/>
              <a:gd name="connsiteY142-286" fmla="*/ 4399289 h 5795240"/>
              <a:gd name="connsiteX143-287" fmla="*/ 10133554 w 12641071"/>
              <a:gd name="connsiteY143-288" fmla="*/ 4427096 h 5795240"/>
              <a:gd name="connsiteX144-289" fmla="*/ 10130656 w 12641071"/>
              <a:gd name="connsiteY144-290" fmla="*/ 4484506 h 5795240"/>
              <a:gd name="connsiteX145-291" fmla="*/ 8678182 w 12641071"/>
              <a:gd name="connsiteY145-292" fmla="*/ 5795240 h 5795240"/>
              <a:gd name="connsiteX146-293" fmla="*/ 7467518 w 12641071"/>
              <a:gd name="connsiteY146-294" fmla="*/ 5151535 h 5795240"/>
              <a:gd name="connsiteX147-295" fmla="*/ 7419945 w 12641071"/>
              <a:gd name="connsiteY147-296" fmla="*/ 5073228 h 5795240"/>
              <a:gd name="connsiteX148-297" fmla="*/ 7394386 w 12641071"/>
              <a:gd name="connsiteY148-298" fmla="*/ 5031156 h 5795240"/>
              <a:gd name="connsiteX149-299" fmla="*/ 7367299 w 12641071"/>
              <a:gd name="connsiteY149-300" fmla="*/ 4974928 h 5795240"/>
              <a:gd name="connsiteX150-301" fmla="*/ 7332905 w 12641071"/>
              <a:gd name="connsiteY150-302" fmla="*/ 4903531 h 5795240"/>
              <a:gd name="connsiteX151-303" fmla="*/ 7320958 w 12641071"/>
              <a:gd name="connsiteY151-304" fmla="*/ 4870887 h 5795240"/>
              <a:gd name="connsiteX152-305" fmla="*/ 7322174 w 12641071"/>
              <a:gd name="connsiteY152-306" fmla="*/ 4872361 h 5795240"/>
              <a:gd name="connsiteX153-307" fmla="*/ 7362630 w 12641071"/>
              <a:gd name="connsiteY153-308" fmla="*/ 4938954 h 5795240"/>
              <a:gd name="connsiteX154-309" fmla="*/ 7380779 w 12641071"/>
              <a:gd name="connsiteY154-310" fmla="*/ 4976628 h 5795240"/>
              <a:gd name="connsiteX155-311" fmla="*/ 7391210 w 12641071"/>
              <a:gd name="connsiteY155-312" fmla="*/ 4977944 h 5795240"/>
              <a:gd name="connsiteX156-313" fmla="*/ 7380780 w 12641071"/>
              <a:gd name="connsiteY156-314" fmla="*/ 4976628 h 5795240"/>
              <a:gd name="connsiteX157-315" fmla="*/ 7362631 w 12641071"/>
              <a:gd name="connsiteY157-316" fmla="*/ 4938954 h 5795240"/>
              <a:gd name="connsiteX158-317" fmla="*/ 7322175 w 12641071"/>
              <a:gd name="connsiteY158-318" fmla="*/ 4872361 h 5795240"/>
              <a:gd name="connsiteX159-319" fmla="*/ 7320959 w 12641071"/>
              <a:gd name="connsiteY159-320" fmla="*/ 4870887 h 5795240"/>
              <a:gd name="connsiteX160-321" fmla="*/ 7283811 w 12641071"/>
              <a:gd name="connsiteY160-322" fmla="*/ 4769391 h 5795240"/>
              <a:gd name="connsiteX161-323" fmla="*/ 7272112 w 12641071"/>
              <a:gd name="connsiteY161-324" fmla="*/ 4718630 h 5795240"/>
              <a:gd name="connsiteX162-325" fmla="*/ 7272111 w 12641071"/>
              <a:gd name="connsiteY162-326" fmla="*/ 4718630 h 5795240"/>
              <a:gd name="connsiteX163-327" fmla="*/ 7283810 w 12641071"/>
              <a:gd name="connsiteY163-328" fmla="*/ 4769391 h 5795240"/>
              <a:gd name="connsiteX164-329" fmla="*/ 7320958 w 12641071"/>
              <a:gd name="connsiteY164-330" fmla="*/ 4870887 h 5795240"/>
              <a:gd name="connsiteX165-331" fmla="*/ 7223551 w 12641071"/>
              <a:gd name="connsiteY165-332" fmla="*/ 4752829 h 5795240"/>
              <a:gd name="connsiteX166-333" fmla="*/ 6652445 w 12641071"/>
              <a:gd name="connsiteY166-334" fmla="*/ 4516269 h 5795240"/>
              <a:gd name="connsiteX167-335" fmla="*/ 6200873 w 12641071"/>
              <a:gd name="connsiteY167-336" fmla="*/ 4654206 h 5795240"/>
              <a:gd name="connsiteX168-337" fmla="*/ 6088813 w 12641071"/>
              <a:gd name="connsiteY168-338" fmla="*/ 4746663 h 5795240"/>
              <a:gd name="connsiteX169-339" fmla="*/ 6043019 w 12641071"/>
              <a:gd name="connsiteY169-340" fmla="*/ 4807902 h 5795240"/>
              <a:gd name="connsiteX170-341" fmla="*/ 6043021 w 12641071"/>
              <a:gd name="connsiteY170-342" fmla="*/ 4807902 h 5795240"/>
              <a:gd name="connsiteX171-343" fmla="*/ 6023271 w 12641071"/>
              <a:gd name="connsiteY171-344" fmla="*/ 4834312 h 5795240"/>
              <a:gd name="connsiteX172-345" fmla="*/ 5970678 w 12641071"/>
              <a:gd name="connsiteY172-346" fmla="*/ 4892181 h 5795240"/>
              <a:gd name="connsiteX173-347" fmla="*/ 5982717 w 12641071"/>
              <a:gd name="connsiteY173-348" fmla="*/ 4872361 h 5795240"/>
              <a:gd name="connsiteX174-349" fmla="*/ 5970675 w 12641071"/>
              <a:gd name="connsiteY174-350" fmla="*/ 4892181 h 5795240"/>
              <a:gd name="connsiteX175-351" fmla="*/ 5935320 w 12641071"/>
              <a:gd name="connsiteY175-352" fmla="*/ 4931081 h 5795240"/>
              <a:gd name="connsiteX176-353" fmla="*/ 4971763 w 12641071"/>
              <a:gd name="connsiteY176-354" fmla="*/ 5330200 h 5795240"/>
              <a:gd name="connsiteX177-355" fmla="*/ 3716172 w 12641071"/>
              <a:gd name="connsiteY177-356" fmla="*/ 4497938 h 5795240"/>
              <a:gd name="connsiteX178-357" fmla="*/ 3710773 w 12641071"/>
              <a:gd name="connsiteY178-358" fmla="*/ 4483182 h 5795240"/>
              <a:gd name="connsiteX179-359" fmla="*/ 3710773 w 12641071"/>
              <a:gd name="connsiteY179-360" fmla="*/ 4483181 h 5795240"/>
              <a:gd name="connsiteX180-361" fmla="*/ 3674984 w 12641071"/>
              <a:gd name="connsiteY180-362" fmla="*/ 4385402 h 5795240"/>
              <a:gd name="connsiteX181-363" fmla="*/ 3670349 w 12641071"/>
              <a:gd name="connsiteY181-364" fmla="*/ 4372742 h 5795240"/>
              <a:gd name="connsiteX182-365" fmla="*/ 3659438 w 12641071"/>
              <a:gd name="connsiteY182-366" fmla="*/ 4330309 h 5795240"/>
              <a:gd name="connsiteX183-367" fmla="*/ 3672084 w 12641071"/>
              <a:gd name="connsiteY183-368" fmla="*/ 4353606 h 5795240"/>
              <a:gd name="connsiteX184-369" fmla="*/ 3659440 w 12641071"/>
              <a:gd name="connsiteY184-370" fmla="*/ 4330309 h 5795240"/>
              <a:gd name="connsiteX185-371" fmla="*/ 3613217 w 12641071"/>
              <a:gd name="connsiteY185-372" fmla="*/ 4245153 h 5795240"/>
              <a:gd name="connsiteX186-373" fmla="*/ 3083792 w 12641071"/>
              <a:gd name="connsiteY186-374" fmla="*/ 3963660 h 5795240"/>
              <a:gd name="connsiteX187-375" fmla="*/ 2835272 w 12641071"/>
              <a:gd name="connsiteY187-376" fmla="*/ 4013833 h 5795240"/>
              <a:gd name="connsiteX188-377" fmla="*/ 2820214 w 12641071"/>
              <a:gd name="connsiteY188-378" fmla="*/ 4022007 h 5795240"/>
              <a:gd name="connsiteX189-379" fmla="*/ 2820212 w 12641071"/>
              <a:gd name="connsiteY189-380" fmla="*/ 4022008 h 5795240"/>
              <a:gd name="connsiteX190-381" fmla="*/ 2820206 w 12641071"/>
              <a:gd name="connsiteY190-382" fmla="*/ 4022011 h 5795240"/>
              <a:gd name="connsiteX191-383" fmla="*/ 2813481 w 12641071"/>
              <a:gd name="connsiteY191-384" fmla="*/ 4027041 h 5795240"/>
              <a:gd name="connsiteX192-385" fmla="*/ 2762875 w 12641071"/>
              <a:gd name="connsiteY192-386" fmla="*/ 4057784 h 5795240"/>
              <a:gd name="connsiteX193-387" fmla="*/ 2762878 w 12641071"/>
              <a:gd name="connsiteY193-388" fmla="*/ 4057784 h 5795240"/>
              <a:gd name="connsiteX194-389" fmla="*/ 2694694 w 12641071"/>
              <a:gd name="connsiteY194-390" fmla="*/ 4099208 h 5795240"/>
              <a:gd name="connsiteX195-391" fmla="*/ 2726822 w 12641071"/>
              <a:gd name="connsiteY195-392" fmla="*/ 4072700 h 5795240"/>
              <a:gd name="connsiteX196-393" fmla="*/ 2757719 w 12641071"/>
              <a:gd name="connsiteY196-394" fmla="*/ 4055929 h 5795240"/>
              <a:gd name="connsiteX197-395" fmla="*/ 2757718 w 12641071"/>
              <a:gd name="connsiteY197-396" fmla="*/ 4055928 h 5795240"/>
              <a:gd name="connsiteX198-397" fmla="*/ 2726820 w 12641071"/>
              <a:gd name="connsiteY198-398" fmla="*/ 4072700 h 5795240"/>
              <a:gd name="connsiteX199-399" fmla="*/ 2694692 w 12641071"/>
              <a:gd name="connsiteY199-400" fmla="*/ 4099208 h 5795240"/>
              <a:gd name="connsiteX200-401" fmla="*/ 2664698 w 12641071"/>
              <a:gd name="connsiteY200-402" fmla="*/ 4117431 h 5795240"/>
              <a:gd name="connsiteX201-403" fmla="*/ 1804544 w 12641071"/>
              <a:gd name="connsiteY201-404" fmla="*/ 4335229 h 5795240"/>
              <a:gd name="connsiteX202-405" fmla="*/ 0 w 12641071"/>
              <a:gd name="connsiteY202-406" fmla="*/ 2530685 h 5795240"/>
              <a:gd name="connsiteX203-407" fmla="*/ 1804544 w 12641071"/>
              <a:gd name="connsiteY203-408" fmla="*/ 726143 h 5795240"/>
              <a:gd name="connsiteX204-409" fmla="*/ 3080549 w 12641071"/>
              <a:gd name="connsiteY204-410" fmla="*/ 1254682 h 5795240"/>
              <a:gd name="connsiteX205-411" fmla="*/ 3106404 w 12641071"/>
              <a:gd name="connsiteY205-412" fmla="*/ 1283128 h 5795240"/>
              <a:gd name="connsiteX206-413" fmla="*/ 3125122 w 12641071"/>
              <a:gd name="connsiteY206-414" fmla="*/ 1317614 h 5795240"/>
              <a:gd name="connsiteX207-415" fmla="*/ 3139022 w 12641071"/>
              <a:gd name="connsiteY207-416" fmla="*/ 1334461 h 5795240"/>
              <a:gd name="connsiteX208-417" fmla="*/ 3101128 w 12641071"/>
              <a:gd name="connsiteY208-418" fmla="*/ 1594983 h 5795240"/>
              <a:gd name="connsiteX209-419" fmla="*/ 3139022 w 12641071"/>
              <a:gd name="connsiteY209-420" fmla="*/ 1334462 h 5795240"/>
              <a:gd name="connsiteX210-421" fmla="*/ 3139022 w 12641071"/>
              <a:gd name="connsiteY210-422" fmla="*/ 1334461 h 5795240"/>
              <a:gd name="connsiteX211-423" fmla="*/ 3139022 w 12641071"/>
              <a:gd name="connsiteY211-424" fmla="*/ 1334459 h 5795240"/>
              <a:gd name="connsiteX212-425" fmla="*/ 3125123 w 12641071"/>
              <a:gd name="connsiteY212-426" fmla="*/ 1317614 h 5795240"/>
              <a:gd name="connsiteX213-427" fmla="*/ 3106405 w 12641071"/>
              <a:gd name="connsiteY213-428" fmla="*/ 1283128 h 5795240"/>
              <a:gd name="connsiteX214-429" fmla="*/ 3148227 w 12641071"/>
              <a:gd name="connsiteY214-430" fmla="*/ 1329145 h 5795240"/>
              <a:gd name="connsiteX215-431" fmla="*/ 3148227 w 12641071"/>
              <a:gd name="connsiteY215-432" fmla="*/ 1329146 h 5795240"/>
              <a:gd name="connsiteX216-433" fmla="*/ 3197018 w 12641071"/>
              <a:gd name="connsiteY216-434" fmla="*/ 1382828 h 5795240"/>
              <a:gd name="connsiteX217-435" fmla="*/ 3234533 w 12641071"/>
              <a:gd name="connsiteY217-436" fmla="*/ 1432995 h 5795240"/>
              <a:gd name="connsiteX218-437" fmla="*/ 3234535 w 12641071"/>
              <a:gd name="connsiteY218-438" fmla="*/ 1432997 h 5795240"/>
              <a:gd name="connsiteX219-439" fmla="*/ 3234536 w 12641071"/>
              <a:gd name="connsiteY219-440" fmla="*/ 1432999 h 5795240"/>
              <a:gd name="connsiteX220-441" fmla="*/ 3268676 w 12641071"/>
              <a:gd name="connsiteY220-442" fmla="*/ 1461167 h 5795240"/>
              <a:gd name="connsiteX221-443" fmla="*/ 3565826 w 12641071"/>
              <a:gd name="connsiteY221-444" fmla="*/ 1551935 h 5795240"/>
              <a:gd name="connsiteX222-445" fmla="*/ 4086504 w 12641071"/>
              <a:gd name="connsiteY222-446" fmla="*/ 1127574 h 5795240"/>
              <a:gd name="connsiteX223-447" fmla="*/ 4094702 w 12641071"/>
              <a:gd name="connsiteY223-448" fmla="*/ 1046255 h 5795240"/>
              <a:gd name="connsiteX224-449" fmla="*/ 4101065 w 12641071"/>
              <a:gd name="connsiteY224-450" fmla="*/ 1044040 h 5795240"/>
              <a:gd name="connsiteX225-451" fmla="*/ 4097301 w 12641071"/>
              <a:gd name="connsiteY225-452" fmla="*/ 1118570 h 5795240"/>
              <a:gd name="connsiteX226-453" fmla="*/ 4101065 w 12641071"/>
              <a:gd name="connsiteY226-454" fmla="*/ 1044042 h 5795240"/>
              <a:gd name="connsiteX227-455" fmla="*/ 4206937 w 12641071"/>
              <a:gd name="connsiteY227-456" fmla="*/ 1007188 h 5795240"/>
              <a:gd name="connsiteX228-457" fmla="*/ 4206937 w 12641071"/>
              <a:gd name="connsiteY228-458" fmla="*/ 1007186 h 5795240"/>
              <a:gd name="connsiteX229" fmla="*/ 4101067 w 12641071"/>
              <a:gd name="connsiteY229" fmla="*/ 1044040 h 5795240"/>
              <a:gd name="connsiteX230" fmla="*/ 4103078 w 12641071"/>
              <a:gd name="connsiteY230" fmla="*/ 1004204 h 5795240"/>
              <a:gd name="connsiteX231" fmla="*/ 5215874 w 12641071"/>
              <a:gd name="connsiteY231" fmla="*/ 0 h 5795240"/>
              <a:gd name="connsiteX0-459" fmla="*/ 5964869 w 12641071"/>
              <a:gd name="connsiteY0-460" fmla="*/ 4795171 h 5795240"/>
              <a:gd name="connsiteX1-461" fmla="*/ 6019264 w 12641071"/>
              <a:gd name="connsiteY1-462" fmla="*/ 4804905 h 5795240"/>
              <a:gd name="connsiteX2-463" fmla="*/ 6036570 w 12641071"/>
              <a:gd name="connsiteY2-464" fmla="*/ 4807089 h 5795240"/>
              <a:gd name="connsiteX3-465" fmla="*/ 6019265 w 12641071"/>
              <a:gd name="connsiteY3-466" fmla="*/ 4804905 h 5795240"/>
              <a:gd name="connsiteX4-467" fmla="*/ 5964869 w 12641071"/>
              <a:gd name="connsiteY4-468" fmla="*/ 4795171 h 5795240"/>
              <a:gd name="connsiteX5-469" fmla="*/ 3682364 w 12641071"/>
              <a:gd name="connsiteY5-470" fmla="*/ 4386723 h 5795240"/>
              <a:gd name="connsiteX6-471" fmla="*/ 3772428 w 12641071"/>
              <a:gd name="connsiteY6-472" fmla="*/ 4402840 h 5795240"/>
              <a:gd name="connsiteX7-473" fmla="*/ 3772428 w 12641071"/>
              <a:gd name="connsiteY7-474" fmla="*/ 4402840 h 5795240"/>
              <a:gd name="connsiteX8-475" fmla="*/ 3682364 w 12641071"/>
              <a:gd name="connsiteY8-476" fmla="*/ 4386723 h 5795240"/>
              <a:gd name="connsiteX9-477" fmla="*/ 3190020 w 12641071"/>
              <a:gd name="connsiteY9-478" fmla="*/ 1396271 h 5795240"/>
              <a:gd name="connsiteX10-479" fmla="*/ 3190020 w 12641071"/>
              <a:gd name="connsiteY10-480" fmla="*/ 1396272 h 5795240"/>
              <a:gd name="connsiteX11-481" fmla="*/ 3202490 w 12641071"/>
              <a:gd name="connsiteY11-482" fmla="*/ 1406560 h 5795240"/>
              <a:gd name="connsiteX12-483" fmla="*/ 3190020 w 12641071"/>
              <a:gd name="connsiteY12-484" fmla="*/ 1396271 h 5795240"/>
              <a:gd name="connsiteX13-485" fmla="*/ 6034389 w 12641071"/>
              <a:gd name="connsiteY13-486" fmla="*/ 371047 h 5795240"/>
              <a:gd name="connsiteX14-487" fmla="*/ 5912002 w 12641071"/>
              <a:gd name="connsiteY14-488" fmla="*/ 413650 h 5795240"/>
              <a:gd name="connsiteX15-489" fmla="*/ 5912002 w 12641071"/>
              <a:gd name="connsiteY15-490" fmla="*/ 413650 h 5795240"/>
              <a:gd name="connsiteX16-491" fmla="*/ 6034389 w 12641071"/>
              <a:gd name="connsiteY16-492" fmla="*/ 371047 h 5795240"/>
              <a:gd name="connsiteX17-493" fmla="*/ 5215874 w 12641071"/>
              <a:gd name="connsiteY17-494" fmla="*/ 0 h 5795240"/>
              <a:gd name="connsiteX18-495" fmla="*/ 5927386 w 12641071"/>
              <a:gd name="connsiteY18-496" fmla="*/ 255427 h 5795240"/>
              <a:gd name="connsiteX19-497" fmla="*/ 5974443 w 12641071"/>
              <a:gd name="connsiteY19-498" fmla="*/ 298195 h 5795240"/>
              <a:gd name="connsiteX20-499" fmla="*/ 5974448 w 12641071"/>
              <a:gd name="connsiteY20-500" fmla="*/ 298200 h 5795240"/>
              <a:gd name="connsiteX21-501" fmla="*/ 6006819 w 12641071"/>
              <a:gd name="connsiteY21-502" fmla="*/ 327622 h 5795240"/>
              <a:gd name="connsiteX22-503" fmla="*/ 6043427 w 12641071"/>
              <a:gd name="connsiteY22-504" fmla="*/ 367901 h 5795240"/>
              <a:gd name="connsiteX23-505" fmla="*/ 6043429 w 12641071"/>
              <a:gd name="connsiteY23-506" fmla="*/ 367901 h 5795240"/>
              <a:gd name="connsiteX24-507" fmla="*/ 6079014 w 12641071"/>
              <a:gd name="connsiteY24-508" fmla="*/ 407056 h 5795240"/>
              <a:gd name="connsiteX25-509" fmla="*/ 6105193 w 12641071"/>
              <a:gd name="connsiteY25-510" fmla="*/ 442067 h 5795240"/>
              <a:gd name="connsiteX26-511" fmla="*/ 6069206 w 12641071"/>
              <a:gd name="connsiteY26-512" fmla="*/ 409359 h 5795240"/>
              <a:gd name="connsiteX27-513" fmla="*/ 6105193 w 12641071"/>
              <a:gd name="connsiteY27-514" fmla="*/ 442069 h 5795240"/>
              <a:gd name="connsiteX28-515" fmla="*/ 6143408 w 12641071"/>
              <a:gd name="connsiteY28-516" fmla="*/ 493169 h 5795240"/>
              <a:gd name="connsiteX29-517" fmla="*/ 6143427 w 12641071"/>
              <a:gd name="connsiteY29-518" fmla="*/ 493200 h 5795240"/>
              <a:gd name="connsiteX30-519" fmla="*/ 6215965 w 12641071"/>
              <a:gd name="connsiteY30-520" fmla="*/ 619406 h 5795240"/>
              <a:gd name="connsiteX31-521" fmla="*/ 6234035 w 12641071"/>
              <a:gd name="connsiteY31-522" fmla="*/ 658746 h 5795240"/>
              <a:gd name="connsiteX32-523" fmla="*/ 6274009 w 12641071"/>
              <a:gd name="connsiteY32-524" fmla="*/ 760197 h 5795240"/>
              <a:gd name="connsiteX33-525" fmla="*/ 6287839 w 12641071"/>
              <a:gd name="connsiteY33-526" fmla="*/ 801938 h 5795240"/>
              <a:gd name="connsiteX34-527" fmla="*/ 6321546 w 12641071"/>
              <a:gd name="connsiteY34-528" fmla="*/ 948207 h 5795240"/>
              <a:gd name="connsiteX35-529" fmla="*/ 6321550 w 12641071"/>
              <a:gd name="connsiteY35-530" fmla="*/ 948224 h 5795240"/>
              <a:gd name="connsiteX36-531" fmla="*/ 6334438 w 12641071"/>
              <a:gd name="connsiteY36-532" fmla="*/ 1118571 h 5795240"/>
              <a:gd name="connsiteX37-533" fmla="*/ 6334438 w 12641071"/>
              <a:gd name="connsiteY37-534" fmla="*/ 1118570 h 5795240"/>
              <a:gd name="connsiteX38-535" fmla="*/ 6321550 w 12641071"/>
              <a:gd name="connsiteY38-536" fmla="*/ 948222 h 5795240"/>
              <a:gd name="connsiteX39-537" fmla="*/ 6321546 w 12641071"/>
              <a:gd name="connsiteY39-538" fmla="*/ 948207 h 5795240"/>
              <a:gd name="connsiteX40-539" fmla="*/ 6295696 w 12641071"/>
              <a:gd name="connsiteY40-540" fmla="*/ 825653 h 5795240"/>
              <a:gd name="connsiteX41-541" fmla="*/ 6287839 w 12641071"/>
              <a:gd name="connsiteY41-542" fmla="*/ 801938 h 5795240"/>
              <a:gd name="connsiteX42-543" fmla="*/ 6284151 w 12641071"/>
              <a:gd name="connsiteY42-544" fmla="*/ 785941 h 5795240"/>
              <a:gd name="connsiteX43-545" fmla="*/ 6274009 w 12641071"/>
              <a:gd name="connsiteY43-546" fmla="*/ 760197 h 5795240"/>
              <a:gd name="connsiteX44-547" fmla="*/ 6256852 w 12641071"/>
              <a:gd name="connsiteY44-548" fmla="*/ 708420 h 5795240"/>
              <a:gd name="connsiteX45-549" fmla="*/ 6234035 w 12641071"/>
              <a:gd name="connsiteY45-550" fmla="*/ 658746 h 5795240"/>
              <a:gd name="connsiteX46-551" fmla="*/ 6224136 w 12641071"/>
              <a:gd name="connsiteY46-552" fmla="*/ 633624 h 5795240"/>
              <a:gd name="connsiteX47-553" fmla="*/ 6215965 w 12641071"/>
              <a:gd name="connsiteY47-554" fmla="*/ 619406 h 5795240"/>
              <a:gd name="connsiteX48-555" fmla="*/ 6205824 w 12641071"/>
              <a:gd name="connsiteY48-556" fmla="*/ 597325 h 5795240"/>
              <a:gd name="connsiteX49-557" fmla="*/ 6143427 w 12641071"/>
              <a:gd name="connsiteY49-558" fmla="*/ 493200 h 5795240"/>
              <a:gd name="connsiteX50-559" fmla="*/ 6143408 w 12641071"/>
              <a:gd name="connsiteY50-560" fmla="*/ 493167 h 5795240"/>
              <a:gd name="connsiteX51-561" fmla="*/ 6105193 w 12641071"/>
              <a:gd name="connsiteY51-562" fmla="*/ 442067 h 5795240"/>
              <a:gd name="connsiteX52-563" fmla="*/ 6141460 w 12641071"/>
              <a:gd name="connsiteY52-564" fmla="*/ 475027 h 5795240"/>
              <a:gd name="connsiteX53-565" fmla="*/ 6788665 w 12641071"/>
              <a:gd name="connsiteY53-566" fmla="*/ 707369 h 5795240"/>
              <a:gd name="connsiteX54-567" fmla="*/ 7184710 w 12641071"/>
              <a:gd name="connsiteY54-568" fmla="*/ 627411 h 5795240"/>
              <a:gd name="connsiteX55-569" fmla="*/ 7264545 w 12641071"/>
              <a:gd name="connsiteY55-570" fmla="*/ 588952 h 5795240"/>
              <a:gd name="connsiteX56-571" fmla="*/ 7213686 w 12641071"/>
              <a:gd name="connsiteY56-572" fmla="*/ 626983 h 5795240"/>
              <a:gd name="connsiteX57-573" fmla="*/ 7128319 w 12641071"/>
              <a:gd name="connsiteY57-574" fmla="*/ 705504 h 5795240"/>
              <a:gd name="connsiteX58-575" fmla="*/ 7083110 w 12641071"/>
              <a:gd name="connsiteY58-576" fmla="*/ 757072 h 5795240"/>
              <a:gd name="connsiteX59-577" fmla="*/ 7083111 w 12641071"/>
              <a:gd name="connsiteY59-578" fmla="*/ 757072 h 5795240"/>
              <a:gd name="connsiteX60-579" fmla="*/ 7128319 w 12641071"/>
              <a:gd name="connsiteY60-580" fmla="*/ 705506 h 5795240"/>
              <a:gd name="connsiteX61-581" fmla="*/ 7213686 w 12641071"/>
              <a:gd name="connsiteY61-582" fmla="*/ 626984 h 5795240"/>
              <a:gd name="connsiteX62-583" fmla="*/ 7264545 w 12641071"/>
              <a:gd name="connsiteY62-584" fmla="*/ 588953 h 5795240"/>
              <a:gd name="connsiteX63-585" fmla="*/ 7273651 w 12641071"/>
              <a:gd name="connsiteY63-586" fmla="*/ 584566 h 5795240"/>
              <a:gd name="connsiteX64-587" fmla="*/ 7314851 w 12641071"/>
              <a:gd name="connsiteY64-588" fmla="*/ 559537 h 5795240"/>
              <a:gd name="connsiteX65-589" fmla="*/ 7354131 w 12641071"/>
              <a:gd name="connsiteY65-590" fmla="*/ 565467 h 5795240"/>
              <a:gd name="connsiteX66-591" fmla="*/ 7429608 w 12641071"/>
              <a:gd name="connsiteY66-592" fmla="*/ 586051 h 5795240"/>
              <a:gd name="connsiteX67-593" fmla="*/ 7429611 w 12641071"/>
              <a:gd name="connsiteY67-594" fmla="*/ 586050 h 5795240"/>
              <a:gd name="connsiteX68-595" fmla="*/ 7354132 w 12641071"/>
              <a:gd name="connsiteY68-596" fmla="*/ 565465 h 5795240"/>
              <a:gd name="connsiteX69-597" fmla="*/ 7314853 w 12641071"/>
              <a:gd name="connsiteY69-598" fmla="*/ 559536 h 5795240"/>
              <a:gd name="connsiteX70-599" fmla="*/ 7314851 w 12641071"/>
              <a:gd name="connsiteY70-600" fmla="*/ 559537 h 5795240"/>
              <a:gd name="connsiteX71-601" fmla="*/ 7314849 w 12641071"/>
              <a:gd name="connsiteY71-602" fmla="*/ 559537 h 5795240"/>
              <a:gd name="connsiteX72-603" fmla="*/ 7273651 w 12641071"/>
              <a:gd name="connsiteY72-604" fmla="*/ 584565 h 5795240"/>
              <a:gd name="connsiteX73-605" fmla="*/ 7264545 w 12641071"/>
              <a:gd name="connsiteY73-606" fmla="*/ 588952 h 5795240"/>
              <a:gd name="connsiteX74-607" fmla="*/ 7296407 w 12641071"/>
              <a:gd name="connsiteY74-608" fmla="*/ 565126 h 5795240"/>
              <a:gd name="connsiteX75-609" fmla="*/ 7307447 w 12641071"/>
              <a:gd name="connsiteY75-610" fmla="*/ 558419 h 5795240"/>
              <a:gd name="connsiteX76-611" fmla="*/ 7307450 w 12641071"/>
              <a:gd name="connsiteY76-612" fmla="*/ 558419 h 5795240"/>
              <a:gd name="connsiteX77-613" fmla="*/ 7385004 w 12641071"/>
              <a:gd name="connsiteY77-614" fmla="*/ 511303 h 5795240"/>
              <a:gd name="connsiteX78-615" fmla="*/ 7391626 w 12641071"/>
              <a:gd name="connsiteY78-616" fmla="*/ 508114 h 5795240"/>
              <a:gd name="connsiteX79-617" fmla="*/ 7391631 w 12641071"/>
              <a:gd name="connsiteY79-618" fmla="*/ 508110 h 5795240"/>
              <a:gd name="connsiteX80-619" fmla="*/ 7478934 w 12641071"/>
              <a:gd name="connsiteY80-620" fmla="*/ 466053 h 5795240"/>
              <a:gd name="connsiteX81-621" fmla="*/ 7897193 w 12641071"/>
              <a:gd name="connsiteY81-622" fmla="*/ 381611 h 5795240"/>
              <a:gd name="connsiteX82-623" fmla="*/ 8788216 w 12641071"/>
              <a:gd name="connsiteY82-624" fmla="*/ 855364 h 5795240"/>
              <a:gd name="connsiteX83-625" fmla="*/ 8832362 w 12641071"/>
              <a:gd name="connsiteY83-626" fmla="*/ 928030 h 5795240"/>
              <a:gd name="connsiteX84-627" fmla="*/ 8832362 w 12641071"/>
              <a:gd name="connsiteY84-628" fmla="*/ 928033 h 5795240"/>
              <a:gd name="connsiteX85-629" fmla="*/ 8842040 w 12641071"/>
              <a:gd name="connsiteY85-630" fmla="*/ 943961 h 5795240"/>
              <a:gd name="connsiteX86-631" fmla="*/ 8856144 w 12641071"/>
              <a:gd name="connsiteY86-632" fmla="*/ 973241 h 5795240"/>
              <a:gd name="connsiteX87-633" fmla="*/ 8856145 w 12641071"/>
              <a:gd name="connsiteY87-634" fmla="*/ 973241 h 5795240"/>
              <a:gd name="connsiteX88-635" fmla="*/ 8878117 w 12641071"/>
              <a:gd name="connsiteY88-636" fmla="*/ 1018851 h 5795240"/>
              <a:gd name="connsiteX89-637" fmla="*/ 8877719 w 12641071"/>
              <a:gd name="connsiteY89-638" fmla="*/ 1018369 h 5795240"/>
              <a:gd name="connsiteX90-639" fmla="*/ 8853250 w 12641071"/>
              <a:gd name="connsiteY90-640" fmla="*/ 973288 h 5795240"/>
              <a:gd name="connsiteX91-641" fmla="*/ 8853249 w 12641071"/>
              <a:gd name="connsiteY91-642" fmla="*/ 973288 h 5795240"/>
              <a:gd name="connsiteX92-643" fmla="*/ 8853248 w 12641071"/>
              <a:gd name="connsiteY92-644" fmla="*/ 973287 h 5795240"/>
              <a:gd name="connsiteX93-645" fmla="*/ 8849677 w 12641071"/>
              <a:gd name="connsiteY93-646" fmla="*/ 973341 h 5795240"/>
              <a:gd name="connsiteX94-647" fmla="*/ 8641543 w 12641071"/>
              <a:gd name="connsiteY94-648" fmla="*/ 916577 h 5795240"/>
              <a:gd name="connsiteX95-649" fmla="*/ 8641545 w 12641071"/>
              <a:gd name="connsiteY95-650" fmla="*/ 916580 h 5795240"/>
              <a:gd name="connsiteX96-651" fmla="*/ 8849676 w 12641071"/>
              <a:gd name="connsiteY96-652" fmla="*/ 973343 h 5795240"/>
              <a:gd name="connsiteX97-653" fmla="*/ 8853248 w 12641071"/>
              <a:gd name="connsiteY97-654" fmla="*/ 973288 h 5795240"/>
              <a:gd name="connsiteX98-655" fmla="*/ 8877719 w 12641071"/>
              <a:gd name="connsiteY98-656" fmla="*/ 1018371 h 5795240"/>
              <a:gd name="connsiteX99-657" fmla="*/ 8878116 w 12641071"/>
              <a:gd name="connsiteY99-658" fmla="*/ 1018851 h 5795240"/>
              <a:gd name="connsiteX100-659" fmla="*/ 8887288 w 12641071"/>
              <a:gd name="connsiteY100-660" fmla="*/ 1037892 h 5795240"/>
              <a:gd name="connsiteX101-661" fmla="*/ 8949899 w 12641071"/>
              <a:gd name="connsiteY101-662" fmla="*/ 1239592 h 5795240"/>
              <a:gd name="connsiteX102-663" fmla="*/ 8968437 w 12641071"/>
              <a:gd name="connsiteY102-664" fmla="*/ 1423482 h 5795240"/>
              <a:gd name="connsiteX103-665" fmla="*/ 8949899 w 12641071"/>
              <a:gd name="connsiteY103-666" fmla="*/ 1239591 h 5795240"/>
              <a:gd name="connsiteX104-667" fmla="*/ 8887288 w 12641071"/>
              <a:gd name="connsiteY104-668" fmla="*/ 1037890 h 5795240"/>
              <a:gd name="connsiteX105-669" fmla="*/ 8878116 w 12641071"/>
              <a:gd name="connsiteY105-670" fmla="*/ 1018851 h 5795240"/>
              <a:gd name="connsiteX106-671" fmla="*/ 8931285 w 12641071"/>
              <a:gd name="connsiteY106-672" fmla="*/ 1083292 h 5795240"/>
              <a:gd name="connsiteX107-673" fmla="*/ 9241478 w 12641071"/>
              <a:gd name="connsiteY107-674" fmla="*/ 1211778 h 5795240"/>
              <a:gd name="connsiteX108-675" fmla="*/ 9605238 w 12641071"/>
              <a:gd name="connsiteY108-676" fmla="*/ 1018369 h 5795240"/>
              <a:gd name="connsiteX109-677" fmla="*/ 9636247 w 12641071"/>
              <a:gd name="connsiteY109-678" fmla="*/ 961241 h 5795240"/>
              <a:gd name="connsiteX110-679" fmla="*/ 9641995 w 12641071"/>
              <a:gd name="connsiteY110-680" fmla="*/ 961152 h 5795240"/>
              <a:gd name="connsiteX111-681" fmla="*/ 9584939 w 12641071"/>
              <a:gd name="connsiteY111-682" fmla="*/ 1079594 h 5795240"/>
              <a:gd name="connsiteX112-683" fmla="*/ 9546257 w 12641071"/>
              <a:gd name="connsiteY112-684" fmla="*/ 1204206 h 5795240"/>
              <a:gd name="connsiteX113-685" fmla="*/ 9584939 w 12641071"/>
              <a:gd name="connsiteY113-686" fmla="*/ 1079596 h 5795240"/>
              <a:gd name="connsiteX114-687" fmla="*/ 9641995 w 12641071"/>
              <a:gd name="connsiteY114-688" fmla="*/ 961153 h 5795240"/>
              <a:gd name="connsiteX115-689" fmla="*/ 9653069 w 12641071"/>
              <a:gd name="connsiteY115-690" fmla="*/ 960983 h 5795240"/>
              <a:gd name="connsiteX116-691" fmla="*/ 9801564 w 12641071"/>
              <a:gd name="connsiteY116-692" fmla="*/ 1196828 h 5795240"/>
              <a:gd name="connsiteX117-693" fmla="*/ 9801566 w 12641071"/>
              <a:gd name="connsiteY117-694" fmla="*/ 1196828 h 5795240"/>
              <a:gd name="connsiteX118-695" fmla="*/ 9653070 w 12641071"/>
              <a:gd name="connsiteY118-696" fmla="*/ 960982 h 5795240"/>
              <a:gd name="connsiteX119-697" fmla="*/ 9641996 w 12641071"/>
              <a:gd name="connsiteY119-698" fmla="*/ 961152 h 5795240"/>
              <a:gd name="connsiteX120-699" fmla="*/ 9651917 w 12641071"/>
              <a:gd name="connsiteY120-700" fmla="*/ 940556 h 5795240"/>
              <a:gd name="connsiteX121-701" fmla="*/ 11050508 w 12641071"/>
              <a:gd name="connsiteY121-702" fmla="*/ 108150 h 5795240"/>
              <a:gd name="connsiteX122-703" fmla="*/ 12641071 w 12641071"/>
              <a:gd name="connsiteY122-704" fmla="*/ 1698711 h 5795240"/>
              <a:gd name="connsiteX123-705" fmla="*/ 11371062 w 12641071"/>
              <a:gd name="connsiteY123-706" fmla="*/ 3256960 h 5795240"/>
              <a:gd name="connsiteX124-707" fmla="*/ 11215953 w 12641071"/>
              <a:gd name="connsiteY124-708" fmla="*/ 3280632 h 5795240"/>
              <a:gd name="connsiteX125-709" fmla="*/ 11142318 w 12641071"/>
              <a:gd name="connsiteY125-710" fmla="*/ 3276914 h 5795240"/>
              <a:gd name="connsiteX126-711" fmla="*/ 11215952 w 12641071"/>
              <a:gd name="connsiteY126-712" fmla="*/ 3280632 h 5795240"/>
              <a:gd name="connsiteX127-713" fmla="*/ 11213133 w 12641071"/>
              <a:gd name="connsiteY127-714" fmla="*/ 3281062 h 5795240"/>
              <a:gd name="connsiteX128-715" fmla="*/ 11116921 w 12641071"/>
              <a:gd name="connsiteY128-716" fmla="*/ 3285921 h 5795240"/>
              <a:gd name="connsiteX129-717" fmla="*/ 11050507 w 12641071"/>
              <a:gd name="connsiteY129-718" fmla="*/ 3289274 h 5795240"/>
              <a:gd name="connsiteX130-719" fmla="*/ 11006292 w 12641071"/>
              <a:gd name="connsiteY130-720" fmla="*/ 3287041 h 5795240"/>
              <a:gd name="connsiteX131-721" fmla="*/ 10937101 w 12641071"/>
              <a:gd name="connsiteY131-722" fmla="*/ 3297601 h 5795240"/>
              <a:gd name="connsiteX132-723" fmla="*/ 10144740 w 12641071"/>
              <a:gd name="connsiteY132-724" fmla="*/ 4089962 h 5795240"/>
              <a:gd name="connsiteX133-725" fmla="*/ 10130374 w 12641071"/>
              <a:gd name="connsiteY133-726" fmla="*/ 4184101 h 5795240"/>
              <a:gd name="connsiteX134-727" fmla="*/ 10130375 w 12641071"/>
              <a:gd name="connsiteY134-728" fmla="*/ 4184103 h 5795240"/>
              <a:gd name="connsiteX135-729" fmla="*/ 10130656 w 12641071"/>
              <a:gd name="connsiteY135-730" fmla="*/ 4185950 h 5795240"/>
              <a:gd name="connsiteX136-731" fmla="*/ 10138194 w 12641071"/>
              <a:gd name="connsiteY136-732" fmla="*/ 4335228 h 5795240"/>
              <a:gd name="connsiteX137-733" fmla="*/ 10137710 w 12641071"/>
              <a:gd name="connsiteY137-734" fmla="*/ 4344822 h 5795240"/>
              <a:gd name="connsiteX138-735" fmla="*/ 10133555 w 12641071"/>
              <a:gd name="connsiteY138-736" fmla="*/ 4427096 h 5795240"/>
              <a:gd name="connsiteX139-737" fmla="*/ 10129312 w 12641071"/>
              <a:gd name="connsiteY139-738" fmla="*/ 4399289 h 5795240"/>
              <a:gd name="connsiteX140-739" fmla="*/ 10126797 w 12641071"/>
              <a:gd name="connsiteY140-740" fmla="*/ 4349498 h 5795240"/>
              <a:gd name="connsiteX141-741" fmla="*/ 10126796 w 12641071"/>
              <a:gd name="connsiteY141-742" fmla="*/ 4349498 h 5795240"/>
              <a:gd name="connsiteX142-743" fmla="*/ 10129311 w 12641071"/>
              <a:gd name="connsiteY142-744" fmla="*/ 4399289 h 5795240"/>
              <a:gd name="connsiteX143-745" fmla="*/ 10133554 w 12641071"/>
              <a:gd name="connsiteY143-746" fmla="*/ 4427096 h 5795240"/>
              <a:gd name="connsiteX144-747" fmla="*/ 10130656 w 12641071"/>
              <a:gd name="connsiteY144-748" fmla="*/ 4484506 h 5795240"/>
              <a:gd name="connsiteX145-749" fmla="*/ 8678182 w 12641071"/>
              <a:gd name="connsiteY145-750" fmla="*/ 5795240 h 5795240"/>
              <a:gd name="connsiteX146-751" fmla="*/ 7467518 w 12641071"/>
              <a:gd name="connsiteY146-752" fmla="*/ 5151535 h 5795240"/>
              <a:gd name="connsiteX147-753" fmla="*/ 7419945 w 12641071"/>
              <a:gd name="connsiteY147-754" fmla="*/ 5073228 h 5795240"/>
              <a:gd name="connsiteX148-755" fmla="*/ 7394386 w 12641071"/>
              <a:gd name="connsiteY148-756" fmla="*/ 5031156 h 5795240"/>
              <a:gd name="connsiteX149-757" fmla="*/ 7367299 w 12641071"/>
              <a:gd name="connsiteY149-758" fmla="*/ 4974928 h 5795240"/>
              <a:gd name="connsiteX150-759" fmla="*/ 7332905 w 12641071"/>
              <a:gd name="connsiteY150-760" fmla="*/ 4903531 h 5795240"/>
              <a:gd name="connsiteX151-761" fmla="*/ 7320958 w 12641071"/>
              <a:gd name="connsiteY151-762" fmla="*/ 4870887 h 5795240"/>
              <a:gd name="connsiteX152-763" fmla="*/ 7322174 w 12641071"/>
              <a:gd name="connsiteY152-764" fmla="*/ 4872361 h 5795240"/>
              <a:gd name="connsiteX153-765" fmla="*/ 7362630 w 12641071"/>
              <a:gd name="connsiteY153-766" fmla="*/ 4938954 h 5795240"/>
              <a:gd name="connsiteX154-767" fmla="*/ 7380779 w 12641071"/>
              <a:gd name="connsiteY154-768" fmla="*/ 4976628 h 5795240"/>
              <a:gd name="connsiteX155-769" fmla="*/ 7391210 w 12641071"/>
              <a:gd name="connsiteY155-770" fmla="*/ 4977944 h 5795240"/>
              <a:gd name="connsiteX156-771" fmla="*/ 7380780 w 12641071"/>
              <a:gd name="connsiteY156-772" fmla="*/ 4976628 h 5795240"/>
              <a:gd name="connsiteX157-773" fmla="*/ 7362631 w 12641071"/>
              <a:gd name="connsiteY157-774" fmla="*/ 4938954 h 5795240"/>
              <a:gd name="connsiteX158-775" fmla="*/ 7322175 w 12641071"/>
              <a:gd name="connsiteY158-776" fmla="*/ 4872361 h 5795240"/>
              <a:gd name="connsiteX159-777" fmla="*/ 7320959 w 12641071"/>
              <a:gd name="connsiteY159-778" fmla="*/ 4870887 h 5795240"/>
              <a:gd name="connsiteX160-779" fmla="*/ 7283811 w 12641071"/>
              <a:gd name="connsiteY160-780" fmla="*/ 4769391 h 5795240"/>
              <a:gd name="connsiteX161-781" fmla="*/ 7272112 w 12641071"/>
              <a:gd name="connsiteY161-782" fmla="*/ 4718630 h 5795240"/>
              <a:gd name="connsiteX162-783" fmla="*/ 7272111 w 12641071"/>
              <a:gd name="connsiteY162-784" fmla="*/ 4718630 h 5795240"/>
              <a:gd name="connsiteX163-785" fmla="*/ 7283810 w 12641071"/>
              <a:gd name="connsiteY163-786" fmla="*/ 4769391 h 5795240"/>
              <a:gd name="connsiteX164-787" fmla="*/ 7320958 w 12641071"/>
              <a:gd name="connsiteY164-788" fmla="*/ 4870887 h 5795240"/>
              <a:gd name="connsiteX165-789" fmla="*/ 7223551 w 12641071"/>
              <a:gd name="connsiteY165-790" fmla="*/ 4752829 h 5795240"/>
              <a:gd name="connsiteX166-791" fmla="*/ 6652445 w 12641071"/>
              <a:gd name="connsiteY166-792" fmla="*/ 4516269 h 5795240"/>
              <a:gd name="connsiteX167-793" fmla="*/ 6200873 w 12641071"/>
              <a:gd name="connsiteY167-794" fmla="*/ 4654206 h 5795240"/>
              <a:gd name="connsiteX168-795" fmla="*/ 6088813 w 12641071"/>
              <a:gd name="connsiteY168-796" fmla="*/ 4746663 h 5795240"/>
              <a:gd name="connsiteX169-797" fmla="*/ 6043019 w 12641071"/>
              <a:gd name="connsiteY169-798" fmla="*/ 4807902 h 5795240"/>
              <a:gd name="connsiteX170-799" fmla="*/ 6043021 w 12641071"/>
              <a:gd name="connsiteY170-800" fmla="*/ 4807902 h 5795240"/>
              <a:gd name="connsiteX171-801" fmla="*/ 6023271 w 12641071"/>
              <a:gd name="connsiteY171-802" fmla="*/ 4834312 h 5795240"/>
              <a:gd name="connsiteX172-803" fmla="*/ 5970678 w 12641071"/>
              <a:gd name="connsiteY172-804" fmla="*/ 4892181 h 5795240"/>
              <a:gd name="connsiteX173-805" fmla="*/ 5982717 w 12641071"/>
              <a:gd name="connsiteY173-806" fmla="*/ 4872361 h 5795240"/>
              <a:gd name="connsiteX174-807" fmla="*/ 5970675 w 12641071"/>
              <a:gd name="connsiteY174-808" fmla="*/ 4892181 h 5795240"/>
              <a:gd name="connsiteX175-809" fmla="*/ 5935320 w 12641071"/>
              <a:gd name="connsiteY175-810" fmla="*/ 4931081 h 5795240"/>
              <a:gd name="connsiteX176-811" fmla="*/ 4971763 w 12641071"/>
              <a:gd name="connsiteY176-812" fmla="*/ 5330200 h 5795240"/>
              <a:gd name="connsiteX177-813" fmla="*/ 3716172 w 12641071"/>
              <a:gd name="connsiteY177-814" fmla="*/ 4497938 h 5795240"/>
              <a:gd name="connsiteX178-815" fmla="*/ 3710773 w 12641071"/>
              <a:gd name="connsiteY178-816" fmla="*/ 4483182 h 5795240"/>
              <a:gd name="connsiteX179-817" fmla="*/ 3710773 w 12641071"/>
              <a:gd name="connsiteY179-818" fmla="*/ 4483181 h 5795240"/>
              <a:gd name="connsiteX180-819" fmla="*/ 3674984 w 12641071"/>
              <a:gd name="connsiteY180-820" fmla="*/ 4385402 h 5795240"/>
              <a:gd name="connsiteX181-821" fmla="*/ 3670349 w 12641071"/>
              <a:gd name="connsiteY181-822" fmla="*/ 4372742 h 5795240"/>
              <a:gd name="connsiteX182-823" fmla="*/ 3659438 w 12641071"/>
              <a:gd name="connsiteY182-824" fmla="*/ 4330309 h 5795240"/>
              <a:gd name="connsiteX183-825" fmla="*/ 3672084 w 12641071"/>
              <a:gd name="connsiteY183-826" fmla="*/ 4353606 h 5795240"/>
              <a:gd name="connsiteX184-827" fmla="*/ 3659440 w 12641071"/>
              <a:gd name="connsiteY184-828" fmla="*/ 4330309 h 5795240"/>
              <a:gd name="connsiteX185-829" fmla="*/ 3613217 w 12641071"/>
              <a:gd name="connsiteY185-830" fmla="*/ 4245153 h 5795240"/>
              <a:gd name="connsiteX186-831" fmla="*/ 3083792 w 12641071"/>
              <a:gd name="connsiteY186-832" fmla="*/ 3963660 h 5795240"/>
              <a:gd name="connsiteX187-833" fmla="*/ 2835272 w 12641071"/>
              <a:gd name="connsiteY187-834" fmla="*/ 4013833 h 5795240"/>
              <a:gd name="connsiteX188-835" fmla="*/ 2820214 w 12641071"/>
              <a:gd name="connsiteY188-836" fmla="*/ 4022007 h 5795240"/>
              <a:gd name="connsiteX189-837" fmla="*/ 2820212 w 12641071"/>
              <a:gd name="connsiteY189-838" fmla="*/ 4022008 h 5795240"/>
              <a:gd name="connsiteX190-839" fmla="*/ 2820206 w 12641071"/>
              <a:gd name="connsiteY190-840" fmla="*/ 4022011 h 5795240"/>
              <a:gd name="connsiteX191-841" fmla="*/ 2813481 w 12641071"/>
              <a:gd name="connsiteY191-842" fmla="*/ 4027041 h 5795240"/>
              <a:gd name="connsiteX192-843" fmla="*/ 2762875 w 12641071"/>
              <a:gd name="connsiteY192-844" fmla="*/ 4057784 h 5795240"/>
              <a:gd name="connsiteX193-845" fmla="*/ 2762878 w 12641071"/>
              <a:gd name="connsiteY193-846" fmla="*/ 4057784 h 5795240"/>
              <a:gd name="connsiteX194-847" fmla="*/ 2694694 w 12641071"/>
              <a:gd name="connsiteY194-848" fmla="*/ 4099208 h 5795240"/>
              <a:gd name="connsiteX195-849" fmla="*/ 2726822 w 12641071"/>
              <a:gd name="connsiteY195-850" fmla="*/ 4072700 h 5795240"/>
              <a:gd name="connsiteX196-851" fmla="*/ 2757719 w 12641071"/>
              <a:gd name="connsiteY196-852" fmla="*/ 4055929 h 5795240"/>
              <a:gd name="connsiteX197-853" fmla="*/ 2757718 w 12641071"/>
              <a:gd name="connsiteY197-854" fmla="*/ 4055928 h 5795240"/>
              <a:gd name="connsiteX198-855" fmla="*/ 2726820 w 12641071"/>
              <a:gd name="connsiteY198-856" fmla="*/ 4072700 h 5795240"/>
              <a:gd name="connsiteX199-857" fmla="*/ 2694692 w 12641071"/>
              <a:gd name="connsiteY199-858" fmla="*/ 4099208 h 5795240"/>
              <a:gd name="connsiteX200-859" fmla="*/ 2664698 w 12641071"/>
              <a:gd name="connsiteY200-860" fmla="*/ 4117431 h 5795240"/>
              <a:gd name="connsiteX201-861" fmla="*/ 1804544 w 12641071"/>
              <a:gd name="connsiteY201-862" fmla="*/ 4335229 h 5795240"/>
              <a:gd name="connsiteX202-863" fmla="*/ 0 w 12641071"/>
              <a:gd name="connsiteY202-864" fmla="*/ 2530685 h 5795240"/>
              <a:gd name="connsiteX203-865" fmla="*/ 1804544 w 12641071"/>
              <a:gd name="connsiteY203-866" fmla="*/ 726143 h 5795240"/>
              <a:gd name="connsiteX204-867" fmla="*/ 3080549 w 12641071"/>
              <a:gd name="connsiteY204-868" fmla="*/ 1254682 h 5795240"/>
              <a:gd name="connsiteX205-869" fmla="*/ 3106404 w 12641071"/>
              <a:gd name="connsiteY205-870" fmla="*/ 1283128 h 5795240"/>
              <a:gd name="connsiteX206-871" fmla="*/ 3125122 w 12641071"/>
              <a:gd name="connsiteY206-872" fmla="*/ 1317614 h 5795240"/>
              <a:gd name="connsiteX207-873" fmla="*/ 3139022 w 12641071"/>
              <a:gd name="connsiteY207-874" fmla="*/ 1334461 h 5795240"/>
              <a:gd name="connsiteX208-875" fmla="*/ 3139022 w 12641071"/>
              <a:gd name="connsiteY208-876" fmla="*/ 1334462 h 5795240"/>
              <a:gd name="connsiteX209-877" fmla="*/ 3139022 w 12641071"/>
              <a:gd name="connsiteY209-878" fmla="*/ 1334461 h 5795240"/>
              <a:gd name="connsiteX210-879" fmla="*/ 3139022 w 12641071"/>
              <a:gd name="connsiteY210-880" fmla="*/ 1334459 h 5795240"/>
              <a:gd name="connsiteX211-881" fmla="*/ 3125123 w 12641071"/>
              <a:gd name="connsiteY211-882" fmla="*/ 1317614 h 5795240"/>
              <a:gd name="connsiteX212-883" fmla="*/ 3106405 w 12641071"/>
              <a:gd name="connsiteY212-884" fmla="*/ 1283128 h 5795240"/>
              <a:gd name="connsiteX213-885" fmla="*/ 3148227 w 12641071"/>
              <a:gd name="connsiteY213-886" fmla="*/ 1329145 h 5795240"/>
              <a:gd name="connsiteX214-887" fmla="*/ 3148227 w 12641071"/>
              <a:gd name="connsiteY214-888" fmla="*/ 1329146 h 5795240"/>
              <a:gd name="connsiteX215-889" fmla="*/ 3197018 w 12641071"/>
              <a:gd name="connsiteY215-890" fmla="*/ 1382828 h 5795240"/>
              <a:gd name="connsiteX216-891" fmla="*/ 3234533 w 12641071"/>
              <a:gd name="connsiteY216-892" fmla="*/ 1432995 h 5795240"/>
              <a:gd name="connsiteX217-893" fmla="*/ 3234535 w 12641071"/>
              <a:gd name="connsiteY217-894" fmla="*/ 1432997 h 5795240"/>
              <a:gd name="connsiteX218-895" fmla="*/ 3234536 w 12641071"/>
              <a:gd name="connsiteY218-896" fmla="*/ 1432999 h 5795240"/>
              <a:gd name="connsiteX219-897" fmla="*/ 3268676 w 12641071"/>
              <a:gd name="connsiteY219-898" fmla="*/ 1461167 h 5795240"/>
              <a:gd name="connsiteX220-899" fmla="*/ 3565826 w 12641071"/>
              <a:gd name="connsiteY220-900" fmla="*/ 1551935 h 5795240"/>
              <a:gd name="connsiteX221-901" fmla="*/ 4086504 w 12641071"/>
              <a:gd name="connsiteY221-902" fmla="*/ 1127574 h 5795240"/>
              <a:gd name="connsiteX222-903" fmla="*/ 4094702 w 12641071"/>
              <a:gd name="connsiteY222-904" fmla="*/ 1046255 h 5795240"/>
              <a:gd name="connsiteX223-905" fmla="*/ 4101065 w 12641071"/>
              <a:gd name="connsiteY223-906" fmla="*/ 1044040 h 5795240"/>
              <a:gd name="connsiteX224-907" fmla="*/ 4097301 w 12641071"/>
              <a:gd name="connsiteY224-908" fmla="*/ 1118570 h 5795240"/>
              <a:gd name="connsiteX225-909" fmla="*/ 4101065 w 12641071"/>
              <a:gd name="connsiteY225-910" fmla="*/ 1044042 h 5795240"/>
              <a:gd name="connsiteX226-911" fmla="*/ 4206937 w 12641071"/>
              <a:gd name="connsiteY226-912" fmla="*/ 1007188 h 5795240"/>
              <a:gd name="connsiteX227-913" fmla="*/ 4206937 w 12641071"/>
              <a:gd name="connsiteY227-914" fmla="*/ 1007186 h 5795240"/>
              <a:gd name="connsiteX228-915" fmla="*/ 4101067 w 12641071"/>
              <a:gd name="connsiteY228-916" fmla="*/ 1044040 h 5795240"/>
              <a:gd name="connsiteX229-917" fmla="*/ 4103078 w 12641071"/>
              <a:gd name="connsiteY229-918" fmla="*/ 1004204 h 5795240"/>
              <a:gd name="connsiteX230-919" fmla="*/ 5215874 w 12641071"/>
              <a:gd name="connsiteY230-920" fmla="*/ 0 h 5795240"/>
              <a:gd name="connsiteX0-921" fmla="*/ 5964869 w 12641071"/>
              <a:gd name="connsiteY0-922" fmla="*/ 4795171 h 5795240"/>
              <a:gd name="connsiteX1-923" fmla="*/ 6019264 w 12641071"/>
              <a:gd name="connsiteY1-924" fmla="*/ 4804905 h 5795240"/>
              <a:gd name="connsiteX2-925" fmla="*/ 6036570 w 12641071"/>
              <a:gd name="connsiteY2-926" fmla="*/ 4807089 h 5795240"/>
              <a:gd name="connsiteX3-927" fmla="*/ 6019265 w 12641071"/>
              <a:gd name="connsiteY3-928" fmla="*/ 4804905 h 5795240"/>
              <a:gd name="connsiteX4-929" fmla="*/ 5964869 w 12641071"/>
              <a:gd name="connsiteY4-930" fmla="*/ 4795171 h 5795240"/>
              <a:gd name="connsiteX5-931" fmla="*/ 3682364 w 12641071"/>
              <a:gd name="connsiteY5-932" fmla="*/ 4386723 h 5795240"/>
              <a:gd name="connsiteX6-933" fmla="*/ 3772428 w 12641071"/>
              <a:gd name="connsiteY6-934" fmla="*/ 4402840 h 5795240"/>
              <a:gd name="connsiteX7-935" fmla="*/ 3772428 w 12641071"/>
              <a:gd name="connsiteY7-936" fmla="*/ 4402840 h 5795240"/>
              <a:gd name="connsiteX8-937" fmla="*/ 3682364 w 12641071"/>
              <a:gd name="connsiteY8-938" fmla="*/ 4386723 h 5795240"/>
              <a:gd name="connsiteX9-939" fmla="*/ 3190020 w 12641071"/>
              <a:gd name="connsiteY9-940" fmla="*/ 1396271 h 5795240"/>
              <a:gd name="connsiteX10-941" fmla="*/ 3190020 w 12641071"/>
              <a:gd name="connsiteY10-942" fmla="*/ 1396272 h 5795240"/>
              <a:gd name="connsiteX11-943" fmla="*/ 3202490 w 12641071"/>
              <a:gd name="connsiteY11-944" fmla="*/ 1406560 h 5795240"/>
              <a:gd name="connsiteX12-945" fmla="*/ 3190020 w 12641071"/>
              <a:gd name="connsiteY12-946" fmla="*/ 1396271 h 5795240"/>
              <a:gd name="connsiteX13-947" fmla="*/ 6034389 w 12641071"/>
              <a:gd name="connsiteY13-948" fmla="*/ 371047 h 5795240"/>
              <a:gd name="connsiteX14-949" fmla="*/ 5912002 w 12641071"/>
              <a:gd name="connsiteY14-950" fmla="*/ 413650 h 5795240"/>
              <a:gd name="connsiteX15-951" fmla="*/ 5912002 w 12641071"/>
              <a:gd name="connsiteY15-952" fmla="*/ 413650 h 5795240"/>
              <a:gd name="connsiteX16-953" fmla="*/ 6034389 w 12641071"/>
              <a:gd name="connsiteY16-954" fmla="*/ 371047 h 5795240"/>
              <a:gd name="connsiteX17-955" fmla="*/ 5215874 w 12641071"/>
              <a:gd name="connsiteY17-956" fmla="*/ 0 h 5795240"/>
              <a:gd name="connsiteX18-957" fmla="*/ 5927386 w 12641071"/>
              <a:gd name="connsiteY18-958" fmla="*/ 255427 h 5795240"/>
              <a:gd name="connsiteX19-959" fmla="*/ 5974443 w 12641071"/>
              <a:gd name="connsiteY19-960" fmla="*/ 298195 h 5795240"/>
              <a:gd name="connsiteX20-961" fmla="*/ 5974448 w 12641071"/>
              <a:gd name="connsiteY20-962" fmla="*/ 298200 h 5795240"/>
              <a:gd name="connsiteX21-963" fmla="*/ 6006819 w 12641071"/>
              <a:gd name="connsiteY21-964" fmla="*/ 327622 h 5795240"/>
              <a:gd name="connsiteX22-965" fmla="*/ 6043427 w 12641071"/>
              <a:gd name="connsiteY22-966" fmla="*/ 367901 h 5795240"/>
              <a:gd name="connsiteX23-967" fmla="*/ 6043429 w 12641071"/>
              <a:gd name="connsiteY23-968" fmla="*/ 367901 h 5795240"/>
              <a:gd name="connsiteX24-969" fmla="*/ 6079014 w 12641071"/>
              <a:gd name="connsiteY24-970" fmla="*/ 407056 h 5795240"/>
              <a:gd name="connsiteX25-971" fmla="*/ 6105193 w 12641071"/>
              <a:gd name="connsiteY25-972" fmla="*/ 442067 h 5795240"/>
              <a:gd name="connsiteX26-973" fmla="*/ 6069206 w 12641071"/>
              <a:gd name="connsiteY26-974" fmla="*/ 409359 h 5795240"/>
              <a:gd name="connsiteX27-975" fmla="*/ 6105193 w 12641071"/>
              <a:gd name="connsiteY27-976" fmla="*/ 442069 h 5795240"/>
              <a:gd name="connsiteX28-977" fmla="*/ 6143408 w 12641071"/>
              <a:gd name="connsiteY28-978" fmla="*/ 493169 h 5795240"/>
              <a:gd name="connsiteX29-979" fmla="*/ 6143427 w 12641071"/>
              <a:gd name="connsiteY29-980" fmla="*/ 493200 h 5795240"/>
              <a:gd name="connsiteX30-981" fmla="*/ 6215965 w 12641071"/>
              <a:gd name="connsiteY30-982" fmla="*/ 619406 h 5795240"/>
              <a:gd name="connsiteX31-983" fmla="*/ 6234035 w 12641071"/>
              <a:gd name="connsiteY31-984" fmla="*/ 658746 h 5795240"/>
              <a:gd name="connsiteX32-985" fmla="*/ 6274009 w 12641071"/>
              <a:gd name="connsiteY32-986" fmla="*/ 760197 h 5795240"/>
              <a:gd name="connsiteX33-987" fmla="*/ 6287839 w 12641071"/>
              <a:gd name="connsiteY33-988" fmla="*/ 801938 h 5795240"/>
              <a:gd name="connsiteX34-989" fmla="*/ 6321546 w 12641071"/>
              <a:gd name="connsiteY34-990" fmla="*/ 948207 h 5795240"/>
              <a:gd name="connsiteX35-991" fmla="*/ 6321550 w 12641071"/>
              <a:gd name="connsiteY35-992" fmla="*/ 948224 h 5795240"/>
              <a:gd name="connsiteX36-993" fmla="*/ 6334438 w 12641071"/>
              <a:gd name="connsiteY36-994" fmla="*/ 1118571 h 5795240"/>
              <a:gd name="connsiteX37-995" fmla="*/ 6334438 w 12641071"/>
              <a:gd name="connsiteY37-996" fmla="*/ 1118570 h 5795240"/>
              <a:gd name="connsiteX38-997" fmla="*/ 6321550 w 12641071"/>
              <a:gd name="connsiteY38-998" fmla="*/ 948222 h 5795240"/>
              <a:gd name="connsiteX39-999" fmla="*/ 6321546 w 12641071"/>
              <a:gd name="connsiteY39-1000" fmla="*/ 948207 h 5795240"/>
              <a:gd name="connsiteX40-1001" fmla="*/ 6295696 w 12641071"/>
              <a:gd name="connsiteY40-1002" fmla="*/ 825653 h 5795240"/>
              <a:gd name="connsiteX41-1003" fmla="*/ 6287839 w 12641071"/>
              <a:gd name="connsiteY41-1004" fmla="*/ 801938 h 5795240"/>
              <a:gd name="connsiteX42-1005" fmla="*/ 6284151 w 12641071"/>
              <a:gd name="connsiteY42-1006" fmla="*/ 785941 h 5795240"/>
              <a:gd name="connsiteX43-1007" fmla="*/ 6274009 w 12641071"/>
              <a:gd name="connsiteY43-1008" fmla="*/ 760197 h 5795240"/>
              <a:gd name="connsiteX44-1009" fmla="*/ 6256852 w 12641071"/>
              <a:gd name="connsiteY44-1010" fmla="*/ 708420 h 5795240"/>
              <a:gd name="connsiteX45-1011" fmla="*/ 6234035 w 12641071"/>
              <a:gd name="connsiteY45-1012" fmla="*/ 658746 h 5795240"/>
              <a:gd name="connsiteX46-1013" fmla="*/ 6224136 w 12641071"/>
              <a:gd name="connsiteY46-1014" fmla="*/ 633624 h 5795240"/>
              <a:gd name="connsiteX47-1015" fmla="*/ 6215965 w 12641071"/>
              <a:gd name="connsiteY47-1016" fmla="*/ 619406 h 5795240"/>
              <a:gd name="connsiteX48-1017" fmla="*/ 6205824 w 12641071"/>
              <a:gd name="connsiteY48-1018" fmla="*/ 597325 h 5795240"/>
              <a:gd name="connsiteX49-1019" fmla="*/ 6143427 w 12641071"/>
              <a:gd name="connsiteY49-1020" fmla="*/ 493200 h 5795240"/>
              <a:gd name="connsiteX50-1021" fmla="*/ 6143408 w 12641071"/>
              <a:gd name="connsiteY50-1022" fmla="*/ 493167 h 5795240"/>
              <a:gd name="connsiteX51-1023" fmla="*/ 6105193 w 12641071"/>
              <a:gd name="connsiteY51-1024" fmla="*/ 442067 h 5795240"/>
              <a:gd name="connsiteX52-1025" fmla="*/ 6141460 w 12641071"/>
              <a:gd name="connsiteY52-1026" fmla="*/ 475027 h 5795240"/>
              <a:gd name="connsiteX53-1027" fmla="*/ 6788665 w 12641071"/>
              <a:gd name="connsiteY53-1028" fmla="*/ 707369 h 5795240"/>
              <a:gd name="connsiteX54-1029" fmla="*/ 7184710 w 12641071"/>
              <a:gd name="connsiteY54-1030" fmla="*/ 627411 h 5795240"/>
              <a:gd name="connsiteX55-1031" fmla="*/ 7264545 w 12641071"/>
              <a:gd name="connsiteY55-1032" fmla="*/ 588952 h 5795240"/>
              <a:gd name="connsiteX56-1033" fmla="*/ 7213686 w 12641071"/>
              <a:gd name="connsiteY56-1034" fmla="*/ 626983 h 5795240"/>
              <a:gd name="connsiteX57-1035" fmla="*/ 7128319 w 12641071"/>
              <a:gd name="connsiteY57-1036" fmla="*/ 705504 h 5795240"/>
              <a:gd name="connsiteX58-1037" fmla="*/ 7083110 w 12641071"/>
              <a:gd name="connsiteY58-1038" fmla="*/ 757072 h 5795240"/>
              <a:gd name="connsiteX59-1039" fmla="*/ 7083111 w 12641071"/>
              <a:gd name="connsiteY59-1040" fmla="*/ 757072 h 5795240"/>
              <a:gd name="connsiteX60-1041" fmla="*/ 7128319 w 12641071"/>
              <a:gd name="connsiteY60-1042" fmla="*/ 705506 h 5795240"/>
              <a:gd name="connsiteX61-1043" fmla="*/ 7213686 w 12641071"/>
              <a:gd name="connsiteY61-1044" fmla="*/ 626984 h 5795240"/>
              <a:gd name="connsiteX62-1045" fmla="*/ 7264545 w 12641071"/>
              <a:gd name="connsiteY62-1046" fmla="*/ 588953 h 5795240"/>
              <a:gd name="connsiteX63-1047" fmla="*/ 7273651 w 12641071"/>
              <a:gd name="connsiteY63-1048" fmla="*/ 584566 h 5795240"/>
              <a:gd name="connsiteX64-1049" fmla="*/ 7314851 w 12641071"/>
              <a:gd name="connsiteY64-1050" fmla="*/ 559537 h 5795240"/>
              <a:gd name="connsiteX65-1051" fmla="*/ 7354131 w 12641071"/>
              <a:gd name="connsiteY65-1052" fmla="*/ 565467 h 5795240"/>
              <a:gd name="connsiteX66-1053" fmla="*/ 7429608 w 12641071"/>
              <a:gd name="connsiteY66-1054" fmla="*/ 586051 h 5795240"/>
              <a:gd name="connsiteX67-1055" fmla="*/ 7429611 w 12641071"/>
              <a:gd name="connsiteY67-1056" fmla="*/ 586050 h 5795240"/>
              <a:gd name="connsiteX68-1057" fmla="*/ 7354132 w 12641071"/>
              <a:gd name="connsiteY68-1058" fmla="*/ 565465 h 5795240"/>
              <a:gd name="connsiteX69-1059" fmla="*/ 7314853 w 12641071"/>
              <a:gd name="connsiteY69-1060" fmla="*/ 559536 h 5795240"/>
              <a:gd name="connsiteX70-1061" fmla="*/ 7314851 w 12641071"/>
              <a:gd name="connsiteY70-1062" fmla="*/ 559537 h 5795240"/>
              <a:gd name="connsiteX71-1063" fmla="*/ 7314849 w 12641071"/>
              <a:gd name="connsiteY71-1064" fmla="*/ 559537 h 5795240"/>
              <a:gd name="connsiteX72-1065" fmla="*/ 7273651 w 12641071"/>
              <a:gd name="connsiteY72-1066" fmla="*/ 584565 h 5795240"/>
              <a:gd name="connsiteX73-1067" fmla="*/ 7264545 w 12641071"/>
              <a:gd name="connsiteY73-1068" fmla="*/ 588952 h 5795240"/>
              <a:gd name="connsiteX74-1069" fmla="*/ 7296407 w 12641071"/>
              <a:gd name="connsiteY74-1070" fmla="*/ 565126 h 5795240"/>
              <a:gd name="connsiteX75-1071" fmla="*/ 7307447 w 12641071"/>
              <a:gd name="connsiteY75-1072" fmla="*/ 558419 h 5795240"/>
              <a:gd name="connsiteX76-1073" fmla="*/ 7307450 w 12641071"/>
              <a:gd name="connsiteY76-1074" fmla="*/ 558419 h 5795240"/>
              <a:gd name="connsiteX77-1075" fmla="*/ 7385004 w 12641071"/>
              <a:gd name="connsiteY77-1076" fmla="*/ 511303 h 5795240"/>
              <a:gd name="connsiteX78-1077" fmla="*/ 7391626 w 12641071"/>
              <a:gd name="connsiteY78-1078" fmla="*/ 508114 h 5795240"/>
              <a:gd name="connsiteX79-1079" fmla="*/ 7391631 w 12641071"/>
              <a:gd name="connsiteY79-1080" fmla="*/ 508110 h 5795240"/>
              <a:gd name="connsiteX80-1081" fmla="*/ 7478934 w 12641071"/>
              <a:gd name="connsiteY80-1082" fmla="*/ 466053 h 5795240"/>
              <a:gd name="connsiteX81-1083" fmla="*/ 7897193 w 12641071"/>
              <a:gd name="connsiteY81-1084" fmla="*/ 381611 h 5795240"/>
              <a:gd name="connsiteX82-1085" fmla="*/ 8788216 w 12641071"/>
              <a:gd name="connsiteY82-1086" fmla="*/ 855364 h 5795240"/>
              <a:gd name="connsiteX83-1087" fmla="*/ 8832362 w 12641071"/>
              <a:gd name="connsiteY83-1088" fmla="*/ 928030 h 5795240"/>
              <a:gd name="connsiteX84-1089" fmla="*/ 8832362 w 12641071"/>
              <a:gd name="connsiteY84-1090" fmla="*/ 928033 h 5795240"/>
              <a:gd name="connsiteX85-1091" fmla="*/ 8842040 w 12641071"/>
              <a:gd name="connsiteY85-1092" fmla="*/ 943961 h 5795240"/>
              <a:gd name="connsiteX86-1093" fmla="*/ 8856144 w 12641071"/>
              <a:gd name="connsiteY86-1094" fmla="*/ 973241 h 5795240"/>
              <a:gd name="connsiteX87-1095" fmla="*/ 8856145 w 12641071"/>
              <a:gd name="connsiteY87-1096" fmla="*/ 973241 h 5795240"/>
              <a:gd name="connsiteX88-1097" fmla="*/ 8878117 w 12641071"/>
              <a:gd name="connsiteY88-1098" fmla="*/ 1018851 h 5795240"/>
              <a:gd name="connsiteX89-1099" fmla="*/ 8877719 w 12641071"/>
              <a:gd name="connsiteY89-1100" fmla="*/ 1018369 h 5795240"/>
              <a:gd name="connsiteX90-1101" fmla="*/ 8853250 w 12641071"/>
              <a:gd name="connsiteY90-1102" fmla="*/ 973288 h 5795240"/>
              <a:gd name="connsiteX91-1103" fmla="*/ 8853249 w 12641071"/>
              <a:gd name="connsiteY91-1104" fmla="*/ 973288 h 5795240"/>
              <a:gd name="connsiteX92-1105" fmla="*/ 8853248 w 12641071"/>
              <a:gd name="connsiteY92-1106" fmla="*/ 973287 h 5795240"/>
              <a:gd name="connsiteX93-1107" fmla="*/ 8849677 w 12641071"/>
              <a:gd name="connsiteY93-1108" fmla="*/ 973341 h 5795240"/>
              <a:gd name="connsiteX94-1109" fmla="*/ 8641543 w 12641071"/>
              <a:gd name="connsiteY94-1110" fmla="*/ 916577 h 5795240"/>
              <a:gd name="connsiteX95-1111" fmla="*/ 8641545 w 12641071"/>
              <a:gd name="connsiteY95-1112" fmla="*/ 916580 h 5795240"/>
              <a:gd name="connsiteX96-1113" fmla="*/ 8849676 w 12641071"/>
              <a:gd name="connsiteY96-1114" fmla="*/ 973343 h 5795240"/>
              <a:gd name="connsiteX97-1115" fmla="*/ 8853248 w 12641071"/>
              <a:gd name="connsiteY97-1116" fmla="*/ 973288 h 5795240"/>
              <a:gd name="connsiteX98-1117" fmla="*/ 8877719 w 12641071"/>
              <a:gd name="connsiteY98-1118" fmla="*/ 1018371 h 5795240"/>
              <a:gd name="connsiteX99-1119" fmla="*/ 8878116 w 12641071"/>
              <a:gd name="connsiteY99-1120" fmla="*/ 1018851 h 5795240"/>
              <a:gd name="connsiteX100-1121" fmla="*/ 8887288 w 12641071"/>
              <a:gd name="connsiteY100-1122" fmla="*/ 1037892 h 5795240"/>
              <a:gd name="connsiteX101-1123" fmla="*/ 8949899 w 12641071"/>
              <a:gd name="connsiteY101-1124" fmla="*/ 1239592 h 5795240"/>
              <a:gd name="connsiteX102-1125" fmla="*/ 8968437 w 12641071"/>
              <a:gd name="connsiteY102-1126" fmla="*/ 1423482 h 5795240"/>
              <a:gd name="connsiteX103-1127" fmla="*/ 8949899 w 12641071"/>
              <a:gd name="connsiteY103-1128" fmla="*/ 1239591 h 5795240"/>
              <a:gd name="connsiteX104-1129" fmla="*/ 8887288 w 12641071"/>
              <a:gd name="connsiteY104-1130" fmla="*/ 1037890 h 5795240"/>
              <a:gd name="connsiteX105-1131" fmla="*/ 8878116 w 12641071"/>
              <a:gd name="connsiteY105-1132" fmla="*/ 1018851 h 5795240"/>
              <a:gd name="connsiteX106-1133" fmla="*/ 8931285 w 12641071"/>
              <a:gd name="connsiteY106-1134" fmla="*/ 1083292 h 5795240"/>
              <a:gd name="connsiteX107-1135" fmla="*/ 9241478 w 12641071"/>
              <a:gd name="connsiteY107-1136" fmla="*/ 1211778 h 5795240"/>
              <a:gd name="connsiteX108-1137" fmla="*/ 9605238 w 12641071"/>
              <a:gd name="connsiteY108-1138" fmla="*/ 1018369 h 5795240"/>
              <a:gd name="connsiteX109-1139" fmla="*/ 9636247 w 12641071"/>
              <a:gd name="connsiteY109-1140" fmla="*/ 961241 h 5795240"/>
              <a:gd name="connsiteX110-1141" fmla="*/ 9641995 w 12641071"/>
              <a:gd name="connsiteY110-1142" fmla="*/ 961152 h 5795240"/>
              <a:gd name="connsiteX111-1143" fmla="*/ 9584939 w 12641071"/>
              <a:gd name="connsiteY111-1144" fmla="*/ 1079594 h 5795240"/>
              <a:gd name="connsiteX112-1145" fmla="*/ 9546257 w 12641071"/>
              <a:gd name="connsiteY112-1146" fmla="*/ 1204206 h 5795240"/>
              <a:gd name="connsiteX113-1147" fmla="*/ 9584939 w 12641071"/>
              <a:gd name="connsiteY113-1148" fmla="*/ 1079596 h 5795240"/>
              <a:gd name="connsiteX114-1149" fmla="*/ 9641995 w 12641071"/>
              <a:gd name="connsiteY114-1150" fmla="*/ 961153 h 5795240"/>
              <a:gd name="connsiteX115-1151" fmla="*/ 9653069 w 12641071"/>
              <a:gd name="connsiteY115-1152" fmla="*/ 960983 h 5795240"/>
              <a:gd name="connsiteX116-1153" fmla="*/ 9801564 w 12641071"/>
              <a:gd name="connsiteY116-1154" fmla="*/ 1196828 h 5795240"/>
              <a:gd name="connsiteX117-1155" fmla="*/ 9801566 w 12641071"/>
              <a:gd name="connsiteY117-1156" fmla="*/ 1196828 h 5795240"/>
              <a:gd name="connsiteX118-1157" fmla="*/ 9653070 w 12641071"/>
              <a:gd name="connsiteY118-1158" fmla="*/ 960982 h 5795240"/>
              <a:gd name="connsiteX119-1159" fmla="*/ 9641996 w 12641071"/>
              <a:gd name="connsiteY119-1160" fmla="*/ 961152 h 5795240"/>
              <a:gd name="connsiteX120-1161" fmla="*/ 9651917 w 12641071"/>
              <a:gd name="connsiteY120-1162" fmla="*/ 940556 h 5795240"/>
              <a:gd name="connsiteX121-1163" fmla="*/ 11050508 w 12641071"/>
              <a:gd name="connsiteY121-1164" fmla="*/ 108150 h 5795240"/>
              <a:gd name="connsiteX122-1165" fmla="*/ 12641071 w 12641071"/>
              <a:gd name="connsiteY122-1166" fmla="*/ 1698711 h 5795240"/>
              <a:gd name="connsiteX123-1167" fmla="*/ 11371062 w 12641071"/>
              <a:gd name="connsiteY123-1168" fmla="*/ 3256960 h 5795240"/>
              <a:gd name="connsiteX124-1169" fmla="*/ 11215953 w 12641071"/>
              <a:gd name="connsiteY124-1170" fmla="*/ 3280632 h 5795240"/>
              <a:gd name="connsiteX125-1171" fmla="*/ 11142318 w 12641071"/>
              <a:gd name="connsiteY125-1172" fmla="*/ 3276914 h 5795240"/>
              <a:gd name="connsiteX126-1173" fmla="*/ 11215952 w 12641071"/>
              <a:gd name="connsiteY126-1174" fmla="*/ 3280632 h 5795240"/>
              <a:gd name="connsiteX127-1175" fmla="*/ 11213133 w 12641071"/>
              <a:gd name="connsiteY127-1176" fmla="*/ 3281062 h 5795240"/>
              <a:gd name="connsiteX128-1177" fmla="*/ 11116921 w 12641071"/>
              <a:gd name="connsiteY128-1178" fmla="*/ 3285921 h 5795240"/>
              <a:gd name="connsiteX129-1179" fmla="*/ 11050507 w 12641071"/>
              <a:gd name="connsiteY129-1180" fmla="*/ 3289274 h 5795240"/>
              <a:gd name="connsiteX130-1181" fmla="*/ 11006292 w 12641071"/>
              <a:gd name="connsiteY130-1182" fmla="*/ 3287041 h 5795240"/>
              <a:gd name="connsiteX131-1183" fmla="*/ 10937101 w 12641071"/>
              <a:gd name="connsiteY131-1184" fmla="*/ 3297601 h 5795240"/>
              <a:gd name="connsiteX132-1185" fmla="*/ 10144740 w 12641071"/>
              <a:gd name="connsiteY132-1186" fmla="*/ 4089962 h 5795240"/>
              <a:gd name="connsiteX133-1187" fmla="*/ 10130374 w 12641071"/>
              <a:gd name="connsiteY133-1188" fmla="*/ 4184101 h 5795240"/>
              <a:gd name="connsiteX134-1189" fmla="*/ 10130375 w 12641071"/>
              <a:gd name="connsiteY134-1190" fmla="*/ 4184103 h 5795240"/>
              <a:gd name="connsiteX135-1191" fmla="*/ 10130656 w 12641071"/>
              <a:gd name="connsiteY135-1192" fmla="*/ 4185950 h 5795240"/>
              <a:gd name="connsiteX136-1193" fmla="*/ 10138194 w 12641071"/>
              <a:gd name="connsiteY136-1194" fmla="*/ 4335228 h 5795240"/>
              <a:gd name="connsiteX137-1195" fmla="*/ 10137710 w 12641071"/>
              <a:gd name="connsiteY137-1196" fmla="*/ 4344822 h 5795240"/>
              <a:gd name="connsiteX138-1197" fmla="*/ 10133555 w 12641071"/>
              <a:gd name="connsiteY138-1198" fmla="*/ 4427096 h 5795240"/>
              <a:gd name="connsiteX139-1199" fmla="*/ 10129312 w 12641071"/>
              <a:gd name="connsiteY139-1200" fmla="*/ 4399289 h 5795240"/>
              <a:gd name="connsiteX140-1201" fmla="*/ 10126797 w 12641071"/>
              <a:gd name="connsiteY140-1202" fmla="*/ 4349498 h 5795240"/>
              <a:gd name="connsiteX141-1203" fmla="*/ 10126796 w 12641071"/>
              <a:gd name="connsiteY141-1204" fmla="*/ 4349498 h 5795240"/>
              <a:gd name="connsiteX142-1205" fmla="*/ 10129311 w 12641071"/>
              <a:gd name="connsiteY142-1206" fmla="*/ 4399289 h 5795240"/>
              <a:gd name="connsiteX143-1207" fmla="*/ 10133554 w 12641071"/>
              <a:gd name="connsiteY143-1208" fmla="*/ 4427096 h 5795240"/>
              <a:gd name="connsiteX144-1209" fmla="*/ 10130656 w 12641071"/>
              <a:gd name="connsiteY144-1210" fmla="*/ 4484506 h 5795240"/>
              <a:gd name="connsiteX145-1211" fmla="*/ 8678182 w 12641071"/>
              <a:gd name="connsiteY145-1212" fmla="*/ 5795240 h 5795240"/>
              <a:gd name="connsiteX146-1213" fmla="*/ 7467518 w 12641071"/>
              <a:gd name="connsiteY146-1214" fmla="*/ 5151535 h 5795240"/>
              <a:gd name="connsiteX147-1215" fmla="*/ 7419945 w 12641071"/>
              <a:gd name="connsiteY147-1216" fmla="*/ 5073228 h 5795240"/>
              <a:gd name="connsiteX148-1217" fmla="*/ 7394386 w 12641071"/>
              <a:gd name="connsiteY148-1218" fmla="*/ 5031156 h 5795240"/>
              <a:gd name="connsiteX149-1219" fmla="*/ 7367299 w 12641071"/>
              <a:gd name="connsiteY149-1220" fmla="*/ 4974928 h 5795240"/>
              <a:gd name="connsiteX150-1221" fmla="*/ 7332905 w 12641071"/>
              <a:gd name="connsiteY150-1222" fmla="*/ 4903531 h 5795240"/>
              <a:gd name="connsiteX151-1223" fmla="*/ 7320958 w 12641071"/>
              <a:gd name="connsiteY151-1224" fmla="*/ 4870887 h 5795240"/>
              <a:gd name="connsiteX152-1225" fmla="*/ 7322174 w 12641071"/>
              <a:gd name="connsiteY152-1226" fmla="*/ 4872361 h 5795240"/>
              <a:gd name="connsiteX153-1227" fmla="*/ 7362630 w 12641071"/>
              <a:gd name="connsiteY153-1228" fmla="*/ 4938954 h 5795240"/>
              <a:gd name="connsiteX154-1229" fmla="*/ 7380779 w 12641071"/>
              <a:gd name="connsiteY154-1230" fmla="*/ 4976628 h 5795240"/>
              <a:gd name="connsiteX155-1231" fmla="*/ 7391210 w 12641071"/>
              <a:gd name="connsiteY155-1232" fmla="*/ 4977944 h 5795240"/>
              <a:gd name="connsiteX156-1233" fmla="*/ 7380780 w 12641071"/>
              <a:gd name="connsiteY156-1234" fmla="*/ 4976628 h 5795240"/>
              <a:gd name="connsiteX157-1235" fmla="*/ 7362631 w 12641071"/>
              <a:gd name="connsiteY157-1236" fmla="*/ 4938954 h 5795240"/>
              <a:gd name="connsiteX158-1237" fmla="*/ 7322175 w 12641071"/>
              <a:gd name="connsiteY158-1238" fmla="*/ 4872361 h 5795240"/>
              <a:gd name="connsiteX159-1239" fmla="*/ 7320959 w 12641071"/>
              <a:gd name="connsiteY159-1240" fmla="*/ 4870887 h 5795240"/>
              <a:gd name="connsiteX160-1241" fmla="*/ 7283811 w 12641071"/>
              <a:gd name="connsiteY160-1242" fmla="*/ 4769391 h 5795240"/>
              <a:gd name="connsiteX161-1243" fmla="*/ 7272112 w 12641071"/>
              <a:gd name="connsiteY161-1244" fmla="*/ 4718630 h 5795240"/>
              <a:gd name="connsiteX162-1245" fmla="*/ 7272111 w 12641071"/>
              <a:gd name="connsiteY162-1246" fmla="*/ 4718630 h 5795240"/>
              <a:gd name="connsiteX163-1247" fmla="*/ 7283810 w 12641071"/>
              <a:gd name="connsiteY163-1248" fmla="*/ 4769391 h 5795240"/>
              <a:gd name="connsiteX164-1249" fmla="*/ 7320958 w 12641071"/>
              <a:gd name="connsiteY164-1250" fmla="*/ 4870887 h 5795240"/>
              <a:gd name="connsiteX165-1251" fmla="*/ 7223551 w 12641071"/>
              <a:gd name="connsiteY165-1252" fmla="*/ 4752829 h 5795240"/>
              <a:gd name="connsiteX166-1253" fmla="*/ 6652445 w 12641071"/>
              <a:gd name="connsiteY166-1254" fmla="*/ 4516269 h 5795240"/>
              <a:gd name="connsiteX167-1255" fmla="*/ 6200873 w 12641071"/>
              <a:gd name="connsiteY167-1256" fmla="*/ 4654206 h 5795240"/>
              <a:gd name="connsiteX168-1257" fmla="*/ 6088813 w 12641071"/>
              <a:gd name="connsiteY168-1258" fmla="*/ 4746663 h 5795240"/>
              <a:gd name="connsiteX169-1259" fmla="*/ 6043019 w 12641071"/>
              <a:gd name="connsiteY169-1260" fmla="*/ 4807902 h 5795240"/>
              <a:gd name="connsiteX170-1261" fmla="*/ 6043021 w 12641071"/>
              <a:gd name="connsiteY170-1262" fmla="*/ 4807902 h 5795240"/>
              <a:gd name="connsiteX171-1263" fmla="*/ 6023271 w 12641071"/>
              <a:gd name="connsiteY171-1264" fmla="*/ 4834312 h 5795240"/>
              <a:gd name="connsiteX172-1265" fmla="*/ 5970678 w 12641071"/>
              <a:gd name="connsiteY172-1266" fmla="*/ 4892181 h 5795240"/>
              <a:gd name="connsiteX173-1267" fmla="*/ 5982717 w 12641071"/>
              <a:gd name="connsiteY173-1268" fmla="*/ 4872361 h 5795240"/>
              <a:gd name="connsiteX174-1269" fmla="*/ 5970675 w 12641071"/>
              <a:gd name="connsiteY174-1270" fmla="*/ 4892181 h 5795240"/>
              <a:gd name="connsiteX175-1271" fmla="*/ 5935320 w 12641071"/>
              <a:gd name="connsiteY175-1272" fmla="*/ 4931081 h 5795240"/>
              <a:gd name="connsiteX176-1273" fmla="*/ 4971763 w 12641071"/>
              <a:gd name="connsiteY176-1274" fmla="*/ 5330200 h 5795240"/>
              <a:gd name="connsiteX177-1275" fmla="*/ 3716172 w 12641071"/>
              <a:gd name="connsiteY177-1276" fmla="*/ 4497938 h 5795240"/>
              <a:gd name="connsiteX178-1277" fmla="*/ 3710773 w 12641071"/>
              <a:gd name="connsiteY178-1278" fmla="*/ 4483182 h 5795240"/>
              <a:gd name="connsiteX179-1279" fmla="*/ 3710773 w 12641071"/>
              <a:gd name="connsiteY179-1280" fmla="*/ 4483181 h 5795240"/>
              <a:gd name="connsiteX180-1281" fmla="*/ 3674984 w 12641071"/>
              <a:gd name="connsiteY180-1282" fmla="*/ 4385402 h 5795240"/>
              <a:gd name="connsiteX181-1283" fmla="*/ 3670349 w 12641071"/>
              <a:gd name="connsiteY181-1284" fmla="*/ 4372742 h 5795240"/>
              <a:gd name="connsiteX182-1285" fmla="*/ 3659438 w 12641071"/>
              <a:gd name="connsiteY182-1286" fmla="*/ 4330309 h 5795240"/>
              <a:gd name="connsiteX183-1287" fmla="*/ 3672084 w 12641071"/>
              <a:gd name="connsiteY183-1288" fmla="*/ 4353606 h 5795240"/>
              <a:gd name="connsiteX184-1289" fmla="*/ 3659440 w 12641071"/>
              <a:gd name="connsiteY184-1290" fmla="*/ 4330309 h 5795240"/>
              <a:gd name="connsiteX185-1291" fmla="*/ 3613217 w 12641071"/>
              <a:gd name="connsiteY185-1292" fmla="*/ 4245153 h 5795240"/>
              <a:gd name="connsiteX186-1293" fmla="*/ 3083792 w 12641071"/>
              <a:gd name="connsiteY186-1294" fmla="*/ 3963660 h 5795240"/>
              <a:gd name="connsiteX187-1295" fmla="*/ 2835272 w 12641071"/>
              <a:gd name="connsiteY187-1296" fmla="*/ 4013833 h 5795240"/>
              <a:gd name="connsiteX188-1297" fmla="*/ 2820214 w 12641071"/>
              <a:gd name="connsiteY188-1298" fmla="*/ 4022007 h 5795240"/>
              <a:gd name="connsiteX189-1299" fmla="*/ 2820212 w 12641071"/>
              <a:gd name="connsiteY189-1300" fmla="*/ 4022008 h 5795240"/>
              <a:gd name="connsiteX190-1301" fmla="*/ 2820206 w 12641071"/>
              <a:gd name="connsiteY190-1302" fmla="*/ 4022011 h 5795240"/>
              <a:gd name="connsiteX191-1303" fmla="*/ 2813481 w 12641071"/>
              <a:gd name="connsiteY191-1304" fmla="*/ 4027041 h 5795240"/>
              <a:gd name="connsiteX192-1305" fmla="*/ 2762875 w 12641071"/>
              <a:gd name="connsiteY192-1306" fmla="*/ 4057784 h 5795240"/>
              <a:gd name="connsiteX193-1307" fmla="*/ 2762878 w 12641071"/>
              <a:gd name="connsiteY193-1308" fmla="*/ 4057784 h 5795240"/>
              <a:gd name="connsiteX194-1309" fmla="*/ 2694694 w 12641071"/>
              <a:gd name="connsiteY194-1310" fmla="*/ 4099208 h 5795240"/>
              <a:gd name="connsiteX195-1311" fmla="*/ 2726822 w 12641071"/>
              <a:gd name="connsiteY195-1312" fmla="*/ 4072700 h 5795240"/>
              <a:gd name="connsiteX196-1313" fmla="*/ 2757719 w 12641071"/>
              <a:gd name="connsiteY196-1314" fmla="*/ 4055929 h 5795240"/>
              <a:gd name="connsiteX197-1315" fmla="*/ 2757718 w 12641071"/>
              <a:gd name="connsiteY197-1316" fmla="*/ 4055928 h 5795240"/>
              <a:gd name="connsiteX198-1317" fmla="*/ 2726820 w 12641071"/>
              <a:gd name="connsiteY198-1318" fmla="*/ 4072700 h 5795240"/>
              <a:gd name="connsiteX199-1319" fmla="*/ 2694692 w 12641071"/>
              <a:gd name="connsiteY199-1320" fmla="*/ 4099208 h 5795240"/>
              <a:gd name="connsiteX200-1321" fmla="*/ 2664698 w 12641071"/>
              <a:gd name="connsiteY200-1322" fmla="*/ 4117431 h 5795240"/>
              <a:gd name="connsiteX201-1323" fmla="*/ 1804544 w 12641071"/>
              <a:gd name="connsiteY201-1324" fmla="*/ 4335229 h 5795240"/>
              <a:gd name="connsiteX202-1325" fmla="*/ 0 w 12641071"/>
              <a:gd name="connsiteY202-1326" fmla="*/ 2530685 h 5795240"/>
              <a:gd name="connsiteX203-1327" fmla="*/ 1804544 w 12641071"/>
              <a:gd name="connsiteY203-1328" fmla="*/ 726143 h 5795240"/>
              <a:gd name="connsiteX204-1329" fmla="*/ 3080549 w 12641071"/>
              <a:gd name="connsiteY204-1330" fmla="*/ 1254682 h 5795240"/>
              <a:gd name="connsiteX205-1331" fmla="*/ 3106404 w 12641071"/>
              <a:gd name="connsiteY205-1332" fmla="*/ 1283128 h 5795240"/>
              <a:gd name="connsiteX206-1333" fmla="*/ 3125122 w 12641071"/>
              <a:gd name="connsiteY206-1334" fmla="*/ 1317614 h 5795240"/>
              <a:gd name="connsiteX207-1335" fmla="*/ 3139022 w 12641071"/>
              <a:gd name="connsiteY207-1336" fmla="*/ 1334461 h 5795240"/>
              <a:gd name="connsiteX208-1337" fmla="*/ 3139022 w 12641071"/>
              <a:gd name="connsiteY208-1338" fmla="*/ 1334462 h 5795240"/>
              <a:gd name="connsiteX209-1339" fmla="*/ 3139022 w 12641071"/>
              <a:gd name="connsiteY209-1340" fmla="*/ 1334461 h 5795240"/>
              <a:gd name="connsiteX210-1341" fmla="*/ 3139022 w 12641071"/>
              <a:gd name="connsiteY210-1342" fmla="*/ 1334459 h 5795240"/>
              <a:gd name="connsiteX211-1343" fmla="*/ 3125123 w 12641071"/>
              <a:gd name="connsiteY211-1344" fmla="*/ 1317614 h 5795240"/>
              <a:gd name="connsiteX212-1345" fmla="*/ 3106405 w 12641071"/>
              <a:gd name="connsiteY212-1346" fmla="*/ 1283128 h 5795240"/>
              <a:gd name="connsiteX213-1347" fmla="*/ 3148227 w 12641071"/>
              <a:gd name="connsiteY213-1348" fmla="*/ 1329145 h 5795240"/>
              <a:gd name="connsiteX214-1349" fmla="*/ 3197018 w 12641071"/>
              <a:gd name="connsiteY214-1350" fmla="*/ 1382828 h 5795240"/>
              <a:gd name="connsiteX215-1351" fmla="*/ 3234533 w 12641071"/>
              <a:gd name="connsiteY215-1352" fmla="*/ 1432995 h 5795240"/>
              <a:gd name="connsiteX216-1353" fmla="*/ 3234535 w 12641071"/>
              <a:gd name="connsiteY216-1354" fmla="*/ 1432997 h 5795240"/>
              <a:gd name="connsiteX217-1355" fmla="*/ 3234536 w 12641071"/>
              <a:gd name="connsiteY217-1356" fmla="*/ 1432999 h 5795240"/>
              <a:gd name="connsiteX218-1357" fmla="*/ 3268676 w 12641071"/>
              <a:gd name="connsiteY218-1358" fmla="*/ 1461167 h 5795240"/>
              <a:gd name="connsiteX219-1359" fmla="*/ 3565826 w 12641071"/>
              <a:gd name="connsiteY219-1360" fmla="*/ 1551935 h 5795240"/>
              <a:gd name="connsiteX220-1361" fmla="*/ 4086504 w 12641071"/>
              <a:gd name="connsiteY220-1362" fmla="*/ 1127574 h 5795240"/>
              <a:gd name="connsiteX221-1363" fmla="*/ 4094702 w 12641071"/>
              <a:gd name="connsiteY221-1364" fmla="*/ 1046255 h 5795240"/>
              <a:gd name="connsiteX222-1365" fmla="*/ 4101065 w 12641071"/>
              <a:gd name="connsiteY222-1366" fmla="*/ 1044040 h 5795240"/>
              <a:gd name="connsiteX223-1367" fmla="*/ 4097301 w 12641071"/>
              <a:gd name="connsiteY223-1368" fmla="*/ 1118570 h 5795240"/>
              <a:gd name="connsiteX224-1369" fmla="*/ 4101065 w 12641071"/>
              <a:gd name="connsiteY224-1370" fmla="*/ 1044042 h 5795240"/>
              <a:gd name="connsiteX225-1371" fmla="*/ 4206937 w 12641071"/>
              <a:gd name="connsiteY225-1372" fmla="*/ 1007188 h 5795240"/>
              <a:gd name="connsiteX226-1373" fmla="*/ 4206937 w 12641071"/>
              <a:gd name="connsiteY226-1374" fmla="*/ 1007186 h 5795240"/>
              <a:gd name="connsiteX227-1375" fmla="*/ 4101067 w 12641071"/>
              <a:gd name="connsiteY227-1376" fmla="*/ 1044040 h 5795240"/>
              <a:gd name="connsiteX228-1377" fmla="*/ 4103078 w 12641071"/>
              <a:gd name="connsiteY228-1378" fmla="*/ 1004204 h 5795240"/>
              <a:gd name="connsiteX229-1379" fmla="*/ 5215874 w 12641071"/>
              <a:gd name="connsiteY229-1380" fmla="*/ 0 h 5795240"/>
              <a:gd name="connsiteX0-1381" fmla="*/ 5964869 w 12641071"/>
              <a:gd name="connsiteY0-1382" fmla="*/ 4795171 h 5795240"/>
              <a:gd name="connsiteX1-1383" fmla="*/ 6019264 w 12641071"/>
              <a:gd name="connsiteY1-1384" fmla="*/ 4804905 h 5795240"/>
              <a:gd name="connsiteX2-1385" fmla="*/ 6036570 w 12641071"/>
              <a:gd name="connsiteY2-1386" fmla="*/ 4807089 h 5795240"/>
              <a:gd name="connsiteX3-1387" fmla="*/ 6019265 w 12641071"/>
              <a:gd name="connsiteY3-1388" fmla="*/ 4804905 h 5795240"/>
              <a:gd name="connsiteX4-1389" fmla="*/ 5964869 w 12641071"/>
              <a:gd name="connsiteY4-1390" fmla="*/ 4795171 h 5795240"/>
              <a:gd name="connsiteX5-1391" fmla="*/ 3682364 w 12641071"/>
              <a:gd name="connsiteY5-1392" fmla="*/ 4386723 h 5795240"/>
              <a:gd name="connsiteX6-1393" fmla="*/ 3772428 w 12641071"/>
              <a:gd name="connsiteY6-1394" fmla="*/ 4402840 h 5795240"/>
              <a:gd name="connsiteX7-1395" fmla="*/ 3772428 w 12641071"/>
              <a:gd name="connsiteY7-1396" fmla="*/ 4402840 h 5795240"/>
              <a:gd name="connsiteX8-1397" fmla="*/ 3682364 w 12641071"/>
              <a:gd name="connsiteY8-1398" fmla="*/ 4386723 h 5795240"/>
              <a:gd name="connsiteX9-1399" fmla="*/ 3190020 w 12641071"/>
              <a:gd name="connsiteY9-1400" fmla="*/ 1396271 h 5795240"/>
              <a:gd name="connsiteX10-1401" fmla="*/ 3190020 w 12641071"/>
              <a:gd name="connsiteY10-1402" fmla="*/ 1396272 h 5795240"/>
              <a:gd name="connsiteX11-1403" fmla="*/ 3202490 w 12641071"/>
              <a:gd name="connsiteY11-1404" fmla="*/ 1406560 h 5795240"/>
              <a:gd name="connsiteX12-1405" fmla="*/ 3190020 w 12641071"/>
              <a:gd name="connsiteY12-1406" fmla="*/ 1396271 h 5795240"/>
              <a:gd name="connsiteX13-1407" fmla="*/ 6034389 w 12641071"/>
              <a:gd name="connsiteY13-1408" fmla="*/ 371047 h 5795240"/>
              <a:gd name="connsiteX14-1409" fmla="*/ 5912002 w 12641071"/>
              <a:gd name="connsiteY14-1410" fmla="*/ 413650 h 5795240"/>
              <a:gd name="connsiteX15-1411" fmla="*/ 5912002 w 12641071"/>
              <a:gd name="connsiteY15-1412" fmla="*/ 413650 h 5795240"/>
              <a:gd name="connsiteX16-1413" fmla="*/ 6034389 w 12641071"/>
              <a:gd name="connsiteY16-1414" fmla="*/ 371047 h 5795240"/>
              <a:gd name="connsiteX17-1415" fmla="*/ 5215874 w 12641071"/>
              <a:gd name="connsiteY17-1416" fmla="*/ 0 h 5795240"/>
              <a:gd name="connsiteX18-1417" fmla="*/ 5927386 w 12641071"/>
              <a:gd name="connsiteY18-1418" fmla="*/ 255427 h 5795240"/>
              <a:gd name="connsiteX19-1419" fmla="*/ 5974443 w 12641071"/>
              <a:gd name="connsiteY19-1420" fmla="*/ 298195 h 5795240"/>
              <a:gd name="connsiteX20-1421" fmla="*/ 5974448 w 12641071"/>
              <a:gd name="connsiteY20-1422" fmla="*/ 298200 h 5795240"/>
              <a:gd name="connsiteX21-1423" fmla="*/ 6006819 w 12641071"/>
              <a:gd name="connsiteY21-1424" fmla="*/ 327622 h 5795240"/>
              <a:gd name="connsiteX22-1425" fmla="*/ 6043427 w 12641071"/>
              <a:gd name="connsiteY22-1426" fmla="*/ 367901 h 5795240"/>
              <a:gd name="connsiteX23-1427" fmla="*/ 6043429 w 12641071"/>
              <a:gd name="connsiteY23-1428" fmla="*/ 367901 h 5795240"/>
              <a:gd name="connsiteX24-1429" fmla="*/ 6079014 w 12641071"/>
              <a:gd name="connsiteY24-1430" fmla="*/ 407056 h 5795240"/>
              <a:gd name="connsiteX25-1431" fmla="*/ 6105193 w 12641071"/>
              <a:gd name="connsiteY25-1432" fmla="*/ 442067 h 5795240"/>
              <a:gd name="connsiteX26-1433" fmla="*/ 6069206 w 12641071"/>
              <a:gd name="connsiteY26-1434" fmla="*/ 409359 h 5795240"/>
              <a:gd name="connsiteX27-1435" fmla="*/ 6105193 w 12641071"/>
              <a:gd name="connsiteY27-1436" fmla="*/ 442069 h 5795240"/>
              <a:gd name="connsiteX28-1437" fmla="*/ 6143408 w 12641071"/>
              <a:gd name="connsiteY28-1438" fmla="*/ 493169 h 5795240"/>
              <a:gd name="connsiteX29-1439" fmla="*/ 6143427 w 12641071"/>
              <a:gd name="connsiteY29-1440" fmla="*/ 493200 h 5795240"/>
              <a:gd name="connsiteX30-1441" fmla="*/ 6215965 w 12641071"/>
              <a:gd name="connsiteY30-1442" fmla="*/ 619406 h 5795240"/>
              <a:gd name="connsiteX31-1443" fmla="*/ 6234035 w 12641071"/>
              <a:gd name="connsiteY31-1444" fmla="*/ 658746 h 5795240"/>
              <a:gd name="connsiteX32-1445" fmla="*/ 6274009 w 12641071"/>
              <a:gd name="connsiteY32-1446" fmla="*/ 760197 h 5795240"/>
              <a:gd name="connsiteX33-1447" fmla="*/ 6287839 w 12641071"/>
              <a:gd name="connsiteY33-1448" fmla="*/ 801938 h 5795240"/>
              <a:gd name="connsiteX34-1449" fmla="*/ 6321546 w 12641071"/>
              <a:gd name="connsiteY34-1450" fmla="*/ 948207 h 5795240"/>
              <a:gd name="connsiteX35-1451" fmla="*/ 6321550 w 12641071"/>
              <a:gd name="connsiteY35-1452" fmla="*/ 948224 h 5795240"/>
              <a:gd name="connsiteX36-1453" fmla="*/ 6334438 w 12641071"/>
              <a:gd name="connsiteY36-1454" fmla="*/ 1118571 h 5795240"/>
              <a:gd name="connsiteX37-1455" fmla="*/ 6334438 w 12641071"/>
              <a:gd name="connsiteY37-1456" fmla="*/ 1118570 h 5795240"/>
              <a:gd name="connsiteX38-1457" fmla="*/ 6321550 w 12641071"/>
              <a:gd name="connsiteY38-1458" fmla="*/ 948222 h 5795240"/>
              <a:gd name="connsiteX39-1459" fmla="*/ 6321546 w 12641071"/>
              <a:gd name="connsiteY39-1460" fmla="*/ 948207 h 5795240"/>
              <a:gd name="connsiteX40-1461" fmla="*/ 6295696 w 12641071"/>
              <a:gd name="connsiteY40-1462" fmla="*/ 825653 h 5795240"/>
              <a:gd name="connsiteX41-1463" fmla="*/ 6287839 w 12641071"/>
              <a:gd name="connsiteY41-1464" fmla="*/ 801938 h 5795240"/>
              <a:gd name="connsiteX42-1465" fmla="*/ 6284151 w 12641071"/>
              <a:gd name="connsiteY42-1466" fmla="*/ 785941 h 5795240"/>
              <a:gd name="connsiteX43-1467" fmla="*/ 6274009 w 12641071"/>
              <a:gd name="connsiteY43-1468" fmla="*/ 760197 h 5795240"/>
              <a:gd name="connsiteX44-1469" fmla="*/ 6256852 w 12641071"/>
              <a:gd name="connsiteY44-1470" fmla="*/ 708420 h 5795240"/>
              <a:gd name="connsiteX45-1471" fmla="*/ 6234035 w 12641071"/>
              <a:gd name="connsiteY45-1472" fmla="*/ 658746 h 5795240"/>
              <a:gd name="connsiteX46-1473" fmla="*/ 6224136 w 12641071"/>
              <a:gd name="connsiteY46-1474" fmla="*/ 633624 h 5795240"/>
              <a:gd name="connsiteX47-1475" fmla="*/ 6215965 w 12641071"/>
              <a:gd name="connsiteY47-1476" fmla="*/ 619406 h 5795240"/>
              <a:gd name="connsiteX48-1477" fmla="*/ 6205824 w 12641071"/>
              <a:gd name="connsiteY48-1478" fmla="*/ 597325 h 5795240"/>
              <a:gd name="connsiteX49-1479" fmla="*/ 6143427 w 12641071"/>
              <a:gd name="connsiteY49-1480" fmla="*/ 493200 h 5795240"/>
              <a:gd name="connsiteX50-1481" fmla="*/ 6143408 w 12641071"/>
              <a:gd name="connsiteY50-1482" fmla="*/ 493167 h 5795240"/>
              <a:gd name="connsiteX51-1483" fmla="*/ 6105193 w 12641071"/>
              <a:gd name="connsiteY51-1484" fmla="*/ 442067 h 5795240"/>
              <a:gd name="connsiteX52-1485" fmla="*/ 6141460 w 12641071"/>
              <a:gd name="connsiteY52-1486" fmla="*/ 475027 h 5795240"/>
              <a:gd name="connsiteX53-1487" fmla="*/ 6788665 w 12641071"/>
              <a:gd name="connsiteY53-1488" fmla="*/ 707369 h 5795240"/>
              <a:gd name="connsiteX54-1489" fmla="*/ 7184710 w 12641071"/>
              <a:gd name="connsiteY54-1490" fmla="*/ 627411 h 5795240"/>
              <a:gd name="connsiteX55-1491" fmla="*/ 7264545 w 12641071"/>
              <a:gd name="connsiteY55-1492" fmla="*/ 588952 h 5795240"/>
              <a:gd name="connsiteX56-1493" fmla="*/ 7213686 w 12641071"/>
              <a:gd name="connsiteY56-1494" fmla="*/ 626983 h 5795240"/>
              <a:gd name="connsiteX57-1495" fmla="*/ 7128319 w 12641071"/>
              <a:gd name="connsiteY57-1496" fmla="*/ 705504 h 5795240"/>
              <a:gd name="connsiteX58-1497" fmla="*/ 7083110 w 12641071"/>
              <a:gd name="connsiteY58-1498" fmla="*/ 757072 h 5795240"/>
              <a:gd name="connsiteX59-1499" fmla="*/ 7083111 w 12641071"/>
              <a:gd name="connsiteY59-1500" fmla="*/ 757072 h 5795240"/>
              <a:gd name="connsiteX60-1501" fmla="*/ 7128319 w 12641071"/>
              <a:gd name="connsiteY60-1502" fmla="*/ 705506 h 5795240"/>
              <a:gd name="connsiteX61-1503" fmla="*/ 7213686 w 12641071"/>
              <a:gd name="connsiteY61-1504" fmla="*/ 626984 h 5795240"/>
              <a:gd name="connsiteX62-1505" fmla="*/ 7264545 w 12641071"/>
              <a:gd name="connsiteY62-1506" fmla="*/ 588953 h 5795240"/>
              <a:gd name="connsiteX63-1507" fmla="*/ 7273651 w 12641071"/>
              <a:gd name="connsiteY63-1508" fmla="*/ 584566 h 5795240"/>
              <a:gd name="connsiteX64-1509" fmla="*/ 7314851 w 12641071"/>
              <a:gd name="connsiteY64-1510" fmla="*/ 559537 h 5795240"/>
              <a:gd name="connsiteX65-1511" fmla="*/ 7354131 w 12641071"/>
              <a:gd name="connsiteY65-1512" fmla="*/ 565467 h 5795240"/>
              <a:gd name="connsiteX66-1513" fmla="*/ 7429608 w 12641071"/>
              <a:gd name="connsiteY66-1514" fmla="*/ 586051 h 5795240"/>
              <a:gd name="connsiteX67-1515" fmla="*/ 7429611 w 12641071"/>
              <a:gd name="connsiteY67-1516" fmla="*/ 586050 h 5795240"/>
              <a:gd name="connsiteX68-1517" fmla="*/ 7354132 w 12641071"/>
              <a:gd name="connsiteY68-1518" fmla="*/ 565465 h 5795240"/>
              <a:gd name="connsiteX69-1519" fmla="*/ 7314853 w 12641071"/>
              <a:gd name="connsiteY69-1520" fmla="*/ 559536 h 5795240"/>
              <a:gd name="connsiteX70-1521" fmla="*/ 7314851 w 12641071"/>
              <a:gd name="connsiteY70-1522" fmla="*/ 559537 h 5795240"/>
              <a:gd name="connsiteX71-1523" fmla="*/ 7314849 w 12641071"/>
              <a:gd name="connsiteY71-1524" fmla="*/ 559537 h 5795240"/>
              <a:gd name="connsiteX72-1525" fmla="*/ 7273651 w 12641071"/>
              <a:gd name="connsiteY72-1526" fmla="*/ 584565 h 5795240"/>
              <a:gd name="connsiteX73-1527" fmla="*/ 7264545 w 12641071"/>
              <a:gd name="connsiteY73-1528" fmla="*/ 588952 h 5795240"/>
              <a:gd name="connsiteX74-1529" fmla="*/ 7296407 w 12641071"/>
              <a:gd name="connsiteY74-1530" fmla="*/ 565126 h 5795240"/>
              <a:gd name="connsiteX75-1531" fmla="*/ 7307447 w 12641071"/>
              <a:gd name="connsiteY75-1532" fmla="*/ 558419 h 5795240"/>
              <a:gd name="connsiteX76-1533" fmla="*/ 7307450 w 12641071"/>
              <a:gd name="connsiteY76-1534" fmla="*/ 558419 h 5795240"/>
              <a:gd name="connsiteX77-1535" fmla="*/ 7385004 w 12641071"/>
              <a:gd name="connsiteY77-1536" fmla="*/ 511303 h 5795240"/>
              <a:gd name="connsiteX78-1537" fmla="*/ 7391626 w 12641071"/>
              <a:gd name="connsiteY78-1538" fmla="*/ 508114 h 5795240"/>
              <a:gd name="connsiteX79-1539" fmla="*/ 7391631 w 12641071"/>
              <a:gd name="connsiteY79-1540" fmla="*/ 508110 h 5795240"/>
              <a:gd name="connsiteX80-1541" fmla="*/ 7478934 w 12641071"/>
              <a:gd name="connsiteY80-1542" fmla="*/ 466053 h 5795240"/>
              <a:gd name="connsiteX81-1543" fmla="*/ 7897193 w 12641071"/>
              <a:gd name="connsiteY81-1544" fmla="*/ 381611 h 5795240"/>
              <a:gd name="connsiteX82-1545" fmla="*/ 8788216 w 12641071"/>
              <a:gd name="connsiteY82-1546" fmla="*/ 855364 h 5795240"/>
              <a:gd name="connsiteX83-1547" fmla="*/ 8832362 w 12641071"/>
              <a:gd name="connsiteY83-1548" fmla="*/ 928030 h 5795240"/>
              <a:gd name="connsiteX84-1549" fmla="*/ 8832362 w 12641071"/>
              <a:gd name="connsiteY84-1550" fmla="*/ 928033 h 5795240"/>
              <a:gd name="connsiteX85-1551" fmla="*/ 8842040 w 12641071"/>
              <a:gd name="connsiteY85-1552" fmla="*/ 943961 h 5795240"/>
              <a:gd name="connsiteX86-1553" fmla="*/ 8856144 w 12641071"/>
              <a:gd name="connsiteY86-1554" fmla="*/ 973241 h 5795240"/>
              <a:gd name="connsiteX87-1555" fmla="*/ 8856145 w 12641071"/>
              <a:gd name="connsiteY87-1556" fmla="*/ 973241 h 5795240"/>
              <a:gd name="connsiteX88-1557" fmla="*/ 8878117 w 12641071"/>
              <a:gd name="connsiteY88-1558" fmla="*/ 1018851 h 5795240"/>
              <a:gd name="connsiteX89-1559" fmla="*/ 8877719 w 12641071"/>
              <a:gd name="connsiteY89-1560" fmla="*/ 1018369 h 5795240"/>
              <a:gd name="connsiteX90-1561" fmla="*/ 8853250 w 12641071"/>
              <a:gd name="connsiteY90-1562" fmla="*/ 973288 h 5795240"/>
              <a:gd name="connsiteX91-1563" fmla="*/ 8853249 w 12641071"/>
              <a:gd name="connsiteY91-1564" fmla="*/ 973288 h 5795240"/>
              <a:gd name="connsiteX92-1565" fmla="*/ 8853248 w 12641071"/>
              <a:gd name="connsiteY92-1566" fmla="*/ 973287 h 5795240"/>
              <a:gd name="connsiteX93-1567" fmla="*/ 8849677 w 12641071"/>
              <a:gd name="connsiteY93-1568" fmla="*/ 973341 h 5795240"/>
              <a:gd name="connsiteX94-1569" fmla="*/ 8641543 w 12641071"/>
              <a:gd name="connsiteY94-1570" fmla="*/ 916577 h 5795240"/>
              <a:gd name="connsiteX95-1571" fmla="*/ 8641545 w 12641071"/>
              <a:gd name="connsiteY95-1572" fmla="*/ 916580 h 5795240"/>
              <a:gd name="connsiteX96-1573" fmla="*/ 8849676 w 12641071"/>
              <a:gd name="connsiteY96-1574" fmla="*/ 973343 h 5795240"/>
              <a:gd name="connsiteX97-1575" fmla="*/ 8853248 w 12641071"/>
              <a:gd name="connsiteY97-1576" fmla="*/ 973288 h 5795240"/>
              <a:gd name="connsiteX98-1577" fmla="*/ 8877719 w 12641071"/>
              <a:gd name="connsiteY98-1578" fmla="*/ 1018371 h 5795240"/>
              <a:gd name="connsiteX99-1579" fmla="*/ 8878116 w 12641071"/>
              <a:gd name="connsiteY99-1580" fmla="*/ 1018851 h 5795240"/>
              <a:gd name="connsiteX100-1581" fmla="*/ 8887288 w 12641071"/>
              <a:gd name="connsiteY100-1582" fmla="*/ 1037892 h 5795240"/>
              <a:gd name="connsiteX101-1583" fmla="*/ 8949899 w 12641071"/>
              <a:gd name="connsiteY101-1584" fmla="*/ 1239592 h 5795240"/>
              <a:gd name="connsiteX102-1585" fmla="*/ 8968437 w 12641071"/>
              <a:gd name="connsiteY102-1586" fmla="*/ 1423482 h 5795240"/>
              <a:gd name="connsiteX103-1587" fmla="*/ 8949899 w 12641071"/>
              <a:gd name="connsiteY103-1588" fmla="*/ 1239591 h 5795240"/>
              <a:gd name="connsiteX104-1589" fmla="*/ 8887288 w 12641071"/>
              <a:gd name="connsiteY104-1590" fmla="*/ 1037890 h 5795240"/>
              <a:gd name="connsiteX105-1591" fmla="*/ 8878116 w 12641071"/>
              <a:gd name="connsiteY105-1592" fmla="*/ 1018851 h 5795240"/>
              <a:gd name="connsiteX106-1593" fmla="*/ 8931285 w 12641071"/>
              <a:gd name="connsiteY106-1594" fmla="*/ 1083292 h 5795240"/>
              <a:gd name="connsiteX107-1595" fmla="*/ 9241478 w 12641071"/>
              <a:gd name="connsiteY107-1596" fmla="*/ 1211778 h 5795240"/>
              <a:gd name="connsiteX108-1597" fmla="*/ 9605238 w 12641071"/>
              <a:gd name="connsiteY108-1598" fmla="*/ 1018369 h 5795240"/>
              <a:gd name="connsiteX109-1599" fmla="*/ 9636247 w 12641071"/>
              <a:gd name="connsiteY109-1600" fmla="*/ 961241 h 5795240"/>
              <a:gd name="connsiteX110-1601" fmla="*/ 9641995 w 12641071"/>
              <a:gd name="connsiteY110-1602" fmla="*/ 961152 h 5795240"/>
              <a:gd name="connsiteX111-1603" fmla="*/ 9584939 w 12641071"/>
              <a:gd name="connsiteY111-1604" fmla="*/ 1079594 h 5795240"/>
              <a:gd name="connsiteX112-1605" fmla="*/ 9546257 w 12641071"/>
              <a:gd name="connsiteY112-1606" fmla="*/ 1204206 h 5795240"/>
              <a:gd name="connsiteX113-1607" fmla="*/ 9584939 w 12641071"/>
              <a:gd name="connsiteY113-1608" fmla="*/ 1079596 h 5795240"/>
              <a:gd name="connsiteX114-1609" fmla="*/ 9641995 w 12641071"/>
              <a:gd name="connsiteY114-1610" fmla="*/ 961153 h 5795240"/>
              <a:gd name="connsiteX115-1611" fmla="*/ 9653069 w 12641071"/>
              <a:gd name="connsiteY115-1612" fmla="*/ 960983 h 5795240"/>
              <a:gd name="connsiteX116-1613" fmla="*/ 9801564 w 12641071"/>
              <a:gd name="connsiteY116-1614" fmla="*/ 1196828 h 5795240"/>
              <a:gd name="connsiteX117-1615" fmla="*/ 9801566 w 12641071"/>
              <a:gd name="connsiteY117-1616" fmla="*/ 1196828 h 5795240"/>
              <a:gd name="connsiteX118-1617" fmla="*/ 9653070 w 12641071"/>
              <a:gd name="connsiteY118-1618" fmla="*/ 960982 h 5795240"/>
              <a:gd name="connsiteX119-1619" fmla="*/ 9641996 w 12641071"/>
              <a:gd name="connsiteY119-1620" fmla="*/ 961152 h 5795240"/>
              <a:gd name="connsiteX120-1621" fmla="*/ 9651917 w 12641071"/>
              <a:gd name="connsiteY120-1622" fmla="*/ 940556 h 5795240"/>
              <a:gd name="connsiteX121-1623" fmla="*/ 11050508 w 12641071"/>
              <a:gd name="connsiteY121-1624" fmla="*/ 108150 h 5795240"/>
              <a:gd name="connsiteX122-1625" fmla="*/ 12641071 w 12641071"/>
              <a:gd name="connsiteY122-1626" fmla="*/ 1698711 h 5795240"/>
              <a:gd name="connsiteX123-1627" fmla="*/ 11371062 w 12641071"/>
              <a:gd name="connsiteY123-1628" fmla="*/ 3256960 h 5795240"/>
              <a:gd name="connsiteX124-1629" fmla="*/ 11215953 w 12641071"/>
              <a:gd name="connsiteY124-1630" fmla="*/ 3280632 h 5795240"/>
              <a:gd name="connsiteX125-1631" fmla="*/ 11142318 w 12641071"/>
              <a:gd name="connsiteY125-1632" fmla="*/ 3276914 h 5795240"/>
              <a:gd name="connsiteX126-1633" fmla="*/ 11215952 w 12641071"/>
              <a:gd name="connsiteY126-1634" fmla="*/ 3280632 h 5795240"/>
              <a:gd name="connsiteX127-1635" fmla="*/ 11213133 w 12641071"/>
              <a:gd name="connsiteY127-1636" fmla="*/ 3281062 h 5795240"/>
              <a:gd name="connsiteX128-1637" fmla="*/ 11116921 w 12641071"/>
              <a:gd name="connsiteY128-1638" fmla="*/ 3285921 h 5795240"/>
              <a:gd name="connsiteX129-1639" fmla="*/ 11050507 w 12641071"/>
              <a:gd name="connsiteY129-1640" fmla="*/ 3289274 h 5795240"/>
              <a:gd name="connsiteX130-1641" fmla="*/ 11006292 w 12641071"/>
              <a:gd name="connsiteY130-1642" fmla="*/ 3287041 h 5795240"/>
              <a:gd name="connsiteX131-1643" fmla="*/ 10937101 w 12641071"/>
              <a:gd name="connsiteY131-1644" fmla="*/ 3297601 h 5795240"/>
              <a:gd name="connsiteX132-1645" fmla="*/ 10144740 w 12641071"/>
              <a:gd name="connsiteY132-1646" fmla="*/ 4089962 h 5795240"/>
              <a:gd name="connsiteX133-1647" fmla="*/ 10130374 w 12641071"/>
              <a:gd name="connsiteY133-1648" fmla="*/ 4184101 h 5795240"/>
              <a:gd name="connsiteX134-1649" fmla="*/ 10130375 w 12641071"/>
              <a:gd name="connsiteY134-1650" fmla="*/ 4184103 h 5795240"/>
              <a:gd name="connsiteX135-1651" fmla="*/ 10130656 w 12641071"/>
              <a:gd name="connsiteY135-1652" fmla="*/ 4185950 h 5795240"/>
              <a:gd name="connsiteX136-1653" fmla="*/ 10138194 w 12641071"/>
              <a:gd name="connsiteY136-1654" fmla="*/ 4335228 h 5795240"/>
              <a:gd name="connsiteX137-1655" fmla="*/ 10137710 w 12641071"/>
              <a:gd name="connsiteY137-1656" fmla="*/ 4344822 h 5795240"/>
              <a:gd name="connsiteX138-1657" fmla="*/ 10133555 w 12641071"/>
              <a:gd name="connsiteY138-1658" fmla="*/ 4427096 h 5795240"/>
              <a:gd name="connsiteX139-1659" fmla="*/ 10129312 w 12641071"/>
              <a:gd name="connsiteY139-1660" fmla="*/ 4399289 h 5795240"/>
              <a:gd name="connsiteX140-1661" fmla="*/ 10126797 w 12641071"/>
              <a:gd name="connsiteY140-1662" fmla="*/ 4349498 h 5795240"/>
              <a:gd name="connsiteX141-1663" fmla="*/ 10126796 w 12641071"/>
              <a:gd name="connsiteY141-1664" fmla="*/ 4349498 h 5795240"/>
              <a:gd name="connsiteX142-1665" fmla="*/ 10129311 w 12641071"/>
              <a:gd name="connsiteY142-1666" fmla="*/ 4399289 h 5795240"/>
              <a:gd name="connsiteX143-1667" fmla="*/ 10133554 w 12641071"/>
              <a:gd name="connsiteY143-1668" fmla="*/ 4427096 h 5795240"/>
              <a:gd name="connsiteX144-1669" fmla="*/ 10130656 w 12641071"/>
              <a:gd name="connsiteY144-1670" fmla="*/ 4484506 h 5795240"/>
              <a:gd name="connsiteX145-1671" fmla="*/ 8678182 w 12641071"/>
              <a:gd name="connsiteY145-1672" fmla="*/ 5795240 h 5795240"/>
              <a:gd name="connsiteX146-1673" fmla="*/ 7467518 w 12641071"/>
              <a:gd name="connsiteY146-1674" fmla="*/ 5151535 h 5795240"/>
              <a:gd name="connsiteX147-1675" fmla="*/ 7419945 w 12641071"/>
              <a:gd name="connsiteY147-1676" fmla="*/ 5073228 h 5795240"/>
              <a:gd name="connsiteX148-1677" fmla="*/ 7394386 w 12641071"/>
              <a:gd name="connsiteY148-1678" fmla="*/ 5031156 h 5795240"/>
              <a:gd name="connsiteX149-1679" fmla="*/ 7367299 w 12641071"/>
              <a:gd name="connsiteY149-1680" fmla="*/ 4974928 h 5795240"/>
              <a:gd name="connsiteX150-1681" fmla="*/ 7332905 w 12641071"/>
              <a:gd name="connsiteY150-1682" fmla="*/ 4903531 h 5795240"/>
              <a:gd name="connsiteX151-1683" fmla="*/ 7320958 w 12641071"/>
              <a:gd name="connsiteY151-1684" fmla="*/ 4870887 h 5795240"/>
              <a:gd name="connsiteX152-1685" fmla="*/ 7322174 w 12641071"/>
              <a:gd name="connsiteY152-1686" fmla="*/ 4872361 h 5795240"/>
              <a:gd name="connsiteX153-1687" fmla="*/ 7362630 w 12641071"/>
              <a:gd name="connsiteY153-1688" fmla="*/ 4938954 h 5795240"/>
              <a:gd name="connsiteX154-1689" fmla="*/ 7380779 w 12641071"/>
              <a:gd name="connsiteY154-1690" fmla="*/ 4976628 h 5795240"/>
              <a:gd name="connsiteX155-1691" fmla="*/ 7391210 w 12641071"/>
              <a:gd name="connsiteY155-1692" fmla="*/ 4977944 h 5795240"/>
              <a:gd name="connsiteX156-1693" fmla="*/ 7380780 w 12641071"/>
              <a:gd name="connsiteY156-1694" fmla="*/ 4976628 h 5795240"/>
              <a:gd name="connsiteX157-1695" fmla="*/ 7362631 w 12641071"/>
              <a:gd name="connsiteY157-1696" fmla="*/ 4938954 h 5795240"/>
              <a:gd name="connsiteX158-1697" fmla="*/ 7322175 w 12641071"/>
              <a:gd name="connsiteY158-1698" fmla="*/ 4872361 h 5795240"/>
              <a:gd name="connsiteX159-1699" fmla="*/ 7320959 w 12641071"/>
              <a:gd name="connsiteY159-1700" fmla="*/ 4870887 h 5795240"/>
              <a:gd name="connsiteX160-1701" fmla="*/ 7283811 w 12641071"/>
              <a:gd name="connsiteY160-1702" fmla="*/ 4769391 h 5795240"/>
              <a:gd name="connsiteX161-1703" fmla="*/ 7272112 w 12641071"/>
              <a:gd name="connsiteY161-1704" fmla="*/ 4718630 h 5795240"/>
              <a:gd name="connsiteX162-1705" fmla="*/ 7272111 w 12641071"/>
              <a:gd name="connsiteY162-1706" fmla="*/ 4718630 h 5795240"/>
              <a:gd name="connsiteX163-1707" fmla="*/ 7283810 w 12641071"/>
              <a:gd name="connsiteY163-1708" fmla="*/ 4769391 h 5795240"/>
              <a:gd name="connsiteX164-1709" fmla="*/ 7320958 w 12641071"/>
              <a:gd name="connsiteY164-1710" fmla="*/ 4870887 h 5795240"/>
              <a:gd name="connsiteX165-1711" fmla="*/ 7223551 w 12641071"/>
              <a:gd name="connsiteY165-1712" fmla="*/ 4752829 h 5795240"/>
              <a:gd name="connsiteX166-1713" fmla="*/ 6652445 w 12641071"/>
              <a:gd name="connsiteY166-1714" fmla="*/ 4516269 h 5795240"/>
              <a:gd name="connsiteX167-1715" fmla="*/ 6200873 w 12641071"/>
              <a:gd name="connsiteY167-1716" fmla="*/ 4654206 h 5795240"/>
              <a:gd name="connsiteX168-1717" fmla="*/ 6088813 w 12641071"/>
              <a:gd name="connsiteY168-1718" fmla="*/ 4746663 h 5795240"/>
              <a:gd name="connsiteX169-1719" fmla="*/ 6043019 w 12641071"/>
              <a:gd name="connsiteY169-1720" fmla="*/ 4807902 h 5795240"/>
              <a:gd name="connsiteX170-1721" fmla="*/ 6043021 w 12641071"/>
              <a:gd name="connsiteY170-1722" fmla="*/ 4807902 h 5795240"/>
              <a:gd name="connsiteX171-1723" fmla="*/ 6023271 w 12641071"/>
              <a:gd name="connsiteY171-1724" fmla="*/ 4834312 h 5795240"/>
              <a:gd name="connsiteX172-1725" fmla="*/ 5970678 w 12641071"/>
              <a:gd name="connsiteY172-1726" fmla="*/ 4892181 h 5795240"/>
              <a:gd name="connsiteX173-1727" fmla="*/ 5982717 w 12641071"/>
              <a:gd name="connsiteY173-1728" fmla="*/ 4872361 h 5795240"/>
              <a:gd name="connsiteX174-1729" fmla="*/ 5970675 w 12641071"/>
              <a:gd name="connsiteY174-1730" fmla="*/ 4892181 h 5795240"/>
              <a:gd name="connsiteX175-1731" fmla="*/ 5935320 w 12641071"/>
              <a:gd name="connsiteY175-1732" fmla="*/ 4931081 h 5795240"/>
              <a:gd name="connsiteX176-1733" fmla="*/ 4971763 w 12641071"/>
              <a:gd name="connsiteY176-1734" fmla="*/ 5330200 h 5795240"/>
              <a:gd name="connsiteX177-1735" fmla="*/ 3716172 w 12641071"/>
              <a:gd name="connsiteY177-1736" fmla="*/ 4497938 h 5795240"/>
              <a:gd name="connsiteX178-1737" fmla="*/ 3710773 w 12641071"/>
              <a:gd name="connsiteY178-1738" fmla="*/ 4483182 h 5795240"/>
              <a:gd name="connsiteX179-1739" fmla="*/ 3710773 w 12641071"/>
              <a:gd name="connsiteY179-1740" fmla="*/ 4483181 h 5795240"/>
              <a:gd name="connsiteX180-1741" fmla="*/ 3674984 w 12641071"/>
              <a:gd name="connsiteY180-1742" fmla="*/ 4385402 h 5795240"/>
              <a:gd name="connsiteX181-1743" fmla="*/ 3670349 w 12641071"/>
              <a:gd name="connsiteY181-1744" fmla="*/ 4372742 h 5795240"/>
              <a:gd name="connsiteX182-1745" fmla="*/ 3659438 w 12641071"/>
              <a:gd name="connsiteY182-1746" fmla="*/ 4330309 h 5795240"/>
              <a:gd name="connsiteX183-1747" fmla="*/ 3672084 w 12641071"/>
              <a:gd name="connsiteY183-1748" fmla="*/ 4353606 h 5795240"/>
              <a:gd name="connsiteX184-1749" fmla="*/ 3659440 w 12641071"/>
              <a:gd name="connsiteY184-1750" fmla="*/ 4330309 h 5795240"/>
              <a:gd name="connsiteX185-1751" fmla="*/ 3613217 w 12641071"/>
              <a:gd name="connsiteY185-1752" fmla="*/ 4245153 h 5795240"/>
              <a:gd name="connsiteX186-1753" fmla="*/ 3083792 w 12641071"/>
              <a:gd name="connsiteY186-1754" fmla="*/ 3963660 h 5795240"/>
              <a:gd name="connsiteX187-1755" fmla="*/ 2835272 w 12641071"/>
              <a:gd name="connsiteY187-1756" fmla="*/ 4013833 h 5795240"/>
              <a:gd name="connsiteX188-1757" fmla="*/ 2820214 w 12641071"/>
              <a:gd name="connsiteY188-1758" fmla="*/ 4022007 h 5795240"/>
              <a:gd name="connsiteX189-1759" fmla="*/ 2820212 w 12641071"/>
              <a:gd name="connsiteY189-1760" fmla="*/ 4022008 h 5795240"/>
              <a:gd name="connsiteX190-1761" fmla="*/ 2820206 w 12641071"/>
              <a:gd name="connsiteY190-1762" fmla="*/ 4022011 h 5795240"/>
              <a:gd name="connsiteX191-1763" fmla="*/ 2813481 w 12641071"/>
              <a:gd name="connsiteY191-1764" fmla="*/ 4027041 h 5795240"/>
              <a:gd name="connsiteX192-1765" fmla="*/ 2762875 w 12641071"/>
              <a:gd name="connsiteY192-1766" fmla="*/ 4057784 h 5795240"/>
              <a:gd name="connsiteX193-1767" fmla="*/ 2762878 w 12641071"/>
              <a:gd name="connsiteY193-1768" fmla="*/ 4057784 h 5795240"/>
              <a:gd name="connsiteX194-1769" fmla="*/ 2694694 w 12641071"/>
              <a:gd name="connsiteY194-1770" fmla="*/ 4099208 h 5795240"/>
              <a:gd name="connsiteX195-1771" fmla="*/ 2726822 w 12641071"/>
              <a:gd name="connsiteY195-1772" fmla="*/ 4072700 h 5795240"/>
              <a:gd name="connsiteX196-1773" fmla="*/ 2757719 w 12641071"/>
              <a:gd name="connsiteY196-1774" fmla="*/ 4055929 h 5795240"/>
              <a:gd name="connsiteX197-1775" fmla="*/ 2757718 w 12641071"/>
              <a:gd name="connsiteY197-1776" fmla="*/ 4055928 h 5795240"/>
              <a:gd name="connsiteX198-1777" fmla="*/ 2726820 w 12641071"/>
              <a:gd name="connsiteY198-1778" fmla="*/ 4072700 h 5795240"/>
              <a:gd name="connsiteX199-1779" fmla="*/ 2694692 w 12641071"/>
              <a:gd name="connsiteY199-1780" fmla="*/ 4099208 h 5795240"/>
              <a:gd name="connsiteX200-1781" fmla="*/ 2664698 w 12641071"/>
              <a:gd name="connsiteY200-1782" fmla="*/ 4117431 h 5795240"/>
              <a:gd name="connsiteX201-1783" fmla="*/ 1804544 w 12641071"/>
              <a:gd name="connsiteY201-1784" fmla="*/ 4335229 h 5795240"/>
              <a:gd name="connsiteX202-1785" fmla="*/ 0 w 12641071"/>
              <a:gd name="connsiteY202-1786" fmla="*/ 2530685 h 5795240"/>
              <a:gd name="connsiteX203-1787" fmla="*/ 1804544 w 12641071"/>
              <a:gd name="connsiteY203-1788" fmla="*/ 726143 h 5795240"/>
              <a:gd name="connsiteX204-1789" fmla="*/ 3080549 w 12641071"/>
              <a:gd name="connsiteY204-1790" fmla="*/ 1254682 h 5795240"/>
              <a:gd name="connsiteX205-1791" fmla="*/ 3106404 w 12641071"/>
              <a:gd name="connsiteY205-1792" fmla="*/ 1283128 h 5795240"/>
              <a:gd name="connsiteX206-1793" fmla="*/ 3125122 w 12641071"/>
              <a:gd name="connsiteY206-1794" fmla="*/ 1317614 h 5795240"/>
              <a:gd name="connsiteX207-1795" fmla="*/ 3139022 w 12641071"/>
              <a:gd name="connsiteY207-1796" fmla="*/ 1334461 h 5795240"/>
              <a:gd name="connsiteX208-1797" fmla="*/ 3139022 w 12641071"/>
              <a:gd name="connsiteY208-1798" fmla="*/ 1334462 h 5795240"/>
              <a:gd name="connsiteX209-1799" fmla="*/ 3139022 w 12641071"/>
              <a:gd name="connsiteY209-1800" fmla="*/ 1334461 h 5795240"/>
              <a:gd name="connsiteX210-1801" fmla="*/ 3139022 w 12641071"/>
              <a:gd name="connsiteY210-1802" fmla="*/ 1334459 h 5795240"/>
              <a:gd name="connsiteX211-1803" fmla="*/ 3125123 w 12641071"/>
              <a:gd name="connsiteY211-1804" fmla="*/ 1317614 h 5795240"/>
              <a:gd name="connsiteX212-1805" fmla="*/ 3106405 w 12641071"/>
              <a:gd name="connsiteY212-1806" fmla="*/ 1283128 h 5795240"/>
              <a:gd name="connsiteX213-1807" fmla="*/ 3197018 w 12641071"/>
              <a:gd name="connsiteY213-1808" fmla="*/ 1382828 h 5795240"/>
              <a:gd name="connsiteX214-1809" fmla="*/ 3234533 w 12641071"/>
              <a:gd name="connsiteY214-1810" fmla="*/ 1432995 h 5795240"/>
              <a:gd name="connsiteX215-1811" fmla="*/ 3234535 w 12641071"/>
              <a:gd name="connsiteY215-1812" fmla="*/ 1432997 h 5795240"/>
              <a:gd name="connsiteX216-1813" fmla="*/ 3234536 w 12641071"/>
              <a:gd name="connsiteY216-1814" fmla="*/ 1432999 h 5795240"/>
              <a:gd name="connsiteX217-1815" fmla="*/ 3268676 w 12641071"/>
              <a:gd name="connsiteY217-1816" fmla="*/ 1461167 h 5795240"/>
              <a:gd name="connsiteX218-1817" fmla="*/ 3565826 w 12641071"/>
              <a:gd name="connsiteY218-1818" fmla="*/ 1551935 h 5795240"/>
              <a:gd name="connsiteX219-1819" fmla="*/ 4086504 w 12641071"/>
              <a:gd name="connsiteY219-1820" fmla="*/ 1127574 h 5795240"/>
              <a:gd name="connsiteX220-1821" fmla="*/ 4094702 w 12641071"/>
              <a:gd name="connsiteY220-1822" fmla="*/ 1046255 h 5795240"/>
              <a:gd name="connsiteX221-1823" fmla="*/ 4101065 w 12641071"/>
              <a:gd name="connsiteY221-1824" fmla="*/ 1044040 h 5795240"/>
              <a:gd name="connsiteX222-1825" fmla="*/ 4097301 w 12641071"/>
              <a:gd name="connsiteY222-1826" fmla="*/ 1118570 h 5795240"/>
              <a:gd name="connsiteX223-1827" fmla="*/ 4101065 w 12641071"/>
              <a:gd name="connsiteY223-1828" fmla="*/ 1044042 h 5795240"/>
              <a:gd name="connsiteX224-1829" fmla="*/ 4206937 w 12641071"/>
              <a:gd name="connsiteY224-1830" fmla="*/ 1007188 h 5795240"/>
              <a:gd name="connsiteX225-1831" fmla="*/ 4206937 w 12641071"/>
              <a:gd name="connsiteY225-1832" fmla="*/ 1007186 h 5795240"/>
              <a:gd name="connsiteX226-1833" fmla="*/ 4101067 w 12641071"/>
              <a:gd name="connsiteY226-1834" fmla="*/ 1044040 h 5795240"/>
              <a:gd name="connsiteX227-1835" fmla="*/ 4103078 w 12641071"/>
              <a:gd name="connsiteY227-1836" fmla="*/ 1004204 h 5795240"/>
              <a:gd name="connsiteX228-1837" fmla="*/ 5215874 w 12641071"/>
              <a:gd name="connsiteY228-1838" fmla="*/ 0 h 5795240"/>
              <a:gd name="connsiteX0-1839" fmla="*/ 5964869 w 12641071"/>
              <a:gd name="connsiteY0-1840" fmla="*/ 4795171 h 5795240"/>
              <a:gd name="connsiteX1-1841" fmla="*/ 6019264 w 12641071"/>
              <a:gd name="connsiteY1-1842" fmla="*/ 4804905 h 5795240"/>
              <a:gd name="connsiteX2-1843" fmla="*/ 6036570 w 12641071"/>
              <a:gd name="connsiteY2-1844" fmla="*/ 4807089 h 5795240"/>
              <a:gd name="connsiteX3-1845" fmla="*/ 6019265 w 12641071"/>
              <a:gd name="connsiteY3-1846" fmla="*/ 4804905 h 5795240"/>
              <a:gd name="connsiteX4-1847" fmla="*/ 5964869 w 12641071"/>
              <a:gd name="connsiteY4-1848" fmla="*/ 4795171 h 5795240"/>
              <a:gd name="connsiteX5-1849" fmla="*/ 3682364 w 12641071"/>
              <a:gd name="connsiteY5-1850" fmla="*/ 4386723 h 5795240"/>
              <a:gd name="connsiteX6-1851" fmla="*/ 3772428 w 12641071"/>
              <a:gd name="connsiteY6-1852" fmla="*/ 4402840 h 5795240"/>
              <a:gd name="connsiteX7-1853" fmla="*/ 3772428 w 12641071"/>
              <a:gd name="connsiteY7-1854" fmla="*/ 4402840 h 5795240"/>
              <a:gd name="connsiteX8-1855" fmla="*/ 3682364 w 12641071"/>
              <a:gd name="connsiteY8-1856" fmla="*/ 4386723 h 5795240"/>
              <a:gd name="connsiteX9-1857" fmla="*/ 3190020 w 12641071"/>
              <a:gd name="connsiteY9-1858" fmla="*/ 1396271 h 5795240"/>
              <a:gd name="connsiteX10-1859" fmla="*/ 3190020 w 12641071"/>
              <a:gd name="connsiteY10-1860" fmla="*/ 1396272 h 5795240"/>
              <a:gd name="connsiteX11-1861" fmla="*/ 3202490 w 12641071"/>
              <a:gd name="connsiteY11-1862" fmla="*/ 1406560 h 5795240"/>
              <a:gd name="connsiteX12-1863" fmla="*/ 3190020 w 12641071"/>
              <a:gd name="connsiteY12-1864" fmla="*/ 1396271 h 5795240"/>
              <a:gd name="connsiteX13-1865" fmla="*/ 6034389 w 12641071"/>
              <a:gd name="connsiteY13-1866" fmla="*/ 371047 h 5795240"/>
              <a:gd name="connsiteX14-1867" fmla="*/ 5912002 w 12641071"/>
              <a:gd name="connsiteY14-1868" fmla="*/ 413650 h 5795240"/>
              <a:gd name="connsiteX15-1869" fmla="*/ 5912002 w 12641071"/>
              <a:gd name="connsiteY15-1870" fmla="*/ 413650 h 5795240"/>
              <a:gd name="connsiteX16-1871" fmla="*/ 6034389 w 12641071"/>
              <a:gd name="connsiteY16-1872" fmla="*/ 371047 h 5795240"/>
              <a:gd name="connsiteX17-1873" fmla="*/ 5215874 w 12641071"/>
              <a:gd name="connsiteY17-1874" fmla="*/ 0 h 5795240"/>
              <a:gd name="connsiteX18-1875" fmla="*/ 5927386 w 12641071"/>
              <a:gd name="connsiteY18-1876" fmla="*/ 255427 h 5795240"/>
              <a:gd name="connsiteX19-1877" fmla="*/ 5974443 w 12641071"/>
              <a:gd name="connsiteY19-1878" fmla="*/ 298195 h 5795240"/>
              <a:gd name="connsiteX20-1879" fmla="*/ 5974448 w 12641071"/>
              <a:gd name="connsiteY20-1880" fmla="*/ 298200 h 5795240"/>
              <a:gd name="connsiteX21-1881" fmla="*/ 6006819 w 12641071"/>
              <a:gd name="connsiteY21-1882" fmla="*/ 327622 h 5795240"/>
              <a:gd name="connsiteX22-1883" fmla="*/ 6043427 w 12641071"/>
              <a:gd name="connsiteY22-1884" fmla="*/ 367901 h 5795240"/>
              <a:gd name="connsiteX23-1885" fmla="*/ 6043429 w 12641071"/>
              <a:gd name="connsiteY23-1886" fmla="*/ 367901 h 5795240"/>
              <a:gd name="connsiteX24-1887" fmla="*/ 6079014 w 12641071"/>
              <a:gd name="connsiteY24-1888" fmla="*/ 407056 h 5795240"/>
              <a:gd name="connsiteX25-1889" fmla="*/ 6105193 w 12641071"/>
              <a:gd name="connsiteY25-1890" fmla="*/ 442067 h 5795240"/>
              <a:gd name="connsiteX26-1891" fmla="*/ 6069206 w 12641071"/>
              <a:gd name="connsiteY26-1892" fmla="*/ 409359 h 5795240"/>
              <a:gd name="connsiteX27-1893" fmla="*/ 6105193 w 12641071"/>
              <a:gd name="connsiteY27-1894" fmla="*/ 442069 h 5795240"/>
              <a:gd name="connsiteX28-1895" fmla="*/ 6143408 w 12641071"/>
              <a:gd name="connsiteY28-1896" fmla="*/ 493169 h 5795240"/>
              <a:gd name="connsiteX29-1897" fmla="*/ 6143427 w 12641071"/>
              <a:gd name="connsiteY29-1898" fmla="*/ 493200 h 5795240"/>
              <a:gd name="connsiteX30-1899" fmla="*/ 6215965 w 12641071"/>
              <a:gd name="connsiteY30-1900" fmla="*/ 619406 h 5795240"/>
              <a:gd name="connsiteX31-1901" fmla="*/ 6234035 w 12641071"/>
              <a:gd name="connsiteY31-1902" fmla="*/ 658746 h 5795240"/>
              <a:gd name="connsiteX32-1903" fmla="*/ 6274009 w 12641071"/>
              <a:gd name="connsiteY32-1904" fmla="*/ 760197 h 5795240"/>
              <a:gd name="connsiteX33-1905" fmla="*/ 6287839 w 12641071"/>
              <a:gd name="connsiteY33-1906" fmla="*/ 801938 h 5795240"/>
              <a:gd name="connsiteX34-1907" fmla="*/ 6321546 w 12641071"/>
              <a:gd name="connsiteY34-1908" fmla="*/ 948207 h 5795240"/>
              <a:gd name="connsiteX35-1909" fmla="*/ 6321550 w 12641071"/>
              <a:gd name="connsiteY35-1910" fmla="*/ 948224 h 5795240"/>
              <a:gd name="connsiteX36-1911" fmla="*/ 6334438 w 12641071"/>
              <a:gd name="connsiteY36-1912" fmla="*/ 1118571 h 5795240"/>
              <a:gd name="connsiteX37-1913" fmla="*/ 6334438 w 12641071"/>
              <a:gd name="connsiteY37-1914" fmla="*/ 1118570 h 5795240"/>
              <a:gd name="connsiteX38-1915" fmla="*/ 6321550 w 12641071"/>
              <a:gd name="connsiteY38-1916" fmla="*/ 948222 h 5795240"/>
              <a:gd name="connsiteX39-1917" fmla="*/ 6321546 w 12641071"/>
              <a:gd name="connsiteY39-1918" fmla="*/ 948207 h 5795240"/>
              <a:gd name="connsiteX40-1919" fmla="*/ 6295696 w 12641071"/>
              <a:gd name="connsiteY40-1920" fmla="*/ 825653 h 5795240"/>
              <a:gd name="connsiteX41-1921" fmla="*/ 6287839 w 12641071"/>
              <a:gd name="connsiteY41-1922" fmla="*/ 801938 h 5795240"/>
              <a:gd name="connsiteX42-1923" fmla="*/ 6284151 w 12641071"/>
              <a:gd name="connsiteY42-1924" fmla="*/ 785941 h 5795240"/>
              <a:gd name="connsiteX43-1925" fmla="*/ 6274009 w 12641071"/>
              <a:gd name="connsiteY43-1926" fmla="*/ 760197 h 5795240"/>
              <a:gd name="connsiteX44-1927" fmla="*/ 6256852 w 12641071"/>
              <a:gd name="connsiteY44-1928" fmla="*/ 708420 h 5795240"/>
              <a:gd name="connsiteX45-1929" fmla="*/ 6234035 w 12641071"/>
              <a:gd name="connsiteY45-1930" fmla="*/ 658746 h 5795240"/>
              <a:gd name="connsiteX46-1931" fmla="*/ 6224136 w 12641071"/>
              <a:gd name="connsiteY46-1932" fmla="*/ 633624 h 5795240"/>
              <a:gd name="connsiteX47-1933" fmla="*/ 6215965 w 12641071"/>
              <a:gd name="connsiteY47-1934" fmla="*/ 619406 h 5795240"/>
              <a:gd name="connsiteX48-1935" fmla="*/ 6205824 w 12641071"/>
              <a:gd name="connsiteY48-1936" fmla="*/ 597325 h 5795240"/>
              <a:gd name="connsiteX49-1937" fmla="*/ 6143427 w 12641071"/>
              <a:gd name="connsiteY49-1938" fmla="*/ 493200 h 5795240"/>
              <a:gd name="connsiteX50-1939" fmla="*/ 6143408 w 12641071"/>
              <a:gd name="connsiteY50-1940" fmla="*/ 493167 h 5795240"/>
              <a:gd name="connsiteX51-1941" fmla="*/ 6105193 w 12641071"/>
              <a:gd name="connsiteY51-1942" fmla="*/ 442067 h 5795240"/>
              <a:gd name="connsiteX52-1943" fmla="*/ 6141460 w 12641071"/>
              <a:gd name="connsiteY52-1944" fmla="*/ 475027 h 5795240"/>
              <a:gd name="connsiteX53-1945" fmla="*/ 6788665 w 12641071"/>
              <a:gd name="connsiteY53-1946" fmla="*/ 707369 h 5795240"/>
              <a:gd name="connsiteX54-1947" fmla="*/ 7184710 w 12641071"/>
              <a:gd name="connsiteY54-1948" fmla="*/ 627411 h 5795240"/>
              <a:gd name="connsiteX55-1949" fmla="*/ 7264545 w 12641071"/>
              <a:gd name="connsiteY55-1950" fmla="*/ 588952 h 5795240"/>
              <a:gd name="connsiteX56-1951" fmla="*/ 7213686 w 12641071"/>
              <a:gd name="connsiteY56-1952" fmla="*/ 626983 h 5795240"/>
              <a:gd name="connsiteX57-1953" fmla="*/ 7128319 w 12641071"/>
              <a:gd name="connsiteY57-1954" fmla="*/ 705504 h 5795240"/>
              <a:gd name="connsiteX58-1955" fmla="*/ 7083110 w 12641071"/>
              <a:gd name="connsiteY58-1956" fmla="*/ 757072 h 5795240"/>
              <a:gd name="connsiteX59-1957" fmla="*/ 7083111 w 12641071"/>
              <a:gd name="connsiteY59-1958" fmla="*/ 757072 h 5795240"/>
              <a:gd name="connsiteX60-1959" fmla="*/ 7128319 w 12641071"/>
              <a:gd name="connsiteY60-1960" fmla="*/ 705506 h 5795240"/>
              <a:gd name="connsiteX61-1961" fmla="*/ 7213686 w 12641071"/>
              <a:gd name="connsiteY61-1962" fmla="*/ 626984 h 5795240"/>
              <a:gd name="connsiteX62-1963" fmla="*/ 7264545 w 12641071"/>
              <a:gd name="connsiteY62-1964" fmla="*/ 588953 h 5795240"/>
              <a:gd name="connsiteX63-1965" fmla="*/ 7273651 w 12641071"/>
              <a:gd name="connsiteY63-1966" fmla="*/ 584566 h 5795240"/>
              <a:gd name="connsiteX64-1967" fmla="*/ 7314851 w 12641071"/>
              <a:gd name="connsiteY64-1968" fmla="*/ 559537 h 5795240"/>
              <a:gd name="connsiteX65-1969" fmla="*/ 7354131 w 12641071"/>
              <a:gd name="connsiteY65-1970" fmla="*/ 565467 h 5795240"/>
              <a:gd name="connsiteX66-1971" fmla="*/ 7429608 w 12641071"/>
              <a:gd name="connsiteY66-1972" fmla="*/ 586051 h 5795240"/>
              <a:gd name="connsiteX67-1973" fmla="*/ 7429611 w 12641071"/>
              <a:gd name="connsiteY67-1974" fmla="*/ 586050 h 5795240"/>
              <a:gd name="connsiteX68-1975" fmla="*/ 7354132 w 12641071"/>
              <a:gd name="connsiteY68-1976" fmla="*/ 565465 h 5795240"/>
              <a:gd name="connsiteX69-1977" fmla="*/ 7314853 w 12641071"/>
              <a:gd name="connsiteY69-1978" fmla="*/ 559536 h 5795240"/>
              <a:gd name="connsiteX70-1979" fmla="*/ 7314851 w 12641071"/>
              <a:gd name="connsiteY70-1980" fmla="*/ 559537 h 5795240"/>
              <a:gd name="connsiteX71-1981" fmla="*/ 7314849 w 12641071"/>
              <a:gd name="connsiteY71-1982" fmla="*/ 559537 h 5795240"/>
              <a:gd name="connsiteX72-1983" fmla="*/ 7273651 w 12641071"/>
              <a:gd name="connsiteY72-1984" fmla="*/ 584565 h 5795240"/>
              <a:gd name="connsiteX73-1985" fmla="*/ 7264545 w 12641071"/>
              <a:gd name="connsiteY73-1986" fmla="*/ 588952 h 5795240"/>
              <a:gd name="connsiteX74-1987" fmla="*/ 7296407 w 12641071"/>
              <a:gd name="connsiteY74-1988" fmla="*/ 565126 h 5795240"/>
              <a:gd name="connsiteX75-1989" fmla="*/ 7307447 w 12641071"/>
              <a:gd name="connsiteY75-1990" fmla="*/ 558419 h 5795240"/>
              <a:gd name="connsiteX76-1991" fmla="*/ 7307450 w 12641071"/>
              <a:gd name="connsiteY76-1992" fmla="*/ 558419 h 5795240"/>
              <a:gd name="connsiteX77-1993" fmla="*/ 7385004 w 12641071"/>
              <a:gd name="connsiteY77-1994" fmla="*/ 511303 h 5795240"/>
              <a:gd name="connsiteX78-1995" fmla="*/ 7391626 w 12641071"/>
              <a:gd name="connsiteY78-1996" fmla="*/ 508114 h 5795240"/>
              <a:gd name="connsiteX79-1997" fmla="*/ 7391631 w 12641071"/>
              <a:gd name="connsiteY79-1998" fmla="*/ 508110 h 5795240"/>
              <a:gd name="connsiteX80-1999" fmla="*/ 7478934 w 12641071"/>
              <a:gd name="connsiteY80-2000" fmla="*/ 466053 h 5795240"/>
              <a:gd name="connsiteX81-2001" fmla="*/ 7897193 w 12641071"/>
              <a:gd name="connsiteY81-2002" fmla="*/ 381611 h 5795240"/>
              <a:gd name="connsiteX82-2003" fmla="*/ 8788216 w 12641071"/>
              <a:gd name="connsiteY82-2004" fmla="*/ 855364 h 5795240"/>
              <a:gd name="connsiteX83-2005" fmla="*/ 8832362 w 12641071"/>
              <a:gd name="connsiteY83-2006" fmla="*/ 928030 h 5795240"/>
              <a:gd name="connsiteX84-2007" fmla="*/ 8832362 w 12641071"/>
              <a:gd name="connsiteY84-2008" fmla="*/ 928033 h 5795240"/>
              <a:gd name="connsiteX85-2009" fmla="*/ 8842040 w 12641071"/>
              <a:gd name="connsiteY85-2010" fmla="*/ 943961 h 5795240"/>
              <a:gd name="connsiteX86-2011" fmla="*/ 8856144 w 12641071"/>
              <a:gd name="connsiteY86-2012" fmla="*/ 973241 h 5795240"/>
              <a:gd name="connsiteX87-2013" fmla="*/ 8856145 w 12641071"/>
              <a:gd name="connsiteY87-2014" fmla="*/ 973241 h 5795240"/>
              <a:gd name="connsiteX88-2015" fmla="*/ 8878117 w 12641071"/>
              <a:gd name="connsiteY88-2016" fmla="*/ 1018851 h 5795240"/>
              <a:gd name="connsiteX89-2017" fmla="*/ 8877719 w 12641071"/>
              <a:gd name="connsiteY89-2018" fmla="*/ 1018369 h 5795240"/>
              <a:gd name="connsiteX90-2019" fmla="*/ 8853250 w 12641071"/>
              <a:gd name="connsiteY90-2020" fmla="*/ 973288 h 5795240"/>
              <a:gd name="connsiteX91-2021" fmla="*/ 8853249 w 12641071"/>
              <a:gd name="connsiteY91-2022" fmla="*/ 973288 h 5795240"/>
              <a:gd name="connsiteX92-2023" fmla="*/ 8853248 w 12641071"/>
              <a:gd name="connsiteY92-2024" fmla="*/ 973287 h 5795240"/>
              <a:gd name="connsiteX93-2025" fmla="*/ 8849677 w 12641071"/>
              <a:gd name="connsiteY93-2026" fmla="*/ 973341 h 5795240"/>
              <a:gd name="connsiteX94-2027" fmla="*/ 8641543 w 12641071"/>
              <a:gd name="connsiteY94-2028" fmla="*/ 916577 h 5795240"/>
              <a:gd name="connsiteX95-2029" fmla="*/ 8641545 w 12641071"/>
              <a:gd name="connsiteY95-2030" fmla="*/ 916580 h 5795240"/>
              <a:gd name="connsiteX96-2031" fmla="*/ 8849676 w 12641071"/>
              <a:gd name="connsiteY96-2032" fmla="*/ 973343 h 5795240"/>
              <a:gd name="connsiteX97-2033" fmla="*/ 8853248 w 12641071"/>
              <a:gd name="connsiteY97-2034" fmla="*/ 973288 h 5795240"/>
              <a:gd name="connsiteX98-2035" fmla="*/ 8877719 w 12641071"/>
              <a:gd name="connsiteY98-2036" fmla="*/ 1018371 h 5795240"/>
              <a:gd name="connsiteX99-2037" fmla="*/ 8878116 w 12641071"/>
              <a:gd name="connsiteY99-2038" fmla="*/ 1018851 h 5795240"/>
              <a:gd name="connsiteX100-2039" fmla="*/ 8887288 w 12641071"/>
              <a:gd name="connsiteY100-2040" fmla="*/ 1037892 h 5795240"/>
              <a:gd name="connsiteX101-2041" fmla="*/ 8949899 w 12641071"/>
              <a:gd name="connsiteY101-2042" fmla="*/ 1239592 h 5795240"/>
              <a:gd name="connsiteX102-2043" fmla="*/ 8968437 w 12641071"/>
              <a:gd name="connsiteY102-2044" fmla="*/ 1423482 h 5795240"/>
              <a:gd name="connsiteX103-2045" fmla="*/ 8949899 w 12641071"/>
              <a:gd name="connsiteY103-2046" fmla="*/ 1239591 h 5795240"/>
              <a:gd name="connsiteX104-2047" fmla="*/ 8887288 w 12641071"/>
              <a:gd name="connsiteY104-2048" fmla="*/ 1037890 h 5795240"/>
              <a:gd name="connsiteX105-2049" fmla="*/ 8878116 w 12641071"/>
              <a:gd name="connsiteY105-2050" fmla="*/ 1018851 h 5795240"/>
              <a:gd name="connsiteX106-2051" fmla="*/ 8931285 w 12641071"/>
              <a:gd name="connsiteY106-2052" fmla="*/ 1083292 h 5795240"/>
              <a:gd name="connsiteX107-2053" fmla="*/ 9241478 w 12641071"/>
              <a:gd name="connsiteY107-2054" fmla="*/ 1211778 h 5795240"/>
              <a:gd name="connsiteX108-2055" fmla="*/ 9605238 w 12641071"/>
              <a:gd name="connsiteY108-2056" fmla="*/ 1018369 h 5795240"/>
              <a:gd name="connsiteX109-2057" fmla="*/ 9636247 w 12641071"/>
              <a:gd name="connsiteY109-2058" fmla="*/ 961241 h 5795240"/>
              <a:gd name="connsiteX110-2059" fmla="*/ 9641995 w 12641071"/>
              <a:gd name="connsiteY110-2060" fmla="*/ 961152 h 5795240"/>
              <a:gd name="connsiteX111-2061" fmla="*/ 9584939 w 12641071"/>
              <a:gd name="connsiteY111-2062" fmla="*/ 1079594 h 5795240"/>
              <a:gd name="connsiteX112-2063" fmla="*/ 9546257 w 12641071"/>
              <a:gd name="connsiteY112-2064" fmla="*/ 1204206 h 5795240"/>
              <a:gd name="connsiteX113-2065" fmla="*/ 9584939 w 12641071"/>
              <a:gd name="connsiteY113-2066" fmla="*/ 1079596 h 5795240"/>
              <a:gd name="connsiteX114-2067" fmla="*/ 9641995 w 12641071"/>
              <a:gd name="connsiteY114-2068" fmla="*/ 961153 h 5795240"/>
              <a:gd name="connsiteX115-2069" fmla="*/ 9653069 w 12641071"/>
              <a:gd name="connsiteY115-2070" fmla="*/ 960983 h 5795240"/>
              <a:gd name="connsiteX116-2071" fmla="*/ 9801564 w 12641071"/>
              <a:gd name="connsiteY116-2072" fmla="*/ 1196828 h 5795240"/>
              <a:gd name="connsiteX117-2073" fmla="*/ 9801566 w 12641071"/>
              <a:gd name="connsiteY117-2074" fmla="*/ 1196828 h 5795240"/>
              <a:gd name="connsiteX118-2075" fmla="*/ 9653070 w 12641071"/>
              <a:gd name="connsiteY118-2076" fmla="*/ 960982 h 5795240"/>
              <a:gd name="connsiteX119-2077" fmla="*/ 9641996 w 12641071"/>
              <a:gd name="connsiteY119-2078" fmla="*/ 961152 h 5795240"/>
              <a:gd name="connsiteX120-2079" fmla="*/ 9651917 w 12641071"/>
              <a:gd name="connsiteY120-2080" fmla="*/ 940556 h 5795240"/>
              <a:gd name="connsiteX121-2081" fmla="*/ 11050508 w 12641071"/>
              <a:gd name="connsiteY121-2082" fmla="*/ 108150 h 5795240"/>
              <a:gd name="connsiteX122-2083" fmla="*/ 12641071 w 12641071"/>
              <a:gd name="connsiteY122-2084" fmla="*/ 1698711 h 5795240"/>
              <a:gd name="connsiteX123-2085" fmla="*/ 11371062 w 12641071"/>
              <a:gd name="connsiteY123-2086" fmla="*/ 3256960 h 5795240"/>
              <a:gd name="connsiteX124-2087" fmla="*/ 11215953 w 12641071"/>
              <a:gd name="connsiteY124-2088" fmla="*/ 3280632 h 5795240"/>
              <a:gd name="connsiteX125-2089" fmla="*/ 11142318 w 12641071"/>
              <a:gd name="connsiteY125-2090" fmla="*/ 3276914 h 5795240"/>
              <a:gd name="connsiteX126-2091" fmla="*/ 11215952 w 12641071"/>
              <a:gd name="connsiteY126-2092" fmla="*/ 3280632 h 5795240"/>
              <a:gd name="connsiteX127-2093" fmla="*/ 11213133 w 12641071"/>
              <a:gd name="connsiteY127-2094" fmla="*/ 3281062 h 5795240"/>
              <a:gd name="connsiteX128-2095" fmla="*/ 11116921 w 12641071"/>
              <a:gd name="connsiteY128-2096" fmla="*/ 3285921 h 5795240"/>
              <a:gd name="connsiteX129-2097" fmla="*/ 11050507 w 12641071"/>
              <a:gd name="connsiteY129-2098" fmla="*/ 3289274 h 5795240"/>
              <a:gd name="connsiteX130-2099" fmla="*/ 11006292 w 12641071"/>
              <a:gd name="connsiteY130-2100" fmla="*/ 3287041 h 5795240"/>
              <a:gd name="connsiteX131-2101" fmla="*/ 10937101 w 12641071"/>
              <a:gd name="connsiteY131-2102" fmla="*/ 3297601 h 5795240"/>
              <a:gd name="connsiteX132-2103" fmla="*/ 10144740 w 12641071"/>
              <a:gd name="connsiteY132-2104" fmla="*/ 4089962 h 5795240"/>
              <a:gd name="connsiteX133-2105" fmla="*/ 10130374 w 12641071"/>
              <a:gd name="connsiteY133-2106" fmla="*/ 4184101 h 5795240"/>
              <a:gd name="connsiteX134-2107" fmla="*/ 10130375 w 12641071"/>
              <a:gd name="connsiteY134-2108" fmla="*/ 4184103 h 5795240"/>
              <a:gd name="connsiteX135-2109" fmla="*/ 10130656 w 12641071"/>
              <a:gd name="connsiteY135-2110" fmla="*/ 4185950 h 5795240"/>
              <a:gd name="connsiteX136-2111" fmla="*/ 10138194 w 12641071"/>
              <a:gd name="connsiteY136-2112" fmla="*/ 4335228 h 5795240"/>
              <a:gd name="connsiteX137-2113" fmla="*/ 10137710 w 12641071"/>
              <a:gd name="connsiteY137-2114" fmla="*/ 4344822 h 5795240"/>
              <a:gd name="connsiteX138-2115" fmla="*/ 10133555 w 12641071"/>
              <a:gd name="connsiteY138-2116" fmla="*/ 4427096 h 5795240"/>
              <a:gd name="connsiteX139-2117" fmla="*/ 10129312 w 12641071"/>
              <a:gd name="connsiteY139-2118" fmla="*/ 4399289 h 5795240"/>
              <a:gd name="connsiteX140-2119" fmla="*/ 10126797 w 12641071"/>
              <a:gd name="connsiteY140-2120" fmla="*/ 4349498 h 5795240"/>
              <a:gd name="connsiteX141-2121" fmla="*/ 10126796 w 12641071"/>
              <a:gd name="connsiteY141-2122" fmla="*/ 4349498 h 5795240"/>
              <a:gd name="connsiteX142-2123" fmla="*/ 10129311 w 12641071"/>
              <a:gd name="connsiteY142-2124" fmla="*/ 4399289 h 5795240"/>
              <a:gd name="connsiteX143-2125" fmla="*/ 10133554 w 12641071"/>
              <a:gd name="connsiteY143-2126" fmla="*/ 4427096 h 5795240"/>
              <a:gd name="connsiteX144-2127" fmla="*/ 10130656 w 12641071"/>
              <a:gd name="connsiteY144-2128" fmla="*/ 4484506 h 5795240"/>
              <a:gd name="connsiteX145-2129" fmla="*/ 8678182 w 12641071"/>
              <a:gd name="connsiteY145-2130" fmla="*/ 5795240 h 5795240"/>
              <a:gd name="connsiteX146-2131" fmla="*/ 7467518 w 12641071"/>
              <a:gd name="connsiteY146-2132" fmla="*/ 5151535 h 5795240"/>
              <a:gd name="connsiteX147-2133" fmla="*/ 7419945 w 12641071"/>
              <a:gd name="connsiteY147-2134" fmla="*/ 5073228 h 5795240"/>
              <a:gd name="connsiteX148-2135" fmla="*/ 7394386 w 12641071"/>
              <a:gd name="connsiteY148-2136" fmla="*/ 5031156 h 5795240"/>
              <a:gd name="connsiteX149-2137" fmla="*/ 7367299 w 12641071"/>
              <a:gd name="connsiteY149-2138" fmla="*/ 4974928 h 5795240"/>
              <a:gd name="connsiteX150-2139" fmla="*/ 7332905 w 12641071"/>
              <a:gd name="connsiteY150-2140" fmla="*/ 4903531 h 5795240"/>
              <a:gd name="connsiteX151-2141" fmla="*/ 7320958 w 12641071"/>
              <a:gd name="connsiteY151-2142" fmla="*/ 4870887 h 5795240"/>
              <a:gd name="connsiteX152-2143" fmla="*/ 7322174 w 12641071"/>
              <a:gd name="connsiteY152-2144" fmla="*/ 4872361 h 5795240"/>
              <a:gd name="connsiteX153-2145" fmla="*/ 7362630 w 12641071"/>
              <a:gd name="connsiteY153-2146" fmla="*/ 4938954 h 5795240"/>
              <a:gd name="connsiteX154-2147" fmla="*/ 7380779 w 12641071"/>
              <a:gd name="connsiteY154-2148" fmla="*/ 4976628 h 5795240"/>
              <a:gd name="connsiteX155-2149" fmla="*/ 7391210 w 12641071"/>
              <a:gd name="connsiteY155-2150" fmla="*/ 4977944 h 5795240"/>
              <a:gd name="connsiteX156-2151" fmla="*/ 7380780 w 12641071"/>
              <a:gd name="connsiteY156-2152" fmla="*/ 4976628 h 5795240"/>
              <a:gd name="connsiteX157-2153" fmla="*/ 7362631 w 12641071"/>
              <a:gd name="connsiteY157-2154" fmla="*/ 4938954 h 5795240"/>
              <a:gd name="connsiteX158-2155" fmla="*/ 7322175 w 12641071"/>
              <a:gd name="connsiteY158-2156" fmla="*/ 4872361 h 5795240"/>
              <a:gd name="connsiteX159-2157" fmla="*/ 7320959 w 12641071"/>
              <a:gd name="connsiteY159-2158" fmla="*/ 4870887 h 5795240"/>
              <a:gd name="connsiteX160-2159" fmla="*/ 7283811 w 12641071"/>
              <a:gd name="connsiteY160-2160" fmla="*/ 4769391 h 5795240"/>
              <a:gd name="connsiteX161-2161" fmla="*/ 7272112 w 12641071"/>
              <a:gd name="connsiteY161-2162" fmla="*/ 4718630 h 5795240"/>
              <a:gd name="connsiteX162-2163" fmla="*/ 7272111 w 12641071"/>
              <a:gd name="connsiteY162-2164" fmla="*/ 4718630 h 5795240"/>
              <a:gd name="connsiteX163-2165" fmla="*/ 7283810 w 12641071"/>
              <a:gd name="connsiteY163-2166" fmla="*/ 4769391 h 5795240"/>
              <a:gd name="connsiteX164-2167" fmla="*/ 7320958 w 12641071"/>
              <a:gd name="connsiteY164-2168" fmla="*/ 4870887 h 5795240"/>
              <a:gd name="connsiteX165-2169" fmla="*/ 7223551 w 12641071"/>
              <a:gd name="connsiteY165-2170" fmla="*/ 4752829 h 5795240"/>
              <a:gd name="connsiteX166-2171" fmla="*/ 6652445 w 12641071"/>
              <a:gd name="connsiteY166-2172" fmla="*/ 4516269 h 5795240"/>
              <a:gd name="connsiteX167-2173" fmla="*/ 6200873 w 12641071"/>
              <a:gd name="connsiteY167-2174" fmla="*/ 4654206 h 5795240"/>
              <a:gd name="connsiteX168-2175" fmla="*/ 6088813 w 12641071"/>
              <a:gd name="connsiteY168-2176" fmla="*/ 4746663 h 5795240"/>
              <a:gd name="connsiteX169-2177" fmla="*/ 6043019 w 12641071"/>
              <a:gd name="connsiteY169-2178" fmla="*/ 4807902 h 5795240"/>
              <a:gd name="connsiteX170-2179" fmla="*/ 6043021 w 12641071"/>
              <a:gd name="connsiteY170-2180" fmla="*/ 4807902 h 5795240"/>
              <a:gd name="connsiteX171-2181" fmla="*/ 6023271 w 12641071"/>
              <a:gd name="connsiteY171-2182" fmla="*/ 4834312 h 5795240"/>
              <a:gd name="connsiteX172-2183" fmla="*/ 5970678 w 12641071"/>
              <a:gd name="connsiteY172-2184" fmla="*/ 4892181 h 5795240"/>
              <a:gd name="connsiteX173-2185" fmla="*/ 5982717 w 12641071"/>
              <a:gd name="connsiteY173-2186" fmla="*/ 4872361 h 5795240"/>
              <a:gd name="connsiteX174-2187" fmla="*/ 5970675 w 12641071"/>
              <a:gd name="connsiteY174-2188" fmla="*/ 4892181 h 5795240"/>
              <a:gd name="connsiteX175-2189" fmla="*/ 5935320 w 12641071"/>
              <a:gd name="connsiteY175-2190" fmla="*/ 4931081 h 5795240"/>
              <a:gd name="connsiteX176-2191" fmla="*/ 4971763 w 12641071"/>
              <a:gd name="connsiteY176-2192" fmla="*/ 5330200 h 5795240"/>
              <a:gd name="connsiteX177-2193" fmla="*/ 3716172 w 12641071"/>
              <a:gd name="connsiteY177-2194" fmla="*/ 4497938 h 5795240"/>
              <a:gd name="connsiteX178-2195" fmla="*/ 3710773 w 12641071"/>
              <a:gd name="connsiteY178-2196" fmla="*/ 4483182 h 5795240"/>
              <a:gd name="connsiteX179-2197" fmla="*/ 3710773 w 12641071"/>
              <a:gd name="connsiteY179-2198" fmla="*/ 4483181 h 5795240"/>
              <a:gd name="connsiteX180-2199" fmla="*/ 3674984 w 12641071"/>
              <a:gd name="connsiteY180-2200" fmla="*/ 4385402 h 5795240"/>
              <a:gd name="connsiteX181-2201" fmla="*/ 3670349 w 12641071"/>
              <a:gd name="connsiteY181-2202" fmla="*/ 4372742 h 5795240"/>
              <a:gd name="connsiteX182-2203" fmla="*/ 3659438 w 12641071"/>
              <a:gd name="connsiteY182-2204" fmla="*/ 4330309 h 5795240"/>
              <a:gd name="connsiteX183-2205" fmla="*/ 3672084 w 12641071"/>
              <a:gd name="connsiteY183-2206" fmla="*/ 4353606 h 5795240"/>
              <a:gd name="connsiteX184-2207" fmla="*/ 3659440 w 12641071"/>
              <a:gd name="connsiteY184-2208" fmla="*/ 4330309 h 5795240"/>
              <a:gd name="connsiteX185-2209" fmla="*/ 3613217 w 12641071"/>
              <a:gd name="connsiteY185-2210" fmla="*/ 4245153 h 5795240"/>
              <a:gd name="connsiteX186-2211" fmla="*/ 3083792 w 12641071"/>
              <a:gd name="connsiteY186-2212" fmla="*/ 3963660 h 5795240"/>
              <a:gd name="connsiteX187-2213" fmla="*/ 2835272 w 12641071"/>
              <a:gd name="connsiteY187-2214" fmla="*/ 4013833 h 5795240"/>
              <a:gd name="connsiteX188-2215" fmla="*/ 2820214 w 12641071"/>
              <a:gd name="connsiteY188-2216" fmla="*/ 4022007 h 5795240"/>
              <a:gd name="connsiteX189-2217" fmla="*/ 2820212 w 12641071"/>
              <a:gd name="connsiteY189-2218" fmla="*/ 4022008 h 5795240"/>
              <a:gd name="connsiteX190-2219" fmla="*/ 2820206 w 12641071"/>
              <a:gd name="connsiteY190-2220" fmla="*/ 4022011 h 5795240"/>
              <a:gd name="connsiteX191-2221" fmla="*/ 2813481 w 12641071"/>
              <a:gd name="connsiteY191-2222" fmla="*/ 4027041 h 5795240"/>
              <a:gd name="connsiteX192-2223" fmla="*/ 2762875 w 12641071"/>
              <a:gd name="connsiteY192-2224" fmla="*/ 4057784 h 5795240"/>
              <a:gd name="connsiteX193-2225" fmla="*/ 2762878 w 12641071"/>
              <a:gd name="connsiteY193-2226" fmla="*/ 4057784 h 5795240"/>
              <a:gd name="connsiteX194-2227" fmla="*/ 2694694 w 12641071"/>
              <a:gd name="connsiteY194-2228" fmla="*/ 4099208 h 5795240"/>
              <a:gd name="connsiteX195-2229" fmla="*/ 2726822 w 12641071"/>
              <a:gd name="connsiteY195-2230" fmla="*/ 4072700 h 5795240"/>
              <a:gd name="connsiteX196-2231" fmla="*/ 2757719 w 12641071"/>
              <a:gd name="connsiteY196-2232" fmla="*/ 4055929 h 5795240"/>
              <a:gd name="connsiteX197-2233" fmla="*/ 2757718 w 12641071"/>
              <a:gd name="connsiteY197-2234" fmla="*/ 4055928 h 5795240"/>
              <a:gd name="connsiteX198-2235" fmla="*/ 2726820 w 12641071"/>
              <a:gd name="connsiteY198-2236" fmla="*/ 4072700 h 5795240"/>
              <a:gd name="connsiteX199-2237" fmla="*/ 2694692 w 12641071"/>
              <a:gd name="connsiteY199-2238" fmla="*/ 4099208 h 5795240"/>
              <a:gd name="connsiteX200-2239" fmla="*/ 2664698 w 12641071"/>
              <a:gd name="connsiteY200-2240" fmla="*/ 4117431 h 5795240"/>
              <a:gd name="connsiteX201-2241" fmla="*/ 1804544 w 12641071"/>
              <a:gd name="connsiteY201-2242" fmla="*/ 4335229 h 5795240"/>
              <a:gd name="connsiteX202-2243" fmla="*/ 0 w 12641071"/>
              <a:gd name="connsiteY202-2244" fmla="*/ 2530685 h 5795240"/>
              <a:gd name="connsiteX203-2245" fmla="*/ 1804544 w 12641071"/>
              <a:gd name="connsiteY203-2246" fmla="*/ 726143 h 5795240"/>
              <a:gd name="connsiteX204-2247" fmla="*/ 3080549 w 12641071"/>
              <a:gd name="connsiteY204-2248" fmla="*/ 1254682 h 5795240"/>
              <a:gd name="connsiteX205-2249" fmla="*/ 3106404 w 12641071"/>
              <a:gd name="connsiteY205-2250" fmla="*/ 1283128 h 5795240"/>
              <a:gd name="connsiteX206-2251" fmla="*/ 3125122 w 12641071"/>
              <a:gd name="connsiteY206-2252" fmla="*/ 1317614 h 5795240"/>
              <a:gd name="connsiteX207-2253" fmla="*/ 3139022 w 12641071"/>
              <a:gd name="connsiteY207-2254" fmla="*/ 1334461 h 5795240"/>
              <a:gd name="connsiteX208-2255" fmla="*/ 3139022 w 12641071"/>
              <a:gd name="connsiteY208-2256" fmla="*/ 1334462 h 5795240"/>
              <a:gd name="connsiteX209-2257" fmla="*/ 3139022 w 12641071"/>
              <a:gd name="connsiteY209-2258" fmla="*/ 1334461 h 5795240"/>
              <a:gd name="connsiteX210-2259" fmla="*/ 3139022 w 12641071"/>
              <a:gd name="connsiteY210-2260" fmla="*/ 1334459 h 5795240"/>
              <a:gd name="connsiteX211-2261" fmla="*/ 3106405 w 12641071"/>
              <a:gd name="connsiteY211-2262" fmla="*/ 1283128 h 5795240"/>
              <a:gd name="connsiteX212-2263" fmla="*/ 3197018 w 12641071"/>
              <a:gd name="connsiteY212-2264" fmla="*/ 1382828 h 5795240"/>
              <a:gd name="connsiteX213-2265" fmla="*/ 3234533 w 12641071"/>
              <a:gd name="connsiteY213-2266" fmla="*/ 1432995 h 5795240"/>
              <a:gd name="connsiteX214-2267" fmla="*/ 3234535 w 12641071"/>
              <a:gd name="connsiteY214-2268" fmla="*/ 1432997 h 5795240"/>
              <a:gd name="connsiteX215-2269" fmla="*/ 3234536 w 12641071"/>
              <a:gd name="connsiteY215-2270" fmla="*/ 1432999 h 5795240"/>
              <a:gd name="connsiteX216-2271" fmla="*/ 3268676 w 12641071"/>
              <a:gd name="connsiteY216-2272" fmla="*/ 1461167 h 5795240"/>
              <a:gd name="connsiteX217-2273" fmla="*/ 3565826 w 12641071"/>
              <a:gd name="connsiteY217-2274" fmla="*/ 1551935 h 5795240"/>
              <a:gd name="connsiteX218-2275" fmla="*/ 4086504 w 12641071"/>
              <a:gd name="connsiteY218-2276" fmla="*/ 1127574 h 5795240"/>
              <a:gd name="connsiteX219-2277" fmla="*/ 4094702 w 12641071"/>
              <a:gd name="connsiteY219-2278" fmla="*/ 1046255 h 5795240"/>
              <a:gd name="connsiteX220-2279" fmla="*/ 4101065 w 12641071"/>
              <a:gd name="connsiteY220-2280" fmla="*/ 1044040 h 5795240"/>
              <a:gd name="connsiteX221-2281" fmla="*/ 4097301 w 12641071"/>
              <a:gd name="connsiteY221-2282" fmla="*/ 1118570 h 5795240"/>
              <a:gd name="connsiteX222-2283" fmla="*/ 4101065 w 12641071"/>
              <a:gd name="connsiteY222-2284" fmla="*/ 1044042 h 5795240"/>
              <a:gd name="connsiteX223-2285" fmla="*/ 4206937 w 12641071"/>
              <a:gd name="connsiteY223-2286" fmla="*/ 1007188 h 5795240"/>
              <a:gd name="connsiteX224-2287" fmla="*/ 4206937 w 12641071"/>
              <a:gd name="connsiteY224-2288" fmla="*/ 1007186 h 5795240"/>
              <a:gd name="connsiteX225-2289" fmla="*/ 4101067 w 12641071"/>
              <a:gd name="connsiteY225-2290" fmla="*/ 1044040 h 5795240"/>
              <a:gd name="connsiteX226-2291" fmla="*/ 4103078 w 12641071"/>
              <a:gd name="connsiteY226-2292" fmla="*/ 1004204 h 5795240"/>
              <a:gd name="connsiteX227-2293" fmla="*/ 5215874 w 12641071"/>
              <a:gd name="connsiteY227-2294" fmla="*/ 0 h 5795240"/>
              <a:gd name="connsiteX0-2295" fmla="*/ 5964869 w 12641071"/>
              <a:gd name="connsiteY0-2296" fmla="*/ 4795171 h 5795240"/>
              <a:gd name="connsiteX1-2297" fmla="*/ 6019264 w 12641071"/>
              <a:gd name="connsiteY1-2298" fmla="*/ 4804905 h 5795240"/>
              <a:gd name="connsiteX2-2299" fmla="*/ 6036570 w 12641071"/>
              <a:gd name="connsiteY2-2300" fmla="*/ 4807089 h 5795240"/>
              <a:gd name="connsiteX3-2301" fmla="*/ 6019265 w 12641071"/>
              <a:gd name="connsiteY3-2302" fmla="*/ 4804905 h 5795240"/>
              <a:gd name="connsiteX4-2303" fmla="*/ 5964869 w 12641071"/>
              <a:gd name="connsiteY4-2304" fmla="*/ 4795171 h 5795240"/>
              <a:gd name="connsiteX5-2305" fmla="*/ 3682364 w 12641071"/>
              <a:gd name="connsiteY5-2306" fmla="*/ 4386723 h 5795240"/>
              <a:gd name="connsiteX6-2307" fmla="*/ 3772428 w 12641071"/>
              <a:gd name="connsiteY6-2308" fmla="*/ 4402840 h 5795240"/>
              <a:gd name="connsiteX7-2309" fmla="*/ 3772428 w 12641071"/>
              <a:gd name="connsiteY7-2310" fmla="*/ 4402840 h 5795240"/>
              <a:gd name="connsiteX8-2311" fmla="*/ 3682364 w 12641071"/>
              <a:gd name="connsiteY8-2312" fmla="*/ 4386723 h 5795240"/>
              <a:gd name="connsiteX9-2313" fmla="*/ 3190020 w 12641071"/>
              <a:gd name="connsiteY9-2314" fmla="*/ 1396271 h 5795240"/>
              <a:gd name="connsiteX10-2315" fmla="*/ 3190020 w 12641071"/>
              <a:gd name="connsiteY10-2316" fmla="*/ 1396272 h 5795240"/>
              <a:gd name="connsiteX11-2317" fmla="*/ 3202490 w 12641071"/>
              <a:gd name="connsiteY11-2318" fmla="*/ 1406560 h 5795240"/>
              <a:gd name="connsiteX12-2319" fmla="*/ 3190020 w 12641071"/>
              <a:gd name="connsiteY12-2320" fmla="*/ 1396271 h 5795240"/>
              <a:gd name="connsiteX13-2321" fmla="*/ 6034389 w 12641071"/>
              <a:gd name="connsiteY13-2322" fmla="*/ 371047 h 5795240"/>
              <a:gd name="connsiteX14-2323" fmla="*/ 5912002 w 12641071"/>
              <a:gd name="connsiteY14-2324" fmla="*/ 413650 h 5795240"/>
              <a:gd name="connsiteX15-2325" fmla="*/ 5912002 w 12641071"/>
              <a:gd name="connsiteY15-2326" fmla="*/ 413650 h 5795240"/>
              <a:gd name="connsiteX16-2327" fmla="*/ 6034389 w 12641071"/>
              <a:gd name="connsiteY16-2328" fmla="*/ 371047 h 5795240"/>
              <a:gd name="connsiteX17-2329" fmla="*/ 5215874 w 12641071"/>
              <a:gd name="connsiteY17-2330" fmla="*/ 0 h 5795240"/>
              <a:gd name="connsiteX18-2331" fmla="*/ 5927386 w 12641071"/>
              <a:gd name="connsiteY18-2332" fmla="*/ 255427 h 5795240"/>
              <a:gd name="connsiteX19-2333" fmla="*/ 5974443 w 12641071"/>
              <a:gd name="connsiteY19-2334" fmla="*/ 298195 h 5795240"/>
              <a:gd name="connsiteX20-2335" fmla="*/ 5974448 w 12641071"/>
              <a:gd name="connsiteY20-2336" fmla="*/ 298200 h 5795240"/>
              <a:gd name="connsiteX21-2337" fmla="*/ 6006819 w 12641071"/>
              <a:gd name="connsiteY21-2338" fmla="*/ 327622 h 5795240"/>
              <a:gd name="connsiteX22-2339" fmla="*/ 6043427 w 12641071"/>
              <a:gd name="connsiteY22-2340" fmla="*/ 367901 h 5795240"/>
              <a:gd name="connsiteX23-2341" fmla="*/ 6043429 w 12641071"/>
              <a:gd name="connsiteY23-2342" fmla="*/ 367901 h 5795240"/>
              <a:gd name="connsiteX24-2343" fmla="*/ 6079014 w 12641071"/>
              <a:gd name="connsiteY24-2344" fmla="*/ 407056 h 5795240"/>
              <a:gd name="connsiteX25-2345" fmla="*/ 6105193 w 12641071"/>
              <a:gd name="connsiteY25-2346" fmla="*/ 442067 h 5795240"/>
              <a:gd name="connsiteX26-2347" fmla="*/ 6069206 w 12641071"/>
              <a:gd name="connsiteY26-2348" fmla="*/ 409359 h 5795240"/>
              <a:gd name="connsiteX27-2349" fmla="*/ 6105193 w 12641071"/>
              <a:gd name="connsiteY27-2350" fmla="*/ 442069 h 5795240"/>
              <a:gd name="connsiteX28-2351" fmla="*/ 6143408 w 12641071"/>
              <a:gd name="connsiteY28-2352" fmla="*/ 493169 h 5795240"/>
              <a:gd name="connsiteX29-2353" fmla="*/ 6143427 w 12641071"/>
              <a:gd name="connsiteY29-2354" fmla="*/ 493200 h 5795240"/>
              <a:gd name="connsiteX30-2355" fmla="*/ 6215965 w 12641071"/>
              <a:gd name="connsiteY30-2356" fmla="*/ 619406 h 5795240"/>
              <a:gd name="connsiteX31-2357" fmla="*/ 6234035 w 12641071"/>
              <a:gd name="connsiteY31-2358" fmla="*/ 658746 h 5795240"/>
              <a:gd name="connsiteX32-2359" fmla="*/ 6274009 w 12641071"/>
              <a:gd name="connsiteY32-2360" fmla="*/ 760197 h 5795240"/>
              <a:gd name="connsiteX33-2361" fmla="*/ 6287839 w 12641071"/>
              <a:gd name="connsiteY33-2362" fmla="*/ 801938 h 5795240"/>
              <a:gd name="connsiteX34-2363" fmla="*/ 6321546 w 12641071"/>
              <a:gd name="connsiteY34-2364" fmla="*/ 948207 h 5795240"/>
              <a:gd name="connsiteX35-2365" fmla="*/ 6321550 w 12641071"/>
              <a:gd name="connsiteY35-2366" fmla="*/ 948224 h 5795240"/>
              <a:gd name="connsiteX36-2367" fmla="*/ 6334438 w 12641071"/>
              <a:gd name="connsiteY36-2368" fmla="*/ 1118571 h 5795240"/>
              <a:gd name="connsiteX37-2369" fmla="*/ 6334438 w 12641071"/>
              <a:gd name="connsiteY37-2370" fmla="*/ 1118570 h 5795240"/>
              <a:gd name="connsiteX38-2371" fmla="*/ 6321550 w 12641071"/>
              <a:gd name="connsiteY38-2372" fmla="*/ 948222 h 5795240"/>
              <a:gd name="connsiteX39-2373" fmla="*/ 6321546 w 12641071"/>
              <a:gd name="connsiteY39-2374" fmla="*/ 948207 h 5795240"/>
              <a:gd name="connsiteX40-2375" fmla="*/ 6295696 w 12641071"/>
              <a:gd name="connsiteY40-2376" fmla="*/ 825653 h 5795240"/>
              <a:gd name="connsiteX41-2377" fmla="*/ 6287839 w 12641071"/>
              <a:gd name="connsiteY41-2378" fmla="*/ 801938 h 5795240"/>
              <a:gd name="connsiteX42-2379" fmla="*/ 6284151 w 12641071"/>
              <a:gd name="connsiteY42-2380" fmla="*/ 785941 h 5795240"/>
              <a:gd name="connsiteX43-2381" fmla="*/ 6274009 w 12641071"/>
              <a:gd name="connsiteY43-2382" fmla="*/ 760197 h 5795240"/>
              <a:gd name="connsiteX44-2383" fmla="*/ 6256852 w 12641071"/>
              <a:gd name="connsiteY44-2384" fmla="*/ 708420 h 5795240"/>
              <a:gd name="connsiteX45-2385" fmla="*/ 6234035 w 12641071"/>
              <a:gd name="connsiteY45-2386" fmla="*/ 658746 h 5795240"/>
              <a:gd name="connsiteX46-2387" fmla="*/ 6224136 w 12641071"/>
              <a:gd name="connsiteY46-2388" fmla="*/ 633624 h 5795240"/>
              <a:gd name="connsiteX47-2389" fmla="*/ 6215965 w 12641071"/>
              <a:gd name="connsiteY47-2390" fmla="*/ 619406 h 5795240"/>
              <a:gd name="connsiteX48-2391" fmla="*/ 6205824 w 12641071"/>
              <a:gd name="connsiteY48-2392" fmla="*/ 597325 h 5795240"/>
              <a:gd name="connsiteX49-2393" fmla="*/ 6143427 w 12641071"/>
              <a:gd name="connsiteY49-2394" fmla="*/ 493200 h 5795240"/>
              <a:gd name="connsiteX50-2395" fmla="*/ 6143408 w 12641071"/>
              <a:gd name="connsiteY50-2396" fmla="*/ 493167 h 5795240"/>
              <a:gd name="connsiteX51-2397" fmla="*/ 6105193 w 12641071"/>
              <a:gd name="connsiteY51-2398" fmla="*/ 442067 h 5795240"/>
              <a:gd name="connsiteX52-2399" fmla="*/ 6141460 w 12641071"/>
              <a:gd name="connsiteY52-2400" fmla="*/ 475027 h 5795240"/>
              <a:gd name="connsiteX53-2401" fmla="*/ 6788665 w 12641071"/>
              <a:gd name="connsiteY53-2402" fmla="*/ 707369 h 5795240"/>
              <a:gd name="connsiteX54-2403" fmla="*/ 7184710 w 12641071"/>
              <a:gd name="connsiteY54-2404" fmla="*/ 627411 h 5795240"/>
              <a:gd name="connsiteX55-2405" fmla="*/ 7264545 w 12641071"/>
              <a:gd name="connsiteY55-2406" fmla="*/ 588952 h 5795240"/>
              <a:gd name="connsiteX56-2407" fmla="*/ 7213686 w 12641071"/>
              <a:gd name="connsiteY56-2408" fmla="*/ 626983 h 5795240"/>
              <a:gd name="connsiteX57-2409" fmla="*/ 7128319 w 12641071"/>
              <a:gd name="connsiteY57-2410" fmla="*/ 705504 h 5795240"/>
              <a:gd name="connsiteX58-2411" fmla="*/ 7083110 w 12641071"/>
              <a:gd name="connsiteY58-2412" fmla="*/ 757072 h 5795240"/>
              <a:gd name="connsiteX59-2413" fmla="*/ 7083111 w 12641071"/>
              <a:gd name="connsiteY59-2414" fmla="*/ 757072 h 5795240"/>
              <a:gd name="connsiteX60-2415" fmla="*/ 7128319 w 12641071"/>
              <a:gd name="connsiteY60-2416" fmla="*/ 705506 h 5795240"/>
              <a:gd name="connsiteX61-2417" fmla="*/ 7213686 w 12641071"/>
              <a:gd name="connsiteY61-2418" fmla="*/ 626984 h 5795240"/>
              <a:gd name="connsiteX62-2419" fmla="*/ 7264545 w 12641071"/>
              <a:gd name="connsiteY62-2420" fmla="*/ 588953 h 5795240"/>
              <a:gd name="connsiteX63-2421" fmla="*/ 7273651 w 12641071"/>
              <a:gd name="connsiteY63-2422" fmla="*/ 584566 h 5795240"/>
              <a:gd name="connsiteX64-2423" fmla="*/ 7314851 w 12641071"/>
              <a:gd name="connsiteY64-2424" fmla="*/ 559537 h 5795240"/>
              <a:gd name="connsiteX65-2425" fmla="*/ 7354131 w 12641071"/>
              <a:gd name="connsiteY65-2426" fmla="*/ 565467 h 5795240"/>
              <a:gd name="connsiteX66-2427" fmla="*/ 7429608 w 12641071"/>
              <a:gd name="connsiteY66-2428" fmla="*/ 586051 h 5795240"/>
              <a:gd name="connsiteX67-2429" fmla="*/ 7429611 w 12641071"/>
              <a:gd name="connsiteY67-2430" fmla="*/ 586050 h 5795240"/>
              <a:gd name="connsiteX68-2431" fmla="*/ 7354132 w 12641071"/>
              <a:gd name="connsiteY68-2432" fmla="*/ 565465 h 5795240"/>
              <a:gd name="connsiteX69-2433" fmla="*/ 7314853 w 12641071"/>
              <a:gd name="connsiteY69-2434" fmla="*/ 559536 h 5795240"/>
              <a:gd name="connsiteX70-2435" fmla="*/ 7314851 w 12641071"/>
              <a:gd name="connsiteY70-2436" fmla="*/ 559537 h 5795240"/>
              <a:gd name="connsiteX71-2437" fmla="*/ 7314849 w 12641071"/>
              <a:gd name="connsiteY71-2438" fmla="*/ 559537 h 5795240"/>
              <a:gd name="connsiteX72-2439" fmla="*/ 7273651 w 12641071"/>
              <a:gd name="connsiteY72-2440" fmla="*/ 584565 h 5795240"/>
              <a:gd name="connsiteX73-2441" fmla="*/ 7264545 w 12641071"/>
              <a:gd name="connsiteY73-2442" fmla="*/ 588952 h 5795240"/>
              <a:gd name="connsiteX74-2443" fmla="*/ 7296407 w 12641071"/>
              <a:gd name="connsiteY74-2444" fmla="*/ 565126 h 5795240"/>
              <a:gd name="connsiteX75-2445" fmla="*/ 7307447 w 12641071"/>
              <a:gd name="connsiteY75-2446" fmla="*/ 558419 h 5795240"/>
              <a:gd name="connsiteX76-2447" fmla="*/ 7307450 w 12641071"/>
              <a:gd name="connsiteY76-2448" fmla="*/ 558419 h 5795240"/>
              <a:gd name="connsiteX77-2449" fmla="*/ 7385004 w 12641071"/>
              <a:gd name="connsiteY77-2450" fmla="*/ 511303 h 5795240"/>
              <a:gd name="connsiteX78-2451" fmla="*/ 7391626 w 12641071"/>
              <a:gd name="connsiteY78-2452" fmla="*/ 508114 h 5795240"/>
              <a:gd name="connsiteX79-2453" fmla="*/ 7391631 w 12641071"/>
              <a:gd name="connsiteY79-2454" fmla="*/ 508110 h 5795240"/>
              <a:gd name="connsiteX80-2455" fmla="*/ 7478934 w 12641071"/>
              <a:gd name="connsiteY80-2456" fmla="*/ 466053 h 5795240"/>
              <a:gd name="connsiteX81-2457" fmla="*/ 7897193 w 12641071"/>
              <a:gd name="connsiteY81-2458" fmla="*/ 381611 h 5795240"/>
              <a:gd name="connsiteX82-2459" fmla="*/ 8788216 w 12641071"/>
              <a:gd name="connsiteY82-2460" fmla="*/ 855364 h 5795240"/>
              <a:gd name="connsiteX83-2461" fmla="*/ 8832362 w 12641071"/>
              <a:gd name="connsiteY83-2462" fmla="*/ 928030 h 5795240"/>
              <a:gd name="connsiteX84-2463" fmla="*/ 8832362 w 12641071"/>
              <a:gd name="connsiteY84-2464" fmla="*/ 928033 h 5795240"/>
              <a:gd name="connsiteX85-2465" fmla="*/ 8842040 w 12641071"/>
              <a:gd name="connsiteY85-2466" fmla="*/ 943961 h 5795240"/>
              <a:gd name="connsiteX86-2467" fmla="*/ 8856144 w 12641071"/>
              <a:gd name="connsiteY86-2468" fmla="*/ 973241 h 5795240"/>
              <a:gd name="connsiteX87-2469" fmla="*/ 8856145 w 12641071"/>
              <a:gd name="connsiteY87-2470" fmla="*/ 973241 h 5795240"/>
              <a:gd name="connsiteX88-2471" fmla="*/ 8878117 w 12641071"/>
              <a:gd name="connsiteY88-2472" fmla="*/ 1018851 h 5795240"/>
              <a:gd name="connsiteX89-2473" fmla="*/ 8877719 w 12641071"/>
              <a:gd name="connsiteY89-2474" fmla="*/ 1018369 h 5795240"/>
              <a:gd name="connsiteX90-2475" fmla="*/ 8853250 w 12641071"/>
              <a:gd name="connsiteY90-2476" fmla="*/ 973288 h 5795240"/>
              <a:gd name="connsiteX91-2477" fmla="*/ 8853249 w 12641071"/>
              <a:gd name="connsiteY91-2478" fmla="*/ 973288 h 5795240"/>
              <a:gd name="connsiteX92-2479" fmla="*/ 8853248 w 12641071"/>
              <a:gd name="connsiteY92-2480" fmla="*/ 973287 h 5795240"/>
              <a:gd name="connsiteX93-2481" fmla="*/ 8849677 w 12641071"/>
              <a:gd name="connsiteY93-2482" fmla="*/ 973341 h 5795240"/>
              <a:gd name="connsiteX94-2483" fmla="*/ 8641543 w 12641071"/>
              <a:gd name="connsiteY94-2484" fmla="*/ 916577 h 5795240"/>
              <a:gd name="connsiteX95-2485" fmla="*/ 8641545 w 12641071"/>
              <a:gd name="connsiteY95-2486" fmla="*/ 916580 h 5795240"/>
              <a:gd name="connsiteX96-2487" fmla="*/ 8849676 w 12641071"/>
              <a:gd name="connsiteY96-2488" fmla="*/ 973343 h 5795240"/>
              <a:gd name="connsiteX97-2489" fmla="*/ 8853248 w 12641071"/>
              <a:gd name="connsiteY97-2490" fmla="*/ 973288 h 5795240"/>
              <a:gd name="connsiteX98-2491" fmla="*/ 8877719 w 12641071"/>
              <a:gd name="connsiteY98-2492" fmla="*/ 1018371 h 5795240"/>
              <a:gd name="connsiteX99-2493" fmla="*/ 8878116 w 12641071"/>
              <a:gd name="connsiteY99-2494" fmla="*/ 1018851 h 5795240"/>
              <a:gd name="connsiteX100-2495" fmla="*/ 8887288 w 12641071"/>
              <a:gd name="connsiteY100-2496" fmla="*/ 1037892 h 5795240"/>
              <a:gd name="connsiteX101-2497" fmla="*/ 8949899 w 12641071"/>
              <a:gd name="connsiteY101-2498" fmla="*/ 1239592 h 5795240"/>
              <a:gd name="connsiteX102-2499" fmla="*/ 8968437 w 12641071"/>
              <a:gd name="connsiteY102-2500" fmla="*/ 1423482 h 5795240"/>
              <a:gd name="connsiteX103-2501" fmla="*/ 8949899 w 12641071"/>
              <a:gd name="connsiteY103-2502" fmla="*/ 1239591 h 5795240"/>
              <a:gd name="connsiteX104-2503" fmla="*/ 8887288 w 12641071"/>
              <a:gd name="connsiteY104-2504" fmla="*/ 1037890 h 5795240"/>
              <a:gd name="connsiteX105-2505" fmla="*/ 8878116 w 12641071"/>
              <a:gd name="connsiteY105-2506" fmla="*/ 1018851 h 5795240"/>
              <a:gd name="connsiteX106-2507" fmla="*/ 8931285 w 12641071"/>
              <a:gd name="connsiteY106-2508" fmla="*/ 1083292 h 5795240"/>
              <a:gd name="connsiteX107-2509" fmla="*/ 9241478 w 12641071"/>
              <a:gd name="connsiteY107-2510" fmla="*/ 1211778 h 5795240"/>
              <a:gd name="connsiteX108-2511" fmla="*/ 9605238 w 12641071"/>
              <a:gd name="connsiteY108-2512" fmla="*/ 1018369 h 5795240"/>
              <a:gd name="connsiteX109-2513" fmla="*/ 9636247 w 12641071"/>
              <a:gd name="connsiteY109-2514" fmla="*/ 961241 h 5795240"/>
              <a:gd name="connsiteX110-2515" fmla="*/ 9641995 w 12641071"/>
              <a:gd name="connsiteY110-2516" fmla="*/ 961152 h 5795240"/>
              <a:gd name="connsiteX111-2517" fmla="*/ 9584939 w 12641071"/>
              <a:gd name="connsiteY111-2518" fmla="*/ 1079594 h 5795240"/>
              <a:gd name="connsiteX112-2519" fmla="*/ 9546257 w 12641071"/>
              <a:gd name="connsiteY112-2520" fmla="*/ 1204206 h 5795240"/>
              <a:gd name="connsiteX113-2521" fmla="*/ 9584939 w 12641071"/>
              <a:gd name="connsiteY113-2522" fmla="*/ 1079596 h 5795240"/>
              <a:gd name="connsiteX114-2523" fmla="*/ 9641995 w 12641071"/>
              <a:gd name="connsiteY114-2524" fmla="*/ 961153 h 5795240"/>
              <a:gd name="connsiteX115-2525" fmla="*/ 9653069 w 12641071"/>
              <a:gd name="connsiteY115-2526" fmla="*/ 960983 h 5795240"/>
              <a:gd name="connsiteX116-2527" fmla="*/ 9801564 w 12641071"/>
              <a:gd name="connsiteY116-2528" fmla="*/ 1196828 h 5795240"/>
              <a:gd name="connsiteX117-2529" fmla="*/ 9801566 w 12641071"/>
              <a:gd name="connsiteY117-2530" fmla="*/ 1196828 h 5795240"/>
              <a:gd name="connsiteX118-2531" fmla="*/ 9653070 w 12641071"/>
              <a:gd name="connsiteY118-2532" fmla="*/ 960982 h 5795240"/>
              <a:gd name="connsiteX119-2533" fmla="*/ 9641996 w 12641071"/>
              <a:gd name="connsiteY119-2534" fmla="*/ 961152 h 5795240"/>
              <a:gd name="connsiteX120-2535" fmla="*/ 9651917 w 12641071"/>
              <a:gd name="connsiteY120-2536" fmla="*/ 940556 h 5795240"/>
              <a:gd name="connsiteX121-2537" fmla="*/ 11050508 w 12641071"/>
              <a:gd name="connsiteY121-2538" fmla="*/ 108150 h 5795240"/>
              <a:gd name="connsiteX122-2539" fmla="*/ 12641071 w 12641071"/>
              <a:gd name="connsiteY122-2540" fmla="*/ 1698711 h 5795240"/>
              <a:gd name="connsiteX123-2541" fmla="*/ 11371062 w 12641071"/>
              <a:gd name="connsiteY123-2542" fmla="*/ 3256960 h 5795240"/>
              <a:gd name="connsiteX124-2543" fmla="*/ 11215953 w 12641071"/>
              <a:gd name="connsiteY124-2544" fmla="*/ 3280632 h 5795240"/>
              <a:gd name="connsiteX125-2545" fmla="*/ 11142318 w 12641071"/>
              <a:gd name="connsiteY125-2546" fmla="*/ 3276914 h 5795240"/>
              <a:gd name="connsiteX126-2547" fmla="*/ 11215952 w 12641071"/>
              <a:gd name="connsiteY126-2548" fmla="*/ 3280632 h 5795240"/>
              <a:gd name="connsiteX127-2549" fmla="*/ 11213133 w 12641071"/>
              <a:gd name="connsiteY127-2550" fmla="*/ 3281062 h 5795240"/>
              <a:gd name="connsiteX128-2551" fmla="*/ 11116921 w 12641071"/>
              <a:gd name="connsiteY128-2552" fmla="*/ 3285921 h 5795240"/>
              <a:gd name="connsiteX129-2553" fmla="*/ 11050507 w 12641071"/>
              <a:gd name="connsiteY129-2554" fmla="*/ 3289274 h 5795240"/>
              <a:gd name="connsiteX130-2555" fmla="*/ 11006292 w 12641071"/>
              <a:gd name="connsiteY130-2556" fmla="*/ 3287041 h 5795240"/>
              <a:gd name="connsiteX131-2557" fmla="*/ 10937101 w 12641071"/>
              <a:gd name="connsiteY131-2558" fmla="*/ 3297601 h 5795240"/>
              <a:gd name="connsiteX132-2559" fmla="*/ 10144740 w 12641071"/>
              <a:gd name="connsiteY132-2560" fmla="*/ 4089962 h 5795240"/>
              <a:gd name="connsiteX133-2561" fmla="*/ 10130374 w 12641071"/>
              <a:gd name="connsiteY133-2562" fmla="*/ 4184101 h 5795240"/>
              <a:gd name="connsiteX134-2563" fmla="*/ 10130375 w 12641071"/>
              <a:gd name="connsiteY134-2564" fmla="*/ 4184103 h 5795240"/>
              <a:gd name="connsiteX135-2565" fmla="*/ 10130656 w 12641071"/>
              <a:gd name="connsiteY135-2566" fmla="*/ 4185950 h 5795240"/>
              <a:gd name="connsiteX136-2567" fmla="*/ 10138194 w 12641071"/>
              <a:gd name="connsiteY136-2568" fmla="*/ 4335228 h 5795240"/>
              <a:gd name="connsiteX137-2569" fmla="*/ 10137710 w 12641071"/>
              <a:gd name="connsiteY137-2570" fmla="*/ 4344822 h 5795240"/>
              <a:gd name="connsiteX138-2571" fmla="*/ 10133555 w 12641071"/>
              <a:gd name="connsiteY138-2572" fmla="*/ 4427096 h 5795240"/>
              <a:gd name="connsiteX139-2573" fmla="*/ 10129312 w 12641071"/>
              <a:gd name="connsiteY139-2574" fmla="*/ 4399289 h 5795240"/>
              <a:gd name="connsiteX140-2575" fmla="*/ 10126797 w 12641071"/>
              <a:gd name="connsiteY140-2576" fmla="*/ 4349498 h 5795240"/>
              <a:gd name="connsiteX141-2577" fmla="*/ 10126796 w 12641071"/>
              <a:gd name="connsiteY141-2578" fmla="*/ 4349498 h 5795240"/>
              <a:gd name="connsiteX142-2579" fmla="*/ 10129311 w 12641071"/>
              <a:gd name="connsiteY142-2580" fmla="*/ 4399289 h 5795240"/>
              <a:gd name="connsiteX143-2581" fmla="*/ 10133554 w 12641071"/>
              <a:gd name="connsiteY143-2582" fmla="*/ 4427096 h 5795240"/>
              <a:gd name="connsiteX144-2583" fmla="*/ 10130656 w 12641071"/>
              <a:gd name="connsiteY144-2584" fmla="*/ 4484506 h 5795240"/>
              <a:gd name="connsiteX145-2585" fmla="*/ 8678182 w 12641071"/>
              <a:gd name="connsiteY145-2586" fmla="*/ 5795240 h 5795240"/>
              <a:gd name="connsiteX146-2587" fmla="*/ 7467518 w 12641071"/>
              <a:gd name="connsiteY146-2588" fmla="*/ 5151535 h 5795240"/>
              <a:gd name="connsiteX147-2589" fmla="*/ 7419945 w 12641071"/>
              <a:gd name="connsiteY147-2590" fmla="*/ 5073228 h 5795240"/>
              <a:gd name="connsiteX148-2591" fmla="*/ 7394386 w 12641071"/>
              <a:gd name="connsiteY148-2592" fmla="*/ 5031156 h 5795240"/>
              <a:gd name="connsiteX149-2593" fmla="*/ 7367299 w 12641071"/>
              <a:gd name="connsiteY149-2594" fmla="*/ 4974928 h 5795240"/>
              <a:gd name="connsiteX150-2595" fmla="*/ 7332905 w 12641071"/>
              <a:gd name="connsiteY150-2596" fmla="*/ 4903531 h 5795240"/>
              <a:gd name="connsiteX151-2597" fmla="*/ 7320958 w 12641071"/>
              <a:gd name="connsiteY151-2598" fmla="*/ 4870887 h 5795240"/>
              <a:gd name="connsiteX152-2599" fmla="*/ 7322174 w 12641071"/>
              <a:gd name="connsiteY152-2600" fmla="*/ 4872361 h 5795240"/>
              <a:gd name="connsiteX153-2601" fmla="*/ 7362630 w 12641071"/>
              <a:gd name="connsiteY153-2602" fmla="*/ 4938954 h 5795240"/>
              <a:gd name="connsiteX154-2603" fmla="*/ 7380779 w 12641071"/>
              <a:gd name="connsiteY154-2604" fmla="*/ 4976628 h 5795240"/>
              <a:gd name="connsiteX155-2605" fmla="*/ 7391210 w 12641071"/>
              <a:gd name="connsiteY155-2606" fmla="*/ 4977944 h 5795240"/>
              <a:gd name="connsiteX156-2607" fmla="*/ 7380780 w 12641071"/>
              <a:gd name="connsiteY156-2608" fmla="*/ 4976628 h 5795240"/>
              <a:gd name="connsiteX157-2609" fmla="*/ 7362631 w 12641071"/>
              <a:gd name="connsiteY157-2610" fmla="*/ 4938954 h 5795240"/>
              <a:gd name="connsiteX158-2611" fmla="*/ 7322175 w 12641071"/>
              <a:gd name="connsiteY158-2612" fmla="*/ 4872361 h 5795240"/>
              <a:gd name="connsiteX159-2613" fmla="*/ 7320959 w 12641071"/>
              <a:gd name="connsiteY159-2614" fmla="*/ 4870887 h 5795240"/>
              <a:gd name="connsiteX160-2615" fmla="*/ 7283811 w 12641071"/>
              <a:gd name="connsiteY160-2616" fmla="*/ 4769391 h 5795240"/>
              <a:gd name="connsiteX161-2617" fmla="*/ 7272112 w 12641071"/>
              <a:gd name="connsiteY161-2618" fmla="*/ 4718630 h 5795240"/>
              <a:gd name="connsiteX162-2619" fmla="*/ 7272111 w 12641071"/>
              <a:gd name="connsiteY162-2620" fmla="*/ 4718630 h 5795240"/>
              <a:gd name="connsiteX163-2621" fmla="*/ 7283810 w 12641071"/>
              <a:gd name="connsiteY163-2622" fmla="*/ 4769391 h 5795240"/>
              <a:gd name="connsiteX164-2623" fmla="*/ 7320958 w 12641071"/>
              <a:gd name="connsiteY164-2624" fmla="*/ 4870887 h 5795240"/>
              <a:gd name="connsiteX165-2625" fmla="*/ 7223551 w 12641071"/>
              <a:gd name="connsiteY165-2626" fmla="*/ 4752829 h 5795240"/>
              <a:gd name="connsiteX166-2627" fmla="*/ 6652445 w 12641071"/>
              <a:gd name="connsiteY166-2628" fmla="*/ 4516269 h 5795240"/>
              <a:gd name="connsiteX167-2629" fmla="*/ 6200873 w 12641071"/>
              <a:gd name="connsiteY167-2630" fmla="*/ 4654206 h 5795240"/>
              <a:gd name="connsiteX168-2631" fmla="*/ 6088813 w 12641071"/>
              <a:gd name="connsiteY168-2632" fmla="*/ 4746663 h 5795240"/>
              <a:gd name="connsiteX169-2633" fmla="*/ 6043019 w 12641071"/>
              <a:gd name="connsiteY169-2634" fmla="*/ 4807902 h 5795240"/>
              <a:gd name="connsiteX170-2635" fmla="*/ 6043021 w 12641071"/>
              <a:gd name="connsiteY170-2636" fmla="*/ 4807902 h 5795240"/>
              <a:gd name="connsiteX171-2637" fmla="*/ 6023271 w 12641071"/>
              <a:gd name="connsiteY171-2638" fmla="*/ 4834312 h 5795240"/>
              <a:gd name="connsiteX172-2639" fmla="*/ 5970678 w 12641071"/>
              <a:gd name="connsiteY172-2640" fmla="*/ 4892181 h 5795240"/>
              <a:gd name="connsiteX173-2641" fmla="*/ 5982717 w 12641071"/>
              <a:gd name="connsiteY173-2642" fmla="*/ 4872361 h 5795240"/>
              <a:gd name="connsiteX174-2643" fmla="*/ 5970675 w 12641071"/>
              <a:gd name="connsiteY174-2644" fmla="*/ 4892181 h 5795240"/>
              <a:gd name="connsiteX175-2645" fmla="*/ 5935320 w 12641071"/>
              <a:gd name="connsiteY175-2646" fmla="*/ 4931081 h 5795240"/>
              <a:gd name="connsiteX176-2647" fmla="*/ 4971763 w 12641071"/>
              <a:gd name="connsiteY176-2648" fmla="*/ 5330200 h 5795240"/>
              <a:gd name="connsiteX177-2649" fmla="*/ 3716172 w 12641071"/>
              <a:gd name="connsiteY177-2650" fmla="*/ 4497938 h 5795240"/>
              <a:gd name="connsiteX178-2651" fmla="*/ 3710773 w 12641071"/>
              <a:gd name="connsiteY178-2652" fmla="*/ 4483182 h 5795240"/>
              <a:gd name="connsiteX179-2653" fmla="*/ 3710773 w 12641071"/>
              <a:gd name="connsiteY179-2654" fmla="*/ 4483181 h 5795240"/>
              <a:gd name="connsiteX180-2655" fmla="*/ 3674984 w 12641071"/>
              <a:gd name="connsiteY180-2656" fmla="*/ 4385402 h 5795240"/>
              <a:gd name="connsiteX181-2657" fmla="*/ 3670349 w 12641071"/>
              <a:gd name="connsiteY181-2658" fmla="*/ 4372742 h 5795240"/>
              <a:gd name="connsiteX182-2659" fmla="*/ 3659438 w 12641071"/>
              <a:gd name="connsiteY182-2660" fmla="*/ 4330309 h 5795240"/>
              <a:gd name="connsiteX183-2661" fmla="*/ 3672084 w 12641071"/>
              <a:gd name="connsiteY183-2662" fmla="*/ 4353606 h 5795240"/>
              <a:gd name="connsiteX184-2663" fmla="*/ 3659440 w 12641071"/>
              <a:gd name="connsiteY184-2664" fmla="*/ 4330309 h 5795240"/>
              <a:gd name="connsiteX185-2665" fmla="*/ 3613217 w 12641071"/>
              <a:gd name="connsiteY185-2666" fmla="*/ 4245153 h 5795240"/>
              <a:gd name="connsiteX186-2667" fmla="*/ 3083792 w 12641071"/>
              <a:gd name="connsiteY186-2668" fmla="*/ 3963660 h 5795240"/>
              <a:gd name="connsiteX187-2669" fmla="*/ 2835272 w 12641071"/>
              <a:gd name="connsiteY187-2670" fmla="*/ 4013833 h 5795240"/>
              <a:gd name="connsiteX188-2671" fmla="*/ 2820214 w 12641071"/>
              <a:gd name="connsiteY188-2672" fmla="*/ 4022007 h 5795240"/>
              <a:gd name="connsiteX189-2673" fmla="*/ 2820212 w 12641071"/>
              <a:gd name="connsiteY189-2674" fmla="*/ 4022008 h 5795240"/>
              <a:gd name="connsiteX190-2675" fmla="*/ 2820206 w 12641071"/>
              <a:gd name="connsiteY190-2676" fmla="*/ 4022011 h 5795240"/>
              <a:gd name="connsiteX191-2677" fmla="*/ 2813481 w 12641071"/>
              <a:gd name="connsiteY191-2678" fmla="*/ 4027041 h 5795240"/>
              <a:gd name="connsiteX192-2679" fmla="*/ 2762875 w 12641071"/>
              <a:gd name="connsiteY192-2680" fmla="*/ 4057784 h 5795240"/>
              <a:gd name="connsiteX193-2681" fmla="*/ 2762878 w 12641071"/>
              <a:gd name="connsiteY193-2682" fmla="*/ 4057784 h 5795240"/>
              <a:gd name="connsiteX194-2683" fmla="*/ 2694694 w 12641071"/>
              <a:gd name="connsiteY194-2684" fmla="*/ 4099208 h 5795240"/>
              <a:gd name="connsiteX195-2685" fmla="*/ 2726822 w 12641071"/>
              <a:gd name="connsiteY195-2686" fmla="*/ 4072700 h 5795240"/>
              <a:gd name="connsiteX196-2687" fmla="*/ 2757719 w 12641071"/>
              <a:gd name="connsiteY196-2688" fmla="*/ 4055929 h 5795240"/>
              <a:gd name="connsiteX197-2689" fmla="*/ 2757718 w 12641071"/>
              <a:gd name="connsiteY197-2690" fmla="*/ 4055928 h 5795240"/>
              <a:gd name="connsiteX198-2691" fmla="*/ 2726820 w 12641071"/>
              <a:gd name="connsiteY198-2692" fmla="*/ 4072700 h 5795240"/>
              <a:gd name="connsiteX199-2693" fmla="*/ 2694692 w 12641071"/>
              <a:gd name="connsiteY199-2694" fmla="*/ 4099208 h 5795240"/>
              <a:gd name="connsiteX200-2695" fmla="*/ 2664698 w 12641071"/>
              <a:gd name="connsiteY200-2696" fmla="*/ 4117431 h 5795240"/>
              <a:gd name="connsiteX201-2697" fmla="*/ 1804544 w 12641071"/>
              <a:gd name="connsiteY201-2698" fmla="*/ 4335229 h 5795240"/>
              <a:gd name="connsiteX202-2699" fmla="*/ 0 w 12641071"/>
              <a:gd name="connsiteY202-2700" fmla="*/ 2530685 h 5795240"/>
              <a:gd name="connsiteX203-2701" fmla="*/ 1804544 w 12641071"/>
              <a:gd name="connsiteY203-2702" fmla="*/ 726143 h 5795240"/>
              <a:gd name="connsiteX204-2703" fmla="*/ 3080549 w 12641071"/>
              <a:gd name="connsiteY204-2704" fmla="*/ 1254682 h 5795240"/>
              <a:gd name="connsiteX205-2705" fmla="*/ 3106404 w 12641071"/>
              <a:gd name="connsiteY205-2706" fmla="*/ 1283128 h 5795240"/>
              <a:gd name="connsiteX206-2707" fmla="*/ 3125122 w 12641071"/>
              <a:gd name="connsiteY206-2708" fmla="*/ 1317614 h 5795240"/>
              <a:gd name="connsiteX207-2709" fmla="*/ 3139022 w 12641071"/>
              <a:gd name="connsiteY207-2710" fmla="*/ 1334461 h 5795240"/>
              <a:gd name="connsiteX208-2711" fmla="*/ 3139022 w 12641071"/>
              <a:gd name="connsiteY208-2712" fmla="*/ 1334462 h 5795240"/>
              <a:gd name="connsiteX209-2713" fmla="*/ 3139022 w 12641071"/>
              <a:gd name="connsiteY209-2714" fmla="*/ 1334461 h 5795240"/>
              <a:gd name="connsiteX210-2715" fmla="*/ 3106405 w 12641071"/>
              <a:gd name="connsiteY210-2716" fmla="*/ 1283128 h 5795240"/>
              <a:gd name="connsiteX211-2717" fmla="*/ 3197018 w 12641071"/>
              <a:gd name="connsiteY211-2718" fmla="*/ 1382828 h 5795240"/>
              <a:gd name="connsiteX212-2719" fmla="*/ 3234533 w 12641071"/>
              <a:gd name="connsiteY212-2720" fmla="*/ 1432995 h 5795240"/>
              <a:gd name="connsiteX213-2721" fmla="*/ 3234535 w 12641071"/>
              <a:gd name="connsiteY213-2722" fmla="*/ 1432997 h 5795240"/>
              <a:gd name="connsiteX214-2723" fmla="*/ 3234536 w 12641071"/>
              <a:gd name="connsiteY214-2724" fmla="*/ 1432999 h 5795240"/>
              <a:gd name="connsiteX215-2725" fmla="*/ 3268676 w 12641071"/>
              <a:gd name="connsiteY215-2726" fmla="*/ 1461167 h 5795240"/>
              <a:gd name="connsiteX216-2727" fmla="*/ 3565826 w 12641071"/>
              <a:gd name="connsiteY216-2728" fmla="*/ 1551935 h 5795240"/>
              <a:gd name="connsiteX217-2729" fmla="*/ 4086504 w 12641071"/>
              <a:gd name="connsiteY217-2730" fmla="*/ 1127574 h 5795240"/>
              <a:gd name="connsiteX218-2731" fmla="*/ 4094702 w 12641071"/>
              <a:gd name="connsiteY218-2732" fmla="*/ 1046255 h 5795240"/>
              <a:gd name="connsiteX219-2733" fmla="*/ 4101065 w 12641071"/>
              <a:gd name="connsiteY219-2734" fmla="*/ 1044040 h 5795240"/>
              <a:gd name="connsiteX220-2735" fmla="*/ 4097301 w 12641071"/>
              <a:gd name="connsiteY220-2736" fmla="*/ 1118570 h 5795240"/>
              <a:gd name="connsiteX221-2737" fmla="*/ 4101065 w 12641071"/>
              <a:gd name="connsiteY221-2738" fmla="*/ 1044042 h 5795240"/>
              <a:gd name="connsiteX222-2739" fmla="*/ 4206937 w 12641071"/>
              <a:gd name="connsiteY222-2740" fmla="*/ 1007188 h 5795240"/>
              <a:gd name="connsiteX223-2741" fmla="*/ 4206937 w 12641071"/>
              <a:gd name="connsiteY223-2742" fmla="*/ 1007186 h 5795240"/>
              <a:gd name="connsiteX224-2743" fmla="*/ 4101067 w 12641071"/>
              <a:gd name="connsiteY224-2744" fmla="*/ 1044040 h 5795240"/>
              <a:gd name="connsiteX225-2745" fmla="*/ 4103078 w 12641071"/>
              <a:gd name="connsiteY225-2746" fmla="*/ 1004204 h 5795240"/>
              <a:gd name="connsiteX226-2747" fmla="*/ 5215874 w 12641071"/>
              <a:gd name="connsiteY226-2748" fmla="*/ 0 h 5795240"/>
              <a:gd name="connsiteX0-2749" fmla="*/ 5964869 w 12641071"/>
              <a:gd name="connsiteY0-2750" fmla="*/ 4795171 h 5795240"/>
              <a:gd name="connsiteX1-2751" fmla="*/ 6019264 w 12641071"/>
              <a:gd name="connsiteY1-2752" fmla="*/ 4804905 h 5795240"/>
              <a:gd name="connsiteX2-2753" fmla="*/ 6036570 w 12641071"/>
              <a:gd name="connsiteY2-2754" fmla="*/ 4807089 h 5795240"/>
              <a:gd name="connsiteX3-2755" fmla="*/ 6019265 w 12641071"/>
              <a:gd name="connsiteY3-2756" fmla="*/ 4804905 h 5795240"/>
              <a:gd name="connsiteX4-2757" fmla="*/ 5964869 w 12641071"/>
              <a:gd name="connsiteY4-2758" fmla="*/ 4795171 h 5795240"/>
              <a:gd name="connsiteX5-2759" fmla="*/ 3682364 w 12641071"/>
              <a:gd name="connsiteY5-2760" fmla="*/ 4386723 h 5795240"/>
              <a:gd name="connsiteX6-2761" fmla="*/ 3772428 w 12641071"/>
              <a:gd name="connsiteY6-2762" fmla="*/ 4402840 h 5795240"/>
              <a:gd name="connsiteX7-2763" fmla="*/ 3772428 w 12641071"/>
              <a:gd name="connsiteY7-2764" fmla="*/ 4402840 h 5795240"/>
              <a:gd name="connsiteX8-2765" fmla="*/ 3682364 w 12641071"/>
              <a:gd name="connsiteY8-2766" fmla="*/ 4386723 h 5795240"/>
              <a:gd name="connsiteX9-2767" fmla="*/ 3190020 w 12641071"/>
              <a:gd name="connsiteY9-2768" fmla="*/ 1396271 h 5795240"/>
              <a:gd name="connsiteX10-2769" fmla="*/ 3190020 w 12641071"/>
              <a:gd name="connsiteY10-2770" fmla="*/ 1396272 h 5795240"/>
              <a:gd name="connsiteX11-2771" fmla="*/ 3202490 w 12641071"/>
              <a:gd name="connsiteY11-2772" fmla="*/ 1406560 h 5795240"/>
              <a:gd name="connsiteX12-2773" fmla="*/ 3190020 w 12641071"/>
              <a:gd name="connsiteY12-2774" fmla="*/ 1396271 h 5795240"/>
              <a:gd name="connsiteX13-2775" fmla="*/ 6034389 w 12641071"/>
              <a:gd name="connsiteY13-2776" fmla="*/ 371047 h 5795240"/>
              <a:gd name="connsiteX14-2777" fmla="*/ 5912002 w 12641071"/>
              <a:gd name="connsiteY14-2778" fmla="*/ 413650 h 5795240"/>
              <a:gd name="connsiteX15-2779" fmla="*/ 5912002 w 12641071"/>
              <a:gd name="connsiteY15-2780" fmla="*/ 413650 h 5795240"/>
              <a:gd name="connsiteX16-2781" fmla="*/ 6034389 w 12641071"/>
              <a:gd name="connsiteY16-2782" fmla="*/ 371047 h 5795240"/>
              <a:gd name="connsiteX17-2783" fmla="*/ 5215874 w 12641071"/>
              <a:gd name="connsiteY17-2784" fmla="*/ 0 h 5795240"/>
              <a:gd name="connsiteX18-2785" fmla="*/ 5927386 w 12641071"/>
              <a:gd name="connsiteY18-2786" fmla="*/ 255427 h 5795240"/>
              <a:gd name="connsiteX19-2787" fmla="*/ 5974443 w 12641071"/>
              <a:gd name="connsiteY19-2788" fmla="*/ 298195 h 5795240"/>
              <a:gd name="connsiteX20-2789" fmla="*/ 5974448 w 12641071"/>
              <a:gd name="connsiteY20-2790" fmla="*/ 298200 h 5795240"/>
              <a:gd name="connsiteX21-2791" fmla="*/ 6006819 w 12641071"/>
              <a:gd name="connsiteY21-2792" fmla="*/ 327622 h 5795240"/>
              <a:gd name="connsiteX22-2793" fmla="*/ 6043427 w 12641071"/>
              <a:gd name="connsiteY22-2794" fmla="*/ 367901 h 5795240"/>
              <a:gd name="connsiteX23-2795" fmla="*/ 6043429 w 12641071"/>
              <a:gd name="connsiteY23-2796" fmla="*/ 367901 h 5795240"/>
              <a:gd name="connsiteX24-2797" fmla="*/ 6079014 w 12641071"/>
              <a:gd name="connsiteY24-2798" fmla="*/ 407056 h 5795240"/>
              <a:gd name="connsiteX25-2799" fmla="*/ 6105193 w 12641071"/>
              <a:gd name="connsiteY25-2800" fmla="*/ 442067 h 5795240"/>
              <a:gd name="connsiteX26-2801" fmla="*/ 6069206 w 12641071"/>
              <a:gd name="connsiteY26-2802" fmla="*/ 409359 h 5795240"/>
              <a:gd name="connsiteX27-2803" fmla="*/ 6105193 w 12641071"/>
              <a:gd name="connsiteY27-2804" fmla="*/ 442069 h 5795240"/>
              <a:gd name="connsiteX28-2805" fmla="*/ 6143408 w 12641071"/>
              <a:gd name="connsiteY28-2806" fmla="*/ 493169 h 5795240"/>
              <a:gd name="connsiteX29-2807" fmla="*/ 6143427 w 12641071"/>
              <a:gd name="connsiteY29-2808" fmla="*/ 493200 h 5795240"/>
              <a:gd name="connsiteX30-2809" fmla="*/ 6215965 w 12641071"/>
              <a:gd name="connsiteY30-2810" fmla="*/ 619406 h 5795240"/>
              <a:gd name="connsiteX31-2811" fmla="*/ 6234035 w 12641071"/>
              <a:gd name="connsiteY31-2812" fmla="*/ 658746 h 5795240"/>
              <a:gd name="connsiteX32-2813" fmla="*/ 6274009 w 12641071"/>
              <a:gd name="connsiteY32-2814" fmla="*/ 760197 h 5795240"/>
              <a:gd name="connsiteX33-2815" fmla="*/ 6287839 w 12641071"/>
              <a:gd name="connsiteY33-2816" fmla="*/ 801938 h 5795240"/>
              <a:gd name="connsiteX34-2817" fmla="*/ 6321546 w 12641071"/>
              <a:gd name="connsiteY34-2818" fmla="*/ 948207 h 5795240"/>
              <a:gd name="connsiteX35-2819" fmla="*/ 6321550 w 12641071"/>
              <a:gd name="connsiteY35-2820" fmla="*/ 948224 h 5795240"/>
              <a:gd name="connsiteX36-2821" fmla="*/ 6334438 w 12641071"/>
              <a:gd name="connsiteY36-2822" fmla="*/ 1118571 h 5795240"/>
              <a:gd name="connsiteX37-2823" fmla="*/ 6334438 w 12641071"/>
              <a:gd name="connsiteY37-2824" fmla="*/ 1118570 h 5795240"/>
              <a:gd name="connsiteX38-2825" fmla="*/ 6321550 w 12641071"/>
              <a:gd name="connsiteY38-2826" fmla="*/ 948222 h 5795240"/>
              <a:gd name="connsiteX39-2827" fmla="*/ 6321546 w 12641071"/>
              <a:gd name="connsiteY39-2828" fmla="*/ 948207 h 5795240"/>
              <a:gd name="connsiteX40-2829" fmla="*/ 6295696 w 12641071"/>
              <a:gd name="connsiteY40-2830" fmla="*/ 825653 h 5795240"/>
              <a:gd name="connsiteX41-2831" fmla="*/ 6287839 w 12641071"/>
              <a:gd name="connsiteY41-2832" fmla="*/ 801938 h 5795240"/>
              <a:gd name="connsiteX42-2833" fmla="*/ 6284151 w 12641071"/>
              <a:gd name="connsiteY42-2834" fmla="*/ 785941 h 5795240"/>
              <a:gd name="connsiteX43-2835" fmla="*/ 6274009 w 12641071"/>
              <a:gd name="connsiteY43-2836" fmla="*/ 760197 h 5795240"/>
              <a:gd name="connsiteX44-2837" fmla="*/ 6256852 w 12641071"/>
              <a:gd name="connsiteY44-2838" fmla="*/ 708420 h 5795240"/>
              <a:gd name="connsiteX45-2839" fmla="*/ 6234035 w 12641071"/>
              <a:gd name="connsiteY45-2840" fmla="*/ 658746 h 5795240"/>
              <a:gd name="connsiteX46-2841" fmla="*/ 6224136 w 12641071"/>
              <a:gd name="connsiteY46-2842" fmla="*/ 633624 h 5795240"/>
              <a:gd name="connsiteX47-2843" fmla="*/ 6215965 w 12641071"/>
              <a:gd name="connsiteY47-2844" fmla="*/ 619406 h 5795240"/>
              <a:gd name="connsiteX48-2845" fmla="*/ 6205824 w 12641071"/>
              <a:gd name="connsiteY48-2846" fmla="*/ 597325 h 5795240"/>
              <a:gd name="connsiteX49-2847" fmla="*/ 6143427 w 12641071"/>
              <a:gd name="connsiteY49-2848" fmla="*/ 493200 h 5795240"/>
              <a:gd name="connsiteX50-2849" fmla="*/ 6143408 w 12641071"/>
              <a:gd name="connsiteY50-2850" fmla="*/ 493167 h 5795240"/>
              <a:gd name="connsiteX51-2851" fmla="*/ 6105193 w 12641071"/>
              <a:gd name="connsiteY51-2852" fmla="*/ 442067 h 5795240"/>
              <a:gd name="connsiteX52-2853" fmla="*/ 6141460 w 12641071"/>
              <a:gd name="connsiteY52-2854" fmla="*/ 475027 h 5795240"/>
              <a:gd name="connsiteX53-2855" fmla="*/ 6788665 w 12641071"/>
              <a:gd name="connsiteY53-2856" fmla="*/ 707369 h 5795240"/>
              <a:gd name="connsiteX54-2857" fmla="*/ 7184710 w 12641071"/>
              <a:gd name="connsiteY54-2858" fmla="*/ 627411 h 5795240"/>
              <a:gd name="connsiteX55-2859" fmla="*/ 7264545 w 12641071"/>
              <a:gd name="connsiteY55-2860" fmla="*/ 588952 h 5795240"/>
              <a:gd name="connsiteX56-2861" fmla="*/ 7213686 w 12641071"/>
              <a:gd name="connsiteY56-2862" fmla="*/ 626983 h 5795240"/>
              <a:gd name="connsiteX57-2863" fmla="*/ 7128319 w 12641071"/>
              <a:gd name="connsiteY57-2864" fmla="*/ 705504 h 5795240"/>
              <a:gd name="connsiteX58-2865" fmla="*/ 7083110 w 12641071"/>
              <a:gd name="connsiteY58-2866" fmla="*/ 757072 h 5795240"/>
              <a:gd name="connsiteX59-2867" fmla="*/ 7083111 w 12641071"/>
              <a:gd name="connsiteY59-2868" fmla="*/ 757072 h 5795240"/>
              <a:gd name="connsiteX60-2869" fmla="*/ 7128319 w 12641071"/>
              <a:gd name="connsiteY60-2870" fmla="*/ 705506 h 5795240"/>
              <a:gd name="connsiteX61-2871" fmla="*/ 7213686 w 12641071"/>
              <a:gd name="connsiteY61-2872" fmla="*/ 626984 h 5795240"/>
              <a:gd name="connsiteX62-2873" fmla="*/ 7264545 w 12641071"/>
              <a:gd name="connsiteY62-2874" fmla="*/ 588953 h 5795240"/>
              <a:gd name="connsiteX63-2875" fmla="*/ 7273651 w 12641071"/>
              <a:gd name="connsiteY63-2876" fmla="*/ 584566 h 5795240"/>
              <a:gd name="connsiteX64-2877" fmla="*/ 7314851 w 12641071"/>
              <a:gd name="connsiteY64-2878" fmla="*/ 559537 h 5795240"/>
              <a:gd name="connsiteX65-2879" fmla="*/ 7354131 w 12641071"/>
              <a:gd name="connsiteY65-2880" fmla="*/ 565467 h 5795240"/>
              <a:gd name="connsiteX66-2881" fmla="*/ 7429608 w 12641071"/>
              <a:gd name="connsiteY66-2882" fmla="*/ 586051 h 5795240"/>
              <a:gd name="connsiteX67-2883" fmla="*/ 7429611 w 12641071"/>
              <a:gd name="connsiteY67-2884" fmla="*/ 586050 h 5795240"/>
              <a:gd name="connsiteX68-2885" fmla="*/ 7354132 w 12641071"/>
              <a:gd name="connsiteY68-2886" fmla="*/ 565465 h 5795240"/>
              <a:gd name="connsiteX69-2887" fmla="*/ 7314853 w 12641071"/>
              <a:gd name="connsiteY69-2888" fmla="*/ 559536 h 5795240"/>
              <a:gd name="connsiteX70-2889" fmla="*/ 7314851 w 12641071"/>
              <a:gd name="connsiteY70-2890" fmla="*/ 559537 h 5795240"/>
              <a:gd name="connsiteX71-2891" fmla="*/ 7314849 w 12641071"/>
              <a:gd name="connsiteY71-2892" fmla="*/ 559537 h 5795240"/>
              <a:gd name="connsiteX72-2893" fmla="*/ 7273651 w 12641071"/>
              <a:gd name="connsiteY72-2894" fmla="*/ 584565 h 5795240"/>
              <a:gd name="connsiteX73-2895" fmla="*/ 7264545 w 12641071"/>
              <a:gd name="connsiteY73-2896" fmla="*/ 588952 h 5795240"/>
              <a:gd name="connsiteX74-2897" fmla="*/ 7296407 w 12641071"/>
              <a:gd name="connsiteY74-2898" fmla="*/ 565126 h 5795240"/>
              <a:gd name="connsiteX75-2899" fmla="*/ 7307447 w 12641071"/>
              <a:gd name="connsiteY75-2900" fmla="*/ 558419 h 5795240"/>
              <a:gd name="connsiteX76-2901" fmla="*/ 7307450 w 12641071"/>
              <a:gd name="connsiteY76-2902" fmla="*/ 558419 h 5795240"/>
              <a:gd name="connsiteX77-2903" fmla="*/ 7385004 w 12641071"/>
              <a:gd name="connsiteY77-2904" fmla="*/ 511303 h 5795240"/>
              <a:gd name="connsiteX78-2905" fmla="*/ 7391626 w 12641071"/>
              <a:gd name="connsiteY78-2906" fmla="*/ 508114 h 5795240"/>
              <a:gd name="connsiteX79-2907" fmla="*/ 7391631 w 12641071"/>
              <a:gd name="connsiteY79-2908" fmla="*/ 508110 h 5795240"/>
              <a:gd name="connsiteX80-2909" fmla="*/ 7478934 w 12641071"/>
              <a:gd name="connsiteY80-2910" fmla="*/ 466053 h 5795240"/>
              <a:gd name="connsiteX81-2911" fmla="*/ 7897193 w 12641071"/>
              <a:gd name="connsiteY81-2912" fmla="*/ 381611 h 5795240"/>
              <a:gd name="connsiteX82-2913" fmla="*/ 8788216 w 12641071"/>
              <a:gd name="connsiteY82-2914" fmla="*/ 855364 h 5795240"/>
              <a:gd name="connsiteX83-2915" fmla="*/ 8832362 w 12641071"/>
              <a:gd name="connsiteY83-2916" fmla="*/ 928030 h 5795240"/>
              <a:gd name="connsiteX84-2917" fmla="*/ 8832362 w 12641071"/>
              <a:gd name="connsiteY84-2918" fmla="*/ 928033 h 5795240"/>
              <a:gd name="connsiteX85-2919" fmla="*/ 8842040 w 12641071"/>
              <a:gd name="connsiteY85-2920" fmla="*/ 943961 h 5795240"/>
              <a:gd name="connsiteX86-2921" fmla="*/ 8856144 w 12641071"/>
              <a:gd name="connsiteY86-2922" fmla="*/ 973241 h 5795240"/>
              <a:gd name="connsiteX87-2923" fmla="*/ 8856145 w 12641071"/>
              <a:gd name="connsiteY87-2924" fmla="*/ 973241 h 5795240"/>
              <a:gd name="connsiteX88-2925" fmla="*/ 8878117 w 12641071"/>
              <a:gd name="connsiteY88-2926" fmla="*/ 1018851 h 5795240"/>
              <a:gd name="connsiteX89-2927" fmla="*/ 8877719 w 12641071"/>
              <a:gd name="connsiteY89-2928" fmla="*/ 1018369 h 5795240"/>
              <a:gd name="connsiteX90-2929" fmla="*/ 8853250 w 12641071"/>
              <a:gd name="connsiteY90-2930" fmla="*/ 973288 h 5795240"/>
              <a:gd name="connsiteX91-2931" fmla="*/ 8853249 w 12641071"/>
              <a:gd name="connsiteY91-2932" fmla="*/ 973288 h 5795240"/>
              <a:gd name="connsiteX92-2933" fmla="*/ 8853248 w 12641071"/>
              <a:gd name="connsiteY92-2934" fmla="*/ 973287 h 5795240"/>
              <a:gd name="connsiteX93-2935" fmla="*/ 8849677 w 12641071"/>
              <a:gd name="connsiteY93-2936" fmla="*/ 973341 h 5795240"/>
              <a:gd name="connsiteX94-2937" fmla="*/ 8641543 w 12641071"/>
              <a:gd name="connsiteY94-2938" fmla="*/ 916577 h 5795240"/>
              <a:gd name="connsiteX95-2939" fmla="*/ 8641545 w 12641071"/>
              <a:gd name="connsiteY95-2940" fmla="*/ 916580 h 5795240"/>
              <a:gd name="connsiteX96-2941" fmla="*/ 8849676 w 12641071"/>
              <a:gd name="connsiteY96-2942" fmla="*/ 973343 h 5795240"/>
              <a:gd name="connsiteX97-2943" fmla="*/ 8853248 w 12641071"/>
              <a:gd name="connsiteY97-2944" fmla="*/ 973288 h 5795240"/>
              <a:gd name="connsiteX98-2945" fmla="*/ 8877719 w 12641071"/>
              <a:gd name="connsiteY98-2946" fmla="*/ 1018371 h 5795240"/>
              <a:gd name="connsiteX99-2947" fmla="*/ 8878116 w 12641071"/>
              <a:gd name="connsiteY99-2948" fmla="*/ 1018851 h 5795240"/>
              <a:gd name="connsiteX100-2949" fmla="*/ 8887288 w 12641071"/>
              <a:gd name="connsiteY100-2950" fmla="*/ 1037892 h 5795240"/>
              <a:gd name="connsiteX101-2951" fmla="*/ 8949899 w 12641071"/>
              <a:gd name="connsiteY101-2952" fmla="*/ 1239592 h 5795240"/>
              <a:gd name="connsiteX102-2953" fmla="*/ 8968437 w 12641071"/>
              <a:gd name="connsiteY102-2954" fmla="*/ 1423482 h 5795240"/>
              <a:gd name="connsiteX103-2955" fmla="*/ 8949899 w 12641071"/>
              <a:gd name="connsiteY103-2956" fmla="*/ 1239591 h 5795240"/>
              <a:gd name="connsiteX104-2957" fmla="*/ 8887288 w 12641071"/>
              <a:gd name="connsiteY104-2958" fmla="*/ 1037890 h 5795240"/>
              <a:gd name="connsiteX105-2959" fmla="*/ 8878116 w 12641071"/>
              <a:gd name="connsiteY105-2960" fmla="*/ 1018851 h 5795240"/>
              <a:gd name="connsiteX106-2961" fmla="*/ 8931285 w 12641071"/>
              <a:gd name="connsiteY106-2962" fmla="*/ 1083292 h 5795240"/>
              <a:gd name="connsiteX107-2963" fmla="*/ 9241478 w 12641071"/>
              <a:gd name="connsiteY107-2964" fmla="*/ 1211778 h 5795240"/>
              <a:gd name="connsiteX108-2965" fmla="*/ 9605238 w 12641071"/>
              <a:gd name="connsiteY108-2966" fmla="*/ 1018369 h 5795240"/>
              <a:gd name="connsiteX109-2967" fmla="*/ 9636247 w 12641071"/>
              <a:gd name="connsiteY109-2968" fmla="*/ 961241 h 5795240"/>
              <a:gd name="connsiteX110-2969" fmla="*/ 9641995 w 12641071"/>
              <a:gd name="connsiteY110-2970" fmla="*/ 961152 h 5795240"/>
              <a:gd name="connsiteX111-2971" fmla="*/ 9584939 w 12641071"/>
              <a:gd name="connsiteY111-2972" fmla="*/ 1079594 h 5795240"/>
              <a:gd name="connsiteX112-2973" fmla="*/ 9546257 w 12641071"/>
              <a:gd name="connsiteY112-2974" fmla="*/ 1204206 h 5795240"/>
              <a:gd name="connsiteX113-2975" fmla="*/ 9584939 w 12641071"/>
              <a:gd name="connsiteY113-2976" fmla="*/ 1079596 h 5795240"/>
              <a:gd name="connsiteX114-2977" fmla="*/ 9641995 w 12641071"/>
              <a:gd name="connsiteY114-2978" fmla="*/ 961153 h 5795240"/>
              <a:gd name="connsiteX115-2979" fmla="*/ 9653069 w 12641071"/>
              <a:gd name="connsiteY115-2980" fmla="*/ 960983 h 5795240"/>
              <a:gd name="connsiteX116-2981" fmla="*/ 9801564 w 12641071"/>
              <a:gd name="connsiteY116-2982" fmla="*/ 1196828 h 5795240"/>
              <a:gd name="connsiteX117-2983" fmla="*/ 9801566 w 12641071"/>
              <a:gd name="connsiteY117-2984" fmla="*/ 1196828 h 5795240"/>
              <a:gd name="connsiteX118-2985" fmla="*/ 9653070 w 12641071"/>
              <a:gd name="connsiteY118-2986" fmla="*/ 960982 h 5795240"/>
              <a:gd name="connsiteX119-2987" fmla="*/ 9641996 w 12641071"/>
              <a:gd name="connsiteY119-2988" fmla="*/ 961152 h 5795240"/>
              <a:gd name="connsiteX120-2989" fmla="*/ 9651917 w 12641071"/>
              <a:gd name="connsiteY120-2990" fmla="*/ 940556 h 5795240"/>
              <a:gd name="connsiteX121-2991" fmla="*/ 11050508 w 12641071"/>
              <a:gd name="connsiteY121-2992" fmla="*/ 108150 h 5795240"/>
              <a:gd name="connsiteX122-2993" fmla="*/ 12641071 w 12641071"/>
              <a:gd name="connsiteY122-2994" fmla="*/ 1698711 h 5795240"/>
              <a:gd name="connsiteX123-2995" fmla="*/ 11371062 w 12641071"/>
              <a:gd name="connsiteY123-2996" fmla="*/ 3256960 h 5795240"/>
              <a:gd name="connsiteX124-2997" fmla="*/ 11215953 w 12641071"/>
              <a:gd name="connsiteY124-2998" fmla="*/ 3280632 h 5795240"/>
              <a:gd name="connsiteX125-2999" fmla="*/ 11142318 w 12641071"/>
              <a:gd name="connsiteY125-3000" fmla="*/ 3276914 h 5795240"/>
              <a:gd name="connsiteX126-3001" fmla="*/ 11215952 w 12641071"/>
              <a:gd name="connsiteY126-3002" fmla="*/ 3280632 h 5795240"/>
              <a:gd name="connsiteX127-3003" fmla="*/ 11213133 w 12641071"/>
              <a:gd name="connsiteY127-3004" fmla="*/ 3281062 h 5795240"/>
              <a:gd name="connsiteX128-3005" fmla="*/ 11116921 w 12641071"/>
              <a:gd name="connsiteY128-3006" fmla="*/ 3285921 h 5795240"/>
              <a:gd name="connsiteX129-3007" fmla="*/ 11050507 w 12641071"/>
              <a:gd name="connsiteY129-3008" fmla="*/ 3289274 h 5795240"/>
              <a:gd name="connsiteX130-3009" fmla="*/ 11006292 w 12641071"/>
              <a:gd name="connsiteY130-3010" fmla="*/ 3287041 h 5795240"/>
              <a:gd name="connsiteX131-3011" fmla="*/ 10937101 w 12641071"/>
              <a:gd name="connsiteY131-3012" fmla="*/ 3297601 h 5795240"/>
              <a:gd name="connsiteX132-3013" fmla="*/ 10144740 w 12641071"/>
              <a:gd name="connsiteY132-3014" fmla="*/ 4089962 h 5795240"/>
              <a:gd name="connsiteX133-3015" fmla="*/ 10130374 w 12641071"/>
              <a:gd name="connsiteY133-3016" fmla="*/ 4184101 h 5795240"/>
              <a:gd name="connsiteX134-3017" fmla="*/ 10130375 w 12641071"/>
              <a:gd name="connsiteY134-3018" fmla="*/ 4184103 h 5795240"/>
              <a:gd name="connsiteX135-3019" fmla="*/ 10130656 w 12641071"/>
              <a:gd name="connsiteY135-3020" fmla="*/ 4185950 h 5795240"/>
              <a:gd name="connsiteX136-3021" fmla="*/ 10138194 w 12641071"/>
              <a:gd name="connsiteY136-3022" fmla="*/ 4335228 h 5795240"/>
              <a:gd name="connsiteX137-3023" fmla="*/ 10137710 w 12641071"/>
              <a:gd name="connsiteY137-3024" fmla="*/ 4344822 h 5795240"/>
              <a:gd name="connsiteX138-3025" fmla="*/ 10133555 w 12641071"/>
              <a:gd name="connsiteY138-3026" fmla="*/ 4427096 h 5795240"/>
              <a:gd name="connsiteX139-3027" fmla="*/ 10129312 w 12641071"/>
              <a:gd name="connsiteY139-3028" fmla="*/ 4399289 h 5795240"/>
              <a:gd name="connsiteX140-3029" fmla="*/ 10126797 w 12641071"/>
              <a:gd name="connsiteY140-3030" fmla="*/ 4349498 h 5795240"/>
              <a:gd name="connsiteX141-3031" fmla="*/ 10126796 w 12641071"/>
              <a:gd name="connsiteY141-3032" fmla="*/ 4349498 h 5795240"/>
              <a:gd name="connsiteX142-3033" fmla="*/ 10129311 w 12641071"/>
              <a:gd name="connsiteY142-3034" fmla="*/ 4399289 h 5795240"/>
              <a:gd name="connsiteX143-3035" fmla="*/ 10133554 w 12641071"/>
              <a:gd name="connsiteY143-3036" fmla="*/ 4427096 h 5795240"/>
              <a:gd name="connsiteX144-3037" fmla="*/ 10130656 w 12641071"/>
              <a:gd name="connsiteY144-3038" fmla="*/ 4484506 h 5795240"/>
              <a:gd name="connsiteX145-3039" fmla="*/ 8678182 w 12641071"/>
              <a:gd name="connsiteY145-3040" fmla="*/ 5795240 h 5795240"/>
              <a:gd name="connsiteX146-3041" fmla="*/ 7467518 w 12641071"/>
              <a:gd name="connsiteY146-3042" fmla="*/ 5151535 h 5795240"/>
              <a:gd name="connsiteX147-3043" fmla="*/ 7419945 w 12641071"/>
              <a:gd name="connsiteY147-3044" fmla="*/ 5073228 h 5795240"/>
              <a:gd name="connsiteX148-3045" fmla="*/ 7394386 w 12641071"/>
              <a:gd name="connsiteY148-3046" fmla="*/ 5031156 h 5795240"/>
              <a:gd name="connsiteX149-3047" fmla="*/ 7367299 w 12641071"/>
              <a:gd name="connsiteY149-3048" fmla="*/ 4974928 h 5795240"/>
              <a:gd name="connsiteX150-3049" fmla="*/ 7332905 w 12641071"/>
              <a:gd name="connsiteY150-3050" fmla="*/ 4903531 h 5795240"/>
              <a:gd name="connsiteX151-3051" fmla="*/ 7320958 w 12641071"/>
              <a:gd name="connsiteY151-3052" fmla="*/ 4870887 h 5795240"/>
              <a:gd name="connsiteX152-3053" fmla="*/ 7322174 w 12641071"/>
              <a:gd name="connsiteY152-3054" fmla="*/ 4872361 h 5795240"/>
              <a:gd name="connsiteX153-3055" fmla="*/ 7362630 w 12641071"/>
              <a:gd name="connsiteY153-3056" fmla="*/ 4938954 h 5795240"/>
              <a:gd name="connsiteX154-3057" fmla="*/ 7380779 w 12641071"/>
              <a:gd name="connsiteY154-3058" fmla="*/ 4976628 h 5795240"/>
              <a:gd name="connsiteX155-3059" fmla="*/ 7391210 w 12641071"/>
              <a:gd name="connsiteY155-3060" fmla="*/ 4977944 h 5795240"/>
              <a:gd name="connsiteX156-3061" fmla="*/ 7380780 w 12641071"/>
              <a:gd name="connsiteY156-3062" fmla="*/ 4976628 h 5795240"/>
              <a:gd name="connsiteX157-3063" fmla="*/ 7362631 w 12641071"/>
              <a:gd name="connsiteY157-3064" fmla="*/ 4938954 h 5795240"/>
              <a:gd name="connsiteX158-3065" fmla="*/ 7322175 w 12641071"/>
              <a:gd name="connsiteY158-3066" fmla="*/ 4872361 h 5795240"/>
              <a:gd name="connsiteX159-3067" fmla="*/ 7320959 w 12641071"/>
              <a:gd name="connsiteY159-3068" fmla="*/ 4870887 h 5795240"/>
              <a:gd name="connsiteX160-3069" fmla="*/ 7283811 w 12641071"/>
              <a:gd name="connsiteY160-3070" fmla="*/ 4769391 h 5795240"/>
              <a:gd name="connsiteX161-3071" fmla="*/ 7272112 w 12641071"/>
              <a:gd name="connsiteY161-3072" fmla="*/ 4718630 h 5795240"/>
              <a:gd name="connsiteX162-3073" fmla="*/ 7272111 w 12641071"/>
              <a:gd name="connsiteY162-3074" fmla="*/ 4718630 h 5795240"/>
              <a:gd name="connsiteX163-3075" fmla="*/ 7283810 w 12641071"/>
              <a:gd name="connsiteY163-3076" fmla="*/ 4769391 h 5795240"/>
              <a:gd name="connsiteX164-3077" fmla="*/ 7320958 w 12641071"/>
              <a:gd name="connsiteY164-3078" fmla="*/ 4870887 h 5795240"/>
              <a:gd name="connsiteX165-3079" fmla="*/ 7223551 w 12641071"/>
              <a:gd name="connsiteY165-3080" fmla="*/ 4752829 h 5795240"/>
              <a:gd name="connsiteX166-3081" fmla="*/ 6652445 w 12641071"/>
              <a:gd name="connsiteY166-3082" fmla="*/ 4516269 h 5795240"/>
              <a:gd name="connsiteX167-3083" fmla="*/ 6200873 w 12641071"/>
              <a:gd name="connsiteY167-3084" fmla="*/ 4654206 h 5795240"/>
              <a:gd name="connsiteX168-3085" fmla="*/ 6088813 w 12641071"/>
              <a:gd name="connsiteY168-3086" fmla="*/ 4746663 h 5795240"/>
              <a:gd name="connsiteX169-3087" fmla="*/ 6043019 w 12641071"/>
              <a:gd name="connsiteY169-3088" fmla="*/ 4807902 h 5795240"/>
              <a:gd name="connsiteX170-3089" fmla="*/ 6043021 w 12641071"/>
              <a:gd name="connsiteY170-3090" fmla="*/ 4807902 h 5795240"/>
              <a:gd name="connsiteX171-3091" fmla="*/ 6023271 w 12641071"/>
              <a:gd name="connsiteY171-3092" fmla="*/ 4834312 h 5795240"/>
              <a:gd name="connsiteX172-3093" fmla="*/ 5970678 w 12641071"/>
              <a:gd name="connsiteY172-3094" fmla="*/ 4892181 h 5795240"/>
              <a:gd name="connsiteX173-3095" fmla="*/ 5982717 w 12641071"/>
              <a:gd name="connsiteY173-3096" fmla="*/ 4872361 h 5795240"/>
              <a:gd name="connsiteX174-3097" fmla="*/ 5970675 w 12641071"/>
              <a:gd name="connsiteY174-3098" fmla="*/ 4892181 h 5795240"/>
              <a:gd name="connsiteX175-3099" fmla="*/ 5935320 w 12641071"/>
              <a:gd name="connsiteY175-3100" fmla="*/ 4931081 h 5795240"/>
              <a:gd name="connsiteX176-3101" fmla="*/ 4971763 w 12641071"/>
              <a:gd name="connsiteY176-3102" fmla="*/ 5330200 h 5795240"/>
              <a:gd name="connsiteX177-3103" fmla="*/ 3716172 w 12641071"/>
              <a:gd name="connsiteY177-3104" fmla="*/ 4497938 h 5795240"/>
              <a:gd name="connsiteX178-3105" fmla="*/ 3710773 w 12641071"/>
              <a:gd name="connsiteY178-3106" fmla="*/ 4483182 h 5795240"/>
              <a:gd name="connsiteX179-3107" fmla="*/ 3710773 w 12641071"/>
              <a:gd name="connsiteY179-3108" fmla="*/ 4483181 h 5795240"/>
              <a:gd name="connsiteX180-3109" fmla="*/ 3674984 w 12641071"/>
              <a:gd name="connsiteY180-3110" fmla="*/ 4385402 h 5795240"/>
              <a:gd name="connsiteX181-3111" fmla="*/ 3670349 w 12641071"/>
              <a:gd name="connsiteY181-3112" fmla="*/ 4372742 h 5795240"/>
              <a:gd name="connsiteX182-3113" fmla="*/ 3659438 w 12641071"/>
              <a:gd name="connsiteY182-3114" fmla="*/ 4330309 h 5795240"/>
              <a:gd name="connsiteX183-3115" fmla="*/ 3672084 w 12641071"/>
              <a:gd name="connsiteY183-3116" fmla="*/ 4353606 h 5795240"/>
              <a:gd name="connsiteX184-3117" fmla="*/ 3659440 w 12641071"/>
              <a:gd name="connsiteY184-3118" fmla="*/ 4330309 h 5795240"/>
              <a:gd name="connsiteX185-3119" fmla="*/ 3613217 w 12641071"/>
              <a:gd name="connsiteY185-3120" fmla="*/ 4245153 h 5795240"/>
              <a:gd name="connsiteX186-3121" fmla="*/ 3083792 w 12641071"/>
              <a:gd name="connsiteY186-3122" fmla="*/ 3963660 h 5795240"/>
              <a:gd name="connsiteX187-3123" fmla="*/ 2835272 w 12641071"/>
              <a:gd name="connsiteY187-3124" fmla="*/ 4013833 h 5795240"/>
              <a:gd name="connsiteX188-3125" fmla="*/ 2820214 w 12641071"/>
              <a:gd name="connsiteY188-3126" fmla="*/ 4022007 h 5795240"/>
              <a:gd name="connsiteX189-3127" fmla="*/ 2820212 w 12641071"/>
              <a:gd name="connsiteY189-3128" fmla="*/ 4022008 h 5795240"/>
              <a:gd name="connsiteX190-3129" fmla="*/ 2820206 w 12641071"/>
              <a:gd name="connsiteY190-3130" fmla="*/ 4022011 h 5795240"/>
              <a:gd name="connsiteX191-3131" fmla="*/ 2813481 w 12641071"/>
              <a:gd name="connsiteY191-3132" fmla="*/ 4027041 h 5795240"/>
              <a:gd name="connsiteX192-3133" fmla="*/ 2762875 w 12641071"/>
              <a:gd name="connsiteY192-3134" fmla="*/ 4057784 h 5795240"/>
              <a:gd name="connsiteX193-3135" fmla="*/ 2762878 w 12641071"/>
              <a:gd name="connsiteY193-3136" fmla="*/ 4057784 h 5795240"/>
              <a:gd name="connsiteX194-3137" fmla="*/ 2694694 w 12641071"/>
              <a:gd name="connsiteY194-3138" fmla="*/ 4099208 h 5795240"/>
              <a:gd name="connsiteX195-3139" fmla="*/ 2726822 w 12641071"/>
              <a:gd name="connsiteY195-3140" fmla="*/ 4072700 h 5795240"/>
              <a:gd name="connsiteX196-3141" fmla="*/ 2757719 w 12641071"/>
              <a:gd name="connsiteY196-3142" fmla="*/ 4055929 h 5795240"/>
              <a:gd name="connsiteX197-3143" fmla="*/ 2757718 w 12641071"/>
              <a:gd name="connsiteY197-3144" fmla="*/ 4055928 h 5795240"/>
              <a:gd name="connsiteX198-3145" fmla="*/ 2726820 w 12641071"/>
              <a:gd name="connsiteY198-3146" fmla="*/ 4072700 h 5795240"/>
              <a:gd name="connsiteX199-3147" fmla="*/ 2694692 w 12641071"/>
              <a:gd name="connsiteY199-3148" fmla="*/ 4099208 h 5795240"/>
              <a:gd name="connsiteX200-3149" fmla="*/ 2664698 w 12641071"/>
              <a:gd name="connsiteY200-3150" fmla="*/ 4117431 h 5795240"/>
              <a:gd name="connsiteX201-3151" fmla="*/ 1804544 w 12641071"/>
              <a:gd name="connsiteY201-3152" fmla="*/ 4335229 h 5795240"/>
              <a:gd name="connsiteX202-3153" fmla="*/ 0 w 12641071"/>
              <a:gd name="connsiteY202-3154" fmla="*/ 2530685 h 5795240"/>
              <a:gd name="connsiteX203-3155" fmla="*/ 1804544 w 12641071"/>
              <a:gd name="connsiteY203-3156" fmla="*/ 726143 h 5795240"/>
              <a:gd name="connsiteX204-3157" fmla="*/ 3080549 w 12641071"/>
              <a:gd name="connsiteY204-3158" fmla="*/ 1254682 h 5795240"/>
              <a:gd name="connsiteX205-3159" fmla="*/ 3106404 w 12641071"/>
              <a:gd name="connsiteY205-3160" fmla="*/ 1283128 h 5795240"/>
              <a:gd name="connsiteX206-3161" fmla="*/ 3125122 w 12641071"/>
              <a:gd name="connsiteY206-3162" fmla="*/ 1317614 h 5795240"/>
              <a:gd name="connsiteX207-3163" fmla="*/ 3139022 w 12641071"/>
              <a:gd name="connsiteY207-3164" fmla="*/ 1334461 h 5795240"/>
              <a:gd name="connsiteX208-3165" fmla="*/ 3139022 w 12641071"/>
              <a:gd name="connsiteY208-3166" fmla="*/ 1334462 h 5795240"/>
              <a:gd name="connsiteX209-3167" fmla="*/ 3139022 w 12641071"/>
              <a:gd name="connsiteY209-3168" fmla="*/ 1334461 h 5795240"/>
              <a:gd name="connsiteX210-3169" fmla="*/ 3106405 w 12641071"/>
              <a:gd name="connsiteY210-3170" fmla="*/ 1283128 h 5795240"/>
              <a:gd name="connsiteX211-3171" fmla="*/ 3234533 w 12641071"/>
              <a:gd name="connsiteY211-3172" fmla="*/ 1432995 h 5795240"/>
              <a:gd name="connsiteX212-3173" fmla="*/ 3234535 w 12641071"/>
              <a:gd name="connsiteY212-3174" fmla="*/ 1432997 h 5795240"/>
              <a:gd name="connsiteX213-3175" fmla="*/ 3234536 w 12641071"/>
              <a:gd name="connsiteY213-3176" fmla="*/ 1432999 h 5795240"/>
              <a:gd name="connsiteX214-3177" fmla="*/ 3268676 w 12641071"/>
              <a:gd name="connsiteY214-3178" fmla="*/ 1461167 h 5795240"/>
              <a:gd name="connsiteX215-3179" fmla="*/ 3565826 w 12641071"/>
              <a:gd name="connsiteY215-3180" fmla="*/ 1551935 h 5795240"/>
              <a:gd name="connsiteX216-3181" fmla="*/ 4086504 w 12641071"/>
              <a:gd name="connsiteY216-3182" fmla="*/ 1127574 h 5795240"/>
              <a:gd name="connsiteX217-3183" fmla="*/ 4094702 w 12641071"/>
              <a:gd name="connsiteY217-3184" fmla="*/ 1046255 h 5795240"/>
              <a:gd name="connsiteX218-3185" fmla="*/ 4101065 w 12641071"/>
              <a:gd name="connsiteY218-3186" fmla="*/ 1044040 h 5795240"/>
              <a:gd name="connsiteX219-3187" fmla="*/ 4097301 w 12641071"/>
              <a:gd name="connsiteY219-3188" fmla="*/ 1118570 h 5795240"/>
              <a:gd name="connsiteX220-3189" fmla="*/ 4101065 w 12641071"/>
              <a:gd name="connsiteY220-3190" fmla="*/ 1044042 h 5795240"/>
              <a:gd name="connsiteX221-3191" fmla="*/ 4206937 w 12641071"/>
              <a:gd name="connsiteY221-3192" fmla="*/ 1007188 h 5795240"/>
              <a:gd name="connsiteX222-3193" fmla="*/ 4206937 w 12641071"/>
              <a:gd name="connsiteY222-3194" fmla="*/ 1007186 h 5795240"/>
              <a:gd name="connsiteX223-3195" fmla="*/ 4101067 w 12641071"/>
              <a:gd name="connsiteY223-3196" fmla="*/ 1044040 h 5795240"/>
              <a:gd name="connsiteX224-3197" fmla="*/ 4103078 w 12641071"/>
              <a:gd name="connsiteY224-3198" fmla="*/ 1004204 h 5795240"/>
              <a:gd name="connsiteX225-3199" fmla="*/ 5215874 w 12641071"/>
              <a:gd name="connsiteY225-3200" fmla="*/ 0 h 5795240"/>
              <a:gd name="connsiteX0-3201" fmla="*/ 5964869 w 12641071"/>
              <a:gd name="connsiteY0-3202" fmla="*/ 4795171 h 5795240"/>
              <a:gd name="connsiteX1-3203" fmla="*/ 6019264 w 12641071"/>
              <a:gd name="connsiteY1-3204" fmla="*/ 4804905 h 5795240"/>
              <a:gd name="connsiteX2-3205" fmla="*/ 6036570 w 12641071"/>
              <a:gd name="connsiteY2-3206" fmla="*/ 4807089 h 5795240"/>
              <a:gd name="connsiteX3-3207" fmla="*/ 6019265 w 12641071"/>
              <a:gd name="connsiteY3-3208" fmla="*/ 4804905 h 5795240"/>
              <a:gd name="connsiteX4-3209" fmla="*/ 5964869 w 12641071"/>
              <a:gd name="connsiteY4-3210" fmla="*/ 4795171 h 5795240"/>
              <a:gd name="connsiteX5-3211" fmla="*/ 3682364 w 12641071"/>
              <a:gd name="connsiteY5-3212" fmla="*/ 4386723 h 5795240"/>
              <a:gd name="connsiteX6-3213" fmla="*/ 3772428 w 12641071"/>
              <a:gd name="connsiteY6-3214" fmla="*/ 4402840 h 5795240"/>
              <a:gd name="connsiteX7-3215" fmla="*/ 3772428 w 12641071"/>
              <a:gd name="connsiteY7-3216" fmla="*/ 4402840 h 5795240"/>
              <a:gd name="connsiteX8-3217" fmla="*/ 3682364 w 12641071"/>
              <a:gd name="connsiteY8-3218" fmla="*/ 4386723 h 5795240"/>
              <a:gd name="connsiteX9-3219" fmla="*/ 3190020 w 12641071"/>
              <a:gd name="connsiteY9-3220" fmla="*/ 1396271 h 5795240"/>
              <a:gd name="connsiteX10-3221" fmla="*/ 3190020 w 12641071"/>
              <a:gd name="connsiteY10-3222" fmla="*/ 1396272 h 5795240"/>
              <a:gd name="connsiteX11-3223" fmla="*/ 3202490 w 12641071"/>
              <a:gd name="connsiteY11-3224" fmla="*/ 1406560 h 5795240"/>
              <a:gd name="connsiteX12-3225" fmla="*/ 3190020 w 12641071"/>
              <a:gd name="connsiteY12-3226" fmla="*/ 1396271 h 5795240"/>
              <a:gd name="connsiteX13-3227" fmla="*/ 6034389 w 12641071"/>
              <a:gd name="connsiteY13-3228" fmla="*/ 371047 h 5795240"/>
              <a:gd name="connsiteX14-3229" fmla="*/ 5912002 w 12641071"/>
              <a:gd name="connsiteY14-3230" fmla="*/ 413650 h 5795240"/>
              <a:gd name="connsiteX15-3231" fmla="*/ 5912002 w 12641071"/>
              <a:gd name="connsiteY15-3232" fmla="*/ 413650 h 5795240"/>
              <a:gd name="connsiteX16-3233" fmla="*/ 6034389 w 12641071"/>
              <a:gd name="connsiteY16-3234" fmla="*/ 371047 h 5795240"/>
              <a:gd name="connsiteX17-3235" fmla="*/ 5215874 w 12641071"/>
              <a:gd name="connsiteY17-3236" fmla="*/ 0 h 5795240"/>
              <a:gd name="connsiteX18-3237" fmla="*/ 5927386 w 12641071"/>
              <a:gd name="connsiteY18-3238" fmla="*/ 255427 h 5795240"/>
              <a:gd name="connsiteX19-3239" fmla="*/ 5974443 w 12641071"/>
              <a:gd name="connsiteY19-3240" fmla="*/ 298195 h 5795240"/>
              <a:gd name="connsiteX20-3241" fmla="*/ 5974448 w 12641071"/>
              <a:gd name="connsiteY20-3242" fmla="*/ 298200 h 5795240"/>
              <a:gd name="connsiteX21-3243" fmla="*/ 6006819 w 12641071"/>
              <a:gd name="connsiteY21-3244" fmla="*/ 327622 h 5795240"/>
              <a:gd name="connsiteX22-3245" fmla="*/ 6043427 w 12641071"/>
              <a:gd name="connsiteY22-3246" fmla="*/ 367901 h 5795240"/>
              <a:gd name="connsiteX23-3247" fmla="*/ 6043429 w 12641071"/>
              <a:gd name="connsiteY23-3248" fmla="*/ 367901 h 5795240"/>
              <a:gd name="connsiteX24-3249" fmla="*/ 6079014 w 12641071"/>
              <a:gd name="connsiteY24-3250" fmla="*/ 407056 h 5795240"/>
              <a:gd name="connsiteX25-3251" fmla="*/ 6105193 w 12641071"/>
              <a:gd name="connsiteY25-3252" fmla="*/ 442067 h 5795240"/>
              <a:gd name="connsiteX26-3253" fmla="*/ 6069206 w 12641071"/>
              <a:gd name="connsiteY26-3254" fmla="*/ 409359 h 5795240"/>
              <a:gd name="connsiteX27-3255" fmla="*/ 6105193 w 12641071"/>
              <a:gd name="connsiteY27-3256" fmla="*/ 442069 h 5795240"/>
              <a:gd name="connsiteX28-3257" fmla="*/ 6143408 w 12641071"/>
              <a:gd name="connsiteY28-3258" fmla="*/ 493169 h 5795240"/>
              <a:gd name="connsiteX29-3259" fmla="*/ 6143427 w 12641071"/>
              <a:gd name="connsiteY29-3260" fmla="*/ 493200 h 5795240"/>
              <a:gd name="connsiteX30-3261" fmla="*/ 6215965 w 12641071"/>
              <a:gd name="connsiteY30-3262" fmla="*/ 619406 h 5795240"/>
              <a:gd name="connsiteX31-3263" fmla="*/ 6234035 w 12641071"/>
              <a:gd name="connsiteY31-3264" fmla="*/ 658746 h 5795240"/>
              <a:gd name="connsiteX32-3265" fmla="*/ 6274009 w 12641071"/>
              <a:gd name="connsiteY32-3266" fmla="*/ 760197 h 5795240"/>
              <a:gd name="connsiteX33-3267" fmla="*/ 6287839 w 12641071"/>
              <a:gd name="connsiteY33-3268" fmla="*/ 801938 h 5795240"/>
              <a:gd name="connsiteX34-3269" fmla="*/ 6321546 w 12641071"/>
              <a:gd name="connsiteY34-3270" fmla="*/ 948207 h 5795240"/>
              <a:gd name="connsiteX35-3271" fmla="*/ 6321550 w 12641071"/>
              <a:gd name="connsiteY35-3272" fmla="*/ 948224 h 5795240"/>
              <a:gd name="connsiteX36-3273" fmla="*/ 6334438 w 12641071"/>
              <a:gd name="connsiteY36-3274" fmla="*/ 1118571 h 5795240"/>
              <a:gd name="connsiteX37-3275" fmla="*/ 6334438 w 12641071"/>
              <a:gd name="connsiteY37-3276" fmla="*/ 1118570 h 5795240"/>
              <a:gd name="connsiteX38-3277" fmla="*/ 6321550 w 12641071"/>
              <a:gd name="connsiteY38-3278" fmla="*/ 948222 h 5795240"/>
              <a:gd name="connsiteX39-3279" fmla="*/ 6321546 w 12641071"/>
              <a:gd name="connsiteY39-3280" fmla="*/ 948207 h 5795240"/>
              <a:gd name="connsiteX40-3281" fmla="*/ 6295696 w 12641071"/>
              <a:gd name="connsiteY40-3282" fmla="*/ 825653 h 5795240"/>
              <a:gd name="connsiteX41-3283" fmla="*/ 6287839 w 12641071"/>
              <a:gd name="connsiteY41-3284" fmla="*/ 801938 h 5795240"/>
              <a:gd name="connsiteX42-3285" fmla="*/ 6284151 w 12641071"/>
              <a:gd name="connsiteY42-3286" fmla="*/ 785941 h 5795240"/>
              <a:gd name="connsiteX43-3287" fmla="*/ 6274009 w 12641071"/>
              <a:gd name="connsiteY43-3288" fmla="*/ 760197 h 5795240"/>
              <a:gd name="connsiteX44-3289" fmla="*/ 6256852 w 12641071"/>
              <a:gd name="connsiteY44-3290" fmla="*/ 708420 h 5795240"/>
              <a:gd name="connsiteX45-3291" fmla="*/ 6234035 w 12641071"/>
              <a:gd name="connsiteY45-3292" fmla="*/ 658746 h 5795240"/>
              <a:gd name="connsiteX46-3293" fmla="*/ 6224136 w 12641071"/>
              <a:gd name="connsiteY46-3294" fmla="*/ 633624 h 5795240"/>
              <a:gd name="connsiteX47-3295" fmla="*/ 6215965 w 12641071"/>
              <a:gd name="connsiteY47-3296" fmla="*/ 619406 h 5795240"/>
              <a:gd name="connsiteX48-3297" fmla="*/ 6205824 w 12641071"/>
              <a:gd name="connsiteY48-3298" fmla="*/ 597325 h 5795240"/>
              <a:gd name="connsiteX49-3299" fmla="*/ 6143427 w 12641071"/>
              <a:gd name="connsiteY49-3300" fmla="*/ 493200 h 5795240"/>
              <a:gd name="connsiteX50-3301" fmla="*/ 6143408 w 12641071"/>
              <a:gd name="connsiteY50-3302" fmla="*/ 493167 h 5795240"/>
              <a:gd name="connsiteX51-3303" fmla="*/ 6105193 w 12641071"/>
              <a:gd name="connsiteY51-3304" fmla="*/ 442067 h 5795240"/>
              <a:gd name="connsiteX52-3305" fmla="*/ 6141460 w 12641071"/>
              <a:gd name="connsiteY52-3306" fmla="*/ 475027 h 5795240"/>
              <a:gd name="connsiteX53-3307" fmla="*/ 6788665 w 12641071"/>
              <a:gd name="connsiteY53-3308" fmla="*/ 707369 h 5795240"/>
              <a:gd name="connsiteX54-3309" fmla="*/ 7184710 w 12641071"/>
              <a:gd name="connsiteY54-3310" fmla="*/ 627411 h 5795240"/>
              <a:gd name="connsiteX55-3311" fmla="*/ 7264545 w 12641071"/>
              <a:gd name="connsiteY55-3312" fmla="*/ 588952 h 5795240"/>
              <a:gd name="connsiteX56-3313" fmla="*/ 7213686 w 12641071"/>
              <a:gd name="connsiteY56-3314" fmla="*/ 626983 h 5795240"/>
              <a:gd name="connsiteX57-3315" fmla="*/ 7128319 w 12641071"/>
              <a:gd name="connsiteY57-3316" fmla="*/ 705504 h 5795240"/>
              <a:gd name="connsiteX58-3317" fmla="*/ 7083110 w 12641071"/>
              <a:gd name="connsiteY58-3318" fmla="*/ 757072 h 5795240"/>
              <a:gd name="connsiteX59-3319" fmla="*/ 7083111 w 12641071"/>
              <a:gd name="connsiteY59-3320" fmla="*/ 757072 h 5795240"/>
              <a:gd name="connsiteX60-3321" fmla="*/ 7128319 w 12641071"/>
              <a:gd name="connsiteY60-3322" fmla="*/ 705506 h 5795240"/>
              <a:gd name="connsiteX61-3323" fmla="*/ 7213686 w 12641071"/>
              <a:gd name="connsiteY61-3324" fmla="*/ 626984 h 5795240"/>
              <a:gd name="connsiteX62-3325" fmla="*/ 7264545 w 12641071"/>
              <a:gd name="connsiteY62-3326" fmla="*/ 588953 h 5795240"/>
              <a:gd name="connsiteX63-3327" fmla="*/ 7273651 w 12641071"/>
              <a:gd name="connsiteY63-3328" fmla="*/ 584566 h 5795240"/>
              <a:gd name="connsiteX64-3329" fmla="*/ 7314851 w 12641071"/>
              <a:gd name="connsiteY64-3330" fmla="*/ 559537 h 5795240"/>
              <a:gd name="connsiteX65-3331" fmla="*/ 7354131 w 12641071"/>
              <a:gd name="connsiteY65-3332" fmla="*/ 565467 h 5795240"/>
              <a:gd name="connsiteX66-3333" fmla="*/ 7429608 w 12641071"/>
              <a:gd name="connsiteY66-3334" fmla="*/ 586051 h 5795240"/>
              <a:gd name="connsiteX67-3335" fmla="*/ 7429611 w 12641071"/>
              <a:gd name="connsiteY67-3336" fmla="*/ 586050 h 5795240"/>
              <a:gd name="connsiteX68-3337" fmla="*/ 7354132 w 12641071"/>
              <a:gd name="connsiteY68-3338" fmla="*/ 565465 h 5795240"/>
              <a:gd name="connsiteX69-3339" fmla="*/ 7314853 w 12641071"/>
              <a:gd name="connsiteY69-3340" fmla="*/ 559536 h 5795240"/>
              <a:gd name="connsiteX70-3341" fmla="*/ 7314851 w 12641071"/>
              <a:gd name="connsiteY70-3342" fmla="*/ 559537 h 5795240"/>
              <a:gd name="connsiteX71-3343" fmla="*/ 7314849 w 12641071"/>
              <a:gd name="connsiteY71-3344" fmla="*/ 559537 h 5795240"/>
              <a:gd name="connsiteX72-3345" fmla="*/ 7273651 w 12641071"/>
              <a:gd name="connsiteY72-3346" fmla="*/ 584565 h 5795240"/>
              <a:gd name="connsiteX73-3347" fmla="*/ 7264545 w 12641071"/>
              <a:gd name="connsiteY73-3348" fmla="*/ 588952 h 5795240"/>
              <a:gd name="connsiteX74-3349" fmla="*/ 7296407 w 12641071"/>
              <a:gd name="connsiteY74-3350" fmla="*/ 565126 h 5795240"/>
              <a:gd name="connsiteX75-3351" fmla="*/ 7307447 w 12641071"/>
              <a:gd name="connsiteY75-3352" fmla="*/ 558419 h 5795240"/>
              <a:gd name="connsiteX76-3353" fmla="*/ 7307450 w 12641071"/>
              <a:gd name="connsiteY76-3354" fmla="*/ 558419 h 5795240"/>
              <a:gd name="connsiteX77-3355" fmla="*/ 7385004 w 12641071"/>
              <a:gd name="connsiteY77-3356" fmla="*/ 511303 h 5795240"/>
              <a:gd name="connsiteX78-3357" fmla="*/ 7391626 w 12641071"/>
              <a:gd name="connsiteY78-3358" fmla="*/ 508114 h 5795240"/>
              <a:gd name="connsiteX79-3359" fmla="*/ 7391631 w 12641071"/>
              <a:gd name="connsiteY79-3360" fmla="*/ 508110 h 5795240"/>
              <a:gd name="connsiteX80-3361" fmla="*/ 7478934 w 12641071"/>
              <a:gd name="connsiteY80-3362" fmla="*/ 466053 h 5795240"/>
              <a:gd name="connsiteX81-3363" fmla="*/ 7897193 w 12641071"/>
              <a:gd name="connsiteY81-3364" fmla="*/ 381611 h 5795240"/>
              <a:gd name="connsiteX82-3365" fmla="*/ 8788216 w 12641071"/>
              <a:gd name="connsiteY82-3366" fmla="*/ 855364 h 5795240"/>
              <a:gd name="connsiteX83-3367" fmla="*/ 8832362 w 12641071"/>
              <a:gd name="connsiteY83-3368" fmla="*/ 928030 h 5795240"/>
              <a:gd name="connsiteX84-3369" fmla="*/ 8832362 w 12641071"/>
              <a:gd name="connsiteY84-3370" fmla="*/ 928033 h 5795240"/>
              <a:gd name="connsiteX85-3371" fmla="*/ 8842040 w 12641071"/>
              <a:gd name="connsiteY85-3372" fmla="*/ 943961 h 5795240"/>
              <a:gd name="connsiteX86-3373" fmla="*/ 8856144 w 12641071"/>
              <a:gd name="connsiteY86-3374" fmla="*/ 973241 h 5795240"/>
              <a:gd name="connsiteX87-3375" fmla="*/ 8856145 w 12641071"/>
              <a:gd name="connsiteY87-3376" fmla="*/ 973241 h 5795240"/>
              <a:gd name="connsiteX88-3377" fmla="*/ 8878117 w 12641071"/>
              <a:gd name="connsiteY88-3378" fmla="*/ 1018851 h 5795240"/>
              <a:gd name="connsiteX89-3379" fmla="*/ 8877719 w 12641071"/>
              <a:gd name="connsiteY89-3380" fmla="*/ 1018369 h 5795240"/>
              <a:gd name="connsiteX90-3381" fmla="*/ 8853250 w 12641071"/>
              <a:gd name="connsiteY90-3382" fmla="*/ 973288 h 5795240"/>
              <a:gd name="connsiteX91-3383" fmla="*/ 8853249 w 12641071"/>
              <a:gd name="connsiteY91-3384" fmla="*/ 973288 h 5795240"/>
              <a:gd name="connsiteX92-3385" fmla="*/ 8853248 w 12641071"/>
              <a:gd name="connsiteY92-3386" fmla="*/ 973287 h 5795240"/>
              <a:gd name="connsiteX93-3387" fmla="*/ 8849677 w 12641071"/>
              <a:gd name="connsiteY93-3388" fmla="*/ 973341 h 5795240"/>
              <a:gd name="connsiteX94-3389" fmla="*/ 8641543 w 12641071"/>
              <a:gd name="connsiteY94-3390" fmla="*/ 916577 h 5795240"/>
              <a:gd name="connsiteX95-3391" fmla="*/ 8641545 w 12641071"/>
              <a:gd name="connsiteY95-3392" fmla="*/ 916580 h 5795240"/>
              <a:gd name="connsiteX96-3393" fmla="*/ 8849676 w 12641071"/>
              <a:gd name="connsiteY96-3394" fmla="*/ 973343 h 5795240"/>
              <a:gd name="connsiteX97-3395" fmla="*/ 8853248 w 12641071"/>
              <a:gd name="connsiteY97-3396" fmla="*/ 973288 h 5795240"/>
              <a:gd name="connsiteX98-3397" fmla="*/ 8877719 w 12641071"/>
              <a:gd name="connsiteY98-3398" fmla="*/ 1018371 h 5795240"/>
              <a:gd name="connsiteX99-3399" fmla="*/ 8878116 w 12641071"/>
              <a:gd name="connsiteY99-3400" fmla="*/ 1018851 h 5795240"/>
              <a:gd name="connsiteX100-3401" fmla="*/ 8887288 w 12641071"/>
              <a:gd name="connsiteY100-3402" fmla="*/ 1037892 h 5795240"/>
              <a:gd name="connsiteX101-3403" fmla="*/ 8949899 w 12641071"/>
              <a:gd name="connsiteY101-3404" fmla="*/ 1239592 h 5795240"/>
              <a:gd name="connsiteX102-3405" fmla="*/ 8968437 w 12641071"/>
              <a:gd name="connsiteY102-3406" fmla="*/ 1423482 h 5795240"/>
              <a:gd name="connsiteX103-3407" fmla="*/ 8949899 w 12641071"/>
              <a:gd name="connsiteY103-3408" fmla="*/ 1239591 h 5795240"/>
              <a:gd name="connsiteX104-3409" fmla="*/ 8887288 w 12641071"/>
              <a:gd name="connsiteY104-3410" fmla="*/ 1037890 h 5795240"/>
              <a:gd name="connsiteX105-3411" fmla="*/ 8878116 w 12641071"/>
              <a:gd name="connsiteY105-3412" fmla="*/ 1018851 h 5795240"/>
              <a:gd name="connsiteX106-3413" fmla="*/ 8931285 w 12641071"/>
              <a:gd name="connsiteY106-3414" fmla="*/ 1083292 h 5795240"/>
              <a:gd name="connsiteX107-3415" fmla="*/ 9241478 w 12641071"/>
              <a:gd name="connsiteY107-3416" fmla="*/ 1211778 h 5795240"/>
              <a:gd name="connsiteX108-3417" fmla="*/ 9605238 w 12641071"/>
              <a:gd name="connsiteY108-3418" fmla="*/ 1018369 h 5795240"/>
              <a:gd name="connsiteX109-3419" fmla="*/ 9636247 w 12641071"/>
              <a:gd name="connsiteY109-3420" fmla="*/ 961241 h 5795240"/>
              <a:gd name="connsiteX110-3421" fmla="*/ 9641995 w 12641071"/>
              <a:gd name="connsiteY110-3422" fmla="*/ 961152 h 5795240"/>
              <a:gd name="connsiteX111-3423" fmla="*/ 9584939 w 12641071"/>
              <a:gd name="connsiteY111-3424" fmla="*/ 1079594 h 5795240"/>
              <a:gd name="connsiteX112-3425" fmla="*/ 9546257 w 12641071"/>
              <a:gd name="connsiteY112-3426" fmla="*/ 1204206 h 5795240"/>
              <a:gd name="connsiteX113-3427" fmla="*/ 9584939 w 12641071"/>
              <a:gd name="connsiteY113-3428" fmla="*/ 1079596 h 5795240"/>
              <a:gd name="connsiteX114-3429" fmla="*/ 9641995 w 12641071"/>
              <a:gd name="connsiteY114-3430" fmla="*/ 961153 h 5795240"/>
              <a:gd name="connsiteX115-3431" fmla="*/ 9653069 w 12641071"/>
              <a:gd name="connsiteY115-3432" fmla="*/ 960983 h 5795240"/>
              <a:gd name="connsiteX116-3433" fmla="*/ 9801564 w 12641071"/>
              <a:gd name="connsiteY116-3434" fmla="*/ 1196828 h 5795240"/>
              <a:gd name="connsiteX117-3435" fmla="*/ 9801566 w 12641071"/>
              <a:gd name="connsiteY117-3436" fmla="*/ 1196828 h 5795240"/>
              <a:gd name="connsiteX118-3437" fmla="*/ 9653070 w 12641071"/>
              <a:gd name="connsiteY118-3438" fmla="*/ 960982 h 5795240"/>
              <a:gd name="connsiteX119-3439" fmla="*/ 9641996 w 12641071"/>
              <a:gd name="connsiteY119-3440" fmla="*/ 961152 h 5795240"/>
              <a:gd name="connsiteX120-3441" fmla="*/ 9651917 w 12641071"/>
              <a:gd name="connsiteY120-3442" fmla="*/ 940556 h 5795240"/>
              <a:gd name="connsiteX121-3443" fmla="*/ 11050508 w 12641071"/>
              <a:gd name="connsiteY121-3444" fmla="*/ 108150 h 5795240"/>
              <a:gd name="connsiteX122-3445" fmla="*/ 12641071 w 12641071"/>
              <a:gd name="connsiteY122-3446" fmla="*/ 1698711 h 5795240"/>
              <a:gd name="connsiteX123-3447" fmla="*/ 11371062 w 12641071"/>
              <a:gd name="connsiteY123-3448" fmla="*/ 3256960 h 5795240"/>
              <a:gd name="connsiteX124-3449" fmla="*/ 11215953 w 12641071"/>
              <a:gd name="connsiteY124-3450" fmla="*/ 3280632 h 5795240"/>
              <a:gd name="connsiteX125-3451" fmla="*/ 11142318 w 12641071"/>
              <a:gd name="connsiteY125-3452" fmla="*/ 3276914 h 5795240"/>
              <a:gd name="connsiteX126-3453" fmla="*/ 11215952 w 12641071"/>
              <a:gd name="connsiteY126-3454" fmla="*/ 3280632 h 5795240"/>
              <a:gd name="connsiteX127-3455" fmla="*/ 11213133 w 12641071"/>
              <a:gd name="connsiteY127-3456" fmla="*/ 3281062 h 5795240"/>
              <a:gd name="connsiteX128-3457" fmla="*/ 11116921 w 12641071"/>
              <a:gd name="connsiteY128-3458" fmla="*/ 3285921 h 5795240"/>
              <a:gd name="connsiteX129-3459" fmla="*/ 11050507 w 12641071"/>
              <a:gd name="connsiteY129-3460" fmla="*/ 3289274 h 5795240"/>
              <a:gd name="connsiteX130-3461" fmla="*/ 11006292 w 12641071"/>
              <a:gd name="connsiteY130-3462" fmla="*/ 3287041 h 5795240"/>
              <a:gd name="connsiteX131-3463" fmla="*/ 10937101 w 12641071"/>
              <a:gd name="connsiteY131-3464" fmla="*/ 3297601 h 5795240"/>
              <a:gd name="connsiteX132-3465" fmla="*/ 10144740 w 12641071"/>
              <a:gd name="connsiteY132-3466" fmla="*/ 4089962 h 5795240"/>
              <a:gd name="connsiteX133-3467" fmla="*/ 10130374 w 12641071"/>
              <a:gd name="connsiteY133-3468" fmla="*/ 4184101 h 5795240"/>
              <a:gd name="connsiteX134-3469" fmla="*/ 10130375 w 12641071"/>
              <a:gd name="connsiteY134-3470" fmla="*/ 4184103 h 5795240"/>
              <a:gd name="connsiteX135-3471" fmla="*/ 10130656 w 12641071"/>
              <a:gd name="connsiteY135-3472" fmla="*/ 4185950 h 5795240"/>
              <a:gd name="connsiteX136-3473" fmla="*/ 10138194 w 12641071"/>
              <a:gd name="connsiteY136-3474" fmla="*/ 4335228 h 5795240"/>
              <a:gd name="connsiteX137-3475" fmla="*/ 10137710 w 12641071"/>
              <a:gd name="connsiteY137-3476" fmla="*/ 4344822 h 5795240"/>
              <a:gd name="connsiteX138-3477" fmla="*/ 10133555 w 12641071"/>
              <a:gd name="connsiteY138-3478" fmla="*/ 4427096 h 5795240"/>
              <a:gd name="connsiteX139-3479" fmla="*/ 10129312 w 12641071"/>
              <a:gd name="connsiteY139-3480" fmla="*/ 4399289 h 5795240"/>
              <a:gd name="connsiteX140-3481" fmla="*/ 10126797 w 12641071"/>
              <a:gd name="connsiteY140-3482" fmla="*/ 4349498 h 5795240"/>
              <a:gd name="connsiteX141-3483" fmla="*/ 10126796 w 12641071"/>
              <a:gd name="connsiteY141-3484" fmla="*/ 4349498 h 5795240"/>
              <a:gd name="connsiteX142-3485" fmla="*/ 10129311 w 12641071"/>
              <a:gd name="connsiteY142-3486" fmla="*/ 4399289 h 5795240"/>
              <a:gd name="connsiteX143-3487" fmla="*/ 10133554 w 12641071"/>
              <a:gd name="connsiteY143-3488" fmla="*/ 4427096 h 5795240"/>
              <a:gd name="connsiteX144-3489" fmla="*/ 10130656 w 12641071"/>
              <a:gd name="connsiteY144-3490" fmla="*/ 4484506 h 5795240"/>
              <a:gd name="connsiteX145-3491" fmla="*/ 8678182 w 12641071"/>
              <a:gd name="connsiteY145-3492" fmla="*/ 5795240 h 5795240"/>
              <a:gd name="connsiteX146-3493" fmla="*/ 7467518 w 12641071"/>
              <a:gd name="connsiteY146-3494" fmla="*/ 5151535 h 5795240"/>
              <a:gd name="connsiteX147-3495" fmla="*/ 7419945 w 12641071"/>
              <a:gd name="connsiteY147-3496" fmla="*/ 5073228 h 5795240"/>
              <a:gd name="connsiteX148-3497" fmla="*/ 7394386 w 12641071"/>
              <a:gd name="connsiteY148-3498" fmla="*/ 5031156 h 5795240"/>
              <a:gd name="connsiteX149-3499" fmla="*/ 7367299 w 12641071"/>
              <a:gd name="connsiteY149-3500" fmla="*/ 4974928 h 5795240"/>
              <a:gd name="connsiteX150-3501" fmla="*/ 7332905 w 12641071"/>
              <a:gd name="connsiteY150-3502" fmla="*/ 4903531 h 5795240"/>
              <a:gd name="connsiteX151-3503" fmla="*/ 7320958 w 12641071"/>
              <a:gd name="connsiteY151-3504" fmla="*/ 4870887 h 5795240"/>
              <a:gd name="connsiteX152-3505" fmla="*/ 7322174 w 12641071"/>
              <a:gd name="connsiteY152-3506" fmla="*/ 4872361 h 5795240"/>
              <a:gd name="connsiteX153-3507" fmla="*/ 7362630 w 12641071"/>
              <a:gd name="connsiteY153-3508" fmla="*/ 4938954 h 5795240"/>
              <a:gd name="connsiteX154-3509" fmla="*/ 7380779 w 12641071"/>
              <a:gd name="connsiteY154-3510" fmla="*/ 4976628 h 5795240"/>
              <a:gd name="connsiteX155-3511" fmla="*/ 7391210 w 12641071"/>
              <a:gd name="connsiteY155-3512" fmla="*/ 4977944 h 5795240"/>
              <a:gd name="connsiteX156-3513" fmla="*/ 7380780 w 12641071"/>
              <a:gd name="connsiteY156-3514" fmla="*/ 4976628 h 5795240"/>
              <a:gd name="connsiteX157-3515" fmla="*/ 7362631 w 12641071"/>
              <a:gd name="connsiteY157-3516" fmla="*/ 4938954 h 5795240"/>
              <a:gd name="connsiteX158-3517" fmla="*/ 7322175 w 12641071"/>
              <a:gd name="connsiteY158-3518" fmla="*/ 4872361 h 5795240"/>
              <a:gd name="connsiteX159-3519" fmla="*/ 7320959 w 12641071"/>
              <a:gd name="connsiteY159-3520" fmla="*/ 4870887 h 5795240"/>
              <a:gd name="connsiteX160-3521" fmla="*/ 7283811 w 12641071"/>
              <a:gd name="connsiteY160-3522" fmla="*/ 4769391 h 5795240"/>
              <a:gd name="connsiteX161-3523" fmla="*/ 7272112 w 12641071"/>
              <a:gd name="connsiteY161-3524" fmla="*/ 4718630 h 5795240"/>
              <a:gd name="connsiteX162-3525" fmla="*/ 7272111 w 12641071"/>
              <a:gd name="connsiteY162-3526" fmla="*/ 4718630 h 5795240"/>
              <a:gd name="connsiteX163-3527" fmla="*/ 7283810 w 12641071"/>
              <a:gd name="connsiteY163-3528" fmla="*/ 4769391 h 5795240"/>
              <a:gd name="connsiteX164-3529" fmla="*/ 7320958 w 12641071"/>
              <a:gd name="connsiteY164-3530" fmla="*/ 4870887 h 5795240"/>
              <a:gd name="connsiteX165-3531" fmla="*/ 7223551 w 12641071"/>
              <a:gd name="connsiteY165-3532" fmla="*/ 4752829 h 5795240"/>
              <a:gd name="connsiteX166-3533" fmla="*/ 6652445 w 12641071"/>
              <a:gd name="connsiteY166-3534" fmla="*/ 4516269 h 5795240"/>
              <a:gd name="connsiteX167-3535" fmla="*/ 6200873 w 12641071"/>
              <a:gd name="connsiteY167-3536" fmla="*/ 4654206 h 5795240"/>
              <a:gd name="connsiteX168-3537" fmla="*/ 6088813 w 12641071"/>
              <a:gd name="connsiteY168-3538" fmla="*/ 4746663 h 5795240"/>
              <a:gd name="connsiteX169-3539" fmla="*/ 6043019 w 12641071"/>
              <a:gd name="connsiteY169-3540" fmla="*/ 4807902 h 5795240"/>
              <a:gd name="connsiteX170-3541" fmla="*/ 6043021 w 12641071"/>
              <a:gd name="connsiteY170-3542" fmla="*/ 4807902 h 5795240"/>
              <a:gd name="connsiteX171-3543" fmla="*/ 6023271 w 12641071"/>
              <a:gd name="connsiteY171-3544" fmla="*/ 4834312 h 5795240"/>
              <a:gd name="connsiteX172-3545" fmla="*/ 5970678 w 12641071"/>
              <a:gd name="connsiteY172-3546" fmla="*/ 4892181 h 5795240"/>
              <a:gd name="connsiteX173-3547" fmla="*/ 5982717 w 12641071"/>
              <a:gd name="connsiteY173-3548" fmla="*/ 4872361 h 5795240"/>
              <a:gd name="connsiteX174-3549" fmla="*/ 5970675 w 12641071"/>
              <a:gd name="connsiteY174-3550" fmla="*/ 4892181 h 5795240"/>
              <a:gd name="connsiteX175-3551" fmla="*/ 5935320 w 12641071"/>
              <a:gd name="connsiteY175-3552" fmla="*/ 4931081 h 5795240"/>
              <a:gd name="connsiteX176-3553" fmla="*/ 4971763 w 12641071"/>
              <a:gd name="connsiteY176-3554" fmla="*/ 5330200 h 5795240"/>
              <a:gd name="connsiteX177-3555" fmla="*/ 3716172 w 12641071"/>
              <a:gd name="connsiteY177-3556" fmla="*/ 4497938 h 5795240"/>
              <a:gd name="connsiteX178-3557" fmla="*/ 3710773 w 12641071"/>
              <a:gd name="connsiteY178-3558" fmla="*/ 4483182 h 5795240"/>
              <a:gd name="connsiteX179-3559" fmla="*/ 3710773 w 12641071"/>
              <a:gd name="connsiteY179-3560" fmla="*/ 4483181 h 5795240"/>
              <a:gd name="connsiteX180-3561" fmla="*/ 3674984 w 12641071"/>
              <a:gd name="connsiteY180-3562" fmla="*/ 4385402 h 5795240"/>
              <a:gd name="connsiteX181-3563" fmla="*/ 3670349 w 12641071"/>
              <a:gd name="connsiteY181-3564" fmla="*/ 4372742 h 5795240"/>
              <a:gd name="connsiteX182-3565" fmla="*/ 3659438 w 12641071"/>
              <a:gd name="connsiteY182-3566" fmla="*/ 4330309 h 5795240"/>
              <a:gd name="connsiteX183-3567" fmla="*/ 3672084 w 12641071"/>
              <a:gd name="connsiteY183-3568" fmla="*/ 4353606 h 5795240"/>
              <a:gd name="connsiteX184-3569" fmla="*/ 3659440 w 12641071"/>
              <a:gd name="connsiteY184-3570" fmla="*/ 4330309 h 5795240"/>
              <a:gd name="connsiteX185-3571" fmla="*/ 3613217 w 12641071"/>
              <a:gd name="connsiteY185-3572" fmla="*/ 4245153 h 5795240"/>
              <a:gd name="connsiteX186-3573" fmla="*/ 3083792 w 12641071"/>
              <a:gd name="connsiteY186-3574" fmla="*/ 3963660 h 5795240"/>
              <a:gd name="connsiteX187-3575" fmla="*/ 2835272 w 12641071"/>
              <a:gd name="connsiteY187-3576" fmla="*/ 4013833 h 5795240"/>
              <a:gd name="connsiteX188-3577" fmla="*/ 2820214 w 12641071"/>
              <a:gd name="connsiteY188-3578" fmla="*/ 4022007 h 5795240"/>
              <a:gd name="connsiteX189-3579" fmla="*/ 2820212 w 12641071"/>
              <a:gd name="connsiteY189-3580" fmla="*/ 4022008 h 5795240"/>
              <a:gd name="connsiteX190-3581" fmla="*/ 2820206 w 12641071"/>
              <a:gd name="connsiteY190-3582" fmla="*/ 4022011 h 5795240"/>
              <a:gd name="connsiteX191-3583" fmla="*/ 2813481 w 12641071"/>
              <a:gd name="connsiteY191-3584" fmla="*/ 4027041 h 5795240"/>
              <a:gd name="connsiteX192-3585" fmla="*/ 2762875 w 12641071"/>
              <a:gd name="connsiteY192-3586" fmla="*/ 4057784 h 5795240"/>
              <a:gd name="connsiteX193-3587" fmla="*/ 2762878 w 12641071"/>
              <a:gd name="connsiteY193-3588" fmla="*/ 4057784 h 5795240"/>
              <a:gd name="connsiteX194-3589" fmla="*/ 2694694 w 12641071"/>
              <a:gd name="connsiteY194-3590" fmla="*/ 4099208 h 5795240"/>
              <a:gd name="connsiteX195-3591" fmla="*/ 2726822 w 12641071"/>
              <a:gd name="connsiteY195-3592" fmla="*/ 4072700 h 5795240"/>
              <a:gd name="connsiteX196-3593" fmla="*/ 2757719 w 12641071"/>
              <a:gd name="connsiteY196-3594" fmla="*/ 4055929 h 5795240"/>
              <a:gd name="connsiteX197-3595" fmla="*/ 2757718 w 12641071"/>
              <a:gd name="connsiteY197-3596" fmla="*/ 4055928 h 5795240"/>
              <a:gd name="connsiteX198-3597" fmla="*/ 2726820 w 12641071"/>
              <a:gd name="connsiteY198-3598" fmla="*/ 4072700 h 5795240"/>
              <a:gd name="connsiteX199-3599" fmla="*/ 2694692 w 12641071"/>
              <a:gd name="connsiteY199-3600" fmla="*/ 4099208 h 5795240"/>
              <a:gd name="connsiteX200-3601" fmla="*/ 2664698 w 12641071"/>
              <a:gd name="connsiteY200-3602" fmla="*/ 4117431 h 5795240"/>
              <a:gd name="connsiteX201-3603" fmla="*/ 1804544 w 12641071"/>
              <a:gd name="connsiteY201-3604" fmla="*/ 4335229 h 5795240"/>
              <a:gd name="connsiteX202-3605" fmla="*/ 0 w 12641071"/>
              <a:gd name="connsiteY202-3606" fmla="*/ 2530685 h 5795240"/>
              <a:gd name="connsiteX203-3607" fmla="*/ 1804544 w 12641071"/>
              <a:gd name="connsiteY203-3608" fmla="*/ 726143 h 5795240"/>
              <a:gd name="connsiteX204-3609" fmla="*/ 3080549 w 12641071"/>
              <a:gd name="connsiteY204-3610" fmla="*/ 1254682 h 5795240"/>
              <a:gd name="connsiteX205-3611" fmla="*/ 3106404 w 12641071"/>
              <a:gd name="connsiteY205-3612" fmla="*/ 1283128 h 5795240"/>
              <a:gd name="connsiteX206-3613" fmla="*/ 3125122 w 12641071"/>
              <a:gd name="connsiteY206-3614" fmla="*/ 1317614 h 5795240"/>
              <a:gd name="connsiteX207-3615" fmla="*/ 3139022 w 12641071"/>
              <a:gd name="connsiteY207-3616" fmla="*/ 1334461 h 5795240"/>
              <a:gd name="connsiteX208-3617" fmla="*/ 3139022 w 12641071"/>
              <a:gd name="connsiteY208-3618" fmla="*/ 1334462 h 5795240"/>
              <a:gd name="connsiteX209-3619" fmla="*/ 3139022 w 12641071"/>
              <a:gd name="connsiteY209-3620" fmla="*/ 1334461 h 5795240"/>
              <a:gd name="connsiteX210-3621" fmla="*/ 3106405 w 12641071"/>
              <a:gd name="connsiteY210-3622" fmla="*/ 1283128 h 5795240"/>
              <a:gd name="connsiteX211-3623" fmla="*/ 3234533 w 12641071"/>
              <a:gd name="connsiteY211-3624" fmla="*/ 1432995 h 5795240"/>
              <a:gd name="connsiteX212-3625" fmla="*/ 3234535 w 12641071"/>
              <a:gd name="connsiteY212-3626" fmla="*/ 1432997 h 5795240"/>
              <a:gd name="connsiteX213-3627" fmla="*/ 3268676 w 12641071"/>
              <a:gd name="connsiteY213-3628" fmla="*/ 1461167 h 5795240"/>
              <a:gd name="connsiteX214-3629" fmla="*/ 3565826 w 12641071"/>
              <a:gd name="connsiteY214-3630" fmla="*/ 1551935 h 5795240"/>
              <a:gd name="connsiteX215-3631" fmla="*/ 4086504 w 12641071"/>
              <a:gd name="connsiteY215-3632" fmla="*/ 1127574 h 5795240"/>
              <a:gd name="connsiteX216-3633" fmla="*/ 4094702 w 12641071"/>
              <a:gd name="connsiteY216-3634" fmla="*/ 1046255 h 5795240"/>
              <a:gd name="connsiteX217-3635" fmla="*/ 4101065 w 12641071"/>
              <a:gd name="connsiteY217-3636" fmla="*/ 1044040 h 5795240"/>
              <a:gd name="connsiteX218-3637" fmla="*/ 4097301 w 12641071"/>
              <a:gd name="connsiteY218-3638" fmla="*/ 1118570 h 5795240"/>
              <a:gd name="connsiteX219-3639" fmla="*/ 4101065 w 12641071"/>
              <a:gd name="connsiteY219-3640" fmla="*/ 1044042 h 5795240"/>
              <a:gd name="connsiteX220-3641" fmla="*/ 4206937 w 12641071"/>
              <a:gd name="connsiteY220-3642" fmla="*/ 1007188 h 5795240"/>
              <a:gd name="connsiteX221-3643" fmla="*/ 4206937 w 12641071"/>
              <a:gd name="connsiteY221-3644" fmla="*/ 1007186 h 5795240"/>
              <a:gd name="connsiteX222-3645" fmla="*/ 4101067 w 12641071"/>
              <a:gd name="connsiteY222-3646" fmla="*/ 1044040 h 5795240"/>
              <a:gd name="connsiteX223-3647" fmla="*/ 4103078 w 12641071"/>
              <a:gd name="connsiteY223-3648" fmla="*/ 1004204 h 5795240"/>
              <a:gd name="connsiteX224-3649" fmla="*/ 5215874 w 12641071"/>
              <a:gd name="connsiteY224-3650" fmla="*/ 0 h 5795240"/>
              <a:gd name="connsiteX0-3651" fmla="*/ 5964869 w 12641071"/>
              <a:gd name="connsiteY0-3652" fmla="*/ 4795171 h 5795240"/>
              <a:gd name="connsiteX1-3653" fmla="*/ 6019264 w 12641071"/>
              <a:gd name="connsiteY1-3654" fmla="*/ 4804905 h 5795240"/>
              <a:gd name="connsiteX2-3655" fmla="*/ 6036570 w 12641071"/>
              <a:gd name="connsiteY2-3656" fmla="*/ 4807089 h 5795240"/>
              <a:gd name="connsiteX3-3657" fmla="*/ 6019265 w 12641071"/>
              <a:gd name="connsiteY3-3658" fmla="*/ 4804905 h 5795240"/>
              <a:gd name="connsiteX4-3659" fmla="*/ 5964869 w 12641071"/>
              <a:gd name="connsiteY4-3660" fmla="*/ 4795171 h 5795240"/>
              <a:gd name="connsiteX5-3661" fmla="*/ 3682364 w 12641071"/>
              <a:gd name="connsiteY5-3662" fmla="*/ 4386723 h 5795240"/>
              <a:gd name="connsiteX6-3663" fmla="*/ 3772428 w 12641071"/>
              <a:gd name="connsiteY6-3664" fmla="*/ 4402840 h 5795240"/>
              <a:gd name="connsiteX7-3665" fmla="*/ 3772428 w 12641071"/>
              <a:gd name="connsiteY7-3666" fmla="*/ 4402840 h 5795240"/>
              <a:gd name="connsiteX8-3667" fmla="*/ 3682364 w 12641071"/>
              <a:gd name="connsiteY8-3668" fmla="*/ 4386723 h 5795240"/>
              <a:gd name="connsiteX9-3669" fmla="*/ 3202490 w 12641071"/>
              <a:gd name="connsiteY9-3670" fmla="*/ 1406560 h 5795240"/>
              <a:gd name="connsiteX10-3671" fmla="*/ 3190020 w 12641071"/>
              <a:gd name="connsiteY10-3672" fmla="*/ 1396272 h 5795240"/>
              <a:gd name="connsiteX11-3673" fmla="*/ 3202490 w 12641071"/>
              <a:gd name="connsiteY11-3674" fmla="*/ 1406560 h 5795240"/>
              <a:gd name="connsiteX12-3675" fmla="*/ 6034389 w 12641071"/>
              <a:gd name="connsiteY12-3676" fmla="*/ 371047 h 5795240"/>
              <a:gd name="connsiteX13-3677" fmla="*/ 5912002 w 12641071"/>
              <a:gd name="connsiteY13-3678" fmla="*/ 413650 h 5795240"/>
              <a:gd name="connsiteX14-3679" fmla="*/ 5912002 w 12641071"/>
              <a:gd name="connsiteY14-3680" fmla="*/ 413650 h 5795240"/>
              <a:gd name="connsiteX15-3681" fmla="*/ 6034389 w 12641071"/>
              <a:gd name="connsiteY15-3682" fmla="*/ 371047 h 5795240"/>
              <a:gd name="connsiteX16-3683" fmla="*/ 5215874 w 12641071"/>
              <a:gd name="connsiteY16-3684" fmla="*/ 0 h 5795240"/>
              <a:gd name="connsiteX17-3685" fmla="*/ 5927386 w 12641071"/>
              <a:gd name="connsiteY17-3686" fmla="*/ 255427 h 5795240"/>
              <a:gd name="connsiteX18-3687" fmla="*/ 5974443 w 12641071"/>
              <a:gd name="connsiteY18-3688" fmla="*/ 298195 h 5795240"/>
              <a:gd name="connsiteX19-3689" fmla="*/ 5974448 w 12641071"/>
              <a:gd name="connsiteY19-3690" fmla="*/ 298200 h 5795240"/>
              <a:gd name="connsiteX20-3691" fmla="*/ 6006819 w 12641071"/>
              <a:gd name="connsiteY20-3692" fmla="*/ 327622 h 5795240"/>
              <a:gd name="connsiteX21-3693" fmla="*/ 6043427 w 12641071"/>
              <a:gd name="connsiteY21-3694" fmla="*/ 367901 h 5795240"/>
              <a:gd name="connsiteX22-3695" fmla="*/ 6043429 w 12641071"/>
              <a:gd name="connsiteY22-3696" fmla="*/ 367901 h 5795240"/>
              <a:gd name="connsiteX23-3697" fmla="*/ 6079014 w 12641071"/>
              <a:gd name="connsiteY23-3698" fmla="*/ 407056 h 5795240"/>
              <a:gd name="connsiteX24-3699" fmla="*/ 6105193 w 12641071"/>
              <a:gd name="connsiteY24-3700" fmla="*/ 442067 h 5795240"/>
              <a:gd name="connsiteX25-3701" fmla="*/ 6069206 w 12641071"/>
              <a:gd name="connsiteY25-3702" fmla="*/ 409359 h 5795240"/>
              <a:gd name="connsiteX26-3703" fmla="*/ 6105193 w 12641071"/>
              <a:gd name="connsiteY26-3704" fmla="*/ 442069 h 5795240"/>
              <a:gd name="connsiteX27-3705" fmla="*/ 6143408 w 12641071"/>
              <a:gd name="connsiteY27-3706" fmla="*/ 493169 h 5795240"/>
              <a:gd name="connsiteX28-3707" fmla="*/ 6143427 w 12641071"/>
              <a:gd name="connsiteY28-3708" fmla="*/ 493200 h 5795240"/>
              <a:gd name="connsiteX29-3709" fmla="*/ 6215965 w 12641071"/>
              <a:gd name="connsiteY29-3710" fmla="*/ 619406 h 5795240"/>
              <a:gd name="connsiteX30-3711" fmla="*/ 6234035 w 12641071"/>
              <a:gd name="connsiteY30-3712" fmla="*/ 658746 h 5795240"/>
              <a:gd name="connsiteX31-3713" fmla="*/ 6274009 w 12641071"/>
              <a:gd name="connsiteY31-3714" fmla="*/ 760197 h 5795240"/>
              <a:gd name="connsiteX32-3715" fmla="*/ 6287839 w 12641071"/>
              <a:gd name="connsiteY32-3716" fmla="*/ 801938 h 5795240"/>
              <a:gd name="connsiteX33-3717" fmla="*/ 6321546 w 12641071"/>
              <a:gd name="connsiteY33-3718" fmla="*/ 948207 h 5795240"/>
              <a:gd name="connsiteX34-3719" fmla="*/ 6321550 w 12641071"/>
              <a:gd name="connsiteY34-3720" fmla="*/ 948224 h 5795240"/>
              <a:gd name="connsiteX35-3721" fmla="*/ 6334438 w 12641071"/>
              <a:gd name="connsiteY35-3722" fmla="*/ 1118571 h 5795240"/>
              <a:gd name="connsiteX36-3723" fmla="*/ 6334438 w 12641071"/>
              <a:gd name="connsiteY36-3724" fmla="*/ 1118570 h 5795240"/>
              <a:gd name="connsiteX37-3725" fmla="*/ 6321550 w 12641071"/>
              <a:gd name="connsiteY37-3726" fmla="*/ 948222 h 5795240"/>
              <a:gd name="connsiteX38-3727" fmla="*/ 6321546 w 12641071"/>
              <a:gd name="connsiteY38-3728" fmla="*/ 948207 h 5795240"/>
              <a:gd name="connsiteX39-3729" fmla="*/ 6295696 w 12641071"/>
              <a:gd name="connsiteY39-3730" fmla="*/ 825653 h 5795240"/>
              <a:gd name="connsiteX40-3731" fmla="*/ 6287839 w 12641071"/>
              <a:gd name="connsiteY40-3732" fmla="*/ 801938 h 5795240"/>
              <a:gd name="connsiteX41-3733" fmla="*/ 6284151 w 12641071"/>
              <a:gd name="connsiteY41-3734" fmla="*/ 785941 h 5795240"/>
              <a:gd name="connsiteX42-3735" fmla="*/ 6274009 w 12641071"/>
              <a:gd name="connsiteY42-3736" fmla="*/ 760197 h 5795240"/>
              <a:gd name="connsiteX43-3737" fmla="*/ 6256852 w 12641071"/>
              <a:gd name="connsiteY43-3738" fmla="*/ 708420 h 5795240"/>
              <a:gd name="connsiteX44-3739" fmla="*/ 6234035 w 12641071"/>
              <a:gd name="connsiteY44-3740" fmla="*/ 658746 h 5795240"/>
              <a:gd name="connsiteX45-3741" fmla="*/ 6224136 w 12641071"/>
              <a:gd name="connsiteY45-3742" fmla="*/ 633624 h 5795240"/>
              <a:gd name="connsiteX46-3743" fmla="*/ 6215965 w 12641071"/>
              <a:gd name="connsiteY46-3744" fmla="*/ 619406 h 5795240"/>
              <a:gd name="connsiteX47-3745" fmla="*/ 6205824 w 12641071"/>
              <a:gd name="connsiteY47-3746" fmla="*/ 597325 h 5795240"/>
              <a:gd name="connsiteX48-3747" fmla="*/ 6143427 w 12641071"/>
              <a:gd name="connsiteY48-3748" fmla="*/ 493200 h 5795240"/>
              <a:gd name="connsiteX49-3749" fmla="*/ 6143408 w 12641071"/>
              <a:gd name="connsiteY49-3750" fmla="*/ 493167 h 5795240"/>
              <a:gd name="connsiteX50-3751" fmla="*/ 6105193 w 12641071"/>
              <a:gd name="connsiteY50-3752" fmla="*/ 442067 h 5795240"/>
              <a:gd name="connsiteX51-3753" fmla="*/ 6141460 w 12641071"/>
              <a:gd name="connsiteY51-3754" fmla="*/ 475027 h 5795240"/>
              <a:gd name="connsiteX52-3755" fmla="*/ 6788665 w 12641071"/>
              <a:gd name="connsiteY52-3756" fmla="*/ 707369 h 5795240"/>
              <a:gd name="connsiteX53-3757" fmla="*/ 7184710 w 12641071"/>
              <a:gd name="connsiteY53-3758" fmla="*/ 627411 h 5795240"/>
              <a:gd name="connsiteX54-3759" fmla="*/ 7264545 w 12641071"/>
              <a:gd name="connsiteY54-3760" fmla="*/ 588952 h 5795240"/>
              <a:gd name="connsiteX55-3761" fmla="*/ 7213686 w 12641071"/>
              <a:gd name="connsiteY55-3762" fmla="*/ 626983 h 5795240"/>
              <a:gd name="connsiteX56-3763" fmla="*/ 7128319 w 12641071"/>
              <a:gd name="connsiteY56-3764" fmla="*/ 705504 h 5795240"/>
              <a:gd name="connsiteX57-3765" fmla="*/ 7083110 w 12641071"/>
              <a:gd name="connsiteY57-3766" fmla="*/ 757072 h 5795240"/>
              <a:gd name="connsiteX58-3767" fmla="*/ 7083111 w 12641071"/>
              <a:gd name="connsiteY58-3768" fmla="*/ 757072 h 5795240"/>
              <a:gd name="connsiteX59-3769" fmla="*/ 7128319 w 12641071"/>
              <a:gd name="connsiteY59-3770" fmla="*/ 705506 h 5795240"/>
              <a:gd name="connsiteX60-3771" fmla="*/ 7213686 w 12641071"/>
              <a:gd name="connsiteY60-3772" fmla="*/ 626984 h 5795240"/>
              <a:gd name="connsiteX61-3773" fmla="*/ 7264545 w 12641071"/>
              <a:gd name="connsiteY61-3774" fmla="*/ 588953 h 5795240"/>
              <a:gd name="connsiteX62-3775" fmla="*/ 7273651 w 12641071"/>
              <a:gd name="connsiteY62-3776" fmla="*/ 584566 h 5795240"/>
              <a:gd name="connsiteX63-3777" fmla="*/ 7314851 w 12641071"/>
              <a:gd name="connsiteY63-3778" fmla="*/ 559537 h 5795240"/>
              <a:gd name="connsiteX64-3779" fmla="*/ 7354131 w 12641071"/>
              <a:gd name="connsiteY64-3780" fmla="*/ 565467 h 5795240"/>
              <a:gd name="connsiteX65-3781" fmla="*/ 7429608 w 12641071"/>
              <a:gd name="connsiteY65-3782" fmla="*/ 586051 h 5795240"/>
              <a:gd name="connsiteX66-3783" fmla="*/ 7429611 w 12641071"/>
              <a:gd name="connsiteY66-3784" fmla="*/ 586050 h 5795240"/>
              <a:gd name="connsiteX67-3785" fmla="*/ 7354132 w 12641071"/>
              <a:gd name="connsiteY67-3786" fmla="*/ 565465 h 5795240"/>
              <a:gd name="connsiteX68-3787" fmla="*/ 7314853 w 12641071"/>
              <a:gd name="connsiteY68-3788" fmla="*/ 559536 h 5795240"/>
              <a:gd name="connsiteX69-3789" fmla="*/ 7314851 w 12641071"/>
              <a:gd name="connsiteY69-3790" fmla="*/ 559537 h 5795240"/>
              <a:gd name="connsiteX70-3791" fmla="*/ 7314849 w 12641071"/>
              <a:gd name="connsiteY70-3792" fmla="*/ 559537 h 5795240"/>
              <a:gd name="connsiteX71-3793" fmla="*/ 7273651 w 12641071"/>
              <a:gd name="connsiteY71-3794" fmla="*/ 584565 h 5795240"/>
              <a:gd name="connsiteX72-3795" fmla="*/ 7264545 w 12641071"/>
              <a:gd name="connsiteY72-3796" fmla="*/ 588952 h 5795240"/>
              <a:gd name="connsiteX73-3797" fmla="*/ 7296407 w 12641071"/>
              <a:gd name="connsiteY73-3798" fmla="*/ 565126 h 5795240"/>
              <a:gd name="connsiteX74-3799" fmla="*/ 7307447 w 12641071"/>
              <a:gd name="connsiteY74-3800" fmla="*/ 558419 h 5795240"/>
              <a:gd name="connsiteX75-3801" fmla="*/ 7307450 w 12641071"/>
              <a:gd name="connsiteY75-3802" fmla="*/ 558419 h 5795240"/>
              <a:gd name="connsiteX76-3803" fmla="*/ 7385004 w 12641071"/>
              <a:gd name="connsiteY76-3804" fmla="*/ 511303 h 5795240"/>
              <a:gd name="connsiteX77-3805" fmla="*/ 7391626 w 12641071"/>
              <a:gd name="connsiteY77-3806" fmla="*/ 508114 h 5795240"/>
              <a:gd name="connsiteX78-3807" fmla="*/ 7391631 w 12641071"/>
              <a:gd name="connsiteY78-3808" fmla="*/ 508110 h 5795240"/>
              <a:gd name="connsiteX79-3809" fmla="*/ 7478934 w 12641071"/>
              <a:gd name="connsiteY79-3810" fmla="*/ 466053 h 5795240"/>
              <a:gd name="connsiteX80-3811" fmla="*/ 7897193 w 12641071"/>
              <a:gd name="connsiteY80-3812" fmla="*/ 381611 h 5795240"/>
              <a:gd name="connsiteX81-3813" fmla="*/ 8788216 w 12641071"/>
              <a:gd name="connsiteY81-3814" fmla="*/ 855364 h 5795240"/>
              <a:gd name="connsiteX82-3815" fmla="*/ 8832362 w 12641071"/>
              <a:gd name="connsiteY82-3816" fmla="*/ 928030 h 5795240"/>
              <a:gd name="connsiteX83-3817" fmla="*/ 8832362 w 12641071"/>
              <a:gd name="connsiteY83-3818" fmla="*/ 928033 h 5795240"/>
              <a:gd name="connsiteX84-3819" fmla="*/ 8842040 w 12641071"/>
              <a:gd name="connsiteY84-3820" fmla="*/ 943961 h 5795240"/>
              <a:gd name="connsiteX85-3821" fmla="*/ 8856144 w 12641071"/>
              <a:gd name="connsiteY85-3822" fmla="*/ 973241 h 5795240"/>
              <a:gd name="connsiteX86-3823" fmla="*/ 8856145 w 12641071"/>
              <a:gd name="connsiteY86-3824" fmla="*/ 973241 h 5795240"/>
              <a:gd name="connsiteX87-3825" fmla="*/ 8878117 w 12641071"/>
              <a:gd name="connsiteY87-3826" fmla="*/ 1018851 h 5795240"/>
              <a:gd name="connsiteX88-3827" fmla="*/ 8877719 w 12641071"/>
              <a:gd name="connsiteY88-3828" fmla="*/ 1018369 h 5795240"/>
              <a:gd name="connsiteX89-3829" fmla="*/ 8853250 w 12641071"/>
              <a:gd name="connsiteY89-3830" fmla="*/ 973288 h 5795240"/>
              <a:gd name="connsiteX90-3831" fmla="*/ 8853249 w 12641071"/>
              <a:gd name="connsiteY90-3832" fmla="*/ 973288 h 5795240"/>
              <a:gd name="connsiteX91-3833" fmla="*/ 8853248 w 12641071"/>
              <a:gd name="connsiteY91-3834" fmla="*/ 973287 h 5795240"/>
              <a:gd name="connsiteX92-3835" fmla="*/ 8849677 w 12641071"/>
              <a:gd name="connsiteY92-3836" fmla="*/ 973341 h 5795240"/>
              <a:gd name="connsiteX93-3837" fmla="*/ 8641543 w 12641071"/>
              <a:gd name="connsiteY93-3838" fmla="*/ 916577 h 5795240"/>
              <a:gd name="connsiteX94-3839" fmla="*/ 8641545 w 12641071"/>
              <a:gd name="connsiteY94-3840" fmla="*/ 916580 h 5795240"/>
              <a:gd name="connsiteX95-3841" fmla="*/ 8849676 w 12641071"/>
              <a:gd name="connsiteY95-3842" fmla="*/ 973343 h 5795240"/>
              <a:gd name="connsiteX96-3843" fmla="*/ 8853248 w 12641071"/>
              <a:gd name="connsiteY96-3844" fmla="*/ 973288 h 5795240"/>
              <a:gd name="connsiteX97-3845" fmla="*/ 8877719 w 12641071"/>
              <a:gd name="connsiteY97-3846" fmla="*/ 1018371 h 5795240"/>
              <a:gd name="connsiteX98-3847" fmla="*/ 8878116 w 12641071"/>
              <a:gd name="connsiteY98-3848" fmla="*/ 1018851 h 5795240"/>
              <a:gd name="connsiteX99-3849" fmla="*/ 8887288 w 12641071"/>
              <a:gd name="connsiteY99-3850" fmla="*/ 1037892 h 5795240"/>
              <a:gd name="connsiteX100-3851" fmla="*/ 8949899 w 12641071"/>
              <a:gd name="connsiteY100-3852" fmla="*/ 1239592 h 5795240"/>
              <a:gd name="connsiteX101-3853" fmla="*/ 8968437 w 12641071"/>
              <a:gd name="connsiteY101-3854" fmla="*/ 1423482 h 5795240"/>
              <a:gd name="connsiteX102-3855" fmla="*/ 8949899 w 12641071"/>
              <a:gd name="connsiteY102-3856" fmla="*/ 1239591 h 5795240"/>
              <a:gd name="connsiteX103-3857" fmla="*/ 8887288 w 12641071"/>
              <a:gd name="connsiteY103-3858" fmla="*/ 1037890 h 5795240"/>
              <a:gd name="connsiteX104-3859" fmla="*/ 8878116 w 12641071"/>
              <a:gd name="connsiteY104-3860" fmla="*/ 1018851 h 5795240"/>
              <a:gd name="connsiteX105-3861" fmla="*/ 8931285 w 12641071"/>
              <a:gd name="connsiteY105-3862" fmla="*/ 1083292 h 5795240"/>
              <a:gd name="connsiteX106-3863" fmla="*/ 9241478 w 12641071"/>
              <a:gd name="connsiteY106-3864" fmla="*/ 1211778 h 5795240"/>
              <a:gd name="connsiteX107-3865" fmla="*/ 9605238 w 12641071"/>
              <a:gd name="connsiteY107-3866" fmla="*/ 1018369 h 5795240"/>
              <a:gd name="connsiteX108-3867" fmla="*/ 9636247 w 12641071"/>
              <a:gd name="connsiteY108-3868" fmla="*/ 961241 h 5795240"/>
              <a:gd name="connsiteX109-3869" fmla="*/ 9641995 w 12641071"/>
              <a:gd name="connsiteY109-3870" fmla="*/ 961152 h 5795240"/>
              <a:gd name="connsiteX110-3871" fmla="*/ 9584939 w 12641071"/>
              <a:gd name="connsiteY110-3872" fmla="*/ 1079594 h 5795240"/>
              <a:gd name="connsiteX111-3873" fmla="*/ 9546257 w 12641071"/>
              <a:gd name="connsiteY111-3874" fmla="*/ 1204206 h 5795240"/>
              <a:gd name="connsiteX112-3875" fmla="*/ 9584939 w 12641071"/>
              <a:gd name="connsiteY112-3876" fmla="*/ 1079596 h 5795240"/>
              <a:gd name="connsiteX113-3877" fmla="*/ 9641995 w 12641071"/>
              <a:gd name="connsiteY113-3878" fmla="*/ 961153 h 5795240"/>
              <a:gd name="connsiteX114-3879" fmla="*/ 9653069 w 12641071"/>
              <a:gd name="connsiteY114-3880" fmla="*/ 960983 h 5795240"/>
              <a:gd name="connsiteX115-3881" fmla="*/ 9801564 w 12641071"/>
              <a:gd name="connsiteY115-3882" fmla="*/ 1196828 h 5795240"/>
              <a:gd name="connsiteX116-3883" fmla="*/ 9801566 w 12641071"/>
              <a:gd name="connsiteY116-3884" fmla="*/ 1196828 h 5795240"/>
              <a:gd name="connsiteX117-3885" fmla="*/ 9653070 w 12641071"/>
              <a:gd name="connsiteY117-3886" fmla="*/ 960982 h 5795240"/>
              <a:gd name="connsiteX118-3887" fmla="*/ 9641996 w 12641071"/>
              <a:gd name="connsiteY118-3888" fmla="*/ 961152 h 5795240"/>
              <a:gd name="connsiteX119-3889" fmla="*/ 9651917 w 12641071"/>
              <a:gd name="connsiteY119-3890" fmla="*/ 940556 h 5795240"/>
              <a:gd name="connsiteX120-3891" fmla="*/ 11050508 w 12641071"/>
              <a:gd name="connsiteY120-3892" fmla="*/ 108150 h 5795240"/>
              <a:gd name="connsiteX121-3893" fmla="*/ 12641071 w 12641071"/>
              <a:gd name="connsiteY121-3894" fmla="*/ 1698711 h 5795240"/>
              <a:gd name="connsiteX122-3895" fmla="*/ 11371062 w 12641071"/>
              <a:gd name="connsiteY122-3896" fmla="*/ 3256960 h 5795240"/>
              <a:gd name="connsiteX123-3897" fmla="*/ 11215953 w 12641071"/>
              <a:gd name="connsiteY123-3898" fmla="*/ 3280632 h 5795240"/>
              <a:gd name="connsiteX124-3899" fmla="*/ 11142318 w 12641071"/>
              <a:gd name="connsiteY124-3900" fmla="*/ 3276914 h 5795240"/>
              <a:gd name="connsiteX125-3901" fmla="*/ 11215952 w 12641071"/>
              <a:gd name="connsiteY125-3902" fmla="*/ 3280632 h 5795240"/>
              <a:gd name="connsiteX126-3903" fmla="*/ 11213133 w 12641071"/>
              <a:gd name="connsiteY126-3904" fmla="*/ 3281062 h 5795240"/>
              <a:gd name="connsiteX127-3905" fmla="*/ 11116921 w 12641071"/>
              <a:gd name="connsiteY127-3906" fmla="*/ 3285921 h 5795240"/>
              <a:gd name="connsiteX128-3907" fmla="*/ 11050507 w 12641071"/>
              <a:gd name="connsiteY128-3908" fmla="*/ 3289274 h 5795240"/>
              <a:gd name="connsiteX129-3909" fmla="*/ 11006292 w 12641071"/>
              <a:gd name="connsiteY129-3910" fmla="*/ 3287041 h 5795240"/>
              <a:gd name="connsiteX130-3911" fmla="*/ 10937101 w 12641071"/>
              <a:gd name="connsiteY130-3912" fmla="*/ 3297601 h 5795240"/>
              <a:gd name="connsiteX131-3913" fmla="*/ 10144740 w 12641071"/>
              <a:gd name="connsiteY131-3914" fmla="*/ 4089962 h 5795240"/>
              <a:gd name="connsiteX132-3915" fmla="*/ 10130374 w 12641071"/>
              <a:gd name="connsiteY132-3916" fmla="*/ 4184101 h 5795240"/>
              <a:gd name="connsiteX133-3917" fmla="*/ 10130375 w 12641071"/>
              <a:gd name="connsiteY133-3918" fmla="*/ 4184103 h 5795240"/>
              <a:gd name="connsiteX134-3919" fmla="*/ 10130656 w 12641071"/>
              <a:gd name="connsiteY134-3920" fmla="*/ 4185950 h 5795240"/>
              <a:gd name="connsiteX135-3921" fmla="*/ 10138194 w 12641071"/>
              <a:gd name="connsiteY135-3922" fmla="*/ 4335228 h 5795240"/>
              <a:gd name="connsiteX136-3923" fmla="*/ 10137710 w 12641071"/>
              <a:gd name="connsiteY136-3924" fmla="*/ 4344822 h 5795240"/>
              <a:gd name="connsiteX137-3925" fmla="*/ 10133555 w 12641071"/>
              <a:gd name="connsiteY137-3926" fmla="*/ 4427096 h 5795240"/>
              <a:gd name="connsiteX138-3927" fmla="*/ 10129312 w 12641071"/>
              <a:gd name="connsiteY138-3928" fmla="*/ 4399289 h 5795240"/>
              <a:gd name="connsiteX139-3929" fmla="*/ 10126797 w 12641071"/>
              <a:gd name="connsiteY139-3930" fmla="*/ 4349498 h 5795240"/>
              <a:gd name="connsiteX140-3931" fmla="*/ 10126796 w 12641071"/>
              <a:gd name="connsiteY140-3932" fmla="*/ 4349498 h 5795240"/>
              <a:gd name="connsiteX141-3933" fmla="*/ 10129311 w 12641071"/>
              <a:gd name="connsiteY141-3934" fmla="*/ 4399289 h 5795240"/>
              <a:gd name="connsiteX142-3935" fmla="*/ 10133554 w 12641071"/>
              <a:gd name="connsiteY142-3936" fmla="*/ 4427096 h 5795240"/>
              <a:gd name="connsiteX143-3937" fmla="*/ 10130656 w 12641071"/>
              <a:gd name="connsiteY143-3938" fmla="*/ 4484506 h 5795240"/>
              <a:gd name="connsiteX144-3939" fmla="*/ 8678182 w 12641071"/>
              <a:gd name="connsiteY144-3940" fmla="*/ 5795240 h 5795240"/>
              <a:gd name="connsiteX145-3941" fmla="*/ 7467518 w 12641071"/>
              <a:gd name="connsiteY145-3942" fmla="*/ 5151535 h 5795240"/>
              <a:gd name="connsiteX146-3943" fmla="*/ 7419945 w 12641071"/>
              <a:gd name="connsiteY146-3944" fmla="*/ 5073228 h 5795240"/>
              <a:gd name="connsiteX147-3945" fmla="*/ 7394386 w 12641071"/>
              <a:gd name="connsiteY147-3946" fmla="*/ 5031156 h 5795240"/>
              <a:gd name="connsiteX148-3947" fmla="*/ 7367299 w 12641071"/>
              <a:gd name="connsiteY148-3948" fmla="*/ 4974928 h 5795240"/>
              <a:gd name="connsiteX149-3949" fmla="*/ 7332905 w 12641071"/>
              <a:gd name="connsiteY149-3950" fmla="*/ 4903531 h 5795240"/>
              <a:gd name="connsiteX150-3951" fmla="*/ 7320958 w 12641071"/>
              <a:gd name="connsiteY150-3952" fmla="*/ 4870887 h 5795240"/>
              <a:gd name="connsiteX151-3953" fmla="*/ 7322174 w 12641071"/>
              <a:gd name="connsiteY151-3954" fmla="*/ 4872361 h 5795240"/>
              <a:gd name="connsiteX152-3955" fmla="*/ 7362630 w 12641071"/>
              <a:gd name="connsiteY152-3956" fmla="*/ 4938954 h 5795240"/>
              <a:gd name="connsiteX153-3957" fmla="*/ 7380779 w 12641071"/>
              <a:gd name="connsiteY153-3958" fmla="*/ 4976628 h 5795240"/>
              <a:gd name="connsiteX154-3959" fmla="*/ 7391210 w 12641071"/>
              <a:gd name="connsiteY154-3960" fmla="*/ 4977944 h 5795240"/>
              <a:gd name="connsiteX155-3961" fmla="*/ 7380780 w 12641071"/>
              <a:gd name="connsiteY155-3962" fmla="*/ 4976628 h 5795240"/>
              <a:gd name="connsiteX156-3963" fmla="*/ 7362631 w 12641071"/>
              <a:gd name="connsiteY156-3964" fmla="*/ 4938954 h 5795240"/>
              <a:gd name="connsiteX157-3965" fmla="*/ 7322175 w 12641071"/>
              <a:gd name="connsiteY157-3966" fmla="*/ 4872361 h 5795240"/>
              <a:gd name="connsiteX158-3967" fmla="*/ 7320959 w 12641071"/>
              <a:gd name="connsiteY158-3968" fmla="*/ 4870887 h 5795240"/>
              <a:gd name="connsiteX159-3969" fmla="*/ 7283811 w 12641071"/>
              <a:gd name="connsiteY159-3970" fmla="*/ 4769391 h 5795240"/>
              <a:gd name="connsiteX160-3971" fmla="*/ 7272112 w 12641071"/>
              <a:gd name="connsiteY160-3972" fmla="*/ 4718630 h 5795240"/>
              <a:gd name="connsiteX161-3973" fmla="*/ 7272111 w 12641071"/>
              <a:gd name="connsiteY161-3974" fmla="*/ 4718630 h 5795240"/>
              <a:gd name="connsiteX162-3975" fmla="*/ 7283810 w 12641071"/>
              <a:gd name="connsiteY162-3976" fmla="*/ 4769391 h 5795240"/>
              <a:gd name="connsiteX163-3977" fmla="*/ 7320958 w 12641071"/>
              <a:gd name="connsiteY163-3978" fmla="*/ 4870887 h 5795240"/>
              <a:gd name="connsiteX164-3979" fmla="*/ 7223551 w 12641071"/>
              <a:gd name="connsiteY164-3980" fmla="*/ 4752829 h 5795240"/>
              <a:gd name="connsiteX165-3981" fmla="*/ 6652445 w 12641071"/>
              <a:gd name="connsiteY165-3982" fmla="*/ 4516269 h 5795240"/>
              <a:gd name="connsiteX166-3983" fmla="*/ 6200873 w 12641071"/>
              <a:gd name="connsiteY166-3984" fmla="*/ 4654206 h 5795240"/>
              <a:gd name="connsiteX167-3985" fmla="*/ 6088813 w 12641071"/>
              <a:gd name="connsiteY167-3986" fmla="*/ 4746663 h 5795240"/>
              <a:gd name="connsiteX168-3987" fmla="*/ 6043019 w 12641071"/>
              <a:gd name="connsiteY168-3988" fmla="*/ 4807902 h 5795240"/>
              <a:gd name="connsiteX169-3989" fmla="*/ 6043021 w 12641071"/>
              <a:gd name="connsiteY169-3990" fmla="*/ 4807902 h 5795240"/>
              <a:gd name="connsiteX170-3991" fmla="*/ 6023271 w 12641071"/>
              <a:gd name="connsiteY170-3992" fmla="*/ 4834312 h 5795240"/>
              <a:gd name="connsiteX171-3993" fmla="*/ 5970678 w 12641071"/>
              <a:gd name="connsiteY171-3994" fmla="*/ 4892181 h 5795240"/>
              <a:gd name="connsiteX172-3995" fmla="*/ 5982717 w 12641071"/>
              <a:gd name="connsiteY172-3996" fmla="*/ 4872361 h 5795240"/>
              <a:gd name="connsiteX173-3997" fmla="*/ 5970675 w 12641071"/>
              <a:gd name="connsiteY173-3998" fmla="*/ 4892181 h 5795240"/>
              <a:gd name="connsiteX174-3999" fmla="*/ 5935320 w 12641071"/>
              <a:gd name="connsiteY174-4000" fmla="*/ 4931081 h 5795240"/>
              <a:gd name="connsiteX175-4001" fmla="*/ 4971763 w 12641071"/>
              <a:gd name="connsiteY175-4002" fmla="*/ 5330200 h 5795240"/>
              <a:gd name="connsiteX176-4003" fmla="*/ 3716172 w 12641071"/>
              <a:gd name="connsiteY176-4004" fmla="*/ 4497938 h 5795240"/>
              <a:gd name="connsiteX177-4005" fmla="*/ 3710773 w 12641071"/>
              <a:gd name="connsiteY177-4006" fmla="*/ 4483182 h 5795240"/>
              <a:gd name="connsiteX178-4007" fmla="*/ 3710773 w 12641071"/>
              <a:gd name="connsiteY178-4008" fmla="*/ 4483181 h 5795240"/>
              <a:gd name="connsiteX179-4009" fmla="*/ 3674984 w 12641071"/>
              <a:gd name="connsiteY179-4010" fmla="*/ 4385402 h 5795240"/>
              <a:gd name="connsiteX180-4011" fmla="*/ 3670349 w 12641071"/>
              <a:gd name="connsiteY180-4012" fmla="*/ 4372742 h 5795240"/>
              <a:gd name="connsiteX181-4013" fmla="*/ 3659438 w 12641071"/>
              <a:gd name="connsiteY181-4014" fmla="*/ 4330309 h 5795240"/>
              <a:gd name="connsiteX182-4015" fmla="*/ 3672084 w 12641071"/>
              <a:gd name="connsiteY182-4016" fmla="*/ 4353606 h 5795240"/>
              <a:gd name="connsiteX183-4017" fmla="*/ 3659440 w 12641071"/>
              <a:gd name="connsiteY183-4018" fmla="*/ 4330309 h 5795240"/>
              <a:gd name="connsiteX184-4019" fmla="*/ 3613217 w 12641071"/>
              <a:gd name="connsiteY184-4020" fmla="*/ 4245153 h 5795240"/>
              <a:gd name="connsiteX185-4021" fmla="*/ 3083792 w 12641071"/>
              <a:gd name="connsiteY185-4022" fmla="*/ 3963660 h 5795240"/>
              <a:gd name="connsiteX186-4023" fmla="*/ 2835272 w 12641071"/>
              <a:gd name="connsiteY186-4024" fmla="*/ 4013833 h 5795240"/>
              <a:gd name="connsiteX187-4025" fmla="*/ 2820214 w 12641071"/>
              <a:gd name="connsiteY187-4026" fmla="*/ 4022007 h 5795240"/>
              <a:gd name="connsiteX188-4027" fmla="*/ 2820212 w 12641071"/>
              <a:gd name="connsiteY188-4028" fmla="*/ 4022008 h 5795240"/>
              <a:gd name="connsiteX189-4029" fmla="*/ 2820206 w 12641071"/>
              <a:gd name="connsiteY189-4030" fmla="*/ 4022011 h 5795240"/>
              <a:gd name="connsiteX190-4031" fmla="*/ 2813481 w 12641071"/>
              <a:gd name="connsiteY190-4032" fmla="*/ 4027041 h 5795240"/>
              <a:gd name="connsiteX191-4033" fmla="*/ 2762875 w 12641071"/>
              <a:gd name="connsiteY191-4034" fmla="*/ 4057784 h 5795240"/>
              <a:gd name="connsiteX192-4035" fmla="*/ 2762878 w 12641071"/>
              <a:gd name="connsiteY192-4036" fmla="*/ 4057784 h 5795240"/>
              <a:gd name="connsiteX193-4037" fmla="*/ 2694694 w 12641071"/>
              <a:gd name="connsiteY193-4038" fmla="*/ 4099208 h 5795240"/>
              <a:gd name="connsiteX194-4039" fmla="*/ 2726822 w 12641071"/>
              <a:gd name="connsiteY194-4040" fmla="*/ 4072700 h 5795240"/>
              <a:gd name="connsiteX195-4041" fmla="*/ 2757719 w 12641071"/>
              <a:gd name="connsiteY195-4042" fmla="*/ 4055929 h 5795240"/>
              <a:gd name="connsiteX196-4043" fmla="*/ 2757718 w 12641071"/>
              <a:gd name="connsiteY196-4044" fmla="*/ 4055928 h 5795240"/>
              <a:gd name="connsiteX197-4045" fmla="*/ 2726820 w 12641071"/>
              <a:gd name="connsiteY197-4046" fmla="*/ 4072700 h 5795240"/>
              <a:gd name="connsiteX198-4047" fmla="*/ 2694692 w 12641071"/>
              <a:gd name="connsiteY198-4048" fmla="*/ 4099208 h 5795240"/>
              <a:gd name="connsiteX199-4049" fmla="*/ 2664698 w 12641071"/>
              <a:gd name="connsiteY199-4050" fmla="*/ 4117431 h 5795240"/>
              <a:gd name="connsiteX200-4051" fmla="*/ 1804544 w 12641071"/>
              <a:gd name="connsiteY200-4052" fmla="*/ 4335229 h 5795240"/>
              <a:gd name="connsiteX201-4053" fmla="*/ 0 w 12641071"/>
              <a:gd name="connsiteY201-4054" fmla="*/ 2530685 h 5795240"/>
              <a:gd name="connsiteX202-4055" fmla="*/ 1804544 w 12641071"/>
              <a:gd name="connsiteY202-4056" fmla="*/ 726143 h 5795240"/>
              <a:gd name="connsiteX203-4057" fmla="*/ 3080549 w 12641071"/>
              <a:gd name="connsiteY203-4058" fmla="*/ 1254682 h 5795240"/>
              <a:gd name="connsiteX204-4059" fmla="*/ 3106404 w 12641071"/>
              <a:gd name="connsiteY204-4060" fmla="*/ 1283128 h 5795240"/>
              <a:gd name="connsiteX205-4061" fmla="*/ 3125122 w 12641071"/>
              <a:gd name="connsiteY205-4062" fmla="*/ 1317614 h 5795240"/>
              <a:gd name="connsiteX206-4063" fmla="*/ 3139022 w 12641071"/>
              <a:gd name="connsiteY206-4064" fmla="*/ 1334461 h 5795240"/>
              <a:gd name="connsiteX207-4065" fmla="*/ 3139022 w 12641071"/>
              <a:gd name="connsiteY207-4066" fmla="*/ 1334462 h 5795240"/>
              <a:gd name="connsiteX208-4067" fmla="*/ 3139022 w 12641071"/>
              <a:gd name="connsiteY208-4068" fmla="*/ 1334461 h 5795240"/>
              <a:gd name="connsiteX209-4069" fmla="*/ 3106405 w 12641071"/>
              <a:gd name="connsiteY209-4070" fmla="*/ 1283128 h 5795240"/>
              <a:gd name="connsiteX210-4071" fmla="*/ 3234533 w 12641071"/>
              <a:gd name="connsiteY210-4072" fmla="*/ 1432995 h 5795240"/>
              <a:gd name="connsiteX211-4073" fmla="*/ 3234535 w 12641071"/>
              <a:gd name="connsiteY211-4074" fmla="*/ 1432997 h 5795240"/>
              <a:gd name="connsiteX212-4075" fmla="*/ 3268676 w 12641071"/>
              <a:gd name="connsiteY212-4076" fmla="*/ 1461167 h 5795240"/>
              <a:gd name="connsiteX213-4077" fmla="*/ 3565826 w 12641071"/>
              <a:gd name="connsiteY213-4078" fmla="*/ 1551935 h 5795240"/>
              <a:gd name="connsiteX214-4079" fmla="*/ 4086504 w 12641071"/>
              <a:gd name="connsiteY214-4080" fmla="*/ 1127574 h 5795240"/>
              <a:gd name="connsiteX215-4081" fmla="*/ 4094702 w 12641071"/>
              <a:gd name="connsiteY215-4082" fmla="*/ 1046255 h 5795240"/>
              <a:gd name="connsiteX216-4083" fmla="*/ 4101065 w 12641071"/>
              <a:gd name="connsiteY216-4084" fmla="*/ 1044040 h 5795240"/>
              <a:gd name="connsiteX217-4085" fmla="*/ 4097301 w 12641071"/>
              <a:gd name="connsiteY217-4086" fmla="*/ 1118570 h 5795240"/>
              <a:gd name="connsiteX218-4087" fmla="*/ 4101065 w 12641071"/>
              <a:gd name="connsiteY218-4088" fmla="*/ 1044042 h 5795240"/>
              <a:gd name="connsiteX219-4089" fmla="*/ 4206937 w 12641071"/>
              <a:gd name="connsiteY219-4090" fmla="*/ 1007188 h 5795240"/>
              <a:gd name="connsiteX220-4091" fmla="*/ 4206937 w 12641071"/>
              <a:gd name="connsiteY220-4092" fmla="*/ 1007186 h 5795240"/>
              <a:gd name="connsiteX221-4093" fmla="*/ 4101067 w 12641071"/>
              <a:gd name="connsiteY221-4094" fmla="*/ 1044040 h 5795240"/>
              <a:gd name="connsiteX222-4095" fmla="*/ 4103078 w 12641071"/>
              <a:gd name="connsiteY222-4096" fmla="*/ 1004204 h 5795240"/>
              <a:gd name="connsiteX223-4097" fmla="*/ 5215874 w 12641071"/>
              <a:gd name="connsiteY223-4098" fmla="*/ 0 h 5795240"/>
              <a:gd name="connsiteX0-4099" fmla="*/ 5964869 w 12641071"/>
              <a:gd name="connsiteY0-4100" fmla="*/ 4795171 h 5795240"/>
              <a:gd name="connsiteX1-4101" fmla="*/ 6019264 w 12641071"/>
              <a:gd name="connsiteY1-4102" fmla="*/ 4804905 h 5795240"/>
              <a:gd name="connsiteX2-4103" fmla="*/ 6036570 w 12641071"/>
              <a:gd name="connsiteY2-4104" fmla="*/ 4807089 h 5795240"/>
              <a:gd name="connsiteX3-4105" fmla="*/ 6019265 w 12641071"/>
              <a:gd name="connsiteY3-4106" fmla="*/ 4804905 h 5795240"/>
              <a:gd name="connsiteX4-4107" fmla="*/ 5964869 w 12641071"/>
              <a:gd name="connsiteY4-4108" fmla="*/ 4795171 h 5795240"/>
              <a:gd name="connsiteX5-4109" fmla="*/ 3682364 w 12641071"/>
              <a:gd name="connsiteY5-4110" fmla="*/ 4386723 h 5795240"/>
              <a:gd name="connsiteX6-4111" fmla="*/ 3772428 w 12641071"/>
              <a:gd name="connsiteY6-4112" fmla="*/ 4402840 h 5795240"/>
              <a:gd name="connsiteX7-4113" fmla="*/ 3772428 w 12641071"/>
              <a:gd name="connsiteY7-4114" fmla="*/ 4402840 h 5795240"/>
              <a:gd name="connsiteX8-4115" fmla="*/ 3682364 w 12641071"/>
              <a:gd name="connsiteY8-4116" fmla="*/ 4386723 h 5795240"/>
              <a:gd name="connsiteX9-4117" fmla="*/ 3202490 w 12641071"/>
              <a:gd name="connsiteY9-4118" fmla="*/ 1406560 h 5795240"/>
              <a:gd name="connsiteX10-4119" fmla="*/ 3190020 w 12641071"/>
              <a:gd name="connsiteY10-4120" fmla="*/ 1396272 h 5795240"/>
              <a:gd name="connsiteX11-4121" fmla="*/ 3202490 w 12641071"/>
              <a:gd name="connsiteY11-4122" fmla="*/ 1406560 h 5795240"/>
              <a:gd name="connsiteX12-4123" fmla="*/ 6034389 w 12641071"/>
              <a:gd name="connsiteY12-4124" fmla="*/ 371047 h 5795240"/>
              <a:gd name="connsiteX13-4125" fmla="*/ 5912002 w 12641071"/>
              <a:gd name="connsiteY13-4126" fmla="*/ 413650 h 5795240"/>
              <a:gd name="connsiteX14-4127" fmla="*/ 5912002 w 12641071"/>
              <a:gd name="connsiteY14-4128" fmla="*/ 413650 h 5795240"/>
              <a:gd name="connsiteX15-4129" fmla="*/ 6034389 w 12641071"/>
              <a:gd name="connsiteY15-4130" fmla="*/ 371047 h 5795240"/>
              <a:gd name="connsiteX16-4131" fmla="*/ 5215874 w 12641071"/>
              <a:gd name="connsiteY16-4132" fmla="*/ 0 h 5795240"/>
              <a:gd name="connsiteX17-4133" fmla="*/ 5927386 w 12641071"/>
              <a:gd name="connsiteY17-4134" fmla="*/ 255427 h 5795240"/>
              <a:gd name="connsiteX18-4135" fmla="*/ 5974443 w 12641071"/>
              <a:gd name="connsiteY18-4136" fmla="*/ 298195 h 5795240"/>
              <a:gd name="connsiteX19-4137" fmla="*/ 5974448 w 12641071"/>
              <a:gd name="connsiteY19-4138" fmla="*/ 298200 h 5795240"/>
              <a:gd name="connsiteX20-4139" fmla="*/ 6006819 w 12641071"/>
              <a:gd name="connsiteY20-4140" fmla="*/ 327622 h 5795240"/>
              <a:gd name="connsiteX21-4141" fmla="*/ 6043427 w 12641071"/>
              <a:gd name="connsiteY21-4142" fmla="*/ 367901 h 5795240"/>
              <a:gd name="connsiteX22-4143" fmla="*/ 6043429 w 12641071"/>
              <a:gd name="connsiteY22-4144" fmla="*/ 367901 h 5795240"/>
              <a:gd name="connsiteX23-4145" fmla="*/ 6079014 w 12641071"/>
              <a:gd name="connsiteY23-4146" fmla="*/ 407056 h 5795240"/>
              <a:gd name="connsiteX24-4147" fmla="*/ 6105193 w 12641071"/>
              <a:gd name="connsiteY24-4148" fmla="*/ 442067 h 5795240"/>
              <a:gd name="connsiteX25-4149" fmla="*/ 6069206 w 12641071"/>
              <a:gd name="connsiteY25-4150" fmla="*/ 409359 h 5795240"/>
              <a:gd name="connsiteX26-4151" fmla="*/ 6105193 w 12641071"/>
              <a:gd name="connsiteY26-4152" fmla="*/ 442069 h 5795240"/>
              <a:gd name="connsiteX27-4153" fmla="*/ 6143408 w 12641071"/>
              <a:gd name="connsiteY27-4154" fmla="*/ 493169 h 5795240"/>
              <a:gd name="connsiteX28-4155" fmla="*/ 6143427 w 12641071"/>
              <a:gd name="connsiteY28-4156" fmla="*/ 493200 h 5795240"/>
              <a:gd name="connsiteX29-4157" fmla="*/ 6215965 w 12641071"/>
              <a:gd name="connsiteY29-4158" fmla="*/ 619406 h 5795240"/>
              <a:gd name="connsiteX30-4159" fmla="*/ 6234035 w 12641071"/>
              <a:gd name="connsiteY30-4160" fmla="*/ 658746 h 5795240"/>
              <a:gd name="connsiteX31-4161" fmla="*/ 6274009 w 12641071"/>
              <a:gd name="connsiteY31-4162" fmla="*/ 760197 h 5795240"/>
              <a:gd name="connsiteX32-4163" fmla="*/ 6287839 w 12641071"/>
              <a:gd name="connsiteY32-4164" fmla="*/ 801938 h 5795240"/>
              <a:gd name="connsiteX33-4165" fmla="*/ 6321546 w 12641071"/>
              <a:gd name="connsiteY33-4166" fmla="*/ 948207 h 5795240"/>
              <a:gd name="connsiteX34-4167" fmla="*/ 6321550 w 12641071"/>
              <a:gd name="connsiteY34-4168" fmla="*/ 948224 h 5795240"/>
              <a:gd name="connsiteX35-4169" fmla="*/ 6334438 w 12641071"/>
              <a:gd name="connsiteY35-4170" fmla="*/ 1118571 h 5795240"/>
              <a:gd name="connsiteX36-4171" fmla="*/ 6334438 w 12641071"/>
              <a:gd name="connsiteY36-4172" fmla="*/ 1118570 h 5795240"/>
              <a:gd name="connsiteX37-4173" fmla="*/ 6321550 w 12641071"/>
              <a:gd name="connsiteY37-4174" fmla="*/ 948222 h 5795240"/>
              <a:gd name="connsiteX38-4175" fmla="*/ 6321546 w 12641071"/>
              <a:gd name="connsiteY38-4176" fmla="*/ 948207 h 5795240"/>
              <a:gd name="connsiteX39-4177" fmla="*/ 6295696 w 12641071"/>
              <a:gd name="connsiteY39-4178" fmla="*/ 825653 h 5795240"/>
              <a:gd name="connsiteX40-4179" fmla="*/ 6287839 w 12641071"/>
              <a:gd name="connsiteY40-4180" fmla="*/ 801938 h 5795240"/>
              <a:gd name="connsiteX41-4181" fmla="*/ 6284151 w 12641071"/>
              <a:gd name="connsiteY41-4182" fmla="*/ 785941 h 5795240"/>
              <a:gd name="connsiteX42-4183" fmla="*/ 6274009 w 12641071"/>
              <a:gd name="connsiteY42-4184" fmla="*/ 760197 h 5795240"/>
              <a:gd name="connsiteX43-4185" fmla="*/ 6256852 w 12641071"/>
              <a:gd name="connsiteY43-4186" fmla="*/ 708420 h 5795240"/>
              <a:gd name="connsiteX44-4187" fmla="*/ 6234035 w 12641071"/>
              <a:gd name="connsiteY44-4188" fmla="*/ 658746 h 5795240"/>
              <a:gd name="connsiteX45-4189" fmla="*/ 6224136 w 12641071"/>
              <a:gd name="connsiteY45-4190" fmla="*/ 633624 h 5795240"/>
              <a:gd name="connsiteX46-4191" fmla="*/ 6215965 w 12641071"/>
              <a:gd name="connsiteY46-4192" fmla="*/ 619406 h 5795240"/>
              <a:gd name="connsiteX47-4193" fmla="*/ 6205824 w 12641071"/>
              <a:gd name="connsiteY47-4194" fmla="*/ 597325 h 5795240"/>
              <a:gd name="connsiteX48-4195" fmla="*/ 6143427 w 12641071"/>
              <a:gd name="connsiteY48-4196" fmla="*/ 493200 h 5795240"/>
              <a:gd name="connsiteX49-4197" fmla="*/ 6143408 w 12641071"/>
              <a:gd name="connsiteY49-4198" fmla="*/ 493167 h 5795240"/>
              <a:gd name="connsiteX50-4199" fmla="*/ 6105193 w 12641071"/>
              <a:gd name="connsiteY50-4200" fmla="*/ 442067 h 5795240"/>
              <a:gd name="connsiteX51-4201" fmla="*/ 6141460 w 12641071"/>
              <a:gd name="connsiteY51-4202" fmla="*/ 475027 h 5795240"/>
              <a:gd name="connsiteX52-4203" fmla="*/ 6788665 w 12641071"/>
              <a:gd name="connsiteY52-4204" fmla="*/ 707369 h 5795240"/>
              <a:gd name="connsiteX53-4205" fmla="*/ 7184710 w 12641071"/>
              <a:gd name="connsiteY53-4206" fmla="*/ 627411 h 5795240"/>
              <a:gd name="connsiteX54-4207" fmla="*/ 7264545 w 12641071"/>
              <a:gd name="connsiteY54-4208" fmla="*/ 588952 h 5795240"/>
              <a:gd name="connsiteX55-4209" fmla="*/ 7213686 w 12641071"/>
              <a:gd name="connsiteY55-4210" fmla="*/ 626983 h 5795240"/>
              <a:gd name="connsiteX56-4211" fmla="*/ 7128319 w 12641071"/>
              <a:gd name="connsiteY56-4212" fmla="*/ 705504 h 5795240"/>
              <a:gd name="connsiteX57-4213" fmla="*/ 7083110 w 12641071"/>
              <a:gd name="connsiteY57-4214" fmla="*/ 757072 h 5795240"/>
              <a:gd name="connsiteX58-4215" fmla="*/ 7083111 w 12641071"/>
              <a:gd name="connsiteY58-4216" fmla="*/ 757072 h 5795240"/>
              <a:gd name="connsiteX59-4217" fmla="*/ 7128319 w 12641071"/>
              <a:gd name="connsiteY59-4218" fmla="*/ 705506 h 5795240"/>
              <a:gd name="connsiteX60-4219" fmla="*/ 7213686 w 12641071"/>
              <a:gd name="connsiteY60-4220" fmla="*/ 626984 h 5795240"/>
              <a:gd name="connsiteX61-4221" fmla="*/ 7264545 w 12641071"/>
              <a:gd name="connsiteY61-4222" fmla="*/ 588953 h 5795240"/>
              <a:gd name="connsiteX62-4223" fmla="*/ 7273651 w 12641071"/>
              <a:gd name="connsiteY62-4224" fmla="*/ 584566 h 5795240"/>
              <a:gd name="connsiteX63-4225" fmla="*/ 7314851 w 12641071"/>
              <a:gd name="connsiteY63-4226" fmla="*/ 559537 h 5795240"/>
              <a:gd name="connsiteX64-4227" fmla="*/ 7354131 w 12641071"/>
              <a:gd name="connsiteY64-4228" fmla="*/ 565467 h 5795240"/>
              <a:gd name="connsiteX65-4229" fmla="*/ 7429608 w 12641071"/>
              <a:gd name="connsiteY65-4230" fmla="*/ 586051 h 5795240"/>
              <a:gd name="connsiteX66-4231" fmla="*/ 7429611 w 12641071"/>
              <a:gd name="connsiteY66-4232" fmla="*/ 586050 h 5795240"/>
              <a:gd name="connsiteX67-4233" fmla="*/ 7354132 w 12641071"/>
              <a:gd name="connsiteY67-4234" fmla="*/ 565465 h 5795240"/>
              <a:gd name="connsiteX68-4235" fmla="*/ 7314853 w 12641071"/>
              <a:gd name="connsiteY68-4236" fmla="*/ 559536 h 5795240"/>
              <a:gd name="connsiteX69-4237" fmla="*/ 7314851 w 12641071"/>
              <a:gd name="connsiteY69-4238" fmla="*/ 559537 h 5795240"/>
              <a:gd name="connsiteX70-4239" fmla="*/ 7314849 w 12641071"/>
              <a:gd name="connsiteY70-4240" fmla="*/ 559537 h 5795240"/>
              <a:gd name="connsiteX71-4241" fmla="*/ 7273651 w 12641071"/>
              <a:gd name="connsiteY71-4242" fmla="*/ 584565 h 5795240"/>
              <a:gd name="connsiteX72-4243" fmla="*/ 7264545 w 12641071"/>
              <a:gd name="connsiteY72-4244" fmla="*/ 588952 h 5795240"/>
              <a:gd name="connsiteX73-4245" fmla="*/ 7296407 w 12641071"/>
              <a:gd name="connsiteY73-4246" fmla="*/ 565126 h 5795240"/>
              <a:gd name="connsiteX74-4247" fmla="*/ 7307447 w 12641071"/>
              <a:gd name="connsiteY74-4248" fmla="*/ 558419 h 5795240"/>
              <a:gd name="connsiteX75-4249" fmla="*/ 7307450 w 12641071"/>
              <a:gd name="connsiteY75-4250" fmla="*/ 558419 h 5795240"/>
              <a:gd name="connsiteX76-4251" fmla="*/ 7385004 w 12641071"/>
              <a:gd name="connsiteY76-4252" fmla="*/ 511303 h 5795240"/>
              <a:gd name="connsiteX77-4253" fmla="*/ 7391626 w 12641071"/>
              <a:gd name="connsiteY77-4254" fmla="*/ 508114 h 5795240"/>
              <a:gd name="connsiteX78-4255" fmla="*/ 7391631 w 12641071"/>
              <a:gd name="connsiteY78-4256" fmla="*/ 508110 h 5795240"/>
              <a:gd name="connsiteX79-4257" fmla="*/ 7478934 w 12641071"/>
              <a:gd name="connsiteY79-4258" fmla="*/ 466053 h 5795240"/>
              <a:gd name="connsiteX80-4259" fmla="*/ 7897193 w 12641071"/>
              <a:gd name="connsiteY80-4260" fmla="*/ 381611 h 5795240"/>
              <a:gd name="connsiteX81-4261" fmla="*/ 8788216 w 12641071"/>
              <a:gd name="connsiteY81-4262" fmla="*/ 855364 h 5795240"/>
              <a:gd name="connsiteX82-4263" fmla="*/ 8832362 w 12641071"/>
              <a:gd name="connsiteY82-4264" fmla="*/ 928030 h 5795240"/>
              <a:gd name="connsiteX83-4265" fmla="*/ 8832362 w 12641071"/>
              <a:gd name="connsiteY83-4266" fmla="*/ 928033 h 5795240"/>
              <a:gd name="connsiteX84-4267" fmla="*/ 8842040 w 12641071"/>
              <a:gd name="connsiteY84-4268" fmla="*/ 943961 h 5795240"/>
              <a:gd name="connsiteX85-4269" fmla="*/ 8856144 w 12641071"/>
              <a:gd name="connsiteY85-4270" fmla="*/ 973241 h 5795240"/>
              <a:gd name="connsiteX86-4271" fmla="*/ 8856145 w 12641071"/>
              <a:gd name="connsiteY86-4272" fmla="*/ 973241 h 5795240"/>
              <a:gd name="connsiteX87-4273" fmla="*/ 8878117 w 12641071"/>
              <a:gd name="connsiteY87-4274" fmla="*/ 1018851 h 5795240"/>
              <a:gd name="connsiteX88-4275" fmla="*/ 8877719 w 12641071"/>
              <a:gd name="connsiteY88-4276" fmla="*/ 1018369 h 5795240"/>
              <a:gd name="connsiteX89-4277" fmla="*/ 8853250 w 12641071"/>
              <a:gd name="connsiteY89-4278" fmla="*/ 973288 h 5795240"/>
              <a:gd name="connsiteX90-4279" fmla="*/ 8853249 w 12641071"/>
              <a:gd name="connsiteY90-4280" fmla="*/ 973288 h 5795240"/>
              <a:gd name="connsiteX91-4281" fmla="*/ 8853248 w 12641071"/>
              <a:gd name="connsiteY91-4282" fmla="*/ 973287 h 5795240"/>
              <a:gd name="connsiteX92-4283" fmla="*/ 8849677 w 12641071"/>
              <a:gd name="connsiteY92-4284" fmla="*/ 973341 h 5795240"/>
              <a:gd name="connsiteX93-4285" fmla="*/ 8641543 w 12641071"/>
              <a:gd name="connsiteY93-4286" fmla="*/ 916577 h 5795240"/>
              <a:gd name="connsiteX94-4287" fmla="*/ 8641545 w 12641071"/>
              <a:gd name="connsiteY94-4288" fmla="*/ 916580 h 5795240"/>
              <a:gd name="connsiteX95-4289" fmla="*/ 8849676 w 12641071"/>
              <a:gd name="connsiteY95-4290" fmla="*/ 973343 h 5795240"/>
              <a:gd name="connsiteX96-4291" fmla="*/ 8853248 w 12641071"/>
              <a:gd name="connsiteY96-4292" fmla="*/ 973288 h 5795240"/>
              <a:gd name="connsiteX97-4293" fmla="*/ 8877719 w 12641071"/>
              <a:gd name="connsiteY97-4294" fmla="*/ 1018371 h 5795240"/>
              <a:gd name="connsiteX98-4295" fmla="*/ 8878116 w 12641071"/>
              <a:gd name="connsiteY98-4296" fmla="*/ 1018851 h 5795240"/>
              <a:gd name="connsiteX99-4297" fmla="*/ 8887288 w 12641071"/>
              <a:gd name="connsiteY99-4298" fmla="*/ 1037892 h 5795240"/>
              <a:gd name="connsiteX100-4299" fmla="*/ 8949899 w 12641071"/>
              <a:gd name="connsiteY100-4300" fmla="*/ 1239592 h 5795240"/>
              <a:gd name="connsiteX101-4301" fmla="*/ 8968437 w 12641071"/>
              <a:gd name="connsiteY101-4302" fmla="*/ 1423482 h 5795240"/>
              <a:gd name="connsiteX102-4303" fmla="*/ 8949899 w 12641071"/>
              <a:gd name="connsiteY102-4304" fmla="*/ 1239591 h 5795240"/>
              <a:gd name="connsiteX103-4305" fmla="*/ 8887288 w 12641071"/>
              <a:gd name="connsiteY103-4306" fmla="*/ 1037890 h 5795240"/>
              <a:gd name="connsiteX104-4307" fmla="*/ 8878116 w 12641071"/>
              <a:gd name="connsiteY104-4308" fmla="*/ 1018851 h 5795240"/>
              <a:gd name="connsiteX105-4309" fmla="*/ 8931285 w 12641071"/>
              <a:gd name="connsiteY105-4310" fmla="*/ 1083292 h 5795240"/>
              <a:gd name="connsiteX106-4311" fmla="*/ 9241478 w 12641071"/>
              <a:gd name="connsiteY106-4312" fmla="*/ 1211778 h 5795240"/>
              <a:gd name="connsiteX107-4313" fmla="*/ 9605238 w 12641071"/>
              <a:gd name="connsiteY107-4314" fmla="*/ 1018369 h 5795240"/>
              <a:gd name="connsiteX108-4315" fmla="*/ 9636247 w 12641071"/>
              <a:gd name="connsiteY108-4316" fmla="*/ 961241 h 5795240"/>
              <a:gd name="connsiteX109-4317" fmla="*/ 9641995 w 12641071"/>
              <a:gd name="connsiteY109-4318" fmla="*/ 961152 h 5795240"/>
              <a:gd name="connsiteX110-4319" fmla="*/ 9584939 w 12641071"/>
              <a:gd name="connsiteY110-4320" fmla="*/ 1079594 h 5795240"/>
              <a:gd name="connsiteX111-4321" fmla="*/ 9546257 w 12641071"/>
              <a:gd name="connsiteY111-4322" fmla="*/ 1204206 h 5795240"/>
              <a:gd name="connsiteX112-4323" fmla="*/ 9584939 w 12641071"/>
              <a:gd name="connsiteY112-4324" fmla="*/ 1079596 h 5795240"/>
              <a:gd name="connsiteX113-4325" fmla="*/ 9641995 w 12641071"/>
              <a:gd name="connsiteY113-4326" fmla="*/ 961153 h 5795240"/>
              <a:gd name="connsiteX114-4327" fmla="*/ 9653069 w 12641071"/>
              <a:gd name="connsiteY114-4328" fmla="*/ 960983 h 5795240"/>
              <a:gd name="connsiteX115-4329" fmla="*/ 9801564 w 12641071"/>
              <a:gd name="connsiteY115-4330" fmla="*/ 1196828 h 5795240"/>
              <a:gd name="connsiteX116-4331" fmla="*/ 9801566 w 12641071"/>
              <a:gd name="connsiteY116-4332" fmla="*/ 1196828 h 5795240"/>
              <a:gd name="connsiteX117-4333" fmla="*/ 9653070 w 12641071"/>
              <a:gd name="connsiteY117-4334" fmla="*/ 960982 h 5795240"/>
              <a:gd name="connsiteX118-4335" fmla="*/ 9641996 w 12641071"/>
              <a:gd name="connsiteY118-4336" fmla="*/ 961152 h 5795240"/>
              <a:gd name="connsiteX119-4337" fmla="*/ 9651917 w 12641071"/>
              <a:gd name="connsiteY119-4338" fmla="*/ 940556 h 5795240"/>
              <a:gd name="connsiteX120-4339" fmla="*/ 11050508 w 12641071"/>
              <a:gd name="connsiteY120-4340" fmla="*/ 108150 h 5795240"/>
              <a:gd name="connsiteX121-4341" fmla="*/ 12641071 w 12641071"/>
              <a:gd name="connsiteY121-4342" fmla="*/ 1698711 h 5795240"/>
              <a:gd name="connsiteX122-4343" fmla="*/ 11371062 w 12641071"/>
              <a:gd name="connsiteY122-4344" fmla="*/ 3256960 h 5795240"/>
              <a:gd name="connsiteX123-4345" fmla="*/ 11215953 w 12641071"/>
              <a:gd name="connsiteY123-4346" fmla="*/ 3280632 h 5795240"/>
              <a:gd name="connsiteX124-4347" fmla="*/ 11142318 w 12641071"/>
              <a:gd name="connsiteY124-4348" fmla="*/ 3276914 h 5795240"/>
              <a:gd name="connsiteX125-4349" fmla="*/ 11215952 w 12641071"/>
              <a:gd name="connsiteY125-4350" fmla="*/ 3280632 h 5795240"/>
              <a:gd name="connsiteX126-4351" fmla="*/ 11213133 w 12641071"/>
              <a:gd name="connsiteY126-4352" fmla="*/ 3281062 h 5795240"/>
              <a:gd name="connsiteX127-4353" fmla="*/ 11116921 w 12641071"/>
              <a:gd name="connsiteY127-4354" fmla="*/ 3285921 h 5795240"/>
              <a:gd name="connsiteX128-4355" fmla="*/ 11050507 w 12641071"/>
              <a:gd name="connsiteY128-4356" fmla="*/ 3289274 h 5795240"/>
              <a:gd name="connsiteX129-4357" fmla="*/ 11006292 w 12641071"/>
              <a:gd name="connsiteY129-4358" fmla="*/ 3287041 h 5795240"/>
              <a:gd name="connsiteX130-4359" fmla="*/ 10937101 w 12641071"/>
              <a:gd name="connsiteY130-4360" fmla="*/ 3297601 h 5795240"/>
              <a:gd name="connsiteX131-4361" fmla="*/ 10144740 w 12641071"/>
              <a:gd name="connsiteY131-4362" fmla="*/ 4089962 h 5795240"/>
              <a:gd name="connsiteX132-4363" fmla="*/ 10130374 w 12641071"/>
              <a:gd name="connsiteY132-4364" fmla="*/ 4184101 h 5795240"/>
              <a:gd name="connsiteX133-4365" fmla="*/ 10130375 w 12641071"/>
              <a:gd name="connsiteY133-4366" fmla="*/ 4184103 h 5795240"/>
              <a:gd name="connsiteX134-4367" fmla="*/ 10130656 w 12641071"/>
              <a:gd name="connsiteY134-4368" fmla="*/ 4185950 h 5795240"/>
              <a:gd name="connsiteX135-4369" fmla="*/ 10138194 w 12641071"/>
              <a:gd name="connsiteY135-4370" fmla="*/ 4335228 h 5795240"/>
              <a:gd name="connsiteX136-4371" fmla="*/ 10137710 w 12641071"/>
              <a:gd name="connsiteY136-4372" fmla="*/ 4344822 h 5795240"/>
              <a:gd name="connsiteX137-4373" fmla="*/ 10133555 w 12641071"/>
              <a:gd name="connsiteY137-4374" fmla="*/ 4427096 h 5795240"/>
              <a:gd name="connsiteX138-4375" fmla="*/ 10129312 w 12641071"/>
              <a:gd name="connsiteY138-4376" fmla="*/ 4399289 h 5795240"/>
              <a:gd name="connsiteX139-4377" fmla="*/ 10126797 w 12641071"/>
              <a:gd name="connsiteY139-4378" fmla="*/ 4349498 h 5795240"/>
              <a:gd name="connsiteX140-4379" fmla="*/ 10126796 w 12641071"/>
              <a:gd name="connsiteY140-4380" fmla="*/ 4349498 h 5795240"/>
              <a:gd name="connsiteX141-4381" fmla="*/ 10129311 w 12641071"/>
              <a:gd name="connsiteY141-4382" fmla="*/ 4399289 h 5795240"/>
              <a:gd name="connsiteX142-4383" fmla="*/ 10133554 w 12641071"/>
              <a:gd name="connsiteY142-4384" fmla="*/ 4427096 h 5795240"/>
              <a:gd name="connsiteX143-4385" fmla="*/ 10130656 w 12641071"/>
              <a:gd name="connsiteY143-4386" fmla="*/ 4484506 h 5795240"/>
              <a:gd name="connsiteX144-4387" fmla="*/ 8678182 w 12641071"/>
              <a:gd name="connsiteY144-4388" fmla="*/ 5795240 h 5795240"/>
              <a:gd name="connsiteX145-4389" fmla="*/ 7467518 w 12641071"/>
              <a:gd name="connsiteY145-4390" fmla="*/ 5151535 h 5795240"/>
              <a:gd name="connsiteX146-4391" fmla="*/ 7419945 w 12641071"/>
              <a:gd name="connsiteY146-4392" fmla="*/ 5073228 h 5795240"/>
              <a:gd name="connsiteX147-4393" fmla="*/ 7394386 w 12641071"/>
              <a:gd name="connsiteY147-4394" fmla="*/ 5031156 h 5795240"/>
              <a:gd name="connsiteX148-4395" fmla="*/ 7367299 w 12641071"/>
              <a:gd name="connsiteY148-4396" fmla="*/ 4974928 h 5795240"/>
              <a:gd name="connsiteX149-4397" fmla="*/ 7332905 w 12641071"/>
              <a:gd name="connsiteY149-4398" fmla="*/ 4903531 h 5795240"/>
              <a:gd name="connsiteX150-4399" fmla="*/ 7320958 w 12641071"/>
              <a:gd name="connsiteY150-4400" fmla="*/ 4870887 h 5795240"/>
              <a:gd name="connsiteX151-4401" fmla="*/ 7322174 w 12641071"/>
              <a:gd name="connsiteY151-4402" fmla="*/ 4872361 h 5795240"/>
              <a:gd name="connsiteX152-4403" fmla="*/ 7362630 w 12641071"/>
              <a:gd name="connsiteY152-4404" fmla="*/ 4938954 h 5795240"/>
              <a:gd name="connsiteX153-4405" fmla="*/ 7380779 w 12641071"/>
              <a:gd name="connsiteY153-4406" fmla="*/ 4976628 h 5795240"/>
              <a:gd name="connsiteX154-4407" fmla="*/ 7391210 w 12641071"/>
              <a:gd name="connsiteY154-4408" fmla="*/ 4977944 h 5795240"/>
              <a:gd name="connsiteX155-4409" fmla="*/ 7380780 w 12641071"/>
              <a:gd name="connsiteY155-4410" fmla="*/ 4976628 h 5795240"/>
              <a:gd name="connsiteX156-4411" fmla="*/ 7362631 w 12641071"/>
              <a:gd name="connsiteY156-4412" fmla="*/ 4938954 h 5795240"/>
              <a:gd name="connsiteX157-4413" fmla="*/ 7322175 w 12641071"/>
              <a:gd name="connsiteY157-4414" fmla="*/ 4872361 h 5795240"/>
              <a:gd name="connsiteX158-4415" fmla="*/ 7320959 w 12641071"/>
              <a:gd name="connsiteY158-4416" fmla="*/ 4870887 h 5795240"/>
              <a:gd name="connsiteX159-4417" fmla="*/ 7283811 w 12641071"/>
              <a:gd name="connsiteY159-4418" fmla="*/ 4769391 h 5795240"/>
              <a:gd name="connsiteX160-4419" fmla="*/ 7272112 w 12641071"/>
              <a:gd name="connsiteY160-4420" fmla="*/ 4718630 h 5795240"/>
              <a:gd name="connsiteX161-4421" fmla="*/ 7272111 w 12641071"/>
              <a:gd name="connsiteY161-4422" fmla="*/ 4718630 h 5795240"/>
              <a:gd name="connsiteX162-4423" fmla="*/ 7283810 w 12641071"/>
              <a:gd name="connsiteY162-4424" fmla="*/ 4769391 h 5795240"/>
              <a:gd name="connsiteX163-4425" fmla="*/ 7320958 w 12641071"/>
              <a:gd name="connsiteY163-4426" fmla="*/ 4870887 h 5795240"/>
              <a:gd name="connsiteX164-4427" fmla="*/ 7223551 w 12641071"/>
              <a:gd name="connsiteY164-4428" fmla="*/ 4752829 h 5795240"/>
              <a:gd name="connsiteX165-4429" fmla="*/ 6652445 w 12641071"/>
              <a:gd name="connsiteY165-4430" fmla="*/ 4516269 h 5795240"/>
              <a:gd name="connsiteX166-4431" fmla="*/ 6200873 w 12641071"/>
              <a:gd name="connsiteY166-4432" fmla="*/ 4654206 h 5795240"/>
              <a:gd name="connsiteX167-4433" fmla="*/ 6088813 w 12641071"/>
              <a:gd name="connsiteY167-4434" fmla="*/ 4746663 h 5795240"/>
              <a:gd name="connsiteX168-4435" fmla="*/ 6043019 w 12641071"/>
              <a:gd name="connsiteY168-4436" fmla="*/ 4807902 h 5795240"/>
              <a:gd name="connsiteX169-4437" fmla="*/ 6043021 w 12641071"/>
              <a:gd name="connsiteY169-4438" fmla="*/ 4807902 h 5795240"/>
              <a:gd name="connsiteX170-4439" fmla="*/ 6023271 w 12641071"/>
              <a:gd name="connsiteY170-4440" fmla="*/ 4834312 h 5795240"/>
              <a:gd name="connsiteX171-4441" fmla="*/ 5970678 w 12641071"/>
              <a:gd name="connsiteY171-4442" fmla="*/ 4892181 h 5795240"/>
              <a:gd name="connsiteX172-4443" fmla="*/ 5982717 w 12641071"/>
              <a:gd name="connsiteY172-4444" fmla="*/ 4872361 h 5795240"/>
              <a:gd name="connsiteX173-4445" fmla="*/ 5970675 w 12641071"/>
              <a:gd name="connsiteY173-4446" fmla="*/ 4892181 h 5795240"/>
              <a:gd name="connsiteX174-4447" fmla="*/ 5935320 w 12641071"/>
              <a:gd name="connsiteY174-4448" fmla="*/ 4931081 h 5795240"/>
              <a:gd name="connsiteX175-4449" fmla="*/ 4971763 w 12641071"/>
              <a:gd name="connsiteY175-4450" fmla="*/ 5330200 h 5795240"/>
              <a:gd name="connsiteX176-4451" fmla="*/ 3716172 w 12641071"/>
              <a:gd name="connsiteY176-4452" fmla="*/ 4497938 h 5795240"/>
              <a:gd name="connsiteX177-4453" fmla="*/ 3710773 w 12641071"/>
              <a:gd name="connsiteY177-4454" fmla="*/ 4483182 h 5795240"/>
              <a:gd name="connsiteX178-4455" fmla="*/ 3710773 w 12641071"/>
              <a:gd name="connsiteY178-4456" fmla="*/ 4483181 h 5795240"/>
              <a:gd name="connsiteX179-4457" fmla="*/ 3674984 w 12641071"/>
              <a:gd name="connsiteY179-4458" fmla="*/ 4385402 h 5795240"/>
              <a:gd name="connsiteX180-4459" fmla="*/ 3670349 w 12641071"/>
              <a:gd name="connsiteY180-4460" fmla="*/ 4372742 h 5795240"/>
              <a:gd name="connsiteX181-4461" fmla="*/ 3659438 w 12641071"/>
              <a:gd name="connsiteY181-4462" fmla="*/ 4330309 h 5795240"/>
              <a:gd name="connsiteX182-4463" fmla="*/ 3672084 w 12641071"/>
              <a:gd name="connsiteY182-4464" fmla="*/ 4353606 h 5795240"/>
              <a:gd name="connsiteX183-4465" fmla="*/ 3659440 w 12641071"/>
              <a:gd name="connsiteY183-4466" fmla="*/ 4330309 h 5795240"/>
              <a:gd name="connsiteX184-4467" fmla="*/ 3613217 w 12641071"/>
              <a:gd name="connsiteY184-4468" fmla="*/ 4245153 h 5795240"/>
              <a:gd name="connsiteX185-4469" fmla="*/ 3083792 w 12641071"/>
              <a:gd name="connsiteY185-4470" fmla="*/ 3963660 h 5795240"/>
              <a:gd name="connsiteX186-4471" fmla="*/ 2835272 w 12641071"/>
              <a:gd name="connsiteY186-4472" fmla="*/ 4013833 h 5795240"/>
              <a:gd name="connsiteX187-4473" fmla="*/ 2820214 w 12641071"/>
              <a:gd name="connsiteY187-4474" fmla="*/ 4022007 h 5795240"/>
              <a:gd name="connsiteX188-4475" fmla="*/ 2820212 w 12641071"/>
              <a:gd name="connsiteY188-4476" fmla="*/ 4022008 h 5795240"/>
              <a:gd name="connsiteX189-4477" fmla="*/ 2820206 w 12641071"/>
              <a:gd name="connsiteY189-4478" fmla="*/ 4022011 h 5795240"/>
              <a:gd name="connsiteX190-4479" fmla="*/ 2813481 w 12641071"/>
              <a:gd name="connsiteY190-4480" fmla="*/ 4027041 h 5795240"/>
              <a:gd name="connsiteX191-4481" fmla="*/ 2762875 w 12641071"/>
              <a:gd name="connsiteY191-4482" fmla="*/ 4057784 h 5795240"/>
              <a:gd name="connsiteX192-4483" fmla="*/ 2762878 w 12641071"/>
              <a:gd name="connsiteY192-4484" fmla="*/ 4057784 h 5795240"/>
              <a:gd name="connsiteX193-4485" fmla="*/ 2694694 w 12641071"/>
              <a:gd name="connsiteY193-4486" fmla="*/ 4099208 h 5795240"/>
              <a:gd name="connsiteX194-4487" fmla="*/ 2726822 w 12641071"/>
              <a:gd name="connsiteY194-4488" fmla="*/ 4072700 h 5795240"/>
              <a:gd name="connsiteX195-4489" fmla="*/ 2757719 w 12641071"/>
              <a:gd name="connsiteY195-4490" fmla="*/ 4055929 h 5795240"/>
              <a:gd name="connsiteX196-4491" fmla="*/ 2757718 w 12641071"/>
              <a:gd name="connsiteY196-4492" fmla="*/ 4055928 h 5795240"/>
              <a:gd name="connsiteX197-4493" fmla="*/ 2726820 w 12641071"/>
              <a:gd name="connsiteY197-4494" fmla="*/ 4072700 h 5795240"/>
              <a:gd name="connsiteX198-4495" fmla="*/ 2694692 w 12641071"/>
              <a:gd name="connsiteY198-4496" fmla="*/ 4099208 h 5795240"/>
              <a:gd name="connsiteX199-4497" fmla="*/ 2664698 w 12641071"/>
              <a:gd name="connsiteY199-4498" fmla="*/ 4117431 h 5795240"/>
              <a:gd name="connsiteX200-4499" fmla="*/ 1804544 w 12641071"/>
              <a:gd name="connsiteY200-4500" fmla="*/ 4335229 h 5795240"/>
              <a:gd name="connsiteX201-4501" fmla="*/ 0 w 12641071"/>
              <a:gd name="connsiteY201-4502" fmla="*/ 2530685 h 5795240"/>
              <a:gd name="connsiteX202-4503" fmla="*/ 1804544 w 12641071"/>
              <a:gd name="connsiteY202-4504" fmla="*/ 726143 h 5795240"/>
              <a:gd name="connsiteX203-4505" fmla="*/ 3080549 w 12641071"/>
              <a:gd name="connsiteY203-4506" fmla="*/ 1254682 h 5795240"/>
              <a:gd name="connsiteX204-4507" fmla="*/ 3106404 w 12641071"/>
              <a:gd name="connsiteY204-4508" fmla="*/ 1283128 h 5795240"/>
              <a:gd name="connsiteX205-4509" fmla="*/ 3125122 w 12641071"/>
              <a:gd name="connsiteY205-4510" fmla="*/ 1317614 h 5795240"/>
              <a:gd name="connsiteX206-4511" fmla="*/ 3139022 w 12641071"/>
              <a:gd name="connsiteY206-4512" fmla="*/ 1334461 h 5795240"/>
              <a:gd name="connsiteX207-4513" fmla="*/ 3139022 w 12641071"/>
              <a:gd name="connsiteY207-4514" fmla="*/ 1334462 h 5795240"/>
              <a:gd name="connsiteX208-4515" fmla="*/ 3139022 w 12641071"/>
              <a:gd name="connsiteY208-4516" fmla="*/ 1334461 h 5795240"/>
              <a:gd name="connsiteX209-4517" fmla="*/ 3106405 w 12641071"/>
              <a:gd name="connsiteY209-4518" fmla="*/ 1283128 h 5795240"/>
              <a:gd name="connsiteX210-4519" fmla="*/ 3234533 w 12641071"/>
              <a:gd name="connsiteY210-4520" fmla="*/ 1432995 h 5795240"/>
              <a:gd name="connsiteX211-4521" fmla="*/ 3268676 w 12641071"/>
              <a:gd name="connsiteY211-4522" fmla="*/ 1461167 h 5795240"/>
              <a:gd name="connsiteX212-4523" fmla="*/ 3565826 w 12641071"/>
              <a:gd name="connsiteY212-4524" fmla="*/ 1551935 h 5795240"/>
              <a:gd name="connsiteX213-4525" fmla="*/ 4086504 w 12641071"/>
              <a:gd name="connsiteY213-4526" fmla="*/ 1127574 h 5795240"/>
              <a:gd name="connsiteX214-4527" fmla="*/ 4094702 w 12641071"/>
              <a:gd name="connsiteY214-4528" fmla="*/ 1046255 h 5795240"/>
              <a:gd name="connsiteX215-4529" fmla="*/ 4101065 w 12641071"/>
              <a:gd name="connsiteY215-4530" fmla="*/ 1044040 h 5795240"/>
              <a:gd name="connsiteX216-4531" fmla="*/ 4097301 w 12641071"/>
              <a:gd name="connsiteY216-4532" fmla="*/ 1118570 h 5795240"/>
              <a:gd name="connsiteX217-4533" fmla="*/ 4101065 w 12641071"/>
              <a:gd name="connsiteY217-4534" fmla="*/ 1044042 h 5795240"/>
              <a:gd name="connsiteX218-4535" fmla="*/ 4206937 w 12641071"/>
              <a:gd name="connsiteY218-4536" fmla="*/ 1007188 h 5795240"/>
              <a:gd name="connsiteX219-4537" fmla="*/ 4206937 w 12641071"/>
              <a:gd name="connsiteY219-4538" fmla="*/ 1007186 h 5795240"/>
              <a:gd name="connsiteX220-4539" fmla="*/ 4101067 w 12641071"/>
              <a:gd name="connsiteY220-4540" fmla="*/ 1044040 h 5795240"/>
              <a:gd name="connsiteX221-4541" fmla="*/ 4103078 w 12641071"/>
              <a:gd name="connsiteY221-4542" fmla="*/ 1004204 h 5795240"/>
              <a:gd name="connsiteX222-4543" fmla="*/ 5215874 w 12641071"/>
              <a:gd name="connsiteY222-4544" fmla="*/ 0 h 5795240"/>
              <a:gd name="connsiteX0-4545" fmla="*/ 5964869 w 12641071"/>
              <a:gd name="connsiteY0-4546" fmla="*/ 4795171 h 5795240"/>
              <a:gd name="connsiteX1-4547" fmla="*/ 6019264 w 12641071"/>
              <a:gd name="connsiteY1-4548" fmla="*/ 4804905 h 5795240"/>
              <a:gd name="connsiteX2-4549" fmla="*/ 6036570 w 12641071"/>
              <a:gd name="connsiteY2-4550" fmla="*/ 4807089 h 5795240"/>
              <a:gd name="connsiteX3-4551" fmla="*/ 6019265 w 12641071"/>
              <a:gd name="connsiteY3-4552" fmla="*/ 4804905 h 5795240"/>
              <a:gd name="connsiteX4-4553" fmla="*/ 5964869 w 12641071"/>
              <a:gd name="connsiteY4-4554" fmla="*/ 4795171 h 5795240"/>
              <a:gd name="connsiteX5-4555" fmla="*/ 3682364 w 12641071"/>
              <a:gd name="connsiteY5-4556" fmla="*/ 4386723 h 5795240"/>
              <a:gd name="connsiteX6-4557" fmla="*/ 3772428 w 12641071"/>
              <a:gd name="connsiteY6-4558" fmla="*/ 4402840 h 5795240"/>
              <a:gd name="connsiteX7-4559" fmla="*/ 3772428 w 12641071"/>
              <a:gd name="connsiteY7-4560" fmla="*/ 4402840 h 5795240"/>
              <a:gd name="connsiteX8-4561" fmla="*/ 3682364 w 12641071"/>
              <a:gd name="connsiteY8-4562" fmla="*/ 4386723 h 5795240"/>
              <a:gd name="connsiteX9-4563" fmla="*/ 3202490 w 12641071"/>
              <a:gd name="connsiteY9-4564" fmla="*/ 1406560 h 5795240"/>
              <a:gd name="connsiteX10-4565" fmla="*/ 3190020 w 12641071"/>
              <a:gd name="connsiteY10-4566" fmla="*/ 1396272 h 5795240"/>
              <a:gd name="connsiteX11-4567" fmla="*/ 3202490 w 12641071"/>
              <a:gd name="connsiteY11-4568" fmla="*/ 1406560 h 5795240"/>
              <a:gd name="connsiteX12-4569" fmla="*/ 6034389 w 12641071"/>
              <a:gd name="connsiteY12-4570" fmla="*/ 371047 h 5795240"/>
              <a:gd name="connsiteX13-4571" fmla="*/ 5912002 w 12641071"/>
              <a:gd name="connsiteY13-4572" fmla="*/ 413650 h 5795240"/>
              <a:gd name="connsiteX14-4573" fmla="*/ 5912002 w 12641071"/>
              <a:gd name="connsiteY14-4574" fmla="*/ 413650 h 5795240"/>
              <a:gd name="connsiteX15-4575" fmla="*/ 6034389 w 12641071"/>
              <a:gd name="connsiteY15-4576" fmla="*/ 371047 h 5795240"/>
              <a:gd name="connsiteX16-4577" fmla="*/ 5215874 w 12641071"/>
              <a:gd name="connsiteY16-4578" fmla="*/ 0 h 5795240"/>
              <a:gd name="connsiteX17-4579" fmla="*/ 5927386 w 12641071"/>
              <a:gd name="connsiteY17-4580" fmla="*/ 255427 h 5795240"/>
              <a:gd name="connsiteX18-4581" fmla="*/ 5974443 w 12641071"/>
              <a:gd name="connsiteY18-4582" fmla="*/ 298195 h 5795240"/>
              <a:gd name="connsiteX19-4583" fmla="*/ 5974448 w 12641071"/>
              <a:gd name="connsiteY19-4584" fmla="*/ 298200 h 5795240"/>
              <a:gd name="connsiteX20-4585" fmla="*/ 6006819 w 12641071"/>
              <a:gd name="connsiteY20-4586" fmla="*/ 327622 h 5795240"/>
              <a:gd name="connsiteX21-4587" fmla="*/ 6043427 w 12641071"/>
              <a:gd name="connsiteY21-4588" fmla="*/ 367901 h 5795240"/>
              <a:gd name="connsiteX22-4589" fmla="*/ 6043429 w 12641071"/>
              <a:gd name="connsiteY22-4590" fmla="*/ 367901 h 5795240"/>
              <a:gd name="connsiteX23-4591" fmla="*/ 6079014 w 12641071"/>
              <a:gd name="connsiteY23-4592" fmla="*/ 407056 h 5795240"/>
              <a:gd name="connsiteX24-4593" fmla="*/ 6105193 w 12641071"/>
              <a:gd name="connsiteY24-4594" fmla="*/ 442067 h 5795240"/>
              <a:gd name="connsiteX25-4595" fmla="*/ 6069206 w 12641071"/>
              <a:gd name="connsiteY25-4596" fmla="*/ 409359 h 5795240"/>
              <a:gd name="connsiteX26-4597" fmla="*/ 6105193 w 12641071"/>
              <a:gd name="connsiteY26-4598" fmla="*/ 442069 h 5795240"/>
              <a:gd name="connsiteX27-4599" fmla="*/ 6143408 w 12641071"/>
              <a:gd name="connsiteY27-4600" fmla="*/ 493169 h 5795240"/>
              <a:gd name="connsiteX28-4601" fmla="*/ 6143427 w 12641071"/>
              <a:gd name="connsiteY28-4602" fmla="*/ 493200 h 5795240"/>
              <a:gd name="connsiteX29-4603" fmla="*/ 6215965 w 12641071"/>
              <a:gd name="connsiteY29-4604" fmla="*/ 619406 h 5795240"/>
              <a:gd name="connsiteX30-4605" fmla="*/ 6234035 w 12641071"/>
              <a:gd name="connsiteY30-4606" fmla="*/ 658746 h 5795240"/>
              <a:gd name="connsiteX31-4607" fmla="*/ 6274009 w 12641071"/>
              <a:gd name="connsiteY31-4608" fmla="*/ 760197 h 5795240"/>
              <a:gd name="connsiteX32-4609" fmla="*/ 6287839 w 12641071"/>
              <a:gd name="connsiteY32-4610" fmla="*/ 801938 h 5795240"/>
              <a:gd name="connsiteX33-4611" fmla="*/ 6321546 w 12641071"/>
              <a:gd name="connsiteY33-4612" fmla="*/ 948207 h 5795240"/>
              <a:gd name="connsiteX34-4613" fmla="*/ 6321550 w 12641071"/>
              <a:gd name="connsiteY34-4614" fmla="*/ 948224 h 5795240"/>
              <a:gd name="connsiteX35-4615" fmla="*/ 6334438 w 12641071"/>
              <a:gd name="connsiteY35-4616" fmla="*/ 1118571 h 5795240"/>
              <a:gd name="connsiteX36-4617" fmla="*/ 6334438 w 12641071"/>
              <a:gd name="connsiteY36-4618" fmla="*/ 1118570 h 5795240"/>
              <a:gd name="connsiteX37-4619" fmla="*/ 6321550 w 12641071"/>
              <a:gd name="connsiteY37-4620" fmla="*/ 948222 h 5795240"/>
              <a:gd name="connsiteX38-4621" fmla="*/ 6321546 w 12641071"/>
              <a:gd name="connsiteY38-4622" fmla="*/ 948207 h 5795240"/>
              <a:gd name="connsiteX39-4623" fmla="*/ 6295696 w 12641071"/>
              <a:gd name="connsiteY39-4624" fmla="*/ 825653 h 5795240"/>
              <a:gd name="connsiteX40-4625" fmla="*/ 6287839 w 12641071"/>
              <a:gd name="connsiteY40-4626" fmla="*/ 801938 h 5795240"/>
              <a:gd name="connsiteX41-4627" fmla="*/ 6284151 w 12641071"/>
              <a:gd name="connsiteY41-4628" fmla="*/ 785941 h 5795240"/>
              <a:gd name="connsiteX42-4629" fmla="*/ 6274009 w 12641071"/>
              <a:gd name="connsiteY42-4630" fmla="*/ 760197 h 5795240"/>
              <a:gd name="connsiteX43-4631" fmla="*/ 6256852 w 12641071"/>
              <a:gd name="connsiteY43-4632" fmla="*/ 708420 h 5795240"/>
              <a:gd name="connsiteX44-4633" fmla="*/ 6234035 w 12641071"/>
              <a:gd name="connsiteY44-4634" fmla="*/ 658746 h 5795240"/>
              <a:gd name="connsiteX45-4635" fmla="*/ 6224136 w 12641071"/>
              <a:gd name="connsiteY45-4636" fmla="*/ 633624 h 5795240"/>
              <a:gd name="connsiteX46-4637" fmla="*/ 6215965 w 12641071"/>
              <a:gd name="connsiteY46-4638" fmla="*/ 619406 h 5795240"/>
              <a:gd name="connsiteX47-4639" fmla="*/ 6205824 w 12641071"/>
              <a:gd name="connsiteY47-4640" fmla="*/ 597325 h 5795240"/>
              <a:gd name="connsiteX48-4641" fmla="*/ 6143427 w 12641071"/>
              <a:gd name="connsiteY48-4642" fmla="*/ 493200 h 5795240"/>
              <a:gd name="connsiteX49-4643" fmla="*/ 6143408 w 12641071"/>
              <a:gd name="connsiteY49-4644" fmla="*/ 493167 h 5795240"/>
              <a:gd name="connsiteX50-4645" fmla="*/ 6105193 w 12641071"/>
              <a:gd name="connsiteY50-4646" fmla="*/ 442067 h 5795240"/>
              <a:gd name="connsiteX51-4647" fmla="*/ 6141460 w 12641071"/>
              <a:gd name="connsiteY51-4648" fmla="*/ 475027 h 5795240"/>
              <a:gd name="connsiteX52-4649" fmla="*/ 6788665 w 12641071"/>
              <a:gd name="connsiteY52-4650" fmla="*/ 707369 h 5795240"/>
              <a:gd name="connsiteX53-4651" fmla="*/ 7184710 w 12641071"/>
              <a:gd name="connsiteY53-4652" fmla="*/ 627411 h 5795240"/>
              <a:gd name="connsiteX54-4653" fmla="*/ 7264545 w 12641071"/>
              <a:gd name="connsiteY54-4654" fmla="*/ 588952 h 5795240"/>
              <a:gd name="connsiteX55-4655" fmla="*/ 7213686 w 12641071"/>
              <a:gd name="connsiteY55-4656" fmla="*/ 626983 h 5795240"/>
              <a:gd name="connsiteX56-4657" fmla="*/ 7128319 w 12641071"/>
              <a:gd name="connsiteY56-4658" fmla="*/ 705504 h 5795240"/>
              <a:gd name="connsiteX57-4659" fmla="*/ 7083110 w 12641071"/>
              <a:gd name="connsiteY57-4660" fmla="*/ 757072 h 5795240"/>
              <a:gd name="connsiteX58-4661" fmla="*/ 7083111 w 12641071"/>
              <a:gd name="connsiteY58-4662" fmla="*/ 757072 h 5795240"/>
              <a:gd name="connsiteX59-4663" fmla="*/ 7128319 w 12641071"/>
              <a:gd name="connsiteY59-4664" fmla="*/ 705506 h 5795240"/>
              <a:gd name="connsiteX60-4665" fmla="*/ 7213686 w 12641071"/>
              <a:gd name="connsiteY60-4666" fmla="*/ 626984 h 5795240"/>
              <a:gd name="connsiteX61-4667" fmla="*/ 7264545 w 12641071"/>
              <a:gd name="connsiteY61-4668" fmla="*/ 588953 h 5795240"/>
              <a:gd name="connsiteX62-4669" fmla="*/ 7273651 w 12641071"/>
              <a:gd name="connsiteY62-4670" fmla="*/ 584566 h 5795240"/>
              <a:gd name="connsiteX63-4671" fmla="*/ 7314851 w 12641071"/>
              <a:gd name="connsiteY63-4672" fmla="*/ 559537 h 5795240"/>
              <a:gd name="connsiteX64-4673" fmla="*/ 7354131 w 12641071"/>
              <a:gd name="connsiteY64-4674" fmla="*/ 565467 h 5795240"/>
              <a:gd name="connsiteX65-4675" fmla="*/ 7429608 w 12641071"/>
              <a:gd name="connsiteY65-4676" fmla="*/ 586051 h 5795240"/>
              <a:gd name="connsiteX66-4677" fmla="*/ 7429611 w 12641071"/>
              <a:gd name="connsiteY66-4678" fmla="*/ 586050 h 5795240"/>
              <a:gd name="connsiteX67-4679" fmla="*/ 7354132 w 12641071"/>
              <a:gd name="connsiteY67-4680" fmla="*/ 565465 h 5795240"/>
              <a:gd name="connsiteX68-4681" fmla="*/ 7314853 w 12641071"/>
              <a:gd name="connsiteY68-4682" fmla="*/ 559536 h 5795240"/>
              <a:gd name="connsiteX69-4683" fmla="*/ 7314851 w 12641071"/>
              <a:gd name="connsiteY69-4684" fmla="*/ 559537 h 5795240"/>
              <a:gd name="connsiteX70-4685" fmla="*/ 7314849 w 12641071"/>
              <a:gd name="connsiteY70-4686" fmla="*/ 559537 h 5795240"/>
              <a:gd name="connsiteX71-4687" fmla="*/ 7273651 w 12641071"/>
              <a:gd name="connsiteY71-4688" fmla="*/ 584565 h 5795240"/>
              <a:gd name="connsiteX72-4689" fmla="*/ 7264545 w 12641071"/>
              <a:gd name="connsiteY72-4690" fmla="*/ 588952 h 5795240"/>
              <a:gd name="connsiteX73-4691" fmla="*/ 7296407 w 12641071"/>
              <a:gd name="connsiteY73-4692" fmla="*/ 565126 h 5795240"/>
              <a:gd name="connsiteX74-4693" fmla="*/ 7307447 w 12641071"/>
              <a:gd name="connsiteY74-4694" fmla="*/ 558419 h 5795240"/>
              <a:gd name="connsiteX75-4695" fmla="*/ 7307450 w 12641071"/>
              <a:gd name="connsiteY75-4696" fmla="*/ 558419 h 5795240"/>
              <a:gd name="connsiteX76-4697" fmla="*/ 7385004 w 12641071"/>
              <a:gd name="connsiteY76-4698" fmla="*/ 511303 h 5795240"/>
              <a:gd name="connsiteX77-4699" fmla="*/ 7391626 w 12641071"/>
              <a:gd name="connsiteY77-4700" fmla="*/ 508114 h 5795240"/>
              <a:gd name="connsiteX78-4701" fmla="*/ 7391631 w 12641071"/>
              <a:gd name="connsiteY78-4702" fmla="*/ 508110 h 5795240"/>
              <a:gd name="connsiteX79-4703" fmla="*/ 7478934 w 12641071"/>
              <a:gd name="connsiteY79-4704" fmla="*/ 466053 h 5795240"/>
              <a:gd name="connsiteX80-4705" fmla="*/ 7897193 w 12641071"/>
              <a:gd name="connsiteY80-4706" fmla="*/ 381611 h 5795240"/>
              <a:gd name="connsiteX81-4707" fmla="*/ 8788216 w 12641071"/>
              <a:gd name="connsiteY81-4708" fmla="*/ 855364 h 5795240"/>
              <a:gd name="connsiteX82-4709" fmla="*/ 8832362 w 12641071"/>
              <a:gd name="connsiteY82-4710" fmla="*/ 928030 h 5795240"/>
              <a:gd name="connsiteX83-4711" fmla="*/ 8832362 w 12641071"/>
              <a:gd name="connsiteY83-4712" fmla="*/ 928033 h 5795240"/>
              <a:gd name="connsiteX84-4713" fmla="*/ 8842040 w 12641071"/>
              <a:gd name="connsiteY84-4714" fmla="*/ 943961 h 5795240"/>
              <a:gd name="connsiteX85-4715" fmla="*/ 8856144 w 12641071"/>
              <a:gd name="connsiteY85-4716" fmla="*/ 973241 h 5795240"/>
              <a:gd name="connsiteX86-4717" fmla="*/ 8856145 w 12641071"/>
              <a:gd name="connsiteY86-4718" fmla="*/ 973241 h 5795240"/>
              <a:gd name="connsiteX87-4719" fmla="*/ 8878117 w 12641071"/>
              <a:gd name="connsiteY87-4720" fmla="*/ 1018851 h 5795240"/>
              <a:gd name="connsiteX88-4721" fmla="*/ 8877719 w 12641071"/>
              <a:gd name="connsiteY88-4722" fmla="*/ 1018369 h 5795240"/>
              <a:gd name="connsiteX89-4723" fmla="*/ 8853250 w 12641071"/>
              <a:gd name="connsiteY89-4724" fmla="*/ 973288 h 5795240"/>
              <a:gd name="connsiteX90-4725" fmla="*/ 8853249 w 12641071"/>
              <a:gd name="connsiteY90-4726" fmla="*/ 973288 h 5795240"/>
              <a:gd name="connsiteX91-4727" fmla="*/ 8853248 w 12641071"/>
              <a:gd name="connsiteY91-4728" fmla="*/ 973287 h 5795240"/>
              <a:gd name="connsiteX92-4729" fmla="*/ 8849677 w 12641071"/>
              <a:gd name="connsiteY92-4730" fmla="*/ 973341 h 5795240"/>
              <a:gd name="connsiteX93-4731" fmla="*/ 8641543 w 12641071"/>
              <a:gd name="connsiteY93-4732" fmla="*/ 916577 h 5795240"/>
              <a:gd name="connsiteX94-4733" fmla="*/ 8641545 w 12641071"/>
              <a:gd name="connsiteY94-4734" fmla="*/ 916580 h 5795240"/>
              <a:gd name="connsiteX95-4735" fmla="*/ 8849676 w 12641071"/>
              <a:gd name="connsiteY95-4736" fmla="*/ 973343 h 5795240"/>
              <a:gd name="connsiteX96-4737" fmla="*/ 8853248 w 12641071"/>
              <a:gd name="connsiteY96-4738" fmla="*/ 973288 h 5795240"/>
              <a:gd name="connsiteX97-4739" fmla="*/ 8877719 w 12641071"/>
              <a:gd name="connsiteY97-4740" fmla="*/ 1018371 h 5795240"/>
              <a:gd name="connsiteX98-4741" fmla="*/ 8878116 w 12641071"/>
              <a:gd name="connsiteY98-4742" fmla="*/ 1018851 h 5795240"/>
              <a:gd name="connsiteX99-4743" fmla="*/ 8887288 w 12641071"/>
              <a:gd name="connsiteY99-4744" fmla="*/ 1037892 h 5795240"/>
              <a:gd name="connsiteX100-4745" fmla="*/ 8949899 w 12641071"/>
              <a:gd name="connsiteY100-4746" fmla="*/ 1239592 h 5795240"/>
              <a:gd name="connsiteX101-4747" fmla="*/ 8968437 w 12641071"/>
              <a:gd name="connsiteY101-4748" fmla="*/ 1423482 h 5795240"/>
              <a:gd name="connsiteX102-4749" fmla="*/ 8949899 w 12641071"/>
              <a:gd name="connsiteY102-4750" fmla="*/ 1239591 h 5795240"/>
              <a:gd name="connsiteX103-4751" fmla="*/ 8887288 w 12641071"/>
              <a:gd name="connsiteY103-4752" fmla="*/ 1037890 h 5795240"/>
              <a:gd name="connsiteX104-4753" fmla="*/ 8878116 w 12641071"/>
              <a:gd name="connsiteY104-4754" fmla="*/ 1018851 h 5795240"/>
              <a:gd name="connsiteX105-4755" fmla="*/ 8931285 w 12641071"/>
              <a:gd name="connsiteY105-4756" fmla="*/ 1083292 h 5795240"/>
              <a:gd name="connsiteX106-4757" fmla="*/ 9241478 w 12641071"/>
              <a:gd name="connsiteY106-4758" fmla="*/ 1211778 h 5795240"/>
              <a:gd name="connsiteX107-4759" fmla="*/ 9605238 w 12641071"/>
              <a:gd name="connsiteY107-4760" fmla="*/ 1018369 h 5795240"/>
              <a:gd name="connsiteX108-4761" fmla="*/ 9636247 w 12641071"/>
              <a:gd name="connsiteY108-4762" fmla="*/ 961241 h 5795240"/>
              <a:gd name="connsiteX109-4763" fmla="*/ 9641995 w 12641071"/>
              <a:gd name="connsiteY109-4764" fmla="*/ 961152 h 5795240"/>
              <a:gd name="connsiteX110-4765" fmla="*/ 9584939 w 12641071"/>
              <a:gd name="connsiteY110-4766" fmla="*/ 1079594 h 5795240"/>
              <a:gd name="connsiteX111-4767" fmla="*/ 9546257 w 12641071"/>
              <a:gd name="connsiteY111-4768" fmla="*/ 1204206 h 5795240"/>
              <a:gd name="connsiteX112-4769" fmla="*/ 9584939 w 12641071"/>
              <a:gd name="connsiteY112-4770" fmla="*/ 1079596 h 5795240"/>
              <a:gd name="connsiteX113-4771" fmla="*/ 9641995 w 12641071"/>
              <a:gd name="connsiteY113-4772" fmla="*/ 961153 h 5795240"/>
              <a:gd name="connsiteX114-4773" fmla="*/ 9653069 w 12641071"/>
              <a:gd name="connsiteY114-4774" fmla="*/ 960983 h 5795240"/>
              <a:gd name="connsiteX115-4775" fmla="*/ 9801564 w 12641071"/>
              <a:gd name="connsiteY115-4776" fmla="*/ 1196828 h 5795240"/>
              <a:gd name="connsiteX116-4777" fmla="*/ 9801566 w 12641071"/>
              <a:gd name="connsiteY116-4778" fmla="*/ 1196828 h 5795240"/>
              <a:gd name="connsiteX117-4779" fmla="*/ 9653070 w 12641071"/>
              <a:gd name="connsiteY117-4780" fmla="*/ 960982 h 5795240"/>
              <a:gd name="connsiteX118-4781" fmla="*/ 9641996 w 12641071"/>
              <a:gd name="connsiteY118-4782" fmla="*/ 961152 h 5795240"/>
              <a:gd name="connsiteX119-4783" fmla="*/ 9651917 w 12641071"/>
              <a:gd name="connsiteY119-4784" fmla="*/ 940556 h 5795240"/>
              <a:gd name="connsiteX120-4785" fmla="*/ 11050508 w 12641071"/>
              <a:gd name="connsiteY120-4786" fmla="*/ 108150 h 5795240"/>
              <a:gd name="connsiteX121-4787" fmla="*/ 12641071 w 12641071"/>
              <a:gd name="connsiteY121-4788" fmla="*/ 1698711 h 5795240"/>
              <a:gd name="connsiteX122-4789" fmla="*/ 11371062 w 12641071"/>
              <a:gd name="connsiteY122-4790" fmla="*/ 3256960 h 5795240"/>
              <a:gd name="connsiteX123-4791" fmla="*/ 11215953 w 12641071"/>
              <a:gd name="connsiteY123-4792" fmla="*/ 3280632 h 5795240"/>
              <a:gd name="connsiteX124-4793" fmla="*/ 11142318 w 12641071"/>
              <a:gd name="connsiteY124-4794" fmla="*/ 3276914 h 5795240"/>
              <a:gd name="connsiteX125-4795" fmla="*/ 11215952 w 12641071"/>
              <a:gd name="connsiteY125-4796" fmla="*/ 3280632 h 5795240"/>
              <a:gd name="connsiteX126-4797" fmla="*/ 11213133 w 12641071"/>
              <a:gd name="connsiteY126-4798" fmla="*/ 3281062 h 5795240"/>
              <a:gd name="connsiteX127-4799" fmla="*/ 11116921 w 12641071"/>
              <a:gd name="connsiteY127-4800" fmla="*/ 3285921 h 5795240"/>
              <a:gd name="connsiteX128-4801" fmla="*/ 11050507 w 12641071"/>
              <a:gd name="connsiteY128-4802" fmla="*/ 3289274 h 5795240"/>
              <a:gd name="connsiteX129-4803" fmla="*/ 11006292 w 12641071"/>
              <a:gd name="connsiteY129-4804" fmla="*/ 3287041 h 5795240"/>
              <a:gd name="connsiteX130-4805" fmla="*/ 10937101 w 12641071"/>
              <a:gd name="connsiteY130-4806" fmla="*/ 3297601 h 5795240"/>
              <a:gd name="connsiteX131-4807" fmla="*/ 10144740 w 12641071"/>
              <a:gd name="connsiteY131-4808" fmla="*/ 4089962 h 5795240"/>
              <a:gd name="connsiteX132-4809" fmla="*/ 10130374 w 12641071"/>
              <a:gd name="connsiteY132-4810" fmla="*/ 4184101 h 5795240"/>
              <a:gd name="connsiteX133-4811" fmla="*/ 10130375 w 12641071"/>
              <a:gd name="connsiteY133-4812" fmla="*/ 4184103 h 5795240"/>
              <a:gd name="connsiteX134-4813" fmla="*/ 10130656 w 12641071"/>
              <a:gd name="connsiteY134-4814" fmla="*/ 4185950 h 5795240"/>
              <a:gd name="connsiteX135-4815" fmla="*/ 10138194 w 12641071"/>
              <a:gd name="connsiteY135-4816" fmla="*/ 4335228 h 5795240"/>
              <a:gd name="connsiteX136-4817" fmla="*/ 10137710 w 12641071"/>
              <a:gd name="connsiteY136-4818" fmla="*/ 4344822 h 5795240"/>
              <a:gd name="connsiteX137-4819" fmla="*/ 10133555 w 12641071"/>
              <a:gd name="connsiteY137-4820" fmla="*/ 4427096 h 5795240"/>
              <a:gd name="connsiteX138-4821" fmla="*/ 10129312 w 12641071"/>
              <a:gd name="connsiteY138-4822" fmla="*/ 4399289 h 5795240"/>
              <a:gd name="connsiteX139-4823" fmla="*/ 10126797 w 12641071"/>
              <a:gd name="connsiteY139-4824" fmla="*/ 4349498 h 5795240"/>
              <a:gd name="connsiteX140-4825" fmla="*/ 10126796 w 12641071"/>
              <a:gd name="connsiteY140-4826" fmla="*/ 4349498 h 5795240"/>
              <a:gd name="connsiteX141-4827" fmla="*/ 10129311 w 12641071"/>
              <a:gd name="connsiteY141-4828" fmla="*/ 4399289 h 5795240"/>
              <a:gd name="connsiteX142-4829" fmla="*/ 10133554 w 12641071"/>
              <a:gd name="connsiteY142-4830" fmla="*/ 4427096 h 5795240"/>
              <a:gd name="connsiteX143-4831" fmla="*/ 10130656 w 12641071"/>
              <a:gd name="connsiteY143-4832" fmla="*/ 4484506 h 5795240"/>
              <a:gd name="connsiteX144-4833" fmla="*/ 8678182 w 12641071"/>
              <a:gd name="connsiteY144-4834" fmla="*/ 5795240 h 5795240"/>
              <a:gd name="connsiteX145-4835" fmla="*/ 7467518 w 12641071"/>
              <a:gd name="connsiteY145-4836" fmla="*/ 5151535 h 5795240"/>
              <a:gd name="connsiteX146-4837" fmla="*/ 7419945 w 12641071"/>
              <a:gd name="connsiteY146-4838" fmla="*/ 5073228 h 5795240"/>
              <a:gd name="connsiteX147-4839" fmla="*/ 7394386 w 12641071"/>
              <a:gd name="connsiteY147-4840" fmla="*/ 5031156 h 5795240"/>
              <a:gd name="connsiteX148-4841" fmla="*/ 7367299 w 12641071"/>
              <a:gd name="connsiteY148-4842" fmla="*/ 4974928 h 5795240"/>
              <a:gd name="connsiteX149-4843" fmla="*/ 7332905 w 12641071"/>
              <a:gd name="connsiteY149-4844" fmla="*/ 4903531 h 5795240"/>
              <a:gd name="connsiteX150-4845" fmla="*/ 7320958 w 12641071"/>
              <a:gd name="connsiteY150-4846" fmla="*/ 4870887 h 5795240"/>
              <a:gd name="connsiteX151-4847" fmla="*/ 7322174 w 12641071"/>
              <a:gd name="connsiteY151-4848" fmla="*/ 4872361 h 5795240"/>
              <a:gd name="connsiteX152-4849" fmla="*/ 7362630 w 12641071"/>
              <a:gd name="connsiteY152-4850" fmla="*/ 4938954 h 5795240"/>
              <a:gd name="connsiteX153-4851" fmla="*/ 7380779 w 12641071"/>
              <a:gd name="connsiteY153-4852" fmla="*/ 4976628 h 5795240"/>
              <a:gd name="connsiteX154-4853" fmla="*/ 7391210 w 12641071"/>
              <a:gd name="connsiteY154-4854" fmla="*/ 4977944 h 5795240"/>
              <a:gd name="connsiteX155-4855" fmla="*/ 7380780 w 12641071"/>
              <a:gd name="connsiteY155-4856" fmla="*/ 4976628 h 5795240"/>
              <a:gd name="connsiteX156-4857" fmla="*/ 7362631 w 12641071"/>
              <a:gd name="connsiteY156-4858" fmla="*/ 4938954 h 5795240"/>
              <a:gd name="connsiteX157-4859" fmla="*/ 7322175 w 12641071"/>
              <a:gd name="connsiteY157-4860" fmla="*/ 4872361 h 5795240"/>
              <a:gd name="connsiteX158-4861" fmla="*/ 7320959 w 12641071"/>
              <a:gd name="connsiteY158-4862" fmla="*/ 4870887 h 5795240"/>
              <a:gd name="connsiteX159-4863" fmla="*/ 7283811 w 12641071"/>
              <a:gd name="connsiteY159-4864" fmla="*/ 4769391 h 5795240"/>
              <a:gd name="connsiteX160-4865" fmla="*/ 7272112 w 12641071"/>
              <a:gd name="connsiteY160-4866" fmla="*/ 4718630 h 5795240"/>
              <a:gd name="connsiteX161-4867" fmla="*/ 7272111 w 12641071"/>
              <a:gd name="connsiteY161-4868" fmla="*/ 4718630 h 5795240"/>
              <a:gd name="connsiteX162-4869" fmla="*/ 7283810 w 12641071"/>
              <a:gd name="connsiteY162-4870" fmla="*/ 4769391 h 5795240"/>
              <a:gd name="connsiteX163-4871" fmla="*/ 7320958 w 12641071"/>
              <a:gd name="connsiteY163-4872" fmla="*/ 4870887 h 5795240"/>
              <a:gd name="connsiteX164-4873" fmla="*/ 7223551 w 12641071"/>
              <a:gd name="connsiteY164-4874" fmla="*/ 4752829 h 5795240"/>
              <a:gd name="connsiteX165-4875" fmla="*/ 6652445 w 12641071"/>
              <a:gd name="connsiteY165-4876" fmla="*/ 4516269 h 5795240"/>
              <a:gd name="connsiteX166-4877" fmla="*/ 6200873 w 12641071"/>
              <a:gd name="connsiteY166-4878" fmla="*/ 4654206 h 5795240"/>
              <a:gd name="connsiteX167-4879" fmla="*/ 6088813 w 12641071"/>
              <a:gd name="connsiteY167-4880" fmla="*/ 4746663 h 5795240"/>
              <a:gd name="connsiteX168-4881" fmla="*/ 6043019 w 12641071"/>
              <a:gd name="connsiteY168-4882" fmla="*/ 4807902 h 5795240"/>
              <a:gd name="connsiteX169-4883" fmla="*/ 6043021 w 12641071"/>
              <a:gd name="connsiteY169-4884" fmla="*/ 4807902 h 5795240"/>
              <a:gd name="connsiteX170-4885" fmla="*/ 6023271 w 12641071"/>
              <a:gd name="connsiteY170-4886" fmla="*/ 4834312 h 5795240"/>
              <a:gd name="connsiteX171-4887" fmla="*/ 5970678 w 12641071"/>
              <a:gd name="connsiteY171-4888" fmla="*/ 4892181 h 5795240"/>
              <a:gd name="connsiteX172-4889" fmla="*/ 5982717 w 12641071"/>
              <a:gd name="connsiteY172-4890" fmla="*/ 4872361 h 5795240"/>
              <a:gd name="connsiteX173-4891" fmla="*/ 5970675 w 12641071"/>
              <a:gd name="connsiteY173-4892" fmla="*/ 4892181 h 5795240"/>
              <a:gd name="connsiteX174-4893" fmla="*/ 5935320 w 12641071"/>
              <a:gd name="connsiteY174-4894" fmla="*/ 4931081 h 5795240"/>
              <a:gd name="connsiteX175-4895" fmla="*/ 4971763 w 12641071"/>
              <a:gd name="connsiteY175-4896" fmla="*/ 5330200 h 5795240"/>
              <a:gd name="connsiteX176-4897" fmla="*/ 3716172 w 12641071"/>
              <a:gd name="connsiteY176-4898" fmla="*/ 4497938 h 5795240"/>
              <a:gd name="connsiteX177-4899" fmla="*/ 3710773 w 12641071"/>
              <a:gd name="connsiteY177-4900" fmla="*/ 4483182 h 5795240"/>
              <a:gd name="connsiteX178-4901" fmla="*/ 3710773 w 12641071"/>
              <a:gd name="connsiteY178-4902" fmla="*/ 4483181 h 5795240"/>
              <a:gd name="connsiteX179-4903" fmla="*/ 3674984 w 12641071"/>
              <a:gd name="connsiteY179-4904" fmla="*/ 4385402 h 5795240"/>
              <a:gd name="connsiteX180-4905" fmla="*/ 3670349 w 12641071"/>
              <a:gd name="connsiteY180-4906" fmla="*/ 4372742 h 5795240"/>
              <a:gd name="connsiteX181-4907" fmla="*/ 3659438 w 12641071"/>
              <a:gd name="connsiteY181-4908" fmla="*/ 4330309 h 5795240"/>
              <a:gd name="connsiteX182-4909" fmla="*/ 3672084 w 12641071"/>
              <a:gd name="connsiteY182-4910" fmla="*/ 4353606 h 5795240"/>
              <a:gd name="connsiteX183-4911" fmla="*/ 3659440 w 12641071"/>
              <a:gd name="connsiteY183-4912" fmla="*/ 4330309 h 5795240"/>
              <a:gd name="connsiteX184-4913" fmla="*/ 3613217 w 12641071"/>
              <a:gd name="connsiteY184-4914" fmla="*/ 4245153 h 5795240"/>
              <a:gd name="connsiteX185-4915" fmla="*/ 3083792 w 12641071"/>
              <a:gd name="connsiteY185-4916" fmla="*/ 3963660 h 5795240"/>
              <a:gd name="connsiteX186-4917" fmla="*/ 2835272 w 12641071"/>
              <a:gd name="connsiteY186-4918" fmla="*/ 4013833 h 5795240"/>
              <a:gd name="connsiteX187-4919" fmla="*/ 2820214 w 12641071"/>
              <a:gd name="connsiteY187-4920" fmla="*/ 4022007 h 5795240"/>
              <a:gd name="connsiteX188-4921" fmla="*/ 2820212 w 12641071"/>
              <a:gd name="connsiteY188-4922" fmla="*/ 4022008 h 5795240"/>
              <a:gd name="connsiteX189-4923" fmla="*/ 2820206 w 12641071"/>
              <a:gd name="connsiteY189-4924" fmla="*/ 4022011 h 5795240"/>
              <a:gd name="connsiteX190-4925" fmla="*/ 2813481 w 12641071"/>
              <a:gd name="connsiteY190-4926" fmla="*/ 4027041 h 5795240"/>
              <a:gd name="connsiteX191-4927" fmla="*/ 2762875 w 12641071"/>
              <a:gd name="connsiteY191-4928" fmla="*/ 4057784 h 5795240"/>
              <a:gd name="connsiteX192-4929" fmla="*/ 2762878 w 12641071"/>
              <a:gd name="connsiteY192-4930" fmla="*/ 4057784 h 5795240"/>
              <a:gd name="connsiteX193-4931" fmla="*/ 2694694 w 12641071"/>
              <a:gd name="connsiteY193-4932" fmla="*/ 4099208 h 5795240"/>
              <a:gd name="connsiteX194-4933" fmla="*/ 2726822 w 12641071"/>
              <a:gd name="connsiteY194-4934" fmla="*/ 4072700 h 5795240"/>
              <a:gd name="connsiteX195-4935" fmla="*/ 2757719 w 12641071"/>
              <a:gd name="connsiteY195-4936" fmla="*/ 4055929 h 5795240"/>
              <a:gd name="connsiteX196-4937" fmla="*/ 2757718 w 12641071"/>
              <a:gd name="connsiteY196-4938" fmla="*/ 4055928 h 5795240"/>
              <a:gd name="connsiteX197-4939" fmla="*/ 2726820 w 12641071"/>
              <a:gd name="connsiteY197-4940" fmla="*/ 4072700 h 5795240"/>
              <a:gd name="connsiteX198-4941" fmla="*/ 2694692 w 12641071"/>
              <a:gd name="connsiteY198-4942" fmla="*/ 4099208 h 5795240"/>
              <a:gd name="connsiteX199-4943" fmla="*/ 2664698 w 12641071"/>
              <a:gd name="connsiteY199-4944" fmla="*/ 4117431 h 5795240"/>
              <a:gd name="connsiteX200-4945" fmla="*/ 1804544 w 12641071"/>
              <a:gd name="connsiteY200-4946" fmla="*/ 4335229 h 5795240"/>
              <a:gd name="connsiteX201-4947" fmla="*/ 0 w 12641071"/>
              <a:gd name="connsiteY201-4948" fmla="*/ 2530685 h 5795240"/>
              <a:gd name="connsiteX202-4949" fmla="*/ 1804544 w 12641071"/>
              <a:gd name="connsiteY202-4950" fmla="*/ 726143 h 5795240"/>
              <a:gd name="connsiteX203-4951" fmla="*/ 3080549 w 12641071"/>
              <a:gd name="connsiteY203-4952" fmla="*/ 1254682 h 5795240"/>
              <a:gd name="connsiteX204-4953" fmla="*/ 3106404 w 12641071"/>
              <a:gd name="connsiteY204-4954" fmla="*/ 1283128 h 5795240"/>
              <a:gd name="connsiteX205-4955" fmla="*/ 3125122 w 12641071"/>
              <a:gd name="connsiteY205-4956" fmla="*/ 1317614 h 5795240"/>
              <a:gd name="connsiteX206-4957" fmla="*/ 3139022 w 12641071"/>
              <a:gd name="connsiteY206-4958" fmla="*/ 1334461 h 5795240"/>
              <a:gd name="connsiteX207-4959" fmla="*/ 3139022 w 12641071"/>
              <a:gd name="connsiteY207-4960" fmla="*/ 1334462 h 5795240"/>
              <a:gd name="connsiteX208-4961" fmla="*/ 3106405 w 12641071"/>
              <a:gd name="connsiteY208-4962" fmla="*/ 1283128 h 5795240"/>
              <a:gd name="connsiteX209-4963" fmla="*/ 3234533 w 12641071"/>
              <a:gd name="connsiteY209-4964" fmla="*/ 1432995 h 5795240"/>
              <a:gd name="connsiteX210-4965" fmla="*/ 3268676 w 12641071"/>
              <a:gd name="connsiteY210-4966" fmla="*/ 1461167 h 5795240"/>
              <a:gd name="connsiteX211-4967" fmla="*/ 3565826 w 12641071"/>
              <a:gd name="connsiteY211-4968" fmla="*/ 1551935 h 5795240"/>
              <a:gd name="connsiteX212-4969" fmla="*/ 4086504 w 12641071"/>
              <a:gd name="connsiteY212-4970" fmla="*/ 1127574 h 5795240"/>
              <a:gd name="connsiteX213-4971" fmla="*/ 4094702 w 12641071"/>
              <a:gd name="connsiteY213-4972" fmla="*/ 1046255 h 5795240"/>
              <a:gd name="connsiteX214-4973" fmla="*/ 4101065 w 12641071"/>
              <a:gd name="connsiteY214-4974" fmla="*/ 1044040 h 5795240"/>
              <a:gd name="connsiteX215-4975" fmla="*/ 4097301 w 12641071"/>
              <a:gd name="connsiteY215-4976" fmla="*/ 1118570 h 5795240"/>
              <a:gd name="connsiteX216-4977" fmla="*/ 4101065 w 12641071"/>
              <a:gd name="connsiteY216-4978" fmla="*/ 1044042 h 5795240"/>
              <a:gd name="connsiteX217-4979" fmla="*/ 4206937 w 12641071"/>
              <a:gd name="connsiteY217-4980" fmla="*/ 1007188 h 5795240"/>
              <a:gd name="connsiteX218-4981" fmla="*/ 4206937 w 12641071"/>
              <a:gd name="connsiteY218-4982" fmla="*/ 1007186 h 5795240"/>
              <a:gd name="connsiteX219-4983" fmla="*/ 4101067 w 12641071"/>
              <a:gd name="connsiteY219-4984" fmla="*/ 1044040 h 5795240"/>
              <a:gd name="connsiteX220-4985" fmla="*/ 4103078 w 12641071"/>
              <a:gd name="connsiteY220-4986" fmla="*/ 1004204 h 5795240"/>
              <a:gd name="connsiteX221-4987" fmla="*/ 5215874 w 12641071"/>
              <a:gd name="connsiteY221-4988" fmla="*/ 0 h 5795240"/>
              <a:gd name="connsiteX0-4989" fmla="*/ 5964869 w 12641071"/>
              <a:gd name="connsiteY0-4990" fmla="*/ 4795171 h 5795240"/>
              <a:gd name="connsiteX1-4991" fmla="*/ 6019264 w 12641071"/>
              <a:gd name="connsiteY1-4992" fmla="*/ 4804905 h 5795240"/>
              <a:gd name="connsiteX2-4993" fmla="*/ 6036570 w 12641071"/>
              <a:gd name="connsiteY2-4994" fmla="*/ 4807089 h 5795240"/>
              <a:gd name="connsiteX3-4995" fmla="*/ 6019265 w 12641071"/>
              <a:gd name="connsiteY3-4996" fmla="*/ 4804905 h 5795240"/>
              <a:gd name="connsiteX4-4997" fmla="*/ 5964869 w 12641071"/>
              <a:gd name="connsiteY4-4998" fmla="*/ 4795171 h 5795240"/>
              <a:gd name="connsiteX5-4999" fmla="*/ 3682364 w 12641071"/>
              <a:gd name="connsiteY5-5000" fmla="*/ 4386723 h 5795240"/>
              <a:gd name="connsiteX6-5001" fmla="*/ 3772428 w 12641071"/>
              <a:gd name="connsiteY6-5002" fmla="*/ 4402840 h 5795240"/>
              <a:gd name="connsiteX7-5003" fmla="*/ 3772428 w 12641071"/>
              <a:gd name="connsiteY7-5004" fmla="*/ 4402840 h 5795240"/>
              <a:gd name="connsiteX8-5005" fmla="*/ 3682364 w 12641071"/>
              <a:gd name="connsiteY8-5006" fmla="*/ 4386723 h 5795240"/>
              <a:gd name="connsiteX9-5007" fmla="*/ 3202490 w 12641071"/>
              <a:gd name="connsiteY9-5008" fmla="*/ 1406560 h 5795240"/>
              <a:gd name="connsiteX10-5009" fmla="*/ 3190020 w 12641071"/>
              <a:gd name="connsiteY10-5010" fmla="*/ 1396272 h 5795240"/>
              <a:gd name="connsiteX11-5011" fmla="*/ 3202490 w 12641071"/>
              <a:gd name="connsiteY11-5012" fmla="*/ 1406560 h 5795240"/>
              <a:gd name="connsiteX12-5013" fmla="*/ 6034389 w 12641071"/>
              <a:gd name="connsiteY12-5014" fmla="*/ 371047 h 5795240"/>
              <a:gd name="connsiteX13-5015" fmla="*/ 5912002 w 12641071"/>
              <a:gd name="connsiteY13-5016" fmla="*/ 413650 h 5795240"/>
              <a:gd name="connsiteX14-5017" fmla="*/ 5912002 w 12641071"/>
              <a:gd name="connsiteY14-5018" fmla="*/ 413650 h 5795240"/>
              <a:gd name="connsiteX15-5019" fmla="*/ 6034389 w 12641071"/>
              <a:gd name="connsiteY15-5020" fmla="*/ 371047 h 5795240"/>
              <a:gd name="connsiteX16-5021" fmla="*/ 5215874 w 12641071"/>
              <a:gd name="connsiteY16-5022" fmla="*/ 0 h 5795240"/>
              <a:gd name="connsiteX17-5023" fmla="*/ 5927386 w 12641071"/>
              <a:gd name="connsiteY17-5024" fmla="*/ 255427 h 5795240"/>
              <a:gd name="connsiteX18-5025" fmla="*/ 5974443 w 12641071"/>
              <a:gd name="connsiteY18-5026" fmla="*/ 298195 h 5795240"/>
              <a:gd name="connsiteX19-5027" fmla="*/ 5974448 w 12641071"/>
              <a:gd name="connsiteY19-5028" fmla="*/ 298200 h 5795240"/>
              <a:gd name="connsiteX20-5029" fmla="*/ 6006819 w 12641071"/>
              <a:gd name="connsiteY20-5030" fmla="*/ 327622 h 5795240"/>
              <a:gd name="connsiteX21-5031" fmla="*/ 6043427 w 12641071"/>
              <a:gd name="connsiteY21-5032" fmla="*/ 367901 h 5795240"/>
              <a:gd name="connsiteX22-5033" fmla="*/ 6043429 w 12641071"/>
              <a:gd name="connsiteY22-5034" fmla="*/ 367901 h 5795240"/>
              <a:gd name="connsiteX23-5035" fmla="*/ 6079014 w 12641071"/>
              <a:gd name="connsiteY23-5036" fmla="*/ 407056 h 5795240"/>
              <a:gd name="connsiteX24-5037" fmla="*/ 6105193 w 12641071"/>
              <a:gd name="connsiteY24-5038" fmla="*/ 442067 h 5795240"/>
              <a:gd name="connsiteX25-5039" fmla="*/ 6069206 w 12641071"/>
              <a:gd name="connsiteY25-5040" fmla="*/ 409359 h 5795240"/>
              <a:gd name="connsiteX26-5041" fmla="*/ 6105193 w 12641071"/>
              <a:gd name="connsiteY26-5042" fmla="*/ 442069 h 5795240"/>
              <a:gd name="connsiteX27-5043" fmla="*/ 6143408 w 12641071"/>
              <a:gd name="connsiteY27-5044" fmla="*/ 493169 h 5795240"/>
              <a:gd name="connsiteX28-5045" fmla="*/ 6143427 w 12641071"/>
              <a:gd name="connsiteY28-5046" fmla="*/ 493200 h 5795240"/>
              <a:gd name="connsiteX29-5047" fmla="*/ 6215965 w 12641071"/>
              <a:gd name="connsiteY29-5048" fmla="*/ 619406 h 5795240"/>
              <a:gd name="connsiteX30-5049" fmla="*/ 6234035 w 12641071"/>
              <a:gd name="connsiteY30-5050" fmla="*/ 658746 h 5795240"/>
              <a:gd name="connsiteX31-5051" fmla="*/ 6274009 w 12641071"/>
              <a:gd name="connsiteY31-5052" fmla="*/ 760197 h 5795240"/>
              <a:gd name="connsiteX32-5053" fmla="*/ 6287839 w 12641071"/>
              <a:gd name="connsiteY32-5054" fmla="*/ 801938 h 5795240"/>
              <a:gd name="connsiteX33-5055" fmla="*/ 6321546 w 12641071"/>
              <a:gd name="connsiteY33-5056" fmla="*/ 948207 h 5795240"/>
              <a:gd name="connsiteX34-5057" fmla="*/ 6321550 w 12641071"/>
              <a:gd name="connsiteY34-5058" fmla="*/ 948224 h 5795240"/>
              <a:gd name="connsiteX35-5059" fmla="*/ 6334438 w 12641071"/>
              <a:gd name="connsiteY35-5060" fmla="*/ 1118571 h 5795240"/>
              <a:gd name="connsiteX36-5061" fmla="*/ 6334438 w 12641071"/>
              <a:gd name="connsiteY36-5062" fmla="*/ 1118570 h 5795240"/>
              <a:gd name="connsiteX37-5063" fmla="*/ 6321550 w 12641071"/>
              <a:gd name="connsiteY37-5064" fmla="*/ 948222 h 5795240"/>
              <a:gd name="connsiteX38-5065" fmla="*/ 6321546 w 12641071"/>
              <a:gd name="connsiteY38-5066" fmla="*/ 948207 h 5795240"/>
              <a:gd name="connsiteX39-5067" fmla="*/ 6295696 w 12641071"/>
              <a:gd name="connsiteY39-5068" fmla="*/ 825653 h 5795240"/>
              <a:gd name="connsiteX40-5069" fmla="*/ 6287839 w 12641071"/>
              <a:gd name="connsiteY40-5070" fmla="*/ 801938 h 5795240"/>
              <a:gd name="connsiteX41-5071" fmla="*/ 6284151 w 12641071"/>
              <a:gd name="connsiteY41-5072" fmla="*/ 785941 h 5795240"/>
              <a:gd name="connsiteX42-5073" fmla="*/ 6274009 w 12641071"/>
              <a:gd name="connsiteY42-5074" fmla="*/ 760197 h 5795240"/>
              <a:gd name="connsiteX43-5075" fmla="*/ 6256852 w 12641071"/>
              <a:gd name="connsiteY43-5076" fmla="*/ 708420 h 5795240"/>
              <a:gd name="connsiteX44-5077" fmla="*/ 6234035 w 12641071"/>
              <a:gd name="connsiteY44-5078" fmla="*/ 658746 h 5795240"/>
              <a:gd name="connsiteX45-5079" fmla="*/ 6224136 w 12641071"/>
              <a:gd name="connsiteY45-5080" fmla="*/ 633624 h 5795240"/>
              <a:gd name="connsiteX46-5081" fmla="*/ 6215965 w 12641071"/>
              <a:gd name="connsiteY46-5082" fmla="*/ 619406 h 5795240"/>
              <a:gd name="connsiteX47-5083" fmla="*/ 6205824 w 12641071"/>
              <a:gd name="connsiteY47-5084" fmla="*/ 597325 h 5795240"/>
              <a:gd name="connsiteX48-5085" fmla="*/ 6143427 w 12641071"/>
              <a:gd name="connsiteY48-5086" fmla="*/ 493200 h 5795240"/>
              <a:gd name="connsiteX49-5087" fmla="*/ 6143408 w 12641071"/>
              <a:gd name="connsiteY49-5088" fmla="*/ 493167 h 5795240"/>
              <a:gd name="connsiteX50-5089" fmla="*/ 6105193 w 12641071"/>
              <a:gd name="connsiteY50-5090" fmla="*/ 442067 h 5795240"/>
              <a:gd name="connsiteX51-5091" fmla="*/ 6141460 w 12641071"/>
              <a:gd name="connsiteY51-5092" fmla="*/ 475027 h 5795240"/>
              <a:gd name="connsiteX52-5093" fmla="*/ 6788665 w 12641071"/>
              <a:gd name="connsiteY52-5094" fmla="*/ 707369 h 5795240"/>
              <a:gd name="connsiteX53-5095" fmla="*/ 7184710 w 12641071"/>
              <a:gd name="connsiteY53-5096" fmla="*/ 627411 h 5795240"/>
              <a:gd name="connsiteX54-5097" fmla="*/ 7264545 w 12641071"/>
              <a:gd name="connsiteY54-5098" fmla="*/ 588952 h 5795240"/>
              <a:gd name="connsiteX55-5099" fmla="*/ 7213686 w 12641071"/>
              <a:gd name="connsiteY55-5100" fmla="*/ 626983 h 5795240"/>
              <a:gd name="connsiteX56-5101" fmla="*/ 7128319 w 12641071"/>
              <a:gd name="connsiteY56-5102" fmla="*/ 705504 h 5795240"/>
              <a:gd name="connsiteX57-5103" fmla="*/ 7083110 w 12641071"/>
              <a:gd name="connsiteY57-5104" fmla="*/ 757072 h 5795240"/>
              <a:gd name="connsiteX58-5105" fmla="*/ 7083111 w 12641071"/>
              <a:gd name="connsiteY58-5106" fmla="*/ 757072 h 5795240"/>
              <a:gd name="connsiteX59-5107" fmla="*/ 7128319 w 12641071"/>
              <a:gd name="connsiteY59-5108" fmla="*/ 705506 h 5795240"/>
              <a:gd name="connsiteX60-5109" fmla="*/ 7213686 w 12641071"/>
              <a:gd name="connsiteY60-5110" fmla="*/ 626984 h 5795240"/>
              <a:gd name="connsiteX61-5111" fmla="*/ 7264545 w 12641071"/>
              <a:gd name="connsiteY61-5112" fmla="*/ 588953 h 5795240"/>
              <a:gd name="connsiteX62-5113" fmla="*/ 7273651 w 12641071"/>
              <a:gd name="connsiteY62-5114" fmla="*/ 584566 h 5795240"/>
              <a:gd name="connsiteX63-5115" fmla="*/ 7314851 w 12641071"/>
              <a:gd name="connsiteY63-5116" fmla="*/ 559537 h 5795240"/>
              <a:gd name="connsiteX64-5117" fmla="*/ 7354131 w 12641071"/>
              <a:gd name="connsiteY64-5118" fmla="*/ 565467 h 5795240"/>
              <a:gd name="connsiteX65-5119" fmla="*/ 7429608 w 12641071"/>
              <a:gd name="connsiteY65-5120" fmla="*/ 586051 h 5795240"/>
              <a:gd name="connsiteX66-5121" fmla="*/ 7429611 w 12641071"/>
              <a:gd name="connsiteY66-5122" fmla="*/ 586050 h 5795240"/>
              <a:gd name="connsiteX67-5123" fmla="*/ 7354132 w 12641071"/>
              <a:gd name="connsiteY67-5124" fmla="*/ 565465 h 5795240"/>
              <a:gd name="connsiteX68-5125" fmla="*/ 7314853 w 12641071"/>
              <a:gd name="connsiteY68-5126" fmla="*/ 559536 h 5795240"/>
              <a:gd name="connsiteX69-5127" fmla="*/ 7314851 w 12641071"/>
              <a:gd name="connsiteY69-5128" fmla="*/ 559537 h 5795240"/>
              <a:gd name="connsiteX70-5129" fmla="*/ 7314849 w 12641071"/>
              <a:gd name="connsiteY70-5130" fmla="*/ 559537 h 5795240"/>
              <a:gd name="connsiteX71-5131" fmla="*/ 7273651 w 12641071"/>
              <a:gd name="connsiteY71-5132" fmla="*/ 584565 h 5795240"/>
              <a:gd name="connsiteX72-5133" fmla="*/ 7264545 w 12641071"/>
              <a:gd name="connsiteY72-5134" fmla="*/ 588952 h 5795240"/>
              <a:gd name="connsiteX73-5135" fmla="*/ 7296407 w 12641071"/>
              <a:gd name="connsiteY73-5136" fmla="*/ 565126 h 5795240"/>
              <a:gd name="connsiteX74-5137" fmla="*/ 7307447 w 12641071"/>
              <a:gd name="connsiteY74-5138" fmla="*/ 558419 h 5795240"/>
              <a:gd name="connsiteX75-5139" fmla="*/ 7307450 w 12641071"/>
              <a:gd name="connsiteY75-5140" fmla="*/ 558419 h 5795240"/>
              <a:gd name="connsiteX76-5141" fmla="*/ 7385004 w 12641071"/>
              <a:gd name="connsiteY76-5142" fmla="*/ 511303 h 5795240"/>
              <a:gd name="connsiteX77-5143" fmla="*/ 7391626 w 12641071"/>
              <a:gd name="connsiteY77-5144" fmla="*/ 508114 h 5795240"/>
              <a:gd name="connsiteX78-5145" fmla="*/ 7391631 w 12641071"/>
              <a:gd name="connsiteY78-5146" fmla="*/ 508110 h 5795240"/>
              <a:gd name="connsiteX79-5147" fmla="*/ 7478934 w 12641071"/>
              <a:gd name="connsiteY79-5148" fmla="*/ 466053 h 5795240"/>
              <a:gd name="connsiteX80-5149" fmla="*/ 7897193 w 12641071"/>
              <a:gd name="connsiteY80-5150" fmla="*/ 381611 h 5795240"/>
              <a:gd name="connsiteX81-5151" fmla="*/ 8788216 w 12641071"/>
              <a:gd name="connsiteY81-5152" fmla="*/ 855364 h 5795240"/>
              <a:gd name="connsiteX82-5153" fmla="*/ 8832362 w 12641071"/>
              <a:gd name="connsiteY82-5154" fmla="*/ 928030 h 5795240"/>
              <a:gd name="connsiteX83-5155" fmla="*/ 8832362 w 12641071"/>
              <a:gd name="connsiteY83-5156" fmla="*/ 928033 h 5795240"/>
              <a:gd name="connsiteX84-5157" fmla="*/ 8842040 w 12641071"/>
              <a:gd name="connsiteY84-5158" fmla="*/ 943961 h 5795240"/>
              <a:gd name="connsiteX85-5159" fmla="*/ 8856144 w 12641071"/>
              <a:gd name="connsiteY85-5160" fmla="*/ 973241 h 5795240"/>
              <a:gd name="connsiteX86-5161" fmla="*/ 8856145 w 12641071"/>
              <a:gd name="connsiteY86-5162" fmla="*/ 973241 h 5795240"/>
              <a:gd name="connsiteX87-5163" fmla="*/ 8878117 w 12641071"/>
              <a:gd name="connsiteY87-5164" fmla="*/ 1018851 h 5795240"/>
              <a:gd name="connsiteX88-5165" fmla="*/ 8877719 w 12641071"/>
              <a:gd name="connsiteY88-5166" fmla="*/ 1018369 h 5795240"/>
              <a:gd name="connsiteX89-5167" fmla="*/ 8853250 w 12641071"/>
              <a:gd name="connsiteY89-5168" fmla="*/ 973288 h 5795240"/>
              <a:gd name="connsiteX90-5169" fmla="*/ 8853249 w 12641071"/>
              <a:gd name="connsiteY90-5170" fmla="*/ 973288 h 5795240"/>
              <a:gd name="connsiteX91-5171" fmla="*/ 8853248 w 12641071"/>
              <a:gd name="connsiteY91-5172" fmla="*/ 973287 h 5795240"/>
              <a:gd name="connsiteX92-5173" fmla="*/ 8849677 w 12641071"/>
              <a:gd name="connsiteY92-5174" fmla="*/ 973341 h 5795240"/>
              <a:gd name="connsiteX93-5175" fmla="*/ 8641543 w 12641071"/>
              <a:gd name="connsiteY93-5176" fmla="*/ 916577 h 5795240"/>
              <a:gd name="connsiteX94-5177" fmla="*/ 8641545 w 12641071"/>
              <a:gd name="connsiteY94-5178" fmla="*/ 916580 h 5795240"/>
              <a:gd name="connsiteX95-5179" fmla="*/ 8849676 w 12641071"/>
              <a:gd name="connsiteY95-5180" fmla="*/ 973343 h 5795240"/>
              <a:gd name="connsiteX96-5181" fmla="*/ 8853248 w 12641071"/>
              <a:gd name="connsiteY96-5182" fmla="*/ 973288 h 5795240"/>
              <a:gd name="connsiteX97-5183" fmla="*/ 8877719 w 12641071"/>
              <a:gd name="connsiteY97-5184" fmla="*/ 1018371 h 5795240"/>
              <a:gd name="connsiteX98-5185" fmla="*/ 8878116 w 12641071"/>
              <a:gd name="connsiteY98-5186" fmla="*/ 1018851 h 5795240"/>
              <a:gd name="connsiteX99-5187" fmla="*/ 8887288 w 12641071"/>
              <a:gd name="connsiteY99-5188" fmla="*/ 1037892 h 5795240"/>
              <a:gd name="connsiteX100-5189" fmla="*/ 8949899 w 12641071"/>
              <a:gd name="connsiteY100-5190" fmla="*/ 1239592 h 5795240"/>
              <a:gd name="connsiteX101-5191" fmla="*/ 8968437 w 12641071"/>
              <a:gd name="connsiteY101-5192" fmla="*/ 1423482 h 5795240"/>
              <a:gd name="connsiteX102-5193" fmla="*/ 8949899 w 12641071"/>
              <a:gd name="connsiteY102-5194" fmla="*/ 1239591 h 5795240"/>
              <a:gd name="connsiteX103-5195" fmla="*/ 8887288 w 12641071"/>
              <a:gd name="connsiteY103-5196" fmla="*/ 1037890 h 5795240"/>
              <a:gd name="connsiteX104-5197" fmla="*/ 8878116 w 12641071"/>
              <a:gd name="connsiteY104-5198" fmla="*/ 1018851 h 5795240"/>
              <a:gd name="connsiteX105-5199" fmla="*/ 8931285 w 12641071"/>
              <a:gd name="connsiteY105-5200" fmla="*/ 1083292 h 5795240"/>
              <a:gd name="connsiteX106-5201" fmla="*/ 9241478 w 12641071"/>
              <a:gd name="connsiteY106-5202" fmla="*/ 1211778 h 5795240"/>
              <a:gd name="connsiteX107-5203" fmla="*/ 9605238 w 12641071"/>
              <a:gd name="connsiteY107-5204" fmla="*/ 1018369 h 5795240"/>
              <a:gd name="connsiteX108-5205" fmla="*/ 9636247 w 12641071"/>
              <a:gd name="connsiteY108-5206" fmla="*/ 961241 h 5795240"/>
              <a:gd name="connsiteX109-5207" fmla="*/ 9641995 w 12641071"/>
              <a:gd name="connsiteY109-5208" fmla="*/ 961152 h 5795240"/>
              <a:gd name="connsiteX110-5209" fmla="*/ 9584939 w 12641071"/>
              <a:gd name="connsiteY110-5210" fmla="*/ 1079594 h 5795240"/>
              <a:gd name="connsiteX111-5211" fmla="*/ 9546257 w 12641071"/>
              <a:gd name="connsiteY111-5212" fmla="*/ 1204206 h 5795240"/>
              <a:gd name="connsiteX112-5213" fmla="*/ 9584939 w 12641071"/>
              <a:gd name="connsiteY112-5214" fmla="*/ 1079596 h 5795240"/>
              <a:gd name="connsiteX113-5215" fmla="*/ 9641995 w 12641071"/>
              <a:gd name="connsiteY113-5216" fmla="*/ 961153 h 5795240"/>
              <a:gd name="connsiteX114-5217" fmla="*/ 9653069 w 12641071"/>
              <a:gd name="connsiteY114-5218" fmla="*/ 960983 h 5795240"/>
              <a:gd name="connsiteX115-5219" fmla="*/ 9801564 w 12641071"/>
              <a:gd name="connsiteY115-5220" fmla="*/ 1196828 h 5795240"/>
              <a:gd name="connsiteX116-5221" fmla="*/ 9801566 w 12641071"/>
              <a:gd name="connsiteY116-5222" fmla="*/ 1196828 h 5795240"/>
              <a:gd name="connsiteX117-5223" fmla="*/ 9653070 w 12641071"/>
              <a:gd name="connsiteY117-5224" fmla="*/ 960982 h 5795240"/>
              <a:gd name="connsiteX118-5225" fmla="*/ 9641996 w 12641071"/>
              <a:gd name="connsiteY118-5226" fmla="*/ 961152 h 5795240"/>
              <a:gd name="connsiteX119-5227" fmla="*/ 9651917 w 12641071"/>
              <a:gd name="connsiteY119-5228" fmla="*/ 940556 h 5795240"/>
              <a:gd name="connsiteX120-5229" fmla="*/ 11050508 w 12641071"/>
              <a:gd name="connsiteY120-5230" fmla="*/ 108150 h 5795240"/>
              <a:gd name="connsiteX121-5231" fmla="*/ 12641071 w 12641071"/>
              <a:gd name="connsiteY121-5232" fmla="*/ 1698711 h 5795240"/>
              <a:gd name="connsiteX122-5233" fmla="*/ 11371062 w 12641071"/>
              <a:gd name="connsiteY122-5234" fmla="*/ 3256960 h 5795240"/>
              <a:gd name="connsiteX123-5235" fmla="*/ 11215953 w 12641071"/>
              <a:gd name="connsiteY123-5236" fmla="*/ 3280632 h 5795240"/>
              <a:gd name="connsiteX124-5237" fmla="*/ 11142318 w 12641071"/>
              <a:gd name="connsiteY124-5238" fmla="*/ 3276914 h 5795240"/>
              <a:gd name="connsiteX125-5239" fmla="*/ 11215952 w 12641071"/>
              <a:gd name="connsiteY125-5240" fmla="*/ 3280632 h 5795240"/>
              <a:gd name="connsiteX126-5241" fmla="*/ 11213133 w 12641071"/>
              <a:gd name="connsiteY126-5242" fmla="*/ 3281062 h 5795240"/>
              <a:gd name="connsiteX127-5243" fmla="*/ 11116921 w 12641071"/>
              <a:gd name="connsiteY127-5244" fmla="*/ 3285921 h 5795240"/>
              <a:gd name="connsiteX128-5245" fmla="*/ 11050507 w 12641071"/>
              <a:gd name="connsiteY128-5246" fmla="*/ 3289274 h 5795240"/>
              <a:gd name="connsiteX129-5247" fmla="*/ 11006292 w 12641071"/>
              <a:gd name="connsiteY129-5248" fmla="*/ 3287041 h 5795240"/>
              <a:gd name="connsiteX130-5249" fmla="*/ 10937101 w 12641071"/>
              <a:gd name="connsiteY130-5250" fmla="*/ 3297601 h 5795240"/>
              <a:gd name="connsiteX131-5251" fmla="*/ 10144740 w 12641071"/>
              <a:gd name="connsiteY131-5252" fmla="*/ 4089962 h 5795240"/>
              <a:gd name="connsiteX132-5253" fmla="*/ 10130374 w 12641071"/>
              <a:gd name="connsiteY132-5254" fmla="*/ 4184101 h 5795240"/>
              <a:gd name="connsiteX133-5255" fmla="*/ 10130375 w 12641071"/>
              <a:gd name="connsiteY133-5256" fmla="*/ 4184103 h 5795240"/>
              <a:gd name="connsiteX134-5257" fmla="*/ 10130656 w 12641071"/>
              <a:gd name="connsiteY134-5258" fmla="*/ 4185950 h 5795240"/>
              <a:gd name="connsiteX135-5259" fmla="*/ 10138194 w 12641071"/>
              <a:gd name="connsiteY135-5260" fmla="*/ 4335228 h 5795240"/>
              <a:gd name="connsiteX136-5261" fmla="*/ 10137710 w 12641071"/>
              <a:gd name="connsiteY136-5262" fmla="*/ 4344822 h 5795240"/>
              <a:gd name="connsiteX137-5263" fmla="*/ 10133555 w 12641071"/>
              <a:gd name="connsiteY137-5264" fmla="*/ 4427096 h 5795240"/>
              <a:gd name="connsiteX138-5265" fmla="*/ 10129312 w 12641071"/>
              <a:gd name="connsiteY138-5266" fmla="*/ 4399289 h 5795240"/>
              <a:gd name="connsiteX139-5267" fmla="*/ 10126797 w 12641071"/>
              <a:gd name="connsiteY139-5268" fmla="*/ 4349498 h 5795240"/>
              <a:gd name="connsiteX140-5269" fmla="*/ 10126796 w 12641071"/>
              <a:gd name="connsiteY140-5270" fmla="*/ 4349498 h 5795240"/>
              <a:gd name="connsiteX141-5271" fmla="*/ 10129311 w 12641071"/>
              <a:gd name="connsiteY141-5272" fmla="*/ 4399289 h 5795240"/>
              <a:gd name="connsiteX142-5273" fmla="*/ 10133554 w 12641071"/>
              <a:gd name="connsiteY142-5274" fmla="*/ 4427096 h 5795240"/>
              <a:gd name="connsiteX143-5275" fmla="*/ 10130656 w 12641071"/>
              <a:gd name="connsiteY143-5276" fmla="*/ 4484506 h 5795240"/>
              <a:gd name="connsiteX144-5277" fmla="*/ 8678182 w 12641071"/>
              <a:gd name="connsiteY144-5278" fmla="*/ 5795240 h 5795240"/>
              <a:gd name="connsiteX145-5279" fmla="*/ 7467518 w 12641071"/>
              <a:gd name="connsiteY145-5280" fmla="*/ 5151535 h 5795240"/>
              <a:gd name="connsiteX146-5281" fmla="*/ 7419945 w 12641071"/>
              <a:gd name="connsiteY146-5282" fmla="*/ 5073228 h 5795240"/>
              <a:gd name="connsiteX147-5283" fmla="*/ 7394386 w 12641071"/>
              <a:gd name="connsiteY147-5284" fmla="*/ 5031156 h 5795240"/>
              <a:gd name="connsiteX148-5285" fmla="*/ 7367299 w 12641071"/>
              <a:gd name="connsiteY148-5286" fmla="*/ 4974928 h 5795240"/>
              <a:gd name="connsiteX149-5287" fmla="*/ 7332905 w 12641071"/>
              <a:gd name="connsiteY149-5288" fmla="*/ 4903531 h 5795240"/>
              <a:gd name="connsiteX150-5289" fmla="*/ 7320958 w 12641071"/>
              <a:gd name="connsiteY150-5290" fmla="*/ 4870887 h 5795240"/>
              <a:gd name="connsiteX151-5291" fmla="*/ 7322174 w 12641071"/>
              <a:gd name="connsiteY151-5292" fmla="*/ 4872361 h 5795240"/>
              <a:gd name="connsiteX152-5293" fmla="*/ 7362630 w 12641071"/>
              <a:gd name="connsiteY152-5294" fmla="*/ 4938954 h 5795240"/>
              <a:gd name="connsiteX153-5295" fmla="*/ 7380779 w 12641071"/>
              <a:gd name="connsiteY153-5296" fmla="*/ 4976628 h 5795240"/>
              <a:gd name="connsiteX154-5297" fmla="*/ 7391210 w 12641071"/>
              <a:gd name="connsiteY154-5298" fmla="*/ 4977944 h 5795240"/>
              <a:gd name="connsiteX155-5299" fmla="*/ 7380780 w 12641071"/>
              <a:gd name="connsiteY155-5300" fmla="*/ 4976628 h 5795240"/>
              <a:gd name="connsiteX156-5301" fmla="*/ 7362631 w 12641071"/>
              <a:gd name="connsiteY156-5302" fmla="*/ 4938954 h 5795240"/>
              <a:gd name="connsiteX157-5303" fmla="*/ 7322175 w 12641071"/>
              <a:gd name="connsiteY157-5304" fmla="*/ 4872361 h 5795240"/>
              <a:gd name="connsiteX158-5305" fmla="*/ 7320959 w 12641071"/>
              <a:gd name="connsiteY158-5306" fmla="*/ 4870887 h 5795240"/>
              <a:gd name="connsiteX159-5307" fmla="*/ 7283811 w 12641071"/>
              <a:gd name="connsiteY159-5308" fmla="*/ 4769391 h 5795240"/>
              <a:gd name="connsiteX160-5309" fmla="*/ 7272112 w 12641071"/>
              <a:gd name="connsiteY160-5310" fmla="*/ 4718630 h 5795240"/>
              <a:gd name="connsiteX161-5311" fmla="*/ 7272111 w 12641071"/>
              <a:gd name="connsiteY161-5312" fmla="*/ 4718630 h 5795240"/>
              <a:gd name="connsiteX162-5313" fmla="*/ 7283810 w 12641071"/>
              <a:gd name="connsiteY162-5314" fmla="*/ 4769391 h 5795240"/>
              <a:gd name="connsiteX163-5315" fmla="*/ 7320958 w 12641071"/>
              <a:gd name="connsiteY163-5316" fmla="*/ 4870887 h 5795240"/>
              <a:gd name="connsiteX164-5317" fmla="*/ 7223551 w 12641071"/>
              <a:gd name="connsiteY164-5318" fmla="*/ 4752829 h 5795240"/>
              <a:gd name="connsiteX165-5319" fmla="*/ 6652445 w 12641071"/>
              <a:gd name="connsiteY165-5320" fmla="*/ 4516269 h 5795240"/>
              <a:gd name="connsiteX166-5321" fmla="*/ 6200873 w 12641071"/>
              <a:gd name="connsiteY166-5322" fmla="*/ 4654206 h 5795240"/>
              <a:gd name="connsiteX167-5323" fmla="*/ 6088813 w 12641071"/>
              <a:gd name="connsiteY167-5324" fmla="*/ 4746663 h 5795240"/>
              <a:gd name="connsiteX168-5325" fmla="*/ 6043019 w 12641071"/>
              <a:gd name="connsiteY168-5326" fmla="*/ 4807902 h 5795240"/>
              <a:gd name="connsiteX169-5327" fmla="*/ 6043021 w 12641071"/>
              <a:gd name="connsiteY169-5328" fmla="*/ 4807902 h 5795240"/>
              <a:gd name="connsiteX170-5329" fmla="*/ 6023271 w 12641071"/>
              <a:gd name="connsiteY170-5330" fmla="*/ 4834312 h 5795240"/>
              <a:gd name="connsiteX171-5331" fmla="*/ 5970678 w 12641071"/>
              <a:gd name="connsiteY171-5332" fmla="*/ 4892181 h 5795240"/>
              <a:gd name="connsiteX172-5333" fmla="*/ 5982717 w 12641071"/>
              <a:gd name="connsiteY172-5334" fmla="*/ 4872361 h 5795240"/>
              <a:gd name="connsiteX173-5335" fmla="*/ 5970675 w 12641071"/>
              <a:gd name="connsiteY173-5336" fmla="*/ 4892181 h 5795240"/>
              <a:gd name="connsiteX174-5337" fmla="*/ 5935320 w 12641071"/>
              <a:gd name="connsiteY174-5338" fmla="*/ 4931081 h 5795240"/>
              <a:gd name="connsiteX175-5339" fmla="*/ 4971763 w 12641071"/>
              <a:gd name="connsiteY175-5340" fmla="*/ 5330200 h 5795240"/>
              <a:gd name="connsiteX176-5341" fmla="*/ 3716172 w 12641071"/>
              <a:gd name="connsiteY176-5342" fmla="*/ 4497938 h 5795240"/>
              <a:gd name="connsiteX177-5343" fmla="*/ 3710773 w 12641071"/>
              <a:gd name="connsiteY177-5344" fmla="*/ 4483182 h 5795240"/>
              <a:gd name="connsiteX178-5345" fmla="*/ 3710773 w 12641071"/>
              <a:gd name="connsiteY178-5346" fmla="*/ 4483181 h 5795240"/>
              <a:gd name="connsiteX179-5347" fmla="*/ 3674984 w 12641071"/>
              <a:gd name="connsiteY179-5348" fmla="*/ 4385402 h 5795240"/>
              <a:gd name="connsiteX180-5349" fmla="*/ 3670349 w 12641071"/>
              <a:gd name="connsiteY180-5350" fmla="*/ 4372742 h 5795240"/>
              <a:gd name="connsiteX181-5351" fmla="*/ 3659438 w 12641071"/>
              <a:gd name="connsiteY181-5352" fmla="*/ 4330309 h 5795240"/>
              <a:gd name="connsiteX182-5353" fmla="*/ 3672084 w 12641071"/>
              <a:gd name="connsiteY182-5354" fmla="*/ 4353606 h 5795240"/>
              <a:gd name="connsiteX183-5355" fmla="*/ 3659440 w 12641071"/>
              <a:gd name="connsiteY183-5356" fmla="*/ 4330309 h 5795240"/>
              <a:gd name="connsiteX184-5357" fmla="*/ 3613217 w 12641071"/>
              <a:gd name="connsiteY184-5358" fmla="*/ 4245153 h 5795240"/>
              <a:gd name="connsiteX185-5359" fmla="*/ 3083792 w 12641071"/>
              <a:gd name="connsiteY185-5360" fmla="*/ 3963660 h 5795240"/>
              <a:gd name="connsiteX186-5361" fmla="*/ 2835272 w 12641071"/>
              <a:gd name="connsiteY186-5362" fmla="*/ 4013833 h 5795240"/>
              <a:gd name="connsiteX187-5363" fmla="*/ 2820214 w 12641071"/>
              <a:gd name="connsiteY187-5364" fmla="*/ 4022007 h 5795240"/>
              <a:gd name="connsiteX188-5365" fmla="*/ 2820212 w 12641071"/>
              <a:gd name="connsiteY188-5366" fmla="*/ 4022008 h 5795240"/>
              <a:gd name="connsiteX189-5367" fmla="*/ 2820206 w 12641071"/>
              <a:gd name="connsiteY189-5368" fmla="*/ 4022011 h 5795240"/>
              <a:gd name="connsiteX190-5369" fmla="*/ 2813481 w 12641071"/>
              <a:gd name="connsiteY190-5370" fmla="*/ 4027041 h 5795240"/>
              <a:gd name="connsiteX191-5371" fmla="*/ 2762875 w 12641071"/>
              <a:gd name="connsiteY191-5372" fmla="*/ 4057784 h 5795240"/>
              <a:gd name="connsiteX192-5373" fmla="*/ 2762878 w 12641071"/>
              <a:gd name="connsiteY192-5374" fmla="*/ 4057784 h 5795240"/>
              <a:gd name="connsiteX193-5375" fmla="*/ 2694694 w 12641071"/>
              <a:gd name="connsiteY193-5376" fmla="*/ 4099208 h 5795240"/>
              <a:gd name="connsiteX194-5377" fmla="*/ 2726822 w 12641071"/>
              <a:gd name="connsiteY194-5378" fmla="*/ 4072700 h 5795240"/>
              <a:gd name="connsiteX195-5379" fmla="*/ 2757719 w 12641071"/>
              <a:gd name="connsiteY195-5380" fmla="*/ 4055929 h 5795240"/>
              <a:gd name="connsiteX196-5381" fmla="*/ 2757718 w 12641071"/>
              <a:gd name="connsiteY196-5382" fmla="*/ 4055928 h 5795240"/>
              <a:gd name="connsiteX197-5383" fmla="*/ 2726820 w 12641071"/>
              <a:gd name="connsiteY197-5384" fmla="*/ 4072700 h 5795240"/>
              <a:gd name="connsiteX198-5385" fmla="*/ 2694692 w 12641071"/>
              <a:gd name="connsiteY198-5386" fmla="*/ 4099208 h 5795240"/>
              <a:gd name="connsiteX199-5387" fmla="*/ 2664698 w 12641071"/>
              <a:gd name="connsiteY199-5388" fmla="*/ 4117431 h 5795240"/>
              <a:gd name="connsiteX200-5389" fmla="*/ 1804544 w 12641071"/>
              <a:gd name="connsiteY200-5390" fmla="*/ 4335229 h 5795240"/>
              <a:gd name="connsiteX201-5391" fmla="*/ 0 w 12641071"/>
              <a:gd name="connsiteY201-5392" fmla="*/ 2530685 h 5795240"/>
              <a:gd name="connsiteX202-5393" fmla="*/ 1804544 w 12641071"/>
              <a:gd name="connsiteY202-5394" fmla="*/ 726143 h 5795240"/>
              <a:gd name="connsiteX203-5395" fmla="*/ 3080549 w 12641071"/>
              <a:gd name="connsiteY203-5396" fmla="*/ 1254682 h 5795240"/>
              <a:gd name="connsiteX204-5397" fmla="*/ 3106404 w 12641071"/>
              <a:gd name="connsiteY204-5398" fmla="*/ 1283128 h 5795240"/>
              <a:gd name="connsiteX205-5399" fmla="*/ 3125122 w 12641071"/>
              <a:gd name="connsiteY205-5400" fmla="*/ 1317614 h 5795240"/>
              <a:gd name="connsiteX206-5401" fmla="*/ 3139022 w 12641071"/>
              <a:gd name="connsiteY206-5402" fmla="*/ 1334461 h 5795240"/>
              <a:gd name="connsiteX207-5403" fmla="*/ 3139022 w 12641071"/>
              <a:gd name="connsiteY207-5404" fmla="*/ 1334462 h 5795240"/>
              <a:gd name="connsiteX208-5405" fmla="*/ 3234533 w 12641071"/>
              <a:gd name="connsiteY208-5406" fmla="*/ 1432995 h 5795240"/>
              <a:gd name="connsiteX209-5407" fmla="*/ 3268676 w 12641071"/>
              <a:gd name="connsiteY209-5408" fmla="*/ 1461167 h 5795240"/>
              <a:gd name="connsiteX210-5409" fmla="*/ 3565826 w 12641071"/>
              <a:gd name="connsiteY210-5410" fmla="*/ 1551935 h 5795240"/>
              <a:gd name="connsiteX211-5411" fmla="*/ 4086504 w 12641071"/>
              <a:gd name="connsiteY211-5412" fmla="*/ 1127574 h 5795240"/>
              <a:gd name="connsiteX212-5413" fmla="*/ 4094702 w 12641071"/>
              <a:gd name="connsiteY212-5414" fmla="*/ 1046255 h 5795240"/>
              <a:gd name="connsiteX213-5415" fmla="*/ 4101065 w 12641071"/>
              <a:gd name="connsiteY213-5416" fmla="*/ 1044040 h 5795240"/>
              <a:gd name="connsiteX214-5417" fmla="*/ 4097301 w 12641071"/>
              <a:gd name="connsiteY214-5418" fmla="*/ 1118570 h 5795240"/>
              <a:gd name="connsiteX215-5419" fmla="*/ 4101065 w 12641071"/>
              <a:gd name="connsiteY215-5420" fmla="*/ 1044042 h 5795240"/>
              <a:gd name="connsiteX216-5421" fmla="*/ 4206937 w 12641071"/>
              <a:gd name="connsiteY216-5422" fmla="*/ 1007188 h 5795240"/>
              <a:gd name="connsiteX217-5423" fmla="*/ 4206937 w 12641071"/>
              <a:gd name="connsiteY217-5424" fmla="*/ 1007186 h 5795240"/>
              <a:gd name="connsiteX218-5425" fmla="*/ 4101067 w 12641071"/>
              <a:gd name="connsiteY218-5426" fmla="*/ 1044040 h 5795240"/>
              <a:gd name="connsiteX219-5427" fmla="*/ 4103078 w 12641071"/>
              <a:gd name="connsiteY219-5428" fmla="*/ 1004204 h 5795240"/>
              <a:gd name="connsiteX220-5429" fmla="*/ 5215874 w 12641071"/>
              <a:gd name="connsiteY220-5430" fmla="*/ 0 h 5795240"/>
              <a:gd name="connsiteX0-5431" fmla="*/ 5964869 w 12641071"/>
              <a:gd name="connsiteY0-5432" fmla="*/ 4795171 h 5795240"/>
              <a:gd name="connsiteX1-5433" fmla="*/ 6019264 w 12641071"/>
              <a:gd name="connsiteY1-5434" fmla="*/ 4804905 h 5795240"/>
              <a:gd name="connsiteX2-5435" fmla="*/ 6036570 w 12641071"/>
              <a:gd name="connsiteY2-5436" fmla="*/ 4807089 h 5795240"/>
              <a:gd name="connsiteX3-5437" fmla="*/ 6019265 w 12641071"/>
              <a:gd name="connsiteY3-5438" fmla="*/ 4804905 h 5795240"/>
              <a:gd name="connsiteX4-5439" fmla="*/ 5964869 w 12641071"/>
              <a:gd name="connsiteY4-5440" fmla="*/ 4795171 h 5795240"/>
              <a:gd name="connsiteX5-5441" fmla="*/ 3682364 w 12641071"/>
              <a:gd name="connsiteY5-5442" fmla="*/ 4386723 h 5795240"/>
              <a:gd name="connsiteX6-5443" fmla="*/ 3772428 w 12641071"/>
              <a:gd name="connsiteY6-5444" fmla="*/ 4402840 h 5795240"/>
              <a:gd name="connsiteX7-5445" fmla="*/ 3772428 w 12641071"/>
              <a:gd name="connsiteY7-5446" fmla="*/ 4402840 h 5795240"/>
              <a:gd name="connsiteX8-5447" fmla="*/ 3682364 w 12641071"/>
              <a:gd name="connsiteY8-5448" fmla="*/ 4386723 h 5795240"/>
              <a:gd name="connsiteX9-5449" fmla="*/ 3202490 w 12641071"/>
              <a:gd name="connsiteY9-5450" fmla="*/ 1406560 h 5795240"/>
              <a:gd name="connsiteX10-5451" fmla="*/ 3190020 w 12641071"/>
              <a:gd name="connsiteY10-5452" fmla="*/ 1396272 h 5795240"/>
              <a:gd name="connsiteX11-5453" fmla="*/ 3202490 w 12641071"/>
              <a:gd name="connsiteY11-5454" fmla="*/ 1406560 h 5795240"/>
              <a:gd name="connsiteX12-5455" fmla="*/ 6034389 w 12641071"/>
              <a:gd name="connsiteY12-5456" fmla="*/ 371047 h 5795240"/>
              <a:gd name="connsiteX13-5457" fmla="*/ 5912002 w 12641071"/>
              <a:gd name="connsiteY13-5458" fmla="*/ 413650 h 5795240"/>
              <a:gd name="connsiteX14-5459" fmla="*/ 5912002 w 12641071"/>
              <a:gd name="connsiteY14-5460" fmla="*/ 413650 h 5795240"/>
              <a:gd name="connsiteX15-5461" fmla="*/ 6034389 w 12641071"/>
              <a:gd name="connsiteY15-5462" fmla="*/ 371047 h 5795240"/>
              <a:gd name="connsiteX16-5463" fmla="*/ 5215874 w 12641071"/>
              <a:gd name="connsiteY16-5464" fmla="*/ 0 h 5795240"/>
              <a:gd name="connsiteX17-5465" fmla="*/ 5927386 w 12641071"/>
              <a:gd name="connsiteY17-5466" fmla="*/ 255427 h 5795240"/>
              <a:gd name="connsiteX18-5467" fmla="*/ 5974443 w 12641071"/>
              <a:gd name="connsiteY18-5468" fmla="*/ 298195 h 5795240"/>
              <a:gd name="connsiteX19-5469" fmla="*/ 5974448 w 12641071"/>
              <a:gd name="connsiteY19-5470" fmla="*/ 298200 h 5795240"/>
              <a:gd name="connsiteX20-5471" fmla="*/ 6006819 w 12641071"/>
              <a:gd name="connsiteY20-5472" fmla="*/ 327622 h 5795240"/>
              <a:gd name="connsiteX21-5473" fmla="*/ 6043427 w 12641071"/>
              <a:gd name="connsiteY21-5474" fmla="*/ 367901 h 5795240"/>
              <a:gd name="connsiteX22-5475" fmla="*/ 6043429 w 12641071"/>
              <a:gd name="connsiteY22-5476" fmla="*/ 367901 h 5795240"/>
              <a:gd name="connsiteX23-5477" fmla="*/ 6079014 w 12641071"/>
              <a:gd name="connsiteY23-5478" fmla="*/ 407056 h 5795240"/>
              <a:gd name="connsiteX24-5479" fmla="*/ 6105193 w 12641071"/>
              <a:gd name="connsiteY24-5480" fmla="*/ 442067 h 5795240"/>
              <a:gd name="connsiteX25-5481" fmla="*/ 6069206 w 12641071"/>
              <a:gd name="connsiteY25-5482" fmla="*/ 409359 h 5795240"/>
              <a:gd name="connsiteX26-5483" fmla="*/ 6105193 w 12641071"/>
              <a:gd name="connsiteY26-5484" fmla="*/ 442069 h 5795240"/>
              <a:gd name="connsiteX27-5485" fmla="*/ 6143408 w 12641071"/>
              <a:gd name="connsiteY27-5486" fmla="*/ 493169 h 5795240"/>
              <a:gd name="connsiteX28-5487" fmla="*/ 6143427 w 12641071"/>
              <a:gd name="connsiteY28-5488" fmla="*/ 493200 h 5795240"/>
              <a:gd name="connsiteX29-5489" fmla="*/ 6215965 w 12641071"/>
              <a:gd name="connsiteY29-5490" fmla="*/ 619406 h 5795240"/>
              <a:gd name="connsiteX30-5491" fmla="*/ 6234035 w 12641071"/>
              <a:gd name="connsiteY30-5492" fmla="*/ 658746 h 5795240"/>
              <a:gd name="connsiteX31-5493" fmla="*/ 6274009 w 12641071"/>
              <a:gd name="connsiteY31-5494" fmla="*/ 760197 h 5795240"/>
              <a:gd name="connsiteX32-5495" fmla="*/ 6287839 w 12641071"/>
              <a:gd name="connsiteY32-5496" fmla="*/ 801938 h 5795240"/>
              <a:gd name="connsiteX33-5497" fmla="*/ 6321546 w 12641071"/>
              <a:gd name="connsiteY33-5498" fmla="*/ 948207 h 5795240"/>
              <a:gd name="connsiteX34-5499" fmla="*/ 6321550 w 12641071"/>
              <a:gd name="connsiteY34-5500" fmla="*/ 948224 h 5795240"/>
              <a:gd name="connsiteX35-5501" fmla="*/ 6334438 w 12641071"/>
              <a:gd name="connsiteY35-5502" fmla="*/ 1118571 h 5795240"/>
              <a:gd name="connsiteX36-5503" fmla="*/ 6334438 w 12641071"/>
              <a:gd name="connsiteY36-5504" fmla="*/ 1118570 h 5795240"/>
              <a:gd name="connsiteX37-5505" fmla="*/ 6321550 w 12641071"/>
              <a:gd name="connsiteY37-5506" fmla="*/ 948222 h 5795240"/>
              <a:gd name="connsiteX38-5507" fmla="*/ 6321546 w 12641071"/>
              <a:gd name="connsiteY38-5508" fmla="*/ 948207 h 5795240"/>
              <a:gd name="connsiteX39-5509" fmla="*/ 6295696 w 12641071"/>
              <a:gd name="connsiteY39-5510" fmla="*/ 825653 h 5795240"/>
              <a:gd name="connsiteX40-5511" fmla="*/ 6287839 w 12641071"/>
              <a:gd name="connsiteY40-5512" fmla="*/ 801938 h 5795240"/>
              <a:gd name="connsiteX41-5513" fmla="*/ 6284151 w 12641071"/>
              <a:gd name="connsiteY41-5514" fmla="*/ 785941 h 5795240"/>
              <a:gd name="connsiteX42-5515" fmla="*/ 6274009 w 12641071"/>
              <a:gd name="connsiteY42-5516" fmla="*/ 760197 h 5795240"/>
              <a:gd name="connsiteX43-5517" fmla="*/ 6256852 w 12641071"/>
              <a:gd name="connsiteY43-5518" fmla="*/ 708420 h 5795240"/>
              <a:gd name="connsiteX44-5519" fmla="*/ 6234035 w 12641071"/>
              <a:gd name="connsiteY44-5520" fmla="*/ 658746 h 5795240"/>
              <a:gd name="connsiteX45-5521" fmla="*/ 6224136 w 12641071"/>
              <a:gd name="connsiteY45-5522" fmla="*/ 633624 h 5795240"/>
              <a:gd name="connsiteX46-5523" fmla="*/ 6215965 w 12641071"/>
              <a:gd name="connsiteY46-5524" fmla="*/ 619406 h 5795240"/>
              <a:gd name="connsiteX47-5525" fmla="*/ 6205824 w 12641071"/>
              <a:gd name="connsiteY47-5526" fmla="*/ 597325 h 5795240"/>
              <a:gd name="connsiteX48-5527" fmla="*/ 6143427 w 12641071"/>
              <a:gd name="connsiteY48-5528" fmla="*/ 493200 h 5795240"/>
              <a:gd name="connsiteX49-5529" fmla="*/ 6143408 w 12641071"/>
              <a:gd name="connsiteY49-5530" fmla="*/ 493167 h 5795240"/>
              <a:gd name="connsiteX50-5531" fmla="*/ 6105193 w 12641071"/>
              <a:gd name="connsiteY50-5532" fmla="*/ 442067 h 5795240"/>
              <a:gd name="connsiteX51-5533" fmla="*/ 6141460 w 12641071"/>
              <a:gd name="connsiteY51-5534" fmla="*/ 475027 h 5795240"/>
              <a:gd name="connsiteX52-5535" fmla="*/ 6788665 w 12641071"/>
              <a:gd name="connsiteY52-5536" fmla="*/ 707369 h 5795240"/>
              <a:gd name="connsiteX53-5537" fmla="*/ 7184710 w 12641071"/>
              <a:gd name="connsiteY53-5538" fmla="*/ 627411 h 5795240"/>
              <a:gd name="connsiteX54-5539" fmla="*/ 7264545 w 12641071"/>
              <a:gd name="connsiteY54-5540" fmla="*/ 588952 h 5795240"/>
              <a:gd name="connsiteX55-5541" fmla="*/ 7213686 w 12641071"/>
              <a:gd name="connsiteY55-5542" fmla="*/ 626983 h 5795240"/>
              <a:gd name="connsiteX56-5543" fmla="*/ 7128319 w 12641071"/>
              <a:gd name="connsiteY56-5544" fmla="*/ 705504 h 5795240"/>
              <a:gd name="connsiteX57-5545" fmla="*/ 7083110 w 12641071"/>
              <a:gd name="connsiteY57-5546" fmla="*/ 757072 h 5795240"/>
              <a:gd name="connsiteX58-5547" fmla="*/ 7083111 w 12641071"/>
              <a:gd name="connsiteY58-5548" fmla="*/ 757072 h 5795240"/>
              <a:gd name="connsiteX59-5549" fmla="*/ 7128319 w 12641071"/>
              <a:gd name="connsiteY59-5550" fmla="*/ 705506 h 5795240"/>
              <a:gd name="connsiteX60-5551" fmla="*/ 7213686 w 12641071"/>
              <a:gd name="connsiteY60-5552" fmla="*/ 626984 h 5795240"/>
              <a:gd name="connsiteX61-5553" fmla="*/ 7264545 w 12641071"/>
              <a:gd name="connsiteY61-5554" fmla="*/ 588953 h 5795240"/>
              <a:gd name="connsiteX62-5555" fmla="*/ 7273651 w 12641071"/>
              <a:gd name="connsiteY62-5556" fmla="*/ 584566 h 5795240"/>
              <a:gd name="connsiteX63-5557" fmla="*/ 7314851 w 12641071"/>
              <a:gd name="connsiteY63-5558" fmla="*/ 559537 h 5795240"/>
              <a:gd name="connsiteX64-5559" fmla="*/ 7354131 w 12641071"/>
              <a:gd name="connsiteY64-5560" fmla="*/ 565467 h 5795240"/>
              <a:gd name="connsiteX65-5561" fmla="*/ 7429608 w 12641071"/>
              <a:gd name="connsiteY65-5562" fmla="*/ 586051 h 5795240"/>
              <a:gd name="connsiteX66-5563" fmla="*/ 7429611 w 12641071"/>
              <a:gd name="connsiteY66-5564" fmla="*/ 586050 h 5795240"/>
              <a:gd name="connsiteX67-5565" fmla="*/ 7354132 w 12641071"/>
              <a:gd name="connsiteY67-5566" fmla="*/ 565465 h 5795240"/>
              <a:gd name="connsiteX68-5567" fmla="*/ 7314853 w 12641071"/>
              <a:gd name="connsiteY68-5568" fmla="*/ 559536 h 5795240"/>
              <a:gd name="connsiteX69-5569" fmla="*/ 7314851 w 12641071"/>
              <a:gd name="connsiteY69-5570" fmla="*/ 559537 h 5795240"/>
              <a:gd name="connsiteX70-5571" fmla="*/ 7314849 w 12641071"/>
              <a:gd name="connsiteY70-5572" fmla="*/ 559537 h 5795240"/>
              <a:gd name="connsiteX71-5573" fmla="*/ 7273651 w 12641071"/>
              <a:gd name="connsiteY71-5574" fmla="*/ 584565 h 5795240"/>
              <a:gd name="connsiteX72-5575" fmla="*/ 7264545 w 12641071"/>
              <a:gd name="connsiteY72-5576" fmla="*/ 588952 h 5795240"/>
              <a:gd name="connsiteX73-5577" fmla="*/ 7296407 w 12641071"/>
              <a:gd name="connsiteY73-5578" fmla="*/ 565126 h 5795240"/>
              <a:gd name="connsiteX74-5579" fmla="*/ 7307447 w 12641071"/>
              <a:gd name="connsiteY74-5580" fmla="*/ 558419 h 5795240"/>
              <a:gd name="connsiteX75-5581" fmla="*/ 7307450 w 12641071"/>
              <a:gd name="connsiteY75-5582" fmla="*/ 558419 h 5795240"/>
              <a:gd name="connsiteX76-5583" fmla="*/ 7385004 w 12641071"/>
              <a:gd name="connsiteY76-5584" fmla="*/ 511303 h 5795240"/>
              <a:gd name="connsiteX77-5585" fmla="*/ 7391626 w 12641071"/>
              <a:gd name="connsiteY77-5586" fmla="*/ 508114 h 5795240"/>
              <a:gd name="connsiteX78-5587" fmla="*/ 7391631 w 12641071"/>
              <a:gd name="connsiteY78-5588" fmla="*/ 508110 h 5795240"/>
              <a:gd name="connsiteX79-5589" fmla="*/ 7478934 w 12641071"/>
              <a:gd name="connsiteY79-5590" fmla="*/ 466053 h 5795240"/>
              <a:gd name="connsiteX80-5591" fmla="*/ 7897193 w 12641071"/>
              <a:gd name="connsiteY80-5592" fmla="*/ 381611 h 5795240"/>
              <a:gd name="connsiteX81-5593" fmla="*/ 8788216 w 12641071"/>
              <a:gd name="connsiteY81-5594" fmla="*/ 855364 h 5795240"/>
              <a:gd name="connsiteX82-5595" fmla="*/ 8832362 w 12641071"/>
              <a:gd name="connsiteY82-5596" fmla="*/ 928030 h 5795240"/>
              <a:gd name="connsiteX83-5597" fmla="*/ 8832362 w 12641071"/>
              <a:gd name="connsiteY83-5598" fmla="*/ 928033 h 5795240"/>
              <a:gd name="connsiteX84-5599" fmla="*/ 8842040 w 12641071"/>
              <a:gd name="connsiteY84-5600" fmla="*/ 943961 h 5795240"/>
              <a:gd name="connsiteX85-5601" fmla="*/ 8856144 w 12641071"/>
              <a:gd name="connsiteY85-5602" fmla="*/ 973241 h 5795240"/>
              <a:gd name="connsiteX86-5603" fmla="*/ 8856145 w 12641071"/>
              <a:gd name="connsiteY86-5604" fmla="*/ 973241 h 5795240"/>
              <a:gd name="connsiteX87-5605" fmla="*/ 8878117 w 12641071"/>
              <a:gd name="connsiteY87-5606" fmla="*/ 1018851 h 5795240"/>
              <a:gd name="connsiteX88-5607" fmla="*/ 8877719 w 12641071"/>
              <a:gd name="connsiteY88-5608" fmla="*/ 1018369 h 5795240"/>
              <a:gd name="connsiteX89-5609" fmla="*/ 8853250 w 12641071"/>
              <a:gd name="connsiteY89-5610" fmla="*/ 973288 h 5795240"/>
              <a:gd name="connsiteX90-5611" fmla="*/ 8853249 w 12641071"/>
              <a:gd name="connsiteY90-5612" fmla="*/ 973288 h 5795240"/>
              <a:gd name="connsiteX91-5613" fmla="*/ 8853248 w 12641071"/>
              <a:gd name="connsiteY91-5614" fmla="*/ 973287 h 5795240"/>
              <a:gd name="connsiteX92-5615" fmla="*/ 8849677 w 12641071"/>
              <a:gd name="connsiteY92-5616" fmla="*/ 973341 h 5795240"/>
              <a:gd name="connsiteX93-5617" fmla="*/ 8641543 w 12641071"/>
              <a:gd name="connsiteY93-5618" fmla="*/ 916577 h 5795240"/>
              <a:gd name="connsiteX94-5619" fmla="*/ 8641545 w 12641071"/>
              <a:gd name="connsiteY94-5620" fmla="*/ 916580 h 5795240"/>
              <a:gd name="connsiteX95-5621" fmla="*/ 8849676 w 12641071"/>
              <a:gd name="connsiteY95-5622" fmla="*/ 973343 h 5795240"/>
              <a:gd name="connsiteX96-5623" fmla="*/ 8853248 w 12641071"/>
              <a:gd name="connsiteY96-5624" fmla="*/ 973288 h 5795240"/>
              <a:gd name="connsiteX97-5625" fmla="*/ 8877719 w 12641071"/>
              <a:gd name="connsiteY97-5626" fmla="*/ 1018371 h 5795240"/>
              <a:gd name="connsiteX98-5627" fmla="*/ 8878116 w 12641071"/>
              <a:gd name="connsiteY98-5628" fmla="*/ 1018851 h 5795240"/>
              <a:gd name="connsiteX99-5629" fmla="*/ 8887288 w 12641071"/>
              <a:gd name="connsiteY99-5630" fmla="*/ 1037892 h 5795240"/>
              <a:gd name="connsiteX100-5631" fmla="*/ 8949899 w 12641071"/>
              <a:gd name="connsiteY100-5632" fmla="*/ 1239592 h 5795240"/>
              <a:gd name="connsiteX101-5633" fmla="*/ 8968437 w 12641071"/>
              <a:gd name="connsiteY101-5634" fmla="*/ 1423482 h 5795240"/>
              <a:gd name="connsiteX102-5635" fmla="*/ 8949899 w 12641071"/>
              <a:gd name="connsiteY102-5636" fmla="*/ 1239591 h 5795240"/>
              <a:gd name="connsiteX103-5637" fmla="*/ 8887288 w 12641071"/>
              <a:gd name="connsiteY103-5638" fmla="*/ 1037890 h 5795240"/>
              <a:gd name="connsiteX104-5639" fmla="*/ 8878116 w 12641071"/>
              <a:gd name="connsiteY104-5640" fmla="*/ 1018851 h 5795240"/>
              <a:gd name="connsiteX105-5641" fmla="*/ 8931285 w 12641071"/>
              <a:gd name="connsiteY105-5642" fmla="*/ 1083292 h 5795240"/>
              <a:gd name="connsiteX106-5643" fmla="*/ 9241478 w 12641071"/>
              <a:gd name="connsiteY106-5644" fmla="*/ 1211778 h 5795240"/>
              <a:gd name="connsiteX107-5645" fmla="*/ 9605238 w 12641071"/>
              <a:gd name="connsiteY107-5646" fmla="*/ 1018369 h 5795240"/>
              <a:gd name="connsiteX108-5647" fmla="*/ 9636247 w 12641071"/>
              <a:gd name="connsiteY108-5648" fmla="*/ 961241 h 5795240"/>
              <a:gd name="connsiteX109-5649" fmla="*/ 9641995 w 12641071"/>
              <a:gd name="connsiteY109-5650" fmla="*/ 961152 h 5795240"/>
              <a:gd name="connsiteX110-5651" fmla="*/ 9584939 w 12641071"/>
              <a:gd name="connsiteY110-5652" fmla="*/ 1079594 h 5795240"/>
              <a:gd name="connsiteX111-5653" fmla="*/ 9546257 w 12641071"/>
              <a:gd name="connsiteY111-5654" fmla="*/ 1204206 h 5795240"/>
              <a:gd name="connsiteX112-5655" fmla="*/ 9584939 w 12641071"/>
              <a:gd name="connsiteY112-5656" fmla="*/ 1079596 h 5795240"/>
              <a:gd name="connsiteX113-5657" fmla="*/ 9641995 w 12641071"/>
              <a:gd name="connsiteY113-5658" fmla="*/ 961153 h 5795240"/>
              <a:gd name="connsiteX114-5659" fmla="*/ 9653069 w 12641071"/>
              <a:gd name="connsiteY114-5660" fmla="*/ 960983 h 5795240"/>
              <a:gd name="connsiteX115-5661" fmla="*/ 9801564 w 12641071"/>
              <a:gd name="connsiteY115-5662" fmla="*/ 1196828 h 5795240"/>
              <a:gd name="connsiteX116-5663" fmla="*/ 9801566 w 12641071"/>
              <a:gd name="connsiteY116-5664" fmla="*/ 1196828 h 5795240"/>
              <a:gd name="connsiteX117-5665" fmla="*/ 9653070 w 12641071"/>
              <a:gd name="connsiteY117-5666" fmla="*/ 960982 h 5795240"/>
              <a:gd name="connsiteX118-5667" fmla="*/ 9641996 w 12641071"/>
              <a:gd name="connsiteY118-5668" fmla="*/ 961152 h 5795240"/>
              <a:gd name="connsiteX119-5669" fmla="*/ 9651917 w 12641071"/>
              <a:gd name="connsiteY119-5670" fmla="*/ 940556 h 5795240"/>
              <a:gd name="connsiteX120-5671" fmla="*/ 11050508 w 12641071"/>
              <a:gd name="connsiteY120-5672" fmla="*/ 108150 h 5795240"/>
              <a:gd name="connsiteX121-5673" fmla="*/ 12641071 w 12641071"/>
              <a:gd name="connsiteY121-5674" fmla="*/ 1698711 h 5795240"/>
              <a:gd name="connsiteX122-5675" fmla="*/ 11371062 w 12641071"/>
              <a:gd name="connsiteY122-5676" fmla="*/ 3256960 h 5795240"/>
              <a:gd name="connsiteX123-5677" fmla="*/ 11215953 w 12641071"/>
              <a:gd name="connsiteY123-5678" fmla="*/ 3280632 h 5795240"/>
              <a:gd name="connsiteX124-5679" fmla="*/ 11142318 w 12641071"/>
              <a:gd name="connsiteY124-5680" fmla="*/ 3276914 h 5795240"/>
              <a:gd name="connsiteX125-5681" fmla="*/ 11215952 w 12641071"/>
              <a:gd name="connsiteY125-5682" fmla="*/ 3280632 h 5795240"/>
              <a:gd name="connsiteX126-5683" fmla="*/ 11213133 w 12641071"/>
              <a:gd name="connsiteY126-5684" fmla="*/ 3281062 h 5795240"/>
              <a:gd name="connsiteX127-5685" fmla="*/ 11116921 w 12641071"/>
              <a:gd name="connsiteY127-5686" fmla="*/ 3285921 h 5795240"/>
              <a:gd name="connsiteX128-5687" fmla="*/ 11050507 w 12641071"/>
              <a:gd name="connsiteY128-5688" fmla="*/ 3289274 h 5795240"/>
              <a:gd name="connsiteX129-5689" fmla="*/ 11006292 w 12641071"/>
              <a:gd name="connsiteY129-5690" fmla="*/ 3287041 h 5795240"/>
              <a:gd name="connsiteX130-5691" fmla="*/ 10937101 w 12641071"/>
              <a:gd name="connsiteY130-5692" fmla="*/ 3297601 h 5795240"/>
              <a:gd name="connsiteX131-5693" fmla="*/ 10144740 w 12641071"/>
              <a:gd name="connsiteY131-5694" fmla="*/ 4089962 h 5795240"/>
              <a:gd name="connsiteX132-5695" fmla="*/ 10130374 w 12641071"/>
              <a:gd name="connsiteY132-5696" fmla="*/ 4184101 h 5795240"/>
              <a:gd name="connsiteX133-5697" fmla="*/ 10130375 w 12641071"/>
              <a:gd name="connsiteY133-5698" fmla="*/ 4184103 h 5795240"/>
              <a:gd name="connsiteX134-5699" fmla="*/ 10130656 w 12641071"/>
              <a:gd name="connsiteY134-5700" fmla="*/ 4185950 h 5795240"/>
              <a:gd name="connsiteX135-5701" fmla="*/ 10138194 w 12641071"/>
              <a:gd name="connsiteY135-5702" fmla="*/ 4335228 h 5795240"/>
              <a:gd name="connsiteX136-5703" fmla="*/ 10137710 w 12641071"/>
              <a:gd name="connsiteY136-5704" fmla="*/ 4344822 h 5795240"/>
              <a:gd name="connsiteX137-5705" fmla="*/ 10133555 w 12641071"/>
              <a:gd name="connsiteY137-5706" fmla="*/ 4427096 h 5795240"/>
              <a:gd name="connsiteX138-5707" fmla="*/ 10129312 w 12641071"/>
              <a:gd name="connsiteY138-5708" fmla="*/ 4399289 h 5795240"/>
              <a:gd name="connsiteX139-5709" fmla="*/ 10126797 w 12641071"/>
              <a:gd name="connsiteY139-5710" fmla="*/ 4349498 h 5795240"/>
              <a:gd name="connsiteX140-5711" fmla="*/ 10126796 w 12641071"/>
              <a:gd name="connsiteY140-5712" fmla="*/ 4349498 h 5795240"/>
              <a:gd name="connsiteX141-5713" fmla="*/ 10129311 w 12641071"/>
              <a:gd name="connsiteY141-5714" fmla="*/ 4399289 h 5795240"/>
              <a:gd name="connsiteX142-5715" fmla="*/ 10133554 w 12641071"/>
              <a:gd name="connsiteY142-5716" fmla="*/ 4427096 h 5795240"/>
              <a:gd name="connsiteX143-5717" fmla="*/ 10130656 w 12641071"/>
              <a:gd name="connsiteY143-5718" fmla="*/ 4484506 h 5795240"/>
              <a:gd name="connsiteX144-5719" fmla="*/ 8678182 w 12641071"/>
              <a:gd name="connsiteY144-5720" fmla="*/ 5795240 h 5795240"/>
              <a:gd name="connsiteX145-5721" fmla="*/ 7467518 w 12641071"/>
              <a:gd name="connsiteY145-5722" fmla="*/ 5151535 h 5795240"/>
              <a:gd name="connsiteX146-5723" fmla="*/ 7419945 w 12641071"/>
              <a:gd name="connsiteY146-5724" fmla="*/ 5073228 h 5795240"/>
              <a:gd name="connsiteX147-5725" fmla="*/ 7394386 w 12641071"/>
              <a:gd name="connsiteY147-5726" fmla="*/ 5031156 h 5795240"/>
              <a:gd name="connsiteX148-5727" fmla="*/ 7367299 w 12641071"/>
              <a:gd name="connsiteY148-5728" fmla="*/ 4974928 h 5795240"/>
              <a:gd name="connsiteX149-5729" fmla="*/ 7332905 w 12641071"/>
              <a:gd name="connsiteY149-5730" fmla="*/ 4903531 h 5795240"/>
              <a:gd name="connsiteX150-5731" fmla="*/ 7320958 w 12641071"/>
              <a:gd name="connsiteY150-5732" fmla="*/ 4870887 h 5795240"/>
              <a:gd name="connsiteX151-5733" fmla="*/ 7322174 w 12641071"/>
              <a:gd name="connsiteY151-5734" fmla="*/ 4872361 h 5795240"/>
              <a:gd name="connsiteX152-5735" fmla="*/ 7362630 w 12641071"/>
              <a:gd name="connsiteY152-5736" fmla="*/ 4938954 h 5795240"/>
              <a:gd name="connsiteX153-5737" fmla="*/ 7380779 w 12641071"/>
              <a:gd name="connsiteY153-5738" fmla="*/ 4976628 h 5795240"/>
              <a:gd name="connsiteX154-5739" fmla="*/ 7391210 w 12641071"/>
              <a:gd name="connsiteY154-5740" fmla="*/ 4977944 h 5795240"/>
              <a:gd name="connsiteX155-5741" fmla="*/ 7380780 w 12641071"/>
              <a:gd name="connsiteY155-5742" fmla="*/ 4976628 h 5795240"/>
              <a:gd name="connsiteX156-5743" fmla="*/ 7362631 w 12641071"/>
              <a:gd name="connsiteY156-5744" fmla="*/ 4938954 h 5795240"/>
              <a:gd name="connsiteX157-5745" fmla="*/ 7322175 w 12641071"/>
              <a:gd name="connsiteY157-5746" fmla="*/ 4872361 h 5795240"/>
              <a:gd name="connsiteX158-5747" fmla="*/ 7320959 w 12641071"/>
              <a:gd name="connsiteY158-5748" fmla="*/ 4870887 h 5795240"/>
              <a:gd name="connsiteX159-5749" fmla="*/ 7283811 w 12641071"/>
              <a:gd name="connsiteY159-5750" fmla="*/ 4769391 h 5795240"/>
              <a:gd name="connsiteX160-5751" fmla="*/ 7272112 w 12641071"/>
              <a:gd name="connsiteY160-5752" fmla="*/ 4718630 h 5795240"/>
              <a:gd name="connsiteX161-5753" fmla="*/ 7272111 w 12641071"/>
              <a:gd name="connsiteY161-5754" fmla="*/ 4718630 h 5795240"/>
              <a:gd name="connsiteX162-5755" fmla="*/ 7283810 w 12641071"/>
              <a:gd name="connsiteY162-5756" fmla="*/ 4769391 h 5795240"/>
              <a:gd name="connsiteX163-5757" fmla="*/ 7320958 w 12641071"/>
              <a:gd name="connsiteY163-5758" fmla="*/ 4870887 h 5795240"/>
              <a:gd name="connsiteX164-5759" fmla="*/ 7223551 w 12641071"/>
              <a:gd name="connsiteY164-5760" fmla="*/ 4752829 h 5795240"/>
              <a:gd name="connsiteX165-5761" fmla="*/ 6652445 w 12641071"/>
              <a:gd name="connsiteY165-5762" fmla="*/ 4516269 h 5795240"/>
              <a:gd name="connsiteX166-5763" fmla="*/ 6200873 w 12641071"/>
              <a:gd name="connsiteY166-5764" fmla="*/ 4654206 h 5795240"/>
              <a:gd name="connsiteX167-5765" fmla="*/ 6088813 w 12641071"/>
              <a:gd name="connsiteY167-5766" fmla="*/ 4746663 h 5795240"/>
              <a:gd name="connsiteX168-5767" fmla="*/ 6043019 w 12641071"/>
              <a:gd name="connsiteY168-5768" fmla="*/ 4807902 h 5795240"/>
              <a:gd name="connsiteX169-5769" fmla="*/ 6043021 w 12641071"/>
              <a:gd name="connsiteY169-5770" fmla="*/ 4807902 h 5795240"/>
              <a:gd name="connsiteX170-5771" fmla="*/ 6023271 w 12641071"/>
              <a:gd name="connsiteY170-5772" fmla="*/ 4834312 h 5795240"/>
              <a:gd name="connsiteX171-5773" fmla="*/ 5970678 w 12641071"/>
              <a:gd name="connsiteY171-5774" fmla="*/ 4892181 h 5795240"/>
              <a:gd name="connsiteX172-5775" fmla="*/ 5982717 w 12641071"/>
              <a:gd name="connsiteY172-5776" fmla="*/ 4872361 h 5795240"/>
              <a:gd name="connsiteX173-5777" fmla="*/ 5970675 w 12641071"/>
              <a:gd name="connsiteY173-5778" fmla="*/ 4892181 h 5795240"/>
              <a:gd name="connsiteX174-5779" fmla="*/ 5935320 w 12641071"/>
              <a:gd name="connsiteY174-5780" fmla="*/ 4931081 h 5795240"/>
              <a:gd name="connsiteX175-5781" fmla="*/ 4971763 w 12641071"/>
              <a:gd name="connsiteY175-5782" fmla="*/ 5330200 h 5795240"/>
              <a:gd name="connsiteX176-5783" fmla="*/ 3716172 w 12641071"/>
              <a:gd name="connsiteY176-5784" fmla="*/ 4497938 h 5795240"/>
              <a:gd name="connsiteX177-5785" fmla="*/ 3710773 w 12641071"/>
              <a:gd name="connsiteY177-5786" fmla="*/ 4483182 h 5795240"/>
              <a:gd name="connsiteX178-5787" fmla="*/ 3710773 w 12641071"/>
              <a:gd name="connsiteY178-5788" fmla="*/ 4483181 h 5795240"/>
              <a:gd name="connsiteX179-5789" fmla="*/ 3674984 w 12641071"/>
              <a:gd name="connsiteY179-5790" fmla="*/ 4385402 h 5795240"/>
              <a:gd name="connsiteX180-5791" fmla="*/ 3670349 w 12641071"/>
              <a:gd name="connsiteY180-5792" fmla="*/ 4372742 h 5795240"/>
              <a:gd name="connsiteX181-5793" fmla="*/ 3659438 w 12641071"/>
              <a:gd name="connsiteY181-5794" fmla="*/ 4330309 h 5795240"/>
              <a:gd name="connsiteX182-5795" fmla="*/ 3672084 w 12641071"/>
              <a:gd name="connsiteY182-5796" fmla="*/ 4353606 h 5795240"/>
              <a:gd name="connsiteX183-5797" fmla="*/ 3659440 w 12641071"/>
              <a:gd name="connsiteY183-5798" fmla="*/ 4330309 h 5795240"/>
              <a:gd name="connsiteX184-5799" fmla="*/ 3613217 w 12641071"/>
              <a:gd name="connsiteY184-5800" fmla="*/ 4245153 h 5795240"/>
              <a:gd name="connsiteX185-5801" fmla="*/ 3083792 w 12641071"/>
              <a:gd name="connsiteY185-5802" fmla="*/ 3963660 h 5795240"/>
              <a:gd name="connsiteX186-5803" fmla="*/ 2835272 w 12641071"/>
              <a:gd name="connsiteY186-5804" fmla="*/ 4013833 h 5795240"/>
              <a:gd name="connsiteX187-5805" fmla="*/ 2820214 w 12641071"/>
              <a:gd name="connsiteY187-5806" fmla="*/ 4022007 h 5795240"/>
              <a:gd name="connsiteX188-5807" fmla="*/ 2820212 w 12641071"/>
              <a:gd name="connsiteY188-5808" fmla="*/ 4022008 h 5795240"/>
              <a:gd name="connsiteX189-5809" fmla="*/ 2820206 w 12641071"/>
              <a:gd name="connsiteY189-5810" fmla="*/ 4022011 h 5795240"/>
              <a:gd name="connsiteX190-5811" fmla="*/ 2813481 w 12641071"/>
              <a:gd name="connsiteY190-5812" fmla="*/ 4027041 h 5795240"/>
              <a:gd name="connsiteX191-5813" fmla="*/ 2762875 w 12641071"/>
              <a:gd name="connsiteY191-5814" fmla="*/ 4057784 h 5795240"/>
              <a:gd name="connsiteX192-5815" fmla="*/ 2762878 w 12641071"/>
              <a:gd name="connsiteY192-5816" fmla="*/ 4057784 h 5795240"/>
              <a:gd name="connsiteX193-5817" fmla="*/ 2694694 w 12641071"/>
              <a:gd name="connsiteY193-5818" fmla="*/ 4099208 h 5795240"/>
              <a:gd name="connsiteX194-5819" fmla="*/ 2726822 w 12641071"/>
              <a:gd name="connsiteY194-5820" fmla="*/ 4072700 h 5795240"/>
              <a:gd name="connsiteX195-5821" fmla="*/ 2757719 w 12641071"/>
              <a:gd name="connsiteY195-5822" fmla="*/ 4055929 h 5795240"/>
              <a:gd name="connsiteX196-5823" fmla="*/ 2757718 w 12641071"/>
              <a:gd name="connsiteY196-5824" fmla="*/ 4055928 h 5795240"/>
              <a:gd name="connsiteX197-5825" fmla="*/ 2726820 w 12641071"/>
              <a:gd name="connsiteY197-5826" fmla="*/ 4072700 h 5795240"/>
              <a:gd name="connsiteX198-5827" fmla="*/ 2694692 w 12641071"/>
              <a:gd name="connsiteY198-5828" fmla="*/ 4099208 h 5795240"/>
              <a:gd name="connsiteX199-5829" fmla="*/ 2664698 w 12641071"/>
              <a:gd name="connsiteY199-5830" fmla="*/ 4117431 h 5795240"/>
              <a:gd name="connsiteX200-5831" fmla="*/ 1804544 w 12641071"/>
              <a:gd name="connsiteY200-5832" fmla="*/ 4335229 h 5795240"/>
              <a:gd name="connsiteX201-5833" fmla="*/ 0 w 12641071"/>
              <a:gd name="connsiteY201-5834" fmla="*/ 2530685 h 5795240"/>
              <a:gd name="connsiteX202-5835" fmla="*/ 1804544 w 12641071"/>
              <a:gd name="connsiteY202-5836" fmla="*/ 726143 h 5795240"/>
              <a:gd name="connsiteX203-5837" fmla="*/ 3080549 w 12641071"/>
              <a:gd name="connsiteY203-5838" fmla="*/ 1254682 h 5795240"/>
              <a:gd name="connsiteX204-5839" fmla="*/ 3106404 w 12641071"/>
              <a:gd name="connsiteY204-5840" fmla="*/ 1283128 h 5795240"/>
              <a:gd name="connsiteX205-5841" fmla="*/ 3125122 w 12641071"/>
              <a:gd name="connsiteY205-5842" fmla="*/ 1317614 h 5795240"/>
              <a:gd name="connsiteX206-5843" fmla="*/ 3139022 w 12641071"/>
              <a:gd name="connsiteY206-5844" fmla="*/ 1334461 h 5795240"/>
              <a:gd name="connsiteX207-5845" fmla="*/ 3234533 w 12641071"/>
              <a:gd name="connsiteY207-5846" fmla="*/ 1432995 h 5795240"/>
              <a:gd name="connsiteX208-5847" fmla="*/ 3268676 w 12641071"/>
              <a:gd name="connsiteY208-5848" fmla="*/ 1461167 h 5795240"/>
              <a:gd name="connsiteX209-5849" fmla="*/ 3565826 w 12641071"/>
              <a:gd name="connsiteY209-5850" fmla="*/ 1551935 h 5795240"/>
              <a:gd name="connsiteX210-5851" fmla="*/ 4086504 w 12641071"/>
              <a:gd name="connsiteY210-5852" fmla="*/ 1127574 h 5795240"/>
              <a:gd name="connsiteX211-5853" fmla="*/ 4094702 w 12641071"/>
              <a:gd name="connsiteY211-5854" fmla="*/ 1046255 h 5795240"/>
              <a:gd name="connsiteX212-5855" fmla="*/ 4101065 w 12641071"/>
              <a:gd name="connsiteY212-5856" fmla="*/ 1044040 h 5795240"/>
              <a:gd name="connsiteX213-5857" fmla="*/ 4097301 w 12641071"/>
              <a:gd name="connsiteY213-5858" fmla="*/ 1118570 h 5795240"/>
              <a:gd name="connsiteX214-5859" fmla="*/ 4101065 w 12641071"/>
              <a:gd name="connsiteY214-5860" fmla="*/ 1044042 h 5795240"/>
              <a:gd name="connsiteX215-5861" fmla="*/ 4206937 w 12641071"/>
              <a:gd name="connsiteY215-5862" fmla="*/ 1007188 h 5795240"/>
              <a:gd name="connsiteX216-5863" fmla="*/ 4206937 w 12641071"/>
              <a:gd name="connsiteY216-5864" fmla="*/ 1007186 h 5795240"/>
              <a:gd name="connsiteX217-5865" fmla="*/ 4101067 w 12641071"/>
              <a:gd name="connsiteY217-5866" fmla="*/ 1044040 h 5795240"/>
              <a:gd name="connsiteX218-5867" fmla="*/ 4103078 w 12641071"/>
              <a:gd name="connsiteY218-5868" fmla="*/ 1004204 h 5795240"/>
              <a:gd name="connsiteX219-5869" fmla="*/ 5215874 w 12641071"/>
              <a:gd name="connsiteY219-5870" fmla="*/ 0 h 5795240"/>
              <a:gd name="connsiteX0-5871" fmla="*/ 5964869 w 12641071"/>
              <a:gd name="connsiteY0-5872" fmla="*/ 4795171 h 5795240"/>
              <a:gd name="connsiteX1-5873" fmla="*/ 6019264 w 12641071"/>
              <a:gd name="connsiteY1-5874" fmla="*/ 4804905 h 5795240"/>
              <a:gd name="connsiteX2-5875" fmla="*/ 6036570 w 12641071"/>
              <a:gd name="connsiteY2-5876" fmla="*/ 4807089 h 5795240"/>
              <a:gd name="connsiteX3-5877" fmla="*/ 6019265 w 12641071"/>
              <a:gd name="connsiteY3-5878" fmla="*/ 4804905 h 5795240"/>
              <a:gd name="connsiteX4-5879" fmla="*/ 5964869 w 12641071"/>
              <a:gd name="connsiteY4-5880" fmla="*/ 4795171 h 5795240"/>
              <a:gd name="connsiteX5-5881" fmla="*/ 3682364 w 12641071"/>
              <a:gd name="connsiteY5-5882" fmla="*/ 4386723 h 5795240"/>
              <a:gd name="connsiteX6-5883" fmla="*/ 3772428 w 12641071"/>
              <a:gd name="connsiteY6-5884" fmla="*/ 4402840 h 5795240"/>
              <a:gd name="connsiteX7-5885" fmla="*/ 3772428 w 12641071"/>
              <a:gd name="connsiteY7-5886" fmla="*/ 4402840 h 5795240"/>
              <a:gd name="connsiteX8-5887" fmla="*/ 3682364 w 12641071"/>
              <a:gd name="connsiteY8-5888" fmla="*/ 4386723 h 5795240"/>
              <a:gd name="connsiteX9-5889" fmla="*/ 3202490 w 12641071"/>
              <a:gd name="connsiteY9-5890" fmla="*/ 1406560 h 5795240"/>
              <a:gd name="connsiteX10-5891" fmla="*/ 3190020 w 12641071"/>
              <a:gd name="connsiteY10-5892" fmla="*/ 1396272 h 5795240"/>
              <a:gd name="connsiteX11-5893" fmla="*/ 3202490 w 12641071"/>
              <a:gd name="connsiteY11-5894" fmla="*/ 1406560 h 5795240"/>
              <a:gd name="connsiteX12-5895" fmla="*/ 6034389 w 12641071"/>
              <a:gd name="connsiteY12-5896" fmla="*/ 371047 h 5795240"/>
              <a:gd name="connsiteX13-5897" fmla="*/ 5912002 w 12641071"/>
              <a:gd name="connsiteY13-5898" fmla="*/ 413650 h 5795240"/>
              <a:gd name="connsiteX14-5899" fmla="*/ 5912002 w 12641071"/>
              <a:gd name="connsiteY14-5900" fmla="*/ 413650 h 5795240"/>
              <a:gd name="connsiteX15-5901" fmla="*/ 6034389 w 12641071"/>
              <a:gd name="connsiteY15-5902" fmla="*/ 371047 h 5795240"/>
              <a:gd name="connsiteX16-5903" fmla="*/ 5215874 w 12641071"/>
              <a:gd name="connsiteY16-5904" fmla="*/ 0 h 5795240"/>
              <a:gd name="connsiteX17-5905" fmla="*/ 5927386 w 12641071"/>
              <a:gd name="connsiteY17-5906" fmla="*/ 255427 h 5795240"/>
              <a:gd name="connsiteX18-5907" fmla="*/ 5974443 w 12641071"/>
              <a:gd name="connsiteY18-5908" fmla="*/ 298195 h 5795240"/>
              <a:gd name="connsiteX19-5909" fmla="*/ 5974448 w 12641071"/>
              <a:gd name="connsiteY19-5910" fmla="*/ 298200 h 5795240"/>
              <a:gd name="connsiteX20-5911" fmla="*/ 6006819 w 12641071"/>
              <a:gd name="connsiteY20-5912" fmla="*/ 327622 h 5795240"/>
              <a:gd name="connsiteX21-5913" fmla="*/ 6043427 w 12641071"/>
              <a:gd name="connsiteY21-5914" fmla="*/ 367901 h 5795240"/>
              <a:gd name="connsiteX22-5915" fmla="*/ 6043429 w 12641071"/>
              <a:gd name="connsiteY22-5916" fmla="*/ 367901 h 5795240"/>
              <a:gd name="connsiteX23-5917" fmla="*/ 6079014 w 12641071"/>
              <a:gd name="connsiteY23-5918" fmla="*/ 407056 h 5795240"/>
              <a:gd name="connsiteX24-5919" fmla="*/ 6105193 w 12641071"/>
              <a:gd name="connsiteY24-5920" fmla="*/ 442067 h 5795240"/>
              <a:gd name="connsiteX25-5921" fmla="*/ 6069206 w 12641071"/>
              <a:gd name="connsiteY25-5922" fmla="*/ 409359 h 5795240"/>
              <a:gd name="connsiteX26-5923" fmla="*/ 6105193 w 12641071"/>
              <a:gd name="connsiteY26-5924" fmla="*/ 442069 h 5795240"/>
              <a:gd name="connsiteX27-5925" fmla="*/ 6143408 w 12641071"/>
              <a:gd name="connsiteY27-5926" fmla="*/ 493169 h 5795240"/>
              <a:gd name="connsiteX28-5927" fmla="*/ 6143427 w 12641071"/>
              <a:gd name="connsiteY28-5928" fmla="*/ 493200 h 5795240"/>
              <a:gd name="connsiteX29-5929" fmla="*/ 6215965 w 12641071"/>
              <a:gd name="connsiteY29-5930" fmla="*/ 619406 h 5795240"/>
              <a:gd name="connsiteX30-5931" fmla="*/ 6234035 w 12641071"/>
              <a:gd name="connsiteY30-5932" fmla="*/ 658746 h 5795240"/>
              <a:gd name="connsiteX31-5933" fmla="*/ 6274009 w 12641071"/>
              <a:gd name="connsiteY31-5934" fmla="*/ 760197 h 5795240"/>
              <a:gd name="connsiteX32-5935" fmla="*/ 6287839 w 12641071"/>
              <a:gd name="connsiteY32-5936" fmla="*/ 801938 h 5795240"/>
              <a:gd name="connsiteX33-5937" fmla="*/ 6321546 w 12641071"/>
              <a:gd name="connsiteY33-5938" fmla="*/ 948207 h 5795240"/>
              <a:gd name="connsiteX34-5939" fmla="*/ 6321550 w 12641071"/>
              <a:gd name="connsiteY34-5940" fmla="*/ 948224 h 5795240"/>
              <a:gd name="connsiteX35-5941" fmla="*/ 6334438 w 12641071"/>
              <a:gd name="connsiteY35-5942" fmla="*/ 1118571 h 5795240"/>
              <a:gd name="connsiteX36-5943" fmla="*/ 6334438 w 12641071"/>
              <a:gd name="connsiteY36-5944" fmla="*/ 1118570 h 5795240"/>
              <a:gd name="connsiteX37-5945" fmla="*/ 6321550 w 12641071"/>
              <a:gd name="connsiteY37-5946" fmla="*/ 948222 h 5795240"/>
              <a:gd name="connsiteX38-5947" fmla="*/ 6321546 w 12641071"/>
              <a:gd name="connsiteY38-5948" fmla="*/ 948207 h 5795240"/>
              <a:gd name="connsiteX39-5949" fmla="*/ 6295696 w 12641071"/>
              <a:gd name="connsiteY39-5950" fmla="*/ 825653 h 5795240"/>
              <a:gd name="connsiteX40-5951" fmla="*/ 6287839 w 12641071"/>
              <a:gd name="connsiteY40-5952" fmla="*/ 801938 h 5795240"/>
              <a:gd name="connsiteX41-5953" fmla="*/ 6284151 w 12641071"/>
              <a:gd name="connsiteY41-5954" fmla="*/ 785941 h 5795240"/>
              <a:gd name="connsiteX42-5955" fmla="*/ 6274009 w 12641071"/>
              <a:gd name="connsiteY42-5956" fmla="*/ 760197 h 5795240"/>
              <a:gd name="connsiteX43-5957" fmla="*/ 6256852 w 12641071"/>
              <a:gd name="connsiteY43-5958" fmla="*/ 708420 h 5795240"/>
              <a:gd name="connsiteX44-5959" fmla="*/ 6234035 w 12641071"/>
              <a:gd name="connsiteY44-5960" fmla="*/ 658746 h 5795240"/>
              <a:gd name="connsiteX45-5961" fmla="*/ 6224136 w 12641071"/>
              <a:gd name="connsiteY45-5962" fmla="*/ 633624 h 5795240"/>
              <a:gd name="connsiteX46-5963" fmla="*/ 6215965 w 12641071"/>
              <a:gd name="connsiteY46-5964" fmla="*/ 619406 h 5795240"/>
              <a:gd name="connsiteX47-5965" fmla="*/ 6205824 w 12641071"/>
              <a:gd name="connsiteY47-5966" fmla="*/ 597325 h 5795240"/>
              <a:gd name="connsiteX48-5967" fmla="*/ 6143427 w 12641071"/>
              <a:gd name="connsiteY48-5968" fmla="*/ 493200 h 5795240"/>
              <a:gd name="connsiteX49-5969" fmla="*/ 6143408 w 12641071"/>
              <a:gd name="connsiteY49-5970" fmla="*/ 493167 h 5795240"/>
              <a:gd name="connsiteX50-5971" fmla="*/ 6105193 w 12641071"/>
              <a:gd name="connsiteY50-5972" fmla="*/ 442067 h 5795240"/>
              <a:gd name="connsiteX51-5973" fmla="*/ 6141460 w 12641071"/>
              <a:gd name="connsiteY51-5974" fmla="*/ 475027 h 5795240"/>
              <a:gd name="connsiteX52-5975" fmla="*/ 6788665 w 12641071"/>
              <a:gd name="connsiteY52-5976" fmla="*/ 707369 h 5795240"/>
              <a:gd name="connsiteX53-5977" fmla="*/ 7184710 w 12641071"/>
              <a:gd name="connsiteY53-5978" fmla="*/ 627411 h 5795240"/>
              <a:gd name="connsiteX54-5979" fmla="*/ 7264545 w 12641071"/>
              <a:gd name="connsiteY54-5980" fmla="*/ 588952 h 5795240"/>
              <a:gd name="connsiteX55-5981" fmla="*/ 7213686 w 12641071"/>
              <a:gd name="connsiteY55-5982" fmla="*/ 626983 h 5795240"/>
              <a:gd name="connsiteX56-5983" fmla="*/ 7128319 w 12641071"/>
              <a:gd name="connsiteY56-5984" fmla="*/ 705504 h 5795240"/>
              <a:gd name="connsiteX57-5985" fmla="*/ 7083110 w 12641071"/>
              <a:gd name="connsiteY57-5986" fmla="*/ 757072 h 5795240"/>
              <a:gd name="connsiteX58-5987" fmla="*/ 7083111 w 12641071"/>
              <a:gd name="connsiteY58-5988" fmla="*/ 757072 h 5795240"/>
              <a:gd name="connsiteX59-5989" fmla="*/ 7128319 w 12641071"/>
              <a:gd name="connsiteY59-5990" fmla="*/ 705506 h 5795240"/>
              <a:gd name="connsiteX60-5991" fmla="*/ 7213686 w 12641071"/>
              <a:gd name="connsiteY60-5992" fmla="*/ 626984 h 5795240"/>
              <a:gd name="connsiteX61-5993" fmla="*/ 7264545 w 12641071"/>
              <a:gd name="connsiteY61-5994" fmla="*/ 588953 h 5795240"/>
              <a:gd name="connsiteX62-5995" fmla="*/ 7273651 w 12641071"/>
              <a:gd name="connsiteY62-5996" fmla="*/ 584566 h 5795240"/>
              <a:gd name="connsiteX63-5997" fmla="*/ 7314851 w 12641071"/>
              <a:gd name="connsiteY63-5998" fmla="*/ 559537 h 5795240"/>
              <a:gd name="connsiteX64-5999" fmla="*/ 7354131 w 12641071"/>
              <a:gd name="connsiteY64-6000" fmla="*/ 565467 h 5795240"/>
              <a:gd name="connsiteX65-6001" fmla="*/ 7429608 w 12641071"/>
              <a:gd name="connsiteY65-6002" fmla="*/ 586051 h 5795240"/>
              <a:gd name="connsiteX66-6003" fmla="*/ 7429611 w 12641071"/>
              <a:gd name="connsiteY66-6004" fmla="*/ 586050 h 5795240"/>
              <a:gd name="connsiteX67-6005" fmla="*/ 7354132 w 12641071"/>
              <a:gd name="connsiteY67-6006" fmla="*/ 565465 h 5795240"/>
              <a:gd name="connsiteX68-6007" fmla="*/ 7314853 w 12641071"/>
              <a:gd name="connsiteY68-6008" fmla="*/ 559536 h 5795240"/>
              <a:gd name="connsiteX69-6009" fmla="*/ 7314851 w 12641071"/>
              <a:gd name="connsiteY69-6010" fmla="*/ 559537 h 5795240"/>
              <a:gd name="connsiteX70-6011" fmla="*/ 7314849 w 12641071"/>
              <a:gd name="connsiteY70-6012" fmla="*/ 559537 h 5795240"/>
              <a:gd name="connsiteX71-6013" fmla="*/ 7273651 w 12641071"/>
              <a:gd name="connsiteY71-6014" fmla="*/ 584565 h 5795240"/>
              <a:gd name="connsiteX72-6015" fmla="*/ 7264545 w 12641071"/>
              <a:gd name="connsiteY72-6016" fmla="*/ 588952 h 5795240"/>
              <a:gd name="connsiteX73-6017" fmla="*/ 7296407 w 12641071"/>
              <a:gd name="connsiteY73-6018" fmla="*/ 565126 h 5795240"/>
              <a:gd name="connsiteX74-6019" fmla="*/ 7307447 w 12641071"/>
              <a:gd name="connsiteY74-6020" fmla="*/ 558419 h 5795240"/>
              <a:gd name="connsiteX75-6021" fmla="*/ 7307450 w 12641071"/>
              <a:gd name="connsiteY75-6022" fmla="*/ 558419 h 5795240"/>
              <a:gd name="connsiteX76-6023" fmla="*/ 7385004 w 12641071"/>
              <a:gd name="connsiteY76-6024" fmla="*/ 511303 h 5795240"/>
              <a:gd name="connsiteX77-6025" fmla="*/ 7391626 w 12641071"/>
              <a:gd name="connsiteY77-6026" fmla="*/ 508114 h 5795240"/>
              <a:gd name="connsiteX78-6027" fmla="*/ 7391631 w 12641071"/>
              <a:gd name="connsiteY78-6028" fmla="*/ 508110 h 5795240"/>
              <a:gd name="connsiteX79-6029" fmla="*/ 7478934 w 12641071"/>
              <a:gd name="connsiteY79-6030" fmla="*/ 466053 h 5795240"/>
              <a:gd name="connsiteX80-6031" fmla="*/ 7897193 w 12641071"/>
              <a:gd name="connsiteY80-6032" fmla="*/ 381611 h 5795240"/>
              <a:gd name="connsiteX81-6033" fmla="*/ 8788216 w 12641071"/>
              <a:gd name="connsiteY81-6034" fmla="*/ 855364 h 5795240"/>
              <a:gd name="connsiteX82-6035" fmla="*/ 8832362 w 12641071"/>
              <a:gd name="connsiteY82-6036" fmla="*/ 928030 h 5795240"/>
              <a:gd name="connsiteX83-6037" fmla="*/ 8832362 w 12641071"/>
              <a:gd name="connsiteY83-6038" fmla="*/ 928033 h 5795240"/>
              <a:gd name="connsiteX84-6039" fmla="*/ 8842040 w 12641071"/>
              <a:gd name="connsiteY84-6040" fmla="*/ 943961 h 5795240"/>
              <a:gd name="connsiteX85-6041" fmla="*/ 8856144 w 12641071"/>
              <a:gd name="connsiteY85-6042" fmla="*/ 973241 h 5795240"/>
              <a:gd name="connsiteX86-6043" fmla="*/ 8856145 w 12641071"/>
              <a:gd name="connsiteY86-6044" fmla="*/ 973241 h 5795240"/>
              <a:gd name="connsiteX87-6045" fmla="*/ 8878117 w 12641071"/>
              <a:gd name="connsiteY87-6046" fmla="*/ 1018851 h 5795240"/>
              <a:gd name="connsiteX88-6047" fmla="*/ 8877719 w 12641071"/>
              <a:gd name="connsiteY88-6048" fmla="*/ 1018369 h 5795240"/>
              <a:gd name="connsiteX89-6049" fmla="*/ 8853250 w 12641071"/>
              <a:gd name="connsiteY89-6050" fmla="*/ 973288 h 5795240"/>
              <a:gd name="connsiteX90-6051" fmla="*/ 8853249 w 12641071"/>
              <a:gd name="connsiteY90-6052" fmla="*/ 973288 h 5795240"/>
              <a:gd name="connsiteX91-6053" fmla="*/ 8853248 w 12641071"/>
              <a:gd name="connsiteY91-6054" fmla="*/ 973287 h 5795240"/>
              <a:gd name="connsiteX92-6055" fmla="*/ 8849677 w 12641071"/>
              <a:gd name="connsiteY92-6056" fmla="*/ 973341 h 5795240"/>
              <a:gd name="connsiteX93-6057" fmla="*/ 8641543 w 12641071"/>
              <a:gd name="connsiteY93-6058" fmla="*/ 916577 h 5795240"/>
              <a:gd name="connsiteX94-6059" fmla="*/ 8641545 w 12641071"/>
              <a:gd name="connsiteY94-6060" fmla="*/ 916580 h 5795240"/>
              <a:gd name="connsiteX95-6061" fmla="*/ 8849676 w 12641071"/>
              <a:gd name="connsiteY95-6062" fmla="*/ 973343 h 5795240"/>
              <a:gd name="connsiteX96-6063" fmla="*/ 8853248 w 12641071"/>
              <a:gd name="connsiteY96-6064" fmla="*/ 973288 h 5795240"/>
              <a:gd name="connsiteX97-6065" fmla="*/ 8877719 w 12641071"/>
              <a:gd name="connsiteY97-6066" fmla="*/ 1018371 h 5795240"/>
              <a:gd name="connsiteX98-6067" fmla="*/ 8878116 w 12641071"/>
              <a:gd name="connsiteY98-6068" fmla="*/ 1018851 h 5795240"/>
              <a:gd name="connsiteX99-6069" fmla="*/ 8887288 w 12641071"/>
              <a:gd name="connsiteY99-6070" fmla="*/ 1037892 h 5795240"/>
              <a:gd name="connsiteX100-6071" fmla="*/ 8949899 w 12641071"/>
              <a:gd name="connsiteY100-6072" fmla="*/ 1239592 h 5795240"/>
              <a:gd name="connsiteX101-6073" fmla="*/ 8968437 w 12641071"/>
              <a:gd name="connsiteY101-6074" fmla="*/ 1423482 h 5795240"/>
              <a:gd name="connsiteX102-6075" fmla="*/ 8949899 w 12641071"/>
              <a:gd name="connsiteY102-6076" fmla="*/ 1239591 h 5795240"/>
              <a:gd name="connsiteX103-6077" fmla="*/ 8887288 w 12641071"/>
              <a:gd name="connsiteY103-6078" fmla="*/ 1037890 h 5795240"/>
              <a:gd name="connsiteX104-6079" fmla="*/ 8878116 w 12641071"/>
              <a:gd name="connsiteY104-6080" fmla="*/ 1018851 h 5795240"/>
              <a:gd name="connsiteX105-6081" fmla="*/ 8931285 w 12641071"/>
              <a:gd name="connsiteY105-6082" fmla="*/ 1083292 h 5795240"/>
              <a:gd name="connsiteX106-6083" fmla="*/ 9241478 w 12641071"/>
              <a:gd name="connsiteY106-6084" fmla="*/ 1211778 h 5795240"/>
              <a:gd name="connsiteX107-6085" fmla="*/ 9605238 w 12641071"/>
              <a:gd name="connsiteY107-6086" fmla="*/ 1018369 h 5795240"/>
              <a:gd name="connsiteX108-6087" fmla="*/ 9636247 w 12641071"/>
              <a:gd name="connsiteY108-6088" fmla="*/ 961241 h 5795240"/>
              <a:gd name="connsiteX109-6089" fmla="*/ 9641995 w 12641071"/>
              <a:gd name="connsiteY109-6090" fmla="*/ 961152 h 5795240"/>
              <a:gd name="connsiteX110-6091" fmla="*/ 9584939 w 12641071"/>
              <a:gd name="connsiteY110-6092" fmla="*/ 1079594 h 5795240"/>
              <a:gd name="connsiteX111-6093" fmla="*/ 9546257 w 12641071"/>
              <a:gd name="connsiteY111-6094" fmla="*/ 1204206 h 5795240"/>
              <a:gd name="connsiteX112-6095" fmla="*/ 9584939 w 12641071"/>
              <a:gd name="connsiteY112-6096" fmla="*/ 1079596 h 5795240"/>
              <a:gd name="connsiteX113-6097" fmla="*/ 9641995 w 12641071"/>
              <a:gd name="connsiteY113-6098" fmla="*/ 961153 h 5795240"/>
              <a:gd name="connsiteX114-6099" fmla="*/ 9653069 w 12641071"/>
              <a:gd name="connsiteY114-6100" fmla="*/ 960983 h 5795240"/>
              <a:gd name="connsiteX115-6101" fmla="*/ 9801564 w 12641071"/>
              <a:gd name="connsiteY115-6102" fmla="*/ 1196828 h 5795240"/>
              <a:gd name="connsiteX116-6103" fmla="*/ 9801566 w 12641071"/>
              <a:gd name="connsiteY116-6104" fmla="*/ 1196828 h 5795240"/>
              <a:gd name="connsiteX117-6105" fmla="*/ 9653070 w 12641071"/>
              <a:gd name="connsiteY117-6106" fmla="*/ 960982 h 5795240"/>
              <a:gd name="connsiteX118-6107" fmla="*/ 9641996 w 12641071"/>
              <a:gd name="connsiteY118-6108" fmla="*/ 961152 h 5795240"/>
              <a:gd name="connsiteX119-6109" fmla="*/ 9651917 w 12641071"/>
              <a:gd name="connsiteY119-6110" fmla="*/ 940556 h 5795240"/>
              <a:gd name="connsiteX120-6111" fmla="*/ 11050508 w 12641071"/>
              <a:gd name="connsiteY120-6112" fmla="*/ 108150 h 5795240"/>
              <a:gd name="connsiteX121-6113" fmla="*/ 12641071 w 12641071"/>
              <a:gd name="connsiteY121-6114" fmla="*/ 1698711 h 5795240"/>
              <a:gd name="connsiteX122-6115" fmla="*/ 11371062 w 12641071"/>
              <a:gd name="connsiteY122-6116" fmla="*/ 3256960 h 5795240"/>
              <a:gd name="connsiteX123-6117" fmla="*/ 11215953 w 12641071"/>
              <a:gd name="connsiteY123-6118" fmla="*/ 3280632 h 5795240"/>
              <a:gd name="connsiteX124-6119" fmla="*/ 11142318 w 12641071"/>
              <a:gd name="connsiteY124-6120" fmla="*/ 3276914 h 5795240"/>
              <a:gd name="connsiteX125-6121" fmla="*/ 11215952 w 12641071"/>
              <a:gd name="connsiteY125-6122" fmla="*/ 3280632 h 5795240"/>
              <a:gd name="connsiteX126-6123" fmla="*/ 11213133 w 12641071"/>
              <a:gd name="connsiteY126-6124" fmla="*/ 3281062 h 5795240"/>
              <a:gd name="connsiteX127-6125" fmla="*/ 11116921 w 12641071"/>
              <a:gd name="connsiteY127-6126" fmla="*/ 3285921 h 5795240"/>
              <a:gd name="connsiteX128-6127" fmla="*/ 11050507 w 12641071"/>
              <a:gd name="connsiteY128-6128" fmla="*/ 3289274 h 5795240"/>
              <a:gd name="connsiteX129-6129" fmla="*/ 11006292 w 12641071"/>
              <a:gd name="connsiteY129-6130" fmla="*/ 3287041 h 5795240"/>
              <a:gd name="connsiteX130-6131" fmla="*/ 10937101 w 12641071"/>
              <a:gd name="connsiteY130-6132" fmla="*/ 3297601 h 5795240"/>
              <a:gd name="connsiteX131-6133" fmla="*/ 10144740 w 12641071"/>
              <a:gd name="connsiteY131-6134" fmla="*/ 4089962 h 5795240"/>
              <a:gd name="connsiteX132-6135" fmla="*/ 10130374 w 12641071"/>
              <a:gd name="connsiteY132-6136" fmla="*/ 4184101 h 5795240"/>
              <a:gd name="connsiteX133-6137" fmla="*/ 10130375 w 12641071"/>
              <a:gd name="connsiteY133-6138" fmla="*/ 4184103 h 5795240"/>
              <a:gd name="connsiteX134-6139" fmla="*/ 10130656 w 12641071"/>
              <a:gd name="connsiteY134-6140" fmla="*/ 4185950 h 5795240"/>
              <a:gd name="connsiteX135-6141" fmla="*/ 10138194 w 12641071"/>
              <a:gd name="connsiteY135-6142" fmla="*/ 4335228 h 5795240"/>
              <a:gd name="connsiteX136-6143" fmla="*/ 10137710 w 12641071"/>
              <a:gd name="connsiteY136-6144" fmla="*/ 4344822 h 5795240"/>
              <a:gd name="connsiteX137-6145" fmla="*/ 10133555 w 12641071"/>
              <a:gd name="connsiteY137-6146" fmla="*/ 4427096 h 5795240"/>
              <a:gd name="connsiteX138-6147" fmla="*/ 10129312 w 12641071"/>
              <a:gd name="connsiteY138-6148" fmla="*/ 4399289 h 5795240"/>
              <a:gd name="connsiteX139-6149" fmla="*/ 10126797 w 12641071"/>
              <a:gd name="connsiteY139-6150" fmla="*/ 4349498 h 5795240"/>
              <a:gd name="connsiteX140-6151" fmla="*/ 10126796 w 12641071"/>
              <a:gd name="connsiteY140-6152" fmla="*/ 4349498 h 5795240"/>
              <a:gd name="connsiteX141-6153" fmla="*/ 10129311 w 12641071"/>
              <a:gd name="connsiteY141-6154" fmla="*/ 4399289 h 5795240"/>
              <a:gd name="connsiteX142-6155" fmla="*/ 10133554 w 12641071"/>
              <a:gd name="connsiteY142-6156" fmla="*/ 4427096 h 5795240"/>
              <a:gd name="connsiteX143-6157" fmla="*/ 10130656 w 12641071"/>
              <a:gd name="connsiteY143-6158" fmla="*/ 4484506 h 5795240"/>
              <a:gd name="connsiteX144-6159" fmla="*/ 8678182 w 12641071"/>
              <a:gd name="connsiteY144-6160" fmla="*/ 5795240 h 5795240"/>
              <a:gd name="connsiteX145-6161" fmla="*/ 7467518 w 12641071"/>
              <a:gd name="connsiteY145-6162" fmla="*/ 5151535 h 5795240"/>
              <a:gd name="connsiteX146-6163" fmla="*/ 7419945 w 12641071"/>
              <a:gd name="connsiteY146-6164" fmla="*/ 5073228 h 5795240"/>
              <a:gd name="connsiteX147-6165" fmla="*/ 7394386 w 12641071"/>
              <a:gd name="connsiteY147-6166" fmla="*/ 5031156 h 5795240"/>
              <a:gd name="connsiteX148-6167" fmla="*/ 7367299 w 12641071"/>
              <a:gd name="connsiteY148-6168" fmla="*/ 4974928 h 5795240"/>
              <a:gd name="connsiteX149-6169" fmla="*/ 7332905 w 12641071"/>
              <a:gd name="connsiteY149-6170" fmla="*/ 4903531 h 5795240"/>
              <a:gd name="connsiteX150-6171" fmla="*/ 7320958 w 12641071"/>
              <a:gd name="connsiteY150-6172" fmla="*/ 4870887 h 5795240"/>
              <a:gd name="connsiteX151-6173" fmla="*/ 7322174 w 12641071"/>
              <a:gd name="connsiteY151-6174" fmla="*/ 4872361 h 5795240"/>
              <a:gd name="connsiteX152-6175" fmla="*/ 7362630 w 12641071"/>
              <a:gd name="connsiteY152-6176" fmla="*/ 4938954 h 5795240"/>
              <a:gd name="connsiteX153-6177" fmla="*/ 7380779 w 12641071"/>
              <a:gd name="connsiteY153-6178" fmla="*/ 4976628 h 5795240"/>
              <a:gd name="connsiteX154-6179" fmla="*/ 7391210 w 12641071"/>
              <a:gd name="connsiteY154-6180" fmla="*/ 4977944 h 5795240"/>
              <a:gd name="connsiteX155-6181" fmla="*/ 7380780 w 12641071"/>
              <a:gd name="connsiteY155-6182" fmla="*/ 4976628 h 5795240"/>
              <a:gd name="connsiteX156-6183" fmla="*/ 7362631 w 12641071"/>
              <a:gd name="connsiteY156-6184" fmla="*/ 4938954 h 5795240"/>
              <a:gd name="connsiteX157-6185" fmla="*/ 7322175 w 12641071"/>
              <a:gd name="connsiteY157-6186" fmla="*/ 4872361 h 5795240"/>
              <a:gd name="connsiteX158-6187" fmla="*/ 7320959 w 12641071"/>
              <a:gd name="connsiteY158-6188" fmla="*/ 4870887 h 5795240"/>
              <a:gd name="connsiteX159-6189" fmla="*/ 7283811 w 12641071"/>
              <a:gd name="connsiteY159-6190" fmla="*/ 4769391 h 5795240"/>
              <a:gd name="connsiteX160-6191" fmla="*/ 7272112 w 12641071"/>
              <a:gd name="connsiteY160-6192" fmla="*/ 4718630 h 5795240"/>
              <a:gd name="connsiteX161-6193" fmla="*/ 7272111 w 12641071"/>
              <a:gd name="connsiteY161-6194" fmla="*/ 4718630 h 5795240"/>
              <a:gd name="connsiteX162-6195" fmla="*/ 7283810 w 12641071"/>
              <a:gd name="connsiteY162-6196" fmla="*/ 4769391 h 5795240"/>
              <a:gd name="connsiteX163-6197" fmla="*/ 7320958 w 12641071"/>
              <a:gd name="connsiteY163-6198" fmla="*/ 4870887 h 5795240"/>
              <a:gd name="connsiteX164-6199" fmla="*/ 7223551 w 12641071"/>
              <a:gd name="connsiteY164-6200" fmla="*/ 4752829 h 5795240"/>
              <a:gd name="connsiteX165-6201" fmla="*/ 6652445 w 12641071"/>
              <a:gd name="connsiteY165-6202" fmla="*/ 4516269 h 5795240"/>
              <a:gd name="connsiteX166-6203" fmla="*/ 6200873 w 12641071"/>
              <a:gd name="connsiteY166-6204" fmla="*/ 4654206 h 5795240"/>
              <a:gd name="connsiteX167-6205" fmla="*/ 6088813 w 12641071"/>
              <a:gd name="connsiteY167-6206" fmla="*/ 4746663 h 5795240"/>
              <a:gd name="connsiteX168-6207" fmla="*/ 6043019 w 12641071"/>
              <a:gd name="connsiteY168-6208" fmla="*/ 4807902 h 5795240"/>
              <a:gd name="connsiteX169-6209" fmla="*/ 6043021 w 12641071"/>
              <a:gd name="connsiteY169-6210" fmla="*/ 4807902 h 5795240"/>
              <a:gd name="connsiteX170-6211" fmla="*/ 6023271 w 12641071"/>
              <a:gd name="connsiteY170-6212" fmla="*/ 4834312 h 5795240"/>
              <a:gd name="connsiteX171-6213" fmla="*/ 5970678 w 12641071"/>
              <a:gd name="connsiteY171-6214" fmla="*/ 4892181 h 5795240"/>
              <a:gd name="connsiteX172-6215" fmla="*/ 5982717 w 12641071"/>
              <a:gd name="connsiteY172-6216" fmla="*/ 4872361 h 5795240"/>
              <a:gd name="connsiteX173-6217" fmla="*/ 5970675 w 12641071"/>
              <a:gd name="connsiteY173-6218" fmla="*/ 4892181 h 5795240"/>
              <a:gd name="connsiteX174-6219" fmla="*/ 5935320 w 12641071"/>
              <a:gd name="connsiteY174-6220" fmla="*/ 4931081 h 5795240"/>
              <a:gd name="connsiteX175-6221" fmla="*/ 4971763 w 12641071"/>
              <a:gd name="connsiteY175-6222" fmla="*/ 5330200 h 5795240"/>
              <a:gd name="connsiteX176-6223" fmla="*/ 3716172 w 12641071"/>
              <a:gd name="connsiteY176-6224" fmla="*/ 4497938 h 5795240"/>
              <a:gd name="connsiteX177-6225" fmla="*/ 3710773 w 12641071"/>
              <a:gd name="connsiteY177-6226" fmla="*/ 4483182 h 5795240"/>
              <a:gd name="connsiteX178-6227" fmla="*/ 3710773 w 12641071"/>
              <a:gd name="connsiteY178-6228" fmla="*/ 4483181 h 5795240"/>
              <a:gd name="connsiteX179-6229" fmla="*/ 3674984 w 12641071"/>
              <a:gd name="connsiteY179-6230" fmla="*/ 4385402 h 5795240"/>
              <a:gd name="connsiteX180-6231" fmla="*/ 3670349 w 12641071"/>
              <a:gd name="connsiteY180-6232" fmla="*/ 4372742 h 5795240"/>
              <a:gd name="connsiteX181-6233" fmla="*/ 3659438 w 12641071"/>
              <a:gd name="connsiteY181-6234" fmla="*/ 4330309 h 5795240"/>
              <a:gd name="connsiteX182-6235" fmla="*/ 3672084 w 12641071"/>
              <a:gd name="connsiteY182-6236" fmla="*/ 4353606 h 5795240"/>
              <a:gd name="connsiteX183-6237" fmla="*/ 3659440 w 12641071"/>
              <a:gd name="connsiteY183-6238" fmla="*/ 4330309 h 5795240"/>
              <a:gd name="connsiteX184-6239" fmla="*/ 3613217 w 12641071"/>
              <a:gd name="connsiteY184-6240" fmla="*/ 4245153 h 5795240"/>
              <a:gd name="connsiteX185-6241" fmla="*/ 3083792 w 12641071"/>
              <a:gd name="connsiteY185-6242" fmla="*/ 3963660 h 5795240"/>
              <a:gd name="connsiteX186-6243" fmla="*/ 2835272 w 12641071"/>
              <a:gd name="connsiteY186-6244" fmla="*/ 4013833 h 5795240"/>
              <a:gd name="connsiteX187-6245" fmla="*/ 2820214 w 12641071"/>
              <a:gd name="connsiteY187-6246" fmla="*/ 4022007 h 5795240"/>
              <a:gd name="connsiteX188-6247" fmla="*/ 2820212 w 12641071"/>
              <a:gd name="connsiteY188-6248" fmla="*/ 4022008 h 5795240"/>
              <a:gd name="connsiteX189-6249" fmla="*/ 2820206 w 12641071"/>
              <a:gd name="connsiteY189-6250" fmla="*/ 4022011 h 5795240"/>
              <a:gd name="connsiteX190-6251" fmla="*/ 2813481 w 12641071"/>
              <a:gd name="connsiteY190-6252" fmla="*/ 4027041 h 5795240"/>
              <a:gd name="connsiteX191-6253" fmla="*/ 2762875 w 12641071"/>
              <a:gd name="connsiteY191-6254" fmla="*/ 4057784 h 5795240"/>
              <a:gd name="connsiteX192-6255" fmla="*/ 2762878 w 12641071"/>
              <a:gd name="connsiteY192-6256" fmla="*/ 4057784 h 5795240"/>
              <a:gd name="connsiteX193-6257" fmla="*/ 2694694 w 12641071"/>
              <a:gd name="connsiteY193-6258" fmla="*/ 4099208 h 5795240"/>
              <a:gd name="connsiteX194-6259" fmla="*/ 2726822 w 12641071"/>
              <a:gd name="connsiteY194-6260" fmla="*/ 4072700 h 5795240"/>
              <a:gd name="connsiteX195-6261" fmla="*/ 2757719 w 12641071"/>
              <a:gd name="connsiteY195-6262" fmla="*/ 4055929 h 5795240"/>
              <a:gd name="connsiteX196-6263" fmla="*/ 2757718 w 12641071"/>
              <a:gd name="connsiteY196-6264" fmla="*/ 4055928 h 5795240"/>
              <a:gd name="connsiteX197-6265" fmla="*/ 2726820 w 12641071"/>
              <a:gd name="connsiteY197-6266" fmla="*/ 4072700 h 5795240"/>
              <a:gd name="connsiteX198-6267" fmla="*/ 2694692 w 12641071"/>
              <a:gd name="connsiteY198-6268" fmla="*/ 4099208 h 5795240"/>
              <a:gd name="connsiteX199-6269" fmla="*/ 2664698 w 12641071"/>
              <a:gd name="connsiteY199-6270" fmla="*/ 4117431 h 5795240"/>
              <a:gd name="connsiteX200-6271" fmla="*/ 1804544 w 12641071"/>
              <a:gd name="connsiteY200-6272" fmla="*/ 4335229 h 5795240"/>
              <a:gd name="connsiteX201-6273" fmla="*/ 0 w 12641071"/>
              <a:gd name="connsiteY201-6274" fmla="*/ 2530685 h 5795240"/>
              <a:gd name="connsiteX202-6275" fmla="*/ 1804544 w 12641071"/>
              <a:gd name="connsiteY202-6276" fmla="*/ 726143 h 5795240"/>
              <a:gd name="connsiteX203-6277" fmla="*/ 3080549 w 12641071"/>
              <a:gd name="connsiteY203-6278" fmla="*/ 1254682 h 5795240"/>
              <a:gd name="connsiteX204-6279" fmla="*/ 3106404 w 12641071"/>
              <a:gd name="connsiteY204-6280" fmla="*/ 1283128 h 5795240"/>
              <a:gd name="connsiteX205-6281" fmla="*/ 3125122 w 12641071"/>
              <a:gd name="connsiteY205-6282" fmla="*/ 1317614 h 5795240"/>
              <a:gd name="connsiteX206-6283" fmla="*/ 3234533 w 12641071"/>
              <a:gd name="connsiteY206-6284" fmla="*/ 1432995 h 5795240"/>
              <a:gd name="connsiteX207-6285" fmla="*/ 3268676 w 12641071"/>
              <a:gd name="connsiteY207-6286" fmla="*/ 1461167 h 5795240"/>
              <a:gd name="connsiteX208-6287" fmla="*/ 3565826 w 12641071"/>
              <a:gd name="connsiteY208-6288" fmla="*/ 1551935 h 5795240"/>
              <a:gd name="connsiteX209-6289" fmla="*/ 4086504 w 12641071"/>
              <a:gd name="connsiteY209-6290" fmla="*/ 1127574 h 5795240"/>
              <a:gd name="connsiteX210-6291" fmla="*/ 4094702 w 12641071"/>
              <a:gd name="connsiteY210-6292" fmla="*/ 1046255 h 5795240"/>
              <a:gd name="connsiteX211-6293" fmla="*/ 4101065 w 12641071"/>
              <a:gd name="connsiteY211-6294" fmla="*/ 1044040 h 5795240"/>
              <a:gd name="connsiteX212-6295" fmla="*/ 4097301 w 12641071"/>
              <a:gd name="connsiteY212-6296" fmla="*/ 1118570 h 5795240"/>
              <a:gd name="connsiteX213-6297" fmla="*/ 4101065 w 12641071"/>
              <a:gd name="connsiteY213-6298" fmla="*/ 1044042 h 5795240"/>
              <a:gd name="connsiteX214-6299" fmla="*/ 4206937 w 12641071"/>
              <a:gd name="connsiteY214-6300" fmla="*/ 1007188 h 5795240"/>
              <a:gd name="connsiteX215-6301" fmla="*/ 4206937 w 12641071"/>
              <a:gd name="connsiteY215-6302" fmla="*/ 1007186 h 5795240"/>
              <a:gd name="connsiteX216-6303" fmla="*/ 4101067 w 12641071"/>
              <a:gd name="connsiteY216-6304" fmla="*/ 1044040 h 5795240"/>
              <a:gd name="connsiteX217-6305" fmla="*/ 4103078 w 12641071"/>
              <a:gd name="connsiteY217-6306" fmla="*/ 1004204 h 5795240"/>
              <a:gd name="connsiteX218-6307" fmla="*/ 5215874 w 12641071"/>
              <a:gd name="connsiteY218-6308" fmla="*/ 0 h 5795240"/>
              <a:gd name="connsiteX0-6309" fmla="*/ 5964869 w 12641071"/>
              <a:gd name="connsiteY0-6310" fmla="*/ 4795171 h 5795240"/>
              <a:gd name="connsiteX1-6311" fmla="*/ 6019264 w 12641071"/>
              <a:gd name="connsiteY1-6312" fmla="*/ 4804905 h 5795240"/>
              <a:gd name="connsiteX2-6313" fmla="*/ 6036570 w 12641071"/>
              <a:gd name="connsiteY2-6314" fmla="*/ 4807089 h 5795240"/>
              <a:gd name="connsiteX3-6315" fmla="*/ 6019265 w 12641071"/>
              <a:gd name="connsiteY3-6316" fmla="*/ 4804905 h 5795240"/>
              <a:gd name="connsiteX4-6317" fmla="*/ 5964869 w 12641071"/>
              <a:gd name="connsiteY4-6318" fmla="*/ 4795171 h 5795240"/>
              <a:gd name="connsiteX5-6319" fmla="*/ 3682364 w 12641071"/>
              <a:gd name="connsiteY5-6320" fmla="*/ 4386723 h 5795240"/>
              <a:gd name="connsiteX6-6321" fmla="*/ 3772428 w 12641071"/>
              <a:gd name="connsiteY6-6322" fmla="*/ 4402840 h 5795240"/>
              <a:gd name="connsiteX7-6323" fmla="*/ 3772428 w 12641071"/>
              <a:gd name="connsiteY7-6324" fmla="*/ 4402840 h 5795240"/>
              <a:gd name="connsiteX8-6325" fmla="*/ 3682364 w 12641071"/>
              <a:gd name="connsiteY8-6326" fmla="*/ 4386723 h 5795240"/>
              <a:gd name="connsiteX9-6327" fmla="*/ 3202490 w 12641071"/>
              <a:gd name="connsiteY9-6328" fmla="*/ 1406560 h 5795240"/>
              <a:gd name="connsiteX10-6329" fmla="*/ 3190020 w 12641071"/>
              <a:gd name="connsiteY10-6330" fmla="*/ 1396272 h 5795240"/>
              <a:gd name="connsiteX11-6331" fmla="*/ 3202490 w 12641071"/>
              <a:gd name="connsiteY11-6332" fmla="*/ 1406560 h 5795240"/>
              <a:gd name="connsiteX12-6333" fmla="*/ 6034389 w 12641071"/>
              <a:gd name="connsiteY12-6334" fmla="*/ 371047 h 5795240"/>
              <a:gd name="connsiteX13-6335" fmla="*/ 5912002 w 12641071"/>
              <a:gd name="connsiteY13-6336" fmla="*/ 413650 h 5795240"/>
              <a:gd name="connsiteX14-6337" fmla="*/ 5912002 w 12641071"/>
              <a:gd name="connsiteY14-6338" fmla="*/ 413650 h 5795240"/>
              <a:gd name="connsiteX15-6339" fmla="*/ 6034389 w 12641071"/>
              <a:gd name="connsiteY15-6340" fmla="*/ 371047 h 5795240"/>
              <a:gd name="connsiteX16-6341" fmla="*/ 5215874 w 12641071"/>
              <a:gd name="connsiteY16-6342" fmla="*/ 0 h 5795240"/>
              <a:gd name="connsiteX17-6343" fmla="*/ 5927386 w 12641071"/>
              <a:gd name="connsiteY17-6344" fmla="*/ 255427 h 5795240"/>
              <a:gd name="connsiteX18-6345" fmla="*/ 5974443 w 12641071"/>
              <a:gd name="connsiteY18-6346" fmla="*/ 298195 h 5795240"/>
              <a:gd name="connsiteX19-6347" fmla="*/ 5974448 w 12641071"/>
              <a:gd name="connsiteY19-6348" fmla="*/ 298200 h 5795240"/>
              <a:gd name="connsiteX20-6349" fmla="*/ 6006819 w 12641071"/>
              <a:gd name="connsiteY20-6350" fmla="*/ 327622 h 5795240"/>
              <a:gd name="connsiteX21-6351" fmla="*/ 6043427 w 12641071"/>
              <a:gd name="connsiteY21-6352" fmla="*/ 367901 h 5795240"/>
              <a:gd name="connsiteX22-6353" fmla="*/ 6043429 w 12641071"/>
              <a:gd name="connsiteY22-6354" fmla="*/ 367901 h 5795240"/>
              <a:gd name="connsiteX23-6355" fmla="*/ 6079014 w 12641071"/>
              <a:gd name="connsiteY23-6356" fmla="*/ 407056 h 5795240"/>
              <a:gd name="connsiteX24-6357" fmla="*/ 6105193 w 12641071"/>
              <a:gd name="connsiteY24-6358" fmla="*/ 442067 h 5795240"/>
              <a:gd name="connsiteX25-6359" fmla="*/ 6069206 w 12641071"/>
              <a:gd name="connsiteY25-6360" fmla="*/ 409359 h 5795240"/>
              <a:gd name="connsiteX26-6361" fmla="*/ 6105193 w 12641071"/>
              <a:gd name="connsiteY26-6362" fmla="*/ 442069 h 5795240"/>
              <a:gd name="connsiteX27-6363" fmla="*/ 6143408 w 12641071"/>
              <a:gd name="connsiteY27-6364" fmla="*/ 493169 h 5795240"/>
              <a:gd name="connsiteX28-6365" fmla="*/ 6143427 w 12641071"/>
              <a:gd name="connsiteY28-6366" fmla="*/ 493200 h 5795240"/>
              <a:gd name="connsiteX29-6367" fmla="*/ 6215965 w 12641071"/>
              <a:gd name="connsiteY29-6368" fmla="*/ 619406 h 5795240"/>
              <a:gd name="connsiteX30-6369" fmla="*/ 6234035 w 12641071"/>
              <a:gd name="connsiteY30-6370" fmla="*/ 658746 h 5795240"/>
              <a:gd name="connsiteX31-6371" fmla="*/ 6274009 w 12641071"/>
              <a:gd name="connsiteY31-6372" fmla="*/ 760197 h 5795240"/>
              <a:gd name="connsiteX32-6373" fmla="*/ 6287839 w 12641071"/>
              <a:gd name="connsiteY32-6374" fmla="*/ 801938 h 5795240"/>
              <a:gd name="connsiteX33-6375" fmla="*/ 6321546 w 12641071"/>
              <a:gd name="connsiteY33-6376" fmla="*/ 948207 h 5795240"/>
              <a:gd name="connsiteX34-6377" fmla="*/ 6321550 w 12641071"/>
              <a:gd name="connsiteY34-6378" fmla="*/ 948224 h 5795240"/>
              <a:gd name="connsiteX35-6379" fmla="*/ 6334438 w 12641071"/>
              <a:gd name="connsiteY35-6380" fmla="*/ 1118571 h 5795240"/>
              <a:gd name="connsiteX36-6381" fmla="*/ 6334438 w 12641071"/>
              <a:gd name="connsiteY36-6382" fmla="*/ 1118570 h 5795240"/>
              <a:gd name="connsiteX37-6383" fmla="*/ 6321550 w 12641071"/>
              <a:gd name="connsiteY37-6384" fmla="*/ 948222 h 5795240"/>
              <a:gd name="connsiteX38-6385" fmla="*/ 6321546 w 12641071"/>
              <a:gd name="connsiteY38-6386" fmla="*/ 948207 h 5795240"/>
              <a:gd name="connsiteX39-6387" fmla="*/ 6295696 w 12641071"/>
              <a:gd name="connsiteY39-6388" fmla="*/ 825653 h 5795240"/>
              <a:gd name="connsiteX40-6389" fmla="*/ 6287839 w 12641071"/>
              <a:gd name="connsiteY40-6390" fmla="*/ 801938 h 5795240"/>
              <a:gd name="connsiteX41-6391" fmla="*/ 6284151 w 12641071"/>
              <a:gd name="connsiteY41-6392" fmla="*/ 785941 h 5795240"/>
              <a:gd name="connsiteX42-6393" fmla="*/ 6274009 w 12641071"/>
              <a:gd name="connsiteY42-6394" fmla="*/ 760197 h 5795240"/>
              <a:gd name="connsiteX43-6395" fmla="*/ 6256852 w 12641071"/>
              <a:gd name="connsiteY43-6396" fmla="*/ 708420 h 5795240"/>
              <a:gd name="connsiteX44-6397" fmla="*/ 6234035 w 12641071"/>
              <a:gd name="connsiteY44-6398" fmla="*/ 658746 h 5795240"/>
              <a:gd name="connsiteX45-6399" fmla="*/ 6224136 w 12641071"/>
              <a:gd name="connsiteY45-6400" fmla="*/ 633624 h 5795240"/>
              <a:gd name="connsiteX46-6401" fmla="*/ 6215965 w 12641071"/>
              <a:gd name="connsiteY46-6402" fmla="*/ 619406 h 5795240"/>
              <a:gd name="connsiteX47-6403" fmla="*/ 6205824 w 12641071"/>
              <a:gd name="connsiteY47-6404" fmla="*/ 597325 h 5795240"/>
              <a:gd name="connsiteX48-6405" fmla="*/ 6143427 w 12641071"/>
              <a:gd name="connsiteY48-6406" fmla="*/ 493200 h 5795240"/>
              <a:gd name="connsiteX49-6407" fmla="*/ 6143408 w 12641071"/>
              <a:gd name="connsiteY49-6408" fmla="*/ 493167 h 5795240"/>
              <a:gd name="connsiteX50-6409" fmla="*/ 6105193 w 12641071"/>
              <a:gd name="connsiteY50-6410" fmla="*/ 442067 h 5795240"/>
              <a:gd name="connsiteX51-6411" fmla="*/ 6141460 w 12641071"/>
              <a:gd name="connsiteY51-6412" fmla="*/ 475027 h 5795240"/>
              <a:gd name="connsiteX52-6413" fmla="*/ 6788665 w 12641071"/>
              <a:gd name="connsiteY52-6414" fmla="*/ 707369 h 5795240"/>
              <a:gd name="connsiteX53-6415" fmla="*/ 7184710 w 12641071"/>
              <a:gd name="connsiteY53-6416" fmla="*/ 627411 h 5795240"/>
              <a:gd name="connsiteX54-6417" fmla="*/ 7264545 w 12641071"/>
              <a:gd name="connsiteY54-6418" fmla="*/ 588952 h 5795240"/>
              <a:gd name="connsiteX55-6419" fmla="*/ 7213686 w 12641071"/>
              <a:gd name="connsiteY55-6420" fmla="*/ 626983 h 5795240"/>
              <a:gd name="connsiteX56-6421" fmla="*/ 7128319 w 12641071"/>
              <a:gd name="connsiteY56-6422" fmla="*/ 705504 h 5795240"/>
              <a:gd name="connsiteX57-6423" fmla="*/ 7083110 w 12641071"/>
              <a:gd name="connsiteY57-6424" fmla="*/ 757072 h 5795240"/>
              <a:gd name="connsiteX58-6425" fmla="*/ 7083111 w 12641071"/>
              <a:gd name="connsiteY58-6426" fmla="*/ 757072 h 5795240"/>
              <a:gd name="connsiteX59-6427" fmla="*/ 7128319 w 12641071"/>
              <a:gd name="connsiteY59-6428" fmla="*/ 705506 h 5795240"/>
              <a:gd name="connsiteX60-6429" fmla="*/ 7213686 w 12641071"/>
              <a:gd name="connsiteY60-6430" fmla="*/ 626984 h 5795240"/>
              <a:gd name="connsiteX61-6431" fmla="*/ 7264545 w 12641071"/>
              <a:gd name="connsiteY61-6432" fmla="*/ 588953 h 5795240"/>
              <a:gd name="connsiteX62-6433" fmla="*/ 7273651 w 12641071"/>
              <a:gd name="connsiteY62-6434" fmla="*/ 584566 h 5795240"/>
              <a:gd name="connsiteX63-6435" fmla="*/ 7314851 w 12641071"/>
              <a:gd name="connsiteY63-6436" fmla="*/ 559537 h 5795240"/>
              <a:gd name="connsiteX64-6437" fmla="*/ 7354131 w 12641071"/>
              <a:gd name="connsiteY64-6438" fmla="*/ 565467 h 5795240"/>
              <a:gd name="connsiteX65-6439" fmla="*/ 7429608 w 12641071"/>
              <a:gd name="connsiteY65-6440" fmla="*/ 586051 h 5795240"/>
              <a:gd name="connsiteX66-6441" fmla="*/ 7429611 w 12641071"/>
              <a:gd name="connsiteY66-6442" fmla="*/ 586050 h 5795240"/>
              <a:gd name="connsiteX67-6443" fmla="*/ 7354132 w 12641071"/>
              <a:gd name="connsiteY67-6444" fmla="*/ 565465 h 5795240"/>
              <a:gd name="connsiteX68-6445" fmla="*/ 7314853 w 12641071"/>
              <a:gd name="connsiteY68-6446" fmla="*/ 559536 h 5795240"/>
              <a:gd name="connsiteX69-6447" fmla="*/ 7314851 w 12641071"/>
              <a:gd name="connsiteY69-6448" fmla="*/ 559537 h 5795240"/>
              <a:gd name="connsiteX70-6449" fmla="*/ 7314849 w 12641071"/>
              <a:gd name="connsiteY70-6450" fmla="*/ 559537 h 5795240"/>
              <a:gd name="connsiteX71-6451" fmla="*/ 7273651 w 12641071"/>
              <a:gd name="connsiteY71-6452" fmla="*/ 584565 h 5795240"/>
              <a:gd name="connsiteX72-6453" fmla="*/ 7264545 w 12641071"/>
              <a:gd name="connsiteY72-6454" fmla="*/ 588952 h 5795240"/>
              <a:gd name="connsiteX73-6455" fmla="*/ 7296407 w 12641071"/>
              <a:gd name="connsiteY73-6456" fmla="*/ 565126 h 5795240"/>
              <a:gd name="connsiteX74-6457" fmla="*/ 7307447 w 12641071"/>
              <a:gd name="connsiteY74-6458" fmla="*/ 558419 h 5795240"/>
              <a:gd name="connsiteX75-6459" fmla="*/ 7307450 w 12641071"/>
              <a:gd name="connsiteY75-6460" fmla="*/ 558419 h 5795240"/>
              <a:gd name="connsiteX76-6461" fmla="*/ 7385004 w 12641071"/>
              <a:gd name="connsiteY76-6462" fmla="*/ 511303 h 5795240"/>
              <a:gd name="connsiteX77-6463" fmla="*/ 7391626 w 12641071"/>
              <a:gd name="connsiteY77-6464" fmla="*/ 508114 h 5795240"/>
              <a:gd name="connsiteX78-6465" fmla="*/ 7391631 w 12641071"/>
              <a:gd name="connsiteY78-6466" fmla="*/ 508110 h 5795240"/>
              <a:gd name="connsiteX79-6467" fmla="*/ 7478934 w 12641071"/>
              <a:gd name="connsiteY79-6468" fmla="*/ 466053 h 5795240"/>
              <a:gd name="connsiteX80-6469" fmla="*/ 7897193 w 12641071"/>
              <a:gd name="connsiteY80-6470" fmla="*/ 381611 h 5795240"/>
              <a:gd name="connsiteX81-6471" fmla="*/ 8788216 w 12641071"/>
              <a:gd name="connsiteY81-6472" fmla="*/ 855364 h 5795240"/>
              <a:gd name="connsiteX82-6473" fmla="*/ 8832362 w 12641071"/>
              <a:gd name="connsiteY82-6474" fmla="*/ 928030 h 5795240"/>
              <a:gd name="connsiteX83-6475" fmla="*/ 8832362 w 12641071"/>
              <a:gd name="connsiteY83-6476" fmla="*/ 928033 h 5795240"/>
              <a:gd name="connsiteX84-6477" fmla="*/ 8842040 w 12641071"/>
              <a:gd name="connsiteY84-6478" fmla="*/ 943961 h 5795240"/>
              <a:gd name="connsiteX85-6479" fmla="*/ 8856144 w 12641071"/>
              <a:gd name="connsiteY85-6480" fmla="*/ 973241 h 5795240"/>
              <a:gd name="connsiteX86-6481" fmla="*/ 8856145 w 12641071"/>
              <a:gd name="connsiteY86-6482" fmla="*/ 973241 h 5795240"/>
              <a:gd name="connsiteX87-6483" fmla="*/ 8878117 w 12641071"/>
              <a:gd name="connsiteY87-6484" fmla="*/ 1018851 h 5795240"/>
              <a:gd name="connsiteX88-6485" fmla="*/ 8877719 w 12641071"/>
              <a:gd name="connsiteY88-6486" fmla="*/ 1018369 h 5795240"/>
              <a:gd name="connsiteX89-6487" fmla="*/ 8853250 w 12641071"/>
              <a:gd name="connsiteY89-6488" fmla="*/ 973288 h 5795240"/>
              <a:gd name="connsiteX90-6489" fmla="*/ 8853249 w 12641071"/>
              <a:gd name="connsiteY90-6490" fmla="*/ 973288 h 5795240"/>
              <a:gd name="connsiteX91-6491" fmla="*/ 8853248 w 12641071"/>
              <a:gd name="connsiteY91-6492" fmla="*/ 973287 h 5795240"/>
              <a:gd name="connsiteX92-6493" fmla="*/ 8849677 w 12641071"/>
              <a:gd name="connsiteY92-6494" fmla="*/ 973341 h 5795240"/>
              <a:gd name="connsiteX93-6495" fmla="*/ 8641543 w 12641071"/>
              <a:gd name="connsiteY93-6496" fmla="*/ 916577 h 5795240"/>
              <a:gd name="connsiteX94-6497" fmla="*/ 8641545 w 12641071"/>
              <a:gd name="connsiteY94-6498" fmla="*/ 916580 h 5795240"/>
              <a:gd name="connsiteX95-6499" fmla="*/ 8849676 w 12641071"/>
              <a:gd name="connsiteY95-6500" fmla="*/ 973343 h 5795240"/>
              <a:gd name="connsiteX96-6501" fmla="*/ 8853248 w 12641071"/>
              <a:gd name="connsiteY96-6502" fmla="*/ 973288 h 5795240"/>
              <a:gd name="connsiteX97-6503" fmla="*/ 8877719 w 12641071"/>
              <a:gd name="connsiteY97-6504" fmla="*/ 1018371 h 5795240"/>
              <a:gd name="connsiteX98-6505" fmla="*/ 8878116 w 12641071"/>
              <a:gd name="connsiteY98-6506" fmla="*/ 1018851 h 5795240"/>
              <a:gd name="connsiteX99-6507" fmla="*/ 8887288 w 12641071"/>
              <a:gd name="connsiteY99-6508" fmla="*/ 1037892 h 5795240"/>
              <a:gd name="connsiteX100-6509" fmla="*/ 8949899 w 12641071"/>
              <a:gd name="connsiteY100-6510" fmla="*/ 1239592 h 5795240"/>
              <a:gd name="connsiteX101-6511" fmla="*/ 8968437 w 12641071"/>
              <a:gd name="connsiteY101-6512" fmla="*/ 1423482 h 5795240"/>
              <a:gd name="connsiteX102-6513" fmla="*/ 8949899 w 12641071"/>
              <a:gd name="connsiteY102-6514" fmla="*/ 1239591 h 5795240"/>
              <a:gd name="connsiteX103-6515" fmla="*/ 8887288 w 12641071"/>
              <a:gd name="connsiteY103-6516" fmla="*/ 1037890 h 5795240"/>
              <a:gd name="connsiteX104-6517" fmla="*/ 8878116 w 12641071"/>
              <a:gd name="connsiteY104-6518" fmla="*/ 1018851 h 5795240"/>
              <a:gd name="connsiteX105-6519" fmla="*/ 8931285 w 12641071"/>
              <a:gd name="connsiteY105-6520" fmla="*/ 1083292 h 5795240"/>
              <a:gd name="connsiteX106-6521" fmla="*/ 9241478 w 12641071"/>
              <a:gd name="connsiteY106-6522" fmla="*/ 1211778 h 5795240"/>
              <a:gd name="connsiteX107-6523" fmla="*/ 9605238 w 12641071"/>
              <a:gd name="connsiteY107-6524" fmla="*/ 1018369 h 5795240"/>
              <a:gd name="connsiteX108-6525" fmla="*/ 9636247 w 12641071"/>
              <a:gd name="connsiteY108-6526" fmla="*/ 961241 h 5795240"/>
              <a:gd name="connsiteX109-6527" fmla="*/ 9641995 w 12641071"/>
              <a:gd name="connsiteY109-6528" fmla="*/ 961152 h 5795240"/>
              <a:gd name="connsiteX110-6529" fmla="*/ 9584939 w 12641071"/>
              <a:gd name="connsiteY110-6530" fmla="*/ 1079594 h 5795240"/>
              <a:gd name="connsiteX111-6531" fmla="*/ 9546257 w 12641071"/>
              <a:gd name="connsiteY111-6532" fmla="*/ 1204206 h 5795240"/>
              <a:gd name="connsiteX112-6533" fmla="*/ 9584939 w 12641071"/>
              <a:gd name="connsiteY112-6534" fmla="*/ 1079596 h 5795240"/>
              <a:gd name="connsiteX113-6535" fmla="*/ 9641995 w 12641071"/>
              <a:gd name="connsiteY113-6536" fmla="*/ 961153 h 5795240"/>
              <a:gd name="connsiteX114-6537" fmla="*/ 9653069 w 12641071"/>
              <a:gd name="connsiteY114-6538" fmla="*/ 960983 h 5795240"/>
              <a:gd name="connsiteX115-6539" fmla="*/ 9801564 w 12641071"/>
              <a:gd name="connsiteY115-6540" fmla="*/ 1196828 h 5795240"/>
              <a:gd name="connsiteX116-6541" fmla="*/ 9801566 w 12641071"/>
              <a:gd name="connsiteY116-6542" fmla="*/ 1196828 h 5795240"/>
              <a:gd name="connsiteX117-6543" fmla="*/ 9653070 w 12641071"/>
              <a:gd name="connsiteY117-6544" fmla="*/ 960982 h 5795240"/>
              <a:gd name="connsiteX118-6545" fmla="*/ 9641996 w 12641071"/>
              <a:gd name="connsiteY118-6546" fmla="*/ 961152 h 5795240"/>
              <a:gd name="connsiteX119-6547" fmla="*/ 9651917 w 12641071"/>
              <a:gd name="connsiteY119-6548" fmla="*/ 940556 h 5795240"/>
              <a:gd name="connsiteX120-6549" fmla="*/ 11050508 w 12641071"/>
              <a:gd name="connsiteY120-6550" fmla="*/ 108150 h 5795240"/>
              <a:gd name="connsiteX121-6551" fmla="*/ 12641071 w 12641071"/>
              <a:gd name="connsiteY121-6552" fmla="*/ 1698711 h 5795240"/>
              <a:gd name="connsiteX122-6553" fmla="*/ 11371062 w 12641071"/>
              <a:gd name="connsiteY122-6554" fmla="*/ 3256960 h 5795240"/>
              <a:gd name="connsiteX123-6555" fmla="*/ 11215953 w 12641071"/>
              <a:gd name="connsiteY123-6556" fmla="*/ 3280632 h 5795240"/>
              <a:gd name="connsiteX124-6557" fmla="*/ 11142318 w 12641071"/>
              <a:gd name="connsiteY124-6558" fmla="*/ 3276914 h 5795240"/>
              <a:gd name="connsiteX125-6559" fmla="*/ 11215952 w 12641071"/>
              <a:gd name="connsiteY125-6560" fmla="*/ 3280632 h 5795240"/>
              <a:gd name="connsiteX126-6561" fmla="*/ 11213133 w 12641071"/>
              <a:gd name="connsiteY126-6562" fmla="*/ 3281062 h 5795240"/>
              <a:gd name="connsiteX127-6563" fmla="*/ 11116921 w 12641071"/>
              <a:gd name="connsiteY127-6564" fmla="*/ 3285921 h 5795240"/>
              <a:gd name="connsiteX128-6565" fmla="*/ 11050507 w 12641071"/>
              <a:gd name="connsiteY128-6566" fmla="*/ 3289274 h 5795240"/>
              <a:gd name="connsiteX129-6567" fmla="*/ 11006292 w 12641071"/>
              <a:gd name="connsiteY129-6568" fmla="*/ 3287041 h 5795240"/>
              <a:gd name="connsiteX130-6569" fmla="*/ 10937101 w 12641071"/>
              <a:gd name="connsiteY130-6570" fmla="*/ 3297601 h 5795240"/>
              <a:gd name="connsiteX131-6571" fmla="*/ 10144740 w 12641071"/>
              <a:gd name="connsiteY131-6572" fmla="*/ 4089962 h 5795240"/>
              <a:gd name="connsiteX132-6573" fmla="*/ 10130374 w 12641071"/>
              <a:gd name="connsiteY132-6574" fmla="*/ 4184101 h 5795240"/>
              <a:gd name="connsiteX133-6575" fmla="*/ 10130375 w 12641071"/>
              <a:gd name="connsiteY133-6576" fmla="*/ 4184103 h 5795240"/>
              <a:gd name="connsiteX134-6577" fmla="*/ 10130656 w 12641071"/>
              <a:gd name="connsiteY134-6578" fmla="*/ 4185950 h 5795240"/>
              <a:gd name="connsiteX135-6579" fmla="*/ 10138194 w 12641071"/>
              <a:gd name="connsiteY135-6580" fmla="*/ 4335228 h 5795240"/>
              <a:gd name="connsiteX136-6581" fmla="*/ 10137710 w 12641071"/>
              <a:gd name="connsiteY136-6582" fmla="*/ 4344822 h 5795240"/>
              <a:gd name="connsiteX137-6583" fmla="*/ 10133555 w 12641071"/>
              <a:gd name="connsiteY137-6584" fmla="*/ 4427096 h 5795240"/>
              <a:gd name="connsiteX138-6585" fmla="*/ 10129312 w 12641071"/>
              <a:gd name="connsiteY138-6586" fmla="*/ 4399289 h 5795240"/>
              <a:gd name="connsiteX139-6587" fmla="*/ 10126797 w 12641071"/>
              <a:gd name="connsiteY139-6588" fmla="*/ 4349498 h 5795240"/>
              <a:gd name="connsiteX140-6589" fmla="*/ 10126796 w 12641071"/>
              <a:gd name="connsiteY140-6590" fmla="*/ 4349498 h 5795240"/>
              <a:gd name="connsiteX141-6591" fmla="*/ 10129311 w 12641071"/>
              <a:gd name="connsiteY141-6592" fmla="*/ 4399289 h 5795240"/>
              <a:gd name="connsiteX142-6593" fmla="*/ 10133554 w 12641071"/>
              <a:gd name="connsiteY142-6594" fmla="*/ 4427096 h 5795240"/>
              <a:gd name="connsiteX143-6595" fmla="*/ 10130656 w 12641071"/>
              <a:gd name="connsiteY143-6596" fmla="*/ 4484506 h 5795240"/>
              <a:gd name="connsiteX144-6597" fmla="*/ 8678182 w 12641071"/>
              <a:gd name="connsiteY144-6598" fmla="*/ 5795240 h 5795240"/>
              <a:gd name="connsiteX145-6599" fmla="*/ 7467518 w 12641071"/>
              <a:gd name="connsiteY145-6600" fmla="*/ 5151535 h 5795240"/>
              <a:gd name="connsiteX146-6601" fmla="*/ 7419945 w 12641071"/>
              <a:gd name="connsiteY146-6602" fmla="*/ 5073228 h 5795240"/>
              <a:gd name="connsiteX147-6603" fmla="*/ 7394386 w 12641071"/>
              <a:gd name="connsiteY147-6604" fmla="*/ 5031156 h 5795240"/>
              <a:gd name="connsiteX148-6605" fmla="*/ 7367299 w 12641071"/>
              <a:gd name="connsiteY148-6606" fmla="*/ 4974928 h 5795240"/>
              <a:gd name="connsiteX149-6607" fmla="*/ 7332905 w 12641071"/>
              <a:gd name="connsiteY149-6608" fmla="*/ 4903531 h 5795240"/>
              <a:gd name="connsiteX150-6609" fmla="*/ 7320958 w 12641071"/>
              <a:gd name="connsiteY150-6610" fmla="*/ 4870887 h 5795240"/>
              <a:gd name="connsiteX151-6611" fmla="*/ 7322174 w 12641071"/>
              <a:gd name="connsiteY151-6612" fmla="*/ 4872361 h 5795240"/>
              <a:gd name="connsiteX152-6613" fmla="*/ 7362630 w 12641071"/>
              <a:gd name="connsiteY152-6614" fmla="*/ 4938954 h 5795240"/>
              <a:gd name="connsiteX153-6615" fmla="*/ 7380779 w 12641071"/>
              <a:gd name="connsiteY153-6616" fmla="*/ 4976628 h 5795240"/>
              <a:gd name="connsiteX154-6617" fmla="*/ 7391210 w 12641071"/>
              <a:gd name="connsiteY154-6618" fmla="*/ 4977944 h 5795240"/>
              <a:gd name="connsiteX155-6619" fmla="*/ 7380780 w 12641071"/>
              <a:gd name="connsiteY155-6620" fmla="*/ 4976628 h 5795240"/>
              <a:gd name="connsiteX156-6621" fmla="*/ 7362631 w 12641071"/>
              <a:gd name="connsiteY156-6622" fmla="*/ 4938954 h 5795240"/>
              <a:gd name="connsiteX157-6623" fmla="*/ 7322175 w 12641071"/>
              <a:gd name="connsiteY157-6624" fmla="*/ 4872361 h 5795240"/>
              <a:gd name="connsiteX158-6625" fmla="*/ 7320959 w 12641071"/>
              <a:gd name="connsiteY158-6626" fmla="*/ 4870887 h 5795240"/>
              <a:gd name="connsiteX159-6627" fmla="*/ 7283811 w 12641071"/>
              <a:gd name="connsiteY159-6628" fmla="*/ 4769391 h 5795240"/>
              <a:gd name="connsiteX160-6629" fmla="*/ 7272112 w 12641071"/>
              <a:gd name="connsiteY160-6630" fmla="*/ 4718630 h 5795240"/>
              <a:gd name="connsiteX161-6631" fmla="*/ 7272111 w 12641071"/>
              <a:gd name="connsiteY161-6632" fmla="*/ 4718630 h 5795240"/>
              <a:gd name="connsiteX162-6633" fmla="*/ 7283810 w 12641071"/>
              <a:gd name="connsiteY162-6634" fmla="*/ 4769391 h 5795240"/>
              <a:gd name="connsiteX163-6635" fmla="*/ 7320958 w 12641071"/>
              <a:gd name="connsiteY163-6636" fmla="*/ 4870887 h 5795240"/>
              <a:gd name="connsiteX164-6637" fmla="*/ 7223551 w 12641071"/>
              <a:gd name="connsiteY164-6638" fmla="*/ 4752829 h 5795240"/>
              <a:gd name="connsiteX165-6639" fmla="*/ 6652445 w 12641071"/>
              <a:gd name="connsiteY165-6640" fmla="*/ 4516269 h 5795240"/>
              <a:gd name="connsiteX166-6641" fmla="*/ 6200873 w 12641071"/>
              <a:gd name="connsiteY166-6642" fmla="*/ 4654206 h 5795240"/>
              <a:gd name="connsiteX167-6643" fmla="*/ 6088813 w 12641071"/>
              <a:gd name="connsiteY167-6644" fmla="*/ 4746663 h 5795240"/>
              <a:gd name="connsiteX168-6645" fmla="*/ 6043019 w 12641071"/>
              <a:gd name="connsiteY168-6646" fmla="*/ 4807902 h 5795240"/>
              <a:gd name="connsiteX169-6647" fmla="*/ 6043021 w 12641071"/>
              <a:gd name="connsiteY169-6648" fmla="*/ 4807902 h 5795240"/>
              <a:gd name="connsiteX170-6649" fmla="*/ 6023271 w 12641071"/>
              <a:gd name="connsiteY170-6650" fmla="*/ 4834312 h 5795240"/>
              <a:gd name="connsiteX171-6651" fmla="*/ 5970678 w 12641071"/>
              <a:gd name="connsiteY171-6652" fmla="*/ 4892181 h 5795240"/>
              <a:gd name="connsiteX172-6653" fmla="*/ 5982717 w 12641071"/>
              <a:gd name="connsiteY172-6654" fmla="*/ 4872361 h 5795240"/>
              <a:gd name="connsiteX173-6655" fmla="*/ 5970675 w 12641071"/>
              <a:gd name="connsiteY173-6656" fmla="*/ 4892181 h 5795240"/>
              <a:gd name="connsiteX174-6657" fmla="*/ 5935320 w 12641071"/>
              <a:gd name="connsiteY174-6658" fmla="*/ 4931081 h 5795240"/>
              <a:gd name="connsiteX175-6659" fmla="*/ 4971763 w 12641071"/>
              <a:gd name="connsiteY175-6660" fmla="*/ 5330200 h 5795240"/>
              <a:gd name="connsiteX176-6661" fmla="*/ 3716172 w 12641071"/>
              <a:gd name="connsiteY176-6662" fmla="*/ 4497938 h 5795240"/>
              <a:gd name="connsiteX177-6663" fmla="*/ 3710773 w 12641071"/>
              <a:gd name="connsiteY177-6664" fmla="*/ 4483182 h 5795240"/>
              <a:gd name="connsiteX178-6665" fmla="*/ 3710773 w 12641071"/>
              <a:gd name="connsiteY178-6666" fmla="*/ 4483181 h 5795240"/>
              <a:gd name="connsiteX179-6667" fmla="*/ 3674984 w 12641071"/>
              <a:gd name="connsiteY179-6668" fmla="*/ 4385402 h 5795240"/>
              <a:gd name="connsiteX180-6669" fmla="*/ 3670349 w 12641071"/>
              <a:gd name="connsiteY180-6670" fmla="*/ 4372742 h 5795240"/>
              <a:gd name="connsiteX181-6671" fmla="*/ 3659438 w 12641071"/>
              <a:gd name="connsiteY181-6672" fmla="*/ 4330309 h 5795240"/>
              <a:gd name="connsiteX182-6673" fmla="*/ 3672084 w 12641071"/>
              <a:gd name="connsiteY182-6674" fmla="*/ 4353606 h 5795240"/>
              <a:gd name="connsiteX183-6675" fmla="*/ 3659440 w 12641071"/>
              <a:gd name="connsiteY183-6676" fmla="*/ 4330309 h 5795240"/>
              <a:gd name="connsiteX184-6677" fmla="*/ 3613217 w 12641071"/>
              <a:gd name="connsiteY184-6678" fmla="*/ 4245153 h 5795240"/>
              <a:gd name="connsiteX185-6679" fmla="*/ 3083792 w 12641071"/>
              <a:gd name="connsiteY185-6680" fmla="*/ 3963660 h 5795240"/>
              <a:gd name="connsiteX186-6681" fmla="*/ 2835272 w 12641071"/>
              <a:gd name="connsiteY186-6682" fmla="*/ 4013833 h 5795240"/>
              <a:gd name="connsiteX187-6683" fmla="*/ 2820214 w 12641071"/>
              <a:gd name="connsiteY187-6684" fmla="*/ 4022007 h 5795240"/>
              <a:gd name="connsiteX188-6685" fmla="*/ 2820212 w 12641071"/>
              <a:gd name="connsiteY188-6686" fmla="*/ 4022008 h 5795240"/>
              <a:gd name="connsiteX189-6687" fmla="*/ 2820206 w 12641071"/>
              <a:gd name="connsiteY189-6688" fmla="*/ 4022011 h 5795240"/>
              <a:gd name="connsiteX190-6689" fmla="*/ 2813481 w 12641071"/>
              <a:gd name="connsiteY190-6690" fmla="*/ 4027041 h 5795240"/>
              <a:gd name="connsiteX191-6691" fmla="*/ 2762875 w 12641071"/>
              <a:gd name="connsiteY191-6692" fmla="*/ 4057784 h 5795240"/>
              <a:gd name="connsiteX192-6693" fmla="*/ 2762878 w 12641071"/>
              <a:gd name="connsiteY192-6694" fmla="*/ 4057784 h 5795240"/>
              <a:gd name="connsiteX193-6695" fmla="*/ 2694694 w 12641071"/>
              <a:gd name="connsiteY193-6696" fmla="*/ 4099208 h 5795240"/>
              <a:gd name="connsiteX194-6697" fmla="*/ 2726822 w 12641071"/>
              <a:gd name="connsiteY194-6698" fmla="*/ 4072700 h 5795240"/>
              <a:gd name="connsiteX195-6699" fmla="*/ 2757719 w 12641071"/>
              <a:gd name="connsiteY195-6700" fmla="*/ 4055929 h 5795240"/>
              <a:gd name="connsiteX196-6701" fmla="*/ 2757718 w 12641071"/>
              <a:gd name="connsiteY196-6702" fmla="*/ 4055928 h 5795240"/>
              <a:gd name="connsiteX197-6703" fmla="*/ 2726820 w 12641071"/>
              <a:gd name="connsiteY197-6704" fmla="*/ 4072700 h 5795240"/>
              <a:gd name="connsiteX198-6705" fmla="*/ 2694692 w 12641071"/>
              <a:gd name="connsiteY198-6706" fmla="*/ 4099208 h 5795240"/>
              <a:gd name="connsiteX199-6707" fmla="*/ 2664698 w 12641071"/>
              <a:gd name="connsiteY199-6708" fmla="*/ 4117431 h 5795240"/>
              <a:gd name="connsiteX200-6709" fmla="*/ 1804544 w 12641071"/>
              <a:gd name="connsiteY200-6710" fmla="*/ 4335229 h 5795240"/>
              <a:gd name="connsiteX201-6711" fmla="*/ 0 w 12641071"/>
              <a:gd name="connsiteY201-6712" fmla="*/ 2530685 h 5795240"/>
              <a:gd name="connsiteX202-6713" fmla="*/ 1804544 w 12641071"/>
              <a:gd name="connsiteY202-6714" fmla="*/ 726143 h 5795240"/>
              <a:gd name="connsiteX203-6715" fmla="*/ 3080549 w 12641071"/>
              <a:gd name="connsiteY203-6716" fmla="*/ 1254682 h 5795240"/>
              <a:gd name="connsiteX204-6717" fmla="*/ 3106404 w 12641071"/>
              <a:gd name="connsiteY204-6718" fmla="*/ 1283128 h 5795240"/>
              <a:gd name="connsiteX205-6719" fmla="*/ 3234533 w 12641071"/>
              <a:gd name="connsiteY205-6720" fmla="*/ 1432995 h 5795240"/>
              <a:gd name="connsiteX206-6721" fmla="*/ 3268676 w 12641071"/>
              <a:gd name="connsiteY206-6722" fmla="*/ 1461167 h 5795240"/>
              <a:gd name="connsiteX207-6723" fmla="*/ 3565826 w 12641071"/>
              <a:gd name="connsiteY207-6724" fmla="*/ 1551935 h 5795240"/>
              <a:gd name="connsiteX208-6725" fmla="*/ 4086504 w 12641071"/>
              <a:gd name="connsiteY208-6726" fmla="*/ 1127574 h 5795240"/>
              <a:gd name="connsiteX209-6727" fmla="*/ 4094702 w 12641071"/>
              <a:gd name="connsiteY209-6728" fmla="*/ 1046255 h 5795240"/>
              <a:gd name="connsiteX210-6729" fmla="*/ 4101065 w 12641071"/>
              <a:gd name="connsiteY210-6730" fmla="*/ 1044040 h 5795240"/>
              <a:gd name="connsiteX211-6731" fmla="*/ 4097301 w 12641071"/>
              <a:gd name="connsiteY211-6732" fmla="*/ 1118570 h 5795240"/>
              <a:gd name="connsiteX212-6733" fmla="*/ 4101065 w 12641071"/>
              <a:gd name="connsiteY212-6734" fmla="*/ 1044042 h 5795240"/>
              <a:gd name="connsiteX213-6735" fmla="*/ 4206937 w 12641071"/>
              <a:gd name="connsiteY213-6736" fmla="*/ 1007188 h 5795240"/>
              <a:gd name="connsiteX214-6737" fmla="*/ 4206937 w 12641071"/>
              <a:gd name="connsiteY214-6738" fmla="*/ 1007186 h 5795240"/>
              <a:gd name="connsiteX215-6739" fmla="*/ 4101067 w 12641071"/>
              <a:gd name="connsiteY215-6740" fmla="*/ 1044040 h 5795240"/>
              <a:gd name="connsiteX216-6741" fmla="*/ 4103078 w 12641071"/>
              <a:gd name="connsiteY216-6742" fmla="*/ 1004204 h 5795240"/>
              <a:gd name="connsiteX217-6743" fmla="*/ 5215874 w 12641071"/>
              <a:gd name="connsiteY217-6744" fmla="*/ 0 h 5795240"/>
              <a:gd name="connsiteX0-6745" fmla="*/ 5964869 w 12641071"/>
              <a:gd name="connsiteY0-6746" fmla="*/ 4795171 h 5795240"/>
              <a:gd name="connsiteX1-6747" fmla="*/ 6019264 w 12641071"/>
              <a:gd name="connsiteY1-6748" fmla="*/ 4804905 h 5795240"/>
              <a:gd name="connsiteX2-6749" fmla="*/ 6036570 w 12641071"/>
              <a:gd name="connsiteY2-6750" fmla="*/ 4807089 h 5795240"/>
              <a:gd name="connsiteX3-6751" fmla="*/ 6019265 w 12641071"/>
              <a:gd name="connsiteY3-6752" fmla="*/ 4804905 h 5795240"/>
              <a:gd name="connsiteX4-6753" fmla="*/ 5964869 w 12641071"/>
              <a:gd name="connsiteY4-6754" fmla="*/ 4795171 h 5795240"/>
              <a:gd name="connsiteX5-6755" fmla="*/ 3682364 w 12641071"/>
              <a:gd name="connsiteY5-6756" fmla="*/ 4386723 h 5795240"/>
              <a:gd name="connsiteX6-6757" fmla="*/ 3772428 w 12641071"/>
              <a:gd name="connsiteY6-6758" fmla="*/ 4402840 h 5795240"/>
              <a:gd name="connsiteX7-6759" fmla="*/ 3772428 w 12641071"/>
              <a:gd name="connsiteY7-6760" fmla="*/ 4402840 h 5795240"/>
              <a:gd name="connsiteX8-6761" fmla="*/ 3682364 w 12641071"/>
              <a:gd name="connsiteY8-6762" fmla="*/ 4386723 h 5795240"/>
              <a:gd name="connsiteX9-6763" fmla="*/ 3202490 w 12641071"/>
              <a:gd name="connsiteY9-6764" fmla="*/ 1406560 h 5795240"/>
              <a:gd name="connsiteX10-6765" fmla="*/ 3190020 w 12641071"/>
              <a:gd name="connsiteY10-6766" fmla="*/ 1396272 h 5795240"/>
              <a:gd name="connsiteX11-6767" fmla="*/ 3202490 w 12641071"/>
              <a:gd name="connsiteY11-6768" fmla="*/ 1406560 h 5795240"/>
              <a:gd name="connsiteX12-6769" fmla="*/ 6034389 w 12641071"/>
              <a:gd name="connsiteY12-6770" fmla="*/ 371047 h 5795240"/>
              <a:gd name="connsiteX13-6771" fmla="*/ 5912002 w 12641071"/>
              <a:gd name="connsiteY13-6772" fmla="*/ 413650 h 5795240"/>
              <a:gd name="connsiteX14-6773" fmla="*/ 5912002 w 12641071"/>
              <a:gd name="connsiteY14-6774" fmla="*/ 413650 h 5795240"/>
              <a:gd name="connsiteX15-6775" fmla="*/ 6034389 w 12641071"/>
              <a:gd name="connsiteY15-6776" fmla="*/ 371047 h 5795240"/>
              <a:gd name="connsiteX16-6777" fmla="*/ 5215874 w 12641071"/>
              <a:gd name="connsiteY16-6778" fmla="*/ 0 h 5795240"/>
              <a:gd name="connsiteX17-6779" fmla="*/ 5927386 w 12641071"/>
              <a:gd name="connsiteY17-6780" fmla="*/ 255427 h 5795240"/>
              <a:gd name="connsiteX18-6781" fmla="*/ 5974443 w 12641071"/>
              <a:gd name="connsiteY18-6782" fmla="*/ 298195 h 5795240"/>
              <a:gd name="connsiteX19-6783" fmla="*/ 5974448 w 12641071"/>
              <a:gd name="connsiteY19-6784" fmla="*/ 298200 h 5795240"/>
              <a:gd name="connsiteX20-6785" fmla="*/ 6006819 w 12641071"/>
              <a:gd name="connsiteY20-6786" fmla="*/ 327622 h 5795240"/>
              <a:gd name="connsiteX21-6787" fmla="*/ 6043427 w 12641071"/>
              <a:gd name="connsiteY21-6788" fmla="*/ 367901 h 5795240"/>
              <a:gd name="connsiteX22-6789" fmla="*/ 6043429 w 12641071"/>
              <a:gd name="connsiteY22-6790" fmla="*/ 367901 h 5795240"/>
              <a:gd name="connsiteX23-6791" fmla="*/ 6079014 w 12641071"/>
              <a:gd name="connsiteY23-6792" fmla="*/ 407056 h 5795240"/>
              <a:gd name="connsiteX24-6793" fmla="*/ 6105193 w 12641071"/>
              <a:gd name="connsiteY24-6794" fmla="*/ 442067 h 5795240"/>
              <a:gd name="connsiteX25-6795" fmla="*/ 6069206 w 12641071"/>
              <a:gd name="connsiteY25-6796" fmla="*/ 409359 h 5795240"/>
              <a:gd name="connsiteX26-6797" fmla="*/ 6105193 w 12641071"/>
              <a:gd name="connsiteY26-6798" fmla="*/ 442069 h 5795240"/>
              <a:gd name="connsiteX27-6799" fmla="*/ 6143408 w 12641071"/>
              <a:gd name="connsiteY27-6800" fmla="*/ 493169 h 5795240"/>
              <a:gd name="connsiteX28-6801" fmla="*/ 6143427 w 12641071"/>
              <a:gd name="connsiteY28-6802" fmla="*/ 493200 h 5795240"/>
              <a:gd name="connsiteX29-6803" fmla="*/ 6215965 w 12641071"/>
              <a:gd name="connsiteY29-6804" fmla="*/ 619406 h 5795240"/>
              <a:gd name="connsiteX30-6805" fmla="*/ 6234035 w 12641071"/>
              <a:gd name="connsiteY30-6806" fmla="*/ 658746 h 5795240"/>
              <a:gd name="connsiteX31-6807" fmla="*/ 6274009 w 12641071"/>
              <a:gd name="connsiteY31-6808" fmla="*/ 760197 h 5795240"/>
              <a:gd name="connsiteX32-6809" fmla="*/ 6287839 w 12641071"/>
              <a:gd name="connsiteY32-6810" fmla="*/ 801938 h 5795240"/>
              <a:gd name="connsiteX33-6811" fmla="*/ 6321546 w 12641071"/>
              <a:gd name="connsiteY33-6812" fmla="*/ 948207 h 5795240"/>
              <a:gd name="connsiteX34-6813" fmla="*/ 6321550 w 12641071"/>
              <a:gd name="connsiteY34-6814" fmla="*/ 948224 h 5795240"/>
              <a:gd name="connsiteX35-6815" fmla="*/ 6334438 w 12641071"/>
              <a:gd name="connsiteY35-6816" fmla="*/ 1118571 h 5795240"/>
              <a:gd name="connsiteX36-6817" fmla="*/ 6334438 w 12641071"/>
              <a:gd name="connsiteY36-6818" fmla="*/ 1118570 h 5795240"/>
              <a:gd name="connsiteX37-6819" fmla="*/ 6321550 w 12641071"/>
              <a:gd name="connsiteY37-6820" fmla="*/ 948222 h 5795240"/>
              <a:gd name="connsiteX38-6821" fmla="*/ 6321546 w 12641071"/>
              <a:gd name="connsiteY38-6822" fmla="*/ 948207 h 5795240"/>
              <a:gd name="connsiteX39-6823" fmla="*/ 6295696 w 12641071"/>
              <a:gd name="connsiteY39-6824" fmla="*/ 825653 h 5795240"/>
              <a:gd name="connsiteX40-6825" fmla="*/ 6287839 w 12641071"/>
              <a:gd name="connsiteY40-6826" fmla="*/ 801938 h 5795240"/>
              <a:gd name="connsiteX41-6827" fmla="*/ 6284151 w 12641071"/>
              <a:gd name="connsiteY41-6828" fmla="*/ 785941 h 5795240"/>
              <a:gd name="connsiteX42-6829" fmla="*/ 6274009 w 12641071"/>
              <a:gd name="connsiteY42-6830" fmla="*/ 760197 h 5795240"/>
              <a:gd name="connsiteX43-6831" fmla="*/ 6256852 w 12641071"/>
              <a:gd name="connsiteY43-6832" fmla="*/ 708420 h 5795240"/>
              <a:gd name="connsiteX44-6833" fmla="*/ 6234035 w 12641071"/>
              <a:gd name="connsiteY44-6834" fmla="*/ 658746 h 5795240"/>
              <a:gd name="connsiteX45-6835" fmla="*/ 6224136 w 12641071"/>
              <a:gd name="connsiteY45-6836" fmla="*/ 633624 h 5795240"/>
              <a:gd name="connsiteX46-6837" fmla="*/ 6215965 w 12641071"/>
              <a:gd name="connsiteY46-6838" fmla="*/ 619406 h 5795240"/>
              <a:gd name="connsiteX47-6839" fmla="*/ 6205824 w 12641071"/>
              <a:gd name="connsiteY47-6840" fmla="*/ 597325 h 5795240"/>
              <a:gd name="connsiteX48-6841" fmla="*/ 6143427 w 12641071"/>
              <a:gd name="connsiteY48-6842" fmla="*/ 493200 h 5795240"/>
              <a:gd name="connsiteX49-6843" fmla="*/ 6143408 w 12641071"/>
              <a:gd name="connsiteY49-6844" fmla="*/ 493167 h 5795240"/>
              <a:gd name="connsiteX50-6845" fmla="*/ 6105193 w 12641071"/>
              <a:gd name="connsiteY50-6846" fmla="*/ 442067 h 5795240"/>
              <a:gd name="connsiteX51-6847" fmla="*/ 6141460 w 12641071"/>
              <a:gd name="connsiteY51-6848" fmla="*/ 475027 h 5795240"/>
              <a:gd name="connsiteX52-6849" fmla="*/ 6788665 w 12641071"/>
              <a:gd name="connsiteY52-6850" fmla="*/ 707369 h 5795240"/>
              <a:gd name="connsiteX53-6851" fmla="*/ 7184710 w 12641071"/>
              <a:gd name="connsiteY53-6852" fmla="*/ 627411 h 5795240"/>
              <a:gd name="connsiteX54-6853" fmla="*/ 7264545 w 12641071"/>
              <a:gd name="connsiteY54-6854" fmla="*/ 588952 h 5795240"/>
              <a:gd name="connsiteX55-6855" fmla="*/ 7213686 w 12641071"/>
              <a:gd name="connsiteY55-6856" fmla="*/ 626983 h 5795240"/>
              <a:gd name="connsiteX56-6857" fmla="*/ 7128319 w 12641071"/>
              <a:gd name="connsiteY56-6858" fmla="*/ 705504 h 5795240"/>
              <a:gd name="connsiteX57-6859" fmla="*/ 7083110 w 12641071"/>
              <a:gd name="connsiteY57-6860" fmla="*/ 757072 h 5795240"/>
              <a:gd name="connsiteX58-6861" fmla="*/ 7083111 w 12641071"/>
              <a:gd name="connsiteY58-6862" fmla="*/ 757072 h 5795240"/>
              <a:gd name="connsiteX59-6863" fmla="*/ 7128319 w 12641071"/>
              <a:gd name="connsiteY59-6864" fmla="*/ 705506 h 5795240"/>
              <a:gd name="connsiteX60-6865" fmla="*/ 7213686 w 12641071"/>
              <a:gd name="connsiteY60-6866" fmla="*/ 626984 h 5795240"/>
              <a:gd name="connsiteX61-6867" fmla="*/ 7264545 w 12641071"/>
              <a:gd name="connsiteY61-6868" fmla="*/ 588953 h 5795240"/>
              <a:gd name="connsiteX62-6869" fmla="*/ 7273651 w 12641071"/>
              <a:gd name="connsiteY62-6870" fmla="*/ 584566 h 5795240"/>
              <a:gd name="connsiteX63-6871" fmla="*/ 7314851 w 12641071"/>
              <a:gd name="connsiteY63-6872" fmla="*/ 559537 h 5795240"/>
              <a:gd name="connsiteX64-6873" fmla="*/ 7354131 w 12641071"/>
              <a:gd name="connsiteY64-6874" fmla="*/ 565467 h 5795240"/>
              <a:gd name="connsiteX65-6875" fmla="*/ 7429608 w 12641071"/>
              <a:gd name="connsiteY65-6876" fmla="*/ 586051 h 5795240"/>
              <a:gd name="connsiteX66-6877" fmla="*/ 7429611 w 12641071"/>
              <a:gd name="connsiteY66-6878" fmla="*/ 586050 h 5795240"/>
              <a:gd name="connsiteX67-6879" fmla="*/ 7354132 w 12641071"/>
              <a:gd name="connsiteY67-6880" fmla="*/ 565465 h 5795240"/>
              <a:gd name="connsiteX68-6881" fmla="*/ 7314853 w 12641071"/>
              <a:gd name="connsiteY68-6882" fmla="*/ 559536 h 5795240"/>
              <a:gd name="connsiteX69-6883" fmla="*/ 7314851 w 12641071"/>
              <a:gd name="connsiteY69-6884" fmla="*/ 559537 h 5795240"/>
              <a:gd name="connsiteX70-6885" fmla="*/ 7314849 w 12641071"/>
              <a:gd name="connsiteY70-6886" fmla="*/ 559537 h 5795240"/>
              <a:gd name="connsiteX71-6887" fmla="*/ 7273651 w 12641071"/>
              <a:gd name="connsiteY71-6888" fmla="*/ 584565 h 5795240"/>
              <a:gd name="connsiteX72-6889" fmla="*/ 7264545 w 12641071"/>
              <a:gd name="connsiteY72-6890" fmla="*/ 588952 h 5795240"/>
              <a:gd name="connsiteX73-6891" fmla="*/ 7296407 w 12641071"/>
              <a:gd name="connsiteY73-6892" fmla="*/ 565126 h 5795240"/>
              <a:gd name="connsiteX74-6893" fmla="*/ 7307447 w 12641071"/>
              <a:gd name="connsiteY74-6894" fmla="*/ 558419 h 5795240"/>
              <a:gd name="connsiteX75-6895" fmla="*/ 7307450 w 12641071"/>
              <a:gd name="connsiteY75-6896" fmla="*/ 558419 h 5795240"/>
              <a:gd name="connsiteX76-6897" fmla="*/ 7385004 w 12641071"/>
              <a:gd name="connsiteY76-6898" fmla="*/ 511303 h 5795240"/>
              <a:gd name="connsiteX77-6899" fmla="*/ 7391626 w 12641071"/>
              <a:gd name="connsiteY77-6900" fmla="*/ 508114 h 5795240"/>
              <a:gd name="connsiteX78-6901" fmla="*/ 7391631 w 12641071"/>
              <a:gd name="connsiteY78-6902" fmla="*/ 508110 h 5795240"/>
              <a:gd name="connsiteX79-6903" fmla="*/ 7478934 w 12641071"/>
              <a:gd name="connsiteY79-6904" fmla="*/ 466053 h 5795240"/>
              <a:gd name="connsiteX80-6905" fmla="*/ 7897193 w 12641071"/>
              <a:gd name="connsiteY80-6906" fmla="*/ 381611 h 5795240"/>
              <a:gd name="connsiteX81-6907" fmla="*/ 8788216 w 12641071"/>
              <a:gd name="connsiteY81-6908" fmla="*/ 855364 h 5795240"/>
              <a:gd name="connsiteX82-6909" fmla="*/ 8832362 w 12641071"/>
              <a:gd name="connsiteY82-6910" fmla="*/ 928030 h 5795240"/>
              <a:gd name="connsiteX83-6911" fmla="*/ 8832362 w 12641071"/>
              <a:gd name="connsiteY83-6912" fmla="*/ 928033 h 5795240"/>
              <a:gd name="connsiteX84-6913" fmla="*/ 8842040 w 12641071"/>
              <a:gd name="connsiteY84-6914" fmla="*/ 943961 h 5795240"/>
              <a:gd name="connsiteX85-6915" fmla="*/ 8856144 w 12641071"/>
              <a:gd name="connsiteY85-6916" fmla="*/ 973241 h 5795240"/>
              <a:gd name="connsiteX86-6917" fmla="*/ 8856145 w 12641071"/>
              <a:gd name="connsiteY86-6918" fmla="*/ 973241 h 5795240"/>
              <a:gd name="connsiteX87-6919" fmla="*/ 8878117 w 12641071"/>
              <a:gd name="connsiteY87-6920" fmla="*/ 1018851 h 5795240"/>
              <a:gd name="connsiteX88-6921" fmla="*/ 8877719 w 12641071"/>
              <a:gd name="connsiteY88-6922" fmla="*/ 1018369 h 5795240"/>
              <a:gd name="connsiteX89-6923" fmla="*/ 8853250 w 12641071"/>
              <a:gd name="connsiteY89-6924" fmla="*/ 973288 h 5795240"/>
              <a:gd name="connsiteX90-6925" fmla="*/ 8853249 w 12641071"/>
              <a:gd name="connsiteY90-6926" fmla="*/ 973288 h 5795240"/>
              <a:gd name="connsiteX91-6927" fmla="*/ 8853248 w 12641071"/>
              <a:gd name="connsiteY91-6928" fmla="*/ 973287 h 5795240"/>
              <a:gd name="connsiteX92-6929" fmla="*/ 8849677 w 12641071"/>
              <a:gd name="connsiteY92-6930" fmla="*/ 973341 h 5795240"/>
              <a:gd name="connsiteX93-6931" fmla="*/ 8641543 w 12641071"/>
              <a:gd name="connsiteY93-6932" fmla="*/ 916577 h 5795240"/>
              <a:gd name="connsiteX94-6933" fmla="*/ 8641545 w 12641071"/>
              <a:gd name="connsiteY94-6934" fmla="*/ 916580 h 5795240"/>
              <a:gd name="connsiteX95-6935" fmla="*/ 8849676 w 12641071"/>
              <a:gd name="connsiteY95-6936" fmla="*/ 973343 h 5795240"/>
              <a:gd name="connsiteX96-6937" fmla="*/ 8853248 w 12641071"/>
              <a:gd name="connsiteY96-6938" fmla="*/ 973288 h 5795240"/>
              <a:gd name="connsiteX97-6939" fmla="*/ 8877719 w 12641071"/>
              <a:gd name="connsiteY97-6940" fmla="*/ 1018371 h 5795240"/>
              <a:gd name="connsiteX98-6941" fmla="*/ 8878116 w 12641071"/>
              <a:gd name="connsiteY98-6942" fmla="*/ 1018851 h 5795240"/>
              <a:gd name="connsiteX99-6943" fmla="*/ 8887288 w 12641071"/>
              <a:gd name="connsiteY99-6944" fmla="*/ 1037892 h 5795240"/>
              <a:gd name="connsiteX100-6945" fmla="*/ 8949899 w 12641071"/>
              <a:gd name="connsiteY100-6946" fmla="*/ 1239592 h 5795240"/>
              <a:gd name="connsiteX101-6947" fmla="*/ 8968437 w 12641071"/>
              <a:gd name="connsiteY101-6948" fmla="*/ 1423482 h 5795240"/>
              <a:gd name="connsiteX102-6949" fmla="*/ 8949899 w 12641071"/>
              <a:gd name="connsiteY102-6950" fmla="*/ 1239591 h 5795240"/>
              <a:gd name="connsiteX103-6951" fmla="*/ 8887288 w 12641071"/>
              <a:gd name="connsiteY103-6952" fmla="*/ 1037890 h 5795240"/>
              <a:gd name="connsiteX104-6953" fmla="*/ 8878116 w 12641071"/>
              <a:gd name="connsiteY104-6954" fmla="*/ 1018851 h 5795240"/>
              <a:gd name="connsiteX105-6955" fmla="*/ 8931285 w 12641071"/>
              <a:gd name="connsiteY105-6956" fmla="*/ 1083292 h 5795240"/>
              <a:gd name="connsiteX106-6957" fmla="*/ 9241478 w 12641071"/>
              <a:gd name="connsiteY106-6958" fmla="*/ 1211778 h 5795240"/>
              <a:gd name="connsiteX107-6959" fmla="*/ 9605238 w 12641071"/>
              <a:gd name="connsiteY107-6960" fmla="*/ 1018369 h 5795240"/>
              <a:gd name="connsiteX108-6961" fmla="*/ 9636247 w 12641071"/>
              <a:gd name="connsiteY108-6962" fmla="*/ 961241 h 5795240"/>
              <a:gd name="connsiteX109-6963" fmla="*/ 9641995 w 12641071"/>
              <a:gd name="connsiteY109-6964" fmla="*/ 961152 h 5795240"/>
              <a:gd name="connsiteX110-6965" fmla="*/ 9584939 w 12641071"/>
              <a:gd name="connsiteY110-6966" fmla="*/ 1079594 h 5795240"/>
              <a:gd name="connsiteX111-6967" fmla="*/ 9546257 w 12641071"/>
              <a:gd name="connsiteY111-6968" fmla="*/ 1204206 h 5795240"/>
              <a:gd name="connsiteX112-6969" fmla="*/ 9584939 w 12641071"/>
              <a:gd name="connsiteY112-6970" fmla="*/ 1079596 h 5795240"/>
              <a:gd name="connsiteX113-6971" fmla="*/ 9641995 w 12641071"/>
              <a:gd name="connsiteY113-6972" fmla="*/ 961153 h 5795240"/>
              <a:gd name="connsiteX114-6973" fmla="*/ 9653069 w 12641071"/>
              <a:gd name="connsiteY114-6974" fmla="*/ 960983 h 5795240"/>
              <a:gd name="connsiteX115-6975" fmla="*/ 9801564 w 12641071"/>
              <a:gd name="connsiteY115-6976" fmla="*/ 1196828 h 5795240"/>
              <a:gd name="connsiteX116-6977" fmla="*/ 9801566 w 12641071"/>
              <a:gd name="connsiteY116-6978" fmla="*/ 1196828 h 5795240"/>
              <a:gd name="connsiteX117-6979" fmla="*/ 9653070 w 12641071"/>
              <a:gd name="connsiteY117-6980" fmla="*/ 960982 h 5795240"/>
              <a:gd name="connsiteX118-6981" fmla="*/ 9641996 w 12641071"/>
              <a:gd name="connsiteY118-6982" fmla="*/ 961152 h 5795240"/>
              <a:gd name="connsiteX119-6983" fmla="*/ 9651917 w 12641071"/>
              <a:gd name="connsiteY119-6984" fmla="*/ 940556 h 5795240"/>
              <a:gd name="connsiteX120-6985" fmla="*/ 11050508 w 12641071"/>
              <a:gd name="connsiteY120-6986" fmla="*/ 108150 h 5795240"/>
              <a:gd name="connsiteX121-6987" fmla="*/ 12641071 w 12641071"/>
              <a:gd name="connsiteY121-6988" fmla="*/ 1698711 h 5795240"/>
              <a:gd name="connsiteX122-6989" fmla="*/ 11371062 w 12641071"/>
              <a:gd name="connsiteY122-6990" fmla="*/ 3256960 h 5795240"/>
              <a:gd name="connsiteX123-6991" fmla="*/ 11215953 w 12641071"/>
              <a:gd name="connsiteY123-6992" fmla="*/ 3280632 h 5795240"/>
              <a:gd name="connsiteX124-6993" fmla="*/ 11142318 w 12641071"/>
              <a:gd name="connsiteY124-6994" fmla="*/ 3276914 h 5795240"/>
              <a:gd name="connsiteX125-6995" fmla="*/ 11215952 w 12641071"/>
              <a:gd name="connsiteY125-6996" fmla="*/ 3280632 h 5795240"/>
              <a:gd name="connsiteX126-6997" fmla="*/ 11213133 w 12641071"/>
              <a:gd name="connsiteY126-6998" fmla="*/ 3281062 h 5795240"/>
              <a:gd name="connsiteX127-6999" fmla="*/ 11116921 w 12641071"/>
              <a:gd name="connsiteY127-7000" fmla="*/ 3285921 h 5795240"/>
              <a:gd name="connsiteX128-7001" fmla="*/ 11050507 w 12641071"/>
              <a:gd name="connsiteY128-7002" fmla="*/ 3289274 h 5795240"/>
              <a:gd name="connsiteX129-7003" fmla="*/ 11006292 w 12641071"/>
              <a:gd name="connsiteY129-7004" fmla="*/ 3287041 h 5795240"/>
              <a:gd name="connsiteX130-7005" fmla="*/ 10937101 w 12641071"/>
              <a:gd name="connsiteY130-7006" fmla="*/ 3297601 h 5795240"/>
              <a:gd name="connsiteX131-7007" fmla="*/ 10144740 w 12641071"/>
              <a:gd name="connsiteY131-7008" fmla="*/ 4089962 h 5795240"/>
              <a:gd name="connsiteX132-7009" fmla="*/ 10130374 w 12641071"/>
              <a:gd name="connsiteY132-7010" fmla="*/ 4184101 h 5795240"/>
              <a:gd name="connsiteX133-7011" fmla="*/ 10130375 w 12641071"/>
              <a:gd name="connsiteY133-7012" fmla="*/ 4184103 h 5795240"/>
              <a:gd name="connsiteX134-7013" fmla="*/ 10130656 w 12641071"/>
              <a:gd name="connsiteY134-7014" fmla="*/ 4185950 h 5795240"/>
              <a:gd name="connsiteX135-7015" fmla="*/ 10138194 w 12641071"/>
              <a:gd name="connsiteY135-7016" fmla="*/ 4335228 h 5795240"/>
              <a:gd name="connsiteX136-7017" fmla="*/ 10137710 w 12641071"/>
              <a:gd name="connsiteY136-7018" fmla="*/ 4344822 h 5795240"/>
              <a:gd name="connsiteX137-7019" fmla="*/ 10133555 w 12641071"/>
              <a:gd name="connsiteY137-7020" fmla="*/ 4427096 h 5795240"/>
              <a:gd name="connsiteX138-7021" fmla="*/ 10129312 w 12641071"/>
              <a:gd name="connsiteY138-7022" fmla="*/ 4399289 h 5795240"/>
              <a:gd name="connsiteX139-7023" fmla="*/ 10126797 w 12641071"/>
              <a:gd name="connsiteY139-7024" fmla="*/ 4349498 h 5795240"/>
              <a:gd name="connsiteX140-7025" fmla="*/ 10126796 w 12641071"/>
              <a:gd name="connsiteY140-7026" fmla="*/ 4349498 h 5795240"/>
              <a:gd name="connsiteX141-7027" fmla="*/ 10129311 w 12641071"/>
              <a:gd name="connsiteY141-7028" fmla="*/ 4399289 h 5795240"/>
              <a:gd name="connsiteX142-7029" fmla="*/ 10133554 w 12641071"/>
              <a:gd name="connsiteY142-7030" fmla="*/ 4427096 h 5795240"/>
              <a:gd name="connsiteX143-7031" fmla="*/ 10130656 w 12641071"/>
              <a:gd name="connsiteY143-7032" fmla="*/ 4484506 h 5795240"/>
              <a:gd name="connsiteX144-7033" fmla="*/ 8678182 w 12641071"/>
              <a:gd name="connsiteY144-7034" fmla="*/ 5795240 h 5795240"/>
              <a:gd name="connsiteX145-7035" fmla="*/ 7467518 w 12641071"/>
              <a:gd name="connsiteY145-7036" fmla="*/ 5151535 h 5795240"/>
              <a:gd name="connsiteX146-7037" fmla="*/ 7419945 w 12641071"/>
              <a:gd name="connsiteY146-7038" fmla="*/ 5073228 h 5795240"/>
              <a:gd name="connsiteX147-7039" fmla="*/ 7394386 w 12641071"/>
              <a:gd name="connsiteY147-7040" fmla="*/ 5031156 h 5795240"/>
              <a:gd name="connsiteX148-7041" fmla="*/ 7367299 w 12641071"/>
              <a:gd name="connsiteY148-7042" fmla="*/ 4974928 h 5795240"/>
              <a:gd name="connsiteX149-7043" fmla="*/ 7332905 w 12641071"/>
              <a:gd name="connsiteY149-7044" fmla="*/ 4903531 h 5795240"/>
              <a:gd name="connsiteX150-7045" fmla="*/ 7320958 w 12641071"/>
              <a:gd name="connsiteY150-7046" fmla="*/ 4870887 h 5795240"/>
              <a:gd name="connsiteX151-7047" fmla="*/ 7322174 w 12641071"/>
              <a:gd name="connsiteY151-7048" fmla="*/ 4872361 h 5795240"/>
              <a:gd name="connsiteX152-7049" fmla="*/ 7362630 w 12641071"/>
              <a:gd name="connsiteY152-7050" fmla="*/ 4938954 h 5795240"/>
              <a:gd name="connsiteX153-7051" fmla="*/ 7380779 w 12641071"/>
              <a:gd name="connsiteY153-7052" fmla="*/ 4976628 h 5795240"/>
              <a:gd name="connsiteX154-7053" fmla="*/ 7391210 w 12641071"/>
              <a:gd name="connsiteY154-7054" fmla="*/ 4977944 h 5795240"/>
              <a:gd name="connsiteX155-7055" fmla="*/ 7380780 w 12641071"/>
              <a:gd name="connsiteY155-7056" fmla="*/ 4976628 h 5795240"/>
              <a:gd name="connsiteX156-7057" fmla="*/ 7362631 w 12641071"/>
              <a:gd name="connsiteY156-7058" fmla="*/ 4938954 h 5795240"/>
              <a:gd name="connsiteX157-7059" fmla="*/ 7322175 w 12641071"/>
              <a:gd name="connsiteY157-7060" fmla="*/ 4872361 h 5795240"/>
              <a:gd name="connsiteX158-7061" fmla="*/ 7320959 w 12641071"/>
              <a:gd name="connsiteY158-7062" fmla="*/ 4870887 h 5795240"/>
              <a:gd name="connsiteX159-7063" fmla="*/ 7283811 w 12641071"/>
              <a:gd name="connsiteY159-7064" fmla="*/ 4769391 h 5795240"/>
              <a:gd name="connsiteX160-7065" fmla="*/ 7272112 w 12641071"/>
              <a:gd name="connsiteY160-7066" fmla="*/ 4718630 h 5795240"/>
              <a:gd name="connsiteX161-7067" fmla="*/ 7272111 w 12641071"/>
              <a:gd name="connsiteY161-7068" fmla="*/ 4718630 h 5795240"/>
              <a:gd name="connsiteX162-7069" fmla="*/ 7283810 w 12641071"/>
              <a:gd name="connsiteY162-7070" fmla="*/ 4769391 h 5795240"/>
              <a:gd name="connsiteX163-7071" fmla="*/ 7320958 w 12641071"/>
              <a:gd name="connsiteY163-7072" fmla="*/ 4870887 h 5795240"/>
              <a:gd name="connsiteX164-7073" fmla="*/ 7223551 w 12641071"/>
              <a:gd name="connsiteY164-7074" fmla="*/ 4752829 h 5795240"/>
              <a:gd name="connsiteX165-7075" fmla="*/ 6652445 w 12641071"/>
              <a:gd name="connsiteY165-7076" fmla="*/ 4516269 h 5795240"/>
              <a:gd name="connsiteX166-7077" fmla="*/ 6200873 w 12641071"/>
              <a:gd name="connsiteY166-7078" fmla="*/ 4654206 h 5795240"/>
              <a:gd name="connsiteX167-7079" fmla="*/ 6088813 w 12641071"/>
              <a:gd name="connsiteY167-7080" fmla="*/ 4746663 h 5795240"/>
              <a:gd name="connsiteX168-7081" fmla="*/ 6043019 w 12641071"/>
              <a:gd name="connsiteY168-7082" fmla="*/ 4807902 h 5795240"/>
              <a:gd name="connsiteX169-7083" fmla="*/ 6043021 w 12641071"/>
              <a:gd name="connsiteY169-7084" fmla="*/ 4807902 h 5795240"/>
              <a:gd name="connsiteX170-7085" fmla="*/ 6023271 w 12641071"/>
              <a:gd name="connsiteY170-7086" fmla="*/ 4834312 h 5795240"/>
              <a:gd name="connsiteX171-7087" fmla="*/ 5970678 w 12641071"/>
              <a:gd name="connsiteY171-7088" fmla="*/ 4892181 h 5795240"/>
              <a:gd name="connsiteX172-7089" fmla="*/ 5982717 w 12641071"/>
              <a:gd name="connsiteY172-7090" fmla="*/ 4872361 h 5795240"/>
              <a:gd name="connsiteX173-7091" fmla="*/ 5970675 w 12641071"/>
              <a:gd name="connsiteY173-7092" fmla="*/ 4892181 h 5795240"/>
              <a:gd name="connsiteX174-7093" fmla="*/ 5935320 w 12641071"/>
              <a:gd name="connsiteY174-7094" fmla="*/ 4931081 h 5795240"/>
              <a:gd name="connsiteX175-7095" fmla="*/ 4971763 w 12641071"/>
              <a:gd name="connsiteY175-7096" fmla="*/ 5330200 h 5795240"/>
              <a:gd name="connsiteX176-7097" fmla="*/ 3716172 w 12641071"/>
              <a:gd name="connsiteY176-7098" fmla="*/ 4497938 h 5795240"/>
              <a:gd name="connsiteX177-7099" fmla="*/ 3710773 w 12641071"/>
              <a:gd name="connsiteY177-7100" fmla="*/ 4483182 h 5795240"/>
              <a:gd name="connsiteX178-7101" fmla="*/ 3710773 w 12641071"/>
              <a:gd name="connsiteY178-7102" fmla="*/ 4483181 h 5795240"/>
              <a:gd name="connsiteX179-7103" fmla="*/ 3674984 w 12641071"/>
              <a:gd name="connsiteY179-7104" fmla="*/ 4385402 h 5795240"/>
              <a:gd name="connsiteX180-7105" fmla="*/ 3670349 w 12641071"/>
              <a:gd name="connsiteY180-7106" fmla="*/ 4372742 h 5795240"/>
              <a:gd name="connsiteX181-7107" fmla="*/ 3659438 w 12641071"/>
              <a:gd name="connsiteY181-7108" fmla="*/ 4330309 h 5795240"/>
              <a:gd name="connsiteX182-7109" fmla="*/ 3672084 w 12641071"/>
              <a:gd name="connsiteY182-7110" fmla="*/ 4353606 h 5795240"/>
              <a:gd name="connsiteX183-7111" fmla="*/ 3659440 w 12641071"/>
              <a:gd name="connsiteY183-7112" fmla="*/ 4330309 h 5795240"/>
              <a:gd name="connsiteX184-7113" fmla="*/ 3613217 w 12641071"/>
              <a:gd name="connsiteY184-7114" fmla="*/ 4245153 h 5795240"/>
              <a:gd name="connsiteX185-7115" fmla="*/ 3083792 w 12641071"/>
              <a:gd name="connsiteY185-7116" fmla="*/ 3963660 h 5795240"/>
              <a:gd name="connsiteX186-7117" fmla="*/ 2835272 w 12641071"/>
              <a:gd name="connsiteY186-7118" fmla="*/ 4013833 h 5795240"/>
              <a:gd name="connsiteX187-7119" fmla="*/ 2820214 w 12641071"/>
              <a:gd name="connsiteY187-7120" fmla="*/ 4022007 h 5795240"/>
              <a:gd name="connsiteX188-7121" fmla="*/ 2820212 w 12641071"/>
              <a:gd name="connsiteY188-7122" fmla="*/ 4022008 h 5795240"/>
              <a:gd name="connsiteX189-7123" fmla="*/ 2820206 w 12641071"/>
              <a:gd name="connsiteY189-7124" fmla="*/ 4022011 h 5795240"/>
              <a:gd name="connsiteX190-7125" fmla="*/ 2813481 w 12641071"/>
              <a:gd name="connsiteY190-7126" fmla="*/ 4027041 h 5795240"/>
              <a:gd name="connsiteX191-7127" fmla="*/ 2762875 w 12641071"/>
              <a:gd name="connsiteY191-7128" fmla="*/ 4057784 h 5795240"/>
              <a:gd name="connsiteX192-7129" fmla="*/ 2762878 w 12641071"/>
              <a:gd name="connsiteY192-7130" fmla="*/ 4057784 h 5795240"/>
              <a:gd name="connsiteX193-7131" fmla="*/ 2694694 w 12641071"/>
              <a:gd name="connsiteY193-7132" fmla="*/ 4099208 h 5795240"/>
              <a:gd name="connsiteX194-7133" fmla="*/ 2726822 w 12641071"/>
              <a:gd name="connsiteY194-7134" fmla="*/ 4072700 h 5795240"/>
              <a:gd name="connsiteX195-7135" fmla="*/ 2757719 w 12641071"/>
              <a:gd name="connsiteY195-7136" fmla="*/ 4055929 h 5795240"/>
              <a:gd name="connsiteX196-7137" fmla="*/ 2757718 w 12641071"/>
              <a:gd name="connsiteY196-7138" fmla="*/ 4055928 h 5795240"/>
              <a:gd name="connsiteX197-7139" fmla="*/ 2726820 w 12641071"/>
              <a:gd name="connsiteY197-7140" fmla="*/ 4072700 h 5795240"/>
              <a:gd name="connsiteX198-7141" fmla="*/ 2694692 w 12641071"/>
              <a:gd name="connsiteY198-7142" fmla="*/ 4099208 h 5795240"/>
              <a:gd name="connsiteX199-7143" fmla="*/ 2664698 w 12641071"/>
              <a:gd name="connsiteY199-7144" fmla="*/ 4117431 h 5795240"/>
              <a:gd name="connsiteX200-7145" fmla="*/ 1804544 w 12641071"/>
              <a:gd name="connsiteY200-7146" fmla="*/ 4335229 h 5795240"/>
              <a:gd name="connsiteX201-7147" fmla="*/ 0 w 12641071"/>
              <a:gd name="connsiteY201-7148" fmla="*/ 2530685 h 5795240"/>
              <a:gd name="connsiteX202-7149" fmla="*/ 1804544 w 12641071"/>
              <a:gd name="connsiteY202-7150" fmla="*/ 726143 h 5795240"/>
              <a:gd name="connsiteX203-7151" fmla="*/ 3080549 w 12641071"/>
              <a:gd name="connsiteY203-7152" fmla="*/ 1254682 h 5795240"/>
              <a:gd name="connsiteX204-7153" fmla="*/ 3234533 w 12641071"/>
              <a:gd name="connsiteY204-7154" fmla="*/ 1432995 h 5795240"/>
              <a:gd name="connsiteX205-7155" fmla="*/ 3268676 w 12641071"/>
              <a:gd name="connsiteY205-7156" fmla="*/ 1461167 h 5795240"/>
              <a:gd name="connsiteX206-7157" fmla="*/ 3565826 w 12641071"/>
              <a:gd name="connsiteY206-7158" fmla="*/ 1551935 h 5795240"/>
              <a:gd name="connsiteX207-7159" fmla="*/ 4086504 w 12641071"/>
              <a:gd name="connsiteY207-7160" fmla="*/ 1127574 h 5795240"/>
              <a:gd name="connsiteX208-7161" fmla="*/ 4094702 w 12641071"/>
              <a:gd name="connsiteY208-7162" fmla="*/ 1046255 h 5795240"/>
              <a:gd name="connsiteX209-7163" fmla="*/ 4101065 w 12641071"/>
              <a:gd name="connsiteY209-7164" fmla="*/ 1044040 h 5795240"/>
              <a:gd name="connsiteX210-7165" fmla="*/ 4097301 w 12641071"/>
              <a:gd name="connsiteY210-7166" fmla="*/ 1118570 h 5795240"/>
              <a:gd name="connsiteX211-7167" fmla="*/ 4101065 w 12641071"/>
              <a:gd name="connsiteY211-7168" fmla="*/ 1044042 h 5795240"/>
              <a:gd name="connsiteX212-7169" fmla="*/ 4206937 w 12641071"/>
              <a:gd name="connsiteY212-7170" fmla="*/ 1007188 h 5795240"/>
              <a:gd name="connsiteX213-7171" fmla="*/ 4206937 w 12641071"/>
              <a:gd name="connsiteY213-7172" fmla="*/ 1007186 h 5795240"/>
              <a:gd name="connsiteX214-7173" fmla="*/ 4101067 w 12641071"/>
              <a:gd name="connsiteY214-7174" fmla="*/ 1044040 h 5795240"/>
              <a:gd name="connsiteX215-7175" fmla="*/ 4103078 w 12641071"/>
              <a:gd name="connsiteY215-7176" fmla="*/ 1004204 h 5795240"/>
              <a:gd name="connsiteX216-7177" fmla="*/ 5215874 w 12641071"/>
              <a:gd name="connsiteY216-7178" fmla="*/ 0 h 5795240"/>
              <a:gd name="connsiteX0-7179" fmla="*/ 5964869 w 12641071"/>
              <a:gd name="connsiteY0-7180" fmla="*/ 4795171 h 5795240"/>
              <a:gd name="connsiteX1-7181" fmla="*/ 6019264 w 12641071"/>
              <a:gd name="connsiteY1-7182" fmla="*/ 4804905 h 5795240"/>
              <a:gd name="connsiteX2-7183" fmla="*/ 6036570 w 12641071"/>
              <a:gd name="connsiteY2-7184" fmla="*/ 4807089 h 5795240"/>
              <a:gd name="connsiteX3-7185" fmla="*/ 6019265 w 12641071"/>
              <a:gd name="connsiteY3-7186" fmla="*/ 4804905 h 5795240"/>
              <a:gd name="connsiteX4-7187" fmla="*/ 5964869 w 12641071"/>
              <a:gd name="connsiteY4-7188" fmla="*/ 4795171 h 5795240"/>
              <a:gd name="connsiteX5-7189" fmla="*/ 3682364 w 12641071"/>
              <a:gd name="connsiteY5-7190" fmla="*/ 4386723 h 5795240"/>
              <a:gd name="connsiteX6-7191" fmla="*/ 3772428 w 12641071"/>
              <a:gd name="connsiteY6-7192" fmla="*/ 4402840 h 5795240"/>
              <a:gd name="connsiteX7-7193" fmla="*/ 3772428 w 12641071"/>
              <a:gd name="connsiteY7-7194" fmla="*/ 4402840 h 5795240"/>
              <a:gd name="connsiteX8-7195" fmla="*/ 3682364 w 12641071"/>
              <a:gd name="connsiteY8-7196" fmla="*/ 4386723 h 5795240"/>
              <a:gd name="connsiteX9-7197" fmla="*/ 6034389 w 12641071"/>
              <a:gd name="connsiteY9-7198" fmla="*/ 371047 h 5795240"/>
              <a:gd name="connsiteX10-7199" fmla="*/ 5912002 w 12641071"/>
              <a:gd name="connsiteY10-7200" fmla="*/ 413650 h 5795240"/>
              <a:gd name="connsiteX11-7201" fmla="*/ 5912002 w 12641071"/>
              <a:gd name="connsiteY11-7202" fmla="*/ 413650 h 5795240"/>
              <a:gd name="connsiteX12-7203" fmla="*/ 6034389 w 12641071"/>
              <a:gd name="connsiteY12-7204" fmla="*/ 371047 h 5795240"/>
              <a:gd name="connsiteX13-7205" fmla="*/ 5215874 w 12641071"/>
              <a:gd name="connsiteY13-7206" fmla="*/ 0 h 5795240"/>
              <a:gd name="connsiteX14-7207" fmla="*/ 5927386 w 12641071"/>
              <a:gd name="connsiteY14-7208" fmla="*/ 255427 h 5795240"/>
              <a:gd name="connsiteX15-7209" fmla="*/ 5974443 w 12641071"/>
              <a:gd name="connsiteY15-7210" fmla="*/ 298195 h 5795240"/>
              <a:gd name="connsiteX16-7211" fmla="*/ 5974448 w 12641071"/>
              <a:gd name="connsiteY16-7212" fmla="*/ 298200 h 5795240"/>
              <a:gd name="connsiteX17-7213" fmla="*/ 6006819 w 12641071"/>
              <a:gd name="connsiteY17-7214" fmla="*/ 327622 h 5795240"/>
              <a:gd name="connsiteX18-7215" fmla="*/ 6043427 w 12641071"/>
              <a:gd name="connsiteY18-7216" fmla="*/ 367901 h 5795240"/>
              <a:gd name="connsiteX19-7217" fmla="*/ 6043429 w 12641071"/>
              <a:gd name="connsiteY19-7218" fmla="*/ 367901 h 5795240"/>
              <a:gd name="connsiteX20-7219" fmla="*/ 6079014 w 12641071"/>
              <a:gd name="connsiteY20-7220" fmla="*/ 407056 h 5795240"/>
              <a:gd name="connsiteX21-7221" fmla="*/ 6105193 w 12641071"/>
              <a:gd name="connsiteY21-7222" fmla="*/ 442067 h 5795240"/>
              <a:gd name="connsiteX22-7223" fmla="*/ 6069206 w 12641071"/>
              <a:gd name="connsiteY22-7224" fmla="*/ 409359 h 5795240"/>
              <a:gd name="connsiteX23-7225" fmla="*/ 6105193 w 12641071"/>
              <a:gd name="connsiteY23-7226" fmla="*/ 442069 h 5795240"/>
              <a:gd name="connsiteX24-7227" fmla="*/ 6143408 w 12641071"/>
              <a:gd name="connsiteY24-7228" fmla="*/ 493169 h 5795240"/>
              <a:gd name="connsiteX25-7229" fmla="*/ 6143427 w 12641071"/>
              <a:gd name="connsiteY25-7230" fmla="*/ 493200 h 5795240"/>
              <a:gd name="connsiteX26-7231" fmla="*/ 6215965 w 12641071"/>
              <a:gd name="connsiteY26-7232" fmla="*/ 619406 h 5795240"/>
              <a:gd name="connsiteX27-7233" fmla="*/ 6234035 w 12641071"/>
              <a:gd name="connsiteY27-7234" fmla="*/ 658746 h 5795240"/>
              <a:gd name="connsiteX28-7235" fmla="*/ 6274009 w 12641071"/>
              <a:gd name="connsiteY28-7236" fmla="*/ 760197 h 5795240"/>
              <a:gd name="connsiteX29-7237" fmla="*/ 6287839 w 12641071"/>
              <a:gd name="connsiteY29-7238" fmla="*/ 801938 h 5795240"/>
              <a:gd name="connsiteX30-7239" fmla="*/ 6321546 w 12641071"/>
              <a:gd name="connsiteY30-7240" fmla="*/ 948207 h 5795240"/>
              <a:gd name="connsiteX31-7241" fmla="*/ 6321550 w 12641071"/>
              <a:gd name="connsiteY31-7242" fmla="*/ 948224 h 5795240"/>
              <a:gd name="connsiteX32-7243" fmla="*/ 6334438 w 12641071"/>
              <a:gd name="connsiteY32-7244" fmla="*/ 1118571 h 5795240"/>
              <a:gd name="connsiteX33-7245" fmla="*/ 6334438 w 12641071"/>
              <a:gd name="connsiteY33-7246" fmla="*/ 1118570 h 5795240"/>
              <a:gd name="connsiteX34-7247" fmla="*/ 6321550 w 12641071"/>
              <a:gd name="connsiteY34-7248" fmla="*/ 948222 h 5795240"/>
              <a:gd name="connsiteX35-7249" fmla="*/ 6321546 w 12641071"/>
              <a:gd name="connsiteY35-7250" fmla="*/ 948207 h 5795240"/>
              <a:gd name="connsiteX36-7251" fmla="*/ 6295696 w 12641071"/>
              <a:gd name="connsiteY36-7252" fmla="*/ 825653 h 5795240"/>
              <a:gd name="connsiteX37-7253" fmla="*/ 6287839 w 12641071"/>
              <a:gd name="connsiteY37-7254" fmla="*/ 801938 h 5795240"/>
              <a:gd name="connsiteX38-7255" fmla="*/ 6284151 w 12641071"/>
              <a:gd name="connsiteY38-7256" fmla="*/ 785941 h 5795240"/>
              <a:gd name="connsiteX39-7257" fmla="*/ 6274009 w 12641071"/>
              <a:gd name="connsiteY39-7258" fmla="*/ 760197 h 5795240"/>
              <a:gd name="connsiteX40-7259" fmla="*/ 6256852 w 12641071"/>
              <a:gd name="connsiteY40-7260" fmla="*/ 708420 h 5795240"/>
              <a:gd name="connsiteX41-7261" fmla="*/ 6234035 w 12641071"/>
              <a:gd name="connsiteY41-7262" fmla="*/ 658746 h 5795240"/>
              <a:gd name="connsiteX42-7263" fmla="*/ 6224136 w 12641071"/>
              <a:gd name="connsiteY42-7264" fmla="*/ 633624 h 5795240"/>
              <a:gd name="connsiteX43-7265" fmla="*/ 6215965 w 12641071"/>
              <a:gd name="connsiteY43-7266" fmla="*/ 619406 h 5795240"/>
              <a:gd name="connsiteX44-7267" fmla="*/ 6205824 w 12641071"/>
              <a:gd name="connsiteY44-7268" fmla="*/ 597325 h 5795240"/>
              <a:gd name="connsiteX45-7269" fmla="*/ 6143427 w 12641071"/>
              <a:gd name="connsiteY45-7270" fmla="*/ 493200 h 5795240"/>
              <a:gd name="connsiteX46-7271" fmla="*/ 6143408 w 12641071"/>
              <a:gd name="connsiteY46-7272" fmla="*/ 493167 h 5795240"/>
              <a:gd name="connsiteX47-7273" fmla="*/ 6105193 w 12641071"/>
              <a:gd name="connsiteY47-7274" fmla="*/ 442067 h 5795240"/>
              <a:gd name="connsiteX48-7275" fmla="*/ 6141460 w 12641071"/>
              <a:gd name="connsiteY48-7276" fmla="*/ 475027 h 5795240"/>
              <a:gd name="connsiteX49-7277" fmla="*/ 6788665 w 12641071"/>
              <a:gd name="connsiteY49-7278" fmla="*/ 707369 h 5795240"/>
              <a:gd name="connsiteX50-7279" fmla="*/ 7184710 w 12641071"/>
              <a:gd name="connsiteY50-7280" fmla="*/ 627411 h 5795240"/>
              <a:gd name="connsiteX51-7281" fmla="*/ 7264545 w 12641071"/>
              <a:gd name="connsiteY51-7282" fmla="*/ 588952 h 5795240"/>
              <a:gd name="connsiteX52-7283" fmla="*/ 7213686 w 12641071"/>
              <a:gd name="connsiteY52-7284" fmla="*/ 626983 h 5795240"/>
              <a:gd name="connsiteX53-7285" fmla="*/ 7128319 w 12641071"/>
              <a:gd name="connsiteY53-7286" fmla="*/ 705504 h 5795240"/>
              <a:gd name="connsiteX54-7287" fmla="*/ 7083110 w 12641071"/>
              <a:gd name="connsiteY54-7288" fmla="*/ 757072 h 5795240"/>
              <a:gd name="connsiteX55-7289" fmla="*/ 7083111 w 12641071"/>
              <a:gd name="connsiteY55-7290" fmla="*/ 757072 h 5795240"/>
              <a:gd name="connsiteX56-7291" fmla="*/ 7128319 w 12641071"/>
              <a:gd name="connsiteY56-7292" fmla="*/ 705506 h 5795240"/>
              <a:gd name="connsiteX57-7293" fmla="*/ 7213686 w 12641071"/>
              <a:gd name="connsiteY57-7294" fmla="*/ 626984 h 5795240"/>
              <a:gd name="connsiteX58-7295" fmla="*/ 7264545 w 12641071"/>
              <a:gd name="connsiteY58-7296" fmla="*/ 588953 h 5795240"/>
              <a:gd name="connsiteX59-7297" fmla="*/ 7273651 w 12641071"/>
              <a:gd name="connsiteY59-7298" fmla="*/ 584566 h 5795240"/>
              <a:gd name="connsiteX60-7299" fmla="*/ 7314851 w 12641071"/>
              <a:gd name="connsiteY60-7300" fmla="*/ 559537 h 5795240"/>
              <a:gd name="connsiteX61-7301" fmla="*/ 7354131 w 12641071"/>
              <a:gd name="connsiteY61-7302" fmla="*/ 565467 h 5795240"/>
              <a:gd name="connsiteX62-7303" fmla="*/ 7429608 w 12641071"/>
              <a:gd name="connsiteY62-7304" fmla="*/ 586051 h 5795240"/>
              <a:gd name="connsiteX63-7305" fmla="*/ 7429611 w 12641071"/>
              <a:gd name="connsiteY63-7306" fmla="*/ 586050 h 5795240"/>
              <a:gd name="connsiteX64-7307" fmla="*/ 7354132 w 12641071"/>
              <a:gd name="connsiteY64-7308" fmla="*/ 565465 h 5795240"/>
              <a:gd name="connsiteX65-7309" fmla="*/ 7314853 w 12641071"/>
              <a:gd name="connsiteY65-7310" fmla="*/ 559536 h 5795240"/>
              <a:gd name="connsiteX66-7311" fmla="*/ 7314851 w 12641071"/>
              <a:gd name="connsiteY66-7312" fmla="*/ 559537 h 5795240"/>
              <a:gd name="connsiteX67-7313" fmla="*/ 7314849 w 12641071"/>
              <a:gd name="connsiteY67-7314" fmla="*/ 559537 h 5795240"/>
              <a:gd name="connsiteX68-7315" fmla="*/ 7273651 w 12641071"/>
              <a:gd name="connsiteY68-7316" fmla="*/ 584565 h 5795240"/>
              <a:gd name="connsiteX69-7317" fmla="*/ 7264545 w 12641071"/>
              <a:gd name="connsiteY69-7318" fmla="*/ 588952 h 5795240"/>
              <a:gd name="connsiteX70-7319" fmla="*/ 7296407 w 12641071"/>
              <a:gd name="connsiteY70-7320" fmla="*/ 565126 h 5795240"/>
              <a:gd name="connsiteX71-7321" fmla="*/ 7307447 w 12641071"/>
              <a:gd name="connsiteY71-7322" fmla="*/ 558419 h 5795240"/>
              <a:gd name="connsiteX72-7323" fmla="*/ 7307450 w 12641071"/>
              <a:gd name="connsiteY72-7324" fmla="*/ 558419 h 5795240"/>
              <a:gd name="connsiteX73-7325" fmla="*/ 7385004 w 12641071"/>
              <a:gd name="connsiteY73-7326" fmla="*/ 511303 h 5795240"/>
              <a:gd name="connsiteX74-7327" fmla="*/ 7391626 w 12641071"/>
              <a:gd name="connsiteY74-7328" fmla="*/ 508114 h 5795240"/>
              <a:gd name="connsiteX75-7329" fmla="*/ 7391631 w 12641071"/>
              <a:gd name="connsiteY75-7330" fmla="*/ 508110 h 5795240"/>
              <a:gd name="connsiteX76-7331" fmla="*/ 7478934 w 12641071"/>
              <a:gd name="connsiteY76-7332" fmla="*/ 466053 h 5795240"/>
              <a:gd name="connsiteX77-7333" fmla="*/ 7897193 w 12641071"/>
              <a:gd name="connsiteY77-7334" fmla="*/ 381611 h 5795240"/>
              <a:gd name="connsiteX78-7335" fmla="*/ 8788216 w 12641071"/>
              <a:gd name="connsiteY78-7336" fmla="*/ 855364 h 5795240"/>
              <a:gd name="connsiteX79-7337" fmla="*/ 8832362 w 12641071"/>
              <a:gd name="connsiteY79-7338" fmla="*/ 928030 h 5795240"/>
              <a:gd name="connsiteX80-7339" fmla="*/ 8832362 w 12641071"/>
              <a:gd name="connsiteY80-7340" fmla="*/ 928033 h 5795240"/>
              <a:gd name="connsiteX81-7341" fmla="*/ 8842040 w 12641071"/>
              <a:gd name="connsiteY81-7342" fmla="*/ 943961 h 5795240"/>
              <a:gd name="connsiteX82-7343" fmla="*/ 8856144 w 12641071"/>
              <a:gd name="connsiteY82-7344" fmla="*/ 973241 h 5795240"/>
              <a:gd name="connsiteX83-7345" fmla="*/ 8856145 w 12641071"/>
              <a:gd name="connsiteY83-7346" fmla="*/ 973241 h 5795240"/>
              <a:gd name="connsiteX84-7347" fmla="*/ 8878117 w 12641071"/>
              <a:gd name="connsiteY84-7348" fmla="*/ 1018851 h 5795240"/>
              <a:gd name="connsiteX85-7349" fmla="*/ 8877719 w 12641071"/>
              <a:gd name="connsiteY85-7350" fmla="*/ 1018369 h 5795240"/>
              <a:gd name="connsiteX86-7351" fmla="*/ 8853250 w 12641071"/>
              <a:gd name="connsiteY86-7352" fmla="*/ 973288 h 5795240"/>
              <a:gd name="connsiteX87-7353" fmla="*/ 8853249 w 12641071"/>
              <a:gd name="connsiteY87-7354" fmla="*/ 973288 h 5795240"/>
              <a:gd name="connsiteX88-7355" fmla="*/ 8853248 w 12641071"/>
              <a:gd name="connsiteY88-7356" fmla="*/ 973287 h 5795240"/>
              <a:gd name="connsiteX89-7357" fmla="*/ 8849677 w 12641071"/>
              <a:gd name="connsiteY89-7358" fmla="*/ 973341 h 5795240"/>
              <a:gd name="connsiteX90-7359" fmla="*/ 8641543 w 12641071"/>
              <a:gd name="connsiteY90-7360" fmla="*/ 916577 h 5795240"/>
              <a:gd name="connsiteX91-7361" fmla="*/ 8641545 w 12641071"/>
              <a:gd name="connsiteY91-7362" fmla="*/ 916580 h 5795240"/>
              <a:gd name="connsiteX92-7363" fmla="*/ 8849676 w 12641071"/>
              <a:gd name="connsiteY92-7364" fmla="*/ 973343 h 5795240"/>
              <a:gd name="connsiteX93-7365" fmla="*/ 8853248 w 12641071"/>
              <a:gd name="connsiteY93-7366" fmla="*/ 973288 h 5795240"/>
              <a:gd name="connsiteX94-7367" fmla="*/ 8877719 w 12641071"/>
              <a:gd name="connsiteY94-7368" fmla="*/ 1018371 h 5795240"/>
              <a:gd name="connsiteX95-7369" fmla="*/ 8878116 w 12641071"/>
              <a:gd name="connsiteY95-7370" fmla="*/ 1018851 h 5795240"/>
              <a:gd name="connsiteX96-7371" fmla="*/ 8887288 w 12641071"/>
              <a:gd name="connsiteY96-7372" fmla="*/ 1037892 h 5795240"/>
              <a:gd name="connsiteX97-7373" fmla="*/ 8949899 w 12641071"/>
              <a:gd name="connsiteY97-7374" fmla="*/ 1239592 h 5795240"/>
              <a:gd name="connsiteX98-7375" fmla="*/ 8968437 w 12641071"/>
              <a:gd name="connsiteY98-7376" fmla="*/ 1423482 h 5795240"/>
              <a:gd name="connsiteX99-7377" fmla="*/ 8949899 w 12641071"/>
              <a:gd name="connsiteY99-7378" fmla="*/ 1239591 h 5795240"/>
              <a:gd name="connsiteX100-7379" fmla="*/ 8887288 w 12641071"/>
              <a:gd name="connsiteY100-7380" fmla="*/ 1037890 h 5795240"/>
              <a:gd name="connsiteX101-7381" fmla="*/ 8878116 w 12641071"/>
              <a:gd name="connsiteY101-7382" fmla="*/ 1018851 h 5795240"/>
              <a:gd name="connsiteX102-7383" fmla="*/ 8931285 w 12641071"/>
              <a:gd name="connsiteY102-7384" fmla="*/ 1083292 h 5795240"/>
              <a:gd name="connsiteX103-7385" fmla="*/ 9241478 w 12641071"/>
              <a:gd name="connsiteY103-7386" fmla="*/ 1211778 h 5795240"/>
              <a:gd name="connsiteX104-7387" fmla="*/ 9605238 w 12641071"/>
              <a:gd name="connsiteY104-7388" fmla="*/ 1018369 h 5795240"/>
              <a:gd name="connsiteX105-7389" fmla="*/ 9636247 w 12641071"/>
              <a:gd name="connsiteY105-7390" fmla="*/ 961241 h 5795240"/>
              <a:gd name="connsiteX106-7391" fmla="*/ 9641995 w 12641071"/>
              <a:gd name="connsiteY106-7392" fmla="*/ 961152 h 5795240"/>
              <a:gd name="connsiteX107-7393" fmla="*/ 9584939 w 12641071"/>
              <a:gd name="connsiteY107-7394" fmla="*/ 1079594 h 5795240"/>
              <a:gd name="connsiteX108-7395" fmla="*/ 9546257 w 12641071"/>
              <a:gd name="connsiteY108-7396" fmla="*/ 1204206 h 5795240"/>
              <a:gd name="connsiteX109-7397" fmla="*/ 9584939 w 12641071"/>
              <a:gd name="connsiteY109-7398" fmla="*/ 1079596 h 5795240"/>
              <a:gd name="connsiteX110-7399" fmla="*/ 9641995 w 12641071"/>
              <a:gd name="connsiteY110-7400" fmla="*/ 961153 h 5795240"/>
              <a:gd name="connsiteX111-7401" fmla="*/ 9653069 w 12641071"/>
              <a:gd name="connsiteY111-7402" fmla="*/ 960983 h 5795240"/>
              <a:gd name="connsiteX112-7403" fmla="*/ 9801564 w 12641071"/>
              <a:gd name="connsiteY112-7404" fmla="*/ 1196828 h 5795240"/>
              <a:gd name="connsiteX113-7405" fmla="*/ 9801566 w 12641071"/>
              <a:gd name="connsiteY113-7406" fmla="*/ 1196828 h 5795240"/>
              <a:gd name="connsiteX114-7407" fmla="*/ 9653070 w 12641071"/>
              <a:gd name="connsiteY114-7408" fmla="*/ 960982 h 5795240"/>
              <a:gd name="connsiteX115-7409" fmla="*/ 9641996 w 12641071"/>
              <a:gd name="connsiteY115-7410" fmla="*/ 961152 h 5795240"/>
              <a:gd name="connsiteX116-7411" fmla="*/ 9651917 w 12641071"/>
              <a:gd name="connsiteY116-7412" fmla="*/ 940556 h 5795240"/>
              <a:gd name="connsiteX117-7413" fmla="*/ 11050508 w 12641071"/>
              <a:gd name="connsiteY117-7414" fmla="*/ 108150 h 5795240"/>
              <a:gd name="connsiteX118-7415" fmla="*/ 12641071 w 12641071"/>
              <a:gd name="connsiteY118-7416" fmla="*/ 1698711 h 5795240"/>
              <a:gd name="connsiteX119-7417" fmla="*/ 11371062 w 12641071"/>
              <a:gd name="connsiteY119-7418" fmla="*/ 3256960 h 5795240"/>
              <a:gd name="connsiteX120-7419" fmla="*/ 11215953 w 12641071"/>
              <a:gd name="connsiteY120-7420" fmla="*/ 3280632 h 5795240"/>
              <a:gd name="connsiteX121-7421" fmla="*/ 11142318 w 12641071"/>
              <a:gd name="connsiteY121-7422" fmla="*/ 3276914 h 5795240"/>
              <a:gd name="connsiteX122-7423" fmla="*/ 11215952 w 12641071"/>
              <a:gd name="connsiteY122-7424" fmla="*/ 3280632 h 5795240"/>
              <a:gd name="connsiteX123-7425" fmla="*/ 11213133 w 12641071"/>
              <a:gd name="connsiteY123-7426" fmla="*/ 3281062 h 5795240"/>
              <a:gd name="connsiteX124-7427" fmla="*/ 11116921 w 12641071"/>
              <a:gd name="connsiteY124-7428" fmla="*/ 3285921 h 5795240"/>
              <a:gd name="connsiteX125-7429" fmla="*/ 11050507 w 12641071"/>
              <a:gd name="connsiteY125-7430" fmla="*/ 3289274 h 5795240"/>
              <a:gd name="connsiteX126-7431" fmla="*/ 11006292 w 12641071"/>
              <a:gd name="connsiteY126-7432" fmla="*/ 3287041 h 5795240"/>
              <a:gd name="connsiteX127-7433" fmla="*/ 10937101 w 12641071"/>
              <a:gd name="connsiteY127-7434" fmla="*/ 3297601 h 5795240"/>
              <a:gd name="connsiteX128-7435" fmla="*/ 10144740 w 12641071"/>
              <a:gd name="connsiteY128-7436" fmla="*/ 4089962 h 5795240"/>
              <a:gd name="connsiteX129-7437" fmla="*/ 10130374 w 12641071"/>
              <a:gd name="connsiteY129-7438" fmla="*/ 4184101 h 5795240"/>
              <a:gd name="connsiteX130-7439" fmla="*/ 10130375 w 12641071"/>
              <a:gd name="connsiteY130-7440" fmla="*/ 4184103 h 5795240"/>
              <a:gd name="connsiteX131-7441" fmla="*/ 10130656 w 12641071"/>
              <a:gd name="connsiteY131-7442" fmla="*/ 4185950 h 5795240"/>
              <a:gd name="connsiteX132-7443" fmla="*/ 10138194 w 12641071"/>
              <a:gd name="connsiteY132-7444" fmla="*/ 4335228 h 5795240"/>
              <a:gd name="connsiteX133-7445" fmla="*/ 10137710 w 12641071"/>
              <a:gd name="connsiteY133-7446" fmla="*/ 4344822 h 5795240"/>
              <a:gd name="connsiteX134-7447" fmla="*/ 10133555 w 12641071"/>
              <a:gd name="connsiteY134-7448" fmla="*/ 4427096 h 5795240"/>
              <a:gd name="connsiteX135-7449" fmla="*/ 10129312 w 12641071"/>
              <a:gd name="connsiteY135-7450" fmla="*/ 4399289 h 5795240"/>
              <a:gd name="connsiteX136-7451" fmla="*/ 10126797 w 12641071"/>
              <a:gd name="connsiteY136-7452" fmla="*/ 4349498 h 5795240"/>
              <a:gd name="connsiteX137-7453" fmla="*/ 10126796 w 12641071"/>
              <a:gd name="connsiteY137-7454" fmla="*/ 4349498 h 5795240"/>
              <a:gd name="connsiteX138-7455" fmla="*/ 10129311 w 12641071"/>
              <a:gd name="connsiteY138-7456" fmla="*/ 4399289 h 5795240"/>
              <a:gd name="connsiteX139-7457" fmla="*/ 10133554 w 12641071"/>
              <a:gd name="connsiteY139-7458" fmla="*/ 4427096 h 5795240"/>
              <a:gd name="connsiteX140-7459" fmla="*/ 10130656 w 12641071"/>
              <a:gd name="connsiteY140-7460" fmla="*/ 4484506 h 5795240"/>
              <a:gd name="connsiteX141-7461" fmla="*/ 8678182 w 12641071"/>
              <a:gd name="connsiteY141-7462" fmla="*/ 5795240 h 5795240"/>
              <a:gd name="connsiteX142-7463" fmla="*/ 7467518 w 12641071"/>
              <a:gd name="connsiteY142-7464" fmla="*/ 5151535 h 5795240"/>
              <a:gd name="connsiteX143-7465" fmla="*/ 7419945 w 12641071"/>
              <a:gd name="connsiteY143-7466" fmla="*/ 5073228 h 5795240"/>
              <a:gd name="connsiteX144-7467" fmla="*/ 7394386 w 12641071"/>
              <a:gd name="connsiteY144-7468" fmla="*/ 5031156 h 5795240"/>
              <a:gd name="connsiteX145-7469" fmla="*/ 7367299 w 12641071"/>
              <a:gd name="connsiteY145-7470" fmla="*/ 4974928 h 5795240"/>
              <a:gd name="connsiteX146-7471" fmla="*/ 7332905 w 12641071"/>
              <a:gd name="connsiteY146-7472" fmla="*/ 4903531 h 5795240"/>
              <a:gd name="connsiteX147-7473" fmla="*/ 7320958 w 12641071"/>
              <a:gd name="connsiteY147-7474" fmla="*/ 4870887 h 5795240"/>
              <a:gd name="connsiteX148-7475" fmla="*/ 7322174 w 12641071"/>
              <a:gd name="connsiteY148-7476" fmla="*/ 4872361 h 5795240"/>
              <a:gd name="connsiteX149-7477" fmla="*/ 7362630 w 12641071"/>
              <a:gd name="connsiteY149-7478" fmla="*/ 4938954 h 5795240"/>
              <a:gd name="connsiteX150-7479" fmla="*/ 7380779 w 12641071"/>
              <a:gd name="connsiteY150-7480" fmla="*/ 4976628 h 5795240"/>
              <a:gd name="connsiteX151-7481" fmla="*/ 7391210 w 12641071"/>
              <a:gd name="connsiteY151-7482" fmla="*/ 4977944 h 5795240"/>
              <a:gd name="connsiteX152-7483" fmla="*/ 7380780 w 12641071"/>
              <a:gd name="connsiteY152-7484" fmla="*/ 4976628 h 5795240"/>
              <a:gd name="connsiteX153-7485" fmla="*/ 7362631 w 12641071"/>
              <a:gd name="connsiteY153-7486" fmla="*/ 4938954 h 5795240"/>
              <a:gd name="connsiteX154-7487" fmla="*/ 7322175 w 12641071"/>
              <a:gd name="connsiteY154-7488" fmla="*/ 4872361 h 5795240"/>
              <a:gd name="connsiteX155-7489" fmla="*/ 7320959 w 12641071"/>
              <a:gd name="connsiteY155-7490" fmla="*/ 4870887 h 5795240"/>
              <a:gd name="connsiteX156-7491" fmla="*/ 7283811 w 12641071"/>
              <a:gd name="connsiteY156-7492" fmla="*/ 4769391 h 5795240"/>
              <a:gd name="connsiteX157-7493" fmla="*/ 7272112 w 12641071"/>
              <a:gd name="connsiteY157-7494" fmla="*/ 4718630 h 5795240"/>
              <a:gd name="connsiteX158-7495" fmla="*/ 7272111 w 12641071"/>
              <a:gd name="connsiteY158-7496" fmla="*/ 4718630 h 5795240"/>
              <a:gd name="connsiteX159-7497" fmla="*/ 7283810 w 12641071"/>
              <a:gd name="connsiteY159-7498" fmla="*/ 4769391 h 5795240"/>
              <a:gd name="connsiteX160-7499" fmla="*/ 7320958 w 12641071"/>
              <a:gd name="connsiteY160-7500" fmla="*/ 4870887 h 5795240"/>
              <a:gd name="connsiteX161-7501" fmla="*/ 7223551 w 12641071"/>
              <a:gd name="connsiteY161-7502" fmla="*/ 4752829 h 5795240"/>
              <a:gd name="connsiteX162-7503" fmla="*/ 6652445 w 12641071"/>
              <a:gd name="connsiteY162-7504" fmla="*/ 4516269 h 5795240"/>
              <a:gd name="connsiteX163-7505" fmla="*/ 6200873 w 12641071"/>
              <a:gd name="connsiteY163-7506" fmla="*/ 4654206 h 5795240"/>
              <a:gd name="connsiteX164-7507" fmla="*/ 6088813 w 12641071"/>
              <a:gd name="connsiteY164-7508" fmla="*/ 4746663 h 5795240"/>
              <a:gd name="connsiteX165-7509" fmla="*/ 6043019 w 12641071"/>
              <a:gd name="connsiteY165-7510" fmla="*/ 4807902 h 5795240"/>
              <a:gd name="connsiteX166-7511" fmla="*/ 6043021 w 12641071"/>
              <a:gd name="connsiteY166-7512" fmla="*/ 4807902 h 5795240"/>
              <a:gd name="connsiteX167-7513" fmla="*/ 6023271 w 12641071"/>
              <a:gd name="connsiteY167-7514" fmla="*/ 4834312 h 5795240"/>
              <a:gd name="connsiteX168-7515" fmla="*/ 5970678 w 12641071"/>
              <a:gd name="connsiteY168-7516" fmla="*/ 4892181 h 5795240"/>
              <a:gd name="connsiteX169-7517" fmla="*/ 5982717 w 12641071"/>
              <a:gd name="connsiteY169-7518" fmla="*/ 4872361 h 5795240"/>
              <a:gd name="connsiteX170-7519" fmla="*/ 5970675 w 12641071"/>
              <a:gd name="connsiteY170-7520" fmla="*/ 4892181 h 5795240"/>
              <a:gd name="connsiteX171-7521" fmla="*/ 5935320 w 12641071"/>
              <a:gd name="connsiteY171-7522" fmla="*/ 4931081 h 5795240"/>
              <a:gd name="connsiteX172-7523" fmla="*/ 4971763 w 12641071"/>
              <a:gd name="connsiteY172-7524" fmla="*/ 5330200 h 5795240"/>
              <a:gd name="connsiteX173-7525" fmla="*/ 3716172 w 12641071"/>
              <a:gd name="connsiteY173-7526" fmla="*/ 4497938 h 5795240"/>
              <a:gd name="connsiteX174-7527" fmla="*/ 3710773 w 12641071"/>
              <a:gd name="connsiteY174-7528" fmla="*/ 4483182 h 5795240"/>
              <a:gd name="connsiteX175-7529" fmla="*/ 3710773 w 12641071"/>
              <a:gd name="connsiteY175-7530" fmla="*/ 4483181 h 5795240"/>
              <a:gd name="connsiteX176-7531" fmla="*/ 3674984 w 12641071"/>
              <a:gd name="connsiteY176-7532" fmla="*/ 4385402 h 5795240"/>
              <a:gd name="connsiteX177-7533" fmla="*/ 3670349 w 12641071"/>
              <a:gd name="connsiteY177-7534" fmla="*/ 4372742 h 5795240"/>
              <a:gd name="connsiteX178-7535" fmla="*/ 3659438 w 12641071"/>
              <a:gd name="connsiteY178-7536" fmla="*/ 4330309 h 5795240"/>
              <a:gd name="connsiteX179-7537" fmla="*/ 3672084 w 12641071"/>
              <a:gd name="connsiteY179-7538" fmla="*/ 4353606 h 5795240"/>
              <a:gd name="connsiteX180-7539" fmla="*/ 3659440 w 12641071"/>
              <a:gd name="connsiteY180-7540" fmla="*/ 4330309 h 5795240"/>
              <a:gd name="connsiteX181-7541" fmla="*/ 3613217 w 12641071"/>
              <a:gd name="connsiteY181-7542" fmla="*/ 4245153 h 5795240"/>
              <a:gd name="connsiteX182-7543" fmla="*/ 3083792 w 12641071"/>
              <a:gd name="connsiteY182-7544" fmla="*/ 3963660 h 5795240"/>
              <a:gd name="connsiteX183-7545" fmla="*/ 2835272 w 12641071"/>
              <a:gd name="connsiteY183-7546" fmla="*/ 4013833 h 5795240"/>
              <a:gd name="connsiteX184-7547" fmla="*/ 2820214 w 12641071"/>
              <a:gd name="connsiteY184-7548" fmla="*/ 4022007 h 5795240"/>
              <a:gd name="connsiteX185-7549" fmla="*/ 2820212 w 12641071"/>
              <a:gd name="connsiteY185-7550" fmla="*/ 4022008 h 5795240"/>
              <a:gd name="connsiteX186-7551" fmla="*/ 2820206 w 12641071"/>
              <a:gd name="connsiteY186-7552" fmla="*/ 4022011 h 5795240"/>
              <a:gd name="connsiteX187-7553" fmla="*/ 2813481 w 12641071"/>
              <a:gd name="connsiteY187-7554" fmla="*/ 4027041 h 5795240"/>
              <a:gd name="connsiteX188-7555" fmla="*/ 2762875 w 12641071"/>
              <a:gd name="connsiteY188-7556" fmla="*/ 4057784 h 5795240"/>
              <a:gd name="connsiteX189-7557" fmla="*/ 2762878 w 12641071"/>
              <a:gd name="connsiteY189-7558" fmla="*/ 4057784 h 5795240"/>
              <a:gd name="connsiteX190-7559" fmla="*/ 2694694 w 12641071"/>
              <a:gd name="connsiteY190-7560" fmla="*/ 4099208 h 5795240"/>
              <a:gd name="connsiteX191-7561" fmla="*/ 2726822 w 12641071"/>
              <a:gd name="connsiteY191-7562" fmla="*/ 4072700 h 5795240"/>
              <a:gd name="connsiteX192-7563" fmla="*/ 2757719 w 12641071"/>
              <a:gd name="connsiteY192-7564" fmla="*/ 4055929 h 5795240"/>
              <a:gd name="connsiteX193-7565" fmla="*/ 2757718 w 12641071"/>
              <a:gd name="connsiteY193-7566" fmla="*/ 4055928 h 5795240"/>
              <a:gd name="connsiteX194-7567" fmla="*/ 2726820 w 12641071"/>
              <a:gd name="connsiteY194-7568" fmla="*/ 4072700 h 5795240"/>
              <a:gd name="connsiteX195-7569" fmla="*/ 2694692 w 12641071"/>
              <a:gd name="connsiteY195-7570" fmla="*/ 4099208 h 5795240"/>
              <a:gd name="connsiteX196-7571" fmla="*/ 2664698 w 12641071"/>
              <a:gd name="connsiteY196-7572" fmla="*/ 4117431 h 5795240"/>
              <a:gd name="connsiteX197-7573" fmla="*/ 1804544 w 12641071"/>
              <a:gd name="connsiteY197-7574" fmla="*/ 4335229 h 5795240"/>
              <a:gd name="connsiteX198-7575" fmla="*/ 0 w 12641071"/>
              <a:gd name="connsiteY198-7576" fmla="*/ 2530685 h 5795240"/>
              <a:gd name="connsiteX199-7577" fmla="*/ 1804544 w 12641071"/>
              <a:gd name="connsiteY199-7578" fmla="*/ 726143 h 5795240"/>
              <a:gd name="connsiteX200-7579" fmla="*/ 3080549 w 12641071"/>
              <a:gd name="connsiteY200-7580" fmla="*/ 1254682 h 5795240"/>
              <a:gd name="connsiteX201-7581" fmla="*/ 3234533 w 12641071"/>
              <a:gd name="connsiteY201-7582" fmla="*/ 1432995 h 5795240"/>
              <a:gd name="connsiteX202-7583" fmla="*/ 3268676 w 12641071"/>
              <a:gd name="connsiteY202-7584" fmla="*/ 1461167 h 5795240"/>
              <a:gd name="connsiteX203-7585" fmla="*/ 3565826 w 12641071"/>
              <a:gd name="connsiteY203-7586" fmla="*/ 1551935 h 5795240"/>
              <a:gd name="connsiteX204-7587" fmla="*/ 4086504 w 12641071"/>
              <a:gd name="connsiteY204-7588" fmla="*/ 1127574 h 5795240"/>
              <a:gd name="connsiteX205-7589" fmla="*/ 4094702 w 12641071"/>
              <a:gd name="connsiteY205-7590" fmla="*/ 1046255 h 5795240"/>
              <a:gd name="connsiteX206-7591" fmla="*/ 4101065 w 12641071"/>
              <a:gd name="connsiteY206-7592" fmla="*/ 1044040 h 5795240"/>
              <a:gd name="connsiteX207-7593" fmla="*/ 4097301 w 12641071"/>
              <a:gd name="connsiteY207-7594" fmla="*/ 1118570 h 5795240"/>
              <a:gd name="connsiteX208-7595" fmla="*/ 4101065 w 12641071"/>
              <a:gd name="connsiteY208-7596" fmla="*/ 1044042 h 5795240"/>
              <a:gd name="connsiteX209-7597" fmla="*/ 4206937 w 12641071"/>
              <a:gd name="connsiteY209-7598" fmla="*/ 1007188 h 5795240"/>
              <a:gd name="connsiteX210-7599" fmla="*/ 4206937 w 12641071"/>
              <a:gd name="connsiteY210-7600" fmla="*/ 1007186 h 5795240"/>
              <a:gd name="connsiteX211-7601" fmla="*/ 4101067 w 12641071"/>
              <a:gd name="connsiteY211-7602" fmla="*/ 1044040 h 5795240"/>
              <a:gd name="connsiteX212-7603" fmla="*/ 4103078 w 12641071"/>
              <a:gd name="connsiteY212-7604" fmla="*/ 1004204 h 5795240"/>
              <a:gd name="connsiteX213-7605" fmla="*/ 5215874 w 12641071"/>
              <a:gd name="connsiteY213-7606" fmla="*/ 0 h 5795240"/>
              <a:gd name="connsiteX0-7607" fmla="*/ 5964869 w 12641071"/>
              <a:gd name="connsiteY0-7608" fmla="*/ 4795171 h 5795240"/>
              <a:gd name="connsiteX1-7609" fmla="*/ 6019264 w 12641071"/>
              <a:gd name="connsiteY1-7610" fmla="*/ 4804905 h 5795240"/>
              <a:gd name="connsiteX2-7611" fmla="*/ 6036570 w 12641071"/>
              <a:gd name="connsiteY2-7612" fmla="*/ 4807089 h 5795240"/>
              <a:gd name="connsiteX3-7613" fmla="*/ 6019265 w 12641071"/>
              <a:gd name="connsiteY3-7614" fmla="*/ 4804905 h 5795240"/>
              <a:gd name="connsiteX4-7615" fmla="*/ 5964869 w 12641071"/>
              <a:gd name="connsiteY4-7616" fmla="*/ 4795171 h 5795240"/>
              <a:gd name="connsiteX5-7617" fmla="*/ 3682364 w 12641071"/>
              <a:gd name="connsiteY5-7618" fmla="*/ 4386723 h 5795240"/>
              <a:gd name="connsiteX6-7619" fmla="*/ 3772428 w 12641071"/>
              <a:gd name="connsiteY6-7620" fmla="*/ 4402840 h 5795240"/>
              <a:gd name="connsiteX7-7621" fmla="*/ 3772428 w 12641071"/>
              <a:gd name="connsiteY7-7622" fmla="*/ 4402840 h 5795240"/>
              <a:gd name="connsiteX8-7623" fmla="*/ 3682364 w 12641071"/>
              <a:gd name="connsiteY8-7624" fmla="*/ 4386723 h 5795240"/>
              <a:gd name="connsiteX9-7625" fmla="*/ 6034389 w 12641071"/>
              <a:gd name="connsiteY9-7626" fmla="*/ 371047 h 5795240"/>
              <a:gd name="connsiteX10-7627" fmla="*/ 5912002 w 12641071"/>
              <a:gd name="connsiteY10-7628" fmla="*/ 413650 h 5795240"/>
              <a:gd name="connsiteX11-7629" fmla="*/ 5912002 w 12641071"/>
              <a:gd name="connsiteY11-7630" fmla="*/ 413650 h 5795240"/>
              <a:gd name="connsiteX12-7631" fmla="*/ 6034389 w 12641071"/>
              <a:gd name="connsiteY12-7632" fmla="*/ 371047 h 5795240"/>
              <a:gd name="connsiteX13-7633" fmla="*/ 5215874 w 12641071"/>
              <a:gd name="connsiteY13-7634" fmla="*/ 0 h 5795240"/>
              <a:gd name="connsiteX14-7635" fmla="*/ 5927386 w 12641071"/>
              <a:gd name="connsiteY14-7636" fmla="*/ 255427 h 5795240"/>
              <a:gd name="connsiteX15-7637" fmla="*/ 5974443 w 12641071"/>
              <a:gd name="connsiteY15-7638" fmla="*/ 298195 h 5795240"/>
              <a:gd name="connsiteX16-7639" fmla="*/ 5974448 w 12641071"/>
              <a:gd name="connsiteY16-7640" fmla="*/ 298200 h 5795240"/>
              <a:gd name="connsiteX17-7641" fmla="*/ 6006819 w 12641071"/>
              <a:gd name="connsiteY17-7642" fmla="*/ 327622 h 5795240"/>
              <a:gd name="connsiteX18-7643" fmla="*/ 6043427 w 12641071"/>
              <a:gd name="connsiteY18-7644" fmla="*/ 367901 h 5795240"/>
              <a:gd name="connsiteX19-7645" fmla="*/ 6043429 w 12641071"/>
              <a:gd name="connsiteY19-7646" fmla="*/ 367901 h 5795240"/>
              <a:gd name="connsiteX20-7647" fmla="*/ 6079014 w 12641071"/>
              <a:gd name="connsiteY20-7648" fmla="*/ 407056 h 5795240"/>
              <a:gd name="connsiteX21-7649" fmla="*/ 6105193 w 12641071"/>
              <a:gd name="connsiteY21-7650" fmla="*/ 442067 h 5795240"/>
              <a:gd name="connsiteX22-7651" fmla="*/ 6069206 w 12641071"/>
              <a:gd name="connsiteY22-7652" fmla="*/ 409359 h 5795240"/>
              <a:gd name="connsiteX23-7653" fmla="*/ 6105193 w 12641071"/>
              <a:gd name="connsiteY23-7654" fmla="*/ 442069 h 5795240"/>
              <a:gd name="connsiteX24-7655" fmla="*/ 6143408 w 12641071"/>
              <a:gd name="connsiteY24-7656" fmla="*/ 493169 h 5795240"/>
              <a:gd name="connsiteX25-7657" fmla="*/ 6143427 w 12641071"/>
              <a:gd name="connsiteY25-7658" fmla="*/ 493200 h 5795240"/>
              <a:gd name="connsiteX26-7659" fmla="*/ 6215965 w 12641071"/>
              <a:gd name="connsiteY26-7660" fmla="*/ 619406 h 5795240"/>
              <a:gd name="connsiteX27-7661" fmla="*/ 6234035 w 12641071"/>
              <a:gd name="connsiteY27-7662" fmla="*/ 658746 h 5795240"/>
              <a:gd name="connsiteX28-7663" fmla="*/ 6274009 w 12641071"/>
              <a:gd name="connsiteY28-7664" fmla="*/ 760197 h 5795240"/>
              <a:gd name="connsiteX29-7665" fmla="*/ 6287839 w 12641071"/>
              <a:gd name="connsiteY29-7666" fmla="*/ 801938 h 5795240"/>
              <a:gd name="connsiteX30-7667" fmla="*/ 6321546 w 12641071"/>
              <a:gd name="connsiteY30-7668" fmla="*/ 948207 h 5795240"/>
              <a:gd name="connsiteX31-7669" fmla="*/ 6321550 w 12641071"/>
              <a:gd name="connsiteY31-7670" fmla="*/ 948224 h 5795240"/>
              <a:gd name="connsiteX32-7671" fmla="*/ 6334438 w 12641071"/>
              <a:gd name="connsiteY32-7672" fmla="*/ 1118571 h 5795240"/>
              <a:gd name="connsiteX33-7673" fmla="*/ 6334438 w 12641071"/>
              <a:gd name="connsiteY33-7674" fmla="*/ 1118570 h 5795240"/>
              <a:gd name="connsiteX34-7675" fmla="*/ 6321550 w 12641071"/>
              <a:gd name="connsiteY34-7676" fmla="*/ 948222 h 5795240"/>
              <a:gd name="connsiteX35-7677" fmla="*/ 6321546 w 12641071"/>
              <a:gd name="connsiteY35-7678" fmla="*/ 948207 h 5795240"/>
              <a:gd name="connsiteX36-7679" fmla="*/ 6295696 w 12641071"/>
              <a:gd name="connsiteY36-7680" fmla="*/ 825653 h 5795240"/>
              <a:gd name="connsiteX37-7681" fmla="*/ 6287839 w 12641071"/>
              <a:gd name="connsiteY37-7682" fmla="*/ 801938 h 5795240"/>
              <a:gd name="connsiteX38-7683" fmla="*/ 6284151 w 12641071"/>
              <a:gd name="connsiteY38-7684" fmla="*/ 785941 h 5795240"/>
              <a:gd name="connsiteX39-7685" fmla="*/ 6274009 w 12641071"/>
              <a:gd name="connsiteY39-7686" fmla="*/ 760197 h 5795240"/>
              <a:gd name="connsiteX40-7687" fmla="*/ 6256852 w 12641071"/>
              <a:gd name="connsiteY40-7688" fmla="*/ 708420 h 5795240"/>
              <a:gd name="connsiteX41-7689" fmla="*/ 6234035 w 12641071"/>
              <a:gd name="connsiteY41-7690" fmla="*/ 658746 h 5795240"/>
              <a:gd name="connsiteX42-7691" fmla="*/ 6224136 w 12641071"/>
              <a:gd name="connsiteY42-7692" fmla="*/ 633624 h 5795240"/>
              <a:gd name="connsiteX43-7693" fmla="*/ 6215965 w 12641071"/>
              <a:gd name="connsiteY43-7694" fmla="*/ 619406 h 5795240"/>
              <a:gd name="connsiteX44-7695" fmla="*/ 6205824 w 12641071"/>
              <a:gd name="connsiteY44-7696" fmla="*/ 597325 h 5795240"/>
              <a:gd name="connsiteX45-7697" fmla="*/ 6143427 w 12641071"/>
              <a:gd name="connsiteY45-7698" fmla="*/ 493200 h 5795240"/>
              <a:gd name="connsiteX46-7699" fmla="*/ 6143408 w 12641071"/>
              <a:gd name="connsiteY46-7700" fmla="*/ 493167 h 5795240"/>
              <a:gd name="connsiteX47-7701" fmla="*/ 6105193 w 12641071"/>
              <a:gd name="connsiteY47-7702" fmla="*/ 442067 h 5795240"/>
              <a:gd name="connsiteX48-7703" fmla="*/ 6141460 w 12641071"/>
              <a:gd name="connsiteY48-7704" fmla="*/ 475027 h 5795240"/>
              <a:gd name="connsiteX49-7705" fmla="*/ 6788665 w 12641071"/>
              <a:gd name="connsiteY49-7706" fmla="*/ 707369 h 5795240"/>
              <a:gd name="connsiteX50-7707" fmla="*/ 7184710 w 12641071"/>
              <a:gd name="connsiteY50-7708" fmla="*/ 627411 h 5795240"/>
              <a:gd name="connsiteX51-7709" fmla="*/ 7264545 w 12641071"/>
              <a:gd name="connsiteY51-7710" fmla="*/ 588952 h 5795240"/>
              <a:gd name="connsiteX52-7711" fmla="*/ 7213686 w 12641071"/>
              <a:gd name="connsiteY52-7712" fmla="*/ 626983 h 5795240"/>
              <a:gd name="connsiteX53-7713" fmla="*/ 7128319 w 12641071"/>
              <a:gd name="connsiteY53-7714" fmla="*/ 705504 h 5795240"/>
              <a:gd name="connsiteX54-7715" fmla="*/ 7083110 w 12641071"/>
              <a:gd name="connsiteY54-7716" fmla="*/ 757072 h 5795240"/>
              <a:gd name="connsiteX55-7717" fmla="*/ 7083111 w 12641071"/>
              <a:gd name="connsiteY55-7718" fmla="*/ 757072 h 5795240"/>
              <a:gd name="connsiteX56-7719" fmla="*/ 7128319 w 12641071"/>
              <a:gd name="connsiteY56-7720" fmla="*/ 705506 h 5795240"/>
              <a:gd name="connsiteX57-7721" fmla="*/ 7213686 w 12641071"/>
              <a:gd name="connsiteY57-7722" fmla="*/ 626984 h 5795240"/>
              <a:gd name="connsiteX58-7723" fmla="*/ 7264545 w 12641071"/>
              <a:gd name="connsiteY58-7724" fmla="*/ 588953 h 5795240"/>
              <a:gd name="connsiteX59-7725" fmla="*/ 7273651 w 12641071"/>
              <a:gd name="connsiteY59-7726" fmla="*/ 584566 h 5795240"/>
              <a:gd name="connsiteX60-7727" fmla="*/ 7314851 w 12641071"/>
              <a:gd name="connsiteY60-7728" fmla="*/ 559537 h 5795240"/>
              <a:gd name="connsiteX61-7729" fmla="*/ 7354131 w 12641071"/>
              <a:gd name="connsiteY61-7730" fmla="*/ 565467 h 5795240"/>
              <a:gd name="connsiteX62-7731" fmla="*/ 7429608 w 12641071"/>
              <a:gd name="connsiteY62-7732" fmla="*/ 586051 h 5795240"/>
              <a:gd name="connsiteX63-7733" fmla="*/ 7429611 w 12641071"/>
              <a:gd name="connsiteY63-7734" fmla="*/ 586050 h 5795240"/>
              <a:gd name="connsiteX64-7735" fmla="*/ 7354132 w 12641071"/>
              <a:gd name="connsiteY64-7736" fmla="*/ 565465 h 5795240"/>
              <a:gd name="connsiteX65-7737" fmla="*/ 7314853 w 12641071"/>
              <a:gd name="connsiteY65-7738" fmla="*/ 559536 h 5795240"/>
              <a:gd name="connsiteX66-7739" fmla="*/ 7314851 w 12641071"/>
              <a:gd name="connsiteY66-7740" fmla="*/ 559537 h 5795240"/>
              <a:gd name="connsiteX67-7741" fmla="*/ 7314849 w 12641071"/>
              <a:gd name="connsiteY67-7742" fmla="*/ 559537 h 5795240"/>
              <a:gd name="connsiteX68-7743" fmla="*/ 7273651 w 12641071"/>
              <a:gd name="connsiteY68-7744" fmla="*/ 584565 h 5795240"/>
              <a:gd name="connsiteX69-7745" fmla="*/ 7264545 w 12641071"/>
              <a:gd name="connsiteY69-7746" fmla="*/ 588952 h 5795240"/>
              <a:gd name="connsiteX70-7747" fmla="*/ 7296407 w 12641071"/>
              <a:gd name="connsiteY70-7748" fmla="*/ 565126 h 5795240"/>
              <a:gd name="connsiteX71-7749" fmla="*/ 7307447 w 12641071"/>
              <a:gd name="connsiteY71-7750" fmla="*/ 558419 h 5795240"/>
              <a:gd name="connsiteX72-7751" fmla="*/ 7307450 w 12641071"/>
              <a:gd name="connsiteY72-7752" fmla="*/ 558419 h 5795240"/>
              <a:gd name="connsiteX73-7753" fmla="*/ 7385004 w 12641071"/>
              <a:gd name="connsiteY73-7754" fmla="*/ 511303 h 5795240"/>
              <a:gd name="connsiteX74-7755" fmla="*/ 7391626 w 12641071"/>
              <a:gd name="connsiteY74-7756" fmla="*/ 508114 h 5795240"/>
              <a:gd name="connsiteX75-7757" fmla="*/ 7391631 w 12641071"/>
              <a:gd name="connsiteY75-7758" fmla="*/ 508110 h 5795240"/>
              <a:gd name="connsiteX76-7759" fmla="*/ 7478934 w 12641071"/>
              <a:gd name="connsiteY76-7760" fmla="*/ 466053 h 5795240"/>
              <a:gd name="connsiteX77-7761" fmla="*/ 7897193 w 12641071"/>
              <a:gd name="connsiteY77-7762" fmla="*/ 381611 h 5795240"/>
              <a:gd name="connsiteX78-7763" fmla="*/ 8788216 w 12641071"/>
              <a:gd name="connsiteY78-7764" fmla="*/ 855364 h 5795240"/>
              <a:gd name="connsiteX79-7765" fmla="*/ 8832362 w 12641071"/>
              <a:gd name="connsiteY79-7766" fmla="*/ 928030 h 5795240"/>
              <a:gd name="connsiteX80-7767" fmla="*/ 8832362 w 12641071"/>
              <a:gd name="connsiteY80-7768" fmla="*/ 928033 h 5795240"/>
              <a:gd name="connsiteX81-7769" fmla="*/ 8842040 w 12641071"/>
              <a:gd name="connsiteY81-7770" fmla="*/ 943961 h 5795240"/>
              <a:gd name="connsiteX82-7771" fmla="*/ 8856144 w 12641071"/>
              <a:gd name="connsiteY82-7772" fmla="*/ 973241 h 5795240"/>
              <a:gd name="connsiteX83-7773" fmla="*/ 8856145 w 12641071"/>
              <a:gd name="connsiteY83-7774" fmla="*/ 973241 h 5795240"/>
              <a:gd name="connsiteX84-7775" fmla="*/ 8878117 w 12641071"/>
              <a:gd name="connsiteY84-7776" fmla="*/ 1018851 h 5795240"/>
              <a:gd name="connsiteX85-7777" fmla="*/ 8877719 w 12641071"/>
              <a:gd name="connsiteY85-7778" fmla="*/ 1018369 h 5795240"/>
              <a:gd name="connsiteX86-7779" fmla="*/ 8853250 w 12641071"/>
              <a:gd name="connsiteY86-7780" fmla="*/ 973288 h 5795240"/>
              <a:gd name="connsiteX87-7781" fmla="*/ 8853249 w 12641071"/>
              <a:gd name="connsiteY87-7782" fmla="*/ 973288 h 5795240"/>
              <a:gd name="connsiteX88-7783" fmla="*/ 8853248 w 12641071"/>
              <a:gd name="connsiteY88-7784" fmla="*/ 973287 h 5795240"/>
              <a:gd name="connsiteX89-7785" fmla="*/ 8849677 w 12641071"/>
              <a:gd name="connsiteY89-7786" fmla="*/ 973341 h 5795240"/>
              <a:gd name="connsiteX90-7787" fmla="*/ 8641543 w 12641071"/>
              <a:gd name="connsiteY90-7788" fmla="*/ 916577 h 5795240"/>
              <a:gd name="connsiteX91-7789" fmla="*/ 8641545 w 12641071"/>
              <a:gd name="connsiteY91-7790" fmla="*/ 916580 h 5795240"/>
              <a:gd name="connsiteX92-7791" fmla="*/ 8849676 w 12641071"/>
              <a:gd name="connsiteY92-7792" fmla="*/ 973343 h 5795240"/>
              <a:gd name="connsiteX93-7793" fmla="*/ 8853248 w 12641071"/>
              <a:gd name="connsiteY93-7794" fmla="*/ 973288 h 5795240"/>
              <a:gd name="connsiteX94-7795" fmla="*/ 8877719 w 12641071"/>
              <a:gd name="connsiteY94-7796" fmla="*/ 1018371 h 5795240"/>
              <a:gd name="connsiteX95-7797" fmla="*/ 8878116 w 12641071"/>
              <a:gd name="connsiteY95-7798" fmla="*/ 1018851 h 5795240"/>
              <a:gd name="connsiteX96-7799" fmla="*/ 8887288 w 12641071"/>
              <a:gd name="connsiteY96-7800" fmla="*/ 1037892 h 5795240"/>
              <a:gd name="connsiteX97-7801" fmla="*/ 8949899 w 12641071"/>
              <a:gd name="connsiteY97-7802" fmla="*/ 1239592 h 5795240"/>
              <a:gd name="connsiteX98-7803" fmla="*/ 8968437 w 12641071"/>
              <a:gd name="connsiteY98-7804" fmla="*/ 1423482 h 5795240"/>
              <a:gd name="connsiteX99-7805" fmla="*/ 8949899 w 12641071"/>
              <a:gd name="connsiteY99-7806" fmla="*/ 1239591 h 5795240"/>
              <a:gd name="connsiteX100-7807" fmla="*/ 8887288 w 12641071"/>
              <a:gd name="connsiteY100-7808" fmla="*/ 1037890 h 5795240"/>
              <a:gd name="connsiteX101-7809" fmla="*/ 8878116 w 12641071"/>
              <a:gd name="connsiteY101-7810" fmla="*/ 1018851 h 5795240"/>
              <a:gd name="connsiteX102-7811" fmla="*/ 8931285 w 12641071"/>
              <a:gd name="connsiteY102-7812" fmla="*/ 1083292 h 5795240"/>
              <a:gd name="connsiteX103-7813" fmla="*/ 9241478 w 12641071"/>
              <a:gd name="connsiteY103-7814" fmla="*/ 1211778 h 5795240"/>
              <a:gd name="connsiteX104-7815" fmla="*/ 9605238 w 12641071"/>
              <a:gd name="connsiteY104-7816" fmla="*/ 1018369 h 5795240"/>
              <a:gd name="connsiteX105-7817" fmla="*/ 9636247 w 12641071"/>
              <a:gd name="connsiteY105-7818" fmla="*/ 961241 h 5795240"/>
              <a:gd name="connsiteX106-7819" fmla="*/ 9641995 w 12641071"/>
              <a:gd name="connsiteY106-7820" fmla="*/ 961152 h 5795240"/>
              <a:gd name="connsiteX107-7821" fmla="*/ 9584939 w 12641071"/>
              <a:gd name="connsiteY107-7822" fmla="*/ 1079594 h 5795240"/>
              <a:gd name="connsiteX108-7823" fmla="*/ 9546257 w 12641071"/>
              <a:gd name="connsiteY108-7824" fmla="*/ 1204206 h 5795240"/>
              <a:gd name="connsiteX109-7825" fmla="*/ 9584939 w 12641071"/>
              <a:gd name="connsiteY109-7826" fmla="*/ 1079596 h 5795240"/>
              <a:gd name="connsiteX110-7827" fmla="*/ 9641995 w 12641071"/>
              <a:gd name="connsiteY110-7828" fmla="*/ 961153 h 5795240"/>
              <a:gd name="connsiteX111-7829" fmla="*/ 9653069 w 12641071"/>
              <a:gd name="connsiteY111-7830" fmla="*/ 960983 h 5795240"/>
              <a:gd name="connsiteX112-7831" fmla="*/ 9801564 w 12641071"/>
              <a:gd name="connsiteY112-7832" fmla="*/ 1196828 h 5795240"/>
              <a:gd name="connsiteX113-7833" fmla="*/ 9801566 w 12641071"/>
              <a:gd name="connsiteY113-7834" fmla="*/ 1196828 h 5795240"/>
              <a:gd name="connsiteX114-7835" fmla="*/ 9653070 w 12641071"/>
              <a:gd name="connsiteY114-7836" fmla="*/ 960982 h 5795240"/>
              <a:gd name="connsiteX115-7837" fmla="*/ 9641996 w 12641071"/>
              <a:gd name="connsiteY115-7838" fmla="*/ 961152 h 5795240"/>
              <a:gd name="connsiteX116-7839" fmla="*/ 9651917 w 12641071"/>
              <a:gd name="connsiteY116-7840" fmla="*/ 940556 h 5795240"/>
              <a:gd name="connsiteX117-7841" fmla="*/ 11050508 w 12641071"/>
              <a:gd name="connsiteY117-7842" fmla="*/ 108150 h 5795240"/>
              <a:gd name="connsiteX118-7843" fmla="*/ 12641071 w 12641071"/>
              <a:gd name="connsiteY118-7844" fmla="*/ 1698711 h 5795240"/>
              <a:gd name="connsiteX119-7845" fmla="*/ 11371062 w 12641071"/>
              <a:gd name="connsiteY119-7846" fmla="*/ 3256960 h 5795240"/>
              <a:gd name="connsiteX120-7847" fmla="*/ 11215953 w 12641071"/>
              <a:gd name="connsiteY120-7848" fmla="*/ 3280632 h 5795240"/>
              <a:gd name="connsiteX121-7849" fmla="*/ 11142318 w 12641071"/>
              <a:gd name="connsiteY121-7850" fmla="*/ 3276914 h 5795240"/>
              <a:gd name="connsiteX122-7851" fmla="*/ 11215952 w 12641071"/>
              <a:gd name="connsiteY122-7852" fmla="*/ 3280632 h 5795240"/>
              <a:gd name="connsiteX123-7853" fmla="*/ 11213133 w 12641071"/>
              <a:gd name="connsiteY123-7854" fmla="*/ 3281062 h 5795240"/>
              <a:gd name="connsiteX124-7855" fmla="*/ 11116921 w 12641071"/>
              <a:gd name="connsiteY124-7856" fmla="*/ 3285921 h 5795240"/>
              <a:gd name="connsiteX125-7857" fmla="*/ 11050507 w 12641071"/>
              <a:gd name="connsiteY125-7858" fmla="*/ 3289274 h 5795240"/>
              <a:gd name="connsiteX126-7859" fmla="*/ 11006292 w 12641071"/>
              <a:gd name="connsiteY126-7860" fmla="*/ 3287041 h 5795240"/>
              <a:gd name="connsiteX127-7861" fmla="*/ 10937101 w 12641071"/>
              <a:gd name="connsiteY127-7862" fmla="*/ 3297601 h 5795240"/>
              <a:gd name="connsiteX128-7863" fmla="*/ 10144740 w 12641071"/>
              <a:gd name="connsiteY128-7864" fmla="*/ 4089962 h 5795240"/>
              <a:gd name="connsiteX129-7865" fmla="*/ 10130374 w 12641071"/>
              <a:gd name="connsiteY129-7866" fmla="*/ 4184101 h 5795240"/>
              <a:gd name="connsiteX130-7867" fmla="*/ 10130375 w 12641071"/>
              <a:gd name="connsiteY130-7868" fmla="*/ 4184103 h 5795240"/>
              <a:gd name="connsiteX131-7869" fmla="*/ 10130656 w 12641071"/>
              <a:gd name="connsiteY131-7870" fmla="*/ 4185950 h 5795240"/>
              <a:gd name="connsiteX132-7871" fmla="*/ 10138194 w 12641071"/>
              <a:gd name="connsiteY132-7872" fmla="*/ 4335228 h 5795240"/>
              <a:gd name="connsiteX133-7873" fmla="*/ 10137710 w 12641071"/>
              <a:gd name="connsiteY133-7874" fmla="*/ 4344822 h 5795240"/>
              <a:gd name="connsiteX134-7875" fmla="*/ 10133555 w 12641071"/>
              <a:gd name="connsiteY134-7876" fmla="*/ 4427096 h 5795240"/>
              <a:gd name="connsiteX135-7877" fmla="*/ 10129312 w 12641071"/>
              <a:gd name="connsiteY135-7878" fmla="*/ 4399289 h 5795240"/>
              <a:gd name="connsiteX136-7879" fmla="*/ 10126797 w 12641071"/>
              <a:gd name="connsiteY136-7880" fmla="*/ 4349498 h 5795240"/>
              <a:gd name="connsiteX137-7881" fmla="*/ 10126796 w 12641071"/>
              <a:gd name="connsiteY137-7882" fmla="*/ 4349498 h 5795240"/>
              <a:gd name="connsiteX138-7883" fmla="*/ 10129311 w 12641071"/>
              <a:gd name="connsiteY138-7884" fmla="*/ 4399289 h 5795240"/>
              <a:gd name="connsiteX139-7885" fmla="*/ 10133554 w 12641071"/>
              <a:gd name="connsiteY139-7886" fmla="*/ 4427096 h 5795240"/>
              <a:gd name="connsiteX140-7887" fmla="*/ 10130656 w 12641071"/>
              <a:gd name="connsiteY140-7888" fmla="*/ 4484506 h 5795240"/>
              <a:gd name="connsiteX141-7889" fmla="*/ 8678182 w 12641071"/>
              <a:gd name="connsiteY141-7890" fmla="*/ 5795240 h 5795240"/>
              <a:gd name="connsiteX142-7891" fmla="*/ 7467518 w 12641071"/>
              <a:gd name="connsiteY142-7892" fmla="*/ 5151535 h 5795240"/>
              <a:gd name="connsiteX143-7893" fmla="*/ 7419945 w 12641071"/>
              <a:gd name="connsiteY143-7894" fmla="*/ 5073228 h 5795240"/>
              <a:gd name="connsiteX144-7895" fmla="*/ 7394386 w 12641071"/>
              <a:gd name="connsiteY144-7896" fmla="*/ 5031156 h 5795240"/>
              <a:gd name="connsiteX145-7897" fmla="*/ 7367299 w 12641071"/>
              <a:gd name="connsiteY145-7898" fmla="*/ 4974928 h 5795240"/>
              <a:gd name="connsiteX146-7899" fmla="*/ 7332905 w 12641071"/>
              <a:gd name="connsiteY146-7900" fmla="*/ 4903531 h 5795240"/>
              <a:gd name="connsiteX147-7901" fmla="*/ 7320958 w 12641071"/>
              <a:gd name="connsiteY147-7902" fmla="*/ 4870887 h 5795240"/>
              <a:gd name="connsiteX148-7903" fmla="*/ 7322174 w 12641071"/>
              <a:gd name="connsiteY148-7904" fmla="*/ 4872361 h 5795240"/>
              <a:gd name="connsiteX149-7905" fmla="*/ 7362630 w 12641071"/>
              <a:gd name="connsiteY149-7906" fmla="*/ 4938954 h 5795240"/>
              <a:gd name="connsiteX150-7907" fmla="*/ 7380779 w 12641071"/>
              <a:gd name="connsiteY150-7908" fmla="*/ 4976628 h 5795240"/>
              <a:gd name="connsiteX151-7909" fmla="*/ 7391210 w 12641071"/>
              <a:gd name="connsiteY151-7910" fmla="*/ 4977944 h 5795240"/>
              <a:gd name="connsiteX152-7911" fmla="*/ 7380780 w 12641071"/>
              <a:gd name="connsiteY152-7912" fmla="*/ 4976628 h 5795240"/>
              <a:gd name="connsiteX153-7913" fmla="*/ 7362631 w 12641071"/>
              <a:gd name="connsiteY153-7914" fmla="*/ 4938954 h 5795240"/>
              <a:gd name="connsiteX154-7915" fmla="*/ 7322175 w 12641071"/>
              <a:gd name="connsiteY154-7916" fmla="*/ 4872361 h 5795240"/>
              <a:gd name="connsiteX155-7917" fmla="*/ 7320959 w 12641071"/>
              <a:gd name="connsiteY155-7918" fmla="*/ 4870887 h 5795240"/>
              <a:gd name="connsiteX156-7919" fmla="*/ 7283811 w 12641071"/>
              <a:gd name="connsiteY156-7920" fmla="*/ 4769391 h 5795240"/>
              <a:gd name="connsiteX157-7921" fmla="*/ 7272112 w 12641071"/>
              <a:gd name="connsiteY157-7922" fmla="*/ 4718630 h 5795240"/>
              <a:gd name="connsiteX158-7923" fmla="*/ 7272111 w 12641071"/>
              <a:gd name="connsiteY158-7924" fmla="*/ 4718630 h 5795240"/>
              <a:gd name="connsiteX159-7925" fmla="*/ 7283810 w 12641071"/>
              <a:gd name="connsiteY159-7926" fmla="*/ 4769391 h 5795240"/>
              <a:gd name="connsiteX160-7927" fmla="*/ 7320958 w 12641071"/>
              <a:gd name="connsiteY160-7928" fmla="*/ 4870887 h 5795240"/>
              <a:gd name="connsiteX161-7929" fmla="*/ 7223551 w 12641071"/>
              <a:gd name="connsiteY161-7930" fmla="*/ 4752829 h 5795240"/>
              <a:gd name="connsiteX162-7931" fmla="*/ 6652445 w 12641071"/>
              <a:gd name="connsiteY162-7932" fmla="*/ 4516269 h 5795240"/>
              <a:gd name="connsiteX163-7933" fmla="*/ 6200873 w 12641071"/>
              <a:gd name="connsiteY163-7934" fmla="*/ 4654206 h 5795240"/>
              <a:gd name="connsiteX164-7935" fmla="*/ 6088813 w 12641071"/>
              <a:gd name="connsiteY164-7936" fmla="*/ 4746663 h 5795240"/>
              <a:gd name="connsiteX165-7937" fmla="*/ 6043019 w 12641071"/>
              <a:gd name="connsiteY165-7938" fmla="*/ 4807902 h 5795240"/>
              <a:gd name="connsiteX166-7939" fmla="*/ 6043021 w 12641071"/>
              <a:gd name="connsiteY166-7940" fmla="*/ 4807902 h 5795240"/>
              <a:gd name="connsiteX167-7941" fmla="*/ 6023271 w 12641071"/>
              <a:gd name="connsiteY167-7942" fmla="*/ 4834312 h 5795240"/>
              <a:gd name="connsiteX168-7943" fmla="*/ 5970678 w 12641071"/>
              <a:gd name="connsiteY168-7944" fmla="*/ 4892181 h 5795240"/>
              <a:gd name="connsiteX169-7945" fmla="*/ 5982717 w 12641071"/>
              <a:gd name="connsiteY169-7946" fmla="*/ 4872361 h 5795240"/>
              <a:gd name="connsiteX170-7947" fmla="*/ 5970675 w 12641071"/>
              <a:gd name="connsiteY170-7948" fmla="*/ 4892181 h 5795240"/>
              <a:gd name="connsiteX171-7949" fmla="*/ 5935320 w 12641071"/>
              <a:gd name="connsiteY171-7950" fmla="*/ 4931081 h 5795240"/>
              <a:gd name="connsiteX172-7951" fmla="*/ 4971763 w 12641071"/>
              <a:gd name="connsiteY172-7952" fmla="*/ 5330200 h 5795240"/>
              <a:gd name="connsiteX173-7953" fmla="*/ 3716172 w 12641071"/>
              <a:gd name="connsiteY173-7954" fmla="*/ 4497938 h 5795240"/>
              <a:gd name="connsiteX174-7955" fmla="*/ 3710773 w 12641071"/>
              <a:gd name="connsiteY174-7956" fmla="*/ 4483182 h 5795240"/>
              <a:gd name="connsiteX175-7957" fmla="*/ 3710773 w 12641071"/>
              <a:gd name="connsiteY175-7958" fmla="*/ 4483181 h 5795240"/>
              <a:gd name="connsiteX176-7959" fmla="*/ 3674984 w 12641071"/>
              <a:gd name="connsiteY176-7960" fmla="*/ 4385402 h 5795240"/>
              <a:gd name="connsiteX177-7961" fmla="*/ 3670349 w 12641071"/>
              <a:gd name="connsiteY177-7962" fmla="*/ 4372742 h 5795240"/>
              <a:gd name="connsiteX178-7963" fmla="*/ 3659438 w 12641071"/>
              <a:gd name="connsiteY178-7964" fmla="*/ 4330309 h 5795240"/>
              <a:gd name="connsiteX179-7965" fmla="*/ 3672084 w 12641071"/>
              <a:gd name="connsiteY179-7966" fmla="*/ 4353606 h 5795240"/>
              <a:gd name="connsiteX180-7967" fmla="*/ 3659440 w 12641071"/>
              <a:gd name="connsiteY180-7968" fmla="*/ 4330309 h 5795240"/>
              <a:gd name="connsiteX181-7969" fmla="*/ 3613217 w 12641071"/>
              <a:gd name="connsiteY181-7970" fmla="*/ 4245153 h 5795240"/>
              <a:gd name="connsiteX182-7971" fmla="*/ 3083792 w 12641071"/>
              <a:gd name="connsiteY182-7972" fmla="*/ 3963660 h 5795240"/>
              <a:gd name="connsiteX183-7973" fmla="*/ 2835272 w 12641071"/>
              <a:gd name="connsiteY183-7974" fmla="*/ 4013833 h 5795240"/>
              <a:gd name="connsiteX184-7975" fmla="*/ 2820214 w 12641071"/>
              <a:gd name="connsiteY184-7976" fmla="*/ 4022007 h 5795240"/>
              <a:gd name="connsiteX185-7977" fmla="*/ 2820212 w 12641071"/>
              <a:gd name="connsiteY185-7978" fmla="*/ 4022008 h 5795240"/>
              <a:gd name="connsiteX186-7979" fmla="*/ 2820206 w 12641071"/>
              <a:gd name="connsiteY186-7980" fmla="*/ 4022011 h 5795240"/>
              <a:gd name="connsiteX187-7981" fmla="*/ 2813481 w 12641071"/>
              <a:gd name="connsiteY187-7982" fmla="*/ 4027041 h 5795240"/>
              <a:gd name="connsiteX188-7983" fmla="*/ 2762875 w 12641071"/>
              <a:gd name="connsiteY188-7984" fmla="*/ 4057784 h 5795240"/>
              <a:gd name="connsiteX189-7985" fmla="*/ 2762878 w 12641071"/>
              <a:gd name="connsiteY189-7986" fmla="*/ 4057784 h 5795240"/>
              <a:gd name="connsiteX190-7987" fmla="*/ 2694694 w 12641071"/>
              <a:gd name="connsiteY190-7988" fmla="*/ 4099208 h 5795240"/>
              <a:gd name="connsiteX191-7989" fmla="*/ 2726822 w 12641071"/>
              <a:gd name="connsiteY191-7990" fmla="*/ 4072700 h 5795240"/>
              <a:gd name="connsiteX192-7991" fmla="*/ 2757719 w 12641071"/>
              <a:gd name="connsiteY192-7992" fmla="*/ 4055929 h 5795240"/>
              <a:gd name="connsiteX193-7993" fmla="*/ 2757718 w 12641071"/>
              <a:gd name="connsiteY193-7994" fmla="*/ 4055928 h 5795240"/>
              <a:gd name="connsiteX194-7995" fmla="*/ 2726820 w 12641071"/>
              <a:gd name="connsiteY194-7996" fmla="*/ 4072700 h 5795240"/>
              <a:gd name="connsiteX195-7997" fmla="*/ 2694692 w 12641071"/>
              <a:gd name="connsiteY195-7998" fmla="*/ 4099208 h 5795240"/>
              <a:gd name="connsiteX196-7999" fmla="*/ 2664698 w 12641071"/>
              <a:gd name="connsiteY196-8000" fmla="*/ 4117431 h 5795240"/>
              <a:gd name="connsiteX197-8001" fmla="*/ 1804544 w 12641071"/>
              <a:gd name="connsiteY197-8002" fmla="*/ 4335229 h 5795240"/>
              <a:gd name="connsiteX198-8003" fmla="*/ 0 w 12641071"/>
              <a:gd name="connsiteY198-8004" fmla="*/ 2530685 h 5795240"/>
              <a:gd name="connsiteX199-8005" fmla="*/ 1804544 w 12641071"/>
              <a:gd name="connsiteY199-8006" fmla="*/ 726143 h 5795240"/>
              <a:gd name="connsiteX200-8007" fmla="*/ 3080549 w 12641071"/>
              <a:gd name="connsiteY200-8008" fmla="*/ 1254682 h 5795240"/>
              <a:gd name="connsiteX201-8009" fmla="*/ 3268676 w 12641071"/>
              <a:gd name="connsiteY201-8010" fmla="*/ 1461167 h 5795240"/>
              <a:gd name="connsiteX202-8011" fmla="*/ 3565826 w 12641071"/>
              <a:gd name="connsiteY202-8012" fmla="*/ 1551935 h 5795240"/>
              <a:gd name="connsiteX203-8013" fmla="*/ 4086504 w 12641071"/>
              <a:gd name="connsiteY203-8014" fmla="*/ 1127574 h 5795240"/>
              <a:gd name="connsiteX204-8015" fmla="*/ 4094702 w 12641071"/>
              <a:gd name="connsiteY204-8016" fmla="*/ 1046255 h 5795240"/>
              <a:gd name="connsiteX205-8017" fmla="*/ 4101065 w 12641071"/>
              <a:gd name="connsiteY205-8018" fmla="*/ 1044040 h 5795240"/>
              <a:gd name="connsiteX206-8019" fmla="*/ 4097301 w 12641071"/>
              <a:gd name="connsiteY206-8020" fmla="*/ 1118570 h 5795240"/>
              <a:gd name="connsiteX207-8021" fmla="*/ 4101065 w 12641071"/>
              <a:gd name="connsiteY207-8022" fmla="*/ 1044042 h 5795240"/>
              <a:gd name="connsiteX208-8023" fmla="*/ 4206937 w 12641071"/>
              <a:gd name="connsiteY208-8024" fmla="*/ 1007188 h 5795240"/>
              <a:gd name="connsiteX209-8025" fmla="*/ 4206937 w 12641071"/>
              <a:gd name="connsiteY209-8026" fmla="*/ 1007186 h 5795240"/>
              <a:gd name="connsiteX210-8027" fmla="*/ 4101067 w 12641071"/>
              <a:gd name="connsiteY210-8028" fmla="*/ 1044040 h 5795240"/>
              <a:gd name="connsiteX211-8029" fmla="*/ 4103078 w 12641071"/>
              <a:gd name="connsiteY211-8030" fmla="*/ 1004204 h 5795240"/>
              <a:gd name="connsiteX212-8031" fmla="*/ 5215874 w 12641071"/>
              <a:gd name="connsiteY212-8032" fmla="*/ 0 h 5795240"/>
              <a:gd name="connsiteX0-8033" fmla="*/ 5964869 w 12641071"/>
              <a:gd name="connsiteY0-8034" fmla="*/ 4795171 h 5795240"/>
              <a:gd name="connsiteX1-8035" fmla="*/ 6019264 w 12641071"/>
              <a:gd name="connsiteY1-8036" fmla="*/ 4804905 h 5795240"/>
              <a:gd name="connsiteX2-8037" fmla="*/ 6036570 w 12641071"/>
              <a:gd name="connsiteY2-8038" fmla="*/ 4807089 h 5795240"/>
              <a:gd name="connsiteX3-8039" fmla="*/ 6019265 w 12641071"/>
              <a:gd name="connsiteY3-8040" fmla="*/ 4804905 h 5795240"/>
              <a:gd name="connsiteX4-8041" fmla="*/ 5964869 w 12641071"/>
              <a:gd name="connsiteY4-8042" fmla="*/ 4795171 h 5795240"/>
              <a:gd name="connsiteX5-8043" fmla="*/ 3682364 w 12641071"/>
              <a:gd name="connsiteY5-8044" fmla="*/ 4386723 h 5795240"/>
              <a:gd name="connsiteX6-8045" fmla="*/ 3772428 w 12641071"/>
              <a:gd name="connsiteY6-8046" fmla="*/ 4402840 h 5795240"/>
              <a:gd name="connsiteX7-8047" fmla="*/ 3772428 w 12641071"/>
              <a:gd name="connsiteY7-8048" fmla="*/ 4402840 h 5795240"/>
              <a:gd name="connsiteX8-8049" fmla="*/ 3682364 w 12641071"/>
              <a:gd name="connsiteY8-8050" fmla="*/ 4386723 h 5795240"/>
              <a:gd name="connsiteX9-8051" fmla="*/ 6034389 w 12641071"/>
              <a:gd name="connsiteY9-8052" fmla="*/ 371047 h 5795240"/>
              <a:gd name="connsiteX10-8053" fmla="*/ 5912002 w 12641071"/>
              <a:gd name="connsiteY10-8054" fmla="*/ 413650 h 5795240"/>
              <a:gd name="connsiteX11-8055" fmla="*/ 5912002 w 12641071"/>
              <a:gd name="connsiteY11-8056" fmla="*/ 413650 h 5795240"/>
              <a:gd name="connsiteX12-8057" fmla="*/ 6034389 w 12641071"/>
              <a:gd name="connsiteY12-8058" fmla="*/ 371047 h 5795240"/>
              <a:gd name="connsiteX13-8059" fmla="*/ 5215874 w 12641071"/>
              <a:gd name="connsiteY13-8060" fmla="*/ 0 h 5795240"/>
              <a:gd name="connsiteX14-8061" fmla="*/ 5927386 w 12641071"/>
              <a:gd name="connsiteY14-8062" fmla="*/ 255427 h 5795240"/>
              <a:gd name="connsiteX15-8063" fmla="*/ 5974443 w 12641071"/>
              <a:gd name="connsiteY15-8064" fmla="*/ 298195 h 5795240"/>
              <a:gd name="connsiteX16-8065" fmla="*/ 5974448 w 12641071"/>
              <a:gd name="connsiteY16-8066" fmla="*/ 298200 h 5795240"/>
              <a:gd name="connsiteX17-8067" fmla="*/ 6006819 w 12641071"/>
              <a:gd name="connsiteY17-8068" fmla="*/ 327622 h 5795240"/>
              <a:gd name="connsiteX18-8069" fmla="*/ 6043427 w 12641071"/>
              <a:gd name="connsiteY18-8070" fmla="*/ 367901 h 5795240"/>
              <a:gd name="connsiteX19-8071" fmla="*/ 6043429 w 12641071"/>
              <a:gd name="connsiteY19-8072" fmla="*/ 367901 h 5795240"/>
              <a:gd name="connsiteX20-8073" fmla="*/ 6079014 w 12641071"/>
              <a:gd name="connsiteY20-8074" fmla="*/ 407056 h 5795240"/>
              <a:gd name="connsiteX21-8075" fmla="*/ 6105193 w 12641071"/>
              <a:gd name="connsiteY21-8076" fmla="*/ 442067 h 5795240"/>
              <a:gd name="connsiteX22-8077" fmla="*/ 6069206 w 12641071"/>
              <a:gd name="connsiteY22-8078" fmla="*/ 409359 h 5795240"/>
              <a:gd name="connsiteX23-8079" fmla="*/ 6105193 w 12641071"/>
              <a:gd name="connsiteY23-8080" fmla="*/ 442069 h 5795240"/>
              <a:gd name="connsiteX24-8081" fmla="*/ 6143408 w 12641071"/>
              <a:gd name="connsiteY24-8082" fmla="*/ 493169 h 5795240"/>
              <a:gd name="connsiteX25-8083" fmla="*/ 6143427 w 12641071"/>
              <a:gd name="connsiteY25-8084" fmla="*/ 493200 h 5795240"/>
              <a:gd name="connsiteX26-8085" fmla="*/ 6215965 w 12641071"/>
              <a:gd name="connsiteY26-8086" fmla="*/ 619406 h 5795240"/>
              <a:gd name="connsiteX27-8087" fmla="*/ 6234035 w 12641071"/>
              <a:gd name="connsiteY27-8088" fmla="*/ 658746 h 5795240"/>
              <a:gd name="connsiteX28-8089" fmla="*/ 6274009 w 12641071"/>
              <a:gd name="connsiteY28-8090" fmla="*/ 760197 h 5795240"/>
              <a:gd name="connsiteX29-8091" fmla="*/ 6287839 w 12641071"/>
              <a:gd name="connsiteY29-8092" fmla="*/ 801938 h 5795240"/>
              <a:gd name="connsiteX30-8093" fmla="*/ 6321546 w 12641071"/>
              <a:gd name="connsiteY30-8094" fmla="*/ 948207 h 5795240"/>
              <a:gd name="connsiteX31-8095" fmla="*/ 6321550 w 12641071"/>
              <a:gd name="connsiteY31-8096" fmla="*/ 948224 h 5795240"/>
              <a:gd name="connsiteX32-8097" fmla="*/ 6334438 w 12641071"/>
              <a:gd name="connsiteY32-8098" fmla="*/ 1118571 h 5795240"/>
              <a:gd name="connsiteX33-8099" fmla="*/ 6334438 w 12641071"/>
              <a:gd name="connsiteY33-8100" fmla="*/ 1118570 h 5795240"/>
              <a:gd name="connsiteX34-8101" fmla="*/ 6321550 w 12641071"/>
              <a:gd name="connsiteY34-8102" fmla="*/ 948222 h 5795240"/>
              <a:gd name="connsiteX35-8103" fmla="*/ 6321546 w 12641071"/>
              <a:gd name="connsiteY35-8104" fmla="*/ 948207 h 5795240"/>
              <a:gd name="connsiteX36-8105" fmla="*/ 6295696 w 12641071"/>
              <a:gd name="connsiteY36-8106" fmla="*/ 825653 h 5795240"/>
              <a:gd name="connsiteX37-8107" fmla="*/ 6287839 w 12641071"/>
              <a:gd name="connsiteY37-8108" fmla="*/ 801938 h 5795240"/>
              <a:gd name="connsiteX38-8109" fmla="*/ 6284151 w 12641071"/>
              <a:gd name="connsiteY38-8110" fmla="*/ 785941 h 5795240"/>
              <a:gd name="connsiteX39-8111" fmla="*/ 6274009 w 12641071"/>
              <a:gd name="connsiteY39-8112" fmla="*/ 760197 h 5795240"/>
              <a:gd name="connsiteX40-8113" fmla="*/ 6256852 w 12641071"/>
              <a:gd name="connsiteY40-8114" fmla="*/ 708420 h 5795240"/>
              <a:gd name="connsiteX41-8115" fmla="*/ 6234035 w 12641071"/>
              <a:gd name="connsiteY41-8116" fmla="*/ 658746 h 5795240"/>
              <a:gd name="connsiteX42-8117" fmla="*/ 6224136 w 12641071"/>
              <a:gd name="connsiteY42-8118" fmla="*/ 633624 h 5795240"/>
              <a:gd name="connsiteX43-8119" fmla="*/ 6215965 w 12641071"/>
              <a:gd name="connsiteY43-8120" fmla="*/ 619406 h 5795240"/>
              <a:gd name="connsiteX44-8121" fmla="*/ 6205824 w 12641071"/>
              <a:gd name="connsiteY44-8122" fmla="*/ 597325 h 5795240"/>
              <a:gd name="connsiteX45-8123" fmla="*/ 6143427 w 12641071"/>
              <a:gd name="connsiteY45-8124" fmla="*/ 493200 h 5795240"/>
              <a:gd name="connsiteX46-8125" fmla="*/ 6143408 w 12641071"/>
              <a:gd name="connsiteY46-8126" fmla="*/ 493167 h 5795240"/>
              <a:gd name="connsiteX47-8127" fmla="*/ 6105193 w 12641071"/>
              <a:gd name="connsiteY47-8128" fmla="*/ 442067 h 5795240"/>
              <a:gd name="connsiteX48-8129" fmla="*/ 6141460 w 12641071"/>
              <a:gd name="connsiteY48-8130" fmla="*/ 475027 h 5795240"/>
              <a:gd name="connsiteX49-8131" fmla="*/ 6788665 w 12641071"/>
              <a:gd name="connsiteY49-8132" fmla="*/ 707369 h 5795240"/>
              <a:gd name="connsiteX50-8133" fmla="*/ 7184710 w 12641071"/>
              <a:gd name="connsiteY50-8134" fmla="*/ 627411 h 5795240"/>
              <a:gd name="connsiteX51-8135" fmla="*/ 7264545 w 12641071"/>
              <a:gd name="connsiteY51-8136" fmla="*/ 588952 h 5795240"/>
              <a:gd name="connsiteX52-8137" fmla="*/ 7213686 w 12641071"/>
              <a:gd name="connsiteY52-8138" fmla="*/ 626983 h 5795240"/>
              <a:gd name="connsiteX53-8139" fmla="*/ 7128319 w 12641071"/>
              <a:gd name="connsiteY53-8140" fmla="*/ 705504 h 5795240"/>
              <a:gd name="connsiteX54-8141" fmla="*/ 7083110 w 12641071"/>
              <a:gd name="connsiteY54-8142" fmla="*/ 757072 h 5795240"/>
              <a:gd name="connsiteX55-8143" fmla="*/ 7083111 w 12641071"/>
              <a:gd name="connsiteY55-8144" fmla="*/ 757072 h 5795240"/>
              <a:gd name="connsiteX56-8145" fmla="*/ 7128319 w 12641071"/>
              <a:gd name="connsiteY56-8146" fmla="*/ 705506 h 5795240"/>
              <a:gd name="connsiteX57-8147" fmla="*/ 7213686 w 12641071"/>
              <a:gd name="connsiteY57-8148" fmla="*/ 626984 h 5795240"/>
              <a:gd name="connsiteX58-8149" fmla="*/ 7264545 w 12641071"/>
              <a:gd name="connsiteY58-8150" fmla="*/ 588953 h 5795240"/>
              <a:gd name="connsiteX59-8151" fmla="*/ 7273651 w 12641071"/>
              <a:gd name="connsiteY59-8152" fmla="*/ 584566 h 5795240"/>
              <a:gd name="connsiteX60-8153" fmla="*/ 7314851 w 12641071"/>
              <a:gd name="connsiteY60-8154" fmla="*/ 559537 h 5795240"/>
              <a:gd name="connsiteX61-8155" fmla="*/ 7354131 w 12641071"/>
              <a:gd name="connsiteY61-8156" fmla="*/ 565467 h 5795240"/>
              <a:gd name="connsiteX62-8157" fmla="*/ 7429608 w 12641071"/>
              <a:gd name="connsiteY62-8158" fmla="*/ 586051 h 5795240"/>
              <a:gd name="connsiteX63-8159" fmla="*/ 7429611 w 12641071"/>
              <a:gd name="connsiteY63-8160" fmla="*/ 586050 h 5795240"/>
              <a:gd name="connsiteX64-8161" fmla="*/ 7354132 w 12641071"/>
              <a:gd name="connsiteY64-8162" fmla="*/ 565465 h 5795240"/>
              <a:gd name="connsiteX65-8163" fmla="*/ 7314853 w 12641071"/>
              <a:gd name="connsiteY65-8164" fmla="*/ 559536 h 5795240"/>
              <a:gd name="connsiteX66-8165" fmla="*/ 7314851 w 12641071"/>
              <a:gd name="connsiteY66-8166" fmla="*/ 559537 h 5795240"/>
              <a:gd name="connsiteX67-8167" fmla="*/ 7314849 w 12641071"/>
              <a:gd name="connsiteY67-8168" fmla="*/ 559537 h 5795240"/>
              <a:gd name="connsiteX68-8169" fmla="*/ 7273651 w 12641071"/>
              <a:gd name="connsiteY68-8170" fmla="*/ 584565 h 5795240"/>
              <a:gd name="connsiteX69-8171" fmla="*/ 7264545 w 12641071"/>
              <a:gd name="connsiteY69-8172" fmla="*/ 588952 h 5795240"/>
              <a:gd name="connsiteX70-8173" fmla="*/ 7296407 w 12641071"/>
              <a:gd name="connsiteY70-8174" fmla="*/ 565126 h 5795240"/>
              <a:gd name="connsiteX71-8175" fmla="*/ 7307447 w 12641071"/>
              <a:gd name="connsiteY71-8176" fmla="*/ 558419 h 5795240"/>
              <a:gd name="connsiteX72-8177" fmla="*/ 7307450 w 12641071"/>
              <a:gd name="connsiteY72-8178" fmla="*/ 558419 h 5795240"/>
              <a:gd name="connsiteX73-8179" fmla="*/ 7385004 w 12641071"/>
              <a:gd name="connsiteY73-8180" fmla="*/ 511303 h 5795240"/>
              <a:gd name="connsiteX74-8181" fmla="*/ 7391626 w 12641071"/>
              <a:gd name="connsiteY74-8182" fmla="*/ 508114 h 5795240"/>
              <a:gd name="connsiteX75-8183" fmla="*/ 7391631 w 12641071"/>
              <a:gd name="connsiteY75-8184" fmla="*/ 508110 h 5795240"/>
              <a:gd name="connsiteX76-8185" fmla="*/ 7478934 w 12641071"/>
              <a:gd name="connsiteY76-8186" fmla="*/ 466053 h 5795240"/>
              <a:gd name="connsiteX77-8187" fmla="*/ 7897193 w 12641071"/>
              <a:gd name="connsiteY77-8188" fmla="*/ 381611 h 5795240"/>
              <a:gd name="connsiteX78-8189" fmla="*/ 8788216 w 12641071"/>
              <a:gd name="connsiteY78-8190" fmla="*/ 855364 h 5795240"/>
              <a:gd name="connsiteX79-8191" fmla="*/ 8832362 w 12641071"/>
              <a:gd name="connsiteY79-8192" fmla="*/ 928030 h 5795240"/>
              <a:gd name="connsiteX80-8193" fmla="*/ 8832362 w 12641071"/>
              <a:gd name="connsiteY80-8194" fmla="*/ 928033 h 5795240"/>
              <a:gd name="connsiteX81-8195" fmla="*/ 8842040 w 12641071"/>
              <a:gd name="connsiteY81-8196" fmla="*/ 943961 h 5795240"/>
              <a:gd name="connsiteX82-8197" fmla="*/ 8856144 w 12641071"/>
              <a:gd name="connsiteY82-8198" fmla="*/ 973241 h 5795240"/>
              <a:gd name="connsiteX83-8199" fmla="*/ 8856145 w 12641071"/>
              <a:gd name="connsiteY83-8200" fmla="*/ 973241 h 5795240"/>
              <a:gd name="connsiteX84-8201" fmla="*/ 8878117 w 12641071"/>
              <a:gd name="connsiteY84-8202" fmla="*/ 1018851 h 5795240"/>
              <a:gd name="connsiteX85-8203" fmla="*/ 8877719 w 12641071"/>
              <a:gd name="connsiteY85-8204" fmla="*/ 1018369 h 5795240"/>
              <a:gd name="connsiteX86-8205" fmla="*/ 8853250 w 12641071"/>
              <a:gd name="connsiteY86-8206" fmla="*/ 973288 h 5795240"/>
              <a:gd name="connsiteX87-8207" fmla="*/ 8853249 w 12641071"/>
              <a:gd name="connsiteY87-8208" fmla="*/ 973288 h 5795240"/>
              <a:gd name="connsiteX88-8209" fmla="*/ 8853248 w 12641071"/>
              <a:gd name="connsiteY88-8210" fmla="*/ 973287 h 5795240"/>
              <a:gd name="connsiteX89-8211" fmla="*/ 8849677 w 12641071"/>
              <a:gd name="connsiteY89-8212" fmla="*/ 973341 h 5795240"/>
              <a:gd name="connsiteX90-8213" fmla="*/ 8641543 w 12641071"/>
              <a:gd name="connsiteY90-8214" fmla="*/ 916577 h 5795240"/>
              <a:gd name="connsiteX91-8215" fmla="*/ 8641545 w 12641071"/>
              <a:gd name="connsiteY91-8216" fmla="*/ 916580 h 5795240"/>
              <a:gd name="connsiteX92-8217" fmla="*/ 8849676 w 12641071"/>
              <a:gd name="connsiteY92-8218" fmla="*/ 973343 h 5795240"/>
              <a:gd name="connsiteX93-8219" fmla="*/ 8853248 w 12641071"/>
              <a:gd name="connsiteY93-8220" fmla="*/ 973288 h 5795240"/>
              <a:gd name="connsiteX94-8221" fmla="*/ 8877719 w 12641071"/>
              <a:gd name="connsiteY94-8222" fmla="*/ 1018371 h 5795240"/>
              <a:gd name="connsiteX95-8223" fmla="*/ 8878116 w 12641071"/>
              <a:gd name="connsiteY95-8224" fmla="*/ 1018851 h 5795240"/>
              <a:gd name="connsiteX96-8225" fmla="*/ 8887288 w 12641071"/>
              <a:gd name="connsiteY96-8226" fmla="*/ 1037892 h 5795240"/>
              <a:gd name="connsiteX97-8227" fmla="*/ 8949899 w 12641071"/>
              <a:gd name="connsiteY97-8228" fmla="*/ 1239592 h 5795240"/>
              <a:gd name="connsiteX98-8229" fmla="*/ 8968437 w 12641071"/>
              <a:gd name="connsiteY98-8230" fmla="*/ 1423482 h 5795240"/>
              <a:gd name="connsiteX99-8231" fmla="*/ 8949899 w 12641071"/>
              <a:gd name="connsiteY99-8232" fmla="*/ 1239591 h 5795240"/>
              <a:gd name="connsiteX100-8233" fmla="*/ 8887288 w 12641071"/>
              <a:gd name="connsiteY100-8234" fmla="*/ 1037890 h 5795240"/>
              <a:gd name="connsiteX101-8235" fmla="*/ 8878116 w 12641071"/>
              <a:gd name="connsiteY101-8236" fmla="*/ 1018851 h 5795240"/>
              <a:gd name="connsiteX102-8237" fmla="*/ 8931285 w 12641071"/>
              <a:gd name="connsiteY102-8238" fmla="*/ 1083292 h 5795240"/>
              <a:gd name="connsiteX103-8239" fmla="*/ 9241478 w 12641071"/>
              <a:gd name="connsiteY103-8240" fmla="*/ 1211778 h 5795240"/>
              <a:gd name="connsiteX104-8241" fmla="*/ 9605238 w 12641071"/>
              <a:gd name="connsiteY104-8242" fmla="*/ 1018369 h 5795240"/>
              <a:gd name="connsiteX105-8243" fmla="*/ 9636247 w 12641071"/>
              <a:gd name="connsiteY105-8244" fmla="*/ 961241 h 5795240"/>
              <a:gd name="connsiteX106-8245" fmla="*/ 9641995 w 12641071"/>
              <a:gd name="connsiteY106-8246" fmla="*/ 961152 h 5795240"/>
              <a:gd name="connsiteX107-8247" fmla="*/ 9584939 w 12641071"/>
              <a:gd name="connsiteY107-8248" fmla="*/ 1079594 h 5795240"/>
              <a:gd name="connsiteX108-8249" fmla="*/ 9546257 w 12641071"/>
              <a:gd name="connsiteY108-8250" fmla="*/ 1204206 h 5795240"/>
              <a:gd name="connsiteX109-8251" fmla="*/ 9584939 w 12641071"/>
              <a:gd name="connsiteY109-8252" fmla="*/ 1079596 h 5795240"/>
              <a:gd name="connsiteX110-8253" fmla="*/ 9641995 w 12641071"/>
              <a:gd name="connsiteY110-8254" fmla="*/ 961153 h 5795240"/>
              <a:gd name="connsiteX111-8255" fmla="*/ 9653069 w 12641071"/>
              <a:gd name="connsiteY111-8256" fmla="*/ 960983 h 5795240"/>
              <a:gd name="connsiteX112-8257" fmla="*/ 9801564 w 12641071"/>
              <a:gd name="connsiteY112-8258" fmla="*/ 1196828 h 5795240"/>
              <a:gd name="connsiteX113-8259" fmla="*/ 9801566 w 12641071"/>
              <a:gd name="connsiteY113-8260" fmla="*/ 1196828 h 5795240"/>
              <a:gd name="connsiteX114-8261" fmla="*/ 9653070 w 12641071"/>
              <a:gd name="connsiteY114-8262" fmla="*/ 960982 h 5795240"/>
              <a:gd name="connsiteX115-8263" fmla="*/ 9641996 w 12641071"/>
              <a:gd name="connsiteY115-8264" fmla="*/ 961152 h 5795240"/>
              <a:gd name="connsiteX116-8265" fmla="*/ 9651917 w 12641071"/>
              <a:gd name="connsiteY116-8266" fmla="*/ 940556 h 5795240"/>
              <a:gd name="connsiteX117-8267" fmla="*/ 11050508 w 12641071"/>
              <a:gd name="connsiteY117-8268" fmla="*/ 108150 h 5795240"/>
              <a:gd name="connsiteX118-8269" fmla="*/ 12641071 w 12641071"/>
              <a:gd name="connsiteY118-8270" fmla="*/ 1698711 h 5795240"/>
              <a:gd name="connsiteX119-8271" fmla="*/ 11371062 w 12641071"/>
              <a:gd name="connsiteY119-8272" fmla="*/ 3256960 h 5795240"/>
              <a:gd name="connsiteX120-8273" fmla="*/ 11215953 w 12641071"/>
              <a:gd name="connsiteY120-8274" fmla="*/ 3280632 h 5795240"/>
              <a:gd name="connsiteX121-8275" fmla="*/ 11142318 w 12641071"/>
              <a:gd name="connsiteY121-8276" fmla="*/ 3276914 h 5795240"/>
              <a:gd name="connsiteX122-8277" fmla="*/ 11215952 w 12641071"/>
              <a:gd name="connsiteY122-8278" fmla="*/ 3280632 h 5795240"/>
              <a:gd name="connsiteX123-8279" fmla="*/ 11213133 w 12641071"/>
              <a:gd name="connsiteY123-8280" fmla="*/ 3281062 h 5795240"/>
              <a:gd name="connsiteX124-8281" fmla="*/ 11116921 w 12641071"/>
              <a:gd name="connsiteY124-8282" fmla="*/ 3285921 h 5795240"/>
              <a:gd name="connsiteX125-8283" fmla="*/ 11050507 w 12641071"/>
              <a:gd name="connsiteY125-8284" fmla="*/ 3289274 h 5795240"/>
              <a:gd name="connsiteX126-8285" fmla="*/ 11006292 w 12641071"/>
              <a:gd name="connsiteY126-8286" fmla="*/ 3287041 h 5795240"/>
              <a:gd name="connsiteX127-8287" fmla="*/ 10937101 w 12641071"/>
              <a:gd name="connsiteY127-8288" fmla="*/ 3297601 h 5795240"/>
              <a:gd name="connsiteX128-8289" fmla="*/ 10144740 w 12641071"/>
              <a:gd name="connsiteY128-8290" fmla="*/ 4089962 h 5795240"/>
              <a:gd name="connsiteX129-8291" fmla="*/ 10130374 w 12641071"/>
              <a:gd name="connsiteY129-8292" fmla="*/ 4184101 h 5795240"/>
              <a:gd name="connsiteX130-8293" fmla="*/ 10130375 w 12641071"/>
              <a:gd name="connsiteY130-8294" fmla="*/ 4184103 h 5795240"/>
              <a:gd name="connsiteX131-8295" fmla="*/ 10130656 w 12641071"/>
              <a:gd name="connsiteY131-8296" fmla="*/ 4185950 h 5795240"/>
              <a:gd name="connsiteX132-8297" fmla="*/ 10138194 w 12641071"/>
              <a:gd name="connsiteY132-8298" fmla="*/ 4335228 h 5795240"/>
              <a:gd name="connsiteX133-8299" fmla="*/ 10137710 w 12641071"/>
              <a:gd name="connsiteY133-8300" fmla="*/ 4344822 h 5795240"/>
              <a:gd name="connsiteX134-8301" fmla="*/ 10133555 w 12641071"/>
              <a:gd name="connsiteY134-8302" fmla="*/ 4427096 h 5795240"/>
              <a:gd name="connsiteX135-8303" fmla="*/ 10129312 w 12641071"/>
              <a:gd name="connsiteY135-8304" fmla="*/ 4399289 h 5795240"/>
              <a:gd name="connsiteX136-8305" fmla="*/ 10126797 w 12641071"/>
              <a:gd name="connsiteY136-8306" fmla="*/ 4349498 h 5795240"/>
              <a:gd name="connsiteX137-8307" fmla="*/ 10126796 w 12641071"/>
              <a:gd name="connsiteY137-8308" fmla="*/ 4349498 h 5795240"/>
              <a:gd name="connsiteX138-8309" fmla="*/ 10129311 w 12641071"/>
              <a:gd name="connsiteY138-8310" fmla="*/ 4399289 h 5795240"/>
              <a:gd name="connsiteX139-8311" fmla="*/ 10133554 w 12641071"/>
              <a:gd name="connsiteY139-8312" fmla="*/ 4427096 h 5795240"/>
              <a:gd name="connsiteX140-8313" fmla="*/ 10130656 w 12641071"/>
              <a:gd name="connsiteY140-8314" fmla="*/ 4484506 h 5795240"/>
              <a:gd name="connsiteX141-8315" fmla="*/ 8678182 w 12641071"/>
              <a:gd name="connsiteY141-8316" fmla="*/ 5795240 h 5795240"/>
              <a:gd name="connsiteX142-8317" fmla="*/ 7467518 w 12641071"/>
              <a:gd name="connsiteY142-8318" fmla="*/ 5151535 h 5795240"/>
              <a:gd name="connsiteX143-8319" fmla="*/ 7419945 w 12641071"/>
              <a:gd name="connsiteY143-8320" fmla="*/ 5073228 h 5795240"/>
              <a:gd name="connsiteX144-8321" fmla="*/ 7394386 w 12641071"/>
              <a:gd name="connsiteY144-8322" fmla="*/ 5031156 h 5795240"/>
              <a:gd name="connsiteX145-8323" fmla="*/ 7367299 w 12641071"/>
              <a:gd name="connsiteY145-8324" fmla="*/ 4974928 h 5795240"/>
              <a:gd name="connsiteX146-8325" fmla="*/ 7332905 w 12641071"/>
              <a:gd name="connsiteY146-8326" fmla="*/ 4903531 h 5795240"/>
              <a:gd name="connsiteX147-8327" fmla="*/ 7320958 w 12641071"/>
              <a:gd name="connsiteY147-8328" fmla="*/ 4870887 h 5795240"/>
              <a:gd name="connsiteX148-8329" fmla="*/ 7322174 w 12641071"/>
              <a:gd name="connsiteY148-8330" fmla="*/ 4872361 h 5795240"/>
              <a:gd name="connsiteX149-8331" fmla="*/ 7362630 w 12641071"/>
              <a:gd name="connsiteY149-8332" fmla="*/ 4938954 h 5795240"/>
              <a:gd name="connsiteX150-8333" fmla="*/ 7380779 w 12641071"/>
              <a:gd name="connsiteY150-8334" fmla="*/ 4976628 h 5795240"/>
              <a:gd name="connsiteX151-8335" fmla="*/ 7391210 w 12641071"/>
              <a:gd name="connsiteY151-8336" fmla="*/ 4977944 h 5795240"/>
              <a:gd name="connsiteX152-8337" fmla="*/ 7380780 w 12641071"/>
              <a:gd name="connsiteY152-8338" fmla="*/ 4976628 h 5795240"/>
              <a:gd name="connsiteX153-8339" fmla="*/ 7362631 w 12641071"/>
              <a:gd name="connsiteY153-8340" fmla="*/ 4938954 h 5795240"/>
              <a:gd name="connsiteX154-8341" fmla="*/ 7322175 w 12641071"/>
              <a:gd name="connsiteY154-8342" fmla="*/ 4872361 h 5795240"/>
              <a:gd name="connsiteX155-8343" fmla="*/ 7320959 w 12641071"/>
              <a:gd name="connsiteY155-8344" fmla="*/ 4870887 h 5795240"/>
              <a:gd name="connsiteX156-8345" fmla="*/ 7283811 w 12641071"/>
              <a:gd name="connsiteY156-8346" fmla="*/ 4769391 h 5795240"/>
              <a:gd name="connsiteX157-8347" fmla="*/ 7272112 w 12641071"/>
              <a:gd name="connsiteY157-8348" fmla="*/ 4718630 h 5795240"/>
              <a:gd name="connsiteX158-8349" fmla="*/ 7272111 w 12641071"/>
              <a:gd name="connsiteY158-8350" fmla="*/ 4718630 h 5795240"/>
              <a:gd name="connsiteX159-8351" fmla="*/ 7283810 w 12641071"/>
              <a:gd name="connsiteY159-8352" fmla="*/ 4769391 h 5795240"/>
              <a:gd name="connsiteX160-8353" fmla="*/ 7320958 w 12641071"/>
              <a:gd name="connsiteY160-8354" fmla="*/ 4870887 h 5795240"/>
              <a:gd name="connsiteX161-8355" fmla="*/ 7223551 w 12641071"/>
              <a:gd name="connsiteY161-8356" fmla="*/ 4752829 h 5795240"/>
              <a:gd name="connsiteX162-8357" fmla="*/ 6652445 w 12641071"/>
              <a:gd name="connsiteY162-8358" fmla="*/ 4516269 h 5795240"/>
              <a:gd name="connsiteX163-8359" fmla="*/ 6200873 w 12641071"/>
              <a:gd name="connsiteY163-8360" fmla="*/ 4654206 h 5795240"/>
              <a:gd name="connsiteX164-8361" fmla="*/ 6088813 w 12641071"/>
              <a:gd name="connsiteY164-8362" fmla="*/ 4746663 h 5795240"/>
              <a:gd name="connsiteX165-8363" fmla="*/ 6043019 w 12641071"/>
              <a:gd name="connsiteY165-8364" fmla="*/ 4807902 h 5795240"/>
              <a:gd name="connsiteX166-8365" fmla="*/ 6043021 w 12641071"/>
              <a:gd name="connsiteY166-8366" fmla="*/ 4807902 h 5795240"/>
              <a:gd name="connsiteX167-8367" fmla="*/ 6023271 w 12641071"/>
              <a:gd name="connsiteY167-8368" fmla="*/ 4834312 h 5795240"/>
              <a:gd name="connsiteX168-8369" fmla="*/ 5970678 w 12641071"/>
              <a:gd name="connsiteY168-8370" fmla="*/ 4892181 h 5795240"/>
              <a:gd name="connsiteX169-8371" fmla="*/ 5982717 w 12641071"/>
              <a:gd name="connsiteY169-8372" fmla="*/ 4872361 h 5795240"/>
              <a:gd name="connsiteX170-8373" fmla="*/ 5970675 w 12641071"/>
              <a:gd name="connsiteY170-8374" fmla="*/ 4892181 h 5795240"/>
              <a:gd name="connsiteX171-8375" fmla="*/ 5935320 w 12641071"/>
              <a:gd name="connsiteY171-8376" fmla="*/ 4931081 h 5795240"/>
              <a:gd name="connsiteX172-8377" fmla="*/ 4971763 w 12641071"/>
              <a:gd name="connsiteY172-8378" fmla="*/ 5330200 h 5795240"/>
              <a:gd name="connsiteX173-8379" fmla="*/ 3716172 w 12641071"/>
              <a:gd name="connsiteY173-8380" fmla="*/ 4497938 h 5795240"/>
              <a:gd name="connsiteX174-8381" fmla="*/ 3710773 w 12641071"/>
              <a:gd name="connsiteY174-8382" fmla="*/ 4483182 h 5795240"/>
              <a:gd name="connsiteX175-8383" fmla="*/ 3710773 w 12641071"/>
              <a:gd name="connsiteY175-8384" fmla="*/ 4483181 h 5795240"/>
              <a:gd name="connsiteX176-8385" fmla="*/ 3674984 w 12641071"/>
              <a:gd name="connsiteY176-8386" fmla="*/ 4385402 h 5795240"/>
              <a:gd name="connsiteX177-8387" fmla="*/ 3670349 w 12641071"/>
              <a:gd name="connsiteY177-8388" fmla="*/ 4372742 h 5795240"/>
              <a:gd name="connsiteX178-8389" fmla="*/ 3659438 w 12641071"/>
              <a:gd name="connsiteY178-8390" fmla="*/ 4330309 h 5795240"/>
              <a:gd name="connsiteX179-8391" fmla="*/ 3672084 w 12641071"/>
              <a:gd name="connsiteY179-8392" fmla="*/ 4353606 h 5795240"/>
              <a:gd name="connsiteX180-8393" fmla="*/ 3659440 w 12641071"/>
              <a:gd name="connsiteY180-8394" fmla="*/ 4330309 h 5795240"/>
              <a:gd name="connsiteX181-8395" fmla="*/ 3613217 w 12641071"/>
              <a:gd name="connsiteY181-8396" fmla="*/ 4245153 h 5795240"/>
              <a:gd name="connsiteX182-8397" fmla="*/ 3083792 w 12641071"/>
              <a:gd name="connsiteY182-8398" fmla="*/ 3963660 h 5795240"/>
              <a:gd name="connsiteX183-8399" fmla="*/ 2835272 w 12641071"/>
              <a:gd name="connsiteY183-8400" fmla="*/ 4013833 h 5795240"/>
              <a:gd name="connsiteX184-8401" fmla="*/ 2820214 w 12641071"/>
              <a:gd name="connsiteY184-8402" fmla="*/ 4022007 h 5795240"/>
              <a:gd name="connsiteX185-8403" fmla="*/ 2820212 w 12641071"/>
              <a:gd name="connsiteY185-8404" fmla="*/ 4022008 h 5795240"/>
              <a:gd name="connsiteX186-8405" fmla="*/ 2820206 w 12641071"/>
              <a:gd name="connsiteY186-8406" fmla="*/ 4022011 h 5795240"/>
              <a:gd name="connsiteX187-8407" fmla="*/ 2813481 w 12641071"/>
              <a:gd name="connsiteY187-8408" fmla="*/ 4027041 h 5795240"/>
              <a:gd name="connsiteX188-8409" fmla="*/ 2762875 w 12641071"/>
              <a:gd name="connsiteY188-8410" fmla="*/ 4057784 h 5795240"/>
              <a:gd name="connsiteX189-8411" fmla="*/ 2762878 w 12641071"/>
              <a:gd name="connsiteY189-8412" fmla="*/ 4057784 h 5795240"/>
              <a:gd name="connsiteX190-8413" fmla="*/ 2694694 w 12641071"/>
              <a:gd name="connsiteY190-8414" fmla="*/ 4099208 h 5795240"/>
              <a:gd name="connsiteX191-8415" fmla="*/ 2726822 w 12641071"/>
              <a:gd name="connsiteY191-8416" fmla="*/ 4072700 h 5795240"/>
              <a:gd name="connsiteX192-8417" fmla="*/ 2757719 w 12641071"/>
              <a:gd name="connsiteY192-8418" fmla="*/ 4055929 h 5795240"/>
              <a:gd name="connsiteX193-8419" fmla="*/ 2757718 w 12641071"/>
              <a:gd name="connsiteY193-8420" fmla="*/ 4055928 h 5795240"/>
              <a:gd name="connsiteX194-8421" fmla="*/ 2726820 w 12641071"/>
              <a:gd name="connsiteY194-8422" fmla="*/ 4072700 h 5795240"/>
              <a:gd name="connsiteX195-8423" fmla="*/ 2694692 w 12641071"/>
              <a:gd name="connsiteY195-8424" fmla="*/ 4099208 h 5795240"/>
              <a:gd name="connsiteX196-8425" fmla="*/ 2664698 w 12641071"/>
              <a:gd name="connsiteY196-8426" fmla="*/ 4117431 h 5795240"/>
              <a:gd name="connsiteX197-8427" fmla="*/ 1804544 w 12641071"/>
              <a:gd name="connsiteY197-8428" fmla="*/ 4335229 h 5795240"/>
              <a:gd name="connsiteX198-8429" fmla="*/ 0 w 12641071"/>
              <a:gd name="connsiteY198-8430" fmla="*/ 2530685 h 5795240"/>
              <a:gd name="connsiteX199-8431" fmla="*/ 1804544 w 12641071"/>
              <a:gd name="connsiteY199-8432" fmla="*/ 726143 h 5795240"/>
              <a:gd name="connsiteX200-8433" fmla="*/ 3080549 w 12641071"/>
              <a:gd name="connsiteY200-8434" fmla="*/ 1254682 h 5795240"/>
              <a:gd name="connsiteX201-8435" fmla="*/ 3268676 w 12641071"/>
              <a:gd name="connsiteY201-8436" fmla="*/ 1461167 h 5795240"/>
              <a:gd name="connsiteX202-8437" fmla="*/ 3565826 w 12641071"/>
              <a:gd name="connsiteY202-8438" fmla="*/ 1551935 h 5795240"/>
              <a:gd name="connsiteX203-8439" fmla="*/ 4086504 w 12641071"/>
              <a:gd name="connsiteY203-8440" fmla="*/ 1127574 h 5795240"/>
              <a:gd name="connsiteX204-8441" fmla="*/ 4094702 w 12641071"/>
              <a:gd name="connsiteY204-8442" fmla="*/ 1046255 h 5795240"/>
              <a:gd name="connsiteX205-8443" fmla="*/ 4101065 w 12641071"/>
              <a:gd name="connsiteY205-8444" fmla="*/ 1044040 h 5795240"/>
              <a:gd name="connsiteX206-8445" fmla="*/ 4097301 w 12641071"/>
              <a:gd name="connsiteY206-8446" fmla="*/ 1118570 h 5795240"/>
              <a:gd name="connsiteX207-8447" fmla="*/ 4101065 w 12641071"/>
              <a:gd name="connsiteY207-8448" fmla="*/ 1044042 h 5795240"/>
              <a:gd name="connsiteX208-8449" fmla="*/ 4206937 w 12641071"/>
              <a:gd name="connsiteY208-8450" fmla="*/ 1007188 h 5795240"/>
              <a:gd name="connsiteX209-8451" fmla="*/ 4101067 w 12641071"/>
              <a:gd name="connsiteY209-8452" fmla="*/ 1044040 h 5795240"/>
              <a:gd name="connsiteX210-8453" fmla="*/ 4103078 w 12641071"/>
              <a:gd name="connsiteY210-8454" fmla="*/ 1004204 h 5795240"/>
              <a:gd name="connsiteX211-8455" fmla="*/ 5215874 w 12641071"/>
              <a:gd name="connsiteY211-8456" fmla="*/ 0 h 5795240"/>
              <a:gd name="connsiteX0-8457" fmla="*/ 5964869 w 12641071"/>
              <a:gd name="connsiteY0-8458" fmla="*/ 4795171 h 5795240"/>
              <a:gd name="connsiteX1-8459" fmla="*/ 6019264 w 12641071"/>
              <a:gd name="connsiteY1-8460" fmla="*/ 4804905 h 5795240"/>
              <a:gd name="connsiteX2-8461" fmla="*/ 6036570 w 12641071"/>
              <a:gd name="connsiteY2-8462" fmla="*/ 4807089 h 5795240"/>
              <a:gd name="connsiteX3-8463" fmla="*/ 6019265 w 12641071"/>
              <a:gd name="connsiteY3-8464" fmla="*/ 4804905 h 5795240"/>
              <a:gd name="connsiteX4-8465" fmla="*/ 5964869 w 12641071"/>
              <a:gd name="connsiteY4-8466" fmla="*/ 4795171 h 5795240"/>
              <a:gd name="connsiteX5-8467" fmla="*/ 3682364 w 12641071"/>
              <a:gd name="connsiteY5-8468" fmla="*/ 4386723 h 5795240"/>
              <a:gd name="connsiteX6-8469" fmla="*/ 3772428 w 12641071"/>
              <a:gd name="connsiteY6-8470" fmla="*/ 4402840 h 5795240"/>
              <a:gd name="connsiteX7-8471" fmla="*/ 3772428 w 12641071"/>
              <a:gd name="connsiteY7-8472" fmla="*/ 4402840 h 5795240"/>
              <a:gd name="connsiteX8-8473" fmla="*/ 3682364 w 12641071"/>
              <a:gd name="connsiteY8-8474" fmla="*/ 4386723 h 5795240"/>
              <a:gd name="connsiteX9-8475" fmla="*/ 6034389 w 12641071"/>
              <a:gd name="connsiteY9-8476" fmla="*/ 371047 h 5795240"/>
              <a:gd name="connsiteX10-8477" fmla="*/ 5912002 w 12641071"/>
              <a:gd name="connsiteY10-8478" fmla="*/ 413650 h 5795240"/>
              <a:gd name="connsiteX11-8479" fmla="*/ 5912002 w 12641071"/>
              <a:gd name="connsiteY11-8480" fmla="*/ 413650 h 5795240"/>
              <a:gd name="connsiteX12-8481" fmla="*/ 6034389 w 12641071"/>
              <a:gd name="connsiteY12-8482" fmla="*/ 371047 h 5795240"/>
              <a:gd name="connsiteX13-8483" fmla="*/ 5215874 w 12641071"/>
              <a:gd name="connsiteY13-8484" fmla="*/ 0 h 5795240"/>
              <a:gd name="connsiteX14-8485" fmla="*/ 5927386 w 12641071"/>
              <a:gd name="connsiteY14-8486" fmla="*/ 255427 h 5795240"/>
              <a:gd name="connsiteX15-8487" fmla="*/ 5974443 w 12641071"/>
              <a:gd name="connsiteY15-8488" fmla="*/ 298195 h 5795240"/>
              <a:gd name="connsiteX16-8489" fmla="*/ 5974448 w 12641071"/>
              <a:gd name="connsiteY16-8490" fmla="*/ 298200 h 5795240"/>
              <a:gd name="connsiteX17-8491" fmla="*/ 6006819 w 12641071"/>
              <a:gd name="connsiteY17-8492" fmla="*/ 327622 h 5795240"/>
              <a:gd name="connsiteX18-8493" fmla="*/ 6043427 w 12641071"/>
              <a:gd name="connsiteY18-8494" fmla="*/ 367901 h 5795240"/>
              <a:gd name="connsiteX19-8495" fmla="*/ 6043429 w 12641071"/>
              <a:gd name="connsiteY19-8496" fmla="*/ 367901 h 5795240"/>
              <a:gd name="connsiteX20-8497" fmla="*/ 6079014 w 12641071"/>
              <a:gd name="connsiteY20-8498" fmla="*/ 407056 h 5795240"/>
              <a:gd name="connsiteX21-8499" fmla="*/ 6105193 w 12641071"/>
              <a:gd name="connsiteY21-8500" fmla="*/ 442067 h 5795240"/>
              <a:gd name="connsiteX22-8501" fmla="*/ 6069206 w 12641071"/>
              <a:gd name="connsiteY22-8502" fmla="*/ 409359 h 5795240"/>
              <a:gd name="connsiteX23-8503" fmla="*/ 6105193 w 12641071"/>
              <a:gd name="connsiteY23-8504" fmla="*/ 442069 h 5795240"/>
              <a:gd name="connsiteX24-8505" fmla="*/ 6143408 w 12641071"/>
              <a:gd name="connsiteY24-8506" fmla="*/ 493169 h 5795240"/>
              <a:gd name="connsiteX25-8507" fmla="*/ 6143427 w 12641071"/>
              <a:gd name="connsiteY25-8508" fmla="*/ 493200 h 5795240"/>
              <a:gd name="connsiteX26-8509" fmla="*/ 6215965 w 12641071"/>
              <a:gd name="connsiteY26-8510" fmla="*/ 619406 h 5795240"/>
              <a:gd name="connsiteX27-8511" fmla="*/ 6234035 w 12641071"/>
              <a:gd name="connsiteY27-8512" fmla="*/ 658746 h 5795240"/>
              <a:gd name="connsiteX28-8513" fmla="*/ 6274009 w 12641071"/>
              <a:gd name="connsiteY28-8514" fmla="*/ 760197 h 5795240"/>
              <a:gd name="connsiteX29-8515" fmla="*/ 6287839 w 12641071"/>
              <a:gd name="connsiteY29-8516" fmla="*/ 801938 h 5795240"/>
              <a:gd name="connsiteX30-8517" fmla="*/ 6321546 w 12641071"/>
              <a:gd name="connsiteY30-8518" fmla="*/ 948207 h 5795240"/>
              <a:gd name="connsiteX31-8519" fmla="*/ 6321550 w 12641071"/>
              <a:gd name="connsiteY31-8520" fmla="*/ 948224 h 5795240"/>
              <a:gd name="connsiteX32-8521" fmla="*/ 6334438 w 12641071"/>
              <a:gd name="connsiteY32-8522" fmla="*/ 1118571 h 5795240"/>
              <a:gd name="connsiteX33-8523" fmla="*/ 6334438 w 12641071"/>
              <a:gd name="connsiteY33-8524" fmla="*/ 1118570 h 5795240"/>
              <a:gd name="connsiteX34-8525" fmla="*/ 6321550 w 12641071"/>
              <a:gd name="connsiteY34-8526" fmla="*/ 948222 h 5795240"/>
              <a:gd name="connsiteX35-8527" fmla="*/ 6321546 w 12641071"/>
              <a:gd name="connsiteY35-8528" fmla="*/ 948207 h 5795240"/>
              <a:gd name="connsiteX36-8529" fmla="*/ 6295696 w 12641071"/>
              <a:gd name="connsiteY36-8530" fmla="*/ 825653 h 5795240"/>
              <a:gd name="connsiteX37-8531" fmla="*/ 6287839 w 12641071"/>
              <a:gd name="connsiteY37-8532" fmla="*/ 801938 h 5795240"/>
              <a:gd name="connsiteX38-8533" fmla="*/ 6284151 w 12641071"/>
              <a:gd name="connsiteY38-8534" fmla="*/ 785941 h 5795240"/>
              <a:gd name="connsiteX39-8535" fmla="*/ 6274009 w 12641071"/>
              <a:gd name="connsiteY39-8536" fmla="*/ 760197 h 5795240"/>
              <a:gd name="connsiteX40-8537" fmla="*/ 6256852 w 12641071"/>
              <a:gd name="connsiteY40-8538" fmla="*/ 708420 h 5795240"/>
              <a:gd name="connsiteX41-8539" fmla="*/ 6234035 w 12641071"/>
              <a:gd name="connsiteY41-8540" fmla="*/ 658746 h 5795240"/>
              <a:gd name="connsiteX42-8541" fmla="*/ 6224136 w 12641071"/>
              <a:gd name="connsiteY42-8542" fmla="*/ 633624 h 5795240"/>
              <a:gd name="connsiteX43-8543" fmla="*/ 6215965 w 12641071"/>
              <a:gd name="connsiteY43-8544" fmla="*/ 619406 h 5795240"/>
              <a:gd name="connsiteX44-8545" fmla="*/ 6205824 w 12641071"/>
              <a:gd name="connsiteY44-8546" fmla="*/ 597325 h 5795240"/>
              <a:gd name="connsiteX45-8547" fmla="*/ 6143427 w 12641071"/>
              <a:gd name="connsiteY45-8548" fmla="*/ 493200 h 5795240"/>
              <a:gd name="connsiteX46-8549" fmla="*/ 6143408 w 12641071"/>
              <a:gd name="connsiteY46-8550" fmla="*/ 493167 h 5795240"/>
              <a:gd name="connsiteX47-8551" fmla="*/ 6105193 w 12641071"/>
              <a:gd name="connsiteY47-8552" fmla="*/ 442067 h 5795240"/>
              <a:gd name="connsiteX48-8553" fmla="*/ 6141460 w 12641071"/>
              <a:gd name="connsiteY48-8554" fmla="*/ 475027 h 5795240"/>
              <a:gd name="connsiteX49-8555" fmla="*/ 6788665 w 12641071"/>
              <a:gd name="connsiteY49-8556" fmla="*/ 707369 h 5795240"/>
              <a:gd name="connsiteX50-8557" fmla="*/ 7184710 w 12641071"/>
              <a:gd name="connsiteY50-8558" fmla="*/ 627411 h 5795240"/>
              <a:gd name="connsiteX51-8559" fmla="*/ 7264545 w 12641071"/>
              <a:gd name="connsiteY51-8560" fmla="*/ 588952 h 5795240"/>
              <a:gd name="connsiteX52-8561" fmla="*/ 7213686 w 12641071"/>
              <a:gd name="connsiteY52-8562" fmla="*/ 626983 h 5795240"/>
              <a:gd name="connsiteX53-8563" fmla="*/ 7128319 w 12641071"/>
              <a:gd name="connsiteY53-8564" fmla="*/ 705504 h 5795240"/>
              <a:gd name="connsiteX54-8565" fmla="*/ 7083110 w 12641071"/>
              <a:gd name="connsiteY54-8566" fmla="*/ 757072 h 5795240"/>
              <a:gd name="connsiteX55-8567" fmla="*/ 7083111 w 12641071"/>
              <a:gd name="connsiteY55-8568" fmla="*/ 757072 h 5795240"/>
              <a:gd name="connsiteX56-8569" fmla="*/ 7128319 w 12641071"/>
              <a:gd name="connsiteY56-8570" fmla="*/ 705506 h 5795240"/>
              <a:gd name="connsiteX57-8571" fmla="*/ 7213686 w 12641071"/>
              <a:gd name="connsiteY57-8572" fmla="*/ 626984 h 5795240"/>
              <a:gd name="connsiteX58-8573" fmla="*/ 7264545 w 12641071"/>
              <a:gd name="connsiteY58-8574" fmla="*/ 588953 h 5795240"/>
              <a:gd name="connsiteX59-8575" fmla="*/ 7273651 w 12641071"/>
              <a:gd name="connsiteY59-8576" fmla="*/ 584566 h 5795240"/>
              <a:gd name="connsiteX60-8577" fmla="*/ 7314851 w 12641071"/>
              <a:gd name="connsiteY60-8578" fmla="*/ 559537 h 5795240"/>
              <a:gd name="connsiteX61-8579" fmla="*/ 7354131 w 12641071"/>
              <a:gd name="connsiteY61-8580" fmla="*/ 565467 h 5795240"/>
              <a:gd name="connsiteX62-8581" fmla="*/ 7429608 w 12641071"/>
              <a:gd name="connsiteY62-8582" fmla="*/ 586051 h 5795240"/>
              <a:gd name="connsiteX63-8583" fmla="*/ 7429611 w 12641071"/>
              <a:gd name="connsiteY63-8584" fmla="*/ 586050 h 5795240"/>
              <a:gd name="connsiteX64-8585" fmla="*/ 7354132 w 12641071"/>
              <a:gd name="connsiteY64-8586" fmla="*/ 565465 h 5795240"/>
              <a:gd name="connsiteX65-8587" fmla="*/ 7314853 w 12641071"/>
              <a:gd name="connsiteY65-8588" fmla="*/ 559536 h 5795240"/>
              <a:gd name="connsiteX66-8589" fmla="*/ 7314851 w 12641071"/>
              <a:gd name="connsiteY66-8590" fmla="*/ 559537 h 5795240"/>
              <a:gd name="connsiteX67-8591" fmla="*/ 7314849 w 12641071"/>
              <a:gd name="connsiteY67-8592" fmla="*/ 559537 h 5795240"/>
              <a:gd name="connsiteX68-8593" fmla="*/ 7273651 w 12641071"/>
              <a:gd name="connsiteY68-8594" fmla="*/ 584565 h 5795240"/>
              <a:gd name="connsiteX69-8595" fmla="*/ 7264545 w 12641071"/>
              <a:gd name="connsiteY69-8596" fmla="*/ 588952 h 5795240"/>
              <a:gd name="connsiteX70-8597" fmla="*/ 7296407 w 12641071"/>
              <a:gd name="connsiteY70-8598" fmla="*/ 565126 h 5795240"/>
              <a:gd name="connsiteX71-8599" fmla="*/ 7307447 w 12641071"/>
              <a:gd name="connsiteY71-8600" fmla="*/ 558419 h 5795240"/>
              <a:gd name="connsiteX72-8601" fmla="*/ 7307450 w 12641071"/>
              <a:gd name="connsiteY72-8602" fmla="*/ 558419 h 5795240"/>
              <a:gd name="connsiteX73-8603" fmla="*/ 7385004 w 12641071"/>
              <a:gd name="connsiteY73-8604" fmla="*/ 511303 h 5795240"/>
              <a:gd name="connsiteX74-8605" fmla="*/ 7391626 w 12641071"/>
              <a:gd name="connsiteY74-8606" fmla="*/ 508114 h 5795240"/>
              <a:gd name="connsiteX75-8607" fmla="*/ 7391631 w 12641071"/>
              <a:gd name="connsiteY75-8608" fmla="*/ 508110 h 5795240"/>
              <a:gd name="connsiteX76-8609" fmla="*/ 7478934 w 12641071"/>
              <a:gd name="connsiteY76-8610" fmla="*/ 466053 h 5795240"/>
              <a:gd name="connsiteX77-8611" fmla="*/ 7897193 w 12641071"/>
              <a:gd name="connsiteY77-8612" fmla="*/ 381611 h 5795240"/>
              <a:gd name="connsiteX78-8613" fmla="*/ 8788216 w 12641071"/>
              <a:gd name="connsiteY78-8614" fmla="*/ 855364 h 5795240"/>
              <a:gd name="connsiteX79-8615" fmla="*/ 8832362 w 12641071"/>
              <a:gd name="connsiteY79-8616" fmla="*/ 928030 h 5795240"/>
              <a:gd name="connsiteX80-8617" fmla="*/ 8832362 w 12641071"/>
              <a:gd name="connsiteY80-8618" fmla="*/ 928033 h 5795240"/>
              <a:gd name="connsiteX81-8619" fmla="*/ 8842040 w 12641071"/>
              <a:gd name="connsiteY81-8620" fmla="*/ 943961 h 5795240"/>
              <a:gd name="connsiteX82-8621" fmla="*/ 8856144 w 12641071"/>
              <a:gd name="connsiteY82-8622" fmla="*/ 973241 h 5795240"/>
              <a:gd name="connsiteX83-8623" fmla="*/ 8856145 w 12641071"/>
              <a:gd name="connsiteY83-8624" fmla="*/ 973241 h 5795240"/>
              <a:gd name="connsiteX84-8625" fmla="*/ 8878117 w 12641071"/>
              <a:gd name="connsiteY84-8626" fmla="*/ 1018851 h 5795240"/>
              <a:gd name="connsiteX85-8627" fmla="*/ 8877719 w 12641071"/>
              <a:gd name="connsiteY85-8628" fmla="*/ 1018369 h 5795240"/>
              <a:gd name="connsiteX86-8629" fmla="*/ 8853250 w 12641071"/>
              <a:gd name="connsiteY86-8630" fmla="*/ 973288 h 5795240"/>
              <a:gd name="connsiteX87-8631" fmla="*/ 8853249 w 12641071"/>
              <a:gd name="connsiteY87-8632" fmla="*/ 973288 h 5795240"/>
              <a:gd name="connsiteX88-8633" fmla="*/ 8853248 w 12641071"/>
              <a:gd name="connsiteY88-8634" fmla="*/ 973287 h 5795240"/>
              <a:gd name="connsiteX89-8635" fmla="*/ 8849677 w 12641071"/>
              <a:gd name="connsiteY89-8636" fmla="*/ 973341 h 5795240"/>
              <a:gd name="connsiteX90-8637" fmla="*/ 8641543 w 12641071"/>
              <a:gd name="connsiteY90-8638" fmla="*/ 916577 h 5795240"/>
              <a:gd name="connsiteX91-8639" fmla="*/ 8641545 w 12641071"/>
              <a:gd name="connsiteY91-8640" fmla="*/ 916580 h 5795240"/>
              <a:gd name="connsiteX92-8641" fmla="*/ 8849676 w 12641071"/>
              <a:gd name="connsiteY92-8642" fmla="*/ 973343 h 5795240"/>
              <a:gd name="connsiteX93-8643" fmla="*/ 8853248 w 12641071"/>
              <a:gd name="connsiteY93-8644" fmla="*/ 973288 h 5795240"/>
              <a:gd name="connsiteX94-8645" fmla="*/ 8877719 w 12641071"/>
              <a:gd name="connsiteY94-8646" fmla="*/ 1018371 h 5795240"/>
              <a:gd name="connsiteX95-8647" fmla="*/ 8878116 w 12641071"/>
              <a:gd name="connsiteY95-8648" fmla="*/ 1018851 h 5795240"/>
              <a:gd name="connsiteX96-8649" fmla="*/ 8887288 w 12641071"/>
              <a:gd name="connsiteY96-8650" fmla="*/ 1037892 h 5795240"/>
              <a:gd name="connsiteX97-8651" fmla="*/ 8949899 w 12641071"/>
              <a:gd name="connsiteY97-8652" fmla="*/ 1239592 h 5795240"/>
              <a:gd name="connsiteX98-8653" fmla="*/ 8968437 w 12641071"/>
              <a:gd name="connsiteY98-8654" fmla="*/ 1423482 h 5795240"/>
              <a:gd name="connsiteX99-8655" fmla="*/ 8949899 w 12641071"/>
              <a:gd name="connsiteY99-8656" fmla="*/ 1239591 h 5795240"/>
              <a:gd name="connsiteX100-8657" fmla="*/ 8887288 w 12641071"/>
              <a:gd name="connsiteY100-8658" fmla="*/ 1037890 h 5795240"/>
              <a:gd name="connsiteX101-8659" fmla="*/ 8878116 w 12641071"/>
              <a:gd name="connsiteY101-8660" fmla="*/ 1018851 h 5795240"/>
              <a:gd name="connsiteX102-8661" fmla="*/ 8931285 w 12641071"/>
              <a:gd name="connsiteY102-8662" fmla="*/ 1083292 h 5795240"/>
              <a:gd name="connsiteX103-8663" fmla="*/ 9241478 w 12641071"/>
              <a:gd name="connsiteY103-8664" fmla="*/ 1211778 h 5795240"/>
              <a:gd name="connsiteX104-8665" fmla="*/ 9605238 w 12641071"/>
              <a:gd name="connsiteY104-8666" fmla="*/ 1018369 h 5795240"/>
              <a:gd name="connsiteX105-8667" fmla="*/ 9636247 w 12641071"/>
              <a:gd name="connsiteY105-8668" fmla="*/ 961241 h 5795240"/>
              <a:gd name="connsiteX106-8669" fmla="*/ 9641995 w 12641071"/>
              <a:gd name="connsiteY106-8670" fmla="*/ 961152 h 5795240"/>
              <a:gd name="connsiteX107-8671" fmla="*/ 9584939 w 12641071"/>
              <a:gd name="connsiteY107-8672" fmla="*/ 1079594 h 5795240"/>
              <a:gd name="connsiteX108-8673" fmla="*/ 9546257 w 12641071"/>
              <a:gd name="connsiteY108-8674" fmla="*/ 1204206 h 5795240"/>
              <a:gd name="connsiteX109-8675" fmla="*/ 9584939 w 12641071"/>
              <a:gd name="connsiteY109-8676" fmla="*/ 1079596 h 5795240"/>
              <a:gd name="connsiteX110-8677" fmla="*/ 9641995 w 12641071"/>
              <a:gd name="connsiteY110-8678" fmla="*/ 961153 h 5795240"/>
              <a:gd name="connsiteX111-8679" fmla="*/ 9653069 w 12641071"/>
              <a:gd name="connsiteY111-8680" fmla="*/ 960983 h 5795240"/>
              <a:gd name="connsiteX112-8681" fmla="*/ 9801564 w 12641071"/>
              <a:gd name="connsiteY112-8682" fmla="*/ 1196828 h 5795240"/>
              <a:gd name="connsiteX113-8683" fmla="*/ 9801566 w 12641071"/>
              <a:gd name="connsiteY113-8684" fmla="*/ 1196828 h 5795240"/>
              <a:gd name="connsiteX114-8685" fmla="*/ 9653070 w 12641071"/>
              <a:gd name="connsiteY114-8686" fmla="*/ 960982 h 5795240"/>
              <a:gd name="connsiteX115-8687" fmla="*/ 9641996 w 12641071"/>
              <a:gd name="connsiteY115-8688" fmla="*/ 961152 h 5795240"/>
              <a:gd name="connsiteX116-8689" fmla="*/ 9651917 w 12641071"/>
              <a:gd name="connsiteY116-8690" fmla="*/ 940556 h 5795240"/>
              <a:gd name="connsiteX117-8691" fmla="*/ 11050508 w 12641071"/>
              <a:gd name="connsiteY117-8692" fmla="*/ 108150 h 5795240"/>
              <a:gd name="connsiteX118-8693" fmla="*/ 12641071 w 12641071"/>
              <a:gd name="connsiteY118-8694" fmla="*/ 1698711 h 5795240"/>
              <a:gd name="connsiteX119-8695" fmla="*/ 11371062 w 12641071"/>
              <a:gd name="connsiteY119-8696" fmla="*/ 3256960 h 5795240"/>
              <a:gd name="connsiteX120-8697" fmla="*/ 11215953 w 12641071"/>
              <a:gd name="connsiteY120-8698" fmla="*/ 3280632 h 5795240"/>
              <a:gd name="connsiteX121-8699" fmla="*/ 11142318 w 12641071"/>
              <a:gd name="connsiteY121-8700" fmla="*/ 3276914 h 5795240"/>
              <a:gd name="connsiteX122-8701" fmla="*/ 11215952 w 12641071"/>
              <a:gd name="connsiteY122-8702" fmla="*/ 3280632 h 5795240"/>
              <a:gd name="connsiteX123-8703" fmla="*/ 11213133 w 12641071"/>
              <a:gd name="connsiteY123-8704" fmla="*/ 3281062 h 5795240"/>
              <a:gd name="connsiteX124-8705" fmla="*/ 11116921 w 12641071"/>
              <a:gd name="connsiteY124-8706" fmla="*/ 3285921 h 5795240"/>
              <a:gd name="connsiteX125-8707" fmla="*/ 11050507 w 12641071"/>
              <a:gd name="connsiteY125-8708" fmla="*/ 3289274 h 5795240"/>
              <a:gd name="connsiteX126-8709" fmla="*/ 11006292 w 12641071"/>
              <a:gd name="connsiteY126-8710" fmla="*/ 3287041 h 5795240"/>
              <a:gd name="connsiteX127-8711" fmla="*/ 10937101 w 12641071"/>
              <a:gd name="connsiteY127-8712" fmla="*/ 3297601 h 5795240"/>
              <a:gd name="connsiteX128-8713" fmla="*/ 10144740 w 12641071"/>
              <a:gd name="connsiteY128-8714" fmla="*/ 4089962 h 5795240"/>
              <a:gd name="connsiteX129-8715" fmla="*/ 10130374 w 12641071"/>
              <a:gd name="connsiteY129-8716" fmla="*/ 4184101 h 5795240"/>
              <a:gd name="connsiteX130-8717" fmla="*/ 10130375 w 12641071"/>
              <a:gd name="connsiteY130-8718" fmla="*/ 4184103 h 5795240"/>
              <a:gd name="connsiteX131-8719" fmla="*/ 10130656 w 12641071"/>
              <a:gd name="connsiteY131-8720" fmla="*/ 4185950 h 5795240"/>
              <a:gd name="connsiteX132-8721" fmla="*/ 10138194 w 12641071"/>
              <a:gd name="connsiteY132-8722" fmla="*/ 4335228 h 5795240"/>
              <a:gd name="connsiteX133-8723" fmla="*/ 10137710 w 12641071"/>
              <a:gd name="connsiteY133-8724" fmla="*/ 4344822 h 5795240"/>
              <a:gd name="connsiteX134-8725" fmla="*/ 10133555 w 12641071"/>
              <a:gd name="connsiteY134-8726" fmla="*/ 4427096 h 5795240"/>
              <a:gd name="connsiteX135-8727" fmla="*/ 10129312 w 12641071"/>
              <a:gd name="connsiteY135-8728" fmla="*/ 4399289 h 5795240"/>
              <a:gd name="connsiteX136-8729" fmla="*/ 10126797 w 12641071"/>
              <a:gd name="connsiteY136-8730" fmla="*/ 4349498 h 5795240"/>
              <a:gd name="connsiteX137-8731" fmla="*/ 10126796 w 12641071"/>
              <a:gd name="connsiteY137-8732" fmla="*/ 4349498 h 5795240"/>
              <a:gd name="connsiteX138-8733" fmla="*/ 10129311 w 12641071"/>
              <a:gd name="connsiteY138-8734" fmla="*/ 4399289 h 5795240"/>
              <a:gd name="connsiteX139-8735" fmla="*/ 10133554 w 12641071"/>
              <a:gd name="connsiteY139-8736" fmla="*/ 4427096 h 5795240"/>
              <a:gd name="connsiteX140-8737" fmla="*/ 10130656 w 12641071"/>
              <a:gd name="connsiteY140-8738" fmla="*/ 4484506 h 5795240"/>
              <a:gd name="connsiteX141-8739" fmla="*/ 8678182 w 12641071"/>
              <a:gd name="connsiteY141-8740" fmla="*/ 5795240 h 5795240"/>
              <a:gd name="connsiteX142-8741" fmla="*/ 7467518 w 12641071"/>
              <a:gd name="connsiteY142-8742" fmla="*/ 5151535 h 5795240"/>
              <a:gd name="connsiteX143-8743" fmla="*/ 7419945 w 12641071"/>
              <a:gd name="connsiteY143-8744" fmla="*/ 5073228 h 5795240"/>
              <a:gd name="connsiteX144-8745" fmla="*/ 7394386 w 12641071"/>
              <a:gd name="connsiteY144-8746" fmla="*/ 5031156 h 5795240"/>
              <a:gd name="connsiteX145-8747" fmla="*/ 7367299 w 12641071"/>
              <a:gd name="connsiteY145-8748" fmla="*/ 4974928 h 5795240"/>
              <a:gd name="connsiteX146-8749" fmla="*/ 7332905 w 12641071"/>
              <a:gd name="connsiteY146-8750" fmla="*/ 4903531 h 5795240"/>
              <a:gd name="connsiteX147-8751" fmla="*/ 7320958 w 12641071"/>
              <a:gd name="connsiteY147-8752" fmla="*/ 4870887 h 5795240"/>
              <a:gd name="connsiteX148-8753" fmla="*/ 7322174 w 12641071"/>
              <a:gd name="connsiteY148-8754" fmla="*/ 4872361 h 5795240"/>
              <a:gd name="connsiteX149-8755" fmla="*/ 7362630 w 12641071"/>
              <a:gd name="connsiteY149-8756" fmla="*/ 4938954 h 5795240"/>
              <a:gd name="connsiteX150-8757" fmla="*/ 7380779 w 12641071"/>
              <a:gd name="connsiteY150-8758" fmla="*/ 4976628 h 5795240"/>
              <a:gd name="connsiteX151-8759" fmla="*/ 7391210 w 12641071"/>
              <a:gd name="connsiteY151-8760" fmla="*/ 4977944 h 5795240"/>
              <a:gd name="connsiteX152-8761" fmla="*/ 7380780 w 12641071"/>
              <a:gd name="connsiteY152-8762" fmla="*/ 4976628 h 5795240"/>
              <a:gd name="connsiteX153-8763" fmla="*/ 7362631 w 12641071"/>
              <a:gd name="connsiteY153-8764" fmla="*/ 4938954 h 5795240"/>
              <a:gd name="connsiteX154-8765" fmla="*/ 7322175 w 12641071"/>
              <a:gd name="connsiteY154-8766" fmla="*/ 4872361 h 5795240"/>
              <a:gd name="connsiteX155-8767" fmla="*/ 7320959 w 12641071"/>
              <a:gd name="connsiteY155-8768" fmla="*/ 4870887 h 5795240"/>
              <a:gd name="connsiteX156-8769" fmla="*/ 7283811 w 12641071"/>
              <a:gd name="connsiteY156-8770" fmla="*/ 4769391 h 5795240"/>
              <a:gd name="connsiteX157-8771" fmla="*/ 7272112 w 12641071"/>
              <a:gd name="connsiteY157-8772" fmla="*/ 4718630 h 5795240"/>
              <a:gd name="connsiteX158-8773" fmla="*/ 7272111 w 12641071"/>
              <a:gd name="connsiteY158-8774" fmla="*/ 4718630 h 5795240"/>
              <a:gd name="connsiteX159-8775" fmla="*/ 7283810 w 12641071"/>
              <a:gd name="connsiteY159-8776" fmla="*/ 4769391 h 5795240"/>
              <a:gd name="connsiteX160-8777" fmla="*/ 7320958 w 12641071"/>
              <a:gd name="connsiteY160-8778" fmla="*/ 4870887 h 5795240"/>
              <a:gd name="connsiteX161-8779" fmla="*/ 7223551 w 12641071"/>
              <a:gd name="connsiteY161-8780" fmla="*/ 4752829 h 5795240"/>
              <a:gd name="connsiteX162-8781" fmla="*/ 6652445 w 12641071"/>
              <a:gd name="connsiteY162-8782" fmla="*/ 4516269 h 5795240"/>
              <a:gd name="connsiteX163-8783" fmla="*/ 6200873 w 12641071"/>
              <a:gd name="connsiteY163-8784" fmla="*/ 4654206 h 5795240"/>
              <a:gd name="connsiteX164-8785" fmla="*/ 6088813 w 12641071"/>
              <a:gd name="connsiteY164-8786" fmla="*/ 4746663 h 5795240"/>
              <a:gd name="connsiteX165-8787" fmla="*/ 6043019 w 12641071"/>
              <a:gd name="connsiteY165-8788" fmla="*/ 4807902 h 5795240"/>
              <a:gd name="connsiteX166-8789" fmla="*/ 6043021 w 12641071"/>
              <a:gd name="connsiteY166-8790" fmla="*/ 4807902 h 5795240"/>
              <a:gd name="connsiteX167-8791" fmla="*/ 6023271 w 12641071"/>
              <a:gd name="connsiteY167-8792" fmla="*/ 4834312 h 5795240"/>
              <a:gd name="connsiteX168-8793" fmla="*/ 5970678 w 12641071"/>
              <a:gd name="connsiteY168-8794" fmla="*/ 4892181 h 5795240"/>
              <a:gd name="connsiteX169-8795" fmla="*/ 5982717 w 12641071"/>
              <a:gd name="connsiteY169-8796" fmla="*/ 4872361 h 5795240"/>
              <a:gd name="connsiteX170-8797" fmla="*/ 5970675 w 12641071"/>
              <a:gd name="connsiteY170-8798" fmla="*/ 4892181 h 5795240"/>
              <a:gd name="connsiteX171-8799" fmla="*/ 5935320 w 12641071"/>
              <a:gd name="connsiteY171-8800" fmla="*/ 4931081 h 5795240"/>
              <a:gd name="connsiteX172-8801" fmla="*/ 4971763 w 12641071"/>
              <a:gd name="connsiteY172-8802" fmla="*/ 5330200 h 5795240"/>
              <a:gd name="connsiteX173-8803" fmla="*/ 3716172 w 12641071"/>
              <a:gd name="connsiteY173-8804" fmla="*/ 4497938 h 5795240"/>
              <a:gd name="connsiteX174-8805" fmla="*/ 3710773 w 12641071"/>
              <a:gd name="connsiteY174-8806" fmla="*/ 4483182 h 5795240"/>
              <a:gd name="connsiteX175-8807" fmla="*/ 3710773 w 12641071"/>
              <a:gd name="connsiteY175-8808" fmla="*/ 4483181 h 5795240"/>
              <a:gd name="connsiteX176-8809" fmla="*/ 3674984 w 12641071"/>
              <a:gd name="connsiteY176-8810" fmla="*/ 4385402 h 5795240"/>
              <a:gd name="connsiteX177-8811" fmla="*/ 3670349 w 12641071"/>
              <a:gd name="connsiteY177-8812" fmla="*/ 4372742 h 5795240"/>
              <a:gd name="connsiteX178-8813" fmla="*/ 3659438 w 12641071"/>
              <a:gd name="connsiteY178-8814" fmla="*/ 4330309 h 5795240"/>
              <a:gd name="connsiteX179-8815" fmla="*/ 3672084 w 12641071"/>
              <a:gd name="connsiteY179-8816" fmla="*/ 4353606 h 5795240"/>
              <a:gd name="connsiteX180-8817" fmla="*/ 3659440 w 12641071"/>
              <a:gd name="connsiteY180-8818" fmla="*/ 4330309 h 5795240"/>
              <a:gd name="connsiteX181-8819" fmla="*/ 3613217 w 12641071"/>
              <a:gd name="connsiteY181-8820" fmla="*/ 4245153 h 5795240"/>
              <a:gd name="connsiteX182-8821" fmla="*/ 3083792 w 12641071"/>
              <a:gd name="connsiteY182-8822" fmla="*/ 3963660 h 5795240"/>
              <a:gd name="connsiteX183-8823" fmla="*/ 2835272 w 12641071"/>
              <a:gd name="connsiteY183-8824" fmla="*/ 4013833 h 5795240"/>
              <a:gd name="connsiteX184-8825" fmla="*/ 2820214 w 12641071"/>
              <a:gd name="connsiteY184-8826" fmla="*/ 4022007 h 5795240"/>
              <a:gd name="connsiteX185-8827" fmla="*/ 2820212 w 12641071"/>
              <a:gd name="connsiteY185-8828" fmla="*/ 4022008 h 5795240"/>
              <a:gd name="connsiteX186-8829" fmla="*/ 2820206 w 12641071"/>
              <a:gd name="connsiteY186-8830" fmla="*/ 4022011 h 5795240"/>
              <a:gd name="connsiteX187-8831" fmla="*/ 2813481 w 12641071"/>
              <a:gd name="connsiteY187-8832" fmla="*/ 4027041 h 5795240"/>
              <a:gd name="connsiteX188-8833" fmla="*/ 2762875 w 12641071"/>
              <a:gd name="connsiteY188-8834" fmla="*/ 4057784 h 5795240"/>
              <a:gd name="connsiteX189-8835" fmla="*/ 2762878 w 12641071"/>
              <a:gd name="connsiteY189-8836" fmla="*/ 4057784 h 5795240"/>
              <a:gd name="connsiteX190-8837" fmla="*/ 2694694 w 12641071"/>
              <a:gd name="connsiteY190-8838" fmla="*/ 4099208 h 5795240"/>
              <a:gd name="connsiteX191-8839" fmla="*/ 2726822 w 12641071"/>
              <a:gd name="connsiteY191-8840" fmla="*/ 4072700 h 5795240"/>
              <a:gd name="connsiteX192-8841" fmla="*/ 2757719 w 12641071"/>
              <a:gd name="connsiteY192-8842" fmla="*/ 4055929 h 5795240"/>
              <a:gd name="connsiteX193-8843" fmla="*/ 2757718 w 12641071"/>
              <a:gd name="connsiteY193-8844" fmla="*/ 4055928 h 5795240"/>
              <a:gd name="connsiteX194-8845" fmla="*/ 2726820 w 12641071"/>
              <a:gd name="connsiteY194-8846" fmla="*/ 4072700 h 5795240"/>
              <a:gd name="connsiteX195-8847" fmla="*/ 2694692 w 12641071"/>
              <a:gd name="connsiteY195-8848" fmla="*/ 4099208 h 5795240"/>
              <a:gd name="connsiteX196-8849" fmla="*/ 2664698 w 12641071"/>
              <a:gd name="connsiteY196-8850" fmla="*/ 4117431 h 5795240"/>
              <a:gd name="connsiteX197-8851" fmla="*/ 1804544 w 12641071"/>
              <a:gd name="connsiteY197-8852" fmla="*/ 4335229 h 5795240"/>
              <a:gd name="connsiteX198-8853" fmla="*/ 0 w 12641071"/>
              <a:gd name="connsiteY198-8854" fmla="*/ 2530685 h 5795240"/>
              <a:gd name="connsiteX199-8855" fmla="*/ 1804544 w 12641071"/>
              <a:gd name="connsiteY199-8856" fmla="*/ 726143 h 5795240"/>
              <a:gd name="connsiteX200-8857" fmla="*/ 3080549 w 12641071"/>
              <a:gd name="connsiteY200-8858" fmla="*/ 1254682 h 5795240"/>
              <a:gd name="connsiteX201-8859" fmla="*/ 3268676 w 12641071"/>
              <a:gd name="connsiteY201-8860" fmla="*/ 1461167 h 5795240"/>
              <a:gd name="connsiteX202-8861" fmla="*/ 3565826 w 12641071"/>
              <a:gd name="connsiteY202-8862" fmla="*/ 1551935 h 5795240"/>
              <a:gd name="connsiteX203-8863" fmla="*/ 4086504 w 12641071"/>
              <a:gd name="connsiteY203-8864" fmla="*/ 1127574 h 5795240"/>
              <a:gd name="connsiteX204-8865" fmla="*/ 4094702 w 12641071"/>
              <a:gd name="connsiteY204-8866" fmla="*/ 1046255 h 5795240"/>
              <a:gd name="connsiteX205-8867" fmla="*/ 4101065 w 12641071"/>
              <a:gd name="connsiteY205-8868" fmla="*/ 1044040 h 5795240"/>
              <a:gd name="connsiteX206-8869" fmla="*/ 4097301 w 12641071"/>
              <a:gd name="connsiteY206-8870" fmla="*/ 1118570 h 5795240"/>
              <a:gd name="connsiteX207-8871" fmla="*/ 4101065 w 12641071"/>
              <a:gd name="connsiteY207-8872" fmla="*/ 1044042 h 5795240"/>
              <a:gd name="connsiteX208-8873" fmla="*/ 4101067 w 12641071"/>
              <a:gd name="connsiteY208-8874" fmla="*/ 1044040 h 5795240"/>
              <a:gd name="connsiteX209-8875" fmla="*/ 4103078 w 12641071"/>
              <a:gd name="connsiteY209-8876" fmla="*/ 1004204 h 5795240"/>
              <a:gd name="connsiteX210-8877" fmla="*/ 5215874 w 12641071"/>
              <a:gd name="connsiteY210-8878" fmla="*/ 0 h 5795240"/>
              <a:gd name="connsiteX0-8879" fmla="*/ 5964869 w 12641071"/>
              <a:gd name="connsiteY0-8880" fmla="*/ 4795171 h 5795240"/>
              <a:gd name="connsiteX1-8881" fmla="*/ 6019264 w 12641071"/>
              <a:gd name="connsiteY1-8882" fmla="*/ 4804905 h 5795240"/>
              <a:gd name="connsiteX2-8883" fmla="*/ 6036570 w 12641071"/>
              <a:gd name="connsiteY2-8884" fmla="*/ 4807089 h 5795240"/>
              <a:gd name="connsiteX3-8885" fmla="*/ 6019265 w 12641071"/>
              <a:gd name="connsiteY3-8886" fmla="*/ 4804905 h 5795240"/>
              <a:gd name="connsiteX4-8887" fmla="*/ 5964869 w 12641071"/>
              <a:gd name="connsiteY4-8888" fmla="*/ 4795171 h 5795240"/>
              <a:gd name="connsiteX5-8889" fmla="*/ 3682364 w 12641071"/>
              <a:gd name="connsiteY5-8890" fmla="*/ 4386723 h 5795240"/>
              <a:gd name="connsiteX6-8891" fmla="*/ 3772428 w 12641071"/>
              <a:gd name="connsiteY6-8892" fmla="*/ 4402840 h 5795240"/>
              <a:gd name="connsiteX7-8893" fmla="*/ 3772428 w 12641071"/>
              <a:gd name="connsiteY7-8894" fmla="*/ 4402840 h 5795240"/>
              <a:gd name="connsiteX8-8895" fmla="*/ 3682364 w 12641071"/>
              <a:gd name="connsiteY8-8896" fmla="*/ 4386723 h 5795240"/>
              <a:gd name="connsiteX9-8897" fmla="*/ 6034389 w 12641071"/>
              <a:gd name="connsiteY9-8898" fmla="*/ 371047 h 5795240"/>
              <a:gd name="connsiteX10-8899" fmla="*/ 5912002 w 12641071"/>
              <a:gd name="connsiteY10-8900" fmla="*/ 413650 h 5795240"/>
              <a:gd name="connsiteX11-8901" fmla="*/ 5912002 w 12641071"/>
              <a:gd name="connsiteY11-8902" fmla="*/ 413650 h 5795240"/>
              <a:gd name="connsiteX12-8903" fmla="*/ 6034389 w 12641071"/>
              <a:gd name="connsiteY12-8904" fmla="*/ 371047 h 5795240"/>
              <a:gd name="connsiteX13-8905" fmla="*/ 5215874 w 12641071"/>
              <a:gd name="connsiteY13-8906" fmla="*/ 0 h 5795240"/>
              <a:gd name="connsiteX14-8907" fmla="*/ 5927386 w 12641071"/>
              <a:gd name="connsiteY14-8908" fmla="*/ 255427 h 5795240"/>
              <a:gd name="connsiteX15-8909" fmla="*/ 5974443 w 12641071"/>
              <a:gd name="connsiteY15-8910" fmla="*/ 298195 h 5795240"/>
              <a:gd name="connsiteX16-8911" fmla="*/ 5974448 w 12641071"/>
              <a:gd name="connsiteY16-8912" fmla="*/ 298200 h 5795240"/>
              <a:gd name="connsiteX17-8913" fmla="*/ 6006819 w 12641071"/>
              <a:gd name="connsiteY17-8914" fmla="*/ 327622 h 5795240"/>
              <a:gd name="connsiteX18-8915" fmla="*/ 6043427 w 12641071"/>
              <a:gd name="connsiteY18-8916" fmla="*/ 367901 h 5795240"/>
              <a:gd name="connsiteX19-8917" fmla="*/ 6043429 w 12641071"/>
              <a:gd name="connsiteY19-8918" fmla="*/ 367901 h 5795240"/>
              <a:gd name="connsiteX20-8919" fmla="*/ 6079014 w 12641071"/>
              <a:gd name="connsiteY20-8920" fmla="*/ 407056 h 5795240"/>
              <a:gd name="connsiteX21-8921" fmla="*/ 6105193 w 12641071"/>
              <a:gd name="connsiteY21-8922" fmla="*/ 442067 h 5795240"/>
              <a:gd name="connsiteX22-8923" fmla="*/ 6069206 w 12641071"/>
              <a:gd name="connsiteY22-8924" fmla="*/ 409359 h 5795240"/>
              <a:gd name="connsiteX23-8925" fmla="*/ 6105193 w 12641071"/>
              <a:gd name="connsiteY23-8926" fmla="*/ 442069 h 5795240"/>
              <a:gd name="connsiteX24-8927" fmla="*/ 6143408 w 12641071"/>
              <a:gd name="connsiteY24-8928" fmla="*/ 493169 h 5795240"/>
              <a:gd name="connsiteX25-8929" fmla="*/ 6143427 w 12641071"/>
              <a:gd name="connsiteY25-8930" fmla="*/ 493200 h 5795240"/>
              <a:gd name="connsiteX26-8931" fmla="*/ 6215965 w 12641071"/>
              <a:gd name="connsiteY26-8932" fmla="*/ 619406 h 5795240"/>
              <a:gd name="connsiteX27-8933" fmla="*/ 6234035 w 12641071"/>
              <a:gd name="connsiteY27-8934" fmla="*/ 658746 h 5795240"/>
              <a:gd name="connsiteX28-8935" fmla="*/ 6274009 w 12641071"/>
              <a:gd name="connsiteY28-8936" fmla="*/ 760197 h 5795240"/>
              <a:gd name="connsiteX29-8937" fmla="*/ 6287839 w 12641071"/>
              <a:gd name="connsiteY29-8938" fmla="*/ 801938 h 5795240"/>
              <a:gd name="connsiteX30-8939" fmla="*/ 6321546 w 12641071"/>
              <a:gd name="connsiteY30-8940" fmla="*/ 948207 h 5795240"/>
              <a:gd name="connsiteX31-8941" fmla="*/ 6321550 w 12641071"/>
              <a:gd name="connsiteY31-8942" fmla="*/ 948224 h 5795240"/>
              <a:gd name="connsiteX32-8943" fmla="*/ 6334438 w 12641071"/>
              <a:gd name="connsiteY32-8944" fmla="*/ 1118571 h 5795240"/>
              <a:gd name="connsiteX33-8945" fmla="*/ 6334438 w 12641071"/>
              <a:gd name="connsiteY33-8946" fmla="*/ 1118570 h 5795240"/>
              <a:gd name="connsiteX34-8947" fmla="*/ 6321550 w 12641071"/>
              <a:gd name="connsiteY34-8948" fmla="*/ 948222 h 5795240"/>
              <a:gd name="connsiteX35-8949" fmla="*/ 6321546 w 12641071"/>
              <a:gd name="connsiteY35-8950" fmla="*/ 948207 h 5795240"/>
              <a:gd name="connsiteX36-8951" fmla="*/ 6295696 w 12641071"/>
              <a:gd name="connsiteY36-8952" fmla="*/ 825653 h 5795240"/>
              <a:gd name="connsiteX37-8953" fmla="*/ 6287839 w 12641071"/>
              <a:gd name="connsiteY37-8954" fmla="*/ 801938 h 5795240"/>
              <a:gd name="connsiteX38-8955" fmla="*/ 6284151 w 12641071"/>
              <a:gd name="connsiteY38-8956" fmla="*/ 785941 h 5795240"/>
              <a:gd name="connsiteX39-8957" fmla="*/ 6274009 w 12641071"/>
              <a:gd name="connsiteY39-8958" fmla="*/ 760197 h 5795240"/>
              <a:gd name="connsiteX40-8959" fmla="*/ 6256852 w 12641071"/>
              <a:gd name="connsiteY40-8960" fmla="*/ 708420 h 5795240"/>
              <a:gd name="connsiteX41-8961" fmla="*/ 6234035 w 12641071"/>
              <a:gd name="connsiteY41-8962" fmla="*/ 658746 h 5795240"/>
              <a:gd name="connsiteX42-8963" fmla="*/ 6224136 w 12641071"/>
              <a:gd name="connsiteY42-8964" fmla="*/ 633624 h 5795240"/>
              <a:gd name="connsiteX43-8965" fmla="*/ 6215965 w 12641071"/>
              <a:gd name="connsiteY43-8966" fmla="*/ 619406 h 5795240"/>
              <a:gd name="connsiteX44-8967" fmla="*/ 6205824 w 12641071"/>
              <a:gd name="connsiteY44-8968" fmla="*/ 597325 h 5795240"/>
              <a:gd name="connsiteX45-8969" fmla="*/ 6143427 w 12641071"/>
              <a:gd name="connsiteY45-8970" fmla="*/ 493200 h 5795240"/>
              <a:gd name="connsiteX46-8971" fmla="*/ 6143408 w 12641071"/>
              <a:gd name="connsiteY46-8972" fmla="*/ 493167 h 5795240"/>
              <a:gd name="connsiteX47-8973" fmla="*/ 6105193 w 12641071"/>
              <a:gd name="connsiteY47-8974" fmla="*/ 442067 h 5795240"/>
              <a:gd name="connsiteX48-8975" fmla="*/ 6141460 w 12641071"/>
              <a:gd name="connsiteY48-8976" fmla="*/ 475027 h 5795240"/>
              <a:gd name="connsiteX49-8977" fmla="*/ 6788665 w 12641071"/>
              <a:gd name="connsiteY49-8978" fmla="*/ 707369 h 5795240"/>
              <a:gd name="connsiteX50-8979" fmla="*/ 7184710 w 12641071"/>
              <a:gd name="connsiteY50-8980" fmla="*/ 627411 h 5795240"/>
              <a:gd name="connsiteX51-8981" fmla="*/ 7264545 w 12641071"/>
              <a:gd name="connsiteY51-8982" fmla="*/ 588952 h 5795240"/>
              <a:gd name="connsiteX52-8983" fmla="*/ 7213686 w 12641071"/>
              <a:gd name="connsiteY52-8984" fmla="*/ 626983 h 5795240"/>
              <a:gd name="connsiteX53-8985" fmla="*/ 7128319 w 12641071"/>
              <a:gd name="connsiteY53-8986" fmla="*/ 705504 h 5795240"/>
              <a:gd name="connsiteX54-8987" fmla="*/ 7083110 w 12641071"/>
              <a:gd name="connsiteY54-8988" fmla="*/ 757072 h 5795240"/>
              <a:gd name="connsiteX55-8989" fmla="*/ 7083111 w 12641071"/>
              <a:gd name="connsiteY55-8990" fmla="*/ 757072 h 5795240"/>
              <a:gd name="connsiteX56-8991" fmla="*/ 7128319 w 12641071"/>
              <a:gd name="connsiteY56-8992" fmla="*/ 705506 h 5795240"/>
              <a:gd name="connsiteX57-8993" fmla="*/ 7213686 w 12641071"/>
              <a:gd name="connsiteY57-8994" fmla="*/ 626984 h 5795240"/>
              <a:gd name="connsiteX58-8995" fmla="*/ 7264545 w 12641071"/>
              <a:gd name="connsiteY58-8996" fmla="*/ 588953 h 5795240"/>
              <a:gd name="connsiteX59-8997" fmla="*/ 7273651 w 12641071"/>
              <a:gd name="connsiteY59-8998" fmla="*/ 584566 h 5795240"/>
              <a:gd name="connsiteX60-8999" fmla="*/ 7314851 w 12641071"/>
              <a:gd name="connsiteY60-9000" fmla="*/ 559537 h 5795240"/>
              <a:gd name="connsiteX61-9001" fmla="*/ 7354131 w 12641071"/>
              <a:gd name="connsiteY61-9002" fmla="*/ 565467 h 5795240"/>
              <a:gd name="connsiteX62-9003" fmla="*/ 7429608 w 12641071"/>
              <a:gd name="connsiteY62-9004" fmla="*/ 586051 h 5795240"/>
              <a:gd name="connsiteX63-9005" fmla="*/ 7429611 w 12641071"/>
              <a:gd name="connsiteY63-9006" fmla="*/ 586050 h 5795240"/>
              <a:gd name="connsiteX64-9007" fmla="*/ 7354132 w 12641071"/>
              <a:gd name="connsiteY64-9008" fmla="*/ 565465 h 5795240"/>
              <a:gd name="connsiteX65-9009" fmla="*/ 7314853 w 12641071"/>
              <a:gd name="connsiteY65-9010" fmla="*/ 559536 h 5795240"/>
              <a:gd name="connsiteX66-9011" fmla="*/ 7314851 w 12641071"/>
              <a:gd name="connsiteY66-9012" fmla="*/ 559537 h 5795240"/>
              <a:gd name="connsiteX67-9013" fmla="*/ 7314849 w 12641071"/>
              <a:gd name="connsiteY67-9014" fmla="*/ 559537 h 5795240"/>
              <a:gd name="connsiteX68-9015" fmla="*/ 7273651 w 12641071"/>
              <a:gd name="connsiteY68-9016" fmla="*/ 584565 h 5795240"/>
              <a:gd name="connsiteX69-9017" fmla="*/ 7264545 w 12641071"/>
              <a:gd name="connsiteY69-9018" fmla="*/ 588952 h 5795240"/>
              <a:gd name="connsiteX70-9019" fmla="*/ 7296407 w 12641071"/>
              <a:gd name="connsiteY70-9020" fmla="*/ 565126 h 5795240"/>
              <a:gd name="connsiteX71-9021" fmla="*/ 7307447 w 12641071"/>
              <a:gd name="connsiteY71-9022" fmla="*/ 558419 h 5795240"/>
              <a:gd name="connsiteX72-9023" fmla="*/ 7307450 w 12641071"/>
              <a:gd name="connsiteY72-9024" fmla="*/ 558419 h 5795240"/>
              <a:gd name="connsiteX73-9025" fmla="*/ 7385004 w 12641071"/>
              <a:gd name="connsiteY73-9026" fmla="*/ 511303 h 5795240"/>
              <a:gd name="connsiteX74-9027" fmla="*/ 7391626 w 12641071"/>
              <a:gd name="connsiteY74-9028" fmla="*/ 508114 h 5795240"/>
              <a:gd name="connsiteX75-9029" fmla="*/ 7391631 w 12641071"/>
              <a:gd name="connsiteY75-9030" fmla="*/ 508110 h 5795240"/>
              <a:gd name="connsiteX76-9031" fmla="*/ 7478934 w 12641071"/>
              <a:gd name="connsiteY76-9032" fmla="*/ 466053 h 5795240"/>
              <a:gd name="connsiteX77-9033" fmla="*/ 7897193 w 12641071"/>
              <a:gd name="connsiteY77-9034" fmla="*/ 381611 h 5795240"/>
              <a:gd name="connsiteX78-9035" fmla="*/ 8788216 w 12641071"/>
              <a:gd name="connsiteY78-9036" fmla="*/ 855364 h 5795240"/>
              <a:gd name="connsiteX79-9037" fmla="*/ 8832362 w 12641071"/>
              <a:gd name="connsiteY79-9038" fmla="*/ 928030 h 5795240"/>
              <a:gd name="connsiteX80-9039" fmla="*/ 8832362 w 12641071"/>
              <a:gd name="connsiteY80-9040" fmla="*/ 928033 h 5795240"/>
              <a:gd name="connsiteX81-9041" fmla="*/ 8842040 w 12641071"/>
              <a:gd name="connsiteY81-9042" fmla="*/ 943961 h 5795240"/>
              <a:gd name="connsiteX82-9043" fmla="*/ 8856144 w 12641071"/>
              <a:gd name="connsiteY82-9044" fmla="*/ 973241 h 5795240"/>
              <a:gd name="connsiteX83-9045" fmla="*/ 8856145 w 12641071"/>
              <a:gd name="connsiteY83-9046" fmla="*/ 973241 h 5795240"/>
              <a:gd name="connsiteX84-9047" fmla="*/ 8878117 w 12641071"/>
              <a:gd name="connsiteY84-9048" fmla="*/ 1018851 h 5795240"/>
              <a:gd name="connsiteX85-9049" fmla="*/ 8877719 w 12641071"/>
              <a:gd name="connsiteY85-9050" fmla="*/ 1018369 h 5795240"/>
              <a:gd name="connsiteX86-9051" fmla="*/ 8853250 w 12641071"/>
              <a:gd name="connsiteY86-9052" fmla="*/ 973288 h 5795240"/>
              <a:gd name="connsiteX87-9053" fmla="*/ 8853249 w 12641071"/>
              <a:gd name="connsiteY87-9054" fmla="*/ 973288 h 5795240"/>
              <a:gd name="connsiteX88-9055" fmla="*/ 8853248 w 12641071"/>
              <a:gd name="connsiteY88-9056" fmla="*/ 973287 h 5795240"/>
              <a:gd name="connsiteX89-9057" fmla="*/ 8849677 w 12641071"/>
              <a:gd name="connsiteY89-9058" fmla="*/ 973341 h 5795240"/>
              <a:gd name="connsiteX90-9059" fmla="*/ 8641543 w 12641071"/>
              <a:gd name="connsiteY90-9060" fmla="*/ 916577 h 5795240"/>
              <a:gd name="connsiteX91-9061" fmla="*/ 8641545 w 12641071"/>
              <a:gd name="connsiteY91-9062" fmla="*/ 916580 h 5795240"/>
              <a:gd name="connsiteX92-9063" fmla="*/ 8849676 w 12641071"/>
              <a:gd name="connsiteY92-9064" fmla="*/ 973343 h 5795240"/>
              <a:gd name="connsiteX93-9065" fmla="*/ 8853248 w 12641071"/>
              <a:gd name="connsiteY93-9066" fmla="*/ 973288 h 5795240"/>
              <a:gd name="connsiteX94-9067" fmla="*/ 8877719 w 12641071"/>
              <a:gd name="connsiteY94-9068" fmla="*/ 1018371 h 5795240"/>
              <a:gd name="connsiteX95-9069" fmla="*/ 8878116 w 12641071"/>
              <a:gd name="connsiteY95-9070" fmla="*/ 1018851 h 5795240"/>
              <a:gd name="connsiteX96-9071" fmla="*/ 8887288 w 12641071"/>
              <a:gd name="connsiteY96-9072" fmla="*/ 1037892 h 5795240"/>
              <a:gd name="connsiteX97-9073" fmla="*/ 8949899 w 12641071"/>
              <a:gd name="connsiteY97-9074" fmla="*/ 1239592 h 5795240"/>
              <a:gd name="connsiteX98-9075" fmla="*/ 8968437 w 12641071"/>
              <a:gd name="connsiteY98-9076" fmla="*/ 1423482 h 5795240"/>
              <a:gd name="connsiteX99-9077" fmla="*/ 8949899 w 12641071"/>
              <a:gd name="connsiteY99-9078" fmla="*/ 1239591 h 5795240"/>
              <a:gd name="connsiteX100-9079" fmla="*/ 8887288 w 12641071"/>
              <a:gd name="connsiteY100-9080" fmla="*/ 1037890 h 5795240"/>
              <a:gd name="connsiteX101-9081" fmla="*/ 8878116 w 12641071"/>
              <a:gd name="connsiteY101-9082" fmla="*/ 1018851 h 5795240"/>
              <a:gd name="connsiteX102-9083" fmla="*/ 8931285 w 12641071"/>
              <a:gd name="connsiteY102-9084" fmla="*/ 1083292 h 5795240"/>
              <a:gd name="connsiteX103-9085" fmla="*/ 9241478 w 12641071"/>
              <a:gd name="connsiteY103-9086" fmla="*/ 1211778 h 5795240"/>
              <a:gd name="connsiteX104-9087" fmla="*/ 9605238 w 12641071"/>
              <a:gd name="connsiteY104-9088" fmla="*/ 1018369 h 5795240"/>
              <a:gd name="connsiteX105-9089" fmla="*/ 9636247 w 12641071"/>
              <a:gd name="connsiteY105-9090" fmla="*/ 961241 h 5795240"/>
              <a:gd name="connsiteX106-9091" fmla="*/ 9641995 w 12641071"/>
              <a:gd name="connsiteY106-9092" fmla="*/ 961152 h 5795240"/>
              <a:gd name="connsiteX107-9093" fmla="*/ 9584939 w 12641071"/>
              <a:gd name="connsiteY107-9094" fmla="*/ 1079594 h 5795240"/>
              <a:gd name="connsiteX108-9095" fmla="*/ 9546257 w 12641071"/>
              <a:gd name="connsiteY108-9096" fmla="*/ 1204206 h 5795240"/>
              <a:gd name="connsiteX109-9097" fmla="*/ 9584939 w 12641071"/>
              <a:gd name="connsiteY109-9098" fmla="*/ 1079596 h 5795240"/>
              <a:gd name="connsiteX110-9099" fmla="*/ 9641995 w 12641071"/>
              <a:gd name="connsiteY110-9100" fmla="*/ 961153 h 5795240"/>
              <a:gd name="connsiteX111-9101" fmla="*/ 9653069 w 12641071"/>
              <a:gd name="connsiteY111-9102" fmla="*/ 960983 h 5795240"/>
              <a:gd name="connsiteX112-9103" fmla="*/ 9801564 w 12641071"/>
              <a:gd name="connsiteY112-9104" fmla="*/ 1196828 h 5795240"/>
              <a:gd name="connsiteX113-9105" fmla="*/ 9801566 w 12641071"/>
              <a:gd name="connsiteY113-9106" fmla="*/ 1196828 h 5795240"/>
              <a:gd name="connsiteX114-9107" fmla="*/ 9653070 w 12641071"/>
              <a:gd name="connsiteY114-9108" fmla="*/ 960982 h 5795240"/>
              <a:gd name="connsiteX115-9109" fmla="*/ 9641996 w 12641071"/>
              <a:gd name="connsiteY115-9110" fmla="*/ 961152 h 5795240"/>
              <a:gd name="connsiteX116-9111" fmla="*/ 9651917 w 12641071"/>
              <a:gd name="connsiteY116-9112" fmla="*/ 940556 h 5795240"/>
              <a:gd name="connsiteX117-9113" fmla="*/ 11050508 w 12641071"/>
              <a:gd name="connsiteY117-9114" fmla="*/ 108150 h 5795240"/>
              <a:gd name="connsiteX118-9115" fmla="*/ 12641071 w 12641071"/>
              <a:gd name="connsiteY118-9116" fmla="*/ 1698711 h 5795240"/>
              <a:gd name="connsiteX119-9117" fmla="*/ 11371062 w 12641071"/>
              <a:gd name="connsiteY119-9118" fmla="*/ 3256960 h 5795240"/>
              <a:gd name="connsiteX120-9119" fmla="*/ 11215953 w 12641071"/>
              <a:gd name="connsiteY120-9120" fmla="*/ 3280632 h 5795240"/>
              <a:gd name="connsiteX121-9121" fmla="*/ 11142318 w 12641071"/>
              <a:gd name="connsiteY121-9122" fmla="*/ 3276914 h 5795240"/>
              <a:gd name="connsiteX122-9123" fmla="*/ 11215952 w 12641071"/>
              <a:gd name="connsiteY122-9124" fmla="*/ 3280632 h 5795240"/>
              <a:gd name="connsiteX123-9125" fmla="*/ 11213133 w 12641071"/>
              <a:gd name="connsiteY123-9126" fmla="*/ 3281062 h 5795240"/>
              <a:gd name="connsiteX124-9127" fmla="*/ 11116921 w 12641071"/>
              <a:gd name="connsiteY124-9128" fmla="*/ 3285921 h 5795240"/>
              <a:gd name="connsiteX125-9129" fmla="*/ 11050507 w 12641071"/>
              <a:gd name="connsiteY125-9130" fmla="*/ 3289274 h 5795240"/>
              <a:gd name="connsiteX126-9131" fmla="*/ 11006292 w 12641071"/>
              <a:gd name="connsiteY126-9132" fmla="*/ 3287041 h 5795240"/>
              <a:gd name="connsiteX127-9133" fmla="*/ 10937101 w 12641071"/>
              <a:gd name="connsiteY127-9134" fmla="*/ 3297601 h 5795240"/>
              <a:gd name="connsiteX128-9135" fmla="*/ 10144740 w 12641071"/>
              <a:gd name="connsiteY128-9136" fmla="*/ 4089962 h 5795240"/>
              <a:gd name="connsiteX129-9137" fmla="*/ 10130374 w 12641071"/>
              <a:gd name="connsiteY129-9138" fmla="*/ 4184101 h 5795240"/>
              <a:gd name="connsiteX130-9139" fmla="*/ 10130375 w 12641071"/>
              <a:gd name="connsiteY130-9140" fmla="*/ 4184103 h 5795240"/>
              <a:gd name="connsiteX131-9141" fmla="*/ 10130656 w 12641071"/>
              <a:gd name="connsiteY131-9142" fmla="*/ 4185950 h 5795240"/>
              <a:gd name="connsiteX132-9143" fmla="*/ 10138194 w 12641071"/>
              <a:gd name="connsiteY132-9144" fmla="*/ 4335228 h 5795240"/>
              <a:gd name="connsiteX133-9145" fmla="*/ 10137710 w 12641071"/>
              <a:gd name="connsiteY133-9146" fmla="*/ 4344822 h 5795240"/>
              <a:gd name="connsiteX134-9147" fmla="*/ 10133555 w 12641071"/>
              <a:gd name="connsiteY134-9148" fmla="*/ 4427096 h 5795240"/>
              <a:gd name="connsiteX135-9149" fmla="*/ 10129312 w 12641071"/>
              <a:gd name="connsiteY135-9150" fmla="*/ 4399289 h 5795240"/>
              <a:gd name="connsiteX136-9151" fmla="*/ 10126797 w 12641071"/>
              <a:gd name="connsiteY136-9152" fmla="*/ 4349498 h 5795240"/>
              <a:gd name="connsiteX137-9153" fmla="*/ 10126796 w 12641071"/>
              <a:gd name="connsiteY137-9154" fmla="*/ 4349498 h 5795240"/>
              <a:gd name="connsiteX138-9155" fmla="*/ 10129311 w 12641071"/>
              <a:gd name="connsiteY138-9156" fmla="*/ 4399289 h 5795240"/>
              <a:gd name="connsiteX139-9157" fmla="*/ 10133554 w 12641071"/>
              <a:gd name="connsiteY139-9158" fmla="*/ 4427096 h 5795240"/>
              <a:gd name="connsiteX140-9159" fmla="*/ 10130656 w 12641071"/>
              <a:gd name="connsiteY140-9160" fmla="*/ 4484506 h 5795240"/>
              <a:gd name="connsiteX141-9161" fmla="*/ 8678182 w 12641071"/>
              <a:gd name="connsiteY141-9162" fmla="*/ 5795240 h 5795240"/>
              <a:gd name="connsiteX142-9163" fmla="*/ 7467518 w 12641071"/>
              <a:gd name="connsiteY142-9164" fmla="*/ 5151535 h 5795240"/>
              <a:gd name="connsiteX143-9165" fmla="*/ 7419945 w 12641071"/>
              <a:gd name="connsiteY143-9166" fmla="*/ 5073228 h 5795240"/>
              <a:gd name="connsiteX144-9167" fmla="*/ 7394386 w 12641071"/>
              <a:gd name="connsiteY144-9168" fmla="*/ 5031156 h 5795240"/>
              <a:gd name="connsiteX145-9169" fmla="*/ 7367299 w 12641071"/>
              <a:gd name="connsiteY145-9170" fmla="*/ 4974928 h 5795240"/>
              <a:gd name="connsiteX146-9171" fmla="*/ 7332905 w 12641071"/>
              <a:gd name="connsiteY146-9172" fmla="*/ 4903531 h 5795240"/>
              <a:gd name="connsiteX147-9173" fmla="*/ 7320958 w 12641071"/>
              <a:gd name="connsiteY147-9174" fmla="*/ 4870887 h 5795240"/>
              <a:gd name="connsiteX148-9175" fmla="*/ 7322174 w 12641071"/>
              <a:gd name="connsiteY148-9176" fmla="*/ 4872361 h 5795240"/>
              <a:gd name="connsiteX149-9177" fmla="*/ 7362630 w 12641071"/>
              <a:gd name="connsiteY149-9178" fmla="*/ 4938954 h 5795240"/>
              <a:gd name="connsiteX150-9179" fmla="*/ 7380779 w 12641071"/>
              <a:gd name="connsiteY150-9180" fmla="*/ 4976628 h 5795240"/>
              <a:gd name="connsiteX151-9181" fmla="*/ 7391210 w 12641071"/>
              <a:gd name="connsiteY151-9182" fmla="*/ 4977944 h 5795240"/>
              <a:gd name="connsiteX152-9183" fmla="*/ 7380780 w 12641071"/>
              <a:gd name="connsiteY152-9184" fmla="*/ 4976628 h 5795240"/>
              <a:gd name="connsiteX153-9185" fmla="*/ 7362631 w 12641071"/>
              <a:gd name="connsiteY153-9186" fmla="*/ 4938954 h 5795240"/>
              <a:gd name="connsiteX154-9187" fmla="*/ 7322175 w 12641071"/>
              <a:gd name="connsiteY154-9188" fmla="*/ 4872361 h 5795240"/>
              <a:gd name="connsiteX155-9189" fmla="*/ 7320959 w 12641071"/>
              <a:gd name="connsiteY155-9190" fmla="*/ 4870887 h 5795240"/>
              <a:gd name="connsiteX156-9191" fmla="*/ 7283811 w 12641071"/>
              <a:gd name="connsiteY156-9192" fmla="*/ 4769391 h 5795240"/>
              <a:gd name="connsiteX157-9193" fmla="*/ 7272112 w 12641071"/>
              <a:gd name="connsiteY157-9194" fmla="*/ 4718630 h 5795240"/>
              <a:gd name="connsiteX158-9195" fmla="*/ 7272111 w 12641071"/>
              <a:gd name="connsiteY158-9196" fmla="*/ 4718630 h 5795240"/>
              <a:gd name="connsiteX159-9197" fmla="*/ 7283810 w 12641071"/>
              <a:gd name="connsiteY159-9198" fmla="*/ 4769391 h 5795240"/>
              <a:gd name="connsiteX160-9199" fmla="*/ 7320958 w 12641071"/>
              <a:gd name="connsiteY160-9200" fmla="*/ 4870887 h 5795240"/>
              <a:gd name="connsiteX161-9201" fmla="*/ 7223551 w 12641071"/>
              <a:gd name="connsiteY161-9202" fmla="*/ 4752829 h 5795240"/>
              <a:gd name="connsiteX162-9203" fmla="*/ 6652445 w 12641071"/>
              <a:gd name="connsiteY162-9204" fmla="*/ 4516269 h 5795240"/>
              <a:gd name="connsiteX163-9205" fmla="*/ 6200873 w 12641071"/>
              <a:gd name="connsiteY163-9206" fmla="*/ 4654206 h 5795240"/>
              <a:gd name="connsiteX164-9207" fmla="*/ 6088813 w 12641071"/>
              <a:gd name="connsiteY164-9208" fmla="*/ 4746663 h 5795240"/>
              <a:gd name="connsiteX165-9209" fmla="*/ 6043019 w 12641071"/>
              <a:gd name="connsiteY165-9210" fmla="*/ 4807902 h 5795240"/>
              <a:gd name="connsiteX166-9211" fmla="*/ 6043021 w 12641071"/>
              <a:gd name="connsiteY166-9212" fmla="*/ 4807902 h 5795240"/>
              <a:gd name="connsiteX167-9213" fmla="*/ 6023271 w 12641071"/>
              <a:gd name="connsiteY167-9214" fmla="*/ 4834312 h 5795240"/>
              <a:gd name="connsiteX168-9215" fmla="*/ 5970678 w 12641071"/>
              <a:gd name="connsiteY168-9216" fmla="*/ 4892181 h 5795240"/>
              <a:gd name="connsiteX169-9217" fmla="*/ 5982717 w 12641071"/>
              <a:gd name="connsiteY169-9218" fmla="*/ 4872361 h 5795240"/>
              <a:gd name="connsiteX170-9219" fmla="*/ 5970675 w 12641071"/>
              <a:gd name="connsiteY170-9220" fmla="*/ 4892181 h 5795240"/>
              <a:gd name="connsiteX171-9221" fmla="*/ 5935320 w 12641071"/>
              <a:gd name="connsiteY171-9222" fmla="*/ 4931081 h 5795240"/>
              <a:gd name="connsiteX172-9223" fmla="*/ 4971763 w 12641071"/>
              <a:gd name="connsiteY172-9224" fmla="*/ 5330200 h 5795240"/>
              <a:gd name="connsiteX173-9225" fmla="*/ 3716172 w 12641071"/>
              <a:gd name="connsiteY173-9226" fmla="*/ 4497938 h 5795240"/>
              <a:gd name="connsiteX174-9227" fmla="*/ 3710773 w 12641071"/>
              <a:gd name="connsiteY174-9228" fmla="*/ 4483182 h 5795240"/>
              <a:gd name="connsiteX175-9229" fmla="*/ 3710773 w 12641071"/>
              <a:gd name="connsiteY175-9230" fmla="*/ 4483181 h 5795240"/>
              <a:gd name="connsiteX176-9231" fmla="*/ 3674984 w 12641071"/>
              <a:gd name="connsiteY176-9232" fmla="*/ 4385402 h 5795240"/>
              <a:gd name="connsiteX177-9233" fmla="*/ 3670349 w 12641071"/>
              <a:gd name="connsiteY177-9234" fmla="*/ 4372742 h 5795240"/>
              <a:gd name="connsiteX178-9235" fmla="*/ 3659438 w 12641071"/>
              <a:gd name="connsiteY178-9236" fmla="*/ 4330309 h 5795240"/>
              <a:gd name="connsiteX179-9237" fmla="*/ 3672084 w 12641071"/>
              <a:gd name="connsiteY179-9238" fmla="*/ 4353606 h 5795240"/>
              <a:gd name="connsiteX180-9239" fmla="*/ 3659440 w 12641071"/>
              <a:gd name="connsiteY180-9240" fmla="*/ 4330309 h 5795240"/>
              <a:gd name="connsiteX181-9241" fmla="*/ 3613217 w 12641071"/>
              <a:gd name="connsiteY181-9242" fmla="*/ 4245153 h 5795240"/>
              <a:gd name="connsiteX182-9243" fmla="*/ 3083792 w 12641071"/>
              <a:gd name="connsiteY182-9244" fmla="*/ 3963660 h 5795240"/>
              <a:gd name="connsiteX183-9245" fmla="*/ 2835272 w 12641071"/>
              <a:gd name="connsiteY183-9246" fmla="*/ 4013833 h 5795240"/>
              <a:gd name="connsiteX184-9247" fmla="*/ 2820214 w 12641071"/>
              <a:gd name="connsiteY184-9248" fmla="*/ 4022007 h 5795240"/>
              <a:gd name="connsiteX185-9249" fmla="*/ 2820212 w 12641071"/>
              <a:gd name="connsiteY185-9250" fmla="*/ 4022008 h 5795240"/>
              <a:gd name="connsiteX186-9251" fmla="*/ 2820206 w 12641071"/>
              <a:gd name="connsiteY186-9252" fmla="*/ 4022011 h 5795240"/>
              <a:gd name="connsiteX187-9253" fmla="*/ 2813481 w 12641071"/>
              <a:gd name="connsiteY187-9254" fmla="*/ 4027041 h 5795240"/>
              <a:gd name="connsiteX188-9255" fmla="*/ 2762875 w 12641071"/>
              <a:gd name="connsiteY188-9256" fmla="*/ 4057784 h 5795240"/>
              <a:gd name="connsiteX189-9257" fmla="*/ 2762878 w 12641071"/>
              <a:gd name="connsiteY189-9258" fmla="*/ 4057784 h 5795240"/>
              <a:gd name="connsiteX190-9259" fmla="*/ 2694694 w 12641071"/>
              <a:gd name="connsiteY190-9260" fmla="*/ 4099208 h 5795240"/>
              <a:gd name="connsiteX191-9261" fmla="*/ 2726822 w 12641071"/>
              <a:gd name="connsiteY191-9262" fmla="*/ 4072700 h 5795240"/>
              <a:gd name="connsiteX192-9263" fmla="*/ 2757719 w 12641071"/>
              <a:gd name="connsiteY192-9264" fmla="*/ 4055929 h 5795240"/>
              <a:gd name="connsiteX193-9265" fmla="*/ 2757718 w 12641071"/>
              <a:gd name="connsiteY193-9266" fmla="*/ 4055928 h 5795240"/>
              <a:gd name="connsiteX194-9267" fmla="*/ 2726820 w 12641071"/>
              <a:gd name="connsiteY194-9268" fmla="*/ 4072700 h 5795240"/>
              <a:gd name="connsiteX195-9269" fmla="*/ 2694692 w 12641071"/>
              <a:gd name="connsiteY195-9270" fmla="*/ 4099208 h 5795240"/>
              <a:gd name="connsiteX196-9271" fmla="*/ 2664698 w 12641071"/>
              <a:gd name="connsiteY196-9272" fmla="*/ 4117431 h 5795240"/>
              <a:gd name="connsiteX197-9273" fmla="*/ 1804544 w 12641071"/>
              <a:gd name="connsiteY197-9274" fmla="*/ 4335229 h 5795240"/>
              <a:gd name="connsiteX198-9275" fmla="*/ 0 w 12641071"/>
              <a:gd name="connsiteY198-9276" fmla="*/ 2530685 h 5795240"/>
              <a:gd name="connsiteX199-9277" fmla="*/ 1804544 w 12641071"/>
              <a:gd name="connsiteY199-9278" fmla="*/ 726143 h 5795240"/>
              <a:gd name="connsiteX200-9279" fmla="*/ 3080549 w 12641071"/>
              <a:gd name="connsiteY200-9280" fmla="*/ 1254682 h 5795240"/>
              <a:gd name="connsiteX201-9281" fmla="*/ 3268676 w 12641071"/>
              <a:gd name="connsiteY201-9282" fmla="*/ 1461167 h 5795240"/>
              <a:gd name="connsiteX202-9283" fmla="*/ 3565826 w 12641071"/>
              <a:gd name="connsiteY202-9284" fmla="*/ 1551935 h 5795240"/>
              <a:gd name="connsiteX203-9285" fmla="*/ 4086504 w 12641071"/>
              <a:gd name="connsiteY203-9286" fmla="*/ 1127574 h 5795240"/>
              <a:gd name="connsiteX204-9287" fmla="*/ 4094702 w 12641071"/>
              <a:gd name="connsiteY204-9288" fmla="*/ 1046255 h 5795240"/>
              <a:gd name="connsiteX205-9289" fmla="*/ 4101065 w 12641071"/>
              <a:gd name="connsiteY205-9290" fmla="*/ 1044040 h 5795240"/>
              <a:gd name="connsiteX206-9291" fmla="*/ 4097301 w 12641071"/>
              <a:gd name="connsiteY206-9292" fmla="*/ 1118570 h 5795240"/>
              <a:gd name="connsiteX207-9293" fmla="*/ 4101065 w 12641071"/>
              <a:gd name="connsiteY207-9294" fmla="*/ 1044042 h 5795240"/>
              <a:gd name="connsiteX208-9295" fmla="*/ 4103078 w 12641071"/>
              <a:gd name="connsiteY208-9296" fmla="*/ 1004204 h 5795240"/>
              <a:gd name="connsiteX209-9297" fmla="*/ 5215874 w 12641071"/>
              <a:gd name="connsiteY209-9298" fmla="*/ 0 h 5795240"/>
              <a:gd name="connsiteX0-9299" fmla="*/ 5964869 w 12641071"/>
              <a:gd name="connsiteY0-9300" fmla="*/ 4795171 h 5795240"/>
              <a:gd name="connsiteX1-9301" fmla="*/ 6019264 w 12641071"/>
              <a:gd name="connsiteY1-9302" fmla="*/ 4804905 h 5795240"/>
              <a:gd name="connsiteX2-9303" fmla="*/ 6036570 w 12641071"/>
              <a:gd name="connsiteY2-9304" fmla="*/ 4807089 h 5795240"/>
              <a:gd name="connsiteX3-9305" fmla="*/ 6019265 w 12641071"/>
              <a:gd name="connsiteY3-9306" fmla="*/ 4804905 h 5795240"/>
              <a:gd name="connsiteX4-9307" fmla="*/ 5964869 w 12641071"/>
              <a:gd name="connsiteY4-9308" fmla="*/ 4795171 h 5795240"/>
              <a:gd name="connsiteX5-9309" fmla="*/ 3682364 w 12641071"/>
              <a:gd name="connsiteY5-9310" fmla="*/ 4386723 h 5795240"/>
              <a:gd name="connsiteX6-9311" fmla="*/ 3772428 w 12641071"/>
              <a:gd name="connsiteY6-9312" fmla="*/ 4402840 h 5795240"/>
              <a:gd name="connsiteX7-9313" fmla="*/ 3772428 w 12641071"/>
              <a:gd name="connsiteY7-9314" fmla="*/ 4402840 h 5795240"/>
              <a:gd name="connsiteX8-9315" fmla="*/ 3682364 w 12641071"/>
              <a:gd name="connsiteY8-9316" fmla="*/ 4386723 h 5795240"/>
              <a:gd name="connsiteX9-9317" fmla="*/ 6034389 w 12641071"/>
              <a:gd name="connsiteY9-9318" fmla="*/ 371047 h 5795240"/>
              <a:gd name="connsiteX10-9319" fmla="*/ 5912002 w 12641071"/>
              <a:gd name="connsiteY10-9320" fmla="*/ 413650 h 5795240"/>
              <a:gd name="connsiteX11-9321" fmla="*/ 5912002 w 12641071"/>
              <a:gd name="connsiteY11-9322" fmla="*/ 413650 h 5795240"/>
              <a:gd name="connsiteX12-9323" fmla="*/ 6034389 w 12641071"/>
              <a:gd name="connsiteY12-9324" fmla="*/ 371047 h 5795240"/>
              <a:gd name="connsiteX13-9325" fmla="*/ 5215874 w 12641071"/>
              <a:gd name="connsiteY13-9326" fmla="*/ 0 h 5795240"/>
              <a:gd name="connsiteX14-9327" fmla="*/ 5927386 w 12641071"/>
              <a:gd name="connsiteY14-9328" fmla="*/ 255427 h 5795240"/>
              <a:gd name="connsiteX15-9329" fmla="*/ 5974443 w 12641071"/>
              <a:gd name="connsiteY15-9330" fmla="*/ 298195 h 5795240"/>
              <a:gd name="connsiteX16-9331" fmla="*/ 5974448 w 12641071"/>
              <a:gd name="connsiteY16-9332" fmla="*/ 298200 h 5795240"/>
              <a:gd name="connsiteX17-9333" fmla="*/ 6006819 w 12641071"/>
              <a:gd name="connsiteY17-9334" fmla="*/ 327622 h 5795240"/>
              <a:gd name="connsiteX18-9335" fmla="*/ 6043427 w 12641071"/>
              <a:gd name="connsiteY18-9336" fmla="*/ 367901 h 5795240"/>
              <a:gd name="connsiteX19-9337" fmla="*/ 6043429 w 12641071"/>
              <a:gd name="connsiteY19-9338" fmla="*/ 367901 h 5795240"/>
              <a:gd name="connsiteX20-9339" fmla="*/ 6079014 w 12641071"/>
              <a:gd name="connsiteY20-9340" fmla="*/ 407056 h 5795240"/>
              <a:gd name="connsiteX21-9341" fmla="*/ 6105193 w 12641071"/>
              <a:gd name="connsiteY21-9342" fmla="*/ 442067 h 5795240"/>
              <a:gd name="connsiteX22-9343" fmla="*/ 6069206 w 12641071"/>
              <a:gd name="connsiteY22-9344" fmla="*/ 409359 h 5795240"/>
              <a:gd name="connsiteX23-9345" fmla="*/ 6105193 w 12641071"/>
              <a:gd name="connsiteY23-9346" fmla="*/ 442069 h 5795240"/>
              <a:gd name="connsiteX24-9347" fmla="*/ 6143408 w 12641071"/>
              <a:gd name="connsiteY24-9348" fmla="*/ 493169 h 5795240"/>
              <a:gd name="connsiteX25-9349" fmla="*/ 6143427 w 12641071"/>
              <a:gd name="connsiteY25-9350" fmla="*/ 493200 h 5795240"/>
              <a:gd name="connsiteX26-9351" fmla="*/ 6215965 w 12641071"/>
              <a:gd name="connsiteY26-9352" fmla="*/ 619406 h 5795240"/>
              <a:gd name="connsiteX27-9353" fmla="*/ 6234035 w 12641071"/>
              <a:gd name="connsiteY27-9354" fmla="*/ 658746 h 5795240"/>
              <a:gd name="connsiteX28-9355" fmla="*/ 6274009 w 12641071"/>
              <a:gd name="connsiteY28-9356" fmla="*/ 760197 h 5795240"/>
              <a:gd name="connsiteX29-9357" fmla="*/ 6287839 w 12641071"/>
              <a:gd name="connsiteY29-9358" fmla="*/ 801938 h 5795240"/>
              <a:gd name="connsiteX30-9359" fmla="*/ 6321546 w 12641071"/>
              <a:gd name="connsiteY30-9360" fmla="*/ 948207 h 5795240"/>
              <a:gd name="connsiteX31-9361" fmla="*/ 6321550 w 12641071"/>
              <a:gd name="connsiteY31-9362" fmla="*/ 948224 h 5795240"/>
              <a:gd name="connsiteX32-9363" fmla="*/ 6334438 w 12641071"/>
              <a:gd name="connsiteY32-9364" fmla="*/ 1118571 h 5795240"/>
              <a:gd name="connsiteX33-9365" fmla="*/ 6334438 w 12641071"/>
              <a:gd name="connsiteY33-9366" fmla="*/ 1118570 h 5795240"/>
              <a:gd name="connsiteX34-9367" fmla="*/ 6321550 w 12641071"/>
              <a:gd name="connsiteY34-9368" fmla="*/ 948222 h 5795240"/>
              <a:gd name="connsiteX35-9369" fmla="*/ 6321546 w 12641071"/>
              <a:gd name="connsiteY35-9370" fmla="*/ 948207 h 5795240"/>
              <a:gd name="connsiteX36-9371" fmla="*/ 6295696 w 12641071"/>
              <a:gd name="connsiteY36-9372" fmla="*/ 825653 h 5795240"/>
              <a:gd name="connsiteX37-9373" fmla="*/ 6287839 w 12641071"/>
              <a:gd name="connsiteY37-9374" fmla="*/ 801938 h 5795240"/>
              <a:gd name="connsiteX38-9375" fmla="*/ 6284151 w 12641071"/>
              <a:gd name="connsiteY38-9376" fmla="*/ 785941 h 5795240"/>
              <a:gd name="connsiteX39-9377" fmla="*/ 6274009 w 12641071"/>
              <a:gd name="connsiteY39-9378" fmla="*/ 760197 h 5795240"/>
              <a:gd name="connsiteX40-9379" fmla="*/ 6256852 w 12641071"/>
              <a:gd name="connsiteY40-9380" fmla="*/ 708420 h 5795240"/>
              <a:gd name="connsiteX41-9381" fmla="*/ 6234035 w 12641071"/>
              <a:gd name="connsiteY41-9382" fmla="*/ 658746 h 5795240"/>
              <a:gd name="connsiteX42-9383" fmla="*/ 6224136 w 12641071"/>
              <a:gd name="connsiteY42-9384" fmla="*/ 633624 h 5795240"/>
              <a:gd name="connsiteX43-9385" fmla="*/ 6215965 w 12641071"/>
              <a:gd name="connsiteY43-9386" fmla="*/ 619406 h 5795240"/>
              <a:gd name="connsiteX44-9387" fmla="*/ 6205824 w 12641071"/>
              <a:gd name="connsiteY44-9388" fmla="*/ 597325 h 5795240"/>
              <a:gd name="connsiteX45-9389" fmla="*/ 6143427 w 12641071"/>
              <a:gd name="connsiteY45-9390" fmla="*/ 493200 h 5795240"/>
              <a:gd name="connsiteX46-9391" fmla="*/ 6143408 w 12641071"/>
              <a:gd name="connsiteY46-9392" fmla="*/ 493167 h 5795240"/>
              <a:gd name="connsiteX47-9393" fmla="*/ 6105193 w 12641071"/>
              <a:gd name="connsiteY47-9394" fmla="*/ 442067 h 5795240"/>
              <a:gd name="connsiteX48-9395" fmla="*/ 6141460 w 12641071"/>
              <a:gd name="connsiteY48-9396" fmla="*/ 475027 h 5795240"/>
              <a:gd name="connsiteX49-9397" fmla="*/ 6788665 w 12641071"/>
              <a:gd name="connsiteY49-9398" fmla="*/ 707369 h 5795240"/>
              <a:gd name="connsiteX50-9399" fmla="*/ 7184710 w 12641071"/>
              <a:gd name="connsiteY50-9400" fmla="*/ 627411 h 5795240"/>
              <a:gd name="connsiteX51-9401" fmla="*/ 7264545 w 12641071"/>
              <a:gd name="connsiteY51-9402" fmla="*/ 588952 h 5795240"/>
              <a:gd name="connsiteX52-9403" fmla="*/ 7213686 w 12641071"/>
              <a:gd name="connsiteY52-9404" fmla="*/ 626983 h 5795240"/>
              <a:gd name="connsiteX53-9405" fmla="*/ 7128319 w 12641071"/>
              <a:gd name="connsiteY53-9406" fmla="*/ 705504 h 5795240"/>
              <a:gd name="connsiteX54-9407" fmla="*/ 7083110 w 12641071"/>
              <a:gd name="connsiteY54-9408" fmla="*/ 757072 h 5795240"/>
              <a:gd name="connsiteX55-9409" fmla="*/ 7083111 w 12641071"/>
              <a:gd name="connsiteY55-9410" fmla="*/ 757072 h 5795240"/>
              <a:gd name="connsiteX56-9411" fmla="*/ 7128319 w 12641071"/>
              <a:gd name="connsiteY56-9412" fmla="*/ 705506 h 5795240"/>
              <a:gd name="connsiteX57-9413" fmla="*/ 7213686 w 12641071"/>
              <a:gd name="connsiteY57-9414" fmla="*/ 626984 h 5795240"/>
              <a:gd name="connsiteX58-9415" fmla="*/ 7264545 w 12641071"/>
              <a:gd name="connsiteY58-9416" fmla="*/ 588953 h 5795240"/>
              <a:gd name="connsiteX59-9417" fmla="*/ 7273651 w 12641071"/>
              <a:gd name="connsiteY59-9418" fmla="*/ 584566 h 5795240"/>
              <a:gd name="connsiteX60-9419" fmla="*/ 7314851 w 12641071"/>
              <a:gd name="connsiteY60-9420" fmla="*/ 559537 h 5795240"/>
              <a:gd name="connsiteX61-9421" fmla="*/ 7354131 w 12641071"/>
              <a:gd name="connsiteY61-9422" fmla="*/ 565467 h 5795240"/>
              <a:gd name="connsiteX62-9423" fmla="*/ 7429608 w 12641071"/>
              <a:gd name="connsiteY62-9424" fmla="*/ 586051 h 5795240"/>
              <a:gd name="connsiteX63-9425" fmla="*/ 7429611 w 12641071"/>
              <a:gd name="connsiteY63-9426" fmla="*/ 586050 h 5795240"/>
              <a:gd name="connsiteX64-9427" fmla="*/ 7354132 w 12641071"/>
              <a:gd name="connsiteY64-9428" fmla="*/ 565465 h 5795240"/>
              <a:gd name="connsiteX65-9429" fmla="*/ 7314853 w 12641071"/>
              <a:gd name="connsiteY65-9430" fmla="*/ 559536 h 5795240"/>
              <a:gd name="connsiteX66-9431" fmla="*/ 7314851 w 12641071"/>
              <a:gd name="connsiteY66-9432" fmla="*/ 559537 h 5795240"/>
              <a:gd name="connsiteX67-9433" fmla="*/ 7314849 w 12641071"/>
              <a:gd name="connsiteY67-9434" fmla="*/ 559537 h 5795240"/>
              <a:gd name="connsiteX68-9435" fmla="*/ 7273651 w 12641071"/>
              <a:gd name="connsiteY68-9436" fmla="*/ 584565 h 5795240"/>
              <a:gd name="connsiteX69-9437" fmla="*/ 7264545 w 12641071"/>
              <a:gd name="connsiteY69-9438" fmla="*/ 588952 h 5795240"/>
              <a:gd name="connsiteX70-9439" fmla="*/ 7296407 w 12641071"/>
              <a:gd name="connsiteY70-9440" fmla="*/ 565126 h 5795240"/>
              <a:gd name="connsiteX71-9441" fmla="*/ 7307447 w 12641071"/>
              <a:gd name="connsiteY71-9442" fmla="*/ 558419 h 5795240"/>
              <a:gd name="connsiteX72-9443" fmla="*/ 7307450 w 12641071"/>
              <a:gd name="connsiteY72-9444" fmla="*/ 558419 h 5795240"/>
              <a:gd name="connsiteX73-9445" fmla="*/ 7385004 w 12641071"/>
              <a:gd name="connsiteY73-9446" fmla="*/ 511303 h 5795240"/>
              <a:gd name="connsiteX74-9447" fmla="*/ 7391626 w 12641071"/>
              <a:gd name="connsiteY74-9448" fmla="*/ 508114 h 5795240"/>
              <a:gd name="connsiteX75-9449" fmla="*/ 7391631 w 12641071"/>
              <a:gd name="connsiteY75-9450" fmla="*/ 508110 h 5795240"/>
              <a:gd name="connsiteX76-9451" fmla="*/ 7478934 w 12641071"/>
              <a:gd name="connsiteY76-9452" fmla="*/ 466053 h 5795240"/>
              <a:gd name="connsiteX77-9453" fmla="*/ 7897193 w 12641071"/>
              <a:gd name="connsiteY77-9454" fmla="*/ 381611 h 5795240"/>
              <a:gd name="connsiteX78-9455" fmla="*/ 8788216 w 12641071"/>
              <a:gd name="connsiteY78-9456" fmla="*/ 855364 h 5795240"/>
              <a:gd name="connsiteX79-9457" fmla="*/ 8832362 w 12641071"/>
              <a:gd name="connsiteY79-9458" fmla="*/ 928030 h 5795240"/>
              <a:gd name="connsiteX80-9459" fmla="*/ 8832362 w 12641071"/>
              <a:gd name="connsiteY80-9460" fmla="*/ 928033 h 5795240"/>
              <a:gd name="connsiteX81-9461" fmla="*/ 8842040 w 12641071"/>
              <a:gd name="connsiteY81-9462" fmla="*/ 943961 h 5795240"/>
              <a:gd name="connsiteX82-9463" fmla="*/ 8856144 w 12641071"/>
              <a:gd name="connsiteY82-9464" fmla="*/ 973241 h 5795240"/>
              <a:gd name="connsiteX83-9465" fmla="*/ 8856145 w 12641071"/>
              <a:gd name="connsiteY83-9466" fmla="*/ 973241 h 5795240"/>
              <a:gd name="connsiteX84-9467" fmla="*/ 8878117 w 12641071"/>
              <a:gd name="connsiteY84-9468" fmla="*/ 1018851 h 5795240"/>
              <a:gd name="connsiteX85-9469" fmla="*/ 8877719 w 12641071"/>
              <a:gd name="connsiteY85-9470" fmla="*/ 1018369 h 5795240"/>
              <a:gd name="connsiteX86-9471" fmla="*/ 8853250 w 12641071"/>
              <a:gd name="connsiteY86-9472" fmla="*/ 973288 h 5795240"/>
              <a:gd name="connsiteX87-9473" fmla="*/ 8853249 w 12641071"/>
              <a:gd name="connsiteY87-9474" fmla="*/ 973288 h 5795240"/>
              <a:gd name="connsiteX88-9475" fmla="*/ 8853248 w 12641071"/>
              <a:gd name="connsiteY88-9476" fmla="*/ 973287 h 5795240"/>
              <a:gd name="connsiteX89-9477" fmla="*/ 8849677 w 12641071"/>
              <a:gd name="connsiteY89-9478" fmla="*/ 973341 h 5795240"/>
              <a:gd name="connsiteX90-9479" fmla="*/ 8641543 w 12641071"/>
              <a:gd name="connsiteY90-9480" fmla="*/ 916577 h 5795240"/>
              <a:gd name="connsiteX91-9481" fmla="*/ 8641545 w 12641071"/>
              <a:gd name="connsiteY91-9482" fmla="*/ 916580 h 5795240"/>
              <a:gd name="connsiteX92-9483" fmla="*/ 8849676 w 12641071"/>
              <a:gd name="connsiteY92-9484" fmla="*/ 973343 h 5795240"/>
              <a:gd name="connsiteX93-9485" fmla="*/ 8853248 w 12641071"/>
              <a:gd name="connsiteY93-9486" fmla="*/ 973288 h 5795240"/>
              <a:gd name="connsiteX94-9487" fmla="*/ 8877719 w 12641071"/>
              <a:gd name="connsiteY94-9488" fmla="*/ 1018371 h 5795240"/>
              <a:gd name="connsiteX95-9489" fmla="*/ 8878116 w 12641071"/>
              <a:gd name="connsiteY95-9490" fmla="*/ 1018851 h 5795240"/>
              <a:gd name="connsiteX96-9491" fmla="*/ 8887288 w 12641071"/>
              <a:gd name="connsiteY96-9492" fmla="*/ 1037892 h 5795240"/>
              <a:gd name="connsiteX97-9493" fmla="*/ 8949899 w 12641071"/>
              <a:gd name="connsiteY97-9494" fmla="*/ 1239592 h 5795240"/>
              <a:gd name="connsiteX98-9495" fmla="*/ 8968437 w 12641071"/>
              <a:gd name="connsiteY98-9496" fmla="*/ 1423482 h 5795240"/>
              <a:gd name="connsiteX99-9497" fmla="*/ 8949899 w 12641071"/>
              <a:gd name="connsiteY99-9498" fmla="*/ 1239591 h 5795240"/>
              <a:gd name="connsiteX100-9499" fmla="*/ 8887288 w 12641071"/>
              <a:gd name="connsiteY100-9500" fmla="*/ 1037890 h 5795240"/>
              <a:gd name="connsiteX101-9501" fmla="*/ 8878116 w 12641071"/>
              <a:gd name="connsiteY101-9502" fmla="*/ 1018851 h 5795240"/>
              <a:gd name="connsiteX102-9503" fmla="*/ 8931285 w 12641071"/>
              <a:gd name="connsiteY102-9504" fmla="*/ 1083292 h 5795240"/>
              <a:gd name="connsiteX103-9505" fmla="*/ 9241478 w 12641071"/>
              <a:gd name="connsiteY103-9506" fmla="*/ 1211778 h 5795240"/>
              <a:gd name="connsiteX104-9507" fmla="*/ 9605238 w 12641071"/>
              <a:gd name="connsiteY104-9508" fmla="*/ 1018369 h 5795240"/>
              <a:gd name="connsiteX105-9509" fmla="*/ 9636247 w 12641071"/>
              <a:gd name="connsiteY105-9510" fmla="*/ 961241 h 5795240"/>
              <a:gd name="connsiteX106-9511" fmla="*/ 9641995 w 12641071"/>
              <a:gd name="connsiteY106-9512" fmla="*/ 961152 h 5795240"/>
              <a:gd name="connsiteX107-9513" fmla="*/ 9584939 w 12641071"/>
              <a:gd name="connsiteY107-9514" fmla="*/ 1079594 h 5795240"/>
              <a:gd name="connsiteX108-9515" fmla="*/ 9546257 w 12641071"/>
              <a:gd name="connsiteY108-9516" fmla="*/ 1204206 h 5795240"/>
              <a:gd name="connsiteX109-9517" fmla="*/ 9584939 w 12641071"/>
              <a:gd name="connsiteY109-9518" fmla="*/ 1079596 h 5795240"/>
              <a:gd name="connsiteX110-9519" fmla="*/ 9641995 w 12641071"/>
              <a:gd name="connsiteY110-9520" fmla="*/ 961153 h 5795240"/>
              <a:gd name="connsiteX111-9521" fmla="*/ 9653069 w 12641071"/>
              <a:gd name="connsiteY111-9522" fmla="*/ 960983 h 5795240"/>
              <a:gd name="connsiteX112-9523" fmla="*/ 9801564 w 12641071"/>
              <a:gd name="connsiteY112-9524" fmla="*/ 1196828 h 5795240"/>
              <a:gd name="connsiteX113-9525" fmla="*/ 9801566 w 12641071"/>
              <a:gd name="connsiteY113-9526" fmla="*/ 1196828 h 5795240"/>
              <a:gd name="connsiteX114-9527" fmla="*/ 9653070 w 12641071"/>
              <a:gd name="connsiteY114-9528" fmla="*/ 960982 h 5795240"/>
              <a:gd name="connsiteX115-9529" fmla="*/ 9641996 w 12641071"/>
              <a:gd name="connsiteY115-9530" fmla="*/ 961152 h 5795240"/>
              <a:gd name="connsiteX116-9531" fmla="*/ 9651917 w 12641071"/>
              <a:gd name="connsiteY116-9532" fmla="*/ 940556 h 5795240"/>
              <a:gd name="connsiteX117-9533" fmla="*/ 11050508 w 12641071"/>
              <a:gd name="connsiteY117-9534" fmla="*/ 108150 h 5795240"/>
              <a:gd name="connsiteX118-9535" fmla="*/ 12641071 w 12641071"/>
              <a:gd name="connsiteY118-9536" fmla="*/ 1698711 h 5795240"/>
              <a:gd name="connsiteX119-9537" fmla="*/ 11371062 w 12641071"/>
              <a:gd name="connsiteY119-9538" fmla="*/ 3256960 h 5795240"/>
              <a:gd name="connsiteX120-9539" fmla="*/ 11215953 w 12641071"/>
              <a:gd name="connsiteY120-9540" fmla="*/ 3280632 h 5795240"/>
              <a:gd name="connsiteX121-9541" fmla="*/ 11142318 w 12641071"/>
              <a:gd name="connsiteY121-9542" fmla="*/ 3276914 h 5795240"/>
              <a:gd name="connsiteX122-9543" fmla="*/ 11215952 w 12641071"/>
              <a:gd name="connsiteY122-9544" fmla="*/ 3280632 h 5795240"/>
              <a:gd name="connsiteX123-9545" fmla="*/ 11213133 w 12641071"/>
              <a:gd name="connsiteY123-9546" fmla="*/ 3281062 h 5795240"/>
              <a:gd name="connsiteX124-9547" fmla="*/ 11116921 w 12641071"/>
              <a:gd name="connsiteY124-9548" fmla="*/ 3285921 h 5795240"/>
              <a:gd name="connsiteX125-9549" fmla="*/ 11050507 w 12641071"/>
              <a:gd name="connsiteY125-9550" fmla="*/ 3289274 h 5795240"/>
              <a:gd name="connsiteX126-9551" fmla="*/ 11006292 w 12641071"/>
              <a:gd name="connsiteY126-9552" fmla="*/ 3287041 h 5795240"/>
              <a:gd name="connsiteX127-9553" fmla="*/ 10937101 w 12641071"/>
              <a:gd name="connsiteY127-9554" fmla="*/ 3297601 h 5795240"/>
              <a:gd name="connsiteX128-9555" fmla="*/ 10144740 w 12641071"/>
              <a:gd name="connsiteY128-9556" fmla="*/ 4089962 h 5795240"/>
              <a:gd name="connsiteX129-9557" fmla="*/ 10130374 w 12641071"/>
              <a:gd name="connsiteY129-9558" fmla="*/ 4184101 h 5795240"/>
              <a:gd name="connsiteX130-9559" fmla="*/ 10130375 w 12641071"/>
              <a:gd name="connsiteY130-9560" fmla="*/ 4184103 h 5795240"/>
              <a:gd name="connsiteX131-9561" fmla="*/ 10130656 w 12641071"/>
              <a:gd name="connsiteY131-9562" fmla="*/ 4185950 h 5795240"/>
              <a:gd name="connsiteX132-9563" fmla="*/ 10138194 w 12641071"/>
              <a:gd name="connsiteY132-9564" fmla="*/ 4335228 h 5795240"/>
              <a:gd name="connsiteX133-9565" fmla="*/ 10137710 w 12641071"/>
              <a:gd name="connsiteY133-9566" fmla="*/ 4344822 h 5795240"/>
              <a:gd name="connsiteX134-9567" fmla="*/ 10133555 w 12641071"/>
              <a:gd name="connsiteY134-9568" fmla="*/ 4427096 h 5795240"/>
              <a:gd name="connsiteX135-9569" fmla="*/ 10129312 w 12641071"/>
              <a:gd name="connsiteY135-9570" fmla="*/ 4399289 h 5795240"/>
              <a:gd name="connsiteX136-9571" fmla="*/ 10126797 w 12641071"/>
              <a:gd name="connsiteY136-9572" fmla="*/ 4349498 h 5795240"/>
              <a:gd name="connsiteX137-9573" fmla="*/ 10126796 w 12641071"/>
              <a:gd name="connsiteY137-9574" fmla="*/ 4349498 h 5795240"/>
              <a:gd name="connsiteX138-9575" fmla="*/ 10129311 w 12641071"/>
              <a:gd name="connsiteY138-9576" fmla="*/ 4399289 h 5795240"/>
              <a:gd name="connsiteX139-9577" fmla="*/ 10133554 w 12641071"/>
              <a:gd name="connsiteY139-9578" fmla="*/ 4427096 h 5795240"/>
              <a:gd name="connsiteX140-9579" fmla="*/ 10130656 w 12641071"/>
              <a:gd name="connsiteY140-9580" fmla="*/ 4484506 h 5795240"/>
              <a:gd name="connsiteX141-9581" fmla="*/ 8678182 w 12641071"/>
              <a:gd name="connsiteY141-9582" fmla="*/ 5795240 h 5795240"/>
              <a:gd name="connsiteX142-9583" fmla="*/ 7467518 w 12641071"/>
              <a:gd name="connsiteY142-9584" fmla="*/ 5151535 h 5795240"/>
              <a:gd name="connsiteX143-9585" fmla="*/ 7419945 w 12641071"/>
              <a:gd name="connsiteY143-9586" fmla="*/ 5073228 h 5795240"/>
              <a:gd name="connsiteX144-9587" fmla="*/ 7394386 w 12641071"/>
              <a:gd name="connsiteY144-9588" fmla="*/ 5031156 h 5795240"/>
              <a:gd name="connsiteX145-9589" fmla="*/ 7367299 w 12641071"/>
              <a:gd name="connsiteY145-9590" fmla="*/ 4974928 h 5795240"/>
              <a:gd name="connsiteX146-9591" fmla="*/ 7332905 w 12641071"/>
              <a:gd name="connsiteY146-9592" fmla="*/ 4903531 h 5795240"/>
              <a:gd name="connsiteX147-9593" fmla="*/ 7320958 w 12641071"/>
              <a:gd name="connsiteY147-9594" fmla="*/ 4870887 h 5795240"/>
              <a:gd name="connsiteX148-9595" fmla="*/ 7322174 w 12641071"/>
              <a:gd name="connsiteY148-9596" fmla="*/ 4872361 h 5795240"/>
              <a:gd name="connsiteX149-9597" fmla="*/ 7362630 w 12641071"/>
              <a:gd name="connsiteY149-9598" fmla="*/ 4938954 h 5795240"/>
              <a:gd name="connsiteX150-9599" fmla="*/ 7380779 w 12641071"/>
              <a:gd name="connsiteY150-9600" fmla="*/ 4976628 h 5795240"/>
              <a:gd name="connsiteX151-9601" fmla="*/ 7391210 w 12641071"/>
              <a:gd name="connsiteY151-9602" fmla="*/ 4977944 h 5795240"/>
              <a:gd name="connsiteX152-9603" fmla="*/ 7380780 w 12641071"/>
              <a:gd name="connsiteY152-9604" fmla="*/ 4976628 h 5795240"/>
              <a:gd name="connsiteX153-9605" fmla="*/ 7362631 w 12641071"/>
              <a:gd name="connsiteY153-9606" fmla="*/ 4938954 h 5795240"/>
              <a:gd name="connsiteX154-9607" fmla="*/ 7322175 w 12641071"/>
              <a:gd name="connsiteY154-9608" fmla="*/ 4872361 h 5795240"/>
              <a:gd name="connsiteX155-9609" fmla="*/ 7320959 w 12641071"/>
              <a:gd name="connsiteY155-9610" fmla="*/ 4870887 h 5795240"/>
              <a:gd name="connsiteX156-9611" fmla="*/ 7283811 w 12641071"/>
              <a:gd name="connsiteY156-9612" fmla="*/ 4769391 h 5795240"/>
              <a:gd name="connsiteX157-9613" fmla="*/ 7272112 w 12641071"/>
              <a:gd name="connsiteY157-9614" fmla="*/ 4718630 h 5795240"/>
              <a:gd name="connsiteX158-9615" fmla="*/ 7272111 w 12641071"/>
              <a:gd name="connsiteY158-9616" fmla="*/ 4718630 h 5795240"/>
              <a:gd name="connsiteX159-9617" fmla="*/ 7283810 w 12641071"/>
              <a:gd name="connsiteY159-9618" fmla="*/ 4769391 h 5795240"/>
              <a:gd name="connsiteX160-9619" fmla="*/ 7320958 w 12641071"/>
              <a:gd name="connsiteY160-9620" fmla="*/ 4870887 h 5795240"/>
              <a:gd name="connsiteX161-9621" fmla="*/ 7223551 w 12641071"/>
              <a:gd name="connsiteY161-9622" fmla="*/ 4752829 h 5795240"/>
              <a:gd name="connsiteX162-9623" fmla="*/ 6652445 w 12641071"/>
              <a:gd name="connsiteY162-9624" fmla="*/ 4516269 h 5795240"/>
              <a:gd name="connsiteX163-9625" fmla="*/ 6200873 w 12641071"/>
              <a:gd name="connsiteY163-9626" fmla="*/ 4654206 h 5795240"/>
              <a:gd name="connsiteX164-9627" fmla="*/ 6088813 w 12641071"/>
              <a:gd name="connsiteY164-9628" fmla="*/ 4746663 h 5795240"/>
              <a:gd name="connsiteX165-9629" fmla="*/ 6043019 w 12641071"/>
              <a:gd name="connsiteY165-9630" fmla="*/ 4807902 h 5795240"/>
              <a:gd name="connsiteX166-9631" fmla="*/ 6043021 w 12641071"/>
              <a:gd name="connsiteY166-9632" fmla="*/ 4807902 h 5795240"/>
              <a:gd name="connsiteX167-9633" fmla="*/ 6023271 w 12641071"/>
              <a:gd name="connsiteY167-9634" fmla="*/ 4834312 h 5795240"/>
              <a:gd name="connsiteX168-9635" fmla="*/ 5970678 w 12641071"/>
              <a:gd name="connsiteY168-9636" fmla="*/ 4892181 h 5795240"/>
              <a:gd name="connsiteX169-9637" fmla="*/ 5982717 w 12641071"/>
              <a:gd name="connsiteY169-9638" fmla="*/ 4872361 h 5795240"/>
              <a:gd name="connsiteX170-9639" fmla="*/ 5970675 w 12641071"/>
              <a:gd name="connsiteY170-9640" fmla="*/ 4892181 h 5795240"/>
              <a:gd name="connsiteX171-9641" fmla="*/ 5935320 w 12641071"/>
              <a:gd name="connsiteY171-9642" fmla="*/ 4931081 h 5795240"/>
              <a:gd name="connsiteX172-9643" fmla="*/ 4971763 w 12641071"/>
              <a:gd name="connsiteY172-9644" fmla="*/ 5330200 h 5795240"/>
              <a:gd name="connsiteX173-9645" fmla="*/ 3716172 w 12641071"/>
              <a:gd name="connsiteY173-9646" fmla="*/ 4497938 h 5795240"/>
              <a:gd name="connsiteX174-9647" fmla="*/ 3710773 w 12641071"/>
              <a:gd name="connsiteY174-9648" fmla="*/ 4483182 h 5795240"/>
              <a:gd name="connsiteX175-9649" fmla="*/ 3710773 w 12641071"/>
              <a:gd name="connsiteY175-9650" fmla="*/ 4483181 h 5795240"/>
              <a:gd name="connsiteX176-9651" fmla="*/ 3674984 w 12641071"/>
              <a:gd name="connsiteY176-9652" fmla="*/ 4385402 h 5795240"/>
              <a:gd name="connsiteX177-9653" fmla="*/ 3670349 w 12641071"/>
              <a:gd name="connsiteY177-9654" fmla="*/ 4372742 h 5795240"/>
              <a:gd name="connsiteX178-9655" fmla="*/ 3659438 w 12641071"/>
              <a:gd name="connsiteY178-9656" fmla="*/ 4330309 h 5795240"/>
              <a:gd name="connsiteX179-9657" fmla="*/ 3672084 w 12641071"/>
              <a:gd name="connsiteY179-9658" fmla="*/ 4353606 h 5795240"/>
              <a:gd name="connsiteX180-9659" fmla="*/ 3659440 w 12641071"/>
              <a:gd name="connsiteY180-9660" fmla="*/ 4330309 h 5795240"/>
              <a:gd name="connsiteX181-9661" fmla="*/ 3613217 w 12641071"/>
              <a:gd name="connsiteY181-9662" fmla="*/ 4245153 h 5795240"/>
              <a:gd name="connsiteX182-9663" fmla="*/ 3083792 w 12641071"/>
              <a:gd name="connsiteY182-9664" fmla="*/ 3963660 h 5795240"/>
              <a:gd name="connsiteX183-9665" fmla="*/ 2835272 w 12641071"/>
              <a:gd name="connsiteY183-9666" fmla="*/ 4013833 h 5795240"/>
              <a:gd name="connsiteX184-9667" fmla="*/ 2820214 w 12641071"/>
              <a:gd name="connsiteY184-9668" fmla="*/ 4022007 h 5795240"/>
              <a:gd name="connsiteX185-9669" fmla="*/ 2820212 w 12641071"/>
              <a:gd name="connsiteY185-9670" fmla="*/ 4022008 h 5795240"/>
              <a:gd name="connsiteX186-9671" fmla="*/ 2820206 w 12641071"/>
              <a:gd name="connsiteY186-9672" fmla="*/ 4022011 h 5795240"/>
              <a:gd name="connsiteX187-9673" fmla="*/ 2813481 w 12641071"/>
              <a:gd name="connsiteY187-9674" fmla="*/ 4027041 h 5795240"/>
              <a:gd name="connsiteX188-9675" fmla="*/ 2762875 w 12641071"/>
              <a:gd name="connsiteY188-9676" fmla="*/ 4057784 h 5795240"/>
              <a:gd name="connsiteX189-9677" fmla="*/ 2762878 w 12641071"/>
              <a:gd name="connsiteY189-9678" fmla="*/ 4057784 h 5795240"/>
              <a:gd name="connsiteX190-9679" fmla="*/ 2694694 w 12641071"/>
              <a:gd name="connsiteY190-9680" fmla="*/ 4099208 h 5795240"/>
              <a:gd name="connsiteX191-9681" fmla="*/ 2726822 w 12641071"/>
              <a:gd name="connsiteY191-9682" fmla="*/ 4072700 h 5795240"/>
              <a:gd name="connsiteX192-9683" fmla="*/ 2757719 w 12641071"/>
              <a:gd name="connsiteY192-9684" fmla="*/ 4055929 h 5795240"/>
              <a:gd name="connsiteX193-9685" fmla="*/ 2757718 w 12641071"/>
              <a:gd name="connsiteY193-9686" fmla="*/ 4055928 h 5795240"/>
              <a:gd name="connsiteX194-9687" fmla="*/ 2726820 w 12641071"/>
              <a:gd name="connsiteY194-9688" fmla="*/ 4072700 h 5795240"/>
              <a:gd name="connsiteX195-9689" fmla="*/ 2694692 w 12641071"/>
              <a:gd name="connsiteY195-9690" fmla="*/ 4099208 h 5795240"/>
              <a:gd name="connsiteX196-9691" fmla="*/ 2664698 w 12641071"/>
              <a:gd name="connsiteY196-9692" fmla="*/ 4117431 h 5795240"/>
              <a:gd name="connsiteX197-9693" fmla="*/ 1804544 w 12641071"/>
              <a:gd name="connsiteY197-9694" fmla="*/ 4335229 h 5795240"/>
              <a:gd name="connsiteX198-9695" fmla="*/ 0 w 12641071"/>
              <a:gd name="connsiteY198-9696" fmla="*/ 2530685 h 5795240"/>
              <a:gd name="connsiteX199-9697" fmla="*/ 1804544 w 12641071"/>
              <a:gd name="connsiteY199-9698" fmla="*/ 726143 h 5795240"/>
              <a:gd name="connsiteX200-9699" fmla="*/ 3080549 w 12641071"/>
              <a:gd name="connsiteY200-9700" fmla="*/ 1254682 h 5795240"/>
              <a:gd name="connsiteX201-9701" fmla="*/ 3268676 w 12641071"/>
              <a:gd name="connsiteY201-9702" fmla="*/ 1461167 h 5795240"/>
              <a:gd name="connsiteX202-9703" fmla="*/ 3565826 w 12641071"/>
              <a:gd name="connsiteY202-9704" fmla="*/ 1551935 h 5795240"/>
              <a:gd name="connsiteX203-9705" fmla="*/ 4086504 w 12641071"/>
              <a:gd name="connsiteY203-9706" fmla="*/ 1127574 h 5795240"/>
              <a:gd name="connsiteX204-9707" fmla="*/ 4094702 w 12641071"/>
              <a:gd name="connsiteY204-9708" fmla="*/ 1046255 h 5795240"/>
              <a:gd name="connsiteX205-9709" fmla="*/ 4101065 w 12641071"/>
              <a:gd name="connsiteY205-9710" fmla="*/ 1044040 h 5795240"/>
              <a:gd name="connsiteX206-9711" fmla="*/ 4097301 w 12641071"/>
              <a:gd name="connsiteY206-9712" fmla="*/ 1118570 h 5795240"/>
              <a:gd name="connsiteX207-9713" fmla="*/ 4103078 w 12641071"/>
              <a:gd name="connsiteY207-9714" fmla="*/ 1004204 h 5795240"/>
              <a:gd name="connsiteX208-9715" fmla="*/ 5215874 w 12641071"/>
              <a:gd name="connsiteY208-9716" fmla="*/ 0 h 5795240"/>
              <a:gd name="connsiteX0-9717" fmla="*/ 5964869 w 12641071"/>
              <a:gd name="connsiteY0-9718" fmla="*/ 4795171 h 5795240"/>
              <a:gd name="connsiteX1-9719" fmla="*/ 6019264 w 12641071"/>
              <a:gd name="connsiteY1-9720" fmla="*/ 4804905 h 5795240"/>
              <a:gd name="connsiteX2-9721" fmla="*/ 6036570 w 12641071"/>
              <a:gd name="connsiteY2-9722" fmla="*/ 4807089 h 5795240"/>
              <a:gd name="connsiteX3-9723" fmla="*/ 6019265 w 12641071"/>
              <a:gd name="connsiteY3-9724" fmla="*/ 4804905 h 5795240"/>
              <a:gd name="connsiteX4-9725" fmla="*/ 5964869 w 12641071"/>
              <a:gd name="connsiteY4-9726" fmla="*/ 4795171 h 5795240"/>
              <a:gd name="connsiteX5-9727" fmla="*/ 3682364 w 12641071"/>
              <a:gd name="connsiteY5-9728" fmla="*/ 4386723 h 5795240"/>
              <a:gd name="connsiteX6-9729" fmla="*/ 3772428 w 12641071"/>
              <a:gd name="connsiteY6-9730" fmla="*/ 4402840 h 5795240"/>
              <a:gd name="connsiteX7-9731" fmla="*/ 3772428 w 12641071"/>
              <a:gd name="connsiteY7-9732" fmla="*/ 4402840 h 5795240"/>
              <a:gd name="connsiteX8-9733" fmla="*/ 3682364 w 12641071"/>
              <a:gd name="connsiteY8-9734" fmla="*/ 4386723 h 5795240"/>
              <a:gd name="connsiteX9-9735" fmla="*/ 6034389 w 12641071"/>
              <a:gd name="connsiteY9-9736" fmla="*/ 371047 h 5795240"/>
              <a:gd name="connsiteX10-9737" fmla="*/ 5912002 w 12641071"/>
              <a:gd name="connsiteY10-9738" fmla="*/ 413650 h 5795240"/>
              <a:gd name="connsiteX11-9739" fmla="*/ 5912002 w 12641071"/>
              <a:gd name="connsiteY11-9740" fmla="*/ 413650 h 5795240"/>
              <a:gd name="connsiteX12-9741" fmla="*/ 6034389 w 12641071"/>
              <a:gd name="connsiteY12-9742" fmla="*/ 371047 h 5795240"/>
              <a:gd name="connsiteX13-9743" fmla="*/ 5215874 w 12641071"/>
              <a:gd name="connsiteY13-9744" fmla="*/ 0 h 5795240"/>
              <a:gd name="connsiteX14-9745" fmla="*/ 5927386 w 12641071"/>
              <a:gd name="connsiteY14-9746" fmla="*/ 255427 h 5795240"/>
              <a:gd name="connsiteX15-9747" fmla="*/ 5974443 w 12641071"/>
              <a:gd name="connsiteY15-9748" fmla="*/ 298195 h 5795240"/>
              <a:gd name="connsiteX16-9749" fmla="*/ 5974448 w 12641071"/>
              <a:gd name="connsiteY16-9750" fmla="*/ 298200 h 5795240"/>
              <a:gd name="connsiteX17-9751" fmla="*/ 6006819 w 12641071"/>
              <a:gd name="connsiteY17-9752" fmla="*/ 327622 h 5795240"/>
              <a:gd name="connsiteX18-9753" fmla="*/ 6043427 w 12641071"/>
              <a:gd name="connsiteY18-9754" fmla="*/ 367901 h 5795240"/>
              <a:gd name="connsiteX19-9755" fmla="*/ 6043429 w 12641071"/>
              <a:gd name="connsiteY19-9756" fmla="*/ 367901 h 5795240"/>
              <a:gd name="connsiteX20-9757" fmla="*/ 6079014 w 12641071"/>
              <a:gd name="connsiteY20-9758" fmla="*/ 407056 h 5795240"/>
              <a:gd name="connsiteX21-9759" fmla="*/ 6105193 w 12641071"/>
              <a:gd name="connsiteY21-9760" fmla="*/ 442067 h 5795240"/>
              <a:gd name="connsiteX22-9761" fmla="*/ 6069206 w 12641071"/>
              <a:gd name="connsiteY22-9762" fmla="*/ 409359 h 5795240"/>
              <a:gd name="connsiteX23-9763" fmla="*/ 6105193 w 12641071"/>
              <a:gd name="connsiteY23-9764" fmla="*/ 442069 h 5795240"/>
              <a:gd name="connsiteX24-9765" fmla="*/ 6143408 w 12641071"/>
              <a:gd name="connsiteY24-9766" fmla="*/ 493169 h 5795240"/>
              <a:gd name="connsiteX25-9767" fmla="*/ 6143427 w 12641071"/>
              <a:gd name="connsiteY25-9768" fmla="*/ 493200 h 5795240"/>
              <a:gd name="connsiteX26-9769" fmla="*/ 6215965 w 12641071"/>
              <a:gd name="connsiteY26-9770" fmla="*/ 619406 h 5795240"/>
              <a:gd name="connsiteX27-9771" fmla="*/ 6234035 w 12641071"/>
              <a:gd name="connsiteY27-9772" fmla="*/ 658746 h 5795240"/>
              <a:gd name="connsiteX28-9773" fmla="*/ 6274009 w 12641071"/>
              <a:gd name="connsiteY28-9774" fmla="*/ 760197 h 5795240"/>
              <a:gd name="connsiteX29-9775" fmla="*/ 6287839 w 12641071"/>
              <a:gd name="connsiteY29-9776" fmla="*/ 801938 h 5795240"/>
              <a:gd name="connsiteX30-9777" fmla="*/ 6321546 w 12641071"/>
              <a:gd name="connsiteY30-9778" fmla="*/ 948207 h 5795240"/>
              <a:gd name="connsiteX31-9779" fmla="*/ 6321550 w 12641071"/>
              <a:gd name="connsiteY31-9780" fmla="*/ 948224 h 5795240"/>
              <a:gd name="connsiteX32-9781" fmla="*/ 6334438 w 12641071"/>
              <a:gd name="connsiteY32-9782" fmla="*/ 1118571 h 5795240"/>
              <a:gd name="connsiteX33-9783" fmla="*/ 6334438 w 12641071"/>
              <a:gd name="connsiteY33-9784" fmla="*/ 1118570 h 5795240"/>
              <a:gd name="connsiteX34-9785" fmla="*/ 6321550 w 12641071"/>
              <a:gd name="connsiteY34-9786" fmla="*/ 948222 h 5795240"/>
              <a:gd name="connsiteX35-9787" fmla="*/ 6321546 w 12641071"/>
              <a:gd name="connsiteY35-9788" fmla="*/ 948207 h 5795240"/>
              <a:gd name="connsiteX36-9789" fmla="*/ 6295696 w 12641071"/>
              <a:gd name="connsiteY36-9790" fmla="*/ 825653 h 5795240"/>
              <a:gd name="connsiteX37-9791" fmla="*/ 6287839 w 12641071"/>
              <a:gd name="connsiteY37-9792" fmla="*/ 801938 h 5795240"/>
              <a:gd name="connsiteX38-9793" fmla="*/ 6284151 w 12641071"/>
              <a:gd name="connsiteY38-9794" fmla="*/ 785941 h 5795240"/>
              <a:gd name="connsiteX39-9795" fmla="*/ 6274009 w 12641071"/>
              <a:gd name="connsiteY39-9796" fmla="*/ 760197 h 5795240"/>
              <a:gd name="connsiteX40-9797" fmla="*/ 6256852 w 12641071"/>
              <a:gd name="connsiteY40-9798" fmla="*/ 708420 h 5795240"/>
              <a:gd name="connsiteX41-9799" fmla="*/ 6234035 w 12641071"/>
              <a:gd name="connsiteY41-9800" fmla="*/ 658746 h 5795240"/>
              <a:gd name="connsiteX42-9801" fmla="*/ 6224136 w 12641071"/>
              <a:gd name="connsiteY42-9802" fmla="*/ 633624 h 5795240"/>
              <a:gd name="connsiteX43-9803" fmla="*/ 6215965 w 12641071"/>
              <a:gd name="connsiteY43-9804" fmla="*/ 619406 h 5795240"/>
              <a:gd name="connsiteX44-9805" fmla="*/ 6205824 w 12641071"/>
              <a:gd name="connsiteY44-9806" fmla="*/ 597325 h 5795240"/>
              <a:gd name="connsiteX45-9807" fmla="*/ 6143427 w 12641071"/>
              <a:gd name="connsiteY45-9808" fmla="*/ 493200 h 5795240"/>
              <a:gd name="connsiteX46-9809" fmla="*/ 6143408 w 12641071"/>
              <a:gd name="connsiteY46-9810" fmla="*/ 493167 h 5795240"/>
              <a:gd name="connsiteX47-9811" fmla="*/ 6105193 w 12641071"/>
              <a:gd name="connsiteY47-9812" fmla="*/ 442067 h 5795240"/>
              <a:gd name="connsiteX48-9813" fmla="*/ 6141460 w 12641071"/>
              <a:gd name="connsiteY48-9814" fmla="*/ 475027 h 5795240"/>
              <a:gd name="connsiteX49-9815" fmla="*/ 6788665 w 12641071"/>
              <a:gd name="connsiteY49-9816" fmla="*/ 707369 h 5795240"/>
              <a:gd name="connsiteX50-9817" fmla="*/ 7184710 w 12641071"/>
              <a:gd name="connsiteY50-9818" fmla="*/ 627411 h 5795240"/>
              <a:gd name="connsiteX51-9819" fmla="*/ 7264545 w 12641071"/>
              <a:gd name="connsiteY51-9820" fmla="*/ 588952 h 5795240"/>
              <a:gd name="connsiteX52-9821" fmla="*/ 7213686 w 12641071"/>
              <a:gd name="connsiteY52-9822" fmla="*/ 626983 h 5795240"/>
              <a:gd name="connsiteX53-9823" fmla="*/ 7128319 w 12641071"/>
              <a:gd name="connsiteY53-9824" fmla="*/ 705504 h 5795240"/>
              <a:gd name="connsiteX54-9825" fmla="*/ 7083110 w 12641071"/>
              <a:gd name="connsiteY54-9826" fmla="*/ 757072 h 5795240"/>
              <a:gd name="connsiteX55-9827" fmla="*/ 7083111 w 12641071"/>
              <a:gd name="connsiteY55-9828" fmla="*/ 757072 h 5795240"/>
              <a:gd name="connsiteX56-9829" fmla="*/ 7128319 w 12641071"/>
              <a:gd name="connsiteY56-9830" fmla="*/ 705506 h 5795240"/>
              <a:gd name="connsiteX57-9831" fmla="*/ 7213686 w 12641071"/>
              <a:gd name="connsiteY57-9832" fmla="*/ 626984 h 5795240"/>
              <a:gd name="connsiteX58-9833" fmla="*/ 7264545 w 12641071"/>
              <a:gd name="connsiteY58-9834" fmla="*/ 588953 h 5795240"/>
              <a:gd name="connsiteX59-9835" fmla="*/ 7273651 w 12641071"/>
              <a:gd name="connsiteY59-9836" fmla="*/ 584566 h 5795240"/>
              <a:gd name="connsiteX60-9837" fmla="*/ 7314851 w 12641071"/>
              <a:gd name="connsiteY60-9838" fmla="*/ 559537 h 5795240"/>
              <a:gd name="connsiteX61-9839" fmla="*/ 7354131 w 12641071"/>
              <a:gd name="connsiteY61-9840" fmla="*/ 565467 h 5795240"/>
              <a:gd name="connsiteX62-9841" fmla="*/ 7429608 w 12641071"/>
              <a:gd name="connsiteY62-9842" fmla="*/ 586051 h 5795240"/>
              <a:gd name="connsiteX63-9843" fmla="*/ 7429611 w 12641071"/>
              <a:gd name="connsiteY63-9844" fmla="*/ 586050 h 5795240"/>
              <a:gd name="connsiteX64-9845" fmla="*/ 7354132 w 12641071"/>
              <a:gd name="connsiteY64-9846" fmla="*/ 565465 h 5795240"/>
              <a:gd name="connsiteX65-9847" fmla="*/ 7314853 w 12641071"/>
              <a:gd name="connsiteY65-9848" fmla="*/ 559536 h 5795240"/>
              <a:gd name="connsiteX66-9849" fmla="*/ 7314851 w 12641071"/>
              <a:gd name="connsiteY66-9850" fmla="*/ 559537 h 5795240"/>
              <a:gd name="connsiteX67-9851" fmla="*/ 7314849 w 12641071"/>
              <a:gd name="connsiteY67-9852" fmla="*/ 559537 h 5795240"/>
              <a:gd name="connsiteX68-9853" fmla="*/ 7273651 w 12641071"/>
              <a:gd name="connsiteY68-9854" fmla="*/ 584565 h 5795240"/>
              <a:gd name="connsiteX69-9855" fmla="*/ 7264545 w 12641071"/>
              <a:gd name="connsiteY69-9856" fmla="*/ 588952 h 5795240"/>
              <a:gd name="connsiteX70-9857" fmla="*/ 7296407 w 12641071"/>
              <a:gd name="connsiteY70-9858" fmla="*/ 565126 h 5795240"/>
              <a:gd name="connsiteX71-9859" fmla="*/ 7307447 w 12641071"/>
              <a:gd name="connsiteY71-9860" fmla="*/ 558419 h 5795240"/>
              <a:gd name="connsiteX72-9861" fmla="*/ 7307450 w 12641071"/>
              <a:gd name="connsiteY72-9862" fmla="*/ 558419 h 5795240"/>
              <a:gd name="connsiteX73-9863" fmla="*/ 7385004 w 12641071"/>
              <a:gd name="connsiteY73-9864" fmla="*/ 511303 h 5795240"/>
              <a:gd name="connsiteX74-9865" fmla="*/ 7391626 w 12641071"/>
              <a:gd name="connsiteY74-9866" fmla="*/ 508114 h 5795240"/>
              <a:gd name="connsiteX75-9867" fmla="*/ 7391631 w 12641071"/>
              <a:gd name="connsiteY75-9868" fmla="*/ 508110 h 5795240"/>
              <a:gd name="connsiteX76-9869" fmla="*/ 7478934 w 12641071"/>
              <a:gd name="connsiteY76-9870" fmla="*/ 466053 h 5795240"/>
              <a:gd name="connsiteX77-9871" fmla="*/ 7897193 w 12641071"/>
              <a:gd name="connsiteY77-9872" fmla="*/ 381611 h 5795240"/>
              <a:gd name="connsiteX78-9873" fmla="*/ 8788216 w 12641071"/>
              <a:gd name="connsiteY78-9874" fmla="*/ 855364 h 5795240"/>
              <a:gd name="connsiteX79-9875" fmla="*/ 8832362 w 12641071"/>
              <a:gd name="connsiteY79-9876" fmla="*/ 928030 h 5795240"/>
              <a:gd name="connsiteX80-9877" fmla="*/ 8832362 w 12641071"/>
              <a:gd name="connsiteY80-9878" fmla="*/ 928033 h 5795240"/>
              <a:gd name="connsiteX81-9879" fmla="*/ 8842040 w 12641071"/>
              <a:gd name="connsiteY81-9880" fmla="*/ 943961 h 5795240"/>
              <a:gd name="connsiteX82-9881" fmla="*/ 8856144 w 12641071"/>
              <a:gd name="connsiteY82-9882" fmla="*/ 973241 h 5795240"/>
              <a:gd name="connsiteX83-9883" fmla="*/ 8856145 w 12641071"/>
              <a:gd name="connsiteY83-9884" fmla="*/ 973241 h 5795240"/>
              <a:gd name="connsiteX84-9885" fmla="*/ 8878117 w 12641071"/>
              <a:gd name="connsiteY84-9886" fmla="*/ 1018851 h 5795240"/>
              <a:gd name="connsiteX85-9887" fmla="*/ 8877719 w 12641071"/>
              <a:gd name="connsiteY85-9888" fmla="*/ 1018369 h 5795240"/>
              <a:gd name="connsiteX86-9889" fmla="*/ 8853250 w 12641071"/>
              <a:gd name="connsiteY86-9890" fmla="*/ 973288 h 5795240"/>
              <a:gd name="connsiteX87-9891" fmla="*/ 8853249 w 12641071"/>
              <a:gd name="connsiteY87-9892" fmla="*/ 973288 h 5795240"/>
              <a:gd name="connsiteX88-9893" fmla="*/ 8853248 w 12641071"/>
              <a:gd name="connsiteY88-9894" fmla="*/ 973287 h 5795240"/>
              <a:gd name="connsiteX89-9895" fmla="*/ 8849677 w 12641071"/>
              <a:gd name="connsiteY89-9896" fmla="*/ 973341 h 5795240"/>
              <a:gd name="connsiteX90-9897" fmla="*/ 8641543 w 12641071"/>
              <a:gd name="connsiteY90-9898" fmla="*/ 916577 h 5795240"/>
              <a:gd name="connsiteX91-9899" fmla="*/ 8641545 w 12641071"/>
              <a:gd name="connsiteY91-9900" fmla="*/ 916580 h 5795240"/>
              <a:gd name="connsiteX92-9901" fmla="*/ 8849676 w 12641071"/>
              <a:gd name="connsiteY92-9902" fmla="*/ 973343 h 5795240"/>
              <a:gd name="connsiteX93-9903" fmla="*/ 8853248 w 12641071"/>
              <a:gd name="connsiteY93-9904" fmla="*/ 973288 h 5795240"/>
              <a:gd name="connsiteX94-9905" fmla="*/ 8877719 w 12641071"/>
              <a:gd name="connsiteY94-9906" fmla="*/ 1018371 h 5795240"/>
              <a:gd name="connsiteX95-9907" fmla="*/ 8878116 w 12641071"/>
              <a:gd name="connsiteY95-9908" fmla="*/ 1018851 h 5795240"/>
              <a:gd name="connsiteX96-9909" fmla="*/ 8887288 w 12641071"/>
              <a:gd name="connsiteY96-9910" fmla="*/ 1037892 h 5795240"/>
              <a:gd name="connsiteX97-9911" fmla="*/ 8949899 w 12641071"/>
              <a:gd name="connsiteY97-9912" fmla="*/ 1239592 h 5795240"/>
              <a:gd name="connsiteX98-9913" fmla="*/ 8968437 w 12641071"/>
              <a:gd name="connsiteY98-9914" fmla="*/ 1423482 h 5795240"/>
              <a:gd name="connsiteX99-9915" fmla="*/ 8949899 w 12641071"/>
              <a:gd name="connsiteY99-9916" fmla="*/ 1239591 h 5795240"/>
              <a:gd name="connsiteX100-9917" fmla="*/ 8887288 w 12641071"/>
              <a:gd name="connsiteY100-9918" fmla="*/ 1037890 h 5795240"/>
              <a:gd name="connsiteX101-9919" fmla="*/ 8878116 w 12641071"/>
              <a:gd name="connsiteY101-9920" fmla="*/ 1018851 h 5795240"/>
              <a:gd name="connsiteX102-9921" fmla="*/ 8931285 w 12641071"/>
              <a:gd name="connsiteY102-9922" fmla="*/ 1083292 h 5795240"/>
              <a:gd name="connsiteX103-9923" fmla="*/ 9241478 w 12641071"/>
              <a:gd name="connsiteY103-9924" fmla="*/ 1211778 h 5795240"/>
              <a:gd name="connsiteX104-9925" fmla="*/ 9605238 w 12641071"/>
              <a:gd name="connsiteY104-9926" fmla="*/ 1018369 h 5795240"/>
              <a:gd name="connsiteX105-9927" fmla="*/ 9636247 w 12641071"/>
              <a:gd name="connsiteY105-9928" fmla="*/ 961241 h 5795240"/>
              <a:gd name="connsiteX106-9929" fmla="*/ 9641995 w 12641071"/>
              <a:gd name="connsiteY106-9930" fmla="*/ 961152 h 5795240"/>
              <a:gd name="connsiteX107-9931" fmla="*/ 9584939 w 12641071"/>
              <a:gd name="connsiteY107-9932" fmla="*/ 1079594 h 5795240"/>
              <a:gd name="connsiteX108-9933" fmla="*/ 9546257 w 12641071"/>
              <a:gd name="connsiteY108-9934" fmla="*/ 1204206 h 5795240"/>
              <a:gd name="connsiteX109-9935" fmla="*/ 9584939 w 12641071"/>
              <a:gd name="connsiteY109-9936" fmla="*/ 1079596 h 5795240"/>
              <a:gd name="connsiteX110-9937" fmla="*/ 9641995 w 12641071"/>
              <a:gd name="connsiteY110-9938" fmla="*/ 961153 h 5795240"/>
              <a:gd name="connsiteX111-9939" fmla="*/ 9653069 w 12641071"/>
              <a:gd name="connsiteY111-9940" fmla="*/ 960983 h 5795240"/>
              <a:gd name="connsiteX112-9941" fmla="*/ 9801564 w 12641071"/>
              <a:gd name="connsiteY112-9942" fmla="*/ 1196828 h 5795240"/>
              <a:gd name="connsiteX113-9943" fmla="*/ 9801566 w 12641071"/>
              <a:gd name="connsiteY113-9944" fmla="*/ 1196828 h 5795240"/>
              <a:gd name="connsiteX114-9945" fmla="*/ 9653070 w 12641071"/>
              <a:gd name="connsiteY114-9946" fmla="*/ 960982 h 5795240"/>
              <a:gd name="connsiteX115-9947" fmla="*/ 9641996 w 12641071"/>
              <a:gd name="connsiteY115-9948" fmla="*/ 961152 h 5795240"/>
              <a:gd name="connsiteX116-9949" fmla="*/ 9651917 w 12641071"/>
              <a:gd name="connsiteY116-9950" fmla="*/ 940556 h 5795240"/>
              <a:gd name="connsiteX117-9951" fmla="*/ 11050508 w 12641071"/>
              <a:gd name="connsiteY117-9952" fmla="*/ 108150 h 5795240"/>
              <a:gd name="connsiteX118-9953" fmla="*/ 12641071 w 12641071"/>
              <a:gd name="connsiteY118-9954" fmla="*/ 1698711 h 5795240"/>
              <a:gd name="connsiteX119-9955" fmla="*/ 11371062 w 12641071"/>
              <a:gd name="connsiteY119-9956" fmla="*/ 3256960 h 5795240"/>
              <a:gd name="connsiteX120-9957" fmla="*/ 11215953 w 12641071"/>
              <a:gd name="connsiteY120-9958" fmla="*/ 3280632 h 5795240"/>
              <a:gd name="connsiteX121-9959" fmla="*/ 11142318 w 12641071"/>
              <a:gd name="connsiteY121-9960" fmla="*/ 3276914 h 5795240"/>
              <a:gd name="connsiteX122-9961" fmla="*/ 11215952 w 12641071"/>
              <a:gd name="connsiteY122-9962" fmla="*/ 3280632 h 5795240"/>
              <a:gd name="connsiteX123-9963" fmla="*/ 11213133 w 12641071"/>
              <a:gd name="connsiteY123-9964" fmla="*/ 3281062 h 5795240"/>
              <a:gd name="connsiteX124-9965" fmla="*/ 11116921 w 12641071"/>
              <a:gd name="connsiteY124-9966" fmla="*/ 3285921 h 5795240"/>
              <a:gd name="connsiteX125-9967" fmla="*/ 11050507 w 12641071"/>
              <a:gd name="connsiteY125-9968" fmla="*/ 3289274 h 5795240"/>
              <a:gd name="connsiteX126-9969" fmla="*/ 11006292 w 12641071"/>
              <a:gd name="connsiteY126-9970" fmla="*/ 3287041 h 5795240"/>
              <a:gd name="connsiteX127-9971" fmla="*/ 10937101 w 12641071"/>
              <a:gd name="connsiteY127-9972" fmla="*/ 3297601 h 5795240"/>
              <a:gd name="connsiteX128-9973" fmla="*/ 10144740 w 12641071"/>
              <a:gd name="connsiteY128-9974" fmla="*/ 4089962 h 5795240"/>
              <a:gd name="connsiteX129-9975" fmla="*/ 10130374 w 12641071"/>
              <a:gd name="connsiteY129-9976" fmla="*/ 4184101 h 5795240"/>
              <a:gd name="connsiteX130-9977" fmla="*/ 10130375 w 12641071"/>
              <a:gd name="connsiteY130-9978" fmla="*/ 4184103 h 5795240"/>
              <a:gd name="connsiteX131-9979" fmla="*/ 10130656 w 12641071"/>
              <a:gd name="connsiteY131-9980" fmla="*/ 4185950 h 5795240"/>
              <a:gd name="connsiteX132-9981" fmla="*/ 10138194 w 12641071"/>
              <a:gd name="connsiteY132-9982" fmla="*/ 4335228 h 5795240"/>
              <a:gd name="connsiteX133-9983" fmla="*/ 10137710 w 12641071"/>
              <a:gd name="connsiteY133-9984" fmla="*/ 4344822 h 5795240"/>
              <a:gd name="connsiteX134-9985" fmla="*/ 10133555 w 12641071"/>
              <a:gd name="connsiteY134-9986" fmla="*/ 4427096 h 5795240"/>
              <a:gd name="connsiteX135-9987" fmla="*/ 10129312 w 12641071"/>
              <a:gd name="connsiteY135-9988" fmla="*/ 4399289 h 5795240"/>
              <a:gd name="connsiteX136-9989" fmla="*/ 10126797 w 12641071"/>
              <a:gd name="connsiteY136-9990" fmla="*/ 4349498 h 5795240"/>
              <a:gd name="connsiteX137-9991" fmla="*/ 10126796 w 12641071"/>
              <a:gd name="connsiteY137-9992" fmla="*/ 4349498 h 5795240"/>
              <a:gd name="connsiteX138-9993" fmla="*/ 10129311 w 12641071"/>
              <a:gd name="connsiteY138-9994" fmla="*/ 4399289 h 5795240"/>
              <a:gd name="connsiteX139-9995" fmla="*/ 10133554 w 12641071"/>
              <a:gd name="connsiteY139-9996" fmla="*/ 4427096 h 5795240"/>
              <a:gd name="connsiteX140-9997" fmla="*/ 10130656 w 12641071"/>
              <a:gd name="connsiteY140-9998" fmla="*/ 4484506 h 5795240"/>
              <a:gd name="connsiteX141-9999" fmla="*/ 8678182 w 12641071"/>
              <a:gd name="connsiteY141-10000" fmla="*/ 5795240 h 5795240"/>
              <a:gd name="connsiteX142-10001" fmla="*/ 7467518 w 12641071"/>
              <a:gd name="connsiteY142-10002" fmla="*/ 5151535 h 5795240"/>
              <a:gd name="connsiteX143-10003" fmla="*/ 7419945 w 12641071"/>
              <a:gd name="connsiteY143-10004" fmla="*/ 5073228 h 5795240"/>
              <a:gd name="connsiteX144-10005" fmla="*/ 7394386 w 12641071"/>
              <a:gd name="connsiteY144-10006" fmla="*/ 5031156 h 5795240"/>
              <a:gd name="connsiteX145-10007" fmla="*/ 7367299 w 12641071"/>
              <a:gd name="connsiteY145-10008" fmla="*/ 4974928 h 5795240"/>
              <a:gd name="connsiteX146-10009" fmla="*/ 7332905 w 12641071"/>
              <a:gd name="connsiteY146-10010" fmla="*/ 4903531 h 5795240"/>
              <a:gd name="connsiteX147-10011" fmla="*/ 7320958 w 12641071"/>
              <a:gd name="connsiteY147-10012" fmla="*/ 4870887 h 5795240"/>
              <a:gd name="connsiteX148-10013" fmla="*/ 7322174 w 12641071"/>
              <a:gd name="connsiteY148-10014" fmla="*/ 4872361 h 5795240"/>
              <a:gd name="connsiteX149-10015" fmla="*/ 7362630 w 12641071"/>
              <a:gd name="connsiteY149-10016" fmla="*/ 4938954 h 5795240"/>
              <a:gd name="connsiteX150-10017" fmla="*/ 7380779 w 12641071"/>
              <a:gd name="connsiteY150-10018" fmla="*/ 4976628 h 5795240"/>
              <a:gd name="connsiteX151-10019" fmla="*/ 7391210 w 12641071"/>
              <a:gd name="connsiteY151-10020" fmla="*/ 4977944 h 5795240"/>
              <a:gd name="connsiteX152-10021" fmla="*/ 7380780 w 12641071"/>
              <a:gd name="connsiteY152-10022" fmla="*/ 4976628 h 5795240"/>
              <a:gd name="connsiteX153-10023" fmla="*/ 7362631 w 12641071"/>
              <a:gd name="connsiteY153-10024" fmla="*/ 4938954 h 5795240"/>
              <a:gd name="connsiteX154-10025" fmla="*/ 7322175 w 12641071"/>
              <a:gd name="connsiteY154-10026" fmla="*/ 4872361 h 5795240"/>
              <a:gd name="connsiteX155-10027" fmla="*/ 7320959 w 12641071"/>
              <a:gd name="connsiteY155-10028" fmla="*/ 4870887 h 5795240"/>
              <a:gd name="connsiteX156-10029" fmla="*/ 7283811 w 12641071"/>
              <a:gd name="connsiteY156-10030" fmla="*/ 4769391 h 5795240"/>
              <a:gd name="connsiteX157-10031" fmla="*/ 7272112 w 12641071"/>
              <a:gd name="connsiteY157-10032" fmla="*/ 4718630 h 5795240"/>
              <a:gd name="connsiteX158-10033" fmla="*/ 7272111 w 12641071"/>
              <a:gd name="connsiteY158-10034" fmla="*/ 4718630 h 5795240"/>
              <a:gd name="connsiteX159-10035" fmla="*/ 7283810 w 12641071"/>
              <a:gd name="connsiteY159-10036" fmla="*/ 4769391 h 5795240"/>
              <a:gd name="connsiteX160-10037" fmla="*/ 7320958 w 12641071"/>
              <a:gd name="connsiteY160-10038" fmla="*/ 4870887 h 5795240"/>
              <a:gd name="connsiteX161-10039" fmla="*/ 7223551 w 12641071"/>
              <a:gd name="connsiteY161-10040" fmla="*/ 4752829 h 5795240"/>
              <a:gd name="connsiteX162-10041" fmla="*/ 6652445 w 12641071"/>
              <a:gd name="connsiteY162-10042" fmla="*/ 4516269 h 5795240"/>
              <a:gd name="connsiteX163-10043" fmla="*/ 6200873 w 12641071"/>
              <a:gd name="connsiteY163-10044" fmla="*/ 4654206 h 5795240"/>
              <a:gd name="connsiteX164-10045" fmla="*/ 6088813 w 12641071"/>
              <a:gd name="connsiteY164-10046" fmla="*/ 4746663 h 5795240"/>
              <a:gd name="connsiteX165-10047" fmla="*/ 6043019 w 12641071"/>
              <a:gd name="connsiteY165-10048" fmla="*/ 4807902 h 5795240"/>
              <a:gd name="connsiteX166-10049" fmla="*/ 6043021 w 12641071"/>
              <a:gd name="connsiteY166-10050" fmla="*/ 4807902 h 5795240"/>
              <a:gd name="connsiteX167-10051" fmla="*/ 6023271 w 12641071"/>
              <a:gd name="connsiteY167-10052" fmla="*/ 4834312 h 5795240"/>
              <a:gd name="connsiteX168-10053" fmla="*/ 5970678 w 12641071"/>
              <a:gd name="connsiteY168-10054" fmla="*/ 4892181 h 5795240"/>
              <a:gd name="connsiteX169-10055" fmla="*/ 5982717 w 12641071"/>
              <a:gd name="connsiteY169-10056" fmla="*/ 4872361 h 5795240"/>
              <a:gd name="connsiteX170-10057" fmla="*/ 5970675 w 12641071"/>
              <a:gd name="connsiteY170-10058" fmla="*/ 4892181 h 5795240"/>
              <a:gd name="connsiteX171-10059" fmla="*/ 5935320 w 12641071"/>
              <a:gd name="connsiteY171-10060" fmla="*/ 4931081 h 5795240"/>
              <a:gd name="connsiteX172-10061" fmla="*/ 4971763 w 12641071"/>
              <a:gd name="connsiteY172-10062" fmla="*/ 5330200 h 5795240"/>
              <a:gd name="connsiteX173-10063" fmla="*/ 3716172 w 12641071"/>
              <a:gd name="connsiteY173-10064" fmla="*/ 4497938 h 5795240"/>
              <a:gd name="connsiteX174-10065" fmla="*/ 3710773 w 12641071"/>
              <a:gd name="connsiteY174-10066" fmla="*/ 4483182 h 5795240"/>
              <a:gd name="connsiteX175-10067" fmla="*/ 3710773 w 12641071"/>
              <a:gd name="connsiteY175-10068" fmla="*/ 4483181 h 5795240"/>
              <a:gd name="connsiteX176-10069" fmla="*/ 3674984 w 12641071"/>
              <a:gd name="connsiteY176-10070" fmla="*/ 4385402 h 5795240"/>
              <a:gd name="connsiteX177-10071" fmla="*/ 3670349 w 12641071"/>
              <a:gd name="connsiteY177-10072" fmla="*/ 4372742 h 5795240"/>
              <a:gd name="connsiteX178-10073" fmla="*/ 3659438 w 12641071"/>
              <a:gd name="connsiteY178-10074" fmla="*/ 4330309 h 5795240"/>
              <a:gd name="connsiteX179-10075" fmla="*/ 3672084 w 12641071"/>
              <a:gd name="connsiteY179-10076" fmla="*/ 4353606 h 5795240"/>
              <a:gd name="connsiteX180-10077" fmla="*/ 3659440 w 12641071"/>
              <a:gd name="connsiteY180-10078" fmla="*/ 4330309 h 5795240"/>
              <a:gd name="connsiteX181-10079" fmla="*/ 3613217 w 12641071"/>
              <a:gd name="connsiteY181-10080" fmla="*/ 4245153 h 5795240"/>
              <a:gd name="connsiteX182-10081" fmla="*/ 3083792 w 12641071"/>
              <a:gd name="connsiteY182-10082" fmla="*/ 3963660 h 5795240"/>
              <a:gd name="connsiteX183-10083" fmla="*/ 2835272 w 12641071"/>
              <a:gd name="connsiteY183-10084" fmla="*/ 4013833 h 5795240"/>
              <a:gd name="connsiteX184-10085" fmla="*/ 2820214 w 12641071"/>
              <a:gd name="connsiteY184-10086" fmla="*/ 4022007 h 5795240"/>
              <a:gd name="connsiteX185-10087" fmla="*/ 2820212 w 12641071"/>
              <a:gd name="connsiteY185-10088" fmla="*/ 4022008 h 5795240"/>
              <a:gd name="connsiteX186-10089" fmla="*/ 2820206 w 12641071"/>
              <a:gd name="connsiteY186-10090" fmla="*/ 4022011 h 5795240"/>
              <a:gd name="connsiteX187-10091" fmla="*/ 2813481 w 12641071"/>
              <a:gd name="connsiteY187-10092" fmla="*/ 4027041 h 5795240"/>
              <a:gd name="connsiteX188-10093" fmla="*/ 2762875 w 12641071"/>
              <a:gd name="connsiteY188-10094" fmla="*/ 4057784 h 5795240"/>
              <a:gd name="connsiteX189-10095" fmla="*/ 2762878 w 12641071"/>
              <a:gd name="connsiteY189-10096" fmla="*/ 4057784 h 5795240"/>
              <a:gd name="connsiteX190-10097" fmla="*/ 2694694 w 12641071"/>
              <a:gd name="connsiteY190-10098" fmla="*/ 4099208 h 5795240"/>
              <a:gd name="connsiteX191-10099" fmla="*/ 2726822 w 12641071"/>
              <a:gd name="connsiteY191-10100" fmla="*/ 4072700 h 5795240"/>
              <a:gd name="connsiteX192-10101" fmla="*/ 2757719 w 12641071"/>
              <a:gd name="connsiteY192-10102" fmla="*/ 4055929 h 5795240"/>
              <a:gd name="connsiteX193-10103" fmla="*/ 2757718 w 12641071"/>
              <a:gd name="connsiteY193-10104" fmla="*/ 4055928 h 5795240"/>
              <a:gd name="connsiteX194-10105" fmla="*/ 2726820 w 12641071"/>
              <a:gd name="connsiteY194-10106" fmla="*/ 4072700 h 5795240"/>
              <a:gd name="connsiteX195-10107" fmla="*/ 2694692 w 12641071"/>
              <a:gd name="connsiteY195-10108" fmla="*/ 4099208 h 5795240"/>
              <a:gd name="connsiteX196-10109" fmla="*/ 2664698 w 12641071"/>
              <a:gd name="connsiteY196-10110" fmla="*/ 4117431 h 5795240"/>
              <a:gd name="connsiteX197-10111" fmla="*/ 1804544 w 12641071"/>
              <a:gd name="connsiteY197-10112" fmla="*/ 4335229 h 5795240"/>
              <a:gd name="connsiteX198-10113" fmla="*/ 0 w 12641071"/>
              <a:gd name="connsiteY198-10114" fmla="*/ 2530685 h 5795240"/>
              <a:gd name="connsiteX199-10115" fmla="*/ 1804544 w 12641071"/>
              <a:gd name="connsiteY199-10116" fmla="*/ 726143 h 5795240"/>
              <a:gd name="connsiteX200-10117" fmla="*/ 3080549 w 12641071"/>
              <a:gd name="connsiteY200-10118" fmla="*/ 1254682 h 5795240"/>
              <a:gd name="connsiteX201-10119" fmla="*/ 3268676 w 12641071"/>
              <a:gd name="connsiteY201-10120" fmla="*/ 1461167 h 5795240"/>
              <a:gd name="connsiteX202-10121" fmla="*/ 3565826 w 12641071"/>
              <a:gd name="connsiteY202-10122" fmla="*/ 1551935 h 5795240"/>
              <a:gd name="connsiteX203-10123" fmla="*/ 4086504 w 12641071"/>
              <a:gd name="connsiteY203-10124" fmla="*/ 1127574 h 5795240"/>
              <a:gd name="connsiteX204-10125" fmla="*/ 4094702 w 12641071"/>
              <a:gd name="connsiteY204-10126" fmla="*/ 1046255 h 5795240"/>
              <a:gd name="connsiteX205-10127" fmla="*/ 4101065 w 12641071"/>
              <a:gd name="connsiteY205-10128" fmla="*/ 1044040 h 5795240"/>
              <a:gd name="connsiteX206-10129" fmla="*/ 4103078 w 12641071"/>
              <a:gd name="connsiteY206-10130" fmla="*/ 1004204 h 5795240"/>
              <a:gd name="connsiteX207-10131" fmla="*/ 5215874 w 12641071"/>
              <a:gd name="connsiteY207-10132" fmla="*/ 0 h 5795240"/>
              <a:gd name="connsiteX0-10133" fmla="*/ 5964869 w 12641071"/>
              <a:gd name="connsiteY0-10134" fmla="*/ 4795171 h 5795240"/>
              <a:gd name="connsiteX1-10135" fmla="*/ 6019264 w 12641071"/>
              <a:gd name="connsiteY1-10136" fmla="*/ 4804905 h 5795240"/>
              <a:gd name="connsiteX2-10137" fmla="*/ 6036570 w 12641071"/>
              <a:gd name="connsiteY2-10138" fmla="*/ 4807089 h 5795240"/>
              <a:gd name="connsiteX3-10139" fmla="*/ 6019265 w 12641071"/>
              <a:gd name="connsiteY3-10140" fmla="*/ 4804905 h 5795240"/>
              <a:gd name="connsiteX4-10141" fmla="*/ 5964869 w 12641071"/>
              <a:gd name="connsiteY4-10142" fmla="*/ 4795171 h 5795240"/>
              <a:gd name="connsiteX5-10143" fmla="*/ 3682364 w 12641071"/>
              <a:gd name="connsiteY5-10144" fmla="*/ 4386723 h 5795240"/>
              <a:gd name="connsiteX6-10145" fmla="*/ 3772428 w 12641071"/>
              <a:gd name="connsiteY6-10146" fmla="*/ 4402840 h 5795240"/>
              <a:gd name="connsiteX7-10147" fmla="*/ 3772428 w 12641071"/>
              <a:gd name="connsiteY7-10148" fmla="*/ 4402840 h 5795240"/>
              <a:gd name="connsiteX8-10149" fmla="*/ 3682364 w 12641071"/>
              <a:gd name="connsiteY8-10150" fmla="*/ 4386723 h 5795240"/>
              <a:gd name="connsiteX9-10151" fmla="*/ 6034389 w 12641071"/>
              <a:gd name="connsiteY9-10152" fmla="*/ 371047 h 5795240"/>
              <a:gd name="connsiteX10-10153" fmla="*/ 5912002 w 12641071"/>
              <a:gd name="connsiteY10-10154" fmla="*/ 413650 h 5795240"/>
              <a:gd name="connsiteX11-10155" fmla="*/ 5912002 w 12641071"/>
              <a:gd name="connsiteY11-10156" fmla="*/ 413650 h 5795240"/>
              <a:gd name="connsiteX12-10157" fmla="*/ 6034389 w 12641071"/>
              <a:gd name="connsiteY12-10158" fmla="*/ 371047 h 5795240"/>
              <a:gd name="connsiteX13-10159" fmla="*/ 5215874 w 12641071"/>
              <a:gd name="connsiteY13-10160" fmla="*/ 0 h 5795240"/>
              <a:gd name="connsiteX14-10161" fmla="*/ 5927386 w 12641071"/>
              <a:gd name="connsiteY14-10162" fmla="*/ 255427 h 5795240"/>
              <a:gd name="connsiteX15-10163" fmla="*/ 5974443 w 12641071"/>
              <a:gd name="connsiteY15-10164" fmla="*/ 298195 h 5795240"/>
              <a:gd name="connsiteX16-10165" fmla="*/ 5974448 w 12641071"/>
              <a:gd name="connsiteY16-10166" fmla="*/ 298200 h 5795240"/>
              <a:gd name="connsiteX17-10167" fmla="*/ 6006819 w 12641071"/>
              <a:gd name="connsiteY17-10168" fmla="*/ 327622 h 5795240"/>
              <a:gd name="connsiteX18-10169" fmla="*/ 6043427 w 12641071"/>
              <a:gd name="connsiteY18-10170" fmla="*/ 367901 h 5795240"/>
              <a:gd name="connsiteX19-10171" fmla="*/ 6043429 w 12641071"/>
              <a:gd name="connsiteY19-10172" fmla="*/ 367901 h 5795240"/>
              <a:gd name="connsiteX20-10173" fmla="*/ 6079014 w 12641071"/>
              <a:gd name="connsiteY20-10174" fmla="*/ 407056 h 5795240"/>
              <a:gd name="connsiteX21-10175" fmla="*/ 6105193 w 12641071"/>
              <a:gd name="connsiteY21-10176" fmla="*/ 442067 h 5795240"/>
              <a:gd name="connsiteX22-10177" fmla="*/ 6069206 w 12641071"/>
              <a:gd name="connsiteY22-10178" fmla="*/ 409359 h 5795240"/>
              <a:gd name="connsiteX23-10179" fmla="*/ 6105193 w 12641071"/>
              <a:gd name="connsiteY23-10180" fmla="*/ 442069 h 5795240"/>
              <a:gd name="connsiteX24-10181" fmla="*/ 6143408 w 12641071"/>
              <a:gd name="connsiteY24-10182" fmla="*/ 493169 h 5795240"/>
              <a:gd name="connsiteX25-10183" fmla="*/ 6143427 w 12641071"/>
              <a:gd name="connsiteY25-10184" fmla="*/ 493200 h 5795240"/>
              <a:gd name="connsiteX26-10185" fmla="*/ 6215965 w 12641071"/>
              <a:gd name="connsiteY26-10186" fmla="*/ 619406 h 5795240"/>
              <a:gd name="connsiteX27-10187" fmla="*/ 6234035 w 12641071"/>
              <a:gd name="connsiteY27-10188" fmla="*/ 658746 h 5795240"/>
              <a:gd name="connsiteX28-10189" fmla="*/ 6274009 w 12641071"/>
              <a:gd name="connsiteY28-10190" fmla="*/ 760197 h 5795240"/>
              <a:gd name="connsiteX29-10191" fmla="*/ 6287839 w 12641071"/>
              <a:gd name="connsiteY29-10192" fmla="*/ 801938 h 5795240"/>
              <a:gd name="connsiteX30-10193" fmla="*/ 6321546 w 12641071"/>
              <a:gd name="connsiteY30-10194" fmla="*/ 948207 h 5795240"/>
              <a:gd name="connsiteX31-10195" fmla="*/ 6321550 w 12641071"/>
              <a:gd name="connsiteY31-10196" fmla="*/ 948224 h 5795240"/>
              <a:gd name="connsiteX32-10197" fmla="*/ 6334438 w 12641071"/>
              <a:gd name="connsiteY32-10198" fmla="*/ 1118571 h 5795240"/>
              <a:gd name="connsiteX33-10199" fmla="*/ 6334438 w 12641071"/>
              <a:gd name="connsiteY33-10200" fmla="*/ 1118570 h 5795240"/>
              <a:gd name="connsiteX34-10201" fmla="*/ 6321550 w 12641071"/>
              <a:gd name="connsiteY34-10202" fmla="*/ 948222 h 5795240"/>
              <a:gd name="connsiteX35-10203" fmla="*/ 6321546 w 12641071"/>
              <a:gd name="connsiteY35-10204" fmla="*/ 948207 h 5795240"/>
              <a:gd name="connsiteX36-10205" fmla="*/ 6295696 w 12641071"/>
              <a:gd name="connsiteY36-10206" fmla="*/ 825653 h 5795240"/>
              <a:gd name="connsiteX37-10207" fmla="*/ 6287839 w 12641071"/>
              <a:gd name="connsiteY37-10208" fmla="*/ 801938 h 5795240"/>
              <a:gd name="connsiteX38-10209" fmla="*/ 6284151 w 12641071"/>
              <a:gd name="connsiteY38-10210" fmla="*/ 785941 h 5795240"/>
              <a:gd name="connsiteX39-10211" fmla="*/ 6274009 w 12641071"/>
              <a:gd name="connsiteY39-10212" fmla="*/ 760197 h 5795240"/>
              <a:gd name="connsiteX40-10213" fmla="*/ 6256852 w 12641071"/>
              <a:gd name="connsiteY40-10214" fmla="*/ 708420 h 5795240"/>
              <a:gd name="connsiteX41-10215" fmla="*/ 6234035 w 12641071"/>
              <a:gd name="connsiteY41-10216" fmla="*/ 658746 h 5795240"/>
              <a:gd name="connsiteX42-10217" fmla="*/ 6224136 w 12641071"/>
              <a:gd name="connsiteY42-10218" fmla="*/ 633624 h 5795240"/>
              <a:gd name="connsiteX43-10219" fmla="*/ 6215965 w 12641071"/>
              <a:gd name="connsiteY43-10220" fmla="*/ 619406 h 5795240"/>
              <a:gd name="connsiteX44-10221" fmla="*/ 6205824 w 12641071"/>
              <a:gd name="connsiteY44-10222" fmla="*/ 597325 h 5795240"/>
              <a:gd name="connsiteX45-10223" fmla="*/ 6143427 w 12641071"/>
              <a:gd name="connsiteY45-10224" fmla="*/ 493200 h 5795240"/>
              <a:gd name="connsiteX46-10225" fmla="*/ 6143408 w 12641071"/>
              <a:gd name="connsiteY46-10226" fmla="*/ 493167 h 5795240"/>
              <a:gd name="connsiteX47-10227" fmla="*/ 6105193 w 12641071"/>
              <a:gd name="connsiteY47-10228" fmla="*/ 442067 h 5795240"/>
              <a:gd name="connsiteX48-10229" fmla="*/ 6141460 w 12641071"/>
              <a:gd name="connsiteY48-10230" fmla="*/ 475027 h 5795240"/>
              <a:gd name="connsiteX49-10231" fmla="*/ 6788665 w 12641071"/>
              <a:gd name="connsiteY49-10232" fmla="*/ 707369 h 5795240"/>
              <a:gd name="connsiteX50-10233" fmla="*/ 7184710 w 12641071"/>
              <a:gd name="connsiteY50-10234" fmla="*/ 627411 h 5795240"/>
              <a:gd name="connsiteX51-10235" fmla="*/ 7264545 w 12641071"/>
              <a:gd name="connsiteY51-10236" fmla="*/ 588952 h 5795240"/>
              <a:gd name="connsiteX52-10237" fmla="*/ 7213686 w 12641071"/>
              <a:gd name="connsiteY52-10238" fmla="*/ 626983 h 5795240"/>
              <a:gd name="connsiteX53-10239" fmla="*/ 7128319 w 12641071"/>
              <a:gd name="connsiteY53-10240" fmla="*/ 705504 h 5795240"/>
              <a:gd name="connsiteX54-10241" fmla="*/ 7083110 w 12641071"/>
              <a:gd name="connsiteY54-10242" fmla="*/ 757072 h 5795240"/>
              <a:gd name="connsiteX55-10243" fmla="*/ 7083111 w 12641071"/>
              <a:gd name="connsiteY55-10244" fmla="*/ 757072 h 5795240"/>
              <a:gd name="connsiteX56-10245" fmla="*/ 7128319 w 12641071"/>
              <a:gd name="connsiteY56-10246" fmla="*/ 705506 h 5795240"/>
              <a:gd name="connsiteX57-10247" fmla="*/ 7213686 w 12641071"/>
              <a:gd name="connsiteY57-10248" fmla="*/ 626984 h 5795240"/>
              <a:gd name="connsiteX58-10249" fmla="*/ 7264545 w 12641071"/>
              <a:gd name="connsiteY58-10250" fmla="*/ 588953 h 5795240"/>
              <a:gd name="connsiteX59-10251" fmla="*/ 7273651 w 12641071"/>
              <a:gd name="connsiteY59-10252" fmla="*/ 584566 h 5795240"/>
              <a:gd name="connsiteX60-10253" fmla="*/ 7314851 w 12641071"/>
              <a:gd name="connsiteY60-10254" fmla="*/ 559537 h 5795240"/>
              <a:gd name="connsiteX61-10255" fmla="*/ 7354131 w 12641071"/>
              <a:gd name="connsiteY61-10256" fmla="*/ 565467 h 5795240"/>
              <a:gd name="connsiteX62-10257" fmla="*/ 7429608 w 12641071"/>
              <a:gd name="connsiteY62-10258" fmla="*/ 586051 h 5795240"/>
              <a:gd name="connsiteX63-10259" fmla="*/ 7429611 w 12641071"/>
              <a:gd name="connsiteY63-10260" fmla="*/ 586050 h 5795240"/>
              <a:gd name="connsiteX64-10261" fmla="*/ 7354132 w 12641071"/>
              <a:gd name="connsiteY64-10262" fmla="*/ 565465 h 5795240"/>
              <a:gd name="connsiteX65-10263" fmla="*/ 7314853 w 12641071"/>
              <a:gd name="connsiteY65-10264" fmla="*/ 559536 h 5795240"/>
              <a:gd name="connsiteX66-10265" fmla="*/ 7314851 w 12641071"/>
              <a:gd name="connsiteY66-10266" fmla="*/ 559537 h 5795240"/>
              <a:gd name="connsiteX67-10267" fmla="*/ 7314849 w 12641071"/>
              <a:gd name="connsiteY67-10268" fmla="*/ 559537 h 5795240"/>
              <a:gd name="connsiteX68-10269" fmla="*/ 7273651 w 12641071"/>
              <a:gd name="connsiteY68-10270" fmla="*/ 584565 h 5795240"/>
              <a:gd name="connsiteX69-10271" fmla="*/ 7264545 w 12641071"/>
              <a:gd name="connsiteY69-10272" fmla="*/ 588952 h 5795240"/>
              <a:gd name="connsiteX70-10273" fmla="*/ 7296407 w 12641071"/>
              <a:gd name="connsiteY70-10274" fmla="*/ 565126 h 5795240"/>
              <a:gd name="connsiteX71-10275" fmla="*/ 7307447 w 12641071"/>
              <a:gd name="connsiteY71-10276" fmla="*/ 558419 h 5795240"/>
              <a:gd name="connsiteX72-10277" fmla="*/ 7307450 w 12641071"/>
              <a:gd name="connsiteY72-10278" fmla="*/ 558419 h 5795240"/>
              <a:gd name="connsiteX73-10279" fmla="*/ 7385004 w 12641071"/>
              <a:gd name="connsiteY73-10280" fmla="*/ 511303 h 5795240"/>
              <a:gd name="connsiteX74-10281" fmla="*/ 7391626 w 12641071"/>
              <a:gd name="connsiteY74-10282" fmla="*/ 508114 h 5795240"/>
              <a:gd name="connsiteX75-10283" fmla="*/ 7391631 w 12641071"/>
              <a:gd name="connsiteY75-10284" fmla="*/ 508110 h 5795240"/>
              <a:gd name="connsiteX76-10285" fmla="*/ 7478934 w 12641071"/>
              <a:gd name="connsiteY76-10286" fmla="*/ 466053 h 5795240"/>
              <a:gd name="connsiteX77-10287" fmla="*/ 7897193 w 12641071"/>
              <a:gd name="connsiteY77-10288" fmla="*/ 381611 h 5795240"/>
              <a:gd name="connsiteX78-10289" fmla="*/ 8788216 w 12641071"/>
              <a:gd name="connsiteY78-10290" fmla="*/ 855364 h 5795240"/>
              <a:gd name="connsiteX79-10291" fmla="*/ 8832362 w 12641071"/>
              <a:gd name="connsiteY79-10292" fmla="*/ 928030 h 5795240"/>
              <a:gd name="connsiteX80-10293" fmla="*/ 8832362 w 12641071"/>
              <a:gd name="connsiteY80-10294" fmla="*/ 928033 h 5795240"/>
              <a:gd name="connsiteX81-10295" fmla="*/ 8842040 w 12641071"/>
              <a:gd name="connsiteY81-10296" fmla="*/ 943961 h 5795240"/>
              <a:gd name="connsiteX82-10297" fmla="*/ 8856144 w 12641071"/>
              <a:gd name="connsiteY82-10298" fmla="*/ 973241 h 5795240"/>
              <a:gd name="connsiteX83-10299" fmla="*/ 8856145 w 12641071"/>
              <a:gd name="connsiteY83-10300" fmla="*/ 973241 h 5795240"/>
              <a:gd name="connsiteX84-10301" fmla="*/ 8878117 w 12641071"/>
              <a:gd name="connsiteY84-10302" fmla="*/ 1018851 h 5795240"/>
              <a:gd name="connsiteX85-10303" fmla="*/ 8877719 w 12641071"/>
              <a:gd name="connsiteY85-10304" fmla="*/ 1018369 h 5795240"/>
              <a:gd name="connsiteX86-10305" fmla="*/ 8853250 w 12641071"/>
              <a:gd name="connsiteY86-10306" fmla="*/ 973288 h 5795240"/>
              <a:gd name="connsiteX87-10307" fmla="*/ 8853249 w 12641071"/>
              <a:gd name="connsiteY87-10308" fmla="*/ 973288 h 5795240"/>
              <a:gd name="connsiteX88-10309" fmla="*/ 8853248 w 12641071"/>
              <a:gd name="connsiteY88-10310" fmla="*/ 973287 h 5795240"/>
              <a:gd name="connsiteX89-10311" fmla="*/ 8849677 w 12641071"/>
              <a:gd name="connsiteY89-10312" fmla="*/ 973341 h 5795240"/>
              <a:gd name="connsiteX90-10313" fmla="*/ 8641543 w 12641071"/>
              <a:gd name="connsiteY90-10314" fmla="*/ 916577 h 5795240"/>
              <a:gd name="connsiteX91-10315" fmla="*/ 8641545 w 12641071"/>
              <a:gd name="connsiteY91-10316" fmla="*/ 916580 h 5795240"/>
              <a:gd name="connsiteX92-10317" fmla="*/ 8849676 w 12641071"/>
              <a:gd name="connsiteY92-10318" fmla="*/ 973343 h 5795240"/>
              <a:gd name="connsiteX93-10319" fmla="*/ 8853248 w 12641071"/>
              <a:gd name="connsiteY93-10320" fmla="*/ 973288 h 5795240"/>
              <a:gd name="connsiteX94-10321" fmla="*/ 8877719 w 12641071"/>
              <a:gd name="connsiteY94-10322" fmla="*/ 1018371 h 5795240"/>
              <a:gd name="connsiteX95-10323" fmla="*/ 8878116 w 12641071"/>
              <a:gd name="connsiteY95-10324" fmla="*/ 1018851 h 5795240"/>
              <a:gd name="connsiteX96-10325" fmla="*/ 8887288 w 12641071"/>
              <a:gd name="connsiteY96-10326" fmla="*/ 1037892 h 5795240"/>
              <a:gd name="connsiteX97-10327" fmla="*/ 8949899 w 12641071"/>
              <a:gd name="connsiteY97-10328" fmla="*/ 1239592 h 5795240"/>
              <a:gd name="connsiteX98-10329" fmla="*/ 8968437 w 12641071"/>
              <a:gd name="connsiteY98-10330" fmla="*/ 1423482 h 5795240"/>
              <a:gd name="connsiteX99-10331" fmla="*/ 8949899 w 12641071"/>
              <a:gd name="connsiteY99-10332" fmla="*/ 1239591 h 5795240"/>
              <a:gd name="connsiteX100-10333" fmla="*/ 8887288 w 12641071"/>
              <a:gd name="connsiteY100-10334" fmla="*/ 1037890 h 5795240"/>
              <a:gd name="connsiteX101-10335" fmla="*/ 8878116 w 12641071"/>
              <a:gd name="connsiteY101-10336" fmla="*/ 1018851 h 5795240"/>
              <a:gd name="connsiteX102-10337" fmla="*/ 8931285 w 12641071"/>
              <a:gd name="connsiteY102-10338" fmla="*/ 1083292 h 5795240"/>
              <a:gd name="connsiteX103-10339" fmla="*/ 9241478 w 12641071"/>
              <a:gd name="connsiteY103-10340" fmla="*/ 1211778 h 5795240"/>
              <a:gd name="connsiteX104-10341" fmla="*/ 9605238 w 12641071"/>
              <a:gd name="connsiteY104-10342" fmla="*/ 1018369 h 5795240"/>
              <a:gd name="connsiteX105-10343" fmla="*/ 9636247 w 12641071"/>
              <a:gd name="connsiteY105-10344" fmla="*/ 961241 h 5795240"/>
              <a:gd name="connsiteX106-10345" fmla="*/ 9641995 w 12641071"/>
              <a:gd name="connsiteY106-10346" fmla="*/ 961152 h 5795240"/>
              <a:gd name="connsiteX107-10347" fmla="*/ 9584939 w 12641071"/>
              <a:gd name="connsiteY107-10348" fmla="*/ 1079594 h 5795240"/>
              <a:gd name="connsiteX108-10349" fmla="*/ 9546257 w 12641071"/>
              <a:gd name="connsiteY108-10350" fmla="*/ 1204206 h 5795240"/>
              <a:gd name="connsiteX109-10351" fmla="*/ 9584939 w 12641071"/>
              <a:gd name="connsiteY109-10352" fmla="*/ 1079596 h 5795240"/>
              <a:gd name="connsiteX110-10353" fmla="*/ 9641995 w 12641071"/>
              <a:gd name="connsiteY110-10354" fmla="*/ 961153 h 5795240"/>
              <a:gd name="connsiteX111-10355" fmla="*/ 9653069 w 12641071"/>
              <a:gd name="connsiteY111-10356" fmla="*/ 960983 h 5795240"/>
              <a:gd name="connsiteX112-10357" fmla="*/ 9801564 w 12641071"/>
              <a:gd name="connsiteY112-10358" fmla="*/ 1196828 h 5795240"/>
              <a:gd name="connsiteX113-10359" fmla="*/ 9801566 w 12641071"/>
              <a:gd name="connsiteY113-10360" fmla="*/ 1196828 h 5795240"/>
              <a:gd name="connsiteX114-10361" fmla="*/ 9653070 w 12641071"/>
              <a:gd name="connsiteY114-10362" fmla="*/ 960982 h 5795240"/>
              <a:gd name="connsiteX115-10363" fmla="*/ 9641996 w 12641071"/>
              <a:gd name="connsiteY115-10364" fmla="*/ 961152 h 5795240"/>
              <a:gd name="connsiteX116-10365" fmla="*/ 9651917 w 12641071"/>
              <a:gd name="connsiteY116-10366" fmla="*/ 940556 h 5795240"/>
              <a:gd name="connsiteX117-10367" fmla="*/ 11050508 w 12641071"/>
              <a:gd name="connsiteY117-10368" fmla="*/ 108150 h 5795240"/>
              <a:gd name="connsiteX118-10369" fmla="*/ 12641071 w 12641071"/>
              <a:gd name="connsiteY118-10370" fmla="*/ 1698711 h 5795240"/>
              <a:gd name="connsiteX119-10371" fmla="*/ 11371062 w 12641071"/>
              <a:gd name="connsiteY119-10372" fmla="*/ 3256960 h 5795240"/>
              <a:gd name="connsiteX120-10373" fmla="*/ 11215953 w 12641071"/>
              <a:gd name="connsiteY120-10374" fmla="*/ 3280632 h 5795240"/>
              <a:gd name="connsiteX121-10375" fmla="*/ 11142318 w 12641071"/>
              <a:gd name="connsiteY121-10376" fmla="*/ 3276914 h 5795240"/>
              <a:gd name="connsiteX122-10377" fmla="*/ 11215952 w 12641071"/>
              <a:gd name="connsiteY122-10378" fmla="*/ 3280632 h 5795240"/>
              <a:gd name="connsiteX123-10379" fmla="*/ 11213133 w 12641071"/>
              <a:gd name="connsiteY123-10380" fmla="*/ 3281062 h 5795240"/>
              <a:gd name="connsiteX124-10381" fmla="*/ 11116921 w 12641071"/>
              <a:gd name="connsiteY124-10382" fmla="*/ 3285921 h 5795240"/>
              <a:gd name="connsiteX125-10383" fmla="*/ 11050507 w 12641071"/>
              <a:gd name="connsiteY125-10384" fmla="*/ 3289274 h 5795240"/>
              <a:gd name="connsiteX126-10385" fmla="*/ 11006292 w 12641071"/>
              <a:gd name="connsiteY126-10386" fmla="*/ 3287041 h 5795240"/>
              <a:gd name="connsiteX127-10387" fmla="*/ 10937101 w 12641071"/>
              <a:gd name="connsiteY127-10388" fmla="*/ 3297601 h 5795240"/>
              <a:gd name="connsiteX128-10389" fmla="*/ 10144740 w 12641071"/>
              <a:gd name="connsiteY128-10390" fmla="*/ 4089962 h 5795240"/>
              <a:gd name="connsiteX129-10391" fmla="*/ 10130374 w 12641071"/>
              <a:gd name="connsiteY129-10392" fmla="*/ 4184101 h 5795240"/>
              <a:gd name="connsiteX130-10393" fmla="*/ 10130375 w 12641071"/>
              <a:gd name="connsiteY130-10394" fmla="*/ 4184103 h 5795240"/>
              <a:gd name="connsiteX131-10395" fmla="*/ 10130656 w 12641071"/>
              <a:gd name="connsiteY131-10396" fmla="*/ 4185950 h 5795240"/>
              <a:gd name="connsiteX132-10397" fmla="*/ 10138194 w 12641071"/>
              <a:gd name="connsiteY132-10398" fmla="*/ 4335228 h 5795240"/>
              <a:gd name="connsiteX133-10399" fmla="*/ 10137710 w 12641071"/>
              <a:gd name="connsiteY133-10400" fmla="*/ 4344822 h 5795240"/>
              <a:gd name="connsiteX134-10401" fmla="*/ 10133555 w 12641071"/>
              <a:gd name="connsiteY134-10402" fmla="*/ 4427096 h 5795240"/>
              <a:gd name="connsiteX135-10403" fmla="*/ 10129312 w 12641071"/>
              <a:gd name="connsiteY135-10404" fmla="*/ 4399289 h 5795240"/>
              <a:gd name="connsiteX136-10405" fmla="*/ 10126797 w 12641071"/>
              <a:gd name="connsiteY136-10406" fmla="*/ 4349498 h 5795240"/>
              <a:gd name="connsiteX137-10407" fmla="*/ 10126796 w 12641071"/>
              <a:gd name="connsiteY137-10408" fmla="*/ 4349498 h 5795240"/>
              <a:gd name="connsiteX138-10409" fmla="*/ 10129311 w 12641071"/>
              <a:gd name="connsiteY138-10410" fmla="*/ 4399289 h 5795240"/>
              <a:gd name="connsiteX139-10411" fmla="*/ 10133554 w 12641071"/>
              <a:gd name="connsiteY139-10412" fmla="*/ 4427096 h 5795240"/>
              <a:gd name="connsiteX140-10413" fmla="*/ 10130656 w 12641071"/>
              <a:gd name="connsiteY140-10414" fmla="*/ 4484506 h 5795240"/>
              <a:gd name="connsiteX141-10415" fmla="*/ 8678182 w 12641071"/>
              <a:gd name="connsiteY141-10416" fmla="*/ 5795240 h 5795240"/>
              <a:gd name="connsiteX142-10417" fmla="*/ 7467518 w 12641071"/>
              <a:gd name="connsiteY142-10418" fmla="*/ 5151535 h 5795240"/>
              <a:gd name="connsiteX143-10419" fmla="*/ 7419945 w 12641071"/>
              <a:gd name="connsiteY143-10420" fmla="*/ 5073228 h 5795240"/>
              <a:gd name="connsiteX144-10421" fmla="*/ 7394386 w 12641071"/>
              <a:gd name="connsiteY144-10422" fmla="*/ 5031156 h 5795240"/>
              <a:gd name="connsiteX145-10423" fmla="*/ 7367299 w 12641071"/>
              <a:gd name="connsiteY145-10424" fmla="*/ 4974928 h 5795240"/>
              <a:gd name="connsiteX146-10425" fmla="*/ 7332905 w 12641071"/>
              <a:gd name="connsiteY146-10426" fmla="*/ 4903531 h 5795240"/>
              <a:gd name="connsiteX147-10427" fmla="*/ 7320958 w 12641071"/>
              <a:gd name="connsiteY147-10428" fmla="*/ 4870887 h 5795240"/>
              <a:gd name="connsiteX148-10429" fmla="*/ 7322174 w 12641071"/>
              <a:gd name="connsiteY148-10430" fmla="*/ 4872361 h 5795240"/>
              <a:gd name="connsiteX149-10431" fmla="*/ 7362630 w 12641071"/>
              <a:gd name="connsiteY149-10432" fmla="*/ 4938954 h 5795240"/>
              <a:gd name="connsiteX150-10433" fmla="*/ 7380779 w 12641071"/>
              <a:gd name="connsiteY150-10434" fmla="*/ 4976628 h 5795240"/>
              <a:gd name="connsiteX151-10435" fmla="*/ 7391210 w 12641071"/>
              <a:gd name="connsiteY151-10436" fmla="*/ 4977944 h 5795240"/>
              <a:gd name="connsiteX152-10437" fmla="*/ 7380780 w 12641071"/>
              <a:gd name="connsiteY152-10438" fmla="*/ 4976628 h 5795240"/>
              <a:gd name="connsiteX153-10439" fmla="*/ 7362631 w 12641071"/>
              <a:gd name="connsiteY153-10440" fmla="*/ 4938954 h 5795240"/>
              <a:gd name="connsiteX154-10441" fmla="*/ 7322175 w 12641071"/>
              <a:gd name="connsiteY154-10442" fmla="*/ 4872361 h 5795240"/>
              <a:gd name="connsiteX155-10443" fmla="*/ 7320959 w 12641071"/>
              <a:gd name="connsiteY155-10444" fmla="*/ 4870887 h 5795240"/>
              <a:gd name="connsiteX156-10445" fmla="*/ 7283811 w 12641071"/>
              <a:gd name="connsiteY156-10446" fmla="*/ 4769391 h 5795240"/>
              <a:gd name="connsiteX157-10447" fmla="*/ 7272112 w 12641071"/>
              <a:gd name="connsiteY157-10448" fmla="*/ 4718630 h 5795240"/>
              <a:gd name="connsiteX158-10449" fmla="*/ 7272111 w 12641071"/>
              <a:gd name="connsiteY158-10450" fmla="*/ 4718630 h 5795240"/>
              <a:gd name="connsiteX159-10451" fmla="*/ 7283810 w 12641071"/>
              <a:gd name="connsiteY159-10452" fmla="*/ 4769391 h 5795240"/>
              <a:gd name="connsiteX160-10453" fmla="*/ 7320958 w 12641071"/>
              <a:gd name="connsiteY160-10454" fmla="*/ 4870887 h 5795240"/>
              <a:gd name="connsiteX161-10455" fmla="*/ 7223551 w 12641071"/>
              <a:gd name="connsiteY161-10456" fmla="*/ 4752829 h 5795240"/>
              <a:gd name="connsiteX162-10457" fmla="*/ 6652445 w 12641071"/>
              <a:gd name="connsiteY162-10458" fmla="*/ 4516269 h 5795240"/>
              <a:gd name="connsiteX163-10459" fmla="*/ 6200873 w 12641071"/>
              <a:gd name="connsiteY163-10460" fmla="*/ 4654206 h 5795240"/>
              <a:gd name="connsiteX164-10461" fmla="*/ 6088813 w 12641071"/>
              <a:gd name="connsiteY164-10462" fmla="*/ 4746663 h 5795240"/>
              <a:gd name="connsiteX165-10463" fmla="*/ 6043019 w 12641071"/>
              <a:gd name="connsiteY165-10464" fmla="*/ 4807902 h 5795240"/>
              <a:gd name="connsiteX166-10465" fmla="*/ 6043021 w 12641071"/>
              <a:gd name="connsiteY166-10466" fmla="*/ 4807902 h 5795240"/>
              <a:gd name="connsiteX167-10467" fmla="*/ 6023271 w 12641071"/>
              <a:gd name="connsiteY167-10468" fmla="*/ 4834312 h 5795240"/>
              <a:gd name="connsiteX168-10469" fmla="*/ 5970678 w 12641071"/>
              <a:gd name="connsiteY168-10470" fmla="*/ 4892181 h 5795240"/>
              <a:gd name="connsiteX169-10471" fmla="*/ 5982717 w 12641071"/>
              <a:gd name="connsiteY169-10472" fmla="*/ 4872361 h 5795240"/>
              <a:gd name="connsiteX170-10473" fmla="*/ 5970675 w 12641071"/>
              <a:gd name="connsiteY170-10474" fmla="*/ 4892181 h 5795240"/>
              <a:gd name="connsiteX171-10475" fmla="*/ 5935320 w 12641071"/>
              <a:gd name="connsiteY171-10476" fmla="*/ 4931081 h 5795240"/>
              <a:gd name="connsiteX172-10477" fmla="*/ 4971763 w 12641071"/>
              <a:gd name="connsiteY172-10478" fmla="*/ 5330200 h 5795240"/>
              <a:gd name="connsiteX173-10479" fmla="*/ 3716172 w 12641071"/>
              <a:gd name="connsiteY173-10480" fmla="*/ 4497938 h 5795240"/>
              <a:gd name="connsiteX174-10481" fmla="*/ 3710773 w 12641071"/>
              <a:gd name="connsiteY174-10482" fmla="*/ 4483182 h 5795240"/>
              <a:gd name="connsiteX175-10483" fmla="*/ 3710773 w 12641071"/>
              <a:gd name="connsiteY175-10484" fmla="*/ 4483181 h 5795240"/>
              <a:gd name="connsiteX176-10485" fmla="*/ 3674984 w 12641071"/>
              <a:gd name="connsiteY176-10486" fmla="*/ 4385402 h 5795240"/>
              <a:gd name="connsiteX177-10487" fmla="*/ 3670349 w 12641071"/>
              <a:gd name="connsiteY177-10488" fmla="*/ 4372742 h 5795240"/>
              <a:gd name="connsiteX178-10489" fmla="*/ 3659438 w 12641071"/>
              <a:gd name="connsiteY178-10490" fmla="*/ 4330309 h 5795240"/>
              <a:gd name="connsiteX179-10491" fmla="*/ 3672084 w 12641071"/>
              <a:gd name="connsiteY179-10492" fmla="*/ 4353606 h 5795240"/>
              <a:gd name="connsiteX180-10493" fmla="*/ 3659440 w 12641071"/>
              <a:gd name="connsiteY180-10494" fmla="*/ 4330309 h 5795240"/>
              <a:gd name="connsiteX181-10495" fmla="*/ 3613217 w 12641071"/>
              <a:gd name="connsiteY181-10496" fmla="*/ 4245153 h 5795240"/>
              <a:gd name="connsiteX182-10497" fmla="*/ 3083792 w 12641071"/>
              <a:gd name="connsiteY182-10498" fmla="*/ 3963660 h 5795240"/>
              <a:gd name="connsiteX183-10499" fmla="*/ 2835272 w 12641071"/>
              <a:gd name="connsiteY183-10500" fmla="*/ 4013833 h 5795240"/>
              <a:gd name="connsiteX184-10501" fmla="*/ 2820214 w 12641071"/>
              <a:gd name="connsiteY184-10502" fmla="*/ 4022007 h 5795240"/>
              <a:gd name="connsiteX185-10503" fmla="*/ 2820212 w 12641071"/>
              <a:gd name="connsiteY185-10504" fmla="*/ 4022008 h 5795240"/>
              <a:gd name="connsiteX186-10505" fmla="*/ 2820206 w 12641071"/>
              <a:gd name="connsiteY186-10506" fmla="*/ 4022011 h 5795240"/>
              <a:gd name="connsiteX187-10507" fmla="*/ 2813481 w 12641071"/>
              <a:gd name="connsiteY187-10508" fmla="*/ 4027041 h 5795240"/>
              <a:gd name="connsiteX188-10509" fmla="*/ 2762875 w 12641071"/>
              <a:gd name="connsiteY188-10510" fmla="*/ 4057784 h 5795240"/>
              <a:gd name="connsiteX189-10511" fmla="*/ 2762878 w 12641071"/>
              <a:gd name="connsiteY189-10512" fmla="*/ 4057784 h 5795240"/>
              <a:gd name="connsiteX190-10513" fmla="*/ 2694694 w 12641071"/>
              <a:gd name="connsiteY190-10514" fmla="*/ 4099208 h 5795240"/>
              <a:gd name="connsiteX191-10515" fmla="*/ 2726822 w 12641071"/>
              <a:gd name="connsiteY191-10516" fmla="*/ 4072700 h 5795240"/>
              <a:gd name="connsiteX192-10517" fmla="*/ 2757719 w 12641071"/>
              <a:gd name="connsiteY192-10518" fmla="*/ 4055929 h 5795240"/>
              <a:gd name="connsiteX193-10519" fmla="*/ 2757718 w 12641071"/>
              <a:gd name="connsiteY193-10520" fmla="*/ 4055928 h 5795240"/>
              <a:gd name="connsiteX194-10521" fmla="*/ 2726820 w 12641071"/>
              <a:gd name="connsiteY194-10522" fmla="*/ 4072700 h 5795240"/>
              <a:gd name="connsiteX195-10523" fmla="*/ 2694692 w 12641071"/>
              <a:gd name="connsiteY195-10524" fmla="*/ 4099208 h 5795240"/>
              <a:gd name="connsiteX196-10525" fmla="*/ 2664698 w 12641071"/>
              <a:gd name="connsiteY196-10526" fmla="*/ 4117431 h 5795240"/>
              <a:gd name="connsiteX197-10527" fmla="*/ 1804544 w 12641071"/>
              <a:gd name="connsiteY197-10528" fmla="*/ 4335229 h 5795240"/>
              <a:gd name="connsiteX198-10529" fmla="*/ 0 w 12641071"/>
              <a:gd name="connsiteY198-10530" fmla="*/ 2530685 h 5795240"/>
              <a:gd name="connsiteX199-10531" fmla="*/ 1804544 w 12641071"/>
              <a:gd name="connsiteY199-10532" fmla="*/ 726143 h 5795240"/>
              <a:gd name="connsiteX200-10533" fmla="*/ 3080549 w 12641071"/>
              <a:gd name="connsiteY200-10534" fmla="*/ 1254682 h 5795240"/>
              <a:gd name="connsiteX201-10535" fmla="*/ 3268676 w 12641071"/>
              <a:gd name="connsiteY201-10536" fmla="*/ 1461167 h 5795240"/>
              <a:gd name="connsiteX202-10537" fmla="*/ 3565826 w 12641071"/>
              <a:gd name="connsiteY202-10538" fmla="*/ 1551935 h 5795240"/>
              <a:gd name="connsiteX203-10539" fmla="*/ 4086504 w 12641071"/>
              <a:gd name="connsiteY203-10540" fmla="*/ 1127574 h 5795240"/>
              <a:gd name="connsiteX204-10541" fmla="*/ 4094702 w 12641071"/>
              <a:gd name="connsiteY204-10542" fmla="*/ 1046255 h 5795240"/>
              <a:gd name="connsiteX205-10543" fmla="*/ 4103078 w 12641071"/>
              <a:gd name="connsiteY205-10544" fmla="*/ 1004204 h 5795240"/>
              <a:gd name="connsiteX206-10545" fmla="*/ 5215874 w 12641071"/>
              <a:gd name="connsiteY206-10546" fmla="*/ 0 h 5795240"/>
              <a:gd name="connsiteX0-10547" fmla="*/ 5964869 w 12641071"/>
              <a:gd name="connsiteY0-10548" fmla="*/ 4795171 h 5795240"/>
              <a:gd name="connsiteX1-10549" fmla="*/ 6019264 w 12641071"/>
              <a:gd name="connsiteY1-10550" fmla="*/ 4804905 h 5795240"/>
              <a:gd name="connsiteX2-10551" fmla="*/ 6036570 w 12641071"/>
              <a:gd name="connsiteY2-10552" fmla="*/ 4807089 h 5795240"/>
              <a:gd name="connsiteX3-10553" fmla="*/ 6019265 w 12641071"/>
              <a:gd name="connsiteY3-10554" fmla="*/ 4804905 h 5795240"/>
              <a:gd name="connsiteX4-10555" fmla="*/ 5964869 w 12641071"/>
              <a:gd name="connsiteY4-10556" fmla="*/ 4795171 h 5795240"/>
              <a:gd name="connsiteX5-10557" fmla="*/ 3682364 w 12641071"/>
              <a:gd name="connsiteY5-10558" fmla="*/ 4386723 h 5795240"/>
              <a:gd name="connsiteX6-10559" fmla="*/ 3772428 w 12641071"/>
              <a:gd name="connsiteY6-10560" fmla="*/ 4402840 h 5795240"/>
              <a:gd name="connsiteX7-10561" fmla="*/ 3772428 w 12641071"/>
              <a:gd name="connsiteY7-10562" fmla="*/ 4402840 h 5795240"/>
              <a:gd name="connsiteX8-10563" fmla="*/ 3682364 w 12641071"/>
              <a:gd name="connsiteY8-10564" fmla="*/ 4386723 h 5795240"/>
              <a:gd name="connsiteX9-10565" fmla="*/ 6034389 w 12641071"/>
              <a:gd name="connsiteY9-10566" fmla="*/ 371047 h 5795240"/>
              <a:gd name="connsiteX10-10567" fmla="*/ 5912002 w 12641071"/>
              <a:gd name="connsiteY10-10568" fmla="*/ 413650 h 5795240"/>
              <a:gd name="connsiteX11-10569" fmla="*/ 5912002 w 12641071"/>
              <a:gd name="connsiteY11-10570" fmla="*/ 413650 h 5795240"/>
              <a:gd name="connsiteX12-10571" fmla="*/ 6034389 w 12641071"/>
              <a:gd name="connsiteY12-10572" fmla="*/ 371047 h 5795240"/>
              <a:gd name="connsiteX13-10573" fmla="*/ 5215874 w 12641071"/>
              <a:gd name="connsiteY13-10574" fmla="*/ 0 h 5795240"/>
              <a:gd name="connsiteX14-10575" fmla="*/ 5927386 w 12641071"/>
              <a:gd name="connsiteY14-10576" fmla="*/ 255427 h 5795240"/>
              <a:gd name="connsiteX15-10577" fmla="*/ 5974443 w 12641071"/>
              <a:gd name="connsiteY15-10578" fmla="*/ 298195 h 5795240"/>
              <a:gd name="connsiteX16-10579" fmla="*/ 5974448 w 12641071"/>
              <a:gd name="connsiteY16-10580" fmla="*/ 298200 h 5795240"/>
              <a:gd name="connsiteX17-10581" fmla="*/ 6006819 w 12641071"/>
              <a:gd name="connsiteY17-10582" fmla="*/ 327622 h 5795240"/>
              <a:gd name="connsiteX18-10583" fmla="*/ 6043427 w 12641071"/>
              <a:gd name="connsiteY18-10584" fmla="*/ 367901 h 5795240"/>
              <a:gd name="connsiteX19-10585" fmla="*/ 6043429 w 12641071"/>
              <a:gd name="connsiteY19-10586" fmla="*/ 367901 h 5795240"/>
              <a:gd name="connsiteX20-10587" fmla="*/ 6079014 w 12641071"/>
              <a:gd name="connsiteY20-10588" fmla="*/ 407056 h 5795240"/>
              <a:gd name="connsiteX21-10589" fmla="*/ 6105193 w 12641071"/>
              <a:gd name="connsiteY21-10590" fmla="*/ 442067 h 5795240"/>
              <a:gd name="connsiteX22-10591" fmla="*/ 6069206 w 12641071"/>
              <a:gd name="connsiteY22-10592" fmla="*/ 409359 h 5795240"/>
              <a:gd name="connsiteX23-10593" fmla="*/ 6105193 w 12641071"/>
              <a:gd name="connsiteY23-10594" fmla="*/ 442069 h 5795240"/>
              <a:gd name="connsiteX24-10595" fmla="*/ 6143408 w 12641071"/>
              <a:gd name="connsiteY24-10596" fmla="*/ 493169 h 5795240"/>
              <a:gd name="connsiteX25-10597" fmla="*/ 6143427 w 12641071"/>
              <a:gd name="connsiteY25-10598" fmla="*/ 493200 h 5795240"/>
              <a:gd name="connsiteX26-10599" fmla="*/ 6215965 w 12641071"/>
              <a:gd name="connsiteY26-10600" fmla="*/ 619406 h 5795240"/>
              <a:gd name="connsiteX27-10601" fmla="*/ 6234035 w 12641071"/>
              <a:gd name="connsiteY27-10602" fmla="*/ 658746 h 5795240"/>
              <a:gd name="connsiteX28-10603" fmla="*/ 6274009 w 12641071"/>
              <a:gd name="connsiteY28-10604" fmla="*/ 760197 h 5795240"/>
              <a:gd name="connsiteX29-10605" fmla="*/ 6287839 w 12641071"/>
              <a:gd name="connsiteY29-10606" fmla="*/ 801938 h 5795240"/>
              <a:gd name="connsiteX30-10607" fmla="*/ 6321546 w 12641071"/>
              <a:gd name="connsiteY30-10608" fmla="*/ 948207 h 5795240"/>
              <a:gd name="connsiteX31-10609" fmla="*/ 6321550 w 12641071"/>
              <a:gd name="connsiteY31-10610" fmla="*/ 948224 h 5795240"/>
              <a:gd name="connsiteX32-10611" fmla="*/ 6334438 w 12641071"/>
              <a:gd name="connsiteY32-10612" fmla="*/ 1118571 h 5795240"/>
              <a:gd name="connsiteX33-10613" fmla="*/ 6334438 w 12641071"/>
              <a:gd name="connsiteY33-10614" fmla="*/ 1118570 h 5795240"/>
              <a:gd name="connsiteX34-10615" fmla="*/ 6321550 w 12641071"/>
              <a:gd name="connsiteY34-10616" fmla="*/ 948222 h 5795240"/>
              <a:gd name="connsiteX35-10617" fmla="*/ 6321546 w 12641071"/>
              <a:gd name="connsiteY35-10618" fmla="*/ 948207 h 5795240"/>
              <a:gd name="connsiteX36-10619" fmla="*/ 6295696 w 12641071"/>
              <a:gd name="connsiteY36-10620" fmla="*/ 825653 h 5795240"/>
              <a:gd name="connsiteX37-10621" fmla="*/ 6287839 w 12641071"/>
              <a:gd name="connsiteY37-10622" fmla="*/ 801938 h 5795240"/>
              <a:gd name="connsiteX38-10623" fmla="*/ 6284151 w 12641071"/>
              <a:gd name="connsiteY38-10624" fmla="*/ 785941 h 5795240"/>
              <a:gd name="connsiteX39-10625" fmla="*/ 6274009 w 12641071"/>
              <a:gd name="connsiteY39-10626" fmla="*/ 760197 h 5795240"/>
              <a:gd name="connsiteX40-10627" fmla="*/ 6256852 w 12641071"/>
              <a:gd name="connsiteY40-10628" fmla="*/ 708420 h 5795240"/>
              <a:gd name="connsiteX41-10629" fmla="*/ 6234035 w 12641071"/>
              <a:gd name="connsiteY41-10630" fmla="*/ 658746 h 5795240"/>
              <a:gd name="connsiteX42-10631" fmla="*/ 6224136 w 12641071"/>
              <a:gd name="connsiteY42-10632" fmla="*/ 633624 h 5795240"/>
              <a:gd name="connsiteX43-10633" fmla="*/ 6215965 w 12641071"/>
              <a:gd name="connsiteY43-10634" fmla="*/ 619406 h 5795240"/>
              <a:gd name="connsiteX44-10635" fmla="*/ 6205824 w 12641071"/>
              <a:gd name="connsiteY44-10636" fmla="*/ 597325 h 5795240"/>
              <a:gd name="connsiteX45-10637" fmla="*/ 6143427 w 12641071"/>
              <a:gd name="connsiteY45-10638" fmla="*/ 493200 h 5795240"/>
              <a:gd name="connsiteX46-10639" fmla="*/ 6143408 w 12641071"/>
              <a:gd name="connsiteY46-10640" fmla="*/ 493167 h 5795240"/>
              <a:gd name="connsiteX47-10641" fmla="*/ 6105193 w 12641071"/>
              <a:gd name="connsiteY47-10642" fmla="*/ 442067 h 5795240"/>
              <a:gd name="connsiteX48-10643" fmla="*/ 6141460 w 12641071"/>
              <a:gd name="connsiteY48-10644" fmla="*/ 475027 h 5795240"/>
              <a:gd name="connsiteX49-10645" fmla="*/ 6788665 w 12641071"/>
              <a:gd name="connsiteY49-10646" fmla="*/ 707369 h 5795240"/>
              <a:gd name="connsiteX50-10647" fmla="*/ 7184710 w 12641071"/>
              <a:gd name="connsiteY50-10648" fmla="*/ 627411 h 5795240"/>
              <a:gd name="connsiteX51-10649" fmla="*/ 7264545 w 12641071"/>
              <a:gd name="connsiteY51-10650" fmla="*/ 588952 h 5795240"/>
              <a:gd name="connsiteX52-10651" fmla="*/ 7213686 w 12641071"/>
              <a:gd name="connsiteY52-10652" fmla="*/ 626983 h 5795240"/>
              <a:gd name="connsiteX53-10653" fmla="*/ 7128319 w 12641071"/>
              <a:gd name="connsiteY53-10654" fmla="*/ 705504 h 5795240"/>
              <a:gd name="connsiteX54-10655" fmla="*/ 7083110 w 12641071"/>
              <a:gd name="connsiteY54-10656" fmla="*/ 757072 h 5795240"/>
              <a:gd name="connsiteX55-10657" fmla="*/ 7083111 w 12641071"/>
              <a:gd name="connsiteY55-10658" fmla="*/ 757072 h 5795240"/>
              <a:gd name="connsiteX56-10659" fmla="*/ 7128319 w 12641071"/>
              <a:gd name="connsiteY56-10660" fmla="*/ 705506 h 5795240"/>
              <a:gd name="connsiteX57-10661" fmla="*/ 7213686 w 12641071"/>
              <a:gd name="connsiteY57-10662" fmla="*/ 626984 h 5795240"/>
              <a:gd name="connsiteX58-10663" fmla="*/ 7264545 w 12641071"/>
              <a:gd name="connsiteY58-10664" fmla="*/ 588953 h 5795240"/>
              <a:gd name="connsiteX59-10665" fmla="*/ 7273651 w 12641071"/>
              <a:gd name="connsiteY59-10666" fmla="*/ 584566 h 5795240"/>
              <a:gd name="connsiteX60-10667" fmla="*/ 7314851 w 12641071"/>
              <a:gd name="connsiteY60-10668" fmla="*/ 559537 h 5795240"/>
              <a:gd name="connsiteX61-10669" fmla="*/ 7354131 w 12641071"/>
              <a:gd name="connsiteY61-10670" fmla="*/ 565467 h 5795240"/>
              <a:gd name="connsiteX62-10671" fmla="*/ 7429608 w 12641071"/>
              <a:gd name="connsiteY62-10672" fmla="*/ 586051 h 5795240"/>
              <a:gd name="connsiteX63-10673" fmla="*/ 7429611 w 12641071"/>
              <a:gd name="connsiteY63-10674" fmla="*/ 586050 h 5795240"/>
              <a:gd name="connsiteX64-10675" fmla="*/ 7354132 w 12641071"/>
              <a:gd name="connsiteY64-10676" fmla="*/ 565465 h 5795240"/>
              <a:gd name="connsiteX65-10677" fmla="*/ 7314853 w 12641071"/>
              <a:gd name="connsiteY65-10678" fmla="*/ 559536 h 5795240"/>
              <a:gd name="connsiteX66-10679" fmla="*/ 7314851 w 12641071"/>
              <a:gd name="connsiteY66-10680" fmla="*/ 559537 h 5795240"/>
              <a:gd name="connsiteX67-10681" fmla="*/ 7314849 w 12641071"/>
              <a:gd name="connsiteY67-10682" fmla="*/ 559537 h 5795240"/>
              <a:gd name="connsiteX68-10683" fmla="*/ 7273651 w 12641071"/>
              <a:gd name="connsiteY68-10684" fmla="*/ 584565 h 5795240"/>
              <a:gd name="connsiteX69-10685" fmla="*/ 7264545 w 12641071"/>
              <a:gd name="connsiteY69-10686" fmla="*/ 588952 h 5795240"/>
              <a:gd name="connsiteX70-10687" fmla="*/ 7296407 w 12641071"/>
              <a:gd name="connsiteY70-10688" fmla="*/ 565126 h 5795240"/>
              <a:gd name="connsiteX71-10689" fmla="*/ 7307447 w 12641071"/>
              <a:gd name="connsiteY71-10690" fmla="*/ 558419 h 5795240"/>
              <a:gd name="connsiteX72-10691" fmla="*/ 7307450 w 12641071"/>
              <a:gd name="connsiteY72-10692" fmla="*/ 558419 h 5795240"/>
              <a:gd name="connsiteX73-10693" fmla="*/ 7385004 w 12641071"/>
              <a:gd name="connsiteY73-10694" fmla="*/ 511303 h 5795240"/>
              <a:gd name="connsiteX74-10695" fmla="*/ 7391626 w 12641071"/>
              <a:gd name="connsiteY74-10696" fmla="*/ 508114 h 5795240"/>
              <a:gd name="connsiteX75-10697" fmla="*/ 7391631 w 12641071"/>
              <a:gd name="connsiteY75-10698" fmla="*/ 508110 h 5795240"/>
              <a:gd name="connsiteX76-10699" fmla="*/ 7478934 w 12641071"/>
              <a:gd name="connsiteY76-10700" fmla="*/ 466053 h 5795240"/>
              <a:gd name="connsiteX77-10701" fmla="*/ 7897193 w 12641071"/>
              <a:gd name="connsiteY77-10702" fmla="*/ 381611 h 5795240"/>
              <a:gd name="connsiteX78-10703" fmla="*/ 8788216 w 12641071"/>
              <a:gd name="connsiteY78-10704" fmla="*/ 855364 h 5795240"/>
              <a:gd name="connsiteX79-10705" fmla="*/ 8832362 w 12641071"/>
              <a:gd name="connsiteY79-10706" fmla="*/ 928030 h 5795240"/>
              <a:gd name="connsiteX80-10707" fmla="*/ 8832362 w 12641071"/>
              <a:gd name="connsiteY80-10708" fmla="*/ 928033 h 5795240"/>
              <a:gd name="connsiteX81-10709" fmla="*/ 8842040 w 12641071"/>
              <a:gd name="connsiteY81-10710" fmla="*/ 943961 h 5795240"/>
              <a:gd name="connsiteX82-10711" fmla="*/ 8856144 w 12641071"/>
              <a:gd name="connsiteY82-10712" fmla="*/ 973241 h 5795240"/>
              <a:gd name="connsiteX83-10713" fmla="*/ 8856145 w 12641071"/>
              <a:gd name="connsiteY83-10714" fmla="*/ 973241 h 5795240"/>
              <a:gd name="connsiteX84-10715" fmla="*/ 8878117 w 12641071"/>
              <a:gd name="connsiteY84-10716" fmla="*/ 1018851 h 5795240"/>
              <a:gd name="connsiteX85-10717" fmla="*/ 8877719 w 12641071"/>
              <a:gd name="connsiteY85-10718" fmla="*/ 1018369 h 5795240"/>
              <a:gd name="connsiteX86-10719" fmla="*/ 8853250 w 12641071"/>
              <a:gd name="connsiteY86-10720" fmla="*/ 973288 h 5795240"/>
              <a:gd name="connsiteX87-10721" fmla="*/ 8853249 w 12641071"/>
              <a:gd name="connsiteY87-10722" fmla="*/ 973288 h 5795240"/>
              <a:gd name="connsiteX88-10723" fmla="*/ 8853248 w 12641071"/>
              <a:gd name="connsiteY88-10724" fmla="*/ 973287 h 5795240"/>
              <a:gd name="connsiteX89-10725" fmla="*/ 8849677 w 12641071"/>
              <a:gd name="connsiteY89-10726" fmla="*/ 973341 h 5795240"/>
              <a:gd name="connsiteX90-10727" fmla="*/ 8641543 w 12641071"/>
              <a:gd name="connsiteY90-10728" fmla="*/ 916577 h 5795240"/>
              <a:gd name="connsiteX91-10729" fmla="*/ 8641545 w 12641071"/>
              <a:gd name="connsiteY91-10730" fmla="*/ 916580 h 5795240"/>
              <a:gd name="connsiteX92-10731" fmla="*/ 8849676 w 12641071"/>
              <a:gd name="connsiteY92-10732" fmla="*/ 973343 h 5795240"/>
              <a:gd name="connsiteX93-10733" fmla="*/ 8853248 w 12641071"/>
              <a:gd name="connsiteY93-10734" fmla="*/ 973288 h 5795240"/>
              <a:gd name="connsiteX94-10735" fmla="*/ 8877719 w 12641071"/>
              <a:gd name="connsiteY94-10736" fmla="*/ 1018371 h 5795240"/>
              <a:gd name="connsiteX95-10737" fmla="*/ 8878116 w 12641071"/>
              <a:gd name="connsiteY95-10738" fmla="*/ 1018851 h 5795240"/>
              <a:gd name="connsiteX96-10739" fmla="*/ 8887288 w 12641071"/>
              <a:gd name="connsiteY96-10740" fmla="*/ 1037892 h 5795240"/>
              <a:gd name="connsiteX97-10741" fmla="*/ 8949899 w 12641071"/>
              <a:gd name="connsiteY97-10742" fmla="*/ 1239592 h 5795240"/>
              <a:gd name="connsiteX98-10743" fmla="*/ 8968437 w 12641071"/>
              <a:gd name="connsiteY98-10744" fmla="*/ 1423482 h 5795240"/>
              <a:gd name="connsiteX99-10745" fmla="*/ 8949899 w 12641071"/>
              <a:gd name="connsiteY99-10746" fmla="*/ 1239591 h 5795240"/>
              <a:gd name="connsiteX100-10747" fmla="*/ 8887288 w 12641071"/>
              <a:gd name="connsiteY100-10748" fmla="*/ 1037890 h 5795240"/>
              <a:gd name="connsiteX101-10749" fmla="*/ 8878116 w 12641071"/>
              <a:gd name="connsiteY101-10750" fmla="*/ 1018851 h 5795240"/>
              <a:gd name="connsiteX102-10751" fmla="*/ 8931285 w 12641071"/>
              <a:gd name="connsiteY102-10752" fmla="*/ 1083292 h 5795240"/>
              <a:gd name="connsiteX103-10753" fmla="*/ 9241478 w 12641071"/>
              <a:gd name="connsiteY103-10754" fmla="*/ 1211778 h 5795240"/>
              <a:gd name="connsiteX104-10755" fmla="*/ 9605238 w 12641071"/>
              <a:gd name="connsiteY104-10756" fmla="*/ 1018369 h 5795240"/>
              <a:gd name="connsiteX105-10757" fmla="*/ 9636247 w 12641071"/>
              <a:gd name="connsiteY105-10758" fmla="*/ 961241 h 5795240"/>
              <a:gd name="connsiteX106-10759" fmla="*/ 9641995 w 12641071"/>
              <a:gd name="connsiteY106-10760" fmla="*/ 961152 h 5795240"/>
              <a:gd name="connsiteX107-10761" fmla="*/ 9584939 w 12641071"/>
              <a:gd name="connsiteY107-10762" fmla="*/ 1079594 h 5795240"/>
              <a:gd name="connsiteX108-10763" fmla="*/ 9546257 w 12641071"/>
              <a:gd name="connsiteY108-10764" fmla="*/ 1204206 h 5795240"/>
              <a:gd name="connsiteX109-10765" fmla="*/ 9584939 w 12641071"/>
              <a:gd name="connsiteY109-10766" fmla="*/ 1079596 h 5795240"/>
              <a:gd name="connsiteX110-10767" fmla="*/ 9641995 w 12641071"/>
              <a:gd name="connsiteY110-10768" fmla="*/ 961153 h 5795240"/>
              <a:gd name="connsiteX111-10769" fmla="*/ 9653069 w 12641071"/>
              <a:gd name="connsiteY111-10770" fmla="*/ 960983 h 5795240"/>
              <a:gd name="connsiteX112-10771" fmla="*/ 9801564 w 12641071"/>
              <a:gd name="connsiteY112-10772" fmla="*/ 1196828 h 5795240"/>
              <a:gd name="connsiteX113-10773" fmla="*/ 9801566 w 12641071"/>
              <a:gd name="connsiteY113-10774" fmla="*/ 1196828 h 5795240"/>
              <a:gd name="connsiteX114-10775" fmla="*/ 9653070 w 12641071"/>
              <a:gd name="connsiteY114-10776" fmla="*/ 960982 h 5795240"/>
              <a:gd name="connsiteX115-10777" fmla="*/ 9641996 w 12641071"/>
              <a:gd name="connsiteY115-10778" fmla="*/ 961152 h 5795240"/>
              <a:gd name="connsiteX116-10779" fmla="*/ 9651917 w 12641071"/>
              <a:gd name="connsiteY116-10780" fmla="*/ 940556 h 5795240"/>
              <a:gd name="connsiteX117-10781" fmla="*/ 11050508 w 12641071"/>
              <a:gd name="connsiteY117-10782" fmla="*/ 108150 h 5795240"/>
              <a:gd name="connsiteX118-10783" fmla="*/ 12641071 w 12641071"/>
              <a:gd name="connsiteY118-10784" fmla="*/ 1698711 h 5795240"/>
              <a:gd name="connsiteX119-10785" fmla="*/ 11371062 w 12641071"/>
              <a:gd name="connsiteY119-10786" fmla="*/ 3256960 h 5795240"/>
              <a:gd name="connsiteX120-10787" fmla="*/ 11215953 w 12641071"/>
              <a:gd name="connsiteY120-10788" fmla="*/ 3280632 h 5795240"/>
              <a:gd name="connsiteX121-10789" fmla="*/ 11142318 w 12641071"/>
              <a:gd name="connsiteY121-10790" fmla="*/ 3276914 h 5795240"/>
              <a:gd name="connsiteX122-10791" fmla="*/ 11215952 w 12641071"/>
              <a:gd name="connsiteY122-10792" fmla="*/ 3280632 h 5795240"/>
              <a:gd name="connsiteX123-10793" fmla="*/ 11213133 w 12641071"/>
              <a:gd name="connsiteY123-10794" fmla="*/ 3281062 h 5795240"/>
              <a:gd name="connsiteX124-10795" fmla="*/ 11116921 w 12641071"/>
              <a:gd name="connsiteY124-10796" fmla="*/ 3285921 h 5795240"/>
              <a:gd name="connsiteX125-10797" fmla="*/ 11050507 w 12641071"/>
              <a:gd name="connsiteY125-10798" fmla="*/ 3289274 h 5795240"/>
              <a:gd name="connsiteX126-10799" fmla="*/ 11006292 w 12641071"/>
              <a:gd name="connsiteY126-10800" fmla="*/ 3287041 h 5795240"/>
              <a:gd name="connsiteX127-10801" fmla="*/ 10937101 w 12641071"/>
              <a:gd name="connsiteY127-10802" fmla="*/ 3297601 h 5795240"/>
              <a:gd name="connsiteX128-10803" fmla="*/ 10144740 w 12641071"/>
              <a:gd name="connsiteY128-10804" fmla="*/ 4089962 h 5795240"/>
              <a:gd name="connsiteX129-10805" fmla="*/ 10130374 w 12641071"/>
              <a:gd name="connsiteY129-10806" fmla="*/ 4184101 h 5795240"/>
              <a:gd name="connsiteX130-10807" fmla="*/ 10130375 w 12641071"/>
              <a:gd name="connsiteY130-10808" fmla="*/ 4184103 h 5795240"/>
              <a:gd name="connsiteX131-10809" fmla="*/ 10130656 w 12641071"/>
              <a:gd name="connsiteY131-10810" fmla="*/ 4185950 h 5795240"/>
              <a:gd name="connsiteX132-10811" fmla="*/ 10138194 w 12641071"/>
              <a:gd name="connsiteY132-10812" fmla="*/ 4335228 h 5795240"/>
              <a:gd name="connsiteX133-10813" fmla="*/ 10137710 w 12641071"/>
              <a:gd name="connsiteY133-10814" fmla="*/ 4344822 h 5795240"/>
              <a:gd name="connsiteX134-10815" fmla="*/ 10133555 w 12641071"/>
              <a:gd name="connsiteY134-10816" fmla="*/ 4427096 h 5795240"/>
              <a:gd name="connsiteX135-10817" fmla="*/ 10129312 w 12641071"/>
              <a:gd name="connsiteY135-10818" fmla="*/ 4399289 h 5795240"/>
              <a:gd name="connsiteX136-10819" fmla="*/ 10126797 w 12641071"/>
              <a:gd name="connsiteY136-10820" fmla="*/ 4349498 h 5795240"/>
              <a:gd name="connsiteX137-10821" fmla="*/ 10126796 w 12641071"/>
              <a:gd name="connsiteY137-10822" fmla="*/ 4349498 h 5795240"/>
              <a:gd name="connsiteX138-10823" fmla="*/ 10129311 w 12641071"/>
              <a:gd name="connsiteY138-10824" fmla="*/ 4399289 h 5795240"/>
              <a:gd name="connsiteX139-10825" fmla="*/ 10133554 w 12641071"/>
              <a:gd name="connsiteY139-10826" fmla="*/ 4427096 h 5795240"/>
              <a:gd name="connsiteX140-10827" fmla="*/ 10130656 w 12641071"/>
              <a:gd name="connsiteY140-10828" fmla="*/ 4484506 h 5795240"/>
              <a:gd name="connsiteX141-10829" fmla="*/ 8678182 w 12641071"/>
              <a:gd name="connsiteY141-10830" fmla="*/ 5795240 h 5795240"/>
              <a:gd name="connsiteX142-10831" fmla="*/ 7467518 w 12641071"/>
              <a:gd name="connsiteY142-10832" fmla="*/ 5151535 h 5795240"/>
              <a:gd name="connsiteX143-10833" fmla="*/ 7419945 w 12641071"/>
              <a:gd name="connsiteY143-10834" fmla="*/ 5073228 h 5795240"/>
              <a:gd name="connsiteX144-10835" fmla="*/ 7394386 w 12641071"/>
              <a:gd name="connsiteY144-10836" fmla="*/ 5031156 h 5795240"/>
              <a:gd name="connsiteX145-10837" fmla="*/ 7367299 w 12641071"/>
              <a:gd name="connsiteY145-10838" fmla="*/ 4974928 h 5795240"/>
              <a:gd name="connsiteX146-10839" fmla="*/ 7332905 w 12641071"/>
              <a:gd name="connsiteY146-10840" fmla="*/ 4903531 h 5795240"/>
              <a:gd name="connsiteX147-10841" fmla="*/ 7320958 w 12641071"/>
              <a:gd name="connsiteY147-10842" fmla="*/ 4870887 h 5795240"/>
              <a:gd name="connsiteX148-10843" fmla="*/ 7322174 w 12641071"/>
              <a:gd name="connsiteY148-10844" fmla="*/ 4872361 h 5795240"/>
              <a:gd name="connsiteX149-10845" fmla="*/ 7362630 w 12641071"/>
              <a:gd name="connsiteY149-10846" fmla="*/ 4938954 h 5795240"/>
              <a:gd name="connsiteX150-10847" fmla="*/ 7380779 w 12641071"/>
              <a:gd name="connsiteY150-10848" fmla="*/ 4976628 h 5795240"/>
              <a:gd name="connsiteX151-10849" fmla="*/ 7391210 w 12641071"/>
              <a:gd name="connsiteY151-10850" fmla="*/ 4977944 h 5795240"/>
              <a:gd name="connsiteX152-10851" fmla="*/ 7380780 w 12641071"/>
              <a:gd name="connsiteY152-10852" fmla="*/ 4976628 h 5795240"/>
              <a:gd name="connsiteX153-10853" fmla="*/ 7362631 w 12641071"/>
              <a:gd name="connsiteY153-10854" fmla="*/ 4938954 h 5795240"/>
              <a:gd name="connsiteX154-10855" fmla="*/ 7322175 w 12641071"/>
              <a:gd name="connsiteY154-10856" fmla="*/ 4872361 h 5795240"/>
              <a:gd name="connsiteX155-10857" fmla="*/ 7320959 w 12641071"/>
              <a:gd name="connsiteY155-10858" fmla="*/ 4870887 h 5795240"/>
              <a:gd name="connsiteX156-10859" fmla="*/ 7283811 w 12641071"/>
              <a:gd name="connsiteY156-10860" fmla="*/ 4769391 h 5795240"/>
              <a:gd name="connsiteX157-10861" fmla="*/ 7272112 w 12641071"/>
              <a:gd name="connsiteY157-10862" fmla="*/ 4718630 h 5795240"/>
              <a:gd name="connsiteX158-10863" fmla="*/ 7272111 w 12641071"/>
              <a:gd name="connsiteY158-10864" fmla="*/ 4718630 h 5795240"/>
              <a:gd name="connsiteX159-10865" fmla="*/ 7283810 w 12641071"/>
              <a:gd name="connsiteY159-10866" fmla="*/ 4769391 h 5795240"/>
              <a:gd name="connsiteX160-10867" fmla="*/ 7320958 w 12641071"/>
              <a:gd name="connsiteY160-10868" fmla="*/ 4870887 h 5795240"/>
              <a:gd name="connsiteX161-10869" fmla="*/ 7223551 w 12641071"/>
              <a:gd name="connsiteY161-10870" fmla="*/ 4752829 h 5795240"/>
              <a:gd name="connsiteX162-10871" fmla="*/ 6652445 w 12641071"/>
              <a:gd name="connsiteY162-10872" fmla="*/ 4516269 h 5795240"/>
              <a:gd name="connsiteX163-10873" fmla="*/ 6200873 w 12641071"/>
              <a:gd name="connsiteY163-10874" fmla="*/ 4654206 h 5795240"/>
              <a:gd name="connsiteX164-10875" fmla="*/ 6088813 w 12641071"/>
              <a:gd name="connsiteY164-10876" fmla="*/ 4746663 h 5795240"/>
              <a:gd name="connsiteX165-10877" fmla="*/ 6043019 w 12641071"/>
              <a:gd name="connsiteY165-10878" fmla="*/ 4807902 h 5795240"/>
              <a:gd name="connsiteX166-10879" fmla="*/ 6043021 w 12641071"/>
              <a:gd name="connsiteY166-10880" fmla="*/ 4807902 h 5795240"/>
              <a:gd name="connsiteX167-10881" fmla="*/ 6023271 w 12641071"/>
              <a:gd name="connsiteY167-10882" fmla="*/ 4834312 h 5795240"/>
              <a:gd name="connsiteX168-10883" fmla="*/ 5970678 w 12641071"/>
              <a:gd name="connsiteY168-10884" fmla="*/ 4892181 h 5795240"/>
              <a:gd name="connsiteX169-10885" fmla="*/ 5982717 w 12641071"/>
              <a:gd name="connsiteY169-10886" fmla="*/ 4872361 h 5795240"/>
              <a:gd name="connsiteX170-10887" fmla="*/ 5970675 w 12641071"/>
              <a:gd name="connsiteY170-10888" fmla="*/ 4892181 h 5795240"/>
              <a:gd name="connsiteX171-10889" fmla="*/ 5935320 w 12641071"/>
              <a:gd name="connsiteY171-10890" fmla="*/ 4931081 h 5795240"/>
              <a:gd name="connsiteX172-10891" fmla="*/ 4971763 w 12641071"/>
              <a:gd name="connsiteY172-10892" fmla="*/ 5330200 h 5795240"/>
              <a:gd name="connsiteX173-10893" fmla="*/ 3716172 w 12641071"/>
              <a:gd name="connsiteY173-10894" fmla="*/ 4497938 h 5795240"/>
              <a:gd name="connsiteX174-10895" fmla="*/ 3710773 w 12641071"/>
              <a:gd name="connsiteY174-10896" fmla="*/ 4483182 h 5795240"/>
              <a:gd name="connsiteX175-10897" fmla="*/ 3710773 w 12641071"/>
              <a:gd name="connsiteY175-10898" fmla="*/ 4483181 h 5795240"/>
              <a:gd name="connsiteX176-10899" fmla="*/ 3674984 w 12641071"/>
              <a:gd name="connsiteY176-10900" fmla="*/ 4385402 h 5795240"/>
              <a:gd name="connsiteX177-10901" fmla="*/ 3670349 w 12641071"/>
              <a:gd name="connsiteY177-10902" fmla="*/ 4372742 h 5795240"/>
              <a:gd name="connsiteX178-10903" fmla="*/ 3659438 w 12641071"/>
              <a:gd name="connsiteY178-10904" fmla="*/ 4330309 h 5795240"/>
              <a:gd name="connsiteX179-10905" fmla="*/ 3672084 w 12641071"/>
              <a:gd name="connsiteY179-10906" fmla="*/ 4353606 h 5795240"/>
              <a:gd name="connsiteX180-10907" fmla="*/ 3659440 w 12641071"/>
              <a:gd name="connsiteY180-10908" fmla="*/ 4330309 h 5795240"/>
              <a:gd name="connsiteX181-10909" fmla="*/ 3613217 w 12641071"/>
              <a:gd name="connsiteY181-10910" fmla="*/ 4245153 h 5795240"/>
              <a:gd name="connsiteX182-10911" fmla="*/ 3083792 w 12641071"/>
              <a:gd name="connsiteY182-10912" fmla="*/ 3963660 h 5795240"/>
              <a:gd name="connsiteX183-10913" fmla="*/ 2835272 w 12641071"/>
              <a:gd name="connsiteY183-10914" fmla="*/ 4013833 h 5795240"/>
              <a:gd name="connsiteX184-10915" fmla="*/ 2820214 w 12641071"/>
              <a:gd name="connsiteY184-10916" fmla="*/ 4022007 h 5795240"/>
              <a:gd name="connsiteX185-10917" fmla="*/ 2820212 w 12641071"/>
              <a:gd name="connsiteY185-10918" fmla="*/ 4022008 h 5795240"/>
              <a:gd name="connsiteX186-10919" fmla="*/ 2820206 w 12641071"/>
              <a:gd name="connsiteY186-10920" fmla="*/ 4022011 h 5795240"/>
              <a:gd name="connsiteX187-10921" fmla="*/ 2813481 w 12641071"/>
              <a:gd name="connsiteY187-10922" fmla="*/ 4027041 h 5795240"/>
              <a:gd name="connsiteX188-10923" fmla="*/ 2762875 w 12641071"/>
              <a:gd name="connsiteY188-10924" fmla="*/ 4057784 h 5795240"/>
              <a:gd name="connsiteX189-10925" fmla="*/ 2762878 w 12641071"/>
              <a:gd name="connsiteY189-10926" fmla="*/ 4057784 h 5795240"/>
              <a:gd name="connsiteX190-10927" fmla="*/ 2694694 w 12641071"/>
              <a:gd name="connsiteY190-10928" fmla="*/ 4099208 h 5795240"/>
              <a:gd name="connsiteX191-10929" fmla="*/ 2726822 w 12641071"/>
              <a:gd name="connsiteY191-10930" fmla="*/ 4072700 h 5795240"/>
              <a:gd name="connsiteX192-10931" fmla="*/ 2757719 w 12641071"/>
              <a:gd name="connsiteY192-10932" fmla="*/ 4055929 h 5795240"/>
              <a:gd name="connsiteX193-10933" fmla="*/ 2757718 w 12641071"/>
              <a:gd name="connsiteY193-10934" fmla="*/ 4055928 h 5795240"/>
              <a:gd name="connsiteX194-10935" fmla="*/ 2726820 w 12641071"/>
              <a:gd name="connsiteY194-10936" fmla="*/ 4072700 h 5795240"/>
              <a:gd name="connsiteX195-10937" fmla="*/ 2694692 w 12641071"/>
              <a:gd name="connsiteY195-10938" fmla="*/ 4099208 h 5795240"/>
              <a:gd name="connsiteX196-10939" fmla="*/ 2664698 w 12641071"/>
              <a:gd name="connsiteY196-10940" fmla="*/ 4117431 h 5795240"/>
              <a:gd name="connsiteX197-10941" fmla="*/ 1804544 w 12641071"/>
              <a:gd name="connsiteY197-10942" fmla="*/ 4335229 h 5795240"/>
              <a:gd name="connsiteX198-10943" fmla="*/ 0 w 12641071"/>
              <a:gd name="connsiteY198-10944" fmla="*/ 2530685 h 5795240"/>
              <a:gd name="connsiteX199-10945" fmla="*/ 1804544 w 12641071"/>
              <a:gd name="connsiteY199-10946" fmla="*/ 726143 h 5795240"/>
              <a:gd name="connsiteX200-10947" fmla="*/ 3080549 w 12641071"/>
              <a:gd name="connsiteY200-10948" fmla="*/ 1254682 h 5795240"/>
              <a:gd name="connsiteX201-10949" fmla="*/ 3268676 w 12641071"/>
              <a:gd name="connsiteY201-10950" fmla="*/ 1461167 h 5795240"/>
              <a:gd name="connsiteX202-10951" fmla="*/ 3565826 w 12641071"/>
              <a:gd name="connsiteY202-10952" fmla="*/ 1551935 h 5795240"/>
              <a:gd name="connsiteX203-10953" fmla="*/ 4086504 w 12641071"/>
              <a:gd name="connsiteY203-10954" fmla="*/ 1127574 h 5795240"/>
              <a:gd name="connsiteX204-10955" fmla="*/ 4103078 w 12641071"/>
              <a:gd name="connsiteY204-10956" fmla="*/ 1004204 h 5795240"/>
              <a:gd name="connsiteX205-10957" fmla="*/ 5215874 w 12641071"/>
              <a:gd name="connsiteY205-10958" fmla="*/ 0 h 5795240"/>
              <a:gd name="connsiteX0-10959" fmla="*/ 5964869 w 12641071"/>
              <a:gd name="connsiteY0-10960" fmla="*/ 4795171 h 5795240"/>
              <a:gd name="connsiteX1-10961" fmla="*/ 6019264 w 12641071"/>
              <a:gd name="connsiteY1-10962" fmla="*/ 4804905 h 5795240"/>
              <a:gd name="connsiteX2-10963" fmla="*/ 6036570 w 12641071"/>
              <a:gd name="connsiteY2-10964" fmla="*/ 4807089 h 5795240"/>
              <a:gd name="connsiteX3-10965" fmla="*/ 6019265 w 12641071"/>
              <a:gd name="connsiteY3-10966" fmla="*/ 4804905 h 5795240"/>
              <a:gd name="connsiteX4-10967" fmla="*/ 5964869 w 12641071"/>
              <a:gd name="connsiteY4-10968" fmla="*/ 4795171 h 5795240"/>
              <a:gd name="connsiteX5-10969" fmla="*/ 3682364 w 12641071"/>
              <a:gd name="connsiteY5-10970" fmla="*/ 4386723 h 5795240"/>
              <a:gd name="connsiteX6-10971" fmla="*/ 3772428 w 12641071"/>
              <a:gd name="connsiteY6-10972" fmla="*/ 4402840 h 5795240"/>
              <a:gd name="connsiteX7-10973" fmla="*/ 3772428 w 12641071"/>
              <a:gd name="connsiteY7-10974" fmla="*/ 4402840 h 5795240"/>
              <a:gd name="connsiteX8-10975" fmla="*/ 3682364 w 12641071"/>
              <a:gd name="connsiteY8-10976" fmla="*/ 4386723 h 5795240"/>
              <a:gd name="connsiteX9-10977" fmla="*/ 6034389 w 12641071"/>
              <a:gd name="connsiteY9-10978" fmla="*/ 371047 h 5795240"/>
              <a:gd name="connsiteX10-10979" fmla="*/ 5912002 w 12641071"/>
              <a:gd name="connsiteY10-10980" fmla="*/ 413650 h 5795240"/>
              <a:gd name="connsiteX11-10981" fmla="*/ 5912002 w 12641071"/>
              <a:gd name="connsiteY11-10982" fmla="*/ 413650 h 5795240"/>
              <a:gd name="connsiteX12-10983" fmla="*/ 6034389 w 12641071"/>
              <a:gd name="connsiteY12-10984" fmla="*/ 371047 h 5795240"/>
              <a:gd name="connsiteX13-10985" fmla="*/ 5215874 w 12641071"/>
              <a:gd name="connsiteY13-10986" fmla="*/ 0 h 5795240"/>
              <a:gd name="connsiteX14-10987" fmla="*/ 5927386 w 12641071"/>
              <a:gd name="connsiteY14-10988" fmla="*/ 255427 h 5795240"/>
              <a:gd name="connsiteX15-10989" fmla="*/ 5974443 w 12641071"/>
              <a:gd name="connsiteY15-10990" fmla="*/ 298195 h 5795240"/>
              <a:gd name="connsiteX16-10991" fmla="*/ 5974448 w 12641071"/>
              <a:gd name="connsiteY16-10992" fmla="*/ 298200 h 5795240"/>
              <a:gd name="connsiteX17-10993" fmla="*/ 6006819 w 12641071"/>
              <a:gd name="connsiteY17-10994" fmla="*/ 327622 h 5795240"/>
              <a:gd name="connsiteX18-10995" fmla="*/ 6043427 w 12641071"/>
              <a:gd name="connsiteY18-10996" fmla="*/ 367901 h 5795240"/>
              <a:gd name="connsiteX19-10997" fmla="*/ 6043429 w 12641071"/>
              <a:gd name="connsiteY19-10998" fmla="*/ 367901 h 5795240"/>
              <a:gd name="connsiteX20-10999" fmla="*/ 6079014 w 12641071"/>
              <a:gd name="connsiteY20-11000" fmla="*/ 407056 h 5795240"/>
              <a:gd name="connsiteX21-11001" fmla="*/ 6105193 w 12641071"/>
              <a:gd name="connsiteY21-11002" fmla="*/ 442067 h 5795240"/>
              <a:gd name="connsiteX22-11003" fmla="*/ 6069206 w 12641071"/>
              <a:gd name="connsiteY22-11004" fmla="*/ 409359 h 5795240"/>
              <a:gd name="connsiteX23-11005" fmla="*/ 6105193 w 12641071"/>
              <a:gd name="connsiteY23-11006" fmla="*/ 442069 h 5795240"/>
              <a:gd name="connsiteX24-11007" fmla="*/ 6143408 w 12641071"/>
              <a:gd name="connsiteY24-11008" fmla="*/ 493169 h 5795240"/>
              <a:gd name="connsiteX25-11009" fmla="*/ 6143427 w 12641071"/>
              <a:gd name="connsiteY25-11010" fmla="*/ 493200 h 5795240"/>
              <a:gd name="connsiteX26-11011" fmla="*/ 6215965 w 12641071"/>
              <a:gd name="connsiteY26-11012" fmla="*/ 619406 h 5795240"/>
              <a:gd name="connsiteX27-11013" fmla="*/ 6234035 w 12641071"/>
              <a:gd name="connsiteY27-11014" fmla="*/ 658746 h 5795240"/>
              <a:gd name="connsiteX28-11015" fmla="*/ 6274009 w 12641071"/>
              <a:gd name="connsiteY28-11016" fmla="*/ 760197 h 5795240"/>
              <a:gd name="connsiteX29-11017" fmla="*/ 6287839 w 12641071"/>
              <a:gd name="connsiteY29-11018" fmla="*/ 801938 h 5795240"/>
              <a:gd name="connsiteX30-11019" fmla="*/ 6321546 w 12641071"/>
              <a:gd name="connsiteY30-11020" fmla="*/ 948207 h 5795240"/>
              <a:gd name="connsiteX31-11021" fmla="*/ 6321550 w 12641071"/>
              <a:gd name="connsiteY31-11022" fmla="*/ 948224 h 5795240"/>
              <a:gd name="connsiteX32-11023" fmla="*/ 6334438 w 12641071"/>
              <a:gd name="connsiteY32-11024" fmla="*/ 1118571 h 5795240"/>
              <a:gd name="connsiteX33-11025" fmla="*/ 6321550 w 12641071"/>
              <a:gd name="connsiteY33-11026" fmla="*/ 948222 h 5795240"/>
              <a:gd name="connsiteX34-11027" fmla="*/ 6321546 w 12641071"/>
              <a:gd name="connsiteY34-11028" fmla="*/ 948207 h 5795240"/>
              <a:gd name="connsiteX35-11029" fmla="*/ 6295696 w 12641071"/>
              <a:gd name="connsiteY35-11030" fmla="*/ 825653 h 5795240"/>
              <a:gd name="connsiteX36-11031" fmla="*/ 6287839 w 12641071"/>
              <a:gd name="connsiteY36-11032" fmla="*/ 801938 h 5795240"/>
              <a:gd name="connsiteX37-11033" fmla="*/ 6284151 w 12641071"/>
              <a:gd name="connsiteY37-11034" fmla="*/ 785941 h 5795240"/>
              <a:gd name="connsiteX38-11035" fmla="*/ 6274009 w 12641071"/>
              <a:gd name="connsiteY38-11036" fmla="*/ 760197 h 5795240"/>
              <a:gd name="connsiteX39-11037" fmla="*/ 6256852 w 12641071"/>
              <a:gd name="connsiteY39-11038" fmla="*/ 708420 h 5795240"/>
              <a:gd name="connsiteX40-11039" fmla="*/ 6234035 w 12641071"/>
              <a:gd name="connsiteY40-11040" fmla="*/ 658746 h 5795240"/>
              <a:gd name="connsiteX41-11041" fmla="*/ 6224136 w 12641071"/>
              <a:gd name="connsiteY41-11042" fmla="*/ 633624 h 5795240"/>
              <a:gd name="connsiteX42-11043" fmla="*/ 6215965 w 12641071"/>
              <a:gd name="connsiteY42-11044" fmla="*/ 619406 h 5795240"/>
              <a:gd name="connsiteX43-11045" fmla="*/ 6205824 w 12641071"/>
              <a:gd name="connsiteY43-11046" fmla="*/ 597325 h 5795240"/>
              <a:gd name="connsiteX44-11047" fmla="*/ 6143427 w 12641071"/>
              <a:gd name="connsiteY44-11048" fmla="*/ 493200 h 5795240"/>
              <a:gd name="connsiteX45-11049" fmla="*/ 6143408 w 12641071"/>
              <a:gd name="connsiteY45-11050" fmla="*/ 493167 h 5795240"/>
              <a:gd name="connsiteX46-11051" fmla="*/ 6105193 w 12641071"/>
              <a:gd name="connsiteY46-11052" fmla="*/ 442067 h 5795240"/>
              <a:gd name="connsiteX47-11053" fmla="*/ 6141460 w 12641071"/>
              <a:gd name="connsiteY47-11054" fmla="*/ 475027 h 5795240"/>
              <a:gd name="connsiteX48-11055" fmla="*/ 6788665 w 12641071"/>
              <a:gd name="connsiteY48-11056" fmla="*/ 707369 h 5795240"/>
              <a:gd name="connsiteX49-11057" fmla="*/ 7184710 w 12641071"/>
              <a:gd name="connsiteY49-11058" fmla="*/ 627411 h 5795240"/>
              <a:gd name="connsiteX50-11059" fmla="*/ 7264545 w 12641071"/>
              <a:gd name="connsiteY50-11060" fmla="*/ 588952 h 5795240"/>
              <a:gd name="connsiteX51-11061" fmla="*/ 7213686 w 12641071"/>
              <a:gd name="connsiteY51-11062" fmla="*/ 626983 h 5795240"/>
              <a:gd name="connsiteX52-11063" fmla="*/ 7128319 w 12641071"/>
              <a:gd name="connsiteY52-11064" fmla="*/ 705504 h 5795240"/>
              <a:gd name="connsiteX53-11065" fmla="*/ 7083110 w 12641071"/>
              <a:gd name="connsiteY53-11066" fmla="*/ 757072 h 5795240"/>
              <a:gd name="connsiteX54-11067" fmla="*/ 7083111 w 12641071"/>
              <a:gd name="connsiteY54-11068" fmla="*/ 757072 h 5795240"/>
              <a:gd name="connsiteX55-11069" fmla="*/ 7128319 w 12641071"/>
              <a:gd name="connsiteY55-11070" fmla="*/ 705506 h 5795240"/>
              <a:gd name="connsiteX56-11071" fmla="*/ 7213686 w 12641071"/>
              <a:gd name="connsiteY56-11072" fmla="*/ 626984 h 5795240"/>
              <a:gd name="connsiteX57-11073" fmla="*/ 7264545 w 12641071"/>
              <a:gd name="connsiteY57-11074" fmla="*/ 588953 h 5795240"/>
              <a:gd name="connsiteX58-11075" fmla="*/ 7273651 w 12641071"/>
              <a:gd name="connsiteY58-11076" fmla="*/ 584566 h 5795240"/>
              <a:gd name="connsiteX59-11077" fmla="*/ 7314851 w 12641071"/>
              <a:gd name="connsiteY59-11078" fmla="*/ 559537 h 5795240"/>
              <a:gd name="connsiteX60-11079" fmla="*/ 7354131 w 12641071"/>
              <a:gd name="connsiteY60-11080" fmla="*/ 565467 h 5795240"/>
              <a:gd name="connsiteX61-11081" fmla="*/ 7429608 w 12641071"/>
              <a:gd name="connsiteY61-11082" fmla="*/ 586051 h 5795240"/>
              <a:gd name="connsiteX62-11083" fmla="*/ 7429611 w 12641071"/>
              <a:gd name="connsiteY62-11084" fmla="*/ 586050 h 5795240"/>
              <a:gd name="connsiteX63-11085" fmla="*/ 7354132 w 12641071"/>
              <a:gd name="connsiteY63-11086" fmla="*/ 565465 h 5795240"/>
              <a:gd name="connsiteX64-11087" fmla="*/ 7314853 w 12641071"/>
              <a:gd name="connsiteY64-11088" fmla="*/ 559536 h 5795240"/>
              <a:gd name="connsiteX65-11089" fmla="*/ 7314851 w 12641071"/>
              <a:gd name="connsiteY65-11090" fmla="*/ 559537 h 5795240"/>
              <a:gd name="connsiteX66-11091" fmla="*/ 7314849 w 12641071"/>
              <a:gd name="connsiteY66-11092" fmla="*/ 559537 h 5795240"/>
              <a:gd name="connsiteX67-11093" fmla="*/ 7273651 w 12641071"/>
              <a:gd name="connsiteY67-11094" fmla="*/ 584565 h 5795240"/>
              <a:gd name="connsiteX68-11095" fmla="*/ 7264545 w 12641071"/>
              <a:gd name="connsiteY68-11096" fmla="*/ 588952 h 5795240"/>
              <a:gd name="connsiteX69-11097" fmla="*/ 7296407 w 12641071"/>
              <a:gd name="connsiteY69-11098" fmla="*/ 565126 h 5795240"/>
              <a:gd name="connsiteX70-11099" fmla="*/ 7307447 w 12641071"/>
              <a:gd name="connsiteY70-11100" fmla="*/ 558419 h 5795240"/>
              <a:gd name="connsiteX71-11101" fmla="*/ 7307450 w 12641071"/>
              <a:gd name="connsiteY71-11102" fmla="*/ 558419 h 5795240"/>
              <a:gd name="connsiteX72-11103" fmla="*/ 7385004 w 12641071"/>
              <a:gd name="connsiteY72-11104" fmla="*/ 511303 h 5795240"/>
              <a:gd name="connsiteX73-11105" fmla="*/ 7391626 w 12641071"/>
              <a:gd name="connsiteY73-11106" fmla="*/ 508114 h 5795240"/>
              <a:gd name="connsiteX74-11107" fmla="*/ 7391631 w 12641071"/>
              <a:gd name="connsiteY74-11108" fmla="*/ 508110 h 5795240"/>
              <a:gd name="connsiteX75-11109" fmla="*/ 7478934 w 12641071"/>
              <a:gd name="connsiteY75-11110" fmla="*/ 466053 h 5795240"/>
              <a:gd name="connsiteX76-11111" fmla="*/ 7897193 w 12641071"/>
              <a:gd name="connsiteY76-11112" fmla="*/ 381611 h 5795240"/>
              <a:gd name="connsiteX77-11113" fmla="*/ 8788216 w 12641071"/>
              <a:gd name="connsiteY77-11114" fmla="*/ 855364 h 5795240"/>
              <a:gd name="connsiteX78-11115" fmla="*/ 8832362 w 12641071"/>
              <a:gd name="connsiteY78-11116" fmla="*/ 928030 h 5795240"/>
              <a:gd name="connsiteX79-11117" fmla="*/ 8832362 w 12641071"/>
              <a:gd name="connsiteY79-11118" fmla="*/ 928033 h 5795240"/>
              <a:gd name="connsiteX80-11119" fmla="*/ 8842040 w 12641071"/>
              <a:gd name="connsiteY80-11120" fmla="*/ 943961 h 5795240"/>
              <a:gd name="connsiteX81-11121" fmla="*/ 8856144 w 12641071"/>
              <a:gd name="connsiteY81-11122" fmla="*/ 973241 h 5795240"/>
              <a:gd name="connsiteX82-11123" fmla="*/ 8856145 w 12641071"/>
              <a:gd name="connsiteY82-11124" fmla="*/ 973241 h 5795240"/>
              <a:gd name="connsiteX83-11125" fmla="*/ 8878117 w 12641071"/>
              <a:gd name="connsiteY83-11126" fmla="*/ 1018851 h 5795240"/>
              <a:gd name="connsiteX84-11127" fmla="*/ 8877719 w 12641071"/>
              <a:gd name="connsiteY84-11128" fmla="*/ 1018369 h 5795240"/>
              <a:gd name="connsiteX85-11129" fmla="*/ 8853250 w 12641071"/>
              <a:gd name="connsiteY85-11130" fmla="*/ 973288 h 5795240"/>
              <a:gd name="connsiteX86-11131" fmla="*/ 8853249 w 12641071"/>
              <a:gd name="connsiteY86-11132" fmla="*/ 973288 h 5795240"/>
              <a:gd name="connsiteX87-11133" fmla="*/ 8853248 w 12641071"/>
              <a:gd name="connsiteY87-11134" fmla="*/ 973287 h 5795240"/>
              <a:gd name="connsiteX88-11135" fmla="*/ 8849677 w 12641071"/>
              <a:gd name="connsiteY88-11136" fmla="*/ 973341 h 5795240"/>
              <a:gd name="connsiteX89-11137" fmla="*/ 8641543 w 12641071"/>
              <a:gd name="connsiteY89-11138" fmla="*/ 916577 h 5795240"/>
              <a:gd name="connsiteX90-11139" fmla="*/ 8641545 w 12641071"/>
              <a:gd name="connsiteY90-11140" fmla="*/ 916580 h 5795240"/>
              <a:gd name="connsiteX91-11141" fmla="*/ 8849676 w 12641071"/>
              <a:gd name="connsiteY91-11142" fmla="*/ 973343 h 5795240"/>
              <a:gd name="connsiteX92-11143" fmla="*/ 8853248 w 12641071"/>
              <a:gd name="connsiteY92-11144" fmla="*/ 973288 h 5795240"/>
              <a:gd name="connsiteX93-11145" fmla="*/ 8877719 w 12641071"/>
              <a:gd name="connsiteY93-11146" fmla="*/ 1018371 h 5795240"/>
              <a:gd name="connsiteX94-11147" fmla="*/ 8878116 w 12641071"/>
              <a:gd name="connsiteY94-11148" fmla="*/ 1018851 h 5795240"/>
              <a:gd name="connsiteX95-11149" fmla="*/ 8887288 w 12641071"/>
              <a:gd name="connsiteY95-11150" fmla="*/ 1037892 h 5795240"/>
              <a:gd name="connsiteX96-11151" fmla="*/ 8949899 w 12641071"/>
              <a:gd name="connsiteY96-11152" fmla="*/ 1239592 h 5795240"/>
              <a:gd name="connsiteX97-11153" fmla="*/ 8968437 w 12641071"/>
              <a:gd name="connsiteY97-11154" fmla="*/ 1423482 h 5795240"/>
              <a:gd name="connsiteX98-11155" fmla="*/ 8949899 w 12641071"/>
              <a:gd name="connsiteY98-11156" fmla="*/ 1239591 h 5795240"/>
              <a:gd name="connsiteX99-11157" fmla="*/ 8887288 w 12641071"/>
              <a:gd name="connsiteY99-11158" fmla="*/ 1037890 h 5795240"/>
              <a:gd name="connsiteX100-11159" fmla="*/ 8878116 w 12641071"/>
              <a:gd name="connsiteY100-11160" fmla="*/ 1018851 h 5795240"/>
              <a:gd name="connsiteX101-11161" fmla="*/ 8931285 w 12641071"/>
              <a:gd name="connsiteY101-11162" fmla="*/ 1083292 h 5795240"/>
              <a:gd name="connsiteX102-11163" fmla="*/ 9241478 w 12641071"/>
              <a:gd name="connsiteY102-11164" fmla="*/ 1211778 h 5795240"/>
              <a:gd name="connsiteX103-11165" fmla="*/ 9605238 w 12641071"/>
              <a:gd name="connsiteY103-11166" fmla="*/ 1018369 h 5795240"/>
              <a:gd name="connsiteX104-11167" fmla="*/ 9636247 w 12641071"/>
              <a:gd name="connsiteY104-11168" fmla="*/ 961241 h 5795240"/>
              <a:gd name="connsiteX105-11169" fmla="*/ 9641995 w 12641071"/>
              <a:gd name="connsiteY105-11170" fmla="*/ 961152 h 5795240"/>
              <a:gd name="connsiteX106-11171" fmla="*/ 9584939 w 12641071"/>
              <a:gd name="connsiteY106-11172" fmla="*/ 1079594 h 5795240"/>
              <a:gd name="connsiteX107-11173" fmla="*/ 9546257 w 12641071"/>
              <a:gd name="connsiteY107-11174" fmla="*/ 1204206 h 5795240"/>
              <a:gd name="connsiteX108-11175" fmla="*/ 9584939 w 12641071"/>
              <a:gd name="connsiteY108-11176" fmla="*/ 1079596 h 5795240"/>
              <a:gd name="connsiteX109-11177" fmla="*/ 9641995 w 12641071"/>
              <a:gd name="connsiteY109-11178" fmla="*/ 961153 h 5795240"/>
              <a:gd name="connsiteX110-11179" fmla="*/ 9653069 w 12641071"/>
              <a:gd name="connsiteY110-11180" fmla="*/ 960983 h 5795240"/>
              <a:gd name="connsiteX111-11181" fmla="*/ 9801564 w 12641071"/>
              <a:gd name="connsiteY111-11182" fmla="*/ 1196828 h 5795240"/>
              <a:gd name="connsiteX112-11183" fmla="*/ 9801566 w 12641071"/>
              <a:gd name="connsiteY112-11184" fmla="*/ 1196828 h 5795240"/>
              <a:gd name="connsiteX113-11185" fmla="*/ 9653070 w 12641071"/>
              <a:gd name="connsiteY113-11186" fmla="*/ 960982 h 5795240"/>
              <a:gd name="connsiteX114-11187" fmla="*/ 9641996 w 12641071"/>
              <a:gd name="connsiteY114-11188" fmla="*/ 961152 h 5795240"/>
              <a:gd name="connsiteX115-11189" fmla="*/ 9651917 w 12641071"/>
              <a:gd name="connsiteY115-11190" fmla="*/ 940556 h 5795240"/>
              <a:gd name="connsiteX116-11191" fmla="*/ 11050508 w 12641071"/>
              <a:gd name="connsiteY116-11192" fmla="*/ 108150 h 5795240"/>
              <a:gd name="connsiteX117-11193" fmla="*/ 12641071 w 12641071"/>
              <a:gd name="connsiteY117-11194" fmla="*/ 1698711 h 5795240"/>
              <a:gd name="connsiteX118-11195" fmla="*/ 11371062 w 12641071"/>
              <a:gd name="connsiteY118-11196" fmla="*/ 3256960 h 5795240"/>
              <a:gd name="connsiteX119-11197" fmla="*/ 11215953 w 12641071"/>
              <a:gd name="connsiteY119-11198" fmla="*/ 3280632 h 5795240"/>
              <a:gd name="connsiteX120-11199" fmla="*/ 11142318 w 12641071"/>
              <a:gd name="connsiteY120-11200" fmla="*/ 3276914 h 5795240"/>
              <a:gd name="connsiteX121-11201" fmla="*/ 11215952 w 12641071"/>
              <a:gd name="connsiteY121-11202" fmla="*/ 3280632 h 5795240"/>
              <a:gd name="connsiteX122-11203" fmla="*/ 11213133 w 12641071"/>
              <a:gd name="connsiteY122-11204" fmla="*/ 3281062 h 5795240"/>
              <a:gd name="connsiteX123-11205" fmla="*/ 11116921 w 12641071"/>
              <a:gd name="connsiteY123-11206" fmla="*/ 3285921 h 5795240"/>
              <a:gd name="connsiteX124-11207" fmla="*/ 11050507 w 12641071"/>
              <a:gd name="connsiteY124-11208" fmla="*/ 3289274 h 5795240"/>
              <a:gd name="connsiteX125-11209" fmla="*/ 11006292 w 12641071"/>
              <a:gd name="connsiteY125-11210" fmla="*/ 3287041 h 5795240"/>
              <a:gd name="connsiteX126-11211" fmla="*/ 10937101 w 12641071"/>
              <a:gd name="connsiteY126-11212" fmla="*/ 3297601 h 5795240"/>
              <a:gd name="connsiteX127-11213" fmla="*/ 10144740 w 12641071"/>
              <a:gd name="connsiteY127-11214" fmla="*/ 4089962 h 5795240"/>
              <a:gd name="connsiteX128-11215" fmla="*/ 10130374 w 12641071"/>
              <a:gd name="connsiteY128-11216" fmla="*/ 4184101 h 5795240"/>
              <a:gd name="connsiteX129-11217" fmla="*/ 10130375 w 12641071"/>
              <a:gd name="connsiteY129-11218" fmla="*/ 4184103 h 5795240"/>
              <a:gd name="connsiteX130-11219" fmla="*/ 10130656 w 12641071"/>
              <a:gd name="connsiteY130-11220" fmla="*/ 4185950 h 5795240"/>
              <a:gd name="connsiteX131-11221" fmla="*/ 10138194 w 12641071"/>
              <a:gd name="connsiteY131-11222" fmla="*/ 4335228 h 5795240"/>
              <a:gd name="connsiteX132-11223" fmla="*/ 10137710 w 12641071"/>
              <a:gd name="connsiteY132-11224" fmla="*/ 4344822 h 5795240"/>
              <a:gd name="connsiteX133-11225" fmla="*/ 10133555 w 12641071"/>
              <a:gd name="connsiteY133-11226" fmla="*/ 4427096 h 5795240"/>
              <a:gd name="connsiteX134-11227" fmla="*/ 10129312 w 12641071"/>
              <a:gd name="connsiteY134-11228" fmla="*/ 4399289 h 5795240"/>
              <a:gd name="connsiteX135-11229" fmla="*/ 10126797 w 12641071"/>
              <a:gd name="connsiteY135-11230" fmla="*/ 4349498 h 5795240"/>
              <a:gd name="connsiteX136-11231" fmla="*/ 10126796 w 12641071"/>
              <a:gd name="connsiteY136-11232" fmla="*/ 4349498 h 5795240"/>
              <a:gd name="connsiteX137-11233" fmla="*/ 10129311 w 12641071"/>
              <a:gd name="connsiteY137-11234" fmla="*/ 4399289 h 5795240"/>
              <a:gd name="connsiteX138-11235" fmla="*/ 10133554 w 12641071"/>
              <a:gd name="connsiteY138-11236" fmla="*/ 4427096 h 5795240"/>
              <a:gd name="connsiteX139-11237" fmla="*/ 10130656 w 12641071"/>
              <a:gd name="connsiteY139-11238" fmla="*/ 4484506 h 5795240"/>
              <a:gd name="connsiteX140-11239" fmla="*/ 8678182 w 12641071"/>
              <a:gd name="connsiteY140-11240" fmla="*/ 5795240 h 5795240"/>
              <a:gd name="connsiteX141-11241" fmla="*/ 7467518 w 12641071"/>
              <a:gd name="connsiteY141-11242" fmla="*/ 5151535 h 5795240"/>
              <a:gd name="connsiteX142-11243" fmla="*/ 7419945 w 12641071"/>
              <a:gd name="connsiteY142-11244" fmla="*/ 5073228 h 5795240"/>
              <a:gd name="connsiteX143-11245" fmla="*/ 7394386 w 12641071"/>
              <a:gd name="connsiteY143-11246" fmla="*/ 5031156 h 5795240"/>
              <a:gd name="connsiteX144-11247" fmla="*/ 7367299 w 12641071"/>
              <a:gd name="connsiteY144-11248" fmla="*/ 4974928 h 5795240"/>
              <a:gd name="connsiteX145-11249" fmla="*/ 7332905 w 12641071"/>
              <a:gd name="connsiteY145-11250" fmla="*/ 4903531 h 5795240"/>
              <a:gd name="connsiteX146-11251" fmla="*/ 7320958 w 12641071"/>
              <a:gd name="connsiteY146-11252" fmla="*/ 4870887 h 5795240"/>
              <a:gd name="connsiteX147-11253" fmla="*/ 7322174 w 12641071"/>
              <a:gd name="connsiteY147-11254" fmla="*/ 4872361 h 5795240"/>
              <a:gd name="connsiteX148-11255" fmla="*/ 7362630 w 12641071"/>
              <a:gd name="connsiteY148-11256" fmla="*/ 4938954 h 5795240"/>
              <a:gd name="connsiteX149-11257" fmla="*/ 7380779 w 12641071"/>
              <a:gd name="connsiteY149-11258" fmla="*/ 4976628 h 5795240"/>
              <a:gd name="connsiteX150-11259" fmla="*/ 7391210 w 12641071"/>
              <a:gd name="connsiteY150-11260" fmla="*/ 4977944 h 5795240"/>
              <a:gd name="connsiteX151-11261" fmla="*/ 7380780 w 12641071"/>
              <a:gd name="connsiteY151-11262" fmla="*/ 4976628 h 5795240"/>
              <a:gd name="connsiteX152-11263" fmla="*/ 7362631 w 12641071"/>
              <a:gd name="connsiteY152-11264" fmla="*/ 4938954 h 5795240"/>
              <a:gd name="connsiteX153-11265" fmla="*/ 7322175 w 12641071"/>
              <a:gd name="connsiteY153-11266" fmla="*/ 4872361 h 5795240"/>
              <a:gd name="connsiteX154-11267" fmla="*/ 7320959 w 12641071"/>
              <a:gd name="connsiteY154-11268" fmla="*/ 4870887 h 5795240"/>
              <a:gd name="connsiteX155-11269" fmla="*/ 7283811 w 12641071"/>
              <a:gd name="connsiteY155-11270" fmla="*/ 4769391 h 5795240"/>
              <a:gd name="connsiteX156-11271" fmla="*/ 7272112 w 12641071"/>
              <a:gd name="connsiteY156-11272" fmla="*/ 4718630 h 5795240"/>
              <a:gd name="connsiteX157-11273" fmla="*/ 7272111 w 12641071"/>
              <a:gd name="connsiteY157-11274" fmla="*/ 4718630 h 5795240"/>
              <a:gd name="connsiteX158-11275" fmla="*/ 7283810 w 12641071"/>
              <a:gd name="connsiteY158-11276" fmla="*/ 4769391 h 5795240"/>
              <a:gd name="connsiteX159-11277" fmla="*/ 7320958 w 12641071"/>
              <a:gd name="connsiteY159-11278" fmla="*/ 4870887 h 5795240"/>
              <a:gd name="connsiteX160-11279" fmla="*/ 7223551 w 12641071"/>
              <a:gd name="connsiteY160-11280" fmla="*/ 4752829 h 5795240"/>
              <a:gd name="connsiteX161-11281" fmla="*/ 6652445 w 12641071"/>
              <a:gd name="connsiteY161-11282" fmla="*/ 4516269 h 5795240"/>
              <a:gd name="connsiteX162-11283" fmla="*/ 6200873 w 12641071"/>
              <a:gd name="connsiteY162-11284" fmla="*/ 4654206 h 5795240"/>
              <a:gd name="connsiteX163-11285" fmla="*/ 6088813 w 12641071"/>
              <a:gd name="connsiteY163-11286" fmla="*/ 4746663 h 5795240"/>
              <a:gd name="connsiteX164-11287" fmla="*/ 6043019 w 12641071"/>
              <a:gd name="connsiteY164-11288" fmla="*/ 4807902 h 5795240"/>
              <a:gd name="connsiteX165-11289" fmla="*/ 6043021 w 12641071"/>
              <a:gd name="connsiteY165-11290" fmla="*/ 4807902 h 5795240"/>
              <a:gd name="connsiteX166-11291" fmla="*/ 6023271 w 12641071"/>
              <a:gd name="connsiteY166-11292" fmla="*/ 4834312 h 5795240"/>
              <a:gd name="connsiteX167-11293" fmla="*/ 5970678 w 12641071"/>
              <a:gd name="connsiteY167-11294" fmla="*/ 4892181 h 5795240"/>
              <a:gd name="connsiteX168-11295" fmla="*/ 5982717 w 12641071"/>
              <a:gd name="connsiteY168-11296" fmla="*/ 4872361 h 5795240"/>
              <a:gd name="connsiteX169-11297" fmla="*/ 5970675 w 12641071"/>
              <a:gd name="connsiteY169-11298" fmla="*/ 4892181 h 5795240"/>
              <a:gd name="connsiteX170-11299" fmla="*/ 5935320 w 12641071"/>
              <a:gd name="connsiteY170-11300" fmla="*/ 4931081 h 5795240"/>
              <a:gd name="connsiteX171-11301" fmla="*/ 4971763 w 12641071"/>
              <a:gd name="connsiteY171-11302" fmla="*/ 5330200 h 5795240"/>
              <a:gd name="connsiteX172-11303" fmla="*/ 3716172 w 12641071"/>
              <a:gd name="connsiteY172-11304" fmla="*/ 4497938 h 5795240"/>
              <a:gd name="connsiteX173-11305" fmla="*/ 3710773 w 12641071"/>
              <a:gd name="connsiteY173-11306" fmla="*/ 4483182 h 5795240"/>
              <a:gd name="connsiteX174-11307" fmla="*/ 3710773 w 12641071"/>
              <a:gd name="connsiteY174-11308" fmla="*/ 4483181 h 5795240"/>
              <a:gd name="connsiteX175-11309" fmla="*/ 3674984 w 12641071"/>
              <a:gd name="connsiteY175-11310" fmla="*/ 4385402 h 5795240"/>
              <a:gd name="connsiteX176-11311" fmla="*/ 3670349 w 12641071"/>
              <a:gd name="connsiteY176-11312" fmla="*/ 4372742 h 5795240"/>
              <a:gd name="connsiteX177-11313" fmla="*/ 3659438 w 12641071"/>
              <a:gd name="connsiteY177-11314" fmla="*/ 4330309 h 5795240"/>
              <a:gd name="connsiteX178-11315" fmla="*/ 3672084 w 12641071"/>
              <a:gd name="connsiteY178-11316" fmla="*/ 4353606 h 5795240"/>
              <a:gd name="connsiteX179-11317" fmla="*/ 3659440 w 12641071"/>
              <a:gd name="connsiteY179-11318" fmla="*/ 4330309 h 5795240"/>
              <a:gd name="connsiteX180-11319" fmla="*/ 3613217 w 12641071"/>
              <a:gd name="connsiteY180-11320" fmla="*/ 4245153 h 5795240"/>
              <a:gd name="connsiteX181-11321" fmla="*/ 3083792 w 12641071"/>
              <a:gd name="connsiteY181-11322" fmla="*/ 3963660 h 5795240"/>
              <a:gd name="connsiteX182-11323" fmla="*/ 2835272 w 12641071"/>
              <a:gd name="connsiteY182-11324" fmla="*/ 4013833 h 5795240"/>
              <a:gd name="connsiteX183-11325" fmla="*/ 2820214 w 12641071"/>
              <a:gd name="connsiteY183-11326" fmla="*/ 4022007 h 5795240"/>
              <a:gd name="connsiteX184-11327" fmla="*/ 2820212 w 12641071"/>
              <a:gd name="connsiteY184-11328" fmla="*/ 4022008 h 5795240"/>
              <a:gd name="connsiteX185-11329" fmla="*/ 2820206 w 12641071"/>
              <a:gd name="connsiteY185-11330" fmla="*/ 4022011 h 5795240"/>
              <a:gd name="connsiteX186-11331" fmla="*/ 2813481 w 12641071"/>
              <a:gd name="connsiteY186-11332" fmla="*/ 4027041 h 5795240"/>
              <a:gd name="connsiteX187-11333" fmla="*/ 2762875 w 12641071"/>
              <a:gd name="connsiteY187-11334" fmla="*/ 4057784 h 5795240"/>
              <a:gd name="connsiteX188-11335" fmla="*/ 2762878 w 12641071"/>
              <a:gd name="connsiteY188-11336" fmla="*/ 4057784 h 5795240"/>
              <a:gd name="connsiteX189-11337" fmla="*/ 2694694 w 12641071"/>
              <a:gd name="connsiteY189-11338" fmla="*/ 4099208 h 5795240"/>
              <a:gd name="connsiteX190-11339" fmla="*/ 2726822 w 12641071"/>
              <a:gd name="connsiteY190-11340" fmla="*/ 4072700 h 5795240"/>
              <a:gd name="connsiteX191-11341" fmla="*/ 2757719 w 12641071"/>
              <a:gd name="connsiteY191-11342" fmla="*/ 4055929 h 5795240"/>
              <a:gd name="connsiteX192-11343" fmla="*/ 2757718 w 12641071"/>
              <a:gd name="connsiteY192-11344" fmla="*/ 4055928 h 5795240"/>
              <a:gd name="connsiteX193-11345" fmla="*/ 2726820 w 12641071"/>
              <a:gd name="connsiteY193-11346" fmla="*/ 4072700 h 5795240"/>
              <a:gd name="connsiteX194-11347" fmla="*/ 2694692 w 12641071"/>
              <a:gd name="connsiteY194-11348" fmla="*/ 4099208 h 5795240"/>
              <a:gd name="connsiteX195-11349" fmla="*/ 2664698 w 12641071"/>
              <a:gd name="connsiteY195-11350" fmla="*/ 4117431 h 5795240"/>
              <a:gd name="connsiteX196-11351" fmla="*/ 1804544 w 12641071"/>
              <a:gd name="connsiteY196-11352" fmla="*/ 4335229 h 5795240"/>
              <a:gd name="connsiteX197-11353" fmla="*/ 0 w 12641071"/>
              <a:gd name="connsiteY197-11354" fmla="*/ 2530685 h 5795240"/>
              <a:gd name="connsiteX198-11355" fmla="*/ 1804544 w 12641071"/>
              <a:gd name="connsiteY198-11356" fmla="*/ 726143 h 5795240"/>
              <a:gd name="connsiteX199-11357" fmla="*/ 3080549 w 12641071"/>
              <a:gd name="connsiteY199-11358" fmla="*/ 1254682 h 5795240"/>
              <a:gd name="connsiteX200-11359" fmla="*/ 3268676 w 12641071"/>
              <a:gd name="connsiteY200-11360" fmla="*/ 1461167 h 5795240"/>
              <a:gd name="connsiteX201-11361" fmla="*/ 3565826 w 12641071"/>
              <a:gd name="connsiteY201-11362" fmla="*/ 1551935 h 5795240"/>
              <a:gd name="connsiteX202-11363" fmla="*/ 4086504 w 12641071"/>
              <a:gd name="connsiteY202-11364" fmla="*/ 1127574 h 5795240"/>
              <a:gd name="connsiteX203-11365" fmla="*/ 4103078 w 12641071"/>
              <a:gd name="connsiteY203-11366" fmla="*/ 1004204 h 5795240"/>
              <a:gd name="connsiteX204-11367" fmla="*/ 5215874 w 12641071"/>
              <a:gd name="connsiteY204-11368" fmla="*/ 0 h 5795240"/>
              <a:gd name="connsiteX0-11369" fmla="*/ 5964869 w 12641071"/>
              <a:gd name="connsiteY0-11370" fmla="*/ 4795171 h 5795240"/>
              <a:gd name="connsiteX1-11371" fmla="*/ 6019264 w 12641071"/>
              <a:gd name="connsiteY1-11372" fmla="*/ 4804905 h 5795240"/>
              <a:gd name="connsiteX2-11373" fmla="*/ 6036570 w 12641071"/>
              <a:gd name="connsiteY2-11374" fmla="*/ 4807089 h 5795240"/>
              <a:gd name="connsiteX3-11375" fmla="*/ 6019265 w 12641071"/>
              <a:gd name="connsiteY3-11376" fmla="*/ 4804905 h 5795240"/>
              <a:gd name="connsiteX4-11377" fmla="*/ 5964869 w 12641071"/>
              <a:gd name="connsiteY4-11378" fmla="*/ 4795171 h 5795240"/>
              <a:gd name="connsiteX5-11379" fmla="*/ 3682364 w 12641071"/>
              <a:gd name="connsiteY5-11380" fmla="*/ 4386723 h 5795240"/>
              <a:gd name="connsiteX6-11381" fmla="*/ 3772428 w 12641071"/>
              <a:gd name="connsiteY6-11382" fmla="*/ 4402840 h 5795240"/>
              <a:gd name="connsiteX7-11383" fmla="*/ 3772428 w 12641071"/>
              <a:gd name="connsiteY7-11384" fmla="*/ 4402840 h 5795240"/>
              <a:gd name="connsiteX8-11385" fmla="*/ 3682364 w 12641071"/>
              <a:gd name="connsiteY8-11386" fmla="*/ 4386723 h 5795240"/>
              <a:gd name="connsiteX9-11387" fmla="*/ 6034389 w 12641071"/>
              <a:gd name="connsiteY9-11388" fmla="*/ 371047 h 5795240"/>
              <a:gd name="connsiteX10-11389" fmla="*/ 5912002 w 12641071"/>
              <a:gd name="connsiteY10-11390" fmla="*/ 413650 h 5795240"/>
              <a:gd name="connsiteX11-11391" fmla="*/ 5912002 w 12641071"/>
              <a:gd name="connsiteY11-11392" fmla="*/ 413650 h 5795240"/>
              <a:gd name="connsiteX12-11393" fmla="*/ 6034389 w 12641071"/>
              <a:gd name="connsiteY12-11394" fmla="*/ 371047 h 5795240"/>
              <a:gd name="connsiteX13-11395" fmla="*/ 5215874 w 12641071"/>
              <a:gd name="connsiteY13-11396" fmla="*/ 0 h 5795240"/>
              <a:gd name="connsiteX14-11397" fmla="*/ 5927386 w 12641071"/>
              <a:gd name="connsiteY14-11398" fmla="*/ 255427 h 5795240"/>
              <a:gd name="connsiteX15-11399" fmla="*/ 5974443 w 12641071"/>
              <a:gd name="connsiteY15-11400" fmla="*/ 298195 h 5795240"/>
              <a:gd name="connsiteX16-11401" fmla="*/ 5974448 w 12641071"/>
              <a:gd name="connsiteY16-11402" fmla="*/ 298200 h 5795240"/>
              <a:gd name="connsiteX17-11403" fmla="*/ 6006819 w 12641071"/>
              <a:gd name="connsiteY17-11404" fmla="*/ 327622 h 5795240"/>
              <a:gd name="connsiteX18-11405" fmla="*/ 6043427 w 12641071"/>
              <a:gd name="connsiteY18-11406" fmla="*/ 367901 h 5795240"/>
              <a:gd name="connsiteX19-11407" fmla="*/ 6043429 w 12641071"/>
              <a:gd name="connsiteY19-11408" fmla="*/ 367901 h 5795240"/>
              <a:gd name="connsiteX20-11409" fmla="*/ 6079014 w 12641071"/>
              <a:gd name="connsiteY20-11410" fmla="*/ 407056 h 5795240"/>
              <a:gd name="connsiteX21-11411" fmla="*/ 6105193 w 12641071"/>
              <a:gd name="connsiteY21-11412" fmla="*/ 442067 h 5795240"/>
              <a:gd name="connsiteX22-11413" fmla="*/ 6069206 w 12641071"/>
              <a:gd name="connsiteY22-11414" fmla="*/ 409359 h 5795240"/>
              <a:gd name="connsiteX23-11415" fmla="*/ 6105193 w 12641071"/>
              <a:gd name="connsiteY23-11416" fmla="*/ 442069 h 5795240"/>
              <a:gd name="connsiteX24-11417" fmla="*/ 6143408 w 12641071"/>
              <a:gd name="connsiteY24-11418" fmla="*/ 493169 h 5795240"/>
              <a:gd name="connsiteX25-11419" fmla="*/ 6143427 w 12641071"/>
              <a:gd name="connsiteY25-11420" fmla="*/ 493200 h 5795240"/>
              <a:gd name="connsiteX26-11421" fmla="*/ 6215965 w 12641071"/>
              <a:gd name="connsiteY26-11422" fmla="*/ 619406 h 5795240"/>
              <a:gd name="connsiteX27-11423" fmla="*/ 6234035 w 12641071"/>
              <a:gd name="connsiteY27-11424" fmla="*/ 658746 h 5795240"/>
              <a:gd name="connsiteX28-11425" fmla="*/ 6274009 w 12641071"/>
              <a:gd name="connsiteY28-11426" fmla="*/ 760197 h 5795240"/>
              <a:gd name="connsiteX29-11427" fmla="*/ 6287839 w 12641071"/>
              <a:gd name="connsiteY29-11428" fmla="*/ 801938 h 5795240"/>
              <a:gd name="connsiteX30-11429" fmla="*/ 6321546 w 12641071"/>
              <a:gd name="connsiteY30-11430" fmla="*/ 948207 h 5795240"/>
              <a:gd name="connsiteX31-11431" fmla="*/ 6321550 w 12641071"/>
              <a:gd name="connsiteY31-11432" fmla="*/ 948224 h 5795240"/>
              <a:gd name="connsiteX32-11433" fmla="*/ 6334438 w 12641071"/>
              <a:gd name="connsiteY32-11434" fmla="*/ 1118571 h 5795240"/>
              <a:gd name="connsiteX33-11435" fmla="*/ 6321550 w 12641071"/>
              <a:gd name="connsiteY33-11436" fmla="*/ 948222 h 5795240"/>
              <a:gd name="connsiteX34-11437" fmla="*/ 6295696 w 12641071"/>
              <a:gd name="connsiteY34-11438" fmla="*/ 825653 h 5795240"/>
              <a:gd name="connsiteX35-11439" fmla="*/ 6287839 w 12641071"/>
              <a:gd name="connsiteY35-11440" fmla="*/ 801938 h 5795240"/>
              <a:gd name="connsiteX36-11441" fmla="*/ 6284151 w 12641071"/>
              <a:gd name="connsiteY36-11442" fmla="*/ 785941 h 5795240"/>
              <a:gd name="connsiteX37-11443" fmla="*/ 6274009 w 12641071"/>
              <a:gd name="connsiteY37-11444" fmla="*/ 760197 h 5795240"/>
              <a:gd name="connsiteX38-11445" fmla="*/ 6256852 w 12641071"/>
              <a:gd name="connsiteY38-11446" fmla="*/ 708420 h 5795240"/>
              <a:gd name="connsiteX39-11447" fmla="*/ 6234035 w 12641071"/>
              <a:gd name="connsiteY39-11448" fmla="*/ 658746 h 5795240"/>
              <a:gd name="connsiteX40-11449" fmla="*/ 6224136 w 12641071"/>
              <a:gd name="connsiteY40-11450" fmla="*/ 633624 h 5795240"/>
              <a:gd name="connsiteX41-11451" fmla="*/ 6215965 w 12641071"/>
              <a:gd name="connsiteY41-11452" fmla="*/ 619406 h 5795240"/>
              <a:gd name="connsiteX42-11453" fmla="*/ 6205824 w 12641071"/>
              <a:gd name="connsiteY42-11454" fmla="*/ 597325 h 5795240"/>
              <a:gd name="connsiteX43-11455" fmla="*/ 6143427 w 12641071"/>
              <a:gd name="connsiteY43-11456" fmla="*/ 493200 h 5795240"/>
              <a:gd name="connsiteX44-11457" fmla="*/ 6143408 w 12641071"/>
              <a:gd name="connsiteY44-11458" fmla="*/ 493167 h 5795240"/>
              <a:gd name="connsiteX45-11459" fmla="*/ 6105193 w 12641071"/>
              <a:gd name="connsiteY45-11460" fmla="*/ 442067 h 5795240"/>
              <a:gd name="connsiteX46-11461" fmla="*/ 6141460 w 12641071"/>
              <a:gd name="connsiteY46-11462" fmla="*/ 475027 h 5795240"/>
              <a:gd name="connsiteX47-11463" fmla="*/ 6788665 w 12641071"/>
              <a:gd name="connsiteY47-11464" fmla="*/ 707369 h 5795240"/>
              <a:gd name="connsiteX48-11465" fmla="*/ 7184710 w 12641071"/>
              <a:gd name="connsiteY48-11466" fmla="*/ 627411 h 5795240"/>
              <a:gd name="connsiteX49-11467" fmla="*/ 7264545 w 12641071"/>
              <a:gd name="connsiteY49-11468" fmla="*/ 588952 h 5795240"/>
              <a:gd name="connsiteX50-11469" fmla="*/ 7213686 w 12641071"/>
              <a:gd name="connsiteY50-11470" fmla="*/ 626983 h 5795240"/>
              <a:gd name="connsiteX51-11471" fmla="*/ 7128319 w 12641071"/>
              <a:gd name="connsiteY51-11472" fmla="*/ 705504 h 5795240"/>
              <a:gd name="connsiteX52-11473" fmla="*/ 7083110 w 12641071"/>
              <a:gd name="connsiteY52-11474" fmla="*/ 757072 h 5795240"/>
              <a:gd name="connsiteX53-11475" fmla="*/ 7083111 w 12641071"/>
              <a:gd name="connsiteY53-11476" fmla="*/ 757072 h 5795240"/>
              <a:gd name="connsiteX54-11477" fmla="*/ 7128319 w 12641071"/>
              <a:gd name="connsiteY54-11478" fmla="*/ 705506 h 5795240"/>
              <a:gd name="connsiteX55-11479" fmla="*/ 7213686 w 12641071"/>
              <a:gd name="connsiteY55-11480" fmla="*/ 626984 h 5795240"/>
              <a:gd name="connsiteX56-11481" fmla="*/ 7264545 w 12641071"/>
              <a:gd name="connsiteY56-11482" fmla="*/ 588953 h 5795240"/>
              <a:gd name="connsiteX57-11483" fmla="*/ 7273651 w 12641071"/>
              <a:gd name="connsiteY57-11484" fmla="*/ 584566 h 5795240"/>
              <a:gd name="connsiteX58-11485" fmla="*/ 7314851 w 12641071"/>
              <a:gd name="connsiteY58-11486" fmla="*/ 559537 h 5795240"/>
              <a:gd name="connsiteX59-11487" fmla="*/ 7354131 w 12641071"/>
              <a:gd name="connsiteY59-11488" fmla="*/ 565467 h 5795240"/>
              <a:gd name="connsiteX60-11489" fmla="*/ 7429608 w 12641071"/>
              <a:gd name="connsiteY60-11490" fmla="*/ 586051 h 5795240"/>
              <a:gd name="connsiteX61-11491" fmla="*/ 7429611 w 12641071"/>
              <a:gd name="connsiteY61-11492" fmla="*/ 586050 h 5795240"/>
              <a:gd name="connsiteX62-11493" fmla="*/ 7354132 w 12641071"/>
              <a:gd name="connsiteY62-11494" fmla="*/ 565465 h 5795240"/>
              <a:gd name="connsiteX63-11495" fmla="*/ 7314853 w 12641071"/>
              <a:gd name="connsiteY63-11496" fmla="*/ 559536 h 5795240"/>
              <a:gd name="connsiteX64-11497" fmla="*/ 7314851 w 12641071"/>
              <a:gd name="connsiteY64-11498" fmla="*/ 559537 h 5795240"/>
              <a:gd name="connsiteX65-11499" fmla="*/ 7314849 w 12641071"/>
              <a:gd name="connsiteY65-11500" fmla="*/ 559537 h 5795240"/>
              <a:gd name="connsiteX66-11501" fmla="*/ 7273651 w 12641071"/>
              <a:gd name="connsiteY66-11502" fmla="*/ 584565 h 5795240"/>
              <a:gd name="connsiteX67-11503" fmla="*/ 7264545 w 12641071"/>
              <a:gd name="connsiteY67-11504" fmla="*/ 588952 h 5795240"/>
              <a:gd name="connsiteX68-11505" fmla="*/ 7296407 w 12641071"/>
              <a:gd name="connsiteY68-11506" fmla="*/ 565126 h 5795240"/>
              <a:gd name="connsiteX69-11507" fmla="*/ 7307447 w 12641071"/>
              <a:gd name="connsiteY69-11508" fmla="*/ 558419 h 5795240"/>
              <a:gd name="connsiteX70-11509" fmla="*/ 7307450 w 12641071"/>
              <a:gd name="connsiteY70-11510" fmla="*/ 558419 h 5795240"/>
              <a:gd name="connsiteX71-11511" fmla="*/ 7385004 w 12641071"/>
              <a:gd name="connsiteY71-11512" fmla="*/ 511303 h 5795240"/>
              <a:gd name="connsiteX72-11513" fmla="*/ 7391626 w 12641071"/>
              <a:gd name="connsiteY72-11514" fmla="*/ 508114 h 5795240"/>
              <a:gd name="connsiteX73-11515" fmla="*/ 7391631 w 12641071"/>
              <a:gd name="connsiteY73-11516" fmla="*/ 508110 h 5795240"/>
              <a:gd name="connsiteX74-11517" fmla="*/ 7478934 w 12641071"/>
              <a:gd name="connsiteY74-11518" fmla="*/ 466053 h 5795240"/>
              <a:gd name="connsiteX75-11519" fmla="*/ 7897193 w 12641071"/>
              <a:gd name="connsiteY75-11520" fmla="*/ 381611 h 5795240"/>
              <a:gd name="connsiteX76-11521" fmla="*/ 8788216 w 12641071"/>
              <a:gd name="connsiteY76-11522" fmla="*/ 855364 h 5795240"/>
              <a:gd name="connsiteX77-11523" fmla="*/ 8832362 w 12641071"/>
              <a:gd name="connsiteY77-11524" fmla="*/ 928030 h 5795240"/>
              <a:gd name="connsiteX78-11525" fmla="*/ 8832362 w 12641071"/>
              <a:gd name="connsiteY78-11526" fmla="*/ 928033 h 5795240"/>
              <a:gd name="connsiteX79-11527" fmla="*/ 8842040 w 12641071"/>
              <a:gd name="connsiteY79-11528" fmla="*/ 943961 h 5795240"/>
              <a:gd name="connsiteX80-11529" fmla="*/ 8856144 w 12641071"/>
              <a:gd name="connsiteY80-11530" fmla="*/ 973241 h 5795240"/>
              <a:gd name="connsiteX81-11531" fmla="*/ 8856145 w 12641071"/>
              <a:gd name="connsiteY81-11532" fmla="*/ 973241 h 5795240"/>
              <a:gd name="connsiteX82-11533" fmla="*/ 8878117 w 12641071"/>
              <a:gd name="connsiteY82-11534" fmla="*/ 1018851 h 5795240"/>
              <a:gd name="connsiteX83-11535" fmla="*/ 8877719 w 12641071"/>
              <a:gd name="connsiteY83-11536" fmla="*/ 1018369 h 5795240"/>
              <a:gd name="connsiteX84-11537" fmla="*/ 8853250 w 12641071"/>
              <a:gd name="connsiteY84-11538" fmla="*/ 973288 h 5795240"/>
              <a:gd name="connsiteX85-11539" fmla="*/ 8853249 w 12641071"/>
              <a:gd name="connsiteY85-11540" fmla="*/ 973288 h 5795240"/>
              <a:gd name="connsiteX86-11541" fmla="*/ 8853248 w 12641071"/>
              <a:gd name="connsiteY86-11542" fmla="*/ 973287 h 5795240"/>
              <a:gd name="connsiteX87-11543" fmla="*/ 8849677 w 12641071"/>
              <a:gd name="connsiteY87-11544" fmla="*/ 973341 h 5795240"/>
              <a:gd name="connsiteX88-11545" fmla="*/ 8641543 w 12641071"/>
              <a:gd name="connsiteY88-11546" fmla="*/ 916577 h 5795240"/>
              <a:gd name="connsiteX89-11547" fmla="*/ 8641545 w 12641071"/>
              <a:gd name="connsiteY89-11548" fmla="*/ 916580 h 5795240"/>
              <a:gd name="connsiteX90-11549" fmla="*/ 8849676 w 12641071"/>
              <a:gd name="connsiteY90-11550" fmla="*/ 973343 h 5795240"/>
              <a:gd name="connsiteX91-11551" fmla="*/ 8853248 w 12641071"/>
              <a:gd name="connsiteY91-11552" fmla="*/ 973288 h 5795240"/>
              <a:gd name="connsiteX92-11553" fmla="*/ 8877719 w 12641071"/>
              <a:gd name="connsiteY92-11554" fmla="*/ 1018371 h 5795240"/>
              <a:gd name="connsiteX93-11555" fmla="*/ 8878116 w 12641071"/>
              <a:gd name="connsiteY93-11556" fmla="*/ 1018851 h 5795240"/>
              <a:gd name="connsiteX94-11557" fmla="*/ 8887288 w 12641071"/>
              <a:gd name="connsiteY94-11558" fmla="*/ 1037892 h 5795240"/>
              <a:gd name="connsiteX95-11559" fmla="*/ 8949899 w 12641071"/>
              <a:gd name="connsiteY95-11560" fmla="*/ 1239592 h 5795240"/>
              <a:gd name="connsiteX96-11561" fmla="*/ 8968437 w 12641071"/>
              <a:gd name="connsiteY96-11562" fmla="*/ 1423482 h 5795240"/>
              <a:gd name="connsiteX97-11563" fmla="*/ 8949899 w 12641071"/>
              <a:gd name="connsiteY97-11564" fmla="*/ 1239591 h 5795240"/>
              <a:gd name="connsiteX98-11565" fmla="*/ 8887288 w 12641071"/>
              <a:gd name="connsiteY98-11566" fmla="*/ 1037890 h 5795240"/>
              <a:gd name="connsiteX99-11567" fmla="*/ 8878116 w 12641071"/>
              <a:gd name="connsiteY99-11568" fmla="*/ 1018851 h 5795240"/>
              <a:gd name="connsiteX100-11569" fmla="*/ 8931285 w 12641071"/>
              <a:gd name="connsiteY100-11570" fmla="*/ 1083292 h 5795240"/>
              <a:gd name="connsiteX101-11571" fmla="*/ 9241478 w 12641071"/>
              <a:gd name="connsiteY101-11572" fmla="*/ 1211778 h 5795240"/>
              <a:gd name="connsiteX102-11573" fmla="*/ 9605238 w 12641071"/>
              <a:gd name="connsiteY102-11574" fmla="*/ 1018369 h 5795240"/>
              <a:gd name="connsiteX103-11575" fmla="*/ 9636247 w 12641071"/>
              <a:gd name="connsiteY103-11576" fmla="*/ 961241 h 5795240"/>
              <a:gd name="connsiteX104-11577" fmla="*/ 9641995 w 12641071"/>
              <a:gd name="connsiteY104-11578" fmla="*/ 961152 h 5795240"/>
              <a:gd name="connsiteX105-11579" fmla="*/ 9584939 w 12641071"/>
              <a:gd name="connsiteY105-11580" fmla="*/ 1079594 h 5795240"/>
              <a:gd name="connsiteX106-11581" fmla="*/ 9546257 w 12641071"/>
              <a:gd name="connsiteY106-11582" fmla="*/ 1204206 h 5795240"/>
              <a:gd name="connsiteX107-11583" fmla="*/ 9584939 w 12641071"/>
              <a:gd name="connsiteY107-11584" fmla="*/ 1079596 h 5795240"/>
              <a:gd name="connsiteX108-11585" fmla="*/ 9641995 w 12641071"/>
              <a:gd name="connsiteY108-11586" fmla="*/ 961153 h 5795240"/>
              <a:gd name="connsiteX109-11587" fmla="*/ 9653069 w 12641071"/>
              <a:gd name="connsiteY109-11588" fmla="*/ 960983 h 5795240"/>
              <a:gd name="connsiteX110-11589" fmla="*/ 9801564 w 12641071"/>
              <a:gd name="connsiteY110-11590" fmla="*/ 1196828 h 5795240"/>
              <a:gd name="connsiteX111-11591" fmla="*/ 9801566 w 12641071"/>
              <a:gd name="connsiteY111-11592" fmla="*/ 1196828 h 5795240"/>
              <a:gd name="connsiteX112-11593" fmla="*/ 9653070 w 12641071"/>
              <a:gd name="connsiteY112-11594" fmla="*/ 960982 h 5795240"/>
              <a:gd name="connsiteX113-11595" fmla="*/ 9641996 w 12641071"/>
              <a:gd name="connsiteY113-11596" fmla="*/ 961152 h 5795240"/>
              <a:gd name="connsiteX114-11597" fmla="*/ 9651917 w 12641071"/>
              <a:gd name="connsiteY114-11598" fmla="*/ 940556 h 5795240"/>
              <a:gd name="connsiteX115-11599" fmla="*/ 11050508 w 12641071"/>
              <a:gd name="connsiteY115-11600" fmla="*/ 108150 h 5795240"/>
              <a:gd name="connsiteX116-11601" fmla="*/ 12641071 w 12641071"/>
              <a:gd name="connsiteY116-11602" fmla="*/ 1698711 h 5795240"/>
              <a:gd name="connsiteX117-11603" fmla="*/ 11371062 w 12641071"/>
              <a:gd name="connsiteY117-11604" fmla="*/ 3256960 h 5795240"/>
              <a:gd name="connsiteX118-11605" fmla="*/ 11215953 w 12641071"/>
              <a:gd name="connsiteY118-11606" fmla="*/ 3280632 h 5795240"/>
              <a:gd name="connsiteX119-11607" fmla="*/ 11142318 w 12641071"/>
              <a:gd name="connsiteY119-11608" fmla="*/ 3276914 h 5795240"/>
              <a:gd name="connsiteX120-11609" fmla="*/ 11215952 w 12641071"/>
              <a:gd name="connsiteY120-11610" fmla="*/ 3280632 h 5795240"/>
              <a:gd name="connsiteX121-11611" fmla="*/ 11213133 w 12641071"/>
              <a:gd name="connsiteY121-11612" fmla="*/ 3281062 h 5795240"/>
              <a:gd name="connsiteX122-11613" fmla="*/ 11116921 w 12641071"/>
              <a:gd name="connsiteY122-11614" fmla="*/ 3285921 h 5795240"/>
              <a:gd name="connsiteX123-11615" fmla="*/ 11050507 w 12641071"/>
              <a:gd name="connsiteY123-11616" fmla="*/ 3289274 h 5795240"/>
              <a:gd name="connsiteX124-11617" fmla="*/ 11006292 w 12641071"/>
              <a:gd name="connsiteY124-11618" fmla="*/ 3287041 h 5795240"/>
              <a:gd name="connsiteX125-11619" fmla="*/ 10937101 w 12641071"/>
              <a:gd name="connsiteY125-11620" fmla="*/ 3297601 h 5795240"/>
              <a:gd name="connsiteX126-11621" fmla="*/ 10144740 w 12641071"/>
              <a:gd name="connsiteY126-11622" fmla="*/ 4089962 h 5795240"/>
              <a:gd name="connsiteX127-11623" fmla="*/ 10130374 w 12641071"/>
              <a:gd name="connsiteY127-11624" fmla="*/ 4184101 h 5795240"/>
              <a:gd name="connsiteX128-11625" fmla="*/ 10130375 w 12641071"/>
              <a:gd name="connsiteY128-11626" fmla="*/ 4184103 h 5795240"/>
              <a:gd name="connsiteX129-11627" fmla="*/ 10130656 w 12641071"/>
              <a:gd name="connsiteY129-11628" fmla="*/ 4185950 h 5795240"/>
              <a:gd name="connsiteX130-11629" fmla="*/ 10138194 w 12641071"/>
              <a:gd name="connsiteY130-11630" fmla="*/ 4335228 h 5795240"/>
              <a:gd name="connsiteX131-11631" fmla="*/ 10137710 w 12641071"/>
              <a:gd name="connsiteY131-11632" fmla="*/ 4344822 h 5795240"/>
              <a:gd name="connsiteX132-11633" fmla="*/ 10133555 w 12641071"/>
              <a:gd name="connsiteY132-11634" fmla="*/ 4427096 h 5795240"/>
              <a:gd name="connsiteX133-11635" fmla="*/ 10129312 w 12641071"/>
              <a:gd name="connsiteY133-11636" fmla="*/ 4399289 h 5795240"/>
              <a:gd name="connsiteX134-11637" fmla="*/ 10126797 w 12641071"/>
              <a:gd name="connsiteY134-11638" fmla="*/ 4349498 h 5795240"/>
              <a:gd name="connsiteX135-11639" fmla="*/ 10126796 w 12641071"/>
              <a:gd name="connsiteY135-11640" fmla="*/ 4349498 h 5795240"/>
              <a:gd name="connsiteX136-11641" fmla="*/ 10129311 w 12641071"/>
              <a:gd name="connsiteY136-11642" fmla="*/ 4399289 h 5795240"/>
              <a:gd name="connsiteX137-11643" fmla="*/ 10133554 w 12641071"/>
              <a:gd name="connsiteY137-11644" fmla="*/ 4427096 h 5795240"/>
              <a:gd name="connsiteX138-11645" fmla="*/ 10130656 w 12641071"/>
              <a:gd name="connsiteY138-11646" fmla="*/ 4484506 h 5795240"/>
              <a:gd name="connsiteX139-11647" fmla="*/ 8678182 w 12641071"/>
              <a:gd name="connsiteY139-11648" fmla="*/ 5795240 h 5795240"/>
              <a:gd name="connsiteX140-11649" fmla="*/ 7467518 w 12641071"/>
              <a:gd name="connsiteY140-11650" fmla="*/ 5151535 h 5795240"/>
              <a:gd name="connsiteX141-11651" fmla="*/ 7419945 w 12641071"/>
              <a:gd name="connsiteY141-11652" fmla="*/ 5073228 h 5795240"/>
              <a:gd name="connsiteX142-11653" fmla="*/ 7394386 w 12641071"/>
              <a:gd name="connsiteY142-11654" fmla="*/ 5031156 h 5795240"/>
              <a:gd name="connsiteX143-11655" fmla="*/ 7367299 w 12641071"/>
              <a:gd name="connsiteY143-11656" fmla="*/ 4974928 h 5795240"/>
              <a:gd name="connsiteX144-11657" fmla="*/ 7332905 w 12641071"/>
              <a:gd name="connsiteY144-11658" fmla="*/ 4903531 h 5795240"/>
              <a:gd name="connsiteX145-11659" fmla="*/ 7320958 w 12641071"/>
              <a:gd name="connsiteY145-11660" fmla="*/ 4870887 h 5795240"/>
              <a:gd name="connsiteX146-11661" fmla="*/ 7322174 w 12641071"/>
              <a:gd name="connsiteY146-11662" fmla="*/ 4872361 h 5795240"/>
              <a:gd name="connsiteX147-11663" fmla="*/ 7362630 w 12641071"/>
              <a:gd name="connsiteY147-11664" fmla="*/ 4938954 h 5795240"/>
              <a:gd name="connsiteX148-11665" fmla="*/ 7380779 w 12641071"/>
              <a:gd name="connsiteY148-11666" fmla="*/ 4976628 h 5795240"/>
              <a:gd name="connsiteX149-11667" fmla="*/ 7391210 w 12641071"/>
              <a:gd name="connsiteY149-11668" fmla="*/ 4977944 h 5795240"/>
              <a:gd name="connsiteX150-11669" fmla="*/ 7380780 w 12641071"/>
              <a:gd name="connsiteY150-11670" fmla="*/ 4976628 h 5795240"/>
              <a:gd name="connsiteX151-11671" fmla="*/ 7362631 w 12641071"/>
              <a:gd name="connsiteY151-11672" fmla="*/ 4938954 h 5795240"/>
              <a:gd name="connsiteX152-11673" fmla="*/ 7322175 w 12641071"/>
              <a:gd name="connsiteY152-11674" fmla="*/ 4872361 h 5795240"/>
              <a:gd name="connsiteX153-11675" fmla="*/ 7320959 w 12641071"/>
              <a:gd name="connsiteY153-11676" fmla="*/ 4870887 h 5795240"/>
              <a:gd name="connsiteX154-11677" fmla="*/ 7283811 w 12641071"/>
              <a:gd name="connsiteY154-11678" fmla="*/ 4769391 h 5795240"/>
              <a:gd name="connsiteX155-11679" fmla="*/ 7272112 w 12641071"/>
              <a:gd name="connsiteY155-11680" fmla="*/ 4718630 h 5795240"/>
              <a:gd name="connsiteX156-11681" fmla="*/ 7272111 w 12641071"/>
              <a:gd name="connsiteY156-11682" fmla="*/ 4718630 h 5795240"/>
              <a:gd name="connsiteX157-11683" fmla="*/ 7283810 w 12641071"/>
              <a:gd name="connsiteY157-11684" fmla="*/ 4769391 h 5795240"/>
              <a:gd name="connsiteX158-11685" fmla="*/ 7320958 w 12641071"/>
              <a:gd name="connsiteY158-11686" fmla="*/ 4870887 h 5795240"/>
              <a:gd name="connsiteX159-11687" fmla="*/ 7223551 w 12641071"/>
              <a:gd name="connsiteY159-11688" fmla="*/ 4752829 h 5795240"/>
              <a:gd name="connsiteX160-11689" fmla="*/ 6652445 w 12641071"/>
              <a:gd name="connsiteY160-11690" fmla="*/ 4516269 h 5795240"/>
              <a:gd name="connsiteX161-11691" fmla="*/ 6200873 w 12641071"/>
              <a:gd name="connsiteY161-11692" fmla="*/ 4654206 h 5795240"/>
              <a:gd name="connsiteX162-11693" fmla="*/ 6088813 w 12641071"/>
              <a:gd name="connsiteY162-11694" fmla="*/ 4746663 h 5795240"/>
              <a:gd name="connsiteX163-11695" fmla="*/ 6043019 w 12641071"/>
              <a:gd name="connsiteY163-11696" fmla="*/ 4807902 h 5795240"/>
              <a:gd name="connsiteX164-11697" fmla="*/ 6043021 w 12641071"/>
              <a:gd name="connsiteY164-11698" fmla="*/ 4807902 h 5795240"/>
              <a:gd name="connsiteX165-11699" fmla="*/ 6023271 w 12641071"/>
              <a:gd name="connsiteY165-11700" fmla="*/ 4834312 h 5795240"/>
              <a:gd name="connsiteX166-11701" fmla="*/ 5970678 w 12641071"/>
              <a:gd name="connsiteY166-11702" fmla="*/ 4892181 h 5795240"/>
              <a:gd name="connsiteX167-11703" fmla="*/ 5982717 w 12641071"/>
              <a:gd name="connsiteY167-11704" fmla="*/ 4872361 h 5795240"/>
              <a:gd name="connsiteX168-11705" fmla="*/ 5970675 w 12641071"/>
              <a:gd name="connsiteY168-11706" fmla="*/ 4892181 h 5795240"/>
              <a:gd name="connsiteX169-11707" fmla="*/ 5935320 w 12641071"/>
              <a:gd name="connsiteY169-11708" fmla="*/ 4931081 h 5795240"/>
              <a:gd name="connsiteX170-11709" fmla="*/ 4971763 w 12641071"/>
              <a:gd name="connsiteY170-11710" fmla="*/ 5330200 h 5795240"/>
              <a:gd name="connsiteX171-11711" fmla="*/ 3716172 w 12641071"/>
              <a:gd name="connsiteY171-11712" fmla="*/ 4497938 h 5795240"/>
              <a:gd name="connsiteX172-11713" fmla="*/ 3710773 w 12641071"/>
              <a:gd name="connsiteY172-11714" fmla="*/ 4483182 h 5795240"/>
              <a:gd name="connsiteX173-11715" fmla="*/ 3710773 w 12641071"/>
              <a:gd name="connsiteY173-11716" fmla="*/ 4483181 h 5795240"/>
              <a:gd name="connsiteX174-11717" fmla="*/ 3674984 w 12641071"/>
              <a:gd name="connsiteY174-11718" fmla="*/ 4385402 h 5795240"/>
              <a:gd name="connsiteX175-11719" fmla="*/ 3670349 w 12641071"/>
              <a:gd name="connsiteY175-11720" fmla="*/ 4372742 h 5795240"/>
              <a:gd name="connsiteX176-11721" fmla="*/ 3659438 w 12641071"/>
              <a:gd name="connsiteY176-11722" fmla="*/ 4330309 h 5795240"/>
              <a:gd name="connsiteX177-11723" fmla="*/ 3672084 w 12641071"/>
              <a:gd name="connsiteY177-11724" fmla="*/ 4353606 h 5795240"/>
              <a:gd name="connsiteX178-11725" fmla="*/ 3659440 w 12641071"/>
              <a:gd name="connsiteY178-11726" fmla="*/ 4330309 h 5795240"/>
              <a:gd name="connsiteX179-11727" fmla="*/ 3613217 w 12641071"/>
              <a:gd name="connsiteY179-11728" fmla="*/ 4245153 h 5795240"/>
              <a:gd name="connsiteX180-11729" fmla="*/ 3083792 w 12641071"/>
              <a:gd name="connsiteY180-11730" fmla="*/ 3963660 h 5795240"/>
              <a:gd name="connsiteX181-11731" fmla="*/ 2835272 w 12641071"/>
              <a:gd name="connsiteY181-11732" fmla="*/ 4013833 h 5795240"/>
              <a:gd name="connsiteX182-11733" fmla="*/ 2820214 w 12641071"/>
              <a:gd name="connsiteY182-11734" fmla="*/ 4022007 h 5795240"/>
              <a:gd name="connsiteX183-11735" fmla="*/ 2820212 w 12641071"/>
              <a:gd name="connsiteY183-11736" fmla="*/ 4022008 h 5795240"/>
              <a:gd name="connsiteX184-11737" fmla="*/ 2820206 w 12641071"/>
              <a:gd name="connsiteY184-11738" fmla="*/ 4022011 h 5795240"/>
              <a:gd name="connsiteX185-11739" fmla="*/ 2813481 w 12641071"/>
              <a:gd name="connsiteY185-11740" fmla="*/ 4027041 h 5795240"/>
              <a:gd name="connsiteX186-11741" fmla="*/ 2762875 w 12641071"/>
              <a:gd name="connsiteY186-11742" fmla="*/ 4057784 h 5795240"/>
              <a:gd name="connsiteX187-11743" fmla="*/ 2762878 w 12641071"/>
              <a:gd name="connsiteY187-11744" fmla="*/ 4057784 h 5795240"/>
              <a:gd name="connsiteX188-11745" fmla="*/ 2694694 w 12641071"/>
              <a:gd name="connsiteY188-11746" fmla="*/ 4099208 h 5795240"/>
              <a:gd name="connsiteX189-11747" fmla="*/ 2726822 w 12641071"/>
              <a:gd name="connsiteY189-11748" fmla="*/ 4072700 h 5795240"/>
              <a:gd name="connsiteX190-11749" fmla="*/ 2757719 w 12641071"/>
              <a:gd name="connsiteY190-11750" fmla="*/ 4055929 h 5795240"/>
              <a:gd name="connsiteX191-11751" fmla="*/ 2757718 w 12641071"/>
              <a:gd name="connsiteY191-11752" fmla="*/ 4055928 h 5795240"/>
              <a:gd name="connsiteX192-11753" fmla="*/ 2726820 w 12641071"/>
              <a:gd name="connsiteY192-11754" fmla="*/ 4072700 h 5795240"/>
              <a:gd name="connsiteX193-11755" fmla="*/ 2694692 w 12641071"/>
              <a:gd name="connsiteY193-11756" fmla="*/ 4099208 h 5795240"/>
              <a:gd name="connsiteX194-11757" fmla="*/ 2664698 w 12641071"/>
              <a:gd name="connsiteY194-11758" fmla="*/ 4117431 h 5795240"/>
              <a:gd name="connsiteX195-11759" fmla="*/ 1804544 w 12641071"/>
              <a:gd name="connsiteY195-11760" fmla="*/ 4335229 h 5795240"/>
              <a:gd name="connsiteX196-11761" fmla="*/ 0 w 12641071"/>
              <a:gd name="connsiteY196-11762" fmla="*/ 2530685 h 5795240"/>
              <a:gd name="connsiteX197-11763" fmla="*/ 1804544 w 12641071"/>
              <a:gd name="connsiteY197-11764" fmla="*/ 726143 h 5795240"/>
              <a:gd name="connsiteX198-11765" fmla="*/ 3080549 w 12641071"/>
              <a:gd name="connsiteY198-11766" fmla="*/ 1254682 h 5795240"/>
              <a:gd name="connsiteX199-11767" fmla="*/ 3268676 w 12641071"/>
              <a:gd name="connsiteY199-11768" fmla="*/ 1461167 h 5795240"/>
              <a:gd name="connsiteX200-11769" fmla="*/ 3565826 w 12641071"/>
              <a:gd name="connsiteY200-11770" fmla="*/ 1551935 h 5795240"/>
              <a:gd name="connsiteX201-11771" fmla="*/ 4086504 w 12641071"/>
              <a:gd name="connsiteY201-11772" fmla="*/ 1127574 h 5795240"/>
              <a:gd name="connsiteX202-11773" fmla="*/ 4103078 w 12641071"/>
              <a:gd name="connsiteY202-11774" fmla="*/ 1004204 h 5795240"/>
              <a:gd name="connsiteX203-11775" fmla="*/ 5215874 w 12641071"/>
              <a:gd name="connsiteY203-11776" fmla="*/ 0 h 5795240"/>
              <a:gd name="connsiteX0-11777" fmla="*/ 5964869 w 12641071"/>
              <a:gd name="connsiteY0-11778" fmla="*/ 4795171 h 5795240"/>
              <a:gd name="connsiteX1-11779" fmla="*/ 6019264 w 12641071"/>
              <a:gd name="connsiteY1-11780" fmla="*/ 4804905 h 5795240"/>
              <a:gd name="connsiteX2-11781" fmla="*/ 6036570 w 12641071"/>
              <a:gd name="connsiteY2-11782" fmla="*/ 4807089 h 5795240"/>
              <a:gd name="connsiteX3-11783" fmla="*/ 6019265 w 12641071"/>
              <a:gd name="connsiteY3-11784" fmla="*/ 4804905 h 5795240"/>
              <a:gd name="connsiteX4-11785" fmla="*/ 5964869 w 12641071"/>
              <a:gd name="connsiteY4-11786" fmla="*/ 4795171 h 5795240"/>
              <a:gd name="connsiteX5-11787" fmla="*/ 3682364 w 12641071"/>
              <a:gd name="connsiteY5-11788" fmla="*/ 4386723 h 5795240"/>
              <a:gd name="connsiteX6-11789" fmla="*/ 3772428 w 12641071"/>
              <a:gd name="connsiteY6-11790" fmla="*/ 4402840 h 5795240"/>
              <a:gd name="connsiteX7-11791" fmla="*/ 3772428 w 12641071"/>
              <a:gd name="connsiteY7-11792" fmla="*/ 4402840 h 5795240"/>
              <a:gd name="connsiteX8-11793" fmla="*/ 3682364 w 12641071"/>
              <a:gd name="connsiteY8-11794" fmla="*/ 4386723 h 5795240"/>
              <a:gd name="connsiteX9-11795" fmla="*/ 6034389 w 12641071"/>
              <a:gd name="connsiteY9-11796" fmla="*/ 371047 h 5795240"/>
              <a:gd name="connsiteX10-11797" fmla="*/ 5912002 w 12641071"/>
              <a:gd name="connsiteY10-11798" fmla="*/ 413650 h 5795240"/>
              <a:gd name="connsiteX11-11799" fmla="*/ 5912002 w 12641071"/>
              <a:gd name="connsiteY11-11800" fmla="*/ 413650 h 5795240"/>
              <a:gd name="connsiteX12-11801" fmla="*/ 6034389 w 12641071"/>
              <a:gd name="connsiteY12-11802" fmla="*/ 371047 h 5795240"/>
              <a:gd name="connsiteX13-11803" fmla="*/ 5215874 w 12641071"/>
              <a:gd name="connsiteY13-11804" fmla="*/ 0 h 5795240"/>
              <a:gd name="connsiteX14-11805" fmla="*/ 5927386 w 12641071"/>
              <a:gd name="connsiteY14-11806" fmla="*/ 255427 h 5795240"/>
              <a:gd name="connsiteX15-11807" fmla="*/ 5974443 w 12641071"/>
              <a:gd name="connsiteY15-11808" fmla="*/ 298195 h 5795240"/>
              <a:gd name="connsiteX16-11809" fmla="*/ 5974448 w 12641071"/>
              <a:gd name="connsiteY16-11810" fmla="*/ 298200 h 5795240"/>
              <a:gd name="connsiteX17-11811" fmla="*/ 6006819 w 12641071"/>
              <a:gd name="connsiteY17-11812" fmla="*/ 327622 h 5795240"/>
              <a:gd name="connsiteX18-11813" fmla="*/ 6043427 w 12641071"/>
              <a:gd name="connsiteY18-11814" fmla="*/ 367901 h 5795240"/>
              <a:gd name="connsiteX19-11815" fmla="*/ 6043429 w 12641071"/>
              <a:gd name="connsiteY19-11816" fmla="*/ 367901 h 5795240"/>
              <a:gd name="connsiteX20-11817" fmla="*/ 6079014 w 12641071"/>
              <a:gd name="connsiteY20-11818" fmla="*/ 407056 h 5795240"/>
              <a:gd name="connsiteX21-11819" fmla="*/ 6105193 w 12641071"/>
              <a:gd name="connsiteY21-11820" fmla="*/ 442067 h 5795240"/>
              <a:gd name="connsiteX22-11821" fmla="*/ 6069206 w 12641071"/>
              <a:gd name="connsiteY22-11822" fmla="*/ 409359 h 5795240"/>
              <a:gd name="connsiteX23-11823" fmla="*/ 6105193 w 12641071"/>
              <a:gd name="connsiteY23-11824" fmla="*/ 442069 h 5795240"/>
              <a:gd name="connsiteX24-11825" fmla="*/ 6143408 w 12641071"/>
              <a:gd name="connsiteY24-11826" fmla="*/ 493169 h 5795240"/>
              <a:gd name="connsiteX25-11827" fmla="*/ 6143427 w 12641071"/>
              <a:gd name="connsiteY25-11828" fmla="*/ 493200 h 5795240"/>
              <a:gd name="connsiteX26-11829" fmla="*/ 6215965 w 12641071"/>
              <a:gd name="connsiteY26-11830" fmla="*/ 619406 h 5795240"/>
              <a:gd name="connsiteX27-11831" fmla="*/ 6234035 w 12641071"/>
              <a:gd name="connsiteY27-11832" fmla="*/ 658746 h 5795240"/>
              <a:gd name="connsiteX28-11833" fmla="*/ 6274009 w 12641071"/>
              <a:gd name="connsiteY28-11834" fmla="*/ 760197 h 5795240"/>
              <a:gd name="connsiteX29-11835" fmla="*/ 6287839 w 12641071"/>
              <a:gd name="connsiteY29-11836" fmla="*/ 801938 h 5795240"/>
              <a:gd name="connsiteX30-11837" fmla="*/ 6321546 w 12641071"/>
              <a:gd name="connsiteY30-11838" fmla="*/ 948207 h 5795240"/>
              <a:gd name="connsiteX31-11839" fmla="*/ 6321550 w 12641071"/>
              <a:gd name="connsiteY31-11840" fmla="*/ 948224 h 5795240"/>
              <a:gd name="connsiteX32-11841" fmla="*/ 6334438 w 12641071"/>
              <a:gd name="connsiteY32-11842" fmla="*/ 1118571 h 5795240"/>
              <a:gd name="connsiteX33-11843" fmla="*/ 6295696 w 12641071"/>
              <a:gd name="connsiteY33-11844" fmla="*/ 825653 h 5795240"/>
              <a:gd name="connsiteX34-11845" fmla="*/ 6287839 w 12641071"/>
              <a:gd name="connsiteY34-11846" fmla="*/ 801938 h 5795240"/>
              <a:gd name="connsiteX35-11847" fmla="*/ 6284151 w 12641071"/>
              <a:gd name="connsiteY35-11848" fmla="*/ 785941 h 5795240"/>
              <a:gd name="connsiteX36-11849" fmla="*/ 6274009 w 12641071"/>
              <a:gd name="connsiteY36-11850" fmla="*/ 760197 h 5795240"/>
              <a:gd name="connsiteX37-11851" fmla="*/ 6256852 w 12641071"/>
              <a:gd name="connsiteY37-11852" fmla="*/ 708420 h 5795240"/>
              <a:gd name="connsiteX38-11853" fmla="*/ 6234035 w 12641071"/>
              <a:gd name="connsiteY38-11854" fmla="*/ 658746 h 5795240"/>
              <a:gd name="connsiteX39-11855" fmla="*/ 6224136 w 12641071"/>
              <a:gd name="connsiteY39-11856" fmla="*/ 633624 h 5795240"/>
              <a:gd name="connsiteX40-11857" fmla="*/ 6215965 w 12641071"/>
              <a:gd name="connsiteY40-11858" fmla="*/ 619406 h 5795240"/>
              <a:gd name="connsiteX41-11859" fmla="*/ 6205824 w 12641071"/>
              <a:gd name="connsiteY41-11860" fmla="*/ 597325 h 5795240"/>
              <a:gd name="connsiteX42-11861" fmla="*/ 6143427 w 12641071"/>
              <a:gd name="connsiteY42-11862" fmla="*/ 493200 h 5795240"/>
              <a:gd name="connsiteX43-11863" fmla="*/ 6143408 w 12641071"/>
              <a:gd name="connsiteY43-11864" fmla="*/ 493167 h 5795240"/>
              <a:gd name="connsiteX44-11865" fmla="*/ 6105193 w 12641071"/>
              <a:gd name="connsiteY44-11866" fmla="*/ 442067 h 5795240"/>
              <a:gd name="connsiteX45-11867" fmla="*/ 6141460 w 12641071"/>
              <a:gd name="connsiteY45-11868" fmla="*/ 475027 h 5795240"/>
              <a:gd name="connsiteX46-11869" fmla="*/ 6788665 w 12641071"/>
              <a:gd name="connsiteY46-11870" fmla="*/ 707369 h 5795240"/>
              <a:gd name="connsiteX47-11871" fmla="*/ 7184710 w 12641071"/>
              <a:gd name="connsiteY47-11872" fmla="*/ 627411 h 5795240"/>
              <a:gd name="connsiteX48-11873" fmla="*/ 7264545 w 12641071"/>
              <a:gd name="connsiteY48-11874" fmla="*/ 588952 h 5795240"/>
              <a:gd name="connsiteX49-11875" fmla="*/ 7213686 w 12641071"/>
              <a:gd name="connsiteY49-11876" fmla="*/ 626983 h 5795240"/>
              <a:gd name="connsiteX50-11877" fmla="*/ 7128319 w 12641071"/>
              <a:gd name="connsiteY50-11878" fmla="*/ 705504 h 5795240"/>
              <a:gd name="connsiteX51-11879" fmla="*/ 7083110 w 12641071"/>
              <a:gd name="connsiteY51-11880" fmla="*/ 757072 h 5795240"/>
              <a:gd name="connsiteX52-11881" fmla="*/ 7083111 w 12641071"/>
              <a:gd name="connsiteY52-11882" fmla="*/ 757072 h 5795240"/>
              <a:gd name="connsiteX53-11883" fmla="*/ 7128319 w 12641071"/>
              <a:gd name="connsiteY53-11884" fmla="*/ 705506 h 5795240"/>
              <a:gd name="connsiteX54-11885" fmla="*/ 7213686 w 12641071"/>
              <a:gd name="connsiteY54-11886" fmla="*/ 626984 h 5795240"/>
              <a:gd name="connsiteX55-11887" fmla="*/ 7264545 w 12641071"/>
              <a:gd name="connsiteY55-11888" fmla="*/ 588953 h 5795240"/>
              <a:gd name="connsiteX56-11889" fmla="*/ 7273651 w 12641071"/>
              <a:gd name="connsiteY56-11890" fmla="*/ 584566 h 5795240"/>
              <a:gd name="connsiteX57-11891" fmla="*/ 7314851 w 12641071"/>
              <a:gd name="connsiteY57-11892" fmla="*/ 559537 h 5795240"/>
              <a:gd name="connsiteX58-11893" fmla="*/ 7354131 w 12641071"/>
              <a:gd name="connsiteY58-11894" fmla="*/ 565467 h 5795240"/>
              <a:gd name="connsiteX59-11895" fmla="*/ 7429608 w 12641071"/>
              <a:gd name="connsiteY59-11896" fmla="*/ 586051 h 5795240"/>
              <a:gd name="connsiteX60-11897" fmla="*/ 7429611 w 12641071"/>
              <a:gd name="connsiteY60-11898" fmla="*/ 586050 h 5795240"/>
              <a:gd name="connsiteX61-11899" fmla="*/ 7354132 w 12641071"/>
              <a:gd name="connsiteY61-11900" fmla="*/ 565465 h 5795240"/>
              <a:gd name="connsiteX62-11901" fmla="*/ 7314853 w 12641071"/>
              <a:gd name="connsiteY62-11902" fmla="*/ 559536 h 5795240"/>
              <a:gd name="connsiteX63-11903" fmla="*/ 7314851 w 12641071"/>
              <a:gd name="connsiteY63-11904" fmla="*/ 559537 h 5795240"/>
              <a:gd name="connsiteX64-11905" fmla="*/ 7314849 w 12641071"/>
              <a:gd name="connsiteY64-11906" fmla="*/ 559537 h 5795240"/>
              <a:gd name="connsiteX65-11907" fmla="*/ 7273651 w 12641071"/>
              <a:gd name="connsiteY65-11908" fmla="*/ 584565 h 5795240"/>
              <a:gd name="connsiteX66-11909" fmla="*/ 7264545 w 12641071"/>
              <a:gd name="connsiteY66-11910" fmla="*/ 588952 h 5795240"/>
              <a:gd name="connsiteX67-11911" fmla="*/ 7296407 w 12641071"/>
              <a:gd name="connsiteY67-11912" fmla="*/ 565126 h 5795240"/>
              <a:gd name="connsiteX68-11913" fmla="*/ 7307447 w 12641071"/>
              <a:gd name="connsiteY68-11914" fmla="*/ 558419 h 5795240"/>
              <a:gd name="connsiteX69-11915" fmla="*/ 7307450 w 12641071"/>
              <a:gd name="connsiteY69-11916" fmla="*/ 558419 h 5795240"/>
              <a:gd name="connsiteX70-11917" fmla="*/ 7385004 w 12641071"/>
              <a:gd name="connsiteY70-11918" fmla="*/ 511303 h 5795240"/>
              <a:gd name="connsiteX71-11919" fmla="*/ 7391626 w 12641071"/>
              <a:gd name="connsiteY71-11920" fmla="*/ 508114 h 5795240"/>
              <a:gd name="connsiteX72-11921" fmla="*/ 7391631 w 12641071"/>
              <a:gd name="connsiteY72-11922" fmla="*/ 508110 h 5795240"/>
              <a:gd name="connsiteX73-11923" fmla="*/ 7478934 w 12641071"/>
              <a:gd name="connsiteY73-11924" fmla="*/ 466053 h 5795240"/>
              <a:gd name="connsiteX74-11925" fmla="*/ 7897193 w 12641071"/>
              <a:gd name="connsiteY74-11926" fmla="*/ 381611 h 5795240"/>
              <a:gd name="connsiteX75-11927" fmla="*/ 8788216 w 12641071"/>
              <a:gd name="connsiteY75-11928" fmla="*/ 855364 h 5795240"/>
              <a:gd name="connsiteX76-11929" fmla="*/ 8832362 w 12641071"/>
              <a:gd name="connsiteY76-11930" fmla="*/ 928030 h 5795240"/>
              <a:gd name="connsiteX77-11931" fmla="*/ 8832362 w 12641071"/>
              <a:gd name="connsiteY77-11932" fmla="*/ 928033 h 5795240"/>
              <a:gd name="connsiteX78-11933" fmla="*/ 8842040 w 12641071"/>
              <a:gd name="connsiteY78-11934" fmla="*/ 943961 h 5795240"/>
              <a:gd name="connsiteX79-11935" fmla="*/ 8856144 w 12641071"/>
              <a:gd name="connsiteY79-11936" fmla="*/ 973241 h 5795240"/>
              <a:gd name="connsiteX80-11937" fmla="*/ 8856145 w 12641071"/>
              <a:gd name="connsiteY80-11938" fmla="*/ 973241 h 5795240"/>
              <a:gd name="connsiteX81-11939" fmla="*/ 8878117 w 12641071"/>
              <a:gd name="connsiteY81-11940" fmla="*/ 1018851 h 5795240"/>
              <a:gd name="connsiteX82-11941" fmla="*/ 8877719 w 12641071"/>
              <a:gd name="connsiteY82-11942" fmla="*/ 1018369 h 5795240"/>
              <a:gd name="connsiteX83-11943" fmla="*/ 8853250 w 12641071"/>
              <a:gd name="connsiteY83-11944" fmla="*/ 973288 h 5795240"/>
              <a:gd name="connsiteX84-11945" fmla="*/ 8853249 w 12641071"/>
              <a:gd name="connsiteY84-11946" fmla="*/ 973288 h 5795240"/>
              <a:gd name="connsiteX85-11947" fmla="*/ 8853248 w 12641071"/>
              <a:gd name="connsiteY85-11948" fmla="*/ 973287 h 5795240"/>
              <a:gd name="connsiteX86-11949" fmla="*/ 8849677 w 12641071"/>
              <a:gd name="connsiteY86-11950" fmla="*/ 973341 h 5795240"/>
              <a:gd name="connsiteX87-11951" fmla="*/ 8641543 w 12641071"/>
              <a:gd name="connsiteY87-11952" fmla="*/ 916577 h 5795240"/>
              <a:gd name="connsiteX88-11953" fmla="*/ 8641545 w 12641071"/>
              <a:gd name="connsiteY88-11954" fmla="*/ 916580 h 5795240"/>
              <a:gd name="connsiteX89-11955" fmla="*/ 8849676 w 12641071"/>
              <a:gd name="connsiteY89-11956" fmla="*/ 973343 h 5795240"/>
              <a:gd name="connsiteX90-11957" fmla="*/ 8853248 w 12641071"/>
              <a:gd name="connsiteY90-11958" fmla="*/ 973288 h 5795240"/>
              <a:gd name="connsiteX91-11959" fmla="*/ 8877719 w 12641071"/>
              <a:gd name="connsiteY91-11960" fmla="*/ 1018371 h 5795240"/>
              <a:gd name="connsiteX92-11961" fmla="*/ 8878116 w 12641071"/>
              <a:gd name="connsiteY92-11962" fmla="*/ 1018851 h 5795240"/>
              <a:gd name="connsiteX93-11963" fmla="*/ 8887288 w 12641071"/>
              <a:gd name="connsiteY93-11964" fmla="*/ 1037892 h 5795240"/>
              <a:gd name="connsiteX94-11965" fmla="*/ 8949899 w 12641071"/>
              <a:gd name="connsiteY94-11966" fmla="*/ 1239592 h 5795240"/>
              <a:gd name="connsiteX95-11967" fmla="*/ 8968437 w 12641071"/>
              <a:gd name="connsiteY95-11968" fmla="*/ 1423482 h 5795240"/>
              <a:gd name="connsiteX96-11969" fmla="*/ 8949899 w 12641071"/>
              <a:gd name="connsiteY96-11970" fmla="*/ 1239591 h 5795240"/>
              <a:gd name="connsiteX97-11971" fmla="*/ 8887288 w 12641071"/>
              <a:gd name="connsiteY97-11972" fmla="*/ 1037890 h 5795240"/>
              <a:gd name="connsiteX98-11973" fmla="*/ 8878116 w 12641071"/>
              <a:gd name="connsiteY98-11974" fmla="*/ 1018851 h 5795240"/>
              <a:gd name="connsiteX99-11975" fmla="*/ 8931285 w 12641071"/>
              <a:gd name="connsiteY99-11976" fmla="*/ 1083292 h 5795240"/>
              <a:gd name="connsiteX100-11977" fmla="*/ 9241478 w 12641071"/>
              <a:gd name="connsiteY100-11978" fmla="*/ 1211778 h 5795240"/>
              <a:gd name="connsiteX101-11979" fmla="*/ 9605238 w 12641071"/>
              <a:gd name="connsiteY101-11980" fmla="*/ 1018369 h 5795240"/>
              <a:gd name="connsiteX102-11981" fmla="*/ 9636247 w 12641071"/>
              <a:gd name="connsiteY102-11982" fmla="*/ 961241 h 5795240"/>
              <a:gd name="connsiteX103-11983" fmla="*/ 9641995 w 12641071"/>
              <a:gd name="connsiteY103-11984" fmla="*/ 961152 h 5795240"/>
              <a:gd name="connsiteX104-11985" fmla="*/ 9584939 w 12641071"/>
              <a:gd name="connsiteY104-11986" fmla="*/ 1079594 h 5795240"/>
              <a:gd name="connsiteX105-11987" fmla="*/ 9546257 w 12641071"/>
              <a:gd name="connsiteY105-11988" fmla="*/ 1204206 h 5795240"/>
              <a:gd name="connsiteX106-11989" fmla="*/ 9584939 w 12641071"/>
              <a:gd name="connsiteY106-11990" fmla="*/ 1079596 h 5795240"/>
              <a:gd name="connsiteX107-11991" fmla="*/ 9641995 w 12641071"/>
              <a:gd name="connsiteY107-11992" fmla="*/ 961153 h 5795240"/>
              <a:gd name="connsiteX108-11993" fmla="*/ 9653069 w 12641071"/>
              <a:gd name="connsiteY108-11994" fmla="*/ 960983 h 5795240"/>
              <a:gd name="connsiteX109-11995" fmla="*/ 9801564 w 12641071"/>
              <a:gd name="connsiteY109-11996" fmla="*/ 1196828 h 5795240"/>
              <a:gd name="connsiteX110-11997" fmla="*/ 9801566 w 12641071"/>
              <a:gd name="connsiteY110-11998" fmla="*/ 1196828 h 5795240"/>
              <a:gd name="connsiteX111-11999" fmla="*/ 9653070 w 12641071"/>
              <a:gd name="connsiteY111-12000" fmla="*/ 960982 h 5795240"/>
              <a:gd name="connsiteX112-12001" fmla="*/ 9641996 w 12641071"/>
              <a:gd name="connsiteY112-12002" fmla="*/ 961152 h 5795240"/>
              <a:gd name="connsiteX113-12003" fmla="*/ 9651917 w 12641071"/>
              <a:gd name="connsiteY113-12004" fmla="*/ 940556 h 5795240"/>
              <a:gd name="connsiteX114-12005" fmla="*/ 11050508 w 12641071"/>
              <a:gd name="connsiteY114-12006" fmla="*/ 108150 h 5795240"/>
              <a:gd name="connsiteX115-12007" fmla="*/ 12641071 w 12641071"/>
              <a:gd name="connsiteY115-12008" fmla="*/ 1698711 h 5795240"/>
              <a:gd name="connsiteX116-12009" fmla="*/ 11371062 w 12641071"/>
              <a:gd name="connsiteY116-12010" fmla="*/ 3256960 h 5795240"/>
              <a:gd name="connsiteX117-12011" fmla="*/ 11215953 w 12641071"/>
              <a:gd name="connsiteY117-12012" fmla="*/ 3280632 h 5795240"/>
              <a:gd name="connsiteX118-12013" fmla="*/ 11142318 w 12641071"/>
              <a:gd name="connsiteY118-12014" fmla="*/ 3276914 h 5795240"/>
              <a:gd name="connsiteX119-12015" fmla="*/ 11215952 w 12641071"/>
              <a:gd name="connsiteY119-12016" fmla="*/ 3280632 h 5795240"/>
              <a:gd name="connsiteX120-12017" fmla="*/ 11213133 w 12641071"/>
              <a:gd name="connsiteY120-12018" fmla="*/ 3281062 h 5795240"/>
              <a:gd name="connsiteX121-12019" fmla="*/ 11116921 w 12641071"/>
              <a:gd name="connsiteY121-12020" fmla="*/ 3285921 h 5795240"/>
              <a:gd name="connsiteX122-12021" fmla="*/ 11050507 w 12641071"/>
              <a:gd name="connsiteY122-12022" fmla="*/ 3289274 h 5795240"/>
              <a:gd name="connsiteX123-12023" fmla="*/ 11006292 w 12641071"/>
              <a:gd name="connsiteY123-12024" fmla="*/ 3287041 h 5795240"/>
              <a:gd name="connsiteX124-12025" fmla="*/ 10937101 w 12641071"/>
              <a:gd name="connsiteY124-12026" fmla="*/ 3297601 h 5795240"/>
              <a:gd name="connsiteX125-12027" fmla="*/ 10144740 w 12641071"/>
              <a:gd name="connsiteY125-12028" fmla="*/ 4089962 h 5795240"/>
              <a:gd name="connsiteX126-12029" fmla="*/ 10130374 w 12641071"/>
              <a:gd name="connsiteY126-12030" fmla="*/ 4184101 h 5795240"/>
              <a:gd name="connsiteX127-12031" fmla="*/ 10130375 w 12641071"/>
              <a:gd name="connsiteY127-12032" fmla="*/ 4184103 h 5795240"/>
              <a:gd name="connsiteX128-12033" fmla="*/ 10130656 w 12641071"/>
              <a:gd name="connsiteY128-12034" fmla="*/ 4185950 h 5795240"/>
              <a:gd name="connsiteX129-12035" fmla="*/ 10138194 w 12641071"/>
              <a:gd name="connsiteY129-12036" fmla="*/ 4335228 h 5795240"/>
              <a:gd name="connsiteX130-12037" fmla="*/ 10137710 w 12641071"/>
              <a:gd name="connsiteY130-12038" fmla="*/ 4344822 h 5795240"/>
              <a:gd name="connsiteX131-12039" fmla="*/ 10133555 w 12641071"/>
              <a:gd name="connsiteY131-12040" fmla="*/ 4427096 h 5795240"/>
              <a:gd name="connsiteX132-12041" fmla="*/ 10129312 w 12641071"/>
              <a:gd name="connsiteY132-12042" fmla="*/ 4399289 h 5795240"/>
              <a:gd name="connsiteX133-12043" fmla="*/ 10126797 w 12641071"/>
              <a:gd name="connsiteY133-12044" fmla="*/ 4349498 h 5795240"/>
              <a:gd name="connsiteX134-12045" fmla="*/ 10126796 w 12641071"/>
              <a:gd name="connsiteY134-12046" fmla="*/ 4349498 h 5795240"/>
              <a:gd name="connsiteX135-12047" fmla="*/ 10129311 w 12641071"/>
              <a:gd name="connsiteY135-12048" fmla="*/ 4399289 h 5795240"/>
              <a:gd name="connsiteX136-12049" fmla="*/ 10133554 w 12641071"/>
              <a:gd name="connsiteY136-12050" fmla="*/ 4427096 h 5795240"/>
              <a:gd name="connsiteX137-12051" fmla="*/ 10130656 w 12641071"/>
              <a:gd name="connsiteY137-12052" fmla="*/ 4484506 h 5795240"/>
              <a:gd name="connsiteX138-12053" fmla="*/ 8678182 w 12641071"/>
              <a:gd name="connsiteY138-12054" fmla="*/ 5795240 h 5795240"/>
              <a:gd name="connsiteX139-12055" fmla="*/ 7467518 w 12641071"/>
              <a:gd name="connsiteY139-12056" fmla="*/ 5151535 h 5795240"/>
              <a:gd name="connsiteX140-12057" fmla="*/ 7419945 w 12641071"/>
              <a:gd name="connsiteY140-12058" fmla="*/ 5073228 h 5795240"/>
              <a:gd name="connsiteX141-12059" fmla="*/ 7394386 w 12641071"/>
              <a:gd name="connsiteY141-12060" fmla="*/ 5031156 h 5795240"/>
              <a:gd name="connsiteX142-12061" fmla="*/ 7367299 w 12641071"/>
              <a:gd name="connsiteY142-12062" fmla="*/ 4974928 h 5795240"/>
              <a:gd name="connsiteX143-12063" fmla="*/ 7332905 w 12641071"/>
              <a:gd name="connsiteY143-12064" fmla="*/ 4903531 h 5795240"/>
              <a:gd name="connsiteX144-12065" fmla="*/ 7320958 w 12641071"/>
              <a:gd name="connsiteY144-12066" fmla="*/ 4870887 h 5795240"/>
              <a:gd name="connsiteX145-12067" fmla="*/ 7322174 w 12641071"/>
              <a:gd name="connsiteY145-12068" fmla="*/ 4872361 h 5795240"/>
              <a:gd name="connsiteX146-12069" fmla="*/ 7362630 w 12641071"/>
              <a:gd name="connsiteY146-12070" fmla="*/ 4938954 h 5795240"/>
              <a:gd name="connsiteX147-12071" fmla="*/ 7380779 w 12641071"/>
              <a:gd name="connsiteY147-12072" fmla="*/ 4976628 h 5795240"/>
              <a:gd name="connsiteX148-12073" fmla="*/ 7391210 w 12641071"/>
              <a:gd name="connsiteY148-12074" fmla="*/ 4977944 h 5795240"/>
              <a:gd name="connsiteX149-12075" fmla="*/ 7380780 w 12641071"/>
              <a:gd name="connsiteY149-12076" fmla="*/ 4976628 h 5795240"/>
              <a:gd name="connsiteX150-12077" fmla="*/ 7362631 w 12641071"/>
              <a:gd name="connsiteY150-12078" fmla="*/ 4938954 h 5795240"/>
              <a:gd name="connsiteX151-12079" fmla="*/ 7322175 w 12641071"/>
              <a:gd name="connsiteY151-12080" fmla="*/ 4872361 h 5795240"/>
              <a:gd name="connsiteX152-12081" fmla="*/ 7320959 w 12641071"/>
              <a:gd name="connsiteY152-12082" fmla="*/ 4870887 h 5795240"/>
              <a:gd name="connsiteX153-12083" fmla="*/ 7283811 w 12641071"/>
              <a:gd name="connsiteY153-12084" fmla="*/ 4769391 h 5795240"/>
              <a:gd name="connsiteX154-12085" fmla="*/ 7272112 w 12641071"/>
              <a:gd name="connsiteY154-12086" fmla="*/ 4718630 h 5795240"/>
              <a:gd name="connsiteX155-12087" fmla="*/ 7272111 w 12641071"/>
              <a:gd name="connsiteY155-12088" fmla="*/ 4718630 h 5795240"/>
              <a:gd name="connsiteX156-12089" fmla="*/ 7283810 w 12641071"/>
              <a:gd name="connsiteY156-12090" fmla="*/ 4769391 h 5795240"/>
              <a:gd name="connsiteX157-12091" fmla="*/ 7320958 w 12641071"/>
              <a:gd name="connsiteY157-12092" fmla="*/ 4870887 h 5795240"/>
              <a:gd name="connsiteX158-12093" fmla="*/ 7223551 w 12641071"/>
              <a:gd name="connsiteY158-12094" fmla="*/ 4752829 h 5795240"/>
              <a:gd name="connsiteX159-12095" fmla="*/ 6652445 w 12641071"/>
              <a:gd name="connsiteY159-12096" fmla="*/ 4516269 h 5795240"/>
              <a:gd name="connsiteX160-12097" fmla="*/ 6200873 w 12641071"/>
              <a:gd name="connsiteY160-12098" fmla="*/ 4654206 h 5795240"/>
              <a:gd name="connsiteX161-12099" fmla="*/ 6088813 w 12641071"/>
              <a:gd name="connsiteY161-12100" fmla="*/ 4746663 h 5795240"/>
              <a:gd name="connsiteX162-12101" fmla="*/ 6043019 w 12641071"/>
              <a:gd name="connsiteY162-12102" fmla="*/ 4807902 h 5795240"/>
              <a:gd name="connsiteX163-12103" fmla="*/ 6043021 w 12641071"/>
              <a:gd name="connsiteY163-12104" fmla="*/ 4807902 h 5795240"/>
              <a:gd name="connsiteX164-12105" fmla="*/ 6023271 w 12641071"/>
              <a:gd name="connsiteY164-12106" fmla="*/ 4834312 h 5795240"/>
              <a:gd name="connsiteX165-12107" fmla="*/ 5970678 w 12641071"/>
              <a:gd name="connsiteY165-12108" fmla="*/ 4892181 h 5795240"/>
              <a:gd name="connsiteX166-12109" fmla="*/ 5982717 w 12641071"/>
              <a:gd name="connsiteY166-12110" fmla="*/ 4872361 h 5795240"/>
              <a:gd name="connsiteX167-12111" fmla="*/ 5970675 w 12641071"/>
              <a:gd name="connsiteY167-12112" fmla="*/ 4892181 h 5795240"/>
              <a:gd name="connsiteX168-12113" fmla="*/ 5935320 w 12641071"/>
              <a:gd name="connsiteY168-12114" fmla="*/ 4931081 h 5795240"/>
              <a:gd name="connsiteX169-12115" fmla="*/ 4971763 w 12641071"/>
              <a:gd name="connsiteY169-12116" fmla="*/ 5330200 h 5795240"/>
              <a:gd name="connsiteX170-12117" fmla="*/ 3716172 w 12641071"/>
              <a:gd name="connsiteY170-12118" fmla="*/ 4497938 h 5795240"/>
              <a:gd name="connsiteX171-12119" fmla="*/ 3710773 w 12641071"/>
              <a:gd name="connsiteY171-12120" fmla="*/ 4483182 h 5795240"/>
              <a:gd name="connsiteX172-12121" fmla="*/ 3710773 w 12641071"/>
              <a:gd name="connsiteY172-12122" fmla="*/ 4483181 h 5795240"/>
              <a:gd name="connsiteX173-12123" fmla="*/ 3674984 w 12641071"/>
              <a:gd name="connsiteY173-12124" fmla="*/ 4385402 h 5795240"/>
              <a:gd name="connsiteX174-12125" fmla="*/ 3670349 w 12641071"/>
              <a:gd name="connsiteY174-12126" fmla="*/ 4372742 h 5795240"/>
              <a:gd name="connsiteX175-12127" fmla="*/ 3659438 w 12641071"/>
              <a:gd name="connsiteY175-12128" fmla="*/ 4330309 h 5795240"/>
              <a:gd name="connsiteX176-12129" fmla="*/ 3672084 w 12641071"/>
              <a:gd name="connsiteY176-12130" fmla="*/ 4353606 h 5795240"/>
              <a:gd name="connsiteX177-12131" fmla="*/ 3659440 w 12641071"/>
              <a:gd name="connsiteY177-12132" fmla="*/ 4330309 h 5795240"/>
              <a:gd name="connsiteX178-12133" fmla="*/ 3613217 w 12641071"/>
              <a:gd name="connsiteY178-12134" fmla="*/ 4245153 h 5795240"/>
              <a:gd name="connsiteX179-12135" fmla="*/ 3083792 w 12641071"/>
              <a:gd name="connsiteY179-12136" fmla="*/ 3963660 h 5795240"/>
              <a:gd name="connsiteX180-12137" fmla="*/ 2835272 w 12641071"/>
              <a:gd name="connsiteY180-12138" fmla="*/ 4013833 h 5795240"/>
              <a:gd name="connsiteX181-12139" fmla="*/ 2820214 w 12641071"/>
              <a:gd name="connsiteY181-12140" fmla="*/ 4022007 h 5795240"/>
              <a:gd name="connsiteX182-12141" fmla="*/ 2820212 w 12641071"/>
              <a:gd name="connsiteY182-12142" fmla="*/ 4022008 h 5795240"/>
              <a:gd name="connsiteX183-12143" fmla="*/ 2820206 w 12641071"/>
              <a:gd name="connsiteY183-12144" fmla="*/ 4022011 h 5795240"/>
              <a:gd name="connsiteX184-12145" fmla="*/ 2813481 w 12641071"/>
              <a:gd name="connsiteY184-12146" fmla="*/ 4027041 h 5795240"/>
              <a:gd name="connsiteX185-12147" fmla="*/ 2762875 w 12641071"/>
              <a:gd name="connsiteY185-12148" fmla="*/ 4057784 h 5795240"/>
              <a:gd name="connsiteX186-12149" fmla="*/ 2762878 w 12641071"/>
              <a:gd name="connsiteY186-12150" fmla="*/ 4057784 h 5795240"/>
              <a:gd name="connsiteX187-12151" fmla="*/ 2694694 w 12641071"/>
              <a:gd name="connsiteY187-12152" fmla="*/ 4099208 h 5795240"/>
              <a:gd name="connsiteX188-12153" fmla="*/ 2726822 w 12641071"/>
              <a:gd name="connsiteY188-12154" fmla="*/ 4072700 h 5795240"/>
              <a:gd name="connsiteX189-12155" fmla="*/ 2757719 w 12641071"/>
              <a:gd name="connsiteY189-12156" fmla="*/ 4055929 h 5795240"/>
              <a:gd name="connsiteX190-12157" fmla="*/ 2757718 w 12641071"/>
              <a:gd name="connsiteY190-12158" fmla="*/ 4055928 h 5795240"/>
              <a:gd name="connsiteX191-12159" fmla="*/ 2726820 w 12641071"/>
              <a:gd name="connsiteY191-12160" fmla="*/ 4072700 h 5795240"/>
              <a:gd name="connsiteX192-12161" fmla="*/ 2694692 w 12641071"/>
              <a:gd name="connsiteY192-12162" fmla="*/ 4099208 h 5795240"/>
              <a:gd name="connsiteX193-12163" fmla="*/ 2664698 w 12641071"/>
              <a:gd name="connsiteY193-12164" fmla="*/ 4117431 h 5795240"/>
              <a:gd name="connsiteX194-12165" fmla="*/ 1804544 w 12641071"/>
              <a:gd name="connsiteY194-12166" fmla="*/ 4335229 h 5795240"/>
              <a:gd name="connsiteX195-12167" fmla="*/ 0 w 12641071"/>
              <a:gd name="connsiteY195-12168" fmla="*/ 2530685 h 5795240"/>
              <a:gd name="connsiteX196-12169" fmla="*/ 1804544 w 12641071"/>
              <a:gd name="connsiteY196-12170" fmla="*/ 726143 h 5795240"/>
              <a:gd name="connsiteX197-12171" fmla="*/ 3080549 w 12641071"/>
              <a:gd name="connsiteY197-12172" fmla="*/ 1254682 h 5795240"/>
              <a:gd name="connsiteX198-12173" fmla="*/ 3268676 w 12641071"/>
              <a:gd name="connsiteY198-12174" fmla="*/ 1461167 h 5795240"/>
              <a:gd name="connsiteX199-12175" fmla="*/ 3565826 w 12641071"/>
              <a:gd name="connsiteY199-12176" fmla="*/ 1551935 h 5795240"/>
              <a:gd name="connsiteX200-12177" fmla="*/ 4086504 w 12641071"/>
              <a:gd name="connsiteY200-12178" fmla="*/ 1127574 h 5795240"/>
              <a:gd name="connsiteX201-12179" fmla="*/ 4103078 w 12641071"/>
              <a:gd name="connsiteY201-12180" fmla="*/ 1004204 h 5795240"/>
              <a:gd name="connsiteX202-12181" fmla="*/ 5215874 w 12641071"/>
              <a:gd name="connsiteY202-12182" fmla="*/ 0 h 5795240"/>
              <a:gd name="connsiteX0-12183" fmla="*/ 5964869 w 12641071"/>
              <a:gd name="connsiteY0-12184" fmla="*/ 4795171 h 5795240"/>
              <a:gd name="connsiteX1-12185" fmla="*/ 6019264 w 12641071"/>
              <a:gd name="connsiteY1-12186" fmla="*/ 4804905 h 5795240"/>
              <a:gd name="connsiteX2-12187" fmla="*/ 6036570 w 12641071"/>
              <a:gd name="connsiteY2-12188" fmla="*/ 4807089 h 5795240"/>
              <a:gd name="connsiteX3-12189" fmla="*/ 6019265 w 12641071"/>
              <a:gd name="connsiteY3-12190" fmla="*/ 4804905 h 5795240"/>
              <a:gd name="connsiteX4-12191" fmla="*/ 5964869 w 12641071"/>
              <a:gd name="connsiteY4-12192" fmla="*/ 4795171 h 5795240"/>
              <a:gd name="connsiteX5-12193" fmla="*/ 3682364 w 12641071"/>
              <a:gd name="connsiteY5-12194" fmla="*/ 4386723 h 5795240"/>
              <a:gd name="connsiteX6-12195" fmla="*/ 3772428 w 12641071"/>
              <a:gd name="connsiteY6-12196" fmla="*/ 4402840 h 5795240"/>
              <a:gd name="connsiteX7-12197" fmla="*/ 3772428 w 12641071"/>
              <a:gd name="connsiteY7-12198" fmla="*/ 4402840 h 5795240"/>
              <a:gd name="connsiteX8-12199" fmla="*/ 3682364 w 12641071"/>
              <a:gd name="connsiteY8-12200" fmla="*/ 4386723 h 5795240"/>
              <a:gd name="connsiteX9-12201" fmla="*/ 6034389 w 12641071"/>
              <a:gd name="connsiteY9-12202" fmla="*/ 371047 h 5795240"/>
              <a:gd name="connsiteX10-12203" fmla="*/ 5912002 w 12641071"/>
              <a:gd name="connsiteY10-12204" fmla="*/ 413650 h 5795240"/>
              <a:gd name="connsiteX11-12205" fmla="*/ 5912002 w 12641071"/>
              <a:gd name="connsiteY11-12206" fmla="*/ 413650 h 5795240"/>
              <a:gd name="connsiteX12-12207" fmla="*/ 6034389 w 12641071"/>
              <a:gd name="connsiteY12-12208" fmla="*/ 371047 h 5795240"/>
              <a:gd name="connsiteX13-12209" fmla="*/ 5215874 w 12641071"/>
              <a:gd name="connsiteY13-12210" fmla="*/ 0 h 5795240"/>
              <a:gd name="connsiteX14-12211" fmla="*/ 5927386 w 12641071"/>
              <a:gd name="connsiteY14-12212" fmla="*/ 255427 h 5795240"/>
              <a:gd name="connsiteX15-12213" fmla="*/ 5974443 w 12641071"/>
              <a:gd name="connsiteY15-12214" fmla="*/ 298195 h 5795240"/>
              <a:gd name="connsiteX16-12215" fmla="*/ 5974448 w 12641071"/>
              <a:gd name="connsiteY16-12216" fmla="*/ 298200 h 5795240"/>
              <a:gd name="connsiteX17-12217" fmla="*/ 6006819 w 12641071"/>
              <a:gd name="connsiteY17-12218" fmla="*/ 327622 h 5795240"/>
              <a:gd name="connsiteX18-12219" fmla="*/ 6043427 w 12641071"/>
              <a:gd name="connsiteY18-12220" fmla="*/ 367901 h 5795240"/>
              <a:gd name="connsiteX19-12221" fmla="*/ 6043429 w 12641071"/>
              <a:gd name="connsiteY19-12222" fmla="*/ 367901 h 5795240"/>
              <a:gd name="connsiteX20-12223" fmla="*/ 6079014 w 12641071"/>
              <a:gd name="connsiteY20-12224" fmla="*/ 407056 h 5795240"/>
              <a:gd name="connsiteX21-12225" fmla="*/ 6105193 w 12641071"/>
              <a:gd name="connsiteY21-12226" fmla="*/ 442067 h 5795240"/>
              <a:gd name="connsiteX22-12227" fmla="*/ 6069206 w 12641071"/>
              <a:gd name="connsiteY22-12228" fmla="*/ 409359 h 5795240"/>
              <a:gd name="connsiteX23-12229" fmla="*/ 6105193 w 12641071"/>
              <a:gd name="connsiteY23-12230" fmla="*/ 442069 h 5795240"/>
              <a:gd name="connsiteX24-12231" fmla="*/ 6143408 w 12641071"/>
              <a:gd name="connsiteY24-12232" fmla="*/ 493169 h 5795240"/>
              <a:gd name="connsiteX25-12233" fmla="*/ 6143427 w 12641071"/>
              <a:gd name="connsiteY25-12234" fmla="*/ 493200 h 5795240"/>
              <a:gd name="connsiteX26-12235" fmla="*/ 6215965 w 12641071"/>
              <a:gd name="connsiteY26-12236" fmla="*/ 619406 h 5795240"/>
              <a:gd name="connsiteX27-12237" fmla="*/ 6234035 w 12641071"/>
              <a:gd name="connsiteY27-12238" fmla="*/ 658746 h 5795240"/>
              <a:gd name="connsiteX28-12239" fmla="*/ 6274009 w 12641071"/>
              <a:gd name="connsiteY28-12240" fmla="*/ 760197 h 5795240"/>
              <a:gd name="connsiteX29-12241" fmla="*/ 6287839 w 12641071"/>
              <a:gd name="connsiteY29-12242" fmla="*/ 801938 h 5795240"/>
              <a:gd name="connsiteX30-12243" fmla="*/ 6321546 w 12641071"/>
              <a:gd name="connsiteY30-12244" fmla="*/ 948207 h 5795240"/>
              <a:gd name="connsiteX31-12245" fmla="*/ 6321550 w 12641071"/>
              <a:gd name="connsiteY31-12246" fmla="*/ 948224 h 5795240"/>
              <a:gd name="connsiteX32-12247" fmla="*/ 6295696 w 12641071"/>
              <a:gd name="connsiteY32-12248" fmla="*/ 825653 h 5795240"/>
              <a:gd name="connsiteX33-12249" fmla="*/ 6287839 w 12641071"/>
              <a:gd name="connsiteY33-12250" fmla="*/ 801938 h 5795240"/>
              <a:gd name="connsiteX34-12251" fmla="*/ 6284151 w 12641071"/>
              <a:gd name="connsiteY34-12252" fmla="*/ 785941 h 5795240"/>
              <a:gd name="connsiteX35-12253" fmla="*/ 6274009 w 12641071"/>
              <a:gd name="connsiteY35-12254" fmla="*/ 760197 h 5795240"/>
              <a:gd name="connsiteX36-12255" fmla="*/ 6256852 w 12641071"/>
              <a:gd name="connsiteY36-12256" fmla="*/ 708420 h 5795240"/>
              <a:gd name="connsiteX37-12257" fmla="*/ 6234035 w 12641071"/>
              <a:gd name="connsiteY37-12258" fmla="*/ 658746 h 5795240"/>
              <a:gd name="connsiteX38-12259" fmla="*/ 6224136 w 12641071"/>
              <a:gd name="connsiteY38-12260" fmla="*/ 633624 h 5795240"/>
              <a:gd name="connsiteX39-12261" fmla="*/ 6215965 w 12641071"/>
              <a:gd name="connsiteY39-12262" fmla="*/ 619406 h 5795240"/>
              <a:gd name="connsiteX40-12263" fmla="*/ 6205824 w 12641071"/>
              <a:gd name="connsiteY40-12264" fmla="*/ 597325 h 5795240"/>
              <a:gd name="connsiteX41-12265" fmla="*/ 6143427 w 12641071"/>
              <a:gd name="connsiteY41-12266" fmla="*/ 493200 h 5795240"/>
              <a:gd name="connsiteX42-12267" fmla="*/ 6143408 w 12641071"/>
              <a:gd name="connsiteY42-12268" fmla="*/ 493167 h 5795240"/>
              <a:gd name="connsiteX43-12269" fmla="*/ 6105193 w 12641071"/>
              <a:gd name="connsiteY43-12270" fmla="*/ 442067 h 5795240"/>
              <a:gd name="connsiteX44-12271" fmla="*/ 6141460 w 12641071"/>
              <a:gd name="connsiteY44-12272" fmla="*/ 475027 h 5795240"/>
              <a:gd name="connsiteX45-12273" fmla="*/ 6788665 w 12641071"/>
              <a:gd name="connsiteY45-12274" fmla="*/ 707369 h 5795240"/>
              <a:gd name="connsiteX46-12275" fmla="*/ 7184710 w 12641071"/>
              <a:gd name="connsiteY46-12276" fmla="*/ 627411 h 5795240"/>
              <a:gd name="connsiteX47-12277" fmla="*/ 7264545 w 12641071"/>
              <a:gd name="connsiteY47-12278" fmla="*/ 588952 h 5795240"/>
              <a:gd name="connsiteX48-12279" fmla="*/ 7213686 w 12641071"/>
              <a:gd name="connsiteY48-12280" fmla="*/ 626983 h 5795240"/>
              <a:gd name="connsiteX49-12281" fmla="*/ 7128319 w 12641071"/>
              <a:gd name="connsiteY49-12282" fmla="*/ 705504 h 5795240"/>
              <a:gd name="connsiteX50-12283" fmla="*/ 7083110 w 12641071"/>
              <a:gd name="connsiteY50-12284" fmla="*/ 757072 h 5795240"/>
              <a:gd name="connsiteX51-12285" fmla="*/ 7083111 w 12641071"/>
              <a:gd name="connsiteY51-12286" fmla="*/ 757072 h 5795240"/>
              <a:gd name="connsiteX52-12287" fmla="*/ 7128319 w 12641071"/>
              <a:gd name="connsiteY52-12288" fmla="*/ 705506 h 5795240"/>
              <a:gd name="connsiteX53-12289" fmla="*/ 7213686 w 12641071"/>
              <a:gd name="connsiteY53-12290" fmla="*/ 626984 h 5795240"/>
              <a:gd name="connsiteX54-12291" fmla="*/ 7264545 w 12641071"/>
              <a:gd name="connsiteY54-12292" fmla="*/ 588953 h 5795240"/>
              <a:gd name="connsiteX55-12293" fmla="*/ 7273651 w 12641071"/>
              <a:gd name="connsiteY55-12294" fmla="*/ 584566 h 5795240"/>
              <a:gd name="connsiteX56-12295" fmla="*/ 7314851 w 12641071"/>
              <a:gd name="connsiteY56-12296" fmla="*/ 559537 h 5795240"/>
              <a:gd name="connsiteX57-12297" fmla="*/ 7354131 w 12641071"/>
              <a:gd name="connsiteY57-12298" fmla="*/ 565467 h 5795240"/>
              <a:gd name="connsiteX58-12299" fmla="*/ 7429608 w 12641071"/>
              <a:gd name="connsiteY58-12300" fmla="*/ 586051 h 5795240"/>
              <a:gd name="connsiteX59-12301" fmla="*/ 7429611 w 12641071"/>
              <a:gd name="connsiteY59-12302" fmla="*/ 586050 h 5795240"/>
              <a:gd name="connsiteX60-12303" fmla="*/ 7354132 w 12641071"/>
              <a:gd name="connsiteY60-12304" fmla="*/ 565465 h 5795240"/>
              <a:gd name="connsiteX61-12305" fmla="*/ 7314853 w 12641071"/>
              <a:gd name="connsiteY61-12306" fmla="*/ 559536 h 5795240"/>
              <a:gd name="connsiteX62-12307" fmla="*/ 7314851 w 12641071"/>
              <a:gd name="connsiteY62-12308" fmla="*/ 559537 h 5795240"/>
              <a:gd name="connsiteX63-12309" fmla="*/ 7314849 w 12641071"/>
              <a:gd name="connsiteY63-12310" fmla="*/ 559537 h 5795240"/>
              <a:gd name="connsiteX64-12311" fmla="*/ 7273651 w 12641071"/>
              <a:gd name="connsiteY64-12312" fmla="*/ 584565 h 5795240"/>
              <a:gd name="connsiteX65-12313" fmla="*/ 7264545 w 12641071"/>
              <a:gd name="connsiteY65-12314" fmla="*/ 588952 h 5795240"/>
              <a:gd name="connsiteX66-12315" fmla="*/ 7296407 w 12641071"/>
              <a:gd name="connsiteY66-12316" fmla="*/ 565126 h 5795240"/>
              <a:gd name="connsiteX67-12317" fmla="*/ 7307447 w 12641071"/>
              <a:gd name="connsiteY67-12318" fmla="*/ 558419 h 5795240"/>
              <a:gd name="connsiteX68-12319" fmla="*/ 7307450 w 12641071"/>
              <a:gd name="connsiteY68-12320" fmla="*/ 558419 h 5795240"/>
              <a:gd name="connsiteX69-12321" fmla="*/ 7385004 w 12641071"/>
              <a:gd name="connsiteY69-12322" fmla="*/ 511303 h 5795240"/>
              <a:gd name="connsiteX70-12323" fmla="*/ 7391626 w 12641071"/>
              <a:gd name="connsiteY70-12324" fmla="*/ 508114 h 5795240"/>
              <a:gd name="connsiteX71-12325" fmla="*/ 7391631 w 12641071"/>
              <a:gd name="connsiteY71-12326" fmla="*/ 508110 h 5795240"/>
              <a:gd name="connsiteX72-12327" fmla="*/ 7478934 w 12641071"/>
              <a:gd name="connsiteY72-12328" fmla="*/ 466053 h 5795240"/>
              <a:gd name="connsiteX73-12329" fmla="*/ 7897193 w 12641071"/>
              <a:gd name="connsiteY73-12330" fmla="*/ 381611 h 5795240"/>
              <a:gd name="connsiteX74-12331" fmla="*/ 8788216 w 12641071"/>
              <a:gd name="connsiteY74-12332" fmla="*/ 855364 h 5795240"/>
              <a:gd name="connsiteX75-12333" fmla="*/ 8832362 w 12641071"/>
              <a:gd name="connsiteY75-12334" fmla="*/ 928030 h 5795240"/>
              <a:gd name="connsiteX76-12335" fmla="*/ 8832362 w 12641071"/>
              <a:gd name="connsiteY76-12336" fmla="*/ 928033 h 5795240"/>
              <a:gd name="connsiteX77-12337" fmla="*/ 8842040 w 12641071"/>
              <a:gd name="connsiteY77-12338" fmla="*/ 943961 h 5795240"/>
              <a:gd name="connsiteX78-12339" fmla="*/ 8856144 w 12641071"/>
              <a:gd name="connsiteY78-12340" fmla="*/ 973241 h 5795240"/>
              <a:gd name="connsiteX79-12341" fmla="*/ 8856145 w 12641071"/>
              <a:gd name="connsiteY79-12342" fmla="*/ 973241 h 5795240"/>
              <a:gd name="connsiteX80-12343" fmla="*/ 8878117 w 12641071"/>
              <a:gd name="connsiteY80-12344" fmla="*/ 1018851 h 5795240"/>
              <a:gd name="connsiteX81-12345" fmla="*/ 8877719 w 12641071"/>
              <a:gd name="connsiteY81-12346" fmla="*/ 1018369 h 5795240"/>
              <a:gd name="connsiteX82-12347" fmla="*/ 8853250 w 12641071"/>
              <a:gd name="connsiteY82-12348" fmla="*/ 973288 h 5795240"/>
              <a:gd name="connsiteX83-12349" fmla="*/ 8853249 w 12641071"/>
              <a:gd name="connsiteY83-12350" fmla="*/ 973288 h 5795240"/>
              <a:gd name="connsiteX84-12351" fmla="*/ 8853248 w 12641071"/>
              <a:gd name="connsiteY84-12352" fmla="*/ 973287 h 5795240"/>
              <a:gd name="connsiteX85-12353" fmla="*/ 8849677 w 12641071"/>
              <a:gd name="connsiteY85-12354" fmla="*/ 973341 h 5795240"/>
              <a:gd name="connsiteX86-12355" fmla="*/ 8641543 w 12641071"/>
              <a:gd name="connsiteY86-12356" fmla="*/ 916577 h 5795240"/>
              <a:gd name="connsiteX87-12357" fmla="*/ 8641545 w 12641071"/>
              <a:gd name="connsiteY87-12358" fmla="*/ 916580 h 5795240"/>
              <a:gd name="connsiteX88-12359" fmla="*/ 8849676 w 12641071"/>
              <a:gd name="connsiteY88-12360" fmla="*/ 973343 h 5795240"/>
              <a:gd name="connsiteX89-12361" fmla="*/ 8853248 w 12641071"/>
              <a:gd name="connsiteY89-12362" fmla="*/ 973288 h 5795240"/>
              <a:gd name="connsiteX90-12363" fmla="*/ 8877719 w 12641071"/>
              <a:gd name="connsiteY90-12364" fmla="*/ 1018371 h 5795240"/>
              <a:gd name="connsiteX91-12365" fmla="*/ 8878116 w 12641071"/>
              <a:gd name="connsiteY91-12366" fmla="*/ 1018851 h 5795240"/>
              <a:gd name="connsiteX92-12367" fmla="*/ 8887288 w 12641071"/>
              <a:gd name="connsiteY92-12368" fmla="*/ 1037892 h 5795240"/>
              <a:gd name="connsiteX93-12369" fmla="*/ 8949899 w 12641071"/>
              <a:gd name="connsiteY93-12370" fmla="*/ 1239592 h 5795240"/>
              <a:gd name="connsiteX94-12371" fmla="*/ 8968437 w 12641071"/>
              <a:gd name="connsiteY94-12372" fmla="*/ 1423482 h 5795240"/>
              <a:gd name="connsiteX95-12373" fmla="*/ 8949899 w 12641071"/>
              <a:gd name="connsiteY95-12374" fmla="*/ 1239591 h 5795240"/>
              <a:gd name="connsiteX96-12375" fmla="*/ 8887288 w 12641071"/>
              <a:gd name="connsiteY96-12376" fmla="*/ 1037890 h 5795240"/>
              <a:gd name="connsiteX97-12377" fmla="*/ 8878116 w 12641071"/>
              <a:gd name="connsiteY97-12378" fmla="*/ 1018851 h 5795240"/>
              <a:gd name="connsiteX98-12379" fmla="*/ 8931285 w 12641071"/>
              <a:gd name="connsiteY98-12380" fmla="*/ 1083292 h 5795240"/>
              <a:gd name="connsiteX99-12381" fmla="*/ 9241478 w 12641071"/>
              <a:gd name="connsiteY99-12382" fmla="*/ 1211778 h 5795240"/>
              <a:gd name="connsiteX100-12383" fmla="*/ 9605238 w 12641071"/>
              <a:gd name="connsiteY100-12384" fmla="*/ 1018369 h 5795240"/>
              <a:gd name="connsiteX101-12385" fmla="*/ 9636247 w 12641071"/>
              <a:gd name="connsiteY101-12386" fmla="*/ 961241 h 5795240"/>
              <a:gd name="connsiteX102-12387" fmla="*/ 9641995 w 12641071"/>
              <a:gd name="connsiteY102-12388" fmla="*/ 961152 h 5795240"/>
              <a:gd name="connsiteX103-12389" fmla="*/ 9584939 w 12641071"/>
              <a:gd name="connsiteY103-12390" fmla="*/ 1079594 h 5795240"/>
              <a:gd name="connsiteX104-12391" fmla="*/ 9546257 w 12641071"/>
              <a:gd name="connsiteY104-12392" fmla="*/ 1204206 h 5795240"/>
              <a:gd name="connsiteX105-12393" fmla="*/ 9584939 w 12641071"/>
              <a:gd name="connsiteY105-12394" fmla="*/ 1079596 h 5795240"/>
              <a:gd name="connsiteX106-12395" fmla="*/ 9641995 w 12641071"/>
              <a:gd name="connsiteY106-12396" fmla="*/ 961153 h 5795240"/>
              <a:gd name="connsiteX107-12397" fmla="*/ 9653069 w 12641071"/>
              <a:gd name="connsiteY107-12398" fmla="*/ 960983 h 5795240"/>
              <a:gd name="connsiteX108-12399" fmla="*/ 9801564 w 12641071"/>
              <a:gd name="connsiteY108-12400" fmla="*/ 1196828 h 5795240"/>
              <a:gd name="connsiteX109-12401" fmla="*/ 9801566 w 12641071"/>
              <a:gd name="connsiteY109-12402" fmla="*/ 1196828 h 5795240"/>
              <a:gd name="connsiteX110-12403" fmla="*/ 9653070 w 12641071"/>
              <a:gd name="connsiteY110-12404" fmla="*/ 960982 h 5795240"/>
              <a:gd name="connsiteX111-12405" fmla="*/ 9641996 w 12641071"/>
              <a:gd name="connsiteY111-12406" fmla="*/ 961152 h 5795240"/>
              <a:gd name="connsiteX112-12407" fmla="*/ 9651917 w 12641071"/>
              <a:gd name="connsiteY112-12408" fmla="*/ 940556 h 5795240"/>
              <a:gd name="connsiteX113-12409" fmla="*/ 11050508 w 12641071"/>
              <a:gd name="connsiteY113-12410" fmla="*/ 108150 h 5795240"/>
              <a:gd name="connsiteX114-12411" fmla="*/ 12641071 w 12641071"/>
              <a:gd name="connsiteY114-12412" fmla="*/ 1698711 h 5795240"/>
              <a:gd name="connsiteX115-12413" fmla="*/ 11371062 w 12641071"/>
              <a:gd name="connsiteY115-12414" fmla="*/ 3256960 h 5795240"/>
              <a:gd name="connsiteX116-12415" fmla="*/ 11215953 w 12641071"/>
              <a:gd name="connsiteY116-12416" fmla="*/ 3280632 h 5795240"/>
              <a:gd name="connsiteX117-12417" fmla="*/ 11142318 w 12641071"/>
              <a:gd name="connsiteY117-12418" fmla="*/ 3276914 h 5795240"/>
              <a:gd name="connsiteX118-12419" fmla="*/ 11215952 w 12641071"/>
              <a:gd name="connsiteY118-12420" fmla="*/ 3280632 h 5795240"/>
              <a:gd name="connsiteX119-12421" fmla="*/ 11213133 w 12641071"/>
              <a:gd name="connsiteY119-12422" fmla="*/ 3281062 h 5795240"/>
              <a:gd name="connsiteX120-12423" fmla="*/ 11116921 w 12641071"/>
              <a:gd name="connsiteY120-12424" fmla="*/ 3285921 h 5795240"/>
              <a:gd name="connsiteX121-12425" fmla="*/ 11050507 w 12641071"/>
              <a:gd name="connsiteY121-12426" fmla="*/ 3289274 h 5795240"/>
              <a:gd name="connsiteX122-12427" fmla="*/ 11006292 w 12641071"/>
              <a:gd name="connsiteY122-12428" fmla="*/ 3287041 h 5795240"/>
              <a:gd name="connsiteX123-12429" fmla="*/ 10937101 w 12641071"/>
              <a:gd name="connsiteY123-12430" fmla="*/ 3297601 h 5795240"/>
              <a:gd name="connsiteX124-12431" fmla="*/ 10144740 w 12641071"/>
              <a:gd name="connsiteY124-12432" fmla="*/ 4089962 h 5795240"/>
              <a:gd name="connsiteX125-12433" fmla="*/ 10130374 w 12641071"/>
              <a:gd name="connsiteY125-12434" fmla="*/ 4184101 h 5795240"/>
              <a:gd name="connsiteX126-12435" fmla="*/ 10130375 w 12641071"/>
              <a:gd name="connsiteY126-12436" fmla="*/ 4184103 h 5795240"/>
              <a:gd name="connsiteX127-12437" fmla="*/ 10130656 w 12641071"/>
              <a:gd name="connsiteY127-12438" fmla="*/ 4185950 h 5795240"/>
              <a:gd name="connsiteX128-12439" fmla="*/ 10138194 w 12641071"/>
              <a:gd name="connsiteY128-12440" fmla="*/ 4335228 h 5795240"/>
              <a:gd name="connsiteX129-12441" fmla="*/ 10137710 w 12641071"/>
              <a:gd name="connsiteY129-12442" fmla="*/ 4344822 h 5795240"/>
              <a:gd name="connsiteX130-12443" fmla="*/ 10133555 w 12641071"/>
              <a:gd name="connsiteY130-12444" fmla="*/ 4427096 h 5795240"/>
              <a:gd name="connsiteX131-12445" fmla="*/ 10129312 w 12641071"/>
              <a:gd name="connsiteY131-12446" fmla="*/ 4399289 h 5795240"/>
              <a:gd name="connsiteX132-12447" fmla="*/ 10126797 w 12641071"/>
              <a:gd name="connsiteY132-12448" fmla="*/ 4349498 h 5795240"/>
              <a:gd name="connsiteX133-12449" fmla="*/ 10126796 w 12641071"/>
              <a:gd name="connsiteY133-12450" fmla="*/ 4349498 h 5795240"/>
              <a:gd name="connsiteX134-12451" fmla="*/ 10129311 w 12641071"/>
              <a:gd name="connsiteY134-12452" fmla="*/ 4399289 h 5795240"/>
              <a:gd name="connsiteX135-12453" fmla="*/ 10133554 w 12641071"/>
              <a:gd name="connsiteY135-12454" fmla="*/ 4427096 h 5795240"/>
              <a:gd name="connsiteX136-12455" fmla="*/ 10130656 w 12641071"/>
              <a:gd name="connsiteY136-12456" fmla="*/ 4484506 h 5795240"/>
              <a:gd name="connsiteX137-12457" fmla="*/ 8678182 w 12641071"/>
              <a:gd name="connsiteY137-12458" fmla="*/ 5795240 h 5795240"/>
              <a:gd name="connsiteX138-12459" fmla="*/ 7467518 w 12641071"/>
              <a:gd name="connsiteY138-12460" fmla="*/ 5151535 h 5795240"/>
              <a:gd name="connsiteX139-12461" fmla="*/ 7419945 w 12641071"/>
              <a:gd name="connsiteY139-12462" fmla="*/ 5073228 h 5795240"/>
              <a:gd name="connsiteX140-12463" fmla="*/ 7394386 w 12641071"/>
              <a:gd name="connsiteY140-12464" fmla="*/ 5031156 h 5795240"/>
              <a:gd name="connsiteX141-12465" fmla="*/ 7367299 w 12641071"/>
              <a:gd name="connsiteY141-12466" fmla="*/ 4974928 h 5795240"/>
              <a:gd name="connsiteX142-12467" fmla="*/ 7332905 w 12641071"/>
              <a:gd name="connsiteY142-12468" fmla="*/ 4903531 h 5795240"/>
              <a:gd name="connsiteX143-12469" fmla="*/ 7320958 w 12641071"/>
              <a:gd name="connsiteY143-12470" fmla="*/ 4870887 h 5795240"/>
              <a:gd name="connsiteX144-12471" fmla="*/ 7322174 w 12641071"/>
              <a:gd name="connsiteY144-12472" fmla="*/ 4872361 h 5795240"/>
              <a:gd name="connsiteX145-12473" fmla="*/ 7362630 w 12641071"/>
              <a:gd name="connsiteY145-12474" fmla="*/ 4938954 h 5795240"/>
              <a:gd name="connsiteX146-12475" fmla="*/ 7380779 w 12641071"/>
              <a:gd name="connsiteY146-12476" fmla="*/ 4976628 h 5795240"/>
              <a:gd name="connsiteX147-12477" fmla="*/ 7391210 w 12641071"/>
              <a:gd name="connsiteY147-12478" fmla="*/ 4977944 h 5795240"/>
              <a:gd name="connsiteX148-12479" fmla="*/ 7380780 w 12641071"/>
              <a:gd name="connsiteY148-12480" fmla="*/ 4976628 h 5795240"/>
              <a:gd name="connsiteX149-12481" fmla="*/ 7362631 w 12641071"/>
              <a:gd name="connsiteY149-12482" fmla="*/ 4938954 h 5795240"/>
              <a:gd name="connsiteX150-12483" fmla="*/ 7322175 w 12641071"/>
              <a:gd name="connsiteY150-12484" fmla="*/ 4872361 h 5795240"/>
              <a:gd name="connsiteX151-12485" fmla="*/ 7320959 w 12641071"/>
              <a:gd name="connsiteY151-12486" fmla="*/ 4870887 h 5795240"/>
              <a:gd name="connsiteX152-12487" fmla="*/ 7283811 w 12641071"/>
              <a:gd name="connsiteY152-12488" fmla="*/ 4769391 h 5795240"/>
              <a:gd name="connsiteX153-12489" fmla="*/ 7272112 w 12641071"/>
              <a:gd name="connsiteY153-12490" fmla="*/ 4718630 h 5795240"/>
              <a:gd name="connsiteX154-12491" fmla="*/ 7272111 w 12641071"/>
              <a:gd name="connsiteY154-12492" fmla="*/ 4718630 h 5795240"/>
              <a:gd name="connsiteX155-12493" fmla="*/ 7283810 w 12641071"/>
              <a:gd name="connsiteY155-12494" fmla="*/ 4769391 h 5795240"/>
              <a:gd name="connsiteX156-12495" fmla="*/ 7320958 w 12641071"/>
              <a:gd name="connsiteY156-12496" fmla="*/ 4870887 h 5795240"/>
              <a:gd name="connsiteX157-12497" fmla="*/ 7223551 w 12641071"/>
              <a:gd name="connsiteY157-12498" fmla="*/ 4752829 h 5795240"/>
              <a:gd name="connsiteX158-12499" fmla="*/ 6652445 w 12641071"/>
              <a:gd name="connsiteY158-12500" fmla="*/ 4516269 h 5795240"/>
              <a:gd name="connsiteX159-12501" fmla="*/ 6200873 w 12641071"/>
              <a:gd name="connsiteY159-12502" fmla="*/ 4654206 h 5795240"/>
              <a:gd name="connsiteX160-12503" fmla="*/ 6088813 w 12641071"/>
              <a:gd name="connsiteY160-12504" fmla="*/ 4746663 h 5795240"/>
              <a:gd name="connsiteX161-12505" fmla="*/ 6043019 w 12641071"/>
              <a:gd name="connsiteY161-12506" fmla="*/ 4807902 h 5795240"/>
              <a:gd name="connsiteX162-12507" fmla="*/ 6043021 w 12641071"/>
              <a:gd name="connsiteY162-12508" fmla="*/ 4807902 h 5795240"/>
              <a:gd name="connsiteX163-12509" fmla="*/ 6023271 w 12641071"/>
              <a:gd name="connsiteY163-12510" fmla="*/ 4834312 h 5795240"/>
              <a:gd name="connsiteX164-12511" fmla="*/ 5970678 w 12641071"/>
              <a:gd name="connsiteY164-12512" fmla="*/ 4892181 h 5795240"/>
              <a:gd name="connsiteX165-12513" fmla="*/ 5982717 w 12641071"/>
              <a:gd name="connsiteY165-12514" fmla="*/ 4872361 h 5795240"/>
              <a:gd name="connsiteX166-12515" fmla="*/ 5970675 w 12641071"/>
              <a:gd name="connsiteY166-12516" fmla="*/ 4892181 h 5795240"/>
              <a:gd name="connsiteX167-12517" fmla="*/ 5935320 w 12641071"/>
              <a:gd name="connsiteY167-12518" fmla="*/ 4931081 h 5795240"/>
              <a:gd name="connsiteX168-12519" fmla="*/ 4971763 w 12641071"/>
              <a:gd name="connsiteY168-12520" fmla="*/ 5330200 h 5795240"/>
              <a:gd name="connsiteX169-12521" fmla="*/ 3716172 w 12641071"/>
              <a:gd name="connsiteY169-12522" fmla="*/ 4497938 h 5795240"/>
              <a:gd name="connsiteX170-12523" fmla="*/ 3710773 w 12641071"/>
              <a:gd name="connsiteY170-12524" fmla="*/ 4483182 h 5795240"/>
              <a:gd name="connsiteX171-12525" fmla="*/ 3710773 w 12641071"/>
              <a:gd name="connsiteY171-12526" fmla="*/ 4483181 h 5795240"/>
              <a:gd name="connsiteX172-12527" fmla="*/ 3674984 w 12641071"/>
              <a:gd name="connsiteY172-12528" fmla="*/ 4385402 h 5795240"/>
              <a:gd name="connsiteX173-12529" fmla="*/ 3670349 w 12641071"/>
              <a:gd name="connsiteY173-12530" fmla="*/ 4372742 h 5795240"/>
              <a:gd name="connsiteX174-12531" fmla="*/ 3659438 w 12641071"/>
              <a:gd name="connsiteY174-12532" fmla="*/ 4330309 h 5795240"/>
              <a:gd name="connsiteX175-12533" fmla="*/ 3672084 w 12641071"/>
              <a:gd name="connsiteY175-12534" fmla="*/ 4353606 h 5795240"/>
              <a:gd name="connsiteX176-12535" fmla="*/ 3659440 w 12641071"/>
              <a:gd name="connsiteY176-12536" fmla="*/ 4330309 h 5795240"/>
              <a:gd name="connsiteX177-12537" fmla="*/ 3613217 w 12641071"/>
              <a:gd name="connsiteY177-12538" fmla="*/ 4245153 h 5795240"/>
              <a:gd name="connsiteX178-12539" fmla="*/ 3083792 w 12641071"/>
              <a:gd name="connsiteY178-12540" fmla="*/ 3963660 h 5795240"/>
              <a:gd name="connsiteX179-12541" fmla="*/ 2835272 w 12641071"/>
              <a:gd name="connsiteY179-12542" fmla="*/ 4013833 h 5795240"/>
              <a:gd name="connsiteX180-12543" fmla="*/ 2820214 w 12641071"/>
              <a:gd name="connsiteY180-12544" fmla="*/ 4022007 h 5795240"/>
              <a:gd name="connsiteX181-12545" fmla="*/ 2820212 w 12641071"/>
              <a:gd name="connsiteY181-12546" fmla="*/ 4022008 h 5795240"/>
              <a:gd name="connsiteX182-12547" fmla="*/ 2820206 w 12641071"/>
              <a:gd name="connsiteY182-12548" fmla="*/ 4022011 h 5795240"/>
              <a:gd name="connsiteX183-12549" fmla="*/ 2813481 w 12641071"/>
              <a:gd name="connsiteY183-12550" fmla="*/ 4027041 h 5795240"/>
              <a:gd name="connsiteX184-12551" fmla="*/ 2762875 w 12641071"/>
              <a:gd name="connsiteY184-12552" fmla="*/ 4057784 h 5795240"/>
              <a:gd name="connsiteX185-12553" fmla="*/ 2762878 w 12641071"/>
              <a:gd name="connsiteY185-12554" fmla="*/ 4057784 h 5795240"/>
              <a:gd name="connsiteX186-12555" fmla="*/ 2694694 w 12641071"/>
              <a:gd name="connsiteY186-12556" fmla="*/ 4099208 h 5795240"/>
              <a:gd name="connsiteX187-12557" fmla="*/ 2726822 w 12641071"/>
              <a:gd name="connsiteY187-12558" fmla="*/ 4072700 h 5795240"/>
              <a:gd name="connsiteX188-12559" fmla="*/ 2757719 w 12641071"/>
              <a:gd name="connsiteY188-12560" fmla="*/ 4055929 h 5795240"/>
              <a:gd name="connsiteX189-12561" fmla="*/ 2757718 w 12641071"/>
              <a:gd name="connsiteY189-12562" fmla="*/ 4055928 h 5795240"/>
              <a:gd name="connsiteX190-12563" fmla="*/ 2726820 w 12641071"/>
              <a:gd name="connsiteY190-12564" fmla="*/ 4072700 h 5795240"/>
              <a:gd name="connsiteX191-12565" fmla="*/ 2694692 w 12641071"/>
              <a:gd name="connsiteY191-12566" fmla="*/ 4099208 h 5795240"/>
              <a:gd name="connsiteX192-12567" fmla="*/ 2664698 w 12641071"/>
              <a:gd name="connsiteY192-12568" fmla="*/ 4117431 h 5795240"/>
              <a:gd name="connsiteX193-12569" fmla="*/ 1804544 w 12641071"/>
              <a:gd name="connsiteY193-12570" fmla="*/ 4335229 h 5795240"/>
              <a:gd name="connsiteX194-12571" fmla="*/ 0 w 12641071"/>
              <a:gd name="connsiteY194-12572" fmla="*/ 2530685 h 5795240"/>
              <a:gd name="connsiteX195-12573" fmla="*/ 1804544 w 12641071"/>
              <a:gd name="connsiteY195-12574" fmla="*/ 726143 h 5795240"/>
              <a:gd name="connsiteX196-12575" fmla="*/ 3080549 w 12641071"/>
              <a:gd name="connsiteY196-12576" fmla="*/ 1254682 h 5795240"/>
              <a:gd name="connsiteX197-12577" fmla="*/ 3268676 w 12641071"/>
              <a:gd name="connsiteY197-12578" fmla="*/ 1461167 h 5795240"/>
              <a:gd name="connsiteX198-12579" fmla="*/ 3565826 w 12641071"/>
              <a:gd name="connsiteY198-12580" fmla="*/ 1551935 h 5795240"/>
              <a:gd name="connsiteX199-12581" fmla="*/ 4086504 w 12641071"/>
              <a:gd name="connsiteY199-12582" fmla="*/ 1127574 h 5795240"/>
              <a:gd name="connsiteX200-12583" fmla="*/ 4103078 w 12641071"/>
              <a:gd name="connsiteY200-12584" fmla="*/ 1004204 h 5795240"/>
              <a:gd name="connsiteX201-12585" fmla="*/ 5215874 w 12641071"/>
              <a:gd name="connsiteY201-12586" fmla="*/ 0 h 5795240"/>
              <a:gd name="connsiteX0-12587" fmla="*/ 5964869 w 12641071"/>
              <a:gd name="connsiteY0-12588" fmla="*/ 4795171 h 5795240"/>
              <a:gd name="connsiteX1-12589" fmla="*/ 6019264 w 12641071"/>
              <a:gd name="connsiteY1-12590" fmla="*/ 4804905 h 5795240"/>
              <a:gd name="connsiteX2-12591" fmla="*/ 6036570 w 12641071"/>
              <a:gd name="connsiteY2-12592" fmla="*/ 4807089 h 5795240"/>
              <a:gd name="connsiteX3-12593" fmla="*/ 6019265 w 12641071"/>
              <a:gd name="connsiteY3-12594" fmla="*/ 4804905 h 5795240"/>
              <a:gd name="connsiteX4-12595" fmla="*/ 5964869 w 12641071"/>
              <a:gd name="connsiteY4-12596" fmla="*/ 4795171 h 5795240"/>
              <a:gd name="connsiteX5-12597" fmla="*/ 3682364 w 12641071"/>
              <a:gd name="connsiteY5-12598" fmla="*/ 4386723 h 5795240"/>
              <a:gd name="connsiteX6-12599" fmla="*/ 3772428 w 12641071"/>
              <a:gd name="connsiteY6-12600" fmla="*/ 4402840 h 5795240"/>
              <a:gd name="connsiteX7-12601" fmla="*/ 3772428 w 12641071"/>
              <a:gd name="connsiteY7-12602" fmla="*/ 4402840 h 5795240"/>
              <a:gd name="connsiteX8-12603" fmla="*/ 3682364 w 12641071"/>
              <a:gd name="connsiteY8-12604" fmla="*/ 4386723 h 5795240"/>
              <a:gd name="connsiteX9-12605" fmla="*/ 6034389 w 12641071"/>
              <a:gd name="connsiteY9-12606" fmla="*/ 371047 h 5795240"/>
              <a:gd name="connsiteX10-12607" fmla="*/ 5912002 w 12641071"/>
              <a:gd name="connsiteY10-12608" fmla="*/ 413650 h 5795240"/>
              <a:gd name="connsiteX11-12609" fmla="*/ 5912002 w 12641071"/>
              <a:gd name="connsiteY11-12610" fmla="*/ 413650 h 5795240"/>
              <a:gd name="connsiteX12-12611" fmla="*/ 6034389 w 12641071"/>
              <a:gd name="connsiteY12-12612" fmla="*/ 371047 h 5795240"/>
              <a:gd name="connsiteX13-12613" fmla="*/ 5215874 w 12641071"/>
              <a:gd name="connsiteY13-12614" fmla="*/ 0 h 5795240"/>
              <a:gd name="connsiteX14-12615" fmla="*/ 5927386 w 12641071"/>
              <a:gd name="connsiteY14-12616" fmla="*/ 255427 h 5795240"/>
              <a:gd name="connsiteX15-12617" fmla="*/ 5974443 w 12641071"/>
              <a:gd name="connsiteY15-12618" fmla="*/ 298195 h 5795240"/>
              <a:gd name="connsiteX16-12619" fmla="*/ 5974448 w 12641071"/>
              <a:gd name="connsiteY16-12620" fmla="*/ 298200 h 5795240"/>
              <a:gd name="connsiteX17-12621" fmla="*/ 6006819 w 12641071"/>
              <a:gd name="connsiteY17-12622" fmla="*/ 327622 h 5795240"/>
              <a:gd name="connsiteX18-12623" fmla="*/ 6043427 w 12641071"/>
              <a:gd name="connsiteY18-12624" fmla="*/ 367901 h 5795240"/>
              <a:gd name="connsiteX19-12625" fmla="*/ 6043429 w 12641071"/>
              <a:gd name="connsiteY19-12626" fmla="*/ 367901 h 5795240"/>
              <a:gd name="connsiteX20-12627" fmla="*/ 6079014 w 12641071"/>
              <a:gd name="connsiteY20-12628" fmla="*/ 407056 h 5795240"/>
              <a:gd name="connsiteX21-12629" fmla="*/ 6105193 w 12641071"/>
              <a:gd name="connsiteY21-12630" fmla="*/ 442067 h 5795240"/>
              <a:gd name="connsiteX22-12631" fmla="*/ 6069206 w 12641071"/>
              <a:gd name="connsiteY22-12632" fmla="*/ 409359 h 5795240"/>
              <a:gd name="connsiteX23-12633" fmla="*/ 6105193 w 12641071"/>
              <a:gd name="connsiteY23-12634" fmla="*/ 442069 h 5795240"/>
              <a:gd name="connsiteX24-12635" fmla="*/ 6143408 w 12641071"/>
              <a:gd name="connsiteY24-12636" fmla="*/ 493169 h 5795240"/>
              <a:gd name="connsiteX25-12637" fmla="*/ 6143427 w 12641071"/>
              <a:gd name="connsiteY25-12638" fmla="*/ 493200 h 5795240"/>
              <a:gd name="connsiteX26-12639" fmla="*/ 6215965 w 12641071"/>
              <a:gd name="connsiteY26-12640" fmla="*/ 619406 h 5795240"/>
              <a:gd name="connsiteX27-12641" fmla="*/ 6234035 w 12641071"/>
              <a:gd name="connsiteY27-12642" fmla="*/ 658746 h 5795240"/>
              <a:gd name="connsiteX28-12643" fmla="*/ 6274009 w 12641071"/>
              <a:gd name="connsiteY28-12644" fmla="*/ 760197 h 5795240"/>
              <a:gd name="connsiteX29-12645" fmla="*/ 6287839 w 12641071"/>
              <a:gd name="connsiteY29-12646" fmla="*/ 801938 h 5795240"/>
              <a:gd name="connsiteX30-12647" fmla="*/ 6321546 w 12641071"/>
              <a:gd name="connsiteY30-12648" fmla="*/ 948207 h 5795240"/>
              <a:gd name="connsiteX31-12649" fmla="*/ 6295696 w 12641071"/>
              <a:gd name="connsiteY31-12650" fmla="*/ 825653 h 5795240"/>
              <a:gd name="connsiteX32-12651" fmla="*/ 6287839 w 12641071"/>
              <a:gd name="connsiteY32-12652" fmla="*/ 801938 h 5795240"/>
              <a:gd name="connsiteX33-12653" fmla="*/ 6284151 w 12641071"/>
              <a:gd name="connsiteY33-12654" fmla="*/ 785941 h 5795240"/>
              <a:gd name="connsiteX34-12655" fmla="*/ 6274009 w 12641071"/>
              <a:gd name="connsiteY34-12656" fmla="*/ 760197 h 5795240"/>
              <a:gd name="connsiteX35-12657" fmla="*/ 6256852 w 12641071"/>
              <a:gd name="connsiteY35-12658" fmla="*/ 708420 h 5795240"/>
              <a:gd name="connsiteX36-12659" fmla="*/ 6234035 w 12641071"/>
              <a:gd name="connsiteY36-12660" fmla="*/ 658746 h 5795240"/>
              <a:gd name="connsiteX37-12661" fmla="*/ 6224136 w 12641071"/>
              <a:gd name="connsiteY37-12662" fmla="*/ 633624 h 5795240"/>
              <a:gd name="connsiteX38-12663" fmla="*/ 6215965 w 12641071"/>
              <a:gd name="connsiteY38-12664" fmla="*/ 619406 h 5795240"/>
              <a:gd name="connsiteX39-12665" fmla="*/ 6205824 w 12641071"/>
              <a:gd name="connsiteY39-12666" fmla="*/ 597325 h 5795240"/>
              <a:gd name="connsiteX40-12667" fmla="*/ 6143427 w 12641071"/>
              <a:gd name="connsiteY40-12668" fmla="*/ 493200 h 5795240"/>
              <a:gd name="connsiteX41-12669" fmla="*/ 6143408 w 12641071"/>
              <a:gd name="connsiteY41-12670" fmla="*/ 493167 h 5795240"/>
              <a:gd name="connsiteX42-12671" fmla="*/ 6105193 w 12641071"/>
              <a:gd name="connsiteY42-12672" fmla="*/ 442067 h 5795240"/>
              <a:gd name="connsiteX43-12673" fmla="*/ 6141460 w 12641071"/>
              <a:gd name="connsiteY43-12674" fmla="*/ 475027 h 5795240"/>
              <a:gd name="connsiteX44-12675" fmla="*/ 6788665 w 12641071"/>
              <a:gd name="connsiteY44-12676" fmla="*/ 707369 h 5795240"/>
              <a:gd name="connsiteX45-12677" fmla="*/ 7184710 w 12641071"/>
              <a:gd name="connsiteY45-12678" fmla="*/ 627411 h 5795240"/>
              <a:gd name="connsiteX46-12679" fmla="*/ 7264545 w 12641071"/>
              <a:gd name="connsiteY46-12680" fmla="*/ 588952 h 5795240"/>
              <a:gd name="connsiteX47-12681" fmla="*/ 7213686 w 12641071"/>
              <a:gd name="connsiteY47-12682" fmla="*/ 626983 h 5795240"/>
              <a:gd name="connsiteX48-12683" fmla="*/ 7128319 w 12641071"/>
              <a:gd name="connsiteY48-12684" fmla="*/ 705504 h 5795240"/>
              <a:gd name="connsiteX49-12685" fmla="*/ 7083110 w 12641071"/>
              <a:gd name="connsiteY49-12686" fmla="*/ 757072 h 5795240"/>
              <a:gd name="connsiteX50-12687" fmla="*/ 7083111 w 12641071"/>
              <a:gd name="connsiteY50-12688" fmla="*/ 757072 h 5795240"/>
              <a:gd name="connsiteX51-12689" fmla="*/ 7128319 w 12641071"/>
              <a:gd name="connsiteY51-12690" fmla="*/ 705506 h 5795240"/>
              <a:gd name="connsiteX52-12691" fmla="*/ 7213686 w 12641071"/>
              <a:gd name="connsiteY52-12692" fmla="*/ 626984 h 5795240"/>
              <a:gd name="connsiteX53-12693" fmla="*/ 7264545 w 12641071"/>
              <a:gd name="connsiteY53-12694" fmla="*/ 588953 h 5795240"/>
              <a:gd name="connsiteX54-12695" fmla="*/ 7273651 w 12641071"/>
              <a:gd name="connsiteY54-12696" fmla="*/ 584566 h 5795240"/>
              <a:gd name="connsiteX55-12697" fmla="*/ 7314851 w 12641071"/>
              <a:gd name="connsiteY55-12698" fmla="*/ 559537 h 5795240"/>
              <a:gd name="connsiteX56-12699" fmla="*/ 7354131 w 12641071"/>
              <a:gd name="connsiteY56-12700" fmla="*/ 565467 h 5795240"/>
              <a:gd name="connsiteX57-12701" fmla="*/ 7429608 w 12641071"/>
              <a:gd name="connsiteY57-12702" fmla="*/ 586051 h 5795240"/>
              <a:gd name="connsiteX58-12703" fmla="*/ 7429611 w 12641071"/>
              <a:gd name="connsiteY58-12704" fmla="*/ 586050 h 5795240"/>
              <a:gd name="connsiteX59-12705" fmla="*/ 7354132 w 12641071"/>
              <a:gd name="connsiteY59-12706" fmla="*/ 565465 h 5795240"/>
              <a:gd name="connsiteX60-12707" fmla="*/ 7314853 w 12641071"/>
              <a:gd name="connsiteY60-12708" fmla="*/ 559536 h 5795240"/>
              <a:gd name="connsiteX61-12709" fmla="*/ 7314851 w 12641071"/>
              <a:gd name="connsiteY61-12710" fmla="*/ 559537 h 5795240"/>
              <a:gd name="connsiteX62-12711" fmla="*/ 7314849 w 12641071"/>
              <a:gd name="connsiteY62-12712" fmla="*/ 559537 h 5795240"/>
              <a:gd name="connsiteX63-12713" fmla="*/ 7273651 w 12641071"/>
              <a:gd name="connsiteY63-12714" fmla="*/ 584565 h 5795240"/>
              <a:gd name="connsiteX64-12715" fmla="*/ 7264545 w 12641071"/>
              <a:gd name="connsiteY64-12716" fmla="*/ 588952 h 5795240"/>
              <a:gd name="connsiteX65-12717" fmla="*/ 7296407 w 12641071"/>
              <a:gd name="connsiteY65-12718" fmla="*/ 565126 h 5795240"/>
              <a:gd name="connsiteX66-12719" fmla="*/ 7307447 w 12641071"/>
              <a:gd name="connsiteY66-12720" fmla="*/ 558419 h 5795240"/>
              <a:gd name="connsiteX67-12721" fmla="*/ 7307450 w 12641071"/>
              <a:gd name="connsiteY67-12722" fmla="*/ 558419 h 5795240"/>
              <a:gd name="connsiteX68-12723" fmla="*/ 7385004 w 12641071"/>
              <a:gd name="connsiteY68-12724" fmla="*/ 511303 h 5795240"/>
              <a:gd name="connsiteX69-12725" fmla="*/ 7391626 w 12641071"/>
              <a:gd name="connsiteY69-12726" fmla="*/ 508114 h 5795240"/>
              <a:gd name="connsiteX70-12727" fmla="*/ 7391631 w 12641071"/>
              <a:gd name="connsiteY70-12728" fmla="*/ 508110 h 5795240"/>
              <a:gd name="connsiteX71-12729" fmla="*/ 7478934 w 12641071"/>
              <a:gd name="connsiteY71-12730" fmla="*/ 466053 h 5795240"/>
              <a:gd name="connsiteX72-12731" fmla="*/ 7897193 w 12641071"/>
              <a:gd name="connsiteY72-12732" fmla="*/ 381611 h 5795240"/>
              <a:gd name="connsiteX73-12733" fmla="*/ 8788216 w 12641071"/>
              <a:gd name="connsiteY73-12734" fmla="*/ 855364 h 5795240"/>
              <a:gd name="connsiteX74-12735" fmla="*/ 8832362 w 12641071"/>
              <a:gd name="connsiteY74-12736" fmla="*/ 928030 h 5795240"/>
              <a:gd name="connsiteX75-12737" fmla="*/ 8832362 w 12641071"/>
              <a:gd name="connsiteY75-12738" fmla="*/ 928033 h 5795240"/>
              <a:gd name="connsiteX76-12739" fmla="*/ 8842040 w 12641071"/>
              <a:gd name="connsiteY76-12740" fmla="*/ 943961 h 5795240"/>
              <a:gd name="connsiteX77-12741" fmla="*/ 8856144 w 12641071"/>
              <a:gd name="connsiteY77-12742" fmla="*/ 973241 h 5795240"/>
              <a:gd name="connsiteX78-12743" fmla="*/ 8856145 w 12641071"/>
              <a:gd name="connsiteY78-12744" fmla="*/ 973241 h 5795240"/>
              <a:gd name="connsiteX79-12745" fmla="*/ 8878117 w 12641071"/>
              <a:gd name="connsiteY79-12746" fmla="*/ 1018851 h 5795240"/>
              <a:gd name="connsiteX80-12747" fmla="*/ 8877719 w 12641071"/>
              <a:gd name="connsiteY80-12748" fmla="*/ 1018369 h 5795240"/>
              <a:gd name="connsiteX81-12749" fmla="*/ 8853250 w 12641071"/>
              <a:gd name="connsiteY81-12750" fmla="*/ 973288 h 5795240"/>
              <a:gd name="connsiteX82-12751" fmla="*/ 8853249 w 12641071"/>
              <a:gd name="connsiteY82-12752" fmla="*/ 973288 h 5795240"/>
              <a:gd name="connsiteX83-12753" fmla="*/ 8853248 w 12641071"/>
              <a:gd name="connsiteY83-12754" fmla="*/ 973287 h 5795240"/>
              <a:gd name="connsiteX84-12755" fmla="*/ 8849677 w 12641071"/>
              <a:gd name="connsiteY84-12756" fmla="*/ 973341 h 5795240"/>
              <a:gd name="connsiteX85-12757" fmla="*/ 8641543 w 12641071"/>
              <a:gd name="connsiteY85-12758" fmla="*/ 916577 h 5795240"/>
              <a:gd name="connsiteX86-12759" fmla="*/ 8641545 w 12641071"/>
              <a:gd name="connsiteY86-12760" fmla="*/ 916580 h 5795240"/>
              <a:gd name="connsiteX87-12761" fmla="*/ 8849676 w 12641071"/>
              <a:gd name="connsiteY87-12762" fmla="*/ 973343 h 5795240"/>
              <a:gd name="connsiteX88-12763" fmla="*/ 8853248 w 12641071"/>
              <a:gd name="connsiteY88-12764" fmla="*/ 973288 h 5795240"/>
              <a:gd name="connsiteX89-12765" fmla="*/ 8877719 w 12641071"/>
              <a:gd name="connsiteY89-12766" fmla="*/ 1018371 h 5795240"/>
              <a:gd name="connsiteX90-12767" fmla="*/ 8878116 w 12641071"/>
              <a:gd name="connsiteY90-12768" fmla="*/ 1018851 h 5795240"/>
              <a:gd name="connsiteX91-12769" fmla="*/ 8887288 w 12641071"/>
              <a:gd name="connsiteY91-12770" fmla="*/ 1037892 h 5795240"/>
              <a:gd name="connsiteX92-12771" fmla="*/ 8949899 w 12641071"/>
              <a:gd name="connsiteY92-12772" fmla="*/ 1239592 h 5795240"/>
              <a:gd name="connsiteX93-12773" fmla="*/ 8968437 w 12641071"/>
              <a:gd name="connsiteY93-12774" fmla="*/ 1423482 h 5795240"/>
              <a:gd name="connsiteX94-12775" fmla="*/ 8949899 w 12641071"/>
              <a:gd name="connsiteY94-12776" fmla="*/ 1239591 h 5795240"/>
              <a:gd name="connsiteX95-12777" fmla="*/ 8887288 w 12641071"/>
              <a:gd name="connsiteY95-12778" fmla="*/ 1037890 h 5795240"/>
              <a:gd name="connsiteX96-12779" fmla="*/ 8878116 w 12641071"/>
              <a:gd name="connsiteY96-12780" fmla="*/ 1018851 h 5795240"/>
              <a:gd name="connsiteX97-12781" fmla="*/ 8931285 w 12641071"/>
              <a:gd name="connsiteY97-12782" fmla="*/ 1083292 h 5795240"/>
              <a:gd name="connsiteX98-12783" fmla="*/ 9241478 w 12641071"/>
              <a:gd name="connsiteY98-12784" fmla="*/ 1211778 h 5795240"/>
              <a:gd name="connsiteX99-12785" fmla="*/ 9605238 w 12641071"/>
              <a:gd name="connsiteY99-12786" fmla="*/ 1018369 h 5795240"/>
              <a:gd name="connsiteX100-12787" fmla="*/ 9636247 w 12641071"/>
              <a:gd name="connsiteY100-12788" fmla="*/ 961241 h 5795240"/>
              <a:gd name="connsiteX101-12789" fmla="*/ 9641995 w 12641071"/>
              <a:gd name="connsiteY101-12790" fmla="*/ 961152 h 5795240"/>
              <a:gd name="connsiteX102-12791" fmla="*/ 9584939 w 12641071"/>
              <a:gd name="connsiteY102-12792" fmla="*/ 1079594 h 5795240"/>
              <a:gd name="connsiteX103-12793" fmla="*/ 9546257 w 12641071"/>
              <a:gd name="connsiteY103-12794" fmla="*/ 1204206 h 5795240"/>
              <a:gd name="connsiteX104-12795" fmla="*/ 9584939 w 12641071"/>
              <a:gd name="connsiteY104-12796" fmla="*/ 1079596 h 5795240"/>
              <a:gd name="connsiteX105-12797" fmla="*/ 9641995 w 12641071"/>
              <a:gd name="connsiteY105-12798" fmla="*/ 961153 h 5795240"/>
              <a:gd name="connsiteX106-12799" fmla="*/ 9653069 w 12641071"/>
              <a:gd name="connsiteY106-12800" fmla="*/ 960983 h 5795240"/>
              <a:gd name="connsiteX107-12801" fmla="*/ 9801564 w 12641071"/>
              <a:gd name="connsiteY107-12802" fmla="*/ 1196828 h 5795240"/>
              <a:gd name="connsiteX108-12803" fmla="*/ 9801566 w 12641071"/>
              <a:gd name="connsiteY108-12804" fmla="*/ 1196828 h 5795240"/>
              <a:gd name="connsiteX109-12805" fmla="*/ 9653070 w 12641071"/>
              <a:gd name="connsiteY109-12806" fmla="*/ 960982 h 5795240"/>
              <a:gd name="connsiteX110-12807" fmla="*/ 9641996 w 12641071"/>
              <a:gd name="connsiteY110-12808" fmla="*/ 961152 h 5795240"/>
              <a:gd name="connsiteX111-12809" fmla="*/ 9651917 w 12641071"/>
              <a:gd name="connsiteY111-12810" fmla="*/ 940556 h 5795240"/>
              <a:gd name="connsiteX112-12811" fmla="*/ 11050508 w 12641071"/>
              <a:gd name="connsiteY112-12812" fmla="*/ 108150 h 5795240"/>
              <a:gd name="connsiteX113-12813" fmla="*/ 12641071 w 12641071"/>
              <a:gd name="connsiteY113-12814" fmla="*/ 1698711 h 5795240"/>
              <a:gd name="connsiteX114-12815" fmla="*/ 11371062 w 12641071"/>
              <a:gd name="connsiteY114-12816" fmla="*/ 3256960 h 5795240"/>
              <a:gd name="connsiteX115-12817" fmla="*/ 11215953 w 12641071"/>
              <a:gd name="connsiteY115-12818" fmla="*/ 3280632 h 5795240"/>
              <a:gd name="connsiteX116-12819" fmla="*/ 11142318 w 12641071"/>
              <a:gd name="connsiteY116-12820" fmla="*/ 3276914 h 5795240"/>
              <a:gd name="connsiteX117-12821" fmla="*/ 11215952 w 12641071"/>
              <a:gd name="connsiteY117-12822" fmla="*/ 3280632 h 5795240"/>
              <a:gd name="connsiteX118-12823" fmla="*/ 11213133 w 12641071"/>
              <a:gd name="connsiteY118-12824" fmla="*/ 3281062 h 5795240"/>
              <a:gd name="connsiteX119-12825" fmla="*/ 11116921 w 12641071"/>
              <a:gd name="connsiteY119-12826" fmla="*/ 3285921 h 5795240"/>
              <a:gd name="connsiteX120-12827" fmla="*/ 11050507 w 12641071"/>
              <a:gd name="connsiteY120-12828" fmla="*/ 3289274 h 5795240"/>
              <a:gd name="connsiteX121-12829" fmla="*/ 11006292 w 12641071"/>
              <a:gd name="connsiteY121-12830" fmla="*/ 3287041 h 5795240"/>
              <a:gd name="connsiteX122-12831" fmla="*/ 10937101 w 12641071"/>
              <a:gd name="connsiteY122-12832" fmla="*/ 3297601 h 5795240"/>
              <a:gd name="connsiteX123-12833" fmla="*/ 10144740 w 12641071"/>
              <a:gd name="connsiteY123-12834" fmla="*/ 4089962 h 5795240"/>
              <a:gd name="connsiteX124-12835" fmla="*/ 10130374 w 12641071"/>
              <a:gd name="connsiteY124-12836" fmla="*/ 4184101 h 5795240"/>
              <a:gd name="connsiteX125-12837" fmla="*/ 10130375 w 12641071"/>
              <a:gd name="connsiteY125-12838" fmla="*/ 4184103 h 5795240"/>
              <a:gd name="connsiteX126-12839" fmla="*/ 10130656 w 12641071"/>
              <a:gd name="connsiteY126-12840" fmla="*/ 4185950 h 5795240"/>
              <a:gd name="connsiteX127-12841" fmla="*/ 10138194 w 12641071"/>
              <a:gd name="connsiteY127-12842" fmla="*/ 4335228 h 5795240"/>
              <a:gd name="connsiteX128-12843" fmla="*/ 10137710 w 12641071"/>
              <a:gd name="connsiteY128-12844" fmla="*/ 4344822 h 5795240"/>
              <a:gd name="connsiteX129-12845" fmla="*/ 10133555 w 12641071"/>
              <a:gd name="connsiteY129-12846" fmla="*/ 4427096 h 5795240"/>
              <a:gd name="connsiteX130-12847" fmla="*/ 10129312 w 12641071"/>
              <a:gd name="connsiteY130-12848" fmla="*/ 4399289 h 5795240"/>
              <a:gd name="connsiteX131-12849" fmla="*/ 10126797 w 12641071"/>
              <a:gd name="connsiteY131-12850" fmla="*/ 4349498 h 5795240"/>
              <a:gd name="connsiteX132-12851" fmla="*/ 10126796 w 12641071"/>
              <a:gd name="connsiteY132-12852" fmla="*/ 4349498 h 5795240"/>
              <a:gd name="connsiteX133-12853" fmla="*/ 10129311 w 12641071"/>
              <a:gd name="connsiteY133-12854" fmla="*/ 4399289 h 5795240"/>
              <a:gd name="connsiteX134-12855" fmla="*/ 10133554 w 12641071"/>
              <a:gd name="connsiteY134-12856" fmla="*/ 4427096 h 5795240"/>
              <a:gd name="connsiteX135-12857" fmla="*/ 10130656 w 12641071"/>
              <a:gd name="connsiteY135-12858" fmla="*/ 4484506 h 5795240"/>
              <a:gd name="connsiteX136-12859" fmla="*/ 8678182 w 12641071"/>
              <a:gd name="connsiteY136-12860" fmla="*/ 5795240 h 5795240"/>
              <a:gd name="connsiteX137-12861" fmla="*/ 7467518 w 12641071"/>
              <a:gd name="connsiteY137-12862" fmla="*/ 5151535 h 5795240"/>
              <a:gd name="connsiteX138-12863" fmla="*/ 7419945 w 12641071"/>
              <a:gd name="connsiteY138-12864" fmla="*/ 5073228 h 5795240"/>
              <a:gd name="connsiteX139-12865" fmla="*/ 7394386 w 12641071"/>
              <a:gd name="connsiteY139-12866" fmla="*/ 5031156 h 5795240"/>
              <a:gd name="connsiteX140-12867" fmla="*/ 7367299 w 12641071"/>
              <a:gd name="connsiteY140-12868" fmla="*/ 4974928 h 5795240"/>
              <a:gd name="connsiteX141-12869" fmla="*/ 7332905 w 12641071"/>
              <a:gd name="connsiteY141-12870" fmla="*/ 4903531 h 5795240"/>
              <a:gd name="connsiteX142-12871" fmla="*/ 7320958 w 12641071"/>
              <a:gd name="connsiteY142-12872" fmla="*/ 4870887 h 5795240"/>
              <a:gd name="connsiteX143-12873" fmla="*/ 7322174 w 12641071"/>
              <a:gd name="connsiteY143-12874" fmla="*/ 4872361 h 5795240"/>
              <a:gd name="connsiteX144-12875" fmla="*/ 7362630 w 12641071"/>
              <a:gd name="connsiteY144-12876" fmla="*/ 4938954 h 5795240"/>
              <a:gd name="connsiteX145-12877" fmla="*/ 7380779 w 12641071"/>
              <a:gd name="connsiteY145-12878" fmla="*/ 4976628 h 5795240"/>
              <a:gd name="connsiteX146-12879" fmla="*/ 7391210 w 12641071"/>
              <a:gd name="connsiteY146-12880" fmla="*/ 4977944 h 5795240"/>
              <a:gd name="connsiteX147-12881" fmla="*/ 7380780 w 12641071"/>
              <a:gd name="connsiteY147-12882" fmla="*/ 4976628 h 5795240"/>
              <a:gd name="connsiteX148-12883" fmla="*/ 7362631 w 12641071"/>
              <a:gd name="connsiteY148-12884" fmla="*/ 4938954 h 5795240"/>
              <a:gd name="connsiteX149-12885" fmla="*/ 7322175 w 12641071"/>
              <a:gd name="connsiteY149-12886" fmla="*/ 4872361 h 5795240"/>
              <a:gd name="connsiteX150-12887" fmla="*/ 7320959 w 12641071"/>
              <a:gd name="connsiteY150-12888" fmla="*/ 4870887 h 5795240"/>
              <a:gd name="connsiteX151-12889" fmla="*/ 7283811 w 12641071"/>
              <a:gd name="connsiteY151-12890" fmla="*/ 4769391 h 5795240"/>
              <a:gd name="connsiteX152-12891" fmla="*/ 7272112 w 12641071"/>
              <a:gd name="connsiteY152-12892" fmla="*/ 4718630 h 5795240"/>
              <a:gd name="connsiteX153-12893" fmla="*/ 7272111 w 12641071"/>
              <a:gd name="connsiteY153-12894" fmla="*/ 4718630 h 5795240"/>
              <a:gd name="connsiteX154-12895" fmla="*/ 7283810 w 12641071"/>
              <a:gd name="connsiteY154-12896" fmla="*/ 4769391 h 5795240"/>
              <a:gd name="connsiteX155-12897" fmla="*/ 7320958 w 12641071"/>
              <a:gd name="connsiteY155-12898" fmla="*/ 4870887 h 5795240"/>
              <a:gd name="connsiteX156-12899" fmla="*/ 7223551 w 12641071"/>
              <a:gd name="connsiteY156-12900" fmla="*/ 4752829 h 5795240"/>
              <a:gd name="connsiteX157-12901" fmla="*/ 6652445 w 12641071"/>
              <a:gd name="connsiteY157-12902" fmla="*/ 4516269 h 5795240"/>
              <a:gd name="connsiteX158-12903" fmla="*/ 6200873 w 12641071"/>
              <a:gd name="connsiteY158-12904" fmla="*/ 4654206 h 5795240"/>
              <a:gd name="connsiteX159-12905" fmla="*/ 6088813 w 12641071"/>
              <a:gd name="connsiteY159-12906" fmla="*/ 4746663 h 5795240"/>
              <a:gd name="connsiteX160-12907" fmla="*/ 6043019 w 12641071"/>
              <a:gd name="connsiteY160-12908" fmla="*/ 4807902 h 5795240"/>
              <a:gd name="connsiteX161-12909" fmla="*/ 6043021 w 12641071"/>
              <a:gd name="connsiteY161-12910" fmla="*/ 4807902 h 5795240"/>
              <a:gd name="connsiteX162-12911" fmla="*/ 6023271 w 12641071"/>
              <a:gd name="connsiteY162-12912" fmla="*/ 4834312 h 5795240"/>
              <a:gd name="connsiteX163-12913" fmla="*/ 5970678 w 12641071"/>
              <a:gd name="connsiteY163-12914" fmla="*/ 4892181 h 5795240"/>
              <a:gd name="connsiteX164-12915" fmla="*/ 5982717 w 12641071"/>
              <a:gd name="connsiteY164-12916" fmla="*/ 4872361 h 5795240"/>
              <a:gd name="connsiteX165-12917" fmla="*/ 5970675 w 12641071"/>
              <a:gd name="connsiteY165-12918" fmla="*/ 4892181 h 5795240"/>
              <a:gd name="connsiteX166-12919" fmla="*/ 5935320 w 12641071"/>
              <a:gd name="connsiteY166-12920" fmla="*/ 4931081 h 5795240"/>
              <a:gd name="connsiteX167-12921" fmla="*/ 4971763 w 12641071"/>
              <a:gd name="connsiteY167-12922" fmla="*/ 5330200 h 5795240"/>
              <a:gd name="connsiteX168-12923" fmla="*/ 3716172 w 12641071"/>
              <a:gd name="connsiteY168-12924" fmla="*/ 4497938 h 5795240"/>
              <a:gd name="connsiteX169-12925" fmla="*/ 3710773 w 12641071"/>
              <a:gd name="connsiteY169-12926" fmla="*/ 4483182 h 5795240"/>
              <a:gd name="connsiteX170-12927" fmla="*/ 3710773 w 12641071"/>
              <a:gd name="connsiteY170-12928" fmla="*/ 4483181 h 5795240"/>
              <a:gd name="connsiteX171-12929" fmla="*/ 3674984 w 12641071"/>
              <a:gd name="connsiteY171-12930" fmla="*/ 4385402 h 5795240"/>
              <a:gd name="connsiteX172-12931" fmla="*/ 3670349 w 12641071"/>
              <a:gd name="connsiteY172-12932" fmla="*/ 4372742 h 5795240"/>
              <a:gd name="connsiteX173-12933" fmla="*/ 3659438 w 12641071"/>
              <a:gd name="connsiteY173-12934" fmla="*/ 4330309 h 5795240"/>
              <a:gd name="connsiteX174-12935" fmla="*/ 3672084 w 12641071"/>
              <a:gd name="connsiteY174-12936" fmla="*/ 4353606 h 5795240"/>
              <a:gd name="connsiteX175-12937" fmla="*/ 3659440 w 12641071"/>
              <a:gd name="connsiteY175-12938" fmla="*/ 4330309 h 5795240"/>
              <a:gd name="connsiteX176-12939" fmla="*/ 3613217 w 12641071"/>
              <a:gd name="connsiteY176-12940" fmla="*/ 4245153 h 5795240"/>
              <a:gd name="connsiteX177-12941" fmla="*/ 3083792 w 12641071"/>
              <a:gd name="connsiteY177-12942" fmla="*/ 3963660 h 5795240"/>
              <a:gd name="connsiteX178-12943" fmla="*/ 2835272 w 12641071"/>
              <a:gd name="connsiteY178-12944" fmla="*/ 4013833 h 5795240"/>
              <a:gd name="connsiteX179-12945" fmla="*/ 2820214 w 12641071"/>
              <a:gd name="connsiteY179-12946" fmla="*/ 4022007 h 5795240"/>
              <a:gd name="connsiteX180-12947" fmla="*/ 2820212 w 12641071"/>
              <a:gd name="connsiteY180-12948" fmla="*/ 4022008 h 5795240"/>
              <a:gd name="connsiteX181-12949" fmla="*/ 2820206 w 12641071"/>
              <a:gd name="connsiteY181-12950" fmla="*/ 4022011 h 5795240"/>
              <a:gd name="connsiteX182-12951" fmla="*/ 2813481 w 12641071"/>
              <a:gd name="connsiteY182-12952" fmla="*/ 4027041 h 5795240"/>
              <a:gd name="connsiteX183-12953" fmla="*/ 2762875 w 12641071"/>
              <a:gd name="connsiteY183-12954" fmla="*/ 4057784 h 5795240"/>
              <a:gd name="connsiteX184-12955" fmla="*/ 2762878 w 12641071"/>
              <a:gd name="connsiteY184-12956" fmla="*/ 4057784 h 5795240"/>
              <a:gd name="connsiteX185-12957" fmla="*/ 2694694 w 12641071"/>
              <a:gd name="connsiteY185-12958" fmla="*/ 4099208 h 5795240"/>
              <a:gd name="connsiteX186-12959" fmla="*/ 2726822 w 12641071"/>
              <a:gd name="connsiteY186-12960" fmla="*/ 4072700 h 5795240"/>
              <a:gd name="connsiteX187-12961" fmla="*/ 2757719 w 12641071"/>
              <a:gd name="connsiteY187-12962" fmla="*/ 4055929 h 5795240"/>
              <a:gd name="connsiteX188-12963" fmla="*/ 2757718 w 12641071"/>
              <a:gd name="connsiteY188-12964" fmla="*/ 4055928 h 5795240"/>
              <a:gd name="connsiteX189-12965" fmla="*/ 2726820 w 12641071"/>
              <a:gd name="connsiteY189-12966" fmla="*/ 4072700 h 5795240"/>
              <a:gd name="connsiteX190-12967" fmla="*/ 2694692 w 12641071"/>
              <a:gd name="connsiteY190-12968" fmla="*/ 4099208 h 5795240"/>
              <a:gd name="connsiteX191-12969" fmla="*/ 2664698 w 12641071"/>
              <a:gd name="connsiteY191-12970" fmla="*/ 4117431 h 5795240"/>
              <a:gd name="connsiteX192-12971" fmla="*/ 1804544 w 12641071"/>
              <a:gd name="connsiteY192-12972" fmla="*/ 4335229 h 5795240"/>
              <a:gd name="connsiteX193-12973" fmla="*/ 0 w 12641071"/>
              <a:gd name="connsiteY193-12974" fmla="*/ 2530685 h 5795240"/>
              <a:gd name="connsiteX194-12975" fmla="*/ 1804544 w 12641071"/>
              <a:gd name="connsiteY194-12976" fmla="*/ 726143 h 5795240"/>
              <a:gd name="connsiteX195-12977" fmla="*/ 3080549 w 12641071"/>
              <a:gd name="connsiteY195-12978" fmla="*/ 1254682 h 5795240"/>
              <a:gd name="connsiteX196-12979" fmla="*/ 3268676 w 12641071"/>
              <a:gd name="connsiteY196-12980" fmla="*/ 1461167 h 5795240"/>
              <a:gd name="connsiteX197-12981" fmla="*/ 3565826 w 12641071"/>
              <a:gd name="connsiteY197-12982" fmla="*/ 1551935 h 5795240"/>
              <a:gd name="connsiteX198-12983" fmla="*/ 4086504 w 12641071"/>
              <a:gd name="connsiteY198-12984" fmla="*/ 1127574 h 5795240"/>
              <a:gd name="connsiteX199-12985" fmla="*/ 4103078 w 12641071"/>
              <a:gd name="connsiteY199-12986" fmla="*/ 1004204 h 5795240"/>
              <a:gd name="connsiteX200-12987" fmla="*/ 5215874 w 12641071"/>
              <a:gd name="connsiteY200-12988" fmla="*/ 0 h 5795240"/>
              <a:gd name="connsiteX0-12989" fmla="*/ 5964869 w 12641071"/>
              <a:gd name="connsiteY0-12990" fmla="*/ 4795171 h 5795240"/>
              <a:gd name="connsiteX1-12991" fmla="*/ 6019264 w 12641071"/>
              <a:gd name="connsiteY1-12992" fmla="*/ 4804905 h 5795240"/>
              <a:gd name="connsiteX2-12993" fmla="*/ 6036570 w 12641071"/>
              <a:gd name="connsiteY2-12994" fmla="*/ 4807089 h 5795240"/>
              <a:gd name="connsiteX3-12995" fmla="*/ 6019265 w 12641071"/>
              <a:gd name="connsiteY3-12996" fmla="*/ 4804905 h 5795240"/>
              <a:gd name="connsiteX4-12997" fmla="*/ 5964869 w 12641071"/>
              <a:gd name="connsiteY4-12998" fmla="*/ 4795171 h 5795240"/>
              <a:gd name="connsiteX5-12999" fmla="*/ 3682364 w 12641071"/>
              <a:gd name="connsiteY5-13000" fmla="*/ 4386723 h 5795240"/>
              <a:gd name="connsiteX6-13001" fmla="*/ 3772428 w 12641071"/>
              <a:gd name="connsiteY6-13002" fmla="*/ 4402840 h 5795240"/>
              <a:gd name="connsiteX7-13003" fmla="*/ 3772428 w 12641071"/>
              <a:gd name="connsiteY7-13004" fmla="*/ 4402840 h 5795240"/>
              <a:gd name="connsiteX8-13005" fmla="*/ 3682364 w 12641071"/>
              <a:gd name="connsiteY8-13006" fmla="*/ 4386723 h 5795240"/>
              <a:gd name="connsiteX9-13007" fmla="*/ 6034389 w 12641071"/>
              <a:gd name="connsiteY9-13008" fmla="*/ 371047 h 5795240"/>
              <a:gd name="connsiteX10-13009" fmla="*/ 5912002 w 12641071"/>
              <a:gd name="connsiteY10-13010" fmla="*/ 413650 h 5795240"/>
              <a:gd name="connsiteX11-13011" fmla="*/ 5912002 w 12641071"/>
              <a:gd name="connsiteY11-13012" fmla="*/ 413650 h 5795240"/>
              <a:gd name="connsiteX12-13013" fmla="*/ 6034389 w 12641071"/>
              <a:gd name="connsiteY12-13014" fmla="*/ 371047 h 5795240"/>
              <a:gd name="connsiteX13-13015" fmla="*/ 5215874 w 12641071"/>
              <a:gd name="connsiteY13-13016" fmla="*/ 0 h 5795240"/>
              <a:gd name="connsiteX14-13017" fmla="*/ 5927386 w 12641071"/>
              <a:gd name="connsiteY14-13018" fmla="*/ 255427 h 5795240"/>
              <a:gd name="connsiteX15-13019" fmla="*/ 5974443 w 12641071"/>
              <a:gd name="connsiteY15-13020" fmla="*/ 298195 h 5795240"/>
              <a:gd name="connsiteX16-13021" fmla="*/ 5974448 w 12641071"/>
              <a:gd name="connsiteY16-13022" fmla="*/ 298200 h 5795240"/>
              <a:gd name="connsiteX17-13023" fmla="*/ 6006819 w 12641071"/>
              <a:gd name="connsiteY17-13024" fmla="*/ 327622 h 5795240"/>
              <a:gd name="connsiteX18-13025" fmla="*/ 6043427 w 12641071"/>
              <a:gd name="connsiteY18-13026" fmla="*/ 367901 h 5795240"/>
              <a:gd name="connsiteX19-13027" fmla="*/ 6043429 w 12641071"/>
              <a:gd name="connsiteY19-13028" fmla="*/ 367901 h 5795240"/>
              <a:gd name="connsiteX20-13029" fmla="*/ 6079014 w 12641071"/>
              <a:gd name="connsiteY20-13030" fmla="*/ 407056 h 5795240"/>
              <a:gd name="connsiteX21-13031" fmla="*/ 6105193 w 12641071"/>
              <a:gd name="connsiteY21-13032" fmla="*/ 442067 h 5795240"/>
              <a:gd name="connsiteX22-13033" fmla="*/ 6069206 w 12641071"/>
              <a:gd name="connsiteY22-13034" fmla="*/ 409359 h 5795240"/>
              <a:gd name="connsiteX23-13035" fmla="*/ 6105193 w 12641071"/>
              <a:gd name="connsiteY23-13036" fmla="*/ 442069 h 5795240"/>
              <a:gd name="connsiteX24-13037" fmla="*/ 6143408 w 12641071"/>
              <a:gd name="connsiteY24-13038" fmla="*/ 493169 h 5795240"/>
              <a:gd name="connsiteX25-13039" fmla="*/ 6143427 w 12641071"/>
              <a:gd name="connsiteY25-13040" fmla="*/ 493200 h 5795240"/>
              <a:gd name="connsiteX26-13041" fmla="*/ 6215965 w 12641071"/>
              <a:gd name="connsiteY26-13042" fmla="*/ 619406 h 5795240"/>
              <a:gd name="connsiteX27-13043" fmla="*/ 6234035 w 12641071"/>
              <a:gd name="connsiteY27-13044" fmla="*/ 658746 h 5795240"/>
              <a:gd name="connsiteX28-13045" fmla="*/ 6274009 w 12641071"/>
              <a:gd name="connsiteY28-13046" fmla="*/ 760197 h 5795240"/>
              <a:gd name="connsiteX29-13047" fmla="*/ 6287839 w 12641071"/>
              <a:gd name="connsiteY29-13048" fmla="*/ 801938 h 5795240"/>
              <a:gd name="connsiteX30-13049" fmla="*/ 6321546 w 12641071"/>
              <a:gd name="connsiteY30-13050" fmla="*/ 948207 h 5795240"/>
              <a:gd name="connsiteX31-13051" fmla="*/ 6295696 w 12641071"/>
              <a:gd name="connsiteY31-13052" fmla="*/ 825653 h 5795240"/>
              <a:gd name="connsiteX32-13053" fmla="*/ 6287839 w 12641071"/>
              <a:gd name="connsiteY32-13054" fmla="*/ 801938 h 5795240"/>
              <a:gd name="connsiteX33-13055" fmla="*/ 6274009 w 12641071"/>
              <a:gd name="connsiteY33-13056" fmla="*/ 760197 h 5795240"/>
              <a:gd name="connsiteX34-13057" fmla="*/ 6256852 w 12641071"/>
              <a:gd name="connsiteY34-13058" fmla="*/ 708420 h 5795240"/>
              <a:gd name="connsiteX35-13059" fmla="*/ 6234035 w 12641071"/>
              <a:gd name="connsiteY35-13060" fmla="*/ 658746 h 5795240"/>
              <a:gd name="connsiteX36-13061" fmla="*/ 6224136 w 12641071"/>
              <a:gd name="connsiteY36-13062" fmla="*/ 633624 h 5795240"/>
              <a:gd name="connsiteX37-13063" fmla="*/ 6215965 w 12641071"/>
              <a:gd name="connsiteY37-13064" fmla="*/ 619406 h 5795240"/>
              <a:gd name="connsiteX38-13065" fmla="*/ 6205824 w 12641071"/>
              <a:gd name="connsiteY38-13066" fmla="*/ 597325 h 5795240"/>
              <a:gd name="connsiteX39-13067" fmla="*/ 6143427 w 12641071"/>
              <a:gd name="connsiteY39-13068" fmla="*/ 493200 h 5795240"/>
              <a:gd name="connsiteX40-13069" fmla="*/ 6143408 w 12641071"/>
              <a:gd name="connsiteY40-13070" fmla="*/ 493167 h 5795240"/>
              <a:gd name="connsiteX41-13071" fmla="*/ 6105193 w 12641071"/>
              <a:gd name="connsiteY41-13072" fmla="*/ 442067 h 5795240"/>
              <a:gd name="connsiteX42-13073" fmla="*/ 6141460 w 12641071"/>
              <a:gd name="connsiteY42-13074" fmla="*/ 475027 h 5795240"/>
              <a:gd name="connsiteX43-13075" fmla="*/ 6788665 w 12641071"/>
              <a:gd name="connsiteY43-13076" fmla="*/ 707369 h 5795240"/>
              <a:gd name="connsiteX44-13077" fmla="*/ 7184710 w 12641071"/>
              <a:gd name="connsiteY44-13078" fmla="*/ 627411 h 5795240"/>
              <a:gd name="connsiteX45-13079" fmla="*/ 7264545 w 12641071"/>
              <a:gd name="connsiteY45-13080" fmla="*/ 588952 h 5795240"/>
              <a:gd name="connsiteX46-13081" fmla="*/ 7213686 w 12641071"/>
              <a:gd name="connsiteY46-13082" fmla="*/ 626983 h 5795240"/>
              <a:gd name="connsiteX47-13083" fmla="*/ 7128319 w 12641071"/>
              <a:gd name="connsiteY47-13084" fmla="*/ 705504 h 5795240"/>
              <a:gd name="connsiteX48-13085" fmla="*/ 7083110 w 12641071"/>
              <a:gd name="connsiteY48-13086" fmla="*/ 757072 h 5795240"/>
              <a:gd name="connsiteX49-13087" fmla="*/ 7083111 w 12641071"/>
              <a:gd name="connsiteY49-13088" fmla="*/ 757072 h 5795240"/>
              <a:gd name="connsiteX50-13089" fmla="*/ 7128319 w 12641071"/>
              <a:gd name="connsiteY50-13090" fmla="*/ 705506 h 5795240"/>
              <a:gd name="connsiteX51-13091" fmla="*/ 7213686 w 12641071"/>
              <a:gd name="connsiteY51-13092" fmla="*/ 626984 h 5795240"/>
              <a:gd name="connsiteX52-13093" fmla="*/ 7264545 w 12641071"/>
              <a:gd name="connsiteY52-13094" fmla="*/ 588953 h 5795240"/>
              <a:gd name="connsiteX53-13095" fmla="*/ 7273651 w 12641071"/>
              <a:gd name="connsiteY53-13096" fmla="*/ 584566 h 5795240"/>
              <a:gd name="connsiteX54-13097" fmla="*/ 7314851 w 12641071"/>
              <a:gd name="connsiteY54-13098" fmla="*/ 559537 h 5795240"/>
              <a:gd name="connsiteX55-13099" fmla="*/ 7354131 w 12641071"/>
              <a:gd name="connsiteY55-13100" fmla="*/ 565467 h 5795240"/>
              <a:gd name="connsiteX56-13101" fmla="*/ 7429608 w 12641071"/>
              <a:gd name="connsiteY56-13102" fmla="*/ 586051 h 5795240"/>
              <a:gd name="connsiteX57-13103" fmla="*/ 7429611 w 12641071"/>
              <a:gd name="connsiteY57-13104" fmla="*/ 586050 h 5795240"/>
              <a:gd name="connsiteX58-13105" fmla="*/ 7354132 w 12641071"/>
              <a:gd name="connsiteY58-13106" fmla="*/ 565465 h 5795240"/>
              <a:gd name="connsiteX59-13107" fmla="*/ 7314853 w 12641071"/>
              <a:gd name="connsiteY59-13108" fmla="*/ 559536 h 5795240"/>
              <a:gd name="connsiteX60-13109" fmla="*/ 7314851 w 12641071"/>
              <a:gd name="connsiteY60-13110" fmla="*/ 559537 h 5795240"/>
              <a:gd name="connsiteX61-13111" fmla="*/ 7314849 w 12641071"/>
              <a:gd name="connsiteY61-13112" fmla="*/ 559537 h 5795240"/>
              <a:gd name="connsiteX62-13113" fmla="*/ 7273651 w 12641071"/>
              <a:gd name="connsiteY62-13114" fmla="*/ 584565 h 5795240"/>
              <a:gd name="connsiteX63-13115" fmla="*/ 7264545 w 12641071"/>
              <a:gd name="connsiteY63-13116" fmla="*/ 588952 h 5795240"/>
              <a:gd name="connsiteX64-13117" fmla="*/ 7296407 w 12641071"/>
              <a:gd name="connsiteY64-13118" fmla="*/ 565126 h 5795240"/>
              <a:gd name="connsiteX65-13119" fmla="*/ 7307447 w 12641071"/>
              <a:gd name="connsiteY65-13120" fmla="*/ 558419 h 5795240"/>
              <a:gd name="connsiteX66-13121" fmla="*/ 7307450 w 12641071"/>
              <a:gd name="connsiteY66-13122" fmla="*/ 558419 h 5795240"/>
              <a:gd name="connsiteX67-13123" fmla="*/ 7385004 w 12641071"/>
              <a:gd name="connsiteY67-13124" fmla="*/ 511303 h 5795240"/>
              <a:gd name="connsiteX68-13125" fmla="*/ 7391626 w 12641071"/>
              <a:gd name="connsiteY68-13126" fmla="*/ 508114 h 5795240"/>
              <a:gd name="connsiteX69-13127" fmla="*/ 7391631 w 12641071"/>
              <a:gd name="connsiteY69-13128" fmla="*/ 508110 h 5795240"/>
              <a:gd name="connsiteX70-13129" fmla="*/ 7478934 w 12641071"/>
              <a:gd name="connsiteY70-13130" fmla="*/ 466053 h 5795240"/>
              <a:gd name="connsiteX71-13131" fmla="*/ 7897193 w 12641071"/>
              <a:gd name="connsiteY71-13132" fmla="*/ 381611 h 5795240"/>
              <a:gd name="connsiteX72-13133" fmla="*/ 8788216 w 12641071"/>
              <a:gd name="connsiteY72-13134" fmla="*/ 855364 h 5795240"/>
              <a:gd name="connsiteX73-13135" fmla="*/ 8832362 w 12641071"/>
              <a:gd name="connsiteY73-13136" fmla="*/ 928030 h 5795240"/>
              <a:gd name="connsiteX74-13137" fmla="*/ 8832362 w 12641071"/>
              <a:gd name="connsiteY74-13138" fmla="*/ 928033 h 5795240"/>
              <a:gd name="connsiteX75-13139" fmla="*/ 8842040 w 12641071"/>
              <a:gd name="connsiteY75-13140" fmla="*/ 943961 h 5795240"/>
              <a:gd name="connsiteX76-13141" fmla="*/ 8856144 w 12641071"/>
              <a:gd name="connsiteY76-13142" fmla="*/ 973241 h 5795240"/>
              <a:gd name="connsiteX77-13143" fmla="*/ 8856145 w 12641071"/>
              <a:gd name="connsiteY77-13144" fmla="*/ 973241 h 5795240"/>
              <a:gd name="connsiteX78-13145" fmla="*/ 8878117 w 12641071"/>
              <a:gd name="connsiteY78-13146" fmla="*/ 1018851 h 5795240"/>
              <a:gd name="connsiteX79-13147" fmla="*/ 8877719 w 12641071"/>
              <a:gd name="connsiteY79-13148" fmla="*/ 1018369 h 5795240"/>
              <a:gd name="connsiteX80-13149" fmla="*/ 8853250 w 12641071"/>
              <a:gd name="connsiteY80-13150" fmla="*/ 973288 h 5795240"/>
              <a:gd name="connsiteX81-13151" fmla="*/ 8853249 w 12641071"/>
              <a:gd name="connsiteY81-13152" fmla="*/ 973288 h 5795240"/>
              <a:gd name="connsiteX82-13153" fmla="*/ 8853248 w 12641071"/>
              <a:gd name="connsiteY82-13154" fmla="*/ 973287 h 5795240"/>
              <a:gd name="connsiteX83-13155" fmla="*/ 8849677 w 12641071"/>
              <a:gd name="connsiteY83-13156" fmla="*/ 973341 h 5795240"/>
              <a:gd name="connsiteX84-13157" fmla="*/ 8641543 w 12641071"/>
              <a:gd name="connsiteY84-13158" fmla="*/ 916577 h 5795240"/>
              <a:gd name="connsiteX85-13159" fmla="*/ 8641545 w 12641071"/>
              <a:gd name="connsiteY85-13160" fmla="*/ 916580 h 5795240"/>
              <a:gd name="connsiteX86-13161" fmla="*/ 8849676 w 12641071"/>
              <a:gd name="connsiteY86-13162" fmla="*/ 973343 h 5795240"/>
              <a:gd name="connsiteX87-13163" fmla="*/ 8853248 w 12641071"/>
              <a:gd name="connsiteY87-13164" fmla="*/ 973288 h 5795240"/>
              <a:gd name="connsiteX88-13165" fmla="*/ 8877719 w 12641071"/>
              <a:gd name="connsiteY88-13166" fmla="*/ 1018371 h 5795240"/>
              <a:gd name="connsiteX89-13167" fmla="*/ 8878116 w 12641071"/>
              <a:gd name="connsiteY89-13168" fmla="*/ 1018851 h 5795240"/>
              <a:gd name="connsiteX90-13169" fmla="*/ 8887288 w 12641071"/>
              <a:gd name="connsiteY90-13170" fmla="*/ 1037892 h 5795240"/>
              <a:gd name="connsiteX91-13171" fmla="*/ 8949899 w 12641071"/>
              <a:gd name="connsiteY91-13172" fmla="*/ 1239592 h 5795240"/>
              <a:gd name="connsiteX92-13173" fmla="*/ 8968437 w 12641071"/>
              <a:gd name="connsiteY92-13174" fmla="*/ 1423482 h 5795240"/>
              <a:gd name="connsiteX93-13175" fmla="*/ 8949899 w 12641071"/>
              <a:gd name="connsiteY93-13176" fmla="*/ 1239591 h 5795240"/>
              <a:gd name="connsiteX94-13177" fmla="*/ 8887288 w 12641071"/>
              <a:gd name="connsiteY94-13178" fmla="*/ 1037890 h 5795240"/>
              <a:gd name="connsiteX95-13179" fmla="*/ 8878116 w 12641071"/>
              <a:gd name="connsiteY95-13180" fmla="*/ 1018851 h 5795240"/>
              <a:gd name="connsiteX96-13181" fmla="*/ 8931285 w 12641071"/>
              <a:gd name="connsiteY96-13182" fmla="*/ 1083292 h 5795240"/>
              <a:gd name="connsiteX97-13183" fmla="*/ 9241478 w 12641071"/>
              <a:gd name="connsiteY97-13184" fmla="*/ 1211778 h 5795240"/>
              <a:gd name="connsiteX98-13185" fmla="*/ 9605238 w 12641071"/>
              <a:gd name="connsiteY98-13186" fmla="*/ 1018369 h 5795240"/>
              <a:gd name="connsiteX99-13187" fmla="*/ 9636247 w 12641071"/>
              <a:gd name="connsiteY99-13188" fmla="*/ 961241 h 5795240"/>
              <a:gd name="connsiteX100-13189" fmla="*/ 9641995 w 12641071"/>
              <a:gd name="connsiteY100-13190" fmla="*/ 961152 h 5795240"/>
              <a:gd name="connsiteX101-13191" fmla="*/ 9584939 w 12641071"/>
              <a:gd name="connsiteY101-13192" fmla="*/ 1079594 h 5795240"/>
              <a:gd name="connsiteX102-13193" fmla="*/ 9546257 w 12641071"/>
              <a:gd name="connsiteY102-13194" fmla="*/ 1204206 h 5795240"/>
              <a:gd name="connsiteX103-13195" fmla="*/ 9584939 w 12641071"/>
              <a:gd name="connsiteY103-13196" fmla="*/ 1079596 h 5795240"/>
              <a:gd name="connsiteX104-13197" fmla="*/ 9641995 w 12641071"/>
              <a:gd name="connsiteY104-13198" fmla="*/ 961153 h 5795240"/>
              <a:gd name="connsiteX105-13199" fmla="*/ 9653069 w 12641071"/>
              <a:gd name="connsiteY105-13200" fmla="*/ 960983 h 5795240"/>
              <a:gd name="connsiteX106-13201" fmla="*/ 9801564 w 12641071"/>
              <a:gd name="connsiteY106-13202" fmla="*/ 1196828 h 5795240"/>
              <a:gd name="connsiteX107-13203" fmla="*/ 9801566 w 12641071"/>
              <a:gd name="connsiteY107-13204" fmla="*/ 1196828 h 5795240"/>
              <a:gd name="connsiteX108-13205" fmla="*/ 9653070 w 12641071"/>
              <a:gd name="connsiteY108-13206" fmla="*/ 960982 h 5795240"/>
              <a:gd name="connsiteX109-13207" fmla="*/ 9641996 w 12641071"/>
              <a:gd name="connsiteY109-13208" fmla="*/ 961152 h 5795240"/>
              <a:gd name="connsiteX110-13209" fmla="*/ 9651917 w 12641071"/>
              <a:gd name="connsiteY110-13210" fmla="*/ 940556 h 5795240"/>
              <a:gd name="connsiteX111-13211" fmla="*/ 11050508 w 12641071"/>
              <a:gd name="connsiteY111-13212" fmla="*/ 108150 h 5795240"/>
              <a:gd name="connsiteX112-13213" fmla="*/ 12641071 w 12641071"/>
              <a:gd name="connsiteY112-13214" fmla="*/ 1698711 h 5795240"/>
              <a:gd name="connsiteX113-13215" fmla="*/ 11371062 w 12641071"/>
              <a:gd name="connsiteY113-13216" fmla="*/ 3256960 h 5795240"/>
              <a:gd name="connsiteX114-13217" fmla="*/ 11215953 w 12641071"/>
              <a:gd name="connsiteY114-13218" fmla="*/ 3280632 h 5795240"/>
              <a:gd name="connsiteX115-13219" fmla="*/ 11142318 w 12641071"/>
              <a:gd name="connsiteY115-13220" fmla="*/ 3276914 h 5795240"/>
              <a:gd name="connsiteX116-13221" fmla="*/ 11215952 w 12641071"/>
              <a:gd name="connsiteY116-13222" fmla="*/ 3280632 h 5795240"/>
              <a:gd name="connsiteX117-13223" fmla="*/ 11213133 w 12641071"/>
              <a:gd name="connsiteY117-13224" fmla="*/ 3281062 h 5795240"/>
              <a:gd name="connsiteX118-13225" fmla="*/ 11116921 w 12641071"/>
              <a:gd name="connsiteY118-13226" fmla="*/ 3285921 h 5795240"/>
              <a:gd name="connsiteX119-13227" fmla="*/ 11050507 w 12641071"/>
              <a:gd name="connsiteY119-13228" fmla="*/ 3289274 h 5795240"/>
              <a:gd name="connsiteX120-13229" fmla="*/ 11006292 w 12641071"/>
              <a:gd name="connsiteY120-13230" fmla="*/ 3287041 h 5795240"/>
              <a:gd name="connsiteX121-13231" fmla="*/ 10937101 w 12641071"/>
              <a:gd name="connsiteY121-13232" fmla="*/ 3297601 h 5795240"/>
              <a:gd name="connsiteX122-13233" fmla="*/ 10144740 w 12641071"/>
              <a:gd name="connsiteY122-13234" fmla="*/ 4089962 h 5795240"/>
              <a:gd name="connsiteX123-13235" fmla="*/ 10130374 w 12641071"/>
              <a:gd name="connsiteY123-13236" fmla="*/ 4184101 h 5795240"/>
              <a:gd name="connsiteX124-13237" fmla="*/ 10130375 w 12641071"/>
              <a:gd name="connsiteY124-13238" fmla="*/ 4184103 h 5795240"/>
              <a:gd name="connsiteX125-13239" fmla="*/ 10130656 w 12641071"/>
              <a:gd name="connsiteY125-13240" fmla="*/ 4185950 h 5795240"/>
              <a:gd name="connsiteX126-13241" fmla="*/ 10138194 w 12641071"/>
              <a:gd name="connsiteY126-13242" fmla="*/ 4335228 h 5795240"/>
              <a:gd name="connsiteX127-13243" fmla="*/ 10137710 w 12641071"/>
              <a:gd name="connsiteY127-13244" fmla="*/ 4344822 h 5795240"/>
              <a:gd name="connsiteX128-13245" fmla="*/ 10133555 w 12641071"/>
              <a:gd name="connsiteY128-13246" fmla="*/ 4427096 h 5795240"/>
              <a:gd name="connsiteX129-13247" fmla="*/ 10129312 w 12641071"/>
              <a:gd name="connsiteY129-13248" fmla="*/ 4399289 h 5795240"/>
              <a:gd name="connsiteX130-13249" fmla="*/ 10126797 w 12641071"/>
              <a:gd name="connsiteY130-13250" fmla="*/ 4349498 h 5795240"/>
              <a:gd name="connsiteX131-13251" fmla="*/ 10126796 w 12641071"/>
              <a:gd name="connsiteY131-13252" fmla="*/ 4349498 h 5795240"/>
              <a:gd name="connsiteX132-13253" fmla="*/ 10129311 w 12641071"/>
              <a:gd name="connsiteY132-13254" fmla="*/ 4399289 h 5795240"/>
              <a:gd name="connsiteX133-13255" fmla="*/ 10133554 w 12641071"/>
              <a:gd name="connsiteY133-13256" fmla="*/ 4427096 h 5795240"/>
              <a:gd name="connsiteX134-13257" fmla="*/ 10130656 w 12641071"/>
              <a:gd name="connsiteY134-13258" fmla="*/ 4484506 h 5795240"/>
              <a:gd name="connsiteX135-13259" fmla="*/ 8678182 w 12641071"/>
              <a:gd name="connsiteY135-13260" fmla="*/ 5795240 h 5795240"/>
              <a:gd name="connsiteX136-13261" fmla="*/ 7467518 w 12641071"/>
              <a:gd name="connsiteY136-13262" fmla="*/ 5151535 h 5795240"/>
              <a:gd name="connsiteX137-13263" fmla="*/ 7419945 w 12641071"/>
              <a:gd name="connsiteY137-13264" fmla="*/ 5073228 h 5795240"/>
              <a:gd name="connsiteX138-13265" fmla="*/ 7394386 w 12641071"/>
              <a:gd name="connsiteY138-13266" fmla="*/ 5031156 h 5795240"/>
              <a:gd name="connsiteX139-13267" fmla="*/ 7367299 w 12641071"/>
              <a:gd name="connsiteY139-13268" fmla="*/ 4974928 h 5795240"/>
              <a:gd name="connsiteX140-13269" fmla="*/ 7332905 w 12641071"/>
              <a:gd name="connsiteY140-13270" fmla="*/ 4903531 h 5795240"/>
              <a:gd name="connsiteX141-13271" fmla="*/ 7320958 w 12641071"/>
              <a:gd name="connsiteY141-13272" fmla="*/ 4870887 h 5795240"/>
              <a:gd name="connsiteX142-13273" fmla="*/ 7322174 w 12641071"/>
              <a:gd name="connsiteY142-13274" fmla="*/ 4872361 h 5795240"/>
              <a:gd name="connsiteX143-13275" fmla="*/ 7362630 w 12641071"/>
              <a:gd name="connsiteY143-13276" fmla="*/ 4938954 h 5795240"/>
              <a:gd name="connsiteX144-13277" fmla="*/ 7380779 w 12641071"/>
              <a:gd name="connsiteY144-13278" fmla="*/ 4976628 h 5795240"/>
              <a:gd name="connsiteX145-13279" fmla="*/ 7391210 w 12641071"/>
              <a:gd name="connsiteY145-13280" fmla="*/ 4977944 h 5795240"/>
              <a:gd name="connsiteX146-13281" fmla="*/ 7380780 w 12641071"/>
              <a:gd name="connsiteY146-13282" fmla="*/ 4976628 h 5795240"/>
              <a:gd name="connsiteX147-13283" fmla="*/ 7362631 w 12641071"/>
              <a:gd name="connsiteY147-13284" fmla="*/ 4938954 h 5795240"/>
              <a:gd name="connsiteX148-13285" fmla="*/ 7322175 w 12641071"/>
              <a:gd name="connsiteY148-13286" fmla="*/ 4872361 h 5795240"/>
              <a:gd name="connsiteX149-13287" fmla="*/ 7320959 w 12641071"/>
              <a:gd name="connsiteY149-13288" fmla="*/ 4870887 h 5795240"/>
              <a:gd name="connsiteX150-13289" fmla="*/ 7283811 w 12641071"/>
              <a:gd name="connsiteY150-13290" fmla="*/ 4769391 h 5795240"/>
              <a:gd name="connsiteX151-13291" fmla="*/ 7272112 w 12641071"/>
              <a:gd name="connsiteY151-13292" fmla="*/ 4718630 h 5795240"/>
              <a:gd name="connsiteX152-13293" fmla="*/ 7272111 w 12641071"/>
              <a:gd name="connsiteY152-13294" fmla="*/ 4718630 h 5795240"/>
              <a:gd name="connsiteX153-13295" fmla="*/ 7283810 w 12641071"/>
              <a:gd name="connsiteY153-13296" fmla="*/ 4769391 h 5795240"/>
              <a:gd name="connsiteX154-13297" fmla="*/ 7320958 w 12641071"/>
              <a:gd name="connsiteY154-13298" fmla="*/ 4870887 h 5795240"/>
              <a:gd name="connsiteX155-13299" fmla="*/ 7223551 w 12641071"/>
              <a:gd name="connsiteY155-13300" fmla="*/ 4752829 h 5795240"/>
              <a:gd name="connsiteX156-13301" fmla="*/ 6652445 w 12641071"/>
              <a:gd name="connsiteY156-13302" fmla="*/ 4516269 h 5795240"/>
              <a:gd name="connsiteX157-13303" fmla="*/ 6200873 w 12641071"/>
              <a:gd name="connsiteY157-13304" fmla="*/ 4654206 h 5795240"/>
              <a:gd name="connsiteX158-13305" fmla="*/ 6088813 w 12641071"/>
              <a:gd name="connsiteY158-13306" fmla="*/ 4746663 h 5795240"/>
              <a:gd name="connsiteX159-13307" fmla="*/ 6043019 w 12641071"/>
              <a:gd name="connsiteY159-13308" fmla="*/ 4807902 h 5795240"/>
              <a:gd name="connsiteX160-13309" fmla="*/ 6043021 w 12641071"/>
              <a:gd name="connsiteY160-13310" fmla="*/ 4807902 h 5795240"/>
              <a:gd name="connsiteX161-13311" fmla="*/ 6023271 w 12641071"/>
              <a:gd name="connsiteY161-13312" fmla="*/ 4834312 h 5795240"/>
              <a:gd name="connsiteX162-13313" fmla="*/ 5970678 w 12641071"/>
              <a:gd name="connsiteY162-13314" fmla="*/ 4892181 h 5795240"/>
              <a:gd name="connsiteX163-13315" fmla="*/ 5982717 w 12641071"/>
              <a:gd name="connsiteY163-13316" fmla="*/ 4872361 h 5795240"/>
              <a:gd name="connsiteX164-13317" fmla="*/ 5970675 w 12641071"/>
              <a:gd name="connsiteY164-13318" fmla="*/ 4892181 h 5795240"/>
              <a:gd name="connsiteX165-13319" fmla="*/ 5935320 w 12641071"/>
              <a:gd name="connsiteY165-13320" fmla="*/ 4931081 h 5795240"/>
              <a:gd name="connsiteX166-13321" fmla="*/ 4971763 w 12641071"/>
              <a:gd name="connsiteY166-13322" fmla="*/ 5330200 h 5795240"/>
              <a:gd name="connsiteX167-13323" fmla="*/ 3716172 w 12641071"/>
              <a:gd name="connsiteY167-13324" fmla="*/ 4497938 h 5795240"/>
              <a:gd name="connsiteX168-13325" fmla="*/ 3710773 w 12641071"/>
              <a:gd name="connsiteY168-13326" fmla="*/ 4483182 h 5795240"/>
              <a:gd name="connsiteX169-13327" fmla="*/ 3710773 w 12641071"/>
              <a:gd name="connsiteY169-13328" fmla="*/ 4483181 h 5795240"/>
              <a:gd name="connsiteX170-13329" fmla="*/ 3674984 w 12641071"/>
              <a:gd name="connsiteY170-13330" fmla="*/ 4385402 h 5795240"/>
              <a:gd name="connsiteX171-13331" fmla="*/ 3670349 w 12641071"/>
              <a:gd name="connsiteY171-13332" fmla="*/ 4372742 h 5795240"/>
              <a:gd name="connsiteX172-13333" fmla="*/ 3659438 w 12641071"/>
              <a:gd name="connsiteY172-13334" fmla="*/ 4330309 h 5795240"/>
              <a:gd name="connsiteX173-13335" fmla="*/ 3672084 w 12641071"/>
              <a:gd name="connsiteY173-13336" fmla="*/ 4353606 h 5795240"/>
              <a:gd name="connsiteX174-13337" fmla="*/ 3659440 w 12641071"/>
              <a:gd name="connsiteY174-13338" fmla="*/ 4330309 h 5795240"/>
              <a:gd name="connsiteX175-13339" fmla="*/ 3613217 w 12641071"/>
              <a:gd name="connsiteY175-13340" fmla="*/ 4245153 h 5795240"/>
              <a:gd name="connsiteX176-13341" fmla="*/ 3083792 w 12641071"/>
              <a:gd name="connsiteY176-13342" fmla="*/ 3963660 h 5795240"/>
              <a:gd name="connsiteX177-13343" fmla="*/ 2835272 w 12641071"/>
              <a:gd name="connsiteY177-13344" fmla="*/ 4013833 h 5795240"/>
              <a:gd name="connsiteX178-13345" fmla="*/ 2820214 w 12641071"/>
              <a:gd name="connsiteY178-13346" fmla="*/ 4022007 h 5795240"/>
              <a:gd name="connsiteX179-13347" fmla="*/ 2820212 w 12641071"/>
              <a:gd name="connsiteY179-13348" fmla="*/ 4022008 h 5795240"/>
              <a:gd name="connsiteX180-13349" fmla="*/ 2820206 w 12641071"/>
              <a:gd name="connsiteY180-13350" fmla="*/ 4022011 h 5795240"/>
              <a:gd name="connsiteX181-13351" fmla="*/ 2813481 w 12641071"/>
              <a:gd name="connsiteY181-13352" fmla="*/ 4027041 h 5795240"/>
              <a:gd name="connsiteX182-13353" fmla="*/ 2762875 w 12641071"/>
              <a:gd name="connsiteY182-13354" fmla="*/ 4057784 h 5795240"/>
              <a:gd name="connsiteX183-13355" fmla="*/ 2762878 w 12641071"/>
              <a:gd name="connsiteY183-13356" fmla="*/ 4057784 h 5795240"/>
              <a:gd name="connsiteX184-13357" fmla="*/ 2694694 w 12641071"/>
              <a:gd name="connsiteY184-13358" fmla="*/ 4099208 h 5795240"/>
              <a:gd name="connsiteX185-13359" fmla="*/ 2726822 w 12641071"/>
              <a:gd name="connsiteY185-13360" fmla="*/ 4072700 h 5795240"/>
              <a:gd name="connsiteX186-13361" fmla="*/ 2757719 w 12641071"/>
              <a:gd name="connsiteY186-13362" fmla="*/ 4055929 h 5795240"/>
              <a:gd name="connsiteX187-13363" fmla="*/ 2757718 w 12641071"/>
              <a:gd name="connsiteY187-13364" fmla="*/ 4055928 h 5795240"/>
              <a:gd name="connsiteX188-13365" fmla="*/ 2726820 w 12641071"/>
              <a:gd name="connsiteY188-13366" fmla="*/ 4072700 h 5795240"/>
              <a:gd name="connsiteX189-13367" fmla="*/ 2694692 w 12641071"/>
              <a:gd name="connsiteY189-13368" fmla="*/ 4099208 h 5795240"/>
              <a:gd name="connsiteX190-13369" fmla="*/ 2664698 w 12641071"/>
              <a:gd name="connsiteY190-13370" fmla="*/ 4117431 h 5795240"/>
              <a:gd name="connsiteX191-13371" fmla="*/ 1804544 w 12641071"/>
              <a:gd name="connsiteY191-13372" fmla="*/ 4335229 h 5795240"/>
              <a:gd name="connsiteX192-13373" fmla="*/ 0 w 12641071"/>
              <a:gd name="connsiteY192-13374" fmla="*/ 2530685 h 5795240"/>
              <a:gd name="connsiteX193-13375" fmla="*/ 1804544 w 12641071"/>
              <a:gd name="connsiteY193-13376" fmla="*/ 726143 h 5795240"/>
              <a:gd name="connsiteX194-13377" fmla="*/ 3080549 w 12641071"/>
              <a:gd name="connsiteY194-13378" fmla="*/ 1254682 h 5795240"/>
              <a:gd name="connsiteX195-13379" fmla="*/ 3268676 w 12641071"/>
              <a:gd name="connsiteY195-13380" fmla="*/ 1461167 h 5795240"/>
              <a:gd name="connsiteX196-13381" fmla="*/ 3565826 w 12641071"/>
              <a:gd name="connsiteY196-13382" fmla="*/ 1551935 h 5795240"/>
              <a:gd name="connsiteX197-13383" fmla="*/ 4086504 w 12641071"/>
              <a:gd name="connsiteY197-13384" fmla="*/ 1127574 h 5795240"/>
              <a:gd name="connsiteX198-13385" fmla="*/ 4103078 w 12641071"/>
              <a:gd name="connsiteY198-13386" fmla="*/ 1004204 h 5795240"/>
              <a:gd name="connsiteX199-13387" fmla="*/ 5215874 w 12641071"/>
              <a:gd name="connsiteY199-13388" fmla="*/ 0 h 5795240"/>
              <a:gd name="connsiteX0-13389" fmla="*/ 5964869 w 12641071"/>
              <a:gd name="connsiteY0-13390" fmla="*/ 4795171 h 5795240"/>
              <a:gd name="connsiteX1-13391" fmla="*/ 6019264 w 12641071"/>
              <a:gd name="connsiteY1-13392" fmla="*/ 4804905 h 5795240"/>
              <a:gd name="connsiteX2-13393" fmla="*/ 6036570 w 12641071"/>
              <a:gd name="connsiteY2-13394" fmla="*/ 4807089 h 5795240"/>
              <a:gd name="connsiteX3-13395" fmla="*/ 6019265 w 12641071"/>
              <a:gd name="connsiteY3-13396" fmla="*/ 4804905 h 5795240"/>
              <a:gd name="connsiteX4-13397" fmla="*/ 5964869 w 12641071"/>
              <a:gd name="connsiteY4-13398" fmla="*/ 4795171 h 5795240"/>
              <a:gd name="connsiteX5-13399" fmla="*/ 3682364 w 12641071"/>
              <a:gd name="connsiteY5-13400" fmla="*/ 4386723 h 5795240"/>
              <a:gd name="connsiteX6-13401" fmla="*/ 3772428 w 12641071"/>
              <a:gd name="connsiteY6-13402" fmla="*/ 4402840 h 5795240"/>
              <a:gd name="connsiteX7-13403" fmla="*/ 3772428 w 12641071"/>
              <a:gd name="connsiteY7-13404" fmla="*/ 4402840 h 5795240"/>
              <a:gd name="connsiteX8-13405" fmla="*/ 3682364 w 12641071"/>
              <a:gd name="connsiteY8-13406" fmla="*/ 4386723 h 5795240"/>
              <a:gd name="connsiteX9-13407" fmla="*/ 6034389 w 12641071"/>
              <a:gd name="connsiteY9-13408" fmla="*/ 371047 h 5795240"/>
              <a:gd name="connsiteX10-13409" fmla="*/ 5912002 w 12641071"/>
              <a:gd name="connsiteY10-13410" fmla="*/ 413650 h 5795240"/>
              <a:gd name="connsiteX11-13411" fmla="*/ 5912002 w 12641071"/>
              <a:gd name="connsiteY11-13412" fmla="*/ 413650 h 5795240"/>
              <a:gd name="connsiteX12-13413" fmla="*/ 6034389 w 12641071"/>
              <a:gd name="connsiteY12-13414" fmla="*/ 371047 h 5795240"/>
              <a:gd name="connsiteX13-13415" fmla="*/ 5215874 w 12641071"/>
              <a:gd name="connsiteY13-13416" fmla="*/ 0 h 5795240"/>
              <a:gd name="connsiteX14-13417" fmla="*/ 5927386 w 12641071"/>
              <a:gd name="connsiteY14-13418" fmla="*/ 255427 h 5795240"/>
              <a:gd name="connsiteX15-13419" fmla="*/ 5974443 w 12641071"/>
              <a:gd name="connsiteY15-13420" fmla="*/ 298195 h 5795240"/>
              <a:gd name="connsiteX16-13421" fmla="*/ 5974448 w 12641071"/>
              <a:gd name="connsiteY16-13422" fmla="*/ 298200 h 5795240"/>
              <a:gd name="connsiteX17-13423" fmla="*/ 6006819 w 12641071"/>
              <a:gd name="connsiteY17-13424" fmla="*/ 327622 h 5795240"/>
              <a:gd name="connsiteX18-13425" fmla="*/ 6043427 w 12641071"/>
              <a:gd name="connsiteY18-13426" fmla="*/ 367901 h 5795240"/>
              <a:gd name="connsiteX19-13427" fmla="*/ 6043429 w 12641071"/>
              <a:gd name="connsiteY19-13428" fmla="*/ 367901 h 5795240"/>
              <a:gd name="connsiteX20-13429" fmla="*/ 6079014 w 12641071"/>
              <a:gd name="connsiteY20-13430" fmla="*/ 407056 h 5795240"/>
              <a:gd name="connsiteX21-13431" fmla="*/ 6105193 w 12641071"/>
              <a:gd name="connsiteY21-13432" fmla="*/ 442067 h 5795240"/>
              <a:gd name="connsiteX22-13433" fmla="*/ 6069206 w 12641071"/>
              <a:gd name="connsiteY22-13434" fmla="*/ 409359 h 5795240"/>
              <a:gd name="connsiteX23-13435" fmla="*/ 6105193 w 12641071"/>
              <a:gd name="connsiteY23-13436" fmla="*/ 442069 h 5795240"/>
              <a:gd name="connsiteX24-13437" fmla="*/ 6143408 w 12641071"/>
              <a:gd name="connsiteY24-13438" fmla="*/ 493169 h 5795240"/>
              <a:gd name="connsiteX25-13439" fmla="*/ 6143427 w 12641071"/>
              <a:gd name="connsiteY25-13440" fmla="*/ 493200 h 5795240"/>
              <a:gd name="connsiteX26-13441" fmla="*/ 6215965 w 12641071"/>
              <a:gd name="connsiteY26-13442" fmla="*/ 619406 h 5795240"/>
              <a:gd name="connsiteX27-13443" fmla="*/ 6234035 w 12641071"/>
              <a:gd name="connsiteY27-13444" fmla="*/ 658746 h 5795240"/>
              <a:gd name="connsiteX28-13445" fmla="*/ 6274009 w 12641071"/>
              <a:gd name="connsiteY28-13446" fmla="*/ 760197 h 5795240"/>
              <a:gd name="connsiteX29-13447" fmla="*/ 6287839 w 12641071"/>
              <a:gd name="connsiteY29-13448" fmla="*/ 801938 h 5795240"/>
              <a:gd name="connsiteX30-13449" fmla="*/ 6321546 w 12641071"/>
              <a:gd name="connsiteY30-13450" fmla="*/ 948207 h 5795240"/>
              <a:gd name="connsiteX31-13451" fmla="*/ 6295696 w 12641071"/>
              <a:gd name="connsiteY31-13452" fmla="*/ 825653 h 5795240"/>
              <a:gd name="connsiteX32-13453" fmla="*/ 6287839 w 12641071"/>
              <a:gd name="connsiteY32-13454" fmla="*/ 801938 h 5795240"/>
              <a:gd name="connsiteX33-13455" fmla="*/ 6256852 w 12641071"/>
              <a:gd name="connsiteY33-13456" fmla="*/ 708420 h 5795240"/>
              <a:gd name="connsiteX34-13457" fmla="*/ 6234035 w 12641071"/>
              <a:gd name="connsiteY34-13458" fmla="*/ 658746 h 5795240"/>
              <a:gd name="connsiteX35-13459" fmla="*/ 6224136 w 12641071"/>
              <a:gd name="connsiteY35-13460" fmla="*/ 633624 h 5795240"/>
              <a:gd name="connsiteX36-13461" fmla="*/ 6215965 w 12641071"/>
              <a:gd name="connsiteY36-13462" fmla="*/ 619406 h 5795240"/>
              <a:gd name="connsiteX37-13463" fmla="*/ 6205824 w 12641071"/>
              <a:gd name="connsiteY37-13464" fmla="*/ 597325 h 5795240"/>
              <a:gd name="connsiteX38-13465" fmla="*/ 6143427 w 12641071"/>
              <a:gd name="connsiteY38-13466" fmla="*/ 493200 h 5795240"/>
              <a:gd name="connsiteX39-13467" fmla="*/ 6143408 w 12641071"/>
              <a:gd name="connsiteY39-13468" fmla="*/ 493167 h 5795240"/>
              <a:gd name="connsiteX40-13469" fmla="*/ 6105193 w 12641071"/>
              <a:gd name="connsiteY40-13470" fmla="*/ 442067 h 5795240"/>
              <a:gd name="connsiteX41-13471" fmla="*/ 6141460 w 12641071"/>
              <a:gd name="connsiteY41-13472" fmla="*/ 475027 h 5795240"/>
              <a:gd name="connsiteX42-13473" fmla="*/ 6788665 w 12641071"/>
              <a:gd name="connsiteY42-13474" fmla="*/ 707369 h 5795240"/>
              <a:gd name="connsiteX43-13475" fmla="*/ 7184710 w 12641071"/>
              <a:gd name="connsiteY43-13476" fmla="*/ 627411 h 5795240"/>
              <a:gd name="connsiteX44-13477" fmla="*/ 7264545 w 12641071"/>
              <a:gd name="connsiteY44-13478" fmla="*/ 588952 h 5795240"/>
              <a:gd name="connsiteX45-13479" fmla="*/ 7213686 w 12641071"/>
              <a:gd name="connsiteY45-13480" fmla="*/ 626983 h 5795240"/>
              <a:gd name="connsiteX46-13481" fmla="*/ 7128319 w 12641071"/>
              <a:gd name="connsiteY46-13482" fmla="*/ 705504 h 5795240"/>
              <a:gd name="connsiteX47-13483" fmla="*/ 7083110 w 12641071"/>
              <a:gd name="connsiteY47-13484" fmla="*/ 757072 h 5795240"/>
              <a:gd name="connsiteX48-13485" fmla="*/ 7083111 w 12641071"/>
              <a:gd name="connsiteY48-13486" fmla="*/ 757072 h 5795240"/>
              <a:gd name="connsiteX49-13487" fmla="*/ 7128319 w 12641071"/>
              <a:gd name="connsiteY49-13488" fmla="*/ 705506 h 5795240"/>
              <a:gd name="connsiteX50-13489" fmla="*/ 7213686 w 12641071"/>
              <a:gd name="connsiteY50-13490" fmla="*/ 626984 h 5795240"/>
              <a:gd name="connsiteX51-13491" fmla="*/ 7264545 w 12641071"/>
              <a:gd name="connsiteY51-13492" fmla="*/ 588953 h 5795240"/>
              <a:gd name="connsiteX52-13493" fmla="*/ 7273651 w 12641071"/>
              <a:gd name="connsiteY52-13494" fmla="*/ 584566 h 5795240"/>
              <a:gd name="connsiteX53-13495" fmla="*/ 7314851 w 12641071"/>
              <a:gd name="connsiteY53-13496" fmla="*/ 559537 h 5795240"/>
              <a:gd name="connsiteX54-13497" fmla="*/ 7354131 w 12641071"/>
              <a:gd name="connsiteY54-13498" fmla="*/ 565467 h 5795240"/>
              <a:gd name="connsiteX55-13499" fmla="*/ 7429608 w 12641071"/>
              <a:gd name="connsiteY55-13500" fmla="*/ 586051 h 5795240"/>
              <a:gd name="connsiteX56-13501" fmla="*/ 7429611 w 12641071"/>
              <a:gd name="connsiteY56-13502" fmla="*/ 586050 h 5795240"/>
              <a:gd name="connsiteX57-13503" fmla="*/ 7354132 w 12641071"/>
              <a:gd name="connsiteY57-13504" fmla="*/ 565465 h 5795240"/>
              <a:gd name="connsiteX58-13505" fmla="*/ 7314853 w 12641071"/>
              <a:gd name="connsiteY58-13506" fmla="*/ 559536 h 5795240"/>
              <a:gd name="connsiteX59-13507" fmla="*/ 7314851 w 12641071"/>
              <a:gd name="connsiteY59-13508" fmla="*/ 559537 h 5795240"/>
              <a:gd name="connsiteX60-13509" fmla="*/ 7314849 w 12641071"/>
              <a:gd name="connsiteY60-13510" fmla="*/ 559537 h 5795240"/>
              <a:gd name="connsiteX61-13511" fmla="*/ 7273651 w 12641071"/>
              <a:gd name="connsiteY61-13512" fmla="*/ 584565 h 5795240"/>
              <a:gd name="connsiteX62-13513" fmla="*/ 7264545 w 12641071"/>
              <a:gd name="connsiteY62-13514" fmla="*/ 588952 h 5795240"/>
              <a:gd name="connsiteX63-13515" fmla="*/ 7296407 w 12641071"/>
              <a:gd name="connsiteY63-13516" fmla="*/ 565126 h 5795240"/>
              <a:gd name="connsiteX64-13517" fmla="*/ 7307447 w 12641071"/>
              <a:gd name="connsiteY64-13518" fmla="*/ 558419 h 5795240"/>
              <a:gd name="connsiteX65-13519" fmla="*/ 7307450 w 12641071"/>
              <a:gd name="connsiteY65-13520" fmla="*/ 558419 h 5795240"/>
              <a:gd name="connsiteX66-13521" fmla="*/ 7385004 w 12641071"/>
              <a:gd name="connsiteY66-13522" fmla="*/ 511303 h 5795240"/>
              <a:gd name="connsiteX67-13523" fmla="*/ 7391626 w 12641071"/>
              <a:gd name="connsiteY67-13524" fmla="*/ 508114 h 5795240"/>
              <a:gd name="connsiteX68-13525" fmla="*/ 7391631 w 12641071"/>
              <a:gd name="connsiteY68-13526" fmla="*/ 508110 h 5795240"/>
              <a:gd name="connsiteX69-13527" fmla="*/ 7478934 w 12641071"/>
              <a:gd name="connsiteY69-13528" fmla="*/ 466053 h 5795240"/>
              <a:gd name="connsiteX70-13529" fmla="*/ 7897193 w 12641071"/>
              <a:gd name="connsiteY70-13530" fmla="*/ 381611 h 5795240"/>
              <a:gd name="connsiteX71-13531" fmla="*/ 8788216 w 12641071"/>
              <a:gd name="connsiteY71-13532" fmla="*/ 855364 h 5795240"/>
              <a:gd name="connsiteX72-13533" fmla="*/ 8832362 w 12641071"/>
              <a:gd name="connsiteY72-13534" fmla="*/ 928030 h 5795240"/>
              <a:gd name="connsiteX73-13535" fmla="*/ 8832362 w 12641071"/>
              <a:gd name="connsiteY73-13536" fmla="*/ 928033 h 5795240"/>
              <a:gd name="connsiteX74-13537" fmla="*/ 8842040 w 12641071"/>
              <a:gd name="connsiteY74-13538" fmla="*/ 943961 h 5795240"/>
              <a:gd name="connsiteX75-13539" fmla="*/ 8856144 w 12641071"/>
              <a:gd name="connsiteY75-13540" fmla="*/ 973241 h 5795240"/>
              <a:gd name="connsiteX76-13541" fmla="*/ 8856145 w 12641071"/>
              <a:gd name="connsiteY76-13542" fmla="*/ 973241 h 5795240"/>
              <a:gd name="connsiteX77-13543" fmla="*/ 8878117 w 12641071"/>
              <a:gd name="connsiteY77-13544" fmla="*/ 1018851 h 5795240"/>
              <a:gd name="connsiteX78-13545" fmla="*/ 8877719 w 12641071"/>
              <a:gd name="connsiteY78-13546" fmla="*/ 1018369 h 5795240"/>
              <a:gd name="connsiteX79-13547" fmla="*/ 8853250 w 12641071"/>
              <a:gd name="connsiteY79-13548" fmla="*/ 973288 h 5795240"/>
              <a:gd name="connsiteX80-13549" fmla="*/ 8853249 w 12641071"/>
              <a:gd name="connsiteY80-13550" fmla="*/ 973288 h 5795240"/>
              <a:gd name="connsiteX81-13551" fmla="*/ 8853248 w 12641071"/>
              <a:gd name="connsiteY81-13552" fmla="*/ 973287 h 5795240"/>
              <a:gd name="connsiteX82-13553" fmla="*/ 8849677 w 12641071"/>
              <a:gd name="connsiteY82-13554" fmla="*/ 973341 h 5795240"/>
              <a:gd name="connsiteX83-13555" fmla="*/ 8641543 w 12641071"/>
              <a:gd name="connsiteY83-13556" fmla="*/ 916577 h 5795240"/>
              <a:gd name="connsiteX84-13557" fmla="*/ 8641545 w 12641071"/>
              <a:gd name="connsiteY84-13558" fmla="*/ 916580 h 5795240"/>
              <a:gd name="connsiteX85-13559" fmla="*/ 8849676 w 12641071"/>
              <a:gd name="connsiteY85-13560" fmla="*/ 973343 h 5795240"/>
              <a:gd name="connsiteX86-13561" fmla="*/ 8853248 w 12641071"/>
              <a:gd name="connsiteY86-13562" fmla="*/ 973288 h 5795240"/>
              <a:gd name="connsiteX87-13563" fmla="*/ 8877719 w 12641071"/>
              <a:gd name="connsiteY87-13564" fmla="*/ 1018371 h 5795240"/>
              <a:gd name="connsiteX88-13565" fmla="*/ 8878116 w 12641071"/>
              <a:gd name="connsiteY88-13566" fmla="*/ 1018851 h 5795240"/>
              <a:gd name="connsiteX89-13567" fmla="*/ 8887288 w 12641071"/>
              <a:gd name="connsiteY89-13568" fmla="*/ 1037892 h 5795240"/>
              <a:gd name="connsiteX90-13569" fmla="*/ 8949899 w 12641071"/>
              <a:gd name="connsiteY90-13570" fmla="*/ 1239592 h 5795240"/>
              <a:gd name="connsiteX91-13571" fmla="*/ 8968437 w 12641071"/>
              <a:gd name="connsiteY91-13572" fmla="*/ 1423482 h 5795240"/>
              <a:gd name="connsiteX92-13573" fmla="*/ 8949899 w 12641071"/>
              <a:gd name="connsiteY92-13574" fmla="*/ 1239591 h 5795240"/>
              <a:gd name="connsiteX93-13575" fmla="*/ 8887288 w 12641071"/>
              <a:gd name="connsiteY93-13576" fmla="*/ 1037890 h 5795240"/>
              <a:gd name="connsiteX94-13577" fmla="*/ 8878116 w 12641071"/>
              <a:gd name="connsiteY94-13578" fmla="*/ 1018851 h 5795240"/>
              <a:gd name="connsiteX95-13579" fmla="*/ 8931285 w 12641071"/>
              <a:gd name="connsiteY95-13580" fmla="*/ 1083292 h 5795240"/>
              <a:gd name="connsiteX96-13581" fmla="*/ 9241478 w 12641071"/>
              <a:gd name="connsiteY96-13582" fmla="*/ 1211778 h 5795240"/>
              <a:gd name="connsiteX97-13583" fmla="*/ 9605238 w 12641071"/>
              <a:gd name="connsiteY97-13584" fmla="*/ 1018369 h 5795240"/>
              <a:gd name="connsiteX98-13585" fmla="*/ 9636247 w 12641071"/>
              <a:gd name="connsiteY98-13586" fmla="*/ 961241 h 5795240"/>
              <a:gd name="connsiteX99-13587" fmla="*/ 9641995 w 12641071"/>
              <a:gd name="connsiteY99-13588" fmla="*/ 961152 h 5795240"/>
              <a:gd name="connsiteX100-13589" fmla="*/ 9584939 w 12641071"/>
              <a:gd name="connsiteY100-13590" fmla="*/ 1079594 h 5795240"/>
              <a:gd name="connsiteX101-13591" fmla="*/ 9546257 w 12641071"/>
              <a:gd name="connsiteY101-13592" fmla="*/ 1204206 h 5795240"/>
              <a:gd name="connsiteX102-13593" fmla="*/ 9584939 w 12641071"/>
              <a:gd name="connsiteY102-13594" fmla="*/ 1079596 h 5795240"/>
              <a:gd name="connsiteX103-13595" fmla="*/ 9641995 w 12641071"/>
              <a:gd name="connsiteY103-13596" fmla="*/ 961153 h 5795240"/>
              <a:gd name="connsiteX104-13597" fmla="*/ 9653069 w 12641071"/>
              <a:gd name="connsiteY104-13598" fmla="*/ 960983 h 5795240"/>
              <a:gd name="connsiteX105-13599" fmla="*/ 9801564 w 12641071"/>
              <a:gd name="connsiteY105-13600" fmla="*/ 1196828 h 5795240"/>
              <a:gd name="connsiteX106-13601" fmla="*/ 9801566 w 12641071"/>
              <a:gd name="connsiteY106-13602" fmla="*/ 1196828 h 5795240"/>
              <a:gd name="connsiteX107-13603" fmla="*/ 9653070 w 12641071"/>
              <a:gd name="connsiteY107-13604" fmla="*/ 960982 h 5795240"/>
              <a:gd name="connsiteX108-13605" fmla="*/ 9641996 w 12641071"/>
              <a:gd name="connsiteY108-13606" fmla="*/ 961152 h 5795240"/>
              <a:gd name="connsiteX109-13607" fmla="*/ 9651917 w 12641071"/>
              <a:gd name="connsiteY109-13608" fmla="*/ 940556 h 5795240"/>
              <a:gd name="connsiteX110-13609" fmla="*/ 11050508 w 12641071"/>
              <a:gd name="connsiteY110-13610" fmla="*/ 108150 h 5795240"/>
              <a:gd name="connsiteX111-13611" fmla="*/ 12641071 w 12641071"/>
              <a:gd name="connsiteY111-13612" fmla="*/ 1698711 h 5795240"/>
              <a:gd name="connsiteX112-13613" fmla="*/ 11371062 w 12641071"/>
              <a:gd name="connsiteY112-13614" fmla="*/ 3256960 h 5795240"/>
              <a:gd name="connsiteX113-13615" fmla="*/ 11215953 w 12641071"/>
              <a:gd name="connsiteY113-13616" fmla="*/ 3280632 h 5795240"/>
              <a:gd name="connsiteX114-13617" fmla="*/ 11142318 w 12641071"/>
              <a:gd name="connsiteY114-13618" fmla="*/ 3276914 h 5795240"/>
              <a:gd name="connsiteX115-13619" fmla="*/ 11215952 w 12641071"/>
              <a:gd name="connsiteY115-13620" fmla="*/ 3280632 h 5795240"/>
              <a:gd name="connsiteX116-13621" fmla="*/ 11213133 w 12641071"/>
              <a:gd name="connsiteY116-13622" fmla="*/ 3281062 h 5795240"/>
              <a:gd name="connsiteX117-13623" fmla="*/ 11116921 w 12641071"/>
              <a:gd name="connsiteY117-13624" fmla="*/ 3285921 h 5795240"/>
              <a:gd name="connsiteX118-13625" fmla="*/ 11050507 w 12641071"/>
              <a:gd name="connsiteY118-13626" fmla="*/ 3289274 h 5795240"/>
              <a:gd name="connsiteX119-13627" fmla="*/ 11006292 w 12641071"/>
              <a:gd name="connsiteY119-13628" fmla="*/ 3287041 h 5795240"/>
              <a:gd name="connsiteX120-13629" fmla="*/ 10937101 w 12641071"/>
              <a:gd name="connsiteY120-13630" fmla="*/ 3297601 h 5795240"/>
              <a:gd name="connsiteX121-13631" fmla="*/ 10144740 w 12641071"/>
              <a:gd name="connsiteY121-13632" fmla="*/ 4089962 h 5795240"/>
              <a:gd name="connsiteX122-13633" fmla="*/ 10130374 w 12641071"/>
              <a:gd name="connsiteY122-13634" fmla="*/ 4184101 h 5795240"/>
              <a:gd name="connsiteX123-13635" fmla="*/ 10130375 w 12641071"/>
              <a:gd name="connsiteY123-13636" fmla="*/ 4184103 h 5795240"/>
              <a:gd name="connsiteX124-13637" fmla="*/ 10130656 w 12641071"/>
              <a:gd name="connsiteY124-13638" fmla="*/ 4185950 h 5795240"/>
              <a:gd name="connsiteX125-13639" fmla="*/ 10138194 w 12641071"/>
              <a:gd name="connsiteY125-13640" fmla="*/ 4335228 h 5795240"/>
              <a:gd name="connsiteX126-13641" fmla="*/ 10137710 w 12641071"/>
              <a:gd name="connsiteY126-13642" fmla="*/ 4344822 h 5795240"/>
              <a:gd name="connsiteX127-13643" fmla="*/ 10133555 w 12641071"/>
              <a:gd name="connsiteY127-13644" fmla="*/ 4427096 h 5795240"/>
              <a:gd name="connsiteX128-13645" fmla="*/ 10129312 w 12641071"/>
              <a:gd name="connsiteY128-13646" fmla="*/ 4399289 h 5795240"/>
              <a:gd name="connsiteX129-13647" fmla="*/ 10126797 w 12641071"/>
              <a:gd name="connsiteY129-13648" fmla="*/ 4349498 h 5795240"/>
              <a:gd name="connsiteX130-13649" fmla="*/ 10126796 w 12641071"/>
              <a:gd name="connsiteY130-13650" fmla="*/ 4349498 h 5795240"/>
              <a:gd name="connsiteX131-13651" fmla="*/ 10129311 w 12641071"/>
              <a:gd name="connsiteY131-13652" fmla="*/ 4399289 h 5795240"/>
              <a:gd name="connsiteX132-13653" fmla="*/ 10133554 w 12641071"/>
              <a:gd name="connsiteY132-13654" fmla="*/ 4427096 h 5795240"/>
              <a:gd name="connsiteX133-13655" fmla="*/ 10130656 w 12641071"/>
              <a:gd name="connsiteY133-13656" fmla="*/ 4484506 h 5795240"/>
              <a:gd name="connsiteX134-13657" fmla="*/ 8678182 w 12641071"/>
              <a:gd name="connsiteY134-13658" fmla="*/ 5795240 h 5795240"/>
              <a:gd name="connsiteX135-13659" fmla="*/ 7467518 w 12641071"/>
              <a:gd name="connsiteY135-13660" fmla="*/ 5151535 h 5795240"/>
              <a:gd name="connsiteX136-13661" fmla="*/ 7419945 w 12641071"/>
              <a:gd name="connsiteY136-13662" fmla="*/ 5073228 h 5795240"/>
              <a:gd name="connsiteX137-13663" fmla="*/ 7394386 w 12641071"/>
              <a:gd name="connsiteY137-13664" fmla="*/ 5031156 h 5795240"/>
              <a:gd name="connsiteX138-13665" fmla="*/ 7367299 w 12641071"/>
              <a:gd name="connsiteY138-13666" fmla="*/ 4974928 h 5795240"/>
              <a:gd name="connsiteX139-13667" fmla="*/ 7332905 w 12641071"/>
              <a:gd name="connsiteY139-13668" fmla="*/ 4903531 h 5795240"/>
              <a:gd name="connsiteX140-13669" fmla="*/ 7320958 w 12641071"/>
              <a:gd name="connsiteY140-13670" fmla="*/ 4870887 h 5795240"/>
              <a:gd name="connsiteX141-13671" fmla="*/ 7322174 w 12641071"/>
              <a:gd name="connsiteY141-13672" fmla="*/ 4872361 h 5795240"/>
              <a:gd name="connsiteX142-13673" fmla="*/ 7362630 w 12641071"/>
              <a:gd name="connsiteY142-13674" fmla="*/ 4938954 h 5795240"/>
              <a:gd name="connsiteX143-13675" fmla="*/ 7380779 w 12641071"/>
              <a:gd name="connsiteY143-13676" fmla="*/ 4976628 h 5795240"/>
              <a:gd name="connsiteX144-13677" fmla="*/ 7391210 w 12641071"/>
              <a:gd name="connsiteY144-13678" fmla="*/ 4977944 h 5795240"/>
              <a:gd name="connsiteX145-13679" fmla="*/ 7380780 w 12641071"/>
              <a:gd name="connsiteY145-13680" fmla="*/ 4976628 h 5795240"/>
              <a:gd name="connsiteX146-13681" fmla="*/ 7362631 w 12641071"/>
              <a:gd name="connsiteY146-13682" fmla="*/ 4938954 h 5795240"/>
              <a:gd name="connsiteX147-13683" fmla="*/ 7322175 w 12641071"/>
              <a:gd name="connsiteY147-13684" fmla="*/ 4872361 h 5795240"/>
              <a:gd name="connsiteX148-13685" fmla="*/ 7320959 w 12641071"/>
              <a:gd name="connsiteY148-13686" fmla="*/ 4870887 h 5795240"/>
              <a:gd name="connsiteX149-13687" fmla="*/ 7283811 w 12641071"/>
              <a:gd name="connsiteY149-13688" fmla="*/ 4769391 h 5795240"/>
              <a:gd name="connsiteX150-13689" fmla="*/ 7272112 w 12641071"/>
              <a:gd name="connsiteY150-13690" fmla="*/ 4718630 h 5795240"/>
              <a:gd name="connsiteX151-13691" fmla="*/ 7272111 w 12641071"/>
              <a:gd name="connsiteY151-13692" fmla="*/ 4718630 h 5795240"/>
              <a:gd name="connsiteX152-13693" fmla="*/ 7283810 w 12641071"/>
              <a:gd name="connsiteY152-13694" fmla="*/ 4769391 h 5795240"/>
              <a:gd name="connsiteX153-13695" fmla="*/ 7320958 w 12641071"/>
              <a:gd name="connsiteY153-13696" fmla="*/ 4870887 h 5795240"/>
              <a:gd name="connsiteX154-13697" fmla="*/ 7223551 w 12641071"/>
              <a:gd name="connsiteY154-13698" fmla="*/ 4752829 h 5795240"/>
              <a:gd name="connsiteX155-13699" fmla="*/ 6652445 w 12641071"/>
              <a:gd name="connsiteY155-13700" fmla="*/ 4516269 h 5795240"/>
              <a:gd name="connsiteX156-13701" fmla="*/ 6200873 w 12641071"/>
              <a:gd name="connsiteY156-13702" fmla="*/ 4654206 h 5795240"/>
              <a:gd name="connsiteX157-13703" fmla="*/ 6088813 w 12641071"/>
              <a:gd name="connsiteY157-13704" fmla="*/ 4746663 h 5795240"/>
              <a:gd name="connsiteX158-13705" fmla="*/ 6043019 w 12641071"/>
              <a:gd name="connsiteY158-13706" fmla="*/ 4807902 h 5795240"/>
              <a:gd name="connsiteX159-13707" fmla="*/ 6043021 w 12641071"/>
              <a:gd name="connsiteY159-13708" fmla="*/ 4807902 h 5795240"/>
              <a:gd name="connsiteX160-13709" fmla="*/ 6023271 w 12641071"/>
              <a:gd name="connsiteY160-13710" fmla="*/ 4834312 h 5795240"/>
              <a:gd name="connsiteX161-13711" fmla="*/ 5970678 w 12641071"/>
              <a:gd name="connsiteY161-13712" fmla="*/ 4892181 h 5795240"/>
              <a:gd name="connsiteX162-13713" fmla="*/ 5982717 w 12641071"/>
              <a:gd name="connsiteY162-13714" fmla="*/ 4872361 h 5795240"/>
              <a:gd name="connsiteX163-13715" fmla="*/ 5970675 w 12641071"/>
              <a:gd name="connsiteY163-13716" fmla="*/ 4892181 h 5795240"/>
              <a:gd name="connsiteX164-13717" fmla="*/ 5935320 w 12641071"/>
              <a:gd name="connsiteY164-13718" fmla="*/ 4931081 h 5795240"/>
              <a:gd name="connsiteX165-13719" fmla="*/ 4971763 w 12641071"/>
              <a:gd name="connsiteY165-13720" fmla="*/ 5330200 h 5795240"/>
              <a:gd name="connsiteX166-13721" fmla="*/ 3716172 w 12641071"/>
              <a:gd name="connsiteY166-13722" fmla="*/ 4497938 h 5795240"/>
              <a:gd name="connsiteX167-13723" fmla="*/ 3710773 w 12641071"/>
              <a:gd name="connsiteY167-13724" fmla="*/ 4483182 h 5795240"/>
              <a:gd name="connsiteX168-13725" fmla="*/ 3710773 w 12641071"/>
              <a:gd name="connsiteY168-13726" fmla="*/ 4483181 h 5795240"/>
              <a:gd name="connsiteX169-13727" fmla="*/ 3674984 w 12641071"/>
              <a:gd name="connsiteY169-13728" fmla="*/ 4385402 h 5795240"/>
              <a:gd name="connsiteX170-13729" fmla="*/ 3670349 w 12641071"/>
              <a:gd name="connsiteY170-13730" fmla="*/ 4372742 h 5795240"/>
              <a:gd name="connsiteX171-13731" fmla="*/ 3659438 w 12641071"/>
              <a:gd name="connsiteY171-13732" fmla="*/ 4330309 h 5795240"/>
              <a:gd name="connsiteX172-13733" fmla="*/ 3672084 w 12641071"/>
              <a:gd name="connsiteY172-13734" fmla="*/ 4353606 h 5795240"/>
              <a:gd name="connsiteX173-13735" fmla="*/ 3659440 w 12641071"/>
              <a:gd name="connsiteY173-13736" fmla="*/ 4330309 h 5795240"/>
              <a:gd name="connsiteX174-13737" fmla="*/ 3613217 w 12641071"/>
              <a:gd name="connsiteY174-13738" fmla="*/ 4245153 h 5795240"/>
              <a:gd name="connsiteX175-13739" fmla="*/ 3083792 w 12641071"/>
              <a:gd name="connsiteY175-13740" fmla="*/ 3963660 h 5795240"/>
              <a:gd name="connsiteX176-13741" fmla="*/ 2835272 w 12641071"/>
              <a:gd name="connsiteY176-13742" fmla="*/ 4013833 h 5795240"/>
              <a:gd name="connsiteX177-13743" fmla="*/ 2820214 w 12641071"/>
              <a:gd name="connsiteY177-13744" fmla="*/ 4022007 h 5795240"/>
              <a:gd name="connsiteX178-13745" fmla="*/ 2820212 w 12641071"/>
              <a:gd name="connsiteY178-13746" fmla="*/ 4022008 h 5795240"/>
              <a:gd name="connsiteX179-13747" fmla="*/ 2820206 w 12641071"/>
              <a:gd name="connsiteY179-13748" fmla="*/ 4022011 h 5795240"/>
              <a:gd name="connsiteX180-13749" fmla="*/ 2813481 w 12641071"/>
              <a:gd name="connsiteY180-13750" fmla="*/ 4027041 h 5795240"/>
              <a:gd name="connsiteX181-13751" fmla="*/ 2762875 w 12641071"/>
              <a:gd name="connsiteY181-13752" fmla="*/ 4057784 h 5795240"/>
              <a:gd name="connsiteX182-13753" fmla="*/ 2762878 w 12641071"/>
              <a:gd name="connsiteY182-13754" fmla="*/ 4057784 h 5795240"/>
              <a:gd name="connsiteX183-13755" fmla="*/ 2694694 w 12641071"/>
              <a:gd name="connsiteY183-13756" fmla="*/ 4099208 h 5795240"/>
              <a:gd name="connsiteX184-13757" fmla="*/ 2726822 w 12641071"/>
              <a:gd name="connsiteY184-13758" fmla="*/ 4072700 h 5795240"/>
              <a:gd name="connsiteX185-13759" fmla="*/ 2757719 w 12641071"/>
              <a:gd name="connsiteY185-13760" fmla="*/ 4055929 h 5795240"/>
              <a:gd name="connsiteX186-13761" fmla="*/ 2757718 w 12641071"/>
              <a:gd name="connsiteY186-13762" fmla="*/ 4055928 h 5795240"/>
              <a:gd name="connsiteX187-13763" fmla="*/ 2726820 w 12641071"/>
              <a:gd name="connsiteY187-13764" fmla="*/ 4072700 h 5795240"/>
              <a:gd name="connsiteX188-13765" fmla="*/ 2694692 w 12641071"/>
              <a:gd name="connsiteY188-13766" fmla="*/ 4099208 h 5795240"/>
              <a:gd name="connsiteX189-13767" fmla="*/ 2664698 w 12641071"/>
              <a:gd name="connsiteY189-13768" fmla="*/ 4117431 h 5795240"/>
              <a:gd name="connsiteX190-13769" fmla="*/ 1804544 w 12641071"/>
              <a:gd name="connsiteY190-13770" fmla="*/ 4335229 h 5795240"/>
              <a:gd name="connsiteX191-13771" fmla="*/ 0 w 12641071"/>
              <a:gd name="connsiteY191-13772" fmla="*/ 2530685 h 5795240"/>
              <a:gd name="connsiteX192-13773" fmla="*/ 1804544 w 12641071"/>
              <a:gd name="connsiteY192-13774" fmla="*/ 726143 h 5795240"/>
              <a:gd name="connsiteX193-13775" fmla="*/ 3080549 w 12641071"/>
              <a:gd name="connsiteY193-13776" fmla="*/ 1254682 h 5795240"/>
              <a:gd name="connsiteX194-13777" fmla="*/ 3268676 w 12641071"/>
              <a:gd name="connsiteY194-13778" fmla="*/ 1461167 h 5795240"/>
              <a:gd name="connsiteX195-13779" fmla="*/ 3565826 w 12641071"/>
              <a:gd name="connsiteY195-13780" fmla="*/ 1551935 h 5795240"/>
              <a:gd name="connsiteX196-13781" fmla="*/ 4086504 w 12641071"/>
              <a:gd name="connsiteY196-13782" fmla="*/ 1127574 h 5795240"/>
              <a:gd name="connsiteX197-13783" fmla="*/ 4103078 w 12641071"/>
              <a:gd name="connsiteY197-13784" fmla="*/ 1004204 h 5795240"/>
              <a:gd name="connsiteX198-13785" fmla="*/ 5215874 w 12641071"/>
              <a:gd name="connsiteY198-13786" fmla="*/ 0 h 5795240"/>
              <a:gd name="connsiteX0-13787" fmla="*/ 5964869 w 12641071"/>
              <a:gd name="connsiteY0-13788" fmla="*/ 4795171 h 5795240"/>
              <a:gd name="connsiteX1-13789" fmla="*/ 6019264 w 12641071"/>
              <a:gd name="connsiteY1-13790" fmla="*/ 4804905 h 5795240"/>
              <a:gd name="connsiteX2-13791" fmla="*/ 6036570 w 12641071"/>
              <a:gd name="connsiteY2-13792" fmla="*/ 4807089 h 5795240"/>
              <a:gd name="connsiteX3-13793" fmla="*/ 6019265 w 12641071"/>
              <a:gd name="connsiteY3-13794" fmla="*/ 4804905 h 5795240"/>
              <a:gd name="connsiteX4-13795" fmla="*/ 5964869 w 12641071"/>
              <a:gd name="connsiteY4-13796" fmla="*/ 4795171 h 5795240"/>
              <a:gd name="connsiteX5-13797" fmla="*/ 3682364 w 12641071"/>
              <a:gd name="connsiteY5-13798" fmla="*/ 4386723 h 5795240"/>
              <a:gd name="connsiteX6-13799" fmla="*/ 3772428 w 12641071"/>
              <a:gd name="connsiteY6-13800" fmla="*/ 4402840 h 5795240"/>
              <a:gd name="connsiteX7-13801" fmla="*/ 3772428 w 12641071"/>
              <a:gd name="connsiteY7-13802" fmla="*/ 4402840 h 5795240"/>
              <a:gd name="connsiteX8-13803" fmla="*/ 3682364 w 12641071"/>
              <a:gd name="connsiteY8-13804" fmla="*/ 4386723 h 5795240"/>
              <a:gd name="connsiteX9-13805" fmla="*/ 6034389 w 12641071"/>
              <a:gd name="connsiteY9-13806" fmla="*/ 371047 h 5795240"/>
              <a:gd name="connsiteX10-13807" fmla="*/ 5912002 w 12641071"/>
              <a:gd name="connsiteY10-13808" fmla="*/ 413650 h 5795240"/>
              <a:gd name="connsiteX11-13809" fmla="*/ 5912002 w 12641071"/>
              <a:gd name="connsiteY11-13810" fmla="*/ 413650 h 5795240"/>
              <a:gd name="connsiteX12-13811" fmla="*/ 6034389 w 12641071"/>
              <a:gd name="connsiteY12-13812" fmla="*/ 371047 h 5795240"/>
              <a:gd name="connsiteX13-13813" fmla="*/ 5215874 w 12641071"/>
              <a:gd name="connsiteY13-13814" fmla="*/ 0 h 5795240"/>
              <a:gd name="connsiteX14-13815" fmla="*/ 5927386 w 12641071"/>
              <a:gd name="connsiteY14-13816" fmla="*/ 255427 h 5795240"/>
              <a:gd name="connsiteX15-13817" fmla="*/ 5974443 w 12641071"/>
              <a:gd name="connsiteY15-13818" fmla="*/ 298195 h 5795240"/>
              <a:gd name="connsiteX16-13819" fmla="*/ 5974448 w 12641071"/>
              <a:gd name="connsiteY16-13820" fmla="*/ 298200 h 5795240"/>
              <a:gd name="connsiteX17-13821" fmla="*/ 6006819 w 12641071"/>
              <a:gd name="connsiteY17-13822" fmla="*/ 327622 h 5795240"/>
              <a:gd name="connsiteX18-13823" fmla="*/ 6043427 w 12641071"/>
              <a:gd name="connsiteY18-13824" fmla="*/ 367901 h 5795240"/>
              <a:gd name="connsiteX19-13825" fmla="*/ 6043429 w 12641071"/>
              <a:gd name="connsiteY19-13826" fmla="*/ 367901 h 5795240"/>
              <a:gd name="connsiteX20-13827" fmla="*/ 6079014 w 12641071"/>
              <a:gd name="connsiteY20-13828" fmla="*/ 407056 h 5795240"/>
              <a:gd name="connsiteX21-13829" fmla="*/ 6105193 w 12641071"/>
              <a:gd name="connsiteY21-13830" fmla="*/ 442067 h 5795240"/>
              <a:gd name="connsiteX22-13831" fmla="*/ 6069206 w 12641071"/>
              <a:gd name="connsiteY22-13832" fmla="*/ 409359 h 5795240"/>
              <a:gd name="connsiteX23-13833" fmla="*/ 6105193 w 12641071"/>
              <a:gd name="connsiteY23-13834" fmla="*/ 442069 h 5795240"/>
              <a:gd name="connsiteX24-13835" fmla="*/ 6143408 w 12641071"/>
              <a:gd name="connsiteY24-13836" fmla="*/ 493169 h 5795240"/>
              <a:gd name="connsiteX25-13837" fmla="*/ 6143427 w 12641071"/>
              <a:gd name="connsiteY25-13838" fmla="*/ 493200 h 5795240"/>
              <a:gd name="connsiteX26-13839" fmla="*/ 6215965 w 12641071"/>
              <a:gd name="connsiteY26-13840" fmla="*/ 619406 h 5795240"/>
              <a:gd name="connsiteX27-13841" fmla="*/ 6234035 w 12641071"/>
              <a:gd name="connsiteY27-13842" fmla="*/ 658746 h 5795240"/>
              <a:gd name="connsiteX28-13843" fmla="*/ 6274009 w 12641071"/>
              <a:gd name="connsiteY28-13844" fmla="*/ 760197 h 5795240"/>
              <a:gd name="connsiteX29-13845" fmla="*/ 6287839 w 12641071"/>
              <a:gd name="connsiteY29-13846" fmla="*/ 801938 h 5795240"/>
              <a:gd name="connsiteX30-13847" fmla="*/ 6321546 w 12641071"/>
              <a:gd name="connsiteY30-13848" fmla="*/ 948207 h 5795240"/>
              <a:gd name="connsiteX31-13849" fmla="*/ 6295696 w 12641071"/>
              <a:gd name="connsiteY31-13850" fmla="*/ 825653 h 5795240"/>
              <a:gd name="connsiteX32-13851" fmla="*/ 6256852 w 12641071"/>
              <a:gd name="connsiteY32-13852" fmla="*/ 708420 h 5795240"/>
              <a:gd name="connsiteX33-13853" fmla="*/ 6234035 w 12641071"/>
              <a:gd name="connsiteY33-13854" fmla="*/ 658746 h 5795240"/>
              <a:gd name="connsiteX34-13855" fmla="*/ 6224136 w 12641071"/>
              <a:gd name="connsiteY34-13856" fmla="*/ 633624 h 5795240"/>
              <a:gd name="connsiteX35-13857" fmla="*/ 6215965 w 12641071"/>
              <a:gd name="connsiteY35-13858" fmla="*/ 619406 h 5795240"/>
              <a:gd name="connsiteX36-13859" fmla="*/ 6205824 w 12641071"/>
              <a:gd name="connsiteY36-13860" fmla="*/ 597325 h 5795240"/>
              <a:gd name="connsiteX37-13861" fmla="*/ 6143427 w 12641071"/>
              <a:gd name="connsiteY37-13862" fmla="*/ 493200 h 5795240"/>
              <a:gd name="connsiteX38-13863" fmla="*/ 6143408 w 12641071"/>
              <a:gd name="connsiteY38-13864" fmla="*/ 493167 h 5795240"/>
              <a:gd name="connsiteX39-13865" fmla="*/ 6105193 w 12641071"/>
              <a:gd name="connsiteY39-13866" fmla="*/ 442067 h 5795240"/>
              <a:gd name="connsiteX40-13867" fmla="*/ 6141460 w 12641071"/>
              <a:gd name="connsiteY40-13868" fmla="*/ 475027 h 5795240"/>
              <a:gd name="connsiteX41-13869" fmla="*/ 6788665 w 12641071"/>
              <a:gd name="connsiteY41-13870" fmla="*/ 707369 h 5795240"/>
              <a:gd name="connsiteX42-13871" fmla="*/ 7184710 w 12641071"/>
              <a:gd name="connsiteY42-13872" fmla="*/ 627411 h 5795240"/>
              <a:gd name="connsiteX43-13873" fmla="*/ 7264545 w 12641071"/>
              <a:gd name="connsiteY43-13874" fmla="*/ 588952 h 5795240"/>
              <a:gd name="connsiteX44-13875" fmla="*/ 7213686 w 12641071"/>
              <a:gd name="connsiteY44-13876" fmla="*/ 626983 h 5795240"/>
              <a:gd name="connsiteX45-13877" fmla="*/ 7128319 w 12641071"/>
              <a:gd name="connsiteY45-13878" fmla="*/ 705504 h 5795240"/>
              <a:gd name="connsiteX46-13879" fmla="*/ 7083110 w 12641071"/>
              <a:gd name="connsiteY46-13880" fmla="*/ 757072 h 5795240"/>
              <a:gd name="connsiteX47-13881" fmla="*/ 7083111 w 12641071"/>
              <a:gd name="connsiteY47-13882" fmla="*/ 757072 h 5795240"/>
              <a:gd name="connsiteX48-13883" fmla="*/ 7128319 w 12641071"/>
              <a:gd name="connsiteY48-13884" fmla="*/ 705506 h 5795240"/>
              <a:gd name="connsiteX49-13885" fmla="*/ 7213686 w 12641071"/>
              <a:gd name="connsiteY49-13886" fmla="*/ 626984 h 5795240"/>
              <a:gd name="connsiteX50-13887" fmla="*/ 7264545 w 12641071"/>
              <a:gd name="connsiteY50-13888" fmla="*/ 588953 h 5795240"/>
              <a:gd name="connsiteX51-13889" fmla="*/ 7273651 w 12641071"/>
              <a:gd name="connsiteY51-13890" fmla="*/ 584566 h 5795240"/>
              <a:gd name="connsiteX52-13891" fmla="*/ 7314851 w 12641071"/>
              <a:gd name="connsiteY52-13892" fmla="*/ 559537 h 5795240"/>
              <a:gd name="connsiteX53-13893" fmla="*/ 7354131 w 12641071"/>
              <a:gd name="connsiteY53-13894" fmla="*/ 565467 h 5795240"/>
              <a:gd name="connsiteX54-13895" fmla="*/ 7429608 w 12641071"/>
              <a:gd name="connsiteY54-13896" fmla="*/ 586051 h 5795240"/>
              <a:gd name="connsiteX55-13897" fmla="*/ 7429611 w 12641071"/>
              <a:gd name="connsiteY55-13898" fmla="*/ 586050 h 5795240"/>
              <a:gd name="connsiteX56-13899" fmla="*/ 7354132 w 12641071"/>
              <a:gd name="connsiteY56-13900" fmla="*/ 565465 h 5795240"/>
              <a:gd name="connsiteX57-13901" fmla="*/ 7314853 w 12641071"/>
              <a:gd name="connsiteY57-13902" fmla="*/ 559536 h 5795240"/>
              <a:gd name="connsiteX58-13903" fmla="*/ 7314851 w 12641071"/>
              <a:gd name="connsiteY58-13904" fmla="*/ 559537 h 5795240"/>
              <a:gd name="connsiteX59-13905" fmla="*/ 7314849 w 12641071"/>
              <a:gd name="connsiteY59-13906" fmla="*/ 559537 h 5795240"/>
              <a:gd name="connsiteX60-13907" fmla="*/ 7273651 w 12641071"/>
              <a:gd name="connsiteY60-13908" fmla="*/ 584565 h 5795240"/>
              <a:gd name="connsiteX61-13909" fmla="*/ 7264545 w 12641071"/>
              <a:gd name="connsiteY61-13910" fmla="*/ 588952 h 5795240"/>
              <a:gd name="connsiteX62-13911" fmla="*/ 7296407 w 12641071"/>
              <a:gd name="connsiteY62-13912" fmla="*/ 565126 h 5795240"/>
              <a:gd name="connsiteX63-13913" fmla="*/ 7307447 w 12641071"/>
              <a:gd name="connsiteY63-13914" fmla="*/ 558419 h 5795240"/>
              <a:gd name="connsiteX64-13915" fmla="*/ 7307450 w 12641071"/>
              <a:gd name="connsiteY64-13916" fmla="*/ 558419 h 5795240"/>
              <a:gd name="connsiteX65-13917" fmla="*/ 7385004 w 12641071"/>
              <a:gd name="connsiteY65-13918" fmla="*/ 511303 h 5795240"/>
              <a:gd name="connsiteX66-13919" fmla="*/ 7391626 w 12641071"/>
              <a:gd name="connsiteY66-13920" fmla="*/ 508114 h 5795240"/>
              <a:gd name="connsiteX67-13921" fmla="*/ 7391631 w 12641071"/>
              <a:gd name="connsiteY67-13922" fmla="*/ 508110 h 5795240"/>
              <a:gd name="connsiteX68-13923" fmla="*/ 7478934 w 12641071"/>
              <a:gd name="connsiteY68-13924" fmla="*/ 466053 h 5795240"/>
              <a:gd name="connsiteX69-13925" fmla="*/ 7897193 w 12641071"/>
              <a:gd name="connsiteY69-13926" fmla="*/ 381611 h 5795240"/>
              <a:gd name="connsiteX70-13927" fmla="*/ 8788216 w 12641071"/>
              <a:gd name="connsiteY70-13928" fmla="*/ 855364 h 5795240"/>
              <a:gd name="connsiteX71-13929" fmla="*/ 8832362 w 12641071"/>
              <a:gd name="connsiteY71-13930" fmla="*/ 928030 h 5795240"/>
              <a:gd name="connsiteX72-13931" fmla="*/ 8832362 w 12641071"/>
              <a:gd name="connsiteY72-13932" fmla="*/ 928033 h 5795240"/>
              <a:gd name="connsiteX73-13933" fmla="*/ 8842040 w 12641071"/>
              <a:gd name="connsiteY73-13934" fmla="*/ 943961 h 5795240"/>
              <a:gd name="connsiteX74-13935" fmla="*/ 8856144 w 12641071"/>
              <a:gd name="connsiteY74-13936" fmla="*/ 973241 h 5795240"/>
              <a:gd name="connsiteX75-13937" fmla="*/ 8856145 w 12641071"/>
              <a:gd name="connsiteY75-13938" fmla="*/ 973241 h 5795240"/>
              <a:gd name="connsiteX76-13939" fmla="*/ 8878117 w 12641071"/>
              <a:gd name="connsiteY76-13940" fmla="*/ 1018851 h 5795240"/>
              <a:gd name="connsiteX77-13941" fmla="*/ 8877719 w 12641071"/>
              <a:gd name="connsiteY77-13942" fmla="*/ 1018369 h 5795240"/>
              <a:gd name="connsiteX78-13943" fmla="*/ 8853250 w 12641071"/>
              <a:gd name="connsiteY78-13944" fmla="*/ 973288 h 5795240"/>
              <a:gd name="connsiteX79-13945" fmla="*/ 8853249 w 12641071"/>
              <a:gd name="connsiteY79-13946" fmla="*/ 973288 h 5795240"/>
              <a:gd name="connsiteX80-13947" fmla="*/ 8853248 w 12641071"/>
              <a:gd name="connsiteY80-13948" fmla="*/ 973287 h 5795240"/>
              <a:gd name="connsiteX81-13949" fmla="*/ 8849677 w 12641071"/>
              <a:gd name="connsiteY81-13950" fmla="*/ 973341 h 5795240"/>
              <a:gd name="connsiteX82-13951" fmla="*/ 8641543 w 12641071"/>
              <a:gd name="connsiteY82-13952" fmla="*/ 916577 h 5795240"/>
              <a:gd name="connsiteX83-13953" fmla="*/ 8641545 w 12641071"/>
              <a:gd name="connsiteY83-13954" fmla="*/ 916580 h 5795240"/>
              <a:gd name="connsiteX84-13955" fmla="*/ 8849676 w 12641071"/>
              <a:gd name="connsiteY84-13956" fmla="*/ 973343 h 5795240"/>
              <a:gd name="connsiteX85-13957" fmla="*/ 8853248 w 12641071"/>
              <a:gd name="connsiteY85-13958" fmla="*/ 973288 h 5795240"/>
              <a:gd name="connsiteX86-13959" fmla="*/ 8877719 w 12641071"/>
              <a:gd name="connsiteY86-13960" fmla="*/ 1018371 h 5795240"/>
              <a:gd name="connsiteX87-13961" fmla="*/ 8878116 w 12641071"/>
              <a:gd name="connsiteY87-13962" fmla="*/ 1018851 h 5795240"/>
              <a:gd name="connsiteX88-13963" fmla="*/ 8887288 w 12641071"/>
              <a:gd name="connsiteY88-13964" fmla="*/ 1037892 h 5795240"/>
              <a:gd name="connsiteX89-13965" fmla="*/ 8949899 w 12641071"/>
              <a:gd name="connsiteY89-13966" fmla="*/ 1239592 h 5795240"/>
              <a:gd name="connsiteX90-13967" fmla="*/ 8968437 w 12641071"/>
              <a:gd name="connsiteY90-13968" fmla="*/ 1423482 h 5795240"/>
              <a:gd name="connsiteX91-13969" fmla="*/ 8949899 w 12641071"/>
              <a:gd name="connsiteY91-13970" fmla="*/ 1239591 h 5795240"/>
              <a:gd name="connsiteX92-13971" fmla="*/ 8887288 w 12641071"/>
              <a:gd name="connsiteY92-13972" fmla="*/ 1037890 h 5795240"/>
              <a:gd name="connsiteX93-13973" fmla="*/ 8878116 w 12641071"/>
              <a:gd name="connsiteY93-13974" fmla="*/ 1018851 h 5795240"/>
              <a:gd name="connsiteX94-13975" fmla="*/ 8931285 w 12641071"/>
              <a:gd name="connsiteY94-13976" fmla="*/ 1083292 h 5795240"/>
              <a:gd name="connsiteX95-13977" fmla="*/ 9241478 w 12641071"/>
              <a:gd name="connsiteY95-13978" fmla="*/ 1211778 h 5795240"/>
              <a:gd name="connsiteX96-13979" fmla="*/ 9605238 w 12641071"/>
              <a:gd name="connsiteY96-13980" fmla="*/ 1018369 h 5795240"/>
              <a:gd name="connsiteX97-13981" fmla="*/ 9636247 w 12641071"/>
              <a:gd name="connsiteY97-13982" fmla="*/ 961241 h 5795240"/>
              <a:gd name="connsiteX98-13983" fmla="*/ 9641995 w 12641071"/>
              <a:gd name="connsiteY98-13984" fmla="*/ 961152 h 5795240"/>
              <a:gd name="connsiteX99-13985" fmla="*/ 9584939 w 12641071"/>
              <a:gd name="connsiteY99-13986" fmla="*/ 1079594 h 5795240"/>
              <a:gd name="connsiteX100-13987" fmla="*/ 9546257 w 12641071"/>
              <a:gd name="connsiteY100-13988" fmla="*/ 1204206 h 5795240"/>
              <a:gd name="connsiteX101-13989" fmla="*/ 9584939 w 12641071"/>
              <a:gd name="connsiteY101-13990" fmla="*/ 1079596 h 5795240"/>
              <a:gd name="connsiteX102-13991" fmla="*/ 9641995 w 12641071"/>
              <a:gd name="connsiteY102-13992" fmla="*/ 961153 h 5795240"/>
              <a:gd name="connsiteX103-13993" fmla="*/ 9653069 w 12641071"/>
              <a:gd name="connsiteY103-13994" fmla="*/ 960983 h 5795240"/>
              <a:gd name="connsiteX104-13995" fmla="*/ 9801564 w 12641071"/>
              <a:gd name="connsiteY104-13996" fmla="*/ 1196828 h 5795240"/>
              <a:gd name="connsiteX105-13997" fmla="*/ 9801566 w 12641071"/>
              <a:gd name="connsiteY105-13998" fmla="*/ 1196828 h 5795240"/>
              <a:gd name="connsiteX106-13999" fmla="*/ 9653070 w 12641071"/>
              <a:gd name="connsiteY106-14000" fmla="*/ 960982 h 5795240"/>
              <a:gd name="connsiteX107-14001" fmla="*/ 9641996 w 12641071"/>
              <a:gd name="connsiteY107-14002" fmla="*/ 961152 h 5795240"/>
              <a:gd name="connsiteX108-14003" fmla="*/ 9651917 w 12641071"/>
              <a:gd name="connsiteY108-14004" fmla="*/ 940556 h 5795240"/>
              <a:gd name="connsiteX109-14005" fmla="*/ 11050508 w 12641071"/>
              <a:gd name="connsiteY109-14006" fmla="*/ 108150 h 5795240"/>
              <a:gd name="connsiteX110-14007" fmla="*/ 12641071 w 12641071"/>
              <a:gd name="connsiteY110-14008" fmla="*/ 1698711 h 5795240"/>
              <a:gd name="connsiteX111-14009" fmla="*/ 11371062 w 12641071"/>
              <a:gd name="connsiteY111-14010" fmla="*/ 3256960 h 5795240"/>
              <a:gd name="connsiteX112-14011" fmla="*/ 11215953 w 12641071"/>
              <a:gd name="connsiteY112-14012" fmla="*/ 3280632 h 5795240"/>
              <a:gd name="connsiteX113-14013" fmla="*/ 11142318 w 12641071"/>
              <a:gd name="connsiteY113-14014" fmla="*/ 3276914 h 5795240"/>
              <a:gd name="connsiteX114-14015" fmla="*/ 11215952 w 12641071"/>
              <a:gd name="connsiteY114-14016" fmla="*/ 3280632 h 5795240"/>
              <a:gd name="connsiteX115-14017" fmla="*/ 11213133 w 12641071"/>
              <a:gd name="connsiteY115-14018" fmla="*/ 3281062 h 5795240"/>
              <a:gd name="connsiteX116-14019" fmla="*/ 11116921 w 12641071"/>
              <a:gd name="connsiteY116-14020" fmla="*/ 3285921 h 5795240"/>
              <a:gd name="connsiteX117-14021" fmla="*/ 11050507 w 12641071"/>
              <a:gd name="connsiteY117-14022" fmla="*/ 3289274 h 5795240"/>
              <a:gd name="connsiteX118-14023" fmla="*/ 11006292 w 12641071"/>
              <a:gd name="connsiteY118-14024" fmla="*/ 3287041 h 5795240"/>
              <a:gd name="connsiteX119-14025" fmla="*/ 10937101 w 12641071"/>
              <a:gd name="connsiteY119-14026" fmla="*/ 3297601 h 5795240"/>
              <a:gd name="connsiteX120-14027" fmla="*/ 10144740 w 12641071"/>
              <a:gd name="connsiteY120-14028" fmla="*/ 4089962 h 5795240"/>
              <a:gd name="connsiteX121-14029" fmla="*/ 10130374 w 12641071"/>
              <a:gd name="connsiteY121-14030" fmla="*/ 4184101 h 5795240"/>
              <a:gd name="connsiteX122-14031" fmla="*/ 10130375 w 12641071"/>
              <a:gd name="connsiteY122-14032" fmla="*/ 4184103 h 5795240"/>
              <a:gd name="connsiteX123-14033" fmla="*/ 10130656 w 12641071"/>
              <a:gd name="connsiteY123-14034" fmla="*/ 4185950 h 5795240"/>
              <a:gd name="connsiteX124-14035" fmla="*/ 10138194 w 12641071"/>
              <a:gd name="connsiteY124-14036" fmla="*/ 4335228 h 5795240"/>
              <a:gd name="connsiteX125-14037" fmla="*/ 10137710 w 12641071"/>
              <a:gd name="connsiteY125-14038" fmla="*/ 4344822 h 5795240"/>
              <a:gd name="connsiteX126-14039" fmla="*/ 10133555 w 12641071"/>
              <a:gd name="connsiteY126-14040" fmla="*/ 4427096 h 5795240"/>
              <a:gd name="connsiteX127-14041" fmla="*/ 10129312 w 12641071"/>
              <a:gd name="connsiteY127-14042" fmla="*/ 4399289 h 5795240"/>
              <a:gd name="connsiteX128-14043" fmla="*/ 10126797 w 12641071"/>
              <a:gd name="connsiteY128-14044" fmla="*/ 4349498 h 5795240"/>
              <a:gd name="connsiteX129-14045" fmla="*/ 10126796 w 12641071"/>
              <a:gd name="connsiteY129-14046" fmla="*/ 4349498 h 5795240"/>
              <a:gd name="connsiteX130-14047" fmla="*/ 10129311 w 12641071"/>
              <a:gd name="connsiteY130-14048" fmla="*/ 4399289 h 5795240"/>
              <a:gd name="connsiteX131-14049" fmla="*/ 10133554 w 12641071"/>
              <a:gd name="connsiteY131-14050" fmla="*/ 4427096 h 5795240"/>
              <a:gd name="connsiteX132-14051" fmla="*/ 10130656 w 12641071"/>
              <a:gd name="connsiteY132-14052" fmla="*/ 4484506 h 5795240"/>
              <a:gd name="connsiteX133-14053" fmla="*/ 8678182 w 12641071"/>
              <a:gd name="connsiteY133-14054" fmla="*/ 5795240 h 5795240"/>
              <a:gd name="connsiteX134-14055" fmla="*/ 7467518 w 12641071"/>
              <a:gd name="connsiteY134-14056" fmla="*/ 5151535 h 5795240"/>
              <a:gd name="connsiteX135-14057" fmla="*/ 7419945 w 12641071"/>
              <a:gd name="connsiteY135-14058" fmla="*/ 5073228 h 5795240"/>
              <a:gd name="connsiteX136-14059" fmla="*/ 7394386 w 12641071"/>
              <a:gd name="connsiteY136-14060" fmla="*/ 5031156 h 5795240"/>
              <a:gd name="connsiteX137-14061" fmla="*/ 7367299 w 12641071"/>
              <a:gd name="connsiteY137-14062" fmla="*/ 4974928 h 5795240"/>
              <a:gd name="connsiteX138-14063" fmla="*/ 7332905 w 12641071"/>
              <a:gd name="connsiteY138-14064" fmla="*/ 4903531 h 5795240"/>
              <a:gd name="connsiteX139-14065" fmla="*/ 7320958 w 12641071"/>
              <a:gd name="connsiteY139-14066" fmla="*/ 4870887 h 5795240"/>
              <a:gd name="connsiteX140-14067" fmla="*/ 7322174 w 12641071"/>
              <a:gd name="connsiteY140-14068" fmla="*/ 4872361 h 5795240"/>
              <a:gd name="connsiteX141-14069" fmla="*/ 7362630 w 12641071"/>
              <a:gd name="connsiteY141-14070" fmla="*/ 4938954 h 5795240"/>
              <a:gd name="connsiteX142-14071" fmla="*/ 7380779 w 12641071"/>
              <a:gd name="connsiteY142-14072" fmla="*/ 4976628 h 5795240"/>
              <a:gd name="connsiteX143-14073" fmla="*/ 7391210 w 12641071"/>
              <a:gd name="connsiteY143-14074" fmla="*/ 4977944 h 5795240"/>
              <a:gd name="connsiteX144-14075" fmla="*/ 7380780 w 12641071"/>
              <a:gd name="connsiteY144-14076" fmla="*/ 4976628 h 5795240"/>
              <a:gd name="connsiteX145-14077" fmla="*/ 7362631 w 12641071"/>
              <a:gd name="connsiteY145-14078" fmla="*/ 4938954 h 5795240"/>
              <a:gd name="connsiteX146-14079" fmla="*/ 7322175 w 12641071"/>
              <a:gd name="connsiteY146-14080" fmla="*/ 4872361 h 5795240"/>
              <a:gd name="connsiteX147-14081" fmla="*/ 7320959 w 12641071"/>
              <a:gd name="connsiteY147-14082" fmla="*/ 4870887 h 5795240"/>
              <a:gd name="connsiteX148-14083" fmla="*/ 7283811 w 12641071"/>
              <a:gd name="connsiteY148-14084" fmla="*/ 4769391 h 5795240"/>
              <a:gd name="connsiteX149-14085" fmla="*/ 7272112 w 12641071"/>
              <a:gd name="connsiteY149-14086" fmla="*/ 4718630 h 5795240"/>
              <a:gd name="connsiteX150-14087" fmla="*/ 7272111 w 12641071"/>
              <a:gd name="connsiteY150-14088" fmla="*/ 4718630 h 5795240"/>
              <a:gd name="connsiteX151-14089" fmla="*/ 7283810 w 12641071"/>
              <a:gd name="connsiteY151-14090" fmla="*/ 4769391 h 5795240"/>
              <a:gd name="connsiteX152-14091" fmla="*/ 7320958 w 12641071"/>
              <a:gd name="connsiteY152-14092" fmla="*/ 4870887 h 5795240"/>
              <a:gd name="connsiteX153-14093" fmla="*/ 7223551 w 12641071"/>
              <a:gd name="connsiteY153-14094" fmla="*/ 4752829 h 5795240"/>
              <a:gd name="connsiteX154-14095" fmla="*/ 6652445 w 12641071"/>
              <a:gd name="connsiteY154-14096" fmla="*/ 4516269 h 5795240"/>
              <a:gd name="connsiteX155-14097" fmla="*/ 6200873 w 12641071"/>
              <a:gd name="connsiteY155-14098" fmla="*/ 4654206 h 5795240"/>
              <a:gd name="connsiteX156-14099" fmla="*/ 6088813 w 12641071"/>
              <a:gd name="connsiteY156-14100" fmla="*/ 4746663 h 5795240"/>
              <a:gd name="connsiteX157-14101" fmla="*/ 6043019 w 12641071"/>
              <a:gd name="connsiteY157-14102" fmla="*/ 4807902 h 5795240"/>
              <a:gd name="connsiteX158-14103" fmla="*/ 6043021 w 12641071"/>
              <a:gd name="connsiteY158-14104" fmla="*/ 4807902 h 5795240"/>
              <a:gd name="connsiteX159-14105" fmla="*/ 6023271 w 12641071"/>
              <a:gd name="connsiteY159-14106" fmla="*/ 4834312 h 5795240"/>
              <a:gd name="connsiteX160-14107" fmla="*/ 5970678 w 12641071"/>
              <a:gd name="connsiteY160-14108" fmla="*/ 4892181 h 5795240"/>
              <a:gd name="connsiteX161-14109" fmla="*/ 5982717 w 12641071"/>
              <a:gd name="connsiteY161-14110" fmla="*/ 4872361 h 5795240"/>
              <a:gd name="connsiteX162-14111" fmla="*/ 5970675 w 12641071"/>
              <a:gd name="connsiteY162-14112" fmla="*/ 4892181 h 5795240"/>
              <a:gd name="connsiteX163-14113" fmla="*/ 5935320 w 12641071"/>
              <a:gd name="connsiteY163-14114" fmla="*/ 4931081 h 5795240"/>
              <a:gd name="connsiteX164-14115" fmla="*/ 4971763 w 12641071"/>
              <a:gd name="connsiteY164-14116" fmla="*/ 5330200 h 5795240"/>
              <a:gd name="connsiteX165-14117" fmla="*/ 3716172 w 12641071"/>
              <a:gd name="connsiteY165-14118" fmla="*/ 4497938 h 5795240"/>
              <a:gd name="connsiteX166-14119" fmla="*/ 3710773 w 12641071"/>
              <a:gd name="connsiteY166-14120" fmla="*/ 4483182 h 5795240"/>
              <a:gd name="connsiteX167-14121" fmla="*/ 3710773 w 12641071"/>
              <a:gd name="connsiteY167-14122" fmla="*/ 4483181 h 5795240"/>
              <a:gd name="connsiteX168-14123" fmla="*/ 3674984 w 12641071"/>
              <a:gd name="connsiteY168-14124" fmla="*/ 4385402 h 5795240"/>
              <a:gd name="connsiteX169-14125" fmla="*/ 3670349 w 12641071"/>
              <a:gd name="connsiteY169-14126" fmla="*/ 4372742 h 5795240"/>
              <a:gd name="connsiteX170-14127" fmla="*/ 3659438 w 12641071"/>
              <a:gd name="connsiteY170-14128" fmla="*/ 4330309 h 5795240"/>
              <a:gd name="connsiteX171-14129" fmla="*/ 3672084 w 12641071"/>
              <a:gd name="connsiteY171-14130" fmla="*/ 4353606 h 5795240"/>
              <a:gd name="connsiteX172-14131" fmla="*/ 3659440 w 12641071"/>
              <a:gd name="connsiteY172-14132" fmla="*/ 4330309 h 5795240"/>
              <a:gd name="connsiteX173-14133" fmla="*/ 3613217 w 12641071"/>
              <a:gd name="connsiteY173-14134" fmla="*/ 4245153 h 5795240"/>
              <a:gd name="connsiteX174-14135" fmla="*/ 3083792 w 12641071"/>
              <a:gd name="connsiteY174-14136" fmla="*/ 3963660 h 5795240"/>
              <a:gd name="connsiteX175-14137" fmla="*/ 2835272 w 12641071"/>
              <a:gd name="connsiteY175-14138" fmla="*/ 4013833 h 5795240"/>
              <a:gd name="connsiteX176-14139" fmla="*/ 2820214 w 12641071"/>
              <a:gd name="connsiteY176-14140" fmla="*/ 4022007 h 5795240"/>
              <a:gd name="connsiteX177-14141" fmla="*/ 2820212 w 12641071"/>
              <a:gd name="connsiteY177-14142" fmla="*/ 4022008 h 5795240"/>
              <a:gd name="connsiteX178-14143" fmla="*/ 2820206 w 12641071"/>
              <a:gd name="connsiteY178-14144" fmla="*/ 4022011 h 5795240"/>
              <a:gd name="connsiteX179-14145" fmla="*/ 2813481 w 12641071"/>
              <a:gd name="connsiteY179-14146" fmla="*/ 4027041 h 5795240"/>
              <a:gd name="connsiteX180-14147" fmla="*/ 2762875 w 12641071"/>
              <a:gd name="connsiteY180-14148" fmla="*/ 4057784 h 5795240"/>
              <a:gd name="connsiteX181-14149" fmla="*/ 2762878 w 12641071"/>
              <a:gd name="connsiteY181-14150" fmla="*/ 4057784 h 5795240"/>
              <a:gd name="connsiteX182-14151" fmla="*/ 2694694 w 12641071"/>
              <a:gd name="connsiteY182-14152" fmla="*/ 4099208 h 5795240"/>
              <a:gd name="connsiteX183-14153" fmla="*/ 2726822 w 12641071"/>
              <a:gd name="connsiteY183-14154" fmla="*/ 4072700 h 5795240"/>
              <a:gd name="connsiteX184-14155" fmla="*/ 2757719 w 12641071"/>
              <a:gd name="connsiteY184-14156" fmla="*/ 4055929 h 5795240"/>
              <a:gd name="connsiteX185-14157" fmla="*/ 2757718 w 12641071"/>
              <a:gd name="connsiteY185-14158" fmla="*/ 4055928 h 5795240"/>
              <a:gd name="connsiteX186-14159" fmla="*/ 2726820 w 12641071"/>
              <a:gd name="connsiteY186-14160" fmla="*/ 4072700 h 5795240"/>
              <a:gd name="connsiteX187-14161" fmla="*/ 2694692 w 12641071"/>
              <a:gd name="connsiteY187-14162" fmla="*/ 4099208 h 5795240"/>
              <a:gd name="connsiteX188-14163" fmla="*/ 2664698 w 12641071"/>
              <a:gd name="connsiteY188-14164" fmla="*/ 4117431 h 5795240"/>
              <a:gd name="connsiteX189-14165" fmla="*/ 1804544 w 12641071"/>
              <a:gd name="connsiteY189-14166" fmla="*/ 4335229 h 5795240"/>
              <a:gd name="connsiteX190-14167" fmla="*/ 0 w 12641071"/>
              <a:gd name="connsiteY190-14168" fmla="*/ 2530685 h 5795240"/>
              <a:gd name="connsiteX191-14169" fmla="*/ 1804544 w 12641071"/>
              <a:gd name="connsiteY191-14170" fmla="*/ 726143 h 5795240"/>
              <a:gd name="connsiteX192-14171" fmla="*/ 3080549 w 12641071"/>
              <a:gd name="connsiteY192-14172" fmla="*/ 1254682 h 5795240"/>
              <a:gd name="connsiteX193-14173" fmla="*/ 3268676 w 12641071"/>
              <a:gd name="connsiteY193-14174" fmla="*/ 1461167 h 5795240"/>
              <a:gd name="connsiteX194-14175" fmla="*/ 3565826 w 12641071"/>
              <a:gd name="connsiteY194-14176" fmla="*/ 1551935 h 5795240"/>
              <a:gd name="connsiteX195-14177" fmla="*/ 4086504 w 12641071"/>
              <a:gd name="connsiteY195-14178" fmla="*/ 1127574 h 5795240"/>
              <a:gd name="connsiteX196-14179" fmla="*/ 4103078 w 12641071"/>
              <a:gd name="connsiteY196-14180" fmla="*/ 1004204 h 5795240"/>
              <a:gd name="connsiteX197-14181" fmla="*/ 5215874 w 12641071"/>
              <a:gd name="connsiteY197-14182" fmla="*/ 0 h 5795240"/>
              <a:gd name="connsiteX0-14183" fmla="*/ 5964869 w 12641071"/>
              <a:gd name="connsiteY0-14184" fmla="*/ 4795171 h 5795240"/>
              <a:gd name="connsiteX1-14185" fmla="*/ 6019264 w 12641071"/>
              <a:gd name="connsiteY1-14186" fmla="*/ 4804905 h 5795240"/>
              <a:gd name="connsiteX2-14187" fmla="*/ 6036570 w 12641071"/>
              <a:gd name="connsiteY2-14188" fmla="*/ 4807089 h 5795240"/>
              <a:gd name="connsiteX3-14189" fmla="*/ 6019265 w 12641071"/>
              <a:gd name="connsiteY3-14190" fmla="*/ 4804905 h 5795240"/>
              <a:gd name="connsiteX4-14191" fmla="*/ 5964869 w 12641071"/>
              <a:gd name="connsiteY4-14192" fmla="*/ 4795171 h 5795240"/>
              <a:gd name="connsiteX5-14193" fmla="*/ 3682364 w 12641071"/>
              <a:gd name="connsiteY5-14194" fmla="*/ 4386723 h 5795240"/>
              <a:gd name="connsiteX6-14195" fmla="*/ 3772428 w 12641071"/>
              <a:gd name="connsiteY6-14196" fmla="*/ 4402840 h 5795240"/>
              <a:gd name="connsiteX7-14197" fmla="*/ 3772428 w 12641071"/>
              <a:gd name="connsiteY7-14198" fmla="*/ 4402840 h 5795240"/>
              <a:gd name="connsiteX8-14199" fmla="*/ 3682364 w 12641071"/>
              <a:gd name="connsiteY8-14200" fmla="*/ 4386723 h 5795240"/>
              <a:gd name="connsiteX9-14201" fmla="*/ 6034389 w 12641071"/>
              <a:gd name="connsiteY9-14202" fmla="*/ 371047 h 5795240"/>
              <a:gd name="connsiteX10-14203" fmla="*/ 5912002 w 12641071"/>
              <a:gd name="connsiteY10-14204" fmla="*/ 413650 h 5795240"/>
              <a:gd name="connsiteX11-14205" fmla="*/ 5912002 w 12641071"/>
              <a:gd name="connsiteY11-14206" fmla="*/ 413650 h 5795240"/>
              <a:gd name="connsiteX12-14207" fmla="*/ 6034389 w 12641071"/>
              <a:gd name="connsiteY12-14208" fmla="*/ 371047 h 5795240"/>
              <a:gd name="connsiteX13-14209" fmla="*/ 5215874 w 12641071"/>
              <a:gd name="connsiteY13-14210" fmla="*/ 0 h 5795240"/>
              <a:gd name="connsiteX14-14211" fmla="*/ 5927386 w 12641071"/>
              <a:gd name="connsiteY14-14212" fmla="*/ 255427 h 5795240"/>
              <a:gd name="connsiteX15-14213" fmla="*/ 5974443 w 12641071"/>
              <a:gd name="connsiteY15-14214" fmla="*/ 298195 h 5795240"/>
              <a:gd name="connsiteX16-14215" fmla="*/ 5974448 w 12641071"/>
              <a:gd name="connsiteY16-14216" fmla="*/ 298200 h 5795240"/>
              <a:gd name="connsiteX17-14217" fmla="*/ 6006819 w 12641071"/>
              <a:gd name="connsiteY17-14218" fmla="*/ 327622 h 5795240"/>
              <a:gd name="connsiteX18-14219" fmla="*/ 6043427 w 12641071"/>
              <a:gd name="connsiteY18-14220" fmla="*/ 367901 h 5795240"/>
              <a:gd name="connsiteX19-14221" fmla="*/ 6043429 w 12641071"/>
              <a:gd name="connsiteY19-14222" fmla="*/ 367901 h 5795240"/>
              <a:gd name="connsiteX20-14223" fmla="*/ 6079014 w 12641071"/>
              <a:gd name="connsiteY20-14224" fmla="*/ 407056 h 5795240"/>
              <a:gd name="connsiteX21-14225" fmla="*/ 6105193 w 12641071"/>
              <a:gd name="connsiteY21-14226" fmla="*/ 442067 h 5795240"/>
              <a:gd name="connsiteX22-14227" fmla="*/ 6069206 w 12641071"/>
              <a:gd name="connsiteY22-14228" fmla="*/ 409359 h 5795240"/>
              <a:gd name="connsiteX23-14229" fmla="*/ 6105193 w 12641071"/>
              <a:gd name="connsiteY23-14230" fmla="*/ 442069 h 5795240"/>
              <a:gd name="connsiteX24-14231" fmla="*/ 6143408 w 12641071"/>
              <a:gd name="connsiteY24-14232" fmla="*/ 493169 h 5795240"/>
              <a:gd name="connsiteX25-14233" fmla="*/ 6143427 w 12641071"/>
              <a:gd name="connsiteY25-14234" fmla="*/ 493200 h 5795240"/>
              <a:gd name="connsiteX26-14235" fmla="*/ 6215965 w 12641071"/>
              <a:gd name="connsiteY26-14236" fmla="*/ 619406 h 5795240"/>
              <a:gd name="connsiteX27-14237" fmla="*/ 6234035 w 12641071"/>
              <a:gd name="connsiteY27-14238" fmla="*/ 658746 h 5795240"/>
              <a:gd name="connsiteX28-14239" fmla="*/ 6274009 w 12641071"/>
              <a:gd name="connsiteY28-14240" fmla="*/ 760197 h 5795240"/>
              <a:gd name="connsiteX29-14241" fmla="*/ 6287839 w 12641071"/>
              <a:gd name="connsiteY29-14242" fmla="*/ 801938 h 5795240"/>
              <a:gd name="connsiteX30-14243" fmla="*/ 6321546 w 12641071"/>
              <a:gd name="connsiteY30-14244" fmla="*/ 948207 h 5795240"/>
              <a:gd name="connsiteX31-14245" fmla="*/ 6256852 w 12641071"/>
              <a:gd name="connsiteY31-14246" fmla="*/ 708420 h 5795240"/>
              <a:gd name="connsiteX32-14247" fmla="*/ 6234035 w 12641071"/>
              <a:gd name="connsiteY32-14248" fmla="*/ 658746 h 5795240"/>
              <a:gd name="connsiteX33-14249" fmla="*/ 6224136 w 12641071"/>
              <a:gd name="connsiteY33-14250" fmla="*/ 633624 h 5795240"/>
              <a:gd name="connsiteX34-14251" fmla="*/ 6215965 w 12641071"/>
              <a:gd name="connsiteY34-14252" fmla="*/ 619406 h 5795240"/>
              <a:gd name="connsiteX35-14253" fmla="*/ 6205824 w 12641071"/>
              <a:gd name="connsiteY35-14254" fmla="*/ 597325 h 5795240"/>
              <a:gd name="connsiteX36-14255" fmla="*/ 6143427 w 12641071"/>
              <a:gd name="connsiteY36-14256" fmla="*/ 493200 h 5795240"/>
              <a:gd name="connsiteX37-14257" fmla="*/ 6143408 w 12641071"/>
              <a:gd name="connsiteY37-14258" fmla="*/ 493167 h 5795240"/>
              <a:gd name="connsiteX38-14259" fmla="*/ 6105193 w 12641071"/>
              <a:gd name="connsiteY38-14260" fmla="*/ 442067 h 5795240"/>
              <a:gd name="connsiteX39-14261" fmla="*/ 6141460 w 12641071"/>
              <a:gd name="connsiteY39-14262" fmla="*/ 475027 h 5795240"/>
              <a:gd name="connsiteX40-14263" fmla="*/ 6788665 w 12641071"/>
              <a:gd name="connsiteY40-14264" fmla="*/ 707369 h 5795240"/>
              <a:gd name="connsiteX41-14265" fmla="*/ 7184710 w 12641071"/>
              <a:gd name="connsiteY41-14266" fmla="*/ 627411 h 5795240"/>
              <a:gd name="connsiteX42-14267" fmla="*/ 7264545 w 12641071"/>
              <a:gd name="connsiteY42-14268" fmla="*/ 588952 h 5795240"/>
              <a:gd name="connsiteX43-14269" fmla="*/ 7213686 w 12641071"/>
              <a:gd name="connsiteY43-14270" fmla="*/ 626983 h 5795240"/>
              <a:gd name="connsiteX44-14271" fmla="*/ 7128319 w 12641071"/>
              <a:gd name="connsiteY44-14272" fmla="*/ 705504 h 5795240"/>
              <a:gd name="connsiteX45-14273" fmla="*/ 7083110 w 12641071"/>
              <a:gd name="connsiteY45-14274" fmla="*/ 757072 h 5795240"/>
              <a:gd name="connsiteX46-14275" fmla="*/ 7083111 w 12641071"/>
              <a:gd name="connsiteY46-14276" fmla="*/ 757072 h 5795240"/>
              <a:gd name="connsiteX47-14277" fmla="*/ 7128319 w 12641071"/>
              <a:gd name="connsiteY47-14278" fmla="*/ 705506 h 5795240"/>
              <a:gd name="connsiteX48-14279" fmla="*/ 7213686 w 12641071"/>
              <a:gd name="connsiteY48-14280" fmla="*/ 626984 h 5795240"/>
              <a:gd name="connsiteX49-14281" fmla="*/ 7264545 w 12641071"/>
              <a:gd name="connsiteY49-14282" fmla="*/ 588953 h 5795240"/>
              <a:gd name="connsiteX50-14283" fmla="*/ 7273651 w 12641071"/>
              <a:gd name="connsiteY50-14284" fmla="*/ 584566 h 5795240"/>
              <a:gd name="connsiteX51-14285" fmla="*/ 7314851 w 12641071"/>
              <a:gd name="connsiteY51-14286" fmla="*/ 559537 h 5795240"/>
              <a:gd name="connsiteX52-14287" fmla="*/ 7354131 w 12641071"/>
              <a:gd name="connsiteY52-14288" fmla="*/ 565467 h 5795240"/>
              <a:gd name="connsiteX53-14289" fmla="*/ 7429608 w 12641071"/>
              <a:gd name="connsiteY53-14290" fmla="*/ 586051 h 5795240"/>
              <a:gd name="connsiteX54-14291" fmla="*/ 7429611 w 12641071"/>
              <a:gd name="connsiteY54-14292" fmla="*/ 586050 h 5795240"/>
              <a:gd name="connsiteX55-14293" fmla="*/ 7354132 w 12641071"/>
              <a:gd name="connsiteY55-14294" fmla="*/ 565465 h 5795240"/>
              <a:gd name="connsiteX56-14295" fmla="*/ 7314853 w 12641071"/>
              <a:gd name="connsiteY56-14296" fmla="*/ 559536 h 5795240"/>
              <a:gd name="connsiteX57-14297" fmla="*/ 7314851 w 12641071"/>
              <a:gd name="connsiteY57-14298" fmla="*/ 559537 h 5795240"/>
              <a:gd name="connsiteX58-14299" fmla="*/ 7314849 w 12641071"/>
              <a:gd name="connsiteY58-14300" fmla="*/ 559537 h 5795240"/>
              <a:gd name="connsiteX59-14301" fmla="*/ 7273651 w 12641071"/>
              <a:gd name="connsiteY59-14302" fmla="*/ 584565 h 5795240"/>
              <a:gd name="connsiteX60-14303" fmla="*/ 7264545 w 12641071"/>
              <a:gd name="connsiteY60-14304" fmla="*/ 588952 h 5795240"/>
              <a:gd name="connsiteX61-14305" fmla="*/ 7296407 w 12641071"/>
              <a:gd name="connsiteY61-14306" fmla="*/ 565126 h 5795240"/>
              <a:gd name="connsiteX62-14307" fmla="*/ 7307447 w 12641071"/>
              <a:gd name="connsiteY62-14308" fmla="*/ 558419 h 5795240"/>
              <a:gd name="connsiteX63-14309" fmla="*/ 7307450 w 12641071"/>
              <a:gd name="connsiteY63-14310" fmla="*/ 558419 h 5795240"/>
              <a:gd name="connsiteX64-14311" fmla="*/ 7385004 w 12641071"/>
              <a:gd name="connsiteY64-14312" fmla="*/ 511303 h 5795240"/>
              <a:gd name="connsiteX65-14313" fmla="*/ 7391626 w 12641071"/>
              <a:gd name="connsiteY65-14314" fmla="*/ 508114 h 5795240"/>
              <a:gd name="connsiteX66-14315" fmla="*/ 7391631 w 12641071"/>
              <a:gd name="connsiteY66-14316" fmla="*/ 508110 h 5795240"/>
              <a:gd name="connsiteX67-14317" fmla="*/ 7478934 w 12641071"/>
              <a:gd name="connsiteY67-14318" fmla="*/ 466053 h 5795240"/>
              <a:gd name="connsiteX68-14319" fmla="*/ 7897193 w 12641071"/>
              <a:gd name="connsiteY68-14320" fmla="*/ 381611 h 5795240"/>
              <a:gd name="connsiteX69-14321" fmla="*/ 8788216 w 12641071"/>
              <a:gd name="connsiteY69-14322" fmla="*/ 855364 h 5795240"/>
              <a:gd name="connsiteX70-14323" fmla="*/ 8832362 w 12641071"/>
              <a:gd name="connsiteY70-14324" fmla="*/ 928030 h 5795240"/>
              <a:gd name="connsiteX71-14325" fmla="*/ 8832362 w 12641071"/>
              <a:gd name="connsiteY71-14326" fmla="*/ 928033 h 5795240"/>
              <a:gd name="connsiteX72-14327" fmla="*/ 8842040 w 12641071"/>
              <a:gd name="connsiteY72-14328" fmla="*/ 943961 h 5795240"/>
              <a:gd name="connsiteX73-14329" fmla="*/ 8856144 w 12641071"/>
              <a:gd name="connsiteY73-14330" fmla="*/ 973241 h 5795240"/>
              <a:gd name="connsiteX74-14331" fmla="*/ 8856145 w 12641071"/>
              <a:gd name="connsiteY74-14332" fmla="*/ 973241 h 5795240"/>
              <a:gd name="connsiteX75-14333" fmla="*/ 8878117 w 12641071"/>
              <a:gd name="connsiteY75-14334" fmla="*/ 1018851 h 5795240"/>
              <a:gd name="connsiteX76-14335" fmla="*/ 8877719 w 12641071"/>
              <a:gd name="connsiteY76-14336" fmla="*/ 1018369 h 5795240"/>
              <a:gd name="connsiteX77-14337" fmla="*/ 8853250 w 12641071"/>
              <a:gd name="connsiteY77-14338" fmla="*/ 973288 h 5795240"/>
              <a:gd name="connsiteX78-14339" fmla="*/ 8853249 w 12641071"/>
              <a:gd name="connsiteY78-14340" fmla="*/ 973288 h 5795240"/>
              <a:gd name="connsiteX79-14341" fmla="*/ 8853248 w 12641071"/>
              <a:gd name="connsiteY79-14342" fmla="*/ 973287 h 5795240"/>
              <a:gd name="connsiteX80-14343" fmla="*/ 8849677 w 12641071"/>
              <a:gd name="connsiteY80-14344" fmla="*/ 973341 h 5795240"/>
              <a:gd name="connsiteX81-14345" fmla="*/ 8641543 w 12641071"/>
              <a:gd name="connsiteY81-14346" fmla="*/ 916577 h 5795240"/>
              <a:gd name="connsiteX82-14347" fmla="*/ 8641545 w 12641071"/>
              <a:gd name="connsiteY82-14348" fmla="*/ 916580 h 5795240"/>
              <a:gd name="connsiteX83-14349" fmla="*/ 8849676 w 12641071"/>
              <a:gd name="connsiteY83-14350" fmla="*/ 973343 h 5795240"/>
              <a:gd name="connsiteX84-14351" fmla="*/ 8853248 w 12641071"/>
              <a:gd name="connsiteY84-14352" fmla="*/ 973288 h 5795240"/>
              <a:gd name="connsiteX85-14353" fmla="*/ 8877719 w 12641071"/>
              <a:gd name="connsiteY85-14354" fmla="*/ 1018371 h 5795240"/>
              <a:gd name="connsiteX86-14355" fmla="*/ 8878116 w 12641071"/>
              <a:gd name="connsiteY86-14356" fmla="*/ 1018851 h 5795240"/>
              <a:gd name="connsiteX87-14357" fmla="*/ 8887288 w 12641071"/>
              <a:gd name="connsiteY87-14358" fmla="*/ 1037892 h 5795240"/>
              <a:gd name="connsiteX88-14359" fmla="*/ 8949899 w 12641071"/>
              <a:gd name="connsiteY88-14360" fmla="*/ 1239592 h 5795240"/>
              <a:gd name="connsiteX89-14361" fmla="*/ 8968437 w 12641071"/>
              <a:gd name="connsiteY89-14362" fmla="*/ 1423482 h 5795240"/>
              <a:gd name="connsiteX90-14363" fmla="*/ 8949899 w 12641071"/>
              <a:gd name="connsiteY90-14364" fmla="*/ 1239591 h 5795240"/>
              <a:gd name="connsiteX91-14365" fmla="*/ 8887288 w 12641071"/>
              <a:gd name="connsiteY91-14366" fmla="*/ 1037890 h 5795240"/>
              <a:gd name="connsiteX92-14367" fmla="*/ 8878116 w 12641071"/>
              <a:gd name="connsiteY92-14368" fmla="*/ 1018851 h 5795240"/>
              <a:gd name="connsiteX93-14369" fmla="*/ 8931285 w 12641071"/>
              <a:gd name="connsiteY93-14370" fmla="*/ 1083292 h 5795240"/>
              <a:gd name="connsiteX94-14371" fmla="*/ 9241478 w 12641071"/>
              <a:gd name="connsiteY94-14372" fmla="*/ 1211778 h 5795240"/>
              <a:gd name="connsiteX95-14373" fmla="*/ 9605238 w 12641071"/>
              <a:gd name="connsiteY95-14374" fmla="*/ 1018369 h 5795240"/>
              <a:gd name="connsiteX96-14375" fmla="*/ 9636247 w 12641071"/>
              <a:gd name="connsiteY96-14376" fmla="*/ 961241 h 5795240"/>
              <a:gd name="connsiteX97-14377" fmla="*/ 9641995 w 12641071"/>
              <a:gd name="connsiteY97-14378" fmla="*/ 961152 h 5795240"/>
              <a:gd name="connsiteX98-14379" fmla="*/ 9584939 w 12641071"/>
              <a:gd name="connsiteY98-14380" fmla="*/ 1079594 h 5795240"/>
              <a:gd name="connsiteX99-14381" fmla="*/ 9546257 w 12641071"/>
              <a:gd name="connsiteY99-14382" fmla="*/ 1204206 h 5795240"/>
              <a:gd name="connsiteX100-14383" fmla="*/ 9584939 w 12641071"/>
              <a:gd name="connsiteY100-14384" fmla="*/ 1079596 h 5795240"/>
              <a:gd name="connsiteX101-14385" fmla="*/ 9641995 w 12641071"/>
              <a:gd name="connsiteY101-14386" fmla="*/ 961153 h 5795240"/>
              <a:gd name="connsiteX102-14387" fmla="*/ 9653069 w 12641071"/>
              <a:gd name="connsiteY102-14388" fmla="*/ 960983 h 5795240"/>
              <a:gd name="connsiteX103-14389" fmla="*/ 9801564 w 12641071"/>
              <a:gd name="connsiteY103-14390" fmla="*/ 1196828 h 5795240"/>
              <a:gd name="connsiteX104-14391" fmla="*/ 9801566 w 12641071"/>
              <a:gd name="connsiteY104-14392" fmla="*/ 1196828 h 5795240"/>
              <a:gd name="connsiteX105-14393" fmla="*/ 9653070 w 12641071"/>
              <a:gd name="connsiteY105-14394" fmla="*/ 960982 h 5795240"/>
              <a:gd name="connsiteX106-14395" fmla="*/ 9641996 w 12641071"/>
              <a:gd name="connsiteY106-14396" fmla="*/ 961152 h 5795240"/>
              <a:gd name="connsiteX107-14397" fmla="*/ 9651917 w 12641071"/>
              <a:gd name="connsiteY107-14398" fmla="*/ 940556 h 5795240"/>
              <a:gd name="connsiteX108-14399" fmla="*/ 11050508 w 12641071"/>
              <a:gd name="connsiteY108-14400" fmla="*/ 108150 h 5795240"/>
              <a:gd name="connsiteX109-14401" fmla="*/ 12641071 w 12641071"/>
              <a:gd name="connsiteY109-14402" fmla="*/ 1698711 h 5795240"/>
              <a:gd name="connsiteX110-14403" fmla="*/ 11371062 w 12641071"/>
              <a:gd name="connsiteY110-14404" fmla="*/ 3256960 h 5795240"/>
              <a:gd name="connsiteX111-14405" fmla="*/ 11215953 w 12641071"/>
              <a:gd name="connsiteY111-14406" fmla="*/ 3280632 h 5795240"/>
              <a:gd name="connsiteX112-14407" fmla="*/ 11142318 w 12641071"/>
              <a:gd name="connsiteY112-14408" fmla="*/ 3276914 h 5795240"/>
              <a:gd name="connsiteX113-14409" fmla="*/ 11215952 w 12641071"/>
              <a:gd name="connsiteY113-14410" fmla="*/ 3280632 h 5795240"/>
              <a:gd name="connsiteX114-14411" fmla="*/ 11213133 w 12641071"/>
              <a:gd name="connsiteY114-14412" fmla="*/ 3281062 h 5795240"/>
              <a:gd name="connsiteX115-14413" fmla="*/ 11116921 w 12641071"/>
              <a:gd name="connsiteY115-14414" fmla="*/ 3285921 h 5795240"/>
              <a:gd name="connsiteX116-14415" fmla="*/ 11050507 w 12641071"/>
              <a:gd name="connsiteY116-14416" fmla="*/ 3289274 h 5795240"/>
              <a:gd name="connsiteX117-14417" fmla="*/ 11006292 w 12641071"/>
              <a:gd name="connsiteY117-14418" fmla="*/ 3287041 h 5795240"/>
              <a:gd name="connsiteX118-14419" fmla="*/ 10937101 w 12641071"/>
              <a:gd name="connsiteY118-14420" fmla="*/ 3297601 h 5795240"/>
              <a:gd name="connsiteX119-14421" fmla="*/ 10144740 w 12641071"/>
              <a:gd name="connsiteY119-14422" fmla="*/ 4089962 h 5795240"/>
              <a:gd name="connsiteX120-14423" fmla="*/ 10130374 w 12641071"/>
              <a:gd name="connsiteY120-14424" fmla="*/ 4184101 h 5795240"/>
              <a:gd name="connsiteX121-14425" fmla="*/ 10130375 w 12641071"/>
              <a:gd name="connsiteY121-14426" fmla="*/ 4184103 h 5795240"/>
              <a:gd name="connsiteX122-14427" fmla="*/ 10130656 w 12641071"/>
              <a:gd name="connsiteY122-14428" fmla="*/ 4185950 h 5795240"/>
              <a:gd name="connsiteX123-14429" fmla="*/ 10138194 w 12641071"/>
              <a:gd name="connsiteY123-14430" fmla="*/ 4335228 h 5795240"/>
              <a:gd name="connsiteX124-14431" fmla="*/ 10137710 w 12641071"/>
              <a:gd name="connsiteY124-14432" fmla="*/ 4344822 h 5795240"/>
              <a:gd name="connsiteX125-14433" fmla="*/ 10133555 w 12641071"/>
              <a:gd name="connsiteY125-14434" fmla="*/ 4427096 h 5795240"/>
              <a:gd name="connsiteX126-14435" fmla="*/ 10129312 w 12641071"/>
              <a:gd name="connsiteY126-14436" fmla="*/ 4399289 h 5795240"/>
              <a:gd name="connsiteX127-14437" fmla="*/ 10126797 w 12641071"/>
              <a:gd name="connsiteY127-14438" fmla="*/ 4349498 h 5795240"/>
              <a:gd name="connsiteX128-14439" fmla="*/ 10126796 w 12641071"/>
              <a:gd name="connsiteY128-14440" fmla="*/ 4349498 h 5795240"/>
              <a:gd name="connsiteX129-14441" fmla="*/ 10129311 w 12641071"/>
              <a:gd name="connsiteY129-14442" fmla="*/ 4399289 h 5795240"/>
              <a:gd name="connsiteX130-14443" fmla="*/ 10133554 w 12641071"/>
              <a:gd name="connsiteY130-14444" fmla="*/ 4427096 h 5795240"/>
              <a:gd name="connsiteX131-14445" fmla="*/ 10130656 w 12641071"/>
              <a:gd name="connsiteY131-14446" fmla="*/ 4484506 h 5795240"/>
              <a:gd name="connsiteX132-14447" fmla="*/ 8678182 w 12641071"/>
              <a:gd name="connsiteY132-14448" fmla="*/ 5795240 h 5795240"/>
              <a:gd name="connsiteX133-14449" fmla="*/ 7467518 w 12641071"/>
              <a:gd name="connsiteY133-14450" fmla="*/ 5151535 h 5795240"/>
              <a:gd name="connsiteX134-14451" fmla="*/ 7419945 w 12641071"/>
              <a:gd name="connsiteY134-14452" fmla="*/ 5073228 h 5795240"/>
              <a:gd name="connsiteX135-14453" fmla="*/ 7394386 w 12641071"/>
              <a:gd name="connsiteY135-14454" fmla="*/ 5031156 h 5795240"/>
              <a:gd name="connsiteX136-14455" fmla="*/ 7367299 w 12641071"/>
              <a:gd name="connsiteY136-14456" fmla="*/ 4974928 h 5795240"/>
              <a:gd name="connsiteX137-14457" fmla="*/ 7332905 w 12641071"/>
              <a:gd name="connsiteY137-14458" fmla="*/ 4903531 h 5795240"/>
              <a:gd name="connsiteX138-14459" fmla="*/ 7320958 w 12641071"/>
              <a:gd name="connsiteY138-14460" fmla="*/ 4870887 h 5795240"/>
              <a:gd name="connsiteX139-14461" fmla="*/ 7322174 w 12641071"/>
              <a:gd name="connsiteY139-14462" fmla="*/ 4872361 h 5795240"/>
              <a:gd name="connsiteX140-14463" fmla="*/ 7362630 w 12641071"/>
              <a:gd name="connsiteY140-14464" fmla="*/ 4938954 h 5795240"/>
              <a:gd name="connsiteX141-14465" fmla="*/ 7380779 w 12641071"/>
              <a:gd name="connsiteY141-14466" fmla="*/ 4976628 h 5795240"/>
              <a:gd name="connsiteX142-14467" fmla="*/ 7391210 w 12641071"/>
              <a:gd name="connsiteY142-14468" fmla="*/ 4977944 h 5795240"/>
              <a:gd name="connsiteX143-14469" fmla="*/ 7380780 w 12641071"/>
              <a:gd name="connsiteY143-14470" fmla="*/ 4976628 h 5795240"/>
              <a:gd name="connsiteX144-14471" fmla="*/ 7362631 w 12641071"/>
              <a:gd name="connsiteY144-14472" fmla="*/ 4938954 h 5795240"/>
              <a:gd name="connsiteX145-14473" fmla="*/ 7322175 w 12641071"/>
              <a:gd name="connsiteY145-14474" fmla="*/ 4872361 h 5795240"/>
              <a:gd name="connsiteX146-14475" fmla="*/ 7320959 w 12641071"/>
              <a:gd name="connsiteY146-14476" fmla="*/ 4870887 h 5795240"/>
              <a:gd name="connsiteX147-14477" fmla="*/ 7283811 w 12641071"/>
              <a:gd name="connsiteY147-14478" fmla="*/ 4769391 h 5795240"/>
              <a:gd name="connsiteX148-14479" fmla="*/ 7272112 w 12641071"/>
              <a:gd name="connsiteY148-14480" fmla="*/ 4718630 h 5795240"/>
              <a:gd name="connsiteX149-14481" fmla="*/ 7272111 w 12641071"/>
              <a:gd name="connsiteY149-14482" fmla="*/ 4718630 h 5795240"/>
              <a:gd name="connsiteX150-14483" fmla="*/ 7283810 w 12641071"/>
              <a:gd name="connsiteY150-14484" fmla="*/ 4769391 h 5795240"/>
              <a:gd name="connsiteX151-14485" fmla="*/ 7320958 w 12641071"/>
              <a:gd name="connsiteY151-14486" fmla="*/ 4870887 h 5795240"/>
              <a:gd name="connsiteX152-14487" fmla="*/ 7223551 w 12641071"/>
              <a:gd name="connsiteY152-14488" fmla="*/ 4752829 h 5795240"/>
              <a:gd name="connsiteX153-14489" fmla="*/ 6652445 w 12641071"/>
              <a:gd name="connsiteY153-14490" fmla="*/ 4516269 h 5795240"/>
              <a:gd name="connsiteX154-14491" fmla="*/ 6200873 w 12641071"/>
              <a:gd name="connsiteY154-14492" fmla="*/ 4654206 h 5795240"/>
              <a:gd name="connsiteX155-14493" fmla="*/ 6088813 w 12641071"/>
              <a:gd name="connsiteY155-14494" fmla="*/ 4746663 h 5795240"/>
              <a:gd name="connsiteX156-14495" fmla="*/ 6043019 w 12641071"/>
              <a:gd name="connsiteY156-14496" fmla="*/ 4807902 h 5795240"/>
              <a:gd name="connsiteX157-14497" fmla="*/ 6043021 w 12641071"/>
              <a:gd name="connsiteY157-14498" fmla="*/ 4807902 h 5795240"/>
              <a:gd name="connsiteX158-14499" fmla="*/ 6023271 w 12641071"/>
              <a:gd name="connsiteY158-14500" fmla="*/ 4834312 h 5795240"/>
              <a:gd name="connsiteX159-14501" fmla="*/ 5970678 w 12641071"/>
              <a:gd name="connsiteY159-14502" fmla="*/ 4892181 h 5795240"/>
              <a:gd name="connsiteX160-14503" fmla="*/ 5982717 w 12641071"/>
              <a:gd name="connsiteY160-14504" fmla="*/ 4872361 h 5795240"/>
              <a:gd name="connsiteX161-14505" fmla="*/ 5970675 w 12641071"/>
              <a:gd name="connsiteY161-14506" fmla="*/ 4892181 h 5795240"/>
              <a:gd name="connsiteX162-14507" fmla="*/ 5935320 w 12641071"/>
              <a:gd name="connsiteY162-14508" fmla="*/ 4931081 h 5795240"/>
              <a:gd name="connsiteX163-14509" fmla="*/ 4971763 w 12641071"/>
              <a:gd name="connsiteY163-14510" fmla="*/ 5330200 h 5795240"/>
              <a:gd name="connsiteX164-14511" fmla="*/ 3716172 w 12641071"/>
              <a:gd name="connsiteY164-14512" fmla="*/ 4497938 h 5795240"/>
              <a:gd name="connsiteX165-14513" fmla="*/ 3710773 w 12641071"/>
              <a:gd name="connsiteY165-14514" fmla="*/ 4483182 h 5795240"/>
              <a:gd name="connsiteX166-14515" fmla="*/ 3710773 w 12641071"/>
              <a:gd name="connsiteY166-14516" fmla="*/ 4483181 h 5795240"/>
              <a:gd name="connsiteX167-14517" fmla="*/ 3674984 w 12641071"/>
              <a:gd name="connsiteY167-14518" fmla="*/ 4385402 h 5795240"/>
              <a:gd name="connsiteX168-14519" fmla="*/ 3670349 w 12641071"/>
              <a:gd name="connsiteY168-14520" fmla="*/ 4372742 h 5795240"/>
              <a:gd name="connsiteX169-14521" fmla="*/ 3659438 w 12641071"/>
              <a:gd name="connsiteY169-14522" fmla="*/ 4330309 h 5795240"/>
              <a:gd name="connsiteX170-14523" fmla="*/ 3672084 w 12641071"/>
              <a:gd name="connsiteY170-14524" fmla="*/ 4353606 h 5795240"/>
              <a:gd name="connsiteX171-14525" fmla="*/ 3659440 w 12641071"/>
              <a:gd name="connsiteY171-14526" fmla="*/ 4330309 h 5795240"/>
              <a:gd name="connsiteX172-14527" fmla="*/ 3613217 w 12641071"/>
              <a:gd name="connsiteY172-14528" fmla="*/ 4245153 h 5795240"/>
              <a:gd name="connsiteX173-14529" fmla="*/ 3083792 w 12641071"/>
              <a:gd name="connsiteY173-14530" fmla="*/ 3963660 h 5795240"/>
              <a:gd name="connsiteX174-14531" fmla="*/ 2835272 w 12641071"/>
              <a:gd name="connsiteY174-14532" fmla="*/ 4013833 h 5795240"/>
              <a:gd name="connsiteX175-14533" fmla="*/ 2820214 w 12641071"/>
              <a:gd name="connsiteY175-14534" fmla="*/ 4022007 h 5795240"/>
              <a:gd name="connsiteX176-14535" fmla="*/ 2820212 w 12641071"/>
              <a:gd name="connsiteY176-14536" fmla="*/ 4022008 h 5795240"/>
              <a:gd name="connsiteX177-14537" fmla="*/ 2820206 w 12641071"/>
              <a:gd name="connsiteY177-14538" fmla="*/ 4022011 h 5795240"/>
              <a:gd name="connsiteX178-14539" fmla="*/ 2813481 w 12641071"/>
              <a:gd name="connsiteY178-14540" fmla="*/ 4027041 h 5795240"/>
              <a:gd name="connsiteX179-14541" fmla="*/ 2762875 w 12641071"/>
              <a:gd name="connsiteY179-14542" fmla="*/ 4057784 h 5795240"/>
              <a:gd name="connsiteX180-14543" fmla="*/ 2762878 w 12641071"/>
              <a:gd name="connsiteY180-14544" fmla="*/ 4057784 h 5795240"/>
              <a:gd name="connsiteX181-14545" fmla="*/ 2694694 w 12641071"/>
              <a:gd name="connsiteY181-14546" fmla="*/ 4099208 h 5795240"/>
              <a:gd name="connsiteX182-14547" fmla="*/ 2726822 w 12641071"/>
              <a:gd name="connsiteY182-14548" fmla="*/ 4072700 h 5795240"/>
              <a:gd name="connsiteX183-14549" fmla="*/ 2757719 w 12641071"/>
              <a:gd name="connsiteY183-14550" fmla="*/ 4055929 h 5795240"/>
              <a:gd name="connsiteX184-14551" fmla="*/ 2757718 w 12641071"/>
              <a:gd name="connsiteY184-14552" fmla="*/ 4055928 h 5795240"/>
              <a:gd name="connsiteX185-14553" fmla="*/ 2726820 w 12641071"/>
              <a:gd name="connsiteY185-14554" fmla="*/ 4072700 h 5795240"/>
              <a:gd name="connsiteX186-14555" fmla="*/ 2694692 w 12641071"/>
              <a:gd name="connsiteY186-14556" fmla="*/ 4099208 h 5795240"/>
              <a:gd name="connsiteX187-14557" fmla="*/ 2664698 w 12641071"/>
              <a:gd name="connsiteY187-14558" fmla="*/ 4117431 h 5795240"/>
              <a:gd name="connsiteX188-14559" fmla="*/ 1804544 w 12641071"/>
              <a:gd name="connsiteY188-14560" fmla="*/ 4335229 h 5795240"/>
              <a:gd name="connsiteX189-14561" fmla="*/ 0 w 12641071"/>
              <a:gd name="connsiteY189-14562" fmla="*/ 2530685 h 5795240"/>
              <a:gd name="connsiteX190-14563" fmla="*/ 1804544 w 12641071"/>
              <a:gd name="connsiteY190-14564" fmla="*/ 726143 h 5795240"/>
              <a:gd name="connsiteX191-14565" fmla="*/ 3080549 w 12641071"/>
              <a:gd name="connsiteY191-14566" fmla="*/ 1254682 h 5795240"/>
              <a:gd name="connsiteX192-14567" fmla="*/ 3268676 w 12641071"/>
              <a:gd name="connsiteY192-14568" fmla="*/ 1461167 h 5795240"/>
              <a:gd name="connsiteX193-14569" fmla="*/ 3565826 w 12641071"/>
              <a:gd name="connsiteY193-14570" fmla="*/ 1551935 h 5795240"/>
              <a:gd name="connsiteX194-14571" fmla="*/ 4086504 w 12641071"/>
              <a:gd name="connsiteY194-14572" fmla="*/ 1127574 h 5795240"/>
              <a:gd name="connsiteX195-14573" fmla="*/ 4103078 w 12641071"/>
              <a:gd name="connsiteY195-14574" fmla="*/ 1004204 h 5795240"/>
              <a:gd name="connsiteX196-14575" fmla="*/ 5215874 w 12641071"/>
              <a:gd name="connsiteY196-14576" fmla="*/ 0 h 5795240"/>
              <a:gd name="connsiteX0-14577" fmla="*/ 5964869 w 12641071"/>
              <a:gd name="connsiteY0-14578" fmla="*/ 4795171 h 5795240"/>
              <a:gd name="connsiteX1-14579" fmla="*/ 6019264 w 12641071"/>
              <a:gd name="connsiteY1-14580" fmla="*/ 4804905 h 5795240"/>
              <a:gd name="connsiteX2-14581" fmla="*/ 6036570 w 12641071"/>
              <a:gd name="connsiteY2-14582" fmla="*/ 4807089 h 5795240"/>
              <a:gd name="connsiteX3-14583" fmla="*/ 6019265 w 12641071"/>
              <a:gd name="connsiteY3-14584" fmla="*/ 4804905 h 5795240"/>
              <a:gd name="connsiteX4-14585" fmla="*/ 5964869 w 12641071"/>
              <a:gd name="connsiteY4-14586" fmla="*/ 4795171 h 5795240"/>
              <a:gd name="connsiteX5-14587" fmla="*/ 3682364 w 12641071"/>
              <a:gd name="connsiteY5-14588" fmla="*/ 4386723 h 5795240"/>
              <a:gd name="connsiteX6-14589" fmla="*/ 3772428 w 12641071"/>
              <a:gd name="connsiteY6-14590" fmla="*/ 4402840 h 5795240"/>
              <a:gd name="connsiteX7-14591" fmla="*/ 3772428 w 12641071"/>
              <a:gd name="connsiteY7-14592" fmla="*/ 4402840 h 5795240"/>
              <a:gd name="connsiteX8-14593" fmla="*/ 3682364 w 12641071"/>
              <a:gd name="connsiteY8-14594" fmla="*/ 4386723 h 5795240"/>
              <a:gd name="connsiteX9-14595" fmla="*/ 6034389 w 12641071"/>
              <a:gd name="connsiteY9-14596" fmla="*/ 371047 h 5795240"/>
              <a:gd name="connsiteX10-14597" fmla="*/ 5912002 w 12641071"/>
              <a:gd name="connsiteY10-14598" fmla="*/ 413650 h 5795240"/>
              <a:gd name="connsiteX11-14599" fmla="*/ 5912002 w 12641071"/>
              <a:gd name="connsiteY11-14600" fmla="*/ 413650 h 5795240"/>
              <a:gd name="connsiteX12-14601" fmla="*/ 6034389 w 12641071"/>
              <a:gd name="connsiteY12-14602" fmla="*/ 371047 h 5795240"/>
              <a:gd name="connsiteX13-14603" fmla="*/ 5215874 w 12641071"/>
              <a:gd name="connsiteY13-14604" fmla="*/ 0 h 5795240"/>
              <a:gd name="connsiteX14-14605" fmla="*/ 5927386 w 12641071"/>
              <a:gd name="connsiteY14-14606" fmla="*/ 255427 h 5795240"/>
              <a:gd name="connsiteX15-14607" fmla="*/ 5974443 w 12641071"/>
              <a:gd name="connsiteY15-14608" fmla="*/ 298195 h 5795240"/>
              <a:gd name="connsiteX16-14609" fmla="*/ 5974448 w 12641071"/>
              <a:gd name="connsiteY16-14610" fmla="*/ 298200 h 5795240"/>
              <a:gd name="connsiteX17-14611" fmla="*/ 6006819 w 12641071"/>
              <a:gd name="connsiteY17-14612" fmla="*/ 327622 h 5795240"/>
              <a:gd name="connsiteX18-14613" fmla="*/ 6043427 w 12641071"/>
              <a:gd name="connsiteY18-14614" fmla="*/ 367901 h 5795240"/>
              <a:gd name="connsiteX19-14615" fmla="*/ 6043429 w 12641071"/>
              <a:gd name="connsiteY19-14616" fmla="*/ 367901 h 5795240"/>
              <a:gd name="connsiteX20-14617" fmla="*/ 6079014 w 12641071"/>
              <a:gd name="connsiteY20-14618" fmla="*/ 407056 h 5795240"/>
              <a:gd name="connsiteX21-14619" fmla="*/ 6105193 w 12641071"/>
              <a:gd name="connsiteY21-14620" fmla="*/ 442067 h 5795240"/>
              <a:gd name="connsiteX22-14621" fmla="*/ 6069206 w 12641071"/>
              <a:gd name="connsiteY22-14622" fmla="*/ 409359 h 5795240"/>
              <a:gd name="connsiteX23-14623" fmla="*/ 6105193 w 12641071"/>
              <a:gd name="connsiteY23-14624" fmla="*/ 442069 h 5795240"/>
              <a:gd name="connsiteX24-14625" fmla="*/ 6143408 w 12641071"/>
              <a:gd name="connsiteY24-14626" fmla="*/ 493169 h 5795240"/>
              <a:gd name="connsiteX25-14627" fmla="*/ 6143427 w 12641071"/>
              <a:gd name="connsiteY25-14628" fmla="*/ 493200 h 5795240"/>
              <a:gd name="connsiteX26-14629" fmla="*/ 6215965 w 12641071"/>
              <a:gd name="connsiteY26-14630" fmla="*/ 619406 h 5795240"/>
              <a:gd name="connsiteX27-14631" fmla="*/ 6234035 w 12641071"/>
              <a:gd name="connsiteY27-14632" fmla="*/ 658746 h 5795240"/>
              <a:gd name="connsiteX28-14633" fmla="*/ 6274009 w 12641071"/>
              <a:gd name="connsiteY28-14634" fmla="*/ 760197 h 5795240"/>
              <a:gd name="connsiteX29-14635" fmla="*/ 6321546 w 12641071"/>
              <a:gd name="connsiteY29-14636" fmla="*/ 948207 h 5795240"/>
              <a:gd name="connsiteX30-14637" fmla="*/ 6256852 w 12641071"/>
              <a:gd name="connsiteY30-14638" fmla="*/ 708420 h 5795240"/>
              <a:gd name="connsiteX31-14639" fmla="*/ 6234035 w 12641071"/>
              <a:gd name="connsiteY31-14640" fmla="*/ 658746 h 5795240"/>
              <a:gd name="connsiteX32-14641" fmla="*/ 6224136 w 12641071"/>
              <a:gd name="connsiteY32-14642" fmla="*/ 633624 h 5795240"/>
              <a:gd name="connsiteX33-14643" fmla="*/ 6215965 w 12641071"/>
              <a:gd name="connsiteY33-14644" fmla="*/ 619406 h 5795240"/>
              <a:gd name="connsiteX34-14645" fmla="*/ 6205824 w 12641071"/>
              <a:gd name="connsiteY34-14646" fmla="*/ 597325 h 5795240"/>
              <a:gd name="connsiteX35-14647" fmla="*/ 6143427 w 12641071"/>
              <a:gd name="connsiteY35-14648" fmla="*/ 493200 h 5795240"/>
              <a:gd name="connsiteX36-14649" fmla="*/ 6143408 w 12641071"/>
              <a:gd name="connsiteY36-14650" fmla="*/ 493167 h 5795240"/>
              <a:gd name="connsiteX37-14651" fmla="*/ 6105193 w 12641071"/>
              <a:gd name="connsiteY37-14652" fmla="*/ 442067 h 5795240"/>
              <a:gd name="connsiteX38-14653" fmla="*/ 6141460 w 12641071"/>
              <a:gd name="connsiteY38-14654" fmla="*/ 475027 h 5795240"/>
              <a:gd name="connsiteX39-14655" fmla="*/ 6788665 w 12641071"/>
              <a:gd name="connsiteY39-14656" fmla="*/ 707369 h 5795240"/>
              <a:gd name="connsiteX40-14657" fmla="*/ 7184710 w 12641071"/>
              <a:gd name="connsiteY40-14658" fmla="*/ 627411 h 5795240"/>
              <a:gd name="connsiteX41-14659" fmla="*/ 7264545 w 12641071"/>
              <a:gd name="connsiteY41-14660" fmla="*/ 588952 h 5795240"/>
              <a:gd name="connsiteX42-14661" fmla="*/ 7213686 w 12641071"/>
              <a:gd name="connsiteY42-14662" fmla="*/ 626983 h 5795240"/>
              <a:gd name="connsiteX43-14663" fmla="*/ 7128319 w 12641071"/>
              <a:gd name="connsiteY43-14664" fmla="*/ 705504 h 5795240"/>
              <a:gd name="connsiteX44-14665" fmla="*/ 7083110 w 12641071"/>
              <a:gd name="connsiteY44-14666" fmla="*/ 757072 h 5795240"/>
              <a:gd name="connsiteX45-14667" fmla="*/ 7083111 w 12641071"/>
              <a:gd name="connsiteY45-14668" fmla="*/ 757072 h 5795240"/>
              <a:gd name="connsiteX46-14669" fmla="*/ 7128319 w 12641071"/>
              <a:gd name="connsiteY46-14670" fmla="*/ 705506 h 5795240"/>
              <a:gd name="connsiteX47-14671" fmla="*/ 7213686 w 12641071"/>
              <a:gd name="connsiteY47-14672" fmla="*/ 626984 h 5795240"/>
              <a:gd name="connsiteX48-14673" fmla="*/ 7264545 w 12641071"/>
              <a:gd name="connsiteY48-14674" fmla="*/ 588953 h 5795240"/>
              <a:gd name="connsiteX49-14675" fmla="*/ 7273651 w 12641071"/>
              <a:gd name="connsiteY49-14676" fmla="*/ 584566 h 5795240"/>
              <a:gd name="connsiteX50-14677" fmla="*/ 7314851 w 12641071"/>
              <a:gd name="connsiteY50-14678" fmla="*/ 559537 h 5795240"/>
              <a:gd name="connsiteX51-14679" fmla="*/ 7354131 w 12641071"/>
              <a:gd name="connsiteY51-14680" fmla="*/ 565467 h 5795240"/>
              <a:gd name="connsiteX52-14681" fmla="*/ 7429608 w 12641071"/>
              <a:gd name="connsiteY52-14682" fmla="*/ 586051 h 5795240"/>
              <a:gd name="connsiteX53-14683" fmla="*/ 7429611 w 12641071"/>
              <a:gd name="connsiteY53-14684" fmla="*/ 586050 h 5795240"/>
              <a:gd name="connsiteX54-14685" fmla="*/ 7354132 w 12641071"/>
              <a:gd name="connsiteY54-14686" fmla="*/ 565465 h 5795240"/>
              <a:gd name="connsiteX55-14687" fmla="*/ 7314853 w 12641071"/>
              <a:gd name="connsiteY55-14688" fmla="*/ 559536 h 5795240"/>
              <a:gd name="connsiteX56-14689" fmla="*/ 7314851 w 12641071"/>
              <a:gd name="connsiteY56-14690" fmla="*/ 559537 h 5795240"/>
              <a:gd name="connsiteX57-14691" fmla="*/ 7314849 w 12641071"/>
              <a:gd name="connsiteY57-14692" fmla="*/ 559537 h 5795240"/>
              <a:gd name="connsiteX58-14693" fmla="*/ 7273651 w 12641071"/>
              <a:gd name="connsiteY58-14694" fmla="*/ 584565 h 5795240"/>
              <a:gd name="connsiteX59-14695" fmla="*/ 7264545 w 12641071"/>
              <a:gd name="connsiteY59-14696" fmla="*/ 588952 h 5795240"/>
              <a:gd name="connsiteX60-14697" fmla="*/ 7296407 w 12641071"/>
              <a:gd name="connsiteY60-14698" fmla="*/ 565126 h 5795240"/>
              <a:gd name="connsiteX61-14699" fmla="*/ 7307447 w 12641071"/>
              <a:gd name="connsiteY61-14700" fmla="*/ 558419 h 5795240"/>
              <a:gd name="connsiteX62-14701" fmla="*/ 7307450 w 12641071"/>
              <a:gd name="connsiteY62-14702" fmla="*/ 558419 h 5795240"/>
              <a:gd name="connsiteX63-14703" fmla="*/ 7385004 w 12641071"/>
              <a:gd name="connsiteY63-14704" fmla="*/ 511303 h 5795240"/>
              <a:gd name="connsiteX64-14705" fmla="*/ 7391626 w 12641071"/>
              <a:gd name="connsiteY64-14706" fmla="*/ 508114 h 5795240"/>
              <a:gd name="connsiteX65-14707" fmla="*/ 7391631 w 12641071"/>
              <a:gd name="connsiteY65-14708" fmla="*/ 508110 h 5795240"/>
              <a:gd name="connsiteX66-14709" fmla="*/ 7478934 w 12641071"/>
              <a:gd name="connsiteY66-14710" fmla="*/ 466053 h 5795240"/>
              <a:gd name="connsiteX67-14711" fmla="*/ 7897193 w 12641071"/>
              <a:gd name="connsiteY67-14712" fmla="*/ 381611 h 5795240"/>
              <a:gd name="connsiteX68-14713" fmla="*/ 8788216 w 12641071"/>
              <a:gd name="connsiteY68-14714" fmla="*/ 855364 h 5795240"/>
              <a:gd name="connsiteX69-14715" fmla="*/ 8832362 w 12641071"/>
              <a:gd name="connsiteY69-14716" fmla="*/ 928030 h 5795240"/>
              <a:gd name="connsiteX70-14717" fmla="*/ 8832362 w 12641071"/>
              <a:gd name="connsiteY70-14718" fmla="*/ 928033 h 5795240"/>
              <a:gd name="connsiteX71-14719" fmla="*/ 8842040 w 12641071"/>
              <a:gd name="connsiteY71-14720" fmla="*/ 943961 h 5795240"/>
              <a:gd name="connsiteX72-14721" fmla="*/ 8856144 w 12641071"/>
              <a:gd name="connsiteY72-14722" fmla="*/ 973241 h 5795240"/>
              <a:gd name="connsiteX73-14723" fmla="*/ 8856145 w 12641071"/>
              <a:gd name="connsiteY73-14724" fmla="*/ 973241 h 5795240"/>
              <a:gd name="connsiteX74-14725" fmla="*/ 8878117 w 12641071"/>
              <a:gd name="connsiteY74-14726" fmla="*/ 1018851 h 5795240"/>
              <a:gd name="connsiteX75-14727" fmla="*/ 8877719 w 12641071"/>
              <a:gd name="connsiteY75-14728" fmla="*/ 1018369 h 5795240"/>
              <a:gd name="connsiteX76-14729" fmla="*/ 8853250 w 12641071"/>
              <a:gd name="connsiteY76-14730" fmla="*/ 973288 h 5795240"/>
              <a:gd name="connsiteX77-14731" fmla="*/ 8853249 w 12641071"/>
              <a:gd name="connsiteY77-14732" fmla="*/ 973288 h 5795240"/>
              <a:gd name="connsiteX78-14733" fmla="*/ 8853248 w 12641071"/>
              <a:gd name="connsiteY78-14734" fmla="*/ 973287 h 5795240"/>
              <a:gd name="connsiteX79-14735" fmla="*/ 8849677 w 12641071"/>
              <a:gd name="connsiteY79-14736" fmla="*/ 973341 h 5795240"/>
              <a:gd name="connsiteX80-14737" fmla="*/ 8641543 w 12641071"/>
              <a:gd name="connsiteY80-14738" fmla="*/ 916577 h 5795240"/>
              <a:gd name="connsiteX81-14739" fmla="*/ 8641545 w 12641071"/>
              <a:gd name="connsiteY81-14740" fmla="*/ 916580 h 5795240"/>
              <a:gd name="connsiteX82-14741" fmla="*/ 8849676 w 12641071"/>
              <a:gd name="connsiteY82-14742" fmla="*/ 973343 h 5795240"/>
              <a:gd name="connsiteX83-14743" fmla="*/ 8853248 w 12641071"/>
              <a:gd name="connsiteY83-14744" fmla="*/ 973288 h 5795240"/>
              <a:gd name="connsiteX84-14745" fmla="*/ 8877719 w 12641071"/>
              <a:gd name="connsiteY84-14746" fmla="*/ 1018371 h 5795240"/>
              <a:gd name="connsiteX85-14747" fmla="*/ 8878116 w 12641071"/>
              <a:gd name="connsiteY85-14748" fmla="*/ 1018851 h 5795240"/>
              <a:gd name="connsiteX86-14749" fmla="*/ 8887288 w 12641071"/>
              <a:gd name="connsiteY86-14750" fmla="*/ 1037892 h 5795240"/>
              <a:gd name="connsiteX87-14751" fmla="*/ 8949899 w 12641071"/>
              <a:gd name="connsiteY87-14752" fmla="*/ 1239592 h 5795240"/>
              <a:gd name="connsiteX88-14753" fmla="*/ 8968437 w 12641071"/>
              <a:gd name="connsiteY88-14754" fmla="*/ 1423482 h 5795240"/>
              <a:gd name="connsiteX89-14755" fmla="*/ 8949899 w 12641071"/>
              <a:gd name="connsiteY89-14756" fmla="*/ 1239591 h 5795240"/>
              <a:gd name="connsiteX90-14757" fmla="*/ 8887288 w 12641071"/>
              <a:gd name="connsiteY90-14758" fmla="*/ 1037890 h 5795240"/>
              <a:gd name="connsiteX91-14759" fmla="*/ 8878116 w 12641071"/>
              <a:gd name="connsiteY91-14760" fmla="*/ 1018851 h 5795240"/>
              <a:gd name="connsiteX92-14761" fmla="*/ 8931285 w 12641071"/>
              <a:gd name="connsiteY92-14762" fmla="*/ 1083292 h 5795240"/>
              <a:gd name="connsiteX93-14763" fmla="*/ 9241478 w 12641071"/>
              <a:gd name="connsiteY93-14764" fmla="*/ 1211778 h 5795240"/>
              <a:gd name="connsiteX94-14765" fmla="*/ 9605238 w 12641071"/>
              <a:gd name="connsiteY94-14766" fmla="*/ 1018369 h 5795240"/>
              <a:gd name="connsiteX95-14767" fmla="*/ 9636247 w 12641071"/>
              <a:gd name="connsiteY95-14768" fmla="*/ 961241 h 5795240"/>
              <a:gd name="connsiteX96-14769" fmla="*/ 9641995 w 12641071"/>
              <a:gd name="connsiteY96-14770" fmla="*/ 961152 h 5795240"/>
              <a:gd name="connsiteX97-14771" fmla="*/ 9584939 w 12641071"/>
              <a:gd name="connsiteY97-14772" fmla="*/ 1079594 h 5795240"/>
              <a:gd name="connsiteX98-14773" fmla="*/ 9546257 w 12641071"/>
              <a:gd name="connsiteY98-14774" fmla="*/ 1204206 h 5795240"/>
              <a:gd name="connsiteX99-14775" fmla="*/ 9584939 w 12641071"/>
              <a:gd name="connsiteY99-14776" fmla="*/ 1079596 h 5795240"/>
              <a:gd name="connsiteX100-14777" fmla="*/ 9641995 w 12641071"/>
              <a:gd name="connsiteY100-14778" fmla="*/ 961153 h 5795240"/>
              <a:gd name="connsiteX101-14779" fmla="*/ 9653069 w 12641071"/>
              <a:gd name="connsiteY101-14780" fmla="*/ 960983 h 5795240"/>
              <a:gd name="connsiteX102-14781" fmla="*/ 9801564 w 12641071"/>
              <a:gd name="connsiteY102-14782" fmla="*/ 1196828 h 5795240"/>
              <a:gd name="connsiteX103-14783" fmla="*/ 9801566 w 12641071"/>
              <a:gd name="connsiteY103-14784" fmla="*/ 1196828 h 5795240"/>
              <a:gd name="connsiteX104-14785" fmla="*/ 9653070 w 12641071"/>
              <a:gd name="connsiteY104-14786" fmla="*/ 960982 h 5795240"/>
              <a:gd name="connsiteX105-14787" fmla="*/ 9641996 w 12641071"/>
              <a:gd name="connsiteY105-14788" fmla="*/ 961152 h 5795240"/>
              <a:gd name="connsiteX106-14789" fmla="*/ 9651917 w 12641071"/>
              <a:gd name="connsiteY106-14790" fmla="*/ 940556 h 5795240"/>
              <a:gd name="connsiteX107-14791" fmla="*/ 11050508 w 12641071"/>
              <a:gd name="connsiteY107-14792" fmla="*/ 108150 h 5795240"/>
              <a:gd name="connsiteX108-14793" fmla="*/ 12641071 w 12641071"/>
              <a:gd name="connsiteY108-14794" fmla="*/ 1698711 h 5795240"/>
              <a:gd name="connsiteX109-14795" fmla="*/ 11371062 w 12641071"/>
              <a:gd name="connsiteY109-14796" fmla="*/ 3256960 h 5795240"/>
              <a:gd name="connsiteX110-14797" fmla="*/ 11215953 w 12641071"/>
              <a:gd name="connsiteY110-14798" fmla="*/ 3280632 h 5795240"/>
              <a:gd name="connsiteX111-14799" fmla="*/ 11142318 w 12641071"/>
              <a:gd name="connsiteY111-14800" fmla="*/ 3276914 h 5795240"/>
              <a:gd name="connsiteX112-14801" fmla="*/ 11215952 w 12641071"/>
              <a:gd name="connsiteY112-14802" fmla="*/ 3280632 h 5795240"/>
              <a:gd name="connsiteX113-14803" fmla="*/ 11213133 w 12641071"/>
              <a:gd name="connsiteY113-14804" fmla="*/ 3281062 h 5795240"/>
              <a:gd name="connsiteX114-14805" fmla="*/ 11116921 w 12641071"/>
              <a:gd name="connsiteY114-14806" fmla="*/ 3285921 h 5795240"/>
              <a:gd name="connsiteX115-14807" fmla="*/ 11050507 w 12641071"/>
              <a:gd name="connsiteY115-14808" fmla="*/ 3289274 h 5795240"/>
              <a:gd name="connsiteX116-14809" fmla="*/ 11006292 w 12641071"/>
              <a:gd name="connsiteY116-14810" fmla="*/ 3287041 h 5795240"/>
              <a:gd name="connsiteX117-14811" fmla="*/ 10937101 w 12641071"/>
              <a:gd name="connsiteY117-14812" fmla="*/ 3297601 h 5795240"/>
              <a:gd name="connsiteX118-14813" fmla="*/ 10144740 w 12641071"/>
              <a:gd name="connsiteY118-14814" fmla="*/ 4089962 h 5795240"/>
              <a:gd name="connsiteX119-14815" fmla="*/ 10130374 w 12641071"/>
              <a:gd name="connsiteY119-14816" fmla="*/ 4184101 h 5795240"/>
              <a:gd name="connsiteX120-14817" fmla="*/ 10130375 w 12641071"/>
              <a:gd name="connsiteY120-14818" fmla="*/ 4184103 h 5795240"/>
              <a:gd name="connsiteX121-14819" fmla="*/ 10130656 w 12641071"/>
              <a:gd name="connsiteY121-14820" fmla="*/ 4185950 h 5795240"/>
              <a:gd name="connsiteX122-14821" fmla="*/ 10138194 w 12641071"/>
              <a:gd name="connsiteY122-14822" fmla="*/ 4335228 h 5795240"/>
              <a:gd name="connsiteX123-14823" fmla="*/ 10137710 w 12641071"/>
              <a:gd name="connsiteY123-14824" fmla="*/ 4344822 h 5795240"/>
              <a:gd name="connsiteX124-14825" fmla="*/ 10133555 w 12641071"/>
              <a:gd name="connsiteY124-14826" fmla="*/ 4427096 h 5795240"/>
              <a:gd name="connsiteX125-14827" fmla="*/ 10129312 w 12641071"/>
              <a:gd name="connsiteY125-14828" fmla="*/ 4399289 h 5795240"/>
              <a:gd name="connsiteX126-14829" fmla="*/ 10126797 w 12641071"/>
              <a:gd name="connsiteY126-14830" fmla="*/ 4349498 h 5795240"/>
              <a:gd name="connsiteX127-14831" fmla="*/ 10126796 w 12641071"/>
              <a:gd name="connsiteY127-14832" fmla="*/ 4349498 h 5795240"/>
              <a:gd name="connsiteX128-14833" fmla="*/ 10129311 w 12641071"/>
              <a:gd name="connsiteY128-14834" fmla="*/ 4399289 h 5795240"/>
              <a:gd name="connsiteX129-14835" fmla="*/ 10133554 w 12641071"/>
              <a:gd name="connsiteY129-14836" fmla="*/ 4427096 h 5795240"/>
              <a:gd name="connsiteX130-14837" fmla="*/ 10130656 w 12641071"/>
              <a:gd name="connsiteY130-14838" fmla="*/ 4484506 h 5795240"/>
              <a:gd name="connsiteX131-14839" fmla="*/ 8678182 w 12641071"/>
              <a:gd name="connsiteY131-14840" fmla="*/ 5795240 h 5795240"/>
              <a:gd name="connsiteX132-14841" fmla="*/ 7467518 w 12641071"/>
              <a:gd name="connsiteY132-14842" fmla="*/ 5151535 h 5795240"/>
              <a:gd name="connsiteX133-14843" fmla="*/ 7419945 w 12641071"/>
              <a:gd name="connsiteY133-14844" fmla="*/ 5073228 h 5795240"/>
              <a:gd name="connsiteX134-14845" fmla="*/ 7394386 w 12641071"/>
              <a:gd name="connsiteY134-14846" fmla="*/ 5031156 h 5795240"/>
              <a:gd name="connsiteX135-14847" fmla="*/ 7367299 w 12641071"/>
              <a:gd name="connsiteY135-14848" fmla="*/ 4974928 h 5795240"/>
              <a:gd name="connsiteX136-14849" fmla="*/ 7332905 w 12641071"/>
              <a:gd name="connsiteY136-14850" fmla="*/ 4903531 h 5795240"/>
              <a:gd name="connsiteX137-14851" fmla="*/ 7320958 w 12641071"/>
              <a:gd name="connsiteY137-14852" fmla="*/ 4870887 h 5795240"/>
              <a:gd name="connsiteX138-14853" fmla="*/ 7322174 w 12641071"/>
              <a:gd name="connsiteY138-14854" fmla="*/ 4872361 h 5795240"/>
              <a:gd name="connsiteX139-14855" fmla="*/ 7362630 w 12641071"/>
              <a:gd name="connsiteY139-14856" fmla="*/ 4938954 h 5795240"/>
              <a:gd name="connsiteX140-14857" fmla="*/ 7380779 w 12641071"/>
              <a:gd name="connsiteY140-14858" fmla="*/ 4976628 h 5795240"/>
              <a:gd name="connsiteX141-14859" fmla="*/ 7391210 w 12641071"/>
              <a:gd name="connsiteY141-14860" fmla="*/ 4977944 h 5795240"/>
              <a:gd name="connsiteX142-14861" fmla="*/ 7380780 w 12641071"/>
              <a:gd name="connsiteY142-14862" fmla="*/ 4976628 h 5795240"/>
              <a:gd name="connsiteX143-14863" fmla="*/ 7362631 w 12641071"/>
              <a:gd name="connsiteY143-14864" fmla="*/ 4938954 h 5795240"/>
              <a:gd name="connsiteX144-14865" fmla="*/ 7322175 w 12641071"/>
              <a:gd name="connsiteY144-14866" fmla="*/ 4872361 h 5795240"/>
              <a:gd name="connsiteX145-14867" fmla="*/ 7320959 w 12641071"/>
              <a:gd name="connsiteY145-14868" fmla="*/ 4870887 h 5795240"/>
              <a:gd name="connsiteX146-14869" fmla="*/ 7283811 w 12641071"/>
              <a:gd name="connsiteY146-14870" fmla="*/ 4769391 h 5795240"/>
              <a:gd name="connsiteX147-14871" fmla="*/ 7272112 w 12641071"/>
              <a:gd name="connsiteY147-14872" fmla="*/ 4718630 h 5795240"/>
              <a:gd name="connsiteX148-14873" fmla="*/ 7272111 w 12641071"/>
              <a:gd name="connsiteY148-14874" fmla="*/ 4718630 h 5795240"/>
              <a:gd name="connsiteX149-14875" fmla="*/ 7283810 w 12641071"/>
              <a:gd name="connsiteY149-14876" fmla="*/ 4769391 h 5795240"/>
              <a:gd name="connsiteX150-14877" fmla="*/ 7320958 w 12641071"/>
              <a:gd name="connsiteY150-14878" fmla="*/ 4870887 h 5795240"/>
              <a:gd name="connsiteX151-14879" fmla="*/ 7223551 w 12641071"/>
              <a:gd name="connsiteY151-14880" fmla="*/ 4752829 h 5795240"/>
              <a:gd name="connsiteX152-14881" fmla="*/ 6652445 w 12641071"/>
              <a:gd name="connsiteY152-14882" fmla="*/ 4516269 h 5795240"/>
              <a:gd name="connsiteX153-14883" fmla="*/ 6200873 w 12641071"/>
              <a:gd name="connsiteY153-14884" fmla="*/ 4654206 h 5795240"/>
              <a:gd name="connsiteX154-14885" fmla="*/ 6088813 w 12641071"/>
              <a:gd name="connsiteY154-14886" fmla="*/ 4746663 h 5795240"/>
              <a:gd name="connsiteX155-14887" fmla="*/ 6043019 w 12641071"/>
              <a:gd name="connsiteY155-14888" fmla="*/ 4807902 h 5795240"/>
              <a:gd name="connsiteX156-14889" fmla="*/ 6043021 w 12641071"/>
              <a:gd name="connsiteY156-14890" fmla="*/ 4807902 h 5795240"/>
              <a:gd name="connsiteX157-14891" fmla="*/ 6023271 w 12641071"/>
              <a:gd name="connsiteY157-14892" fmla="*/ 4834312 h 5795240"/>
              <a:gd name="connsiteX158-14893" fmla="*/ 5970678 w 12641071"/>
              <a:gd name="connsiteY158-14894" fmla="*/ 4892181 h 5795240"/>
              <a:gd name="connsiteX159-14895" fmla="*/ 5982717 w 12641071"/>
              <a:gd name="connsiteY159-14896" fmla="*/ 4872361 h 5795240"/>
              <a:gd name="connsiteX160-14897" fmla="*/ 5970675 w 12641071"/>
              <a:gd name="connsiteY160-14898" fmla="*/ 4892181 h 5795240"/>
              <a:gd name="connsiteX161-14899" fmla="*/ 5935320 w 12641071"/>
              <a:gd name="connsiteY161-14900" fmla="*/ 4931081 h 5795240"/>
              <a:gd name="connsiteX162-14901" fmla="*/ 4971763 w 12641071"/>
              <a:gd name="connsiteY162-14902" fmla="*/ 5330200 h 5795240"/>
              <a:gd name="connsiteX163-14903" fmla="*/ 3716172 w 12641071"/>
              <a:gd name="connsiteY163-14904" fmla="*/ 4497938 h 5795240"/>
              <a:gd name="connsiteX164-14905" fmla="*/ 3710773 w 12641071"/>
              <a:gd name="connsiteY164-14906" fmla="*/ 4483182 h 5795240"/>
              <a:gd name="connsiteX165-14907" fmla="*/ 3710773 w 12641071"/>
              <a:gd name="connsiteY165-14908" fmla="*/ 4483181 h 5795240"/>
              <a:gd name="connsiteX166-14909" fmla="*/ 3674984 w 12641071"/>
              <a:gd name="connsiteY166-14910" fmla="*/ 4385402 h 5795240"/>
              <a:gd name="connsiteX167-14911" fmla="*/ 3670349 w 12641071"/>
              <a:gd name="connsiteY167-14912" fmla="*/ 4372742 h 5795240"/>
              <a:gd name="connsiteX168-14913" fmla="*/ 3659438 w 12641071"/>
              <a:gd name="connsiteY168-14914" fmla="*/ 4330309 h 5795240"/>
              <a:gd name="connsiteX169-14915" fmla="*/ 3672084 w 12641071"/>
              <a:gd name="connsiteY169-14916" fmla="*/ 4353606 h 5795240"/>
              <a:gd name="connsiteX170-14917" fmla="*/ 3659440 w 12641071"/>
              <a:gd name="connsiteY170-14918" fmla="*/ 4330309 h 5795240"/>
              <a:gd name="connsiteX171-14919" fmla="*/ 3613217 w 12641071"/>
              <a:gd name="connsiteY171-14920" fmla="*/ 4245153 h 5795240"/>
              <a:gd name="connsiteX172-14921" fmla="*/ 3083792 w 12641071"/>
              <a:gd name="connsiteY172-14922" fmla="*/ 3963660 h 5795240"/>
              <a:gd name="connsiteX173-14923" fmla="*/ 2835272 w 12641071"/>
              <a:gd name="connsiteY173-14924" fmla="*/ 4013833 h 5795240"/>
              <a:gd name="connsiteX174-14925" fmla="*/ 2820214 w 12641071"/>
              <a:gd name="connsiteY174-14926" fmla="*/ 4022007 h 5795240"/>
              <a:gd name="connsiteX175-14927" fmla="*/ 2820212 w 12641071"/>
              <a:gd name="connsiteY175-14928" fmla="*/ 4022008 h 5795240"/>
              <a:gd name="connsiteX176-14929" fmla="*/ 2820206 w 12641071"/>
              <a:gd name="connsiteY176-14930" fmla="*/ 4022011 h 5795240"/>
              <a:gd name="connsiteX177-14931" fmla="*/ 2813481 w 12641071"/>
              <a:gd name="connsiteY177-14932" fmla="*/ 4027041 h 5795240"/>
              <a:gd name="connsiteX178-14933" fmla="*/ 2762875 w 12641071"/>
              <a:gd name="connsiteY178-14934" fmla="*/ 4057784 h 5795240"/>
              <a:gd name="connsiteX179-14935" fmla="*/ 2762878 w 12641071"/>
              <a:gd name="connsiteY179-14936" fmla="*/ 4057784 h 5795240"/>
              <a:gd name="connsiteX180-14937" fmla="*/ 2694694 w 12641071"/>
              <a:gd name="connsiteY180-14938" fmla="*/ 4099208 h 5795240"/>
              <a:gd name="connsiteX181-14939" fmla="*/ 2726822 w 12641071"/>
              <a:gd name="connsiteY181-14940" fmla="*/ 4072700 h 5795240"/>
              <a:gd name="connsiteX182-14941" fmla="*/ 2757719 w 12641071"/>
              <a:gd name="connsiteY182-14942" fmla="*/ 4055929 h 5795240"/>
              <a:gd name="connsiteX183-14943" fmla="*/ 2757718 w 12641071"/>
              <a:gd name="connsiteY183-14944" fmla="*/ 4055928 h 5795240"/>
              <a:gd name="connsiteX184-14945" fmla="*/ 2726820 w 12641071"/>
              <a:gd name="connsiteY184-14946" fmla="*/ 4072700 h 5795240"/>
              <a:gd name="connsiteX185-14947" fmla="*/ 2694692 w 12641071"/>
              <a:gd name="connsiteY185-14948" fmla="*/ 4099208 h 5795240"/>
              <a:gd name="connsiteX186-14949" fmla="*/ 2664698 w 12641071"/>
              <a:gd name="connsiteY186-14950" fmla="*/ 4117431 h 5795240"/>
              <a:gd name="connsiteX187-14951" fmla="*/ 1804544 w 12641071"/>
              <a:gd name="connsiteY187-14952" fmla="*/ 4335229 h 5795240"/>
              <a:gd name="connsiteX188-14953" fmla="*/ 0 w 12641071"/>
              <a:gd name="connsiteY188-14954" fmla="*/ 2530685 h 5795240"/>
              <a:gd name="connsiteX189-14955" fmla="*/ 1804544 w 12641071"/>
              <a:gd name="connsiteY189-14956" fmla="*/ 726143 h 5795240"/>
              <a:gd name="connsiteX190-14957" fmla="*/ 3080549 w 12641071"/>
              <a:gd name="connsiteY190-14958" fmla="*/ 1254682 h 5795240"/>
              <a:gd name="connsiteX191-14959" fmla="*/ 3268676 w 12641071"/>
              <a:gd name="connsiteY191-14960" fmla="*/ 1461167 h 5795240"/>
              <a:gd name="connsiteX192-14961" fmla="*/ 3565826 w 12641071"/>
              <a:gd name="connsiteY192-14962" fmla="*/ 1551935 h 5795240"/>
              <a:gd name="connsiteX193-14963" fmla="*/ 4086504 w 12641071"/>
              <a:gd name="connsiteY193-14964" fmla="*/ 1127574 h 5795240"/>
              <a:gd name="connsiteX194-14965" fmla="*/ 4103078 w 12641071"/>
              <a:gd name="connsiteY194-14966" fmla="*/ 1004204 h 5795240"/>
              <a:gd name="connsiteX195-14967" fmla="*/ 5215874 w 12641071"/>
              <a:gd name="connsiteY195-14968" fmla="*/ 0 h 5795240"/>
              <a:gd name="connsiteX0-14969" fmla="*/ 5964869 w 12641071"/>
              <a:gd name="connsiteY0-14970" fmla="*/ 4795171 h 5795240"/>
              <a:gd name="connsiteX1-14971" fmla="*/ 6019264 w 12641071"/>
              <a:gd name="connsiteY1-14972" fmla="*/ 4804905 h 5795240"/>
              <a:gd name="connsiteX2-14973" fmla="*/ 6036570 w 12641071"/>
              <a:gd name="connsiteY2-14974" fmla="*/ 4807089 h 5795240"/>
              <a:gd name="connsiteX3-14975" fmla="*/ 6019265 w 12641071"/>
              <a:gd name="connsiteY3-14976" fmla="*/ 4804905 h 5795240"/>
              <a:gd name="connsiteX4-14977" fmla="*/ 5964869 w 12641071"/>
              <a:gd name="connsiteY4-14978" fmla="*/ 4795171 h 5795240"/>
              <a:gd name="connsiteX5-14979" fmla="*/ 3682364 w 12641071"/>
              <a:gd name="connsiteY5-14980" fmla="*/ 4386723 h 5795240"/>
              <a:gd name="connsiteX6-14981" fmla="*/ 3772428 w 12641071"/>
              <a:gd name="connsiteY6-14982" fmla="*/ 4402840 h 5795240"/>
              <a:gd name="connsiteX7-14983" fmla="*/ 3772428 w 12641071"/>
              <a:gd name="connsiteY7-14984" fmla="*/ 4402840 h 5795240"/>
              <a:gd name="connsiteX8-14985" fmla="*/ 3682364 w 12641071"/>
              <a:gd name="connsiteY8-14986" fmla="*/ 4386723 h 5795240"/>
              <a:gd name="connsiteX9-14987" fmla="*/ 6034389 w 12641071"/>
              <a:gd name="connsiteY9-14988" fmla="*/ 371047 h 5795240"/>
              <a:gd name="connsiteX10-14989" fmla="*/ 5912002 w 12641071"/>
              <a:gd name="connsiteY10-14990" fmla="*/ 413650 h 5795240"/>
              <a:gd name="connsiteX11-14991" fmla="*/ 5912002 w 12641071"/>
              <a:gd name="connsiteY11-14992" fmla="*/ 413650 h 5795240"/>
              <a:gd name="connsiteX12-14993" fmla="*/ 6034389 w 12641071"/>
              <a:gd name="connsiteY12-14994" fmla="*/ 371047 h 5795240"/>
              <a:gd name="connsiteX13-14995" fmla="*/ 5215874 w 12641071"/>
              <a:gd name="connsiteY13-14996" fmla="*/ 0 h 5795240"/>
              <a:gd name="connsiteX14-14997" fmla="*/ 5927386 w 12641071"/>
              <a:gd name="connsiteY14-14998" fmla="*/ 255427 h 5795240"/>
              <a:gd name="connsiteX15-14999" fmla="*/ 5974443 w 12641071"/>
              <a:gd name="connsiteY15-15000" fmla="*/ 298195 h 5795240"/>
              <a:gd name="connsiteX16-15001" fmla="*/ 5974448 w 12641071"/>
              <a:gd name="connsiteY16-15002" fmla="*/ 298200 h 5795240"/>
              <a:gd name="connsiteX17-15003" fmla="*/ 6006819 w 12641071"/>
              <a:gd name="connsiteY17-15004" fmla="*/ 327622 h 5795240"/>
              <a:gd name="connsiteX18-15005" fmla="*/ 6043427 w 12641071"/>
              <a:gd name="connsiteY18-15006" fmla="*/ 367901 h 5795240"/>
              <a:gd name="connsiteX19-15007" fmla="*/ 6043429 w 12641071"/>
              <a:gd name="connsiteY19-15008" fmla="*/ 367901 h 5795240"/>
              <a:gd name="connsiteX20-15009" fmla="*/ 6079014 w 12641071"/>
              <a:gd name="connsiteY20-15010" fmla="*/ 407056 h 5795240"/>
              <a:gd name="connsiteX21-15011" fmla="*/ 6105193 w 12641071"/>
              <a:gd name="connsiteY21-15012" fmla="*/ 442067 h 5795240"/>
              <a:gd name="connsiteX22-15013" fmla="*/ 6069206 w 12641071"/>
              <a:gd name="connsiteY22-15014" fmla="*/ 409359 h 5795240"/>
              <a:gd name="connsiteX23-15015" fmla="*/ 6105193 w 12641071"/>
              <a:gd name="connsiteY23-15016" fmla="*/ 442069 h 5795240"/>
              <a:gd name="connsiteX24-15017" fmla="*/ 6143408 w 12641071"/>
              <a:gd name="connsiteY24-15018" fmla="*/ 493169 h 5795240"/>
              <a:gd name="connsiteX25-15019" fmla="*/ 6143427 w 12641071"/>
              <a:gd name="connsiteY25-15020" fmla="*/ 493200 h 5795240"/>
              <a:gd name="connsiteX26-15021" fmla="*/ 6215965 w 12641071"/>
              <a:gd name="connsiteY26-15022" fmla="*/ 619406 h 5795240"/>
              <a:gd name="connsiteX27-15023" fmla="*/ 6234035 w 12641071"/>
              <a:gd name="connsiteY27-15024" fmla="*/ 658746 h 5795240"/>
              <a:gd name="connsiteX28-15025" fmla="*/ 6321546 w 12641071"/>
              <a:gd name="connsiteY28-15026" fmla="*/ 948207 h 5795240"/>
              <a:gd name="connsiteX29-15027" fmla="*/ 6256852 w 12641071"/>
              <a:gd name="connsiteY29-15028" fmla="*/ 708420 h 5795240"/>
              <a:gd name="connsiteX30-15029" fmla="*/ 6234035 w 12641071"/>
              <a:gd name="connsiteY30-15030" fmla="*/ 658746 h 5795240"/>
              <a:gd name="connsiteX31-15031" fmla="*/ 6224136 w 12641071"/>
              <a:gd name="connsiteY31-15032" fmla="*/ 633624 h 5795240"/>
              <a:gd name="connsiteX32-15033" fmla="*/ 6215965 w 12641071"/>
              <a:gd name="connsiteY32-15034" fmla="*/ 619406 h 5795240"/>
              <a:gd name="connsiteX33-15035" fmla="*/ 6205824 w 12641071"/>
              <a:gd name="connsiteY33-15036" fmla="*/ 597325 h 5795240"/>
              <a:gd name="connsiteX34-15037" fmla="*/ 6143427 w 12641071"/>
              <a:gd name="connsiteY34-15038" fmla="*/ 493200 h 5795240"/>
              <a:gd name="connsiteX35-15039" fmla="*/ 6143408 w 12641071"/>
              <a:gd name="connsiteY35-15040" fmla="*/ 493167 h 5795240"/>
              <a:gd name="connsiteX36-15041" fmla="*/ 6105193 w 12641071"/>
              <a:gd name="connsiteY36-15042" fmla="*/ 442067 h 5795240"/>
              <a:gd name="connsiteX37-15043" fmla="*/ 6141460 w 12641071"/>
              <a:gd name="connsiteY37-15044" fmla="*/ 475027 h 5795240"/>
              <a:gd name="connsiteX38-15045" fmla="*/ 6788665 w 12641071"/>
              <a:gd name="connsiteY38-15046" fmla="*/ 707369 h 5795240"/>
              <a:gd name="connsiteX39-15047" fmla="*/ 7184710 w 12641071"/>
              <a:gd name="connsiteY39-15048" fmla="*/ 627411 h 5795240"/>
              <a:gd name="connsiteX40-15049" fmla="*/ 7264545 w 12641071"/>
              <a:gd name="connsiteY40-15050" fmla="*/ 588952 h 5795240"/>
              <a:gd name="connsiteX41-15051" fmla="*/ 7213686 w 12641071"/>
              <a:gd name="connsiteY41-15052" fmla="*/ 626983 h 5795240"/>
              <a:gd name="connsiteX42-15053" fmla="*/ 7128319 w 12641071"/>
              <a:gd name="connsiteY42-15054" fmla="*/ 705504 h 5795240"/>
              <a:gd name="connsiteX43-15055" fmla="*/ 7083110 w 12641071"/>
              <a:gd name="connsiteY43-15056" fmla="*/ 757072 h 5795240"/>
              <a:gd name="connsiteX44-15057" fmla="*/ 7083111 w 12641071"/>
              <a:gd name="connsiteY44-15058" fmla="*/ 757072 h 5795240"/>
              <a:gd name="connsiteX45-15059" fmla="*/ 7128319 w 12641071"/>
              <a:gd name="connsiteY45-15060" fmla="*/ 705506 h 5795240"/>
              <a:gd name="connsiteX46-15061" fmla="*/ 7213686 w 12641071"/>
              <a:gd name="connsiteY46-15062" fmla="*/ 626984 h 5795240"/>
              <a:gd name="connsiteX47-15063" fmla="*/ 7264545 w 12641071"/>
              <a:gd name="connsiteY47-15064" fmla="*/ 588953 h 5795240"/>
              <a:gd name="connsiteX48-15065" fmla="*/ 7273651 w 12641071"/>
              <a:gd name="connsiteY48-15066" fmla="*/ 584566 h 5795240"/>
              <a:gd name="connsiteX49-15067" fmla="*/ 7314851 w 12641071"/>
              <a:gd name="connsiteY49-15068" fmla="*/ 559537 h 5795240"/>
              <a:gd name="connsiteX50-15069" fmla="*/ 7354131 w 12641071"/>
              <a:gd name="connsiteY50-15070" fmla="*/ 565467 h 5795240"/>
              <a:gd name="connsiteX51-15071" fmla="*/ 7429608 w 12641071"/>
              <a:gd name="connsiteY51-15072" fmla="*/ 586051 h 5795240"/>
              <a:gd name="connsiteX52-15073" fmla="*/ 7429611 w 12641071"/>
              <a:gd name="connsiteY52-15074" fmla="*/ 586050 h 5795240"/>
              <a:gd name="connsiteX53-15075" fmla="*/ 7354132 w 12641071"/>
              <a:gd name="connsiteY53-15076" fmla="*/ 565465 h 5795240"/>
              <a:gd name="connsiteX54-15077" fmla="*/ 7314853 w 12641071"/>
              <a:gd name="connsiteY54-15078" fmla="*/ 559536 h 5795240"/>
              <a:gd name="connsiteX55-15079" fmla="*/ 7314851 w 12641071"/>
              <a:gd name="connsiteY55-15080" fmla="*/ 559537 h 5795240"/>
              <a:gd name="connsiteX56-15081" fmla="*/ 7314849 w 12641071"/>
              <a:gd name="connsiteY56-15082" fmla="*/ 559537 h 5795240"/>
              <a:gd name="connsiteX57-15083" fmla="*/ 7273651 w 12641071"/>
              <a:gd name="connsiteY57-15084" fmla="*/ 584565 h 5795240"/>
              <a:gd name="connsiteX58-15085" fmla="*/ 7264545 w 12641071"/>
              <a:gd name="connsiteY58-15086" fmla="*/ 588952 h 5795240"/>
              <a:gd name="connsiteX59-15087" fmla="*/ 7296407 w 12641071"/>
              <a:gd name="connsiteY59-15088" fmla="*/ 565126 h 5795240"/>
              <a:gd name="connsiteX60-15089" fmla="*/ 7307447 w 12641071"/>
              <a:gd name="connsiteY60-15090" fmla="*/ 558419 h 5795240"/>
              <a:gd name="connsiteX61-15091" fmla="*/ 7307450 w 12641071"/>
              <a:gd name="connsiteY61-15092" fmla="*/ 558419 h 5795240"/>
              <a:gd name="connsiteX62-15093" fmla="*/ 7385004 w 12641071"/>
              <a:gd name="connsiteY62-15094" fmla="*/ 511303 h 5795240"/>
              <a:gd name="connsiteX63-15095" fmla="*/ 7391626 w 12641071"/>
              <a:gd name="connsiteY63-15096" fmla="*/ 508114 h 5795240"/>
              <a:gd name="connsiteX64-15097" fmla="*/ 7391631 w 12641071"/>
              <a:gd name="connsiteY64-15098" fmla="*/ 508110 h 5795240"/>
              <a:gd name="connsiteX65-15099" fmla="*/ 7478934 w 12641071"/>
              <a:gd name="connsiteY65-15100" fmla="*/ 466053 h 5795240"/>
              <a:gd name="connsiteX66-15101" fmla="*/ 7897193 w 12641071"/>
              <a:gd name="connsiteY66-15102" fmla="*/ 381611 h 5795240"/>
              <a:gd name="connsiteX67-15103" fmla="*/ 8788216 w 12641071"/>
              <a:gd name="connsiteY67-15104" fmla="*/ 855364 h 5795240"/>
              <a:gd name="connsiteX68-15105" fmla="*/ 8832362 w 12641071"/>
              <a:gd name="connsiteY68-15106" fmla="*/ 928030 h 5795240"/>
              <a:gd name="connsiteX69-15107" fmla="*/ 8832362 w 12641071"/>
              <a:gd name="connsiteY69-15108" fmla="*/ 928033 h 5795240"/>
              <a:gd name="connsiteX70-15109" fmla="*/ 8842040 w 12641071"/>
              <a:gd name="connsiteY70-15110" fmla="*/ 943961 h 5795240"/>
              <a:gd name="connsiteX71-15111" fmla="*/ 8856144 w 12641071"/>
              <a:gd name="connsiteY71-15112" fmla="*/ 973241 h 5795240"/>
              <a:gd name="connsiteX72-15113" fmla="*/ 8856145 w 12641071"/>
              <a:gd name="connsiteY72-15114" fmla="*/ 973241 h 5795240"/>
              <a:gd name="connsiteX73-15115" fmla="*/ 8878117 w 12641071"/>
              <a:gd name="connsiteY73-15116" fmla="*/ 1018851 h 5795240"/>
              <a:gd name="connsiteX74-15117" fmla="*/ 8877719 w 12641071"/>
              <a:gd name="connsiteY74-15118" fmla="*/ 1018369 h 5795240"/>
              <a:gd name="connsiteX75-15119" fmla="*/ 8853250 w 12641071"/>
              <a:gd name="connsiteY75-15120" fmla="*/ 973288 h 5795240"/>
              <a:gd name="connsiteX76-15121" fmla="*/ 8853249 w 12641071"/>
              <a:gd name="connsiteY76-15122" fmla="*/ 973288 h 5795240"/>
              <a:gd name="connsiteX77-15123" fmla="*/ 8853248 w 12641071"/>
              <a:gd name="connsiteY77-15124" fmla="*/ 973287 h 5795240"/>
              <a:gd name="connsiteX78-15125" fmla="*/ 8849677 w 12641071"/>
              <a:gd name="connsiteY78-15126" fmla="*/ 973341 h 5795240"/>
              <a:gd name="connsiteX79-15127" fmla="*/ 8641543 w 12641071"/>
              <a:gd name="connsiteY79-15128" fmla="*/ 916577 h 5795240"/>
              <a:gd name="connsiteX80-15129" fmla="*/ 8641545 w 12641071"/>
              <a:gd name="connsiteY80-15130" fmla="*/ 916580 h 5795240"/>
              <a:gd name="connsiteX81-15131" fmla="*/ 8849676 w 12641071"/>
              <a:gd name="connsiteY81-15132" fmla="*/ 973343 h 5795240"/>
              <a:gd name="connsiteX82-15133" fmla="*/ 8853248 w 12641071"/>
              <a:gd name="connsiteY82-15134" fmla="*/ 973288 h 5795240"/>
              <a:gd name="connsiteX83-15135" fmla="*/ 8877719 w 12641071"/>
              <a:gd name="connsiteY83-15136" fmla="*/ 1018371 h 5795240"/>
              <a:gd name="connsiteX84-15137" fmla="*/ 8878116 w 12641071"/>
              <a:gd name="connsiteY84-15138" fmla="*/ 1018851 h 5795240"/>
              <a:gd name="connsiteX85-15139" fmla="*/ 8887288 w 12641071"/>
              <a:gd name="connsiteY85-15140" fmla="*/ 1037892 h 5795240"/>
              <a:gd name="connsiteX86-15141" fmla="*/ 8949899 w 12641071"/>
              <a:gd name="connsiteY86-15142" fmla="*/ 1239592 h 5795240"/>
              <a:gd name="connsiteX87-15143" fmla="*/ 8968437 w 12641071"/>
              <a:gd name="connsiteY87-15144" fmla="*/ 1423482 h 5795240"/>
              <a:gd name="connsiteX88-15145" fmla="*/ 8949899 w 12641071"/>
              <a:gd name="connsiteY88-15146" fmla="*/ 1239591 h 5795240"/>
              <a:gd name="connsiteX89-15147" fmla="*/ 8887288 w 12641071"/>
              <a:gd name="connsiteY89-15148" fmla="*/ 1037890 h 5795240"/>
              <a:gd name="connsiteX90-15149" fmla="*/ 8878116 w 12641071"/>
              <a:gd name="connsiteY90-15150" fmla="*/ 1018851 h 5795240"/>
              <a:gd name="connsiteX91-15151" fmla="*/ 8931285 w 12641071"/>
              <a:gd name="connsiteY91-15152" fmla="*/ 1083292 h 5795240"/>
              <a:gd name="connsiteX92-15153" fmla="*/ 9241478 w 12641071"/>
              <a:gd name="connsiteY92-15154" fmla="*/ 1211778 h 5795240"/>
              <a:gd name="connsiteX93-15155" fmla="*/ 9605238 w 12641071"/>
              <a:gd name="connsiteY93-15156" fmla="*/ 1018369 h 5795240"/>
              <a:gd name="connsiteX94-15157" fmla="*/ 9636247 w 12641071"/>
              <a:gd name="connsiteY94-15158" fmla="*/ 961241 h 5795240"/>
              <a:gd name="connsiteX95-15159" fmla="*/ 9641995 w 12641071"/>
              <a:gd name="connsiteY95-15160" fmla="*/ 961152 h 5795240"/>
              <a:gd name="connsiteX96-15161" fmla="*/ 9584939 w 12641071"/>
              <a:gd name="connsiteY96-15162" fmla="*/ 1079594 h 5795240"/>
              <a:gd name="connsiteX97-15163" fmla="*/ 9546257 w 12641071"/>
              <a:gd name="connsiteY97-15164" fmla="*/ 1204206 h 5795240"/>
              <a:gd name="connsiteX98-15165" fmla="*/ 9584939 w 12641071"/>
              <a:gd name="connsiteY98-15166" fmla="*/ 1079596 h 5795240"/>
              <a:gd name="connsiteX99-15167" fmla="*/ 9641995 w 12641071"/>
              <a:gd name="connsiteY99-15168" fmla="*/ 961153 h 5795240"/>
              <a:gd name="connsiteX100-15169" fmla="*/ 9653069 w 12641071"/>
              <a:gd name="connsiteY100-15170" fmla="*/ 960983 h 5795240"/>
              <a:gd name="connsiteX101-15171" fmla="*/ 9801564 w 12641071"/>
              <a:gd name="connsiteY101-15172" fmla="*/ 1196828 h 5795240"/>
              <a:gd name="connsiteX102-15173" fmla="*/ 9801566 w 12641071"/>
              <a:gd name="connsiteY102-15174" fmla="*/ 1196828 h 5795240"/>
              <a:gd name="connsiteX103-15175" fmla="*/ 9653070 w 12641071"/>
              <a:gd name="connsiteY103-15176" fmla="*/ 960982 h 5795240"/>
              <a:gd name="connsiteX104-15177" fmla="*/ 9641996 w 12641071"/>
              <a:gd name="connsiteY104-15178" fmla="*/ 961152 h 5795240"/>
              <a:gd name="connsiteX105-15179" fmla="*/ 9651917 w 12641071"/>
              <a:gd name="connsiteY105-15180" fmla="*/ 940556 h 5795240"/>
              <a:gd name="connsiteX106-15181" fmla="*/ 11050508 w 12641071"/>
              <a:gd name="connsiteY106-15182" fmla="*/ 108150 h 5795240"/>
              <a:gd name="connsiteX107-15183" fmla="*/ 12641071 w 12641071"/>
              <a:gd name="connsiteY107-15184" fmla="*/ 1698711 h 5795240"/>
              <a:gd name="connsiteX108-15185" fmla="*/ 11371062 w 12641071"/>
              <a:gd name="connsiteY108-15186" fmla="*/ 3256960 h 5795240"/>
              <a:gd name="connsiteX109-15187" fmla="*/ 11215953 w 12641071"/>
              <a:gd name="connsiteY109-15188" fmla="*/ 3280632 h 5795240"/>
              <a:gd name="connsiteX110-15189" fmla="*/ 11142318 w 12641071"/>
              <a:gd name="connsiteY110-15190" fmla="*/ 3276914 h 5795240"/>
              <a:gd name="connsiteX111-15191" fmla="*/ 11215952 w 12641071"/>
              <a:gd name="connsiteY111-15192" fmla="*/ 3280632 h 5795240"/>
              <a:gd name="connsiteX112-15193" fmla="*/ 11213133 w 12641071"/>
              <a:gd name="connsiteY112-15194" fmla="*/ 3281062 h 5795240"/>
              <a:gd name="connsiteX113-15195" fmla="*/ 11116921 w 12641071"/>
              <a:gd name="connsiteY113-15196" fmla="*/ 3285921 h 5795240"/>
              <a:gd name="connsiteX114-15197" fmla="*/ 11050507 w 12641071"/>
              <a:gd name="connsiteY114-15198" fmla="*/ 3289274 h 5795240"/>
              <a:gd name="connsiteX115-15199" fmla="*/ 11006292 w 12641071"/>
              <a:gd name="connsiteY115-15200" fmla="*/ 3287041 h 5795240"/>
              <a:gd name="connsiteX116-15201" fmla="*/ 10937101 w 12641071"/>
              <a:gd name="connsiteY116-15202" fmla="*/ 3297601 h 5795240"/>
              <a:gd name="connsiteX117-15203" fmla="*/ 10144740 w 12641071"/>
              <a:gd name="connsiteY117-15204" fmla="*/ 4089962 h 5795240"/>
              <a:gd name="connsiteX118-15205" fmla="*/ 10130374 w 12641071"/>
              <a:gd name="connsiteY118-15206" fmla="*/ 4184101 h 5795240"/>
              <a:gd name="connsiteX119-15207" fmla="*/ 10130375 w 12641071"/>
              <a:gd name="connsiteY119-15208" fmla="*/ 4184103 h 5795240"/>
              <a:gd name="connsiteX120-15209" fmla="*/ 10130656 w 12641071"/>
              <a:gd name="connsiteY120-15210" fmla="*/ 4185950 h 5795240"/>
              <a:gd name="connsiteX121-15211" fmla="*/ 10138194 w 12641071"/>
              <a:gd name="connsiteY121-15212" fmla="*/ 4335228 h 5795240"/>
              <a:gd name="connsiteX122-15213" fmla="*/ 10137710 w 12641071"/>
              <a:gd name="connsiteY122-15214" fmla="*/ 4344822 h 5795240"/>
              <a:gd name="connsiteX123-15215" fmla="*/ 10133555 w 12641071"/>
              <a:gd name="connsiteY123-15216" fmla="*/ 4427096 h 5795240"/>
              <a:gd name="connsiteX124-15217" fmla="*/ 10129312 w 12641071"/>
              <a:gd name="connsiteY124-15218" fmla="*/ 4399289 h 5795240"/>
              <a:gd name="connsiteX125-15219" fmla="*/ 10126797 w 12641071"/>
              <a:gd name="connsiteY125-15220" fmla="*/ 4349498 h 5795240"/>
              <a:gd name="connsiteX126-15221" fmla="*/ 10126796 w 12641071"/>
              <a:gd name="connsiteY126-15222" fmla="*/ 4349498 h 5795240"/>
              <a:gd name="connsiteX127-15223" fmla="*/ 10129311 w 12641071"/>
              <a:gd name="connsiteY127-15224" fmla="*/ 4399289 h 5795240"/>
              <a:gd name="connsiteX128-15225" fmla="*/ 10133554 w 12641071"/>
              <a:gd name="connsiteY128-15226" fmla="*/ 4427096 h 5795240"/>
              <a:gd name="connsiteX129-15227" fmla="*/ 10130656 w 12641071"/>
              <a:gd name="connsiteY129-15228" fmla="*/ 4484506 h 5795240"/>
              <a:gd name="connsiteX130-15229" fmla="*/ 8678182 w 12641071"/>
              <a:gd name="connsiteY130-15230" fmla="*/ 5795240 h 5795240"/>
              <a:gd name="connsiteX131-15231" fmla="*/ 7467518 w 12641071"/>
              <a:gd name="connsiteY131-15232" fmla="*/ 5151535 h 5795240"/>
              <a:gd name="connsiteX132-15233" fmla="*/ 7419945 w 12641071"/>
              <a:gd name="connsiteY132-15234" fmla="*/ 5073228 h 5795240"/>
              <a:gd name="connsiteX133-15235" fmla="*/ 7394386 w 12641071"/>
              <a:gd name="connsiteY133-15236" fmla="*/ 5031156 h 5795240"/>
              <a:gd name="connsiteX134-15237" fmla="*/ 7367299 w 12641071"/>
              <a:gd name="connsiteY134-15238" fmla="*/ 4974928 h 5795240"/>
              <a:gd name="connsiteX135-15239" fmla="*/ 7332905 w 12641071"/>
              <a:gd name="connsiteY135-15240" fmla="*/ 4903531 h 5795240"/>
              <a:gd name="connsiteX136-15241" fmla="*/ 7320958 w 12641071"/>
              <a:gd name="connsiteY136-15242" fmla="*/ 4870887 h 5795240"/>
              <a:gd name="connsiteX137-15243" fmla="*/ 7322174 w 12641071"/>
              <a:gd name="connsiteY137-15244" fmla="*/ 4872361 h 5795240"/>
              <a:gd name="connsiteX138-15245" fmla="*/ 7362630 w 12641071"/>
              <a:gd name="connsiteY138-15246" fmla="*/ 4938954 h 5795240"/>
              <a:gd name="connsiteX139-15247" fmla="*/ 7380779 w 12641071"/>
              <a:gd name="connsiteY139-15248" fmla="*/ 4976628 h 5795240"/>
              <a:gd name="connsiteX140-15249" fmla="*/ 7391210 w 12641071"/>
              <a:gd name="connsiteY140-15250" fmla="*/ 4977944 h 5795240"/>
              <a:gd name="connsiteX141-15251" fmla="*/ 7380780 w 12641071"/>
              <a:gd name="connsiteY141-15252" fmla="*/ 4976628 h 5795240"/>
              <a:gd name="connsiteX142-15253" fmla="*/ 7362631 w 12641071"/>
              <a:gd name="connsiteY142-15254" fmla="*/ 4938954 h 5795240"/>
              <a:gd name="connsiteX143-15255" fmla="*/ 7322175 w 12641071"/>
              <a:gd name="connsiteY143-15256" fmla="*/ 4872361 h 5795240"/>
              <a:gd name="connsiteX144-15257" fmla="*/ 7320959 w 12641071"/>
              <a:gd name="connsiteY144-15258" fmla="*/ 4870887 h 5795240"/>
              <a:gd name="connsiteX145-15259" fmla="*/ 7283811 w 12641071"/>
              <a:gd name="connsiteY145-15260" fmla="*/ 4769391 h 5795240"/>
              <a:gd name="connsiteX146-15261" fmla="*/ 7272112 w 12641071"/>
              <a:gd name="connsiteY146-15262" fmla="*/ 4718630 h 5795240"/>
              <a:gd name="connsiteX147-15263" fmla="*/ 7272111 w 12641071"/>
              <a:gd name="connsiteY147-15264" fmla="*/ 4718630 h 5795240"/>
              <a:gd name="connsiteX148-15265" fmla="*/ 7283810 w 12641071"/>
              <a:gd name="connsiteY148-15266" fmla="*/ 4769391 h 5795240"/>
              <a:gd name="connsiteX149-15267" fmla="*/ 7320958 w 12641071"/>
              <a:gd name="connsiteY149-15268" fmla="*/ 4870887 h 5795240"/>
              <a:gd name="connsiteX150-15269" fmla="*/ 7223551 w 12641071"/>
              <a:gd name="connsiteY150-15270" fmla="*/ 4752829 h 5795240"/>
              <a:gd name="connsiteX151-15271" fmla="*/ 6652445 w 12641071"/>
              <a:gd name="connsiteY151-15272" fmla="*/ 4516269 h 5795240"/>
              <a:gd name="connsiteX152-15273" fmla="*/ 6200873 w 12641071"/>
              <a:gd name="connsiteY152-15274" fmla="*/ 4654206 h 5795240"/>
              <a:gd name="connsiteX153-15275" fmla="*/ 6088813 w 12641071"/>
              <a:gd name="connsiteY153-15276" fmla="*/ 4746663 h 5795240"/>
              <a:gd name="connsiteX154-15277" fmla="*/ 6043019 w 12641071"/>
              <a:gd name="connsiteY154-15278" fmla="*/ 4807902 h 5795240"/>
              <a:gd name="connsiteX155-15279" fmla="*/ 6043021 w 12641071"/>
              <a:gd name="connsiteY155-15280" fmla="*/ 4807902 h 5795240"/>
              <a:gd name="connsiteX156-15281" fmla="*/ 6023271 w 12641071"/>
              <a:gd name="connsiteY156-15282" fmla="*/ 4834312 h 5795240"/>
              <a:gd name="connsiteX157-15283" fmla="*/ 5970678 w 12641071"/>
              <a:gd name="connsiteY157-15284" fmla="*/ 4892181 h 5795240"/>
              <a:gd name="connsiteX158-15285" fmla="*/ 5982717 w 12641071"/>
              <a:gd name="connsiteY158-15286" fmla="*/ 4872361 h 5795240"/>
              <a:gd name="connsiteX159-15287" fmla="*/ 5970675 w 12641071"/>
              <a:gd name="connsiteY159-15288" fmla="*/ 4892181 h 5795240"/>
              <a:gd name="connsiteX160-15289" fmla="*/ 5935320 w 12641071"/>
              <a:gd name="connsiteY160-15290" fmla="*/ 4931081 h 5795240"/>
              <a:gd name="connsiteX161-15291" fmla="*/ 4971763 w 12641071"/>
              <a:gd name="connsiteY161-15292" fmla="*/ 5330200 h 5795240"/>
              <a:gd name="connsiteX162-15293" fmla="*/ 3716172 w 12641071"/>
              <a:gd name="connsiteY162-15294" fmla="*/ 4497938 h 5795240"/>
              <a:gd name="connsiteX163-15295" fmla="*/ 3710773 w 12641071"/>
              <a:gd name="connsiteY163-15296" fmla="*/ 4483182 h 5795240"/>
              <a:gd name="connsiteX164-15297" fmla="*/ 3710773 w 12641071"/>
              <a:gd name="connsiteY164-15298" fmla="*/ 4483181 h 5795240"/>
              <a:gd name="connsiteX165-15299" fmla="*/ 3674984 w 12641071"/>
              <a:gd name="connsiteY165-15300" fmla="*/ 4385402 h 5795240"/>
              <a:gd name="connsiteX166-15301" fmla="*/ 3670349 w 12641071"/>
              <a:gd name="connsiteY166-15302" fmla="*/ 4372742 h 5795240"/>
              <a:gd name="connsiteX167-15303" fmla="*/ 3659438 w 12641071"/>
              <a:gd name="connsiteY167-15304" fmla="*/ 4330309 h 5795240"/>
              <a:gd name="connsiteX168-15305" fmla="*/ 3672084 w 12641071"/>
              <a:gd name="connsiteY168-15306" fmla="*/ 4353606 h 5795240"/>
              <a:gd name="connsiteX169-15307" fmla="*/ 3659440 w 12641071"/>
              <a:gd name="connsiteY169-15308" fmla="*/ 4330309 h 5795240"/>
              <a:gd name="connsiteX170-15309" fmla="*/ 3613217 w 12641071"/>
              <a:gd name="connsiteY170-15310" fmla="*/ 4245153 h 5795240"/>
              <a:gd name="connsiteX171-15311" fmla="*/ 3083792 w 12641071"/>
              <a:gd name="connsiteY171-15312" fmla="*/ 3963660 h 5795240"/>
              <a:gd name="connsiteX172-15313" fmla="*/ 2835272 w 12641071"/>
              <a:gd name="connsiteY172-15314" fmla="*/ 4013833 h 5795240"/>
              <a:gd name="connsiteX173-15315" fmla="*/ 2820214 w 12641071"/>
              <a:gd name="connsiteY173-15316" fmla="*/ 4022007 h 5795240"/>
              <a:gd name="connsiteX174-15317" fmla="*/ 2820212 w 12641071"/>
              <a:gd name="connsiteY174-15318" fmla="*/ 4022008 h 5795240"/>
              <a:gd name="connsiteX175-15319" fmla="*/ 2820206 w 12641071"/>
              <a:gd name="connsiteY175-15320" fmla="*/ 4022011 h 5795240"/>
              <a:gd name="connsiteX176-15321" fmla="*/ 2813481 w 12641071"/>
              <a:gd name="connsiteY176-15322" fmla="*/ 4027041 h 5795240"/>
              <a:gd name="connsiteX177-15323" fmla="*/ 2762875 w 12641071"/>
              <a:gd name="connsiteY177-15324" fmla="*/ 4057784 h 5795240"/>
              <a:gd name="connsiteX178-15325" fmla="*/ 2762878 w 12641071"/>
              <a:gd name="connsiteY178-15326" fmla="*/ 4057784 h 5795240"/>
              <a:gd name="connsiteX179-15327" fmla="*/ 2694694 w 12641071"/>
              <a:gd name="connsiteY179-15328" fmla="*/ 4099208 h 5795240"/>
              <a:gd name="connsiteX180-15329" fmla="*/ 2726822 w 12641071"/>
              <a:gd name="connsiteY180-15330" fmla="*/ 4072700 h 5795240"/>
              <a:gd name="connsiteX181-15331" fmla="*/ 2757719 w 12641071"/>
              <a:gd name="connsiteY181-15332" fmla="*/ 4055929 h 5795240"/>
              <a:gd name="connsiteX182-15333" fmla="*/ 2757718 w 12641071"/>
              <a:gd name="connsiteY182-15334" fmla="*/ 4055928 h 5795240"/>
              <a:gd name="connsiteX183-15335" fmla="*/ 2726820 w 12641071"/>
              <a:gd name="connsiteY183-15336" fmla="*/ 4072700 h 5795240"/>
              <a:gd name="connsiteX184-15337" fmla="*/ 2694692 w 12641071"/>
              <a:gd name="connsiteY184-15338" fmla="*/ 4099208 h 5795240"/>
              <a:gd name="connsiteX185-15339" fmla="*/ 2664698 w 12641071"/>
              <a:gd name="connsiteY185-15340" fmla="*/ 4117431 h 5795240"/>
              <a:gd name="connsiteX186-15341" fmla="*/ 1804544 w 12641071"/>
              <a:gd name="connsiteY186-15342" fmla="*/ 4335229 h 5795240"/>
              <a:gd name="connsiteX187-15343" fmla="*/ 0 w 12641071"/>
              <a:gd name="connsiteY187-15344" fmla="*/ 2530685 h 5795240"/>
              <a:gd name="connsiteX188-15345" fmla="*/ 1804544 w 12641071"/>
              <a:gd name="connsiteY188-15346" fmla="*/ 726143 h 5795240"/>
              <a:gd name="connsiteX189-15347" fmla="*/ 3080549 w 12641071"/>
              <a:gd name="connsiteY189-15348" fmla="*/ 1254682 h 5795240"/>
              <a:gd name="connsiteX190-15349" fmla="*/ 3268676 w 12641071"/>
              <a:gd name="connsiteY190-15350" fmla="*/ 1461167 h 5795240"/>
              <a:gd name="connsiteX191-15351" fmla="*/ 3565826 w 12641071"/>
              <a:gd name="connsiteY191-15352" fmla="*/ 1551935 h 5795240"/>
              <a:gd name="connsiteX192-15353" fmla="*/ 4086504 w 12641071"/>
              <a:gd name="connsiteY192-15354" fmla="*/ 1127574 h 5795240"/>
              <a:gd name="connsiteX193-15355" fmla="*/ 4103078 w 12641071"/>
              <a:gd name="connsiteY193-15356" fmla="*/ 1004204 h 5795240"/>
              <a:gd name="connsiteX194-15357" fmla="*/ 5215874 w 12641071"/>
              <a:gd name="connsiteY194-15358" fmla="*/ 0 h 5795240"/>
              <a:gd name="connsiteX0-15359" fmla="*/ 5964869 w 12641071"/>
              <a:gd name="connsiteY0-15360" fmla="*/ 4795171 h 5795240"/>
              <a:gd name="connsiteX1-15361" fmla="*/ 6019264 w 12641071"/>
              <a:gd name="connsiteY1-15362" fmla="*/ 4804905 h 5795240"/>
              <a:gd name="connsiteX2-15363" fmla="*/ 6036570 w 12641071"/>
              <a:gd name="connsiteY2-15364" fmla="*/ 4807089 h 5795240"/>
              <a:gd name="connsiteX3-15365" fmla="*/ 6019265 w 12641071"/>
              <a:gd name="connsiteY3-15366" fmla="*/ 4804905 h 5795240"/>
              <a:gd name="connsiteX4-15367" fmla="*/ 5964869 w 12641071"/>
              <a:gd name="connsiteY4-15368" fmla="*/ 4795171 h 5795240"/>
              <a:gd name="connsiteX5-15369" fmla="*/ 3682364 w 12641071"/>
              <a:gd name="connsiteY5-15370" fmla="*/ 4386723 h 5795240"/>
              <a:gd name="connsiteX6-15371" fmla="*/ 3772428 w 12641071"/>
              <a:gd name="connsiteY6-15372" fmla="*/ 4402840 h 5795240"/>
              <a:gd name="connsiteX7-15373" fmla="*/ 3772428 w 12641071"/>
              <a:gd name="connsiteY7-15374" fmla="*/ 4402840 h 5795240"/>
              <a:gd name="connsiteX8-15375" fmla="*/ 3682364 w 12641071"/>
              <a:gd name="connsiteY8-15376" fmla="*/ 4386723 h 5795240"/>
              <a:gd name="connsiteX9-15377" fmla="*/ 6034389 w 12641071"/>
              <a:gd name="connsiteY9-15378" fmla="*/ 371047 h 5795240"/>
              <a:gd name="connsiteX10-15379" fmla="*/ 5912002 w 12641071"/>
              <a:gd name="connsiteY10-15380" fmla="*/ 413650 h 5795240"/>
              <a:gd name="connsiteX11-15381" fmla="*/ 5912002 w 12641071"/>
              <a:gd name="connsiteY11-15382" fmla="*/ 413650 h 5795240"/>
              <a:gd name="connsiteX12-15383" fmla="*/ 6034389 w 12641071"/>
              <a:gd name="connsiteY12-15384" fmla="*/ 371047 h 5795240"/>
              <a:gd name="connsiteX13-15385" fmla="*/ 5215874 w 12641071"/>
              <a:gd name="connsiteY13-15386" fmla="*/ 0 h 5795240"/>
              <a:gd name="connsiteX14-15387" fmla="*/ 5927386 w 12641071"/>
              <a:gd name="connsiteY14-15388" fmla="*/ 255427 h 5795240"/>
              <a:gd name="connsiteX15-15389" fmla="*/ 5974443 w 12641071"/>
              <a:gd name="connsiteY15-15390" fmla="*/ 298195 h 5795240"/>
              <a:gd name="connsiteX16-15391" fmla="*/ 5974448 w 12641071"/>
              <a:gd name="connsiteY16-15392" fmla="*/ 298200 h 5795240"/>
              <a:gd name="connsiteX17-15393" fmla="*/ 6006819 w 12641071"/>
              <a:gd name="connsiteY17-15394" fmla="*/ 327622 h 5795240"/>
              <a:gd name="connsiteX18-15395" fmla="*/ 6043427 w 12641071"/>
              <a:gd name="connsiteY18-15396" fmla="*/ 367901 h 5795240"/>
              <a:gd name="connsiteX19-15397" fmla="*/ 6043429 w 12641071"/>
              <a:gd name="connsiteY19-15398" fmla="*/ 367901 h 5795240"/>
              <a:gd name="connsiteX20-15399" fmla="*/ 6079014 w 12641071"/>
              <a:gd name="connsiteY20-15400" fmla="*/ 407056 h 5795240"/>
              <a:gd name="connsiteX21-15401" fmla="*/ 6105193 w 12641071"/>
              <a:gd name="connsiteY21-15402" fmla="*/ 442067 h 5795240"/>
              <a:gd name="connsiteX22-15403" fmla="*/ 6069206 w 12641071"/>
              <a:gd name="connsiteY22-15404" fmla="*/ 409359 h 5795240"/>
              <a:gd name="connsiteX23-15405" fmla="*/ 6105193 w 12641071"/>
              <a:gd name="connsiteY23-15406" fmla="*/ 442069 h 5795240"/>
              <a:gd name="connsiteX24-15407" fmla="*/ 6143408 w 12641071"/>
              <a:gd name="connsiteY24-15408" fmla="*/ 493169 h 5795240"/>
              <a:gd name="connsiteX25-15409" fmla="*/ 6143427 w 12641071"/>
              <a:gd name="connsiteY25-15410" fmla="*/ 493200 h 5795240"/>
              <a:gd name="connsiteX26-15411" fmla="*/ 6215965 w 12641071"/>
              <a:gd name="connsiteY26-15412" fmla="*/ 619406 h 5795240"/>
              <a:gd name="connsiteX27-15413" fmla="*/ 6234035 w 12641071"/>
              <a:gd name="connsiteY27-15414" fmla="*/ 658746 h 5795240"/>
              <a:gd name="connsiteX28-15415" fmla="*/ 6256852 w 12641071"/>
              <a:gd name="connsiteY28-15416" fmla="*/ 708420 h 5795240"/>
              <a:gd name="connsiteX29-15417" fmla="*/ 6234035 w 12641071"/>
              <a:gd name="connsiteY29-15418" fmla="*/ 658746 h 5795240"/>
              <a:gd name="connsiteX30-15419" fmla="*/ 6224136 w 12641071"/>
              <a:gd name="connsiteY30-15420" fmla="*/ 633624 h 5795240"/>
              <a:gd name="connsiteX31-15421" fmla="*/ 6215965 w 12641071"/>
              <a:gd name="connsiteY31-15422" fmla="*/ 619406 h 5795240"/>
              <a:gd name="connsiteX32-15423" fmla="*/ 6205824 w 12641071"/>
              <a:gd name="connsiteY32-15424" fmla="*/ 597325 h 5795240"/>
              <a:gd name="connsiteX33-15425" fmla="*/ 6143427 w 12641071"/>
              <a:gd name="connsiteY33-15426" fmla="*/ 493200 h 5795240"/>
              <a:gd name="connsiteX34-15427" fmla="*/ 6143408 w 12641071"/>
              <a:gd name="connsiteY34-15428" fmla="*/ 493167 h 5795240"/>
              <a:gd name="connsiteX35-15429" fmla="*/ 6105193 w 12641071"/>
              <a:gd name="connsiteY35-15430" fmla="*/ 442067 h 5795240"/>
              <a:gd name="connsiteX36-15431" fmla="*/ 6141460 w 12641071"/>
              <a:gd name="connsiteY36-15432" fmla="*/ 475027 h 5795240"/>
              <a:gd name="connsiteX37-15433" fmla="*/ 6788665 w 12641071"/>
              <a:gd name="connsiteY37-15434" fmla="*/ 707369 h 5795240"/>
              <a:gd name="connsiteX38-15435" fmla="*/ 7184710 w 12641071"/>
              <a:gd name="connsiteY38-15436" fmla="*/ 627411 h 5795240"/>
              <a:gd name="connsiteX39-15437" fmla="*/ 7264545 w 12641071"/>
              <a:gd name="connsiteY39-15438" fmla="*/ 588952 h 5795240"/>
              <a:gd name="connsiteX40-15439" fmla="*/ 7213686 w 12641071"/>
              <a:gd name="connsiteY40-15440" fmla="*/ 626983 h 5795240"/>
              <a:gd name="connsiteX41-15441" fmla="*/ 7128319 w 12641071"/>
              <a:gd name="connsiteY41-15442" fmla="*/ 705504 h 5795240"/>
              <a:gd name="connsiteX42-15443" fmla="*/ 7083110 w 12641071"/>
              <a:gd name="connsiteY42-15444" fmla="*/ 757072 h 5795240"/>
              <a:gd name="connsiteX43-15445" fmla="*/ 7083111 w 12641071"/>
              <a:gd name="connsiteY43-15446" fmla="*/ 757072 h 5795240"/>
              <a:gd name="connsiteX44-15447" fmla="*/ 7128319 w 12641071"/>
              <a:gd name="connsiteY44-15448" fmla="*/ 705506 h 5795240"/>
              <a:gd name="connsiteX45-15449" fmla="*/ 7213686 w 12641071"/>
              <a:gd name="connsiteY45-15450" fmla="*/ 626984 h 5795240"/>
              <a:gd name="connsiteX46-15451" fmla="*/ 7264545 w 12641071"/>
              <a:gd name="connsiteY46-15452" fmla="*/ 588953 h 5795240"/>
              <a:gd name="connsiteX47-15453" fmla="*/ 7273651 w 12641071"/>
              <a:gd name="connsiteY47-15454" fmla="*/ 584566 h 5795240"/>
              <a:gd name="connsiteX48-15455" fmla="*/ 7314851 w 12641071"/>
              <a:gd name="connsiteY48-15456" fmla="*/ 559537 h 5795240"/>
              <a:gd name="connsiteX49-15457" fmla="*/ 7354131 w 12641071"/>
              <a:gd name="connsiteY49-15458" fmla="*/ 565467 h 5795240"/>
              <a:gd name="connsiteX50-15459" fmla="*/ 7429608 w 12641071"/>
              <a:gd name="connsiteY50-15460" fmla="*/ 586051 h 5795240"/>
              <a:gd name="connsiteX51-15461" fmla="*/ 7429611 w 12641071"/>
              <a:gd name="connsiteY51-15462" fmla="*/ 586050 h 5795240"/>
              <a:gd name="connsiteX52-15463" fmla="*/ 7354132 w 12641071"/>
              <a:gd name="connsiteY52-15464" fmla="*/ 565465 h 5795240"/>
              <a:gd name="connsiteX53-15465" fmla="*/ 7314853 w 12641071"/>
              <a:gd name="connsiteY53-15466" fmla="*/ 559536 h 5795240"/>
              <a:gd name="connsiteX54-15467" fmla="*/ 7314851 w 12641071"/>
              <a:gd name="connsiteY54-15468" fmla="*/ 559537 h 5795240"/>
              <a:gd name="connsiteX55-15469" fmla="*/ 7314849 w 12641071"/>
              <a:gd name="connsiteY55-15470" fmla="*/ 559537 h 5795240"/>
              <a:gd name="connsiteX56-15471" fmla="*/ 7273651 w 12641071"/>
              <a:gd name="connsiteY56-15472" fmla="*/ 584565 h 5795240"/>
              <a:gd name="connsiteX57-15473" fmla="*/ 7264545 w 12641071"/>
              <a:gd name="connsiteY57-15474" fmla="*/ 588952 h 5795240"/>
              <a:gd name="connsiteX58-15475" fmla="*/ 7296407 w 12641071"/>
              <a:gd name="connsiteY58-15476" fmla="*/ 565126 h 5795240"/>
              <a:gd name="connsiteX59-15477" fmla="*/ 7307447 w 12641071"/>
              <a:gd name="connsiteY59-15478" fmla="*/ 558419 h 5795240"/>
              <a:gd name="connsiteX60-15479" fmla="*/ 7307450 w 12641071"/>
              <a:gd name="connsiteY60-15480" fmla="*/ 558419 h 5795240"/>
              <a:gd name="connsiteX61-15481" fmla="*/ 7385004 w 12641071"/>
              <a:gd name="connsiteY61-15482" fmla="*/ 511303 h 5795240"/>
              <a:gd name="connsiteX62-15483" fmla="*/ 7391626 w 12641071"/>
              <a:gd name="connsiteY62-15484" fmla="*/ 508114 h 5795240"/>
              <a:gd name="connsiteX63-15485" fmla="*/ 7391631 w 12641071"/>
              <a:gd name="connsiteY63-15486" fmla="*/ 508110 h 5795240"/>
              <a:gd name="connsiteX64-15487" fmla="*/ 7478934 w 12641071"/>
              <a:gd name="connsiteY64-15488" fmla="*/ 466053 h 5795240"/>
              <a:gd name="connsiteX65-15489" fmla="*/ 7897193 w 12641071"/>
              <a:gd name="connsiteY65-15490" fmla="*/ 381611 h 5795240"/>
              <a:gd name="connsiteX66-15491" fmla="*/ 8788216 w 12641071"/>
              <a:gd name="connsiteY66-15492" fmla="*/ 855364 h 5795240"/>
              <a:gd name="connsiteX67-15493" fmla="*/ 8832362 w 12641071"/>
              <a:gd name="connsiteY67-15494" fmla="*/ 928030 h 5795240"/>
              <a:gd name="connsiteX68-15495" fmla="*/ 8832362 w 12641071"/>
              <a:gd name="connsiteY68-15496" fmla="*/ 928033 h 5795240"/>
              <a:gd name="connsiteX69-15497" fmla="*/ 8842040 w 12641071"/>
              <a:gd name="connsiteY69-15498" fmla="*/ 943961 h 5795240"/>
              <a:gd name="connsiteX70-15499" fmla="*/ 8856144 w 12641071"/>
              <a:gd name="connsiteY70-15500" fmla="*/ 973241 h 5795240"/>
              <a:gd name="connsiteX71-15501" fmla="*/ 8856145 w 12641071"/>
              <a:gd name="connsiteY71-15502" fmla="*/ 973241 h 5795240"/>
              <a:gd name="connsiteX72-15503" fmla="*/ 8878117 w 12641071"/>
              <a:gd name="connsiteY72-15504" fmla="*/ 1018851 h 5795240"/>
              <a:gd name="connsiteX73-15505" fmla="*/ 8877719 w 12641071"/>
              <a:gd name="connsiteY73-15506" fmla="*/ 1018369 h 5795240"/>
              <a:gd name="connsiteX74-15507" fmla="*/ 8853250 w 12641071"/>
              <a:gd name="connsiteY74-15508" fmla="*/ 973288 h 5795240"/>
              <a:gd name="connsiteX75-15509" fmla="*/ 8853249 w 12641071"/>
              <a:gd name="connsiteY75-15510" fmla="*/ 973288 h 5795240"/>
              <a:gd name="connsiteX76-15511" fmla="*/ 8853248 w 12641071"/>
              <a:gd name="connsiteY76-15512" fmla="*/ 973287 h 5795240"/>
              <a:gd name="connsiteX77-15513" fmla="*/ 8849677 w 12641071"/>
              <a:gd name="connsiteY77-15514" fmla="*/ 973341 h 5795240"/>
              <a:gd name="connsiteX78-15515" fmla="*/ 8641543 w 12641071"/>
              <a:gd name="connsiteY78-15516" fmla="*/ 916577 h 5795240"/>
              <a:gd name="connsiteX79-15517" fmla="*/ 8641545 w 12641071"/>
              <a:gd name="connsiteY79-15518" fmla="*/ 916580 h 5795240"/>
              <a:gd name="connsiteX80-15519" fmla="*/ 8849676 w 12641071"/>
              <a:gd name="connsiteY80-15520" fmla="*/ 973343 h 5795240"/>
              <a:gd name="connsiteX81-15521" fmla="*/ 8853248 w 12641071"/>
              <a:gd name="connsiteY81-15522" fmla="*/ 973288 h 5795240"/>
              <a:gd name="connsiteX82-15523" fmla="*/ 8877719 w 12641071"/>
              <a:gd name="connsiteY82-15524" fmla="*/ 1018371 h 5795240"/>
              <a:gd name="connsiteX83-15525" fmla="*/ 8878116 w 12641071"/>
              <a:gd name="connsiteY83-15526" fmla="*/ 1018851 h 5795240"/>
              <a:gd name="connsiteX84-15527" fmla="*/ 8887288 w 12641071"/>
              <a:gd name="connsiteY84-15528" fmla="*/ 1037892 h 5795240"/>
              <a:gd name="connsiteX85-15529" fmla="*/ 8949899 w 12641071"/>
              <a:gd name="connsiteY85-15530" fmla="*/ 1239592 h 5795240"/>
              <a:gd name="connsiteX86-15531" fmla="*/ 8968437 w 12641071"/>
              <a:gd name="connsiteY86-15532" fmla="*/ 1423482 h 5795240"/>
              <a:gd name="connsiteX87-15533" fmla="*/ 8949899 w 12641071"/>
              <a:gd name="connsiteY87-15534" fmla="*/ 1239591 h 5795240"/>
              <a:gd name="connsiteX88-15535" fmla="*/ 8887288 w 12641071"/>
              <a:gd name="connsiteY88-15536" fmla="*/ 1037890 h 5795240"/>
              <a:gd name="connsiteX89-15537" fmla="*/ 8878116 w 12641071"/>
              <a:gd name="connsiteY89-15538" fmla="*/ 1018851 h 5795240"/>
              <a:gd name="connsiteX90-15539" fmla="*/ 8931285 w 12641071"/>
              <a:gd name="connsiteY90-15540" fmla="*/ 1083292 h 5795240"/>
              <a:gd name="connsiteX91-15541" fmla="*/ 9241478 w 12641071"/>
              <a:gd name="connsiteY91-15542" fmla="*/ 1211778 h 5795240"/>
              <a:gd name="connsiteX92-15543" fmla="*/ 9605238 w 12641071"/>
              <a:gd name="connsiteY92-15544" fmla="*/ 1018369 h 5795240"/>
              <a:gd name="connsiteX93-15545" fmla="*/ 9636247 w 12641071"/>
              <a:gd name="connsiteY93-15546" fmla="*/ 961241 h 5795240"/>
              <a:gd name="connsiteX94-15547" fmla="*/ 9641995 w 12641071"/>
              <a:gd name="connsiteY94-15548" fmla="*/ 961152 h 5795240"/>
              <a:gd name="connsiteX95-15549" fmla="*/ 9584939 w 12641071"/>
              <a:gd name="connsiteY95-15550" fmla="*/ 1079594 h 5795240"/>
              <a:gd name="connsiteX96-15551" fmla="*/ 9546257 w 12641071"/>
              <a:gd name="connsiteY96-15552" fmla="*/ 1204206 h 5795240"/>
              <a:gd name="connsiteX97-15553" fmla="*/ 9584939 w 12641071"/>
              <a:gd name="connsiteY97-15554" fmla="*/ 1079596 h 5795240"/>
              <a:gd name="connsiteX98-15555" fmla="*/ 9641995 w 12641071"/>
              <a:gd name="connsiteY98-15556" fmla="*/ 961153 h 5795240"/>
              <a:gd name="connsiteX99-15557" fmla="*/ 9653069 w 12641071"/>
              <a:gd name="connsiteY99-15558" fmla="*/ 960983 h 5795240"/>
              <a:gd name="connsiteX100-15559" fmla="*/ 9801564 w 12641071"/>
              <a:gd name="connsiteY100-15560" fmla="*/ 1196828 h 5795240"/>
              <a:gd name="connsiteX101-15561" fmla="*/ 9801566 w 12641071"/>
              <a:gd name="connsiteY101-15562" fmla="*/ 1196828 h 5795240"/>
              <a:gd name="connsiteX102-15563" fmla="*/ 9653070 w 12641071"/>
              <a:gd name="connsiteY102-15564" fmla="*/ 960982 h 5795240"/>
              <a:gd name="connsiteX103-15565" fmla="*/ 9641996 w 12641071"/>
              <a:gd name="connsiteY103-15566" fmla="*/ 961152 h 5795240"/>
              <a:gd name="connsiteX104-15567" fmla="*/ 9651917 w 12641071"/>
              <a:gd name="connsiteY104-15568" fmla="*/ 940556 h 5795240"/>
              <a:gd name="connsiteX105-15569" fmla="*/ 11050508 w 12641071"/>
              <a:gd name="connsiteY105-15570" fmla="*/ 108150 h 5795240"/>
              <a:gd name="connsiteX106-15571" fmla="*/ 12641071 w 12641071"/>
              <a:gd name="connsiteY106-15572" fmla="*/ 1698711 h 5795240"/>
              <a:gd name="connsiteX107-15573" fmla="*/ 11371062 w 12641071"/>
              <a:gd name="connsiteY107-15574" fmla="*/ 3256960 h 5795240"/>
              <a:gd name="connsiteX108-15575" fmla="*/ 11215953 w 12641071"/>
              <a:gd name="connsiteY108-15576" fmla="*/ 3280632 h 5795240"/>
              <a:gd name="connsiteX109-15577" fmla="*/ 11142318 w 12641071"/>
              <a:gd name="connsiteY109-15578" fmla="*/ 3276914 h 5795240"/>
              <a:gd name="connsiteX110-15579" fmla="*/ 11215952 w 12641071"/>
              <a:gd name="connsiteY110-15580" fmla="*/ 3280632 h 5795240"/>
              <a:gd name="connsiteX111-15581" fmla="*/ 11213133 w 12641071"/>
              <a:gd name="connsiteY111-15582" fmla="*/ 3281062 h 5795240"/>
              <a:gd name="connsiteX112-15583" fmla="*/ 11116921 w 12641071"/>
              <a:gd name="connsiteY112-15584" fmla="*/ 3285921 h 5795240"/>
              <a:gd name="connsiteX113-15585" fmla="*/ 11050507 w 12641071"/>
              <a:gd name="connsiteY113-15586" fmla="*/ 3289274 h 5795240"/>
              <a:gd name="connsiteX114-15587" fmla="*/ 11006292 w 12641071"/>
              <a:gd name="connsiteY114-15588" fmla="*/ 3287041 h 5795240"/>
              <a:gd name="connsiteX115-15589" fmla="*/ 10937101 w 12641071"/>
              <a:gd name="connsiteY115-15590" fmla="*/ 3297601 h 5795240"/>
              <a:gd name="connsiteX116-15591" fmla="*/ 10144740 w 12641071"/>
              <a:gd name="connsiteY116-15592" fmla="*/ 4089962 h 5795240"/>
              <a:gd name="connsiteX117-15593" fmla="*/ 10130374 w 12641071"/>
              <a:gd name="connsiteY117-15594" fmla="*/ 4184101 h 5795240"/>
              <a:gd name="connsiteX118-15595" fmla="*/ 10130375 w 12641071"/>
              <a:gd name="connsiteY118-15596" fmla="*/ 4184103 h 5795240"/>
              <a:gd name="connsiteX119-15597" fmla="*/ 10130656 w 12641071"/>
              <a:gd name="connsiteY119-15598" fmla="*/ 4185950 h 5795240"/>
              <a:gd name="connsiteX120-15599" fmla="*/ 10138194 w 12641071"/>
              <a:gd name="connsiteY120-15600" fmla="*/ 4335228 h 5795240"/>
              <a:gd name="connsiteX121-15601" fmla="*/ 10137710 w 12641071"/>
              <a:gd name="connsiteY121-15602" fmla="*/ 4344822 h 5795240"/>
              <a:gd name="connsiteX122-15603" fmla="*/ 10133555 w 12641071"/>
              <a:gd name="connsiteY122-15604" fmla="*/ 4427096 h 5795240"/>
              <a:gd name="connsiteX123-15605" fmla="*/ 10129312 w 12641071"/>
              <a:gd name="connsiteY123-15606" fmla="*/ 4399289 h 5795240"/>
              <a:gd name="connsiteX124-15607" fmla="*/ 10126797 w 12641071"/>
              <a:gd name="connsiteY124-15608" fmla="*/ 4349498 h 5795240"/>
              <a:gd name="connsiteX125-15609" fmla="*/ 10126796 w 12641071"/>
              <a:gd name="connsiteY125-15610" fmla="*/ 4349498 h 5795240"/>
              <a:gd name="connsiteX126-15611" fmla="*/ 10129311 w 12641071"/>
              <a:gd name="connsiteY126-15612" fmla="*/ 4399289 h 5795240"/>
              <a:gd name="connsiteX127-15613" fmla="*/ 10133554 w 12641071"/>
              <a:gd name="connsiteY127-15614" fmla="*/ 4427096 h 5795240"/>
              <a:gd name="connsiteX128-15615" fmla="*/ 10130656 w 12641071"/>
              <a:gd name="connsiteY128-15616" fmla="*/ 4484506 h 5795240"/>
              <a:gd name="connsiteX129-15617" fmla="*/ 8678182 w 12641071"/>
              <a:gd name="connsiteY129-15618" fmla="*/ 5795240 h 5795240"/>
              <a:gd name="connsiteX130-15619" fmla="*/ 7467518 w 12641071"/>
              <a:gd name="connsiteY130-15620" fmla="*/ 5151535 h 5795240"/>
              <a:gd name="connsiteX131-15621" fmla="*/ 7419945 w 12641071"/>
              <a:gd name="connsiteY131-15622" fmla="*/ 5073228 h 5795240"/>
              <a:gd name="connsiteX132-15623" fmla="*/ 7394386 w 12641071"/>
              <a:gd name="connsiteY132-15624" fmla="*/ 5031156 h 5795240"/>
              <a:gd name="connsiteX133-15625" fmla="*/ 7367299 w 12641071"/>
              <a:gd name="connsiteY133-15626" fmla="*/ 4974928 h 5795240"/>
              <a:gd name="connsiteX134-15627" fmla="*/ 7332905 w 12641071"/>
              <a:gd name="connsiteY134-15628" fmla="*/ 4903531 h 5795240"/>
              <a:gd name="connsiteX135-15629" fmla="*/ 7320958 w 12641071"/>
              <a:gd name="connsiteY135-15630" fmla="*/ 4870887 h 5795240"/>
              <a:gd name="connsiteX136-15631" fmla="*/ 7322174 w 12641071"/>
              <a:gd name="connsiteY136-15632" fmla="*/ 4872361 h 5795240"/>
              <a:gd name="connsiteX137-15633" fmla="*/ 7362630 w 12641071"/>
              <a:gd name="connsiteY137-15634" fmla="*/ 4938954 h 5795240"/>
              <a:gd name="connsiteX138-15635" fmla="*/ 7380779 w 12641071"/>
              <a:gd name="connsiteY138-15636" fmla="*/ 4976628 h 5795240"/>
              <a:gd name="connsiteX139-15637" fmla="*/ 7391210 w 12641071"/>
              <a:gd name="connsiteY139-15638" fmla="*/ 4977944 h 5795240"/>
              <a:gd name="connsiteX140-15639" fmla="*/ 7380780 w 12641071"/>
              <a:gd name="connsiteY140-15640" fmla="*/ 4976628 h 5795240"/>
              <a:gd name="connsiteX141-15641" fmla="*/ 7362631 w 12641071"/>
              <a:gd name="connsiteY141-15642" fmla="*/ 4938954 h 5795240"/>
              <a:gd name="connsiteX142-15643" fmla="*/ 7322175 w 12641071"/>
              <a:gd name="connsiteY142-15644" fmla="*/ 4872361 h 5795240"/>
              <a:gd name="connsiteX143-15645" fmla="*/ 7320959 w 12641071"/>
              <a:gd name="connsiteY143-15646" fmla="*/ 4870887 h 5795240"/>
              <a:gd name="connsiteX144-15647" fmla="*/ 7283811 w 12641071"/>
              <a:gd name="connsiteY144-15648" fmla="*/ 4769391 h 5795240"/>
              <a:gd name="connsiteX145-15649" fmla="*/ 7272112 w 12641071"/>
              <a:gd name="connsiteY145-15650" fmla="*/ 4718630 h 5795240"/>
              <a:gd name="connsiteX146-15651" fmla="*/ 7272111 w 12641071"/>
              <a:gd name="connsiteY146-15652" fmla="*/ 4718630 h 5795240"/>
              <a:gd name="connsiteX147-15653" fmla="*/ 7283810 w 12641071"/>
              <a:gd name="connsiteY147-15654" fmla="*/ 4769391 h 5795240"/>
              <a:gd name="connsiteX148-15655" fmla="*/ 7320958 w 12641071"/>
              <a:gd name="connsiteY148-15656" fmla="*/ 4870887 h 5795240"/>
              <a:gd name="connsiteX149-15657" fmla="*/ 7223551 w 12641071"/>
              <a:gd name="connsiteY149-15658" fmla="*/ 4752829 h 5795240"/>
              <a:gd name="connsiteX150-15659" fmla="*/ 6652445 w 12641071"/>
              <a:gd name="connsiteY150-15660" fmla="*/ 4516269 h 5795240"/>
              <a:gd name="connsiteX151-15661" fmla="*/ 6200873 w 12641071"/>
              <a:gd name="connsiteY151-15662" fmla="*/ 4654206 h 5795240"/>
              <a:gd name="connsiteX152-15663" fmla="*/ 6088813 w 12641071"/>
              <a:gd name="connsiteY152-15664" fmla="*/ 4746663 h 5795240"/>
              <a:gd name="connsiteX153-15665" fmla="*/ 6043019 w 12641071"/>
              <a:gd name="connsiteY153-15666" fmla="*/ 4807902 h 5795240"/>
              <a:gd name="connsiteX154-15667" fmla="*/ 6043021 w 12641071"/>
              <a:gd name="connsiteY154-15668" fmla="*/ 4807902 h 5795240"/>
              <a:gd name="connsiteX155-15669" fmla="*/ 6023271 w 12641071"/>
              <a:gd name="connsiteY155-15670" fmla="*/ 4834312 h 5795240"/>
              <a:gd name="connsiteX156-15671" fmla="*/ 5970678 w 12641071"/>
              <a:gd name="connsiteY156-15672" fmla="*/ 4892181 h 5795240"/>
              <a:gd name="connsiteX157-15673" fmla="*/ 5982717 w 12641071"/>
              <a:gd name="connsiteY157-15674" fmla="*/ 4872361 h 5795240"/>
              <a:gd name="connsiteX158-15675" fmla="*/ 5970675 w 12641071"/>
              <a:gd name="connsiteY158-15676" fmla="*/ 4892181 h 5795240"/>
              <a:gd name="connsiteX159-15677" fmla="*/ 5935320 w 12641071"/>
              <a:gd name="connsiteY159-15678" fmla="*/ 4931081 h 5795240"/>
              <a:gd name="connsiteX160-15679" fmla="*/ 4971763 w 12641071"/>
              <a:gd name="connsiteY160-15680" fmla="*/ 5330200 h 5795240"/>
              <a:gd name="connsiteX161-15681" fmla="*/ 3716172 w 12641071"/>
              <a:gd name="connsiteY161-15682" fmla="*/ 4497938 h 5795240"/>
              <a:gd name="connsiteX162-15683" fmla="*/ 3710773 w 12641071"/>
              <a:gd name="connsiteY162-15684" fmla="*/ 4483182 h 5795240"/>
              <a:gd name="connsiteX163-15685" fmla="*/ 3710773 w 12641071"/>
              <a:gd name="connsiteY163-15686" fmla="*/ 4483181 h 5795240"/>
              <a:gd name="connsiteX164-15687" fmla="*/ 3674984 w 12641071"/>
              <a:gd name="connsiteY164-15688" fmla="*/ 4385402 h 5795240"/>
              <a:gd name="connsiteX165-15689" fmla="*/ 3670349 w 12641071"/>
              <a:gd name="connsiteY165-15690" fmla="*/ 4372742 h 5795240"/>
              <a:gd name="connsiteX166-15691" fmla="*/ 3659438 w 12641071"/>
              <a:gd name="connsiteY166-15692" fmla="*/ 4330309 h 5795240"/>
              <a:gd name="connsiteX167-15693" fmla="*/ 3672084 w 12641071"/>
              <a:gd name="connsiteY167-15694" fmla="*/ 4353606 h 5795240"/>
              <a:gd name="connsiteX168-15695" fmla="*/ 3659440 w 12641071"/>
              <a:gd name="connsiteY168-15696" fmla="*/ 4330309 h 5795240"/>
              <a:gd name="connsiteX169-15697" fmla="*/ 3613217 w 12641071"/>
              <a:gd name="connsiteY169-15698" fmla="*/ 4245153 h 5795240"/>
              <a:gd name="connsiteX170-15699" fmla="*/ 3083792 w 12641071"/>
              <a:gd name="connsiteY170-15700" fmla="*/ 3963660 h 5795240"/>
              <a:gd name="connsiteX171-15701" fmla="*/ 2835272 w 12641071"/>
              <a:gd name="connsiteY171-15702" fmla="*/ 4013833 h 5795240"/>
              <a:gd name="connsiteX172-15703" fmla="*/ 2820214 w 12641071"/>
              <a:gd name="connsiteY172-15704" fmla="*/ 4022007 h 5795240"/>
              <a:gd name="connsiteX173-15705" fmla="*/ 2820212 w 12641071"/>
              <a:gd name="connsiteY173-15706" fmla="*/ 4022008 h 5795240"/>
              <a:gd name="connsiteX174-15707" fmla="*/ 2820206 w 12641071"/>
              <a:gd name="connsiteY174-15708" fmla="*/ 4022011 h 5795240"/>
              <a:gd name="connsiteX175-15709" fmla="*/ 2813481 w 12641071"/>
              <a:gd name="connsiteY175-15710" fmla="*/ 4027041 h 5795240"/>
              <a:gd name="connsiteX176-15711" fmla="*/ 2762875 w 12641071"/>
              <a:gd name="connsiteY176-15712" fmla="*/ 4057784 h 5795240"/>
              <a:gd name="connsiteX177-15713" fmla="*/ 2762878 w 12641071"/>
              <a:gd name="connsiteY177-15714" fmla="*/ 4057784 h 5795240"/>
              <a:gd name="connsiteX178-15715" fmla="*/ 2694694 w 12641071"/>
              <a:gd name="connsiteY178-15716" fmla="*/ 4099208 h 5795240"/>
              <a:gd name="connsiteX179-15717" fmla="*/ 2726822 w 12641071"/>
              <a:gd name="connsiteY179-15718" fmla="*/ 4072700 h 5795240"/>
              <a:gd name="connsiteX180-15719" fmla="*/ 2757719 w 12641071"/>
              <a:gd name="connsiteY180-15720" fmla="*/ 4055929 h 5795240"/>
              <a:gd name="connsiteX181-15721" fmla="*/ 2757718 w 12641071"/>
              <a:gd name="connsiteY181-15722" fmla="*/ 4055928 h 5795240"/>
              <a:gd name="connsiteX182-15723" fmla="*/ 2726820 w 12641071"/>
              <a:gd name="connsiteY182-15724" fmla="*/ 4072700 h 5795240"/>
              <a:gd name="connsiteX183-15725" fmla="*/ 2694692 w 12641071"/>
              <a:gd name="connsiteY183-15726" fmla="*/ 4099208 h 5795240"/>
              <a:gd name="connsiteX184-15727" fmla="*/ 2664698 w 12641071"/>
              <a:gd name="connsiteY184-15728" fmla="*/ 4117431 h 5795240"/>
              <a:gd name="connsiteX185-15729" fmla="*/ 1804544 w 12641071"/>
              <a:gd name="connsiteY185-15730" fmla="*/ 4335229 h 5795240"/>
              <a:gd name="connsiteX186-15731" fmla="*/ 0 w 12641071"/>
              <a:gd name="connsiteY186-15732" fmla="*/ 2530685 h 5795240"/>
              <a:gd name="connsiteX187-15733" fmla="*/ 1804544 w 12641071"/>
              <a:gd name="connsiteY187-15734" fmla="*/ 726143 h 5795240"/>
              <a:gd name="connsiteX188-15735" fmla="*/ 3080549 w 12641071"/>
              <a:gd name="connsiteY188-15736" fmla="*/ 1254682 h 5795240"/>
              <a:gd name="connsiteX189-15737" fmla="*/ 3268676 w 12641071"/>
              <a:gd name="connsiteY189-15738" fmla="*/ 1461167 h 5795240"/>
              <a:gd name="connsiteX190-15739" fmla="*/ 3565826 w 12641071"/>
              <a:gd name="connsiteY190-15740" fmla="*/ 1551935 h 5795240"/>
              <a:gd name="connsiteX191-15741" fmla="*/ 4086504 w 12641071"/>
              <a:gd name="connsiteY191-15742" fmla="*/ 1127574 h 5795240"/>
              <a:gd name="connsiteX192-15743" fmla="*/ 4103078 w 12641071"/>
              <a:gd name="connsiteY192-15744" fmla="*/ 1004204 h 5795240"/>
              <a:gd name="connsiteX193-15745" fmla="*/ 5215874 w 12641071"/>
              <a:gd name="connsiteY193-15746" fmla="*/ 0 h 5795240"/>
              <a:gd name="connsiteX0-15747" fmla="*/ 5964869 w 12641071"/>
              <a:gd name="connsiteY0-15748" fmla="*/ 4795171 h 5795240"/>
              <a:gd name="connsiteX1-15749" fmla="*/ 6019264 w 12641071"/>
              <a:gd name="connsiteY1-15750" fmla="*/ 4804905 h 5795240"/>
              <a:gd name="connsiteX2-15751" fmla="*/ 6036570 w 12641071"/>
              <a:gd name="connsiteY2-15752" fmla="*/ 4807089 h 5795240"/>
              <a:gd name="connsiteX3-15753" fmla="*/ 6019265 w 12641071"/>
              <a:gd name="connsiteY3-15754" fmla="*/ 4804905 h 5795240"/>
              <a:gd name="connsiteX4-15755" fmla="*/ 5964869 w 12641071"/>
              <a:gd name="connsiteY4-15756" fmla="*/ 4795171 h 5795240"/>
              <a:gd name="connsiteX5-15757" fmla="*/ 3682364 w 12641071"/>
              <a:gd name="connsiteY5-15758" fmla="*/ 4386723 h 5795240"/>
              <a:gd name="connsiteX6-15759" fmla="*/ 3772428 w 12641071"/>
              <a:gd name="connsiteY6-15760" fmla="*/ 4402840 h 5795240"/>
              <a:gd name="connsiteX7-15761" fmla="*/ 3772428 w 12641071"/>
              <a:gd name="connsiteY7-15762" fmla="*/ 4402840 h 5795240"/>
              <a:gd name="connsiteX8-15763" fmla="*/ 3682364 w 12641071"/>
              <a:gd name="connsiteY8-15764" fmla="*/ 4386723 h 5795240"/>
              <a:gd name="connsiteX9-15765" fmla="*/ 6034389 w 12641071"/>
              <a:gd name="connsiteY9-15766" fmla="*/ 371047 h 5795240"/>
              <a:gd name="connsiteX10-15767" fmla="*/ 5912002 w 12641071"/>
              <a:gd name="connsiteY10-15768" fmla="*/ 413650 h 5795240"/>
              <a:gd name="connsiteX11-15769" fmla="*/ 5912002 w 12641071"/>
              <a:gd name="connsiteY11-15770" fmla="*/ 413650 h 5795240"/>
              <a:gd name="connsiteX12-15771" fmla="*/ 6034389 w 12641071"/>
              <a:gd name="connsiteY12-15772" fmla="*/ 371047 h 5795240"/>
              <a:gd name="connsiteX13-15773" fmla="*/ 5215874 w 12641071"/>
              <a:gd name="connsiteY13-15774" fmla="*/ 0 h 5795240"/>
              <a:gd name="connsiteX14-15775" fmla="*/ 5927386 w 12641071"/>
              <a:gd name="connsiteY14-15776" fmla="*/ 255427 h 5795240"/>
              <a:gd name="connsiteX15-15777" fmla="*/ 5974443 w 12641071"/>
              <a:gd name="connsiteY15-15778" fmla="*/ 298195 h 5795240"/>
              <a:gd name="connsiteX16-15779" fmla="*/ 5974448 w 12641071"/>
              <a:gd name="connsiteY16-15780" fmla="*/ 298200 h 5795240"/>
              <a:gd name="connsiteX17-15781" fmla="*/ 6006819 w 12641071"/>
              <a:gd name="connsiteY17-15782" fmla="*/ 327622 h 5795240"/>
              <a:gd name="connsiteX18-15783" fmla="*/ 6043427 w 12641071"/>
              <a:gd name="connsiteY18-15784" fmla="*/ 367901 h 5795240"/>
              <a:gd name="connsiteX19-15785" fmla="*/ 6043429 w 12641071"/>
              <a:gd name="connsiteY19-15786" fmla="*/ 367901 h 5795240"/>
              <a:gd name="connsiteX20-15787" fmla="*/ 6079014 w 12641071"/>
              <a:gd name="connsiteY20-15788" fmla="*/ 407056 h 5795240"/>
              <a:gd name="connsiteX21-15789" fmla="*/ 6105193 w 12641071"/>
              <a:gd name="connsiteY21-15790" fmla="*/ 442067 h 5795240"/>
              <a:gd name="connsiteX22-15791" fmla="*/ 6069206 w 12641071"/>
              <a:gd name="connsiteY22-15792" fmla="*/ 409359 h 5795240"/>
              <a:gd name="connsiteX23-15793" fmla="*/ 6105193 w 12641071"/>
              <a:gd name="connsiteY23-15794" fmla="*/ 442069 h 5795240"/>
              <a:gd name="connsiteX24-15795" fmla="*/ 6143408 w 12641071"/>
              <a:gd name="connsiteY24-15796" fmla="*/ 493169 h 5795240"/>
              <a:gd name="connsiteX25-15797" fmla="*/ 6143427 w 12641071"/>
              <a:gd name="connsiteY25-15798" fmla="*/ 493200 h 5795240"/>
              <a:gd name="connsiteX26-15799" fmla="*/ 6215965 w 12641071"/>
              <a:gd name="connsiteY26-15800" fmla="*/ 619406 h 5795240"/>
              <a:gd name="connsiteX27-15801" fmla="*/ 6234035 w 12641071"/>
              <a:gd name="connsiteY27-15802" fmla="*/ 658746 h 5795240"/>
              <a:gd name="connsiteX28-15803" fmla="*/ 6234035 w 12641071"/>
              <a:gd name="connsiteY28-15804" fmla="*/ 658746 h 5795240"/>
              <a:gd name="connsiteX29-15805" fmla="*/ 6224136 w 12641071"/>
              <a:gd name="connsiteY29-15806" fmla="*/ 633624 h 5795240"/>
              <a:gd name="connsiteX30-15807" fmla="*/ 6215965 w 12641071"/>
              <a:gd name="connsiteY30-15808" fmla="*/ 619406 h 5795240"/>
              <a:gd name="connsiteX31-15809" fmla="*/ 6205824 w 12641071"/>
              <a:gd name="connsiteY31-15810" fmla="*/ 597325 h 5795240"/>
              <a:gd name="connsiteX32-15811" fmla="*/ 6143427 w 12641071"/>
              <a:gd name="connsiteY32-15812" fmla="*/ 493200 h 5795240"/>
              <a:gd name="connsiteX33-15813" fmla="*/ 6143408 w 12641071"/>
              <a:gd name="connsiteY33-15814" fmla="*/ 493167 h 5795240"/>
              <a:gd name="connsiteX34-15815" fmla="*/ 6105193 w 12641071"/>
              <a:gd name="connsiteY34-15816" fmla="*/ 442067 h 5795240"/>
              <a:gd name="connsiteX35-15817" fmla="*/ 6141460 w 12641071"/>
              <a:gd name="connsiteY35-15818" fmla="*/ 475027 h 5795240"/>
              <a:gd name="connsiteX36-15819" fmla="*/ 6788665 w 12641071"/>
              <a:gd name="connsiteY36-15820" fmla="*/ 707369 h 5795240"/>
              <a:gd name="connsiteX37-15821" fmla="*/ 7184710 w 12641071"/>
              <a:gd name="connsiteY37-15822" fmla="*/ 627411 h 5795240"/>
              <a:gd name="connsiteX38-15823" fmla="*/ 7264545 w 12641071"/>
              <a:gd name="connsiteY38-15824" fmla="*/ 588952 h 5795240"/>
              <a:gd name="connsiteX39-15825" fmla="*/ 7213686 w 12641071"/>
              <a:gd name="connsiteY39-15826" fmla="*/ 626983 h 5795240"/>
              <a:gd name="connsiteX40-15827" fmla="*/ 7128319 w 12641071"/>
              <a:gd name="connsiteY40-15828" fmla="*/ 705504 h 5795240"/>
              <a:gd name="connsiteX41-15829" fmla="*/ 7083110 w 12641071"/>
              <a:gd name="connsiteY41-15830" fmla="*/ 757072 h 5795240"/>
              <a:gd name="connsiteX42-15831" fmla="*/ 7083111 w 12641071"/>
              <a:gd name="connsiteY42-15832" fmla="*/ 757072 h 5795240"/>
              <a:gd name="connsiteX43-15833" fmla="*/ 7128319 w 12641071"/>
              <a:gd name="connsiteY43-15834" fmla="*/ 705506 h 5795240"/>
              <a:gd name="connsiteX44-15835" fmla="*/ 7213686 w 12641071"/>
              <a:gd name="connsiteY44-15836" fmla="*/ 626984 h 5795240"/>
              <a:gd name="connsiteX45-15837" fmla="*/ 7264545 w 12641071"/>
              <a:gd name="connsiteY45-15838" fmla="*/ 588953 h 5795240"/>
              <a:gd name="connsiteX46-15839" fmla="*/ 7273651 w 12641071"/>
              <a:gd name="connsiteY46-15840" fmla="*/ 584566 h 5795240"/>
              <a:gd name="connsiteX47-15841" fmla="*/ 7314851 w 12641071"/>
              <a:gd name="connsiteY47-15842" fmla="*/ 559537 h 5795240"/>
              <a:gd name="connsiteX48-15843" fmla="*/ 7354131 w 12641071"/>
              <a:gd name="connsiteY48-15844" fmla="*/ 565467 h 5795240"/>
              <a:gd name="connsiteX49-15845" fmla="*/ 7429608 w 12641071"/>
              <a:gd name="connsiteY49-15846" fmla="*/ 586051 h 5795240"/>
              <a:gd name="connsiteX50-15847" fmla="*/ 7429611 w 12641071"/>
              <a:gd name="connsiteY50-15848" fmla="*/ 586050 h 5795240"/>
              <a:gd name="connsiteX51-15849" fmla="*/ 7354132 w 12641071"/>
              <a:gd name="connsiteY51-15850" fmla="*/ 565465 h 5795240"/>
              <a:gd name="connsiteX52-15851" fmla="*/ 7314853 w 12641071"/>
              <a:gd name="connsiteY52-15852" fmla="*/ 559536 h 5795240"/>
              <a:gd name="connsiteX53-15853" fmla="*/ 7314851 w 12641071"/>
              <a:gd name="connsiteY53-15854" fmla="*/ 559537 h 5795240"/>
              <a:gd name="connsiteX54-15855" fmla="*/ 7314849 w 12641071"/>
              <a:gd name="connsiteY54-15856" fmla="*/ 559537 h 5795240"/>
              <a:gd name="connsiteX55-15857" fmla="*/ 7273651 w 12641071"/>
              <a:gd name="connsiteY55-15858" fmla="*/ 584565 h 5795240"/>
              <a:gd name="connsiteX56-15859" fmla="*/ 7264545 w 12641071"/>
              <a:gd name="connsiteY56-15860" fmla="*/ 588952 h 5795240"/>
              <a:gd name="connsiteX57-15861" fmla="*/ 7296407 w 12641071"/>
              <a:gd name="connsiteY57-15862" fmla="*/ 565126 h 5795240"/>
              <a:gd name="connsiteX58-15863" fmla="*/ 7307447 w 12641071"/>
              <a:gd name="connsiteY58-15864" fmla="*/ 558419 h 5795240"/>
              <a:gd name="connsiteX59-15865" fmla="*/ 7307450 w 12641071"/>
              <a:gd name="connsiteY59-15866" fmla="*/ 558419 h 5795240"/>
              <a:gd name="connsiteX60-15867" fmla="*/ 7385004 w 12641071"/>
              <a:gd name="connsiteY60-15868" fmla="*/ 511303 h 5795240"/>
              <a:gd name="connsiteX61-15869" fmla="*/ 7391626 w 12641071"/>
              <a:gd name="connsiteY61-15870" fmla="*/ 508114 h 5795240"/>
              <a:gd name="connsiteX62-15871" fmla="*/ 7391631 w 12641071"/>
              <a:gd name="connsiteY62-15872" fmla="*/ 508110 h 5795240"/>
              <a:gd name="connsiteX63-15873" fmla="*/ 7478934 w 12641071"/>
              <a:gd name="connsiteY63-15874" fmla="*/ 466053 h 5795240"/>
              <a:gd name="connsiteX64-15875" fmla="*/ 7897193 w 12641071"/>
              <a:gd name="connsiteY64-15876" fmla="*/ 381611 h 5795240"/>
              <a:gd name="connsiteX65-15877" fmla="*/ 8788216 w 12641071"/>
              <a:gd name="connsiteY65-15878" fmla="*/ 855364 h 5795240"/>
              <a:gd name="connsiteX66-15879" fmla="*/ 8832362 w 12641071"/>
              <a:gd name="connsiteY66-15880" fmla="*/ 928030 h 5795240"/>
              <a:gd name="connsiteX67-15881" fmla="*/ 8832362 w 12641071"/>
              <a:gd name="connsiteY67-15882" fmla="*/ 928033 h 5795240"/>
              <a:gd name="connsiteX68-15883" fmla="*/ 8842040 w 12641071"/>
              <a:gd name="connsiteY68-15884" fmla="*/ 943961 h 5795240"/>
              <a:gd name="connsiteX69-15885" fmla="*/ 8856144 w 12641071"/>
              <a:gd name="connsiteY69-15886" fmla="*/ 973241 h 5795240"/>
              <a:gd name="connsiteX70-15887" fmla="*/ 8856145 w 12641071"/>
              <a:gd name="connsiteY70-15888" fmla="*/ 973241 h 5795240"/>
              <a:gd name="connsiteX71-15889" fmla="*/ 8878117 w 12641071"/>
              <a:gd name="connsiteY71-15890" fmla="*/ 1018851 h 5795240"/>
              <a:gd name="connsiteX72-15891" fmla="*/ 8877719 w 12641071"/>
              <a:gd name="connsiteY72-15892" fmla="*/ 1018369 h 5795240"/>
              <a:gd name="connsiteX73-15893" fmla="*/ 8853250 w 12641071"/>
              <a:gd name="connsiteY73-15894" fmla="*/ 973288 h 5795240"/>
              <a:gd name="connsiteX74-15895" fmla="*/ 8853249 w 12641071"/>
              <a:gd name="connsiteY74-15896" fmla="*/ 973288 h 5795240"/>
              <a:gd name="connsiteX75-15897" fmla="*/ 8853248 w 12641071"/>
              <a:gd name="connsiteY75-15898" fmla="*/ 973287 h 5795240"/>
              <a:gd name="connsiteX76-15899" fmla="*/ 8849677 w 12641071"/>
              <a:gd name="connsiteY76-15900" fmla="*/ 973341 h 5795240"/>
              <a:gd name="connsiteX77-15901" fmla="*/ 8641543 w 12641071"/>
              <a:gd name="connsiteY77-15902" fmla="*/ 916577 h 5795240"/>
              <a:gd name="connsiteX78-15903" fmla="*/ 8641545 w 12641071"/>
              <a:gd name="connsiteY78-15904" fmla="*/ 916580 h 5795240"/>
              <a:gd name="connsiteX79-15905" fmla="*/ 8849676 w 12641071"/>
              <a:gd name="connsiteY79-15906" fmla="*/ 973343 h 5795240"/>
              <a:gd name="connsiteX80-15907" fmla="*/ 8853248 w 12641071"/>
              <a:gd name="connsiteY80-15908" fmla="*/ 973288 h 5795240"/>
              <a:gd name="connsiteX81-15909" fmla="*/ 8877719 w 12641071"/>
              <a:gd name="connsiteY81-15910" fmla="*/ 1018371 h 5795240"/>
              <a:gd name="connsiteX82-15911" fmla="*/ 8878116 w 12641071"/>
              <a:gd name="connsiteY82-15912" fmla="*/ 1018851 h 5795240"/>
              <a:gd name="connsiteX83-15913" fmla="*/ 8887288 w 12641071"/>
              <a:gd name="connsiteY83-15914" fmla="*/ 1037892 h 5795240"/>
              <a:gd name="connsiteX84-15915" fmla="*/ 8949899 w 12641071"/>
              <a:gd name="connsiteY84-15916" fmla="*/ 1239592 h 5795240"/>
              <a:gd name="connsiteX85-15917" fmla="*/ 8968437 w 12641071"/>
              <a:gd name="connsiteY85-15918" fmla="*/ 1423482 h 5795240"/>
              <a:gd name="connsiteX86-15919" fmla="*/ 8949899 w 12641071"/>
              <a:gd name="connsiteY86-15920" fmla="*/ 1239591 h 5795240"/>
              <a:gd name="connsiteX87-15921" fmla="*/ 8887288 w 12641071"/>
              <a:gd name="connsiteY87-15922" fmla="*/ 1037890 h 5795240"/>
              <a:gd name="connsiteX88-15923" fmla="*/ 8878116 w 12641071"/>
              <a:gd name="connsiteY88-15924" fmla="*/ 1018851 h 5795240"/>
              <a:gd name="connsiteX89-15925" fmla="*/ 8931285 w 12641071"/>
              <a:gd name="connsiteY89-15926" fmla="*/ 1083292 h 5795240"/>
              <a:gd name="connsiteX90-15927" fmla="*/ 9241478 w 12641071"/>
              <a:gd name="connsiteY90-15928" fmla="*/ 1211778 h 5795240"/>
              <a:gd name="connsiteX91-15929" fmla="*/ 9605238 w 12641071"/>
              <a:gd name="connsiteY91-15930" fmla="*/ 1018369 h 5795240"/>
              <a:gd name="connsiteX92-15931" fmla="*/ 9636247 w 12641071"/>
              <a:gd name="connsiteY92-15932" fmla="*/ 961241 h 5795240"/>
              <a:gd name="connsiteX93-15933" fmla="*/ 9641995 w 12641071"/>
              <a:gd name="connsiteY93-15934" fmla="*/ 961152 h 5795240"/>
              <a:gd name="connsiteX94-15935" fmla="*/ 9584939 w 12641071"/>
              <a:gd name="connsiteY94-15936" fmla="*/ 1079594 h 5795240"/>
              <a:gd name="connsiteX95-15937" fmla="*/ 9546257 w 12641071"/>
              <a:gd name="connsiteY95-15938" fmla="*/ 1204206 h 5795240"/>
              <a:gd name="connsiteX96-15939" fmla="*/ 9584939 w 12641071"/>
              <a:gd name="connsiteY96-15940" fmla="*/ 1079596 h 5795240"/>
              <a:gd name="connsiteX97-15941" fmla="*/ 9641995 w 12641071"/>
              <a:gd name="connsiteY97-15942" fmla="*/ 961153 h 5795240"/>
              <a:gd name="connsiteX98-15943" fmla="*/ 9653069 w 12641071"/>
              <a:gd name="connsiteY98-15944" fmla="*/ 960983 h 5795240"/>
              <a:gd name="connsiteX99-15945" fmla="*/ 9801564 w 12641071"/>
              <a:gd name="connsiteY99-15946" fmla="*/ 1196828 h 5795240"/>
              <a:gd name="connsiteX100-15947" fmla="*/ 9801566 w 12641071"/>
              <a:gd name="connsiteY100-15948" fmla="*/ 1196828 h 5795240"/>
              <a:gd name="connsiteX101-15949" fmla="*/ 9653070 w 12641071"/>
              <a:gd name="connsiteY101-15950" fmla="*/ 960982 h 5795240"/>
              <a:gd name="connsiteX102-15951" fmla="*/ 9641996 w 12641071"/>
              <a:gd name="connsiteY102-15952" fmla="*/ 961152 h 5795240"/>
              <a:gd name="connsiteX103-15953" fmla="*/ 9651917 w 12641071"/>
              <a:gd name="connsiteY103-15954" fmla="*/ 940556 h 5795240"/>
              <a:gd name="connsiteX104-15955" fmla="*/ 11050508 w 12641071"/>
              <a:gd name="connsiteY104-15956" fmla="*/ 108150 h 5795240"/>
              <a:gd name="connsiteX105-15957" fmla="*/ 12641071 w 12641071"/>
              <a:gd name="connsiteY105-15958" fmla="*/ 1698711 h 5795240"/>
              <a:gd name="connsiteX106-15959" fmla="*/ 11371062 w 12641071"/>
              <a:gd name="connsiteY106-15960" fmla="*/ 3256960 h 5795240"/>
              <a:gd name="connsiteX107-15961" fmla="*/ 11215953 w 12641071"/>
              <a:gd name="connsiteY107-15962" fmla="*/ 3280632 h 5795240"/>
              <a:gd name="connsiteX108-15963" fmla="*/ 11142318 w 12641071"/>
              <a:gd name="connsiteY108-15964" fmla="*/ 3276914 h 5795240"/>
              <a:gd name="connsiteX109-15965" fmla="*/ 11215952 w 12641071"/>
              <a:gd name="connsiteY109-15966" fmla="*/ 3280632 h 5795240"/>
              <a:gd name="connsiteX110-15967" fmla="*/ 11213133 w 12641071"/>
              <a:gd name="connsiteY110-15968" fmla="*/ 3281062 h 5795240"/>
              <a:gd name="connsiteX111-15969" fmla="*/ 11116921 w 12641071"/>
              <a:gd name="connsiteY111-15970" fmla="*/ 3285921 h 5795240"/>
              <a:gd name="connsiteX112-15971" fmla="*/ 11050507 w 12641071"/>
              <a:gd name="connsiteY112-15972" fmla="*/ 3289274 h 5795240"/>
              <a:gd name="connsiteX113-15973" fmla="*/ 11006292 w 12641071"/>
              <a:gd name="connsiteY113-15974" fmla="*/ 3287041 h 5795240"/>
              <a:gd name="connsiteX114-15975" fmla="*/ 10937101 w 12641071"/>
              <a:gd name="connsiteY114-15976" fmla="*/ 3297601 h 5795240"/>
              <a:gd name="connsiteX115-15977" fmla="*/ 10144740 w 12641071"/>
              <a:gd name="connsiteY115-15978" fmla="*/ 4089962 h 5795240"/>
              <a:gd name="connsiteX116-15979" fmla="*/ 10130374 w 12641071"/>
              <a:gd name="connsiteY116-15980" fmla="*/ 4184101 h 5795240"/>
              <a:gd name="connsiteX117-15981" fmla="*/ 10130375 w 12641071"/>
              <a:gd name="connsiteY117-15982" fmla="*/ 4184103 h 5795240"/>
              <a:gd name="connsiteX118-15983" fmla="*/ 10130656 w 12641071"/>
              <a:gd name="connsiteY118-15984" fmla="*/ 4185950 h 5795240"/>
              <a:gd name="connsiteX119-15985" fmla="*/ 10138194 w 12641071"/>
              <a:gd name="connsiteY119-15986" fmla="*/ 4335228 h 5795240"/>
              <a:gd name="connsiteX120-15987" fmla="*/ 10137710 w 12641071"/>
              <a:gd name="connsiteY120-15988" fmla="*/ 4344822 h 5795240"/>
              <a:gd name="connsiteX121-15989" fmla="*/ 10133555 w 12641071"/>
              <a:gd name="connsiteY121-15990" fmla="*/ 4427096 h 5795240"/>
              <a:gd name="connsiteX122-15991" fmla="*/ 10129312 w 12641071"/>
              <a:gd name="connsiteY122-15992" fmla="*/ 4399289 h 5795240"/>
              <a:gd name="connsiteX123-15993" fmla="*/ 10126797 w 12641071"/>
              <a:gd name="connsiteY123-15994" fmla="*/ 4349498 h 5795240"/>
              <a:gd name="connsiteX124-15995" fmla="*/ 10126796 w 12641071"/>
              <a:gd name="connsiteY124-15996" fmla="*/ 4349498 h 5795240"/>
              <a:gd name="connsiteX125-15997" fmla="*/ 10129311 w 12641071"/>
              <a:gd name="connsiteY125-15998" fmla="*/ 4399289 h 5795240"/>
              <a:gd name="connsiteX126-15999" fmla="*/ 10133554 w 12641071"/>
              <a:gd name="connsiteY126-16000" fmla="*/ 4427096 h 5795240"/>
              <a:gd name="connsiteX127-16001" fmla="*/ 10130656 w 12641071"/>
              <a:gd name="connsiteY127-16002" fmla="*/ 4484506 h 5795240"/>
              <a:gd name="connsiteX128-16003" fmla="*/ 8678182 w 12641071"/>
              <a:gd name="connsiteY128-16004" fmla="*/ 5795240 h 5795240"/>
              <a:gd name="connsiteX129-16005" fmla="*/ 7467518 w 12641071"/>
              <a:gd name="connsiteY129-16006" fmla="*/ 5151535 h 5795240"/>
              <a:gd name="connsiteX130-16007" fmla="*/ 7419945 w 12641071"/>
              <a:gd name="connsiteY130-16008" fmla="*/ 5073228 h 5795240"/>
              <a:gd name="connsiteX131-16009" fmla="*/ 7394386 w 12641071"/>
              <a:gd name="connsiteY131-16010" fmla="*/ 5031156 h 5795240"/>
              <a:gd name="connsiteX132-16011" fmla="*/ 7367299 w 12641071"/>
              <a:gd name="connsiteY132-16012" fmla="*/ 4974928 h 5795240"/>
              <a:gd name="connsiteX133-16013" fmla="*/ 7332905 w 12641071"/>
              <a:gd name="connsiteY133-16014" fmla="*/ 4903531 h 5795240"/>
              <a:gd name="connsiteX134-16015" fmla="*/ 7320958 w 12641071"/>
              <a:gd name="connsiteY134-16016" fmla="*/ 4870887 h 5795240"/>
              <a:gd name="connsiteX135-16017" fmla="*/ 7322174 w 12641071"/>
              <a:gd name="connsiteY135-16018" fmla="*/ 4872361 h 5795240"/>
              <a:gd name="connsiteX136-16019" fmla="*/ 7362630 w 12641071"/>
              <a:gd name="connsiteY136-16020" fmla="*/ 4938954 h 5795240"/>
              <a:gd name="connsiteX137-16021" fmla="*/ 7380779 w 12641071"/>
              <a:gd name="connsiteY137-16022" fmla="*/ 4976628 h 5795240"/>
              <a:gd name="connsiteX138-16023" fmla="*/ 7391210 w 12641071"/>
              <a:gd name="connsiteY138-16024" fmla="*/ 4977944 h 5795240"/>
              <a:gd name="connsiteX139-16025" fmla="*/ 7380780 w 12641071"/>
              <a:gd name="connsiteY139-16026" fmla="*/ 4976628 h 5795240"/>
              <a:gd name="connsiteX140-16027" fmla="*/ 7362631 w 12641071"/>
              <a:gd name="connsiteY140-16028" fmla="*/ 4938954 h 5795240"/>
              <a:gd name="connsiteX141-16029" fmla="*/ 7322175 w 12641071"/>
              <a:gd name="connsiteY141-16030" fmla="*/ 4872361 h 5795240"/>
              <a:gd name="connsiteX142-16031" fmla="*/ 7320959 w 12641071"/>
              <a:gd name="connsiteY142-16032" fmla="*/ 4870887 h 5795240"/>
              <a:gd name="connsiteX143-16033" fmla="*/ 7283811 w 12641071"/>
              <a:gd name="connsiteY143-16034" fmla="*/ 4769391 h 5795240"/>
              <a:gd name="connsiteX144-16035" fmla="*/ 7272112 w 12641071"/>
              <a:gd name="connsiteY144-16036" fmla="*/ 4718630 h 5795240"/>
              <a:gd name="connsiteX145-16037" fmla="*/ 7272111 w 12641071"/>
              <a:gd name="connsiteY145-16038" fmla="*/ 4718630 h 5795240"/>
              <a:gd name="connsiteX146-16039" fmla="*/ 7283810 w 12641071"/>
              <a:gd name="connsiteY146-16040" fmla="*/ 4769391 h 5795240"/>
              <a:gd name="connsiteX147-16041" fmla="*/ 7320958 w 12641071"/>
              <a:gd name="connsiteY147-16042" fmla="*/ 4870887 h 5795240"/>
              <a:gd name="connsiteX148-16043" fmla="*/ 7223551 w 12641071"/>
              <a:gd name="connsiteY148-16044" fmla="*/ 4752829 h 5795240"/>
              <a:gd name="connsiteX149-16045" fmla="*/ 6652445 w 12641071"/>
              <a:gd name="connsiteY149-16046" fmla="*/ 4516269 h 5795240"/>
              <a:gd name="connsiteX150-16047" fmla="*/ 6200873 w 12641071"/>
              <a:gd name="connsiteY150-16048" fmla="*/ 4654206 h 5795240"/>
              <a:gd name="connsiteX151-16049" fmla="*/ 6088813 w 12641071"/>
              <a:gd name="connsiteY151-16050" fmla="*/ 4746663 h 5795240"/>
              <a:gd name="connsiteX152-16051" fmla="*/ 6043019 w 12641071"/>
              <a:gd name="connsiteY152-16052" fmla="*/ 4807902 h 5795240"/>
              <a:gd name="connsiteX153-16053" fmla="*/ 6043021 w 12641071"/>
              <a:gd name="connsiteY153-16054" fmla="*/ 4807902 h 5795240"/>
              <a:gd name="connsiteX154-16055" fmla="*/ 6023271 w 12641071"/>
              <a:gd name="connsiteY154-16056" fmla="*/ 4834312 h 5795240"/>
              <a:gd name="connsiteX155-16057" fmla="*/ 5970678 w 12641071"/>
              <a:gd name="connsiteY155-16058" fmla="*/ 4892181 h 5795240"/>
              <a:gd name="connsiteX156-16059" fmla="*/ 5982717 w 12641071"/>
              <a:gd name="connsiteY156-16060" fmla="*/ 4872361 h 5795240"/>
              <a:gd name="connsiteX157-16061" fmla="*/ 5970675 w 12641071"/>
              <a:gd name="connsiteY157-16062" fmla="*/ 4892181 h 5795240"/>
              <a:gd name="connsiteX158-16063" fmla="*/ 5935320 w 12641071"/>
              <a:gd name="connsiteY158-16064" fmla="*/ 4931081 h 5795240"/>
              <a:gd name="connsiteX159-16065" fmla="*/ 4971763 w 12641071"/>
              <a:gd name="connsiteY159-16066" fmla="*/ 5330200 h 5795240"/>
              <a:gd name="connsiteX160-16067" fmla="*/ 3716172 w 12641071"/>
              <a:gd name="connsiteY160-16068" fmla="*/ 4497938 h 5795240"/>
              <a:gd name="connsiteX161-16069" fmla="*/ 3710773 w 12641071"/>
              <a:gd name="connsiteY161-16070" fmla="*/ 4483182 h 5795240"/>
              <a:gd name="connsiteX162-16071" fmla="*/ 3710773 w 12641071"/>
              <a:gd name="connsiteY162-16072" fmla="*/ 4483181 h 5795240"/>
              <a:gd name="connsiteX163-16073" fmla="*/ 3674984 w 12641071"/>
              <a:gd name="connsiteY163-16074" fmla="*/ 4385402 h 5795240"/>
              <a:gd name="connsiteX164-16075" fmla="*/ 3670349 w 12641071"/>
              <a:gd name="connsiteY164-16076" fmla="*/ 4372742 h 5795240"/>
              <a:gd name="connsiteX165-16077" fmla="*/ 3659438 w 12641071"/>
              <a:gd name="connsiteY165-16078" fmla="*/ 4330309 h 5795240"/>
              <a:gd name="connsiteX166-16079" fmla="*/ 3672084 w 12641071"/>
              <a:gd name="connsiteY166-16080" fmla="*/ 4353606 h 5795240"/>
              <a:gd name="connsiteX167-16081" fmla="*/ 3659440 w 12641071"/>
              <a:gd name="connsiteY167-16082" fmla="*/ 4330309 h 5795240"/>
              <a:gd name="connsiteX168-16083" fmla="*/ 3613217 w 12641071"/>
              <a:gd name="connsiteY168-16084" fmla="*/ 4245153 h 5795240"/>
              <a:gd name="connsiteX169-16085" fmla="*/ 3083792 w 12641071"/>
              <a:gd name="connsiteY169-16086" fmla="*/ 3963660 h 5795240"/>
              <a:gd name="connsiteX170-16087" fmla="*/ 2835272 w 12641071"/>
              <a:gd name="connsiteY170-16088" fmla="*/ 4013833 h 5795240"/>
              <a:gd name="connsiteX171-16089" fmla="*/ 2820214 w 12641071"/>
              <a:gd name="connsiteY171-16090" fmla="*/ 4022007 h 5795240"/>
              <a:gd name="connsiteX172-16091" fmla="*/ 2820212 w 12641071"/>
              <a:gd name="connsiteY172-16092" fmla="*/ 4022008 h 5795240"/>
              <a:gd name="connsiteX173-16093" fmla="*/ 2820206 w 12641071"/>
              <a:gd name="connsiteY173-16094" fmla="*/ 4022011 h 5795240"/>
              <a:gd name="connsiteX174-16095" fmla="*/ 2813481 w 12641071"/>
              <a:gd name="connsiteY174-16096" fmla="*/ 4027041 h 5795240"/>
              <a:gd name="connsiteX175-16097" fmla="*/ 2762875 w 12641071"/>
              <a:gd name="connsiteY175-16098" fmla="*/ 4057784 h 5795240"/>
              <a:gd name="connsiteX176-16099" fmla="*/ 2762878 w 12641071"/>
              <a:gd name="connsiteY176-16100" fmla="*/ 4057784 h 5795240"/>
              <a:gd name="connsiteX177-16101" fmla="*/ 2694694 w 12641071"/>
              <a:gd name="connsiteY177-16102" fmla="*/ 4099208 h 5795240"/>
              <a:gd name="connsiteX178-16103" fmla="*/ 2726822 w 12641071"/>
              <a:gd name="connsiteY178-16104" fmla="*/ 4072700 h 5795240"/>
              <a:gd name="connsiteX179-16105" fmla="*/ 2757719 w 12641071"/>
              <a:gd name="connsiteY179-16106" fmla="*/ 4055929 h 5795240"/>
              <a:gd name="connsiteX180-16107" fmla="*/ 2757718 w 12641071"/>
              <a:gd name="connsiteY180-16108" fmla="*/ 4055928 h 5795240"/>
              <a:gd name="connsiteX181-16109" fmla="*/ 2726820 w 12641071"/>
              <a:gd name="connsiteY181-16110" fmla="*/ 4072700 h 5795240"/>
              <a:gd name="connsiteX182-16111" fmla="*/ 2694692 w 12641071"/>
              <a:gd name="connsiteY182-16112" fmla="*/ 4099208 h 5795240"/>
              <a:gd name="connsiteX183-16113" fmla="*/ 2664698 w 12641071"/>
              <a:gd name="connsiteY183-16114" fmla="*/ 4117431 h 5795240"/>
              <a:gd name="connsiteX184-16115" fmla="*/ 1804544 w 12641071"/>
              <a:gd name="connsiteY184-16116" fmla="*/ 4335229 h 5795240"/>
              <a:gd name="connsiteX185-16117" fmla="*/ 0 w 12641071"/>
              <a:gd name="connsiteY185-16118" fmla="*/ 2530685 h 5795240"/>
              <a:gd name="connsiteX186-16119" fmla="*/ 1804544 w 12641071"/>
              <a:gd name="connsiteY186-16120" fmla="*/ 726143 h 5795240"/>
              <a:gd name="connsiteX187-16121" fmla="*/ 3080549 w 12641071"/>
              <a:gd name="connsiteY187-16122" fmla="*/ 1254682 h 5795240"/>
              <a:gd name="connsiteX188-16123" fmla="*/ 3268676 w 12641071"/>
              <a:gd name="connsiteY188-16124" fmla="*/ 1461167 h 5795240"/>
              <a:gd name="connsiteX189-16125" fmla="*/ 3565826 w 12641071"/>
              <a:gd name="connsiteY189-16126" fmla="*/ 1551935 h 5795240"/>
              <a:gd name="connsiteX190-16127" fmla="*/ 4086504 w 12641071"/>
              <a:gd name="connsiteY190-16128" fmla="*/ 1127574 h 5795240"/>
              <a:gd name="connsiteX191-16129" fmla="*/ 4103078 w 12641071"/>
              <a:gd name="connsiteY191-16130" fmla="*/ 1004204 h 5795240"/>
              <a:gd name="connsiteX192-16131" fmla="*/ 5215874 w 12641071"/>
              <a:gd name="connsiteY192-16132" fmla="*/ 0 h 5795240"/>
              <a:gd name="connsiteX0-16133" fmla="*/ 5964869 w 12641071"/>
              <a:gd name="connsiteY0-16134" fmla="*/ 4795171 h 5795240"/>
              <a:gd name="connsiteX1-16135" fmla="*/ 6019264 w 12641071"/>
              <a:gd name="connsiteY1-16136" fmla="*/ 4804905 h 5795240"/>
              <a:gd name="connsiteX2-16137" fmla="*/ 6036570 w 12641071"/>
              <a:gd name="connsiteY2-16138" fmla="*/ 4807089 h 5795240"/>
              <a:gd name="connsiteX3-16139" fmla="*/ 6019265 w 12641071"/>
              <a:gd name="connsiteY3-16140" fmla="*/ 4804905 h 5795240"/>
              <a:gd name="connsiteX4-16141" fmla="*/ 5964869 w 12641071"/>
              <a:gd name="connsiteY4-16142" fmla="*/ 4795171 h 5795240"/>
              <a:gd name="connsiteX5-16143" fmla="*/ 3682364 w 12641071"/>
              <a:gd name="connsiteY5-16144" fmla="*/ 4386723 h 5795240"/>
              <a:gd name="connsiteX6-16145" fmla="*/ 3772428 w 12641071"/>
              <a:gd name="connsiteY6-16146" fmla="*/ 4402840 h 5795240"/>
              <a:gd name="connsiteX7-16147" fmla="*/ 3772428 w 12641071"/>
              <a:gd name="connsiteY7-16148" fmla="*/ 4402840 h 5795240"/>
              <a:gd name="connsiteX8-16149" fmla="*/ 3682364 w 12641071"/>
              <a:gd name="connsiteY8-16150" fmla="*/ 4386723 h 5795240"/>
              <a:gd name="connsiteX9-16151" fmla="*/ 6034389 w 12641071"/>
              <a:gd name="connsiteY9-16152" fmla="*/ 371047 h 5795240"/>
              <a:gd name="connsiteX10-16153" fmla="*/ 5912002 w 12641071"/>
              <a:gd name="connsiteY10-16154" fmla="*/ 413650 h 5795240"/>
              <a:gd name="connsiteX11-16155" fmla="*/ 5912002 w 12641071"/>
              <a:gd name="connsiteY11-16156" fmla="*/ 413650 h 5795240"/>
              <a:gd name="connsiteX12-16157" fmla="*/ 6034389 w 12641071"/>
              <a:gd name="connsiteY12-16158" fmla="*/ 371047 h 5795240"/>
              <a:gd name="connsiteX13-16159" fmla="*/ 5215874 w 12641071"/>
              <a:gd name="connsiteY13-16160" fmla="*/ 0 h 5795240"/>
              <a:gd name="connsiteX14-16161" fmla="*/ 5927386 w 12641071"/>
              <a:gd name="connsiteY14-16162" fmla="*/ 255427 h 5795240"/>
              <a:gd name="connsiteX15-16163" fmla="*/ 5974443 w 12641071"/>
              <a:gd name="connsiteY15-16164" fmla="*/ 298195 h 5795240"/>
              <a:gd name="connsiteX16-16165" fmla="*/ 5974448 w 12641071"/>
              <a:gd name="connsiteY16-16166" fmla="*/ 298200 h 5795240"/>
              <a:gd name="connsiteX17-16167" fmla="*/ 6006819 w 12641071"/>
              <a:gd name="connsiteY17-16168" fmla="*/ 327622 h 5795240"/>
              <a:gd name="connsiteX18-16169" fmla="*/ 6043427 w 12641071"/>
              <a:gd name="connsiteY18-16170" fmla="*/ 367901 h 5795240"/>
              <a:gd name="connsiteX19-16171" fmla="*/ 6043429 w 12641071"/>
              <a:gd name="connsiteY19-16172" fmla="*/ 367901 h 5795240"/>
              <a:gd name="connsiteX20-16173" fmla="*/ 6079014 w 12641071"/>
              <a:gd name="connsiteY20-16174" fmla="*/ 407056 h 5795240"/>
              <a:gd name="connsiteX21-16175" fmla="*/ 6105193 w 12641071"/>
              <a:gd name="connsiteY21-16176" fmla="*/ 442067 h 5795240"/>
              <a:gd name="connsiteX22-16177" fmla="*/ 6069206 w 12641071"/>
              <a:gd name="connsiteY22-16178" fmla="*/ 409359 h 5795240"/>
              <a:gd name="connsiteX23-16179" fmla="*/ 6105193 w 12641071"/>
              <a:gd name="connsiteY23-16180" fmla="*/ 442069 h 5795240"/>
              <a:gd name="connsiteX24-16181" fmla="*/ 6143408 w 12641071"/>
              <a:gd name="connsiteY24-16182" fmla="*/ 493169 h 5795240"/>
              <a:gd name="connsiteX25-16183" fmla="*/ 6143427 w 12641071"/>
              <a:gd name="connsiteY25-16184" fmla="*/ 493200 h 5795240"/>
              <a:gd name="connsiteX26-16185" fmla="*/ 6215965 w 12641071"/>
              <a:gd name="connsiteY26-16186" fmla="*/ 619406 h 5795240"/>
              <a:gd name="connsiteX27-16187" fmla="*/ 6234035 w 12641071"/>
              <a:gd name="connsiteY27-16188" fmla="*/ 658746 h 5795240"/>
              <a:gd name="connsiteX28-16189" fmla="*/ 6234035 w 12641071"/>
              <a:gd name="connsiteY28-16190" fmla="*/ 658746 h 5795240"/>
              <a:gd name="connsiteX29-16191" fmla="*/ 6215965 w 12641071"/>
              <a:gd name="connsiteY29-16192" fmla="*/ 619406 h 5795240"/>
              <a:gd name="connsiteX30-16193" fmla="*/ 6205824 w 12641071"/>
              <a:gd name="connsiteY30-16194" fmla="*/ 597325 h 5795240"/>
              <a:gd name="connsiteX31-16195" fmla="*/ 6143427 w 12641071"/>
              <a:gd name="connsiteY31-16196" fmla="*/ 493200 h 5795240"/>
              <a:gd name="connsiteX32-16197" fmla="*/ 6143408 w 12641071"/>
              <a:gd name="connsiteY32-16198" fmla="*/ 493167 h 5795240"/>
              <a:gd name="connsiteX33-16199" fmla="*/ 6105193 w 12641071"/>
              <a:gd name="connsiteY33-16200" fmla="*/ 442067 h 5795240"/>
              <a:gd name="connsiteX34-16201" fmla="*/ 6141460 w 12641071"/>
              <a:gd name="connsiteY34-16202" fmla="*/ 475027 h 5795240"/>
              <a:gd name="connsiteX35-16203" fmla="*/ 6788665 w 12641071"/>
              <a:gd name="connsiteY35-16204" fmla="*/ 707369 h 5795240"/>
              <a:gd name="connsiteX36-16205" fmla="*/ 7184710 w 12641071"/>
              <a:gd name="connsiteY36-16206" fmla="*/ 627411 h 5795240"/>
              <a:gd name="connsiteX37-16207" fmla="*/ 7264545 w 12641071"/>
              <a:gd name="connsiteY37-16208" fmla="*/ 588952 h 5795240"/>
              <a:gd name="connsiteX38-16209" fmla="*/ 7213686 w 12641071"/>
              <a:gd name="connsiteY38-16210" fmla="*/ 626983 h 5795240"/>
              <a:gd name="connsiteX39-16211" fmla="*/ 7128319 w 12641071"/>
              <a:gd name="connsiteY39-16212" fmla="*/ 705504 h 5795240"/>
              <a:gd name="connsiteX40-16213" fmla="*/ 7083110 w 12641071"/>
              <a:gd name="connsiteY40-16214" fmla="*/ 757072 h 5795240"/>
              <a:gd name="connsiteX41-16215" fmla="*/ 7083111 w 12641071"/>
              <a:gd name="connsiteY41-16216" fmla="*/ 757072 h 5795240"/>
              <a:gd name="connsiteX42-16217" fmla="*/ 7128319 w 12641071"/>
              <a:gd name="connsiteY42-16218" fmla="*/ 705506 h 5795240"/>
              <a:gd name="connsiteX43-16219" fmla="*/ 7213686 w 12641071"/>
              <a:gd name="connsiteY43-16220" fmla="*/ 626984 h 5795240"/>
              <a:gd name="connsiteX44-16221" fmla="*/ 7264545 w 12641071"/>
              <a:gd name="connsiteY44-16222" fmla="*/ 588953 h 5795240"/>
              <a:gd name="connsiteX45-16223" fmla="*/ 7273651 w 12641071"/>
              <a:gd name="connsiteY45-16224" fmla="*/ 584566 h 5795240"/>
              <a:gd name="connsiteX46-16225" fmla="*/ 7314851 w 12641071"/>
              <a:gd name="connsiteY46-16226" fmla="*/ 559537 h 5795240"/>
              <a:gd name="connsiteX47-16227" fmla="*/ 7354131 w 12641071"/>
              <a:gd name="connsiteY47-16228" fmla="*/ 565467 h 5795240"/>
              <a:gd name="connsiteX48-16229" fmla="*/ 7429608 w 12641071"/>
              <a:gd name="connsiteY48-16230" fmla="*/ 586051 h 5795240"/>
              <a:gd name="connsiteX49-16231" fmla="*/ 7429611 w 12641071"/>
              <a:gd name="connsiteY49-16232" fmla="*/ 586050 h 5795240"/>
              <a:gd name="connsiteX50-16233" fmla="*/ 7354132 w 12641071"/>
              <a:gd name="connsiteY50-16234" fmla="*/ 565465 h 5795240"/>
              <a:gd name="connsiteX51-16235" fmla="*/ 7314853 w 12641071"/>
              <a:gd name="connsiteY51-16236" fmla="*/ 559536 h 5795240"/>
              <a:gd name="connsiteX52-16237" fmla="*/ 7314851 w 12641071"/>
              <a:gd name="connsiteY52-16238" fmla="*/ 559537 h 5795240"/>
              <a:gd name="connsiteX53-16239" fmla="*/ 7314849 w 12641071"/>
              <a:gd name="connsiteY53-16240" fmla="*/ 559537 h 5795240"/>
              <a:gd name="connsiteX54-16241" fmla="*/ 7273651 w 12641071"/>
              <a:gd name="connsiteY54-16242" fmla="*/ 584565 h 5795240"/>
              <a:gd name="connsiteX55-16243" fmla="*/ 7264545 w 12641071"/>
              <a:gd name="connsiteY55-16244" fmla="*/ 588952 h 5795240"/>
              <a:gd name="connsiteX56-16245" fmla="*/ 7296407 w 12641071"/>
              <a:gd name="connsiteY56-16246" fmla="*/ 565126 h 5795240"/>
              <a:gd name="connsiteX57-16247" fmla="*/ 7307447 w 12641071"/>
              <a:gd name="connsiteY57-16248" fmla="*/ 558419 h 5795240"/>
              <a:gd name="connsiteX58-16249" fmla="*/ 7307450 w 12641071"/>
              <a:gd name="connsiteY58-16250" fmla="*/ 558419 h 5795240"/>
              <a:gd name="connsiteX59-16251" fmla="*/ 7385004 w 12641071"/>
              <a:gd name="connsiteY59-16252" fmla="*/ 511303 h 5795240"/>
              <a:gd name="connsiteX60-16253" fmla="*/ 7391626 w 12641071"/>
              <a:gd name="connsiteY60-16254" fmla="*/ 508114 h 5795240"/>
              <a:gd name="connsiteX61-16255" fmla="*/ 7391631 w 12641071"/>
              <a:gd name="connsiteY61-16256" fmla="*/ 508110 h 5795240"/>
              <a:gd name="connsiteX62-16257" fmla="*/ 7478934 w 12641071"/>
              <a:gd name="connsiteY62-16258" fmla="*/ 466053 h 5795240"/>
              <a:gd name="connsiteX63-16259" fmla="*/ 7897193 w 12641071"/>
              <a:gd name="connsiteY63-16260" fmla="*/ 381611 h 5795240"/>
              <a:gd name="connsiteX64-16261" fmla="*/ 8788216 w 12641071"/>
              <a:gd name="connsiteY64-16262" fmla="*/ 855364 h 5795240"/>
              <a:gd name="connsiteX65-16263" fmla="*/ 8832362 w 12641071"/>
              <a:gd name="connsiteY65-16264" fmla="*/ 928030 h 5795240"/>
              <a:gd name="connsiteX66-16265" fmla="*/ 8832362 w 12641071"/>
              <a:gd name="connsiteY66-16266" fmla="*/ 928033 h 5795240"/>
              <a:gd name="connsiteX67-16267" fmla="*/ 8842040 w 12641071"/>
              <a:gd name="connsiteY67-16268" fmla="*/ 943961 h 5795240"/>
              <a:gd name="connsiteX68-16269" fmla="*/ 8856144 w 12641071"/>
              <a:gd name="connsiteY68-16270" fmla="*/ 973241 h 5795240"/>
              <a:gd name="connsiteX69-16271" fmla="*/ 8856145 w 12641071"/>
              <a:gd name="connsiteY69-16272" fmla="*/ 973241 h 5795240"/>
              <a:gd name="connsiteX70-16273" fmla="*/ 8878117 w 12641071"/>
              <a:gd name="connsiteY70-16274" fmla="*/ 1018851 h 5795240"/>
              <a:gd name="connsiteX71-16275" fmla="*/ 8877719 w 12641071"/>
              <a:gd name="connsiteY71-16276" fmla="*/ 1018369 h 5795240"/>
              <a:gd name="connsiteX72-16277" fmla="*/ 8853250 w 12641071"/>
              <a:gd name="connsiteY72-16278" fmla="*/ 973288 h 5795240"/>
              <a:gd name="connsiteX73-16279" fmla="*/ 8853249 w 12641071"/>
              <a:gd name="connsiteY73-16280" fmla="*/ 973288 h 5795240"/>
              <a:gd name="connsiteX74-16281" fmla="*/ 8853248 w 12641071"/>
              <a:gd name="connsiteY74-16282" fmla="*/ 973287 h 5795240"/>
              <a:gd name="connsiteX75-16283" fmla="*/ 8849677 w 12641071"/>
              <a:gd name="connsiteY75-16284" fmla="*/ 973341 h 5795240"/>
              <a:gd name="connsiteX76-16285" fmla="*/ 8641543 w 12641071"/>
              <a:gd name="connsiteY76-16286" fmla="*/ 916577 h 5795240"/>
              <a:gd name="connsiteX77-16287" fmla="*/ 8641545 w 12641071"/>
              <a:gd name="connsiteY77-16288" fmla="*/ 916580 h 5795240"/>
              <a:gd name="connsiteX78-16289" fmla="*/ 8849676 w 12641071"/>
              <a:gd name="connsiteY78-16290" fmla="*/ 973343 h 5795240"/>
              <a:gd name="connsiteX79-16291" fmla="*/ 8853248 w 12641071"/>
              <a:gd name="connsiteY79-16292" fmla="*/ 973288 h 5795240"/>
              <a:gd name="connsiteX80-16293" fmla="*/ 8877719 w 12641071"/>
              <a:gd name="connsiteY80-16294" fmla="*/ 1018371 h 5795240"/>
              <a:gd name="connsiteX81-16295" fmla="*/ 8878116 w 12641071"/>
              <a:gd name="connsiteY81-16296" fmla="*/ 1018851 h 5795240"/>
              <a:gd name="connsiteX82-16297" fmla="*/ 8887288 w 12641071"/>
              <a:gd name="connsiteY82-16298" fmla="*/ 1037892 h 5795240"/>
              <a:gd name="connsiteX83-16299" fmla="*/ 8949899 w 12641071"/>
              <a:gd name="connsiteY83-16300" fmla="*/ 1239592 h 5795240"/>
              <a:gd name="connsiteX84-16301" fmla="*/ 8968437 w 12641071"/>
              <a:gd name="connsiteY84-16302" fmla="*/ 1423482 h 5795240"/>
              <a:gd name="connsiteX85-16303" fmla="*/ 8949899 w 12641071"/>
              <a:gd name="connsiteY85-16304" fmla="*/ 1239591 h 5795240"/>
              <a:gd name="connsiteX86-16305" fmla="*/ 8887288 w 12641071"/>
              <a:gd name="connsiteY86-16306" fmla="*/ 1037890 h 5795240"/>
              <a:gd name="connsiteX87-16307" fmla="*/ 8878116 w 12641071"/>
              <a:gd name="connsiteY87-16308" fmla="*/ 1018851 h 5795240"/>
              <a:gd name="connsiteX88-16309" fmla="*/ 8931285 w 12641071"/>
              <a:gd name="connsiteY88-16310" fmla="*/ 1083292 h 5795240"/>
              <a:gd name="connsiteX89-16311" fmla="*/ 9241478 w 12641071"/>
              <a:gd name="connsiteY89-16312" fmla="*/ 1211778 h 5795240"/>
              <a:gd name="connsiteX90-16313" fmla="*/ 9605238 w 12641071"/>
              <a:gd name="connsiteY90-16314" fmla="*/ 1018369 h 5795240"/>
              <a:gd name="connsiteX91-16315" fmla="*/ 9636247 w 12641071"/>
              <a:gd name="connsiteY91-16316" fmla="*/ 961241 h 5795240"/>
              <a:gd name="connsiteX92-16317" fmla="*/ 9641995 w 12641071"/>
              <a:gd name="connsiteY92-16318" fmla="*/ 961152 h 5795240"/>
              <a:gd name="connsiteX93-16319" fmla="*/ 9584939 w 12641071"/>
              <a:gd name="connsiteY93-16320" fmla="*/ 1079594 h 5795240"/>
              <a:gd name="connsiteX94-16321" fmla="*/ 9546257 w 12641071"/>
              <a:gd name="connsiteY94-16322" fmla="*/ 1204206 h 5795240"/>
              <a:gd name="connsiteX95-16323" fmla="*/ 9584939 w 12641071"/>
              <a:gd name="connsiteY95-16324" fmla="*/ 1079596 h 5795240"/>
              <a:gd name="connsiteX96-16325" fmla="*/ 9641995 w 12641071"/>
              <a:gd name="connsiteY96-16326" fmla="*/ 961153 h 5795240"/>
              <a:gd name="connsiteX97-16327" fmla="*/ 9653069 w 12641071"/>
              <a:gd name="connsiteY97-16328" fmla="*/ 960983 h 5795240"/>
              <a:gd name="connsiteX98-16329" fmla="*/ 9801564 w 12641071"/>
              <a:gd name="connsiteY98-16330" fmla="*/ 1196828 h 5795240"/>
              <a:gd name="connsiteX99-16331" fmla="*/ 9801566 w 12641071"/>
              <a:gd name="connsiteY99-16332" fmla="*/ 1196828 h 5795240"/>
              <a:gd name="connsiteX100-16333" fmla="*/ 9653070 w 12641071"/>
              <a:gd name="connsiteY100-16334" fmla="*/ 960982 h 5795240"/>
              <a:gd name="connsiteX101-16335" fmla="*/ 9641996 w 12641071"/>
              <a:gd name="connsiteY101-16336" fmla="*/ 961152 h 5795240"/>
              <a:gd name="connsiteX102-16337" fmla="*/ 9651917 w 12641071"/>
              <a:gd name="connsiteY102-16338" fmla="*/ 940556 h 5795240"/>
              <a:gd name="connsiteX103-16339" fmla="*/ 11050508 w 12641071"/>
              <a:gd name="connsiteY103-16340" fmla="*/ 108150 h 5795240"/>
              <a:gd name="connsiteX104-16341" fmla="*/ 12641071 w 12641071"/>
              <a:gd name="connsiteY104-16342" fmla="*/ 1698711 h 5795240"/>
              <a:gd name="connsiteX105-16343" fmla="*/ 11371062 w 12641071"/>
              <a:gd name="connsiteY105-16344" fmla="*/ 3256960 h 5795240"/>
              <a:gd name="connsiteX106-16345" fmla="*/ 11215953 w 12641071"/>
              <a:gd name="connsiteY106-16346" fmla="*/ 3280632 h 5795240"/>
              <a:gd name="connsiteX107-16347" fmla="*/ 11142318 w 12641071"/>
              <a:gd name="connsiteY107-16348" fmla="*/ 3276914 h 5795240"/>
              <a:gd name="connsiteX108-16349" fmla="*/ 11215952 w 12641071"/>
              <a:gd name="connsiteY108-16350" fmla="*/ 3280632 h 5795240"/>
              <a:gd name="connsiteX109-16351" fmla="*/ 11213133 w 12641071"/>
              <a:gd name="connsiteY109-16352" fmla="*/ 3281062 h 5795240"/>
              <a:gd name="connsiteX110-16353" fmla="*/ 11116921 w 12641071"/>
              <a:gd name="connsiteY110-16354" fmla="*/ 3285921 h 5795240"/>
              <a:gd name="connsiteX111-16355" fmla="*/ 11050507 w 12641071"/>
              <a:gd name="connsiteY111-16356" fmla="*/ 3289274 h 5795240"/>
              <a:gd name="connsiteX112-16357" fmla="*/ 11006292 w 12641071"/>
              <a:gd name="connsiteY112-16358" fmla="*/ 3287041 h 5795240"/>
              <a:gd name="connsiteX113-16359" fmla="*/ 10937101 w 12641071"/>
              <a:gd name="connsiteY113-16360" fmla="*/ 3297601 h 5795240"/>
              <a:gd name="connsiteX114-16361" fmla="*/ 10144740 w 12641071"/>
              <a:gd name="connsiteY114-16362" fmla="*/ 4089962 h 5795240"/>
              <a:gd name="connsiteX115-16363" fmla="*/ 10130374 w 12641071"/>
              <a:gd name="connsiteY115-16364" fmla="*/ 4184101 h 5795240"/>
              <a:gd name="connsiteX116-16365" fmla="*/ 10130375 w 12641071"/>
              <a:gd name="connsiteY116-16366" fmla="*/ 4184103 h 5795240"/>
              <a:gd name="connsiteX117-16367" fmla="*/ 10130656 w 12641071"/>
              <a:gd name="connsiteY117-16368" fmla="*/ 4185950 h 5795240"/>
              <a:gd name="connsiteX118-16369" fmla="*/ 10138194 w 12641071"/>
              <a:gd name="connsiteY118-16370" fmla="*/ 4335228 h 5795240"/>
              <a:gd name="connsiteX119-16371" fmla="*/ 10137710 w 12641071"/>
              <a:gd name="connsiteY119-16372" fmla="*/ 4344822 h 5795240"/>
              <a:gd name="connsiteX120-16373" fmla="*/ 10133555 w 12641071"/>
              <a:gd name="connsiteY120-16374" fmla="*/ 4427096 h 5795240"/>
              <a:gd name="connsiteX121-16375" fmla="*/ 10129312 w 12641071"/>
              <a:gd name="connsiteY121-16376" fmla="*/ 4399289 h 5795240"/>
              <a:gd name="connsiteX122-16377" fmla="*/ 10126797 w 12641071"/>
              <a:gd name="connsiteY122-16378" fmla="*/ 4349498 h 5795240"/>
              <a:gd name="connsiteX123-16379" fmla="*/ 10126796 w 12641071"/>
              <a:gd name="connsiteY123-16380" fmla="*/ 4349498 h 5795240"/>
              <a:gd name="connsiteX124-16381" fmla="*/ 10129311 w 12641071"/>
              <a:gd name="connsiteY124-16382" fmla="*/ 4399289 h 5795240"/>
              <a:gd name="connsiteX125-16383" fmla="*/ 10133554 w 12641071"/>
              <a:gd name="connsiteY125-16384" fmla="*/ 4427096 h 5795240"/>
              <a:gd name="connsiteX126-16385" fmla="*/ 10130656 w 12641071"/>
              <a:gd name="connsiteY126-16386" fmla="*/ 4484506 h 5795240"/>
              <a:gd name="connsiteX127-16387" fmla="*/ 8678182 w 12641071"/>
              <a:gd name="connsiteY127-16388" fmla="*/ 5795240 h 5795240"/>
              <a:gd name="connsiteX128-16389" fmla="*/ 7467518 w 12641071"/>
              <a:gd name="connsiteY128-16390" fmla="*/ 5151535 h 5795240"/>
              <a:gd name="connsiteX129-16391" fmla="*/ 7419945 w 12641071"/>
              <a:gd name="connsiteY129-16392" fmla="*/ 5073228 h 5795240"/>
              <a:gd name="connsiteX130-16393" fmla="*/ 7394386 w 12641071"/>
              <a:gd name="connsiteY130-16394" fmla="*/ 5031156 h 5795240"/>
              <a:gd name="connsiteX131-16395" fmla="*/ 7367299 w 12641071"/>
              <a:gd name="connsiteY131-16396" fmla="*/ 4974928 h 5795240"/>
              <a:gd name="connsiteX132-16397" fmla="*/ 7332905 w 12641071"/>
              <a:gd name="connsiteY132-16398" fmla="*/ 4903531 h 5795240"/>
              <a:gd name="connsiteX133-16399" fmla="*/ 7320958 w 12641071"/>
              <a:gd name="connsiteY133-16400" fmla="*/ 4870887 h 5795240"/>
              <a:gd name="connsiteX134-16401" fmla="*/ 7322174 w 12641071"/>
              <a:gd name="connsiteY134-16402" fmla="*/ 4872361 h 5795240"/>
              <a:gd name="connsiteX135-16403" fmla="*/ 7362630 w 12641071"/>
              <a:gd name="connsiteY135-16404" fmla="*/ 4938954 h 5795240"/>
              <a:gd name="connsiteX136-16405" fmla="*/ 7380779 w 12641071"/>
              <a:gd name="connsiteY136-16406" fmla="*/ 4976628 h 5795240"/>
              <a:gd name="connsiteX137-16407" fmla="*/ 7391210 w 12641071"/>
              <a:gd name="connsiteY137-16408" fmla="*/ 4977944 h 5795240"/>
              <a:gd name="connsiteX138-16409" fmla="*/ 7380780 w 12641071"/>
              <a:gd name="connsiteY138-16410" fmla="*/ 4976628 h 5795240"/>
              <a:gd name="connsiteX139-16411" fmla="*/ 7362631 w 12641071"/>
              <a:gd name="connsiteY139-16412" fmla="*/ 4938954 h 5795240"/>
              <a:gd name="connsiteX140-16413" fmla="*/ 7322175 w 12641071"/>
              <a:gd name="connsiteY140-16414" fmla="*/ 4872361 h 5795240"/>
              <a:gd name="connsiteX141-16415" fmla="*/ 7320959 w 12641071"/>
              <a:gd name="connsiteY141-16416" fmla="*/ 4870887 h 5795240"/>
              <a:gd name="connsiteX142-16417" fmla="*/ 7283811 w 12641071"/>
              <a:gd name="connsiteY142-16418" fmla="*/ 4769391 h 5795240"/>
              <a:gd name="connsiteX143-16419" fmla="*/ 7272112 w 12641071"/>
              <a:gd name="connsiteY143-16420" fmla="*/ 4718630 h 5795240"/>
              <a:gd name="connsiteX144-16421" fmla="*/ 7272111 w 12641071"/>
              <a:gd name="connsiteY144-16422" fmla="*/ 4718630 h 5795240"/>
              <a:gd name="connsiteX145-16423" fmla="*/ 7283810 w 12641071"/>
              <a:gd name="connsiteY145-16424" fmla="*/ 4769391 h 5795240"/>
              <a:gd name="connsiteX146-16425" fmla="*/ 7320958 w 12641071"/>
              <a:gd name="connsiteY146-16426" fmla="*/ 4870887 h 5795240"/>
              <a:gd name="connsiteX147-16427" fmla="*/ 7223551 w 12641071"/>
              <a:gd name="connsiteY147-16428" fmla="*/ 4752829 h 5795240"/>
              <a:gd name="connsiteX148-16429" fmla="*/ 6652445 w 12641071"/>
              <a:gd name="connsiteY148-16430" fmla="*/ 4516269 h 5795240"/>
              <a:gd name="connsiteX149-16431" fmla="*/ 6200873 w 12641071"/>
              <a:gd name="connsiteY149-16432" fmla="*/ 4654206 h 5795240"/>
              <a:gd name="connsiteX150-16433" fmla="*/ 6088813 w 12641071"/>
              <a:gd name="connsiteY150-16434" fmla="*/ 4746663 h 5795240"/>
              <a:gd name="connsiteX151-16435" fmla="*/ 6043019 w 12641071"/>
              <a:gd name="connsiteY151-16436" fmla="*/ 4807902 h 5795240"/>
              <a:gd name="connsiteX152-16437" fmla="*/ 6043021 w 12641071"/>
              <a:gd name="connsiteY152-16438" fmla="*/ 4807902 h 5795240"/>
              <a:gd name="connsiteX153-16439" fmla="*/ 6023271 w 12641071"/>
              <a:gd name="connsiteY153-16440" fmla="*/ 4834312 h 5795240"/>
              <a:gd name="connsiteX154-16441" fmla="*/ 5970678 w 12641071"/>
              <a:gd name="connsiteY154-16442" fmla="*/ 4892181 h 5795240"/>
              <a:gd name="connsiteX155-16443" fmla="*/ 5982717 w 12641071"/>
              <a:gd name="connsiteY155-16444" fmla="*/ 4872361 h 5795240"/>
              <a:gd name="connsiteX156-16445" fmla="*/ 5970675 w 12641071"/>
              <a:gd name="connsiteY156-16446" fmla="*/ 4892181 h 5795240"/>
              <a:gd name="connsiteX157-16447" fmla="*/ 5935320 w 12641071"/>
              <a:gd name="connsiteY157-16448" fmla="*/ 4931081 h 5795240"/>
              <a:gd name="connsiteX158-16449" fmla="*/ 4971763 w 12641071"/>
              <a:gd name="connsiteY158-16450" fmla="*/ 5330200 h 5795240"/>
              <a:gd name="connsiteX159-16451" fmla="*/ 3716172 w 12641071"/>
              <a:gd name="connsiteY159-16452" fmla="*/ 4497938 h 5795240"/>
              <a:gd name="connsiteX160-16453" fmla="*/ 3710773 w 12641071"/>
              <a:gd name="connsiteY160-16454" fmla="*/ 4483182 h 5795240"/>
              <a:gd name="connsiteX161-16455" fmla="*/ 3710773 w 12641071"/>
              <a:gd name="connsiteY161-16456" fmla="*/ 4483181 h 5795240"/>
              <a:gd name="connsiteX162-16457" fmla="*/ 3674984 w 12641071"/>
              <a:gd name="connsiteY162-16458" fmla="*/ 4385402 h 5795240"/>
              <a:gd name="connsiteX163-16459" fmla="*/ 3670349 w 12641071"/>
              <a:gd name="connsiteY163-16460" fmla="*/ 4372742 h 5795240"/>
              <a:gd name="connsiteX164-16461" fmla="*/ 3659438 w 12641071"/>
              <a:gd name="connsiteY164-16462" fmla="*/ 4330309 h 5795240"/>
              <a:gd name="connsiteX165-16463" fmla="*/ 3672084 w 12641071"/>
              <a:gd name="connsiteY165-16464" fmla="*/ 4353606 h 5795240"/>
              <a:gd name="connsiteX166-16465" fmla="*/ 3659440 w 12641071"/>
              <a:gd name="connsiteY166-16466" fmla="*/ 4330309 h 5795240"/>
              <a:gd name="connsiteX167-16467" fmla="*/ 3613217 w 12641071"/>
              <a:gd name="connsiteY167-16468" fmla="*/ 4245153 h 5795240"/>
              <a:gd name="connsiteX168-16469" fmla="*/ 3083792 w 12641071"/>
              <a:gd name="connsiteY168-16470" fmla="*/ 3963660 h 5795240"/>
              <a:gd name="connsiteX169-16471" fmla="*/ 2835272 w 12641071"/>
              <a:gd name="connsiteY169-16472" fmla="*/ 4013833 h 5795240"/>
              <a:gd name="connsiteX170-16473" fmla="*/ 2820214 w 12641071"/>
              <a:gd name="connsiteY170-16474" fmla="*/ 4022007 h 5795240"/>
              <a:gd name="connsiteX171-16475" fmla="*/ 2820212 w 12641071"/>
              <a:gd name="connsiteY171-16476" fmla="*/ 4022008 h 5795240"/>
              <a:gd name="connsiteX172-16477" fmla="*/ 2820206 w 12641071"/>
              <a:gd name="connsiteY172-16478" fmla="*/ 4022011 h 5795240"/>
              <a:gd name="connsiteX173-16479" fmla="*/ 2813481 w 12641071"/>
              <a:gd name="connsiteY173-16480" fmla="*/ 4027041 h 5795240"/>
              <a:gd name="connsiteX174-16481" fmla="*/ 2762875 w 12641071"/>
              <a:gd name="connsiteY174-16482" fmla="*/ 4057784 h 5795240"/>
              <a:gd name="connsiteX175-16483" fmla="*/ 2762878 w 12641071"/>
              <a:gd name="connsiteY175-16484" fmla="*/ 4057784 h 5795240"/>
              <a:gd name="connsiteX176-16485" fmla="*/ 2694694 w 12641071"/>
              <a:gd name="connsiteY176-16486" fmla="*/ 4099208 h 5795240"/>
              <a:gd name="connsiteX177-16487" fmla="*/ 2726822 w 12641071"/>
              <a:gd name="connsiteY177-16488" fmla="*/ 4072700 h 5795240"/>
              <a:gd name="connsiteX178-16489" fmla="*/ 2757719 w 12641071"/>
              <a:gd name="connsiteY178-16490" fmla="*/ 4055929 h 5795240"/>
              <a:gd name="connsiteX179-16491" fmla="*/ 2757718 w 12641071"/>
              <a:gd name="connsiteY179-16492" fmla="*/ 4055928 h 5795240"/>
              <a:gd name="connsiteX180-16493" fmla="*/ 2726820 w 12641071"/>
              <a:gd name="connsiteY180-16494" fmla="*/ 4072700 h 5795240"/>
              <a:gd name="connsiteX181-16495" fmla="*/ 2694692 w 12641071"/>
              <a:gd name="connsiteY181-16496" fmla="*/ 4099208 h 5795240"/>
              <a:gd name="connsiteX182-16497" fmla="*/ 2664698 w 12641071"/>
              <a:gd name="connsiteY182-16498" fmla="*/ 4117431 h 5795240"/>
              <a:gd name="connsiteX183-16499" fmla="*/ 1804544 w 12641071"/>
              <a:gd name="connsiteY183-16500" fmla="*/ 4335229 h 5795240"/>
              <a:gd name="connsiteX184-16501" fmla="*/ 0 w 12641071"/>
              <a:gd name="connsiteY184-16502" fmla="*/ 2530685 h 5795240"/>
              <a:gd name="connsiteX185-16503" fmla="*/ 1804544 w 12641071"/>
              <a:gd name="connsiteY185-16504" fmla="*/ 726143 h 5795240"/>
              <a:gd name="connsiteX186-16505" fmla="*/ 3080549 w 12641071"/>
              <a:gd name="connsiteY186-16506" fmla="*/ 1254682 h 5795240"/>
              <a:gd name="connsiteX187-16507" fmla="*/ 3268676 w 12641071"/>
              <a:gd name="connsiteY187-16508" fmla="*/ 1461167 h 5795240"/>
              <a:gd name="connsiteX188-16509" fmla="*/ 3565826 w 12641071"/>
              <a:gd name="connsiteY188-16510" fmla="*/ 1551935 h 5795240"/>
              <a:gd name="connsiteX189-16511" fmla="*/ 4086504 w 12641071"/>
              <a:gd name="connsiteY189-16512" fmla="*/ 1127574 h 5795240"/>
              <a:gd name="connsiteX190-16513" fmla="*/ 4103078 w 12641071"/>
              <a:gd name="connsiteY190-16514" fmla="*/ 1004204 h 5795240"/>
              <a:gd name="connsiteX191-16515" fmla="*/ 5215874 w 12641071"/>
              <a:gd name="connsiteY191-16516" fmla="*/ 0 h 5795240"/>
              <a:gd name="connsiteX0-16517" fmla="*/ 5964869 w 12641071"/>
              <a:gd name="connsiteY0-16518" fmla="*/ 4795171 h 5795240"/>
              <a:gd name="connsiteX1-16519" fmla="*/ 6019264 w 12641071"/>
              <a:gd name="connsiteY1-16520" fmla="*/ 4804905 h 5795240"/>
              <a:gd name="connsiteX2-16521" fmla="*/ 6036570 w 12641071"/>
              <a:gd name="connsiteY2-16522" fmla="*/ 4807089 h 5795240"/>
              <a:gd name="connsiteX3-16523" fmla="*/ 6019265 w 12641071"/>
              <a:gd name="connsiteY3-16524" fmla="*/ 4804905 h 5795240"/>
              <a:gd name="connsiteX4-16525" fmla="*/ 5964869 w 12641071"/>
              <a:gd name="connsiteY4-16526" fmla="*/ 4795171 h 5795240"/>
              <a:gd name="connsiteX5-16527" fmla="*/ 3682364 w 12641071"/>
              <a:gd name="connsiteY5-16528" fmla="*/ 4386723 h 5795240"/>
              <a:gd name="connsiteX6-16529" fmla="*/ 3772428 w 12641071"/>
              <a:gd name="connsiteY6-16530" fmla="*/ 4402840 h 5795240"/>
              <a:gd name="connsiteX7-16531" fmla="*/ 3772428 w 12641071"/>
              <a:gd name="connsiteY7-16532" fmla="*/ 4402840 h 5795240"/>
              <a:gd name="connsiteX8-16533" fmla="*/ 3682364 w 12641071"/>
              <a:gd name="connsiteY8-16534" fmla="*/ 4386723 h 5795240"/>
              <a:gd name="connsiteX9-16535" fmla="*/ 6034389 w 12641071"/>
              <a:gd name="connsiteY9-16536" fmla="*/ 371047 h 5795240"/>
              <a:gd name="connsiteX10-16537" fmla="*/ 5912002 w 12641071"/>
              <a:gd name="connsiteY10-16538" fmla="*/ 413650 h 5795240"/>
              <a:gd name="connsiteX11-16539" fmla="*/ 5912002 w 12641071"/>
              <a:gd name="connsiteY11-16540" fmla="*/ 413650 h 5795240"/>
              <a:gd name="connsiteX12-16541" fmla="*/ 6034389 w 12641071"/>
              <a:gd name="connsiteY12-16542" fmla="*/ 371047 h 5795240"/>
              <a:gd name="connsiteX13-16543" fmla="*/ 5215874 w 12641071"/>
              <a:gd name="connsiteY13-16544" fmla="*/ 0 h 5795240"/>
              <a:gd name="connsiteX14-16545" fmla="*/ 5927386 w 12641071"/>
              <a:gd name="connsiteY14-16546" fmla="*/ 255427 h 5795240"/>
              <a:gd name="connsiteX15-16547" fmla="*/ 5974443 w 12641071"/>
              <a:gd name="connsiteY15-16548" fmla="*/ 298195 h 5795240"/>
              <a:gd name="connsiteX16-16549" fmla="*/ 5974448 w 12641071"/>
              <a:gd name="connsiteY16-16550" fmla="*/ 298200 h 5795240"/>
              <a:gd name="connsiteX17-16551" fmla="*/ 6006819 w 12641071"/>
              <a:gd name="connsiteY17-16552" fmla="*/ 327622 h 5795240"/>
              <a:gd name="connsiteX18-16553" fmla="*/ 6043427 w 12641071"/>
              <a:gd name="connsiteY18-16554" fmla="*/ 367901 h 5795240"/>
              <a:gd name="connsiteX19-16555" fmla="*/ 6043429 w 12641071"/>
              <a:gd name="connsiteY19-16556" fmla="*/ 367901 h 5795240"/>
              <a:gd name="connsiteX20-16557" fmla="*/ 6079014 w 12641071"/>
              <a:gd name="connsiteY20-16558" fmla="*/ 407056 h 5795240"/>
              <a:gd name="connsiteX21-16559" fmla="*/ 6105193 w 12641071"/>
              <a:gd name="connsiteY21-16560" fmla="*/ 442067 h 5795240"/>
              <a:gd name="connsiteX22-16561" fmla="*/ 6069206 w 12641071"/>
              <a:gd name="connsiteY22-16562" fmla="*/ 409359 h 5795240"/>
              <a:gd name="connsiteX23-16563" fmla="*/ 6105193 w 12641071"/>
              <a:gd name="connsiteY23-16564" fmla="*/ 442069 h 5795240"/>
              <a:gd name="connsiteX24-16565" fmla="*/ 6143408 w 12641071"/>
              <a:gd name="connsiteY24-16566" fmla="*/ 493169 h 5795240"/>
              <a:gd name="connsiteX25-16567" fmla="*/ 6143427 w 12641071"/>
              <a:gd name="connsiteY25-16568" fmla="*/ 493200 h 5795240"/>
              <a:gd name="connsiteX26-16569" fmla="*/ 6215965 w 12641071"/>
              <a:gd name="connsiteY26-16570" fmla="*/ 619406 h 5795240"/>
              <a:gd name="connsiteX27-16571" fmla="*/ 6234035 w 12641071"/>
              <a:gd name="connsiteY27-16572" fmla="*/ 658746 h 5795240"/>
              <a:gd name="connsiteX28-16573" fmla="*/ 6234035 w 12641071"/>
              <a:gd name="connsiteY28-16574" fmla="*/ 658746 h 5795240"/>
              <a:gd name="connsiteX29-16575" fmla="*/ 6215965 w 12641071"/>
              <a:gd name="connsiteY29-16576" fmla="*/ 619406 h 5795240"/>
              <a:gd name="connsiteX30-16577" fmla="*/ 6143427 w 12641071"/>
              <a:gd name="connsiteY30-16578" fmla="*/ 493200 h 5795240"/>
              <a:gd name="connsiteX31-16579" fmla="*/ 6143408 w 12641071"/>
              <a:gd name="connsiteY31-16580" fmla="*/ 493167 h 5795240"/>
              <a:gd name="connsiteX32-16581" fmla="*/ 6105193 w 12641071"/>
              <a:gd name="connsiteY32-16582" fmla="*/ 442067 h 5795240"/>
              <a:gd name="connsiteX33-16583" fmla="*/ 6141460 w 12641071"/>
              <a:gd name="connsiteY33-16584" fmla="*/ 475027 h 5795240"/>
              <a:gd name="connsiteX34-16585" fmla="*/ 6788665 w 12641071"/>
              <a:gd name="connsiteY34-16586" fmla="*/ 707369 h 5795240"/>
              <a:gd name="connsiteX35-16587" fmla="*/ 7184710 w 12641071"/>
              <a:gd name="connsiteY35-16588" fmla="*/ 627411 h 5795240"/>
              <a:gd name="connsiteX36-16589" fmla="*/ 7264545 w 12641071"/>
              <a:gd name="connsiteY36-16590" fmla="*/ 588952 h 5795240"/>
              <a:gd name="connsiteX37-16591" fmla="*/ 7213686 w 12641071"/>
              <a:gd name="connsiteY37-16592" fmla="*/ 626983 h 5795240"/>
              <a:gd name="connsiteX38-16593" fmla="*/ 7128319 w 12641071"/>
              <a:gd name="connsiteY38-16594" fmla="*/ 705504 h 5795240"/>
              <a:gd name="connsiteX39-16595" fmla="*/ 7083110 w 12641071"/>
              <a:gd name="connsiteY39-16596" fmla="*/ 757072 h 5795240"/>
              <a:gd name="connsiteX40-16597" fmla="*/ 7083111 w 12641071"/>
              <a:gd name="connsiteY40-16598" fmla="*/ 757072 h 5795240"/>
              <a:gd name="connsiteX41-16599" fmla="*/ 7128319 w 12641071"/>
              <a:gd name="connsiteY41-16600" fmla="*/ 705506 h 5795240"/>
              <a:gd name="connsiteX42-16601" fmla="*/ 7213686 w 12641071"/>
              <a:gd name="connsiteY42-16602" fmla="*/ 626984 h 5795240"/>
              <a:gd name="connsiteX43-16603" fmla="*/ 7264545 w 12641071"/>
              <a:gd name="connsiteY43-16604" fmla="*/ 588953 h 5795240"/>
              <a:gd name="connsiteX44-16605" fmla="*/ 7273651 w 12641071"/>
              <a:gd name="connsiteY44-16606" fmla="*/ 584566 h 5795240"/>
              <a:gd name="connsiteX45-16607" fmla="*/ 7314851 w 12641071"/>
              <a:gd name="connsiteY45-16608" fmla="*/ 559537 h 5795240"/>
              <a:gd name="connsiteX46-16609" fmla="*/ 7354131 w 12641071"/>
              <a:gd name="connsiteY46-16610" fmla="*/ 565467 h 5795240"/>
              <a:gd name="connsiteX47-16611" fmla="*/ 7429608 w 12641071"/>
              <a:gd name="connsiteY47-16612" fmla="*/ 586051 h 5795240"/>
              <a:gd name="connsiteX48-16613" fmla="*/ 7429611 w 12641071"/>
              <a:gd name="connsiteY48-16614" fmla="*/ 586050 h 5795240"/>
              <a:gd name="connsiteX49-16615" fmla="*/ 7354132 w 12641071"/>
              <a:gd name="connsiteY49-16616" fmla="*/ 565465 h 5795240"/>
              <a:gd name="connsiteX50-16617" fmla="*/ 7314853 w 12641071"/>
              <a:gd name="connsiteY50-16618" fmla="*/ 559536 h 5795240"/>
              <a:gd name="connsiteX51-16619" fmla="*/ 7314851 w 12641071"/>
              <a:gd name="connsiteY51-16620" fmla="*/ 559537 h 5795240"/>
              <a:gd name="connsiteX52-16621" fmla="*/ 7314849 w 12641071"/>
              <a:gd name="connsiteY52-16622" fmla="*/ 559537 h 5795240"/>
              <a:gd name="connsiteX53-16623" fmla="*/ 7273651 w 12641071"/>
              <a:gd name="connsiteY53-16624" fmla="*/ 584565 h 5795240"/>
              <a:gd name="connsiteX54-16625" fmla="*/ 7264545 w 12641071"/>
              <a:gd name="connsiteY54-16626" fmla="*/ 588952 h 5795240"/>
              <a:gd name="connsiteX55-16627" fmla="*/ 7296407 w 12641071"/>
              <a:gd name="connsiteY55-16628" fmla="*/ 565126 h 5795240"/>
              <a:gd name="connsiteX56-16629" fmla="*/ 7307447 w 12641071"/>
              <a:gd name="connsiteY56-16630" fmla="*/ 558419 h 5795240"/>
              <a:gd name="connsiteX57-16631" fmla="*/ 7307450 w 12641071"/>
              <a:gd name="connsiteY57-16632" fmla="*/ 558419 h 5795240"/>
              <a:gd name="connsiteX58-16633" fmla="*/ 7385004 w 12641071"/>
              <a:gd name="connsiteY58-16634" fmla="*/ 511303 h 5795240"/>
              <a:gd name="connsiteX59-16635" fmla="*/ 7391626 w 12641071"/>
              <a:gd name="connsiteY59-16636" fmla="*/ 508114 h 5795240"/>
              <a:gd name="connsiteX60-16637" fmla="*/ 7391631 w 12641071"/>
              <a:gd name="connsiteY60-16638" fmla="*/ 508110 h 5795240"/>
              <a:gd name="connsiteX61-16639" fmla="*/ 7478934 w 12641071"/>
              <a:gd name="connsiteY61-16640" fmla="*/ 466053 h 5795240"/>
              <a:gd name="connsiteX62-16641" fmla="*/ 7897193 w 12641071"/>
              <a:gd name="connsiteY62-16642" fmla="*/ 381611 h 5795240"/>
              <a:gd name="connsiteX63-16643" fmla="*/ 8788216 w 12641071"/>
              <a:gd name="connsiteY63-16644" fmla="*/ 855364 h 5795240"/>
              <a:gd name="connsiteX64-16645" fmla="*/ 8832362 w 12641071"/>
              <a:gd name="connsiteY64-16646" fmla="*/ 928030 h 5795240"/>
              <a:gd name="connsiteX65-16647" fmla="*/ 8832362 w 12641071"/>
              <a:gd name="connsiteY65-16648" fmla="*/ 928033 h 5795240"/>
              <a:gd name="connsiteX66-16649" fmla="*/ 8842040 w 12641071"/>
              <a:gd name="connsiteY66-16650" fmla="*/ 943961 h 5795240"/>
              <a:gd name="connsiteX67-16651" fmla="*/ 8856144 w 12641071"/>
              <a:gd name="connsiteY67-16652" fmla="*/ 973241 h 5795240"/>
              <a:gd name="connsiteX68-16653" fmla="*/ 8856145 w 12641071"/>
              <a:gd name="connsiteY68-16654" fmla="*/ 973241 h 5795240"/>
              <a:gd name="connsiteX69-16655" fmla="*/ 8878117 w 12641071"/>
              <a:gd name="connsiteY69-16656" fmla="*/ 1018851 h 5795240"/>
              <a:gd name="connsiteX70-16657" fmla="*/ 8877719 w 12641071"/>
              <a:gd name="connsiteY70-16658" fmla="*/ 1018369 h 5795240"/>
              <a:gd name="connsiteX71-16659" fmla="*/ 8853250 w 12641071"/>
              <a:gd name="connsiteY71-16660" fmla="*/ 973288 h 5795240"/>
              <a:gd name="connsiteX72-16661" fmla="*/ 8853249 w 12641071"/>
              <a:gd name="connsiteY72-16662" fmla="*/ 973288 h 5795240"/>
              <a:gd name="connsiteX73-16663" fmla="*/ 8853248 w 12641071"/>
              <a:gd name="connsiteY73-16664" fmla="*/ 973287 h 5795240"/>
              <a:gd name="connsiteX74-16665" fmla="*/ 8849677 w 12641071"/>
              <a:gd name="connsiteY74-16666" fmla="*/ 973341 h 5795240"/>
              <a:gd name="connsiteX75-16667" fmla="*/ 8641543 w 12641071"/>
              <a:gd name="connsiteY75-16668" fmla="*/ 916577 h 5795240"/>
              <a:gd name="connsiteX76-16669" fmla="*/ 8641545 w 12641071"/>
              <a:gd name="connsiteY76-16670" fmla="*/ 916580 h 5795240"/>
              <a:gd name="connsiteX77-16671" fmla="*/ 8849676 w 12641071"/>
              <a:gd name="connsiteY77-16672" fmla="*/ 973343 h 5795240"/>
              <a:gd name="connsiteX78-16673" fmla="*/ 8853248 w 12641071"/>
              <a:gd name="connsiteY78-16674" fmla="*/ 973288 h 5795240"/>
              <a:gd name="connsiteX79-16675" fmla="*/ 8877719 w 12641071"/>
              <a:gd name="connsiteY79-16676" fmla="*/ 1018371 h 5795240"/>
              <a:gd name="connsiteX80-16677" fmla="*/ 8878116 w 12641071"/>
              <a:gd name="connsiteY80-16678" fmla="*/ 1018851 h 5795240"/>
              <a:gd name="connsiteX81-16679" fmla="*/ 8887288 w 12641071"/>
              <a:gd name="connsiteY81-16680" fmla="*/ 1037892 h 5795240"/>
              <a:gd name="connsiteX82-16681" fmla="*/ 8949899 w 12641071"/>
              <a:gd name="connsiteY82-16682" fmla="*/ 1239592 h 5795240"/>
              <a:gd name="connsiteX83-16683" fmla="*/ 8968437 w 12641071"/>
              <a:gd name="connsiteY83-16684" fmla="*/ 1423482 h 5795240"/>
              <a:gd name="connsiteX84-16685" fmla="*/ 8949899 w 12641071"/>
              <a:gd name="connsiteY84-16686" fmla="*/ 1239591 h 5795240"/>
              <a:gd name="connsiteX85-16687" fmla="*/ 8887288 w 12641071"/>
              <a:gd name="connsiteY85-16688" fmla="*/ 1037890 h 5795240"/>
              <a:gd name="connsiteX86-16689" fmla="*/ 8878116 w 12641071"/>
              <a:gd name="connsiteY86-16690" fmla="*/ 1018851 h 5795240"/>
              <a:gd name="connsiteX87-16691" fmla="*/ 8931285 w 12641071"/>
              <a:gd name="connsiteY87-16692" fmla="*/ 1083292 h 5795240"/>
              <a:gd name="connsiteX88-16693" fmla="*/ 9241478 w 12641071"/>
              <a:gd name="connsiteY88-16694" fmla="*/ 1211778 h 5795240"/>
              <a:gd name="connsiteX89-16695" fmla="*/ 9605238 w 12641071"/>
              <a:gd name="connsiteY89-16696" fmla="*/ 1018369 h 5795240"/>
              <a:gd name="connsiteX90-16697" fmla="*/ 9636247 w 12641071"/>
              <a:gd name="connsiteY90-16698" fmla="*/ 961241 h 5795240"/>
              <a:gd name="connsiteX91-16699" fmla="*/ 9641995 w 12641071"/>
              <a:gd name="connsiteY91-16700" fmla="*/ 961152 h 5795240"/>
              <a:gd name="connsiteX92-16701" fmla="*/ 9584939 w 12641071"/>
              <a:gd name="connsiteY92-16702" fmla="*/ 1079594 h 5795240"/>
              <a:gd name="connsiteX93-16703" fmla="*/ 9546257 w 12641071"/>
              <a:gd name="connsiteY93-16704" fmla="*/ 1204206 h 5795240"/>
              <a:gd name="connsiteX94-16705" fmla="*/ 9584939 w 12641071"/>
              <a:gd name="connsiteY94-16706" fmla="*/ 1079596 h 5795240"/>
              <a:gd name="connsiteX95-16707" fmla="*/ 9641995 w 12641071"/>
              <a:gd name="connsiteY95-16708" fmla="*/ 961153 h 5795240"/>
              <a:gd name="connsiteX96-16709" fmla="*/ 9653069 w 12641071"/>
              <a:gd name="connsiteY96-16710" fmla="*/ 960983 h 5795240"/>
              <a:gd name="connsiteX97-16711" fmla="*/ 9801564 w 12641071"/>
              <a:gd name="connsiteY97-16712" fmla="*/ 1196828 h 5795240"/>
              <a:gd name="connsiteX98-16713" fmla="*/ 9801566 w 12641071"/>
              <a:gd name="connsiteY98-16714" fmla="*/ 1196828 h 5795240"/>
              <a:gd name="connsiteX99-16715" fmla="*/ 9653070 w 12641071"/>
              <a:gd name="connsiteY99-16716" fmla="*/ 960982 h 5795240"/>
              <a:gd name="connsiteX100-16717" fmla="*/ 9641996 w 12641071"/>
              <a:gd name="connsiteY100-16718" fmla="*/ 961152 h 5795240"/>
              <a:gd name="connsiteX101-16719" fmla="*/ 9651917 w 12641071"/>
              <a:gd name="connsiteY101-16720" fmla="*/ 940556 h 5795240"/>
              <a:gd name="connsiteX102-16721" fmla="*/ 11050508 w 12641071"/>
              <a:gd name="connsiteY102-16722" fmla="*/ 108150 h 5795240"/>
              <a:gd name="connsiteX103-16723" fmla="*/ 12641071 w 12641071"/>
              <a:gd name="connsiteY103-16724" fmla="*/ 1698711 h 5795240"/>
              <a:gd name="connsiteX104-16725" fmla="*/ 11371062 w 12641071"/>
              <a:gd name="connsiteY104-16726" fmla="*/ 3256960 h 5795240"/>
              <a:gd name="connsiteX105-16727" fmla="*/ 11215953 w 12641071"/>
              <a:gd name="connsiteY105-16728" fmla="*/ 3280632 h 5795240"/>
              <a:gd name="connsiteX106-16729" fmla="*/ 11142318 w 12641071"/>
              <a:gd name="connsiteY106-16730" fmla="*/ 3276914 h 5795240"/>
              <a:gd name="connsiteX107-16731" fmla="*/ 11215952 w 12641071"/>
              <a:gd name="connsiteY107-16732" fmla="*/ 3280632 h 5795240"/>
              <a:gd name="connsiteX108-16733" fmla="*/ 11213133 w 12641071"/>
              <a:gd name="connsiteY108-16734" fmla="*/ 3281062 h 5795240"/>
              <a:gd name="connsiteX109-16735" fmla="*/ 11116921 w 12641071"/>
              <a:gd name="connsiteY109-16736" fmla="*/ 3285921 h 5795240"/>
              <a:gd name="connsiteX110-16737" fmla="*/ 11050507 w 12641071"/>
              <a:gd name="connsiteY110-16738" fmla="*/ 3289274 h 5795240"/>
              <a:gd name="connsiteX111-16739" fmla="*/ 11006292 w 12641071"/>
              <a:gd name="connsiteY111-16740" fmla="*/ 3287041 h 5795240"/>
              <a:gd name="connsiteX112-16741" fmla="*/ 10937101 w 12641071"/>
              <a:gd name="connsiteY112-16742" fmla="*/ 3297601 h 5795240"/>
              <a:gd name="connsiteX113-16743" fmla="*/ 10144740 w 12641071"/>
              <a:gd name="connsiteY113-16744" fmla="*/ 4089962 h 5795240"/>
              <a:gd name="connsiteX114-16745" fmla="*/ 10130374 w 12641071"/>
              <a:gd name="connsiteY114-16746" fmla="*/ 4184101 h 5795240"/>
              <a:gd name="connsiteX115-16747" fmla="*/ 10130375 w 12641071"/>
              <a:gd name="connsiteY115-16748" fmla="*/ 4184103 h 5795240"/>
              <a:gd name="connsiteX116-16749" fmla="*/ 10130656 w 12641071"/>
              <a:gd name="connsiteY116-16750" fmla="*/ 4185950 h 5795240"/>
              <a:gd name="connsiteX117-16751" fmla="*/ 10138194 w 12641071"/>
              <a:gd name="connsiteY117-16752" fmla="*/ 4335228 h 5795240"/>
              <a:gd name="connsiteX118-16753" fmla="*/ 10137710 w 12641071"/>
              <a:gd name="connsiteY118-16754" fmla="*/ 4344822 h 5795240"/>
              <a:gd name="connsiteX119-16755" fmla="*/ 10133555 w 12641071"/>
              <a:gd name="connsiteY119-16756" fmla="*/ 4427096 h 5795240"/>
              <a:gd name="connsiteX120-16757" fmla="*/ 10129312 w 12641071"/>
              <a:gd name="connsiteY120-16758" fmla="*/ 4399289 h 5795240"/>
              <a:gd name="connsiteX121-16759" fmla="*/ 10126797 w 12641071"/>
              <a:gd name="connsiteY121-16760" fmla="*/ 4349498 h 5795240"/>
              <a:gd name="connsiteX122-16761" fmla="*/ 10126796 w 12641071"/>
              <a:gd name="connsiteY122-16762" fmla="*/ 4349498 h 5795240"/>
              <a:gd name="connsiteX123-16763" fmla="*/ 10129311 w 12641071"/>
              <a:gd name="connsiteY123-16764" fmla="*/ 4399289 h 5795240"/>
              <a:gd name="connsiteX124-16765" fmla="*/ 10133554 w 12641071"/>
              <a:gd name="connsiteY124-16766" fmla="*/ 4427096 h 5795240"/>
              <a:gd name="connsiteX125-16767" fmla="*/ 10130656 w 12641071"/>
              <a:gd name="connsiteY125-16768" fmla="*/ 4484506 h 5795240"/>
              <a:gd name="connsiteX126-16769" fmla="*/ 8678182 w 12641071"/>
              <a:gd name="connsiteY126-16770" fmla="*/ 5795240 h 5795240"/>
              <a:gd name="connsiteX127-16771" fmla="*/ 7467518 w 12641071"/>
              <a:gd name="connsiteY127-16772" fmla="*/ 5151535 h 5795240"/>
              <a:gd name="connsiteX128-16773" fmla="*/ 7419945 w 12641071"/>
              <a:gd name="connsiteY128-16774" fmla="*/ 5073228 h 5795240"/>
              <a:gd name="connsiteX129-16775" fmla="*/ 7394386 w 12641071"/>
              <a:gd name="connsiteY129-16776" fmla="*/ 5031156 h 5795240"/>
              <a:gd name="connsiteX130-16777" fmla="*/ 7367299 w 12641071"/>
              <a:gd name="connsiteY130-16778" fmla="*/ 4974928 h 5795240"/>
              <a:gd name="connsiteX131-16779" fmla="*/ 7332905 w 12641071"/>
              <a:gd name="connsiteY131-16780" fmla="*/ 4903531 h 5795240"/>
              <a:gd name="connsiteX132-16781" fmla="*/ 7320958 w 12641071"/>
              <a:gd name="connsiteY132-16782" fmla="*/ 4870887 h 5795240"/>
              <a:gd name="connsiteX133-16783" fmla="*/ 7322174 w 12641071"/>
              <a:gd name="connsiteY133-16784" fmla="*/ 4872361 h 5795240"/>
              <a:gd name="connsiteX134-16785" fmla="*/ 7362630 w 12641071"/>
              <a:gd name="connsiteY134-16786" fmla="*/ 4938954 h 5795240"/>
              <a:gd name="connsiteX135-16787" fmla="*/ 7380779 w 12641071"/>
              <a:gd name="connsiteY135-16788" fmla="*/ 4976628 h 5795240"/>
              <a:gd name="connsiteX136-16789" fmla="*/ 7391210 w 12641071"/>
              <a:gd name="connsiteY136-16790" fmla="*/ 4977944 h 5795240"/>
              <a:gd name="connsiteX137-16791" fmla="*/ 7380780 w 12641071"/>
              <a:gd name="connsiteY137-16792" fmla="*/ 4976628 h 5795240"/>
              <a:gd name="connsiteX138-16793" fmla="*/ 7362631 w 12641071"/>
              <a:gd name="connsiteY138-16794" fmla="*/ 4938954 h 5795240"/>
              <a:gd name="connsiteX139-16795" fmla="*/ 7322175 w 12641071"/>
              <a:gd name="connsiteY139-16796" fmla="*/ 4872361 h 5795240"/>
              <a:gd name="connsiteX140-16797" fmla="*/ 7320959 w 12641071"/>
              <a:gd name="connsiteY140-16798" fmla="*/ 4870887 h 5795240"/>
              <a:gd name="connsiteX141-16799" fmla="*/ 7283811 w 12641071"/>
              <a:gd name="connsiteY141-16800" fmla="*/ 4769391 h 5795240"/>
              <a:gd name="connsiteX142-16801" fmla="*/ 7272112 w 12641071"/>
              <a:gd name="connsiteY142-16802" fmla="*/ 4718630 h 5795240"/>
              <a:gd name="connsiteX143-16803" fmla="*/ 7272111 w 12641071"/>
              <a:gd name="connsiteY143-16804" fmla="*/ 4718630 h 5795240"/>
              <a:gd name="connsiteX144-16805" fmla="*/ 7283810 w 12641071"/>
              <a:gd name="connsiteY144-16806" fmla="*/ 4769391 h 5795240"/>
              <a:gd name="connsiteX145-16807" fmla="*/ 7320958 w 12641071"/>
              <a:gd name="connsiteY145-16808" fmla="*/ 4870887 h 5795240"/>
              <a:gd name="connsiteX146-16809" fmla="*/ 7223551 w 12641071"/>
              <a:gd name="connsiteY146-16810" fmla="*/ 4752829 h 5795240"/>
              <a:gd name="connsiteX147-16811" fmla="*/ 6652445 w 12641071"/>
              <a:gd name="connsiteY147-16812" fmla="*/ 4516269 h 5795240"/>
              <a:gd name="connsiteX148-16813" fmla="*/ 6200873 w 12641071"/>
              <a:gd name="connsiteY148-16814" fmla="*/ 4654206 h 5795240"/>
              <a:gd name="connsiteX149-16815" fmla="*/ 6088813 w 12641071"/>
              <a:gd name="connsiteY149-16816" fmla="*/ 4746663 h 5795240"/>
              <a:gd name="connsiteX150-16817" fmla="*/ 6043019 w 12641071"/>
              <a:gd name="connsiteY150-16818" fmla="*/ 4807902 h 5795240"/>
              <a:gd name="connsiteX151-16819" fmla="*/ 6043021 w 12641071"/>
              <a:gd name="connsiteY151-16820" fmla="*/ 4807902 h 5795240"/>
              <a:gd name="connsiteX152-16821" fmla="*/ 6023271 w 12641071"/>
              <a:gd name="connsiteY152-16822" fmla="*/ 4834312 h 5795240"/>
              <a:gd name="connsiteX153-16823" fmla="*/ 5970678 w 12641071"/>
              <a:gd name="connsiteY153-16824" fmla="*/ 4892181 h 5795240"/>
              <a:gd name="connsiteX154-16825" fmla="*/ 5982717 w 12641071"/>
              <a:gd name="connsiteY154-16826" fmla="*/ 4872361 h 5795240"/>
              <a:gd name="connsiteX155-16827" fmla="*/ 5970675 w 12641071"/>
              <a:gd name="connsiteY155-16828" fmla="*/ 4892181 h 5795240"/>
              <a:gd name="connsiteX156-16829" fmla="*/ 5935320 w 12641071"/>
              <a:gd name="connsiteY156-16830" fmla="*/ 4931081 h 5795240"/>
              <a:gd name="connsiteX157-16831" fmla="*/ 4971763 w 12641071"/>
              <a:gd name="connsiteY157-16832" fmla="*/ 5330200 h 5795240"/>
              <a:gd name="connsiteX158-16833" fmla="*/ 3716172 w 12641071"/>
              <a:gd name="connsiteY158-16834" fmla="*/ 4497938 h 5795240"/>
              <a:gd name="connsiteX159-16835" fmla="*/ 3710773 w 12641071"/>
              <a:gd name="connsiteY159-16836" fmla="*/ 4483182 h 5795240"/>
              <a:gd name="connsiteX160-16837" fmla="*/ 3710773 w 12641071"/>
              <a:gd name="connsiteY160-16838" fmla="*/ 4483181 h 5795240"/>
              <a:gd name="connsiteX161-16839" fmla="*/ 3674984 w 12641071"/>
              <a:gd name="connsiteY161-16840" fmla="*/ 4385402 h 5795240"/>
              <a:gd name="connsiteX162-16841" fmla="*/ 3670349 w 12641071"/>
              <a:gd name="connsiteY162-16842" fmla="*/ 4372742 h 5795240"/>
              <a:gd name="connsiteX163-16843" fmla="*/ 3659438 w 12641071"/>
              <a:gd name="connsiteY163-16844" fmla="*/ 4330309 h 5795240"/>
              <a:gd name="connsiteX164-16845" fmla="*/ 3672084 w 12641071"/>
              <a:gd name="connsiteY164-16846" fmla="*/ 4353606 h 5795240"/>
              <a:gd name="connsiteX165-16847" fmla="*/ 3659440 w 12641071"/>
              <a:gd name="connsiteY165-16848" fmla="*/ 4330309 h 5795240"/>
              <a:gd name="connsiteX166-16849" fmla="*/ 3613217 w 12641071"/>
              <a:gd name="connsiteY166-16850" fmla="*/ 4245153 h 5795240"/>
              <a:gd name="connsiteX167-16851" fmla="*/ 3083792 w 12641071"/>
              <a:gd name="connsiteY167-16852" fmla="*/ 3963660 h 5795240"/>
              <a:gd name="connsiteX168-16853" fmla="*/ 2835272 w 12641071"/>
              <a:gd name="connsiteY168-16854" fmla="*/ 4013833 h 5795240"/>
              <a:gd name="connsiteX169-16855" fmla="*/ 2820214 w 12641071"/>
              <a:gd name="connsiteY169-16856" fmla="*/ 4022007 h 5795240"/>
              <a:gd name="connsiteX170-16857" fmla="*/ 2820212 w 12641071"/>
              <a:gd name="connsiteY170-16858" fmla="*/ 4022008 h 5795240"/>
              <a:gd name="connsiteX171-16859" fmla="*/ 2820206 w 12641071"/>
              <a:gd name="connsiteY171-16860" fmla="*/ 4022011 h 5795240"/>
              <a:gd name="connsiteX172-16861" fmla="*/ 2813481 w 12641071"/>
              <a:gd name="connsiteY172-16862" fmla="*/ 4027041 h 5795240"/>
              <a:gd name="connsiteX173-16863" fmla="*/ 2762875 w 12641071"/>
              <a:gd name="connsiteY173-16864" fmla="*/ 4057784 h 5795240"/>
              <a:gd name="connsiteX174-16865" fmla="*/ 2762878 w 12641071"/>
              <a:gd name="connsiteY174-16866" fmla="*/ 4057784 h 5795240"/>
              <a:gd name="connsiteX175-16867" fmla="*/ 2694694 w 12641071"/>
              <a:gd name="connsiteY175-16868" fmla="*/ 4099208 h 5795240"/>
              <a:gd name="connsiteX176-16869" fmla="*/ 2726822 w 12641071"/>
              <a:gd name="connsiteY176-16870" fmla="*/ 4072700 h 5795240"/>
              <a:gd name="connsiteX177-16871" fmla="*/ 2757719 w 12641071"/>
              <a:gd name="connsiteY177-16872" fmla="*/ 4055929 h 5795240"/>
              <a:gd name="connsiteX178-16873" fmla="*/ 2757718 w 12641071"/>
              <a:gd name="connsiteY178-16874" fmla="*/ 4055928 h 5795240"/>
              <a:gd name="connsiteX179-16875" fmla="*/ 2726820 w 12641071"/>
              <a:gd name="connsiteY179-16876" fmla="*/ 4072700 h 5795240"/>
              <a:gd name="connsiteX180-16877" fmla="*/ 2694692 w 12641071"/>
              <a:gd name="connsiteY180-16878" fmla="*/ 4099208 h 5795240"/>
              <a:gd name="connsiteX181-16879" fmla="*/ 2664698 w 12641071"/>
              <a:gd name="connsiteY181-16880" fmla="*/ 4117431 h 5795240"/>
              <a:gd name="connsiteX182-16881" fmla="*/ 1804544 w 12641071"/>
              <a:gd name="connsiteY182-16882" fmla="*/ 4335229 h 5795240"/>
              <a:gd name="connsiteX183-16883" fmla="*/ 0 w 12641071"/>
              <a:gd name="connsiteY183-16884" fmla="*/ 2530685 h 5795240"/>
              <a:gd name="connsiteX184-16885" fmla="*/ 1804544 w 12641071"/>
              <a:gd name="connsiteY184-16886" fmla="*/ 726143 h 5795240"/>
              <a:gd name="connsiteX185-16887" fmla="*/ 3080549 w 12641071"/>
              <a:gd name="connsiteY185-16888" fmla="*/ 1254682 h 5795240"/>
              <a:gd name="connsiteX186-16889" fmla="*/ 3268676 w 12641071"/>
              <a:gd name="connsiteY186-16890" fmla="*/ 1461167 h 5795240"/>
              <a:gd name="connsiteX187-16891" fmla="*/ 3565826 w 12641071"/>
              <a:gd name="connsiteY187-16892" fmla="*/ 1551935 h 5795240"/>
              <a:gd name="connsiteX188-16893" fmla="*/ 4086504 w 12641071"/>
              <a:gd name="connsiteY188-16894" fmla="*/ 1127574 h 5795240"/>
              <a:gd name="connsiteX189-16895" fmla="*/ 4103078 w 12641071"/>
              <a:gd name="connsiteY189-16896" fmla="*/ 1004204 h 5795240"/>
              <a:gd name="connsiteX190-16897" fmla="*/ 5215874 w 12641071"/>
              <a:gd name="connsiteY190-16898" fmla="*/ 0 h 5795240"/>
              <a:gd name="connsiteX0-16899" fmla="*/ 5964869 w 12641071"/>
              <a:gd name="connsiteY0-16900" fmla="*/ 4795171 h 5795240"/>
              <a:gd name="connsiteX1-16901" fmla="*/ 6019264 w 12641071"/>
              <a:gd name="connsiteY1-16902" fmla="*/ 4804905 h 5795240"/>
              <a:gd name="connsiteX2-16903" fmla="*/ 6036570 w 12641071"/>
              <a:gd name="connsiteY2-16904" fmla="*/ 4807089 h 5795240"/>
              <a:gd name="connsiteX3-16905" fmla="*/ 6019265 w 12641071"/>
              <a:gd name="connsiteY3-16906" fmla="*/ 4804905 h 5795240"/>
              <a:gd name="connsiteX4-16907" fmla="*/ 5964869 w 12641071"/>
              <a:gd name="connsiteY4-16908" fmla="*/ 4795171 h 5795240"/>
              <a:gd name="connsiteX5-16909" fmla="*/ 3682364 w 12641071"/>
              <a:gd name="connsiteY5-16910" fmla="*/ 4386723 h 5795240"/>
              <a:gd name="connsiteX6-16911" fmla="*/ 3772428 w 12641071"/>
              <a:gd name="connsiteY6-16912" fmla="*/ 4402840 h 5795240"/>
              <a:gd name="connsiteX7-16913" fmla="*/ 3772428 w 12641071"/>
              <a:gd name="connsiteY7-16914" fmla="*/ 4402840 h 5795240"/>
              <a:gd name="connsiteX8-16915" fmla="*/ 3682364 w 12641071"/>
              <a:gd name="connsiteY8-16916" fmla="*/ 4386723 h 5795240"/>
              <a:gd name="connsiteX9-16917" fmla="*/ 6034389 w 12641071"/>
              <a:gd name="connsiteY9-16918" fmla="*/ 371047 h 5795240"/>
              <a:gd name="connsiteX10-16919" fmla="*/ 5912002 w 12641071"/>
              <a:gd name="connsiteY10-16920" fmla="*/ 413650 h 5795240"/>
              <a:gd name="connsiteX11-16921" fmla="*/ 5912002 w 12641071"/>
              <a:gd name="connsiteY11-16922" fmla="*/ 413650 h 5795240"/>
              <a:gd name="connsiteX12-16923" fmla="*/ 6034389 w 12641071"/>
              <a:gd name="connsiteY12-16924" fmla="*/ 371047 h 5795240"/>
              <a:gd name="connsiteX13-16925" fmla="*/ 5215874 w 12641071"/>
              <a:gd name="connsiteY13-16926" fmla="*/ 0 h 5795240"/>
              <a:gd name="connsiteX14-16927" fmla="*/ 5927386 w 12641071"/>
              <a:gd name="connsiteY14-16928" fmla="*/ 255427 h 5795240"/>
              <a:gd name="connsiteX15-16929" fmla="*/ 5974443 w 12641071"/>
              <a:gd name="connsiteY15-16930" fmla="*/ 298195 h 5795240"/>
              <a:gd name="connsiteX16-16931" fmla="*/ 5974448 w 12641071"/>
              <a:gd name="connsiteY16-16932" fmla="*/ 298200 h 5795240"/>
              <a:gd name="connsiteX17-16933" fmla="*/ 6006819 w 12641071"/>
              <a:gd name="connsiteY17-16934" fmla="*/ 327622 h 5795240"/>
              <a:gd name="connsiteX18-16935" fmla="*/ 6043427 w 12641071"/>
              <a:gd name="connsiteY18-16936" fmla="*/ 367901 h 5795240"/>
              <a:gd name="connsiteX19-16937" fmla="*/ 6043429 w 12641071"/>
              <a:gd name="connsiteY19-16938" fmla="*/ 367901 h 5795240"/>
              <a:gd name="connsiteX20-16939" fmla="*/ 6079014 w 12641071"/>
              <a:gd name="connsiteY20-16940" fmla="*/ 407056 h 5795240"/>
              <a:gd name="connsiteX21-16941" fmla="*/ 6105193 w 12641071"/>
              <a:gd name="connsiteY21-16942" fmla="*/ 442067 h 5795240"/>
              <a:gd name="connsiteX22-16943" fmla="*/ 6069206 w 12641071"/>
              <a:gd name="connsiteY22-16944" fmla="*/ 409359 h 5795240"/>
              <a:gd name="connsiteX23-16945" fmla="*/ 6105193 w 12641071"/>
              <a:gd name="connsiteY23-16946" fmla="*/ 442069 h 5795240"/>
              <a:gd name="connsiteX24-16947" fmla="*/ 6143408 w 12641071"/>
              <a:gd name="connsiteY24-16948" fmla="*/ 493169 h 5795240"/>
              <a:gd name="connsiteX25-16949" fmla="*/ 6143427 w 12641071"/>
              <a:gd name="connsiteY25-16950" fmla="*/ 493200 h 5795240"/>
              <a:gd name="connsiteX26-16951" fmla="*/ 6215965 w 12641071"/>
              <a:gd name="connsiteY26-16952" fmla="*/ 619406 h 5795240"/>
              <a:gd name="connsiteX27-16953" fmla="*/ 6234035 w 12641071"/>
              <a:gd name="connsiteY27-16954" fmla="*/ 658746 h 5795240"/>
              <a:gd name="connsiteX28-16955" fmla="*/ 6215965 w 12641071"/>
              <a:gd name="connsiteY28-16956" fmla="*/ 619406 h 5795240"/>
              <a:gd name="connsiteX29-16957" fmla="*/ 6143427 w 12641071"/>
              <a:gd name="connsiteY29-16958" fmla="*/ 493200 h 5795240"/>
              <a:gd name="connsiteX30-16959" fmla="*/ 6143408 w 12641071"/>
              <a:gd name="connsiteY30-16960" fmla="*/ 493167 h 5795240"/>
              <a:gd name="connsiteX31-16961" fmla="*/ 6105193 w 12641071"/>
              <a:gd name="connsiteY31-16962" fmla="*/ 442067 h 5795240"/>
              <a:gd name="connsiteX32-16963" fmla="*/ 6141460 w 12641071"/>
              <a:gd name="connsiteY32-16964" fmla="*/ 475027 h 5795240"/>
              <a:gd name="connsiteX33-16965" fmla="*/ 6788665 w 12641071"/>
              <a:gd name="connsiteY33-16966" fmla="*/ 707369 h 5795240"/>
              <a:gd name="connsiteX34-16967" fmla="*/ 7184710 w 12641071"/>
              <a:gd name="connsiteY34-16968" fmla="*/ 627411 h 5795240"/>
              <a:gd name="connsiteX35-16969" fmla="*/ 7264545 w 12641071"/>
              <a:gd name="connsiteY35-16970" fmla="*/ 588952 h 5795240"/>
              <a:gd name="connsiteX36-16971" fmla="*/ 7213686 w 12641071"/>
              <a:gd name="connsiteY36-16972" fmla="*/ 626983 h 5795240"/>
              <a:gd name="connsiteX37-16973" fmla="*/ 7128319 w 12641071"/>
              <a:gd name="connsiteY37-16974" fmla="*/ 705504 h 5795240"/>
              <a:gd name="connsiteX38-16975" fmla="*/ 7083110 w 12641071"/>
              <a:gd name="connsiteY38-16976" fmla="*/ 757072 h 5795240"/>
              <a:gd name="connsiteX39-16977" fmla="*/ 7083111 w 12641071"/>
              <a:gd name="connsiteY39-16978" fmla="*/ 757072 h 5795240"/>
              <a:gd name="connsiteX40-16979" fmla="*/ 7128319 w 12641071"/>
              <a:gd name="connsiteY40-16980" fmla="*/ 705506 h 5795240"/>
              <a:gd name="connsiteX41-16981" fmla="*/ 7213686 w 12641071"/>
              <a:gd name="connsiteY41-16982" fmla="*/ 626984 h 5795240"/>
              <a:gd name="connsiteX42-16983" fmla="*/ 7264545 w 12641071"/>
              <a:gd name="connsiteY42-16984" fmla="*/ 588953 h 5795240"/>
              <a:gd name="connsiteX43-16985" fmla="*/ 7273651 w 12641071"/>
              <a:gd name="connsiteY43-16986" fmla="*/ 584566 h 5795240"/>
              <a:gd name="connsiteX44-16987" fmla="*/ 7314851 w 12641071"/>
              <a:gd name="connsiteY44-16988" fmla="*/ 559537 h 5795240"/>
              <a:gd name="connsiteX45-16989" fmla="*/ 7354131 w 12641071"/>
              <a:gd name="connsiteY45-16990" fmla="*/ 565467 h 5795240"/>
              <a:gd name="connsiteX46-16991" fmla="*/ 7429608 w 12641071"/>
              <a:gd name="connsiteY46-16992" fmla="*/ 586051 h 5795240"/>
              <a:gd name="connsiteX47-16993" fmla="*/ 7429611 w 12641071"/>
              <a:gd name="connsiteY47-16994" fmla="*/ 586050 h 5795240"/>
              <a:gd name="connsiteX48-16995" fmla="*/ 7354132 w 12641071"/>
              <a:gd name="connsiteY48-16996" fmla="*/ 565465 h 5795240"/>
              <a:gd name="connsiteX49-16997" fmla="*/ 7314853 w 12641071"/>
              <a:gd name="connsiteY49-16998" fmla="*/ 559536 h 5795240"/>
              <a:gd name="connsiteX50-16999" fmla="*/ 7314851 w 12641071"/>
              <a:gd name="connsiteY50-17000" fmla="*/ 559537 h 5795240"/>
              <a:gd name="connsiteX51-17001" fmla="*/ 7314849 w 12641071"/>
              <a:gd name="connsiteY51-17002" fmla="*/ 559537 h 5795240"/>
              <a:gd name="connsiteX52-17003" fmla="*/ 7273651 w 12641071"/>
              <a:gd name="connsiteY52-17004" fmla="*/ 584565 h 5795240"/>
              <a:gd name="connsiteX53-17005" fmla="*/ 7264545 w 12641071"/>
              <a:gd name="connsiteY53-17006" fmla="*/ 588952 h 5795240"/>
              <a:gd name="connsiteX54-17007" fmla="*/ 7296407 w 12641071"/>
              <a:gd name="connsiteY54-17008" fmla="*/ 565126 h 5795240"/>
              <a:gd name="connsiteX55-17009" fmla="*/ 7307447 w 12641071"/>
              <a:gd name="connsiteY55-17010" fmla="*/ 558419 h 5795240"/>
              <a:gd name="connsiteX56-17011" fmla="*/ 7307450 w 12641071"/>
              <a:gd name="connsiteY56-17012" fmla="*/ 558419 h 5795240"/>
              <a:gd name="connsiteX57-17013" fmla="*/ 7385004 w 12641071"/>
              <a:gd name="connsiteY57-17014" fmla="*/ 511303 h 5795240"/>
              <a:gd name="connsiteX58-17015" fmla="*/ 7391626 w 12641071"/>
              <a:gd name="connsiteY58-17016" fmla="*/ 508114 h 5795240"/>
              <a:gd name="connsiteX59-17017" fmla="*/ 7391631 w 12641071"/>
              <a:gd name="connsiteY59-17018" fmla="*/ 508110 h 5795240"/>
              <a:gd name="connsiteX60-17019" fmla="*/ 7478934 w 12641071"/>
              <a:gd name="connsiteY60-17020" fmla="*/ 466053 h 5795240"/>
              <a:gd name="connsiteX61-17021" fmla="*/ 7897193 w 12641071"/>
              <a:gd name="connsiteY61-17022" fmla="*/ 381611 h 5795240"/>
              <a:gd name="connsiteX62-17023" fmla="*/ 8788216 w 12641071"/>
              <a:gd name="connsiteY62-17024" fmla="*/ 855364 h 5795240"/>
              <a:gd name="connsiteX63-17025" fmla="*/ 8832362 w 12641071"/>
              <a:gd name="connsiteY63-17026" fmla="*/ 928030 h 5795240"/>
              <a:gd name="connsiteX64-17027" fmla="*/ 8832362 w 12641071"/>
              <a:gd name="connsiteY64-17028" fmla="*/ 928033 h 5795240"/>
              <a:gd name="connsiteX65-17029" fmla="*/ 8842040 w 12641071"/>
              <a:gd name="connsiteY65-17030" fmla="*/ 943961 h 5795240"/>
              <a:gd name="connsiteX66-17031" fmla="*/ 8856144 w 12641071"/>
              <a:gd name="connsiteY66-17032" fmla="*/ 973241 h 5795240"/>
              <a:gd name="connsiteX67-17033" fmla="*/ 8856145 w 12641071"/>
              <a:gd name="connsiteY67-17034" fmla="*/ 973241 h 5795240"/>
              <a:gd name="connsiteX68-17035" fmla="*/ 8878117 w 12641071"/>
              <a:gd name="connsiteY68-17036" fmla="*/ 1018851 h 5795240"/>
              <a:gd name="connsiteX69-17037" fmla="*/ 8877719 w 12641071"/>
              <a:gd name="connsiteY69-17038" fmla="*/ 1018369 h 5795240"/>
              <a:gd name="connsiteX70-17039" fmla="*/ 8853250 w 12641071"/>
              <a:gd name="connsiteY70-17040" fmla="*/ 973288 h 5795240"/>
              <a:gd name="connsiteX71-17041" fmla="*/ 8853249 w 12641071"/>
              <a:gd name="connsiteY71-17042" fmla="*/ 973288 h 5795240"/>
              <a:gd name="connsiteX72-17043" fmla="*/ 8853248 w 12641071"/>
              <a:gd name="connsiteY72-17044" fmla="*/ 973287 h 5795240"/>
              <a:gd name="connsiteX73-17045" fmla="*/ 8849677 w 12641071"/>
              <a:gd name="connsiteY73-17046" fmla="*/ 973341 h 5795240"/>
              <a:gd name="connsiteX74-17047" fmla="*/ 8641543 w 12641071"/>
              <a:gd name="connsiteY74-17048" fmla="*/ 916577 h 5795240"/>
              <a:gd name="connsiteX75-17049" fmla="*/ 8641545 w 12641071"/>
              <a:gd name="connsiteY75-17050" fmla="*/ 916580 h 5795240"/>
              <a:gd name="connsiteX76-17051" fmla="*/ 8849676 w 12641071"/>
              <a:gd name="connsiteY76-17052" fmla="*/ 973343 h 5795240"/>
              <a:gd name="connsiteX77-17053" fmla="*/ 8853248 w 12641071"/>
              <a:gd name="connsiteY77-17054" fmla="*/ 973288 h 5795240"/>
              <a:gd name="connsiteX78-17055" fmla="*/ 8877719 w 12641071"/>
              <a:gd name="connsiteY78-17056" fmla="*/ 1018371 h 5795240"/>
              <a:gd name="connsiteX79-17057" fmla="*/ 8878116 w 12641071"/>
              <a:gd name="connsiteY79-17058" fmla="*/ 1018851 h 5795240"/>
              <a:gd name="connsiteX80-17059" fmla="*/ 8887288 w 12641071"/>
              <a:gd name="connsiteY80-17060" fmla="*/ 1037892 h 5795240"/>
              <a:gd name="connsiteX81-17061" fmla="*/ 8949899 w 12641071"/>
              <a:gd name="connsiteY81-17062" fmla="*/ 1239592 h 5795240"/>
              <a:gd name="connsiteX82-17063" fmla="*/ 8968437 w 12641071"/>
              <a:gd name="connsiteY82-17064" fmla="*/ 1423482 h 5795240"/>
              <a:gd name="connsiteX83-17065" fmla="*/ 8949899 w 12641071"/>
              <a:gd name="connsiteY83-17066" fmla="*/ 1239591 h 5795240"/>
              <a:gd name="connsiteX84-17067" fmla="*/ 8887288 w 12641071"/>
              <a:gd name="connsiteY84-17068" fmla="*/ 1037890 h 5795240"/>
              <a:gd name="connsiteX85-17069" fmla="*/ 8878116 w 12641071"/>
              <a:gd name="connsiteY85-17070" fmla="*/ 1018851 h 5795240"/>
              <a:gd name="connsiteX86-17071" fmla="*/ 8931285 w 12641071"/>
              <a:gd name="connsiteY86-17072" fmla="*/ 1083292 h 5795240"/>
              <a:gd name="connsiteX87-17073" fmla="*/ 9241478 w 12641071"/>
              <a:gd name="connsiteY87-17074" fmla="*/ 1211778 h 5795240"/>
              <a:gd name="connsiteX88-17075" fmla="*/ 9605238 w 12641071"/>
              <a:gd name="connsiteY88-17076" fmla="*/ 1018369 h 5795240"/>
              <a:gd name="connsiteX89-17077" fmla="*/ 9636247 w 12641071"/>
              <a:gd name="connsiteY89-17078" fmla="*/ 961241 h 5795240"/>
              <a:gd name="connsiteX90-17079" fmla="*/ 9641995 w 12641071"/>
              <a:gd name="connsiteY90-17080" fmla="*/ 961152 h 5795240"/>
              <a:gd name="connsiteX91-17081" fmla="*/ 9584939 w 12641071"/>
              <a:gd name="connsiteY91-17082" fmla="*/ 1079594 h 5795240"/>
              <a:gd name="connsiteX92-17083" fmla="*/ 9546257 w 12641071"/>
              <a:gd name="connsiteY92-17084" fmla="*/ 1204206 h 5795240"/>
              <a:gd name="connsiteX93-17085" fmla="*/ 9584939 w 12641071"/>
              <a:gd name="connsiteY93-17086" fmla="*/ 1079596 h 5795240"/>
              <a:gd name="connsiteX94-17087" fmla="*/ 9641995 w 12641071"/>
              <a:gd name="connsiteY94-17088" fmla="*/ 961153 h 5795240"/>
              <a:gd name="connsiteX95-17089" fmla="*/ 9653069 w 12641071"/>
              <a:gd name="connsiteY95-17090" fmla="*/ 960983 h 5795240"/>
              <a:gd name="connsiteX96-17091" fmla="*/ 9801564 w 12641071"/>
              <a:gd name="connsiteY96-17092" fmla="*/ 1196828 h 5795240"/>
              <a:gd name="connsiteX97-17093" fmla="*/ 9801566 w 12641071"/>
              <a:gd name="connsiteY97-17094" fmla="*/ 1196828 h 5795240"/>
              <a:gd name="connsiteX98-17095" fmla="*/ 9653070 w 12641071"/>
              <a:gd name="connsiteY98-17096" fmla="*/ 960982 h 5795240"/>
              <a:gd name="connsiteX99-17097" fmla="*/ 9641996 w 12641071"/>
              <a:gd name="connsiteY99-17098" fmla="*/ 961152 h 5795240"/>
              <a:gd name="connsiteX100-17099" fmla="*/ 9651917 w 12641071"/>
              <a:gd name="connsiteY100-17100" fmla="*/ 940556 h 5795240"/>
              <a:gd name="connsiteX101-17101" fmla="*/ 11050508 w 12641071"/>
              <a:gd name="connsiteY101-17102" fmla="*/ 108150 h 5795240"/>
              <a:gd name="connsiteX102-17103" fmla="*/ 12641071 w 12641071"/>
              <a:gd name="connsiteY102-17104" fmla="*/ 1698711 h 5795240"/>
              <a:gd name="connsiteX103-17105" fmla="*/ 11371062 w 12641071"/>
              <a:gd name="connsiteY103-17106" fmla="*/ 3256960 h 5795240"/>
              <a:gd name="connsiteX104-17107" fmla="*/ 11215953 w 12641071"/>
              <a:gd name="connsiteY104-17108" fmla="*/ 3280632 h 5795240"/>
              <a:gd name="connsiteX105-17109" fmla="*/ 11142318 w 12641071"/>
              <a:gd name="connsiteY105-17110" fmla="*/ 3276914 h 5795240"/>
              <a:gd name="connsiteX106-17111" fmla="*/ 11215952 w 12641071"/>
              <a:gd name="connsiteY106-17112" fmla="*/ 3280632 h 5795240"/>
              <a:gd name="connsiteX107-17113" fmla="*/ 11213133 w 12641071"/>
              <a:gd name="connsiteY107-17114" fmla="*/ 3281062 h 5795240"/>
              <a:gd name="connsiteX108-17115" fmla="*/ 11116921 w 12641071"/>
              <a:gd name="connsiteY108-17116" fmla="*/ 3285921 h 5795240"/>
              <a:gd name="connsiteX109-17117" fmla="*/ 11050507 w 12641071"/>
              <a:gd name="connsiteY109-17118" fmla="*/ 3289274 h 5795240"/>
              <a:gd name="connsiteX110-17119" fmla="*/ 11006292 w 12641071"/>
              <a:gd name="connsiteY110-17120" fmla="*/ 3287041 h 5795240"/>
              <a:gd name="connsiteX111-17121" fmla="*/ 10937101 w 12641071"/>
              <a:gd name="connsiteY111-17122" fmla="*/ 3297601 h 5795240"/>
              <a:gd name="connsiteX112-17123" fmla="*/ 10144740 w 12641071"/>
              <a:gd name="connsiteY112-17124" fmla="*/ 4089962 h 5795240"/>
              <a:gd name="connsiteX113-17125" fmla="*/ 10130374 w 12641071"/>
              <a:gd name="connsiteY113-17126" fmla="*/ 4184101 h 5795240"/>
              <a:gd name="connsiteX114-17127" fmla="*/ 10130375 w 12641071"/>
              <a:gd name="connsiteY114-17128" fmla="*/ 4184103 h 5795240"/>
              <a:gd name="connsiteX115-17129" fmla="*/ 10130656 w 12641071"/>
              <a:gd name="connsiteY115-17130" fmla="*/ 4185950 h 5795240"/>
              <a:gd name="connsiteX116-17131" fmla="*/ 10138194 w 12641071"/>
              <a:gd name="connsiteY116-17132" fmla="*/ 4335228 h 5795240"/>
              <a:gd name="connsiteX117-17133" fmla="*/ 10137710 w 12641071"/>
              <a:gd name="connsiteY117-17134" fmla="*/ 4344822 h 5795240"/>
              <a:gd name="connsiteX118-17135" fmla="*/ 10133555 w 12641071"/>
              <a:gd name="connsiteY118-17136" fmla="*/ 4427096 h 5795240"/>
              <a:gd name="connsiteX119-17137" fmla="*/ 10129312 w 12641071"/>
              <a:gd name="connsiteY119-17138" fmla="*/ 4399289 h 5795240"/>
              <a:gd name="connsiteX120-17139" fmla="*/ 10126797 w 12641071"/>
              <a:gd name="connsiteY120-17140" fmla="*/ 4349498 h 5795240"/>
              <a:gd name="connsiteX121-17141" fmla="*/ 10126796 w 12641071"/>
              <a:gd name="connsiteY121-17142" fmla="*/ 4349498 h 5795240"/>
              <a:gd name="connsiteX122-17143" fmla="*/ 10129311 w 12641071"/>
              <a:gd name="connsiteY122-17144" fmla="*/ 4399289 h 5795240"/>
              <a:gd name="connsiteX123-17145" fmla="*/ 10133554 w 12641071"/>
              <a:gd name="connsiteY123-17146" fmla="*/ 4427096 h 5795240"/>
              <a:gd name="connsiteX124-17147" fmla="*/ 10130656 w 12641071"/>
              <a:gd name="connsiteY124-17148" fmla="*/ 4484506 h 5795240"/>
              <a:gd name="connsiteX125-17149" fmla="*/ 8678182 w 12641071"/>
              <a:gd name="connsiteY125-17150" fmla="*/ 5795240 h 5795240"/>
              <a:gd name="connsiteX126-17151" fmla="*/ 7467518 w 12641071"/>
              <a:gd name="connsiteY126-17152" fmla="*/ 5151535 h 5795240"/>
              <a:gd name="connsiteX127-17153" fmla="*/ 7419945 w 12641071"/>
              <a:gd name="connsiteY127-17154" fmla="*/ 5073228 h 5795240"/>
              <a:gd name="connsiteX128-17155" fmla="*/ 7394386 w 12641071"/>
              <a:gd name="connsiteY128-17156" fmla="*/ 5031156 h 5795240"/>
              <a:gd name="connsiteX129-17157" fmla="*/ 7367299 w 12641071"/>
              <a:gd name="connsiteY129-17158" fmla="*/ 4974928 h 5795240"/>
              <a:gd name="connsiteX130-17159" fmla="*/ 7332905 w 12641071"/>
              <a:gd name="connsiteY130-17160" fmla="*/ 4903531 h 5795240"/>
              <a:gd name="connsiteX131-17161" fmla="*/ 7320958 w 12641071"/>
              <a:gd name="connsiteY131-17162" fmla="*/ 4870887 h 5795240"/>
              <a:gd name="connsiteX132-17163" fmla="*/ 7322174 w 12641071"/>
              <a:gd name="connsiteY132-17164" fmla="*/ 4872361 h 5795240"/>
              <a:gd name="connsiteX133-17165" fmla="*/ 7362630 w 12641071"/>
              <a:gd name="connsiteY133-17166" fmla="*/ 4938954 h 5795240"/>
              <a:gd name="connsiteX134-17167" fmla="*/ 7380779 w 12641071"/>
              <a:gd name="connsiteY134-17168" fmla="*/ 4976628 h 5795240"/>
              <a:gd name="connsiteX135-17169" fmla="*/ 7391210 w 12641071"/>
              <a:gd name="connsiteY135-17170" fmla="*/ 4977944 h 5795240"/>
              <a:gd name="connsiteX136-17171" fmla="*/ 7380780 w 12641071"/>
              <a:gd name="connsiteY136-17172" fmla="*/ 4976628 h 5795240"/>
              <a:gd name="connsiteX137-17173" fmla="*/ 7362631 w 12641071"/>
              <a:gd name="connsiteY137-17174" fmla="*/ 4938954 h 5795240"/>
              <a:gd name="connsiteX138-17175" fmla="*/ 7322175 w 12641071"/>
              <a:gd name="connsiteY138-17176" fmla="*/ 4872361 h 5795240"/>
              <a:gd name="connsiteX139-17177" fmla="*/ 7320959 w 12641071"/>
              <a:gd name="connsiteY139-17178" fmla="*/ 4870887 h 5795240"/>
              <a:gd name="connsiteX140-17179" fmla="*/ 7283811 w 12641071"/>
              <a:gd name="connsiteY140-17180" fmla="*/ 4769391 h 5795240"/>
              <a:gd name="connsiteX141-17181" fmla="*/ 7272112 w 12641071"/>
              <a:gd name="connsiteY141-17182" fmla="*/ 4718630 h 5795240"/>
              <a:gd name="connsiteX142-17183" fmla="*/ 7272111 w 12641071"/>
              <a:gd name="connsiteY142-17184" fmla="*/ 4718630 h 5795240"/>
              <a:gd name="connsiteX143-17185" fmla="*/ 7283810 w 12641071"/>
              <a:gd name="connsiteY143-17186" fmla="*/ 4769391 h 5795240"/>
              <a:gd name="connsiteX144-17187" fmla="*/ 7320958 w 12641071"/>
              <a:gd name="connsiteY144-17188" fmla="*/ 4870887 h 5795240"/>
              <a:gd name="connsiteX145-17189" fmla="*/ 7223551 w 12641071"/>
              <a:gd name="connsiteY145-17190" fmla="*/ 4752829 h 5795240"/>
              <a:gd name="connsiteX146-17191" fmla="*/ 6652445 w 12641071"/>
              <a:gd name="connsiteY146-17192" fmla="*/ 4516269 h 5795240"/>
              <a:gd name="connsiteX147-17193" fmla="*/ 6200873 w 12641071"/>
              <a:gd name="connsiteY147-17194" fmla="*/ 4654206 h 5795240"/>
              <a:gd name="connsiteX148-17195" fmla="*/ 6088813 w 12641071"/>
              <a:gd name="connsiteY148-17196" fmla="*/ 4746663 h 5795240"/>
              <a:gd name="connsiteX149-17197" fmla="*/ 6043019 w 12641071"/>
              <a:gd name="connsiteY149-17198" fmla="*/ 4807902 h 5795240"/>
              <a:gd name="connsiteX150-17199" fmla="*/ 6043021 w 12641071"/>
              <a:gd name="connsiteY150-17200" fmla="*/ 4807902 h 5795240"/>
              <a:gd name="connsiteX151-17201" fmla="*/ 6023271 w 12641071"/>
              <a:gd name="connsiteY151-17202" fmla="*/ 4834312 h 5795240"/>
              <a:gd name="connsiteX152-17203" fmla="*/ 5970678 w 12641071"/>
              <a:gd name="connsiteY152-17204" fmla="*/ 4892181 h 5795240"/>
              <a:gd name="connsiteX153-17205" fmla="*/ 5982717 w 12641071"/>
              <a:gd name="connsiteY153-17206" fmla="*/ 4872361 h 5795240"/>
              <a:gd name="connsiteX154-17207" fmla="*/ 5970675 w 12641071"/>
              <a:gd name="connsiteY154-17208" fmla="*/ 4892181 h 5795240"/>
              <a:gd name="connsiteX155-17209" fmla="*/ 5935320 w 12641071"/>
              <a:gd name="connsiteY155-17210" fmla="*/ 4931081 h 5795240"/>
              <a:gd name="connsiteX156-17211" fmla="*/ 4971763 w 12641071"/>
              <a:gd name="connsiteY156-17212" fmla="*/ 5330200 h 5795240"/>
              <a:gd name="connsiteX157-17213" fmla="*/ 3716172 w 12641071"/>
              <a:gd name="connsiteY157-17214" fmla="*/ 4497938 h 5795240"/>
              <a:gd name="connsiteX158-17215" fmla="*/ 3710773 w 12641071"/>
              <a:gd name="connsiteY158-17216" fmla="*/ 4483182 h 5795240"/>
              <a:gd name="connsiteX159-17217" fmla="*/ 3710773 w 12641071"/>
              <a:gd name="connsiteY159-17218" fmla="*/ 4483181 h 5795240"/>
              <a:gd name="connsiteX160-17219" fmla="*/ 3674984 w 12641071"/>
              <a:gd name="connsiteY160-17220" fmla="*/ 4385402 h 5795240"/>
              <a:gd name="connsiteX161-17221" fmla="*/ 3670349 w 12641071"/>
              <a:gd name="connsiteY161-17222" fmla="*/ 4372742 h 5795240"/>
              <a:gd name="connsiteX162-17223" fmla="*/ 3659438 w 12641071"/>
              <a:gd name="connsiteY162-17224" fmla="*/ 4330309 h 5795240"/>
              <a:gd name="connsiteX163-17225" fmla="*/ 3672084 w 12641071"/>
              <a:gd name="connsiteY163-17226" fmla="*/ 4353606 h 5795240"/>
              <a:gd name="connsiteX164-17227" fmla="*/ 3659440 w 12641071"/>
              <a:gd name="connsiteY164-17228" fmla="*/ 4330309 h 5795240"/>
              <a:gd name="connsiteX165-17229" fmla="*/ 3613217 w 12641071"/>
              <a:gd name="connsiteY165-17230" fmla="*/ 4245153 h 5795240"/>
              <a:gd name="connsiteX166-17231" fmla="*/ 3083792 w 12641071"/>
              <a:gd name="connsiteY166-17232" fmla="*/ 3963660 h 5795240"/>
              <a:gd name="connsiteX167-17233" fmla="*/ 2835272 w 12641071"/>
              <a:gd name="connsiteY167-17234" fmla="*/ 4013833 h 5795240"/>
              <a:gd name="connsiteX168-17235" fmla="*/ 2820214 w 12641071"/>
              <a:gd name="connsiteY168-17236" fmla="*/ 4022007 h 5795240"/>
              <a:gd name="connsiteX169-17237" fmla="*/ 2820212 w 12641071"/>
              <a:gd name="connsiteY169-17238" fmla="*/ 4022008 h 5795240"/>
              <a:gd name="connsiteX170-17239" fmla="*/ 2820206 w 12641071"/>
              <a:gd name="connsiteY170-17240" fmla="*/ 4022011 h 5795240"/>
              <a:gd name="connsiteX171-17241" fmla="*/ 2813481 w 12641071"/>
              <a:gd name="connsiteY171-17242" fmla="*/ 4027041 h 5795240"/>
              <a:gd name="connsiteX172-17243" fmla="*/ 2762875 w 12641071"/>
              <a:gd name="connsiteY172-17244" fmla="*/ 4057784 h 5795240"/>
              <a:gd name="connsiteX173-17245" fmla="*/ 2762878 w 12641071"/>
              <a:gd name="connsiteY173-17246" fmla="*/ 4057784 h 5795240"/>
              <a:gd name="connsiteX174-17247" fmla="*/ 2694694 w 12641071"/>
              <a:gd name="connsiteY174-17248" fmla="*/ 4099208 h 5795240"/>
              <a:gd name="connsiteX175-17249" fmla="*/ 2726822 w 12641071"/>
              <a:gd name="connsiteY175-17250" fmla="*/ 4072700 h 5795240"/>
              <a:gd name="connsiteX176-17251" fmla="*/ 2757719 w 12641071"/>
              <a:gd name="connsiteY176-17252" fmla="*/ 4055929 h 5795240"/>
              <a:gd name="connsiteX177-17253" fmla="*/ 2757718 w 12641071"/>
              <a:gd name="connsiteY177-17254" fmla="*/ 4055928 h 5795240"/>
              <a:gd name="connsiteX178-17255" fmla="*/ 2726820 w 12641071"/>
              <a:gd name="connsiteY178-17256" fmla="*/ 4072700 h 5795240"/>
              <a:gd name="connsiteX179-17257" fmla="*/ 2694692 w 12641071"/>
              <a:gd name="connsiteY179-17258" fmla="*/ 4099208 h 5795240"/>
              <a:gd name="connsiteX180-17259" fmla="*/ 2664698 w 12641071"/>
              <a:gd name="connsiteY180-17260" fmla="*/ 4117431 h 5795240"/>
              <a:gd name="connsiteX181-17261" fmla="*/ 1804544 w 12641071"/>
              <a:gd name="connsiteY181-17262" fmla="*/ 4335229 h 5795240"/>
              <a:gd name="connsiteX182-17263" fmla="*/ 0 w 12641071"/>
              <a:gd name="connsiteY182-17264" fmla="*/ 2530685 h 5795240"/>
              <a:gd name="connsiteX183-17265" fmla="*/ 1804544 w 12641071"/>
              <a:gd name="connsiteY183-17266" fmla="*/ 726143 h 5795240"/>
              <a:gd name="connsiteX184-17267" fmla="*/ 3080549 w 12641071"/>
              <a:gd name="connsiteY184-17268" fmla="*/ 1254682 h 5795240"/>
              <a:gd name="connsiteX185-17269" fmla="*/ 3268676 w 12641071"/>
              <a:gd name="connsiteY185-17270" fmla="*/ 1461167 h 5795240"/>
              <a:gd name="connsiteX186-17271" fmla="*/ 3565826 w 12641071"/>
              <a:gd name="connsiteY186-17272" fmla="*/ 1551935 h 5795240"/>
              <a:gd name="connsiteX187-17273" fmla="*/ 4086504 w 12641071"/>
              <a:gd name="connsiteY187-17274" fmla="*/ 1127574 h 5795240"/>
              <a:gd name="connsiteX188-17275" fmla="*/ 4103078 w 12641071"/>
              <a:gd name="connsiteY188-17276" fmla="*/ 1004204 h 5795240"/>
              <a:gd name="connsiteX189-17277" fmla="*/ 5215874 w 12641071"/>
              <a:gd name="connsiteY189-17278" fmla="*/ 0 h 5795240"/>
              <a:gd name="connsiteX0-17279" fmla="*/ 5964869 w 12641071"/>
              <a:gd name="connsiteY0-17280" fmla="*/ 4795171 h 5795240"/>
              <a:gd name="connsiteX1-17281" fmla="*/ 6019264 w 12641071"/>
              <a:gd name="connsiteY1-17282" fmla="*/ 4804905 h 5795240"/>
              <a:gd name="connsiteX2-17283" fmla="*/ 6036570 w 12641071"/>
              <a:gd name="connsiteY2-17284" fmla="*/ 4807089 h 5795240"/>
              <a:gd name="connsiteX3-17285" fmla="*/ 6019265 w 12641071"/>
              <a:gd name="connsiteY3-17286" fmla="*/ 4804905 h 5795240"/>
              <a:gd name="connsiteX4-17287" fmla="*/ 5964869 w 12641071"/>
              <a:gd name="connsiteY4-17288" fmla="*/ 4795171 h 5795240"/>
              <a:gd name="connsiteX5-17289" fmla="*/ 3682364 w 12641071"/>
              <a:gd name="connsiteY5-17290" fmla="*/ 4386723 h 5795240"/>
              <a:gd name="connsiteX6-17291" fmla="*/ 3772428 w 12641071"/>
              <a:gd name="connsiteY6-17292" fmla="*/ 4402840 h 5795240"/>
              <a:gd name="connsiteX7-17293" fmla="*/ 3772428 w 12641071"/>
              <a:gd name="connsiteY7-17294" fmla="*/ 4402840 h 5795240"/>
              <a:gd name="connsiteX8-17295" fmla="*/ 3682364 w 12641071"/>
              <a:gd name="connsiteY8-17296" fmla="*/ 4386723 h 5795240"/>
              <a:gd name="connsiteX9-17297" fmla="*/ 6034389 w 12641071"/>
              <a:gd name="connsiteY9-17298" fmla="*/ 371047 h 5795240"/>
              <a:gd name="connsiteX10-17299" fmla="*/ 5912002 w 12641071"/>
              <a:gd name="connsiteY10-17300" fmla="*/ 413650 h 5795240"/>
              <a:gd name="connsiteX11-17301" fmla="*/ 5912002 w 12641071"/>
              <a:gd name="connsiteY11-17302" fmla="*/ 413650 h 5795240"/>
              <a:gd name="connsiteX12-17303" fmla="*/ 6034389 w 12641071"/>
              <a:gd name="connsiteY12-17304" fmla="*/ 371047 h 5795240"/>
              <a:gd name="connsiteX13-17305" fmla="*/ 5215874 w 12641071"/>
              <a:gd name="connsiteY13-17306" fmla="*/ 0 h 5795240"/>
              <a:gd name="connsiteX14-17307" fmla="*/ 5927386 w 12641071"/>
              <a:gd name="connsiteY14-17308" fmla="*/ 255427 h 5795240"/>
              <a:gd name="connsiteX15-17309" fmla="*/ 5974443 w 12641071"/>
              <a:gd name="connsiteY15-17310" fmla="*/ 298195 h 5795240"/>
              <a:gd name="connsiteX16-17311" fmla="*/ 5974448 w 12641071"/>
              <a:gd name="connsiteY16-17312" fmla="*/ 298200 h 5795240"/>
              <a:gd name="connsiteX17-17313" fmla="*/ 6006819 w 12641071"/>
              <a:gd name="connsiteY17-17314" fmla="*/ 327622 h 5795240"/>
              <a:gd name="connsiteX18-17315" fmla="*/ 6043427 w 12641071"/>
              <a:gd name="connsiteY18-17316" fmla="*/ 367901 h 5795240"/>
              <a:gd name="connsiteX19-17317" fmla="*/ 6043429 w 12641071"/>
              <a:gd name="connsiteY19-17318" fmla="*/ 367901 h 5795240"/>
              <a:gd name="connsiteX20-17319" fmla="*/ 6079014 w 12641071"/>
              <a:gd name="connsiteY20-17320" fmla="*/ 407056 h 5795240"/>
              <a:gd name="connsiteX21-17321" fmla="*/ 6105193 w 12641071"/>
              <a:gd name="connsiteY21-17322" fmla="*/ 442067 h 5795240"/>
              <a:gd name="connsiteX22-17323" fmla="*/ 6069206 w 12641071"/>
              <a:gd name="connsiteY22-17324" fmla="*/ 409359 h 5795240"/>
              <a:gd name="connsiteX23-17325" fmla="*/ 6105193 w 12641071"/>
              <a:gd name="connsiteY23-17326" fmla="*/ 442069 h 5795240"/>
              <a:gd name="connsiteX24-17327" fmla="*/ 6143408 w 12641071"/>
              <a:gd name="connsiteY24-17328" fmla="*/ 493169 h 5795240"/>
              <a:gd name="connsiteX25-17329" fmla="*/ 6143427 w 12641071"/>
              <a:gd name="connsiteY25-17330" fmla="*/ 493200 h 5795240"/>
              <a:gd name="connsiteX26-17331" fmla="*/ 6215965 w 12641071"/>
              <a:gd name="connsiteY26-17332" fmla="*/ 619406 h 5795240"/>
              <a:gd name="connsiteX27-17333" fmla="*/ 6215965 w 12641071"/>
              <a:gd name="connsiteY27-17334" fmla="*/ 619406 h 5795240"/>
              <a:gd name="connsiteX28-17335" fmla="*/ 6143427 w 12641071"/>
              <a:gd name="connsiteY28-17336" fmla="*/ 493200 h 5795240"/>
              <a:gd name="connsiteX29-17337" fmla="*/ 6143408 w 12641071"/>
              <a:gd name="connsiteY29-17338" fmla="*/ 493167 h 5795240"/>
              <a:gd name="connsiteX30-17339" fmla="*/ 6105193 w 12641071"/>
              <a:gd name="connsiteY30-17340" fmla="*/ 442067 h 5795240"/>
              <a:gd name="connsiteX31-17341" fmla="*/ 6141460 w 12641071"/>
              <a:gd name="connsiteY31-17342" fmla="*/ 475027 h 5795240"/>
              <a:gd name="connsiteX32-17343" fmla="*/ 6788665 w 12641071"/>
              <a:gd name="connsiteY32-17344" fmla="*/ 707369 h 5795240"/>
              <a:gd name="connsiteX33-17345" fmla="*/ 7184710 w 12641071"/>
              <a:gd name="connsiteY33-17346" fmla="*/ 627411 h 5795240"/>
              <a:gd name="connsiteX34-17347" fmla="*/ 7264545 w 12641071"/>
              <a:gd name="connsiteY34-17348" fmla="*/ 588952 h 5795240"/>
              <a:gd name="connsiteX35-17349" fmla="*/ 7213686 w 12641071"/>
              <a:gd name="connsiteY35-17350" fmla="*/ 626983 h 5795240"/>
              <a:gd name="connsiteX36-17351" fmla="*/ 7128319 w 12641071"/>
              <a:gd name="connsiteY36-17352" fmla="*/ 705504 h 5795240"/>
              <a:gd name="connsiteX37-17353" fmla="*/ 7083110 w 12641071"/>
              <a:gd name="connsiteY37-17354" fmla="*/ 757072 h 5795240"/>
              <a:gd name="connsiteX38-17355" fmla="*/ 7083111 w 12641071"/>
              <a:gd name="connsiteY38-17356" fmla="*/ 757072 h 5795240"/>
              <a:gd name="connsiteX39-17357" fmla="*/ 7128319 w 12641071"/>
              <a:gd name="connsiteY39-17358" fmla="*/ 705506 h 5795240"/>
              <a:gd name="connsiteX40-17359" fmla="*/ 7213686 w 12641071"/>
              <a:gd name="connsiteY40-17360" fmla="*/ 626984 h 5795240"/>
              <a:gd name="connsiteX41-17361" fmla="*/ 7264545 w 12641071"/>
              <a:gd name="connsiteY41-17362" fmla="*/ 588953 h 5795240"/>
              <a:gd name="connsiteX42-17363" fmla="*/ 7273651 w 12641071"/>
              <a:gd name="connsiteY42-17364" fmla="*/ 584566 h 5795240"/>
              <a:gd name="connsiteX43-17365" fmla="*/ 7314851 w 12641071"/>
              <a:gd name="connsiteY43-17366" fmla="*/ 559537 h 5795240"/>
              <a:gd name="connsiteX44-17367" fmla="*/ 7354131 w 12641071"/>
              <a:gd name="connsiteY44-17368" fmla="*/ 565467 h 5795240"/>
              <a:gd name="connsiteX45-17369" fmla="*/ 7429608 w 12641071"/>
              <a:gd name="connsiteY45-17370" fmla="*/ 586051 h 5795240"/>
              <a:gd name="connsiteX46-17371" fmla="*/ 7429611 w 12641071"/>
              <a:gd name="connsiteY46-17372" fmla="*/ 586050 h 5795240"/>
              <a:gd name="connsiteX47-17373" fmla="*/ 7354132 w 12641071"/>
              <a:gd name="connsiteY47-17374" fmla="*/ 565465 h 5795240"/>
              <a:gd name="connsiteX48-17375" fmla="*/ 7314853 w 12641071"/>
              <a:gd name="connsiteY48-17376" fmla="*/ 559536 h 5795240"/>
              <a:gd name="connsiteX49-17377" fmla="*/ 7314851 w 12641071"/>
              <a:gd name="connsiteY49-17378" fmla="*/ 559537 h 5795240"/>
              <a:gd name="connsiteX50-17379" fmla="*/ 7314849 w 12641071"/>
              <a:gd name="connsiteY50-17380" fmla="*/ 559537 h 5795240"/>
              <a:gd name="connsiteX51-17381" fmla="*/ 7273651 w 12641071"/>
              <a:gd name="connsiteY51-17382" fmla="*/ 584565 h 5795240"/>
              <a:gd name="connsiteX52-17383" fmla="*/ 7264545 w 12641071"/>
              <a:gd name="connsiteY52-17384" fmla="*/ 588952 h 5795240"/>
              <a:gd name="connsiteX53-17385" fmla="*/ 7296407 w 12641071"/>
              <a:gd name="connsiteY53-17386" fmla="*/ 565126 h 5795240"/>
              <a:gd name="connsiteX54-17387" fmla="*/ 7307447 w 12641071"/>
              <a:gd name="connsiteY54-17388" fmla="*/ 558419 h 5795240"/>
              <a:gd name="connsiteX55-17389" fmla="*/ 7307450 w 12641071"/>
              <a:gd name="connsiteY55-17390" fmla="*/ 558419 h 5795240"/>
              <a:gd name="connsiteX56-17391" fmla="*/ 7385004 w 12641071"/>
              <a:gd name="connsiteY56-17392" fmla="*/ 511303 h 5795240"/>
              <a:gd name="connsiteX57-17393" fmla="*/ 7391626 w 12641071"/>
              <a:gd name="connsiteY57-17394" fmla="*/ 508114 h 5795240"/>
              <a:gd name="connsiteX58-17395" fmla="*/ 7391631 w 12641071"/>
              <a:gd name="connsiteY58-17396" fmla="*/ 508110 h 5795240"/>
              <a:gd name="connsiteX59-17397" fmla="*/ 7478934 w 12641071"/>
              <a:gd name="connsiteY59-17398" fmla="*/ 466053 h 5795240"/>
              <a:gd name="connsiteX60-17399" fmla="*/ 7897193 w 12641071"/>
              <a:gd name="connsiteY60-17400" fmla="*/ 381611 h 5795240"/>
              <a:gd name="connsiteX61-17401" fmla="*/ 8788216 w 12641071"/>
              <a:gd name="connsiteY61-17402" fmla="*/ 855364 h 5795240"/>
              <a:gd name="connsiteX62-17403" fmla="*/ 8832362 w 12641071"/>
              <a:gd name="connsiteY62-17404" fmla="*/ 928030 h 5795240"/>
              <a:gd name="connsiteX63-17405" fmla="*/ 8832362 w 12641071"/>
              <a:gd name="connsiteY63-17406" fmla="*/ 928033 h 5795240"/>
              <a:gd name="connsiteX64-17407" fmla="*/ 8842040 w 12641071"/>
              <a:gd name="connsiteY64-17408" fmla="*/ 943961 h 5795240"/>
              <a:gd name="connsiteX65-17409" fmla="*/ 8856144 w 12641071"/>
              <a:gd name="connsiteY65-17410" fmla="*/ 973241 h 5795240"/>
              <a:gd name="connsiteX66-17411" fmla="*/ 8856145 w 12641071"/>
              <a:gd name="connsiteY66-17412" fmla="*/ 973241 h 5795240"/>
              <a:gd name="connsiteX67-17413" fmla="*/ 8878117 w 12641071"/>
              <a:gd name="connsiteY67-17414" fmla="*/ 1018851 h 5795240"/>
              <a:gd name="connsiteX68-17415" fmla="*/ 8877719 w 12641071"/>
              <a:gd name="connsiteY68-17416" fmla="*/ 1018369 h 5795240"/>
              <a:gd name="connsiteX69-17417" fmla="*/ 8853250 w 12641071"/>
              <a:gd name="connsiteY69-17418" fmla="*/ 973288 h 5795240"/>
              <a:gd name="connsiteX70-17419" fmla="*/ 8853249 w 12641071"/>
              <a:gd name="connsiteY70-17420" fmla="*/ 973288 h 5795240"/>
              <a:gd name="connsiteX71-17421" fmla="*/ 8853248 w 12641071"/>
              <a:gd name="connsiteY71-17422" fmla="*/ 973287 h 5795240"/>
              <a:gd name="connsiteX72-17423" fmla="*/ 8849677 w 12641071"/>
              <a:gd name="connsiteY72-17424" fmla="*/ 973341 h 5795240"/>
              <a:gd name="connsiteX73-17425" fmla="*/ 8641543 w 12641071"/>
              <a:gd name="connsiteY73-17426" fmla="*/ 916577 h 5795240"/>
              <a:gd name="connsiteX74-17427" fmla="*/ 8641545 w 12641071"/>
              <a:gd name="connsiteY74-17428" fmla="*/ 916580 h 5795240"/>
              <a:gd name="connsiteX75-17429" fmla="*/ 8849676 w 12641071"/>
              <a:gd name="connsiteY75-17430" fmla="*/ 973343 h 5795240"/>
              <a:gd name="connsiteX76-17431" fmla="*/ 8853248 w 12641071"/>
              <a:gd name="connsiteY76-17432" fmla="*/ 973288 h 5795240"/>
              <a:gd name="connsiteX77-17433" fmla="*/ 8877719 w 12641071"/>
              <a:gd name="connsiteY77-17434" fmla="*/ 1018371 h 5795240"/>
              <a:gd name="connsiteX78-17435" fmla="*/ 8878116 w 12641071"/>
              <a:gd name="connsiteY78-17436" fmla="*/ 1018851 h 5795240"/>
              <a:gd name="connsiteX79-17437" fmla="*/ 8887288 w 12641071"/>
              <a:gd name="connsiteY79-17438" fmla="*/ 1037892 h 5795240"/>
              <a:gd name="connsiteX80-17439" fmla="*/ 8949899 w 12641071"/>
              <a:gd name="connsiteY80-17440" fmla="*/ 1239592 h 5795240"/>
              <a:gd name="connsiteX81-17441" fmla="*/ 8968437 w 12641071"/>
              <a:gd name="connsiteY81-17442" fmla="*/ 1423482 h 5795240"/>
              <a:gd name="connsiteX82-17443" fmla="*/ 8949899 w 12641071"/>
              <a:gd name="connsiteY82-17444" fmla="*/ 1239591 h 5795240"/>
              <a:gd name="connsiteX83-17445" fmla="*/ 8887288 w 12641071"/>
              <a:gd name="connsiteY83-17446" fmla="*/ 1037890 h 5795240"/>
              <a:gd name="connsiteX84-17447" fmla="*/ 8878116 w 12641071"/>
              <a:gd name="connsiteY84-17448" fmla="*/ 1018851 h 5795240"/>
              <a:gd name="connsiteX85-17449" fmla="*/ 8931285 w 12641071"/>
              <a:gd name="connsiteY85-17450" fmla="*/ 1083292 h 5795240"/>
              <a:gd name="connsiteX86-17451" fmla="*/ 9241478 w 12641071"/>
              <a:gd name="connsiteY86-17452" fmla="*/ 1211778 h 5795240"/>
              <a:gd name="connsiteX87-17453" fmla="*/ 9605238 w 12641071"/>
              <a:gd name="connsiteY87-17454" fmla="*/ 1018369 h 5795240"/>
              <a:gd name="connsiteX88-17455" fmla="*/ 9636247 w 12641071"/>
              <a:gd name="connsiteY88-17456" fmla="*/ 961241 h 5795240"/>
              <a:gd name="connsiteX89-17457" fmla="*/ 9641995 w 12641071"/>
              <a:gd name="connsiteY89-17458" fmla="*/ 961152 h 5795240"/>
              <a:gd name="connsiteX90-17459" fmla="*/ 9584939 w 12641071"/>
              <a:gd name="connsiteY90-17460" fmla="*/ 1079594 h 5795240"/>
              <a:gd name="connsiteX91-17461" fmla="*/ 9546257 w 12641071"/>
              <a:gd name="connsiteY91-17462" fmla="*/ 1204206 h 5795240"/>
              <a:gd name="connsiteX92-17463" fmla="*/ 9584939 w 12641071"/>
              <a:gd name="connsiteY92-17464" fmla="*/ 1079596 h 5795240"/>
              <a:gd name="connsiteX93-17465" fmla="*/ 9641995 w 12641071"/>
              <a:gd name="connsiteY93-17466" fmla="*/ 961153 h 5795240"/>
              <a:gd name="connsiteX94-17467" fmla="*/ 9653069 w 12641071"/>
              <a:gd name="connsiteY94-17468" fmla="*/ 960983 h 5795240"/>
              <a:gd name="connsiteX95-17469" fmla="*/ 9801564 w 12641071"/>
              <a:gd name="connsiteY95-17470" fmla="*/ 1196828 h 5795240"/>
              <a:gd name="connsiteX96-17471" fmla="*/ 9801566 w 12641071"/>
              <a:gd name="connsiteY96-17472" fmla="*/ 1196828 h 5795240"/>
              <a:gd name="connsiteX97-17473" fmla="*/ 9653070 w 12641071"/>
              <a:gd name="connsiteY97-17474" fmla="*/ 960982 h 5795240"/>
              <a:gd name="connsiteX98-17475" fmla="*/ 9641996 w 12641071"/>
              <a:gd name="connsiteY98-17476" fmla="*/ 961152 h 5795240"/>
              <a:gd name="connsiteX99-17477" fmla="*/ 9651917 w 12641071"/>
              <a:gd name="connsiteY99-17478" fmla="*/ 940556 h 5795240"/>
              <a:gd name="connsiteX100-17479" fmla="*/ 11050508 w 12641071"/>
              <a:gd name="connsiteY100-17480" fmla="*/ 108150 h 5795240"/>
              <a:gd name="connsiteX101-17481" fmla="*/ 12641071 w 12641071"/>
              <a:gd name="connsiteY101-17482" fmla="*/ 1698711 h 5795240"/>
              <a:gd name="connsiteX102-17483" fmla="*/ 11371062 w 12641071"/>
              <a:gd name="connsiteY102-17484" fmla="*/ 3256960 h 5795240"/>
              <a:gd name="connsiteX103-17485" fmla="*/ 11215953 w 12641071"/>
              <a:gd name="connsiteY103-17486" fmla="*/ 3280632 h 5795240"/>
              <a:gd name="connsiteX104-17487" fmla="*/ 11142318 w 12641071"/>
              <a:gd name="connsiteY104-17488" fmla="*/ 3276914 h 5795240"/>
              <a:gd name="connsiteX105-17489" fmla="*/ 11215952 w 12641071"/>
              <a:gd name="connsiteY105-17490" fmla="*/ 3280632 h 5795240"/>
              <a:gd name="connsiteX106-17491" fmla="*/ 11213133 w 12641071"/>
              <a:gd name="connsiteY106-17492" fmla="*/ 3281062 h 5795240"/>
              <a:gd name="connsiteX107-17493" fmla="*/ 11116921 w 12641071"/>
              <a:gd name="connsiteY107-17494" fmla="*/ 3285921 h 5795240"/>
              <a:gd name="connsiteX108-17495" fmla="*/ 11050507 w 12641071"/>
              <a:gd name="connsiteY108-17496" fmla="*/ 3289274 h 5795240"/>
              <a:gd name="connsiteX109-17497" fmla="*/ 11006292 w 12641071"/>
              <a:gd name="connsiteY109-17498" fmla="*/ 3287041 h 5795240"/>
              <a:gd name="connsiteX110-17499" fmla="*/ 10937101 w 12641071"/>
              <a:gd name="connsiteY110-17500" fmla="*/ 3297601 h 5795240"/>
              <a:gd name="connsiteX111-17501" fmla="*/ 10144740 w 12641071"/>
              <a:gd name="connsiteY111-17502" fmla="*/ 4089962 h 5795240"/>
              <a:gd name="connsiteX112-17503" fmla="*/ 10130374 w 12641071"/>
              <a:gd name="connsiteY112-17504" fmla="*/ 4184101 h 5795240"/>
              <a:gd name="connsiteX113-17505" fmla="*/ 10130375 w 12641071"/>
              <a:gd name="connsiteY113-17506" fmla="*/ 4184103 h 5795240"/>
              <a:gd name="connsiteX114-17507" fmla="*/ 10130656 w 12641071"/>
              <a:gd name="connsiteY114-17508" fmla="*/ 4185950 h 5795240"/>
              <a:gd name="connsiteX115-17509" fmla="*/ 10138194 w 12641071"/>
              <a:gd name="connsiteY115-17510" fmla="*/ 4335228 h 5795240"/>
              <a:gd name="connsiteX116-17511" fmla="*/ 10137710 w 12641071"/>
              <a:gd name="connsiteY116-17512" fmla="*/ 4344822 h 5795240"/>
              <a:gd name="connsiteX117-17513" fmla="*/ 10133555 w 12641071"/>
              <a:gd name="connsiteY117-17514" fmla="*/ 4427096 h 5795240"/>
              <a:gd name="connsiteX118-17515" fmla="*/ 10129312 w 12641071"/>
              <a:gd name="connsiteY118-17516" fmla="*/ 4399289 h 5795240"/>
              <a:gd name="connsiteX119-17517" fmla="*/ 10126797 w 12641071"/>
              <a:gd name="connsiteY119-17518" fmla="*/ 4349498 h 5795240"/>
              <a:gd name="connsiteX120-17519" fmla="*/ 10126796 w 12641071"/>
              <a:gd name="connsiteY120-17520" fmla="*/ 4349498 h 5795240"/>
              <a:gd name="connsiteX121-17521" fmla="*/ 10129311 w 12641071"/>
              <a:gd name="connsiteY121-17522" fmla="*/ 4399289 h 5795240"/>
              <a:gd name="connsiteX122-17523" fmla="*/ 10133554 w 12641071"/>
              <a:gd name="connsiteY122-17524" fmla="*/ 4427096 h 5795240"/>
              <a:gd name="connsiteX123-17525" fmla="*/ 10130656 w 12641071"/>
              <a:gd name="connsiteY123-17526" fmla="*/ 4484506 h 5795240"/>
              <a:gd name="connsiteX124-17527" fmla="*/ 8678182 w 12641071"/>
              <a:gd name="connsiteY124-17528" fmla="*/ 5795240 h 5795240"/>
              <a:gd name="connsiteX125-17529" fmla="*/ 7467518 w 12641071"/>
              <a:gd name="connsiteY125-17530" fmla="*/ 5151535 h 5795240"/>
              <a:gd name="connsiteX126-17531" fmla="*/ 7419945 w 12641071"/>
              <a:gd name="connsiteY126-17532" fmla="*/ 5073228 h 5795240"/>
              <a:gd name="connsiteX127-17533" fmla="*/ 7394386 w 12641071"/>
              <a:gd name="connsiteY127-17534" fmla="*/ 5031156 h 5795240"/>
              <a:gd name="connsiteX128-17535" fmla="*/ 7367299 w 12641071"/>
              <a:gd name="connsiteY128-17536" fmla="*/ 4974928 h 5795240"/>
              <a:gd name="connsiteX129-17537" fmla="*/ 7332905 w 12641071"/>
              <a:gd name="connsiteY129-17538" fmla="*/ 4903531 h 5795240"/>
              <a:gd name="connsiteX130-17539" fmla="*/ 7320958 w 12641071"/>
              <a:gd name="connsiteY130-17540" fmla="*/ 4870887 h 5795240"/>
              <a:gd name="connsiteX131-17541" fmla="*/ 7322174 w 12641071"/>
              <a:gd name="connsiteY131-17542" fmla="*/ 4872361 h 5795240"/>
              <a:gd name="connsiteX132-17543" fmla="*/ 7362630 w 12641071"/>
              <a:gd name="connsiteY132-17544" fmla="*/ 4938954 h 5795240"/>
              <a:gd name="connsiteX133-17545" fmla="*/ 7380779 w 12641071"/>
              <a:gd name="connsiteY133-17546" fmla="*/ 4976628 h 5795240"/>
              <a:gd name="connsiteX134-17547" fmla="*/ 7391210 w 12641071"/>
              <a:gd name="connsiteY134-17548" fmla="*/ 4977944 h 5795240"/>
              <a:gd name="connsiteX135-17549" fmla="*/ 7380780 w 12641071"/>
              <a:gd name="connsiteY135-17550" fmla="*/ 4976628 h 5795240"/>
              <a:gd name="connsiteX136-17551" fmla="*/ 7362631 w 12641071"/>
              <a:gd name="connsiteY136-17552" fmla="*/ 4938954 h 5795240"/>
              <a:gd name="connsiteX137-17553" fmla="*/ 7322175 w 12641071"/>
              <a:gd name="connsiteY137-17554" fmla="*/ 4872361 h 5795240"/>
              <a:gd name="connsiteX138-17555" fmla="*/ 7320959 w 12641071"/>
              <a:gd name="connsiteY138-17556" fmla="*/ 4870887 h 5795240"/>
              <a:gd name="connsiteX139-17557" fmla="*/ 7283811 w 12641071"/>
              <a:gd name="connsiteY139-17558" fmla="*/ 4769391 h 5795240"/>
              <a:gd name="connsiteX140-17559" fmla="*/ 7272112 w 12641071"/>
              <a:gd name="connsiteY140-17560" fmla="*/ 4718630 h 5795240"/>
              <a:gd name="connsiteX141-17561" fmla="*/ 7272111 w 12641071"/>
              <a:gd name="connsiteY141-17562" fmla="*/ 4718630 h 5795240"/>
              <a:gd name="connsiteX142-17563" fmla="*/ 7283810 w 12641071"/>
              <a:gd name="connsiteY142-17564" fmla="*/ 4769391 h 5795240"/>
              <a:gd name="connsiteX143-17565" fmla="*/ 7320958 w 12641071"/>
              <a:gd name="connsiteY143-17566" fmla="*/ 4870887 h 5795240"/>
              <a:gd name="connsiteX144-17567" fmla="*/ 7223551 w 12641071"/>
              <a:gd name="connsiteY144-17568" fmla="*/ 4752829 h 5795240"/>
              <a:gd name="connsiteX145-17569" fmla="*/ 6652445 w 12641071"/>
              <a:gd name="connsiteY145-17570" fmla="*/ 4516269 h 5795240"/>
              <a:gd name="connsiteX146-17571" fmla="*/ 6200873 w 12641071"/>
              <a:gd name="connsiteY146-17572" fmla="*/ 4654206 h 5795240"/>
              <a:gd name="connsiteX147-17573" fmla="*/ 6088813 w 12641071"/>
              <a:gd name="connsiteY147-17574" fmla="*/ 4746663 h 5795240"/>
              <a:gd name="connsiteX148-17575" fmla="*/ 6043019 w 12641071"/>
              <a:gd name="connsiteY148-17576" fmla="*/ 4807902 h 5795240"/>
              <a:gd name="connsiteX149-17577" fmla="*/ 6043021 w 12641071"/>
              <a:gd name="connsiteY149-17578" fmla="*/ 4807902 h 5795240"/>
              <a:gd name="connsiteX150-17579" fmla="*/ 6023271 w 12641071"/>
              <a:gd name="connsiteY150-17580" fmla="*/ 4834312 h 5795240"/>
              <a:gd name="connsiteX151-17581" fmla="*/ 5970678 w 12641071"/>
              <a:gd name="connsiteY151-17582" fmla="*/ 4892181 h 5795240"/>
              <a:gd name="connsiteX152-17583" fmla="*/ 5982717 w 12641071"/>
              <a:gd name="connsiteY152-17584" fmla="*/ 4872361 h 5795240"/>
              <a:gd name="connsiteX153-17585" fmla="*/ 5970675 w 12641071"/>
              <a:gd name="connsiteY153-17586" fmla="*/ 4892181 h 5795240"/>
              <a:gd name="connsiteX154-17587" fmla="*/ 5935320 w 12641071"/>
              <a:gd name="connsiteY154-17588" fmla="*/ 4931081 h 5795240"/>
              <a:gd name="connsiteX155-17589" fmla="*/ 4971763 w 12641071"/>
              <a:gd name="connsiteY155-17590" fmla="*/ 5330200 h 5795240"/>
              <a:gd name="connsiteX156-17591" fmla="*/ 3716172 w 12641071"/>
              <a:gd name="connsiteY156-17592" fmla="*/ 4497938 h 5795240"/>
              <a:gd name="connsiteX157-17593" fmla="*/ 3710773 w 12641071"/>
              <a:gd name="connsiteY157-17594" fmla="*/ 4483182 h 5795240"/>
              <a:gd name="connsiteX158-17595" fmla="*/ 3710773 w 12641071"/>
              <a:gd name="connsiteY158-17596" fmla="*/ 4483181 h 5795240"/>
              <a:gd name="connsiteX159-17597" fmla="*/ 3674984 w 12641071"/>
              <a:gd name="connsiteY159-17598" fmla="*/ 4385402 h 5795240"/>
              <a:gd name="connsiteX160-17599" fmla="*/ 3670349 w 12641071"/>
              <a:gd name="connsiteY160-17600" fmla="*/ 4372742 h 5795240"/>
              <a:gd name="connsiteX161-17601" fmla="*/ 3659438 w 12641071"/>
              <a:gd name="connsiteY161-17602" fmla="*/ 4330309 h 5795240"/>
              <a:gd name="connsiteX162-17603" fmla="*/ 3672084 w 12641071"/>
              <a:gd name="connsiteY162-17604" fmla="*/ 4353606 h 5795240"/>
              <a:gd name="connsiteX163-17605" fmla="*/ 3659440 w 12641071"/>
              <a:gd name="connsiteY163-17606" fmla="*/ 4330309 h 5795240"/>
              <a:gd name="connsiteX164-17607" fmla="*/ 3613217 w 12641071"/>
              <a:gd name="connsiteY164-17608" fmla="*/ 4245153 h 5795240"/>
              <a:gd name="connsiteX165-17609" fmla="*/ 3083792 w 12641071"/>
              <a:gd name="connsiteY165-17610" fmla="*/ 3963660 h 5795240"/>
              <a:gd name="connsiteX166-17611" fmla="*/ 2835272 w 12641071"/>
              <a:gd name="connsiteY166-17612" fmla="*/ 4013833 h 5795240"/>
              <a:gd name="connsiteX167-17613" fmla="*/ 2820214 w 12641071"/>
              <a:gd name="connsiteY167-17614" fmla="*/ 4022007 h 5795240"/>
              <a:gd name="connsiteX168-17615" fmla="*/ 2820212 w 12641071"/>
              <a:gd name="connsiteY168-17616" fmla="*/ 4022008 h 5795240"/>
              <a:gd name="connsiteX169-17617" fmla="*/ 2820206 w 12641071"/>
              <a:gd name="connsiteY169-17618" fmla="*/ 4022011 h 5795240"/>
              <a:gd name="connsiteX170-17619" fmla="*/ 2813481 w 12641071"/>
              <a:gd name="connsiteY170-17620" fmla="*/ 4027041 h 5795240"/>
              <a:gd name="connsiteX171-17621" fmla="*/ 2762875 w 12641071"/>
              <a:gd name="connsiteY171-17622" fmla="*/ 4057784 h 5795240"/>
              <a:gd name="connsiteX172-17623" fmla="*/ 2762878 w 12641071"/>
              <a:gd name="connsiteY172-17624" fmla="*/ 4057784 h 5795240"/>
              <a:gd name="connsiteX173-17625" fmla="*/ 2694694 w 12641071"/>
              <a:gd name="connsiteY173-17626" fmla="*/ 4099208 h 5795240"/>
              <a:gd name="connsiteX174-17627" fmla="*/ 2726822 w 12641071"/>
              <a:gd name="connsiteY174-17628" fmla="*/ 4072700 h 5795240"/>
              <a:gd name="connsiteX175-17629" fmla="*/ 2757719 w 12641071"/>
              <a:gd name="connsiteY175-17630" fmla="*/ 4055929 h 5795240"/>
              <a:gd name="connsiteX176-17631" fmla="*/ 2757718 w 12641071"/>
              <a:gd name="connsiteY176-17632" fmla="*/ 4055928 h 5795240"/>
              <a:gd name="connsiteX177-17633" fmla="*/ 2726820 w 12641071"/>
              <a:gd name="connsiteY177-17634" fmla="*/ 4072700 h 5795240"/>
              <a:gd name="connsiteX178-17635" fmla="*/ 2694692 w 12641071"/>
              <a:gd name="connsiteY178-17636" fmla="*/ 4099208 h 5795240"/>
              <a:gd name="connsiteX179-17637" fmla="*/ 2664698 w 12641071"/>
              <a:gd name="connsiteY179-17638" fmla="*/ 4117431 h 5795240"/>
              <a:gd name="connsiteX180-17639" fmla="*/ 1804544 w 12641071"/>
              <a:gd name="connsiteY180-17640" fmla="*/ 4335229 h 5795240"/>
              <a:gd name="connsiteX181-17641" fmla="*/ 0 w 12641071"/>
              <a:gd name="connsiteY181-17642" fmla="*/ 2530685 h 5795240"/>
              <a:gd name="connsiteX182-17643" fmla="*/ 1804544 w 12641071"/>
              <a:gd name="connsiteY182-17644" fmla="*/ 726143 h 5795240"/>
              <a:gd name="connsiteX183-17645" fmla="*/ 3080549 w 12641071"/>
              <a:gd name="connsiteY183-17646" fmla="*/ 1254682 h 5795240"/>
              <a:gd name="connsiteX184-17647" fmla="*/ 3268676 w 12641071"/>
              <a:gd name="connsiteY184-17648" fmla="*/ 1461167 h 5795240"/>
              <a:gd name="connsiteX185-17649" fmla="*/ 3565826 w 12641071"/>
              <a:gd name="connsiteY185-17650" fmla="*/ 1551935 h 5795240"/>
              <a:gd name="connsiteX186-17651" fmla="*/ 4086504 w 12641071"/>
              <a:gd name="connsiteY186-17652" fmla="*/ 1127574 h 5795240"/>
              <a:gd name="connsiteX187-17653" fmla="*/ 4103078 w 12641071"/>
              <a:gd name="connsiteY187-17654" fmla="*/ 1004204 h 5795240"/>
              <a:gd name="connsiteX188-17655" fmla="*/ 5215874 w 12641071"/>
              <a:gd name="connsiteY188-17656" fmla="*/ 0 h 5795240"/>
              <a:gd name="connsiteX0-17657" fmla="*/ 5964869 w 12641071"/>
              <a:gd name="connsiteY0-17658" fmla="*/ 4795171 h 5795240"/>
              <a:gd name="connsiteX1-17659" fmla="*/ 6019264 w 12641071"/>
              <a:gd name="connsiteY1-17660" fmla="*/ 4804905 h 5795240"/>
              <a:gd name="connsiteX2-17661" fmla="*/ 6036570 w 12641071"/>
              <a:gd name="connsiteY2-17662" fmla="*/ 4807089 h 5795240"/>
              <a:gd name="connsiteX3-17663" fmla="*/ 6019265 w 12641071"/>
              <a:gd name="connsiteY3-17664" fmla="*/ 4804905 h 5795240"/>
              <a:gd name="connsiteX4-17665" fmla="*/ 5964869 w 12641071"/>
              <a:gd name="connsiteY4-17666" fmla="*/ 4795171 h 5795240"/>
              <a:gd name="connsiteX5-17667" fmla="*/ 3682364 w 12641071"/>
              <a:gd name="connsiteY5-17668" fmla="*/ 4386723 h 5795240"/>
              <a:gd name="connsiteX6-17669" fmla="*/ 3772428 w 12641071"/>
              <a:gd name="connsiteY6-17670" fmla="*/ 4402840 h 5795240"/>
              <a:gd name="connsiteX7-17671" fmla="*/ 3772428 w 12641071"/>
              <a:gd name="connsiteY7-17672" fmla="*/ 4402840 h 5795240"/>
              <a:gd name="connsiteX8-17673" fmla="*/ 3682364 w 12641071"/>
              <a:gd name="connsiteY8-17674" fmla="*/ 4386723 h 5795240"/>
              <a:gd name="connsiteX9-17675" fmla="*/ 6034389 w 12641071"/>
              <a:gd name="connsiteY9-17676" fmla="*/ 371047 h 5795240"/>
              <a:gd name="connsiteX10-17677" fmla="*/ 5912002 w 12641071"/>
              <a:gd name="connsiteY10-17678" fmla="*/ 413650 h 5795240"/>
              <a:gd name="connsiteX11-17679" fmla="*/ 5912002 w 12641071"/>
              <a:gd name="connsiteY11-17680" fmla="*/ 413650 h 5795240"/>
              <a:gd name="connsiteX12-17681" fmla="*/ 6034389 w 12641071"/>
              <a:gd name="connsiteY12-17682" fmla="*/ 371047 h 5795240"/>
              <a:gd name="connsiteX13-17683" fmla="*/ 5215874 w 12641071"/>
              <a:gd name="connsiteY13-17684" fmla="*/ 0 h 5795240"/>
              <a:gd name="connsiteX14-17685" fmla="*/ 5927386 w 12641071"/>
              <a:gd name="connsiteY14-17686" fmla="*/ 255427 h 5795240"/>
              <a:gd name="connsiteX15-17687" fmla="*/ 5974443 w 12641071"/>
              <a:gd name="connsiteY15-17688" fmla="*/ 298195 h 5795240"/>
              <a:gd name="connsiteX16-17689" fmla="*/ 5974448 w 12641071"/>
              <a:gd name="connsiteY16-17690" fmla="*/ 298200 h 5795240"/>
              <a:gd name="connsiteX17-17691" fmla="*/ 6006819 w 12641071"/>
              <a:gd name="connsiteY17-17692" fmla="*/ 327622 h 5795240"/>
              <a:gd name="connsiteX18-17693" fmla="*/ 6043427 w 12641071"/>
              <a:gd name="connsiteY18-17694" fmla="*/ 367901 h 5795240"/>
              <a:gd name="connsiteX19-17695" fmla="*/ 6043429 w 12641071"/>
              <a:gd name="connsiteY19-17696" fmla="*/ 367901 h 5795240"/>
              <a:gd name="connsiteX20-17697" fmla="*/ 6079014 w 12641071"/>
              <a:gd name="connsiteY20-17698" fmla="*/ 407056 h 5795240"/>
              <a:gd name="connsiteX21-17699" fmla="*/ 6105193 w 12641071"/>
              <a:gd name="connsiteY21-17700" fmla="*/ 442067 h 5795240"/>
              <a:gd name="connsiteX22-17701" fmla="*/ 6069206 w 12641071"/>
              <a:gd name="connsiteY22-17702" fmla="*/ 409359 h 5795240"/>
              <a:gd name="connsiteX23-17703" fmla="*/ 6105193 w 12641071"/>
              <a:gd name="connsiteY23-17704" fmla="*/ 442069 h 5795240"/>
              <a:gd name="connsiteX24-17705" fmla="*/ 6143408 w 12641071"/>
              <a:gd name="connsiteY24-17706" fmla="*/ 493169 h 5795240"/>
              <a:gd name="connsiteX25-17707" fmla="*/ 6143427 w 12641071"/>
              <a:gd name="connsiteY25-17708" fmla="*/ 493200 h 5795240"/>
              <a:gd name="connsiteX26-17709" fmla="*/ 6215965 w 12641071"/>
              <a:gd name="connsiteY26-17710" fmla="*/ 619406 h 5795240"/>
              <a:gd name="connsiteX27-17711" fmla="*/ 6143427 w 12641071"/>
              <a:gd name="connsiteY27-17712" fmla="*/ 493200 h 5795240"/>
              <a:gd name="connsiteX28-17713" fmla="*/ 6143408 w 12641071"/>
              <a:gd name="connsiteY28-17714" fmla="*/ 493167 h 5795240"/>
              <a:gd name="connsiteX29-17715" fmla="*/ 6105193 w 12641071"/>
              <a:gd name="connsiteY29-17716" fmla="*/ 442067 h 5795240"/>
              <a:gd name="connsiteX30-17717" fmla="*/ 6141460 w 12641071"/>
              <a:gd name="connsiteY30-17718" fmla="*/ 475027 h 5795240"/>
              <a:gd name="connsiteX31-17719" fmla="*/ 6788665 w 12641071"/>
              <a:gd name="connsiteY31-17720" fmla="*/ 707369 h 5795240"/>
              <a:gd name="connsiteX32-17721" fmla="*/ 7184710 w 12641071"/>
              <a:gd name="connsiteY32-17722" fmla="*/ 627411 h 5795240"/>
              <a:gd name="connsiteX33-17723" fmla="*/ 7264545 w 12641071"/>
              <a:gd name="connsiteY33-17724" fmla="*/ 588952 h 5795240"/>
              <a:gd name="connsiteX34-17725" fmla="*/ 7213686 w 12641071"/>
              <a:gd name="connsiteY34-17726" fmla="*/ 626983 h 5795240"/>
              <a:gd name="connsiteX35-17727" fmla="*/ 7128319 w 12641071"/>
              <a:gd name="connsiteY35-17728" fmla="*/ 705504 h 5795240"/>
              <a:gd name="connsiteX36-17729" fmla="*/ 7083110 w 12641071"/>
              <a:gd name="connsiteY36-17730" fmla="*/ 757072 h 5795240"/>
              <a:gd name="connsiteX37-17731" fmla="*/ 7083111 w 12641071"/>
              <a:gd name="connsiteY37-17732" fmla="*/ 757072 h 5795240"/>
              <a:gd name="connsiteX38-17733" fmla="*/ 7128319 w 12641071"/>
              <a:gd name="connsiteY38-17734" fmla="*/ 705506 h 5795240"/>
              <a:gd name="connsiteX39-17735" fmla="*/ 7213686 w 12641071"/>
              <a:gd name="connsiteY39-17736" fmla="*/ 626984 h 5795240"/>
              <a:gd name="connsiteX40-17737" fmla="*/ 7264545 w 12641071"/>
              <a:gd name="connsiteY40-17738" fmla="*/ 588953 h 5795240"/>
              <a:gd name="connsiteX41-17739" fmla="*/ 7273651 w 12641071"/>
              <a:gd name="connsiteY41-17740" fmla="*/ 584566 h 5795240"/>
              <a:gd name="connsiteX42-17741" fmla="*/ 7314851 w 12641071"/>
              <a:gd name="connsiteY42-17742" fmla="*/ 559537 h 5795240"/>
              <a:gd name="connsiteX43-17743" fmla="*/ 7354131 w 12641071"/>
              <a:gd name="connsiteY43-17744" fmla="*/ 565467 h 5795240"/>
              <a:gd name="connsiteX44-17745" fmla="*/ 7429608 w 12641071"/>
              <a:gd name="connsiteY44-17746" fmla="*/ 586051 h 5795240"/>
              <a:gd name="connsiteX45-17747" fmla="*/ 7429611 w 12641071"/>
              <a:gd name="connsiteY45-17748" fmla="*/ 586050 h 5795240"/>
              <a:gd name="connsiteX46-17749" fmla="*/ 7354132 w 12641071"/>
              <a:gd name="connsiteY46-17750" fmla="*/ 565465 h 5795240"/>
              <a:gd name="connsiteX47-17751" fmla="*/ 7314853 w 12641071"/>
              <a:gd name="connsiteY47-17752" fmla="*/ 559536 h 5795240"/>
              <a:gd name="connsiteX48-17753" fmla="*/ 7314851 w 12641071"/>
              <a:gd name="connsiteY48-17754" fmla="*/ 559537 h 5795240"/>
              <a:gd name="connsiteX49-17755" fmla="*/ 7314849 w 12641071"/>
              <a:gd name="connsiteY49-17756" fmla="*/ 559537 h 5795240"/>
              <a:gd name="connsiteX50-17757" fmla="*/ 7273651 w 12641071"/>
              <a:gd name="connsiteY50-17758" fmla="*/ 584565 h 5795240"/>
              <a:gd name="connsiteX51-17759" fmla="*/ 7264545 w 12641071"/>
              <a:gd name="connsiteY51-17760" fmla="*/ 588952 h 5795240"/>
              <a:gd name="connsiteX52-17761" fmla="*/ 7296407 w 12641071"/>
              <a:gd name="connsiteY52-17762" fmla="*/ 565126 h 5795240"/>
              <a:gd name="connsiteX53-17763" fmla="*/ 7307447 w 12641071"/>
              <a:gd name="connsiteY53-17764" fmla="*/ 558419 h 5795240"/>
              <a:gd name="connsiteX54-17765" fmla="*/ 7307450 w 12641071"/>
              <a:gd name="connsiteY54-17766" fmla="*/ 558419 h 5795240"/>
              <a:gd name="connsiteX55-17767" fmla="*/ 7385004 w 12641071"/>
              <a:gd name="connsiteY55-17768" fmla="*/ 511303 h 5795240"/>
              <a:gd name="connsiteX56-17769" fmla="*/ 7391626 w 12641071"/>
              <a:gd name="connsiteY56-17770" fmla="*/ 508114 h 5795240"/>
              <a:gd name="connsiteX57-17771" fmla="*/ 7391631 w 12641071"/>
              <a:gd name="connsiteY57-17772" fmla="*/ 508110 h 5795240"/>
              <a:gd name="connsiteX58-17773" fmla="*/ 7478934 w 12641071"/>
              <a:gd name="connsiteY58-17774" fmla="*/ 466053 h 5795240"/>
              <a:gd name="connsiteX59-17775" fmla="*/ 7897193 w 12641071"/>
              <a:gd name="connsiteY59-17776" fmla="*/ 381611 h 5795240"/>
              <a:gd name="connsiteX60-17777" fmla="*/ 8788216 w 12641071"/>
              <a:gd name="connsiteY60-17778" fmla="*/ 855364 h 5795240"/>
              <a:gd name="connsiteX61-17779" fmla="*/ 8832362 w 12641071"/>
              <a:gd name="connsiteY61-17780" fmla="*/ 928030 h 5795240"/>
              <a:gd name="connsiteX62-17781" fmla="*/ 8832362 w 12641071"/>
              <a:gd name="connsiteY62-17782" fmla="*/ 928033 h 5795240"/>
              <a:gd name="connsiteX63-17783" fmla="*/ 8842040 w 12641071"/>
              <a:gd name="connsiteY63-17784" fmla="*/ 943961 h 5795240"/>
              <a:gd name="connsiteX64-17785" fmla="*/ 8856144 w 12641071"/>
              <a:gd name="connsiteY64-17786" fmla="*/ 973241 h 5795240"/>
              <a:gd name="connsiteX65-17787" fmla="*/ 8856145 w 12641071"/>
              <a:gd name="connsiteY65-17788" fmla="*/ 973241 h 5795240"/>
              <a:gd name="connsiteX66-17789" fmla="*/ 8878117 w 12641071"/>
              <a:gd name="connsiteY66-17790" fmla="*/ 1018851 h 5795240"/>
              <a:gd name="connsiteX67-17791" fmla="*/ 8877719 w 12641071"/>
              <a:gd name="connsiteY67-17792" fmla="*/ 1018369 h 5795240"/>
              <a:gd name="connsiteX68-17793" fmla="*/ 8853250 w 12641071"/>
              <a:gd name="connsiteY68-17794" fmla="*/ 973288 h 5795240"/>
              <a:gd name="connsiteX69-17795" fmla="*/ 8853249 w 12641071"/>
              <a:gd name="connsiteY69-17796" fmla="*/ 973288 h 5795240"/>
              <a:gd name="connsiteX70-17797" fmla="*/ 8853248 w 12641071"/>
              <a:gd name="connsiteY70-17798" fmla="*/ 973287 h 5795240"/>
              <a:gd name="connsiteX71-17799" fmla="*/ 8849677 w 12641071"/>
              <a:gd name="connsiteY71-17800" fmla="*/ 973341 h 5795240"/>
              <a:gd name="connsiteX72-17801" fmla="*/ 8641543 w 12641071"/>
              <a:gd name="connsiteY72-17802" fmla="*/ 916577 h 5795240"/>
              <a:gd name="connsiteX73-17803" fmla="*/ 8641545 w 12641071"/>
              <a:gd name="connsiteY73-17804" fmla="*/ 916580 h 5795240"/>
              <a:gd name="connsiteX74-17805" fmla="*/ 8849676 w 12641071"/>
              <a:gd name="connsiteY74-17806" fmla="*/ 973343 h 5795240"/>
              <a:gd name="connsiteX75-17807" fmla="*/ 8853248 w 12641071"/>
              <a:gd name="connsiteY75-17808" fmla="*/ 973288 h 5795240"/>
              <a:gd name="connsiteX76-17809" fmla="*/ 8877719 w 12641071"/>
              <a:gd name="connsiteY76-17810" fmla="*/ 1018371 h 5795240"/>
              <a:gd name="connsiteX77-17811" fmla="*/ 8878116 w 12641071"/>
              <a:gd name="connsiteY77-17812" fmla="*/ 1018851 h 5795240"/>
              <a:gd name="connsiteX78-17813" fmla="*/ 8887288 w 12641071"/>
              <a:gd name="connsiteY78-17814" fmla="*/ 1037892 h 5795240"/>
              <a:gd name="connsiteX79-17815" fmla="*/ 8949899 w 12641071"/>
              <a:gd name="connsiteY79-17816" fmla="*/ 1239592 h 5795240"/>
              <a:gd name="connsiteX80-17817" fmla="*/ 8968437 w 12641071"/>
              <a:gd name="connsiteY80-17818" fmla="*/ 1423482 h 5795240"/>
              <a:gd name="connsiteX81-17819" fmla="*/ 8949899 w 12641071"/>
              <a:gd name="connsiteY81-17820" fmla="*/ 1239591 h 5795240"/>
              <a:gd name="connsiteX82-17821" fmla="*/ 8887288 w 12641071"/>
              <a:gd name="connsiteY82-17822" fmla="*/ 1037890 h 5795240"/>
              <a:gd name="connsiteX83-17823" fmla="*/ 8878116 w 12641071"/>
              <a:gd name="connsiteY83-17824" fmla="*/ 1018851 h 5795240"/>
              <a:gd name="connsiteX84-17825" fmla="*/ 8931285 w 12641071"/>
              <a:gd name="connsiteY84-17826" fmla="*/ 1083292 h 5795240"/>
              <a:gd name="connsiteX85-17827" fmla="*/ 9241478 w 12641071"/>
              <a:gd name="connsiteY85-17828" fmla="*/ 1211778 h 5795240"/>
              <a:gd name="connsiteX86-17829" fmla="*/ 9605238 w 12641071"/>
              <a:gd name="connsiteY86-17830" fmla="*/ 1018369 h 5795240"/>
              <a:gd name="connsiteX87-17831" fmla="*/ 9636247 w 12641071"/>
              <a:gd name="connsiteY87-17832" fmla="*/ 961241 h 5795240"/>
              <a:gd name="connsiteX88-17833" fmla="*/ 9641995 w 12641071"/>
              <a:gd name="connsiteY88-17834" fmla="*/ 961152 h 5795240"/>
              <a:gd name="connsiteX89-17835" fmla="*/ 9584939 w 12641071"/>
              <a:gd name="connsiteY89-17836" fmla="*/ 1079594 h 5795240"/>
              <a:gd name="connsiteX90-17837" fmla="*/ 9546257 w 12641071"/>
              <a:gd name="connsiteY90-17838" fmla="*/ 1204206 h 5795240"/>
              <a:gd name="connsiteX91-17839" fmla="*/ 9584939 w 12641071"/>
              <a:gd name="connsiteY91-17840" fmla="*/ 1079596 h 5795240"/>
              <a:gd name="connsiteX92-17841" fmla="*/ 9641995 w 12641071"/>
              <a:gd name="connsiteY92-17842" fmla="*/ 961153 h 5795240"/>
              <a:gd name="connsiteX93-17843" fmla="*/ 9653069 w 12641071"/>
              <a:gd name="connsiteY93-17844" fmla="*/ 960983 h 5795240"/>
              <a:gd name="connsiteX94-17845" fmla="*/ 9801564 w 12641071"/>
              <a:gd name="connsiteY94-17846" fmla="*/ 1196828 h 5795240"/>
              <a:gd name="connsiteX95-17847" fmla="*/ 9801566 w 12641071"/>
              <a:gd name="connsiteY95-17848" fmla="*/ 1196828 h 5795240"/>
              <a:gd name="connsiteX96-17849" fmla="*/ 9653070 w 12641071"/>
              <a:gd name="connsiteY96-17850" fmla="*/ 960982 h 5795240"/>
              <a:gd name="connsiteX97-17851" fmla="*/ 9641996 w 12641071"/>
              <a:gd name="connsiteY97-17852" fmla="*/ 961152 h 5795240"/>
              <a:gd name="connsiteX98-17853" fmla="*/ 9651917 w 12641071"/>
              <a:gd name="connsiteY98-17854" fmla="*/ 940556 h 5795240"/>
              <a:gd name="connsiteX99-17855" fmla="*/ 11050508 w 12641071"/>
              <a:gd name="connsiteY99-17856" fmla="*/ 108150 h 5795240"/>
              <a:gd name="connsiteX100-17857" fmla="*/ 12641071 w 12641071"/>
              <a:gd name="connsiteY100-17858" fmla="*/ 1698711 h 5795240"/>
              <a:gd name="connsiteX101-17859" fmla="*/ 11371062 w 12641071"/>
              <a:gd name="connsiteY101-17860" fmla="*/ 3256960 h 5795240"/>
              <a:gd name="connsiteX102-17861" fmla="*/ 11215953 w 12641071"/>
              <a:gd name="connsiteY102-17862" fmla="*/ 3280632 h 5795240"/>
              <a:gd name="connsiteX103-17863" fmla="*/ 11142318 w 12641071"/>
              <a:gd name="connsiteY103-17864" fmla="*/ 3276914 h 5795240"/>
              <a:gd name="connsiteX104-17865" fmla="*/ 11215952 w 12641071"/>
              <a:gd name="connsiteY104-17866" fmla="*/ 3280632 h 5795240"/>
              <a:gd name="connsiteX105-17867" fmla="*/ 11213133 w 12641071"/>
              <a:gd name="connsiteY105-17868" fmla="*/ 3281062 h 5795240"/>
              <a:gd name="connsiteX106-17869" fmla="*/ 11116921 w 12641071"/>
              <a:gd name="connsiteY106-17870" fmla="*/ 3285921 h 5795240"/>
              <a:gd name="connsiteX107-17871" fmla="*/ 11050507 w 12641071"/>
              <a:gd name="connsiteY107-17872" fmla="*/ 3289274 h 5795240"/>
              <a:gd name="connsiteX108-17873" fmla="*/ 11006292 w 12641071"/>
              <a:gd name="connsiteY108-17874" fmla="*/ 3287041 h 5795240"/>
              <a:gd name="connsiteX109-17875" fmla="*/ 10937101 w 12641071"/>
              <a:gd name="connsiteY109-17876" fmla="*/ 3297601 h 5795240"/>
              <a:gd name="connsiteX110-17877" fmla="*/ 10144740 w 12641071"/>
              <a:gd name="connsiteY110-17878" fmla="*/ 4089962 h 5795240"/>
              <a:gd name="connsiteX111-17879" fmla="*/ 10130374 w 12641071"/>
              <a:gd name="connsiteY111-17880" fmla="*/ 4184101 h 5795240"/>
              <a:gd name="connsiteX112-17881" fmla="*/ 10130375 w 12641071"/>
              <a:gd name="connsiteY112-17882" fmla="*/ 4184103 h 5795240"/>
              <a:gd name="connsiteX113-17883" fmla="*/ 10130656 w 12641071"/>
              <a:gd name="connsiteY113-17884" fmla="*/ 4185950 h 5795240"/>
              <a:gd name="connsiteX114-17885" fmla="*/ 10138194 w 12641071"/>
              <a:gd name="connsiteY114-17886" fmla="*/ 4335228 h 5795240"/>
              <a:gd name="connsiteX115-17887" fmla="*/ 10137710 w 12641071"/>
              <a:gd name="connsiteY115-17888" fmla="*/ 4344822 h 5795240"/>
              <a:gd name="connsiteX116-17889" fmla="*/ 10133555 w 12641071"/>
              <a:gd name="connsiteY116-17890" fmla="*/ 4427096 h 5795240"/>
              <a:gd name="connsiteX117-17891" fmla="*/ 10129312 w 12641071"/>
              <a:gd name="connsiteY117-17892" fmla="*/ 4399289 h 5795240"/>
              <a:gd name="connsiteX118-17893" fmla="*/ 10126797 w 12641071"/>
              <a:gd name="connsiteY118-17894" fmla="*/ 4349498 h 5795240"/>
              <a:gd name="connsiteX119-17895" fmla="*/ 10126796 w 12641071"/>
              <a:gd name="connsiteY119-17896" fmla="*/ 4349498 h 5795240"/>
              <a:gd name="connsiteX120-17897" fmla="*/ 10129311 w 12641071"/>
              <a:gd name="connsiteY120-17898" fmla="*/ 4399289 h 5795240"/>
              <a:gd name="connsiteX121-17899" fmla="*/ 10133554 w 12641071"/>
              <a:gd name="connsiteY121-17900" fmla="*/ 4427096 h 5795240"/>
              <a:gd name="connsiteX122-17901" fmla="*/ 10130656 w 12641071"/>
              <a:gd name="connsiteY122-17902" fmla="*/ 4484506 h 5795240"/>
              <a:gd name="connsiteX123-17903" fmla="*/ 8678182 w 12641071"/>
              <a:gd name="connsiteY123-17904" fmla="*/ 5795240 h 5795240"/>
              <a:gd name="connsiteX124-17905" fmla="*/ 7467518 w 12641071"/>
              <a:gd name="connsiteY124-17906" fmla="*/ 5151535 h 5795240"/>
              <a:gd name="connsiteX125-17907" fmla="*/ 7419945 w 12641071"/>
              <a:gd name="connsiteY125-17908" fmla="*/ 5073228 h 5795240"/>
              <a:gd name="connsiteX126-17909" fmla="*/ 7394386 w 12641071"/>
              <a:gd name="connsiteY126-17910" fmla="*/ 5031156 h 5795240"/>
              <a:gd name="connsiteX127-17911" fmla="*/ 7367299 w 12641071"/>
              <a:gd name="connsiteY127-17912" fmla="*/ 4974928 h 5795240"/>
              <a:gd name="connsiteX128-17913" fmla="*/ 7332905 w 12641071"/>
              <a:gd name="connsiteY128-17914" fmla="*/ 4903531 h 5795240"/>
              <a:gd name="connsiteX129-17915" fmla="*/ 7320958 w 12641071"/>
              <a:gd name="connsiteY129-17916" fmla="*/ 4870887 h 5795240"/>
              <a:gd name="connsiteX130-17917" fmla="*/ 7322174 w 12641071"/>
              <a:gd name="connsiteY130-17918" fmla="*/ 4872361 h 5795240"/>
              <a:gd name="connsiteX131-17919" fmla="*/ 7362630 w 12641071"/>
              <a:gd name="connsiteY131-17920" fmla="*/ 4938954 h 5795240"/>
              <a:gd name="connsiteX132-17921" fmla="*/ 7380779 w 12641071"/>
              <a:gd name="connsiteY132-17922" fmla="*/ 4976628 h 5795240"/>
              <a:gd name="connsiteX133-17923" fmla="*/ 7391210 w 12641071"/>
              <a:gd name="connsiteY133-17924" fmla="*/ 4977944 h 5795240"/>
              <a:gd name="connsiteX134-17925" fmla="*/ 7380780 w 12641071"/>
              <a:gd name="connsiteY134-17926" fmla="*/ 4976628 h 5795240"/>
              <a:gd name="connsiteX135-17927" fmla="*/ 7362631 w 12641071"/>
              <a:gd name="connsiteY135-17928" fmla="*/ 4938954 h 5795240"/>
              <a:gd name="connsiteX136-17929" fmla="*/ 7322175 w 12641071"/>
              <a:gd name="connsiteY136-17930" fmla="*/ 4872361 h 5795240"/>
              <a:gd name="connsiteX137-17931" fmla="*/ 7320959 w 12641071"/>
              <a:gd name="connsiteY137-17932" fmla="*/ 4870887 h 5795240"/>
              <a:gd name="connsiteX138-17933" fmla="*/ 7283811 w 12641071"/>
              <a:gd name="connsiteY138-17934" fmla="*/ 4769391 h 5795240"/>
              <a:gd name="connsiteX139-17935" fmla="*/ 7272112 w 12641071"/>
              <a:gd name="connsiteY139-17936" fmla="*/ 4718630 h 5795240"/>
              <a:gd name="connsiteX140-17937" fmla="*/ 7272111 w 12641071"/>
              <a:gd name="connsiteY140-17938" fmla="*/ 4718630 h 5795240"/>
              <a:gd name="connsiteX141-17939" fmla="*/ 7283810 w 12641071"/>
              <a:gd name="connsiteY141-17940" fmla="*/ 4769391 h 5795240"/>
              <a:gd name="connsiteX142-17941" fmla="*/ 7320958 w 12641071"/>
              <a:gd name="connsiteY142-17942" fmla="*/ 4870887 h 5795240"/>
              <a:gd name="connsiteX143-17943" fmla="*/ 7223551 w 12641071"/>
              <a:gd name="connsiteY143-17944" fmla="*/ 4752829 h 5795240"/>
              <a:gd name="connsiteX144-17945" fmla="*/ 6652445 w 12641071"/>
              <a:gd name="connsiteY144-17946" fmla="*/ 4516269 h 5795240"/>
              <a:gd name="connsiteX145-17947" fmla="*/ 6200873 w 12641071"/>
              <a:gd name="connsiteY145-17948" fmla="*/ 4654206 h 5795240"/>
              <a:gd name="connsiteX146-17949" fmla="*/ 6088813 w 12641071"/>
              <a:gd name="connsiteY146-17950" fmla="*/ 4746663 h 5795240"/>
              <a:gd name="connsiteX147-17951" fmla="*/ 6043019 w 12641071"/>
              <a:gd name="connsiteY147-17952" fmla="*/ 4807902 h 5795240"/>
              <a:gd name="connsiteX148-17953" fmla="*/ 6043021 w 12641071"/>
              <a:gd name="connsiteY148-17954" fmla="*/ 4807902 h 5795240"/>
              <a:gd name="connsiteX149-17955" fmla="*/ 6023271 w 12641071"/>
              <a:gd name="connsiteY149-17956" fmla="*/ 4834312 h 5795240"/>
              <a:gd name="connsiteX150-17957" fmla="*/ 5970678 w 12641071"/>
              <a:gd name="connsiteY150-17958" fmla="*/ 4892181 h 5795240"/>
              <a:gd name="connsiteX151-17959" fmla="*/ 5982717 w 12641071"/>
              <a:gd name="connsiteY151-17960" fmla="*/ 4872361 h 5795240"/>
              <a:gd name="connsiteX152-17961" fmla="*/ 5970675 w 12641071"/>
              <a:gd name="connsiteY152-17962" fmla="*/ 4892181 h 5795240"/>
              <a:gd name="connsiteX153-17963" fmla="*/ 5935320 w 12641071"/>
              <a:gd name="connsiteY153-17964" fmla="*/ 4931081 h 5795240"/>
              <a:gd name="connsiteX154-17965" fmla="*/ 4971763 w 12641071"/>
              <a:gd name="connsiteY154-17966" fmla="*/ 5330200 h 5795240"/>
              <a:gd name="connsiteX155-17967" fmla="*/ 3716172 w 12641071"/>
              <a:gd name="connsiteY155-17968" fmla="*/ 4497938 h 5795240"/>
              <a:gd name="connsiteX156-17969" fmla="*/ 3710773 w 12641071"/>
              <a:gd name="connsiteY156-17970" fmla="*/ 4483182 h 5795240"/>
              <a:gd name="connsiteX157-17971" fmla="*/ 3710773 w 12641071"/>
              <a:gd name="connsiteY157-17972" fmla="*/ 4483181 h 5795240"/>
              <a:gd name="connsiteX158-17973" fmla="*/ 3674984 w 12641071"/>
              <a:gd name="connsiteY158-17974" fmla="*/ 4385402 h 5795240"/>
              <a:gd name="connsiteX159-17975" fmla="*/ 3670349 w 12641071"/>
              <a:gd name="connsiteY159-17976" fmla="*/ 4372742 h 5795240"/>
              <a:gd name="connsiteX160-17977" fmla="*/ 3659438 w 12641071"/>
              <a:gd name="connsiteY160-17978" fmla="*/ 4330309 h 5795240"/>
              <a:gd name="connsiteX161-17979" fmla="*/ 3672084 w 12641071"/>
              <a:gd name="connsiteY161-17980" fmla="*/ 4353606 h 5795240"/>
              <a:gd name="connsiteX162-17981" fmla="*/ 3659440 w 12641071"/>
              <a:gd name="connsiteY162-17982" fmla="*/ 4330309 h 5795240"/>
              <a:gd name="connsiteX163-17983" fmla="*/ 3613217 w 12641071"/>
              <a:gd name="connsiteY163-17984" fmla="*/ 4245153 h 5795240"/>
              <a:gd name="connsiteX164-17985" fmla="*/ 3083792 w 12641071"/>
              <a:gd name="connsiteY164-17986" fmla="*/ 3963660 h 5795240"/>
              <a:gd name="connsiteX165-17987" fmla="*/ 2835272 w 12641071"/>
              <a:gd name="connsiteY165-17988" fmla="*/ 4013833 h 5795240"/>
              <a:gd name="connsiteX166-17989" fmla="*/ 2820214 w 12641071"/>
              <a:gd name="connsiteY166-17990" fmla="*/ 4022007 h 5795240"/>
              <a:gd name="connsiteX167-17991" fmla="*/ 2820212 w 12641071"/>
              <a:gd name="connsiteY167-17992" fmla="*/ 4022008 h 5795240"/>
              <a:gd name="connsiteX168-17993" fmla="*/ 2820206 w 12641071"/>
              <a:gd name="connsiteY168-17994" fmla="*/ 4022011 h 5795240"/>
              <a:gd name="connsiteX169-17995" fmla="*/ 2813481 w 12641071"/>
              <a:gd name="connsiteY169-17996" fmla="*/ 4027041 h 5795240"/>
              <a:gd name="connsiteX170-17997" fmla="*/ 2762875 w 12641071"/>
              <a:gd name="connsiteY170-17998" fmla="*/ 4057784 h 5795240"/>
              <a:gd name="connsiteX171-17999" fmla="*/ 2762878 w 12641071"/>
              <a:gd name="connsiteY171-18000" fmla="*/ 4057784 h 5795240"/>
              <a:gd name="connsiteX172-18001" fmla="*/ 2694694 w 12641071"/>
              <a:gd name="connsiteY172-18002" fmla="*/ 4099208 h 5795240"/>
              <a:gd name="connsiteX173-18003" fmla="*/ 2726822 w 12641071"/>
              <a:gd name="connsiteY173-18004" fmla="*/ 4072700 h 5795240"/>
              <a:gd name="connsiteX174-18005" fmla="*/ 2757719 w 12641071"/>
              <a:gd name="connsiteY174-18006" fmla="*/ 4055929 h 5795240"/>
              <a:gd name="connsiteX175-18007" fmla="*/ 2757718 w 12641071"/>
              <a:gd name="connsiteY175-18008" fmla="*/ 4055928 h 5795240"/>
              <a:gd name="connsiteX176-18009" fmla="*/ 2726820 w 12641071"/>
              <a:gd name="connsiteY176-18010" fmla="*/ 4072700 h 5795240"/>
              <a:gd name="connsiteX177-18011" fmla="*/ 2694692 w 12641071"/>
              <a:gd name="connsiteY177-18012" fmla="*/ 4099208 h 5795240"/>
              <a:gd name="connsiteX178-18013" fmla="*/ 2664698 w 12641071"/>
              <a:gd name="connsiteY178-18014" fmla="*/ 4117431 h 5795240"/>
              <a:gd name="connsiteX179-18015" fmla="*/ 1804544 w 12641071"/>
              <a:gd name="connsiteY179-18016" fmla="*/ 4335229 h 5795240"/>
              <a:gd name="connsiteX180-18017" fmla="*/ 0 w 12641071"/>
              <a:gd name="connsiteY180-18018" fmla="*/ 2530685 h 5795240"/>
              <a:gd name="connsiteX181-18019" fmla="*/ 1804544 w 12641071"/>
              <a:gd name="connsiteY181-18020" fmla="*/ 726143 h 5795240"/>
              <a:gd name="connsiteX182-18021" fmla="*/ 3080549 w 12641071"/>
              <a:gd name="connsiteY182-18022" fmla="*/ 1254682 h 5795240"/>
              <a:gd name="connsiteX183-18023" fmla="*/ 3268676 w 12641071"/>
              <a:gd name="connsiteY183-18024" fmla="*/ 1461167 h 5795240"/>
              <a:gd name="connsiteX184-18025" fmla="*/ 3565826 w 12641071"/>
              <a:gd name="connsiteY184-18026" fmla="*/ 1551935 h 5795240"/>
              <a:gd name="connsiteX185-18027" fmla="*/ 4086504 w 12641071"/>
              <a:gd name="connsiteY185-18028" fmla="*/ 1127574 h 5795240"/>
              <a:gd name="connsiteX186-18029" fmla="*/ 4103078 w 12641071"/>
              <a:gd name="connsiteY186-18030" fmla="*/ 1004204 h 5795240"/>
              <a:gd name="connsiteX187-18031" fmla="*/ 5215874 w 12641071"/>
              <a:gd name="connsiteY187-18032" fmla="*/ 0 h 5795240"/>
              <a:gd name="connsiteX0-18033" fmla="*/ 5964869 w 12641071"/>
              <a:gd name="connsiteY0-18034" fmla="*/ 4795171 h 5795240"/>
              <a:gd name="connsiteX1-18035" fmla="*/ 6019264 w 12641071"/>
              <a:gd name="connsiteY1-18036" fmla="*/ 4804905 h 5795240"/>
              <a:gd name="connsiteX2-18037" fmla="*/ 6036570 w 12641071"/>
              <a:gd name="connsiteY2-18038" fmla="*/ 4807089 h 5795240"/>
              <a:gd name="connsiteX3-18039" fmla="*/ 6019265 w 12641071"/>
              <a:gd name="connsiteY3-18040" fmla="*/ 4804905 h 5795240"/>
              <a:gd name="connsiteX4-18041" fmla="*/ 5964869 w 12641071"/>
              <a:gd name="connsiteY4-18042" fmla="*/ 4795171 h 5795240"/>
              <a:gd name="connsiteX5-18043" fmla="*/ 3682364 w 12641071"/>
              <a:gd name="connsiteY5-18044" fmla="*/ 4386723 h 5795240"/>
              <a:gd name="connsiteX6-18045" fmla="*/ 3772428 w 12641071"/>
              <a:gd name="connsiteY6-18046" fmla="*/ 4402840 h 5795240"/>
              <a:gd name="connsiteX7-18047" fmla="*/ 3772428 w 12641071"/>
              <a:gd name="connsiteY7-18048" fmla="*/ 4402840 h 5795240"/>
              <a:gd name="connsiteX8-18049" fmla="*/ 3682364 w 12641071"/>
              <a:gd name="connsiteY8-18050" fmla="*/ 4386723 h 5795240"/>
              <a:gd name="connsiteX9-18051" fmla="*/ 6034389 w 12641071"/>
              <a:gd name="connsiteY9-18052" fmla="*/ 371047 h 5795240"/>
              <a:gd name="connsiteX10-18053" fmla="*/ 5912002 w 12641071"/>
              <a:gd name="connsiteY10-18054" fmla="*/ 413650 h 5795240"/>
              <a:gd name="connsiteX11-18055" fmla="*/ 5912002 w 12641071"/>
              <a:gd name="connsiteY11-18056" fmla="*/ 413650 h 5795240"/>
              <a:gd name="connsiteX12-18057" fmla="*/ 6034389 w 12641071"/>
              <a:gd name="connsiteY12-18058" fmla="*/ 371047 h 5795240"/>
              <a:gd name="connsiteX13-18059" fmla="*/ 5215874 w 12641071"/>
              <a:gd name="connsiteY13-18060" fmla="*/ 0 h 5795240"/>
              <a:gd name="connsiteX14-18061" fmla="*/ 5927386 w 12641071"/>
              <a:gd name="connsiteY14-18062" fmla="*/ 255427 h 5795240"/>
              <a:gd name="connsiteX15-18063" fmla="*/ 5974443 w 12641071"/>
              <a:gd name="connsiteY15-18064" fmla="*/ 298195 h 5795240"/>
              <a:gd name="connsiteX16-18065" fmla="*/ 5974448 w 12641071"/>
              <a:gd name="connsiteY16-18066" fmla="*/ 298200 h 5795240"/>
              <a:gd name="connsiteX17-18067" fmla="*/ 6006819 w 12641071"/>
              <a:gd name="connsiteY17-18068" fmla="*/ 327622 h 5795240"/>
              <a:gd name="connsiteX18-18069" fmla="*/ 6043427 w 12641071"/>
              <a:gd name="connsiteY18-18070" fmla="*/ 367901 h 5795240"/>
              <a:gd name="connsiteX19-18071" fmla="*/ 6043429 w 12641071"/>
              <a:gd name="connsiteY19-18072" fmla="*/ 367901 h 5795240"/>
              <a:gd name="connsiteX20-18073" fmla="*/ 6079014 w 12641071"/>
              <a:gd name="connsiteY20-18074" fmla="*/ 407056 h 5795240"/>
              <a:gd name="connsiteX21-18075" fmla="*/ 6105193 w 12641071"/>
              <a:gd name="connsiteY21-18076" fmla="*/ 442067 h 5795240"/>
              <a:gd name="connsiteX22-18077" fmla="*/ 6069206 w 12641071"/>
              <a:gd name="connsiteY22-18078" fmla="*/ 409359 h 5795240"/>
              <a:gd name="connsiteX23-18079" fmla="*/ 6105193 w 12641071"/>
              <a:gd name="connsiteY23-18080" fmla="*/ 442069 h 5795240"/>
              <a:gd name="connsiteX24-18081" fmla="*/ 6143408 w 12641071"/>
              <a:gd name="connsiteY24-18082" fmla="*/ 493169 h 5795240"/>
              <a:gd name="connsiteX25-18083" fmla="*/ 6143427 w 12641071"/>
              <a:gd name="connsiteY25-18084" fmla="*/ 493200 h 5795240"/>
              <a:gd name="connsiteX26-18085" fmla="*/ 6143427 w 12641071"/>
              <a:gd name="connsiteY26-18086" fmla="*/ 493200 h 5795240"/>
              <a:gd name="connsiteX27-18087" fmla="*/ 6143408 w 12641071"/>
              <a:gd name="connsiteY27-18088" fmla="*/ 493167 h 5795240"/>
              <a:gd name="connsiteX28-18089" fmla="*/ 6105193 w 12641071"/>
              <a:gd name="connsiteY28-18090" fmla="*/ 442067 h 5795240"/>
              <a:gd name="connsiteX29-18091" fmla="*/ 6141460 w 12641071"/>
              <a:gd name="connsiteY29-18092" fmla="*/ 475027 h 5795240"/>
              <a:gd name="connsiteX30-18093" fmla="*/ 6788665 w 12641071"/>
              <a:gd name="connsiteY30-18094" fmla="*/ 707369 h 5795240"/>
              <a:gd name="connsiteX31-18095" fmla="*/ 7184710 w 12641071"/>
              <a:gd name="connsiteY31-18096" fmla="*/ 627411 h 5795240"/>
              <a:gd name="connsiteX32-18097" fmla="*/ 7264545 w 12641071"/>
              <a:gd name="connsiteY32-18098" fmla="*/ 588952 h 5795240"/>
              <a:gd name="connsiteX33-18099" fmla="*/ 7213686 w 12641071"/>
              <a:gd name="connsiteY33-18100" fmla="*/ 626983 h 5795240"/>
              <a:gd name="connsiteX34-18101" fmla="*/ 7128319 w 12641071"/>
              <a:gd name="connsiteY34-18102" fmla="*/ 705504 h 5795240"/>
              <a:gd name="connsiteX35-18103" fmla="*/ 7083110 w 12641071"/>
              <a:gd name="connsiteY35-18104" fmla="*/ 757072 h 5795240"/>
              <a:gd name="connsiteX36-18105" fmla="*/ 7083111 w 12641071"/>
              <a:gd name="connsiteY36-18106" fmla="*/ 757072 h 5795240"/>
              <a:gd name="connsiteX37-18107" fmla="*/ 7128319 w 12641071"/>
              <a:gd name="connsiteY37-18108" fmla="*/ 705506 h 5795240"/>
              <a:gd name="connsiteX38-18109" fmla="*/ 7213686 w 12641071"/>
              <a:gd name="connsiteY38-18110" fmla="*/ 626984 h 5795240"/>
              <a:gd name="connsiteX39-18111" fmla="*/ 7264545 w 12641071"/>
              <a:gd name="connsiteY39-18112" fmla="*/ 588953 h 5795240"/>
              <a:gd name="connsiteX40-18113" fmla="*/ 7273651 w 12641071"/>
              <a:gd name="connsiteY40-18114" fmla="*/ 584566 h 5795240"/>
              <a:gd name="connsiteX41-18115" fmla="*/ 7314851 w 12641071"/>
              <a:gd name="connsiteY41-18116" fmla="*/ 559537 h 5795240"/>
              <a:gd name="connsiteX42-18117" fmla="*/ 7354131 w 12641071"/>
              <a:gd name="connsiteY42-18118" fmla="*/ 565467 h 5795240"/>
              <a:gd name="connsiteX43-18119" fmla="*/ 7429608 w 12641071"/>
              <a:gd name="connsiteY43-18120" fmla="*/ 586051 h 5795240"/>
              <a:gd name="connsiteX44-18121" fmla="*/ 7429611 w 12641071"/>
              <a:gd name="connsiteY44-18122" fmla="*/ 586050 h 5795240"/>
              <a:gd name="connsiteX45-18123" fmla="*/ 7354132 w 12641071"/>
              <a:gd name="connsiteY45-18124" fmla="*/ 565465 h 5795240"/>
              <a:gd name="connsiteX46-18125" fmla="*/ 7314853 w 12641071"/>
              <a:gd name="connsiteY46-18126" fmla="*/ 559536 h 5795240"/>
              <a:gd name="connsiteX47-18127" fmla="*/ 7314851 w 12641071"/>
              <a:gd name="connsiteY47-18128" fmla="*/ 559537 h 5795240"/>
              <a:gd name="connsiteX48-18129" fmla="*/ 7314849 w 12641071"/>
              <a:gd name="connsiteY48-18130" fmla="*/ 559537 h 5795240"/>
              <a:gd name="connsiteX49-18131" fmla="*/ 7273651 w 12641071"/>
              <a:gd name="connsiteY49-18132" fmla="*/ 584565 h 5795240"/>
              <a:gd name="connsiteX50-18133" fmla="*/ 7264545 w 12641071"/>
              <a:gd name="connsiteY50-18134" fmla="*/ 588952 h 5795240"/>
              <a:gd name="connsiteX51-18135" fmla="*/ 7296407 w 12641071"/>
              <a:gd name="connsiteY51-18136" fmla="*/ 565126 h 5795240"/>
              <a:gd name="connsiteX52-18137" fmla="*/ 7307447 w 12641071"/>
              <a:gd name="connsiteY52-18138" fmla="*/ 558419 h 5795240"/>
              <a:gd name="connsiteX53-18139" fmla="*/ 7307450 w 12641071"/>
              <a:gd name="connsiteY53-18140" fmla="*/ 558419 h 5795240"/>
              <a:gd name="connsiteX54-18141" fmla="*/ 7385004 w 12641071"/>
              <a:gd name="connsiteY54-18142" fmla="*/ 511303 h 5795240"/>
              <a:gd name="connsiteX55-18143" fmla="*/ 7391626 w 12641071"/>
              <a:gd name="connsiteY55-18144" fmla="*/ 508114 h 5795240"/>
              <a:gd name="connsiteX56-18145" fmla="*/ 7391631 w 12641071"/>
              <a:gd name="connsiteY56-18146" fmla="*/ 508110 h 5795240"/>
              <a:gd name="connsiteX57-18147" fmla="*/ 7478934 w 12641071"/>
              <a:gd name="connsiteY57-18148" fmla="*/ 466053 h 5795240"/>
              <a:gd name="connsiteX58-18149" fmla="*/ 7897193 w 12641071"/>
              <a:gd name="connsiteY58-18150" fmla="*/ 381611 h 5795240"/>
              <a:gd name="connsiteX59-18151" fmla="*/ 8788216 w 12641071"/>
              <a:gd name="connsiteY59-18152" fmla="*/ 855364 h 5795240"/>
              <a:gd name="connsiteX60-18153" fmla="*/ 8832362 w 12641071"/>
              <a:gd name="connsiteY60-18154" fmla="*/ 928030 h 5795240"/>
              <a:gd name="connsiteX61-18155" fmla="*/ 8832362 w 12641071"/>
              <a:gd name="connsiteY61-18156" fmla="*/ 928033 h 5795240"/>
              <a:gd name="connsiteX62-18157" fmla="*/ 8842040 w 12641071"/>
              <a:gd name="connsiteY62-18158" fmla="*/ 943961 h 5795240"/>
              <a:gd name="connsiteX63-18159" fmla="*/ 8856144 w 12641071"/>
              <a:gd name="connsiteY63-18160" fmla="*/ 973241 h 5795240"/>
              <a:gd name="connsiteX64-18161" fmla="*/ 8856145 w 12641071"/>
              <a:gd name="connsiteY64-18162" fmla="*/ 973241 h 5795240"/>
              <a:gd name="connsiteX65-18163" fmla="*/ 8878117 w 12641071"/>
              <a:gd name="connsiteY65-18164" fmla="*/ 1018851 h 5795240"/>
              <a:gd name="connsiteX66-18165" fmla="*/ 8877719 w 12641071"/>
              <a:gd name="connsiteY66-18166" fmla="*/ 1018369 h 5795240"/>
              <a:gd name="connsiteX67-18167" fmla="*/ 8853250 w 12641071"/>
              <a:gd name="connsiteY67-18168" fmla="*/ 973288 h 5795240"/>
              <a:gd name="connsiteX68-18169" fmla="*/ 8853249 w 12641071"/>
              <a:gd name="connsiteY68-18170" fmla="*/ 973288 h 5795240"/>
              <a:gd name="connsiteX69-18171" fmla="*/ 8853248 w 12641071"/>
              <a:gd name="connsiteY69-18172" fmla="*/ 973287 h 5795240"/>
              <a:gd name="connsiteX70-18173" fmla="*/ 8849677 w 12641071"/>
              <a:gd name="connsiteY70-18174" fmla="*/ 973341 h 5795240"/>
              <a:gd name="connsiteX71-18175" fmla="*/ 8641543 w 12641071"/>
              <a:gd name="connsiteY71-18176" fmla="*/ 916577 h 5795240"/>
              <a:gd name="connsiteX72-18177" fmla="*/ 8641545 w 12641071"/>
              <a:gd name="connsiteY72-18178" fmla="*/ 916580 h 5795240"/>
              <a:gd name="connsiteX73-18179" fmla="*/ 8849676 w 12641071"/>
              <a:gd name="connsiteY73-18180" fmla="*/ 973343 h 5795240"/>
              <a:gd name="connsiteX74-18181" fmla="*/ 8853248 w 12641071"/>
              <a:gd name="connsiteY74-18182" fmla="*/ 973288 h 5795240"/>
              <a:gd name="connsiteX75-18183" fmla="*/ 8877719 w 12641071"/>
              <a:gd name="connsiteY75-18184" fmla="*/ 1018371 h 5795240"/>
              <a:gd name="connsiteX76-18185" fmla="*/ 8878116 w 12641071"/>
              <a:gd name="connsiteY76-18186" fmla="*/ 1018851 h 5795240"/>
              <a:gd name="connsiteX77-18187" fmla="*/ 8887288 w 12641071"/>
              <a:gd name="connsiteY77-18188" fmla="*/ 1037892 h 5795240"/>
              <a:gd name="connsiteX78-18189" fmla="*/ 8949899 w 12641071"/>
              <a:gd name="connsiteY78-18190" fmla="*/ 1239592 h 5795240"/>
              <a:gd name="connsiteX79-18191" fmla="*/ 8968437 w 12641071"/>
              <a:gd name="connsiteY79-18192" fmla="*/ 1423482 h 5795240"/>
              <a:gd name="connsiteX80-18193" fmla="*/ 8949899 w 12641071"/>
              <a:gd name="connsiteY80-18194" fmla="*/ 1239591 h 5795240"/>
              <a:gd name="connsiteX81-18195" fmla="*/ 8887288 w 12641071"/>
              <a:gd name="connsiteY81-18196" fmla="*/ 1037890 h 5795240"/>
              <a:gd name="connsiteX82-18197" fmla="*/ 8878116 w 12641071"/>
              <a:gd name="connsiteY82-18198" fmla="*/ 1018851 h 5795240"/>
              <a:gd name="connsiteX83-18199" fmla="*/ 8931285 w 12641071"/>
              <a:gd name="connsiteY83-18200" fmla="*/ 1083292 h 5795240"/>
              <a:gd name="connsiteX84-18201" fmla="*/ 9241478 w 12641071"/>
              <a:gd name="connsiteY84-18202" fmla="*/ 1211778 h 5795240"/>
              <a:gd name="connsiteX85-18203" fmla="*/ 9605238 w 12641071"/>
              <a:gd name="connsiteY85-18204" fmla="*/ 1018369 h 5795240"/>
              <a:gd name="connsiteX86-18205" fmla="*/ 9636247 w 12641071"/>
              <a:gd name="connsiteY86-18206" fmla="*/ 961241 h 5795240"/>
              <a:gd name="connsiteX87-18207" fmla="*/ 9641995 w 12641071"/>
              <a:gd name="connsiteY87-18208" fmla="*/ 961152 h 5795240"/>
              <a:gd name="connsiteX88-18209" fmla="*/ 9584939 w 12641071"/>
              <a:gd name="connsiteY88-18210" fmla="*/ 1079594 h 5795240"/>
              <a:gd name="connsiteX89-18211" fmla="*/ 9546257 w 12641071"/>
              <a:gd name="connsiteY89-18212" fmla="*/ 1204206 h 5795240"/>
              <a:gd name="connsiteX90-18213" fmla="*/ 9584939 w 12641071"/>
              <a:gd name="connsiteY90-18214" fmla="*/ 1079596 h 5795240"/>
              <a:gd name="connsiteX91-18215" fmla="*/ 9641995 w 12641071"/>
              <a:gd name="connsiteY91-18216" fmla="*/ 961153 h 5795240"/>
              <a:gd name="connsiteX92-18217" fmla="*/ 9653069 w 12641071"/>
              <a:gd name="connsiteY92-18218" fmla="*/ 960983 h 5795240"/>
              <a:gd name="connsiteX93-18219" fmla="*/ 9801564 w 12641071"/>
              <a:gd name="connsiteY93-18220" fmla="*/ 1196828 h 5795240"/>
              <a:gd name="connsiteX94-18221" fmla="*/ 9801566 w 12641071"/>
              <a:gd name="connsiteY94-18222" fmla="*/ 1196828 h 5795240"/>
              <a:gd name="connsiteX95-18223" fmla="*/ 9653070 w 12641071"/>
              <a:gd name="connsiteY95-18224" fmla="*/ 960982 h 5795240"/>
              <a:gd name="connsiteX96-18225" fmla="*/ 9641996 w 12641071"/>
              <a:gd name="connsiteY96-18226" fmla="*/ 961152 h 5795240"/>
              <a:gd name="connsiteX97-18227" fmla="*/ 9651917 w 12641071"/>
              <a:gd name="connsiteY97-18228" fmla="*/ 940556 h 5795240"/>
              <a:gd name="connsiteX98-18229" fmla="*/ 11050508 w 12641071"/>
              <a:gd name="connsiteY98-18230" fmla="*/ 108150 h 5795240"/>
              <a:gd name="connsiteX99-18231" fmla="*/ 12641071 w 12641071"/>
              <a:gd name="connsiteY99-18232" fmla="*/ 1698711 h 5795240"/>
              <a:gd name="connsiteX100-18233" fmla="*/ 11371062 w 12641071"/>
              <a:gd name="connsiteY100-18234" fmla="*/ 3256960 h 5795240"/>
              <a:gd name="connsiteX101-18235" fmla="*/ 11215953 w 12641071"/>
              <a:gd name="connsiteY101-18236" fmla="*/ 3280632 h 5795240"/>
              <a:gd name="connsiteX102-18237" fmla="*/ 11142318 w 12641071"/>
              <a:gd name="connsiteY102-18238" fmla="*/ 3276914 h 5795240"/>
              <a:gd name="connsiteX103-18239" fmla="*/ 11215952 w 12641071"/>
              <a:gd name="connsiteY103-18240" fmla="*/ 3280632 h 5795240"/>
              <a:gd name="connsiteX104-18241" fmla="*/ 11213133 w 12641071"/>
              <a:gd name="connsiteY104-18242" fmla="*/ 3281062 h 5795240"/>
              <a:gd name="connsiteX105-18243" fmla="*/ 11116921 w 12641071"/>
              <a:gd name="connsiteY105-18244" fmla="*/ 3285921 h 5795240"/>
              <a:gd name="connsiteX106-18245" fmla="*/ 11050507 w 12641071"/>
              <a:gd name="connsiteY106-18246" fmla="*/ 3289274 h 5795240"/>
              <a:gd name="connsiteX107-18247" fmla="*/ 11006292 w 12641071"/>
              <a:gd name="connsiteY107-18248" fmla="*/ 3287041 h 5795240"/>
              <a:gd name="connsiteX108-18249" fmla="*/ 10937101 w 12641071"/>
              <a:gd name="connsiteY108-18250" fmla="*/ 3297601 h 5795240"/>
              <a:gd name="connsiteX109-18251" fmla="*/ 10144740 w 12641071"/>
              <a:gd name="connsiteY109-18252" fmla="*/ 4089962 h 5795240"/>
              <a:gd name="connsiteX110-18253" fmla="*/ 10130374 w 12641071"/>
              <a:gd name="connsiteY110-18254" fmla="*/ 4184101 h 5795240"/>
              <a:gd name="connsiteX111-18255" fmla="*/ 10130375 w 12641071"/>
              <a:gd name="connsiteY111-18256" fmla="*/ 4184103 h 5795240"/>
              <a:gd name="connsiteX112-18257" fmla="*/ 10130656 w 12641071"/>
              <a:gd name="connsiteY112-18258" fmla="*/ 4185950 h 5795240"/>
              <a:gd name="connsiteX113-18259" fmla="*/ 10138194 w 12641071"/>
              <a:gd name="connsiteY113-18260" fmla="*/ 4335228 h 5795240"/>
              <a:gd name="connsiteX114-18261" fmla="*/ 10137710 w 12641071"/>
              <a:gd name="connsiteY114-18262" fmla="*/ 4344822 h 5795240"/>
              <a:gd name="connsiteX115-18263" fmla="*/ 10133555 w 12641071"/>
              <a:gd name="connsiteY115-18264" fmla="*/ 4427096 h 5795240"/>
              <a:gd name="connsiteX116-18265" fmla="*/ 10129312 w 12641071"/>
              <a:gd name="connsiteY116-18266" fmla="*/ 4399289 h 5795240"/>
              <a:gd name="connsiteX117-18267" fmla="*/ 10126797 w 12641071"/>
              <a:gd name="connsiteY117-18268" fmla="*/ 4349498 h 5795240"/>
              <a:gd name="connsiteX118-18269" fmla="*/ 10126796 w 12641071"/>
              <a:gd name="connsiteY118-18270" fmla="*/ 4349498 h 5795240"/>
              <a:gd name="connsiteX119-18271" fmla="*/ 10129311 w 12641071"/>
              <a:gd name="connsiteY119-18272" fmla="*/ 4399289 h 5795240"/>
              <a:gd name="connsiteX120-18273" fmla="*/ 10133554 w 12641071"/>
              <a:gd name="connsiteY120-18274" fmla="*/ 4427096 h 5795240"/>
              <a:gd name="connsiteX121-18275" fmla="*/ 10130656 w 12641071"/>
              <a:gd name="connsiteY121-18276" fmla="*/ 4484506 h 5795240"/>
              <a:gd name="connsiteX122-18277" fmla="*/ 8678182 w 12641071"/>
              <a:gd name="connsiteY122-18278" fmla="*/ 5795240 h 5795240"/>
              <a:gd name="connsiteX123-18279" fmla="*/ 7467518 w 12641071"/>
              <a:gd name="connsiteY123-18280" fmla="*/ 5151535 h 5795240"/>
              <a:gd name="connsiteX124-18281" fmla="*/ 7419945 w 12641071"/>
              <a:gd name="connsiteY124-18282" fmla="*/ 5073228 h 5795240"/>
              <a:gd name="connsiteX125-18283" fmla="*/ 7394386 w 12641071"/>
              <a:gd name="connsiteY125-18284" fmla="*/ 5031156 h 5795240"/>
              <a:gd name="connsiteX126-18285" fmla="*/ 7367299 w 12641071"/>
              <a:gd name="connsiteY126-18286" fmla="*/ 4974928 h 5795240"/>
              <a:gd name="connsiteX127-18287" fmla="*/ 7332905 w 12641071"/>
              <a:gd name="connsiteY127-18288" fmla="*/ 4903531 h 5795240"/>
              <a:gd name="connsiteX128-18289" fmla="*/ 7320958 w 12641071"/>
              <a:gd name="connsiteY128-18290" fmla="*/ 4870887 h 5795240"/>
              <a:gd name="connsiteX129-18291" fmla="*/ 7322174 w 12641071"/>
              <a:gd name="connsiteY129-18292" fmla="*/ 4872361 h 5795240"/>
              <a:gd name="connsiteX130-18293" fmla="*/ 7362630 w 12641071"/>
              <a:gd name="connsiteY130-18294" fmla="*/ 4938954 h 5795240"/>
              <a:gd name="connsiteX131-18295" fmla="*/ 7380779 w 12641071"/>
              <a:gd name="connsiteY131-18296" fmla="*/ 4976628 h 5795240"/>
              <a:gd name="connsiteX132-18297" fmla="*/ 7391210 w 12641071"/>
              <a:gd name="connsiteY132-18298" fmla="*/ 4977944 h 5795240"/>
              <a:gd name="connsiteX133-18299" fmla="*/ 7380780 w 12641071"/>
              <a:gd name="connsiteY133-18300" fmla="*/ 4976628 h 5795240"/>
              <a:gd name="connsiteX134-18301" fmla="*/ 7362631 w 12641071"/>
              <a:gd name="connsiteY134-18302" fmla="*/ 4938954 h 5795240"/>
              <a:gd name="connsiteX135-18303" fmla="*/ 7322175 w 12641071"/>
              <a:gd name="connsiteY135-18304" fmla="*/ 4872361 h 5795240"/>
              <a:gd name="connsiteX136-18305" fmla="*/ 7320959 w 12641071"/>
              <a:gd name="connsiteY136-18306" fmla="*/ 4870887 h 5795240"/>
              <a:gd name="connsiteX137-18307" fmla="*/ 7283811 w 12641071"/>
              <a:gd name="connsiteY137-18308" fmla="*/ 4769391 h 5795240"/>
              <a:gd name="connsiteX138-18309" fmla="*/ 7272112 w 12641071"/>
              <a:gd name="connsiteY138-18310" fmla="*/ 4718630 h 5795240"/>
              <a:gd name="connsiteX139-18311" fmla="*/ 7272111 w 12641071"/>
              <a:gd name="connsiteY139-18312" fmla="*/ 4718630 h 5795240"/>
              <a:gd name="connsiteX140-18313" fmla="*/ 7283810 w 12641071"/>
              <a:gd name="connsiteY140-18314" fmla="*/ 4769391 h 5795240"/>
              <a:gd name="connsiteX141-18315" fmla="*/ 7320958 w 12641071"/>
              <a:gd name="connsiteY141-18316" fmla="*/ 4870887 h 5795240"/>
              <a:gd name="connsiteX142-18317" fmla="*/ 7223551 w 12641071"/>
              <a:gd name="connsiteY142-18318" fmla="*/ 4752829 h 5795240"/>
              <a:gd name="connsiteX143-18319" fmla="*/ 6652445 w 12641071"/>
              <a:gd name="connsiteY143-18320" fmla="*/ 4516269 h 5795240"/>
              <a:gd name="connsiteX144-18321" fmla="*/ 6200873 w 12641071"/>
              <a:gd name="connsiteY144-18322" fmla="*/ 4654206 h 5795240"/>
              <a:gd name="connsiteX145-18323" fmla="*/ 6088813 w 12641071"/>
              <a:gd name="connsiteY145-18324" fmla="*/ 4746663 h 5795240"/>
              <a:gd name="connsiteX146-18325" fmla="*/ 6043019 w 12641071"/>
              <a:gd name="connsiteY146-18326" fmla="*/ 4807902 h 5795240"/>
              <a:gd name="connsiteX147-18327" fmla="*/ 6043021 w 12641071"/>
              <a:gd name="connsiteY147-18328" fmla="*/ 4807902 h 5795240"/>
              <a:gd name="connsiteX148-18329" fmla="*/ 6023271 w 12641071"/>
              <a:gd name="connsiteY148-18330" fmla="*/ 4834312 h 5795240"/>
              <a:gd name="connsiteX149-18331" fmla="*/ 5970678 w 12641071"/>
              <a:gd name="connsiteY149-18332" fmla="*/ 4892181 h 5795240"/>
              <a:gd name="connsiteX150-18333" fmla="*/ 5982717 w 12641071"/>
              <a:gd name="connsiteY150-18334" fmla="*/ 4872361 h 5795240"/>
              <a:gd name="connsiteX151-18335" fmla="*/ 5970675 w 12641071"/>
              <a:gd name="connsiteY151-18336" fmla="*/ 4892181 h 5795240"/>
              <a:gd name="connsiteX152-18337" fmla="*/ 5935320 w 12641071"/>
              <a:gd name="connsiteY152-18338" fmla="*/ 4931081 h 5795240"/>
              <a:gd name="connsiteX153-18339" fmla="*/ 4971763 w 12641071"/>
              <a:gd name="connsiteY153-18340" fmla="*/ 5330200 h 5795240"/>
              <a:gd name="connsiteX154-18341" fmla="*/ 3716172 w 12641071"/>
              <a:gd name="connsiteY154-18342" fmla="*/ 4497938 h 5795240"/>
              <a:gd name="connsiteX155-18343" fmla="*/ 3710773 w 12641071"/>
              <a:gd name="connsiteY155-18344" fmla="*/ 4483182 h 5795240"/>
              <a:gd name="connsiteX156-18345" fmla="*/ 3710773 w 12641071"/>
              <a:gd name="connsiteY156-18346" fmla="*/ 4483181 h 5795240"/>
              <a:gd name="connsiteX157-18347" fmla="*/ 3674984 w 12641071"/>
              <a:gd name="connsiteY157-18348" fmla="*/ 4385402 h 5795240"/>
              <a:gd name="connsiteX158-18349" fmla="*/ 3670349 w 12641071"/>
              <a:gd name="connsiteY158-18350" fmla="*/ 4372742 h 5795240"/>
              <a:gd name="connsiteX159-18351" fmla="*/ 3659438 w 12641071"/>
              <a:gd name="connsiteY159-18352" fmla="*/ 4330309 h 5795240"/>
              <a:gd name="connsiteX160-18353" fmla="*/ 3672084 w 12641071"/>
              <a:gd name="connsiteY160-18354" fmla="*/ 4353606 h 5795240"/>
              <a:gd name="connsiteX161-18355" fmla="*/ 3659440 w 12641071"/>
              <a:gd name="connsiteY161-18356" fmla="*/ 4330309 h 5795240"/>
              <a:gd name="connsiteX162-18357" fmla="*/ 3613217 w 12641071"/>
              <a:gd name="connsiteY162-18358" fmla="*/ 4245153 h 5795240"/>
              <a:gd name="connsiteX163-18359" fmla="*/ 3083792 w 12641071"/>
              <a:gd name="connsiteY163-18360" fmla="*/ 3963660 h 5795240"/>
              <a:gd name="connsiteX164-18361" fmla="*/ 2835272 w 12641071"/>
              <a:gd name="connsiteY164-18362" fmla="*/ 4013833 h 5795240"/>
              <a:gd name="connsiteX165-18363" fmla="*/ 2820214 w 12641071"/>
              <a:gd name="connsiteY165-18364" fmla="*/ 4022007 h 5795240"/>
              <a:gd name="connsiteX166-18365" fmla="*/ 2820212 w 12641071"/>
              <a:gd name="connsiteY166-18366" fmla="*/ 4022008 h 5795240"/>
              <a:gd name="connsiteX167-18367" fmla="*/ 2820206 w 12641071"/>
              <a:gd name="connsiteY167-18368" fmla="*/ 4022011 h 5795240"/>
              <a:gd name="connsiteX168-18369" fmla="*/ 2813481 w 12641071"/>
              <a:gd name="connsiteY168-18370" fmla="*/ 4027041 h 5795240"/>
              <a:gd name="connsiteX169-18371" fmla="*/ 2762875 w 12641071"/>
              <a:gd name="connsiteY169-18372" fmla="*/ 4057784 h 5795240"/>
              <a:gd name="connsiteX170-18373" fmla="*/ 2762878 w 12641071"/>
              <a:gd name="connsiteY170-18374" fmla="*/ 4057784 h 5795240"/>
              <a:gd name="connsiteX171-18375" fmla="*/ 2694694 w 12641071"/>
              <a:gd name="connsiteY171-18376" fmla="*/ 4099208 h 5795240"/>
              <a:gd name="connsiteX172-18377" fmla="*/ 2726822 w 12641071"/>
              <a:gd name="connsiteY172-18378" fmla="*/ 4072700 h 5795240"/>
              <a:gd name="connsiteX173-18379" fmla="*/ 2757719 w 12641071"/>
              <a:gd name="connsiteY173-18380" fmla="*/ 4055929 h 5795240"/>
              <a:gd name="connsiteX174-18381" fmla="*/ 2757718 w 12641071"/>
              <a:gd name="connsiteY174-18382" fmla="*/ 4055928 h 5795240"/>
              <a:gd name="connsiteX175-18383" fmla="*/ 2726820 w 12641071"/>
              <a:gd name="connsiteY175-18384" fmla="*/ 4072700 h 5795240"/>
              <a:gd name="connsiteX176-18385" fmla="*/ 2694692 w 12641071"/>
              <a:gd name="connsiteY176-18386" fmla="*/ 4099208 h 5795240"/>
              <a:gd name="connsiteX177-18387" fmla="*/ 2664698 w 12641071"/>
              <a:gd name="connsiteY177-18388" fmla="*/ 4117431 h 5795240"/>
              <a:gd name="connsiteX178-18389" fmla="*/ 1804544 w 12641071"/>
              <a:gd name="connsiteY178-18390" fmla="*/ 4335229 h 5795240"/>
              <a:gd name="connsiteX179-18391" fmla="*/ 0 w 12641071"/>
              <a:gd name="connsiteY179-18392" fmla="*/ 2530685 h 5795240"/>
              <a:gd name="connsiteX180-18393" fmla="*/ 1804544 w 12641071"/>
              <a:gd name="connsiteY180-18394" fmla="*/ 726143 h 5795240"/>
              <a:gd name="connsiteX181-18395" fmla="*/ 3080549 w 12641071"/>
              <a:gd name="connsiteY181-18396" fmla="*/ 1254682 h 5795240"/>
              <a:gd name="connsiteX182-18397" fmla="*/ 3268676 w 12641071"/>
              <a:gd name="connsiteY182-18398" fmla="*/ 1461167 h 5795240"/>
              <a:gd name="connsiteX183-18399" fmla="*/ 3565826 w 12641071"/>
              <a:gd name="connsiteY183-18400" fmla="*/ 1551935 h 5795240"/>
              <a:gd name="connsiteX184-18401" fmla="*/ 4086504 w 12641071"/>
              <a:gd name="connsiteY184-18402" fmla="*/ 1127574 h 5795240"/>
              <a:gd name="connsiteX185-18403" fmla="*/ 4103078 w 12641071"/>
              <a:gd name="connsiteY185-18404" fmla="*/ 1004204 h 5795240"/>
              <a:gd name="connsiteX186-18405" fmla="*/ 5215874 w 12641071"/>
              <a:gd name="connsiteY186-18406" fmla="*/ 0 h 5795240"/>
              <a:gd name="connsiteX0-18407" fmla="*/ 5964869 w 12641071"/>
              <a:gd name="connsiteY0-18408" fmla="*/ 4795171 h 5795240"/>
              <a:gd name="connsiteX1-18409" fmla="*/ 6019264 w 12641071"/>
              <a:gd name="connsiteY1-18410" fmla="*/ 4804905 h 5795240"/>
              <a:gd name="connsiteX2-18411" fmla="*/ 6036570 w 12641071"/>
              <a:gd name="connsiteY2-18412" fmla="*/ 4807089 h 5795240"/>
              <a:gd name="connsiteX3-18413" fmla="*/ 6019265 w 12641071"/>
              <a:gd name="connsiteY3-18414" fmla="*/ 4804905 h 5795240"/>
              <a:gd name="connsiteX4-18415" fmla="*/ 5964869 w 12641071"/>
              <a:gd name="connsiteY4-18416" fmla="*/ 4795171 h 5795240"/>
              <a:gd name="connsiteX5-18417" fmla="*/ 3682364 w 12641071"/>
              <a:gd name="connsiteY5-18418" fmla="*/ 4386723 h 5795240"/>
              <a:gd name="connsiteX6-18419" fmla="*/ 3772428 w 12641071"/>
              <a:gd name="connsiteY6-18420" fmla="*/ 4402840 h 5795240"/>
              <a:gd name="connsiteX7-18421" fmla="*/ 3772428 w 12641071"/>
              <a:gd name="connsiteY7-18422" fmla="*/ 4402840 h 5795240"/>
              <a:gd name="connsiteX8-18423" fmla="*/ 3682364 w 12641071"/>
              <a:gd name="connsiteY8-18424" fmla="*/ 4386723 h 5795240"/>
              <a:gd name="connsiteX9-18425" fmla="*/ 6034389 w 12641071"/>
              <a:gd name="connsiteY9-18426" fmla="*/ 371047 h 5795240"/>
              <a:gd name="connsiteX10-18427" fmla="*/ 5912002 w 12641071"/>
              <a:gd name="connsiteY10-18428" fmla="*/ 413650 h 5795240"/>
              <a:gd name="connsiteX11-18429" fmla="*/ 6034389 w 12641071"/>
              <a:gd name="connsiteY11-18430" fmla="*/ 371047 h 5795240"/>
              <a:gd name="connsiteX12-18431" fmla="*/ 5215874 w 12641071"/>
              <a:gd name="connsiteY12-18432" fmla="*/ 0 h 5795240"/>
              <a:gd name="connsiteX13-18433" fmla="*/ 5927386 w 12641071"/>
              <a:gd name="connsiteY13-18434" fmla="*/ 255427 h 5795240"/>
              <a:gd name="connsiteX14-18435" fmla="*/ 5974443 w 12641071"/>
              <a:gd name="connsiteY14-18436" fmla="*/ 298195 h 5795240"/>
              <a:gd name="connsiteX15-18437" fmla="*/ 5974448 w 12641071"/>
              <a:gd name="connsiteY15-18438" fmla="*/ 298200 h 5795240"/>
              <a:gd name="connsiteX16-18439" fmla="*/ 6006819 w 12641071"/>
              <a:gd name="connsiteY16-18440" fmla="*/ 327622 h 5795240"/>
              <a:gd name="connsiteX17-18441" fmla="*/ 6043427 w 12641071"/>
              <a:gd name="connsiteY17-18442" fmla="*/ 367901 h 5795240"/>
              <a:gd name="connsiteX18-18443" fmla="*/ 6043429 w 12641071"/>
              <a:gd name="connsiteY18-18444" fmla="*/ 367901 h 5795240"/>
              <a:gd name="connsiteX19-18445" fmla="*/ 6079014 w 12641071"/>
              <a:gd name="connsiteY19-18446" fmla="*/ 407056 h 5795240"/>
              <a:gd name="connsiteX20-18447" fmla="*/ 6105193 w 12641071"/>
              <a:gd name="connsiteY20-18448" fmla="*/ 442067 h 5795240"/>
              <a:gd name="connsiteX21-18449" fmla="*/ 6069206 w 12641071"/>
              <a:gd name="connsiteY21-18450" fmla="*/ 409359 h 5795240"/>
              <a:gd name="connsiteX22-18451" fmla="*/ 6105193 w 12641071"/>
              <a:gd name="connsiteY22-18452" fmla="*/ 442069 h 5795240"/>
              <a:gd name="connsiteX23-18453" fmla="*/ 6143408 w 12641071"/>
              <a:gd name="connsiteY23-18454" fmla="*/ 493169 h 5795240"/>
              <a:gd name="connsiteX24-18455" fmla="*/ 6143427 w 12641071"/>
              <a:gd name="connsiteY24-18456" fmla="*/ 493200 h 5795240"/>
              <a:gd name="connsiteX25-18457" fmla="*/ 6143427 w 12641071"/>
              <a:gd name="connsiteY25-18458" fmla="*/ 493200 h 5795240"/>
              <a:gd name="connsiteX26-18459" fmla="*/ 6143408 w 12641071"/>
              <a:gd name="connsiteY26-18460" fmla="*/ 493167 h 5795240"/>
              <a:gd name="connsiteX27-18461" fmla="*/ 6105193 w 12641071"/>
              <a:gd name="connsiteY27-18462" fmla="*/ 442067 h 5795240"/>
              <a:gd name="connsiteX28-18463" fmla="*/ 6141460 w 12641071"/>
              <a:gd name="connsiteY28-18464" fmla="*/ 475027 h 5795240"/>
              <a:gd name="connsiteX29-18465" fmla="*/ 6788665 w 12641071"/>
              <a:gd name="connsiteY29-18466" fmla="*/ 707369 h 5795240"/>
              <a:gd name="connsiteX30-18467" fmla="*/ 7184710 w 12641071"/>
              <a:gd name="connsiteY30-18468" fmla="*/ 627411 h 5795240"/>
              <a:gd name="connsiteX31-18469" fmla="*/ 7264545 w 12641071"/>
              <a:gd name="connsiteY31-18470" fmla="*/ 588952 h 5795240"/>
              <a:gd name="connsiteX32-18471" fmla="*/ 7213686 w 12641071"/>
              <a:gd name="connsiteY32-18472" fmla="*/ 626983 h 5795240"/>
              <a:gd name="connsiteX33-18473" fmla="*/ 7128319 w 12641071"/>
              <a:gd name="connsiteY33-18474" fmla="*/ 705504 h 5795240"/>
              <a:gd name="connsiteX34-18475" fmla="*/ 7083110 w 12641071"/>
              <a:gd name="connsiteY34-18476" fmla="*/ 757072 h 5795240"/>
              <a:gd name="connsiteX35-18477" fmla="*/ 7083111 w 12641071"/>
              <a:gd name="connsiteY35-18478" fmla="*/ 757072 h 5795240"/>
              <a:gd name="connsiteX36-18479" fmla="*/ 7128319 w 12641071"/>
              <a:gd name="connsiteY36-18480" fmla="*/ 705506 h 5795240"/>
              <a:gd name="connsiteX37-18481" fmla="*/ 7213686 w 12641071"/>
              <a:gd name="connsiteY37-18482" fmla="*/ 626984 h 5795240"/>
              <a:gd name="connsiteX38-18483" fmla="*/ 7264545 w 12641071"/>
              <a:gd name="connsiteY38-18484" fmla="*/ 588953 h 5795240"/>
              <a:gd name="connsiteX39-18485" fmla="*/ 7273651 w 12641071"/>
              <a:gd name="connsiteY39-18486" fmla="*/ 584566 h 5795240"/>
              <a:gd name="connsiteX40-18487" fmla="*/ 7314851 w 12641071"/>
              <a:gd name="connsiteY40-18488" fmla="*/ 559537 h 5795240"/>
              <a:gd name="connsiteX41-18489" fmla="*/ 7354131 w 12641071"/>
              <a:gd name="connsiteY41-18490" fmla="*/ 565467 h 5795240"/>
              <a:gd name="connsiteX42-18491" fmla="*/ 7429608 w 12641071"/>
              <a:gd name="connsiteY42-18492" fmla="*/ 586051 h 5795240"/>
              <a:gd name="connsiteX43-18493" fmla="*/ 7429611 w 12641071"/>
              <a:gd name="connsiteY43-18494" fmla="*/ 586050 h 5795240"/>
              <a:gd name="connsiteX44-18495" fmla="*/ 7354132 w 12641071"/>
              <a:gd name="connsiteY44-18496" fmla="*/ 565465 h 5795240"/>
              <a:gd name="connsiteX45-18497" fmla="*/ 7314853 w 12641071"/>
              <a:gd name="connsiteY45-18498" fmla="*/ 559536 h 5795240"/>
              <a:gd name="connsiteX46-18499" fmla="*/ 7314851 w 12641071"/>
              <a:gd name="connsiteY46-18500" fmla="*/ 559537 h 5795240"/>
              <a:gd name="connsiteX47-18501" fmla="*/ 7314849 w 12641071"/>
              <a:gd name="connsiteY47-18502" fmla="*/ 559537 h 5795240"/>
              <a:gd name="connsiteX48-18503" fmla="*/ 7273651 w 12641071"/>
              <a:gd name="connsiteY48-18504" fmla="*/ 584565 h 5795240"/>
              <a:gd name="connsiteX49-18505" fmla="*/ 7264545 w 12641071"/>
              <a:gd name="connsiteY49-18506" fmla="*/ 588952 h 5795240"/>
              <a:gd name="connsiteX50-18507" fmla="*/ 7296407 w 12641071"/>
              <a:gd name="connsiteY50-18508" fmla="*/ 565126 h 5795240"/>
              <a:gd name="connsiteX51-18509" fmla="*/ 7307447 w 12641071"/>
              <a:gd name="connsiteY51-18510" fmla="*/ 558419 h 5795240"/>
              <a:gd name="connsiteX52-18511" fmla="*/ 7307450 w 12641071"/>
              <a:gd name="connsiteY52-18512" fmla="*/ 558419 h 5795240"/>
              <a:gd name="connsiteX53-18513" fmla="*/ 7385004 w 12641071"/>
              <a:gd name="connsiteY53-18514" fmla="*/ 511303 h 5795240"/>
              <a:gd name="connsiteX54-18515" fmla="*/ 7391626 w 12641071"/>
              <a:gd name="connsiteY54-18516" fmla="*/ 508114 h 5795240"/>
              <a:gd name="connsiteX55-18517" fmla="*/ 7391631 w 12641071"/>
              <a:gd name="connsiteY55-18518" fmla="*/ 508110 h 5795240"/>
              <a:gd name="connsiteX56-18519" fmla="*/ 7478934 w 12641071"/>
              <a:gd name="connsiteY56-18520" fmla="*/ 466053 h 5795240"/>
              <a:gd name="connsiteX57-18521" fmla="*/ 7897193 w 12641071"/>
              <a:gd name="connsiteY57-18522" fmla="*/ 381611 h 5795240"/>
              <a:gd name="connsiteX58-18523" fmla="*/ 8788216 w 12641071"/>
              <a:gd name="connsiteY58-18524" fmla="*/ 855364 h 5795240"/>
              <a:gd name="connsiteX59-18525" fmla="*/ 8832362 w 12641071"/>
              <a:gd name="connsiteY59-18526" fmla="*/ 928030 h 5795240"/>
              <a:gd name="connsiteX60-18527" fmla="*/ 8832362 w 12641071"/>
              <a:gd name="connsiteY60-18528" fmla="*/ 928033 h 5795240"/>
              <a:gd name="connsiteX61-18529" fmla="*/ 8842040 w 12641071"/>
              <a:gd name="connsiteY61-18530" fmla="*/ 943961 h 5795240"/>
              <a:gd name="connsiteX62-18531" fmla="*/ 8856144 w 12641071"/>
              <a:gd name="connsiteY62-18532" fmla="*/ 973241 h 5795240"/>
              <a:gd name="connsiteX63-18533" fmla="*/ 8856145 w 12641071"/>
              <a:gd name="connsiteY63-18534" fmla="*/ 973241 h 5795240"/>
              <a:gd name="connsiteX64-18535" fmla="*/ 8878117 w 12641071"/>
              <a:gd name="connsiteY64-18536" fmla="*/ 1018851 h 5795240"/>
              <a:gd name="connsiteX65-18537" fmla="*/ 8877719 w 12641071"/>
              <a:gd name="connsiteY65-18538" fmla="*/ 1018369 h 5795240"/>
              <a:gd name="connsiteX66-18539" fmla="*/ 8853250 w 12641071"/>
              <a:gd name="connsiteY66-18540" fmla="*/ 973288 h 5795240"/>
              <a:gd name="connsiteX67-18541" fmla="*/ 8853249 w 12641071"/>
              <a:gd name="connsiteY67-18542" fmla="*/ 973288 h 5795240"/>
              <a:gd name="connsiteX68-18543" fmla="*/ 8853248 w 12641071"/>
              <a:gd name="connsiteY68-18544" fmla="*/ 973287 h 5795240"/>
              <a:gd name="connsiteX69-18545" fmla="*/ 8849677 w 12641071"/>
              <a:gd name="connsiteY69-18546" fmla="*/ 973341 h 5795240"/>
              <a:gd name="connsiteX70-18547" fmla="*/ 8641543 w 12641071"/>
              <a:gd name="connsiteY70-18548" fmla="*/ 916577 h 5795240"/>
              <a:gd name="connsiteX71-18549" fmla="*/ 8641545 w 12641071"/>
              <a:gd name="connsiteY71-18550" fmla="*/ 916580 h 5795240"/>
              <a:gd name="connsiteX72-18551" fmla="*/ 8849676 w 12641071"/>
              <a:gd name="connsiteY72-18552" fmla="*/ 973343 h 5795240"/>
              <a:gd name="connsiteX73-18553" fmla="*/ 8853248 w 12641071"/>
              <a:gd name="connsiteY73-18554" fmla="*/ 973288 h 5795240"/>
              <a:gd name="connsiteX74-18555" fmla="*/ 8877719 w 12641071"/>
              <a:gd name="connsiteY74-18556" fmla="*/ 1018371 h 5795240"/>
              <a:gd name="connsiteX75-18557" fmla="*/ 8878116 w 12641071"/>
              <a:gd name="connsiteY75-18558" fmla="*/ 1018851 h 5795240"/>
              <a:gd name="connsiteX76-18559" fmla="*/ 8887288 w 12641071"/>
              <a:gd name="connsiteY76-18560" fmla="*/ 1037892 h 5795240"/>
              <a:gd name="connsiteX77-18561" fmla="*/ 8949899 w 12641071"/>
              <a:gd name="connsiteY77-18562" fmla="*/ 1239592 h 5795240"/>
              <a:gd name="connsiteX78-18563" fmla="*/ 8968437 w 12641071"/>
              <a:gd name="connsiteY78-18564" fmla="*/ 1423482 h 5795240"/>
              <a:gd name="connsiteX79-18565" fmla="*/ 8949899 w 12641071"/>
              <a:gd name="connsiteY79-18566" fmla="*/ 1239591 h 5795240"/>
              <a:gd name="connsiteX80-18567" fmla="*/ 8887288 w 12641071"/>
              <a:gd name="connsiteY80-18568" fmla="*/ 1037890 h 5795240"/>
              <a:gd name="connsiteX81-18569" fmla="*/ 8878116 w 12641071"/>
              <a:gd name="connsiteY81-18570" fmla="*/ 1018851 h 5795240"/>
              <a:gd name="connsiteX82-18571" fmla="*/ 8931285 w 12641071"/>
              <a:gd name="connsiteY82-18572" fmla="*/ 1083292 h 5795240"/>
              <a:gd name="connsiteX83-18573" fmla="*/ 9241478 w 12641071"/>
              <a:gd name="connsiteY83-18574" fmla="*/ 1211778 h 5795240"/>
              <a:gd name="connsiteX84-18575" fmla="*/ 9605238 w 12641071"/>
              <a:gd name="connsiteY84-18576" fmla="*/ 1018369 h 5795240"/>
              <a:gd name="connsiteX85-18577" fmla="*/ 9636247 w 12641071"/>
              <a:gd name="connsiteY85-18578" fmla="*/ 961241 h 5795240"/>
              <a:gd name="connsiteX86-18579" fmla="*/ 9641995 w 12641071"/>
              <a:gd name="connsiteY86-18580" fmla="*/ 961152 h 5795240"/>
              <a:gd name="connsiteX87-18581" fmla="*/ 9584939 w 12641071"/>
              <a:gd name="connsiteY87-18582" fmla="*/ 1079594 h 5795240"/>
              <a:gd name="connsiteX88-18583" fmla="*/ 9546257 w 12641071"/>
              <a:gd name="connsiteY88-18584" fmla="*/ 1204206 h 5795240"/>
              <a:gd name="connsiteX89-18585" fmla="*/ 9584939 w 12641071"/>
              <a:gd name="connsiteY89-18586" fmla="*/ 1079596 h 5795240"/>
              <a:gd name="connsiteX90-18587" fmla="*/ 9641995 w 12641071"/>
              <a:gd name="connsiteY90-18588" fmla="*/ 961153 h 5795240"/>
              <a:gd name="connsiteX91-18589" fmla="*/ 9653069 w 12641071"/>
              <a:gd name="connsiteY91-18590" fmla="*/ 960983 h 5795240"/>
              <a:gd name="connsiteX92-18591" fmla="*/ 9801564 w 12641071"/>
              <a:gd name="connsiteY92-18592" fmla="*/ 1196828 h 5795240"/>
              <a:gd name="connsiteX93-18593" fmla="*/ 9801566 w 12641071"/>
              <a:gd name="connsiteY93-18594" fmla="*/ 1196828 h 5795240"/>
              <a:gd name="connsiteX94-18595" fmla="*/ 9653070 w 12641071"/>
              <a:gd name="connsiteY94-18596" fmla="*/ 960982 h 5795240"/>
              <a:gd name="connsiteX95-18597" fmla="*/ 9641996 w 12641071"/>
              <a:gd name="connsiteY95-18598" fmla="*/ 961152 h 5795240"/>
              <a:gd name="connsiteX96-18599" fmla="*/ 9651917 w 12641071"/>
              <a:gd name="connsiteY96-18600" fmla="*/ 940556 h 5795240"/>
              <a:gd name="connsiteX97-18601" fmla="*/ 11050508 w 12641071"/>
              <a:gd name="connsiteY97-18602" fmla="*/ 108150 h 5795240"/>
              <a:gd name="connsiteX98-18603" fmla="*/ 12641071 w 12641071"/>
              <a:gd name="connsiteY98-18604" fmla="*/ 1698711 h 5795240"/>
              <a:gd name="connsiteX99-18605" fmla="*/ 11371062 w 12641071"/>
              <a:gd name="connsiteY99-18606" fmla="*/ 3256960 h 5795240"/>
              <a:gd name="connsiteX100-18607" fmla="*/ 11215953 w 12641071"/>
              <a:gd name="connsiteY100-18608" fmla="*/ 3280632 h 5795240"/>
              <a:gd name="connsiteX101-18609" fmla="*/ 11142318 w 12641071"/>
              <a:gd name="connsiteY101-18610" fmla="*/ 3276914 h 5795240"/>
              <a:gd name="connsiteX102-18611" fmla="*/ 11215952 w 12641071"/>
              <a:gd name="connsiteY102-18612" fmla="*/ 3280632 h 5795240"/>
              <a:gd name="connsiteX103-18613" fmla="*/ 11213133 w 12641071"/>
              <a:gd name="connsiteY103-18614" fmla="*/ 3281062 h 5795240"/>
              <a:gd name="connsiteX104-18615" fmla="*/ 11116921 w 12641071"/>
              <a:gd name="connsiteY104-18616" fmla="*/ 3285921 h 5795240"/>
              <a:gd name="connsiteX105-18617" fmla="*/ 11050507 w 12641071"/>
              <a:gd name="connsiteY105-18618" fmla="*/ 3289274 h 5795240"/>
              <a:gd name="connsiteX106-18619" fmla="*/ 11006292 w 12641071"/>
              <a:gd name="connsiteY106-18620" fmla="*/ 3287041 h 5795240"/>
              <a:gd name="connsiteX107-18621" fmla="*/ 10937101 w 12641071"/>
              <a:gd name="connsiteY107-18622" fmla="*/ 3297601 h 5795240"/>
              <a:gd name="connsiteX108-18623" fmla="*/ 10144740 w 12641071"/>
              <a:gd name="connsiteY108-18624" fmla="*/ 4089962 h 5795240"/>
              <a:gd name="connsiteX109-18625" fmla="*/ 10130374 w 12641071"/>
              <a:gd name="connsiteY109-18626" fmla="*/ 4184101 h 5795240"/>
              <a:gd name="connsiteX110-18627" fmla="*/ 10130375 w 12641071"/>
              <a:gd name="connsiteY110-18628" fmla="*/ 4184103 h 5795240"/>
              <a:gd name="connsiteX111-18629" fmla="*/ 10130656 w 12641071"/>
              <a:gd name="connsiteY111-18630" fmla="*/ 4185950 h 5795240"/>
              <a:gd name="connsiteX112-18631" fmla="*/ 10138194 w 12641071"/>
              <a:gd name="connsiteY112-18632" fmla="*/ 4335228 h 5795240"/>
              <a:gd name="connsiteX113-18633" fmla="*/ 10137710 w 12641071"/>
              <a:gd name="connsiteY113-18634" fmla="*/ 4344822 h 5795240"/>
              <a:gd name="connsiteX114-18635" fmla="*/ 10133555 w 12641071"/>
              <a:gd name="connsiteY114-18636" fmla="*/ 4427096 h 5795240"/>
              <a:gd name="connsiteX115-18637" fmla="*/ 10129312 w 12641071"/>
              <a:gd name="connsiteY115-18638" fmla="*/ 4399289 h 5795240"/>
              <a:gd name="connsiteX116-18639" fmla="*/ 10126797 w 12641071"/>
              <a:gd name="connsiteY116-18640" fmla="*/ 4349498 h 5795240"/>
              <a:gd name="connsiteX117-18641" fmla="*/ 10126796 w 12641071"/>
              <a:gd name="connsiteY117-18642" fmla="*/ 4349498 h 5795240"/>
              <a:gd name="connsiteX118-18643" fmla="*/ 10129311 w 12641071"/>
              <a:gd name="connsiteY118-18644" fmla="*/ 4399289 h 5795240"/>
              <a:gd name="connsiteX119-18645" fmla="*/ 10133554 w 12641071"/>
              <a:gd name="connsiteY119-18646" fmla="*/ 4427096 h 5795240"/>
              <a:gd name="connsiteX120-18647" fmla="*/ 10130656 w 12641071"/>
              <a:gd name="connsiteY120-18648" fmla="*/ 4484506 h 5795240"/>
              <a:gd name="connsiteX121-18649" fmla="*/ 8678182 w 12641071"/>
              <a:gd name="connsiteY121-18650" fmla="*/ 5795240 h 5795240"/>
              <a:gd name="connsiteX122-18651" fmla="*/ 7467518 w 12641071"/>
              <a:gd name="connsiteY122-18652" fmla="*/ 5151535 h 5795240"/>
              <a:gd name="connsiteX123-18653" fmla="*/ 7419945 w 12641071"/>
              <a:gd name="connsiteY123-18654" fmla="*/ 5073228 h 5795240"/>
              <a:gd name="connsiteX124-18655" fmla="*/ 7394386 w 12641071"/>
              <a:gd name="connsiteY124-18656" fmla="*/ 5031156 h 5795240"/>
              <a:gd name="connsiteX125-18657" fmla="*/ 7367299 w 12641071"/>
              <a:gd name="connsiteY125-18658" fmla="*/ 4974928 h 5795240"/>
              <a:gd name="connsiteX126-18659" fmla="*/ 7332905 w 12641071"/>
              <a:gd name="connsiteY126-18660" fmla="*/ 4903531 h 5795240"/>
              <a:gd name="connsiteX127-18661" fmla="*/ 7320958 w 12641071"/>
              <a:gd name="connsiteY127-18662" fmla="*/ 4870887 h 5795240"/>
              <a:gd name="connsiteX128-18663" fmla="*/ 7322174 w 12641071"/>
              <a:gd name="connsiteY128-18664" fmla="*/ 4872361 h 5795240"/>
              <a:gd name="connsiteX129-18665" fmla="*/ 7362630 w 12641071"/>
              <a:gd name="connsiteY129-18666" fmla="*/ 4938954 h 5795240"/>
              <a:gd name="connsiteX130-18667" fmla="*/ 7380779 w 12641071"/>
              <a:gd name="connsiteY130-18668" fmla="*/ 4976628 h 5795240"/>
              <a:gd name="connsiteX131-18669" fmla="*/ 7391210 w 12641071"/>
              <a:gd name="connsiteY131-18670" fmla="*/ 4977944 h 5795240"/>
              <a:gd name="connsiteX132-18671" fmla="*/ 7380780 w 12641071"/>
              <a:gd name="connsiteY132-18672" fmla="*/ 4976628 h 5795240"/>
              <a:gd name="connsiteX133-18673" fmla="*/ 7362631 w 12641071"/>
              <a:gd name="connsiteY133-18674" fmla="*/ 4938954 h 5795240"/>
              <a:gd name="connsiteX134-18675" fmla="*/ 7322175 w 12641071"/>
              <a:gd name="connsiteY134-18676" fmla="*/ 4872361 h 5795240"/>
              <a:gd name="connsiteX135-18677" fmla="*/ 7320959 w 12641071"/>
              <a:gd name="connsiteY135-18678" fmla="*/ 4870887 h 5795240"/>
              <a:gd name="connsiteX136-18679" fmla="*/ 7283811 w 12641071"/>
              <a:gd name="connsiteY136-18680" fmla="*/ 4769391 h 5795240"/>
              <a:gd name="connsiteX137-18681" fmla="*/ 7272112 w 12641071"/>
              <a:gd name="connsiteY137-18682" fmla="*/ 4718630 h 5795240"/>
              <a:gd name="connsiteX138-18683" fmla="*/ 7272111 w 12641071"/>
              <a:gd name="connsiteY138-18684" fmla="*/ 4718630 h 5795240"/>
              <a:gd name="connsiteX139-18685" fmla="*/ 7283810 w 12641071"/>
              <a:gd name="connsiteY139-18686" fmla="*/ 4769391 h 5795240"/>
              <a:gd name="connsiteX140-18687" fmla="*/ 7320958 w 12641071"/>
              <a:gd name="connsiteY140-18688" fmla="*/ 4870887 h 5795240"/>
              <a:gd name="connsiteX141-18689" fmla="*/ 7223551 w 12641071"/>
              <a:gd name="connsiteY141-18690" fmla="*/ 4752829 h 5795240"/>
              <a:gd name="connsiteX142-18691" fmla="*/ 6652445 w 12641071"/>
              <a:gd name="connsiteY142-18692" fmla="*/ 4516269 h 5795240"/>
              <a:gd name="connsiteX143-18693" fmla="*/ 6200873 w 12641071"/>
              <a:gd name="connsiteY143-18694" fmla="*/ 4654206 h 5795240"/>
              <a:gd name="connsiteX144-18695" fmla="*/ 6088813 w 12641071"/>
              <a:gd name="connsiteY144-18696" fmla="*/ 4746663 h 5795240"/>
              <a:gd name="connsiteX145-18697" fmla="*/ 6043019 w 12641071"/>
              <a:gd name="connsiteY145-18698" fmla="*/ 4807902 h 5795240"/>
              <a:gd name="connsiteX146-18699" fmla="*/ 6043021 w 12641071"/>
              <a:gd name="connsiteY146-18700" fmla="*/ 4807902 h 5795240"/>
              <a:gd name="connsiteX147-18701" fmla="*/ 6023271 w 12641071"/>
              <a:gd name="connsiteY147-18702" fmla="*/ 4834312 h 5795240"/>
              <a:gd name="connsiteX148-18703" fmla="*/ 5970678 w 12641071"/>
              <a:gd name="connsiteY148-18704" fmla="*/ 4892181 h 5795240"/>
              <a:gd name="connsiteX149-18705" fmla="*/ 5982717 w 12641071"/>
              <a:gd name="connsiteY149-18706" fmla="*/ 4872361 h 5795240"/>
              <a:gd name="connsiteX150-18707" fmla="*/ 5970675 w 12641071"/>
              <a:gd name="connsiteY150-18708" fmla="*/ 4892181 h 5795240"/>
              <a:gd name="connsiteX151-18709" fmla="*/ 5935320 w 12641071"/>
              <a:gd name="connsiteY151-18710" fmla="*/ 4931081 h 5795240"/>
              <a:gd name="connsiteX152-18711" fmla="*/ 4971763 w 12641071"/>
              <a:gd name="connsiteY152-18712" fmla="*/ 5330200 h 5795240"/>
              <a:gd name="connsiteX153-18713" fmla="*/ 3716172 w 12641071"/>
              <a:gd name="connsiteY153-18714" fmla="*/ 4497938 h 5795240"/>
              <a:gd name="connsiteX154-18715" fmla="*/ 3710773 w 12641071"/>
              <a:gd name="connsiteY154-18716" fmla="*/ 4483182 h 5795240"/>
              <a:gd name="connsiteX155-18717" fmla="*/ 3710773 w 12641071"/>
              <a:gd name="connsiteY155-18718" fmla="*/ 4483181 h 5795240"/>
              <a:gd name="connsiteX156-18719" fmla="*/ 3674984 w 12641071"/>
              <a:gd name="connsiteY156-18720" fmla="*/ 4385402 h 5795240"/>
              <a:gd name="connsiteX157-18721" fmla="*/ 3670349 w 12641071"/>
              <a:gd name="connsiteY157-18722" fmla="*/ 4372742 h 5795240"/>
              <a:gd name="connsiteX158-18723" fmla="*/ 3659438 w 12641071"/>
              <a:gd name="connsiteY158-18724" fmla="*/ 4330309 h 5795240"/>
              <a:gd name="connsiteX159-18725" fmla="*/ 3672084 w 12641071"/>
              <a:gd name="connsiteY159-18726" fmla="*/ 4353606 h 5795240"/>
              <a:gd name="connsiteX160-18727" fmla="*/ 3659440 w 12641071"/>
              <a:gd name="connsiteY160-18728" fmla="*/ 4330309 h 5795240"/>
              <a:gd name="connsiteX161-18729" fmla="*/ 3613217 w 12641071"/>
              <a:gd name="connsiteY161-18730" fmla="*/ 4245153 h 5795240"/>
              <a:gd name="connsiteX162-18731" fmla="*/ 3083792 w 12641071"/>
              <a:gd name="connsiteY162-18732" fmla="*/ 3963660 h 5795240"/>
              <a:gd name="connsiteX163-18733" fmla="*/ 2835272 w 12641071"/>
              <a:gd name="connsiteY163-18734" fmla="*/ 4013833 h 5795240"/>
              <a:gd name="connsiteX164-18735" fmla="*/ 2820214 w 12641071"/>
              <a:gd name="connsiteY164-18736" fmla="*/ 4022007 h 5795240"/>
              <a:gd name="connsiteX165-18737" fmla="*/ 2820212 w 12641071"/>
              <a:gd name="connsiteY165-18738" fmla="*/ 4022008 h 5795240"/>
              <a:gd name="connsiteX166-18739" fmla="*/ 2820206 w 12641071"/>
              <a:gd name="connsiteY166-18740" fmla="*/ 4022011 h 5795240"/>
              <a:gd name="connsiteX167-18741" fmla="*/ 2813481 w 12641071"/>
              <a:gd name="connsiteY167-18742" fmla="*/ 4027041 h 5795240"/>
              <a:gd name="connsiteX168-18743" fmla="*/ 2762875 w 12641071"/>
              <a:gd name="connsiteY168-18744" fmla="*/ 4057784 h 5795240"/>
              <a:gd name="connsiteX169-18745" fmla="*/ 2762878 w 12641071"/>
              <a:gd name="connsiteY169-18746" fmla="*/ 4057784 h 5795240"/>
              <a:gd name="connsiteX170-18747" fmla="*/ 2694694 w 12641071"/>
              <a:gd name="connsiteY170-18748" fmla="*/ 4099208 h 5795240"/>
              <a:gd name="connsiteX171-18749" fmla="*/ 2726822 w 12641071"/>
              <a:gd name="connsiteY171-18750" fmla="*/ 4072700 h 5795240"/>
              <a:gd name="connsiteX172-18751" fmla="*/ 2757719 w 12641071"/>
              <a:gd name="connsiteY172-18752" fmla="*/ 4055929 h 5795240"/>
              <a:gd name="connsiteX173-18753" fmla="*/ 2757718 w 12641071"/>
              <a:gd name="connsiteY173-18754" fmla="*/ 4055928 h 5795240"/>
              <a:gd name="connsiteX174-18755" fmla="*/ 2726820 w 12641071"/>
              <a:gd name="connsiteY174-18756" fmla="*/ 4072700 h 5795240"/>
              <a:gd name="connsiteX175-18757" fmla="*/ 2694692 w 12641071"/>
              <a:gd name="connsiteY175-18758" fmla="*/ 4099208 h 5795240"/>
              <a:gd name="connsiteX176-18759" fmla="*/ 2664698 w 12641071"/>
              <a:gd name="connsiteY176-18760" fmla="*/ 4117431 h 5795240"/>
              <a:gd name="connsiteX177-18761" fmla="*/ 1804544 w 12641071"/>
              <a:gd name="connsiteY177-18762" fmla="*/ 4335229 h 5795240"/>
              <a:gd name="connsiteX178-18763" fmla="*/ 0 w 12641071"/>
              <a:gd name="connsiteY178-18764" fmla="*/ 2530685 h 5795240"/>
              <a:gd name="connsiteX179-18765" fmla="*/ 1804544 w 12641071"/>
              <a:gd name="connsiteY179-18766" fmla="*/ 726143 h 5795240"/>
              <a:gd name="connsiteX180-18767" fmla="*/ 3080549 w 12641071"/>
              <a:gd name="connsiteY180-18768" fmla="*/ 1254682 h 5795240"/>
              <a:gd name="connsiteX181-18769" fmla="*/ 3268676 w 12641071"/>
              <a:gd name="connsiteY181-18770" fmla="*/ 1461167 h 5795240"/>
              <a:gd name="connsiteX182-18771" fmla="*/ 3565826 w 12641071"/>
              <a:gd name="connsiteY182-18772" fmla="*/ 1551935 h 5795240"/>
              <a:gd name="connsiteX183-18773" fmla="*/ 4086504 w 12641071"/>
              <a:gd name="connsiteY183-18774" fmla="*/ 1127574 h 5795240"/>
              <a:gd name="connsiteX184-18775" fmla="*/ 4103078 w 12641071"/>
              <a:gd name="connsiteY184-18776" fmla="*/ 1004204 h 5795240"/>
              <a:gd name="connsiteX185-18777" fmla="*/ 5215874 w 12641071"/>
              <a:gd name="connsiteY185-18778" fmla="*/ 0 h 5795240"/>
              <a:gd name="connsiteX0-18779" fmla="*/ 5964869 w 12641071"/>
              <a:gd name="connsiteY0-18780" fmla="*/ 4795171 h 5795240"/>
              <a:gd name="connsiteX1-18781" fmla="*/ 6019264 w 12641071"/>
              <a:gd name="connsiteY1-18782" fmla="*/ 4804905 h 5795240"/>
              <a:gd name="connsiteX2-18783" fmla="*/ 6036570 w 12641071"/>
              <a:gd name="connsiteY2-18784" fmla="*/ 4807089 h 5795240"/>
              <a:gd name="connsiteX3-18785" fmla="*/ 6019265 w 12641071"/>
              <a:gd name="connsiteY3-18786" fmla="*/ 4804905 h 5795240"/>
              <a:gd name="connsiteX4-18787" fmla="*/ 5964869 w 12641071"/>
              <a:gd name="connsiteY4-18788" fmla="*/ 4795171 h 5795240"/>
              <a:gd name="connsiteX5-18789" fmla="*/ 3682364 w 12641071"/>
              <a:gd name="connsiteY5-18790" fmla="*/ 4386723 h 5795240"/>
              <a:gd name="connsiteX6-18791" fmla="*/ 3772428 w 12641071"/>
              <a:gd name="connsiteY6-18792" fmla="*/ 4402840 h 5795240"/>
              <a:gd name="connsiteX7-18793" fmla="*/ 3772428 w 12641071"/>
              <a:gd name="connsiteY7-18794" fmla="*/ 4402840 h 5795240"/>
              <a:gd name="connsiteX8-18795" fmla="*/ 3682364 w 12641071"/>
              <a:gd name="connsiteY8-18796" fmla="*/ 4386723 h 5795240"/>
              <a:gd name="connsiteX9-18797" fmla="*/ 5215874 w 12641071"/>
              <a:gd name="connsiteY9-18798" fmla="*/ 0 h 5795240"/>
              <a:gd name="connsiteX10-18799" fmla="*/ 5927386 w 12641071"/>
              <a:gd name="connsiteY10-18800" fmla="*/ 255427 h 5795240"/>
              <a:gd name="connsiteX11-18801" fmla="*/ 5974443 w 12641071"/>
              <a:gd name="connsiteY11-18802" fmla="*/ 298195 h 5795240"/>
              <a:gd name="connsiteX12-18803" fmla="*/ 5974448 w 12641071"/>
              <a:gd name="connsiteY12-18804" fmla="*/ 298200 h 5795240"/>
              <a:gd name="connsiteX13-18805" fmla="*/ 6006819 w 12641071"/>
              <a:gd name="connsiteY13-18806" fmla="*/ 327622 h 5795240"/>
              <a:gd name="connsiteX14-18807" fmla="*/ 6043427 w 12641071"/>
              <a:gd name="connsiteY14-18808" fmla="*/ 367901 h 5795240"/>
              <a:gd name="connsiteX15-18809" fmla="*/ 6043429 w 12641071"/>
              <a:gd name="connsiteY15-18810" fmla="*/ 367901 h 5795240"/>
              <a:gd name="connsiteX16-18811" fmla="*/ 6079014 w 12641071"/>
              <a:gd name="connsiteY16-18812" fmla="*/ 407056 h 5795240"/>
              <a:gd name="connsiteX17-18813" fmla="*/ 6105193 w 12641071"/>
              <a:gd name="connsiteY17-18814" fmla="*/ 442067 h 5795240"/>
              <a:gd name="connsiteX18-18815" fmla="*/ 6069206 w 12641071"/>
              <a:gd name="connsiteY18-18816" fmla="*/ 409359 h 5795240"/>
              <a:gd name="connsiteX19-18817" fmla="*/ 6105193 w 12641071"/>
              <a:gd name="connsiteY19-18818" fmla="*/ 442069 h 5795240"/>
              <a:gd name="connsiteX20-18819" fmla="*/ 6143408 w 12641071"/>
              <a:gd name="connsiteY20-18820" fmla="*/ 493169 h 5795240"/>
              <a:gd name="connsiteX21-18821" fmla="*/ 6143427 w 12641071"/>
              <a:gd name="connsiteY21-18822" fmla="*/ 493200 h 5795240"/>
              <a:gd name="connsiteX22-18823" fmla="*/ 6143427 w 12641071"/>
              <a:gd name="connsiteY22-18824" fmla="*/ 493200 h 5795240"/>
              <a:gd name="connsiteX23-18825" fmla="*/ 6143408 w 12641071"/>
              <a:gd name="connsiteY23-18826" fmla="*/ 493167 h 5795240"/>
              <a:gd name="connsiteX24-18827" fmla="*/ 6105193 w 12641071"/>
              <a:gd name="connsiteY24-18828" fmla="*/ 442067 h 5795240"/>
              <a:gd name="connsiteX25-18829" fmla="*/ 6141460 w 12641071"/>
              <a:gd name="connsiteY25-18830" fmla="*/ 475027 h 5795240"/>
              <a:gd name="connsiteX26-18831" fmla="*/ 6788665 w 12641071"/>
              <a:gd name="connsiteY26-18832" fmla="*/ 707369 h 5795240"/>
              <a:gd name="connsiteX27-18833" fmla="*/ 7184710 w 12641071"/>
              <a:gd name="connsiteY27-18834" fmla="*/ 627411 h 5795240"/>
              <a:gd name="connsiteX28-18835" fmla="*/ 7264545 w 12641071"/>
              <a:gd name="connsiteY28-18836" fmla="*/ 588952 h 5795240"/>
              <a:gd name="connsiteX29-18837" fmla="*/ 7213686 w 12641071"/>
              <a:gd name="connsiteY29-18838" fmla="*/ 626983 h 5795240"/>
              <a:gd name="connsiteX30-18839" fmla="*/ 7128319 w 12641071"/>
              <a:gd name="connsiteY30-18840" fmla="*/ 705504 h 5795240"/>
              <a:gd name="connsiteX31-18841" fmla="*/ 7083110 w 12641071"/>
              <a:gd name="connsiteY31-18842" fmla="*/ 757072 h 5795240"/>
              <a:gd name="connsiteX32-18843" fmla="*/ 7083111 w 12641071"/>
              <a:gd name="connsiteY32-18844" fmla="*/ 757072 h 5795240"/>
              <a:gd name="connsiteX33-18845" fmla="*/ 7128319 w 12641071"/>
              <a:gd name="connsiteY33-18846" fmla="*/ 705506 h 5795240"/>
              <a:gd name="connsiteX34-18847" fmla="*/ 7213686 w 12641071"/>
              <a:gd name="connsiteY34-18848" fmla="*/ 626984 h 5795240"/>
              <a:gd name="connsiteX35-18849" fmla="*/ 7264545 w 12641071"/>
              <a:gd name="connsiteY35-18850" fmla="*/ 588953 h 5795240"/>
              <a:gd name="connsiteX36-18851" fmla="*/ 7273651 w 12641071"/>
              <a:gd name="connsiteY36-18852" fmla="*/ 584566 h 5795240"/>
              <a:gd name="connsiteX37-18853" fmla="*/ 7314851 w 12641071"/>
              <a:gd name="connsiteY37-18854" fmla="*/ 559537 h 5795240"/>
              <a:gd name="connsiteX38-18855" fmla="*/ 7354131 w 12641071"/>
              <a:gd name="connsiteY38-18856" fmla="*/ 565467 h 5795240"/>
              <a:gd name="connsiteX39-18857" fmla="*/ 7429608 w 12641071"/>
              <a:gd name="connsiteY39-18858" fmla="*/ 586051 h 5795240"/>
              <a:gd name="connsiteX40-18859" fmla="*/ 7429611 w 12641071"/>
              <a:gd name="connsiteY40-18860" fmla="*/ 586050 h 5795240"/>
              <a:gd name="connsiteX41-18861" fmla="*/ 7354132 w 12641071"/>
              <a:gd name="connsiteY41-18862" fmla="*/ 565465 h 5795240"/>
              <a:gd name="connsiteX42-18863" fmla="*/ 7314853 w 12641071"/>
              <a:gd name="connsiteY42-18864" fmla="*/ 559536 h 5795240"/>
              <a:gd name="connsiteX43-18865" fmla="*/ 7314851 w 12641071"/>
              <a:gd name="connsiteY43-18866" fmla="*/ 559537 h 5795240"/>
              <a:gd name="connsiteX44-18867" fmla="*/ 7314849 w 12641071"/>
              <a:gd name="connsiteY44-18868" fmla="*/ 559537 h 5795240"/>
              <a:gd name="connsiteX45-18869" fmla="*/ 7273651 w 12641071"/>
              <a:gd name="connsiteY45-18870" fmla="*/ 584565 h 5795240"/>
              <a:gd name="connsiteX46-18871" fmla="*/ 7264545 w 12641071"/>
              <a:gd name="connsiteY46-18872" fmla="*/ 588952 h 5795240"/>
              <a:gd name="connsiteX47-18873" fmla="*/ 7296407 w 12641071"/>
              <a:gd name="connsiteY47-18874" fmla="*/ 565126 h 5795240"/>
              <a:gd name="connsiteX48-18875" fmla="*/ 7307447 w 12641071"/>
              <a:gd name="connsiteY48-18876" fmla="*/ 558419 h 5795240"/>
              <a:gd name="connsiteX49-18877" fmla="*/ 7307450 w 12641071"/>
              <a:gd name="connsiteY49-18878" fmla="*/ 558419 h 5795240"/>
              <a:gd name="connsiteX50-18879" fmla="*/ 7385004 w 12641071"/>
              <a:gd name="connsiteY50-18880" fmla="*/ 511303 h 5795240"/>
              <a:gd name="connsiteX51-18881" fmla="*/ 7391626 w 12641071"/>
              <a:gd name="connsiteY51-18882" fmla="*/ 508114 h 5795240"/>
              <a:gd name="connsiteX52-18883" fmla="*/ 7391631 w 12641071"/>
              <a:gd name="connsiteY52-18884" fmla="*/ 508110 h 5795240"/>
              <a:gd name="connsiteX53-18885" fmla="*/ 7478934 w 12641071"/>
              <a:gd name="connsiteY53-18886" fmla="*/ 466053 h 5795240"/>
              <a:gd name="connsiteX54-18887" fmla="*/ 7897193 w 12641071"/>
              <a:gd name="connsiteY54-18888" fmla="*/ 381611 h 5795240"/>
              <a:gd name="connsiteX55-18889" fmla="*/ 8788216 w 12641071"/>
              <a:gd name="connsiteY55-18890" fmla="*/ 855364 h 5795240"/>
              <a:gd name="connsiteX56-18891" fmla="*/ 8832362 w 12641071"/>
              <a:gd name="connsiteY56-18892" fmla="*/ 928030 h 5795240"/>
              <a:gd name="connsiteX57-18893" fmla="*/ 8832362 w 12641071"/>
              <a:gd name="connsiteY57-18894" fmla="*/ 928033 h 5795240"/>
              <a:gd name="connsiteX58-18895" fmla="*/ 8842040 w 12641071"/>
              <a:gd name="connsiteY58-18896" fmla="*/ 943961 h 5795240"/>
              <a:gd name="connsiteX59-18897" fmla="*/ 8856144 w 12641071"/>
              <a:gd name="connsiteY59-18898" fmla="*/ 973241 h 5795240"/>
              <a:gd name="connsiteX60-18899" fmla="*/ 8856145 w 12641071"/>
              <a:gd name="connsiteY60-18900" fmla="*/ 973241 h 5795240"/>
              <a:gd name="connsiteX61-18901" fmla="*/ 8878117 w 12641071"/>
              <a:gd name="connsiteY61-18902" fmla="*/ 1018851 h 5795240"/>
              <a:gd name="connsiteX62-18903" fmla="*/ 8877719 w 12641071"/>
              <a:gd name="connsiteY62-18904" fmla="*/ 1018369 h 5795240"/>
              <a:gd name="connsiteX63-18905" fmla="*/ 8853250 w 12641071"/>
              <a:gd name="connsiteY63-18906" fmla="*/ 973288 h 5795240"/>
              <a:gd name="connsiteX64-18907" fmla="*/ 8853249 w 12641071"/>
              <a:gd name="connsiteY64-18908" fmla="*/ 973288 h 5795240"/>
              <a:gd name="connsiteX65-18909" fmla="*/ 8853248 w 12641071"/>
              <a:gd name="connsiteY65-18910" fmla="*/ 973287 h 5795240"/>
              <a:gd name="connsiteX66-18911" fmla="*/ 8849677 w 12641071"/>
              <a:gd name="connsiteY66-18912" fmla="*/ 973341 h 5795240"/>
              <a:gd name="connsiteX67-18913" fmla="*/ 8641543 w 12641071"/>
              <a:gd name="connsiteY67-18914" fmla="*/ 916577 h 5795240"/>
              <a:gd name="connsiteX68-18915" fmla="*/ 8641545 w 12641071"/>
              <a:gd name="connsiteY68-18916" fmla="*/ 916580 h 5795240"/>
              <a:gd name="connsiteX69-18917" fmla="*/ 8849676 w 12641071"/>
              <a:gd name="connsiteY69-18918" fmla="*/ 973343 h 5795240"/>
              <a:gd name="connsiteX70-18919" fmla="*/ 8853248 w 12641071"/>
              <a:gd name="connsiteY70-18920" fmla="*/ 973288 h 5795240"/>
              <a:gd name="connsiteX71-18921" fmla="*/ 8877719 w 12641071"/>
              <a:gd name="connsiteY71-18922" fmla="*/ 1018371 h 5795240"/>
              <a:gd name="connsiteX72-18923" fmla="*/ 8878116 w 12641071"/>
              <a:gd name="connsiteY72-18924" fmla="*/ 1018851 h 5795240"/>
              <a:gd name="connsiteX73-18925" fmla="*/ 8887288 w 12641071"/>
              <a:gd name="connsiteY73-18926" fmla="*/ 1037892 h 5795240"/>
              <a:gd name="connsiteX74-18927" fmla="*/ 8949899 w 12641071"/>
              <a:gd name="connsiteY74-18928" fmla="*/ 1239592 h 5795240"/>
              <a:gd name="connsiteX75-18929" fmla="*/ 8968437 w 12641071"/>
              <a:gd name="connsiteY75-18930" fmla="*/ 1423482 h 5795240"/>
              <a:gd name="connsiteX76-18931" fmla="*/ 8949899 w 12641071"/>
              <a:gd name="connsiteY76-18932" fmla="*/ 1239591 h 5795240"/>
              <a:gd name="connsiteX77-18933" fmla="*/ 8887288 w 12641071"/>
              <a:gd name="connsiteY77-18934" fmla="*/ 1037890 h 5795240"/>
              <a:gd name="connsiteX78-18935" fmla="*/ 8878116 w 12641071"/>
              <a:gd name="connsiteY78-18936" fmla="*/ 1018851 h 5795240"/>
              <a:gd name="connsiteX79-18937" fmla="*/ 8931285 w 12641071"/>
              <a:gd name="connsiteY79-18938" fmla="*/ 1083292 h 5795240"/>
              <a:gd name="connsiteX80-18939" fmla="*/ 9241478 w 12641071"/>
              <a:gd name="connsiteY80-18940" fmla="*/ 1211778 h 5795240"/>
              <a:gd name="connsiteX81-18941" fmla="*/ 9605238 w 12641071"/>
              <a:gd name="connsiteY81-18942" fmla="*/ 1018369 h 5795240"/>
              <a:gd name="connsiteX82-18943" fmla="*/ 9636247 w 12641071"/>
              <a:gd name="connsiteY82-18944" fmla="*/ 961241 h 5795240"/>
              <a:gd name="connsiteX83-18945" fmla="*/ 9641995 w 12641071"/>
              <a:gd name="connsiteY83-18946" fmla="*/ 961152 h 5795240"/>
              <a:gd name="connsiteX84-18947" fmla="*/ 9584939 w 12641071"/>
              <a:gd name="connsiteY84-18948" fmla="*/ 1079594 h 5795240"/>
              <a:gd name="connsiteX85-18949" fmla="*/ 9546257 w 12641071"/>
              <a:gd name="connsiteY85-18950" fmla="*/ 1204206 h 5795240"/>
              <a:gd name="connsiteX86-18951" fmla="*/ 9584939 w 12641071"/>
              <a:gd name="connsiteY86-18952" fmla="*/ 1079596 h 5795240"/>
              <a:gd name="connsiteX87-18953" fmla="*/ 9641995 w 12641071"/>
              <a:gd name="connsiteY87-18954" fmla="*/ 961153 h 5795240"/>
              <a:gd name="connsiteX88-18955" fmla="*/ 9653069 w 12641071"/>
              <a:gd name="connsiteY88-18956" fmla="*/ 960983 h 5795240"/>
              <a:gd name="connsiteX89-18957" fmla="*/ 9801564 w 12641071"/>
              <a:gd name="connsiteY89-18958" fmla="*/ 1196828 h 5795240"/>
              <a:gd name="connsiteX90-18959" fmla="*/ 9801566 w 12641071"/>
              <a:gd name="connsiteY90-18960" fmla="*/ 1196828 h 5795240"/>
              <a:gd name="connsiteX91-18961" fmla="*/ 9653070 w 12641071"/>
              <a:gd name="connsiteY91-18962" fmla="*/ 960982 h 5795240"/>
              <a:gd name="connsiteX92-18963" fmla="*/ 9641996 w 12641071"/>
              <a:gd name="connsiteY92-18964" fmla="*/ 961152 h 5795240"/>
              <a:gd name="connsiteX93-18965" fmla="*/ 9651917 w 12641071"/>
              <a:gd name="connsiteY93-18966" fmla="*/ 940556 h 5795240"/>
              <a:gd name="connsiteX94-18967" fmla="*/ 11050508 w 12641071"/>
              <a:gd name="connsiteY94-18968" fmla="*/ 108150 h 5795240"/>
              <a:gd name="connsiteX95-18969" fmla="*/ 12641071 w 12641071"/>
              <a:gd name="connsiteY95-18970" fmla="*/ 1698711 h 5795240"/>
              <a:gd name="connsiteX96-18971" fmla="*/ 11371062 w 12641071"/>
              <a:gd name="connsiteY96-18972" fmla="*/ 3256960 h 5795240"/>
              <a:gd name="connsiteX97-18973" fmla="*/ 11215953 w 12641071"/>
              <a:gd name="connsiteY97-18974" fmla="*/ 3280632 h 5795240"/>
              <a:gd name="connsiteX98-18975" fmla="*/ 11142318 w 12641071"/>
              <a:gd name="connsiteY98-18976" fmla="*/ 3276914 h 5795240"/>
              <a:gd name="connsiteX99-18977" fmla="*/ 11215952 w 12641071"/>
              <a:gd name="connsiteY99-18978" fmla="*/ 3280632 h 5795240"/>
              <a:gd name="connsiteX100-18979" fmla="*/ 11213133 w 12641071"/>
              <a:gd name="connsiteY100-18980" fmla="*/ 3281062 h 5795240"/>
              <a:gd name="connsiteX101-18981" fmla="*/ 11116921 w 12641071"/>
              <a:gd name="connsiteY101-18982" fmla="*/ 3285921 h 5795240"/>
              <a:gd name="connsiteX102-18983" fmla="*/ 11050507 w 12641071"/>
              <a:gd name="connsiteY102-18984" fmla="*/ 3289274 h 5795240"/>
              <a:gd name="connsiteX103-18985" fmla="*/ 11006292 w 12641071"/>
              <a:gd name="connsiteY103-18986" fmla="*/ 3287041 h 5795240"/>
              <a:gd name="connsiteX104-18987" fmla="*/ 10937101 w 12641071"/>
              <a:gd name="connsiteY104-18988" fmla="*/ 3297601 h 5795240"/>
              <a:gd name="connsiteX105-18989" fmla="*/ 10144740 w 12641071"/>
              <a:gd name="connsiteY105-18990" fmla="*/ 4089962 h 5795240"/>
              <a:gd name="connsiteX106-18991" fmla="*/ 10130374 w 12641071"/>
              <a:gd name="connsiteY106-18992" fmla="*/ 4184101 h 5795240"/>
              <a:gd name="connsiteX107-18993" fmla="*/ 10130375 w 12641071"/>
              <a:gd name="connsiteY107-18994" fmla="*/ 4184103 h 5795240"/>
              <a:gd name="connsiteX108-18995" fmla="*/ 10130656 w 12641071"/>
              <a:gd name="connsiteY108-18996" fmla="*/ 4185950 h 5795240"/>
              <a:gd name="connsiteX109-18997" fmla="*/ 10138194 w 12641071"/>
              <a:gd name="connsiteY109-18998" fmla="*/ 4335228 h 5795240"/>
              <a:gd name="connsiteX110-18999" fmla="*/ 10137710 w 12641071"/>
              <a:gd name="connsiteY110-19000" fmla="*/ 4344822 h 5795240"/>
              <a:gd name="connsiteX111-19001" fmla="*/ 10133555 w 12641071"/>
              <a:gd name="connsiteY111-19002" fmla="*/ 4427096 h 5795240"/>
              <a:gd name="connsiteX112-19003" fmla="*/ 10129312 w 12641071"/>
              <a:gd name="connsiteY112-19004" fmla="*/ 4399289 h 5795240"/>
              <a:gd name="connsiteX113-19005" fmla="*/ 10126797 w 12641071"/>
              <a:gd name="connsiteY113-19006" fmla="*/ 4349498 h 5795240"/>
              <a:gd name="connsiteX114-19007" fmla="*/ 10126796 w 12641071"/>
              <a:gd name="connsiteY114-19008" fmla="*/ 4349498 h 5795240"/>
              <a:gd name="connsiteX115-19009" fmla="*/ 10129311 w 12641071"/>
              <a:gd name="connsiteY115-19010" fmla="*/ 4399289 h 5795240"/>
              <a:gd name="connsiteX116-19011" fmla="*/ 10133554 w 12641071"/>
              <a:gd name="connsiteY116-19012" fmla="*/ 4427096 h 5795240"/>
              <a:gd name="connsiteX117-19013" fmla="*/ 10130656 w 12641071"/>
              <a:gd name="connsiteY117-19014" fmla="*/ 4484506 h 5795240"/>
              <a:gd name="connsiteX118-19015" fmla="*/ 8678182 w 12641071"/>
              <a:gd name="connsiteY118-19016" fmla="*/ 5795240 h 5795240"/>
              <a:gd name="connsiteX119-19017" fmla="*/ 7467518 w 12641071"/>
              <a:gd name="connsiteY119-19018" fmla="*/ 5151535 h 5795240"/>
              <a:gd name="connsiteX120-19019" fmla="*/ 7419945 w 12641071"/>
              <a:gd name="connsiteY120-19020" fmla="*/ 5073228 h 5795240"/>
              <a:gd name="connsiteX121-19021" fmla="*/ 7394386 w 12641071"/>
              <a:gd name="connsiteY121-19022" fmla="*/ 5031156 h 5795240"/>
              <a:gd name="connsiteX122-19023" fmla="*/ 7367299 w 12641071"/>
              <a:gd name="connsiteY122-19024" fmla="*/ 4974928 h 5795240"/>
              <a:gd name="connsiteX123-19025" fmla="*/ 7332905 w 12641071"/>
              <a:gd name="connsiteY123-19026" fmla="*/ 4903531 h 5795240"/>
              <a:gd name="connsiteX124-19027" fmla="*/ 7320958 w 12641071"/>
              <a:gd name="connsiteY124-19028" fmla="*/ 4870887 h 5795240"/>
              <a:gd name="connsiteX125-19029" fmla="*/ 7322174 w 12641071"/>
              <a:gd name="connsiteY125-19030" fmla="*/ 4872361 h 5795240"/>
              <a:gd name="connsiteX126-19031" fmla="*/ 7362630 w 12641071"/>
              <a:gd name="connsiteY126-19032" fmla="*/ 4938954 h 5795240"/>
              <a:gd name="connsiteX127-19033" fmla="*/ 7380779 w 12641071"/>
              <a:gd name="connsiteY127-19034" fmla="*/ 4976628 h 5795240"/>
              <a:gd name="connsiteX128-19035" fmla="*/ 7391210 w 12641071"/>
              <a:gd name="connsiteY128-19036" fmla="*/ 4977944 h 5795240"/>
              <a:gd name="connsiteX129-19037" fmla="*/ 7380780 w 12641071"/>
              <a:gd name="connsiteY129-19038" fmla="*/ 4976628 h 5795240"/>
              <a:gd name="connsiteX130-19039" fmla="*/ 7362631 w 12641071"/>
              <a:gd name="connsiteY130-19040" fmla="*/ 4938954 h 5795240"/>
              <a:gd name="connsiteX131-19041" fmla="*/ 7322175 w 12641071"/>
              <a:gd name="connsiteY131-19042" fmla="*/ 4872361 h 5795240"/>
              <a:gd name="connsiteX132-19043" fmla="*/ 7320959 w 12641071"/>
              <a:gd name="connsiteY132-19044" fmla="*/ 4870887 h 5795240"/>
              <a:gd name="connsiteX133-19045" fmla="*/ 7283811 w 12641071"/>
              <a:gd name="connsiteY133-19046" fmla="*/ 4769391 h 5795240"/>
              <a:gd name="connsiteX134-19047" fmla="*/ 7272112 w 12641071"/>
              <a:gd name="connsiteY134-19048" fmla="*/ 4718630 h 5795240"/>
              <a:gd name="connsiteX135-19049" fmla="*/ 7272111 w 12641071"/>
              <a:gd name="connsiteY135-19050" fmla="*/ 4718630 h 5795240"/>
              <a:gd name="connsiteX136-19051" fmla="*/ 7283810 w 12641071"/>
              <a:gd name="connsiteY136-19052" fmla="*/ 4769391 h 5795240"/>
              <a:gd name="connsiteX137-19053" fmla="*/ 7320958 w 12641071"/>
              <a:gd name="connsiteY137-19054" fmla="*/ 4870887 h 5795240"/>
              <a:gd name="connsiteX138-19055" fmla="*/ 7223551 w 12641071"/>
              <a:gd name="connsiteY138-19056" fmla="*/ 4752829 h 5795240"/>
              <a:gd name="connsiteX139-19057" fmla="*/ 6652445 w 12641071"/>
              <a:gd name="connsiteY139-19058" fmla="*/ 4516269 h 5795240"/>
              <a:gd name="connsiteX140-19059" fmla="*/ 6200873 w 12641071"/>
              <a:gd name="connsiteY140-19060" fmla="*/ 4654206 h 5795240"/>
              <a:gd name="connsiteX141-19061" fmla="*/ 6088813 w 12641071"/>
              <a:gd name="connsiteY141-19062" fmla="*/ 4746663 h 5795240"/>
              <a:gd name="connsiteX142-19063" fmla="*/ 6043019 w 12641071"/>
              <a:gd name="connsiteY142-19064" fmla="*/ 4807902 h 5795240"/>
              <a:gd name="connsiteX143-19065" fmla="*/ 6043021 w 12641071"/>
              <a:gd name="connsiteY143-19066" fmla="*/ 4807902 h 5795240"/>
              <a:gd name="connsiteX144-19067" fmla="*/ 6023271 w 12641071"/>
              <a:gd name="connsiteY144-19068" fmla="*/ 4834312 h 5795240"/>
              <a:gd name="connsiteX145-19069" fmla="*/ 5970678 w 12641071"/>
              <a:gd name="connsiteY145-19070" fmla="*/ 4892181 h 5795240"/>
              <a:gd name="connsiteX146-19071" fmla="*/ 5982717 w 12641071"/>
              <a:gd name="connsiteY146-19072" fmla="*/ 4872361 h 5795240"/>
              <a:gd name="connsiteX147-19073" fmla="*/ 5970675 w 12641071"/>
              <a:gd name="connsiteY147-19074" fmla="*/ 4892181 h 5795240"/>
              <a:gd name="connsiteX148-19075" fmla="*/ 5935320 w 12641071"/>
              <a:gd name="connsiteY148-19076" fmla="*/ 4931081 h 5795240"/>
              <a:gd name="connsiteX149-19077" fmla="*/ 4971763 w 12641071"/>
              <a:gd name="connsiteY149-19078" fmla="*/ 5330200 h 5795240"/>
              <a:gd name="connsiteX150-19079" fmla="*/ 3716172 w 12641071"/>
              <a:gd name="connsiteY150-19080" fmla="*/ 4497938 h 5795240"/>
              <a:gd name="connsiteX151-19081" fmla="*/ 3710773 w 12641071"/>
              <a:gd name="connsiteY151-19082" fmla="*/ 4483182 h 5795240"/>
              <a:gd name="connsiteX152-19083" fmla="*/ 3710773 w 12641071"/>
              <a:gd name="connsiteY152-19084" fmla="*/ 4483181 h 5795240"/>
              <a:gd name="connsiteX153-19085" fmla="*/ 3674984 w 12641071"/>
              <a:gd name="connsiteY153-19086" fmla="*/ 4385402 h 5795240"/>
              <a:gd name="connsiteX154-19087" fmla="*/ 3670349 w 12641071"/>
              <a:gd name="connsiteY154-19088" fmla="*/ 4372742 h 5795240"/>
              <a:gd name="connsiteX155-19089" fmla="*/ 3659438 w 12641071"/>
              <a:gd name="connsiteY155-19090" fmla="*/ 4330309 h 5795240"/>
              <a:gd name="connsiteX156-19091" fmla="*/ 3672084 w 12641071"/>
              <a:gd name="connsiteY156-19092" fmla="*/ 4353606 h 5795240"/>
              <a:gd name="connsiteX157-19093" fmla="*/ 3659440 w 12641071"/>
              <a:gd name="connsiteY157-19094" fmla="*/ 4330309 h 5795240"/>
              <a:gd name="connsiteX158-19095" fmla="*/ 3613217 w 12641071"/>
              <a:gd name="connsiteY158-19096" fmla="*/ 4245153 h 5795240"/>
              <a:gd name="connsiteX159-19097" fmla="*/ 3083792 w 12641071"/>
              <a:gd name="connsiteY159-19098" fmla="*/ 3963660 h 5795240"/>
              <a:gd name="connsiteX160-19099" fmla="*/ 2835272 w 12641071"/>
              <a:gd name="connsiteY160-19100" fmla="*/ 4013833 h 5795240"/>
              <a:gd name="connsiteX161-19101" fmla="*/ 2820214 w 12641071"/>
              <a:gd name="connsiteY161-19102" fmla="*/ 4022007 h 5795240"/>
              <a:gd name="connsiteX162-19103" fmla="*/ 2820212 w 12641071"/>
              <a:gd name="connsiteY162-19104" fmla="*/ 4022008 h 5795240"/>
              <a:gd name="connsiteX163-19105" fmla="*/ 2820206 w 12641071"/>
              <a:gd name="connsiteY163-19106" fmla="*/ 4022011 h 5795240"/>
              <a:gd name="connsiteX164-19107" fmla="*/ 2813481 w 12641071"/>
              <a:gd name="connsiteY164-19108" fmla="*/ 4027041 h 5795240"/>
              <a:gd name="connsiteX165-19109" fmla="*/ 2762875 w 12641071"/>
              <a:gd name="connsiteY165-19110" fmla="*/ 4057784 h 5795240"/>
              <a:gd name="connsiteX166-19111" fmla="*/ 2762878 w 12641071"/>
              <a:gd name="connsiteY166-19112" fmla="*/ 4057784 h 5795240"/>
              <a:gd name="connsiteX167-19113" fmla="*/ 2694694 w 12641071"/>
              <a:gd name="connsiteY167-19114" fmla="*/ 4099208 h 5795240"/>
              <a:gd name="connsiteX168-19115" fmla="*/ 2726822 w 12641071"/>
              <a:gd name="connsiteY168-19116" fmla="*/ 4072700 h 5795240"/>
              <a:gd name="connsiteX169-19117" fmla="*/ 2757719 w 12641071"/>
              <a:gd name="connsiteY169-19118" fmla="*/ 4055929 h 5795240"/>
              <a:gd name="connsiteX170-19119" fmla="*/ 2757718 w 12641071"/>
              <a:gd name="connsiteY170-19120" fmla="*/ 4055928 h 5795240"/>
              <a:gd name="connsiteX171-19121" fmla="*/ 2726820 w 12641071"/>
              <a:gd name="connsiteY171-19122" fmla="*/ 4072700 h 5795240"/>
              <a:gd name="connsiteX172-19123" fmla="*/ 2694692 w 12641071"/>
              <a:gd name="connsiteY172-19124" fmla="*/ 4099208 h 5795240"/>
              <a:gd name="connsiteX173-19125" fmla="*/ 2664698 w 12641071"/>
              <a:gd name="connsiteY173-19126" fmla="*/ 4117431 h 5795240"/>
              <a:gd name="connsiteX174-19127" fmla="*/ 1804544 w 12641071"/>
              <a:gd name="connsiteY174-19128" fmla="*/ 4335229 h 5795240"/>
              <a:gd name="connsiteX175-19129" fmla="*/ 0 w 12641071"/>
              <a:gd name="connsiteY175-19130" fmla="*/ 2530685 h 5795240"/>
              <a:gd name="connsiteX176-19131" fmla="*/ 1804544 w 12641071"/>
              <a:gd name="connsiteY176-19132" fmla="*/ 726143 h 5795240"/>
              <a:gd name="connsiteX177-19133" fmla="*/ 3080549 w 12641071"/>
              <a:gd name="connsiteY177-19134" fmla="*/ 1254682 h 5795240"/>
              <a:gd name="connsiteX178-19135" fmla="*/ 3268676 w 12641071"/>
              <a:gd name="connsiteY178-19136" fmla="*/ 1461167 h 5795240"/>
              <a:gd name="connsiteX179-19137" fmla="*/ 3565826 w 12641071"/>
              <a:gd name="connsiteY179-19138" fmla="*/ 1551935 h 5795240"/>
              <a:gd name="connsiteX180-19139" fmla="*/ 4086504 w 12641071"/>
              <a:gd name="connsiteY180-19140" fmla="*/ 1127574 h 5795240"/>
              <a:gd name="connsiteX181-19141" fmla="*/ 4103078 w 12641071"/>
              <a:gd name="connsiteY181-19142" fmla="*/ 1004204 h 5795240"/>
              <a:gd name="connsiteX182-19143" fmla="*/ 5215874 w 12641071"/>
              <a:gd name="connsiteY182-19144" fmla="*/ 0 h 5795240"/>
              <a:gd name="connsiteX0-19145" fmla="*/ 5964869 w 12641071"/>
              <a:gd name="connsiteY0-19146" fmla="*/ 4795171 h 5795240"/>
              <a:gd name="connsiteX1-19147" fmla="*/ 6019264 w 12641071"/>
              <a:gd name="connsiteY1-19148" fmla="*/ 4804905 h 5795240"/>
              <a:gd name="connsiteX2-19149" fmla="*/ 6036570 w 12641071"/>
              <a:gd name="connsiteY2-19150" fmla="*/ 4807089 h 5795240"/>
              <a:gd name="connsiteX3-19151" fmla="*/ 6019265 w 12641071"/>
              <a:gd name="connsiteY3-19152" fmla="*/ 4804905 h 5795240"/>
              <a:gd name="connsiteX4-19153" fmla="*/ 5964869 w 12641071"/>
              <a:gd name="connsiteY4-19154" fmla="*/ 4795171 h 5795240"/>
              <a:gd name="connsiteX5-19155" fmla="*/ 3682364 w 12641071"/>
              <a:gd name="connsiteY5-19156" fmla="*/ 4386723 h 5795240"/>
              <a:gd name="connsiteX6-19157" fmla="*/ 3772428 w 12641071"/>
              <a:gd name="connsiteY6-19158" fmla="*/ 4402840 h 5795240"/>
              <a:gd name="connsiteX7-19159" fmla="*/ 3772428 w 12641071"/>
              <a:gd name="connsiteY7-19160" fmla="*/ 4402840 h 5795240"/>
              <a:gd name="connsiteX8-19161" fmla="*/ 3682364 w 12641071"/>
              <a:gd name="connsiteY8-19162" fmla="*/ 4386723 h 5795240"/>
              <a:gd name="connsiteX9-19163" fmla="*/ 5215874 w 12641071"/>
              <a:gd name="connsiteY9-19164" fmla="*/ 0 h 5795240"/>
              <a:gd name="connsiteX10-19165" fmla="*/ 5927386 w 12641071"/>
              <a:gd name="connsiteY10-19166" fmla="*/ 255427 h 5795240"/>
              <a:gd name="connsiteX11-19167" fmla="*/ 5974443 w 12641071"/>
              <a:gd name="connsiteY11-19168" fmla="*/ 298195 h 5795240"/>
              <a:gd name="connsiteX12-19169" fmla="*/ 5974448 w 12641071"/>
              <a:gd name="connsiteY12-19170" fmla="*/ 298200 h 5795240"/>
              <a:gd name="connsiteX13-19171" fmla="*/ 6006819 w 12641071"/>
              <a:gd name="connsiteY13-19172" fmla="*/ 327622 h 5795240"/>
              <a:gd name="connsiteX14-19173" fmla="*/ 6043427 w 12641071"/>
              <a:gd name="connsiteY14-19174" fmla="*/ 367901 h 5795240"/>
              <a:gd name="connsiteX15-19175" fmla="*/ 6043429 w 12641071"/>
              <a:gd name="connsiteY15-19176" fmla="*/ 367901 h 5795240"/>
              <a:gd name="connsiteX16-19177" fmla="*/ 6079014 w 12641071"/>
              <a:gd name="connsiteY16-19178" fmla="*/ 407056 h 5795240"/>
              <a:gd name="connsiteX17-19179" fmla="*/ 6105193 w 12641071"/>
              <a:gd name="connsiteY17-19180" fmla="*/ 442067 h 5795240"/>
              <a:gd name="connsiteX18-19181" fmla="*/ 6105193 w 12641071"/>
              <a:gd name="connsiteY18-19182" fmla="*/ 442069 h 5795240"/>
              <a:gd name="connsiteX19-19183" fmla="*/ 6143408 w 12641071"/>
              <a:gd name="connsiteY19-19184" fmla="*/ 493169 h 5795240"/>
              <a:gd name="connsiteX20-19185" fmla="*/ 6143427 w 12641071"/>
              <a:gd name="connsiteY20-19186" fmla="*/ 493200 h 5795240"/>
              <a:gd name="connsiteX21-19187" fmla="*/ 6143427 w 12641071"/>
              <a:gd name="connsiteY21-19188" fmla="*/ 493200 h 5795240"/>
              <a:gd name="connsiteX22-19189" fmla="*/ 6143408 w 12641071"/>
              <a:gd name="connsiteY22-19190" fmla="*/ 493167 h 5795240"/>
              <a:gd name="connsiteX23-19191" fmla="*/ 6105193 w 12641071"/>
              <a:gd name="connsiteY23-19192" fmla="*/ 442067 h 5795240"/>
              <a:gd name="connsiteX24-19193" fmla="*/ 6141460 w 12641071"/>
              <a:gd name="connsiteY24-19194" fmla="*/ 475027 h 5795240"/>
              <a:gd name="connsiteX25-19195" fmla="*/ 6788665 w 12641071"/>
              <a:gd name="connsiteY25-19196" fmla="*/ 707369 h 5795240"/>
              <a:gd name="connsiteX26-19197" fmla="*/ 7184710 w 12641071"/>
              <a:gd name="connsiteY26-19198" fmla="*/ 627411 h 5795240"/>
              <a:gd name="connsiteX27-19199" fmla="*/ 7264545 w 12641071"/>
              <a:gd name="connsiteY27-19200" fmla="*/ 588952 h 5795240"/>
              <a:gd name="connsiteX28-19201" fmla="*/ 7213686 w 12641071"/>
              <a:gd name="connsiteY28-19202" fmla="*/ 626983 h 5795240"/>
              <a:gd name="connsiteX29-19203" fmla="*/ 7128319 w 12641071"/>
              <a:gd name="connsiteY29-19204" fmla="*/ 705504 h 5795240"/>
              <a:gd name="connsiteX30-19205" fmla="*/ 7083110 w 12641071"/>
              <a:gd name="connsiteY30-19206" fmla="*/ 757072 h 5795240"/>
              <a:gd name="connsiteX31-19207" fmla="*/ 7083111 w 12641071"/>
              <a:gd name="connsiteY31-19208" fmla="*/ 757072 h 5795240"/>
              <a:gd name="connsiteX32-19209" fmla="*/ 7128319 w 12641071"/>
              <a:gd name="connsiteY32-19210" fmla="*/ 705506 h 5795240"/>
              <a:gd name="connsiteX33-19211" fmla="*/ 7213686 w 12641071"/>
              <a:gd name="connsiteY33-19212" fmla="*/ 626984 h 5795240"/>
              <a:gd name="connsiteX34-19213" fmla="*/ 7264545 w 12641071"/>
              <a:gd name="connsiteY34-19214" fmla="*/ 588953 h 5795240"/>
              <a:gd name="connsiteX35-19215" fmla="*/ 7273651 w 12641071"/>
              <a:gd name="connsiteY35-19216" fmla="*/ 584566 h 5795240"/>
              <a:gd name="connsiteX36-19217" fmla="*/ 7314851 w 12641071"/>
              <a:gd name="connsiteY36-19218" fmla="*/ 559537 h 5795240"/>
              <a:gd name="connsiteX37-19219" fmla="*/ 7354131 w 12641071"/>
              <a:gd name="connsiteY37-19220" fmla="*/ 565467 h 5795240"/>
              <a:gd name="connsiteX38-19221" fmla="*/ 7429608 w 12641071"/>
              <a:gd name="connsiteY38-19222" fmla="*/ 586051 h 5795240"/>
              <a:gd name="connsiteX39-19223" fmla="*/ 7429611 w 12641071"/>
              <a:gd name="connsiteY39-19224" fmla="*/ 586050 h 5795240"/>
              <a:gd name="connsiteX40-19225" fmla="*/ 7354132 w 12641071"/>
              <a:gd name="connsiteY40-19226" fmla="*/ 565465 h 5795240"/>
              <a:gd name="connsiteX41-19227" fmla="*/ 7314853 w 12641071"/>
              <a:gd name="connsiteY41-19228" fmla="*/ 559536 h 5795240"/>
              <a:gd name="connsiteX42-19229" fmla="*/ 7314851 w 12641071"/>
              <a:gd name="connsiteY42-19230" fmla="*/ 559537 h 5795240"/>
              <a:gd name="connsiteX43-19231" fmla="*/ 7314849 w 12641071"/>
              <a:gd name="connsiteY43-19232" fmla="*/ 559537 h 5795240"/>
              <a:gd name="connsiteX44-19233" fmla="*/ 7273651 w 12641071"/>
              <a:gd name="connsiteY44-19234" fmla="*/ 584565 h 5795240"/>
              <a:gd name="connsiteX45-19235" fmla="*/ 7264545 w 12641071"/>
              <a:gd name="connsiteY45-19236" fmla="*/ 588952 h 5795240"/>
              <a:gd name="connsiteX46-19237" fmla="*/ 7296407 w 12641071"/>
              <a:gd name="connsiteY46-19238" fmla="*/ 565126 h 5795240"/>
              <a:gd name="connsiteX47-19239" fmla="*/ 7307447 w 12641071"/>
              <a:gd name="connsiteY47-19240" fmla="*/ 558419 h 5795240"/>
              <a:gd name="connsiteX48-19241" fmla="*/ 7307450 w 12641071"/>
              <a:gd name="connsiteY48-19242" fmla="*/ 558419 h 5795240"/>
              <a:gd name="connsiteX49-19243" fmla="*/ 7385004 w 12641071"/>
              <a:gd name="connsiteY49-19244" fmla="*/ 511303 h 5795240"/>
              <a:gd name="connsiteX50-19245" fmla="*/ 7391626 w 12641071"/>
              <a:gd name="connsiteY50-19246" fmla="*/ 508114 h 5795240"/>
              <a:gd name="connsiteX51-19247" fmla="*/ 7391631 w 12641071"/>
              <a:gd name="connsiteY51-19248" fmla="*/ 508110 h 5795240"/>
              <a:gd name="connsiteX52-19249" fmla="*/ 7478934 w 12641071"/>
              <a:gd name="connsiteY52-19250" fmla="*/ 466053 h 5795240"/>
              <a:gd name="connsiteX53-19251" fmla="*/ 7897193 w 12641071"/>
              <a:gd name="connsiteY53-19252" fmla="*/ 381611 h 5795240"/>
              <a:gd name="connsiteX54-19253" fmla="*/ 8788216 w 12641071"/>
              <a:gd name="connsiteY54-19254" fmla="*/ 855364 h 5795240"/>
              <a:gd name="connsiteX55-19255" fmla="*/ 8832362 w 12641071"/>
              <a:gd name="connsiteY55-19256" fmla="*/ 928030 h 5795240"/>
              <a:gd name="connsiteX56-19257" fmla="*/ 8832362 w 12641071"/>
              <a:gd name="connsiteY56-19258" fmla="*/ 928033 h 5795240"/>
              <a:gd name="connsiteX57-19259" fmla="*/ 8842040 w 12641071"/>
              <a:gd name="connsiteY57-19260" fmla="*/ 943961 h 5795240"/>
              <a:gd name="connsiteX58-19261" fmla="*/ 8856144 w 12641071"/>
              <a:gd name="connsiteY58-19262" fmla="*/ 973241 h 5795240"/>
              <a:gd name="connsiteX59-19263" fmla="*/ 8856145 w 12641071"/>
              <a:gd name="connsiteY59-19264" fmla="*/ 973241 h 5795240"/>
              <a:gd name="connsiteX60-19265" fmla="*/ 8878117 w 12641071"/>
              <a:gd name="connsiteY60-19266" fmla="*/ 1018851 h 5795240"/>
              <a:gd name="connsiteX61-19267" fmla="*/ 8877719 w 12641071"/>
              <a:gd name="connsiteY61-19268" fmla="*/ 1018369 h 5795240"/>
              <a:gd name="connsiteX62-19269" fmla="*/ 8853250 w 12641071"/>
              <a:gd name="connsiteY62-19270" fmla="*/ 973288 h 5795240"/>
              <a:gd name="connsiteX63-19271" fmla="*/ 8853249 w 12641071"/>
              <a:gd name="connsiteY63-19272" fmla="*/ 973288 h 5795240"/>
              <a:gd name="connsiteX64-19273" fmla="*/ 8853248 w 12641071"/>
              <a:gd name="connsiteY64-19274" fmla="*/ 973287 h 5795240"/>
              <a:gd name="connsiteX65-19275" fmla="*/ 8849677 w 12641071"/>
              <a:gd name="connsiteY65-19276" fmla="*/ 973341 h 5795240"/>
              <a:gd name="connsiteX66-19277" fmla="*/ 8641543 w 12641071"/>
              <a:gd name="connsiteY66-19278" fmla="*/ 916577 h 5795240"/>
              <a:gd name="connsiteX67-19279" fmla="*/ 8641545 w 12641071"/>
              <a:gd name="connsiteY67-19280" fmla="*/ 916580 h 5795240"/>
              <a:gd name="connsiteX68-19281" fmla="*/ 8849676 w 12641071"/>
              <a:gd name="connsiteY68-19282" fmla="*/ 973343 h 5795240"/>
              <a:gd name="connsiteX69-19283" fmla="*/ 8853248 w 12641071"/>
              <a:gd name="connsiteY69-19284" fmla="*/ 973288 h 5795240"/>
              <a:gd name="connsiteX70-19285" fmla="*/ 8877719 w 12641071"/>
              <a:gd name="connsiteY70-19286" fmla="*/ 1018371 h 5795240"/>
              <a:gd name="connsiteX71-19287" fmla="*/ 8878116 w 12641071"/>
              <a:gd name="connsiteY71-19288" fmla="*/ 1018851 h 5795240"/>
              <a:gd name="connsiteX72-19289" fmla="*/ 8887288 w 12641071"/>
              <a:gd name="connsiteY72-19290" fmla="*/ 1037892 h 5795240"/>
              <a:gd name="connsiteX73-19291" fmla="*/ 8949899 w 12641071"/>
              <a:gd name="connsiteY73-19292" fmla="*/ 1239592 h 5795240"/>
              <a:gd name="connsiteX74-19293" fmla="*/ 8968437 w 12641071"/>
              <a:gd name="connsiteY74-19294" fmla="*/ 1423482 h 5795240"/>
              <a:gd name="connsiteX75-19295" fmla="*/ 8949899 w 12641071"/>
              <a:gd name="connsiteY75-19296" fmla="*/ 1239591 h 5795240"/>
              <a:gd name="connsiteX76-19297" fmla="*/ 8887288 w 12641071"/>
              <a:gd name="connsiteY76-19298" fmla="*/ 1037890 h 5795240"/>
              <a:gd name="connsiteX77-19299" fmla="*/ 8878116 w 12641071"/>
              <a:gd name="connsiteY77-19300" fmla="*/ 1018851 h 5795240"/>
              <a:gd name="connsiteX78-19301" fmla="*/ 8931285 w 12641071"/>
              <a:gd name="connsiteY78-19302" fmla="*/ 1083292 h 5795240"/>
              <a:gd name="connsiteX79-19303" fmla="*/ 9241478 w 12641071"/>
              <a:gd name="connsiteY79-19304" fmla="*/ 1211778 h 5795240"/>
              <a:gd name="connsiteX80-19305" fmla="*/ 9605238 w 12641071"/>
              <a:gd name="connsiteY80-19306" fmla="*/ 1018369 h 5795240"/>
              <a:gd name="connsiteX81-19307" fmla="*/ 9636247 w 12641071"/>
              <a:gd name="connsiteY81-19308" fmla="*/ 961241 h 5795240"/>
              <a:gd name="connsiteX82-19309" fmla="*/ 9641995 w 12641071"/>
              <a:gd name="connsiteY82-19310" fmla="*/ 961152 h 5795240"/>
              <a:gd name="connsiteX83-19311" fmla="*/ 9584939 w 12641071"/>
              <a:gd name="connsiteY83-19312" fmla="*/ 1079594 h 5795240"/>
              <a:gd name="connsiteX84-19313" fmla="*/ 9546257 w 12641071"/>
              <a:gd name="connsiteY84-19314" fmla="*/ 1204206 h 5795240"/>
              <a:gd name="connsiteX85-19315" fmla="*/ 9584939 w 12641071"/>
              <a:gd name="connsiteY85-19316" fmla="*/ 1079596 h 5795240"/>
              <a:gd name="connsiteX86-19317" fmla="*/ 9641995 w 12641071"/>
              <a:gd name="connsiteY86-19318" fmla="*/ 961153 h 5795240"/>
              <a:gd name="connsiteX87-19319" fmla="*/ 9653069 w 12641071"/>
              <a:gd name="connsiteY87-19320" fmla="*/ 960983 h 5795240"/>
              <a:gd name="connsiteX88-19321" fmla="*/ 9801564 w 12641071"/>
              <a:gd name="connsiteY88-19322" fmla="*/ 1196828 h 5795240"/>
              <a:gd name="connsiteX89-19323" fmla="*/ 9801566 w 12641071"/>
              <a:gd name="connsiteY89-19324" fmla="*/ 1196828 h 5795240"/>
              <a:gd name="connsiteX90-19325" fmla="*/ 9653070 w 12641071"/>
              <a:gd name="connsiteY90-19326" fmla="*/ 960982 h 5795240"/>
              <a:gd name="connsiteX91-19327" fmla="*/ 9641996 w 12641071"/>
              <a:gd name="connsiteY91-19328" fmla="*/ 961152 h 5795240"/>
              <a:gd name="connsiteX92-19329" fmla="*/ 9651917 w 12641071"/>
              <a:gd name="connsiteY92-19330" fmla="*/ 940556 h 5795240"/>
              <a:gd name="connsiteX93-19331" fmla="*/ 11050508 w 12641071"/>
              <a:gd name="connsiteY93-19332" fmla="*/ 108150 h 5795240"/>
              <a:gd name="connsiteX94-19333" fmla="*/ 12641071 w 12641071"/>
              <a:gd name="connsiteY94-19334" fmla="*/ 1698711 h 5795240"/>
              <a:gd name="connsiteX95-19335" fmla="*/ 11371062 w 12641071"/>
              <a:gd name="connsiteY95-19336" fmla="*/ 3256960 h 5795240"/>
              <a:gd name="connsiteX96-19337" fmla="*/ 11215953 w 12641071"/>
              <a:gd name="connsiteY96-19338" fmla="*/ 3280632 h 5795240"/>
              <a:gd name="connsiteX97-19339" fmla="*/ 11142318 w 12641071"/>
              <a:gd name="connsiteY97-19340" fmla="*/ 3276914 h 5795240"/>
              <a:gd name="connsiteX98-19341" fmla="*/ 11215952 w 12641071"/>
              <a:gd name="connsiteY98-19342" fmla="*/ 3280632 h 5795240"/>
              <a:gd name="connsiteX99-19343" fmla="*/ 11213133 w 12641071"/>
              <a:gd name="connsiteY99-19344" fmla="*/ 3281062 h 5795240"/>
              <a:gd name="connsiteX100-19345" fmla="*/ 11116921 w 12641071"/>
              <a:gd name="connsiteY100-19346" fmla="*/ 3285921 h 5795240"/>
              <a:gd name="connsiteX101-19347" fmla="*/ 11050507 w 12641071"/>
              <a:gd name="connsiteY101-19348" fmla="*/ 3289274 h 5795240"/>
              <a:gd name="connsiteX102-19349" fmla="*/ 11006292 w 12641071"/>
              <a:gd name="connsiteY102-19350" fmla="*/ 3287041 h 5795240"/>
              <a:gd name="connsiteX103-19351" fmla="*/ 10937101 w 12641071"/>
              <a:gd name="connsiteY103-19352" fmla="*/ 3297601 h 5795240"/>
              <a:gd name="connsiteX104-19353" fmla="*/ 10144740 w 12641071"/>
              <a:gd name="connsiteY104-19354" fmla="*/ 4089962 h 5795240"/>
              <a:gd name="connsiteX105-19355" fmla="*/ 10130374 w 12641071"/>
              <a:gd name="connsiteY105-19356" fmla="*/ 4184101 h 5795240"/>
              <a:gd name="connsiteX106-19357" fmla="*/ 10130375 w 12641071"/>
              <a:gd name="connsiteY106-19358" fmla="*/ 4184103 h 5795240"/>
              <a:gd name="connsiteX107-19359" fmla="*/ 10130656 w 12641071"/>
              <a:gd name="connsiteY107-19360" fmla="*/ 4185950 h 5795240"/>
              <a:gd name="connsiteX108-19361" fmla="*/ 10138194 w 12641071"/>
              <a:gd name="connsiteY108-19362" fmla="*/ 4335228 h 5795240"/>
              <a:gd name="connsiteX109-19363" fmla="*/ 10137710 w 12641071"/>
              <a:gd name="connsiteY109-19364" fmla="*/ 4344822 h 5795240"/>
              <a:gd name="connsiteX110-19365" fmla="*/ 10133555 w 12641071"/>
              <a:gd name="connsiteY110-19366" fmla="*/ 4427096 h 5795240"/>
              <a:gd name="connsiteX111-19367" fmla="*/ 10129312 w 12641071"/>
              <a:gd name="connsiteY111-19368" fmla="*/ 4399289 h 5795240"/>
              <a:gd name="connsiteX112-19369" fmla="*/ 10126797 w 12641071"/>
              <a:gd name="connsiteY112-19370" fmla="*/ 4349498 h 5795240"/>
              <a:gd name="connsiteX113-19371" fmla="*/ 10126796 w 12641071"/>
              <a:gd name="connsiteY113-19372" fmla="*/ 4349498 h 5795240"/>
              <a:gd name="connsiteX114-19373" fmla="*/ 10129311 w 12641071"/>
              <a:gd name="connsiteY114-19374" fmla="*/ 4399289 h 5795240"/>
              <a:gd name="connsiteX115-19375" fmla="*/ 10133554 w 12641071"/>
              <a:gd name="connsiteY115-19376" fmla="*/ 4427096 h 5795240"/>
              <a:gd name="connsiteX116-19377" fmla="*/ 10130656 w 12641071"/>
              <a:gd name="connsiteY116-19378" fmla="*/ 4484506 h 5795240"/>
              <a:gd name="connsiteX117-19379" fmla="*/ 8678182 w 12641071"/>
              <a:gd name="connsiteY117-19380" fmla="*/ 5795240 h 5795240"/>
              <a:gd name="connsiteX118-19381" fmla="*/ 7467518 w 12641071"/>
              <a:gd name="connsiteY118-19382" fmla="*/ 5151535 h 5795240"/>
              <a:gd name="connsiteX119-19383" fmla="*/ 7419945 w 12641071"/>
              <a:gd name="connsiteY119-19384" fmla="*/ 5073228 h 5795240"/>
              <a:gd name="connsiteX120-19385" fmla="*/ 7394386 w 12641071"/>
              <a:gd name="connsiteY120-19386" fmla="*/ 5031156 h 5795240"/>
              <a:gd name="connsiteX121-19387" fmla="*/ 7367299 w 12641071"/>
              <a:gd name="connsiteY121-19388" fmla="*/ 4974928 h 5795240"/>
              <a:gd name="connsiteX122-19389" fmla="*/ 7332905 w 12641071"/>
              <a:gd name="connsiteY122-19390" fmla="*/ 4903531 h 5795240"/>
              <a:gd name="connsiteX123-19391" fmla="*/ 7320958 w 12641071"/>
              <a:gd name="connsiteY123-19392" fmla="*/ 4870887 h 5795240"/>
              <a:gd name="connsiteX124-19393" fmla="*/ 7322174 w 12641071"/>
              <a:gd name="connsiteY124-19394" fmla="*/ 4872361 h 5795240"/>
              <a:gd name="connsiteX125-19395" fmla="*/ 7362630 w 12641071"/>
              <a:gd name="connsiteY125-19396" fmla="*/ 4938954 h 5795240"/>
              <a:gd name="connsiteX126-19397" fmla="*/ 7380779 w 12641071"/>
              <a:gd name="connsiteY126-19398" fmla="*/ 4976628 h 5795240"/>
              <a:gd name="connsiteX127-19399" fmla="*/ 7391210 w 12641071"/>
              <a:gd name="connsiteY127-19400" fmla="*/ 4977944 h 5795240"/>
              <a:gd name="connsiteX128-19401" fmla="*/ 7380780 w 12641071"/>
              <a:gd name="connsiteY128-19402" fmla="*/ 4976628 h 5795240"/>
              <a:gd name="connsiteX129-19403" fmla="*/ 7362631 w 12641071"/>
              <a:gd name="connsiteY129-19404" fmla="*/ 4938954 h 5795240"/>
              <a:gd name="connsiteX130-19405" fmla="*/ 7322175 w 12641071"/>
              <a:gd name="connsiteY130-19406" fmla="*/ 4872361 h 5795240"/>
              <a:gd name="connsiteX131-19407" fmla="*/ 7320959 w 12641071"/>
              <a:gd name="connsiteY131-19408" fmla="*/ 4870887 h 5795240"/>
              <a:gd name="connsiteX132-19409" fmla="*/ 7283811 w 12641071"/>
              <a:gd name="connsiteY132-19410" fmla="*/ 4769391 h 5795240"/>
              <a:gd name="connsiteX133-19411" fmla="*/ 7272112 w 12641071"/>
              <a:gd name="connsiteY133-19412" fmla="*/ 4718630 h 5795240"/>
              <a:gd name="connsiteX134-19413" fmla="*/ 7272111 w 12641071"/>
              <a:gd name="connsiteY134-19414" fmla="*/ 4718630 h 5795240"/>
              <a:gd name="connsiteX135-19415" fmla="*/ 7283810 w 12641071"/>
              <a:gd name="connsiteY135-19416" fmla="*/ 4769391 h 5795240"/>
              <a:gd name="connsiteX136-19417" fmla="*/ 7320958 w 12641071"/>
              <a:gd name="connsiteY136-19418" fmla="*/ 4870887 h 5795240"/>
              <a:gd name="connsiteX137-19419" fmla="*/ 7223551 w 12641071"/>
              <a:gd name="connsiteY137-19420" fmla="*/ 4752829 h 5795240"/>
              <a:gd name="connsiteX138-19421" fmla="*/ 6652445 w 12641071"/>
              <a:gd name="connsiteY138-19422" fmla="*/ 4516269 h 5795240"/>
              <a:gd name="connsiteX139-19423" fmla="*/ 6200873 w 12641071"/>
              <a:gd name="connsiteY139-19424" fmla="*/ 4654206 h 5795240"/>
              <a:gd name="connsiteX140-19425" fmla="*/ 6088813 w 12641071"/>
              <a:gd name="connsiteY140-19426" fmla="*/ 4746663 h 5795240"/>
              <a:gd name="connsiteX141-19427" fmla="*/ 6043019 w 12641071"/>
              <a:gd name="connsiteY141-19428" fmla="*/ 4807902 h 5795240"/>
              <a:gd name="connsiteX142-19429" fmla="*/ 6043021 w 12641071"/>
              <a:gd name="connsiteY142-19430" fmla="*/ 4807902 h 5795240"/>
              <a:gd name="connsiteX143-19431" fmla="*/ 6023271 w 12641071"/>
              <a:gd name="connsiteY143-19432" fmla="*/ 4834312 h 5795240"/>
              <a:gd name="connsiteX144-19433" fmla="*/ 5970678 w 12641071"/>
              <a:gd name="connsiteY144-19434" fmla="*/ 4892181 h 5795240"/>
              <a:gd name="connsiteX145-19435" fmla="*/ 5982717 w 12641071"/>
              <a:gd name="connsiteY145-19436" fmla="*/ 4872361 h 5795240"/>
              <a:gd name="connsiteX146-19437" fmla="*/ 5970675 w 12641071"/>
              <a:gd name="connsiteY146-19438" fmla="*/ 4892181 h 5795240"/>
              <a:gd name="connsiteX147-19439" fmla="*/ 5935320 w 12641071"/>
              <a:gd name="connsiteY147-19440" fmla="*/ 4931081 h 5795240"/>
              <a:gd name="connsiteX148-19441" fmla="*/ 4971763 w 12641071"/>
              <a:gd name="connsiteY148-19442" fmla="*/ 5330200 h 5795240"/>
              <a:gd name="connsiteX149-19443" fmla="*/ 3716172 w 12641071"/>
              <a:gd name="connsiteY149-19444" fmla="*/ 4497938 h 5795240"/>
              <a:gd name="connsiteX150-19445" fmla="*/ 3710773 w 12641071"/>
              <a:gd name="connsiteY150-19446" fmla="*/ 4483182 h 5795240"/>
              <a:gd name="connsiteX151-19447" fmla="*/ 3710773 w 12641071"/>
              <a:gd name="connsiteY151-19448" fmla="*/ 4483181 h 5795240"/>
              <a:gd name="connsiteX152-19449" fmla="*/ 3674984 w 12641071"/>
              <a:gd name="connsiteY152-19450" fmla="*/ 4385402 h 5795240"/>
              <a:gd name="connsiteX153-19451" fmla="*/ 3670349 w 12641071"/>
              <a:gd name="connsiteY153-19452" fmla="*/ 4372742 h 5795240"/>
              <a:gd name="connsiteX154-19453" fmla="*/ 3659438 w 12641071"/>
              <a:gd name="connsiteY154-19454" fmla="*/ 4330309 h 5795240"/>
              <a:gd name="connsiteX155-19455" fmla="*/ 3672084 w 12641071"/>
              <a:gd name="connsiteY155-19456" fmla="*/ 4353606 h 5795240"/>
              <a:gd name="connsiteX156-19457" fmla="*/ 3659440 w 12641071"/>
              <a:gd name="connsiteY156-19458" fmla="*/ 4330309 h 5795240"/>
              <a:gd name="connsiteX157-19459" fmla="*/ 3613217 w 12641071"/>
              <a:gd name="connsiteY157-19460" fmla="*/ 4245153 h 5795240"/>
              <a:gd name="connsiteX158-19461" fmla="*/ 3083792 w 12641071"/>
              <a:gd name="connsiteY158-19462" fmla="*/ 3963660 h 5795240"/>
              <a:gd name="connsiteX159-19463" fmla="*/ 2835272 w 12641071"/>
              <a:gd name="connsiteY159-19464" fmla="*/ 4013833 h 5795240"/>
              <a:gd name="connsiteX160-19465" fmla="*/ 2820214 w 12641071"/>
              <a:gd name="connsiteY160-19466" fmla="*/ 4022007 h 5795240"/>
              <a:gd name="connsiteX161-19467" fmla="*/ 2820212 w 12641071"/>
              <a:gd name="connsiteY161-19468" fmla="*/ 4022008 h 5795240"/>
              <a:gd name="connsiteX162-19469" fmla="*/ 2820206 w 12641071"/>
              <a:gd name="connsiteY162-19470" fmla="*/ 4022011 h 5795240"/>
              <a:gd name="connsiteX163-19471" fmla="*/ 2813481 w 12641071"/>
              <a:gd name="connsiteY163-19472" fmla="*/ 4027041 h 5795240"/>
              <a:gd name="connsiteX164-19473" fmla="*/ 2762875 w 12641071"/>
              <a:gd name="connsiteY164-19474" fmla="*/ 4057784 h 5795240"/>
              <a:gd name="connsiteX165-19475" fmla="*/ 2762878 w 12641071"/>
              <a:gd name="connsiteY165-19476" fmla="*/ 4057784 h 5795240"/>
              <a:gd name="connsiteX166-19477" fmla="*/ 2694694 w 12641071"/>
              <a:gd name="connsiteY166-19478" fmla="*/ 4099208 h 5795240"/>
              <a:gd name="connsiteX167-19479" fmla="*/ 2726822 w 12641071"/>
              <a:gd name="connsiteY167-19480" fmla="*/ 4072700 h 5795240"/>
              <a:gd name="connsiteX168-19481" fmla="*/ 2757719 w 12641071"/>
              <a:gd name="connsiteY168-19482" fmla="*/ 4055929 h 5795240"/>
              <a:gd name="connsiteX169-19483" fmla="*/ 2757718 w 12641071"/>
              <a:gd name="connsiteY169-19484" fmla="*/ 4055928 h 5795240"/>
              <a:gd name="connsiteX170-19485" fmla="*/ 2726820 w 12641071"/>
              <a:gd name="connsiteY170-19486" fmla="*/ 4072700 h 5795240"/>
              <a:gd name="connsiteX171-19487" fmla="*/ 2694692 w 12641071"/>
              <a:gd name="connsiteY171-19488" fmla="*/ 4099208 h 5795240"/>
              <a:gd name="connsiteX172-19489" fmla="*/ 2664698 w 12641071"/>
              <a:gd name="connsiteY172-19490" fmla="*/ 4117431 h 5795240"/>
              <a:gd name="connsiteX173-19491" fmla="*/ 1804544 w 12641071"/>
              <a:gd name="connsiteY173-19492" fmla="*/ 4335229 h 5795240"/>
              <a:gd name="connsiteX174-19493" fmla="*/ 0 w 12641071"/>
              <a:gd name="connsiteY174-19494" fmla="*/ 2530685 h 5795240"/>
              <a:gd name="connsiteX175-19495" fmla="*/ 1804544 w 12641071"/>
              <a:gd name="connsiteY175-19496" fmla="*/ 726143 h 5795240"/>
              <a:gd name="connsiteX176-19497" fmla="*/ 3080549 w 12641071"/>
              <a:gd name="connsiteY176-19498" fmla="*/ 1254682 h 5795240"/>
              <a:gd name="connsiteX177-19499" fmla="*/ 3268676 w 12641071"/>
              <a:gd name="connsiteY177-19500" fmla="*/ 1461167 h 5795240"/>
              <a:gd name="connsiteX178-19501" fmla="*/ 3565826 w 12641071"/>
              <a:gd name="connsiteY178-19502" fmla="*/ 1551935 h 5795240"/>
              <a:gd name="connsiteX179-19503" fmla="*/ 4086504 w 12641071"/>
              <a:gd name="connsiteY179-19504" fmla="*/ 1127574 h 5795240"/>
              <a:gd name="connsiteX180-19505" fmla="*/ 4103078 w 12641071"/>
              <a:gd name="connsiteY180-19506" fmla="*/ 1004204 h 5795240"/>
              <a:gd name="connsiteX181-19507" fmla="*/ 5215874 w 12641071"/>
              <a:gd name="connsiteY181-19508" fmla="*/ 0 h 5795240"/>
              <a:gd name="connsiteX0-19509" fmla="*/ 5964869 w 12641071"/>
              <a:gd name="connsiteY0-19510" fmla="*/ 4795171 h 5795240"/>
              <a:gd name="connsiteX1-19511" fmla="*/ 6019264 w 12641071"/>
              <a:gd name="connsiteY1-19512" fmla="*/ 4804905 h 5795240"/>
              <a:gd name="connsiteX2-19513" fmla="*/ 6036570 w 12641071"/>
              <a:gd name="connsiteY2-19514" fmla="*/ 4807089 h 5795240"/>
              <a:gd name="connsiteX3-19515" fmla="*/ 6019265 w 12641071"/>
              <a:gd name="connsiteY3-19516" fmla="*/ 4804905 h 5795240"/>
              <a:gd name="connsiteX4-19517" fmla="*/ 5964869 w 12641071"/>
              <a:gd name="connsiteY4-19518" fmla="*/ 4795171 h 5795240"/>
              <a:gd name="connsiteX5-19519" fmla="*/ 3682364 w 12641071"/>
              <a:gd name="connsiteY5-19520" fmla="*/ 4386723 h 5795240"/>
              <a:gd name="connsiteX6-19521" fmla="*/ 3772428 w 12641071"/>
              <a:gd name="connsiteY6-19522" fmla="*/ 4402840 h 5795240"/>
              <a:gd name="connsiteX7-19523" fmla="*/ 3772428 w 12641071"/>
              <a:gd name="connsiteY7-19524" fmla="*/ 4402840 h 5795240"/>
              <a:gd name="connsiteX8-19525" fmla="*/ 3682364 w 12641071"/>
              <a:gd name="connsiteY8-19526" fmla="*/ 4386723 h 5795240"/>
              <a:gd name="connsiteX9-19527" fmla="*/ 5215874 w 12641071"/>
              <a:gd name="connsiteY9-19528" fmla="*/ 0 h 5795240"/>
              <a:gd name="connsiteX10-19529" fmla="*/ 5927386 w 12641071"/>
              <a:gd name="connsiteY10-19530" fmla="*/ 255427 h 5795240"/>
              <a:gd name="connsiteX11-19531" fmla="*/ 5974443 w 12641071"/>
              <a:gd name="connsiteY11-19532" fmla="*/ 298195 h 5795240"/>
              <a:gd name="connsiteX12-19533" fmla="*/ 5974448 w 12641071"/>
              <a:gd name="connsiteY12-19534" fmla="*/ 298200 h 5795240"/>
              <a:gd name="connsiteX13-19535" fmla="*/ 6006819 w 12641071"/>
              <a:gd name="connsiteY13-19536" fmla="*/ 327622 h 5795240"/>
              <a:gd name="connsiteX14-19537" fmla="*/ 6043427 w 12641071"/>
              <a:gd name="connsiteY14-19538" fmla="*/ 367901 h 5795240"/>
              <a:gd name="connsiteX15-19539" fmla="*/ 6043429 w 12641071"/>
              <a:gd name="connsiteY15-19540" fmla="*/ 367901 h 5795240"/>
              <a:gd name="connsiteX16-19541" fmla="*/ 6079014 w 12641071"/>
              <a:gd name="connsiteY16-19542" fmla="*/ 407056 h 5795240"/>
              <a:gd name="connsiteX17-19543" fmla="*/ 6105193 w 12641071"/>
              <a:gd name="connsiteY17-19544" fmla="*/ 442067 h 5795240"/>
              <a:gd name="connsiteX18-19545" fmla="*/ 6105193 w 12641071"/>
              <a:gd name="connsiteY18-19546" fmla="*/ 442069 h 5795240"/>
              <a:gd name="connsiteX19-19547" fmla="*/ 6143408 w 12641071"/>
              <a:gd name="connsiteY19-19548" fmla="*/ 493169 h 5795240"/>
              <a:gd name="connsiteX20-19549" fmla="*/ 6143427 w 12641071"/>
              <a:gd name="connsiteY20-19550" fmla="*/ 493200 h 5795240"/>
              <a:gd name="connsiteX21-19551" fmla="*/ 6143427 w 12641071"/>
              <a:gd name="connsiteY21-19552" fmla="*/ 493200 h 5795240"/>
              <a:gd name="connsiteX22-19553" fmla="*/ 6143408 w 12641071"/>
              <a:gd name="connsiteY22-19554" fmla="*/ 493167 h 5795240"/>
              <a:gd name="connsiteX23-19555" fmla="*/ 6141460 w 12641071"/>
              <a:gd name="connsiteY23-19556" fmla="*/ 475027 h 5795240"/>
              <a:gd name="connsiteX24-19557" fmla="*/ 6788665 w 12641071"/>
              <a:gd name="connsiteY24-19558" fmla="*/ 707369 h 5795240"/>
              <a:gd name="connsiteX25-19559" fmla="*/ 7184710 w 12641071"/>
              <a:gd name="connsiteY25-19560" fmla="*/ 627411 h 5795240"/>
              <a:gd name="connsiteX26-19561" fmla="*/ 7264545 w 12641071"/>
              <a:gd name="connsiteY26-19562" fmla="*/ 588952 h 5795240"/>
              <a:gd name="connsiteX27-19563" fmla="*/ 7213686 w 12641071"/>
              <a:gd name="connsiteY27-19564" fmla="*/ 626983 h 5795240"/>
              <a:gd name="connsiteX28-19565" fmla="*/ 7128319 w 12641071"/>
              <a:gd name="connsiteY28-19566" fmla="*/ 705504 h 5795240"/>
              <a:gd name="connsiteX29-19567" fmla="*/ 7083110 w 12641071"/>
              <a:gd name="connsiteY29-19568" fmla="*/ 757072 h 5795240"/>
              <a:gd name="connsiteX30-19569" fmla="*/ 7083111 w 12641071"/>
              <a:gd name="connsiteY30-19570" fmla="*/ 757072 h 5795240"/>
              <a:gd name="connsiteX31-19571" fmla="*/ 7128319 w 12641071"/>
              <a:gd name="connsiteY31-19572" fmla="*/ 705506 h 5795240"/>
              <a:gd name="connsiteX32-19573" fmla="*/ 7213686 w 12641071"/>
              <a:gd name="connsiteY32-19574" fmla="*/ 626984 h 5795240"/>
              <a:gd name="connsiteX33-19575" fmla="*/ 7264545 w 12641071"/>
              <a:gd name="connsiteY33-19576" fmla="*/ 588953 h 5795240"/>
              <a:gd name="connsiteX34-19577" fmla="*/ 7273651 w 12641071"/>
              <a:gd name="connsiteY34-19578" fmla="*/ 584566 h 5795240"/>
              <a:gd name="connsiteX35-19579" fmla="*/ 7314851 w 12641071"/>
              <a:gd name="connsiteY35-19580" fmla="*/ 559537 h 5795240"/>
              <a:gd name="connsiteX36-19581" fmla="*/ 7354131 w 12641071"/>
              <a:gd name="connsiteY36-19582" fmla="*/ 565467 h 5795240"/>
              <a:gd name="connsiteX37-19583" fmla="*/ 7429608 w 12641071"/>
              <a:gd name="connsiteY37-19584" fmla="*/ 586051 h 5795240"/>
              <a:gd name="connsiteX38-19585" fmla="*/ 7429611 w 12641071"/>
              <a:gd name="connsiteY38-19586" fmla="*/ 586050 h 5795240"/>
              <a:gd name="connsiteX39-19587" fmla="*/ 7354132 w 12641071"/>
              <a:gd name="connsiteY39-19588" fmla="*/ 565465 h 5795240"/>
              <a:gd name="connsiteX40-19589" fmla="*/ 7314853 w 12641071"/>
              <a:gd name="connsiteY40-19590" fmla="*/ 559536 h 5795240"/>
              <a:gd name="connsiteX41-19591" fmla="*/ 7314851 w 12641071"/>
              <a:gd name="connsiteY41-19592" fmla="*/ 559537 h 5795240"/>
              <a:gd name="connsiteX42-19593" fmla="*/ 7314849 w 12641071"/>
              <a:gd name="connsiteY42-19594" fmla="*/ 559537 h 5795240"/>
              <a:gd name="connsiteX43-19595" fmla="*/ 7273651 w 12641071"/>
              <a:gd name="connsiteY43-19596" fmla="*/ 584565 h 5795240"/>
              <a:gd name="connsiteX44-19597" fmla="*/ 7264545 w 12641071"/>
              <a:gd name="connsiteY44-19598" fmla="*/ 588952 h 5795240"/>
              <a:gd name="connsiteX45-19599" fmla="*/ 7296407 w 12641071"/>
              <a:gd name="connsiteY45-19600" fmla="*/ 565126 h 5795240"/>
              <a:gd name="connsiteX46-19601" fmla="*/ 7307447 w 12641071"/>
              <a:gd name="connsiteY46-19602" fmla="*/ 558419 h 5795240"/>
              <a:gd name="connsiteX47-19603" fmla="*/ 7307450 w 12641071"/>
              <a:gd name="connsiteY47-19604" fmla="*/ 558419 h 5795240"/>
              <a:gd name="connsiteX48-19605" fmla="*/ 7385004 w 12641071"/>
              <a:gd name="connsiteY48-19606" fmla="*/ 511303 h 5795240"/>
              <a:gd name="connsiteX49-19607" fmla="*/ 7391626 w 12641071"/>
              <a:gd name="connsiteY49-19608" fmla="*/ 508114 h 5795240"/>
              <a:gd name="connsiteX50-19609" fmla="*/ 7391631 w 12641071"/>
              <a:gd name="connsiteY50-19610" fmla="*/ 508110 h 5795240"/>
              <a:gd name="connsiteX51-19611" fmla="*/ 7478934 w 12641071"/>
              <a:gd name="connsiteY51-19612" fmla="*/ 466053 h 5795240"/>
              <a:gd name="connsiteX52-19613" fmla="*/ 7897193 w 12641071"/>
              <a:gd name="connsiteY52-19614" fmla="*/ 381611 h 5795240"/>
              <a:gd name="connsiteX53-19615" fmla="*/ 8788216 w 12641071"/>
              <a:gd name="connsiteY53-19616" fmla="*/ 855364 h 5795240"/>
              <a:gd name="connsiteX54-19617" fmla="*/ 8832362 w 12641071"/>
              <a:gd name="connsiteY54-19618" fmla="*/ 928030 h 5795240"/>
              <a:gd name="connsiteX55-19619" fmla="*/ 8832362 w 12641071"/>
              <a:gd name="connsiteY55-19620" fmla="*/ 928033 h 5795240"/>
              <a:gd name="connsiteX56-19621" fmla="*/ 8842040 w 12641071"/>
              <a:gd name="connsiteY56-19622" fmla="*/ 943961 h 5795240"/>
              <a:gd name="connsiteX57-19623" fmla="*/ 8856144 w 12641071"/>
              <a:gd name="connsiteY57-19624" fmla="*/ 973241 h 5795240"/>
              <a:gd name="connsiteX58-19625" fmla="*/ 8856145 w 12641071"/>
              <a:gd name="connsiteY58-19626" fmla="*/ 973241 h 5795240"/>
              <a:gd name="connsiteX59-19627" fmla="*/ 8878117 w 12641071"/>
              <a:gd name="connsiteY59-19628" fmla="*/ 1018851 h 5795240"/>
              <a:gd name="connsiteX60-19629" fmla="*/ 8877719 w 12641071"/>
              <a:gd name="connsiteY60-19630" fmla="*/ 1018369 h 5795240"/>
              <a:gd name="connsiteX61-19631" fmla="*/ 8853250 w 12641071"/>
              <a:gd name="connsiteY61-19632" fmla="*/ 973288 h 5795240"/>
              <a:gd name="connsiteX62-19633" fmla="*/ 8853249 w 12641071"/>
              <a:gd name="connsiteY62-19634" fmla="*/ 973288 h 5795240"/>
              <a:gd name="connsiteX63-19635" fmla="*/ 8853248 w 12641071"/>
              <a:gd name="connsiteY63-19636" fmla="*/ 973287 h 5795240"/>
              <a:gd name="connsiteX64-19637" fmla="*/ 8849677 w 12641071"/>
              <a:gd name="connsiteY64-19638" fmla="*/ 973341 h 5795240"/>
              <a:gd name="connsiteX65-19639" fmla="*/ 8641543 w 12641071"/>
              <a:gd name="connsiteY65-19640" fmla="*/ 916577 h 5795240"/>
              <a:gd name="connsiteX66-19641" fmla="*/ 8641545 w 12641071"/>
              <a:gd name="connsiteY66-19642" fmla="*/ 916580 h 5795240"/>
              <a:gd name="connsiteX67-19643" fmla="*/ 8849676 w 12641071"/>
              <a:gd name="connsiteY67-19644" fmla="*/ 973343 h 5795240"/>
              <a:gd name="connsiteX68-19645" fmla="*/ 8853248 w 12641071"/>
              <a:gd name="connsiteY68-19646" fmla="*/ 973288 h 5795240"/>
              <a:gd name="connsiteX69-19647" fmla="*/ 8877719 w 12641071"/>
              <a:gd name="connsiteY69-19648" fmla="*/ 1018371 h 5795240"/>
              <a:gd name="connsiteX70-19649" fmla="*/ 8878116 w 12641071"/>
              <a:gd name="connsiteY70-19650" fmla="*/ 1018851 h 5795240"/>
              <a:gd name="connsiteX71-19651" fmla="*/ 8887288 w 12641071"/>
              <a:gd name="connsiteY71-19652" fmla="*/ 1037892 h 5795240"/>
              <a:gd name="connsiteX72-19653" fmla="*/ 8949899 w 12641071"/>
              <a:gd name="connsiteY72-19654" fmla="*/ 1239592 h 5795240"/>
              <a:gd name="connsiteX73-19655" fmla="*/ 8968437 w 12641071"/>
              <a:gd name="connsiteY73-19656" fmla="*/ 1423482 h 5795240"/>
              <a:gd name="connsiteX74-19657" fmla="*/ 8949899 w 12641071"/>
              <a:gd name="connsiteY74-19658" fmla="*/ 1239591 h 5795240"/>
              <a:gd name="connsiteX75-19659" fmla="*/ 8887288 w 12641071"/>
              <a:gd name="connsiteY75-19660" fmla="*/ 1037890 h 5795240"/>
              <a:gd name="connsiteX76-19661" fmla="*/ 8878116 w 12641071"/>
              <a:gd name="connsiteY76-19662" fmla="*/ 1018851 h 5795240"/>
              <a:gd name="connsiteX77-19663" fmla="*/ 8931285 w 12641071"/>
              <a:gd name="connsiteY77-19664" fmla="*/ 1083292 h 5795240"/>
              <a:gd name="connsiteX78-19665" fmla="*/ 9241478 w 12641071"/>
              <a:gd name="connsiteY78-19666" fmla="*/ 1211778 h 5795240"/>
              <a:gd name="connsiteX79-19667" fmla="*/ 9605238 w 12641071"/>
              <a:gd name="connsiteY79-19668" fmla="*/ 1018369 h 5795240"/>
              <a:gd name="connsiteX80-19669" fmla="*/ 9636247 w 12641071"/>
              <a:gd name="connsiteY80-19670" fmla="*/ 961241 h 5795240"/>
              <a:gd name="connsiteX81-19671" fmla="*/ 9641995 w 12641071"/>
              <a:gd name="connsiteY81-19672" fmla="*/ 961152 h 5795240"/>
              <a:gd name="connsiteX82-19673" fmla="*/ 9584939 w 12641071"/>
              <a:gd name="connsiteY82-19674" fmla="*/ 1079594 h 5795240"/>
              <a:gd name="connsiteX83-19675" fmla="*/ 9546257 w 12641071"/>
              <a:gd name="connsiteY83-19676" fmla="*/ 1204206 h 5795240"/>
              <a:gd name="connsiteX84-19677" fmla="*/ 9584939 w 12641071"/>
              <a:gd name="connsiteY84-19678" fmla="*/ 1079596 h 5795240"/>
              <a:gd name="connsiteX85-19679" fmla="*/ 9641995 w 12641071"/>
              <a:gd name="connsiteY85-19680" fmla="*/ 961153 h 5795240"/>
              <a:gd name="connsiteX86-19681" fmla="*/ 9653069 w 12641071"/>
              <a:gd name="connsiteY86-19682" fmla="*/ 960983 h 5795240"/>
              <a:gd name="connsiteX87-19683" fmla="*/ 9801564 w 12641071"/>
              <a:gd name="connsiteY87-19684" fmla="*/ 1196828 h 5795240"/>
              <a:gd name="connsiteX88-19685" fmla="*/ 9801566 w 12641071"/>
              <a:gd name="connsiteY88-19686" fmla="*/ 1196828 h 5795240"/>
              <a:gd name="connsiteX89-19687" fmla="*/ 9653070 w 12641071"/>
              <a:gd name="connsiteY89-19688" fmla="*/ 960982 h 5795240"/>
              <a:gd name="connsiteX90-19689" fmla="*/ 9641996 w 12641071"/>
              <a:gd name="connsiteY90-19690" fmla="*/ 961152 h 5795240"/>
              <a:gd name="connsiteX91-19691" fmla="*/ 9651917 w 12641071"/>
              <a:gd name="connsiteY91-19692" fmla="*/ 940556 h 5795240"/>
              <a:gd name="connsiteX92-19693" fmla="*/ 11050508 w 12641071"/>
              <a:gd name="connsiteY92-19694" fmla="*/ 108150 h 5795240"/>
              <a:gd name="connsiteX93-19695" fmla="*/ 12641071 w 12641071"/>
              <a:gd name="connsiteY93-19696" fmla="*/ 1698711 h 5795240"/>
              <a:gd name="connsiteX94-19697" fmla="*/ 11371062 w 12641071"/>
              <a:gd name="connsiteY94-19698" fmla="*/ 3256960 h 5795240"/>
              <a:gd name="connsiteX95-19699" fmla="*/ 11215953 w 12641071"/>
              <a:gd name="connsiteY95-19700" fmla="*/ 3280632 h 5795240"/>
              <a:gd name="connsiteX96-19701" fmla="*/ 11142318 w 12641071"/>
              <a:gd name="connsiteY96-19702" fmla="*/ 3276914 h 5795240"/>
              <a:gd name="connsiteX97-19703" fmla="*/ 11215952 w 12641071"/>
              <a:gd name="connsiteY97-19704" fmla="*/ 3280632 h 5795240"/>
              <a:gd name="connsiteX98-19705" fmla="*/ 11213133 w 12641071"/>
              <a:gd name="connsiteY98-19706" fmla="*/ 3281062 h 5795240"/>
              <a:gd name="connsiteX99-19707" fmla="*/ 11116921 w 12641071"/>
              <a:gd name="connsiteY99-19708" fmla="*/ 3285921 h 5795240"/>
              <a:gd name="connsiteX100-19709" fmla="*/ 11050507 w 12641071"/>
              <a:gd name="connsiteY100-19710" fmla="*/ 3289274 h 5795240"/>
              <a:gd name="connsiteX101-19711" fmla="*/ 11006292 w 12641071"/>
              <a:gd name="connsiteY101-19712" fmla="*/ 3287041 h 5795240"/>
              <a:gd name="connsiteX102-19713" fmla="*/ 10937101 w 12641071"/>
              <a:gd name="connsiteY102-19714" fmla="*/ 3297601 h 5795240"/>
              <a:gd name="connsiteX103-19715" fmla="*/ 10144740 w 12641071"/>
              <a:gd name="connsiteY103-19716" fmla="*/ 4089962 h 5795240"/>
              <a:gd name="connsiteX104-19717" fmla="*/ 10130374 w 12641071"/>
              <a:gd name="connsiteY104-19718" fmla="*/ 4184101 h 5795240"/>
              <a:gd name="connsiteX105-19719" fmla="*/ 10130375 w 12641071"/>
              <a:gd name="connsiteY105-19720" fmla="*/ 4184103 h 5795240"/>
              <a:gd name="connsiteX106-19721" fmla="*/ 10130656 w 12641071"/>
              <a:gd name="connsiteY106-19722" fmla="*/ 4185950 h 5795240"/>
              <a:gd name="connsiteX107-19723" fmla="*/ 10138194 w 12641071"/>
              <a:gd name="connsiteY107-19724" fmla="*/ 4335228 h 5795240"/>
              <a:gd name="connsiteX108-19725" fmla="*/ 10137710 w 12641071"/>
              <a:gd name="connsiteY108-19726" fmla="*/ 4344822 h 5795240"/>
              <a:gd name="connsiteX109-19727" fmla="*/ 10133555 w 12641071"/>
              <a:gd name="connsiteY109-19728" fmla="*/ 4427096 h 5795240"/>
              <a:gd name="connsiteX110-19729" fmla="*/ 10129312 w 12641071"/>
              <a:gd name="connsiteY110-19730" fmla="*/ 4399289 h 5795240"/>
              <a:gd name="connsiteX111-19731" fmla="*/ 10126797 w 12641071"/>
              <a:gd name="connsiteY111-19732" fmla="*/ 4349498 h 5795240"/>
              <a:gd name="connsiteX112-19733" fmla="*/ 10126796 w 12641071"/>
              <a:gd name="connsiteY112-19734" fmla="*/ 4349498 h 5795240"/>
              <a:gd name="connsiteX113-19735" fmla="*/ 10129311 w 12641071"/>
              <a:gd name="connsiteY113-19736" fmla="*/ 4399289 h 5795240"/>
              <a:gd name="connsiteX114-19737" fmla="*/ 10133554 w 12641071"/>
              <a:gd name="connsiteY114-19738" fmla="*/ 4427096 h 5795240"/>
              <a:gd name="connsiteX115-19739" fmla="*/ 10130656 w 12641071"/>
              <a:gd name="connsiteY115-19740" fmla="*/ 4484506 h 5795240"/>
              <a:gd name="connsiteX116-19741" fmla="*/ 8678182 w 12641071"/>
              <a:gd name="connsiteY116-19742" fmla="*/ 5795240 h 5795240"/>
              <a:gd name="connsiteX117-19743" fmla="*/ 7467518 w 12641071"/>
              <a:gd name="connsiteY117-19744" fmla="*/ 5151535 h 5795240"/>
              <a:gd name="connsiteX118-19745" fmla="*/ 7419945 w 12641071"/>
              <a:gd name="connsiteY118-19746" fmla="*/ 5073228 h 5795240"/>
              <a:gd name="connsiteX119-19747" fmla="*/ 7394386 w 12641071"/>
              <a:gd name="connsiteY119-19748" fmla="*/ 5031156 h 5795240"/>
              <a:gd name="connsiteX120-19749" fmla="*/ 7367299 w 12641071"/>
              <a:gd name="connsiteY120-19750" fmla="*/ 4974928 h 5795240"/>
              <a:gd name="connsiteX121-19751" fmla="*/ 7332905 w 12641071"/>
              <a:gd name="connsiteY121-19752" fmla="*/ 4903531 h 5795240"/>
              <a:gd name="connsiteX122-19753" fmla="*/ 7320958 w 12641071"/>
              <a:gd name="connsiteY122-19754" fmla="*/ 4870887 h 5795240"/>
              <a:gd name="connsiteX123-19755" fmla="*/ 7322174 w 12641071"/>
              <a:gd name="connsiteY123-19756" fmla="*/ 4872361 h 5795240"/>
              <a:gd name="connsiteX124-19757" fmla="*/ 7362630 w 12641071"/>
              <a:gd name="connsiteY124-19758" fmla="*/ 4938954 h 5795240"/>
              <a:gd name="connsiteX125-19759" fmla="*/ 7380779 w 12641071"/>
              <a:gd name="connsiteY125-19760" fmla="*/ 4976628 h 5795240"/>
              <a:gd name="connsiteX126-19761" fmla="*/ 7391210 w 12641071"/>
              <a:gd name="connsiteY126-19762" fmla="*/ 4977944 h 5795240"/>
              <a:gd name="connsiteX127-19763" fmla="*/ 7380780 w 12641071"/>
              <a:gd name="connsiteY127-19764" fmla="*/ 4976628 h 5795240"/>
              <a:gd name="connsiteX128-19765" fmla="*/ 7362631 w 12641071"/>
              <a:gd name="connsiteY128-19766" fmla="*/ 4938954 h 5795240"/>
              <a:gd name="connsiteX129-19767" fmla="*/ 7322175 w 12641071"/>
              <a:gd name="connsiteY129-19768" fmla="*/ 4872361 h 5795240"/>
              <a:gd name="connsiteX130-19769" fmla="*/ 7320959 w 12641071"/>
              <a:gd name="connsiteY130-19770" fmla="*/ 4870887 h 5795240"/>
              <a:gd name="connsiteX131-19771" fmla="*/ 7283811 w 12641071"/>
              <a:gd name="connsiteY131-19772" fmla="*/ 4769391 h 5795240"/>
              <a:gd name="connsiteX132-19773" fmla="*/ 7272112 w 12641071"/>
              <a:gd name="connsiteY132-19774" fmla="*/ 4718630 h 5795240"/>
              <a:gd name="connsiteX133-19775" fmla="*/ 7272111 w 12641071"/>
              <a:gd name="connsiteY133-19776" fmla="*/ 4718630 h 5795240"/>
              <a:gd name="connsiteX134-19777" fmla="*/ 7283810 w 12641071"/>
              <a:gd name="connsiteY134-19778" fmla="*/ 4769391 h 5795240"/>
              <a:gd name="connsiteX135-19779" fmla="*/ 7320958 w 12641071"/>
              <a:gd name="connsiteY135-19780" fmla="*/ 4870887 h 5795240"/>
              <a:gd name="connsiteX136-19781" fmla="*/ 7223551 w 12641071"/>
              <a:gd name="connsiteY136-19782" fmla="*/ 4752829 h 5795240"/>
              <a:gd name="connsiteX137-19783" fmla="*/ 6652445 w 12641071"/>
              <a:gd name="connsiteY137-19784" fmla="*/ 4516269 h 5795240"/>
              <a:gd name="connsiteX138-19785" fmla="*/ 6200873 w 12641071"/>
              <a:gd name="connsiteY138-19786" fmla="*/ 4654206 h 5795240"/>
              <a:gd name="connsiteX139-19787" fmla="*/ 6088813 w 12641071"/>
              <a:gd name="connsiteY139-19788" fmla="*/ 4746663 h 5795240"/>
              <a:gd name="connsiteX140-19789" fmla="*/ 6043019 w 12641071"/>
              <a:gd name="connsiteY140-19790" fmla="*/ 4807902 h 5795240"/>
              <a:gd name="connsiteX141-19791" fmla="*/ 6043021 w 12641071"/>
              <a:gd name="connsiteY141-19792" fmla="*/ 4807902 h 5795240"/>
              <a:gd name="connsiteX142-19793" fmla="*/ 6023271 w 12641071"/>
              <a:gd name="connsiteY142-19794" fmla="*/ 4834312 h 5795240"/>
              <a:gd name="connsiteX143-19795" fmla="*/ 5970678 w 12641071"/>
              <a:gd name="connsiteY143-19796" fmla="*/ 4892181 h 5795240"/>
              <a:gd name="connsiteX144-19797" fmla="*/ 5982717 w 12641071"/>
              <a:gd name="connsiteY144-19798" fmla="*/ 4872361 h 5795240"/>
              <a:gd name="connsiteX145-19799" fmla="*/ 5970675 w 12641071"/>
              <a:gd name="connsiteY145-19800" fmla="*/ 4892181 h 5795240"/>
              <a:gd name="connsiteX146-19801" fmla="*/ 5935320 w 12641071"/>
              <a:gd name="connsiteY146-19802" fmla="*/ 4931081 h 5795240"/>
              <a:gd name="connsiteX147-19803" fmla="*/ 4971763 w 12641071"/>
              <a:gd name="connsiteY147-19804" fmla="*/ 5330200 h 5795240"/>
              <a:gd name="connsiteX148-19805" fmla="*/ 3716172 w 12641071"/>
              <a:gd name="connsiteY148-19806" fmla="*/ 4497938 h 5795240"/>
              <a:gd name="connsiteX149-19807" fmla="*/ 3710773 w 12641071"/>
              <a:gd name="connsiteY149-19808" fmla="*/ 4483182 h 5795240"/>
              <a:gd name="connsiteX150-19809" fmla="*/ 3710773 w 12641071"/>
              <a:gd name="connsiteY150-19810" fmla="*/ 4483181 h 5795240"/>
              <a:gd name="connsiteX151-19811" fmla="*/ 3674984 w 12641071"/>
              <a:gd name="connsiteY151-19812" fmla="*/ 4385402 h 5795240"/>
              <a:gd name="connsiteX152-19813" fmla="*/ 3670349 w 12641071"/>
              <a:gd name="connsiteY152-19814" fmla="*/ 4372742 h 5795240"/>
              <a:gd name="connsiteX153-19815" fmla="*/ 3659438 w 12641071"/>
              <a:gd name="connsiteY153-19816" fmla="*/ 4330309 h 5795240"/>
              <a:gd name="connsiteX154-19817" fmla="*/ 3672084 w 12641071"/>
              <a:gd name="connsiteY154-19818" fmla="*/ 4353606 h 5795240"/>
              <a:gd name="connsiteX155-19819" fmla="*/ 3659440 w 12641071"/>
              <a:gd name="connsiteY155-19820" fmla="*/ 4330309 h 5795240"/>
              <a:gd name="connsiteX156-19821" fmla="*/ 3613217 w 12641071"/>
              <a:gd name="connsiteY156-19822" fmla="*/ 4245153 h 5795240"/>
              <a:gd name="connsiteX157-19823" fmla="*/ 3083792 w 12641071"/>
              <a:gd name="connsiteY157-19824" fmla="*/ 3963660 h 5795240"/>
              <a:gd name="connsiteX158-19825" fmla="*/ 2835272 w 12641071"/>
              <a:gd name="connsiteY158-19826" fmla="*/ 4013833 h 5795240"/>
              <a:gd name="connsiteX159-19827" fmla="*/ 2820214 w 12641071"/>
              <a:gd name="connsiteY159-19828" fmla="*/ 4022007 h 5795240"/>
              <a:gd name="connsiteX160-19829" fmla="*/ 2820212 w 12641071"/>
              <a:gd name="connsiteY160-19830" fmla="*/ 4022008 h 5795240"/>
              <a:gd name="connsiteX161-19831" fmla="*/ 2820206 w 12641071"/>
              <a:gd name="connsiteY161-19832" fmla="*/ 4022011 h 5795240"/>
              <a:gd name="connsiteX162-19833" fmla="*/ 2813481 w 12641071"/>
              <a:gd name="connsiteY162-19834" fmla="*/ 4027041 h 5795240"/>
              <a:gd name="connsiteX163-19835" fmla="*/ 2762875 w 12641071"/>
              <a:gd name="connsiteY163-19836" fmla="*/ 4057784 h 5795240"/>
              <a:gd name="connsiteX164-19837" fmla="*/ 2762878 w 12641071"/>
              <a:gd name="connsiteY164-19838" fmla="*/ 4057784 h 5795240"/>
              <a:gd name="connsiteX165-19839" fmla="*/ 2694694 w 12641071"/>
              <a:gd name="connsiteY165-19840" fmla="*/ 4099208 h 5795240"/>
              <a:gd name="connsiteX166-19841" fmla="*/ 2726822 w 12641071"/>
              <a:gd name="connsiteY166-19842" fmla="*/ 4072700 h 5795240"/>
              <a:gd name="connsiteX167-19843" fmla="*/ 2757719 w 12641071"/>
              <a:gd name="connsiteY167-19844" fmla="*/ 4055929 h 5795240"/>
              <a:gd name="connsiteX168-19845" fmla="*/ 2757718 w 12641071"/>
              <a:gd name="connsiteY168-19846" fmla="*/ 4055928 h 5795240"/>
              <a:gd name="connsiteX169-19847" fmla="*/ 2726820 w 12641071"/>
              <a:gd name="connsiteY169-19848" fmla="*/ 4072700 h 5795240"/>
              <a:gd name="connsiteX170-19849" fmla="*/ 2694692 w 12641071"/>
              <a:gd name="connsiteY170-19850" fmla="*/ 4099208 h 5795240"/>
              <a:gd name="connsiteX171-19851" fmla="*/ 2664698 w 12641071"/>
              <a:gd name="connsiteY171-19852" fmla="*/ 4117431 h 5795240"/>
              <a:gd name="connsiteX172-19853" fmla="*/ 1804544 w 12641071"/>
              <a:gd name="connsiteY172-19854" fmla="*/ 4335229 h 5795240"/>
              <a:gd name="connsiteX173-19855" fmla="*/ 0 w 12641071"/>
              <a:gd name="connsiteY173-19856" fmla="*/ 2530685 h 5795240"/>
              <a:gd name="connsiteX174-19857" fmla="*/ 1804544 w 12641071"/>
              <a:gd name="connsiteY174-19858" fmla="*/ 726143 h 5795240"/>
              <a:gd name="connsiteX175-19859" fmla="*/ 3080549 w 12641071"/>
              <a:gd name="connsiteY175-19860" fmla="*/ 1254682 h 5795240"/>
              <a:gd name="connsiteX176-19861" fmla="*/ 3268676 w 12641071"/>
              <a:gd name="connsiteY176-19862" fmla="*/ 1461167 h 5795240"/>
              <a:gd name="connsiteX177-19863" fmla="*/ 3565826 w 12641071"/>
              <a:gd name="connsiteY177-19864" fmla="*/ 1551935 h 5795240"/>
              <a:gd name="connsiteX178-19865" fmla="*/ 4086504 w 12641071"/>
              <a:gd name="connsiteY178-19866" fmla="*/ 1127574 h 5795240"/>
              <a:gd name="connsiteX179-19867" fmla="*/ 4103078 w 12641071"/>
              <a:gd name="connsiteY179-19868" fmla="*/ 1004204 h 5795240"/>
              <a:gd name="connsiteX180-19869" fmla="*/ 5215874 w 12641071"/>
              <a:gd name="connsiteY180-19870" fmla="*/ 0 h 5795240"/>
              <a:gd name="connsiteX0-19871" fmla="*/ 5964869 w 12641071"/>
              <a:gd name="connsiteY0-19872" fmla="*/ 4795171 h 5795240"/>
              <a:gd name="connsiteX1-19873" fmla="*/ 6019264 w 12641071"/>
              <a:gd name="connsiteY1-19874" fmla="*/ 4804905 h 5795240"/>
              <a:gd name="connsiteX2-19875" fmla="*/ 6036570 w 12641071"/>
              <a:gd name="connsiteY2-19876" fmla="*/ 4807089 h 5795240"/>
              <a:gd name="connsiteX3-19877" fmla="*/ 6019265 w 12641071"/>
              <a:gd name="connsiteY3-19878" fmla="*/ 4804905 h 5795240"/>
              <a:gd name="connsiteX4-19879" fmla="*/ 5964869 w 12641071"/>
              <a:gd name="connsiteY4-19880" fmla="*/ 4795171 h 5795240"/>
              <a:gd name="connsiteX5-19881" fmla="*/ 3682364 w 12641071"/>
              <a:gd name="connsiteY5-19882" fmla="*/ 4386723 h 5795240"/>
              <a:gd name="connsiteX6-19883" fmla="*/ 3772428 w 12641071"/>
              <a:gd name="connsiteY6-19884" fmla="*/ 4402840 h 5795240"/>
              <a:gd name="connsiteX7-19885" fmla="*/ 3772428 w 12641071"/>
              <a:gd name="connsiteY7-19886" fmla="*/ 4402840 h 5795240"/>
              <a:gd name="connsiteX8-19887" fmla="*/ 3682364 w 12641071"/>
              <a:gd name="connsiteY8-19888" fmla="*/ 4386723 h 5795240"/>
              <a:gd name="connsiteX9-19889" fmla="*/ 5215874 w 12641071"/>
              <a:gd name="connsiteY9-19890" fmla="*/ 0 h 5795240"/>
              <a:gd name="connsiteX10-19891" fmla="*/ 5927386 w 12641071"/>
              <a:gd name="connsiteY10-19892" fmla="*/ 255427 h 5795240"/>
              <a:gd name="connsiteX11-19893" fmla="*/ 5974443 w 12641071"/>
              <a:gd name="connsiteY11-19894" fmla="*/ 298195 h 5795240"/>
              <a:gd name="connsiteX12-19895" fmla="*/ 5974448 w 12641071"/>
              <a:gd name="connsiteY12-19896" fmla="*/ 298200 h 5795240"/>
              <a:gd name="connsiteX13-19897" fmla="*/ 6043427 w 12641071"/>
              <a:gd name="connsiteY13-19898" fmla="*/ 367901 h 5795240"/>
              <a:gd name="connsiteX14-19899" fmla="*/ 6043429 w 12641071"/>
              <a:gd name="connsiteY14-19900" fmla="*/ 367901 h 5795240"/>
              <a:gd name="connsiteX15-19901" fmla="*/ 6079014 w 12641071"/>
              <a:gd name="connsiteY15-19902" fmla="*/ 407056 h 5795240"/>
              <a:gd name="connsiteX16-19903" fmla="*/ 6105193 w 12641071"/>
              <a:gd name="connsiteY16-19904" fmla="*/ 442067 h 5795240"/>
              <a:gd name="connsiteX17-19905" fmla="*/ 6105193 w 12641071"/>
              <a:gd name="connsiteY17-19906" fmla="*/ 442069 h 5795240"/>
              <a:gd name="connsiteX18-19907" fmla="*/ 6143408 w 12641071"/>
              <a:gd name="connsiteY18-19908" fmla="*/ 493169 h 5795240"/>
              <a:gd name="connsiteX19-19909" fmla="*/ 6143427 w 12641071"/>
              <a:gd name="connsiteY19-19910" fmla="*/ 493200 h 5795240"/>
              <a:gd name="connsiteX20-19911" fmla="*/ 6143427 w 12641071"/>
              <a:gd name="connsiteY20-19912" fmla="*/ 493200 h 5795240"/>
              <a:gd name="connsiteX21-19913" fmla="*/ 6143408 w 12641071"/>
              <a:gd name="connsiteY21-19914" fmla="*/ 493167 h 5795240"/>
              <a:gd name="connsiteX22-19915" fmla="*/ 6141460 w 12641071"/>
              <a:gd name="connsiteY22-19916" fmla="*/ 475027 h 5795240"/>
              <a:gd name="connsiteX23-19917" fmla="*/ 6788665 w 12641071"/>
              <a:gd name="connsiteY23-19918" fmla="*/ 707369 h 5795240"/>
              <a:gd name="connsiteX24-19919" fmla="*/ 7184710 w 12641071"/>
              <a:gd name="connsiteY24-19920" fmla="*/ 627411 h 5795240"/>
              <a:gd name="connsiteX25-19921" fmla="*/ 7264545 w 12641071"/>
              <a:gd name="connsiteY25-19922" fmla="*/ 588952 h 5795240"/>
              <a:gd name="connsiteX26-19923" fmla="*/ 7213686 w 12641071"/>
              <a:gd name="connsiteY26-19924" fmla="*/ 626983 h 5795240"/>
              <a:gd name="connsiteX27-19925" fmla="*/ 7128319 w 12641071"/>
              <a:gd name="connsiteY27-19926" fmla="*/ 705504 h 5795240"/>
              <a:gd name="connsiteX28-19927" fmla="*/ 7083110 w 12641071"/>
              <a:gd name="connsiteY28-19928" fmla="*/ 757072 h 5795240"/>
              <a:gd name="connsiteX29-19929" fmla="*/ 7083111 w 12641071"/>
              <a:gd name="connsiteY29-19930" fmla="*/ 757072 h 5795240"/>
              <a:gd name="connsiteX30-19931" fmla="*/ 7128319 w 12641071"/>
              <a:gd name="connsiteY30-19932" fmla="*/ 705506 h 5795240"/>
              <a:gd name="connsiteX31-19933" fmla="*/ 7213686 w 12641071"/>
              <a:gd name="connsiteY31-19934" fmla="*/ 626984 h 5795240"/>
              <a:gd name="connsiteX32-19935" fmla="*/ 7264545 w 12641071"/>
              <a:gd name="connsiteY32-19936" fmla="*/ 588953 h 5795240"/>
              <a:gd name="connsiteX33-19937" fmla="*/ 7273651 w 12641071"/>
              <a:gd name="connsiteY33-19938" fmla="*/ 584566 h 5795240"/>
              <a:gd name="connsiteX34-19939" fmla="*/ 7314851 w 12641071"/>
              <a:gd name="connsiteY34-19940" fmla="*/ 559537 h 5795240"/>
              <a:gd name="connsiteX35-19941" fmla="*/ 7354131 w 12641071"/>
              <a:gd name="connsiteY35-19942" fmla="*/ 565467 h 5795240"/>
              <a:gd name="connsiteX36-19943" fmla="*/ 7429608 w 12641071"/>
              <a:gd name="connsiteY36-19944" fmla="*/ 586051 h 5795240"/>
              <a:gd name="connsiteX37-19945" fmla="*/ 7429611 w 12641071"/>
              <a:gd name="connsiteY37-19946" fmla="*/ 586050 h 5795240"/>
              <a:gd name="connsiteX38-19947" fmla="*/ 7354132 w 12641071"/>
              <a:gd name="connsiteY38-19948" fmla="*/ 565465 h 5795240"/>
              <a:gd name="connsiteX39-19949" fmla="*/ 7314853 w 12641071"/>
              <a:gd name="connsiteY39-19950" fmla="*/ 559536 h 5795240"/>
              <a:gd name="connsiteX40-19951" fmla="*/ 7314851 w 12641071"/>
              <a:gd name="connsiteY40-19952" fmla="*/ 559537 h 5795240"/>
              <a:gd name="connsiteX41-19953" fmla="*/ 7314849 w 12641071"/>
              <a:gd name="connsiteY41-19954" fmla="*/ 559537 h 5795240"/>
              <a:gd name="connsiteX42-19955" fmla="*/ 7273651 w 12641071"/>
              <a:gd name="connsiteY42-19956" fmla="*/ 584565 h 5795240"/>
              <a:gd name="connsiteX43-19957" fmla="*/ 7264545 w 12641071"/>
              <a:gd name="connsiteY43-19958" fmla="*/ 588952 h 5795240"/>
              <a:gd name="connsiteX44-19959" fmla="*/ 7296407 w 12641071"/>
              <a:gd name="connsiteY44-19960" fmla="*/ 565126 h 5795240"/>
              <a:gd name="connsiteX45-19961" fmla="*/ 7307447 w 12641071"/>
              <a:gd name="connsiteY45-19962" fmla="*/ 558419 h 5795240"/>
              <a:gd name="connsiteX46-19963" fmla="*/ 7307450 w 12641071"/>
              <a:gd name="connsiteY46-19964" fmla="*/ 558419 h 5795240"/>
              <a:gd name="connsiteX47-19965" fmla="*/ 7385004 w 12641071"/>
              <a:gd name="connsiteY47-19966" fmla="*/ 511303 h 5795240"/>
              <a:gd name="connsiteX48-19967" fmla="*/ 7391626 w 12641071"/>
              <a:gd name="connsiteY48-19968" fmla="*/ 508114 h 5795240"/>
              <a:gd name="connsiteX49-19969" fmla="*/ 7391631 w 12641071"/>
              <a:gd name="connsiteY49-19970" fmla="*/ 508110 h 5795240"/>
              <a:gd name="connsiteX50-19971" fmla="*/ 7478934 w 12641071"/>
              <a:gd name="connsiteY50-19972" fmla="*/ 466053 h 5795240"/>
              <a:gd name="connsiteX51-19973" fmla="*/ 7897193 w 12641071"/>
              <a:gd name="connsiteY51-19974" fmla="*/ 381611 h 5795240"/>
              <a:gd name="connsiteX52-19975" fmla="*/ 8788216 w 12641071"/>
              <a:gd name="connsiteY52-19976" fmla="*/ 855364 h 5795240"/>
              <a:gd name="connsiteX53-19977" fmla="*/ 8832362 w 12641071"/>
              <a:gd name="connsiteY53-19978" fmla="*/ 928030 h 5795240"/>
              <a:gd name="connsiteX54-19979" fmla="*/ 8832362 w 12641071"/>
              <a:gd name="connsiteY54-19980" fmla="*/ 928033 h 5795240"/>
              <a:gd name="connsiteX55-19981" fmla="*/ 8842040 w 12641071"/>
              <a:gd name="connsiteY55-19982" fmla="*/ 943961 h 5795240"/>
              <a:gd name="connsiteX56-19983" fmla="*/ 8856144 w 12641071"/>
              <a:gd name="connsiteY56-19984" fmla="*/ 973241 h 5795240"/>
              <a:gd name="connsiteX57-19985" fmla="*/ 8856145 w 12641071"/>
              <a:gd name="connsiteY57-19986" fmla="*/ 973241 h 5795240"/>
              <a:gd name="connsiteX58-19987" fmla="*/ 8878117 w 12641071"/>
              <a:gd name="connsiteY58-19988" fmla="*/ 1018851 h 5795240"/>
              <a:gd name="connsiteX59-19989" fmla="*/ 8877719 w 12641071"/>
              <a:gd name="connsiteY59-19990" fmla="*/ 1018369 h 5795240"/>
              <a:gd name="connsiteX60-19991" fmla="*/ 8853250 w 12641071"/>
              <a:gd name="connsiteY60-19992" fmla="*/ 973288 h 5795240"/>
              <a:gd name="connsiteX61-19993" fmla="*/ 8853249 w 12641071"/>
              <a:gd name="connsiteY61-19994" fmla="*/ 973288 h 5795240"/>
              <a:gd name="connsiteX62-19995" fmla="*/ 8853248 w 12641071"/>
              <a:gd name="connsiteY62-19996" fmla="*/ 973287 h 5795240"/>
              <a:gd name="connsiteX63-19997" fmla="*/ 8849677 w 12641071"/>
              <a:gd name="connsiteY63-19998" fmla="*/ 973341 h 5795240"/>
              <a:gd name="connsiteX64-19999" fmla="*/ 8641543 w 12641071"/>
              <a:gd name="connsiteY64-20000" fmla="*/ 916577 h 5795240"/>
              <a:gd name="connsiteX65-20001" fmla="*/ 8641545 w 12641071"/>
              <a:gd name="connsiteY65-20002" fmla="*/ 916580 h 5795240"/>
              <a:gd name="connsiteX66-20003" fmla="*/ 8849676 w 12641071"/>
              <a:gd name="connsiteY66-20004" fmla="*/ 973343 h 5795240"/>
              <a:gd name="connsiteX67-20005" fmla="*/ 8853248 w 12641071"/>
              <a:gd name="connsiteY67-20006" fmla="*/ 973288 h 5795240"/>
              <a:gd name="connsiteX68-20007" fmla="*/ 8877719 w 12641071"/>
              <a:gd name="connsiteY68-20008" fmla="*/ 1018371 h 5795240"/>
              <a:gd name="connsiteX69-20009" fmla="*/ 8878116 w 12641071"/>
              <a:gd name="connsiteY69-20010" fmla="*/ 1018851 h 5795240"/>
              <a:gd name="connsiteX70-20011" fmla="*/ 8887288 w 12641071"/>
              <a:gd name="connsiteY70-20012" fmla="*/ 1037892 h 5795240"/>
              <a:gd name="connsiteX71-20013" fmla="*/ 8949899 w 12641071"/>
              <a:gd name="connsiteY71-20014" fmla="*/ 1239592 h 5795240"/>
              <a:gd name="connsiteX72-20015" fmla="*/ 8968437 w 12641071"/>
              <a:gd name="connsiteY72-20016" fmla="*/ 1423482 h 5795240"/>
              <a:gd name="connsiteX73-20017" fmla="*/ 8949899 w 12641071"/>
              <a:gd name="connsiteY73-20018" fmla="*/ 1239591 h 5795240"/>
              <a:gd name="connsiteX74-20019" fmla="*/ 8887288 w 12641071"/>
              <a:gd name="connsiteY74-20020" fmla="*/ 1037890 h 5795240"/>
              <a:gd name="connsiteX75-20021" fmla="*/ 8878116 w 12641071"/>
              <a:gd name="connsiteY75-20022" fmla="*/ 1018851 h 5795240"/>
              <a:gd name="connsiteX76-20023" fmla="*/ 8931285 w 12641071"/>
              <a:gd name="connsiteY76-20024" fmla="*/ 1083292 h 5795240"/>
              <a:gd name="connsiteX77-20025" fmla="*/ 9241478 w 12641071"/>
              <a:gd name="connsiteY77-20026" fmla="*/ 1211778 h 5795240"/>
              <a:gd name="connsiteX78-20027" fmla="*/ 9605238 w 12641071"/>
              <a:gd name="connsiteY78-20028" fmla="*/ 1018369 h 5795240"/>
              <a:gd name="connsiteX79-20029" fmla="*/ 9636247 w 12641071"/>
              <a:gd name="connsiteY79-20030" fmla="*/ 961241 h 5795240"/>
              <a:gd name="connsiteX80-20031" fmla="*/ 9641995 w 12641071"/>
              <a:gd name="connsiteY80-20032" fmla="*/ 961152 h 5795240"/>
              <a:gd name="connsiteX81-20033" fmla="*/ 9584939 w 12641071"/>
              <a:gd name="connsiteY81-20034" fmla="*/ 1079594 h 5795240"/>
              <a:gd name="connsiteX82-20035" fmla="*/ 9546257 w 12641071"/>
              <a:gd name="connsiteY82-20036" fmla="*/ 1204206 h 5795240"/>
              <a:gd name="connsiteX83-20037" fmla="*/ 9584939 w 12641071"/>
              <a:gd name="connsiteY83-20038" fmla="*/ 1079596 h 5795240"/>
              <a:gd name="connsiteX84-20039" fmla="*/ 9641995 w 12641071"/>
              <a:gd name="connsiteY84-20040" fmla="*/ 961153 h 5795240"/>
              <a:gd name="connsiteX85-20041" fmla="*/ 9653069 w 12641071"/>
              <a:gd name="connsiteY85-20042" fmla="*/ 960983 h 5795240"/>
              <a:gd name="connsiteX86-20043" fmla="*/ 9801564 w 12641071"/>
              <a:gd name="connsiteY86-20044" fmla="*/ 1196828 h 5795240"/>
              <a:gd name="connsiteX87-20045" fmla="*/ 9801566 w 12641071"/>
              <a:gd name="connsiteY87-20046" fmla="*/ 1196828 h 5795240"/>
              <a:gd name="connsiteX88-20047" fmla="*/ 9653070 w 12641071"/>
              <a:gd name="connsiteY88-20048" fmla="*/ 960982 h 5795240"/>
              <a:gd name="connsiteX89-20049" fmla="*/ 9641996 w 12641071"/>
              <a:gd name="connsiteY89-20050" fmla="*/ 961152 h 5795240"/>
              <a:gd name="connsiteX90-20051" fmla="*/ 9651917 w 12641071"/>
              <a:gd name="connsiteY90-20052" fmla="*/ 940556 h 5795240"/>
              <a:gd name="connsiteX91-20053" fmla="*/ 11050508 w 12641071"/>
              <a:gd name="connsiteY91-20054" fmla="*/ 108150 h 5795240"/>
              <a:gd name="connsiteX92-20055" fmla="*/ 12641071 w 12641071"/>
              <a:gd name="connsiteY92-20056" fmla="*/ 1698711 h 5795240"/>
              <a:gd name="connsiteX93-20057" fmla="*/ 11371062 w 12641071"/>
              <a:gd name="connsiteY93-20058" fmla="*/ 3256960 h 5795240"/>
              <a:gd name="connsiteX94-20059" fmla="*/ 11215953 w 12641071"/>
              <a:gd name="connsiteY94-20060" fmla="*/ 3280632 h 5795240"/>
              <a:gd name="connsiteX95-20061" fmla="*/ 11142318 w 12641071"/>
              <a:gd name="connsiteY95-20062" fmla="*/ 3276914 h 5795240"/>
              <a:gd name="connsiteX96-20063" fmla="*/ 11215952 w 12641071"/>
              <a:gd name="connsiteY96-20064" fmla="*/ 3280632 h 5795240"/>
              <a:gd name="connsiteX97-20065" fmla="*/ 11213133 w 12641071"/>
              <a:gd name="connsiteY97-20066" fmla="*/ 3281062 h 5795240"/>
              <a:gd name="connsiteX98-20067" fmla="*/ 11116921 w 12641071"/>
              <a:gd name="connsiteY98-20068" fmla="*/ 3285921 h 5795240"/>
              <a:gd name="connsiteX99-20069" fmla="*/ 11050507 w 12641071"/>
              <a:gd name="connsiteY99-20070" fmla="*/ 3289274 h 5795240"/>
              <a:gd name="connsiteX100-20071" fmla="*/ 11006292 w 12641071"/>
              <a:gd name="connsiteY100-20072" fmla="*/ 3287041 h 5795240"/>
              <a:gd name="connsiteX101-20073" fmla="*/ 10937101 w 12641071"/>
              <a:gd name="connsiteY101-20074" fmla="*/ 3297601 h 5795240"/>
              <a:gd name="connsiteX102-20075" fmla="*/ 10144740 w 12641071"/>
              <a:gd name="connsiteY102-20076" fmla="*/ 4089962 h 5795240"/>
              <a:gd name="connsiteX103-20077" fmla="*/ 10130374 w 12641071"/>
              <a:gd name="connsiteY103-20078" fmla="*/ 4184101 h 5795240"/>
              <a:gd name="connsiteX104-20079" fmla="*/ 10130375 w 12641071"/>
              <a:gd name="connsiteY104-20080" fmla="*/ 4184103 h 5795240"/>
              <a:gd name="connsiteX105-20081" fmla="*/ 10130656 w 12641071"/>
              <a:gd name="connsiteY105-20082" fmla="*/ 4185950 h 5795240"/>
              <a:gd name="connsiteX106-20083" fmla="*/ 10138194 w 12641071"/>
              <a:gd name="connsiteY106-20084" fmla="*/ 4335228 h 5795240"/>
              <a:gd name="connsiteX107-20085" fmla="*/ 10137710 w 12641071"/>
              <a:gd name="connsiteY107-20086" fmla="*/ 4344822 h 5795240"/>
              <a:gd name="connsiteX108-20087" fmla="*/ 10133555 w 12641071"/>
              <a:gd name="connsiteY108-20088" fmla="*/ 4427096 h 5795240"/>
              <a:gd name="connsiteX109-20089" fmla="*/ 10129312 w 12641071"/>
              <a:gd name="connsiteY109-20090" fmla="*/ 4399289 h 5795240"/>
              <a:gd name="connsiteX110-20091" fmla="*/ 10126797 w 12641071"/>
              <a:gd name="connsiteY110-20092" fmla="*/ 4349498 h 5795240"/>
              <a:gd name="connsiteX111-20093" fmla="*/ 10126796 w 12641071"/>
              <a:gd name="connsiteY111-20094" fmla="*/ 4349498 h 5795240"/>
              <a:gd name="connsiteX112-20095" fmla="*/ 10129311 w 12641071"/>
              <a:gd name="connsiteY112-20096" fmla="*/ 4399289 h 5795240"/>
              <a:gd name="connsiteX113-20097" fmla="*/ 10133554 w 12641071"/>
              <a:gd name="connsiteY113-20098" fmla="*/ 4427096 h 5795240"/>
              <a:gd name="connsiteX114-20099" fmla="*/ 10130656 w 12641071"/>
              <a:gd name="connsiteY114-20100" fmla="*/ 4484506 h 5795240"/>
              <a:gd name="connsiteX115-20101" fmla="*/ 8678182 w 12641071"/>
              <a:gd name="connsiteY115-20102" fmla="*/ 5795240 h 5795240"/>
              <a:gd name="connsiteX116-20103" fmla="*/ 7467518 w 12641071"/>
              <a:gd name="connsiteY116-20104" fmla="*/ 5151535 h 5795240"/>
              <a:gd name="connsiteX117-20105" fmla="*/ 7419945 w 12641071"/>
              <a:gd name="connsiteY117-20106" fmla="*/ 5073228 h 5795240"/>
              <a:gd name="connsiteX118-20107" fmla="*/ 7394386 w 12641071"/>
              <a:gd name="connsiteY118-20108" fmla="*/ 5031156 h 5795240"/>
              <a:gd name="connsiteX119-20109" fmla="*/ 7367299 w 12641071"/>
              <a:gd name="connsiteY119-20110" fmla="*/ 4974928 h 5795240"/>
              <a:gd name="connsiteX120-20111" fmla="*/ 7332905 w 12641071"/>
              <a:gd name="connsiteY120-20112" fmla="*/ 4903531 h 5795240"/>
              <a:gd name="connsiteX121-20113" fmla="*/ 7320958 w 12641071"/>
              <a:gd name="connsiteY121-20114" fmla="*/ 4870887 h 5795240"/>
              <a:gd name="connsiteX122-20115" fmla="*/ 7322174 w 12641071"/>
              <a:gd name="connsiteY122-20116" fmla="*/ 4872361 h 5795240"/>
              <a:gd name="connsiteX123-20117" fmla="*/ 7362630 w 12641071"/>
              <a:gd name="connsiteY123-20118" fmla="*/ 4938954 h 5795240"/>
              <a:gd name="connsiteX124-20119" fmla="*/ 7380779 w 12641071"/>
              <a:gd name="connsiteY124-20120" fmla="*/ 4976628 h 5795240"/>
              <a:gd name="connsiteX125-20121" fmla="*/ 7391210 w 12641071"/>
              <a:gd name="connsiteY125-20122" fmla="*/ 4977944 h 5795240"/>
              <a:gd name="connsiteX126-20123" fmla="*/ 7380780 w 12641071"/>
              <a:gd name="connsiteY126-20124" fmla="*/ 4976628 h 5795240"/>
              <a:gd name="connsiteX127-20125" fmla="*/ 7362631 w 12641071"/>
              <a:gd name="connsiteY127-20126" fmla="*/ 4938954 h 5795240"/>
              <a:gd name="connsiteX128-20127" fmla="*/ 7322175 w 12641071"/>
              <a:gd name="connsiteY128-20128" fmla="*/ 4872361 h 5795240"/>
              <a:gd name="connsiteX129-20129" fmla="*/ 7320959 w 12641071"/>
              <a:gd name="connsiteY129-20130" fmla="*/ 4870887 h 5795240"/>
              <a:gd name="connsiteX130-20131" fmla="*/ 7283811 w 12641071"/>
              <a:gd name="connsiteY130-20132" fmla="*/ 4769391 h 5795240"/>
              <a:gd name="connsiteX131-20133" fmla="*/ 7272112 w 12641071"/>
              <a:gd name="connsiteY131-20134" fmla="*/ 4718630 h 5795240"/>
              <a:gd name="connsiteX132-20135" fmla="*/ 7272111 w 12641071"/>
              <a:gd name="connsiteY132-20136" fmla="*/ 4718630 h 5795240"/>
              <a:gd name="connsiteX133-20137" fmla="*/ 7283810 w 12641071"/>
              <a:gd name="connsiteY133-20138" fmla="*/ 4769391 h 5795240"/>
              <a:gd name="connsiteX134-20139" fmla="*/ 7320958 w 12641071"/>
              <a:gd name="connsiteY134-20140" fmla="*/ 4870887 h 5795240"/>
              <a:gd name="connsiteX135-20141" fmla="*/ 7223551 w 12641071"/>
              <a:gd name="connsiteY135-20142" fmla="*/ 4752829 h 5795240"/>
              <a:gd name="connsiteX136-20143" fmla="*/ 6652445 w 12641071"/>
              <a:gd name="connsiteY136-20144" fmla="*/ 4516269 h 5795240"/>
              <a:gd name="connsiteX137-20145" fmla="*/ 6200873 w 12641071"/>
              <a:gd name="connsiteY137-20146" fmla="*/ 4654206 h 5795240"/>
              <a:gd name="connsiteX138-20147" fmla="*/ 6088813 w 12641071"/>
              <a:gd name="connsiteY138-20148" fmla="*/ 4746663 h 5795240"/>
              <a:gd name="connsiteX139-20149" fmla="*/ 6043019 w 12641071"/>
              <a:gd name="connsiteY139-20150" fmla="*/ 4807902 h 5795240"/>
              <a:gd name="connsiteX140-20151" fmla="*/ 6043021 w 12641071"/>
              <a:gd name="connsiteY140-20152" fmla="*/ 4807902 h 5795240"/>
              <a:gd name="connsiteX141-20153" fmla="*/ 6023271 w 12641071"/>
              <a:gd name="connsiteY141-20154" fmla="*/ 4834312 h 5795240"/>
              <a:gd name="connsiteX142-20155" fmla="*/ 5970678 w 12641071"/>
              <a:gd name="connsiteY142-20156" fmla="*/ 4892181 h 5795240"/>
              <a:gd name="connsiteX143-20157" fmla="*/ 5982717 w 12641071"/>
              <a:gd name="connsiteY143-20158" fmla="*/ 4872361 h 5795240"/>
              <a:gd name="connsiteX144-20159" fmla="*/ 5970675 w 12641071"/>
              <a:gd name="connsiteY144-20160" fmla="*/ 4892181 h 5795240"/>
              <a:gd name="connsiteX145-20161" fmla="*/ 5935320 w 12641071"/>
              <a:gd name="connsiteY145-20162" fmla="*/ 4931081 h 5795240"/>
              <a:gd name="connsiteX146-20163" fmla="*/ 4971763 w 12641071"/>
              <a:gd name="connsiteY146-20164" fmla="*/ 5330200 h 5795240"/>
              <a:gd name="connsiteX147-20165" fmla="*/ 3716172 w 12641071"/>
              <a:gd name="connsiteY147-20166" fmla="*/ 4497938 h 5795240"/>
              <a:gd name="connsiteX148-20167" fmla="*/ 3710773 w 12641071"/>
              <a:gd name="connsiteY148-20168" fmla="*/ 4483182 h 5795240"/>
              <a:gd name="connsiteX149-20169" fmla="*/ 3710773 w 12641071"/>
              <a:gd name="connsiteY149-20170" fmla="*/ 4483181 h 5795240"/>
              <a:gd name="connsiteX150-20171" fmla="*/ 3674984 w 12641071"/>
              <a:gd name="connsiteY150-20172" fmla="*/ 4385402 h 5795240"/>
              <a:gd name="connsiteX151-20173" fmla="*/ 3670349 w 12641071"/>
              <a:gd name="connsiteY151-20174" fmla="*/ 4372742 h 5795240"/>
              <a:gd name="connsiteX152-20175" fmla="*/ 3659438 w 12641071"/>
              <a:gd name="connsiteY152-20176" fmla="*/ 4330309 h 5795240"/>
              <a:gd name="connsiteX153-20177" fmla="*/ 3672084 w 12641071"/>
              <a:gd name="connsiteY153-20178" fmla="*/ 4353606 h 5795240"/>
              <a:gd name="connsiteX154-20179" fmla="*/ 3659440 w 12641071"/>
              <a:gd name="connsiteY154-20180" fmla="*/ 4330309 h 5795240"/>
              <a:gd name="connsiteX155-20181" fmla="*/ 3613217 w 12641071"/>
              <a:gd name="connsiteY155-20182" fmla="*/ 4245153 h 5795240"/>
              <a:gd name="connsiteX156-20183" fmla="*/ 3083792 w 12641071"/>
              <a:gd name="connsiteY156-20184" fmla="*/ 3963660 h 5795240"/>
              <a:gd name="connsiteX157-20185" fmla="*/ 2835272 w 12641071"/>
              <a:gd name="connsiteY157-20186" fmla="*/ 4013833 h 5795240"/>
              <a:gd name="connsiteX158-20187" fmla="*/ 2820214 w 12641071"/>
              <a:gd name="connsiteY158-20188" fmla="*/ 4022007 h 5795240"/>
              <a:gd name="connsiteX159-20189" fmla="*/ 2820212 w 12641071"/>
              <a:gd name="connsiteY159-20190" fmla="*/ 4022008 h 5795240"/>
              <a:gd name="connsiteX160-20191" fmla="*/ 2820206 w 12641071"/>
              <a:gd name="connsiteY160-20192" fmla="*/ 4022011 h 5795240"/>
              <a:gd name="connsiteX161-20193" fmla="*/ 2813481 w 12641071"/>
              <a:gd name="connsiteY161-20194" fmla="*/ 4027041 h 5795240"/>
              <a:gd name="connsiteX162-20195" fmla="*/ 2762875 w 12641071"/>
              <a:gd name="connsiteY162-20196" fmla="*/ 4057784 h 5795240"/>
              <a:gd name="connsiteX163-20197" fmla="*/ 2762878 w 12641071"/>
              <a:gd name="connsiteY163-20198" fmla="*/ 4057784 h 5795240"/>
              <a:gd name="connsiteX164-20199" fmla="*/ 2694694 w 12641071"/>
              <a:gd name="connsiteY164-20200" fmla="*/ 4099208 h 5795240"/>
              <a:gd name="connsiteX165-20201" fmla="*/ 2726822 w 12641071"/>
              <a:gd name="connsiteY165-20202" fmla="*/ 4072700 h 5795240"/>
              <a:gd name="connsiteX166-20203" fmla="*/ 2757719 w 12641071"/>
              <a:gd name="connsiteY166-20204" fmla="*/ 4055929 h 5795240"/>
              <a:gd name="connsiteX167-20205" fmla="*/ 2757718 w 12641071"/>
              <a:gd name="connsiteY167-20206" fmla="*/ 4055928 h 5795240"/>
              <a:gd name="connsiteX168-20207" fmla="*/ 2726820 w 12641071"/>
              <a:gd name="connsiteY168-20208" fmla="*/ 4072700 h 5795240"/>
              <a:gd name="connsiteX169-20209" fmla="*/ 2694692 w 12641071"/>
              <a:gd name="connsiteY169-20210" fmla="*/ 4099208 h 5795240"/>
              <a:gd name="connsiteX170-20211" fmla="*/ 2664698 w 12641071"/>
              <a:gd name="connsiteY170-20212" fmla="*/ 4117431 h 5795240"/>
              <a:gd name="connsiteX171-20213" fmla="*/ 1804544 w 12641071"/>
              <a:gd name="connsiteY171-20214" fmla="*/ 4335229 h 5795240"/>
              <a:gd name="connsiteX172-20215" fmla="*/ 0 w 12641071"/>
              <a:gd name="connsiteY172-20216" fmla="*/ 2530685 h 5795240"/>
              <a:gd name="connsiteX173-20217" fmla="*/ 1804544 w 12641071"/>
              <a:gd name="connsiteY173-20218" fmla="*/ 726143 h 5795240"/>
              <a:gd name="connsiteX174-20219" fmla="*/ 3080549 w 12641071"/>
              <a:gd name="connsiteY174-20220" fmla="*/ 1254682 h 5795240"/>
              <a:gd name="connsiteX175-20221" fmla="*/ 3268676 w 12641071"/>
              <a:gd name="connsiteY175-20222" fmla="*/ 1461167 h 5795240"/>
              <a:gd name="connsiteX176-20223" fmla="*/ 3565826 w 12641071"/>
              <a:gd name="connsiteY176-20224" fmla="*/ 1551935 h 5795240"/>
              <a:gd name="connsiteX177-20225" fmla="*/ 4086504 w 12641071"/>
              <a:gd name="connsiteY177-20226" fmla="*/ 1127574 h 5795240"/>
              <a:gd name="connsiteX178-20227" fmla="*/ 4103078 w 12641071"/>
              <a:gd name="connsiteY178-20228" fmla="*/ 1004204 h 5795240"/>
              <a:gd name="connsiteX179-20229" fmla="*/ 5215874 w 12641071"/>
              <a:gd name="connsiteY179-20230" fmla="*/ 0 h 5795240"/>
              <a:gd name="connsiteX0-20231" fmla="*/ 5964869 w 12641071"/>
              <a:gd name="connsiteY0-20232" fmla="*/ 4795171 h 5795240"/>
              <a:gd name="connsiteX1-20233" fmla="*/ 6019264 w 12641071"/>
              <a:gd name="connsiteY1-20234" fmla="*/ 4804905 h 5795240"/>
              <a:gd name="connsiteX2-20235" fmla="*/ 6036570 w 12641071"/>
              <a:gd name="connsiteY2-20236" fmla="*/ 4807089 h 5795240"/>
              <a:gd name="connsiteX3-20237" fmla="*/ 6019265 w 12641071"/>
              <a:gd name="connsiteY3-20238" fmla="*/ 4804905 h 5795240"/>
              <a:gd name="connsiteX4-20239" fmla="*/ 5964869 w 12641071"/>
              <a:gd name="connsiteY4-20240" fmla="*/ 4795171 h 5795240"/>
              <a:gd name="connsiteX5-20241" fmla="*/ 3682364 w 12641071"/>
              <a:gd name="connsiteY5-20242" fmla="*/ 4386723 h 5795240"/>
              <a:gd name="connsiteX6-20243" fmla="*/ 3772428 w 12641071"/>
              <a:gd name="connsiteY6-20244" fmla="*/ 4402840 h 5795240"/>
              <a:gd name="connsiteX7-20245" fmla="*/ 3772428 w 12641071"/>
              <a:gd name="connsiteY7-20246" fmla="*/ 4402840 h 5795240"/>
              <a:gd name="connsiteX8-20247" fmla="*/ 3682364 w 12641071"/>
              <a:gd name="connsiteY8-20248" fmla="*/ 4386723 h 5795240"/>
              <a:gd name="connsiteX9-20249" fmla="*/ 5215874 w 12641071"/>
              <a:gd name="connsiteY9-20250" fmla="*/ 0 h 5795240"/>
              <a:gd name="connsiteX10-20251" fmla="*/ 5927386 w 12641071"/>
              <a:gd name="connsiteY10-20252" fmla="*/ 255427 h 5795240"/>
              <a:gd name="connsiteX11-20253" fmla="*/ 5974443 w 12641071"/>
              <a:gd name="connsiteY11-20254" fmla="*/ 298195 h 5795240"/>
              <a:gd name="connsiteX12-20255" fmla="*/ 6043427 w 12641071"/>
              <a:gd name="connsiteY12-20256" fmla="*/ 367901 h 5795240"/>
              <a:gd name="connsiteX13-20257" fmla="*/ 6043429 w 12641071"/>
              <a:gd name="connsiteY13-20258" fmla="*/ 367901 h 5795240"/>
              <a:gd name="connsiteX14-20259" fmla="*/ 6079014 w 12641071"/>
              <a:gd name="connsiteY14-20260" fmla="*/ 407056 h 5795240"/>
              <a:gd name="connsiteX15-20261" fmla="*/ 6105193 w 12641071"/>
              <a:gd name="connsiteY15-20262" fmla="*/ 442067 h 5795240"/>
              <a:gd name="connsiteX16-20263" fmla="*/ 6105193 w 12641071"/>
              <a:gd name="connsiteY16-20264" fmla="*/ 442069 h 5795240"/>
              <a:gd name="connsiteX17-20265" fmla="*/ 6143408 w 12641071"/>
              <a:gd name="connsiteY17-20266" fmla="*/ 493169 h 5795240"/>
              <a:gd name="connsiteX18-20267" fmla="*/ 6143427 w 12641071"/>
              <a:gd name="connsiteY18-20268" fmla="*/ 493200 h 5795240"/>
              <a:gd name="connsiteX19-20269" fmla="*/ 6143427 w 12641071"/>
              <a:gd name="connsiteY19-20270" fmla="*/ 493200 h 5795240"/>
              <a:gd name="connsiteX20-20271" fmla="*/ 6143408 w 12641071"/>
              <a:gd name="connsiteY20-20272" fmla="*/ 493167 h 5795240"/>
              <a:gd name="connsiteX21-20273" fmla="*/ 6141460 w 12641071"/>
              <a:gd name="connsiteY21-20274" fmla="*/ 475027 h 5795240"/>
              <a:gd name="connsiteX22-20275" fmla="*/ 6788665 w 12641071"/>
              <a:gd name="connsiteY22-20276" fmla="*/ 707369 h 5795240"/>
              <a:gd name="connsiteX23-20277" fmla="*/ 7184710 w 12641071"/>
              <a:gd name="connsiteY23-20278" fmla="*/ 627411 h 5795240"/>
              <a:gd name="connsiteX24-20279" fmla="*/ 7264545 w 12641071"/>
              <a:gd name="connsiteY24-20280" fmla="*/ 588952 h 5795240"/>
              <a:gd name="connsiteX25-20281" fmla="*/ 7213686 w 12641071"/>
              <a:gd name="connsiteY25-20282" fmla="*/ 626983 h 5795240"/>
              <a:gd name="connsiteX26-20283" fmla="*/ 7128319 w 12641071"/>
              <a:gd name="connsiteY26-20284" fmla="*/ 705504 h 5795240"/>
              <a:gd name="connsiteX27-20285" fmla="*/ 7083110 w 12641071"/>
              <a:gd name="connsiteY27-20286" fmla="*/ 757072 h 5795240"/>
              <a:gd name="connsiteX28-20287" fmla="*/ 7083111 w 12641071"/>
              <a:gd name="connsiteY28-20288" fmla="*/ 757072 h 5795240"/>
              <a:gd name="connsiteX29-20289" fmla="*/ 7128319 w 12641071"/>
              <a:gd name="connsiteY29-20290" fmla="*/ 705506 h 5795240"/>
              <a:gd name="connsiteX30-20291" fmla="*/ 7213686 w 12641071"/>
              <a:gd name="connsiteY30-20292" fmla="*/ 626984 h 5795240"/>
              <a:gd name="connsiteX31-20293" fmla="*/ 7264545 w 12641071"/>
              <a:gd name="connsiteY31-20294" fmla="*/ 588953 h 5795240"/>
              <a:gd name="connsiteX32-20295" fmla="*/ 7273651 w 12641071"/>
              <a:gd name="connsiteY32-20296" fmla="*/ 584566 h 5795240"/>
              <a:gd name="connsiteX33-20297" fmla="*/ 7314851 w 12641071"/>
              <a:gd name="connsiteY33-20298" fmla="*/ 559537 h 5795240"/>
              <a:gd name="connsiteX34-20299" fmla="*/ 7354131 w 12641071"/>
              <a:gd name="connsiteY34-20300" fmla="*/ 565467 h 5795240"/>
              <a:gd name="connsiteX35-20301" fmla="*/ 7429608 w 12641071"/>
              <a:gd name="connsiteY35-20302" fmla="*/ 586051 h 5795240"/>
              <a:gd name="connsiteX36-20303" fmla="*/ 7429611 w 12641071"/>
              <a:gd name="connsiteY36-20304" fmla="*/ 586050 h 5795240"/>
              <a:gd name="connsiteX37-20305" fmla="*/ 7354132 w 12641071"/>
              <a:gd name="connsiteY37-20306" fmla="*/ 565465 h 5795240"/>
              <a:gd name="connsiteX38-20307" fmla="*/ 7314853 w 12641071"/>
              <a:gd name="connsiteY38-20308" fmla="*/ 559536 h 5795240"/>
              <a:gd name="connsiteX39-20309" fmla="*/ 7314851 w 12641071"/>
              <a:gd name="connsiteY39-20310" fmla="*/ 559537 h 5795240"/>
              <a:gd name="connsiteX40-20311" fmla="*/ 7314849 w 12641071"/>
              <a:gd name="connsiteY40-20312" fmla="*/ 559537 h 5795240"/>
              <a:gd name="connsiteX41-20313" fmla="*/ 7273651 w 12641071"/>
              <a:gd name="connsiteY41-20314" fmla="*/ 584565 h 5795240"/>
              <a:gd name="connsiteX42-20315" fmla="*/ 7264545 w 12641071"/>
              <a:gd name="connsiteY42-20316" fmla="*/ 588952 h 5795240"/>
              <a:gd name="connsiteX43-20317" fmla="*/ 7296407 w 12641071"/>
              <a:gd name="connsiteY43-20318" fmla="*/ 565126 h 5795240"/>
              <a:gd name="connsiteX44-20319" fmla="*/ 7307447 w 12641071"/>
              <a:gd name="connsiteY44-20320" fmla="*/ 558419 h 5795240"/>
              <a:gd name="connsiteX45-20321" fmla="*/ 7307450 w 12641071"/>
              <a:gd name="connsiteY45-20322" fmla="*/ 558419 h 5795240"/>
              <a:gd name="connsiteX46-20323" fmla="*/ 7385004 w 12641071"/>
              <a:gd name="connsiteY46-20324" fmla="*/ 511303 h 5795240"/>
              <a:gd name="connsiteX47-20325" fmla="*/ 7391626 w 12641071"/>
              <a:gd name="connsiteY47-20326" fmla="*/ 508114 h 5795240"/>
              <a:gd name="connsiteX48-20327" fmla="*/ 7391631 w 12641071"/>
              <a:gd name="connsiteY48-20328" fmla="*/ 508110 h 5795240"/>
              <a:gd name="connsiteX49-20329" fmla="*/ 7478934 w 12641071"/>
              <a:gd name="connsiteY49-20330" fmla="*/ 466053 h 5795240"/>
              <a:gd name="connsiteX50-20331" fmla="*/ 7897193 w 12641071"/>
              <a:gd name="connsiteY50-20332" fmla="*/ 381611 h 5795240"/>
              <a:gd name="connsiteX51-20333" fmla="*/ 8788216 w 12641071"/>
              <a:gd name="connsiteY51-20334" fmla="*/ 855364 h 5795240"/>
              <a:gd name="connsiteX52-20335" fmla="*/ 8832362 w 12641071"/>
              <a:gd name="connsiteY52-20336" fmla="*/ 928030 h 5795240"/>
              <a:gd name="connsiteX53-20337" fmla="*/ 8832362 w 12641071"/>
              <a:gd name="connsiteY53-20338" fmla="*/ 928033 h 5795240"/>
              <a:gd name="connsiteX54-20339" fmla="*/ 8842040 w 12641071"/>
              <a:gd name="connsiteY54-20340" fmla="*/ 943961 h 5795240"/>
              <a:gd name="connsiteX55-20341" fmla="*/ 8856144 w 12641071"/>
              <a:gd name="connsiteY55-20342" fmla="*/ 973241 h 5795240"/>
              <a:gd name="connsiteX56-20343" fmla="*/ 8856145 w 12641071"/>
              <a:gd name="connsiteY56-20344" fmla="*/ 973241 h 5795240"/>
              <a:gd name="connsiteX57-20345" fmla="*/ 8878117 w 12641071"/>
              <a:gd name="connsiteY57-20346" fmla="*/ 1018851 h 5795240"/>
              <a:gd name="connsiteX58-20347" fmla="*/ 8877719 w 12641071"/>
              <a:gd name="connsiteY58-20348" fmla="*/ 1018369 h 5795240"/>
              <a:gd name="connsiteX59-20349" fmla="*/ 8853250 w 12641071"/>
              <a:gd name="connsiteY59-20350" fmla="*/ 973288 h 5795240"/>
              <a:gd name="connsiteX60-20351" fmla="*/ 8853249 w 12641071"/>
              <a:gd name="connsiteY60-20352" fmla="*/ 973288 h 5795240"/>
              <a:gd name="connsiteX61-20353" fmla="*/ 8853248 w 12641071"/>
              <a:gd name="connsiteY61-20354" fmla="*/ 973287 h 5795240"/>
              <a:gd name="connsiteX62-20355" fmla="*/ 8849677 w 12641071"/>
              <a:gd name="connsiteY62-20356" fmla="*/ 973341 h 5795240"/>
              <a:gd name="connsiteX63-20357" fmla="*/ 8641543 w 12641071"/>
              <a:gd name="connsiteY63-20358" fmla="*/ 916577 h 5795240"/>
              <a:gd name="connsiteX64-20359" fmla="*/ 8641545 w 12641071"/>
              <a:gd name="connsiteY64-20360" fmla="*/ 916580 h 5795240"/>
              <a:gd name="connsiteX65-20361" fmla="*/ 8849676 w 12641071"/>
              <a:gd name="connsiteY65-20362" fmla="*/ 973343 h 5795240"/>
              <a:gd name="connsiteX66-20363" fmla="*/ 8853248 w 12641071"/>
              <a:gd name="connsiteY66-20364" fmla="*/ 973288 h 5795240"/>
              <a:gd name="connsiteX67-20365" fmla="*/ 8877719 w 12641071"/>
              <a:gd name="connsiteY67-20366" fmla="*/ 1018371 h 5795240"/>
              <a:gd name="connsiteX68-20367" fmla="*/ 8878116 w 12641071"/>
              <a:gd name="connsiteY68-20368" fmla="*/ 1018851 h 5795240"/>
              <a:gd name="connsiteX69-20369" fmla="*/ 8887288 w 12641071"/>
              <a:gd name="connsiteY69-20370" fmla="*/ 1037892 h 5795240"/>
              <a:gd name="connsiteX70-20371" fmla="*/ 8949899 w 12641071"/>
              <a:gd name="connsiteY70-20372" fmla="*/ 1239592 h 5795240"/>
              <a:gd name="connsiteX71-20373" fmla="*/ 8968437 w 12641071"/>
              <a:gd name="connsiteY71-20374" fmla="*/ 1423482 h 5795240"/>
              <a:gd name="connsiteX72-20375" fmla="*/ 8949899 w 12641071"/>
              <a:gd name="connsiteY72-20376" fmla="*/ 1239591 h 5795240"/>
              <a:gd name="connsiteX73-20377" fmla="*/ 8887288 w 12641071"/>
              <a:gd name="connsiteY73-20378" fmla="*/ 1037890 h 5795240"/>
              <a:gd name="connsiteX74-20379" fmla="*/ 8878116 w 12641071"/>
              <a:gd name="connsiteY74-20380" fmla="*/ 1018851 h 5795240"/>
              <a:gd name="connsiteX75-20381" fmla="*/ 8931285 w 12641071"/>
              <a:gd name="connsiteY75-20382" fmla="*/ 1083292 h 5795240"/>
              <a:gd name="connsiteX76-20383" fmla="*/ 9241478 w 12641071"/>
              <a:gd name="connsiteY76-20384" fmla="*/ 1211778 h 5795240"/>
              <a:gd name="connsiteX77-20385" fmla="*/ 9605238 w 12641071"/>
              <a:gd name="connsiteY77-20386" fmla="*/ 1018369 h 5795240"/>
              <a:gd name="connsiteX78-20387" fmla="*/ 9636247 w 12641071"/>
              <a:gd name="connsiteY78-20388" fmla="*/ 961241 h 5795240"/>
              <a:gd name="connsiteX79-20389" fmla="*/ 9641995 w 12641071"/>
              <a:gd name="connsiteY79-20390" fmla="*/ 961152 h 5795240"/>
              <a:gd name="connsiteX80-20391" fmla="*/ 9584939 w 12641071"/>
              <a:gd name="connsiteY80-20392" fmla="*/ 1079594 h 5795240"/>
              <a:gd name="connsiteX81-20393" fmla="*/ 9546257 w 12641071"/>
              <a:gd name="connsiteY81-20394" fmla="*/ 1204206 h 5795240"/>
              <a:gd name="connsiteX82-20395" fmla="*/ 9584939 w 12641071"/>
              <a:gd name="connsiteY82-20396" fmla="*/ 1079596 h 5795240"/>
              <a:gd name="connsiteX83-20397" fmla="*/ 9641995 w 12641071"/>
              <a:gd name="connsiteY83-20398" fmla="*/ 961153 h 5795240"/>
              <a:gd name="connsiteX84-20399" fmla="*/ 9653069 w 12641071"/>
              <a:gd name="connsiteY84-20400" fmla="*/ 960983 h 5795240"/>
              <a:gd name="connsiteX85-20401" fmla="*/ 9801564 w 12641071"/>
              <a:gd name="connsiteY85-20402" fmla="*/ 1196828 h 5795240"/>
              <a:gd name="connsiteX86-20403" fmla="*/ 9801566 w 12641071"/>
              <a:gd name="connsiteY86-20404" fmla="*/ 1196828 h 5795240"/>
              <a:gd name="connsiteX87-20405" fmla="*/ 9653070 w 12641071"/>
              <a:gd name="connsiteY87-20406" fmla="*/ 960982 h 5795240"/>
              <a:gd name="connsiteX88-20407" fmla="*/ 9641996 w 12641071"/>
              <a:gd name="connsiteY88-20408" fmla="*/ 961152 h 5795240"/>
              <a:gd name="connsiteX89-20409" fmla="*/ 9651917 w 12641071"/>
              <a:gd name="connsiteY89-20410" fmla="*/ 940556 h 5795240"/>
              <a:gd name="connsiteX90-20411" fmla="*/ 11050508 w 12641071"/>
              <a:gd name="connsiteY90-20412" fmla="*/ 108150 h 5795240"/>
              <a:gd name="connsiteX91-20413" fmla="*/ 12641071 w 12641071"/>
              <a:gd name="connsiteY91-20414" fmla="*/ 1698711 h 5795240"/>
              <a:gd name="connsiteX92-20415" fmla="*/ 11371062 w 12641071"/>
              <a:gd name="connsiteY92-20416" fmla="*/ 3256960 h 5795240"/>
              <a:gd name="connsiteX93-20417" fmla="*/ 11215953 w 12641071"/>
              <a:gd name="connsiteY93-20418" fmla="*/ 3280632 h 5795240"/>
              <a:gd name="connsiteX94-20419" fmla="*/ 11142318 w 12641071"/>
              <a:gd name="connsiteY94-20420" fmla="*/ 3276914 h 5795240"/>
              <a:gd name="connsiteX95-20421" fmla="*/ 11215952 w 12641071"/>
              <a:gd name="connsiteY95-20422" fmla="*/ 3280632 h 5795240"/>
              <a:gd name="connsiteX96-20423" fmla="*/ 11213133 w 12641071"/>
              <a:gd name="connsiteY96-20424" fmla="*/ 3281062 h 5795240"/>
              <a:gd name="connsiteX97-20425" fmla="*/ 11116921 w 12641071"/>
              <a:gd name="connsiteY97-20426" fmla="*/ 3285921 h 5795240"/>
              <a:gd name="connsiteX98-20427" fmla="*/ 11050507 w 12641071"/>
              <a:gd name="connsiteY98-20428" fmla="*/ 3289274 h 5795240"/>
              <a:gd name="connsiteX99-20429" fmla="*/ 11006292 w 12641071"/>
              <a:gd name="connsiteY99-20430" fmla="*/ 3287041 h 5795240"/>
              <a:gd name="connsiteX100-20431" fmla="*/ 10937101 w 12641071"/>
              <a:gd name="connsiteY100-20432" fmla="*/ 3297601 h 5795240"/>
              <a:gd name="connsiteX101-20433" fmla="*/ 10144740 w 12641071"/>
              <a:gd name="connsiteY101-20434" fmla="*/ 4089962 h 5795240"/>
              <a:gd name="connsiteX102-20435" fmla="*/ 10130374 w 12641071"/>
              <a:gd name="connsiteY102-20436" fmla="*/ 4184101 h 5795240"/>
              <a:gd name="connsiteX103-20437" fmla="*/ 10130375 w 12641071"/>
              <a:gd name="connsiteY103-20438" fmla="*/ 4184103 h 5795240"/>
              <a:gd name="connsiteX104-20439" fmla="*/ 10130656 w 12641071"/>
              <a:gd name="connsiteY104-20440" fmla="*/ 4185950 h 5795240"/>
              <a:gd name="connsiteX105-20441" fmla="*/ 10138194 w 12641071"/>
              <a:gd name="connsiteY105-20442" fmla="*/ 4335228 h 5795240"/>
              <a:gd name="connsiteX106-20443" fmla="*/ 10137710 w 12641071"/>
              <a:gd name="connsiteY106-20444" fmla="*/ 4344822 h 5795240"/>
              <a:gd name="connsiteX107-20445" fmla="*/ 10133555 w 12641071"/>
              <a:gd name="connsiteY107-20446" fmla="*/ 4427096 h 5795240"/>
              <a:gd name="connsiteX108-20447" fmla="*/ 10129312 w 12641071"/>
              <a:gd name="connsiteY108-20448" fmla="*/ 4399289 h 5795240"/>
              <a:gd name="connsiteX109-20449" fmla="*/ 10126797 w 12641071"/>
              <a:gd name="connsiteY109-20450" fmla="*/ 4349498 h 5795240"/>
              <a:gd name="connsiteX110-20451" fmla="*/ 10126796 w 12641071"/>
              <a:gd name="connsiteY110-20452" fmla="*/ 4349498 h 5795240"/>
              <a:gd name="connsiteX111-20453" fmla="*/ 10129311 w 12641071"/>
              <a:gd name="connsiteY111-20454" fmla="*/ 4399289 h 5795240"/>
              <a:gd name="connsiteX112-20455" fmla="*/ 10133554 w 12641071"/>
              <a:gd name="connsiteY112-20456" fmla="*/ 4427096 h 5795240"/>
              <a:gd name="connsiteX113-20457" fmla="*/ 10130656 w 12641071"/>
              <a:gd name="connsiteY113-20458" fmla="*/ 4484506 h 5795240"/>
              <a:gd name="connsiteX114-20459" fmla="*/ 8678182 w 12641071"/>
              <a:gd name="connsiteY114-20460" fmla="*/ 5795240 h 5795240"/>
              <a:gd name="connsiteX115-20461" fmla="*/ 7467518 w 12641071"/>
              <a:gd name="connsiteY115-20462" fmla="*/ 5151535 h 5795240"/>
              <a:gd name="connsiteX116-20463" fmla="*/ 7419945 w 12641071"/>
              <a:gd name="connsiteY116-20464" fmla="*/ 5073228 h 5795240"/>
              <a:gd name="connsiteX117-20465" fmla="*/ 7394386 w 12641071"/>
              <a:gd name="connsiteY117-20466" fmla="*/ 5031156 h 5795240"/>
              <a:gd name="connsiteX118-20467" fmla="*/ 7367299 w 12641071"/>
              <a:gd name="connsiteY118-20468" fmla="*/ 4974928 h 5795240"/>
              <a:gd name="connsiteX119-20469" fmla="*/ 7332905 w 12641071"/>
              <a:gd name="connsiteY119-20470" fmla="*/ 4903531 h 5795240"/>
              <a:gd name="connsiteX120-20471" fmla="*/ 7320958 w 12641071"/>
              <a:gd name="connsiteY120-20472" fmla="*/ 4870887 h 5795240"/>
              <a:gd name="connsiteX121-20473" fmla="*/ 7322174 w 12641071"/>
              <a:gd name="connsiteY121-20474" fmla="*/ 4872361 h 5795240"/>
              <a:gd name="connsiteX122-20475" fmla="*/ 7362630 w 12641071"/>
              <a:gd name="connsiteY122-20476" fmla="*/ 4938954 h 5795240"/>
              <a:gd name="connsiteX123-20477" fmla="*/ 7380779 w 12641071"/>
              <a:gd name="connsiteY123-20478" fmla="*/ 4976628 h 5795240"/>
              <a:gd name="connsiteX124-20479" fmla="*/ 7391210 w 12641071"/>
              <a:gd name="connsiteY124-20480" fmla="*/ 4977944 h 5795240"/>
              <a:gd name="connsiteX125-20481" fmla="*/ 7380780 w 12641071"/>
              <a:gd name="connsiteY125-20482" fmla="*/ 4976628 h 5795240"/>
              <a:gd name="connsiteX126-20483" fmla="*/ 7362631 w 12641071"/>
              <a:gd name="connsiteY126-20484" fmla="*/ 4938954 h 5795240"/>
              <a:gd name="connsiteX127-20485" fmla="*/ 7322175 w 12641071"/>
              <a:gd name="connsiteY127-20486" fmla="*/ 4872361 h 5795240"/>
              <a:gd name="connsiteX128-20487" fmla="*/ 7320959 w 12641071"/>
              <a:gd name="connsiteY128-20488" fmla="*/ 4870887 h 5795240"/>
              <a:gd name="connsiteX129-20489" fmla="*/ 7283811 w 12641071"/>
              <a:gd name="connsiteY129-20490" fmla="*/ 4769391 h 5795240"/>
              <a:gd name="connsiteX130-20491" fmla="*/ 7272112 w 12641071"/>
              <a:gd name="connsiteY130-20492" fmla="*/ 4718630 h 5795240"/>
              <a:gd name="connsiteX131-20493" fmla="*/ 7272111 w 12641071"/>
              <a:gd name="connsiteY131-20494" fmla="*/ 4718630 h 5795240"/>
              <a:gd name="connsiteX132-20495" fmla="*/ 7283810 w 12641071"/>
              <a:gd name="connsiteY132-20496" fmla="*/ 4769391 h 5795240"/>
              <a:gd name="connsiteX133-20497" fmla="*/ 7320958 w 12641071"/>
              <a:gd name="connsiteY133-20498" fmla="*/ 4870887 h 5795240"/>
              <a:gd name="connsiteX134-20499" fmla="*/ 7223551 w 12641071"/>
              <a:gd name="connsiteY134-20500" fmla="*/ 4752829 h 5795240"/>
              <a:gd name="connsiteX135-20501" fmla="*/ 6652445 w 12641071"/>
              <a:gd name="connsiteY135-20502" fmla="*/ 4516269 h 5795240"/>
              <a:gd name="connsiteX136-20503" fmla="*/ 6200873 w 12641071"/>
              <a:gd name="connsiteY136-20504" fmla="*/ 4654206 h 5795240"/>
              <a:gd name="connsiteX137-20505" fmla="*/ 6088813 w 12641071"/>
              <a:gd name="connsiteY137-20506" fmla="*/ 4746663 h 5795240"/>
              <a:gd name="connsiteX138-20507" fmla="*/ 6043019 w 12641071"/>
              <a:gd name="connsiteY138-20508" fmla="*/ 4807902 h 5795240"/>
              <a:gd name="connsiteX139-20509" fmla="*/ 6043021 w 12641071"/>
              <a:gd name="connsiteY139-20510" fmla="*/ 4807902 h 5795240"/>
              <a:gd name="connsiteX140-20511" fmla="*/ 6023271 w 12641071"/>
              <a:gd name="connsiteY140-20512" fmla="*/ 4834312 h 5795240"/>
              <a:gd name="connsiteX141-20513" fmla="*/ 5970678 w 12641071"/>
              <a:gd name="connsiteY141-20514" fmla="*/ 4892181 h 5795240"/>
              <a:gd name="connsiteX142-20515" fmla="*/ 5982717 w 12641071"/>
              <a:gd name="connsiteY142-20516" fmla="*/ 4872361 h 5795240"/>
              <a:gd name="connsiteX143-20517" fmla="*/ 5970675 w 12641071"/>
              <a:gd name="connsiteY143-20518" fmla="*/ 4892181 h 5795240"/>
              <a:gd name="connsiteX144-20519" fmla="*/ 5935320 w 12641071"/>
              <a:gd name="connsiteY144-20520" fmla="*/ 4931081 h 5795240"/>
              <a:gd name="connsiteX145-20521" fmla="*/ 4971763 w 12641071"/>
              <a:gd name="connsiteY145-20522" fmla="*/ 5330200 h 5795240"/>
              <a:gd name="connsiteX146-20523" fmla="*/ 3716172 w 12641071"/>
              <a:gd name="connsiteY146-20524" fmla="*/ 4497938 h 5795240"/>
              <a:gd name="connsiteX147-20525" fmla="*/ 3710773 w 12641071"/>
              <a:gd name="connsiteY147-20526" fmla="*/ 4483182 h 5795240"/>
              <a:gd name="connsiteX148-20527" fmla="*/ 3710773 w 12641071"/>
              <a:gd name="connsiteY148-20528" fmla="*/ 4483181 h 5795240"/>
              <a:gd name="connsiteX149-20529" fmla="*/ 3674984 w 12641071"/>
              <a:gd name="connsiteY149-20530" fmla="*/ 4385402 h 5795240"/>
              <a:gd name="connsiteX150-20531" fmla="*/ 3670349 w 12641071"/>
              <a:gd name="connsiteY150-20532" fmla="*/ 4372742 h 5795240"/>
              <a:gd name="connsiteX151-20533" fmla="*/ 3659438 w 12641071"/>
              <a:gd name="connsiteY151-20534" fmla="*/ 4330309 h 5795240"/>
              <a:gd name="connsiteX152-20535" fmla="*/ 3672084 w 12641071"/>
              <a:gd name="connsiteY152-20536" fmla="*/ 4353606 h 5795240"/>
              <a:gd name="connsiteX153-20537" fmla="*/ 3659440 w 12641071"/>
              <a:gd name="connsiteY153-20538" fmla="*/ 4330309 h 5795240"/>
              <a:gd name="connsiteX154-20539" fmla="*/ 3613217 w 12641071"/>
              <a:gd name="connsiteY154-20540" fmla="*/ 4245153 h 5795240"/>
              <a:gd name="connsiteX155-20541" fmla="*/ 3083792 w 12641071"/>
              <a:gd name="connsiteY155-20542" fmla="*/ 3963660 h 5795240"/>
              <a:gd name="connsiteX156-20543" fmla="*/ 2835272 w 12641071"/>
              <a:gd name="connsiteY156-20544" fmla="*/ 4013833 h 5795240"/>
              <a:gd name="connsiteX157-20545" fmla="*/ 2820214 w 12641071"/>
              <a:gd name="connsiteY157-20546" fmla="*/ 4022007 h 5795240"/>
              <a:gd name="connsiteX158-20547" fmla="*/ 2820212 w 12641071"/>
              <a:gd name="connsiteY158-20548" fmla="*/ 4022008 h 5795240"/>
              <a:gd name="connsiteX159-20549" fmla="*/ 2820206 w 12641071"/>
              <a:gd name="connsiteY159-20550" fmla="*/ 4022011 h 5795240"/>
              <a:gd name="connsiteX160-20551" fmla="*/ 2813481 w 12641071"/>
              <a:gd name="connsiteY160-20552" fmla="*/ 4027041 h 5795240"/>
              <a:gd name="connsiteX161-20553" fmla="*/ 2762875 w 12641071"/>
              <a:gd name="connsiteY161-20554" fmla="*/ 4057784 h 5795240"/>
              <a:gd name="connsiteX162-20555" fmla="*/ 2762878 w 12641071"/>
              <a:gd name="connsiteY162-20556" fmla="*/ 4057784 h 5795240"/>
              <a:gd name="connsiteX163-20557" fmla="*/ 2694694 w 12641071"/>
              <a:gd name="connsiteY163-20558" fmla="*/ 4099208 h 5795240"/>
              <a:gd name="connsiteX164-20559" fmla="*/ 2726822 w 12641071"/>
              <a:gd name="connsiteY164-20560" fmla="*/ 4072700 h 5795240"/>
              <a:gd name="connsiteX165-20561" fmla="*/ 2757719 w 12641071"/>
              <a:gd name="connsiteY165-20562" fmla="*/ 4055929 h 5795240"/>
              <a:gd name="connsiteX166-20563" fmla="*/ 2757718 w 12641071"/>
              <a:gd name="connsiteY166-20564" fmla="*/ 4055928 h 5795240"/>
              <a:gd name="connsiteX167-20565" fmla="*/ 2726820 w 12641071"/>
              <a:gd name="connsiteY167-20566" fmla="*/ 4072700 h 5795240"/>
              <a:gd name="connsiteX168-20567" fmla="*/ 2694692 w 12641071"/>
              <a:gd name="connsiteY168-20568" fmla="*/ 4099208 h 5795240"/>
              <a:gd name="connsiteX169-20569" fmla="*/ 2664698 w 12641071"/>
              <a:gd name="connsiteY169-20570" fmla="*/ 4117431 h 5795240"/>
              <a:gd name="connsiteX170-20571" fmla="*/ 1804544 w 12641071"/>
              <a:gd name="connsiteY170-20572" fmla="*/ 4335229 h 5795240"/>
              <a:gd name="connsiteX171-20573" fmla="*/ 0 w 12641071"/>
              <a:gd name="connsiteY171-20574" fmla="*/ 2530685 h 5795240"/>
              <a:gd name="connsiteX172-20575" fmla="*/ 1804544 w 12641071"/>
              <a:gd name="connsiteY172-20576" fmla="*/ 726143 h 5795240"/>
              <a:gd name="connsiteX173-20577" fmla="*/ 3080549 w 12641071"/>
              <a:gd name="connsiteY173-20578" fmla="*/ 1254682 h 5795240"/>
              <a:gd name="connsiteX174-20579" fmla="*/ 3268676 w 12641071"/>
              <a:gd name="connsiteY174-20580" fmla="*/ 1461167 h 5795240"/>
              <a:gd name="connsiteX175-20581" fmla="*/ 3565826 w 12641071"/>
              <a:gd name="connsiteY175-20582" fmla="*/ 1551935 h 5795240"/>
              <a:gd name="connsiteX176-20583" fmla="*/ 4086504 w 12641071"/>
              <a:gd name="connsiteY176-20584" fmla="*/ 1127574 h 5795240"/>
              <a:gd name="connsiteX177-20585" fmla="*/ 4103078 w 12641071"/>
              <a:gd name="connsiteY177-20586" fmla="*/ 1004204 h 5795240"/>
              <a:gd name="connsiteX178-20587" fmla="*/ 5215874 w 12641071"/>
              <a:gd name="connsiteY178-20588" fmla="*/ 0 h 5795240"/>
              <a:gd name="connsiteX0-20589" fmla="*/ 5964869 w 12641071"/>
              <a:gd name="connsiteY0-20590" fmla="*/ 4795171 h 5795240"/>
              <a:gd name="connsiteX1-20591" fmla="*/ 6019264 w 12641071"/>
              <a:gd name="connsiteY1-20592" fmla="*/ 4804905 h 5795240"/>
              <a:gd name="connsiteX2-20593" fmla="*/ 6036570 w 12641071"/>
              <a:gd name="connsiteY2-20594" fmla="*/ 4807089 h 5795240"/>
              <a:gd name="connsiteX3-20595" fmla="*/ 6019265 w 12641071"/>
              <a:gd name="connsiteY3-20596" fmla="*/ 4804905 h 5795240"/>
              <a:gd name="connsiteX4-20597" fmla="*/ 5964869 w 12641071"/>
              <a:gd name="connsiteY4-20598" fmla="*/ 4795171 h 5795240"/>
              <a:gd name="connsiteX5-20599" fmla="*/ 3682364 w 12641071"/>
              <a:gd name="connsiteY5-20600" fmla="*/ 4386723 h 5795240"/>
              <a:gd name="connsiteX6-20601" fmla="*/ 3772428 w 12641071"/>
              <a:gd name="connsiteY6-20602" fmla="*/ 4402840 h 5795240"/>
              <a:gd name="connsiteX7-20603" fmla="*/ 3772428 w 12641071"/>
              <a:gd name="connsiteY7-20604" fmla="*/ 4402840 h 5795240"/>
              <a:gd name="connsiteX8-20605" fmla="*/ 3682364 w 12641071"/>
              <a:gd name="connsiteY8-20606" fmla="*/ 4386723 h 5795240"/>
              <a:gd name="connsiteX9-20607" fmla="*/ 5215874 w 12641071"/>
              <a:gd name="connsiteY9-20608" fmla="*/ 0 h 5795240"/>
              <a:gd name="connsiteX10-20609" fmla="*/ 5927386 w 12641071"/>
              <a:gd name="connsiteY10-20610" fmla="*/ 255427 h 5795240"/>
              <a:gd name="connsiteX11-20611" fmla="*/ 5974443 w 12641071"/>
              <a:gd name="connsiteY11-20612" fmla="*/ 298195 h 5795240"/>
              <a:gd name="connsiteX12-20613" fmla="*/ 6043427 w 12641071"/>
              <a:gd name="connsiteY12-20614" fmla="*/ 367901 h 5795240"/>
              <a:gd name="connsiteX13-20615" fmla="*/ 6043429 w 12641071"/>
              <a:gd name="connsiteY13-20616" fmla="*/ 367901 h 5795240"/>
              <a:gd name="connsiteX14-20617" fmla="*/ 6105193 w 12641071"/>
              <a:gd name="connsiteY14-20618" fmla="*/ 442067 h 5795240"/>
              <a:gd name="connsiteX15-20619" fmla="*/ 6105193 w 12641071"/>
              <a:gd name="connsiteY15-20620" fmla="*/ 442069 h 5795240"/>
              <a:gd name="connsiteX16-20621" fmla="*/ 6143408 w 12641071"/>
              <a:gd name="connsiteY16-20622" fmla="*/ 493169 h 5795240"/>
              <a:gd name="connsiteX17-20623" fmla="*/ 6143427 w 12641071"/>
              <a:gd name="connsiteY17-20624" fmla="*/ 493200 h 5795240"/>
              <a:gd name="connsiteX18-20625" fmla="*/ 6143427 w 12641071"/>
              <a:gd name="connsiteY18-20626" fmla="*/ 493200 h 5795240"/>
              <a:gd name="connsiteX19-20627" fmla="*/ 6143408 w 12641071"/>
              <a:gd name="connsiteY19-20628" fmla="*/ 493167 h 5795240"/>
              <a:gd name="connsiteX20-20629" fmla="*/ 6141460 w 12641071"/>
              <a:gd name="connsiteY20-20630" fmla="*/ 475027 h 5795240"/>
              <a:gd name="connsiteX21-20631" fmla="*/ 6788665 w 12641071"/>
              <a:gd name="connsiteY21-20632" fmla="*/ 707369 h 5795240"/>
              <a:gd name="connsiteX22-20633" fmla="*/ 7184710 w 12641071"/>
              <a:gd name="connsiteY22-20634" fmla="*/ 627411 h 5795240"/>
              <a:gd name="connsiteX23-20635" fmla="*/ 7264545 w 12641071"/>
              <a:gd name="connsiteY23-20636" fmla="*/ 588952 h 5795240"/>
              <a:gd name="connsiteX24-20637" fmla="*/ 7213686 w 12641071"/>
              <a:gd name="connsiteY24-20638" fmla="*/ 626983 h 5795240"/>
              <a:gd name="connsiteX25-20639" fmla="*/ 7128319 w 12641071"/>
              <a:gd name="connsiteY25-20640" fmla="*/ 705504 h 5795240"/>
              <a:gd name="connsiteX26-20641" fmla="*/ 7083110 w 12641071"/>
              <a:gd name="connsiteY26-20642" fmla="*/ 757072 h 5795240"/>
              <a:gd name="connsiteX27-20643" fmla="*/ 7083111 w 12641071"/>
              <a:gd name="connsiteY27-20644" fmla="*/ 757072 h 5795240"/>
              <a:gd name="connsiteX28-20645" fmla="*/ 7128319 w 12641071"/>
              <a:gd name="connsiteY28-20646" fmla="*/ 705506 h 5795240"/>
              <a:gd name="connsiteX29-20647" fmla="*/ 7213686 w 12641071"/>
              <a:gd name="connsiteY29-20648" fmla="*/ 626984 h 5795240"/>
              <a:gd name="connsiteX30-20649" fmla="*/ 7264545 w 12641071"/>
              <a:gd name="connsiteY30-20650" fmla="*/ 588953 h 5795240"/>
              <a:gd name="connsiteX31-20651" fmla="*/ 7273651 w 12641071"/>
              <a:gd name="connsiteY31-20652" fmla="*/ 584566 h 5795240"/>
              <a:gd name="connsiteX32-20653" fmla="*/ 7314851 w 12641071"/>
              <a:gd name="connsiteY32-20654" fmla="*/ 559537 h 5795240"/>
              <a:gd name="connsiteX33-20655" fmla="*/ 7354131 w 12641071"/>
              <a:gd name="connsiteY33-20656" fmla="*/ 565467 h 5795240"/>
              <a:gd name="connsiteX34-20657" fmla="*/ 7429608 w 12641071"/>
              <a:gd name="connsiteY34-20658" fmla="*/ 586051 h 5795240"/>
              <a:gd name="connsiteX35-20659" fmla="*/ 7429611 w 12641071"/>
              <a:gd name="connsiteY35-20660" fmla="*/ 586050 h 5795240"/>
              <a:gd name="connsiteX36-20661" fmla="*/ 7354132 w 12641071"/>
              <a:gd name="connsiteY36-20662" fmla="*/ 565465 h 5795240"/>
              <a:gd name="connsiteX37-20663" fmla="*/ 7314853 w 12641071"/>
              <a:gd name="connsiteY37-20664" fmla="*/ 559536 h 5795240"/>
              <a:gd name="connsiteX38-20665" fmla="*/ 7314851 w 12641071"/>
              <a:gd name="connsiteY38-20666" fmla="*/ 559537 h 5795240"/>
              <a:gd name="connsiteX39-20667" fmla="*/ 7314849 w 12641071"/>
              <a:gd name="connsiteY39-20668" fmla="*/ 559537 h 5795240"/>
              <a:gd name="connsiteX40-20669" fmla="*/ 7273651 w 12641071"/>
              <a:gd name="connsiteY40-20670" fmla="*/ 584565 h 5795240"/>
              <a:gd name="connsiteX41-20671" fmla="*/ 7264545 w 12641071"/>
              <a:gd name="connsiteY41-20672" fmla="*/ 588952 h 5795240"/>
              <a:gd name="connsiteX42-20673" fmla="*/ 7296407 w 12641071"/>
              <a:gd name="connsiteY42-20674" fmla="*/ 565126 h 5795240"/>
              <a:gd name="connsiteX43-20675" fmla="*/ 7307447 w 12641071"/>
              <a:gd name="connsiteY43-20676" fmla="*/ 558419 h 5795240"/>
              <a:gd name="connsiteX44-20677" fmla="*/ 7307450 w 12641071"/>
              <a:gd name="connsiteY44-20678" fmla="*/ 558419 h 5795240"/>
              <a:gd name="connsiteX45-20679" fmla="*/ 7385004 w 12641071"/>
              <a:gd name="connsiteY45-20680" fmla="*/ 511303 h 5795240"/>
              <a:gd name="connsiteX46-20681" fmla="*/ 7391626 w 12641071"/>
              <a:gd name="connsiteY46-20682" fmla="*/ 508114 h 5795240"/>
              <a:gd name="connsiteX47-20683" fmla="*/ 7391631 w 12641071"/>
              <a:gd name="connsiteY47-20684" fmla="*/ 508110 h 5795240"/>
              <a:gd name="connsiteX48-20685" fmla="*/ 7478934 w 12641071"/>
              <a:gd name="connsiteY48-20686" fmla="*/ 466053 h 5795240"/>
              <a:gd name="connsiteX49-20687" fmla="*/ 7897193 w 12641071"/>
              <a:gd name="connsiteY49-20688" fmla="*/ 381611 h 5795240"/>
              <a:gd name="connsiteX50-20689" fmla="*/ 8788216 w 12641071"/>
              <a:gd name="connsiteY50-20690" fmla="*/ 855364 h 5795240"/>
              <a:gd name="connsiteX51-20691" fmla="*/ 8832362 w 12641071"/>
              <a:gd name="connsiteY51-20692" fmla="*/ 928030 h 5795240"/>
              <a:gd name="connsiteX52-20693" fmla="*/ 8832362 w 12641071"/>
              <a:gd name="connsiteY52-20694" fmla="*/ 928033 h 5795240"/>
              <a:gd name="connsiteX53-20695" fmla="*/ 8842040 w 12641071"/>
              <a:gd name="connsiteY53-20696" fmla="*/ 943961 h 5795240"/>
              <a:gd name="connsiteX54-20697" fmla="*/ 8856144 w 12641071"/>
              <a:gd name="connsiteY54-20698" fmla="*/ 973241 h 5795240"/>
              <a:gd name="connsiteX55-20699" fmla="*/ 8856145 w 12641071"/>
              <a:gd name="connsiteY55-20700" fmla="*/ 973241 h 5795240"/>
              <a:gd name="connsiteX56-20701" fmla="*/ 8878117 w 12641071"/>
              <a:gd name="connsiteY56-20702" fmla="*/ 1018851 h 5795240"/>
              <a:gd name="connsiteX57-20703" fmla="*/ 8877719 w 12641071"/>
              <a:gd name="connsiteY57-20704" fmla="*/ 1018369 h 5795240"/>
              <a:gd name="connsiteX58-20705" fmla="*/ 8853250 w 12641071"/>
              <a:gd name="connsiteY58-20706" fmla="*/ 973288 h 5795240"/>
              <a:gd name="connsiteX59-20707" fmla="*/ 8853249 w 12641071"/>
              <a:gd name="connsiteY59-20708" fmla="*/ 973288 h 5795240"/>
              <a:gd name="connsiteX60-20709" fmla="*/ 8853248 w 12641071"/>
              <a:gd name="connsiteY60-20710" fmla="*/ 973287 h 5795240"/>
              <a:gd name="connsiteX61-20711" fmla="*/ 8849677 w 12641071"/>
              <a:gd name="connsiteY61-20712" fmla="*/ 973341 h 5795240"/>
              <a:gd name="connsiteX62-20713" fmla="*/ 8641543 w 12641071"/>
              <a:gd name="connsiteY62-20714" fmla="*/ 916577 h 5795240"/>
              <a:gd name="connsiteX63-20715" fmla="*/ 8641545 w 12641071"/>
              <a:gd name="connsiteY63-20716" fmla="*/ 916580 h 5795240"/>
              <a:gd name="connsiteX64-20717" fmla="*/ 8849676 w 12641071"/>
              <a:gd name="connsiteY64-20718" fmla="*/ 973343 h 5795240"/>
              <a:gd name="connsiteX65-20719" fmla="*/ 8853248 w 12641071"/>
              <a:gd name="connsiteY65-20720" fmla="*/ 973288 h 5795240"/>
              <a:gd name="connsiteX66-20721" fmla="*/ 8877719 w 12641071"/>
              <a:gd name="connsiteY66-20722" fmla="*/ 1018371 h 5795240"/>
              <a:gd name="connsiteX67-20723" fmla="*/ 8878116 w 12641071"/>
              <a:gd name="connsiteY67-20724" fmla="*/ 1018851 h 5795240"/>
              <a:gd name="connsiteX68-20725" fmla="*/ 8887288 w 12641071"/>
              <a:gd name="connsiteY68-20726" fmla="*/ 1037892 h 5795240"/>
              <a:gd name="connsiteX69-20727" fmla="*/ 8949899 w 12641071"/>
              <a:gd name="connsiteY69-20728" fmla="*/ 1239592 h 5795240"/>
              <a:gd name="connsiteX70-20729" fmla="*/ 8968437 w 12641071"/>
              <a:gd name="connsiteY70-20730" fmla="*/ 1423482 h 5795240"/>
              <a:gd name="connsiteX71-20731" fmla="*/ 8949899 w 12641071"/>
              <a:gd name="connsiteY71-20732" fmla="*/ 1239591 h 5795240"/>
              <a:gd name="connsiteX72-20733" fmla="*/ 8887288 w 12641071"/>
              <a:gd name="connsiteY72-20734" fmla="*/ 1037890 h 5795240"/>
              <a:gd name="connsiteX73-20735" fmla="*/ 8878116 w 12641071"/>
              <a:gd name="connsiteY73-20736" fmla="*/ 1018851 h 5795240"/>
              <a:gd name="connsiteX74-20737" fmla="*/ 8931285 w 12641071"/>
              <a:gd name="connsiteY74-20738" fmla="*/ 1083292 h 5795240"/>
              <a:gd name="connsiteX75-20739" fmla="*/ 9241478 w 12641071"/>
              <a:gd name="connsiteY75-20740" fmla="*/ 1211778 h 5795240"/>
              <a:gd name="connsiteX76-20741" fmla="*/ 9605238 w 12641071"/>
              <a:gd name="connsiteY76-20742" fmla="*/ 1018369 h 5795240"/>
              <a:gd name="connsiteX77-20743" fmla="*/ 9636247 w 12641071"/>
              <a:gd name="connsiteY77-20744" fmla="*/ 961241 h 5795240"/>
              <a:gd name="connsiteX78-20745" fmla="*/ 9641995 w 12641071"/>
              <a:gd name="connsiteY78-20746" fmla="*/ 961152 h 5795240"/>
              <a:gd name="connsiteX79-20747" fmla="*/ 9584939 w 12641071"/>
              <a:gd name="connsiteY79-20748" fmla="*/ 1079594 h 5795240"/>
              <a:gd name="connsiteX80-20749" fmla="*/ 9546257 w 12641071"/>
              <a:gd name="connsiteY80-20750" fmla="*/ 1204206 h 5795240"/>
              <a:gd name="connsiteX81-20751" fmla="*/ 9584939 w 12641071"/>
              <a:gd name="connsiteY81-20752" fmla="*/ 1079596 h 5795240"/>
              <a:gd name="connsiteX82-20753" fmla="*/ 9641995 w 12641071"/>
              <a:gd name="connsiteY82-20754" fmla="*/ 961153 h 5795240"/>
              <a:gd name="connsiteX83-20755" fmla="*/ 9653069 w 12641071"/>
              <a:gd name="connsiteY83-20756" fmla="*/ 960983 h 5795240"/>
              <a:gd name="connsiteX84-20757" fmla="*/ 9801564 w 12641071"/>
              <a:gd name="connsiteY84-20758" fmla="*/ 1196828 h 5795240"/>
              <a:gd name="connsiteX85-20759" fmla="*/ 9801566 w 12641071"/>
              <a:gd name="connsiteY85-20760" fmla="*/ 1196828 h 5795240"/>
              <a:gd name="connsiteX86-20761" fmla="*/ 9653070 w 12641071"/>
              <a:gd name="connsiteY86-20762" fmla="*/ 960982 h 5795240"/>
              <a:gd name="connsiteX87-20763" fmla="*/ 9641996 w 12641071"/>
              <a:gd name="connsiteY87-20764" fmla="*/ 961152 h 5795240"/>
              <a:gd name="connsiteX88-20765" fmla="*/ 9651917 w 12641071"/>
              <a:gd name="connsiteY88-20766" fmla="*/ 940556 h 5795240"/>
              <a:gd name="connsiteX89-20767" fmla="*/ 11050508 w 12641071"/>
              <a:gd name="connsiteY89-20768" fmla="*/ 108150 h 5795240"/>
              <a:gd name="connsiteX90-20769" fmla="*/ 12641071 w 12641071"/>
              <a:gd name="connsiteY90-20770" fmla="*/ 1698711 h 5795240"/>
              <a:gd name="connsiteX91-20771" fmla="*/ 11371062 w 12641071"/>
              <a:gd name="connsiteY91-20772" fmla="*/ 3256960 h 5795240"/>
              <a:gd name="connsiteX92-20773" fmla="*/ 11215953 w 12641071"/>
              <a:gd name="connsiteY92-20774" fmla="*/ 3280632 h 5795240"/>
              <a:gd name="connsiteX93-20775" fmla="*/ 11142318 w 12641071"/>
              <a:gd name="connsiteY93-20776" fmla="*/ 3276914 h 5795240"/>
              <a:gd name="connsiteX94-20777" fmla="*/ 11215952 w 12641071"/>
              <a:gd name="connsiteY94-20778" fmla="*/ 3280632 h 5795240"/>
              <a:gd name="connsiteX95-20779" fmla="*/ 11213133 w 12641071"/>
              <a:gd name="connsiteY95-20780" fmla="*/ 3281062 h 5795240"/>
              <a:gd name="connsiteX96-20781" fmla="*/ 11116921 w 12641071"/>
              <a:gd name="connsiteY96-20782" fmla="*/ 3285921 h 5795240"/>
              <a:gd name="connsiteX97-20783" fmla="*/ 11050507 w 12641071"/>
              <a:gd name="connsiteY97-20784" fmla="*/ 3289274 h 5795240"/>
              <a:gd name="connsiteX98-20785" fmla="*/ 11006292 w 12641071"/>
              <a:gd name="connsiteY98-20786" fmla="*/ 3287041 h 5795240"/>
              <a:gd name="connsiteX99-20787" fmla="*/ 10937101 w 12641071"/>
              <a:gd name="connsiteY99-20788" fmla="*/ 3297601 h 5795240"/>
              <a:gd name="connsiteX100-20789" fmla="*/ 10144740 w 12641071"/>
              <a:gd name="connsiteY100-20790" fmla="*/ 4089962 h 5795240"/>
              <a:gd name="connsiteX101-20791" fmla="*/ 10130374 w 12641071"/>
              <a:gd name="connsiteY101-20792" fmla="*/ 4184101 h 5795240"/>
              <a:gd name="connsiteX102-20793" fmla="*/ 10130375 w 12641071"/>
              <a:gd name="connsiteY102-20794" fmla="*/ 4184103 h 5795240"/>
              <a:gd name="connsiteX103-20795" fmla="*/ 10130656 w 12641071"/>
              <a:gd name="connsiteY103-20796" fmla="*/ 4185950 h 5795240"/>
              <a:gd name="connsiteX104-20797" fmla="*/ 10138194 w 12641071"/>
              <a:gd name="connsiteY104-20798" fmla="*/ 4335228 h 5795240"/>
              <a:gd name="connsiteX105-20799" fmla="*/ 10137710 w 12641071"/>
              <a:gd name="connsiteY105-20800" fmla="*/ 4344822 h 5795240"/>
              <a:gd name="connsiteX106-20801" fmla="*/ 10133555 w 12641071"/>
              <a:gd name="connsiteY106-20802" fmla="*/ 4427096 h 5795240"/>
              <a:gd name="connsiteX107-20803" fmla="*/ 10129312 w 12641071"/>
              <a:gd name="connsiteY107-20804" fmla="*/ 4399289 h 5795240"/>
              <a:gd name="connsiteX108-20805" fmla="*/ 10126797 w 12641071"/>
              <a:gd name="connsiteY108-20806" fmla="*/ 4349498 h 5795240"/>
              <a:gd name="connsiteX109-20807" fmla="*/ 10126796 w 12641071"/>
              <a:gd name="connsiteY109-20808" fmla="*/ 4349498 h 5795240"/>
              <a:gd name="connsiteX110-20809" fmla="*/ 10129311 w 12641071"/>
              <a:gd name="connsiteY110-20810" fmla="*/ 4399289 h 5795240"/>
              <a:gd name="connsiteX111-20811" fmla="*/ 10133554 w 12641071"/>
              <a:gd name="connsiteY111-20812" fmla="*/ 4427096 h 5795240"/>
              <a:gd name="connsiteX112-20813" fmla="*/ 10130656 w 12641071"/>
              <a:gd name="connsiteY112-20814" fmla="*/ 4484506 h 5795240"/>
              <a:gd name="connsiteX113-20815" fmla="*/ 8678182 w 12641071"/>
              <a:gd name="connsiteY113-20816" fmla="*/ 5795240 h 5795240"/>
              <a:gd name="connsiteX114-20817" fmla="*/ 7467518 w 12641071"/>
              <a:gd name="connsiteY114-20818" fmla="*/ 5151535 h 5795240"/>
              <a:gd name="connsiteX115-20819" fmla="*/ 7419945 w 12641071"/>
              <a:gd name="connsiteY115-20820" fmla="*/ 5073228 h 5795240"/>
              <a:gd name="connsiteX116-20821" fmla="*/ 7394386 w 12641071"/>
              <a:gd name="connsiteY116-20822" fmla="*/ 5031156 h 5795240"/>
              <a:gd name="connsiteX117-20823" fmla="*/ 7367299 w 12641071"/>
              <a:gd name="connsiteY117-20824" fmla="*/ 4974928 h 5795240"/>
              <a:gd name="connsiteX118-20825" fmla="*/ 7332905 w 12641071"/>
              <a:gd name="connsiteY118-20826" fmla="*/ 4903531 h 5795240"/>
              <a:gd name="connsiteX119-20827" fmla="*/ 7320958 w 12641071"/>
              <a:gd name="connsiteY119-20828" fmla="*/ 4870887 h 5795240"/>
              <a:gd name="connsiteX120-20829" fmla="*/ 7322174 w 12641071"/>
              <a:gd name="connsiteY120-20830" fmla="*/ 4872361 h 5795240"/>
              <a:gd name="connsiteX121-20831" fmla="*/ 7362630 w 12641071"/>
              <a:gd name="connsiteY121-20832" fmla="*/ 4938954 h 5795240"/>
              <a:gd name="connsiteX122-20833" fmla="*/ 7380779 w 12641071"/>
              <a:gd name="connsiteY122-20834" fmla="*/ 4976628 h 5795240"/>
              <a:gd name="connsiteX123-20835" fmla="*/ 7391210 w 12641071"/>
              <a:gd name="connsiteY123-20836" fmla="*/ 4977944 h 5795240"/>
              <a:gd name="connsiteX124-20837" fmla="*/ 7380780 w 12641071"/>
              <a:gd name="connsiteY124-20838" fmla="*/ 4976628 h 5795240"/>
              <a:gd name="connsiteX125-20839" fmla="*/ 7362631 w 12641071"/>
              <a:gd name="connsiteY125-20840" fmla="*/ 4938954 h 5795240"/>
              <a:gd name="connsiteX126-20841" fmla="*/ 7322175 w 12641071"/>
              <a:gd name="connsiteY126-20842" fmla="*/ 4872361 h 5795240"/>
              <a:gd name="connsiteX127-20843" fmla="*/ 7320959 w 12641071"/>
              <a:gd name="connsiteY127-20844" fmla="*/ 4870887 h 5795240"/>
              <a:gd name="connsiteX128-20845" fmla="*/ 7283811 w 12641071"/>
              <a:gd name="connsiteY128-20846" fmla="*/ 4769391 h 5795240"/>
              <a:gd name="connsiteX129-20847" fmla="*/ 7272112 w 12641071"/>
              <a:gd name="connsiteY129-20848" fmla="*/ 4718630 h 5795240"/>
              <a:gd name="connsiteX130-20849" fmla="*/ 7272111 w 12641071"/>
              <a:gd name="connsiteY130-20850" fmla="*/ 4718630 h 5795240"/>
              <a:gd name="connsiteX131-20851" fmla="*/ 7283810 w 12641071"/>
              <a:gd name="connsiteY131-20852" fmla="*/ 4769391 h 5795240"/>
              <a:gd name="connsiteX132-20853" fmla="*/ 7320958 w 12641071"/>
              <a:gd name="connsiteY132-20854" fmla="*/ 4870887 h 5795240"/>
              <a:gd name="connsiteX133-20855" fmla="*/ 7223551 w 12641071"/>
              <a:gd name="connsiteY133-20856" fmla="*/ 4752829 h 5795240"/>
              <a:gd name="connsiteX134-20857" fmla="*/ 6652445 w 12641071"/>
              <a:gd name="connsiteY134-20858" fmla="*/ 4516269 h 5795240"/>
              <a:gd name="connsiteX135-20859" fmla="*/ 6200873 w 12641071"/>
              <a:gd name="connsiteY135-20860" fmla="*/ 4654206 h 5795240"/>
              <a:gd name="connsiteX136-20861" fmla="*/ 6088813 w 12641071"/>
              <a:gd name="connsiteY136-20862" fmla="*/ 4746663 h 5795240"/>
              <a:gd name="connsiteX137-20863" fmla="*/ 6043019 w 12641071"/>
              <a:gd name="connsiteY137-20864" fmla="*/ 4807902 h 5795240"/>
              <a:gd name="connsiteX138-20865" fmla="*/ 6043021 w 12641071"/>
              <a:gd name="connsiteY138-20866" fmla="*/ 4807902 h 5795240"/>
              <a:gd name="connsiteX139-20867" fmla="*/ 6023271 w 12641071"/>
              <a:gd name="connsiteY139-20868" fmla="*/ 4834312 h 5795240"/>
              <a:gd name="connsiteX140-20869" fmla="*/ 5970678 w 12641071"/>
              <a:gd name="connsiteY140-20870" fmla="*/ 4892181 h 5795240"/>
              <a:gd name="connsiteX141-20871" fmla="*/ 5982717 w 12641071"/>
              <a:gd name="connsiteY141-20872" fmla="*/ 4872361 h 5795240"/>
              <a:gd name="connsiteX142-20873" fmla="*/ 5970675 w 12641071"/>
              <a:gd name="connsiteY142-20874" fmla="*/ 4892181 h 5795240"/>
              <a:gd name="connsiteX143-20875" fmla="*/ 5935320 w 12641071"/>
              <a:gd name="connsiteY143-20876" fmla="*/ 4931081 h 5795240"/>
              <a:gd name="connsiteX144-20877" fmla="*/ 4971763 w 12641071"/>
              <a:gd name="connsiteY144-20878" fmla="*/ 5330200 h 5795240"/>
              <a:gd name="connsiteX145-20879" fmla="*/ 3716172 w 12641071"/>
              <a:gd name="connsiteY145-20880" fmla="*/ 4497938 h 5795240"/>
              <a:gd name="connsiteX146-20881" fmla="*/ 3710773 w 12641071"/>
              <a:gd name="connsiteY146-20882" fmla="*/ 4483182 h 5795240"/>
              <a:gd name="connsiteX147-20883" fmla="*/ 3710773 w 12641071"/>
              <a:gd name="connsiteY147-20884" fmla="*/ 4483181 h 5795240"/>
              <a:gd name="connsiteX148-20885" fmla="*/ 3674984 w 12641071"/>
              <a:gd name="connsiteY148-20886" fmla="*/ 4385402 h 5795240"/>
              <a:gd name="connsiteX149-20887" fmla="*/ 3670349 w 12641071"/>
              <a:gd name="connsiteY149-20888" fmla="*/ 4372742 h 5795240"/>
              <a:gd name="connsiteX150-20889" fmla="*/ 3659438 w 12641071"/>
              <a:gd name="connsiteY150-20890" fmla="*/ 4330309 h 5795240"/>
              <a:gd name="connsiteX151-20891" fmla="*/ 3672084 w 12641071"/>
              <a:gd name="connsiteY151-20892" fmla="*/ 4353606 h 5795240"/>
              <a:gd name="connsiteX152-20893" fmla="*/ 3659440 w 12641071"/>
              <a:gd name="connsiteY152-20894" fmla="*/ 4330309 h 5795240"/>
              <a:gd name="connsiteX153-20895" fmla="*/ 3613217 w 12641071"/>
              <a:gd name="connsiteY153-20896" fmla="*/ 4245153 h 5795240"/>
              <a:gd name="connsiteX154-20897" fmla="*/ 3083792 w 12641071"/>
              <a:gd name="connsiteY154-20898" fmla="*/ 3963660 h 5795240"/>
              <a:gd name="connsiteX155-20899" fmla="*/ 2835272 w 12641071"/>
              <a:gd name="connsiteY155-20900" fmla="*/ 4013833 h 5795240"/>
              <a:gd name="connsiteX156-20901" fmla="*/ 2820214 w 12641071"/>
              <a:gd name="connsiteY156-20902" fmla="*/ 4022007 h 5795240"/>
              <a:gd name="connsiteX157-20903" fmla="*/ 2820212 w 12641071"/>
              <a:gd name="connsiteY157-20904" fmla="*/ 4022008 h 5795240"/>
              <a:gd name="connsiteX158-20905" fmla="*/ 2820206 w 12641071"/>
              <a:gd name="connsiteY158-20906" fmla="*/ 4022011 h 5795240"/>
              <a:gd name="connsiteX159-20907" fmla="*/ 2813481 w 12641071"/>
              <a:gd name="connsiteY159-20908" fmla="*/ 4027041 h 5795240"/>
              <a:gd name="connsiteX160-20909" fmla="*/ 2762875 w 12641071"/>
              <a:gd name="connsiteY160-20910" fmla="*/ 4057784 h 5795240"/>
              <a:gd name="connsiteX161-20911" fmla="*/ 2762878 w 12641071"/>
              <a:gd name="connsiteY161-20912" fmla="*/ 4057784 h 5795240"/>
              <a:gd name="connsiteX162-20913" fmla="*/ 2694694 w 12641071"/>
              <a:gd name="connsiteY162-20914" fmla="*/ 4099208 h 5795240"/>
              <a:gd name="connsiteX163-20915" fmla="*/ 2726822 w 12641071"/>
              <a:gd name="connsiteY163-20916" fmla="*/ 4072700 h 5795240"/>
              <a:gd name="connsiteX164-20917" fmla="*/ 2757719 w 12641071"/>
              <a:gd name="connsiteY164-20918" fmla="*/ 4055929 h 5795240"/>
              <a:gd name="connsiteX165-20919" fmla="*/ 2757718 w 12641071"/>
              <a:gd name="connsiteY165-20920" fmla="*/ 4055928 h 5795240"/>
              <a:gd name="connsiteX166-20921" fmla="*/ 2726820 w 12641071"/>
              <a:gd name="connsiteY166-20922" fmla="*/ 4072700 h 5795240"/>
              <a:gd name="connsiteX167-20923" fmla="*/ 2694692 w 12641071"/>
              <a:gd name="connsiteY167-20924" fmla="*/ 4099208 h 5795240"/>
              <a:gd name="connsiteX168-20925" fmla="*/ 2664698 w 12641071"/>
              <a:gd name="connsiteY168-20926" fmla="*/ 4117431 h 5795240"/>
              <a:gd name="connsiteX169-20927" fmla="*/ 1804544 w 12641071"/>
              <a:gd name="connsiteY169-20928" fmla="*/ 4335229 h 5795240"/>
              <a:gd name="connsiteX170-20929" fmla="*/ 0 w 12641071"/>
              <a:gd name="connsiteY170-20930" fmla="*/ 2530685 h 5795240"/>
              <a:gd name="connsiteX171-20931" fmla="*/ 1804544 w 12641071"/>
              <a:gd name="connsiteY171-20932" fmla="*/ 726143 h 5795240"/>
              <a:gd name="connsiteX172-20933" fmla="*/ 3080549 w 12641071"/>
              <a:gd name="connsiteY172-20934" fmla="*/ 1254682 h 5795240"/>
              <a:gd name="connsiteX173-20935" fmla="*/ 3268676 w 12641071"/>
              <a:gd name="connsiteY173-20936" fmla="*/ 1461167 h 5795240"/>
              <a:gd name="connsiteX174-20937" fmla="*/ 3565826 w 12641071"/>
              <a:gd name="connsiteY174-20938" fmla="*/ 1551935 h 5795240"/>
              <a:gd name="connsiteX175-20939" fmla="*/ 4086504 w 12641071"/>
              <a:gd name="connsiteY175-20940" fmla="*/ 1127574 h 5795240"/>
              <a:gd name="connsiteX176-20941" fmla="*/ 4103078 w 12641071"/>
              <a:gd name="connsiteY176-20942" fmla="*/ 1004204 h 5795240"/>
              <a:gd name="connsiteX177-20943" fmla="*/ 5215874 w 12641071"/>
              <a:gd name="connsiteY177-20944" fmla="*/ 0 h 5795240"/>
              <a:gd name="connsiteX0-20945" fmla="*/ 5964869 w 12641071"/>
              <a:gd name="connsiteY0-20946" fmla="*/ 4795171 h 5795240"/>
              <a:gd name="connsiteX1-20947" fmla="*/ 6019264 w 12641071"/>
              <a:gd name="connsiteY1-20948" fmla="*/ 4804905 h 5795240"/>
              <a:gd name="connsiteX2-20949" fmla="*/ 6036570 w 12641071"/>
              <a:gd name="connsiteY2-20950" fmla="*/ 4807089 h 5795240"/>
              <a:gd name="connsiteX3-20951" fmla="*/ 6019265 w 12641071"/>
              <a:gd name="connsiteY3-20952" fmla="*/ 4804905 h 5795240"/>
              <a:gd name="connsiteX4-20953" fmla="*/ 5964869 w 12641071"/>
              <a:gd name="connsiteY4-20954" fmla="*/ 4795171 h 5795240"/>
              <a:gd name="connsiteX5-20955" fmla="*/ 3682364 w 12641071"/>
              <a:gd name="connsiteY5-20956" fmla="*/ 4386723 h 5795240"/>
              <a:gd name="connsiteX6-20957" fmla="*/ 3772428 w 12641071"/>
              <a:gd name="connsiteY6-20958" fmla="*/ 4402840 h 5795240"/>
              <a:gd name="connsiteX7-20959" fmla="*/ 3772428 w 12641071"/>
              <a:gd name="connsiteY7-20960" fmla="*/ 4402840 h 5795240"/>
              <a:gd name="connsiteX8-20961" fmla="*/ 3682364 w 12641071"/>
              <a:gd name="connsiteY8-20962" fmla="*/ 4386723 h 5795240"/>
              <a:gd name="connsiteX9-20963" fmla="*/ 5215874 w 12641071"/>
              <a:gd name="connsiteY9-20964" fmla="*/ 0 h 5795240"/>
              <a:gd name="connsiteX10-20965" fmla="*/ 5927386 w 12641071"/>
              <a:gd name="connsiteY10-20966" fmla="*/ 255427 h 5795240"/>
              <a:gd name="connsiteX11-20967" fmla="*/ 6043427 w 12641071"/>
              <a:gd name="connsiteY11-20968" fmla="*/ 367901 h 5795240"/>
              <a:gd name="connsiteX12-20969" fmla="*/ 6043429 w 12641071"/>
              <a:gd name="connsiteY12-20970" fmla="*/ 367901 h 5795240"/>
              <a:gd name="connsiteX13-20971" fmla="*/ 6105193 w 12641071"/>
              <a:gd name="connsiteY13-20972" fmla="*/ 442067 h 5795240"/>
              <a:gd name="connsiteX14-20973" fmla="*/ 6105193 w 12641071"/>
              <a:gd name="connsiteY14-20974" fmla="*/ 442069 h 5795240"/>
              <a:gd name="connsiteX15-20975" fmla="*/ 6143408 w 12641071"/>
              <a:gd name="connsiteY15-20976" fmla="*/ 493169 h 5795240"/>
              <a:gd name="connsiteX16-20977" fmla="*/ 6143427 w 12641071"/>
              <a:gd name="connsiteY16-20978" fmla="*/ 493200 h 5795240"/>
              <a:gd name="connsiteX17-20979" fmla="*/ 6143427 w 12641071"/>
              <a:gd name="connsiteY17-20980" fmla="*/ 493200 h 5795240"/>
              <a:gd name="connsiteX18-20981" fmla="*/ 6143408 w 12641071"/>
              <a:gd name="connsiteY18-20982" fmla="*/ 493167 h 5795240"/>
              <a:gd name="connsiteX19-20983" fmla="*/ 6141460 w 12641071"/>
              <a:gd name="connsiteY19-20984" fmla="*/ 475027 h 5795240"/>
              <a:gd name="connsiteX20-20985" fmla="*/ 6788665 w 12641071"/>
              <a:gd name="connsiteY20-20986" fmla="*/ 707369 h 5795240"/>
              <a:gd name="connsiteX21-20987" fmla="*/ 7184710 w 12641071"/>
              <a:gd name="connsiteY21-20988" fmla="*/ 627411 h 5795240"/>
              <a:gd name="connsiteX22-20989" fmla="*/ 7264545 w 12641071"/>
              <a:gd name="connsiteY22-20990" fmla="*/ 588952 h 5795240"/>
              <a:gd name="connsiteX23-20991" fmla="*/ 7213686 w 12641071"/>
              <a:gd name="connsiteY23-20992" fmla="*/ 626983 h 5795240"/>
              <a:gd name="connsiteX24-20993" fmla="*/ 7128319 w 12641071"/>
              <a:gd name="connsiteY24-20994" fmla="*/ 705504 h 5795240"/>
              <a:gd name="connsiteX25-20995" fmla="*/ 7083110 w 12641071"/>
              <a:gd name="connsiteY25-20996" fmla="*/ 757072 h 5795240"/>
              <a:gd name="connsiteX26-20997" fmla="*/ 7083111 w 12641071"/>
              <a:gd name="connsiteY26-20998" fmla="*/ 757072 h 5795240"/>
              <a:gd name="connsiteX27-20999" fmla="*/ 7128319 w 12641071"/>
              <a:gd name="connsiteY27-21000" fmla="*/ 705506 h 5795240"/>
              <a:gd name="connsiteX28-21001" fmla="*/ 7213686 w 12641071"/>
              <a:gd name="connsiteY28-21002" fmla="*/ 626984 h 5795240"/>
              <a:gd name="connsiteX29-21003" fmla="*/ 7264545 w 12641071"/>
              <a:gd name="connsiteY29-21004" fmla="*/ 588953 h 5795240"/>
              <a:gd name="connsiteX30-21005" fmla="*/ 7273651 w 12641071"/>
              <a:gd name="connsiteY30-21006" fmla="*/ 584566 h 5795240"/>
              <a:gd name="connsiteX31-21007" fmla="*/ 7314851 w 12641071"/>
              <a:gd name="connsiteY31-21008" fmla="*/ 559537 h 5795240"/>
              <a:gd name="connsiteX32-21009" fmla="*/ 7354131 w 12641071"/>
              <a:gd name="connsiteY32-21010" fmla="*/ 565467 h 5795240"/>
              <a:gd name="connsiteX33-21011" fmla="*/ 7429608 w 12641071"/>
              <a:gd name="connsiteY33-21012" fmla="*/ 586051 h 5795240"/>
              <a:gd name="connsiteX34-21013" fmla="*/ 7429611 w 12641071"/>
              <a:gd name="connsiteY34-21014" fmla="*/ 586050 h 5795240"/>
              <a:gd name="connsiteX35-21015" fmla="*/ 7354132 w 12641071"/>
              <a:gd name="connsiteY35-21016" fmla="*/ 565465 h 5795240"/>
              <a:gd name="connsiteX36-21017" fmla="*/ 7314853 w 12641071"/>
              <a:gd name="connsiteY36-21018" fmla="*/ 559536 h 5795240"/>
              <a:gd name="connsiteX37-21019" fmla="*/ 7314851 w 12641071"/>
              <a:gd name="connsiteY37-21020" fmla="*/ 559537 h 5795240"/>
              <a:gd name="connsiteX38-21021" fmla="*/ 7314849 w 12641071"/>
              <a:gd name="connsiteY38-21022" fmla="*/ 559537 h 5795240"/>
              <a:gd name="connsiteX39-21023" fmla="*/ 7273651 w 12641071"/>
              <a:gd name="connsiteY39-21024" fmla="*/ 584565 h 5795240"/>
              <a:gd name="connsiteX40-21025" fmla="*/ 7264545 w 12641071"/>
              <a:gd name="connsiteY40-21026" fmla="*/ 588952 h 5795240"/>
              <a:gd name="connsiteX41-21027" fmla="*/ 7296407 w 12641071"/>
              <a:gd name="connsiteY41-21028" fmla="*/ 565126 h 5795240"/>
              <a:gd name="connsiteX42-21029" fmla="*/ 7307447 w 12641071"/>
              <a:gd name="connsiteY42-21030" fmla="*/ 558419 h 5795240"/>
              <a:gd name="connsiteX43-21031" fmla="*/ 7307450 w 12641071"/>
              <a:gd name="connsiteY43-21032" fmla="*/ 558419 h 5795240"/>
              <a:gd name="connsiteX44-21033" fmla="*/ 7385004 w 12641071"/>
              <a:gd name="connsiteY44-21034" fmla="*/ 511303 h 5795240"/>
              <a:gd name="connsiteX45-21035" fmla="*/ 7391626 w 12641071"/>
              <a:gd name="connsiteY45-21036" fmla="*/ 508114 h 5795240"/>
              <a:gd name="connsiteX46-21037" fmla="*/ 7391631 w 12641071"/>
              <a:gd name="connsiteY46-21038" fmla="*/ 508110 h 5795240"/>
              <a:gd name="connsiteX47-21039" fmla="*/ 7478934 w 12641071"/>
              <a:gd name="connsiteY47-21040" fmla="*/ 466053 h 5795240"/>
              <a:gd name="connsiteX48-21041" fmla="*/ 7897193 w 12641071"/>
              <a:gd name="connsiteY48-21042" fmla="*/ 381611 h 5795240"/>
              <a:gd name="connsiteX49-21043" fmla="*/ 8788216 w 12641071"/>
              <a:gd name="connsiteY49-21044" fmla="*/ 855364 h 5795240"/>
              <a:gd name="connsiteX50-21045" fmla="*/ 8832362 w 12641071"/>
              <a:gd name="connsiteY50-21046" fmla="*/ 928030 h 5795240"/>
              <a:gd name="connsiteX51-21047" fmla="*/ 8832362 w 12641071"/>
              <a:gd name="connsiteY51-21048" fmla="*/ 928033 h 5795240"/>
              <a:gd name="connsiteX52-21049" fmla="*/ 8842040 w 12641071"/>
              <a:gd name="connsiteY52-21050" fmla="*/ 943961 h 5795240"/>
              <a:gd name="connsiteX53-21051" fmla="*/ 8856144 w 12641071"/>
              <a:gd name="connsiteY53-21052" fmla="*/ 973241 h 5795240"/>
              <a:gd name="connsiteX54-21053" fmla="*/ 8856145 w 12641071"/>
              <a:gd name="connsiteY54-21054" fmla="*/ 973241 h 5795240"/>
              <a:gd name="connsiteX55-21055" fmla="*/ 8878117 w 12641071"/>
              <a:gd name="connsiteY55-21056" fmla="*/ 1018851 h 5795240"/>
              <a:gd name="connsiteX56-21057" fmla="*/ 8877719 w 12641071"/>
              <a:gd name="connsiteY56-21058" fmla="*/ 1018369 h 5795240"/>
              <a:gd name="connsiteX57-21059" fmla="*/ 8853250 w 12641071"/>
              <a:gd name="connsiteY57-21060" fmla="*/ 973288 h 5795240"/>
              <a:gd name="connsiteX58-21061" fmla="*/ 8853249 w 12641071"/>
              <a:gd name="connsiteY58-21062" fmla="*/ 973288 h 5795240"/>
              <a:gd name="connsiteX59-21063" fmla="*/ 8853248 w 12641071"/>
              <a:gd name="connsiteY59-21064" fmla="*/ 973287 h 5795240"/>
              <a:gd name="connsiteX60-21065" fmla="*/ 8849677 w 12641071"/>
              <a:gd name="connsiteY60-21066" fmla="*/ 973341 h 5795240"/>
              <a:gd name="connsiteX61-21067" fmla="*/ 8641543 w 12641071"/>
              <a:gd name="connsiteY61-21068" fmla="*/ 916577 h 5795240"/>
              <a:gd name="connsiteX62-21069" fmla="*/ 8641545 w 12641071"/>
              <a:gd name="connsiteY62-21070" fmla="*/ 916580 h 5795240"/>
              <a:gd name="connsiteX63-21071" fmla="*/ 8849676 w 12641071"/>
              <a:gd name="connsiteY63-21072" fmla="*/ 973343 h 5795240"/>
              <a:gd name="connsiteX64-21073" fmla="*/ 8853248 w 12641071"/>
              <a:gd name="connsiteY64-21074" fmla="*/ 973288 h 5795240"/>
              <a:gd name="connsiteX65-21075" fmla="*/ 8877719 w 12641071"/>
              <a:gd name="connsiteY65-21076" fmla="*/ 1018371 h 5795240"/>
              <a:gd name="connsiteX66-21077" fmla="*/ 8878116 w 12641071"/>
              <a:gd name="connsiteY66-21078" fmla="*/ 1018851 h 5795240"/>
              <a:gd name="connsiteX67-21079" fmla="*/ 8887288 w 12641071"/>
              <a:gd name="connsiteY67-21080" fmla="*/ 1037892 h 5795240"/>
              <a:gd name="connsiteX68-21081" fmla="*/ 8949899 w 12641071"/>
              <a:gd name="connsiteY68-21082" fmla="*/ 1239592 h 5795240"/>
              <a:gd name="connsiteX69-21083" fmla="*/ 8968437 w 12641071"/>
              <a:gd name="connsiteY69-21084" fmla="*/ 1423482 h 5795240"/>
              <a:gd name="connsiteX70-21085" fmla="*/ 8949899 w 12641071"/>
              <a:gd name="connsiteY70-21086" fmla="*/ 1239591 h 5795240"/>
              <a:gd name="connsiteX71-21087" fmla="*/ 8887288 w 12641071"/>
              <a:gd name="connsiteY71-21088" fmla="*/ 1037890 h 5795240"/>
              <a:gd name="connsiteX72-21089" fmla="*/ 8878116 w 12641071"/>
              <a:gd name="connsiteY72-21090" fmla="*/ 1018851 h 5795240"/>
              <a:gd name="connsiteX73-21091" fmla="*/ 8931285 w 12641071"/>
              <a:gd name="connsiteY73-21092" fmla="*/ 1083292 h 5795240"/>
              <a:gd name="connsiteX74-21093" fmla="*/ 9241478 w 12641071"/>
              <a:gd name="connsiteY74-21094" fmla="*/ 1211778 h 5795240"/>
              <a:gd name="connsiteX75-21095" fmla="*/ 9605238 w 12641071"/>
              <a:gd name="connsiteY75-21096" fmla="*/ 1018369 h 5795240"/>
              <a:gd name="connsiteX76-21097" fmla="*/ 9636247 w 12641071"/>
              <a:gd name="connsiteY76-21098" fmla="*/ 961241 h 5795240"/>
              <a:gd name="connsiteX77-21099" fmla="*/ 9641995 w 12641071"/>
              <a:gd name="connsiteY77-21100" fmla="*/ 961152 h 5795240"/>
              <a:gd name="connsiteX78-21101" fmla="*/ 9584939 w 12641071"/>
              <a:gd name="connsiteY78-21102" fmla="*/ 1079594 h 5795240"/>
              <a:gd name="connsiteX79-21103" fmla="*/ 9546257 w 12641071"/>
              <a:gd name="connsiteY79-21104" fmla="*/ 1204206 h 5795240"/>
              <a:gd name="connsiteX80-21105" fmla="*/ 9584939 w 12641071"/>
              <a:gd name="connsiteY80-21106" fmla="*/ 1079596 h 5795240"/>
              <a:gd name="connsiteX81-21107" fmla="*/ 9641995 w 12641071"/>
              <a:gd name="connsiteY81-21108" fmla="*/ 961153 h 5795240"/>
              <a:gd name="connsiteX82-21109" fmla="*/ 9653069 w 12641071"/>
              <a:gd name="connsiteY82-21110" fmla="*/ 960983 h 5795240"/>
              <a:gd name="connsiteX83-21111" fmla="*/ 9801564 w 12641071"/>
              <a:gd name="connsiteY83-21112" fmla="*/ 1196828 h 5795240"/>
              <a:gd name="connsiteX84-21113" fmla="*/ 9801566 w 12641071"/>
              <a:gd name="connsiteY84-21114" fmla="*/ 1196828 h 5795240"/>
              <a:gd name="connsiteX85-21115" fmla="*/ 9653070 w 12641071"/>
              <a:gd name="connsiteY85-21116" fmla="*/ 960982 h 5795240"/>
              <a:gd name="connsiteX86-21117" fmla="*/ 9641996 w 12641071"/>
              <a:gd name="connsiteY86-21118" fmla="*/ 961152 h 5795240"/>
              <a:gd name="connsiteX87-21119" fmla="*/ 9651917 w 12641071"/>
              <a:gd name="connsiteY87-21120" fmla="*/ 940556 h 5795240"/>
              <a:gd name="connsiteX88-21121" fmla="*/ 11050508 w 12641071"/>
              <a:gd name="connsiteY88-21122" fmla="*/ 108150 h 5795240"/>
              <a:gd name="connsiteX89-21123" fmla="*/ 12641071 w 12641071"/>
              <a:gd name="connsiteY89-21124" fmla="*/ 1698711 h 5795240"/>
              <a:gd name="connsiteX90-21125" fmla="*/ 11371062 w 12641071"/>
              <a:gd name="connsiteY90-21126" fmla="*/ 3256960 h 5795240"/>
              <a:gd name="connsiteX91-21127" fmla="*/ 11215953 w 12641071"/>
              <a:gd name="connsiteY91-21128" fmla="*/ 3280632 h 5795240"/>
              <a:gd name="connsiteX92-21129" fmla="*/ 11142318 w 12641071"/>
              <a:gd name="connsiteY92-21130" fmla="*/ 3276914 h 5795240"/>
              <a:gd name="connsiteX93-21131" fmla="*/ 11215952 w 12641071"/>
              <a:gd name="connsiteY93-21132" fmla="*/ 3280632 h 5795240"/>
              <a:gd name="connsiteX94-21133" fmla="*/ 11213133 w 12641071"/>
              <a:gd name="connsiteY94-21134" fmla="*/ 3281062 h 5795240"/>
              <a:gd name="connsiteX95-21135" fmla="*/ 11116921 w 12641071"/>
              <a:gd name="connsiteY95-21136" fmla="*/ 3285921 h 5795240"/>
              <a:gd name="connsiteX96-21137" fmla="*/ 11050507 w 12641071"/>
              <a:gd name="connsiteY96-21138" fmla="*/ 3289274 h 5795240"/>
              <a:gd name="connsiteX97-21139" fmla="*/ 11006292 w 12641071"/>
              <a:gd name="connsiteY97-21140" fmla="*/ 3287041 h 5795240"/>
              <a:gd name="connsiteX98-21141" fmla="*/ 10937101 w 12641071"/>
              <a:gd name="connsiteY98-21142" fmla="*/ 3297601 h 5795240"/>
              <a:gd name="connsiteX99-21143" fmla="*/ 10144740 w 12641071"/>
              <a:gd name="connsiteY99-21144" fmla="*/ 4089962 h 5795240"/>
              <a:gd name="connsiteX100-21145" fmla="*/ 10130374 w 12641071"/>
              <a:gd name="connsiteY100-21146" fmla="*/ 4184101 h 5795240"/>
              <a:gd name="connsiteX101-21147" fmla="*/ 10130375 w 12641071"/>
              <a:gd name="connsiteY101-21148" fmla="*/ 4184103 h 5795240"/>
              <a:gd name="connsiteX102-21149" fmla="*/ 10130656 w 12641071"/>
              <a:gd name="connsiteY102-21150" fmla="*/ 4185950 h 5795240"/>
              <a:gd name="connsiteX103-21151" fmla="*/ 10138194 w 12641071"/>
              <a:gd name="connsiteY103-21152" fmla="*/ 4335228 h 5795240"/>
              <a:gd name="connsiteX104-21153" fmla="*/ 10137710 w 12641071"/>
              <a:gd name="connsiteY104-21154" fmla="*/ 4344822 h 5795240"/>
              <a:gd name="connsiteX105-21155" fmla="*/ 10133555 w 12641071"/>
              <a:gd name="connsiteY105-21156" fmla="*/ 4427096 h 5795240"/>
              <a:gd name="connsiteX106-21157" fmla="*/ 10129312 w 12641071"/>
              <a:gd name="connsiteY106-21158" fmla="*/ 4399289 h 5795240"/>
              <a:gd name="connsiteX107-21159" fmla="*/ 10126797 w 12641071"/>
              <a:gd name="connsiteY107-21160" fmla="*/ 4349498 h 5795240"/>
              <a:gd name="connsiteX108-21161" fmla="*/ 10126796 w 12641071"/>
              <a:gd name="connsiteY108-21162" fmla="*/ 4349498 h 5795240"/>
              <a:gd name="connsiteX109-21163" fmla="*/ 10129311 w 12641071"/>
              <a:gd name="connsiteY109-21164" fmla="*/ 4399289 h 5795240"/>
              <a:gd name="connsiteX110-21165" fmla="*/ 10133554 w 12641071"/>
              <a:gd name="connsiteY110-21166" fmla="*/ 4427096 h 5795240"/>
              <a:gd name="connsiteX111-21167" fmla="*/ 10130656 w 12641071"/>
              <a:gd name="connsiteY111-21168" fmla="*/ 4484506 h 5795240"/>
              <a:gd name="connsiteX112-21169" fmla="*/ 8678182 w 12641071"/>
              <a:gd name="connsiteY112-21170" fmla="*/ 5795240 h 5795240"/>
              <a:gd name="connsiteX113-21171" fmla="*/ 7467518 w 12641071"/>
              <a:gd name="connsiteY113-21172" fmla="*/ 5151535 h 5795240"/>
              <a:gd name="connsiteX114-21173" fmla="*/ 7419945 w 12641071"/>
              <a:gd name="connsiteY114-21174" fmla="*/ 5073228 h 5795240"/>
              <a:gd name="connsiteX115-21175" fmla="*/ 7394386 w 12641071"/>
              <a:gd name="connsiteY115-21176" fmla="*/ 5031156 h 5795240"/>
              <a:gd name="connsiteX116-21177" fmla="*/ 7367299 w 12641071"/>
              <a:gd name="connsiteY116-21178" fmla="*/ 4974928 h 5795240"/>
              <a:gd name="connsiteX117-21179" fmla="*/ 7332905 w 12641071"/>
              <a:gd name="connsiteY117-21180" fmla="*/ 4903531 h 5795240"/>
              <a:gd name="connsiteX118-21181" fmla="*/ 7320958 w 12641071"/>
              <a:gd name="connsiteY118-21182" fmla="*/ 4870887 h 5795240"/>
              <a:gd name="connsiteX119-21183" fmla="*/ 7322174 w 12641071"/>
              <a:gd name="connsiteY119-21184" fmla="*/ 4872361 h 5795240"/>
              <a:gd name="connsiteX120-21185" fmla="*/ 7362630 w 12641071"/>
              <a:gd name="connsiteY120-21186" fmla="*/ 4938954 h 5795240"/>
              <a:gd name="connsiteX121-21187" fmla="*/ 7380779 w 12641071"/>
              <a:gd name="connsiteY121-21188" fmla="*/ 4976628 h 5795240"/>
              <a:gd name="connsiteX122-21189" fmla="*/ 7391210 w 12641071"/>
              <a:gd name="connsiteY122-21190" fmla="*/ 4977944 h 5795240"/>
              <a:gd name="connsiteX123-21191" fmla="*/ 7380780 w 12641071"/>
              <a:gd name="connsiteY123-21192" fmla="*/ 4976628 h 5795240"/>
              <a:gd name="connsiteX124-21193" fmla="*/ 7362631 w 12641071"/>
              <a:gd name="connsiteY124-21194" fmla="*/ 4938954 h 5795240"/>
              <a:gd name="connsiteX125-21195" fmla="*/ 7322175 w 12641071"/>
              <a:gd name="connsiteY125-21196" fmla="*/ 4872361 h 5795240"/>
              <a:gd name="connsiteX126-21197" fmla="*/ 7320959 w 12641071"/>
              <a:gd name="connsiteY126-21198" fmla="*/ 4870887 h 5795240"/>
              <a:gd name="connsiteX127-21199" fmla="*/ 7283811 w 12641071"/>
              <a:gd name="connsiteY127-21200" fmla="*/ 4769391 h 5795240"/>
              <a:gd name="connsiteX128-21201" fmla="*/ 7272112 w 12641071"/>
              <a:gd name="connsiteY128-21202" fmla="*/ 4718630 h 5795240"/>
              <a:gd name="connsiteX129-21203" fmla="*/ 7272111 w 12641071"/>
              <a:gd name="connsiteY129-21204" fmla="*/ 4718630 h 5795240"/>
              <a:gd name="connsiteX130-21205" fmla="*/ 7283810 w 12641071"/>
              <a:gd name="connsiteY130-21206" fmla="*/ 4769391 h 5795240"/>
              <a:gd name="connsiteX131-21207" fmla="*/ 7320958 w 12641071"/>
              <a:gd name="connsiteY131-21208" fmla="*/ 4870887 h 5795240"/>
              <a:gd name="connsiteX132-21209" fmla="*/ 7223551 w 12641071"/>
              <a:gd name="connsiteY132-21210" fmla="*/ 4752829 h 5795240"/>
              <a:gd name="connsiteX133-21211" fmla="*/ 6652445 w 12641071"/>
              <a:gd name="connsiteY133-21212" fmla="*/ 4516269 h 5795240"/>
              <a:gd name="connsiteX134-21213" fmla="*/ 6200873 w 12641071"/>
              <a:gd name="connsiteY134-21214" fmla="*/ 4654206 h 5795240"/>
              <a:gd name="connsiteX135-21215" fmla="*/ 6088813 w 12641071"/>
              <a:gd name="connsiteY135-21216" fmla="*/ 4746663 h 5795240"/>
              <a:gd name="connsiteX136-21217" fmla="*/ 6043019 w 12641071"/>
              <a:gd name="connsiteY136-21218" fmla="*/ 4807902 h 5795240"/>
              <a:gd name="connsiteX137-21219" fmla="*/ 6043021 w 12641071"/>
              <a:gd name="connsiteY137-21220" fmla="*/ 4807902 h 5795240"/>
              <a:gd name="connsiteX138-21221" fmla="*/ 6023271 w 12641071"/>
              <a:gd name="connsiteY138-21222" fmla="*/ 4834312 h 5795240"/>
              <a:gd name="connsiteX139-21223" fmla="*/ 5970678 w 12641071"/>
              <a:gd name="connsiteY139-21224" fmla="*/ 4892181 h 5795240"/>
              <a:gd name="connsiteX140-21225" fmla="*/ 5982717 w 12641071"/>
              <a:gd name="connsiteY140-21226" fmla="*/ 4872361 h 5795240"/>
              <a:gd name="connsiteX141-21227" fmla="*/ 5970675 w 12641071"/>
              <a:gd name="connsiteY141-21228" fmla="*/ 4892181 h 5795240"/>
              <a:gd name="connsiteX142-21229" fmla="*/ 5935320 w 12641071"/>
              <a:gd name="connsiteY142-21230" fmla="*/ 4931081 h 5795240"/>
              <a:gd name="connsiteX143-21231" fmla="*/ 4971763 w 12641071"/>
              <a:gd name="connsiteY143-21232" fmla="*/ 5330200 h 5795240"/>
              <a:gd name="connsiteX144-21233" fmla="*/ 3716172 w 12641071"/>
              <a:gd name="connsiteY144-21234" fmla="*/ 4497938 h 5795240"/>
              <a:gd name="connsiteX145-21235" fmla="*/ 3710773 w 12641071"/>
              <a:gd name="connsiteY145-21236" fmla="*/ 4483182 h 5795240"/>
              <a:gd name="connsiteX146-21237" fmla="*/ 3710773 w 12641071"/>
              <a:gd name="connsiteY146-21238" fmla="*/ 4483181 h 5795240"/>
              <a:gd name="connsiteX147-21239" fmla="*/ 3674984 w 12641071"/>
              <a:gd name="connsiteY147-21240" fmla="*/ 4385402 h 5795240"/>
              <a:gd name="connsiteX148-21241" fmla="*/ 3670349 w 12641071"/>
              <a:gd name="connsiteY148-21242" fmla="*/ 4372742 h 5795240"/>
              <a:gd name="connsiteX149-21243" fmla="*/ 3659438 w 12641071"/>
              <a:gd name="connsiteY149-21244" fmla="*/ 4330309 h 5795240"/>
              <a:gd name="connsiteX150-21245" fmla="*/ 3672084 w 12641071"/>
              <a:gd name="connsiteY150-21246" fmla="*/ 4353606 h 5795240"/>
              <a:gd name="connsiteX151-21247" fmla="*/ 3659440 w 12641071"/>
              <a:gd name="connsiteY151-21248" fmla="*/ 4330309 h 5795240"/>
              <a:gd name="connsiteX152-21249" fmla="*/ 3613217 w 12641071"/>
              <a:gd name="connsiteY152-21250" fmla="*/ 4245153 h 5795240"/>
              <a:gd name="connsiteX153-21251" fmla="*/ 3083792 w 12641071"/>
              <a:gd name="connsiteY153-21252" fmla="*/ 3963660 h 5795240"/>
              <a:gd name="connsiteX154-21253" fmla="*/ 2835272 w 12641071"/>
              <a:gd name="connsiteY154-21254" fmla="*/ 4013833 h 5795240"/>
              <a:gd name="connsiteX155-21255" fmla="*/ 2820214 w 12641071"/>
              <a:gd name="connsiteY155-21256" fmla="*/ 4022007 h 5795240"/>
              <a:gd name="connsiteX156-21257" fmla="*/ 2820212 w 12641071"/>
              <a:gd name="connsiteY156-21258" fmla="*/ 4022008 h 5795240"/>
              <a:gd name="connsiteX157-21259" fmla="*/ 2820206 w 12641071"/>
              <a:gd name="connsiteY157-21260" fmla="*/ 4022011 h 5795240"/>
              <a:gd name="connsiteX158-21261" fmla="*/ 2813481 w 12641071"/>
              <a:gd name="connsiteY158-21262" fmla="*/ 4027041 h 5795240"/>
              <a:gd name="connsiteX159-21263" fmla="*/ 2762875 w 12641071"/>
              <a:gd name="connsiteY159-21264" fmla="*/ 4057784 h 5795240"/>
              <a:gd name="connsiteX160-21265" fmla="*/ 2762878 w 12641071"/>
              <a:gd name="connsiteY160-21266" fmla="*/ 4057784 h 5795240"/>
              <a:gd name="connsiteX161-21267" fmla="*/ 2694694 w 12641071"/>
              <a:gd name="connsiteY161-21268" fmla="*/ 4099208 h 5795240"/>
              <a:gd name="connsiteX162-21269" fmla="*/ 2726822 w 12641071"/>
              <a:gd name="connsiteY162-21270" fmla="*/ 4072700 h 5795240"/>
              <a:gd name="connsiteX163-21271" fmla="*/ 2757719 w 12641071"/>
              <a:gd name="connsiteY163-21272" fmla="*/ 4055929 h 5795240"/>
              <a:gd name="connsiteX164-21273" fmla="*/ 2757718 w 12641071"/>
              <a:gd name="connsiteY164-21274" fmla="*/ 4055928 h 5795240"/>
              <a:gd name="connsiteX165-21275" fmla="*/ 2726820 w 12641071"/>
              <a:gd name="connsiteY165-21276" fmla="*/ 4072700 h 5795240"/>
              <a:gd name="connsiteX166-21277" fmla="*/ 2694692 w 12641071"/>
              <a:gd name="connsiteY166-21278" fmla="*/ 4099208 h 5795240"/>
              <a:gd name="connsiteX167-21279" fmla="*/ 2664698 w 12641071"/>
              <a:gd name="connsiteY167-21280" fmla="*/ 4117431 h 5795240"/>
              <a:gd name="connsiteX168-21281" fmla="*/ 1804544 w 12641071"/>
              <a:gd name="connsiteY168-21282" fmla="*/ 4335229 h 5795240"/>
              <a:gd name="connsiteX169-21283" fmla="*/ 0 w 12641071"/>
              <a:gd name="connsiteY169-21284" fmla="*/ 2530685 h 5795240"/>
              <a:gd name="connsiteX170-21285" fmla="*/ 1804544 w 12641071"/>
              <a:gd name="connsiteY170-21286" fmla="*/ 726143 h 5795240"/>
              <a:gd name="connsiteX171-21287" fmla="*/ 3080549 w 12641071"/>
              <a:gd name="connsiteY171-21288" fmla="*/ 1254682 h 5795240"/>
              <a:gd name="connsiteX172-21289" fmla="*/ 3268676 w 12641071"/>
              <a:gd name="connsiteY172-21290" fmla="*/ 1461167 h 5795240"/>
              <a:gd name="connsiteX173-21291" fmla="*/ 3565826 w 12641071"/>
              <a:gd name="connsiteY173-21292" fmla="*/ 1551935 h 5795240"/>
              <a:gd name="connsiteX174-21293" fmla="*/ 4086504 w 12641071"/>
              <a:gd name="connsiteY174-21294" fmla="*/ 1127574 h 5795240"/>
              <a:gd name="connsiteX175-21295" fmla="*/ 4103078 w 12641071"/>
              <a:gd name="connsiteY175-21296" fmla="*/ 1004204 h 5795240"/>
              <a:gd name="connsiteX176-21297" fmla="*/ 5215874 w 12641071"/>
              <a:gd name="connsiteY176-21298" fmla="*/ 0 h 5795240"/>
              <a:gd name="connsiteX0-21299" fmla="*/ 5964869 w 12641071"/>
              <a:gd name="connsiteY0-21300" fmla="*/ 4795171 h 5795240"/>
              <a:gd name="connsiteX1-21301" fmla="*/ 6019264 w 12641071"/>
              <a:gd name="connsiteY1-21302" fmla="*/ 4804905 h 5795240"/>
              <a:gd name="connsiteX2-21303" fmla="*/ 6036570 w 12641071"/>
              <a:gd name="connsiteY2-21304" fmla="*/ 4807089 h 5795240"/>
              <a:gd name="connsiteX3-21305" fmla="*/ 6019265 w 12641071"/>
              <a:gd name="connsiteY3-21306" fmla="*/ 4804905 h 5795240"/>
              <a:gd name="connsiteX4-21307" fmla="*/ 5964869 w 12641071"/>
              <a:gd name="connsiteY4-21308" fmla="*/ 4795171 h 5795240"/>
              <a:gd name="connsiteX5-21309" fmla="*/ 3682364 w 12641071"/>
              <a:gd name="connsiteY5-21310" fmla="*/ 4386723 h 5795240"/>
              <a:gd name="connsiteX6-21311" fmla="*/ 3772428 w 12641071"/>
              <a:gd name="connsiteY6-21312" fmla="*/ 4402840 h 5795240"/>
              <a:gd name="connsiteX7-21313" fmla="*/ 3772428 w 12641071"/>
              <a:gd name="connsiteY7-21314" fmla="*/ 4402840 h 5795240"/>
              <a:gd name="connsiteX8-21315" fmla="*/ 3682364 w 12641071"/>
              <a:gd name="connsiteY8-21316" fmla="*/ 4386723 h 5795240"/>
              <a:gd name="connsiteX9-21317" fmla="*/ 5215874 w 12641071"/>
              <a:gd name="connsiteY9-21318" fmla="*/ 0 h 5795240"/>
              <a:gd name="connsiteX10-21319" fmla="*/ 5927386 w 12641071"/>
              <a:gd name="connsiteY10-21320" fmla="*/ 255427 h 5795240"/>
              <a:gd name="connsiteX11-21321" fmla="*/ 6043427 w 12641071"/>
              <a:gd name="connsiteY11-21322" fmla="*/ 367901 h 5795240"/>
              <a:gd name="connsiteX12-21323" fmla="*/ 6105193 w 12641071"/>
              <a:gd name="connsiteY12-21324" fmla="*/ 442067 h 5795240"/>
              <a:gd name="connsiteX13-21325" fmla="*/ 6105193 w 12641071"/>
              <a:gd name="connsiteY13-21326" fmla="*/ 442069 h 5795240"/>
              <a:gd name="connsiteX14-21327" fmla="*/ 6143408 w 12641071"/>
              <a:gd name="connsiteY14-21328" fmla="*/ 493169 h 5795240"/>
              <a:gd name="connsiteX15-21329" fmla="*/ 6143427 w 12641071"/>
              <a:gd name="connsiteY15-21330" fmla="*/ 493200 h 5795240"/>
              <a:gd name="connsiteX16-21331" fmla="*/ 6143427 w 12641071"/>
              <a:gd name="connsiteY16-21332" fmla="*/ 493200 h 5795240"/>
              <a:gd name="connsiteX17-21333" fmla="*/ 6143408 w 12641071"/>
              <a:gd name="connsiteY17-21334" fmla="*/ 493167 h 5795240"/>
              <a:gd name="connsiteX18-21335" fmla="*/ 6141460 w 12641071"/>
              <a:gd name="connsiteY18-21336" fmla="*/ 475027 h 5795240"/>
              <a:gd name="connsiteX19-21337" fmla="*/ 6788665 w 12641071"/>
              <a:gd name="connsiteY19-21338" fmla="*/ 707369 h 5795240"/>
              <a:gd name="connsiteX20-21339" fmla="*/ 7184710 w 12641071"/>
              <a:gd name="connsiteY20-21340" fmla="*/ 627411 h 5795240"/>
              <a:gd name="connsiteX21-21341" fmla="*/ 7264545 w 12641071"/>
              <a:gd name="connsiteY21-21342" fmla="*/ 588952 h 5795240"/>
              <a:gd name="connsiteX22-21343" fmla="*/ 7213686 w 12641071"/>
              <a:gd name="connsiteY22-21344" fmla="*/ 626983 h 5795240"/>
              <a:gd name="connsiteX23-21345" fmla="*/ 7128319 w 12641071"/>
              <a:gd name="connsiteY23-21346" fmla="*/ 705504 h 5795240"/>
              <a:gd name="connsiteX24-21347" fmla="*/ 7083110 w 12641071"/>
              <a:gd name="connsiteY24-21348" fmla="*/ 757072 h 5795240"/>
              <a:gd name="connsiteX25-21349" fmla="*/ 7083111 w 12641071"/>
              <a:gd name="connsiteY25-21350" fmla="*/ 757072 h 5795240"/>
              <a:gd name="connsiteX26-21351" fmla="*/ 7128319 w 12641071"/>
              <a:gd name="connsiteY26-21352" fmla="*/ 705506 h 5795240"/>
              <a:gd name="connsiteX27-21353" fmla="*/ 7213686 w 12641071"/>
              <a:gd name="connsiteY27-21354" fmla="*/ 626984 h 5795240"/>
              <a:gd name="connsiteX28-21355" fmla="*/ 7264545 w 12641071"/>
              <a:gd name="connsiteY28-21356" fmla="*/ 588953 h 5795240"/>
              <a:gd name="connsiteX29-21357" fmla="*/ 7273651 w 12641071"/>
              <a:gd name="connsiteY29-21358" fmla="*/ 584566 h 5795240"/>
              <a:gd name="connsiteX30-21359" fmla="*/ 7314851 w 12641071"/>
              <a:gd name="connsiteY30-21360" fmla="*/ 559537 h 5795240"/>
              <a:gd name="connsiteX31-21361" fmla="*/ 7354131 w 12641071"/>
              <a:gd name="connsiteY31-21362" fmla="*/ 565467 h 5795240"/>
              <a:gd name="connsiteX32-21363" fmla="*/ 7429608 w 12641071"/>
              <a:gd name="connsiteY32-21364" fmla="*/ 586051 h 5795240"/>
              <a:gd name="connsiteX33-21365" fmla="*/ 7429611 w 12641071"/>
              <a:gd name="connsiteY33-21366" fmla="*/ 586050 h 5795240"/>
              <a:gd name="connsiteX34-21367" fmla="*/ 7354132 w 12641071"/>
              <a:gd name="connsiteY34-21368" fmla="*/ 565465 h 5795240"/>
              <a:gd name="connsiteX35-21369" fmla="*/ 7314853 w 12641071"/>
              <a:gd name="connsiteY35-21370" fmla="*/ 559536 h 5795240"/>
              <a:gd name="connsiteX36-21371" fmla="*/ 7314851 w 12641071"/>
              <a:gd name="connsiteY36-21372" fmla="*/ 559537 h 5795240"/>
              <a:gd name="connsiteX37-21373" fmla="*/ 7314849 w 12641071"/>
              <a:gd name="connsiteY37-21374" fmla="*/ 559537 h 5795240"/>
              <a:gd name="connsiteX38-21375" fmla="*/ 7273651 w 12641071"/>
              <a:gd name="connsiteY38-21376" fmla="*/ 584565 h 5795240"/>
              <a:gd name="connsiteX39-21377" fmla="*/ 7264545 w 12641071"/>
              <a:gd name="connsiteY39-21378" fmla="*/ 588952 h 5795240"/>
              <a:gd name="connsiteX40-21379" fmla="*/ 7296407 w 12641071"/>
              <a:gd name="connsiteY40-21380" fmla="*/ 565126 h 5795240"/>
              <a:gd name="connsiteX41-21381" fmla="*/ 7307447 w 12641071"/>
              <a:gd name="connsiteY41-21382" fmla="*/ 558419 h 5795240"/>
              <a:gd name="connsiteX42-21383" fmla="*/ 7307450 w 12641071"/>
              <a:gd name="connsiteY42-21384" fmla="*/ 558419 h 5795240"/>
              <a:gd name="connsiteX43-21385" fmla="*/ 7385004 w 12641071"/>
              <a:gd name="connsiteY43-21386" fmla="*/ 511303 h 5795240"/>
              <a:gd name="connsiteX44-21387" fmla="*/ 7391626 w 12641071"/>
              <a:gd name="connsiteY44-21388" fmla="*/ 508114 h 5795240"/>
              <a:gd name="connsiteX45-21389" fmla="*/ 7391631 w 12641071"/>
              <a:gd name="connsiteY45-21390" fmla="*/ 508110 h 5795240"/>
              <a:gd name="connsiteX46-21391" fmla="*/ 7478934 w 12641071"/>
              <a:gd name="connsiteY46-21392" fmla="*/ 466053 h 5795240"/>
              <a:gd name="connsiteX47-21393" fmla="*/ 7897193 w 12641071"/>
              <a:gd name="connsiteY47-21394" fmla="*/ 381611 h 5795240"/>
              <a:gd name="connsiteX48-21395" fmla="*/ 8788216 w 12641071"/>
              <a:gd name="connsiteY48-21396" fmla="*/ 855364 h 5795240"/>
              <a:gd name="connsiteX49-21397" fmla="*/ 8832362 w 12641071"/>
              <a:gd name="connsiteY49-21398" fmla="*/ 928030 h 5795240"/>
              <a:gd name="connsiteX50-21399" fmla="*/ 8832362 w 12641071"/>
              <a:gd name="connsiteY50-21400" fmla="*/ 928033 h 5795240"/>
              <a:gd name="connsiteX51-21401" fmla="*/ 8842040 w 12641071"/>
              <a:gd name="connsiteY51-21402" fmla="*/ 943961 h 5795240"/>
              <a:gd name="connsiteX52-21403" fmla="*/ 8856144 w 12641071"/>
              <a:gd name="connsiteY52-21404" fmla="*/ 973241 h 5795240"/>
              <a:gd name="connsiteX53-21405" fmla="*/ 8856145 w 12641071"/>
              <a:gd name="connsiteY53-21406" fmla="*/ 973241 h 5795240"/>
              <a:gd name="connsiteX54-21407" fmla="*/ 8878117 w 12641071"/>
              <a:gd name="connsiteY54-21408" fmla="*/ 1018851 h 5795240"/>
              <a:gd name="connsiteX55-21409" fmla="*/ 8877719 w 12641071"/>
              <a:gd name="connsiteY55-21410" fmla="*/ 1018369 h 5795240"/>
              <a:gd name="connsiteX56-21411" fmla="*/ 8853250 w 12641071"/>
              <a:gd name="connsiteY56-21412" fmla="*/ 973288 h 5795240"/>
              <a:gd name="connsiteX57-21413" fmla="*/ 8853249 w 12641071"/>
              <a:gd name="connsiteY57-21414" fmla="*/ 973288 h 5795240"/>
              <a:gd name="connsiteX58-21415" fmla="*/ 8853248 w 12641071"/>
              <a:gd name="connsiteY58-21416" fmla="*/ 973287 h 5795240"/>
              <a:gd name="connsiteX59-21417" fmla="*/ 8849677 w 12641071"/>
              <a:gd name="connsiteY59-21418" fmla="*/ 973341 h 5795240"/>
              <a:gd name="connsiteX60-21419" fmla="*/ 8641543 w 12641071"/>
              <a:gd name="connsiteY60-21420" fmla="*/ 916577 h 5795240"/>
              <a:gd name="connsiteX61-21421" fmla="*/ 8641545 w 12641071"/>
              <a:gd name="connsiteY61-21422" fmla="*/ 916580 h 5795240"/>
              <a:gd name="connsiteX62-21423" fmla="*/ 8849676 w 12641071"/>
              <a:gd name="connsiteY62-21424" fmla="*/ 973343 h 5795240"/>
              <a:gd name="connsiteX63-21425" fmla="*/ 8853248 w 12641071"/>
              <a:gd name="connsiteY63-21426" fmla="*/ 973288 h 5795240"/>
              <a:gd name="connsiteX64-21427" fmla="*/ 8877719 w 12641071"/>
              <a:gd name="connsiteY64-21428" fmla="*/ 1018371 h 5795240"/>
              <a:gd name="connsiteX65-21429" fmla="*/ 8878116 w 12641071"/>
              <a:gd name="connsiteY65-21430" fmla="*/ 1018851 h 5795240"/>
              <a:gd name="connsiteX66-21431" fmla="*/ 8887288 w 12641071"/>
              <a:gd name="connsiteY66-21432" fmla="*/ 1037892 h 5795240"/>
              <a:gd name="connsiteX67-21433" fmla="*/ 8949899 w 12641071"/>
              <a:gd name="connsiteY67-21434" fmla="*/ 1239592 h 5795240"/>
              <a:gd name="connsiteX68-21435" fmla="*/ 8968437 w 12641071"/>
              <a:gd name="connsiteY68-21436" fmla="*/ 1423482 h 5795240"/>
              <a:gd name="connsiteX69-21437" fmla="*/ 8949899 w 12641071"/>
              <a:gd name="connsiteY69-21438" fmla="*/ 1239591 h 5795240"/>
              <a:gd name="connsiteX70-21439" fmla="*/ 8887288 w 12641071"/>
              <a:gd name="connsiteY70-21440" fmla="*/ 1037890 h 5795240"/>
              <a:gd name="connsiteX71-21441" fmla="*/ 8878116 w 12641071"/>
              <a:gd name="connsiteY71-21442" fmla="*/ 1018851 h 5795240"/>
              <a:gd name="connsiteX72-21443" fmla="*/ 8931285 w 12641071"/>
              <a:gd name="connsiteY72-21444" fmla="*/ 1083292 h 5795240"/>
              <a:gd name="connsiteX73-21445" fmla="*/ 9241478 w 12641071"/>
              <a:gd name="connsiteY73-21446" fmla="*/ 1211778 h 5795240"/>
              <a:gd name="connsiteX74-21447" fmla="*/ 9605238 w 12641071"/>
              <a:gd name="connsiteY74-21448" fmla="*/ 1018369 h 5795240"/>
              <a:gd name="connsiteX75-21449" fmla="*/ 9636247 w 12641071"/>
              <a:gd name="connsiteY75-21450" fmla="*/ 961241 h 5795240"/>
              <a:gd name="connsiteX76-21451" fmla="*/ 9641995 w 12641071"/>
              <a:gd name="connsiteY76-21452" fmla="*/ 961152 h 5795240"/>
              <a:gd name="connsiteX77-21453" fmla="*/ 9584939 w 12641071"/>
              <a:gd name="connsiteY77-21454" fmla="*/ 1079594 h 5795240"/>
              <a:gd name="connsiteX78-21455" fmla="*/ 9546257 w 12641071"/>
              <a:gd name="connsiteY78-21456" fmla="*/ 1204206 h 5795240"/>
              <a:gd name="connsiteX79-21457" fmla="*/ 9584939 w 12641071"/>
              <a:gd name="connsiteY79-21458" fmla="*/ 1079596 h 5795240"/>
              <a:gd name="connsiteX80-21459" fmla="*/ 9641995 w 12641071"/>
              <a:gd name="connsiteY80-21460" fmla="*/ 961153 h 5795240"/>
              <a:gd name="connsiteX81-21461" fmla="*/ 9653069 w 12641071"/>
              <a:gd name="connsiteY81-21462" fmla="*/ 960983 h 5795240"/>
              <a:gd name="connsiteX82-21463" fmla="*/ 9801564 w 12641071"/>
              <a:gd name="connsiteY82-21464" fmla="*/ 1196828 h 5795240"/>
              <a:gd name="connsiteX83-21465" fmla="*/ 9801566 w 12641071"/>
              <a:gd name="connsiteY83-21466" fmla="*/ 1196828 h 5795240"/>
              <a:gd name="connsiteX84-21467" fmla="*/ 9653070 w 12641071"/>
              <a:gd name="connsiteY84-21468" fmla="*/ 960982 h 5795240"/>
              <a:gd name="connsiteX85-21469" fmla="*/ 9641996 w 12641071"/>
              <a:gd name="connsiteY85-21470" fmla="*/ 961152 h 5795240"/>
              <a:gd name="connsiteX86-21471" fmla="*/ 9651917 w 12641071"/>
              <a:gd name="connsiteY86-21472" fmla="*/ 940556 h 5795240"/>
              <a:gd name="connsiteX87-21473" fmla="*/ 11050508 w 12641071"/>
              <a:gd name="connsiteY87-21474" fmla="*/ 108150 h 5795240"/>
              <a:gd name="connsiteX88-21475" fmla="*/ 12641071 w 12641071"/>
              <a:gd name="connsiteY88-21476" fmla="*/ 1698711 h 5795240"/>
              <a:gd name="connsiteX89-21477" fmla="*/ 11371062 w 12641071"/>
              <a:gd name="connsiteY89-21478" fmla="*/ 3256960 h 5795240"/>
              <a:gd name="connsiteX90-21479" fmla="*/ 11215953 w 12641071"/>
              <a:gd name="connsiteY90-21480" fmla="*/ 3280632 h 5795240"/>
              <a:gd name="connsiteX91-21481" fmla="*/ 11142318 w 12641071"/>
              <a:gd name="connsiteY91-21482" fmla="*/ 3276914 h 5795240"/>
              <a:gd name="connsiteX92-21483" fmla="*/ 11215952 w 12641071"/>
              <a:gd name="connsiteY92-21484" fmla="*/ 3280632 h 5795240"/>
              <a:gd name="connsiteX93-21485" fmla="*/ 11213133 w 12641071"/>
              <a:gd name="connsiteY93-21486" fmla="*/ 3281062 h 5795240"/>
              <a:gd name="connsiteX94-21487" fmla="*/ 11116921 w 12641071"/>
              <a:gd name="connsiteY94-21488" fmla="*/ 3285921 h 5795240"/>
              <a:gd name="connsiteX95-21489" fmla="*/ 11050507 w 12641071"/>
              <a:gd name="connsiteY95-21490" fmla="*/ 3289274 h 5795240"/>
              <a:gd name="connsiteX96-21491" fmla="*/ 11006292 w 12641071"/>
              <a:gd name="connsiteY96-21492" fmla="*/ 3287041 h 5795240"/>
              <a:gd name="connsiteX97-21493" fmla="*/ 10937101 w 12641071"/>
              <a:gd name="connsiteY97-21494" fmla="*/ 3297601 h 5795240"/>
              <a:gd name="connsiteX98-21495" fmla="*/ 10144740 w 12641071"/>
              <a:gd name="connsiteY98-21496" fmla="*/ 4089962 h 5795240"/>
              <a:gd name="connsiteX99-21497" fmla="*/ 10130374 w 12641071"/>
              <a:gd name="connsiteY99-21498" fmla="*/ 4184101 h 5795240"/>
              <a:gd name="connsiteX100-21499" fmla="*/ 10130375 w 12641071"/>
              <a:gd name="connsiteY100-21500" fmla="*/ 4184103 h 5795240"/>
              <a:gd name="connsiteX101-21501" fmla="*/ 10130656 w 12641071"/>
              <a:gd name="connsiteY101-21502" fmla="*/ 4185950 h 5795240"/>
              <a:gd name="connsiteX102-21503" fmla="*/ 10138194 w 12641071"/>
              <a:gd name="connsiteY102-21504" fmla="*/ 4335228 h 5795240"/>
              <a:gd name="connsiteX103-21505" fmla="*/ 10137710 w 12641071"/>
              <a:gd name="connsiteY103-21506" fmla="*/ 4344822 h 5795240"/>
              <a:gd name="connsiteX104-21507" fmla="*/ 10133555 w 12641071"/>
              <a:gd name="connsiteY104-21508" fmla="*/ 4427096 h 5795240"/>
              <a:gd name="connsiteX105-21509" fmla="*/ 10129312 w 12641071"/>
              <a:gd name="connsiteY105-21510" fmla="*/ 4399289 h 5795240"/>
              <a:gd name="connsiteX106-21511" fmla="*/ 10126797 w 12641071"/>
              <a:gd name="connsiteY106-21512" fmla="*/ 4349498 h 5795240"/>
              <a:gd name="connsiteX107-21513" fmla="*/ 10126796 w 12641071"/>
              <a:gd name="connsiteY107-21514" fmla="*/ 4349498 h 5795240"/>
              <a:gd name="connsiteX108-21515" fmla="*/ 10129311 w 12641071"/>
              <a:gd name="connsiteY108-21516" fmla="*/ 4399289 h 5795240"/>
              <a:gd name="connsiteX109-21517" fmla="*/ 10133554 w 12641071"/>
              <a:gd name="connsiteY109-21518" fmla="*/ 4427096 h 5795240"/>
              <a:gd name="connsiteX110-21519" fmla="*/ 10130656 w 12641071"/>
              <a:gd name="connsiteY110-21520" fmla="*/ 4484506 h 5795240"/>
              <a:gd name="connsiteX111-21521" fmla="*/ 8678182 w 12641071"/>
              <a:gd name="connsiteY111-21522" fmla="*/ 5795240 h 5795240"/>
              <a:gd name="connsiteX112-21523" fmla="*/ 7467518 w 12641071"/>
              <a:gd name="connsiteY112-21524" fmla="*/ 5151535 h 5795240"/>
              <a:gd name="connsiteX113-21525" fmla="*/ 7419945 w 12641071"/>
              <a:gd name="connsiteY113-21526" fmla="*/ 5073228 h 5795240"/>
              <a:gd name="connsiteX114-21527" fmla="*/ 7394386 w 12641071"/>
              <a:gd name="connsiteY114-21528" fmla="*/ 5031156 h 5795240"/>
              <a:gd name="connsiteX115-21529" fmla="*/ 7367299 w 12641071"/>
              <a:gd name="connsiteY115-21530" fmla="*/ 4974928 h 5795240"/>
              <a:gd name="connsiteX116-21531" fmla="*/ 7332905 w 12641071"/>
              <a:gd name="connsiteY116-21532" fmla="*/ 4903531 h 5795240"/>
              <a:gd name="connsiteX117-21533" fmla="*/ 7320958 w 12641071"/>
              <a:gd name="connsiteY117-21534" fmla="*/ 4870887 h 5795240"/>
              <a:gd name="connsiteX118-21535" fmla="*/ 7322174 w 12641071"/>
              <a:gd name="connsiteY118-21536" fmla="*/ 4872361 h 5795240"/>
              <a:gd name="connsiteX119-21537" fmla="*/ 7362630 w 12641071"/>
              <a:gd name="connsiteY119-21538" fmla="*/ 4938954 h 5795240"/>
              <a:gd name="connsiteX120-21539" fmla="*/ 7380779 w 12641071"/>
              <a:gd name="connsiteY120-21540" fmla="*/ 4976628 h 5795240"/>
              <a:gd name="connsiteX121-21541" fmla="*/ 7391210 w 12641071"/>
              <a:gd name="connsiteY121-21542" fmla="*/ 4977944 h 5795240"/>
              <a:gd name="connsiteX122-21543" fmla="*/ 7380780 w 12641071"/>
              <a:gd name="connsiteY122-21544" fmla="*/ 4976628 h 5795240"/>
              <a:gd name="connsiteX123-21545" fmla="*/ 7362631 w 12641071"/>
              <a:gd name="connsiteY123-21546" fmla="*/ 4938954 h 5795240"/>
              <a:gd name="connsiteX124-21547" fmla="*/ 7322175 w 12641071"/>
              <a:gd name="connsiteY124-21548" fmla="*/ 4872361 h 5795240"/>
              <a:gd name="connsiteX125-21549" fmla="*/ 7320959 w 12641071"/>
              <a:gd name="connsiteY125-21550" fmla="*/ 4870887 h 5795240"/>
              <a:gd name="connsiteX126-21551" fmla="*/ 7283811 w 12641071"/>
              <a:gd name="connsiteY126-21552" fmla="*/ 4769391 h 5795240"/>
              <a:gd name="connsiteX127-21553" fmla="*/ 7272112 w 12641071"/>
              <a:gd name="connsiteY127-21554" fmla="*/ 4718630 h 5795240"/>
              <a:gd name="connsiteX128-21555" fmla="*/ 7272111 w 12641071"/>
              <a:gd name="connsiteY128-21556" fmla="*/ 4718630 h 5795240"/>
              <a:gd name="connsiteX129-21557" fmla="*/ 7283810 w 12641071"/>
              <a:gd name="connsiteY129-21558" fmla="*/ 4769391 h 5795240"/>
              <a:gd name="connsiteX130-21559" fmla="*/ 7320958 w 12641071"/>
              <a:gd name="connsiteY130-21560" fmla="*/ 4870887 h 5795240"/>
              <a:gd name="connsiteX131-21561" fmla="*/ 7223551 w 12641071"/>
              <a:gd name="connsiteY131-21562" fmla="*/ 4752829 h 5795240"/>
              <a:gd name="connsiteX132-21563" fmla="*/ 6652445 w 12641071"/>
              <a:gd name="connsiteY132-21564" fmla="*/ 4516269 h 5795240"/>
              <a:gd name="connsiteX133-21565" fmla="*/ 6200873 w 12641071"/>
              <a:gd name="connsiteY133-21566" fmla="*/ 4654206 h 5795240"/>
              <a:gd name="connsiteX134-21567" fmla="*/ 6088813 w 12641071"/>
              <a:gd name="connsiteY134-21568" fmla="*/ 4746663 h 5795240"/>
              <a:gd name="connsiteX135-21569" fmla="*/ 6043019 w 12641071"/>
              <a:gd name="connsiteY135-21570" fmla="*/ 4807902 h 5795240"/>
              <a:gd name="connsiteX136-21571" fmla="*/ 6043021 w 12641071"/>
              <a:gd name="connsiteY136-21572" fmla="*/ 4807902 h 5795240"/>
              <a:gd name="connsiteX137-21573" fmla="*/ 6023271 w 12641071"/>
              <a:gd name="connsiteY137-21574" fmla="*/ 4834312 h 5795240"/>
              <a:gd name="connsiteX138-21575" fmla="*/ 5970678 w 12641071"/>
              <a:gd name="connsiteY138-21576" fmla="*/ 4892181 h 5795240"/>
              <a:gd name="connsiteX139-21577" fmla="*/ 5982717 w 12641071"/>
              <a:gd name="connsiteY139-21578" fmla="*/ 4872361 h 5795240"/>
              <a:gd name="connsiteX140-21579" fmla="*/ 5970675 w 12641071"/>
              <a:gd name="connsiteY140-21580" fmla="*/ 4892181 h 5795240"/>
              <a:gd name="connsiteX141-21581" fmla="*/ 5935320 w 12641071"/>
              <a:gd name="connsiteY141-21582" fmla="*/ 4931081 h 5795240"/>
              <a:gd name="connsiteX142-21583" fmla="*/ 4971763 w 12641071"/>
              <a:gd name="connsiteY142-21584" fmla="*/ 5330200 h 5795240"/>
              <a:gd name="connsiteX143-21585" fmla="*/ 3716172 w 12641071"/>
              <a:gd name="connsiteY143-21586" fmla="*/ 4497938 h 5795240"/>
              <a:gd name="connsiteX144-21587" fmla="*/ 3710773 w 12641071"/>
              <a:gd name="connsiteY144-21588" fmla="*/ 4483182 h 5795240"/>
              <a:gd name="connsiteX145-21589" fmla="*/ 3710773 w 12641071"/>
              <a:gd name="connsiteY145-21590" fmla="*/ 4483181 h 5795240"/>
              <a:gd name="connsiteX146-21591" fmla="*/ 3674984 w 12641071"/>
              <a:gd name="connsiteY146-21592" fmla="*/ 4385402 h 5795240"/>
              <a:gd name="connsiteX147-21593" fmla="*/ 3670349 w 12641071"/>
              <a:gd name="connsiteY147-21594" fmla="*/ 4372742 h 5795240"/>
              <a:gd name="connsiteX148-21595" fmla="*/ 3659438 w 12641071"/>
              <a:gd name="connsiteY148-21596" fmla="*/ 4330309 h 5795240"/>
              <a:gd name="connsiteX149-21597" fmla="*/ 3672084 w 12641071"/>
              <a:gd name="connsiteY149-21598" fmla="*/ 4353606 h 5795240"/>
              <a:gd name="connsiteX150-21599" fmla="*/ 3659440 w 12641071"/>
              <a:gd name="connsiteY150-21600" fmla="*/ 4330309 h 5795240"/>
              <a:gd name="connsiteX151-21601" fmla="*/ 3613217 w 12641071"/>
              <a:gd name="connsiteY151-21602" fmla="*/ 4245153 h 5795240"/>
              <a:gd name="connsiteX152-21603" fmla="*/ 3083792 w 12641071"/>
              <a:gd name="connsiteY152-21604" fmla="*/ 3963660 h 5795240"/>
              <a:gd name="connsiteX153-21605" fmla="*/ 2835272 w 12641071"/>
              <a:gd name="connsiteY153-21606" fmla="*/ 4013833 h 5795240"/>
              <a:gd name="connsiteX154-21607" fmla="*/ 2820214 w 12641071"/>
              <a:gd name="connsiteY154-21608" fmla="*/ 4022007 h 5795240"/>
              <a:gd name="connsiteX155-21609" fmla="*/ 2820212 w 12641071"/>
              <a:gd name="connsiteY155-21610" fmla="*/ 4022008 h 5795240"/>
              <a:gd name="connsiteX156-21611" fmla="*/ 2820206 w 12641071"/>
              <a:gd name="connsiteY156-21612" fmla="*/ 4022011 h 5795240"/>
              <a:gd name="connsiteX157-21613" fmla="*/ 2813481 w 12641071"/>
              <a:gd name="connsiteY157-21614" fmla="*/ 4027041 h 5795240"/>
              <a:gd name="connsiteX158-21615" fmla="*/ 2762875 w 12641071"/>
              <a:gd name="connsiteY158-21616" fmla="*/ 4057784 h 5795240"/>
              <a:gd name="connsiteX159-21617" fmla="*/ 2762878 w 12641071"/>
              <a:gd name="connsiteY159-21618" fmla="*/ 4057784 h 5795240"/>
              <a:gd name="connsiteX160-21619" fmla="*/ 2694694 w 12641071"/>
              <a:gd name="connsiteY160-21620" fmla="*/ 4099208 h 5795240"/>
              <a:gd name="connsiteX161-21621" fmla="*/ 2726822 w 12641071"/>
              <a:gd name="connsiteY161-21622" fmla="*/ 4072700 h 5795240"/>
              <a:gd name="connsiteX162-21623" fmla="*/ 2757719 w 12641071"/>
              <a:gd name="connsiteY162-21624" fmla="*/ 4055929 h 5795240"/>
              <a:gd name="connsiteX163-21625" fmla="*/ 2757718 w 12641071"/>
              <a:gd name="connsiteY163-21626" fmla="*/ 4055928 h 5795240"/>
              <a:gd name="connsiteX164-21627" fmla="*/ 2726820 w 12641071"/>
              <a:gd name="connsiteY164-21628" fmla="*/ 4072700 h 5795240"/>
              <a:gd name="connsiteX165-21629" fmla="*/ 2694692 w 12641071"/>
              <a:gd name="connsiteY165-21630" fmla="*/ 4099208 h 5795240"/>
              <a:gd name="connsiteX166-21631" fmla="*/ 2664698 w 12641071"/>
              <a:gd name="connsiteY166-21632" fmla="*/ 4117431 h 5795240"/>
              <a:gd name="connsiteX167-21633" fmla="*/ 1804544 w 12641071"/>
              <a:gd name="connsiteY167-21634" fmla="*/ 4335229 h 5795240"/>
              <a:gd name="connsiteX168-21635" fmla="*/ 0 w 12641071"/>
              <a:gd name="connsiteY168-21636" fmla="*/ 2530685 h 5795240"/>
              <a:gd name="connsiteX169-21637" fmla="*/ 1804544 w 12641071"/>
              <a:gd name="connsiteY169-21638" fmla="*/ 726143 h 5795240"/>
              <a:gd name="connsiteX170-21639" fmla="*/ 3080549 w 12641071"/>
              <a:gd name="connsiteY170-21640" fmla="*/ 1254682 h 5795240"/>
              <a:gd name="connsiteX171-21641" fmla="*/ 3268676 w 12641071"/>
              <a:gd name="connsiteY171-21642" fmla="*/ 1461167 h 5795240"/>
              <a:gd name="connsiteX172-21643" fmla="*/ 3565826 w 12641071"/>
              <a:gd name="connsiteY172-21644" fmla="*/ 1551935 h 5795240"/>
              <a:gd name="connsiteX173-21645" fmla="*/ 4086504 w 12641071"/>
              <a:gd name="connsiteY173-21646" fmla="*/ 1127574 h 5795240"/>
              <a:gd name="connsiteX174-21647" fmla="*/ 4103078 w 12641071"/>
              <a:gd name="connsiteY174-21648" fmla="*/ 1004204 h 5795240"/>
              <a:gd name="connsiteX175-21649" fmla="*/ 5215874 w 12641071"/>
              <a:gd name="connsiteY175-21650" fmla="*/ 0 h 5795240"/>
              <a:gd name="connsiteX0-21651" fmla="*/ 5964869 w 12641071"/>
              <a:gd name="connsiteY0-21652" fmla="*/ 4795171 h 5795240"/>
              <a:gd name="connsiteX1-21653" fmla="*/ 6019264 w 12641071"/>
              <a:gd name="connsiteY1-21654" fmla="*/ 4804905 h 5795240"/>
              <a:gd name="connsiteX2-21655" fmla="*/ 6036570 w 12641071"/>
              <a:gd name="connsiteY2-21656" fmla="*/ 4807089 h 5795240"/>
              <a:gd name="connsiteX3-21657" fmla="*/ 6019265 w 12641071"/>
              <a:gd name="connsiteY3-21658" fmla="*/ 4804905 h 5795240"/>
              <a:gd name="connsiteX4-21659" fmla="*/ 5964869 w 12641071"/>
              <a:gd name="connsiteY4-21660" fmla="*/ 4795171 h 5795240"/>
              <a:gd name="connsiteX5-21661" fmla="*/ 3682364 w 12641071"/>
              <a:gd name="connsiteY5-21662" fmla="*/ 4386723 h 5795240"/>
              <a:gd name="connsiteX6-21663" fmla="*/ 3772428 w 12641071"/>
              <a:gd name="connsiteY6-21664" fmla="*/ 4402840 h 5795240"/>
              <a:gd name="connsiteX7-21665" fmla="*/ 3772428 w 12641071"/>
              <a:gd name="connsiteY7-21666" fmla="*/ 4402840 h 5795240"/>
              <a:gd name="connsiteX8-21667" fmla="*/ 3682364 w 12641071"/>
              <a:gd name="connsiteY8-21668" fmla="*/ 4386723 h 5795240"/>
              <a:gd name="connsiteX9-21669" fmla="*/ 5215874 w 12641071"/>
              <a:gd name="connsiteY9-21670" fmla="*/ 0 h 5795240"/>
              <a:gd name="connsiteX10-21671" fmla="*/ 5927386 w 12641071"/>
              <a:gd name="connsiteY10-21672" fmla="*/ 255427 h 5795240"/>
              <a:gd name="connsiteX11-21673" fmla="*/ 6105193 w 12641071"/>
              <a:gd name="connsiteY11-21674" fmla="*/ 442067 h 5795240"/>
              <a:gd name="connsiteX12-21675" fmla="*/ 6105193 w 12641071"/>
              <a:gd name="connsiteY12-21676" fmla="*/ 442069 h 5795240"/>
              <a:gd name="connsiteX13-21677" fmla="*/ 6143408 w 12641071"/>
              <a:gd name="connsiteY13-21678" fmla="*/ 493169 h 5795240"/>
              <a:gd name="connsiteX14-21679" fmla="*/ 6143427 w 12641071"/>
              <a:gd name="connsiteY14-21680" fmla="*/ 493200 h 5795240"/>
              <a:gd name="connsiteX15-21681" fmla="*/ 6143427 w 12641071"/>
              <a:gd name="connsiteY15-21682" fmla="*/ 493200 h 5795240"/>
              <a:gd name="connsiteX16-21683" fmla="*/ 6143408 w 12641071"/>
              <a:gd name="connsiteY16-21684" fmla="*/ 493167 h 5795240"/>
              <a:gd name="connsiteX17-21685" fmla="*/ 6141460 w 12641071"/>
              <a:gd name="connsiteY17-21686" fmla="*/ 475027 h 5795240"/>
              <a:gd name="connsiteX18-21687" fmla="*/ 6788665 w 12641071"/>
              <a:gd name="connsiteY18-21688" fmla="*/ 707369 h 5795240"/>
              <a:gd name="connsiteX19-21689" fmla="*/ 7184710 w 12641071"/>
              <a:gd name="connsiteY19-21690" fmla="*/ 627411 h 5795240"/>
              <a:gd name="connsiteX20-21691" fmla="*/ 7264545 w 12641071"/>
              <a:gd name="connsiteY20-21692" fmla="*/ 588952 h 5795240"/>
              <a:gd name="connsiteX21-21693" fmla="*/ 7213686 w 12641071"/>
              <a:gd name="connsiteY21-21694" fmla="*/ 626983 h 5795240"/>
              <a:gd name="connsiteX22-21695" fmla="*/ 7128319 w 12641071"/>
              <a:gd name="connsiteY22-21696" fmla="*/ 705504 h 5795240"/>
              <a:gd name="connsiteX23-21697" fmla="*/ 7083110 w 12641071"/>
              <a:gd name="connsiteY23-21698" fmla="*/ 757072 h 5795240"/>
              <a:gd name="connsiteX24-21699" fmla="*/ 7083111 w 12641071"/>
              <a:gd name="connsiteY24-21700" fmla="*/ 757072 h 5795240"/>
              <a:gd name="connsiteX25-21701" fmla="*/ 7128319 w 12641071"/>
              <a:gd name="connsiteY25-21702" fmla="*/ 705506 h 5795240"/>
              <a:gd name="connsiteX26-21703" fmla="*/ 7213686 w 12641071"/>
              <a:gd name="connsiteY26-21704" fmla="*/ 626984 h 5795240"/>
              <a:gd name="connsiteX27-21705" fmla="*/ 7264545 w 12641071"/>
              <a:gd name="connsiteY27-21706" fmla="*/ 588953 h 5795240"/>
              <a:gd name="connsiteX28-21707" fmla="*/ 7273651 w 12641071"/>
              <a:gd name="connsiteY28-21708" fmla="*/ 584566 h 5795240"/>
              <a:gd name="connsiteX29-21709" fmla="*/ 7314851 w 12641071"/>
              <a:gd name="connsiteY29-21710" fmla="*/ 559537 h 5795240"/>
              <a:gd name="connsiteX30-21711" fmla="*/ 7354131 w 12641071"/>
              <a:gd name="connsiteY30-21712" fmla="*/ 565467 h 5795240"/>
              <a:gd name="connsiteX31-21713" fmla="*/ 7429608 w 12641071"/>
              <a:gd name="connsiteY31-21714" fmla="*/ 586051 h 5795240"/>
              <a:gd name="connsiteX32-21715" fmla="*/ 7429611 w 12641071"/>
              <a:gd name="connsiteY32-21716" fmla="*/ 586050 h 5795240"/>
              <a:gd name="connsiteX33-21717" fmla="*/ 7354132 w 12641071"/>
              <a:gd name="connsiteY33-21718" fmla="*/ 565465 h 5795240"/>
              <a:gd name="connsiteX34-21719" fmla="*/ 7314853 w 12641071"/>
              <a:gd name="connsiteY34-21720" fmla="*/ 559536 h 5795240"/>
              <a:gd name="connsiteX35-21721" fmla="*/ 7314851 w 12641071"/>
              <a:gd name="connsiteY35-21722" fmla="*/ 559537 h 5795240"/>
              <a:gd name="connsiteX36-21723" fmla="*/ 7314849 w 12641071"/>
              <a:gd name="connsiteY36-21724" fmla="*/ 559537 h 5795240"/>
              <a:gd name="connsiteX37-21725" fmla="*/ 7273651 w 12641071"/>
              <a:gd name="connsiteY37-21726" fmla="*/ 584565 h 5795240"/>
              <a:gd name="connsiteX38-21727" fmla="*/ 7264545 w 12641071"/>
              <a:gd name="connsiteY38-21728" fmla="*/ 588952 h 5795240"/>
              <a:gd name="connsiteX39-21729" fmla="*/ 7296407 w 12641071"/>
              <a:gd name="connsiteY39-21730" fmla="*/ 565126 h 5795240"/>
              <a:gd name="connsiteX40-21731" fmla="*/ 7307447 w 12641071"/>
              <a:gd name="connsiteY40-21732" fmla="*/ 558419 h 5795240"/>
              <a:gd name="connsiteX41-21733" fmla="*/ 7307450 w 12641071"/>
              <a:gd name="connsiteY41-21734" fmla="*/ 558419 h 5795240"/>
              <a:gd name="connsiteX42-21735" fmla="*/ 7385004 w 12641071"/>
              <a:gd name="connsiteY42-21736" fmla="*/ 511303 h 5795240"/>
              <a:gd name="connsiteX43-21737" fmla="*/ 7391626 w 12641071"/>
              <a:gd name="connsiteY43-21738" fmla="*/ 508114 h 5795240"/>
              <a:gd name="connsiteX44-21739" fmla="*/ 7391631 w 12641071"/>
              <a:gd name="connsiteY44-21740" fmla="*/ 508110 h 5795240"/>
              <a:gd name="connsiteX45-21741" fmla="*/ 7478934 w 12641071"/>
              <a:gd name="connsiteY45-21742" fmla="*/ 466053 h 5795240"/>
              <a:gd name="connsiteX46-21743" fmla="*/ 7897193 w 12641071"/>
              <a:gd name="connsiteY46-21744" fmla="*/ 381611 h 5795240"/>
              <a:gd name="connsiteX47-21745" fmla="*/ 8788216 w 12641071"/>
              <a:gd name="connsiteY47-21746" fmla="*/ 855364 h 5795240"/>
              <a:gd name="connsiteX48-21747" fmla="*/ 8832362 w 12641071"/>
              <a:gd name="connsiteY48-21748" fmla="*/ 928030 h 5795240"/>
              <a:gd name="connsiteX49-21749" fmla="*/ 8832362 w 12641071"/>
              <a:gd name="connsiteY49-21750" fmla="*/ 928033 h 5795240"/>
              <a:gd name="connsiteX50-21751" fmla="*/ 8842040 w 12641071"/>
              <a:gd name="connsiteY50-21752" fmla="*/ 943961 h 5795240"/>
              <a:gd name="connsiteX51-21753" fmla="*/ 8856144 w 12641071"/>
              <a:gd name="connsiteY51-21754" fmla="*/ 973241 h 5795240"/>
              <a:gd name="connsiteX52-21755" fmla="*/ 8856145 w 12641071"/>
              <a:gd name="connsiteY52-21756" fmla="*/ 973241 h 5795240"/>
              <a:gd name="connsiteX53-21757" fmla="*/ 8878117 w 12641071"/>
              <a:gd name="connsiteY53-21758" fmla="*/ 1018851 h 5795240"/>
              <a:gd name="connsiteX54-21759" fmla="*/ 8877719 w 12641071"/>
              <a:gd name="connsiteY54-21760" fmla="*/ 1018369 h 5795240"/>
              <a:gd name="connsiteX55-21761" fmla="*/ 8853250 w 12641071"/>
              <a:gd name="connsiteY55-21762" fmla="*/ 973288 h 5795240"/>
              <a:gd name="connsiteX56-21763" fmla="*/ 8853249 w 12641071"/>
              <a:gd name="connsiteY56-21764" fmla="*/ 973288 h 5795240"/>
              <a:gd name="connsiteX57-21765" fmla="*/ 8853248 w 12641071"/>
              <a:gd name="connsiteY57-21766" fmla="*/ 973287 h 5795240"/>
              <a:gd name="connsiteX58-21767" fmla="*/ 8849677 w 12641071"/>
              <a:gd name="connsiteY58-21768" fmla="*/ 973341 h 5795240"/>
              <a:gd name="connsiteX59-21769" fmla="*/ 8641543 w 12641071"/>
              <a:gd name="connsiteY59-21770" fmla="*/ 916577 h 5795240"/>
              <a:gd name="connsiteX60-21771" fmla="*/ 8641545 w 12641071"/>
              <a:gd name="connsiteY60-21772" fmla="*/ 916580 h 5795240"/>
              <a:gd name="connsiteX61-21773" fmla="*/ 8849676 w 12641071"/>
              <a:gd name="connsiteY61-21774" fmla="*/ 973343 h 5795240"/>
              <a:gd name="connsiteX62-21775" fmla="*/ 8853248 w 12641071"/>
              <a:gd name="connsiteY62-21776" fmla="*/ 973288 h 5795240"/>
              <a:gd name="connsiteX63-21777" fmla="*/ 8877719 w 12641071"/>
              <a:gd name="connsiteY63-21778" fmla="*/ 1018371 h 5795240"/>
              <a:gd name="connsiteX64-21779" fmla="*/ 8878116 w 12641071"/>
              <a:gd name="connsiteY64-21780" fmla="*/ 1018851 h 5795240"/>
              <a:gd name="connsiteX65-21781" fmla="*/ 8887288 w 12641071"/>
              <a:gd name="connsiteY65-21782" fmla="*/ 1037892 h 5795240"/>
              <a:gd name="connsiteX66-21783" fmla="*/ 8949899 w 12641071"/>
              <a:gd name="connsiteY66-21784" fmla="*/ 1239592 h 5795240"/>
              <a:gd name="connsiteX67-21785" fmla="*/ 8968437 w 12641071"/>
              <a:gd name="connsiteY67-21786" fmla="*/ 1423482 h 5795240"/>
              <a:gd name="connsiteX68-21787" fmla="*/ 8949899 w 12641071"/>
              <a:gd name="connsiteY68-21788" fmla="*/ 1239591 h 5795240"/>
              <a:gd name="connsiteX69-21789" fmla="*/ 8887288 w 12641071"/>
              <a:gd name="connsiteY69-21790" fmla="*/ 1037890 h 5795240"/>
              <a:gd name="connsiteX70-21791" fmla="*/ 8878116 w 12641071"/>
              <a:gd name="connsiteY70-21792" fmla="*/ 1018851 h 5795240"/>
              <a:gd name="connsiteX71-21793" fmla="*/ 8931285 w 12641071"/>
              <a:gd name="connsiteY71-21794" fmla="*/ 1083292 h 5795240"/>
              <a:gd name="connsiteX72-21795" fmla="*/ 9241478 w 12641071"/>
              <a:gd name="connsiteY72-21796" fmla="*/ 1211778 h 5795240"/>
              <a:gd name="connsiteX73-21797" fmla="*/ 9605238 w 12641071"/>
              <a:gd name="connsiteY73-21798" fmla="*/ 1018369 h 5795240"/>
              <a:gd name="connsiteX74-21799" fmla="*/ 9636247 w 12641071"/>
              <a:gd name="connsiteY74-21800" fmla="*/ 961241 h 5795240"/>
              <a:gd name="connsiteX75-21801" fmla="*/ 9641995 w 12641071"/>
              <a:gd name="connsiteY75-21802" fmla="*/ 961152 h 5795240"/>
              <a:gd name="connsiteX76-21803" fmla="*/ 9584939 w 12641071"/>
              <a:gd name="connsiteY76-21804" fmla="*/ 1079594 h 5795240"/>
              <a:gd name="connsiteX77-21805" fmla="*/ 9546257 w 12641071"/>
              <a:gd name="connsiteY77-21806" fmla="*/ 1204206 h 5795240"/>
              <a:gd name="connsiteX78-21807" fmla="*/ 9584939 w 12641071"/>
              <a:gd name="connsiteY78-21808" fmla="*/ 1079596 h 5795240"/>
              <a:gd name="connsiteX79-21809" fmla="*/ 9641995 w 12641071"/>
              <a:gd name="connsiteY79-21810" fmla="*/ 961153 h 5795240"/>
              <a:gd name="connsiteX80-21811" fmla="*/ 9653069 w 12641071"/>
              <a:gd name="connsiteY80-21812" fmla="*/ 960983 h 5795240"/>
              <a:gd name="connsiteX81-21813" fmla="*/ 9801564 w 12641071"/>
              <a:gd name="connsiteY81-21814" fmla="*/ 1196828 h 5795240"/>
              <a:gd name="connsiteX82-21815" fmla="*/ 9801566 w 12641071"/>
              <a:gd name="connsiteY82-21816" fmla="*/ 1196828 h 5795240"/>
              <a:gd name="connsiteX83-21817" fmla="*/ 9653070 w 12641071"/>
              <a:gd name="connsiteY83-21818" fmla="*/ 960982 h 5795240"/>
              <a:gd name="connsiteX84-21819" fmla="*/ 9641996 w 12641071"/>
              <a:gd name="connsiteY84-21820" fmla="*/ 961152 h 5795240"/>
              <a:gd name="connsiteX85-21821" fmla="*/ 9651917 w 12641071"/>
              <a:gd name="connsiteY85-21822" fmla="*/ 940556 h 5795240"/>
              <a:gd name="connsiteX86-21823" fmla="*/ 11050508 w 12641071"/>
              <a:gd name="connsiteY86-21824" fmla="*/ 108150 h 5795240"/>
              <a:gd name="connsiteX87-21825" fmla="*/ 12641071 w 12641071"/>
              <a:gd name="connsiteY87-21826" fmla="*/ 1698711 h 5795240"/>
              <a:gd name="connsiteX88-21827" fmla="*/ 11371062 w 12641071"/>
              <a:gd name="connsiteY88-21828" fmla="*/ 3256960 h 5795240"/>
              <a:gd name="connsiteX89-21829" fmla="*/ 11215953 w 12641071"/>
              <a:gd name="connsiteY89-21830" fmla="*/ 3280632 h 5795240"/>
              <a:gd name="connsiteX90-21831" fmla="*/ 11142318 w 12641071"/>
              <a:gd name="connsiteY90-21832" fmla="*/ 3276914 h 5795240"/>
              <a:gd name="connsiteX91-21833" fmla="*/ 11215952 w 12641071"/>
              <a:gd name="connsiteY91-21834" fmla="*/ 3280632 h 5795240"/>
              <a:gd name="connsiteX92-21835" fmla="*/ 11213133 w 12641071"/>
              <a:gd name="connsiteY92-21836" fmla="*/ 3281062 h 5795240"/>
              <a:gd name="connsiteX93-21837" fmla="*/ 11116921 w 12641071"/>
              <a:gd name="connsiteY93-21838" fmla="*/ 3285921 h 5795240"/>
              <a:gd name="connsiteX94-21839" fmla="*/ 11050507 w 12641071"/>
              <a:gd name="connsiteY94-21840" fmla="*/ 3289274 h 5795240"/>
              <a:gd name="connsiteX95-21841" fmla="*/ 11006292 w 12641071"/>
              <a:gd name="connsiteY95-21842" fmla="*/ 3287041 h 5795240"/>
              <a:gd name="connsiteX96-21843" fmla="*/ 10937101 w 12641071"/>
              <a:gd name="connsiteY96-21844" fmla="*/ 3297601 h 5795240"/>
              <a:gd name="connsiteX97-21845" fmla="*/ 10144740 w 12641071"/>
              <a:gd name="connsiteY97-21846" fmla="*/ 4089962 h 5795240"/>
              <a:gd name="connsiteX98-21847" fmla="*/ 10130374 w 12641071"/>
              <a:gd name="connsiteY98-21848" fmla="*/ 4184101 h 5795240"/>
              <a:gd name="connsiteX99-21849" fmla="*/ 10130375 w 12641071"/>
              <a:gd name="connsiteY99-21850" fmla="*/ 4184103 h 5795240"/>
              <a:gd name="connsiteX100-21851" fmla="*/ 10130656 w 12641071"/>
              <a:gd name="connsiteY100-21852" fmla="*/ 4185950 h 5795240"/>
              <a:gd name="connsiteX101-21853" fmla="*/ 10138194 w 12641071"/>
              <a:gd name="connsiteY101-21854" fmla="*/ 4335228 h 5795240"/>
              <a:gd name="connsiteX102-21855" fmla="*/ 10137710 w 12641071"/>
              <a:gd name="connsiteY102-21856" fmla="*/ 4344822 h 5795240"/>
              <a:gd name="connsiteX103-21857" fmla="*/ 10133555 w 12641071"/>
              <a:gd name="connsiteY103-21858" fmla="*/ 4427096 h 5795240"/>
              <a:gd name="connsiteX104-21859" fmla="*/ 10129312 w 12641071"/>
              <a:gd name="connsiteY104-21860" fmla="*/ 4399289 h 5795240"/>
              <a:gd name="connsiteX105-21861" fmla="*/ 10126797 w 12641071"/>
              <a:gd name="connsiteY105-21862" fmla="*/ 4349498 h 5795240"/>
              <a:gd name="connsiteX106-21863" fmla="*/ 10126796 w 12641071"/>
              <a:gd name="connsiteY106-21864" fmla="*/ 4349498 h 5795240"/>
              <a:gd name="connsiteX107-21865" fmla="*/ 10129311 w 12641071"/>
              <a:gd name="connsiteY107-21866" fmla="*/ 4399289 h 5795240"/>
              <a:gd name="connsiteX108-21867" fmla="*/ 10133554 w 12641071"/>
              <a:gd name="connsiteY108-21868" fmla="*/ 4427096 h 5795240"/>
              <a:gd name="connsiteX109-21869" fmla="*/ 10130656 w 12641071"/>
              <a:gd name="connsiteY109-21870" fmla="*/ 4484506 h 5795240"/>
              <a:gd name="connsiteX110-21871" fmla="*/ 8678182 w 12641071"/>
              <a:gd name="connsiteY110-21872" fmla="*/ 5795240 h 5795240"/>
              <a:gd name="connsiteX111-21873" fmla="*/ 7467518 w 12641071"/>
              <a:gd name="connsiteY111-21874" fmla="*/ 5151535 h 5795240"/>
              <a:gd name="connsiteX112-21875" fmla="*/ 7419945 w 12641071"/>
              <a:gd name="connsiteY112-21876" fmla="*/ 5073228 h 5795240"/>
              <a:gd name="connsiteX113-21877" fmla="*/ 7394386 w 12641071"/>
              <a:gd name="connsiteY113-21878" fmla="*/ 5031156 h 5795240"/>
              <a:gd name="connsiteX114-21879" fmla="*/ 7367299 w 12641071"/>
              <a:gd name="connsiteY114-21880" fmla="*/ 4974928 h 5795240"/>
              <a:gd name="connsiteX115-21881" fmla="*/ 7332905 w 12641071"/>
              <a:gd name="connsiteY115-21882" fmla="*/ 4903531 h 5795240"/>
              <a:gd name="connsiteX116-21883" fmla="*/ 7320958 w 12641071"/>
              <a:gd name="connsiteY116-21884" fmla="*/ 4870887 h 5795240"/>
              <a:gd name="connsiteX117-21885" fmla="*/ 7322174 w 12641071"/>
              <a:gd name="connsiteY117-21886" fmla="*/ 4872361 h 5795240"/>
              <a:gd name="connsiteX118-21887" fmla="*/ 7362630 w 12641071"/>
              <a:gd name="connsiteY118-21888" fmla="*/ 4938954 h 5795240"/>
              <a:gd name="connsiteX119-21889" fmla="*/ 7380779 w 12641071"/>
              <a:gd name="connsiteY119-21890" fmla="*/ 4976628 h 5795240"/>
              <a:gd name="connsiteX120-21891" fmla="*/ 7391210 w 12641071"/>
              <a:gd name="connsiteY120-21892" fmla="*/ 4977944 h 5795240"/>
              <a:gd name="connsiteX121-21893" fmla="*/ 7380780 w 12641071"/>
              <a:gd name="connsiteY121-21894" fmla="*/ 4976628 h 5795240"/>
              <a:gd name="connsiteX122-21895" fmla="*/ 7362631 w 12641071"/>
              <a:gd name="connsiteY122-21896" fmla="*/ 4938954 h 5795240"/>
              <a:gd name="connsiteX123-21897" fmla="*/ 7322175 w 12641071"/>
              <a:gd name="connsiteY123-21898" fmla="*/ 4872361 h 5795240"/>
              <a:gd name="connsiteX124-21899" fmla="*/ 7320959 w 12641071"/>
              <a:gd name="connsiteY124-21900" fmla="*/ 4870887 h 5795240"/>
              <a:gd name="connsiteX125-21901" fmla="*/ 7283811 w 12641071"/>
              <a:gd name="connsiteY125-21902" fmla="*/ 4769391 h 5795240"/>
              <a:gd name="connsiteX126-21903" fmla="*/ 7272112 w 12641071"/>
              <a:gd name="connsiteY126-21904" fmla="*/ 4718630 h 5795240"/>
              <a:gd name="connsiteX127-21905" fmla="*/ 7272111 w 12641071"/>
              <a:gd name="connsiteY127-21906" fmla="*/ 4718630 h 5795240"/>
              <a:gd name="connsiteX128-21907" fmla="*/ 7283810 w 12641071"/>
              <a:gd name="connsiteY128-21908" fmla="*/ 4769391 h 5795240"/>
              <a:gd name="connsiteX129-21909" fmla="*/ 7320958 w 12641071"/>
              <a:gd name="connsiteY129-21910" fmla="*/ 4870887 h 5795240"/>
              <a:gd name="connsiteX130-21911" fmla="*/ 7223551 w 12641071"/>
              <a:gd name="connsiteY130-21912" fmla="*/ 4752829 h 5795240"/>
              <a:gd name="connsiteX131-21913" fmla="*/ 6652445 w 12641071"/>
              <a:gd name="connsiteY131-21914" fmla="*/ 4516269 h 5795240"/>
              <a:gd name="connsiteX132-21915" fmla="*/ 6200873 w 12641071"/>
              <a:gd name="connsiteY132-21916" fmla="*/ 4654206 h 5795240"/>
              <a:gd name="connsiteX133-21917" fmla="*/ 6088813 w 12641071"/>
              <a:gd name="connsiteY133-21918" fmla="*/ 4746663 h 5795240"/>
              <a:gd name="connsiteX134-21919" fmla="*/ 6043019 w 12641071"/>
              <a:gd name="connsiteY134-21920" fmla="*/ 4807902 h 5795240"/>
              <a:gd name="connsiteX135-21921" fmla="*/ 6043021 w 12641071"/>
              <a:gd name="connsiteY135-21922" fmla="*/ 4807902 h 5795240"/>
              <a:gd name="connsiteX136-21923" fmla="*/ 6023271 w 12641071"/>
              <a:gd name="connsiteY136-21924" fmla="*/ 4834312 h 5795240"/>
              <a:gd name="connsiteX137-21925" fmla="*/ 5970678 w 12641071"/>
              <a:gd name="connsiteY137-21926" fmla="*/ 4892181 h 5795240"/>
              <a:gd name="connsiteX138-21927" fmla="*/ 5982717 w 12641071"/>
              <a:gd name="connsiteY138-21928" fmla="*/ 4872361 h 5795240"/>
              <a:gd name="connsiteX139-21929" fmla="*/ 5970675 w 12641071"/>
              <a:gd name="connsiteY139-21930" fmla="*/ 4892181 h 5795240"/>
              <a:gd name="connsiteX140-21931" fmla="*/ 5935320 w 12641071"/>
              <a:gd name="connsiteY140-21932" fmla="*/ 4931081 h 5795240"/>
              <a:gd name="connsiteX141-21933" fmla="*/ 4971763 w 12641071"/>
              <a:gd name="connsiteY141-21934" fmla="*/ 5330200 h 5795240"/>
              <a:gd name="connsiteX142-21935" fmla="*/ 3716172 w 12641071"/>
              <a:gd name="connsiteY142-21936" fmla="*/ 4497938 h 5795240"/>
              <a:gd name="connsiteX143-21937" fmla="*/ 3710773 w 12641071"/>
              <a:gd name="connsiteY143-21938" fmla="*/ 4483182 h 5795240"/>
              <a:gd name="connsiteX144-21939" fmla="*/ 3710773 w 12641071"/>
              <a:gd name="connsiteY144-21940" fmla="*/ 4483181 h 5795240"/>
              <a:gd name="connsiteX145-21941" fmla="*/ 3674984 w 12641071"/>
              <a:gd name="connsiteY145-21942" fmla="*/ 4385402 h 5795240"/>
              <a:gd name="connsiteX146-21943" fmla="*/ 3670349 w 12641071"/>
              <a:gd name="connsiteY146-21944" fmla="*/ 4372742 h 5795240"/>
              <a:gd name="connsiteX147-21945" fmla="*/ 3659438 w 12641071"/>
              <a:gd name="connsiteY147-21946" fmla="*/ 4330309 h 5795240"/>
              <a:gd name="connsiteX148-21947" fmla="*/ 3672084 w 12641071"/>
              <a:gd name="connsiteY148-21948" fmla="*/ 4353606 h 5795240"/>
              <a:gd name="connsiteX149-21949" fmla="*/ 3659440 w 12641071"/>
              <a:gd name="connsiteY149-21950" fmla="*/ 4330309 h 5795240"/>
              <a:gd name="connsiteX150-21951" fmla="*/ 3613217 w 12641071"/>
              <a:gd name="connsiteY150-21952" fmla="*/ 4245153 h 5795240"/>
              <a:gd name="connsiteX151-21953" fmla="*/ 3083792 w 12641071"/>
              <a:gd name="connsiteY151-21954" fmla="*/ 3963660 h 5795240"/>
              <a:gd name="connsiteX152-21955" fmla="*/ 2835272 w 12641071"/>
              <a:gd name="connsiteY152-21956" fmla="*/ 4013833 h 5795240"/>
              <a:gd name="connsiteX153-21957" fmla="*/ 2820214 w 12641071"/>
              <a:gd name="connsiteY153-21958" fmla="*/ 4022007 h 5795240"/>
              <a:gd name="connsiteX154-21959" fmla="*/ 2820212 w 12641071"/>
              <a:gd name="connsiteY154-21960" fmla="*/ 4022008 h 5795240"/>
              <a:gd name="connsiteX155-21961" fmla="*/ 2820206 w 12641071"/>
              <a:gd name="connsiteY155-21962" fmla="*/ 4022011 h 5795240"/>
              <a:gd name="connsiteX156-21963" fmla="*/ 2813481 w 12641071"/>
              <a:gd name="connsiteY156-21964" fmla="*/ 4027041 h 5795240"/>
              <a:gd name="connsiteX157-21965" fmla="*/ 2762875 w 12641071"/>
              <a:gd name="connsiteY157-21966" fmla="*/ 4057784 h 5795240"/>
              <a:gd name="connsiteX158-21967" fmla="*/ 2762878 w 12641071"/>
              <a:gd name="connsiteY158-21968" fmla="*/ 4057784 h 5795240"/>
              <a:gd name="connsiteX159-21969" fmla="*/ 2694694 w 12641071"/>
              <a:gd name="connsiteY159-21970" fmla="*/ 4099208 h 5795240"/>
              <a:gd name="connsiteX160-21971" fmla="*/ 2726822 w 12641071"/>
              <a:gd name="connsiteY160-21972" fmla="*/ 4072700 h 5795240"/>
              <a:gd name="connsiteX161-21973" fmla="*/ 2757719 w 12641071"/>
              <a:gd name="connsiteY161-21974" fmla="*/ 4055929 h 5795240"/>
              <a:gd name="connsiteX162-21975" fmla="*/ 2757718 w 12641071"/>
              <a:gd name="connsiteY162-21976" fmla="*/ 4055928 h 5795240"/>
              <a:gd name="connsiteX163-21977" fmla="*/ 2726820 w 12641071"/>
              <a:gd name="connsiteY163-21978" fmla="*/ 4072700 h 5795240"/>
              <a:gd name="connsiteX164-21979" fmla="*/ 2694692 w 12641071"/>
              <a:gd name="connsiteY164-21980" fmla="*/ 4099208 h 5795240"/>
              <a:gd name="connsiteX165-21981" fmla="*/ 2664698 w 12641071"/>
              <a:gd name="connsiteY165-21982" fmla="*/ 4117431 h 5795240"/>
              <a:gd name="connsiteX166-21983" fmla="*/ 1804544 w 12641071"/>
              <a:gd name="connsiteY166-21984" fmla="*/ 4335229 h 5795240"/>
              <a:gd name="connsiteX167-21985" fmla="*/ 0 w 12641071"/>
              <a:gd name="connsiteY167-21986" fmla="*/ 2530685 h 5795240"/>
              <a:gd name="connsiteX168-21987" fmla="*/ 1804544 w 12641071"/>
              <a:gd name="connsiteY168-21988" fmla="*/ 726143 h 5795240"/>
              <a:gd name="connsiteX169-21989" fmla="*/ 3080549 w 12641071"/>
              <a:gd name="connsiteY169-21990" fmla="*/ 1254682 h 5795240"/>
              <a:gd name="connsiteX170-21991" fmla="*/ 3268676 w 12641071"/>
              <a:gd name="connsiteY170-21992" fmla="*/ 1461167 h 5795240"/>
              <a:gd name="connsiteX171-21993" fmla="*/ 3565826 w 12641071"/>
              <a:gd name="connsiteY171-21994" fmla="*/ 1551935 h 5795240"/>
              <a:gd name="connsiteX172-21995" fmla="*/ 4086504 w 12641071"/>
              <a:gd name="connsiteY172-21996" fmla="*/ 1127574 h 5795240"/>
              <a:gd name="connsiteX173-21997" fmla="*/ 4103078 w 12641071"/>
              <a:gd name="connsiteY173-21998" fmla="*/ 1004204 h 5795240"/>
              <a:gd name="connsiteX174-21999" fmla="*/ 5215874 w 12641071"/>
              <a:gd name="connsiteY174-22000" fmla="*/ 0 h 5795240"/>
              <a:gd name="connsiteX0-22001" fmla="*/ 5964869 w 12641071"/>
              <a:gd name="connsiteY0-22002" fmla="*/ 4795171 h 5795240"/>
              <a:gd name="connsiteX1-22003" fmla="*/ 6019264 w 12641071"/>
              <a:gd name="connsiteY1-22004" fmla="*/ 4804905 h 5795240"/>
              <a:gd name="connsiteX2-22005" fmla="*/ 6036570 w 12641071"/>
              <a:gd name="connsiteY2-22006" fmla="*/ 4807089 h 5795240"/>
              <a:gd name="connsiteX3-22007" fmla="*/ 6019265 w 12641071"/>
              <a:gd name="connsiteY3-22008" fmla="*/ 4804905 h 5795240"/>
              <a:gd name="connsiteX4-22009" fmla="*/ 5964869 w 12641071"/>
              <a:gd name="connsiteY4-22010" fmla="*/ 4795171 h 5795240"/>
              <a:gd name="connsiteX5-22011" fmla="*/ 3682364 w 12641071"/>
              <a:gd name="connsiteY5-22012" fmla="*/ 4386723 h 5795240"/>
              <a:gd name="connsiteX6-22013" fmla="*/ 3772428 w 12641071"/>
              <a:gd name="connsiteY6-22014" fmla="*/ 4402840 h 5795240"/>
              <a:gd name="connsiteX7-22015" fmla="*/ 3772428 w 12641071"/>
              <a:gd name="connsiteY7-22016" fmla="*/ 4402840 h 5795240"/>
              <a:gd name="connsiteX8-22017" fmla="*/ 3682364 w 12641071"/>
              <a:gd name="connsiteY8-22018" fmla="*/ 4386723 h 5795240"/>
              <a:gd name="connsiteX9-22019" fmla="*/ 5215874 w 12641071"/>
              <a:gd name="connsiteY9-22020" fmla="*/ 0 h 5795240"/>
              <a:gd name="connsiteX10-22021" fmla="*/ 5927386 w 12641071"/>
              <a:gd name="connsiteY10-22022" fmla="*/ 255427 h 5795240"/>
              <a:gd name="connsiteX11-22023" fmla="*/ 6105193 w 12641071"/>
              <a:gd name="connsiteY11-22024" fmla="*/ 442067 h 5795240"/>
              <a:gd name="connsiteX12-22025" fmla="*/ 6105193 w 12641071"/>
              <a:gd name="connsiteY12-22026" fmla="*/ 442069 h 5795240"/>
              <a:gd name="connsiteX13-22027" fmla="*/ 6143408 w 12641071"/>
              <a:gd name="connsiteY13-22028" fmla="*/ 493169 h 5795240"/>
              <a:gd name="connsiteX14-22029" fmla="*/ 6143427 w 12641071"/>
              <a:gd name="connsiteY14-22030" fmla="*/ 493200 h 5795240"/>
              <a:gd name="connsiteX15-22031" fmla="*/ 6143427 w 12641071"/>
              <a:gd name="connsiteY15-22032" fmla="*/ 493200 h 5795240"/>
              <a:gd name="connsiteX16-22033" fmla="*/ 6141460 w 12641071"/>
              <a:gd name="connsiteY16-22034" fmla="*/ 475027 h 5795240"/>
              <a:gd name="connsiteX17-22035" fmla="*/ 6788665 w 12641071"/>
              <a:gd name="connsiteY17-22036" fmla="*/ 707369 h 5795240"/>
              <a:gd name="connsiteX18-22037" fmla="*/ 7184710 w 12641071"/>
              <a:gd name="connsiteY18-22038" fmla="*/ 627411 h 5795240"/>
              <a:gd name="connsiteX19-22039" fmla="*/ 7264545 w 12641071"/>
              <a:gd name="connsiteY19-22040" fmla="*/ 588952 h 5795240"/>
              <a:gd name="connsiteX20-22041" fmla="*/ 7213686 w 12641071"/>
              <a:gd name="connsiteY20-22042" fmla="*/ 626983 h 5795240"/>
              <a:gd name="connsiteX21-22043" fmla="*/ 7128319 w 12641071"/>
              <a:gd name="connsiteY21-22044" fmla="*/ 705504 h 5795240"/>
              <a:gd name="connsiteX22-22045" fmla="*/ 7083110 w 12641071"/>
              <a:gd name="connsiteY22-22046" fmla="*/ 757072 h 5795240"/>
              <a:gd name="connsiteX23-22047" fmla="*/ 7083111 w 12641071"/>
              <a:gd name="connsiteY23-22048" fmla="*/ 757072 h 5795240"/>
              <a:gd name="connsiteX24-22049" fmla="*/ 7128319 w 12641071"/>
              <a:gd name="connsiteY24-22050" fmla="*/ 705506 h 5795240"/>
              <a:gd name="connsiteX25-22051" fmla="*/ 7213686 w 12641071"/>
              <a:gd name="connsiteY25-22052" fmla="*/ 626984 h 5795240"/>
              <a:gd name="connsiteX26-22053" fmla="*/ 7264545 w 12641071"/>
              <a:gd name="connsiteY26-22054" fmla="*/ 588953 h 5795240"/>
              <a:gd name="connsiteX27-22055" fmla="*/ 7273651 w 12641071"/>
              <a:gd name="connsiteY27-22056" fmla="*/ 584566 h 5795240"/>
              <a:gd name="connsiteX28-22057" fmla="*/ 7314851 w 12641071"/>
              <a:gd name="connsiteY28-22058" fmla="*/ 559537 h 5795240"/>
              <a:gd name="connsiteX29-22059" fmla="*/ 7354131 w 12641071"/>
              <a:gd name="connsiteY29-22060" fmla="*/ 565467 h 5795240"/>
              <a:gd name="connsiteX30-22061" fmla="*/ 7429608 w 12641071"/>
              <a:gd name="connsiteY30-22062" fmla="*/ 586051 h 5795240"/>
              <a:gd name="connsiteX31-22063" fmla="*/ 7429611 w 12641071"/>
              <a:gd name="connsiteY31-22064" fmla="*/ 586050 h 5795240"/>
              <a:gd name="connsiteX32-22065" fmla="*/ 7354132 w 12641071"/>
              <a:gd name="connsiteY32-22066" fmla="*/ 565465 h 5795240"/>
              <a:gd name="connsiteX33-22067" fmla="*/ 7314853 w 12641071"/>
              <a:gd name="connsiteY33-22068" fmla="*/ 559536 h 5795240"/>
              <a:gd name="connsiteX34-22069" fmla="*/ 7314851 w 12641071"/>
              <a:gd name="connsiteY34-22070" fmla="*/ 559537 h 5795240"/>
              <a:gd name="connsiteX35-22071" fmla="*/ 7314849 w 12641071"/>
              <a:gd name="connsiteY35-22072" fmla="*/ 559537 h 5795240"/>
              <a:gd name="connsiteX36-22073" fmla="*/ 7273651 w 12641071"/>
              <a:gd name="connsiteY36-22074" fmla="*/ 584565 h 5795240"/>
              <a:gd name="connsiteX37-22075" fmla="*/ 7264545 w 12641071"/>
              <a:gd name="connsiteY37-22076" fmla="*/ 588952 h 5795240"/>
              <a:gd name="connsiteX38-22077" fmla="*/ 7296407 w 12641071"/>
              <a:gd name="connsiteY38-22078" fmla="*/ 565126 h 5795240"/>
              <a:gd name="connsiteX39-22079" fmla="*/ 7307447 w 12641071"/>
              <a:gd name="connsiteY39-22080" fmla="*/ 558419 h 5795240"/>
              <a:gd name="connsiteX40-22081" fmla="*/ 7307450 w 12641071"/>
              <a:gd name="connsiteY40-22082" fmla="*/ 558419 h 5795240"/>
              <a:gd name="connsiteX41-22083" fmla="*/ 7385004 w 12641071"/>
              <a:gd name="connsiteY41-22084" fmla="*/ 511303 h 5795240"/>
              <a:gd name="connsiteX42-22085" fmla="*/ 7391626 w 12641071"/>
              <a:gd name="connsiteY42-22086" fmla="*/ 508114 h 5795240"/>
              <a:gd name="connsiteX43-22087" fmla="*/ 7391631 w 12641071"/>
              <a:gd name="connsiteY43-22088" fmla="*/ 508110 h 5795240"/>
              <a:gd name="connsiteX44-22089" fmla="*/ 7478934 w 12641071"/>
              <a:gd name="connsiteY44-22090" fmla="*/ 466053 h 5795240"/>
              <a:gd name="connsiteX45-22091" fmla="*/ 7897193 w 12641071"/>
              <a:gd name="connsiteY45-22092" fmla="*/ 381611 h 5795240"/>
              <a:gd name="connsiteX46-22093" fmla="*/ 8788216 w 12641071"/>
              <a:gd name="connsiteY46-22094" fmla="*/ 855364 h 5795240"/>
              <a:gd name="connsiteX47-22095" fmla="*/ 8832362 w 12641071"/>
              <a:gd name="connsiteY47-22096" fmla="*/ 928030 h 5795240"/>
              <a:gd name="connsiteX48-22097" fmla="*/ 8832362 w 12641071"/>
              <a:gd name="connsiteY48-22098" fmla="*/ 928033 h 5795240"/>
              <a:gd name="connsiteX49-22099" fmla="*/ 8842040 w 12641071"/>
              <a:gd name="connsiteY49-22100" fmla="*/ 943961 h 5795240"/>
              <a:gd name="connsiteX50-22101" fmla="*/ 8856144 w 12641071"/>
              <a:gd name="connsiteY50-22102" fmla="*/ 973241 h 5795240"/>
              <a:gd name="connsiteX51-22103" fmla="*/ 8856145 w 12641071"/>
              <a:gd name="connsiteY51-22104" fmla="*/ 973241 h 5795240"/>
              <a:gd name="connsiteX52-22105" fmla="*/ 8878117 w 12641071"/>
              <a:gd name="connsiteY52-22106" fmla="*/ 1018851 h 5795240"/>
              <a:gd name="connsiteX53-22107" fmla="*/ 8877719 w 12641071"/>
              <a:gd name="connsiteY53-22108" fmla="*/ 1018369 h 5795240"/>
              <a:gd name="connsiteX54-22109" fmla="*/ 8853250 w 12641071"/>
              <a:gd name="connsiteY54-22110" fmla="*/ 973288 h 5795240"/>
              <a:gd name="connsiteX55-22111" fmla="*/ 8853249 w 12641071"/>
              <a:gd name="connsiteY55-22112" fmla="*/ 973288 h 5795240"/>
              <a:gd name="connsiteX56-22113" fmla="*/ 8853248 w 12641071"/>
              <a:gd name="connsiteY56-22114" fmla="*/ 973287 h 5795240"/>
              <a:gd name="connsiteX57-22115" fmla="*/ 8849677 w 12641071"/>
              <a:gd name="connsiteY57-22116" fmla="*/ 973341 h 5795240"/>
              <a:gd name="connsiteX58-22117" fmla="*/ 8641543 w 12641071"/>
              <a:gd name="connsiteY58-22118" fmla="*/ 916577 h 5795240"/>
              <a:gd name="connsiteX59-22119" fmla="*/ 8641545 w 12641071"/>
              <a:gd name="connsiteY59-22120" fmla="*/ 916580 h 5795240"/>
              <a:gd name="connsiteX60-22121" fmla="*/ 8849676 w 12641071"/>
              <a:gd name="connsiteY60-22122" fmla="*/ 973343 h 5795240"/>
              <a:gd name="connsiteX61-22123" fmla="*/ 8853248 w 12641071"/>
              <a:gd name="connsiteY61-22124" fmla="*/ 973288 h 5795240"/>
              <a:gd name="connsiteX62-22125" fmla="*/ 8877719 w 12641071"/>
              <a:gd name="connsiteY62-22126" fmla="*/ 1018371 h 5795240"/>
              <a:gd name="connsiteX63-22127" fmla="*/ 8878116 w 12641071"/>
              <a:gd name="connsiteY63-22128" fmla="*/ 1018851 h 5795240"/>
              <a:gd name="connsiteX64-22129" fmla="*/ 8887288 w 12641071"/>
              <a:gd name="connsiteY64-22130" fmla="*/ 1037892 h 5795240"/>
              <a:gd name="connsiteX65-22131" fmla="*/ 8949899 w 12641071"/>
              <a:gd name="connsiteY65-22132" fmla="*/ 1239592 h 5795240"/>
              <a:gd name="connsiteX66-22133" fmla="*/ 8968437 w 12641071"/>
              <a:gd name="connsiteY66-22134" fmla="*/ 1423482 h 5795240"/>
              <a:gd name="connsiteX67-22135" fmla="*/ 8949899 w 12641071"/>
              <a:gd name="connsiteY67-22136" fmla="*/ 1239591 h 5795240"/>
              <a:gd name="connsiteX68-22137" fmla="*/ 8887288 w 12641071"/>
              <a:gd name="connsiteY68-22138" fmla="*/ 1037890 h 5795240"/>
              <a:gd name="connsiteX69-22139" fmla="*/ 8878116 w 12641071"/>
              <a:gd name="connsiteY69-22140" fmla="*/ 1018851 h 5795240"/>
              <a:gd name="connsiteX70-22141" fmla="*/ 8931285 w 12641071"/>
              <a:gd name="connsiteY70-22142" fmla="*/ 1083292 h 5795240"/>
              <a:gd name="connsiteX71-22143" fmla="*/ 9241478 w 12641071"/>
              <a:gd name="connsiteY71-22144" fmla="*/ 1211778 h 5795240"/>
              <a:gd name="connsiteX72-22145" fmla="*/ 9605238 w 12641071"/>
              <a:gd name="connsiteY72-22146" fmla="*/ 1018369 h 5795240"/>
              <a:gd name="connsiteX73-22147" fmla="*/ 9636247 w 12641071"/>
              <a:gd name="connsiteY73-22148" fmla="*/ 961241 h 5795240"/>
              <a:gd name="connsiteX74-22149" fmla="*/ 9641995 w 12641071"/>
              <a:gd name="connsiteY74-22150" fmla="*/ 961152 h 5795240"/>
              <a:gd name="connsiteX75-22151" fmla="*/ 9584939 w 12641071"/>
              <a:gd name="connsiteY75-22152" fmla="*/ 1079594 h 5795240"/>
              <a:gd name="connsiteX76-22153" fmla="*/ 9546257 w 12641071"/>
              <a:gd name="connsiteY76-22154" fmla="*/ 1204206 h 5795240"/>
              <a:gd name="connsiteX77-22155" fmla="*/ 9584939 w 12641071"/>
              <a:gd name="connsiteY77-22156" fmla="*/ 1079596 h 5795240"/>
              <a:gd name="connsiteX78-22157" fmla="*/ 9641995 w 12641071"/>
              <a:gd name="connsiteY78-22158" fmla="*/ 961153 h 5795240"/>
              <a:gd name="connsiteX79-22159" fmla="*/ 9653069 w 12641071"/>
              <a:gd name="connsiteY79-22160" fmla="*/ 960983 h 5795240"/>
              <a:gd name="connsiteX80-22161" fmla="*/ 9801564 w 12641071"/>
              <a:gd name="connsiteY80-22162" fmla="*/ 1196828 h 5795240"/>
              <a:gd name="connsiteX81-22163" fmla="*/ 9801566 w 12641071"/>
              <a:gd name="connsiteY81-22164" fmla="*/ 1196828 h 5795240"/>
              <a:gd name="connsiteX82-22165" fmla="*/ 9653070 w 12641071"/>
              <a:gd name="connsiteY82-22166" fmla="*/ 960982 h 5795240"/>
              <a:gd name="connsiteX83-22167" fmla="*/ 9641996 w 12641071"/>
              <a:gd name="connsiteY83-22168" fmla="*/ 961152 h 5795240"/>
              <a:gd name="connsiteX84-22169" fmla="*/ 9651917 w 12641071"/>
              <a:gd name="connsiteY84-22170" fmla="*/ 940556 h 5795240"/>
              <a:gd name="connsiteX85-22171" fmla="*/ 11050508 w 12641071"/>
              <a:gd name="connsiteY85-22172" fmla="*/ 108150 h 5795240"/>
              <a:gd name="connsiteX86-22173" fmla="*/ 12641071 w 12641071"/>
              <a:gd name="connsiteY86-22174" fmla="*/ 1698711 h 5795240"/>
              <a:gd name="connsiteX87-22175" fmla="*/ 11371062 w 12641071"/>
              <a:gd name="connsiteY87-22176" fmla="*/ 3256960 h 5795240"/>
              <a:gd name="connsiteX88-22177" fmla="*/ 11215953 w 12641071"/>
              <a:gd name="connsiteY88-22178" fmla="*/ 3280632 h 5795240"/>
              <a:gd name="connsiteX89-22179" fmla="*/ 11142318 w 12641071"/>
              <a:gd name="connsiteY89-22180" fmla="*/ 3276914 h 5795240"/>
              <a:gd name="connsiteX90-22181" fmla="*/ 11215952 w 12641071"/>
              <a:gd name="connsiteY90-22182" fmla="*/ 3280632 h 5795240"/>
              <a:gd name="connsiteX91-22183" fmla="*/ 11213133 w 12641071"/>
              <a:gd name="connsiteY91-22184" fmla="*/ 3281062 h 5795240"/>
              <a:gd name="connsiteX92-22185" fmla="*/ 11116921 w 12641071"/>
              <a:gd name="connsiteY92-22186" fmla="*/ 3285921 h 5795240"/>
              <a:gd name="connsiteX93-22187" fmla="*/ 11050507 w 12641071"/>
              <a:gd name="connsiteY93-22188" fmla="*/ 3289274 h 5795240"/>
              <a:gd name="connsiteX94-22189" fmla="*/ 11006292 w 12641071"/>
              <a:gd name="connsiteY94-22190" fmla="*/ 3287041 h 5795240"/>
              <a:gd name="connsiteX95-22191" fmla="*/ 10937101 w 12641071"/>
              <a:gd name="connsiteY95-22192" fmla="*/ 3297601 h 5795240"/>
              <a:gd name="connsiteX96-22193" fmla="*/ 10144740 w 12641071"/>
              <a:gd name="connsiteY96-22194" fmla="*/ 4089962 h 5795240"/>
              <a:gd name="connsiteX97-22195" fmla="*/ 10130374 w 12641071"/>
              <a:gd name="connsiteY97-22196" fmla="*/ 4184101 h 5795240"/>
              <a:gd name="connsiteX98-22197" fmla="*/ 10130375 w 12641071"/>
              <a:gd name="connsiteY98-22198" fmla="*/ 4184103 h 5795240"/>
              <a:gd name="connsiteX99-22199" fmla="*/ 10130656 w 12641071"/>
              <a:gd name="connsiteY99-22200" fmla="*/ 4185950 h 5795240"/>
              <a:gd name="connsiteX100-22201" fmla="*/ 10138194 w 12641071"/>
              <a:gd name="connsiteY100-22202" fmla="*/ 4335228 h 5795240"/>
              <a:gd name="connsiteX101-22203" fmla="*/ 10137710 w 12641071"/>
              <a:gd name="connsiteY101-22204" fmla="*/ 4344822 h 5795240"/>
              <a:gd name="connsiteX102-22205" fmla="*/ 10133555 w 12641071"/>
              <a:gd name="connsiteY102-22206" fmla="*/ 4427096 h 5795240"/>
              <a:gd name="connsiteX103-22207" fmla="*/ 10129312 w 12641071"/>
              <a:gd name="connsiteY103-22208" fmla="*/ 4399289 h 5795240"/>
              <a:gd name="connsiteX104-22209" fmla="*/ 10126797 w 12641071"/>
              <a:gd name="connsiteY104-22210" fmla="*/ 4349498 h 5795240"/>
              <a:gd name="connsiteX105-22211" fmla="*/ 10126796 w 12641071"/>
              <a:gd name="connsiteY105-22212" fmla="*/ 4349498 h 5795240"/>
              <a:gd name="connsiteX106-22213" fmla="*/ 10129311 w 12641071"/>
              <a:gd name="connsiteY106-22214" fmla="*/ 4399289 h 5795240"/>
              <a:gd name="connsiteX107-22215" fmla="*/ 10133554 w 12641071"/>
              <a:gd name="connsiteY107-22216" fmla="*/ 4427096 h 5795240"/>
              <a:gd name="connsiteX108-22217" fmla="*/ 10130656 w 12641071"/>
              <a:gd name="connsiteY108-22218" fmla="*/ 4484506 h 5795240"/>
              <a:gd name="connsiteX109-22219" fmla="*/ 8678182 w 12641071"/>
              <a:gd name="connsiteY109-22220" fmla="*/ 5795240 h 5795240"/>
              <a:gd name="connsiteX110-22221" fmla="*/ 7467518 w 12641071"/>
              <a:gd name="connsiteY110-22222" fmla="*/ 5151535 h 5795240"/>
              <a:gd name="connsiteX111-22223" fmla="*/ 7419945 w 12641071"/>
              <a:gd name="connsiteY111-22224" fmla="*/ 5073228 h 5795240"/>
              <a:gd name="connsiteX112-22225" fmla="*/ 7394386 w 12641071"/>
              <a:gd name="connsiteY112-22226" fmla="*/ 5031156 h 5795240"/>
              <a:gd name="connsiteX113-22227" fmla="*/ 7367299 w 12641071"/>
              <a:gd name="connsiteY113-22228" fmla="*/ 4974928 h 5795240"/>
              <a:gd name="connsiteX114-22229" fmla="*/ 7332905 w 12641071"/>
              <a:gd name="connsiteY114-22230" fmla="*/ 4903531 h 5795240"/>
              <a:gd name="connsiteX115-22231" fmla="*/ 7320958 w 12641071"/>
              <a:gd name="connsiteY115-22232" fmla="*/ 4870887 h 5795240"/>
              <a:gd name="connsiteX116-22233" fmla="*/ 7322174 w 12641071"/>
              <a:gd name="connsiteY116-22234" fmla="*/ 4872361 h 5795240"/>
              <a:gd name="connsiteX117-22235" fmla="*/ 7362630 w 12641071"/>
              <a:gd name="connsiteY117-22236" fmla="*/ 4938954 h 5795240"/>
              <a:gd name="connsiteX118-22237" fmla="*/ 7380779 w 12641071"/>
              <a:gd name="connsiteY118-22238" fmla="*/ 4976628 h 5795240"/>
              <a:gd name="connsiteX119-22239" fmla="*/ 7391210 w 12641071"/>
              <a:gd name="connsiteY119-22240" fmla="*/ 4977944 h 5795240"/>
              <a:gd name="connsiteX120-22241" fmla="*/ 7380780 w 12641071"/>
              <a:gd name="connsiteY120-22242" fmla="*/ 4976628 h 5795240"/>
              <a:gd name="connsiteX121-22243" fmla="*/ 7362631 w 12641071"/>
              <a:gd name="connsiteY121-22244" fmla="*/ 4938954 h 5795240"/>
              <a:gd name="connsiteX122-22245" fmla="*/ 7322175 w 12641071"/>
              <a:gd name="connsiteY122-22246" fmla="*/ 4872361 h 5795240"/>
              <a:gd name="connsiteX123-22247" fmla="*/ 7320959 w 12641071"/>
              <a:gd name="connsiteY123-22248" fmla="*/ 4870887 h 5795240"/>
              <a:gd name="connsiteX124-22249" fmla="*/ 7283811 w 12641071"/>
              <a:gd name="connsiteY124-22250" fmla="*/ 4769391 h 5795240"/>
              <a:gd name="connsiteX125-22251" fmla="*/ 7272112 w 12641071"/>
              <a:gd name="connsiteY125-22252" fmla="*/ 4718630 h 5795240"/>
              <a:gd name="connsiteX126-22253" fmla="*/ 7272111 w 12641071"/>
              <a:gd name="connsiteY126-22254" fmla="*/ 4718630 h 5795240"/>
              <a:gd name="connsiteX127-22255" fmla="*/ 7283810 w 12641071"/>
              <a:gd name="connsiteY127-22256" fmla="*/ 4769391 h 5795240"/>
              <a:gd name="connsiteX128-22257" fmla="*/ 7320958 w 12641071"/>
              <a:gd name="connsiteY128-22258" fmla="*/ 4870887 h 5795240"/>
              <a:gd name="connsiteX129-22259" fmla="*/ 7223551 w 12641071"/>
              <a:gd name="connsiteY129-22260" fmla="*/ 4752829 h 5795240"/>
              <a:gd name="connsiteX130-22261" fmla="*/ 6652445 w 12641071"/>
              <a:gd name="connsiteY130-22262" fmla="*/ 4516269 h 5795240"/>
              <a:gd name="connsiteX131-22263" fmla="*/ 6200873 w 12641071"/>
              <a:gd name="connsiteY131-22264" fmla="*/ 4654206 h 5795240"/>
              <a:gd name="connsiteX132-22265" fmla="*/ 6088813 w 12641071"/>
              <a:gd name="connsiteY132-22266" fmla="*/ 4746663 h 5795240"/>
              <a:gd name="connsiteX133-22267" fmla="*/ 6043019 w 12641071"/>
              <a:gd name="connsiteY133-22268" fmla="*/ 4807902 h 5795240"/>
              <a:gd name="connsiteX134-22269" fmla="*/ 6043021 w 12641071"/>
              <a:gd name="connsiteY134-22270" fmla="*/ 4807902 h 5795240"/>
              <a:gd name="connsiteX135-22271" fmla="*/ 6023271 w 12641071"/>
              <a:gd name="connsiteY135-22272" fmla="*/ 4834312 h 5795240"/>
              <a:gd name="connsiteX136-22273" fmla="*/ 5970678 w 12641071"/>
              <a:gd name="connsiteY136-22274" fmla="*/ 4892181 h 5795240"/>
              <a:gd name="connsiteX137-22275" fmla="*/ 5982717 w 12641071"/>
              <a:gd name="connsiteY137-22276" fmla="*/ 4872361 h 5795240"/>
              <a:gd name="connsiteX138-22277" fmla="*/ 5970675 w 12641071"/>
              <a:gd name="connsiteY138-22278" fmla="*/ 4892181 h 5795240"/>
              <a:gd name="connsiteX139-22279" fmla="*/ 5935320 w 12641071"/>
              <a:gd name="connsiteY139-22280" fmla="*/ 4931081 h 5795240"/>
              <a:gd name="connsiteX140-22281" fmla="*/ 4971763 w 12641071"/>
              <a:gd name="connsiteY140-22282" fmla="*/ 5330200 h 5795240"/>
              <a:gd name="connsiteX141-22283" fmla="*/ 3716172 w 12641071"/>
              <a:gd name="connsiteY141-22284" fmla="*/ 4497938 h 5795240"/>
              <a:gd name="connsiteX142-22285" fmla="*/ 3710773 w 12641071"/>
              <a:gd name="connsiteY142-22286" fmla="*/ 4483182 h 5795240"/>
              <a:gd name="connsiteX143-22287" fmla="*/ 3710773 w 12641071"/>
              <a:gd name="connsiteY143-22288" fmla="*/ 4483181 h 5795240"/>
              <a:gd name="connsiteX144-22289" fmla="*/ 3674984 w 12641071"/>
              <a:gd name="connsiteY144-22290" fmla="*/ 4385402 h 5795240"/>
              <a:gd name="connsiteX145-22291" fmla="*/ 3670349 w 12641071"/>
              <a:gd name="connsiteY145-22292" fmla="*/ 4372742 h 5795240"/>
              <a:gd name="connsiteX146-22293" fmla="*/ 3659438 w 12641071"/>
              <a:gd name="connsiteY146-22294" fmla="*/ 4330309 h 5795240"/>
              <a:gd name="connsiteX147-22295" fmla="*/ 3672084 w 12641071"/>
              <a:gd name="connsiteY147-22296" fmla="*/ 4353606 h 5795240"/>
              <a:gd name="connsiteX148-22297" fmla="*/ 3659440 w 12641071"/>
              <a:gd name="connsiteY148-22298" fmla="*/ 4330309 h 5795240"/>
              <a:gd name="connsiteX149-22299" fmla="*/ 3613217 w 12641071"/>
              <a:gd name="connsiteY149-22300" fmla="*/ 4245153 h 5795240"/>
              <a:gd name="connsiteX150-22301" fmla="*/ 3083792 w 12641071"/>
              <a:gd name="connsiteY150-22302" fmla="*/ 3963660 h 5795240"/>
              <a:gd name="connsiteX151-22303" fmla="*/ 2835272 w 12641071"/>
              <a:gd name="connsiteY151-22304" fmla="*/ 4013833 h 5795240"/>
              <a:gd name="connsiteX152-22305" fmla="*/ 2820214 w 12641071"/>
              <a:gd name="connsiteY152-22306" fmla="*/ 4022007 h 5795240"/>
              <a:gd name="connsiteX153-22307" fmla="*/ 2820212 w 12641071"/>
              <a:gd name="connsiteY153-22308" fmla="*/ 4022008 h 5795240"/>
              <a:gd name="connsiteX154-22309" fmla="*/ 2820206 w 12641071"/>
              <a:gd name="connsiteY154-22310" fmla="*/ 4022011 h 5795240"/>
              <a:gd name="connsiteX155-22311" fmla="*/ 2813481 w 12641071"/>
              <a:gd name="connsiteY155-22312" fmla="*/ 4027041 h 5795240"/>
              <a:gd name="connsiteX156-22313" fmla="*/ 2762875 w 12641071"/>
              <a:gd name="connsiteY156-22314" fmla="*/ 4057784 h 5795240"/>
              <a:gd name="connsiteX157-22315" fmla="*/ 2762878 w 12641071"/>
              <a:gd name="connsiteY157-22316" fmla="*/ 4057784 h 5795240"/>
              <a:gd name="connsiteX158-22317" fmla="*/ 2694694 w 12641071"/>
              <a:gd name="connsiteY158-22318" fmla="*/ 4099208 h 5795240"/>
              <a:gd name="connsiteX159-22319" fmla="*/ 2726822 w 12641071"/>
              <a:gd name="connsiteY159-22320" fmla="*/ 4072700 h 5795240"/>
              <a:gd name="connsiteX160-22321" fmla="*/ 2757719 w 12641071"/>
              <a:gd name="connsiteY160-22322" fmla="*/ 4055929 h 5795240"/>
              <a:gd name="connsiteX161-22323" fmla="*/ 2757718 w 12641071"/>
              <a:gd name="connsiteY161-22324" fmla="*/ 4055928 h 5795240"/>
              <a:gd name="connsiteX162-22325" fmla="*/ 2726820 w 12641071"/>
              <a:gd name="connsiteY162-22326" fmla="*/ 4072700 h 5795240"/>
              <a:gd name="connsiteX163-22327" fmla="*/ 2694692 w 12641071"/>
              <a:gd name="connsiteY163-22328" fmla="*/ 4099208 h 5795240"/>
              <a:gd name="connsiteX164-22329" fmla="*/ 2664698 w 12641071"/>
              <a:gd name="connsiteY164-22330" fmla="*/ 4117431 h 5795240"/>
              <a:gd name="connsiteX165-22331" fmla="*/ 1804544 w 12641071"/>
              <a:gd name="connsiteY165-22332" fmla="*/ 4335229 h 5795240"/>
              <a:gd name="connsiteX166-22333" fmla="*/ 0 w 12641071"/>
              <a:gd name="connsiteY166-22334" fmla="*/ 2530685 h 5795240"/>
              <a:gd name="connsiteX167-22335" fmla="*/ 1804544 w 12641071"/>
              <a:gd name="connsiteY167-22336" fmla="*/ 726143 h 5795240"/>
              <a:gd name="connsiteX168-22337" fmla="*/ 3080549 w 12641071"/>
              <a:gd name="connsiteY168-22338" fmla="*/ 1254682 h 5795240"/>
              <a:gd name="connsiteX169-22339" fmla="*/ 3268676 w 12641071"/>
              <a:gd name="connsiteY169-22340" fmla="*/ 1461167 h 5795240"/>
              <a:gd name="connsiteX170-22341" fmla="*/ 3565826 w 12641071"/>
              <a:gd name="connsiteY170-22342" fmla="*/ 1551935 h 5795240"/>
              <a:gd name="connsiteX171-22343" fmla="*/ 4086504 w 12641071"/>
              <a:gd name="connsiteY171-22344" fmla="*/ 1127574 h 5795240"/>
              <a:gd name="connsiteX172-22345" fmla="*/ 4103078 w 12641071"/>
              <a:gd name="connsiteY172-22346" fmla="*/ 1004204 h 5795240"/>
              <a:gd name="connsiteX173-22347" fmla="*/ 5215874 w 12641071"/>
              <a:gd name="connsiteY173-22348" fmla="*/ 0 h 5795240"/>
              <a:gd name="connsiteX0-22349" fmla="*/ 5964869 w 12641071"/>
              <a:gd name="connsiteY0-22350" fmla="*/ 4795171 h 5795240"/>
              <a:gd name="connsiteX1-22351" fmla="*/ 6019264 w 12641071"/>
              <a:gd name="connsiteY1-22352" fmla="*/ 4804905 h 5795240"/>
              <a:gd name="connsiteX2-22353" fmla="*/ 6036570 w 12641071"/>
              <a:gd name="connsiteY2-22354" fmla="*/ 4807089 h 5795240"/>
              <a:gd name="connsiteX3-22355" fmla="*/ 6019265 w 12641071"/>
              <a:gd name="connsiteY3-22356" fmla="*/ 4804905 h 5795240"/>
              <a:gd name="connsiteX4-22357" fmla="*/ 5964869 w 12641071"/>
              <a:gd name="connsiteY4-22358" fmla="*/ 4795171 h 5795240"/>
              <a:gd name="connsiteX5-22359" fmla="*/ 3682364 w 12641071"/>
              <a:gd name="connsiteY5-22360" fmla="*/ 4386723 h 5795240"/>
              <a:gd name="connsiteX6-22361" fmla="*/ 3772428 w 12641071"/>
              <a:gd name="connsiteY6-22362" fmla="*/ 4402840 h 5795240"/>
              <a:gd name="connsiteX7-22363" fmla="*/ 3772428 w 12641071"/>
              <a:gd name="connsiteY7-22364" fmla="*/ 4402840 h 5795240"/>
              <a:gd name="connsiteX8-22365" fmla="*/ 3682364 w 12641071"/>
              <a:gd name="connsiteY8-22366" fmla="*/ 4386723 h 5795240"/>
              <a:gd name="connsiteX9-22367" fmla="*/ 5215874 w 12641071"/>
              <a:gd name="connsiteY9-22368" fmla="*/ 0 h 5795240"/>
              <a:gd name="connsiteX10-22369" fmla="*/ 5927386 w 12641071"/>
              <a:gd name="connsiteY10-22370" fmla="*/ 255427 h 5795240"/>
              <a:gd name="connsiteX11-22371" fmla="*/ 6105193 w 12641071"/>
              <a:gd name="connsiteY11-22372" fmla="*/ 442067 h 5795240"/>
              <a:gd name="connsiteX12-22373" fmla="*/ 6105193 w 12641071"/>
              <a:gd name="connsiteY12-22374" fmla="*/ 442069 h 5795240"/>
              <a:gd name="connsiteX13-22375" fmla="*/ 6143408 w 12641071"/>
              <a:gd name="connsiteY13-22376" fmla="*/ 493169 h 5795240"/>
              <a:gd name="connsiteX14-22377" fmla="*/ 6143427 w 12641071"/>
              <a:gd name="connsiteY14-22378" fmla="*/ 493200 h 5795240"/>
              <a:gd name="connsiteX15-22379" fmla="*/ 6141460 w 12641071"/>
              <a:gd name="connsiteY15-22380" fmla="*/ 475027 h 5795240"/>
              <a:gd name="connsiteX16-22381" fmla="*/ 6788665 w 12641071"/>
              <a:gd name="connsiteY16-22382" fmla="*/ 707369 h 5795240"/>
              <a:gd name="connsiteX17-22383" fmla="*/ 7184710 w 12641071"/>
              <a:gd name="connsiteY17-22384" fmla="*/ 627411 h 5795240"/>
              <a:gd name="connsiteX18-22385" fmla="*/ 7264545 w 12641071"/>
              <a:gd name="connsiteY18-22386" fmla="*/ 588952 h 5795240"/>
              <a:gd name="connsiteX19-22387" fmla="*/ 7213686 w 12641071"/>
              <a:gd name="connsiteY19-22388" fmla="*/ 626983 h 5795240"/>
              <a:gd name="connsiteX20-22389" fmla="*/ 7128319 w 12641071"/>
              <a:gd name="connsiteY20-22390" fmla="*/ 705504 h 5795240"/>
              <a:gd name="connsiteX21-22391" fmla="*/ 7083110 w 12641071"/>
              <a:gd name="connsiteY21-22392" fmla="*/ 757072 h 5795240"/>
              <a:gd name="connsiteX22-22393" fmla="*/ 7083111 w 12641071"/>
              <a:gd name="connsiteY22-22394" fmla="*/ 757072 h 5795240"/>
              <a:gd name="connsiteX23-22395" fmla="*/ 7128319 w 12641071"/>
              <a:gd name="connsiteY23-22396" fmla="*/ 705506 h 5795240"/>
              <a:gd name="connsiteX24-22397" fmla="*/ 7213686 w 12641071"/>
              <a:gd name="connsiteY24-22398" fmla="*/ 626984 h 5795240"/>
              <a:gd name="connsiteX25-22399" fmla="*/ 7264545 w 12641071"/>
              <a:gd name="connsiteY25-22400" fmla="*/ 588953 h 5795240"/>
              <a:gd name="connsiteX26-22401" fmla="*/ 7273651 w 12641071"/>
              <a:gd name="connsiteY26-22402" fmla="*/ 584566 h 5795240"/>
              <a:gd name="connsiteX27-22403" fmla="*/ 7314851 w 12641071"/>
              <a:gd name="connsiteY27-22404" fmla="*/ 559537 h 5795240"/>
              <a:gd name="connsiteX28-22405" fmla="*/ 7354131 w 12641071"/>
              <a:gd name="connsiteY28-22406" fmla="*/ 565467 h 5795240"/>
              <a:gd name="connsiteX29-22407" fmla="*/ 7429608 w 12641071"/>
              <a:gd name="connsiteY29-22408" fmla="*/ 586051 h 5795240"/>
              <a:gd name="connsiteX30-22409" fmla="*/ 7429611 w 12641071"/>
              <a:gd name="connsiteY30-22410" fmla="*/ 586050 h 5795240"/>
              <a:gd name="connsiteX31-22411" fmla="*/ 7354132 w 12641071"/>
              <a:gd name="connsiteY31-22412" fmla="*/ 565465 h 5795240"/>
              <a:gd name="connsiteX32-22413" fmla="*/ 7314853 w 12641071"/>
              <a:gd name="connsiteY32-22414" fmla="*/ 559536 h 5795240"/>
              <a:gd name="connsiteX33-22415" fmla="*/ 7314851 w 12641071"/>
              <a:gd name="connsiteY33-22416" fmla="*/ 559537 h 5795240"/>
              <a:gd name="connsiteX34-22417" fmla="*/ 7314849 w 12641071"/>
              <a:gd name="connsiteY34-22418" fmla="*/ 559537 h 5795240"/>
              <a:gd name="connsiteX35-22419" fmla="*/ 7273651 w 12641071"/>
              <a:gd name="connsiteY35-22420" fmla="*/ 584565 h 5795240"/>
              <a:gd name="connsiteX36-22421" fmla="*/ 7264545 w 12641071"/>
              <a:gd name="connsiteY36-22422" fmla="*/ 588952 h 5795240"/>
              <a:gd name="connsiteX37-22423" fmla="*/ 7296407 w 12641071"/>
              <a:gd name="connsiteY37-22424" fmla="*/ 565126 h 5795240"/>
              <a:gd name="connsiteX38-22425" fmla="*/ 7307447 w 12641071"/>
              <a:gd name="connsiteY38-22426" fmla="*/ 558419 h 5795240"/>
              <a:gd name="connsiteX39-22427" fmla="*/ 7307450 w 12641071"/>
              <a:gd name="connsiteY39-22428" fmla="*/ 558419 h 5795240"/>
              <a:gd name="connsiteX40-22429" fmla="*/ 7385004 w 12641071"/>
              <a:gd name="connsiteY40-22430" fmla="*/ 511303 h 5795240"/>
              <a:gd name="connsiteX41-22431" fmla="*/ 7391626 w 12641071"/>
              <a:gd name="connsiteY41-22432" fmla="*/ 508114 h 5795240"/>
              <a:gd name="connsiteX42-22433" fmla="*/ 7391631 w 12641071"/>
              <a:gd name="connsiteY42-22434" fmla="*/ 508110 h 5795240"/>
              <a:gd name="connsiteX43-22435" fmla="*/ 7478934 w 12641071"/>
              <a:gd name="connsiteY43-22436" fmla="*/ 466053 h 5795240"/>
              <a:gd name="connsiteX44-22437" fmla="*/ 7897193 w 12641071"/>
              <a:gd name="connsiteY44-22438" fmla="*/ 381611 h 5795240"/>
              <a:gd name="connsiteX45-22439" fmla="*/ 8788216 w 12641071"/>
              <a:gd name="connsiteY45-22440" fmla="*/ 855364 h 5795240"/>
              <a:gd name="connsiteX46-22441" fmla="*/ 8832362 w 12641071"/>
              <a:gd name="connsiteY46-22442" fmla="*/ 928030 h 5795240"/>
              <a:gd name="connsiteX47-22443" fmla="*/ 8832362 w 12641071"/>
              <a:gd name="connsiteY47-22444" fmla="*/ 928033 h 5795240"/>
              <a:gd name="connsiteX48-22445" fmla="*/ 8842040 w 12641071"/>
              <a:gd name="connsiteY48-22446" fmla="*/ 943961 h 5795240"/>
              <a:gd name="connsiteX49-22447" fmla="*/ 8856144 w 12641071"/>
              <a:gd name="connsiteY49-22448" fmla="*/ 973241 h 5795240"/>
              <a:gd name="connsiteX50-22449" fmla="*/ 8856145 w 12641071"/>
              <a:gd name="connsiteY50-22450" fmla="*/ 973241 h 5795240"/>
              <a:gd name="connsiteX51-22451" fmla="*/ 8878117 w 12641071"/>
              <a:gd name="connsiteY51-22452" fmla="*/ 1018851 h 5795240"/>
              <a:gd name="connsiteX52-22453" fmla="*/ 8877719 w 12641071"/>
              <a:gd name="connsiteY52-22454" fmla="*/ 1018369 h 5795240"/>
              <a:gd name="connsiteX53-22455" fmla="*/ 8853250 w 12641071"/>
              <a:gd name="connsiteY53-22456" fmla="*/ 973288 h 5795240"/>
              <a:gd name="connsiteX54-22457" fmla="*/ 8853249 w 12641071"/>
              <a:gd name="connsiteY54-22458" fmla="*/ 973288 h 5795240"/>
              <a:gd name="connsiteX55-22459" fmla="*/ 8853248 w 12641071"/>
              <a:gd name="connsiteY55-22460" fmla="*/ 973287 h 5795240"/>
              <a:gd name="connsiteX56-22461" fmla="*/ 8849677 w 12641071"/>
              <a:gd name="connsiteY56-22462" fmla="*/ 973341 h 5795240"/>
              <a:gd name="connsiteX57-22463" fmla="*/ 8641543 w 12641071"/>
              <a:gd name="connsiteY57-22464" fmla="*/ 916577 h 5795240"/>
              <a:gd name="connsiteX58-22465" fmla="*/ 8641545 w 12641071"/>
              <a:gd name="connsiteY58-22466" fmla="*/ 916580 h 5795240"/>
              <a:gd name="connsiteX59-22467" fmla="*/ 8849676 w 12641071"/>
              <a:gd name="connsiteY59-22468" fmla="*/ 973343 h 5795240"/>
              <a:gd name="connsiteX60-22469" fmla="*/ 8853248 w 12641071"/>
              <a:gd name="connsiteY60-22470" fmla="*/ 973288 h 5795240"/>
              <a:gd name="connsiteX61-22471" fmla="*/ 8877719 w 12641071"/>
              <a:gd name="connsiteY61-22472" fmla="*/ 1018371 h 5795240"/>
              <a:gd name="connsiteX62-22473" fmla="*/ 8878116 w 12641071"/>
              <a:gd name="connsiteY62-22474" fmla="*/ 1018851 h 5795240"/>
              <a:gd name="connsiteX63-22475" fmla="*/ 8887288 w 12641071"/>
              <a:gd name="connsiteY63-22476" fmla="*/ 1037892 h 5795240"/>
              <a:gd name="connsiteX64-22477" fmla="*/ 8949899 w 12641071"/>
              <a:gd name="connsiteY64-22478" fmla="*/ 1239592 h 5795240"/>
              <a:gd name="connsiteX65-22479" fmla="*/ 8968437 w 12641071"/>
              <a:gd name="connsiteY65-22480" fmla="*/ 1423482 h 5795240"/>
              <a:gd name="connsiteX66-22481" fmla="*/ 8949899 w 12641071"/>
              <a:gd name="connsiteY66-22482" fmla="*/ 1239591 h 5795240"/>
              <a:gd name="connsiteX67-22483" fmla="*/ 8887288 w 12641071"/>
              <a:gd name="connsiteY67-22484" fmla="*/ 1037890 h 5795240"/>
              <a:gd name="connsiteX68-22485" fmla="*/ 8878116 w 12641071"/>
              <a:gd name="connsiteY68-22486" fmla="*/ 1018851 h 5795240"/>
              <a:gd name="connsiteX69-22487" fmla="*/ 8931285 w 12641071"/>
              <a:gd name="connsiteY69-22488" fmla="*/ 1083292 h 5795240"/>
              <a:gd name="connsiteX70-22489" fmla="*/ 9241478 w 12641071"/>
              <a:gd name="connsiteY70-22490" fmla="*/ 1211778 h 5795240"/>
              <a:gd name="connsiteX71-22491" fmla="*/ 9605238 w 12641071"/>
              <a:gd name="connsiteY71-22492" fmla="*/ 1018369 h 5795240"/>
              <a:gd name="connsiteX72-22493" fmla="*/ 9636247 w 12641071"/>
              <a:gd name="connsiteY72-22494" fmla="*/ 961241 h 5795240"/>
              <a:gd name="connsiteX73-22495" fmla="*/ 9641995 w 12641071"/>
              <a:gd name="connsiteY73-22496" fmla="*/ 961152 h 5795240"/>
              <a:gd name="connsiteX74-22497" fmla="*/ 9584939 w 12641071"/>
              <a:gd name="connsiteY74-22498" fmla="*/ 1079594 h 5795240"/>
              <a:gd name="connsiteX75-22499" fmla="*/ 9546257 w 12641071"/>
              <a:gd name="connsiteY75-22500" fmla="*/ 1204206 h 5795240"/>
              <a:gd name="connsiteX76-22501" fmla="*/ 9584939 w 12641071"/>
              <a:gd name="connsiteY76-22502" fmla="*/ 1079596 h 5795240"/>
              <a:gd name="connsiteX77-22503" fmla="*/ 9641995 w 12641071"/>
              <a:gd name="connsiteY77-22504" fmla="*/ 961153 h 5795240"/>
              <a:gd name="connsiteX78-22505" fmla="*/ 9653069 w 12641071"/>
              <a:gd name="connsiteY78-22506" fmla="*/ 960983 h 5795240"/>
              <a:gd name="connsiteX79-22507" fmla="*/ 9801564 w 12641071"/>
              <a:gd name="connsiteY79-22508" fmla="*/ 1196828 h 5795240"/>
              <a:gd name="connsiteX80-22509" fmla="*/ 9801566 w 12641071"/>
              <a:gd name="connsiteY80-22510" fmla="*/ 1196828 h 5795240"/>
              <a:gd name="connsiteX81-22511" fmla="*/ 9653070 w 12641071"/>
              <a:gd name="connsiteY81-22512" fmla="*/ 960982 h 5795240"/>
              <a:gd name="connsiteX82-22513" fmla="*/ 9641996 w 12641071"/>
              <a:gd name="connsiteY82-22514" fmla="*/ 961152 h 5795240"/>
              <a:gd name="connsiteX83-22515" fmla="*/ 9651917 w 12641071"/>
              <a:gd name="connsiteY83-22516" fmla="*/ 940556 h 5795240"/>
              <a:gd name="connsiteX84-22517" fmla="*/ 11050508 w 12641071"/>
              <a:gd name="connsiteY84-22518" fmla="*/ 108150 h 5795240"/>
              <a:gd name="connsiteX85-22519" fmla="*/ 12641071 w 12641071"/>
              <a:gd name="connsiteY85-22520" fmla="*/ 1698711 h 5795240"/>
              <a:gd name="connsiteX86-22521" fmla="*/ 11371062 w 12641071"/>
              <a:gd name="connsiteY86-22522" fmla="*/ 3256960 h 5795240"/>
              <a:gd name="connsiteX87-22523" fmla="*/ 11215953 w 12641071"/>
              <a:gd name="connsiteY87-22524" fmla="*/ 3280632 h 5795240"/>
              <a:gd name="connsiteX88-22525" fmla="*/ 11142318 w 12641071"/>
              <a:gd name="connsiteY88-22526" fmla="*/ 3276914 h 5795240"/>
              <a:gd name="connsiteX89-22527" fmla="*/ 11215952 w 12641071"/>
              <a:gd name="connsiteY89-22528" fmla="*/ 3280632 h 5795240"/>
              <a:gd name="connsiteX90-22529" fmla="*/ 11213133 w 12641071"/>
              <a:gd name="connsiteY90-22530" fmla="*/ 3281062 h 5795240"/>
              <a:gd name="connsiteX91-22531" fmla="*/ 11116921 w 12641071"/>
              <a:gd name="connsiteY91-22532" fmla="*/ 3285921 h 5795240"/>
              <a:gd name="connsiteX92-22533" fmla="*/ 11050507 w 12641071"/>
              <a:gd name="connsiteY92-22534" fmla="*/ 3289274 h 5795240"/>
              <a:gd name="connsiteX93-22535" fmla="*/ 11006292 w 12641071"/>
              <a:gd name="connsiteY93-22536" fmla="*/ 3287041 h 5795240"/>
              <a:gd name="connsiteX94-22537" fmla="*/ 10937101 w 12641071"/>
              <a:gd name="connsiteY94-22538" fmla="*/ 3297601 h 5795240"/>
              <a:gd name="connsiteX95-22539" fmla="*/ 10144740 w 12641071"/>
              <a:gd name="connsiteY95-22540" fmla="*/ 4089962 h 5795240"/>
              <a:gd name="connsiteX96-22541" fmla="*/ 10130374 w 12641071"/>
              <a:gd name="connsiteY96-22542" fmla="*/ 4184101 h 5795240"/>
              <a:gd name="connsiteX97-22543" fmla="*/ 10130375 w 12641071"/>
              <a:gd name="connsiteY97-22544" fmla="*/ 4184103 h 5795240"/>
              <a:gd name="connsiteX98-22545" fmla="*/ 10130656 w 12641071"/>
              <a:gd name="connsiteY98-22546" fmla="*/ 4185950 h 5795240"/>
              <a:gd name="connsiteX99-22547" fmla="*/ 10138194 w 12641071"/>
              <a:gd name="connsiteY99-22548" fmla="*/ 4335228 h 5795240"/>
              <a:gd name="connsiteX100-22549" fmla="*/ 10137710 w 12641071"/>
              <a:gd name="connsiteY100-22550" fmla="*/ 4344822 h 5795240"/>
              <a:gd name="connsiteX101-22551" fmla="*/ 10133555 w 12641071"/>
              <a:gd name="connsiteY101-22552" fmla="*/ 4427096 h 5795240"/>
              <a:gd name="connsiteX102-22553" fmla="*/ 10129312 w 12641071"/>
              <a:gd name="connsiteY102-22554" fmla="*/ 4399289 h 5795240"/>
              <a:gd name="connsiteX103-22555" fmla="*/ 10126797 w 12641071"/>
              <a:gd name="connsiteY103-22556" fmla="*/ 4349498 h 5795240"/>
              <a:gd name="connsiteX104-22557" fmla="*/ 10126796 w 12641071"/>
              <a:gd name="connsiteY104-22558" fmla="*/ 4349498 h 5795240"/>
              <a:gd name="connsiteX105-22559" fmla="*/ 10129311 w 12641071"/>
              <a:gd name="connsiteY105-22560" fmla="*/ 4399289 h 5795240"/>
              <a:gd name="connsiteX106-22561" fmla="*/ 10133554 w 12641071"/>
              <a:gd name="connsiteY106-22562" fmla="*/ 4427096 h 5795240"/>
              <a:gd name="connsiteX107-22563" fmla="*/ 10130656 w 12641071"/>
              <a:gd name="connsiteY107-22564" fmla="*/ 4484506 h 5795240"/>
              <a:gd name="connsiteX108-22565" fmla="*/ 8678182 w 12641071"/>
              <a:gd name="connsiteY108-22566" fmla="*/ 5795240 h 5795240"/>
              <a:gd name="connsiteX109-22567" fmla="*/ 7467518 w 12641071"/>
              <a:gd name="connsiteY109-22568" fmla="*/ 5151535 h 5795240"/>
              <a:gd name="connsiteX110-22569" fmla="*/ 7419945 w 12641071"/>
              <a:gd name="connsiteY110-22570" fmla="*/ 5073228 h 5795240"/>
              <a:gd name="connsiteX111-22571" fmla="*/ 7394386 w 12641071"/>
              <a:gd name="connsiteY111-22572" fmla="*/ 5031156 h 5795240"/>
              <a:gd name="connsiteX112-22573" fmla="*/ 7367299 w 12641071"/>
              <a:gd name="connsiteY112-22574" fmla="*/ 4974928 h 5795240"/>
              <a:gd name="connsiteX113-22575" fmla="*/ 7332905 w 12641071"/>
              <a:gd name="connsiteY113-22576" fmla="*/ 4903531 h 5795240"/>
              <a:gd name="connsiteX114-22577" fmla="*/ 7320958 w 12641071"/>
              <a:gd name="connsiteY114-22578" fmla="*/ 4870887 h 5795240"/>
              <a:gd name="connsiteX115-22579" fmla="*/ 7322174 w 12641071"/>
              <a:gd name="connsiteY115-22580" fmla="*/ 4872361 h 5795240"/>
              <a:gd name="connsiteX116-22581" fmla="*/ 7362630 w 12641071"/>
              <a:gd name="connsiteY116-22582" fmla="*/ 4938954 h 5795240"/>
              <a:gd name="connsiteX117-22583" fmla="*/ 7380779 w 12641071"/>
              <a:gd name="connsiteY117-22584" fmla="*/ 4976628 h 5795240"/>
              <a:gd name="connsiteX118-22585" fmla="*/ 7391210 w 12641071"/>
              <a:gd name="connsiteY118-22586" fmla="*/ 4977944 h 5795240"/>
              <a:gd name="connsiteX119-22587" fmla="*/ 7380780 w 12641071"/>
              <a:gd name="connsiteY119-22588" fmla="*/ 4976628 h 5795240"/>
              <a:gd name="connsiteX120-22589" fmla="*/ 7362631 w 12641071"/>
              <a:gd name="connsiteY120-22590" fmla="*/ 4938954 h 5795240"/>
              <a:gd name="connsiteX121-22591" fmla="*/ 7322175 w 12641071"/>
              <a:gd name="connsiteY121-22592" fmla="*/ 4872361 h 5795240"/>
              <a:gd name="connsiteX122-22593" fmla="*/ 7320959 w 12641071"/>
              <a:gd name="connsiteY122-22594" fmla="*/ 4870887 h 5795240"/>
              <a:gd name="connsiteX123-22595" fmla="*/ 7283811 w 12641071"/>
              <a:gd name="connsiteY123-22596" fmla="*/ 4769391 h 5795240"/>
              <a:gd name="connsiteX124-22597" fmla="*/ 7272112 w 12641071"/>
              <a:gd name="connsiteY124-22598" fmla="*/ 4718630 h 5795240"/>
              <a:gd name="connsiteX125-22599" fmla="*/ 7272111 w 12641071"/>
              <a:gd name="connsiteY125-22600" fmla="*/ 4718630 h 5795240"/>
              <a:gd name="connsiteX126-22601" fmla="*/ 7283810 w 12641071"/>
              <a:gd name="connsiteY126-22602" fmla="*/ 4769391 h 5795240"/>
              <a:gd name="connsiteX127-22603" fmla="*/ 7320958 w 12641071"/>
              <a:gd name="connsiteY127-22604" fmla="*/ 4870887 h 5795240"/>
              <a:gd name="connsiteX128-22605" fmla="*/ 7223551 w 12641071"/>
              <a:gd name="connsiteY128-22606" fmla="*/ 4752829 h 5795240"/>
              <a:gd name="connsiteX129-22607" fmla="*/ 6652445 w 12641071"/>
              <a:gd name="connsiteY129-22608" fmla="*/ 4516269 h 5795240"/>
              <a:gd name="connsiteX130-22609" fmla="*/ 6200873 w 12641071"/>
              <a:gd name="connsiteY130-22610" fmla="*/ 4654206 h 5795240"/>
              <a:gd name="connsiteX131-22611" fmla="*/ 6088813 w 12641071"/>
              <a:gd name="connsiteY131-22612" fmla="*/ 4746663 h 5795240"/>
              <a:gd name="connsiteX132-22613" fmla="*/ 6043019 w 12641071"/>
              <a:gd name="connsiteY132-22614" fmla="*/ 4807902 h 5795240"/>
              <a:gd name="connsiteX133-22615" fmla="*/ 6043021 w 12641071"/>
              <a:gd name="connsiteY133-22616" fmla="*/ 4807902 h 5795240"/>
              <a:gd name="connsiteX134-22617" fmla="*/ 6023271 w 12641071"/>
              <a:gd name="connsiteY134-22618" fmla="*/ 4834312 h 5795240"/>
              <a:gd name="connsiteX135-22619" fmla="*/ 5970678 w 12641071"/>
              <a:gd name="connsiteY135-22620" fmla="*/ 4892181 h 5795240"/>
              <a:gd name="connsiteX136-22621" fmla="*/ 5982717 w 12641071"/>
              <a:gd name="connsiteY136-22622" fmla="*/ 4872361 h 5795240"/>
              <a:gd name="connsiteX137-22623" fmla="*/ 5970675 w 12641071"/>
              <a:gd name="connsiteY137-22624" fmla="*/ 4892181 h 5795240"/>
              <a:gd name="connsiteX138-22625" fmla="*/ 5935320 w 12641071"/>
              <a:gd name="connsiteY138-22626" fmla="*/ 4931081 h 5795240"/>
              <a:gd name="connsiteX139-22627" fmla="*/ 4971763 w 12641071"/>
              <a:gd name="connsiteY139-22628" fmla="*/ 5330200 h 5795240"/>
              <a:gd name="connsiteX140-22629" fmla="*/ 3716172 w 12641071"/>
              <a:gd name="connsiteY140-22630" fmla="*/ 4497938 h 5795240"/>
              <a:gd name="connsiteX141-22631" fmla="*/ 3710773 w 12641071"/>
              <a:gd name="connsiteY141-22632" fmla="*/ 4483182 h 5795240"/>
              <a:gd name="connsiteX142-22633" fmla="*/ 3710773 w 12641071"/>
              <a:gd name="connsiteY142-22634" fmla="*/ 4483181 h 5795240"/>
              <a:gd name="connsiteX143-22635" fmla="*/ 3674984 w 12641071"/>
              <a:gd name="connsiteY143-22636" fmla="*/ 4385402 h 5795240"/>
              <a:gd name="connsiteX144-22637" fmla="*/ 3670349 w 12641071"/>
              <a:gd name="connsiteY144-22638" fmla="*/ 4372742 h 5795240"/>
              <a:gd name="connsiteX145-22639" fmla="*/ 3659438 w 12641071"/>
              <a:gd name="connsiteY145-22640" fmla="*/ 4330309 h 5795240"/>
              <a:gd name="connsiteX146-22641" fmla="*/ 3672084 w 12641071"/>
              <a:gd name="connsiteY146-22642" fmla="*/ 4353606 h 5795240"/>
              <a:gd name="connsiteX147-22643" fmla="*/ 3659440 w 12641071"/>
              <a:gd name="connsiteY147-22644" fmla="*/ 4330309 h 5795240"/>
              <a:gd name="connsiteX148-22645" fmla="*/ 3613217 w 12641071"/>
              <a:gd name="connsiteY148-22646" fmla="*/ 4245153 h 5795240"/>
              <a:gd name="connsiteX149-22647" fmla="*/ 3083792 w 12641071"/>
              <a:gd name="connsiteY149-22648" fmla="*/ 3963660 h 5795240"/>
              <a:gd name="connsiteX150-22649" fmla="*/ 2835272 w 12641071"/>
              <a:gd name="connsiteY150-22650" fmla="*/ 4013833 h 5795240"/>
              <a:gd name="connsiteX151-22651" fmla="*/ 2820214 w 12641071"/>
              <a:gd name="connsiteY151-22652" fmla="*/ 4022007 h 5795240"/>
              <a:gd name="connsiteX152-22653" fmla="*/ 2820212 w 12641071"/>
              <a:gd name="connsiteY152-22654" fmla="*/ 4022008 h 5795240"/>
              <a:gd name="connsiteX153-22655" fmla="*/ 2820206 w 12641071"/>
              <a:gd name="connsiteY153-22656" fmla="*/ 4022011 h 5795240"/>
              <a:gd name="connsiteX154-22657" fmla="*/ 2813481 w 12641071"/>
              <a:gd name="connsiteY154-22658" fmla="*/ 4027041 h 5795240"/>
              <a:gd name="connsiteX155-22659" fmla="*/ 2762875 w 12641071"/>
              <a:gd name="connsiteY155-22660" fmla="*/ 4057784 h 5795240"/>
              <a:gd name="connsiteX156-22661" fmla="*/ 2762878 w 12641071"/>
              <a:gd name="connsiteY156-22662" fmla="*/ 4057784 h 5795240"/>
              <a:gd name="connsiteX157-22663" fmla="*/ 2694694 w 12641071"/>
              <a:gd name="connsiteY157-22664" fmla="*/ 4099208 h 5795240"/>
              <a:gd name="connsiteX158-22665" fmla="*/ 2726822 w 12641071"/>
              <a:gd name="connsiteY158-22666" fmla="*/ 4072700 h 5795240"/>
              <a:gd name="connsiteX159-22667" fmla="*/ 2757719 w 12641071"/>
              <a:gd name="connsiteY159-22668" fmla="*/ 4055929 h 5795240"/>
              <a:gd name="connsiteX160-22669" fmla="*/ 2757718 w 12641071"/>
              <a:gd name="connsiteY160-22670" fmla="*/ 4055928 h 5795240"/>
              <a:gd name="connsiteX161-22671" fmla="*/ 2726820 w 12641071"/>
              <a:gd name="connsiteY161-22672" fmla="*/ 4072700 h 5795240"/>
              <a:gd name="connsiteX162-22673" fmla="*/ 2694692 w 12641071"/>
              <a:gd name="connsiteY162-22674" fmla="*/ 4099208 h 5795240"/>
              <a:gd name="connsiteX163-22675" fmla="*/ 2664698 w 12641071"/>
              <a:gd name="connsiteY163-22676" fmla="*/ 4117431 h 5795240"/>
              <a:gd name="connsiteX164-22677" fmla="*/ 1804544 w 12641071"/>
              <a:gd name="connsiteY164-22678" fmla="*/ 4335229 h 5795240"/>
              <a:gd name="connsiteX165-22679" fmla="*/ 0 w 12641071"/>
              <a:gd name="connsiteY165-22680" fmla="*/ 2530685 h 5795240"/>
              <a:gd name="connsiteX166-22681" fmla="*/ 1804544 w 12641071"/>
              <a:gd name="connsiteY166-22682" fmla="*/ 726143 h 5795240"/>
              <a:gd name="connsiteX167-22683" fmla="*/ 3080549 w 12641071"/>
              <a:gd name="connsiteY167-22684" fmla="*/ 1254682 h 5795240"/>
              <a:gd name="connsiteX168-22685" fmla="*/ 3268676 w 12641071"/>
              <a:gd name="connsiteY168-22686" fmla="*/ 1461167 h 5795240"/>
              <a:gd name="connsiteX169-22687" fmla="*/ 3565826 w 12641071"/>
              <a:gd name="connsiteY169-22688" fmla="*/ 1551935 h 5795240"/>
              <a:gd name="connsiteX170-22689" fmla="*/ 4086504 w 12641071"/>
              <a:gd name="connsiteY170-22690" fmla="*/ 1127574 h 5795240"/>
              <a:gd name="connsiteX171-22691" fmla="*/ 4103078 w 12641071"/>
              <a:gd name="connsiteY171-22692" fmla="*/ 1004204 h 5795240"/>
              <a:gd name="connsiteX172-22693" fmla="*/ 5215874 w 12641071"/>
              <a:gd name="connsiteY172-22694" fmla="*/ 0 h 5795240"/>
              <a:gd name="connsiteX0-22695" fmla="*/ 5964869 w 12641071"/>
              <a:gd name="connsiteY0-22696" fmla="*/ 4795171 h 5795240"/>
              <a:gd name="connsiteX1-22697" fmla="*/ 6019264 w 12641071"/>
              <a:gd name="connsiteY1-22698" fmla="*/ 4804905 h 5795240"/>
              <a:gd name="connsiteX2-22699" fmla="*/ 6036570 w 12641071"/>
              <a:gd name="connsiteY2-22700" fmla="*/ 4807089 h 5795240"/>
              <a:gd name="connsiteX3-22701" fmla="*/ 6019265 w 12641071"/>
              <a:gd name="connsiteY3-22702" fmla="*/ 4804905 h 5795240"/>
              <a:gd name="connsiteX4-22703" fmla="*/ 5964869 w 12641071"/>
              <a:gd name="connsiteY4-22704" fmla="*/ 4795171 h 5795240"/>
              <a:gd name="connsiteX5-22705" fmla="*/ 3682364 w 12641071"/>
              <a:gd name="connsiteY5-22706" fmla="*/ 4386723 h 5795240"/>
              <a:gd name="connsiteX6-22707" fmla="*/ 3772428 w 12641071"/>
              <a:gd name="connsiteY6-22708" fmla="*/ 4402840 h 5795240"/>
              <a:gd name="connsiteX7-22709" fmla="*/ 3772428 w 12641071"/>
              <a:gd name="connsiteY7-22710" fmla="*/ 4402840 h 5795240"/>
              <a:gd name="connsiteX8-22711" fmla="*/ 3682364 w 12641071"/>
              <a:gd name="connsiteY8-22712" fmla="*/ 4386723 h 5795240"/>
              <a:gd name="connsiteX9-22713" fmla="*/ 5215874 w 12641071"/>
              <a:gd name="connsiteY9-22714" fmla="*/ 0 h 5795240"/>
              <a:gd name="connsiteX10-22715" fmla="*/ 5927386 w 12641071"/>
              <a:gd name="connsiteY10-22716" fmla="*/ 255427 h 5795240"/>
              <a:gd name="connsiteX11-22717" fmla="*/ 6105193 w 12641071"/>
              <a:gd name="connsiteY11-22718" fmla="*/ 442067 h 5795240"/>
              <a:gd name="connsiteX12-22719" fmla="*/ 6105193 w 12641071"/>
              <a:gd name="connsiteY12-22720" fmla="*/ 442069 h 5795240"/>
              <a:gd name="connsiteX13-22721" fmla="*/ 6143408 w 12641071"/>
              <a:gd name="connsiteY13-22722" fmla="*/ 493169 h 5795240"/>
              <a:gd name="connsiteX14-22723" fmla="*/ 6141460 w 12641071"/>
              <a:gd name="connsiteY14-22724" fmla="*/ 475027 h 5795240"/>
              <a:gd name="connsiteX15-22725" fmla="*/ 6788665 w 12641071"/>
              <a:gd name="connsiteY15-22726" fmla="*/ 707369 h 5795240"/>
              <a:gd name="connsiteX16-22727" fmla="*/ 7184710 w 12641071"/>
              <a:gd name="connsiteY16-22728" fmla="*/ 627411 h 5795240"/>
              <a:gd name="connsiteX17-22729" fmla="*/ 7264545 w 12641071"/>
              <a:gd name="connsiteY17-22730" fmla="*/ 588952 h 5795240"/>
              <a:gd name="connsiteX18-22731" fmla="*/ 7213686 w 12641071"/>
              <a:gd name="connsiteY18-22732" fmla="*/ 626983 h 5795240"/>
              <a:gd name="connsiteX19-22733" fmla="*/ 7128319 w 12641071"/>
              <a:gd name="connsiteY19-22734" fmla="*/ 705504 h 5795240"/>
              <a:gd name="connsiteX20-22735" fmla="*/ 7083110 w 12641071"/>
              <a:gd name="connsiteY20-22736" fmla="*/ 757072 h 5795240"/>
              <a:gd name="connsiteX21-22737" fmla="*/ 7083111 w 12641071"/>
              <a:gd name="connsiteY21-22738" fmla="*/ 757072 h 5795240"/>
              <a:gd name="connsiteX22-22739" fmla="*/ 7128319 w 12641071"/>
              <a:gd name="connsiteY22-22740" fmla="*/ 705506 h 5795240"/>
              <a:gd name="connsiteX23-22741" fmla="*/ 7213686 w 12641071"/>
              <a:gd name="connsiteY23-22742" fmla="*/ 626984 h 5795240"/>
              <a:gd name="connsiteX24-22743" fmla="*/ 7264545 w 12641071"/>
              <a:gd name="connsiteY24-22744" fmla="*/ 588953 h 5795240"/>
              <a:gd name="connsiteX25-22745" fmla="*/ 7273651 w 12641071"/>
              <a:gd name="connsiteY25-22746" fmla="*/ 584566 h 5795240"/>
              <a:gd name="connsiteX26-22747" fmla="*/ 7314851 w 12641071"/>
              <a:gd name="connsiteY26-22748" fmla="*/ 559537 h 5795240"/>
              <a:gd name="connsiteX27-22749" fmla="*/ 7354131 w 12641071"/>
              <a:gd name="connsiteY27-22750" fmla="*/ 565467 h 5795240"/>
              <a:gd name="connsiteX28-22751" fmla="*/ 7429608 w 12641071"/>
              <a:gd name="connsiteY28-22752" fmla="*/ 586051 h 5795240"/>
              <a:gd name="connsiteX29-22753" fmla="*/ 7429611 w 12641071"/>
              <a:gd name="connsiteY29-22754" fmla="*/ 586050 h 5795240"/>
              <a:gd name="connsiteX30-22755" fmla="*/ 7354132 w 12641071"/>
              <a:gd name="connsiteY30-22756" fmla="*/ 565465 h 5795240"/>
              <a:gd name="connsiteX31-22757" fmla="*/ 7314853 w 12641071"/>
              <a:gd name="connsiteY31-22758" fmla="*/ 559536 h 5795240"/>
              <a:gd name="connsiteX32-22759" fmla="*/ 7314851 w 12641071"/>
              <a:gd name="connsiteY32-22760" fmla="*/ 559537 h 5795240"/>
              <a:gd name="connsiteX33-22761" fmla="*/ 7314849 w 12641071"/>
              <a:gd name="connsiteY33-22762" fmla="*/ 559537 h 5795240"/>
              <a:gd name="connsiteX34-22763" fmla="*/ 7273651 w 12641071"/>
              <a:gd name="connsiteY34-22764" fmla="*/ 584565 h 5795240"/>
              <a:gd name="connsiteX35-22765" fmla="*/ 7264545 w 12641071"/>
              <a:gd name="connsiteY35-22766" fmla="*/ 588952 h 5795240"/>
              <a:gd name="connsiteX36-22767" fmla="*/ 7296407 w 12641071"/>
              <a:gd name="connsiteY36-22768" fmla="*/ 565126 h 5795240"/>
              <a:gd name="connsiteX37-22769" fmla="*/ 7307447 w 12641071"/>
              <a:gd name="connsiteY37-22770" fmla="*/ 558419 h 5795240"/>
              <a:gd name="connsiteX38-22771" fmla="*/ 7307450 w 12641071"/>
              <a:gd name="connsiteY38-22772" fmla="*/ 558419 h 5795240"/>
              <a:gd name="connsiteX39-22773" fmla="*/ 7385004 w 12641071"/>
              <a:gd name="connsiteY39-22774" fmla="*/ 511303 h 5795240"/>
              <a:gd name="connsiteX40-22775" fmla="*/ 7391626 w 12641071"/>
              <a:gd name="connsiteY40-22776" fmla="*/ 508114 h 5795240"/>
              <a:gd name="connsiteX41-22777" fmla="*/ 7391631 w 12641071"/>
              <a:gd name="connsiteY41-22778" fmla="*/ 508110 h 5795240"/>
              <a:gd name="connsiteX42-22779" fmla="*/ 7478934 w 12641071"/>
              <a:gd name="connsiteY42-22780" fmla="*/ 466053 h 5795240"/>
              <a:gd name="connsiteX43-22781" fmla="*/ 7897193 w 12641071"/>
              <a:gd name="connsiteY43-22782" fmla="*/ 381611 h 5795240"/>
              <a:gd name="connsiteX44-22783" fmla="*/ 8788216 w 12641071"/>
              <a:gd name="connsiteY44-22784" fmla="*/ 855364 h 5795240"/>
              <a:gd name="connsiteX45-22785" fmla="*/ 8832362 w 12641071"/>
              <a:gd name="connsiteY45-22786" fmla="*/ 928030 h 5795240"/>
              <a:gd name="connsiteX46-22787" fmla="*/ 8832362 w 12641071"/>
              <a:gd name="connsiteY46-22788" fmla="*/ 928033 h 5795240"/>
              <a:gd name="connsiteX47-22789" fmla="*/ 8842040 w 12641071"/>
              <a:gd name="connsiteY47-22790" fmla="*/ 943961 h 5795240"/>
              <a:gd name="connsiteX48-22791" fmla="*/ 8856144 w 12641071"/>
              <a:gd name="connsiteY48-22792" fmla="*/ 973241 h 5795240"/>
              <a:gd name="connsiteX49-22793" fmla="*/ 8856145 w 12641071"/>
              <a:gd name="connsiteY49-22794" fmla="*/ 973241 h 5795240"/>
              <a:gd name="connsiteX50-22795" fmla="*/ 8878117 w 12641071"/>
              <a:gd name="connsiteY50-22796" fmla="*/ 1018851 h 5795240"/>
              <a:gd name="connsiteX51-22797" fmla="*/ 8877719 w 12641071"/>
              <a:gd name="connsiteY51-22798" fmla="*/ 1018369 h 5795240"/>
              <a:gd name="connsiteX52-22799" fmla="*/ 8853250 w 12641071"/>
              <a:gd name="connsiteY52-22800" fmla="*/ 973288 h 5795240"/>
              <a:gd name="connsiteX53-22801" fmla="*/ 8853249 w 12641071"/>
              <a:gd name="connsiteY53-22802" fmla="*/ 973288 h 5795240"/>
              <a:gd name="connsiteX54-22803" fmla="*/ 8853248 w 12641071"/>
              <a:gd name="connsiteY54-22804" fmla="*/ 973287 h 5795240"/>
              <a:gd name="connsiteX55-22805" fmla="*/ 8849677 w 12641071"/>
              <a:gd name="connsiteY55-22806" fmla="*/ 973341 h 5795240"/>
              <a:gd name="connsiteX56-22807" fmla="*/ 8641543 w 12641071"/>
              <a:gd name="connsiteY56-22808" fmla="*/ 916577 h 5795240"/>
              <a:gd name="connsiteX57-22809" fmla="*/ 8641545 w 12641071"/>
              <a:gd name="connsiteY57-22810" fmla="*/ 916580 h 5795240"/>
              <a:gd name="connsiteX58-22811" fmla="*/ 8849676 w 12641071"/>
              <a:gd name="connsiteY58-22812" fmla="*/ 973343 h 5795240"/>
              <a:gd name="connsiteX59-22813" fmla="*/ 8853248 w 12641071"/>
              <a:gd name="connsiteY59-22814" fmla="*/ 973288 h 5795240"/>
              <a:gd name="connsiteX60-22815" fmla="*/ 8877719 w 12641071"/>
              <a:gd name="connsiteY60-22816" fmla="*/ 1018371 h 5795240"/>
              <a:gd name="connsiteX61-22817" fmla="*/ 8878116 w 12641071"/>
              <a:gd name="connsiteY61-22818" fmla="*/ 1018851 h 5795240"/>
              <a:gd name="connsiteX62-22819" fmla="*/ 8887288 w 12641071"/>
              <a:gd name="connsiteY62-22820" fmla="*/ 1037892 h 5795240"/>
              <a:gd name="connsiteX63-22821" fmla="*/ 8949899 w 12641071"/>
              <a:gd name="connsiteY63-22822" fmla="*/ 1239592 h 5795240"/>
              <a:gd name="connsiteX64-22823" fmla="*/ 8968437 w 12641071"/>
              <a:gd name="connsiteY64-22824" fmla="*/ 1423482 h 5795240"/>
              <a:gd name="connsiteX65-22825" fmla="*/ 8949899 w 12641071"/>
              <a:gd name="connsiteY65-22826" fmla="*/ 1239591 h 5795240"/>
              <a:gd name="connsiteX66-22827" fmla="*/ 8887288 w 12641071"/>
              <a:gd name="connsiteY66-22828" fmla="*/ 1037890 h 5795240"/>
              <a:gd name="connsiteX67-22829" fmla="*/ 8878116 w 12641071"/>
              <a:gd name="connsiteY67-22830" fmla="*/ 1018851 h 5795240"/>
              <a:gd name="connsiteX68-22831" fmla="*/ 8931285 w 12641071"/>
              <a:gd name="connsiteY68-22832" fmla="*/ 1083292 h 5795240"/>
              <a:gd name="connsiteX69-22833" fmla="*/ 9241478 w 12641071"/>
              <a:gd name="connsiteY69-22834" fmla="*/ 1211778 h 5795240"/>
              <a:gd name="connsiteX70-22835" fmla="*/ 9605238 w 12641071"/>
              <a:gd name="connsiteY70-22836" fmla="*/ 1018369 h 5795240"/>
              <a:gd name="connsiteX71-22837" fmla="*/ 9636247 w 12641071"/>
              <a:gd name="connsiteY71-22838" fmla="*/ 961241 h 5795240"/>
              <a:gd name="connsiteX72-22839" fmla="*/ 9641995 w 12641071"/>
              <a:gd name="connsiteY72-22840" fmla="*/ 961152 h 5795240"/>
              <a:gd name="connsiteX73-22841" fmla="*/ 9584939 w 12641071"/>
              <a:gd name="connsiteY73-22842" fmla="*/ 1079594 h 5795240"/>
              <a:gd name="connsiteX74-22843" fmla="*/ 9546257 w 12641071"/>
              <a:gd name="connsiteY74-22844" fmla="*/ 1204206 h 5795240"/>
              <a:gd name="connsiteX75-22845" fmla="*/ 9584939 w 12641071"/>
              <a:gd name="connsiteY75-22846" fmla="*/ 1079596 h 5795240"/>
              <a:gd name="connsiteX76-22847" fmla="*/ 9641995 w 12641071"/>
              <a:gd name="connsiteY76-22848" fmla="*/ 961153 h 5795240"/>
              <a:gd name="connsiteX77-22849" fmla="*/ 9653069 w 12641071"/>
              <a:gd name="connsiteY77-22850" fmla="*/ 960983 h 5795240"/>
              <a:gd name="connsiteX78-22851" fmla="*/ 9801564 w 12641071"/>
              <a:gd name="connsiteY78-22852" fmla="*/ 1196828 h 5795240"/>
              <a:gd name="connsiteX79-22853" fmla="*/ 9801566 w 12641071"/>
              <a:gd name="connsiteY79-22854" fmla="*/ 1196828 h 5795240"/>
              <a:gd name="connsiteX80-22855" fmla="*/ 9653070 w 12641071"/>
              <a:gd name="connsiteY80-22856" fmla="*/ 960982 h 5795240"/>
              <a:gd name="connsiteX81-22857" fmla="*/ 9641996 w 12641071"/>
              <a:gd name="connsiteY81-22858" fmla="*/ 961152 h 5795240"/>
              <a:gd name="connsiteX82-22859" fmla="*/ 9651917 w 12641071"/>
              <a:gd name="connsiteY82-22860" fmla="*/ 940556 h 5795240"/>
              <a:gd name="connsiteX83-22861" fmla="*/ 11050508 w 12641071"/>
              <a:gd name="connsiteY83-22862" fmla="*/ 108150 h 5795240"/>
              <a:gd name="connsiteX84-22863" fmla="*/ 12641071 w 12641071"/>
              <a:gd name="connsiteY84-22864" fmla="*/ 1698711 h 5795240"/>
              <a:gd name="connsiteX85-22865" fmla="*/ 11371062 w 12641071"/>
              <a:gd name="connsiteY85-22866" fmla="*/ 3256960 h 5795240"/>
              <a:gd name="connsiteX86-22867" fmla="*/ 11215953 w 12641071"/>
              <a:gd name="connsiteY86-22868" fmla="*/ 3280632 h 5795240"/>
              <a:gd name="connsiteX87-22869" fmla="*/ 11142318 w 12641071"/>
              <a:gd name="connsiteY87-22870" fmla="*/ 3276914 h 5795240"/>
              <a:gd name="connsiteX88-22871" fmla="*/ 11215952 w 12641071"/>
              <a:gd name="connsiteY88-22872" fmla="*/ 3280632 h 5795240"/>
              <a:gd name="connsiteX89-22873" fmla="*/ 11213133 w 12641071"/>
              <a:gd name="connsiteY89-22874" fmla="*/ 3281062 h 5795240"/>
              <a:gd name="connsiteX90-22875" fmla="*/ 11116921 w 12641071"/>
              <a:gd name="connsiteY90-22876" fmla="*/ 3285921 h 5795240"/>
              <a:gd name="connsiteX91-22877" fmla="*/ 11050507 w 12641071"/>
              <a:gd name="connsiteY91-22878" fmla="*/ 3289274 h 5795240"/>
              <a:gd name="connsiteX92-22879" fmla="*/ 11006292 w 12641071"/>
              <a:gd name="connsiteY92-22880" fmla="*/ 3287041 h 5795240"/>
              <a:gd name="connsiteX93-22881" fmla="*/ 10937101 w 12641071"/>
              <a:gd name="connsiteY93-22882" fmla="*/ 3297601 h 5795240"/>
              <a:gd name="connsiteX94-22883" fmla="*/ 10144740 w 12641071"/>
              <a:gd name="connsiteY94-22884" fmla="*/ 4089962 h 5795240"/>
              <a:gd name="connsiteX95-22885" fmla="*/ 10130374 w 12641071"/>
              <a:gd name="connsiteY95-22886" fmla="*/ 4184101 h 5795240"/>
              <a:gd name="connsiteX96-22887" fmla="*/ 10130375 w 12641071"/>
              <a:gd name="connsiteY96-22888" fmla="*/ 4184103 h 5795240"/>
              <a:gd name="connsiteX97-22889" fmla="*/ 10130656 w 12641071"/>
              <a:gd name="connsiteY97-22890" fmla="*/ 4185950 h 5795240"/>
              <a:gd name="connsiteX98-22891" fmla="*/ 10138194 w 12641071"/>
              <a:gd name="connsiteY98-22892" fmla="*/ 4335228 h 5795240"/>
              <a:gd name="connsiteX99-22893" fmla="*/ 10137710 w 12641071"/>
              <a:gd name="connsiteY99-22894" fmla="*/ 4344822 h 5795240"/>
              <a:gd name="connsiteX100-22895" fmla="*/ 10133555 w 12641071"/>
              <a:gd name="connsiteY100-22896" fmla="*/ 4427096 h 5795240"/>
              <a:gd name="connsiteX101-22897" fmla="*/ 10129312 w 12641071"/>
              <a:gd name="connsiteY101-22898" fmla="*/ 4399289 h 5795240"/>
              <a:gd name="connsiteX102-22899" fmla="*/ 10126797 w 12641071"/>
              <a:gd name="connsiteY102-22900" fmla="*/ 4349498 h 5795240"/>
              <a:gd name="connsiteX103-22901" fmla="*/ 10126796 w 12641071"/>
              <a:gd name="connsiteY103-22902" fmla="*/ 4349498 h 5795240"/>
              <a:gd name="connsiteX104-22903" fmla="*/ 10129311 w 12641071"/>
              <a:gd name="connsiteY104-22904" fmla="*/ 4399289 h 5795240"/>
              <a:gd name="connsiteX105-22905" fmla="*/ 10133554 w 12641071"/>
              <a:gd name="connsiteY105-22906" fmla="*/ 4427096 h 5795240"/>
              <a:gd name="connsiteX106-22907" fmla="*/ 10130656 w 12641071"/>
              <a:gd name="connsiteY106-22908" fmla="*/ 4484506 h 5795240"/>
              <a:gd name="connsiteX107-22909" fmla="*/ 8678182 w 12641071"/>
              <a:gd name="connsiteY107-22910" fmla="*/ 5795240 h 5795240"/>
              <a:gd name="connsiteX108-22911" fmla="*/ 7467518 w 12641071"/>
              <a:gd name="connsiteY108-22912" fmla="*/ 5151535 h 5795240"/>
              <a:gd name="connsiteX109-22913" fmla="*/ 7419945 w 12641071"/>
              <a:gd name="connsiteY109-22914" fmla="*/ 5073228 h 5795240"/>
              <a:gd name="connsiteX110-22915" fmla="*/ 7394386 w 12641071"/>
              <a:gd name="connsiteY110-22916" fmla="*/ 5031156 h 5795240"/>
              <a:gd name="connsiteX111-22917" fmla="*/ 7367299 w 12641071"/>
              <a:gd name="connsiteY111-22918" fmla="*/ 4974928 h 5795240"/>
              <a:gd name="connsiteX112-22919" fmla="*/ 7332905 w 12641071"/>
              <a:gd name="connsiteY112-22920" fmla="*/ 4903531 h 5795240"/>
              <a:gd name="connsiteX113-22921" fmla="*/ 7320958 w 12641071"/>
              <a:gd name="connsiteY113-22922" fmla="*/ 4870887 h 5795240"/>
              <a:gd name="connsiteX114-22923" fmla="*/ 7322174 w 12641071"/>
              <a:gd name="connsiteY114-22924" fmla="*/ 4872361 h 5795240"/>
              <a:gd name="connsiteX115-22925" fmla="*/ 7362630 w 12641071"/>
              <a:gd name="connsiteY115-22926" fmla="*/ 4938954 h 5795240"/>
              <a:gd name="connsiteX116-22927" fmla="*/ 7380779 w 12641071"/>
              <a:gd name="connsiteY116-22928" fmla="*/ 4976628 h 5795240"/>
              <a:gd name="connsiteX117-22929" fmla="*/ 7391210 w 12641071"/>
              <a:gd name="connsiteY117-22930" fmla="*/ 4977944 h 5795240"/>
              <a:gd name="connsiteX118-22931" fmla="*/ 7380780 w 12641071"/>
              <a:gd name="connsiteY118-22932" fmla="*/ 4976628 h 5795240"/>
              <a:gd name="connsiteX119-22933" fmla="*/ 7362631 w 12641071"/>
              <a:gd name="connsiteY119-22934" fmla="*/ 4938954 h 5795240"/>
              <a:gd name="connsiteX120-22935" fmla="*/ 7322175 w 12641071"/>
              <a:gd name="connsiteY120-22936" fmla="*/ 4872361 h 5795240"/>
              <a:gd name="connsiteX121-22937" fmla="*/ 7320959 w 12641071"/>
              <a:gd name="connsiteY121-22938" fmla="*/ 4870887 h 5795240"/>
              <a:gd name="connsiteX122-22939" fmla="*/ 7283811 w 12641071"/>
              <a:gd name="connsiteY122-22940" fmla="*/ 4769391 h 5795240"/>
              <a:gd name="connsiteX123-22941" fmla="*/ 7272112 w 12641071"/>
              <a:gd name="connsiteY123-22942" fmla="*/ 4718630 h 5795240"/>
              <a:gd name="connsiteX124-22943" fmla="*/ 7272111 w 12641071"/>
              <a:gd name="connsiteY124-22944" fmla="*/ 4718630 h 5795240"/>
              <a:gd name="connsiteX125-22945" fmla="*/ 7283810 w 12641071"/>
              <a:gd name="connsiteY125-22946" fmla="*/ 4769391 h 5795240"/>
              <a:gd name="connsiteX126-22947" fmla="*/ 7320958 w 12641071"/>
              <a:gd name="connsiteY126-22948" fmla="*/ 4870887 h 5795240"/>
              <a:gd name="connsiteX127-22949" fmla="*/ 7223551 w 12641071"/>
              <a:gd name="connsiteY127-22950" fmla="*/ 4752829 h 5795240"/>
              <a:gd name="connsiteX128-22951" fmla="*/ 6652445 w 12641071"/>
              <a:gd name="connsiteY128-22952" fmla="*/ 4516269 h 5795240"/>
              <a:gd name="connsiteX129-22953" fmla="*/ 6200873 w 12641071"/>
              <a:gd name="connsiteY129-22954" fmla="*/ 4654206 h 5795240"/>
              <a:gd name="connsiteX130-22955" fmla="*/ 6088813 w 12641071"/>
              <a:gd name="connsiteY130-22956" fmla="*/ 4746663 h 5795240"/>
              <a:gd name="connsiteX131-22957" fmla="*/ 6043019 w 12641071"/>
              <a:gd name="connsiteY131-22958" fmla="*/ 4807902 h 5795240"/>
              <a:gd name="connsiteX132-22959" fmla="*/ 6043021 w 12641071"/>
              <a:gd name="connsiteY132-22960" fmla="*/ 4807902 h 5795240"/>
              <a:gd name="connsiteX133-22961" fmla="*/ 6023271 w 12641071"/>
              <a:gd name="connsiteY133-22962" fmla="*/ 4834312 h 5795240"/>
              <a:gd name="connsiteX134-22963" fmla="*/ 5970678 w 12641071"/>
              <a:gd name="connsiteY134-22964" fmla="*/ 4892181 h 5795240"/>
              <a:gd name="connsiteX135-22965" fmla="*/ 5982717 w 12641071"/>
              <a:gd name="connsiteY135-22966" fmla="*/ 4872361 h 5795240"/>
              <a:gd name="connsiteX136-22967" fmla="*/ 5970675 w 12641071"/>
              <a:gd name="connsiteY136-22968" fmla="*/ 4892181 h 5795240"/>
              <a:gd name="connsiteX137-22969" fmla="*/ 5935320 w 12641071"/>
              <a:gd name="connsiteY137-22970" fmla="*/ 4931081 h 5795240"/>
              <a:gd name="connsiteX138-22971" fmla="*/ 4971763 w 12641071"/>
              <a:gd name="connsiteY138-22972" fmla="*/ 5330200 h 5795240"/>
              <a:gd name="connsiteX139-22973" fmla="*/ 3716172 w 12641071"/>
              <a:gd name="connsiteY139-22974" fmla="*/ 4497938 h 5795240"/>
              <a:gd name="connsiteX140-22975" fmla="*/ 3710773 w 12641071"/>
              <a:gd name="connsiteY140-22976" fmla="*/ 4483182 h 5795240"/>
              <a:gd name="connsiteX141-22977" fmla="*/ 3710773 w 12641071"/>
              <a:gd name="connsiteY141-22978" fmla="*/ 4483181 h 5795240"/>
              <a:gd name="connsiteX142-22979" fmla="*/ 3674984 w 12641071"/>
              <a:gd name="connsiteY142-22980" fmla="*/ 4385402 h 5795240"/>
              <a:gd name="connsiteX143-22981" fmla="*/ 3670349 w 12641071"/>
              <a:gd name="connsiteY143-22982" fmla="*/ 4372742 h 5795240"/>
              <a:gd name="connsiteX144-22983" fmla="*/ 3659438 w 12641071"/>
              <a:gd name="connsiteY144-22984" fmla="*/ 4330309 h 5795240"/>
              <a:gd name="connsiteX145-22985" fmla="*/ 3672084 w 12641071"/>
              <a:gd name="connsiteY145-22986" fmla="*/ 4353606 h 5795240"/>
              <a:gd name="connsiteX146-22987" fmla="*/ 3659440 w 12641071"/>
              <a:gd name="connsiteY146-22988" fmla="*/ 4330309 h 5795240"/>
              <a:gd name="connsiteX147-22989" fmla="*/ 3613217 w 12641071"/>
              <a:gd name="connsiteY147-22990" fmla="*/ 4245153 h 5795240"/>
              <a:gd name="connsiteX148-22991" fmla="*/ 3083792 w 12641071"/>
              <a:gd name="connsiteY148-22992" fmla="*/ 3963660 h 5795240"/>
              <a:gd name="connsiteX149-22993" fmla="*/ 2835272 w 12641071"/>
              <a:gd name="connsiteY149-22994" fmla="*/ 4013833 h 5795240"/>
              <a:gd name="connsiteX150-22995" fmla="*/ 2820214 w 12641071"/>
              <a:gd name="connsiteY150-22996" fmla="*/ 4022007 h 5795240"/>
              <a:gd name="connsiteX151-22997" fmla="*/ 2820212 w 12641071"/>
              <a:gd name="connsiteY151-22998" fmla="*/ 4022008 h 5795240"/>
              <a:gd name="connsiteX152-22999" fmla="*/ 2820206 w 12641071"/>
              <a:gd name="connsiteY152-23000" fmla="*/ 4022011 h 5795240"/>
              <a:gd name="connsiteX153-23001" fmla="*/ 2813481 w 12641071"/>
              <a:gd name="connsiteY153-23002" fmla="*/ 4027041 h 5795240"/>
              <a:gd name="connsiteX154-23003" fmla="*/ 2762875 w 12641071"/>
              <a:gd name="connsiteY154-23004" fmla="*/ 4057784 h 5795240"/>
              <a:gd name="connsiteX155-23005" fmla="*/ 2762878 w 12641071"/>
              <a:gd name="connsiteY155-23006" fmla="*/ 4057784 h 5795240"/>
              <a:gd name="connsiteX156-23007" fmla="*/ 2694694 w 12641071"/>
              <a:gd name="connsiteY156-23008" fmla="*/ 4099208 h 5795240"/>
              <a:gd name="connsiteX157-23009" fmla="*/ 2726822 w 12641071"/>
              <a:gd name="connsiteY157-23010" fmla="*/ 4072700 h 5795240"/>
              <a:gd name="connsiteX158-23011" fmla="*/ 2757719 w 12641071"/>
              <a:gd name="connsiteY158-23012" fmla="*/ 4055929 h 5795240"/>
              <a:gd name="connsiteX159-23013" fmla="*/ 2757718 w 12641071"/>
              <a:gd name="connsiteY159-23014" fmla="*/ 4055928 h 5795240"/>
              <a:gd name="connsiteX160-23015" fmla="*/ 2726820 w 12641071"/>
              <a:gd name="connsiteY160-23016" fmla="*/ 4072700 h 5795240"/>
              <a:gd name="connsiteX161-23017" fmla="*/ 2694692 w 12641071"/>
              <a:gd name="connsiteY161-23018" fmla="*/ 4099208 h 5795240"/>
              <a:gd name="connsiteX162-23019" fmla="*/ 2664698 w 12641071"/>
              <a:gd name="connsiteY162-23020" fmla="*/ 4117431 h 5795240"/>
              <a:gd name="connsiteX163-23021" fmla="*/ 1804544 w 12641071"/>
              <a:gd name="connsiteY163-23022" fmla="*/ 4335229 h 5795240"/>
              <a:gd name="connsiteX164-23023" fmla="*/ 0 w 12641071"/>
              <a:gd name="connsiteY164-23024" fmla="*/ 2530685 h 5795240"/>
              <a:gd name="connsiteX165-23025" fmla="*/ 1804544 w 12641071"/>
              <a:gd name="connsiteY165-23026" fmla="*/ 726143 h 5795240"/>
              <a:gd name="connsiteX166-23027" fmla="*/ 3080549 w 12641071"/>
              <a:gd name="connsiteY166-23028" fmla="*/ 1254682 h 5795240"/>
              <a:gd name="connsiteX167-23029" fmla="*/ 3268676 w 12641071"/>
              <a:gd name="connsiteY167-23030" fmla="*/ 1461167 h 5795240"/>
              <a:gd name="connsiteX168-23031" fmla="*/ 3565826 w 12641071"/>
              <a:gd name="connsiteY168-23032" fmla="*/ 1551935 h 5795240"/>
              <a:gd name="connsiteX169-23033" fmla="*/ 4086504 w 12641071"/>
              <a:gd name="connsiteY169-23034" fmla="*/ 1127574 h 5795240"/>
              <a:gd name="connsiteX170-23035" fmla="*/ 4103078 w 12641071"/>
              <a:gd name="connsiteY170-23036" fmla="*/ 1004204 h 5795240"/>
              <a:gd name="connsiteX171-23037" fmla="*/ 5215874 w 12641071"/>
              <a:gd name="connsiteY171-23038" fmla="*/ 0 h 5795240"/>
              <a:gd name="connsiteX0-23039" fmla="*/ 5964869 w 12641071"/>
              <a:gd name="connsiteY0-23040" fmla="*/ 4795171 h 5795240"/>
              <a:gd name="connsiteX1-23041" fmla="*/ 6019264 w 12641071"/>
              <a:gd name="connsiteY1-23042" fmla="*/ 4804905 h 5795240"/>
              <a:gd name="connsiteX2-23043" fmla="*/ 6036570 w 12641071"/>
              <a:gd name="connsiteY2-23044" fmla="*/ 4807089 h 5795240"/>
              <a:gd name="connsiteX3-23045" fmla="*/ 6019265 w 12641071"/>
              <a:gd name="connsiteY3-23046" fmla="*/ 4804905 h 5795240"/>
              <a:gd name="connsiteX4-23047" fmla="*/ 5964869 w 12641071"/>
              <a:gd name="connsiteY4-23048" fmla="*/ 4795171 h 5795240"/>
              <a:gd name="connsiteX5-23049" fmla="*/ 3682364 w 12641071"/>
              <a:gd name="connsiteY5-23050" fmla="*/ 4386723 h 5795240"/>
              <a:gd name="connsiteX6-23051" fmla="*/ 3772428 w 12641071"/>
              <a:gd name="connsiteY6-23052" fmla="*/ 4402840 h 5795240"/>
              <a:gd name="connsiteX7-23053" fmla="*/ 3772428 w 12641071"/>
              <a:gd name="connsiteY7-23054" fmla="*/ 4402840 h 5795240"/>
              <a:gd name="connsiteX8-23055" fmla="*/ 3682364 w 12641071"/>
              <a:gd name="connsiteY8-23056" fmla="*/ 4386723 h 5795240"/>
              <a:gd name="connsiteX9-23057" fmla="*/ 5215874 w 12641071"/>
              <a:gd name="connsiteY9-23058" fmla="*/ 0 h 5795240"/>
              <a:gd name="connsiteX10-23059" fmla="*/ 5927386 w 12641071"/>
              <a:gd name="connsiteY10-23060" fmla="*/ 255427 h 5795240"/>
              <a:gd name="connsiteX11-23061" fmla="*/ 6105193 w 12641071"/>
              <a:gd name="connsiteY11-23062" fmla="*/ 442067 h 5795240"/>
              <a:gd name="connsiteX12-23063" fmla="*/ 6105193 w 12641071"/>
              <a:gd name="connsiteY12-23064" fmla="*/ 442069 h 5795240"/>
              <a:gd name="connsiteX13-23065" fmla="*/ 6141460 w 12641071"/>
              <a:gd name="connsiteY13-23066" fmla="*/ 475027 h 5795240"/>
              <a:gd name="connsiteX14-23067" fmla="*/ 6788665 w 12641071"/>
              <a:gd name="connsiteY14-23068" fmla="*/ 707369 h 5795240"/>
              <a:gd name="connsiteX15-23069" fmla="*/ 7184710 w 12641071"/>
              <a:gd name="connsiteY15-23070" fmla="*/ 627411 h 5795240"/>
              <a:gd name="connsiteX16-23071" fmla="*/ 7264545 w 12641071"/>
              <a:gd name="connsiteY16-23072" fmla="*/ 588952 h 5795240"/>
              <a:gd name="connsiteX17-23073" fmla="*/ 7213686 w 12641071"/>
              <a:gd name="connsiteY17-23074" fmla="*/ 626983 h 5795240"/>
              <a:gd name="connsiteX18-23075" fmla="*/ 7128319 w 12641071"/>
              <a:gd name="connsiteY18-23076" fmla="*/ 705504 h 5795240"/>
              <a:gd name="connsiteX19-23077" fmla="*/ 7083110 w 12641071"/>
              <a:gd name="connsiteY19-23078" fmla="*/ 757072 h 5795240"/>
              <a:gd name="connsiteX20-23079" fmla="*/ 7083111 w 12641071"/>
              <a:gd name="connsiteY20-23080" fmla="*/ 757072 h 5795240"/>
              <a:gd name="connsiteX21-23081" fmla="*/ 7128319 w 12641071"/>
              <a:gd name="connsiteY21-23082" fmla="*/ 705506 h 5795240"/>
              <a:gd name="connsiteX22-23083" fmla="*/ 7213686 w 12641071"/>
              <a:gd name="connsiteY22-23084" fmla="*/ 626984 h 5795240"/>
              <a:gd name="connsiteX23-23085" fmla="*/ 7264545 w 12641071"/>
              <a:gd name="connsiteY23-23086" fmla="*/ 588953 h 5795240"/>
              <a:gd name="connsiteX24-23087" fmla="*/ 7273651 w 12641071"/>
              <a:gd name="connsiteY24-23088" fmla="*/ 584566 h 5795240"/>
              <a:gd name="connsiteX25-23089" fmla="*/ 7314851 w 12641071"/>
              <a:gd name="connsiteY25-23090" fmla="*/ 559537 h 5795240"/>
              <a:gd name="connsiteX26-23091" fmla="*/ 7354131 w 12641071"/>
              <a:gd name="connsiteY26-23092" fmla="*/ 565467 h 5795240"/>
              <a:gd name="connsiteX27-23093" fmla="*/ 7429608 w 12641071"/>
              <a:gd name="connsiteY27-23094" fmla="*/ 586051 h 5795240"/>
              <a:gd name="connsiteX28-23095" fmla="*/ 7429611 w 12641071"/>
              <a:gd name="connsiteY28-23096" fmla="*/ 586050 h 5795240"/>
              <a:gd name="connsiteX29-23097" fmla="*/ 7354132 w 12641071"/>
              <a:gd name="connsiteY29-23098" fmla="*/ 565465 h 5795240"/>
              <a:gd name="connsiteX30-23099" fmla="*/ 7314853 w 12641071"/>
              <a:gd name="connsiteY30-23100" fmla="*/ 559536 h 5795240"/>
              <a:gd name="connsiteX31-23101" fmla="*/ 7314851 w 12641071"/>
              <a:gd name="connsiteY31-23102" fmla="*/ 559537 h 5795240"/>
              <a:gd name="connsiteX32-23103" fmla="*/ 7314849 w 12641071"/>
              <a:gd name="connsiteY32-23104" fmla="*/ 559537 h 5795240"/>
              <a:gd name="connsiteX33-23105" fmla="*/ 7273651 w 12641071"/>
              <a:gd name="connsiteY33-23106" fmla="*/ 584565 h 5795240"/>
              <a:gd name="connsiteX34-23107" fmla="*/ 7264545 w 12641071"/>
              <a:gd name="connsiteY34-23108" fmla="*/ 588952 h 5795240"/>
              <a:gd name="connsiteX35-23109" fmla="*/ 7296407 w 12641071"/>
              <a:gd name="connsiteY35-23110" fmla="*/ 565126 h 5795240"/>
              <a:gd name="connsiteX36-23111" fmla="*/ 7307447 w 12641071"/>
              <a:gd name="connsiteY36-23112" fmla="*/ 558419 h 5795240"/>
              <a:gd name="connsiteX37-23113" fmla="*/ 7307450 w 12641071"/>
              <a:gd name="connsiteY37-23114" fmla="*/ 558419 h 5795240"/>
              <a:gd name="connsiteX38-23115" fmla="*/ 7385004 w 12641071"/>
              <a:gd name="connsiteY38-23116" fmla="*/ 511303 h 5795240"/>
              <a:gd name="connsiteX39-23117" fmla="*/ 7391626 w 12641071"/>
              <a:gd name="connsiteY39-23118" fmla="*/ 508114 h 5795240"/>
              <a:gd name="connsiteX40-23119" fmla="*/ 7391631 w 12641071"/>
              <a:gd name="connsiteY40-23120" fmla="*/ 508110 h 5795240"/>
              <a:gd name="connsiteX41-23121" fmla="*/ 7478934 w 12641071"/>
              <a:gd name="connsiteY41-23122" fmla="*/ 466053 h 5795240"/>
              <a:gd name="connsiteX42-23123" fmla="*/ 7897193 w 12641071"/>
              <a:gd name="connsiteY42-23124" fmla="*/ 381611 h 5795240"/>
              <a:gd name="connsiteX43-23125" fmla="*/ 8788216 w 12641071"/>
              <a:gd name="connsiteY43-23126" fmla="*/ 855364 h 5795240"/>
              <a:gd name="connsiteX44-23127" fmla="*/ 8832362 w 12641071"/>
              <a:gd name="connsiteY44-23128" fmla="*/ 928030 h 5795240"/>
              <a:gd name="connsiteX45-23129" fmla="*/ 8832362 w 12641071"/>
              <a:gd name="connsiteY45-23130" fmla="*/ 928033 h 5795240"/>
              <a:gd name="connsiteX46-23131" fmla="*/ 8842040 w 12641071"/>
              <a:gd name="connsiteY46-23132" fmla="*/ 943961 h 5795240"/>
              <a:gd name="connsiteX47-23133" fmla="*/ 8856144 w 12641071"/>
              <a:gd name="connsiteY47-23134" fmla="*/ 973241 h 5795240"/>
              <a:gd name="connsiteX48-23135" fmla="*/ 8856145 w 12641071"/>
              <a:gd name="connsiteY48-23136" fmla="*/ 973241 h 5795240"/>
              <a:gd name="connsiteX49-23137" fmla="*/ 8878117 w 12641071"/>
              <a:gd name="connsiteY49-23138" fmla="*/ 1018851 h 5795240"/>
              <a:gd name="connsiteX50-23139" fmla="*/ 8877719 w 12641071"/>
              <a:gd name="connsiteY50-23140" fmla="*/ 1018369 h 5795240"/>
              <a:gd name="connsiteX51-23141" fmla="*/ 8853250 w 12641071"/>
              <a:gd name="connsiteY51-23142" fmla="*/ 973288 h 5795240"/>
              <a:gd name="connsiteX52-23143" fmla="*/ 8853249 w 12641071"/>
              <a:gd name="connsiteY52-23144" fmla="*/ 973288 h 5795240"/>
              <a:gd name="connsiteX53-23145" fmla="*/ 8853248 w 12641071"/>
              <a:gd name="connsiteY53-23146" fmla="*/ 973287 h 5795240"/>
              <a:gd name="connsiteX54-23147" fmla="*/ 8849677 w 12641071"/>
              <a:gd name="connsiteY54-23148" fmla="*/ 973341 h 5795240"/>
              <a:gd name="connsiteX55-23149" fmla="*/ 8641543 w 12641071"/>
              <a:gd name="connsiteY55-23150" fmla="*/ 916577 h 5795240"/>
              <a:gd name="connsiteX56-23151" fmla="*/ 8641545 w 12641071"/>
              <a:gd name="connsiteY56-23152" fmla="*/ 916580 h 5795240"/>
              <a:gd name="connsiteX57-23153" fmla="*/ 8849676 w 12641071"/>
              <a:gd name="connsiteY57-23154" fmla="*/ 973343 h 5795240"/>
              <a:gd name="connsiteX58-23155" fmla="*/ 8853248 w 12641071"/>
              <a:gd name="connsiteY58-23156" fmla="*/ 973288 h 5795240"/>
              <a:gd name="connsiteX59-23157" fmla="*/ 8877719 w 12641071"/>
              <a:gd name="connsiteY59-23158" fmla="*/ 1018371 h 5795240"/>
              <a:gd name="connsiteX60-23159" fmla="*/ 8878116 w 12641071"/>
              <a:gd name="connsiteY60-23160" fmla="*/ 1018851 h 5795240"/>
              <a:gd name="connsiteX61-23161" fmla="*/ 8887288 w 12641071"/>
              <a:gd name="connsiteY61-23162" fmla="*/ 1037892 h 5795240"/>
              <a:gd name="connsiteX62-23163" fmla="*/ 8949899 w 12641071"/>
              <a:gd name="connsiteY62-23164" fmla="*/ 1239592 h 5795240"/>
              <a:gd name="connsiteX63-23165" fmla="*/ 8968437 w 12641071"/>
              <a:gd name="connsiteY63-23166" fmla="*/ 1423482 h 5795240"/>
              <a:gd name="connsiteX64-23167" fmla="*/ 8949899 w 12641071"/>
              <a:gd name="connsiteY64-23168" fmla="*/ 1239591 h 5795240"/>
              <a:gd name="connsiteX65-23169" fmla="*/ 8887288 w 12641071"/>
              <a:gd name="connsiteY65-23170" fmla="*/ 1037890 h 5795240"/>
              <a:gd name="connsiteX66-23171" fmla="*/ 8878116 w 12641071"/>
              <a:gd name="connsiteY66-23172" fmla="*/ 1018851 h 5795240"/>
              <a:gd name="connsiteX67-23173" fmla="*/ 8931285 w 12641071"/>
              <a:gd name="connsiteY67-23174" fmla="*/ 1083292 h 5795240"/>
              <a:gd name="connsiteX68-23175" fmla="*/ 9241478 w 12641071"/>
              <a:gd name="connsiteY68-23176" fmla="*/ 1211778 h 5795240"/>
              <a:gd name="connsiteX69-23177" fmla="*/ 9605238 w 12641071"/>
              <a:gd name="connsiteY69-23178" fmla="*/ 1018369 h 5795240"/>
              <a:gd name="connsiteX70-23179" fmla="*/ 9636247 w 12641071"/>
              <a:gd name="connsiteY70-23180" fmla="*/ 961241 h 5795240"/>
              <a:gd name="connsiteX71-23181" fmla="*/ 9641995 w 12641071"/>
              <a:gd name="connsiteY71-23182" fmla="*/ 961152 h 5795240"/>
              <a:gd name="connsiteX72-23183" fmla="*/ 9584939 w 12641071"/>
              <a:gd name="connsiteY72-23184" fmla="*/ 1079594 h 5795240"/>
              <a:gd name="connsiteX73-23185" fmla="*/ 9546257 w 12641071"/>
              <a:gd name="connsiteY73-23186" fmla="*/ 1204206 h 5795240"/>
              <a:gd name="connsiteX74-23187" fmla="*/ 9584939 w 12641071"/>
              <a:gd name="connsiteY74-23188" fmla="*/ 1079596 h 5795240"/>
              <a:gd name="connsiteX75-23189" fmla="*/ 9641995 w 12641071"/>
              <a:gd name="connsiteY75-23190" fmla="*/ 961153 h 5795240"/>
              <a:gd name="connsiteX76-23191" fmla="*/ 9653069 w 12641071"/>
              <a:gd name="connsiteY76-23192" fmla="*/ 960983 h 5795240"/>
              <a:gd name="connsiteX77-23193" fmla="*/ 9801564 w 12641071"/>
              <a:gd name="connsiteY77-23194" fmla="*/ 1196828 h 5795240"/>
              <a:gd name="connsiteX78-23195" fmla="*/ 9801566 w 12641071"/>
              <a:gd name="connsiteY78-23196" fmla="*/ 1196828 h 5795240"/>
              <a:gd name="connsiteX79-23197" fmla="*/ 9653070 w 12641071"/>
              <a:gd name="connsiteY79-23198" fmla="*/ 960982 h 5795240"/>
              <a:gd name="connsiteX80-23199" fmla="*/ 9641996 w 12641071"/>
              <a:gd name="connsiteY80-23200" fmla="*/ 961152 h 5795240"/>
              <a:gd name="connsiteX81-23201" fmla="*/ 9651917 w 12641071"/>
              <a:gd name="connsiteY81-23202" fmla="*/ 940556 h 5795240"/>
              <a:gd name="connsiteX82-23203" fmla="*/ 11050508 w 12641071"/>
              <a:gd name="connsiteY82-23204" fmla="*/ 108150 h 5795240"/>
              <a:gd name="connsiteX83-23205" fmla="*/ 12641071 w 12641071"/>
              <a:gd name="connsiteY83-23206" fmla="*/ 1698711 h 5795240"/>
              <a:gd name="connsiteX84-23207" fmla="*/ 11371062 w 12641071"/>
              <a:gd name="connsiteY84-23208" fmla="*/ 3256960 h 5795240"/>
              <a:gd name="connsiteX85-23209" fmla="*/ 11215953 w 12641071"/>
              <a:gd name="connsiteY85-23210" fmla="*/ 3280632 h 5795240"/>
              <a:gd name="connsiteX86-23211" fmla="*/ 11142318 w 12641071"/>
              <a:gd name="connsiteY86-23212" fmla="*/ 3276914 h 5795240"/>
              <a:gd name="connsiteX87-23213" fmla="*/ 11215952 w 12641071"/>
              <a:gd name="connsiteY87-23214" fmla="*/ 3280632 h 5795240"/>
              <a:gd name="connsiteX88-23215" fmla="*/ 11213133 w 12641071"/>
              <a:gd name="connsiteY88-23216" fmla="*/ 3281062 h 5795240"/>
              <a:gd name="connsiteX89-23217" fmla="*/ 11116921 w 12641071"/>
              <a:gd name="connsiteY89-23218" fmla="*/ 3285921 h 5795240"/>
              <a:gd name="connsiteX90-23219" fmla="*/ 11050507 w 12641071"/>
              <a:gd name="connsiteY90-23220" fmla="*/ 3289274 h 5795240"/>
              <a:gd name="connsiteX91-23221" fmla="*/ 11006292 w 12641071"/>
              <a:gd name="connsiteY91-23222" fmla="*/ 3287041 h 5795240"/>
              <a:gd name="connsiteX92-23223" fmla="*/ 10937101 w 12641071"/>
              <a:gd name="connsiteY92-23224" fmla="*/ 3297601 h 5795240"/>
              <a:gd name="connsiteX93-23225" fmla="*/ 10144740 w 12641071"/>
              <a:gd name="connsiteY93-23226" fmla="*/ 4089962 h 5795240"/>
              <a:gd name="connsiteX94-23227" fmla="*/ 10130374 w 12641071"/>
              <a:gd name="connsiteY94-23228" fmla="*/ 4184101 h 5795240"/>
              <a:gd name="connsiteX95-23229" fmla="*/ 10130375 w 12641071"/>
              <a:gd name="connsiteY95-23230" fmla="*/ 4184103 h 5795240"/>
              <a:gd name="connsiteX96-23231" fmla="*/ 10130656 w 12641071"/>
              <a:gd name="connsiteY96-23232" fmla="*/ 4185950 h 5795240"/>
              <a:gd name="connsiteX97-23233" fmla="*/ 10138194 w 12641071"/>
              <a:gd name="connsiteY97-23234" fmla="*/ 4335228 h 5795240"/>
              <a:gd name="connsiteX98-23235" fmla="*/ 10137710 w 12641071"/>
              <a:gd name="connsiteY98-23236" fmla="*/ 4344822 h 5795240"/>
              <a:gd name="connsiteX99-23237" fmla="*/ 10133555 w 12641071"/>
              <a:gd name="connsiteY99-23238" fmla="*/ 4427096 h 5795240"/>
              <a:gd name="connsiteX100-23239" fmla="*/ 10129312 w 12641071"/>
              <a:gd name="connsiteY100-23240" fmla="*/ 4399289 h 5795240"/>
              <a:gd name="connsiteX101-23241" fmla="*/ 10126797 w 12641071"/>
              <a:gd name="connsiteY101-23242" fmla="*/ 4349498 h 5795240"/>
              <a:gd name="connsiteX102-23243" fmla="*/ 10126796 w 12641071"/>
              <a:gd name="connsiteY102-23244" fmla="*/ 4349498 h 5795240"/>
              <a:gd name="connsiteX103-23245" fmla="*/ 10129311 w 12641071"/>
              <a:gd name="connsiteY103-23246" fmla="*/ 4399289 h 5795240"/>
              <a:gd name="connsiteX104-23247" fmla="*/ 10133554 w 12641071"/>
              <a:gd name="connsiteY104-23248" fmla="*/ 4427096 h 5795240"/>
              <a:gd name="connsiteX105-23249" fmla="*/ 10130656 w 12641071"/>
              <a:gd name="connsiteY105-23250" fmla="*/ 4484506 h 5795240"/>
              <a:gd name="connsiteX106-23251" fmla="*/ 8678182 w 12641071"/>
              <a:gd name="connsiteY106-23252" fmla="*/ 5795240 h 5795240"/>
              <a:gd name="connsiteX107-23253" fmla="*/ 7467518 w 12641071"/>
              <a:gd name="connsiteY107-23254" fmla="*/ 5151535 h 5795240"/>
              <a:gd name="connsiteX108-23255" fmla="*/ 7419945 w 12641071"/>
              <a:gd name="connsiteY108-23256" fmla="*/ 5073228 h 5795240"/>
              <a:gd name="connsiteX109-23257" fmla="*/ 7394386 w 12641071"/>
              <a:gd name="connsiteY109-23258" fmla="*/ 5031156 h 5795240"/>
              <a:gd name="connsiteX110-23259" fmla="*/ 7367299 w 12641071"/>
              <a:gd name="connsiteY110-23260" fmla="*/ 4974928 h 5795240"/>
              <a:gd name="connsiteX111-23261" fmla="*/ 7332905 w 12641071"/>
              <a:gd name="connsiteY111-23262" fmla="*/ 4903531 h 5795240"/>
              <a:gd name="connsiteX112-23263" fmla="*/ 7320958 w 12641071"/>
              <a:gd name="connsiteY112-23264" fmla="*/ 4870887 h 5795240"/>
              <a:gd name="connsiteX113-23265" fmla="*/ 7322174 w 12641071"/>
              <a:gd name="connsiteY113-23266" fmla="*/ 4872361 h 5795240"/>
              <a:gd name="connsiteX114-23267" fmla="*/ 7362630 w 12641071"/>
              <a:gd name="connsiteY114-23268" fmla="*/ 4938954 h 5795240"/>
              <a:gd name="connsiteX115-23269" fmla="*/ 7380779 w 12641071"/>
              <a:gd name="connsiteY115-23270" fmla="*/ 4976628 h 5795240"/>
              <a:gd name="connsiteX116-23271" fmla="*/ 7391210 w 12641071"/>
              <a:gd name="connsiteY116-23272" fmla="*/ 4977944 h 5795240"/>
              <a:gd name="connsiteX117-23273" fmla="*/ 7380780 w 12641071"/>
              <a:gd name="connsiteY117-23274" fmla="*/ 4976628 h 5795240"/>
              <a:gd name="connsiteX118-23275" fmla="*/ 7362631 w 12641071"/>
              <a:gd name="connsiteY118-23276" fmla="*/ 4938954 h 5795240"/>
              <a:gd name="connsiteX119-23277" fmla="*/ 7322175 w 12641071"/>
              <a:gd name="connsiteY119-23278" fmla="*/ 4872361 h 5795240"/>
              <a:gd name="connsiteX120-23279" fmla="*/ 7320959 w 12641071"/>
              <a:gd name="connsiteY120-23280" fmla="*/ 4870887 h 5795240"/>
              <a:gd name="connsiteX121-23281" fmla="*/ 7283811 w 12641071"/>
              <a:gd name="connsiteY121-23282" fmla="*/ 4769391 h 5795240"/>
              <a:gd name="connsiteX122-23283" fmla="*/ 7272112 w 12641071"/>
              <a:gd name="connsiteY122-23284" fmla="*/ 4718630 h 5795240"/>
              <a:gd name="connsiteX123-23285" fmla="*/ 7272111 w 12641071"/>
              <a:gd name="connsiteY123-23286" fmla="*/ 4718630 h 5795240"/>
              <a:gd name="connsiteX124-23287" fmla="*/ 7283810 w 12641071"/>
              <a:gd name="connsiteY124-23288" fmla="*/ 4769391 h 5795240"/>
              <a:gd name="connsiteX125-23289" fmla="*/ 7320958 w 12641071"/>
              <a:gd name="connsiteY125-23290" fmla="*/ 4870887 h 5795240"/>
              <a:gd name="connsiteX126-23291" fmla="*/ 7223551 w 12641071"/>
              <a:gd name="connsiteY126-23292" fmla="*/ 4752829 h 5795240"/>
              <a:gd name="connsiteX127-23293" fmla="*/ 6652445 w 12641071"/>
              <a:gd name="connsiteY127-23294" fmla="*/ 4516269 h 5795240"/>
              <a:gd name="connsiteX128-23295" fmla="*/ 6200873 w 12641071"/>
              <a:gd name="connsiteY128-23296" fmla="*/ 4654206 h 5795240"/>
              <a:gd name="connsiteX129-23297" fmla="*/ 6088813 w 12641071"/>
              <a:gd name="connsiteY129-23298" fmla="*/ 4746663 h 5795240"/>
              <a:gd name="connsiteX130-23299" fmla="*/ 6043019 w 12641071"/>
              <a:gd name="connsiteY130-23300" fmla="*/ 4807902 h 5795240"/>
              <a:gd name="connsiteX131-23301" fmla="*/ 6043021 w 12641071"/>
              <a:gd name="connsiteY131-23302" fmla="*/ 4807902 h 5795240"/>
              <a:gd name="connsiteX132-23303" fmla="*/ 6023271 w 12641071"/>
              <a:gd name="connsiteY132-23304" fmla="*/ 4834312 h 5795240"/>
              <a:gd name="connsiteX133-23305" fmla="*/ 5970678 w 12641071"/>
              <a:gd name="connsiteY133-23306" fmla="*/ 4892181 h 5795240"/>
              <a:gd name="connsiteX134-23307" fmla="*/ 5982717 w 12641071"/>
              <a:gd name="connsiteY134-23308" fmla="*/ 4872361 h 5795240"/>
              <a:gd name="connsiteX135-23309" fmla="*/ 5970675 w 12641071"/>
              <a:gd name="connsiteY135-23310" fmla="*/ 4892181 h 5795240"/>
              <a:gd name="connsiteX136-23311" fmla="*/ 5935320 w 12641071"/>
              <a:gd name="connsiteY136-23312" fmla="*/ 4931081 h 5795240"/>
              <a:gd name="connsiteX137-23313" fmla="*/ 4971763 w 12641071"/>
              <a:gd name="connsiteY137-23314" fmla="*/ 5330200 h 5795240"/>
              <a:gd name="connsiteX138-23315" fmla="*/ 3716172 w 12641071"/>
              <a:gd name="connsiteY138-23316" fmla="*/ 4497938 h 5795240"/>
              <a:gd name="connsiteX139-23317" fmla="*/ 3710773 w 12641071"/>
              <a:gd name="connsiteY139-23318" fmla="*/ 4483182 h 5795240"/>
              <a:gd name="connsiteX140-23319" fmla="*/ 3710773 w 12641071"/>
              <a:gd name="connsiteY140-23320" fmla="*/ 4483181 h 5795240"/>
              <a:gd name="connsiteX141-23321" fmla="*/ 3674984 w 12641071"/>
              <a:gd name="connsiteY141-23322" fmla="*/ 4385402 h 5795240"/>
              <a:gd name="connsiteX142-23323" fmla="*/ 3670349 w 12641071"/>
              <a:gd name="connsiteY142-23324" fmla="*/ 4372742 h 5795240"/>
              <a:gd name="connsiteX143-23325" fmla="*/ 3659438 w 12641071"/>
              <a:gd name="connsiteY143-23326" fmla="*/ 4330309 h 5795240"/>
              <a:gd name="connsiteX144-23327" fmla="*/ 3672084 w 12641071"/>
              <a:gd name="connsiteY144-23328" fmla="*/ 4353606 h 5795240"/>
              <a:gd name="connsiteX145-23329" fmla="*/ 3659440 w 12641071"/>
              <a:gd name="connsiteY145-23330" fmla="*/ 4330309 h 5795240"/>
              <a:gd name="connsiteX146-23331" fmla="*/ 3613217 w 12641071"/>
              <a:gd name="connsiteY146-23332" fmla="*/ 4245153 h 5795240"/>
              <a:gd name="connsiteX147-23333" fmla="*/ 3083792 w 12641071"/>
              <a:gd name="connsiteY147-23334" fmla="*/ 3963660 h 5795240"/>
              <a:gd name="connsiteX148-23335" fmla="*/ 2835272 w 12641071"/>
              <a:gd name="connsiteY148-23336" fmla="*/ 4013833 h 5795240"/>
              <a:gd name="connsiteX149-23337" fmla="*/ 2820214 w 12641071"/>
              <a:gd name="connsiteY149-23338" fmla="*/ 4022007 h 5795240"/>
              <a:gd name="connsiteX150-23339" fmla="*/ 2820212 w 12641071"/>
              <a:gd name="connsiteY150-23340" fmla="*/ 4022008 h 5795240"/>
              <a:gd name="connsiteX151-23341" fmla="*/ 2820206 w 12641071"/>
              <a:gd name="connsiteY151-23342" fmla="*/ 4022011 h 5795240"/>
              <a:gd name="connsiteX152-23343" fmla="*/ 2813481 w 12641071"/>
              <a:gd name="connsiteY152-23344" fmla="*/ 4027041 h 5795240"/>
              <a:gd name="connsiteX153-23345" fmla="*/ 2762875 w 12641071"/>
              <a:gd name="connsiteY153-23346" fmla="*/ 4057784 h 5795240"/>
              <a:gd name="connsiteX154-23347" fmla="*/ 2762878 w 12641071"/>
              <a:gd name="connsiteY154-23348" fmla="*/ 4057784 h 5795240"/>
              <a:gd name="connsiteX155-23349" fmla="*/ 2694694 w 12641071"/>
              <a:gd name="connsiteY155-23350" fmla="*/ 4099208 h 5795240"/>
              <a:gd name="connsiteX156-23351" fmla="*/ 2726822 w 12641071"/>
              <a:gd name="connsiteY156-23352" fmla="*/ 4072700 h 5795240"/>
              <a:gd name="connsiteX157-23353" fmla="*/ 2757719 w 12641071"/>
              <a:gd name="connsiteY157-23354" fmla="*/ 4055929 h 5795240"/>
              <a:gd name="connsiteX158-23355" fmla="*/ 2757718 w 12641071"/>
              <a:gd name="connsiteY158-23356" fmla="*/ 4055928 h 5795240"/>
              <a:gd name="connsiteX159-23357" fmla="*/ 2726820 w 12641071"/>
              <a:gd name="connsiteY159-23358" fmla="*/ 4072700 h 5795240"/>
              <a:gd name="connsiteX160-23359" fmla="*/ 2694692 w 12641071"/>
              <a:gd name="connsiteY160-23360" fmla="*/ 4099208 h 5795240"/>
              <a:gd name="connsiteX161-23361" fmla="*/ 2664698 w 12641071"/>
              <a:gd name="connsiteY161-23362" fmla="*/ 4117431 h 5795240"/>
              <a:gd name="connsiteX162-23363" fmla="*/ 1804544 w 12641071"/>
              <a:gd name="connsiteY162-23364" fmla="*/ 4335229 h 5795240"/>
              <a:gd name="connsiteX163-23365" fmla="*/ 0 w 12641071"/>
              <a:gd name="connsiteY163-23366" fmla="*/ 2530685 h 5795240"/>
              <a:gd name="connsiteX164-23367" fmla="*/ 1804544 w 12641071"/>
              <a:gd name="connsiteY164-23368" fmla="*/ 726143 h 5795240"/>
              <a:gd name="connsiteX165-23369" fmla="*/ 3080549 w 12641071"/>
              <a:gd name="connsiteY165-23370" fmla="*/ 1254682 h 5795240"/>
              <a:gd name="connsiteX166-23371" fmla="*/ 3268676 w 12641071"/>
              <a:gd name="connsiteY166-23372" fmla="*/ 1461167 h 5795240"/>
              <a:gd name="connsiteX167-23373" fmla="*/ 3565826 w 12641071"/>
              <a:gd name="connsiteY167-23374" fmla="*/ 1551935 h 5795240"/>
              <a:gd name="connsiteX168-23375" fmla="*/ 4086504 w 12641071"/>
              <a:gd name="connsiteY168-23376" fmla="*/ 1127574 h 5795240"/>
              <a:gd name="connsiteX169-23377" fmla="*/ 4103078 w 12641071"/>
              <a:gd name="connsiteY169-23378" fmla="*/ 1004204 h 5795240"/>
              <a:gd name="connsiteX170-23379" fmla="*/ 5215874 w 12641071"/>
              <a:gd name="connsiteY170-23380" fmla="*/ 0 h 5795240"/>
              <a:gd name="connsiteX0-23381" fmla="*/ 5964869 w 12641071"/>
              <a:gd name="connsiteY0-23382" fmla="*/ 4795171 h 5795240"/>
              <a:gd name="connsiteX1-23383" fmla="*/ 6019264 w 12641071"/>
              <a:gd name="connsiteY1-23384" fmla="*/ 4804905 h 5795240"/>
              <a:gd name="connsiteX2-23385" fmla="*/ 6036570 w 12641071"/>
              <a:gd name="connsiteY2-23386" fmla="*/ 4807089 h 5795240"/>
              <a:gd name="connsiteX3-23387" fmla="*/ 6019265 w 12641071"/>
              <a:gd name="connsiteY3-23388" fmla="*/ 4804905 h 5795240"/>
              <a:gd name="connsiteX4-23389" fmla="*/ 5964869 w 12641071"/>
              <a:gd name="connsiteY4-23390" fmla="*/ 4795171 h 5795240"/>
              <a:gd name="connsiteX5-23391" fmla="*/ 3682364 w 12641071"/>
              <a:gd name="connsiteY5-23392" fmla="*/ 4386723 h 5795240"/>
              <a:gd name="connsiteX6-23393" fmla="*/ 3772428 w 12641071"/>
              <a:gd name="connsiteY6-23394" fmla="*/ 4402840 h 5795240"/>
              <a:gd name="connsiteX7-23395" fmla="*/ 3772428 w 12641071"/>
              <a:gd name="connsiteY7-23396" fmla="*/ 4402840 h 5795240"/>
              <a:gd name="connsiteX8-23397" fmla="*/ 3682364 w 12641071"/>
              <a:gd name="connsiteY8-23398" fmla="*/ 4386723 h 5795240"/>
              <a:gd name="connsiteX9-23399" fmla="*/ 5215874 w 12641071"/>
              <a:gd name="connsiteY9-23400" fmla="*/ 0 h 5795240"/>
              <a:gd name="connsiteX10-23401" fmla="*/ 5927386 w 12641071"/>
              <a:gd name="connsiteY10-23402" fmla="*/ 255427 h 5795240"/>
              <a:gd name="connsiteX11-23403" fmla="*/ 6105193 w 12641071"/>
              <a:gd name="connsiteY11-23404" fmla="*/ 442067 h 5795240"/>
              <a:gd name="connsiteX12-23405" fmla="*/ 6105193 w 12641071"/>
              <a:gd name="connsiteY12-23406" fmla="*/ 442069 h 5795240"/>
              <a:gd name="connsiteX13-23407" fmla="*/ 6141460 w 12641071"/>
              <a:gd name="connsiteY13-23408" fmla="*/ 475027 h 5795240"/>
              <a:gd name="connsiteX14-23409" fmla="*/ 6788665 w 12641071"/>
              <a:gd name="connsiteY14-23410" fmla="*/ 707369 h 5795240"/>
              <a:gd name="connsiteX15-23411" fmla="*/ 7184710 w 12641071"/>
              <a:gd name="connsiteY15-23412" fmla="*/ 627411 h 5795240"/>
              <a:gd name="connsiteX16-23413" fmla="*/ 7264545 w 12641071"/>
              <a:gd name="connsiteY16-23414" fmla="*/ 588952 h 5795240"/>
              <a:gd name="connsiteX17-23415" fmla="*/ 7213686 w 12641071"/>
              <a:gd name="connsiteY17-23416" fmla="*/ 626983 h 5795240"/>
              <a:gd name="connsiteX18-23417" fmla="*/ 7128319 w 12641071"/>
              <a:gd name="connsiteY18-23418" fmla="*/ 705504 h 5795240"/>
              <a:gd name="connsiteX19-23419" fmla="*/ 7083110 w 12641071"/>
              <a:gd name="connsiteY19-23420" fmla="*/ 757072 h 5795240"/>
              <a:gd name="connsiteX20-23421" fmla="*/ 7128319 w 12641071"/>
              <a:gd name="connsiteY20-23422" fmla="*/ 705506 h 5795240"/>
              <a:gd name="connsiteX21-23423" fmla="*/ 7213686 w 12641071"/>
              <a:gd name="connsiteY21-23424" fmla="*/ 626984 h 5795240"/>
              <a:gd name="connsiteX22-23425" fmla="*/ 7264545 w 12641071"/>
              <a:gd name="connsiteY22-23426" fmla="*/ 588953 h 5795240"/>
              <a:gd name="connsiteX23-23427" fmla="*/ 7273651 w 12641071"/>
              <a:gd name="connsiteY23-23428" fmla="*/ 584566 h 5795240"/>
              <a:gd name="connsiteX24-23429" fmla="*/ 7314851 w 12641071"/>
              <a:gd name="connsiteY24-23430" fmla="*/ 559537 h 5795240"/>
              <a:gd name="connsiteX25-23431" fmla="*/ 7354131 w 12641071"/>
              <a:gd name="connsiteY25-23432" fmla="*/ 565467 h 5795240"/>
              <a:gd name="connsiteX26-23433" fmla="*/ 7429608 w 12641071"/>
              <a:gd name="connsiteY26-23434" fmla="*/ 586051 h 5795240"/>
              <a:gd name="connsiteX27-23435" fmla="*/ 7429611 w 12641071"/>
              <a:gd name="connsiteY27-23436" fmla="*/ 586050 h 5795240"/>
              <a:gd name="connsiteX28-23437" fmla="*/ 7354132 w 12641071"/>
              <a:gd name="connsiteY28-23438" fmla="*/ 565465 h 5795240"/>
              <a:gd name="connsiteX29-23439" fmla="*/ 7314853 w 12641071"/>
              <a:gd name="connsiteY29-23440" fmla="*/ 559536 h 5795240"/>
              <a:gd name="connsiteX30-23441" fmla="*/ 7314851 w 12641071"/>
              <a:gd name="connsiteY30-23442" fmla="*/ 559537 h 5795240"/>
              <a:gd name="connsiteX31-23443" fmla="*/ 7314849 w 12641071"/>
              <a:gd name="connsiteY31-23444" fmla="*/ 559537 h 5795240"/>
              <a:gd name="connsiteX32-23445" fmla="*/ 7273651 w 12641071"/>
              <a:gd name="connsiteY32-23446" fmla="*/ 584565 h 5795240"/>
              <a:gd name="connsiteX33-23447" fmla="*/ 7264545 w 12641071"/>
              <a:gd name="connsiteY33-23448" fmla="*/ 588952 h 5795240"/>
              <a:gd name="connsiteX34-23449" fmla="*/ 7296407 w 12641071"/>
              <a:gd name="connsiteY34-23450" fmla="*/ 565126 h 5795240"/>
              <a:gd name="connsiteX35-23451" fmla="*/ 7307447 w 12641071"/>
              <a:gd name="connsiteY35-23452" fmla="*/ 558419 h 5795240"/>
              <a:gd name="connsiteX36-23453" fmla="*/ 7307450 w 12641071"/>
              <a:gd name="connsiteY36-23454" fmla="*/ 558419 h 5795240"/>
              <a:gd name="connsiteX37-23455" fmla="*/ 7385004 w 12641071"/>
              <a:gd name="connsiteY37-23456" fmla="*/ 511303 h 5795240"/>
              <a:gd name="connsiteX38-23457" fmla="*/ 7391626 w 12641071"/>
              <a:gd name="connsiteY38-23458" fmla="*/ 508114 h 5795240"/>
              <a:gd name="connsiteX39-23459" fmla="*/ 7391631 w 12641071"/>
              <a:gd name="connsiteY39-23460" fmla="*/ 508110 h 5795240"/>
              <a:gd name="connsiteX40-23461" fmla="*/ 7478934 w 12641071"/>
              <a:gd name="connsiteY40-23462" fmla="*/ 466053 h 5795240"/>
              <a:gd name="connsiteX41-23463" fmla="*/ 7897193 w 12641071"/>
              <a:gd name="connsiteY41-23464" fmla="*/ 381611 h 5795240"/>
              <a:gd name="connsiteX42-23465" fmla="*/ 8788216 w 12641071"/>
              <a:gd name="connsiteY42-23466" fmla="*/ 855364 h 5795240"/>
              <a:gd name="connsiteX43-23467" fmla="*/ 8832362 w 12641071"/>
              <a:gd name="connsiteY43-23468" fmla="*/ 928030 h 5795240"/>
              <a:gd name="connsiteX44-23469" fmla="*/ 8832362 w 12641071"/>
              <a:gd name="connsiteY44-23470" fmla="*/ 928033 h 5795240"/>
              <a:gd name="connsiteX45-23471" fmla="*/ 8842040 w 12641071"/>
              <a:gd name="connsiteY45-23472" fmla="*/ 943961 h 5795240"/>
              <a:gd name="connsiteX46-23473" fmla="*/ 8856144 w 12641071"/>
              <a:gd name="connsiteY46-23474" fmla="*/ 973241 h 5795240"/>
              <a:gd name="connsiteX47-23475" fmla="*/ 8856145 w 12641071"/>
              <a:gd name="connsiteY47-23476" fmla="*/ 973241 h 5795240"/>
              <a:gd name="connsiteX48-23477" fmla="*/ 8878117 w 12641071"/>
              <a:gd name="connsiteY48-23478" fmla="*/ 1018851 h 5795240"/>
              <a:gd name="connsiteX49-23479" fmla="*/ 8877719 w 12641071"/>
              <a:gd name="connsiteY49-23480" fmla="*/ 1018369 h 5795240"/>
              <a:gd name="connsiteX50-23481" fmla="*/ 8853250 w 12641071"/>
              <a:gd name="connsiteY50-23482" fmla="*/ 973288 h 5795240"/>
              <a:gd name="connsiteX51-23483" fmla="*/ 8853249 w 12641071"/>
              <a:gd name="connsiteY51-23484" fmla="*/ 973288 h 5795240"/>
              <a:gd name="connsiteX52-23485" fmla="*/ 8853248 w 12641071"/>
              <a:gd name="connsiteY52-23486" fmla="*/ 973287 h 5795240"/>
              <a:gd name="connsiteX53-23487" fmla="*/ 8849677 w 12641071"/>
              <a:gd name="connsiteY53-23488" fmla="*/ 973341 h 5795240"/>
              <a:gd name="connsiteX54-23489" fmla="*/ 8641543 w 12641071"/>
              <a:gd name="connsiteY54-23490" fmla="*/ 916577 h 5795240"/>
              <a:gd name="connsiteX55-23491" fmla="*/ 8641545 w 12641071"/>
              <a:gd name="connsiteY55-23492" fmla="*/ 916580 h 5795240"/>
              <a:gd name="connsiteX56-23493" fmla="*/ 8849676 w 12641071"/>
              <a:gd name="connsiteY56-23494" fmla="*/ 973343 h 5795240"/>
              <a:gd name="connsiteX57-23495" fmla="*/ 8853248 w 12641071"/>
              <a:gd name="connsiteY57-23496" fmla="*/ 973288 h 5795240"/>
              <a:gd name="connsiteX58-23497" fmla="*/ 8877719 w 12641071"/>
              <a:gd name="connsiteY58-23498" fmla="*/ 1018371 h 5795240"/>
              <a:gd name="connsiteX59-23499" fmla="*/ 8878116 w 12641071"/>
              <a:gd name="connsiteY59-23500" fmla="*/ 1018851 h 5795240"/>
              <a:gd name="connsiteX60-23501" fmla="*/ 8887288 w 12641071"/>
              <a:gd name="connsiteY60-23502" fmla="*/ 1037892 h 5795240"/>
              <a:gd name="connsiteX61-23503" fmla="*/ 8949899 w 12641071"/>
              <a:gd name="connsiteY61-23504" fmla="*/ 1239592 h 5795240"/>
              <a:gd name="connsiteX62-23505" fmla="*/ 8968437 w 12641071"/>
              <a:gd name="connsiteY62-23506" fmla="*/ 1423482 h 5795240"/>
              <a:gd name="connsiteX63-23507" fmla="*/ 8949899 w 12641071"/>
              <a:gd name="connsiteY63-23508" fmla="*/ 1239591 h 5795240"/>
              <a:gd name="connsiteX64-23509" fmla="*/ 8887288 w 12641071"/>
              <a:gd name="connsiteY64-23510" fmla="*/ 1037890 h 5795240"/>
              <a:gd name="connsiteX65-23511" fmla="*/ 8878116 w 12641071"/>
              <a:gd name="connsiteY65-23512" fmla="*/ 1018851 h 5795240"/>
              <a:gd name="connsiteX66-23513" fmla="*/ 8931285 w 12641071"/>
              <a:gd name="connsiteY66-23514" fmla="*/ 1083292 h 5795240"/>
              <a:gd name="connsiteX67-23515" fmla="*/ 9241478 w 12641071"/>
              <a:gd name="connsiteY67-23516" fmla="*/ 1211778 h 5795240"/>
              <a:gd name="connsiteX68-23517" fmla="*/ 9605238 w 12641071"/>
              <a:gd name="connsiteY68-23518" fmla="*/ 1018369 h 5795240"/>
              <a:gd name="connsiteX69-23519" fmla="*/ 9636247 w 12641071"/>
              <a:gd name="connsiteY69-23520" fmla="*/ 961241 h 5795240"/>
              <a:gd name="connsiteX70-23521" fmla="*/ 9641995 w 12641071"/>
              <a:gd name="connsiteY70-23522" fmla="*/ 961152 h 5795240"/>
              <a:gd name="connsiteX71-23523" fmla="*/ 9584939 w 12641071"/>
              <a:gd name="connsiteY71-23524" fmla="*/ 1079594 h 5795240"/>
              <a:gd name="connsiteX72-23525" fmla="*/ 9546257 w 12641071"/>
              <a:gd name="connsiteY72-23526" fmla="*/ 1204206 h 5795240"/>
              <a:gd name="connsiteX73-23527" fmla="*/ 9584939 w 12641071"/>
              <a:gd name="connsiteY73-23528" fmla="*/ 1079596 h 5795240"/>
              <a:gd name="connsiteX74-23529" fmla="*/ 9641995 w 12641071"/>
              <a:gd name="connsiteY74-23530" fmla="*/ 961153 h 5795240"/>
              <a:gd name="connsiteX75-23531" fmla="*/ 9653069 w 12641071"/>
              <a:gd name="connsiteY75-23532" fmla="*/ 960983 h 5795240"/>
              <a:gd name="connsiteX76-23533" fmla="*/ 9801564 w 12641071"/>
              <a:gd name="connsiteY76-23534" fmla="*/ 1196828 h 5795240"/>
              <a:gd name="connsiteX77-23535" fmla="*/ 9801566 w 12641071"/>
              <a:gd name="connsiteY77-23536" fmla="*/ 1196828 h 5795240"/>
              <a:gd name="connsiteX78-23537" fmla="*/ 9653070 w 12641071"/>
              <a:gd name="connsiteY78-23538" fmla="*/ 960982 h 5795240"/>
              <a:gd name="connsiteX79-23539" fmla="*/ 9641996 w 12641071"/>
              <a:gd name="connsiteY79-23540" fmla="*/ 961152 h 5795240"/>
              <a:gd name="connsiteX80-23541" fmla="*/ 9651917 w 12641071"/>
              <a:gd name="connsiteY80-23542" fmla="*/ 940556 h 5795240"/>
              <a:gd name="connsiteX81-23543" fmla="*/ 11050508 w 12641071"/>
              <a:gd name="connsiteY81-23544" fmla="*/ 108150 h 5795240"/>
              <a:gd name="connsiteX82-23545" fmla="*/ 12641071 w 12641071"/>
              <a:gd name="connsiteY82-23546" fmla="*/ 1698711 h 5795240"/>
              <a:gd name="connsiteX83-23547" fmla="*/ 11371062 w 12641071"/>
              <a:gd name="connsiteY83-23548" fmla="*/ 3256960 h 5795240"/>
              <a:gd name="connsiteX84-23549" fmla="*/ 11215953 w 12641071"/>
              <a:gd name="connsiteY84-23550" fmla="*/ 3280632 h 5795240"/>
              <a:gd name="connsiteX85-23551" fmla="*/ 11142318 w 12641071"/>
              <a:gd name="connsiteY85-23552" fmla="*/ 3276914 h 5795240"/>
              <a:gd name="connsiteX86-23553" fmla="*/ 11215952 w 12641071"/>
              <a:gd name="connsiteY86-23554" fmla="*/ 3280632 h 5795240"/>
              <a:gd name="connsiteX87-23555" fmla="*/ 11213133 w 12641071"/>
              <a:gd name="connsiteY87-23556" fmla="*/ 3281062 h 5795240"/>
              <a:gd name="connsiteX88-23557" fmla="*/ 11116921 w 12641071"/>
              <a:gd name="connsiteY88-23558" fmla="*/ 3285921 h 5795240"/>
              <a:gd name="connsiteX89-23559" fmla="*/ 11050507 w 12641071"/>
              <a:gd name="connsiteY89-23560" fmla="*/ 3289274 h 5795240"/>
              <a:gd name="connsiteX90-23561" fmla="*/ 11006292 w 12641071"/>
              <a:gd name="connsiteY90-23562" fmla="*/ 3287041 h 5795240"/>
              <a:gd name="connsiteX91-23563" fmla="*/ 10937101 w 12641071"/>
              <a:gd name="connsiteY91-23564" fmla="*/ 3297601 h 5795240"/>
              <a:gd name="connsiteX92-23565" fmla="*/ 10144740 w 12641071"/>
              <a:gd name="connsiteY92-23566" fmla="*/ 4089962 h 5795240"/>
              <a:gd name="connsiteX93-23567" fmla="*/ 10130374 w 12641071"/>
              <a:gd name="connsiteY93-23568" fmla="*/ 4184101 h 5795240"/>
              <a:gd name="connsiteX94-23569" fmla="*/ 10130375 w 12641071"/>
              <a:gd name="connsiteY94-23570" fmla="*/ 4184103 h 5795240"/>
              <a:gd name="connsiteX95-23571" fmla="*/ 10130656 w 12641071"/>
              <a:gd name="connsiteY95-23572" fmla="*/ 4185950 h 5795240"/>
              <a:gd name="connsiteX96-23573" fmla="*/ 10138194 w 12641071"/>
              <a:gd name="connsiteY96-23574" fmla="*/ 4335228 h 5795240"/>
              <a:gd name="connsiteX97-23575" fmla="*/ 10137710 w 12641071"/>
              <a:gd name="connsiteY97-23576" fmla="*/ 4344822 h 5795240"/>
              <a:gd name="connsiteX98-23577" fmla="*/ 10133555 w 12641071"/>
              <a:gd name="connsiteY98-23578" fmla="*/ 4427096 h 5795240"/>
              <a:gd name="connsiteX99-23579" fmla="*/ 10129312 w 12641071"/>
              <a:gd name="connsiteY99-23580" fmla="*/ 4399289 h 5795240"/>
              <a:gd name="connsiteX100-23581" fmla="*/ 10126797 w 12641071"/>
              <a:gd name="connsiteY100-23582" fmla="*/ 4349498 h 5795240"/>
              <a:gd name="connsiteX101-23583" fmla="*/ 10126796 w 12641071"/>
              <a:gd name="connsiteY101-23584" fmla="*/ 4349498 h 5795240"/>
              <a:gd name="connsiteX102-23585" fmla="*/ 10129311 w 12641071"/>
              <a:gd name="connsiteY102-23586" fmla="*/ 4399289 h 5795240"/>
              <a:gd name="connsiteX103-23587" fmla="*/ 10133554 w 12641071"/>
              <a:gd name="connsiteY103-23588" fmla="*/ 4427096 h 5795240"/>
              <a:gd name="connsiteX104-23589" fmla="*/ 10130656 w 12641071"/>
              <a:gd name="connsiteY104-23590" fmla="*/ 4484506 h 5795240"/>
              <a:gd name="connsiteX105-23591" fmla="*/ 8678182 w 12641071"/>
              <a:gd name="connsiteY105-23592" fmla="*/ 5795240 h 5795240"/>
              <a:gd name="connsiteX106-23593" fmla="*/ 7467518 w 12641071"/>
              <a:gd name="connsiteY106-23594" fmla="*/ 5151535 h 5795240"/>
              <a:gd name="connsiteX107-23595" fmla="*/ 7419945 w 12641071"/>
              <a:gd name="connsiteY107-23596" fmla="*/ 5073228 h 5795240"/>
              <a:gd name="connsiteX108-23597" fmla="*/ 7394386 w 12641071"/>
              <a:gd name="connsiteY108-23598" fmla="*/ 5031156 h 5795240"/>
              <a:gd name="connsiteX109-23599" fmla="*/ 7367299 w 12641071"/>
              <a:gd name="connsiteY109-23600" fmla="*/ 4974928 h 5795240"/>
              <a:gd name="connsiteX110-23601" fmla="*/ 7332905 w 12641071"/>
              <a:gd name="connsiteY110-23602" fmla="*/ 4903531 h 5795240"/>
              <a:gd name="connsiteX111-23603" fmla="*/ 7320958 w 12641071"/>
              <a:gd name="connsiteY111-23604" fmla="*/ 4870887 h 5795240"/>
              <a:gd name="connsiteX112-23605" fmla="*/ 7322174 w 12641071"/>
              <a:gd name="connsiteY112-23606" fmla="*/ 4872361 h 5795240"/>
              <a:gd name="connsiteX113-23607" fmla="*/ 7362630 w 12641071"/>
              <a:gd name="connsiteY113-23608" fmla="*/ 4938954 h 5795240"/>
              <a:gd name="connsiteX114-23609" fmla="*/ 7380779 w 12641071"/>
              <a:gd name="connsiteY114-23610" fmla="*/ 4976628 h 5795240"/>
              <a:gd name="connsiteX115-23611" fmla="*/ 7391210 w 12641071"/>
              <a:gd name="connsiteY115-23612" fmla="*/ 4977944 h 5795240"/>
              <a:gd name="connsiteX116-23613" fmla="*/ 7380780 w 12641071"/>
              <a:gd name="connsiteY116-23614" fmla="*/ 4976628 h 5795240"/>
              <a:gd name="connsiteX117-23615" fmla="*/ 7362631 w 12641071"/>
              <a:gd name="connsiteY117-23616" fmla="*/ 4938954 h 5795240"/>
              <a:gd name="connsiteX118-23617" fmla="*/ 7322175 w 12641071"/>
              <a:gd name="connsiteY118-23618" fmla="*/ 4872361 h 5795240"/>
              <a:gd name="connsiteX119-23619" fmla="*/ 7320959 w 12641071"/>
              <a:gd name="connsiteY119-23620" fmla="*/ 4870887 h 5795240"/>
              <a:gd name="connsiteX120-23621" fmla="*/ 7283811 w 12641071"/>
              <a:gd name="connsiteY120-23622" fmla="*/ 4769391 h 5795240"/>
              <a:gd name="connsiteX121-23623" fmla="*/ 7272112 w 12641071"/>
              <a:gd name="connsiteY121-23624" fmla="*/ 4718630 h 5795240"/>
              <a:gd name="connsiteX122-23625" fmla="*/ 7272111 w 12641071"/>
              <a:gd name="connsiteY122-23626" fmla="*/ 4718630 h 5795240"/>
              <a:gd name="connsiteX123-23627" fmla="*/ 7283810 w 12641071"/>
              <a:gd name="connsiteY123-23628" fmla="*/ 4769391 h 5795240"/>
              <a:gd name="connsiteX124-23629" fmla="*/ 7320958 w 12641071"/>
              <a:gd name="connsiteY124-23630" fmla="*/ 4870887 h 5795240"/>
              <a:gd name="connsiteX125-23631" fmla="*/ 7223551 w 12641071"/>
              <a:gd name="connsiteY125-23632" fmla="*/ 4752829 h 5795240"/>
              <a:gd name="connsiteX126-23633" fmla="*/ 6652445 w 12641071"/>
              <a:gd name="connsiteY126-23634" fmla="*/ 4516269 h 5795240"/>
              <a:gd name="connsiteX127-23635" fmla="*/ 6200873 w 12641071"/>
              <a:gd name="connsiteY127-23636" fmla="*/ 4654206 h 5795240"/>
              <a:gd name="connsiteX128-23637" fmla="*/ 6088813 w 12641071"/>
              <a:gd name="connsiteY128-23638" fmla="*/ 4746663 h 5795240"/>
              <a:gd name="connsiteX129-23639" fmla="*/ 6043019 w 12641071"/>
              <a:gd name="connsiteY129-23640" fmla="*/ 4807902 h 5795240"/>
              <a:gd name="connsiteX130-23641" fmla="*/ 6043021 w 12641071"/>
              <a:gd name="connsiteY130-23642" fmla="*/ 4807902 h 5795240"/>
              <a:gd name="connsiteX131-23643" fmla="*/ 6023271 w 12641071"/>
              <a:gd name="connsiteY131-23644" fmla="*/ 4834312 h 5795240"/>
              <a:gd name="connsiteX132-23645" fmla="*/ 5970678 w 12641071"/>
              <a:gd name="connsiteY132-23646" fmla="*/ 4892181 h 5795240"/>
              <a:gd name="connsiteX133-23647" fmla="*/ 5982717 w 12641071"/>
              <a:gd name="connsiteY133-23648" fmla="*/ 4872361 h 5795240"/>
              <a:gd name="connsiteX134-23649" fmla="*/ 5970675 w 12641071"/>
              <a:gd name="connsiteY134-23650" fmla="*/ 4892181 h 5795240"/>
              <a:gd name="connsiteX135-23651" fmla="*/ 5935320 w 12641071"/>
              <a:gd name="connsiteY135-23652" fmla="*/ 4931081 h 5795240"/>
              <a:gd name="connsiteX136-23653" fmla="*/ 4971763 w 12641071"/>
              <a:gd name="connsiteY136-23654" fmla="*/ 5330200 h 5795240"/>
              <a:gd name="connsiteX137-23655" fmla="*/ 3716172 w 12641071"/>
              <a:gd name="connsiteY137-23656" fmla="*/ 4497938 h 5795240"/>
              <a:gd name="connsiteX138-23657" fmla="*/ 3710773 w 12641071"/>
              <a:gd name="connsiteY138-23658" fmla="*/ 4483182 h 5795240"/>
              <a:gd name="connsiteX139-23659" fmla="*/ 3710773 w 12641071"/>
              <a:gd name="connsiteY139-23660" fmla="*/ 4483181 h 5795240"/>
              <a:gd name="connsiteX140-23661" fmla="*/ 3674984 w 12641071"/>
              <a:gd name="connsiteY140-23662" fmla="*/ 4385402 h 5795240"/>
              <a:gd name="connsiteX141-23663" fmla="*/ 3670349 w 12641071"/>
              <a:gd name="connsiteY141-23664" fmla="*/ 4372742 h 5795240"/>
              <a:gd name="connsiteX142-23665" fmla="*/ 3659438 w 12641071"/>
              <a:gd name="connsiteY142-23666" fmla="*/ 4330309 h 5795240"/>
              <a:gd name="connsiteX143-23667" fmla="*/ 3672084 w 12641071"/>
              <a:gd name="connsiteY143-23668" fmla="*/ 4353606 h 5795240"/>
              <a:gd name="connsiteX144-23669" fmla="*/ 3659440 w 12641071"/>
              <a:gd name="connsiteY144-23670" fmla="*/ 4330309 h 5795240"/>
              <a:gd name="connsiteX145-23671" fmla="*/ 3613217 w 12641071"/>
              <a:gd name="connsiteY145-23672" fmla="*/ 4245153 h 5795240"/>
              <a:gd name="connsiteX146-23673" fmla="*/ 3083792 w 12641071"/>
              <a:gd name="connsiteY146-23674" fmla="*/ 3963660 h 5795240"/>
              <a:gd name="connsiteX147-23675" fmla="*/ 2835272 w 12641071"/>
              <a:gd name="connsiteY147-23676" fmla="*/ 4013833 h 5795240"/>
              <a:gd name="connsiteX148-23677" fmla="*/ 2820214 w 12641071"/>
              <a:gd name="connsiteY148-23678" fmla="*/ 4022007 h 5795240"/>
              <a:gd name="connsiteX149-23679" fmla="*/ 2820212 w 12641071"/>
              <a:gd name="connsiteY149-23680" fmla="*/ 4022008 h 5795240"/>
              <a:gd name="connsiteX150-23681" fmla="*/ 2820206 w 12641071"/>
              <a:gd name="connsiteY150-23682" fmla="*/ 4022011 h 5795240"/>
              <a:gd name="connsiteX151-23683" fmla="*/ 2813481 w 12641071"/>
              <a:gd name="connsiteY151-23684" fmla="*/ 4027041 h 5795240"/>
              <a:gd name="connsiteX152-23685" fmla="*/ 2762875 w 12641071"/>
              <a:gd name="connsiteY152-23686" fmla="*/ 4057784 h 5795240"/>
              <a:gd name="connsiteX153-23687" fmla="*/ 2762878 w 12641071"/>
              <a:gd name="connsiteY153-23688" fmla="*/ 4057784 h 5795240"/>
              <a:gd name="connsiteX154-23689" fmla="*/ 2694694 w 12641071"/>
              <a:gd name="connsiteY154-23690" fmla="*/ 4099208 h 5795240"/>
              <a:gd name="connsiteX155-23691" fmla="*/ 2726822 w 12641071"/>
              <a:gd name="connsiteY155-23692" fmla="*/ 4072700 h 5795240"/>
              <a:gd name="connsiteX156-23693" fmla="*/ 2757719 w 12641071"/>
              <a:gd name="connsiteY156-23694" fmla="*/ 4055929 h 5795240"/>
              <a:gd name="connsiteX157-23695" fmla="*/ 2757718 w 12641071"/>
              <a:gd name="connsiteY157-23696" fmla="*/ 4055928 h 5795240"/>
              <a:gd name="connsiteX158-23697" fmla="*/ 2726820 w 12641071"/>
              <a:gd name="connsiteY158-23698" fmla="*/ 4072700 h 5795240"/>
              <a:gd name="connsiteX159-23699" fmla="*/ 2694692 w 12641071"/>
              <a:gd name="connsiteY159-23700" fmla="*/ 4099208 h 5795240"/>
              <a:gd name="connsiteX160-23701" fmla="*/ 2664698 w 12641071"/>
              <a:gd name="connsiteY160-23702" fmla="*/ 4117431 h 5795240"/>
              <a:gd name="connsiteX161-23703" fmla="*/ 1804544 w 12641071"/>
              <a:gd name="connsiteY161-23704" fmla="*/ 4335229 h 5795240"/>
              <a:gd name="connsiteX162-23705" fmla="*/ 0 w 12641071"/>
              <a:gd name="connsiteY162-23706" fmla="*/ 2530685 h 5795240"/>
              <a:gd name="connsiteX163-23707" fmla="*/ 1804544 w 12641071"/>
              <a:gd name="connsiteY163-23708" fmla="*/ 726143 h 5795240"/>
              <a:gd name="connsiteX164-23709" fmla="*/ 3080549 w 12641071"/>
              <a:gd name="connsiteY164-23710" fmla="*/ 1254682 h 5795240"/>
              <a:gd name="connsiteX165-23711" fmla="*/ 3268676 w 12641071"/>
              <a:gd name="connsiteY165-23712" fmla="*/ 1461167 h 5795240"/>
              <a:gd name="connsiteX166-23713" fmla="*/ 3565826 w 12641071"/>
              <a:gd name="connsiteY166-23714" fmla="*/ 1551935 h 5795240"/>
              <a:gd name="connsiteX167-23715" fmla="*/ 4086504 w 12641071"/>
              <a:gd name="connsiteY167-23716" fmla="*/ 1127574 h 5795240"/>
              <a:gd name="connsiteX168-23717" fmla="*/ 4103078 w 12641071"/>
              <a:gd name="connsiteY168-23718" fmla="*/ 1004204 h 5795240"/>
              <a:gd name="connsiteX169-23719" fmla="*/ 5215874 w 12641071"/>
              <a:gd name="connsiteY169-23720" fmla="*/ 0 h 5795240"/>
              <a:gd name="connsiteX0-23721" fmla="*/ 5964869 w 12641071"/>
              <a:gd name="connsiteY0-23722" fmla="*/ 4795171 h 5795240"/>
              <a:gd name="connsiteX1-23723" fmla="*/ 6019264 w 12641071"/>
              <a:gd name="connsiteY1-23724" fmla="*/ 4804905 h 5795240"/>
              <a:gd name="connsiteX2-23725" fmla="*/ 6036570 w 12641071"/>
              <a:gd name="connsiteY2-23726" fmla="*/ 4807089 h 5795240"/>
              <a:gd name="connsiteX3-23727" fmla="*/ 6019265 w 12641071"/>
              <a:gd name="connsiteY3-23728" fmla="*/ 4804905 h 5795240"/>
              <a:gd name="connsiteX4-23729" fmla="*/ 5964869 w 12641071"/>
              <a:gd name="connsiteY4-23730" fmla="*/ 4795171 h 5795240"/>
              <a:gd name="connsiteX5-23731" fmla="*/ 3682364 w 12641071"/>
              <a:gd name="connsiteY5-23732" fmla="*/ 4386723 h 5795240"/>
              <a:gd name="connsiteX6-23733" fmla="*/ 3772428 w 12641071"/>
              <a:gd name="connsiteY6-23734" fmla="*/ 4402840 h 5795240"/>
              <a:gd name="connsiteX7-23735" fmla="*/ 3772428 w 12641071"/>
              <a:gd name="connsiteY7-23736" fmla="*/ 4402840 h 5795240"/>
              <a:gd name="connsiteX8-23737" fmla="*/ 3682364 w 12641071"/>
              <a:gd name="connsiteY8-23738" fmla="*/ 4386723 h 5795240"/>
              <a:gd name="connsiteX9-23739" fmla="*/ 5215874 w 12641071"/>
              <a:gd name="connsiteY9-23740" fmla="*/ 0 h 5795240"/>
              <a:gd name="connsiteX10-23741" fmla="*/ 5927386 w 12641071"/>
              <a:gd name="connsiteY10-23742" fmla="*/ 255427 h 5795240"/>
              <a:gd name="connsiteX11-23743" fmla="*/ 6105193 w 12641071"/>
              <a:gd name="connsiteY11-23744" fmla="*/ 442067 h 5795240"/>
              <a:gd name="connsiteX12-23745" fmla="*/ 6105193 w 12641071"/>
              <a:gd name="connsiteY12-23746" fmla="*/ 442069 h 5795240"/>
              <a:gd name="connsiteX13-23747" fmla="*/ 6141460 w 12641071"/>
              <a:gd name="connsiteY13-23748" fmla="*/ 475027 h 5795240"/>
              <a:gd name="connsiteX14-23749" fmla="*/ 6788665 w 12641071"/>
              <a:gd name="connsiteY14-23750" fmla="*/ 707369 h 5795240"/>
              <a:gd name="connsiteX15-23751" fmla="*/ 7184710 w 12641071"/>
              <a:gd name="connsiteY15-23752" fmla="*/ 627411 h 5795240"/>
              <a:gd name="connsiteX16-23753" fmla="*/ 7264545 w 12641071"/>
              <a:gd name="connsiteY16-23754" fmla="*/ 588952 h 5795240"/>
              <a:gd name="connsiteX17-23755" fmla="*/ 7213686 w 12641071"/>
              <a:gd name="connsiteY17-23756" fmla="*/ 626983 h 5795240"/>
              <a:gd name="connsiteX18-23757" fmla="*/ 7128319 w 12641071"/>
              <a:gd name="connsiteY18-23758" fmla="*/ 705504 h 5795240"/>
              <a:gd name="connsiteX19-23759" fmla="*/ 7083110 w 12641071"/>
              <a:gd name="connsiteY19-23760" fmla="*/ 757072 h 5795240"/>
              <a:gd name="connsiteX20-23761" fmla="*/ 7213686 w 12641071"/>
              <a:gd name="connsiteY20-23762" fmla="*/ 626984 h 5795240"/>
              <a:gd name="connsiteX21-23763" fmla="*/ 7264545 w 12641071"/>
              <a:gd name="connsiteY21-23764" fmla="*/ 588953 h 5795240"/>
              <a:gd name="connsiteX22-23765" fmla="*/ 7273651 w 12641071"/>
              <a:gd name="connsiteY22-23766" fmla="*/ 584566 h 5795240"/>
              <a:gd name="connsiteX23-23767" fmla="*/ 7314851 w 12641071"/>
              <a:gd name="connsiteY23-23768" fmla="*/ 559537 h 5795240"/>
              <a:gd name="connsiteX24-23769" fmla="*/ 7354131 w 12641071"/>
              <a:gd name="connsiteY24-23770" fmla="*/ 565467 h 5795240"/>
              <a:gd name="connsiteX25-23771" fmla="*/ 7429608 w 12641071"/>
              <a:gd name="connsiteY25-23772" fmla="*/ 586051 h 5795240"/>
              <a:gd name="connsiteX26-23773" fmla="*/ 7429611 w 12641071"/>
              <a:gd name="connsiteY26-23774" fmla="*/ 586050 h 5795240"/>
              <a:gd name="connsiteX27-23775" fmla="*/ 7354132 w 12641071"/>
              <a:gd name="connsiteY27-23776" fmla="*/ 565465 h 5795240"/>
              <a:gd name="connsiteX28-23777" fmla="*/ 7314853 w 12641071"/>
              <a:gd name="connsiteY28-23778" fmla="*/ 559536 h 5795240"/>
              <a:gd name="connsiteX29-23779" fmla="*/ 7314851 w 12641071"/>
              <a:gd name="connsiteY29-23780" fmla="*/ 559537 h 5795240"/>
              <a:gd name="connsiteX30-23781" fmla="*/ 7314849 w 12641071"/>
              <a:gd name="connsiteY30-23782" fmla="*/ 559537 h 5795240"/>
              <a:gd name="connsiteX31-23783" fmla="*/ 7273651 w 12641071"/>
              <a:gd name="connsiteY31-23784" fmla="*/ 584565 h 5795240"/>
              <a:gd name="connsiteX32-23785" fmla="*/ 7264545 w 12641071"/>
              <a:gd name="connsiteY32-23786" fmla="*/ 588952 h 5795240"/>
              <a:gd name="connsiteX33-23787" fmla="*/ 7296407 w 12641071"/>
              <a:gd name="connsiteY33-23788" fmla="*/ 565126 h 5795240"/>
              <a:gd name="connsiteX34-23789" fmla="*/ 7307447 w 12641071"/>
              <a:gd name="connsiteY34-23790" fmla="*/ 558419 h 5795240"/>
              <a:gd name="connsiteX35-23791" fmla="*/ 7307450 w 12641071"/>
              <a:gd name="connsiteY35-23792" fmla="*/ 558419 h 5795240"/>
              <a:gd name="connsiteX36-23793" fmla="*/ 7385004 w 12641071"/>
              <a:gd name="connsiteY36-23794" fmla="*/ 511303 h 5795240"/>
              <a:gd name="connsiteX37-23795" fmla="*/ 7391626 w 12641071"/>
              <a:gd name="connsiteY37-23796" fmla="*/ 508114 h 5795240"/>
              <a:gd name="connsiteX38-23797" fmla="*/ 7391631 w 12641071"/>
              <a:gd name="connsiteY38-23798" fmla="*/ 508110 h 5795240"/>
              <a:gd name="connsiteX39-23799" fmla="*/ 7478934 w 12641071"/>
              <a:gd name="connsiteY39-23800" fmla="*/ 466053 h 5795240"/>
              <a:gd name="connsiteX40-23801" fmla="*/ 7897193 w 12641071"/>
              <a:gd name="connsiteY40-23802" fmla="*/ 381611 h 5795240"/>
              <a:gd name="connsiteX41-23803" fmla="*/ 8788216 w 12641071"/>
              <a:gd name="connsiteY41-23804" fmla="*/ 855364 h 5795240"/>
              <a:gd name="connsiteX42-23805" fmla="*/ 8832362 w 12641071"/>
              <a:gd name="connsiteY42-23806" fmla="*/ 928030 h 5795240"/>
              <a:gd name="connsiteX43-23807" fmla="*/ 8832362 w 12641071"/>
              <a:gd name="connsiteY43-23808" fmla="*/ 928033 h 5795240"/>
              <a:gd name="connsiteX44-23809" fmla="*/ 8842040 w 12641071"/>
              <a:gd name="connsiteY44-23810" fmla="*/ 943961 h 5795240"/>
              <a:gd name="connsiteX45-23811" fmla="*/ 8856144 w 12641071"/>
              <a:gd name="connsiteY45-23812" fmla="*/ 973241 h 5795240"/>
              <a:gd name="connsiteX46-23813" fmla="*/ 8856145 w 12641071"/>
              <a:gd name="connsiteY46-23814" fmla="*/ 973241 h 5795240"/>
              <a:gd name="connsiteX47-23815" fmla="*/ 8878117 w 12641071"/>
              <a:gd name="connsiteY47-23816" fmla="*/ 1018851 h 5795240"/>
              <a:gd name="connsiteX48-23817" fmla="*/ 8877719 w 12641071"/>
              <a:gd name="connsiteY48-23818" fmla="*/ 1018369 h 5795240"/>
              <a:gd name="connsiteX49-23819" fmla="*/ 8853250 w 12641071"/>
              <a:gd name="connsiteY49-23820" fmla="*/ 973288 h 5795240"/>
              <a:gd name="connsiteX50-23821" fmla="*/ 8853249 w 12641071"/>
              <a:gd name="connsiteY50-23822" fmla="*/ 973288 h 5795240"/>
              <a:gd name="connsiteX51-23823" fmla="*/ 8853248 w 12641071"/>
              <a:gd name="connsiteY51-23824" fmla="*/ 973287 h 5795240"/>
              <a:gd name="connsiteX52-23825" fmla="*/ 8849677 w 12641071"/>
              <a:gd name="connsiteY52-23826" fmla="*/ 973341 h 5795240"/>
              <a:gd name="connsiteX53-23827" fmla="*/ 8641543 w 12641071"/>
              <a:gd name="connsiteY53-23828" fmla="*/ 916577 h 5795240"/>
              <a:gd name="connsiteX54-23829" fmla="*/ 8641545 w 12641071"/>
              <a:gd name="connsiteY54-23830" fmla="*/ 916580 h 5795240"/>
              <a:gd name="connsiteX55-23831" fmla="*/ 8849676 w 12641071"/>
              <a:gd name="connsiteY55-23832" fmla="*/ 973343 h 5795240"/>
              <a:gd name="connsiteX56-23833" fmla="*/ 8853248 w 12641071"/>
              <a:gd name="connsiteY56-23834" fmla="*/ 973288 h 5795240"/>
              <a:gd name="connsiteX57-23835" fmla="*/ 8877719 w 12641071"/>
              <a:gd name="connsiteY57-23836" fmla="*/ 1018371 h 5795240"/>
              <a:gd name="connsiteX58-23837" fmla="*/ 8878116 w 12641071"/>
              <a:gd name="connsiteY58-23838" fmla="*/ 1018851 h 5795240"/>
              <a:gd name="connsiteX59-23839" fmla="*/ 8887288 w 12641071"/>
              <a:gd name="connsiteY59-23840" fmla="*/ 1037892 h 5795240"/>
              <a:gd name="connsiteX60-23841" fmla="*/ 8949899 w 12641071"/>
              <a:gd name="connsiteY60-23842" fmla="*/ 1239592 h 5795240"/>
              <a:gd name="connsiteX61-23843" fmla="*/ 8968437 w 12641071"/>
              <a:gd name="connsiteY61-23844" fmla="*/ 1423482 h 5795240"/>
              <a:gd name="connsiteX62-23845" fmla="*/ 8949899 w 12641071"/>
              <a:gd name="connsiteY62-23846" fmla="*/ 1239591 h 5795240"/>
              <a:gd name="connsiteX63-23847" fmla="*/ 8887288 w 12641071"/>
              <a:gd name="connsiteY63-23848" fmla="*/ 1037890 h 5795240"/>
              <a:gd name="connsiteX64-23849" fmla="*/ 8878116 w 12641071"/>
              <a:gd name="connsiteY64-23850" fmla="*/ 1018851 h 5795240"/>
              <a:gd name="connsiteX65-23851" fmla="*/ 8931285 w 12641071"/>
              <a:gd name="connsiteY65-23852" fmla="*/ 1083292 h 5795240"/>
              <a:gd name="connsiteX66-23853" fmla="*/ 9241478 w 12641071"/>
              <a:gd name="connsiteY66-23854" fmla="*/ 1211778 h 5795240"/>
              <a:gd name="connsiteX67-23855" fmla="*/ 9605238 w 12641071"/>
              <a:gd name="connsiteY67-23856" fmla="*/ 1018369 h 5795240"/>
              <a:gd name="connsiteX68-23857" fmla="*/ 9636247 w 12641071"/>
              <a:gd name="connsiteY68-23858" fmla="*/ 961241 h 5795240"/>
              <a:gd name="connsiteX69-23859" fmla="*/ 9641995 w 12641071"/>
              <a:gd name="connsiteY69-23860" fmla="*/ 961152 h 5795240"/>
              <a:gd name="connsiteX70-23861" fmla="*/ 9584939 w 12641071"/>
              <a:gd name="connsiteY70-23862" fmla="*/ 1079594 h 5795240"/>
              <a:gd name="connsiteX71-23863" fmla="*/ 9546257 w 12641071"/>
              <a:gd name="connsiteY71-23864" fmla="*/ 1204206 h 5795240"/>
              <a:gd name="connsiteX72-23865" fmla="*/ 9584939 w 12641071"/>
              <a:gd name="connsiteY72-23866" fmla="*/ 1079596 h 5795240"/>
              <a:gd name="connsiteX73-23867" fmla="*/ 9641995 w 12641071"/>
              <a:gd name="connsiteY73-23868" fmla="*/ 961153 h 5795240"/>
              <a:gd name="connsiteX74-23869" fmla="*/ 9653069 w 12641071"/>
              <a:gd name="connsiteY74-23870" fmla="*/ 960983 h 5795240"/>
              <a:gd name="connsiteX75-23871" fmla="*/ 9801564 w 12641071"/>
              <a:gd name="connsiteY75-23872" fmla="*/ 1196828 h 5795240"/>
              <a:gd name="connsiteX76-23873" fmla="*/ 9801566 w 12641071"/>
              <a:gd name="connsiteY76-23874" fmla="*/ 1196828 h 5795240"/>
              <a:gd name="connsiteX77-23875" fmla="*/ 9653070 w 12641071"/>
              <a:gd name="connsiteY77-23876" fmla="*/ 960982 h 5795240"/>
              <a:gd name="connsiteX78-23877" fmla="*/ 9641996 w 12641071"/>
              <a:gd name="connsiteY78-23878" fmla="*/ 961152 h 5795240"/>
              <a:gd name="connsiteX79-23879" fmla="*/ 9651917 w 12641071"/>
              <a:gd name="connsiteY79-23880" fmla="*/ 940556 h 5795240"/>
              <a:gd name="connsiteX80-23881" fmla="*/ 11050508 w 12641071"/>
              <a:gd name="connsiteY80-23882" fmla="*/ 108150 h 5795240"/>
              <a:gd name="connsiteX81-23883" fmla="*/ 12641071 w 12641071"/>
              <a:gd name="connsiteY81-23884" fmla="*/ 1698711 h 5795240"/>
              <a:gd name="connsiteX82-23885" fmla="*/ 11371062 w 12641071"/>
              <a:gd name="connsiteY82-23886" fmla="*/ 3256960 h 5795240"/>
              <a:gd name="connsiteX83-23887" fmla="*/ 11215953 w 12641071"/>
              <a:gd name="connsiteY83-23888" fmla="*/ 3280632 h 5795240"/>
              <a:gd name="connsiteX84-23889" fmla="*/ 11142318 w 12641071"/>
              <a:gd name="connsiteY84-23890" fmla="*/ 3276914 h 5795240"/>
              <a:gd name="connsiteX85-23891" fmla="*/ 11215952 w 12641071"/>
              <a:gd name="connsiteY85-23892" fmla="*/ 3280632 h 5795240"/>
              <a:gd name="connsiteX86-23893" fmla="*/ 11213133 w 12641071"/>
              <a:gd name="connsiteY86-23894" fmla="*/ 3281062 h 5795240"/>
              <a:gd name="connsiteX87-23895" fmla="*/ 11116921 w 12641071"/>
              <a:gd name="connsiteY87-23896" fmla="*/ 3285921 h 5795240"/>
              <a:gd name="connsiteX88-23897" fmla="*/ 11050507 w 12641071"/>
              <a:gd name="connsiteY88-23898" fmla="*/ 3289274 h 5795240"/>
              <a:gd name="connsiteX89-23899" fmla="*/ 11006292 w 12641071"/>
              <a:gd name="connsiteY89-23900" fmla="*/ 3287041 h 5795240"/>
              <a:gd name="connsiteX90-23901" fmla="*/ 10937101 w 12641071"/>
              <a:gd name="connsiteY90-23902" fmla="*/ 3297601 h 5795240"/>
              <a:gd name="connsiteX91-23903" fmla="*/ 10144740 w 12641071"/>
              <a:gd name="connsiteY91-23904" fmla="*/ 4089962 h 5795240"/>
              <a:gd name="connsiteX92-23905" fmla="*/ 10130374 w 12641071"/>
              <a:gd name="connsiteY92-23906" fmla="*/ 4184101 h 5795240"/>
              <a:gd name="connsiteX93-23907" fmla="*/ 10130375 w 12641071"/>
              <a:gd name="connsiteY93-23908" fmla="*/ 4184103 h 5795240"/>
              <a:gd name="connsiteX94-23909" fmla="*/ 10130656 w 12641071"/>
              <a:gd name="connsiteY94-23910" fmla="*/ 4185950 h 5795240"/>
              <a:gd name="connsiteX95-23911" fmla="*/ 10138194 w 12641071"/>
              <a:gd name="connsiteY95-23912" fmla="*/ 4335228 h 5795240"/>
              <a:gd name="connsiteX96-23913" fmla="*/ 10137710 w 12641071"/>
              <a:gd name="connsiteY96-23914" fmla="*/ 4344822 h 5795240"/>
              <a:gd name="connsiteX97-23915" fmla="*/ 10133555 w 12641071"/>
              <a:gd name="connsiteY97-23916" fmla="*/ 4427096 h 5795240"/>
              <a:gd name="connsiteX98-23917" fmla="*/ 10129312 w 12641071"/>
              <a:gd name="connsiteY98-23918" fmla="*/ 4399289 h 5795240"/>
              <a:gd name="connsiteX99-23919" fmla="*/ 10126797 w 12641071"/>
              <a:gd name="connsiteY99-23920" fmla="*/ 4349498 h 5795240"/>
              <a:gd name="connsiteX100-23921" fmla="*/ 10126796 w 12641071"/>
              <a:gd name="connsiteY100-23922" fmla="*/ 4349498 h 5795240"/>
              <a:gd name="connsiteX101-23923" fmla="*/ 10129311 w 12641071"/>
              <a:gd name="connsiteY101-23924" fmla="*/ 4399289 h 5795240"/>
              <a:gd name="connsiteX102-23925" fmla="*/ 10133554 w 12641071"/>
              <a:gd name="connsiteY102-23926" fmla="*/ 4427096 h 5795240"/>
              <a:gd name="connsiteX103-23927" fmla="*/ 10130656 w 12641071"/>
              <a:gd name="connsiteY103-23928" fmla="*/ 4484506 h 5795240"/>
              <a:gd name="connsiteX104-23929" fmla="*/ 8678182 w 12641071"/>
              <a:gd name="connsiteY104-23930" fmla="*/ 5795240 h 5795240"/>
              <a:gd name="connsiteX105-23931" fmla="*/ 7467518 w 12641071"/>
              <a:gd name="connsiteY105-23932" fmla="*/ 5151535 h 5795240"/>
              <a:gd name="connsiteX106-23933" fmla="*/ 7419945 w 12641071"/>
              <a:gd name="connsiteY106-23934" fmla="*/ 5073228 h 5795240"/>
              <a:gd name="connsiteX107-23935" fmla="*/ 7394386 w 12641071"/>
              <a:gd name="connsiteY107-23936" fmla="*/ 5031156 h 5795240"/>
              <a:gd name="connsiteX108-23937" fmla="*/ 7367299 w 12641071"/>
              <a:gd name="connsiteY108-23938" fmla="*/ 4974928 h 5795240"/>
              <a:gd name="connsiteX109-23939" fmla="*/ 7332905 w 12641071"/>
              <a:gd name="connsiteY109-23940" fmla="*/ 4903531 h 5795240"/>
              <a:gd name="connsiteX110-23941" fmla="*/ 7320958 w 12641071"/>
              <a:gd name="connsiteY110-23942" fmla="*/ 4870887 h 5795240"/>
              <a:gd name="connsiteX111-23943" fmla="*/ 7322174 w 12641071"/>
              <a:gd name="connsiteY111-23944" fmla="*/ 4872361 h 5795240"/>
              <a:gd name="connsiteX112-23945" fmla="*/ 7362630 w 12641071"/>
              <a:gd name="connsiteY112-23946" fmla="*/ 4938954 h 5795240"/>
              <a:gd name="connsiteX113-23947" fmla="*/ 7380779 w 12641071"/>
              <a:gd name="connsiteY113-23948" fmla="*/ 4976628 h 5795240"/>
              <a:gd name="connsiteX114-23949" fmla="*/ 7391210 w 12641071"/>
              <a:gd name="connsiteY114-23950" fmla="*/ 4977944 h 5795240"/>
              <a:gd name="connsiteX115-23951" fmla="*/ 7380780 w 12641071"/>
              <a:gd name="connsiteY115-23952" fmla="*/ 4976628 h 5795240"/>
              <a:gd name="connsiteX116-23953" fmla="*/ 7362631 w 12641071"/>
              <a:gd name="connsiteY116-23954" fmla="*/ 4938954 h 5795240"/>
              <a:gd name="connsiteX117-23955" fmla="*/ 7322175 w 12641071"/>
              <a:gd name="connsiteY117-23956" fmla="*/ 4872361 h 5795240"/>
              <a:gd name="connsiteX118-23957" fmla="*/ 7320959 w 12641071"/>
              <a:gd name="connsiteY118-23958" fmla="*/ 4870887 h 5795240"/>
              <a:gd name="connsiteX119-23959" fmla="*/ 7283811 w 12641071"/>
              <a:gd name="connsiteY119-23960" fmla="*/ 4769391 h 5795240"/>
              <a:gd name="connsiteX120-23961" fmla="*/ 7272112 w 12641071"/>
              <a:gd name="connsiteY120-23962" fmla="*/ 4718630 h 5795240"/>
              <a:gd name="connsiteX121-23963" fmla="*/ 7272111 w 12641071"/>
              <a:gd name="connsiteY121-23964" fmla="*/ 4718630 h 5795240"/>
              <a:gd name="connsiteX122-23965" fmla="*/ 7283810 w 12641071"/>
              <a:gd name="connsiteY122-23966" fmla="*/ 4769391 h 5795240"/>
              <a:gd name="connsiteX123-23967" fmla="*/ 7320958 w 12641071"/>
              <a:gd name="connsiteY123-23968" fmla="*/ 4870887 h 5795240"/>
              <a:gd name="connsiteX124-23969" fmla="*/ 7223551 w 12641071"/>
              <a:gd name="connsiteY124-23970" fmla="*/ 4752829 h 5795240"/>
              <a:gd name="connsiteX125-23971" fmla="*/ 6652445 w 12641071"/>
              <a:gd name="connsiteY125-23972" fmla="*/ 4516269 h 5795240"/>
              <a:gd name="connsiteX126-23973" fmla="*/ 6200873 w 12641071"/>
              <a:gd name="connsiteY126-23974" fmla="*/ 4654206 h 5795240"/>
              <a:gd name="connsiteX127-23975" fmla="*/ 6088813 w 12641071"/>
              <a:gd name="connsiteY127-23976" fmla="*/ 4746663 h 5795240"/>
              <a:gd name="connsiteX128-23977" fmla="*/ 6043019 w 12641071"/>
              <a:gd name="connsiteY128-23978" fmla="*/ 4807902 h 5795240"/>
              <a:gd name="connsiteX129-23979" fmla="*/ 6043021 w 12641071"/>
              <a:gd name="connsiteY129-23980" fmla="*/ 4807902 h 5795240"/>
              <a:gd name="connsiteX130-23981" fmla="*/ 6023271 w 12641071"/>
              <a:gd name="connsiteY130-23982" fmla="*/ 4834312 h 5795240"/>
              <a:gd name="connsiteX131-23983" fmla="*/ 5970678 w 12641071"/>
              <a:gd name="connsiteY131-23984" fmla="*/ 4892181 h 5795240"/>
              <a:gd name="connsiteX132-23985" fmla="*/ 5982717 w 12641071"/>
              <a:gd name="connsiteY132-23986" fmla="*/ 4872361 h 5795240"/>
              <a:gd name="connsiteX133-23987" fmla="*/ 5970675 w 12641071"/>
              <a:gd name="connsiteY133-23988" fmla="*/ 4892181 h 5795240"/>
              <a:gd name="connsiteX134-23989" fmla="*/ 5935320 w 12641071"/>
              <a:gd name="connsiteY134-23990" fmla="*/ 4931081 h 5795240"/>
              <a:gd name="connsiteX135-23991" fmla="*/ 4971763 w 12641071"/>
              <a:gd name="connsiteY135-23992" fmla="*/ 5330200 h 5795240"/>
              <a:gd name="connsiteX136-23993" fmla="*/ 3716172 w 12641071"/>
              <a:gd name="connsiteY136-23994" fmla="*/ 4497938 h 5795240"/>
              <a:gd name="connsiteX137-23995" fmla="*/ 3710773 w 12641071"/>
              <a:gd name="connsiteY137-23996" fmla="*/ 4483182 h 5795240"/>
              <a:gd name="connsiteX138-23997" fmla="*/ 3710773 w 12641071"/>
              <a:gd name="connsiteY138-23998" fmla="*/ 4483181 h 5795240"/>
              <a:gd name="connsiteX139-23999" fmla="*/ 3674984 w 12641071"/>
              <a:gd name="connsiteY139-24000" fmla="*/ 4385402 h 5795240"/>
              <a:gd name="connsiteX140-24001" fmla="*/ 3670349 w 12641071"/>
              <a:gd name="connsiteY140-24002" fmla="*/ 4372742 h 5795240"/>
              <a:gd name="connsiteX141-24003" fmla="*/ 3659438 w 12641071"/>
              <a:gd name="connsiteY141-24004" fmla="*/ 4330309 h 5795240"/>
              <a:gd name="connsiteX142-24005" fmla="*/ 3672084 w 12641071"/>
              <a:gd name="connsiteY142-24006" fmla="*/ 4353606 h 5795240"/>
              <a:gd name="connsiteX143-24007" fmla="*/ 3659440 w 12641071"/>
              <a:gd name="connsiteY143-24008" fmla="*/ 4330309 h 5795240"/>
              <a:gd name="connsiteX144-24009" fmla="*/ 3613217 w 12641071"/>
              <a:gd name="connsiteY144-24010" fmla="*/ 4245153 h 5795240"/>
              <a:gd name="connsiteX145-24011" fmla="*/ 3083792 w 12641071"/>
              <a:gd name="connsiteY145-24012" fmla="*/ 3963660 h 5795240"/>
              <a:gd name="connsiteX146-24013" fmla="*/ 2835272 w 12641071"/>
              <a:gd name="connsiteY146-24014" fmla="*/ 4013833 h 5795240"/>
              <a:gd name="connsiteX147-24015" fmla="*/ 2820214 w 12641071"/>
              <a:gd name="connsiteY147-24016" fmla="*/ 4022007 h 5795240"/>
              <a:gd name="connsiteX148-24017" fmla="*/ 2820212 w 12641071"/>
              <a:gd name="connsiteY148-24018" fmla="*/ 4022008 h 5795240"/>
              <a:gd name="connsiteX149-24019" fmla="*/ 2820206 w 12641071"/>
              <a:gd name="connsiteY149-24020" fmla="*/ 4022011 h 5795240"/>
              <a:gd name="connsiteX150-24021" fmla="*/ 2813481 w 12641071"/>
              <a:gd name="connsiteY150-24022" fmla="*/ 4027041 h 5795240"/>
              <a:gd name="connsiteX151-24023" fmla="*/ 2762875 w 12641071"/>
              <a:gd name="connsiteY151-24024" fmla="*/ 4057784 h 5795240"/>
              <a:gd name="connsiteX152-24025" fmla="*/ 2762878 w 12641071"/>
              <a:gd name="connsiteY152-24026" fmla="*/ 4057784 h 5795240"/>
              <a:gd name="connsiteX153-24027" fmla="*/ 2694694 w 12641071"/>
              <a:gd name="connsiteY153-24028" fmla="*/ 4099208 h 5795240"/>
              <a:gd name="connsiteX154-24029" fmla="*/ 2726822 w 12641071"/>
              <a:gd name="connsiteY154-24030" fmla="*/ 4072700 h 5795240"/>
              <a:gd name="connsiteX155-24031" fmla="*/ 2757719 w 12641071"/>
              <a:gd name="connsiteY155-24032" fmla="*/ 4055929 h 5795240"/>
              <a:gd name="connsiteX156-24033" fmla="*/ 2757718 w 12641071"/>
              <a:gd name="connsiteY156-24034" fmla="*/ 4055928 h 5795240"/>
              <a:gd name="connsiteX157-24035" fmla="*/ 2726820 w 12641071"/>
              <a:gd name="connsiteY157-24036" fmla="*/ 4072700 h 5795240"/>
              <a:gd name="connsiteX158-24037" fmla="*/ 2694692 w 12641071"/>
              <a:gd name="connsiteY158-24038" fmla="*/ 4099208 h 5795240"/>
              <a:gd name="connsiteX159-24039" fmla="*/ 2664698 w 12641071"/>
              <a:gd name="connsiteY159-24040" fmla="*/ 4117431 h 5795240"/>
              <a:gd name="connsiteX160-24041" fmla="*/ 1804544 w 12641071"/>
              <a:gd name="connsiteY160-24042" fmla="*/ 4335229 h 5795240"/>
              <a:gd name="connsiteX161-24043" fmla="*/ 0 w 12641071"/>
              <a:gd name="connsiteY161-24044" fmla="*/ 2530685 h 5795240"/>
              <a:gd name="connsiteX162-24045" fmla="*/ 1804544 w 12641071"/>
              <a:gd name="connsiteY162-24046" fmla="*/ 726143 h 5795240"/>
              <a:gd name="connsiteX163-24047" fmla="*/ 3080549 w 12641071"/>
              <a:gd name="connsiteY163-24048" fmla="*/ 1254682 h 5795240"/>
              <a:gd name="connsiteX164-24049" fmla="*/ 3268676 w 12641071"/>
              <a:gd name="connsiteY164-24050" fmla="*/ 1461167 h 5795240"/>
              <a:gd name="connsiteX165-24051" fmla="*/ 3565826 w 12641071"/>
              <a:gd name="connsiteY165-24052" fmla="*/ 1551935 h 5795240"/>
              <a:gd name="connsiteX166-24053" fmla="*/ 4086504 w 12641071"/>
              <a:gd name="connsiteY166-24054" fmla="*/ 1127574 h 5795240"/>
              <a:gd name="connsiteX167-24055" fmla="*/ 4103078 w 12641071"/>
              <a:gd name="connsiteY167-24056" fmla="*/ 1004204 h 5795240"/>
              <a:gd name="connsiteX168-24057" fmla="*/ 5215874 w 12641071"/>
              <a:gd name="connsiteY168-24058" fmla="*/ 0 h 5795240"/>
              <a:gd name="connsiteX0-24059" fmla="*/ 5964869 w 12641071"/>
              <a:gd name="connsiteY0-24060" fmla="*/ 4795171 h 5795240"/>
              <a:gd name="connsiteX1-24061" fmla="*/ 6019264 w 12641071"/>
              <a:gd name="connsiteY1-24062" fmla="*/ 4804905 h 5795240"/>
              <a:gd name="connsiteX2-24063" fmla="*/ 6036570 w 12641071"/>
              <a:gd name="connsiteY2-24064" fmla="*/ 4807089 h 5795240"/>
              <a:gd name="connsiteX3-24065" fmla="*/ 6019265 w 12641071"/>
              <a:gd name="connsiteY3-24066" fmla="*/ 4804905 h 5795240"/>
              <a:gd name="connsiteX4-24067" fmla="*/ 5964869 w 12641071"/>
              <a:gd name="connsiteY4-24068" fmla="*/ 4795171 h 5795240"/>
              <a:gd name="connsiteX5-24069" fmla="*/ 3682364 w 12641071"/>
              <a:gd name="connsiteY5-24070" fmla="*/ 4386723 h 5795240"/>
              <a:gd name="connsiteX6-24071" fmla="*/ 3772428 w 12641071"/>
              <a:gd name="connsiteY6-24072" fmla="*/ 4402840 h 5795240"/>
              <a:gd name="connsiteX7-24073" fmla="*/ 3772428 w 12641071"/>
              <a:gd name="connsiteY7-24074" fmla="*/ 4402840 h 5795240"/>
              <a:gd name="connsiteX8-24075" fmla="*/ 3682364 w 12641071"/>
              <a:gd name="connsiteY8-24076" fmla="*/ 4386723 h 5795240"/>
              <a:gd name="connsiteX9-24077" fmla="*/ 5215874 w 12641071"/>
              <a:gd name="connsiteY9-24078" fmla="*/ 0 h 5795240"/>
              <a:gd name="connsiteX10-24079" fmla="*/ 5927386 w 12641071"/>
              <a:gd name="connsiteY10-24080" fmla="*/ 255427 h 5795240"/>
              <a:gd name="connsiteX11-24081" fmla="*/ 6105193 w 12641071"/>
              <a:gd name="connsiteY11-24082" fmla="*/ 442067 h 5795240"/>
              <a:gd name="connsiteX12-24083" fmla="*/ 6105193 w 12641071"/>
              <a:gd name="connsiteY12-24084" fmla="*/ 442069 h 5795240"/>
              <a:gd name="connsiteX13-24085" fmla="*/ 6141460 w 12641071"/>
              <a:gd name="connsiteY13-24086" fmla="*/ 475027 h 5795240"/>
              <a:gd name="connsiteX14-24087" fmla="*/ 6788665 w 12641071"/>
              <a:gd name="connsiteY14-24088" fmla="*/ 707369 h 5795240"/>
              <a:gd name="connsiteX15-24089" fmla="*/ 7184710 w 12641071"/>
              <a:gd name="connsiteY15-24090" fmla="*/ 627411 h 5795240"/>
              <a:gd name="connsiteX16-24091" fmla="*/ 7264545 w 12641071"/>
              <a:gd name="connsiteY16-24092" fmla="*/ 588952 h 5795240"/>
              <a:gd name="connsiteX17-24093" fmla="*/ 7213686 w 12641071"/>
              <a:gd name="connsiteY17-24094" fmla="*/ 626983 h 5795240"/>
              <a:gd name="connsiteX18-24095" fmla="*/ 7128319 w 12641071"/>
              <a:gd name="connsiteY18-24096" fmla="*/ 705504 h 5795240"/>
              <a:gd name="connsiteX19-24097" fmla="*/ 7213686 w 12641071"/>
              <a:gd name="connsiteY19-24098" fmla="*/ 626984 h 5795240"/>
              <a:gd name="connsiteX20-24099" fmla="*/ 7264545 w 12641071"/>
              <a:gd name="connsiteY20-24100" fmla="*/ 588953 h 5795240"/>
              <a:gd name="connsiteX21-24101" fmla="*/ 7273651 w 12641071"/>
              <a:gd name="connsiteY21-24102" fmla="*/ 584566 h 5795240"/>
              <a:gd name="connsiteX22-24103" fmla="*/ 7314851 w 12641071"/>
              <a:gd name="connsiteY22-24104" fmla="*/ 559537 h 5795240"/>
              <a:gd name="connsiteX23-24105" fmla="*/ 7354131 w 12641071"/>
              <a:gd name="connsiteY23-24106" fmla="*/ 565467 h 5795240"/>
              <a:gd name="connsiteX24-24107" fmla="*/ 7429608 w 12641071"/>
              <a:gd name="connsiteY24-24108" fmla="*/ 586051 h 5795240"/>
              <a:gd name="connsiteX25-24109" fmla="*/ 7429611 w 12641071"/>
              <a:gd name="connsiteY25-24110" fmla="*/ 586050 h 5795240"/>
              <a:gd name="connsiteX26-24111" fmla="*/ 7354132 w 12641071"/>
              <a:gd name="connsiteY26-24112" fmla="*/ 565465 h 5795240"/>
              <a:gd name="connsiteX27-24113" fmla="*/ 7314853 w 12641071"/>
              <a:gd name="connsiteY27-24114" fmla="*/ 559536 h 5795240"/>
              <a:gd name="connsiteX28-24115" fmla="*/ 7314851 w 12641071"/>
              <a:gd name="connsiteY28-24116" fmla="*/ 559537 h 5795240"/>
              <a:gd name="connsiteX29-24117" fmla="*/ 7314849 w 12641071"/>
              <a:gd name="connsiteY29-24118" fmla="*/ 559537 h 5795240"/>
              <a:gd name="connsiteX30-24119" fmla="*/ 7273651 w 12641071"/>
              <a:gd name="connsiteY30-24120" fmla="*/ 584565 h 5795240"/>
              <a:gd name="connsiteX31-24121" fmla="*/ 7264545 w 12641071"/>
              <a:gd name="connsiteY31-24122" fmla="*/ 588952 h 5795240"/>
              <a:gd name="connsiteX32-24123" fmla="*/ 7296407 w 12641071"/>
              <a:gd name="connsiteY32-24124" fmla="*/ 565126 h 5795240"/>
              <a:gd name="connsiteX33-24125" fmla="*/ 7307447 w 12641071"/>
              <a:gd name="connsiteY33-24126" fmla="*/ 558419 h 5795240"/>
              <a:gd name="connsiteX34-24127" fmla="*/ 7307450 w 12641071"/>
              <a:gd name="connsiteY34-24128" fmla="*/ 558419 h 5795240"/>
              <a:gd name="connsiteX35-24129" fmla="*/ 7385004 w 12641071"/>
              <a:gd name="connsiteY35-24130" fmla="*/ 511303 h 5795240"/>
              <a:gd name="connsiteX36-24131" fmla="*/ 7391626 w 12641071"/>
              <a:gd name="connsiteY36-24132" fmla="*/ 508114 h 5795240"/>
              <a:gd name="connsiteX37-24133" fmla="*/ 7391631 w 12641071"/>
              <a:gd name="connsiteY37-24134" fmla="*/ 508110 h 5795240"/>
              <a:gd name="connsiteX38-24135" fmla="*/ 7478934 w 12641071"/>
              <a:gd name="connsiteY38-24136" fmla="*/ 466053 h 5795240"/>
              <a:gd name="connsiteX39-24137" fmla="*/ 7897193 w 12641071"/>
              <a:gd name="connsiteY39-24138" fmla="*/ 381611 h 5795240"/>
              <a:gd name="connsiteX40-24139" fmla="*/ 8788216 w 12641071"/>
              <a:gd name="connsiteY40-24140" fmla="*/ 855364 h 5795240"/>
              <a:gd name="connsiteX41-24141" fmla="*/ 8832362 w 12641071"/>
              <a:gd name="connsiteY41-24142" fmla="*/ 928030 h 5795240"/>
              <a:gd name="connsiteX42-24143" fmla="*/ 8832362 w 12641071"/>
              <a:gd name="connsiteY42-24144" fmla="*/ 928033 h 5795240"/>
              <a:gd name="connsiteX43-24145" fmla="*/ 8842040 w 12641071"/>
              <a:gd name="connsiteY43-24146" fmla="*/ 943961 h 5795240"/>
              <a:gd name="connsiteX44-24147" fmla="*/ 8856144 w 12641071"/>
              <a:gd name="connsiteY44-24148" fmla="*/ 973241 h 5795240"/>
              <a:gd name="connsiteX45-24149" fmla="*/ 8856145 w 12641071"/>
              <a:gd name="connsiteY45-24150" fmla="*/ 973241 h 5795240"/>
              <a:gd name="connsiteX46-24151" fmla="*/ 8878117 w 12641071"/>
              <a:gd name="connsiteY46-24152" fmla="*/ 1018851 h 5795240"/>
              <a:gd name="connsiteX47-24153" fmla="*/ 8877719 w 12641071"/>
              <a:gd name="connsiteY47-24154" fmla="*/ 1018369 h 5795240"/>
              <a:gd name="connsiteX48-24155" fmla="*/ 8853250 w 12641071"/>
              <a:gd name="connsiteY48-24156" fmla="*/ 973288 h 5795240"/>
              <a:gd name="connsiteX49-24157" fmla="*/ 8853249 w 12641071"/>
              <a:gd name="connsiteY49-24158" fmla="*/ 973288 h 5795240"/>
              <a:gd name="connsiteX50-24159" fmla="*/ 8853248 w 12641071"/>
              <a:gd name="connsiteY50-24160" fmla="*/ 973287 h 5795240"/>
              <a:gd name="connsiteX51-24161" fmla="*/ 8849677 w 12641071"/>
              <a:gd name="connsiteY51-24162" fmla="*/ 973341 h 5795240"/>
              <a:gd name="connsiteX52-24163" fmla="*/ 8641543 w 12641071"/>
              <a:gd name="connsiteY52-24164" fmla="*/ 916577 h 5795240"/>
              <a:gd name="connsiteX53-24165" fmla="*/ 8641545 w 12641071"/>
              <a:gd name="connsiteY53-24166" fmla="*/ 916580 h 5795240"/>
              <a:gd name="connsiteX54-24167" fmla="*/ 8849676 w 12641071"/>
              <a:gd name="connsiteY54-24168" fmla="*/ 973343 h 5795240"/>
              <a:gd name="connsiteX55-24169" fmla="*/ 8853248 w 12641071"/>
              <a:gd name="connsiteY55-24170" fmla="*/ 973288 h 5795240"/>
              <a:gd name="connsiteX56-24171" fmla="*/ 8877719 w 12641071"/>
              <a:gd name="connsiteY56-24172" fmla="*/ 1018371 h 5795240"/>
              <a:gd name="connsiteX57-24173" fmla="*/ 8878116 w 12641071"/>
              <a:gd name="connsiteY57-24174" fmla="*/ 1018851 h 5795240"/>
              <a:gd name="connsiteX58-24175" fmla="*/ 8887288 w 12641071"/>
              <a:gd name="connsiteY58-24176" fmla="*/ 1037892 h 5795240"/>
              <a:gd name="connsiteX59-24177" fmla="*/ 8949899 w 12641071"/>
              <a:gd name="connsiteY59-24178" fmla="*/ 1239592 h 5795240"/>
              <a:gd name="connsiteX60-24179" fmla="*/ 8968437 w 12641071"/>
              <a:gd name="connsiteY60-24180" fmla="*/ 1423482 h 5795240"/>
              <a:gd name="connsiteX61-24181" fmla="*/ 8949899 w 12641071"/>
              <a:gd name="connsiteY61-24182" fmla="*/ 1239591 h 5795240"/>
              <a:gd name="connsiteX62-24183" fmla="*/ 8887288 w 12641071"/>
              <a:gd name="connsiteY62-24184" fmla="*/ 1037890 h 5795240"/>
              <a:gd name="connsiteX63-24185" fmla="*/ 8878116 w 12641071"/>
              <a:gd name="connsiteY63-24186" fmla="*/ 1018851 h 5795240"/>
              <a:gd name="connsiteX64-24187" fmla="*/ 8931285 w 12641071"/>
              <a:gd name="connsiteY64-24188" fmla="*/ 1083292 h 5795240"/>
              <a:gd name="connsiteX65-24189" fmla="*/ 9241478 w 12641071"/>
              <a:gd name="connsiteY65-24190" fmla="*/ 1211778 h 5795240"/>
              <a:gd name="connsiteX66-24191" fmla="*/ 9605238 w 12641071"/>
              <a:gd name="connsiteY66-24192" fmla="*/ 1018369 h 5795240"/>
              <a:gd name="connsiteX67-24193" fmla="*/ 9636247 w 12641071"/>
              <a:gd name="connsiteY67-24194" fmla="*/ 961241 h 5795240"/>
              <a:gd name="connsiteX68-24195" fmla="*/ 9641995 w 12641071"/>
              <a:gd name="connsiteY68-24196" fmla="*/ 961152 h 5795240"/>
              <a:gd name="connsiteX69-24197" fmla="*/ 9584939 w 12641071"/>
              <a:gd name="connsiteY69-24198" fmla="*/ 1079594 h 5795240"/>
              <a:gd name="connsiteX70-24199" fmla="*/ 9546257 w 12641071"/>
              <a:gd name="connsiteY70-24200" fmla="*/ 1204206 h 5795240"/>
              <a:gd name="connsiteX71-24201" fmla="*/ 9584939 w 12641071"/>
              <a:gd name="connsiteY71-24202" fmla="*/ 1079596 h 5795240"/>
              <a:gd name="connsiteX72-24203" fmla="*/ 9641995 w 12641071"/>
              <a:gd name="connsiteY72-24204" fmla="*/ 961153 h 5795240"/>
              <a:gd name="connsiteX73-24205" fmla="*/ 9653069 w 12641071"/>
              <a:gd name="connsiteY73-24206" fmla="*/ 960983 h 5795240"/>
              <a:gd name="connsiteX74-24207" fmla="*/ 9801564 w 12641071"/>
              <a:gd name="connsiteY74-24208" fmla="*/ 1196828 h 5795240"/>
              <a:gd name="connsiteX75-24209" fmla="*/ 9801566 w 12641071"/>
              <a:gd name="connsiteY75-24210" fmla="*/ 1196828 h 5795240"/>
              <a:gd name="connsiteX76-24211" fmla="*/ 9653070 w 12641071"/>
              <a:gd name="connsiteY76-24212" fmla="*/ 960982 h 5795240"/>
              <a:gd name="connsiteX77-24213" fmla="*/ 9641996 w 12641071"/>
              <a:gd name="connsiteY77-24214" fmla="*/ 961152 h 5795240"/>
              <a:gd name="connsiteX78-24215" fmla="*/ 9651917 w 12641071"/>
              <a:gd name="connsiteY78-24216" fmla="*/ 940556 h 5795240"/>
              <a:gd name="connsiteX79-24217" fmla="*/ 11050508 w 12641071"/>
              <a:gd name="connsiteY79-24218" fmla="*/ 108150 h 5795240"/>
              <a:gd name="connsiteX80-24219" fmla="*/ 12641071 w 12641071"/>
              <a:gd name="connsiteY80-24220" fmla="*/ 1698711 h 5795240"/>
              <a:gd name="connsiteX81-24221" fmla="*/ 11371062 w 12641071"/>
              <a:gd name="connsiteY81-24222" fmla="*/ 3256960 h 5795240"/>
              <a:gd name="connsiteX82-24223" fmla="*/ 11215953 w 12641071"/>
              <a:gd name="connsiteY82-24224" fmla="*/ 3280632 h 5795240"/>
              <a:gd name="connsiteX83-24225" fmla="*/ 11142318 w 12641071"/>
              <a:gd name="connsiteY83-24226" fmla="*/ 3276914 h 5795240"/>
              <a:gd name="connsiteX84-24227" fmla="*/ 11215952 w 12641071"/>
              <a:gd name="connsiteY84-24228" fmla="*/ 3280632 h 5795240"/>
              <a:gd name="connsiteX85-24229" fmla="*/ 11213133 w 12641071"/>
              <a:gd name="connsiteY85-24230" fmla="*/ 3281062 h 5795240"/>
              <a:gd name="connsiteX86-24231" fmla="*/ 11116921 w 12641071"/>
              <a:gd name="connsiteY86-24232" fmla="*/ 3285921 h 5795240"/>
              <a:gd name="connsiteX87-24233" fmla="*/ 11050507 w 12641071"/>
              <a:gd name="connsiteY87-24234" fmla="*/ 3289274 h 5795240"/>
              <a:gd name="connsiteX88-24235" fmla="*/ 11006292 w 12641071"/>
              <a:gd name="connsiteY88-24236" fmla="*/ 3287041 h 5795240"/>
              <a:gd name="connsiteX89-24237" fmla="*/ 10937101 w 12641071"/>
              <a:gd name="connsiteY89-24238" fmla="*/ 3297601 h 5795240"/>
              <a:gd name="connsiteX90-24239" fmla="*/ 10144740 w 12641071"/>
              <a:gd name="connsiteY90-24240" fmla="*/ 4089962 h 5795240"/>
              <a:gd name="connsiteX91-24241" fmla="*/ 10130374 w 12641071"/>
              <a:gd name="connsiteY91-24242" fmla="*/ 4184101 h 5795240"/>
              <a:gd name="connsiteX92-24243" fmla="*/ 10130375 w 12641071"/>
              <a:gd name="connsiteY92-24244" fmla="*/ 4184103 h 5795240"/>
              <a:gd name="connsiteX93-24245" fmla="*/ 10130656 w 12641071"/>
              <a:gd name="connsiteY93-24246" fmla="*/ 4185950 h 5795240"/>
              <a:gd name="connsiteX94-24247" fmla="*/ 10138194 w 12641071"/>
              <a:gd name="connsiteY94-24248" fmla="*/ 4335228 h 5795240"/>
              <a:gd name="connsiteX95-24249" fmla="*/ 10137710 w 12641071"/>
              <a:gd name="connsiteY95-24250" fmla="*/ 4344822 h 5795240"/>
              <a:gd name="connsiteX96-24251" fmla="*/ 10133555 w 12641071"/>
              <a:gd name="connsiteY96-24252" fmla="*/ 4427096 h 5795240"/>
              <a:gd name="connsiteX97-24253" fmla="*/ 10129312 w 12641071"/>
              <a:gd name="connsiteY97-24254" fmla="*/ 4399289 h 5795240"/>
              <a:gd name="connsiteX98-24255" fmla="*/ 10126797 w 12641071"/>
              <a:gd name="connsiteY98-24256" fmla="*/ 4349498 h 5795240"/>
              <a:gd name="connsiteX99-24257" fmla="*/ 10126796 w 12641071"/>
              <a:gd name="connsiteY99-24258" fmla="*/ 4349498 h 5795240"/>
              <a:gd name="connsiteX100-24259" fmla="*/ 10129311 w 12641071"/>
              <a:gd name="connsiteY100-24260" fmla="*/ 4399289 h 5795240"/>
              <a:gd name="connsiteX101-24261" fmla="*/ 10133554 w 12641071"/>
              <a:gd name="connsiteY101-24262" fmla="*/ 4427096 h 5795240"/>
              <a:gd name="connsiteX102-24263" fmla="*/ 10130656 w 12641071"/>
              <a:gd name="connsiteY102-24264" fmla="*/ 4484506 h 5795240"/>
              <a:gd name="connsiteX103-24265" fmla="*/ 8678182 w 12641071"/>
              <a:gd name="connsiteY103-24266" fmla="*/ 5795240 h 5795240"/>
              <a:gd name="connsiteX104-24267" fmla="*/ 7467518 w 12641071"/>
              <a:gd name="connsiteY104-24268" fmla="*/ 5151535 h 5795240"/>
              <a:gd name="connsiteX105-24269" fmla="*/ 7419945 w 12641071"/>
              <a:gd name="connsiteY105-24270" fmla="*/ 5073228 h 5795240"/>
              <a:gd name="connsiteX106-24271" fmla="*/ 7394386 w 12641071"/>
              <a:gd name="connsiteY106-24272" fmla="*/ 5031156 h 5795240"/>
              <a:gd name="connsiteX107-24273" fmla="*/ 7367299 w 12641071"/>
              <a:gd name="connsiteY107-24274" fmla="*/ 4974928 h 5795240"/>
              <a:gd name="connsiteX108-24275" fmla="*/ 7332905 w 12641071"/>
              <a:gd name="connsiteY108-24276" fmla="*/ 4903531 h 5795240"/>
              <a:gd name="connsiteX109-24277" fmla="*/ 7320958 w 12641071"/>
              <a:gd name="connsiteY109-24278" fmla="*/ 4870887 h 5795240"/>
              <a:gd name="connsiteX110-24279" fmla="*/ 7322174 w 12641071"/>
              <a:gd name="connsiteY110-24280" fmla="*/ 4872361 h 5795240"/>
              <a:gd name="connsiteX111-24281" fmla="*/ 7362630 w 12641071"/>
              <a:gd name="connsiteY111-24282" fmla="*/ 4938954 h 5795240"/>
              <a:gd name="connsiteX112-24283" fmla="*/ 7380779 w 12641071"/>
              <a:gd name="connsiteY112-24284" fmla="*/ 4976628 h 5795240"/>
              <a:gd name="connsiteX113-24285" fmla="*/ 7391210 w 12641071"/>
              <a:gd name="connsiteY113-24286" fmla="*/ 4977944 h 5795240"/>
              <a:gd name="connsiteX114-24287" fmla="*/ 7380780 w 12641071"/>
              <a:gd name="connsiteY114-24288" fmla="*/ 4976628 h 5795240"/>
              <a:gd name="connsiteX115-24289" fmla="*/ 7362631 w 12641071"/>
              <a:gd name="connsiteY115-24290" fmla="*/ 4938954 h 5795240"/>
              <a:gd name="connsiteX116-24291" fmla="*/ 7322175 w 12641071"/>
              <a:gd name="connsiteY116-24292" fmla="*/ 4872361 h 5795240"/>
              <a:gd name="connsiteX117-24293" fmla="*/ 7320959 w 12641071"/>
              <a:gd name="connsiteY117-24294" fmla="*/ 4870887 h 5795240"/>
              <a:gd name="connsiteX118-24295" fmla="*/ 7283811 w 12641071"/>
              <a:gd name="connsiteY118-24296" fmla="*/ 4769391 h 5795240"/>
              <a:gd name="connsiteX119-24297" fmla="*/ 7272112 w 12641071"/>
              <a:gd name="connsiteY119-24298" fmla="*/ 4718630 h 5795240"/>
              <a:gd name="connsiteX120-24299" fmla="*/ 7272111 w 12641071"/>
              <a:gd name="connsiteY120-24300" fmla="*/ 4718630 h 5795240"/>
              <a:gd name="connsiteX121-24301" fmla="*/ 7283810 w 12641071"/>
              <a:gd name="connsiteY121-24302" fmla="*/ 4769391 h 5795240"/>
              <a:gd name="connsiteX122-24303" fmla="*/ 7320958 w 12641071"/>
              <a:gd name="connsiteY122-24304" fmla="*/ 4870887 h 5795240"/>
              <a:gd name="connsiteX123-24305" fmla="*/ 7223551 w 12641071"/>
              <a:gd name="connsiteY123-24306" fmla="*/ 4752829 h 5795240"/>
              <a:gd name="connsiteX124-24307" fmla="*/ 6652445 w 12641071"/>
              <a:gd name="connsiteY124-24308" fmla="*/ 4516269 h 5795240"/>
              <a:gd name="connsiteX125-24309" fmla="*/ 6200873 w 12641071"/>
              <a:gd name="connsiteY125-24310" fmla="*/ 4654206 h 5795240"/>
              <a:gd name="connsiteX126-24311" fmla="*/ 6088813 w 12641071"/>
              <a:gd name="connsiteY126-24312" fmla="*/ 4746663 h 5795240"/>
              <a:gd name="connsiteX127-24313" fmla="*/ 6043019 w 12641071"/>
              <a:gd name="connsiteY127-24314" fmla="*/ 4807902 h 5795240"/>
              <a:gd name="connsiteX128-24315" fmla="*/ 6043021 w 12641071"/>
              <a:gd name="connsiteY128-24316" fmla="*/ 4807902 h 5795240"/>
              <a:gd name="connsiteX129-24317" fmla="*/ 6023271 w 12641071"/>
              <a:gd name="connsiteY129-24318" fmla="*/ 4834312 h 5795240"/>
              <a:gd name="connsiteX130-24319" fmla="*/ 5970678 w 12641071"/>
              <a:gd name="connsiteY130-24320" fmla="*/ 4892181 h 5795240"/>
              <a:gd name="connsiteX131-24321" fmla="*/ 5982717 w 12641071"/>
              <a:gd name="connsiteY131-24322" fmla="*/ 4872361 h 5795240"/>
              <a:gd name="connsiteX132-24323" fmla="*/ 5970675 w 12641071"/>
              <a:gd name="connsiteY132-24324" fmla="*/ 4892181 h 5795240"/>
              <a:gd name="connsiteX133-24325" fmla="*/ 5935320 w 12641071"/>
              <a:gd name="connsiteY133-24326" fmla="*/ 4931081 h 5795240"/>
              <a:gd name="connsiteX134-24327" fmla="*/ 4971763 w 12641071"/>
              <a:gd name="connsiteY134-24328" fmla="*/ 5330200 h 5795240"/>
              <a:gd name="connsiteX135-24329" fmla="*/ 3716172 w 12641071"/>
              <a:gd name="connsiteY135-24330" fmla="*/ 4497938 h 5795240"/>
              <a:gd name="connsiteX136-24331" fmla="*/ 3710773 w 12641071"/>
              <a:gd name="connsiteY136-24332" fmla="*/ 4483182 h 5795240"/>
              <a:gd name="connsiteX137-24333" fmla="*/ 3710773 w 12641071"/>
              <a:gd name="connsiteY137-24334" fmla="*/ 4483181 h 5795240"/>
              <a:gd name="connsiteX138-24335" fmla="*/ 3674984 w 12641071"/>
              <a:gd name="connsiteY138-24336" fmla="*/ 4385402 h 5795240"/>
              <a:gd name="connsiteX139-24337" fmla="*/ 3670349 w 12641071"/>
              <a:gd name="connsiteY139-24338" fmla="*/ 4372742 h 5795240"/>
              <a:gd name="connsiteX140-24339" fmla="*/ 3659438 w 12641071"/>
              <a:gd name="connsiteY140-24340" fmla="*/ 4330309 h 5795240"/>
              <a:gd name="connsiteX141-24341" fmla="*/ 3672084 w 12641071"/>
              <a:gd name="connsiteY141-24342" fmla="*/ 4353606 h 5795240"/>
              <a:gd name="connsiteX142-24343" fmla="*/ 3659440 w 12641071"/>
              <a:gd name="connsiteY142-24344" fmla="*/ 4330309 h 5795240"/>
              <a:gd name="connsiteX143-24345" fmla="*/ 3613217 w 12641071"/>
              <a:gd name="connsiteY143-24346" fmla="*/ 4245153 h 5795240"/>
              <a:gd name="connsiteX144-24347" fmla="*/ 3083792 w 12641071"/>
              <a:gd name="connsiteY144-24348" fmla="*/ 3963660 h 5795240"/>
              <a:gd name="connsiteX145-24349" fmla="*/ 2835272 w 12641071"/>
              <a:gd name="connsiteY145-24350" fmla="*/ 4013833 h 5795240"/>
              <a:gd name="connsiteX146-24351" fmla="*/ 2820214 w 12641071"/>
              <a:gd name="connsiteY146-24352" fmla="*/ 4022007 h 5795240"/>
              <a:gd name="connsiteX147-24353" fmla="*/ 2820212 w 12641071"/>
              <a:gd name="connsiteY147-24354" fmla="*/ 4022008 h 5795240"/>
              <a:gd name="connsiteX148-24355" fmla="*/ 2820206 w 12641071"/>
              <a:gd name="connsiteY148-24356" fmla="*/ 4022011 h 5795240"/>
              <a:gd name="connsiteX149-24357" fmla="*/ 2813481 w 12641071"/>
              <a:gd name="connsiteY149-24358" fmla="*/ 4027041 h 5795240"/>
              <a:gd name="connsiteX150-24359" fmla="*/ 2762875 w 12641071"/>
              <a:gd name="connsiteY150-24360" fmla="*/ 4057784 h 5795240"/>
              <a:gd name="connsiteX151-24361" fmla="*/ 2762878 w 12641071"/>
              <a:gd name="connsiteY151-24362" fmla="*/ 4057784 h 5795240"/>
              <a:gd name="connsiteX152-24363" fmla="*/ 2694694 w 12641071"/>
              <a:gd name="connsiteY152-24364" fmla="*/ 4099208 h 5795240"/>
              <a:gd name="connsiteX153-24365" fmla="*/ 2726822 w 12641071"/>
              <a:gd name="connsiteY153-24366" fmla="*/ 4072700 h 5795240"/>
              <a:gd name="connsiteX154-24367" fmla="*/ 2757719 w 12641071"/>
              <a:gd name="connsiteY154-24368" fmla="*/ 4055929 h 5795240"/>
              <a:gd name="connsiteX155-24369" fmla="*/ 2757718 w 12641071"/>
              <a:gd name="connsiteY155-24370" fmla="*/ 4055928 h 5795240"/>
              <a:gd name="connsiteX156-24371" fmla="*/ 2726820 w 12641071"/>
              <a:gd name="connsiteY156-24372" fmla="*/ 4072700 h 5795240"/>
              <a:gd name="connsiteX157-24373" fmla="*/ 2694692 w 12641071"/>
              <a:gd name="connsiteY157-24374" fmla="*/ 4099208 h 5795240"/>
              <a:gd name="connsiteX158-24375" fmla="*/ 2664698 w 12641071"/>
              <a:gd name="connsiteY158-24376" fmla="*/ 4117431 h 5795240"/>
              <a:gd name="connsiteX159-24377" fmla="*/ 1804544 w 12641071"/>
              <a:gd name="connsiteY159-24378" fmla="*/ 4335229 h 5795240"/>
              <a:gd name="connsiteX160-24379" fmla="*/ 0 w 12641071"/>
              <a:gd name="connsiteY160-24380" fmla="*/ 2530685 h 5795240"/>
              <a:gd name="connsiteX161-24381" fmla="*/ 1804544 w 12641071"/>
              <a:gd name="connsiteY161-24382" fmla="*/ 726143 h 5795240"/>
              <a:gd name="connsiteX162-24383" fmla="*/ 3080549 w 12641071"/>
              <a:gd name="connsiteY162-24384" fmla="*/ 1254682 h 5795240"/>
              <a:gd name="connsiteX163-24385" fmla="*/ 3268676 w 12641071"/>
              <a:gd name="connsiteY163-24386" fmla="*/ 1461167 h 5795240"/>
              <a:gd name="connsiteX164-24387" fmla="*/ 3565826 w 12641071"/>
              <a:gd name="connsiteY164-24388" fmla="*/ 1551935 h 5795240"/>
              <a:gd name="connsiteX165-24389" fmla="*/ 4086504 w 12641071"/>
              <a:gd name="connsiteY165-24390" fmla="*/ 1127574 h 5795240"/>
              <a:gd name="connsiteX166-24391" fmla="*/ 4103078 w 12641071"/>
              <a:gd name="connsiteY166-24392" fmla="*/ 1004204 h 5795240"/>
              <a:gd name="connsiteX167-24393" fmla="*/ 5215874 w 12641071"/>
              <a:gd name="connsiteY167-24394" fmla="*/ 0 h 5795240"/>
              <a:gd name="connsiteX0-24395" fmla="*/ 5964869 w 12641071"/>
              <a:gd name="connsiteY0-24396" fmla="*/ 4795171 h 5795240"/>
              <a:gd name="connsiteX1-24397" fmla="*/ 6019264 w 12641071"/>
              <a:gd name="connsiteY1-24398" fmla="*/ 4804905 h 5795240"/>
              <a:gd name="connsiteX2-24399" fmla="*/ 6036570 w 12641071"/>
              <a:gd name="connsiteY2-24400" fmla="*/ 4807089 h 5795240"/>
              <a:gd name="connsiteX3-24401" fmla="*/ 6019265 w 12641071"/>
              <a:gd name="connsiteY3-24402" fmla="*/ 4804905 h 5795240"/>
              <a:gd name="connsiteX4-24403" fmla="*/ 5964869 w 12641071"/>
              <a:gd name="connsiteY4-24404" fmla="*/ 4795171 h 5795240"/>
              <a:gd name="connsiteX5-24405" fmla="*/ 3682364 w 12641071"/>
              <a:gd name="connsiteY5-24406" fmla="*/ 4386723 h 5795240"/>
              <a:gd name="connsiteX6-24407" fmla="*/ 3772428 w 12641071"/>
              <a:gd name="connsiteY6-24408" fmla="*/ 4402840 h 5795240"/>
              <a:gd name="connsiteX7-24409" fmla="*/ 3772428 w 12641071"/>
              <a:gd name="connsiteY7-24410" fmla="*/ 4402840 h 5795240"/>
              <a:gd name="connsiteX8-24411" fmla="*/ 3682364 w 12641071"/>
              <a:gd name="connsiteY8-24412" fmla="*/ 4386723 h 5795240"/>
              <a:gd name="connsiteX9-24413" fmla="*/ 5215874 w 12641071"/>
              <a:gd name="connsiteY9-24414" fmla="*/ 0 h 5795240"/>
              <a:gd name="connsiteX10-24415" fmla="*/ 5927386 w 12641071"/>
              <a:gd name="connsiteY10-24416" fmla="*/ 255427 h 5795240"/>
              <a:gd name="connsiteX11-24417" fmla="*/ 6105193 w 12641071"/>
              <a:gd name="connsiteY11-24418" fmla="*/ 442067 h 5795240"/>
              <a:gd name="connsiteX12-24419" fmla="*/ 6105193 w 12641071"/>
              <a:gd name="connsiteY12-24420" fmla="*/ 442069 h 5795240"/>
              <a:gd name="connsiteX13-24421" fmla="*/ 6141460 w 12641071"/>
              <a:gd name="connsiteY13-24422" fmla="*/ 475027 h 5795240"/>
              <a:gd name="connsiteX14-24423" fmla="*/ 6788665 w 12641071"/>
              <a:gd name="connsiteY14-24424" fmla="*/ 707369 h 5795240"/>
              <a:gd name="connsiteX15-24425" fmla="*/ 7184710 w 12641071"/>
              <a:gd name="connsiteY15-24426" fmla="*/ 627411 h 5795240"/>
              <a:gd name="connsiteX16-24427" fmla="*/ 7264545 w 12641071"/>
              <a:gd name="connsiteY16-24428" fmla="*/ 588952 h 5795240"/>
              <a:gd name="connsiteX17-24429" fmla="*/ 7213686 w 12641071"/>
              <a:gd name="connsiteY17-24430" fmla="*/ 626983 h 5795240"/>
              <a:gd name="connsiteX18-24431" fmla="*/ 7213686 w 12641071"/>
              <a:gd name="connsiteY18-24432" fmla="*/ 626984 h 5795240"/>
              <a:gd name="connsiteX19-24433" fmla="*/ 7264545 w 12641071"/>
              <a:gd name="connsiteY19-24434" fmla="*/ 588953 h 5795240"/>
              <a:gd name="connsiteX20-24435" fmla="*/ 7273651 w 12641071"/>
              <a:gd name="connsiteY20-24436" fmla="*/ 584566 h 5795240"/>
              <a:gd name="connsiteX21-24437" fmla="*/ 7314851 w 12641071"/>
              <a:gd name="connsiteY21-24438" fmla="*/ 559537 h 5795240"/>
              <a:gd name="connsiteX22-24439" fmla="*/ 7354131 w 12641071"/>
              <a:gd name="connsiteY22-24440" fmla="*/ 565467 h 5795240"/>
              <a:gd name="connsiteX23-24441" fmla="*/ 7429608 w 12641071"/>
              <a:gd name="connsiteY23-24442" fmla="*/ 586051 h 5795240"/>
              <a:gd name="connsiteX24-24443" fmla="*/ 7429611 w 12641071"/>
              <a:gd name="connsiteY24-24444" fmla="*/ 586050 h 5795240"/>
              <a:gd name="connsiteX25-24445" fmla="*/ 7354132 w 12641071"/>
              <a:gd name="connsiteY25-24446" fmla="*/ 565465 h 5795240"/>
              <a:gd name="connsiteX26-24447" fmla="*/ 7314853 w 12641071"/>
              <a:gd name="connsiteY26-24448" fmla="*/ 559536 h 5795240"/>
              <a:gd name="connsiteX27-24449" fmla="*/ 7314851 w 12641071"/>
              <a:gd name="connsiteY27-24450" fmla="*/ 559537 h 5795240"/>
              <a:gd name="connsiteX28-24451" fmla="*/ 7314849 w 12641071"/>
              <a:gd name="connsiteY28-24452" fmla="*/ 559537 h 5795240"/>
              <a:gd name="connsiteX29-24453" fmla="*/ 7273651 w 12641071"/>
              <a:gd name="connsiteY29-24454" fmla="*/ 584565 h 5795240"/>
              <a:gd name="connsiteX30-24455" fmla="*/ 7264545 w 12641071"/>
              <a:gd name="connsiteY30-24456" fmla="*/ 588952 h 5795240"/>
              <a:gd name="connsiteX31-24457" fmla="*/ 7296407 w 12641071"/>
              <a:gd name="connsiteY31-24458" fmla="*/ 565126 h 5795240"/>
              <a:gd name="connsiteX32-24459" fmla="*/ 7307447 w 12641071"/>
              <a:gd name="connsiteY32-24460" fmla="*/ 558419 h 5795240"/>
              <a:gd name="connsiteX33-24461" fmla="*/ 7307450 w 12641071"/>
              <a:gd name="connsiteY33-24462" fmla="*/ 558419 h 5795240"/>
              <a:gd name="connsiteX34-24463" fmla="*/ 7385004 w 12641071"/>
              <a:gd name="connsiteY34-24464" fmla="*/ 511303 h 5795240"/>
              <a:gd name="connsiteX35-24465" fmla="*/ 7391626 w 12641071"/>
              <a:gd name="connsiteY35-24466" fmla="*/ 508114 h 5795240"/>
              <a:gd name="connsiteX36-24467" fmla="*/ 7391631 w 12641071"/>
              <a:gd name="connsiteY36-24468" fmla="*/ 508110 h 5795240"/>
              <a:gd name="connsiteX37-24469" fmla="*/ 7478934 w 12641071"/>
              <a:gd name="connsiteY37-24470" fmla="*/ 466053 h 5795240"/>
              <a:gd name="connsiteX38-24471" fmla="*/ 7897193 w 12641071"/>
              <a:gd name="connsiteY38-24472" fmla="*/ 381611 h 5795240"/>
              <a:gd name="connsiteX39-24473" fmla="*/ 8788216 w 12641071"/>
              <a:gd name="connsiteY39-24474" fmla="*/ 855364 h 5795240"/>
              <a:gd name="connsiteX40-24475" fmla="*/ 8832362 w 12641071"/>
              <a:gd name="connsiteY40-24476" fmla="*/ 928030 h 5795240"/>
              <a:gd name="connsiteX41-24477" fmla="*/ 8832362 w 12641071"/>
              <a:gd name="connsiteY41-24478" fmla="*/ 928033 h 5795240"/>
              <a:gd name="connsiteX42-24479" fmla="*/ 8842040 w 12641071"/>
              <a:gd name="connsiteY42-24480" fmla="*/ 943961 h 5795240"/>
              <a:gd name="connsiteX43-24481" fmla="*/ 8856144 w 12641071"/>
              <a:gd name="connsiteY43-24482" fmla="*/ 973241 h 5795240"/>
              <a:gd name="connsiteX44-24483" fmla="*/ 8856145 w 12641071"/>
              <a:gd name="connsiteY44-24484" fmla="*/ 973241 h 5795240"/>
              <a:gd name="connsiteX45-24485" fmla="*/ 8878117 w 12641071"/>
              <a:gd name="connsiteY45-24486" fmla="*/ 1018851 h 5795240"/>
              <a:gd name="connsiteX46-24487" fmla="*/ 8877719 w 12641071"/>
              <a:gd name="connsiteY46-24488" fmla="*/ 1018369 h 5795240"/>
              <a:gd name="connsiteX47-24489" fmla="*/ 8853250 w 12641071"/>
              <a:gd name="connsiteY47-24490" fmla="*/ 973288 h 5795240"/>
              <a:gd name="connsiteX48-24491" fmla="*/ 8853249 w 12641071"/>
              <a:gd name="connsiteY48-24492" fmla="*/ 973288 h 5795240"/>
              <a:gd name="connsiteX49-24493" fmla="*/ 8853248 w 12641071"/>
              <a:gd name="connsiteY49-24494" fmla="*/ 973287 h 5795240"/>
              <a:gd name="connsiteX50-24495" fmla="*/ 8849677 w 12641071"/>
              <a:gd name="connsiteY50-24496" fmla="*/ 973341 h 5795240"/>
              <a:gd name="connsiteX51-24497" fmla="*/ 8641543 w 12641071"/>
              <a:gd name="connsiteY51-24498" fmla="*/ 916577 h 5795240"/>
              <a:gd name="connsiteX52-24499" fmla="*/ 8641545 w 12641071"/>
              <a:gd name="connsiteY52-24500" fmla="*/ 916580 h 5795240"/>
              <a:gd name="connsiteX53-24501" fmla="*/ 8849676 w 12641071"/>
              <a:gd name="connsiteY53-24502" fmla="*/ 973343 h 5795240"/>
              <a:gd name="connsiteX54-24503" fmla="*/ 8853248 w 12641071"/>
              <a:gd name="connsiteY54-24504" fmla="*/ 973288 h 5795240"/>
              <a:gd name="connsiteX55-24505" fmla="*/ 8877719 w 12641071"/>
              <a:gd name="connsiteY55-24506" fmla="*/ 1018371 h 5795240"/>
              <a:gd name="connsiteX56-24507" fmla="*/ 8878116 w 12641071"/>
              <a:gd name="connsiteY56-24508" fmla="*/ 1018851 h 5795240"/>
              <a:gd name="connsiteX57-24509" fmla="*/ 8887288 w 12641071"/>
              <a:gd name="connsiteY57-24510" fmla="*/ 1037892 h 5795240"/>
              <a:gd name="connsiteX58-24511" fmla="*/ 8949899 w 12641071"/>
              <a:gd name="connsiteY58-24512" fmla="*/ 1239592 h 5795240"/>
              <a:gd name="connsiteX59-24513" fmla="*/ 8968437 w 12641071"/>
              <a:gd name="connsiteY59-24514" fmla="*/ 1423482 h 5795240"/>
              <a:gd name="connsiteX60-24515" fmla="*/ 8949899 w 12641071"/>
              <a:gd name="connsiteY60-24516" fmla="*/ 1239591 h 5795240"/>
              <a:gd name="connsiteX61-24517" fmla="*/ 8887288 w 12641071"/>
              <a:gd name="connsiteY61-24518" fmla="*/ 1037890 h 5795240"/>
              <a:gd name="connsiteX62-24519" fmla="*/ 8878116 w 12641071"/>
              <a:gd name="connsiteY62-24520" fmla="*/ 1018851 h 5795240"/>
              <a:gd name="connsiteX63-24521" fmla="*/ 8931285 w 12641071"/>
              <a:gd name="connsiteY63-24522" fmla="*/ 1083292 h 5795240"/>
              <a:gd name="connsiteX64-24523" fmla="*/ 9241478 w 12641071"/>
              <a:gd name="connsiteY64-24524" fmla="*/ 1211778 h 5795240"/>
              <a:gd name="connsiteX65-24525" fmla="*/ 9605238 w 12641071"/>
              <a:gd name="connsiteY65-24526" fmla="*/ 1018369 h 5795240"/>
              <a:gd name="connsiteX66-24527" fmla="*/ 9636247 w 12641071"/>
              <a:gd name="connsiteY66-24528" fmla="*/ 961241 h 5795240"/>
              <a:gd name="connsiteX67-24529" fmla="*/ 9641995 w 12641071"/>
              <a:gd name="connsiteY67-24530" fmla="*/ 961152 h 5795240"/>
              <a:gd name="connsiteX68-24531" fmla="*/ 9584939 w 12641071"/>
              <a:gd name="connsiteY68-24532" fmla="*/ 1079594 h 5795240"/>
              <a:gd name="connsiteX69-24533" fmla="*/ 9546257 w 12641071"/>
              <a:gd name="connsiteY69-24534" fmla="*/ 1204206 h 5795240"/>
              <a:gd name="connsiteX70-24535" fmla="*/ 9584939 w 12641071"/>
              <a:gd name="connsiteY70-24536" fmla="*/ 1079596 h 5795240"/>
              <a:gd name="connsiteX71-24537" fmla="*/ 9641995 w 12641071"/>
              <a:gd name="connsiteY71-24538" fmla="*/ 961153 h 5795240"/>
              <a:gd name="connsiteX72-24539" fmla="*/ 9653069 w 12641071"/>
              <a:gd name="connsiteY72-24540" fmla="*/ 960983 h 5795240"/>
              <a:gd name="connsiteX73-24541" fmla="*/ 9801564 w 12641071"/>
              <a:gd name="connsiteY73-24542" fmla="*/ 1196828 h 5795240"/>
              <a:gd name="connsiteX74-24543" fmla="*/ 9801566 w 12641071"/>
              <a:gd name="connsiteY74-24544" fmla="*/ 1196828 h 5795240"/>
              <a:gd name="connsiteX75-24545" fmla="*/ 9653070 w 12641071"/>
              <a:gd name="connsiteY75-24546" fmla="*/ 960982 h 5795240"/>
              <a:gd name="connsiteX76-24547" fmla="*/ 9641996 w 12641071"/>
              <a:gd name="connsiteY76-24548" fmla="*/ 961152 h 5795240"/>
              <a:gd name="connsiteX77-24549" fmla="*/ 9651917 w 12641071"/>
              <a:gd name="connsiteY77-24550" fmla="*/ 940556 h 5795240"/>
              <a:gd name="connsiteX78-24551" fmla="*/ 11050508 w 12641071"/>
              <a:gd name="connsiteY78-24552" fmla="*/ 108150 h 5795240"/>
              <a:gd name="connsiteX79-24553" fmla="*/ 12641071 w 12641071"/>
              <a:gd name="connsiteY79-24554" fmla="*/ 1698711 h 5795240"/>
              <a:gd name="connsiteX80-24555" fmla="*/ 11371062 w 12641071"/>
              <a:gd name="connsiteY80-24556" fmla="*/ 3256960 h 5795240"/>
              <a:gd name="connsiteX81-24557" fmla="*/ 11215953 w 12641071"/>
              <a:gd name="connsiteY81-24558" fmla="*/ 3280632 h 5795240"/>
              <a:gd name="connsiteX82-24559" fmla="*/ 11142318 w 12641071"/>
              <a:gd name="connsiteY82-24560" fmla="*/ 3276914 h 5795240"/>
              <a:gd name="connsiteX83-24561" fmla="*/ 11215952 w 12641071"/>
              <a:gd name="connsiteY83-24562" fmla="*/ 3280632 h 5795240"/>
              <a:gd name="connsiteX84-24563" fmla="*/ 11213133 w 12641071"/>
              <a:gd name="connsiteY84-24564" fmla="*/ 3281062 h 5795240"/>
              <a:gd name="connsiteX85-24565" fmla="*/ 11116921 w 12641071"/>
              <a:gd name="connsiteY85-24566" fmla="*/ 3285921 h 5795240"/>
              <a:gd name="connsiteX86-24567" fmla="*/ 11050507 w 12641071"/>
              <a:gd name="connsiteY86-24568" fmla="*/ 3289274 h 5795240"/>
              <a:gd name="connsiteX87-24569" fmla="*/ 11006292 w 12641071"/>
              <a:gd name="connsiteY87-24570" fmla="*/ 3287041 h 5795240"/>
              <a:gd name="connsiteX88-24571" fmla="*/ 10937101 w 12641071"/>
              <a:gd name="connsiteY88-24572" fmla="*/ 3297601 h 5795240"/>
              <a:gd name="connsiteX89-24573" fmla="*/ 10144740 w 12641071"/>
              <a:gd name="connsiteY89-24574" fmla="*/ 4089962 h 5795240"/>
              <a:gd name="connsiteX90-24575" fmla="*/ 10130374 w 12641071"/>
              <a:gd name="connsiteY90-24576" fmla="*/ 4184101 h 5795240"/>
              <a:gd name="connsiteX91-24577" fmla="*/ 10130375 w 12641071"/>
              <a:gd name="connsiteY91-24578" fmla="*/ 4184103 h 5795240"/>
              <a:gd name="connsiteX92-24579" fmla="*/ 10130656 w 12641071"/>
              <a:gd name="connsiteY92-24580" fmla="*/ 4185950 h 5795240"/>
              <a:gd name="connsiteX93-24581" fmla="*/ 10138194 w 12641071"/>
              <a:gd name="connsiteY93-24582" fmla="*/ 4335228 h 5795240"/>
              <a:gd name="connsiteX94-24583" fmla="*/ 10137710 w 12641071"/>
              <a:gd name="connsiteY94-24584" fmla="*/ 4344822 h 5795240"/>
              <a:gd name="connsiteX95-24585" fmla="*/ 10133555 w 12641071"/>
              <a:gd name="connsiteY95-24586" fmla="*/ 4427096 h 5795240"/>
              <a:gd name="connsiteX96-24587" fmla="*/ 10129312 w 12641071"/>
              <a:gd name="connsiteY96-24588" fmla="*/ 4399289 h 5795240"/>
              <a:gd name="connsiteX97-24589" fmla="*/ 10126797 w 12641071"/>
              <a:gd name="connsiteY97-24590" fmla="*/ 4349498 h 5795240"/>
              <a:gd name="connsiteX98-24591" fmla="*/ 10126796 w 12641071"/>
              <a:gd name="connsiteY98-24592" fmla="*/ 4349498 h 5795240"/>
              <a:gd name="connsiteX99-24593" fmla="*/ 10129311 w 12641071"/>
              <a:gd name="connsiteY99-24594" fmla="*/ 4399289 h 5795240"/>
              <a:gd name="connsiteX100-24595" fmla="*/ 10133554 w 12641071"/>
              <a:gd name="connsiteY100-24596" fmla="*/ 4427096 h 5795240"/>
              <a:gd name="connsiteX101-24597" fmla="*/ 10130656 w 12641071"/>
              <a:gd name="connsiteY101-24598" fmla="*/ 4484506 h 5795240"/>
              <a:gd name="connsiteX102-24599" fmla="*/ 8678182 w 12641071"/>
              <a:gd name="connsiteY102-24600" fmla="*/ 5795240 h 5795240"/>
              <a:gd name="connsiteX103-24601" fmla="*/ 7467518 w 12641071"/>
              <a:gd name="connsiteY103-24602" fmla="*/ 5151535 h 5795240"/>
              <a:gd name="connsiteX104-24603" fmla="*/ 7419945 w 12641071"/>
              <a:gd name="connsiteY104-24604" fmla="*/ 5073228 h 5795240"/>
              <a:gd name="connsiteX105-24605" fmla="*/ 7394386 w 12641071"/>
              <a:gd name="connsiteY105-24606" fmla="*/ 5031156 h 5795240"/>
              <a:gd name="connsiteX106-24607" fmla="*/ 7367299 w 12641071"/>
              <a:gd name="connsiteY106-24608" fmla="*/ 4974928 h 5795240"/>
              <a:gd name="connsiteX107-24609" fmla="*/ 7332905 w 12641071"/>
              <a:gd name="connsiteY107-24610" fmla="*/ 4903531 h 5795240"/>
              <a:gd name="connsiteX108-24611" fmla="*/ 7320958 w 12641071"/>
              <a:gd name="connsiteY108-24612" fmla="*/ 4870887 h 5795240"/>
              <a:gd name="connsiteX109-24613" fmla="*/ 7322174 w 12641071"/>
              <a:gd name="connsiteY109-24614" fmla="*/ 4872361 h 5795240"/>
              <a:gd name="connsiteX110-24615" fmla="*/ 7362630 w 12641071"/>
              <a:gd name="connsiteY110-24616" fmla="*/ 4938954 h 5795240"/>
              <a:gd name="connsiteX111-24617" fmla="*/ 7380779 w 12641071"/>
              <a:gd name="connsiteY111-24618" fmla="*/ 4976628 h 5795240"/>
              <a:gd name="connsiteX112-24619" fmla="*/ 7391210 w 12641071"/>
              <a:gd name="connsiteY112-24620" fmla="*/ 4977944 h 5795240"/>
              <a:gd name="connsiteX113-24621" fmla="*/ 7380780 w 12641071"/>
              <a:gd name="connsiteY113-24622" fmla="*/ 4976628 h 5795240"/>
              <a:gd name="connsiteX114-24623" fmla="*/ 7362631 w 12641071"/>
              <a:gd name="connsiteY114-24624" fmla="*/ 4938954 h 5795240"/>
              <a:gd name="connsiteX115-24625" fmla="*/ 7322175 w 12641071"/>
              <a:gd name="connsiteY115-24626" fmla="*/ 4872361 h 5795240"/>
              <a:gd name="connsiteX116-24627" fmla="*/ 7320959 w 12641071"/>
              <a:gd name="connsiteY116-24628" fmla="*/ 4870887 h 5795240"/>
              <a:gd name="connsiteX117-24629" fmla="*/ 7283811 w 12641071"/>
              <a:gd name="connsiteY117-24630" fmla="*/ 4769391 h 5795240"/>
              <a:gd name="connsiteX118-24631" fmla="*/ 7272112 w 12641071"/>
              <a:gd name="connsiteY118-24632" fmla="*/ 4718630 h 5795240"/>
              <a:gd name="connsiteX119-24633" fmla="*/ 7272111 w 12641071"/>
              <a:gd name="connsiteY119-24634" fmla="*/ 4718630 h 5795240"/>
              <a:gd name="connsiteX120-24635" fmla="*/ 7283810 w 12641071"/>
              <a:gd name="connsiteY120-24636" fmla="*/ 4769391 h 5795240"/>
              <a:gd name="connsiteX121-24637" fmla="*/ 7320958 w 12641071"/>
              <a:gd name="connsiteY121-24638" fmla="*/ 4870887 h 5795240"/>
              <a:gd name="connsiteX122-24639" fmla="*/ 7223551 w 12641071"/>
              <a:gd name="connsiteY122-24640" fmla="*/ 4752829 h 5795240"/>
              <a:gd name="connsiteX123-24641" fmla="*/ 6652445 w 12641071"/>
              <a:gd name="connsiteY123-24642" fmla="*/ 4516269 h 5795240"/>
              <a:gd name="connsiteX124-24643" fmla="*/ 6200873 w 12641071"/>
              <a:gd name="connsiteY124-24644" fmla="*/ 4654206 h 5795240"/>
              <a:gd name="connsiteX125-24645" fmla="*/ 6088813 w 12641071"/>
              <a:gd name="connsiteY125-24646" fmla="*/ 4746663 h 5795240"/>
              <a:gd name="connsiteX126-24647" fmla="*/ 6043019 w 12641071"/>
              <a:gd name="connsiteY126-24648" fmla="*/ 4807902 h 5795240"/>
              <a:gd name="connsiteX127-24649" fmla="*/ 6043021 w 12641071"/>
              <a:gd name="connsiteY127-24650" fmla="*/ 4807902 h 5795240"/>
              <a:gd name="connsiteX128-24651" fmla="*/ 6023271 w 12641071"/>
              <a:gd name="connsiteY128-24652" fmla="*/ 4834312 h 5795240"/>
              <a:gd name="connsiteX129-24653" fmla="*/ 5970678 w 12641071"/>
              <a:gd name="connsiteY129-24654" fmla="*/ 4892181 h 5795240"/>
              <a:gd name="connsiteX130-24655" fmla="*/ 5982717 w 12641071"/>
              <a:gd name="connsiteY130-24656" fmla="*/ 4872361 h 5795240"/>
              <a:gd name="connsiteX131-24657" fmla="*/ 5970675 w 12641071"/>
              <a:gd name="connsiteY131-24658" fmla="*/ 4892181 h 5795240"/>
              <a:gd name="connsiteX132-24659" fmla="*/ 5935320 w 12641071"/>
              <a:gd name="connsiteY132-24660" fmla="*/ 4931081 h 5795240"/>
              <a:gd name="connsiteX133-24661" fmla="*/ 4971763 w 12641071"/>
              <a:gd name="connsiteY133-24662" fmla="*/ 5330200 h 5795240"/>
              <a:gd name="connsiteX134-24663" fmla="*/ 3716172 w 12641071"/>
              <a:gd name="connsiteY134-24664" fmla="*/ 4497938 h 5795240"/>
              <a:gd name="connsiteX135-24665" fmla="*/ 3710773 w 12641071"/>
              <a:gd name="connsiteY135-24666" fmla="*/ 4483182 h 5795240"/>
              <a:gd name="connsiteX136-24667" fmla="*/ 3710773 w 12641071"/>
              <a:gd name="connsiteY136-24668" fmla="*/ 4483181 h 5795240"/>
              <a:gd name="connsiteX137-24669" fmla="*/ 3674984 w 12641071"/>
              <a:gd name="connsiteY137-24670" fmla="*/ 4385402 h 5795240"/>
              <a:gd name="connsiteX138-24671" fmla="*/ 3670349 w 12641071"/>
              <a:gd name="connsiteY138-24672" fmla="*/ 4372742 h 5795240"/>
              <a:gd name="connsiteX139-24673" fmla="*/ 3659438 w 12641071"/>
              <a:gd name="connsiteY139-24674" fmla="*/ 4330309 h 5795240"/>
              <a:gd name="connsiteX140-24675" fmla="*/ 3672084 w 12641071"/>
              <a:gd name="connsiteY140-24676" fmla="*/ 4353606 h 5795240"/>
              <a:gd name="connsiteX141-24677" fmla="*/ 3659440 w 12641071"/>
              <a:gd name="connsiteY141-24678" fmla="*/ 4330309 h 5795240"/>
              <a:gd name="connsiteX142-24679" fmla="*/ 3613217 w 12641071"/>
              <a:gd name="connsiteY142-24680" fmla="*/ 4245153 h 5795240"/>
              <a:gd name="connsiteX143-24681" fmla="*/ 3083792 w 12641071"/>
              <a:gd name="connsiteY143-24682" fmla="*/ 3963660 h 5795240"/>
              <a:gd name="connsiteX144-24683" fmla="*/ 2835272 w 12641071"/>
              <a:gd name="connsiteY144-24684" fmla="*/ 4013833 h 5795240"/>
              <a:gd name="connsiteX145-24685" fmla="*/ 2820214 w 12641071"/>
              <a:gd name="connsiteY145-24686" fmla="*/ 4022007 h 5795240"/>
              <a:gd name="connsiteX146-24687" fmla="*/ 2820212 w 12641071"/>
              <a:gd name="connsiteY146-24688" fmla="*/ 4022008 h 5795240"/>
              <a:gd name="connsiteX147-24689" fmla="*/ 2820206 w 12641071"/>
              <a:gd name="connsiteY147-24690" fmla="*/ 4022011 h 5795240"/>
              <a:gd name="connsiteX148-24691" fmla="*/ 2813481 w 12641071"/>
              <a:gd name="connsiteY148-24692" fmla="*/ 4027041 h 5795240"/>
              <a:gd name="connsiteX149-24693" fmla="*/ 2762875 w 12641071"/>
              <a:gd name="connsiteY149-24694" fmla="*/ 4057784 h 5795240"/>
              <a:gd name="connsiteX150-24695" fmla="*/ 2762878 w 12641071"/>
              <a:gd name="connsiteY150-24696" fmla="*/ 4057784 h 5795240"/>
              <a:gd name="connsiteX151-24697" fmla="*/ 2694694 w 12641071"/>
              <a:gd name="connsiteY151-24698" fmla="*/ 4099208 h 5795240"/>
              <a:gd name="connsiteX152-24699" fmla="*/ 2726822 w 12641071"/>
              <a:gd name="connsiteY152-24700" fmla="*/ 4072700 h 5795240"/>
              <a:gd name="connsiteX153-24701" fmla="*/ 2757719 w 12641071"/>
              <a:gd name="connsiteY153-24702" fmla="*/ 4055929 h 5795240"/>
              <a:gd name="connsiteX154-24703" fmla="*/ 2757718 w 12641071"/>
              <a:gd name="connsiteY154-24704" fmla="*/ 4055928 h 5795240"/>
              <a:gd name="connsiteX155-24705" fmla="*/ 2726820 w 12641071"/>
              <a:gd name="connsiteY155-24706" fmla="*/ 4072700 h 5795240"/>
              <a:gd name="connsiteX156-24707" fmla="*/ 2694692 w 12641071"/>
              <a:gd name="connsiteY156-24708" fmla="*/ 4099208 h 5795240"/>
              <a:gd name="connsiteX157-24709" fmla="*/ 2664698 w 12641071"/>
              <a:gd name="connsiteY157-24710" fmla="*/ 4117431 h 5795240"/>
              <a:gd name="connsiteX158-24711" fmla="*/ 1804544 w 12641071"/>
              <a:gd name="connsiteY158-24712" fmla="*/ 4335229 h 5795240"/>
              <a:gd name="connsiteX159-24713" fmla="*/ 0 w 12641071"/>
              <a:gd name="connsiteY159-24714" fmla="*/ 2530685 h 5795240"/>
              <a:gd name="connsiteX160-24715" fmla="*/ 1804544 w 12641071"/>
              <a:gd name="connsiteY160-24716" fmla="*/ 726143 h 5795240"/>
              <a:gd name="connsiteX161-24717" fmla="*/ 3080549 w 12641071"/>
              <a:gd name="connsiteY161-24718" fmla="*/ 1254682 h 5795240"/>
              <a:gd name="connsiteX162-24719" fmla="*/ 3268676 w 12641071"/>
              <a:gd name="connsiteY162-24720" fmla="*/ 1461167 h 5795240"/>
              <a:gd name="connsiteX163-24721" fmla="*/ 3565826 w 12641071"/>
              <a:gd name="connsiteY163-24722" fmla="*/ 1551935 h 5795240"/>
              <a:gd name="connsiteX164-24723" fmla="*/ 4086504 w 12641071"/>
              <a:gd name="connsiteY164-24724" fmla="*/ 1127574 h 5795240"/>
              <a:gd name="connsiteX165-24725" fmla="*/ 4103078 w 12641071"/>
              <a:gd name="connsiteY165-24726" fmla="*/ 1004204 h 5795240"/>
              <a:gd name="connsiteX166-24727" fmla="*/ 5215874 w 12641071"/>
              <a:gd name="connsiteY166-24728" fmla="*/ 0 h 5795240"/>
              <a:gd name="connsiteX0-24729" fmla="*/ 5964869 w 12641071"/>
              <a:gd name="connsiteY0-24730" fmla="*/ 4795171 h 5795240"/>
              <a:gd name="connsiteX1-24731" fmla="*/ 6019264 w 12641071"/>
              <a:gd name="connsiteY1-24732" fmla="*/ 4804905 h 5795240"/>
              <a:gd name="connsiteX2-24733" fmla="*/ 6036570 w 12641071"/>
              <a:gd name="connsiteY2-24734" fmla="*/ 4807089 h 5795240"/>
              <a:gd name="connsiteX3-24735" fmla="*/ 6019265 w 12641071"/>
              <a:gd name="connsiteY3-24736" fmla="*/ 4804905 h 5795240"/>
              <a:gd name="connsiteX4-24737" fmla="*/ 5964869 w 12641071"/>
              <a:gd name="connsiteY4-24738" fmla="*/ 4795171 h 5795240"/>
              <a:gd name="connsiteX5-24739" fmla="*/ 3682364 w 12641071"/>
              <a:gd name="connsiteY5-24740" fmla="*/ 4386723 h 5795240"/>
              <a:gd name="connsiteX6-24741" fmla="*/ 3772428 w 12641071"/>
              <a:gd name="connsiteY6-24742" fmla="*/ 4402840 h 5795240"/>
              <a:gd name="connsiteX7-24743" fmla="*/ 3772428 w 12641071"/>
              <a:gd name="connsiteY7-24744" fmla="*/ 4402840 h 5795240"/>
              <a:gd name="connsiteX8-24745" fmla="*/ 3682364 w 12641071"/>
              <a:gd name="connsiteY8-24746" fmla="*/ 4386723 h 5795240"/>
              <a:gd name="connsiteX9-24747" fmla="*/ 5215874 w 12641071"/>
              <a:gd name="connsiteY9-24748" fmla="*/ 0 h 5795240"/>
              <a:gd name="connsiteX10-24749" fmla="*/ 5927386 w 12641071"/>
              <a:gd name="connsiteY10-24750" fmla="*/ 255427 h 5795240"/>
              <a:gd name="connsiteX11-24751" fmla="*/ 6105193 w 12641071"/>
              <a:gd name="connsiteY11-24752" fmla="*/ 442067 h 5795240"/>
              <a:gd name="connsiteX12-24753" fmla="*/ 6105193 w 12641071"/>
              <a:gd name="connsiteY12-24754" fmla="*/ 442069 h 5795240"/>
              <a:gd name="connsiteX13-24755" fmla="*/ 6141460 w 12641071"/>
              <a:gd name="connsiteY13-24756" fmla="*/ 475027 h 5795240"/>
              <a:gd name="connsiteX14-24757" fmla="*/ 6788665 w 12641071"/>
              <a:gd name="connsiteY14-24758" fmla="*/ 707369 h 5795240"/>
              <a:gd name="connsiteX15-24759" fmla="*/ 7184710 w 12641071"/>
              <a:gd name="connsiteY15-24760" fmla="*/ 627411 h 5795240"/>
              <a:gd name="connsiteX16-24761" fmla="*/ 7264545 w 12641071"/>
              <a:gd name="connsiteY16-24762" fmla="*/ 588952 h 5795240"/>
              <a:gd name="connsiteX17-24763" fmla="*/ 7213686 w 12641071"/>
              <a:gd name="connsiteY17-24764" fmla="*/ 626983 h 5795240"/>
              <a:gd name="connsiteX18-24765" fmla="*/ 7264545 w 12641071"/>
              <a:gd name="connsiteY18-24766" fmla="*/ 588953 h 5795240"/>
              <a:gd name="connsiteX19-24767" fmla="*/ 7273651 w 12641071"/>
              <a:gd name="connsiteY19-24768" fmla="*/ 584566 h 5795240"/>
              <a:gd name="connsiteX20-24769" fmla="*/ 7314851 w 12641071"/>
              <a:gd name="connsiteY20-24770" fmla="*/ 559537 h 5795240"/>
              <a:gd name="connsiteX21-24771" fmla="*/ 7354131 w 12641071"/>
              <a:gd name="connsiteY21-24772" fmla="*/ 565467 h 5795240"/>
              <a:gd name="connsiteX22-24773" fmla="*/ 7429608 w 12641071"/>
              <a:gd name="connsiteY22-24774" fmla="*/ 586051 h 5795240"/>
              <a:gd name="connsiteX23-24775" fmla="*/ 7429611 w 12641071"/>
              <a:gd name="connsiteY23-24776" fmla="*/ 586050 h 5795240"/>
              <a:gd name="connsiteX24-24777" fmla="*/ 7354132 w 12641071"/>
              <a:gd name="connsiteY24-24778" fmla="*/ 565465 h 5795240"/>
              <a:gd name="connsiteX25-24779" fmla="*/ 7314853 w 12641071"/>
              <a:gd name="connsiteY25-24780" fmla="*/ 559536 h 5795240"/>
              <a:gd name="connsiteX26-24781" fmla="*/ 7314851 w 12641071"/>
              <a:gd name="connsiteY26-24782" fmla="*/ 559537 h 5795240"/>
              <a:gd name="connsiteX27-24783" fmla="*/ 7314849 w 12641071"/>
              <a:gd name="connsiteY27-24784" fmla="*/ 559537 h 5795240"/>
              <a:gd name="connsiteX28-24785" fmla="*/ 7273651 w 12641071"/>
              <a:gd name="connsiteY28-24786" fmla="*/ 584565 h 5795240"/>
              <a:gd name="connsiteX29-24787" fmla="*/ 7264545 w 12641071"/>
              <a:gd name="connsiteY29-24788" fmla="*/ 588952 h 5795240"/>
              <a:gd name="connsiteX30-24789" fmla="*/ 7296407 w 12641071"/>
              <a:gd name="connsiteY30-24790" fmla="*/ 565126 h 5795240"/>
              <a:gd name="connsiteX31-24791" fmla="*/ 7307447 w 12641071"/>
              <a:gd name="connsiteY31-24792" fmla="*/ 558419 h 5795240"/>
              <a:gd name="connsiteX32-24793" fmla="*/ 7307450 w 12641071"/>
              <a:gd name="connsiteY32-24794" fmla="*/ 558419 h 5795240"/>
              <a:gd name="connsiteX33-24795" fmla="*/ 7385004 w 12641071"/>
              <a:gd name="connsiteY33-24796" fmla="*/ 511303 h 5795240"/>
              <a:gd name="connsiteX34-24797" fmla="*/ 7391626 w 12641071"/>
              <a:gd name="connsiteY34-24798" fmla="*/ 508114 h 5795240"/>
              <a:gd name="connsiteX35-24799" fmla="*/ 7391631 w 12641071"/>
              <a:gd name="connsiteY35-24800" fmla="*/ 508110 h 5795240"/>
              <a:gd name="connsiteX36-24801" fmla="*/ 7478934 w 12641071"/>
              <a:gd name="connsiteY36-24802" fmla="*/ 466053 h 5795240"/>
              <a:gd name="connsiteX37-24803" fmla="*/ 7897193 w 12641071"/>
              <a:gd name="connsiteY37-24804" fmla="*/ 381611 h 5795240"/>
              <a:gd name="connsiteX38-24805" fmla="*/ 8788216 w 12641071"/>
              <a:gd name="connsiteY38-24806" fmla="*/ 855364 h 5795240"/>
              <a:gd name="connsiteX39-24807" fmla="*/ 8832362 w 12641071"/>
              <a:gd name="connsiteY39-24808" fmla="*/ 928030 h 5795240"/>
              <a:gd name="connsiteX40-24809" fmla="*/ 8832362 w 12641071"/>
              <a:gd name="connsiteY40-24810" fmla="*/ 928033 h 5795240"/>
              <a:gd name="connsiteX41-24811" fmla="*/ 8842040 w 12641071"/>
              <a:gd name="connsiteY41-24812" fmla="*/ 943961 h 5795240"/>
              <a:gd name="connsiteX42-24813" fmla="*/ 8856144 w 12641071"/>
              <a:gd name="connsiteY42-24814" fmla="*/ 973241 h 5795240"/>
              <a:gd name="connsiteX43-24815" fmla="*/ 8856145 w 12641071"/>
              <a:gd name="connsiteY43-24816" fmla="*/ 973241 h 5795240"/>
              <a:gd name="connsiteX44-24817" fmla="*/ 8878117 w 12641071"/>
              <a:gd name="connsiteY44-24818" fmla="*/ 1018851 h 5795240"/>
              <a:gd name="connsiteX45-24819" fmla="*/ 8877719 w 12641071"/>
              <a:gd name="connsiteY45-24820" fmla="*/ 1018369 h 5795240"/>
              <a:gd name="connsiteX46-24821" fmla="*/ 8853250 w 12641071"/>
              <a:gd name="connsiteY46-24822" fmla="*/ 973288 h 5795240"/>
              <a:gd name="connsiteX47-24823" fmla="*/ 8853249 w 12641071"/>
              <a:gd name="connsiteY47-24824" fmla="*/ 973288 h 5795240"/>
              <a:gd name="connsiteX48-24825" fmla="*/ 8853248 w 12641071"/>
              <a:gd name="connsiteY48-24826" fmla="*/ 973287 h 5795240"/>
              <a:gd name="connsiteX49-24827" fmla="*/ 8849677 w 12641071"/>
              <a:gd name="connsiteY49-24828" fmla="*/ 973341 h 5795240"/>
              <a:gd name="connsiteX50-24829" fmla="*/ 8641543 w 12641071"/>
              <a:gd name="connsiteY50-24830" fmla="*/ 916577 h 5795240"/>
              <a:gd name="connsiteX51-24831" fmla="*/ 8641545 w 12641071"/>
              <a:gd name="connsiteY51-24832" fmla="*/ 916580 h 5795240"/>
              <a:gd name="connsiteX52-24833" fmla="*/ 8849676 w 12641071"/>
              <a:gd name="connsiteY52-24834" fmla="*/ 973343 h 5795240"/>
              <a:gd name="connsiteX53-24835" fmla="*/ 8853248 w 12641071"/>
              <a:gd name="connsiteY53-24836" fmla="*/ 973288 h 5795240"/>
              <a:gd name="connsiteX54-24837" fmla="*/ 8877719 w 12641071"/>
              <a:gd name="connsiteY54-24838" fmla="*/ 1018371 h 5795240"/>
              <a:gd name="connsiteX55-24839" fmla="*/ 8878116 w 12641071"/>
              <a:gd name="connsiteY55-24840" fmla="*/ 1018851 h 5795240"/>
              <a:gd name="connsiteX56-24841" fmla="*/ 8887288 w 12641071"/>
              <a:gd name="connsiteY56-24842" fmla="*/ 1037892 h 5795240"/>
              <a:gd name="connsiteX57-24843" fmla="*/ 8949899 w 12641071"/>
              <a:gd name="connsiteY57-24844" fmla="*/ 1239592 h 5795240"/>
              <a:gd name="connsiteX58-24845" fmla="*/ 8968437 w 12641071"/>
              <a:gd name="connsiteY58-24846" fmla="*/ 1423482 h 5795240"/>
              <a:gd name="connsiteX59-24847" fmla="*/ 8949899 w 12641071"/>
              <a:gd name="connsiteY59-24848" fmla="*/ 1239591 h 5795240"/>
              <a:gd name="connsiteX60-24849" fmla="*/ 8887288 w 12641071"/>
              <a:gd name="connsiteY60-24850" fmla="*/ 1037890 h 5795240"/>
              <a:gd name="connsiteX61-24851" fmla="*/ 8878116 w 12641071"/>
              <a:gd name="connsiteY61-24852" fmla="*/ 1018851 h 5795240"/>
              <a:gd name="connsiteX62-24853" fmla="*/ 8931285 w 12641071"/>
              <a:gd name="connsiteY62-24854" fmla="*/ 1083292 h 5795240"/>
              <a:gd name="connsiteX63-24855" fmla="*/ 9241478 w 12641071"/>
              <a:gd name="connsiteY63-24856" fmla="*/ 1211778 h 5795240"/>
              <a:gd name="connsiteX64-24857" fmla="*/ 9605238 w 12641071"/>
              <a:gd name="connsiteY64-24858" fmla="*/ 1018369 h 5795240"/>
              <a:gd name="connsiteX65-24859" fmla="*/ 9636247 w 12641071"/>
              <a:gd name="connsiteY65-24860" fmla="*/ 961241 h 5795240"/>
              <a:gd name="connsiteX66-24861" fmla="*/ 9641995 w 12641071"/>
              <a:gd name="connsiteY66-24862" fmla="*/ 961152 h 5795240"/>
              <a:gd name="connsiteX67-24863" fmla="*/ 9584939 w 12641071"/>
              <a:gd name="connsiteY67-24864" fmla="*/ 1079594 h 5795240"/>
              <a:gd name="connsiteX68-24865" fmla="*/ 9546257 w 12641071"/>
              <a:gd name="connsiteY68-24866" fmla="*/ 1204206 h 5795240"/>
              <a:gd name="connsiteX69-24867" fmla="*/ 9584939 w 12641071"/>
              <a:gd name="connsiteY69-24868" fmla="*/ 1079596 h 5795240"/>
              <a:gd name="connsiteX70-24869" fmla="*/ 9641995 w 12641071"/>
              <a:gd name="connsiteY70-24870" fmla="*/ 961153 h 5795240"/>
              <a:gd name="connsiteX71-24871" fmla="*/ 9653069 w 12641071"/>
              <a:gd name="connsiteY71-24872" fmla="*/ 960983 h 5795240"/>
              <a:gd name="connsiteX72-24873" fmla="*/ 9801564 w 12641071"/>
              <a:gd name="connsiteY72-24874" fmla="*/ 1196828 h 5795240"/>
              <a:gd name="connsiteX73-24875" fmla="*/ 9801566 w 12641071"/>
              <a:gd name="connsiteY73-24876" fmla="*/ 1196828 h 5795240"/>
              <a:gd name="connsiteX74-24877" fmla="*/ 9653070 w 12641071"/>
              <a:gd name="connsiteY74-24878" fmla="*/ 960982 h 5795240"/>
              <a:gd name="connsiteX75-24879" fmla="*/ 9641996 w 12641071"/>
              <a:gd name="connsiteY75-24880" fmla="*/ 961152 h 5795240"/>
              <a:gd name="connsiteX76-24881" fmla="*/ 9651917 w 12641071"/>
              <a:gd name="connsiteY76-24882" fmla="*/ 940556 h 5795240"/>
              <a:gd name="connsiteX77-24883" fmla="*/ 11050508 w 12641071"/>
              <a:gd name="connsiteY77-24884" fmla="*/ 108150 h 5795240"/>
              <a:gd name="connsiteX78-24885" fmla="*/ 12641071 w 12641071"/>
              <a:gd name="connsiteY78-24886" fmla="*/ 1698711 h 5795240"/>
              <a:gd name="connsiteX79-24887" fmla="*/ 11371062 w 12641071"/>
              <a:gd name="connsiteY79-24888" fmla="*/ 3256960 h 5795240"/>
              <a:gd name="connsiteX80-24889" fmla="*/ 11215953 w 12641071"/>
              <a:gd name="connsiteY80-24890" fmla="*/ 3280632 h 5795240"/>
              <a:gd name="connsiteX81-24891" fmla="*/ 11142318 w 12641071"/>
              <a:gd name="connsiteY81-24892" fmla="*/ 3276914 h 5795240"/>
              <a:gd name="connsiteX82-24893" fmla="*/ 11215952 w 12641071"/>
              <a:gd name="connsiteY82-24894" fmla="*/ 3280632 h 5795240"/>
              <a:gd name="connsiteX83-24895" fmla="*/ 11213133 w 12641071"/>
              <a:gd name="connsiteY83-24896" fmla="*/ 3281062 h 5795240"/>
              <a:gd name="connsiteX84-24897" fmla="*/ 11116921 w 12641071"/>
              <a:gd name="connsiteY84-24898" fmla="*/ 3285921 h 5795240"/>
              <a:gd name="connsiteX85-24899" fmla="*/ 11050507 w 12641071"/>
              <a:gd name="connsiteY85-24900" fmla="*/ 3289274 h 5795240"/>
              <a:gd name="connsiteX86-24901" fmla="*/ 11006292 w 12641071"/>
              <a:gd name="connsiteY86-24902" fmla="*/ 3287041 h 5795240"/>
              <a:gd name="connsiteX87-24903" fmla="*/ 10937101 w 12641071"/>
              <a:gd name="connsiteY87-24904" fmla="*/ 3297601 h 5795240"/>
              <a:gd name="connsiteX88-24905" fmla="*/ 10144740 w 12641071"/>
              <a:gd name="connsiteY88-24906" fmla="*/ 4089962 h 5795240"/>
              <a:gd name="connsiteX89-24907" fmla="*/ 10130374 w 12641071"/>
              <a:gd name="connsiteY89-24908" fmla="*/ 4184101 h 5795240"/>
              <a:gd name="connsiteX90-24909" fmla="*/ 10130375 w 12641071"/>
              <a:gd name="connsiteY90-24910" fmla="*/ 4184103 h 5795240"/>
              <a:gd name="connsiteX91-24911" fmla="*/ 10130656 w 12641071"/>
              <a:gd name="connsiteY91-24912" fmla="*/ 4185950 h 5795240"/>
              <a:gd name="connsiteX92-24913" fmla="*/ 10138194 w 12641071"/>
              <a:gd name="connsiteY92-24914" fmla="*/ 4335228 h 5795240"/>
              <a:gd name="connsiteX93-24915" fmla="*/ 10137710 w 12641071"/>
              <a:gd name="connsiteY93-24916" fmla="*/ 4344822 h 5795240"/>
              <a:gd name="connsiteX94-24917" fmla="*/ 10133555 w 12641071"/>
              <a:gd name="connsiteY94-24918" fmla="*/ 4427096 h 5795240"/>
              <a:gd name="connsiteX95-24919" fmla="*/ 10129312 w 12641071"/>
              <a:gd name="connsiteY95-24920" fmla="*/ 4399289 h 5795240"/>
              <a:gd name="connsiteX96-24921" fmla="*/ 10126797 w 12641071"/>
              <a:gd name="connsiteY96-24922" fmla="*/ 4349498 h 5795240"/>
              <a:gd name="connsiteX97-24923" fmla="*/ 10126796 w 12641071"/>
              <a:gd name="connsiteY97-24924" fmla="*/ 4349498 h 5795240"/>
              <a:gd name="connsiteX98-24925" fmla="*/ 10129311 w 12641071"/>
              <a:gd name="connsiteY98-24926" fmla="*/ 4399289 h 5795240"/>
              <a:gd name="connsiteX99-24927" fmla="*/ 10133554 w 12641071"/>
              <a:gd name="connsiteY99-24928" fmla="*/ 4427096 h 5795240"/>
              <a:gd name="connsiteX100-24929" fmla="*/ 10130656 w 12641071"/>
              <a:gd name="connsiteY100-24930" fmla="*/ 4484506 h 5795240"/>
              <a:gd name="connsiteX101-24931" fmla="*/ 8678182 w 12641071"/>
              <a:gd name="connsiteY101-24932" fmla="*/ 5795240 h 5795240"/>
              <a:gd name="connsiteX102-24933" fmla="*/ 7467518 w 12641071"/>
              <a:gd name="connsiteY102-24934" fmla="*/ 5151535 h 5795240"/>
              <a:gd name="connsiteX103-24935" fmla="*/ 7419945 w 12641071"/>
              <a:gd name="connsiteY103-24936" fmla="*/ 5073228 h 5795240"/>
              <a:gd name="connsiteX104-24937" fmla="*/ 7394386 w 12641071"/>
              <a:gd name="connsiteY104-24938" fmla="*/ 5031156 h 5795240"/>
              <a:gd name="connsiteX105-24939" fmla="*/ 7367299 w 12641071"/>
              <a:gd name="connsiteY105-24940" fmla="*/ 4974928 h 5795240"/>
              <a:gd name="connsiteX106-24941" fmla="*/ 7332905 w 12641071"/>
              <a:gd name="connsiteY106-24942" fmla="*/ 4903531 h 5795240"/>
              <a:gd name="connsiteX107-24943" fmla="*/ 7320958 w 12641071"/>
              <a:gd name="connsiteY107-24944" fmla="*/ 4870887 h 5795240"/>
              <a:gd name="connsiteX108-24945" fmla="*/ 7322174 w 12641071"/>
              <a:gd name="connsiteY108-24946" fmla="*/ 4872361 h 5795240"/>
              <a:gd name="connsiteX109-24947" fmla="*/ 7362630 w 12641071"/>
              <a:gd name="connsiteY109-24948" fmla="*/ 4938954 h 5795240"/>
              <a:gd name="connsiteX110-24949" fmla="*/ 7380779 w 12641071"/>
              <a:gd name="connsiteY110-24950" fmla="*/ 4976628 h 5795240"/>
              <a:gd name="connsiteX111-24951" fmla="*/ 7391210 w 12641071"/>
              <a:gd name="connsiteY111-24952" fmla="*/ 4977944 h 5795240"/>
              <a:gd name="connsiteX112-24953" fmla="*/ 7380780 w 12641071"/>
              <a:gd name="connsiteY112-24954" fmla="*/ 4976628 h 5795240"/>
              <a:gd name="connsiteX113-24955" fmla="*/ 7362631 w 12641071"/>
              <a:gd name="connsiteY113-24956" fmla="*/ 4938954 h 5795240"/>
              <a:gd name="connsiteX114-24957" fmla="*/ 7322175 w 12641071"/>
              <a:gd name="connsiteY114-24958" fmla="*/ 4872361 h 5795240"/>
              <a:gd name="connsiteX115-24959" fmla="*/ 7320959 w 12641071"/>
              <a:gd name="connsiteY115-24960" fmla="*/ 4870887 h 5795240"/>
              <a:gd name="connsiteX116-24961" fmla="*/ 7283811 w 12641071"/>
              <a:gd name="connsiteY116-24962" fmla="*/ 4769391 h 5795240"/>
              <a:gd name="connsiteX117-24963" fmla="*/ 7272112 w 12641071"/>
              <a:gd name="connsiteY117-24964" fmla="*/ 4718630 h 5795240"/>
              <a:gd name="connsiteX118-24965" fmla="*/ 7272111 w 12641071"/>
              <a:gd name="connsiteY118-24966" fmla="*/ 4718630 h 5795240"/>
              <a:gd name="connsiteX119-24967" fmla="*/ 7283810 w 12641071"/>
              <a:gd name="connsiteY119-24968" fmla="*/ 4769391 h 5795240"/>
              <a:gd name="connsiteX120-24969" fmla="*/ 7320958 w 12641071"/>
              <a:gd name="connsiteY120-24970" fmla="*/ 4870887 h 5795240"/>
              <a:gd name="connsiteX121-24971" fmla="*/ 7223551 w 12641071"/>
              <a:gd name="connsiteY121-24972" fmla="*/ 4752829 h 5795240"/>
              <a:gd name="connsiteX122-24973" fmla="*/ 6652445 w 12641071"/>
              <a:gd name="connsiteY122-24974" fmla="*/ 4516269 h 5795240"/>
              <a:gd name="connsiteX123-24975" fmla="*/ 6200873 w 12641071"/>
              <a:gd name="connsiteY123-24976" fmla="*/ 4654206 h 5795240"/>
              <a:gd name="connsiteX124-24977" fmla="*/ 6088813 w 12641071"/>
              <a:gd name="connsiteY124-24978" fmla="*/ 4746663 h 5795240"/>
              <a:gd name="connsiteX125-24979" fmla="*/ 6043019 w 12641071"/>
              <a:gd name="connsiteY125-24980" fmla="*/ 4807902 h 5795240"/>
              <a:gd name="connsiteX126-24981" fmla="*/ 6043021 w 12641071"/>
              <a:gd name="connsiteY126-24982" fmla="*/ 4807902 h 5795240"/>
              <a:gd name="connsiteX127-24983" fmla="*/ 6023271 w 12641071"/>
              <a:gd name="connsiteY127-24984" fmla="*/ 4834312 h 5795240"/>
              <a:gd name="connsiteX128-24985" fmla="*/ 5970678 w 12641071"/>
              <a:gd name="connsiteY128-24986" fmla="*/ 4892181 h 5795240"/>
              <a:gd name="connsiteX129-24987" fmla="*/ 5982717 w 12641071"/>
              <a:gd name="connsiteY129-24988" fmla="*/ 4872361 h 5795240"/>
              <a:gd name="connsiteX130-24989" fmla="*/ 5970675 w 12641071"/>
              <a:gd name="connsiteY130-24990" fmla="*/ 4892181 h 5795240"/>
              <a:gd name="connsiteX131-24991" fmla="*/ 5935320 w 12641071"/>
              <a:gd name="connsiteY131-24992" fmla="*/ 4931081 h 5795240"/>
              <a:gd name="connsiteX132-24993" fmla="*/ 4971763 w 12641071"/>
              <a:gd name="connsiteY132-24994" fmla="*/ 5330200 h 5795240"/>
              <a:gd name="connsiteX133-24995" fmla="*/ 3716172 w 12641071"/>
              <a:gd name="connsiteY133-24996" fmla="*/ 4497938 h 5795240"/>
              <a:gd name="connsiteX134-24997" fmla="*/ 3710773 w 12641071"/>
              <a:gd name="connsiteY134-24998" fmla="*/ 4483182 h 5795240"/>
              <a:gd name="connsiteX135-24999" fmla="*/ 3710773 w 12641071"/>
              <a:gd name="connsiteY135-25000" fmla="*/ 4483181 h 5795240"/>
              <a:gd name="connsiteX136-25001" fmla="*/ 3674984 w 12641071"/>
              <a:gd name="connsiteY136-25002" fmla="*/ 4385402 h 5795240"/>
              <a:gd name="connsiteX137-25003" fmla="*/ 3670349 w 12641071"/>
              <a:gd name="connsiteY137-25004" fmla="*/ 4372742 h 5795240"/>
              <a:gd name="connsiteX138-25005" fmla="*/ 3659438 w 12641071"/>
              <a:gd name="connsiteY138-25006" fmla="*/ 4330309 h 5795240"/>
              <a:gd name="connsiteX139-25007" fmla="*/ 3672084 w 12641071"/>
              <a:gd name="connsiteY139-25008" fmla="*/ 4353606 h 5795240"/>
              <a:gd name="connsiteX140-25009" fmla="*/ 3659440 w 12641071"/>
              <a:gd name="connsiteY140-25010" fmla="*/ 4330309 h 5795240"/>
              <a:gd name="connsiteX141-25011" fmla="*/ 3613217 w 12641071"/>
              <a:gd name="connsiteY141-25012" fmla="*/ 4245153 h 5795240"/>
              <a:gd name="connsiteX142-25013" fmla="*/ 3083792 w 12641071"/>
              <a:gd name="connsiteY142-25014" fmla="*/ 3963660 h 5795240"/>
              <a:gd name="connsiteX143-25015" fmla="*/ 2835272 w 12641071"/>
              <a:gd name="connsiteY143-25016" fmla="*/ 4013833 h 5795240"/>
              <a:gd name="connsiteX144-25017" fmla="*/ 2820214 w 12641071"/>
              <a:gd name="connsiteY144-25018" fmla="*/ 4022007 h 5795240"/>
              <a:gd name="connsiteX145-25019" fmla="*/ 2820212 w 12641071"/>
              <a:gd name="connsiteY145-25020" fmla="*/ 4022008 h 5795240"/>
              <a:gd name="connsiteX146-25021" fmla="*/ 2820206 w 12641071"/>
              <a:gd name="connsiteY146-25022" fmla="*/ 4022011 h 5795240"/>
              <a:gd name="connsiteX147-25023" fmla="*/ 2813481 w 12641071"/>
              <a:gd name="connsiteY147-25024" fmla="*/ 4027041 h 5795240"/>
              <a:gd name="connsiteX148-25025" fmla="*/ 2762875 w 12641071"/>
              <a:gd name="connsiteY148-25026" fmla="*/ 4057784 h 5795240"/>
              <a:gd name="connsiteX149-25027" fmla="*/ 2762878 w 12641071"/>
              <a:gd name="connsiteY149-25028" fmla="*/ 4057784 h 5795240"/>
              <a:gd name="connsiteX150-25029" fmla="*/ 2694694 w 12641071"/>
              <a:gd name="connsiteY150-25030" fmla="*/ 4099208 h 5795240"/>
              <a:gd name="connsiteX151-25031" fmla="*/ 2726822 w 12641071"/>
              <a:gd name="connsiteY151-25032" fmla="*/ 4072700 h 5795240"/>
              <a:gd name="connsiteX152-25033" fmla="*/ 2757719 w 12641071"/>
              <a:gd name="connsiteY152-25034" fmla="*/ 4055929 h 5795240"/>
              <a:gd name="connsiteX153-25035" fmla="*/ 2757718 w 12641071"/>
              <a:gd name="connsiteY153-25036" fmla="*/ 4055928 h 5795240"/>
              <a:gd name="connsiteX154-25037" fmla="*/ 2726820 w 12641071"/>
              <a:gd name="connsiteY154-25038" fmla="*/ 4072700 h 5795240"/>
              <a:gd name="connsiteX155-25039" fmla="*/ 2694692 w 12641071"/>
              <a:gd name="connsiteY155-25040" fmla="*/ 4099208 h 5795240"/>
              <a:gd name="connsiteX156-25041" fmla="*/ 2664698 w 12641071"/>
              <a:gd name="connsiteY156-25042" fmla="*/ 4117431 h 5795240"/>
              <a:gd name="connsiteX157-25043" fmla="*/ 1804544 w 12641071"/>
              <a:gd name="connsiteY157-25044" fmla="*/ 4335229 h 5795240"/>
              <a:gd name="connsiteX158-25045" fmla="*/ 0 w 12641071"/>
              <a:gd name="connsiteY158-25046" fmla="*/ 2530685 h 5795240"/>
              <a:gd name="connsiteX159-25047" fmla="*/ 1804544 w 12641071"/>
              <a:gd name="connsiteY159-25048" fmla="*/ 726143 h 5795240"/>
              <a:gd name="connsiteX160-25049" fmla="*/ 3080549 w 12641071"/>
              <a:gd name="connsiteY160-25050" fmla="*/ 1254682 h 5795240"/>
              <a:gd name="connsiteX161-25051" fmla="*/ 3268676 w 12641071"/>
              <a:gd name="connsiteY161-25052" fmla="*/ 1461167 h 5795240"/>
              <a:gd name="connsiteX162-25053" fmla="*/ 3565826 w 12641071"/>
              <a:gd name="connsiteY162-25054" fmla="*/ 1551935 h 5795240"/>
              <a:gd name="connsiteX163-25055" fmla="*/ 4086504 w 12641071"/>
              <a:gd name="connsiteY163-25056" fmla="*/ 1127574 h 5795240"/>
              <a:gd name="connsiteX164-25057" fmla="*/ 4103078 w 12641071"/>
              <a:gd name="connsiteY164-25058" fmla="*/ 1004204 h 5795240"/>
              <a:gd name="connsiteX165-25059" fmla="*/ 5215874 w 12641071"/>
              <a:gd name="connsiteY165-25060" fmla="*/ 0 h 5795240"/>
              <a:gd name="connsiteX0-25061" fmla="*/ 5964869 w 12641071"/>
              <a:gd name="connsiteY0-25062" fmla="*/ 4795171 h 5795240"/>
              <a:gd name="connsiteX1-25063" fmla="*/ 6019264 w 12641071"/>
              <a:gd name="connsiteY1-25064" fmla="*/ 4804905 h 5795240"/>
              <a:gd name="connsiteX2-25065" fmla="*/ 6036570 w 12641071"/>
              <a:gd name="connsiteY2-25066" fmla="*/ 4807089 h 5795240"/>
              <a:gd name="connsiteX3-25067" fmla="*/ 6019265 w 12641071"/>
              <a:gd name="connsiteY3-25068" fmla="*/ 4804905 h 5795240"/>
              <a:gd name="connsiteX4-25069" fmla="*/ 5964869 w 12641071"/>
              <a:gd name="connsiteY4-25070" fmla="*/ 4795171 h 5795240"/>
              <a:gd name="connsiteX5-25071" fmla="*/ 3682364 w 12641071"/>
              <a:gd name="connsiteY5-25072" fmla="*/ 4386723 h 5795240"/>
              <a:gd name="connsiteX6-25073" fmla="*/ 3772428 w 12641071"/>
              <a:gd name="connsiteY6-25074" fmla="*/ 4402840 h 5795240"/>
              <a:gd name="connsiteX7-25075" fmla="*/ 3772428 w 12641071"/>
              <a:gd name="connsiteY7-25076" fmla="*/ 4402840 h 5795240"/>
              <a:gd name="connsiteX8-25077" fmla="*/ 3682364 w 12641071"/>
              <a:gd name="connsiteY8-25078" fmla="*/ 4386723 h 5795240"/>
              <a:gd name="connsiteX9-25079" fmla="*/ 5215874 w 12641071"/>
              <a:gd name="connsiteY9-25080" fmla="*/ 0 h 5795240"/>
              <a:gd name="connsiteX10-25081" fmla="*/ 5927386 w 12641071"/>
              <a:gd name="connsiteY10-25082" fmla="*/ 255427 h 5795240"/>
              <a:gd name="connsiteX11-25083" fmla="*/ 6105193 w 12641071"/>
              <a:gd name="connsiteY11-25084" fmla="*/ 442067 h 5795240"/>
              <a:gd name="connsiteX12-25085" fmla="*/ 6105193 w 12641071"/>
              <a:gd name="connsiteY12-25086" fmla="*/ 442069 h 5795240"/>
              <a:gd name="connsiteX13-25087" fmla="*/ 6141460 w 12641071"/>
              <a:gd name="connsiteY13-25088" fmla="*/ 475027 h 5795240"/>
              <a:gd name="connsiteX14-25089" fmla="*/ 6788665 w 12641071"/>
              <a:gd name="connsiteY14-25090" fmla="*/ 707369 h 5795240"/>
              <a:gd name="connsiteX15-25091" fmla="*/ 7184710 w 12641071"/>
              <a:gd name="connsiteY15-25092" fmla="*/ 627411 h 5795240"/>
              <a:gd name="connsiteX16-25093" fmla="*/ 7264545 w 12641071"/>
              <a:gd name="connsiteY16-25094" fmla="*/ 588952 h 5795240"/>
              <a:gd name="connsiteX17-25095" fmla="*/ 7264545 w 12641071"/>
              <a:gd name="connsiteY17-25096" fmla="*/ 588953 h 5795240"/>
              <a:gd name="connsiteX18-25097" fmla="*/ 7273651 w 12641071"/>
              <a:gd name="connsiteY18-25098" fmla="*/ 584566 h 5795240"/>
              <a:gd name="connsiteX19-25099" fmla="*/ 7314851 w 12641071"/>
              <a:gd name="connsiteY19-25100" fmla="*/ 559537 h 5795240"/>
              <a:gd name="connsiteX20-25101" fmla="*/ 7354131 w 12641071"/>
              <a:gd name="connsiteY20-25102" fmla="*/ 565467 h 5795240"/>
              <a:gd name="connsiteX21-25103" fmla="*/ 7429608 w 12641071"/>
              <a:gd name="connsiteY21-25104" fmla="*/ 586051 h 5795240"/>
              <a:gd name="connsiteX22-25105" fmla="*/ 7429611 w 12641071"/>
              <a:gd name="connsiteY22-25106" fmla="*/ 586050 h 5795240"/>
              <a:gd name="connsiteX23-25107" fmla="*/ 7354132 w 12641071"/>
              <a:gd name="connsiteY23-25108" fmla="*/ 565465 h 5795240"/>
              <a:gd name="connsiteX24-25109" fmla="*/ 7314853 w 12641071"/>
              <a:gd name="connsiteY24-25110" fmla="*/ 559536 h 5795240"/>
              <a:gd name="connsiteX25-25111" fmla="*/ 7314851 w 12641071"/>
              <a:gd name="connsiteY25-25112" fmla="*/ 559537 h 5795240"/>
              <a:gd name="connsiteX26-25113" fmla="*/ 7314849 w 12641071"/>
              <a:gd name="connsiteY26-25114" fmla="*/ 559537 h 5795240"/>
              <a:gd name="connsiteX27-25115" fmla="*/ 7273651 w 12641071"/>
              <a:gd name="connsiteY27-25116" fmla="*/ 584565 h 5795240"/>
              <a:gd name="connsiteX28-25117" fmla="*/ 7264545 w 12641071"/>
              <a:gd name="connsiteY28-25118" fmla="*/ 588952 h 5795240"/>
              <a:gd name="connsiteX29-25119" fmla="*/ 7296407 w 12641071"/>
              <a:gd name="connsiteY29-25120" fmla="*/ 565126 h 5795240"/>
              <a:gd name="connsiteX30-25121" fmla="*/ 7307447 w 12641071"/>
              <a:gd name="connsiteY30-25122" fmla="*/ 558419 h 5795240"/>
              <a:gd name="connsiteX31-25123" fmla="*/ 7307450 w 12641071"/>
              <a:gd name="connsiteY31-25124" fmla="*/ 558419 h 5795240"/>
              <a:gd name="connsiteX32-25125" fmla="*/ 7385004 w 12641071"/>
              <a:gd name="connsiteY32-25126" fmla="*/ 511303 h 5795240"/>
              <a:gd name="connsiteX33-25127" fmla="*/ 7391626 w 12641071"/>
              <a:gd name="connsiteY33-25128" fmla="*/ 508114 h 5795240"/>
              <a:gd name="connsiteX34-25129" fmla="*/ 7391631 w 12641071"/>
              <a:gd name="connsiteY34-25130" fmla="*/ 508110 h 5795240"/>
              <a:gd name="connsiteX35-25131" fmla="*/ 7478934 w 12641071"/>
              <a:gd name="connsiteY35-25132" fmla="*/ 466053 h 5795240"/>
              <a:gd name="connsiteX36-25133" fmla="*/ 7897193 w 12641071"/>
              <a:gd name="connsiteY36-25134" fmla="*/ 381611 h 5795240"/>
              <a:gd name="connsiteX37-25135" fmla="*/ 8788216 w 12641071"/>
              <a:gd name="connsiteY37-25136" fmla="*/ 855364 h 5795240"/>
              <a:gd name="connsiteX38-25137" fmla="*/ 8832362 w 12641071"/>
              <a:gd name="connsiteY38-25138" fmla="*/ 928030 h 5795240"/>
              <a:gd name="connsiteX39-25139" fmla="*/ 8832362 w 12641071"/>
              <a:gd name="connsiteY39-25140" fmla="*/ 928033 h 5795240"/>
              <a:gd name="connsiteX40-25141" fmla="*/ 8842040 w 12641071"/>
              <a:gd name="connsiteY40-25142" fmla="*/ 943961 h 5795240"/>
              <a:gd name="connsiteX41-25143" fmla="*/ 8856144 w 12641071"/>
              <a:gd name="connsiteY41-25144" fmla="*/ 973241 h 5795240"/>
              <a:gd name="connsiteX42-25145" fmla="*/ 8856145 w 12641071"/>
              <a:gd name="connsiteY42-25146" fmla="*/ 973241 h 5795240"/>
              <a:gd name="connsiteX43-25147" fmla="*/ 8878117 w 12641071"/>
              <a:gd name="connsiteY43-25148" fmla="*/ 1018851 h 5795240"/>
              <a:gd name="connsiteX44-25149" fmla="*/ 8877719 w 12641071"/>
              <a:gd name="connsiteY44-25150" fmla="*/ 1018369 h 5795240"/>
              <a:gd name="connsiteX45-25151" fmla="*/ 8853250 w 12641071"/>
              <a:gd name="connsiteY45-25152" fmla="*/ 973288 h 5795240"/>
              <a:gd name="connsiteX46-25153" fmla="*/ 8853249 w 12641071"/>
              <a:gd name="connsiteY46-25154" fmla="*/ 973288 h 5795240"/>
              <a:gd name="connsiteX47-25155" fmla="*/ 8853248 w 12641071"/>
              <a:gd name="connsiteY47-25156" fmla="*/ 973287 h 5795240"/>
              <a:gd name="connsiteX48-25157" fmla="*/ 8849677 w 12641071"/>
              <a:gd name="connsiteY48-25158" fmla="*/ 973341 h 5795240"/>
              <a:gd name="connsiteX49-25159" fmla="*/ 8641543 w 12641071"/>
              <a:gd name="connsiteY49-25160" fmla="*/ 916577 h 5795240"/>
              <a:gd name="connsiteX50-25161" fmla="*/ 8641545 w 12641071"/>
              <a:gd name="connsiteY50-25162" fmla="*/ 916580 h 5795240"/>
              <a:gd name="connsiteX51-25163" fmla="*/ 8849676 w 12641071"/>
              <a:gd name="connsiteY51-25164" fmla="*/ 973343 h 5795240"/>
              <a:gd name="connsiteX52-25165" fmla="*/ 8853248 w 12641071"/>
              <a:gd name="connsiteY52-25166" fmla="*/ 973288 h 5795240"/>
              <a:gd name="connsiteX53-25167" fmla="*/ 8877719 w 12641071"/>
              <a:gd name="connsiteY53-25168" fmla="*/ 1018371 h 5795240"/>
              <a:gd name="connsiteX54-25169" fmla="*/ 8878116 w 12641071"/>
              <a:gd name="connsiteY54-25170" fmla="*/ 1018851 h 5795240"/>
              <a:gd name="connsiteX55-25171" fmla="*/ 8887288 w 12641071"/>
              <a:gd name="connsiteY55-25172" fmla="*/ 1037892 h 5795240"/>
              <a:gd name="connsiteX56-25173" fmla="*/ 8949899 w 12641071"/>
              <a:gd name="connsiteY56-25174" fmla="*/ 1239592 h 5795240"/>
              <a:gd name="connsiteX57-25175" fmla="*/ 8968437 w 12641071"/>
              <a:gd name="connsiteY57-25176" fmla="*/ 1423482 h 5795240"/>
              <a:gd name="connsiteX58-25177" fmla="*/ 8949899 w 12641071"/>
              <a:gd name="connsiteY58-25178" fmla="*/ 1239591 h 5795240"/>
              <a:gd name="connsiteX59-25179" fmla="*/ 8887288 w 12641071"/>
              <a:gd name="connsiteY59-25180" fmla="*/ 1037890 h 5795240"/>
              <a:gd name="connsiteX60-25181" fmla="*/ 8878116 w 12641071"/>
              <a:gd name="connsiteY60-25182" fmla="*/ 1018851 h 5795240"/>
              <a:gd name="connsiteX61-25183" fmla="*/ 8931285 w 12641071"/>
              <a:gd name="connsiteY61-25184" fmla="*/ 1083292 h 5795240"/>
              <a:gd name="connsiteX62-25185" fmla="*/ 9241478 w 12641071"/>
              <a:gd name="connsiteY62-25186" fmla="*/ 1211778 h 5795240"/>
              <a:gd name="connsiteX63-25187" fmla="*/ 9605238 w 12641071"/>
              <a:gd name="connsiteY63-25188" fmla="*/ 1018369 h 5795240"/>
              <a:gd name="connsiteX64-25189" fmla="*/ 9636247 w 12641071"/>
              <a:gd name="connsiteY64-25190" fmla="*/ 961241 h 5795240"/>
              <a:gd name="connsiteX65-25191" fmla="*/ 9641995 w 12641071"/>
              <a:gd name="connsiteY65-25192" fmla="*/ 961152 h 5795240"/>
              <a:gd name="connsiteX66-25193" fmla="*/ 9584939 w 12641071"/>
              <a:gd name="connsiteY66-25194" fmla="*/ 1079594 h 5795240"/>
              <a:gd name="connsiteX67-25195" fmla="*/ 9546257 w 12641071"/>
              <a:gd name="connsiteY67-25196" fmla="*/ 1204206 h 5795240"/>
              <a:gd name="connsiteX68-25197" fmla="*/ 9584939 w 12641071"/>
              <a:gd name="connsiteY68-25198" fmla="*/ 1079596 h 5795240"/>
              <a:gd name="connsiteX69-25199" fmla="*/ 9641995 w 12641071"/>
              <a:gd name="connsiteY69-25200" fmla="*/ 961153 h 5795240"/>
              <a:gd name="connsiteX70-25201" fmla="*/ 9653069 w 12641071"/>
              <a:gd name="connsiteY70-25202" fmla="*/ 960983 h 5795240"/>
              <a:gd name="connsiteX71-25203" fmla="*/ 9801564 w 12641071"/>
              <a:gd name="connsiteY71-25204" fmla="*/ 1196828 h 5795240"/>
              <a:gd name="connsiteX72-25205" fmla="*/ 9801566 w 12641071"/>
              <a:gd name="connsiteY72-25206" fmla="*/ 1196828 h 5795240"/>
              <a:gd name="connsiteX73-25207" fmla="*/ 9653070 w 12641071"/>
              <a:gd name="connsiteY73-25208" fmla="*/ 960982 h 5795240"/>
              <a:gd name="connsiteX74-25209" fmla="*/ 9641996 w 12641071"/>
              <a:gd name="connsiteY74-25210" fmla="*/ 961152 h 5795240"/>
              <a:gd name="connsiteX75-25211" fmla="*/ 9651917 w 12641071"/>
              <a:gd name="connsiteY75-25212" fmla="*/ 940556 h 5795240"/>
              <a:gd name="connsiteX76-25213" fmla="*/ 11050508 w 12641071"/>
              <a:gd name="connsiteY76-25214" fmla="*/ 108150 h 5795240"/>
              <a:gd name="connsiteX77-25215" fmla="*/ 12641071 w 12641071"/>
              <a:gd name="connsiteY77-25216" fmla="*/ 1698711 h 5795240"/>
              <a:gd name="connsiteX78-25217" fmla="*/ 11371062 w 12641071"/>
              <a:gd name="connsiteY78-25218" fmla="*/ 3256960 h 5795240"/>
              <a:gd name="connsiteX79-25219" fmla="*/ 11215953 w 12641071"/>
              <a:gd name="connsiteY79-25220" fmla="*/ 3280632 h 5795240"/>
              <a:gd name="connsiteX80-25221" fmla="*/ 11142318 w 12641071"/>
              <a:gd name="connsiteY80-25222" fmla="*/ 3276914 h 5795240"/>
              <a:gd name="connsiteX81-25223" fmla="*/ 11215952 w 12641071"/>
              <a:gd name="connsiteY81-25224" fmla="*/ 3280632 h 5795240"/>
              <a:gd name="connsiteX82-25225" fmla="*/ 11213133 w 12641071"/>
              <a:gd name="connsiteY82-25226" fmla="*/ 3281062 h 5795240"/>
              <a:gd name="connsiteX83-25227" fmla="*/ 11116921 w 12641071"/>
              <a:gd name="connsiteY83-25228" fmla="*/ 3285921 h 5795240"/>
              <a:gd name="connsiteX84-25229" fmla="*/ 11050507 w 12641071"/>
              <a:gd name="connsiteY84-25230" fmla="*/ 3289274 h 5795240"/>
              <a:gd name="connsiteX85-25231" fmla="*/ 11006292 w 12641071"/>
              <a:gd name="connsiteY85-25232" fmla="*/ 3287041 h 5795240"/>
              <a:gd name="connsiteX86-25233" fmla="*/ 10937101 w 12641071"/>
              <a:gd name="connsiteY86-25234" fmla="*/ 3297601 h 5795240"/>
              <a:gd name="connsiteX87-25235" fmla="*/ 10144740 w 12641071"/>
              <a:gd name="connsiteY87-25236" fmla="*/ 4089962 h 5795240"/>
              <a:gd name="connsiteX88-25237" fmla="*/ 10130374 w 12641071"/>
              <a:gd name="connsiteY88-25238" fmla="*/ 4184101 h 5795240"/>
              <a:gd name="connsiteX89-25239" fmla="*/ 10130375 w 12641071"/>
              <a:gd name="connsiteY89-25240" fmla="*/ 4184103 h 5795240"/>
              <a:gd name="connsiteX90-25241" fmla="*/ 10130656 w 12641071"/>
              <a:gd name="connsiteY90-25242" fmla="*/ 4185950 h 5795240"/>
              <a:gd name="connsiteX91-25243" fmla="*/ 10138194 w 12641071"/>
              <a:gd name="connsiteY91-25244" fmla="*/ 4335228 h 5795240"/>
              <a:gd name="connsiteX92-25245" fmla="*/ 10137710 w 12641071"/>
              <a:gd name="connsiteY92-25246" fmla="*/ 4344822 h 5795240"/>
              <a:gd name="connsiteX93-25247" fmla="*/ 10133555 w 12641071"/>
              <a:gd name="connsiteY93-25248" fmla="*/ 4427096 h 5795240"/>
              <a:gd name="connsiteX94-25249" fmla="*/ 10129312 w 12641071"/>
              <a:gd name="connsiteY94-25250" fmla="*/ 4399289 h 5795240"/>
              <a:gd name="connsiteX95-25251" fmla="*/ 10126797 w 12641071"/>
              <a:gd name="connsiteY95-25252" fmla="*/ 4349498 h 5795240"/>
              <a:gd name="connsiteX96-25253" fmla="*/ 10126796 w 12641071"/>
              <a:gd name="connsiteY96-25254" fmla="*/ 4349498 h 5795240"/>
              <a:gd name="connsiteX97-25255" fmla="*/ 10129311 w 12641071"/>
              <a:gd name="connsiteY97-25256" fmla="*/ 4399289 h 5795240"/>
              <a:gd name="connsiteX98-25257" fmla="*/ 10133554 w 12641071"/>
              <a:gd name="connsiteY98-25258" fmla="*/ 4427096 h 5795240"/>
              <a:gd name="connsiteX99-25259" fmla="*/ 10130656 w 12641071"/>
              <a:gd name="connsiteY99-25260" fmla="*/ 4484506 h 5795240"/>
              <a:gd name="connsiteX100-25261" fmla="*/ 8678182 w 12641071"/>
              <a:gd name="connsiteY100-25262" fmla="*/ 5795240 h 5795240"/>
              <a:gd name="connsiteX101-25263" fmla="*/ 7467518 w 12641071"/>
              <a:gd name="connsiteY101-25264" fmla="*/ 5151535 h 5795240"/>
              <a:gd name="connsiteX102-25265" fmla="*/ 7419945 w 12641071"/>
              <a:gd name="connsiteY102-25266" fmla="*/ 5073228 h 5795240"/>
              <a:gd name="connsiteX103-25267" fmla="*/ 7394386 w 12641071"/>
              <a:gd name="connsiteY103-25268" fmla="*/ 5031156 h 5795240"/>
              <a:gd name="connsiteX104-25269" fmla="*/ 7367299 w 12641071"/>
              <a:gd name="connsiteY104-25270" fmla="*/ 4974928 h 5795240"/>
              <a:gd name="connsiteX105-25271" fmla="*/ 7332905 w 12641071"/>
              <a:gd name="connsiteY105-25272" fmla="*/ 4903531 h 5795240"/>
              <a:gd name="connsiteX106-25273" fmla="*/ 7320958 w 12641071"/>
              <a:gd name="connsiteY106-25274" fmla="*/ 4870887 h 5795240"/>
              <a:gd name="connsiteX107-25275" fmla="*/ 7322174 w 12641071"/>
              <a:gd name="connsiteY107-25276" fmla="*/ 4872361 h 5795240"/>
              <a:gd name="connsiteX108-25277" fmla="*/ 7362630 w 12641071"/>
              <a:gd name="connsiteY108-25278" fmla="*/ 4938954 h 5795240"/>
              <a:gd name="connsiteX109-25279" fmla="*/ 7380779 w 12641071"/>
              <a:gd name="connsiteY109-25280" fmla="*/ 4976628 h 5795240"/>
              <a:gd name="connsiteX110-25281" fmla="*/ 7391210 w 12641071"/>
              <a:gd name="connsiteY110-25282" fmla="*/ 4977944 h 5795240"/>
              <a:gd name="connsiteX111-25283" fmla="*/ 7380780 w 12641071"/>
              <a:gd name="connsiteY111-25284" fmla="*/ 4976628 h 5795240"/>
              <a:gd name="connsiteX112-25285" fmla="*/ 7362631 w 12641071"/>
              <a:gd name="connsiteY112-25286" fmla="*/ 4938954 h 5795240"/>
              <a:gd name="connsiteX113-25287" fmla="*/ 7322175 w 12641071"/>
              <a:gd name="connsiteY113-25288" fmla="*/ 4872361 h 5795240"/>
              <a:gd name="connsiteX114-25289" fmla="*/ 7320959 w 12641071"/>
              <a:gd name="connsiteY114-25290" fmla="*/ 4870887 h 5795240"/>
              <a:gd name="connsiteX115-25291" fmla="*/ 7283811 w 12641071"/>
              <a:gd name="connsiteY115-25292" fmla="*/ 4769391 h 5795240"/>
              <a:gd name="connsiteX116-25293" fmla="*/ 7272112 w 12641071"/>
              <a:gd name="connsiteY116-25294" fmla="*/ 4718630 h 5795240"/>
              <a:gd name="connsiteX117-25295" fmla="*/ 7272111 w 12641071"/>
              <a:gd name="connsiteY117-25296" fmla="*/ 4718630 h 5795240"/>
              <a:gd name="connsiteX118-25297" fmla="*/ 7283810 w 12641071"/>
              <a:gd name="connsiteY118-25298" fmla="*/ 4769391 h 5795240"/>
              <a:gd name="connsiteX119-25299" fmla="*/ 7320958 w 12641071"/>
              <a:gd name="connsiteY119-25300" fmla="*/ 4870887 h 5795240"/>
              <a:gd name="connsiteX120-25301" fmla="*/ 7223551 w 12641071"/>
              <a:gd name="connsiteY120-25302" fmla="*/ 4752829 h 5795240"/>
              <a:gd name="connsiteX121-25303" fmla="*/ 6652445 w 12641071"/>
              <a:gd name="connsiteY121-25304" fmla="*/ 4516269 h 5795240"/>
              <a:gd name="connsiteX122-25305" fmla="*/ 6200873 w 12641071"/>
              <a:gd name="connsiteY122-25306" fmla="*/ 4654206 h 5795240"/>
              <a:gd name="connsiteX123-25307" fmla="*/ 6088813 w 12641071"/>
              <a:gd name="connsiteY123-25308" fmla="*/ 4746663 h 5795240"/>
              <a:gd name="connsiteX124-25309" fmla="*/ 6043019 w 12641071"/>
              <a:gd name="connsiteY124-25310" fmla="*/ 4807902 h 5795240"/>
              <a:gd name="connsiteX125-25311" fmla="*/ 6043021 w 12641071"/>
              <a:gd name="connsiteY125-25312" fmla="*/ 4807902 h 5795240"/>
              <a:gd name="connsiteX126-25313" fmla="*/ 6023271 w 12641071"/>
              <a:gd name="connsiteY126-25314" fmla="*/ 4834312 h 5795240"/>
              <a:gd name="connsiteX127-25315" fmla="*/ 5970678 w 12641071"/>
              <a:gd name="connsiteY127-25316" fmla="*/ 4892181 h 5795240"/>
              <a:gd name="connsiteX128-25317" fmla="*/ 5982717 w 12641071"/>
              <a:gd name="connsiteY128-25318" fmla="*/ 4872361 h 5795240"/>
              <a:gd name="connsiteX129-25319" fmla="*/ 5970675 w 12641071"/>
              <a:gd name="connsiteY129-25320" fmla="*/ 4892181 h 5795240"/>
              <a:gd name="connsiteX130-25321" fmla="*/ 5935320 w 12641071"/>
              <a:gd name="connsiteY130-25322" fmla="*/ 4931081 h 5795240"/>
              <a:gd name="connsiteX131-25323" fmla="*/ 4971763 w 12641071"/>
              <a:gd name="connsiteY131-25324" fmla="*/ 5330200 h 5795240"/>
              <a:gd name="connsiteX132-25325" fmla="*/ 3716172 w 12641071"/>
              <a:gd name="connsiteY132-25326" fmla="*/ 4497938 h 5795240"/>
              <a:gd name="connsiteX133-25327" fmla="*/ 3710773 w 12641071"/>
              <a:gd name="connsiteY133-25328" fmla="*/ 4483182 h 5795240"/>
              <a:gd name="connsiteX134-25329" fmla="*/ 3710773 w 12641071"/>
              <a:gd name="connsiteY134-25330" fmla="*/ 4483181 h 5795240"/>
              <a:gd name="connsiteX135-25331" fmla="*/ 3674984 w 12641071"/>
              <a:gd name="connsiteY135-25332" fmla="*/ 4385402 h 5795240"/>
              <a:gd name="connsiteX136-25333" fmla="*/ 3670349 w 12641071"/>
              <a:gd name="connsiteY136-25334" fmla="*/ 4372742 h 5795240"/>
              <a:gd name="connsiteX137-25335" fmla="*/ 3659438 w 12641071"/>
              <a:gd name="connsiteY137-25336" fmla="*/ 4330309 h 5795240"/>
              <a:gd name="connsiteX138-25337" fmla="*/ 3672084 w 12641071"/>
              <a:gd name="connsiteY138-25338" fmla="*/ 4353606 h 5795240"/>
              <a:gd name="connsiteX139-25339" fmla="*/ 3659440 w 12641071"/>
              <a:gd name="connsiteY139-25340" fmla="*/ 4330309 h 5795240"/>
              <a:gd name="connsiteX140-25341" fmla="*/ 3613217 w 12641071"/>
              <a:gd name="connsiteY140-25342" fmla="*/ 4245153 h 5795240"/>
              <a:gd name="connsiteX141-25343" fmla="*/ 3083792 w 12641071"/>
              <a:gd name="connsiteY141-25344" fmla="*/ 3963660 h 5795240"/>
              <a:gd name="connsiteX142-25345" fmla="*/ 2835272 w 12641071"/>
              <a:gd name="connsiteY142-25346" fmla="*/ 4013833 h 5795240"/>
              <a:gd name="connsiteX143-25347" fmla="*/ 2820214 w 12641071"/>
              <a:gd name="connsiteY143-25348" fmla="*/ 4022007 h 5795240"/>
              <a:gd name="connsiteX144-25349" fmla="*/ 2820212 w 12641071"/>
              <a:gd name="connsiteY144-25350" fmla="*/ 4022008 h 5795240"/>
              <a:gd name="connsiteX145-25351" fmla="*/ 2820206 w 12641071"/>
              <a:gd name="connsiteY145-25352" fmla="*/ 4022011 h 5795240"/>
              <a:gd name="connsiteX146-25353" fmla="*/ 2813481 w 12641071"/>
              <a:gd name="connsiteY146-25354" fmla="*/ 4027041 h 5795240"/>
              <a:gd name="connsiteX147-25355" fmla="*/ 2762875 w 12641071"/>
              <a:gd name="connsiteY147-25356" fmla="*/ 4057784 h 5795240"/>
              <a:gd name="connsiteX148-25357" fmla="*/ 2762878 w 12641071"/>
              <a:gd name="connsiteY148-25358" fmla="*/ 4057784 h 5795240"/>
              <a:gd name="connsiteX149-25359" fmla="*/ 2694694 w 12641071"/>
              <a:gd name="connsiteY149-25360" fmla="*/ 4099208 h 5795240"/>
              <a:gd name="connsiteX150-25361" fmla="*/ 2726822 w 12641071"/>
              <a:gd name="connsiteY150-25362" fmla="*/ 4072700 h 5795240"/>
              <a:gd name="connsiteX151-25363" fmla="*/ 2757719 w 12641071"/>
              <a:gd name="connsiteY151-25364" fmla="*/ 4055929 h 5795240"/>
              <a:gd name="connsiteX152-25365" fmla="*/ 2757718 w 12641071"/>
              <a:gd name="connsiteY152-25366" fmla="*/ 4055928 h 5795240"/>
              <a:gd name="connsiteX153-25367" fmla="*/ 2726820 w 12641071"/>
              <a:gd name="connsiteY153-25368" fmla="*/ 4072700 h 5795240"/>
              <a:gd name="connsiteX154-25369" fmla="*/ 2694692 w 12641071"/>
              <a:gd name="connsiteY154-25370" fmla="*/ 4099208 h 5795240"/>
              <a:gd name="connsiteX155-25371" fmla="*/ 2664698 w 12641071"/>
              <a:gd name="connsiteY155-25372" fmla="*/ 4117431 h 5795240"/>
              <a:gd name="connsiteX156-25373" fmla="*/ 1804544 w 12641071"/>
              <a:gd name="connsiteY156-25374" fmla="*/ 4335229 h 5795240"/>
              <a:gd name="connsiteX157-25375" fmla="*/ 0 w 12641071"/>
              <a:gd name="connsiteY157-25376" fmla="*/ 2530685 h 5795240"/>
              <a:gd name="connsiteX158-25377" fmla="*/ 1804544 w 12641071"/>
              <a:gd name="connsiteY158-25378" fmla="*/ 726143 h 5795240"/>
              <a:gd name="connsiteX159-25379" fmla="*/ 3080549 w 12641071"/>
              <a:gd name="connsiteY159-25380" fmla="*/ 1254682 h 5795240"/>
              <a:gd name="connsiteX160-25381" fmla="*/ 3268676 w 12641071"/>
              <a:gd name="connsiteY160-25382" fmla="*/ 1461167 h 5795240"/>
              <a:gd name="connsiteX161-25383" fmla="*/ 3565826 w 12641071"/>
              <a:gd name="connsiteY161-25384" fmla="*/ 1551935 h 5795240"/>
              <a:gd name="connsiteX162-25385" fmla="*/ 4086504 w 12641071"/>
              <a:gd name="connsiteY162-25386" fmla="*/ 1127574 h 5795240"/>
              <a:gd name="connsiteX163-25387" fmla="*/ 4103078 w 12641071"/>
              <a:gd name="connsiteY163-25388" fmla="*/ 1004204 h 5795240"/>
              <a:gd name="connsiteX164-25389" fmla="*/ 5215874 w 12641071"/>
              <a:gd name="connsiteY164-25390" fmla="*/ 0 h 5795240"/>
              <a:gd name="connsiteX0-25391" fmla="*/ 5964869 w 12641071"/>
              <a:gd name="connsiteY0-25392" fmla="*/ 4795171 h 5795240"/>
              <a:gd name="connsiteX1-25393" fmla="*/ 6019264 w 12641071"/>
              <a:gd name="connsiteY1-25394" fmla="*/ 4804905 h 5795240"/>
              <a:gd name="connsiteX2-25395" fmla="*/ 6036570 w 12641071"/>
              <a:gd name="connsiteY2-25396" fmla="*/ 4807089 h 5795240"/>
              <a:gd name="connsiteX3-25397" fmla="*/ 6019265 w 12641071"/>
              <a:gd name="connsiteY3-25398" fmla="*/ 4804905 h 5795240"/>
              <a:gd name="connsiteX4-25399" fmla="*/ 5964869 w 12641071"/>
              <a:gd name="connsiteY4-25400" fmla="*/ 4795171 h 5795240"/>
              <a:gd name="connsiteX5-25401" fmla="*/ 3682364 w 12641071"/>
              <a:gd name="connsiteY5-25402" fmla="*/ 4386723 h 5795240"/>
              <a:gd name="connsiteX6-25403" fmla="*/ 3772428 w 12641071"/>
              <a:gd name="connsiteY6-25404" fmla="*/ 4402840 h 5795240"/>
              <a:gd name="connsiteX7-25405" fmla="*/ 3772428 w 12641071"/>
              <a:gd name="connsiteY7-25406" fmla="*/ 4402840 h 5795240"/>
              <a:gd name="connsiteX8-25407" fmla="*/ 3682364 w 12641071"/>
              <a:gd name="connsiteY8-25408" fmla="*/ 4386723 h 5795240"/>
              <a:gd name="connsiteX9-25409" fmla="*/ 5215874 w 12641071"/>
              <a:gd name="connsiteY9-25410" fmla="*/ 0 h 5795240"/>
              <a:gd name="connsiteX10-25411" fmla="*/ 5927386 w 12641071"/>
              <a:gd name="connsiteY10-25412" fmla="*/ 255427 h 5795240"/>
              <a:gd name="connsiteX11-25413" fmla="*/ 6105193 w 12641071"/>
              <a:gd name="connsiteY11-25414" fmla="*/ 442067 h 5795240"/>
              <a:gd name="connsiteX12-25415" fmla="*/ 6105193 w 12641071"/>
              <a:gd name="connsiteY12-25416" fmla="*/ 442069 h 5795240"/>
              <a:gd name="connsiteX13-25417" fmla="*/ 6141460 w 12641071"/>
              <a:gd name="connsiteY13-25418" fmla="*/ 475027 h 5795240"/>
              <a:gd name="connsiteX14-25419" fmla="*/ 6788665 w 12641071"/>
              <a:gd name="connsiteY14-25420" fmla="*/ 707369 h 5795240"/>
              <a:gd name="connsiteX15-25421" fmla="*/ 7184710 w 12641071"/>
              <a:gd name="connsiteY15-25422" fmla="*/ 627411 h 5795240"/>
              <a:gd name="connsiteX16-25423" fmla="*/ 7264545 w 12641071"/>
              <a:gd name="connsiteY16-25424" fmla="*/ 588952 h 5795240"/>
              <a:gd name="connsiteX17-25425" fmla="*/ 7264545 w 12641071"/>
              <a:gd name="connsiteY17-25426" fmla="*/ 588953 h 5795240"/>
              <a:gd name="connsiteX18-25427" fmla="*/ 7273651 w 12641071"/>
              <a:gd name="connsiteY18-25428" fmla="*/ 584566 h 5795240"/>
              <a:gd name="connsiteX19-25429" fmla="*/ 7314851 w 12641071"/>
              <a:gd name="connsiteY19-25430" fmla="*/ 559537 h 5795240"/>
              <a:gd name="connsiteX20-25431" fmla="*/ 7354131 w 12641071"/>
              <a:gd name="connsiteY20-25432" fmla="*/ 565467 h 5795240"/>
              <a:gd name="connsiteX21-25433" fmla="*/ 7429608 w 12641071"/>
              <a:gd name="connsiteY21-25434" fmla="*/ 586051 h 5795240"/>
              <a:gd name="connsiteX22-25435" fmla="*/ 7429611 w 12641071"/>
              <a:gd name="connsiteY22-25436" fmla="*/ 586050 h 5795240"/>
              <a:gd name="connsiteX23-25437" fmla="*/ 7354132 w 12641071"/>
              <a:gd name="connsiteY23-25438" fmla="*/ 565465 h 5795240"/>
              <a:gd name="connsiteX24-25439" fmla="*/ 7314853 w 12641071"/>
              <a:gd name="connsiteY24-25440" fmla="*/ 559536 h 5795240"/>
              <a:gd name="connsiteX25-25441" fmla="*/ 7314851 w 12641071"/>
              <a:gd name="connsiteY25-25442" fmla="*/ 559537 h 5795240"/>
              <a:gd name="connsiteX26-25443" fmla="*/ 7314849 w 12641071"/>
              <a:gd name="connsiteY26-25444" fmla="*/ 559537 h 5795240"/>
              <a:gd name="connsiteX27-25445" fmla="*/ 7273651 w 12641071"/>
              <a:gd name="connsiteY27-25446" fmla="*/ 584565 h 5795240"/>
              <a:gd name="connsiteX28-25447" fmla="*/ 7296407 w 12641071"/>
              <a:gd name="connsiteY28-25448" fmla="*/ 565126 h 5795240"/>
              <a:gd name="connsiteX29-25449" fmla="*/ 7307447 w 12641071"/>
              <a:gd name="connsiteY29-25450" fmla="*/ 558419 h 5795240"/>
              <a:gd name="connsiteX30-25451" fmla="*/ 7307450 w 12641071"/>
              <a:gd name="connsiteY30-25452" fmla="*/ 558419 h 5795240"/>
              <a:gd name="connsiteX31-25453" fmla="*/ 7385004 w 12641071"/>
              <a:gd name="connsiteY31-25454" fmla="*/ 511303 h 5795240"/>
              <a:gd name="connsiteX32-25455" fmla="*/ 7391626 w 12641071"/>
              <a:gd name="connsiteY32-25456" fmla="*/ 508114 h 5795240"/>
              <a:gd name="connsiteX33-25457" fmla="*/ 7391631 w 12641071"/>
              <a:gd name="connsiteY33-25458" fmla="*/ 508110 h 5795240"/>
              <a:gd name="connsiteX34-25459" fmla="*/ 7478934 w 12641071"/>
              <a:gd name="connsiteY34-25460" fmla="*/ 466053 h 5795240"/>
              <a:gd name="connsiteX35-25461" fmla="*/ 7897193 w 12641071"/>
              <a:gd name="connsiteY35-25462" fmla="*/ 381611 h 5795240"/>
              <a:gd name="connsiteX36-25463" fmla="*/ 8788216 w 12641071"/>
              <a:gd name="connsiteY36-25464" fmla="*/ 855364 h 5795240"/>
              <a:gd name="connsiteX37-25465" fmla="*/ 8832362 w 12641071"/>
              <a:gd name="connsiteY37-25466" fmla="*/ 928030 h 5795240"/>
              <a:gd name="connsiteX38-25467" fmla="*/ 8832362 w 12641071"/>
              <a:gd name="connsiteY38-25468" fmla="*/ 928033 h 5795240"/>
              <a:gd name="connsiteX39-25469" fmla="*/ 8842040 w 12641071"/>
              <a:gd name="connsiteY39-25470" fmla="*/ 943961 h 5795240"/>
              <a:gd name="connsiteX40-25471" fmla="*/ 8856144 w 12641071"/>
              <a:gd name="connsiteY40-25472" fmla="*/ 973241 h 5795240"/>
              <a:gd name="connsiteX41-25473" fmla="*/ 8856145 w 12641071"/>
              <a:gd name="connsiteY41-25474" fmla="*/ 973241 h 5795240"/>
              <a:gd name="connsiteX42-25475" fmla="*/ 8878117 w 12641071"/>
              <a:gd name="connsiteY42-25476" fmla="*/ 1018851 h 5795240"/>
              <a:gd name="connsiteX43-25477" fmla="*/ 8877719 w 12641071"/>
              <a:gd name="connsiteY43-25478" fmla="*/ 1018369 h 5795240"/>
              <a:gd name="connsiteX44-25479" fmla="*/ 8853250 w 12641071"/>
              <a:gd name="connsiteY44-25480" fmla="*/ 973288 h 5795240"/>
              <a:gd name="connsiteX45-25481" fmla="*/ 8853249 w 12641071"/>
              <a:gd name="connsiteY45-25482" fmla="*/ 973288 h 5795240"/>
              <a:gd name="connsiteX46-25483" fmla="*/ 8853248 w 12641071"/>
              <a:gd name="connsiteY46-25484" fmla="*/ 973287 h 5795240"/>
              <a:gd name="connsiteX47-25485" fmla="*/ 8849677 w 12641071"/>
              <a:gd name="connsiteY47-25486" fmla="*/ 973341 h 5795240"/>
              <a:gd name="connsiteX48-25487" fmla="*/ 8641543 w 12641071"/>
              <a:gd name="connsiteY48-25488" fmla="*/ 916577 h 5795240"/>
              <a:gd name="connsiteX49-25489" fmla="*/ 8641545 w 12641071"/>
              <a:gd name="connsiteY49-25490" fmla="*/ 916580 h 5795240"/>
              <a:gd name="connsiteX50-25491" fmla="*/ 8849676 w 12641071"/>
              <a:gd name="connsiteY50-25492" fmla="*/ 973343 h 5795240"/>
              <a:gd name="connsiteX51-25493" fmla="*/ 8853248 w 12641071"/>
              <a:gd name="connsiteY51-25494" fmla="*/ 973288 h 5795240"/>
              <a:gd name="connsiteX52-25495" fmla="*/ 8877719 w 12641071"/>
              <a:gd name="connsiteY52-25496" fmla="*/ 1018371 h 5795240"/>
              <a:gd name="connsiteX53-25497" fmla="*/ 8878116 w 12641071"/>
              <a:gd name="connsiteY53-25498" fmla="*/ 1018851 h 5795240"/>
              <a:gd name="connsiteX54-25499" fmla="*/ 8887288 w 12641071"/>
              <a:gd name="connsiteY54-25500" fmla="*/ 1037892 h 5795240"/>
              <a:gd name="connsiteX55-25501" fmla="*/ 8949899 w 12641071"/>
              <a:gd name="connsiteY55-25502" fmla="*/ 1239592 h 5795240"/>
              <a:gd name="connsiteX56-25503" fmla="*/ 8968437 w 12641071"/>
              <a:gd name="connsiteY56-25504" fmla="*/ 1423482 h 5795240"/>
              <a:gd name="connsiteX57-25505" fmla="*/ 8949899 w 12641071"/>
              <a:gd name="connsiteY57-25506" fmla="*/ 1239591 h 5795240"/>
              <a:gd name="connsiteX58-25507" fmla="*/ 8887288 w 12641071"/>
              <a:gd name="connsiteY58-25508" fmla="*/ 1037890 h 5795240"/>
              <a:gd name="connsiteX59-25509" fmla="*/ 8878116 w 12641071"/>
              <a:gd name="connsiteY59-25510" fmla="*/ 1018851 h 5795240"/>
              <a:gd name="connsiteX60-25511" fmla="*/ 8931285 w 12641071"/>
              <a:gd name="connsiteY60-25512" fmla="*/ 1083292 h 5795240"/>
              <a:gd name="connsiteX61-25513" fmla="*/ 9241478 w 12641071"/>
              <a:gd name="connsiteY61-25514" fmla="*/ 1211778 h 5795240"/>
              <a:gd name="connsiteX62-25515" fmla="*/ 9605238 w 12641071"/>
              <a:gd name="connsiteY62-25516" fmla="*/ 1018369 h 5795240"/>
              <a:gd name="connsiteX63-25517" fmla="*/ 9636247 w 12641071"/>
              <a:gd name="connsiteY63-25518" fmla="*/ 961241 h 5795240"/>
              <a:gd name="connsiteX64-25519" fmla="*/ 9641995 w 12641071"/>
              <a:gd name="connsiteY64-25520" fmla="*/ 961152 h 5795240"/>
              <a:gd name="connsiteX65-25521" fmla="*/ 9584939 w 12641071"/>
              <a:gd name="connsiteY65-25522" fmla="*/ 1079594 h 5795240"/>
              <a:gd name="connsiteX66-25523" fmla="*/ 9546257 w 12641071"/>
              <a:gd name="connsiteY66-25524" fmla="*/ 1204206 h 5795240"/>
              <a:gd name="connsiteX67-25525" fmla="*/ 9584939 w 12641071"/>
              <a:gd name="connsiteY67-25526" fmla="*/ 1079596 h 5795240"/>
              <a:gd name="connsiteX68-25527" fmla="*/ 9641995 w 12641071"/>
              <a:gd name="connsiteY68-25528" fmla="*/ 961153 h 5795240"/>
              <a:gd name="connsiteX69-25529" fmla="*/ 9653069 w 12641071"/>
              <a:gd name="connsiteY69-25530" fmla="*/ 960983 h 5795240"/>
              <a:gd name="connsiteX70-25531" fmla="*/ 9801564 w 12641071"/>
              <a:gd name="connsiteY70-25532" fmla="*/ 1196828 h 5795240"/>
              <a:gd name="connsiteX71-25533" fmla="*/ 9801566 w 12641071"/>
              <a:gd name="connsiteY71-25534" fmla="*/ 1196828 h 5795240"/>
              <a:gd name="connsiteX72-25535" fmla="*/ 9653070 w 12641071"/>
              <a:gd name="connsiteY72-25536" fmla="*/ 960982 h 5795240"/>
              <a:gd name="connsiteX73-25537" fmla="*/ 9641996 w 12641071"/>
              <a:gd name="connsiteY73-25538" fmla="*/ 961152 h 5795240"/>
              <a:gd name="connsiteX74-25539" fmla="*/ 9651917 w 12641071"/>
              <a:gd name="connsiteY74-25540" fmla="*/ 940556 h 5795240"/>
              <a:gd name="connsiteX75-25541" fmla="*/ 11050508 w 12641071"/>
              <a:gd name="connsiteY75-25542" fmla="*/ 108150 h 5795240"/>
              <a:gd name="connsiteX76-25543" fmla="*/ 12641071 w 12641071"/>
              <a:gd name="connsiteY76-25544" fmla="*/ 1698711 h 5795240"/>
              <a:gd name="connsiteX77-25545" fmla="*/ 11371062 w 12641071"/>
              <a:gd name="connsiteY77-25546" fmla="*/ 3256960 h 5795240"/>
              <a:gd name="connsiteX78-25547" fmla="*/ 11215953 w 12641071"/>
              <a:gd name="connsiteY78-25548" fmla="*/ 3280632 h 5795240"/>
              <a:gd name="connsiteX79-25549" fmla="*/ 11142318 w 12641071"/>
              <a:gd name="connsiteY79-25550" fmla="*/ 3276914 h 5795240"/>
              <a:gd name="connsiteX80-25551" fmla="*/ 11215952 w 12641071"/>
              <a:gd name="connsiteY80-25552" fmla="*/ 3280632 h 5795240"/>
              <a:gd name="connsiteX81-25553" fmla="*/ 11213133 w 12641071"/>
              <a:gd name="connsiteY81-25554" fmla="*/ 3281062 h 5795240"/>
              <a:gd name="connsiteX82-25555" fmla="*/ 11116921 w 12641071"/>
              <a:gd name="connsiteY82-25556" fmla="*/ 3285921 h 5795240"/>
              <a:gd name="connsiteX83-25557" fmla="*/ 11050507 w 12641071"/>
              <a:gd name="connsiteY83-25558" fmla="*/ 3289274 h 5795240"/>
              <a:gd name="connsiteX84-25559" fmla="*/ 11006292 w 12641071"/>
              <a:gd name="connsiteY84-25560" fmla="*/ 3287041 h 5795240"/>
              <a:gd name="connsiteX85-25561" fmla="*/ 10937101 w 12641071"/>
              <a:gd name="connsiteY85-25562" fmla="*/ 3297601 h 5795240"/>
              <a:gd name="connsiteX86-25563" fmla="*/ 10144740 w 12641071"/>
              <a:gd name="connsiteY86-25564" fmla="*/ 4089962 h 5795240"/>
              <a:gd name="connsiteX87-25565" fmla="*/ 10130374 w 12641071"/>
              <a:gd name="connsiteY87-25566" fmla="*/ 4184101 h 5795240"/>
              <a:gd name="connsiteX88-25567" fmla="*/ 10130375 w 12641071"/>
              <a:gd name="connsiteY88-25568" fmla="*/ 4184103 h 5795240"/>
              <a:gd name="connsiteX89-25569" fmla="*/ 10130656 w 12641071"/>
              <a:gd name="connsiteY89-25570" fmla="*/ 4185950 h 5795240"/>
              <a:gd name="connsiteX90-25571" fmla="*/ 10138194 w 12641071"/>
              <a:gd name="connsiteY90-25572" fmla="*/ 4335228 h 5795240"/>
              <a:gd name="connsiteX91-25573" fmla="*/ 10137710 w 12641071"/>
              <a:gd name="connsiteY91-25574" fmla="*/ 4344822 h 5795240"/>
              <a:gd name="connsiteX92-25575" fmla="*/ 10133555 w 12641071"/>
              <a:gd name="connsiteY92-25576" fmla="*/ 4427096 h 5795240"/>
              <a:gd name="connsiteX93-25577" fmla="*/ 10129312 w 12641071"/>
              <a:gd name="connsiteY93-25578" fmla="*/ 4399289 h 5795240"/>
              <a:gd name="connsiteX94-25579" fmla="*/ 10126797 w 12641071"/>
              <a:gd name="connsiteY94-25580" fmla="*/ 4349498 h 5795240"/>
              <a:gd name="connsiteX95-25581" fmla="*/ 10126796 w 12641071"/>
              <a:gd name="connsiteY95-25582" fmla="*/ 4349498 h 5795240"/>
              <a:gd name="connsiteX96-25583" fmla="*/ 10129311 w 12641071"/>
              <a:gd name="connsiteY96-25584" fmla="*/ 4399289 h 5795240"/>
              <a:gd name="connsiteX97-25585" fmla="*/ 10133554 w 12641071"/>
              <a:gd name="connsiteY97-25586" fmla="*/ 4427096 h 5795240"/>
              <a:gd name="connsiteX98-25587" fmla="*/ 10130656 w 12641071"/>
              <a:gd name="connsiteY98-25588" fmla="*/ 4484506 h 5795240"/>
              <a:gd name="connsiteX99-25589" fmla="*/ 8678182 w 12641071"/>
              <a:gd name="connsiteY99-25590" fmla="*/ 5795240 h 5795240"/>
              <a:gd name="connsiteX100-25591" fmla="*/ 7467518 w 12641071"/>
              <a:gd name="connsiteY100-25592" fmla="*/ 5151535 h 5795240"/>
              <a:gd name="connsiteX101-25593" fmla="*/ 7419945 w 12641071"/>
              <a:gd name="connsiteY101-25594" fmla="*/ 5073228 h 5795240"/>
              <a:gd name="connsiteX102-25595" fmla="*/ 7394386 w 12641071"/>
              <a:gd name="connsiteY102-25596" fmla="*/ 5031156 h 5795240"/>
              <a:gd name="connsiteX103-25597" fmla="*/ 7367299 w 12641071"/>
              <a:gd name="connsiteY103-25598" fmla="*/ 4974928 h 5795240"/>
              <a:gd name="connsiteX104-25599" fmla="*/ 7332905 w 12641071"/>
              <a:gd name="connsiteY104-25600" fmla="*/ 4903531 h 5795240"/>
              <a:gd name="connsiteX105-25601" fmla="*/ 7320958 w 12641071"/>
              <a:gd name="connsiteY105-25602" fmla="*/ 4870887 h 5795240"/>
              <a:gd name="connsiteX106-25603" fmla="*/ 7322174 w 12641071"/>
              <a:gd name="connsiteY106-25604" fmla="*/ 4872361 h 5795240"/>
              <a:gd name="connsiteX107-25605" fmla="*/ 7362630 w 12641071"/>
              <a:gd name="connsiteY107-25606" fmla="*/ 4938954 h 5795240"/>
              <a:gd name="connsiteX108-25607" fmla="*/ 7380779 w 12641071"/>
              <a:gd name="connsiteY108-25608" fmla="*/ 4976628 h 5795240"/>
              <a:gd name="connsiteX109-25609" fmla="*/ 7391210 w 12641071"/>
              <a:gd name="connsiteY109-25610" fmla="*/ 4977944 h 5795240"/>
              <a:gd name="connsiteX110-25611" fmla="*/ 7380780 w 12641071"/>
              <a:gd name="connsiteY110-25612" fmla="*/ 4976628 h 5795240"/>
              <a:gd name="connsiteX111-25613" fmla="*/ 7362631 w 12641071"/>
              <a:gd name="connsiteY111-25614" fmla="*/ 4938954 h 5795240"/>
              <a:gd name="connsiteX112-25615" fmla="*/ 7322175 w 12641071"/>
              <a:gd name="connsiteY112-25616" fmla="*/ 4872361 h 5795240"/>
              <a:gd name="connsiteX113-25617" fmla="*/ 7320959 w 12641071"/>
              <a:gd name="connsiteY113-25618" fmla="*/ 4870887 h 5795240"/>
              <a:gd name="connsiteX114-25619" fmla="*/ 7283811 w 12641071"/>
              <a:gd name="connsiteY114-25620" fmla="*/ 4769391 h 5795240"/>
              <a:gd name="connsiteX115-25621" fmla="*/ 7272112 w 12641071"/>
              <a:gd name="connsiteY115-25622" fmla="*/ 4718630 h 5795240"/>
              <a:gd name="connsiteX116-25623" fmla="*/ 7272111 w 12641071"/>
              <a:gd name="connsiteY116-25624" fmla="*/ 4718630 h 5795240"/>
              <a:gd name="connsiteX117-25625" fmla="*/ 7283810 w 12641071"/>
              <a:gd name="connsiteY117-25626" fmla="*/ 4769391 h 5795240"/>
              <a:gd name="connsiteX118-25627" fmla="*/ 7320958 w 12641071"/>
              <a:gd name="connsiteY118-25628" fmla="*/ 4870887 h 5795240"/>
              <a:gd name="connsiteX119-25629" fmla="*/ 7223551 w 12641071"/>
              <a:gd name="connsiteY119-25630" fmla="*/ 4752829 h 5795240"/>
              <a:gd name="connsiteX120-25631" fmla="*/ 6652445 w 12641071"/>
              <a:gd name="connsiteY120-25632" fmla="*/ 4516269 h 5795240"/>
              <a:gd name="connsiteX121-25633" fmla="*/ 6200873 w 12641071"/>
              <a:gd name="connsiteY121-25634" fmla="*/ 4654206 h 5795240"/>
              <a:gd name="connsiteX122-25635" fmla="*/ 6088813 w 12641071"/>
              <a:gd name="connsiteY122-25636" fmla="*/ 4746663 h 5795240"/>
              <a:gd name="connsiteX123-25637" fmla="*/ 6043019 w 12641071"/>
              <a:gd name="connsiteY123-25638" fmla="*/ 4807902 h 5795240"/>
              <a:gd name="connsiteX124-25639" fmla="*/ 6043021 w 12641071"/>
              <a:gd name="connsiteY124-25640" fmla="*/ 4807902 h 5795240"/>
              <a:gd name="connsiteX125-25641" fmla="*/ 6023271 w 12641071"/>
              <a:gd name="connsiteY125-25642" fmla="*/ 4834312 h 5795240"/>
              <a:gd name="connsiteX126-25643" fmla="*/ 5970678 w 12641071"/>
              <a:gd name="connsiteY126-25644" fmla="*/ 4892181 h 5795240"/>
              <a:gd name="connsiteX127-25645" fmla="*/ 5982717 w 12641071"/>
              <a:gd name="connsiteY127-25646" fmla="*/ 4872361 h 5795240"/>
              <a:gd name="connsiteX128-25647" fmla="*/ 5970675 w 12641071"/>
              <a:gd name="connsiteY128-25648" fmla="*/ 4892181 h 5795240"/>
              <a:gd name="connsiteX129-25649" fmla="*/ 5935320 w 12641071"/>
              <a:gd name="connsiteY129-25650" fmla="*/ 4931081 h 5795240"/>
              <a:gd name="connsiteX130-25651" fmla="*/ 4971763 w 12641071"/>
              <a:gd name="connsiteY130-25652" fmla="*/ 5330200 h 5795240"/>
              <a:gd name="connsiteX131-25653" fmla="*/ 3716172 w 12641071"/>
              <a:gd name="connsiteY131-25654" fmla="*/ 4497938 h 5795240"/>
              <a:gd name="connsiteX132-25655" fmla="*/ 3710773 w 12641071"/>
              <a:gd name="connsiteY132-25656" fmla="*/ 4483182 h 5795240"/>
              <a:gd name="connsiteX133-25657" fmla="*/ 3710773 w 12641071"/>
              <a:gd name="connsiteY133-25658" fmla="*/ 4483181 h 5795240"/>
              <a:gd name="connsiteX134-25659" fmla="*/ 3674984 w 12641071"/>
              <a:gd name="connsiteY134-25660" fmla="*/ 4385402 h 5795240"/>
              <a:gd name="connsiteX135-25661" fmla="*/ 3670349 w 12641071"/>
              <a:gd name="connsiteY135-25662" fmla="*/ 4372742 h 5795240"/>
              <a:gd name="connsiteX136-25663" fmla="*/ 3659438 w 12641071"/>
              <a:gd name="connsiteY136-25664" fmla="*/ 4330309 h 5795240"/>
              <a:gd name="connsiteX137-25665" fmla="*/ 3672084 w 12641071"/>
              <a:gd name="connsiteY137-25666" fmla="*/ 4353606 h 5795240"/>
              <a:gd name="connsiteX138-25667" fmla="*/ 3659440 w 12641071"/>
              <a:gd name="connsiteY138-25668" fmla="*/ 4330309 h 5795240"/>
              <a:gd name="connsiteX139-25669" fmla="*/ 3613217 w 12641071"/>
              <a:gd name="connsiteY139-25670" fmla="*/ 4245153 h 5795240"/>
              <a:gd name="connsiteX140-25671" fmla="*/ 3083792 w 12641071"/>
              <a:gd name="connsiteY140-25672" fmla="*/ 3963660 h 5795240"/>
              <a:gd name="connsiteX141-25673" fmla="*/ 2835272 w 12641071"/>
              <a:gd name="connsiteY141-25674" fmla="*/ 4013833 h 5795240"/>
              <a:gd name="connsiteX142-25675" fmla="*/ 2820214 w 12641071"/>
              <a:gd name="connsiteY142-25676" fmla="*/ 4022007 h 5795240"/>
              <a:gd name="connsiteX143-25677" fmla="*/ 2820212 w 12641071"/>
              <a:gd name="connsiteY143-25678" fmla="*/ 4022008 h 5795240"/>
              <a:gd name="connsiteX144-25679" fmla="*/ 2820206 w 12641071"/>
              <a:gd name="connsiteY144-25680" fmla="*/ 4022011 h 5795240"/>
              <a:gd name="connsiteX145-25681" fmla="*/ 2813481 w 12641071"/>
              <a:gd name="connsiteY145-25682" fmla="*/ 4027041 h 5795240"/>
              <a:gd name="connsiteX146-25683" fmla="*/ 2762875 w 12641071"/>
              <a:gd name="connsiteY146-25684" fmla="*/ 4057784 h 5795240"/>
              <a:gd name="connsiteX147-25685" fmla="*/ 2762878 w 12641071"/>
              <a:gd name="connsiteY147-25686" fmla="*/ 4057784 h 5795240"/>
              <a:gd name="connsiteX148-25687" fmla="*/ 2694694 w 12641071"/>
              <a:gd name="connsiteY148-25688" fmla="*/ 4099208 h 5795240"/>
              <a:gd name="connsiteX149-25689" fmla="*/ 2726822 w 12641071"/>
              <a:gd name="connsiteY149-25690" fmla="*/ 4072700 h 5795240"/>
              <a:gd name="connsiteX150-25691" fmla="*/ 2757719 w 12641071"/>
              <a:gd name="connsiteY150-25692" fmla="*/ 4055929 h 5795240"/>
              <a:gd name="connsiteX151-25693" fmla="*/ 2757718 w 12641071"/>
              <a:gd name="connsiteY151-25694" fmla="*/ 4055928 h 5795240"/>
              <a:gd name="connsiteX152-25695" fmla="*/ 2726820 w 12641071"/>
              <a:gd name="connsiteY152-25696" fmla="*/ 4072700 h 5795240"/>
              <a:gd name="connsiteX153-25697" fmla="*/ 2694692 w 12641071"/>
              <a:gd name="connsiteY153-25698" fmla="*/ 4099208 h 5795240"/>
              <a:gd name="connsiteX154-25699" fmla="*/ 2664698 w 12641071"/>
              <a:gd name="connsiteY154-25700" fmla="*/ 4117431 h 5795240"/>
              <a:gd name="connsiteX155-25701" fmla="*/ 1804544 w 12641071"/>
              <a:gd name="connsiteY155-25702" fmla="*/ 4335229 h 5795240"/>
              <a:gd name="connsiteX156-25703" fmla="*/ 0 w 12641071"/>
              <a:gd name="connsiteY156-25704" fmla="*/ 2530685 h 5795240"/>
              <a:gd name="connsiteX157-25705" fmla="*/ 1804544 w 12641071"/>
              <a:gd name="connsiteY157-25706" fmla="*/ 726143 h 5795240"/>
              <a:gd name="connsiteX158-25707" fmla="*/ 3080549 w 12641071"/>
              <a:gd name="connsiteY158-25708" fmla="*/ 1254682 h 5795240"/>
              <a:gd name="connsiteX159-25709" fmla="*/ 3268676 w 12641071"/>
              <a:gd name="connsiteY159-25710" fmla="*/ 1461167 h 5795240"/>
              <a:gd name="connsiteX160-25711" fmla="*/ 3565826 w 12641071"/>
              <a:gd name="connsiteY160-25712" fmla="*/ 1551935 h 5795240"/>
              <a:gd name="connsiteX161-25713" fmla="*/ 4086504 w 12641071"/>
              <a:gd name="connsiteY161-25714" fmla="*/ 1127574 h 5795240"/>
              <a:gd name="connsiteX162-25715" fmla="*/ 4103078 w 12641071"/>
              <a:gd name="connsiteY162-25716" fmla="*/ 1004204 h 5795240"/>
              <a:gd name="connsiteX163-25717" fmla="*/ 5215874 w 12641071"/>
              <a:gd name="connsiteY163-25718" fmla="*/ 0 h 5795240"/>
              <a:gd name="connsiteX0-25719" fmla="*/ 5964869 w 12641071"/>
              <a:gd name="connsiteY0-25720" fmla="*/ 4795171 h 5795240"/>
              <a:gd name="connsiteX1-25721" fmla="*/ 6019264 w 12641071"/>
              <a:gd name="connsiteY1-25722" fmla="*/ 4804905 h 5795240"/>
              <a:gd name="connsiteX2-25723" fmla="*/ 6036570 w 12641071"/>
              <a:gd name="connsiteY2-25724" fmla="*/ 4807089 h 5795240"/>
              <a:gd name="connsiteX3-25725" fmla="*/ 6019265 w 12641071"/>
              <a:gd name="connsiteY3-25726" fmla="*/ 4804905 h 5795240"/>
              <a:gd name="connsiteX4-25727" fmla="*/ 5964869 w 12641071"/>
              <a:gd name="connsiteY4-25728" fmla="*/ 4795171 h 5795240"/>
              <a:gd name="connsiteX5-25729" fmla="*/ 3682364 w 12641071"/>
              <a:gd name="connsiteY5-25730" fmla="*/ 4386723 h 5795240"/>
              <a:gd name="connsiteX6-25731" fmla="*/ 3772428 w 12641071"/>
              <a:gd name="connsiteY6-25732" fmla="*/ 4402840 h 5795240"/>
              <a:gd name="connsiteX7-25733" fmla="*/ 3772428 w 12641071"/>
              <a:gd name="connsiteY7-25734" fmla="*/ 4402840 h 5795240"/>
              <a:gd name="connsiteX8-25735" fmla="*/ 3682364 w 12641071"/>
              <a:gd name="connsiteY8-25736" fmla="*/ 4386723 h 5795240"/>
              <a:gd name="connsiteX9-25737" fmla="*/ 5215874 w 12641071"/>
              <a:gd name="connsiteY9-25738" fmla="*/ 0 h 5795240"/>
              <a:gd name="connsiteX10-25739" fmla="*/ 5927386 w 12641071"/>
              <a:gd name="connsiteY10-25740" fmla="*/ 255427 h 5795240"/>
              <a:gd name="connsiteX11-25741" fmla="*/ 6105193 w 12641071"/>
              <a:gd name="connsiteY11-25742" fmla="*/ 442067 h 5795240"/>
              <a:gd name="connsiteX12-25743" fmla="*/ 6105193 w 12641071"/>
              <a:gd name="connsiteY12-25744" fmla="*/ 442069 h 5795240"/>
              <a:gd name="connsiteX13-25745" fmla="*/ 6141460 w 12641071"/>
              <a:gd name="connsiteY13-25746" fmla="*/ 475027 h 5795240"/>
              <a:gd name="connsiteX14-25747" fmla="*/ 6788665 w 12641071"/>
              <a:gd name="connsiteY14-25748" fmla="*/ 707369 h 5795240"/>
              <a:gd name="connsiteX15-25749" fmla="*/ 7184710 w 12641071"/>
              <a:gd name="connsiteY15-25750" fmla="*/ 627411 h 5795240"/>
              <a:gd name="connsiteX16-25751" fmla="*/ 7264545 w 12641071"/>
              <a:gd name="connsiteY16-25752" fmla="*/ 588952 h 5795240"/>
              <a:gd name="connsiteX17-25753" fmla="*/ 7264545 w 12641071"/>
              <a:gd name="connsiteY17-25754" fmla="*/ 588953 h 5795240"/>
              <a:gd name="connsiteX18-25755" fmla="*/ 7273651 w 12641071"/>
              <a:gd name="connsiteY18-25756" fmla="*/ 584566 h 5795240"/>
              <a:gd name="connsiteX19-25757" fmla="*/ 7314851 w 12641071"/>
              <a:gd name="connsiteY19-25758" fmla="*/ 559537 h 5795240"/>
              <a:gd name="connsiteX20-25759" fmla="*/ 7354131 w 12641071"/>
              <a:gd name="connsiteY20-25760" fmla="*/ 565467 h 5795240"/>
              <a:gd name="connsiteX21-25761" fmla="*/ 7429608 w 12641071"/>
              <a:gd name="connsiteY21-25762" fmla="*/ 586051 h 5795240"/>
              <a:gd name="connsiteX22-25763" fmla="*/ 7354132 w 12641071"/>
              <a:gd name="connsiteY22-25764" fmla="*/ 565465 h 5795240"/>
              <a:gd name="connsiteX23-25765" fmla="*/ 7314853 w 12641071"/>
              <a:gd name="connsiteY23-25766" fmla="*/ 559536 h 5795240"/>
              <a:gd name="connsiteX24-25767" fmla="*/ 7314851 w 12641071"/>
              <a:gd name="connsiteY24-25768" fmla="*/ 559537 h 5795240"/>
              <a:gd name="connsiteX25-25769" fmla="*/ 7314849 w 12641071"/>
              <a:gd name="connsiteY25-25770" fmla="*/ 559537 h 5795240"/>
              <a:gd name="connsiteX26-25771" fmla="*/ 7273651 w 12641071"/>
              <a:gd name="connsiteY26-25772" fmla="*/ 584565 h 5795240"/>
              <a:gd name="connsiteX27-25773" fmla="*/ 7296407 w 12641071"/>
              <a:gd name="connsiteY27-25774" fmla="*/ 565126 h 5795240"/>
              <a:gd name="connsiteX28-25775" fmla="*/ 7307447 w 12641071"/>
              <a:gd name="connsiteY28-25776" fmla="*/ 558419 h 5795240"/>
              <a:gd name="connsiteX29-25777" fmla="*/ 7307450 w 12641071"/>
              <a:gd name="connsiteY29-25778" fmla="*/ 558419 h 5795240"/>
              <a:gd name="connsiteX30-25779" fmla="*/ 7385004 w 12641071"/>
              <a:gd name="connsiteY30-25780" fmla="*/ 511303 h 5795240"/>
              <a:gd name="connsiteX31-25781" fmla="*/ 7391626 w 12641071"/>
              <a:gd name="connsiteY31-25782" fmla="*/ 508114 h 5795240"/>
              <a:gd name="connsiteX32-25783" fmla="*/ 7391631 w 12641071"/>
              <a:gd name="connsiteY32-25784" fmla="*/ 508110 h 5795240"/>
              <a:gd name="connsiteX33-25785" fmla="*/ 7478934 w 12641071"/>
              <a:gd name="connsiteY33-25786" fmla="*/ 466053 h 5795240"/>
              <a:gd name="connsiteX34-25787" fmla="*/ 7897193 w 12641071"/>
              <a:gd name="connsiteY34-25788" fmla="*/ 381611 h 5795240"/>
              <a:gd name="connsiteX35-25789" fmla="*/ 8788216 w 12641071"/>
              <a:gd name="connsiteY35-25790" fmla="*/ 855364 h 5795240"/>
              <a:gd name="connsiteX36-25791" fmla="*/ 8832362 w 12641071"/>
              <a:gd name="connsiteY36-25792" fmla="*/ 928030 h 5795240"/>
              <a:gd name="connsiteX37-25793" fmla="*/ 8832362 w 12641071"/>
              <a:gd name="connsiteY37-25794" fmla="*/ 928033 h 5795240"/>
              <a:gd name="connsiteX38-25795" fmla="*/ 8842040 w 12641071"/>
              <a:gd name="connsiteY38-25796" fmla="*/ 943961 h 5795240"/>
              <a:gd name="connsiteX39-25797" fmla="*/ 8856144 w 12641071"/>
              <a:gd name="connsiteY39-25798" fmla="*/ 973241 h 5795240"/>
              <a:gd name="connsiteX40-25799" fmla="*/ 8856145 w 12641071"/>
              <a:gd name="connsiteY40-25800" fmla="*/ 973241 h 5795240"/>
              <a:gd name="connsiteX41-25801" fmla="*/ 8878117 w 12641071"/>
              <a:gd name="connsiteY41-25802" fmla="*/ 1018851 h 5795240"/>
              <a:gd name="connsiteX42-25803" fmla="*/ 8877719 w 12641071"/>
              <a:gd name="connsiteY42-25804" fmla="*/ 1018369 h 5795240"/>
              <a:gd name="connsiteX43-25805" fmla="*/ 8853250 w 12641071"/>
              <a:gd name="connsiteY43-25806" fmla="*/ 973288 h 5795240"/>
              <a:gd name="connsiteX44-25807" fmla="*/ 8853249 w 12641071"/>
              <a:gd name="connsiteY44-25808" fmla="*/ 973288 h 5795240"/>
              <a:gd name="connsiteX45-25809" fmla="*/ 8853248 w 12641071"/>
              <a:gd name="connsiteY45-25810" fmla="*/ 973287 h 5795240"/>
              <a:gd name="connsiteX46-25811" fmla="*/ 8849677 w 12641071"/>
              <a:gd name="connsiteY46-25812" fmla="*/ 973341 h 5795240"/>
              <a:gd name="connsiteX47-25813" fmla="*/ 8641543 w 12641071"/>
              <a:gd name="connsiteY47-25814" fmla="*/ 916577 h 5795240"/>
              <a:gd name="connsiteX48-25815" fmla="*/ 8641545 w 12641071"/>
              <a:gd name="connsiteY48-25816" fmla="*/ 916580 h 5795240"/>
              <a:gd name="connsiteX49-25817" fmla="*/ 8849676 w 12641071"/>
              <a:gd name="connsiteY49-25818" fmla="*/ 973343 h 5795240"/>
              <a:gd name="connsiteX50-25819" fmla="*/ 8853248 w 12641071"/>
              <a:gd name="connsiteY50-25820" fmla="*/ 973288 h 5795240"/>
              <a:gd name="connsiteX51-25821" fmla="*/ 8877719 w 12641071"/>
              <a:gd name="connsiteY51-25822" fmla="*/ 1018371 h 5795240"/>
              <a:gd name="connsiteX52-25823" fmla="*/ 8878116 w 12641071"/>
              <a:gd name="connsiteY52-25824" fmla="*/ 1018851 h 5795240"/>
              <a:gd name="connsiteX53-25825" fmla="*/ 8887288 w 12641071"/>
              <a:gd name="connsiteY53-25826" fmla="*/ 1037892 h 5795240"/>
              <a:gd name="connsiteX54-25827" fmla="*/ 8949899 w 12641071"/>
              <a:gd name="connsiteY54-25828" fmla="*/ 1239592 h 5795240"/>
              <a:gd name="connsiteX55-25829" fmla="*/ 8968437 w 12641071"/>
              <a:gd name="connsiteY55-25830" fmla="*/ 1423482 h 5795240"/>
              <a:gd name="connsiteX56-25831" fmla="*/ 8949899 w 12641071"/>
              <a:gd name="connsiteY56-25832" fmla="*/ 1239591 h 5795240"/>
              <a:gd name="connsiteX57-25833" fmla="*/ 8887288 w 12641071"/>
              <a:gd name="connsiteY57-25834" fmla="*/ 1037890 h 5795240"/>
              <a:gd name="connsiteX58-25835" fmla="*/ 8878116 w 12641071"/>
              <a:gd name="connsiteY58-25836" fmla="*/ 1018851 h 5795240"/>
              <a:gd name="connsiteX59-25837" fmla="*/ 8931285 w 12641071"/>
              <a:gd name="connsiteY59-25838" fmla="*/ 1083292 h 5795240"/>
              <a:gd name="connsiteX60-25839" fmla="*/ 9241478 w 12641071"/>
              <a:gd name="connsiteY60-25840" fmla="*/ 1211778 h 5795240"/>
              <a:gd name="connsiteX61-25841" fmla="*/ 9605238 w 12641071"/>
              <a:gd name="connsiteY61-25842" fmla="*/ 1018369 h 5795240"/>
              <a:gd name="connsiteX62-25843" fmla="*/ 9636247 w 12641071"/>
              <a:gd name="connsiteY62-25844" fmla="*/ 961241 h 5795240"/>
              <a:gd name="connsiteX63-25845" fmla="*/ 9641995 w 12641071"/>
              <a:gd name="connsiteY63-25846" fmla="*/ 961152 h 5795240"/>
              <a:gd name="connsiteX64-25847" fmla="*/ 9584939 w 12641071"/>
              <a:gd name="connsiteY64-25848" fmla="*/ 1079594 h 5795240"/>
              <a:gd name="connsiteX65-25849" fmla="*/ 9546257 w 12641071"/>
              <a:gd name="connsiteY65-25850" fmla="*/ 1204206 h 5795240"/>
              <a:gd name="connsiteX66-25851" fmla="*/ 9584939 w 12641071"/>
              <a:gd name="connsiteY66-25852" fmla="*/ 1079596 h 5795240"/>
              <a:gd name="connsiteX67-25853" fmla="*/ 9641995 w 12641071"/>
              <a:gd name="connsiteY67-25854" fmla="*/ 961153 h 5795240"/>
              <a:gd name="connsiteX68-25855" fmla="*/ 9653069 w 12641071"/>
              <a:gd name="connsiteY68-25856" fmla="*/ 960983 h 5795240"/>
              <a:gd name="connsiteX69-25857" fmla="*/ 9801564 w 12641071"/>
              <a:gd name="connsiteY69-25858" fmla="*/ 1196828 h 5795240"/>
              <a:gd name="connsiteX70-25859" fmla="*/ 9801566 w 12641071"/>
              <a:gd name="connsiteY70-25860" fmla="*/ 1196828 h 5795240"/>
              <a:gd name="connsiteX71-25861" fmla="*/ 9653070 w 12641071"/>
              <a:gd name="connsiteY71-25862" fmla="*/ 960982 h 5795240"/>
              <a:gd name="connsiteX72-25863" fmla="*/ 9641996 w 12641071"/>
              <a:gd name="connsiteY72-25864" fmla="*/ 961152 h 5795240"/>
              <a:gd name="connsiteX73-25865" fmla="*/ 9651917 w 12641071"/>
              <a:gd name="connsiteY73-25866" fmla="*/ 940556 h 5795240"/>
              <a:gd name="connsiteX74-25867" fmla="*/ 11050508 w 12641071"/>
              <a:gd name="connsiteY74-25868" fmla="*/ 108150 h 5795240"/>
              <a:gd name="connsiteX75-25869" fmla="*/ 12641071 w 12641071"/>
              <a:gd name="connsiteY75-25870" fmla="*/ 1698711 h 5795240"/>
              <a:gd name="connsiteX76-25871" fmla="*/ 11371062 w 12641071"/>
              <a:gd name="connsiteY76-25872" fmla="*/ 3256960 h 5795240"/>
              <a:gd name="connsiteX77-25873" fmla="*/ 11215953 w 12641071"/>
              <a:gd name="connsiteY77-25874" fmla="*/ 3280632 h 5795240"/>
              <a:gd name="connsiteX78-25875" fmla="*/ 11142318 w 12641071"/>
              <a:gd name="connsiteY78-25876" fmla="*/ 3276914 h 5795240"/>
              <a:gd name="connsiteX79-25877" fmla="*/ 11215952 w 12641071"/>
              <a:gd name="connsiteY79-25878" fmla="*/ 3280632 h 5795240"/>
              <a:gd name="connsiteX80-25879" fmla="*/ 11213133 w 12641071"/>
              <a:gd name="connsiteY80-25880" fmla="*/ 3281062 h 5795240"/>
              <a:gd name="connsiteX81-25881" fmla="*/ 11116921 w 12641071"/>
              <a:gd name="connsiteY81-25882" fmla="*/ 3285921 h 5795240"/>
              <a:gd name="connsiteX82-25883" fmla="*/ 11050507 w 12641071"/>
              <a:gd name="connsiteY82-25884" fmla="*/ 3289274 h 5795240"/>
              <a:gd name="connsiteX83-25885" fmla="*/ 11006292 w 12641071"/>
              <a:gd name="connsiteY83-25886" fmla="*/ 3287041 h 5795240"/>
              <a:gd name="connsiteX84-25887" fmla="*/ 10937101 w 12641071"/>
              <a:gd name="connsiteY84-25888" fmla="*/ 3297601 h 5795240"/>
              <a:gd name="connsiteX85-25889" fmla="*/ 10144740 w 12641071"/>
              <a:gd name="connsiteY85-25890" fmla="*/ 4089962 h 5795240"/>
              <a:gd name="connsiteX86-25891" fmla="*/ 10130374 w 12641071"/>
              <a:gd name="connsiteY86-25892" fmla="*/ 4184101 h 5795240"/>
              <a:gd name="connsiteX87-25893" fmla="*/ 10130375 w 12641071"/>
              <a:gd name="connsiteY87-25894" fmla="*/ 4184103 h 5795240"/>
              <a:gd name="connsiteX88-25895" fmla="*/ 10130656 w 12641071"/>
              <a:gd name="connsiteY88-25896" fmla="*/ 4185950 h 5795240"/>
              <a:gd name="connsiteX89-25897" fmla="*/ 10138194 w 12641071"/>
              <a:gd name="connsiteY89-25898" fmla="*/ 4335228 h 5795240"/>
              <a:gd name="connsiteX90-25899" fmla="*/ 10137710 w 12641071"/>
              <a:gd name="connsiteY90-25900" fmla="*/ 4344822 h 5795240"/>
              <a:gd name="connsiteX91-25901" fmla="*/ 10133555 w 12641071"/>
              <a:gd name="connsiteY91-25902" fmla="*/ 4427096 h 5795240"/>
              <a:gd name="connsiteX92-25903" fmla="*/ 10129312 w 12641071"/>
              <a:gd name="connsiteY92-25904" fmla="*/ 4399289 h 5795240"/>
              <a:gd name="connsiteX93-25905" fmla="*/ 10126797 w 12641071"/>
              <a:gd name="connsiteY93-25906" fmla="*/ 4349498 h 5795240"/>
              <a:gd name="connsiteX94-25907" fmla="*/ 10126796 w 12641071"/>
              <a:gd name="connsiteY94-25908" fmla="*/ 4349498 h 5795240"/>
              <a:gd name="connsiteX95-25909" fmla="*/ 10129311 w 12641071"/>
              <a:gd name="connsiteY95-25910" fmla="*/ 4399289 h 5795240"/>
              <a:gd name="connsiteX96-25911" fmla="*/ 10133554 w 12641071"/>
              <a:gd name="connsiteY96-25912" fmla="*/ 4427096 h 5795240"/>
              <a:gd name="connsiteX97-25913" fmla="*/ 10130656 w 12641071"/>
              <a:gd name="connsiteY97-25914" fmla="*/ 4484506 h 5795240"/>
              <a:gd name="connsiteX98-25915" fmla="*/ 8678182 w 12641071"/>
              <a:gd name="connsiteY98-25916" fmla="*/ 5795240 h 5795240"/>
              <a:gd name="connsiteX99-25917" fmla="*/ 7467518 w 12641071"/>
              <a:gd name="connsiteY99-25918" fmla="*/ 5151535 h 5795240"/>
              <a:gd name="connsiteX100-25919" fmla="*/ 7419945 w 12641071"/>
              <a:gd name="connsiteY100-25920" fmla="*/ 5073228 h 5795240"/>
              <a:gd name="connsiteX101-25921" fmla="*/ 7394386 w 12641071"/>
              <a:gd name="connsiteY101-25922" fmla="*/ 5031156 h 5795240"/>
              <a:gd name="connsiteX102-25923" fmla="*/ 7367299 w 12641071"/>
              <a:gd name="connsiteY102-25924" fmla="*/ 4974928 h 5795240"/>
              <a:gd name="connsiteX103-25925" fmla="*/ 7332905 w 12641071"/>
              <a:gd name="connsiteY103-25926" fmla="*/ 4903531 h 5795240"/>
              <a:gd name="connsiteX104-25927" fmla="*/ 7320958 w 12641071"/>
              <a:gd name="connsiteY104-25928" fmla="*/ 4870887 h 5795240"/>
              <a:gd name="connsiteX105-25929" fmla="*/ 7322174 w 12641071"/>
              <a:gd name="connsiteY105-25930" fmla="*/ 4872361 h 5795240"/>
              <a:gd name="connsiteX106-25931" fmla="*/ 7362630 w 12641071"/>
              <a:gd name="connsiteY106-25932" fmla="*/ 4938954 h 5795240"/>
              <a:gd name="connsiteX107-25933" fmla="*/ 7380779 w 12641071"/>
              <a:gd name="connsiteY107-25934" fmla="*/ 4976628 h 5795240"/>
              <a:gd name="connsiteX108-25935" fmla="*/ 7391210 w 12641071"/>
              <a:gd name="connsiteY108-25936" fmla="*/ 4977944 h 5795240"/>
              <a:gd name="connsiteX109-25937" fmla="*/ 7380780 w 12641071"/>
              <a:gd name="connsiteY109-25938" fmla="*/ 4976628 h 5795240"/>
              <a:gd name="connsiteX110-25939" fmla="*/ 7362631 w 12641071"/>
              <a:gd name="connsiteY110-25940" fmla="*/ 4938954 h 5795240"/>
              <a:gd name="connsiteX111-25941" fmla="*/ 7322175 w 12641071"/>
              <a:gd name="connsiteY111-25942" fmla="*/ 4872361 h 5795240"/>
              <a:gd name="connsiteX112-25943" fmla="*/ 7320959 w 12641071"/>
              <a:gd name="connsiteY112-25944" fmla="*/ 4870887 h 5795240"/>
              <a:gd name="connsiteX113-25945" fmla="*/ 7283811 w 12641071"/>
              <a:gd name="connsiteY113-25946" fmla="*/ 4769391 h 5795240"/>
              <a:gd name="connsiteX114-25947" fmla="*/ 7272112 w 12641071"/>
              <a:gd name="connsiteY114-25948" fmla="*/ 4718630 h 5795240"/>
              <a:gd name="connsiteX115-25949" fmla="*/ 7272111 w 12641071"/>
              <a:gd name="connsiteY115-25950" fmla="*/ 4718630 h 5795240"/>
              <a:gd name="connsiteX116-25951" fmla="*/ 7283810 w 12641071"/>
              <a:gd name="connsiteY116-25952" fmla="*/ 4769391 h 5795240"/>
              <a:gd name="connsiteX117-25953" fmla="*/ 7320958 w 12641071"/>
              <a:gd name="connsiteY117-25954" fmla="*/ 4870887 h 5795240"/>
              <a:gd name="connsiteX118-25955" fmla="*/ 7223551 w 12641071"/>
              <a:gd name="connsiteY118-25956" fmla="*/ 4752829 h 5795240"/>
              <a:gd name="connsiteX119-25957" fmla="*/ 6652445 w 12641071"/>
              <a:gd name="connsiteY119-25958" fmla="*/ 4516269 h 5795240"/>
              <a:gd name="connsiteX120-25959" fmla="*/ 6200873 w 12641071"/>
              <a:gd name="connsiteY120-25960" fmla="*/ 4654206 h 5795240"/>
              <a:gd name="connsiteX121-25961" fmla="*/ 6088813 w 12641071"/>
              <a:gd name="connsiteY121-25962" fmla="*/ 4746663 h 5795240"/>
              <a:gd name="connsiteX122-25963" fmla="*/ 6043019 w 12641071"/>
              <a:gd name="connsiteY122-25964" fmla="*/ 4807902 h 5795240"/>
              <a:gd name="connsiteX123-25965" fmla="*/ 6043021 w 12641071"/>
              <a:gd name="connsiteY123-25966" fmla="*/ 4807902 h 5795240"/>
              <a:gd name="connsiteX124-25967" fmla="*/ 6023271 w 12641071"/>
              <a:gd name="connsiteY124-25968" fmla="*/ 4834312 h 5795240"/>
              <a:gd name="connsiteX125-25969" fmla="*/ 5970678 w 12641071"/>
              <a:gd name="connsiteY125-25970" fmla="*/ 4892181 h 5795240"/>
              <a:gd name="connsiteX126-25971" fmla="*/ 5982717 w 12641071"/>
              <a:gd name="connsiteY126-25972" fmla="*/ 4872361 h 5795240"/>
              <a:gd name="connsiteX127-25973" fmla="*/ 5970675 w 12641071"/>
              <a:gd name="connsiteY127-25974" fmla="*/ 4892181 h 5795240"/>
              <a:gd name="connsiteX128-25975" fmla="*/ 5935320 w 12641071"/>
              <a:gd name="connsiteY128-25976" fmla="*/ 4931081 h 5795240"/>
              <a:gd name="connsiteX129-25977" fmla="*/ 4971763 w 12641071"/>
              <a:gd name="connsiteY129-25978" fmla="*/ 5330200 h 5795240"/>
              <a:gd name="connsiteX130-25979" fmla="*/ 3716172 w 12641071"/>
              <a:gd name="connsiteY130-25980" fmla="*/ 4497938 h 5795240"/>
              <a:gd name="connsiteX131-25981" fmla="*/ 3710773 w 12641071"/>
              <a:gd name="connsiteY131-25982" fmla="*/ 4483182 h 5795240"/>
              <a:gd name="connsiteX132-25983" fmla="*/ 3710773 w 12641071"/>
              <a:gd name="connsiteY132-25984" fmla="*/ 4483181 h 5795240"/>
              <a:gd name="connsiteX133-25985" fmla="*/ 3674984 w 12641071"/>
              <a:gd name="connsiteY133-25986" fmla="*/ 4385402 h 5795240"/>
              <a:gd name="connsiteX134-25987" fmla="*/ 3670349 w 12641071"/>
              <a:gd name="connsiteY134-25988" fmla="*/ 4372742 h 5795240"/>
              <a:gd name="connsiteX135-25989" fmla="*/ 3659438 w 12641071"/>
              <a:gd name="connsiteY135-25990" fmla="*/ 4330309 h 5795240"/>
              <a:gd name="connsiteX136-25991" fmla="*/ 3672084 w 12641071"/>
              <a:gd name="connsiteY136-25992" fmla="*/ 4353606 h 5795240"/>
              <a:gd name="connsiteX137-25993" fmla="*/ 3659440 w 12641071"/>
              <a:gd name="connsiteY137-25994" fmla="*/ 4330309 h 5795240"/>
              <a:gd name="connsiteX138-25995" fmla="*/ 3613217 w 12641071"/>
              <a:gd name="connsiteY138-25996" fmla="*/ 4245153 h 5795240"/>
              <a:gd name="connsiteX139-25997" fmla="*/ 3083792 w 12641071"/>
              <a:gd name="connsiteY139-25998" fmla="*/ 3963660 h 5795240"/>
              <a:gd name="connsiteX140-25999" fmla="*/ 2835272 w 12641071"/>
              <a:gd name="connsiteY140-26000" fmla="*/ 4013833 h 5795240"/>
              <a:gd name="connsiteX141-26001" fmla="*/ 2820214 w 12641071"/>
              <a:gd name="connsiteY141-26002" fmla="*/ 4022007 h 5795240"/>
              <a:gd name="connsiteX142-26003" fmla="*/ 2820212 w 12641071"/>
              <a:gd name="connsiteY142-26004" fmla="*/ 4022008 h 5795240"/>
              <a:gd name="connsiteX143-26005" fmla="*/ 2820206 w 12641071"/>
              <a:gd name="connsiteY143-26006" fmla="*/ 4022011 h 5795240"/>
              <a:gd name="connsiteX144-26007" fmla="*/ 2813481 w 12641071"/>
              <a:gd name="connsiteY144-26008" fmla="*/ 4027041 h 5795240"/>
              <a:gd name="connsiteX145-26009" fmla="*/ 2762875 w 12641071"/>
              <a:gd name="connsiteY145-26010" fmla="*/ 4057784 h 5795240"/>
              <a:gd name="connsiteX146-26011" fmla="*/ 2762878 w 12641071"/>
              <a:gd name="connsiteY146-26012" fmla="*/ 4057784 h 5795240"/>
              <a:gd name="connsiteX147-26013" fmla="*/ 2694694 w 12641071"/>
              <a:gd name="connsiteY147-26014" fmla="*/ 4099208 h 5795240"/>
              <a:gd name="connsiteX148-26015" fmla="*/ 2726822 w 12641071"/>
              <a:gd name="connsiteY148-26016" fmla="*/ 4072700 h 5795240"/>
              <a:gd name="connsiteX149-26017" fmla="*/ 2757719 w 12641071"/>
              <a:gd name="connsiteY149-26018" fmla="*/ 4055929 h 5795240"/>
              <a:gd name="connsiteX150-26019" fmla="*/ 2757718 w 12641071"/>
              <a:gd name="connsiteY150-26020" fmla="*/ 4055928 h 5795240"/>
              <a:gd name="connsiteX151-26021" fmla="*/ 2726820 w 12641071"/>
              <a:gd name="connsiteY151-26022" fmla="*/ 4072700 h 5795240"/>
              <a:gd name="connsiteX152-26023" fmla="*/ 2694692 w 12641071"/>
              <a:gd name="connsiteY152-26024" fmla="*/ 4099208 h 5795240"/>
              <a:gd name="connsiteX153-26025" fmla="*/ 2664698 w 12641071"/>
              <a:gd name="connsiteY153-26026" fmla="*/ 4117431 h 5795240"/>
              <a:gd name="connsiteX154-26027" fmla="*/ 1804544 w 12641071"/>
              <a:gd name="connsiteY154-26028" fmla="*/ 4335229 h 5795240"/>
              <a:gd name="connsiteX155-26029" fmla="*/ 0 w 12641071"/>
              <a:gd name="connsiteY155-26030" fmla="*/ 2530685 h 5795240"/>
              <a:gd name="connsiteX156-26031" fmla="*/ 1804544 w 12641071"/>
              <a:gd name="connsiteY156-26032" fmla="*/ 726143 h 5795240"/>
              <a:gd name="connsiteX157-26033" fmla="*/ 3080549 w 12641071"/>
              <a:gd name="connsiteY157-26034" fmla="*/ 1254682 h 5795240"/>
              <a:gd name="connsiteX158-26035" fmla="*/ 3268676 w 12641071"/>
              <a:gd name="connsiteY158-26036" fmla="*/ 1461167 h 5795240"/>
              <a:gd name="connsiteX159-26037" fmla="*/ 3565826 w 12641071"/>
              <a:gd name="connsiteY159-26038" fmla="*/ 1551935 h 5795240"/>
              <a:gd name="connsiteX160-26039" fmla="*/ 4086504 w 12641071"/>
              <a:gd name="connsiteY160-26040" fmla="*/ 1127574 h 5795240"/>
              <a:gd name="connsiteX161-26041" fmla="*/ 4103078 w 12641071"/>
              <a:gd name="connsiteY161-26042" fmla="*/ 1004204 h 5795240"/>
              <a:gd name="connsiteX162-26043" fmla="*/ 5215874 w 12641071"/>
              <a:gd name="connsiteY162-26044" fmla="*/ 0 h 5795240"/>
              <a:gd name="connsiteX0-26045" fmla="*/ 5964869 w 12641071"/>
              <a:gd name="connsiteY0-26046" fmla="*/ 4795171 h 5795240"/>
              <a:gd name="connsiteX1-26047" fmla="*/ 6019264 w 12641071"/>
              <a:gd name="connsiteY1-26048" fmla="*/ 4804905 h 5795240"/>
              <a:gd name="connsiteX2-26049" fmla="*/ 6036570 w 12641071"/>
              <a:gd name="connsiteY2-26050" fmla="*/ 4807089 h 5795240"/>
              <a:gd name="connsiteX3-26051" fmla="*/ 6019265 w 12641071"/>
              <a:gd name="connsiteY3-26052" fmla="*/ 4804905 h 5795240"/>
              <a:gd name="connsiteX4-26053" fmla="*/ 5964869 w 12641071"/>
              <a:gd name="connsiteY4-26054" fmla="*/ 4795171 h 5795240"/>
              <a:gd name="connsiteX5-26055" fmla="*/ 3682364 w 12641071"/>
              <a:gd name="connsiteY5-26056" fmla="*/ 4386723 h 5795240"/>
              <a:gd name="connsiteX6-26057" fmla="*/ 3772428 w 12641071"/>
              <a:gd name="connsiteY6-26058" fmla="*/ 4402840 h 5795240"/>
              <a:gd name="connsiteX7-26059" fmla="*/ 3772428 w 12641071"/>
              <a:gd name="connsiteY7-26060" fmla="*/ 4402840 h 5795240"/>
              <a:gd name="connsiteX8-26061" fmla="*/ 3682364 w 12641071"/>
              <a:gd name="connsiteY8-26062" fmla="*/ 4386723 h 5795240"/>
              <a:gd name="connsiteX9-26063" fmla="*/ 5215874 w 12641071"/>
              <a:gd name="connsiteY9-26064" fmla="*/ 0 h 5795240"/>
              <a:gd name="connsiteX10-26065" fmla="*/ 5927386 w 12641071"/>
              <a:gd name="connsiteY10-26066" fmla="*/ 255427 h 5795240"/>
              <a:gd name="connsiteX11-26067" fmla="*/ 6105193 w 12641071"/>
              <a:gd name="connsiteY11-26068" fmla="*/ 442067 h 5795240"/>
              <a:gd name="connsiteX12-26069" fmla="*/ 6105193 w 12641071"/>
              <a:gd name="connsiteY12-26070" fmla="*/ 442069 h 5795240"/>
              <a:gd name="connsiteX13-26071" fmla="*/ 6141460 w 12641071"/>
              <a:gd name="connsiteY13-26072" fmla="*/ 475027 h 5795240"/>
              <a:gd name="connsiteX14-26073" fmla="*/ 6788665 w 12641071"/>
              <a:gd name="connsiteY14-26074" fmla="*/ 707369 h 5795240"/>
              <a:gd name="connsiteX15-26075" fmla="*/ 7184710 w 12641071"/>
              <a:gd name="connsiteY15-26076" fmla="*/ 627411 h 5795240"/>
              <a:gd name="connsiteX16-26077" fmla="*/ 7264545 w 12641071"/>
              <a:gd name="connsiteY16-26078" fmla="*/ 588952 h 5795240"/>
              <a:gd name="connsiteX17-26079" fmla="*/ 7264545 w 12641071"/>
              <a:gd name="connsiteY17-26080" fmla="*/ 588953 h 5795240"/>
              <a:gd name="connsiteX18-26081" fmla="*/ 7273651 w 12641071"/>
              <a:gd name="connsiteY18-26082" fmla="*/ 584566 h 5795240"/>
              <a:gd name="connsiteX19-26083" fmla="*/ 7314851 w 12641071"/>
              <a:gd name="connsiteY19-26084" fmla="*/ 559537 h 5795240"/>
              <a:gd name="connsiteX20-26085" fmla="*/ 7354131 w 12641071"/>
              <a:gd name="connsiteY20-26086" fmla="*/ 565467 h 5795240"/>
              <a:gd name="connsiteX21-26087" fmla="*/ 7354132 w 12641071"/>
              <a:gd name="connsiteY21-26088" fmla="*/ 565465 h 5795240"/>
              <a:gd name="connsiteX22-26089" fmla="*/ 7314853 w 12641071"/>
              <a:gd name="connsiteY22-26090" fmla="*/ 559536 h 5795240"/>
              <a:gd name="connsiteX23-26091" fmla="*/ 7314851 w 12641071"/>
              <a:gd name="connsiteY23-26092" fmla="*/ 559537 h 5795240"/>
              <a:gd name="connsiteX24-26093" fmla="*/ 7314849 w 12641071"/>
              <a:gd name="connsiteY24-26094" fmla="*/ 559537 h 5795240"/>
              <a:gd name="connsiteX25-26095" fmla="*/ 7273651 w 12641071"/>
              <a:gd name="connsiteY25-26096" fmla="*/ 584565 h 5795240"/>
              <a:gd name="connsiteX26-26097" fmla="*/ 7296407 w 12641071"/>
              <a:gd name="connsiteY26-26098" fmla="*/ 565126 h 5795240"/>
              <a:gd name="connsiteX27-26099" fmla="*/ 7307447 w 12641071"/>
              <a:gd name="connsiteY27-26100" fmla="*/ 558419 h 5795240"/>
              <a:gd name="connsiteX28-26101" fmla="*/ 7307450 w 12641071"/>
              <a:gd name="connsiteY28-26102" fmla="*/ 558419 h 5795240"/>
              <a:gd name="connsiteX29-26103" fmla="*/ 7385004 w 12641071"/>
              <a:gd name="connsiteY29-26104" fmla="*/ 511303 h 5795240"/>
              <a:gd name="connsiteX30-26105" fmla="*/ 7391626 w 12641071"/>
              <a:gd name="connsiteY30-26106" fmla="*/ 508114 h 5795240"/>
              <a:gd name="connsiteX31-26107" fmla="*/ 7391631 w 12641071"/>
              <a:gd name="connsiteY31-26108" fmla="*/ 508110 h 5795240"/>
              <a:gd name="connsiteX32-26109" fmla="*/ 7478934 w 12641071"/>
              <a:gd name="connsiteY32-26110" fmla="*/ 466053 h 5795240"/>
              <a:gd name="connsiteX33-26111" fmla="*/ 7897193 w 12641071"/>
              <a:gd name="connsiteY33-26112" fmla="*/ 381611 h 5795240"/>
              <a:gd name="connsiteX34-26113" fmla="*/ 8788216 w 12641071"/>
              <a:gd name="connsiteY34-26114" fmla="*/ 855364 h 5795240"/>
              <a:gd name="connsiteX35-26115" fmla="*/ 8832362 w 12641071"/>
              <a:gd name="connsiteY35-26116" fmla="*/ 928030 h 5795240"/>
              <a:gd name="connsiteX36-26117" fmla="*/ 8832362 w 12641071"/>
              <a:gd name="connsiteY36-26118" fmla="*/ 928033 h 5795240"/>
              <a:gd name="connsiteX37-26119" fmla="*/ 8842040 w 12641071"/>
              <a:gd name="connsiteY37-26120" fmla="*/ 943961 h 5795240"/>
              <a:gd name="connsiteX38-26121" fmla="*/ 8856144 w 12641071"/>
              <a:gd name="connsiteY38-26122" fmla="*/ 973241 h 5795240"/>
              <a:gd name="connsiteX39-26123" fmla="*/ 8856145 w 12641071"/>
              <a:gd name="connsiteY39-26124" fmla="*/ 973241 h 5795240"/>
              <a:gd name="connsiteX40-26125" fmla="*/ 8878117 w 12641071"/>
              <a:gd name="connsiteY40-26126" fmla="*/ 1018851 h 5795240"/>
              <a:gd name="connsiteX41-26127" fmla="*/ 8877719 w 12641071"/>
              <a:gd name="connsiteY41-26128" fmla="*/ 1018369 h 5795240"/>
              <a:gd name="connsiteX42-26129" fmla="*/ 8853250 w 12641071"/>
              <a:gd name="connsiteY42-26130" fmla="*/ 973288 h 5795240"/>
              <a:gd name="connsiteX43-26131" fmla="*/ 8853249 w 12641071"/>
              <a:gd name="connsiteY43-26132" fmla="*/ 973288 h 5795240"/>
              <a:gd name="connsiteX44-26133" fmla="*/ 8853248 w 12641071"/>
              <a:gd name="connsiteY44-26134" fmla="*/ 973287 h 5795240"/>
              <a:gd name="connsiteX45-26135" fmla="*/ 8849677 w 12641071"/>
              <a:gd name="connsiteY45-26136" fmla="*/ 973341 h 5795240"/>
              <a:gd name="connsiteX46-26137" fmla="*/ 8641543 w 12641071"/>
              <a:gd name="connsiteY46-26138" fmla="*/ 916577 h 5795240"/>
              <a:gd name="connsiteX47-26139" fmla="*/ 8641545 w 12641071"/>
              <a:gd name="connsiteY47-26140" fmla="*/ 916580 h 5795240"/>
              <a:gd name="connsiteX48-26141" fmla="*/ 8849676 w 12641071"/>
              <a:gd name="connsiteY48-26142" fmla="*/ 973343 h 5795240"/>
              <a:gd name="connsiteX49-26143" fmla="*/ 8853248 w 12641071"/>
              <a:gd name="connsiteY49-26144" fmla="*/ 973288 h 5795240"/>
              <a:gd name="connsiteX50-26145" fmla="*/ 8877719 w 12641071"/>
              <a:gd name="connsiteY50-26146" fmla="*/ 1018371 h 5795240"/>
              <a:gd name="connsiteX51-26147" fmla="*/ 8878116 w 12641071"/>
              <a:gd name="connsiteY51-26148" fmla="*/ 1018851 h 5795240"/>
              <a:gd name="connsiteX52-26149" fmla="*/ 8887288 w 12641071"/>
              <a:gd name="connsiteY52-26150" fmla="*/ 1037892 h 5795240"/>
              <a:gd name="connsiteX53-26151" fmla="*/ 8949899 w 12641071"/>
              <a:gd name="connsiteY53-26152" fmla="*/ 1239592 h 5795240"/>
              <a:gd name="connsiteX54-26153" fmla="*/ 8968437 w 12641071"/>
              <a:gd name="connsiteY54-26154" fmla="*/ 1423482 h 5795240"/>
              <a:gd name="connsiteX55-26155" fmla="*/ 8949899 w 12641071"/>
              <a:gd name="connsiteY55-26156" fmla="*/ 1239591 h 5795240"/>
              <a:gd name="connsiteX56-26157" fmla="*/ 8887288 w 12641071"/>
              <a:gd name="connsiteY56-26158" fmla="*/ 1037890 h 5795240"/>
              <a:gd name="connsiteX57-26159" fmla="*/ 8878116 w 12641071"/>
              <a:gd name="connsiteY57-26160" fmla="*/ 1018851 h 5795240"/>
              <a:gd name="connsiteX58-26161" fmla="*/ 8931285 w 12641071"/>
              <a:gd name="connsiteY58-26162" fmla="*/ 1083292 h 5795240"/>
              <a:gd name="connsiteX59-26163" fmla="*/ 9241478 w 12641071"/>
              <a:gd name="connsiteY59-26164" fmla="*/ 1211778 h 5795240"/>
              <a:gd name="connsiteX60-26165" fmla="*/ 9605238 w 12641071"/>
              <a:gd name="connsiteY60-26166" fmla="*/ 1018369 h 5795240"/>
              <a:gd name="connsiteX61-26167" fmla="*/ 9636247 w 12641071"/>
              <a:gd name="connsiteY61-26168" fmla="*/ 961241 h 5795240"/>
              <a:gd name="connsiteX62-26169" fmla="*/ 9641995 w 12641071"/>
              <a:gd name="connsiteY62-26170" fmla="*/ 961152 h 5795240"/>
              <a:gd name="connsiteX63-26171" fmla="*/ 9584939 w 12641071"/>
              <a:gd name="connsiteY63-26172" fmla="*/ 1079594 h 5795240"/>
              <a:gd name="connsiteX64-26173" fmla="*/ 9546257 w 12641071"/>
              <a:gd name="connsiteY64-26174" fmla="*/ 1204206 h 5795240"/>
              <a:gd name="connsiteX65-26175" fmla="*/ 9584939 w 12641071"/>
              <a:gd name="connsiteY65-26176" fmla="*/ 1079596 h 5795240"/>
              <a:gd name="connsiteX66-26177" fmla="*/ 9641995 w 12641071"/>
              <a:gd name="connsiteY66-26178" fmla="*/ 961153 h 5795240"/>
              <a:gd name="connsiteX67-26179" fmla="*/ 9653069 w 12641071"/>
              <a:gd name="connsiteY67-26180" fmla="*/ 960983 h 5795240"/>
              <a:gd name="connsiteX68-26181" fmla="*/ 9801564 w 12641071"/>
              <a:gd name="connsiteY68-26182" fmla="*/ 1196828 h 5795240"/>
              <a:gd name="connsiteX69-26183" fmla="*/ 9801566 w 12641071"/>
              <a:gd name="connsiteY69-26184" fmla="*/ 1196828 h 5795240"/>
              <a:gd name="connsiteX70-26185" fmla="*/ 9653070 w 12641071"/>
              <a:gd name="connsiteY70-26186" fmla="*/ 960982 h 5795240"/>
              <a:gd name="connsiteX71-26187" fmla="*/ 9641996 w 12641071"/>
              <a:gd name="connsiteY71-26188" fmla="*/ 961152 h 5795240"/>
              <a:gd name="connsiteX72-26189" fmla="*/ 9651917 w 12641071"/>
              <a:gd name="connsiteY72-26190" fmla="*/ 940556 h 5795240"/>
              <a:gd name="connsiteX73-26191" fmla="*/ 11050508 w 12641071"/>
              <a:gd name="connsiteY73-26192" fmla="*/ 108150 h 5795240"/>
              <a:gd name="connsiteX74-26193" fmla="*/ 12641071 w 12641071"/>
              <a:gd name="connsiteY74-26194" fmla="*/ 1698711 h 5795240"/>
              <a:gd name="connsiteX75-26195" fmla="*/ 11371062 w 12641071"/>
              <a:gd name="connsiteY75-26196" fmla="*/ 3256960 h 5795240"/>
              <a:gd name="connsiteX76-26197" fmla="*/ 11215953 w 12641071"/>
              <a:gd name="connsiteY76-26198" fmla="*/ 3280632 h 5795240"/>
              <a:gd name="connsiteX77-26199" fmla="*/ 11142318 w 12641071"/>
              <a:gd name="connsiteY77-26200" fmla="*/ 3276914 h 5795240"/>
              <a:gd name="connsiteX78-26201" fmla="*/ 11215952 w 12641071"/>
              <a:gd name="connsiteY78-26202" fmla="*/ 3280632 h 5795240"/>
              <a:gd name="connsiteX79-26203" fmla="*/ 11213133 w 12641071"/>
              <a:gd name="connsiteY79-26204" fmla="*/ 3281062 h 5795240"/>
              <a:gd name="connsiteX80-26205" fmla="*/ 11116921 w 12641071"/>
              <a:gd name="connsiteY80-26206" fmla="*/ 3285921 h 5795240"/>
              <a:gd name="connsiteX81-26207" fmla="*/ 11050507 w 12641071"/>
              <a:gd name="connsiteY81-26208" fmla="*/ 3289274 h 5795240"/>
              <a:gd name="connsiteX82-26209" fmla="*/ 11006292 w 12641071"/>
              <a:gd name="connsiteY82-26210" fmla="*/ 3287041 h 5795240"/>
              <a:gd name="connsiteX83-26211" fmla="*/ 10937101 w 12641071"/>
              <a:gd name="connsiteY83-26212" fmla="*/ 3297601 h 5795240"/>
              <a:gd name="connsiteX84-26213" fmla="*/ 10144740 w 12641071"/>
              <a:gd name="connsiteY84-26214" fmla="*/ 4089962 h 5795240"/>
              <a:gd name="connsiteX85-26215" fmla="*/ 10130374 w 12641071"/>
              <a:gd name="connsiteY85-26216" fmla="*/ 4184101 h 5795240"/>
              <a:gd name="connsiteX86-26217" fmla="*/ 10130375 w 12641071"/>
              <a:gd name="connsiteY86-26218" fmla="*/ 4184103 h 5795240"/>
              <a:gd name="connsiteX87-26219" fmla="*/ 10130656 w 12641071"/>
              <a:gd name="connsiteY87-26220" fmla="*/ 4185950 h 5795240"/>
              <a:gd name="connsiteX88-26221" fmla="*/ 10138194 w 12641071"/>
              <a:gd name="connsiteY88-26222" fmla="*/ 4335228 h 5795240"/>
              <a:gd name="connsiteX89-26223" fmla="*/ 10137710 w 12641071"/>
              <a:gd name="connsiteY89-26224" fmla="*/ 4344822 h 5795240"/>
              <a:gd name="connsiteX90-26225" fmla="*/ 10133555 w 12641071"/>
              <a:gd name="connsiteY90-26226" fmla="*/ 4427096 h 5795240"/>
              <a:gd name="connsiteX91-26227" fmla="*/ 10129312 w 12641071"/>
              <a:gd name="connsiteY91-26228" fmla="*/ 4399289 h 5795240"/>
              <a:gd name="connsiteX92-26229" fmla="*/ 10126797 w 12641071"/>
              <a:gd name="connsiteY92-26230" fmla="*/ 4349498 h 5795240"/>
              <a:gd name="connsiteX93-26231" fmla="*/ 10126796 w 12641071"/>
              <a:gd name="connsiteY93-26232" fmla="*/ 4349498 h 5795240"/>
              <a:gd name="connsiteX94-26233" fmla="*/ 10129311 w 12641071"/>
              <a:gd name="connsiteY94-26234" fmla="*/ 4399289 h 5795240"/>
              <a:gd name="connsiteX95-26235" fmla="*/ 10133554 w 12641071"/>
              <a:gd name="connsiteY95-26236" fmla="*/ 4427096 h 5795240"/>
              <a:gd name="connsiteX96-26237" fmla="*/ 10130656 w 12641071"/>
              <a:gd name="connsiteY96-26238" fmla="*/ 4484506 h 5795240"/>
              <a:gd name="connsiteX97-26239" fmla="*/ 8678182 w 12641071"/>
              <a:gd name="connsiteY97-26240" fmla="*/ 5795240 h 5795240"/>
              <a:gd name="connsiteX98-26241" fmla="*/ 7467518 w 12641071"/>
              <a:gd name="connsiteY98-26242" fmla="*/ 5151535 h 5795240"/>
              <a:gd name="connsiteX99-26243" fmla="*/ 7419945 w 12641071"/>
              <a:gd name="connsiteY99-26244" fmla="*/ 5073228 h 5795240"/>
              <a:gd name="connsiteX100-26245" fmla="*/ 7394386 w 12641071"/>
              <a:gd name="connsiteY100-26246" fmla="*/ 5031156 h 5795240"/>
              <a:gd name="connsiteX101-26247" fmla="*/ 7367299 w 12641071"/>
              <a:gd name="connsiteY101-26248" fmla="*/ 4974928 h 5795240"/>
              <a:gd name="connsiteX102-26249" fmla="*/ 7332905 w 12641071"/>
              <a:gd name="connsiteY102-26250" fmla="*/ 4903531 h 5795240"/>
              <a:gd name="connsiteX103-26251" fmla="*/ 7320958 w 12641071"/>
              <a:gd name="connsiteY103-26252" fmla="*/ 4870887 h 5795240"/>
              <a:gd name="connsiteX104-26253" fmla="*/ 7322174 w 12641071"/>
              <a:gd name="connsiteY104-26254" fmla="*/ 4872361 h 5795240"/>
              <a:gd name="connsiteX105-26255" fmla="*/ 7362630 w 12641071"/>
              <a:gd name="connsiteY105-26256" fmla="*/ 4938954 h 5795240"/>
              <a:gd name="connsiteX106-26257" fmla="*/ 7380779 w 12641071"/>
              <a:gd name="connsiteY106-26258" fmla="*/ 4976628 h 5795240"/>
              <a:gd name="connsiteX107-26259" fmla="*/ 7391210 w 12641071"/>
              <a:gd name="connsiteY107-26260" fmla="*/ 4977944 h 5795240"/>
              <a:gd name="connsiteX108-26261" fmla="*/ 7380780 w 12641071"/>
              <a:gd name="connsiteY108-26262" fmla="*/ 4976628 h 5795240"/>
              <a:gd name="connsiteX109-26263" fmla="*/ 7362631 w 12641071"/>
              <a:gd name="connsiteY109-26264" fmla="*/ 4938954 h 5795240"/>
              <a:gd name="connsiteX110-26265" fmla="*/ 7322175 w 12641071"/>
              <a:gd name="connsiteY110-26266" fmla="*/ 4872361 h 5795240"/>
              <a:gd name="connsiteX111-26267" fmla="*/ 7320959 w 12641071"/>
              <a:gd name="connsiteY111-26268" fmla="*/ 4870887 h 5795240"/>
              <a:gd name="connsiteX112-26269" fmla="*/ 7283811 w 12641071"/>
              <a:gd name="connsiteY112-26270" fmla="*/ 4769391 h 5795240"/>
              <a:gd name="connsiteX113-26271" fmla="*/ 7272112 w 12641071"/>
              <a:gd name="connsiteY113-26272" fmla="*/ 4718630 h 5795240"/>
              <a:gd name="connsiteX114-26273" fmla="*/ 7272111 w 12641071"/>
              <a:gd name="connsiteY114-26274" fmla="*/ 4718630 h 5795240"/>
              <a:gd name="connsiteX115-26275" fmla="*/ 7283810 w 12641071"/>
              <a:gd name="connsiteY115-26276" fmla="*/ 4769391 h 5795240"/>
              <a:gd name="connsiteX116-26277" fmla="*/ 7320958 w 12641071"/>
              <a:gd name="connsiteY116-26278" fmla="*/ 4870887 h 5795240"/>
              <a:gd name="connsiteX117-26279" fmla="*/ 7223551 w 12641071"/>
              <a:gd name="connsiteY117-26280" fmla="*/ 4752829 h 5795240"/>
              <a:gd name="connsiteX118-26281" fmla="*/ 6652445 w 12641071"/>
              <a:gd name="connsiteY118-26282" fmla="*/ 4516269 h 5795240"/>
              <a:gd name="connsiteX119-26283" fmla="*/ 6200873 w 12641071"/>
              <a:gd name="connsiteY119-26284" fmla="*/ 4654206 h 5795240"/>
              <a:gd name="connsiteX120-26285" fmla="*/ 6088813 w 12641071"/>
              <a:gd name="connsiteY120-26286" fmla="*/ 4746663 h 5795240"/>
              <a:gd name="connsiteX121-26287" fmla="*/ 6043019 w 12641071"/>
              <a:gd name="connsiteY121-26288" fmla="*/ 4807902 h 5795240"/>
              <a:gd name="connsiteX122-26289" fmla="*/ 6043021 w 12641071"/>
              <a:gd name="connsiteY122-26290" fmla="*/ 4807902 h 5795240"/>
              <a:gd name="connsiteX123-26291" fmla="*/ 6023271 w 12641071"/>
              <a:gd name="connsiteY123-26292" fmla="*/ 4834312 h 5795240"/>
              <a:gd name="connsiteX124-26293" fmla="*/ 5970678 w 12641071"/>
              <a:gd name="connsiteY124-26294" fmla="*/ 4892181 h 5795240"/>
              <a:gd name="connsiteX125-26295" fmla="*/ 5982717 w 12641071"/>
              <a:gd name="connsiteY125-26296" fmla="*/ 4872361 h 5795240"/>
              <a:gd name="connsiteX126-26297" fmla="*/ 5970675 w 12641071"/>
              <a:gd name="connsiteY126-26298" fmla="*/ 4892181 h 5795240"/>
              <a:gd name="connsiteX127-26299" fmla="*/ 5935320 w 12641071"/>
              <a:gd name="connsiteY127-26300" fmla="*/ 4931081 h 5795240"/>
              <a:gd name="connsiteX128-26301" fmla="*/ 4971763 w 12641071"/>
              <a:gd name="connsiteY128-26302" fmla="*/ 5330200 h 5795240"/>
              <a:gd name="connsiteX129-26303" fmla="*/ 3716172 w 12641071"/>
              <a:gd name="connsiteY129-26304" fmla="*/ 4497938 h 5795240"/>
              <a:gd name="connsiteX130-26305" fmla="*/ 3710773 w 12641071"/>
              <a:gd name="connsiteY130-26306" fmla="*/ 4483182 h 5795240"/>
              <a:gd name="connsiteX131-26307" fmla="*/ 3710773 w 12641071"/>
              <a:gd name="connsiteY131-26308" fmla="*/ 4483181 h 5795240"/>
              <a:gd name="connsiteX132-26309" fmla="*/ 3674984 w 12641071"/>
              <a:gd name="connsiteY132-26310" fmla="*/ 4385402 h 5795240"/>
              <a:gd name="connsiteX133-26311" fmla="*/ 3670349 w 12641071"/>
              <a:gd name="connsiteY133-26312" fmla="*/ 4372742 h 5795240"/>
              <a:gd name="connsiteX134-26313" fmla="*/ 3659438 w 12641071"/>
              <a:gd name="connsiteY134-26314" fmla="*/ 4330309 h 5795240"/>
              <a:gd name="connsiteX135-26315" fmla="*/ 3672084 w 12641071"/>
              <a:gd name="connsiteY135-26316" fmla="*/ 4353606 h 5795240"/>
              <a:gd name="connsiteX136-26317" fmla="*/ 3659440 w 12641071"/>
              <a:gd name="connsiteY136-26318" fmla="*/ 4330309 h 5795240"/>
              <a:gd name="connsiteX137-26319" fmla="*/ 3613217 w 12641071"/>
              <a:gd name="connsiteY137-26320" fmla="*/ 4245153 h 5795240"/>
              <a:gd name="connsiteX138-26321" fmla="*/ 3083792 w 12641071"/>
              <a:gd name="connsiteY138-26322" fmla="*/ 3963660 h 5795240"/>
              <a:gd name="connsiteX139-26323" fmla="*/ 2835272 w 12641071"/>
              <a:gd name="connsiteY139-26324" fmla="*/ 4013833 h 5795240"/>
              <a:gd name="connsiteX140-26325" fmla="*/ 2820214 w 12641071"/>
              <a:gd name="connsiteY140-26326" fmla="*/ 4022007 h 5795240"/>
              <a:gd name="connsiteX141-26327" fmla="*/ 2820212 w 12641071"/>
              <a:gd name="connsiteY141-26328" fmla="*/ 4022008 h 5795240"/>
              <a:gd name="connsiteX142-26329" fmla="*/ 2820206 w 12641071"/>
              <a:gd name="connsiteY142-26330" fmla="*/ 4022011 h 5795240"/>
              <a:gd name="connsiteX143-26331" fmla="*/ 2813481 w 12641071"/>
              <a:gd name="connsiteY143-26332" fmla="*/ 4027041 h 5795240"/>
              <a:gd name="connsiteX144-26333" fmla="*/ 2762875 w 12641071"/>
              <a:gd name="connsiteY144-26334" fmla="*/ 4057784 h 5795240"/>
              <a:gd name="connsiteX145-26335" fmla="*/ 2762878 w 12641071"/>
              <a:gd name="connsiteY145-26336" fmla="*/ 4057784 h 5795240"/>
              <a:gd name="connsiteX146-26337" fmla="*/ 2694694 w 12641071"/>
              <a:gd name="connsiteY146-26338" fmla="*/ 4099208 h 5795240"/>
              <a:gd name="connsiteX147-26339" fmla="*/ 2726822 w 12641071"/>
              <a:gd name="connsiteY147-26340" fmla="*/ 4072700 h 5795240"/>
              <a:gd name="connsiteX148-26341" fmla="*/ 2757719 w 12641071"/>
              <a:gd name="connsiteY148-26342" fmla="*/ 4055929 h 5795240"/>
              <a:gd name="connsiteX149-26343" fmla="*/ 2757718 w 12641071"/>
              <a:gd name="connsiteY149-26344" fmla="*/ 4055928 h 5795240"/>
              <a:gd name="connsiteX150-26345" fmla="*/ 2726820 w 12641071"/>
              <a:gd name="connsiteY150-26346" fmla="*/ 4072700 h 5795240"/>
              <a:gd name="connsiteX151-26347" fmla="*/ 2694692 w 12641071"/>
              <a:gd name="connsiteY151-26348" fmla="*/ 4099208 h 5795240"/>
              <a:gd name="connsiteX152-26349" fmla="*/ 2664698 w 12641071"/>
              <a:gd name="connsiteY152-26350" fmla="*/ 4117431 h 5795240"/>
              <a:gd name="connsiteX153-26351" fmla="*/ 1804544 w 12641071"/>
              <a:gd name="connsiteY153-26352" fmla="*/ 4335229 h 5795240"/>
              <a:gd name="connsiteX154-26353" fmla="*/ 0 w 12641071"/>
              <a:gd name="connsiteY154-26354" fmla="*/ 2530685 h 5795240"/>
              <a:gd name="connsiteX155-26355" fmla="*/ 1804544 w 12641071"/>
              <a:gd name="connsiteY155-26356" fmla="*/ 726143 h 5795240"/>
              <a:gd name="connsiteX156-26357" fmla="*/ 3080549 w 12641071"/>
              <a:gd name="connsiteY156-26358" fmla="*/ 1254682 h 5795240"/>
              <a:gd name="connsiteX157-26359" fmla="*/ 3268676 w 12641071"/>
              <a:gd name="connsiteY157-26360" fmla="*/ 1461167 h 5795240"/>
              <a:gd name="connsiteX158-26361" fmla="*/ 3565826 w 12641071"/>
              <a:gd name="connsiteY158-26362" fmla="*/ 1551935 h 5795240"/>
              <a:gd name="connsiteX159-26363" fmla="*/ 4086504 w 12641071"/>
              <a:gd name="connsiteY159-26364" fmla="*/ 1127574 h 5795240"/>
              <a:gd name="connsiteX160-26365" fmla="*/ 4103078 w 12641071"/>
              <a:gd name="connsiteY160-26366" fmla="*/ 1004204 h 5795240"/>
              <a:gd name="connsiteX161-26367" fmla="*/ 5215874 w 12641071"/>
              <a:gd name="connsiteY161-26368" fmla="*/ 0 h 5795240"/>
              <a:gd name="connsiteX0-26369" fmla="*/ 5964869 w 12641071"/>
              <a:gd name="connsiteY0-26370" fmla="*/ 4795171 h 5795240"/>
              <a:gd name="connsiteX1-26371" fmla="*/ 6019264 w 12641071"/>
              <a:gd name="connsiteY1-26372" fmla="*/ 4804905 h 5795240"/>
              <a:gd name="connsiteX2-26373" fmla="*/ 6036570 w 12641071"/>
              <a:gd name="connsiteY2-26374" fmla="*/ 4807089 h 5795240"/>
              <a:gd name="connsiteX3-26375" fmla="*/ 6019265 w 12641071"/>
              <a:gd name="connsiteY3-26376" fmla="*/ 4804905 h 5795240"/>
              <a:gd name="connsiteX4-26377" fmla="*/ 5964869 w 12641071"/>
              <a:gd name="connsiteY4-26378" fmla="*/ 4795171 h 5795240"/>
              <a:gd name="connsiteX5-26379" fmla="*/ 3682364 w 12641071"/>
              <a:gd name="connsiteY5-26380" fmla="*/ 4386723 h 5795240"/>
              <a:gd name="connsiteX6-26381" fmla="*/ 3772428 w 12641071"/>
              <a:gd name="connsiteY6-26382" fmla="*/ 4402840 h 5795240"/>
              <a:gd name="connsiteX7-26383" fmla="*/ 3772428 w 12641071"/>
              <a:gd name="connsiteY7-26384" fmla="*/ 4402840 h 5795240"/>
              <a:gd name="connsiteX8-26385" fmla="*/ 3682364 w 12641071"/>
              <a:gd name="connsiteY8-26386" fmla="*/ 4386723 h 5795240"/>
              <a:gd name="connsiteX9-26387" fmla="*/ 5215874 w 12641071"/>
              <a:gd name="connsiteY9-26388" fmla="*/ 0 h 5795240"/>
              <a:gd name="connsiteX10-26389" fmla="*/ 5927386 w 12641071"/>
              <a:gd name="connsiteY10-26390" fmla="*/ 255427 h 5795240"/>
              <a:gd name="connsiteX11-26391" fmla="*/ 6105193 w 12641071"/>
              <a:gd name="connsiteY11-26392" fmla="*/ 442067 h 5795240"/>
              <a:gd name="connsiteX12-26393" fmla="*/ 6105193 w 12641071"/>
              <a:gd name="connsiteY12-26394" fmla="*/ 442069 h 5795240"/>
              <a:gd name="connsiteX13-26395" fmla="*/ 6141460 w 12641071"/>
              <a:gd name="connsiteY13-26396" fmla="*/ 475027 h 5795240"/>
              <a:gd name="connsiteX14-26397" fmla="*/ 6788665 w 12641071"/>
              <a:gd name="connsiteY14-26398" fmla="*/ 707369 h 5795240"/>
              <a:gd name="connsiteX15-26399" fmla="*/ 7184710 w 12641071"/>
              <a:gd name="connsiteY15-26400" fmla="*/ 627411 h 5795240"/>
              <a:gd name="connsiteX16-26401" fmla="*/ 7264545 w 12641071"/>
              <a:gd name="connsiteY16-26402" fmla="*/ 588952 h 5795240"/>
              <a:gd name="connsiteX17-26403" fmla="*/ 7264545 w 12641071"/>
              <a:gd name="connsiteY17-26404" fmla="*/ 588953 h 5795240"/>
              <a:gd name="connsiteX18-26405" fmla="*/ 7273651 w 12641071"/>
              <a:gd name="connsiteY18-26406" fmla="*/ 584566 h 5795240"/>
              <a:gd name="connsiteX19-26407" fmla="*/ 7314851 w 12641071"/>
              <a:gd name="connsiteY19-26408" fmla="*/ 559537 h 5795240"/>
              <a:gd name="connsiteX20-26409" fmla="*/ 7354131 w 12641071"/>
              <a:gd name="connsiteY20-26410" fmla="*/ 565467 h 5795240"/>
              <a:gd name="connsiteX21-26411" fmla="*/ 7314853 w 12641071"/>
              <a:gd name="connsiteY21-26412" fmla="*/ 559536 h 5795240"/>
              <a:gd name="connsiteX22-26413" fmla="*/ 7314851 w 12641071"/>
              <a:gd name="connsiteY22-26414" fmla="*/ 559537 h 5795240"/>
              <a:gd name="connsiteX23-26415" fmla="*/ 7314849 w 12641071"/>
              <a:gd name="connsiteY23-26416" fmla="*/ 559537 h 5795240"/>
              <a:gd name="connsiteX24-26417" fmla="*/ 7273651 w 12641071"/>
              <a:gd name="connsiteY24-26418" fmla="*/ 584565 h 5795240"/>
              <a:gd name="connsiteX25-26419" fmla="*/ 7296407 w 12641071"/>
              <a:gd name="connsiteY25-26420" fmla="*/ 565126 h 5795240"/>
              <a:gd name="connsiteX26-26421" fmla="*/ 7307447 w 12641071"/>
              <a:gd name="connsiteY26-26422" fmla="*/ 558419 h 5795240"/>
              <a:gd name="connsiteX27-26423" fmla="*/ 7307450 w 12641071"/>
              <a:gd name="connsiteY27-26424" fmla="*/ 558419 h 5795240"/>
              <a:gd name="connsiteX28-26425" fmla="*/ 7385004 w 12641071"/>
              <a:gd name="connsiteY28-26426" fmla="*/ 511303 h 5795240"/>
              <a:gd name="connsiteX29-26427" fmla="*/ 7391626 w 12641071"/>
              <a:gd name="connsiteY29-26428" fmla="*/ 508114 h 5795240"/>
              <a:gd name="connsiteX30-26429" fmla="*/ 7391631 w 12641071"/>
              <a:gd name="connsiteY30-26430" fmla="*/ 508110 h 5795240"/>
              <a:gd name="connsiteX31-26431" fmla="*/ 7478934 w 12641071"/>
              <a:gd name="connsiteY31-26432" fmla="*/ 466053 h 5795240"/>
              <a:gd name="connsiteX32-26433" fmla="*/ 7897193 w 12641071"/>
              <a:gd name="connsiteY32-26434" fmla="*/ 381611 h 5795240"/>
              <a:gd name="connsiteX33-26435" fmla="*/ 8788216 w 12641071"/>
              <a:gd name="connsiteY33-26436" fmla="*/ 855364 h 5795240"/>
              <a:gd name="connsiteX34-26437" fmla="*/ 8832362 w 12641071"/>
              <a:gd name="connsiteY34-26438" fmla="*/ 928030 h 5795240"/>
              <a:gd name="connsiteX35-26439" fmla="*/ 8832362 w 12641071"/>
              <a:gd name="connsiteY35-26440" fmla="*/ 928033 h 5795240"/>
              <a:gd name="connsiteX36-26441" fmla="*/ 8842040 w 12641071"/>
              <a:gd name="connsiteY36-26442" fmla="*/ 943961 h 5795240"/>
              <a:gd name="connsiteX37-26443" fmla="*/ 8856144 w 12641071"/>
              <a:gd name="connsiteY37-26444" fmla="*/ 973241 h 5795240"/>
              <a:gd name="connsiteX38-26445" fmla="*/ 8856145 w 12641071"/>
              <a:gd name="connsiteY38-26446" fmla="*/ 973241 h 5795240"/>
              <a:gd name="connsiteX39-26447" fmla="*/ 8878117 w 12641071"/>
              <a:gd name="connsiteY39-26448" fmla="*/ 1018851 h 5795240"/>
              <a:gd name="connsiteX40-26449" fmla="*/ 8877719 w 12641071"/>
              <a:gd name="connsiteY40-26450" fmla="*/ 1018369 h 5795240"/>
              <a:gd name="connsiteX41-26451" fmla="*/ 8853250 w 12641071"/>
              <a:gd name="connsiteY41-26452" fmla="*/ 973288 h 5795240"/>
              <a:gd name="connsiteX42-26453" fmla="*/ 8853249 w 12641071"/>
              <a:gd name="connsiteY42-26454" fmla="*/ 973288 h 5795240"/>
              <a:gd name="connsiteX43-26455" fmla="*/ 8853248 w 12641071"/>
              <a:gd name="connsiteY43-26456" fmla="*/ 973287 h 5795240"/>
              <a:gd name="connsiteX44-26457" fmla="*/ 8849677 w 12641071"/>
              <a:gd name="connsiteY44-26458" fmla="*/ 973341 h 5795240"/>
              <a:gd name="connsiteX45-26459" fmla="*/ 8641543 w 12641071"/>
              <a:gd name="connsiteY45-26460" fmla="*/ 916577 h 5795240"/>
              <a:gd name="connsiteX46-26461" fmla="*/ 8641545 w 12641071"/>
              <a:gd name="connsiteY46-26462" fmla="*/ 916580 h 5795240"/>
              <a:gd name="connsiteX47-26463" fmla="*/ 8849676 w 12641071"/>
              <a:gd name="connsiteY47-26464" fmla="*/ 973343 h 5795240"/>
              <a:gd name="connsiteX48-26465" fmla="*/ 8853248 w 12641071"/>
              <a:gd name="connsiteY48-26466" fmla="*/ 973288 h 5795240"/>
              <a:gd name="connsiteX49-26467" fmla="*/ 8877719 w 12641071"/>
              <a:gd name="connsiteY49-26468" fmla="*/ 1018371 h 5795240"/>
              <a:gd name="connsiteX50-26469" fmla="*/ 8878116 w 12641071"/>
              <a:gd name="connsiteY50-26470" fmla="*/ 1018851 h 5795240"/>
              <a:gd name="connsiteX51-26471" fmla="*/ 8887288 w 12641071"/>
              <a:gd name="connsiteY51-26472" fmla="*/ 1037892 h 5795240"/>
              <a:gd name="connsiteX52-26473" fmla="*/ 8949899 w 12641071"/>
              <a:gd name="connsiteY52-26474" fmla="*/ 1239592 h 5795240"/>
              <a:gd name="connsiteX53-26475" fmla="*/ 8968437 w 12641071"/>
              <a:gd name="connsiteY53-26476" fmla="*/ 1423482 h 5795240"/>
              <a:gd name="connsiteX54-26477" fmla="*/ 8949899 w 12641071"/>
              <a:gd name="connsiteY54-26478" fmla="*/ 1239591 h 5795240"/>
              <a:gd name="connsiteX55-26479" fmla="*/ 8887288 w 12641071"/>
              <a:gd name="connsiteY55-26480" fmla="*/ 1037890 h 5795240"/>
              <a:gd name="connsiteX56-26481" fmla="*/ 8878116 w 12641071"/>
              <a:gd name="connsiteY56-26482" fmla="*/ 1018851 h 5795240"/>
              <a:gd name="connsiteX57-26483" fmla="*/ 8931285 w 12641071"/>
              <a:gd name="connsiteY57-26484" fmla="*/ 1083292 h 5795240"/>
              <a:gd name="connsiteX58-26485" fmla="*/ 9241478 w 12641071"/>
              <a:gd name="connsiteY58-26486" fmla="*/ 1211778 h 5795240"/>
              <a:gd name="connsiteX59-26487" fmla="*/ 9605238 w 12641071"/>
              <a:gd name="connsiteY59-26488" fmla="*/ 1018369 h 5795240"/>
              <a:gd name="connsiteX60-26489" fmla="*/ 9636247 w 12641071"/>
              <a:gd name="connsiteY60-26490" fmla="*/ 961241 h 5795240"/>
              <a:gd name="connsiteX61-26491" fmla="*/ 9641995 w 12641071"/>
              <a:gd name="connsiteY61-26492" fmla="*/ 961152 h 5795240"/>
              <a:gd name="connsiteX62-26493" fmla="*/ 9584939 w 12641071"/>
              <a:gd name="connsiteY62-26494" fmla="*/ 1079594 h 5795240"/>
              <a:gd name="connsiteX63-26495" fmla="*/ 9546257 w 12641071"/>
              <a:gd name="connsiteY63-26496" fmla="*/ 1204206 h 5795240"/>
              <a:gd name="connsiteX64-26497" fmla="*/ 9584939 w 12641071"/>
              <a:gd name="connsiteY64-26498" fmla="*/ 1079596 h 5795240"/>
              <a:gd name="connsiteX65-26499" fmla="*/ 9641995 w 12641071"/>
              <a:gd name="connsiteY65-26500" fmla="*/ 961153 h 5795240"/>
              <a:gd name="connsiteX66-26501" fmla="*/ 9653069 w 12641071"/>
              <a:gd name="connsiteY66-26502" fmla="*/ 960983 h 5795240"/>
              <a:gd name="connsiteX67-26503" fmla="*/ 9801564 w 12641071"/>
              <a:gd name="connsiteY67-26504" fmla="*/ 1196828 h 5795240"/>
              <a:gd name="connsiteX68-26505" fmla="*/ 9801566 w 12641071"/>
              <a:gd name="connsiteY68-26506" fmla="*/ 1196828 h 5795240"/>
              <a:gd name="connsiteX69-26507" fmla="*/ 9653070 w 12641071"/>
              <a:gd name="connsiteY69-26508" fmla="*/ 960982 h 5795240"/>
              <a:gd name="connsiteX70-26509" fmla="*/ 9641996 w 12641071"/>
              <a:gd name="connsiteY70-26510" fmla="*/ 961152 h 5795240"/>
              <a:gd name="connsiteX71-26511" fmla="*/ 9651917 w 12641071"/>
              <a:gd name="connsiteY71-26512" fmla="*/ 940556 h 5795240"/>
              <a:gd name="connsiteX72-26513" fmla="*/ 11050508 w 12641071"/>
              <a:gd name="connsiteY72-26514" fmla="*/ 108150 h 5795240"/>
              <a:gd name="connsiteX73-26515" fmla="*/ 12641071 w 12641071"/>
              <a:gd name="connsiteY73-26516" fmla="*/ 1698711 h 5795240"/>
              <a:gd name="connsiteX74-26517" fmla="*/ 11371062 w 12641071"/>
              <a:gd name="connsiteY74-26518" fmla="*/ 3256960 h 5795240"/>
              <a:gd name="connsiteX75-26519" fmla="*/ 11215953 w 12641071"/>
              <a:gd name="connsiteY75-26520" fmla="*/ 3280632 h 5795240"/>
              <a:gd name="connsiteX76-26521" fmla="*/ 11142318 w 12641071"/>
              <a:gd name="connsiteY76-26522" fmla="*/ 3276914 h 5795240"/>
              <a:gd name="connsiteX77-26523" fmla="*/ 11215952 w 12641071"/>
              <a:gd name="connsiteY77-26524" fmla="*/ 3280632 h 5795240"/>
              <a:gd name="connsiteX78-26525" fmla="*/ 11213133 w 12641071"/>
              <a:gd name="connsiteY78-26526" fmla="*/ 3281062 h 5795240"/>
              <a:gd name="connsiteX79-26527" fmla="*/ 11116921 w 12641071"/>
              <a:gd name="connsiteY79-26528" fmla="*/ 3285921 h 5795240"/>
              <a:gd name="connsiteX80-26529" fmla="*/ 11050507 w 12641071"/>
              <a:gd name="connsiteY80-26530" fmla="*/ 3289274 h 5795240"/>
              <a:gd name="connsiteX81-26531" fmla="*/ 11006292 w 12641071"/>
              <a:gd name="connsiteY81-26532" fmla="*/ 3287041 h 5795240"/>
              <a:gd name="connsiteX82-26533" fmla="*/ 10937101 w 12641071"/>
              <a:gd name="connsiteY82-26534" fmla="*/ 3297601 h 5795240"/>
              <a:gd name="connsiteX83-26535" fmla="*/ 10144740 w 12641071"/>
              <a:gd name="connsiteY83-26536" fmla="*/ 4089962 h 5795240"/>
              <a:gd name="connsiteX84-26537" fmla="*/ 10130374 w 12641071"/>
              <a:gd name="connsiteY84-26538" fmla="*/ 4184101 h 5795240"/>
              <a:gd name="connsiteX85-26539" fmla="*/ 10130375 w 12641071"/>
              <a:gd name="connsiteY85-26540" fmla="*/ 4184103 h 5795240"/>
              <a:gd name="connsiteX86-26541" fmla="*/ 10130656 w 12641071"/>
              <a:gd name="connsiteY86-26542" fmla="*/ 4185950 h 5795240"/>
              <a:gd name="connsiteX87-26543" fmla="*/ 10138194 w 12641071"/>
              <a:gd name="connsiteY87-26544" fmla="*/ 4335228 h 5795240"/>
              <a:gd name="connsiteX88-26545" fmla="*/ 10137710 w 12641071"/>
              <a:gd name="connsiteY88-26546" fmla="*/ 4344822 h 5795240"/>
              <a:gd name="connsiteX89-26547" fmla="*/ 10133555 w 12641071"/>
              <a:gd name="connsiteY89-26548" fmla="*/ 4427096 h 5795240"/>
              <a:gd name="connsiteX90-26549" fmla="*/ 10129312 w 12641071"/>
              <a:gd name="connsiteY90-26550" fmla="*/ 4399289 h 5795240"/>
              <a:gd name="connsiteX91-26551" fmla="*/ 10126797 w 12641071"/>
              <a:gd name="connsiteY91-26552" fmla="*/ 4349498 h 5795240"/>
              <a:gd name="connsiteX92-26553" fmla="*/ 10126796 w 12641071"/>
              <a:gd name="connsiteY92-26554" fmla="*/ 4349498 h 5795240"/>
              <a:gd name="connsiteX93-26555" fmla="*/ 10129311 w 12641071"/>
              <a:gd name="connsiteY93-26556" fmla="*/ 4399289 h 5795240"/>
              <a:gd name="connsiteX94-26557" fmla="*/ 10133554 w 12641071"/>
              <a:gd name="connsiteY94-26558" fmla="*/ 4427096 h 5795240"/>
              <a:gd name="connsiteX95-26559" fmla="*/ 10130656 w 12641071"/>
              <a:gd name="connsiteY95-26560" fmla="*/ 4484506 h 5795240"/>
              <a:gd name="connsiteX96-26561" fmla="*/ 8678182 w 12641071"/>
              <a:gd name="connsiteY96-26562" fmla="*/ 5795240 h 5795240"/>
              <a:gd name="connsiteX97-26563" fmla="*/ 7467518 w 12641071"/>
              <a:gd name="connsiteY97-26564" fmla="*/ 5151535 h 5795240"/>
              <a:gd name="connsiteX98-26565" fmla="*/ 7419945 w 12641071"/>
              <a:gd name="connsiteY98-26566" fmla="*/ 5073228 h 5795240"/>
              <a:gd name="connsiteX99-26567" fmla="*/ 7394386 w 12641071"/>
              <a:gd name="connsiteY99-26568" fmla="*/ 5031156 h 5795240"/>
              <a:gd name="connsiteX100-26569" fmla="*/ 7367299 w 12641071"/>
              <a:gd name="connsiteY100-26570" fmla="*/ 4974928 h 5795240"/>
              <a:gd name="connsiteX101-26571" fmla="*/ 7332905 w 12641071"/>
              <a:gd name="connsiteY101-26572" fmla="*/ 4903531 h 5795240"/>
              <a:gd name="connsiteX102-26573" fmla="*/ 7320958 w 12641071"/>
              <a:gd name="connsiteY102-26574" fmla="*/ 4870887 h 5795240"/>
              <a:gd name="connsiteX103-26575" fmla="*/ 7322174 w 12641071"/>
              <a:gd name="connsiteY103-26576" fmla="*/ 4872361 h 5795240"/>
              <a:gd name="connsiteX104-26577" fmla="*/ 7362630 w 12641071"/>
              <a:gd name="connsiteY104-26578" fmla="*/ 4938954 h 5795240"/>
              <a:gd name="connsiteX105-26579" fmla="*/ 7380779 w 12641071"/>
              <a:gd name="connsiteY105-26580" fmla="*/ 4976628 h 5795240"/>
              <a:gd name="connsiteX106-26581" fmla="*/ 7391210 w 12641071"/>
              <a:gd name="connsiteY106-26582" fmla="*/ 4977944 h 5795240"/>
              <a:gd name="connsiteX107-26583" fmla="*/ 7380780 w 12641071"/>
              <a:gd name="connsiteY107-26584" fmla="*/ 4976628 h 5795240"/>
              <a:gd name="connsiteX108-26585" fmla="*/ 7362631 w 12641071"/>
              <a:gd name="connsiteY108-26586" fmla="*/ 4938954 h 5795240"/>
              <a:gd name="connsiteX109-26587" fmla="*/ 7322175 w 12641071"/>
              <a:gd name="connsiteY109-26588" fmla="*/ 4872361 h 5795240"/>
              <a:gd name="connsiteX110-26589" fmla="*/ 7320959 w 12641071"/>
              <a:gd name="connsiteY110-26590" fmla="*/ 4870887 h 5795240"/>
              <a:gd name="connsiteX111-26591" fmla="*/ 7283811 w 12641071"/>
              <a:gd name="connsiteY111-26592" fmla="*/ 4769391 h 5795240"/>
              <a:gd name="connsiteX112-26593" fmla="*/ 7272112 w 12641071"/>
              <a:gd name="connsiteY112-26594" fmla="*/ 4718630 h 5795240"/>
              <a:gd name="connsiteX113-26595" fmla="*/ 7272111 w 12641071"/>
              <a:gd name="connsiteY113-26596" fmla="*/ 4718630 h 5795240"/>
              <a:gd name="connsiteX114-26597" fmla="*/ 7283810 w 12641071"/>
              <a:gd name="connsiteY114-26598" fmla="*/ 4769391 h 5795240"/>
              <a:gd name="connsiteX115-26599" fmla="*/ 7320958 w 12641071"/>
              <a:gd name="connsiteY115-26600" fmla="*/ 4870887 h 5795240"/>
              <a:gd name="connsiteX116-26601" fmla="*/ 7223551 w 12641071"/>
              <a:gd name="connsiteY116-26602" fmla="*/ 4752829 h 5795240"/>
              <a:gd name="connsiteX117-26603" fmla="*/ 6652445 w 12641071"/>
              <a:gd name="connsiteY117-26604" fmla="*/ 4516269 h 5795240"/>
              <a:gd name="connsiteX118-26605" fmla="*/ 6200873 w 12641071"/>
              <a:gd name="connsiteY118-26606" fmla="*/ 4654206 h 5795240"/>
              <a:gd name="connsiteX119-26607" fmla="*/ 6088813 w 12641071"/>
              <a:gd name="connsiteY119-26608" fmla="*/ 4746663 h 5795240"/>
              <a:gd name="connsiteX120-26609" fmla="*/ 6043019 w 12641071"/>
              <a:gd name="connsiteY120-26610" fmla="*/ 4807902 h 5795240"/>
              <a:gd name="connsiteX121-26611" fmla="*/ 6043021 w 12641071"/>
              <a:gd name="connsiteY121-26612" fmla="*/ 4807902 h 5795240"/>
              <a:gd name="connsiteX122-26613" fmla="*/ 6023271 w 12641071"/>
              <a:gd name="connsiteY122-26614" fmla="*/ 4834312 h 5795240"/>
              <a:gd name="connsiteX123-26615" fmla="*/ 5970678 w 12641071"/>
              <a:gd name="connsiteY123-26616" fmla="*/ 4892181 h 5795240"/>
              <a:gd name="connsiteX124-26617" fmla="*/ 5982717 w 12641071"/>
              <a:gd name="connsiteY124-26618" fmla="*/ 4872361 h 5795240"/>
              <a:gd name="connsiteX125-26619" fmla="*/ 5970675 w 12641071"/>
              <a:gd name="connsiteY125-26620" fmla="*/ 4892181 h 5795240"/>
              <a:gd name="connsiteX126-26621" fmla="*/ 5935320 w 12641071"/>
              <a:gd name="connsiteY126-26622" fmla="*/ 4931081 h 5795240"/>
              <a:gd name="connsiteX127-26623" fmla="*/ 4971763 w 12641071"/>
              <a:gd name="connsiteY127-26624" fmla="*/ 5330200 h 5795240"/>
              <a:gd name="connsiteX128-26625" fmla="*/ 3716172 w 12641071"/>
              <a:gd name="connsiteY128-26626" fmla="*/ 4497938 h 5795240"/>
              <a:gd name="connsiteX129-26627" fmla="*/ 3710773 w 12641071"/>
              <a:gd name="connsiteY129-26628" fmla="*/ 4483182 h 5795240"/>
              <a:gd name="connsiteX130-26629" fmla="*/ 3710773 w 12641071"/>
              <a:gd name="connsiteY130-26630" fmla="*/ 4483181 h 5795240"/>
              <a:gd name="connsiteX131-26631" fmla="*/ 3674984 w 12641071"/>
              <a:gd name="connsiteY131-26632" fmla="*/ 4385402 h 5795240"/>
              <a:gd name="connsiteX132-26633" fmla="*/ 3670349 w 12641071"/>
              <a:gd name="connsiteY132-26634" fmla="*/ 4372742 h 5795240"/>
              <a:gd name="connsiteX133-26635" fmla="*/ 3659438 w 12641071"/>
              <a:gd name="connsiteY133-26636" fmla="*/ 4330309 h 5795240"/>
              <a:gd name="connsiteX134-26637" fmla="*/ 3672084 w 12641071"/>
              <a:gd name="connsiteY134-26638" fmla="*/ 4353606 h 5795240"/>
              <a:gd name="connsiteX135-26639" fmla="*/ 3659440 w 12641071"/>
              <a:gd name="connsiteY135-26640" fmla="*/ 4330309 h 5795240"/>
              <a:gd name="connsiteX136-26641" fmla="*/ 3613217 w 12641071"/>
              <a:gd name="connsiteY136-26642" fmla="*/ 4245153 h 5795240"/>
              <a:gd name="connsiteX137-26643" fmla="*/ 3083792 w 12641071"/>
              <a:gd name="connsiteY137-26644" fmla="*/ 3963660 h 5795240"/>
              <a:gd name="connsiteX138-26645" fmla="*/ 2835272 w 12641071"/>
              <a:gd name="connsiteY138-26646" fmla="*/ 4013833 h 5795240"/>
              <a:gd name="connsiteX139-26647" fmla="*/ 2820214 w 12641071"/>
              <a:gd name="connsiteY139-26648" fmla="*/ 4022007 h 5795240"/>
              <a:gd name="connsiteX140-26649" fmla="*/ 2820212 w 12641071"/>
              <a:gd name="connsiteY140-26650" fmla="*/ 4022008 h 5795240"/>
              <a:gd name="connsiteX141-26651" fmla="*/ 2820206 w 12641071"/>
              <a:gd name="connsiteY141-26652" fmla="*/ 4022011 h 5795240"/>
              <a:gd name="connsiteX142-26653" fmla="*/ 2813481 w 12641071"/>
              <a:gd name="connsiteY142-26654" fmla="*/ 4027041 h 5795240"/>
              <a:gd name="connsiteX143-26655" fmla="*/ 2762875 w 12641071"/>
              <a:gd name="connsiteY143-26656" fmla="*/ 4057784 h 5795240"/>
              <a:gd name="connsiteX144-26657" fmla="*/ 2762878 w 12641071"/>
              <a:gd name="connsiteY144-26658" fmla="*/ 4057784 h 5795240"/>
              <a:gd name="connsiteX145-26659" fmla="*/ 2694694 w 12641071"/>
              <a:gd name="connsiteY145-26660" fmla="*/ 4099208 h 5795240"/>
              <a:gd name="connsiteX146-26661" fmla="*/ 2726822 w 12641071"/>
              <a:gd name="connsiteY146-26662" fmla="*/ 4072700 h 5795240"/>
              <a:gd name="connsiteX147-26663" fmla="*/ 2757719 w 12641071"/>
              <a:gd name="connsiteY147-26664" fmla="*/ 4055929 h 5795240"/>
              <a:gd name="connsiteX148-26665" fmla="*/ 2757718 w 12641071"/>
              <a:gd name="connsiteY148-26666" fmla="*/ 4055928 h 5795240"/>
              <a:gd name="connsiteX149-26667" fmla="*/ 2726820 w 12641071"/>
              <a:gd name="connsiteY149-26668" fmla="*/ 4072700 h 5795240"/>
              <a:gd name="connsiteX150-26669" fmla="*/ 2694692 w 12641071"/>
              <a:gd name="connsiteY150-26670" fmla="*/ 4099208 h 5795240"/>
              <a:gd name="connsiteX151-26671" fmla="*/ 2664698 w 12641071"/>
              <a:gd name="connsiteY151-26672" fmla="*/ 4117431 h 5795240"/>
              <a:gd name="connsiteX152-26673" fmla="*/ 1804544 w 12641071"/>
              <a:gd name="connsiteY152-26674" fmla="*/ 4335229 h 5795240"/>
              <a:gd name="connsiteX153-26675" fmla="*/ 0 w 12641071"/>
              <a:gd name="connsiteY153-26676" fmla="*/ 2530685 h 5795240"/>
              <a:gd name="connsiteX154-26677" fmla="*/ 1804544 w 12641071"/>
              <a:gd name="connsiteY154-26678" fmla="*/ 726143 h 5795240"/>
              <a:gd name="connsiteX155-26679" fmla="*/ 3080549 w 12641071"/>
              <a:gd name="connsiteY155-26680" fmla="*/ 1254682 h 5795240"/>
              <a:gd name="connsiteX156-26681" fmla="*/ 3268676 w 12641071"/>
              <a:gd name="connsiteY156-26682" fmla="*/ 1461167 h 5795240"/>
              <a:gd name="connsiteX157-26683" fmla="*/ 3565826 w 12641071"/>
              <a:gd name="connsiteY157-26684" fmla="*/ 1551935 h 5795240"/>
              <a:gd name="connsiteX158-26685" fmla="*/ 4086504 w 12641071"/>
              <a:gd name="connsiteY158-26686" fmla="*/ 1127574 h 5795240"/>
              <a:gd name="connsiteX159-26687" fmla="*/ 4103078 w 12641071"/>
              <a:gd name="connsiteY159-26688" fmla="*/ 1004204 h 5795240"/>
              <a:gd name="connsiteX160-26689" fmla="*/ 5215874 w 12641071"/>
              <a:gd name="connsiteY160-26690" fmla="*/ 0 h 5795240"/>
              <a:gd name="connsiteX0-26691" fmla="*/ 5964869 w 12641071"/>
              <a:gd name="connsiteY0-26692" fmla="*/ 4795171 h 5795240"/>
              <a:gd name="connsiteX1-26693" fmla="*/ 6019264 w 12641071"/>
              <a:gd name="connsiteY1-26694" fmla="*/ 4804905 h 5795240"/>
              <a:gd name="connsiteX2-26695" fmla="*/ 6036570 w 12641071"/>
              <a:gd name="connsiteY2-26696" fmla="*/ 4807089 h 5795240"/>
              <a:gd name="connsiteX3-26697" fmla="*/ 6019265 w 12641071"/>
              <a:gd name="connsiteY3-26698" fmla="*/ 4804905 h 5795240"/>
              <a:gd name="connsiteX4-26699" fmla="*/ 5964869 w 12641071"/>
              <a:gd name="connsiteY4-26700" fmla="*/ 4795171 h 5795240"/>
              <a:gd name="connsiteX5-26701" fmla="*/ 3682364 w 12641071"/>
              <a:gd name="connsiteY5-26702" fmla="*/ 4386723 h 5795240"/>
              <a:gd name="connsiteX6-26703" fmla="*/ 3772428 w 12641071"/>
              <a:gd name="connsiteY6-26704" fmla="*/ 4402840 h 5795240"/>
              <a:gd name="connsiteX7-26705" fmla="*/ 3772428 w 12641071"/>
              <a:gd name="connsiteY7-26706" fmla="*/ 4402840 h 5795240"/>
              <a:gd name="connsiteX8-26707" fmla="*/ 3682364 w 12641071"/>
              <a:gd name="connsiteY8-26708" fmla="*/ 4386723 h 5795240"/>
              <a:gd name="connsiteX9-26709" fmla="*/ 5215874 w 12641071"/>
              <a:gd name="connsiteY9-26710" fmla="*/ 0 h 5795240"/>
              <a:gd name="connsiteX10-26711" fmla="*/ 5927386 w 12641071"/>
              <a:gd name="connsiteY10-26712" fmla="*/ 255427 h 5795240"/>
              <a:gd name="connsiteX11-26713" fmla="*/ 6105193 w 12641071"/>
              <a:gd name="connsiteY11-26714" fmla="*/ 442067 h 5795240"/>
              <a:gd name="connsiteX12-26715" fmla="*/ 6105193 w 12641071"/>
              <a:gd name="connsiteY12-26716" fmla="*/ 442069 h 5795240"/>
              <a:gd name="connsiteX13-26717" fmla="*/ 6141460 w 12641071"/>
              <a:gd name="connsiteY13-26718" fmla="*/ 475027 h 5795240"/>
              <a:gd name="connsiteX14-26719" fmla="*/ 6788665 w 12641071"/>
              <a:gd name="connsiteY14-26720" fmla="*/ 707369 h 5795240"/>
              <a:gd name="connsiteX15-26721" fmla="*/ 7184710 w 12641071"/>
              <a:gd name="connsiteY15-26722" fmla="*/ 627411 h 5795240"/>
              <a:gd name="connsiteX16-26723" fmla="*/ 7264545 w 12641071"/>
              <a:gd name="connsiteY16-26724" fmla="*/ 588952 h 5795240"/>
              <a:gd name="connsiteX17-26725" fmla="*/ 7264545 w 12641071"/>
              <a:gd name="connsiteY17-26726" fmla="*/ 588953 h 5795240"/>
              <a:gd name="connsiteX18-26727" fmla="*/ 7273651 w 12641071"/>
              <a:gd name="connsiteY18-26728" fmla="*/ 584566 h 5795240"/>
              <a:gd name="connsiteX19-26729" fmla="*/ 7314851 w 12641071"/>
              <a:gd name="connsiteY19-26730" fmla="*/ 559537 h 5795240"/>
              <a:gd name="connsiteX20-26731" fmla="*/ 7314853 w 12641071"/>
              <a:gd name="connsiteY20-26732" fmla="*/ 559536 h 5795240"/>
              <a:gd name="connsiteX21-26733" fmla="*/ 7314851 w 12641071"/>
              <a:gd name="connsiteY21-26734" fmla="*/ 559537 h 5795240"/>
              <a:gd name="connsiteX22-26735" fmla="*/ 7314849 w 12641071"/>
              <a:gd name="connsiteY22-26736" fmla="*/ 559537 h 5795240"/>
              <a:gd name="connsiteX23-26737" fmla="*/ 7273651 w 12641071"/>
              <a:gd name="connsiteY23-26738" fmla="*/ 584565 h 5795240"/>
              <a:gd name="connsiteX24-26739" fmla="*/ 7296407 w 12641071"/>
              <a:gd name="connsiteY24-26740" fmla="*/ 565126 h 5795240"/>
              <a:gd name="connsiteX25-26741" fmla="*/ 7307447 w 12641071"/>
              <a:gd name="connsiteY25-26742" fmla="*/ 558419 h 5795240"/>
              <a:gd name="connsiteX26-26743" fmla="*/ 7307450 w 12641071"/>
              <a:gd name="connsiteY26-26744" fmla="*/ 558419 h 5795240"/>
              <a:gd name="connsiteX27-26745" fmla="*/ 7385004 w 12641071"/>
              <a:gd name="connsiteY27-26746" fmla="*/ 511303 h 5795240"/>
              <a:gd name="connsiteX28-26747" fmla="*/ 7391626 w 12641071"/>
              <a:gd name="connsiteY28-26748" fmla="*/ 508114 h 5795240"/>
              <a:gd name="connsiteX29-26749" fmla="*/ 7391631 w 12641071"/>
              <a:gd name="connsiteY29-26750" fmla="*/ 508110 h 5795240"/>
              <a:gd name="connsiteX30-26751" fmla="*/ 7478934 w 12641071"/>
              <a:gd name="connsiteY30-26752" fmla="*/ 466053 h 5795240"/>
              <a:gd name="connsiteX31-26753" fmla="*/ 7897193 w 12641071"/>
              <a:gd name="connsiteY31-26754" fmla="*/ 381611 h 5795240"/>
              <a:gd name="connsiteX32-26755" fmla="*/ 8788216 w 12641071"/>
              <a:gd name="connsiteY32-26756" fmla="*/ 855364 h 5795240"/>
              <a:gd name="connsiteX33-26757" fmla="*/ 8832362 w 12641071"/>
              <a:gd name="connsiteY33-26758" fmla="*/ 928030 h 5795240"/>
              <a:gd name="connsiteX34-26759" fmla="*/ 8832362 w 12641071"/>
              <a:gd name="connsiteY34-26760" fmla="*/ 928033 h 5795240"/>
              <a:gd name="connsiteX35-26761" fmla="*/ 8842040 w 12641071"/>
              <a:gd name="connsiteY35-26762" fmla="*/ 943961 h 5795240"/>
              <a:gd name="connsiteX36-26763" fmla="*/ 8856144 w 12641071"/>
              <a:gd name="connsiteY36-26764" fmla="*/ 973241 h 5795240"/>
              <a:gd name="connsiteX37-26765" fmla="*/ 8856145 w 12641071"/>
              <a:gd name="connsiteY37-26766" fmla="*/ 973241 h 5795240"/>
              <a:gd name="connsiteX38-26767" fmla="*/ 8878117 w 12641071"/>
              <a:gd name="connsiteY38-26768" fmla="*/ 1018851 h 5795240"/>
              <a:gd name="connsiteX39-26769" fmla="*/ 8877719 w 12641071"/>
              <a:gd name="connsiteY39-26770" fmla="*/ 1018369 h 5795240"/>
              <a:gd name="connsiteX40-26771" fmla="*/ 8853250 w 12641071"/>
              <a:gd name="connsiteY40-26772" fmla="*/ 973288 h 5795240"/>
              <a:gd name="connsiteX41-26773" fmla="*/ 8853249 w 12641071"/>
              <a:gd name="connsiteY41-26774" fmla="*/ 973288 h 5795240"/>
              <a:gd name="connsiteX42-26775" fmla="*/ 8853248 w 12641071"/>
              <a:gd name="connsiteY42-26776" fmla="*/ 973287 h 5795240"/>
              <a:gd name="connsiteX43-26777" fmla="*/ 8849677 w 12641071"/>
              <a:gd name="connsiteY43-26778" fmla="*/ 973341 h 5795240"/>
              <a:gd name="connsiteX44-26779" fmla="*/ 8641543 w 12641071"/>
              <a:gd name="connsiteY44-26780" fmla="*/ 916577 h 5795240"/>
              <a:gd name="connsiteX45-26781" fmla="*/ 8641545 w 12641071"/>
              <a:gd name="connsiteY45-26782" fmla="*/ 916580 h 5795240"/>
              <a:gd name="connsiteX46-26783" fmla="*/ 8849676 w 12641071"/>
              <a:gd name="connsiteY46-26784" fmla="*/ 973343 h 5795240"/>
              <a:gd name="connsiteX47-26785" fmla="*/ 8853248 w 12641071"/>
              <a:gd name="connsiteY47-26786" fmla="*/ 973288 h 5795240"/>
              <a:gd name="connsiteX48-26787" fmla="*/ 8877719 w 12641071"/>
              <a:gd name="connsiteY48-26788" fmla="*/ 1018371 h 5795240"/>
              <a:gd name="connsiteX49-26789" fmla="*/ 8878116 w 12641071"/>
              <a:gd name="connsiteY49-26790" fmla="*/ 1018851 h 5795240"/>
              <a:gd name="connsiteX50-26791" fmla="*/ 8887288 w 12641071"/>
              <a:gd name="connsiteY50-26792" fmla="*/ 1037892 h 5795240"/>
              <a:gd name="connsiteX51-26793" fmla="*/ 8949899 w 12641071"/>
              <a:gd name="connsiteY51-26794" fmla="*/ 1239592 h 5795240"/>
              <a:gd name="connsiteX52-26795" fmla="*/ 8968437 w 12641071"/>
              <a:gd name="connsiteY52-26796" fmla="*/ 1423482 h 5795240"/>
              <a:gd name="connsiteX53-26797" fmla="*/ 8949899 w 12641071"/>
              <a:gd name="connsiteY53-26798" fmla="*/ 1239591 h 5795240"/>
              <a:gd name="connsiteX54-26799" fmla="*/ 8887288 w 12641071"/>
              <a:gd name="connsiteY54-26800" fmla="*/ 1037890 h 5795240"/>
              <a:gd name="connsiteX55-26801" fmla="*/ 8878116 w 12641071"/>
              <a:gd name="connsiteY55-26802" fmla="*/ 1018851 h 5795240"/>
              <a:gd name="connsiteX56-26803" fmla="*/ 8931285 w 12641071"/>
              <a:gd name="connsiteY56-26804" fmla="*/ 1083292 h 5795240"/>
              <a:gd name="connsiteX57-26805" fmla="*/ 9241478 w 12641071"/>
              <a:gd name="connsiteY57-26806" fmla="*/ 1211778 h 5795240"/>
              <a:gd name="connsiteX58-26807" fmla="*/ 9605238 w 12641071"/>
              <a:gd name="connsiteY58-26808" fmla="*/ 1018369 h 5795240"/>
              <a:gd name="connsiteX59-26809" fmla="*/ 9636247 w 12641071"/>
              <a:gd name="connsiteY59-26810" fmla="*/ 961241 h 5795240"/>
              <a:gd name="connsiteX60-26811" fmla="*/ 9641995 w 12641071"/>
              <a:gd name="connsiteY60-26812" fmla="*/ 961152 h 5795240"/>
              <a:gd name="connsiteX61-26813" fmla="*/ 9584939 w 12641071"/>
              <a:gd name="connsiteY61-26814" fmla="*/ 1079594 h 5795240"/>
              <a:gd name="connsiteX62-26815" fmla="*/ 9546257 w 12641071"/>
              <a:gd name="connsiteY62-26816" fmla="*/ 1204206 h 5795240"/>
              <a:gd name="connsiteX63-26817" fmla="*/ 9584939 w 12641071"/>
              <a:gd name="connsiteY63-26818" fmla="*/ 1079596 h 5795240"/>
              <a:gd name="connsiteX64-26819" fmla="*/ 9641995 w 12641071"/>
              <a:gd name="connsiteY64-26820" fmla="*/ 961153 h 5795240"/>
              <a:gd name="connsiteX65-26821" fmla="*/ 9653069 w 12641071"/>
              <a:gd name="connsiteY65-26822" fmla="*/ 960983 h 5795240"/>
              <a:gd name="connsiteX66-26823" fmla="*/ 9801564 w 12641071"/>
              <a:gd name="connsiteY66-26824" fmla="*/ 1196828 h 5795240"/>
              <a:gd name="connsiteX67-26825" fmla="*/ 9801566 w 12641071"/>
              <a:gd name="connsiteY67-26826" fmla="*/ 1196828 h 5795240"/>
              <a:gd name="connsiteX68-26827" fmla="*/ 9653070 w 12641071"/>
              <a:gd name="connsiteY68-26828" fmla="*/ 960982 h 5795240"/>
              <a:gd name="connsiteX69-26829" fmla="*/ 9641996 w 12641071"/>
              <a:gd name="connsiteY69-26830" fmla="*/ 961152 h 5795240"/>
              <a:gd name="connsiteX70-26831" fmla="*/ 9651917 w 12641071"/>
              <a:gd name="connsiteY70-26832" fmla="*/ 940556 h 5795240"/>
              <a:gd name="connsiteX71-26833" fmla="*/ 11050508 w 12641071"/>
              <a:gd name="connsiteY71-26834" fmla="*/ 108150 h 5795240"/>
              <a:gd name="connsiteX72-26835" fmla="*/ 12641071 w 12641071"/>
              <a:gd name="connsiteY72-26836" fmla="*/ 1698711 h 5795240"/>
              <a:gd name="connsiteX73-26837" fmla="*/ 11371062 w 12641071"/>
              <a:gd name="connsiteY73-26838" fmla="*/ 3256960 h 5795240"/>
              <a:gd name="connsiteX74-26839" fmla="*/ 11215953 w 12641071"/>
              <a:gd name="connsiteY74-26840" fmla="*/ 3280632 h 5795240"/>
              <a:gd name="connsiteX75-26841" fmla="*/ 11142318 w 12641071"/>
              <a:gd name="connsiteY75-26842" fmla="*/ 3276914 h 5795240"/>
              <a:gd name="connsiteX76-26843" fmla="*/ 11215952 w 12641071"/>
              <a:gd name="connsiteY76-26844" fmla="*/ 3280632 h 5795240"/>
              <a:gd name="connsiteX77-26845" fmla="*/ 11213133 w 12641071"/>
              <a:gd name="connsiteY77-26846" fmla="*/ 3281062 h 5795240"/>
              <a:gd name="connsiteX78-26847" fmla="*/ 11116921 w 12641071"/>
              <a:gd name="connsiteY78-26848" fmla="*/ 3285921 h 5795240"/>
              <a:gd name="connsiteX79-26849" fmla="*/ 11050507 w 12641071"/>
              <a:gd name="connsiteY79-26850" fmla="*/ 3289274 h 5795240"/>
              <a:gd name="connsiteX80-26851" fmla="*/ 11006292 w 12641071"/>
              <a:gd name="connsiteY80-26852" fmla="*/ 3287041 h 5795240"/>
              <a:gd name="connsiteX81-26853" fmla="*/ 10937101 w 12641071"/>
              <a:gd name="connsiteY81-26854" fmla="*/ 3297601 h 5795240"/>
              <a:gd name="connsiteX82-26855" fmla="*/ 10144740 w 12641071"/>
              <a:gd name="connsiteY82-26856" fmla="*/ 4089962 h 5795240"/>
              <a:gd name="connsiteX83-26857" fmla="*/ 10130374 w 12641071"/>
              <a:gd name="connsiteY83-26858" fmla="*/ 4184101 h 5795240"/>
              <a:gd name="connsiteX84-26859" fmla="*/ 10130375 w 12641071"/>
              <a:gd name="connsiteY84-26860" fmla="*/ 4184103 h 5795240"/>
              <a:gd name="connsiteX85-26861" fmla="*/ 10130656 w 12641071"/>
              <a:gd name="connsiteY85-26862" fmla="*/ 4185950 h 5795240"/>
              <a:gd name="connsiteX86-26863" fmla="*/ 10138194 w 12641071"/>
              <a:gd name="connsiteY86-26864" fmla="*/ 4335228 h 5795240"/>
              <a:gd name="connsiteX87-26865" fmla="*/ 10137710 w 12641071"/>
              <a:gd name="connsiteY87-26866" fmla="*/ 4344822 h 5795240"/>
              <a:gd name="connsiteX88-26867" fmla="*/ 10133555 w 12641071"/>
              <a:gd name="connsiteY88-26868" fmla="*/ 4427096 h 5795240"/>
              <a:gd name="connsiteX89-26869" fmla="*/ 10129312 w 12641071"/>
              <a:gd name="connsiteY89-26870" fmla="*/ 4399289 h 5795240"/>
              <a:gd name="connsiteX90-26871" fmla="*/ 10126797 w 12641071"/>
              <a:gd name="connsiteY90-26872" fmla="*/ 4349498 h 5795240"/>
              <a:gd name="connsiteX91-26873" fmla="*/ 10126796 w 12641071"/>
              <a:gd name="connsiteY91-26874" fmla="*/ 4349498 h 5795240"/>
              <a:gd name="connsiteX92-26875" fmla="*/ 10129311 w 12641071"/>
              <a:gd name="connsiteY92-26876" fmla="*/ 4399289 h 5795240"/>
              <a:gd name="connsiteX93-26877" fmla="*/ 10133554 w 12641071"/>
              <a:gd name="connsiteY93-26878" fmla="*/ 4427096 h 5795240"/>
              <a:gd name="connsiteX94-26879" fmla="*/ 10130656 w 12641071"/>
              <a:gd name="connsiteY94-26880" fmla="*/ 4484506 h 5795240"/>
              <a:gd name="connsiteX95-26881" fmla="*/ 8678182 w 12641071"/>
              <a:gd name="connsiteY95-26882" fmla="*/ 5795240 h 5795240"/>
              <a:gd name="connsiteX96-26883" fmla="*/ 7467518 w 12641071"/>
              <a:gd name="connsiteY96-26884" fmla="*/ 5151535 h 5795240"/>
              <a:gd name="connsiteX97-26885" fmla="*/ 7419945 w 12641071"/>
              <a:gd name="connsiteY97-26886" fmla="*/ 5073228 h 5795240"/>
              <a:gd name="connsiteX98-26887" fmla="*/ 7394386 w 12641071"/>
              <a:gd name="connsiteY98-26888" fmla="*/ 5031156 h 5795240"/>
              <a:gd name="connsiteX99-26889" fmla="*/ 7367299 w 12641071"/>
              <a:gd name="connsiteY99-26890" fmla="*/ 4974928 h 5795240"/>
              <a:gd name="connsiteX100-26891" fmla="*/ 7332905 w 12641071"/>
              <a:gd name="connsiteY100-26892" fmla="*/ 4903531 h 5795240"/>
              <a:gd name="connsiteX101-26893" fmla="*/ 7320958 w 12641071"/>
              <a:gd name="connsiteY101-26894" fmla="*/ 4870887 h 5795240"/>
              <a:gd name="connsiteX102-26895" fmla="*/ 7322174 w 12641071"/>
              <a:gd name="connsiteY102-26896" fmla="*/ 4872361 h 5795240"/>
              <a:gd name="connsiteX103-26897" fmla="*/ 7362630 w 12641071"/>
              <a:gd name="connsiteY103-26898" fmla="*/ 4938954 h 5795240"/>
              <a:gd name="connsiteX104-26899" fmla="*/ 7380779 w 12641071"/>
              <a:gd name="connsiteY104-26900" fmla="*/ 4976628 h 5795240"/>
              <a:gd name="connsiteX105-26901" fmla="*/ 7391210 w 12641071"/>
              <a:gd name="connsiteY105-26902" fmla="*/ 4977944 h 5795240"/>
              <a:gd name="connsiteX106-26903" fmla="*/ 7380780 w 12641071"/>
              <a:gd name="connsiteY106-26904" fmla="*/ 4976628 h 5795240"/>
              <a:gd name="connsiteX107-26905" fmla="*/ 7362631 w 12641071"/>
              <a:gd name="connsiteY107-26906" fmla="*/ 4938954 h 5795240"/>
              <a:gd name="connsiteX108-26907" fmla="*/ 7322175 w 12641071"/>
              <a:gd name="connsiteY108-26908" fmla="*/ 4872361 h 5795240"/>
              <a:gd name="connsiteX109-26909" fmla="*/ 7320959 w 12641071"/>
              <a:gd name="connsiteY109-26910" fmla="*/ 4870887 h 5795240"/>
              <a:gd name="connsiteX110-26911" fmla="*/ 7283811 w 12641071"/>
              <a:gd name="connsiteY110-26912" fmla="*/ 4769391 h 5795240"/>
              <a:gd name="connsiteX111-26913" fmla="*/ 7272112 w 12641071"/>
              <a:gd name="connsiteY111-26914" fmla="*/ 4718630 h 5795240"/>
              <a:gd name="connsiteX112-26915" fmla="*/ 7272111 w 12641071"/>
              <a:gd name="connsiteY112-26916" fmla="*/ 4718630 h 5795240"/>
              <a:gd name="connsiteX113-26917" fmla="*/ 7283810 w 12641071"/>
              <a:gd name="connsiteY113-26918" fmla="*/ 4769391 h 5795240"/>
              <a:gd name="connsiteX114-26919" fmla="*/ 7320958 w 12641071"/>
              <a:gd name="connsiteY114-26920" fmla="*/ 4870887 h 5795240"/>
              <a:gd name="connsiteX115-26921" fmla="*/ 7223551 w 12641071"/>
              <a:gd name="connsiteY115-26922" fmla="*/ 4752829 h 5795240"/>
              <a:gd name="connsiteX116-26923" fmla="*/ 6652445 w 12641071"/>
              <a:gd name="connsiteY116-26924" fmla="*/ 4516269 h 5795240"/>
              <a:gd name="connsiteX117-26925" fmla="*/ 6200873 w 12641071"/>
              <a:gd name="connsiteY117-26926" fmla="*/ 4654206 h 5795240"/>
              <a:gd name="connsiteX118-26927" fmla="*/ 6088813 w 12641071"/>
              <a:gd name="connsiteY118-26928" fmla="*/ 4746663 h 5795240"/>
              <a:gd name="connsiteX119-26929" fmla="*/ 6043019 w 12641071"/>
              <a:gd name="connsiteY119-26930" fmla="*/ 4807902 h 5795240"/>
              <a:gd name="connsiteX120-26931" fmla="*/ 6043021 w 12641071"/>
              <a:gd name="connsiteY120-26932" fmla="*/ 4807902 h 5795240"/>
              <a:gd name="connsiteX121-26933" fmla="*/ 6023271 w 12641071"/>
              <a:gd name="connsiteY121-26934" fmla="*/ 4834312 h 5795240"/>
              <a:gd name="connsiteX122-26935" fmla="*/ 5970678 w 12641071"/>
              <a:gd name="connsiteY122-26936" fmla="*/ 4892181 h 5795240"/>
              <a:gd name="connsiteX123-26937" fmla="*/ 5982717 w 12641071"/>
              <a:gd name="connsiteY123-26938" fmla="*/ 4872361 h 5795240"/>
              <a:gd name="connsiteX124-26939" fmla="*/ 5970675 w 12641071"/>
              <a:gd name="connsiteY124-26940" fmla="*/ 4892181 h 5795240"/>
              <a:gd name="connsiteX125-26941" fmla="*/ 5935320 w 12641071"/>
              <a:gd name="connsiteY125-26942" fmla="*/ 4931081 h 5795240"/>
              <a:gd name="connsiteX126-26943" fmla="*/ 4971763 w 12641071"/>
              <a:gd name="connsiteY126-26944" fmla="*/ 5330200 h 5795240"/>
              <a:gd name="connsiteX127-26945" fmla="*/ 3716172 w 12641071"/>
              <a:gd name="connsiteY127-26946" fmla="*/ 4497938 h 5795240"/>
              <a:gd name="connsiteX128-26947" fmla="*/ 3710773 w 12641071"/>
              <a:gd name="connsiteY128-26948" fmla="*/ 4483182 h 5795240"/>
              <a:gd name="connsiteX129-26949" fmla="*/ 3710773 w 12641071"/>
              <a:gd name="connsiteY129-26950" fmla="*/ 4483181 h 5795240"/>
              <a:gd name="connsiteX130-26951" fmla="*/ 3674984 w 12641071"/>
              <a:gd name="connsiteY130-26952" fmla="*/ 4385402 h 5795240"/>
              <a:gd name="connsiteX131-26953" fmla="*/ 3670349 w 12641071"/>
              <a:gd name="connsiteY131-26954" fmla="*/ 4372742 h 5795240"/>
              <a:gd name="connsiteX132-26955" fmla="*/ 3659438 w 12641071"/>
              <a:gd name="connsiteY132-26956" fmla="*/ 4330309 h 5795240"/>
              <a:gd name="connsiteX133-26957" fmla="*/ 3672084 w 12641071"/>
              <a:gd name="connsiteY133-26958" fmla="*/ 4353606 h 5795240"/>
              <a:gd name="connsiteX134-26959" fmla="*/ 3659440 w 12641071"/>
              <a:gd name="connsiteY134-26960" fmla="*/ 4330309 h 5795240"/>
              <a:gd name="connsiteX135-26961" fmla="*/ 3613217 w 12641071"/>
              <a:gd name="connsiteY135-26962" fmla="*/ 4245153 h 5795240"/>
              <a:gd name="connsiteX136-26963" fmla="*/ 3083792 w 12641071"/>
              <a:gd name="connsiteY136-26964" fmla="*/ 3963660 h 5795240"/>
              <a:gd name="connsiteX137-26965" fmla="*/ 2835272 w 12641071"/>
              <a:gd name="connsiteY137-26966" fmla="*/ 4013833 h 5795240"/>
              <a:gd name="connsiteX138-26967" fmla="*/ 2820214 w 12641071"/>
              <a:gd name="connsiteY138-26968" fmla="*/ 4022007 h 5795240"/>
              <a:gd name="connsiteX139-26969" fmla="*/ 2820212 w 12641071"/>
              <a:gd name="connsiteY139-26970" fmla="*/ 4022008 h 5795240"/>
              <a:gd name="connsiteX140-26971" fmla="*/ 2820206 w 12641071"/>
              <a:gd name="connsiteY140-26972" fmla="*/ 4022011 h 5795240"/>
              <a:gd name="connsiteX141-26973" fmla="*/ 2813481 w 12641071"/>
              <a:gd name="connsiteY141-26974" fmla="*/ 4027041 h 5795240"/>
              <a:gd name="connsiteX142-26975" fmla="*/ 2762875 w 12641071"/>
              <a:gd name="connsiteY142-26976" fmla="*/ 4057784 h 5795240"/>
              <a:gd name="connsiteX143-26977" fmla="*/ 2762878 w 12641071"/>
              <a:gd name="connsiteY143-26978" fmla="*/ 4057784 h 5795240"/>
              <a:gd name="connsiteX144-26979" fmla="*/ 2694694 w 12641071"/>
              <a:gd name="connsiteY144-26980" fmla="*/ 4099208 h 5795240"/>
              <a:gd name="connsiteX145-26981" fmla="*/ 2726822 w 12641071"/>
              <a:gd name="connsiteY145-26982" fmla="*/ 4072700 h 5795240"/>
              <a:gd name="connsiteX146-26983" fmla="*/ 2757719 w 12641071"/>
              <a:gd name="connsiteY146-26984" fmla="*/ 4055929 h 5795240"/>
              <a:gd name="connsiteX147-26985" fmla="*/ 2757718 w 12641071"/>
              <a:gd name="connsiteY147-26986" fmla="*/ 4055928 h 5795240"/>
              <a:gd name="connsiteX148-26987" fmla="*/ 2726820 w 12641071"/>
              <a:gd name="connsiteY148-26988" fmla="*/ 4072700 h 5795240"/>
              <a:gd name="connsiteX149-26989" fmla="*/ 2694692 w 12641071"/>
              <a:gd name="connsiteY149-26990" fmla="*/ 4099208 h 5795240"/>
              <a:gd name="connsiteX150-26991" fmla="*/ 2664698 w 12641071"/>
              <a:gd name="connsiteY150-26992" fmla="*/ 4117431 h 5795240"/>
              <a:gd name="connsiteX151-26993" fmla="*/ 1804544 w 12641071"/>
              <a:gd name="connsiteY151-26994" fmla="*/ 4335229 h 5795240"/>
              <a:gd name="connsiteX152-26995" fmla="*/ 0 w 12641071"/>
              <a:gd name="connsiteY152-26996" fmla="*/ 2530685 h 5795240"/>
              <a:gd name="connsiteX153-26997" fmla="*/ 1804544 w 12641071"/>
              <a:gd name="connsiteY153-26998" fmla="*/ 726143 h 5795240"/>
              <a:gd name="connsiteX154-26999" fmla="*/ 3080549 w 12641071"/>
              <a:gd name="connsiteY154-27000" fmla="*/ 1254682 h 5795240"/>
              <a:gd name="connsiteX155-27001" fmla="*/ 3268676 w 12641071"/>
              <a:gd name="connsiteY155-27002" fmla="*/ 1461167 h 5795240"/>
              <a:gd name="connsiteX156-27003" fmla="*/ 3565826 w 12641071"/>
              <a:gd name="connsiteY156-27004" fmla="*/ 1551935 h 5795240"/>
              <a:gd name="connsiteX157-27005" fmla="*/ 4086504 w 12641071"/>
              <a:gd name="connsiteY157-27006" fmla="*/ 1127574 h 5795240"/>
              <a:gd name="connsiteX158-27007" fmla="*/ 4103078 w 12641071"/>
              <a:gd name="connsiteY158-27008" fmla="*/ 1004204 h 5795240"/>
              <a:gd name="connsiteX159-27009" fmla="*/ 5215874 w 12641071"/>
              <a:gd name="connsiteY159-27010" fmla="*/ 0 h 5795240"/>
              <a:gd name="connsiteX0-27011" fmla="*/ 5964869 w 12641071"/>
              <a:gd name="connsiteY0-27012" fmla="*/ 4795171 h 5795240"/>
              <a:gd name="connsiteX1-27013" fmla="*/ 6019264 w 12641071"/>
              <a:gd name="connsiteY1-27014" fmla="*/ 4804905 h 5795240"/>
              <a:gd name="connsiteX2-27015" fmla="*/ 6036570 w 12641071"/>
              <a:gd name="connsiteY2-27016" fmla="*/ 4807089 h 5795240"/>
              <a:gd name="connsiteX3-27017" fmla="*/ 6019265 w 12641071"/>
              <a:gd name="connsiteY3-27018" fmla="*/ 4804905 h 5795240"/>
              <a:gd name="connsiteX4-27019" fmla="*/ 5964869 w 12641071"/>
              <a:gd name="connsiteY4-27020" fmla="*/ 4795171 h 5795240"/>
              <a:gd name="connsiteX5-27021" fmla="*/ 3682364 w 12641071"/>
              <a:gd name="connsiteY5-27022" fmla="*/ 4386723 h 5795240"/>
              <a:gd name="connsiteX6-27023" fmla="*/ 3772428 w 12641071"/>
              <a:gd name="connsiteY6-27024" fmla="*/ 4402840 h 5795240"/>
              <a:gd name="connsiteX7-27025" fmla="*/ 3772428 w 12641071"/>
              <a:gd name="connsiteY7-27026" fmla="*/ 4402840 h 5795240"/>
              <a:gd name="connsiteX8-27027" fmla="*/ 3682364 w 12641071"/>
              <a:gd name="connsiteY8-27028" fmla="*/ 4386723 h 5795240"/>
              <a:gd name="connsiteX9-27029" fmla="*/ 5215874 w 12641071"/>
              <a:gd name="connsiteY9-27030" fmla="*/ 0 h 5795240"/>
              <a:gd name="connsiteX10-27031" fmla="*/ 5927386 w 12641071"/>
              <a:gd name="connsiteY10-27032" fmla="*/ 255427 h 5795240"/>
              <a:gd name="connsiteX11-27033" fmla="*/ 6105193 w 12641071"/>
              <a:gd name="connsiteY11-27034" fmla="*/ 442067 h 5795240"/>
              <a:gd name="connsiteX12-27035" fmla="*/ 6105193 w 12641071"/>
              <a:gd name="connsiteY12-27036" fmla="*/ 442069 h 5795240"/>
              <a:gd name="connsiteX13-27037" fmla="*/ 6141460 w 12641071"/>
              <a:gd name="connsiteY13-27038" fmla="*/ 475027 h 5795240"/>
              <a:gd name="connsiteX14-27039" fmla="*/ 6788665 w 12641071"/>
              <a:gd name="connsiteY14-27040" fmla="*/ 707369 h 5795240"/>
              <a:gd name="connsiteX15-27041" fmla="*/ 7184710 w 12641071"/>
              <a:gd name="connsiteY15-27042" fmla="*/ 627411 h 5795240"/>
              <a:gd name="connsiteX16-27043" fmla="*/ 7264545 w 12641071"/>
              <a:gd name="connsiteY16-27044" fmla="*/ 588952 h 5795240"/>
              <a:gd name="connsiteX17-27045" fmla="*/ 7264545 w 12641071"/>
              <a:gd name="connsiteY17-27046" fmla="*/ 588953 h 5795240"/>
              <a:gd name="connsiteX18-27047" fmla="*/ 7273651 w 12641071"/>
              <a:gd name="connsiteY18-27048" fmla="*/ 584566 h 5795240"/>
              <a:gd name="connsiteX19-27049" fmla="*/ 7314851 w 12641071"/>
              <a:gd name="connsiteY19-27050" fmla="*/ 559537 h 5795240"/>
              <a:gd name="connsiteX20-27051" fmla="*/ 7314853 w 12641071"/>
              <a:gd name="connsiteY20-27052" fmla="*/ 559536 h 5795240"/>
              <a:gd name="connsiteX21-27053" fmla="*/ 7314851 w 12641071"/>
              <a:gd name="connsiteY21-27054" fmla="*/ 559537 h 5795240"/>
              <a:gd name="connsiteX22-27055" fmla="*/ 7314849 w 12641071"/>
              <a:gd name="connsiteY22-27056" fmla="*/ 559537 h 5795240"/>
              <a:gd name="connsiteX23-27057" fmla="*/ 7273651 w 12641071"/>
              <a:gd name="connsiteY23-27058" fmla="*/ 584565 h 5795240"/>
              <a:gd name="connsiteX24-27059" fmla="*/ 7296407 w 12641071"/>
              <a:gd name="connsiteY24-27060" fmla="*/ 565126 h 5795240"/>
              <a:gd name="connsiteX25-27061" fmla="*/ 7307447 w 12641071"/>
              <a:gd name="connsiteY25-27062" fmla="*/ 558419 h 5795240"/>
              <a:gd name="connsiteX26-27063" fmla="*/ 7385004 w 12641071"/>
              <a:gd name="connsiteY26-27064" fmla="*/ 511303 h 5795240"/>
              <a:gd name="connsiteX27-27065" fmla="*/ 7391626 w 12641071"/>
              <a:gd name="connsiteY27-27066" fmla="*/ 508114 h 5795240"/>
              <a:gd name="connsiteX28-27067" fmla="*/ 7391631 w 12641071"/>
              <a:gd name="connsiteY28-27068" fmla="*/ 508110 h 5795240"/>
              <a:gd name="connsiteX29-27069" fmla="*/ 7478934 w 12641071"/>
              <a:gd name="connsiteY29-27070" fmla="*/ 466053 h 5795240"/>
              <a:gd name="connsiteX30-27071" fmla="*/ 7897193 w 12641071"/>
              <a:gd name="connsiteY30-27072" fmla="*/ 381611 h 5795240"/>
              <a:gd name="connsiteX31-27073" fmla="*/ 8788216 w 12641071"/>
              <a:gd name="connsiteY31-27074" fmla="*/ 855364 h 5795240"/>
              <a:gd name="connsiteX32-27075" fmla="*/ 8832362 w 12641071"/>
              <a:gd name="connsiteY32-27076" fmla="*/ 928030 h 5795240"/>
              <a:gd name="connsiteX33-27077" fmla="*/ 8832362 w 12641071"/>
              <a:gd name="connsiteY33-27078" fmla="*/ 928033 h 5795240"/>
              <a:gd name="connsiteX34-27079" fmla="*/ 8842040 w 12641071"/>
              <a:gd name="connsiteY34-27080" fmla="*/ 943961 h 5795240"/>
              <a:gd name="connsiteX35-27081" fmla="*/ 8856144 w 12641071"/>
              <a:gd name="connsiteY35-27082" fmla="*/ 973241 h 5795240"/>
              <a:gd name="connsiteX36-27083" fmla="*/ 8856145 w 12641071"/>
              <a:gd name="connsiteY36-27084" fmla="*/ 973241 h 5795240"/>
              <a:gd name="connsiteX37-27085" fmla="*/ 8878117 w 12641071"/>
              <a:gd name="connsiteY37-27086" fmla="*/ 1018851 h 5795240"/>
              <a:gd name="connsiteX38-27087" fmla="*/ 8877719 w 12641071"/>
              <a:gd name="connsiteY38-27088" fmla="*/ 1018369 h 5795240"/>
              <a:gd name="connsiteX39-27089" fmla="*/ 8853250 w 12641071"/>
              <a:gd name="connsiteY39-27090" fmla="*/ 973288 h 5795240"/>
              <a:gd name="connsiteX40-27091" fmla="*/ 8853249 w 12641071"/>
              <a:gd name="connsiteY40-27092" fmla="*/ 973288 h 5795240"/>
              <a:gd name="connsiteX41-27093" fmla="*/ 8853248 w 12641071"/>
              <a:gd name="connsiteY41-27094" fmla="*/ 973287 h 5795240"/>
              <a:gd name="connsiteX42-27095" fmla="*/ 8849677 w 12641071"/>
              <a:gd name="connsiteY42-27096" fmla="*/ 973341 h 5795240"/>
              <a:gd name="connsiteX43-27097" fmla="*/ 8641543 w 12641071"/>
              <a:gd name="connsiteY43-27098" fmla="*/ 916577 h 5795240"/>
              <a:gd name="connsiteX44-27099" fmla="*/ 8641545 w 12641071"/>
              <a:gd name="connsiteY44-27100" fmla="*/ 916580 h 5795240"/>
              <a:gd name="connsiteX45-27101" fmla="*/ 8849676 w 12641071"/>
              <a:gd name="connsiteY45-27102" fmla="*/ 973343 h 5795240"/>
              <a:gd name="connsiteX46-27103" fmla="*/ 8853248 w 12641071"/>
              <a:gd name="connsiteY46-27104" fmla="*/ 973288 h 5795240"/>
              <a:gd name="connsiteX47-27105" fmla="*/ 8877719 w 12641071"/>
              <a:gd name="connsiteY47-27106" fmla="*/ 1018371 h 5795240"/>
              <a:gd name="connsiteX48-27107" fmla="*/ 8878116 w 12641071"/>
              <a:gd name="connsiteY48-27108" fmla="*/ 1018851 h 5795240"/>
              <a:gd name="connsiteX49-27109" fmla="*/ 8887288 w 12641071"/>
              <a:gd name="connsiteY49-27110" fmla="*/ 1037892 h 5795240"/>
              <a:gd name="connsiteX50-27111" fmla="*/ 8949899 w 12641071"/>
              <a:gd name="connsiteY50-27112" fmla="*/ 1239592 h 5795240"/>
              <a:gd name="connsiteX51-27113" fmla="*/ 8968437 w 12641071"/>
              <a:gd name="connsiteY51-27114" fmla="*/ 1423482 h 5795240"/>
              <a:gd name="connsiteX52-27115" fmla="*/ 8949899 w 12641071"/>
              <a:gd name="connsiteY52-27116" fmla="*/ 1239591 h 5795240"/>
              <a:gd name="connsiteX53-27117" fmla="*/ 8887288 w 12641071"/>
              <a:gd name="connsiteY53-27118" fmla="*/ 1037890 h 5795240"/>
              <a:gd name="connsiteX54-27119" fmla="*/ 8878116 w 12641071"/>
              <a:gd name="connsiteY54-27120" fmla="*/ 1018851 h 5795240"/>
              <a:gd name="connsiteX55-27121" fmla="*/ 8931285 w 12641071"/>
              <a:gd name="connsiteY55-27122" fmla="*/ 1083292 h 5795240"/>
              <a:gd name="connsiteX56-27123" fmla="*/ 9241478 w 12641071"/>
              <a:gd name="connsiteY56-27124" fmla="*/ 1211778 h 5795240"/>
              <a:gd name="connsiteX57-27125" fmla="*/ 9605238 w 12641071"/>
              <a:gd name="connsiteY57-27126" fmla="*/ 1018369 h 5795240"/>
              <a:gd name="connsiteX58-27127" fmla="*/ 9636247 w 12641071"/>
              <a:gd name="connsiteY58-27128" fmla="*/ 961241 h 5795240"/>
              <a:gd name="connsiteX59-27129" fmla="*/ 9641995 w 12641071"/>
              <a:gd name="connsiteY59-27130" fmla="*/ 961152 h 5795240"/>
              <a:gd name="connsiteX60-27131" fmla="*/ 9584939 w 12641071"/>
              <a:gd name="connsiteY60-27132" fmla="*/ 1079594 h 5795240"/>
              <a:gd name="connsiteX61-27133" fmla="*/ 9546257 w 12641071"/>
              <a:gd name="connsiteY61-27134" fmla="*/ 1204206 h 5795240"/>
              <a:gd name="connsiteX62-27135" fmla="*/ 9584939 w 12641071"/>
              <a:gd name="connsiteY62-27136" fmla="*/ 1079596 h 5795240"/>
              <a:gd name="connsiteX63-27137" fmla="*/ 9641995 w 12641071"/>
              <a:gd name="connsiteY63-27138" fmla="*/ 961153 h 5795240"/>
              <a:gd name="connsiteX64-27139" fmla="*/ 9653069 w 12641071"/>
              <a:gd name="connsiteY64-27140" fmla="*/ 960983 h 5795240"/>
              <a:gd name="connsiteX65-27141" fmla="*/ 9801564 w 12641071"/>
              <a:gd name="connsiteY65-27142" fmla="*/ 1196828 h 5795240"/>
              <a:gd name="connsiteX66-27143" fmla="*/ 9801566 w 12641071"/>
              <a:gd name="connsiteY66-27144" fmla="*/ 1196828 h 5795240"/>
              <a:gd name="connsiteX67-27145" fmla="*/ 9653070 w 12641071"/>
              <a:gd name="connsiteY67-27146" fmla="*/ 960982 h 5795240"/>
              <a:gd name="connsiteX68-27147" fmla="*/ 9641996 w 12641071"/>
              <a:gd name="connsiteY68-27148" fmla="*/ 961152 h 5795240"/>
              <a:gd name="connsiteX69-27149" fmla="*/ 9651917 w 12641071"/>
              <a:gd name="connsiteY69-27150" fmla="*/ 940556 h 5795240"/>
              <a:gd name="connsiteX70-27151" fmla="*/ 11050508 w 12641071"/>
              <a:gd name="connsiteY70-27152" fmla="*/ 108150 h 5795240"/>
              <a:gd name="connsiteX71-27153" fmla="*/ 12641071 w 12641071"/>
              <a:gd name="connsiteY71-27154" fmla="*/ 1698711 h 5795240"/>
              <a:gd name="connsiteX72-27155" fmla="*/ 11371062 w 12641071"/>
              <a:gd name="connsiteY72-27156" fmla="*/ 3256960 h 5795240"/>
              <a:gd name="connsiteX73-27157" fmla="*/ 11215953 w 12641071"/>
              <a:gd name="connsiteY73-27158" fmla="*/ 3280632 h 5795240"/>
              <a:gd name="connsiteX74-27159" fmla="*/ 11142318 w 12641071"/>
              <a:gd name="connsiteY74-27160" fmla="*/ 3276914 h 5795240"/>
              <a:gd name="connsiteX75-27161" fmla="*/ 11215952 w 12641071"/>
              <a:gd name="connsiteY75-27162" fmla="*/ 3280632 h 5795240"/>
              <a:gd name="connsiteX76-27163" fmla="*/ 11213133 w 12641071"/>
              <a:gd name="connsiteY76-27164" fmla="*/ 3281062 h 5795240"/>
              <a:gd name="connsiteX77-27165" fmla="*/ 11116921 w 12641071"/>
              <a:gd name="connsiteY77-27166" fmla="*/ 3285921 h 5795240"/>
              <a:gd name="connsiteX78-27167" fmla="*/ 11050507 w 12641071"/>
              <a:gd name="connsiteY78-27168" fmla="*/ 3289274 h 5795240"/>
              <a:gd name="connsiteX79-27169" fmla="*/ 11006292 w 12641071"/>
              <a:gd name="connsiteY79-27170" fmla="*/ 3287041 h 5795240"/>
              <a:gd name="connsiteX80-27171" fmla="*/ 10937101 w 12641071"/>
              <a:gd name="connsiteY80-27172" fmla="*/ 3297601 h 5795240"/>
              <a:gd name="connsiteX81-27173" fmla="*/ 10144740 w 12641071"/>
              <a:gd name="connsiteY81-27174" fmla="*/ 4089962 h 5795240"/>
              <a:gd name="connsiteX82-27175" fmla="*/ 10130374 w 12641071"/>
              <a:gd name="connsiteY82-27176" fmla="*/ 4184101 h 5795240"/>
              <a:gd name="connsiteX83-27177" fmla="*/ 10130375 w 12641071"/>
              <a:gd name="connsiteY83-27178" fmla="*/ 4184103 h 5795240"/>
              <a:gd name="connsiteX84-27179" fmla="*/ 10130656 w 12641071"/>
              <a:gd name="connsiteY84-27180" fmla="*/ 4185950 h 5795240"/>
              <a:gd name="connsiteX85-27181" fmla="*/ 10138194 w 12641071"/>
              <a:gd name="connsiteY85-27182" fmla="*/ 4335228 h 5795240"/>
              <a:gd name="connsiteX86-27183" fmla="*/ 10137710 w 12641071"/>
              <a:gd name="connsiteY86-27184" fmla="*/ 4344822 h 5795240"/>
              <a:gd name="connsiteX87-27185" fmla="*/ 10133555 w 12641071"/>
              <a:gd name="connsiteY87-27186" fmla="*/ 4427096 h 5795240"/>
              <a:gd name="connsiteX88-27187" fmla="*/ 10129312 w 12641071"/>
              <a:gd name="connsiteY88-27188" fmla="*/ 4399289 h 5795240"/>
              <a:gd name="connsiteX89-27189" fmla="*/ 10126797 w 12641071"/>
              <a:gd name="connsiteY89-27190" fmla="*/ 4349498 h 5795240"/>
              <a:gd name="connsiteX90-27191" fmla="*/ 10126796 w 12641071"/>
              <a:gd name="connsiteY90-27192" fmla="*/ 4349498 h 5795240"/>
              <a:gd name="connsiteX91-27193" fmla="*/ 10129311 w 12641071"/>
              <a:gd name="connsiteY91-27194" fmla="*/ 4399289 h 5795240"/>
              <a:gd name="connsiteX92-27195" fmla="*/ 10133554 w 12641071"/>
              <a:gd name="connsiteY92-27196" fmla="*/ 4427096 h 5795240"/>
              <a:gd name="connsiteX93-27197" fmla="*/ 10130656 w 12641071"/>
              <a:gd name="connsiteY93-27198" fmla="*/ 4484506 h 5795240"/>
              <a:gd name="connsiteX94-27199" fmla="*/ 8678182 w 12641071"/>
              <a:gd name="connsiteY94-27200" fmla="*/ 5795240 h 5795240"/>
              <a:gd name="connsiteX95-27201" fmla="*/ 7467518 w 12641071"/>
              <a:gd name="connsiteY95-27202" fmla="*/ 5151535 h 5795240"/>
              <a:gd name="connsiteX96-27203" fmla="*/ 7419945 w 12641071"/>
              <a:gd name="connsiteY96-27204" fmla="*/ 5073228 h 5795240"/>
              <a:gd name="connsiteX97-27205" fmla="*/ 7394386 w 12641071"/>
              <a:gd name="connsiteY97-27206" fmla="*/ 5031156 h 5795240"/>
              <a:gd name="connsiteX98-27207" fmla="*/ 7367299 w 12641071"/>
              <a:gd name="connsiteY98-27208" fmla="*/ 4974928 h 5795240"/>
              <a:gd name="connsiteX99-27209" fmla="*/ 7332905 w 12641071"/>
              <a:gd name="connsiteY99-27210" fmla="*/ 4903531 h 5795240"/>
              <a:gd name="connsiteX100-27211" fmla="*/ 7320958 w 12641071"/>
              <a:gd name="connsiteY100-27212" fmla="*/ 4870887 h 5795240"/>
              <a:gd name="connsiteX101-27213" fmla="*/ 7322174 w 12641071"/>
              <a:gd name="connsiteY101-27214" fmla="*/ 4872361 h 5795240"/>
              <a:gd name="connsiteX102-27215" fmla="*/ 7362630 w 12641071"/>
              <a:gd name="connsiteY102-27216" fmla="*/ 4938954 h 5795240"/>
              <a:gd name="connsiteX103-27217" fmla="*/ 7380779 w 12641071"/>
              <a:gd name="connsiteY103-27218" fmla="*/ 4976628 h 5795240"/>
              <a:gd name="connsiteX104-27219" fmla="*/ 7391210 w 12641071"/>
              <a:gd name="connsiteY104-27220" fmla="*/ 4977944 h 5795240"/>
              <a:gd name="connsiteX105-27221" fmla="*/ 7380780 w 12641071"/>
              <a:gd name="connsiteY105-27222" fmla="*/ 4976628 h 5795240"/>
              <a:gd name="connsiteX106-27223" fmla="*/ 7362631 w 12641071"/>
              <a:gd name="connsiteY106-27224" fmla="*/ 4938954 h 5795240"/>
              <a:gd name="connsiteX107-27225" fmla="*/ 7322175 w 12641071"/>
              <a:gd name="connsiteY107-27226" fmla="*/ 4872361 h 5795240"/>
              <a:gd name="connsiteX108-27227" fmla="*/ 7320959 w 12641071"/>
              <a:gd name="connsiteY108-27228" fmla="*/ 4870887 h 5795240"/>
              <a:gd name="connsiteX109-27229" fmla="*/ 7283811 w 12641071"/>
              <a:gd name="connsiteY109-27230" fmla="*/ 4769391 h 5795240"/>
              <a:gd name="connsiteX110-27231" fmla="*/ 7272112 w 12641071"/>
              <a:gd name="connsiteY110-27232" fmla="*/ 4718630 h 5795240"/>
              <a:gd name="connsiteX111-27233" fmla="*/ 7272111 w 12641071"/>
              <a:gd name="connsiteY111-27234" fmla="*/ 4718630 h 5795240"/>
              <a:gd name="connsiteX112-27235" fmla="*/ 7283810 w 12641071"/>
              <a:gd name="connsiteY112-27236" fmla="*/ 4769391 h 5795240"/>
              <a:gd name="connsiteX113-27237" fmla="*/ 7320958 w 12641071"/>
              <a:gd name="connsiteY113-27238" fmla="*/ 4870887 h 5795240"/>
              <a:gd name="connsiteX114-27239" fmla="*/ 7223551 w 12641071"/>
              <a:gd name="connsiteY114-27240" fmla="*/ 4752829 h 5795240"/>
              <a:gd name="connsiteX115-27241" fmla="*/ 6652445 w 12641071"/>
              <a:gd name="connsiteY115-27242" fmla="*/ 4516269 h 5795240"/>
              <a:gd name="connsiteX116-27243" fmla="*/ 6200873 w 12641071"/>
              <a:gd name="connsiteY116-27244" fmla="*/ 4654206 h 5795240"/>
              <a:gd name="connsiteX117-27245" fmla="*/ 6088813 w 12641071"/>
              <a:gd name="connsiteY117-27246" fmla="*/ 4746663 h 5795240"/>
              <a:gd name="connsiteX118-27247" fmla="*/ 6043019 w 12641071"/>
              <a:gd name="connsiteY118-27248" fmla="*/ 4807902 h 5795240"/>
              <a:gd name="connsiteX119-27249" fmla="*/ 6043021 w 12641071"/>
              <a:gd name="connsiteY119-27250" fmla="*/ 4807902 h 5795240"/>
              <a:gd name="connsiteX120-27251" fmla="*/ 6023271 w 12641071"/>
              <a:gd name="connsiteY120-27252" fmla="*/ 4834312 h 5795240"/>
              <a:gd name="connsiteX121-27253" fmla="*/ 5970678 w 12641071"/>
              <a:gd name="connsiteY121-27254" fmla="*/ 4892181 h 5795240"/>
              <a:gd name="connsiteX122-27255" fmla="*/ 5982717 w 12641071"/>
              <a:gd name="connsiteY122-27256" fmla="*/ 4872361 h 5795240"/>
              <a:gd name="connsiteX123-27257" fmla="*/ 5970675 w 12641071"/>
              <a:gd name="connsiteY123-27258" fmla="*/ 4892181 h 5795240"/>
              <a:gd name="connsiteX124-27259" fmla="*/ 5935320 w 12641071"/>
              <a:gd name="connsiteY124-27260" fmla="*/ 4931081 h 5795240"/>
              <a:gd name="connsiteX125-27261" fmla="*/ 4971763 w 12641071"/>
              <a:gd name="connsiteY125-27262" fmla="*/ 5330200 h 5795240"/>
              <a:gd name="connsiteX126-27263" fmla="*/ 3716172 w 12641071"/>
              <a:gd name="connsiteY126-27264" fmla="*/ 4497938 h 5795240"/>
              <a:gd name="connsiteX127-27265" fmla="*/ 3710773 w 12641071"/>
              <a:gd name="connsiteY127-27266" fmla="*/ 4483182 h 5795240"/>
              <a:gd name="connsiteX128-27267" fmla="*/ 3710773 w 12641071"/>
              <a:gd name="connsiteY128-27268" fmla="*/ 4483181 h 5795240"/>
              <a:gd name="connsiteX129-27269" fmla="*/ 3674984 w 12641071"/>
              <a:gd name="connsiteY129-27270" fmla="*/ 4385402 h 5795240"/>
              <a:gd name="connsiteX130-27271" fmla="*/ 3670349 w 12641071"/>
              <a:gd name="connsiteY130-27272" fmla="*/ 4372742 h 5795240"/>
              <a:gd name="connsiteX131-27273" fmla="*/ 3659438 w 12641071"/>
              <a:gd name="connsiteY131-27274" fmla="*/ 4330309 h 5795240"/>
              <a:gd name="connsiteX132-27275" fmla="*/ 3672084 w 12641071"/>
              <a:gd name="connsiteY132-27276" fmla="*/ 4353606 h 5795240"/>
              <a:gd name="connsiteX133-27277" fmla="*/ 3659440 w 12641071"/>
              <a:gd name="connsiteY133-27278" fmla="*/ 4330309 h 5795240"/>
              <a:gd name="connsiteX134-27279" fmla="*/ 3613217 w 12641071"/>
              <a:gd name="connsiteY134-27280" fmla="*/ 4245153 h 5795240"/>
              <a:gd name="connsiteX135-27281" fmla="*/ 3083792 w 12641071"/>
              <a:gd name="connsiteY135-27282" fmla="*/ 3963660 h 5795240"/>
              <a:gd name="connsiteX136-27283" fmla="*/ 2835272 w 12641071"/>
              <a:gd name="connsiteY136-27284" fmla="*/ 4013833 h 5795240"/>
              <a:gd name="connsiteX137-27285" fmla="*/ 2820214 w 12641071"/>
              <a:gd name="connsiteY137-27286" fmla="*/ 4022007 h 5795240"/>
              <a:gd name="connsiteX138-27287" fmla="*/ 2820212 w 12641071"/>
              <a:gd name="connsiteY138-27288" fmla="*/ 4022008 h 5795240"/>
              <a:gd name="connsiteX139-27289" fmla="*/ 2820206 w 12641071"/>
              <a:gd name="connsiteY139-27290" fmla="*/ 4022011 h 5795240"/>
              <a:gd name="connsiteX140-27291" fmla="*/ 2813481 w 12641071"/>
              <a:gd name="connsiteY140-27292" fmla="*/ 4027041 h 5795240"/>
              <a:gd name="connsiteX141-27293" fmla="*/ 2762875 w 12641071"/>
              <a:gd name="connsiteY141-27294" fmla="*/ 4057784 h 5795240"/>
              <a:gd name="connsiteX142-27295" fmla="*/ 2762878 w 12641071"/>
              <a:gd name="connsiteY142-27296" fmla="*/ 4057784 h 5795240"/>
              <a:gd name="connsiteX143-27297" fmla="*/ 2694694 w 12641071"/>
              <a:gd name="connsiteY143-27298" fmla="*/ 4099208 h 5795240"/>
              <a:gd name="connsiteX144-27299" fmla="*/ 2726822 w 12641071"/>
              <a:gd name="connsiteY144-27300" fmla="*/ 4072700 h 5795240"/>
              <a:gd name="connsiteX145-27301" fmla="*/ 2757719 w 12641071"/>
              <a:gd name="connsiteY145-27302" fmla="*/ 4055929 h 5795240"/>
              <a:gd name="connsiteX146-27303" fmla="*/ 2757718 w 12641071"/>
              <a:gd name="connsiteY146-27304" fmla="*/ 4055928 h 5795240"/>
              <a:gd name="connsiteX147-27305" fmla="*/ 2726820 w 12641071"/>
              <a:gd name="connsiteY147-27306" fmla="*/ 4072700 h 5795240"/>
              <a:gd name="connsiteX148-27307" fmla="*/ 2694692 w 12641071"/>
              <a:gd name="connsiteY148-27308" fmla="*/ 4099208 h 5795240"/>
              <a:gd name="connsiteX149-27309" fmla="*/ 2664698 w 12641071"/>
              <a:gd name="connsiteY149-27310" fmla="*/ 4117431 h 5795240"/>
              <a:gd name="connsiteX150-27311" fmla="*/ 1804544 w 12641071"/>
              <a:gd name="connsiteY150-27312" fmla="*/ 4335229 h 5795240"/>
              <a:gd name="connsiteX151-27313" fmla="*/ 0 w 12641071"/>
              <a:gd name="connsiteY151-27314" fmla="*/ 2530685 h 5795240"/>
              <a:gd name="connsiteX152-27315" fmla="*/ 1804544 w 12641071"/>
              <a:gd name="connsiteY152-27316" fmla="*/ 726143 h 5795240"/>
              <a:gd name="connsiteX153-27317" fmla="*/ 3080549 w 12641071"/>
              <a:gd name="connsiteY153-27318" fmla="*/ 1254682 h 5795240"/>
              <a:gd name="connsiteX154-27319" fmla="*/ 3268676 w 12641071"/>
              <a:gd name="connsiteY154-27320" fmla="*/ 1461167 h 5795240"/>
              <a:gd name="connsiteX155-27321" fmla="*/ 3565826 w 12641071"/>
              <a:gd name="connsiteY155-27322" fmla="*/ 1551935 h 5795240"/>
              <a:gd name="connsiteX156-27323" fmla="*/ 4086504 w 12641071"/>
              <a:gd name="connsiteY156-27324" fmla="*/ 1127574 h 5795240"/>
              <a:gd name="connsiteX157-27325" fmla="*/ 4103078 w 12641071"/>
              <a:gd name="connsiteY157-27326" fmla="*/ 1004204 h 5795240"/>
              <a:gd name="connsiteX158-27327" fmla="*/ 5215874 w 12641071"/>
              <a:gd name="connsiteY158-27328" fmla="*/ 0 h 5795240"/>
              <a:gd name="connsiteX0-27329" fmla="*/ 5964869 w 12641071"/>
              <a:gd name="connsiteY0-27330" fmla="*/ 4795171 h 5795240"/>
              <a:gd name="connsiteX1-27331" fmla="*/ 6019264 w 12641071"/>
              <a:gd name="connsiteY1-27332" fmla="*/ 4804905 h 5795240"/>
              <a:gd name="connsiteX2-27333" fmla="*/ 6036570 w 12641071"/>
              <a:gd name="connsiteY2-27334" fmla="*/ 4807089 h 5795240"/>
              <a:gd name="connsiteX3-27335" fmla="*/ 6019265 w 12641071"/>
              <a:gd name="connsiteY3-27336" fmla="*/ 4804905 h 5795240"/>
              <a:gd name="connsiteX4-27337" fmla="*/ 5964869 w 12641071"/>
              <a:gd name="connsiteY4-27338" fmla="*/ 4795171 h 5795240"/>
              <a:gd name="connsiteX5-27339" fmla="*/ 3682364 w 12641071"/>
              <a:gd name="connsiteY5-27340" fmla="*/ 4386723 h 5795240"/>
              <a:gd name="connsiteX6-27341" fmla="*/ 3772428 w 12641071"/>
              <a:gd name="connsiteY6-27342" fmla="*/ 4402840 h 5795240"/>
              <a:gd name="connsiteX7-27343" fmla="*/ 3772428 w 12641071"/>
              <a:gd name="connsiteY7-27344" fmla="*/ 4402840 h 5795240"/>
              <a:gd name="connsiteX8-27345" fmla="*/ 3682364 w 12641071"/>
              <a:gd name="connsiteY8-27346" fmla="*/ 4386723 h 5795240"/>
              <a:gd name="connsiteX9-27347" fmla="*/ 5215874 w 12641071"/>
              <a:gd name="connsiteY9-27348" fmla="*/ 0 h 5795240"/>
              <a:gd name="connsiteX10-27349" fmla="*/ 5927386 w 12641071"/>
              <a:gd name="connsiteY10-27350" fmla="*/ 255427 h 5795240"/>
              <a:gd name="connsiteX11-27351" fmla="*/ 6105193 w 12641071"/>
              <a:gd name="connsiteY11-27352" fmla="*/ 442067 h 5795240"/>
              <a:gd name="connsiteX12-27353" fmla="*/ 6105193 w 12641071"/>
              <a:gd name="connsiteY12-27354" fmla="*/ 442069 h 5795240"/>
              <a:gd name="connsiteX13-27355" fmla="*/ 6141460 w 12641071"/>
              <a:gd name="connsiteY13-27356" fmla="*/ 475027 h 5795240"/>
              <a:gd name="connsiteX14-27357" fmla="*/ 6788665 w 12641071"/>
              <a:gd name="connsiteY14-27358" fmla="*/ 707369 h 5795240"/>
              <a:gd name="connsiteX15-27359" fmla="*/ 7184710 w 12641071"/>
              <a:gd name="connsiteY15-27360" fmla="*/ 627411 h 5795240"/>
              <a:gd name="connsiteX16-27361" fmla="*/ 7264545 w 12641071"/>
              <a:gd name="connsiteY16-27362" fmla="*/ 588952 h 5795240"/>
              <a:gd name="connsiteX17-27363" fmla="*/ 7264545 w 12641071"/>
              <a:gd name="connsiteY17-27364" fmla="*/ 588953 h 5795240"/>
              <a:gd name="connsiteX18-27365" fmla="*/ 7273651 w 12641071"/>
              <a:gd name="connsiteY18-27366" fmla="*/ 584566 h 5795240"/>
              <a:gd name="connsiteX19-27367" fmla="*/ 7314851 w 12641071"/>
              <a:gd name="connsiteY19-27368" fmla="*/ 559537 h 5795240"/>
              <a:gd name="connsiteX20-27369" fmla="*/ 7314853 w 12641071"/>
              <a:gd name="connsiteY20-27370" fmla="*/ 559536 h 5795240"/>
              <a:gd name="connsiteX21-27371" fmla="*/ 7314851 w 12641071"/>
              <a:gd name="connsiteY21-27372" fmla="*/ 559537 h 5795240"/>
              <a:gd name="connsiteX22-27373" fmla="*/ 7314849 w 12641071"/>
              <a:gd name="connsiteY22-27374" fmla="*/ 559537 h 5795240"/>
              <a:gd name="connsiteX23-27375" fmla="*/ 7273651 w 12641071"/>
              <a:gd name="connsiteY23-27376" fmla="*/ 584565 h 5795240"/>
              <a:gd name="connsiteX24-27377" fmla="*/ 7296407 w 12641071"/>
              <a:gd name="connsiteY24-27378" fmla="*/ 565126 h 5795240"/>
              <a:gd name="connsiteX25-27379" fmla="*/ 7385004 w 12641071"/>
              <a:gd name="connsiteY25-27380" fmla="*/ 511303 h 5795240"/>
              <a:gd name="connsiteX26-27381" fmla="*/ 7391626 w 12641071"/>
              <a:gd name="connsiteY26-27382" fmla="*/ 508114 h 5795240"/>
              <a:gd name="connsiteX27-27383" fmla="*/ 7391631 w 12641071"/>
              <a:gd name="connsiteY27-27384" fmla="*/ 508110 h 5795240"/>
              <a:gd name="connsiteX28-27385" fmla="*/ 7478934 w 12641071"/>
              <a:gd name="connsiteY28-27386" fmla="*/ 466053 h 5795240"/>
              <a:gd name="connsiteX29-27387" fmla="*/ 7897193 w 12641071"/>
              <a:gd name="connsiteY29-27388" fmla="*/ 381611 h 5795240"/>
              <a:gd name="connsiteX30-27389" fmla="*/ 8788216 w 12641071"/>
              <a:gd name="connsiteY30-27390" fmla="*/ 855364 h 5795240"/>
              <a:gd name="connsiteX31-27391" fmla="*/ 8832362 w 12641071"/>
              <a:gd name="connsiteY31-27392" fmla="*/ 928030 h 5795240"/>
              <a:gd name="connsiteX32-27393" fmla="*/ 8832362 w 12641071"/>
              <a:gd name="connsiteY32-27394" fmla="*/ 928033 h 5795240"/>
              <a:gd name="connsiteX33-27395" fmla="*/ 8842040 w 12641071"/>
              <a:gd name="connsiteY33-27396" fmla="*/ 943961 h 5795240"/>
              <a:gd name="connsiteX34-27397" fmla="*/ 8856144 w 12641071"/>
              <a:gd name="connsiteY34-27398" fmla="*/ 973241 h 5795240"/>
              <a:gd name="connsiteX35-27399" fmla="*/ 8856145 w 12641071"/>
              <a:gd name="connsiteY35-27400" fmla="*/ 973241 h 5795240"/>
              <a:gd name="connsiteX36-27401" fmla="*/ 8878117 w 12641071"/>
              <a:gd name="connsiteY36-27402" fmla="*/ 1018851 h 5795240"/>
              <a:gd name="connsiteX37-27403" fmla="*/ 8877719 w 12641071"/>
              <a:gd name="connsiteY37-27404" fmla="*/ 1018369 h 5795240"/>
              <a:gd name="connsiteX38-27405" fmla="*/ 8853250 w 12641071"/>
              <a:gd name="connsiteY38-27406" fmla="*/ 973288 h 5795240"/>
              <a:gd name="connsiteX39-27407" fmla="*/ 8853249 w 12641071"/>
              <a:gd name="connsiteY39-27408" fmla="*/ 973288 h 5795240"/>
              <a:gd name="connsiteX40-27409" fmla="*/ 8853248 w 12641071"/>
              <a:gd name="connsiteY40-27410" fmla="*/ 973287 h 5795240"/>
              <a:gd name="connsiteX41-27411" fmla="*/ 8849677 w 12641071"/>
              <a:gd name="connsiteY41-27412" fmla="*/ 973341 h 5795240"/>
              <a:gd name="connsiteX42-27413" fmla="*/ 8641543 w 12641071"/>
              <a:gd name="connsiteY42-27414" fmla="*/ 916577 h 5795240"/>
              <a:gd name="connsiteX43-27415" fmla="*/ 8641545 w 12641071"/>
              <a:gd name="connsiteY43-27416" fmla="*/ 916580 h 5795240"/>
              <a:gd name="connsiteX44-27417" fmla="*/ 8849676 w 12641071"/>
              <a:gd name="connsiteY44-27418" fmla="*/ 973343 h 5795240"/>
              <a:gd name="connsiteX45-27419" fmla="*/ 8853248 w 12641071"/>
              <a:gd name="connsiteY45-27420" fmla="*/ 973288 h 5795240"/>
              <a:gd name="connsiteX46-27421" fmla="*/ 8877719 w 12641071"/>
              <a:gd name="connsiteY46-27422" fmla="*/ 1018371 h 5795240"/>
              <a:gd name="connsiteX47-27423" fmla="*/ 8878116 w 12641071"/>
              <a:gd name="connsiteY47-27424" fmla="*/ 1018851 h 5795240"/>
              <a:gd name="connsiteX48-27425" fmla="*/ 8887288 w 12641071"/>
              <a:gd name="connsiteY48-27426" fmla="*/ 1037892 h 5795240"/>
              <a:gd name="connsiteX49-27427" fmla="*/ 8949899 w 12641071"/>
              <a:gd name="connsiteY49-27428" fmla="*/ 1239592 h 5795240"/>
              <a:gd name="connsiteX50-27429" fmla="*/ 8968437 w 12641071"/>
              <a:gd name="connsiteY50-27430" fmla="*/ 1423482 h 5795240"/>
              <a:gd name="connsiteX51-27431" fmla="*/ 8949899 w 12641071"/>
              <a:gd name="connsiteY51-27432" fmla="*/ 1239591 h 5795240"/>
              <a:gd name="connsiteX52-27433" fmla="*/ 8887288 w 12641071"/>
              <a:gd name="connsiteY52-27434" fmla="*/ 1037890 h 5795240"/>
              <a:gd name="connsiteX53-27435" fmla="*/ 8878116 w 12641071"/>
              <a:gd name="connsiteY53-27436" fmla="*/ 1018851 h 5795240"/>
              <a:gd name="connsiteX54-27437" fmla="*/ 8931285 w 12641071"/>
              <a:gd name="connsiteY54-27438" fmla="*/ 1083292 h 5795240"/>
              <a:gd name="connsiteX55-27439" fmla="*/ 9241478 w 12641071"/>
              <a:gd name="connsiteY55-27440" fmla="*/ 1211778 h 5795240"/>
              <a:gd name="connsiteX56-27441" fmla="*/ 9605238 w 12641071"/>
              <a:gd name="connsiteY56-27442" fmla="*/ 1018369 h 5795240"/>
              <a:gd name="connsiteX57-27443" fmla="*/ 9636247 w 12641071"/>
              <a:gd name="connsiteY57-27444" fmla="*/ 961241 h 5795240"/>
              <a:gd name="connsiteX58-27445" fmla="*/ 9641995 w 12641071"/>
              <a:gd name="connsiteY58-27446" fmla="*/ 961152 h 5795240"/>
              <a:gd name="connsiteX59-27447" fmla="*/ 9584939 w 12641071"/>
              <a:gd name="connsiteY59-27448" fmla="*/ 1079594 h 5795240"/>
              <a:gd name="connsiteX60-27449" fmla="*/ 9546257 w 12641071"/>
              <a:gd name="connsiteY60-27450" fmla="*/ 1204206 h 5795240"/>
              <a:gd name="connsiteX61-27451" fmla="*/ 9584939 w 12641071"/>
              <a:gd name="connsiteY61-27452" fmla="*/ 1079596 h 5795240"/>
              <a:gd name="connsiteX62-27453" fmla="*/ 9641995 w 12641071"/>
              <a:gd name="connsiteY62-27454" fmla="*/ 961153 h 5795240"/>
              <a:gd name="connsiteX63-27455" fmla="*/ 9653069 w 12641071"/>
              <a:gd name="connsiteY63-27456" fmla="*/ 960983 h 5795240"/>
              <a:gd name="connsiteX64-27457" fmla="*/ 9801564 w 12641071"/>
              <a:gd name="connsiteY64-27458" fmla="*/ 1196828 h 5795240"/>
              <a:gd name="connsiteX65-27459" fmla="*/ 9801566 w 12641071"/>
              <a:gd name="connsiteY65-27460" fmla="*/ 1196828 h 5795240"/>
              <a:gd name="connsiteX66-27461" fmla="*/ 9653070 w 12641071"/>
              <a:gd name="connsiteY66-27462" fmla="*/ 960982 h 5795240"/>
              <a:gd name="connsiteX67-27463" fmla="*/ 9641996 w 12641071"/>
              <a:gd name="connsiteY67-27464" fmla="*/ 961152 h 5795240"/>
              <a:gd name="connsiteX68-27465" fmla="*/ 9651917 w 12641071"/>
              <a:gd name="connsiteY68-27466" fmla="*/ 940556 h 5795240"/>
              <a:gd name="connsiteX69-27467" fmla="*/ 11050508 w 12641071"/>
              <a:gd name="connsiteY69-27468" fmla="*/ 108150 h 5795240"/>
              <a:gd name="connsiteX70-27469" fmla="*/ 12641071 w 12641071"/>
              <a:gd name="connsiteY70-27470" fmla="*/ 1698711 h 5795240"/>
              <a:gd name="connsiteX71-27471" fmla="*/ 11371062 w 12641071"/>
              <a:gd name="connsiteY71-27472" fmla="*/ 3256960 h 5795240"/>
              <a:gd name="connsiteX72-27473" fmla="*/ 11215953 w 12641071"/>
              <a:gd name="connsiteY72-27474" fmla="*/ 3280632 h 5795240"/>
              <a:gd name="connsiteX73-27475" fmla="*/ 11142318 w 12641071"/>
              <a:gd name="connsiteY73-27476" fmla="*/ 3276914 h 5795240"/>
              <a:gd name="connsiteX74-27477" fmla="*/ 11215952 w 12641071"/>
              <a:gd name="connsiteY74-27478" fmla="*/ 3280632 h 5795240"/>
              <a:gd name="connsiteX75-27479" fmla="*/ 11213133 w 12641071"/>
              <a:gd name="connsiteY75-27480" fmla="*/ 3281062 h 5795240"/>
              <a:gd name="connsiteX76-27481" fmla="*/ 11116921 w 12641071"/>
              <a:gd name="connsiteY76-27482" fmla="*/ 3285921 h 5795240"/>
              <a:gd name="connsiteX77-27483" fmla="*/ 11050507 w 12641071"/>
              <a:gd name="connsiteY77-27484" fmla="*/ 3289274 h 5795240"/>
              <a:gd name="connsiteX78-27485" fmla="*/ 11006292 w 12641071"/>
              <a:gd name="connsiteY78-27486" fmla="*/ 3287041 h 5795240"/>
              <a:gd name="connsiteX79-27487" fmla="*/ 10937101 w 12641071"/>
              <a:gd name="connsiteY79-27488" fmla="*/ 3297601 h 5795240"/>
              <a:gd name="connsiteX80-27489" fmla="*/ 10144740 w 12641071"/>
              <a:gd name="connsiteY80-27490" fmla="*/ 4089962 h 5795240"/>
              <a:gd name="connsiteX81-27491" fmla="*/ 10130374 w 12641071"/>
              <a:gd name="connsiteY81-27492" fmla="*/ 4184101 h 5795240"/>
              <a:gd name="connsiteX82-27493" fmla="*/ 10130375 w 12641071"/>
              <a:gd name="connsiteY82-27494" fmla="*/ 4184103 h 5795240"/>
              <a:gd name="connsiteX83-27495" fmla="*/ 10130656 w 12641071"/>
              <a:gd name="connsiteY83-27496" fmla="*/ 4185950 h 5795240"/>
              <a:gd name="connsiteX84-27497" fmla="*/ 10138194 w 12641071"/>
              <a:gd name="connsiteY84-27498" fmla="*/ 4335228 h 5795240"/>
              <a:gd name="connsiteX85-27499" fmla="*/ 10137710 w 12641071"/>
              <a:gd name="connsiteY85-27500" fmla="*/ 4344822 h 5795240"/>
              <a:gd name="connsiteX86-27501" fmla="*/ 10133555 w 12641071"/>
              <a:gd name="connsiteY86-27502" fmla="*/ 4427096 h 5795240"/>
              <a:gd name="connsiteX87-27503" fmla="*/ 10129312 w 12641071"/>
              <a:gd name="connsiteY87-27504" fmla="*/ 4399289 h 5795240"/>
              <a:gd name="connsiteX88-27505" fmla="*/ 10126797 w 12641071"/>
              <a:gd name="connsiteY88-27506" fmla="*/ 4349498 h 5795240"/>
              <a:gd name="connsiteX89-27507" fmla="*/ 10126796 w 12641071"/>
              <a:gd name="connsiteY89-27508" fmla="*/ 4349498 h 5795240"/>
              <a:gd name="connsiteX90-27509" fmla="*/ 10129311 w 12641071"/>
              <a:gd name="connsiteY90-27510" fmla="*/ 4399289 h 5795240"/>
              <a:gd name="connsiteX91-27511" fmla="*/ 10133554 w 12641071"/>
              <a:gd name="connsiteY91-27512" fmla="*/ 4427096 h 5795240"/>
              <a:gd name="connsiteX92-27513" fmla="*/ 10130656 w 12641071"/>
              <a:gd name="connsiteY92-27514" fmla="*/ 4484506 h 5795240"/>
              <a:gd name="connsiteX93-27515" fmla="*/ 8678182 w 12641071"/>
              <a:gd name="connsiteY93-27516" fmla="*/ 5795240 h 5795240"/>
              <a:gd name="connsiteX94-27517" fmla="*/ 7467518 w 12641071"/>
              <a:gd name="connsiteY94-27518" fmla="*/ 5151535 h 5795240"/>
              <a:gd name="connsiteX95-27519" fmla="*/ 7419945 w 12641071"/>
              <a:gd name="connsiteY95-27520" fmla="*/ 5073228 h 5795240"/>
              <a:gd name="connsiteX96-27521" fmla="*/ 7394386 w 12641071"/>
              <a:gd name="connsiteY96-27522" fmla="*/ 5031156 h 5795240"/>
              <a:gd name="connsiteX97-27523" fmla="*/ 7367299 w 12641071"/>
              <a:gd name="connsiteY97-27524" fmla="*/ 4974928 h 5795240"/>
              <a:gd name="connsiteX98-27525" fmla="*/ 7332905 w 12641071"/>
              <a:gd name="connsiteY98-27526" fmla="*/ 4903531 h 5795240"/>
              <a:gd name="connsiteX99-27527" fmla="*/ 7320958 w 12641071"/>
              <a:gd name="connsiteY99-27528" fmla="*/ 4870887 h 5795240"/>
              <a:gd name="connsiteX100-27529" fmla="*/ 7322174 w 12641071"/>
              <a:gd name="connsiteY100-27530" fmla="*/ 4872361 h 5795240"/>
              <a:gd name="connsiteX101-27531" fmla="*/ 7362630 w 12641071"/>
              <a:gd name="connsiteY101-27532" fmla="*/ 4938954 h 5795240"/>
              <a:gd name="connsiteX102-27533" fmla="*/ 7380779 w 12641071"/>
              <a:gd name="connsiteY102-27534" fmla="*/ 4976628 h 5795240"/>
              <a:gd name="connsiteX103-27535" fmla="*/ 7391210 w 12641071"/>
              <a:gd name="connsiteY103-27536" fmla="*/ 4977944 h 5795240"/>
              <a:gd name="connsiteX104-27537" fmla="*/ 7380780 w 12641071"/>
              <a:gd name="connsiteY104-27538" fmla="*/ 4976628 h 5795240"/>
              <a:gd name="connsiteX105-27539" fmla="*/ 7362631 w 12641071"/>
              <a:gd name="connsiteY105-27540" fmla="*/ 4938954 h 5795240"/>
              <a:gd name="connsiteX106-27541" fmla="*/ 7322175 w 12641071"/>
              <a:gd name="connsiteY106-27542" fmla="*/ 4872361 h 5795240"/>
              <a:gd name="connsiteX107-27543" fmla="*/ 7320959 w 12641071"/>
              <a:gd name="connsiteY107-27544" fmla="*/ 4870887 h 5795240"/>
              <a:gd name="connsiteX108-27545" fmla="*/ 7283811 w 12641071"/>
              <a:gd name="connsiteY108-27546" fmla="*/ 4769391 h 5795240"/>
              <a:gd name="connsiteX109-27547" fmla="*/ 7272112 w 12641071"/>
              <a:gd name="connsiteY109-27548" fmla="*/ 4718630 h 5795240"/>
              <a:gd name="connsiteX110-27549" fmla="*/ 7272111 w 12641071"/>
              <a:gd name="connsiteY110-27550" fmla="*/ 4718630 h 5795240"/>
              <a:gd name="connsiteX111-27551" fmla="*/ 7283810 w 12641071"/>
              <a:gd name="connsiteY111-27552" fmla="*/ 4769391 h 5795240"/>
              <a:gd name="connsiteX112-27553" fmla="*/ 7320958 w 12641071"/>
              <a:gd name="connsiteY112-27554" fmla="*/ 4870887 h 5795240"/>
              <a:gd name="connsiteX113-27555" fmla="*/ 7223551 w 12641071"/>
              <a:gd name="connsiteY113-27556" fmla="*/ 4752829 h 5795240"/>
              <a:gd name="connsiteX114-27557" fmla="*/ 6652445 w 12641071"/>
              <a:gd name="connsiteY114-27558" fmla="*/ 4516269 h 5795240"/>
              <a:gd name="connsiteX115-27559" fmla="*/ 6200873 w 12641071"/>
              <a:gd name="connsiteY115-27560" fmla="*/ 4654206 h 5795240"/>
              <a:gd name="connsiteX116-27561" fmla="*/ 6088813 w 12641071"/>
              <a:gd name="connsiteY116-27562" fmla="*/ 4746663 h 5795240"/>
              <a:gd name="connsiteX117-27563" fmla="*/ 6043019 w 12641071"/>
              <a:gd name="connsiteY117-27564" fmla="*/ 4807902 h 5795240"/>
              <a:gd name="connsiteX118-27565" fmla="*/ 6043021 w 12641071"/>
              <a:gd name="connsiteY118-27566" fmla="*/ 4807902 h 5795240"/>
              <a:gd name="connsiteX119-27567" fmla="*/ 6023271 w 12641071"/>
              <a:gd name="connsiteY119-27568" fmla="*/ 4834312 h 5795240"/>
              <a:gd name="connsiteX120-27569" fmla="*/ 5970678 w 12641071"/>
              <a:gd name="connsiteY120-27570" fmla="*/ 4892181 h 5795240"/>
              <a:gd name="connsiteX121-27571" fmla="*/ 5982717 w 12641071"/>
              <a:gd name="connsiteY121-27572" fmla="*/ 4872361 h 5795240"/>
              <a:gd name="connsiteX122-27573" fmla="*/ 5970675 w 12641071"/>
              <a:gd name="connsiteY122-27574" fmla="*/ 4892181 h 5795240"/>
              <a:gd name="connsiteX123-27575" fmla="*/ 5935320 w 12641071"/>
              <a:gd name="connsiteY123-27576" fmla="*/ 4931081 h 5795240"/>
              <a:gd name="connsiteX124-27577" fmla="*/ 4971763 w 12641071"/>
              <a:gd name="connsiteY124-27578" fmla="*/ 5330200 h 5795240"/>
              <a:gd name="connsiteX125-27579" fmla="*/ 3716172 w 12641071"/>
              <a:gd name="connsiteY125-27580" fmla="*/ 4497938 h 5795240"/>
              <a:gd name="connsiteX126-27581" fmla="*/ 3710773 w 12641071"/>
              <a:gd name="connsiteY126-27582" fmla="*/ 4483182 h 5795240"/>
              <a:gd name="connsiteX127-27583" fmla="*/ 3710773 w 12641071"/>
              <a:gd name="connsiteY127-27584" fmla="*/ 4483181 h 5795240"/>
              <a:gd name="connsiteX128-27585" fmla="*/ 3674984 w 12641071"/>
              <a:gd name="connsiteY128-27586" fmla="*/ 4385402 h 5795240"/>
              <a:gd name="connsiteX129-27587" fmla="*/ 3670349 w 12641071"/>
              <a:gd name="connsiteY129-27588" fmla="*/ 4372742 h 5795240"/>
              <a:gd name="connsiteX130-27589" fmla="*/ 3659438 w 12641071"/>
              <a:gd name="connsiteY130-27590" fmla="*/ 4330309 h 5795240"/>
              <a:gd name="connsiteX131-27591" fmla="*/ 3672084 w 12641071"/>
              <a:gd name="connsiteY131-27592" fmla="*/ 4353606 h 5795240"/>
              <a:gd name="connsiteX132-27593" fmla="*/ 3659440 w 12641071"/>
              <a:gd name="connsiteY132-27594" fmla="*/ 4330309 h 5795240"/>
              <a:gd name="connsiteX133-27595" fmla="*/ 3613217 w 12641071"/>
              <a:gd name="connsiteY133-27596" fmla="*/ 4245153 h 5795240"/>
              <a:gd name="connsiteX134-27597" fmla="*/ 3083792 w 12641071"/>
              <a:gd name="connsiteY134-27598" fmla="*/ 3963660 h 5795240"/>
              <a:gd name="connsiteX135-27599" fmla="*/ 2835272 w 12641071"/>
              <a:gd name="connsiteY135-27600" fmla="*/ 4013833 h 5795240"/>
              <a:gd name="connsiteX136-27601" fmla="*/ 2820214 w 12641071"/>
              <a:gd name="connsiteY136-27602" fmla="*/ 4022007 h 5795240"/>
              <a:gd name="connsiteX137-27603" fmla="*/ 2820212 w 12641071"/>
              <a:gd name="connsiteY137-27604" fmla="*/ 4022008 h 5795240"/>
              <a:gd name="connsiteX138-27605" fmla="*/ 2820206 w 12641071"/>
              <a:gd name="connsiteY138-27606" fmla="*/ 4022011 h 5795240"/>
              <a:gd name="connsiteX139-27607" fmla="*/ 2813481 w 12641071"/>
              <a:gd name="connsiteY139-27608" fmla="*/ 4027041 h 5795240"/>
              <a:gd name="connsiteX140-27609" fmla="*/ 2762875 w 12641071"/>
              <a:gd name="connsiteY140-27610" fmla="*/ 4057784 h 5795240"/>
              <a:gd name="connsiteX141-27611" fmla="*/ 2762878 w 12641071"/>
              <a:gd name="connsiteY141-27612" fmla="*/ 4057784 h 5795240"/>
              <a:gd name="connsiteX142-27613" fmla="*/ 2694694 w 12641071"/>
              <a:gd name="connsiteY142-27614" fmla="*/ 4099208 h 5795240"/>
              <a:gd name="connsiteX143-27615" fmla="*/ 2726822 w 12641071"/>
              <a:gd name="connsiteY143-27616" fmla="*/ 4072700 h 5795240"/>
              <a:gd name="connsiteX144-27617" fmla="*/ 2757719 w 12641071"/>
              <a:gd name="connsiteY144-27618" fmla="*/ 4055929 h 5795240"/>
              <a:gd name="connsiteX145-27619" fmla="*/ 2757718 w 12641071"/>
              <a:gd name="connsiteY145-27620" fmla="*/ 4055928 h 5795240"/>
              <a:gd name="connsiteX146-27621" fmla="*/ 2726820 w 12641071"/>
              <a:gd name="connsiteY146-27622" fmla="*/ 4072700 h 5795240"/>
              <a:gd name="connsiteX147-27623" fmla="*/ 2694692 w 12641071"/>
              <a:gd name="connsiteY147-27624" fmla="*/ 4099208 h 5795240"/>
              <a:gd name="connsiteX148-27625" fmla="*/ 2664698 w 12641071"/>
              <a:gd name="connsiteY148-27626" fmla="*/ 4117431 h 5795240"/>
              <a:gd name="connsiteX149-27627" fmla="*/ 1804544 w 12641071"/>
              <a:gd name="connsiteY149-27628" fmla="*/ 4335229 h 5795240"/>
              <a:gd name="connsiteX150-27629" fmla="*/ 0 w 12641071"/>
              <a:gd name="connsiteY150-27630" fmla="*/ 2530685 h 5795240"/>
              <a:gd name="connsiteX151-27631" fmla="*/ 1804544 w 12641071"/>
              <a:gd name="connsiteY151-27632" fmla="*/ 726143 h 5795240"/>
              <a:gd name="connsiteX152-27633" fmla="*/ 3080549 w 12641071"/>
              <a:gd name="connsiteY152-27634" fmla="*/ 1254682 h 5795240"/>
              <a:gd name="connsiteX153-27635" fmla="*/ 3268676 w 12641071"/>
              <a:gd name="connsiteY153-27636" fmla="*/ 1461167 h 5795240"/>
              <a:gd name="connsiteX154-27637" fmla="*/ 3565826 w 12641071"/>
              <a:gd name="connsiteY154-27638" fmla="*/ 1551935 h 5795240"/>
              <a:gd name="connsiteX155-27639" fmla="*/ 4086504 w 12641071"/>
              <a:gd name="connsiteY155-27640" fmla="*/ 1127574 h 5795240"/>
              <a:gd name="connsiteX156-27641" fmla="*/ 4103078 w 12641071"/>
              <a:gd name="connsiteY156-27642" fmla="*/ 1004204 h 5795240"/>
              <a:gd name="connsiteX157-27643" fmla="*/ 5215874 w 12641071"/>
              <a:gd name="connsiteY157-27644" fmla="*/ 0 h 5795240"/>
              <a:gd name="connsiteX0-27645" fmla="*/ 5964869 w 12641071"/>
              <a:gd name="connsiteY0-27646" fmla="*/ 4795171 h 5795240"/>
              <a:gd name="connsiteX1-27647" fmla="*/ 6019264 w 12641071"/>
              <a:gd name="connsiteY1-27648" fmla="*/ 4804905 h 5795240"/>
              <a:gd name="connsiteX2-27649" fmla="*/ 6036570 w 12641071"/>
              <a:gd name="connsiteY2-27650" fmla="*/ 4807089 h 5795240"/>
              <a:gd name="connsiteX3-27651" fmla="*/ 6019265 w 12641071"/>
              <a:gd name="connsiteY3-27652" fmla="*/ 4804905 h 5795240"/>
              <a:gd name="connsiteX4-27653" fmla="*/ 5964869 w 12641071"/>
              <a:gd name="connsiteY4-27654" fmla="*/ 4795171 h 5795240"/>
              <a:gd name="connsiteX5-27655" fmla="*/ 3682364 w 12641071"/>
              <a:gd name="connsiteY5-27656" fmla="*/ 4386723 h 5795240"/>
              <a:gd name="connsiteX6-27657" fmla="*/ 3772428 w 12641071"/>
              <a:gd name="connsiteY6-27658" fmla="*/ 4402840 h 5795240"/>
              <a:gd name="connsiteX7-27659" fmla="*/ 3772428 w 12641071"/>
              <a:gd name="connsiteY7-27660" fmla="*/ 4402840 h 5795240"/>
              <a:gd name="connsiteX8-27661" fmla="*/ 3682364 w 12641071"/>
              <a:gd name="connsiteY8-27662" fmla="*/ 4386723 h 5795240"/>
              <a:gd name="connsiteX9-27663" fmla="*/ 5215874 w 12641071"/>
              <a:gd name="connsiteY9-27664" fmla="*/ 0 h 5795240"/>
              <a:gd name="connsiteX10-27665" fmla="*/ 5927386 w 12641071"/>
              <a:gd name="connsiteY10-27666" fmla="*/ 255427 h 5795240"/>
              <a:gd name="connsiteX11-27667" fmla="*/ 6105193 w 12641071"/>
              <a:gd name="connsiteY11-27668" fmla="*/ 442067 h 5795240"/>
              <a:gd name="connsiteX12-27669" fmla="*/ 6105193 w 12641071"/>
              <a:gd name="connsiteY12-27670" fmla="*/ 442069 h 5795240"/>
              <a:gd name="connsiteX13-27671" fmla="*/ 6141460 w 12641071"/>
              <a:gd name="connsiteY13-27672" fmla="*/ 475027 h 5795240"/>
              <a:gd name="connsiteX14-27673" fmla="*/ 6788665 w 12641071"/>
              <a:gd name="connsiteY14-27674" fmla="*/ 707369 h 5795240"/>
              <a:gd name="connsiteX15-27675" fmla="*/ 7184710 w 12641071"/>
              <a:gd name="connsiteY15-27676" fmla="*/ 627411 h 5795240"/>
              <a:gd name="connsiteX16-27677" fmla="*/ 7264545 w 12641071"/>
              <a:gd name="connsiteY16-27678" fmla="*/ 588952 h 5795240"/>
              <a:gd name="connsiteX17-27679" fmla="*/ 7264545 w 12641071"/>
              <a:gd name="connsiteY17-27680" fmla="*/ 588953 h 5795240"/>
              <a:gd name="connsiteX18-27681" fmla="*/ 7273651 w 12641071"/>
              <a:gd name="connsiteY18-27682" fmla="*/ 584566 h 5795240"/>
              <a:gd name="connsiteX19-27683" fmla="*/ 7314851 w 12641071"/>
              <a:gd name="connsiteY19-27684" fmla="*/ 559537 h 5795240"/>
              <a:gd name="connsiteX20-27685" fmla="*/ 7314853 w 12641071"/>
              <a:gd name="connsiteY20-27686" fmla="*/ 559536 h 5795240"/>
              <a:gd name="connsiteX21-27687" fmla="*/ 7314851 w 12641071"/>
              <a:gd name="connsiteY21-27688" fmla="*/ 559537 h 5795240"/>
              <a:gd name="connsiteX22-27689" fmla="*/ 7314849 w 12641071"/>
              <a:gd name="connsiteY22-27690" fmla="*/ 559537 h 5795240"/>
              <a:gd name="connsiteX23-27691" fmla="*/ 7273651 w 12641071"/>
              <a:gd name="connsiteY23-27692" fmla="*/ 584565 h 5795240"/>
              <a:gd name="connsiteX24-27693" fmla="*/ 7385004 w 12641071"/>
              <a:gd name="connsiteY24-27694" fmla="*/ 511303 h 5795240"/>
              <a:gd name="connsiteX25-27695" fmla="*/ 7391626 w 12641071"/>
              <a:gd name="connsiteY25-27696" fmla="*/ 508114 h 5795240"/>
              <a:gd name="connsiteX26-27697" fmla="*/ 7391631 w 12641071"/>
              <a:gd name="connsiteY26-27698" fmla="*/ 508110 h 5795240"/>
              <a:gd name="connsiteX27-27699" fmla="*/ 7478934 w 12641071"/>
              <a:gd name="connsiteY27-27700" fmla="*/ 466053 h 5795240"/>
              <a:gd name="connsiteX28-27701" fmla="*/ 7897193 w 12641071"/>
              <a:gd name="connsiteY28-27702" fmla="*/ 381611 h 5795240"/>
              <a:gd name="connsiteX29-27703" fmla="*/ 8788216 w 12641071"/>
              <a:gd name="connsiteY29-27704" fmla="*/ 855364 h 5795240"/>
              <a:gd name="connsiteX30-27705" fmla="*/ 8832362 w 12641071"/>
              <a:gd name="connsiteY30-27706" fmla="*/ 928030 h 5795240"/>
              <a:gd name="connsiteX31-27707" fmla="*/ 8832362 w 12641071"/>
              <a:gd name="connsiteY31-27708" fmla="*/ 928033 h 5795240"/>
              <a:gd name="connsiteX32-27709" fmla="*/ 8842040 w 12641071"/>
              <a:gd name="connsiteY32-27710" fmla="*/ 943961 h 5795240"/>
              <a:gd name="connsiteX33-27711" fmla="*/ 8856144 w 12641071"/>
              <a:gd name="connsiteY33-27712" fmla="*/ 973241 h 5795240"/>
              <a:gd name="connsiteX34-27713" fmla="*/ 8856145 w 12641071"/>
              <a:gd name="connsiteY34-27714" fmla="*/ 973241 h 5795240"/>
              <a:gd name="connsiteX35-27715" fmla="*/ 8878117 w 12641071"/>
              <a:gd name="connsiteY35-27716" fmla="*/ 1018851 h 5795240"/>
              <a:gd name="connsiteX36-27717" fmla="*/ 8877719 w 12641071"/>
              <a:gd name="connsiteY36-27718" fmla="*/ 1018369 h 5795240"/>
              <a:gd name="connsiteX37-27719" fmla="*/ 8853250 w 12641071"/>
              <a:gd name="connsiteY37-27720" fmla="*/ 973288 h 5795240"/>
              <a:gd name="connsiteX38-27721" fmla="*/ 8853249 w 12641071"/>
              <a:gd name="connsiteY38-27722" fmla="*/ 973288 h 5795240"/>
              <a:gd name="connsiteX39-27723" fmla="*/ 8853248 w 12641071"/>
              <a:gd name="connsiteY39-27724" fmla="*/ 973287 h 5795240"/>
              <a:gd name="connsiteX40-27725" fmla="*/ 8849677 w 12641071"/>
              <a:gd name="connsiteY40-27726" fmla="*/ 973341 h 5795240"/>
              <a:gd name="connsiteX41-27727" fmla="*/ 8641543 w 12641071"/>
              <a:gd name="connsiteY41-27728" fmla="*/ 916577 h 5795240"/>
              <a:gd name="connsiteX42-27729" fmla="*/ 8641545 w 12641071"/>
              <a:gd name="connsiteY42-27730" fmla="*/ 916580 h 5795240"/>
              <a:gd name="connsiteX43-27731" fmla="*/ 8849676 w 12641071"/>
              <a:gd name="connsiteY43-27732" fmla="*/ 973343 h 5795240"/>
              <a:gd name="connsiteX44-27733" fmla="*/ 8853248 w 12641071"/>
              <a:gd name="connsiteY44-27734" fmla="*/ 973288 h 5795240"/>
              <a:gd name="connsiteX45-27735" fmla="*/ 8877719 w 12641071"/>
              <a:gd name="connsiteY45-27736" fmla="*/ 1018371 h 5795240"/>
              <a:gd name="connsiteX46-27737" fmla="*/ 8878116 w 12641071"/>
              <a:gd name="connsiteY46-27738" fmla="*/ 1018851 h 5795240"/>
              <a:gd name="connsiteX47-27739" fmla="*/ 8887288 w 12641071"/>
              <a:gd name="connsiteY47-27740" fmla="*/ 1037892 h 5795240"/>
              <a:gd name="connsiteX48-27741" fmla="*/ 8949899 w 12641071"/>
              <a:gd name="connsiteY48-27742" fmla="*/ 1239592 h 5795240"/>
              <a:gd name="connsiteX49-27743" fmla="*/ 8968437 w 12641071"/>
              <a:gd name="connsiteY49-27744" fmla="*/ 1423482 h 5795240"/>
              <a:gd name="connsiteX50-27745" fmla="*/ 8949899 w 12641071"/>
              <a:gd name="connsiteY50-27746" fmla="*/ 1239591 h 5795240"/>
              <a:gd name="connsiteX51-27747" fmla="*/ 8887288 w 12641071"/>
              <a:gd name="connsiteY51-27748" fmla="*/ 1037890 h 5795240"/>
              <a:gd name="connsiteX52-27749" fmla="*/ 8878116 w 12641071"/>
              <a:gd name="connsiteY52-27750" fmla="*/ 1018851 h 5795240"/>
              <a:gd name="connsiteX53-27751" fmla="*/ 8931285 w 12641071"/>
              <a:gd name="connsiteY53-27752" fmla="*/ 1083292 h 5795240"/>
              <a:gd name="connsiteX54-27753" fmla="*/ 9241478 w 12641071"/>
              <a:gd name="connsiteY54-27754" fmla="*/ 1211778 h 5795240"/>
              <a:gd name="connsiteX55-27755" fmla="*/ 9605238 w 12641071"/>
              <a:gd name="connsiteY55-27756" fmla="*/ 1018369 h 5795240"/>
              <a:gd name="connsiteX56-27757" fmla="*/ 9636247 w 12641071"/>
              <a:gd name="connsiteY56-27758" fmla="*/ 961241 h 5795240"/>
              <a:gd name="connsiteX57-27759" fmla="*/ 9641995 w 12641071"/>
              <a:gd name="connsiteY57-27760" fmla="*/ 961152 h 5795240"/>
              <a:gd name="connsiteX58-27761" fmla="*/ 9584939 w 12641071"/>
              <a:gd name="connsiteY58-27762" fmla="*/ 1079594 h 5795240"/>
              <a:gd name="connsiteX59-27763" fmla="*/ 9546257 w 12641071"/>
              <a:gd name="connsiteY59-27764" fmla="*/ 1204206 h 5795240"/>
              <a:gd name="connsiteX60-27765" fmla="*/ 9584939 w 12641071"/>
              <a:gd name="connsiteY60-27766" fmla="*/ 1079596 h 5795240"/>
              <a:gd name="connsiteX61-27767" fmla="*/ 9641995 w 12641071"/>
              <a:gd name="connsiteY61-27768" fmla="*/ 961153 h 5795240"/>
              <a:gd name="connsiteX62-27769" fmla="*/ 9653069 w 12641071"/>
              <a:gd name="connsiteY62-27770" fmla="*/ 960983 h 5795240"/>
              <a:gd name="connsiteX63-27771" fmla="*/ 9801564 w 12641071"/>
              <a:gd name="connsiteY63-27772" fmla="*/ 1196828 h 5795240"/>
              <a:gd name="connsiteX64-27773" fmla="*/ 9801566 w 12641071"/>
              <a:gd name="connsiteY64-27774" fmla="*/ 1196828 h 5795240"/>
              <a:gd name="connsiteX65-27775" fmla="*/ 9653070 w 12641071"/>
              <a:gd name="connsiteY65-27776" fmla="*/ 960982 h 5795240"/>
              <a:gd name="connsiteX66-27777" fmla="*/ 9641996 w 12641071"/>
              <a:gd name="connsiteY66-27778" fmla="*/ 961152 h 5795240"/>
              <a:gd name="connsiteX67-27779" fmla="*/ 9651917 w 12641071"/>
              <a:gd name="connsiteY67-27780" fmla="*/ 940556 h 5795240"/>
              <a:gd name="connsiteX68-27781" fmla="*/ 11050508 w 12641071"/>
              <a:gd name="connsiteY68-27782" fmla="*/ 108150 h 5795240"/>
              <a:gd name="connsiteX69-27783" fmla="*/ 12641071 w 12641071"/>
              <a:gd name="connsiteY69-27784" fmla="*/ 1698711 h 5795240"/>
              <a:gd name="connsiteX70-27785" fmla="*/ 11371062 w 12641071"/>
              <a:gd name="connsiteY70-27786" fmla="*/ 3256960 h 5795240"/>
              <a:gd name="connsiteX71-27787" fmla="*/ 11215953 w 12641071"/>
              <a:gd name="connsiteY71-27788" fmla="*/ 3280632 h 5795240"/>
              <a:gd name="connsiteX72-27789" fmla="*/ 11142318 w 12641071"/>
              <a:gd name="connsiteY72-27790" fmla="*/ 3276914 h 5795240"/>
              <a:gd name="connsiteX73-27791" fmla="*/ 11215952 w 12641071"/>
              <a:gd name="connsiteY73-27792" fmla="*/ 3280632 h 5795240"/>
              <a:gd name="connsiteX74-27793" fmla="*/ 11213133 w 12641071"/>
              <a:gd name="connsiteY74-27794" fmla="*/ 3281062 h 5795240"/>
              <a:gd name="connsiteX75-27795" fmla="*/ 11116921 w 12641071"/>
              <a:gd name="connsiteY75-27796" fmla="*/ 3285921 h 5795240"/>
              <a:gd name="connsiteX76-27797" fmla="*/ 11050507 w 12641071"/>
              <a:gd name="connsiteY76-27798" fmla="*/ 3289274 h 5795240"/>
              <a:gd name="connsiteX77-27799" fmla="*/ 11006292 w 12641071"/>
              <a:gd name="connsiteY77-27800" fmla="*/ 3287041 h 5795240"/>
              <a:gd name="connsiteX78-27801" fmla="*/ 10937101 w 12641071"/>
              <a:gd name="connsiteY78-27802" fmla="*/ 3297601 h 5795240"/>
              <a:gd name="connsiteX79-27803" fmla="*/ 10144740 w 12641071"/>
              <a:gd name="connsiteY79-27804" fmla="*/ 4089962 h 5795240"/>
              <a:gd name="connsiteX80-27805" fmla="*/ 10130374 w 12641071"/>
              <a:gd name="connsiteY80-27806" fmla="*/ 4184101 h 5795240"/>
              <a:gd name="connsiteX81-27807" fmla="*/ 10130375 w 12641071"/>
              <a:gd name="connsiteY81-27808" fmla="*/ 4184103 h 5795240"/>
              <a:gd name="connsiteX82-27809" fmla="*/ 10130656 w 12641071"/>
              <a:gd name="connsiteY82-27810" fmla="*/ 4185950 h 5795240"/>
              <a:gd name="connsiteX83-27811" fmla="*/ 10138194 w 12641071"/>
              <a:gd name="connsiteY83-27812" fmla="*/ 4335228 h 5795240"/>
              <a:gd name="connsiteX84-27813" fmla="*/ 10137710 w 12641071"/>
              <a:gd name="connsiteY84-27814" fmla="*/ 4344822 h 5795240"/>
              <a:gd name="connsiteX85-27815" fmla="*/ 10133555 w 12641071"/>
              <a:gd name="connsiteY85-27816" fmla="*/ 4427096 h 5795240"/>
              <a:gd name="connsiteX86-27817" fmla="*/ 10129312 w 12641071"/>
              <a:gd name="connsiteY86-27818" fmla="*/ 4399289 h 5795240"/>
              <a:gd name="connsiteX87-27819" fmla="*/ 10126797 w 12641071"/>
              <a:gd name="connsiteY87-27820" fmla="*/ 4349498 h 5795240"/>
              <a:gd name="connsiteX88-27821" fmla="*/ 10126796 w 12641071"/>
              <a:gd name="connsiteY88-27822" fmla="*/ 4349498 h 5795240"/>
              <a:gd name="connsiteX89-27823" fmla="*/ 10129311 w 12641071"/>
              <a:gd name="connsiteY89-27824" fmla="*/ 4399289 h 5795240"/>
              <a:gd name="connsiteX90-27825" fmla="*/ 10133554 w 12641071"/>
              <a:gd name="connsiteY90-27826" fmla="*/ 4427096 h 5795240"/>
              <a:gd name="connsiteX91-27827" fmla="*/ 10130656 w 12641071"/>
              <a:gd name="connsiteY91-27828" fmla="*/ 4484506 h 5795240"/>
              <a:gd name="connsiteX92-27829" fmla="*/ 8678182 w 12641071"/>
              <a:gd name="connsiteY92-27830" fmla="*/ 5795240 h 5795240"/>
              <a:gd name="connsiteX93-27831" fmla="*/ 7467518 w 12641071"/>
              <a:gd name="connsiteY93-27832" fmla="*/ 5151535 h 5795240"/>
              <a:gd name="connsiteX94-27833" fmla="*/ 7419945 w 12641071"/>
              <a:gd name="connsiteY94-27834" fmla="*/ 5073228 h 5795240"/>
              <a:gd name="connsiteX95-27835" fmla="*/ 7394386 w 12641071"/>
              <a:gd name="connsiteY95-27836" fmla="*/ 5031156 h 5795240"/>
              <a:gd name="connsiteX96-27837" fmla="*/ 7367299 w 12641071"/>
              <a:gd name="connsiteY96-27838" fmla="*/ 4974928 h 5795240"/>
              <a:gd name="connsiteX97-27839" fmla="*/ 7332905 w 12641071"/>
              <a:gd name="connsiteY97-27840" fmla="*/ 4903531 h 5795240"/>
              <a:gd name="connsiteX98-27841" fmla="*/ 7320958 w 12641071"/>
              <a:gd name="connsiteY98-27842" fmla="*/ 4870887 h 5795240"/>
              <a:gd name="connsiteX99-27843" fmla="*/ 7322174 w 12641071"/>
              <a:gd name="connsiteY99-27844" fmla="*/ 4872361 h 5795240"/>
              <a:gd name="connsiteX100-27845" fmla="*/ 7362630 w 12641071"/>
              <a:gd name="connsiteY100-27846" fmla="*/ 4938954 h 5795240"/>
              <a:gd name="connsiteX101-27847" fmla="*/ 7380779 w 12641071"/>
              <a:gd name="connsiteY101-27848" fmla="*/ 4976628 h 5795240"/>
              <a:gd name="connsiteX102-27849" fmla="*/ 7391210 w 12641071"/>
              <a:gd name="connsiteY102-27850" fmla="*/ 4977944 h 5795240"/>
              <a:gd name="connsiteX103-27851" fmla="*/ 7380780 w 12641071"/>
              <a:gd name="connsiteY103-27852" fmla="*/ 4976628 h 5795240"/>
              <a:gd name="connsiteX104-27853" fmla="*/ 7362631 w 12641071"/>
              <a:gd name="connsiteY104-27854" fmla="*/ 4938954 h 5795240"/>
              <a:gd name="connsiteX105-27855" fmla="*/ 7322175 w 12641071"/>
              <a:gd name="connsiteY105-27856" fmla="*/ 4872361 h 5795240"/>
              <a:gd name="connsiteX106-27857" fmla="*/ 7320959 w 12641071"/>
              <a:gd name="connsiteY106-27858" fmla="*/ 4870887 h 5795240"/>
              <a:gd name="connsiteX107-27859" fmla="*/ 7283811 w 12641071"/>
              <a:gd name="connsiteY107-27860" fmla="*/ 4769391 h 5795240"/>
              <a:gd name="connsiteX108-27861" fmla="*/ 7272112 w 12641071"/>
              <a:gd name="connsiteY108-27862" fmla="*/ 4718630 h 5795240"/>
              <a:gd name="connsiteX109-27863" fmla="*/ 7272111 w 12641071"/>
              <a:gd name="connsiteY109-27864" fmla="*/ 4718630 h 5795240"/>
              <a:gd name="connsiteX110-27865" fmla="*/ 7283810 w 12641071"/>
              <a:gd name="connsiteY110-27866" fmla="*/ 4769391 h 5795240"/>
              <a:gd name="connsiteX111-27867" fmla="*/ 7320958 w 12641071"/>
              <a:gd name="connsiteY111-27868" fmla="*/ 4870887 h 5795240"/>
              <a:gd name="connsiteX112-27869" fmla="*/ 7223551 w 12641071"/>
              <a:gd name="connsiteY112-27870" fmla="*/ 4752829 h 5795240"/>
              <a:gd name="connsiteX113-27871" fmla="*/ 6652445 w 12641071"/>
              <a:gd name="connsiteY113-27872" fmla="*/ 4516269 h 5795240"/>
              <a:gd name="connsiteX114-27873" fmla="*/ 6200873 w 12641071"/>
              <a:gd name="connsiteY114-27874" fmla="*/ 4654206 h 5795240"/>
              <a:gd name="connsiteX115-27875" fmla="*/ 6088813 w 12641071"/>
              <a:gd name="connsiteY115-27876" fmla="*/ 4746663 h 5795240"/>
              <a:gd name="connsiteX116-27877" fmla="*/ 6043019 w 12641071"/>
              <a:gd name="connsiteY116-27878" fmla="*/ 4807902 h 5795240"/>
              <a:gd name="connsiteX117-27879" fmla="*/ 6043021 w 12641071"/>
              <a:gd name="connsiteY117-27880" fmla="*/ 4807902 h 5795240"/>
              <a:gd name="connsiteX118-27881" fmla="*/ 6023271 w 12641071"/>
              <a:gd name="connsiteY118-27882" fmla="*/ 4834312 h 5795240"/>
              <a:gd name="connsiteX119-27883" fmla="*/ 5970678 w 12641071"/>
              <a:gd name="connsiteY119-27884" fmla="*/ 4892181 h 5795240"/>
              <a:gd name="connsiteX120-27885" fmla="*/ 5982717 w 12641071"/>
              <a:gd name="connsiteY120-27886" fmla="*/ 4872361 h 5795240"/>
              <a:gd name="connsiteX121-27887" fmla="*/ 5970675 w 12641071"/>
              <a:gd name="connsiteY121-27888" fmla="*/ 4892181 h 5795240"/>
              <a:gd name="connsiteX122-27889" fmla="*/ 5935320 w 12641071"/>
              <a:gd name="connsiteY122-27890" fmla="*/ 4931081 h 5795240"/>
              <a:gd name="connsiteX123-27891" fmla="*/ 4971763 w 12641071"/>
              <a:gd name="connsiteY123-27892" fmla="*/ 5330200 h 5795240"/>
              <a:gd name="connsiteX124-27893" fmla="*/ 3716172 w 12641071"/>
              <a:gd name="connsiteY124-27894" fmla="*/ 4497938 h 5795240"/>
              <a:gd name="connsiteX125-27895" fmla="*/ 3710773 w 12641071"/>
              <a:gd name="connsiteY125-27896" fmla="*/ 4483182 h 5795240"/>
              <a:gd name="connsiteX126-27897" fmla="*/ 3710773 w 12641071"/>
              <a:gd name="connsiteY126-27898" fmla="*/ 4483181 h 5795240"/>
              <a:gd name="connsiteX127-27899" fmla="*/ 3674984 w 12641071"/>
              <a:gd name="connsiteY127-27900" fmla="*/ 4385402 h 5795240"/>
              <a:gd name="connsiteX128-27901" fmla="*/ 3670349 w 12641071"/>
              <a:gd name="connsiteY128-27902" fmla="*/ 4372742 h 5795240"/>
              <a:gd name="connsiteX129-27903" fmla="*/ 3659438 w 12641071"/>
              <a:gd name="connsiteY129-27904" fmla="*/ 4330309 h 5795240"/>
              <a:gd name="connsiteX130-27905" fmla="*/ 3672084 w 12641071"/>
              <a:gd name="connsiteY130-27906" fmla="*/ 4353606 h 5795240"/>
              <a:gd name="connsiteX131-27907" fmla="*/ 3659440 w 12641071"/>
              <a:gd name="connsiteY131-27908" fmla="*/ 4330309 h 5795240"/>
              <a:gd name="connsiteX132-27909" fmla="*/ 3613217 w 12641071"/>
              <a:gd name="connsiteY132-27910" fmla="*/ 4245153 h 5795240"/>
              <a:gd name="connsiteX133-27911" fmla="*/ 3083792 w 12641071"/>
              <a:gd name="connsiteY133-27912" fmla="*/ 3963660 h 5795240"/>
              <a:gd name="connsiteX134-27913" fmla="*/ 2835272 w 12641071"/>
              <a:gd name="connsiteY134-27914" fmla="*/ 4013833 h 5795240"/>
              <a:gd name="connsiteX135-27915" fmla="*/ 2820214 w 12641071"/>
              <a:gd name="connsiteY135-27916" fmla="*/ 4022007 h 5795240"/>
              <a:gd name="connsiteX136-27917" fmla="*/ 2820212 w 12641071"/>
              <a:gd name="connsiteY136-27918" fmla="*/ 4022008 h 5795240"/>
              <a:gd name="connsiteX137-27919" fmla="*/ 2820206 w 12641071"/>
              <a:gd name="connsiteY137-27920" fmla="*/ 4022011 h 5795240"/>
              <a:gd name="connsiteX138-27921" fmla="*/ 2813481 w 12641071"/>
              <a:gd name="connsiteY138-27922" fmla="*/ 4027041 h 5795240"/>
              <a:gd name="connsiteX139-27923" fmla="*/ 2762875 w 12641071"/>
              <a:gd name="connsiteY139-27924" fmla="*/ 4057784 h 5795240"/>
              <a:gd name="connsiteX140-27925" fmla="*/ 2762878 w 12641071"/>
              <a:gd name="connsiteY140-27926" fmla="*/ 4057784 h 5795240"/>
              <a:gd name="connsiteX141-27927" fmla="*/ 2694694 w 12641071"/>
              <a:gd name="connsiteY141-27928" fmla="*/ 4099208 h 5795240"/>
              <a:gd name="connsiteX142-27929" fmla="*/ 2726822 w 12641071"/>
              <a:gd name="connsiteY142-27930" fmla="*/ 4072700 h 5795240"/>
              <a:gd name="connsiteX143-27931" fmla="*/ 2757719 w 12641071"/>
              <a:gd name="connsiteY143-27932" fmla="*/ 4055929 h 5795240"/>
              <a:gd name="connsiteX144-27933" fmla="*/ 2757718 w 12641071"/>
              <a:gd name="connsiteY144-27934" fmla="*/ 4055928 h 5795240"/>
              <a:gd name="connsiteX145-27935" fmla="*/ 2726820 w 12641071"/>
              <a:gd name="connsiteY145-27936" fmla="*/ 4072700 h 5795240"/>
              <a:gd name="connsiteX146-27937" fmla="*/ 2694692 w 12641071"/>
              <a:gd name="connsiteY146-27938" fmla="*/ 4099208 h 5795240"/>
              <a:gd name="connsiteX147-27939" fmla="*/ 2664698 w 12641071"/>
              <a:gd name="connsiteY147-27940" fmla="*/ 4117431 h 5795240"/>
              <a:gd name="connsiteX148-27941" fmla="*/ 1804544 w 12641071"/>
              <a:gd name="connsiteY148-27942" fmla="*/ 4335229 h 5795240"/>
              <a:gd name="connsiteX149-27943" fmla="*/ 0 w 12641071"/>
              <a:gd name="connsiteY149-27944" fmla="*/ 2530685 h 5795240"/>
              <a:gd name="connsiteX150-27945" fmla="*/ 1804544 w 12641071"/>
              <a:gd name="connsiteY150-27946" fmla="*/ 726143 h 5795240"/>
              <a:gd name="connsiteX151-27947" fmla="*/ 3080549 w 12641071"/>
              <a:gd name="connsiteY151-27948" fmla="*/ 1254682 h 5795240"/>
              <a:gd name="connsiteX152-27949" fmla="*/ 3268676 w 12641071"/>
              <a:gd name="connsiteY152-27950" fmla="*/ 1461167 h 5795240"/>
              <a:gd name="connsiteX153-27951" fmla="*/ 3565826 w 12641071"/>
              <a:gd name="connsiteY153-27952" fmla="*/ 1551935 h 5795240"/>
              <a:gd name="connsiteX154-27953" fmla="*/ 4086504 w 12641071"/>
              <a:gd name="connsiteY154-27954" fmla="*/ 1127574 h 5795240"/>
              <a:gd name="connsiteX155-27955" fmla="*/ 4103078 w 12641071"/>
              <a:gd name="connsiteY155-27956" fmla="*/ 1004204 h 5795240"/>
              <a:gd name="connsiteX156-27957" fmla="*/ 5215874 w 12641071"/>
              <a:gd name="connsiteY156-27958" fmla="*/ 0 h 5795240"/>
              <a:gd name="connsiteX0-27959" fmla="*/ 5964869 w 12641071"/>
              <a:gd name="connsiteY0-27960" fmla="*/ 4795171 h 5795240"/>
              <a:gd name="connsiteX1-27961" fmla="*/ 6019264 w 12641071"/>
              <a:gd name="connsiteY1-27962" fmla="*/ 4804905 h 5795240"/>
              <a:gd name="connsiteX2-27963" fmla="*/ 6036570 w 12641071"/>
              <a:gd name="connsiteY2-27964" fmla="*/ 4807089 h 5795240"/>
              <a:gd name="connsiteX3-27965" fmla="*/ 6019265 w 12641071"/>
              <a:gd name="connsiteY3-27966" fmla="*/ 4804905 h 5795240"/>
              <a:gd name="connsiteX4-27967" fmla="*/ 5964869 w 12641071"/>
              <a:gd name="connsiteY4-27968" fmla="*/ 4795171 h 5795240"/>
              <a:gd name="connsiteX5-27969" fmla="*/ 3682364 w 12641071"/>
              <a:gd name="connsiteY5-27970" fmla="*/ 4386723 h 5795240"/>
              <a:gd name="connsiteX6-27971" fmla="*/ 3772428 w 12641071"/>
              <a:gd name="connsiteY6-27972" fmla="*/ 4402840 h 5795240"/>
              <a:gd name="connsiteX7-27973" fmla="*/ 3772428 w 12641071"/>
              <a:gd name="connsiteY7-27974" fmla="*/ 4402840 h 5795240"/>
              <a:gd name="connsiteX8-27975" fmla="*/ 3682364 w 12641071"/>
              <a:gd name="connsiteY8-27976" fmla="*/ 4386723 h 5795240"/>
              <a:gd name="connsiteX9-27977" fmla="*/ 5215874 w 12641071"/>
              <a:gd name="connsiteY9-27978" fmla="*/ 0 h 5795240"/>
              <a:gd name="connsiteX10-27979" fmla="*/ 5927386 w 12641071"/>
              <a:gd name="connsiteY10-27980" fmla="*/ 255427 h 5795240"/>
              <a:gd name="connsiteX11-27981" fmla="*/ 6105193 w 12641071"/>
              <a:gd name="connsiteY11-27982" fmla="*/ 442067 h 5795240"/>
              <a:gd name="connsiteX12-27983" fmla="*/ 6105193 w 12641071"/>
              <a:gd name="connsiteY12-27984" fmla="*/ 442069 h 5795240"/>
              <a:gd name="connsiteX13-27985" fmla="*/ 6141460 w 12641071"/>
              <a:gd name="connsiteY13-27986" fmla="*/ 475027 h 5795240"/>
              <a:gd name="connsiteX14-27987" fmla="*/ 6788665 w 12641071"/>
              <a:gd name="connsiteY14-27988" fmla="*/ 707369 h 5795240"/>
              <a:gd name="connsiteX15-27989" fmla="*/ 7184710 w 12641071"/>
              <a:gd name="connsiteY15-27990" fmla="*/ 627411 h 5795240"/>
              <a:gd name="connsiteX16-27991" fmla="*/ 7264545 w 12641071"/>
              <a:gd name="connsiteY16-27992" fmla="*/ 588952 h 5795240"/>
              <a:gd name="connsiteX17-27993" fmla="*/ 7264545 w 12641071"/>
              <a:gd name="connsiteY17-27994" fmla="*/ 588953 h 5795240"/>
              <a:gd name="connsiteX18-27995" fmla="*/ 7273651 w 12641071"/>
              <a:gd name="connsiteY18-27996" fmla="*/ 584566 h 5795240"/>
              <a:gd name="connsiteX19-27997" fmla="*/ 7314851 w 12641071"/>
              <a:gd name="connsiteY19-27998" fmla="*/ 559537 h 5795240"/>
              <a:gd name="connsiteX20-27999" fmla="*/ 7314853 w 12641071"/>
              <a:gd name="connsiteY20-28000" fmla="*/ 559536 h 5795240"/>
              <a:gd name="connsiteX21-28001" fmla="*/ 7314851 w 12641071"/>
              <a:gd name="connsiteY21-28002" fmla="*/ 559537 h 5795240"/>
              <a:gd name="connsiteX22-28003" fmla="*/ 7273651 w 12641071"/>
              <a:gd name="connsiteY22-28004" fmla="*/ 584565 h 5795240"/>
              <a:gd name="connsiteX23-28005" fmla="*/ 7385004 w 12641071"/>
              <a:gd name="connsiteY23-28006" fmla="*/ 511303 h 5795240"/>
              <a:gd name="connsiteX24-28007" fmla="*/ 7391626 w 12641071"/>
              <a:gd name="connsiteY24-28008" fmla="*/ 508114 h 5795240"/>
              <a:gd name="connsiteX25-28009" fmla="*/ 7391631 w 12641071"/>
              <a:gd name="connsiteY25-28010" fmla="*/ 508110 h 5795240"/>
              <a:gd name="connsiteX26-28011" fmla="*/ 7478934 w 12641071"/>
              <a:gd name="connsiteY26-28012" fmla="*/ 466053 h 5795240"/>
              <a:gd name="connsiteX27-28013" fmla="*/ 7897193 w 12641071"/>
              <a:gd name="connsiteY27-28014" fmla="*/ 381611 h 5795240"/>
              <a:gd name="connsiteX28-28015" fmla="*/ 8788216 w 12641071"/>
              <a:gd name="connsiteY28-28016" fmla="*/ 855364 h 5795240"/>
              <a:gd name="connsiteX29-28017" fmla="*/ 8832362 w 12641071"/>
              <a:gd name="connsiteY29-28018" fmla="*/ 928030 h 5795240"/>
              <a:gd name="connsiteX30-28019" fmla="*/ 8832362 w 12641071"/>
              <a:gd name="connsiteY30-28020" fmla="*/ 928033 h 5795240"/>
              <a:gd name="connsiteX31-28021" fmla="*/ 8842040 w 12641071"/>
              <a:gd name="connsiteY31-28022" fmla="*/ 943961 h 5795240"/>
              <a:gd name="connsiteX32-28023" fmla="*/ 8856144 w 12641071"/>
              <a:gd name="connsiteY32-28024" fmla="*/ 973241 h 5795240"/>
              <a:gd name="connsiteX33-28025" fmla="*/ 8856145 w 12641071"/>
              <a:gd name="connsiteY33-28026" fmla="*/ 973241 h 5795240"/>
              <a:gd name="connsiteX34-28027" fmla="*/ 8878117 w 12641071"/>
              <a:gd name="connsiteY34-28028" fmla="*/ 1018851 h 5795240"/>
              <a:gd name="connsiteX35-28029" fmla="*/ 8877719 w 12641071"/>
              <a:gd name="connsiteY35-28030" fmla="*/ 1018369 h 5795240"/>
              <a:gd name="connsiteX36-28031" fmla="*/ 8853250 w 12641071"/>
              <a:gd name="connsiteY36-28032" fmla="*/ 973288 h 5795240"/>
              <a:gd name="connsiteX37-28033" fmla="*/ 8853249 w 12641071"/>
              <a:gd name="connsiteY37-28034" fmla="*/ 973288 h 5795240"/>
              <a:gd name="connsiteX38-28035" fmla="*/ 8853248 w 12641071"/>
              <a:gd name="connsiteY38-28036" fmla="*/ 973287 h 5795240"/>
              <a:gd name="connsiteX39-28037" fmla="*/ 8849677 w 12641071"/>
              <a:gd name="connsiteY39-28038" fmla="*/ 973341 h 5795240"/>
              <a:gd name="connsiteX40-28039" fmla="*/ 8641543 w 12641071"/>
              <a:gd name="connsiteY40-28040" fmla="*/ 916577 h 5795240"/>
              <a:gd name="connsiteX41-28041" fmla="*/ 8641545 w 12641071"/>
              <a:gd name="connsiteY41-28042" fmla="*/ 916580 h 5795240"/>
              <a:gd name="connsiteX42-28043" fmla="*/ 8849676 w 12641071"/>
              <a:gd name="connsiteY42-28044" fmla="*/ 973343 h 5795240"/>
              <a:gd name="connsiteX43-28045" fmla="*/ 8853248 w 12641071"/>
              <a:gd name="connsiteY43-28046" fmla="*/ 973288 h 5795240"/>
              <a:gd name="connsiteX44-28047" fmla="*/ 8877719 w 12641071"/>
              <a:gd name="connsiteY44-28048" fmla="*/ 1018371 h 5795240"/>
              <a:gd name="connsiteX45-28049" fmla="*/ 8878116 w 12641071"/>
              <a:gd name="connsiteY45-28050" fmla="*/ 1018851 h 5795240"/>
              <a:gd name="connsiteX46-28051" fmla="*/ 8887288 w 12641071"/>
              <a:gd name="connsiteY46-28052" fmla="*/ 1037892 h 5795240"/>
              <a:gd name="connsiteX47-28053" fmla="*/ 8949899 w 12641071"/>
              <a:gd name="connsiteY47-28054" fmla="*/ 1239592 h 5795240"/>
              <a:gd name="connsiteX48-28055" fmla="*/ 8968437 w 12641071"/>
              <a:gd name="connsiteY48-28056" fmla="*/ 1423482 h 5795240"/>
              <a:gd name="connsiteX49-28057" fmla="*/ 8949899 w 12641071"/>
              <a:gd name="connsiteY49-28058" fmla="*/ 1239591 h 5795240"/>
              <a:gd name="connsiteX50-28059" fmla="*/ 8887288 w 12641071"/>
              <a:gd name="connsiteY50-28060" fmla="*/ 1037890 h 5795240"/>
              <a:gd name="connsiteX51-28061" fmla="*/ 8878116 w 12641071"/>
              <a:gd name="connsiteY51-28062" fmla="*/ 1018851 h 5795240"/>
              <a:gd name="connsiteX52-28063" fmla="*/ 8931285 w 12641071"/>
              <a:gd name="connsiteY52-28064" fmla="*/ 1083292 h 5795240"/>
              <a:gd name="connsiteX53-28065" fmla="*/ 9241478 w 12641071"/>
              <a:gd name="connsiteY53-28066" fmla="*/ 1211778 h 5795240"/>
              <a:gd name="connsiteX54-28067" fmla="*/ 9605238 w 12641071"/>
              <a:gd name="connsiteY54-28068" fmla="*/ 1018369 h 5795240"/>
              <a:gd name="connsiteX55-28069" fmla="*/ 9636247 w 12641071"/>
              <a:gd name="connsiteY55-28070" fmla="*/ 961241 h 5795240"/>
              <a:gd name="connsiteX56-28071" fmla="*/ 9641995 w 12641071"/>
              <a:gd name="connsiteY56-28072" fmla="*/ 961152 h 5795240"/>
              <a:gd name="connsiteX57-28073" fmla="*/ 9584939 w 12641071"/>
              <a:gd name="connsiteY57-28074" fmla="*/ 1079594 h 5795240"/>
              <a:gd name="connsiteX58-28075" fmla="*/ 9546257 w 12641071"/>
              <a:gd name="connsiteY58-28076" fmla="*/ 1204206 h 5795240"/>
              <a:gd name="connsiteX59-28077" fmla="*/ 9584939 w 12641071"/>
              <a:gd name="connsiteY59-28078" fmla="*/ 1079596 h 5795240"/>
              <a:gd name="connsiteX60-28079" fmla="*/ 9641995 w 12641071"/>
              <a:gd name="connsiteY60-28080" fmla="*/ 961153 h 5795240"/>
              <a:gd name="connsiteX61-28081" fmla="*/ 9653069 w 12641071"/>
              <a:gd name="connsiteY61-28082" fmla="*/ 960983 h 5795240"/>
              <a:gd name="connsiteX62-28083" fmla="*/ 9801564 w 12641071"/>
              <a:gd name="connsiteY62-28084" fmla="*/ 1196828 h 5795240"/>
              <a:gd name="connsiteX63-28085" fmla="*/ 9801566 w 12641071"/>
              <a:gd name="connsiteY63-28086" fmla="*/ 1196828 h 5795240"/>
              <a:gd name="connsiteX64-28087" fmla="*/ 9653070 w 12641071"/>
              <a:gd name="connsiteY64-28088" fmla="*/ 960982 h 5795240"/>
              <a:gd name="connsiteX65-28089" fmla="*/ 9641996 w 12641071"/>
              <a:gd name="connsiteY65-28090" fmla="*/ 961152 h 5795240"/>
              <a:gd name="connsiteX66-28091" fmla="*/ 9651917 w 12641071"/>
              <a:gd name="connsiteY66-28092" fmla="*/ 940556 h 5795240"/>
              <a:gd name="connsiteX67-28093" fmla="*/ 11050508 w 12641071"/>
              <a:gd name="connsiteY67-28094" fmla="*/ 108150 h 5795240"/>
              <a:gd name="connsiteX68-28095" fmla="*/ 12641071 w 12641071"/>
              <a:gd name="connsiteY68-28096" fmla="*/ 1698711 h 5795240"/>
              <a:gd name="connsiteX69-28097" fmla="*/ 11371062 w 12641071"/>
              <a:gd name="connsiteY69-28098" fmla="*/ 3256960 h 5795240"/>
              <a:gd name="connsiteX70-28099" fmla="*/ 11215953 w 12641071"/>
              <a:gd name="connsiteY70-28100" fmla="*/ 3280632 h 5795240"/>
              <a:gd name="connsiteX71-28101" fmla="*/ 11142318 w 12641071"/>
              <a:gd name="connsiteY71-28102" fmla="*/ 3276914 h 5795240"/>
              <a:gd name="connsiteX72-28103" fmla="*/ 11215952 w 12641071"/>
              <a:gd name="connsiteY72-28104" fmla="*/ 3280632 h 5795240"/>
              <a:gd name="connsiteX73-28105" fmla="*/ 11213133 w 12641071"/>
              <a:gd name="connsiteY73-28106" fmla="*/ 3281062 h 5795240"/>
              <a:gd name="connsiteX74-28107" fmla="*/ 11116921 w 12641071"/>
              <a:gd name="connsiteY74-28108" fmla="*/ 3285921 h 5795240"/>
              <a:gd name="connsiteX75-28109" fmla="*/ 11050507 w 12641071"/>
              <a:gd name="connsiteY75-28110" fmla="*/ 3289274 h 5795240"/>
              <a:gd name="connsiteX76-28111" fmla="*/ 11006292 w 12641071"/>
              <a:gd name="connsiteY76-28112" fmla="*/ 3287041 h 5795240"/>
              <a:gd name="connsiteX77-28113" fmla="*/ 10937101 w 12641071"/>
              <a:gd name="connsiteY77-28114" fmla="*/ 3297601 h 5795240"/>
              <a:gd name="connsiteX78-28115" fmla="*/ 10144740 w 12641071"/>
              <a:gd name="connsiteY78-28116" fmla="*/ 4089962 h 5795240"/>
              <a:gd name="connsiteX79-28117" fmla="*/ 10130374 w 12641071"/>
              <a:gd name="connsiteY79-28118" fmla="*/ 4184101 h 5795240"/>
              <a:gd name="connsiteX80-28119" fmla="*/ 10130375 w 12641071"/>
              <a:gd name="connsiteY80-28120" fmla="*/ 4184103 h 5795240"/>
              <a:gd name="connsiteX81-28121" fmla="*/ 10130656 w 12641071"/>
              <a:gd name="connsiteY81-28122" fmla="*/ 4185950 h 5795240"/>
              <a:gd name="connsiteX82-28123" fmla="*/ 10138194 w 12641071"/>
              <a:gd name="connsiteY82-28124" fmla="*/ 4335228 h 5795240"/>
              <a:gd name="connsiteX83-28125" fmla="*/ 10137710 w 12641071"/>
              <a:gd name="connsiteY83-28126" fmla="*/ 4344822 h 5795240"/>
              <a:gd name="connsiteX84-28127" fmla="*/ 10133555 w 12641071"/>
              <a:gd name="connsiteY84-28128" fmla="*/ 4427096 h 5795240"/>
              <a:gd name="connsiteX85-28129" fmla="*/ 10129312 w 12641071"/>
              <a:gd name="connsiteY85-28130" fmla="*/ 4399289 h 5795240"/>
              <a:gd name="connsiteX86-28131" fmla="*/ 10126797 w 12641071"/>
              <a:gd name="connsiteY86-28132" fmla="*/ 4349498 h 5795240"/>
              <a:gd name="connsiteX87-28133" fmla="*/ 10126796 w 12641071"/>
              <a:gd name="connsiteY87-28134" fmla="*/ 4349498 h 5795240"/>
              <a:gd name="connsiteX88-28135" fmla="*/ 10129311 w 12641071"/>
              <a:gd name="connsiteY88-28136" fmla="*/ 4399289 h 5795240"/>
              <a:gd name="connsiteX89-28137" fmla="*/ 10133554 w 12641071"/>
              <a:gd name="connsiteY89-28138" fmla="*/ 4427096 h 5795240"/>
              <a:gd name="connsiteX90-28139" fmla="*/ 10130656 w 12641071"/>
              <a:gd name="connsiteY90-28140" fmla="*/ 4484506 h 5795240"/>
              <a:gd name="connsiteX91-28141" fmla="*/ 8678182 w 12641071"/>
              <a:gd name="connsiteY91-28142" fmla="*/ 5795240 h 5795240"/>
              <a:gd name="connsiteX92-28143" fmla="*/ 7467518 w 12641071"/>
              <a:gd name="connsiteY92-28144" fmla="*/ 5151535 h 5795240"/>
              <a:gd name="connsiteX93-28145" fmla="*/ 7419945 w 12641071"/>
              <a:gd name="connsiteY93-28146" fmla="*/ 5073228 h 5795240"/>
              <a:gd name="connsiteX94-28147" fmla="*/ 7394386 w 12641071"/>
              <a:gd name="connsiteY94-28148" fmla="*/ 5031156 h 5795240"/>
              <a:gd name="connsiteX95-28149" fmla="*/ 7367299 w 12641071"/>
              <a:gd name="connsiteY95-28150" fmla="*/ 4974928 h 5795240"/>
              <a:gd name="connsiteX96-28151" fmla="*/ 7332905 w 12641071"/>
              <a:gd name="connsiteY96-28152" fmla="*/ 4903531 h 5795240"/>
              <a:gd name="connsiteX97-28153" fmla="*/ 7320958 w 12641071"/>
              <a:gd name="connsiteY97-28154" fmla="*/ 4870887 h 5795240"/>
              <a:gd name="connsiteX98-28155" fmla="*/ 7322174 w 12641071"/>
              <a:gd name="connsiteY98-28156" fmla="*/ 4872361 h 5795240"/>
              <a:gd name="connsiteX99-28157" fmla="*/ 7362630 w 12641071"/>
              <a:gd name="connsiteY99-28158" fmla="*/ 4938954 h 5795240"/>
              <a:gd name="connsiteX100-28159" fmla="*/ 7380779 w 12641071"/>
              <a:gd name="connsiteY100-28160" fmla="*/ 4976628 h 5795240"/>
              <a:gd name="connsiteX101-28161" fmla="*/ 7391210 w 12641071"/>
              <a:gd name="connsiteY101-28162" fmla="*/ 4977944 h 5795240"/>
              <a:gd name="connsiteX102-28163" fmla="*/ 7380780 w 12641071"/>
              <a:gd name="connsiteY102-28164" fmla="*/ 4976628 h 5795240"/>
              <a:gd name="connsiteX103-28165" fmla="*/ 7362631 w 12641071"/>
              <a:gd name="connsiteY103-28166" fmla="*/ 4938954 h 5795240"/>
              <a:gd name="connsiteX104-28167" fmla="*/ 7322175 w 12641071"/>
              <a:gd name="connsiteY104-28168" fmla="*/ 4872361 h 5795240"/>
              <a:gd name="connsiteX105-28169" fmla="*/ 7320959 w 12641071"/>
              <a:gd name="connsiteY105-28170" fmla="*/ 4870887 h 5795240"/>
              <a:gd name="connsiteX106-28171" fmla="*/ 7283811 w 12641071"/>
              <a:gd name="connsiteY106-28172" fmla="*/ 4769391 h 5795240"/>
              <a:gd name="connsiteX107-28173" fmla="*/ 7272112 w 12641071"/>
              <a:gd name="connsiteY107-28174" fmla="*/ 4718630 h 5795240"/>
              <a:gd name="connsiteX108-28175" fmla="*/ 7272111 w 12641071"/>
              <a:gd name="connsiteY108-28176" fmla="*/ 4718630 h 5795240"/>
              <a:gd name="connsiteX109-28177" fmla="*/ 7283810 w 12641071"/>
              <a:gd name="connsiteY109-28178" fmla="*/ 4769391 h 5795240"/>
              <a:gd name="connsiteX110-28179" fmla="*/ 7320958 w 12641071"/>
              <a:gd name="connsiteY110-28180" fmla="*/ 4870887 h 5795240"/>
              <a:gd name="connsiteX111-28181" fmla="*/ 7223551 w 12641071"/>
              <a:gd name="connsiteY111-28182" fmla="*/ 4752829 h 5795240"/>
              <a:gd name="connsiteX112-28183" fmla="*/ 6652445 w 12641071"/>
              <a:gd name="connsiteY112-28184" fmla="*/ 4516269 h 5795240"/>
              <a:gd name="connsiteX113-28185" fmla="*/ 6200873 w 12641071"/>
              <a:gd name="connsiteY113-28186" fmla="*/ 4654206 h 5795240"/>
              <a:gd name="connsiteX114-28187" fmla="*/ 6088813 w 12641071"/>
              <a:gd name="connsiteY114-28188" fmla="*/ 4746663 h 5795240"/>
              <a:gd name="connsiteX115-28189" fmla="*/ 6043019 w 12641071"/>
              <a:gd name="connsiteY115-28190" fmla="*/ 4807902 h 5795240"/>
              <a:gd name="connsiteX116-28191" fmla="*/ 6043021 w 12641071"/>
              <a:gd name="connsiteY116-28192" fmla="*/ 4807902 h 5795240"/>
              <a:gd name="connsiteX117-28193" fmla="*/ 6023271 w 12641071"/>
              <a:gd name="connsiteY117-28194" fmla="*/ 4834312 h 5795240"/>
              <a:gd name="connsiteX118-28195" fmla="*/ 5970678 w 12641071"/>
              <a:gd name="connsiteY118-28196" fmla="*/ 4892181 h 5795240"/>
              <a:gd name="connsiteX119-28197" fmla="*/ 5982717 w 12641071"/>
              <a:gd name="connsiteY119-28198" fmla="*/ 4872361 h 5795240"/>
              <a:gd name="connsiteX120-28199" fmla="*/ 5970675 w 12641071"/>
              <a:gd name="connsiteY120-28200" fmla="*/ 4892181 h 5795240"/>
              <a:gd name="connsiteX121-28201" fmla="*/ 5935320 w 12641071"/>
              <a:gd name="connsiteY121-28202" fmla="*/ 4931081 h 5795240"/>
              <a:gd name="connsiteX122-28203" fmla="*/ 4971763 w 12641071"/>
              <a:gd name="connsiteY122-28204" fmla="*/ 5330200 h 5795240"/>
              <a:gd name="connsiteX123-28205" fmla="*/ 3716172 w 12641071"/>
              <a:gd name="connsiteY123-28206" fmla="*/ 4497938 h 5795240"/>
              <a:gd name="connsiteX124-28207" fmla="*/ 3710773 w 12641071"/>
              <a:gd name="connsiteY124-28208" fmla="*/ 4483182 h 5795240"/>
              <a:gd name="connsiteX125-28209" fmla="*/ 3710773 w 12641071"/>
              <a:gd name="connsiteY125-28210" fmla="*/ 4483181 h 5795240"/>
              <a:gd name="connsiteX126-28211" fmla="*/ 3674984 w 12641071"/>
              <a:gd name="connsiteY126-28212" fmla="*/ 4385402 h 5795240"/>
              <a:gd name="connsiteX127-28213" fmla="*/ 3670349 w 12641071"/>
              <a:gd name="connsiteY127-28214" fmla="*/ 4372742 h 5795240"/>
              <a:gd name="connsiteX128-28215" fmla="*/ 3659438 w 12641071"/>
              <a:gd name="connsiteY128-28216" fmla="*/ 4330309 h 5795240"/>
              <a:gd name="connsiteX129-28217" fmla="*/ 3672084 w 12641071"/>
              <a:gd name="connsiteY129-28218" fmla="*/ 4353606 h 5795240"/>
              <a:gd name="connsiteX130-28219" fmla="*/ 3659440 w 12641071"/>
              <a:gd name="connsiteY130-28220" fmla="*/ 4330309 h 5795240"/>
              <a:gd name="connsiteX131-28221" fmla="*/ 3613217 w 12641071"/>
              <a:gd name="connsiteY131-28222" fmla="*/ 4245153 h 5795240"/>
              <a:gd name="connsiteX132-28223" fmla="*/ 3083792 w 12641071"/>
              <a:gd name="connsiteY132-28224" fmla="*/ 3963660 h 5795240"/>
              <a:gd name="connsiteX133-28225" fmla="*/ 2835272 w 12641071"/>
              <a:gd name="connsiteY133-28226" fmla="*/ 4013833 h 5795240"/>
              <a:gd name="connsiteX134-28227" fmla="*/ 2820214 w 12641071"/>
              <a:gd name="connsiteY134-28228" fmla="*/ 4022007 h 5795240"/>
              <a:gd name="connsiteX135-28229" fmla="*/ 2820212 w 12641071"/>
              <a:gd name="connsiteY135-28230" fmla="*/ 4022008 h 5795240"/>
              <a:gd name="connsiteX136-28231" fmla="*/ 2820206 w 12641071"/>
              <a:gd name="connsiteY136-28232" fmla="*/ 4022011 h 5795240"/>
              <a:gd name="connsiteX137-28233" fmla="*/ 2813481 w 12641071"/>
              <a:gd name="connsiteY137-28234" fmla="*/ 4027041 h 5795240"/>
              <a:gd name="connsiteX138-28235" fmla="*/ 2762875 w 12641071"/>
              <a:gd name="connsiteY138-28236" fmla="*/ 4057784 h 5795240"/>
              <a:gd name="connsiteX139-28237" fmla="*/ 2762878 w 12641071"/>
              <a:gd name="connsiteY139-28238" fmla="*/ 4057784 h 5795240"/>
              <a:gd name="connsiteX140-28239" fmla="*/ 2694694 w 12641071"/>
              <a:gd name="connsiteY140-28240" fmla="*/ 4099208 h 5795240"/>
              <a:gd name="connsiteX141-28241" fmla="*/ 2726822 w 12641071"/>
              <a:gd name="connsiteY141-28242" fmla="*/ 4072700 h 5795240"/>
              <a:gd name="connsiteX142-28243" fmla="*/ 2757719 w 12641071"/>
              <a:gd name="connsiteY142-28244" fmla="*/ 4055929 h 5795240"/>
              <a:gd name="connsiteX143-28245" fmla="*/ 2757718 w 12641071"/>
              <a:gd name="connsiteY143-28246" fmla="*/ 4055928 h 5795240"/>
              <a:gd name="connsiteX144-28247" fmla="*/ 2726820 w 12641071"/>
              <a:gd name="connsiteY144-28248" fmla="*/ 4072700 h 5795240"/>
              <a:gd name="connsiteX145-28249" fmla="*/ 2694692 w 12641071"/>
              <a:gd name="connsiteY145-28250" fmla="*/ 4099208 h 5795240"/>
              <a:gd name="connsiteX146-28251" fmla="*/ 2664698 w 12641071"/>
              <a:gd name="connsiteY146-28252" fmla="*/ 4117431 h 5795240"/>
              <a:gd name="connsiteX147-28253" fmla="*/ 1804544 w 12641071"/>
              <a:gd name="connsiteY147-28254" fmla="*/ 4335229 h 5795240"/>
              <a:gd name="connsiteX148-28255" fmla="*/ 0 w 12641071"/>
              <a:gd name="connsiteY148-28256" fmla="*/ 2530685 h 5795240"/>
              <a:gd name="connsiteX149-28257" fmla="*/ 1804544 w 12641071"/>
              <a:gd name="connsiteY149-28258" fmla="*/ 726143 h 5795240"/>
              <a:gd name="connsiteX150-28259" fmla="*/ 3080549 w 12641071"/>
              <a:gd name="connsiteY150-28260" fmla="*/ 1254682 h 5795240"/>
              <a:gd name="connsiteX151-28261" fmla="*/ 3268676 w 12641071"/>
              <a:gd name="connsiteY151-28262" fmla="*/ 1461167 h 5795240"/>
              <a:gd name="connsiteX152-28263" fmla="*/ 3565826 w 12641071"/>
              <a:gd name="connsiteY152-28264" fmla="*/ 1551935 h 5795240"/>
              <a:gd name="connsiteX153-28265" fmla="*/ 4086504 w 12641071"/>
              <a:gd name="connsiteY153-28266" fmla="*/ 1127574 h 5795240"/>
              <a:gd name="connsiteX154-28267" fmla="*/ 4103078 w 12641071"/>
              <a:gd name="connsiteY154-28268" fmla="*/ 1004204 h 5795240"/>
              <a:gd name="connsiteX155-28269" fmla="*/ 5215874 w 12641071"/>
              <a:gd name="connsiteY155-28270" fmla="*/ 0 h 5795240"/>
              <a:gd name="connsiteX0-28271" fmla="*/ 5964869 w 12641071"/>
              <a:gd name="connsiteY0-28272" fmla="*/ 4795171 h 5795240"/>
              <a:gd name="connsiteX1-28273" fmla="*/ 6019264 w 12641071"/>
              <a:gd name="connsiteY1-28274" fmla="*/ 4804905 h 5795240"/>
              <a:gd name="connsiteX2-28275" fmla="*/ 6036570 w 12641071"/>
              <a:gd name="connsiteY2-28276" fmla="*/ 4807089 h 5795240"/>
              <a:gd name="connsiteX3-28277" fmla="*/ 6019265 w 12641071"/>
              <a:gd name="connsiteY3-28278" fmla="*/ 4804905 h 5795240"/>
              <a:gd name="connsiteX4-28279" fmla="*/ 5964869 w 12641071"/>
              <a:gd name="connsiteY4-28280" fmla="*/ 4795171 h 5795240"/>
              <a:gd name="connsiteX5-28281" fmla="*/ 3682364 w 12641071"/>
              <a:gd name="connsiteY5-28282" fmla="*/ 4386723 h 5795240"/>
              <a:gd name="connsiteX6-28283" fmla="*/ 3772428 w 12641071"/>
              <a:gd name="connsiteY6-28284" fmla="*/ 4402840 h 5795240"/>
              <a:gd name="connsiteX7-28285" fmla="*/ 3772428 w 12641071"/>
              <a:gd name="connsiteY7-28286" fmla="*/ 4402840 h 5795240"/>
              <a:gd name="connsiteX8-28287" fmla="*/ 3682364 w 12641071"/>
              <a:gd name="connsiteY8-28288" fmla="*/ 4386723 h 5795240"/>
              <a:gd name="connsiteX9-28289" fmla="*/ 5215874 w 12641071"/>
              <a:gd name="connsiteY9-28290" fmla="*/ 0 h 5795240"/>
              <a:gd name="connsiteX10-28291" fmla="*/ 5927386 w 12641071"/>
              <a:gd name="connsiteY10-28292" fmla="*/ 255427 h 5795240"/>
              <a:gd name="connsiteX11-28293" fmla="*/ 6105193 w 12641071"/>
              <a:gd name="connsiteY11-28294" fmla="*/ 442067 h 5795240"/>
              <a:gd name="connsiteX12-28295" fmla="*/ 6105193 w 12641071"/>
              <a:gd name="connsiteY12-28296" fmla="*/ 442069 h 5795240"/>
              <a:gd name="connsiteX13-28297" fmla="*/ 6141460 w 12641071"/>
              <a:gd name="connsiteY13-28298" fmla="*/ 475027 h 5795240"/>
              <a:gd name="connsiteX14-28299" fmla="*/ 6788665 w 12641071"/>
              <a:gd name="connsiteY14-28300" fmla="*/ 707369 h 5795240"/>
              <a:gd name="connsiteX15-28301" fmla="*/ 7184710 w 12641071"/>
              <a:gd name="connsiteY15-28302" fmla="*/ 627411 h 5795240"/>
              <a:gd name="connsiteX16-28303" fmla="*/ 7264545 w 12641071"/>
              <a:gd name="connsiteY16-28304" fmla="*/ 588952 h 5795240"/>
              <a:gd name="connsiteX17-28305" fmla="*/ 7264545 w 12641071"/>
              <a:gd name="connsiteY17-28306" fmla="*/ 588953 h 5795240"/>
              <a:gd name="connsiteX18-28307" fmla="*/ 7273651 w 12641071"/>
              <a:gd name="connsiteY18-28308" fmla="*/ 584566 h 5795240"/>
              <a:gd name="connsiteX19-28309" fmla="*/ 7314851 w 12641071"/>
              <a:gd name="connsiteY19-28310" fmla="*/ 559537 h 5795240"/>
              <a:gd name="connsiteX20-28311" fmla="*/ 7314853 w 12641071"/>
              <a:gd name="connsiteY20-28312" fmla="*/ 559536 h 5795240"/>
              <a:gd name="connsiteX21-28313" fmla="*/ 7314851 w 12641071"/>
              <a:gd name="connsiteY21-28314" fmla="*/ 559537 h 5795240"/>
              <a:gd name="connsiteX22-28315" fmla="*/ 7385004 w 12641071"/>
              <a:gd name="connsiteY22-28316" fmla="*/ 511303 h 5795240"/>
              <a:gd name="connsiteX23-28317" fmla="*/ 7391626 w 12641071"/>
              <a:gd name="connsiteY23-28318" fmla="*/ 508114 h 5795240"/>
              <a:gd name="connsiteX24-28319" fmla="*/ 7391631 w 12641071"/>
              <a:gd name="connsiteY24-28320" fmla="*/ 508110 h 5795240"/>
              <a:gd name="connsiteX25-28321" fmla="*/ 7478934 w 12641071"/>
              <a:gd name="connsiteY25-28322" fmla="*/ 466053 h 5795240"/>
              <a:gd name="connsiteX26-28323" fmla="*/ 7897193 w 12641071"/>
              <a:gd name="connsiteY26-28324" fmla="*/ 381611 h 5795240"/>
              <a:gd name="connsiteX27-28325" fmla="*/ 8788216 w 12641071"/>
              <a:gd name="connsiteY27-28326" fmla="*/ 855364 h 5795240"/>
              <a:gd name="connsiteX28-28327" fmla="*/ 8832362 w 12641071"/>
              <a:gd name="connsiteY28-28328" fmla="*/ 928030 h 5795240"/>
              <a:gd name="connsiteX29-28329" fmla="*/ 8832362 w 12641071"/>
              <a:gd name="connsiteY29-28330" fmla="*/ 928033 h 5795240"/>
              <a:gd name="connsiteX30-28331" fmla="*/ 8842040 w 12641071"/>
              <a:gd name="connsiteY30-28332" fmla="*/ 943961 h 5795240"/>
              <a:gd name="connsiteX31-28333" fmla="*/ 8856144 w 12641071"/>
              <a:gd name="connsiteY31-28334" fmla="*/ 973241 h 5795240"/>
              <a:gd name="connsiteX32-28335" fmla="*/ 8856145 w 12641071"/>
              <a:gd name="connsiteY32-28336" fmla="*/ 973241 h 5795240"/>
              <a:gd name="connsiteX33-28337" fmla="*/ 8878117 w 12641071"/>
              <a:gd name="connsiteY33-28338" fmla="*/ 1018851 h 5795240"/>
              <a:gd name="connsiteX34-28339" fmla="*/ 8877719 w 12641071"/>
              <a:gd name="connsiteY34-28340" fmla="*/ 1018369 h 5795240"/>
              <a:gd name="connsiteX35-28341" fmla="*/ 8853250 w 12641071"/>
              <a:gd name="connsiteY35-28342" fmla="*/ 973288 h 5795240"/>
              <a:gd name="connsiteX36-28343" fmla="*/ 8853249 w 12641071"/>
              <a:gd name="connsiteY36-28344" fmla="*/ 973288 h 5795240"/>
              <a:gd name="connsiteX37-28345" fmla="*/ 8853248 w 12641071"/>
              <a:gd name="connsiteY37-28346" fmla="*/ 973287 h 5795240"/>
              <a:gd name="connsiteX38-28347" fmla="*/ 8849677 w 12641071"/>
              <a:gd name="connsiteY38-28348" fmla="*/ 973341 h 5795240"/>
              <a:gd name="connsiteX39-28349" fmla="*/ 8641543 w 12641071"/>
              <a:gd name="connsiteY39-28350" fmla="*/ 916577 h 5795240"/>
              <a:gd name="connsiteX40-28351" fmla="*/ 8641545 w 12641071"/>
              <a:gd name="connsiteY40-28352" fmla="*/ 916580 h 5795240"/>
              <a:gd name="connsiteX41-28353" fmla="*/ 8849676 w 12641071"/>
              <a:gd name="connsiteY41-28354" fmla="*/ 973343 h 5795240"/>
              <a:gd name="connsiteX42-28355" fmla="*/ 8853248 w 12641071"/>
              <a:gd name="connsiteY42-28356" fmla="*/ 973288 h 5795240"/>
              <a:gd name="connsiteX43-28357" fmla="*/ 8877719 w 12641071"/>
              <a:gd name="connsiteY43-28358" fmla="*/ 1018371 h 5795240"/>
              <a:gd name="connsiteX44-28359" fmla="*/ 8878116 w 12641071"/>
              <a:gd name="connsiteY44-28360" fmla="*/ 1018851 h 5795240"/>
              <a:gd name="connsiteX45-28361" fmla="*/ 8887288 w 12641071"/>
              <a:gd name="connsiteY45-28362" fmla="*/ 1037892 h 5795240"/>
              <a:gd name="connsiteX46-28363" fmla="*/ 8949899 w 12641071"/>
              <a:gd name="connsiteY46-28364" fmla="*/ 1239592 h 5795240"/>
              <a:gd name="connsiteX47-28365" fmla="*/ 8968437 w 12641071"/>
              <a:gd name="connsiteY47-28366" fmla="*/ 1423482 h 5795240"/>
              <a:gd name="connsiteX48-28367" fmla="*/ 8949899 w 12641071"/>
              <a:gd name="connsiteY48-28368" fmla="*/ 1239591 h 5795240"/>
              <a:gd name="connsiteX49-28369" fmla="*/ 8887288 w 12641071"/>
              <a:gd name="connsiteY49-28370" fmla="*/ 1037890 h 5795240"/>
              <a:gd name="connsiteX50-28371" fmla="*/ 8878116 w 12641071"/>
              <a:gd name="connsiteY50-28372" fmla="*/ 1018851 h 5795240"/>
              <a:gd name="connsiteX51-28373" fmla="*/ 8931285 w 12641071"/>
              <a:gd name="connsiteY51-28374" fmla="*/ 1083292 h 5795240"/>
              <a:gd name="connsiteX52-28375" fmla="*/ 9241478 w 12641071"/>
              <a:gd name="connsiteY52-28376" fmla="*/ 1211778 h 5795240"/>
              <a:gd name="connsiteX53-28377" fmla="*/ 9605238 w 12641071"/>
              <a:gd name="connsiteY53-28378" fmla="*/ 1018369 h 5795240"/>
              <a:gd name="connsiteX54-28379" fmla="*/ 9636247 w 12641071"/>
              <a:gd name="connsiteY54-28380" fmla="*/ 961241 h 5795240"/>
              <a:gd name="connsiteX55-28381" fmla="*/ 9641995 w 12641071"/>
              <a:gd name="connsiteY55-28382" fmla="*/ 961152 h 5795240"/>
              <a:gd name="connsiteX56-28383" fmla="*/ 9584939 w 12641071"/>
              <a:gd name="connsiteY56-28384" fmla="*/ 1079594 h 5795240"/>
              <a:gd name="connsiteX57-28385" fmla="*/ 9546257 w 12641071"/>
              <a:gd name="connsiteY57-28386" fmla="*/ 1204206 h 5795240"/>
              <a:gd name="connsiteX58-28387" fmla="*/ 9584939 w 12641071"/>
              <a:gd name="connsiteY58-28388" fmla="*/ 1079596 h 5795240"/>
              <a:gd name="connsiteX59-28389" fmla="*/ 9641995 w 12641071"/>
              <a:gd name="connsiteY59-28390" fmla="*/ 961153 h 5795240"/>
              <a:gd name="connsiteX60-28391" fmla="*/ 9653069 w 12641071"/>
              <a:gd name="connsiteY60-28392" fmla="*/ 960983 h 5795240"/>
              <a:gd name="connsiteX61-28393" fmla="*/ 9801564 w 12641071"/>
              <a:gd name="connsiteY61-28394" fmla="*/ 1196828 h 5795240"/>
              <a:gd name="connsiteX62-28395" fmla="*/ 9801566 w 12641071"/>
              <a:gd name="connsiteY62-28396" fmla="*/ 1196828 h 5795240"/>
              <a:gd name="connsiteX63-28397" fmla="*/ 9653070 w 12641071"/>
              <a:gd name="connsiteY63-28398" fmla="*/ 960982 h 5795240"/>
              <a:gd name="connsiteX64-28399" fmla="*/ 9641996 w 12641071"/>
              <a:gd name="connsiteY64-28400" fmla="*/ 961152 h 5795240"/>
              <a:gd name="connsiteX65-28401" fmla="*/ 9651917 w 12641071"/>
              <a:gd name="connsiteY65-28402" fmla="*/ 940556 h 5795240"/>
              <a:gd name="connsiteX66-28403" fmla="*/ 11050508 w 12641071"/>
              <a:gd name="connsiteY66-28404" fmla="*/ 108150 h 5795240"/>
              <a:gd name="connsiteX67-28405" fmla="*/ 12641071 w 12641071"/>
              <a:gd name="connsiteY67-28406" fmla="*/ 1698711 h 5795240"/>
              <a:gd name="connsiteX68-28407" fmla="*/ 11371062 w 12641071"/>
              <a:gd name="connsiteY68-28408" fmla="*/ 3256960 h 5795240"/>
              <a:gd name="connsiteX69-28409" fmla="*/ 11215953 w 12641071"/>
              <a:gd name="connsiteY69-28410" fmla="*/ 3280632 h 5795240"/>
              <a:gd name="connsiteX70-28411" fmla="*/ 11142318 w 12641071"/>
              <a:gd name="connsiteY70-28412" fmla="*/ 3276914 h 5795240"/>
              <a:gd name="connsiteX71-28413" fmla="*/ 11215952 w 12641071"/>
              <a:gd name="connsiteY71-28414" fmla="*/ 3280632 h 5795240"/>
              <a:gd name="connsiteX72-28415" fmla="*/ 11213133 w 12641071"/>
              <a:gd name="connsiteY72-28416" fmla="*/ 3281062 h 5795240"/>
              <a:gd name="connsiteX73-28417" fmla="*/ 11116921 w 12641071"/>
              <a:gd name="connsiteY73-28418" fmla="*/ 3285921 h 5795240"/>
              <a:gd name="connsiteX74-28419" fmla="*/ 11050507 w 12641071"/>
              <a:gd name="connsiteY74-28420" fmla="*/ 3289274 h 5795240"/>
              <a:gd name="connsiteX75-28421" fmla="*/ 11006292 w 12641071"/>
              <a:gd name="connsiteY75-28422" fmla="*/ 3287041 h 5795240"/>
              <a:gd name="connsiteX76-28423" fmla="*/ 10937101 w 12641071"/>
              <a:gd name="connsiteY76-28424" fmla="*/ 3297601 h 5795240"/>
              <a:gd name="connsiteX77-28425" fmla="*/ 10144740 w 12641071"/>
              <a:gd name="connsiteY77-28426" fmla="*/ 4089962 h 5795240"/>
              <a:gd name="connsiteX78-28427" fmla="*/ 10130374 w 12641071"/>
              <a:gd name="connsiteY78-28428" fmla="*/ 4184101 h 5795240"/>
              <a:gd name="connsiteX79-28429" fmla="*/ 10130375 w 12641071"/>
              <a:gd name="connsiteY79-28430" fmla="*/ 4184103 h 5795240"/>
              <a:gd name="connsiteX80-28431" fmla="*/ 10130656 w 12641071"/>
              <a:gd name="connsiteY80-28432" fmla="*/ 4185950 h 5795240"/>
              <a:gd name="connsiteX81-28433" fmla="*/ 10138194 w 12641071"/>
              <a:gd name="connsiteY81-28434" fmla="*/ 4335228 h 5795240"/>
              <a:gd name="connsiteX82-28435" fmla="*/ 10137710 w 12641071"/>
              <a:gd name="connsiteY82-28436" fmla="*/ 4344822 h 5795240"/>
              <a:gd name="connsiteX83-28437" fmla="*/ 10133555 w 12641071"/>
              <a:gd name="connsiteY83-28438" fmla="*/ 4427096 h 5795240"/>
              <a:gd name="connsiteX84-28439" fmla="*/ 10129312 w 12641071"/>
              <a:gd name="connsiteY84-28440" fmla="*/ 4399289 h 5795240"/>
              <a:gd name="connsiteX85-28441" fmla="*/ 10126797 w 12641071"/>
              <a:gd name="connsiteY85-28442" fmla="*/ 4349498 h 5795240"/>
              <a:gd name="connsiteX86-28443" fmla="*/ 10126796 w 12641071"/>
              <a:gd name="connsiteY86-28444" fmla="*/ 4349498 h 5795240"/>
              <a:gd name="connsiteX87-28445" fmla="*/ 10129311 w 12641071"/>
              <a:gd name="connsiteY87-28446" fmla="*/ 4399289 h 5795240"/>
              <a:gd name="connsiteX88-28447" fmla="*/ 10133554 w 12641071"/>
              <a:gd name="connsiteY88-28448" fmla="*/ 4427096 h 5795240"/>
              <a:gd name="connsiteX89-28449" fmla="*/ 10130656 w 12641071"/>
              <a:gd name="connsiteY89-28450" fmla="*/ 4484506 h 5795240"/>
              <a:gd name="connsiteX90-28451" fmla="*/ 8678182 w 12641071"/>
              <a:gd name="connsiteY90-28452" fmla="*/ 5795240 h 5795240"/>
              <a:gd name="connsiteX91-28453" fmla="*/ 7467518 w 12641071"/>
              <a:gd name="connsiteY91-28454" fmla="*/ 5151535 h 5795240"/>
              <a:gd name="connsiteX92-28455" fmla="*/ 7419945 w 12641071"/>
              <a:gd name="connsiteY92-28456" fmla="*/ 5073228 h 5795240"/>
              <a:gd name="connsiteX93-28457" fmla="*/ 7394386 w 12641071"/>
              <a:gd name="connsiteY93-28458" fmla="*/ 5031156 h 5795240"/>
              <a:gd name="connsiteX94-28459" fmla="*/ 7367299 w 12641071"/>
              <a:gd name="connsiteY94-28460" fmla="*/ 4974928 h 5795240"/>
              <a:gd name="connsiteX95-28461" fmla="*/ 7332905 w 12641071"/>
              <a:gd name="connsiteY95-28462" fmla="*/ 4903531 h 5795240"/>
              <a:gd name="connsiteX96-28463" fmla="*/ 7320958 w 12641071"/>
              <a:gd name="connsiteY96-28464" fmla="*/ 4870887 h 5795240"/>
              <a:gd name="connsiteX97-28465" fmla="*/ 7322174 w 12641071"/>
              <a:gd name="connsiteY97-28466" fmla="*/ 4872361 h 5795240"/>
              <a:gd name="connsiteX98-28467" fmla="*/ 7362630 w 12641071"/>
              <a:gd name="connsiteY98-28468" fmla="*/ 4938954 h 5795240"/>
              <a:gd name="connsiteX99-28469" fmla="*/ 7380779 w 12641071"/>
              <a:gd name="connsiteY99-28470" fmla="*/ 4976628 h 5795240"/>
              <a:gd name="connsiteX100-28471" fmla="*/ 7391210 w 12641071"/>
              <a:gd name="connsiteY100-28472" fmla="*/ 4977944 h 5795240"/>
              <a:gd name="connsiteX101-28473" fmla="*/ 7380780 w 12641071"/>
              <a:gd name="connsiteY101-28474" fmla="*/ 4976628 h 5795240"/>
              <a:gd name="connsiteX102-28475" fmla="*/ 7362631 w 12641071"/>
              <a:gd name="connsiteY102-28476" fmla="*/ 4938954 h 5795240"/>
              <a:gd name="connsiteX103-28477" fmla="*/ 7322175 w 12641071"/>
              <a:gd name="connsiteY103-28478" fmla="*/ 4872361 h 5795240"/>
              <a:gd name="connsiteX104-28479" fmla="*/ 7320959 w 12641071"/>
              <a:gd name="connsiteY104-28480" fmla="*/ 4870887 h 5795240"/>
              <a:gd name="connsiteX105-28481" fmla="*/ 7283811 w 12641071"/>
              <a:gd name="connsiteY105-28482" fmla="*/ 4769391 h 5795240"/>
              <a:gd name="connsiteX106-28483" fmla="*/ 7272112 w 12641071"/>
              <a:gd name="connsiteY106-28484" fmla="*/ 4718630 h 5795240"/>
              <a:gd name="connsiteX107-28485" fmla="*/ 7272111 w 12641071"/>
              <a:gd name="connsiteY107-28486" fmla="*/ 4718630 h 5795240"/>
              <a:gd name="connsiteX108-28487" fmla="*/ 7283810 w 12641071"/>
              <a:gd name="connsiteY108-28488" fmla="*/ 4769391 h 5795240"/>
              <a:gd name="connsiteX109-28489" fmla="*/ 7320958 w 12641071"/>
              <a:gd name="connsiteY109-28490" fmla="*/ 4870887 h 5795240"/>
              <a:gd name="connsiteX110-28491" fmla="*/ 7223551 w 12641071"/>
              <a:gd name="connsiteY110-28492" fmla="*/ 4752829 h 5795240"/>
              <a:gd name="connsiteX111-28493" fmla="*/ 6652445 w 12641071"/>
              <a:gd name="connsiteY111-28494" fmla="*/ 4516269 h 5795240"/>
              <a:gd name="connsiteX112-28495" fmla="*/ 6200873 w 12641071"/>
              <a:gd name="connsiteY112-28496" fmla="*/ 4654206 h 5795240"/>
              <a:gd name="connsiteX113-28497" fmla="*/ 6088813 w 12641071"/>
              <a:gd name="connsiteY113-28498" fmla="*/ 4746663 h 5795240"/>
              <a:gd name="connsiteX114-28499" fmla="*/ 6043019 w 12641071"/>
              <a:gd name="connsiteY114-28500" fmla="*/ 4807902 h 5795240"/>
              <a:gd name="connsiteX115-28501" fmla="*/ 6043021 w 12641071"/>
              <a:gd name="connsiteY115-28502" fmla="*/ 4807902 h 5795240"/>
              <a:gd name="connsiteX116-28503" fmla="*/ 6023271 w 12641071"/>
              <a:gd name="connsiteY116-28504" fmla="*/ 4834312 h 5795240"/>
              <a:gd name="connsiteX117-28505" fmla="*/ 5970678 w 12641071"/>
              <a:gd name="connsiteY117-28506" fmla="*/ 4892181 h 5795240"/>
              <a:gd name="connsiteX118-28507" fmla="*/ 5982717 w 12641071"/>
              <a:gd name="connsiteY118-28508" fmla="*/ 4872361 h 5795240"/>
              <a:gd name="connsiteX119-28509" fmla="*/ 5970675 w 12641071"/>
              <a:gd name="connsiteY119-28510" fmla="*/ 4892181 h 5795240"/>
              <a:gd name="connsiteX120-28511" fmla="*/ 5935320 w 12641071"/>
              <a:gd name="connsiteY120-28512" fmla="*/ 4931081 h 5795240"/>
              <a:gd name="connsiteX121-28513" fmla="*/ 4971763 w 12641071"/>
              <a:gd name="connsiteY121-28514" fmla="*/ 5330200 h 5795240"/>
              <a:gd name="connsiteX122-28515" fmla="*/ 3716172 w 12641071"/>
              <a:gd name="connsiteY122-28516" fmla="*/ 4497938 h 5795240"/>
              <a:gd name="connsiteX123-28517" fmla="*/ 3710773 w 12641071"/>
              <a:gd name="connsiteY123-28518" fmla="*/ 4483182 h 5795240"/>
              <a:gd name="connsiteX124-28519" fmla="*/ 3710773 w 12641071"/>
              <a:gd name="connsiteY124-28520" fmla="*/ 4483181 h 5795240"/>
              <a:gd name="connsiteX125-28521" fmla="*/ 3674984 w 12641071"/>
              <a:gd name="connsiteY125-28522" fmla="*/ 4385402 h 5795240"/>
              <a:gd name="connsiteX126-28523" fmla="*/ 3670349 w 12641071"/>
              <a:gd name="connsiteY126-28524" fmla="*/ 4372742 h 5795240"/>
              <a:gd name="connsiteX127-28525" fmla="*/ 3659438 w 12641071"/>
              <a:gd name="connsiteY127-28526" fmla="*/ 4330309 h 5795240"/>
              <a:gd name="connsiteX128-28527" fmla="*/ 3672084 w 12641071"/>
              <a:gd name="connsiteY128-28528" fmla="*/ 4353606 h 5795240"/>
              <a:gd name="connsiteX129-28529" fmla="*/ 3659440 w 12641071"/>
              <a:gd name="connsiteY129-28530" fmla="*/ 4330309 h 5795240"/>
              <a:gd name="connsiteX130-28531" fmla="*/ 3613217 w 12641071"/>
              <a:gd name="connsiteY130-28532" fmla="*/ 4245153 h 5795240"/>
              <a:gd name="connsiteX131-28533" fmla="*/ 3083792 w 12641071"/>
              <a:gd name="connsiteY131-28534" fmla="*/ 3963660 h 5795240"/>
              <a:gd name="connsiteX132-28535" fmla="*/ 2835272 w 12641071"/>
              <a:gd name="connsiteY132-28536" fmla="*/ 4013833 h 5795240"/>
              <a:gd name="connsiteX133-28537" fmla="*/ 2820214 w 12641071"/>
              <a:gd name="connsiteY133-28538" fmla="*/ 4022007 h 5795240"/>
              <a:gd name="connsiteX134-28539" fmla="*/ 2820212 w 12641071"/>
              <a:gd name="connsiteY134-28540" fmla="*/ 4022008 h 5795240"/>
              <a:gd name="connsiteX135-28541" fmla="*/ 2820206 w 12641071"/>
              <a:gd name="connsiteY135-28542" fmla="*/ 4022011 h 5795240"/>
              <a:gd name="connsiteX136-28543" fmla="*/ 2813481 w 12641071"/>
              <a:gd name="connsiteY136-28544" fmla="*/ 4027041 h 5795240"/>
              <a:gd name="connsiteX137-28545" fmla="*/ 2762875 w 12641071"/>
              <a:gd name="connsiteY137-28546" fmla="*/ 4057784 h 5795240"/>
              <a:gd name="connsiteX138-28547" fmla="*/ 2762878 w 12641071"/>
              <a:gd name="connsiteY138-28548" fmla="*/ 4057784 h 5795240"/>
              <a:gd name="connsiteX139-28549" fmla="*/ 2694694 w 12641071"/>
              <a:gd name="connsiteY139-28550" fmla="*/ 4099208 h 5795240"/>
              <a:gd name="connsiteX140-28551" fmla="*/ 2726822 w 12641071"/>
              <a:gd name="connsiteY140-28552" fmla="*/ 4072700 h 5795240"/>
              <a:gd name="connsiteX141-28553" fmla="*/ 2757719 w 12641071"/>
              <a:gd name="connsiteY141-28554" fmla="*/ 4055929 h 5795240"/>
              <a:gd name="connsiteX142-28555" fmla="*/ 2757718 w 12641071"/>
              <a:gd name="connsiteY142-28556" fmla="*/ 4055928 h 5795240"/>
              <a:gd name="connsiteX143-28557" fmla="*/ 2726820 w 12641071"/>
              <a:gd name="connsiteY143-28558" fmla="*/ 4072700 h 5795240"/>
              <a:gd name="connsiteX144-28559" fmla="*/ 2694692 w 12641071"/>
              <a:gd name="connsiteY144-28560" fmla="*/ 4099208 h 5795240"/>
              <a:gd name="connsiteX145-28561" fmla="*/ 2664698 w 12641071"/>
              <a:gd name="connsiteY145-28562" fmla="*/ 4117431 h 5795240"/>
              <a:gd name="connsiteX146-28563" fmla="*/ 1804544 w 12641071"/>
              <a:gd name="connsiteY146-28564" fmla="*/ 4335229 h 5795240"/>
              <a:gd name="connsiteX147-28565" fmla="*/ 0 w 12641071"/>
              <a:gd name="connsiteY147-28566" fmla="*/ 2530685 h 5795240"/>
              <a:gd name="connsiteX148-28567" fmla="*/ 1804544 w 12641071"/>
              <a:gd name="connsiteY148-28568" fmla="*/ 726143 h 5795240"/>
              <a:gd name="connsiteX149-28569" fmla="*/ 3080549 w 12641071"/>
              <a:gd name="connsiteY149-28570" fmla="*/ 1254682 h 5795240"/>
              <a:gd name="connsiteX150-28571" fmla="*/ 3268676 w 12641071"/>
              <a:gd name="connsiteY150-28572" fmla="*/ 1461167 h 5795240"/>
              <a:gd name="connsiteX151-28573" fmla="*/ 3565826 w 12641071"/>
              <a:gd name="connsiteY151-28574" fmla="*/ 1551935 h 5795240"/>
              <a:gd name="connsiteX152-28575" fmla="*/ 4086504 w 12641071"/>
              <a:gd name="connsiteY152-28576" fmla="*/ 1127574 h 5795240"/>
              <a:gd name="connsiteX153-28577" fmla="*/ 4103078 w 12641071"/>
              <a:gd name="connsiteY153-28578" fmla="*/ 1004204 h 5795240"/>
              <a:gd name="connsiteX154-28579" fmla="*/ 5215874 w 12641071"/>
              <a:gd name="connsiteY154-28580" fmla="*/ 0 h 5795240"/>
              <a:gd name="connsiteX0-28581" fmla="*/ 5964869 w 12641071"/>
              <a:gd name="connsiteY0-28582" fmla="*/ 4795171 h 5795240"/>
              <a:gd name="connsiteX1-28583" fmla="*/ 6019264 w 12641071"/>
              <a:gd name="connsiteY1-28584" fmla="*/ 4804905 h 5795240"/>
              <a:gd name="connsiteX2-28585" fmla="*/ 6036570 w 12641071"/>
              <a:gd name="connsiteY2-28586" fmla="*/ 4807089 h 5795240"/>
              <a:gd name="connsiteX3-28587" fmla="*/ 6019265 w 12641071"/>
              <a:gd name="connsiteY3-28588" fmla="*/ 4804905 h 5795240"/>
              <a:gd name="connsiteX4-28589" fmla="*/ 5964869 w 12641071"/>
              <a:gd name="connsiteY4-28590" fmla="*/ 4795171 h 5795240"/>
              <a:gd name="connsiteX5-28591" fmla="*/ 3682364 w 12641071"/>
              <a:gd name="connsiteY5-28592" fmla="*/ 4386723 h 5795240"/>
              <a:gd name="connsiteX6-28593" fmla="*/ 3772428 w 12641071"/>
              <a:gd name="connsiteY6-28594" fmla="*/ 4402840 h 5795240"/>
              <a:gd name="connsiteX7-28595" fmla="*/ 3772428 w 12641071"/>
              <a:gd name="connsiteY7-28596" fmla="*/ 4402840 h 5795240"/>
              <a:gd name="connsiteX8-28597" fmla="*/ 3682364 w 12641071"/>
              <a:gd name="connsiteY8-28598" fmla="*/ 4386723 h 5795240"/>
              <a:gd name="connsiteX9-28599" fmla="*/ 5215874 w 12641071"/>
              <a:gd name="connsiteY9-28600" fmla="*/ 0 h 5795240"/>
              <a:gd name="connsiteX10-28601" fmla="*/ 5927386 w 12641071"/>
              <a:gd name="connsiteY10-28602" fmla="*/ 255427 h 5795240"/>
              <a:gd name="connsiteX11-28603" fmla="*/ 6105193 w 12641071"/>
              <a:gd name="connsiteY11-28604" fmla="*/ 442067 h 5795240"/>
              <a:gd name="connsiteX12-28605" fmla="*/ 6105193 w 12641071"/>
              <a:gd name="connsiteY12-28606" fmla="*/ 442069 h 5795240"/>
              <a:gd name="connsiteX13-28607" fmla="*/ 6141460 w 12641071"/>
              <a:gd name="connsiteY13-28608" fmla="*/ 475027 h 5795240"/>
              <a:gd name="connsiteX14-28609" fmla="*/ 6788665 w 12641071"/>
              <a:gd name="connsiteY14-28610" fmla="*/ 707369 h 5795240"/>
              <a:gd name="connsiteX15-28611" fmla="*/ 7184710 w 12641071"/>
              <a:gd name="connsiteY15-28612" fmla="*/ 627411 h 5795240"/>
              <a:gd name="connsiteX16-28613" fmla="*/ 7264545 w 12641071"/>
              <a:gd name="connsiteY16-28614" fmla="*/ 588952 h 5795240"/>
              <a:gd name="connsiteX17-28615" fmla="*/ 7264545 w 12641071"/>
              <a:gd name="connsiteY17-28616" fmla="*/ 588953 h 5795240"/>
              <a:gd name="connsiteX18-28617" fmla="*/ 7314851 w 12641071"/>
              <a:gd name="connsiteY18-28618" fmla="*/ 559537 h 5795240"/>
              <a:gd name="connsiteX19-28619" fmla="*/ 7314853 w 12641071"/>
              <a:gd name="connsiteY19-28620" fmla="*/ 559536 h 5795240"/>
              <a:gd name="connsiteX20-28621" fmla="*/ 7314851 w 12641071"/>
              <a:gd name="connsiteY20-28622" fmla="*/ 559537 h 5795240"/>
              <a:gd name="connsiteX21-28623" fmla="*/ 7385004 w 12641071"/>
              <a:gd name="connsiteY21-28624" fmla="*/ 511303 h 5795240"/>
              <a:gd name="connsiteX22-28625" fmla="*/ 7391626 w 12641071"/>
              <a:gd name="connsiteY22-28626" fmla="*/ 508114 h 5795240"/>
              <a:gd name="connsiteX23-28627" fmla="*/ 7391631 w 12641071"/>
              <a:gd name="connsiteY23-28628" fmla="*/ 508110 h 5795240"/>
              <a:gd name="connsiteX24-28629" fmla="*/ 7478934 w 12641071"/>
              <a:gd name="connsiteY24-28630" fmla="*/ 466053 h 5795240"/>
              <a:gd name="connsiteX25-28631" fmla="*/ 7897193 w 12641071"/>
              <a:gd name="connsiteY25-28632" fmla="*/ 381611 h 5795240"/>
              <a:gd name="connsiteX26-28633" fmla="*/ 8788216 w 12641071"/>
              <a:gd name="connsiteY26-28634" fmla="*/ 855364 h 5795240"/>
              <a:gd name="connsiteX27-28635" fmla="*/ 8832362 w 12641071"/>
              <a:gd name="connsiteY27-28636" fmla="*/ 928030 h 5795240"/>
              <a:gd name="connsiteX28-28637" fmla="*/ 8832362 w 12641071"/>
              <a:gd name="connsiteY28-28638" fmla="*/ 928033 h 5795240"/>
              <a:gd name="connsiteX29-28639" fmla="*/ 8842040 w 12641071"/>
              <a:gd name="connsiteY29-28640" fmla="*/ 943961 h 5795240"/>
              <a:gd name="connsiteX30-28641" fmla="*/ 8856144 w 12641071"/>
              <a:gd name="connsiteY30-28642" fmla="*/ 973241 h 5795240"/>
              <a:gd name="connsiteX31-28643" fmla="*/ 8856145 w 12641071"/>
              <a:gd name="connsiteY31-28644" fmla="*/ 973241 h 5795240"/>
              <a:gd name="connsiteX32-28645" fmla="*/ 8878117 w 12641071"/>
              <a:gd name="connsiteY32-28646" fmla="*/ 1018851 h 5795240"/>
              <a:gd name="connsiteX33-28647" fmla="*/ 8877719 w 12641071"/>
              <a:gd name="connsiteY33-28648" fmla="*/ 1018369 h 5795240"/>
              <a:gd name="connsiteX34-28649" fmla="*/ 8853250 w 12641071"/>
              <a:gd name="connsiteY34-28650" fmla="*/ 973288 h 5795240"/>
              <a:gd name="connsiteX35-28651" fmla="*/ 8853249 w 12641071"/>
              <a:gd name="connsiteY35-28652" fmla="*/ 973288 h 5795240"/>
              <a:gd name="connsiteX36-28653" fmla="*/ 8853248 w 12641071"/>
              <a:gd name="connsiteY36-28654" fmla="*/ 973287 h 5795240"/>
              <a:gd name="connsiteX37-28655" fmla="*/ 8849677 w 12641071"/>
              <a:gd name="connsiteY37-28656" fmla="*/ 973341 h 5795240"/>
              <a:gd name="connsiteX38-28657" fmla="*/ 8641543 w 12641071"/>
              <a:gd name="connsiteY38-28658" fmla="*/ 916577 h 5795240"/>
              <a:gd name="connsiteX39-28659" fmla="*/ 8641545 w 12641071"/>
              <a:gd name="connsiteY39-28660" fmla="*/ 916580 h 5795240"/>
              <a:gd name="connsiteX40-28661" fmla="*/ 8849676 w 12641071"/>
              <a:gd name="connsiteY40-28662" fmla="*/ 973343 h 5795240"/>
              <a:gd name="connsiteX41-28663" fmla="*/ 8853248 w 12641071"/>
              <a:gd name="connsiteY41-28664" fmla="*/ 973288 h 5795240"/>
              <a:gd name="connsiteX42-28665" fmla="*/ 8877719 w 12641071"/>
              <a:gd name="connsiteY42-28666" fmla="*/ 1018371 h 5795240"/>
              <a:gd name="connsiteX43-28667" fmla="*/ 8878116 w 12641071"/>
              <a:gd name="connsiteY43-28668" fmla="*/ 1018851 h 5795240"/>
              <a:gd name="connsiteX44-28669" fmla="*/ 8887288 w 12641071"/>
              <a:gd name="connsiteY44-28670" fmla="*/ 1037892 h 5795240"/>
              <a:gd name="connsiteX45-28671" fmla="*/ 8949899 w 12641071"/>
              <a:gd name="connsiteY45-28672" fmla="*/ 1239592 h 5795240"/>
              <a:gd name="connsiteX46-28673" fmla="*/ 8968437 w 12641071"/>
              <a:gd name="connsiteY46-28674" fmla="*/ 1423482 h 5795240"/>
              <a:gd name="connsiteX47-28675" fmla="*/ 8949899 w 12641071"/>
              <a:gd name="connsiteY47-28676" fmla="*/ 1239591 h 5795240"/>
              <a:gd name="connsiteX48-28677" fmla="*/ 8887288 w 12641071"/>
              <a:gd name="connsiteY48-28678" fmla="*/ 1037890 h 5795240"/>
              <a:gd name="connsiteX49-28679" fmla="*/ 8878116 w 12641071"/>
              <a:gd name="connsiteY49-28680" fmla="*/ 1018851 h 5795240"/>
              <a:gd name="connsiteX50-28681" fmla="*/ 8931285 w 12641071"/>
              <a:gd name="connsiteY50-28682" fmla="*/ 1083292 h 5795240"/>
              <a:gd name="connsiteX51-28683" fmla="*/ 9241478 w 12641071"/>
              <a:gd name="connsiteY51-28684" fmla="*/ 1211778 h 5795240"/>
              <a:gd name="connsiteX52-28685" fmla="*/ 9605238 w 12641071"/>
              <a:gd name="connsiteY52-28686" fmla="*/ 1018369 h 5795240"/>
              <a:gd name="connsiteX53-28687" fmla="*/ 9636247 w 12641071"/>
              <a:gd name="connsiteY53-28688" fmla="*/ 961241 h 5795240"/>
              <a:gd name="connsiteX54-28689" fmla="*/ 9641995 w 12641071"/>
              <a:gd name="connsiteY54-28690" fmla="*/ 961152 h 5795240"/>
              <a:gd name="connsiteX55-28691" fmla="*/ 9584939 w 12641071"/>
              <a:gd name="connsiteY55-28692" fmla="*/ 1079594 h 5795240"/>
              <a:gd name="connsiteX56-28693" fmla="*/ 9546257 w 12641071"/>
              <a:gd name="connsiteY56-28694" fmla="*/ 1204206 h 5795240"/>
              <a:gd name="connsiteX57-28695" fmla="*/ 9584939 w 12641071"/>
              <a:gd name="connsiteY57-28696" fmla="*/ 1079596 h 5795240"/>
              <a:gd name="connsiteX58-28697" fmla="*/ 9641995 w 12641071"/>
              <a:gd name="connsiteY58-28698" fmla="*/ 961153 h 5795240"/>
              <a:gd name="connsiteX59-28699" fmla="*/ 9653069 w 12641071"/>
              <a:gd name="connsiteY59-28700" fmla="*/ 960983 h 5795240"/>
              <a:gd name="connsiteX60-28701" fmla="*/ 9801564 w 12641071"/>
              <a:gd name="connsiteY60-28702" fmla="*/ 1196828 h 5795240"/>
              <a:gd name="connsiteX61-28703" fmla="*/ 9801566 w 12641071"/>
              <a:gd name="connsiteY61-28704" fmla="*/ 1196828 h 5795240"/>
              <a:gd name="connsiteX62-28705" fmla="*/ 9653070 w 12641071"/>
              <a:gd name="connsiteY62-28706" fmla="*/ 960982 h 5795240"/>
              <a:gd name="connsiteX63-28707" fmla="*/ 9641996 w 12641071"/>
              <a:gd name="connsiteY63-28708" fmla="*/ 961152 h 5795240"/>
              <a:gd name="connsiteX64-28709" fmla="*/ 9651917 w 12641071"/>
              <a:gd name="connsiteY64-28710" fmla="*/ 940556 h 5795240"/>
              <a:gd name="connsiteX65-28711" fmla="*/ 11050508 w 12641071"/>
              <a:gd name="connsiteY65-28712" fmla="*/ 108150 h 5795240"/>
              <a:gd name="connsiteX66-28713" fmla="*/ 12641071 w 12641071"/>
              <a:gd name="connsiteY66-28714" fmla="*/ 1698711 h 5795240"/>
              <a:gd name="connsiteX67-28715" fmla="*/ 11371062 w 12641071"/>
              <a:gd name="connsiteY67-28716" fmla="*/ 3256960 h 5795240"/>
              <a:gd name="connsiteX68-28717" fmla="*/ 11215953 w 12641071"/>
              <a:gd name="connsiteY68-28718" fmla="*/ 3280632 h 5795240"/>
              <a:gd name="connsiteX69-28719" fmla="*/ 11142318 w 12641071"/>
              <a:gd name="connsiteY69-28720" fmla="*/ 3276914 h 5795240"/>
              <a:gd name="connsiteX70-28721" fmla="*/ 11215952 w 12641071"/>
              <a:gd name="connsiteY70-28722" fmla="*/ 3280632 h 5795240"/>
              <a:gd name="connsiteX71-28723" fmla="*/ 11213133 w 12641071"/>
              <a:gd name="connsiteY71-28724" fmla="*/ 3281062 h 5795240"/>
              <a:gd name="connsiteX72-28725" fmla="*/ 11116921 w 12641071"/>
              <a:gd name="connsiteY72-28726" fmla="*/ 3285921 h 5795240"/>
              <a:gd name="connsiteX73-28727" fmla="*/ 11050507 w 12641071"/>
              <a:gd name="connsiteY73-28728" fmla="*/ 3289274 h 5795240"/>
              <a:gd name="connsiteX74-28729" fmla="*/ 11006292 w 12641071"/>
              <a:gd name="connsiteY74-28730" fmla="*/ 3287041 h 5795240"/>
              <a:gd name="connsiteX75-28731" fmla="*/ 10937101 w 12641071"/>
              <a:gd name="connsiteY75-28732" fmla="*/ 3297601 h 5795240"/>
              <a:gd name="connsiteX76-28733" fmla="*/ 10144740 w 12641071"/>
              <a:gd name="connsiteY76-28734" fmla="*/ 4089962 h 5795240"/>
              <a:gd name="connsiteX77-28735" fmla="*/ 10130374 w 12641071"/>
              <a:gd name="connsiteY77-28736" fmla="*/ 4184101 h 5795240"/>
              <a:gd name="connsiteX78-28737" fmla="*/ 10130375 w 12641071"/>
              <a:gd name="connsiteY78-28738" fmla="*/ 4184103 h 5795240"/>
              <a:gd name="connsiteX79-28739" fmla="*/ 10130656 w 12641071"/>
              <a:gd name="connsiteY79-28740" fmla="*/ 4185950 h 5795240"/>
              <a:gd name="connsiteX80-28741" fmla="*/ 10138194 w 12641071"/>
              <a:gd name="connsiteY80-28742" fmla="*/ 4335228 h 5795240"/>
              <a:gd name="connsiteX81-28743" fmla="*/ 10137710 w 12641071"/>
              <a:gd name="connsiteY81-28744" fmla="*/ 4344822 h 5795240"/>
              <a:gd name="connsiteX82-28745" fmla="*/ 10133555 w 12641071"/>
              <a:gd name="connsiteY82-28746" fmla="*/ 4427096 h 5795240"/>
              <a:gd name="connsiteX83-28747" fmla="*/ 10129312 w 12641071"/>
              <a:gd name="connsiteY83-28748" fmla="*/ 4399289 h 5795240"/>
              <a:gd name="connsiteX84-28749" fmla="*/ 10126797 w 12641071"/>
              <a:gd name="connsiteY84-28750" fmla="*/ 4349498 h 5795240"/>
              <a:gd name="connsiteX85-28751" fmla="*/ 10126796 w 12641071"/>
              <a:gd name="connsiteY85-28752" fmla="*/ 4349498 h 5795240"/>
              <a:gd name="connsiteX86-28753" fmla="*/ 10129311 w 12641071"/>
              <a:gd name="connsiteY86-28754" fmla="*/ 4399289 h 5795240"/>
              <a:gd name="connsiteX87-28755" fmla="*/ 10133554 w 12641071"/>
              <a:gd name="connsiteY87-28756" fmla="*/ 4427096 h 5795240"/>
              <a:gd name="connsiteX88-28757" fmla="*/ 10130656 w 12641071"/>
              <a:gd name="connsiteY88-28758" fmla="*/ 4484506 h 5795240"/>
              <a:gd name="connsiteX89-28759" fmla="*/ 8678182 w 12641071"/>
              <a:gd name="connsiteY89-28760" fmla="*/ 5795240 h 5795240"/>
              <a:gd name="connsiteX90-28761" fmla="*/ 7467518 w 12641071"/>
              <a:gd name="connsiteY90-28762" fmla="*/ 5151535 h 5795240"/>
              <a:gd name="connsiteX91-28763" fmla="*/ 7419945 w 12641071"/>
              <a:gd name="connsiteY91-28764" fmla="*/ 5073228 h 5795240"/>
              <a:gd name="connsiteX92-28765" fmla="*/ 7394386 w 12641071"/>
              <a:gd name="connsiteY92-28766" fmla="*/ 5031156 h 5795240"/>
              <a:gd name="connsiteX93-28767" fmla="*/ 7367299 w 12641071"/>
              <a:gd name="connsiteY93-28768" fmla="*/ 4974928 h 5795240"/>
              <a:gd name="connsiteX94-28769" fmla="*/ 7332905 w 12641071"/>
              <a:gd name="connsiteY94-28770" fmla="*/ 4903531 h 5795240"/>
              <a:gd name="connsiteX95-28771" fmla="*/ 7320958 w 12641071"/>
              <a:gd name="connsiteY95-28772" fmla="*/ 4870887 h 5795240"/>
              <a:gd name="connsiteX96-28773" fmla="*/ 7322174 w 12641071"/>
              <a:gd name="connsiteY96-28774" fmla="*/ 4872361 h 5795240"/>
              <a:gd name="connsiteX97-28775" fmla="*/ 7362630 w 12641071"/>
              <a:gd name="connsiteY97-28776" fmla="*/ 4938954 h 5795240"/>
              <a:gd name="connsiteX98-28777" fmla="*/ 7380779 w 12641071"/>
              <a:gd name="connsiteY98-28778" fmla="*/ 4976628 h 5795240"/>
              <a:gd name="connsiteX99-28779" fmla="*/ 7391210 w 12641071"/>
              <a:gd name="connsiteY99-28780" fmla="*/ 4977944 h 5795240"/>
              <a:gd name="connsiteX100-28781" fmla="*/ 7380780 w 12641071"/>
              <a:gd name="connsiteY100-28782" fmla="*/ 4976628 h 5795240"/>
              <a:gd name="connsiteX101-28783" fmla="*/ 7362631 w 12641071"/>
              <a:gd name="connsiteY101-28784" fmla="*/ 4938954 h 5795240"/>
              <a:gd name="connsiteX102-28785" fmla="*/ 7322175 w 12641071"/>
              <a:gd name="connsiteY102-28786" fmla="*/ 4872361 h 5795240"/>
              <a:gd name="connsiteX103-28787" fmla="*/ 7320959 w 12641071"/>
              <a:gd name="connsiteY103-28788" fmla="*/ 4870887 h 5795240"/>
              <a:gd name="connsiteX104-28789" fmla="*/ 7283811 w 12641071"/>
              <a:gd name="connsiteY104-28790" fmla="*/ 4769391 h 5795240"/>
              <a:gd name="connsiteX105-28791" fmla="*/ 7272112 w 12641071"/>
              <a:gd name="connsiteY105-28792" fmla="*/ 4718630 h 5795240"/>
              <a:gd name="connsiteX106-28793" fmla="*/ 7272111 w 12641071"/>
              <a:gd name="connsiteY106-28794" fmla="*/ 4718630 h 5795240"/>
              <a:gd name="connsiteX107-28795" fmla="*/ 7283810 w 12641071"/>
              <a:gd name="connsiteY107-28796" fmla="*/ 4769391 h 5795240"/>
              <a:gd name="connsiteX108-28797" fmla="*/ 7320958 w 12641071"/>
              <a:gd name="connsiteY108-28798" fmla="*/ 4870887 h 5795240"/>
              <a:gd name="connsiteX109-28799" fmla="*/ 7223551 w 12641071"/>
              <a:gd name="connsiteY109-28800" fmla="*/ 4752829 h 5795240"/>
              <a:gd name="connsiteX110-28801" fmla="*/ 6652445 w 12641071"/>
              <a:gd name="connsiteY110-28802" fmla="*/ 4516269 h 5795240"/>
              <a:gd name="connsiteX111-28803" fmla="*/ 6200873 w 12641071"/>
              <a:gd name="connsiteY111-28804" fmla="*/ 4654206 h 5795240"/>
              <a:gd name="connsiteX112-28805" fmla="*/ 6088813 w 12641071"/>
              <a:gd name="connsiteY112-28806" fmla="*/ 4746663 h 5795240"/>
              <a:gd name="connsiteX113-28807" fmla="*/ 6043019 w 12641071"/>
              <a:gd name="connsiteY113-28808" fmla="*/ 4807902 h 5795240"/>
              <a:gd name="connsiteX114-28809" fmla="*/ 6043021 w 12641071"/>
              <a:gd name="connsiteY114-28810" fmla="*/ 4807902 h 5795240"/>
              <a:gd name="connsiteX115-28811" fmla="*/ 6023271 w 12641071"/>
              <a:gd name="connsiteY115-28812" fmla="*/ 4834312 h 5795240"/>
              <a:gd name="connsiteX116-28813" fmla="*/ 5970678 w 12641071"/>
              <a:gd name="connsiteY116-28814" fmla="*/ 4892181 h 5795240"/>
              <a:gd name="connsiteX117-28815" fmla="*/ 5982717 w 12641071"/>
              <a:gd name="connsiteY117-28816" fmla="*/ 4872361 h 5795240"/>
              <a:gd name="connsiteX118-28817" fmla="*/ 5970675 w 12641071"/>
              <a:gd name="connsiteY118-28818" fmla="*/ 4892181 h 5795240"/>
              <a:gd name="connsiteX119-28819" fmla="*/ 5935320 w 12641071"/>
              <a:gd name="connsiteY119-28820" fmla="*/ 4931081 h 5795240"/>
              <a:gd name="connsiteX120-28821" fmla="*/ 4971763 w 12641071"/>
              <a:gd name="connsiteY120-28822" fmla="*/ 5330200 h 5795240"/>
              <a:gd name="connsiteX121-28823" fmla="*/ 3716172 w 12641071"/>
              <a:gd name="connsiteY121-28824" fmla="*/ 4497938 h 5795240"/>
              <a:gd name="connsiteX122-28825" fmla="*/ 3710773 w 12641071"/>
              <a:gd name="connsiteY122-28826" fmla="*/ 4483182 h 5795240"/>
              <a:gd name="connsiteX123-28827" fmla="*/ 3710773 w 12641071"/>
              <a:gd name="connsiteY123-28828" fmla="*/ 4483181 h 5795240"/>
              <a:gd name="connsiteX124-28829" fmla="*/ 3674984 w 12641071"/>
              <a:gd name="connsiteY124-28830" fmla="*/ 4385402 h 5795240"/>
              <a:gd name="connsiteX125-28831" fmla="*/ 3670349 w 12641071"/>
              <a:gd name="connsiteY125-28832" fmla="*/ 4372742 h 5795240"/>
              <a:gd name="connsiteX126-28833" fmla="*/ 3659438 w 12641071"/>
              <a:gd name="connsiteY126-28834" fmla="*/ 4330309 h 5795240"/>
              <a:gd name="connsiteX127-28835" fmla="*/ 3672084 w 12641071"/>
              <a:gd name="connsiteY127-28836" fmla="*/ 4353606 h 5795240"/>
              <a:gd name="connsiteX128-28837" fmla="*/ 3659440 w 12641071"/>
              <a:gd name="connsiteY128-28838" fmla="*/ 4330309 h 5795240"/>
              <a:gd name="connsiteX129-28839" fmla="*/ 3613217 w 12641071"/>
              <a:gd name="connsiteY129-28840" fmla="*/ 4245153 h 5795240"/>
              <a:gd name="connsiteX130-28841" fmla="*/ 3083792 w 12641071"/>
              <a:gd name="connsiteY130-28842" fmla="*/ 3963660 h 5795240"/>
              <a:gd name="connsiteX131-28843" fmla="*/ 2835272 w 12641071"/>
              <a:gd name="connsiteY131-28844" fmla="*/ 4013833 h 5795240"/>
              <a:gd name="connsiteX132-28845" fmla="*/ 2820214 w 12641071"/>
              <a:gd name="connsiteY132-28846" fmla="*/ 4022007 h 5795240"/>
              <a:gd name="connsiteX133-28847" fmla="*/ 2820212 w 12641071"/>
              <a:gd name="connsiteY133-28848" fmla="*/ 4022008 h 5795240"/>
              <a:gd name="connsiteX134-28849" fmla="*/ 2820206 w 12641071"/>
              <a:gd name="connsiteY134-28850" fmla="*/ 4022011 h 5795240"/>
              <a:gd name="connsiteX135-28851" fmla="*/ 2813481 w 12641071"/>
              <a:gd name="connsiteY135-28852" fmla="*/ 4027041 h 5795240"/>
              <a:gd name="connsiteX136-28853" fmla="*/ 2762875 w 12641071"/>
              <a:gd name="connsiteY136-28854" fmla="*/ 4057784 h 5795240"/>
              <a:gd name="connsiteX137-28855" fmla="*/ 2762878 w 12641071"/>
              <a:gd name="connsiteY137-28856" fmla="*/ 4057784 h 5795240"/>
              <a:gd name="connsiteX138-28857" fmla="*/ 2694694 w 12641071"/>
              <a:gd name="connsiteY138-28858" fmla="*/ 4099208 h 5795240"/>
              <a:gd name="connsiteX139-28859" fmla="*/ 2726822 w 12641071"/>
              <a:gd name="connsiteY139-28860" fmla="*/ 4072700 h 5795240"/>
              <a:gd name="connsiteX140-28861" fmla="*/ 2757719 w 12641071"/>
              <a:gd name="connsiteY140-28862" fmla="*/ 4055929 h 5795240"/>
              <a:gd name="connsiteX141-28863" fmla="*/ 2757718 w 12641071"/>
              <a:gd name="connsiteY141-28864" fmla="*/ 4055928 h 5795240"/>
              <a:gd name="connsiteX142-28865" fmla="*/ 2726820 w 12641071"/>
              <a:gd name="connsiteY142-28866" fmla="*/ 4072700 h 5795240"/>
              <a:gd name="connsiteX143-28867" fmla="*/ 2694692 w 12641071"/>
              <a:gd name="connsiteY143-28868" fmla="*/ 4099208 h 5795240"/>
              <a:gd name="connsiteX144-28869" fmla="*/ 2664698 w 12641071"/>
              <a:gd name="connsiteY144-28870" fmla="*/ 4117431 h 5795240"/>
              <a:gd name="connsiteX145-28871" fmla="*/ 1804544 w 12641071"/>
              <a:gd name="connsiteY145-28872" fmla="*/ 4335229 h 5795240"/>
              <a:gd name="connsiteX146-28873" fmla="*/ 0 w 12641071"/>
              <a:gd name="connsiteY146-28874" fmla="*/ 2530685 h 5795240"/>
              <a:gd name="connsiteX147-28875" fmla="*/ 1804544 w 12641071"/>
              <a:gd name="connsiteY147-28876" fmla="*/ 726143 h 5795240"/>
              <a:gd name="connsiteX148-28877" fmla="*/ 3080549 w 12641071"/>
              <a:gd name="connsiteY148-28878" fmla="*/ 1254682 h 5795240"/>
              <a:gd name="connsiteX149-28879" fmla="*/ 3268676 w 12641071"/>
              <a:gd name="connsiteY149-28880" fmla="*/ 1461167 h 5795240"/>
              <a:gd name="connsiteX150-28881" fmla="*/ 3565826 w 12641071"/>
              <a:gd name="connsiteY150-28882" fmla="*/ 1551935 h 5795240"/>
              <a:gd name="connsiteX151-28883" fmla="*/ 4086504 w 12641071"/>
              <a:gd name="connsiteY151-28884" fmla="*/ 1127574 h 5795240"/>
              <a:gd name="connsiteX152-28885" fmla="*/ 4103078 w 12641071"/>
              <a:gd name="connsiteY152-28886" fmla="*/ 1004204 h 5795240"/>
              <a:gd name="connsiteX153-28887" fmla="*/ 5215874 w 12641071"/>
              <a:gd name="connsiteY153-28888" fmla="*/ 0 h 5795240"/>
              <a:gd name="connsiteX0-28889" fmla="*/ 5964869 w 12641071"/>
              <a:gd name="connsiteY0-28890" fmla="*/ 4795171 h 5795240"/>
              <a:gd name="connsiteX1-28891" fmla="*/ 6019264 w 12641071"/>
              <a:gd name="connsiteY1-28892" fmla="*/ 4804905 h 5795240"/>
              <a:gd name="connsiteX2-28893" fmla="*/ 6036570 w 12641071"/>
              <a:gd name="connsiteY2-28894" fmla="*/ 4807089 h 5795240"/>
              <a:gd name="connsiteX3-28895" fmla="*/ 6019265 w 12641071"/>
              <a:gd name="connsiteY3-28896" fmla="*/ 4804905 h 5795240"/>
              <a:gd name="connsiteX4-28897" fmla="*/ 5964869 w 12641071"/>
              <a:gd name="connsiteY4-28898" fmla="*/ 4795171 h 5795240"/>
              <a:gd name="connsiteX5-28899" fmla="*/ 3682364 w 12641071"/>
              <a:gd name="connsiteY5-28900" fmla="*/ 4386723 h 5795240"/>
              <a:gd name="connsiteX6-28901" fmla="*/ 3772428 w 12641071"/>
              <a:gd name="connsiteY6-28902" fmla="*/ 4402840 h 5795240"/>
              <a:gd name="connsiteX7-28903" fmla="*/ 3772428 w 12641071"/>
              <a:gd name="connsiteY7-28904" fmla="*/ 4402840 h 5795240"/>
              <a:gd name="connsiteX8-28905" fmla="*/ 3682364 w 12641071"/>
              <a:gd name="connsiteY8-28906" fmla="*/ 4386723 h 5795240"/>
              <a:gd name="connsiteX9-28907" fmla="*/ 5215874 w 12641071"/>
              <a:gd name="connsiteY9-28908" fmla="*/ 0 h 5795240"/>
              <a:gd name="connsiteX10-28909" fmla="*/ 5927386 w 12641071"/>
              <a:gd name="connsiteY10-28910" fmla="*/ 255427 h 5795240"/>
              <a:gd name="connsiteX11-28911" fmla="*/ 6105193 w 12641071"/>
              <a:gd name="connsiteY11-28912" fmla="*/ 442067 h 5795240"/>
              <a:gd name="connsiteX12-28913" fmla="*/ 6105193 w 12641071"/>
              <a:gd name="connsiteY12-28914" fmla="*/ 442069 h 5795240"/>
              <a:gd name="connsiteX13-28915" fmla="*/ 6141460 w 12641071"/>
              <a:gd name="connsiteY13-28916" fmla="*/ 475027 h 5795240"/>
              <a:gd name="connsiteX14-28917" fmla="*/ 6788665 w 12641071"/>
              <a:gd name="connsiteY14-28918" fmla="*/ 707369 h 5795240"/>
              <a:gd name="connsiteX15-28919" fmla="*/ 7184710 w 12641071"/>
              <a:gd name="connsiteY15-28920" fmla="*/ 627411 h 5795240"/>
              <a:gd name="connsiteX16-28921" fmla="*/ 7264545 w 12641071"/>
              <a:gd name="connsiteY16-28922" fmla="*/ 588952 h 5795240"/>
              <a:gd name="connsiteX17-28923" fmla="*/ 7314851 w 12641071"/>
              <a:gd name="connsiteY17-28924" fmla="*/ 559537 h 5795240"/>
              <a:gd name="connsiteX18-28925" fmla="*/ 7314853 w 12641071"/>
              <a:gd name="connsiteY18-28926" fmla="*/ 559536 h 5795240"/>
              <a:gd name="connsiteX19-28927" fmla="*/ 7314851 w 12641071"/>
              <a:gd name="connsiteY19-28928" fmla="*/ 559537 h 5795240"/>
              <a:gd name="connsiteX20-28929" fmla="*/ 7385004 w 12641071"/>
              <a:gd name="connsiteY20-28930" fmla="*/ 511303 h 5795240"/>
              <a:gd name="connsiteX21-28931" fmla="*/ 7391626 w 12641071"/>
              <a:gd name="connsiteY21-28932" fmla="*/ 508114 h 5795240"/>
              <a:gd name="connsiteX22-28933" fmla="*/ 7391631 w 12641071"/>
              <a:gd name="connsiteY22-28934" fmla="*/ 508110 h 5795240"/>
              <a:gd name="connsiteX23-28935" fmla="*/ 7478934 w 12641071"/>
              <a:gd name="connsiteY23-28936" fmla="*/ 466053 h 5795240"/>
              <a:gd name="connsiteX24-28937" fmla="*/ 7897193 w 12641071"/>
              <a:gd name="connsiteY24-28938" fmla="*/ 381611 h 5795240"/>
              <a:gd name="connsiteX25-28939" fmla="*/ 8788216 w 12641071"/>
              <a:gd name="connsiteY25-28940" fmla="*/ 855364 h 5795240"/>
              <a:gd name="connsiteX26-28941" fmla="*/ 8832362 w 12641071"/>
              <a:gd name="connsiteY26-28942" fmla="*/ 928030 h 5795240"/>
              <a:gd name="connsiteX27-28943" fmla="*/ 8832362 w 12641071"/>
              <a:gd name="connsiteY27-28944" fmla="*/ 928033 h 5795240"/>
              <a:gd name="connsiteX28-28945" fmla="*/ 8842040 w 12641071"/>
              <a:gd name="connsiteY28-28946" fmla="*/ 943961 h 5795240"/>
              <a:gd name="connsiteX29-28947" fmla="*/ 8856144 w 12641071"/>
              <a:gd name="connsiteY29-28948" fmla="*/ 973241 h 5795240"/>
              <a:gd name="connsiteX30-28949" fmla="*/ 8856145 w 12641071"/>
              <a:gd name="connsiteY30-28950" fmla="*/ 973241 h 5795240"/>
              <a:gd name="connsiteX31-28951" fmla="*/ 8878117 w 12641071"/>
              <a:gd name="connsiteY31-28952" fmla="*/ 1018851 h 5795240"/>
              <a:gd name="connsiteX32-28953" fmla="*/ 8877719 w 12641071"/>
              <a:gd name="connsiteY32-28954" fmla="*/ 1018369 h 5795240"/>
              <a:gd name="connsiteX33-28955" fmla="*/ 8853250 w 12641071"/>
              <a:gd name="connsiteY33-28956" fmla="*/ 973288 h 5795240"/>
              <a:gd name="connsiteX34-28957" fmla="*/ 8853249 w 12641071"/>
              <a:gd name="connsiteY34-28958" fmla="*/ 973288 h 5795240"/>
              <a:gd name="connsiteX35-28959" fmla="*/ 8853248 w 12641071"/>
              <a:gd name="connsiteY35-28960" fmla="*/ 973287 h 5795240"/>
              <a:gd name="connsiteX36-28961" fmla="*/ 8849677 w 12641071"/>
              <a:gd name="connsiteY36-28962" fmla="*/ 973341 h 5795240"/>
              <a:gd name="connsiteX37-28963" fmla="*/ 8641543 w 12641071"/>
              <a:gd name="connsiteY37-28964" fmla="*/ 916577 h 5795240"/>
              <a:gd name="connsiteX38-28965" fmla="*/ 8641545 w 12641071"/>
              <a:gd name="connsiteY38-28966" fmla="*/ 916580 h 5795240"/>
              <a:gd name="connsiteX39-28967" fmla="*/ 8849676 w 12641071"/>
              <a:gd name="connsiteY39-28968" fmla="*/ 973343 h 5795240"/>
              <a:gd name="connsiteX40-28969" fmla="*/ 8853248 w 12641071"/>
              <a:gd name="connsiteY40-28970" fmla="*/ 973288 h 5795240"/>
              <a:gd name="connsiteX41-28971" fmla="*/ 8877719 w 12641071"/>
              <a:gd name="connsiteY41-28972" fmla="*/ 1018371 h 5795240"/>
              <a:gd name="connsiteX42-28973" fmla="*/ 8878116 w 12641071"/>
              <a:gd name="connsiteY42-28974" fmla="*/ 1018851 h 5795240"/>
              <a:gd name="connsiteX43-28975" fmla="*/ 8887288 w 12641071"/>
              <a:gd name="connsiteY43-28976" fmla="*/ 1037892 h 5795240"/>
              <a:gd name="connsiteX44-28977" fmla="*/ 8949899 w 12641071"/>
              <a:gd name="connsiteY44-28978" fmla="*/ 1239592 h 5795240"/>
              <a:gd name="connsiteX45-28979" fmla="*/ 8968437 w 12641071"/>
              <a:gd name="connsiteY45-28980" fmla="*/ 1423482 h 5795240"/>
              <a:gd name="connsiteX46-28981" fmla="*/ 8949899 w 12641071"/>
              <a:gd name="connsiteY46-28982" fmla="*/ 1239591 h 5795240"/>
              <a:gd name="connsiteX47-28983" fmla="*/ 8887288 w 12641071"/>
              <a:gd name="connsiteY47-28984" fmla="*/ 1037890 h 5795240"/>
              <a:gd name="connsiteX48-28985" fmla="*/ 8878116 w 12641071"/>
              <a:gd name="connsiteY48-28986" fmla="*/ 1018851 h 5795240"/>
              <a:gd name="connsiteX49-28987" fmla="*/ 8931285 w 12641071"/>
              <a:gd name="connsiteY49-28988" fmla="*/ 1083292 h 5795240"/>
              <a:gd name="connsiteX50-28989" fmla="*/ 9241478 w 12641071"/>
              <a:gd name="connsiteY50-28990" fmla="*/ 1211778 h 5795240"/>
              <a:gd name="connsiteX51-28991" fmla="*/ 9605238 w 12641071"/>
              <a:gd name="connsiteY51-28992" fmla="*/ 1018369 h 5795240"/>
              <a:gd name="connsiteX52-28993" fmla="*/ 9636247 w 12641071"/>
              <a:gd name="connsiteY52-28994" fmla="*/ 961241 h 5795240"/>
              <a:gd name="connsiteX53-28995" fmla="*/ 9641995 w 12641071"/>
              <a:gd name="connsiteY53-28996" fmla="*/ 961152 h 5795240"/>
              <a:gd name="connsiteX54-28997" fmla="*/ 9584939 w 12641071"/>
              <a:gd name="connsiteY54-28998" fmla="*/ 1079594 h 5795240"/>
              <a:gd name="connsiteX55-28999" fmla="*/ 9546257 w 12641071"/>
              <a:gd name="connsiteY55-29000" fmla="*/ 1204206 h 5795240"/>
              <a:gd name="connsiteX56-29001" fmla="*/ 9584939 w 12641071"/>
              <a:gd name="connsiteY56-29002" fmla="*/ 1079596 h 5795240"/>
              <a:gd name="connsiteX57-29003" fmla="*/ 9641995 w 12641071"/>
              <a:gd name="connsiteY57-29004" fmla="*/ 961153 h 5795240"/>
              <a:gd name="connsiteX58-29005" fmla="*/ 9653069 w 12641071"/>
              <a:gd name="connsiteY58-29006" fmla="*/ 960983 h 5795240"/>
              <a:gd name="connsiteX59-29007" fmla="*/ 9801564 w 12641071"/>
              <a:gd name="connsiteY59-29008" fmla="*/ 1196828 h 5795240"/>
              <a:gd name="connsiteX60-29009" fmla="*/ 9801566 w 12641071"/>
              <a:gd name="connsiteY60-29010" fmla="*/ 1196828 h 5795240"/>
              <a:gd name="connsiteX61-29011" fmla="*/ 9653070 w 12641071"/>
              <a:gd name="connsiteY61-29012" fmla="*/ 960982 h 5795240"/>
              <a:gd name="connsiteX62-29013" fmla="*/ 9641996 w 12641071"/>
              <a:gd name="connsiteY62-29014" fmla="*/ 961152 h 5795240"/>
              <a:gd name="connsiteX63-29015" fmla="*/ 9651917 w 12641071"/>
              <a:gd name="connsiteY63-29016" fmla="*/ 940556 h 5795240"/>
              <a:gd name="connsiteX64-29017" fmla="*/ 11050508 w 12641071"/>
              <a:gd name="connsiteY64-29018" fmla="*/ 108150 h 5795240"/>
              <a:gd name="connsiteX65-29019" fmla="*/ 12641071 w 12641071"/>
              <a:gd name="connsiteY65-29020" fmla="*/ 1698711 h 5795240"/>
              <a:gd name="connsiteX66-29021" fmla="*/ 11371062 w 12641071"/>
              <a:gd name="connsiteY66-29022" fmla="*/ 3256960 h 5795240"/>
              <a:gd name="connsiteX67-29023" fmla="*/ 11215953 w 12641071"/>
              <a:gd name="connsiteY67-29024" fmla="*/ 3280632 h 5795240"/>
              <a:gd name="connsiteX68-29025" fmla="*/ 11142318 w 12641071"/>
              <a:gd name="connsiteY68-29026" fmla="*/ 3276914 h 5795240"/>
              <a:gd name="connsiteX69-29027" fmla="*/ 11215952 w 12641071"/>
              <a:gd name="connsiteY69-29028" fmla="*/ 3280632 h 5795240"/>
              <a:gd name="connsiteX70-29029" fmla="*/ 11213133 w 12641071"/>
              <a:gd name="connsiteY70-29030" fmla="*/ 3281062 h 5795240"/>
              <a:gd name="connsiteX71-29031" fmla="*/ 11116921 w 12641071"/>
              <a:gd name="connsiteY71-29032" fmla="*/ 3285921 h 5795240"/>
              <a:gd name="connsiteX72-29033" fmla="*/ 11050507 w 12641071"/>
              <a:gd name="connsiteY72-29034" fmla="*/ 3289274 h 5795240"/>
              <a:gd name="connsiteX73-29035" fmla="*/ 11006292 w 12641071"/>
              <a:gd name="connsiteY73-29036" fmla="*/ 3287041 h 5795240"/>
              <a:gd name="connsiteX74-29037" fmla="*/ 10937101 w 12641071"/>
              <a:gd name="connsiteY74-29038" fmla="*/ 3297601 h 5795240"/>
              <a:gd name="connsiteX75-29039" fmla="*/ 10144740 w 12641071"/>
              <a:gd name="connsiteY75-29040" fmla="*/ 4089962 h 5795240"/>
              <a:gd name="connsiteX76-29041" fmla="*/ 10130374 w 12641071"/>
              <a:gd name="connsiteY76-29042" fmla="*/ 4184101 h 5795240"/>
              <a:gd name="connsiteX77-29043" fmla="*/ 10130375 w 12641071"/>
              <a:gd name="connsiteY77-29044" fmla="*/ 4184103 h 5795240"/>
              <a:gd name="connsiteX78-29045" fmla="*/ 10130656 w 12641071"/>
              <a:gd name="connsiteY78-29046" fmla="*/ 4185950 h 5795240"/>
              <a:gd name="connsiteX79-29047" fmla="*/ 10138194 w 12641071"/>
              <a:gd name="connsiteY79-29048" fmla="*/ 4335228 h 5795240"/>
              <a:gd name="connsiteX80-29049" fmla="*/ 10137710 w 12641071"/>
              <a:gd name="connsiteY80-29050" fmla="*/ 4344822 h 5795240"/>
              <a:gd name="connsiteX81-29051" fmla="*/ 10133555 w 12641071"/>
              <a:gd name="connsiteY81-29052" fmla="*/ 4427096 h 5795240"/>
              <a:gd name="connsiteX82-29053" fmla="*/ 10129312 w 12641071"/>
              <a:gd name="connsiteY82-29054" fmla="*/ 4399289 h 5795240"/>
              <a:gd name="connsiteX83-29055" fmla="*/ 10126797 w 12641071"/>
              <a:gd name="connsiteY83-29056" fmla="*/ 4349498 h 5795240"/>
              <a:gd name="connsiteX84-29057" fmla="*/ 10126796 w 12641071"/>
              <a:gd name="connsiteY84-29058" fmla="*/ 4349498 h 5795240"/>
              <a:gd name="connsiteX85-29059" fmla="*/ 10129311 w 12641071"/>
              <a:gd name="connsiteY85-29060" fmla="*/ 4399289 h 5795240"/>
              <a:gd name="connsiteX86-29061" fmla="*/ 10133554 w 12641071"/>
              <a:gd name="connsiteY86-29062" fmla="*/ 4427096 h 5795240"/>
              <a:gd name="connsiteX87-29063" fmla="*/ 10130656 w 12641071"/>
              <a:gd name="connsiteY87-29064" fmla="*/ 4484506 h 5795240"/>
              <a:gd name="connsiteX88-29065" fmla="*/ 8678182 w 12641071"/>
              <a:gd name="connsiteY88-29066" fmla="*/ 5795240 h 5795240"/>
              <a:gd name="connsiteX89-29067" fmla="*/ 7467518 w 12641071"/>
              <a:gd name="connsiteY89-29068" fmla="*/ 5151535 h 5795240"/>
              <a:gd name="connsiteX90-29069" fmla="*/ 7419945 w 12641071"/>
              <a:gd name="connsiteY90-29070" fmla="*/ 5073228 h 5795240"/>
              <a:gd name="connsiteX91-29071" fmla="*/ 7394386 w 12641071"/>
              <a:gd name="connsiteY91-29072" fmla="*/ 5031156 h 5795240"/>
              <a:gd name="connsiteX92-29073" fmla="*/ 7367299 w 12641071"/>
              <a:gd name="connsiteY92-29074" fmla="*/ 4974928 h 5795240"/>
              <a:gd name="connsiteX93-29075" fmla="*/ 7332905 w 12641071"/>
              <a:gd name="connsiteY93-29076" fmla="*/ 4903531 h 5795240"/>
              <a:gd name="connsiteX94-29077" fmla="*/ 7320958 w 12641071"/>
              <a:gd name="connsiteY94-29078" fmla="*/ 4870887 h 5795240"/>
              <a:gd name="connsiteX95-29079" fmla="*/ 7322174 w 12641071"/>
              <a:gd name="connsiteY95-29080" fmla="*/ 4872361 h 5795240"/>
              <a:gd name="connsiteX96-29081" fmla="*/ 7362630 w 12641071"/>
              <a:gd name="connsiteY96-29082" fmla="*/ 4938954 h 5795240"/>
              <a:gd name="connsiteX97-29083" fmla="*/ 7380779 w 12641071"/>
              <a:gd name="connsiteY97-29084" fmla="*/ 4976628 h 5795240"/>
              <a:gd name="connsiteX98-29085" fmla="*/ 7391210 w 12641071"/>
              <a:gd name="connsiteY98-29086" fmla="*/ 4977944 h 5795240"/>
              <a:gd name="connsiteX99-29087" fmla="*/ 7380780 w 12641071"/>
              <a:gd name="connsiteY99-29088" fmla="*/ 4976628 h 5795240"/>
              <a:gd name="connsiteX100-29089" fmla="*/ 7362631 w 12641071"/>
              <a:gd name="connsiteY100-29090" fmla="*/ 4938954 h 5795240"/>
              <a:gd name="connsiteX101-29091" fmla="*/ 7322175 w 12641071"/>
              <a:gd name="connsiteY101-29092" fmla="*/ 4872361 h 5795240"/>
              <a:gd name="connsiteX102-29093" fmla="*/ 7320959 w 12641071"/>
              <a:gd name="connsiteY102-29094" fmla="*/ 4870887 h 5795240"/>
              <a:gd name="connsiteX103-29095" fmla="*/ 7283811 w 12641071"/>
              <a:gd name="connsiteY103-29096" fmla="*/ 4769391 h 5795240"/>
              <a:gd name="connsiteX104-29097" fmla="*/ 7272112 w 12641071"/>
              <a:gd name="connsiteY104-29098" fmla="*/ 4718630 h 5795240"/>
              <a:gd name="connsiteX105-29099" fmla="*/ 7272111 w 12641071"/>
              <a:gd name="connsiteY105-29100" fmla="*/ 4718630 h 5795240"/>
              <a:gd name="connsiteX106-29101" fmla="*/ 7283810 w 12641071"/>
              <a:gd name="connsiteY106-29102" fmla="*/ 4769391 h 5795240"/>
              <a:gd name="connsiteX107-29103" fmla="*/ 7320958 w 12641071"/>
              <a:gd name="connsiteY107-29104" fmla="*/ 4870887 h 5795240"/>
              <a:gd name="connsiteX108-29105" fmla="*/ 7223551 w 12641071"/>
              <a:gd name="connsiteY108-29106" fmla="*/ 4752829 h 5795240"/>
              <a:gd name="connsiteX109-29107" fmla="*/ 6652445 w 12641071"/>
              <a:gd name="connsiteY109-29108" fmla="*/ 4516269 h 5795240"/>
              <a:gd name="connsiteX110-29109" fmla="*/ 6200873 w 12641071"/>
              <a:gd name="connsiteY110-29110" fmla="*/ 4654206 h 5795240"/>
              <a:gd name="connsiteX111-29111" fmla="*/ 6088813 w 12641071"/>
              <a:gd name="connsiteY111-29112" fmla="*/ 4746663 h 5795240"/>
              <a:gd name="connsiteX112-29113" fmla="*/ 6043019 w 12641071"/>
              <a:gd name="connsiteY112-29114" fmla="*/ 4807902 h 5795240"/>
              <a:gd name="connsiteX113-29115" fmla="*/ 6043021 w 12641071"/>
              <a:gd name="connsiteY113-29116" fmla="*/ 4807902 h 5795240"/>
              <a:gd name="connsiteX114-29117" fmla="*/ 6023271 w 12641071"/>
              <a:gd name="connsiteY114-29118" fmla="*/ 4834312 h 5795240"/>
              <a:gd name="connsiteX115-29119" fmla="*/ 5970678 w 12641071"/>
              <a:gd name="connsiteY115-29120" fmla="*/ 4892181 h 5795240"/>
              <a:gd name="connsiteX116-29121" fmla="*/ 5982717 w 12641071"/>
              <a:gd name="connsiteY116-29122" fmla="*/ 4872361 h 5795240"/>
              <a:gd name="connsiteX117-29123" fmla="*/ 5970675 w 12641071"/>
              <a:gd name="connsiteY117-29124" fmla="*/ 4892181 h 5795240"/>
              <a:gd name="connsiteX118-29125" fmla="*/ 5935320 w 12641071"/>
              <a:gd name="connsiteY118-29126" fmla="*/ 4931081 h 5795240"/>
              <a:gd name="connsiteX119-29127" fmla="*/ 4971763 w 12641071"/>
              <a:gd name="connsiteY119-29128" fmla="*/ 5330200 h 5795240"/>
              <a:gd name="connsiteX120-29129" fmla="*/ 3716172 w 12641071"/>
              <a:gd name="connsiteY120-29130" fmla="*/ 4497938 h 5795240"/>
              <a:gd name="connsiteX121-29131" fmla="*/ 3710773 w 12641071"/>
              <a:gd name="connsiteY121-29132" fmla="*/ 4483182 h 5795240"/>
              <a:gd name="connsiteX122-29133" fmla="*/ 3710773 w 12641071"/>
              <a:gd name="connsiteY122-29134" fmla="*/ 4483181 h 5795240"/>
              <a:gd name="connsiteX123-29135" fmla="*/ 3674984 w 12641071"/>
              <a:gd name="connsiteY123-29136" fmla="*/ 4385402 h 5795240"/>
              <a:gd name="connsiteX124-29137" fmla="*/ 3670349 w 12641071"/>
              <a:gd name="connsiteY124-29138" fmla="*/ 4372742 h 5795240"/>
              <a:gd name="connsiteX125-29139" fmla="*/ 3659438 w 12641071"/>
              <a:gd name="connsiteY125-29140" fmla="*/ 4330309 h 5795240"/>
              <a:gd name="connsiteX126-29141" fmla="*/ 3672084 w 12641071"/>
              <a:gd name="connsiteY126-29142" fmla="*/ 4353606 h 5795240"/>
              <a:gd name="connsiteX127-29143" fmla="*/ 3659440 w 12641071"/>
              <a:gd name="connsiteY127-29144" fmla="*/ 4330309 h 5795240"/>
              <a:gd name="connsiteX128-29145" fmla="*/ 3613217 w 12641071"/>
              <a:gd name="connsiteY128-29146" fmla="*/ 4245153 h 5795240"/>
              <a:gd name="connsiteX129-29147" fmla="*/ 3083792 w 12641071"/>
              <a:gd name="connsiteY129-29148" fmla="*/ 3963660 h 5795240"/>
              <a:gd name="connsiteX130-29149" fmla="*/ 2835272 w 12641071"/>
              <a:gd name="connsiteY130-29150" fmla="*/ 4013833 h 5795240"/>
              <a:gd name="connsiteX131-29151" fmla="*/ 2820214 w 12641071"/>
              <a:gd name="connsiteY131-29152" fmla="*/ 4022007 h 5795240"/>
              <a:gd name="connsiteX132-29153" fmla="*/ 2820212 w 12641071"/>
              <a:gd name="connsiteY132-29154" fmla="*/ 4022008 h 5795240"/>
              <a:gd name="connsiteX133-29155" fmla="*/ 2820206 w 12641071"/>
              <a:gd name="connsiteY133-29156" fmla="*/ 4022011 h 5795240"/>
              <a:gd name="connsiteX134-29157" fmla="*/ 2813481 w 12641071"/>
              <a:gd name="connsiteY134-29158" fmla="*/ 4027041 h 5795240"/>
              <a:gd name="connsiteX135-29159" fmla="*/ 2762875 w 12641071"/>
              <a:gd name="connsiteY135-29160" fmla="*/ 4057784 h 5795240"/>
              <a:gd name="connsiteX136-29161" fmla="*/ 2762878 w 12641071"/>
              <a:gd name="connsiteY136-29162" fmla="*/ 4057784 h 5795240"/>
              <a:gd name="connsiteX137-29163" fmla="*/ 2694694 w 12641071"/>
              <a:gd name="connsiteY137-29164" fmla="*/ 4099208 h 5795240"/>
              <a:gd name="connsiteX138-29165" fmla="*/ 2726822 w 12641071"/>
              <a:gd name="connsiteY138-29166" fmla="*/ 4072700 h 5795240"/>
              <a:gd name="connsiteX139-29167" fmla="*/ 2757719 w 12641071"/>
              <a:gd name="connsiteY139-29168" fmla="*/ 4055929 h 5795240"/>
              <a:gd name="connsiteX140-29169" fmla="*/ 2757718 w 12641071"/>
              <a:gd name="connsiteY140-29170" fmla="*/ 4055928 h 5795240"/>
              <a:gd name="connsiteX141-29171" fmla="*/ 2726820 w 12641071"/>
              <a:gd name="connsiteY141-29172" fmla="*/ 4072700 h 5795240"/>
              <a:gd name="connsiteX142-29173" fmla="*/ 2694692 w 12641071"/>
              <a:gd name="connsiteY142-29174" fmla="*/ 4099208 h 5795240"/>
              <a:gd name="connsiteX143-29175" fmla="*/ 2664698 w 12641071"/>
              <a:gd name="connsiteY143-29176" fmla="*/ 4117431 h 5795240"/>
              <a:gd name="connsiteX144-29177" fmla="*/ 1804544 w 12641071"/>
              <a:gd name="connsiteY144-29178" fmla="*/ 4335229 h 5795240"/>
              <a:gd name="connsiteX145-29179" fmla="*/ 0 w 12641071"/>
              <a:gd name="connsiteY145-29180" fmla="*/ 2530685 h 5795240"/>
              <a:gd name="connsiteX146-29181" fmla="*/ 1804544 w 12641071"/>
              <a:gd name="connsiteY146-29182" fmla="*/ 726143 h 5795240"/>
              <a:gd name="connsiteX147-29183" fmla="*/ 3080549 w 12641071"/>
              <a:gd name="connsiteY147-29184" fmla="*/ 1254682 h 5795240"/>
              <a:gd name="connsiteX148-29185" fmla="*/ 3268676 w 12641071"/>
              <a:gd name="connsiteY148-29186" fmla="*/ 1461167 h 5795240"/>
              <a:gd name="connsiteX149-29187" fmla="*/ 3565826 w 12641071"/>
              <a:gd name="connsiteY149-29188" fmla="*/ 1551935 h 5795240"/>
              <a:gd name="connsiteX150-29189" fmla="*/ 4086504 w 12641071"/>
              <a:gd name="connsiteY150-29190" fmla="*/ 1127574 h 5795240"/>
              <a:gd name="connsiteX151-29191" fmla="*/ 4103078 w 12641071"/>
              <a:gd name="connsiteY151-29192" fmla="*/ 1004204 h 5795240"/>
              <a:gd name="connsiteX152-29193" fmla="*/ 5215874 w 12641071"/>
              <a:gd name="connsiteY152-29194" fmla="*/ 0 h 5795240"/>
              <a:gd name="connsiteX0-29195" fmla="*/ 5964869 w 12641071"/>
              <a:gd name="connsiteY0-29196" fmla="*/ 4795171 h 5795240"/>
              <a:gd name="connsiteX1-29197" fmla="*/ 6019264 w 12641071"/>
              <a:gd name="connsiteY1-29198" fmla="*/ 4804905 h 5795240"/>
              <a:gd name="connsiteX2-29199" fmla="*/ 6036570 w 12641071"/>
              <a:gd name="connsiteY2-29200" fmla="*/ 4807089 h 5795240"/>
              <a:gd name="connsiteX3-29201" fmla="*/ 6019265 w 12641071"/>
              <a:gd name="connsiteY3-29202" fmla="*/ 4804905 h 5795240"/>
              <a:gd name="connsiteX4-29203" fmla="*/ 5964869 w 12641071"/>
              <a:gd name="connsiteY4-29204" fmla="*/ 4795171 h 5795240"/>
              <a:gd name="connsiteX5-29205" fmla="*/ 3682364 w 12641071"/>
              <a:gd name="connsiteY5-29206" fmla="*/ 4386723 h 5795240"/>
              <a:gd name="connsiteX6-29207" fmla="*/ 3772428 w 12641071"/>
              <a:gd name="connsiteY6-29208" fmla="*/ 4402840 h 5795240"/>
              <a:gd name="connsiteX7-29209" fmla="*/ 3772428 w 12641071"/>
              <a:gd name="connsiteY7-29210" fmla="*/ 4402840 h 5795240"/>
              <a:gd name="connsiteX8-29211" fmla="*/ 3682364 w 12641071"/>
              <a:gd name="connsiteY8-29212" fmla="*/ 4386723 h 5795240"/>
              <a:gd name="connsiteX9-29213" fmla="*/ 5215874 w 12641071"/>
              <a:gd name="connsiteY9-29214" fmla="*/ 0 h 5795240"/>
              <a:gd name="connsiteX10-29215" fmla="*/ 5927386 w 12641071"/>
              <a:gd name="connsiteY10-29216" fmla="*/ 255427 h 5795240"/>
              <a:gd name="connsiteX11-29217" fmla="*/ 6105193 w 12641071"/>
              <a:gd name="connsiteY11-29218" fmla="*/ 442067 h 5795240"/>
              <a:gd name="connsiteX12-29219" fmla="*/ 6105193 w 12641071"/>
              <a:gd name="connsiteY12-29220" fmla="*/ 442069 h 5795240"/>
              <a:gd name="connsiteX13-29221" fmla="*/ 6141460 w 12641071"/>
              <a:gd name="connsiteY13-29222" fmla="*/ 475027 h 5795240"/>
              <a:gd name="connsiteX14-29223" fmla="*/ 6788665 w 12641071"/>
              <a:gd name="connsiteY14-29224" fmla="*/ 707369 h 5795240"/>
              <a:gd name="connsiteX15-29225" fmla="*/ 7184710 w 12641071"/>
              <a:gd name="connsiteY15-29226" fmla="*/ 627411 h 5795240"/>
              <a:gd name="connsiteX16-29227" fmla="*/ 7314851 w 12641071"/>
              <a:gd name="connsiteY16-29228" fmla="*/ 559537 h 5795240"/>
              <a:gd name="connsiteX17-29229" fmla="*/ 7314853 w 12641071"/>
              <a:gd name="connsiteY17-29230" fmla="*/ 559536 h 5795240"/>
              <a:gd name="connsiteX18-29231" fmla="*/ 7314851 w 12641071"/>
              <a:gd name="connsiteY18-29232" fmla="*/ 559537 h 5795240"/>
              <a:gd name="connsiteX19-29233" fmla="*/ 7385004 w 12641071"/>
              <a:gd name="connsiteY19-29234" fmla="*/ 511303 h 5795240"/>
              <a:gd name="connsiteX20-29235" fmla="*/ 7391626 w 12641071"/>
              <a:gd name="connsiteY20-29236" fmla="*/ 508114 h 5795240"/>
              <a:gd name="connsiteX21-29237" fmla="*/ 7391631 w 12641071"/>
              <a:gd name="connsiteY21-29238" fmla="*/ 508110 h 5795240"/>
              <a:gd name="connsiteX22-29239" fmla="*/ 7478934 w 12641071"/>
              <a:gd name="connsiteY22-29240" fmla="*/ 466053 h 5795240"/>
              <a:gd name="connsiteX23-29241" fmla="*/ 7897193 w 12641071"/>
              <a:gd name="connsiteY23-29242" fmla="*/ 381611 h 5795240"/>
              <a:gd name="connsiteX24-29243" fmla="*/ 8788216 w 12641071"/>
              <a:gd name="connsiteY24-29244" fmla="*/ 855364 h 5795240"/>
              <a:gd name="connsiteX25-29245" fmla="*/ 8832362 w 12641071"/>
              <a:gd name="connsiteY25-29246" fmla="*/ 928030 h 5795240"/>
              <a:gd name="connsiteX26-29247" fmla="*/ 8832362 w 12641071"/>
              <a:gd name="connsiteY26-29248" fmla="*/ 928033 h 5795240"/>
              <a:gd name="connsiteX27-29249" fmla="*/ 8842040 w 12641071"/>
              <a:gd name="connsiteY27-29250" fmla="*/ 943961 h 5795240"/>
              <a:gd name="connsiteX28-29251" fmla="*/ 8856144 w 12641071"/>
              <a:gd name="connsiteY28-29252" fmla="*/ 973241 h 5795240"/>
              <a:gd name="connsiteX29-29253" fmla="*/ 8856145 w 12641071"/>
              <a:gd name="connsiteY29-29254" fmla="*/ 973241 h 5795240"/>
              <a:gd name="connsiteX30-29255" fmla="*/ 8878117 w 12641071"/>
              <a:gd name="connsiteY30-29256" fmla="*/ 1018851 h 5795240"/>
              <a:gd name="connsiteX31-29257" fmla="*/ 8877719 w 12641071"/>
              <a:gd name="connsiteY31-29258" fmla="*/ 1018369 h 5795240"/>
              <a:gd name="connsiteX32-29259" fmla="*/ 8853250 w 12641071"/>
              <a:gd name="connsiteY32-29260" fmla="*/ 973288 h 5795240"/>
              <a:gd name="connsiteX33-29261" fmla="*/ 8853249 w 12641071"/>
              <a:gd name="connsiteY33-29262" fmla="*/ 973288 h 5795240"/>
              <a:gd name="connsiteX34-29263" fmla="*/ 8853248 w 12641071"/>
              <a:gd name="connsiteY34-29264" fmla="*/ 973287 h 5795240"/>
              <a:gd name="connsiteX35-29265" fmla="*/ 8849677 w 12641071"/>
              <a:gd name="connsiteY35-29266" fmla="*/ 973341 h 5795240"/>
              <a:gd name="connsiteX36-29267" fmla="*/ 8641543 w 12641071"/>
              <a:gd name="connsiteY36-29268" fmla="*/ 916577 h 5795240"/>
              <a:gd name="connsiteX37-29269" fmla="*/ 8641545 w 12641071"/>
              <a:gd name="connsiteY37-29270" fmla="*/ 916580 h 5795240"/>
              <a:gd name="connsiteX38-29271" fmla="*/ 8849676 w 12641071"/>
              <a:gd name="connsiteY38-29272" fmla="*/ 973343 h 5795240"/>
              <a:gd name="connsiteX39-29273" fmla="*/ 8853248 w 12641071"/>
              <a:gd name="connsiteY39-29274" fmla="*/ 973288 h 5795240"/>
              <a:gd name="connsiteX40-29275" fmla="*/ 8877719 w 12641071"/>
              <a:gd name="connsiteY40-29276" fmla="*/ 1018371 h 5795240"/>
              <a:gd name="connsiteX41-29277" fmla="*/ 8878116 w 12641071"/>
              <a:gd name="connsiteY41-29278" fmla="*/ 1018851 h 5795240"/>
              <a:gd name="connsiteX42-29279" fmla="*/ 8887288 w 12641071"/>
              <a:gd name="connsiteY42-29280" fmla="*/ 1037892 h 5795240"/>
              <a:gd name="connsiteX43-29281" fmla="*/ 8949899 w 12641071"/>
              <a:gd name="connsiteY43-29282" fmla="*/ 1239592 h 5795240"/>
              <a:gd name="connsiteX44-29283" fmla="*/ 8968437 w 12641071"/>
              <a:gd name="connsiteY44-29284" fmla="*/ 1423482 h 5795240"/>
              <a:gd name="connsiteX45-29285" fmla="*/ 8949899 w 12641071"/>
              <a:gd name="connsiteY45-29286" fmla="*/ 1239591 h 5795240"/>
              <a:gd name="connsiteX46-29287" fmla="*/ 8887288 w 12641071"/>
              <a:gd name="connsiteY46-29288" fmla="*/ 1037890 h 5795240"/>
              <a:gd name="connsiteX47-29289" fmla="*/ 8878116 w 12641071"/>
              <a:gd name="connsiteY47-29290" fmla="*/ 1018851 h 5795240"/>
              <a:gd name="connsiteX48-29291" fmla="*/ 8931285 w 12641071"/>
              <a:gd name="connsiteY48-29292" fmla="*/ 1083292 h 5795240"/>
              <a:gd name="connsiteX49-29293" fmla="*/ 9241478 w 12641071"/>
              <a:gd name="connsiteY49-29294" fmla="*/ 1211778 h 5795240"/>
              <a:gd name="connsiteX50-29295" fmla="*/ 9605238 w 12641071"/>
              <a:gd name="connsiteY50-29296" fmla="*/ 1018369 h 5795240"/>
              <a:gd name="connsiteX51-29297" fmla="*/ 9636247 w 12641071"/>
              <a:gd name="connsiteY51-29298" fmla="*/ 961241 h 5795240"/>
              <a:gd name="connsiteX52-29299" fmla="*/ 9641995 w 12641071"/>
              <a:gd name="connsiteY52-29300" fmla="*/ 961152 h 5795240"/>
              <a:gd name="connsiteX53-29301" fmla="*/ 9584939 w 12641071"/>
              <a:gd name="connsiteY53-29302" fmla="*/ 1079594 h 5795240"/>
              <a:gd name="connsiteX54-29303" fmla="*/ 9546257 w 12641071"/>
              <a:gd name="connsiteY54-29304" fmla="*/ 1204206 h 5795240"/>
              <a:gd name="connsiteX55-29305" fmla="*/ 9584939 w 12641071"/>
              <a:gd name="connsiteY55-29306" fmla="*/ 1079596 h 5795240"/>
              <a:gd name="connsiteX56-29307" fmla="*/ 9641995 w 12641071"/>
              <a:gd name="connsiteY56-29308" fmla="*/ 961153 h 5795240"/>
              <a:gd name="connsiteX57-29309" fmla="*/ 9653069 w 12641071"/>
              <a:gd name="connsiteY57-29310" fmla="*/ 960983 h 5795240"/>
              <a:gd name="connsiteX58-29311" fmla="*/ 9801564 w 12641071"/>
              <a:gd name="connsiteY58-29312" fmla="*/ 1196828 h 5795240"/>
              <a:gd name="connsiteX59-29313" fmla="*/ 9801566 w 12641071"/>
              <a:gd name="connsiteY59-29314" fmla="*/ 1196828 h 5795240"/>
              <a:gd name="connsiteX60-29315" fmla="*/ 9653070 w 12641071"/>
              <a:gd name="connsiteY60-29316" fmla="*/ 960982 h 5795240"/>
              <a:gd name="connsiteX61-29317" fmla="*/ 9641996 w 12641071"/>
              <a:gd name="connsiteY61-29318" fmla="*/ 961152 h 5795240"/>
              <a:gd name="connsiteX62-29319" fmla="*/ 9651917 w 12641071"/>
              <a:gd name="connsiteY62-29320" fmla="*/ 940556 h 5795240"/>
              <a:gd name="connsiteX63-29321" fmla="*/ 11050508 w 12641071"/>
              <a:gd name="connsiteY63-29322" fmla="*/ 108150 h 5795240"/>
              <a:gd name="connsiteX64-29323" fmla="*/ 12641071 w 12641071"/>
              <a:gd name="connsiteY64-29324" fmla="*/ 1698711 h 5795240"/>
              <a:gd name="connsiteX65-29325" fmla="*/ 11371062 w 12641071"/>
              <a:gd name="connsiteY65-29326" fmla="*/ 3256960 h 5795240"/>
              <a:gd name="connsiteX66-29327" fmla="*/ 11215953 w 12641071"/>
              <a:gd name="connsiteY66-29328" fmla="*/ 3280632 h 5795240"/>
              <a:gd name="connsiteX67-29329" fmla="*/ 11142318 w 12641071"/>
              <a:gd name="connsiteY67-29330" fmla="*/ 3276914 h 5795240"/>
              <a:gd name="connsiteX68-29331" fmla="*/ 11215952 w 12641071"/>
              <a:gd name="connsiteY68-29332" fmla="*/ 3280632 h 5795240"/>
              <a:gd name="connsiteX69-29333" fmla="*/ 11213133 w 12641071"/>
              <a:gd name="connsiteY69-29334" fmla="*/ 3281062 h 5795240"/>
              <a:gd name="connsiteX70-29335" fmla="*/ 11116921 w 12641071"/>
              <a:gd name="connsiteY70-29336" fmla="*/ 3285921 h 5795240"/>
              <a:gd name="connsiteX71-29337" fmla="*/ 11050507 w 12641071"/>
              <a:gd name="connsiteY71-29338" fmla="*/ 3289274 h 5795240"/>
              <a:gd name="connsiteX72-29339" fmla="*/ 11006292 w 12641071"/>
              <a:gd name="connsiteY72-29340" fmla="*/ 3287041 h 5795240"/>
              <a:gd name="connsiteX73-29341" fmla="*/ 10937101 w 12641071"/>
              <a:gd name="connsiteY73-29342" fmla="*/ 3297601 h 5795240"/>
              <a:gd name="connsiteX74-29343" fmla="*/ 10144740 w 12641071"/>
              <a:gd name="connsiteY74-29344" fmla="*/ 4089962 h 5795240"/>
              <a:gd name="connsiteX75-29345" fmla="*/ 10130374 w 12641071"/>
              <a:gd name="connsiteY75-29346" fmla="*/ 4184101 h 5795240"/>
              <a:gd name="connsiteX76-29347" fmla="*/ 10130375 w 12641071"/>
              <a:gd name="connsiteY76-29348" fmla="*/ 4184103 h 5795240"/>
              <a:gd name="connsiteX77-29349" fmla="*/ 10130656 w 12641071"/>
              <a:gd name="connsiteY77-29350" fmla="*/ 4185950 h 5795240"/>
              <a:gd name="connsiteX78-29351" fmla="*/ 10138194 w 12641071"/>
              <a:gd name="connsiteY78-29352" fmla="*/ 4335228 h 5795240"/>
              <a:gd name="connsiteX79-29353" fmla="*/ 10137710 w 12641071"/>
              <a:gd name="connsiteY79-29354" fmla="*/ 4344822 h 5795240"/>
              <a:gd name="connsiteX80-29355" fmla="*/ 10133555 w 12641071"/>
              <a:gd name="connsiteY80-29356" fmla="*/ 4427096 h 5795240"/>
              <a:gd name="connsiteX81-29357" fmla="*/ 10129312 w 12641071"/>
              <a:gd name="connsiteY81-29358" fmla="*/ 4399289 h 5795240"/>
              <a:gd name="connsiteX82-29359" fmla="*/ 10126797 w 12641071"/>
              <a:gd name="connsiteY82-29360" fmla="*/ 4349498 h 5795240"/>
              <a:gd name="connsiteX83-29361" fmla="*/ 10126796 w 12641071"/>
              <a:gd name="connsiteY83-29362" fmla="*/ 4349498 h 5795240"/>
              <a:gd name="connsiteX84-29363" fmla="*/ 10129311 w 12641071"/>
              <a:gd name="connsiteY84-29364" fmla="*/ 4399289 h 5795240"/>
              <a:gd name="connsiteX85-29365" fmla="*/ 10133554 w 12641071"/>
              <a:gd name="connsiteY85-29366" fmla="*/ 4427096 h 5795240"/>
              <a:gd name="connsiteX86-29367" fmla="*/ 10130656 w 12641071"/>
              <a:gd name="connsiteY86-29368" fmla="*/ 4484506 h 5795240"/>
              <a:gd name="connsiteX87-29369" fmla="*/ 8678182 w 12641071"/>
              <a:gd name="connsiteY87-29370" fmla="*/ 5795240 h 5795240"/>
              <a:gd name="connsiteX88-29371" fmla="*/ 7467518 w 12641071"/>
              <a:gd name="connsiteY88-29372" fmla="*/ 5151535 h 5795240"/>
              <a:gd name="connsiteX89-29373" fmla="*/ 7419945 w 12641071"/>
              <a:gd name="connsiteY89-29374" fmla="*/ 5073228 h 5795240"/>
              <a:gd name="connsiteX90-29375" fmla="*/ 7394386 w 12641071"/>
              <a:gd name="connsiteY90-29376" fmla="*/ 5031156 h 5795240"/>
              <a:gd name="connsiteX91-29377" fmla="*/ 7367299 w 12641071"/>
              <a:gd name="connsiteY91-29378" fmla="*/ 4974928 h 5795240"/>
              <a:gd name="connsiteX92-29379" fmla="*/ 7332905 w 12641071"/>
              <a:gd name="connsiteY92-29380" fmla="*/ 4903531 h 5795240"/>
              <a:gd name="connsiteX93-29381" fmla="*/ 7320958 w 12641071"/>
              <a:gd name="connsiteY93-29382" fmla="*/ 4870887 h 5795240"/>
              <a:gd name="connsiteX94-29383" fmla="*/ 7322174 w 12641071"/>
              <a:gd name="connsiteY94-29384" fmla="*/ 4872361 h 5795240"/>
              <a:gd name="connsiteX95-29385" fmla="*/ 7362630 w 12641071"/>
              <a:gd name="connsiteY95-29386" fmla="*/ 4938954 h 5795240"/>
              <a:gd name="connsiteX96-29387" fmla="*/ 7380779 w 12641071"/>
              <a:gd name="connsiteY96-29388" fmla="*/ 4976628 h 5795240"/>
              <a:gd name="connsiteX97-29389" fmla="*/ 7391210 w 12641071"/>
              <a:gd name="connsiteY97-29390" fmla="*/ 4977944 h 5795240"/>
              <a:gd name="connsiteX98-29391" fmla="*/ 7380780 w 12641071"/>
              <a:gd name="connsiteY98-29392" fmla="*/ 4976628 h 5795240"/>
              <a:gd name="connsiteX99-29393" fmla="*/ 7362631 w 12641071"/>
              <a:gd name="connsiteY99-29394" fmla="*/ 4938954 h 5795240"/>
              <a:gd name="connsiteX100-29395" fmla="*/ 7322175 w 12641071"/>
              <a:gd name="connsiteY100-29396" fmla="*/ 4872361 h 5795240"/>
              <a:gd name="connsiteX101-29397" fmla="*/ 7320959 w 12641071"/>
              <a:gd name="connsiteY101-29398" fmla="*/ 4870887 h 5795240"/>
              <a:gd name="connsiteX102-29399" fmla="*/ 7283811 w 12641071"/>
              <a:gd name="connsiteY102-29400" fmla="*/ 4769391 h 5795240"/>
              <a:gd name="connsiteX103-29401" fmla="*/ 7272112 w 12641071"/>
              <a:gd name="connsiteY103-29402" fmla="*/ 4718630 h 5795240"/>
              <a:gd name="connsiteX104-29403" fmla="*/ 7272111 w 12641071"/>
              <a:gd name="connsiteY104-29404" fmla="*/ 4718630 h 5795240"/>
              <a:gd name="connsiteX105-29405" fmla="*/ 7283810 w 12641071"/>
              <a:gd name="connsiteY105-29406" fmla="*/ 4769391 h 5795240"/>
              <a:gd name="connsiteX106-29407" fmla="*/ 7320958 w 12641071"/>
              <a:gd name="connsiteY106-29408" fmla="*/ 4870887 h 5795240"/>
              <a:gd name="connsiteX107-29409" fmla="*/ 7223551 w 12641071"/>
              <a:gd name="connsiteY107-29410" fmla="*/ 4752829 h 5795240"/>
              <a:gd name="connsiteX108-29411" fmla="*/ 6652445 w 12641071"/>
              <a:gd name="connsiteY108-29412" fmla="*/ 4516269 h 5795240"/>
              <a:gd name="connsiteX109-29413" fmla="*/ 6200873 w 12641071"/>
              <a:gd name="connsiteY109-29414" fmla="*/ 4654206 h 5795240"/>
              <a:gd name="connsiteX110-29415" fmla="*/ 6088813 w 12641071"/>
              <a:gd name="connsiteY110-29416" fmla="*/ 4746663 h 5795240"/>
              <a:gd name="connsiteX111-29417" fmla="*/ 6043019 w 12641071"/>
              <a:gd name="connsiteY111-29418" fmla="*/ 4807902 h 5795240"/>
              <a:gd name="connsiteX112-29419" fmla="*/ 6043021 w 12641071"/>
              <a:gd name="connsiteY112-29420" fmla="*/ 4807902 h 5795240"/>
              <a:gd name="connsiteX113-29421" fmla="*/ 6023271 w 12641071"/>
              <a:gd name="connsiteY113-29422" fmla="*/ 4834312 h 5795240"/>
              <a:gd name="connsiteX114-29423" fmla="*/ 5970678 w 12641071"/>
              <a:gd name="connsiteY114-29424" fmla="*/ 4892181 h 5795240"/>
              <a:gd name="connsiteX115-29425" fmla="*/ 5982717 w 12641071"/>
              <a:gd name="connsiteY115-29426" fmla="*/ 4872361 h 5795240"/>
              <a:gd name="connsiteX116-29427" fmla="*/ 5970675 w 12641071"/>
              <a:gd name="connsiteY116-29428" fmla="*/ 4892181 h 5795240"/>
              <a:gd name="connsiteX117-29429" fmla="*/ 5935320 w 12641071"/>
              <a:gd name="connsiteY117-29430" fmla="*/ 4931081 h 5795240"/>
              <a:gd name="connsiteX118-29431" fmla="*/ 4971763 w 12641071"/>
              <a:gd name="connsiteY118-29432" fmla="*/ 5330200 h 5795240"/>
              <a:gd name="connsiteX119-29433" fmla="*/ 3716172 w 12641071"/>
              <a:gd name="connsiteY119-29434" fmla="*/ 4497938 h 5795240"/>
              <a:gd name="connsiteX120-29435" fmla="*/ 3710773 w 12641071"/>
              <a:gd name="connsiteY120-29436" fmla="*/ 4483182 h 5795240"/>
              <a:gd name="connsiteX121-29437" fmla="*/ 3710773 w 12641071"/>
              <a:gd name="connsiteY121-29438" fmla="*/ 4483181 h 5795240"/>
              <a:gd name="connsiteX122-29439" fmla="*/ 3674984 w 12641071"/>
              <a:gd name="connsiteY122-29440" fmla="*/ 4385402 h 5795240"/>
              <a:gd name="connsiteX123-29441" fmla="*/ 3670349 w 12641071"/>
              <a:gd name="connsiteY123-29442" fmla="*/ 4372742 h 5795240"/>
              <a:gd name="connsiteX124-29443" fmla="*/ 3659438 w 12641071"/>
              <a:gd name="connsiteY124-29444" fmla="*/ 4330309 h 5795240"/>
              <a:gd name="connsiteX125-29445" fmla="*/ 3672084 w 12641071"/>
              <a:gd name="connsiteY125-29446" fmla="*/ 4353606 h 5795240"/>
              <a:gd name="connsiteX126-29447" fmla="*/ 3659440 w 12641071"/>
              <a:gd name="connsiteY126-29448" fmla="*/ 4330309 h 5795240"/>
              <a:gd name="connsiteX127-29449" fmla="*/ 3613217 w 12641071"/>
              <a:gd name="connsiteY127-29450" fmla="*/ 4245153 h 5795240"/>
              <a:gd name="connsiteX128-29451" fmla="*/ 3083792 w 12641071"/>
              <a:gd name="connsiteY128-29452" fmla="*/ 3963660 h 5795240"/>
              <a:gd name="connsiteX129-29453" fmla="*/ 2835272 w 12641071"/>
              <a:gd name="connsiteY129-29454" fmla="*/ 4013833 h 5795240"/>
              <a:gd name="connsiteX130-29455" fmla="*/ 2820214 w 12641071"/>
              <a:gd name="connsiteY130-29456" fmla="*/ 4022007 h 5795240"/>
              <a:gd name="connsiteX131-29457" fmla="*/ 2820212 w 12641071"/>
              <a:gd name="connsiteY131-29458" fmla="*/ 4022008 h 5795240"/>
              <a:gd name="connsiteX132-29459" fmla="*/ 2820206 w 12641071"/>
              <a:gd name="connsiteY132-29460" fmla="*/ 4022011 h 5795240"/>
              <a:gd name="connsiteX133-29461" fmla="*/ 2813481 w 12641071"/>
              <a:gd name="connsiteY133-29462" fmla="*/ 4027041 h 5795240"/>
              <a:gd name="connsiteX134-29463" fmla="*/ 2762875 w 12641071"/>
              <a:gd name="connsiteY134-29464" fmla="*/ 4057784 h 5795240"/>
              <a:gd name="connsiteX135-29465" fmla="*/ 2762878 w 12641071"/>
              <a:gd name="connsiteY135-29466" fmla="*/ 4057784 h 5795240"/>
              <a:gd name="connsiteX136-29467" fmla="*/ 2694694 w 12641071"/>
              <a:gd name="connsiteY136-29468" fmla="*/ 4099208 h 5795240"/>
              <a:gd name="connsiteX137-29469" fmla="*/ 2726822 w 12641071"/>
              <a:gd name="connsiteY137-29470" fmla="*/ 4072700 h 5795240"/>
              <a:gd name="connsiteX138-29471" fmla="*/ 2757719 w 12641071"/>
              <a:gd name="connsiteY138-29472" fmla="*/ 4055929 h 5795240"/>
              <a:gd name="connsiteX139-29473" fmla="*/ 2757718 w 12641071"/>
              <a:gd name="connsiteY139-29474" fmla="*/ 4055928 h 5795240"/>
              <a:gd name="connsiteX140-29475" fmla="*/ 2726820 w 12641071"/>
              <a:gd name="connsiteY140-29476" fmla="*/ 4072700 h 5795240"/>
              <a:gd name="connsiteX141-29477" fmla="*/ 2694692 w 12641071"/>
              <a:gd name="connsiteY141-29478" fmla="*/ 4099208 h 5795240"/>
              <a:gd name="connsiteX142-29479" fmla="*/ 2664698 w 12641071"/>
              <a:gd name="connsiteY142-29480" fmla="*/ 4117431 h 5795240"/>
              <a:gd name="connsiteX143-29481" fmla="*/ 1804544 w 12641071"/>
              <a:gd name="connsiteY143-29482" fmla="*/ 4335229 h 5795240"/>
              <a:gd name="connsiteX144-29483" fmla="*/ 0 w 12641071"/>
              <a:gd name="connsiteY144-29484" fmla="*/ 2530685 h 5795240"/>
              <a:gd name="connsiteX145-29485" fmla="*/ 1804544 w 12641071"/>
              <a:gd name="connsiteY145-29486" fmla="*/ 726143 h 5795240"/>
              <a:gd name="connsiteX146-29487" fmla="*/ 3080549 w 12641071"/>
              <a:gd name="connsiteY146-29488" fmla="*/ 1254682 h 5795240"/>
              <a:gd name="connsiteX147-29489" fmla="*/ 3268676 w 12641071"/>
              <a:gd name="connsiteY147-29490" fmla="*/ 1461167 h 5795240"/>
              <a:gd name="connsiteX148-29491" fmla="*/ 3565826 w 12641071"/>
              <a:gd name="connsiteY148-29492" fmla="*/ 1551935 h 5795240"/>
              <a:gd name="connsiteX149-29493" fmla="*/ 4086504 w 12641071"/>
              <a:gd name="connsiteY149-29494" fmla="*/ 1127574 h 5795240"/>
              <a:gd name="connsiteX150-29495" fmla="*/ 4103078 w 12641071"/>
              <a:gd name="connsiteY150-29496" fmla="*/ 1004204 h 5795240"/>
              <a:gd name="connsiteX151-29497" fmla="*/ 5215874 w 12641071"/>
              <a:gd name="connsiteY151-29498" fmla="*/ 0 h 5795240"/>
              <a:gd name="connsiteX0-29499" fmla="*/ 5964869 w 12641071"/>
              <a:gd name="connsiteY0-29500" fmla="*/ 4795171 h 5795240"/>
              <a:gd name="connsiteX1-29501" fmla="*/ 6019264 w 12641071"/>
              <a:gd name="connsiteY1-29502" fmla="*/ 4804905 h 5795240"/>
              <a:gd name="connsiteX2-29503" fmla="*/ 6036570 w 12641071"/>
              <a:gd name="connsiteY2-29504" fmla="*/ 4807089 h 5795240"/>
              <a:gd name="connsiteX3-29505" fmla="*/ 6019265 w 12641071"/>
              <a:gd name="connsiteY3-29506" fmla="*/ 4804905 h 5795240"/>
              <a:gd name="connsiteX4-29507" fmla="*/ 5964869 w 12641071"/>
              <a:gd name="connsiteY4-29508" fmla="*/ 4795171 h 5795240"/>
              <a:gd name="connsiteX5-29509" fmla="*/ 3682364 w 12641071"/>
              <a:gd name="connsiteY5-29510" fmla="*/ 4386723 h 5795240"/>
              <a:gd name="connsiteX6-29511" fmla="*/ 3772428 w 12641071"/>
              <a:gd name="connsiteY6-29512" fmla="*/ 4402840 h 5795240"/>
              <a:gd name="connsiteX7-29513" fmla="*/ 3772428 w 12641071"/>
              <a:gd name="connsiteY7-29514" fmla="*/ 4402840 h 5795240"/>
              <a:gd name="connsiteX8-29515" fmla="*/ 3682364 w 12641071"/>
              <a:gd name="connsiteY8-29516" fmla="*/ 4386723 h 5795240"/>
              <a:gd name="connsiteX9-29517" fmla="*/ 5215874 w 12641071"/>
              <a:gd name="connsiteY9-29518" fmla="*/ 0 h 5795240"/>
              <a:gd name="connsiteX10-29519" fmla="*/ 5927386 w 12641071"/>
              <a:gd name="connsiteY10-29520" fmla="*/ 255427 h 5795240"/>
              <a:gd name="connsiteX11-29521" fmla="*/ 6105193 w 12641071"/>
              <a:gd name="connsiteY11-29522" fmla="*/ 442067 h 5795240"/>
              <a:gd name="connsiteX12-29523" fmla="*/ 6105193 w 12641071"/>
              <a:gd name="connsiteY12-29524" fmla="*/ 442069 h 5795240"/>
              <a:gd name="connsiteX13-29525" fmla="*/ 6141460 w 12641071"/>
              <a:gd name="connsiteY13-29526" fmla="*/ 475027 h 5795240"/>
              <a:gd name="connsiteX14-29527" fmla="*/ 6788665 w 12641071"/>
              <a:gd name="connsiteY14-29528" fmla="*/ 707369 h 5795240"/>
              <a:gd name="connsiteX15-29529" fmla="*/ 7184710 w 12641071"/>
              <a:gd name="connsiteY15-29530" fmla="*/ 627411 h 5795240"/>
              <a:gd name="connsiteX16-29531" fmla="*/ 7314851 w 12641071"/>
              <a:gd name="connsiteY16-29532" fmla="*/ 559537 h 5795240"/>
              <a:gd name="connsiteX17-29533" fmla="*/ 7314853 w 12641071"/>
              <a:gd name="connsiteY17-29534" fmla="*/ 559536 h 5795240"/>
              <a:gd name="connsiteX18-29535" fmla="*/ 7314851 w 12641071"/>
              <a:gd name="connsiteY18-29536" fmla="*/ 559537 h 5795240"/>
              <a:gd name="connsiteX19-29537" fmla="*/ 7391626 w 12641071"/>
              <a:gd name="connsiteY19-29538" fmla="*/ 508114 h 5795240"/>
              <a:gd name="connsiteX20-29539" fmla="*/ 7391631 w 12641071"/>
              <a:gd name="connsiteY20-29540" fmla="*/ 508110 h 5795240"/>
              <a:gd name="connsiteX21-29541" fmla="*/ 7478934 w 12641071"/>
              <a:gd name="connsiteY21-29542" fmla="*/ 466053 h 5795240"/>
              <a:gd name="connsiteX22-29543" fmla="*/ 7897193 w 12641071"/>
              <a:gd name="connsiteY22-29544" fmla="*/ 381611 h 5795240"/>
              <a:gd name="connsiteX23-29545" fmla="*/ 8788216 w 12641071"/>
              <a:gd name="connsiteY23-29546" fmla="*/ 855364 h 5795240"/>
              <a:gd name="connsiteX24-29547" fmla="*/ 8832362 w 12641071"/>
              <a:gd name="connsiteY24-29548" fmla="*/ 928030 h 5795240"/>
              <a:gd name="connsiteX25-29549" fmla="*/ 8832362 w 12641071"/>
              <a:gd name="connsiteY25-29550" fmla="*/ 928033 h 5795240"/>
              <a:gd name="connsiteX26-29551" fmla="*/ 8842040 w 12641071"/>
              <a:gd name="connsiteY26-29552" fmla="*/ 943961 h 5795240"/>
              <a:gd name="connsiteX27-29553" fmla="*/ 8856144 w 12641071"/>
              <a:gd name="connsiteY27-29554" fmla="*/ 973241 h 5795240"/>
              <a:gd name="connsiteX28-29555" fmla="*/ 8856145 w 12641071"/>
              <a:gd name="connsiteY28-29556" fmla="*/ 973241 h 5795240"/>
              <a:gd name="connsiteX29-29557" fmla="*/ 8878117 w 12641071"/>
              <a:gd name="connsiteY29-29558" fmla="*/ 1018851 h 5795240"/>
              <a:gd name="connsiteX30-29559" fmla="*/ 8877719 w 12641071"/>
              <a:gd name="connsiteY30-29560" fmla="*/ 1018369 h 5795240"/>
              <a:gd name="connsiteX31-29561" fmla="*/ 8853250 w 12641071"/>
              <a:gd name="connsiteY31-29562" fmla="*/ 973288 h 5795240"/>
              <a:gd name="connsiteX32-29563" fmla="*/ 8853249 w 12641071"/>
              <a:gd name="connsiteY32-29564" fmla="*/ 973288 h 5795240"/>
              <a:gd name="connsiteX33-29565" fmla="*/ 8853248 w 12641071"/>
              <a:gd name="connsiteY33-29566" fmla="*/ 973287 h 5795240"/>
              <a:gd name="connsiteX34-29567" fmla="*/ 8849677 w 12641071"/>
              <a:gd name="connsiteY34-29568" fmla="*/ 973341 h 5795240"/>
              <a:gd name="connsiteX35-29569" fmla="*/ 8641543 w 12641071"/>
              <a:gd name="connsiteY35-29570" fmla="*/ 916577 h 5795240"/>
              <a:gd name="connsiteX36-29571" fmla="*/ 8641545 w 12641071"/>
              <a:gd name="connsiteY36-29572" fmla="*/ 916580 h 5795240"/>
              <a:gd name="connsiteX37-29573" fmla="*/ 8849676 w 12641071"/>
              <a:gd name="connsiteY37-29574" fmla="*/ 973343 h 5795240"/>
              <a:gd name="connsiteX38-29575" fmla="*/ 8853248 w 12641071"/>
              <a:gd name="connsiteY38-29576" fmla="*/ 973288 h 5795240"/>
              <a:gd name="connsiteX39-29577" fmla="*/ 8877719 w 12641071"/>
              <a:gd name="connsiteY39-29578" fmla="*/ 1018371 h 5795240"/>
              <a:gd name="connsiteX40-29579" fmla="*/ 8878116 w 12641071"/>
              <a:gd name="connsiteY40-29580" fmla="*/ 1018851 h 5795240"/>
              <a:gd name="connsiteX41-29581" fmla="*/ 8887288 w 12641071"/>
              <a:gd name="connsiteY41-29582" fmla="*/ 1037892 h 5795240"/>
              <a:gd name="connsiteX42-29583" fmla="*/ 8949899 w 12641071"/>
              <a:gd name="connsiteY42-29584" fmla="*/ 1239592 h 5795240"/>
              <a:gd name="connsiteX43-29585" fmla="*/ 8968437 w 12641071"/>
              <a:gd name="connsiteY43-29586" fmla="*/ 1423482 h 5795240"/>
              <a:gd name="connsiteX44-29587" fmla="*/ 8949899 w 12641071"/>
              <a:gd name="connsiteY44-29588" fmla="*/ 1239591 h 5795240"/>
              <a:gd name="connsiteX45-29589" fmla="*/ 8887288 w 12641071"/>
              <a:gd name="connsiteY45-29590" fmla="*/ 1037890 h 5795240"/>
              <a:gd name="connsiteX46-29591" fmla="*/ 8878116 w 12641071"/>
              <a:gd name="connsiteY46-29592" fmla="*/ 1018851 h 5795240"/>
              <a:gd name="connsiteX47-29593" fmla="*/ 8931285 w 12641071"/>
              <a:gd name="connsiteY47-29594" fmla="*/ 1083292 h 5795240"/>
              <a:gd name="connsiteX48-29595" fmla="*/ 9241478 w 12641071"/>
              <a:gd name="connsiteY48-29596" fmla="*/ 1211778 h 5795240"/>
              <a:gd name="connsiteX49-29597" fmla="*/ 9605238 w 12641071"/>
              <a:gd name="connsiteY49-29598" fmla="*/ 1018369 h 5795240"/>
              <a:gd name="connsiteX50-29599" fmla="*/ 9636247 w 12641071"/>
              <a:gd name="connsiteY50-29600" fmla="*/ 961241 h 5795240"/>
              <a:gd name="connsiteX51-29601" fmla="*/ 9641995 w 12641071"/>
              <a:gd name="connsiteY51-29602" fmla="*/ 961152 h 5795240"/>
              <a:gd name="connsiteX52-29603" fmla="*/ 9584939 w 12641071"/>
              <a:gd name="connsiteY52-29604" fmla="*/ 1079594 h 5795240"/>
              <a:gd name="connsiteX53-29605" fmla="*/ 9546257 w 12641071"/>
              <a:gd name="connsiteY53-29606" fmla="*/ 1204206 h 5795240"/>
              <a:gd name="connsiteX54-29607" fmla="*/ 9584939 w 12641071"/>
              <a:gd name="connsiteY54-29608" fmla="*/ 1079596 h 5795240"/>
              <a:gd name="connsiteX55-29609" fmla="*/ 9641995 w 12641071"/>
              <a:gd name="connsiteY55-29610" fmla="*/ 961153 h 5795240"/>
              <a:gd name="connsiteX56-29611" fmla="*/ 9653069 w 12641071"/>
              <a:gd name="connsiteY56-29612" fmla="*/ 960983 h 5795240"/>
              <a:gd name="connsiteX57-29613" fmla="*/ 9801564 w 12641071"/>
              <a:gd name="connsiteY57-29614" fmla="*/ 1196828 h 5795240"/>
              <a:gd name="connsiteX58-29615" fmla="*/ 9801566 w 12641071"/>
              <a:gd name="connsiteY58-29616" fmla="*/ 1196828 h 5795240"/>
              <a:gd name="connsiteX59-29617" fmla="*/ 9653070 w 12641071"/>
              <a:gd name="connsiteY59-29618" fmla="*/ 960982 h 5795240"/>
              <a:gd name="connsiteX60-29619" fmla="*/ 9641996 w 12641071"/>
              <a:gd name="connsiteY60-29620" fmla="*/ 961152 h 5795240"/>
              <a:gd name="connsiteX61-29621" fmla="*/ 9651917 w 12641071"/>
              <a:gd name="connsiteY61-29622" fmla="*/ 940556 h 5795240"/>
              <a:gd name="connsiteX62-29623" fmla="*/ 11050508 w 12641071"/>
              <a:gd name="connsiteY62-29624" fmla="*/ 108150 h 5795240"/>
              <a:gd name="connsiteX63-29625" fmla="*/ 12641071 w 12641071"/>
              <a:gd name="connsiteY63-29626" fmla="*/ 1698711 h 5795240"/>
              <a:gd name="connsiteX64-29627" fmla="*/ 11371062 w 12641071"/>
              <a:gd name="connsiteY64-29628" fmla="*/ 3256960 h 5795240"/>
              <a:gd name="connsiteX65-29629" fmla="*/ 11215953 w 12641071"/>
              <a:gd name="connsiteY65-29630" fmla="*/ 3280632 h 5795240"/>
              <a:gd name="connsiteX66-29631" fmla="*/ 11142318 w 12641071"/>
              <a:gd name="connsiteY66-29632" fmla="*/ 3276914 h 5795240"/>
              <a:gd name="connsiteX67-29633" fmla="*/ 11215952 w 12641071"/>
              <a:gd name="connsiteY67-29634" fmla="*/ 3280632 h 5795240"/>
              <a:gd name="connsiteX68-29635" fmla="*/ 11213133 w 12641071"/>
              <a:gd name="connsiteY68-29636" fmla="*/ 3281062 h 5795240"/>
              <a:gd name="connsiteX69-29637" fmla="*/ 11116921 w 12641071"/>
              <a:gd name="connsiteY69-29638" fmla="*/ 3285921 h 5795240"/>
              <a:gd name="connsiteX70-29639" fmla="*/ 11050507 w 12641071"/>
              <a:gd name="connsiteY70-29640" fmla="*/ 3289274 h 5795240"/>
              <a:gd name="connsiteX71-29641" fmla="*/ 11006292 w 12641071"/>
              <a:gd name="connsiteY71-29642" fmla="*/ 3287041 h 5795240"/>
              <a:gd name="connsiteX72-29643" fmla="*/ 10937101 w 12641071"/>
              <a:gd name="connsiteY72-29644" fmla="*/ 3297601 h 5795240"/>
              <a:gd name="connsiteX73-29645" fmla="*/ 10144740 w 12641071"/>
              <a:gd name="connsiteY73-29646" fmla="*/ 4089962 h 5795240"/>
              <a:gd name="connsiteX74-29647" fmla="*/ 10130374 w 12641071"/>
              <a:gd name="connsiteY74-29648" fmla="*/ 4184101 h 5795240"/>
              <a:gd name="connsiteX75-29649" fmla="*/ 10130375 w 12641071"/>
              <a:gd name="connsiteY75-29650" fmla="*/ 4184103 h 5795240"/>
              <a:gd name="connsiteX76-29651" fmla="*/ 10130656 w 12641071"/>
              <a:gd name="connsiteY76-29652" fmla="*/ 4185950 h 5795240"/>
              <a:gd name="connsiteX77-29653" fmla="*/ 10138194 w 12641071"/>
              <a:gd name="connsiteY77-29654" fmla="*/ 4335228 h 5795240"/>
              <a:gd name="connsiteX78-29655" fmla="*/ 10137710 w 12641071"/>
              <a:gd name="connsiteY78-29656" fmla="*/ 4344822 h 5795240"/>
              <a:gd name="connsiteX79-29657" fmla="*/ 10133555 w 12641071"/>
              <a:gd name="connsiteY79-29658" fmla="*/ 4427096 h 5795240"/>
              <a:gd name="connsiteX80-29659" fmla="*/ 10129312 w 12641071"/>
              <a:gd name="connsiteY80-29660" fmla="*/ 4399289 h 5795240"/>
              <a:gd name="connsiteX81-29661" fmla="*/ 10126797 w 12641071"/>
              <a:gd name="connsiteY81-29662" fmla="*/ 4349498 h 5795240"/>
              <a:gd name="connsiteX82-29663" fmla="*/ 10126796 w 12641071"/>
              <a:gd name="connsiteY82-29664" fmla="*/ 4349498 h 5795240"/>
              <a:gd name="connsiteX83-29665" fmla="*/ 10129311 w 12641071"/>
              <a:gd name="connsiteY83-29666" fmla="*/ 4399289 h 5795240"/>
              <a:gd name="connsiteX84-29667" fmla="*/ 10133554 w 12641071"/>
              <a:gd name="connsiteY84-29668" fmla="*/ 4427096 h 5795240"/>
              <a:gd name="connsiteX85-29669" fmla="*/ 10130656 w 12641071"/>
              <a:gd name="connsiteY85-29670" fmla="*/ 4484506 h 5795240"/>
              <a:gd name="connsiteX86-29671" fmla="*/ 8678182 w 12641071"/>
              <a:gd name="connsiteY86-29672" fmla="*/ 5795240 h 5795240"/>
              <a:gd name="connsiteX87-29673" fmla="*/ 7467518 w 12641071"/>
              <a:gd name="connsiteY87-29674" fmla="*/ 5151535 h 5795240"/>
              <a:gd name="connsiteX88-29675" fmla="*/ 7419945 w 12641071"/>
              <a:gd name="connsiteY88-29676" fmla="*/ 5073228 h 5795240"/>
              <a:gd name="connsiteX89-29677" fmla="*/ 7394386 w 12641071"/>
              <a:gd name="connsiteY89-29678" fmla="*/ 5031156 h 5795240"/>
              <a:gd name="connsiteX90-29679" fmla="*/ 7367299 w 12641071"/>
              <a:gd name="connsiteY90-29680" fmla="*/ 4974928 h 5795240"/>
              <a:gd name="connsiteX91-29681" fmla="*/ 7332905 w 12641071"/>
              <a:gd name="connsiteY91-29682" fmla="*/ 4903531 h 5795240"/>
              <a:gd name="connsiteX92-29683" fmla="*/ 7320958 w 12641071"/>
              <a:gd name="connsiteY92-29684" fmla="*/ 4870887 h 5795240"/>
              <a:gd name="connsiteX93-29685" fmla="*/ 7322174 w 12641071"/>
              <a:gd name="connsiteY93-29686" fmla="*/ 4872361 h 5795240"/>
              <a:gd name="connsiteX94-29687" fmla="*/ 7362630 w 12641071"/>
              <a:gd name="connsiteY94-29688" fmla="*/ 4938954 h 5795240"/>
              <a:gd name="connsiteX95-29689" fmla="*/ 7380779 w 12641071"/>
              <a:gd name="connsiteY95-29690" fmla="*/ 4976628 h 5795240"/>
              <a:gd name="connsiteX96-29691" fmla="*/ 7391210 w 12641071"/>
              <a:gd name="connsiteY96-29692" fmla="*/ 4977944 h 5795240"/>
              <a:gd name="connsiteX97-29693" fmla="*/ 7380780 w 12641071"/>
              <a:gd name="connsiteY97-29694" fmla="*/ 4976628 h 5795240"/>
              <a:gd name="connsiteX98-29695" fmla="*/ 7362631 w 12641071"/>
              <a:gd name="connsiteY98-29696" fmla="*/ 4938954 h 5795240"/>
              <a:gd name="connsiteX99-29697" fmla="*/ 7322175 w 12641071"/>
              <a:gd name="connsiteY99-29698" fmla="*/ 4872361 h 5795240"/>
              <a:gd name="connsiteX100-29699" fmla="*/ 7320959 w 12641071"/>
              <a:gd name="connsiteY100-29700" fmla="*/ 4870887 h 5795240"/>
              <a:gd name="connsiteX101-29701" fmla="*/ 7283811 w 12641071"/>
              <a:gd name="connsiteY101-29702" fmla="*/ 4769391 h 5795240"/>
              <a:gd name="connsiteX102-29703" fmla="*/ 7272112 w 12641071"/>
              <a:gd name="connsiteY102-29704" fmla="*/ 4718630 h 5795240"/>
              <a:gd name="connsiteX103-29705" fmla="*/ 7272111 w 12641071"/>
              <a:gd name="connsiteY103-29706" fmla="*/ 4718630 h 5795240"/>
              <a:gd name="connsiteX104-29707" fmla="*/ 7283810 w 12641071"/>
              <a:gd name="connsiteY104-29708" fmla="*/ 4769391 h 5795240"/>
              <a:gd name="connsiteX105-29709" fmla="*/ 7320958 w 12641071"/>
              <a:gd name="connsiteY105-29710" fmla="*/ 4870887 h 5795240"/>
              <a:gd name="connsiteX106-29711" fmla="*/ 7223551 w 12641071"/>
              <a:gd name="connsiteY106-29712" fmla="*/ 4752829 h 5795240"/>
              <a:gd name="connsiteX107-29713" fmla="*/ 6652445 w 12641071"/>
              <a:gd name="connsiteY107-29714" fmla="*/ 4516269 h 5795240"/>
              <a:gd name="connsiteX108-29715" fmla="*/ 6200873 w 12641071"/>
              <a:gd name="connsiteY108-29716" fmla="*/ 4654206 h 5795240"/>
              <a:gd name="connsiteX109-29717" fmla="*/ 6088813 w 12641071"/>
              <a:gd name="connsiteY109-29718" fmla="*/ 4746663 h 5795240"/>
              <a:gd name="connsiteX110-29719" fmla="*/ 6043019 w 12641071"/>
              <a:gd name="connsiteY110-29720" fmla="*/ 4807902 h 5795240"/>
              <a:gd name="connsiteX111-29721" fmla="*/ 6043021 w 12641071"/>
              <a:gd name="connsiteY111-29722" fmla="*/ 4807902 h 5795240"/>
              <a:gd name="connsiteX112-29723" fmla="*/ 6023271 w 12641071"/>
              <a:gd name="connsiteY112-29724" fmla="*/ 4834312 h 5795240"/>
              <a:gd name="connsiteX113-29725" fmla="*/ 5970678 w 12641071"/>
              <a:gd name="connsiteY113-29726" fmla="*/ 4892181 h 5795240"/>
              <a:gd name="connsiteX114-29727" fmla="*/ 5982717 w 12641071"/>
              <a:gd name="connsiteY114-29728" fmla="*/ 4872361 h 5795240"/>
              <a:gd name="connsiteX115-29729" fmla="*/ 5970675 w 12641071"/>
              <a:gd name="connsiteY115-29730" fmla="*/ 4892181 h 5795240"/>
              <a:gd name="connsiteX116-29731" fmla="*/ 5935320 w 12641071"/>
              <a:gd name="connsiteY116-29732" fmla="*/ 4931081 h 5795240"/>
              <a:gd name="connsiteX117-29733" fmla="*/ 4971763 w 12641071"/>
              <a:gd name="connsiteY117-29734" fmla="*/ 5330200 h 5795240"/>
              <a:gd name="connsiteX118-29735" fmla="*/ 3716172 w 12641071"/>
              <a:gd name="connsiteY118-29736" fmla="*/ 4497938 h 5795240"/>
              <a:gd name="connsiteX119-29737" fmla="*/ 3710773 w 12641071"/>
              <a:gd name="connsiteY119-29738" fmla="*/ 4483182 h 5795240"/>
              <a:gd name="connsiteX120-29739" fmla="*/ 3710773 w 12641071"/>
              <a:gd name="connsiteY120-29740" fmla="*/ 4483181 h 5795240"/>
              <a:gd name="connsiteX121-29741" fmla="*/ 3674984 w 12641071"/>
              <a:gd name="connsiteY121-29742" fmla="*/ 4385402 h 5795240"/>
              <a:gd name="connsiteX122-29743" fmla="*/ 3670349 w 12641071"/>
              <a:gd name="connsiteY122-29744" fmla="*/ 4372742 h 5795240"/>
              <a:gd name="connsiteX123-29745" fmla="*/ 3659438 w 12641071"/>
              <a:gd name="connsiteY123-29746" fmla="*/ 4330309 h 5795240"/>
              <a:gd name="connsiteX124-29747" fmla="*/ 3672084 w 12641071"/>
              <a:gd name="connsiteY124-29748" fmla="*/ 4353606 h 5795240"/>
              <a:gd name="connsiteX125-29749" fmla="*/ 3659440 w 12641071"/>
              <a:gd name="connsiteY125-29750" fmla="*/ 4330309 h 5795240"/>
              <a:gd name="connsiteX126-29751" fmla="*/ 3613217 w 12641071"/>
              <a:gd name="connsiteY126-29752" fmla="*/ 4245153 h 5795240"/>
              <a:gd name="connsiteX127-29753" fmla="*/ 3083792 w 12641071"/>
              <a:gd name="connsiteY127-29754" fmla="*/ 3963660 h 5795240"/>
              <a:gd name="connsiteX128-29755" fmla="*/ 2835272 w 12641071"/>
              <a:gd name="connsiteY128-29756" fmla="*/ 4013833 h 5795240"/>
              <a:gd name="connsiteX129-29757" fmla="*/ 2820214 w 12641071"/>
              <a:gd name="connsiteY129-29758" fmla="*/ 4022007 h 5795240"/>
              <a:gd name="connsiteX130-29759" fmla="*/ 2820212 w 12641071"/>
              <a:gd name="connsiteY130-29760" fmla="*/ 4022008 h 5795240"/>
              <a:gd name="connsiteX131-29761" fmla="*/ 2820206 w 12641071"/>
              <a:gd name="connsiteY131-29762" fmla="*/ 4022011 h 5795240"/>
              <a:gd name="connsiteX132-29763" fmla="*/ 2813481 w 12641071"/>
              <a:gd name="connsiteY132-29764" fmla="*/ 4027041 h 5795240"/>
              <a:gd name="connsiteX133-29765" fmla="*/ 2762875 w 12641071"/>
              <a:gd name="connsiteY133-29766" fmla="*/ 4057784 h 5795240"/>
              <a:gd name="connsiteX134-29767" fmla="*/ 2762878 w 12641071"/>
              <a:gd name="connsiteY134-29768" fmla="*/ 4057784 h 5795240"/>
              <a:gd name="connsiteX135-29769" fmla="*/ 2694694 w 12641071"/>
              <a:gd name="connsiteY135-29770" fmla="*/ 4099208 h 5795240"/>
              <a:gd name="connsiteX136-29771" fmla="*/ 2726822 w 12641071"/>
              <a:gd name="connsiteY136-29772" fmla="*/ 4072700 h 5795240"/>
              <a:gd name="connsiteX137-29773" fmla="*/ 2757719 w 12641071"/>
              <a:gd name="connsiteY137-29774" fmla="*/ 4055929 h 5795240"/>
              <a:gd name="connsiteX138-29775" fmla="*/ 2757718 w 12641071"/>
              <a:gd name="connsiteY138-29776" fmla="*/ 4055928 h 5795240"/>
              <a:gd name="connsiteX139-29777" fmla="*/ 2726820 w 12641071"/>
              <a:gd name="connsiteY139-29778" fmla="*/ 4072700 h 5795240"/>
              <a:gd name="connsiteX140-29779" fmla="*/ 2694692 w 12641071"/>
              <a:gd name="connsiteY140-29780" fmla="*/ 4099208 h 5795240"/>
              <a:gd name="connsiteX141-29781" fmla="*/ 2664698 w 12641071"/>
              <a:gd name="connsiteY141-29782" fmla="*/ 4117431 h 5795240"/>
              <a:gd name="connsiteX142-29783" fmla="*/ 1804544 w 12641071"/>
              <a:gd name="connsiteY142-29784" fmla="*/ 4335229 h 5795240"/>
              <a:gd name="connsiteX143-29785" fmla="*/ 0 w 12641071"/>
              <a:gd name="connsiteY143-29786" fmla="*/ 2530685 h 5795240"/>
              <a:gd name="connsiteX144-29787" fmla="*/ 1804544 w 12641071"/>
              <a:gd name="connsiteY144-29788" fmla="*/ 726143 h 5795240"/>
              <a:gd name="connsiteX145-29789" fmla="*/ 3080549 w 12641071"/>
              <a:gd name="connsiteY145-29790" fmla="*/ 1254682 h 5795240"/>
              <a:gd name="connsiteX146-29791" fmla="*/ 3268676 w 12641071"/>
              <a:gd name="connsiteY146-29792" fmla="*/ 1461167 h 5795240"/>
              <a:gd name="connsiteX147-29793" fmla="*/ 3565826 w 12641071"/>
              <a:gd name="connsiteY147-29794" fmla="*/ 1551935 h 5795240"/>
              <a:gd name="connsiteX148-29795" fmla="*/ 4086504 w 12641071"/>
              <a:gd name="connsiteY148-29796" fmla="*/ 1127574 h 5795240"/>
              <a:gd name="connsiteX149-29797" fmla="*/ 4103078 w 12641071"/>
              <a:gd name="connsiteY149-29798" fmla="*/ 1004204 h 5795240"/>
              <a:gd name="connsiteX150-29799" fmla="*/ 5215874 w 12641071"/>
              <a:gd name="connsiteY150-29800" fmla="*/ 0 h 5795240"/>
              <a:gd name="connsiteX0-29801" fmla="*/ 6019265 w 12641071"/>
              <a:gd name="connsiteY0-29802" fmla="*/ 4804905 h 5795240"/>
              <a:gd name="connsiteX1-29803" fmla="*/ 6019264 w 12641071"/>
              <a:gd name="connsiteY1-29804" fmla="*/ 4804905 h 5795240"/>
              <a:gd name="connsiteX2-29805" fmla="*/ 6036570 w 12641071"/>
              <a:gd name="connsiteY2-29806" fmla="*/ 4807089 h 5795240"/>
              <a:gd name="connsiteX3-29807" fmla="*/ 6019265 w 12641071"/>
              <a:gd name="connsiteY3-29808" fmla="*/ 4804905 h 5795240"/>
              <a:gd name="connsiteX4-29809" fmla="*/ 3682364 w 12641071"/>
              <a:gd name="connsiteY4-29810" fmla="*/ 4386723 h 5795240"/>
              <a:gd name="connsiteX5-29811" fmla="*/ 3772428 w 12641071"/>
              <a:gd name="connsiteY5-29812" fmla="*/ 4402840 h 5795240"/>
              <a:gd name="connsiteX6-29813" fmla="*/ 3772428 w 12641071"/>
              <a:gd name="connsiteY6-29814" fmla="*/ 4402840 h 5795240"/>
              <a:gd name="connsiteX7-29815" fmla="*/ 3682364 w 12641071"/>
              <a:gd name="connsiteY7-29816" fmla="*/ 4386723 h 5795240"/>
              <a:gd name="connsiteX8-29817" fmla="*/ 5215874 w 12641071"/>
              <a:gd name="connsiteY8-29818" fmla="*/ 0 h 5795240"/>
              <a:gd name="connsiteX9-29819" fmla="*/ 5927386 w 12641071"/>
              <a:gd name="connsiteY9-29820" fmla="*/ 255427 h 5795240"/>
              <a:gd name="connsiteX10-29821" fmla="*/ 6105193 w 12641071"/>
              <a:gd name="connsiteY10-29822" fmla="*/ 442067 h 5795240"/>
              <a:gd name="connsiteX11-29823" fmla="*/ 6105193 w 12641071"/>
              <a:gd name="connsiteY11-29824" fmla="*/ 442069 h 5795240"/>
              <a:gd name="connsiteX12-29825" fmla="*/ 6141460 w 12641071"/>
              <a:gd name="connsiteY12-29826" fmla="*/ 475027 h 5795240"/>
              <a:gd name="connsiteX13-29827" fmla="*/ 6788665 w 12641071"/>
              <a:gd name="connsiteY13-29828" fmla="*/ 707369 h 5795240"/>
              <a:gd name="connsiteX14-29829" fmla="*/ 7184710 w 12641071"/>
              <a:gd name="connsiteY14-29830" fmla="*/ 627411 h 5795240"/>
              <a:gd name="connsiteX15-29831" fmla="*/ 7314851 w 12641071"/>
              <a:gd name="connsiteY15-29832" fmla="*/ 559537 h 5795240"/>
              <a:gd name="connsiteX16-29833" fmla="*/ 7314853 w 12641071"/>
              <a:gd name="connsiteY16-29834" fmla="*/ 559536 h 5795240"/>
              <a:gd name="connsiteX17-29835" fmla="*/ 7314851 w 12641071"/>
              <a:gd name="connsiteY17-29836" fmla="*/ 559537 h 5795240"/>
              <a:gd name="connsiteX18-29837" fmla="*/ 7391626 w 12641071"/>
              <a:gd name="connsiteY18-29838" fmla="*/ 508114 h 5795240"/>
              <a:gd name="connsiteX19-29839" fmla="*/ 7391631 w 12641071"/>
              <a:gd name="connsiteY19-29840" fmla="*/ 508110 h 5795240"/>
              <a:gd name="connsiteX20-29841" fmla="*/ 7478934 w 12641071"/>
              <a:gd name="connsiteY20-29842" fmla="*/ 466053 h 5795240"/>
              <a:gd name="connsiteX21-29843" fmla="*/ 7897193 w 12641071"/>
              <a:gd name="connsiteY21-29844" fmla="*/ 381611 h 5795240"/>
              <a:gd name="connsiteX22-29845" fmla="*/ 8788216 w 12641071"/>
              <a:gd name="connsiteY22-29846" fmla="*/ 855364 h 5795240"/>
              <a:gd name="connsiteX23-29847" fmla="*/ 8832362 w 12641071"/>
              <a:gd name="connsiteY23-29848" fmla="*/ 928030 h 5795240"/>
              <a:gd name="connsiteX24-29849" fmla="*/ 8832362 w 12641071"/>
              <a:gd name="connsiteY24-29850" fmla="*/ 928033 h 5795240"/>
              <a:gd name="connsiteX25-29851" fmla="*/ 8842040 w 12641071"/>
              <a:gd name="connsiteY25-29852" fmla="*/ 943961 h 5795240"/>
              <a:gd name="connsiteX26-29853" fmla="*/ 8856144 w 12641071"/>
              <a:gd name="connsiteY26-29854" fmla="*/ 973241 h 5795240"/>
              <a:gd name="connsiteX27-29855" fmla="*/ 8856145 w 12641071"/>
              <a:gd name="connsiteY27-29856" fmla="*/ 973241 h 5795240"/>
              <a:gd name="connsiteX28-29857" fmla="*/ 8878117 w 12641071"/>
              <a:gd name="connsiteY28-29858" fmla="*/ 1018851 h 5795240"/>
              <a:gd name="connsiteX29-29859" fmla="*/ 8877719 w 12641071"/>
              <a:gd name="connsiteY29-29860" fmla="*/ 1018369 h 5795240"/>
              <a:gd name="connsiteX30-29861" fmla="*/ 8853250 w 12641071"/>
              <a:gd name="connsiteY30-29862" fmla="*/ 973288 h 5795240"/>
              <a:gd name="connsiteX31-29863" fmla="*/ 8853249 w 12641071"/>
              <a:gd name="connsiteY31-29864" fmla="*/ 973288 h 5795240"/>
              <a:gd name="connsiteX32-29865" fmla="*/ 8853248 w 12641071"/>
              <a:gd name="connsiteY32-29866" fmla="*/ 973287 h 5795240"/>
              <a:gd name="connsiteX33-29867" fmla="*/ 8849677 w 12641071"/>
              <a:gd name="connsiteY33-29868" fmla="*/ 973341 h 5795240"/>
              <a:gd name="connsiteX34-29869" fmla="*/ 8641543 w 12641071"/>
              <a:gd name="connsiteY34-29870" fmla="*/ 916577 h 5795240"/>
              <a:gd name="connsiteX35-29871" fmla="*/ 8641545 w 12641071"/>
              <a:gd name="connsiteY35-29872" fmla="*/ 916580 h 5795240"/>
              <a:gd name="connsiteX36-29873" fmla="*/ 8849676 w 12641071"/>
              <a:gd name="connsiteY36-29874" fmla="*/ 973343 h 5795240"/>
              <a:gd name="connsiteX37-29875" fmla="*/ 8853248 w 12641071"/>
              <a:gd name="connsiteY37-29876" fmla="*/ 973288 h 5795240"/>
              <a:gd name="connsiteX38-29877" fmla="*/ 8877719 w 12641071"/>
              <a:gd name="connsiteY38-29878" fmla="*/ 1018371 h 5795240"/>
              <a:gd name="connsiteX39-29879" fmla="*/ 8878116 w 12641071"/>
              <a:gd name="connsiteY39-29880" fmla="*/ 1018851 h 5795240"/>
              <a:gd name="connsiteX40-29881" fmla="*/ 8887288 w 12641071"/>
              <a:gd name="connsiteY40-29882" fmla="*/ 1037892 h 5795240"/>
              <a:gd name="connsiteX41-29883" fmla="*/ 8949899 w 12641071"/>
              <a:gd name="connsiteY41-29884" fmla="*/ 1239592 h 5795240"/>
              <a:gd name="connsiteX42-29885" fmla="*/ 8968437 w 12641071"/>
              <a:gd name="connsiteY42-29886" fmla="*/ 1423482 h 5795240"/>
              <a:gd name="connsiteX43-29887" fmla="*/ 8949899 w 12641071"/>
              <a:gd name="connsiteY43-29888" fmla="*/ 1239591 h 5795240"/>
              <a:gd name="connsiteX44-29889" fmla="*/ 8887288 w 12641071"/>
              <a:gd name="connsiteY44-29890" fmla="*/ 1037890 h 5795240"/>
              <a:gd name="connsiteX45-29891" fmla="*/ 8878116 w 12641071"/>
              <a:gd name="connsiteY45-29892" fmla="*/ 1018851 h 5795240"/>
              <a:gd name="connsiteX46-29893" fmla="*/ 8931285 w 12641071"/>
              <a:gd name="connsiteY46-29894" fmla="*/ 1083292 h 5795240"/>
              <a:gd name="connsiteX47-29895" fmla="*/ 9241478 w 12641071"/>
              <a:gd name="connsiteY47-29896" fmla="*/ 1211778 h 5795240"/>
              <a:gd name="connsiteX48-29897" fmla="*/ 9605238 w 12641071"/>
              <a:gd name="connsiteY48-29898" fmla="*/ 1018369 h 5795240"/>
              <a:gd name="connsiteX49-29899" fmla="*/ 9636247 w 12641071"/>
              <a:gd name="connsiteY49-29900" fmla="*/ 961241 h 5795240"/>
              <a:gd name="connsiteX50-29901" fmla="*/ 9641995 w 12641071"/>
              <a:gd name="connsiteY50-29902" fmla="*/ 961152 h 5795240"/>
              <a:gd name="connsiteX51-29903" fmla="*/ 9584939 w 12641071"/>
              <a:gd name="connsiteY51-29904" fmla="*/ 1079594 h 5795240"/>
              <a:gd name="connsiteX52-29905" fmla="*/ 9546257 w 12641071"/>
              <a:gd name="connsiteY52-29906" fmla="*/ 1204206 h 5795240"/>
              <a:gd name="connsiteX53-29907" fmla="*/ 9584939 w 12641071"/>
              <a:gd name="connsiteY53-29908" fmla="*/ 1079596 h 5795240"/>
              <a:gd name="connsiteX54-29909" fmla="*/ 9641995 w 12641071"/>
              <a:gd name="connsiteY54-29910" fmla="*/ 961153 h 5795240"/>
              <a:gd name="connsiteX55-29911" fmla="*/ 9653069 w 12641071"/>
              <a:gd name="connsiteY55-29912" fmla="*/ 960983 h 5795240"/>
              <a:gd name="connsiteX56-29913" fmla="*/ 9801564 w 12641071"/>
              <a:gd name="connsiteY56-29914" fmla="*/ 1196828 h 5795240"/>
              <a:gd name="connsiteX57-29915" fmla="*/ 9801566 w 12641071"/>
              <a:gd name="connsiteY57-29916" fmla="*/ 1196828 h 5795240"/>
              <a:gd name="connsiteX58-29917" fmla="*/ 9653070 w 12641071"/>
              <a:gd name="connsiteY58-29918" fmla="*/ 960982 h 5795240"/>
              <a:gd name="connsiteX59-29919" fmla="*/ 9641996 w 12641071"/>
              <a:gd name="connsiteY59-29920" fmla="*/ 961152 h 5795240"/>
              <a:gd name="connsiteX60-29921" fmla="*/ 9651917 w 12641071"/>
              <a:gd name="connsiteY60-29922" fmla="*/ 940556 h 5795240"/>
              <a:gd name="connsiteX61-29923" fmla="*/ 11050508 w 12641071"/>
              <a:gd name="connsiteY61-29924" fmla="*/ 108150 h 5795240"/>
              <a:gd name="connsiteX62-29925" fmla="*/ 12641071 w 12641071"/>
              <a:gd name="connsiteY62-29926" fmla="*/ 1698711 h 5795240"/>
              <a:gd name="connsiteX63-29927" fmla="*/ 11371062 w 12641071"/>
              <a:gd name="connsiteY63-29928" fmla="*/ 3256960 h 5795240"/>
              <a:gd name="connsiteX64-29929" fmla="*/ 11215953 w 12641071"/>
              <a:gd name="connsiteY64-29930" fmla="*/ 3280632 h 5795240"/>
              <a:gd name="connsiteX65-29931" fmla="*/ 11142318 w 12641071"/>
              <a:gd name="connsiteY65-29932" fmla="*/ 3276914 h 5795240"/>
              <a:gd name="connsiteX66-29933" fmla="*/ 11215952 w 12641071"/>
              <a:gd name="connsiteY66-29934" fmla="*/ 3280632 h 5795240"/>
              <a:gd name="connsiteX67-29935" fmla="*/ 11213133 w 12641071"/>
              <a:gd name="connsiteY67-29936" fmla="*/ 3281062 h 5795240"/>
              <a:gd name="connsiteX68-29937" fmla="*/ 11116921 w 12641071"/>
              <a:gd name="connsiteY68-29938" fmla="*/ 3285921 h 5795240"/>
              <a:gd name="connsiteX69-29939" fmla="*/ 11050507 w 12641071"/>
              <a:gd name="connsiteY69-29940" fmla="*/ 3289274 h 5795240"/>
              <a:gd name="connsiteX70-29941" fmla="*/ 11006292 w 12641071"/>
              <a:gd name="connsiteY70-29942" fmla="*/ 3287041 h 5795240"/>
              <a:gd name="connsiteX71-29943" fmla="*/ 10937101 w 12641071"/>
              <a:gd name="connsiteY71-29944" fmla="*/ 3297601 h 5795240"/>
              <a:gd name="connsiteX72-29945" fmla="*/ 10144740 w 12641071"/>
              <a:gd name="connsiteY72-29946" fmla="*/ 4089962 h 5795240"/>
              <a:gd name="connsiteX73-29947" fmla="*/ 10130374 w 12641071"/>
              <a:gd name="connsiteY73-29948" fmla="*/ 4184101 h 5795240"/>
              <a:gd name="connsiteX74-29949" fmla="*/ 10130375 w 12641071"/>
              <a:gd name="connsiteY74-29950" fmla="*/ 4184103 h 5795240"/>
              <a:gd name="connsiteX75-29951" fmla="*/ 10130656 w 12641071"/>
              <a:gd name="connsiteY75-29952" fmla="*/ 4185950 h 5795240"/>
              <a:gd name="connsiteX76-29953" fmla="*/ 10138194 w 12641071"/>
              <a:gd name="connsiteY76-29954" fmla="*/ 4335228 h 5795240"/>
              <a:gd name="connsiteX77-29955" fmla="*/ 10137710 w 12641071"/>
              <a:gd name="connsiteY77-29956" fmla="*/ 4344822 h 5795240"/>
              <a:gd name="connsiteX78-29957" fmla="*/ 10133555 w 12641071"/>
              <a:gd name="connsiteY78-29958" fmla="*/ 4427096 h 5795240"/>
              <a:gd name="connsiteX79-29959" fmla="*/ 10129312 w 12641071"/>
              <a:gd name="connsiteY79-29960" fmla="*/ 4399289 h 5795240"/>
              <a:gd name="connsiteX80-29961" fmla="*/ 10126797 w 12641071"/>
              <a:gd name="connsiteY80-29962" fmla="*/ 4349498 h 5795240"/>
              <a:gd name="connsiteX81-29963" fmla="*/ 10126796 w 12641071"/>
              <a:gd name="connsiteY81-29964" fmla="*/ 4349498 h 5795240"/>
              <a:gd name="connsiteX82-29965" fmla="*/ 10129311 w 12641071"/>
              <a:gd name="connsiteY82-29966" fmla="*/ 4399289 h 5795240"/>
              <a:gd name="connsiteX83-29967" fmla="*/ 10133554 w 12641071"/>
              <a:gd name="connsiteY83-29968" fmla="*/ 4427096 h 5795240"/>
              <a:gd name="connsiteX84-29969" fmla="*/ 10130656 w 12641071"/>
              <a:gd name="connsiteY84-29970" fmla="*/ 4484506 h 5795240"/>
              <a:gd name="connsiteX85-29971" fmla="*/ 8678182 w 12641071"/>
              <a:gd name="connsiteY85-29972" fmla="*/ 5795240 h 5795240"/>
              <a:gd name="connsiteX86-29973" fmla="*/ 7467518 w 12641071"/>
              <a:gd name="connsiteY86-29974" fmla="*/ 5151535 h 5795240"/>
              <a:gd name="connsiteX87-29975" fmla="*/ 7419945 w 12641071"/>
              <a:gd name="connsiteY87-29976" fmla="*/ 5073228 h 5795240"/>
              <a:gd name="connsiteX88-29977" fmla="*/ 7394386 w 12641071"/>
              <a:gd name="connsiteY88-29978" fmla="*/ 5031156 h 5795240"/>
              <a:gd name="connsiteX89-29979" fmla="*/ 7367299 w 12641071"/>
              <a:gd name="connsiteY89-29980" fmla="*/ 4974928 h 5795240"/>
              <a:gd name="connsiteX90-29981" fmla="*/ 7332905 w 12641071"/>
              <a:gd name="connsiteY90-29982" fmla="*/ 4903531 h 5795240"/>
              <a:gd name="connsiteX91-29983" fmla="*/ 7320958 w 12641071"/>
              <a:gd name="connsiteY91-29984" fmla="*/ 4870887 h 5795240"/>
              <a:gd name="connsiteX92-29985" fmla="*/ 7322174 w 12641071"/>
              <a:gd name="connsiteY92-29986" fmla="*/ 4872361 h 5795240"/>
              <a:gd name="connsiteX93-29987" fmla="*/ 7362630 w 12641071"/>
              <a:gd name="connsiteY93-29988" fmla="*/ 4938954 h 5795240"/>
              <a:gd name="connsiteX94-29989" fmla="*/ 7380779 w 12641071"/>
              <a:gd name="connsiteY94-29990" fmla="*/ 4976628 h 5795240"/>
              <a:gd name="connsiteX95-29991" fmla="*/ 7391210 w 12641071"/>
              <a:gd name="connsiteY95-29992" fmla="*/ 4977944 h 5795240"/>
              <a:gd name="connsiteX96-29993" fmla="*/ 7380780 w 12641071"/>
              <a:gd name="connsiteY96-29994" fmla="*/ 4976628 h 5795240"/>
              <a:gd name="connsiteX97-29995" fmla="*/ 7362631 w 12641071"/>
              <a:gd name="connsiteY97-29996" fmla="*/ 4938954 h 5795240"/>
              <a:gd name="connsiteX98-29997" fmla="*/ 7322175 w 12641071"/>
              <a:gd name="connsiteY98-29998" fmla="*/ 4872361 h 5795240"/>
              <a:gd name="connsiteX99-29999" fmla="*/ 7320959 w 12641071"/>
              <a:gd name="connsiteY99-30000" fmla="*/ 4870887 h 5795240"/>
              <a:gd name="connsiteX100-30001" fmla="*/ 7283811 w 12641071"/>
              <a:gd name="connsiteY100-30002" fmla="*/ 4769391 h 5795240"/>
              <a:gd name="connsiteX101-30003" fmla="*/ 7272112 w 12641071"/>
              <a:gd name="connsiteY101-30004" fmla="*/ 4718630 h 5795240"/>
              <a:gd name="connsiteX102-30005" fmla="*/ 7272111 w 12641071"/>
              <a:gd name="connsiteY102-30006" fmla="*/ 4718630 h 5795240"/>
              <a:gd name="connsiteX103-30007" fmla="*/ 7283810 w 12641071"/>
              <a:gd name="connsiteY103-30008" fmla="*/ 4769391 h 5795240"/>
              <a:gd name="connsiteX104-30009" fmla="*/ 7320958 w 12641071"/>
              <a:gd name="connsiteY104-30010" fmla="*/ 4870887 h 5795240"/>
              <a:gd name="connsiteX105-30011" fmla="*/ 7223551 w 12641071"/>
              <a:gd name="connsiteY105-30012" fmla="*/ 4752829 h 5795240"/>
              <a:gd name="connsiteX106-30013" fmla="*/ 6652445 w 12641071"/>
              <a:gd name="connsiteY106-30014" fmla="*/ 4516269 h 5795240"/>
              <a:gd name="connsiteX107-30015" fmla="*/ 6200873 w 12641071"/>
              <a:gd name="connsiteY107-30016" fmla="*/ 4654206 h 5795240"/>
              <a:gd name="connsiteX108-30017" fmla="*/ 6088813 w 12641071"/>
              <a:gd name="connsiteY108-30018" fmla="*/ 4746663 h 5795240"/>
              <a:gd name="connsiteX109-30019" fmla="*/ 6043019 w 12641071"/>
              <a:gd name="connsiteY109-30020" fmla="*/ 4807902 h 5795240"/>
              <a:gd name="connsiteX110-30021" fmla="*/ 6043021 w 12641071"/>
              <a:gd name="connsiteY110-30022" fmla="*/ 4807902 h 5795240"/>
              <a:gd name="connsiteX111-30023" fmla="*/ 6023271 w 12641071"/>
              <a:gd name="connsiteY111-30024" fmla="*/ 4834312 h 5795240"/>
              <a:gd name="connsiteX112-30025" fmla="*/ 5970678 w 12641071"/>
              <a:gd name="connsiteY112-30026" fmla="*/ 4892181 h 5795240"/>
              <a:gd name="connsiteX113-30027" fmla="*/ 5982717 w 12641071"/>
              <a:gd name="connsiteY113-30028" fmla="*/ 4872361 h 5795240"/>
              <a:gd name="connsiteX114-30029" fmla="*/ 5970675 w 12641071"/>
              <a:gd name="connsiteY114-30030" fmla="*/ 4892181 h 5795240"/>
              <a:gd name="connsiteX115-30031" fmla="*/ 5935320 w 12641071"/>
              <a:gd name="connsiteY115-30032" fmla="*/ 4931081 h 5795240"/>
              <a:gd name="connsiteX116-30033" fmla="*/ 4971763 w 12641071"/>
              <a:gd name="connsiteY116-30034" fmla="*/ 5330200 h 5795240"/>
              <a:gd name="connsiteX117-30035" fmla="*/ 3716172 w 12641071"/>
              <a:gd name="connsiteY117-30036" fmla="*/ 4497938 h 5795240"/>
              <a:gd name="connsiteX118-30037" fmla="*/ 3710773 w 12641071"/>
              <a:gd name="connsiteY118-30038" fmla="*/ 4483182 h 5795240"/>
              <a:gd name="connsiteX119-30039" fmla="*/ 3710773 w 12641071"/>
              <a:gd name="connsiteY119-30040" fmla="*/ 4483181 h 5795240"/>
              <a:gd name="connsiteX120-30041" fmla="*/ 3674984 w 12641071"/>
              <a:gd name="connsiteY120-30042" fmla="*/ 4385402 h 5795240"/>
              <a:gd name="connsiteX121-30043" fmla="*/ 3670349 w 12641071"/>
              <a:gd name="connsiteY121-30044" fmla="*/ 4372742 h 5795240"/>
              <a:gd name="connsiteX122-30045" fmla="*/ 3659438 w 12641071"/>
              <a:gd name="connsiteY122-30046" fmla="*/ 4330309 h 5795240"/>
              <a:gd name="connsiteX123-30047" fmla="*/ 3672084 w 12641071"/>
              <a:gd name="connsiteY123-30048" fmla="*/ 4353606 h 5795240"/>
              <a:gd name="connsiteX124-30049" fmla="*/ 3659440 w 12641071"/>
              <a:gd name="connsiteY124-30050" fmla="*/ 4330309 h 5795240"/>
              <a:gd name="connsiteX125-30051" fmla="*/ 3613217 w 12641071"/>
              <a:gd name="connsiteY125-30052" fmla="*/ 4245153 h 5795240"/>
              <a:gd name="connsiteX126-30053" fmla="*/ 3083792 w 12641071"/>
              <a:gd name="connsiteY126-30054" fmla="*/ 3963660 h 5795240"/>
              <a:gd name="connsiteX127-30055" fmla="*/ 2835272 w 12641071"/>
              <a:gd name="connsiteY127-30056" fmla="*/ 4013833 h 5795240"/>
              <a:gd name="connsiteX128-30057" fmla="*/ 2820214 w 12641071"/>
              <a:gd name="connsiteY128-30058" fmla="*/ 4022007 h 5795240"/>
              <a:gd name="connsiteX129-30059" fmla="*/ 2820212 w 12641071"/>
              <a:gd name="connsiteY129-30060" fmla="*/ 4022008 h 5795240"/>
              <a:gd name="connsiteX130-30061" fmla="*/ 2820206 w 12641071"/>
              <a:gd name="connsiteY130-30062" fmla="*/ 4022011 h 5795240"/>
              <a:gd name="connsiteX131-30063" fmla="*/ 2813481 w 12641071"/>
              <a:gd name="connsiteY131-30064" fmla="*/ 4027041 h 5795240"/>
              <a:gd name="connsiteX132-30065" fmla="*/ 2762875 w 12641071"/>
              <a:gd name="connsiteY132-30066" fmla="*/ 4057784 h 5795240"/>
              <a:gd name="connsiteX133-30067" fmla="*/ 2762878 w 12641071"/>
              <a:gd name="connsiteY133-30068" fmla="*/ 4057784 h 5795240"/>
              <a:gd name="connsiteX134-30069" fmla="*/ 2694694 w 12641071"/>
              <a:gd name="connsiteY134-30070" fmla="*/ 4099208 h 5795240"/>
              <a:gd name="connsiteX135-30071" fmla="*/ 2726822 w 12641071"/>
              <a:gd name="connsiteY135-30072" fmla="*/ 4072700 h 5795240"/>
              <a:gd name="connsiteX136-30073" fmla="*/ 2757719 w 12641071"/>
              <a:gd name="connsiteY136-30074" fmla="*/ 4055929 h 5795240"/>
              <a:gd name="connsiteX137-30075" fmla="*/ 2757718 w 12641071"/>
              <a:gd name="connsiteY137-30076" fmla="*/ 4055928 h 5795240"/>
              <a:gd name="connsiteX138-30077" fmla="*/ 2726820 w 12641071"/>
              <a:gd name="connsiteY138-30078" fmla="*/ 4072700 h 5795240"/>
              <a:gd name="connsiteX139-30079" fmla="*/ 2694692 w 12641071"/>
              <a:gd name="connsiteY139-30080" fmla="*/ 4099208 h 5795240"/>
              <a:gd name="connsiteX140-30081" fmla="*/ 2664698 w 12641071"/>
              <a:gd name="connsiteY140-30082" fmla="*/ 4117431 h 5795240"/>
              <a:gd name="connsiteX141-30083" fmla="*/ 1804544 w 12641071"/>
              <a:gd name="connsiteY141-30084" fmla="*/ 4335229 h 5795240"/>
              <a:gd name="connsiteX142-30085" fmla="*/ 0 w 12641071"/>
              <a:gd name="connsiteY142-30086" fmla="*/ 2530685 h 5795240"/>
              <a:gd name="connsiteX143-30087" fmla="*/ 1804544 w 12641071"/>
              <a:gd name="connsiteY143-30088" fmla="*/ 726143 h 5795240"/>
              <a:gd name="connsiteX144-30089" fmla="*/ 3080549 w 12641071"/>
              <a:gd name="connsiteY144-30090" fmla="*/ 1254682 h 5795240"/>
              <a:gd name="connsiteX145-30091" fmla="*/ 3268676 w 12641071"/>
              <a:gd name="connsiteY145-30092" fmla="*/ 1461167 h 5795240"/>
              <a:gd name="connsiteX146-30093" fmla="*/ 3565826 w 12641071"/>
              <a:gd name="connsiteY146-30094" fmla="*/ 1551935 h 5795240"/>
              <a:gd name="connsiteX147-30095" fmla="*/ 4086504 w 12641071"/>
              <a:gd name="connsiteY147-30096" fmla="*/ 1127574 h 5795240"/>
              <a:gd name="connsiteX148-30097" fmla="*/ 4103078 w 12641071"/>
              <a:gd name="connsiteY148-30098" fmla="*/ 1004204 h 5795240"/>
              <a:gd name="connsiteX149-30099" fmla="*/ 5215874 w 12641071"/>
              <a:gd name="connsiteY149-30100" fmla="*/ 0 h 5795240"/>
              <a:gd name="connsiteX0-30101" fmla="*/ 6019265 w 12641071"/>
              <a:gd name="connsiteY0-30102" fmla="*/ 4804905 h 5795240"/>
              <a:gd name="connsiteX1-30103" fmla="*/ 6019264 w 12641071"/>
              <a:gd name="connsiteY1-30104" fmla="*/ 4804905 h 5795240"/>
              <a:gd name="connsiteX2-30105" fmla="*/ 6036570 w 12641071"/>
              <a:gd name="connsiteY2-30106" fmla="*/ 4807089 h 5795240"/>
              <a:gd name="connsiteX3-30107" fmla="*/ 6019265 w 12641071"/>
              <a:gd name="connsiteY3-30108" fmla="*/ 4804905 h 5795240"/>
              <a:gd name="connsiteX4-30109" fmla="*/ 3682364 w 12641071"/>
              <a:gd name="connsiteY4-30110" fmla="*/ 4386723 h 5795240"/>
              <a:gd name="connsiteX5-30111" fmla="*/ 3772428 w 12641071"/>
              <a:gd name="connsiteY5-30112" fmla="*/ 4402840 h 5795240"/>
              <a:gd name="connsiteX6-30113" fmla="*/ 3772428 w 12641071"/>
              <a:gd name="connsiteY6-30114" fmla="*/ 4402840 h 5795240"/>
              <a:gd name="connsiteX7-30115" fmla="*/ 3682364 w 12641071"/>
              <a:gd name="connsiteY7-30116" fmla="*/ 4386723 h 5795240"/>
              <a:gd name="connsiteX8-30117" fmla="*/ 5215874 w 12641071"/>
              <a:gd name="connsiteY8-30118" fmla="*/ 0 h 5795240"/>
              <a:gd name="connsiteX9-30119" fmla="*/ 5927386 w 12641071"/>
              <a:gd name="connsiteY9-30120" fmla="*/ 255427 h 5795240"/>
              <a:gd name="connsiteX10-30121" fmla="*/ 6105193 w 12641071"/>
              <a:gd name="connsiteY10-30122" fmla="*/ 442067 h 5795240"/>
              <a:gd name="connsiteX11-30123" fmla="*/ 6105193 w 12641071"/>
              <a:gd name="connsiteY11-30124" fmla="*/ 442069 h 5795240"/>
              <a:gd name="connsiteX12-30125" fmla="*/ 6141460 w 12641071"/>
              <a:gd name="connsiteY12-30126" fmla="*/ 475027 h 5795240"/>
              <a:gd name="connsiteX13-30127" fmla="*/ 6788665 w 12641071"/>
              <a:gd name="connsiteY13-30128" fmla="*/ 707369 h 5795240"/>
              <a:gd name="connsiteX14-30129" fmla="*/ 7184710 w 12641071"/>
              <a:gd name="connsiteY14-30130" fmla="*/ 627411 h 5795240"/>
              <a:gd name="connsiteX15-30131" fmla="*/ 7314851 w 12641071"/>
              <a:gd name="connsiteY15-30132" fmla="*/ 559537 h 5795240"/>
              <a:gd name="connsiteX16-30133" fmla="*/ 7314853 w 12641071"/>
              <a:gd name="connsiteY16-30134" fmla="*/ 559536 h 5795240"/>
              <a:gd name="connsiteX17-30135" fmla="*/ 7314851 w 12641071"/>
              <a:gd name="connsiteY17-30136" fmla="*/ 559537 h 5795240"/>
              <a:gd name="connsiteX18-30137" fmla="*/ 7391626 w 12641071"/>
              <a:gd name="connsiteY18-30138" fmla="*/ 508114 h 5795240"/>
              <a:gd name="connsiteX19-30139" fmla="*/ 7391631 w 12641071"/>
              <a:gd name="connsiteY19-30140" fmla="*/ 508110 h 5795240"/>
              <a:gd name="connsiteX20-30141" fmla="*/ 7478934 w 12641071"/>
              <a:gd name="connsiteY20-30142" fmla="*/ 466053 h 5795240"/>
              <a:gd name="connsiteX21-30143" fmla="*/ 7897193 w 12641071"/>
              <a:gd name="connsiteY21-30144" fmla="*/ 381611 h 5795240"/>
              <a:gd name="connsiteX22-30145" fmla="*/ 8788216 w 12641071"/>
              <a:gd name="connsiteY22-30146" fmla="*/ 855364 h 5795240"/>
              <a:gd name="connsiteX23-30147" fmla="*/ 8832362 w 12641071"/>
              <a:gd name="connsiteY23-30148" fmla="*/ 928030 h 5795240"/>
              <a:gd name="connsiteX24-30149" fmla="*/ 8832362 w 12641071"/>
              <a:gd name="connsiteY24-30150" fmla="*/ 928033 h 5795240"/>
              <a:gd name="connsiteX25-30151" fmla="*/ 8842040 w 12641071"/>
              <a:gd name="connsiteY25-30152" fmla="*/ 943961 h 5795240"/>
              <a:gd name="connsiteX26-30153" fmla="*/ 8856144 w 12641071"/>
              <a:gd name="connsiteY26-30154" fmla="*/ 973241 h 5795240"/>
              <a:gd name="connsiteX27-30155" fmla="*/ 8856145 w 12641071"/>
              <a:gd name="connsiteY27-30156" fmla="*/ 973241 h 5795240"/>
              <a:gd name="connsiteX28-30157" fmla="*/ 8878117 w 12641071"/>
              <a:gd name="connsiteY28-30158" fmla="*/ 1018851 h 5795240"/>
              <a:gd name="connsiteX29-30159" fmla="*/ 8877719 w 12641071"/>
              <a:gd name="connsiteY29-30160" fmla="*/ 1018369 h 5795240"/>
              <a:gd name="connsiteX30-30161" fmla="*/ 8853250 w 12641071"/>
              <a:gd name="connsiteY30-30162" fmla="*/ 973288 h 5795240"/>
              <a:gd name="connsiteX31-30163" fmla="*/ 8853249 w 12641071"/>
              <a:gd name="connsiteY31-30164" fmla="*/ 973288 h 5795240"/>
              <a:gd name="connsiteX32-30165" fmla="*/ 8853248 w 12641071"/>
              <a:gd name="connsiteY32-30166" fmla="*/ 973287 h 5795240"/>
              <a:gd name="connsiteX33-30167" fmla="*/ 8849677 w 12641071"/>
              <a:gd name="connsiteY33-30168" fmla="*/ 973341 h 5795240"/>
              <a:gd name="connsiteX34-30169" fmla="*/ 8641543 w 12641071"/>
              <a:gd name="connsiteY34-30170" fmla="*/ 916577 h 5795240"/>
              <a:gd name="connsiteX35-30171" fmla="*/ 8641545 w 12641071"/>
              <a:gd name="connsiteY35-30172" fmla="*/ 916580 h 5795240"/>
              <a:gd name="connsiteX36-30173" fmla="*/ 8849676 w 12641071"/>
              <a:gd name="connsiteY36-30174" fmla="*/ 973343 h 5795240"/>
              <a:gd name="connsiteX37-30175" fmla="*/ 8853248 w 12641071"/>
              <a:gd name="connsiteY37-30176" fmla="*/ 973288 h 5795240"/>
              <a:gd name="connsiteX38-30177" fmla="*/ 8877719 w 12641071"/>
              <a:gd name="connsiteY38-30178" fmla="*/ 1018371 h 5795240"/>
              <a:gd name="connsiteX39-30179" fmla="*/ 8878116 w 12641071"/>
              <a:gd name="connsiteY39-30180" fmla="*/ 1018851 h 5795240"/>
              <a:gd name="connsiteX40-30181" fmla="*/ 8887288 w 12641071"/>
              <a:gd name="connsiteY40-30182" fmla="*/ 1037892 h 5795240"/>
              <a:gd name="connsiteX41-30183" fmla="*/ 8949899 w 12641071"/>
              <a:gd name="connsiteY41-30184" fmla="*/ 1239592 h 5795240"/>
              <a:gd name="connsiteX42-30185" fmla="*/ 8968437 w 12641071"/>
              <a:gd name="connsiteY42-30186" fmla="*/ 1423482 h 5795240"/>
              <a:gd name="connsiteX43-30187" fmla="*/ 8949899 w 12641071"/>
              <a:gd name="connsiteY43-30188" fmla="*/ 1239591 h 5795240"/>
              <a:gd name="connsiteX44-30189" fmla="*/ 8887288 w 12641071"/>
              <a:gd name="connsiteY44-30190" fmla="*/ 1037890 h 5795240"/>
              <a:gd name="connsiteX45-30191" fmla="*/ 8878116 w 12641071"/>
              <a:gd name="connsiteY45-30192" fmla="*/ 1018851 h 5795240"/>
              <a:gd name="connsiteX46-30193" fmla="*/ 8931285 w 12641071"/>
              <a:gd name="connsiteY46-30194" fmla="*/ 1083292 h 5795240"/>
              <a:gd name="connsiteX47-30195" fmla="*/ 9241478 w 12641071"/>
              <a:gd name="connsiteY47-30196" fmla="*/ 1211778 h 5795240"/>
              <a:gd name="connsiteX48-30197" fmla="*/ 9605238 w 12641071"/>
              <a:gd name="connsiteY48-30198" fmla="*/ 1018369 h 5795240"/>
              <a:gd name="connsiteX49-30199" fmla="*/ 9636247 w 12641071"/>
              <a:gd name="connsiteY49-30200" fmla="*/ 961241 h 5795240"/>
              <a:gd name="connsiteX50-30201" fmla="*/ 9641995 w 12641071"/>
              <a:gd name="connsiteY50-30202" fmla="*/ 961152 h 5795240"/>
              <a:gd name="connsiteX51-30203" fmla="*/ 9584939 w 12641071"/>
              <a:gd name="connsiteY51-30204" fmla="*/ 1079594 h 5795240"/>
              <a:gd name="connsiteX52-30205" fmla="*/ 9546257 w 12641071"/>
              <a:gd name="connsiteY52-30206" fmla="*/ 1204206 h 5795240"/>
              <a:gd name="connsiteX53-30207" fmla="*/ 9584939 w 12641071"/>
              <a:gd name="connsiteY53-30208" fmla="*/ 1079596 h 5795240"/>
              <a:gd name="connsiteX54-30209" fmla="*/ 9641995 w 12641071"/>
              <a:gd name="connsiteY54-30210" fmla="*/ 961153 h 5795240"/>
              <a:gd name="connsiteX55-30211" fmla="*/ 9653069 w 12641071"/>
              <a:gd name="connsiteY55-30212" fmla="*/ 960983 h 5795240"/>
              <a:gd name="connsiteX56-30213" fmla="*/ 9801564 w 12641071"/>
              <a:gd name="connsiteY56-30214" fmla="*/ 1196828 h 5795240"/>
              <a:gd name="connsiteX57-30215" fmla="*/ 9801566 w 12641071"/>
              <a:gd name="connsiteY57-30216" fmla="*/ 1196828 h 5795240"/>
              <a:gd name="connsiteX58-30217" fmla="*/ 9653070 w 12641071"/>
              <a:gd name="connsiteY58-30218" fmla="*/ 960982 h 5795240"/>
              <a:gd name="connsiteX59-30219" fmla="*/ 9641996 w 12641071"/>
              <a:gd name="connsiteY59-30220" fmla="*/ 961152 h 5795240"/>
              <a:gd name="connsiteX60-30221" fmla="*/ 9651917 w 12641071"/>
              <a:gd name="connsiteY60-30222" fmla="*/ 940556 h 5795240"/>
              <a:gd name="connsiteX61-30223" fmla="*/ 11050508 w 12641071"/>
              <a:gd name="connsiteY61-30224" fmla="*/ 108150 h 5795240"/>
              <a:gd name="connsiteX62-30225" fmla="*/ 12641071 w 12641071"/>
              <a:gd name="connsiteY62-30226" fmla="*/ 1698711 h 5795240"/>
              <a:gd name="connsiteX63-30227" fmla="*/ 11371062 w 12641071"/>
              <a:gd name="connsiteY63-30228" fmla="*/ 3256960 h 5795240"/>
              <a:gd name="connsiteX64-30229" fmla="*/ 11215953 w 12641071"/>
              <a:gd name="connsiteY64-30230" fmla="*/ 3280632 h 5795240"/>
              <a:gd name="connsiteX65-30231" fmla="*/ 11142318 w 12641071"/>
              <a:gd name="connsiteY65-30232" fmla="*/ 3276914 h 5795240"/>
              <a:gd name="connsiteX66-30233" fmla="*/ 11215952 w 12641071"/>
              <a:gd name="connsiteY66-30234" fmla="*/ 3280632 h 5795240"/>
              <a:gd name="connsiteX67-30235" fmla="*/ 11213133 w 12641071"/>
              <a:gd name="connsiteY67-30236" fmla="*/ 3281062 h 5795240"/>
              <a:gd name="connsiteX68-30237" fmla="*/ 11116921 w 12641071"/>
              <a:gd name="connsiteY68-30238" fmla="*/ 3285921 h 5795240"/>
              <a:gd name="connsiteX69-30239" fmla="*/ 11050507 w 12641071"/>
              <a:gd name="connsiteY69-30240" fmla="*/ 3289274 h 5795240"/>
              <a:gd name="connsiteX70-30241" fmla="*/ 11006292 w 12641071"/>
              <a:gd name="connsiteY70-30242" fmla="*/ 3287041 h 5795240"/>
              <a:gd name="connsiteX71-30243" fmla="*/ 10937101 w 12641071"/>
              <a:gd name="connsiteY71-30244" fmla="*/ 3297601 h 5795240"/>
              <a:gd name="connsiteX72-30245" fmla="*/ 10144740 w 12641071"/>
              <a:gd name="connsiteY72-30246" fmla="*/ 4089962 h 5795240"/>
              <a:gd name="connsiteX73-30247" fmla="*/ 10130374 w 12641071"/>
              <a:gd name="connsiteY73-30248" fmla="*/ 4184101 h 5795240"/>
              <a:gd name="connsiteX74-30249" fmla="*/ 10130375 w 12641071"/>
              <a:gd name="connsiteY74-30250" fmla="*/ 4184103 h 5795240"/>
              <a:gd name="connsiteX75-30251" fmla="*/ 10130656 w 12641071"/>
              <a:gd name="connsiteY75-30252" fmla="*/ 4185950 h 5795240"/>
              <a:gd name="connsiteX76-30253" fmla="*/ 10138194 w 12641071"/>
              <a:gd name="connsiteY76-30254" fmla="*/ 4335228 h 5795240"/>
              <a:gd name="connsiteX77-30255" fmla="*/ 10137710 w 12641071"/>
              <a:gd name="connsiteY77-30256" fmla="*/ 4344822 h 5795240"/>
              <a:gd name="connsiteX78-30257" fmla="*/ 10133555 w 12641071"/>
              <a:gd name="connsiteY78-30258" fmla="*/ 4427096 h 5795240"/>
              <a:gd name="connsiteX79-30259" fmla="*/ 10129312 w 12641071"/>
              <a:gd name="connsiteY79-30260" fmla="*/ 4399289 h 5795240"/>
              <a:gd name="connsiteX80-30261" fmla="*/ 10126797 w 12641071"/>
              <a:gd name="connsiteY80-30262" fmla="*/ 4349498 h 5795240"/>
              <a:gd name="connsiteX81-30263" fmla="*/ 10126796 w 12641071"/>
              <a:gd name="connsiteY81-30264" fmla="*/ 4349498 h 5795240"/>
              <a:gd name="connsiteX82-30265" fmla="*/ 10129311 w 12641071"/>
              <a:gd name="connsiteY82-30266" fmla="*/ 4399289 h 5795240"/>
              <a:gd name="connsiteX83-30267" fmla="*/ 10133554 w 12641071"/>
              <a:gd name="connsiteY83-30268" fmla="*/ 4427096 h 5795240"/>
              <a:gd name="connsiteX84-30269" fmla="*/ 10130656 w 12641071"/>
              <a:gd name="connsiteY84-30270" fmla="*/ 4484506 h 5795240"/>
              <a:gd name="connsiteX85-30271" fmla="*/ 8678182 w 12641071"/>
              <a:gd name="connsiteY85-30272" fmla="*/ 5795240 h 5795240"/>
              <a:gd name="connsiteX86-30273" fmla="*/ 7467518 w 12641071"/>
              <a:gd name="connsiteY86-30274" fmla="*/ 5151535 h 5795240"/>
              <a:gd name="connsiteX87-30275" fmla="*/ 7419945 w 12641071"/>
              <a:gd name="connsiteY87-30276" fmla="*/ 5073228 h 5795240"/>
              <a:gd name="connsiteX88-30277" fmla="*/ 7394386 w 12641071"/>
              <a:gd name="connsiteY88-30278" fmla="*/ 5031156 h 5795240"/>
              <a:gd name="connsiteX89-30279" fmla="*/ 7367299 w 12641071"/>
              <a:gd name="connsiteY89-30280" fmla="*/ 4974928 h 5795240"/>
              <a:gd name="connsiteX90-30281" fmla="*/ 7332905 w 12641071"/>
              <a:gd name="connsiteY90-30282" fmla="*/ 4903531 h 5795240"/>
              <a:gd name="connsiteX91-30283" fmla="*/ 7320958 w 12641071"/>
              <a:gd name="connsiteY91-30284" fmla="*/ 4870887 h 5795240"/>
              <a:gd name="connsiteX92-30285" fmla="*/ 7322174 w 12641071"/>
              <a:gd name="connsiteY92-30286" fmla="*/ 4872361 h 5795240"/>
              <a:gd name="connsiteX93-30287" fmla="*/ 7362630 w 12641071"/>
              <a:gd name="connsiteY93-30288" fmla="*/ 4938954 h 5795240"/>
              <a:gd name="connsiteX94-30289" fmla="*/ 7380779 w 12641071"/>
              <a:gd name="connsiteY94-30290" fmla="*/ 4976628 h 5795240"/>
              <a:gd name="connsiteX95-30291" fmla="*/ 7391210 w 12641071"/>
              <a:gd name="connsiteY95-30292" fmla="*/ 4977944 h 5795240"/>
              <a:gd name="connsiteX96-30293" fmla="*/ 7380780 w 12641071"/>
              <a:gd name="connsiteY96-30294" fmla="*/ 4976628 h 5795240"/>
              <a:gd name="connsiteX97-30295" fmla="*/ 7362631 w 12641071"/>
              <a:gd name="connsiteY97-30296" fmla="*/ 4938954 h 5795240"/>
              <a:gd name="connsiteX98-30297" fmla="*/ 7322175 w 12641071"/>
              <a:gd name="connsiteY98-30298" fmla="*/ 4872361 h 5795240"/>
              <a:gd name="connsiteX99-30299" fmla="*/ 7320959 w 12641071"/>
              <a:gd name="connsiteY99-30300" fmla="*/ 4870887 h 5795240"/>
              <a:gd name="connsiteX100-30301" fmla="*/ 7283811 w 12641071"/>
              <a:gd name="connsiteY100-30302" fmla="*/ 4769391 h 5795240"/>
              <a:gd name="connsiteX101-30303" fmla="*/ 7272112 w 12641071"/>
              <a:gd name="connsiteY101-30304" fmla="*/ 4718630 h 5795240"/>
              <a:gd name="connsiteX102-30305" fmla="*/ 7272111 w 12641071"/>
              <a:gd name="connsiteY102-30306" fmla="*/ 4718630 h 5795240"/>
              <a:gd name="connsiteX103-30307" fmla="*/ 7283810 w 12641071"/>
              <a:gd name="connsiteY103-30308" fmla="*/ 4769391 h 5795240"/>
              <a:gd name="connsiteX104-30309" fmla="*/ 7320958 w 12641071"/>
              <a:gd name="connsiteY104-30310" fmla="*/ 4870887 h 5795240"/>
              <a:gd name="connsiteX105-30311" fmla="*/ 7223551 w 12641071"/>
              <a:gd name="connsiteY105-30312" fmla="*/ 4752829 h 5795240"/>
              <a:gd name="connsiteX106-30313" fmla="*/ 6652445 w 12641071"/>
              <a:gd name="connsiteY106-30314" fmla="*/ 4516269 h 5795240"/>
              <a:gd name="connsiteX107-30315" fmla="*/ 6200873 w 12641071"/>
              <a:gd name="connsiteY107-30316" fmla="*/ 4654206 h 5795240"/>
              <a:gd name="connsiteX108-30317" fmla="*/ 6088813 w 12641071"/>
              <a:gd name="connsiteY108-30318" fmla="*/ 4746663 h 5795240"/>
              <a:gd name="connsiteX109-30319" fmla="*/ 6043019 w 12641071"/>
              <a:gd name="connsiteY109-30320" fmla="*/ 4807902 h 5795240"/>
              <a:gd name="connsiteX110-30321" fmla="*/ 6023271 w 12641071"/>
              <a:gd name="connsiteY110-30322" fmla="*/ 4834312 h 5795240"/>
              <a:gd name="connsiteX111-30323" fmla="*/ 5970678 w 12641071"/>
              <a:gd name="connsiteY111-30324" fmla="*/ 4892181 h 5795240"/>
              <a:gd name="connsiteX112-30325" fmla="*/ 5982717 w 12641071"/>
              <a:gd name="connsiteY112-30326" fmla="*/ 4872361 h 5795240"/>
              <a:gd name="connsiteX113-30327" fmla="*/ 5970675 w 12641071"/>
              <a:gd name="connsiteY113-30328" fmla="*/ 4892181 h 5795240"/>
              <a:gd name="connsiteX114-30329" fmla="*/ 5935320 w 12641071"/>
              <a:gd name="connsiteY114-30330" fmla="*/ 4931081 h 5795240"/>
              <a:gd name="connsiteX115-30331" fmla="*/ 4971763 w 12641071"/>
              <a:gd name="connsiteY115-30332" fmla="*/ 5330200 h 5795240"/>
              <a:gd name="connsiteX116-30333" fmla="*/ 3716172 w 12641071"/>
              <a:gd name="connsiteY116-30334" fmla="*/ 4497938 h 5795240"/>
              <a:gd name="connsiteX117-30335" fmla="*/ 3710773 w 12641071"/>
              <a:gd name="connsiteY117-30336" fmla="*/ 4483182 h 5795240"/>
              <a:gd name="connsiteX118-30337" fmla="*/ 3710773 w 12641071"/>
              <a:gd name="connsiteY118-30338" fmla="*/ 4483181 h 5795240"/>
              <a:gd name="connsiteX119-30339" fmla="*/ 3674984 w 12641071"/>
              <a:gd name="connsiteY119-30340" fmla="*/ 4385402 h 5795240"/>
              <a:gd name="connsiteX120-30341" fmla="*/ 3670349 w 12641071"/>
              <a:gd name="connsiteY120-30342" fmla="*/ 4372742 h 5795240"/>
              <a:gd name="connsiteX121-30343" fmla="*/ 3659438 w 12641071"/>
              <a:gd name="connsiteY121-30344" fmla="*/ 4330309 h 5795240"/>
              <a:gd name="connsiteX122-30345" fmla="*/ 3672084 w 12641071"/>
              <a:gd name="connsiteY122-30346" fmla="*/ 4353606 h 5795240"/>
              <a:gd name="connsiteX123-30347" fmla="*/ 3659440 w 12641071"/>
              <a:gd name="connsiteY123-30348" fmla="*/ 4330309 h 5795240"/>
              <a:gd name="connsiteX124-30349" fmla="*/ 3613217 w 12641071"/>
              <a:gd name="connsiteY124-30350" fmla="*/ 4245153 h 5795240"/>
              <a:gd name="connsiteX125-30351" fmla="*/ 3083792 w 12641071"/>
              <a:gd name="connsiteY125-30352" fmla="*/ 3963660 h 5795240"/>
              <a:gd name="connsiteX126-30353" fmla="*/ 2835272 w 12641071"/>
              <a:gd name="connsiteY126-30354" fmla="*/ 4013833 h 5795240"/>
              <a:gd name="connsiteX127-30355" fmla="*/ 2820214 w 12641071"/>
              <a:gd name="connsiteY127-30356" fmla="*/ 4022007 h 5795240"/>
              <a:gd name="connsiteX128-30357" fmla="*/ 2820212 w 12641071"/>
              <a:gd name="connsiteY128-30358" fmla="*/ 4022008 h 5795240"/>
              <a:gd name="connsiteX129-30359" fmla="*/ 2820206 w 12641071"/>
              <a:gd name="connsiteY129-30360" fmla="*/ 4022011 h 5795240"/>
              <a:gd name="connsiteX130-30361" fmla="*/ 2813481 w 12641071"/>
              <a:gd name="connsiteY130-30362" fmla="*/ 4027041 h 5795240"/>
              <a:gd name="connsiteX131-30363" fmla="*/ 2762875 w 12641071"/>
              <a:gd name="connsiteY131-30364" fmla="*/ 4057784 h 5795240"/>
              <a:gd name="connsiteX132-30365" fmla="*/ 2762878 w 12641071"/>
              <a:gd name="connsiteY132-30366" fmla="*/ 4057784 h 5795240"/>
              <a:gd name="connsiteX133-30367" fmla="*/ 2694694 w 12641071"/>
              <a:gd name="connsiteY133-30368" fmla="*/ 4099208 h 5795240"/>
              <a:gd name="connsiteX134-30369" fmla="*/ 2726822 w 12641071"/>
              <a:gd name="connsiteY134-30370" fmla="*/ 4072700 h 5795240"/>
              <a:gd name="connsiteX135-30371" fmla="*/ 2757719 w 12641071"/>
              <a:gd name="connsiteY135-30372" fmla="*/ 4055929 h 5795240"/>
              <a:gd name="connsiteX136-30373" fmla="*/ 2757718 w 12641071"/>
              <a:gd name="connsiteY136-30374" fmla="*/ 4055928 h 5795240"/>
              <a:gd name="connsiteX137-30375" fmla="*/ 2726820 w 12641071"/>
              <a:gd name="connsiteY137-30376" fmla="*/ 4072700 h 5795240"/>
              <a:gd name="connsiteX138-30377" fmla="*/ 2694692 w 12641071"/>
              <a:gd name="connsiteY138-30378" fmla="*/ 4099208 h 5795240"/>
              <a:gd name="connsiteX139-30379" fmla="*/ 2664698 w 12641071"/>
              <a:gd name="connsiteY139-30380" fmla="*/ 4117431 h 5795240"/>
              <a:gd name="connsiteX140-30381" fmla="*/ 1804544 w 12641071"/>
              <a:gd name="connsiteY140-30382" fmla="*/ 4335229 h 5795240"/>
              <a:gd name="connsiteX141-30383" fmla="*/ 0 w 12641071"/>
              <a:gd name="connsiteY141-30384" fmla="*/ 2530685 h 5795240"/>
              <a:gd name="connsiteX142-30385" fmla="*/ 1804544 w 12641071"/>
              <a:gd name="connsiteY142-30386" fmla="*/ 726143 h 5795240"/>
              <a:gd name="connsiteX143-30387" fmla="*/ 3080549 w 12641071"/>
              <a:gd name="connsiteY143-30388" fmla="*/ 1254682 h 5795240"/>
              <a:gd name="connsiteX144-30389" fmla="*/ 3268676 w 12641071"/>
              <a:gd name="connsiteY144-30390" fmla="*/ 1461167 h 5795240"/>
              <a:gd name="connsiteX145-30391" fmla="*/ 3565826 w 12641071"/>
              <a:gd name="connsiteY145-30392" fmla="*/ 1551935 h 5795240"/>
              <a:gd name="connsiteX146-30393" fmla="*/ 4086504 w 12641071"/>
              <a:gd name="connsiteY146-30394" fmla="*/ 1127574 h 5795240"/>
              <a:gd name="connsiteX147-30395" fmla="*/ 4103078 w 12641071"/>
              <a:gd name="connsiteY147-30396" fmla="*/ 1004204 h 5795240"/>
              <a:gd name="connsiteX148-30397" fmla="*/ 5215874 w 12641071"/>
              <a:gd name="connsiteY148-30398" fmla="*/ 0 h 5795240"/>
              <a:gd name="connsiteX0-30399" fmla="*/ 6019265 w 12641071"/>
              <a:gd name="connsiteY0-30400" fmla="*/ 4804905 h 5795240"/>
              <a:gd name="connsiteX1-30401" fmla="*/ 6019264 w 12641071"/>
              <a:gd name="connsiteY1-30402" fmla="*/ 4804905 h 5795240"/>
              <a:gd name="connsiteX2-30403" fmla="*/ 6036570 w 12641071"/>
              <a:gd name="connsiteY2-30404" fmla="*/ 4807089 h 5795240"/>
              <a:gd name="connsiteX3-30405" fmla="*/ 6019265 w 12641071"/>
              <a:gd name="connsiteY3-30406" fmla="*/ 4804905 h 5795240"/>
              <a:gd name="connsiteX4-30407" fmla="*/ 3682364 w 12641071"/>
              <a:gd name="connsiteY4-30408" fmla="*/ 4386723 h 5795240"/>
              <a:gd name="connsiteX5-30409" fmla="*/ 3772428 w 12641071"/>
              <a:gd name="connsiteY5-30410" fmla="*/ 4402840 h 5795240"/>
              <a:gd name="connsiteX6-30411" fmla="*/ 3772428 w 12641071"/>
              <a:gd name="connsiteY6-30412" fmla="*/ 4402840 h 5795240"/>
              <a:gd name="connsiteX7-30413" fmla="*/ 3682364 w 12641071"/>
              <a:gd name="connsiteY7-30414" fmla="*/ 4386723 h 5795240"/>
              <a:gd name="connsiteX8-30415" fmla="*/ 5215874 w 12641071"/>
              <a:gd name="connsiteY8-30416" fmla="*/ 0 h 5795240"/>
              <a:gd name="connsiteX9-30417" fmla="*/ 5927386 w 12641071"/>
              <a:gd name="connsiteY9-30418" fmla="*/ 255427 h 5795240"/>
              <a:gd name="connsiteX10-30419" fmla="*/ 6105193 w 12641071"/>
              <a:gd name="connsiteY10-30420" fmla="*/ 442067 h 5795240"/>
              <a:gd name="connsiteX11-30421" fmla="*/ 6105193 w 12641071"/>
              <a:gd name="connsiteY11-30422" fmla="*/ 442069 h 5795240"/>
              <a:gd name="connsiteX12-30423" fmla="*/ 6141460 w 12641071"/>
              <a:gd name="connsiteY12-30424" fmla="*/ 475027 h 5795240"/>
              <a:gd name="connsiteX13-30425" fmla="*/ 6788665 w 12641071"/>
              <a:gd name="connsiteY13-30426" fmla="*/ 707369 h 5795240"/>
              <a:gd name="connsiteX14-30427" fmla="*/ 7184710 w 12641071"/>
              <a:gd name="connsiteY14-30428" fmla="*/ 627411 h 5795240"/>
              <a:gd name="connsiteX15-30429" fmla="*/ 7314851 w 12641071"/>
              <a:gd name="connsiteY15-30430" fmla="*/ 559537 h 5795240"/>
              <a:gd name="connsiteX16-30431" fmla="*/ 7314853 w 12641071"/>
              <a:gd name="connsiteY16-30432" fmla="*/ 559536 h 5795240"/>
              <a:gd name="connsiteX17-30433" fmla="*/ 7314851 w 12641071"/>
              <a:gd name="connsiteY17-30434" fmla="*/ 559537 h 5795240"/>
              <a:gd name="connsiteX18-30435" fmla="*/ 7391626 w 12641071"/>
              <a:gd name="connsiteY18-30436" fmla="*/ 508114 h 5795240"/>
              <a:gd name="connsiteX19-30437" fmla="*/ 7391631 w 12641071"/>
              <a:gd name="connsiteY19-30438" fmla="*/ 508110 h 5795240"/>
              <a:gd name="connsiteX20-30439" fmla="*/ 7478934 w 12641071"/>
              <a:gd name="connsiteY20-30440" fmla="*/ 466053 h 5795240"/>
              <a:gd name="connsiteX21-30441" fmla="*/ 7897193 w 12641071"/>
              <a:gd name="connsiteY21-30442" fmla="*/ 381611 h 5795240"/>
              <a:gd name="connsiteX22-30443" fmla="*/ 8788216 w 12641071"/>
              <a:gd name="connsiteY22-30444" fmla="*/ 855364 h 5795240"/>
              <a:gd name="connsiteX23-30445" fmla="*/ 8832362 w 12641071"/>
              <a:gd name="connsiteY23-30446" fmla="*/ 928030 h 5795240"/>
              <a:gd name="connsiteX24-30447" fmla="*/ 8832362 w 12641071"/>
              <a:gd name="connsiteY24-30448" fmla="*/ 928033 h 5795240"/>
              <a:gd name="connsiteX25-30449" fmla="*/ 8842040 w 12641071"/>
              <a:gd name="connsiteY25-30450" fmla="*/ 943961 h 5795240"/>
              <a:gd name="connsiteX26-30451" fmla="*/ 8856144 w 12641071"/>
              <a:gd name="connsiteY26-30452" fmla="*/ 973241 h 5795240"/>
              <a:gd name="connsiteX27-30453" fmla="*/ 8856145 w 12641071"/>
              <a:gd name="connsiteY27-30454" fmla="*/ 973241 h 5795240"/>
              <a:gd name="connsiteX28-30455" fmla="*/ 8878117 w 12641071"/>
              <a:gd name="connsiteY28-30456" fmla="*/ 1018851 h 5795240"/>
              <a:gd name="connsiteX29-30457" fmla="*/ 8877719 w 12641071"/>
              <a:gd name="connsiteY29-30458" fmla="*/ 1018369 h 5795240"/>
              <a:gd name="connsiteX30-30459" fmla="*/ 8853250 w 12641071"/>
              <a:gd name="connsiteY30-30460" fmla="*/ 973288 h 5795240"/>
              <a:gd name="connsiteX31-30461" fmla="*/ 8853249 w 12641071"/>
              <a:gd name="connsiteY31-30462" fmla="*/ 973288 h 5795240"/>
              <a:gd name="connsiteX32-30463" fmla="*/ 8853248 w 12641071"/>
              <a:gd name="connsiteY32-30464" fmla="*/ 973287 h 5795240"/>
              <a:gd name="connsiteX33-30465" fmla="*/ 8849677 w 12641071"/>
              <a:gd name="connsiteY33-30466" fmla="*/ 973341 h 5795240"/>
              <a:gd name="connsiteX34-30467" fmla="*/ 8641543 w 12641071"/>
              <a:gd name="connsiteY34-30468" fmla="*/ 916577 h 5795240"/>
              <a:gd name="connsiteX35-30469" fmla="*/ 8641545 w 12641071"/>
              <a:gd name="connsiteY35-30470" fmla="*/ 916580 h 5795240"/>
              <a:gd name="connsiteX36-30471" fmla="*/ 8849676 w 12641071"/>
              <a:gd name="connsiteY36-30472" fmla="*/ 973343 h 5795240"/>
              <a:gd name="connsiteX37-30473" fmla="*/ 8853248 w 12641071"/>
              <a:gd name="connsiteY37-30474" fmla="*/ 973288 h 5795240"/>
              <a:gd name="connsiteX38-30475" fmla="*/ 8877719 w 12641071"/>
              <a:gd name="connsiteY38-30476" fmla="*/ 1018371 h 5795240"/>
              <a:gd name="connsiteX39-30477" fmla="*/ 8878116 w 12641071"/>
              <a:gd name="connsiteY39-30478" fmla="*/ 1018851 h 5795240"/>
              <a:gd name="connsiteX40-30479" fmla="*/ 8887288 w 12641071"/>
              <a:gd name="connsiteY40-30480" fmla="*/ 1037892 h 5795240"/>
              <a:gd name="connsiteX41-30481" fmla="*/ 8949899 w 12641071"/>
              <a:gd name="connsiteY41-30482" fmla="*/ 1239592 h 5795240"/>
              <a:gd name="connsiteX42-30483" fmla="*/ 8968437 w 12641071"/>
              <a:gd name="connsiteY42-30484" fmla="*/ 1423482 h 5795240"/>
              <a:gd name="connsiteX43-30485" fmla="*/ 8949899 w 12641071"/>
              <a:gd name="connsiteY43-30486" fmla="*/ 1239591 h 5795240"/>
              <a:gd name="connsiteX44-30487" fmla="*/ 8887288 w 12641071"/>
              <a:gd name="connsiteY44-30488" fmla="*/ 1037890 h 5795240"/>
              <a:gd name="connsiteX45-30489" fmla="*/ 8878116 w 12641071"/>
              <a:gd name="connsiteY45-30490" fmla="*/ 1018851 h 5795240"/>
              <a:gd name="connsiteX46-30491" fmla="*/ 8931285 w 12641071"/>
              <a:gd name="connsiteY46-30492" fmla="*/ 1083292 h 5795240"/>
              <a:gd name="connsiteX47-30493" fmla="*/ 9241478 w 12641071"/>
              <a:gd name="connsiteY47-30494" fmla="*/ 1211778 h 5795240"/>
              <a:gd name="connsiteX48-30495" fmla="*/ 9605238 w 12641071"/>
              <a:gd name="connsiteY48-30496" fmla="*/ 1018369 h 5795240"/>
              <a:gd name="connsiteX49-30497" fmla="*/ 9636247 w 12641071"/>
              <a:gd name="connsiteY49-30498" fmla="*/ 961241 h 5795240"/>
              <a:gd name="connsiteX50-30499" fmla="*/ 9641995 w 12641071"/>
              <a:gd name="connsiteY50-30500" fmla="*/ 961152 h 5795240"/>
              <a:gd name="connsiteX51-30501" fmla="*/ 9584939 w 12641071"/>
              <a:gd name="connsiteY51-30502" fmla="*/ 1079594 h 5795240"/>
              <a:gd name="connsiteX52-30503" fmla="*/ 9546257 w 12641071"/>
              <a:gd name="connsiteY52-30504" fmla="*/ 1204206 h 5795240"/>
              <a:gd name="connsiteX53-30505" fmla="*/ 9584939 w 12641071"/>
              <a:gd name="connsiteY53-30506" fmla="*/ 1079596 h 5795240"/>
              <a:gd name="connsiteX54-30507" fmla="*/ 9641995 w 12641071"/>
              <a:gd name="connsiteY54-30508" fmla="*/ 961153 h 5795240"/>
              <a:gd name="connsiteX55-30509" fmla="*/ 9653069 w 12641071"/>
              <a:gd name="connsiteY55-30510" fmla="*/ 960983 h 5795240"/>
              <a:gd name="connsiteX56-30511" fmla="*/ 9801564 w 12641071"/>
              <a:gd name="connsiteY56-30512" fmla="*/ 1196828 h 5795240"/>
              <a:gd name="connsiteX57-30513" fmla="*/ 9801566 w 12641071"/>
              <a:gd name="connsiteY57-30514" fmla="*/ 1196828 h 5795240"/>
              <a:gd name="connsiteX58-30515" fmla="*/ 9653070 w 12641071"/>
              <a:gd name="connsiteY58-30516" fmla="*/ 960982 h 5795240"/>
              <a:gd name="connsiteX59-30517" fmla="*/ 9641996 w 12641071"/>
              <a:gd name="connsiteY59-30518" fmla="*/ 961152 h 5795240"/>
              <a:gd name="connsiteX60-30519" fmla="*/ 9651917 w 12641071"/>
              <a:gd name="connsiteY60-30520" fmla="*/ 940556 h 5795240"/>
              <a:gd name="connsiteX61-30521" fmla="*/ 11050508 w 12641071"/>
              <a:gd name="connsiteY61-30522" fmla="*/ 108150 h 5795240"/>
              <a:gd name="connsiteX62-30523" fmla="*/ 12641071 w 12641071"/>
              <a:gd name="connsiteY62-30524" fmla="*/ 1698711 h 5795240"/>
              <a:gd name="connsiteX63-30525" fmla="*/ 11371062 w 12641071"/>
              <a:gd name="connsiteY63-30526" fmla="*/ 3256960 h 5795240"/>
              <a:gd name="connsiteX64-30527" fmla="*/ 11215953 w 12641071"/>
              <a:gd name="connsiteY64-30528" fmla="*/ 3280632 h 5795240"/>
              <a:gd name="connsiteX65-30529" fmla="*/ 11142318 w 12641071"/>
              <a:gd name="connsiteY65-30530" fmla="*/ 3276914 h 5795240"/>
              <a:gd name="connsiteX66-30531" fmla="*/ 11215952 w 12641071"/>
              <a:gd name="connsiteY66-30532" fmla="*/ 3280632 h 5795240"/>
              <a:gd name="connsiteX67-30533" fmla="*/ 11213133 w 12641071"/>
              <a:gd name="connsiteY67-30534" fmla="*/ 3281062 h 5795240"/>
              <a:gd name="connsiteX68-30535" fmla="*/ 11116921 w 12641071"/>
              <a:gd name="connsiteY68-30536" fmla="*/ 3285921 h 5795240"/>
              <a:gd name="connsiteX69-30537" fmla="*/ 11050507 w 12641071"/>
              <a:gd name="connsiteY69-30538" fmla="*/ 3289274 h 5795240"/>
              <a:gd name="connsiteX70-30539" fmla="*/ 11006292 w 12641071"/>
              <a:gd name="connsiteY70-30540" fmla="*/ 3287041 h 5795240"/>
              <a:gd name="connsiteX71-30541" fmla="*/ 10937101 w 12641071"/>
              <a:gd name="connsiteY71-30542" fmla="*/ 3297601 h 5795240"/>
              <a:gd name="connsiteX72-30543" fmla="*/ 10144740 w 12641071"/>
              <a:gd name="connsiteY72-30544" fmla="*/ 4089962 h 5795240"/>
              <a:gd name="connsiteX73-30545" fmla="*/ 10130374 w 12641071"/>
              <a:gd name="connsiteY73-30546" fmla="*/ 4184101 h 5795240"/>
              <a:gd name="connsiteX74-30547" fmla="*/ 10130375 w 12641071"/>
              <a:gd name="connsiteY74-30548" fmla="*/ 4184103 h 5795240"/>
              <a:gd name="connsiteX75-30549" fmla="*/ 10130656 w 12641071"/>
              <a:gd name="connsiteY75-30550" fmla="*/ 4185950 h 5795240"/>
              <a:gd name="connsiteX76-30551" fmla="*/ 10138194 w 12641071"/>
              <a:gd name="connsiteY76-30552" fmla="*/ 4335228 h 5795240"/>
              <a:gd name="connsiteX77-30553" fmla="*/ 10137710 w 12641071"/>
              <a:gd name="connsiteY77-30554" fmla="*/ 4344822 h 5795240"/>
              <a:gd name="connsiteX78-30555" fmla="*/ 10133555 w 12641071"/>
              <a:gd name="connsiteY78-30556" fmla="*/ 4427096 h 5795240"/>
              <a:gd name="connsiteX79-30557" fmla="*/ 10129312 w 12641071"/>
              <a:gd name="connsiteY79-30558" fmla="*/ 4399289 h 5795240"/>
              <a:gd name="connsiteX80-30559" fmla="*/ 10126797 w 12641071"/>
              <a:gd name="connsiteY80-30560" fmla="*/ 4349498 h 5795240"/>
              <a:gd name="connsiteX81-30561" fmla="*/ 10126796 w 12641071"/>
              <a:gd name="connsiteY81-30562" fmla="*/ 4349498 h 5795240"/>
              <a:gd name="connsiteX82-30563" fmla="*/ 10129311 w 12641071"/>
              <a:gd name="connsiteY82-30564" fmla="*/ 4399289 h 5795240"/>
              <a:gd name="connsiteX83-30565" fmla="*/ 10133554 w 12641071"/>
              <a:gd name="connsiteY83-30566" fmla="*/ 4427096 h 5795240"/>
              <a:gd name="connsiteX84-30567" fmla="*/ 10130656 w 12641071"/>
              <a:gd name="connsiteY84-30568" fmla="*/ 4484506 h 5795240"/>
              <a:gd name="connsiteX85-30569" fmla="*/ 8678182 w 12641071"/>
              <a:gd name="connsiteY85-30570" fmla="*/ 5795240 h 5795240"/>
              <a:gd name="connsiteX86-30571" fmla="*/ 7467518 w 12641071"/>
              <a:gd name="connsiteY86-30572" fmla="*/ 5151535 h 5795240"/>
              <a:gd name="connsiteX87-30573" fmla="*/ 7419945 w 12641071"/>
              <a:gd name="connsiteY87-30574" fmla="*/ 5073228 h 5795240"/>
              <a:gd name="connsiteX88-30575" fmla="*/ 7394386 w 12641071"/>
              <a:gd name="connsiteY88-30576" fmla="*/ 5031156 h 5795240"/>
              <a:gd name="connsiteX89-30577" fmla="*/ 7367299 w 12641071"/>
              <a:gd name="connsiteY89-30578" fmla="*/ 4974928 h 5795240"/>
              <a:gd name="connsiteX90-30579" fmla="*/ 7332905 w 12641071"/>
              <a:gd name="connsiteY90-30580" fmla="*/ 4903531 h 5795240"/>
              <a:gd name="connsiteX91-30581" fmla="*/ 7320958 w 12641071"/>
              <a:gd name="connsiteY91-30582" fmla="*/ 4870887 h 5795240"/>
              <a:gd name="connsiteX92-30583" fmla="*/ 7322174 w 12641071"/>
              <a:gd name="connsiteY92-30584" fmla="*/ 4872361 h 5795240"/>
              <a:gd name="connsiteX93-30585" fmla="*/ 7362630 w 12641071"/>
              <a:gd name="connsiteY93-30586" fmla="*/ 4938954 h 5795240"/>
              <a:gd name="connsiteX94-30587" fmla="*/ 7380779 w 12641071"/>
              <a:gd name="connsiteY94-30588" fmla="*/ 4976628 h 5795240"/>
              <a:gd name="connsiteX95-30589" fmla="*/ 7391210 w 12641071"/>
              <a:gd name="connsiteY95-30590" fmla="*/ 4977944 h 5795240"/>
              <a:gd name="connsiteX96-30591" fmla="*/ 7380780 w 12641071"/>
              <a:gd name="connsiteY96-30592" fmla="*/ 4976628 h 5795240"/>
              <a:gd name="connsiteX97-30593" fmla="*/ 7362631 w 12641071"/>
              <a:gd name="connsiteY97-30594" fmla="*/ 4938954 h 5795240"/>
              <a:gd name="connsiteX98-30595" fmla="*/ 7322175 w 12641071"/>
              <a:gd name="connsiteY98-30596" fmla="*/ 4872361 h 5795240"/>
              <a:gd name="connsiteX99-30597" fmla="*/ 7320959 w 12641071"/>
              <a:gd name="connsiteY99-30598" fmla="*/ 4870887 h 5795240"/>
              <a:gd name="connsiteX100-30599" fmla="*/ 7283811 w 12641071"/>
              <a:gd name="connsiteY100-30600" fmla="*/ 4769391 h 5795240"/>
              <a:gd name="connsiteX101-30601" fmla="*/ 7272112 w 12641071"/>
              <a:gd name="connsiteY101-30602" fmla="*/ 4718630 h 5795240"/>
              <a:gd name="connsiteX102-30603" fmla="*/ 7272111 w 12641071"/>
              <a:gd name="connsiteY102-30604" fmla="*/ 4718630 h 5795240"/>
              <a:gd name="connsiteX103-30605" fmla="*/ 7283810 w 12641071"/>
              <a:gd name="connsiteY103-30606" fmla="*/ 4769391 h 5795240"/>
              <a:gd name="connsiteX104-30607" fmla="*/ 7320958 w 12641071"/>
              <a:gd name="connsiteY104-30608" fmla="*/ 4870887 h 5795240"/>
              <a:gd name="connsiteX105-30609" fmla="*/ 7223551 w 12641071"/>
              <a:gd name="connsiteY105-30610" fmla="*/ 4752829 h 5795240"/>
              <a:gd name="connsiteX106-30611" fmla="*/ 6652445 w 12641071"/>
              <a:gd name="connsiteY106-30612" fmla="*/ 4516269 h 5795240"/>
              <a:gd name="connsiteX107-30613" fmla="*/ 6200873 w 12641071"/>
              <a:gd name="connsiteY107-30614" fmla="*/ 4654206 h 5795240"/>
              <a:gd name="connsiteX108-30615" fmla="*/ 6088813 w 12641071"/>
              <a:gd name="connsiteY108-30616" fmla="*/ 4746663 h 5795240"/>
              <a:gd name="connsiteX109-30617" fmla="*/ 6023271 w 12641071"/>
              <a:gd name="connsiteY109-30618" fmla="*/ 4834312 h 5795240"/>
              <a:gd name="connsiteX110-30619" fmla="*/ 5970678 w 12641071"/>
              <a:gd name="connsiteY110-30620" fmla="*/ 4892181 h 5795240"/>
              <a:gd name="connsiteX111-30621" fmla="*/ 5982717 w 12641071"/>
              <a:gd name="connsiteY111-30622" fmla="*/ 4872361 h 5795240"/>
              <a:gd name="connsiteX112-30623" fmla="*/ 5970675 w 12641071"/>
              <a:gd name="connsiteY112-30624" fmla="*/ 4892181 h 5795240"/>
              <a:gd name="connsiteX113-30625" fmla="*/ 5935320 w 12641071"/>
              <a:gd name="connsiteY113-30626" fmla="*/ 4931081 h 5795240"/>
              <a:gd name="connsiteX114-30627" fmla="*/ 4971763 w 12641071"/>
              <a:gd name="connsiteY114-30628" fmla="*/ 5330200 h 5795240"/>
              <a:gd name="connsiteX115-30629" fmla="*/ 3716172 w 12641071"/>
              <a:gd name="connsiteY115-30630" fmla="*/ 4497938 h 5795240"/>
              <a:gd name="connsiteX116-30631" fmla="*/ 3710773 w 12641071"/>
              <a:gd name="connsiteY116-30632" fmla="*/ 4483182 h 5795240"/>
              <a:gd name="connsiteX117-30633" fmla="*/ 3710773 w 12641071"/>
              <a:gd name="connsiteY117-30634" fmla="*/ 4483181 h 5795240"/>
              <a:gd name="connsiteX118-30635" fmla="*/ 3674984 w 12641071"/>
              <a:gd name="connsiteY118-30636" fmla="*/ 4385402 h 5795240"/>
              <a:gd name="connsiteX119-30637" fmla="*/ 3670349 w 12641071"/>
              <a:gd name="connsiteY119-30638" fmla="*/ 4372742 h 5795240"/>
              <a:gd name="connsiteX120-30639" fmla="*/ 3659438 w 12641071"/>
              <a:gd name="connsiteY120-30640" fmla="*/ 4330309 h 5795240"/>
              <a:gd name="connsiteX121-30641" fmla="*/ 3672084 w 12641071"/>
              <a:gd name="connsiteY121-30642" fmla="*/ 4353606 h 5795240"/>
              <a:gd name="connsiteX122-30643" fmla="*/ 3659440 w 12641071"/>
              <a:gd name="connsiteY122-30644" fmla="*/ 4330309 h 5795240"/>
              <a:gd name="connsiteX123-30645" fmla="*/ 3613217 w 12641071"/>
              <a:gd name="connsiteY123-30646" fmla="*/ 4245153 h 5795240"/>
              <a:gd name="connsiteX124-30647" fmla="*/ 3083792 w 12641071"/>
              <a:gd name="connsiteY124-30648" fmla="*/ 3963660 h 5795240"/>
              <a:gd name="connsiteX125-30649" fmla="*/ 2835272 w 12641071"/>
              <a:gd name="connsiteY125-30650" fmla="*/ 4013833 h 5795240"/>
              <a:gd name="connsiteX126-30651" fmla="*/ 2820214 w 12641071"/>
              <a:gd name="connsiteY126-30652" fmla="*/ 4022007 h 5795240"/>
              <a:gd name="connsiteX127-30653" fmla="*/ 2820212 w 12641071"/>
              <a:gd name="connsiteY127-30654" fmla="*/ 4022008 h 5795240"/>
              <a:gd name="connsiteX128-30655" fmla="*/ 2820206 w 12641071"/>
              <a:gd name="connsiteY128-30656" fmla="*/ 4022011 h 5795240"/>
              <a:gd name="connsiteX129-30657" fmla="*/ 2813481 w 12641071"/>
              <a:gd name="connsiteY129-30658" fmla="*/ 4027041 h 5795240"/>
              <a:gd name="connsiteX130-30659" fmla="*/ 2762875 w 12641071"/>
              <a:gd name="connsiteY130-30660" fmla="*/ 4057784 h 5795240"/>
              <a:gd name="connsiteX131-30661" fmla="*/ 2762878 w 12641071"/>
              <a:gd name="connsiteY131-30662" fmla="*/ 4057784 h 5795240"/>
              <a:gd name="connsiteX132-30663" fmla="*/ 2694694 w 12641071"/>
              <a:gd name="connsiteY132-30664" fmla="*/ 4099208 h 5795240"/>
              <a:gd name="connsiteX133-30665" fmla="*/ 2726822 w 12641071"/>
              <a:gd name="connsiteY133-30666" fmla="*/ 4072700 h 5795240"/>
              <a:gd name="connsiteX134-30667" fmla="*/ 2757719 w 12641071"/>
              <a:gd name="connsiteY134-30668" fmla="*/ 4055929 h 5795240"/>
              <a:gd name="connsiteX135-30669" fmla="*/ 2757718 w 12641071"/>
              <a:gd name="connsiteY135-30670" fmla="*/ 4055928 h 5795240"/>
              <a:gd name="connsiteX136-30671" fmla="*/ 2726820 w 12641071"/>
              <a:gd name="connsiteY136-30672" fmla="*/ 4072700 h 5795240"/>
              <a:gd name="connsiteX137-30673" fmla="*/ 2694692 w 12641071"/>
              <a:gd name="connsiteY137-30674" fmla="*/ 4099208 h 5795240"/>
              <a:gd name="connsiteX138-30675" fmla="*/ 2664698 w 12641071"/>
              <a:gd name="connsiteY138-30676" fmla="*/ 4117431 h 5795240"/>
              <a:gd name="connsiteX139-30677" fmla="*/ 1804544 w 12641071"/>
              <a:gd name="connsiteY139-30678" fmla="*/ 4335229 h 5795240"/>
              <a:gd name="connsiteX140-30679" fmla="*/ 0 w 12641071"/>
              <a:gd name="connsiteY140-30680" fmla="*/ 2530685 h 5795240"/>
              <a:gd name="connsiteX141-30681" fmla="*/ 1804544 w 12641071"/>
              <a:gd name="connsiteY141-30682" fmla="*/ 726143 h 5795240"/>
              <a:gd name="connsiteX142-30683" fmla="*/ 3080549 w 12641071"/>
              <a:gd name="connsiteY142-30684" fmla="*/ 1254682 h 5795240"/>
              <a:gd name="connsiteX143-30685" fmla="*/ 3268676 w 12641071"/>
              <a:gd name="connsiteY143-30686" fmla="*/ 1461167 h 5795240"/>
              <a:gd name="connsiteX144-30687" fmla="*/ 3565826 w 12641071"/>
              <a:gd name="connsiteY144-30688" fmla="*/ 1551935 h 5795240"/>
              <a:gd name="connsiteX145-30689" fmla="*/ 4086504 w 12641071"/>
              <a:gd name="connsiteY145-30690" fmla="*/ 1127574 h 5795240"/>
              <a:gd name="connsiteX146-30691" fmla="*/ 4103078 w 12641071"/>
              <a:gd name="connsiteY146-30692" fmla="*/ 1004204 h 5795240"/>
              <a:gd name="connsiteX147-30693" fmla="*/ 5215874 w 12641071"/>
              <a:gd name="connsiteY147-30694" fmla="*/ 0 h 5795240"/>
              <a:gd name="connsiteX0-30695" fmla="*/ 6036570 w 12641071"/>
              <a:gd name="connsiteY0-30696" fmla="*/ 4807089 h 5795240"/>
              <a:gd name="connsiteX1-30697" fmla="*/ 6019264 w 12641071"/>
              <a:gd name="connsiteY1-30698" fmla="*/ 4804905 h 5795240"/>
              <a:gd name="connsiteX2-30699" fmla="*/ 6036570 w 12641071"/>
              <a:gd name="connsiteY2-30700" fmla="*/ 4807089 h 5795240"/>
              <a:gd name="connsiteX3-30701" fmla="*/ 3682364 w 12641071"/>
              <a:gd name="connsiteY3-30702" fmla="*/ 4386723 h 5795240"/>
              <a:gd name="connsiteX4-30703" fmla="*/ 3772428 w 12641071"/>
              <a:gd name="connsiteY4-30704" fmla="*/ 4402840 h 5795240"/>
              <a:gd name="connsiteX5-30705" fmla="*/ 3772428 w 12641071"/>
              <a:gd name="connsiteY5-30706" fmla="*/ 4402840 h 5795240"/>
              <a:gd name="connsiteX6-30707" fmla="*/ 3682364 w 12641071"/>
              <a:gd name="connsiteY6-30708" fmla="*/ 4386723 h 5795240"/>
              <a:gd name="connsiteX7-30709" fmla="*/ 5215874 w 12641071"/>
              <a:gd name="connsiteY7-30710" fmla="*/ 0 h 5795240"/>
              <a:gd name="connsiteX8-30711" fmla="*/ 5927386 w 12641071"/>
              <a:gd name="connsiteY8-30712" fmla="*/ 255427 h 5795240"/>
              <a:gd name="connsiteX9-30713" fmla="*/ 6105193 w 12641071"/>
              <a:gd name="connsiteY9-30714" fmla="*/ 442067 h 5795240"/>
              <a:gd name="connsiteX10-30715" fmla="*/ 6105193 w 12641071"/>
              <a:gd name="connsiteY10-30716" fmla="*/ 442069 h 5795240"/>
              <a:gd name="connsiteX11-30717" fmla="*/ 6141460 w 12641071"/>
              <a:gd name="connsiteY11-30718" fmla="*/ 475027 h 5795240"/>
              <a:gd name="connsiteX12-30719" fmla="*/ 6788665 w 12641071"/>
              <a:gd name="connsiteY12-30720" fmla="*/ 707369 h 5795240"/>
              <a:gd name="connsiteX13-30721" fmla="*/ 7184710 w 12641071"/>
              <a:gd name="connsiteY13-30722" fmla="*/ 627411 h 5795240"/>
              <a:gd name="connsiteX14-30723" fmla="*/ 7314851 w 12641071"/>
              <a:gd name="connsiteY14-30724" fmla="*/ 559537 h 5795240"/>
              <a:gd name="connsiteX15-30725" fmla="*/ 7314853 w 12641071"/>
              <a:gd name="connsiteY15-30726" fmla="*/ 559536 h 5795240"/>
              <a:gd name="connsiteX16-30727" fmla="*/ 7314851 w 12641071"/>
              <a:gd name="connsiteY16-30728" fmla="*/ 559537 h 5795240"/>
              <a:gd name="connsiteX17-30729" fmla="*/ 7391626 w 12641071"/>
              <a:gd name="connsiteY17-30730" fmla="*/ 508114 h 5795240"/>
              <a:gd name="connsiteX18-30731" fmla="*/ 7391631 w 12641071"/>
              <a:gd name="connsiteY18-30732" fmla="*/ 508110 h 5795240"/>
              <a:gd name="connsiteX19-30733" fmla="*/ 7478934 w 12641071"/>
              <a:gd name="connsiteY19-30734" fmla="*/ 466053 h 5795240"/>
              <a:gd name="connsiteX20-30735" fmla="*/ 7897193 w 12641071"/>
              <a:gd name="connsiteY20-30736" fmla="*/ 381611 h 5795240"/>
              <a:gd name="connsiteX21-30737" fmla="*/ 8788216 w 12641071"/>
              <a:gd name="connsiteY21-30738" fmla="*/ 855364 h 5795240"/>
              <a:gd name="connsiteX22-30739" fmla="*/ 8832362 w 12641071"/>
              <a:gd name="connsiteY22-30740" fmla="*/ 928030 h 5795240"/>
              <a:gd name="connsiteX23-30741" fmla="*/ 8832362 w 12641071"/>
              <a:gd name="connsiteY23-30742" fmla="*/ 928033 h 5795240"/>
              <a:gd name="connsiteX24-30743" fmla="*/ 8842040 w 12641071"/>
              <a:gd name="connsiteY24-30744" fmla="*/ 943961 h 5795240"/>
              <a:gd name="connsiteX25-30745" fmla="*/ 8856144 w 12641071"/>
              <a:gd name="connsiteY25-30746" fmla="*/ 973241 h 5795240"/>
              <a:gd name="connsiteX26-30747" fmla="*/ 8856145 w 12641071"/>
              <a:gd name="connsiteY26-30748" fmla="*/ 973241 h 5795240"/>
              <a:gd name="connsiteX27-30749" fmla="*/ 8878117 w 12641071"/>
              <a:gd name="connsiteY27-30750" fmla="*/ 1018851 h 5795240"/>
              <a:gd name="connsiteX28-30751" fmla="*/ 8877719 w 12641071"/>
              <a:gd name="connsiteY28-30752" fmla="*/ 1018369 h 5795240"/>
              <a:gd name="connsiteX29-30753" fmla="*/ 8853250 w 12641071"/>
              <a:gd name="connsiteY29-30754" fmla="*/ 973288 h 5795240"/>
              <a:gd name="connsiteX30-30755" fmla="*/ 8853249 w 12641071"/>
              <a:gd name="connsiteY30-30756" fmla="*/ 973288 h 5795240"/>
              <a:gd name="connsiteX31-30757" fmla="*/ 8853248 w 12641071"/>
              <a:gd name="connsiteY31-30758" fmla="*/ 973287 h 5795240"/>
              <a:gd name="connsiteX32-30759" fmla="*/ 8849677 w 12641071"/>
              <a:gd name="connsiteY32-30760" fmla="*/ 973341 h 5795240"/>
              <a:gd name="connsiteX33-30761" fmla="*/ 8641543 w 12641071"/>
              <a:gd name="connsiteY33-30762" fmla="*/ 916577 h 5795240"/>
              <a:gd name="connsiteX34-30763" fmla="*/ 8641545 w 12641071"/>
              <a:gd name="connsiteY34-30764" fmla="*/ 916580 h 5795240"/>
              <a:gd name="connsiteX35-30765" fmla="*/ 8849676 w 12641071"/>
              <a:gd name="connsiteY35-30766" fmla="*/ 973343 h 5795240"/>
              <a:gd name="connsiteX36-30767" fmla="*/ 8853248 w 12641071"/>
              <a:gd name="connsiteY36-30768" fmla="*/ 973288 h 5795240"/>
              <a:gd name="connsiteX37-30769" fmla="*/ 8877719 w 12641071"/>
              <a:gd name="connsiteY37-30770" fmla="*/ 1018371 h 5795240"/>
              <a:gd name="connsiteX38-30771" fmla="*/ 8878116 w 12641071"/>
              <a:gd name="connsiteY38-30772" fmla="*/ 1018851 h 5795240"/>
              <a:gd name="connsiteX39-30773" fmla="*/ 8887288 w 12641071"/>
              <a:gd name="connsiteY39-30774" fmla="*/ 1037892 h 5795240"/>
              <a:gd name="connsiteX40-30775" fmla="*/ 8949899 w 12641071"/>
              <a:gd name="connsiteY40-30776" fmla="*/ 1239592 h 5795240"/>
              <a:gd name="connsiteX41-30777" fmla="*/ 8968437 w 12641071"/>
              <a:gd name="connsiteY41-30778" fmla="*/ 1423482 h 5795240"/>
              <a:gd name="connsiteX42-30779" fmla="*/ 8949899 w 12641071"/>
              <a:gd name="connsiteY42-30780" fmla="*/ 1239591 h 5795240"/>
              <a:gd name="connsiteX43-30781" fmla="*/ 8887288 w 12641071"/>
              <a:gd name="connsiteY43-30782" fmla="*/ 1037890 h 5795240"/>
              <a:gd name="connsiteX44-30783" fmla="*/ 8878116 w 12641071"/>
              <a:gd name="connsiteY44-30784" fmla="*/ 1018851 h 5795240"/>
              <a:gd name="connsiteX45-30785" fmla="*/ 8931285 w 12641071"/>
              <a:gd name="connsiteY45-30786" fmla="*/ 1083292 h 5795240"/>
              <a:gd name="connsiteX46-30787" fmla="*/ 9241478 w 12641071"/>
              <a:gd name="connsiteY46-30788" fmla="*/ 1211778 h 5795240"/>
              <a:gd name="connsiteX47-30789" fmla="*/ 9605238 w 12641071"/>
              <a:gd name="connsiteY47-30790" fmla="*/ 1018369 h 5795240"/>
              <a:gd name="connsiteX48-30791" fmla="*/ 9636247 w 12641071"/>
              <a:gd name="connsiteY48-30792" fmla="*/ 961241 h 5795240"/>
              <a:gd name="connsiteX49-30793" fmla="*/ 9641995 w 12641071"/>
              <a:gd name="connsiteY49-30794" fmla="*/ 961152 h 5795240"/>
              <a:gd name="connsiteX50-30795" fmla="*/ 9584939 w 12641071"/>
              <a:gd name="connsiteY50-30796" fmla="*/ 1079594 h 5795240"/>
              <a:gd name="connsiteX51-30797" fmla="*/ 9546257 w 12641071"/>
              <a:gd name="connsiteY51-30798" fmla="*/ 1204206 h 5795240"/>
              <a:gd name="connsiteX52-30799" fmla="*/ 9584939 w 12641071"/>
              <a:gd name="connsiteY52-30800" fmla="*/ 1079596 h 5795240"/>
              <a:gd name="connsiteX53-30801" fmla="*/ 9641995 w 12641071"/>
              <a:gd name="connsiteY53-30802" fmla="*/ 961153 h 5795240"/>
              <a:gd name="connsiteX54-30803" fmla="*/ 9653069 w 12641071"/>
              <a:gd name="connsiteY54-30804" fmla="*/ 960983 h 5795240"/>
              <a:gd name="connsiteX55-30805" fmla="*/ 9801564 w 12641071"/>
              <a:gd name="connsiteY55-30806" fmla="*/ 1196828 h 5795240"/>
              <a:gd name="connsiteX56-30807" fmla="*/ 9801566 w 12641071"/>
              <a:gd name="connsiteY56-30808" fmla="*/ 1196828 h 5795240"/>
              <a:gd name="connsiteX57-30809" fmla="*/ 9653070 w 12641071"/>
              <a:gd name="connsiteY57-30810" fmla="*/ 960982 h 5795240"/>
              <a:gd name="connsiteX58-30811" fmla="*/ 9641996 w 12641071"/>
              <a:gd name="connsiteY58-30812" fmla="*/ 961152 h 5795240"/>
              <a:gd name="connsiteX59-30813" fmla="*/ 9651917 w 12641071"/>
              <a:gd name="connsiteY59-30814" fmla="*/ 940556 h 5795240"/>
              <a:gd name="connsiteX60-30815" fmla="*/ 11050508 w 12641071"/>
              <a:gd name="connsiteY60-30816" fmla="*/ 108150 h 5795240"/>
              <a:gd name="connsiteX61-30817" fmla="*/ 12641071 w 12641071"/>
              <a:gd name="connsiteY61-30818" fmla="*/ 1698711 h 5795240"/>
              <a:gd name="connsiteX62-30819" fmla="*/ 11371062 w 12641071"/>
              <a:gd name="connsiteY62-30820" fmla="*/ 3256960 h 5795240"/>
              <a:gd name="connsiteX63-30821" fmla="*/ 11215953 w 12641071"/>
              <a:gd name="connsiteY63-30822" fmla="*/ 3280632 h 5795240"/>
              <a:gd name="connsiteX64-30823" fmla="*/ 11142318 w 12641071"/>
              <a:gd name="connsiteY64-30824" fmla="*/ 3276914 h 5795240"/>
              <a:gd name="connsiteX65-30825" fmla="*/ 11215952 w 12641071"/>
              <a:gd name="connsiteY65-30826" fmla="*/ 3280632 h 5795240"/>
              <a:gd name="connsiteX66-30827" fmla="*/ 11213133 w 12641071"/>
              <a:gd name="connsiteY66-30828" fmla="*/ 3281062 h 5795240"/>
              <a:gd name="connsiteX67-30829" fmla="*/ 11116921 w 12641071"/>
              <a:gd name="connsiteY67-30830" fmla="*/ 3285921 h 5795240"/>
              <a:gd name="connsiteX68-30831" fmla="*/ 11050507 w 12641071"/>
              <a:gd name="connsiteY68-30832" fmla="*/ 3289274 h 5795240"/>
              <a:gd name="connsiteX69-30833" fmla="*/ 11006292 w 12641071"/>
              <a:gd name="connsiteY69-30834" fmla="*/ 3287041 h 5795240"/>
              <a:gd name="connsiteX70-30835" fmla="*/ 10937101 w 12641071"/>
              <a:gd name="connsiteY70-30836" fmla="*/ 3297601 h 5795240"/>
              <a:gd name="connsiteX71-30837" fmla="*/ 10144740 w 12641071"/>
              <a:gd name="connsiteY71-30838" fmla="*/ 4089962 h 5795240"/>
              <a:gd name="connsiteX72-30839" fmla="*/ 10130374 w 12641071"/>
              <a:gd name="connsiteY72-30840" fmla="*/ 4184101 h 5795240"/>
              <a:gd name="connsiteX73-30841" fmla="*/ 10130375 w 12641071"/>
              <a:gd name="connsiteY73-30842" fmla="*/ 4184103 h 5795240"/>
              <a:gd name="connsiteX74-30843" fmla="*/ 10130656 w 12641071"/>
              <a:gd name="connsiteY74-30844" fmla="*/ 4185950 h 5795240"/>
              <a:gd name="connsiteX75-30845" fmla="*/ 10138194 w 12641071"/>
              <a:gd name="connsiteY75-30846" fmla="*/ 4335228 h 5795240"/>
              <a:gd name="connsiteX76-30847" fmla="*/ 10137710 w 12641071"/>
              <a:gd name="connsiteY76-30848" fmla="*/ 4344822 h 5795240"/>
              <a:gd name="connsiteX77-30849" fmla="*/ 10133555 w 12641071"/>
              <a:gd name="connsiteY77-30850" fmla="*/ 4427096 h 5795240"/>
              <a:gd name="connsiteX78-30851" fmla="*/ 10129312 w 12641071"/>
              <a:gd name="connsiteY78-30852" fmla="*/ 4399289 h 5795240"/>
              <a:gd name="connsiteX79-30853" fmla="*/ 10126797 w 12641071"/>
              <a:gd name="connsiteY79-30854" fmla="*/ 4349498 h 5795240"/>
              <a:gd name="connsiteX80-30855" fmla="*/ 10126796 w 12641071"/>
              <a:gd name="connsiteY80-30856" fmla="*/ 4349498 h 5795240"/>
              <a:gd name="connsiteX81-30857" fmla="*/ 10129311 w 12641071"/>
              <a:gd name="connsiteY81-30858" fmla="*/ 4399289 h 5795240"/>
              <a:gd name="connsiteX82-30859" fmla="*/ 10133554 w 12641071"/>
              <a:gd name="connsiteY82-30860" fmla="*/ 4427096 h 5795240"/>
              <a:gd name="connsiteX83-30861" fmla="*/ 10130656 w 12641071"/>
              <a:gd name="connsiteY83-30862" fmla="*/ 4484506 h 5795240"/>
              <a:gd name="connsiteX84-30863" fmla="*/ 8678182 w 12641071"/>
              <a:gd name="connsiteY84-30864" fmla="*/ 5795240 h 5795240"/>
              <a:gd name="connsiteX85-30865" fmla="*/ 7467518 w 12641071"/>
              <a:gd name="connsiteY85-30866" fmla="*/ 5151535 h 5795240"/>
              <a:gd name="connsiteX86-30867" fmla="*/ 7419945 w 12641071"/>
              <a:gd name="connsiteY86-30868" fmla="*/ 5073228 h 5795240"/>
              <a:gd name="connsiteX87-30869" fmla="*/ 7394386 w 12641071"/>
              <a:gd name="connsiteY87-30870" fmla="*/ 5031156 h 5795240"/>
              <a:gd name="connsiteX88-30871" fmla="*/ 7367299 w 12641071"/>
              <a:gd name="connsiteY88-30872" fmla="*/ 4974928 h 5795240"/>
              <a:gd name="connsiteX89-30873" fmla="*/ 7332905 w 12641071"/>
              <a:gd name="connsiteY89-30874" fmla="*/ 4903531 h 5795240"/>
              <a:gd name="connsiteX90-30875" fmla="*/ 7320958 w 12641071"/>
              <a:gd name="connsiteY90-30876" fmla="*/ 4870887 h 5795240"/>
              <a:gd name="connsiteX91-30877" fmla="*/ 7322174 w 12641071"/>
              <a:gd name="connsiteY91-30878" fmla="*/ 4872361 h 5795240"/>
              <a:gd name="connsiteX92-30879" fmla="*/ 7362630 w 12641071"/>
              <a:gd name="connsiteY92-30880" fmla="*/ 4938954 h 5795240"/>
              <a:gd name="connsiteX93-30881" fmla="*/ 7380779 w 12641071"/>
              <a:gd name="connsiteY93-30882" fmla="*/ 4976628 h 5795240"/>
              <a:gd name="connsiteX94-30883" fmla="*/ 7391210 w 12641071"/>
              <a:gd name="connsiteY94-30884" fmla="*/ 4977944 h 5795240"/>
              <a:gd name="connsiteX95-30885" fmla="*/ 7380780 w 12641071"/>
              <a:gd name="connsiteY95-30886" fmla="*/ 4976628 h 5795240"/>
              <a:gd name="connsiteX96-30887" fmla="*/ 7362631 w 12641071"/>
              <a:gd name="connsiteY96-30888" fmla="*/ 4938954 h 5795240"/>
              <a:gd name="connsiteX97-30889" fmla="*/ 7322175 w 12641071"/>
              <a:gd name="connsiteY97-30890" fmla="*/ 4872361 h 5795240"/>
              <a:gd name="connsiteX98-30891" fmla="*/ 7320959 w 12641071"/>
              <a:gd name="connsiteY98-30892" fmla="*/ 4870887 h 5795240"/>
              <a:gd name="connsiteX99-30893" fmla="*/ 7283811 w 12641071"/>
              <a:gd name="connsiteY99-30894" fmla="*/ 4769391 h 5795240"/>
              <a:gd name="connsiteX100-30895" fmla="*/ 7272112 w 12641071"/>
              <a:gd name="connsiteY100-30896" fmla="*/ 4718630 h 5795240"/>
              <a:gd name="connsiteX101-30897" fmla="*/ 7272111 w 12641071"/>
              <a:gd name="connsiteY101-30898" fmla="*/ 4718630 h 5795240"/>
              <a:gd name="connsiteX102-30899" fmla="*/ 7283810 w 12641071"/>
              <a:gd name="connsiteY102-30900" fmla="*/ 4769391 h 5795240"/>
              <a:gd name="connsiteX103-30901" fmla="*/ 7320958 w 12641071"/>
              <a:gd name="connsiteY103-30902" fmla="*/ 4870887 h 5795240"/>
              <a:gd name="connsiteX104-30903" fmla="*/ 7223551 w 12641071"/>
              <a:gd name="connsiteY104-30904" fmla="*/ 4752829 h 5795240"/>
              <a:gd name="connsiteX105-30905" fmla="*/ 6652445 w 12641071"/>
              <a:gd name="connsiteY105-30906" fmla="*/ 4516269 h 5795240"/>
              <a:gd name="connsiteX106-30907" fmla="*/ 6200873 w 12641071"/>
              <a:gd name="connsiteY106-30908" fmla="*/ 4654206 h 5795240"/>
              <a:gd name="connsiteX107-30909" fmla="*/ 6088813 w 12641071"/>
              <a:gd name="connsiteY107-30910" fmla="*/ 4746663 h 5795240"/>
              <a:gd name="connsiteX108-30911" fmla="*/ 6023271 w 12641071"/>
              <a:gd name="connsiteY108-30912" fmla="*/ 4834312 h 5795240"/>
              <a:gd name="connsiteX109-30913" fmla="*/ 5970678 w 12641071"/>
              <a:gd name="connsiteY109-30914" fmla="*/ 4892181 h 5795240"/>
              <a:gd name="connsiteX110-30915" fmla="*/ 5982717 w 12641071"/>
              <a:gd name="connsiteY110-30916" fmla="*/ 4872361 h 5795240"/>
              <a:gd name="connsiteX111-30917" fmla="*/ 5970675 w 12641071"/>
              <a:gd name="connsiteY111-30918" fmla="*/ 4892181 h 5795240"/>
              <a:gd name="connsiteX112-30919" fmla="*/ 5935320 w 12641071"/>
              <a:gd name="connsiteY112-30920" fmla="*/ 4931081 h 5795240"/>
              <a:gd name="connsiteX113-30921" fmla="*/ 4971763 w 12641071"/>
              <a:gd name="connsiteY113-30922" fmla="*/ 5330200 h 5795240"/>
              <a:gd name="connsiteX114-30923" fmla="*/ 3716172 w 12641071"/>
              <a:gd name="connsiteY114-30924" fmla="*/ 4497938 h 5795240"/>
              <a:gd name="connsiteX115-30925" fmla="*/ 3710773 w 12641071"/>
              <a:gd name="connsiteY115-30926" fmla="*/ 4483182 h 5795240"/>
              <a:gd name="connsiteX116-30927" fmla="*/ 3710773 w 12641071"/>
              <a:gd name="connsiteY116-30928" fmla="*/ 4483181 h 5795240"/>
              <a:gd name="connsiteX117-30929" fmla="*/ 3674984 w 12641071"/>
              <a:gd name="connsiteY117-30930" fmla="*/ 4385402 h 5795240"/>
              <a:gd name="connsiteX118-30931" fmla="*/ 3670349 w 12641071"/>
              <a:gd name="connsiteY118-30932" fmla="*/ 4372742 h 5795240"/>
              <a:gd name="connsiteX119-30933" fmla="*/ 3659438 w 12641071"/>
              <a:gd name="connsiteY119-30934" fmla="*/ 4330309 h 5795240"/>
              <a:gd name="connsiteX120-30935" fmla="*/ 3672084 w 12641071"/>
              <a:gd name="connsiteY120-30936" fmla="*/ 4353606 h 5795240"/>
              <a:gd name="connsiteX121-30937" fmla="*/ 3659440 w 12641071"/>
              <a:gd name="connsiteY121-30938" fmla="*/ 4330309 h 5795240"/>
              <a:gd name="connsiteX122-30939" fmla="*/ 3613217 w 12641071"/>
              <a:gd name="connsiteY122-30940" fmla="*/ 4245153 h 5795240"/>
              <a:gd name="connsiteX123-30941" fmla="*/ 3083792 w 12641071"/>
              <a:gd name="connsiteY123-30942" fmla="*/ 3963660 h 5795240"/>
              <a:gd name="connsiteX124-30943" fmla="*/ 2835272 w 12641071"/>
              <a:gd name="connsiteY124-30944" fmla="*/ 4013833 h 5795240"/>
              <a:gd name="connsiteX125-30945" fmla="*/ 2820214 w 12641071"/>
              <a:gd name="connsiteY125-30946" fmla="*/ 4022007 h 5795240"/>
              <a:gd name="connsiteX126-30947" fmla="*/ 2820212 w 12641071"/>
              <a:gd name="connsiteY126-30948" fmla="*/ 4022008 h 5795240"/>
              <a:gd name="connsiteX127-30949" fmla="*/ 2820206 w 12641071"/>
              <a:gd name="connsiteY127-30950" fmla="*/ 4022011 h 5795240"/>
              <a:gd name="connsiteX128-30951" fmla="*/ 2813481 w 12641071"/>
              <a:gd name="connsiteY128-30952" fmla="*/ 4027041 h 5795240"/>
              <a:gd name="connsiteX129-30953" fmla="*/ 2762875 w 12641071"/>
              <a:gd name="connsiteY129-30954" fmla="*/ 4057784 h 5795240"/>
              <a:gd name="connsiteX130-30955" fmla="*/ 2762878 w 12641071"/>
              <a:gd name="connsiteY130-30956" fmla="*/ 4057784 h 5795240"/>
              <a:gd name="connsiteX131-30957" fmla="*/ 2694694 w 12641071"/>
              <a:gd name="connsiteY131-30958" fmla="*/ 4099208 h 5795240"/>
              <a:gd name="connsiteX132-30959" fmla="*/ 2726822 w 12641071"/>
              <a:gd name="connsiteY132-30960" fmla="*/ 4072700 h 5795240"/>
              <a:gd name="connsiteX133-30961" fmla="*/ 2757719 w 12641071"/>
              <a:gd name="connsiteY133-30962" fmla="*/ 4055929 h 5795240"/>
              <a:gd name="connsiteX134-30963" fmla="*/ 2757718 w 12641071"/>
              <a:gd name="connsiteY134-30964" fmla="*/ 4055928 h 5795240"/>
              <a:gd name="connsiteX135-30965" fmla="*/ 2726820 w 12641071"/>
              <a:gd name="connsiteY135-30966" fmla="*/ 4072700 h 5795240"/>
              <a:gd name="connsiteX136-30967" fmla="*/ 2694692 w 12641071"/>
              <a:gd name="connsiteY136-30968" fmla="*/ 4099208 h 5795240"/>
              <a:gd name="connsiteX137-30969" fmla="*/ 2664698 w 12641071"/>
              <a:gd name="connsiteY137-30970" fmla="*/ 4117431 h 5795240"/>
              <a:gd name="connsiteX138-30971" fmla="*/ 1804544 w 12641071"/>
              <a:gd name="connsiteY138-30972" fmla="*/ 4335229 h 5795240"/>
              <a:gd name="connsiteX139-30973" fmla="*/ 0 w 12641071"/>
              <a:gd name="connsiteY139-30974" fmla="*/ 2530685 h 5795240"/>
              <a:gd name="connsiteX140-30975" fmla="*/ 1804544 w 12641071"/>
              <a:gd name="connsiteY140-30976" fmla="*/ 726143 h 5795240"/>
              <a:gd name="connsiteX141-30977" fmla="*/ 3080549 w 12641071"/>
              <a:gd name="connsiteY141-30978" fmla="*/ 1254682 h 5795240"/>
              <a:gd name="connsiteX142-30979" fmla="*/ 3268676 w 12641071"/>
              <a:gd name="connsiteY142-30980" fmla="*/ 1461167 h 5795240"/>
              <a:gd name="connsiteX143-30981" fmla="*/ 3565826 w 12641071"/>
              <a:gd name="connsiteY143-30982" fmla="*/ 1551935 h 5795240"/>
              <a:gd name="connsiteX144-30983" fmla="*/ 4086504 w 12641071"/>
              <a:gd name="connsiteY144-30984" fmla="*/ 1127574 h 5795240"/>
              <a:gd name="connsiteX145-30985" fmla="*/ 4103078 w 12641071"/>
              <a:gd name="connsiteY145-30986" fmla="*/ 1004204 h 5795240"/>
              <a:gd name="connsiteX146-30987" fmla="*/ 5215874 w 12641071"/>
              <a:gd name="connsiteY146-30988" fmla="*/ 0 h 5795240"/>
              <a:gd name="connsiteX0-30989" fmla="*/ 3682364 w 12641071"/>
              <a:gd name="connsiteY0-30990" fmla="*/ 4386723 h 5795240"/>
              <a:gd name="connsiteX1-30991" fmla="*/ 3772428 w 12641071"/>
              <a:gd name="connsiteY1-30992" fmla="*/ 4402840 h 5795240"/>
              <a:gd name="connsiteX2-30993" fmla="*/ 3772428 w 12641071"/>
              <a:gd name="connsiteY2-30994" fmla="*/ 4402840 h 5795240"/>
              <a:gd name="connsiteX3-30995" fmla="*/ 3682364 w 12641071"/>
              <a:gd name="connsiteY3-30996" fmla="*/ 4386723 h 5795240"/>
              <a:gd name="connsiteX4-30997" fmla="*/ 5215874 w 12641071"/>
              <a:gd name="connsiteY4-30998" fmla="*/ 0 h 5795240"/>
              <a:gd name="connsiteX5-30999" fmla="*/ 5927386 w 12641071"/>
              <a:gd name="connsiteY5-31000" fmla="*/ 255427 h 5795240"/>
              <a:gd name="connsiteX6-31001" fmla="*/ 6105193 w 12641071"/>
              <a:gd name="connsiteY6-31002" fmla="*/ 442067 h 5795240"/>
              <a:gd name="connsiteX7-31003" fmla="*/ 6105193 w 12641071"/>
              <a:gd name="connsiteY7-31004" fmla="*/ 442069 h 5795240"/>
              <a:gd name="connsiteX8-31005" fmla="*/ 6141460 w 12641071"/>
              <a:gd name="connsiteY8-31006" fmla="*/ 475027 h 5795240"/>
              <a:gd name="connsiteX9-31007" fmla="*/ 6788665 w 12641071"/>
              <a:gd name="connsiteY9-31008" fmla="*/ 707369 h 5795240"/>
              <a:gd name="connsiteX10-31009" fmla="*/ 7184710 w 12641071"/>
              <a:gd name="connsiteY10-31010" fmla="*/ 627411 h 5795240"/>
              <a:gd name="connsiteX11-31011" fmla="*/ 7314851 w 12641071"/>
              <a:gd name="connsiteY11-31012" fmla="*/ 559537 h 5795240"/>
              <a:gd name="connsiteX12-31013" fmla="*/ 7314853 w 12641071"/>
              <a:gd name="connsiteY12-31014" fmla="*/ 559536 h 5795240"/>
              <a:gd name="connsiteX13-31015" fmla="*/ 7314851 w 12641071"/>
              <a:gd name="connsiteY13-31016" fmla="*/ 559537 h 5795240"/>
              <a:gd name="connsiteX14-31017" fmla="*/ 7391626 w 12641071"/>
              <a:gd name="connsiteY14-31018" fmla="*/ 508114 h 5795240"/>
              <a:gd name="connsiteX15-31019" fmla="*/ 7391631 w 12641071"/>
              <a:gd name="connsiteY15-31020" fmla="*/ 508110 h 5795240"/>
              <a:gd name="connsiteX16-31021" fmla="*/ 7478934 w 12641071"/>
              <a:gd name="connsiteY16-31022" fmla="*/ 466053 h 5795240"/>
              <a:gd name="connsiteX17-31023" fmla="*/ 7897193 w 12641071"/>
              <a:gd name="connsiteY17-31024" fmla="*/ 381611 h 5795240"/>
              <a:gd name="connsiteX18-31025" fmla="*/ 8788216 w 12641071"/>
              <a:gd name="connsiteY18-31026" fmla="*/ 855364 h 5795240"/>
              <a:gd name="connsiteX19-31027" fmla="*/ 8832362 w 12641071"/>
              <a:gd name="connsiteY19-31028" fmla="*/ 928030 h 5795240"/>
              <a:gd name="connsiteX20-31029" fmla="*/ 8832362 w 12641071"/>
              <a:gd name="connsiteY20-31030" fmla="*/ 928033 h 5795240"/>
              <a:gd name="connsiteX21-31031" fmla="*/ 8842040 w 12641071"/>
              <a:gd name="connsiteY21-31032" fmla="*/ 943961 h 5795240"/>
              <a:gd name="connsiteX22-31033" fmla="*/ 8856144 w 12641071"/>
              <a:gd name="connsiteY22-31034" fmla="*/ 973241 h 5795240"/>
              <a:gd name="connsiteX23-31035" fmla="*/ 8856145 w 12641071"/>
              <a:gd name="connsiteY23-31036" fmla="*/ 973241 h 5795240"/>
              <a:gd name="connsiteX24-31037" fmla="*/ 8878117 w 12641071"/>
              <a:gd name="connsiteY24-31038" fmla="*/ 1018851 h 5795240"/>
              <a:gd name="connsiteX25-31039" fmla="*/ 8877719 w 12641071"/>
              <a:gd name="connsiteY25-31040" fmla="*/ 1018369 h 5795240"/>
              <a:gd name="connsiteX26-31041" fmla="*/ 8853250 w 12641071"/>
              <a:gd name="connsiteY26-31042" fmla="*/ 973288 h 5795240"/>
              <a:gd name="connsiteX27-31043" fmla="*/ 8853249 w 12641071"/>
              <a:gd name="connsiteY27-31044" fmla="*/ 973288 h 5795240"/>
              <a:gd name="connsiteX28-31045" fmla="*/ 8853248 w 12641071"/>
              <a:gd name="connsiteY28-31046" fmla="*/ 973287 h 5795240"/>
              <a:gd name="connsiteX29-31047" fmla="*/ 8849677 w 12641071"/>
              <a:gd name="connsiteY29-31048" fmla="*/ 973341 h 5795240"/>
              <a:gd name="connsiteX30-31049" fmla="*/ 8641543 w 12641071"/>
              <a:gd name="connsiteY30-31050" fmla="*/ 916577 h 5795240"/>
              <a:gd name="connsiteX31-31051" fmla="*/ 8641545 w 12641071"/>
              <a:gd name="connsiteY31-31052" fmla="*/ 916580 h 5795240"/>
              <a:gd name="connsiteX32-31053" fmla="*/ 8849676 w 12641071"/>
              <a:gd name="connsiteY32-31054" fmla="*/ 973343 h 5795240"/>
              <a:gd name="connsiteX33-31055" fmla="*/ 8853248 w 12641071"/>
              <a:gd name="connsiteY33-31056" fmla="*/ 973288 h 5795240"/>
              <a:gd name="connsiteX34-31057" fmla="*/ 8877719 w 12641071"/>
              <a:gd name="connsiteY34-31058" fmla="*/ 1018371 h 5795240"/>
              <a:gd name="connsiteX35-31059" fmla="*/ 8878116 w 12641071"/>
              <a:gd name="connsiteY35-31060" fmla="*/ 1018851 h 5795240"/>
              <a:gd name="connsiteX36-31061" fmla="*/ 8887288 w 12641071"/>
              <a:gd name="connsiteY36-31062" fmla="*/ 1037892 h 5795240"/>
              <a:gd name="connsiteX37-31063" fmla="*/ 8949899 w 12641071"/>
              <a:gd name="connsiteY37-31064" fmla="*/ 1239592 h 5795240"/>
              <a:gd name="connsiteX38-31065" fmla="*/ 8968437 w 12641071"/>
              <a:gd name="connsiteY38-31066" fmla="*/ 1423482 h 5795240"/>
              <a:gd name="connsiteX39-31067" fmla="*/ 8949899 w 12641071"/>
              <a:gd name="connsiteY39-31068" fmla="*/ 1239591 h 5795240"/>
              <a:gd name="connsiteX40-31069" fmla="*/ 8887288 w 12641071"/>
              <a:gd name="connsiteY40-31070" fmla="*/ 1037890 h 5795240"/>
              <a:gd name="connsiteX41-31071" fmla="*/ 8878116 w 12641071"/>
              <a:gd name="connsiteY41-31072" fmla="*/ 1018851 h 5795240"/>
              <a:gd name="connsiteX42-31073" fmla="*/ 8931285 w 12641071"/>
              <a:gd name="connsiteY42-31074" fmla="*/ 1083292 h 5795240"/>
              <a:gd name="connsiteX43-31075" fmla="*/ 9241478 w 12641071"/>
              <a:gd name="connsiteY43-31076" fmla="*/ 1211778 h 5795240"/>
              <a:gd name="connsiteX44-31077" fmla="*/ 9605238 w 12641071"/>
              <a:gd name="connsiteY44-31078" fmla="*/ 1018369 h 5795240"/>
              <a:gd name="connsiteX45-31079" fmla="*/ 9636247 w 12641071"/>
              <a:gd name="connsiteY45-31080" fmla="*/ 961241 h 5795240"/>
              <a:gd name="connsiteX46-31081" fmla="*/ 9641995 w 12641071"/>
              <a:gd name="connsiteY46-31082" fmla="*/ 961152 h 5795240"/>
              <a:gd name="connsiteX47-31083" fmla="*/ 9584939 w 12641071"/>
              <a:gd name="connsiteY47-31084" fmla="*/ 1079594 h 5795240"/>
              <a:gd name="connsiteX48-31085" fmla="*/ 9546257 w 12641071"/>
              <a:gd name="connsiteY48-31086" fmla="*/ 1204206 h 5795240"/>
              <a:gd name="connsiteX49-31087" fmla="*/ 9584939 w 12641071"/>
              <a:gd name="connsiteY49-31088" fmla="*/ 1079596 h 5795240"/>
              <a:gd name="connsiteX50-31089" fmla="*/ 9641995 w 12641071"/>
              <a:gd name="connsiteY50-31090" fmla="*/ 961153 h 5795240"/>
              <a:gd name="connsiteX51-31091" fmla="*/ 9653069 w 12641071"/>
              <a:gd name="connsiteY51-31092" fmla="*/ 960983 h 5795240"/>
              <a:gd name="connsiteX52-31093" fmla="*/ 9801564 w 12641071"/>
              <a:gd name="connsiteY52-31094" fmla="*/ 1196828 h 5795240"/>
              <a:gd name="connsiteX53-31095" fmla="*/ 9801566 w 12641071"/>
              <a:gd name="connsiteY53-31096" fmla="*/ 1196828 h 5795240"/>
              <a:gd name="connsiteX54-31097" fmla="*/ 9653070 w 12641071"/>
              <a:gd name="connsiteY54-31098" fmla="*/ 960982 h 5795240"/>
              <a:gd name="connsiteX55-31099" fmla="*/ 9641996 w 12641071"/>
              <a:gd name="connsiteY55-31100" fmla="*/ 961152 h 5795240"/>
              <a:gd name="connsiteX56-31101" fmla="*/ 9651917 w 12641071"/>
              <a:gd name="connsiteY56-31102" fmla="*/ 940556 h 5795240"/>
              <a:gd name="connsiteX57-31103" fmla="*/ 11050508 w 12641071"/>
              <a:gd name="connsiteY57-31104" fmla="*/ 108150 h 5795240"/>
              <a:gd name="connsiteX58-31105" fmla="*/ 12641071 w 12641071"/>
              <a:gd name="connsiteY58-31106" fmla="*/ 1698711 h 5795240"/>
              <a:gd name="connsiteX59-31107" fmla="*/ 11371062 w 12641071"/>
              <a:gd name="connsiteY59-31108" fmla="*/ 3256960 h 5795240"/>
              <a:gd name="connsiteX60-31109" fmla="*/ 11215953 w 12641071"/>
              <a:gd name="connsiteY60-31110" fmla="*/ 3280632 h 5795240"/>
              <a:gd name="connsiteX61-31111" fmla="*/ 11142318 w 12641071"/>
              <a:gd name="connsiteY61-31112" fmla="*/ 3276914 h 5795240"/>
              <a:gd name="connsiteX62-31113" fmla="*/ 11215952 w 12641071"/>
              <a:gd name="connsiteY62-31114" fmla="*/ 3280632 h 5795240"/>
              <a:gd name="connsiteX63-31115" fmla="*/ 11213133 w 12641071"/>
              <a:gd name="connsiteY63-31116" fmla="*/ 3281062 h 5795240"/>
              <a:gd name="connsiteX64-31117" fmla="*/ 11116921 w 12641071"/>
              <a:gd name="connsiteY64-31118" fmla="*/ 3285921 h 5795240"/>
              <a:gd name="connsiteX65-31119" fmla="*/ 11050507 w 12641071"/>
              <a:gd name="connsiteY65-31120" fmla="*/ 3289274 h 5795240"/>
              <a:gd name="connsiteX66-31121" fmla="*/ 11006292 w 12641071"/>
              <a:gd name="connsiteY66-31122" fmla="*/ 3287041 h 5795240"/>
              <a:gd name="connsiteX67-31123" fmla="*/ 10937101 w 12641071"/>
              <a:gd name="connsiteY67-31124" fmla="*/ 3297601 h 5795240"/>
              <a:gd name="connsiteX68-31125" fmla="*/ 10144740 w 12641071"/>
              <a:gd name="connsiteY68-31126" fmla="*/ 4089962 h 5795240"/>
              <a:gd name="connsiteX69-31127" fmla="*/ 10130374 w 12641071"/>
              <a:gd name="connsiteY69-31128" fmla="*/ 4184101 h 5795240"/>
              <a:gd name="connsiteX70-31129" fmla="*/ 10130375 w 12641071"/>
              <a:gd name="connsiteY70-31130" fmla="*/ 4184103 h 5795240"/>
              <a:gd name="connsiteX71-31131" fmla="*/ 10130656 w 12641071"/>
              <a:gd name="connsiteY71-31132" fmla="*/ 4185950 h 5795240"/>
              <a:gd name="connsiteX72-31133" fmla="*/ 10138194 w 12641071"/>
              <a:gd name="connsiteY72-31134" fmla="*/ 4335228 h 5795240"/>
              <a:gd name="connsiteX73-31135" fmla="*/ 10137710 w 12641071"/>
              <a:gd name="connsiteY73-31136" fmla="*/ 4344822 h 5795240"/>
              <a:gd name="connsiteX74-31137" fmla="*/ 10133555 w 12641071"/>
              <a:gd name="connsiteY74-31138" fmla="*/ 4427096 h 5795240"/>
              <a:gd name="connsiteX75-31139" fmla="*/ 10129312 w 12641071"/>
              <a:gd name="connsiteY75-31140" fmla="*/ 4399289 h 5795240"/>
              <a:gd name="connsiteX76-31141" fmla="*/ 10126797 w 12641071"/>
              <a:gd name="connsiteY76-31142" fmla="*/ 4349498 h 5795240"/>
              <a:gd name="connsiteX77-31143" fmla="*/ 10126796 w 12641071"/>
              <a:gd name="connsiteY77-31144" fmla="*/ 4349498 h 5795240"/>
              <a:gd name="connsiteX78-31145" fmla="*/ 10129311 w 12641071"/>
              <a:gd name="connsiteY78-31146" fmla="*/ 4399289 h 5795240"/>
              <a:gd name="connsiteX79-31147" fmla="*/ 10133554 w 12641071"/>
              <a:gd name="connsiteY79-31148" fmla="*/ 4427096 h 5795240"/>
              <a:gd name="connsiteX80-31149" fmla="*/ 10130656 w 12641071"/>
              <a:gd name="connsiteY80-31150" fmla="*/ 4484506 h 5795240"/>
              <a:gd name="connsiteX81-31151" fmla="*/ 8678182 w 12641071"/>
              <a:gd name="connsiteY81-31152" fmla="*/ 5795240 h 5795240"/>
              <a:gd name="connsiteX82-31153" fmla="*/ 7467518 w 12641071"/>
              <a:gd name="connsiteY82-31154" fmla="*/ 5151535 h 5795240"/>
              <a:gd name="connsiteX83-31155" fmla="*/ 7419945 w 12641071"/>
              <a:gd name="connsiteY83-31156" fmla="*/ 5073228 h 5795240"/>
              <a:gd name="connsiteX84-31157" fmla="*/ 7394386 w 12641071"/>
              <a:gd name="connsiteY84-31158" fmla="*/ 5031156 h 5795240"/>
              <a:gd name="connsiteX85-31159" fmla="*/ 7367299 w 12641071"/>
              <a:gd name="connsiteY85-31160" fmla="*/ 4974928 h 5795240"/>
              <a:gd name="connsiteX86-31161" fmla="*/ 7332905 w 12641071"/>
              <a:gd name="connsiteY86-31162" fmla="*/ 4903531 h 5795240"/>
              <a:gd name="connsiteX87-31163" fmla="*/ 7320958 w 12641071"/>
              <a:gd name="connsiteY87-31164" fmla="*/ 4870887 h 5795240"/>
              <a:gd name="connsiteX88-31165" fmla="*/ 7322174 w 12641071"/>
              <a:gd name="connsiteY88-31166" fmla="*/ 4872361 h 5795240"/>
              <a:gd name="connsiteX89-31167" fmla="*/ 7362630 w 12641071"/>
              <a:gd name="connsiteY89-31168" fmla="*/ 4938954 h 5795240"/>
              <a:gd name="connsiteX90-31169" fmla="*/ 7380779 w 12641071"/>
              <a:gd name="connsiteY90-31170" fmla="*/ 4976628 h 5795240"/>
              <a:gd name="connsiteX91-31171" fmla="*/ 7391210 w 12641071"/>
              <a:gd name="connsiteY91-31172" fmla="*/ 4977944 h 5795240"/>
              <a:gd name="connsiteX92-31173" fmla="*/ 7380780 w 12641071"/>
              <a:gd name="connsiteY92-31174" fmla="*/ 4976628 h 5795240"/>
              <a:gd name="connsiteX93-31175" fmla="*/ 7362631 w 12641071"/>
              <a:gd name="connsiteY93-31176" fmla="*/ 4938954 h 5795240"/>
              <a:gd name="connsiteX94-31177" fmla="*/ 7322175 w 12641071"/>
              <a:gd name="connsiteY94-31178" fmla="*/ 4872361 h 5795240"/>
              <a:gd name="connsiteX95-31179" fmla="*/ 7320959 w 12641071"/>
              <a:gd name="connsiteY95-31180" fmla="*/ 4870887 h 5795240"/>
              <a:gd name="connsiteX96-31181" fmla="*/ 7283811 w 12641071"/>
              <a:gd name="connsiteY96-31182" fmla="*/ 4769391 h 5795240"/>
              <a:gd name="connsiteX97-31183" fmla="*/ 7272112 w 12641071"/>
              <a:gd name="connsiteY97-31184" fmla="*/ 4718630 h 5795240"/>
              <a:gd name="connsiteX98-31185" fmla="*/ 7272111 w 12641071"/>
              <a:gd name="connsiteY98-31186" fmla="*/ 4718630 h 5795240"/>
              <a:gd name="connsiteX99-31187" fmla="*/ 7283810 w 12641071"/>
              <a:gd name="connsiteY99-31188" fmla="*/ 4769391 h 5795240"/>
              <a:gd name="connsiteX100-31189" fmla="*/ 7320958 w 12641071"/>
              <a:gd name="connsiteY100-31190" fmla="*/ 4870887 h 5795240"/>
              <a:gd name="connsiteX101-31191" fmla="*/ 7223551 w 12641071"/>
              <a:gd name="connsiteY101-31192" fmla="*/ 4752829 h 5795240"/>
              <a:gd name="connsiteX102-31193" fmla="*/ 6652445 w 12641071"/>
              <a:gd name="connsiteY102-31194" fmla="*/ 4516269 h 5795240"/>
              <a:gd name="connsiteX103-31195" fmla="*/ 6200873 w 12641071"/>
              <a:gd name="connsiteY103-31196" fmla="*/ 4654206 h 5795240"/>
              <a:gd name="connsiteX104-31197" fmla="*/ 6088813 w 12641071"/>
              <a:gd name="connsiteY104-31198" fmla="*/ 4746663 h 5795240"/>
              <a:gd name="connsiteX105-31199" fmla="*/ 6023271 w 12641071"/>
              <a:gd name="connsiteY105-31200" fmla="*/ 4834312 h 5795240"/>
              <a:gd name="connsiteX106-31201" fmla="*/ 5970678 w 12641071"/>
              <a:gd name="connsiteY106-31202" fmla="*/ 4892181 h 5795240"/>
              <a:gd name="connsiteX107-31203" fmla="*/ 5982717 w 12641071"/>
              <a:gd name="connsiteY107-31204" fmla="*/ 4872361 h 5795240"/>
              <a:gd name="connsiteX108-31205" fmla="*/ 5970675 w 12641071"/>
              <a:gd name="connsiteY108-31206" fmla="*/ 4892181 h 5795240"/>
              <a:gd name="connsiteX109-31207" fmla="*/ 5935320 w 12641071"/>
              <a:gd name="connsiteY109-31208" fmla="*/ 4931081 h 5795240"/>
              <a:gd name="connsiteX110-31209" fmla="*/ 4971763 w 12641071"/>
              <a:gd name="connsiteY110-31210" fmla="*/ 5330200 h 5795240"/>
              <a:gd name="connsiteX111-31211" fmla="*/ 3716172 w 12641071"/>
              <a:gd name="connsiteY111-31212" fmla="*/ 4497938 h 5795240"/>
              <a:gd name="connsiteX112-31213" fmla="*/ 3710773 w 12641071"/>
              <a:gd name="connsiteY112-31214" fmla="*/ 4483182 h 5795240"/>
              <a:gd name="connsiteX113-31215" fmla="*/ 3710773 w 12641071"/>
              <a:gd name="connsiteY113-31216" fmla="*/ 4483181 h 5795240"/>
              <a:gd name="connsiteX114-31217" fmla="*/ 3674984 w 12641071"/>
              <a:gd name="connsiteY114-31218" fmla="*/ 4385402 h 5795240"/>
              <a:gd name="connsiteX115-31219" fmla="*/ 3670349 w 12641071"/>
              <a:gd name="connsiteY115-31220" fmla="*/ 4372742 h 5795240"/>
              <a:gd name="connsiteX116-31221" fmla="*/ 3659438 w 12641071"/>
              <a:gd name="connsiteY116-31222" fmla="*/ 4330309 h 5795240"/>
              <a:gd name="connsiteX117-31223" fmla="*/ 3672084 w 12641071"/>
              <a:gd name="connsiteY117-31224" fmla="*/ 4353606 h 5795240"/>
              <a:gd name="connsiteX118-31225" fmla="*/ 3659440 w 12641071"/>
              <a:gd name="connsiteY118-31226" fmla="*/ 4330309 h 5795240"/>
              <a:gd name="connsiteX119-31227" fmla="*/ 3613217 w 12641071"/>
              <a:gd name="connsiteY119-31228" fmla="*/ 4245153 h 5795240"/>
              <a:gd name="connsiteX120-31229" fmla="*/ 3083792 w 12641071"/>
              <a:gd name="connsiteY120-31230" fmla="*/ 3963660 h 5795240"/>
              <a:gd name="connsiteX121-31231" fmla="*/ 2835272 w 12641071"/>
              <a:gd name="connsiteY121-31232" fmla="*/ 4013833 h 5795240"/>
              <a:gd name="connsiteX122-31233" fmla="*/ 2820214 w 12641071"/>
              <a:gd name="connsiteY122-31234" fmla="*/ 4022007 h 5795240"/>
              <a:gd name="connsiteX123-31235" fmla="*/ 2820212 w 12641071"/>
              <a:gd name="connsiteY123-31236" fmla="*/ 4022008 h 5795240"/>
              <a:gd name="connsiteX124-31237" fmla="*/ 2820206 w 12641071"/>
              <a:gd name="connsiteY124-31238" fmla="*/ 4022011 h 5795240"/>
              <a:gd name="connsiteX125-31239" fmla="*/ 2813481 w 12641071"/>
              <a:gd name="connsiteY125-31240" fmla="*/ 4027041 h 5795240"/>
              <a:gd name="connsiteX126-31241" fmla="*/ 2762875 w 12641071"/>
              <a:gd name="connsiteY126-31242" fmla="*/ 4057784 h 5795240"/>
              <a:gd name="connsiteX127-31243" fmla="*/ 2762878 w 12641071"/>
              <a:gd name="connsiteY127-31244" fmla="*/ 4057784 h 5795240"/>
              <a:gd name="connsiteX128-31245" fmla="*/ 2694694 w 12641071"/>
              <a:gd name="connsiteY128-31246" fmla="*/ 4099208 h 5795240"/>
              <a:gd name="connsiteX129-31247" fmla="*/ 2726822 w 12641071"/>
              <a:gd name="connsiteY129-31248" fmla="*/ 4072700 h 5795240"/>
              <a:gd name="connsiteX130-31249" fmla="*/ 2757719 w 12641071"/>
              <a:gd name="connsiteY130-31250" fmla="*/ 4055929 h 5795240"/>
              <a:gd name="connsiteX131-31251" fmla="*/ 2757718 w 12641071"/>
              <a:gd name="connsiteY131-31252" fmla="*/ 4055928 h 5795240"/>
              <a:gd name="connsiteX132-31253" fmla="*/ 2726820 w 12641071"/>
              <a:gd name="connsiteY132-31254" fmla="*/ 4072700 h 5795240"/>
              <a:gd name="connsiteX133-31255" fmla="*/ 2694692 w 12641071"/>
              <a:gd name="connsiteY133-31256" fmla="*/ 4099208 h 5795240"/>
              <a:gd name="connsiteX134-31257" fmla="*/ 2664698 w 12641071"/>
              <a:gd name="connsiteY134-31258" fmla="*/ 4117431 h 5795240"/>
              <a:gd name="connsiteX135-31259" fmla="*/ 1804544 w 12641071"/>
              <a:gd name="connsiteY135-31260" fmla="*/ 4335229 h 5795240"/>
              <a:gd name="connsiteX136-31261" fmla="*/ 0 w 12641071"/>
              <a:gd name="connsiteY136-31262" fmla="*/ 2530685 h 5795240"/>
              <a:gd name="connsiteX137-31263" fmla="*/ 1804544 w 12641071"/>
              <a:gd name="connsiteY137-31264" fmla="*/ 726143 h 5795240"/>
              <a:gd name="connsiteX138-31265" fmla="*/ 3080549 w 12641071"/>
              <a:gd name="connsiteY138-31266" fmla="*/ 1254682 h 5795240"/>
              <a:gd name="connsiteX139-31267" fmla="*/ 3268676 w 12641071"/>
              <a:gd name="connsiteY139-31268" fmla="*/ 1461167 h 5795240"/>
              <a:gd name="connsiteX140-31269" fmla="*/ 3565826 w 12641071"/>
              <a:gd name="connsiteY140-31270" fmla="*/ 1551935 h 5795240"/>
              <a:gd name="connsiteX141-31271" fmla="*/ 4086504 w 12641071"/>
              <a:gd name="connsiteY141-31272" fmla="*/ 1127574 h 5795240"/>
              <a:gd name="connsiteX142-31273" fmla="*/ 4103078 w 12641071"/>
              <a:gd name="connsiteY142-31274" fmla="*/ 1004204 h 5795240"/>
              <a:gd name="connsiteX143-31275" fmla="*/ 5215874 w 12641071"/>
              <a:gd name="connsiteY143-31276" fmla="*/ 0 h 5795240"/>
              <a:gd name="connsiteX0-31277" fmla="*/ 3682364 w 12641071"/>
              <a:gd name="connsiteY0-31278" fmla="*/ 4386723 h 5795240"/>
              <a:gd name="connsiteX1-31279" fmla="*/ 3772428 w 12641071"/>
              <a:gd name="connsiteY1-31280" fmla="*/ 4402840 h 5795240"/>
              <a:gd name="connsiteX2-31281" fmla="*/ 3772428 w 12641071"/>
              <a:gd name="connsiteY2-31282" fmla="*/ 4402840 h 5795240"/>
              <a:gd name="connsiteX3-31283" fmla="*/ 3682364 w 12641071"/>
              <a:gd name="connsiteY3-31284" fmla="*/ 4386723 h 5795240"/>
              <a:gd name="connsiteX4-31285" fmla="*/ 5215874 w 12641071"/>
              <a:gd name="connsiteY4-31286" fmla="*/ 0 h 5795240"/>
              <a:gd name="connsiteX5-31287" fmla="*/ 5927386 w 12641071"/>
              <a:gd name="connsiteY5-31288" fmla="*/ 255427 h 5795240"/>
              <a:gd name="connsiteX6-31289" fmla="*/ 6105193 w 12641071"/>
              <a:gd name="connsiteY6-31290" fmla="*/ 442067 h 5795240"/>
              <a:gd name="connsiteX7-31291" fmla="*/ 6105193 w 12641071"/>
              <a:gd name="connsiteY7-31292" fmla="*/ 442069 h 5795240"/>
              <a:gd name="connsiteX8-31293" fmla="*/ 6141460 w 12641071"/>
              <a:gd name="connsiteY8-31294" fmla="*/ 475027 h 5795240"/>
              <a:gd name="connsiteX9-31295" fmla="*/ 6788665 w 12641071"/>
              <a:gd name="connsiteY9-31296" fmla="*/ 707369 h 5795240"/>
              <a:gd name="connsiteX10-31297" fmla="*/ 7184710 w 12641071"/>
              <a:gd name="connsiteY10-31298" fmla="*/ 627411 h 5795240"/>
              <a:gd name="connsiteX11-31299" fmla="*/ 7314851 w 12641071"/>
              <a:gd name="connsiteY11-31300" fmla="*/ 559537 h 5795240"/>
              <a:gd name="connsiteX12-31301" fmla="*/ 7314853 w 12641071"/>
              <a:gd name="connsiteY12-31302" fmla="*/ 559536 h 5795240"/>
              <a:gd name="connsiteX13-31303" fmla="*/ 7314851 w 12641071"/>
              <a:gd name="connsiteY13-31304" fmla="*/ 559537 h 5795240"/>
              <a:gd name="connsiteX14-31305" fmla="*/ 7391626 w 12641071"/>
              <a:gd name="connsiteY14-31306" fmla="*/ 508114 h 5795240"/>
              <a:gd name="connsiteX15-31307" fmla="*/ 7391631 w 12641071"/>
              <a:gd name="connsiteY15-31308" fmla="*/ 508110 h 5795240"/>
              <a:gd name="connsiteX16-31309" fmla="*/ 7478934 w 12641071"/>
              <a:gd name="connsiteY16-31310" fmla="*/ 466053 h 5795240"/>
              <a:gd name="connsiteX17-31311" fmla="*/ 7897193 w 12641071"/>
              <a:gd name="connsiteY17-31312" fmla="*/ 381611 h 5795240"/>
              <a:gd name="connsiteX18-31313" fmla="*/ 8788216 w 12641071"/>
              <a:gd name="connsiteY18-31314" fmla="*/ 855364 h 5795240"/>
              <a:gd name="connsiteX19-31315" fmla="*/ 8832362 w 12641071"/>
              <a:gd name="connsiteY19-31316" fmla="*/ 928030 h 5795240"/>
              <a:gd name="connsiteX20-31317" fmla="*/ 8832362 w 12641071"/>
              <a:gd name="connsiteY20-31318" fmla="*/ 928033 h 5795240"/>
              <a:gd name="connsiteX21-31319" fmla="*/ 8842040 w 12641071"/>
              <a:gd name="connsiteY21-31320" fmla="*/ 943961 h 5795240"/>
              <a:gd name="connsiteX22-31321" fmla="*/ 8856144 w 12641071"/>
              <a:gd name="connsiteY22-31322" fmla="*/ 973241 h 5795240"/>
              <a:gd name="connsiteX23-31323" fmla="*/ 8856145 w 12641071"/>
              <a:gd name="connsiteY23-31324" fmla="*/ 973241 h 5795240"/>
              <a:gd name="connsiteX24-31325" fmla="*/ 8878117 w 12641071"/>
              <a:gd name="connsiteY24-31326" fmla="*/ 1018851 h 5795240"/>
              <a:gd name="connsiteX25-31327" fmla="*/ 8877719 w 12641071"/>
              <a:gd name="connsiteY25-31328" fmla="*/ 1018369 h 5795240"/>
              <a:gd name="connsiteX26-31329" fmla="*/ 8853250 w 12641071"/>
              <a:gd name="connsiteY26-31330" fmla="*/ 973288 h 5795240"/>
              <a:gd name="connsiteX27-31331" fmla="*/ 8853249 w 12641071"/>
              <a:gd name="connsiteY27-31332" fmla="*/ 973288 h 5795240"/>
              <a:gd name="connsiteX28-31333" fmla="*/ 8853248 w 12641071"/>
              <a:gd name="connsiteY28-31334" fmla="*/ 973287 h 5795240"/>
              <a:gd name="connsiteX29-31335" fmla="*/ 8849677 w 12641071"/>
              <a:gd name="connsiteY29-31336" fmla="*/ 973341 h 5795240"/>
              <a:gd name="connsiteX30-31337" fmla="*/ 8641543 w 12641071"/>
              <a:gd name="connsiteY30-31338" fmla="*/ 916577 h 5795240"/>
              <a:gd name="connsiteX31-31339" fmla="*/ 8641545 w 12641071"/>
              <a:gd name="connsiteY31-31340" fmla="*/ 916580 h 5795240"/>
              <a:gd name="connsiteX32-31341" fmla="*/ 8849676 w 12641071"/>
              <a:gd name="connsiteY32-31342" fmla="*/ 973343 h 5795240"/>
              <a:gd name="connsiteX33-31343" fmla="*/ 8853248 w 12641071"/>
              <a:gd name="connsiteY33-31344" fmla="*/ 973288 h 5795240"/>
              <a:gd name="connsiteX34-31345" fmla="*/ 8877719 w 12641071"/>
              <a:gd name="connsiteY34-31346" fmla="*/ 1018371 h 5795240"/>
              <a:gd name="connsiteX35-31347" fmla="*/ 8878116 w 12641071"/>
              <a:gd name="connsiteY35-31348" fmla="*/ 1018851 h 5795240"/>
              <a:gd name="connsiteX36-31349" fmla="*/ 8887288 w 12641071"/>
              <a:gd name="connsiteY36-31350" fmla="*/ 1037892 h 5795240"/>
              <a:gd name="connsiteX37-31351" fmla="*/ 8949899 w 12641071"/>
              <a:gd name="connsiteY37-31352" fmla="*/ 1239592 h 5795240"/>
              <a:gd name="connsiteX38-31353" fmla="*/ 8968437 w 12641071"/>
              <a:gd name="connsiteY38-31354" fmla="*/ 1423482 h 5795240"/>
              <a:gd name="connsiteX39-31355" fmla="*/ 8949899 w 12641071"/>
              <a:gd name="connsiteY39-31356" fmla="*/ 1239591 h 5795240"/>
              <a:gd name="connsiteX40-31357" fmla="*/ 8887288 w 12641071"/>
              <a:gd name="connsiteY40-31358" fmla="*/ 1037890 h 5795240"/>
              <a:gd name="connsiteX41-31359" fmla="*/ 8878116 w 12641071"/>
              <a:gd name="connsiteY41-31360" fmla="*/ 1018851 h 5795240"/>
              <a:gd name="connsiteX42-31361" fmla="*/ 8931285 w 12641071"/>
              <a:gd name="connsiteY42-31362" fmla="*/ 1083292 h 5795240"/>
              <a:gd name="connsiteX43-31363" fmla="*/ 9241478 w 12641071"/>
              <a:gd name="connsiteY43-31364" fmla="*/ 1211778 h 5795240"/>
              <a:gd name="connsiteX44-31365" fmla="*/ 9605238 w 12641071"/>
              <a:gd name="connsiteY44-31366" fmla="*/ 1018369 h 5795240"/>
              <a:gd name="connsiteX45-31367" fmla="*/ 9636247 w 12641071"/>
              <a:gd name="connsiteY45-31368" fmla="*/ 961241 h 5795240"/>
              <a:gd name="connsiteX46-31369" fmla="*/ 9641995 w 12641071"/>
              <a:gd name="connsiteY46-31370" fmla="*/ 961152 h 5795240"/>
              <a:gd name="connsiteX47-31371" fmla="*/ 9584939 w 12641071"/>
              <a:gd name="connsiteY47-31372" fmla="*/ 1079594 h 5795240"/>
              <a:gd name="connsiteX48-31373" fmla="*/ 9546257 w 12641071"/>
              <a:gd name="connsiteY48-31374" fmla="*/ 1204206 h 5795240"/>
              <a:gd name="connsiteX49-31375" fmla="*/ 9584939 w 12641071"/>
              <a:gd name="connsiteY49-31376" fmla="*/ 1079596 h 5795240"/>
              <a:gd name="connsiteX50-31377" fmla="*/ 9641995 w 12641071"/>
              <a:gd name="connsiteY50-31378" fmla="*/ 961153 h 5795240"/>
              <a:gd name="connsiteX51-31379" fmla="*/ 9653069 w 12641071"/>
              <a:gd name="connsiteY51-31380" fmla="*/ 960983 h 5795240"/>
              <a:gd name="connsiteX52-31381" fmla="*/ 9801564 w 12641071"/>
              <a:gd name="connsiteY52-31382" fmla="*/ 1196828 h 5795240"/>
              <a:gd name="connsiteX53-31383" fmla="*/ 9801566 w 12641071"/>
              <a:gd name="connsiteY53-31384" fmla="*/ 1196828 h 5795240"/>
              <a:gd name="connsiteX54-31385" fmla="*/ 9653070 w 12641071"/>
              <a:gd name="connsiteY54-31386" fmla="*/ 960982 h 5795240"/>
              <a:gd name="connsiteX55-31387" fmla="*/ 9641996 w 12641071"/>
              <a:gd name="connsiteY55-31388" fmla="*/ 961152 h 5795240"/>
              <a:gd name="connsiteX56-31389" fmla="*/ 9651917 w 12641071"/>
              <a:gd name="connsiteY56-31390" fmla="*/ 940556 h 5795240"/>
              <a:gd name="connsiteX57-31391" fmla="*/ 11050508 w 12641071"/>
              <a:gd name="connsiteY57-31392" fmla="*/ 108150 h 5795240"/>
              <a:gd name="connsiteX58-31393" fmla="*/ 12641071 w 12641071"/>
              <a:gd name="connsiteY58-31394" fmla="*/ 1698711 h 5795240"/>
              <a:gd name="connsiteX59-31395" fmla="*/ 11371062 w 12641071"/>
              <a:gd name="connsiteY59-31396" fmla="*/ 3256960 h 5795240"/>
              <a:gd name="connsiteX60-31397" fmla="*/ 11215953 w 12641071"/>
              <a:gd name="connsiteY60-31398" fmla="*/ 3280632 h 5795240"/>
              <a:gd name="connsiteX61-31399" fmla="*/ 11142318 w 12641071"/>
              <a:gd name="connsiteY61-31400" fmla="*/ 3276914 h 5795240"/>
              <a:gd name="connsiteX62-31401" fmla="*/ 11215952 w 12641071"/>
              <a:gd name="connsiteY62-31402" fmla="*/ 3280632 h 5795240"/>
              <a:gd name="connsiteX63-31403" fmla="*/ 11213133 w 12641071"/>
              <a:gd name="connsiteY63-31404" fmla="*/ 3281062 h 5795240"/>
              <a:gd name="connsiteX64-31405" fmla="*/ 11116921 w 12641071"/>
              <a:gd name="connsiteY64-31406" fmla="*/ 3285921 h 5795240"/>
              <a:gd name="connsiteX65-31407" fmla="*/ 11050507 w 12641071"/>
              <a:gd name="connsiteY65-31408" fmla="*/ 3289274 h 5795240"/>
              <a:gd name="connsiteX66-31409" fmla="*/ 11006292 w 12641071"/>
              <a:gd name="connsiteY66-31410" fmla="*/ 3287041 h 5795240"/>
              <a:gd name="connsiteX67-31411" fmla="*/ 10937101 w 12641071"/>
              <a:gd name="connsiteY67-31412" fmla="*/ 3297601 h 5795240"/>
              <a:gd name="connsiteX68-31413" fmla="*/ 10144740 w 12641071"/>
              <a:gd name="connsiteY68-31414" fmla="*/ 4089962 h 5795240"/>
              <a:gd name="connsiteX69-31415" fmla="*/ 10130374 w 12641071"/>
              <a:gd name="connsiteY69-31416" fmla="*/ 4184101 h 5795240"/>
              <a:gd name="connsiteX70-31417" fmla="*/ 10130375 w 12641071"/>
              <a:gd name="connsiteY70-31418" fmla="*/ 4184103 h 5795240"/>
              <a:gd name="connsiteX71-31419" fmla="*/ 10130656 w 12641071"/>
              <a:gd name="connsiteY71-31420" fmla="*/ 4185950 h 5795240"/>
              <a:gd name="connsiteX72-31421" fmla="*/ 10138194 w 12641071"/>
              <a:gd name="connsiteY72-31422" fmla="*/ 4335228 h 5795240"/>
              <a:gd name="connsiteX73-31423" fmla="*/ 10137710 w 12641071"/>
              <a:gd name="connsiteY73-31424" fmla="*/ 4344822 h 5795240"/>
              <a:gd name="connsiteX74-31425" fmla="*/ 10133555 w 12641071"/>
              <a:gd name="connsiteY74-31426" fmla="*/ 4427096 h 5795240"/>
              <a:gd name="connsiteX75-31427" fmla="*/ 10129312 w 12641071"/>
              <a:gd name="connsiteY75-31428" fmla="*/ 4399289 h 5795240"/>
              <a:gd name="connsiteX76-31429" fmla="*/ 10126797 w 12641071"/>
              <a:gd name="connsiteY76-31430" fmla="*/ 4349498 h 5795240"/>
              <a:gd name="connsiteX77-31431" fmla="*/ 10126796 w 12641071"/>
              <a:gd name="connsiteY77-31432" fmla="*/ 4349498 h 5795240"/>
              <a:gd name="connsiteX78-31433" fmla="*/ 10129311 w 12641071"/>
              <a:gd name="connsiteY78-31434" fmla="*/ 4399289 h 5795240"/>
              <a:gd name="connsiteX79-31435" fmla="*/ 10133554 w 12641071"/>
              <a:gd name="connsiteY79-31436" fmla="*/ 4427096 h 5795240"/>
              <a:gd name="connsiteX80-31437" fmla="*/ 10130656 w 12641071"/>
              <a:gd name="connsiteY80-31438" fmla="*/ 4484506 h 5795240"/>
              <a:gd name="connsiteX81-31439" fmla="*/ 8678182 w 12641071"/>
              <a:gd name="connsiteY81-31440" fmla="*/ 5795240 h 5795240"/>
              <a:gd name="connsiteX82-31441" fmla="*/ 7467518 w 12641071"/>
              <a:gd name="connsiteY82-31442" fmla="*/ 5151535 h 5795240"/>
              <a:gd name="connsiteX83-31443" fmla="*/ 7419945 w 12641071"/>
              <a:gd name="connsiteY83-31444" fmla="*/ 5073228 h 5795240"/>
              <a:gd name="connsiteX84-31445" fmla="*/ 7394386 w 12641071"/>
              <a:gd name="connsiteY84-31446" fmla="*/ 5031156 h 5795240"/>
              <a:gd name="connsiteX85-31447" fmla="*/ 7367299 w 12641071"/>
              <a:gd name="connsiteY85-31448" fmla="*/ 4974928 h 5795240"/>
              <a:gd name="connsiteX86-31449" fmla="*/ 7332905 w 12641071"/>
              <a:gd name="connsiteY86-31450" fmla="*/ 4903531 h 5795240"/>
              <a:gd name="connsiteX87-31451" fmla="*/ 7320958 w 12641071"/>
              <a:gd name="connsiteY87-31452" fmla="*/ 4870887 h 5795240"/>
              <a:gd name="connsiteX88-31453" fmla="*/ 7322174 w 12641071"/>
              <a:gd name="connsiteY88-31454" fmla="*/ 4872361 h 5795240"/>
              <a:gd name="connsiteX89-31455" fmla="*/ 7362630 w 12641071"/>
              <a:gd name="connsiteY89-31456" fmla="*/ 4938954 h 5795240"/>
              <a:gd name="connsiteX90-31457" fmla="*/ 7380779 w 12641071"/>
              <a:gd name="connsiteY90-31458" fmla="*/ 4976628 h 5795240"/>
              <a:gd name="connsiteX91-31459" fmla="*/ 7391210 w 12641071"/>
              <a:gd name="connsiteY91-31460" fmla="*/ 4977944 h 5795240"/>
              <a:gd name="connsiteX92-31461" fmla="*/ 7380780 w 12641071"/>
              <a:gd name="connsiteY92-31462" fmla="*/ 4976628 h 5795240"/>
              <a:gd name="connsiteX93-31463" fmla="*/ 7362631 w 12641071"/>
              <a:gd name="connsiteY93-31464" fmla="*/ 4938954 h 5795240"/>
              <a:gd name="connsiteX94-31465" fmla="*/ 7322175 w 12641071"/>
              <a:gd name="connsiteY94-31466" fmla="*/ 4872361 h 5795240"/>
              <a:gd name="connsiteX95-31467" fmla="*/ 7320959 w 12641071"/>
              <a:gd name="connsiteY95-31468" fmla="*/ 4870887 h 5795240"/>
              <a:gd name="connsiteX96-31469" fmla="*/ 7283811 w 12641071"/>
              <a:gd name="connsiteY96-31470" fmla="*/ 4769391 h 5795240"/>
              <a:gd name="connsiteX97-31471" fmla="*/ 7272112 w 12641071"/>
              <a:gd name="connsiteY97-31472" fmla="*/ 4718630 h 5795240"/>
              <a:gd name="connsiteX98-31473" fmla="*/ 7272111 w 12641071"/>
              <a:gd name="connsiteY98-31474" fmla="*/ 4718630 h 5795240"/>
              <a:gd name="connsiteX99-31475" fmla="*/ 7283810 w 12641071"/>
              <a:gd name="connsiteY99-31476" fmla="*/ 4769391 h 5795240"/>
              <a:gd name="connsiteX100-31477" fmla="*/ 7320958 w 12641071"/>
              <a:gd name="connsiteY100-31478" fmla="*/ 4870887 h 5795240"/>
              <a:gd name="connsiteX101-31479" fmla="*/ 7223551 w 12641071"/>
              <a:gd name="connsiteY101-31480" fmla="*/ 4752829 h 5795240"/>
              <a:gd name="connsiteX102-31481" fmla="*/ 6652445 w 12641071"/>
              <a:gd name="connsiteY102-31482" fmla="*/ 4516269 h 5795240"/>
              <a:gd name="connsiteX103-31483" fmla="*/ 6200873 w 12641071"/>
              <a:gd name="connsiteY103-31484" fmla="*/ 4654206 h 5795240"/>
              <a:gd name="connsiteX104-31485" fmla="*/ 6088813 w 12641071"/>
              <a:gd name="connsiteY104-31486" fmla="*/ 4746663 h 5795240"/>
              <a:gd name="connsiteX105-31487" fmla="*/ 6023271 w 12641071"/>
              <a:gd name="connsiteY105-31488" fmla="*/ 4834312 h 5795240"/>
              <a:gd name="connsiteX106-31489" fmla="*/ 5970678 w 12641071"/>
              <a:gd name="connsiteY106-31490" fmla="*/ 4892181 h 5795240"/>
              <a:gd name="connsiteX107-31491" fmla="*/ 5982717 w 12641071"/>
              <a:gd name="connsiteY107-31492" fmla="*/ 4872361 h 5795240"/>
              <a:gd name="connsiteX108-31493" fmla="*/ 5935320 w 12641071"/>
              <a:gd name="connsiteY108-31494" fmla="*/ 4931081 h 5795240"/>
              <a:gd name="connsiteX109-31495" fmla="*/ 4971763 w 12641071"/>
              <a:gd name="connsiteY109-31496" fmla="*/ 5330200 h 5795240"/>
              <a:gd name="connsiteX110-31497" fmla="*/ 3716172 w 12641071"/>
              <a:gd name="connsiteY110-31498" fmla="*/ 4497938 h 5795240"/>
              <a:gd name="connsiteX111-31499" fmla="*/ 3710773 w 12641071"/>
              <a:gd name="connsiteY111-31500" fmla="*/ 4483182 h 5795240"/>
              <a:gd name="connsiteX112-31501" fmla="*/ 3710773 w 12641071"/>
              <a:gd name="connsiteY112-31502" fmla="*/ 4483181 h 5795240"/>
              <a:gd name="connsiteX113-31503" fmla="*/ 3674984 w 12641071"/>
              <a:gd name="connsiteY113-31504" fmla="*/ 4385402 h 5795240"/>
              <a:gd name="connsiteX114-31505" fmla="*/ 3670349 w 12641071"/>
              <a:gd name="connsiteY114-31506" fmla="*/ 4372742 h 5795240"/>
              <a:gd name="connsiteX115-31507" fmla="*/ 3659438 w 12641071"/>
              <a:gd name="connsiteY115-31508" fmla="*/ 4330309 h 5795240"/>
              <a:gd name="connsiteX116-31509" fmla="*/ 3672084 w 12641071"/>
              <a:gd name="connsiteY116-31510" fmla="*/ 4353606 h 5795240"/>
              <a:gd name="connsiteX117-31511" fmla="*/ 3659440 w 12641071"/>
              <a:gd name="connsiteY117-31512" fmla="*/ 4330309 h 5795240"/>
              <a:gd name="connsiteX118-31513" fmla="*/ 3613217 w 12641071"/>
              <a:gd name="connsiteY118-31514" fmla="*/ 4245153 h 5795240"/>
              <a:gd name="connsiteX119-31515" fmla="*/ 3083792 w 12641071"/>
              <a:gd name="connsiteY119-31516" fmla="*/ 3963660 h 5795240"/>
              <a:gd name="connsiteX120-31517" fmla="*/ 2835272 w 12641071"/>
              <a:gd name="connsiteY120-31518" fmla="*/ 4013833 h 5795240"/>
              <a:gd name="connsiteX121-31519" fmla="*/ 2820214 w 12641071"/>
              <a:gd name="connsiteY121-31520" fmla="*/ 4022007 h 5795240"/>
              <a:gd name="connsiteX122-31521" fmla="*/ 2820212 w 12641071"/>
              <a:gd name="connsiteY122-31522" fmla="*/ 4022008 h 5795240"/>
              <a:gd name="connsiteX123-31523" fmla="*/ 2820206 w 12641071"/>
              <a:gd name="connsiteY123-31524" fmla="*/ 4022011 h 5795240"/>
              <a:gd name="connsiteX124-31525" fmla="*/ 2813481 w 12641071"/>
              <a:gd name="connsiteY124-31526" fmla="*/ 4027041 h 5795240"/>
              <a:gd name="connsiteX125-31527" fmla="*/ 2762875 w 12641071"/>
              <a:gd name="connsiteY125-31528" fmla="*/ 4057784 h 5795240"/>
              <a:gd name="connsiteX126-31529" fmla="*/ 2762878 w 12641071"/>
              <a:gd name="connsiteY126-31530" fmla="*/ 4057784 h 5795240"/>
              <a:gd name="connsiteX127-31531" fmla="*/ 2694694 w 12641071"/>
              <a:gd name="connsiteY127-31532" fmla="*/ 4099208 h 5795240"/>
              <a:gd name="connsiteX128-31533" fmla="*/ 2726822 w 12641071"/>
              <a:gd name="connsiteY128-31534" fmla="*/ 4072700 h 5795240"/>
              <a:gd name="connsiteX129-31535" fmla="*/ 2757719 w 12641071"/>
              <a:gd name="connsiteY129-31536" fmla="*/ 4055929 h 5795240"/>
              <a:gd name="connsiteX130-31537" fmla="*/ 2757718 w 12641071"/>
              <a:gd name="connsiteY130-31538" fmla="*/ 4055928 h 5795240"/>
              <a:gd name="connsiteX131-31539" fmla="*/ 2726820 w 12641071"/>
              <a:gd name="connsiteY131-31540" fmla="*/ 4072700 h 5795240"/>
              <a:gd name="connsiteX132-31541" fmla="*/ 2694692 w 12641071"/>
              <a:gd name="connsiteY132-31542" fmla="*/ 4099208 h 5795240"/>
              <a:gd name="connsiteX133-31543" fmla="*/ 2664698 w 12641071"/>
              <a:gd name="connsiteY133-31544" fmla="*/ 4117431 h 5795240"/>
              <a:gd name="connsiteX134-31545" fmla="*/ 1804544 w 12641071"/>
              <a:gd name="connsiteY134-31546" fmla="*/ 4335229 h 5795240"/>
              <a:gd name="connsiteX135-31547" fmla="*/ 0 w 12641071"/>
              <a:gd name="connsiteY135-31548" fmla="*/ 2530685 h 5795240"/>
              <a:gd name="connsiteX136-31549" fmla="*/ 1804544 w 12641071"/>
              <a:gd name="connsiteY136-31550" fmla="*/ 726143 h 5795240"/>
              <a:gd name="connsiteX137-31551" fmla="*/ 3080549 w 12641071"/>
              <a:gd name="connsiteY137-31552" fmla="*/ 1254682 h 5795240"/>
              <a:gd name="connsiteX138-31553" fmla="*/ 3268676 w 12641071"/>
              <a:gd name="connsiteY138-31554" fmla="*/ 1461167 h 5795240"/>
              <a:gd name="connsiteX139-31555" fmla="*/ 3565826 w 12641071"/>
              <a:gd name="connsiteY139-31556" fmla="*/ 1551935 h 5795240"/>
              <a:gd name="connsiteX140-31557" fmla="*/ 4086504 w 12641071"/>
              <a:gd name="connsiteY140-31558" fmla="*/ 1127574 h 5795240"/>
              <a:gd name="connsiteX141-31559" fmla="*/ 4103078 w 12641071"/>
              <a:gd name="connsiteY141-31560" fmla="*/ 1004204 h 5795240"/>
              <a:gd name="connsiteX142-31561" fmla="*/ 5215874 w 12641071"/>
              <a:gd name="connsiteY142-31562" fmla="*/ 0 h 5795240"/>
              <a:gd name="connsiteX0-31563" fmla="*/ 3682364 w 12641071"/>
              <a:gd name="connsiteY0-31564" fmla="*/ 4386723 h 5795240"/>
              <a:gd name="connsiteX1-31565" fmla="*/ 3772428 w 12641071"/>
              <a:gd name="connsiteY1-31566" fmla="*/ 4402840 h 5795240"/>
              <a:gd name="connsiteX2-31567" fmla="*/ 3772428 w 12641071"/>
              <a:gd name="connsiteY2-31568" fmla="*/ 4402840 h 5795240"/>
              <a:gd name="connsiteX3-31569" fmla="*/ 3682364 w 12641071"/>
              <a:gd name="connsiteY3-31570" fmla="*/ 4386723 h 5795240"/>
              <a:gd name="connsiteX4-31571" fmla="*/ 5215874 w 12641071"/>
              <a:gd name="connsiteY4-31572" fmla="*/ 0 h 5795240"/>
              <a:gd name="connsiteX5-31573" fmla="*/ 5927386 w 12641071"/>
              <a:gd name="connsiteY5-31574" fmla="*/ 255427 h 5795240"/>
              <a:gd name="connsiteX6-31575" fmla="*/ 6105193 w 12641071"/>
              <a:gd name="connsiteY6-31576" fmla="*/ 442067 h 5795240"/>
              <a:gd name="connsiteX7-31577" fmla="*/ 6105193 w 12641071"/>
              <a:gd name="connsiteY7-31578" fmla="*/ 442069 h 5795240"/>
              <a:gd name="connsiteX8-31579" fmla="*/ 6141460 w 12641071"/>
              <a:gd name="connsiteY8-31580" fmla="*/ 475027 h 5795240"/>
              <a:gd name="connsiteX9-31581" fmla="*/ 6788665 w 12641071"/>
              <a:gd name="connsiteY9-31582" fmla="*/ 707369 h 5795240"/>
              <a:gd name="connsiteX10-31583" fmla="*/ 7184710 w 12641071"/>
              <a:gd name="connsiteY10-31584" fmla="*/ 627411 h 5795240"/>
              <a:gd name="connsiteX11-31585" fmla="*/ 7314851 w 12641071"/>
              <a:gd name="connsiteY11-31586" fmla="*/ 559537 h 5795240"/>
              <a:gd name="connsiteX12-31587" fmla="*/ 7314853 w 12641071"/>
              <a:gd name="connsiteY12-31588" fmla="*/ 559536 h 5795240"/>
              <a:gd name="connsiteX13-31589" fmla="*/ 7314851 w 12641071"/>
              <a:gd name="connsiteY13-31590" fmla="*/ 559537 h 5795240"/>
              <a:gd name="connsiteX14-31591" fmla="*/ 7391626 w 12641071"/>
              <a:gd name="connsiteY14-31592" fmla="*/ 508114 h 5795240"/>
              <a:gd name="connsiteX15-31593" fmla="*/ 7391631 w 12641071"/>
              <a:gd name="connsiteY15-31594" fmla="*/ 508110 h 5795240"/>
              <a:gd name="connsiteX16-31595" fmla="*/ 7478934 w 12641071"/>
              <a:gd name="connsiteY16-31596" fmla="*/ 466053 h 5795240"/>
              <a:gd name="connsiteX17-31597" fmla="*/ 7897193 w 12641071"/>
              <a:gd name="connsiteY17-31598" fmla="*/ 381611 h 5795240"/>
              <a:gd name="connsiteX18-31599" fmla="*/ 8788216 w 12641071"/>
              <a:gd name="connsiteY18-31600" fmla="*/ 855364 h 5795240"/>
              <a:gd name="connsiteX19-31601" fmla="*/ 8832362 w 12641071"/>
              <a:gd name="connsiteY19-31602" fmla="*/ 928030 h 5795240"/>
              <a:gd name="connsiteX20-31603" fmla="*/ 8832362 w 12641071"/>
              <a:gd name="connsiteY20-31604" fmla="*/ 928033 h 5795240"/>
              <a:gd name="connsiteX21-31605" fmla="*/ 8842040 w 12641071"/>
              <a:gd name="connsiteY21-31606" fmla="*/ 943961 h 5795240"/>
              <a:gd name="connsiteX22-31607" fmla="*/ 8856144 w 12641071"/>
              <a:gd name="connsiteY22-31608" fmla="*/ 973241 h 5795240"/>
              <a:gd name="connsiteX23-31609" fmla="*/ 8856145 w 12641071"/>
              <a:gd name="connsiteY23-31610" fmla="*/ 973241 h 5795240"/>
              <a:gd name="connsiteX24-31611" fmla="*/ 8878117 w 12641071"/>
              <a:gd name="connsiteY24-31612" fmla="*/ 1018851 h 5795240"/>
              <a:gd name="connsiteX25-31613" fmla="*/ 8877719 w 12641071"/>
              <a:gd name="connsiteY25-31614" fmla="*/ 1018369 h 5795240"/>
              <a:gd name="connsiteX26-31615" fmla="*/ 8853250 w 12641071"/>
              <a:gd name="connsiteY26-31616" fmla="*/ 973288 h 5795240"/>
              <a:gd name="connsiteX27-31617" fmla="*/ 8853249 w 12641071"/>
              <a:gd name="connsiteY27-31618" fmla="*/ 973288 h 5795240"/>
              <a:gd name="connsiteX28-31619" fmla="*/ 8853248 w 12641071"/>
              <a:gd name="connsiteY28-31620" fmla="*/ 973287 h 5795240"/>
              <a:gd name="connsiteX29-31621" fmla="*/ 8849677 w 12641071"/>
              <a:gd name="connsiteY29-31622" fmla="*/ 973341 h 5795240"/>
              <a:gd name="connsiteX30-31623" fmla="*/ 8641543 w 12641071"/>
              <a:gd name="connsiteY30-31624" fmla="*/ 916577 h 5795240"/>
              <a:gd name="connsiteX31-31625" fmla="*/ 8641545 w 12641071"/>
              <a:gd name="connsiteY31-31626" fmla="*/ 916580 h 5795240"/>
              <a:gd name="connsiteX32-31627" fmla="*/ 8849676 w 12641071"/>
              <a:gd name="connsiteY32-31628" fmla="*/ 973343 h 5795240"/>
              <a:gd name="connsiteX33-31629" fmla="*/ 8853248 w 12641071"/>
              <a:gd name="connsiteY33-31630" fmla="*/ 973288 h 5795240"/>
              <a:gd name="connsiteX34-31631" fmla="*/ 8877719 w 12641071"/>
              <a:gd name="connsiteY34-31632" fmla="*/ 1018371 h 5795240"/>
              <a:gd name="connsiteX35-31633" fmla="*/ 8878116 w 12641071"/>
              <a:gd name="connsiteY35-31634" fmla="*/ 1018851 h 5795240"/>
              <a:gd name="connsiteX36-31635" fmla="*/ 8887288 w 12641071"/>
              <a:gd name="connsiteY36-31636" fmla="*/ 1037892 h 5795240"/>
              <a:gd name="connsiteX37-31637" fmla="*/ 8949899 w 12641071"/>
              <a:gd name="connsiteY37-31638" fmla="*/ 1239592 h 5795240"/>
              <a:gd name="connsiteX38-31639" fmla="*/ 8968437 w 12641071"/>
              <a:gd name="connsiteY38-31640" fmla="*/ 1423482 h 5795240"/>
              <a:gd name="connsiteX39-31641" fmla="*/ 8949899 w 12641071"/>
              <a:gd name="connsiteY39-31642" fmla="*/ 1239591 h 5795240"/>
              <a:gd name="connsiteX40-31643" fmla="*/ 8887288 w 12641071"/>
              <a:gd name="connsiteY40-31644" fmla="*/ 1037890 h 5795240"/>
              <a:gd name="connsiteX41-31645" fmla="*/ 8878116 w 12641071"/>
              <a:gd name="connsiteY41-31646" fmla="*/ 1018851 h 5795240"/>
              <a:gd name="connsiteX42-31647" fmla="*/ 8931285 w 12641071"/>
              <a:gd name="connsiteY42-31648" fmla="*/ 1083292 h 5795240"/>
              <a:gd name="connsiteX43-31649" fmla="*/ 9241478 w 12641071"/>
              <a:gd name="connsiteY43-31650" fmla="*/ 1211778 h 5795240"/>
              <a:gd name="connsiteX44-31651" fmla="*/ 9605238 w 12641071"/>
              <a:gd name="connsiteY44-31652" fmla="*/ 1018369 h 5795240"/>
              <a:gd name="connsiteX45-31653" fmla="*/ 9636247 w 12641071"/>
              <a:gd name="connsiteY45-31654" fmla="*/ 961241 h 5795240"/>
              <a:gd name="connsiteX46-31655" fmla="*/ 9641995 w 12641071"/>
              <a:gd name="connsiteY46-31656" fmla="*/ 961152 h 5795240"/>
              <a:gd name="connsiteX47-31657" fmla="*/ 9584939 w 12641071"/>
              <a:gd name="connsiteY47-31658" fmla="*/ 1079594 h 5795240"/>
              <a:gd name="connsiteX48-31659" fmla="*/ 9546257 w 12641071"/>
              <a:gd name="connsiteY48-31660" fmla="*/ 1204206 h 5795240"/>
              <a:gd name="connsiteX49-31661" fmla="*/ 9584939 w 12641071"/>
              <a:gd name="connsiteY49-31662" fmla="*/ 1079596 h 5795240"/>
              <a:gd name="connsiteX50-31663" fmla="*/ 9641995 w 12641071"/>
              <a:gd name="connsiteY50-31664" fmla="*/ 961153 h 5795240"/>
              <a:gd name="connsiteX51-31665" fmla="*/ 9653069 w 12641071"/>
              <a:gd name="connsiteY51-31666" fmla="*/ 960983 h 5795240"/>
              <a:gd name="connsiteX52-31667" fmla="*/ 9801564 w 12641071"/>
              <a:gd name="connsiteY52-31668" fmla="*/ 1196828 h 5795240"/>
              <a:gd name="connsiteX53-31669" fmla="*/ 9801566 w 12641071"/>
              <a:gd name="connsiteY53-31670" fmla="*/ 1196828 h 5795240"/>
              <a:gd name="connsiteX54-31671" fmla="*/ 9653070 w 12641071"/>
              <a:gd name="connsiteY54-31672" fmla="*/ 960982 h 5795240"/>
              <a:gd name="connsiteX55-31673" fmla="*/ 9641996 w 12641071"/>
              <a:gd name="connsiteY55-31674" fmla="*/ 961152 h 5795240"/>
              <a:gd name="connsiteX56-31675" fmla="*/ 9651917 w 12641071"/>
              <a:gd name="connsiteY56-31676" fmla="*/ 940556 h 5795240"/>
              <a:gd name="connsiteX57-31677" fmla="*/ 11050508 w 12641071"/>
              <a:gd name="connsiteY57-31678" fmla="*/ 108150 h 5795240"/>
              <a:gd name="connsiteX58-31679" fmla="*/ 12641071 w 12641071"/>
              <a:gd name="connsiteY58-31680" fmla="*/ 1698711 h 5795240"/>
              <a:gd name="connsiteX59-31681" fmla="*/ 11371062 w 12641071"/>
              <a:gd name="connsiteY59-31682" fmla="*/ 3256960 h 5795240"/>
              <a:gd name="connsiteX60-31683" fmla="*/ 11215953 w 12641071"/>
              <a:gd name="connsiteY60-31684" fmla="*/ 3280632 h 5795240"/>
              <a:gd name="connsiteX61-31685" fmla="*/ 11142318 w 12641071"/>
              <a:gd name="connsiteY61-31686" fmla="*/ 3276914 h 5795240"/>
              <a:gd name="connsiteX62-31687" fmla="*/ 11215952 w 12641071"/>
              <a:gd name="connsiteY62-31688" fmla="*/ 3280632 h 5795240"/>
              <a:gd name="connsiteX63-31689" fmla="*/ 11213133 w 12641071"/>
              <a:gd name="connsiteY63-31690" fmla="*/ 3281062 h 5795240"/>
              <a:gd name="connsiteX64-31691" fmla="*/ 11116921 w 12641071"/>
              <a:gd name="connsiteY64-31692" fmla="*/ 3285921 h 5795240"/>
              <a:gd name="connsiteX65-31693" fmla="*/ 11050507 w 12641071"/>
              <a:gd name="connsiteY65-31694" fmla="*/ 3289274 h 5795240"/>
              <a:gd name="connsiteX66-31695" fmla="*/ 11006292 w 12641071"/>
              <a:gd name="connsiteY66-31696" fmla="*/ 3287041 h 5795240"/>
              <a:gd name="connsiteX67-31697" fmla="*/ 10937101 w 12641071"/>
              <a:gd name="connsiteY67-31698" fmla="*/ 3297601 h 5795240"/>
              <a:gd name="connsiteX68-31699" fmla="*/ 10144740 w 12641071"/>
              <a:gd name="connsiteY68-31700" fmla="*/ 4089962 h 5795240"/>
              <a:gd name="connsiteX69-31701" fmla="*/ 10130374 w 12641071"/>
              <a:gd name="connsiteY69-31702" fmla="*/ 4184101 h 5795240"/>
              <a:gd name="connsiteX70-31703" fmla="*/ 10130375 w 12641071"/>
              <a:gd name="connsiteY70-31704" fmla="*/ 4184103 h 5795240"/>
              <a:gd name="connsiteX71-31705" fmla="*/ 10130656 w 12641071"/>
              <a:gd name="connsiteY71-31706" fmla="*/ 4185950 h 5795240"/>
              <a:gd name="connsiteX72-31707" fmla="*/ 10138194 w 12641071"/>
              <a:gd name="connsiteY72-31708" fmla="*/ 4335228 h 5795240"/>
              <a:gd name="connsiteX73-31709" fmla="*/ 10137710 w 12641071"/>
              <a:gd name="connsiteY73-31710" fmla="*/ 4344822 h 5795240"/>
              <a:gd name="connsiteX74-31711" fmla="*/ 10133555 w 12641071"/>
              <a:gd name="connsiteY74-31712" fmla="*/ 4427096 h 5795240"/>
              <a:gd name="connsiteX75-31713" fmla="*/ 10129312 w 12641071"/>
              <a:gd name="connsiteY75-31714" fmla="*/ 4399289 h 5795240"/>
              <a:gd name="connsiteX76-31715" fmla="*/ 10126797 w 12641071"/>
              <a:gd name="connsiteY76-31716" fmla="*/ 4349498 h 5795240"/>
              <a:gd name="connsiteX77-31717" fmla="*/ 10126796 w 12641071"/>
              <a:gd name="connsiteY77-31718" fmla="*/ 4349498 h 5795240"/>
              <a:gd name="connsiteX78-31719" fmla="*/ 10129311 w 12641071"/>
              <a:gd name="connsiteY78-31720" fmla="*/ 4399289 h 5795240"/>
              <a:gd name="connsiteX79-31721" fmla="*/ 10133554 w 12641071"/>
              <a:gd name="connsiteY79-31722" fmla="*/ 4427096 h 5795240"/>
              <a:gd name="connsiteX80-31723" fmla="*/ 10130656 w 12641071"/>
              <a:gd name="connsiteY80-31724" fmla="*/ 4484506 h 5795240"/>
              <a:gd name="connsiteX81-31725" fmla="*/ 8678182 w 12641071"/>
              <a:gd name="connsiteY81-31726" fmla="*/ 5795240 h 5795240"/>
              <a:gd name="connsiteX82-31727" fmla="*/ 7467518 w 12641071"/>
              <a:gd name="connsiteY82-31728" fmla="*/ 5151535 h 5795240"/>
              <a:gd name="connsiteX83-31729" fmla="*/ 7419945 w 12641071"/>
              <a:gd name="connsiteY83-31730" fmla="*/ 5073228 h 5795240"/>
              <a:gd name="connsiteX84-31731" fmla="*/ 7394386 w 12641071"/>
              <a:gd name="connsiteY84-31732" fmla="*/ 5031156 h 5795240"/>
              <a:gd name="connsiteX85-31733" fmla="*/ 7367299 w 12641071"/>
              <a:gd name="connsiteY85-31734" fmla="*/ 4974928 h 5795240"/>
              <a:gd name="connsiteX86-31735" fmla="*/ 7332905 w 12641071"/>
              <a:gd name="connsiteY86-31736" fmla="*/ 4903531 h 5795240"/>
              <a:gd name="connsiteX87-31737" fmla="*/ 7320958 w 12641071"/>
              <a:gd name="connsiteY87-31738" fmla="*/ 4870887 h 5795240"/>
              <a:gd name="connsiteX88-31739" fmla="*/ 7322174 w 12641071"/>
              <a:gd name="connsiteY88-31740" fmla="*/ 4872361 h 5795240"/>
              <a:gd name="connsiteX89-31741" fmla="*/ 7362630 w 12641071"/>
              <a:gd name="connsiteY89-31742" fmla="*/ 4938954 h 5795240"/>
              <a:gd name="connsiteX90-31743" fmla="*/ 7380779 w 12641071"/>
              <a:gd name="connsiteY90-31744" fmla="*/ 4976628 h 5795240"/>
              <a:gd name="connsiteX91-31745" fmla="*/ 7391210 w 12641071"/>
              <a:gd name="connsiteY91-31746" fmla="*/ 4977944 h 5795240"/>
              <a:gd name="connsiteX92-31747" fmla="*/ 7380780 w 12641071"/>
              <a:gd name="connsiteY92-31748" fmla="*/ 4976628 h 5795240"/>
              <a:gd name="connsiteX93-31749" fmla="*/ 7362631 w 12641071"/>
              <a:gd name="connsiteY93-31750" fmla="*/ 4938954 h 5795240"/>
              <a:gd name="connsiteX94-31751" fmla="*/ 7322175 w 12641071"/>
              <a:gd name="connsiteY94-31752" fmla="*/ 4872361 h 5795240"/>
              <a:gd name="connsiteX95-31753" fmla="*/ 7320959 w 12641071"/>
              <a:gd name="connsiteY95-31754" fmla="*/ 4870887 h 5795240"/>
              <a:gd name="connsiteX96-31755" fmla="*/ 7283811 w 12641071"/>
              <a:gd name="connsiteY96-31756" fmla="*/ 4769391 h 5795240"/>
              <a:gd name="connsiteX97-31757" fmla="*/ 7272112 w 12641071"/>
              <a:gd name="connsiteY97-31758" fmla="*/ 4718630 h 5795240"/>
              <a:gd name="connsiteX98-31759" fmla="*/ 7272111 w 12641071"/>
              <a:gd name="connsiteY98-31760" fmla="*/ 4718630 h 5795240"/>
              <a:gd name="connsiteX99-31761" fmla="*/ 7283810 w 12641071"/>
              <a:gd name="connsiteY99-31762" fmla="*/ 4769391 h 5795240"/>
              <a:gd name="connsiteX100-31763" fmla="*/ 7320958 w 12641071"/>
              <a:gd name="connsiteY100-31764" fmla="*/ 4870887 h 5795240"/>
              <a:gd name="connsiteX101-31765" fmla="*/ 7223551 w 12641071"/>
              <a:gd name="connsiteY101-31766" fmla="*/ 4752829 h 5795240"/>
              <a:gd name="connsiteX102-31767" fmla="*/ 6652445 w 12641071"/>
              <a:gd name="connsiteY102-31768" fmla="*/ 4516269 h 5795240"/>
              <a:gd name="connsiteX103-31769" fmla="*/ 6200873 w 12641071"/>
              <a:gd name="connsiteY103-31770" fmla="*/ 4654206 h 5795240"/>
              <a:gd name="connsiteX104-31771" fmla="*/ 6088813 w 12641071"/>
              <a:gd name="connsiteY104-31772" fmla="*/ 4746663 h 5795240"/>
              <a:gd name="connsiteX105-31773" fmla="*/ 6023271 w 12641071"/>
              <a:gd name="connsiteY105-31774" fmla="*/ 4834312 h 5795240"/>
              <a:gd name="connsiteX106-31775" fmla="*/ 5970678 w 12641071"/>
              <a:gd name="connsiteY106-31776" fmla="*/ 4892181 h 5795240"/>
              <a:gd name="connsiteX107-31777" fmla="*/ 5935320 w 12641071"/>
              <a:gd name="connsiteY107-31778" fmla="*/ 4931081 h 5795240"/>
              <a:gd name="connsiteX108-31779" fmla="*/ 4971763 w 12641071"/>
              <a:gd name="connsiteY108-31780" fmla="*/ 5330200 h 5795240"/>
              <a:gd name="connsiteX109-31781" fmla="*/ 3716172 w 12641071"/>
              <a:gd name="connsiteY109-31782" fmla="*/ 4497938 h 5795240"/>
              <a:gd name="connsiteX110-31783" fmla="*/ 3710773 w 12641071"/>
              <a:gd name="connsiteY110-31784" fmla="*/ 4483182 h 5795240"/>
              <a:gd name="connsiteX111-31785" fmla="*/ 3710773 w 12641071"/>
              <a:gd name="connsiteY111-31786" fmla="*/ 4483181 h 5795240"/>
              <a:gd name="connsiteX112-31787" fmla="*/ 3674984 w 12641071"/>
              <a:gd name="connsiteY112-31788" fmla="*/ 4385402 h 5795240"/>
              <a:gd name="connsiteX113-31789" fmla="*/ 3670349 w 12641071"/>
              <a:gd name="connsiteY113-31790" fmla="*/ 4372742 h 5795240"/>
              <a:gd name="connsiteX114-31791" fmla="*/ 3659438 w 12641071"/>
              <a:gd name="connsiteY114-31792" fmla="*/ 4330309 h 5795240"/>
              <a:gd name="connsiteX115-31793" fmla="*/ 3672084 w 12641071"/>
              <a:gd name="connsiteY115-31794" fmla="*/ 4353606 h 5795240"/>
              <a:gd name="connsiteX116-31795" fmla="*/ 3659440 w 12641071"/>
              <a:gd name="connsiteY116-31796" fmla="*/ 4330309 h 5795240"/>
              <a:gd name="connsiteX117-31797" fmla="*/ 3613217 w 12641071"/>
              <a:gd name="connsiteY117-31798" fmla="*/ 4245153 h 5795240"/>
              <a:gd name="connsiteX118-31799" fmla="*/ 3083792 w 12641071"/>
              <a:gd name="connsiteY118-31800" fmla="*/ 3963660 h 5795240"/>
              <a:gd name="connsiteX119-31801" fmla="*/ 2835272 w 12641071"/>
              <a:gd name="connsiteY119-31802" fmla="*/ 4013833 h 5795240"/>
              <a:gd name="connsiteX120-31803" fmla="*/ 2820214 w 12641071"/>
              <a:gd name="connsiteY120-31804" fmla="*/ 4022007 h 5795240"/>
              <a:gd name="connsiteX121-31805" fmla="*/ 2820212 w 12641071"/>
              <a:gd name="connsiteY121-31806" fmla="*/ 4022008 h 5795240"/>
              <a:gd name="connsiteX122-31807" fmla="*/ 2820206 w 12641071"/>
              <a:gd name="connsiteY122-31808" fmla="*/ 4022011 h 5795240"/>
              <a:gd name="connsiteX123-31809" fmla="*/ 2813481 w 12641071"/>
              <a:gd name="connsiteY123-31810" fmla="*/ 4027041 h 5795240"/>
              <a:gd name="connsiteX124-31811" fmla="*/ 2762875 w 12641071"/>
              <a:gd name="connsiteY124-31812" fmla="*/ 4057784 h 5795240"/>
              <a:gd name="connsiteX125-31813" fmla="*/ 2762878 w 12641071"/>
              <a:gd name="connsiteY125-31814" fmla="*/ 4057784 h 5795240"/>
              <a:gd name="connsiteX126-31815" fmla="*/ 2694694 w 12641071"/>
              <a:gd name="connsiteY126-31816" fmla="*/ 4099208 h 5795240"/>
              <a:gd name="connsiteX127-31817" fmla="*/ 2726822 w 12641071"/>
              <a:gd name="connsiteY127-31818" fmla="*/ 4072700 h 5795240"/>
              <a:gd name="connsiteX128-31819" fmla="*/ 2757719 w 12641071"/>
              <a:gd name="connsiteY128-31820" fmla="*/ 4055929 h 5795240"/>
              <a:gd name="connsiteX129-31821" fmla="*/ 2757718 w 12641071"/>
              <a:gd name="connsiteY129-31822" fmla="*/ 4055928 h 5795240"/>
              <a:gd name="connsiteX130-31823" fmla="*/ 2726820 w 12641071"/>
              <a:gd name="connsiteY130-31824" fmla="*/ 4072700 h 5795240"/>
              <a:gd name="connsiteX131-31825" fmla="*/ 2694692 w 12641071"/>
              <a:gd name="connsiteY131-31826" fmla="*/ 4099208 h 5795240"/>
              <a:gd name="connsiteX132-31827" fmla="*/ 2664698 w 12641071"/>
              <a:gd name="connsiteY132-31828" fmla="*/ 4117431 h 5795240"/>
              <a:gd name="connsiteX133-31829" fmla="*/ 1804544 w 12641071"/>
              <a:gd name="connsiteY133-31830" fmla="*/ 4335229 h 5795240"/>
              <a:gd name="connsiteX134-31831" fmla="*/ 0 w 12641071"/>
              <a:gd name="connsiteY134-31832" fmla="*/ 2530685 h 5795240"/>
              <a:gd name="connsiteX135-31833" fmla="*/ 1804544 w 12641071"/>
              <a:gd name="connsiteY135-31834" fmla="*/ 726143 h 5795240"/>
              <a:gd name="connsiteX136-31835" fmla="*/ 3080549 w 12641071"/>
              <a:gd name="connsiteY136-31836" fmla="*/ 1254682 h 5795240"/>
              <a:gd name="connsiteX137-31837" fmla="*/ 3268676 w 12641071"/>
              <a:gd name="connsiteY137-31838" fmla="*/ 1461167 h 5795240"/>
              <a:gd name="connsiteX138-31839" fmla="*/ 3565826 w 12641071"/>
              <a:gd name="connsiteY138-31840" fmla="*/ 1551935 h 5795240"/>
              <a:gd name="connsiteX139-31841" fmla="*/ 4086504 w 12641071"/>
              <a:gd name="connsiteY139-31842" fmla="*/ 1127574 h 5795240"/>
              <a:gd name="connsiteX140-31843" fmla="*/ 4103078 w 12641071"/>
              <a:gd name="connsiteY140-31844" fmla="*/ 1004204 h 5795240"/>
              <a:gd name="connsiteX141-31845" fmla="*/ 5215874 w 12641071"/>
              <a:gd name="connsiteY141-31846" fmla="*/ 0 h 5795240"/>
              <a:gd name="connsiteX0-31847" fmla="*/ 3682364 w 12641071"/>
              <a:gd name="connsiteY0-31848" fmla="*/ 4386723 h 5795240"/>
              <a:gd name="connsiteX1-31849" fmla="*/ 3772428 w 12641071"/>
              <a:gd name="connsiteY1-31850" fmla="*/ 4402840 h 5795240"/>
              <a:gd name="connsiteX2-31851" fmla="*/ 3772428 w 12641071"/>
              <a:gd name="connsiteY2-31852" fmla="*/ 4402840 h 5795240"/>
              <a:gd name="connsiteX3-31853" fmla="*/ 3682364 w 12641071"/>
              <a:gd name="connsiteY3-31854" fmla="*/ 4386723 h 5795240"/>
              <a:gd name="connsiteX4-31855" fmla="*/ 5215874 w 12641071"/>
              <a:gd name="connsiteY4-31856" fmla="*/ 0 h 5795240"/>
              <a:gd name="connsiteX5-31857" fmla="*/ 5927386 w 12641071"/>
              <a:gd name="connsiteY5-31858" fmla="*/ 255427 h 5795240"/>
              <a:gd name="connsiteX6-31859" fmla="*/ 6105193 w 12641071"/>
              <a:gd name="connsiteY6-31860" fmla="*/ 442067 h 5795240"/>
              <a:gd name="connsiteX7-31861" fmla="*/ 6105193 w 12641071"/>
              <a:gd name="connsiteY7-31862" fmla="*/ 442069 h 5795240"/>
              <a:gd name="connsiteX8-31863" fmla="*/ 6141460 w 12641071"/>
              <a:gd name="connsiteY8-31864" fmla="*/ 475027 h 5795240"/>
              <a:gd name="connsiteX9-31865" fmla="*/ 6788665 w 12641071"/>
              <a:gd name="connsiteY9-31866" fmla="*/ 707369 h 5795240"/>
              <a:gd name="connsiteX10-31867" fmla="*/ 7184710 w 12641071"/>
              <a:gd name="connsiteY10-31868" fmla="*/ 627411 h 5795240"/>
              <a:gd name="connsiteX11-31869" fmla="*/ 7314851 w 12641071"/>
              <a:gd name="connsiteY11-31870" fmla="*/ 559537 h 5795240"/>
              <a:gd name="connsiteX12-31871" fmla="*/ 7314853 w 12641071"/>
              <a:gd name="connsiteY12-31872" fmla="*/ 559536 h 5795240"/>
              <a:gd name="connsiteX13-31873" fmla="*/ 7314851 w 12641071"/>
              <a:gd name="connsiteY13-31874" fmla="*/ 559537 h 5795240"/>
              <a:gd name="connsiteX14-31875" fmla="*/ 7391626 w 12641071"/>
              <a:gd name="connsiteY14-31876" fmla="*/ 508114 h 5795240"/>
              <a:gd name="connsiteX15-31877" fmla="*/ 7391631 w 12641071"/>
              <a:gd name="connsiteY15-31878" fmla="*/ 508110 h 5795240"/>
              <a:gd name="connsiteX16-31879" fmla="*/ 7478934 w 12641071"/>
              <a:gd name="connsiteY16-31880" fmla="*/ 466053 h 5795240"/>
              <a:gd name="connsiteX17-31881" fmla="*/ 7897193 w 12641071"/>
              <a:gd name="connsiteY17-31882" fmla="*/ 381611 h 5795240"/>
              <a:gd name="connsiteX18-31883" fmla="*/ 8788216 w 12641071"/>
              <a:gd name="connsiteY18-31884" fmla="*/ 855364 h 5795240"/>
              <a:gd name="connsiteX19-31885" fmla="*/ 8832362 w 12641071"/>
              <a:gd name="connsiteY19-31886" fmla="*/ 928030 h 5795240"/>
              <a:gd name="connsiteX20-31887" fmla="*/ 8832362 w 12641071"/>
              <a:gd name="connsiteY20-31888" fmla="*/ 928033 h 5795240"/>
              <a:gd name="connsiteX21-31889" fmla="*/ 8842040 w 12641071"/>
              <a:gd name="connsiteY21-31890" fmla="*/ 943961 h 5795240"/>
              <a:gd name="connsiteX22-31891" fmla="*/ 8856144 w 12641071"/>
              <a:gd name="connsiteY22-31892" fmla="*/ 973241 h 5795240"/>
              <a:gd name="connsiteX23-31893" fmla="*/ 8856145 w 12641071"/>
              <a:gd name="connsiteY23-31894" fmla="*/ 973241 h 5795240"/>
              <a:gd name="connsiteX24-31895" fmla="*/ 8878117 w 12641071"/>
              <a:gd name="connsiteY24-31896" fmla="*/ 1018851 h 5795240"/>
              <a:gd name="connsiteX25-31897" fmla="*/ 8877719 w 12641071"/>
              <a:gd name="connsiteY25-31898" fmla="*/ 1018369 h 5795240"/>
              <a:gd name="connsiteX26-31899" fmla="*/ 8853250 w 12641071"/>
              <a:gd name="connsiteY26-31900" fmla="*/ 973288 h 5795240"/>
              <a:gd name="connsiteX27-31901" fmla="*/ 8853249 w 12641071"/>
              <a:gd name="connsiteY27-31902" fmla="*/ 973288 h 5795240"/>
              <a:gd name="connsiteX28-31903" fmla="*/ 8853248 w 12641071"/>
              <a:gd name="connsiteY28-31904" fmla="*/ 973287 h 5795240"/>
              <a:gd name="connsiteX29-31905" fmla="*/ 8849677 w 12641071"/>
              <a:gd name="connsiteY29-31906" fmla="*/ 973341 h 5795240"/>
              <a:gd name="connsiteX30-31907" fmla="*/ 8641543 w 12641071"/>
              <a:gd name="connsiteY30-31908" fmla="*/ 916577 h 5795240"/>
              <a:gd name="connsiteX31-31909" fmla="*/ 8641545 w 12641071"/>
              <a:gd name="connsiteY31-31910" fmla="*/ 916580 h 5795240"/>
              <a:gd name="connsiteX32-31911" fmla="*/ 8849676 w 12641071"/>
              <a:gd name="connsiteY32-31912" fmla="*/ 973343 h 5795240"/>
              <a:gd name="connsiteX33-31913" fmla="*/ 8853248 w 12641071"/>
              <a:gd name="connsiteY33-31914" fmla="*/ 973288 h 5795240"/>
              <a:gd name="connsiteX34-31915" fmla="*/ 8877719 w 12641071"/>
              <a:gd name="connsiteY34-31916" fmla="*/ 1018371 h 5795240"/>
              <a:gd name="connsiteX35-31917" fmla="*/ 8878116 w 12641071"/>
              <a:gd name="connsiteY35-31918" fmla="*/ 1018851 h 5795240"/>
              <a:gd name="connsiteX36-31919" fmla="*/ 8887288 w 12641071"/>
              <a:gd name="connsiteY36-31920" fmla="*/ 1037892 h 5795240"/>
              <a:gd name="connsiteX37-31921" fmla="*/ 8949899 w 12641071"/>
              <a:gd name="connsiteY37-31922" fmla="*/ 1239592 h 5795240"/>
              <a:gd name="connsiteX38-31923" fmla="*/ 8968437 w 12641071"/>
              <a:gd name="connsiteY38-31924" fmla="*/ 1423482 h 5795240"/>
              <a:gd name="connsiteX39-31925" fmla="*/ 8949899 w 12641071"/>
              <a:gd name="connsiteY39-31926" fmla="*/ 1239591 h 5795240"/>
              <a:gd name="connsiteX40-31927" fmla="*/ 8887288 w 12641071"/>
              <a:gd name="connsiteY40-31928" fmla="*/ 1037890 h 5795240"/>
              <a:gd name="connsiteX41-31929" fmla="*/ 8878116 w 12641071"/>
              <a:gd name="connsiteY41-31930" fmla="*/ 1018851 h 5795240"/>
              <a:gd name="connsiteX42-31931" fmla="*/ 8931285 w 12641071"/>
              <a:gd name="connsiteY42-31932" fmla="*/ 1083292 h 5795240"/>
              <a:gd name="connsiteX43-31933" fmla="*/ 9241478 w 12641071"/>
              <a:gd name="connsiteY43-31934" fmla="*/ 1211778 h 5795240"/>
              <a:gd name="connsiteX44-31935" fmla="*/ 9605238 w 12641071"/>
              <a:gd name="connsiteY44-31936" fmla="*/ 1018369 h 5795240"/>
              <a:gd name="connsiteX45-31937" fmla="*/ 9636247 w 12641071"/>
              <a:gd name="connsiteY45-31938" fmla="*/ 961241 h 5795240"/>
              <a:gd name="connsiteX46-31939" fmla="*/ 9641995 w 12641071"/>
              <a:gd name="connsiteY46-31940" fmla="*/ 961152 h 5795240"/>
              <a:gd name="connsiteX47-31941" fmla="*/ 9584939 w 12641071"/>
              <a:gd name="connsiteY47-31942" fmla="*/ 1079594 h 5795240"/>
              <a:gd name="connsiteX48-31943" fmla="*/ 9546257 w 12641071"/>
              <a:gd name="connsiteY48-31944" fmla="*/ 1204206 h 5795240"/>
              <a:gd name="connsiteX49-31945" fmla="*/ 9584939 w 12641071"/>
              <a:gd name="connsiteY49-31946" fmla="*/ 1079596 h 5795240"/>
              <a:gd name="connsiteX50-31947" fmla="*/ 9641995 w 12641071"/>
              <a:gd name="connsiteY50-31948" fmla="*/ 961153 h 5795240"/>
              <a:gd name="connsiteX51-31949" fmla="*/ 9653069 w 12641071"/>
              <a:gd name="connsiteY51-31950" fmla="*/ 960983 h 5795240"/>
              <a:gd name="connsiteX52-31951" fmla="*/ 9801564 w 12641071"/>
              <a:gd name="connsiteY52-31952" fmla="*/ 1196828 h 5795240"/>
              <a:gd name="connsiteX53-31953" fmla="*/ 9801566 w 12641071"/>
              <a:gd name="connsiteY53-31954" fmla="*/ 1196828 h 5795240"/>
              <a:gd name="connsiteX54-31955" fmla="*/ 9653070 w 12641071"/>
              <a:gd name="connsiteY54-31956" fmla="*/ 960982 h 5795240"/>
              <a:gd name="connsiteX55-31957" fmla="*/ 9641996 w 12641071"/>
              <a:gd name="connsiteY55-31958" fmla="*/ 961152 h 5795240"/>
              <a:gd name="connsiteX56-31959" fmla="*/ 9651917 w 12641071"/>
              <a:gd name="connsiteY56-31960" fmla="*/ 940556 h 5795240"/>
              <a:gd name="connsiteX57-31961" fmla="*/ 11050508 w 12641071"/>
              <a:gd name="connsiteY57-31962" fmla="*/ 108150 h 5795240"/>
              <a:gd name="connsiteX58-31963" fmla="*/ 12641071 w 12641071"/>
              <a:gd name="connsiteY58-31964" fmla="*/ 1698711 h 5795240"/>
              <a:gd name="connsiteX59-31965" fmla="*/ 11371062 w 12641071"/>
              <a:gd name="connsiteY59-31966" fmla="*/ 3256960 h 5795240"/>
              <a:gd name="connsiteX60-31967" fmla="*/ 11215953 w 12641071"/>
              <a:gd name="connsiteY60-31968" fmla="*/ 3280632 h 5795240"/>
              <a:gd name="connsiteX61-31969" fmla="*/ 11142318 w 12641071"/>
              <a:gd name="connsiteY61-31970" fmla="*/ 3276914 h 5795240"/>
              <a:gd name="connsiteX62-31971" fmla="*/ 11215952 w 12641071"/>
              <a:gd name="connsiteY62-31972" fmla="*/ 3280632 h 5795240"/>
              <a:gd name="connsiteX63-31973" fmla="*/ 11213133 w 12641071"/>
              <a:gd name="connsiteY63-31974" fmla="*/ 3281062 h 5795240"/>
              <a:gd name="connsiteX64-31975" fmla="*/ 11116921 w 12641071"/>
              <a:gd name="connsiteY64-31976" fmla="*/ 3285921 h 5795240"/>
              <a:gd name="connsiteX65-31977" fmla="*/ 11050507 w 12641071"/>
              <a:gd name="connsiteY65-31978" fmla="*/ 3289274 h 5795240"/>
              <a:gd name="connsiteX66-31979" fmla="*/ 11006292 w 12641071"/>
              <a:gd name="connsiteY66-31980" fmla="*/ 3287041 h 5795240"/>
              <a:gd name="connsiteX67-31981" fmla="*/ 10937101 w 12641071"/>
              <a:gd name="connsiteY67-31982" fmla="*/ 3297601 h 5795240"/>
              <a:gd name="connsiteX68-31983" fmla="*/ 10144740 w 12641071"/>
              <a:gd name="connsiteY68-31984" fmla="*/ 4089962 h 5795240"/>
              <a:gd name="connsiteX69-31985" fmla="*/ 10130374 w 12641071"/>
              <a:gd name="connsiteY69-31986" fmla="*/ 4184101 h 5795240"/>
              <a:gd name="connsiteX70-31987" fmla="*/ 10130375 w 12641071"/>
              <a:gd name="connsiteY70-31988" fmla="*/ 4184103 h 5795240"/>
              <a:gd name="connsiteX71-31989" fmla="*/ 10130656 w 12641071"/>
              <a:gd name="connsiteY71-31990" fmla="*/ 4185950 h 5795240"/>
              <a:gd name="connsiteX72-31991" fmla="*/ 10138194 w 12641071"/>
              <a:gd name="connsiteY72-31992" fmla="*/ 4335228 h 5795240"/>
              <a:gd name="connsiteX73-31993" fmla="*/ 10137710 w 12641071"/>
              <a:gd name="connsiteY73-31994" fmla="*/ 4344822 h 5795240"/>
              <a:gd name="connsiteX74-31995" fmla="*/ 10133555 w 12641071"/>
              <a:gd name="connsiteY74-31996" fmla="*/ 4427096 h 5795240"/>
              <a:gd name="connsiteX75-31997" fmla="*/ 10129312 w 12641071"/>
              <a:gd name="connsiteY75-31998" fmla="*/ 4399289 h 5795240"/>
              <a:gd name="connsiteX76-31999" fmla="*/ 10126797 w 12641071"/>
              <a:gd name="connsiteY76-32000" fmla="*/ 4349498 h 5795240"/>
              <a:gd name="connsiteX77-32001" fmla="*/ 10126796 w 12641071"/>
              <a:gd name="connsiteY77-32002" fmla="*/ 4349498 h 5795240"/>
              <a:gd name="connsiteX78-32003" fmla="*/ 10129311 w 12641071"/>
              <a:gd name="connsiteY78-32004" fmla="*/ 4399289 h 5795240"/>
              <a:gd name="connsiteX79-32005" fmla="*/ 10133554 w 12641071"/>
              <a:gd name="connsiteY79-32006" fmla="*/ 4427096 h 5795240"/>
              <a:gd name="connsiteX80-32007" fmla="*/ 10130656 w 12641071"/>
              <a:gd name="connsiteY80-32008" fmla="*/ 4484506 h 5795240"/>
              <a:gd name="connsiteX81-32009" fmla="*/ 8678182 w 12641071"/>
              <a:gd name="connsiteY81-32010" fmla="*/ 5795240 h 5795240"/>
              <a:gd name="connsiteX82-32011" fmla="*/ 7467518 w 12641071"/>
              <a:gd name="connsiteY82-32012" fmla="*/ 5151535 h 5795240"/>
              <a:gd name="connsiteX83-32013" fmla="*/ 7419945 w 12641071"/>
              <a:gd name="connsiteY83-32014" fmla="*/ 5073228 h 5795240"/>
              <a:gd name="connsiteX84-32015" fmla="*/ 7394386 w 12641071"/>
              <a:gd name="connsiteY84-32016" fmla="*/ 5031156 h 5795240"/>
              <a:gd name="connsiteX85-32017" fmla="*/ 7367299 w 12641071"/>
              <a:gd name="connsiteY85-32018" fmla="*/ 4974928 h 5795240"/>
              <a:gd name="connsiteX86-32019" fmla="*/ 7332905 w 12641071"/>
              <a:gd name="connsiteY86-32020" fmla="*/ 4903531 h 5795240"/>
              <a:gd name="connsiteX87-32021" fmla="*/ 7320958 w 12641071"/>
              <a:gd name="connsiteY87-32022" fmla="*/ 4870887 h 5795240"/>
              <a:gd name="connsiteX88-32023" fmla="*/ 7322174 w 12641071"/>
              <a:gd name="connsiteY88-32024" fmla="*/ 4872361 h 5795240"/>
              <a:gd name="connsiteX89-32025" fmla="*/ 7362630 w 12641071"/>
              <a:gd name="connsiteY89-32026" fmla="*/ 4938954 h 5795240"/>
              <a:gd name="connsiteX90-32027" fmla="*/ 7380779 w 12641071"/>
              <a:gd name="connsiteY90-32028" fmla="*/ 4976628 h 5795240"/>
              <a:gd name="connsiteX91-32029" fmla="*/ 7391210 w 12641071"/>
              <a:gd name="connsiteY91-32030" fmla="*/ 4977944 h 5795240"/>
              <a:gd name="connsiteX92-32031" fmla="*/ 7380780 w 12641071"/>
              <a:gd name="connsiteY92-32032" fmla="*/ 4976628 h 5795240"/>
              <a:gd name="connsiteX93-32033" fmla="*/ 7362631 w 12641071"/>
              <a:gd name="connsiteY93-32034" fmla="*/ 4938954 h 5795240"/>
              <a:gd name="connsiteX94-32035" fmla="*/ 7322175 w 12641071"/>
              <a:gd name="connsiteY94-32036" fmla="*/ 4872361 h 5795240"/>
              <a:gd name="connsiteX95-32037" fmla="*/ 7320959 w 12641071"/>
              <a:gd name="connsiteY95-32038" fmla="*/ 4870887 h 5795240"/>
              <a:gd name="connsiteX96-32039" fmla="*/ 7283811 w 12641071"/>
              <a:gd name="connsiteY96-32040" fmla="*/ 4769391 h 5795240"/>
              <a:gd name="connsiteX97-32041" fmla="*/ 7272112 w 12641071"/>
              <a:gd name="connsiteY97-32042" fmla="*/ 4718630 h 5795240"/>
              <a:gd name="connsiteX98-32043" fmla="*/ 7272111 w 12641071"/>
              <a:gd name="connsiteY98-32044" fmla="*/ 4718630 h 5795240"/>
              <a:gd name="connsiteX99-32045" fmla="*/ 7283810 w 12641071"/>
              <a:gd name="connsiteY99-32046" fmla="*/ 4769391 h 5795240"/>
              <a:gd name="connsiteX100-32047" fmla="*/ 7320958 w 12641071"/>
              <a:gd name="connsiteY100-32048" fmla="*/ 4870887 h 5795240"/>
              <a:gd name="connsiteX101-32049" fmla="*/ 7223551 w 12641071"/>
              <a:gd name="connsiteY101-32050" fmla="*/ 4752829 h 5795240"/>
              <a:gd name="connsiteX102-32051" fmla="*/ 6652445 w 12641071"/>
              <a:gd name="connsiteY102-32052" fmla="*/ 4516269 h 5795240"/>
              <a:gd name="connsiteX103-32053" fmla="*/ 6200873 w 12641071"/>
              <a:gd name="connsiteY103-32054" fmla="*/ 4654206 h 5795240"/>
              <a:gd name="connsiteX104-32055" fmla="*/ 6088813 w 12641071"/>
              <a:gd name="connsiteY104-32056" fmla="*/ 4746663 h 5795240"/>
              <a:gd name="connsiteX105-32057" fmla="*/ 6023271 w 12641071"/>
              <a:gd name="connsiteY105-32058" fmla="*/ 4834312 h 5795240"/>
              <a:gd name="connsiteX106-32059" fmla="*/ 5935320 w 12641071"/>
              <a:gd name="connsiteY106-32060" fmla="*/ 4931081 h 5795240"/>
              <a:gd name="connsiteX107-32061" fmla="*/ 4971763 w 12641071"/>
              <a:gd name="connsiteY107-32062" fmla="*/ 5330200 h 5795240"/>
              <a:gd name="connsiteX108-32063" fmla="*/ 3716172 w 12641071"/>
              <a:gd name="connsiteY108-32064" fmla="*/ 4497938 h 5795240"/>
              <a:gd name="connsiteX109-32065" fmla="*/ 3710773 w 12641071"/>
              <a:gd name="connsiteY109-32066" fmla="*/ 4483182 h 5795240"/>
              <a:gd name="connsiteX110-32067" fmla="*/ 3710773 w 12641071"/>
              <a:gd name="connsiteY110-32068" fmla="*/ 4483181 h 5795240"/>
              <a:gd name="connsiteX111-32069" fmla="*/ 3674984 w 12641071"/>
              <a:gd name="connsiteY111-32070" fmla="*/ 4385402 h 5795240"/>
              <a:gd name="connsiteX112-32071" fmla="*/ 3670349 w 12641071"/>
              <a:gd name="connsiteY112-32072" fmla="*/ 4372742 h 5795240"/>
              <a:gd name="connsiteX113-32073" fmla="*/ 3659438 w 12641071"/>
              <a:gd name="connsiteY113-32074" fmla="*/ 4330309 h 5795240"/>
              <a:gd name="connsiteX114-32075" fmla="*/ 3672084 w 12641071"/>
              <a:gd name="connsiteY114-32076" fmla="*/ 4353606 h 5795240"/>
              <a:gd name="connsiteX115-32077" fmla="*/ 3659440 w 12641071"/>
              <a:gd name="connsiteY115-32078" fmla="*/ 4330309 h 5795240"/>
              <a:gd name="connsiteX116-32079" fmla="*/ 3613217 w 12641071"/>
              <a:gd name="connsiteY116-32080" fmla="*/ 4245153 h 5795240"/>
              <a:gd name="connsiteX117-32081" fmla="*/ 3083792 w 12641071"/>
              <a:gd name="connsiteY117-32082" fmla="*/ 3963660 h 5795240"/>
              <a:gd name="connsiteX118-32083" fmla="*/ 2835272 w 12641071"/>
              <a:gd name="connsiteY118-32084" fmla="*/ 4013833 h 5795240"/>
              <a:gd name="connsiteX119-32085" fmla="*/ 2820214 w 12641071"/>
              <a:gd name="connsiteY119-32086" fmla="*/ 4022007 h 5795240"/>
              <a:gd name="connsiteX120-32087" fmla="*/ 2820212 w 12641071"/>
              <a:gd name="connsiteY120-32088" fmla="*/ 4022008 h 5795240"/>
              <a:gd name="connsiteX121-32089" fmla="*/ 2820206 w 12641071"/>
              <a:gd name="connsiteY121-32090" fmla="*/ 4022011 h 5795240"/>
              <a:gd name="connsiteX122-32091" fmla="*/ 2813481 w 12641071"/>
              <a:gd name="connsiteY122-32092" fmla="*/ 4027041 h 5795240"/>
              <a:gd name="connsiteX123-32093" fmla="*/ 2762875 w 12641071"/>
              <a:gd name="connsiteY123-32094" fmla="*/ 4057784 h 5795240"/>
              <a:gd name="connsiteX124-32095" fmla="*/ 2762878 w 12641071"/>
              <a:gd name="connsiteY124-32096" fmla="*/ 4057784 h 5795240"/>
              <a:gd name="connsiteX125-32097" fmla="*/ 2694694 w 12641071"/>
              <a:gd name="connsiteY125-32098" fmla="*/ 4099208 h 5795240"/>
              <a:gd name="connsiteX126-32099" fmla="*/ 2726822 w 12641071"/>
              <a:gd name="connsiteY126-32100" fmla="*/ 4072700 h 5795240"/>
              <a:gd name="connsiteX127-32101" fmla="*/ 2757719 w 12641071"/>
              <a:gd name="connsiteY127-32102" fmla="*/ 4055929 h 5795240"/>
              <a:gd name="connsiteX128-32103" fmla="*/ 2757718 w 12641071"/>
              <a:gd name="connsiteY128-32104" fmla="*/ 4055928 h 5795240"/>
              <a:gd name="connsiteX129-32105" fmla="*/ 2726820 w 12641071"/>
              <a:gd name="connsiteY129-32106" fmla="*/ 4072700 h 5795240"/>
              <a:gd name="connsiteX130-32107" fmla="*/ 2694692 w 12641071"/>
              <a:gd name="connsiteY130-32108" fmla="*/ 4099208 h 5795240"/>
              <a:gd name="connsiteX131-32109" fmla="*/ 2664698 w 12641071"/>
              <a:gd name="connsiteY131-32110" fmla="*/ 4117431 h 5795240"/>
              <a:gd name="connsiteX132-32111" fmla="*/ 1804544 w 12641071"/>
              <a:gd name="connsiteY132-32112" fmla="*/ 4335229 h 5795240"/>
              <a:gd name="connsiteX133-32113" fmla="*/ 0 w 12641071"/>
              <a:gd name="connsiteY133-32114" fmla="*/ 2530685 h 5795240"/>
              <a:gd name="connsiteX134-32115" fmla="*/ 1804544 w 12641071"/>
              <a:gd name="connsiteY134-32116" fmla="*/ 726143 h 5795240"/>
              <a:gd name="connsiteX135-32117" fmla="*/ 3080549 w 12641071"/>
              <a:gd name="connsiteY135-32118" fmla="*/ 1254682 h 5795240"/>
              <a:gd name="connsiteX136-32119" fmla="*/ 3268676 w 12641071"/>
              <a:gd name="connsiteY136-32120" fmla="*/ 1461167 h 5795240"/>
              <a:gd name="connsiteX137-32121" fmla="*/ 3565826 w 12641071"/>
              <a:gd name="connsiteY137-32122" fmla="*/ 1551935 h 5795240"/>
              <a:gd name="connsiteX138-32123" fmla="*/ 4086504 w 12641071"/>
              <a:gd name="connsiteY138-32124" fmla="*/ 1127574 h 5795240"/>
              <a:gd name="connsiteX139-32125" fmla="*/ 4103078 w 12641071"/>
              <a:gd name="connsiteY139-32126" fmla="*/ 1004204 h 5795240"/>
              <a:gd name="connsiteX140-32127" fmla="*/ 5215874 w 12641071"/>
              <a:gd name="connsiteY140-32128" fmla="*/ 0 h 5795240"/>
              <a:gd name="connsiteX0-32129" fmla="*/ 3682364 w 12641071"/>
              <a:gd name="connsiteY0-32130" fmla="*/ 4386723 h 5795240"/>
              <a:gd name="connsiteX1-32131" fmla="*/ 3772428 w 12641071"/>
              <a:gd name="connsiteY1-32132" fmla="*/ 4402840 h 5795240"/>
              <a:gd name="connsiteX2-32133" fmla="*/ 3772428 w 12641071"/>
              <a:gd name="connsiteY2-32134" fmla="*/ 4402840 h 5795240"/>
              <a:gd name="connsiteX3-32135" fmla="*/ 3682364 w 12641071"/>
              <a:gd name="connsiteY3-32136" fmla="*/ 4386723 h 5795240"/>
              <a:gd name="connsiteX4-32137" fmla="*/ 5215874 w 12641071"/>
              <a:gd name="connsiteY4-32138" fmla="*/ 0 h 5795240"/>
              <a:gd name="connsiteX5-32139" fmla="*/ 5927386 w 12641071"/>
              <a:gd name="connsiteY5-32140" fmla="*/ 255427 h 5795240"/>
              <a:gd name="connsiteX6-32141" fmla="*/ 6105193 w 12641071"/>
              <a:gd name="connsiteY6-32142" fmla="*/ 442067 h 5795240"/>
              <a:gd name="connsiteX7-32143" fmla="*/ 6105193 w 12641071"/>
              <a:gd name="connsiteY7-32144" fmla="*/ 442069 h 5795240"/>
              <a:gd name="connsiteX8-32145" fmla="*/ 6141460 w 12641071"/>
              <a:gd name="connsiteY8-32146" fmla="*/ 475027 h 5795240"/>
              <a:gd name="connsiteX9-32147" fmla="*/ 6788665 w 12641071"/>
              <a:gd name="connsiteY9-32148" fmla="*/ 707369 h 5795240"/>
              <a:gd name="connsiteX10-32149" fmla="*/ 7184710 w 12641071"/>
              <a:gd name="connsiteY10-32150" fmla="*/ 627411 h 5795240"/>
              <a:gd name="connsiteX11-32151" fmla="*/ 7314851 w 12641071"/>
              <a:gd name="connsiteY11-32152" fmla="*/ 559537 h 5795240"/>
              <a:gd name="connsiteX12-32153" fmla="*/ 7314853 w 12641071"/>
              <a:gd name="connsiteY12-32154" fmla="*/ 559536 h 5795240"/>
              <a:gd name="connsiteX13-32155" fmla="*/ 7314851 w 12641071"/>
              <a:gd name="connsiteY13-32156" fmla="*/ 559537 h 5795240"/>
              <a:gd name="connsiteX14-32157" fmla="*/ 7391626 w 12641071"/>
              <a:gd name="connsiteY14-32158" fmla="*/ 508114 h 5795240"/>
              <a:gd name="connsiteX15-32159" fmla="*/ 7391631 w 12641071"/>
              <a:gd name="connsiteY15-32160" fmla="*/ 508110 h 5795240"/>
              <a:gd name="connsiteX16-32161" fmla="*/ 7478934 w 12641071"/>
              <a:gd name="connsiteY16-32162" fmla="*/ 466053 h 5795240"/>
              <a:gd name="connsiteX17-32163" fmla="*/ 7897193 w 12641071"/>
              <a:gd name="connsiteY17-32164" fmla="*/ 381611 h 5795240"/>
              <a:gd name="connsiteX18-32165" fmla="*/ 8788216 w 12641071"/>
              <a:gd name="connsiteY18-32166" fmla="*/ 855364 h 5795240"/>
              <a:gd name="connsiteX19-32167" fmla="*/ 8832362 w 12641071"/>
              <a:gd name="connsiteY19-32168" fmla="*/ 928030 h 5795240"/>
              <a:gd name="connsiteX20-32169" fmla="*/ 8832362 w 12641071"/>
              <a:gd name="connsiteY20-32170" fmla="*/ 928033 h 5795240"/>
              <a:gd name="connsiteX21-32171" fmla="*/ 8842040 w 12641071"/>
              <a:gd name="connsiteY21-32172" fmla="*/ 943961 h 5795240"/>
              <a:gd name="connsiteX22-32173" fmla="*/ 8856144 w 12641071"/>
              <a:gd name="connsiteY22-32174" fmla="*/ 973241 h 5795240"/>
              <a:gd name="connsiteX23-32175" fmla="*/ 8856145 w 12641071"/>
              <a:gd name="connsiteY23-32176" fmla="*/ 973241 h 5795240"/>
              <a:gd name="connsiteX24-32177" fmla="*/ 8878117 w 12641071"/>
              <a:gd name="connsiteY24-32178" fmla="*/ 1018851 h 5795240"/>
              <a:gd name="connsiteX25-32179" fmla="*/ 8877719 w 12641071"/>
              <a:gd name="connsiteY25-32180" fmla="*/ 1018369 h 5795240"/>
              <a:gd name="connsiteX26-32181" fmla="*/ 8853250 w 12641071"/>
              <a:gd name="connsiteY26-32182" fmla="*/ 973288 h 5795240"/>
              <a:gd name="connsiteX27-32183" fmla="*/ 8853249 w 12641071"/>
              <a:gd name="connsiteY27-32184" fmla="*/ 973288 h 5795240"/>
              <a:gd name="connsiteX28-32185" fmla="*/ 8853248 w 12641071"/>
              <a:gd name="connsiteY28-32186" fmla="*/ 973287 h 5795240"/>
              <a:gd name="connsiteX29-32187" fmla="*/ 8849677 w 12641071"/>
              <a:gd name="connsiteY29-32188" fmla="*/ 973341 h 5795240"/>
              <a:gd name="connsiteX30-32189" fmla="*/ 8641543 w 12641071"/>
              <a:gd name="connsiteY30-32190" fmla="*/ 916577 h 5795240"/>
              <a:gd name="connsiteX31-32191" fmla="*/ 8641545 w 12641071"/>
              <a:gd name="connsiteY31-32192" fmla="*/ 916580 h 5795240"/>
              <a:gd name="connsiteX32-32193" fmla="*/ 8849676 w 12641071"/>
              <a:gd name="connsiteY32-32194" fmla="*/ 973343 h 5795240"/>
              <a:gd name="connsiteX33-32195" fmla="*/ 8853248 w 12641071"/>
              <a:gd name="connsiteY33-32196" fmla="*/ 973288 h 5795240"/>
              <a:gd name="connsiteX34-32197" fmla="*/ 8877719 w 12641071"/>
              <a:gd name="connsiteY34-32198" fmla="*/ 1018371 h 5795240"/>
              <a:gd name="connsiteX35-32199" fmla="*/ 8878116 w 12641071"/>
              <a:gd name="connsiteY35-32200" fmla="*/ 1018851 h 5795240"/>
              <a:gd name="connsiteX36-32201" fmla="*/ 8887288 w 12641071"/>
              <a:gd name="connsiteY36-32202" fmla="*/ 1037892 h 5795240"/>
              <a:gd name="connsiteX37-32203" fmla="*/ 8949899 w 12641071"/>
              <a:gd name="connsiteY37-32204" fmla="*/ 1239592 h 5795240"/>
              <a:gd name="connsiteX38-32205" fmla="*/ 8968437 w 12641071"/>
              <a:gd name="connsiteY38-32206" fmla="*/ 1423482 h 5795240"/>
              <a:gd name="connsiteX39-32207" fmla="*/ 8949899 w 12641071"/>
              <a:gd name="connsiteY39-32208" fmla="*/ 1239591 h 5795240"/>
              <a:gd name="connsiteX40-32209" fmla="*/ 8887288 w 12641071"/>
              <a:gd name="connsiteY40-32210" fmla="*/ 1037890 h 5795240"/>
              <a:gd name="connsiteX41-32211" fmla="*/ 8878116 w 12641071"/>
              <a:gd name="connsiteY41-32212" fmla="*/ 1018851 h 5795240"/>
              <a:gd name="connsiteX42-32213" fmla="*/ 8931285 w 12641071"/>
              <a:gd name="connsiteY42-32214" fmla="*/ 1083292 h 5795240"/>
              <a:gd name="connsiteX43-32215" fmla="*/ 9241478 w 12641071"/>
              <a:gd name="connsiteY43-32216" fmla="*/ 1211778 h 5795240"/>
              <a:gd name="connsiteX44-32217" fmla="*/ 9605238 w 12641071"/>
              <a:gd name="connsiteY44-32218" fmla="*/ 1018369 h 5795240"/>
              <a:gd name="connsiteX45-32219" fmla="*/ 9636247 w 12641071"/>
              <a:gd name="connsiteY45-32220" fmla="*/ 961241 h 5795240"/>
              <a:gd name="connsiteX46-32221" fmla="*/ 9641995 w 12641071"/>
              <a:gd name="connsiteY46-32222" fmla="*/ 961152 h 5795240"/>
              <a:gd name="connsiteX47-32223" fmla="*/ 9584939 w 12641071"/>
              <a:gd name="connsiteY47-32224" fmla="*/ 1079594 h 5795240"/>
              <a:gd name="connsiteX48-32225" fmla="*/ 9546257 w 12641071"/>
              <a:gd name="connsiteY48-32226" fmla="*/ 1204206 h 5795240"/>
              <a:gd name="connsiteX49-32227" fmla="*/ 9584939 w 12641071"/>
              <a:gd name="connsiteY49-32228" fmla="*/ 1079596 h 5795240"/>
              <a:gd name="connsiteX50-32229" fmla="*/ 9641995 w 12641071"/>
              <a:gd name="connsiteY50-32230" fmla="*/ 961153 h 5795240"/>
              <a:gd name="connsiteX51-32231" fmla="*/ 9653069 w 12641071"/>
              <a:gd name="connsiteY51-32232" fmla="*/ 960983 h 5795240"/>
              <a:gd name="connsiteX52-32233" fmla="*/ 9801564 w 12641071"/>
              <a:gd name="connsiteY52-32234" fmla="*/ 1196828 h 5795240"/>
              <a:gd name="connsiteX53-32235" fmla="*/ 9801566 w 12641071"/>
              <a:gd name="connsiteY53-32236" fmla="*/ 1196828 h 5795240"/>
              <a:gd name="connsiteX54-32237" fmla="*/ 9653070 w 12641071"/>
              <a:gd name="connsiteY54-32238" fmla="*/ 960982 h 5795240"/>
              <a:gd name="connsiteX55-32239" fmla="*/ 9641996 w 12641071"/>
              <a:gd name="connsiteY55-32240" fmla="*/ 961152 h 5795240"/>
              <a:gd name="connsiteX56-32241" fmla="*/ 9651917 w 12641071"/>
              <a:gd name="connsiteY56-32242" fmla="*/ 940556 h 5795240"/>
              <a:gd name="connsiteX57-32243" fmla="*/ 11050508 w 12641071"/>
              <a:gd name="connsiteY57-32244" fmla="*/ 108150 h 5795240"/>
              <a:gd name="connsiteX58-32245" fmla="*/ 12641071 w 12641071"/>
              <a:gd name="connsiteY58-32246" fmla="*/ 1698711 h 5795240"/>
              <a:gd name="connsiteX59-32247" fmla="*/ 11371062 w 12641071"/>
              <a:gd name="connsiteY59-32248" fmla="*/ 3256960 h 5795240"/>
              <a:gd name="connsiteX60-32249" fmla="*/ 11215953 w 12641071"/>
              <a:gd name="connsiteY60-32250" fmla="*/ 3280632 h 5795240"/>
              <a:gd name="connsiteX61-32251" fmla="*/ 11142318 w 12641071"/>
              <a:gd name="connsiteY61-32252" fmla="*/ 3276914 h 5795240"/>
              <a:gd name="connsiteX62-32253" fmla="*/ 11215952 w 12641071"/>
              <a:gd name="connsiteY62-32254" fmla="*/ 3280632 h 5795240"/>
              <a:gd name="connsiteX63-32255" fmla="*/ 11213133 w 12641071"/>
              <a:gd name="connsiteY63-32256" fmla="*/ 3281062 h 5795240"/>
              <a:gd name="connsiteX64-32257" fmla="*/ 11116921 w 12641071"/>
              <a:gd name="connsiteY64-32258" fmla="*/ 3285921 h 5795240"/>
              <a:gd name="connsiteX65-32259" fmla="*/ 11050507 w 12641071"/>
              <a:gd name="connsiteY65-32260" fmla="*/ 3289274 h 5795240"/>
              <a:gd name="connsiteX66-32261" fmla="*/ 11006292 w 12641071"/>
              <a:gd name="connsiteY66-32262" fmla="*/ 3287041 h 5795240"/>
              <a:gd name="connsiteX67-32263" fmla="*/ 10937101 w 12641071"/>
              <a:gd name="connsiteY67-32264" fmla="*/ 3297601 h 5795240"/>
              <a:gd name="connsiteX68-32265" fmla="*/ 10144740 w 12641071"/>
              <a:gd name="connsiteY68-32266" fmla="*/ 4089962 h 5795240"/>
              <a:gd name="connsiteX69-32267" fmla="*/ 10130374 w 12641071"/>
              <a:gd name="connsiteY69-32268" fmla="*/ 4184101 h 5795240"/>
              <a:gd name="connsiteX70-32269" fmla="*/ 10130375 w 12641071"/>
              <a:gd name="connsiteY70-32270" fmla="*/ 4184103 h 5795240"/>
              <a:gd name="connsiteX71-32271" fmla="*/ 10130656 w 12641071"/>
              <a:gd name="connsiteY71-32272" fmla="*/ 4185950 h 5795240"/>
              <a:gd name="connsiteX72-32273" fmla="*/ 10138194 w 12641071"/>
              <a:gd name="connsiteY72-32274" fmla="*/ 4335228 h 5795240"/>
              <a:gd name="connsiteX73-32275" fmla="*/ 10137710 w 12641071"/>
              <a:gd name="connsiteY73-32276" fmla="*/ 4344822 h 5795240"/>
              <a:gd name="connsiteX74-32277" fmla="*/ 10133555 w 12641071"/>
              <a:gd name="connsiteY74-32278" fmla="*/ 4427096 h 5795240"/>
              <a:gd name="connsiteX75-32279" fmla="*/ 10129312 w 12641071"/>
              <a:gd name="connsiteY75-32280" fmla="*/ 4399289 h 5795240"/>
              <a:gd name="connsiteX76-32281" fmla="*/ 10126797 w 12641071"/>
              <a:gd name="connsiteY76-32282" fmla="*/ 4349498 h 5795240"/>
              <a:gd name="connsiteX77-32283" fmla="*/ 10126796 w 12641071"/>
              <a:gd name="connsiteY77-32284" fmla="*/ 4349498 h 5795240"/>
              <a:gd name="connsiteX78-32285" fmla="*/ 10129311 w 12641071"/>
              <a:gd name="connsiteY78-32286" fmla="*/ 4399289 h 5795240"/>
              <a:gd name="connsiteX79-32287" fmla="*/ 10133554 w 12641071"/>
              <a:gd name="connsiteY79-32288" fmla="*/ 4427096 h 5795240"/>
              <a:gd name="connsiteX80-32289" fmla="*/ 10130656 w 12641071"/>
              <a:gd name="connsiteY80-32290" fmla="*/ 4484506 h 5795240"/>
              <a:gd name="connsiteX81-32291" fmla="*/ 8678182 w 12641071"/>
              <a:gd name="connsiteY81-32292" fmla="*/ 5795240 h 5795240"/>
              <a:gd name="connsiteX82-32293" fmla="*/ 7467518 w 12641071"/>
              <a:gd name="connsiteY82-32294" fmla="*/ 5151535 h 5795240"/>
              <a:gd name="connsiteX83-32295" fmla="*/ 7419945 w 12641071"/>
              <a:gd name="connsiteY83-32296" fmla="*/ 5073228 h 5795240"/>
              <a:gd name="connsiteX84-32297" fmla="*/ 7394386 w 12641071"/>
              <a:gd name="connsiteY84-32298" fmla="*/ 5031156 h 5795240"/>
              <a:gd name="connsiteX85-32299" fmla="*/ 7367299 w 12641071"/>
              <a:gd name="connsiteY85-32300" fmla="*/ 4974928 h 5795240"/>
              <a:gd name="connsiteX86-32301" fmla="*/ 7332905 w 12641071"/>
              <a:gd name="connsiteY86-32302" fmla="*/ 4903531 h 5795240"/>
              <a:gd name="connsiteX87-32303" fmla="*/ 7320958 w 12641071"/>
              <a:gd name="connsiteY87-32304" fmla="*/ 4870887 h 5795240"/>
              <a:gd name="connsiteX88-32305" fmla="*/ 7322174 w 12641071"/>
              <a:gd name="connsiteY88-32306" fmla="*/ 4872361 h 5795240"/>
              <a:gd name="connsiteX89-32307" fmla="*/ 7362630 w 12641071"/>
              <a:gd name="connsiteY89-32308" fmla="*/ 4938954 h 5795240"/>
              <a:gd name="connsiteX90-32309" fmla="*/ 7380779 w 12641071"/>
              <a:gd name="connsiteY90-32310" fmla="*/ 4976628 h 5795240"/>
              <a:gd name="connsiteX91-32311" fmla="*/ 7391210 w 12641071"/>
              <a:gd name="connsiteY91-32312" fmla="*/ 4977944 h 5795240"/>
              <a:gd name="connsiteX92-32313" fmla="*/ 7380780 w 12641071"/>
              <a:gd name="connsiteY92-32314" fmla="*/ 4976628 h 5795240"/>
              <a:gd name="connsiteX93-32315" fmla="*/ 7362631 w 12641071"/>
              <a:gd name="connsiteY93-32316" fmla="*/ 4938954 h 5795240"/>
              <a:gd name="connsiteX94-32317" fmla="*/ 7322175 w 12641071"/>
              <a:gd name="connsiteY94-32318" fmla="*/ 4872361 h 5795240"/>
              <a:gd name="connsiteX95-32319" fmla="*/ 7320959 w 12641071"/>
              <a:gd name="connsiteY95-32320" fmla="*/ 4870887 h 5795240"/>
              <a:gd name="connsiteX96-32321" fmla="*/ 7283811 w 12641071"/>
              <a:gd name="connsiteY96-32322" fmla="*/ 4769391 h 5795240"/>
              <a:gd name="connsiteX97-32323" fmla="*/ 7272112 w 12641071"/>
              <a:gd name="connsiteY97-32324" fmla="*/ 4718630 h 5795240"/>
              <a:gd name="connsiteX98-32325" fmla="*/ 7283810 w 12641071"/>
              <a:gd name="connsiteY98-32326" fmla="*/ 4769391 h 5795240"/>
              <a:gd name="connsiteX99-32327" fmla="*/ 7320958 w 12641071"/>
              <a:gd name="connsiteY99-32328" fmla="*/ 4870887 h 5795240"/>
              <a:gd name="connsiteX100-32329" fmla="*/ 7223551 w 12641071"/>
              <a:gd name="connsiteY100-32330" fmla="*/ 4752829 h 5795240"/>
              <a:gd name="connsiteX101-32331" fmla="*/ 6652445 w 12641071"/>
              <a:gd name="connsiteY101-32332" fmla="*/ 4516269 h 5795240"/>
              <a:gd name="connsiteX102-32333" fmla="*/ 6200873 w 12641071"/>
              <a:gd name="connsiteY102-32334" fmla="*/ 4654206 h 5795240"/>
              <a:gd name="connsiteX103-32335" fmla="*/ 6088813 w 12641071"/>
              <a:gd name="connsiteY103-32336" fmla="*/ 4746663 h 5795240"/>
              <a:gd name="connsiteX104-32337" fmla="*/ 6023271 w 12641071"/>
              <a:gd name="connsiteY104-32338" fmla="*/ 4834312 h 5795240"/>
              <a:gd name="connsiteX105-32339" fmla="*/ 5935320 w 12641071"/>
              <a:gd name="connsiteY105-32340" fmla="*/ 4931081 h 5795240"/>
              <a:gd name="connsiteX106-32341" fmla="*/ 4971763 w 12641071"/>
              <a:gd name="connsiteY106-32342" fmla="*/ 5330200 h 5795240"/>
              <a:gd name="connsiteX107-32343" fmla="*/ 3716172 w 12641071"/>
              <a:gd name="connsiteY107-32344" fmla="*/ 4497938 h 5795240"/>
              <a:gd name="connsiteX108-32345" fmla="*/ 3710773 w 12641071"/>
              <a:gd name="connsiteY108-32346" fmla="*/ 4483182 h 5795240"/>
              <a:gd name="connsiteX109-32347" fmla="*/ 3710773 w 12641071"/>
              <a:gd name="connsiteY109-32348" fmla="*/ 4483181 h 5795240"/>
              <a:gd name="connsiteX110-32349" fmla="*/ 3674984 w 12641071"/>
              <a:gd name="connsiteY110-32350" fmla="*/ 4385402 h 5795240"/>
              <a:gd name="connsiteX111-32351" fmla="*/ 3670349 w 12641071"/>
              <a:gd name="connsiteY111-32352" fmla="*/ 4372742 h 5795240"/>
              <a:gd name="connsiteX112-32353" fmla="*/ 3659438 w 12641071"/>
              <a:gd name="connsiteY112-32354" fmla="*/ 4330309 h 5795240"/>
              <a:gd name="connsiteX113-32355" fmla="*/ 3672084 w 12641071"/>
              <a:gd name="connsiteY113-32356" fmla="*/ 4353606 h 5795240"/>
              <a:gd name="connsiteX114-32357" fmla="*/ 3659440 w 12641071"/>
              <a:gd name="connsiteY114-32358" fmla="*/ 4330309 h 5795240"/>
              <a:gd name="connsiteX115-32359" fmla="*/ 3613217 w 12641071"/>
              <a:gd name="connsiteY115-32360" fmla="*/ 4245153 h 5795240"/>
              <a:gd name="connsiteX116-32361" fmla="*/ 3083792 w 12641071"/>
              <a:gd name="connsiteY116-32362" fmla="*/ 3963660 h 5795240"/>
              <a:gd name="connsiteX117-32363" fmla="*/ 2835272 w 12641071"/>
              <a:gd name="connsiteY117-32364" fmla="*/ 4013833 h 5795240"/>
              <a:gd name="connsiteX118-32365" fmla="*/ 2820214 w 12641071"/>
              <a:gd name="connsiteY118-32366" fmla="*/ 4022007 h 5795240"/>
              <a:gd name="connsiteX119-32367" fmla="*/ 2820212 w 12641071"/>
              <a:gd name="connsiteY119-32368" fmla="*/ 4022008 h 5795240"/>
              <a:gd name="connsiteX120-32369" fmla="*/ 2820206 w 12641071"/>
              <a:gd name="connsiteY120-32370" fmla="*/ 4022011 h 5795240"/>
              <a:gd name="connsiteX121-32371" fmla="*/ 2813481 w 12641071"/>
              <a:gd name="connsiteY121-32372" fmla="*/ 4027041 h 5795240"/>
              <a:gd name="connsiteX122-32373" fmla="*/ 2762875 w 12641071"/>
              <a:gd name="connsiteY122-32374" fmla="*/ 4057784 h 5795240"/>
              <a:gd name="connsiteX123-32375" fmla="*/ 2762878 w 12641071"/>
              <a:gd name="connsiteY123-32376" fmla="*/ 4057784 h 5795240"/>
              <a:gd name="connsiteX124-32377" fmla="*/ 2694694 w 12641071"/>
              <a:gd name="connsiteY124-32378" fmla="*/ 4099208 h 5795240"/>
              <a:gd name="connsiteX125-32379" fmla="*/ 2726822 w 12641071"/>
              <a:gd name="connsiteY125-32380" fmla="*/ 4072700 h 5795240"/>
              <a:gd name="connsiteX126-32381" fmla="*/ 2757719 w 12641071"/>
              <a:gd name="connsiteY126-32382" fmla="*/ 4055929 h 5795240"/>
              <a:gd name="connsiteX127-32383" fmla="*/ 2757718 w 12641071"/>
              <a:gd name="connsiteY127-32384" fmla="*/ 4055928 h 5795240"/>
              <a:gd name="connsiteX128-32385" fmla="*/ 2726820 w 12641071"/>
              <a:gd name="connsiteY128-32386" fmla="*/ 4072700 h 5795240"/>
              <a:gd name="connsiteX129-32387" fmla="*/ 2694692 w 12641071"/>
              <a:gd name="connsiteY129-32388" fmla="*/ 4099208 h 5795240"/>
              <a:gd name="connsiteX130-32389" fmla="*/ 2664698 w 12641071"/>
              <a:gd name="connsiteY130-32390" fmla="*/ 4117431 h 5795240"/>
              <a:gd name="connsiteX131-32391" fmla="*/ 1804544 w 12641071"/>
              <a:gd name="connsiteY131-32392" fmla="*/ 4335229 h 5795240"/>
              <a:gd name="connsiteX132-32393" fmla="*/ 0 w 12641071"/>
              <a:gd name="connsiteY132-32394" fmla="*/ 2530685 h 5795240"/>
              <a:gd name="connsiteX133-32395" fmla="*/ 1804544 w 12641071"/>
              <a:gd name="connsiteY133-32396" fmla="*/ 726143 h 5795240"/>
              <a:gd name="connsiteX134-32397" fmla="*/ 3080549 w 12641071"/>
              <a:gd name="connsiteY134-32398" fmla="*/ 1254682 h 5795240"/>
              <a:gd name="connsiteX135-32399" fmla="*/ 3268676 w 12641071"/>
              <a:gd name="connsiteY135-32400" fmla="*/ 1461167 h 5795240"/>
              <a:gd name="connsiteX136-32401" fmla="*/ 3565826 w 12641071"/>
              <a:gd name="connsiteY136-32402" fmla="*/ 1551935 h 5795240"/>
              <a:gd name="connsiteX137-32403" fmla="*/ 4086504 w 12641071"/>
              <a:gd name="connsiteY137-32404" fmla="*/ 1127574 h 5795240"/>
              <a:gd name="connsiteX138-32405" fmla="*/ 4103078 w 12641071"/>
              <a:gd name="connsiteY138-32406" fmla="*/ 1004204 h 5795240"/>
              <a:gd name="connsiteX139-32407" fmla="*/ 5215874 w 12641071"/>
              <a:gd name="connsiteY139-32408" fmla="*/ 0 h 5795240"/>
              <a:gd name="connsiteX0-32409" fmla="*/ 3682364 w 12641071"/>
              <a:gd name="connsiteY0-32410" fmla="*/ 4386723 h 5795240"/>
              <a:gd name="connsiteX1-32411" fmla="*/ 3772428 w 12641071"/>
              <a:gd name="connsiteY1-32412" fmla="*/ 4402840 h 5795240"/>
              <a:gd name="connsiteX2-32413" fmla="*/ 3772428 w 12641071"/>
              <a:gd name="connsiteY2-32414" fmla="*/ 4402840 h 5795240"/>
              <a:gd name="connsiteX3-32415" fmla="*/ 3682364 w 12641071"/>
              <a:gd name="connsiteY3-32416" fmla="*/ 4386723 h 5795240"/>
              <a:gd name="connsiteX4-32417" fmla="*/ 5215874 w 12641071"/>
              <a:gd name="connsiteY4-32418" fmla="*/ 0 h 5795240"/>
              <a:gd name="connsiteX5-32419" fmla="*/ 5927386 w 12641071"/>
              <a:gd name="connsiteY5-32420" fmla="*/ 255427 h 5795240"/>
              <a:gd name="connsiteX6-32421" fmla="*/ 6105193 w 12641071"/>
              <a:gd name="connsiteY6-32422" fmla="*/ 442067 h 5795240"/>
              <a:gd name="connsiteX7-32423" fmla="*/ 6105193 w 12641071"/>
              <a:gd name="connsiteY7-32424" fmla="*/ 442069 h 5795240"/>
              <a:gd name="connsiteX8-32425" fmla="*/ 6141460 w 12641071"/>
              <a:gd name="connsiteY8-32426" fmla="*/ 475027 h 5795240"/>
              <a:gd name="connsiteX9-32427" fmla="*/ 6788665 w 12641071"/>
              <a:gd name="connsiteY9-32428" fmla="*/ 707369 h 5795240"/>
              <a:gd name="connsiteX10-32429" fmla="*/ 7184710 w 12641071"/>
              <a:gd name="connsiteY10-32430" fmla="*/ 627411 h 5795240"/>
              <a:gd name="connsiteX11-32431" fmla="*/ 7314851 w 12641071"/>
              <a:gd name="connsiteY11-32432" fmla="*/ 559537 h 5795240"/>
              <a:gd name="connsiteX12-32433" fmla="*/ 7314853 w 12641071"/>
              <a:gd name="connsiteY12-32434" fmla="*/ 559536 h 5795240"/>
              <a:gd name="connsiteX13-32435" fmla="*/ 7314851 w 12641071"/>
              <a:gd name="connsiteY13-32436" fmla="*/ 559537 h 5795240"/>
              <a:gd name="connsiteX14-32437" fmla="*/ 7391626 w 12641071"/>
              <a:gd name="connsiteY14-32438" fmla="*/ 508114 h 5795240"/>
              <a:gd name="connsiteX15-32439" fmla="*/ 7391631 w 12641071"/>
              <a:gd name="connsiteY15-32440" fmla="*/ 508110 h 5795240"/>
              <a:gd name="connsiteX16-32441" fmla="*/ 7478934 w 12641071"/>
              <a:gd name="connsiteY16-32442" fmla="*/ 466053 h 5795240"/>
              <a:gd name="connsiteX17-32443" fmla="*/ 7897193 w 12641071"/>
              <a:gd name="connsiteY17-32444" fmla="*/ 381611 h 5795240"/>
              <a:gd name="connsiteX18-32445" fmla="*/ 8788216 w 12641071"/>
              <a:gd name="connsiteY18-32446" fmla="*/ 855364 h 5795240"/>
              <a:gd name="connsiteX19-32447" fmla="*/ 8832362 w 12641071"/>
              <a:gd name="connsiteY19-32448" fmla="*/ 928030 h 5795240"/>
              <a:gd name="connsiteX20-32449" fmla="*/ 8832362 w 12641071"/>
              <a:gd name="connsiteY20-32450" fmla="*/ 928033 h 5795240"/>
              <a:gd name="connsiteX21-32451" fmla="*/ 8842040 w 12641071"/>
              <a:gd name="connsiteY21-32452" fmla="*/ 943961 h 5795240"/>
              <a:gd name="connsiteX22-32453" fmla="*/ 8856144 w 12641071"/>
              <a:gd name="connsiteY22-32454" fmla="*/ 973241 h 5795240"/>
              <a:gd name="connsiteX23-32455" fmla="*/ 8856145 w 12641071"/>
              <a:gd name="connsiteY23-32456" fmla="*/ 973241 h 5795240"/>
              <a:gd name="connsiteX24-32457" fmla="*/ 8878117 w 12641071"/>
              <a:gd name="connsiteY24-32458" fmla="*/ 1018851 h 5795240"/>
              <a:gd name="connsiteX25-32459" fmla="*/ 8877719 w 12641071"/>
              <a:gd name="connsiteY25-32460" fmla="*/ 1018369 h 5795240"/>
              <a:gd name="connsiteX26-32461" fmla="*/ 8853250 w 12641071"/>
              <a:gd name="connsiteY26-32462" fmla="*/ 973288 h 5795240"/>
              <a:gd name="connsiteX27-32463" fmla="*/ 8853249 w 12641071"/>
              <a:gd name="connsiteY27-32464" fmla="*/ 973288 h 5795240"/>
              <a:gd name="connsiteX28-32465" fmla="*/ 8853248 w 12641071"/>
              <a:gd name="connsiteY28-32466" fmla="*/ 973287 h 5795240"/>
              <a:gd name="connsiteX29-32467" fmla="*/ 8849677 w 12641071"/>
              <a:gd name="connsiteY29-32468" fmla="*/ 973341 h 5795240"/>
              <a:gd name="connsiteX30-32469" fmla="*/ 8641543 w 12641071"/>
              <a:gd name="connsiteY30-32470" fmla="*/ 916577 h 5795240"/>
              <a:gd name="connsiteX31-32471" fmla="*/ 8641545 w 12641071"/>
              <a:gd name="connsiteY31-32472" fmla="*/ 916580 h 5795240"/>
              <a:gd name="connsiteX32-32473" fmla="*/ 8849676 w 12641071"/>
              <a:gd name="connsiteY32-32474" fmla="*/ 973343 h 5795240"/>
              <a:gd name="connsiteX33-32475" fmla="*/ 8853248 w 12641071"/>
              <a:gd name="connsiteY33-32476" fmla="*/ 973288 h 5795240"/>
              <a:gd name="connsiteX34-32477" fmla="*/ 8877719 w 12641071"/>
              <a:gd name="connsiteY34-32478" fmla="*/ 1018371 h 5795240"/>
              <a:gd name="connsiteX35-32479" fmla="*/ 8878116 w 12641071"/>
              <a:gd name="connsiteY35-32480" fmla="*/ 1018851 h 5795240"/>
              <a:gd name="connsiteX36-32481" fmla="*/ 8887288 w 12641071"/>
              <a:gd name="connsiteY36-32482" fmla="*/ 1037892 h 5795240"/>
              <a:gd name="connsiteX37-32483" fmla="*/ 8949899 w 12641071"/>
              <a:gd name="connsiteY37-32484" fmla="*/ 1239592 h 5795240"/>
              <a:gd name="connsiteX38-32485" fmla="*/ 8968437 w 12641071"/>
              <a:gd name="connsiteY38-32486" fmla="*/ 1423482 h 5795240"/>
              <a:gd name="connsiteX39-32487" fmla="*/ 8949899 w 12641071"/>
              <a:gd name="connsiteY39-32488" fmla="*/ 1239591 h 5795240"/>
              <a:gd name="connsiteX40-32489" fmla="*/ 8887288 w 12641071"/>
              <a:gd name="connsiteY40-32490" fmla="*/ 1037890 h 5795240"/>
              <a:gd name="connsiteX41-32491" fmla="*/ 8878116 w 12641071"/>
              <a:gd name="connsiteY41-32492" fmla="*/ 1018851 h 5795240"/>
              <a:gd name="connsiteX42-32493" fmla="*/ 8931285 w 12641071"/>
              <a:gd name="connsiteY42-32494" fmla="*/ 1083292 h 5795240"/>
              <a:gd name="connsiteX43-32495" fmla="*/ 9241478 w 12641071"/>
              <a:gd name="connsiteY43-32496" fmla="*/ 1211778 h 5795240"/>
              <a:gd name="connsiteX44-32497" fmla="*/ 9605238 w 12641071"/>
              <a:gd name="connsiteY44-32498" fmla="*/ 1018369 h 5795240"/>
              <a:gd name="connsiteX45-32499" fmla="*/ 9636247 w 12641071"/>
              <a:gd name="connsiteY45-32500" fmla="*/ 961241 h 5795240"/>
              <a:gd name="connsiteX46-32501" fmla="*/ 9641995 w 12641071"/>
              <a:gd name="connsiteY46-32502" fmla="*/ 961152 h 5795240"/>
              <a:gd name="connsiteX47-32503" fmla="*/ 9584939 w 12641071"/>
              <a:gd name="connsiteY47-32504" fmla="*/ 1079594 h 5795240"/>
              <a:gd name="connsiteX48-32505" fmla="*/ 9546257 w 12641071"/>
              <a:gd name="connsiteY48-32506" fmla="*/ 1204206 h 5795240"/>
              <a:gd name="connsiteX49-32507" fmla="*/ 9584939 w 12641071"/>
              <a:gd name="connsiteY49-32508" fmla="*/ 1079596 h 5795240"/>
              <a:gd name="connsiteX50-32509" fmla="*/ 9641995 w 12641071"/>
              <a:gd name="connsiteY50-32510" fmla="*/ 961153 h 5795240"/>
              <a:gd name="connsiteX51-32511" fmla="*/ 9653069 w 12641071"/>
              <a:gd name="connsiteY51-32512" fmla="*/ 960983 h 5795240"/>
              <a:gd name="connsiteX52-32513" fmla="*/ 9801564 w 12641071"/>
              <a:gd name="connsiteY52-32514" fmla="*/ 1196828 h 5795240"/>
              <a:gd name="connsiteX53-32515" fmla="*/ 9801566 w 12641071"/>
              <a:gd name="connsiteY53-32516" fmla="*/ 1196828 h 5795240"/>
              <a:gd name="connsiteX54-32517" fmla="*/ 9653070 w 12641071"/>
              <a:gd name="connsiteY54-32518" fmla="*/ 960982 h 5795240"/>
              <a:gd name="connsiteX55-32519" fmla="*/ 9641996 w 12641071"/>
              <a:gd name="connsiteY55-32520" fmla="*/ 961152 h 5795240"/>
              <a:gd name="connsiteX56-32521" fmla="*/ 9651917 w 12641071"/>
              <a:gd name="connsiteY56-32522" fmla="*/ 940556 h 5795240"/>
              <a:gd name="connsiteX57-32523" fmla="*/ 11050508 w 12641071"/>
              <a:gd name="connsiteY57-32524" fmla="*/ 108150 h 5795240"/>
              <a:gd name="connsiteX58-32525" fmla="*/ 12641071 w 12641071"/>
              <a:gd name="connsiteY58-32526" fmla="*/ 1698711 h 5795240"/>
              <a:gd name="connsiteX59-32527" fmla="*/ 11371062 w 12641071"/>
              <a:gd name="connsiteY59-32528" fmla="*/ 3256960 h 5795240"/>
              <a:gd name="connsiteX60-32529" fmla="*/ 11215953 w 12641071"/>
              <a:gd name="connsiteY60-32530" fmla="*/ 3280632 h 5795240"/>
              <a:gd name="connsiteX61-32531" fmla="*/ 11142318 w 12641071"/>
              <a:gd name="connsiteY61-32532" fmla="*/ 3276914 h 5795240"/>
              <a:gd name="connsiteX62-32533" fmla="*/ 11215952 w 12641071"/>
              <a:gd name="connsiteY62-32534" fmla="*/ 3280632 h 5795240"/>
              <a:gd name="connsiteX63-32535" fmla="*/ 11213133 w 12641071"/>
              <a:gd name="connsiteY63-32536" fmla="*/ 3281062 h 5795240"/>
              <a:gd name="connsiteX64-32537" fmla="*/ 11116921 w 12641071"/>
              <a:gd name="connsiteY64-32538" fmla="*/ 3285921 h 5795240"/>
              <a:gd name="connsiteX65-32539" fmla="*/ 11050507 w 12641071"/>
              <a:gd name="connsiteY65-32540" fmla="*/ 3289274 h 5795240"/>
              <a:gd name="connsiteX66-32541" fmla="*/ 11006292 w 12641071"/>
              <a:gd name="connsiteY66-32542" fmla="*/ 3287041 h 5795240"/>
              <a:gd name="connsiteX67-32543" fmla="*/ 10937101 w 12641071"/>
              <a:gd name="connsiteY67-32544" fmla="*/ 3297601 h 5795240"/>
              <a:gd name="connsiteX68-32545" fmla="*/ 10144740 w 12641071"/>
              <a:gd name="connsiteY68-32546" fmla="*/ 4089962 h 5795240"/>
              <a:gd name="connsiteX69-32547" fmla="*/ 10130374 w 12641071"/>
              <a:gd name="connsiteY69-32548" fmla="*/ 4184101 h 5795240"/>
              <a:gd name="connsiteX70-32549" fmla="*/ 10130375 w 12641071"/>
              <a:gd name="connsiteY70-32550" fmla="*/ 4184103 h 5795240"/>
              <a:gd name="connsiteX71-32551" fmla="*/ 10130656 w 12641071"/>
              <a:gd name="connsiteY71-32552" fmla="*/ 4185950 h 5795240"/>
              <a:gd name="connsiteX72-32553" fmla="*/ 10138194 w 12641071"/>
              <a:gd name="connsiteY72-32554" fmla="*/ 4335228 h 5795240"/>
              <a:gd name="connsiteX73-32555" fmla="*/ 10137710 w 12641071"/>
              <a:gd name="connsiteY73-32556" fmla="*/ 4344822 h 5795240"/>
              <a:gd name="connsiteX74-32557" fmla="*/ 10133555 w 12641071"/>
              <a:gd name="connsiteY74-32558" fmla="*/ 4427096 h 5795240"/>
              <a:gd name="connsiteX75-32559" fmla="*/ 10129312 w 12641071"/>
              <a:gd name="connsiteY75-32560" fmla="*/ 4399289 h 5795240"/>
              <a:gd name="connsiteX76-32561" fmla="*/ 10126797 w 12641071"/>
              <a:gd name="connsiteY76-32562" fmla="*/ 4349498 h 5795240"/>
              <a:gd name="connsiteX77-32563" fmla="*/ 10126796 w 12641071"/>
              <a:gd name="connsiteY77-32564" fmla="*/ 4349498 h 5795240"/>
              <a:gd name="connsiteX78-32565" fmla="*/ 10129311 w 12641071"/>
              <a:gd name="connsiteY78-32566" fmla="*/ 4399289 h 5795240"/>
              <a:gd name="connsiteX79-32567" fmla="*/ 10133554 w 12641071"/>
              <a:gd name="connsiteY79-32568" fmla="*/ 4427096 h 5795240"/>
              <a:gd name="connsiteX80-32569" fmla="*/ 10130656 w 12641071"/>
              <a:gd name="connsiteY80-32570" fmla="*/ 4484506 h 5795240"/>
              <a:gd name="connsiteX81-32571" fmla="*/ 8678182 w 12641071"/>
              <a:gd name="connsiteY81-32572" fmla="*/ 5795240 h 5795240"/>
              <a:gd name="connsiteX82-32573" fmla="*/ 7467518 w 12641071"/>
              <a:gd name="connsiteY82-32574" fmla="*/ 5151535 h 5795240"/>
              <a:gd name="connsiteX83-32575" fmla="*/ 7419945 w 12641071"/>
              <a:gd name="connsiteY83-32576" fmla="*/ 5073228 h 5795240"/>
              <a:gd name="connsiteX84-32577" fmla="*/ 7394386 w 12641071"/>
              <a:gd name="connsiteY84-32578" fmla="*/ 5031156 h 5795240"/>
              <a:gd name="connsiteX85-32579" fmla="*/ 7367299 w 12641071"/>
              <a:gd name="connsiteY85-32580" fmla="*/ 4974928 h 5795240"/>
              <a:gd name="connsiteX86-32581" fmla="*/ 7332905 w 12641071"/>
              <a:gd name="connsiteY86-32582" fmla="*/ 4903531 h 5795240"/>
              <a:gd name="connsiteX87-32583" fmla="*/ 7320958 w 12641071"/>
              <a:gd name="connsiteY87-32584" fmla="*/ 4870887 h 5795240"/>
              <a:gd name="connsiteX88-32585" fmla="*/ 7322174 w 12641071"/>
              <a:gd name="connsiteY88-32586" fmla="*/ 4872361 h 5795240"/>
              <a:gd name="connsiteX89-32587" fmla="*/ 7362630 w 12641071"/>
              <a:gd name="connsiteY89-32588" fmla="*/ 4938954 h 5795240"/>
              <a:gd name="connsiteX90-32589" fmla="*/ 7380779 w 12641071"/>
              <a:gd name="connsiteY90-32590" fmla="*/ 4976628 h 5795240"/>
              <a:gd name="connsiteX91-32591" fmla="*/ 7391210 w 12641071"/>
              <a:gd name="connsiteY91-32592" fmla="*/ 4977944 h 5795240"/>
              <a:gd name="connsiteX92-32593" fmla="*/ 7380780 w 12641071"/>
              <a:gd name="connsiteY92-32594" fmla="*/ 4976628 h 5795240"/>
              <a:gd name="connsiteX93-32595" fmla="*/ 7362631 w 12641071"/>
              <a:gd name="connsiteY93-32596" fmla="*/ 4938954 h 5795240"/>
              <a:gd name="connsiteX94-32597" fmla="*/ 7322175 w 12641071"/>
              <a:gd name="connsiteY94-32598" fmla="*/ 4872361 h 5795240"/>
              <a:gd name="connsiteX95-32599" fmla="*/ 7320959 w 12641071"/>
              <a:gd name="connsiteY95-32600" fmla="*/ 4870887 h 5795240"/>
              <a:gd name="connsiteX96-32601" fmla="*/ 7283811 w 12641071"/>
              <a:gd name="connsiteY96-32602" fmla="*/ 4769391 h 5795240"/>
              <a:gd name="connsiteX97-32603" fmla="*/ 7272112 w 12641071"/>
              <a:gd name="connsiteY97-32604" fmla="*/ 4718630 h 5795240"/>
              <a:gd name="connsiteX98-32605" fmla="*/ 7320958 w 12641071"/>
              <a:gd name="connsiteY98-32606" fmla="*/ 4870887 h 5795240"/>
              <a:gd name="connsiteX99-32607" fmla="*/ 7223551 w 12641071"/>
              <a:gd name="connsiteY99-32608" fmla="*/ 4752829 h 5795240"/>
              <a:gd name="connsiteX100-32609" fmla="*/ 6652445 w 12641071"/>
              <a:gd name="connsiteY100-32610" fmla="*/ 4516269 h 5795240"/>
              <a:gd name="connsiteX101-32611" fmla="*/ 6200873 w 12641071"/>
              <a:gd name="connsiteY101-32612" fmla="*/ 4654206 h 5795240"/>
              <a:gd name="connsiteX102-32613" fmla="*/ 6088813 w 12641071"/>
              <a:gd name="connsiteY102-32614" fmla="*/ 4746663 h 5795240"/>
              <a:gd name="connsiteX103-32615" fmla="*/ 6023271 w 12641071"/>
              <a:gd name="connsiteY103-32616" fmla="*/ 4834312 h 5795240"/>
              <a:gd name="connsiteX104-32617" fmla="*/ 5935320 w 12641071"/>
              <a:gd name="connsiteY104-32618" fmla="*/ 4931081 h 5795240"/>
              <a:gd name="connsiteX105-32619" fmla="*/ 4971763 w 12641071"/>
              <a:gd name="connsiteY105-32620" fmla="*/ 5330200 h 5795240"/>
              <a:gd name="connsiteX106-32621" fmla="*/ 3716172 w 12641071"/>
              <a:gd name="connsiteY106-32622" fmla="*/ 4497938 h 5795240"/>
              <a:gd name="connsiteX107-32623" fmla="*/ 3710773 w 12641071"/>
              <a:gd name="connsiteY107-32624" fmla="*/ 4483182 h 5795240"/>
              <a:gd name="connsiteX108-32625" fmla="*/ 3710773 w 12641071"/>
              <a:gd name="connsiteY108-32626" fmla="*/ 4483181 h 5795240"/>
              <a:gd name="connsiteX109-32627" fmla="*/ 3674984 w 12641071"/>
              <a:gd name="connsiteY109-32628" fmla="*/ 4385402 h 5795240"/>
              <a:gd name="connsiteX110-32629" fmla="*/ 3670349 w 12641071"/>
              <a:gd name="connsiteY110-32630" fmla="*/ 4372742 h 5795240"/>
              <a:gd name="connsiteX111-32631" fmla="*/ 3659438 w 12641071"/>
              <a:gd name="connsiteY111-32632" fmla="*/ 4330309 h 5795240"/>
              <a:gd name="connsiteX112-32633" fmla="*/ 3672084 w 12641071"/>
              <a:gd name="connsiteY112-32634" fmla="*/ 4353606 h 5795240"/>
              <a:gd name="connsiteX113-32635" fmla="*/ 3659440 w 12641071"/>
              <a:gd name="connsiteY113-32636" fmla="*/ 4330309 h 5795240"/>
              <a:gd name="connsiteX114-32637" fmla="*/ 3613217 w 12641071"/>
              <a:gd name="connsiteY114-32638" fmla="*/ 4245153 h 5795240"/>
              <a:gd name="connsiteX115-32639" fmla="*/ 3083792 w 12641071"/>
              <a:gd name="connsiteY115-32640" fmla="*/ 3963660 h 5795240"/>
              <a:gd name="connsiteX116-32641" fmla="*/ 2835272 w 12641071"/>
              <a:gd name="connsiteY116-32642" fmla="*/ 4013833 h 5795240"/>
              <a:gd name="connsiteX117-32643" fmla="*/ 2820214 w 12641071"/>
              <a:gd name="connsiteY117-32644" fmla="*/ 4022007 h 5795240"/>
              <a:gd name="connsiteX118-32645" fmla="*/ 2820212 w 12641071"/>
              <a:gd name="connsiteY118-32646" fmla="*/ 4022008 h 5795240"/>
              <a:gd name="connsiteX119-32647" fmla="*/ 2820206 w 12641071"/>
              <a:gd name="connsiteY119-32648" fmla="*/ 4022011 h 5795240"/>
              <a:gd name="connsiteX120-32649" fmla="*/ 2813481 w 12641071"/>
              <a:gd name="connsiteY120-32650" fmla="*/ 4027041 h 5795240"/>
              <a:gd name="connsiteX121-32651" fmla="*/ 2762875 w 12641071"/>
              <a:gd name="connsiteY121-32652" fmla="*/ 4057784 h 5795240"/>
              <a:gd name="connsiteX122-32653" fmla="*/ 2762878 w 12641071"/>
              <a:gd name="connsiteY122-32654" fmla="*/ 4057784 h 5795240"/>
              <a:gd name="connsiteX123-32655" fmla="*/ 2694694 w 12641071"/>
              <a:gd name="connsiteY123-32656" fmla="*/ 4099208 h 5795240"/>
              <a:gd name="connsiteX124-32657" fmla="*/ 2726822 w 12641071"/>
              <a:gd name="connsiteY124-32658" fmla="*/ 4072700 h 5795240"/>
              <a:gd name="connsiteX125-32659" fmla="*/ 2757719 w 12641071"/>
              <a:gd name="connsiteY125-32660" fmla="*/ 4055929 h 5795240"/>
              <a:gd name="connsiteX126-32661" fmla="*/ 2757718 w 12641071"/>
              <a:gd name="connsiteY126-32662" fmla="*/ 4055928 h 5795240"/>
              <a:gd name="connsiteX127-32663" fmla="*/ 2726820 w 12641071"/>
              <a:gd name="connsiteY127-32664" fmla="*/ 4072700 h 5795240"/>
              <a:gd name="connsiteX128-32665" fmla="*/ 2694692 w 12641071"/>
              <a:gd name="connsiteY128-32666" fmla="*/ 4099208 h 5795240"/>
              <a:gd name="connsiteX129-32667" fmla="*/ 2664698 w 12641071"/>
              <a:gd name="connsiteY129-32668" fmla="*/ 4117431 h 5795240"/>
              <a:gd name="connsiteX130-32669" fmla="*/ 1804544 w 12641071"/>
              <a:gd name="connsiteY130-32670" fmla="*/ 4335229 h 5795240"/>
              <a:gd name="connsiteX131-32671" fmla="*/ 0 w 12641071"/>
              <a:gd name="connsiteY131-32672" fmla="*/ 2530685 h 5795240"/>
              <a:gd name="connsiteX132-32673" fmla="*/ 1804544 w 12641071"/>
              <a:gd name="connsiteY132-32674" fmla="*/ 726143 h 5795240"/>
              <a:gd name="connsiteX133-32675" fmla="*/ 3080549 w 12641071"/>
              <a:gd name="connsiteY133-32676" fmla="*/ 1254682 h 5795240"/>
              <a:gd name="connsiteX134-32677" fmla="*/ 3268676 w 12641071"/>
              <a:gd name="connsiteY134-32678" fmla="*/ 1461167 h 5795240"/>
              <a:gd name="connsiteX135-32679" fmla="*/ 3565826 w 12641071"/>
              <a:gd name="connsiteY135-32680" fmla="*/ 1551935 h 5795240"/>
              <a:gd name="connsiteX136-32681" fmla="*/ 4086504 w 12641071"/>
              <a:gd name="connsiteY136-32682" fmla="*/ 1127574 h 5795240"/>
              <a:gd name="connsiteX137-32683" fmla="*/ 4103078 w 12641071"/>
              <a:gd name="connsiteY137-32684" fmla="*/ 1004204 h 5795240"/>
              <a:gd name="connsiteX138-32685" fmla="*/ 5215874 w 12641071"/>
              <a:gd name="connsiteY138-32686" fmla="*/ 0 h 5795240"/>
              <a:gd name="connsiteX0-32687" fmla="*/ 3682364 w 12641071"/>
              <a:gd name="connsiteY0-32688" fmla="*/ 4386723 h 5795240"/>
              <a:gd name="connsiteX1-32689" fmla="*/ 3772428 w 12641071"/>
              <a:gd name="connsiteY1-32690" fmla="*/ 4402840 h 5795240"/>
              <a:gd name="connsiteX2-32691" fmla="*/ 3772428 w 12641071"/>
              <a:gd name="connsiteY2-32692" fmla="*/ 4402840 h 5795240"/>
              <a:gd name="connsiteX3-32693" fmla="*/ 3682364 w 12641071"/>
              <a:gd name="connsiteY3-32694" fmla="*/ 4386723 h 5795240"/>
              <a:gd name="connsiteX4-32695" fmla="*/ 5215874 w 12641071"/>
              <a:gd name="connsiteY4-32696" fmla="*/ 0 h 5795240"/>
              <a:gd name="connsiteX5-32697" fmla="*/ 5927386 w 12641071"/>
              <a:gd name="connsiteY5-32698" fmla="*/ 255427 h 5795240"/>
              <a:gd name="connsiteX6-32699" fmla="*/ 6105193 w 12641071"/>
              <a:gd name="connsiteY6-32700" fmla="*/ 442067 h 5795240"/>
              <a:gd name="connsiteX7-32701" fmla="*/ 6105193 w 12641071"/>
              <a:gd name="connsiteY7-32702" fmla="*/ 442069 h 5795240"/>
              <a:gd name="connsiteX8-32703" fmla="*/ 6141460 w 12641071"/>
              <a:gd name="connsiteY8-32704" fmla="*/ 475027 h 5795240"/>
              <a:gd name="connsiteX9-32705" fmla="*/ 6788665 w 12641071"/>
              <a:gd name="connsiteY9-32706" fmla="*/ 707369 h 5795240"/>
              <a:gd name="connsiteX10-32707" fmla="*/ 7184710 w 12641071"/>
              <a:gd name="connsiteY10-32708" fmla="*/ 627411 h 5795240"/>
              <a:gd name="connsiteX11-32709" fmla="*/ 7314851 w 12641071"/>
              <a:gd name="connsiteY11-32710" fmla="*/ 559537 h 5795240"/>
              <a:gd name="connsiteX12-32711" fmla="*/ 7314853 w 12641071"/>
              <a:gd name="connsiteY12-32712" fmla="*/ 559536 h 5795240"/>
              <a:gd name="connsiteX13-32713" fmla="*/ 7314851 w 12641071"/>
              <a:gd name="connsiteY13-32714" fmla="*/ 559537 h 5795240"/>
              <a:gd name="connsiteX14-32715" fmla="*/ 7391626 w 12641071"/>
              <a:gd name="connsiteY14-32716" fmla="*/ 508114 h 5795240"/>
              <a:gd name="connsiteX15-32717" fmla="*/ 7391631 w 12641071"/>
              <a:gd name="connsiteY15-32718" fmla="*/ 508110 h 5795240"/>
              <a:gd name="connsiteX16-32719" fmla="*/ 7478934 w 12641071"/>
              <a:gd name="connsiteY16-32720" fmla="*/ 466053 h 5795240"/>
              <a:gd name="connsiteX17-32721" fmla="*/ 7897193 w 12641071"/>
              <a:gd name="connsiteY17-32722" fmla="*/ 381611 h 5795240"/>
              <a:gd name="connsiteX18-32723" fmla="*/ 8788216 w 12641071"/>
              <a:gd name="connsiteY18-32724" fmla="*/ 855364 h 5795240"/>
              <a:gd name="connsiteX19-32725" fmla="*/ 8832362 w 12641071"/>
              <a:gd name="connsiteY19-32726" fmla="*/ 928030 h 5795240"/>
              <a:gd name="connsiteX20-32727" fmla="*/ 8832362 w 12641071"/>
              <a:gd name="connsiteY20-32728" fmla="*/ 928033 h 5795240"/>
              <a:gd name="connsiteX21-32729" fmla="*/ 8842040 w 12641071"/>
              <a:gd name="connsiteY21-32730" fmla="*/ 943961 h 5795240"/>
              <a:gd name="connsiteX22-32731" fmla="*/ 8856144 w 12641071"/>
              <a:gd name="connsiteY22-32732" fmla="*/ 973241 h 5795240"/>
              <a:gd name="connsiteX23-32733" fmla="*/ 8856145 w 12641071"/>
              <a:gd name="connsiteY23-32734" fmla="*/ 973241 h 5795240"/>
              <a:gd name="connsiteX24-32735" fmla="*/ 8878117 w 12641071"/>
              <a:gd name="connsiteY24-32736" fmla="*/ 1018851 h 5795240"/>
              <a:gd name="connsiteX25-32737" fmla="*/ 8877719 w 12641071"/>
              <a:gd name="connsiteY25-32738" fmla="*/ 1018369 h 5795240"/>
              <a:gd name="connsiteX26-32739" fmla="*/ 8853250 w 12641071"/>
              <a:gd name="connsiteY26-32740" fmla="*/ 973288 h 5795240"/>
              <a:gd name="connsiteX27-32741" fmla="*/ 8853249 w 12641071"/>
              <a:gd name="connsiteY27-32742" fmla="*/ 973288 h 5795240"/>
              <a:gd name="connsiteX28-32743" fmla="*/ 8853248 w 12641071"/>
              <a:gd name="connsiteY28-32744" fmla="*/ 973287 h 5795240"/>
              <a:gd name="connsiteX29-32745" fmla="*/ 8849677 w 12641071"/>
              <a:gd name="connsiteY29-32746" fmla="*/ 973341 h 5795240"/>
              <a:gd name="connsiteX30-32747" fmla="*/ 8641543 w 12641071"/>
              <a:gd name="connsiteY30-32748" fmla="*/ 916577 h 5795240"/>
              <a:gd name="connsiteX31-32749" fmla="*/ 8641545 w 12641071"/>
              <a:gd name="connsiteY31-32750" fmla="*/ 916580 h 5795240"/>
              <a:gd name="connsiteX32-32751" fmla="*/ 8849676 w 12641071"/>
              <a:gd name="connsiteY32-32752" fmla="*/ 973343 h 5795240"/>
              <a:gd name="connsiteX33-32753" fmla="*/ 8853248 w 12641071"/>
              <a:gd name="connsiteY33-32754" fmla="*/ 973288 h 5795240"/>
              <a:gd name="connsiteX34-32755" fmla="*/ 8877719 w 12641071"/>
              <a:gd name="connsiteY34-32756" fmla="*/ 1018371 h 5795240"/>
              <a:gd name="connsiteX35-32757" fmla="*/ 8878116 w 12641071"/>
              <a:gd name="connsiteY35-32758" fmla="*/ 1018851 h 5795240"/>
              <a:gd name="connsiteX36-32759" fmla="*/ 8887288 w 12641071"/>
              <a:gd name="connsiteY36-32760" fmla="*/ 1037892 h 5795240"/>
              <a:gd name="connsiteX37-32761" fmla="*/ 8949899 w 12641071"/>
              <a:gd name="connsiteY37-32762" fmla="*/ 1239592 h 5795240"/>
              <a:gd name="connsiteX38-32763" fmla="*/ 8968437 w 12641071"/>
              <a:gd name="connsiteY38-32764" fmla="*/ 1423482 h 5795240"/>
              <a:gd name="connsiteX39-32765" fmla="*/ 8949899 w 12641071"/>
              <a:gd name="connsiteY39-32766" fmla="*/ 1239591 h 5795240"/>
              <a:gd name="connsiteX40-32767" fmla="*/ 8887288 w 12641071"/>
              <a:gd name="connsiteY40-32768" fmla="*/ 1037890 h 5795240"/>
              <a:gd name="connsiteX41-32769" fmla="*/ 8878116 w 12641071"/>
              <a:gd name="connsiteY41-32770" fmla="*/ 1018851 h 5795240"/>
              <a:gd name="connsiteX42-32771" fmla="*/ 8931285 w 12641071"/>
              <a:gd name="connsiteY42-32772" fmla="*/ 1083292 h 5795240"/>
              <a:gd name="connsiteX43-32773" fmla="*/ 9241478 w 12641071"/>
              <a:gd name="connsiteY43-32774" fmla="*/ 1211778 h 5795240"/>
              <a:gd name="connsiteX44-32775" fmla="*/ 9605238 w 12641071"/>
              <a:gd name="connsiteY44-32776" fmla="*/ 1018369 h 5795240"/>
              <a:gd name="connsiteX45-32777" fmla="*/ 9636247 w 12641071"/>
              <a:gd name="connsiteY45-32778" fmla="*/ 961241 h 5795240"/>
              <a:gd name="connsiteX46-32779" fmla="*/ 9641995 w 12641071"/>
              <a:gd name="connsiteY46-32780" fmla="*/ 961152 h 5795240"/>
              <a:gd name="connsiteX47-32781" fmla="*/ 9584939 w 12641071"/>
              <a:gd name="connsiteY47-32782" fmla="*/ 1079594 h 5795240"/>
              <a:gd name="connsiteX48-32783" fmla="*/ 9546257 w 12641071"/>
              <a:gd name="connsiteY48-32784" fmla="*/ 1204206 h 5795240"/>
              <a:gd name="connsiteX49-32785" fmla="*/ 9584939 w 12641071"/>
              <a:gd name="connsiteY49-32786" fmla="*/ 1079596 h 5795240"/>
              <a:gd name="connsiteX50-32787" fmla="*/ 9641995 w 12641071"/>
              <a:gd name="connsiteY50-32788" fmla="*/ 961153 h 5795240"/>
              <a:gd name="connsiteX51-32789" fmla="*/ 9653069 w 12641071"/>
              <a:gd name="connsiteY51-32790" fmla="*/ 960983 h 5795240"/>
              <a:gd name="connsiteX52-32791" fmla="*/ 9801564 w 12641071"/>
              <a:gd name="connsiteY52-32792" fmla="*/ 1196828 h 5795240"/>
              <a:gd name="connsiteX53-32793" fmla="*/ 9801566 w 12641071"/>
              <a:gd name="connsiteY53-32794" fmla="*/ 1196828 h 5795240"/>
              <a:gd name="connsiteX54-32795" fmla="*/ 9653070 w 12641071"/>
              <a:gd name="connsiteY54-32796" fmla="*/ 960982 h 5795240"/>
              <a:gd name="connsiteX55-32797" fmla="*/ 9641996 w 12641071"/>
              <a:gd name="connsiteY55-32798" fmla="*/ 961152 h 5795240"/>
              <a:gd name="connsiteX56-32799" fmla="*/ 9651917 w 12641071"/>
              <a:gd name="connsiteY56-32800" fmla="*/ 940556 h 5795240"/>
              <a:gd name="connsiteX57-32801" fmla="*/ 11050508 w 12641071"/>
              <a:gd name="connsiteY57-32802" fmla="*/ 108150 h 5795240"/>
              <a:gd name="connsiteX58-32803" fmla="*/ 12641071 w 12641071"/>
              <a:gd name="connsiteY58-32804" fmla="*/ 1698711 h 5795240"/>
              <a:gd name="connsiteX59-32805" fmla="*/ 11371062 w 12641071"/>
              <a:gd name="connsiteY59-32806" fmla="*/ 3256960 h 5795240"/>
              <a:gd name="connsiteX60-32807" fmla="*/ 11215953 w 12641071"/>
              <a:gd name="connsiteY60-32808" fmla="*/ 3280632 h 5795240"/>
              <a:gd name="connsiteX61-32809" fmla="*/ 11142318 w 12641071"/>
              <a:gd name="connsiteY61-32810" fmla="*/ 3276914 h 5795240"/>
              <a:gd name="connsiteX62-32811" fmla="*/ 11215952 w 12641071"/>
              <a:gd name="connsiteY62-32812" fmla="*/ 3280632 h 5795240"/>
              <a:gd name="connsiteX63-32813" fmla="*/ 11213133 w 12641071"/>
              <a:gd name="connsiteY63-32814" fmla="*/ 3281062 h 5795240"/>
              <a:gd name="connsiteX64-32815" fmla="*/ 11116921 w 12641071"/>
              <a:gd name="connsiteY64-32816" fmla="*/ 3285921 h 5795240"/>
              <a:gd name="connsiteX65-32817" fmla="*/ 11050507 w 12641071"/>
              <a:gd name="connsiteY65-32818" fmla="*/ 3289274 h 5795240"/>
              <a:gd name="connsiteX66-32819" fmla="*/ 11006292 w 12641071"/>
              <a:gd name="connsiteY66-32820" fmla="*/ 3287041 h 5795240"/>
              <a:gd name="connsiteX67-32821" fmla="*/ 10937101 w 12641071"/>
              <a:gd name="connsiteY67-32822" fmla="*/ 3297601 h 5795240"/>
              <a:gd name="connsiteX68-32823" fmla="*/ 10144740 w 12641071"/>
              <a:gd name="connsiteY68-32824" fmla="*/ 4089962 h 5795240"/>
              <a:gd name="connsiteX69-32825" fmla="*/ 10130374 w 12641071"/>
              <a:gd name="connsiteY69-32826" fmla="*/ 4184101 h 5795240"/>
              <a:gd name="connsiteX70-32827" fmla="*/ 10130375 w 12641071"/>
              <a:gd name="connsiteY70-32828" fmla="*/ 4184103 h 5795240"/>
              <a:gd name="connsiteX71-32829" fmla="*/ 10130656 w 12641071"/>
              <a:gd name="connsiteY71-32830" fmla="*/ 4185950 h 5795240"/>
              <a:gd name="connsiteX72-32831" fmla="*/ 10138194 w 12641071"/>
              <a:gd name="connsiteY72-32832" fmla="*/ 4335228 h 5795240"/>
              <a:gd name="connsiteX73-32833" fmla="*/ 10137710 w 12641071"/>
              <a:gd name="connsiteY73-32834" fmla="*/ 4344822 h 5795240"/>
              <a:gd name="connsiteX74-32835" fmla="*/ 10133555 w 12641071"/>
              <a:gd name="connsiteY74-32836" fmla="*/ 4427096 h 5795240"/>
              <a:gd name="connsiteX75-32837" fmla="*/ 10129312 w 12641071"/>
              <a:gd name="connsiteY75-32838" fmla="*/ 4399289 h 5795240"/>
              <a:gd name="connsiteX76-32839" fmla="*/ 10126797 w 12641071"/>
              <a:gd name="connsiteY76-32840" fmla="*/ 4349498 h 5795240"/>
              <a:gd name="connsiteX77-32841" fmla="*/ 10126796 w 12641071"/>
              <a:gd name="connsiteY77-32842" fmla="*/ 4349498 h 5795240"/>
              <a:gd name="connsiteX78-32843" fmla="*/ 10129311 w 12641071"/>
              <a:gd name="connsiteY78-32844" fmla="*/ 4399289 h 5795240"/>
              <a:gd name="connsiteX79-32845" fmla="*/ 10133554 w 12641071"/>
              <a:gd name="connsiteY79-32846" fmla="*/ 4427096 h 5795240"/>
              <a:gd name="connsiteX80-32847" fmla="*/ 10130656 w 12641071"/>
              <a:gd name="connsiteY80-32848" fmla="*/ 4484506 h 5795240"/>
              <a:gd name="connsiteX81-32849" fmla="*/ 8678182 w 12641071"/>
              <a:gd name="connsiteY81-32850" fmla="*/ 5795240 h 5795240"/>
              <a:gd name="connsiteX82-32851" fmla="*/ 7467518 w 12641071"/>
              <a:gd name="connsiteY82-32852" fmla="*/ 5151535 h 5795240"/>
              <a:gd name="connsiteX83-32853" fmla="*/ 7419945 w 12641071"/>
              <a:gd name="connsiteY83-32854" fmla="*/ 5073228 h 5795240"/>
              <a:gd name="connsiteX84-32855" fmla="*/ 7394386 w 12641071"/>
              <a:gd name="connsiteY84-32856" fmla="*/ 5031156 h 5795240"/>
              <a:gd name="connsiteX85-32857" fmla="*/ 7367299 w 12641071"/>
              <a:gd name="connsiteY85-32858" fmla="*/ 4974928 h 5795240"/>
              <a:gd name="connsiteX86-32859" fmla="*/ 7332905 w 12641071"/>
              <a:gd name="connsiteY86-32860" fmla="*/ 4903531 h 5795240"/>
              <a:gd name="connsiteX87-32861" fmla="*/ 7320958 w 12641071"/>
              <a:gd name="connsiteY87-32862" fmla="*/ 4870887 h 5795240"/>
              <a:gd name="connsiteX88-32863" fmla="*/ 7322174 w 12641071"/>
              <a:gd name="connsiteY88-32864" fmla="*/ 4872361 h 5795240"/>
              <a:gd name="connsiteX89-32865" fmla="*/ 7362630 w 12641071"/>
              <a:gd name="connsiteY89-32866" fmla="*/ 4938954 h 5795240"/>
              <a:gd name="connsiteX90-32867" fmla="*/ 7380779 w 12641071"/>
              <a:gd name="connsiteY90-32868" fmla="*/ 4976628 h 5795240"/>
              <a:gd name="connsiteX91-32869" fmla="*/ 7391210 w 12641071"/>
              <a:gd name="connsiteY91-32870" fmla="*/ 4977944 h 5795240"/>
              <a:gd name="connsiteX92-32871" fmla="*/ 7380780 w 12641071"/>
              <a:gd name="connsiteY92-32872" fmla="*/ 4976628 h 5795240"/>
              <a:gd name="connsiteX93-32873" fmla="*/ 7362631 w 12641071"/>
              <a:gd name="connsiteY93-32874" fmla="*/ 4938954 h 5795240"/>
              <a:gd name="connsiteX94-32875" fmla="*/ 7322175 w 12641071"/>
              <a:gd name="connsiteY94-32876" fmla="*/ 4872361 h 5795240"/>
              <a:gd name="connsiteX95-32877" fmla="*/ 7320959 w 12641071"/>
              <a:gd name="connsiteY95-32878" fmla="*/ 4870887 h 5795240"/>
              <a:gd name="connsiteX96-32879" fmla="*/ 7283811 w 12641071"/>
              <a:gd name="connsiteY96-32880" fmla="*/ 4769391 h 5795240"/>
              <a:gd name="connsiteX97-32881" fmla="*/ 7320958 w 12641071"/>
              <a:gd name="connsiteY97-32882" fmla="*/ 4870887 h 5795240"/>
              <a:gd name="connsiteX98-32883" fmla="*/ 7223551 w 12641071"/>
              <a:gd name="connsiteY98-32884" fmla="*/ 4752829 h 5795240"/>
              <a:gd name="connsiteX99-32885" fmla="*/ 6652445 w 12641071"/>
              <a:gd name="connsiteY99-32886" fmla="*/ 4516269 h 5795240"/>
              <a:gd name="connsiteX100-32887" fmla="*/ 6200873 w 12641071"/>
              <a:gd name="connsiteY100-32888" fmla="*/ 4654206 h 5795240"/>
              <a:gd name="connsiteX101-32889" fmla="*/ 6088813 w 12641071"/>
              <a:gd name="connsiteY101-32890" fmla="*/ 4746663 h 5795240"/>
              <a:gd name="connsiteX102-32891" fmla="*/ 6023271 w 12641071"/>
              <a:gd name="connsiteY102-32892" fmla="*/ 4834312 h 5795240"/>
              <a:gd name="connsiteX103-32893" fmla="*/ 5935320 w 12641071"/>
              <a:gd name="connsiteY103-32894" fmla="*/ 4931081 h 5795240"/>
              <a:gd name="connsiteX104-32895" fmla="*/ 4971763 w 12641071"/>
              <a:gd name="connsiteY104-32896" fmla="*/ 5330200 h 5795240"/>
              <a:gd name="connsiteX105-32897" fmla="*/ 3716172 w 12641071"/>
              <a:gd name="connsiteY105-32898" fmla="*/ 4497938 h 5795240"/>
              <a:gd name="connsiteX106-32899" fmla="*/ 3710773 w 12641071"/>
              <a:gd name="connsiteY106-32900" fmla="*/ 4483182 h 5795240"/>
              <a:gd name="connsiteX107-32901" fmla="*/ 3710773 w 12641071"/>
              <a:gd name="connsiteY107-32902" fmla="*/ 4483181 h 5795240"/>
              <a:gd name="connsiteX108-32903" fmla="*/ 3674984 w 12641071"/>
              <a:gd name="connsiteY108-32904" fmla="*/ 4385402 h 5795240"/>
              <a:gd name="connsiteX109-32905" fmla="*/ 3670349 w 12641071"/>
              <a:gd name="connsiteY109-32906" fmla="*/ 4372742 h 5795240"/>
              <a:gd name="connsiteX110-32907" fmla="*/ 3659438 w 12641071"/>
              <a:gd name="connsiteY110-32908" fmla="*/ 4330309 h 5795240"/>
              <a:gd name="connsiteX111-32909" fmla="*/ 3672084 w 12641071"/>
              <a:gd name="connsiteY111-32910" fmla="*/ 4353606 h 5795240"/>
              <a:gd name="connsiteX112-32911" fmla="*/ 3659440 w 12641071"/>
              <a:gd name="connsiteY112-32912" fmla="*/ 4330309 h 5795240"/>
              <a:gd name="connsiteX113-32913" fmla="*/ 3613217 w 12641071"/>
              <a:gd name="connsiteY113-32914" fmla="*/ 4245153 h 5795240"/>
              <a:gd name="connsiteX114-32915" fmla="*/ 3083792 w 12641071"/>
              <a:gd name="connsiteY114-32916" fmla="*/ 3963660 h 5795240"/>
              <a:gd name="connsiteX115-32917" fmla="*/ 2835272 w 12641071"/>
              <a:gd name="connsiteY115-32918" fmla="*/ 4013833 h 5795240"/>
              <a:gd name="connsiteX116-32919" fmla="*/ 2820214 w 12641071"/>
              <a:gd name="connsiteY116-32920" fmla="*/ 4022007 h 5795240"/>
              <a:gd name="connsiteX117-32921" fmla="*/ 2820212 w 12641071"/>
              <a:gd name="connsiteY117-32922" fmla="*/ 4022008 h 5795240"/>
              <a:gd name="connsiteX118-32923" fmla="*/ 2820206 w 12641071"/>
              <a:gd name="connsiteY118-32924" fmla="*/ 4022011 h 5795240"/>
              <a:gd name="connsiteX119-32925" fmla="*/ 2813481 w 12641071"/>
              <a:gd name="connsiteY119-32926" fmla="*/ 4027041 h 5795240"/>
              <a:gd name="connsiteX120-32927" fmla="*/ 2762875 w 12641071"/>
              <a:gd name="connsiteY120-32928" fmla="*/ 4057784 h 5795240"/>
              <a:gd name="connsiteX121-32929" fmla="*/ 2762878 w 12641071"/>
              <a:gd name="connsiteY121-32930" fmla="*/ 4057784 h 5795240"/>
              <a:gd name="connsiteX122-32931" fmla="*/ 2694694 w 12641071"/>
              <a:gd name="connsiteY122-32932" fmla="*/ 4099208 h 5795240"/>
              <a:gd name="connsiteX123-32933" fmla="*/ 2726822 w 12641071"/>
              <a:gd name="connsiteY123-32934" fmla="*/ 4072700 h 5795240"/>
              <a:gd name="connsiteX124-32935" fmla="*/ 2757719 w 12641071"/>
              <a:gd name="connsiteY124-32936" fmla="*/ 4055929 h 5795240"/>
              <a:gd name="connsiteX125-32937" fmla="*/ 2757718 w 12641071"/>
              <a:gd name="connsiteY125-32938" fmla="*/ 4055928 h 5795240"/>
              <a:gd name="connsiteX126-32939" fmla="*/ 2726820 w 12641071"/>
              <a:gd name="connsiteY126-32940" fmla="*/ 4072700 h 5795240"/>
              <a:gd name="connsiteX127-32941" fmla="*/ 2694692 w 12641071"/>
              <a:gd name="connsiteY127-32942" fmla="*/ 4099208 h 5795240"/>
              <a:gd name="connsiteX128-32943" fmla="*/ 2664698 w 12641071"/>
              <a:gd name="connsiteY128-32944" fmla="*/ 4117431 h 5795240"/>
              <a:gd name="connsiteX129-32945" fmla="*/ 1804544 w 12641071"/>
              <a:gd name="connsiteY129-32946" fmla="*/ 4335229 h 5795240"/>
              <a:gd name="connsiteX130-32947" fmla="*/ 0 w 12641071"/>
              <a:gd name="connsiteY130-32948" fmla="*/ 2530685 h 5795240"/>
              <a:gd name="connsiteX131-32949" fmla="*/ 1804544 w 12641071"/>
              <a:gd name="connsiteY131-32950" fmla="*/ 726143 h 5795240"/>
              <a:gd name="connsiteX132-32951" fmla="*/ 3080549 w 12641071"/>
              <a:gd name="connsiteY132-32952" fmla="*/ 1254682 h 5795240"/>
              <a:gd name="connsiteX133-32953" fmla="*/ 3268676 w 12641071"/>
              <a:gd name="connsiteY133-32954" fmla="*/ 1461167 h 5795240"/>
              <a:gd name="connsiteX134-32955" fmla="*/ 3565826 w 12641071"/>
              <a:gd name="connsiteY134-32956" fmla="*/ 1551935 h 5795240"/>
              <a:gd name="connsiteX135-32957" fmla="*/ 4086504 w 12641071"/>
              <a:gd name="connsiteY135-32958" fmla="*/ 1127574 h 5795240"/>
              <a:gd name="connsiteX136-32959" fmla="*/ 4103078 w 12641071"/>
              <a:gd name="connsiteY136-32960" fmla="*/ 1004204 h 5795240"/>
              <a:gd name="connsiteX137-32961" fmla="*/ 5215874 w 12641071"/>
              <a:gd name="connsiteY137-32962" fmla="*/ 0 h 5795240"/>
              <a:gd name="connsiteX0-32963" fmla="*/ 3682364 w 12641071"/>
              <a:gd name="connsiteY0-32964" fmla="*/ 4386723 h 5795240"/>
              <a:gd name="connsiteX1-32965" fmla="*/ 3772428 w 12641071"/>
              <a:gd name="connsiteY1-32966" fmla="*/ 4402840 h 5795240"/>
              <a:gd name="connsiteX2-32967" fmla="*/ 3772428 w 12641071"/>
              <a:gd name="connsiteY2-32968" fmla="*/ 4402840 h 5795240"/>
              <a:gd name="connsiteX3-32969" fmla="*/ 3682364 w 12641071"/>
              <a:gd name="connsiteY3-32970" fmla="*/ 4386723 h 5795240"/>
              <a:gd name="connsiteX4-32971" fmla="*/ 5215874 w 12641071"/>
              <a:gd name="connsiteY4-32972" fmla="*/ 0 h 5795240"/>
              <a:gd name="connsiteX5-32973" fmla="*/ 5927386 w 12641071"/>
              <a:gd name="connsiteY5-32974" fmla="*/ 255427 h 5795240"/>
              <a:gd name="connsiteX6-32975" fmla="*/ 6105193 w 12641071"/>
              <a:gd name="connsiteY6-32976" fmla="*/ 442067 h 5795240"/>
              <a:gd name="connsiteX7-32977" fmla="*/ 6105193 w 12641071"/>
              <a:gd name="connsiteY7-32978" fmla="*/ 442069 h 5795240"/>
              <a:gd name="connsiteX8-32979" fmla="*/ 6141460 w 12641071"/>
              <a:gd name="connsiteY8-32980" fmla="*/ 475027 h 5795240"/>
              <a:gd name="connsiteX9-32981" fmla="*/ 6788665 w 12641071"/>
              <a:gd name="connsiteY9-32982" fmla="*/ 707369 h 5795240"/>
              <a:gd name="connsiteX10-32983" fmla="*/ 7184710 w 12641071"/>
              <a:gd name="connsiteY10-32984" fmla="*/ 627411 h 5795240"/>
              <a:gd name="connsiteX11-32985" fmla="*/ 7314851 w 12641071"/>
              <a:gd name="connsiteY11-32986" fmla="*/ 559537 h 5795240"/>
              <a:gd name="connsiteX12-32987" fmla="*/ 7314853 w 12641071"/>
              <a:gd name="connsiteY12-32988" fmla="*/ 559536 h 5795240"/>
              <a:gd name="connsiteX13-32989" fmla="*/ 7314851 w 12641071"/>
              <a:gd name="connsiteY13-32990" fmla="*/ 559537 h 5795240"/>
              <a:gd name="connsiteX14-32991" fmla="*/ 7391626 w 12641071"/>
              <a:gd name="connsiteY14-32992" fmla="*/ 508114 h 5795240"/>
              <a:gd name="connsiteX15-32993" fmla="*/ 7391631 w 12641071"/>
              <a:gd name="connsiteY15-32994" fmla="*/ 508110 h 5795240"/>
              <a:gd name="connsiteX16-32995" fmla="*/ 7478934 w 12641071"/>
              <a:gd name="connsiteY16-32996" fmla="*/ 466053 h 5795240"/>
              <a:gd name="connsiteX17-32997" fmla="*/ 7897193 w 12641071"/>
              <a:gd name="connsiteY17-32998" fmla="*/ 381611 h 5795240"/>
              <a:gd name="connsiteX18-32999" fmla="*/ 8788216 w 12641071"/>
              <a:gd name="connsiteY18-33000" fmla="*/ 855364 h 5795240"/>
              <a:gd name="connsiteX19-33001" fmla="*/ 8832362 w 12641071"/>
              <a:gd name="connsiteY19-33002" fmla="*/ 928030 h 5795240"/>
              <a:gd name="connsiteX20-33003" fmla="*/ 8832362 w 12641071"/>
              <a:gd name="connsiteY20-33004" fmla="*/ 928033 h 5795240"/>
              <a:gd name="connsiteX21-33005" fmla="*/ 8842040 w 12641071"/>
              <a:gd name="connsiteY21-33006" fmla="*/ 943961 h 5795240"/>
              <a:gd name="connsiteX22-33007" fmla="*/ 8856144 w 12641071"/>
              <a:gd name="connsiteY22-33008" fmla="*/ 973241 h 5795240"/>
              <a:gd name="connsiteX23-33009" fmla="*/ 8856145 w 12641071"/>
              <a:gd name="connsiteY23-33010" fmla="*/ 973241 h 5795240"/>
              <a:gd name="connsiteX24-33011" fmla="*/ 8878117 w 12641071"/>
              <a:gd name="connsiteY24-33012" fmla="*/ 1018851 h 5795240"/>
              <a:gd name="connsiteX25-33013" fmla="*/ 8877719 w 12641071"/>
              <a:gd name="connsiteY25-33014" fmla="*/ 1018369 h 5795240"/>
              <a:gd name="connsiteX26-33015" fmla="*/ 8853250 w 12641071"/>
              <a:gd name="connsiteY26-33016" fmla="*/ 973288 h 5795240"/>
              <a:gd name="connsiteX27-33017" fmla="*/ 8853249 w 12641071"/>
              <a:gd name="connsiteY27-33018" fmla="*/ 973288 h 5795240"/>
              <a:gd name="connsiteX28-33019" fmla="*/ 8853248 w 12641071"/>
              <a:gd name="connsiteY28-33020" fmla="*/ 973287 h 5795240"/>
              <a:gd name="connsiteX29-33021" fmla="*/ 8849677 w 12641071"/>
              <a:gd name="connsiteY29-33022" fmla="*/ 973341 h 5795240"/>
              <a:gd name="connsiteX30-33023" fmla="*/ 8641543 w 12641071"/>
              <a:gd name="connsiteY30-33024" fmla="*/ 916577 h 5795240"/>
              <a:gd name="connsiteX31-33025" fmla="*/ 8641545 w 12641071"/>
              <a:gd name="connsiteY31-33026" fmla="*/ 916580 h 5795240"/>
              <a:gd name="connsiteX32-33027" fmla="*/ 8849676 w 12641071"/>
              <a:gd name="connsiteY32-33028" fmla="*/ 973343 h 5795240"/>
              <a:gd name="connsiteX33-33029" fmla="*/ 8853248 w 12641071"/>
              <a:gd name="connsiteY33-33030" fmla="*/ 973288 h 5795240"/>
              <a:gd name="connsiteX34-33031" fmla="*/ 8877719 w 12641071"/>
              <a:gd name="connsiteY34-33032" fmla="*/ 1018371 h 5795240"/>
              <a:gd name="connsiteX35-33033" fmla="*/ 8878116 w 12641071"/>
              <a:gd name="connsiteY35-33034" fmla="*/ 1018851 h 5795240"/>
              <a:gd name="connsiteX36-33035" fmla="*/ 8887288 w 12641071"/>
              <a:gd name="connsiteY36-33036" fmla="*/ 1037892 h 5795240"/>
              <a:gd name="connsiteX37-33037" fmla="*/ 8949899 w 12641071"/>
              <a:gd name="connsiteY37-33038" fmla="*/ 1239592 h 5795240"/>
              <a:gd name="connsiteX38-33039" fmla="*/ 8968437 w 12641071"/>
              <a:gd name="connsiteY38-33040" fmla="*/ 1423482 h 5795240"/>
              <a:gd name="connsiteX39-33041" fmla="*/ 8949899 w 12641071"/>
              <a:gd name="connsiteY39-33042" fmla="*/ 1239591 h 5795240"/>
              <a:gd name="connsiteX40-33043" fmla="*/ 8887288 w 12641071"/>
              <a:gd name="connsiteY40-33044" fmla="*/ 1037890 h 5795240"/>
              <a:gd name="connsiteX41-33045" fmla="*/ 8878116 w 12641071"/>
              <a:gd name="connsiteY41-33046" fmla="*/ 1018851 h 5795240"/>
              <a:gd name="connsiteX42-33047" fmla="*/ 8931285 w 12641071"/>
              <a:gd name="connsiteY42-33048" fmla="*/ 1083292 h 5795240"/>
              <a:gd name="connsiteX43-33049" fmla="*/ 9241478 w 12641071"/>
              <a:gd name="connsiteY43-33050" fmla="*/ 1211778 h 5795240"/>
              <a:gd name="connsiteX44-33051" fmla="*/ 9605238 w 12641071"/>
              <a:gd name="connsiteY44-33052" fmla="*/ 1018369 h 5795240"/>
              <a:gd name="connsiteX45-33053" fmla="*/ 9636247 w 12641071"/>
              <a:gd name="connsiteY45-33054" fmla="*/ 961241 h 5795240"/>
              <a:gd name="connsiteX46-33055" fmla="*/ 9641995 w 12641071"/>
              <a:gd name="connsiteY46-33056" fmla="*/ 961152 h 5795240"/>
              <a:gd name="connsiteX47-33057" fmla="*/ 9584939 w 12641071"/>
              <a:gd name="connsiteY47-33058" fmla="*/ 1079594 h 5795240"/>
              <a:gd name="connsiteX48-33059" fmla="*/ 9546257 w 12641071"/>
              <a:gd name="connsiteY48-33060" fmla="*/ 1204206 h 5795240"/>
              <a:gd name="connsiteX49-33061" fmla="*/ 9584939 w 12641071"/>
              <a:gd name="connsiteY49-33062" fmla="*/ 1079596 h 5795240"/>
              <a:gd name="connsiteX50-33063" fmla="*/ 9641995 w 12641071"/>
              <a:gd name="connsiteY50-33064" fmla="*/ 961153 h 5795240"/>
              <a:gd name="connsiteX51-33065" fmla="*/ 9653069 w 12641071"/>
              <a:gd name="connsiteY51-33066" fmla="*/ 960983 h 5795240"/>
              <a:gd name="connsiteX52-33067" fmla="*/ 9801564 w 12641071"/>
              <a:gd name="connsiteY52-33068" fmla="*/ 1196828 h 5795240"/>
              <a:gd name="connsiteX53-33069" fmla="*/ 9801566 w 12641071"/>
              <a:gd name="connsiteY53-33070" fmla="*/ 1196828 h 5795240"/>
              <a:gd name="connsiteX54-33071" fmla="*/ 9653070 w 12641071"/>
              <a:gd name="connsiteY54-33072" fmla="*/ 960982 h 5795240"/>
              <a:gd name="connsiteX55-33073" fmla="*/ 9641996 w 12641071"/>
              <a:gd name="connsiteY55-33074" fmla="*/ 961152 h 5795240"/>
              <a:gd name="connsiteX56-33075" fmla="*/ 9651917 w 12641071"/>
              <a:gd name="connsiteY56-33076" fmla="*/ 940556 h 5795240"/>
              <a:gd name="connsiteX57-33077" fmla="*/ 11050508 w 12641071"/>
              <a:gd name="connsiteY57-33078" fmla="*/ 108150 h 5795240"/>
              <a:gd name="connsiteX58-33079" fmla="*/ 12641071 w 12641071"/>
              <a:gd name="connsiteY58-33080" fmla="*/ 1698711 h 5795240"/>
              <a:gd name="connsiteX59-33081" fmla="*/ 11371062 w 12641071"/>
              <a:gd name="connsiteY59-33082" fmla="*/ 3256960 h 5795240"/>
              <a:gd name="connsiteX60-33083" fmla="*/ 11215953 w 12641071"/>
              <a:gd name="connsiteY60-33084" fmla="*/ 3280632 h 5795240"/>
              <a:gd name="connsiteX61-33085" fmla="*/ 11142318 w 12641071"/>
              <a:gd name="connsiteY61-33086" fmla="*/ 3276914 h 5795240"/>
              <a:gd name="connsiteX62-33087" fmla="*/ 11215952 w 12641071"/>
              <a:gd name="connsiteY62-33088" fmla="*/ 3280632 h 5795240"/>
              <a:gd name="connsiteX63-33089" fmla="*/ 11213133 w 12641071"/>
              <a:gd name="connsiteY63-33090" fmla="*/ 3281062 h 5795240"/>
              <a:gd name="connsiteX64-33091" fmla="*/ 11116921 w 12641071"/>
              <a:gd name="connsiteY64-33092" fmla="*/ 3285921 h 5795240"/>
              <a:gd name="connsiteX65-33093" fmla="*/ 11050507 w 12641071"/>
              <a:gd name="connsiteY65-33094" fmla="*/ 3289274 h 5795240"/>
              <a:gd name="connsiteX66-33095" fmla="*/ 11006292 w 12641071"/>
              <a:gd name="connsiteY66-33096" fmla="*/ 3287041 h 5795240"/>
              <a:gd name="connsiteX67-33097" fmla="*/ 10937101 w 12641071"/>
              <a:gd name="connsiteY67-33098" fmla="*/ 3297601 h 5795240"/>
              <a:gd name="connsiteX68-33099" fmla="*/ 10144740 w 12641071"/>
              <a:gd name="connsiteY68-33100" fmla="*/ 4089962 h 5795240"/>
              <a:gd name="connsiteX69-33101" fmla="*/ 10130374 w 12641071"/>
              <a:gd name="connsiteY69-33102" fmla="*/ 4184101 h 5795240"/>
              <a:gd name="connsiteX70-33103" fmla="*/ 10130375 w 12641071"/>
              <a:gd name="connsiteY70-33104" fmla="*/ 4184103 h 5795240"/>
              <a:gd name="connsiteX71-33105" fmla="*/ 10130656 w 12641071"/>
              <a:gd name="connsiteY71-33106" fmla="*/ 4185950 h 5795240"/>
              <a:gd name="connsiteX72-33107" fmla="*/ 10138194 w 12641071"/>
              <a:gd name="connsiteY72-33108" fmla="*/ 4335228 h 5795240"/>
              <a:gd name="connsiteX73-33109" fmla="*/ 10137710 w 12641071"/>
              <a:gd name="connsiteY73-33110" fmla="*/ 4344822 h 5795240"/>
              <a:gd name="connsiteX74-33111" fmla="*/ 10133555 w 12641071"/>
              <a:gd name="connsiteY74-33112" fmla="*/ 4427096 h 5795240"/>
              <a:gd name="connsiteX75-33113" fmla="*/ 10129312 w 12641071"/>
              <a:gd name="connsiteY75-33114" fmla="*/ 4399289 h 5795240"/>
              <a:gd name="connsiteX76-33115" fmla="*/ 10126797 w 12641071"/>
              <a:gd name="connsiteY76-33116" fmla="*/ 4349498 h 5795240"/>
              <a:gd name="connsiteX77-33117" fmla="*/ 10126796 w 12641071"/>
              <a:gd name="connsiteY77-33118" fmla="*/ 4349498 h 5795240"/>
              <a:gd name="connsiteX78-33119" fmla="*/ 10129311 w 12641071"/>
              <a:gd name="connsiteY78-33120" fmla="*/ 4399289 h 5795240"/>
              <a:gd name="connsiteX79-33121" fmla="*/ 10133554 w 12641071"/>
              <a:gd name="connsiteY79-33122" fmla="*/ 4427096 h 5795240"/>
              <a:gd name="connsiteX80-33123" fmla="*/ 10130656 w 12641071"/>
              <a:gd name="connsiteY80-33124" fmla="*/ 4484506 h 5795240"/>
              <a:gd name="connsiteX81-33125" fmla="*/ 8678182 w 12641071"/>
              <a:gd name="connsiteY81-33126" fmla="*/ 5795240 h 5795240"/>
              <a:gd name="connsiteX82-33127" fmla="*/ 7467518 w 12641071"/>
              <a:gd name="connsiteY82-33128" fmla="*/ 5151535 h 5795240"/>
              <a:gd name="connsiteX83-33129" fmla="*/ 7419945 w 12641071"/>
              <a:gd name="connsiteY83-33130" fmla="*/ 5073228 h 5795240"/>
              <a:gd name="connsiteX84-33131" fmla="*/ 7394386 w 12641071"/>
              <a:gd name="connsiteY84-33132" fmla="*/ 5031156 h 5795240"/>
              <a:gd name="connsiteX85-33133" fmla="*/ 7367299 w 12641071"/>
              <a:gd name="connsiteY85-33134" fmla="*/ 4974928 h 5795240"/>
              <a:gd name="connsiteX86-33135" fmla="*/ 7332905 w 12641071"/>
              <a:gd name="connsiteY86-33136" fmla="*/ 4903531 h 5795240"/>
              <a:gd name="connsiteX87-33137" fmla="*/ 7320958 w 12641071"/>
              <a:gd name="connsiteY87-33138" fmla="*/ 4870887 h 5795240"/>
              <a:gd name="connsiteX88-33139" fmla="*/ 7322174 w 12641071"/>
              <a:gd name="connsiteY88-33140" fmla="*/ 4872361 h 5795240"/>
              <a:gd name="connsiteX89-33141" fmla="*/ 7362630 w 12641071"/>
              <a:gd name="connsiteY89-33142" fmla="*/ 4938954 h 5795240"/>
              <a:gd name="connsiteX90-33143" fmla="*/ 7380779 w 12641071"/>
              <a:gd name="connsiteY90-33144" fmla="*/ 4976628 h 5795240"/>
              <a:gd name="connsiteX91-33145" fmla="*/ 7391210 w 12641071"/>
              <a:gd name="connsiteY91-33146" fmla="*/ 4977944 h 5795240"/>
              <a:gd name="connsiteX92-33147" fmla="*/ 7380780 w 12641071"/>
              <a:gd name="connsiteY92-33148" fmla="*/ 4976628 h 5795240"/>
              <a:gd name="connsiteX93-33149" fmla="*/ 7362631 w 12641071"/>
              <a:gd name="connsiteY93-33150" fmla="*/ 4938954 h 5795240"/>
              <a:gd name="connsiteX94-33151" fmla="*/ 7322175 w 12641071"/>
              <a:gd name="connsiteY94-33152" fmla="*/ 4872361 h 5795240"/>
              <a:gd name="connsiteX95-33153" fmla="*/ 7320959 w 12641071"/>
              <a:gd name="connsiteY95-33154" fmla="*/ 4870887 h 5795240"/>
              <a:gd name="connsiteX96-33155" fmla="*/ 7320958 w 12641071"/>
              <a:gd name="connsiteY96-33156" fmla="*/ 4870887 h 5795240"/>
              <a:gd name="connsiteX97-33157" fmla="*/ 7223551 w 12641071"/>
              <a:gd name="connsiteY97-33158" fmla="*/ 4752829 h 5795240"/>
              <a:gd name="connsiteX98-33159" fmla="*/ 6652445 w 12641071"/>
              <a:gd name="connsiteY98-33160" fmla="*/ 4516269 h 5795240"/>
              <a:gd name="connsiteX99-33161" fmla="*/ 6200873 w 12641071"/>
              <a:gd name="connsiteY99-33162" fmla="*/ 4654206 h 5795240"/>
              <a:gd name="connsiteX100-33163" fmla="*/ 6088813 w 12641071"/>
              <a:gd name="connsiteY100-33164" fmla="*/ 4746663 h 5795240"/>
              <a:gd name="connsiteX101-33165" fmla="*/ 6023271 w 12641071"/>
              <a:gd name="connsiteY101-33166" fmla="*/ 4834312 h 5795240"/>
              <a:gd name="connsiteX102-33167" fmla="*/ 5935320 w 12641071"/>
              <a:gd name="connsiteY102-33168" fmla="*/ 4931081 h 5795240"/>
              <a:gd name="connsiteX103-33169" fmla="*/ 4971763 w 12641071"/>
              <a:gd name="connsiteY103-33170" fmla="*/ 5330200 h 5795240"/>
              <a:gd name="connsiteX104-33171" fmla="*/ 3716172 w 12641071"/>
              <a:gd name="connsiteY104-33172" fmla="*/ 4497938 h 5795240"/>
              <a:gd name="connsiteX105-33173" fmla="*/ 3710773 w 12641071"/>
              <a:gd name="connsiteY105-33174" fmla="*/ 4483182 h 5795240"/>
              <a:gd name="connsiteX106-33175" fmla="*/ 3710773 w 12641071"/>
              <a:gd name="connsiteY106-33176" fmla="*/ 4483181 h 5795240"/>
              <a:gd name="connsiteX107-33177" fmla="*/ 3674984 w 12641071"/>
              <a:gd name="connsiteY107-33178" fmla="*/ 4385402 h 5795240"/>
              <a:gd name="connsiteX108-33179" fmla="*/ 3670349 w 12641071"/>
              <a:gd name="connsiteY108-33180" fmla="*/ 4372742 h 5795240"/>
              <a:gd name="connsiteX109-33181" fmla="*/ 3659438 w 12641071"/>
              <a:gd name="connsiteY109-33182" fmla="*/ 4330309 h 5795240"/>
              <a:gd name="connsiteX110-33183" fmla="*/ 3672084 w 12641071"/>
              <a:gd name="connsiteY110-33184" fmla="*/ 4353606 h 5795240"/>
              <a:gd name="connsiteX111-33185" fmla="*/ 3659440 w 12641071"/>
              <a:gd name="connsiteY111-33186" fmla="*/ 4330309 h 5795240"/>
              <a:gd name="connsiteX112-33187" fmla="*/ 3613217 w 12641071"/>
              <a:gd name="connsiteY112-33188" fmla="*/ 4245153 h 5795240"/>
              <a:gd name="connsiteX113-33189" fmla="*/ 3083792 w 12641071"/>
              <a:gd name="connsiteY113-33190" fmla="*/ 3963660 h 5795240"/>
              <a:gd name="connsiteX114-33191" fmla="*/ 2835272 w 12641071"/>
              <a:gd name="connsiteY114-33192" fmla="*/ 4013833 h 5795240"/>
              <a:gd name="connsiteX115-33193" fmla="*/ 2820214 w 12641071"/>
              <a:gd name="connsiteY115-33194" fmla="*/ 4022007 h 5795240"/>
              <a:gd name="connsiteX116-33195" fmla="*/ 2820212 w 12641071"/>
              <a:gd name="connsiteY116-33196" fmla="*/ 4022008 h 5795240"/>
              <a:gd name="connsiteX117-33197" fmla="*/ 2820206 w 12641071"/>
              <a:gd name="connsiteY117-33198" fmla="*/ 4022011 h 5795240"/>
              <a:gd name="connsiteX118-33199" fmla="*/ 2813481 w 12641071"/>
              <a:gd name="connsiteY118-33200" fmla="*/ 4027041 h 5795240"/>
              <a:gd name="connsiteX119-33201" fmla="*/ 2762875 w 12641071"/>
              <a:gd name="connsiteY119-33202" fmla="*/ 4057784 h 5795240"/>
              <a:gd name="connsiteX120-33203" fmla="*/ 2762878 w 12641071"/>
              <a:gd name="connsiteY120-33204" fmla="*/ 4057784 h 5795240"/>
              <a:gd name="connsiteX121-33205" fmla="*/ 2694694 w 12641071"/>
              <a:gd name="connsiteY121-33206" fmla="*/ 4099208 h 5795240"/>
              <a:gd name="connsiteX122-33207" fmla="*/ 2726822 w 12641071"/>
              <a:gd name="connsiteY122-33208" fmla="*/ 4072700 h 5795240"/>
              <a:gd name="connsiteX123-33209" fmla="*/ 2757719 w 12641071"/>
              <a:gd name="connsiteY123-33210" fmla="*/ 4055929 h 5795240"/>
              <a:gd name="connsiteX124-33211" fmla="*/ 2757718 w 12641071"/>
              <a:gd name="connsiteY124-33212" fmla="*/ 4055928 h 5795240"/>
              <a:gd name="connsiteX125-33213" fmla="*/ 2726820 w 12641071"/>
              <a:gd name="connsiteY125-33214" fmla="*/ 4072700 h 5795240"/>
              <a:gd name="connsiteX126-33215" fmla="*/ 2694692 w 12641071"/>
              <a:gd name="connsiteY126-33216" fmla="*/ 4099208 h 5795240"/>
              <a:gd name="connsiteX127-33217" fmla="*/ 2664698 w 12641071"/>
              <a:gd name="connsiteY127-33218" fmla="*/ 4117431 h 5795240"/>
              <a:gd name="connsiteX128-33219" fmla="*/ 1804544 w 12641071"/>
              <a:gd name="connsiteY128-33220" fmla="*/ 4335229 h 5795240"/>
              <a:gd name="connsiteX129-33221" fmla="*/ 0 w 12641071"/>
              <a:gd name="connsiteY129-33222" fmla="*/ 2530685 h 5795240"/>
              <a:gd name="connsiteX130-33223" fmla="*/ 1804544 w 12641071"/>
              <a:gd name="connsiteY130-33224" fmla="*/ 726143 h 5795240"/>
              <a:gd name="connsiteX131-33225" fmla="*/ 3080549 w 12641071"/>
              <a:gd name="connsiteY131-33226" fmla="*/ 1254682 h 5795240"/>
              <a:gd name="connsiteX132-33227" fmla="*/ 3268676 w 12641071"/>
              <a:gd name="connsiteY132-33228" fmla="*/ 1461167 h 5795240"/>
              <a:gd name="connsiteX133-33229" fmla="*/ 3565826 w 12641071"/>
              <a:gd name="connsiteY133-33230" fmla="*/ 1551935 h 5795240"/>
              <a:gd name="connsiteX134-33231" fmla="*/ 4086504 w 12641071"/>
              <a:gd name="connsiteY134-33232" fmla="*/ 1127574 h 5795240"/>
              <a:gd name="connsiteX135-33233" fmla="*/ 4103078 w 12641071"/>
              <a:gd name="connsiteY135-33234" fmla="*/ 1004204 h 5795240"/>
              <a:gd name="connsiteX136-33235" fmla="*/ 5215874 w 12641071"/>
              <a:gd name="connsiteY136-33236" fmla="*/ 0 h 5795240"/>
              <a:gd name="connsiteX0-33237" fmla="*/ 3682364 w 12641071"/>
              <a:gd name="connsiteY0-33238" fmla="*/ 4386723 h 5795240"/>
              <a:gd name="connsiteX1-33239" fmla="*/ 3772428 w 12641071"/>
              <a:gd name="connsiteY1-33240" fmla="*/ 4402840 h 5795240"/>
              <a:gd name="connsiteX2-33241" fmla="*/ 3772428 w 12641071"/>
              <a:gd name="connsiteY2-33242" fmla="*/ 4402840 h 5795240"/>
              <a:gd name="connsiteX3-33243" fmla="*/ 3682364 w 12641071"/>
              <a:gd name="connsiteY3-33244" fmla="*/ 4386723 h 5795240"/>
              <a:gd name="connsiteX4-33245" fmla="*/ 5215874 w 12641071"/>
              <a:gd name="connsiteY4-33246" fmla="*/ 0 h 5795240"/>
              <a:gd name="connsiteX5-33247" fmla="*/ 5927386 w 12641071"/>
              <a:gd name="connsiteY5-33248" fmla="*/ 255427 h 5795240"/>
              <a:gd name="connsiteX6-33249" fmla="*/ 6105193 w 12641071"/>
              <a:gd name="connsiteY6-33250" fmla="*/ 442067 h 5795240"/>
              <a:gd name="connsiteX7-33251" fmla="*/ 6105193 w 12641071"/>
              <a:gd name="connsiteY7-33252" fmla="*/ 442069 h 5795240"/>
              <a:gd name="connsiteX8-33253" fmla="*/ 6141460 w 12641071"/>
              <a:gd name="connsiteY8-33254" fmla="*/ 475027 h 5795240"/>
              <a:gd name="connsiteX9-33255" fmla="*/ 6788665 w 12641071"/>
              <a:gd name="connsiteY9-33256" fmla="*/ 707369 h 5795240"/>
              <a:gd name="connsiteX10-33257" fmla="*/ 7184710 w 12641071"/>
              <a:gd name="connsiteY10-33258" fmla="*/ 627411 h 5795240"/>
              <a:gd name="connsiteX11-33259" fmla="*/ 7314851 w 12641071"/>
              <a:gd name="connsiteY11-33260" fmla="*/ 559537 h 5795240"/>
              <a:gd name="connsiteX12-33261" fmla="*/ 7314853 w 12641071"/>
              <a:gd name="connsiteY12-33262" fmla="*/ 559536 h 5795240"/>
              <a:gd name="connsiteX13-33263" fmla="*/ 7314851 w 12641071"/>
              <a:gd name="connsiteY13-33264" fmla="*/ 559537 h 5795240"/>
              <a:gd name="connsiteX14-33265" fmla="*/ 7391626 w 12641071"/>
              <a:gd name="connsiteY14-33266" fmla="*/ 508114 h 5795240"/>
              <a:gd name="connsiteX15-33267" fmla="*/ 7391631 w 12641071"/>
              <a:gd name="connsiteY15-33268" fmla="*/ 508110 h 5795240"/>
              <a:gd name="connsiteX16-33269" fmla="*/ 7478934 w 12641071"/>
              <a:gd name="connsiteY16-33270" fmla="*/ 466053 h 5795240"/>
              <a:gd name="connsiteX17-33271" fmla="*/ 7897193 w 12641071"/>
              <a:gd name="connsiteY17-33272" fmla="*/ 381611 h 5795240"/>
              <a:gd name="connsiteX18-33273" fmla="*/ 8788216 w 12641071"/>
              <a:gd name="connsiteY18-33274" fmla="*/ 855364 h 5795240"/>
              <a:gd name="connsiteX19-33275" fmla="*/ 8832362 w 12641071"/>
              <a:gd name="connsiteY19-33276" fmla="*/ 928030 h 5795240"/>
              <a:gd name="connsiteX20-33277" fmla="*/ 8832362 w 12641071"/>
              <a:gd name="connsiteY20-33278" fmla="*/ 928033 h 5795240"/>
              <a:gd name="connsiteX21-33279" fmla="*/ 8842040 w 12641071"/>
              <a:gd name="connsiteY21-33280" fmla="*/ 943961 h 5795240"/>
              <a:gd name="connsiteX22-33281" fmla="*/ 8856144 w 12641071"/>
              <a:gd name="connsiteY22-33282" fmla="*/ 973241 h 5795240"/>
              <a:gd name="connsiteX23-33283" fmla="*/ 8856145 w 12641071"/>
              <a:gd name="connsiteY23-33284" fmla="*/ 973241 h 5795240"/>
              <a:gd name="connsiteX24-33285" fmla="*/ 8878117 w 12641071"/>
              <a:gd name="connsiteY24-33286" fmla="*/ 1018851 h 5795240"/>
              <a:gd name="connsiteX25-33287" fmla="*/ 8877719 w 12641071"/>
              <a:gd name="connsiteY25-33288" fmla="*/ 1018369 h 5795240"/>
              <a:gd name="connsiteX26-33289" fmla="*/ 8853250 w 12641071"/>
              <a:gd name="connsiteY26-33290" fmla="*/ 973288 h 5795240"/>
              <a:gd name="connsiteX27-33291" fmla="*/ 8853249 w 12641071"/>
              <a:gd name="connsiteY27-33292" fmla="*/ 973288 h 5795240"/>
              <a:gd name="connsiteX28-33293" fmla="*/ 8853248 w 12641071"/>
              <a:gd name="connsiteY28-33294" fmla="*/ 973287 h 5795240"/>
              <a:gd name="connsiteX29-33295" fmla="*/ 8849677 w 12641071"/>
              <a:gd name="connsiteY29-33296" fmla="*/ 973341 h 5795240"/>
              <a:gd name="connsiteX30-33297" fmla="*/ 8641543 w 12641071"/>
              <a:gd name="connsiteY30-33298" fmla="*/ 916577 h 5795240"/>
              <a:gd name="connsiteX31-33299" fmla="*/ 8641545 w 12641071"/>
              <a:gd name="connsiteY31-33300" fmla="*/ 916580 h 5795240"/>
              <a:gd name="connsiteX32-33301" fmla="*/ 8849676 w 12641071"/>
              <a:gd name="connsiteY32-33302" fmla="*/ 973343 h 5795240"/>
              <a:gd name="connsiteX33-33303" fmla="*/ 8853248 w 12641071"/>
              <a:gd name="connsiteY33-33304" fmla="*/ 973288 h 5795240"/>
              <a:gd name="connsiteX34-33305" fmla="*/ 8877719 w 12641071"/>
              <a:gd name="connsiteY34-33306" fmla="*/ 1018371 h 5795240"/>
              <a:gd name="connsiteX35-33307" fmla="*/ 8878116 w 12641071"/>
              <a:gd name="connsiteY35-33308" fmla="*/ 1018851 h 5795240"/>
              <a:gd name="connsiteX36-33309" fmla="*/ 8887288 w 12641071"/>
              <a:gd name="connsiteY36-33310" fmla="*/ 1037892 h 5795240"/>
              <a:gd name="connsiteX37-33311" fmla="*/ 8949899 w 12641071"/>
              <a:gd name="connsiteY37-33312" fmla="*/ 1239592 h 5795240"/>
              <a:gd name="connsiteX38-33313" fmla="*/ 8968437 w 12641071"/>
              <a:gd name="connsiteY38-33314" fmla="*/ 1423482 h 5795240"/>
              <a:gd name="connsiteX39-33315" fmla="*/ 8949899 w 12641071"/>
              <a:gd name="connsiteY39-33316" fmla="*/ 1239591 h 5795240"/>
              <a:gd name="connsiteX40-33317" fmla="*/ 8887288 w 12641071"/>
              <a:gd name="connsiteY40-33318" fmla="*/ 1037890 h 5795240"/>
              <a:gd name="connsiteX41-33319" fmla="*/ 8878116 w 12641071"/>
              <a:gd name="connsiteY41-33320" fmla="*/ 1018851 h 5795240"/>
              <a:gd name="connsiteX42-33321" fmla="*/ 8931285 w 12641071"/>
              <a:gd name="connsiteY42-33322" fmla="*/ 1083292 h 5795240"/>
              <a:gd name="connsiteX43-33323" fmla="*/ 9241478 w 12641071"/>
              <a:gd name="connsiteY43-33324" fmla="*/ 1211778 h 5795240"/>
              <a:gd name="connsiteX44-33325" fmla="*/ 9605238 w 12641071"/>
              <a:gd name="connsiteY44-33326" fmla="*/ 1018369 h 5795240"/>
              <a:gd name="connsiteX45-33327" fmla="*/ 9636247 w 12641071"/>
              <a:gd name="connsiteY45-33328" fmla="*/ 961241 h 5795240"/>
              <a:gd name="connsiteX46-33329" fmla="*/ 9641995 w 12641071"/>
              <a:gd name="connsiteY46-33330" fmla="*/ 961152 h 5795240"/>
              <a:gd name="connsiteX47-33331" fmla="*/ 9584939 w 12641071"/>
              <a:gd name="connsiteY47-33332" fmla="*/ 1079594 h 5795240"/>
              <a:gd name="connsiteX48-33333" fmla="*/ 9546257 w 12641071"/>
              <a:gd name="connsiteY48-33334" fmla="*/ 1204206 h 5795240"/>
              <a:gd name="connsiteX49-33335" fmla="*/ 9584939 w 12641071"/>
              <a:gd name="connsiteY49-33336" fmla="*/ 1079596 h 5795240"/>
              <a:gd name="connsiteX50-33337" fmla="*/ 9641995 w 12641071"/>
              <a:gd name="connsiteY50-33338" fmla="*/ 961153 h 5795240"/>
              <a:gd name="connsiteX51-33339" fmla="*/ 9653069 w 12641071"/>
              <a:gd name="connsiteY51-33340" fmla="*/ 960983 h 5795240"/>
              <a:gd name="connsiteX52-33341" fmla="*/ 9801564 w 12641071"/>
              <a:gd name="connsiteY52-33342" fmla="*/ 1196828 h 5795240"/>
              <a:gd name="connsiteX53-33343" fmla="*/ 9801566 w 12641071"/>
              <a:gd name="connsiteY53-33344" fmla="*/ 1196828 h 5795240"/>
              <a:gd name="connsiteX54-33345" fmla="*/ 9653070 w 12641071"/>
              <a:gd name="connsiteY54-33346" fmla="*/ 960982 h 5795240"/>
              <a:gd name="connsiteX55-33347" fmla="*/ 9641996 w 12641071"/>
              <a:gd name="connsiteY55-33348" fmla="*/ 961152 h 5795240"/>
              <a:gd name="connsiteX56-33349" fmla="*/ 9651917 w 12641071"/>
              <a:gd name="connsiteY56-33350" fmla="*/ 940556 h 5795240"/>
              <a:gd name="connsiteX57-33351" fmla="*/ 11050508 w 12641071"/>
              <a:gd name="connsiteY57-33352" fmla="*/ 108150 h 5795240"/>
              <a:gd name="connsiteX58-33353" fmla="*/ 12641071 w 12641071"/>
              <a:gd name="connsiteY58-33354" fmla="*/ 1698711 h 5795240"/>
              <a:gd name="connsiteX59-33355" fmla="*/ 11371062 w 12641071"/>
              <a:gd name="connsiteY59-33356" fmla="*/ 3256960 h 5795240"/>
              <a:gd name="connsiteX60-33357" fmla="*/ 11215953 w 12641071"/>
              <a:gd name="connsiteY60-33358" fmla="*/ 3280632 h 5795240"/>
              <a:gd name="connsiteX61-33359" fmla="*/ 11142318 w 12641071"/>
              <a:gd name="connsiteY61-33360" fmla="*/ 3276914 h 5795240"/>
              <a:gd name="connsiteX62-33361" fmla="*/ 11215952 w 12641071"/>
              <a:gd name="connsiteY62-33362" fmla="*/ 3280632 h 5795240"/>
              <a:gd name="connsiteX63-33363" fmla="*/ 11213133 w 12641071"/>
              <a:gd name="connsiteY63-33364" fmla="*/ 3281062 h 5795240"/>
              <a:gd name="connsiteX64-33365" fmla="*/ 11116921 w 12641071"/>
              <a:gd name="connsiteY64-33366" fmla="*/ 3285921 h 5795240"/>
              <a:gd name="connsiteX65-33367" fmla="*/ 11050507 w 12641071"/>
              <a:gd name="connsiteY65-33368" fmla="*/ 3289274 h 5795240"/>
              <a:gd name="connsiteX66-33369" fmla="*/ 11006292 w 12641071"/>
              <a:gd name="connsiteY66-33370" fmla="*/ 3287041 h 5795240"/>
              <a:gd name="connsiteX67-33371" fmla="*/ 10937101 w 12641071"/>
              <a:gd name="connsiteY67-33372" fmla="*/ 3297601 h 5795240"/>
              <a:gd name="connsiteX68-33373" fmla="*/ 10144740 w 12641071"/>
              <a:gd name="connsiteY68-33374" fmla="*/ 4089962 h 5795240"/>
              <a:gd name="connsiteX69-33375" fmla="*/ 10130374 w 12641071"/>
              <a:gd name="connsiteY69-33376" fmla="*/ 4184101 h 5795240"/>
              <a:gd name="connsiteX70-33377" fmla="*/ 10130375 w 12641071"/>
              <a:gd name="connsiteY70-33378" fmla="*/ 4184103 h 5795240"/>
              <a:gd name="connsiteX71-33379" fmla="*/ 10130656 w 12641071"/>
              <a:gd name="connsiteY71-33380" fmla="*/ 4185950 h 5795240"/>
              <a:gd name="connsiteX72-33381" fmla="*/ 10138194 w 12641071"/>
              <a:gd name="connsiteY72-33382" fmla="*/ 4335228 h 5795240"/>
              <a:gd name="connsiteX73-33383" fmla="*/ 10137710 w 12641071"/>
              <a:gd name="connsiteY73-33384" fmla="*/ 4344822 h 5795240"/>
              <a:gd name="connsiteX74-33385" fmla="*/ 10133555 w 12641071"/>
              <a:gd name="connsiteY74-33386" fmla="*/ 4427096 h 5795240"/>
              <a:gd name="connsiteX75-33387" fmla="*/ 10129312 w 12641071"/>
              <a:gd name="connsiteY75-33388" fmla="*/ 4399289 h 5795240"/>
              <a:gd name="connsiteX76-33389" fmla="*/ 10126797 w 12641071"/>
              <a:gd name="connsiteY76-33390" fmla="*/ 4349498 h 5795240"/>
              <a:gd name="connsiteX77-33391" fmla="*/ 10126796 w 12641071"/>
              <a:gd name="connsiteY77-33392" fmla="*/ 4349498 h 5795240"/>
              <a:gd name="connsiteX78-33393" fmla="*/ 10129311 w 12641071"/>
              <a:gd name="connsiteY78-33394" fmla="*/ 4399289 h 5795240"/>
              <a:gd name="connsiteX79-33395" fmla="*/ 10133554 w 12641071"/>
              <a:gd name="connsiteY79-33396" fmla="*/ 4427096 h 5795240"/>
              <a:gd name="connsiteX80-33397" fmla="*/ 10130656 w 12641071"/>
              <a:gd name="connsiteY80-33398" fmla="*/ 4484506 h 5795240"/>
              <a:gd name="connsiteX81-33399" fmla="*/ 8678182 w 12641071"/>
              <a:gd name="connsiteY81-33400" fmla="*/ 5795240 h 5795240"/>
              <a:gd name="connsiteX82-33401" fmla="*/ 7467518 w 12641071"/>
              <a:gd name="connsiteY82-33402" fmla="*/ 5151535 h 5795240"/>
              <a:gd name="connsiteX83-33403" fmla="*/ 7419945 w 12641071"/>
              <a:gd name="connsiteY83-33404" fmla="*/ 5073228 h 5795240"/>
              <a:gd name="connsiteX84-33405" fmla="*/ 7394386 w 12641071"/>
              <a:gd name="connsiteY84-33406" fmla="*/ 5031156 h 5795240"/>
              <a:gd name="connsiteX85-33407" fmla="*/ 7367299 w 12641071"/>
              <a:gd name="connsiteY85-33408" fmla="*/ 4974928 h 5795240"/>
              <a:gd name="connsiteX86-33409" fmla="*/ 7332905 w 12641071"/>
              <a:gd name="connsiteY86-33410" fmla="*/ 4903531 h 5795240"/>
              <a:gd name="connsiteX87-33411" fmla="*/ 7320958 w 12641071"/>
              <a:gd name="connsiteY87-33412" fmla="*/ 4870887 h 5795240"/>
              <a:gd name="connsiteX88-33413" fmla="*/ 7322174 w 12641071"/>
              <a:gd name="connsiteY88-33414" fmla="*/ 4872361 h 5795240"/>
              <a:gd name="connsiteX89-33415" fmla="*/ 7362630 w 12641071"/>
              <a:gd name="connsiteY89-33416" fmla="*/ 4938954 h 5795240"/>
              <a:gd name="connsiteX90-33417" fmla="*/ 7380779 w 12641071"/>
              <a:gd name="connsiteY90-33418" fmla="*/ 4976628 h 5795240"/>
              <a:gd name="connsiteX91-33419" fmla="*/ 7391210 w 12641071"/>
              <a:gd name="connsiteY91-33420" fmla="*/ 4977944 h 5795240"/>
              <a:gd name="connsiteX92-33421" fmla="*/ 7362631 w 12641071"/>
              <a:gd name="connsiteY92-33422" fmla="*/ 4938954 h 5795240"/>
              <a:gd name="connsiteX93-33423" fmla="*/ 7322175 w 12641071"/>
              <a:gd name="connsiteY93-33424" fmla="*/ 4872361 h 5795240"/>
              <a:gd name="connsiteX94-33425" fmla="*/ 7320959 w 12641071"/>
              <a:gd name="connsiteY94-33426" fmla="*/ 4870887 h 5795240"/>
              <a:gd name="connsiteX95-33427" fmla="*/ 7320958 w 12641071"/>
              <a:gd name="connsiteY95-33428" fmla="*/ 4870887 h 5795240"/>
              <a:gd name="connsiteX96-33429" fmla="*/ 7223551 w 12641071"/>
              <a:gd name="connsiteY96-33430" fmla="*/ 4752829 h 5795240"/>
              <a:gd name="connsiteX97-33431" fmla="*/ 6652445 w 12641071"/>
              <a:gd name="connsiteY97-33432" fmla="*/ 4516269 h 5795240"/>
              <a:gd name="connsiteX98-33433" fmla="*/ 6200873 w 12641071"/>
              <a:gd name="connsiteY98-33434" fmla="*/ 4654206 h 5795240"/>
              <a:gd name="connsiteX99-33435" fmla="*/ 6088813 w 12641071"/>
              <a:gd name="connsiteY99-33436" fmla="*/ 4746663 h 5795240"/>
              <a:gd name="connsiteX100-33437" fmla="*/ 6023271 w 12641071"/>
              <a:gd name="connsiteY100-33438" fmla="*/ 4834312 h 5795240"/>
              <a:gd name="connsiteX101-33439" fmla="*/ 5935320 w 12641071"/>
              <a:gd name="connsiteY101-33440" fmla="*/ 4931081 h 5795240"/>
              <a:gd name="connsiteX102-33441" fmla="*/ 4971763 w 12641071"/>
              <a:gd name="connsiteY102-33442" fmla="*/ 5330200 h 5795240"/>
              <a:gd name="connsiteX103-33443" fmla="*/ 3716172 w 12641071"/>
              <a:gd name="connsiteY103-33444" fmla="*/ 4497938 h 5795240"/>
              <a:gd name="connsiteX104-33445" fmla="*/ 3710773 w 12641071"/>
              <a:gd name="connsiteY104-33446" fmla="*/ 4483182 h 5795240"/>
              <a:gd name="connsiteX105-33447" fmla="*/ 3710773 w 12641071"/>
              <a:gd name="connsiteY105-33448" fmla="*/ 4483181 h 5795240"/>
              <a:gd name="connsiteX106-33449" fmla="*/ 3674984 w 12641071"/>
              <a:gd name="connsiteY106-33450" fmla="*/ 4385402 h 5795240"/>
              <a:gd name="connsiteX107-33451" fmla="*/ 3670349 w 12641071"/>
              <a:gd name="connsiteY107-33452" fmla="*/ 4372742 h 5795240"/>
              <a:gd name="connsiteX108-33453" fmla="*/ 3659438 w 12641071"/>
              <a:gd name="connsiteY108-33454" fmla="*/ 4330309 h 5795240"/>
              <a:gd name="connsiteX109-33455" fmla="*/ 3672084 w 12641071"/>
              <a:gd name="connsiteY109-33456" fmla="*/ 4353606 h 5795240"/>
              <a:gd name="connsiteX110-33457" fmla="*/ 3659440 w 12641071"/>
              <a:gd name="connsiteY110-33458" fmla="*/ 4330309 h 5795240"/>
              <a:gd name="connsiteX111-33459" fmla="*/ 3613217 w 12641071"/>
              <a:gd name="connsiteY111-33460" fmla="*/ 4245153 h 5795240"/>
              <a:gd name="connsiteX112-33461" fmla="*/ 3083792 w 12641071"/>
              <a:gd name="connsiteY112-33462" fmla="*/ 3963660 h 5795240"/>
              <a:gd name="connsiteX113-33463" fmla="*/ 2835272 w 12641071"/>
              <a:gd name="connsiteY113-33464" fmla="*/ 4013833 h 5795240"/>
              <a:gd name="connsiteX114-33465" fmla="*/ 2820214 w 12641071"/>
              <a:gd name="connsiteY114-33466" fmla="*/ 4022007 h 5795240"/>
              <a:gd name="connsiteX115-33467" fmla="*/ 2820212 w 12641071"/>
              <a:gd name="connsiteY115-33468" fmla="*/ 4022008 h 5795240"/>
              <a:gd name="connsiteX116-33469" fmla="*/ 2820206 w 12641071"/>
              <a:gd name="connsiteY116-33470" fmla="*/ 4022011 h 5795240"/>
              <a:gd name="connsiteX117-33471" fmla="*/ 2813481 w 12641071"/>
              <a:gd name="connsiteY117-33472" fmla="*/ 4027041 h 5795240"/>
              <a:gd name="connsiteX118-33473" fmla="*/ 2762875 w 12641071"/>
              <a:gd name="connsiteY118-33474" fmla="*/ 4057784 h 5795240"/>
              <a:gd name="connsiteX119-33475" fmla="*/ 2762878 w 12641071"/>
              <a:gd name="connsiteY119-33476" fmla="*/ 4057784 h 5795240"/>
              <a:gd name="connsiteX120-33477" fmla="*/ 2694694 w 12641071"/>
              <a:gd name="connsiteY120-33478" fmla="*/ 4099208 h 5795240"/>
              <a:gd name="connsiteX121-33479" fmla="*/ 2726822 w 12641071"/>
              <a:gd name="connsiteY121-33480" fmla="*/ 4072700 h 5795240"/>
              <a:gd name="connsiteX122-33481" fmla="*/ 2757719 w 12641071"/>
              <a:gd name="connsiteY122-33482" fmla="*/ 4055929 h 5795240"/>
              <a:gd name="connsiteX123-33483" fmla="*/ 2757718 w 12641071"/>
              <a:gd name="connsiteY123-33484" fmla="*/ 4055928 h 5795240"/>
              <a:gd name="connsiteX124-33485" fmla="*/ 2726820 w 12641071"/>
              <a:gd name="connsiteY124-33486" fmla="*/ 4072700 h 5795240"/>
              <a:gd name="connsiteX125-33487" fmla="*/ 2694692 w 12641071"/>
              <a:gd name="connsiteY125-33488" fmla="*/ 4099208 h 5795240"/>
              <a:gd name="connsiteX126-33489" fmla="*/ 2664698 w 12641071"/>
              <a:gd name="connsiteY126-33490" fmla="*/ 4117431 h 5795240"/>
              <a:gd name="connsiteX127-33491" fmla="*/ 1804544 w 12641071"/>
              <a:gd name="connsiteY127-33492" fmla="*/ 4335229 h 5795240"/>
              <a:gd name="connsiteX128-33493" fmla="*/ 0 w 12641071"/>
              <a:gd name="connsiteY128-33494" fmla="*/ 2530685 h 5795240"/>
              <a:gd name="connsiteX129-33495" fmla="*/ 1804544 w 12641071"/>
              <a:gd name="connsiteY129-33496" fmla="*/ 726143 h 5795240"/>
              <a:gd name="connsiteX130-33497" fmla="*/ 3080549 w 12641071"/>
              <a:gd name="connsiteY130-33498" fmla="*/ 1254682 h 5795240"/>
              <a:gd name="connsiteX131-33499" fmla="*/ 3268676 w 12641071"/>
              <a:gd name="connsiteY131-33500" fmla="*/ 1461167 h 5795240"/>
              <a:gd name="connsiteX132-33501" fmla="*/ 3565826 w 12641071"/>
              <a:gd name="connsiteY132-33502" fmla="*/ 1551935 h 5795240"/>
              <a:gd name="connsiteX133-33503" fmla="*/ 4086504 w 12641071"/>
              <a:gd name="connsiteY133-33504" fmla="*/ 1127574 h 5795240"/>
              <a:gd name="connsiteX134-33505" fmla="*/ 4103078 w 12641071"/>
              <a:gd name="connsiteY134-33506" fmla="*/ 1004204 h 5795240"/>
              <a:gd name="connsiteX135-33507" fmla="*/ 5215874 w 12641071"/>
              <a:gd name="connsiteY135-33508" fmla="*/ 0 h 5795240"/>
              <a:gd name="connsiteX0-33509" fmla="*/ 3682364 w 12641071"/>
              <a:gd name="connsiteY0-33510" fmla="*/ 4386723 h 5795240"/>
              <a:gd name="connsiteX1-33511" fmla="*/ 3772428 w 12641071"/>
              <a:gd name="connsiteY1-33512" fmla="*/ 4402840 h 5795240"/>
              <a:gd name="connsiteX2-33513" fmla="*/ 3772428 w 12641071"/>
              <a:gd name="connsiteY2-33514" fmla="*/ 4402840 h 5795240"/>
              <a:gd name="connsiteX3-33515" fmla="*/ 3682364 w 12641071"/>
              <a:gd name="connsiteY3-33516" fmla="*/ 4386723 h 5795240"/>
              <a:gd name="connsiteX4-33517" fmla="*/ 5215874 w 12641071"/>
              <a:gd name="connsiteY4-33518" fmla="*/ 0 h 5795240"/>
              <a:gd name="connsiteX5-33519" fmla="*/ 5927386 w 12641071"/>
              <a:gd name="connsiteY5-33520" fmla="*/ 255427 h 5795240"/>
              <a:gd name="connsiteX6-33521" fmla="*/ 6105193 w 12641071"/>
              <a:gd name="connsiteY6-33522" fmla="*/ 442067 h 5795240"/>
              <a:gd name="connsiteX7-33523" fmla="*/ 6105193 w 12641071"/>
              <a:gd name="connsiteY7-33524" fmla="*/ 442069 h 5795240"/>
              <a:gd name="connsiteX8-33525" fmla="*/ 6141460 w 12641071"/>
              <a:gd name="connsiteY8-33526" fmla="*/ 475027 h 5795240"/>
              <a:gd name="connsiteX9-33527" fmla="*/ 6788665 w 12641071"/>
              <a:gd name="connsiteY9-33528" fmla="*/ 707369 h 5795240"/>
              <a:gd name="connsiteX10-33529" fmla="*/ 7184710 w 12641071"/>
              <a:gd name="connsiteY10-33530" fmla="*/ 627411 h 5795240"/>
              <a:gd name="connsiteX11-33531" fmla="*/ 7314851 w 12641071"/>
              <a:gd name="connsiteY11-33532" fmla="*/ 559537 h 5795240"/>
              <a:gd name="connsiteX12-33533" fmla="*/ 7314853 w 12641071"/>
              <a:gd name="connsiteY12-33534" fmla="*/ 559536 h 5795240"/>
              <a:gd name="connsiteX13-33535" fmla="*/ 7314851 w 12641071"/>
              <a:gd name="connsiteY13-33536" fmla="*/ 559537 h 5795240"/>
              <a:gd name="connsiteX14-33537" fmla="*/ 7391626 w 12641071"/>
              <a:gd name="connsiteY14-33538" fmla="*/ 508114 h 5795240"/>
              <a:gd name="connsiteX15-33539" fmla="*/ 7391631 w 12641071"/>
              <a:gd name="connsiteY15-33540" fmla="*/ 508110 h 5795240"/>
              <a:gd name="connsiteX16-33541" fmla="*/ 7478934 w 12641071"/>
              <a:gd name="connsiteY16-33542" fmla="*/ 466053 h 5795240"/>
              <a:gd name="connsiteX17-33543" fmla="*/ 7897193 w 12641071"/>
              <a:gd name="connsiteY17-33544" fmla="*/ 381611 h 5795240"/>
              <a:gd name="connsiteX18-33545" fmla="*/ 8788216 w 12641071"/>
              <a:gd name="connsiteY18-33546" fmla="*/ 855364 h 5795240"/>
              <a:gd name="connsiteX19-33547" fmla="*/ 8832362 w 12641071"/>
              <a:gd name="connsiteY19-33548" fmla="*/ 928030 h 5795240"/>
              <a:gd name="connsiteX20-33549" fmla="*/ 8832362 w 12641071"/>
              <a:gd name="connsiteY20-33550" fmla="*/ 928033 h 5795240"/>
              <a:gd name="connsiteX21-33551" fmla="*/ 8842040 w 12641071"/>
              <a:gd name="connsiteY21-33552" fmla="*/ 943961 h 5795240"/>
              <a:gd name="connsiteX22-33553" fmla="*/ 8856144 w 12641071"/>
              <a:gd name="connsiteY22-33554" fmla="*/ 973241 h 5795240"/>
              <a:gd name="connsiteX23-33555" fmla="*/ 8856145 w 12641071"/>
              <a:gd name="connsiteY23-33556" fmla="*/ 973241 h 5795240"/>
              <a:gd name="connsiteX24-33557" fmla="*/ 8878117 w 12641071"/>
              <a:gd name="connsiteY24-33558" fmla="*/ 1018851 h 5795240"/>
              <a:gd name="connsiteX25-33559" fmla="*/ 8877719 w 12641071"/>
              <a:gd name="connsiteY25-33560" fmla="*/ 1018369 h 5795240"/>
              <a:gd name="connsiteX26-33561" fmla="*/ 8853250 w 12641071"/>
              <a:gd name="connsiteY26-33562" fmla="*/ 973288 h 5795240"/>
              <a:gd name="connsiteX27-33563" fmla="*/ 8853249 w 12641071"/>
              <a:gd name="connsiteY27-33564" fmla="*/ 973288 h 5795240"/>
              <a:gd name="connsiteX28-33565" fmla="*/ 8853248 w 12641071"/>
              <a:gd name="connsiteY28-33566" fmla="*/ 973287 h 5795240"/>
              <a:gd name="connsiteX29-33567" fmla="*/ 8849677 w 12641071"/>
              <a:gd name="connsiteY29-33568" fmla="*/ 973341 h 5795240"/>
              <a:gd name="connsiteX30-33569" fmla="*/ 8641543 w 12641071"/>
              <a:gd name="connsiteY30-33570" fmla="*/ 916577 h 5795240"/>
              <a:gd name="connsiteX31-33571" fmla="*/ 8641545 w 12641071"/>
              <a:gd name="connsiteY31-33572" fmla="*/ 916580 h 5795240"/>
              <a:gd name="connsiteX32-33573" fmla="*/ 8849676 w 12641071"/>
              <a:gd name="connsiteY32-33574" fmla="*/ 973343 h 5795240"/>
              <a:gd name="connsiteX33-33575" fmla="*/ 8853248 w 12641071"/>
              <a:gd name="connsiteY33-33576" fmla="*/ 973288 h 5795240"/>
              <a:gd name="connsiteX34-33577" fmla="*/ 8877719 w 12641071"/>
              <a:gd name="connsiteY34-33578" fmla="*/ 1018371 h 5795240"/>
              <a:gd name="connsiteX35-33579" fmla="*/ 8878116 w 12641071"/>
              <a:gd name="connsiteY35-33580" fmla="*/ 1018851 h 5795240"/>
              <a:gd name="connsiteX36-33581" fmla="*/ 8887288 w 12641071"/>
              <a:gd name="connsiteY36-33582" fmla="*/ 1037892 h 5795240"/>
              <a:gd name="connsiteX37-33583" fmla="*/ 8949899 w 12641071"/>
              <a:gd name="connsiteY37-33584" fmla="*/ 1239592 h 5795240"/>
              <a:gd name="connsiteX38-33585" fmla="*/ 8968437 w 12641071"/>
              <a:gd name="connsiteY38-33586" fmla="*/ 1423482 h 5795240"/>
              <a:gd name="connsiteX39-33587" fmla="*/ 8949899 w 12641071"/>
              <a:gd name="connsiteY39-33588" fmla="*/ 1239591 h 5795240"/>
              <a:gd name="connsiteX40-33589" fmla="*/ 8887288 w 12641071"/>
              <a:gd name="connsiteY40-33590" fmla="*/ 1037890 h 5795240"/>
              <a:gd name="connsiteX41-33591" fmla="*/ 8878116 w 12641071"/>
              <a:gd name="connsiteY41-33592" fmla="*/ 1018851 h 5795240"/>
              <a:gd name="connsiteX42-33593" fmla="*/ 8931285 w 12641071"/>
              <a:gd name="connsiteY42-33594" fmla="*/ 1083292 h 5795240"/>
              <a:gd name="connsiteX43-33595" fmla="*/ 9241478 w 12641071"/>
              <a:gd name="connsiteY43-33596" fmla="*/ 1211778 h 5795240"/>
              <a:gd name="connsiteX44-33597" fmla="*/ 9605238 w 12641071"/>
              <a:gd name="connsiteY44-33598" fmla="*/ 1018369 h 5795240"/>
              <a:gd name="connsiteX45-33599" fmla="*/ 9636247 w 12641071"/>
              <a:gd name="connsiteY45-33600" fmla="*/ 961241 h 5795240"/>
              <a:gd name="connsiteX46-33601" fmla="*/ 9641995 w 12641071"/>
              <a:gd name="connsiteY46-33602" fmla="*/ 961152 h 5795240"/>
              <a:gd name="connsiteX47-33603" fmla="*/ 9584939 w 12641071"/>
              <a:gd name="connsiteY47-33604" fmla="*/ 1079594 h 5795240"/>
              <a:gd name="connsiteX48-33605" fmla="*/ 9546257 w 12641071"/>
              <a:gd name="connsiteY48-33606" fmla="*/ 1204206 h 5795240"/>
              <a:gd name="connsiteX49-33607" fmla="*/ 9584939 w 12641071"/>
              <a:gd name="connsiteY49-33608" fmla="*/ 1079596 h 5795240"/>
              <a:gd name="connsiteX50-33609" fmla="*/ 9641995 w 12641071"/>
              <a:gd name="connsiteY50-33610" fmla="*/ 961153 h 5795240"/>
              <a:gd name="connsiteX51-33611" fmla="*/ 9653069 w 12641071"/>
              <a:gd name="connsiteY51-33612" fmla="*/ 960983 h 5795240"/>
              <a:gd name="connsiteX52-33613" fmla="*/ 9801564 w 12641071"/>
              <a:gd name="connsiteY52-33614" fmla="*/ 1196828 h 5795240"/>
              <a:gd name="connsiteX53-33615" fmla="*/ 9801566 w 12641071"/>
              <a:gd name="connsiteY53-33616" fmla="*/ 1196828 h 5795240"/>
              <a:gd name="connsiteX54-33617" fmla="*/ 9653070 w 12641071"/>
              <a:gd name="connsiteY54-33618" fmla="*/ 960982 h 5795240"/>
              <a:gd name="connsiteX55-33619" fmla="*/ 9641996 w 12641071"/>
              <a:gd name="connsiteY55-33620" fmla="*/ 961152 h 5795240"/>
              <a:gd name="connsiteX56-33621" fmla="*/ 9651917 w 12641071"/>
              <a:gd name="connsiteY56-33622" fmla="*/ 940556 h 5795240"/>
              <a:gd name="connsiteX57-33623" fmla="*/ 11050508 w 12641071"/>
              <a:gd name="connsiteY57-33624" fmla="*/ 108150 h 5795240"/>
              <a:gd name="connsiteX58-33625" fmla="*/ 12641071 w 12641071"/>
              <a:gd name="connsiteY58-33626" fmla="*/ 1698711 h 5795240"/>
              <a:gd name="connsiteX59-33627" fmla="*/ 11371062 w 12641071"/>
              <a:gd name="connsiteY59-33628" fmla="*/ 3256960 h 5795240"/>
              <a:gd name="connsiteX60-33629" fmla="*/ 11215953 w 12641071"/>
              <a:gd name="connsiteY60-33630" fmla="*/ 3280632 h 5795240"/>
              <a:gd name="connsiteX61-33631" fmla="*/ 11142318 w 12641071"/>
              <a:gd name="connsiteY61-33632" fmla="*/ 3276914 h 5795240"/>
              <a:gd name="connsiteX62-33633" fmla="*/ 11215952 w 12641071"/>
              <a:gd name="connsiteY62-33634" fmla="*/ 3280632 h 5795240"/>
              <a:gd name="connsiteX63-33635" fmla="*/ 11213133 w 12641071"/>
              <a:gd name="connsiteY63-33636" fmla="*/ 3281062 h 5795240"/>
              <a:gd name="connsiteX64-33637" fmla="*/ 11116921 w 12641071"/>
              <a:gd name="connsiteY64-33638" fmla="*/ 3285921 h 5795240"/>
              <a:gd name="connsiteX65-33639" fmla="*/ 11050507 w 12641071"/>
              <a:gd name="connsiteY65-33640" fmla="*/ 3289274 h 5795240"/>
              <a:gd name="connsiteX66-33641" fmla="*/ 11006292 w 12641071"/>
              <a:gd name="connsiteY66-33642" fmla="*/ 3287041 h 5795240"/>
              <a:gd name="connsiteX67-33643" fmla="*/ 10937101 w 12641071"/>
              <a:gd name="connsiteY67-33644" fmla="*/ 3297601 h 5795240"/>
              <a:gd name="connsiteX68-33645" fmla="*/ 10144740 w 12641071"/>
              <a:gd name="connsiteY68-33646" fmla="*/ 4089962 h 5795240"/>
              <a:gd name="connsiteX69-33647" fmla="*/ 10130374 w 12641071"/>
              <a:gd name="connsiteY69-33648" fmla="*/ 4184101 h 5795240"/>
              <a:gd name="connsiteX70-33649" fmla="*/ 10130375 w 12641071"/>
              <a:gd name="connsiteY70-33650" fmla="*/ 4184103 h 5795240"/>
              <a:gd name="connsiteX71-33651" fmla="*/ 10130656 w 12641071"/>
              <a:gd name="connsiteY71-33652" fmla="*/ 4185950 h 5795240"/>
              <a:gd name="connsiteX72-33653" fmla="*/ 10138194 w 12641071"/>
              <a:gd name="connsiteY72-33654" fmla="*/ 4335228 h 5795240"/>
              <a:gd name="connsiteX73-33655" fmla="*/ 10137710 w 12641071"/>
              <a:gd name="connsiteY73-33656" fmla="*/ 4344822 h 5795240"/>
              <a:gd name="connsiteX74-33657" fmla="*/ 10133555 w 12641071"/>
              <a:gd name="connsiteY74-33658" fmla="*/ 4427096 h 5795240"/>
              <a:gd name="connsiteX75-33659" fmla="*/ 10129312 w 12641071"/>
              <a:gd name="connsiteY75-33660" fmla="*/ 4399289 h 5795240"/>
              <a:gd name="connsiteX76-33661" fmla="*/ 10126797 w 12641071"/>
              <a:gd name="connsiteY76-33662" fmla="*/ 4349498 h 5795240"/>
              <a:gd name="connsiteX77-33663" fmla="*/ 10126796 w 12641071"/>
              <a:gd name="connsiteY77-33664" fmla="*/ 4349498 h 5795240"/>
              <a:gd name="connsiteX78-33665" fmla="*/ 10129311 w 12641071"/>
              <a:gd name="connsiteY78-33666" fmla="*/ 4399289 h 5795240"/>
              <a:gd name="connsiteX79-33667" fmla="*/ 10133554 w 12641071"/>
              <a:gd name="connsiteY79-33668" fmla="*/ 4427096 h 5795240"/>
              <a:gd name="connsiteX80-33669" fmla="*/ 10130656 w 12641071"/>
              <a:gd name="connsiteY80-33670" fmla="*/ 4484506 h 5795240"/>
              <a:gd name="connsiteX81-33671" fmla="*/ 8678182 w 12641071"/>
              <a:gd name="connsiteY81-33672" fmla="*/ 5795240 h 5795240"/>
              <a:gd name="connsiteX82-33673" fmla="*/ 7467518 w 12641071"/>
              <a:gd name="connsiteY82-33674" fmla="*/ 5151535 h 5795240"/>
              <a:gd name="connsiteX83-33675" fmla="*/ 7419945 w 12641071"/>
              <a:gd name="connsiteY83-33676" fmla="*/ 5073228 h 5795240"/>
              <a:gd name="connsiteX84-33677" fmla="*/ 7394386 w 12641071"/>
              <a:gd name="connsiteY84-33678" fmla="*/ 5031156 h 5795240"/>
              <a:gd name="connsiteX85-33679" fmla="*/ 7367299 w 12641071"/>
              <a:gd name="connsiteY85-33680" fmla="*/ 4974928 h 5795240"/>
              <a:gd name="connsiteX86-33681" fmla="*/ 7332905 w 12641071"/>
              <a:gd name="connsiteY86-33682" fmla="*/ 4903531 h 5795240"/>
              <a:gd name="connsiteX87-33683" fmla="*/ 7320958 w 12641071"/>
              <a:gd name="connsiteY87-33684" fmla="*/ 4870887 h 5795240"/>
              <a:gd name="connsiteX88-33685" fmla="*/ 7322174 w 12641071"/>
              <a:gd name="connsiteY88-33686" fmla="*/ 4872361 h 5795240"/>
              <a:gd name="connsiteX89-33687" fmla="*/ 7362630 w 12641071"/>
              <a:gd name="connsiteY89-33688" fmla="*/ 4938954 h 5795240"/>
              <a:gd name="connsiteX90-33689" fmla="*/ 7380779 w 12641071"/>
              <a:gd name="connsiteY90-33690" fmla="*/ 4976628 h 5795240"/>
              <a:gd name="connsiteX91-33691" fmla="*/ 7362631 w 12641071"/>
              <a:gd name="connsiteY91-33692" fmla="*/ 4938954 h 5795240"/>
              <a:gd name="connsiteX92-33693" fmla="*/ 7322175 w 12641071"/>
              <a:gd name="connsiteY92-33694" fmla="*/ 4872361 h 5795240"/>
              <a:gd name="connsiteX93-33695" fmla="*/ 7320959 w 12641071"/>
              <a:gd name="connsiteY93-33696" fmla="*/ 4870887 h 5795240"/>
              <a:gd name="connsiteX94-33697" fmla="*/ 7320958 w 12641071"/>
              <a:gd name="connsiteY94-33698" fmla="*/ 4870887 h 5795240"/>
              <a:gd name="connsiteX95-33699" fmla="*/ 7223551 w 12641071"/>
              <a:gd name="connsiteY95-33700" fmla="*/ 4752829 h 5795240"/>
              <a:gd name="connsiteX96-33701" fmla="*/ 6652445 w 12641071"/>
              <a:gd name="connsiteY96-33702" fmla="*/ 4516269 h 5795240"/>
              <a:gd name="connsiteX97-33703" fmla="*/ 6200873 w 12641071"/>
              <a:gd name="connsiteY97-33704" fmla="*/ 4654206 h 5795240"/>
              <a:gd name="connsiteX98-33705" fmla="*/ 6088813 w 12641071"/>
              <a:gd name="connsiteY98-33706" fmla="*/ 4746663 h 5795240"/>
              <a:gd name="connsiteX99-33707" fmla="*/ 6023271 w 12641071"/>
              <a:gd name="connsiteY99-33708" fmla="*/ 4834312 h 5795240"/>
              <a:gd name="connsiteX100-33709" fmla="*/ 5935320 w 12641071"/>
              <a:gd name="connsiteY100-33710" fmla="*/ 4931081 h 5795240"/>
              <a:gd name="connsiteX101-33711" fmla="*/ 4971763 w 12641071"/>
              <a:gd name="connsiteY101-33712" fmla="*/ 5330200 h 5795240"/>
              <a:gd name="connsiteX102-33713" fmla="*/ 3716172 w 12641071"/>
              <a:gd name="connsiteY102-33714" fmla="*/ 4497938 h 5795240"/>
              <a:gd name="connsiteX103-33715" fmla="*/ 3710773 w 12641071"/>
              <a:gd name="connsiteY103-33716" fmla="*/ 4483182 h 5795240"/>
              <a:gd name="connsiteX104-33717" fmla="*/ 3710773 w 12641071"/>
              <a:gd name="connsiteY104-33718" fmla="*/ 4483181 h 5795240"/>
              <a:gd name="connsiteX105-33719" fmla="*/ 3674984 w 12641071"/>
              <a:gd name="connsiteY105-33720" fmla="*/ 4385402 h 5795240"/>
              <a:gd name="connsiteX106-33721" fmla="*/ 3670349 w 12641071"/>
              <a:gd name="connsiteY106-33722" fmla="*/ 4372742 h 5795240"/>
              <a:gd name="connsiteX107-33723" fmla="*/ 3659438 w 12641071"/>
              <a:gd name="connsiteY107-33724" fmla="*/ 4330309 h 5795240"/>
              <a:gd name="connsiteX108-33725" fmla="*/ 3672084 w 12641071"/>
              <a:gd name="connsiteY108-33726" fmla="*/ 4353606 h 5795240"/>
              <a:gd name="connsiteX109-33727" fmla="*/ 3659440 w 12641071"/>
              <a:gd name="connsiteY109-33728" fmla="*/ 4330309 h 5795240"/>
              <a:gd name="connsiteX110-33729" fmla="*/ 3613217 w 12641071"/>
              <a:gd name="connsiteY110-33730" fmla="*/ 4245153 h 5795240"/>
              <a:gd name="connsiteX111-33731" fmla="*/ 3083792 w 12641071"/>
              <a:gd name="connsiteY111-33732" fmla="*/ 3963660 h 5795240"/>
              <a:gd name="connsiteX112-33733" fmla="*/ 2835272 w 12641071"/>
              <a:gd name="connsiteY112-33734" fmla="*/ 4013833 h 5795240"/>
              <a:gd name="connsiteX113-33735" fmla="*/ 2820214 w 12641071"/>
              <a:gd name="connsiteY113-33736" fmla="*/ 4022007 h 5795240"/>
              <a:gd name="connsiteX114-33737" fmla="*/ 2820212 w 12641071"/>
              <a:gd name="connsiteY114-33738" fmla="*/ 4022008 h 5795240"/>
              <a:gd name="connsiteX115-33739" fmla="*/ 2820206 w 12641071"/>
              <a:gd name="connsiteY115-33740" fmla="*/ 4022011 h 5795240"/>
              <a:gd name="connsiteX116-33741" fmla="*/ 2813481 w 12641071"/>
              <a:gd name="connsiteY116-33742" fmla="*/ 4027041 h 5795240"/>
              <a:gd name="connsiteX117-33743" fmla="*/ 2762875 w 12641071"/>
              <a:gd name="connsiteY117-33744" fmla="*/ 4057784 h 5795240"/>
              <a:gd name="connsiteX118-33745" fmla="*/ 2762878 w 12641071"/>
              <a:gd name="connsiteY118-33746" fmla="*/ 4057784 h 5795240"/>
              <a:gd name="connsiteX119-33747" fmla="*/ 2694694 w 12641071"/>
              <a:gd name="connsiteY119-33748" fmla="*/ 4099208 h 5795240"/>
              <a:gd name="connsiteX120-33749" fmla="*/ 2726822 w 12641071"/>
              <a:gd name="connsiteY120-33750" fmla="*/ 4072700 h 5795240"/>
              <a:gd name="connsiteX121-33751" fmla="*/ 2757719 w 12641071"/>
              <a:gd name="connsiteY121-33752" fmla="*/ 4055929 h 5795240"/>
              <a:gd name="connsiteX122-33753" fmla="*/ 2757718 w 12641071"/>
              <a:gd name="connsiteY122-33754" fmla="*/ 4055928 h 5795240"/>
              <a:gd name="connsiteX123-33755" fmla="*/ 2726820 w 12641071"/>
              <a:gd name="connsiteY123-33756" fmla="*/ 4072700 h 5795240"/>
              <a:gd name="connsiteX124-33757" fmla="*/ 2694692 w 12641071"/>
              <a:gd name="connsiteY124-33758" fmla="*/ 4099208 h 5795240"/>
              <a:gd name="connsiteX125-33759" fmla="*/ 2664698 w 12641071"/>
              <a:gd name="connsiteY125-33760" fmla="*/ 4117431 h 5795240"/>
              <a:gd name="connsiteX126-33761" fmla="*/ 1804544 w 12641071"/>
              <a:gd name="connsiteY126-33762" fmla="*/ 4335229 h 5795240"/>
              <a:gd name="connsiteX127-33763" fmla="*/ 0 w 12641071"/>
              <a:gd name="connsiteY127-33764" fmla="*/ 2530685 h 5795240"/>
              <a:gd name="connsiteX128-33765" fmla="*/ 1804544 w 12641071"/>
              <a:gd name="connsiteY128-33766" fmla="*/ 726143 h 5795240"/>
              <a:gd name="connsiteX129-33767" fmla="*/ 3080549 w 12641071"/>
              <a:gd name="connsiteY129-33768" fmla="*/ 1254682 h 5795240"/>
              <a:gd name="connsiteX130-33769" fmla="*/ 3268676 w 12641071"/>
              <a:gd name="connsiteY130-33770" fmla="*/ 1461167 h 5795240"/>
              <a:gd name="connsiteX131-33771" fmla="*/ 3565826 w 12641071"/>
              <a:gd name="connsiteY131-33772" fmla="*/ 1551935 h 5795240"/>
              <a:gd name="connsiteX132-33773" fmla="*/ 4086504 w 12641071"/>
              <a:gd name="connsiteY132-33774" fmla="*/ 1127574 h 5795240"/>
              <a:gd name="connsiteX133-33775" fmla="*/ 4103078 w 12641071"/>
              <a:gd name="connsiteY133-33776" fmla="*/ 1004204 h 5795240"/>
              <a:gd name="connsiteX134-33777" fmla="*/ 5215874 w 12641071"/>
              <a:gd name="connsiteY134-33778" fmla="*/ 0 h 5795240"/>
              <a:gd name="connsiteX0-33779" fmla="*/ 3682364 w 12641071"/>
              <a:gd name="connsiteY0-33780" fmla="*/ 4386723 h 5795240"/>
              <a:gd name="connsiteX1-33781" fmla="*/ 3772428 w 12641071"/>
              <a:gd name="connsiteY1-33782" fmla="*/ 4402840 h 5795240"/>
              <a:gd name="connsiteX2-33783" fmla="*/ 3772428 w 12641071"/>
              <a:gd name="connsiteY2-33784" fmla="*/ 4402840 h 5795240"/>
              <a:gd name="connsiteX3-33785" fmla="*/ 3682364 w 12641071"/>
              <a:gd name="connsiteY3-33786" fmla="*/ 4386723 h 5795240"/>
              <a:gd name="connsiteX4-33787" fmla="*/ 5215874 w 12641071"/>
              <a:gd name="connsiteY4-33788" fmla="*/ 0 h 5795240"/>
              <a:gd name="connsiteX5-33789" fmla="*/ 5927386 w 12641071"/>
              <a:gd name="connsiteY5-33790" fmla="*/ 255427 h 5795240"/>
              <a:gd name="connsiteX6-33791" fmla="*/ 6105193 w 12641071"/>
              <a:gd name="connsiteY6-33792" fmla="*/ 442067 h 5795240"/>
              <a:gd name="connsiteX7-33793" fmla="*/ 6105193 w 12641071"/>
              <a:gd name="connsiteY7-33794" fmla="*/ 442069 h 5795240"/>
              <a:gd name="connsiteX8-33795" fmla="*/ 6141460 w 12641071"/>
              <a:gd name="connsiteY8-33796" fmla="*/ 475027 h 5795240"/>
              <a:gd name="connsiteX9-33797" fmla="*/ 6788665 w 12641071"/>
              <a:gd name="connsiteY9-33798" fmla="*/ 707369 h 5795240"/>
              <a:gd name="connsiteX10-33799" fmla="*/ 7184710 w 12641071"/>
              <a:gd name="connsiteY10-33800" fmla="*/ 627411 h 5795240"/>
              <a:gd name="connsiteX11-33801" fmla="*/ 7314851 w 12641071"/>
              <a:gd name="connsiteY11-33802" fmla="*/ 559537 h 5795240"/>
              <a:gd name="connsiteX12-33803" fmla="*/ 7314853 w 12641071"/>
              <a:gd name="connsiteY12-33804" fmla="*/ 559536 h 5795240"/>
              <a:gd name="connsiteX13-33805" fmla="*/ 7314851 w 12641071"/>
              <a:gd name="connsiteY13-33806" fmla="*/ 559537 h 5795240"/>
              <a:gd name="connsiteX14-33807" fmla="*/ 7391626 w 12641071"/>
              <a:gd name="connsiteY14-33808" fmla="*/ 508114 h 5795240"/>
              <a:gd name="connsiteX15-33809" fmla="*/ 7391631 w 12641071"/>
              <a:gd name="connsiteY15-33810" fmla="*/ 508110 h 5795240"/>
              <a:gd name="connsiteX16-33811" fmla="*/ 7478934 w 12641071"/>
              <a:gd name="connsiteY16-33812" fmla="*/ 466053 h 5795240"/>
              <a:gd name="connsiteX17-33813" fmla="*/ 7897193 w 12641071"/>
              <a:gd name="connsiteY17-33814" fmla="*/ 381611 h 5795240"/>
              <a:gd name="connsiteX18-33815" fmla="*/ 8788216 w 12641071"/>
              <a:gd name="connsiteY18-33816" fmla="*/ 855364 h 5795240"/>
              <a:gd name="connsiteX19-33817" fmla="*/ 8832362 w 12641071"/>
              <a:gd name="connsiteY19-33818" fmla="*/ 928030 h 5795240"/>
              <a:gd name="connsiteX20-33819" fmla="*/ 8832362 w 12641071"/>
              <a:gd name="connsiteY20-33820" fmla="*/ 928033 h 5795240"/>
              <a:gd name="connsiteX21-33821" fmla="*/ 8842040 w 12641071"/>
              <a:gd name="connsiteY21-33822" fmla="*/ 943961 h 5795240"/>
              <a:gd name="connsiteX22-33823" fmla="*/ 8856144 w 12641071"/>
              <a:gd name="connsiteY22-33824" fmla="*/ 973241 h 5795240"/>
              <a:gd name="connsiteX23-33825" fmla="*/ 8856145 w 12641071"/>
              <a:gd name="connsiteY23-33826" fmla="*/ 973241 h 5795240"/>
              <a:gd name="connsiteX24-33827" fmla="*/ 8878117 w 12641071"/>
              <a:gd name="connsiteY24-33828" fmla="*/ 1018851 h 5795240"/>
              <a:gd name="connsiteX25-33829" fmla="*/ 8877719 w 12641071"/>
              <a:gd name="connsiteY25-33830" fmla="*/ 1018369 h 5795240"/>
              <a:gd name="connsiteX26-33831" fmla="*/ 8853250 w 12641071"/>
              <a:gd name="connsiteY26-33832" fmla="*/ 973288 h 5795240"/>
              <a:gd name="connsiteX27-33833" fmla="*/ 8853249 w 12641071"/>
              <a:gd name="connsiteY27-33834" fmla="*/ 973288 h 5795240"/>
              <a:gd name="connsiteX28-33835" fmla="*/ 8853248 w 12641071"/>
              <a:gd name="connsiteY28-33836" fmla="*/ 973287 h 5795240"/>
              <a:gd name="connsiteX29-33837" fmla="*/ 8849677 w 12641071"/>
              <a:gd name="connsiteY29-33838" fmla="*/ 973341 h 5795240"/>
              <a:gd name="connsiteX30-33839" fmla="*/ 8641543 w 12641071"/>
              <a:gd name="connsiteY30-33840" fmla="*/ 916577 h 5795240"/>
              <a:gd name="connsiteX31-33841" fmla="*/ 8641545 w 12641071"/>
              <a:gd name="connsiteY31-33842" fmla="*/ 916580 h 5795240"/>
              <a:gd name="connsiteX32-33843" fmla="*/ 8849676 w 12641071"/>
              <a:gd name="connsiteY32-33844" fmla="*/ 973343 h 5795240"/>
              <a:gd name="connsiteX33-33845" fmla="*/ 8853248 w 12641071"/>
              <a:gd name="connsiteY33-33846" fmla="*/ 973288 h 5795240"/>
              <a:gd name="connsiteX34-33847" fmla="*/ 8877719 w 12641071"/>
              <a:gd name="connsiteY34-33848" fmla="*/ 1018371 h 5795240"/>
              <a:gd name="connsiteX35-33849" fmla="*/ 8878116 w 12641071"/>
              <a:gd name="connsiteY35-33850" fmla="*/ 1018851 h 5795240"/>
              <a:gd name="connsiteX36-33851" fmla="*/ 8887288 w 12641071"/>
              <a:gd name="connsiteY36-33852" fmla="*/ 1037892 h 5795240"/>
              <a:gd name="connsiteX37-33853" fmla="*/ 8949899 w 12641071"/>
              <a:gd name="connsiteY37-33854" fmla="*/ 1239592 h 5795240"/>
              <a:gd name="connsiteX38-33855" fmla="*/ 8968437 w 12641071"/>
              <a:gd name="connsiteY38-33856" fmla="*/ 1423482 h 5795240"/>
              <a:gd name="connsiteX39-33857" fmla="*/ 8949899 w 12641071"/>
              <a:gd name="connsiteY39-33858" fmla="*/ 1239591 h 5795240"/>
              <a:gd name="connsiteX40-33859" fmla="*/ 8887288 w 12641071"/>
              <a:gd name="connsiteY40-33860" fmla="*/ 1037890 h 5795240"/>
              <a:gd name="connsiteX41-33861" fmla="*/ 8878116 w 12641071"/>
              <a:gd name="connsiteY41-33862" fmla="*/ 1018851 h 5795240"/>
              <a:gd name="connsiteX42-33863" fmla="*/ 8931285 w 12641071"/>
              <a:gd name="connsiteY42-33864" fmla="*/ 1083292 h 5795240"/>
              <a:gd name="connsiteX43-33865" fmla="*/ 9241478 w 12641071"/>
              <a:gd name="connsiteY43-33866" fmla="*/ 1211778 h 5795240"/>
              <a:gd name="connsiteX44-33867" fmla="*/ 9605238 w 12641071"/>
              <a:gd name="connsiteY44-33868" fmla="*/ 1018369 h 5795240"/>
              <a:gd name="connsiteX45-33869" fmla="*/ 9636247 w 12641071"/>
              <a:gd name="connsiteY45-33870" fmla="*/ 961241 h 5795240"/>
              <a:gd name="connsiteX46-33871" fmla="*/ 9641995 w 12641071"/>
              <a:gd name="connsiteY46-33872" fmla="*/ 961152 h 5795240"/>
              <a:gd name="connsiteX47-33873" fmla="*/ 9584939 w 12641071"/>
              <a:gd name="connsiteY47-33874" fmla="*/ 1079594 h 5795240"/>
              <a:gd name="connsiteX48-33875" fmla="*/ 9546257 w 12641071"/>
              <a:gd name="connsiteY48-33876" fmla="*/ 1204206 h 5795240"/>
              <a:gd name="connsiteX49-33877" fmla="*/ 9584939 w 12641071"/>
              <a:gd name="connsiteY49-33878" fmla="*/ 1079596 h 5795240"/>
              <a:gd name="connsiteX50-33879" fmla="*/ 9641995 w 12641071"/>
              <a:gd name="connsiteY50-33880" fmla="*/ 961153 h 5795240"/>
              <a:gd name="connsiteX51-33881" fmla="*/ 9653069 w 12641071"/>
              <a:gd name="connsiteY51-33882" fmla="*/ 960983 h 5795240"/>
              <a:gd name="connsiteX52-33883" fmla="*/ 9801564 w 12641071"/>
              <a:gd name="connsiteY52-33884" fmla="*/ 1196828 h 5795240"/>
              <a:gd name="connsiteX53-33885" fmla="*/ 9801566 w 12641071"/>
              <a:gd name="connsiteY53-33886" fmla="*/ 1196828 h 5795240"/>
              <a:gd name="connsiteX54-33887" fmla="*/ 9653070 w 12641071"/>
              <a:gd name="connsiteY54-33888" fmla="*/ 960982 h 5795240"/>
              <a:gd name="connsiteX55-33889" fmla="*/ 9641996 w 12641071"/>
              <a:gd name="connsiteY55-33890" fmla="*/ 961152 h 5795240"/>
              <a:gd name="connsiteX56-33891" fmla="*/ 9651917 w 12641071"/>
              <a:gd name="connsiteY56-33892" fmla="*/ 940556 h 5795240"/>
              <a:gd name="connsiteX57-33893" fmla="*/ 11050508 w 12641071"/>
              <a:gd name="connsiteY57-33894" fmla="*/ 108150 h 5795240"/>
              <a:gd name="connsiteX58-33895" fmla="*/ 12641071 w 12641071"/>
              <a:gd name="connsiteY58-33896" fmla="*/ 1698711 h 5795240"/>
              <a:gd name="connsiteX59-33897" fmla="*/ 11371062 w 12641071"/>
              <a:gd name="connsiteY59-33898" fmla="*/ 3256960 h 5795240"/>
              <a:gd name="connsiteX60-33899" fmla="*/ 11215953 w 12641071"/>
              <a:gd name="connsiteY60-33900" fmla="*/ 3280632 h 5795240"/>
              <a:gd name="connsiteX61-33901" fmla="*/ 11142318 w 12641071"/>
              <a:gd name="connsiteY61-33902" fmla="*/ 3276914 h 5795240"/>
              <a:gd name="connsiteX62-33903" fmla="*/ 11215952 w 12641071"/>
              <a:gd name="connsiteY62-33904" fmla="*/ 3280632 h 5795240"/>
              <a:gd name="connsiteX63-33905" fmla="*/ 11213133 w 12641071"/>
              <a:gd name="connsiteY63-33906" fmla="*/ 3281062 h 5795240"/>
              <a:gd name="connsiteX64-33907" fmla="*/ 11116921 w 12641071"/>
              <a:gd name="connsiteY64-33908" fmla="*/ 3285921 h 5795240"/>
              <a:gd name="connsiteX65-33909" fmla="*/ 11050507 w 12641071"/>
              <a:gd name="connsiteY65-33910" fmla="*/ 3289274 h 5795240"/>
              <a:gd name="connsiteX66-33911" fmla="*/ 11006292 w 12641071"/>
              <a:gd name="connsiteY66-33912" fmla="*/ 3287041 h 5795240"/>
              <a:gd name="connsiteX67-33913" fmla="*/ 10937101 w 12641071"/>
              <a:gd name="connsiteY67-33914" fmla="*/ 3297601 h 5795240"/>
              <a:gd name="connsiteX68-33915" fmla="*/ 10144740 w 12641071"/>
              <a:gd name="connsiteY68-33916" fmla="*/ 4089962 h 5795240"/>
              <a:gd name="connsiteX69-33917" fmla="*/ 10130374 w 12641071"/>
              <a:gd name="connsiteY69-33918" fmla="*/ 4184101 h 5795240"/>
              <a:gd name="connsiteX70-33919" fmla="*/ 10130375 w 12641071"/>
              <a:gd name="connsiteY70-33920" fmla="*/ 4184103 h 5795240"/>
              <a:gd name="connsiteX71-33921" fmla="*/ 10130656 w 12641071"/>
              <a:gd name="connsiteY71-33922" fmla="*/ 4185950 h 5795240"/>
              <a:gd name="connsiteX72-33923" fmla="*/ 10138194 w 12641071"/>
              <a:gd name="connsiteY72-33924" fmla="*/ 4335228 h 5795240"/>
              <a:gd name="connsiteX73-33925" fmla="*/ 10137710 w 12641071"/>
              <a:gd name="connsiteY73-33926" fmla="*/ 4344822 h 5795240"/>
              <a:gd name="connsiteX74-33927" fmla="*/ 10133555 w 12641071"/>
              <a:gd name="connsiteY74-33928" fmla="*/ 4427096 h 5795240"/>
              <a:gd name="connsiteX75-33929" fmla="*/ 10129312 w 12641071"/>
              <a:gd name="connsiteY75-33930" fmla="*/ 4399289 h 5795240"/>
              <a:gd name="connsiteX76-33931" fmla="*/ 10126797 w 12641071"/>
              <a:gd name="connsiteY76-33932" fmla="*/ 4349498 h 5795240"/>
              <a:gd name="connsiteX77-33933" fmla="*/ 10126796 w 12641071"/>
              <a:gd name="connsiteY77-33934" fmla="*/ 4349498 h 5795240"/>
              <a:gd name="connsiteX78-33935" fmla="*/ 10129311 w 12641071"/>
              <a:gd name="connsiteY78-33936" fmla="*/ 4399289 h 5795240"/>
              <a:gd name="connsiteX79-33937" fmla="*/ 10133554 w 12641071"/>
              <a:gd name="connsiteY79-33938" fmla="*/ 4427096 h 5795240"/>
              <a:gd name="connsiteX80-33939" fmla="*/ 10130656 w 12641071"/>
              <a:gd name="connsiteY80-33940" fmla="*/ 4484506 h 5795240"/>
              <a:gd name="connsiteX81-33941" fmla="*/ 8678182 w 12641071"/>
              <a:gd name="connsiteY81-33942" fmla="*/ 5795240 h 5795240"/>
              <a:gd name="connsiteX82-33943" fmla="*/ 7467518 w 12641071"/>
              <a:gd name="connsiteY82-33944" fmla="*/ 5151535 h 5795240"/>
              <a:gd name="connsiteX83-33945" fmla="*/ 7419945 w 12641071"/>
              <a:gd name="connsiteY83-33946" fmla="*/ 5073228 h 5795240"/>
              <a:gd name="connsiteX84-33947" fmla="*/ 7394386 w 12641071"/>
              <a:gd name="connsiteY84-33948" fmla="*/ 5031156 h 5795240"/>
              <a:gd name="connsiteX85-33949" fmla="*/ 7367299 w 12641071"/>
              <a:gd name="connsiteY85-33950" fmla="*/ 4974928 h 5795240"/>
              <a:gd name="connsiteX86-33951" fmla="*/ 7332905 w 12641071"/>
              <a:gd name="connsiteY86-33952" fmla="*/ 4903531 h 5795240"/>
              <a:gd name="connsiteX87-33953" fmla="*/ 7320958 w 12641071"/>
              <a:gd name="connsiteY87-33954" fmla="*/ 4870887 h 5795240"/>
              <a:gd name="connsiteX88-33955" fmla="*/ 7322174 w 12641071"/>
              <a:gd name="connsiteY88-33956" fmla="*/ 4872361 h 5795240"/>
              <a:gd name="connsiteX89-33957" fmla="*/ 7362630 w 12641071"/>
              <a:gd name="connsiteY89-33958" fmla="*/ 4938954 h 5795240"/>
              <a:gd name="connsiteX90-33959" fmla="*/ 7380779 w 12641071"/>
              <a:gd name="connsiteY90-33960" fmla="*/ 4976628 h 5795240"/>
              <a:gd name="connsiteX91-33961" fmla="*/ 7322175 w 12641071"/>
              <a:gd name="connsiteY91-33962" fmla="*/ 4872361 h 5795240"/>
              <a:gd name="connsiteX92-33963" fmla="*/ 7320959 w 12641071"/>
              <a:gd name="connsiteY92-33964" fmla="*/ 4870887 h 5795240"/>
              <a:gd name="connsiteX93-33965" fmla="*/ 7320958 w 12641071"/>
              <a:gd name="connsiteY93-33966" fmla="*/ 4870887 h 5795240"/>
              <a:gd name="connsiteX94-33967" fmla="*/ 7223551 w 12641071"/>
              <a:gd name="connsiteY94-33968" fmla="*/ 4752829 h 5795240"/>
              <a:gd name="connsiteX95-33969" fmla="*/ 6652445 w 12641071"/>
              <a:gd name="connsiteY95-33970" fmla="*/ 4516269 h 5795240"/>
              <a:gd name="connsiteX96-33971" fmla="*/ 6200873 w 12641071"/>
              <a:gd name="connsiteY96-33972" fmla="*/ 4654206 h 5795240"/>
              <a:gd name="connsiteX97-33973" fmla="*/ 6088813 w 12641071"/>
              <a:gd name="connsiteY97-33974" fmla="*/ 4746663 h 5795240"/>
              <a:gd name="connsiteX98-33975" fmla="*/ 6023271 w 12641071"/>
              <a:gd name="connsiteY98-33976" fmla="*/ 4834312 h 5795240"/>
              <a:gd name="connsiteX99-33977" fmla="*/ 5935320 w 12641071"/>
              <a:gd name="connsiteY99-33978" fmla="*/ 4931081 h 5795240"/>
              <a:gd name="connsiteX100-33979" fmla="*/ 4971763 w 12641071"/>
              <a:gd name="connsiteY100-33980" fmla="*/ 5330200 h 5795240"/>
              <a:gd name="connsiteX101-33981" fmla="*/ 3716172 w 12641071"/>
              <a:gd name="connsiteY101-33982" fmla="*/ 4497938 h 5795240"/>
              <a:gd name="connsiteX102-33983" fmla="*/ 3710773 w 12641071"/>
              <a:gd name="connsiteY102-33984" fmla="*/ 4483182 h 5795240"/>
              <a:gd name="connsiteX103-33985" fmla="*/ 3710773 w 12641071"/>
              <a:gd name="connsiteY103-33986" fmla="*/ 4483181 h 5795240"/>
              <a:gd name="connsiteX104-33987" fmla="*/ 3674984 w 12641071"/>
              <a:gd name="connsiteY104-33988" fmla="*/ 4385402 h 5795240"/>
              <a:gd name="connsiteX105-33989" fmla="*/ 3670349 w 12641071"/>
              <a:gd name="connsiteY105-33990" fmla="*/ 4372742 h 5795240"/>
              <a:gd name="connsiteX106-33991" fmla="*/ 3659438 w 12641071"/>
              <a:gd name="connsiteY106-33992" fmla="*/ 4330309 h 5795240"/>
              <a:gd name="connsiteX107-33993" fmla="*/ 3672084 w 12641071"/>
              <a:gd name="connsiteY107-33994" fmla="*/ 4353606 h 5795240"/>
              <a:gd name="connsiteX108-33995" fmla="*/ 3659440 w 12641071"/>
              <a:gd name="connsiteY108-33996" fmla="*/ 4330309 h 5795240"/>
              <a:gd name="connsiteX109-33997" fmla="*/ 3613217 w 12641071"/>
              <a:gd name="connsiteY109-33998" fmla="*/ 4245153 h 5795240"/>
              <a:gd name="connsiteX110-33999" fmla="*/ 3083792 w 12641071"/>
              <a:gd name="connsiteY110-34000" fmla="*/ 3963660 h 5795240"/>
              <a:gd name="connsiteX111-34001" fmla="*/ 2835272 w 12641071"/>
              <a:gd name="connsiteY111-34002" fmla="*/ 4013833 h 5795240"/>
              <a:gd name="connsiteX112-34003" fmla="*/ 2820214 w 12641071"/>
              <a:gd name="connsiteY112-34004" fmla="*/ 4022007 h 5795240"/>
              <a:gd name="connsiteX113-34005" fmla="*/ 2820212 w 12641071"/>
              <a:gd name="connsiteY113-34006" fmla="*/ 4022008 h 5795240"/>
              <a:gd name="connsiteX114-34007" fmla="*/ 2820206 w 12641071"/>
              <a:gd name="connsiteY114-34008" fmla="*/ 4022011 h 5795240"/>
              <a:gd name="connsiteX115-34009" fmla="*/ 2813481 w 12641071"/>
              <a:gd name="connsiteY115-34010" fmla="*/ 4027041 h 5795240"/>
              <a:gd name="connsiteX116-34011" fmla="*/ 2762875 w 12641071"/>
              <a:gd name="connsiteY116-34012" fmla="*/ 4057784 h 5795240"/>
              <a:gd name="connsiteX117-34013" fmla="*/ 2762878 w 12641071"/>
              <a:gd name="connsiteY117-34014" fmla="*/ 4057784 h 5795240"/>
              <a:gd name="connsiteX118-34015" fmla="*/ 2694694 w 12641071"/>
              <a:gd name="connsiteY118-34016" fmla="*/ 4099208 h 5795240"/>
              <a:gd name="connsiteX119-34017" fmla="*/ 2726822 w 12641071"/>
              <a:gd name="connsiteY119-34018" fmla="*/ 4072700 h 5795240"/>
              <a:gd name="connsiteX120-34019" fmla="*/ 2757719 w 12641071"/>
              <a:gd name="connsiteY120-34020" fmla="*/ 4055929 h 5795240"/>
              <a:gd name="connsiteX121-34021" fmla="*/ 2757718 w 12641071"/>
              <a:gd name="connsiteY121-34022" fmla="*/ 4055928 h 5795240"/>
              <a:gd name="connsiteX122-34023" fmla="*/ 2726820 w 12641071"/>
              <a:gd name="connsiteY122-34024" fmla="*/ 4072700 h 5795240"/>
              <a:gd name="connsiteX123-34025" fmla="*/ 2694692 w 12641071"/>
              <a:gd name="connsiteY123-34026" fmla="*/ 4099208 h 5795240"/>
              <a:gd name="connsiteX124-34027" fmla="*/ 2664698 w 12641071"/>
              <a:gd name="connsiteY124-34028" fmla="*/ 4117431 h 5795240"/>
              <a:gd name="connsiteX125-34029" fmla="*/ 1804544 w 12641071"/>
              <a:gd name="connsiteY125-34030" fmla="*/ 4335229 h 5795240"/>
              <a:gd name="connsiteX126-34031" fmla="*/ 0 w 12641071"/>
              <a:gd name="connsiteY126-34032" fmla="*/ 2530685 h 5795240"/>
              <a:gd name="connsiteX127-34033" fmla="*/ 1804544 w 12641071"/>
              <a:gd name="connsiteY127-34034" fmla="*/ 726143 h 5795240"/>
              <a:gd name="connsiteX128-34035" fmla="*/ 3080549 w 12641071"/>
              <a:gd name="connsiteY128-34036" fmla="*/ 1254682 h 5795240"/>
              <a:gd name="connsiteX129-34037" fmla="*/ 3268676 w 12641071"/>
              <a:gd name="connsiteY129-34038" fmla="*/ 1461167 h 5795240"/>
              <a:gd name="connsiteX130-34039" fmla="*/ 3565826 w 12641071"/>
              <a:gd name="connsiteY130-34040" fmla="*/ 1551935 h 5795240"/>
              <a:gd name="connsiteX131-34041" fmla="*/ 4086504 w 12641071"/>
              <a:gd name="connsiteY131-34042" fmla="*/ 1127574 h 5795240"/>
              <a:gd name="connsiteX132-34043" fmla="*/ 4103078 w 12641071"/>
              <a:gd name="connsiteY132-34044" fmla="*/ 1004204 h 5795240"/>
              <a:gd name="connsiteX133-34045" fmla="*/ 5215874 w 12641071"/>
              <a:gd name="connsiteY133-34046" fmla="*/ 0 h 5795240"/>
              <a:gd name="connsiteX0-34047" fmla="*/ 3682364 w 12641071"/>
              <a:gd name="connsiteY0-34048" fmla="*/ 4386723 h 5795240"/>
              <a:gd name="connsiteX1-34049" fmla="*/ 3772428 w 12641071"/>
              <a:gd name="connsiteY1-34050" fmla="*/ 4402840 h 5795240"/>
              <a:gd name="connsiteX2-34051" fmla="*/ 3772428 w 12641071"/>
              <a:gd name="connsiteY2-34052" fmla="*/ 4402840 h 5795240"/>
              <a:gd name="connsiteX3-34053" fmla="*/ 3682364 w 12641071"/>
              <a:gd name="connsiteY3-34054" fmla="*/ 4386723 h 5795240"/>
              <a:gd name="connsiteX4-34055" fmla="*/ 5215874 w 12641071"/>
              <a:gd name="connsiteY4-34056" fmla="*/ 0 h 5795240"/>
              <a:gd name="connsiteX5-34057" fmla="*/ 5927386 w 12641071"/>
              <a:gd name="connsiteY5-34058" fmla="*/ 255427 h 5795240"/>
              <a:gd name="connsiteX6-34059" fmla="*/ 6105193 w 12641071"/>
              <a:gd name="connsiteY6-34060" fmla="*/ 442067 h 5795240"/>
              <a:gd name="connsiteX7-34061" fmla="*/ 6105193 w 12641071"/>
              <a:gd name="connsiteY7-34062" fmla="*/ 442069 h 5795240"/>
              <a:gd name="connsiteX8-34063" fmla="*/ 6141460 w 12641071"/>
              <a:gd name="connsiteY8-34064" fmla="*/ 475027 h 5795240"/>
              <a:gd name="connsiteX9-34065" fmla="*/ 6788665 w 12641071"/>
              <a:gd name="connsiteY9-34066" fmla="*/ 707369 h 5795240"/>
              <a:gd name="connsiteX10-34067" fmla="*/ 7184710 w 12641071"/>
              <a:gd name="connsiteY10-34068" fmla="*/ 627411 h 5795240"/>
              <a:gd name="connsiteX11-34069" fmla="*/ 7314851 w 12641071"/>
              <a:gd name="connsiteY11-34070" fmla="*/ 559537 h 5795240"/>
              <a:gd name="connsiteX12-34071" fmla="*/ 7314853 w 12641071"/>
              <a:gd name="connsiteY12-34072" fmla="*/ 559536 h 5795240"/>
              <a:gd name="connsiteX13-34073" fmla="*/ 7314851 w 12641071"/>
              <a:gd name="connsiteY13-34074" fmla="*/ 559537 h 5795240"/>
              <a:gd name="connsiteX14-34075" fmla="*/ 7391626 w 12641071"/>
              <a:gd name="connsiteY14-34076" fmla="*/ 508114 h 5795240"/>
              <a:gd name="connsiteX15-34077" fmla="*/ 7391631 w 12641071"/>
              <a:gd name="connsiteY15-34078" fmla="*/ 508110 h 5795240"/>
              <a:gd name="connsiteX16-34079" fmla="*/ 7478934 w 12641071"/>
              <a:gd name="connsiteY16-34080" fmla="*/ 466053 h 5795240"/>
              <a:gd name="connsiteX17-34081" fmla="*/ 7897193 w 12641071"/>
              <a:gd name="connsiteY17-34082" fmla="*/ 381611 h 5795240"/>
              <a:gd name="connsiteX18-34083" fmla="*/ 8788216 w 12641071"/>
              <a:gd name="connsiteY18-34084" fmla="*/ 855364 h 5795240"/>
              <a:gd name="connsiteX19-34085" fmla="*/ 8832362 w 12641071"/>
              <a:gd name="connsiteY19-34086" fmla="*/ 928030 h 5795240"/>
              <a:gd name="connsiteX20-34087" fmla="*/ 8832362 w 12641071"/>
              <a:gd name="connsiteY20-34088" fmla="*/ 928033 h 5795240"/>
              <a:gd name="connsiteX21-34089" fmla="*/ 8842040 w 12641071"/>
              <a:gd name="connsiteY21-34090" fmla="*/ 943961 h 5795240"/>
              <a:gd name="connsiteX22-34091" fmla="*/ 8856144 w 12641071"/>
              <a:gd name="connsiteY22-34092" fmla="*/ 973241 h 5795240"/>
              <a:gd name="connsiteX23-34093" fmla="*/ 8856145 w 12641071"/>
              <a:gd name="connsiteY23-34094" fmla="*/ 973241 h 5795240"/>
              <a:gd name="connsiteX24-34095" fmla="*/ 8878117 w 12641071"/>
              <a:gd name="connsiteY24-34096" fmla="*/ 1018851 h 5795240"/>
              <a:gd name="connsiteX25-34097" fmla="*/ 8877719 w 12641071"/>
              <a:gd name="connsiteY25-34098" fmla="*/ 1018369 h 5795240"/>
              <a:gd name="connsiteX26-34099" fmla="*/ 8853250 w 12641071"/>
              <a:gd name="connsiteY26-34100" fmla="*/ 973288 h 5795240"/>
              <a:gd name="connsiteX27-34101" fmla="*/ 8853249 w 12641071"/>
              <a:gd name="connsiteY27-34102" fmla="*/ 973288 h 5795240"/>
              <a:gd name="connsiteX28-34103" fmla="*/ 8853248 w 12641071"/>
              <a:gd name="connsiteY28-34104" fmla="*/ 973287 h 5795240"/>
              <a:gd name="connsiteX29-34105" fmla="*/ 8849677 w 12641071"/>
              <a:gd name="connsiteY29-34106" fmla="*/ 973341 h 5795240"/>
              <a:gd name="connsiteX30-34107" fmla="*/ 8641543 w 12641071"/>
              <a:gd name="connsiteY30-34108" fmla="*/ 916577 h 5795240"/>
              <a:gd name="connsiteX31-34109" fmla="*/ 8641545 w 12641071"/>
              <a:gd name="connsiteY31-34110" fmla="*/ 916580 h 5795240"/>
              <a:gd name="connsiteX32-34111" fmla="*/ 8849676 w 12641071"/>
              <a:gd name="connsiteY32-34112" fmla="*/ 973343 h 5795240"/>
              <a:gd name="connsiteX33-34113" fmla="*/ 8853248 w 12641071"/>
              <a:gd name="connsiteY33-34114" fmla="*/ 973288 h 5795240"/>
              <a:gd name="connsiteX34-34115" fmla="*/ 8877719 w 12641071"/>
              <a:gd name="connsiteY34-34116" fmla="*/ 1018371 h 5795240"/>
              <a:gd name="connsiteX35-34117" fmla="*/ 8878116 w 12641071"/>
              <a:gd name="connsiteY35-34118" fmla="*/ 1018851 h 5795240"/>
              <a:gd name="connsiteX36-34119" fmla="*/ 8887288 w 12641071"/>
              <a:gd name="connsiteY36-34120" fmla="*/ 1037892 h 5795240"/>
              <a:gd name="connsiteX37-34121" fmla="*/ 8949899 w 12641071"/>
              <a:gd name="connsiteY37-34122" fmla="*/ 1239592 h 5795240"/>
              <a:gd name="connsiteX38-34123" fmla="*/ 8968437 w 12641071"/>
              <a:gd name="connsiteY38-34124" fmla="*/ 1423482 h 5795240"/>
              <a:gd name="connsiteX39-34125" fmla="*/ 8949899 w 12641071"/>
              <a:gd name="connsiteY39-34126" fmla="*/ 1239591 h 5795240"/>
              <a:gd name="connsiteX40-34127" fmla="*/ 8887288 w 12641071"/>
              <a:gd name="connsiteY40-34128" fmla="*/ 1037890 h 5795240"/>
              <a:gd name="connsiteX41-34129" fmla="*/ 8878116 w 12641071"/>
              <a:gd name="connsiteY41-34130" fmla="*/ 1018851 h 5795240"/>
              <a:gd name="connsiteX42-34131" fmla="*/ 8931285 w 12641071"/>
              <a:gd name="connsiteY42-34132" fmla="*/ 1083292 h 5795240"/>
              <a:gd name="connsiteX43-34133" fmla="*/ 9241478 w 12641071"/>
              <a:gd name="connsiteY43-34134" fmla="*/ 1211778 h 5795240"/>
              <a:gd name="connsiteX44-34135" fmla="*/ 9605238 w 12641071"/>
              <a:gd name="connsiteY44-34136" fmla="*/ 1018369 h 5795240"/>
              <a:gd name="connsiteX45-34137" fmla="*/ 9636247 w 12641071"/>
              <a:gd name="connsiteY45-34138" fmla="*/ 961241 h 5795240"/>
              <a:gd name="connsiteX46-34139" fmla="*/ 9641995 w 12641071"/>
              <a:gd name="connsiteY46-34140" fmla="*/ 961152 h 5795240"/>
              <a:gd name="connsiteX47-34141" fmla="*/ 9584939 w 12641071"/>
              <a:gd name="connsiteY47-34142" fmla="*/ 1079594 h 5795240"/>
              <a:gd name="connsiteX48-34143" fmla="*/ 9546257 w 12641071"/>
              <a:gd name="connsiteY48-34144" fmla="*/ 1204206 h 5795240"/>
              <a:gd name="connsiteX49-34145" fmla="*/ 9584939 w 12641071"/>
              <a:gd name="connsiteY49-34146" fmla="*/ 1079596 h 5795240"/>
              <a:gd name="connsiteX50-34147" fmla="*/ 9641995 w 12641071"/>
              <a:gd name="connsiteY50-34148" fmla="*/ 961153 h 5795240"/>
              <a:gd name="connsiteX51-34149" fmla="*/ 9653069 w 12641071"/>
              <a:gd name="connsiteY51-34150" fmla="*/ 960983 h 5795240"/>
              <a:gd name="connsiteX52-34151" fmla="*/ 9801564 w 12641071"/>
              <a:gd name="connsiteY52-34152" fmla="*/ 1196828 h 5795240"/>
              <a:gd name="connsiteX53-34153" fmla="*/ 9801566 w 12641071"/>
              <a:gd name="connsiteY53-34154" fmla="*/ 1196828 h 5795240"/>
              <a:gd name="connsiteX54-34155" fmla="*/ 9653070 w 12641071"/>
              <a:gd name="connsiteY54-34156" fmla="*/ 960982 h 5795240"/>
              <a:gd name="connsiteX55-34157" fmla="*/ 9641996 w 12641071"/>
              <a:gd name="connsiteY55-34158" fmla="*/ 961152 h 5795240"/>
              <a:gd name="connsiteX56-34159" fmla="*/ 9651917 w 12641071"/>
              <a:gd name="connsiteY56-34160" fmla="*/ 940556 h 5795240"/>
              <a:gd name="connsiteX57-34161" fmla="*/ 11050508 w 12641071"/>
              <a:gd name="connsiteY57-34162" fmla="*/ 108150 h 5795240"/>
              <a:gd name="connsiteX58-34163" fmla="*/ 12641071 w 12641071"/>
              <a:gd name="connsiteY58-34164" fmla="*/ 1698711 h 5795240"/>
              <a:gd name="connsiteX59-34165" fmla="*/ 11371062 w 12641071"/>
              <a:gd name="connsiteY59-34166" fmla="*/ 3256960 h 5795240"/>
              <a:gd name="connsiteX60-34167" fmla="*/ 11215953 w 12641071"/>
              <a:gd name="connsiteY60-34168" fmla="*/ 3280632 h 5795240"/>
              <a:gd name="connsiteX61-34169" fmla="*/ 11142318 w 12641071"/>
              <a:gd name="connsiteY61-34170" fmla="*/ 3276914 h 5795240"/>
              <a:gd name="connsiteX62-34171" fmla="*/ 11215952 w 12641071"/>
              <a:gd name="connsiteY62-34172" fmla="*/ 3280632 h 5795240"/>
              <a:gd name="connsiteX63-34173" fmla="*/ 11213133 w 12641071"/>
              <a:gd name="connsiteY63-34174" fmla="*/ 3281062 h 5795240"/>
              <a:gd name="connsiteX64-34175" fmla="*/ 11116921 w 12641071"/>
              <a:gd name="connsiteY64-34176" fmla="*/ 3285921 h 5795240"/>
              <a:gd name="connsiteX65-34177" fmla="*/ 11050507 w 12641071"/>
              <a:gd name="connsiteY65-34178" fmla="*/ 3289274 h 5795240"/>
              <a:gd name="connsiteX66-34179" fmla="*/ 11006292 w 12641071"/>
              <a:gd name="connsiteY66-34180" fmla="*/ 3287041 h 5795240"/>
              <a:gd name="connsiteX67-34181" fmla="*/ 10937101 w 12641071"/>
              <a:gd name="connsiteY67-34182" fmla="*/ 3297601 h 5795240"/>
              <a:gd name="connsiteX68-34183" fmla="*/ 10144740 w 12641071"/>
              <a:gd name="connsiteY68-34184" fmla="*/ 4089962 h 5795240"/>
              <a:gd name="connsiteX69-34185" fmla="*/ 10130374 w 12641071"/>
              <a:gd name="connsiteY69-34186" fmla="*/ 4184101 h 5795240"/>
              <a:gd name="connsiteX70-34187" fmla="*/ 10130375 w 12641071"/>
              <a:gd name="connsiteY70-34188" fmla="*/ 4184103 h 5795240"/>
              <a:gd name="connsiteX71-34189" fmla="*/ 10130656 w 12641071"/>
              <a:gd name="connsiteY71-34190" fmla="*/ 4185950 h 5795240"/>
              <a:gd name="connsiteX72-34191" fmla="*/ 10138194 w 12641071"/>
              <a:gd name="connsiteY72-34192" fmla="*/ 4335228 h 5795240"/>
              <a:gd name="connsiteX73-34193" fmla="*/ 10137710 w 12641071"/>
              <a:gd name="connsiteY73-34194" fmla="*/ 4344822 h 5795240"/>
              <a:gd name="connsiteX74-34195" fmla="*/ 10133555 w 12641071"/>
              <a:gd name="connsiteY74-34196" fmla="*/ 4427096 h 5795240"/>
              <a:gd name="connsiteX75-34197" fmla="*/ 10129312 w 12641071"/>
              <a:gd name="connsiteY75-34198" fmla="*/ 4399289 h 5795240"/>
              <a:gd name="connsiteX76-34199" fmla="*/ 10126797 w 12641071"/>
              <a:gd name="connsiteY76-34200" fmla="*/ 4349498 h 5795240"/>
              <a:gd name="connsiteX77-34201" fmla="*/ 10126796 w 12641071"/>
              <a:gd name="connsiteY77-34202" fmla="*/ 4349498 h 5795240"/>
              <a:gd name="connsiteX78-34203" fmla="*/ 10129311 w 12641071"/>
              <a:gd name="connsiteY78-34204" fmla="*/ 4399289 h 5795240"/>
              <a:gd name="connsiteX79-34205" fmla="*/ 10133554 w 12641071"/>
              <a:gd name="connsiteY79-34206" fmla="*/ 4427096 h 5795240"/>
              <a:gd name="connsiteX80-34207" fmla="*/ 10130656 w 12641071"/>
              <a:gd name="connsiteY80-34208" fmla="*/ 4484506 h 5795240"/>
              <a:gd name="connsiteX81-34209" fmla="*/ 8678182 w 12641071"/>
              <a:gd name="connsiteY81-34210" fmla="*/ 5795240 h 5795240"/>
              <a:gd name="connsiteX82-34211" fmla="*/ 7467518 w 12641071"/>
              <a:gd name="connsiteY82-34212" fmla="*/ 5151535 h 5795240"/>
              <a:gd name="connsiteX83-34213" fmla="*/ 7419945 w 12641071"/>
              <a:gd name="connsiteY83-34214" fmla="*/ 5073228 h 5795240"/>
              <a:gd name="connsiteX84-34215" fmla="*/ 7394386 w 12641071"/>
              <a:gd name="connsiteY84-34216" fmla="*/ 5031156 h 5795240"/>
              <a:gd name="connsiteX85-34217" fmla="*/ 7367299 w 12641071"/>
              <a:gd name="connsiteY85-34218" fmla="*/ 4974928 h 5795240"/>
              <a:gd name="connsiteX86-34219" fmla="*/ 7332905 w 12641071"/>
              <a:gd name="connsiteY86-34220" fmla="*/ 4903531 h 5795240"/>
              <a:gd name="connsiteX87-34221" fmla="*/ 7320958 w 12641071"/>
              <a:gd name="connsiteY87-34222" fmla="*/ 4870887 h 5795240"/>
              <a:gd name="connsiteX88-34223" fmla="*/ 7322174 w 12641071"/>
              <a:gd name="connsiteY88-34224" fmla="*/ 4872361 h 5795240"/>
              <a:gd name="connsiteX89-34225" fmla="*/ 7362630 w 12641071"/>
              <a:gd name="connsiteY89-34226" fmla="*/ 4938954 h 5795240"/>
              <a:gd name="connsiteX90-34227" fmla="*/ 7322175 w 12641071"/>
              <a:gd name="connsiteY90-34228" fmla="*/ 4872361 h 5795240"/>
              <a:gd name="connsiteX91-34229" fmla="*/ 7320959 w 12641071"/>
              <a:gd name="connsiteY91-34230" fmla="*/ 4870887 h 5795240"/>
              <a:gd name="connsiteX92-34231" fmla="*/ 7320958 w 12641071"/>
              <a:gd name="connsiteY92-34232" fmla="*/ 4870887 h 5795240"/>
              <a:gd name="connsiteX93-34233" fmla="*/ 7223551 w 12641071"/>
              <a:gd name="connsiteY93-34234" fmla="*/ 4752829 h 5795240"/>
              <a:gd name="connsiteX94-34235" fmla="*/ 6652445 w 12641071"/>
              <a:gd name="connsiteY94-34236" fmla="*/ 4516269 h 5795240"/>
              <a:gd name="connsiteX95-34237" fmla="*/ 6200873 w 12641071"/>
              <a:gd name="connsiteY95-34238" fmla="*/ 4654206 h 5795240"/>
              <a:gd name="connsiteX96-34239" fmla="*/ 6088813 w 12641071"/>
              <a:gd name="connsiteY96-34240" fmla="*/ 4746663 h 5795240"/>
              <a:gd name="connsiteX97-34241" fmla="*/ 6023271 w 12641071"/>
              <a:gd name="connsiteY97-34242" fmla="*/ 4834312 h 5795240"/>
              <a:gd name="connsiteX98-34243" fmla="*/ 5935320 w 12641071"/>
              <a:gd name="connsiteY98-34244" fmla="*/ 4931081 h 5795240"/>
              <a:gd name="connsiteX99-34245" fmla="*/ 4971763 w 12641071"/>
              <a:gd name="connsiteY99-34246" fmla="*/ 5330200 h 5795240"/>
              <a:gd name="connsiteX100-34247" fmla="*/ 3716172 w 12641071"/>
              <a:gd name="connsiteY100-34248" fmla="*/ 4497938 h 5795240"/>
              <a:gd name="connsiteX101-34249" fmla="*/ 3710773 w 12641071"/>
              <a:gd name="connsiteY101-34250" fmla="*/ 4483182 h 5795240"/>
              <a:gd name="connsiteX102-34251" fmla="*/ 3710773 w 12641071"/>
              <a:gd name="connsiteY102-34252" fmla="*/ 4483181 h 5795240"/>
              <a:gd name="connsiteX103-34253" fmla="*/ 3674984 w 12641071"/>
              <a:gd name="connsiteY103-34254" fmla="*/ 4385402 h 5795240"/>
              <a:gd name="connsiteX104-34255" fmla="*/ 3670349 w 12641071"/>
              <a:gd name="connsiteY104-34256" fmla="*/ 4372742 h 5795240"/>
              <a:gd name="connsiteX105-34257" fmla="*/ 3659438 w 12641071"/>
              <a:gd name="connsiteY105-34258" fmla="*/ 4330309 h 5795240"/>
              <a:gd name="connsiteX106-34259" fmla="*/ 3672084 w 12641071"/>
              <a:gd name="connsiteY106-34260" fmla="*/ 4353606 h 5795240"/>
              <a:gd name="connsiteX107-34261" fmla="*/ 3659440 w 12641071"/>
              <a:gd name="connsiteY107-34262" fmla="*/ 4330309 h 5795240"/>
              <a:gd name="connsiteX108-34263" fmla="*/ 3613217 w 12641071"/>
              <a:gd name="connsiteY108-34264" fmla="*/ 4245153 h 5795240"/>
              <a:gd name="connsiteX109-34265" fmla="*/ 3083792 w 12641071"/>
              <a:gd name="connsiteY109-34266" fmla="*/ 3963660 h 5795240"/>
              <a:gd name="connsiteX110-34267" fmla="*/ 2835272 w 12641071"/>
              <a:gd name="connsiteY110-34268" fmla="*/ 4013833 h 5795240"/>
              <a:gd name="connsiteX111-34269" fmla="*/ 2820214 w 12641071"/>
              <a:gd name="connsiteY111-34270" fmla="*/ 4022007 h 5795240"/>
              <a:gd name="connsiteX112-34271" fmla="*/ 2820212 w 12641071"/>
              <a:gd name="connsiteY112-34272" fmla="*/ 4022008 h 5795240"/>
              <a:gd name="connsiteX113-34273" fmla="*/ 2820206 w 12641071"/>
              <a:gd name="connsiteY113-34274" fmla="*/ 4022011 h 5795240"/>
              <a:gd name="connsiteX114-34275" fmla="*/ 2813481 w 12641071"/>
              <a:gd name="connsiteY114-34276" fmla="*/ 4027041 h 5795240"/>
              <a:gd name="connsiteX115-34277" fmla="*/ 2762875 w 12641071"/>
              <a:gd name="connsiteY115-34278" fmla="*/ 4057784 h 5795240"/>
              <a:gd name="connsiteX116-34279" fmla="*/ 2762878 w 12641071"/>
              <a:gd name="connsiteY116-34280" fmla="*/ 4057784 h 5795240"/>
              <a:gd name="connsiteX117-34281" fmla="*/ 2694694 w 12641071"/>
              <a:gd name="connsiteY117-34282" fmla="*/ 4099208 h 5795240"/>
              <a:gd name="connsiteX118-34283" fmla="*/ 2726822 w 12641071"/>
              <a:gd name="connsiteY118-34284" fmla="*/ 4072700 h 5795240"/>
              <a:gd name="connsiteX119-34285" fmla="*/ 2757719 w 12641071"/>
              <a:gd name="connsiteY119-34286" fmla="*/ 4055929 h 5795240"/>
              <a:gd name="connsiteX120-34287" fmla="*/ 2757718 w 12641071"/>
              <a:gd name="connsiteY120-34288" fmla="*/ 4055928 h 5795240"/>
              <a:gd name="connsiteX121-34289" fmla="*/ 2726820 w 12641071"/>
              <a:gd name="connsiteY121-34290" fmla="*/ 4072700 h 5795240"/>
              <a:gd name="connsiteX122-34291" fmla="*/ 2694692 w 12641071"/>
              <a:gd name="connsiteY122-34292" fmla="*/ 4099208 h 5795240"/>
              <a:gd name="connsiteX123-34293" fmla="*/ 2664698 w 12641071"/>
              <a:gd name="connsiteY123-34294" fmla="*/ 4117431 h 5795240"/>
              <a:gd name="connsiteX124-34295" fmla="*/ 1804544 w 12641071"/>
              <a:gd name="connsiteY124-34296" fmla="*/ 4335229 h 5795240"/>
              <a:gd name="connsiteX125-34297" fmla="*/ 0 w 12641071"/>
              <a:gd name="connsiteY125-34298" fmla="*/ 2530685 h 5795240"/>
              <a:gd name="connsiteX126-34299" fmla="*/ 1804544 w 12641071"/>
              <a:gd name="connsiteY126-34300" fmla="*/ 726143 h 5795240"/>
              <a:gd name="connsiteX127-34301" fmla="*/ 3080549 w 12641071"/>
              <a:gd name="connsiteY127-34302" fmla="*/ 1254682 h 5795240"/>
              <a:gd name="connsiteX128-34303" fmla="*/ 3268676 w 12641071"/>
              <a:gd name="connsiteY128-34304" fmla="*/ 1461167 h 5795240"/>
              <a:gd name="connsiteX129-34305" fmla="*/ 3565826 w 12641071"/>
              <a:gd name="connsiteY129-34306" fmla="*/ 1551935 h 5795240"/>
              <a:gd name="connsiteX130-34307" fmla="*/ 4086504 w 12641071"/>
              <a:gd name="connsiteY130-34308" fmla="*/ 1127574 h 5795240"/>
              <a:gd name="connsiteX131-34309" fmla="*/ 4103078 w 12641071"/>
              <a:gd name="connsiteY131-34310" fmla="*/ 1004204 h 5795240"/>
              <a:gd name="connsiteX132-34311" fmla="*/ 5215874 w 12641071"/>
              <a:gd name="connsiteY132-34312" fmla="*/ 0 h 5795240"/>
              <a:gd name="connsiteX0-34313" fmla="*/ 3682364 w 12641071"/>
              <a:gd name="connsiteY0-34314" fmla="*/ 4386723 h 5795240"/>
              <a:gd name="connsiteX1-34315" fmla="*/ 3772428 w 12641071"/>
              <a:gd name="connsiteY1-34316" fmla="*/ 4402840 h 5795240"/>
              <a:gd name="connsiteX2-34317" fmla="*/ 3772428 w 12641071"/>
              <a:gd name="connsiteY2-34318" fmla="*/ 4402840 h 5795240"/>
              <a:gd name="connsiteX3-34319" fmla="*/ 3682364 w 12641071"/>
              <a:gd name="connsiteY3-34320" fmla="*/ 4386723 h 5795240"/>
              <a:gd name="connsiteX4-34321" fmla="*/ 5215874 w 12641071"/>
              <a:gd name="connsiteY4-34322" fmla="*/ 0 h 5795240"/>
              <a:gd name="connsiteX5-34323" fmla="*/ 5927386 w 12641071"/>
              <a:gd name="connsiteY5-34324" fmla="*/ 255427 h 5795240"/>
              <a:gd name="connsiteX6-34325" fmla="*/ 6105193 w 12641071"/>
              <a:gd name="connsiteY6-34326" fmla="*/ 442067 h 5795240"/>
              <a:gd name="connsiteX7-34327" fmla="*/ 6105193 w 12641071"/>
              <a:gd name="connsiteY7-34328" fmla="*/ 442069 h 5795240"/>
              <a:gd name="connsiteX8-34329" fmla="*/ 6141460 w 12641071"/>
              <a:gd name="connsiteY8-34330" fmla="*/ 475027 h 5795240"/>
              <a:gd name="connsiteX9-34331" fmla="*/ 6788665 w 12641071"/>
              <a:gd name="connsiteY9-34332" fmla="*/ 707369 h 5795240"/>
              <a:gd name="connsiteX10-34333" fmla="*/ 7184710 w 12641071"/>
              <a:gd name="connsiteY10-34334" fmla="*/ 627411 h 5795240"/>
              <a:gd name="connsiteX11-34335" fmla="*/ 7314851 w 12641071"/>
              <a:gd name="connsiteY11-34336" fmla="*/ 559537 h 5795240"/>
              <a:gd name="connsiteX12-34337" fmla="*/ 7314853 w 12641071"/>
              <a:gd name="connsiteY12-34338" fmla="*/ 559536 h 5795240"/>
              <a:gd name="connsiteX13-34339" fmla="*/ 7314851 w 12641071"/>
              <a:gd name="connsiteY13-34340" fmla="*/ 559537 h 5795240"/>
              <a:gd name="connsiteX14-34341" fmla="*/ 7391626 w 12641071"/>
              <a:gd name="connsiteY14-34342" fmla="*/ 508114 h 5795240"/>
              <a:gd name="connsiteX15-34343" fmla="*/ 7391631 w 12641071"/>
              <a:gd name="connsiteY15-34344" fmla="*/ 508110 h 5795240"/>
              <a:gd name="connsiteX16-34345" fmla="*/ 7478934 w 12641071"/>
              <a:gd name="connsiteY16-34346" fmla="*/ 466053 h 5795240"/>
              <a:gd name="connsiteX17-34347" fmla="*/ 7897193 w 12641071"/>
              <a:gd name="connsiteY17-34348" fmla="*/ 381611 h 5795240"/>
              <a:gd name="connsiteX18-34349" fmla="*/ 8788216 w 12641071"/>
              <a:gd name="connsiteY18-34350" fmla="*/ 855364 h 5795240"/>
              <a:gd name="connsiteX19-34351" fmla="*/ 8832362 w 12641071"/>
              <a:gd name="connsiteY19-34352" fmla="*/ 928030 h 5795240"/>
              <a:gd name="connsiteX20-34353" fmla="*/ 8832362 w 12641071"/>
              <a:gd name="connsiteY20-34354" fmla="*/ 928033 h 5795240"/>
              <a:gd name="connsiteX21-34355" fmla="*/ 8842040 w 12641071"/>
              <a:gd name="connsiteY21-34356" fmla="*/ 943961 h 5795240"/>
              <a:gd name="connsiteX22-34357" fmla="*/ 8856144 w 12641071"/>
              <a:gd name="connsiteY22-34358" fmla="*/ 973241 h 5795240"/>
              <a:gd name="connsiteX23-34359" fmla="*/ 8856145 w 12641071"/>
              <a:gd name="connsiteY23-34360" fmla="*/ 973241 h 5795240"/>
              <a:gd name="connsiteX24-34361" fmla="*/ 8878117 w 12641071"/>
              <a:gd name="connsiteY24-34362" fmla="*/ 1018851 h 5795240"/>
              <a:gd name="connsiteX25-34363" fmla="*/ 8877719 w 12641071"/>
              <a:gd name="connsiteY25-34364" fmla="*/ 1018369 h 5795240"/>
              <a:gd name="connsiteX26-34365" fmla="*/ 8853250 w 12641071"/>
              <a:gd name="connsiteY26-34366" fmla="*/ 973288 h 5795240"/>
              <a:gd name="connsiteX27-34367" fmla="*/ 8853249 w 12641071"/>
              <a:gd name="connsiteY27-34368" fmla="*/ 973288 h 5795240"/>
              <a:gd name="connsiteX28-34369" fmla="*/ 8853248 w 12641071"/>
              <a:gd name="connsiteY28-34370" fmla="*/ 973287 h 5795240"/>
              <a:gd name="connsiteX29-34371" fmla="*/ 8849677 w 12641071"/>
              <a:gd name="connsiteY29-34372" fmla="*/ 973341 h 5795240"/>
              <a:gd name="connsiteX30-34373" fmla="*/ 8641543 w 12641071"/>
              <a:gd name="connsiteY30-34374" fmla="*/ 916577 h 5795240"/>
              <a:gd name="connsiteX31-34375" fmla="*/ 8641545 w 12641071"/>
              <a:gd name="connsiteY31-34376" fmla="*/ 916580 h 5795240"/>
              <a:gd name="connsiteX32-34377" fmla="*/ 8849676 w 12641071"/>
              <a:gd name="connsiteY32-34378" fmla="*/ 973343 h 5795240"/>
              <a:gd name="connsiteX33-34379" fmla="*/ 8853248 w 12641071"/>
              <a:gd name="connsiteY33-34380" fmla="*/ 973288 h 5795240"/>
              <a:gd name="connsiteX34-34381" fmla="*/ 8877719 w 12641071"/>
              <a:gd name="connsiteY34-34382" fmla="*/ 1018371 h 5795240"/>
              <a:gd name="connsiteX35-34383" fmla="*/ 8878116 w 12641071"/>
              <a:gd name="connsiteY35-34384" fmla="*/ 1018851 h 5795240"/>
              <a:gd name="connsiteX36-34385" fmla="*/ 8887288 w 12641071"/>
              <a:gd name="connsiteY36-34386" fmla="*/ 1037892 h 5795240"/>
              <a:gd name="connsiteX37-34387" fmla="*/ 8949899 w 12641071"/>
              <a:gd name="connsiteY37-34388" fmla="*/ 1239592 h 5795240"/>
              <a:gd name="connsiteX38-34389" fmla="*/ 8968437 w 12641071"/>
              <a:gd name="connsiteY38-34390" fmla="*/ 1423482 h 5795240"/>
              <a:gd name="connsiteX39-34391" fmla="*/ 8949899 w 12641071"/>
              <a:gd name="connsiteY39-34392" fmla="*/ 1239591 h 5795240"/>
              <a:gd name="connsiteX40-34393" fmla="*/ 8887288 w 12641071"/>
              <a:gd name="connsiteY40-34394" fmla="*/ 1037890 h 5795240"/>
              <a:gd name="connsiteX41-34395" fmla="*/ 8878116 w 12641071"/>
              <a:gd name="connsiteY41-34396" fmla="*/ 1018851 h 5795240"/>
              <a:gd name="connsiteX42-34397" fmla="*/ 8931285 w 12641071"/>
              <a:gd name="connsiteY42-34398" fmla="*/ 1083292 h 5795240"/>
              <a:gd name="connsiteX43-34399" fmla="*/ 9241478 w 12641071"/>
              <a:gd name="connsiteY43-34400" fmla="*/ 1211778 h 5795240"/>
              <a:gd name="connsiteX44-34401" fmla="*/ 9605238 w 12641071"/>
              <a:gd name="connsiteY44-34402" fmla="*/ 1018369 h 5795240"/>
              <a:gd name="connsiteX45-34403" fmla="*/ 9636247 w 12641071"/>
              <a:gd name="connsiteY45-34404" fmla="*/ 961241 h 5795240"/>
              <a:gd name="connsiteX46-34405" fmla="*/ 9641995 w 12641071"/>
              <a:gd name="connsiteY46-34406" fmla="*/ 961152 h 5795240"/>
              <a:gd name="connsiteX47-34407" fmla="*/ 9584939 w 12641071"/>
              <a:gd name="connsiteY47-34408" fmla="*/ 1079594 h 5795240"/>
              <a:gd name="connsiteX48-34409" fmla="*/ 9546257 w 12641071"/>
              <a:gd name="connsiteY48-34410" fmla="*/ 1204206 h 5795240"/>
              <a:gd name="connsiteX49-34411" fmla="*/ 9584939 w 12641071"/>
              <a:gd name="connsiteY49-34412" fmla="*/ 1079596 h 5795240"/>
              <a:gd name="connsiteX50-34413" fmla="*/ 9641995 w 12641071"/>
              <a:gd name="connsiteY50-34414" fmla="*/ 961153 h 5795240"/>
              <a:gd name="connsiteX51-34415" fmla="*/ 9653069 w 12641071"/>
              <a:gd name="connsiteY51-34416" fmla="*/ 960983 h 5795240"/>
              <a:gd name="connsiteX52-34417" fmla="*/ 9801564 w 12641071"/>
              <a:gd name="connsiteY52-34418" fmla="*/ 1196828 h 5795240"/>
              <a:gd name="connsiteX53-34419" fmla="*/ 9801566 w 12641071"/>
              <a:gd name="connsiteY53-34420" fmla="*/ 1196828 h 5795240"/>
              <a:gd name="connsiteX54-34421" fmla="*/ 9653070 w 12641071"/>
              <a:gd name="connsiteY54-34422" fmla="*/ 960982 h 5795240"/>
              <a:gd name="connsiteX55-34423" fmla="*/ 9641996 w 12641071"/>
              <a:gd name="connsiteY55-34424" fmla="*/ 961152 h 5795240"/>
              <a:gd name="connsiteX56-34425" fmla="*/ 9651917 w 12641071"/>
              <a:gd name="connsiteY56-34426" fmla="*/ 940556 h 5795240"/>
              <a:gd name="connsiteX57-34427" fmla="*/ 11050508 w 12641071"/>
              <a:gd name="connsiteY57-34428" fmla="*/ 108150 h 5795240"/>
              <a:gd name="connsiteX58-34429" fmla="*/ 12641071 w 12641071"/>
              <a:gd name="connsiteY58-34430" fmla="*/ 1698711 h 5795240"/>
              <a:gd name="connsiteX59-34431" fmla="*/ 11371062 w 12641071"/>
              <a:gd name="connsiteY59-34432" fmla="*/ 3256960 h 5795240"/>
              <a:gd name="connsiteX60-34433" fmla="*/ 11215953 w 12641071"/>
              <a:gd name="connsiteY60-34434" fmla="*/ 3280632 h 5795240"/>
              <a:gd name="connsiteX61-34435" fmla="*/ 11142318 w 12641071"/>
              <a:gd name="connsiteY61-34436" fmla="*/ 3276914 h 5795240"/>
              <a:gd name="connsiteX62-34437" fmla="*/ 11215952 w 12641071"/>
              <a:gd name="connsiteY62-34438" fmla="*/ 3280632 h 5795240"/>
              <a:gd name="connsiteX63-34439" fmla="*/ 11213133 w 12641071"/>
              <a:gd name="connsiteY63-34440" fmla="*/ 3281062 h 5795240"/>
              <a:gd name="connsiteX64-34441" fmla="*/ 11116921 w 12641071"/>
              <a:gd name="connsiteY64-34442" fmla="*/ 3285921 h 5795240"/>
              <a:gd name="connsiteX65-34443" fmla="*/ 11050507 w 12641071"/>
              <a:gd name="connsiteY65-34444" fmla="*/ 3289274 h 5795240"/>
              <a:gd name="connsiteX66-34445" fmla="*/ 11006292 w 12641071"/>
              <a:gd name="connsiteY66-34446" fmla="*/ 3287041 h 5795240"/>
              <a:gd name="connsiteX67-34447" fmla="*/ 10937101 w 12641071"/>
              <a:gd name="connsiteY67-34448" fmla="*/ 3297601 h 5795240"/>
              <a:gd name="connsiteX68-34449" fmla="*/ 10144740 w 12641071"/>
              <a:gd name="connsiteY68-34450" fmla="*/ 4089962 h 5795240"/>
              <a:gd name="connsiteX69-34451" fmla="*/ 10130374 w 12641071"/>
              <a:gd name="connsiteY69-34452" fmla="*/ 4184101 h 5795240"/>
              <a:gd name="connsiteX70-34453" fmla="*/ 10130375 w 12641071"/>
              <a:gd name="connsiteY70-34454" fmla="*/ 4184103 h 5795240"/>
              <a:gd name="connsiteX71-34455" fmla="*/ 10130656 w 12641071"/>
              <a:gd name="connsiteY71-34456" fmla="*/ 4185950 h 5795240"/>
              <a:gd name="connsiteX72-34457" fmla="*/ 10138194 w 12641071"/>
              <a:gd name="connsiteY72-34458" fmla="*/ 4335228 h 5795240"/>
              <a:gd name="connsiteX73-34459" fmla="*/ 10137710 w 12641071"/>
              <a:gd name="connsiteY73-34460" fmla="*/ 4344822 h 5795240"/>
              <a:gd name="connsiteX74-34461" fmla="*/ 10133555 w 12641071"/>
              <a:gd name="connsiteY74-34462" fmla="*/ 4427096 h 5795240"/>
              <a:gd name="connsiteX75-34463" fmla="*/ 10129312 w 12641071"/>
              <a:gd name="connsiteY75-34464" fmla="*/ 4399289 h 5795240"/>
              <a:gd name="connsiteX76-34465" fmla="*/ 10126797 w 12641071"/>
              <a:gd name="connsiteY76-34466" fmla="*/ 4349498 h 5795240"/>
              <a:gd name="connsiteX77-34467" fmla="*/ 10126796 w 12641071"/>
              <a:gd name="connsiteY77-34468" fmla="*/ 4349498 h 5795240"/>
              <a:gd name="connsiteX78-34469" fmla="*/ 10129311 w 12641071"/>
              <a:gd name="connsiteY78-34470" fmla="*/ 4399289 h 5795240"/>
              <a:gd name="connsiteX79-34471" fmla="*/ 10133554 w 12641071"/>
              <a:gd name="connsiteY79-34472" fmla="*/ 4427096 h 5795240"/>
              <a:gd name="connsiteX80-34473" fmla="*/ 10130656 w 12641071"/>
              <a:gd name="connsiteY80-34474" fmla="*/ 4484506 h 5795240"/>
              <a:gd name="connsiteX81-34475" fmla="*/ 8678182 w 12641071"/>
              <a:gd name="connsiteY81-34476" fmla="*/ 5795240 h 5795240"/>
              <a:gd name="connsiteX82-34477" fmla="*/ 7467518 w 12641071"/>
              <a:gd name="connsiteY82-34478" fmla="*/ 5151535 h 5795240"/>
              <a:gd name="connsiteX83-34479" fmla="*/ 7419945 w 12641071"/>
              <a:gd name="connsiteY83-34480" fmla="*/ 5073228 h 5795240"/>
              <a:gd name="connsiteX84-34481" fmla="*/ 7394386 w 12641071"/>
              <a:gd name="connsiteY84-34482" fmla="*/ 5031156 h 5795240"/>
              <a:gd name="connsiteX85-34483" fmla="*/ 7367299 w 12641071"/>
              <a:gd name="connsiteY85-34484" fmla="*/ 4974928 h 5795240"/>
              <a:gd name="connsiteX86-34485" fmla="*/ 7332905 w 12641071"/>
              <a:gd name="connsiteY86-34486" fmla="*/ 4903531 h 5795240"/>
              <a:gd name="connsiteX87-34487" fmla="*/ 7320958 w 12641071"/>
              <a:gd name="connsiteY87-34488" fmla="*/ 4870887 h 5795240"/>
              <a:gd name="connsiteX88-34489" fmla="*/ 7322174 w 12641071"/>
              <a:gd name="connsiteY88-34490" fmla="*/ 4872361 h 5795240"/>
              <a:gd name="connsiteX89-34491" fmla="*/ 7322175 w 12641071"/>
              <a:gd name="connsiteY89-34492" fmla="*/ 4872361 h 5795240"/>
              <a:gd name="connsiteX90-34493" fmla="*/ 7320959 w 12641071"/>
              <a:gd name="connsiteY90-34494" fmla="*/ 4870887 h 5795240"/>
              <a:gd name="connsiteX91-34495" fmla="*/ 7320958 w 12641071"/>
              <a:gd name="connsiteY91-34496" fmla="*/ 4870887 h 5795240"/>
              <a:gd name="connsiteX92-34497" fmla="*/ 7223551 w 12641071"/>
              <a:gd name="connsiteY92-34498" fmla="*/ 4752829 h 5795240"/>
              <a:gd name="connsiteX93-34499" fmla="*/ 6652445 w 12641071"/>
              <a:gd name="connsiteY93-34500" fmla="*/ 4516269 h 5795240"/>
              <a:gd name="connsiteX94-34501" fmla="*/ 6200873 w 12641071"/>
              <a:gd name="connsiteY94-34502" fmla="*/ 4654206 h 5795240"/>
              <a:gd name="connsiteX95-34503" fmla="*/ 6088813 w 12641071"/>
              <a:gd name="connsiteY95-34504" fmla="*/ 4746663 h 5795240"/>
              <a:gd name="connsiteX96-34505" fmla="*/ 6023271 w 12641071"/>
              <a:gd name="connsiteY96-34506" fmla="*/ 4834312 h 5795240"/>
              <a:gd name="connsiteX97-34507" fmla="*/ 5935320 w 12641071"/>
              <a:gd name="connsiteY97-34508" fmla="*/ 4931081 h 5795240"/>
              <a:gd name="connsiteX98-34509" fmla="*/ 4971763 w 12641071"/>
              <a:gd name="connsiteY98-34510" fmla="*/ 5330200 h 5795240"/>
              <a:gd name="connsiteX99-34511" fmla="*/ 3716172 w 12641071"/>
              <a:gd name="connsiteY99-34512" fmla="*/ 4497938 h 5795240"/>
              <a:gd name="connsiteX100-34513" fmla="*/ 3710773 w 12641071"/>
              <a:gd name="connsiteY100-34514" fmla="*/ 4483182 h 5795240"/>
              <a:gd name="connsiteX101-34515" fmla="*/ 3710773 w 12641071"/>
              <a:gd name="connsiteY101-34516" fmla="*/ 4483181 h 5795240"/>
              <a:gd name="connsiteX102-34517" fmla="*/ 3674984 w 12641071"/>
              <a:gd name="connsiteY102-34518" fmla="*/ 4385402 h 5795240"/>
              <a:gd name="connsiteX103-34519" fmla="*/ 3670349 w 12641071"/>
              <a:gd name="connsiteY103-34520" fmla="*/ 4372742 h 5795240"/>
              <a:gd name="connsiteX104-34521" fmla="*/ 3659438 w 12641071"/>
              <a:gd name="connsiteY104-34522" fmla="*/ 4330309 h 5795240"/>
              <a:gd name="connsiteX105-34523" fmla="*/ 3672084 w 12641071"/>
              <a:gd name="connsiteY105-34524" fmla="*/ 4353606 h 5795240"/>
              <a:gd name="connsiteX106-34525" fmla="*/ 3659440 w 12641071"/>
              <a:gd name="connsiteY106-34526" fmla="*/ 4330309 h 5795240"/>
              <a:gd name="connsiteX107-34527" fmla="*/ 3613217 w 12641071"/>
              <a:gd name="connsiteY107-34528" fmla="*/ 4245153 h 5795240"/>
              <a:gd name="connsiteX108-34529" fmla="*/ 3083792 w 12641071"/>
              <a:gd name="connsiteY108-34530" fmla="*/ 3963660 h 5795240"/>
              <a:gd name="connsiteX109-34531" fmla="*/ 2835272 w 12641071"/>
              <a:gd name="connsiteY109-34532" fmla="*/ 4013833 h 5795240"/>
              <a:gd name="connsiteX110-34533" fmla="*/ 2820214 w 12641071"/>
              <a:gd name="connsiteY110-34534" fmla="*/ 4022007 h 5795240"/>
              <a:gd name="connsiteX111-34535" fmla="*/ 2820212 w 12641071"/>
              <a:gd name="connsiteY111-34536" fmla="*/ 4022008 h 5795240"/>
              <a:gd name="connsiteX112-34537" fmla="*/ 2820206 w 12641071"/>
              <a:gd name="connsiteY112-34538" fmla="*/ 4022011 h 5795240"/>
              <a:gd name="connsiteX113-34539" fmla="*/ 2813481 w 12641071"/>
              <a:gd name="connsiteY113-34540" fmla="*/ 4027041 h 5795240"/>
              <a:gd name="connsiteX114-34541" fmla="*/ 2762875 w 12641071"/>
              <a:gd name="connsiteY114-34542" fmla="*/ 4057784 h 5795240"/>
              <a:gd name="connsiteX115-34543" fmla="*/ 2762878 w 12641071"/>
              <a:gd name="connsiteY115-34544" fmla="*/ 4057784 h 5795240"/>
              <a:gd name="connsiteX116-34545" fmla="*/ 2694694 w 12641071"/>
              <a:gd name="connsiteY116-34546" fmla="*/ 4099208 h 5795240"/>
              <a:gd name="connsiteX117-34547" fmla="*/ 2726822 w 12641071"/>
              <a:gd name="connsiteY117-34548" fmla="*/ 4072700 h 5795240"/>
              <a:gd name="connsiteX118-34549" fmla="*/ 2757719 w 12641071"/>
              <a:gd name="connsiteY118-34550" fmla="*/ 4055929 h 5795240"/>
              <a:gd name="connsiteX119-34551" fmla="*/ 2757718 w 12641071"/>
              <a:gd name="connsiteY119-34552" fmla="*/ 4055928 h 5795240"/>
              <a:gd name="connsiteX120-34553" fmla="*/ 2726820 w 12641071"/>
              <a:gd name="connsiteY120-34554" fmla="*/ 4072700 h 5795240"/>
              <a:gd name="connsiteX121-34555" fmla="*/ 2694692 w 12641071"/>
              <a:gd name="connsiteY121-34556" fmla="*/ 4099208 h 5795240"/>
              <a:gd name="connsiteX122-34557" fmla="*/ 2664698 w 12641071"/>
              <a:gd name="connsiteY122-34558" fmla="*/ 4117431 h 5795240"/>
              <a:gd name="connsiteX123-34559" fmla="*/ 1804544 w 12641071"/>
              <a:gd name="connsiteY123-34560" fmla="*/ 4335229 h 5795240"/>
              <a:gd name="connsiteX124-34561" fmla="*/ 0 w 12641071"/>
              <a:gd name="connsiteY124-34562" fmla="*/ 2530685 h 5795240"/>
              <a:gd name="connsiteX125-34563" fmla="*/ 1804544 w 12641071"/>
              <a:gd name="connsiteY125-34564" fmla="*/ 726143 h 5795240"/>
              <a:gd name="connsiteX126-34565" fmla="*/ 3080549 w 12641071"/>
              <a:gd name="connsiteY126-34566" fmla="*/ 1254682 h 5795240"/>
              <a:gd name="connsiteX127-34567" fmla="*/ 3268676 w 12641071"/>
              <a:gd name="connsiteY127-34568" fmla="*/ 1461167 h 5795240"/>
              <a:gd name="connsiteX128-34569" fmla="*/ 3565826 w 12641071"/>
              <a:gd name="connsiteY128-34570" fmla="*/ 1551935 h 5795240"/>
              <a:gd name="connsiteX129-34571" fmla="*/ 4086504 w 12641071"/>
              <a:gd name="connsiteY129-34572" fmla="*/ 1127574 h 5795240"/>
              <a:gd name="connsiteX130-34573" fmla="*/ 4103078 w 12641071"/>
              <a:gd name="connsiteY130-34574" fmla="*/ 1004204 h 5795240"/>
              <a:gd name="connsiteX131-34575" fmla="*/ 5215874 w 12641071"/>
              <a:gd name="connsiteY131-34576" fmla="*/ 0 h 5795240"/>
              <a:gd name="connsiteX0-34577" fmla="*/ 3682364 w 12641071"/>
              <a:gd name="connsiteY0-34578" fmla="*/ 4386723 h 5795240"/>
              <a:gd name="connsiteX1-34579" fmla="*/ 3772428 w 12641071"/>
              <a:gd name="connsiteY1-34580" fmla="*/ 4402840 h 5795240"/>
              <a:gd name="connsiteX2-34581" fmla="*/ 3772428 w 12641071"/>
              <a:gd name="connsiteY2-34582" fmla="*/ 4402840 h 5795240"/>
              <a:gd name="connsiteX3-34583" fmla="*/ 3682364 w 12641071"/>
              <a:gd name="connsiteY3-34584" fmla="*/ 4386723 h 5795240"/>
              <a:gd name="connsiteX4-34585" fmla="*/ 5215874 w 12641071"/>
              <a:gd name="connsiteY4-34586" fmla="*/ 0 h 5795240"/>
              <a:gd name="connsiteX5-34587" fmla="*/ 5927386 w 12641071"/>
              <a:gd name="connsiteY5-34588" fmla="*/ 255427 h 5795240"/>
              <a:gd name="connsiteX6-34589" fmla="*/ 6105193 w 12641071"/>
              <a:gd name="connsiteY6-34590" fmla="*/ 442067 h 5795240"/>
              <a:gd name="connsiteX7-34591" fmla="*/ 6105193 w 12641071"/>
              <a:gd name="connsiteY7-34592" fmla="*/ 442069 h 5795240"/>
              <a:gd name="connsiteX8-34593" fmla="*/ 6141460 w 12641071"/>
              <a:gd name="connsiteY8-34594" fmla="*/ 475027 h 5795240"/>
              <a:gd name="connsiteX9-34595" fmla="*/ 6788665 w 12641071"/>
              <a:gd name="connsiteY9-34596" fmla="*/ 707369 h 5795240"/>
              <a:gd name="connsiteX10-34597" fmla="*/ 7184710 w 12641071"/>
              <a:gd name="connsiteY10-34598" fmla="*/ 627411 h 5795240"/>
              <a:gd name="connsiteX11-34599" fmla="*/ 7314851 w 12641071"/>
              <a:gd name="connsiteY11-34600" fmla="*/ 559537 h 5795240"/>
              <a:gd name="connsiteX12-34601" fmla="*/ 7314853 w 12641071"/>
              <a:gd name="connsiteY12-34602" fmla="*/ 559536 h 5795240"/>
              <a:gd name="connsiteX13-34603" fmla="*/ 7314851 w 12641071"/>
              <a:gd name="connsiteY13-34604" fmla="*/ 559537 h 5795240"/>
              <a:gd name="connsiteX14-34605" fmla="*/ 7391626 w 12641071"/>
              <a:gd name="connsiteY14-34606" fmla="*/ 508114 h 5795240"/>
              <a:gd name="connsiteX15-34607" fmla="*/ 7391631 w 12641071"/>
              <a:gd name="connsiteY15-34608" fmla="*/ 508110 h 5795240"/>
              <a:gd name="connsiteX16-34609" fmla="*/ 7478934 w 12641071"/>
              <a:gd name="connsiteY16-34610" fmla="*/ 466053 h 5795240"/>
              <a:gd name="connsiteX17-34611" fmla="*/ 7897193 w 12641071"/>
              <a:gd name="connsiteY17-34612" fmla="*/ 381611 h 5795240"/>
              <a:gd name="connsiteX18-34613" fmla="*/ 8788216 w 12641071"/>
              <a:gd name="connsiteY18-34614" fmla="*/ 855364 h 5795240"/>
              <a:gd name="connsiteX19-34615" fmla="*/ 8832362 w 12641071"/>
              <a:gd name="connsiteY19-34616" fmla="*/ 928030 h 5795240"/>
              <a:gd name="connsiteX20-34617" fmla="*/ 8832362 w 12641071"/>
              <a:gd name="connsiteY20-34618" fmla="*/ 928033 h 5795240"/>
              <a:gd name="connsiteX21-34619" fmla="*/ 8842040 w 12641071"/>
              <a:gd name="connsiteY21-34620" fmla="*/ 943961 h 5795240"/>
              <a:gd name="connsiteX22-34621" fmla="*/ 8856144 w 12641071"/>
              <a:gd name="connsiteY22-34622" fmla="*/ 973241 h 5795240"/>
              <a:gd name="connsiteX23-34623" fmla="*/ 8856145 w 12641071"/>
              <a:gd name="connsiteY23-34624" fmla="*/ 973241 h 5795240"/>
              <a:gd name="connsiteX24-34625" fmla="*/ 8878117 w 12641071"/>
              <a:gd name="connsiteY24-34626" fmla="*/ 1018851 h 5795240"/>
              <a:gd name="connsiteX25-34627" fmla="*/ 8877719 w 12641071"/>
              <a:gd name="connsiteY25-34628" fmla="*/ 1018369 h 5795240"/>
              <a:gd name="connsiteX26-34629" fmla="*/ 8853250 w 12641071"/>
              <a:gd name="connsiteY26-34630" fmla="*/ 973288 h 5795240"/>
              <a:gd name="connsiteX27-34631" fmla="*/ 8853249 w 12641071"/>
              <a:gd name="connsiteY27-34632" fmla="*/ 973288 h 5795240"/>
              <a:gd name="connsiteX28-34633" fmla="*/ 8853248 w 12641071"/>
              <a:gd name="connsiteY28-34634" fmla="*/ 973287 h 5795240"/>
              <a:gd name="connsiteX29-34635" fmla="*/ 8849677 w 12641071"/>
              <a:gd name="connsiteY29-34636" fmla="*/ 973341 h 5795240"/>
              <a:gd name="connsiteX30-34637" fmla="*/ 8641543 w 12641071"/>
              <a:gd name="connsiteY30-34638" fmla="*/ 916577 h 5795240"/>
              <a:gd name="connsiteX31-34639" fmla="*/ 8641545 w 12641071"/>
              <a:gd name="connsiteY31-34640" fmla="*/ 916580 h 5795240"/>
              <a:gd name="connsiteX32-34641" fmla="*/ 8849676 w 12641071"/>
              <a:gd name="connsiteY32-34642" fmla="*/ 973343 h 5795240"/>
              <a:gd name="connsiteX33-34643" fmla="*/ 8853248 w 12641071"/>
              <a:gd name="connsiteY33-34644" fmla="*/ 973288 h 5795240"/>
              <a:gd name="connsiteX34-34645" fmla="*/ 8877719 w 12641071"/>
              <a:gd name="connsiteY34-34646" fmla="*/ 1018371 h 5795240"/>
              <a:gd name="connsiteX35-34647" fmla="*/ 8878116 w 12641071"/>
              <a:gd name="connsiteY35-34648" fmla="*/ 1018851 h 5795240"/>
              <a:gd name="connsiteX36-34649" fmla="*/ 8887288 w 12641071"/>
              <a:gd name="connsiteY36-34650" fmla="*/ 1037892 h 5795240"/>
              <a:gd name="connsiteX37-34651" fmla="*/ 8949899 w 12641071"/>
              <a:gd name="connsiteY37-34652" fmla="*/ 1239592 h 5795240"/>
              <a:gd name="connsiteX38-34653" fmla="*/ 8968437 w 12641071"/>
              <a:gd name="connsiteY38-34654" fmla="*/ 1423482 h 5795240"/>
              <a:gd name="connsiteX39-34655" fmla="*/ 8949899 w 12641071"/>
              <a:gd name="connsiteY39-34656" fmla="*/ 1239591 h 5795240"/>
              <a:gd name="connsiteX40-34657" fmla="*/ 8887288 w 12641071"/>
              <a:gd name="connsiteY40-34658" fmla="*/ 1037890 h 5795240"/>
              <a:gd name="connsiteX41-34659" fmla="*/ 8878116 w 12641071"/>
              <a:gd name="connsiteY41-34660" fmla="*/ 1018851 h 5795240"/>
              <a:gd name="connsiteX42-34661" fmla="*/ 8931285 w 12641071"/>
              <a:gd name="connsiteY42-34662" fmla="*/ 1083292 h 5795240"/>
              <a:gd name="connsiteX43-34663" fmla="*/ 9241478 w 12641071"/>
              <a:gd name="connsiteY43-34664" fmla="*/ 1211778 h 5795240"/>
              <a:gd name="connsiteX44-34665" fmla="*/ 9605238 w 12641071"/>
              <a:gd name="connsiteY44-34666" fmla="*/ 1018369 h 5795240"/>
              <a:gd name="connsiteX45-34667" fmla="*/ 9636247 w 12641071"/>
              <a:gd name="connsiteY45-34668" fmla="*/ 961241 h 5795240"/>
              <a:gd name="connsiteX46-34669" fmla="*/ 9641995 w 12641071"/>
              <a:gd name="connsiteY46-34670" fmla="*/ 961152 h 5795240"/>
              <a:gd name="connsiteX47-34671" fmla="*/ 9584939 w 12641071"/>
              <a:gd name="connsiteY47-34672" fmla="*/ 1079594 h 5795240"/>
              <a:gd name="connsiteX48-34673" fmla="*/ 9546257 w 12641071"/>
              <a:gd name="connsiteY48-34674" fmla="*/ 1204206 h 5795240"/>
              <a:gd name="connsiteX49-34675" fmla="*/ 9584939 w 12641071"/>
              <a:gd name="connsiteY49-34676" fmla="*/ 1079596 h 5795240"/>
              <a:gd name="connsiteX50-34677" fmla="*/ 9641995 w 12641071"/>
              <a:gd name="connsiteY50-34678" fmla="*/ 961153 h 5795240"/>
              <a:gd name="connsiteX51-34679" fmla="*/ 9653069 w 12641071"/>
              <a:gd name="connsiteY51-34680" fmla="*/ 960983 h 5795240"/>
              <a:gd name="connsiteX52-34681" fmla="*/ 9801564 w 12641071"/>
              <a:gd name="connsiteY52-34682" fmla="*/ 1196828 h 5795240"/>
              <a:gd name="connsiteX53-34683" fmla="*/ 9801566 w 12641071"/>
              <a:gd name="connsiteY53-34684" fmla="*/ 1196828 h 5795240"/>
              <a:gd name="connsiteX54-34685" fmla="*/ 9653070 w 12641071"/>
              <a:gd name="connsiteY54-34686" fmla="*/ 960982 h 5795240"/>
              <a:gd name="connsiteX55-34687" fmla="*/ 9641996 w 12641071"/>
              <a:gd name="connsiteY55-34688" fmla="*/ 961152 h 5795240"/>
              <a:gd name="connsiteX56-34689" fmla="*/ 9651917 w 12641071"/>
              <a:gd name="connsiteY56-34690" fmla="*/ 940556 h 5795240"/>
              <a:gd name="connsiteX57-34691" fmla="*/ 11050508 w 12641071"/>
              <a:gd name="connsiteY57-34692" fmla="*/ 108150 h 5795240"/>
              <a:gd name="connsiteX58-34693" fmla="*/ 12641071 w 12641071"/>
              <a:gd name="connsiteY58-34694" fmla="*/ 1698711 h 5795240"/>
              <a:gd name="connsiteX59-34695" fmla="*/ 11371062 w 12641071"/>
              <a:gd name="connsiteY59-34696" fmla="*/ 3256960 h 5795240"/>
              <a:gd name="connsiteX60-34697" fmla="*/ 11215953 w 12641071"/>
              <a:gd name="connsiteY60-34698" fmla="*/ 3280632 h 5795240"/>
              <a:gd name="connsiteX61-34699" fmla="*/ 11142318 w 12641071"/>
              <a:gd name="connsiteY61-34700" fmla="*/ 3276914 h 5795240"/>
              <a:gd name="connsiteX62-34701" fmla="*/ 11215952 w 12641071"/>
              <a:gd name="connsiteY62-34702" fmla="*/ 3280632 h 5795240"/>
              <a:gd name="connsiteX63-34703" fmla="*/ 11213133 w 12641071"/>
              <a:gd name="connsiteY63-34704" fmla="*/ 3281062 h 5795240"/>
              <a:gd name="connsiteX64-34705" fmla="*/ 11116921 w 12641071"/>
              <a:gd name="connsiteY64-34706" fmla="*/ 3285921 h 5795240"/>
              <a:gd name="connsiteX65-34707" fmla="*/ 11050507 w 12641071"/>
              <a:gd name="connsiteY65-34708" fmla="*/ 3289274 h 5795240"/>
              <a:gd name="connsiteX66-34709" fmla="*/ 11006292 w 12641071"/>
              <a:gd name="connsiteY66-34710" fmla="*/ 3287041 h 5795240"/>
              <a:gd name="connsiteX67-34711" fmla="*/ 10937101 w 12641071"/>
              <a:gd name="connsiteY67-34712" fmla="*/ 3297601 h 5795240"/>
              <a:gd name="connsiteX68-34713" fmla="*/ 10144740 w 12641071"/>
              <a:gd name="connsiteY68-34714" fmla="*/ 4089962 h 5795240"/>
              <a:gd name="connsiteX69-34715" fmla="*/ 10130374 w 12641071"/>
              <a:gd name="connsiteY69-34716" fmla="*/ 4184101 h 5795240"/>
              <a:gd name="connsiteX70-34717" fmla="*/ 10130375 w 12641071"/>
              <a:gd name="connsiteY70-34718" fmla="*/ 4184103 h 5795240"/>
              <a:gd name="connsiteX71-34719" fmla="*/ 10130656 w 12641071"/>
              <a:gd name="connsiteY71-34720" fmla="*/ 4185950 h 5795240"/>
              <a:gd name="connsiteX72-34721" fmla="*/ 10138194 w 12641071"/>
              <a:gd name="connsiteY72-34722" fmla="*/ 4335228 h 5795240"/>
              <a:gd name="connsiteX73-34723" fmla="*/ 10137710 w 12641071"/>
              <a:gd name="connsiteY73-34724" fmla="*/ 4344822 h 5795240"/>
              <a:gd name="connsiteX74-34725" fmla="*/ 10133555 w 12641071"/>
              <a:gd name="connsiteY74-34726" fmla="*/ 4427096 h 5795240"/>
              <a:gd name="connsiteX75-34727" fmla="*/ 10129312 w 12641071"/>
              <a:gd name="connsiteY75-34728" fmla="*/ 4399289 h 5795240"/>
              <a:gd name="connsiteX76-34729" fmla="*/ 10126797 w 12641071"/>
              <a:gd name="connsiteY76-34730" fmla="*/ 4349498 h 5795240"/>
              <a:gd name="connsiteX77-34731" fmla="*/ 10126796 w 12641071"/>
              <a:gd name="connsiteY77-34732" fmla="*/ 4349498 h 5795240"/>
              <a:gd name="connsiteX78-34733" fmla="*/ 10129311 w 12641071"/>
              <a:gd name="connsiteY78-34734" fmla="*/ 4399289 h 5795240"/>
              <a:gd name="connsiteX79-34735" fmla="*/ 10133554 w 12641071"/>
              <a:gd name="connsiteY79-34736" fmla="*/ 4427096 h 5795240"/>
              <a:gd name="connsiteX80-34737" fmla="*/ 10130656 w 12641071"/>
              <a:gd name="connsiteY80-34738" fmla="*/ 4484506 h 5795240"/>
              <a:gd name="connsiteX81-34739" fmla="*/ 8678182 w 12641071"/>
              <a:gd name="connsiteY81-34740" fmla="*/ 5795240 h 5795240"/>
              <a:gd name="connsiteX82-34741" fmla="*/ 7467518 w 12641071"/>
              <a:gd name="connsiteY82-34742" fmla="*/ 5151535 h 5795240"/>
              <a:gd name="connsiteX83-34743" fmla="*/ 7419945 w 12641071"/>
              <a:gd name="connsiteY83-34744" fmla="*/ 5073228 h 5795240"/>
              <a:gd name="connsiteX84-34745" fmla="*/ 7394386 w 12641071"/>
              <a:gd name="connsiteY84-34746" fmla="*/ 5031156 h 5795240"/>
              <a:gd name="connsiteX85-34747" fmla="*/ 7367299 w 12641071"/>
              <a:gd name="connsiteY85-34748" fmla="*/ 4974928 h 5795240"/>
              <a:gd name="connsiteX86-34749" fmla="*/ 7332905 w 12641071"/>
              <a:gd name="connsiteY86-34750" fmla="*/ 4903531 h 5795240"/>
              <a:gd name="connsiteX87-34751" fmla="*/ 7320958 w 12641071"/>
              <a:gd name="connsiteY87-34752" fmla="*/ 4870887 h 5795240"/>
              <a:gd name="connsiteX88-34753" fmla="*/ 7322174 w 12641071"/>
              <a:gd name="connsiteY88-34754" fmla="*/ 4872361 h 5795240"/>
              <a:gd name="connsiteX89-34755" fmla="*/ 7322175 w 12641071"/>
              <a:gd name="connsiteY89-34756" fmla="*/ 4872361 h 5795240"/>
              <a:gd name="connsiteX90-34757" fmla="*/ 7320959 w 12641071"/>
              <a:gd name="connsiteY90-34758" fmla="*/ 4870887 h 5795240"/>
              <a:gd name="connsiteX91-34759" fmla="*/ 7223551 w 12641071"/>
              <a:gd name="connsiteY91-34760" fmla="*/ 4752829 h 5795240"/>
              <a:gd name="connsiteX92-34761" fmla="*/ 6652445 w 12641071"/>
              <a:gd name="connsiteY92-34762" fmla="*/ 4516269 h 5795240"/>
              <a:gd name="connsiteX93-34763" fmla="*/ 6200873 w 12641071"/>
              <a:gd name="connsiteY93-34764" fmla="*/ 4654206 h 5795240"/>
              <a:gd name="connsiteX94-34765" fmla="*/ 6088813 w 12641071"/>
              <a:gd name="connsiteY94-34766" fmla="*/ 4746663 h 5795240"/>
              <a:gd name="connsiteX95-34767" fmla="*/ 6023271 w 12641071"/>
              <a:gd name="connsiteY95-34768" fmla="*/ 4834312 h 5795240"/>
              <a:gd name="connsiteX96-34769" fmla="*/ 5935320 w 12641071"/>
              <a:gd name="connsiteY96-34770" fmla="*/ 4931081 h 5795240"/>
              <a:gd name="connsiteX97-34771" fmla="*/ 4971763 w 12641071"/>
              <a:gd name="connsiteY97-34772" fmla="*/ 5330200 h 5795240"/>
              <a:gd name="connsiteX98-34773" fmla="*/ 3716172 w 12641071"/>
              <a:gd name="connsiteY98-34774" fmla="*/ 4497938 h 5795240"/>
              <a:gd name="connsiteX99-34775" fmla="*/ 3710773 w 12641071"/>
              <a:gd name="connsiteY99-34776" fmla="*/ 4483182 h 5795240"/>
              <a:gd name="connsiteX100-34777" fmla="*/ 3710773 w 12641071"/>
              <a:gd name="connsiteY100-34778" fmla="*/ 4483181 h 5795240"/>
              <a:gd name="connsiteX101-34779" fmla="*/ 3674984 w 12641071"/>
              <a:gd name="connsiteY101-34780" fmla="*/ 4385402 h 5795240"/>
              <a:gd name="connsiteX102-34781" fmla="*/ 3670349 w 12641071"/>
              <a:gd name="connsiteY102-34782" fmla="*/ 4372742 h 5795240"/>
              <a:gd name="connsiteX103-34783" fmla="*/ 3659438 w 12641071"/>
              <a:gd name="connsiteY103-34784" fmla="*/ 4330309 h 5795240"/>
              <a:gd name="connsiteX104-34785" fmla="*/ 3672084 w 12641071"/>
              <a:gd name="connsiteY104-34786" fmla="*/ 4353606 h 5795240"/>
              <a:gd name="connsiteX105-34787" fmla="*/ 3659440 w 12641071"/>
              <a:gd name="connsiteY105-34788" fmla="*/ 4330309 h 5795240"/>
              <a:gd name="connsiteX106-34789" fmla="*/ 3613217 w 12641071"/>
              <a:gd name="connsiteY106-34790" fmla="*/ 4245153 h 5795240"/>
              <a:gd name="connsiteX107-34791" fmla="*/ 3083792 w 12641071"/>
              <a:gd name="connsiteY107-34792" fmla="*/ 3963660 h 5795240"/>
              <a:gd name="connsiteX108-34793" fmla="*/ 2835272 w 12641071"/>
              <a:gd name="connsiteY108-34794" fmla="*/ 4013833 h 5795240"/>
              <a:gd name="connsiteX109-34795" fmla="*/ 2820214 w 12641071"/>
              <a:gd name="connsiteY109-34796" fmla="*/ 4022007 h 5795240"/>
              <a:gd name="connsiteX110-34797" fmla="*/ 2820212 w 12641071"/>
              <a:gd name="connsiteY110-34798" fmla="*/ 4022008 h 5795240"/>
              <a:gd name="connsiteX111-34799" fmla="*/ 2820206 w 12641071"/>
              <a:gd name="connsiteY111-34800" fmla="*/ 4022011 h 5795240"/>
              <a:gd name="connsiteX112-34801" fmla="*/ 2813481 w 12641071"/>
              <a:gd name="connsiteY112-34802" fmla="*/ 4027041 h 5795240"/>
              <a:gd name="connsiteX113-34803" fmla="*/ 2762875 w 12641071"/>
              <a:gd name="connsiteY113-34804" fmla="*/ 4057784 h 5795240"/>
              <a:gd name="connsiteX114-34805" fmla="*/ 2762878 w 12641071"/>
              <a:gd name="connsiteY114-34806" fmla="*/ 4057784 h 5795240"/>
              <a:gd name="connsiteX115-34807" fmla="*/ 2694694 w 12641071"/>
              <a:gd name="connsiteY115-34808" fmla="*/ 4099208 h 5795240"/>
              <a:gd name="connsiteX116-34809" fmla="*/ 2726822 w 12641071"/>
              <a:gd name="connsiteY116-34810" fmla="*/ 4072700 h 5795240"/>
              <a:gd name="connsiteX117-34811" fmla="*/ 2757719 w 12641071"/>
              <a:gd name="connsiteY117-34812" fmla="*/ 4055929 h 5795240"/>
              <a:gd name="connsiteX118-34813" fmla="*/ 2757718 w 12641071"/>
              <a:gd name="connsiteY118-34814" fmla="*/ 4055928 h 5795240"/>
              <a:gd name="connsiteX119-34815" fmla="*/ 2726820 w 12641071"/>
              <a:gd name="connsiteY119-34816" fmla="*/ 4072700 h 5795240"/>
              <a:gd name="connsiteX120-34817" fmla="*/ 2694692 w 12641071"/>
              <a:gd name="connsiteY120-34818" fmla="*/ 4099208 h 5795240"/>
              <a:gd name="connsiteX121-34819" fmla="*/ 2664698 w 12641071"/>
              <a:gd name="connsiteY121-34820" fmla="*/ 4117431 h 5795240"/>
              <a:gd name="connsiteX122-34821" fmla="*/ 1804544 w 12641071"/>
              <a:gd name="connsiteY122-34822" fmla="*/ 4335229 h 5795240"/>
              <a:gd name="connsiteX123-34823" fmla="*/ 0 w 12641071"/>
              <a:gd name="connsiteY123-34824" fmla="*/ 2530685 h 5795240"/>
              <a:gd name="connsiteX124-34825" fmla="*/ 1804544 w 12641071"/>
              <a:gd name="connsiteY124-34826" fmla="*/ 726143 h 5795240"/>
              <a:gd name="connsiteX125-34827" fmla="*/ 3080549 w 12641071"/>
              <a:gd name="connsiteY125-34828" fmla="*/ 1254682 h 5795240"/>
              <a:gd name="connsiteX126-34829" fmla="*/ 3268676 w 12641071"/>
              <a:gd name="connsiteY126-34830" fmla="*/ 1461167 h 5795240"/>
              <a:gd name="connsiteX127-34831" fmla="*/ 3565826 w 12641071"/>
              <a:gd name="connsiteY127-34832" fmla="*/ 1551935 h 5795240"/>
              <a:gd name="connsiteX128-34833" fmla="*/ 4086504 w 12641071"/>
              <a:gd name="connsiteY128-34834" fmla="*/ 1127574 h 5795240"/>
              <a:gd name="connsiteX129-34835" fmla="*/ 4103078 w 12641071"/>
              <a:gd name="connsiteY129-34836" fmla="*/ 1004204 h 5795240"/>
              <a:gd name="connsiteX130-34837" fmla="*/ 5215874 w 12641071"/>
              <a:gd name="connsiteY130-34838" fmla="*/ 0 h 5795240"/>
              <a:gd name="connsiteX0-34839" fmla="*/ 3682364 w 12641071"/>
              <a:gd name="connsiteY0-34840" fmla="*/ 4386723 h 5795240"/>
              <a:gd name="connsiteX1-34841" fmla="*/ 3772428 w 12641071"/>
              <a:gd name="connsiteY1-34842" fmla="*/ 4402840 h 5795240"/>
              <a:gd name="connsiteX2-34843" fmla="*/ 3772428 w 12641071"/>
              <a:gd name="connsiteY2-34844" fmla="*/ 4402840 h 5795240"/>
              <a:gd name="connsiteX3-34845" fmla="*/ 3682364 w 12641071"/>
              <a:gd name="connsiteY3-34846" fmla="*/ 4386723 h 5795240"/>
              <a:gd name="connsiteX4-34847" fmla="*/ 5215874 w 12641071"/>
              <a:gd name="connsiteY4-34848" fmla="*/ 0 h 5795240"/>
              <a:gd name="connsiteX5-34849" fmla="*/ 5927386 w 12641071"/>
              <a:gd name="connsiteY5-34850" fmla="*/ 255427 h 5795240"/>
              <a:gd name="connsiteX6-34851" fmla="*/ 6105193 w 12641071"/>
              <a:gd name="connsiteY6-34852" fmla="*/ 442067 h 5795240"/>
              <a:gd name="connsiteX7-34853" fmla="*/ 6105193 w 12641071"/>
              <a:gd name="connsiteY7-34854" fmla="*/ 442069 h 5795240"/>
              <a:gd name="connsiteX8-34855" fmla="*/ 6141460 w 12641071"/>
              <a:gd name="connsiteY8-34856" fmla="*/ 475027 h 5795240"/>
              <a:gd name="connsiteX9-34857" fmla="*/ 6788665 w 12641071"/>
              <a:gd name="connsiteY9-34858" fmla="*/ 707369 h 5795240"/>
              <a:gd name="connsiteX10-34859" fmla="*/ 7184710 w 12641071"/>
              <a:gd name="connsiteY10-34860" fmla="*/ 627411 h 5795240"/>
              <a:gd name="connsiteX11-34861" fmla="*/ 7314851 w 12641071"/>
              <a:gd name="connsiteY11-34862" fmla="*/ 559537 h 5795240"/>
              <a:gd name="connsiteX12-34863" fmla="*/ 7314853 w 12641071"/>
              <a:gd name="connsiteY12-34864" fmla="*/ 559536 h 5795240"/>
              <a:gd name="connsiteX13-34865" fmla="*/ 7314851 w 12641071"/>
              <a:gd name="connsiteY13-34866" fmla="*/ 559537 h 5795240"/>
              <a:gd name="connsiteX14-34867" fmla="*/ 7391626 w 12641071"/>
              <a:gd name="connsiteY14-34868" fmla="*/ 508114 h 5795240"/>
              <a:gd name="connsiteX15-34869" fmla="*/ 7391631 w 12641071"/>
              <a:gd name="connsiteY15-34870" fmla="*/ 508110 h 5795240"/>
              <a:gd name="connsiteX16-34871" fmla="*/ 7478934 w 12641071"/>
              <a:gd name="connsiteY16-34872" fmla="*/ 466053 h 5795240"/>
              <a:gd name="connsiteX17-34873" fmla="*/ 7897193 w 12641071"/>
              <a:gd name="connsiteY17-34874" fmla="*/ 381611 h 5795240"/>
              <a:gd name="connsiteX18-34875" fmla="*/ 8788216 w 12641071"/>
              <a:gd name="connsiteY18-34876" fmla="*/ 855364 h 5795240"/>
              <a:gd name="connsiteX19-34877" fmla="*/ 8832362 w 12641071"/>
              <a:gd name="connsiteY19-34878" fmla="*/ 928030 h 5795240"/>
              <a:gd name="connsiteX20-34879" fmla="*/ 8832362 w 12641071"/>
              <a:gd name="connsiteY20-34880" fmla="*/ 928033 h 5795240"/>
              <a:gd name="connsiteX21-34881" fmla="*/ 8842040 w 12641071"/>
              <a:gd name="connsiteY21-34882" fmla="*/ 943961 h 5795240"/>
              <a:gd name="connsiteX22-34883" fmla="*/ 8856144 w 12641071"/>
              <a:gd name="connsiteY22-34884" fmla="*/ 973241 h 5795240"/>
              <a:gd name="connsiteX23-34885" fmla="*/ 8856145 w 12641071"/>
              <a:gd name="connsiteY23-34886" fmla="*/ 973241 h 5795240"/>
              <a:gd name="connsiteX24-34887" fmla="*/ 8878117 w 12641071"/>
              <a:gd name="connsiteY24-34888" fmla="*/ 1018851 h 5795240"/>
              <a:gd name="connsiteX25-34889" fmla="*/ 8877719 w 12641071"/>
              <a:gd name="connsiteY25-34890" fmla="*/ 1018369 h 5795240"/>
              <a:gd name="connsiteX26-34891" fmla="*/ 8853250 w 12641071"/>
              <a:gd name="connsiteY26-34892" fmla="*/ 973288 h 5795240"/>
              <a:gd name="connsiteX27-34893" fmla="*/ 8853249 w 12641071"/>
              <a:gd name="connsiteY27-34894" fmla="*/ 973288 h 5795240"/>
              <a:gd name="connsiteX28-34895" fmla="*/ 8853248 w 12641071"/>
              <a:gd name="connsiteY28-34896" fmla="*/ 973287 h 5795240"/>
              <a:gd name="connsiteX29-34897" fmla="*/ 8849677 w 12641071"/>
              <a:gd name="connsiteY29-34898" fmla="*/ 973341 h 5795240"/>
              <a:gd name="connsiteX30-34899" fmla="*/ 8641543 w 12641071"/>
              <a:gd name="connsiteY30-34900" fmla="*/ 916577 h 5795240"/>
              <a:gd name="connsiteX31-34901" fmla="*/ 8641545 w 12641071"/>
              <a:gd name="connsiteY31-34902" fmla="*/ 916580 h 5795240"/>
              <a:gd name="connsiteX32-34903" fmla="*/ 8849676 w 12641071"/>
              <a:gd name="connsiteY32-34904" fmla="*/ 973343 h 5795240"/>
              <a:gd name="connsiteX33-34905" fmla="*/ 8853248 w 12641071"/>
              <a:gd name="connsiteY33-34906" fmla="*/ 973288 h 5795240"/>
              <a:gd name="connsiteX34-34907" fmla="*/ 8877719 w 12641071"/>
              <a:gd name="connsiteY34-34908" fmla="*/ 1018371 h 5795240"/>
              <a:gd name="connsiteX35-34909" fmla="*/ 8878116 w 12641071"/>
              <a:gd name="connsiteY35-34910" fmla="*/ 1018851 h 5795240"/>
              <a:gd name="connsiteX36-34911" fmla="*/ 8887288 w 12641071"/>
              <a:gd name="connsiteY36-34912" fmla="*/ 1037892 h 5795240"/>
              <a:gd name="connsiteX37-34913" fmla="*/ 8949899 w 12641071"/>
              <a:gd name="connsiteY37-34914" fmla="*/ 1239592 h 5795240"/>
              <a:gd name="connsiteX38-34915" fmla="*/ 8968437 w 12641071"/>
              <a:gd name="connsiteY38-34916" fmla="*/ 1423482 h 5795240"/>
              <a:gd name="connsiteX39-34917" fmla="*/ 8949899 w 12641071"/>
              <a:gd name="connsiteY39-34918" fmla="*/ 1239591 h 5795240"/>
              <a:gd name="connsiteX40-34919" fmla="*/ 8887288 w 12641071"/>
              <a:gd name="connsiteY40-34920" fmla="*/ 1037890 h 5795240"/>
              <a:gd name="connsiteX41-34921" fmla="*/ 8878116 w 12641071"/>
              <a:gd name="connsiteY41-34922" fmla="*/ 1018851 h 5795240"/>
              <a:gd name="connsiteX42-34923" fmla="*/ 8931285 w 12641071"/>
              <a:gd name="connsiteY42-34924" fmla="*/ 1083292 h 5795240"/>
              <a:gd name="connsiteX43-34925" fmla="*/ 9241478 w 12641071"/>
              <a:gd name="connsiteY43-34926" fmla="*/ 1211778 h 5795240"/>
              <a:gd name="connsiteX44-34927" fmla="*/ 9605238 w 12641071"/>
              <a:gd name="connsiteY44-34928" fmla="*/ 1018369 h 5795240"/>
              <a:gd name="connsiteX45-34929" fmla="*/ 9636247 w 12641071"/>
              <a:gd name="connsiteY45-34930" fmla="*/ 961241 h 5795240"/>
              <a:gd name="connsiteX46-34931" fmla="*/ 9641995 w 12641071"/>
              <a:gd name="connsiteY46-34932" fmla="*/ 961152 h 5795240"/>
              <a:gd name="connsiteX47-34933" fmla="*/ 9584939 w 12641071"/>
              <a:gd name="connsiteY47-34934" fmla="*/ 1079594 h 5795240"/>
              <a:gd name="connsiteX48-34935" fmla="*/ 9546257 w 12641071"/>
              <a:gd name="connsiteY48-34936" fmla="*/ 1204206 h 5795240"/>
              <a:gd name="connsiteX49-34937" fmla="*/ 9584939 w 12641071"/>
              <a:gd name="connsiteY49-34938" fmla="*/ 1079596 h 5795240"/>
              <a:gd name="connsiteX50-34939" fmla="*/ 9641995 w 12641071"/>
              <a:gd name="connsiteY50-34940" fmla="*/ 961153 h 5795240"/>
              <a:gd name="connsiteX51-34941" fmla="*/ 9653069 w 12641071"/>
              <a:gd name="connsiteY51-34942" fmla="*/ 960983 h 5795240"/>
              <a:gd name="connsiteX52-34943" fmla="*/ 9801564 w 12641071"/>
              <a:gd name="connsiteY52-34944" fmla="*/ 1196828 h 5795240"/>
              <a:gd name="connsiteX53-34945" fmla="*/ 9801566 w 12641071"/>
              <a:gd name="connsiteY53-34946" fmla="*/ 1196828 h 5795240"/>
              <a:gd name="connsiteX54-34947" fmla="*/ 9653070 w 12641071"/>
              <a:gd name="connsiteY54-34948" fmla="*/ 960982 h 5795240"/>
              <a:gd name="connsiteX55-34949" fmla="*/ 9641996 w 12641071"/>
              <a:gd name="connsiteY55-34950" fmla="*/ 961152 h 5795240"/>
              <a:gd name="connsiteX56-34951" fmla="*/ 9651917 w 12641071"/>
              <a:gd name="connsiteY56-34952" fmla="*/ 940556 h 5795240"/>
              <a:gd name="connsiteX57-34953" fmla="*/ 11050508 w 12641071"/>
              <a:gd name="connsiteY57-34954" fmla="*/ 108150 h 5795240"/>
              <a:gd name="connsiteX58-34955" fmla="*/ 12641071 w 12641071"/>
              <a:gd name="connsiteY58-34956" fmla="*/ 1698711 h 5795240"/>
              <a:gd name="connsiteX59-34957" fmla="*/ 11371062 w 12641071"/>
              <a:gd name="connsiteY59-34958" fmla="*/ 3256960 h 5795240"/>
              <a:gd name="connsiteX60-34959" fmla="*/ 11215953 w 12641071"/>
              <a:gd name="connsiteY60-34960" fmla="*/ 3280632 h 5795240"/>
              <a:gd name="connsiteX61-34961" fmla="*/ 11142318 w 12641071"/>
              <a:gd name="connsiteY61-34962" fmla="*/ 3276914 h 5795240"/>
              <a:gd name="connsiteX62-34963" fmla="*/ 11215952 w 12641071"/>
              <a:gd name="connsiteY62-34964" fmla="*/ 3280632 h 5795240"/>
              <a:gd name="connsiteX63-34965" fmla="*/ 11213133 w 12641071"/>
              <a:gd name="connsiteY63-34966" fmla="*/ 3281062 h 5795240"/>
              <a:gd name="connsiteX64-34967" fmla="*/ 11116921 w 12641071"/>
              <a:gd name="connsiteY64-34968" fmla="*/ 3285921 h 5795240"/>
              <a:gd name="connsiteX65-34969" fmla="*/ 11050507 w 12641071"/>
              <a:gd name="connsiteY65-34970" fmla="*/ 3289274 h 5795240"/>
              <a:gd name="connsiteX66-34971" fmla="*/ 11006292 w 12641071"/>
              <a:gd name="connsiteY66-34972" fmla="*/ 3287041 h 5795240"/>
              <a:gd name="connsiteX67-34973" fmla="*/ 10937101 w 12641071"/>
              <a:gd name="connsiteY67-34974" fmla="*/ 3297601 h 5795240"/>
              <a:gd name="connsiteX68-34975" fmla="*/ 10144740 w 12641071"/>
              <a:gd name="connsiteY68-34976" fmla="*/ 4089962 h 5795240"/>
              <a:gd name="connsiteX69-34977" fmla="*/ 10130374 w 12641071"/>
              <a:gd name="connsiteY69-34978" fmla="*/ 4184101 h 5795240"/>
              <a:gd name="connsiteX70-34979" fmla="*/ 10130375 w 12641071"/>
              <a:gd name="connsiteY70-34980" fmla="*/ 4184103 h 5795240"/>
              <a:gd name="connsiteX71-34981" fmla="*/ 10130656 w 12641071"/>
              <a:gd name="connsiteY71-34982" fmla="*/ 4185950 h 5795240"/>
              <a:gd name="connsiteX72-34983" fmla="*/ 10138194 w 12641071"/>
              <a:gd name="connsiteY72-34984" fmla="*/ 4335228 h 5795240"/>
              <a:gd name="connsiteX73-34985" fmla="*/ 10137710 w 12641071"/>
              <a:gd name="connsiteY73-34986" fmla="*/ 4344822 h 5795240"/>
              <a:gd name="connsiteX74-34987" fmla="*/ 10133555 w 12641071"/>
              <a:gd name="connsiteY74-34988" fmla="*/ 4427096 h 5795240"/>
              <a:gd name="connsiteX75-34989" fmla="*/ 10129312 w 12641071"/>
              <a:gd name="connsiteY75-34990" fmla="*/ 4399289 h 5795240"/>
              <a:gd name="connsiteX76-34991" fmla="*/ 10126797 w 12641071"/>
              <a:gd name="connsiteY76-34992" fmla="*/ 4349498 h 5795240"/>
              <a:gd name="connsiteX77-34993" fmla="*/ 10126796 w 12641071"/>
              <a:gd name="connsiteY77-34994" fmla="*/ 4349498 h 5795240"/>
              <a:gd name="connsiteX78-34995" fmla="*/ 10129311 w 12641071"/>
              <a:gd name="connsiteY78-34996" fmla="*/ 4399289 h 5795240"/>
              <a:gd name="connsiteX79-34997" fmla="*/ 10133554 w 12641071"/>
              <a:gd name="connsiteY79-34998" fmla="*/ 4427096 h 5795240"/>
              <a:gd name="connsiteX80-34999" fmla="*/ 10130656 w 12641071"/>
              <a:gd name="connsiteY80-35000" fmla="*/ 4484506 h 5795240"/>
              <a:gd name="connsiteX81-35001" fmla="*/ 8678182 w 12641071"/>
              <a:gd name="connsiteY81-35002" fmla="*/ 5795240 h 5795240"/>
              <a:gd name="connsiteX82-35003" fmla="*/ 7467518 w 12641071"/>
              <a:gd name="connsiteY82-35004" fmla="*/ 5151535 h 5795240"/>
              <a:gd name="connsiteX83-35005" fmla="*/ 7419945 w 12641071"/>
              <a:gd name="connsiteY83-35006" fmla="*/ 5073228 h 5795240"/>
              <a:gd name="connsiteX84-35007" fmla="*/ 7394386 w 12641071"/>
              <a:gd name="connsiteY84-35008" fmla="*/ 5031156 h 5795240"/>
              <a:gd name="connsiteX85-35009" fmla="*/ 7367299 w 12641071"/>
              <a:gd name="connsiteY85-35010" fmla="*/ 4974928 h 5795240"/>
              <a:gd name="connsiteX86-35011" fmla="*/ 7332905 w 12641071"/>
              <a:gd name="connsiteY86-35012" fmla="*/ 4903531 h 5795240"/>
              <a:gd name="connsiteX87-35013" fmla="*/ 7320958 w 12641071"/>
              <a:gd name="connsiteY87-35014" fmla="*/ 4870887 h 5795240"/>
              <a:gd name="connsiteX88-35015" fmla="*/ 7322174 w 12641071"/>
              <a:gd name="connsiteY88-35016" fmla="*/ 4872361 h 5795240"/>
              <a:gd name="connsiteX89-35017" fmla="*/ 7322175 w 12641071"/>
              <a:gd name="connsiteY89-35018" fmla="*/ 4872361 h 5795240"/>
              <a:gd name="connsiteX90-35019" fmla="*/ 7223551 w 12641071"/>
              <a:gd name="connsiteY90-35020" fmla="*/ 4752829 h 5795240"/>
              <a:gd name="connsiteX91-35021" fmla="*/ 6652445 w 12641071"/>
              <a:gd name="connsiteY91-35022" fmla="*/ 4516269 h 5795240"/>
              <a:gd name="connsiteX92-35023" fmla="*/ 6200873 w 12641071"/>
              <a:gd name="connsiteY92-35024" fmla="*/ 4654206 h 5795240"/>
              <a:gd name="connsiteX93-35025" fmla="*/ 6088813 w 12641071"/>
              <a:gd name="connsiteY93-35026" fmla="*/ 4746663 h 5795240"/>
              <a:gd name="connsiteX94-35027" fmla="*/ 6023271 w 12641071"/>
              <a:gd name="connsiteY94-35028" fmla="*/ 4834312 h 5795240"/>
              <a:gd name="connsiteX95-35029" fmla="*/ 5935320 w 12641071"/>
              <a:gd name="connsiteY95-35030" fmla="*/ 4931081 h 5795240"/>
              <a:gd name="connsiteX96-35031" fmla="*/ 4971763 w 12641071"/>
              <a:gd name="connsiteY96-35032" fmla="*/ 5330200 h 5795240"/>
              <a:gd name="connsiteX97-35033" fmla="*/ 3716172 w 12641071"/>
              <a:gd name="connsiteY97-35034" fmla="*/ 4497938 h 5795240"/>
              <a:gd name="connsiteX98-35035" fmla="*/ 3710773 w 12641071"/>
              <a:gd name="connsiteY98-35036" fmla="*/ 4483182 h 5795240"/>
              <a:gd name="connsiteX99-35037" fmla="*/ 3710773 w 12641071"/>
              <a:gd name="connsiteY99-35038" fmla="*/ 4483181 h 5795240"/>
              <a:gd name="connsiteX100-35039" fmla="*/ 3674984 w 12641071"/>
              <a:gd name="connsiteY100-35040" fmla="*/ 4385402 h 5795240"/>
              <a:gd name="connsiteX101-35041" fmla="*/ 3670349 w 12641071"/>
              <a:gd name="connsiteY101-35042" fmla="*/ 4372742 h 5795240"/>
              <a:gd name="connsiteX102-35043" fmla="*/ 3659438 w 12641071"/>
              <a:gd name="connsiteY102-35044" fmla="*/ 4330309 h 5795240"/>
              <a:gd name="connsiteX103-35045" fmla="*/ 3672084 w 12641071"/>
              <a:gd name="connsiteY103-35046" fmla="*/ 4353606 h 5795240"/>
              <a:gd name="connsiteX104-35047" fmla="*/ 3659440 w 12641071"/>
              <a:gd name="connsiteY104-35048" fmla="*/ 4330309 h 5795240"/>
              <a:gd name="connsiteX105-35049" fmla="*/ 3613217 w 12641071"/>
              <a:gd name="connsiteY105-35050" fmla="*/ 4245153 h 5795240"/>
              <a:gd name="connsiteX106-35051" fmla="*/ 3083792 w 12641071"/>
              <a:gd name="connsiteY106-35052" fmla="*/ 3963660 h 5795240"/>
              <a:gd name="connsiteX107-35053" fmla="*/ 2835272 w 12641071"/>
              <a:gd name="connsiteY107-35054" fmla="*/ 4013833 h 5795240"/>
              <a:gd name="connsiteX108-35055" fmla="*/ 2820214 w 12641071"/>
              <a:gd name="connsiteY108-35056" fmla="*/ 4022007 h 5795240"/>
              <a:gd name="connsiteX109-35057" fmla="*/ 2820212 w 12641071"/>
              <a:gd name="connsiteY109-35058" fmla="*/ 4022008 h 5795240"/>
              <a:gd name="connsiteX110-35059" fmla="*/ 2820206 w 12641071"/>
              <a:gd name="connsiteY110-35060" fmla="*/ 4022011 h 5795240"/>
              <a:gd name="connsiteX111-35061" fmla="*/ 2813481 w 12641071"/>
              <a:gd name="connsiteY111-35062" fmla="*/ 4027041 h 5795240"/>
              <a:gd name="connsiteX112-35063" fmla="*/ 2762875 w 12641071"/>
              <a:gd name="connsiteY112-35064" fmla="*/ 4057784 h 5795240"/>
              <a:gd name="connsiteX113-35065" fmla="*/ 2762878 w 12641071"/>
              <a:gd name="connsiteY113-35066" fmla="*/ 4057784 h 5795240"/>
              <a:gd name="connsiteX114-35067" fmla="*/ 2694694 w 12641071"/>
              <a:gd name="connsiteY114-35068" fmla="*/ 4099208 h 5795240"/>
              <a:gd name="connsiteX115-35069" fmla="*/ 2726822 w 12641071"/>
              <a:gd name="connsiteY115-35070" fmla="*/ 4072700 h 5795240"/>
              <a:gd name="connsiteX116-35071" fmla="*/ 2757719 w 12641071"/>
              <a:gd name="connsiteY116-35072" fmla="*/ 4055929 h 5795240"/>
              <a:gd name="connsiteX117-35073" fmla="*/ 2757718 w 12641071"/>
              <a:gd name="connsiteY117-35074" fmla="*/ 4055928 h 5795240"/>
              <a:gd name="connsiteX118-35075" fmla="*/ 2726820 w 12641071"/>
              <a:gd name="connsiteY118-35076" fmla="*/ 4072700 h 5795240"/>
              <a:gd name="connsiteX119-35077" fmla="*/ 2694692 w 12641071"/>
              <a:gd name="connsiteY119-35078" fmla="*/ 4099208 h 5795240"/>
              <a:gd name="connsiteX120-35079" fmla="*/ 2664698 w 12641071"/>
              <a:gd name="connsiteY120-35080" fmla="*/ 4117431 h 5795240"/>
              <a:gd name="connsiteX121-35081" fmla="*/ 1804544 w 12641071"/>
              <a:gd name="connsiteY121-35082" fmla="*/ 4335229 h 5795240"/>
              <a:gd name="connsiteX122-35083" fmla="*/ 0 w 12641071"/>
              <a:gd name="connsiteY122-35084" fmla="*/ 2530685 h 5795240"/>
              <a:gd name="connsiteX123-35085" fmla="*/ 1804544 w 12641071"/>
              <a:gd name="connsiteY123-35086" fmla="*/ 726143 h 5795240"/>
              <a:gd name="connsiteX124-35087" fmla="*/ 3080549 w 12641071"/>
              <a:gd name="connsiteY124-35088" fmla="*/ 1254682 h 5795240"/>
              <a:gd name="connsiteX125-35089" fmla="*/ 3268676 w 12641071"/>
              <a:gd name="connsiteY125-35090" fmla="*/ 1461167 h 5795240"/>
              <a:gd name="connsiteX126-35091" fmla="*/ 3565826 w 12641071"/>
              <a:gd name="connsiteY126-35092" fmla="*/ 1551935 h 5795240"/>
              <a:gd name="connsiteX127-35093" fmla="*/ 4086504 w 12641071"/>
              <a:gd name="connsiteY127-35094" fmla="*/ 1127574 h 5795240"/>
              <a:gd name="connsiteX128-35095" fmla="*/ 4103078 w 12641071"/>
              <a:gd name="connsiteY128-35096" fmla="*/ 1004204 h 5795240"/>
              <a:gd name="connsiteX129-35097" fmla="*/ 5215874 w 12641071"/>
              <a:gd name="connsiteY129-35098" fmla="*/ 0 h 5795240"/>
              <a:gd name="connsiteX0-35099" fmla="*/ 3682364 w 12641071"/>
              <a:gd name="connsiteY0-35100" fmla="*/ 4386723 h 5795240"/>
              <a:gd name="connsiteX1-35101" fmla="*/ 3772428 w 12641071"/>
              <a:gd name="connsiteY1-35102" fmla="*/ 4402840 h 5795240"/>
              <a:gd name="connsiteX2-35103" fmla="*/ 3772428 w 12641071"/>
              <a:gd name="connsiteY2-35104" fmla="*/ 4402840 h 5795240"/>
              <a:gd name="connsiteX3-35105" fmla="*/ 3682364 w 12641071"/>
              <a:gd name="connsiteY3-35106" fmla="*/ 4386723 h 5795240"/>
              <a:gd name="connsiteX4-35107" fmla="*/ 5215874 w 12641071"/>
              <a:gd name="connsiteY4-35108" fmla="*/ 0 h 5795240"/>
              <a:gd name="connsiteX5-35109" fmla="*/ 5927386 w 12641071"/>
              <a:gd name="connsiteY5-35110" fmla="*/ 255427 h 5795240"/>
              <a:gd name="connsiteX6-35111" fmla="*/ 6105193 w 12641071"/>
              <a:gd name="connsiteY6-35112" fmla="*/ 442067 h 5795240"/>
              <a:gd name="connsiteX7-35113" fmla="*/ 6105193 w 12641071"/>
              <a:gd name="connsiteY7-35114" fmla="*/ 442069 h 5795240"/>
              <a:gd name="connsiteX8-35115" fmla="*/ 6141460 w 12641071"/>
              <a:gd name="connsiteY8-35116" fmla="*/ 475027 h 5795240"/>
              <a:gd name="connsiteX9-35117" fmla="*/ 6788665 w 12641071"/>
              <a:gd name="connsiteY9-35118" fmla="*/ 707369 h 5795240"/>
              <a:gd name="connsiteX10-35119" fmla="*/ 7184710 w 12641071"/>
              <a:gd name="connsiteY10-35120" fmla="*/ 627411 h 5795240"/>
              <a:gd name="connsiteX11-35121" fmla="*/ 7314851 w 12641071"/>
              <a:gd name="connsiteY11-35122" fmla="*/ 559537 h 5795240"/>
              <a:gd name="connsiteX12-35123" fmla="*/ 7314853 w 12641071"/>
              <a:gd name="connsiteY12-35124" fmla="*/ 559536 h 5795240"/>
              <a:gd name="connsiteX13-35125" fmla="*/ 7314851 w 12641071"/>
              <a:gd name="connsiteY13-35126" fmla="*/ 559537 h 5795240"/>
              <a:gd name="connsiteX14-35127" fmla="*/ 7391626 w 12641071"/>
              <a:gd name="connsiteY14-35128" fmla="*/ 508114 h 5795240"/>
              <a:gd name="connsiteX15-35129" fmla="*/ 7391631 w 12641071"/>
              <a:gd name="connsiteY15-35130" fmla="*/ 508110 h 5795240"/>
              <a:gd name="connsiteX16-35131" fmla="*/ 7478934 w 12641071"/>
              <a:gd name="connsiteY16-35132" fmla="*/ 466053 h 5795240"/>
              <a:gd name="connsiteX17-35133" fmla="*/ 7897193 w 12641071"/>
              <a:gd name="connsiteY17-35134" fmla="*/ 381611 h 5795240"/>
              <a:gd name="connsiteX18-35135" fmla="*/ 8788216 w 12641071"/>
              <a:gd name="connsiteY18-35136" fmla="*/ 855364 h 5795240"/>
              <a:gd name="connsiteX19-35137" fmla="*/ 8832362 w 12641071"/>
              <a:gd name="connsiteY19-35138" fmla="*/ 928030 h 5795240"/>
              <a:gd name="connsiteX20-35139" fmla="*/ 8832362 w 12641071"/>
              <a:gd name="connsiteY20-35140" fmla="*/ 928033 h 5795240"/>
              <a:gd name="connsiteX21-35141" fmla="*/ 8842040 w 12641071"/>
              <a:gd name="connsiteY21-35142" fmla="*/ 943961 h 5795240"/>
              <a:gd name="connsiteX22-35143" fmla="*/ 8856144 w 12641071"/>
              <a:gd name="connsiteY22-35144" fmla="*/ 973241 h 5795240"/>
              <a:gd name="connsiteX23-35145" fmla="*/ 8856145 w 12641071"/>
              <a:gd name="connsiteY23-35146" fmla="*/ 973241 h 5795240"/>
              <a:gd name="connsiteX24-35147" fmla="*/ 8878117 w 12641071"/>
              <a:gd name="connsiteY24-35148" fmla="*/ 1018851 h 5795240"/>
              <a:gd name="connsiteX25-35149" fmla="*/ 8877719 w 12641071"/>
              <a:gd name="connsiteY25-35150" fmla="*/ 1018369 h 5795240"/>
              <a:gd name="connsiteX26-35151" fmla="*/ 8853250 w 12641071"/>
              <a:gd name="connsiteY26-35152" fmla="*/ 973288 h 5795240"/>
              <a:gd name="connsiteX27-35153" fmla="*/ 8853249 w 12641071"/>
              <a:gd name="connsiteY27-35154" fmla="*/ 973288 h 5795240"/>
              <a:gd name="connsiteX28-35155" fmla="*/ 8853248 w 12641071"/>
              <a:gd name="connsiteY28-35156" fmla="*/ 973287 h 5795240"/>
              <a:gd name="connsiteX29-35157" fmla="*/ 8849677 w 12641071"/>
              <a:gd name="connsiteY29-35158" fmla="*/ 973341 h 5795240"/>
              <a:gd name="connsiteX30-35159" fmla="*/ 8641543 w 12641071"/>
              <a:gd name="connsiteY30-35160" fmla="*/ 916577 h 5795240"/>
              <a:gd name="connsiteX31-35161" fmla="*/ 8641545 w 12641071"/>
              <a:gd name="connsiteY31-35162" fmla="*/ 916580 h 5795240"/>
              <a:gd name="connsiteX32-35163" fmla="*/ 8849676 w 12641071"/>
              <a:gd name="connsiteY32-35164" fmla="*/ 973343 h 5795240"/>
              <a:gd name="connsiteX33-35165" fmla="*/ 8853248 w 12641071"/>
              <a:gd name="connsiteY33-35166" fmla="*/ 973288 h 5795240"/>
              <a:gd name="connsiteX34-35167" fmla="*/ 8877719 w 12641071"/>
              <a:gd name="connsiteY34-35168" fmla="*/ 1018371 h 5795240"/>
              <a:gd name="connsiteX35-35169" fmla="*/ 8878116 w 12641071"/>
              <a:gd name="connsiteY35-35170" fmla="*/ 1018851 h 5795240"/>
              <a:gd name="connsiteX36-35171" fmla="*/ 8887288 w 12641071"/>
              <a:gd name="connsiteY36-35172" fmla="*/ 1037892 h 5795240"/>
              <a:gd name="connsiteX37-35173" fmla="*/ 8949899 w 12641071"/>
              <a:gd name="connsiteY37-35174" fmla="*/ 1239592 h 5795240"/>
              <a:gd name="connsiteX38-35175" fmla="*/ 8968437 w 12641071"/>
              <a:gd name="connsiteY38-35176" fmla="*/ 1423482 h 5795240"/>
              <a:gd name="connsiteX39-35177" fmla="*/ 8949899 w 12641071"/>
              <a:gd name="connsiteY39-35178" fmla="*/ 1239591 h 5795240"/>
              <a:gd name="connsiteX40-35179" fmla="*/ 8887288 w 12641071"/>
              <a:gd name="connsiteY40-35180" fmla="*/ 1037890 h 5795240"/>
              <a:gd name="connsiteX41-35181" fmla="*/ 8878116 w 12641071"/>
              <a:gd name="connsiteY41-35182" fmla="*/ 1018851 h 5795240"/>
              <a:gd name="connsiteX42-35183" fmla="*/ 8931285 w 12641071"/>
              <a:gd name="connsiteY42-35184" fmla="*/ 1083292 h 5795240"/>
              <a:gd name="connsiteX43-35185" fmla="*/ 9241478 w 12641071"/>
              <a:gd name="connsiteY43-35186" fmla="*/ 1211778 h 5795240"/>
              <a:gd name="connsiteX44-35187" fmla="*/ 9605238 w 12641071"/>
              <a:gd name="connsiteY44-35188" fmla="*/ 1018369 h 5795240"/>
              <a:gd name="connsiteX45-35189" fmla="*/ 9636247 w 12641071"/>
              <a:gd name="connsiteY45-35190" fmla="*/ 961241 h 5795240"/>
              <a:gd name="connsiteX46-35191" fmla="*/ 9641995 w 12641071"/>
              <a:gd name="connsiteY46-35192" fmla="*/ 961152 h 5795240"/>
              <a:gd name="connsiteX47-35193" fmla="*/ 9584939 w 12641071"/>
              <a:gd name="connsiteY47-35194" fmla="*/ 1079594 h 5795240"/>
              <a:gd name="connsiteX48-35195" fmla="*/ 9546257 w 12641071"/>
              <a:gd name="connsiteY48-35196" fmla="*/ 1204206 h 5795240"/>
              <a:gd name="connsiteX49-35197" fmla="*/ 9584939 w 12641071"/>
              <a:gd name="connsiteY49-35198" fmla="*/ 1079596 h 5795240"/>
              <a:gd name="connsiteX50-35199" fmla="*/ 9641995 w 12641071"/>
              <a:gd name="connsiteY50-35200" fmla="*/ 961153 h 5795240"/>
              <a:gd name="connsiteX51-35201" fmla="*/ 9653069 w 12641071"/>
              <a:gd name="connsiteY51-35202" fmla="*/ 960983 h 5795240"/>
              <a:gd name="connsiteX52-35203" fmla="*/ 9801564 w 12641071"/>
              <a:gd name="connsiteY52-35204" fmla="*/ 1196828 h 5795240"/>
              <a:gd name="connsiteX53-35205" fmla="*/ 9801566 w 12641071"/>
              <a:gd name="connsiteY53-35206" fmla="*/ 1196828 h 5795240"/>
              <a:gd name="connsiteX54-35207" fmla="*/ 9653070 w 12641071"/>
              <a:gd name="connsiteY54-35208" fmla="*/ 960982 h 5795240"/>
              <a:gd name="connsiteX55-35209" fmla="*/ 9641996 w 12641071"/>
              <a:gd name="connsiteY55-35210" fmla="*/ 961152 h 5795240"/>
              <a:gd name="connsiteX56-35211" fmla="*/ 9651917 w 12641071"/>
              <a:gd name="connsiteY56-35212" fmla="*/ 940556 h 5795240"/>
              <a:gd name="connsiteX57-35213" fmla="*/ 11050508 w 12641071"/>
              <a:gd name="connsiteY57-35214" fmla="*/ 108150 h 5795240"/>
              <a:gd name="connsiteX58-35215" fmla="*/ 12641071 w 12641071"/>
              <a:gd name="connsiteY58-35216" fmla="*/ 1698711 h 5795240"/>
              <a:gd name="connsiteX59-35217" fmla="*/ 11371062 w 12641071"/>
              <a:gd name="connsiteY59-35218" fmla="*/ 3256960 h 5795240"/>
              <a:gd name="connsiteX60-35219" fmla="*/ 11215953 w 12641071"/>
              <a:gd name="connsiteY60-35220" fmla="*/ 3280632 h 5795240"/>
              <a:gd name="connsiteX61-35221" fmla="*/ 11142318 w 12641071"/>
              <a:gd name="connsiteY61-35222" fmla="*/ 3276914 h 5795240"/>
              <a:gd name="connsiteX62-35223" fmla="*/ 11215952 w 12641071"/>
              <a:gd name="connsiteY62-35224" fmla="*/ 3280632 h 5795240"/>
              <a:gd name="connsiteX63-35225" fmla="*/ 11213133 w 12641071"/>
              <a:gd name="connsiteY63-35226" fmla="*/ 3281062 h 5795240"/>
              <a:gd name="connsiteX64-35227" fmla="*/ 11116921 w 12641071"/>
              <a:gd name="connsiteY64-35228" fmla="*/ 3285921 h 5795240"/>
              <a:gd name="connsiteX65-35229" fmla="*/ 11050507 w 12641071"/>
              <a:gd name="connsiteY65-35230" fmla="*/ 3289274 h 5795240"/>
              <a:gd name="connsiteX66-35231" fmla="*/ 11006292 w 12641071"/>
              <a:gd name="connsiteY66-35232" fmla="*/ 3287041 h 5795240"/>
              <a:gd name="connsiteX67-35233" fmla="*/ 10937101 w 12641071"/>
              <a:gd name="connsiteY67-35234" fmla="*/ 3297601 h 5795240"/>
              <a:gd name="connsiteX68-35235" fmla="*/ 10144740 w 12641071"/>
              <a:gd name="connsiteY68-35236" fmla="*/ 4089962 h 5795240"/>
              <a:gd name="connsiteX69-35237" fmla="*/ 10130374 w 12641071"/>
              <a:gd name="connsiteY69-35238" fmla="*/ 4184101 h 5795240"/>
              <a:gd name="connsiteX70-35239" fmla="*/ 10130375 w 12641071"/>
              <a:gd name="connsiteY70-35240" fmla="*/ 4184103 h 5795240"/>
              <a:gd name="connsiteX71-35241" fmla="*/ 10130656 w 12641071"/>
              <a:gd name="connsiteY71-35242" fmla="*/ 4185950 h 5795240"/>
              <a:gd name="connsiteX72-35243" fmla="*/ 10138194 w 12641071"/>
              <a:gd name="connsiteY72-35244" fmla="*/ 4335228 h 5795240"/>
              <a:gd name="connsiteX73-35245" fmla="*/ 10137710 w 12641071"/>
              <a:gd name="connsiteY73-35246" fmla="*/ 4344822 h 5795240"/>
              <a:gd name="connsiteX74-35247" fmla="*/ 10133555 w 12641071"/>
              <a:gd name="connsiteY74-35248" fmla="*/ 4427096 h 5795240"/>
              <a:gd name="connsiteX75-35249" fmla="*/ 10129312 w 12641071"/>
              <a:gd name="connsiteY75-35250" fmla="*/ 4399289 h 5795240"/>
              <a:gd name="connsiteX76-35251" fmla="*/ 10126797 w 12641071"/>
              <a:gd name="connsiteY76-35252" fmla="*/ 4349498 h 5795240"/>
              <a:gd name="connsiteX77-35253" fmla="*/ 10126796 w 12641071"/>
              <a:gd name="connsiteY77-35254" fmla="*/ 4349498 h 5795240"/>
              <a:gd name="connsiteX78-35255" fmla="*/ 10129311 w 12641071"/>
              <a:gd name="connsiteY78-35256" fmla="*/ 4399289 h 5795240"/>
              <a:gd name="connsiteX79-35257" fmla="*/ 10133554 w 12641071"/>
              <a:gd name="connsiteY79-35258" fmla="*/ 4427096 h 5795240"/>
              <a:gd name="connsiteX80-35259" fmla="*/ 10130656 w 12641071"/>
              <a:gd name="connsiteY80-35260" fmla="*/ 4484506 h 5795240"/>
              <a:gd name="connsiteX81-35261" fmla="*/ 8678182 w 12641071"/>
              <a:gd name="connsiteY81-35262" fmla="*/ 5795240 h 5795240"/>
              <a:gd name="connsiteX82-35263" fmla="*/ 7467518 w 12641071"/>
              <a:gd name="connsiteY82-35264" fmla="*/ 5151535 h 5795240"/>
              <a:gd name="connsiteX83-35265" fmla="*/ 7419945 w 12641071"/>
              <a:gd name="connsiteY83-35266" fmla="*/ 5073228 h 5795240"/>
              <a:gd name="connsiteX84-35267" fmla="*/ 7394386 w 12641071"/>
              <a:gd name="connsiteY84-35268" fmla="*/ 5031156 h 5795240"/>
              <a:gd name="connsiteX85-35269" fmla="*/ 7367299 w 12641071"/>
              <a:gd name="connsiteY85-35270" fmla="*/ 4974928 h 5795240"/>
              <a:gd name="connsiteX86-35271" fmla="*/ 7320958 w 12641071"/>
              <a:gd name="connsiteY86-35272" fmla="*/ 4870887 h 5795240"/>
              <a:gd name="connsiteX87-35273" fmla="*/ 7322174 w 12641071"/>
              <a:gd name="connsiteY87-35274" fmla="*/ 4872361 h 5795240"/>
              <a:gd name="connsiteX88-35275" fmla="*/ 7322175 w 12641071"/>
              <a:gd name="connsiteY88-35276" fmla="*/ 4872361 h 5795240"/>
              <a:gd name="connsiteX89-35277" fmla="*/ 7223551 w 12641071"/>
              <a:gd name="connsiteY89-35278" fmla="*/ 4752829 h 5795240"/>
              <a:gd name="connsiteX90-35279" fmla="*/ 6652445 w 12641071"/>
              <a:gd name="connsiteY90-35280" fmla="*/ 4516269 h 5795240"/>
              <a:gd name="connsiteX91-35281" fmla="*/ 6200873 w 12641071"/>
              <a:gd name="connsiteY91-35282" fmla="*/ 4654206 h 5795240"/>
              <a:gd name="connsiteX92-35283" fmla="*/ 6088813 w 12641071"/>
              <a:gd name="connsiteY92-35284" fmla="*/ 4746663 h 5795240"/>
              <a:gd name="connsiteX93-35285" fmla="*/ 6023271 w 12641071"/>
              <a:gd name="connsiteY93-35286" fmla="*/ 4834312 h 5795240"/>
              <a:gd name="connsiteX94-35287" fmla="*/ 5935320 w 12641071"/>
              <a:gd name="connsiteY94-35288" fmla="*/ 4931081 h 5795240"/>
              <a:gd name="connsiteX95-35289" fmla="*/ 4971763 w 12641071"/>
              <a:gd name="connsiteY95-35290" fmla="*/ 5330200 h 5795240"/>
              <a:gd name="connsiteX96-35291" fmla="*/ 3716172 w 12641071"/>
              <a:gd name="connsiteY96-35292" fmla="*/ 4497938 h 5795240"/>
              <a:gd name="connsiteX97-35293" fmla="*/ 3710773 w 12641071"/>
              <a:gd name="connsiteY97-35294" fmla="*/ 4483182 h 5795240"/>
              <a:gd name="connsiteX98-35295" fmla="*/ 3710773 w 12641071"/>
              <a:gd name="connsiteY98-35296" fmla="*/ 4483181 h 5795240"/>
              <a:gd name="connsiteX99-35297" fmla="*/ 3674984 w 12641071"/>
              <a:gd name="connsiteY99-35298" fmla="*/ 4385402 h 5795240"/>
              <a:gd name="connsiteX100-35299" fmla="*/ 3670349 w 12641071"/>
              <a:gd name="connsiteY100-35300" fmla="*/ 4372742 h 5795240"/>
              <a:gd name="connsiteX101-35301" fmla="*/ 3659438 w 12641071"/>
              <a:gd name="connsiteY101-35302" fmla="*/ 4330309 h 5795240"/>
              <a:gd name="connsiteX102-35303" fmla="*/ 3672084 w 12641071"/>
              <a:gd name="connsiteY102-35304" fmla="*/ 4353606 h 5795240"/>
              <a:gd name="connsiteX103-35305" fmla="*/ 3659440 w 12641071"/>
              <a:gd name="connsiteY103-35306" fmla="*/ 4330309 h 5795240"/>
              <a:gd name="connsiteX104-35307" fmla="*/ 3613217 w 12641071"/>
              <a:gd name="connsiteY104-35308" fmla="*/ 4245153 h 5795240"/>
              <a:gd name="connsiteX105-35309" fmla="*/ 3083792 w 12641071"/>
              <a:gd name="connsiteY105-35310" fmla="*/ 3963660 h 5795240"/>
              <a:gd name="connsiteX106-35311" fmla="*/ 2835272 w 12641071"/>
              <a:gd name="connsiteY106-35312" fmla="*/ 4013833 h 5795240"/>
              <a:gd name="connsiteX107-35313" fmla="*/ 2820214 w 12641071"/>
              <a:gd name="connsiteY107-35314" fmla="*/ 4022007 h 5795240"/>
              <a:gd name="connsiteX108-35315" fmla="*/ 2820212 w 12641071"/>
              <a:gd name="connsiteY108-35316" fmla="*/ 4022008 h 5795240"/>
              <a:gd name="connsiteX109-35317" fmla="*/ 2820206 w 12641071"/>
              <a:gd name="connsiteY109-35318" fmla="*/ 4022011 h 5795240"/>
              <a:gd name="connsiteX110-35319" fmla="*/ 2813481 w 12641071"/>
              <a:gd name="connsiteY110-35320" fmla="*/ 4027041 h 5795240"/>
              <a:gd name="connsiteX111-35321" fmla="*/ 2762875 w 12641071"/>
              <a:gd name="connsiteY111-35322" fmla="*/ 4057784 h 5795240"/>
              <a:gd name="connsiteX112-35323" fmla="*/ 2762878 w 12641071"/>
              <a:gd name="connsiteY112-35324" fmla="*/ 4057784 h 5795240"/>
              <a:gd name="connsiteX113-35325" fmla="*/ 2694694 w 12641071"/>
              <a:gd name="connsiteY113-35326" fmla="*/ 4099208 h 5795240"/>
              <a:gd name="connsiteX114-35327" fmla="*/ 2726822 w 12641071"/>
              <a:gd name="connsiteY114-35328" fmla="*/ 4072700 h 5795240"/>
              <a:gd name="connsiteX115-35329" fmla="*/ 2757719 w 12641071"/>
              <a:gd name="connsiteY115-35330" fmla="*/ 4055929 h 5795240"/>
              <a:gd name="connsiteX116-35331" fmla="*/ 2757718 w 12641071"/>
              <a:gd name="connsiteY116-35332" fmla="*/ 4055928 h 5795240"/>
              <a:gd name="connsiteX117-35333" fmla="*/ 2726820 w 12641071"/>
              <a:gd name="connsiteY117-35334" fmla="*/ 4072700 h 5795240"/>
              <a:gd name="connsiteX118-35335" fmla="*/ 2694692 w 12641071"/>
              <a:gd name="connsiteY118-35336" fmla="*/ 4099208 h 5795240"/>
              <a:gd name="connsiteX119-35337" fmla="*/ 2664698 w 12641071"/>
              <a:gd name="connsiteY119-35338" fmla="*/ 4117431 h 5795240"/>
              <a:gd name="connsiteX120-35339" fmla="*/ 1804544 w 12641071"/>
              <a:gd name="connsiteY120-35340" fmla="*/ 4335229 h 5795240"/>
              <a:gd name="connsiteX121-35341" fmla="*/ 0 w 12641071"/>
              <a:gd name="connsiteY121-35342" fmla="*/ 2530685 h 5795240"/>
              <a:gd name="connsiteX122-35343" fmla="*/ 1804544 w 12641071"/>
              <a:gd name="connsiteY122-35344" fmla="*/ 726143 h 5795240"/>
              <a:gd name="connsiteX123-35345" fmla="*/ 3080549 w 12641071"/>
              <a:gd name="connsiteY123-35346" fmla="*/ 1254682 h 5795240"/>
              <a:gd name="connsiteX124-35347" fmla="*/ 3268676 w 12641071"/>
              <a:gd name="connsiteY124-35348" fmla="*/ 1461167 h 5795240"/>
              <a:gd name="connsiteX125-35349" fmla="*/ 3565826 w 12641071"/>
              <a:gd name="connsiteY125-35350" fmla="*/ 1551935 h 5795240"/>
              <a:gd name="connsiteX126-35351" fmla="*/ 4086504 w 12641071"/>
              <a:gd name="connsiteY126-35352" fmla="*/ 1127574 h 5795240"/>
              <a:gd name="connsiteX127-35353" fmla="*/ 4103078 w 12641071"/>
              <a:gd name="connsiteY127-35354" fmla="*/ 1004204 h 5795240"/>
              <a:gd name="connsiteX128-35355" fmla="*/ 5215874 w 12641071"/>
              <a:gd name="connsiteY128-35356" fmla="*/ 0 h 5795240"/>
              <a:gd name="connsiteX0-35357" fmla="*/ 3682364 w 12641071"/>
              <a:gd name="connsiteY0-35358" fmla="*/ 4386723 h 5795240"/>
              <a:gd name="connsiteX1-35359" fmla="*/ 3772428 w 12641071"/>
              <a:gd name="connsiteY1-35360" fmla="*/ 4402840 h 5795240"/>
              <a:gd name="connsiteX2-35361" fmla="*/ 3772428 w 12641071"/>
              <a:gd name="connsiteY2-35362" fmla="*/ 4402840 h 5795240"/>
              <a:gd name="connsiteX3-35363" fmla="*/ 3682364 w 12641071"/>
              <a:gd name="connsiteY3-35364" fmla="*/ 4386723 h 5795240"/>
              <a:gd name="connsiteX4-35365" fmla="*/ 5215874 w 12641071"/>
              <a:gd name="connsiteY4-35366" fmla="*/ 0 h 5795240"/>
              <a:gd name="connsiteX5-35367" fmla="*/ 5927386 w 12641071"/>
              <a:gd name="connsiteY5-35368" fmla="*/ 255427 h 5795240"/>
              <a:gd name="connsiteX6-35369" fmla="*/ 6105193 w 12641071"/>
              <a:gd name="connsiteY6-35370" fmla="*/ 442067 h 5795240"/>
              <a:gd name="connsiteX7-35371" fmla="*/ 6105193 w 12641071"/>
              <a:gd name="connsiteY7-35372" fmla="*/ 442069 h 5795240"/>
              <a:gd name="connsiteX8-35373" fmla="*/ 6141460 w 12641071"/>
              <a:gd name="connsiteY8-35374" fmla="*/ 475027 h 5795240"/>
              <a:gd name="connsiteX9-35375" fmla="*/ 6788665 w 12641071"/>
              <a:gd name="connsiteY9-35376" fmla="*/ 707369 h 5795240"/>
              <a:gd name="connsiteX10-35377" fmla="*/ 7184710 w 12641071"/>
              <a:gd name="connsiteY10-35378" fmla="*/ 627411 h 5795240"/>
              <a:gd name="connsiteX11-35379" fmla="*/ 7314851 w 12641071"/>
              <a:gd name="connsiteY11-35380" fmla="*/ 559537 h 5795240"/>
              <a:gd name="connsiteX12-35381" fmla="*/ 7314853 w 12641071"/>
              <a:gd name="connsiteY12-35382" fmla="*/ 559536 h 5795240"/>
              <a:gd name="connsiteX13-35383" fmla="*/ 7314851 w 12641071"/>
              <a:gd name="connsiteY13-35384" fmla="*/ 559537 h 5795240"/>
              <a:gd name="connsiteX14-35385" fmla="*/ 7391626 w 12641071"/>
              <a:gd name="connsiteY14-35386" fmla="*/ 508114 h 5795240"/>
              <a:gd name="connsiteX15-35387" fmla="*/ 7391631 w 12641071"/>
              <a:gd name="connsiteY15-35388" fmla="*/ 508110 h 5795240"/>
              <a:gd name="connsiteX16-35389" fmla="*/ 7478934 w 12641071"/>
              <a:gd name="connsiteY16-35390" fmla="*/ 466053 h 5795240"/>
              <a:gd name="connsiteX17-35391" fmla="*/ 7897193 w 12641071"/>
              <a:gd name="connsiteY17-35392" fmla="*/ 381611 h 5795240"/>
              <a:gd name="connsiteX18-35393" fmla="*/ 8788216 w 12641071"/>
              <a:gd name="connsiteY18-35394" fmla="*/ 855364 h 5795240"/>
              <a:gd name="connsiteX19-35395" fmla="*/ 8832362 w 12641071"/>
              <a:gd name="connsiteY19-35396" fmla="*/ 928030 h 5795240"/>
              <a:gd name="connsiteX20-35397" fmla="*/ 8832362 w 12641071"/>
              <a:gd name="connsiteY20-35398" fmla="*/ 928033 h 5795240"/>
              <a:gd name="connsiteX21-35399" fmla="*/ 8842040 w 12641071"/>
              <a:gd name="connsiteY21-35400" fmla="*/ 943961 h 5795240"/>
              <a:gd name="connsiteX22-35401" fmla="*/ 8856144 w 12641071"/>
              <a:gd name="connsiteY22-35402" fmla="*/ 973241 h 5795240"/>
              <a:gd name="connsiteX23-35403" fmla="*/ 8856145 w 12641071"/>
              <a:gd name="connsiteY23-35404" fmla="*/ 973241 h 5795240"/>
              <a:gd name="connsiteX24-35405" fmla="*/ 8878117 w 12641071"/>
              <a:gd name="connsiteY24-35406" fmla="*/ 1018851 h 5795240"/>
              <a:gd name="connsiteX25-35407" fmla="*/ 8877719 w 12641071"/>
              <a:gd name="connsiteY25-35408" fmla="*/ 1018369 h 5795240"/>
              <a:gd name="connsiteX26-35409" fmla="*/ 8853250 w 12641071"/>
              <a:gd name="connsiteY26-35410" fmla="*/ 973288 h 5795240"/>
              <a:gd name="connsiteX27-35411" fmla="*/ 8853249 w 12641071"/>
              <a:gd name="connsiteY27-35412" fmla="*/ 973288 h 5795240"/>
              <a:gd name="connsiteX28-35413" fmla="*/ 8853248 w 12641071"/>
              <a:gd name="connsiteY28-35414" fmla="*/ 973287 h 5795240"/>
              <a:gd name="connsiteX29-35415" fmla="*/ 8849677 w 12641071"/>
              <a:gd name="connsiteY29-35416" fmla="*/ 973341 h 5795240"/>
              <a:gd name="connsiteX30-35417" fmla="*/ 8641543 w 12641071"/>
              <a:gd name="connsiteY30-35418" fmla="*/ 916577 h 5795240"/>
              <a:gd name="connsiteX31-35419" fmla="*/ 8641545 w 12641071"/>
              <a:gd name="connsiteY31-35420" fmla="*/ 916580 h 5795240"/>
              <a:gd name="connsiteX32-35421" fmla="*/ 8849676 w 12641071"/>
              <a:gd name="connsiteY32-35422" fmla="*/ 973343 h 5795240"/>
              <a:gd name="connsiteX33-35423" fmla="*/ 8853248 w 12641071"/>
              <a:gd name="connsiteY33-35424" fmla="*/ 973288 h 5795240"/>
              <a:gd name="connsiteX34-35425" fmla="*/ 8877719 w 12641071"/>
              <a:gd name="connsiteY34-35426" fmla="*/ 1018371 h 5795240"/>
              <a:gd name="connsiteX35-35427" fmla="*/ 8878116 w 12641071"/>
              <a:gd name="connsiteY35-35428" fmla="*/ 1018851 h 5795240"/>
              <a:gd name="connsiteX36-35429" fmla="*/ 8887288 w 12641071"/>
              <a:gd name="connsiteY36-35430" fmla="*/ 1037892 h 5795240"/>
              <a:gd name="connsiteX37-35431" fmla="*/ 8949899 w 12641071"/>
              <a:gd name="connsiteY37-35432" fmla="*/ 1239592 h 5795240"/>
              <a:gd name="connsiteX38-35433" fmla="*/ 8968437 w 12641071"/>
              <a:gd name="connsiteY38-35434" fmla="*/ 1423482 h 5795240"/>
              <a:gd name="connsiteX39-35435" fmla="*/ 8949899 w 12641071"/>
              <a:gd name="connsiteY39-35436" fmla="*/ 1239591 h 5795240"/>
              <a:gd name="connsiteX40-35437" fmla="*/ 8887288 w 12641071"/>
              <a:gd name="connsiteY40-35438" fmla="*/ 1037890 h 5795240"/>
              <a:gd name="connsiteX41-35439" fmla="*/ 8878116 w 12641071"/>
              <a:gd name="connsiteY41-35440" fmla="*/ 1018851 h 5795240"/>
              <a:gd name="connsiteX42-35441" fmla="*/ 8931285 w 12641071"/>
              <a:gd name="connsiteY42-35442" fmla="*/ 1083292 h 5795240"/>
              <a:gd name="connsiteX43-35443" fmla="*/ 9241478 w 12641071"/>
              <a:gd name="connsiteY43-35444" fmla="*/ 1211778 h 5795240"/>
              <a:gd name="connsiteX44-35445" fmla="*/ 9605238 w 12641071"/>
              <a:gd name="connsiteY44-35446" fmla="*/ 1018369 h 5795240"/>
              <a:gd name="connsiteX45-35447" fmla="*/ 9636247 w 12641071"/>
              <a:gd name="connsiteY45-35448" fmla="*/ 961241 h 5795240"/>
              <a:gd name="connsiteX46-35449" fmla="*/ 9641995 w 12641071"/>
              <a:gd name="connsiteY46-35450" fmla="*/ 961152 h 5795240"/>
              <a:gd name="connsiteX47-35451" fmla="*/ 9584939 w 12641071"/>
              <a:gd name="connsiteY47-35452" fmla="*/ 1079594 h 5795240"/>
              <a:gd name="connsiteX48-35453" fmla="*/ 9546257 w 12641071"/>
              <a:gd name="connsiteY48-35454" fmla="*/ 1204206 h 5795240"/>
              <a:gd name="connsiteX49-35455" fmla="*/ 9584939 w 12641071"/>
              <a:gd name="connsiteY49-35456" fmla="*/ 1079596 h 5795240"/>
              <a:gd name="connsiteX50-35457" fmla="*/ 9641995 w 12641071"/>
              <a:gd name="connsiteY50-35458" fmla="*/ 961153 h 5795240"/>
              <a:gd name="connsiteX51-35459" fmla="*/ 9653069 w 12641071"/>
              <a:gd name="connsiteY51-35460" fmla="*/ 960983 h 5795240"/>
              <a:gd name="connsiteX52-35461" fmla="*/ 9801564 w 12641071"/>
              <a:gd name="connsiteY52-35462" fmla="*/ 1196828 h 5795240"/>
              <a:gd name="connsiteX53-35463" fmla="*/ 9801566 w 12641071"/>
              <a:gd name="connsiteY53-35464" fmla="*/ 1196828 h 5795240"/>
              <a:gd name="connsiteX54-35465" fmla="*/ 9653070 w 12641071"/>
              <a:gd name="connsiteY54-35466" fmla="*/ 960982 h 5795240"/>
              <a:gd name="connsiteX55-35467" fmla="*/ 9641996 w 12641071"/>
              <a:gd name="connsiteY55-35468" fmla="*/ 961152 h 5795240"/>
              <a:gd name="connsiteX56-35469" fmla="*/ 9651917 w 12641071"/>
              <a:gd name="connsiteY56-35470" fmla="*/ 940556 h 5795240"/>
              <a:gd name="connsiteX57-35471" fmla="*/ 11050508 w 12641071"/>
              <a:gd name="connsiteY57-35472" fmla="*/ 108150 h 5795240"/>
              <a:gd name="connsiteX58-35473" fmla="*/ 12641071 w 12641071"/>
              <a:gd name="connsiteY58-35474" fmla="*/ 1698711 h 5795240"/>
              <a:gd name="connsiteX59-35475" fmla="*/ 11371062 w 12641071"/>
              <a:gd name="connsiteY59-35476" fmla="*/ 3256960 h 5795240"/>
              <a:gd name="connsiteX60-35477" fmla="*/ 11215953 w 12641071"/>
              <a:gd name="connsiteY60-35478" fmla="*/ 3280632 h 5795240"/>
              <a:gd name="connsiteX61-35479" fmla="*/ 11142318 w 12641071"/>
              <a:gd name="connsiteY61-35480" fmla="*/ 3276914 h 5795240"/>
              <a:gd name="connsiteX62-35481" fmla="*/ 11215952 w 12641071"/>
              <a:gd name="connsiteY62-35482" fmla="*/ 3280632 h 5795240"/>
              <a:gd name="connsiteX63-35483" fmla="*/ 11213133 w 12641071"/>
              <a:gd name="connsiteY63-35484" fmla="*/ 3281062 h 5795240"/>
              <a:gd name="connsiteX64-35485" fmla="*/ 11116921 w 12641071"/>
              <a:gd name="connsiteY64-35486" fmla="*/ 3285921 h 5795240"/>
              <a:gd name="connsiteX65-35487" fmla="*/ 11050507 w 12641071"/>
              <a:gd name="connsiteY65-35488" fmla="*/ 3289274 h 5795240"/>
              <a:gd name="connsiteX66-35489" fmla="*/ 11006292 w 12641071"/>
              <a:gd name="connsiteY66-35490" fmla="*/ 3287041 h 5795240"/>
              <a:gd name="connsiteX67-35491" fmla="*/ 10937101 w 12641071"/>
              <a:gd name="connsiteY67-35492" fmla="*/ 3297601 h 5795240"/>
              <a:gd name="connsiteX68-35493" fmla="*/ 10144740 w 12641071"/>
              <a:gd name="connsiteY68-35494" fmla="*/ 4089962 h 5795240"/>
              <a:gd name="connsiteX69-35495" fmla="*/ 10130374 w 12641071"/>
              <a:gd name="connsiteY69-35496" fmla="*/ 4184101 h 5795240"/>
              <a:gd name="connsiteX70-35497" fmla="*/ 10130375 w 12641071"/>
              <a:gd name="connsiteY70-35498" fmla="*/ 4184103 h 5795240"/>
              <a:gd name="connsiteX71-35499" fmla="*/ 10130656 w 12641071"/>
              <a:gd name="connsiteY71-35500" fmla="*/ 4185950 h 5795240"/>
              <a:gd name="connsiteX72-35501" fmla="*/ 10138194 w 12641071"/>
              <a:gd name="connsiteY72-35502" fmla="*/ 4335228 h 5795240"/>
              <a:gd name="connsiteX73-35503" fmla="*/ 10137710 w 12641071"/>
              <a:gd name="connsiteY73-35504" fmla="*/ 4344822 h 5795240"/>
              <a:gd name="connsiteX74-35505" fmla="*/ 10133555 w 12641071"/>
              <a:gd name="connsiteY74-35506" fmla="*/ 4427096 h 5795240"/>
              <a:gd name="connsiteX75-35507" fmla="*/ 10129312 w 12641071"/>
              <a:gd name="connsiteY75-35508" fmla="*/ 4399289 h 5795240"/>
              <a:gd name="connsiteX76-35509" fmla="*/ 10126797 w 12641071"/>
              <a:gd name="connsiteY76-35510" fmla="*/ 4349498 h 5795240"/>
              <a:gd name="connsiteX77-35511" fmla="*/ 10126796 w 12641071"/>
              <a:gd name="connsiteY77-35512" fmla="*/ 4349498 h 5795240"/>
              <a:gd name="connsiteX78-35513" fmla="*/ 10129311 w 12641071"/>
              <a:gd name="connsiteY78-35514" fmla="*/ 4399289 h 5795240"/>
              <a:gd name="connsiteX79-35515" fmla="*/ 10133554 w 12641071"/>
              <a:gd name="connsiteY79-35516" fmla="*/ 4427096 h 5795240"/>
              <a:gd name="connsiteX80-35517" fmla="*/ 10130656 w 12641071"/>
              <a:gd name="connsiteY80-35518" fmla="*/ 4484506 h 5795240"/>
              <a:gd name="connsiteX81-35519" fmla="*/ 8678182 w 12641071"/>
              <a:gd name="connsiteY81-35520" fmla="*/ 5795240 h 5795240"/>
              <a:gd name="connsiteX82-35521" fmla="*/ 7467518 w 12641071"/>
              <a:gd name="connsiteY82-35522" fmla="*/ 5151535 h 5795240"/>
              <a:gd name="connsiteX83-35523" fmla="*/ 7419945 w 12641071"/>
              <a:gd name="connsiteY83-35524" fmla="*/ 5073228 h 5795240"/>
              <a:gd name="connsiteX84-35525" fmla="*/ 7367299 w 12641071"/>
              <a:gd name="connsiteY84-35526" fmla="*/ 4974928 h 5795240"/>
              <a:gd name="connsiteX85-35527" fmla="*/ 7320958 w 12641071"/>
              <a:gd name="connsiteY85-35528" fmla="*/ 4870887 h 5795240"/>
              <a:gd name="connsiteX86-35529" fmla="*/ 7322174 w 12641071"/>
              <a:gd name="connsiteY86-35530" fmla="*/ 4872361 h 5795240"/>
              <a:gd name="connsiteX87-35531" fmla="*/ 7322175 w 12641071"/>
              <a:gd name="connsiteY87-35532" fmla="*/ 4872361 h 5795240"/>
              <a:gd name="connsiteX88-35533" fmla="*/ 7223551 w 12641071"/>
              <a:gd name="connsiteY88-35534" fmla="*/ 4752829 h 5795240"/>
              <a:gd name="connsiteX89-35535" fmla="*/ 6652445 w 12641071"/>
              <a:gd name="connsiteY89-35536" fmla="*/ 4516269 h 5795240"/>
              <a:gd name="connsiteX90-35537" fmla="*/ 6200873 w 12641071"/>
              <a:gd name="connsiteY90-35538" fmla="*/ 4654206 h 5795240"/>
              <a:gd name="connsiteX91-35539" fmla="*/ 6088813 w 12641071"/>
              <a:gd name="connsiteY91-35540" fmla="*/ 4746663 h 5795240"/>
              <a:gd name="connsiteX92-35541" fmla="*/ 6023271 w 12641071"/>
              <a:gd name="connsiteY92-35542" fmla="*/ 4834312 h 5795240"/>
              <a:gd name="connsiteX93-35543" fmla="*/ 5935320 w 12641071"/>
              <a:gd name="connsiteY93-35544" fmla="*/ 4931081 h 5795240"/>
              <a:gd name="connsiteX94-35545" fmla="*/ 4971763 w 12641071"/>
              <a:gd name="connsiteY94-35546" fmla="*/ 5330200 h 5795240"/>
              <a:gd name="connsiteX95-35547" fmla="*/ 3716172 w 12641071"/>
              <a:gd name="connsiteY95-35548" fmla="*/ 4497938 h 5795240"/>
              <a:gd name="connsiteX96-35549" fmla="*/ 3710773 w 12641071"/>
              <a:gd name="connsiteY96-35550" fmla="*/ 4483182 h 5795240"/>
              <a:gd name="connsiteX97-35551" fmla="*/ 3710773 w 12641071"/>
              <a:gd name="connsiteY97-35552" fmla="*/ 4483181 h 5795240"/>
              <a:gd name="connsiteX98-35553" fmla="*/ 3674984 w 12641071"/>
              <a:gd name="connsiteY98-35554" fmla="*/ 4385402 h 5795240"/>
              <a:gd name="connsiteX99-35555" fmla="*/ 3670349 w 12641071"/>
              <a:gd name="connsiteY99-35556" fmla="*/ 4372742 h 5795240"/>
              <a:gd name="connsiteX100-35557" fmla="*/ 3659438 w 12641071"/>
              <a:gd name="connsiteY100-35558" fmla="*/ 4330309 h 5795240"/>
              <a:gd name="connsiteX101-35559" fmla="*/ 3672084 w 12641071"/>
              <a:gd name="connsiteY101-35560" fmla="*/ 4353606 h 5795240"/>
              <a:gd name="connsiteX102-35561" fmla="*/ 3659440 w 12641071"/>
              <a:gd name="connsiteY102-35562" fmla="*/ 4330309 h 5795240"/>
              <a:gd name="connsiteX103-35563" fmla="*/ 3613217 w 12641071"/>
              <a:gd name="connsiteY103-35564" fmla="*/ 4245153 h 5795240"/>
              <a:gd name="connsiteX104-35565" fmla="*/ 3083792 w 12641071"/>
              <a:gd name="connsiteY104-35566" fmla="*/ 3963660 h 5795240"/>
              <a:gd name="connsiteX105-35567" fmla="*/ 2835272 w 12641071"/>
              <a:gd name="connsiteY105-35568" fmla="*/ 4013833 h 5795240"/>
              <a:gd name="connsiteX106-35569" fmla="*/ 2820214 w 12641071"/>
              <a:gd name="connsiteY106-35570" fmla="*/ 4022007 h 5795240"/>
              <a:gd name="connsiteX107-35571" fmla="*/ 2820212 w 12641071"/>
              <a:gd name="connsiteY107-35572" fmla="*/ 4022008 h 5795240"/>
              <a:gd name="connsiteX108-35573" fmla="*/ 2820206 w 12641071"/>
              <a:gd name="connsiteY108-35574" fmla="*/ 4022011 h 5795240"/>
              <a:gd name="connsiteX109-35575" fmla="*/ 2813481 w 12641071"/>
              <a:gd name="connsiteY109-35576" fmla="*/ 4027041 h 5795240"/>
              <a:gd name="connsiteX110-35577" fmla="*/ 2762875 w 12641071"/>
              <a:gd name="connsiteY110-35578" fmla="*/ 4057784 h 5795240"/>
              <a:gd name="connsiteX111-35579" fmla="*/ 2762878 w 12641071"/>
              <a:gd name="connsiteY111-35580" fmla="*/ 4057784 h 5795240"/>
              <a:gd name="connsiteX112-35581" fmla="*/ 2694694 w 12641071"/>
              <a:gd name="connsiteY112-35582" fmla="*/ 4099208 h 5795240"/>
              <a:gd name="connsiteX113-35583" fmla="*/ 2726822 w 12641071"/>
              <a:gd name="connsiteY113-35584" fmla="*/ 4072700 h 5795240"/>
              <a:gd name="connsiteX114-35585" fmla="*/ 2757719 w 12641071"/>
              <a:gd name="connsiteY114-35586" fmla="*/ 4055929 h 5795240"/>
              <a:gd name="connsiteX115-35587" fmla="*/ 2757718 w 12641071"/>
              <a:gd name="connsiteY115-35588" fmla="*/ 4055928 h 5795240"/>
              <a:gd name="connsiteX116-35589" fmla="*/ 2726820 w 12641071"/>
              <a:gd name="connsiteY116-35590" fmla="*/ 4072700 h 5795240"/>
              <a:gd name="connsiteX117-35591" fmla="*/ 2694692 w 12641071"/>
              <a:gd name="connsiteY117-35592" fmla="*/ 4099208 h 5795240"/>
              <a:gd name="connsiteX118-35593" fmla="*/ 2664698 w 12641071"/>
              <a:gd name="connsiteY118-35594" fmla="*/ 4117431 h 5795240"/>
              <a:gd name="connsiteX119-35595" fmla="*/ 1804544 w 12641071"/>
              <a:gd name="connsiteY119-35596" fmla="*/ 4335229 h 5795240"/>
              <a:gd name="connsiteX120-35597" fmla="*/ 0 w 12641071"/>
              <a:gd name="connsiteY120-35598" fmla="*/ 2530685 h 5795240"/>
              <a:gd name="connsiteX121-35599" fmla="*/ 1804544 w 12641071"/>
              <a:gd name="connsiteY121-35600" fmla="*/ 726143 h 5795240"/>
              <a:gd name="connsiteX122-35601" fmla="*/ 3080549 w 12641071"/>
              <a:gd name="connsiteY122-35602" fmla="*/ 1254682 h 5795240"/>
              <a:gd name="connsiteX123-35603" fmla="*/ 3268676 w 12641071"/>
              <a:gd name="connsiteY123-35604" fmla="*/ 1461167 h 5795240"/>
              <a:gd name="connsiteX124-35605" fmla="*/ 3565826 w 12641071"/>
              <a:gd name="connsiteY124-35606" fmla="*/ 1551935 h 5795240"/>
              <a:gd name="connsiteX125-35607" fmla="*/ 4086504 w 12641071"/>
              <a:gd name="connsiteY125-35608" fmla="*/ 1127574 h 5795240"/>
              <a:gd name="connsiteX126-35609" fmla="*/ 4103078 w 12641071"/>
              <a:gd name="connsiteY126-35610" fmla="*/ 1004204 h 5795240"/>
              <a:gd name="connsiteX127-35611" fmla="*/ 5215874 w 12641071"/>
              <a:gd name="connsiteY127-35612" fmla="*/ 0 h 5795240"/>
              <a:gd name="connsiteX0-35613" fmla="*/ 3682364 w 12641071"/>
              <a:gd name="connsiteY0-35614" fmla="*/ 4386723 h 5795240"/>
              <a:gd name="connsiteX1-35615" fmla="*/ 3772428 w 12641071"/>
              <a:gd name="connsiteY1-35616" fmla="*/ 4402840 h 5795240"/>
              <a:gd name="connsiteX2-35617" fmla="*/ 3682364 w 12641071"/>
              <a:gd name="connsiteY2-35618" fmla="*/ 4386723 h 5795240"/>
              <a:gd name="connsiteX3-35619" fmla="*/ 5215874 w 12641071"/>
              <a:gd name="connsiteY3-35620" fmla="*/ 0 h 5795240"/>
              <a:gd name="connsiteX4-35621" fmla="*/ 5927386 w 12641071"/>
              <a:gd name="connsiteY4-35622" fmla="*/ 255427 h 5795240"/>
              <a:gd name="connsiteX5-35623" fmla="*/ 6105193 w 12641071"/>
              <a:gd name="connsiteY5-35624" fmla="*/ 442067 h 5795240"/>
              <a:gd name="connsiteX6-35625" fmla="*/ 6105193 w 12641071"/>
              <a:gd name="connsiteY6-35626" fmla="*/ 442069 h 5795240"/>
              <a:gd name="connsiteX7-35627" fmla="*/ 6141460 w 12641071"/>
              <a:gd name="connsiteY7-35628" fmla="*/ 475027 h 5795240"/>
              <a:gd name="connsiteX8-35629" fmla="*/ 6788665 w 12641071"/>
              <a:gd name="connsiteY8-35630" fmla="*/ 707369 h 5795240"/>
              <a:gd name="connsiteX9-35631" fmla="*/ 7184710 w 12641071"/>
              <a:gd name="connsiteY9-35632" fmla="*/ 627411 h 5795240"/>
              <a:gd name="connsiteX10-35633" fmla="*/ 7314851 w 12641071"/>
              <a:gd name="connsiteY10-35634" fmla="*/ 559537 h 5795240"/>
              <a:gd name="connsiteX11-35635" fmla="*/ 7314853 w 12641071"/>
              <a:gd name="connsiteY11-35636" fmla="*/ 559536 h 5795240"/>
              <a:gd name="connsiteX12-35637" fmla="*/ 7314851 w 12641071"/>
              <a:gd name="connsiteY12-35638" fmla="*/ 559537 h 5795240"/>
              <a:gd name="connsiteX13-35639" fmla="*/ 7391626 w 12641071"/>
              <a:gd name="connsiteY13-35640" fmla="*/ 508114 h 5795240"/>
              <a:gd name="connsiteX14-35641" fmla="*/ 7391631 w 12641071"/>
              <a:gd name="connsiteY14-35642" fmla="*/ 508110 h 5795240"/>
              <a:gd name="connsiteX15-35643" fmla="*/ 7478934 w 12641071"/>
              <a:gd name="connsiteY15-35644" fmla="*/ 466053 h 5795240"/>
              <a:gd name="connsiteX16-35645" fmla="*/ 7897193 w 12641071"/>
              <a:gd name="connsiteY16-35646" fmla="*/ 381611 h 5795240"/>
              <a:gd name="connsiteX17-35647" fmla="*/ 8788216 w 12641071"/>
              <a:gd name="connsiteY17-35648" fmla="*/ 855364 h 5795240"/>
              <a:gd name="connsiteX18-35649" fmla="*/ 8832362 w 12641071"/>
              <a:gd name="connsiteY18-35650" fmla="*/ 928030 h 5795240"/>
              <a:gd name="connsiteX19-35651" fmla="*/ 8832362 w 12641071"/>
              <a:gd name="connsiteY19-35652" fmla="*/ 928033 h 5795240"/>
              <a:gd name="connsiteX20-35653" fmla="*/ 8842040 w 12641071"/>
              <a:gd name="connsiteY20-35654" fmla="*/ 943961 h 5795240"/>
              <a:gd name="connsiteX21-35655" fmla="*/ 8856144 w 12641071"/>
              <a:gd name="connsiteY21-35656" fmla="*/ 973241 h 5795240"/>
              <a:gd name="connsiteX22-35657" fmla="*/ 8856145 w 12641071"/>
              <a:gd name="connsiteY22-35658" fmla="*/ 973241 h 5795240"/>
              <a:gd name="connsiteX23-35659" fmla="*/ 8878117 w 12641071"/>
              <a:gd name="connsiteY23-35660" fmla="*/ 1018851 h 5795240"/>
              <a:gd name="connsiteX24-35661" fmla="*/ 8877719 w 12641071"/>
              <a:gd name="connsiteY24-35662" fmla="*/ 1018369 h 5795240"/>
              <a:gd name="connsiteX25-35663" fmla="*/ 8853250 w 12641071"/>
              <a:gd name="connsiteY25-35664" fmla="*/ 973288 h 5795240"/>
              <a:gd name="connsiteX26-35665" fmla="*/ 8853249 w 12641071"/>
              <a:gd name="connsiteY26-35666" fmla="*/ 973288 h 5795240"/>
              <a:gd name="connsiteX27-35667" fmla="*/ 8853248 w 12641071"/>
              <a:gd name="connsiteY27-35668" fmla="*/ 973287 h 5795240"/>
              <a:gd name="connsiteX28-35669" fmla="*/ 8849677 w 12641071"/>
              <a:gd name="connsiteY28-35670" fmla="*/ 973341 h 5795240"/>
              <a:gd name="connsiteX29-35671" fmla="*/ 8641543 w 12641071"/>
              <a:gd name="connsiteY29-35672" fmla="*/ 916577 h 5795240"/>
              <a:gd name="connsiteX30-35673" fmla="*/ 8641545 w 12641071"/>
              <a:gd name="connsiteY30-35674" fmla="*/ 916580 h 5795240"/>
              <a:gd name="connsiteX31-35675" fmla="*/ 8849676 w 12641071"/>
              <a:gd name="connsiteY31-35676" fmla="*/ 973343 h 5795240"/>
              <a:gd name="connsiteX32-35677" fmla="*/ 8853248 w 12641071"/>
              <a:gd name="connsiteY32-35678" fmla="*/ 973288 h 5795240"/>
              <a:gd name="connsiteX33-35679" fmla="*/ 8877719 w 12641071"/>
              <a:gd name="connsiteY33-35680" fmla="*/ 1018371 h 5795240"/>
              <a:gd name="connsiteX34-35681" fmla="*/ 8878116 w 12641071"/>
              <a:gd name="connsiteY34-35682" fmla="*/ 1018851 h 5795240"/>
              <a:gd name="connsiteX35-35683" fmla="*/ 8887288 w 12641071"/>
              <a:gd name="connsiteY35-35684" fmla="*/ 1037892 h 5795240"/>
              <a:gd name="connsiteX36-35685" fmla="*/ 8949899 w 12641071"/>
              <a:gd name="connsiteY36-35686" fmla="*/ 1239592 h 5795240"/>
              <a:gd name="connsiteX37-35687" fmla="*/ 8968437 w 12641071"/>
              <a:gd name="connsiteY37-35688" fmla="*/ 1423482 h 5795240"/>
              <a:gd name="connsiteX38-35689" fmla="*/ 8949899 w 12641071"/>
              <a:gd name="connsiteY38-35690" fmla="*/ 1239591 h 5795240"/>
              <a:gd name="connsiteX39-35691" fmla="*/ 8887288 w 12641071"/>
              <a:gd name="connsiteY39-35692" fmla="*/ 1037890 h 5795240"/>
              <a:gd name="connsiteX40-35693" fmla="*/ 8878116 w 12641071"/>
              <a:gd name="connsiteY40-35694" fmla="*/ 1018851 h 5795240"/>
              <a:gd name="connsiteX41-35695" fmla="*/ 8931285 w 12641071"/>
              <a:gd name="connsiteY41-35696" fmla="*/ 1083292 h 5795240"/>
              <a:gd name="connsiteX42-35697" fmla="*/ 9241478 w 12641071"/>
              <a:gd name="connsiteY42-35698" fmla="*/ 1211778 h 5795240"/>
              <a:gd name="connsiteX43-35699" fmla="*/ 9605238 w 12641071"/>
              <a:gd name="connsiteY43-35700" fmla="*/ 1018369 h 5795240"/>
              <a:gd name="connsiteX44-35701" fmla="*/ 9636247 w 12641071"/>
              <a:gd name="connsiteY44-35702" fmla="*/ 961241 h 5795240"/>
              <a:gd name="connsiteX45-35703" fmla="*/ 9641995 w 12641071"/>
              <a:gd name="connsiteY45-35704" fmla="*/ 961152 h 5795240"/>
              <a:gd name="connsiteX46-35705" fmla="*/ 9584939 w 12641071"/>
              <a:gd name="connsiteY46-35706" fmla="*/ 1079594 h 5795240"/>
              <a:gd name="connsiteX47-35707" fmla="*/ 9546257 w 12641071"/>
              <a:gd name="connsiteY47-35708" fmla="*/ 1204206 h 5795240"/>
              <a:gd name="connsiteX48-35709" fmla="*/ 9584939 w 12641071"/>
              <a:gd name="connsiteY48-35710" fmla="*/ 1079596 h 5795240"/>
              <a:gd name="connsiteX49-35711" fmla="*/ 9641995 w 12641071"/>
              <a:gd name="connsiteY49-35712" fmla="*/ 961153 h 5795240"/>
              <a:gd name="connsiteX50-35713" fmla="*/ 9653069 w 12641071"/>
              <a:gd name="connsiteY50-35714" fmla="*/ 960983 h 5795240"/>
              <a:gd name="connsiteX51-35715" fmla="*/ 9801564 w 12641071"/>
              <a:gd name="connsiteY51-35716" fmla="*/ 1196828 h 5795240"/>
              <a:gd name="connsiteX52-35717" fmla="*/ 9801566 w 12641071"/>
              <a:gd name="connsiteY52-35718" fmla="*/ 1196828 h 5795240"/>
              <a:gd name="connsiteX53-35719" fmla="*/ 9653070 w 12641071"/>
              <a:gd name="connsiteY53-35720" fmla="*/ 960982 h 5795240"/>
              <a:gd name="connsiteX54-35721" fmla="*/ 9641996 w 12641071"/>
              <a:gd name="connsiteY54-35722" fmla="*/ 961152 h 5795240"/>
              <a:gd name="connsiteX55-35723" fmla="*/ 9651917 w 12641071"/>
              <a:gd name="connsiteY55-35724" fmla="*/ 940556 h 5795240"/>
              <a:gd name="connsiteX56-35725" fmla="*/ 11050508 w 12641071"/>
              <a:gd name="connsiteY56-35726" fmla="*/ 108150 h 5795240"/>
              <a:gd name="connsiteX57-35727" fmla="*/ 12641071 w 12641071"/>
              <a:gd name="connsiteY57-35728" fmla="*/ 1698711 h 5795240"/>
              <a:gd name="connsiteX58-35729" fmla="*/ 11371062 w 12641071"/>
              <a:gd name="connsiteY58-35730" fmla="*/ 3256960 h 5795240"/>
              <a:gd name="connsiteX59-35731" fmla="*/ 11215953 w 12641071"/>
              <a:gd name="connsiteY59-35732" fmla="*/ 3280632 h 5795240"/>
              <a:gd name="connsiteX60-35733" fmla="*/ 11142318 w 12641071"/>
              <a:gd name="connsiteY60-35734" fmla="*/ 3276914 h 5795240"/>
              <a:gd name="connsiteX61-35735" fmla="*/ 11215952 w 12641071"/>
              <a:gd name="connsiteY61-35736" fmla="*/ 3280632 h 5795240"/>
              <a:gd name="connsiteX62-35737" fmla="*/ 11213133 w 12641071"/>
              <a:gd name="connsiteY62-35738" fmla="*/ 3281062 h 5795240"/>
              <a:gd name="connsiteX63-35739" fmla="*/ 11116921 w 12641071"/>
              <a:gd name="connsiteY63-35740" fmla="*/ 3285921 h 5795240"/>
              <a:gd name="connsiteX64-35741" fmla="*/ 11050507 w 12641071"/>
              <a:gd name="connsiteY64-35742" fmla="*/ 3289274 h 5795240"/>
              <a:gd name="connsiteX65-35743" fmla="*/ 11006292 w 12641071"/>
              <a:gd name="connsiteY65-35744" fmla="*/ 3287041 h 5795240"/>
              <a:gd name="connsiteX66-35745" fmla="*/ 10937101 w 12641071"/>
              <a:gd name="connsiteY66-35746" fmla="*/ 3297601 h 5795240"/>
              <a:gd name="connsiteX67-35747" fmla="*/ 10144740 w 12641071"/>
              <a:gd name="connsiteY67-35748" fmla="*/ 4089962 h 5795240"/>
              <a:gd name="connsiteX68-35749" fmla="*/ 10130374 w 12641071"/>
              <a:gd name="connsiteY68-35750" fmla="*/ 4184101 h 5795240"/>
              <a:gd name="connsiteX69-35751" fmla="*/ 10130375 w 12641071"/>
              <a:gd name="connsiteY69-35752" fmla="*/ 4184103 h 5795240"/>
              <a:gd name="connsiteX70-35753" fmla="*/ 10130656 w 12641071"/>
              <a:gd name="connsiteY70-35754" fmla="*/ 4185950 h 5795240"/>
              <a:gd name="connsiteX71-35755" fmla="*/ 10138194 w 12641071"/>
              <a:gd name="connsiteY71-35756" fmla="*/ 4335228 h 5795240"/>
              <a:gd name="connsiteX72-35757" fmla="*/ 10137710 w 12641071"/>
              <a:gd name="connsiteY72-35758" fmla="*/ 4344822 h 5795240"/>
              <a:gd name="connsiteX73-35759" fmla="*/ 10133555 w 12641071"/>
              <a:gd name="connsiteY73-35760" fmla="*/ 4427096 h 5795240"/>
              <a:gd name="connsiteX74-35761" fmla="*/ 10129312 w 12641071"/>
              <a:gd name="connsiteY74-35762" fmla="*/ 4399289 h 5795240"/>
              <a:gd name="connsiteX75-35763" fmla="*/ 10126797 w 12641071"/>
              <a:gd name="connsiteY75-35764" fmla="*/ 4349498 h 5795240"/>
              <a:gd name="connsiteX76-35765" fmla="*/ 10126796 w 12641071"/>
              <a:gd name="connsiteY76-35766" fmla="*/ 4349498 h 5795240"/>
              <a:gd name="connsiteX77-35767" fmla="*/ 10129311 w 12641071"/>
              <a:gd name="connsiteY77-35768" fmla="*/ 4399289 h 5795240"/>
              <a:gd name="connsiteX78-35769" fmla="*/ 10133554 w 12641071"/>
              <a:gd name="connsiteY78-35770" fmla="*/ 4427096 h 5795240"/>
              <a:gd name="connsiteX79-35771" fmla="*/ 10130656 w 12641071"/>
              <a:gd name="connsiteY79-35772" fmla="*/ 4484506 h 5795240"/>
              <a:gd name="connsiteX80-35773" fmla="*/ 8678182 w 12641071"/>
              <a:gd name="connsiteY80-35774" fmla="*/ 5795240 h 5795240"/>
              <a:gd name="connsiteX81-35775" fmla="*/ 7467518 w 12641071"/>
              <a:gd name="connsiteY81-35776" fmla="*/ 5151535 h 5795240"/>
              <a:gd name="connsiteX82-35777" fmla="*/ 7419945 w 12641071"/>
              <a:gd name="connsiteY82-35778" fmla="*/ 5073228 h 5795240"/>
              <a:gd name="connsiteX83-35779" fmla="*/ 7367299 w 12641071"/>
              <a:gd name="connsiteY83-35780" fmla="*/ 4974928 h 5795240"/>
              <a:gd name="connsiteX84-35781" fmla="*/ 7320958 w 12641071"/>
              <a:gd name="connsiteY84-35782" fmla="*/ 4870887 h 5795240"/>
              <a:gd name="connsiteX85-35783" fmla="*/ 7322174 w 12641071"/>
              <a:gd name="connsiteY85-35784" fmla="*/ 4872361 h 5795240"/>
              <a:gd name="connsiteX86-35785" fmla="*/ 7322175 w 12641071"/>
              <a:gd name="connsiteY86-35786" fmla="*/ 4872361 h 5795240"/>
              <a:gd name="connsiteX87-35787" fmla="*/ 7223551 w 12641071"/>
              <a:gd name="connsiteY87-35788" fmla="*/ 4752829 h 5795240"/>
              <a:gd name="connsiteX88-35789" fmla="*/ 6652445 w 12641071"/>
              <a:gd name="connsiteY88-35790" fmla="*/ 4516269 h 5795240"/>
              <a:gd name="connsiteX89-35791" fmla="*/ 6200873 w 12641071"/>
              <a:gd name="connsiteY89-35792" fmla="*/ 4654206 h 5795240"/>
              <a:gd name="connsiteX90-35793" fmla="*/ 6088813 w 12641071"/>
              <a:gd name="connsiteY90-35794" fmla="*/ 4746663 h 5795240"/>
              <a:gd name="connsiteX91-35795" fmla="*/ 6023271 w 12641071"/>
              <a:gd name="connsiteY91-35796" fmla="*/ 4834312 h 5795240"/>
              <a:gd name="connsiteX92-35797" fmla="*/ 5935320 w 12641071"/>
              <a:gd name="connsiteY92-35798" fmla="*/ 4931081 h 5795240"/>
              <a:gd name="connsiteX93-35799" fmla="*/ 4971763 w 12641071"/>
              <a:gd name="connsiteY93-35800" fmla="*/ 5330200 h 5795240"/>
              <a:gd name="connsiteX94-35801" fmla="*/ 3716172 w 12641071"/>
              <a:gd name="connsiteY94-35802" fmla="*/ 4497938 h 5795240"/>
              <a:gd name="connsiteX95-35803" fmla="*/ 3710773 w 12641071"/>
              <a:gd name="connsiteY95-35804" fmla="*/ 4483182 h 5795240"/>
              <a:gd name="connsiteX96-35805" fmla="*/ 3710773 w 12641071"/>
              <a:gd name="connsiteY96-35806" fmla="*/ 4483181 h 5795240"/>
              <a:gd name="connsiteX97-35807" fmla="*/ 3674984 w 12641071"/>
              <a:gd name="connsiteY97-35808" fmla="*/ 4385402 h 5795240"/>
              <a:gd name="connsiteX98-35809" fmla="*/ 3670349 w 12641071"/>
              <a:gd name="connsiteY98-35810" fmla="*/ 4372742 h 5795240"/>
              <a:gd name="connsiteX99-35811" fmla="*/ 3659438 w 12641071"/>
              <a:gd name="connsiteY99-35812" fmla="*/ 4330309 h 5795240"/>
              <a:gd name="connsiteX100-35813" fmla="*/ 3672084 w 12641071"/>
              <a:gd name="connsiteY100-35814" fmla="*/ 4353606 h 5795240"/>
              <a:gd name="connsiteX101-35815" fmla="*/ 3659440 w 12641071"/>
              <a:gd name="connsiteY101-35816" fmla="*/ 4330309 h 5795240"/>
              <a:gd name="connsiteX102-35817" fmla="*/ 3613217 w 12641071"/>
              <a:gd name="connsiteY102-35818" fmla="*/ 4245153 h 5795240"/>
              <a:gd name="connsiteX103-35819" fmla="*/ 3083792 w 12641071"/>
              <a:gd name="connsiteY103-35820" fmla="*/ 3963660 h 5795240"/>
              <a:gd name="connsiteX104-35821" fmla="*/ 2835272 w 12641071"/>
              <a:gd name="connsiteY104-35822" fmla="*/ 4013833 h 5795240"/>
              <a:gd name="connsiteX105-35823" fmla="*/ 2820214 w 12641071"/>
              <a:gd name="connsiteY105-35824" fmla="*/ 4022007 h 5795240"/>
              <a:gd name="connsiteX106-35825" fmla="*/ 2820212 w 12641071"/>
              <a:gd name="connsiteY106-35826" fmla="*/ 4022008 h 5795240"/>
              <a:gd name="connsiteX107-35827" fmla="*/ 2820206 w 12641071"/>
              <a:gd name="connsiteY107-35828" fmla="*/ 4022011 h 5795240"/>
              <a:gd name="connsiteX108-35829" fmla="*/ 2813481 w 12641071"/>
              <a:gd name="connsiteY108-35830" fmla="*/ 4027041 h 5795240"/>
              <a:gd name="connsiteX109-35831" fmla="*/ 2762875 w 12641071"/>
              <a:gd name="connsiteY109-35832" fmla="*/ 4057784 h 5795240"/>
              <a:gd name="connsiteX110-35833" fmla="*/ 2762878 w 12641071"/>
              <a:gd name="connsiteY110-35834" fmla="*/ 4057784 h 5795240"/>
              <a:gd name="connsiteX111-35835" fmla="*/ 2694694 w 12641071"/>
              <a:gd name="connsiteY111-35836" fmla="*/ 4099208 h 5795240"/>
              <a:gd name="connsiteX112-35837" fmla="*/ 2726822 w 12641071"/>
              <a:gd name="connsiteY112-35838" fmla="*/ 4072700 h 5795240"/>
              <a:gd name="connsiteX113-35839" fmla="*/ 2757719 w 12641071"/>
              <a:gd name="connsiteY113-35840" fmla="*/ 4055929 h 5795240"/>
              <a:gd name="connsiteX114-35841" fmla="*/ 2757718 w 12641071"/>
              <a:gd name="connsiteY114-35842" fmla="*/ 4055928 h 5795240"/>
              <a:gd name="connsiteX115-35843" fmla="*/ 2726820 w 12641071"/>
              <a:gd name="connsiteY115-35844" fmla="*/ 4072700 h 5795240"/>
              <a:gd name="connsiteX116-35845" fmla="*/ 2694692 w 12641071"/>
              <a:gd name="connsiteY116-35846" fmla="*/ 4099208 h 5795240"/>
              <a:gd name="connsiteX117-35847" fmla="*/ 2664698 w 12641071"/>
              <a:gd name="connsiteY117-35848" fmla="*/ 4117431 h 5795240"/>
              <a:gd name="connsiteX118-35849" fmla="*/ 1804544 w 12641071"/>
              <a:gd name="connsiteY118-35850" fmla="*/ 4335229 h 5795240"/>
              <a:gd name="connsiteX119-35851" fmla="*/ 0 w 12641071"/>
              <a:gd name="connsiteY119-35852" fmla="*/ 2530685 h 5795240"/>
              <a:gd name="connsiteX120-35853" fmla="*/ 1804544 w 12641071"/>
              <a:gd name="connsiteY120-35854" fmla="*/ 726143 h 5795240"/>
              <a:gd name="connsiteX121-35855" fmla="*/ 3080549 w 12641071"/>
              <a:gd name="connsiteY121-35856" fmla="*/ 1254682 h 5795240"/>
              <a:gd name="connsiteX122-35857" fmla="*/ 3268676 w 12641071"/>
              <a:gd name="connsiteY122-35858" fmla="*/ 1461167 h 5795240"/>
              <a:gd name="connsiteX123-35859" fmla="*/ 3565826 w 12641071"/>
              <a:gd name="connsiteY123-35860" fmla="*/ 1551935 h 5795240"/>
              <a:gd name="connsiteX124-35861" fmla="*/ 4086504 w 12641071"/>
              <a:gd name="connsiteY124-35862" fmla="*/ 1127574 h 5795240"/>
              <a:gd name="connsiteX125-35863" fmla="*/ 4103078 w 12641071"/>
              <a:gd name="connsiteY125-35864" fmla="*/ 1004204 h 5795240"/>
              <a:gd name="connsiteX126-35865" fmla="*/ 5215874 w 12641071"/>
              <a:gd name="connsiteY126-35866" fmla="*/ 0 h 5795240"/>
              <a:gd name="connsiteX0-35867" fmla="*/ 3682364 w 12641071"/>
              <a:gd name="connsiteY0-35868" fmla="*/ 4386723 h 5795240"/>
              <a:gd name="connsiteX1-35869" fmla="*/ 3772428 w 12641071"/>
              <a:gd name="connsiteY1-35870" fmla="*/ 4402840 h 5795240"/>
              <a:gd name="connsiteX2-35871" fmla="*/ 3682364 w 12641071"/>
              <a:gd name="connsiteY2-35872" fmla="*/ 4386723 h 5795240"/>
              <a:gd name="connsiteX3-35873" fmla="*/ 5215874 w 12641071"/>
              <a:gd name="connsiteY3-35874" fmla="*/ 0 h 5795240"/>
              <a:gd name="connsiteX4-35875" fmla="*/ 5927386 w 12641071"/>
              <a:gd name="connsiteY4-35876" fmla="*/ 255427 h 5795240"/>
              <a:gd name="connsiteX5-35877" fmla="*/ 6105193 w 12641071"/>
              <a:gd name="connsiteY5-35878" fmla="*/ 442067 h 5795240"/>
              <a:gd name="connsiteX6-35879" fmla="*/ 6105193 w 12641071"/>
              <a:gd name="connsiteY6-35880" fmla="*/ 442069 h 5795240"/>
              <a:gd name="connsiteX7-35881" fmla="*/ 6141460 w 12641071"/>
              <a:gd name="connsiteY7-35882" fmla="*/ 475027 h 5795240"/>
              <a:gd name="connsiteX8-35883" fmla="*/ 6788665 w 12641071"/>
              <a:gd name="connsiteY8-35884" fmla="*/ 707369 h 5795240"/>
              <a:gd name="connsiteX9-35885" fmla="*/ 7184710 w 12641071"/>
              <a:gd name="connsiteY9-35886" fmla="*/ 627411 h 5795240"/>
              <a:gd name="connsiteX10-35887" fmla="*/ 7314851 w 12641071"/>
              <a:gd name="connsiteY10-35888" fmla="*/ 559537 h 5795240"/>
              <a:gd name="connsiteX11-35889" fmla="*/ 7314853 w 12641071"/>
              <a:gd name="connsiteY11-35890" fmla="*/ 559536 h 5795240"/>
              <a:gd name="connsiteX12-35891" fmla="*/ 7314851 w 12641071"/>
              <a:gd name="connsiteY12-35892" fmla="*/ 559537 h 5795240"/>
              <a:gd name="connsiteX13-35893" fmla="*/ 7391626 w 12641071"/>
              <a:gd name="connsiteY13-35894" fmla="*/ 508114 h 5795240"/>
              <a:gd name="connsiteX14-35895" fmla="*/ 7391631 w 12641071"/>
              <a:gd name="connsiteY14-35896" fmla="*/ 508110 h 5795240"/>
              <a:gd name="connsiteX15-35897" fmla="*/ 7478934 w 12641071"/>
              <a:gd name="connsiteY15-35898" fmla="*/ 466053 h 5795240"/>
              <a:gd name="connsiteX16-35899" fmla="*/ 7897193 w 12641071"/>
              <a:gd name="connsiteY16-35900" fmla="*/ 381611 h 5795240"/>
              <a:gd name="connsiteX17-35901" fmla="*/ 8788216 w 12641071"/>
              <a:gd name="connsiteY17-35902" fmla="*/ 855364 h 5795240"/>
              <a:gd name="connsiteX18-35903" fmla="*/ 8832362 w 12641071"/>
              <a:gd name="connsiteY18-35904" fmla="*/ 928030 h 5795240"/>
              <a:gd name="connsiteX19-35905" fmla="*/ 8832362 w 12641071"/>
              <a:gd name="connsiteY19-35906" fmla="*/ 928033 h 5795240"/>
              <a:gd name="connsiteX20-35907" fmla="*/ 8842040 w 12641071"/>
              <a:gd name="connsiteY20-35908" fmla="*/ 943961 h 5795240"/>
              <a:gd name="connsiteX21-35909" fmla="*/ 8856144 w 12641071"/>
              <a:gd name="connsiteY21-35910" fmla="*/ 973241 h 5795240"/>
              <a:gd name="connsiteX22-35911" fmla="*/ 8856145 w 12641071"/>
              <a:gd name="connsiteY22-35912" fmla="*/ 973241 h 5795240"/>
              <a:gd name="connsiteX23-35913" fmla="*/ 8878117 w 12641071"/>
              <a:gd name="connsiteY23-35914" fmla="*/ 1018851 h 5795240"/>
              <a:gd name="connsiteX24-35915" fmla="*/ 8877719 w 12641071"/>
              <a:gd name="connsiteY24-35916" fmla="*/ 1018369 h 5795240"/>
              <a:gd name="connsiteX25-35917" fmla="*/ 8853250 w 12641071"/>
              <a:gd name="connsiteY25-35918" fmla="*/ 973288 h 5795240"/>
              <a:gd name="connsiteX26-35919" fmla="*/ 8853249 w 12641071"/>
              <a:gd name="connsiteY26-35920" fmla="*/ 973288 h 5795240"/>
              <a:gd name="connsiteX27-35921" fmla="*/ 8853248 w 12641071"/>
              <a:gd name="connsiteY27-35922" fmla="*/ 973287 h 5795240"/>
              <a:gd name="connsiteX28-35923" fmla="*/ 8849677 w 12641071"/>
              <a:gd name="connsiteY28-35924" fmla="*/ 973341 h 5795240"/>
              <a:gd name="connsiteX29-35925" fmla="*/ 8641543 w 12641071"/>
              <a:gd name="connsiteY29-35926" fmla="*/ 916577 h 5795240"/>
              <a:gd name="connsiteX30-35927" fmla="*/ 8641545 w 12641071"/>
              <a:gd name="connsiteY30-35928" fmla="*/ 916580 h 5795240"/>
              <a:gd name="connsiteX31-35929" fmla="*/ 8849676 w 12641071"/>
              <a:gd name="connsiteY31-35930" fmla="*/ 973343 h 5795240"/>
              <a:gd name="connsiteX32-35931" fmla="*/ 8853248 w 12641071"/>
              <a:gd name="connsiteY32-35932" fmla="*/ 973288 h 5795240"/>
              <a:gd name="connsiteX33-35933" fmla="*/ 8877719 w 12641071"/>
              <a:gd name="connsiteY33-35934" fmla="*/ 1018371 h 5795240"/>
              <a:gd name="connsiteX34-35935" fmla="*/ 8878116 w 12641071"/>
              <a:gd name="connsiteY34-35936" fmla="*/ 1018851 h 5795240"/>
              <a:gd name="connsiteX35-35937" fmla="*/ 8887288 w 12641071"/>
              <a:gd name="connsiteY35-35938" fmla="*/ 1037892 h 5795240"/>
              <a:gd name="connsiteX36-35939" fmla="*/ 8949899 w 12641071"/>
              <a:gd name="connsiteY36-35940" fmla="*/ 1239592 h 5795240"/>
              <a:gd name="connsiteX37-35941" fmla="*/ 8968437 w 12641071"/>
              <a:gd name="connsiteY37-35942" fmla="*/ 1423482 h 5795240"/>
              <a:gd name="connsiteX38-35943" fmla="*/ 8949899 w 12641071"/>
              <a:gd name="connsiteY38-35944" fmla="*/ 1239591 h 5795240"/>
              <a:gd name="connsiteX39-35945" fmla="*/ 8887288 w 12641071"/>
              <a:gd name="connsiteY39-35946" fmla="*/ 1037890 h 5795240"/>
              <a:gd name="connsiteX40-35947" fmla="*/ 8878116 w 12641071"/>
              <a:gd name="connsiteY40-35948" fmla="*/ 1018851 h 5795240"/>
              <a:gd name="connsiteX41-35949" fmla="*/ 8931285 w 12641071"/>
              <a:gd name="connsiteY41-35950" fmla="*/ 1083292 h 5795240"/>
              <a:gd name="connsiteX42-35951" fmla="*/ 9241478 w 12641071"/>
              <a:gd name="connsiteY42-35952" fmla="*/ 1211778 h 5795240"/>
              <a:gd name="connsiteX43-35953" fmla="*/ 9605238 w 12641071"/>
              <a:gd name="connsiteY43-35954" fmla="*/ 1018369 h 5795240"/>
              <a:gd name="connsiteX44-35955" fmla="*/ 9636247 w 12641071"/>
              <a:gd name="connsiteY44-35956" fmla="*/ 961241 h 5795240"/>
              <a:gd name="connsiteX45-35957" fmla="*/ 9641995 w 12641071"/>
              <a:gd name="connsiteY45-35958" fmla="*/ 961152 h 5795240"/>
              <a:gd name="connsiteX46-35959" fmla="*/ 9584939 w 12641071"/>
              <a:gd name="connsiteY46-35960" fmla="*/ 1079594 h 5795240"/>
              <a:gd name="connsiteX47-35961" fmla="*/ 9546257 w 12641071"/>
              <a:gd name="connsiteY47-35962" fmla="*/ 1204206 h 5795240"/>
              <a:gd name="connsiteX48-35963" fmla="*/ 9584939 w 12641071"/>
              <a:gd name="connsiteY48-35964" fmla="*/ 1079596 h 5795240"/>
              <a:gd name="connsiteX49-35965" fmla="*/ 9641995 w 12641071"/>
              <a:gd name="connsiteY49-35966" fmla="*/ 961153 h 5795240"/>
              <a:gd name="connsiteX50-35967" fmla="*/ 9653069 w 12641071"/>
              <a:gd name="connsiteY50-35968" fmla="*/ 960983 h 5795240"/>
              <a:gd name="connsiteX51-35969" fmla="*/ 9801564 w 12641071"/>
              <a:gd name="connsiteY51-35970" fmla="*/ 1196828 h 5795240"/>
              <a:gd name="connsiteX52-35971" fmla="*/ 9801566 w 12641071"/>
              <a:gd name="connsiteY52-35972" fmla="*/ 1196828 h 5795240"/>
              <a:gd name="connsiteX53-35973" fmla="*/ 9653070 w 12641071"/>
              <a:gd name="connsiteY53-35974" fmla="*/ 960982 h 5795240"/>
              <a:gd name="connsiteX54-35975" fmla="*/ 9641996 w 12641071"/>
              <a:gd name="connsiteY54-35976" fmla="*/ 961152 h 5795240"/>
              <a:gd name="connsiteX55-35977" fmla="*/ 9651917 w 12641071"/>
              <a:gd name="connsiteY55-35978" fmla="*/ 940556 h 5795240"/>
              <a:gd name="connsiteX56-35979" fmla="*/ 11050508 w 12641071"/>
              <a:gd name="connsiteY56-35980" fmla="*/ 108150 h 5795240"/>
              <a:gd name="connsiteX57-35981" fmla="*/ 12641071 w 12641071"/>
              <a:gd name="connsiteY57-35982" fmla="*/ 1698711 h 5795240"/>
              <a:gd name="connsiteX58-35983" fmla="*/ 11371062 w 12641071"/>
              <a:gd name="connsiteY58-35984" fmla="*/ 3256960 h 5795240"/>
              <a:gd name="connsiteX59-35985" fmla="*/ 11215953 w 12641071"/>
              <a:gd name="connsiteY59-35986" fmla="*/ 3280632 h 5795240"/>
              <a:gd name="connsiteX60-35987" fmla="*/ 11142318 w 12641071"/>
              <a:gd name="connsiteY60-35988" fmla="*/ 3276914 h 5795240"/>
              <a:gd name="connsiteX61-35989" fmla="*/ 11215952 w 12641071"/>
              <a:gd name="connsiteY61-35990" fmla="*/ 3280632 h 5795240"/>
              <a:gd name="connsiteX62-35991" fmla="*/ 11213133 w 12641071"/>
              <a:gd name="connsiteY62-35992" fmla="*/ 3281062 h 5795240"/>
              <a:gd name="connsiteX63-35993" fmla="*/ 11116921 w 12641071"/>
              <a:gd name="connsiteY63-35994" fmla="*/ 3285921 h 5795240"/>
              <a:gd name="connsiteX64-35995" fmla="*/ 11050507 w 12641071"/>
              <a:gd name="connsiteY64-35996" fmla="*/ 3289274 h 5795240"/>
              <a:gd name="connsiteX65-35997" fmla="*/ 11006292 w 12641071"/>
              <a:gd name="connsiteY65-35998" fmla="*/ 3287041 h 5795240"/>
              <a:gd name="connsiteX66-35999" fmla="*/ 10937101 w 12641071"/>
              <a:gd name="connsiteY66-36000" fmla="*/ 3297601 h 5795240"/>
              <a:gd name="connsiteX67-36001" fmla="*/ 10144740 w 12641071"/>
              <a:gd name="connsiteY67-36002" fmla="*/ 4089962 h 5795240"/>
              <a:gd name="connsiteX68-36003" fmla="*/ 10130374 w 12641071"/>
              <a:gd name="connsiteY68-36004" fmla="*/ 4184101 h 5795240"/>
              <a:gd name="connsiteX69-36005" fmla="*/ 10130375 w 12641071"/>
              <a:gd name="connsiteY69-36006" fmla="*/ 4184103 h 5795240"/>
              <a:gd name="connsiteX70-36007" fmla="*/ 10130656 w 12641071"/>
              <a:gd name="connsiteY70-36008" fmla="*/ 4185950 h 5795240"/>
              <a:gd name="connsiteX71-36009" fmla="*/ 10138194 w 12641071"/>
              <a:gd name="connsiteY71-36010" fmla="*/ 4335228 h 5795240"/>
              <a:gd name="connsiteX72-36011" fmla="*/ 10137710 w 12641071"/>
              <a:gd name="connsiteY72-36012" fmla="*/ 4344822 h 5795240"/>
              <a:gd name="connsiteX73-36013" fmla="*/ 10133555 w 12641071"/>
              <a:gd name="connsiteY73-36014" fmla="*/ 4427096 h 5795240"/>
              <a:gd name="connsiteX74-36015" fmla="*/ 10129312 w 12641071"/>
              <a:gd name="connsiteY74-36016" fmla="*/ 4399289 h 5795240"/>
              <a:gd name="connsiteX75-36017" fmla="*/ 10126797 w 12641071"/>
              <a:gd name="connsiteY75-36018" fmla="*/ 4349498 h 5795240"/>
              <a:gd name="connsiteX76-36019" fmla="*/ 10126796 w 12641071"/>
              <a:gd name="connsiteY76-36020" fmla="*/ 4349498 h 5795240"/>
              <a:gd name="connsiteX77-36021" fmla="*/ 10129311 w 12641071"/>
              <a:gd name="connsiteY77-36022" fmla="*/ 4399289 h 5795240"/>
              <a:gd name="connsiteX78-36023" fmla="*/ 10133554 w 12641071"/>
              <a:gd name="connsiteY78-36024" fmla="*/ 4427096 h 5795240"/>
              <a:gd name="connsiteX79-36025" fmla="*/ 10130656 w 12641071"/>
              <a:gd name="connsiteY79-36026" fmla="*/ 4484506 h 5795240"/>
              <a:gd name="connsiteX80-36027" fmla="*/ 8678182 w 12641071"/>
              <a:gd name="connsiteY80-36028" fmla="*/ 5795240 h 5795240"/>
              <a:gd name="connsiteX81-36029" fmla="*/ 7467518 w 12641071"/>
              <a:gd name="connsiteY81-36030" fmla="*/ 5151535 h 5795240"/>
              <a:gd name="connsiteX82-36031" fmla="*/ 7419945 w 12641071"/>
              <a:gd name="connsiteY82-36032" fmla="*/ 5073228 h 5795240"/>
              <a:gd name="connsiteX83-36033" fmla="*/ 7367299 w 12641071"/>
              <a:gd name="connsiteY83-36034" fmla="*/ 4974928 h 5795240"/>
              <a:gd name="connsiteX84-36035" fmla="*/ 7320958 w 12641071"/>
              <a:gd name="connsiteY84-36036" fmla="*/ 4870887 h 5795240"/>
              <a:gd name="connsiteX85-36037" fmla="*/ 7322174 w 12641071"/>
              <a:gd name="connsiteY85-36038" fmla="*/ 4872361 h 5795240"/>
              <a:gd name="connsiteX86-36039" fmla="*/ 7322175 w 12641071"/>
              <a:gd name="connsiteY86-36040" fmla="*/ 4872361 h 5795240"/>
              <a:gd name="connsiteX87-36041" fmla="*/ 7223551 w 12641071"/>
              <a:gd name="connsiteY87-36042" fmla="*/ 4752829 h 5795240"/>
              <a:gd name="connsiteX88-36043" fmla="*/ 6652445 w 12641071"/>
              <a:gd name="connsiteY88-36044" fmla="*/ 4516269 h 5795240"/>
              <a:gd name="connsiteX89-36045" fmla="*/ 6200873 w 12641071"/>
              <a:gd name="connsiteY89-36046" fmla="*/ 4654206 h 5795240"/>
              <a:gd name="connsiteX90-36047" fmla="*/ 6088813 w 12641071"/>
              <a:gd name="connsiteY90-36048" fmla="*/ 4746663 h 5795240"/>
              <a:gd name="connsiteX91-36049" fmla="*/ 6023271 w 12641071"/>
              <a:gd name="connsiteY91-36050" fmla="*/ 4834312 h 5795240"/>
              <a:gd name="connsiteX92-36051" fmla="*/ 5935320 w 12641071"/>
              <a:gd name="connsiteY92-36052" fmla="*/ 4931081 h 5795240"/>
              <a:gd name="connsiteX93-36053" fmla="*/ 4971763 w 12641071"/>
              <a:gd name="connsiteY93-36054" fmla="*/ 5330200 h 5795240"/>
              <a:gd name="connsiteX94-36055" fmla="*/ 3716172 w 12641071"/>
              <a:gd name="connsiteY94-36056" fmla="*/ 4497938 h 5795240"/>
              <a:gd name="connsiteX95-36057" fmla="*/ 3710773 w 12641071"/>
              <a:gd name="connsiteY95-36058" fmla="*/ 4483182 h 5795240"/>
              <a:gd name="connsiteX96-36059" fmla="*/ 3710773 w 12641071"/>
              <a:gd name="connsiteY96-36060" fmla="*/ 4483181 h 5795240"/>
              <a:gd name="connsiteX97-36061" fmla="*/ 3674984 w 12641071"/>
              <a:gd name="connsiteY97-36062" fmla="*/ 4385402 h 5795240"/>
              <a:gd name="connsiteX98-36063" fmla="*/ 3659438 w 12641071"/>
              <a:gd name="connsiteY98-36064" fmla="*/ 4330309 h 5795240"/>
              <a:gd name="connsiteX99-36065" fmla="*/ 3672084 w 12641071"/>
              <a:gd name="connsiteY99-36066" fmla="*/ 4353606 h 5795240"/>
              <a:gd name="connsiteX100-36067" fmla="*/ 3659440 w 12641071"/>
              <a:gd name="connsiteY100-36068" fmla="*/ 4330309 h 5795240"/>
              <a:gd name="connsiteX101-36069" fmla="*/ 3613217 w 12641071"/>
              <a:gd name="connsiteY101-36070" fmla="*/ 4245153 h 5795240"/>
              <a:gd name="connsiteX102-36071" fmla="*/ 3083792 w 12641071"/>
              <a:gd name="connsiteY102-36072" fmla="*/ 3963660 h 5795240"/>
              <a:gd name="connsiteX103-36073" fmla="*/ 2835272 w 12641071"/>
              <a:gd name="connsiteY103-36074" fmla="*/ 4013833 h 5795240"/>
              <a:gd name="connsiteX104-36075" fmla="*/ 2820214 w 12641071"/>
              <a:gd name="connsiteY104-36076" fmla="*/ 4022007 h 5795240"/>
              <a:gd name="connsiteX105-36077" fmla="*/ 2820212 w 12641071"/>
              <a:gd name="connsiteY105-36078" fmla="*/ 4022008 h 5795240"/>
              <a:gd name="connsiteX106-36079" fmla="*/ 2820206 w 12641071"/>
              <a:gd name="connsiteY106-36080" fmla="*/ 4022011 h 5795240"/>
              <a:gd name="connsiteX107-36081" fmla="*/ 2813481 w 12641071"/>
              <a:gd name="connsiteY107-36082" fmla="*/ 4027041 h 5795240"/>
              <a:gd name="connsiteX108-36083" fmla="*/ 2762875 w 12641071"/>
              <a:gd name="connsiteY108-36084" fmla="*/ 4057784 h 5795240"/>
              <a:gd name="connsiteX109-36085" fmla="*/ 2762878 w 12641071"/>
              <a:gd name="connsiteY109-36086" fmla="*/ 4057784 h 5795240"/>
              <a:gd name="connsiteX110-36087" fmla="*/ 2694694 w 12641071"/>
              <a:gd name="connsiteY110-36088" fmla="*/ 4099208 h 5795240"/>
              <a:gd name="connsiteX111-36089" fmla="*/ 2726822 w 12641071"/>
              <a:gd name="connsiteY111-36090" fmla="*/ 4072700 h 5795240"/>
              <a:gd name="connsiteX112-36091" fmla="*/ 2757719 w 12641071"/>
              <a:gd name="connsiteY112-36092" fmla="*/ 4055929 h 5795240"/>
              <a:gd name="connsiteX113-36093" fmla="*/ 2757718 w 12641071"/>
              <a:gd name="connsiteY113-36094" fmla="*/ 4055928 h 5795240"/>
              <a:gd name="connsiteX114-36095" fmla="*/ 2726820 w 12641071"/>
              <a:gd name="connsiteY114-36096" fmla="*/ 4072700 h 5795240"/>
              <a:gd name="connsiteX115-36097" fmla="*/ 2694692 w 12641071"/>
              <a:gd name="connsiteY115-36098" fmla="*/ 4099208 h 5795240"/>
              <a:gd name="connsiteX116-36099" fmla="*/ 2664698 w 12641071"/>
              <a:gd name="connsiteY116-36100" fmla="*/ 4117431 h 5795240"/>
              <a:gd name="connsiteX117-36101" fmla="*/ 1804544 w 12641071"/>
              <a:gd name="connsiteY117-36102" fmla="*/ 4335229 h 5795240"/>
              <a:gd name="connsiteX118-36103" fmla="*/ 0 w 12641071"/>
              <a:gd name="connsiteY118-36104" fmla="*/ 2530685 h 5795240"/>
              <a:gd name="connsiteX119-36105" fmla="*/ 1804544 w 12641071"/>
              <a:gd name="connsiteY119-36106" fmla="*/ 726143 h 5795240"/>
              <a:gd name="connsiteX120-36107" fmla="*/ 3080549 w 12641071"/>
              <a:gd name="connsiteY120-36108" fmla="*/ 1254682 h 5795240"/>
              <a:gd name="connsiteX121-36109" fmla="*/ 3268676 w 12641071"/>
              <a:gd name="connsiteY121-36110" fmla="*/ 1461167 h 5795240"/>
              <a:gd name="connsiteX122-36111" fmla="*/ 3565826 w 12641071"/>
              <a:gd name="connsiteY122-36112" fmla="*/ 1551935 h 5795240"/>
              <a:gd name="connsiteX123-36113" fmla="*/ 4086504 w 12641071"/>
              <a:gd name="connsiteY123-36114" fmla="*/ 1127574 h 5795240"/>
              <a:gd name="connsiteX124-36115" fmla="*/ 4103078 w 12641071"/>
              <a:gd name="connsiteY124-36116" fmla="*/ 1004204 h 5795240"/>
              <a:gd name="connsiteX125-36117" fmla="*/ 5215874 w 12641071"/>
              <a:gd name="connsiteY125-36118" fmla="*/ 0 h 5795240"/>
              <a:gd name="connsiteX0-36119" fmla="*/ 5215874 w 12641071"/>
              <a:gd name="connsiteY0-36120" fmla="*/ 0 h 5795240"/>
              <a:gd name="connsiteX1-36121" fmla="*/ 5927386 w 12641071"/>
              <a:gd name="connsiteY1-36122" fmla="*/ 255427 h 5795240"/>
              <a:gd name="connsiteX2-36123" fmla="*/ 6105193 w 12641071"/>
              <a:gd name="connsiteY2-36124" fmla="*/ 442067 h 5795240"/>
              <a:gd name="connsiteX3-36125" fmla="*/ 6105193 w 12641071"/>
              <a:gd name="connsiteY3-36126" fmla="*/ 442069 h 5795240"/>
              <a:gd name="connsiteX4-36127" fmla="*/ 6141460 w 12641071"/>
              <a:gd name="connsiteY4-36128" fmla="*/ 475027 h 5795240"/>
              <a:gd name="connsiteX5-36129" fmla="*/ 6788665 w 12641071"/>
              <a:gd name="connsiteY5-36130" fmla="*/ 707369 h 5795240"/>
              <a:gd name="connsiteX6-36131" fmla="*/ 7184710 w 12641071"/>
              <a:gd name="connsiteY6-36132" fmla="*/ 627411 h 5795240"/>
              <a:gd name="connsiteX7-36133" fmla="*/ 7314851 w 12641071"/>
              <a:gd name="connsiteY7-36134" fmla="*/ 559537 h 5795240"/>
              <a:gd name="connsiteX8-36135" fmla="*/ 7314853 w 12641071"/>
              <a:gd name="connsiteY8-36136" fmla="*/ 559536 h 5795240"/>
              <a:gd name="connsiteX9-36137" fmla="*/ 7314851 w 12641071"/>
              <a:gd name="connsiteY9-36138" fmla="*/ 559537 h 5795240"/>
              <a:gd name="connsiteX10-36139" fmla="*/ 7391626 w 12641071"/>
              <a:gd name="connsiteY10-36140" fmla="*/ 508114 h 5795240"/>
              <a:gd name="connsiteX11-36141" fmla="*/ 7391631 w 12641071"/>
              <a:gd name="connsiteY11-36142" fmla="*/ 508110 h 5795240"/>
              <a:gd name="connsiteX12-36143" fmla="*/ 7478934 w 12641071"/>
              <a:gd name="connsiteY12-36144" fmla="*/ 466053 h 5795240"/>
              <a:gd name="connsiteX13-36145" fmla="*/ 7897193 w 12641071"/>
              <a:gd name="connsiteY13-36146" fmla="*/ 381611 h 5795240"/>
              <a:gd name="connsiteX14-36147" fmla="*/ 8788216 w 12641071"/>
              <a:gd name="connsiteY14-36148" fmla="*/ 855364 h 5795240"/>
              <a:gd name="connsiteX15-36149" fmla="*/ 8832362 w 12641071"/>
              <a:gd name="connsiteY15-36150" fmla="*/ 928030 h 5795240"/>
              <a:gd name="connsiteX16-36151" fmla="*/ 8832362 w 12641071"/>
              <a:gd name="connsiteY16-36152" fmla="*/ 928033 h 5795240"/>
              <a:gd name="connsiteX17-36153" fmla="*/ 8842040 w 12641071"/>
              <a:gd name="connsiteY17-36154" fmla="*/ 943961 h 5795240"/>
              <a:gd name="connsiteX18-36155" fmla="*/ 8856144 w 12641071"/>
              <a:gd name="connsiteY18-36156" fmla="*/ 973241 h 5795240"/>
              <a:gd name="connsiteX19-36157" fmla="*/ 8856145 w 12641071"/>
              <a:gd name="connsiteY19-36158" fmla="*/ 973241 h 5795240"/>
              <a:gd name="connsiteX20-36159" fmla="*/ 8878117 w 12641071"/>
              <a:gd name="connsiteY20-36160" fmla="*/ 1018851 h 5795240"/>
              <a:gd name="connsiteX21-36161" fmla="*/ 8877719 w 12641071"/>
              <a:gd name="connsiteY21-36162" fmla="*/ 1018369 h 5795240"/>
              <a:gd name="connsiteX22-36163" fmla="*/ 8853250 w 12641071"/>
              <a:gd name="connsiteY22-36164" fmla="*/ 973288 h 5795240"/>
              <a:gd name="connsiteX23-36165" fmla="*/ 8853249 w 12641071"/>
              <a:gd name="connsiteY23-36166" fmla="*/ 973288 h 5795240"/>
              <a:gd name="connsiteX24-36167" fmla="*/ 8853248 w 12641071"/>
              <a:gd name="connsiteY24-36168" fmla="*/ 973287 h 5795240"/>
              <a:gd name="connsiteX25-36169" fmla="*/ 8849677 w 12641071"/>
              <a:gd name="connsiteY25-36170" fmla="*/ 973341 h 5795240"/>
              <a:gd name="connsiteX26-36171" fmla="*/ 8641543 w 12641071"/>
              <a:gd name="connsiteY26-36172" fmla="*/ 916577 h 5795240"/>
              <a:gd name="connsiteX27-36173" fmla="*/ 8641545 w 12641071"/>
              <a:gd name="connsiteY27-36174" fmla="*/ 916580 h 5795240"/>
              <a:gd name="connsiteX28-36175" fmla="*/ 8849676 w 12641071"/>
              <a:gd name="connsiteY28-36176" fmla="*/ 973343 h 5795240"/>
              <a:gd name="connsiteX29-36177" fmla="*/ 8853248 w 12641071"/>
              <a:gd name="connsiteY29-36178" fmla="*/ 973288 h 5795240"/>
              <a:gd name="connsiteX30-36179" fmla="*/ 8877719 w 12641071"/>
              <a:gd name="connsiteY30-36180" fmla="*/ 1018371 h 5795240"/>
              <a:gd name="connsiteX31-36181" fmla="*/ 8878116 w 12641071"/>
              <a:gd name="connsiteY31-36182" fmla="*/ 1018851 h 5795240"/>
              <a:gd name="connsiteX32-36183" fmla="*/ 8887288 w 12641071"/>
              <a:gd name="connsiteY32-36184" fmla="*/ 1037892 h 5795240"/>
              <a:gd name="connsiteX33-36185" fmla="*/ 8949899 w 12641071"/>
              <a:gd name="connsiteY33-36186" fmla="*/ 1239592 h 5795240"/>
              <a:gd name="connsiteX34-36187" fmla="*/ 8968437 w 12641071"/>
              <a:gd name="connsiteY34-36188" fmla="*/ 1423482 h 5795240"/>
              <a:gd name="connsiteX35-36189" fmla="*/ 8949899 w 12641071"/>
              <a:gd name="connsiteY35-36190" fmla="*/ 1239591 h 5795240"/>
              <a:gd name="connsiteX36-36191" fmla="*/ 8887288 w 12641071"/>
              <a:gd name="connsiteY36-36192" fmla="*/ 1037890 h 5795240"/>
              <a:gd name="connsiteX37-36193" fmla="*/ 8878116 w 12641071"/>
              <a:gd name="connsiteY37-36194" fmla="*/ 1018851 h 5795240"/>
              <a:gd name="connsiteX38-36195" fmla="*/ 8931285 w 12641071"/>
              <a:gd name="connsiteY38-36196" fmla="*/ 1083292 h 5795240"/>
              <a:gd name="connsiteX39-36197" fmla="*/ 9241478 w 12641071"/>
              <a:gd name="connsiteY39-36198" fmla="*/ 1211778 h 5795240"/>
              <a:gd name="connsiteX40-36199" fmla="*/ 9605238 w 12641071"/>
              <a:gd name="connsiteY40-36200" fmla="*/ 1018369 h 5795240"/>
              <a:gd name="connsiteX41-36201" fmla="*/ 9636247 w 12641071"/>
              <a:gd name="connsiteY41-36202" fmla="*/ 961241 h 5795240"/>
              <a:gd name="connsiteX42-36203" fmla="*/ 9641995 w 12641071"/>
              <a:gd name="connsiteY42-36204" fmla="*/ 961152 h 5795240"/>
              <a:gd name="connsiteX43-36205" fmla="*/ 9584939 w 12641071"/>
              <a:gd name="connsiteY43-36206" fmla="*/ 1079594 h 5795240"/>
              <a:gd name="connsiteX44-36207" fmla="*/ 9546257 w 12641071"/>
              <a:gd name="connsiteY44-36208" fmla="*/ 1204206 h 5795240"/>
              <a:gd name="connsiteX45-36209" fmla="*/ 9584939 w 12641071"/>
              <a:gd name="connsiteY45-36210" fmla="*/ 1079596 h 5795240"/>
              <a:gd name="connsiteX46-36211" fmla="*/ 9641995 w 12641071"/>
              <a:gd name="connsiteY46-36212" fmla="*/ 961153 h 5795240"/>
              <a:gd name="connsiteX47-36213" fmla="*/ 9653069 w 12641071"/>
              <a:gd name="connsiteY47-36214" fmla="*/ 960983 h 5795240"/>
              <a:gd name="connsiteX48-36215" fmla="*/ 9801564 w 12641071"/>
              <a:gd name="connsiteY48-36216" fmla="*/ 1196828 h 5795240"/>
              <a:gd name="connsiteX49-36217" fmla="*/ 9801566 w 12641071"/>
              <a:gd name="connsiteY49-36218" fmla="*/ 1196828 h 5795240"/>
              <a:gd name="connsiteX50-36219" fmla="*/ 9653070 w 12641071"/>
              <a:gd name="connsiteY50-36220" fmla="*/ 960982 h 5795240"/>
              <a:gd name="connsiteX51-36221" fmla="*/ 9641996 w 12641071"/>
              <a:gd name="connsiteY51-36222" fmla="*/ 961152 h 5795240"/>
              <a:gd name="connsiteX52-36223" fmla="*/ 9651917 w 12641071"/>
              <a:gd name="connsiteY52-36224" fmla="*/ 940556 h 5795240"/>
              <a:gd name="connsiteX53-36225" fmla="*/ 11050508 w 12641071"/>
              <a:gd name="connsiteY53-36226" fmla="*/ 108150 h 5795240"/>
              <a:gd name="connsiteX54-36227" fmla="*/ 12641071 w 12641071"/>
              <a:gd name="connsiteY54-36228" fmla="*/ 1698711 h 5795240"/>
              <a:gd name="connsiteX55-36229" fmla="*/ 11371062 w 12641071"/>
              <a:gd name="connsiteY55-36230" fmla="*/ 3256960 h 5795240"/>
              <a:gd name="connsiteX56-36231" fmla="*/ 11215953 w 12641071"/>
              <a:gd name="connsiteY56-36232" fmla="*/ 3280632 h 5795240"/>
              <a:gd name="connsiteX57-36233" fmla="*/ 11142318 w 12641071"/>
              <a:gd name="connsiteY57-36234" fmla="*/ 3276914 h 5795240"/>
              <a:gd name="connsiteX58-36235" fmla="*/ 11215952 w 12641071"/>
              <a:gd name="connsiteY58-36236" fmla="*/ 3280632 h 5795240"/>
              <a:gd name="connsiteX59-36237" fmla="*/ 11213133 w 12641071"/>
              <a:gd name="connsiteY59-36238" fmla="*/ 3281062 h 5795240"/>
              <a:gd name="connsiteX60-36239" fmla="*/ 11116921 w 12641071"/>
              <a:gd name="connsiteY60-36240" fmla="*/ 3285921 h 5795240"/>
              <a:gd name="connsiteX61-36241" fmla="*/ 11050507 w 12641071"/>
              <a:gd name="connsiteY61-36242" fmla="*/ 3289274 h 5795240"/>
              <a:gd name="connsiteX62-36243" fmla="*/ 11006292 w 12641071"/>
              <a:gd name="connsiteY62-36244" fmla="*/ 3287041 h 5795240"/>
              <a:gd name="connsiteX63-36245" fmla="*/ 10937101 w 12641071"/>
              <a:gd name="connsiteY63-36246" fmla="*/ 3297601 h 5795240"/>
              <a:gd name="connsiteX64-36247" fmla="*/ 10144740 w 12641071"/>
              <a:gd name="connsiteY64-36248" fmla="*/ 4089962 h 5795240"/>
              <a:gd name="connsiteX65-36249" fmla="*/ 10130374 w 12641071"/>
              <a:gd name="connsiteY65-36250" fmla="*/ 4184101 h 5795240"/>
              <a:gd name="connsiteX66-36251" fmla="*/ 10130375 w 12641071"/>
              <a:gd name="connsiteY66-36252" fmla="*/ 4184103 h 5795240"/>
              <a:gd name="connsiteX67-36253" fmla="*/ 10130656 w 12641071"/>
              <a:gd name="connsiteY67-36254" fmla="*/ 4185950 h 5795240"/>
              <a:gd name="connsiteX68-36255" fmla="*/ 10138194 w 12641071"/>
              <a:gd name="connsiteY68-36256" fmla="*/ 4335228 h 5795240"/>
              <a:gd name="connsiteX69-36257" fmla="*/ 10137710 w 12641071"/>
              <a:gd name="connsiteY69-36258" fmla="*/ 4344822 h 5795240"/>
              <a:gd name="connsiteX70-36259" fmla="*/ 10133555 w 12641071"/>
              <a:gd name="connsiteY70-36260" fmla="*/ 4427096 h 5795240"/>
              <a:gd name="connsiteX71-36261" fmla="*/ 10129312 w 12641071"/>
              <a:gd name="connsiteY71-36262" fmla="*/ 4399289 h 5795240"/>
              <a:gd name="connsiteX72-36263" fmla="*/ 10126797 w 12641071"/>
              <a:gd name="connsiteY72-36264" fmla="*/ 4349498 h 5795240"/>
              <a:gd name="connsiteX73-36265" fmla="*/ 10126796 w 12641071"/>
              <a:gd name="connsiteY73-36266" fmla="*/ 4349498 h 5795240"/>
              <a:gd name="connsiteX74-36267" fmla="*/ 10129311 w 12641071"/>
              <a:gd name="connsiteY74-36268" fmla="*/ 4399289 h 5795240"/>
              <a:gd name="connsiteX75-36269" fmla="*/ 10133554 w 12641071"/>
              <a:gd name="connsiteY75-36270" fmla="*/ 4427096 h 5795240"/>
              <a:gd name="connsiteX76-36271" fmla="*/ 10130656 w 12641071"/>
              <a:gd name="connsiteY76-36272" fmla="*/ 4484506 h 5795240"/>
              <a:gd name="connsiteX77-36273" fmla="*/ 8678182 w 12641071"/>
              <a:gd name="connsiteY77-36274" fmla="*/ 5795240 h 5795240"/>
              <a:gd name="connsiteX78-36275" fmla="*/ 7467518 w 12641071"/>
              <a:gd name="connsiteY78-36276" fmla="*/ 5151535 h 5795240"/>
              <a:gd name="connsiteX79-36277" fmla="*/ 7419945 w 12641071"/>
              <a:gd name="connsiteY79-36278" fmla="*/ 5073228 h 5795240"/>
              <a:gd name="connsiteX80-36279" fmla="*/ 7367299 w 12641071"/>
              <a:gd name="connsiteY80-36280" fmla="*/ 4974928 h 5795240"/>
              <a:gd name="connsiteX81-36281" fmla="*/ 7320958 w 12641071"/>
              <a:gd name="connsiteY81-36282" fmla="*/ 4870887 h 5795240"/>
              <a:gd name="connsiteX82-36283" fmla="*/ 7322174 w 12641071"/>
              <a:gd name="connsiteY82-36284" fmla="*/ 4872361 h 5795240"/>
              <a:gd name="connsiteX83-36285" fmla="*/ 7322175 w 12641071"/>
              <a:gd name="connsiteY83-36286" fmla="*/ 4872361 h 5795240"/>
              <a:gd name="connsiteX84-36287" fmla="*/ 7223551 w 12641071"/>
              <a:gd name="connsiteY84-36288" fmla="*/ 4752829 h 5795240"/>
              <a:gd name="connsiteX85-36289" fmla="*/ 6652445 w 12641071"/>
              <a:gd name="connsiteY85-36290" fmla="*/ 4516269 h 5795240"/>
              <a:gd name="connsiteX86-36291" fmla="*/ 6200873 w 12641071"/>
              <a:gd name="connsiteY86-36292" fmla="*/ 4654206 h 5795240"/>
              <a:gd name="connsiteX87-36293" fmla="*/ 6088813 w 12641071"/>
              <a:gd name="connsiteY87-36294" fmla="*/ 4746663 h 5795240"/>
              <a:gd name="connsiteX88-36295" fmla="*/ 6023271 w 12641071"/>
              <a:gd name="connsiteY88-36296" fmla="*/ 4834312 h 5795240"/>
              <a:gd name="connsiteX89-36297" fmla="*/ 5935320 w 12641071"/>
              <a:gd name="connsiteY89-36298" fmla="*/ 4931081 h 5795240"/>
              <a:gd name="connsiteX90-36299" fmla="*/ 4971763 w 12641071"/>
              <a:gd name="connsiteY90-36300" fmla="*/ 5330200 h 5795240"/>
              <a:gd name="connsiteX91-36301" fmla="*/ 3716172 w 12641071"/>
              <a:gd name="connsiteY91-36302" fmla="*/ 4497938 h 5795240"/>
              <a:gd name="connsiteX92-36303" fmla="*/ 3710773 w 12641071"/>
              <a:gd name="connsiteY92-36304" fmla="*/ 4483182 h 5795240"/>
              <a:gd name="connsiteX93-36305" fmla="*/ 3710773 w 12641071"/>
              <a:gd name="connsiteY93-36306" fmla="*/ 4483181 h 5795240"/>
              <a:gd name="connsiteX94-36307" fmla="*/ 3674984 w 12641071"/>
              <a:gd name="connsiteY94-36308" fmla="*/ 4385402 h 5795240"/>
              <a:gd name="connsiteX95-36309" fmla="*/ 3659438 w 12641071"/>
              <a:gd name="connsiteY95-36310" fmla="*/ 4330309 h 5795240"/>
              <a:gd name="connsiteX96-36311" fmla="*/ 3672084 w 12641071"/>
              <a:gd name="connsiteY96-36312" fmla="*/ 4353606 h 5795240"/>
              <a:gd name="connsiteX97-36313" fmla="*/ 3659440 w 12641071"/>
              <a:gd name="connsiteY97-36314" fmla="*/ 4330309 h 5795240"/>
              <a:gd name="connsiteX98-36315" fmla="*/ 3613217 w 12641071"/>
              <a:gd name="connsiteY98-36316" fmla="*/ 4245153 h 5795240"/>
              <a:gd name="connsiteX99-36317" fmla="*/ 3083792 w 12641071"/>
              <a:gd name="connsiteY99-36318" fmla="*/ 3963660 h 5795240"/>
              <a:gd name="connsiteX100-36319" fmla="*/ 2835272 w 12641071"/>
              <a:gd name="connsiteY100-36320" fmla="*/ 4013833 h 5795240"/>
              <a:gd name="connsiteX101-36321" fmla="*/ 2820214 w 12641071"/>
              <a:gd name="connsiteY101-36322" fmla="*/ 4022007 h 5795240"/>
              <a:gd name="connsiteX102-36323" fmla="*/ 2820212 w 12641071"/>
              <a:gd name="connsiteY102-36324" fmla="*/ 4022008 h 5795240"/>
              <a:gd name="connsiteX103-36325" fmla="*/ 2820206 w 12641071"/>
              <a:gd name="connsiteY103-36326" fmla="*/ 4022011 h 5795240"/>
              <a:gd name="connsiteX104-36327" fmla="*/ 2813481 w 12641071"/>
              <a:gd name="connsiteY104-36328" fmla="*/ 4027041 h 5795240"/>
              <a:gd name="connsiteX105-36329" fmla="*/ 2762875 w 12641071"/>
              <a:gd name="connsiteY105-36330" fmla="*/ 4057784 h 5795240"/>
              <a:gd name="connsiteX106-36331" fmla="*/ 2762878 w 12641071"/>
              <a:gd name="connsiteY106-36332" fmla="*/ 4057784 h 5795240"/>
              <a:gd name="connsiteX107-36333" fmla="*/ 2694694 w 12641071"/>
              <a:gd name="connsiteY107-36334" fmla="*/ 4099208 h 5795240"/>
              <a:gd name="connsiteX108-36335" fmla="*/ 2726822 w 12641071"/>
              <a:gd name="connsiteY108-36336" fmla="*/ 4072700 h 5795240"/>
              <a:gd name="connsiteX109-36337" fmla="*/ 2757719 w 12641071"/>
              <a:gd name="connsiteY109-36338" fmla="*/ 4055929 h 5795240"/>
              <a:gd name="connsiteX110-36339" fmla="*/ 2757718 w 12641071"/>
              <a:gd name="connsiteY110-36340" fmla="*/ 4055928 h 5795240"/>
              <a:gd name="connsiteX111-36341" fmla="*/ 2726820 w 12641071"/>
              <a:gd name="connsiteY111-36342" fmla="*/ 4072700 h 5795240"/>
              <a:gd name="connsiteX112-36343" fmla="*/ 2694692 w 12641071"/>
              <a:gd name="connsiteY112-36344" fmla="*/ 4099208 h 5795240"/>
              <a:gd name="connsiteX113-36345" fmla="*/ 2664698 w 12641071"/>
              <a:gd name="connsiteY113-36346" fmla="*/ 4117431 h 5795240"/>
              <a:gd name="connsiteX114-36347" fmla="*/ 1804544 w 12641071"/>
              <a:gd name="connsiteY114-36348" fmla="*/ 4335229 h 5795240"/>
              <a:gd name="connsiteX115-36349" fmla="*/ 0 w 12641071"/>
              <a:gd name="connsiteY115-36350" fmla="*/ 2530685 h 5795240"/>
              <a:gd name="connsiteX116-36351" fmla="*/ 1804544 w 12641071"/>
              <a:gd name="connsiteY116-36352" fmla="*/ 726143 h 5795240"/>
              <a:gd name="connsiteX117-36353" fmla="*/ 3080549 w 12641071"/>
              <a:gd name="connsiteY117-36354" fmla="*/ 1254682 h 5795240"/>
              <a:gd name="connsiteX118-36355" fmla="*/ 3268676 w 12641071"/>
              <a:gd name="connsiteY118-36356" fmla="*/ 1461167 h 5795240"/>
              <a:gd name="connsiteX119-36357" fmla="*/ 3565826 w 12641071"/>
              <a:gd name="connsiteY119-36358" fmla="*/ 1551935 h 5795240"/>
              <a:gd name="connsiteX120-36359" fmla="*/ 4086504 w 12641071"/>
              <a:gd name="connsiteY120-36360" fmla="*/ 1127574 h 5795240"/>
              <a:gd name="connsiteX121-36361" fmla="*/ 4103078 w 12641071"/>
              <a:gd name="connsiteY121-36362" fmla="*/ 1004204 h 5795240"/>
              <a:gd name="connsiteX122-36363" fmla="*/ 5215874 w 12641071"/>
              <a:gd name="connsiteY122-36364" fmla="*/ 0 h 5795240"/>
              <a:gd name="connsiteX0-36365" fmla="*/ 5215874 w 12641071"/>
              <a:gd name="connsiteY0-36366" fmla="*/ 0 h 5795240"/>
              <a:gd name="connsiteX1-36367" fmla="*/ 5927386 w 12641071"/>
              <a:gd name="connsiteY1-36368" fmla="*/ 255427 h 5795240"/>
              <a:gd name="connsiteX2-36369" fmla="*/ 6105193 w 12641071"/>
              <a:gd name="connsiteY2-36370" fmla="*/ 442067 h 5795240"/>
              <a:gd name="connsiteX3-36371" fmla="*/ 6105193 w 12641071"/>
              <a:gd name="connsiteY3-36372" fmla="*/ 442069 h 5795240"/>
              <a:gd name="connsiteX4-36373" fmla="*/ 6141460 w 12641071"/>
              <a:gd name="connsiteY4-36374" fmla="*/ 475027 h 5795240"/>
              <a:gd name="connsiteX5-36375" fmla="*/ 6788665 w 12641071"/>
              <a:gd name="connsiteY5-36376" fmla="*/ 707369 h 5795240"/>
              <a:gd name="connsiteX6-36377" fmla="*/ 7184710 w 12641071"/>
              <a:gd name="connsiteY6-36378" fmla="*/ 627411 h 5795240"/>
              <a:gd name="connsiteX7-36379" fmla="*/ 7314851 w 12641071"/>
              <a:gd name="connsiteY7-36380" fmla="*/ 559537 h 5795240"/>
              <a:gd name="connsiteX8-36381" fmla="*/ 7314853 w 12641071"/>
              <a:gd name="connsiteY8-36382" fmla="*/ 559536 h 5795240"/>
              <a:gd name="connsiteX9-36383" fmla="*/ 7314851 w 12641071"/>
              <a:gd name="connsiteY9-36384" fmla="*/ 559537 h 5795240"/>
              <a:gd name="connsiteX10-36385" fmla="*/ 7391626 w 12641071"/>
              <a:gd name="connsiteY10-36386" fmla="*/ 508114 h 5795240"/>
              <a:gd name="connsiteX11-36387" fmla="*/ 7391631 w 12641071"/>
              <a:gd name="connsiteY11-36388" fmla="*/ 508110 h 5795240"/>
              <a:gd name="connsiteX12-36389" fmla="*/ 7478934 w 12641071"/>
              <a:gd name="connsiteY12-36390" fmla="*/ 466053 h 5795240"/>
              <a:gd name="connsiteX13-36391" fmla="*/ 7897193 w 12641071"/>
              <a:gd name="connsiteY13-36392" fmla="*/ 381611 h 5795240"/>
              <a:gd name="connsiteX14-36393" fmla="*/ 8788216 w 12641071"/>
              <a:gd name="connsiteY14-36394" fmla="*/ 855364 h 5795240"/>
              <a:gd name="connsiteX15-36395" fmla="*/ 8832362 w 12641071"/>
              <a:gd name="connsiteY15-36396" fmla="*/ 928030 h 5795240"/>
              <a:gd name="connsiteX16-36397" fmla="*/ 8832362 w 12641071"/>
              <a:gd name="connsiteY16-36398" fmla="*/ 928033 h 5795240"/>
              <a:gd name="connsiteX17-36399" fmla="*/ 8842040 w 12641071"/>
              <a:gd name="connsiteY17-36400" fmla="*/ 943961 h 5795240"/>
              <a:gd name="connsiteX18-36401" fmla="*/ 8856144 w 12641071"/>
              <a:gd name="connsiteY18-36402" fmla="*/ 973241 h 5795240"/>
              <a:gd name="connsiteX19-36403" fmla="*/ 8856145 w 12641071"/>
              <a:gd name="connsiteY19-36404" fmla="*/ 973241 h 5795240"/>
              <a:gd name="connsiteX20-36405" fmla="*/ 8878117 w 12641071"/>
              <a:gd name="connsiteY20-36406" fmla="*/ 1018851 h 5795240"/>
              <a:gd name="connsiteX21-36407" fmla="*/ 8877719 w 12641071"/>
              <a:gd name="connsiteY21-36408" fmla="*/ 1018369 h 5795240"/>
              <a:gd name="connsiteX22-36409" fmla="*/ 8853250 w 12641071"/>
              <a:gd name="connsiteY22-36410" fmla="*/ 973288 h 5795240"/>
              <a:gd name="connsiteX23-36411" fmla="*/ 8853249 w 12641071"/>
              <a:gd name="connsiteY23-36412" fmla="*/ 973288 h 5795240"/>
              <a:gd name="connsiteX24-36413" fmla="*/ 8853248 w 12641071"/>
              <a:gd name="connsiteY24-36414" fmla="*/ 973287 h 5795240"/>
              <a:gd name="connsiteX25-36415" fmla="*/ 8849677 w 12641071"/>
              <a:gd name="connsiteY25-36416" fmla="*/ 973341 h 5795240"/>
              <a:gd name="connsiteX26-36417" fmla="*/ 8641543 w 12641071"/>
              <a:gd name="connsiteY26-36418" fmla="*/ 916577 h 5795240"/>
              <a:gd name="connsiteX27-36419" fmla="*/ 8641545 w 12641071"/>
              <a:gd name="connsiteY27-36420" fmla="*/ 916580 h 5795240"/>
              <a:gd name="connsiteX28-36421" fmla="*/ 8849676 w 12641071"/>
              <a:gd name="connsiteY28-36422" fmla="*/ 973343 h 5795240"/>
              <a:gd name="connsiteX29-36423" fmla="*/ 8853248 w 12641071"/>
              <a:gd name="connsiteY29-36424" fmla="*/ 973288 h 5795240"/>
              <a:gd name="connsiteX30-36425" fmla="*/ 8877719 w 12641071"/>
              <a:gd name="connsiteY30-36426" fmla="*/ 1018371 h 5795240"/>
              <a:gd name="connsiteX31-36427" fmla="*/ 8878116 w 12641071"/>
              <a:gd name="connsiteY31-36428" fmla="*/ 1018851 h 5795240"/>
              <a:gd name="connsiteX32-36429" fmla="*/ 8887288 w 12641071"/>
              <a:gd name="connsiteY32-36430" fmla="*/ 1037892 h 5795240"/>
              <a:gd name="connsiteX33-36431" fmla="*/ 8949899 w 12641071"/>
              <a:gd name="connsiteY33-36432" fmla="*/ 1239592 h 5795240"/>
              <a:gd name="connsiteX34-36433" fmla="*/ 8968437 w 12641071"/>
              <a:gd name="connsiteY34-36434" fmla="*/ 1423482 h 5795240"/>
              <a:gd name="connsiteX35-36435" fmla="*/ 8949899 w 12641071"/>
              <a:gd name="connsiteY35-36436" fmla="*/ 1239591 h 5795240"/>
              <a:gd name="connsiteX36-36437" fmla="*/ 8887288 w 12641071"/>
              <a:gd name="connsiteY36-36438" fmla="*/ 1037890 h 5795240"/>
              <a:gd name="connsiteX37-36439" fmla="*/ 8878116 w 12641071"/>
              <a:gd name="connsiteY37-36440" fmla="*/ 1018851 h 5795240"/>
              <a:gd name="connsiteX38-36441" fmla="*/ 8931285 w 12641071"/>
              <a:gd name="connsiteY38-36442" fmla="*/ 1083292 h 5795240"/>
              <a:gd name="connsiteX39-36443" fmla="*/ 9241478 w 12641071"/>
              <a:gd name="connsiteY39-36444" fmla="*/ 1211778 h 5795240"/>
              <a:gd name="connsiteX40-36445" fmla="*/ 9605238 w 12641071"/>
              <a:gd name="connsiteY40-36446" fmla="*/ 1018369 h 5795240"/>
              <a:gd name="connsiteX41-36447" fmla="*/ 9636247 w 12641071"/>
              <a:gd name="connsiteY41-36448" fmla="*/ 961241 h 5795240"/>
              <a:gd name="connsiteX42-36449" fmla="*/ 9641995 w 12641071"/>
              <a:gd name="connsiteY42-36450" fmla="*/ 961152 h 5795240"/>
              <a:gd name="connsiteX43-36451" fmla="*/ 9584939 w 12641071"/>
              <a:gd name="connsiteY43-36452" fmla="*/ 1079594 h 5795240"/>
              <a:gd name="connsiteX44-36453" fmla="*/ 9546257 w 12641071"/>
              <a:gd name="connsiteY44-36454" fmla="*/ 1204206 h 5795240"/>
              <a:gd name="connsiteX45-36455" fmla="*/ 9584939 w 12641071"/>
              <a:gd name="connsiteY45-36456" fmla="*/ 1079596 h 5795240"/>
              <a:gd name="connsiteX46-36457" fmla="*/ 9641995 w 12641071"/>
              <a:gd name="connsiteY46-36458" fmla="*/ 961153 h 5795240"/>
              <a:gd name="connsiteX47-36459" fmla="*/ 9653069 w 12641071"/>
              <a:gd name="connsiteY47-36460" fmla="*/ 960983 h 5795240"/>
              <a:gd name="connsiteX48-36461" fmla="*/ 9801564 w 12641071"/>
              <a:gd name="connsiteY48-36462" fmla="*/ 1196828 h 5795240"/>
              <a:gd name="connsiteX49-36463" fmla="*/ 9801566 w 12641071"/>
              <a:gd name="connsiteY49-36464" fmla="*/ 1196828 h 5795240"/>
              <a:gd name="connsiteX50-36465" fmla="*/ 9653070 w 12641071"/>
              <a:gd name="connsiteY50-36466" fmla="*/ 960982 h 5795240"/>
              <a:gd name="connsiteX51-36467" fmla="*/ 9641996 w 12641071"/>
              <a:gd name="connsiteY51-36468" fmla="*/ 961152 h 5795240"/>
              <a:gd name="connsiteX52-36469" fmla="*/ 9651917 w 12641071"/>
              <a:gd name="connsiteY52-36470" fmla="*/ 940556 h 5795240"/>
              <a:gd name="connsiteX53-36471" fmla="*/ 11050508 w 12641071"/>
              <a:gd name="connsiteY53-36472" fmla="*/ 108150 h 5795240"/>
              <a:gd name="connsiteX54-36473" fmla="*/ 12641071 w 12641071"/>
              <a:gd name="connsiteY54-36474" fmla="*/ 1698711 h 5795240"/>
              <a:gd name="connsiteX55-36475" fmla="*/ 11371062 w 12641071"/>
              <a:gd name="connsiteY55-36476" fmla="*/ 3256960 h 5795240"/>
              <a:gd name="connsiteX56-36477" fmla="*/ 11215953 w 12641071"/>
              <a:gd name="connsiteY56-36478" fmla="*/ 3280632 h 5795240"/>
              <a:gd name="connsiteX57-36479" fmla="*/ 11142318 w 12641071"/>
              <a:gd name="connsiteY57-36480" fmla="*/ 3276914 h 5795240"/>
              <a:gd name="connsiteX58-36481" fmla="*/ 11215952 w 12641071"/>
              <a:gd name="connsiteY58-36482" fmla="*/ 3280632 h 5795240"/>
              <a:gd name="connsiteX59-36483" fmla="*/ 11213133 w 12641071"/>
              <a:gd name="connsiteY59-36484" fmla="*/ 3281062 h 5795240"/>
              <a:gd name="connsiteX60-36485" fmla="*/ 11116921 w 12641071"/>
              <a:gd name="connsiteY60-36486" fmla="*/ 3285921 h 5795240"/>
              <a:gd name="connsiteX61-36487" fmla="*/ 11050507 w 12641071"/>
              <a:gd name="connsiteY61-36488" fmla="*/ 3289274 h 5795240"/>
              <a:gd name="connsiteX62-36489" fmla="*/ 11006292 w 12641071"/>
              <a:gd name="connsiteY62-36490" fmla="*/ 3287041 h 5795240"/>
              <a:gd name="connsiteX63-36491" fmla="*/ 10937101 w 12641071"/>
              <a:gd name="connsiteY63-36492" fmla="*/ 3297601 h 5795240"/>
              <a:gd name="connsiteX64-36493" fmla="*/ 10144740 w 12641071"/>
              <a:gd name="connsiteY64-36494" fmla="*/ 4089962 h 5795240"/>
              <a:gd name="connsiteX65-36495" fmla="*/ 10130374 w 12641071"/>
              <a:gd name="connsiteY65-36496" fmla="*/ 4184101 h 5795240"/>
              <a:gd name="connsiteX66-36497" fmla="*/ 10130375 w 12641071"/>
              <a:gd name="connsiteY66-36498" fmla="*/ 4184103 h 5795240"/>
              <a:gd name="connsiteX67-36499" fmla="*/ 10130656 w 12641071"/>
              <a:gd name="connsiteY67-36500" fmla="*/ 4185950 h 5795240"/>
              <a:gd name="connsiteX68-36501" fmla="*/ 10138194 w 12641071"/>
              <a:gd name="connsiteY68-36502" fmla="*/ 4335228 h 5795240"/>
              <a:gd name="connsiteX69-36503" fmla="*/ 10137710 w 12641071"/>
              <a:gd name="connsiteY69-36504" fmla="*/ 4344822 h 5795240"/>
              <a:gd name="connsiteX70-36505" fmla="*/ 10133555 w 12641071"/>
              <a:gd name="connsiteY70-36506" fmla="*/ 4427096 h 5795240"/>
              <a:gd name="connsiteX71-36507" fmla="*/ 10129312 w 12641071"/>
              <a:gd name="connsiteY71-36508" fmla="*/ 4399289 h 5795240"/>
              <a:gd name="connsiteX72-36509" fmla="*/ 10126797 w 12641071"/>
              <a:gd name="connsiteY72-36510" fmla="*/ 4349498 h 5795240"/>
              <a:gd name="connsiteX73-36511" fmla="*/ 10126796 w 12641071"/>
              <a:gd name="connsiteY73-36512" fmla="*/ 4349498 h 5795240"/>
              <a:gd name="connsiteX74-36513" fmla="*/ 10129311 w 12641071"/>
              <a:gd name="connsiteY74-36514" fmla="*/ 4399289 h 5795240"/>
              <a:gd name="connsiteX75-36515" fmla="*/ 10133554 w 12641071"/>
              <a:gd name="connsiteY75-36516" fmla="*/ 4427096 h 5795240"/>
              <a:gd name="connsiteX76-36517" fmla="*/ 10130656 w 12641071"/>
              <a:gd name="connsiteY76-36518" fmla="*/ 4484506 h 5795240"/>
              <a:gd name="connsiteX77-36519" fmla="*/ 8678182 w 12641071"/>
              <a:gd name="connsiteY77-36520" fmla="*/ 5795240 h 5795240"/>
              <a:gd name="connsiteX78-36521" fmla="*/ 7467518 w 12641071"/>
              <a:gd name="connsiteY78-36522" fmla="*/ 5151535 h 5795240"/>
              <a:gd name="connsiteX79-36523" fmla="*/ 7419945 w 12641071"/>
              <a:gd name="connsiteY79-36524" fmla="*/ 5073228 h 5795240"/>
              <a:gd name="connsiteX80-36525" fmla="*/ 7367299 w 12641071"/>
              <a:gd name="connsiteY80-36526" fmla="*/ 4974928 h 5795240"/>
              <a:gd name="connsiteX81-36527" fmla="*/ 7320958 w 12641071"/>
              <a:gd name="connsiteY81-36528" fmla="*/ 4870887 h 5795240"/>
              <a:gd name="connsiteX82-36529" fmla="*/ 7322174 w 12641071"/>
              <a:gd name="connsiteY82-36530" fmla="*/ 4872361 h 5795240"/>
              <a:gd name="connsiteX83-36531" fmla="*/ 7322175 w 12641071"/>
              <a:gd name="connsiteY83-36532" fmla="*/ 4872361 h 5795240"/>
              <a:gd name="connsiteX84-36533" fmla="*/ 7223551 w 12641071"/>
              <a:gd name="connsiteY84-36534" fmla="*/ 4752829 h 5795240"/>
              <a:gd name="connsiteX85-36535" fmla="*/ 6652445 w 12641071"/>
              <a:gd name="connsiteY85-36536" fmla="*/ 4516269 h 5795240"/>
              <a:gd name="connsiteX86-36537" fmla="*/ 6200873 w 12641071"/>
              <a:gd name="connsiteY86-36538" fmla="*/ 4654206 h 5795240"/>
              <a:gd name="connsiteX87-36539" fmla="*/ 6088813 w 12641071"/>
              <a:gd name="connsiteY87-36540" fmla="*/ 4746663 h 5795240"/>
              <a:gd name="connsiteX88-36541" fmla="*/ 6023271 w 12641071"/>
              <a:gd name="connsiteY88-36542" fmla="*/ 4834312 h 5795240"/>
              <a:gd name="connsiteX89-36543" fmla="*/ 5935320 w 12641071"/>
              <a:gd name="connsiteY89-36544" fmla="*/ 4931081 h 5795240"/>
              <a:gd name="connsiteX90-36545" fmla="*/ 4971763 w 12641071"/>
              <a:gd name="connsiteY90-36546" fmla="*/ 5330200 h 5795240"/>
              <a:gd name="connsiteX91-36547" fmla="*/ 3716172 w 12641071"/>
              <a:gd name="connsiteY91-36548" fmla="*/ 4497938 h 5795240"/>
              <a:gd name="connsiteX92-36549" fmla="*/ 3710773 w 12641071"/>
              <a:gd name="connsiteY92-36550" fmla="*/ 4483182 h 5795240"/>
              <a:gd name="connsiteX93-36551" fmla="*/ 3710773 w 12641071"/>
              <a:gd name="connsiteY93-36552" fmla="*/ 4483181 h 5795240"/>
              <a:gd name="connsiteX94-36553" fmla="*/ 3659438 w 12641071"/>
              <a:gd name="connsiteY94-36554" fmla="*/ 4330309 h 5795240"/>
              <a:gd name="connsiteX95-36555" fmla="*/ 3672084 w 12641071"/>
              <a:gd name="connsiteY95-36556" fmla="*/ 4353606 h 5795240"/>
              <a:gd name="connsiteX96-36557" fmla="*/ 3659440 w 12641071"/>
              <a:gd name="connsiteY96-36558" fmla="*/ 4330309 h 5795240"/>
              <a:gd name="connsiteX97-36559" fmla="*/ 3613217 w 12641071"/>
              <a:gd name="connsiteY97-36560" fmla="*/ 4245153 h 5795240"/>
              <a:gd name="connsiteX98-36561" fmla="*/ 3083792 w 12641071"/>
              <a:gd name="connsiteY98-36562" fmla="*/ 3963660 h 5795240"/>
              <a:gd name="connsiteX99-36563" fmla="*/ 2835272 w 12641071"/>
              <a:gd name="connsiteY99-36564" fmla="*/ 4013833 h 5795240"/>
              <a:gd name="connsiteX100-36565" fmla="*/ 2820214 w 12641071"/>
              <a:gd name="connsiteY100-36566" fmla="*/ 4022007 h 5795240"/>
              <a:gd name="connsiteX101-36567" fmla="*/ 2820212 w 12641071"/>
              <a:gd name="connsiteY101-36568" fmla="*/ 4022008 h 5795240"/>
              <a:gd name="connsiteX102-36569" fmla="*/ 2820206 w 12641071"/>
              <a:gd name="connsiteY102-36570" fmla="*/ 4022011 h 5795240"/>
              <a:gd name="connsiteX103-36571" fmla="*/ 2813481 w 12641071"/>
              <a:gd name="connsiteY103-36572" fmla="*/ 4027041 h 5795240"/>
              <a:gd name="connsiteX104-36573" fmla="*/ 2762875 w 12641071"/>
              <a:gd name="connsiteY104-36574" fmla="*/ 4057784 h 5795240"/>
              <a:gd name="connsiteX105-36575" fmla="*/ 2762878 w 12641071"/>
              <a:gd name="connsiteY105-36576" fmla="*/ 4057784 h 5795240"/>
              <a:gd name="connsiteX106-36577" fmla="*/ 2694694 w 12641071"/>
              <a:gd name="connsiteY106-36578" fmla="*/ 4099208 h 5795240"/>
              <a:gd name="connsiteX107-36579" fmla="*/ 2726822 w 12641071"/>
              <a:gd name="connsiteY107-36580" fmla="*/ 4072700 h 5795240"/>
              <a:gd name="connsiteX108-36581" fmla="*/ 2757719 w 12641071"/>
              <a:gd name="connsiteY108-36582" fmla="*/ 4055929 h 5795240"/>
              <a:gd name="connsiteX109-36583" fmla="*/ 2757718 w 12641071"/>
              <a:gd name="connsiteY109-36584" fmla="*/ 4055928 h 5795240"/>
              <a:gd name="connsiteX110-36585" fmla="*/ 2726820 w 12641071"/>
              <a:gd name="connsiteY110-36586" fmla="*/ 4072700 h 5795240"/>
              <a:gd name="connsiteX111-36587" fmla="*/ 2694692 w 12641071"/>
              <a:gd name="connsiteY111-36588" fmla="*/ 4099208 h 5795240"/>
              <a:gd name="connsiteX112-36589" fmla="*/ 2664698 w 12641071"/>
              <a:gd name="connsiteY112-36590" fmla="*/ 4117431 h 5795240"/>
              <a:gd name="connsiteX113-36591" fmla="*/ 1804544 w 12641071"/>
              <a:gd name="connsiteY113-36592" fmla="*/ 4335229 h 5795240"/>
              <a:gd name="connsiteX114-36593" fmla="*/ 0 w 12641071"/>
              <a:gd name="connsiteY114-36594" fmla="*/ 2530685 h 5795240"/>
              <a:gd name="connsiteX115-36595" fmla="*/ 1804544 w 12641071"/>
              <a:gd name="connsiteY115-36596" fmla="*/ 726143 h 5795240"/>
              <a:gd name="connsiteX116-36597" fmla="*/ 3080549 w 12641071"/>
              <a:gd name="connsiteY116-36598" fmla="*/ 1254682 h 5795240"/>
              <a:gd name="connsiteX117-36599" fmla="*/ 3268676 w 12641071"/>
              <a:gd name="connsiteY117-36600" fmla="*/ 1461167 h 5795240"/>
              <a:gd name="connsiteX118-36601" fmla="*/ 3565826 w 12641071"/>
              <a:gd name="connsiteY118-36602" fmla="*/ 1551935 h 5795240"/>
              <a:gd name="connsiteX119-36603" fmla="*/ 4086504 w 12641071"/>
              <a:gd name="connsiteY119-36604" fmla="*/ 1127574 h 5795240"/>
              <a:gd name="connsiteX120-36605" fmla="*/ 4103078 w 12641071"/>
              <a:gd name="connsiteY120-36606" fmla="*/ 1004204 h 5795240"/>
              <a:gd name="connsiteX121-36607" fmla="*/ 5215874 w 12641071"/>
              <a:gd name="connsiteY121-36608" fmla="*/ 0 h 5795240"/>
              <a:gd name="connsiteX0-36609" fmla="*/ 5215874 w 12641071"/>
              <a:gd name="connsiteY0-36610" fmla="*/ 0 h 5795240"/>
              <a:gd name="connsiteX1-36611" fmla="*/ 5927386 w 12641071"/>
              <a:gd name="connsiteY1-36612" fmla="*/ 255427 h 5795240"/>
              <a:gd name="connsiteX2-36613" fmla="*/ 6105193 w 12641071"/>
              <a:gd name="connsiteY2-36614" fmla="*/ 442067 h 5795240"/>
              <a:gd name="connsiteX3-36615" fmla="*/ 6105193 w 12641071"/>
              <a:gd name="connsiteY3-36616" fmla="*/ 442069 h 5795240"/>
              <a:gd name="connsiteX4-36617" fmla="*/ 6141460 w 12641071"/>
              <a:gd name="connsiteY4-36618" fmla="*/ 475027 h 5795240"/>
              <a:gd name="connsiteX5-36619" fmla="*/ 6788665 w 12641071"/>
              <a:gd name="connsiteY5-36620" fmla="*/ 707369 h 5795240"/>
              <a:gd name="connsiteX6-36621" fmla="*/ 7184710 w 12641071"/>
              <a:gd name="connsiteY6-36622" fmla="*/ 627411 h 5795240"/>
              <a:gd name="connsiteX7-36623" fmla="*/ 7314851 w 12641071"/>
              <a:gd name="connsiteY7-36624" fmla="*/ 559537 h 5795240"/>
              <a:gd name="connsiteX8-36625" fmla="*/ 7314853 w 12641071"/>
              <a:gd name="connsiteY8-36626" fmla="*/ 559536 h 5795240"/>
              <a:gd name="connsiteX9-36627" fmla="*/ 7314851 w 12641071"/>
              <a:gd name="connsiteY9-36628" fmla="*/ 559537 h 5795240"/>
              <a:gd name="connsiteX10-36629" fmla="*/ 7391626 w 12641071"/>
              <a:gd name="connsiteY10-36630" fmla="*/ 508114 h 5795240"/>
              <a:gd name="connsiteX11-36631" fmla="*/ 7391631 w 12641071"/>
              <a:gd name="connsiteY11-36632" fmla="*/ 508110 h 5795240"/>
              <a:gd name="connsiteX12-36633" fmla="*/ 7478934 w 12641071"/>
              <a:gd name="connsiteY12-36634" fmla="*/ 466053 h 5795240"/>
              <a:gd name="connsiteX13-36635" fmla="*/ 7897193 w 12641071"/>
              <a:gd name="connsiteY13-36636" fmla="*/ 381611 h 5795240"/>
              <a:gd name="connsiteX14-36637" fmla="*/ 8788216 w 12641071"/>
              <a:gd name="connsiteY14-36638" fmla="*/ 855364 h 5795240"/>
              <a:gd name="connsiteX15-36639" fmla="*/ 8832362 w 12641071"/>
              <a:gd name="connsiteY15-36640" fmla="*/ 928030 h 5795240"/>
              <a:gd name="connsiteX16-36641" fmla="*/ 8832362 w 12641071"/>
              <a:gd name="connsiteY16-36642" fmla="*/ 928033 h 5795240"/>
              <a:gd name="connsiteX17-36643" fmla="*/ 8842040 w 12641071"/>
              <a:gd name="connsiteY17-36644" fmla="*/ 943961 h 5795240"/>
              <a:gd name="connsiteX18-36645" fmla="*/ 8856144 w 12641071"/>
              <a:gd name="connsiteY18-36646" fmla="*/ 973241 h 5795240"/>
              <a:gd name="connsiteX19-36647" fmla="*/ 8856145 w 12641071"/>
              <a:gd name="connsiteY19-36648" fmla="*/ 973241 h 5795240"/>
              <a:gd name="connsiteX20-36649" fmla="*/ 8878117 w 12641071"/>
              <a:gd name="connsiteY20-36650" fmla="*/ 1018851 h 5795240"/>
              <a:gd name="connsiteX21-36651" fmla="*/ 8877719 w 12641071"/>
              <a:gd name="connsiteY21-36652" fmla="*/ 1018369 h 5795240"/>
              <a:gd name="connsiteX22-36653" fmla="*/ 8853250 w 12641071"/>
              <a:gd name="connsiteY22-36654" fmla="*/ 973288 h 5795240"/>
              <a:gd name="connsiteX23-36655" fmla="*/ 8853249 w 12641071"/>
              <a:gd name="connsiteY23-36656" fmla="*/ 973288 h 5795240"/>
              <a:gd name="connsiteX24-36657" fmla="*/ 8853248 w 12641071"/>
              <a:gd name="connsiteY24-36658" fmla="*/ 973287 h 5795240"/>
              <a:gd name="connsiteX25-36659" fmla="*/ 8849677 w 12641071"/>
              <a:gd name="connsiteY25-36660" fmla="*/ 973341 h 5795240"/>
              <a:gd name="connsiteX26-36661" fmla="*/ 8641543 w 12641071"/>
              <a:gd name="connsiteY26-36662" fmla="*/ 916577 h 5795240"/>
              <a:gd name="connsiteX27-36663" fmla="*/ 8641545 w 12641071"/>
              <a:gd name="connsiteY27-36664" fmla="*/ 916580 h 5795240"/>
              <a:gd name="connsiteX28-36665" fmla="*/ 8849676 w 12641071"/>
              <a:gd name="connsiteY28-36666" fmla="*/ 973343 h 5795240"/>
              <a:gd name="connsiteX29-36667" fmla="*/ 8853248 w 12641071"/>
              <a:gd name="connsiteY29-36668" fmla="*/ 973288 h 5795240"/>
              <a:gd name="connsiteX30-36669" fmla="*/ 8877719 w 12641071"/>
              <a:gd name="connsiteY30-36670" fmla="*/ 1018371 h 5795240"/>
              <a:gd name="connsiteX31-36671" fmla="*/ 8878116 w 12641071"/>
              <a:gd name="connsiteY31-36672" fmla="*/ 1018851 h 5795240"/>
              <a:gd name="connsiteX32-36673" fmla="*/ 8887288 w 12641071"/>
              <a:gd name="connsiteY32-36674" fmla="*/ 1037892 h 5795240"/>
              <a:gd name="connsiteX33-36675" fmla="*/ 8949899 w 12641071"/>
              <a:gd name="connsiteY33-36676" fmla="*/ 1239592 h 5795240"/>
              <a:gd name="connsiteX34-36677" fmla="*/ 8968437 w 12641071"/>
              <a:gd name="connsiteY34-36678" fmla="*/ 1423482 h 5795240"/>
              <a:gd name="connsiteX35-36679" fmla="*/ 8949899 w 12641071"/>
              <a:gd name="connsiteY35-36680" fmla="*/ 1239591 h 5795240"/>
              <a:gd name="connsiteX36-36681" fmla="*/ 8887288 w 12641071"/>
              <a:gd name="connsiteY36-36682" fmla="*/ 1037890 h 5795240"/>
              <a:gd name="connsiteX37-36683" fmla="*/ 8878116 w 12641071"/>
              <a:gd name="connsiteY37-36684" fmla="*/ 1018851 h 5795240"/>
              <a:gd name="connsiteX38-36685" fmla="*/ 8931285 w 12641071"/>
              <a:gd name="connsiteY38-36686" fmla="*/ 1083292 h 5795240"/>
              <a:gd name="connsiteX39-36687" fmla="*/ 9241478 w 12641071"/>
              <a:gd name="connsiteY39-36688" fmla="*/ 1211778 h 5795240"/>
              <a:gd name="connsiteX40-36689" fmla="*/ 9605238 w 12641071"/>
              <a:gd name="connsiteY40-36690" fmla="*/ 1018369 h 5795240"/>
              <a:gd name="connsiteX41-36691" fmla="*/ 9636247 w 12641071"/>
              <a:gd name="connsiteY41-36692" fmla="*/ 961241 h 5795240"/>
              <a:gd name="connsiteX42-36693" fmla="*/ 9641995 w 12641071"/>
              <a:gd name="connsiteY42-36694" fmla="*/ 961152 h 5795240"/>
              <a:gd name="connsiteX43-36695" fmla="*/ 9584939 w 12641071"/>
              <a:gd name="connsiteY43-36696" fmla="*/ 1079594 h 5795240"/>
              <a:gd name="connsiteX44-36697" fmla="*/ 9546257 w 12641071"/>
              <a:gd name="connsiteY44-36698" fmla="*/ 1204206 h 5795240"/>
              <a:gd name="connsiteX45-36699" fmla="*/ 9584939 w 12641071"/>
              <a:gd name="connsiteY45-36700" fmla="*/ 1079596 h 5795240"/>
              <a:gd name="connsiteX46-36701" fmla="*/ 9641995 w 12641071"/>
              <a:gd name="connsiteY46-36702" fmla="*/ 961153 h 5795240"/>
              <a:gd name="connsiteX47-36703" fmla="*/ 9653069 w 12641071"/>
              <a:gd name="connsiteY47-36704" fmla="*/ 960983 h 5795240"/>
              <a:gd name="connsiteX48-36705" fmla="*/ 9801564 w 12641071"/>
              <a:gd name="connsiteY48-36706" fmla="*/ 1196828 h 5795240"/>
              <a:gd name="connsiteX49-36707" fmla="*/ 9801566 w 12641071"/>
              <a:gd name="connsiteY49-36708" fmla="*/ 1196828 h 5795240"/>
              <a:gd name="connsiteX50-36709" fmla="*/ 9653070 w 12641071"/>
              <a:gd name="connsiteY50-36710" fmla="*/ 960982 h 5795240"/>
              <a:gd name="connsiteX51-36711" fmla="*/ 9641996 w 12641071"/>
              <a:gd name="connsiteY51-36712" fmla="*/ 961152 h 5795240"/>
              <a:gd name="connsiteX52-36713" fmla="*/ 9651917 w 12641071"/>
              <a:gd name="connsiteY52-36714" fmla="*/ 940556 h 5795240"/>
              <a:gd name="connsiteX53-36715" fmla="*/ 11050508 w 12641071"/>
              <a:gd name="connsiteY53-36716" fmla="*/ 108150 h 5795240"/>
              <a:gd name="connsiteX54-36717" fmla="*/ 12641071 w 12641071"/>
              <a:gd name="connsiteY54-36718" fmla="*/ 1698711 h 5795240"/>
              <a:gd name="connsiteX55-36719" fmla="*/ 11371062 w 12641071"/>
              <a:gd name="connsiteY55-36720" fmla="*/ 3256960 h 5795240"/>
              <a:gd name="connsiteX56-36721" fmla="*/ 11215953 w 12641071"/>
              <a:gd name="connsiteY56-36722" fmla="*/ 3280632 h 5795240"/>
              <a:gd name="connsiteX57-36723" fmla="*/ 11142318 w 12641071"/>
              <a:gd name="connsiteY57-36724" fmla="*/ 3276914 h 5795240"/>
              <a:gd name="connsiteX58-36725" fmla="*/ 11215952 w 12641071"/>
              <a:gd name="connsiteY58-36726" fmla="*/ 3280632 h 5795240"/>
              <a:gd name="connsiteX59-36727" fmla="*/ 11213133 w 12641071"/>
              <a:gd name="connsiteY59-36728" fmla="*/ 3281062 h 5795240"/>
              <a:gd name="connsiteX60-36729" fmla="*/ 11116921 w 12641071"/>
              <a:gd name="connsiteY60-36730" fmla="*/ 3285921 h 5795240"/>
              <a:gd name="connsiteX61-36731" fmla="*/ 11050507 w 12641071"/>
              <a:gd name="connsiteY61-36732" fmla="*/ 3289274 h 5795240"/>
              <a:gd name="connsiteX62-36733" fmla="*/ 11006292 w 12641071"/>
              <a:gd name="connsiteY62-36734" fmla="*/ 3287041 h 5795240"/>
              <a:gd name="connsiteX63-36735" fmla="*/ 10937101 w 12641071"/>
              <a:gd name="connsiteY63-36736" fmla="*/ 3297601 h 5795240"/>
              <a:gd name="connsiteX64-36737" fmla="*/ 10144740 w 12641071"/>
              <a:gd name="connsiteY64-36738" fmla="*/ 4089962 h 5795240"/>
              <a:gd name="connsiteX65-36739" fmla="*/ 10130374 w 12641071"/>
              <a:gd name="connsiteY65-36740" fmla="*/ 4184101 h 5795240"/>
              <a:gd name="connsiteX66-36741" fmla="*/ 10130375 w 12641071"/>
              <a:gd name="connsiteY66-36742" fmla="*/ 4184103 h 5795240"/>
              <a:gd name="connsiteX67-36743" fmla="*/ 10130656 w 12641071"/>
              <a:gd name="connsiteY67-36744" fmla="*/ 4185950 h 5795240"/>
              <a:gd name="connsiteX68-36745" fmla="*/ 10138194 w 12641071"/>
              <a:gd name="connsiteY68-36746" fmla="*/ 4335228 h 5795240"/>
              <a:gd name="connsiteX69-36747" fmla="*/ 10137710 w 12641071"/>
              <a:gd name="connsiteY69-36748" fmla="*/ 4344822 h 5795240"/>
              <a:gd name="connsiteX70-36749" fmla="*/ 10133555 w 12641071"/>
              <a:gd name="connsiteY70-36750" fmla="*/ 4427096 h 5795240"/>
              <a:gd name="connsiteX71-36751" fmla="*/ 10129312 w 12641071"/>
              <a:gd name="connsiteY71-36752" fmla="*/ 4399289 h 5795240"/>
              <a:gd name="connsiteX72-36753" fmla="*/ 10126797 w 12641071"/>
              <a:gd name="connsiteY72-36754" fmla="*/ 4349498 h 5795240"/>
              <a:gd name="connsiteX73-36755" fmla="*/ 10126796 w 12641071"/>
              <a:gd name="connsiteY73-36756" fmla="*/ 4349498 h 5795240"/>
              <a:gd name="connsiteX74-36757" fmla="*/ 10129311 w 12641071"/>
              <a:gd name="connsiteY74-36758" fmla="*/ 4399289 h 5795240"/>
              <a:gd name="connsiteX75-36759" fmla="*/ 10133554 w 12641071"/>
              <a:gd name="connsiteY75-36760" fmla="*/ 4427096 h 5795240"/>
              <a:gd name="connsiteX76-36761" fmla="*/ 10130656 w 12641071"/>
              <a:gd name="connsiteY76-36762" fmla="*/ 4484506 h 5795240"/>
              <a:gd name="connsiteX77-36763" fmla="*/ 8678182 w 12641071"/>
              <a:gd name="connsiteY77-36764" fmla="*/ 5795240 h 5795240"/>
              <a:gd name="connsiteX78-36765" fmla="*/ 7467518 w 12641071"/>
              <a:gd name="connsiteY78-36766" fmla="*/ 5151535 h 5795240"/>
              <a:gd name="connsiteX79-36767" fmla="*/ 7419945 w 12641071"/>
              <a:gd name="connsiteY79-36768" fmla="*/ 5073228 h 5795240"/>
              <a:gd name="connsiteX80-36769" fmla="*/ 7367299 w 12641071"/>
              <a:gd name="connsiteY80-36770" fmla="*/ 4974928 h 5795240"/>
              <a:gd name="connsiteX81-36771" fmla="*/ 7320958 w 12641071"/>
              <a:gd name="connsiteY81-36772" fmla="*/ 4870887 h 5795240"/>
              <a:gd name="connsiteX82-36773" fmla="*/ 7322174 w 12641071"/>
              <a:gd name="connsiteY82-36774" fmla="*/ 4872361 h 5795240"/>
              <a:gd name="connsiteX83-36775" fmla="*/ 7322175 w 12641071"/>
              <a:gd name="connsiteY83-36776" fmla="*/ 4872361 h 5795240"/>
              <a:gd name="connsiteX84-36777" fmla="*/ 7223551 w 12641071"/>
              <a:gd name="connsiteY84-36778" fmla="*/ 4752829 h 5795240"/>
              <a:gd name="connsiteX85-36779" fmla="*/ 6652445 w 12641071"/>
              <a:gd name="connsiteY85-36780" fmla="*/ 4516269 h 5795240"/>
              <a:gd name="connsiteX86-36781" fmla="*/ 6200873 w 12641071"/>
              <a:gd name="connsiteY86-36782" fmla="*/ 4654206 h 5795240"/>
              <a:gd name="connsiteX87-36783" fmla="*/ 6088813 w 12641071"/>
              <a:gd name="connsiteY87-36784" fmla="*/ 4746663 h 5795240"/>
              <a:gd name="connsiteX88-36785" fmla="*/ 6023271 w 12641071"/>
              <a:gd name="connsiteY88-36786" fmla="*/ 4834312 h 5795240"/>
              <a:gd name="connsiteX89-36787" fmla="*/ 5935320 w 12641071"/>
              <a:gd name="connsiteY89-36788" fmla="*/ 4931081 h 5795240"/>
              <a:gd name="connsiteX90-36789" fmla="*/ 4971763 w 12641071"/>
              <a:gd name="connsiteY90-36790" fmla="*/ 5330200 h 5795240"/>
              <a:gd name="connsiteX91-36791" fmla="*/ 3716172 w 12641071"/>
              <a:gd name="connsiteY91-36792" fmla="*/ 4497938 h 5795240"/>
              <a:gd name="connsiteX92-36793" fmla="*/ 3710773 w 12641071"/>
              <a:gd name="connsiteY92-36794" fmla="*/ 4483182 h 5795240"/>
              <a:gd name="connsiteX93-36795" fmla="*/ 3710773 w 12641071"/>
              <a:gd name="connsiteY93-36796" fmla="*/ 4483181 h 5795240"/>
              <a:gd name="connsiteX94-36797" fmla="*/ 3659438 w 12641071"/>
              <a:gd name="connsiteY94-36798" fmla="*/ 4330309 h 5795240"/>
              <a:gd name="connsiteX95-36799" fmla="*/ 3659440 w 12641071"/>
              <a:gd name="connsiteY95-36800" fmla="*/ 4330309 h 5795240"/>
              <a:gd name="connsiteX96-36801" fmla="*/ 3613217 w 12641071"/>
              <a:gd name="connsiteY96-36802" fmla="*/ 4245153 h 5795240"/>
              <a:gd name="connsiteX97-36803" fmla="*/ 3083792 w 12641071"/>
              <a:gd name="connsiteY97-36804" fmla="*/ 3963660 h 5795240"/>
              <a:gd name="connsiteX98-36805" fmla="*/ 2835272 w 12641071"/>
              <a:gd name="connsiteY98-36806" fmla="*/ 4013833 h 5795240"/>
              <a:gd name="connsiteX99-36807" fmla="*/ 2820214 w 12641071"/>
              <a:gd name="connsiteY99-36808" fmla="*/ 4022007 h 5795240"/>
              <a:gd name="connsiteX100-36809" fmla="*/ 2820212 w 12641071"/>
              <a:gd name="connsiteY100-36810" fmla="*/ 4022008 h 5795240"/>
              <a:gd name="connsiteX101-36811" fmla="*/ 2820206 w 12641071"/>
              <a:gd name="connsiteY101-36812" fmla="*/ 4022011 h 5795240"/>
              <a:gd name="connsiteX102-36813" fmla="*/ 2813481 w 12641071"/>
              <a:gd name="connsiteY102-36814" fmla="*/ 4027041 h 5795240"/>
              <a:gd name="connsiteX103-36815" fmla="*/ 2762875 w 12641071"/>
              <a:gd name="connsiteY103-36816" fmla="*/ 4057784 h 5795240"/>
              <a:gd name="connsiteX104-36817" fmla="*/ 2762878 w 12641071"/>
              <a:gd name="connsiteY104-36818" fmla="*/ 4057784 h 5795240"/>
              <a:gd name="connsiteX105-36819" fmla="*/ 2694694 w 12641071"/>
              <a:gd name="connsiteY105-36820" fmla="*/ 4099208 h 5795240"/>
              <a:gd name="connsiteX106-36821" fmla="*/ 2726822 w 12641071"/>
              <a:gd name="connsiteY106-36822" fmla="*/ 4072700 h 5795240"/>
              <a:gd name="connsiteX107-36823" fmla="*/ 2757719 w 12641071"/>
              <a:gd name="connsiteY107-36824" fmla="*/ 4055929 h 5795240"/>
              <a:gd name="connsiteX108-36825" fmla="*/ 2757718 w 12641071"/>
              <a:gd name="connsiteY108-36826" fmla="*/ 4055928 h 5795240"/>
              <a:gd name="connsiteX109-36827" fmla="*/ 2726820 w 12641071"/>
              <a:gd name="connsiteY109-36828" fmla="*/ 4072700 h 5795240"/>
              <a:gd name="connsiteX110-36829" fmla="*/ 2694692 w 12641071"/>
              <a:gd name="connsiteY110-36830" fmla="*/ 4099208 h 5795240"/>
              <a:gd name="connsiteX111-36831" fmla="*/ 2664698 w 12641071"/>
              <a:gd name="connsiteY111-36832" fmla="*/ 4117431 h 5795240"/>
              <a:gd name="connsiteX112-36833" fmla="*/ 1804544 w 12641071"/>
              <a:gd name="connsiteY112-36834" fmla="*/ 4335229 h 5795240"/>
              <a:gd name="connsiteX113-36835" fmla="*/ 0 w 12641071"/>
              <a:gd name="connsiteY113-36836" fmla="*/ 2530685 h 5795240"/>
              <a:gd name="connsiteX114-36837" fmla="*/ 1804544 w 12641071"/>
              <a:gd name="connsiteY114-36838" fmla="*/ 726143 h 5795240"/>
              <a:gd name="connsiteX115-36839" fmla="*/ 3080549 w 12641071"/>
              <a:gd name="connsiteY115-36840" fmla="*/ 1254682 h 5795240"/>
              <a:gd name="connsiteX116-36841" fmla="*/ 3268676 w 12641071"/>
              <a:gd name="connsiteY116-36842" fmla="*/ 1461167 h 5795240"/>
              <a:gd name="connsiteX117-36843" fmla="*/ 3565826 w 12641071"/>
              <a:gd name="connsiteY117-36844" fmla="*/ 1551935 h 5795240"/>
              <a:gd name="connsiteX118-36845" fmla="*/ 4086504 w 12641071"/>
              <a:gd name="connsiteY118-36846" fmla="*/ 1127574 h 5795240"/>
              <a:gd name="connsiteX119-36847" fmla="*/ 4103078 w 12641071"/>
              <a:gd name="connsiteY119-36848" fmla="*/ 1004204 h 5795240"/>
              <a:gd name="connsiteX120-36849" fmla="*/ 5215874 w 12641071"/>
              <a:gd name="connsiteY120-36850" fmla="*/ 0 h 5795240"/>
              <a:gd name="connsiteX0-36851" fmla="*/ 5215874 w 12641071"/>
              <a:gd name="connsiteY0-36852" fmla="*/ 0 h 5795240"/>
              <a:gd name="connsiteX1-36853" fmla="*/ 5927386 w 12641071"/>
              <a:gd name="connsiteY1-36854" fmla="*/ 255427 h 5795240"/>
              <a:gd name="connsiteX2-36855" fmla="*/ 6105193 w 12641071"/>
              <a:gd name="connsiteY2-36856" fmla="*/ 442067 h 5795240"/>
              <a:gd name="connsiteX3-36857" fmla="*/ 6105193 w 12641071"/>
              <a:gd name="connsiteY3-36858" fmla="*/ 442069 h 5795240"/>
              <a:gd name="connsiteX4-36859" fmla="*/ 6141460 w 12641071"/>
              <a:gd name="connsiteY4-36860" fmla="*/ 475027 h 5795240"/>
              <a:gd name="connsiteX5-36861" fmla="*/ 6788665 w 12641071"/>
              <a:gd name="connsiteY5-36862" fmla="*/ 707369 h 5795240"/>
              <a:gd name="connsiteX6-36863" fmla="*/ 7184710 w 12641071"/>
              <a:gd name="connsiteY6-36864" fmla="*/ 627411 h 5795240"/>
              <a:gd name="connsiteX7-36865" fmla="*/ 7314851 w 12641071"/>
              <a:gd name="connsiteY7-36866" fmla="*/ 559537 h 5795240"/>
              <a:gd name="connsiteX8-36867" fmla="*/ 7314853 w 12641071"/>
              <a:gd name="connsiteY8-36868" fmla="*/ 559536 h 5795240"/>
              <a:gd name="connsiteX9-36869" fmla="*/ 7314851 w 12641071"/>
              <a:gd name="connsiteY9-36870" fmla="*/ 559537 h 5795240"/>
              <a:gd name="connsiteX10-36871" fmla="*/ 7391626 w 12641071"/>
              <a:gd name="connsiteY10-36872" fmla="*/ 508114 h 5795240"/>
              <a:gd name="connsiteX11-36873" fmla="*/ 7391631 w 12641071"/>
              <a:gd name="connsiteY11-36874" fmla="*/ 508110 h 5795240"/>
              <a:gd name="connsiteX12-36875" fmla="*/ 7478934 w 12641071"/>
              <a:gd name="connsiteY12-36876" fmla="*/ 466053 h 5795240"/>
              <a:gd name="connsiteX13-36877" fmla="*/ 7897193 w 12641071"/>
              <a:gd name="connsiteY13-36878" fmla="*/ 381611 h 5795240"/>
              <a:gd name="connsiteX14-36879" fmla="*/ 8788216 w 12641071"/>
              <a:gd name="connsiteY14-36880" fmla="*/ 855364 h 5795240"/>
              <a:gd name="connsiteX15-36881" fmla="*/ 8832362 w 12641071"/>
              <a:gd name="connsiteY15-36882" fmla="*/ 928030 h 5795240"/>
              <a:gd name="connsiteX16-36883" fmla="*/ 8832362 w 12641071"/>
              <a:gd name="connsiteY16-36884" fmla="*/ 928033 h 5795240"/>
              <a:gd name="connsiteX17-36885" fmla="*/ 8842040 w 12641071"/>
              <a:gd name="connsiteY17-36886" fmla="*/ 943961 h 5795240"/>
              <a:gd name="connsiteX18-36887" fmla="*/ 8856144 w 12641071"/>
              <a:gd name="connsiteY18-36888" fmla="*/ 973241 h 5795240"/>
              <a:gd name="connsiteX19-36889" fmla="*/ 8856145 w 12641071"/>
              <a:gd name="connsiteY19-36890" fmla="*/ 973241 h 5795240"/>
              <a:gd name="connsiteX20-36891" fmla="*/ 8878117 w 12641071"/>
              <a:gd name="connsiteY20-36892" fmla="*/ 1018851 h 5795240"/>
              <a:gd name="connsiteX21-36893" fmla="*/ 8877719 w 12641071"/>
              <a:gd name="connsiteY21-36894" fmla="*/ 1018369 h 5795240"/>
              <a:gd name="connsiteX22-36895" fmla="*/ 8853250 w 12641071"/>
              <a:gd name="connsiteY22-36896" fmla="*/ 973288 h 5795240"/>
              <a:gd name="connsiteX23-36897" fmla="*/ 8853249 w 12641071"/>
              <a:gd name="connsiteY23-36898" fmla="*/ 973288 h 5795240"/>
              <a:gd name="connsiteX24-36899" fmla="*/ 8853248 w 12641071"/>
              <a:gd name="connsiteY24-36900" fmla="*/ 973287 h 5795240"/>
              <a:gd name="connsiteX25-36901" fmla="*/ 8849677 w 12641071"/>
              <a:gd name="connsiteY25-36902" fmla="*/ 973341 h 5795240"/>
              <a:gd name="connsiteX26-36903" fmla="*/ 8641543 w 12641071"/>
              <a:gd name="connsiteY26-36904" fmla="*/ 916577 h 5795240"/>
              <a:gd name="connsiteX27-36905" fmla="*/ 8641545 w 12641071"/>
              <a:gd name="connsiteY27-36906" fmla="*/ 916580 h 5795240"/>
              <a:gd name="connsiteX28-36907" fmla="*/ 8849676 w 12641071"/>
              <a:gd name="connsiteY28-36908" fmla="*/ 973343 h 5795240"/>
              <a:gd name="connsiteX29-36909" fmla="*/ 8853248 w 12641071"/>
              <a:gd name="connsiteY29-36910" fmla="*/ 973288 h 5795240"/>
              <a:gd name="connsiteX30-36911" fmla="*/ 8877719 w 12641071"/>
              <a:gd name="connsiteY30-36912" fmla="*/ 1018371 h 5795240"/>
              <a:gd name="connsiteX31-36913" fmla="*/ 8878116 w 12641071"/>
              <a:gd name="connsiteY31-36914" fmla="*/ 1018851 h 5795240"/>
              <a:gd name="connsiteX32-36915" fmla="*/ 8887288 w 12641071"/>
              <a:gd name="connsiteY32-36916" fmla="*/ 1037892 h 5795240"/>
              <a:gd name="connsiteX33-36917" fmla="*/ 8949899 w 12641071"/>
              <a:gd name="connsiteY33-36918" fmla="*/ 1239592 h 5795240"/>
              <a:gd name="connsiteX34-36919" fmla="*/ 8968437 w 12641071"/>
              <a:gd name="connsiteY34-36920" fmla="*/ 1423482 h 5795240"/>
              <a:gd name="connsiteX35-36921" fmla="*/ 8949899 w 12641071"/>
              <a:gd name="connsiteY35-36922" fmla="*/ 1239591 h 5795240"/>
              <a:gd name="connsiteX36-36923" fmla="*/ 8887288 w 12641071"/>
              <a:gd name="connsiteY36-36924" fmla="*/ 1037890 h 5795240"/>
              <a:gd name="connsiteX37-36925" fmla="*/ 8878116 w 12641071"/>
              <a:gd name="connsiteY37-36926" fmla="*/ 1018851 h 5795240"/>
              <a:gd name="connsiteX38-36927" fmla="*/ 8931285 w 12641071"/>
              <a:gd name="connsiteY38-36928" fmla="*/ 1083292 h 5795240"/>
              <a:gd name="connsiteX39-36929" fmla="*/ 9241478 w 12641071"/>
              <a:gd name="connsiteY39-36930" fmla="*/ 1211778 h 5795240"/>
              <a:gd name="connsiteX40-36931" fmla="*/ 9605238 w 12641071"/>
              <a:gd name="connsiteY40-36932" fmla="*/ 1018369 h 5795240"/>
              <a:gd name="connsiteX41-36933" fmla="*/ 9636247 w 12641071"/>
              <a:gd name="connsiteY41-36934" fmla="*/ 961241 h 5795240"/>
              <a:gd name="connsiteX42-36935" fmla="*/ 9641995 w 12641071"/>
              <a:gd name="connsiteY42-36936" fmla="*/ 961152 h 5795240"/>
              <a:gd name="connsiteX43-36937" fmla="*/ 9584939 w 12641071"/>
              <a:gd name="connsiteY43-36938" fmla="*/ 1079594 h 5795240"/>
              <a:gd name="connsiteX44-36939" fmla="*/ 9546257 w 12641071"/>
              <a:gd name="connsiteY44-36940" fmla="*/ 1204206 h 5795240"/>
              <a:gd name="connsiteX45-36941" fmla="*/ 9584939 w 12641071"/>
              <a:gd name="connsiteY45-36942" fmla="*/ 1079596 h 5795240"/>
              <a:gd name="connsiteX46-36943" fmla="*/ 9641995 w 12641071"/>
              <a:gd name="connsiteY46-36944" fmla="*/ 961153 h 5795240"/>
              <a:gd name="connsiteX47-36945" fmla="*/ 9653069 w 12641071"/>
              <a:gd name="connsiteY47-36946" fmla="*/ 960983 h 5795240"/>
              <a:gd name="connsiteX48-36947" fmla="*/ 9801564 w 12641071"/>
              <a:gd name="connsiteY48-36948" fmla="*/ 1196828 h 5795240"/>
              <a:gd name="connsiteX49-36949" fmla="*/ 9801566 w 12641071"/>
              <a:gd name="connsiteY49-36950" fmla="*/ 1196828 h 5795240"/>
              <a:gd name="connsiteX50-36951" fmla="*/ 9653070 w 12641071"/>
              <a:gd name="connsiteY50-36952" fmla="*/ 960982 h 5795240"/>
              <a:gd name="connsiteX51-36953" fmla="*/ 9641996 w 12641071"/>
              <a:gd name="connsiteY51-36954" fmla="*/ 961152 h 5795240"/>
              <a:gd name="connsiteX52-36955" fmla="*/ 9651917 w 12641071"/>
              <a:gd name="connsiteY52-36956" fmla="*/ 940556 h 5795240"/>
              <a:gd name="connsiteX53-36957" fmla="*/ 11050508 w 12641071"/>
              <a:gd name="connsiteY53-36958" fmla="*/ 108150 h 5795240"/>
              <a:gd name="connsiteX54-36959" fmla="*/ 12641071 w 12641071"/>
              <a:gd name="connsiteY54-36960" fmla="*/ 1698711 h 5795240"/>
              <a:gd name="connsiteX55-36961" fmla="*/ 11371062 w 12641071"/>
              <a:gd name="connsiteY55-36962" fmla="*/ 3256960 h 5795240"/>
              <a:gd name="connsiteX56-36963" fmla="*/ 11215953 w 12641071"/>
              <a:gd name="connsiteY56-36964" fmla="*/ 3280632 h 5795240"/>
              <a:gd name="connsiteX57-36965" fmla="*/ 11142318 w 12641071"/>
              <a:gd name="connsiteY57-36966" fmla="*/ 3276914 h 5795240"/>
              <a:gd name="connsiteX58-36967" fmla="*/ 11215952 w 12641071"/>
              <a:gd name="connsiteY58-36968" fmla="*/ 3280632 h 5795240"/>
              <a:gd name="connsiteX59-36969" fmla="*/ 11213133 w 12641071"/>
              <a:gd name="connsiteY59-36970" fmla="*/ 3281062 h 5795240"/>
              <a:gd name="connsiteX60-36971" fmla="*/ 11116921 w 12641071"/>
              <a:gd name="connsiteY60-36972" fmla="*/ 3285921 h 5795240"/>
              <a:gd name="connsiteX61-36973" fmla="*/ 11050507 w 12641071"/>
              <a:gd name="connsiteY61-36974" fmla="*/ 3289274 h 5795240"/>
              <a:gd name="connsiteX62-36975" fmla="*/ 11006292 w 12641071"/>
              <a:gd name="connsiteY62-36976" fmla="*/ 3287041 h 5795240"/>
              <a:gd name="connsiteX63-36977" fmla="*/ 10937101 w 12641071"/>
              <a:gd name="connsiteY63-36978" fmla="*/ 3297601 h 5795240"/>
              <a:gd name="connsiteX64-36979" fmla="*/ 10144740 w 12641071"/>
              <a:gd name="connsiteY64-36980" fmla="*/ 4089962 h 5795240"/>
              <a:gd name="connsiteX65-36981" fmla="*/ 10130374 w 12641071"/>
              <a:gd name="connsiteY65-36982" fmla="*/ 4184101 h 5795240"/>
              <a:gd name="connsiteX66-36983" fmla="*/ 10130375 w 12641071"/>
              <a:gd name="connsiteY66-36984" fmla="*/ 4184103 h 5795240"/>
              <a:gd name="connsiteX67-36985" fmla="*/ 10130656 w 12641071"/>
              <a:gd name="connsiteY67-36986" fmla="*/ 4185950 h 5795240"/>
              <a:gd name="connsiteX68-36987" fmla="*/ 10138194 w 12641071"/>
              <a:gd name="connsiteY68-36988" fmla="*/ 4335228 h 5795240"/>
              <a:gd name="connsiteX69-36989" fmla="*/ 10137710 w 12641071"/>
              <a:gd name="connsiteY69-36990" fmla="*/ 4344822 h 5795240"/>
              <a:gd name="connsiteX70-36991" fmla="*/ 10133555 w 12641071"/>
              <a:gd name="connsiteY70-36992" fmla="*/ 4427096 h 5795240"/>
              <a:gd name="connsiteX71-36993" fmla="*/ 10129312 w 12641071"/>
              <a:gd name="connsiteY71-36994" fmla="*/ 4399289 h 5795240"/>
              <a:gd name="connsiteX72-36995" fmla="*/ 10126797 w 12641071"/>
              <a:gd name="connsiteY72-36996" fmla="*/ 4349498 h 5795240"/>
              <a:gd name="connsiteX73-36997" fmla="*/ 10126796 w 12641071"/>
              <a:gd name="connsiteY73-36998" fmla="*/ 4349498 h 5795240"/>
              <a:gd name="connsiteX74-36999" fmla="*/ 10129311 w 12641071"/>
              <a:gd name="connsiteY74-37000" fmla="*/ 4399289 h 5795240"/>
              <a:gd name="connsiteX75-37001" fmla="*/ 10133554 w 12641071"/>
              <a:gd name="connsiteY75-37002" fmla="*/ 4427096 h 5795240"/>
              <a:gd name="connsiteX76-37003" fmla="*/ 10130656 w 12641071"/>
              <a:gd name="connsiteY76-37004" fmla="*/ 4484506 h 5795240"/>
              <a:gd name="connsiteX77-37005" fmla="*/ 8678182 w 12641071"/>
              <a:gd name="connsiteY77-37006" fmla="*/ 5795240 h 5795240"/>
              <a:gd name="connsiteX78-37007" fmla="*/ 7467518 w 12641071"/>
              <a:gd name="connsiteY78-37008" fmla="*/ 5151535 h 5795240"/>
              <a:gd name="connsiteX79-37009" fmla="*/ 7419945 w 12641071"/>
              <a:gd name="connsiteY79-37010" fmla="*/ 5073228 h 5795240"/>
              <a:gd name="connsiteX80-37011" fmla="*/ 7367299 w 12641071"/>
              <a:gd name="connsiteY80-37012" fmla="*/ 4974928 h 5795240"/>
              <a:gd name="connsiteX81-37013" fmla="*/ 7320958 w 12641071"/>
              <a:gd name="connsiteY81-37014" fmla="*/ 4870887 h 5795240"/>
              <a:gd name="connsiteX82-37015" fmla="*/ 7322174 w 12641071"/>
              <a:gd name="connsiteY82-37016" fmla="*/ 4872361 h 5795240"/>
              <a:gd name="connsiteX83-37017" fmla="*/ 7322175 w 12641071"/>
              <a:gd name="connsiteY83-37018" fmla="*/ 4872361 h 5795240"/>
              <a:gd name="connsiteX84-37019" fmla="*/ 7223551 w 12641071"/>
              <a:gd name="connsiteY84-37020" fmla="*/ 4752829 h 5795240"/>
              <a:gd name="connsiteX85-37021" fmla="*/ 6652445 w 12641071"/>
              <a:gd name="connsiteY85-37022" fmla="*/ 4516269 h 5795240"/>
              <a:gd name="connsiteX86-37023" fmla="*/ 6200873 w 12641071"/>
              <a:gd name="connsiteY86-37024" fmla="*/ 4654206 h 5795240"/>
              <a:gd name="connsiteX87-37025" fmla="*/ 6088813 w 12641071"/>
              <a:gd name="connsiteY87-37026" fmla="*/ 4746663 h 5795240"/>
              <a:gd name="connsiteX88-37027" fmla="*/ 6023271 w 12641071"/>
              <a:gd name="connsiteY88-37028" fmla="*/ 4834312 h 5795240"/>
              <a:gd name="connsiteX89-37029" fmla="*/ 5935320 w 12641071"/>
              <a:gd name="connsiteY89-37030" fmla="*/ 4931081 h 5795240"/>
              <a:gd name="connsiteX90-37031" fmla="*/ 4971763 w 12641071"/>
              <a:gd name="connsiteY90-37032" fmla="*/ 5330200 h 5795240"/>
              <a:gd name="connsiteX91-37033" fmla="*/ 3716172 w 12641071"/>
              <a:gd name="connsiteY91-37034" fmla="*/ 4497938 h 5795240"/>
              <a:gd name="connsiteX92-37035" fmla="*/ 3710773 w 12641071"/>
              <a:gd name="connsiteY92-37036" fmla="*/ 4483182 h 5795240"/>
              <a:gd name="connsiteX93-37037" fmla="*/ 3659438 w 12641071"/>
              <a:gd name="connsiteY93-37038" fmla="*/ 4330309 h 5795240"/>
              <a:gd name="connsiteX94-37039" fmla="*/ 3659440 w 12641071"/>
              <a:gd name="connsiteY94-37040" fmla="*/ 4330309 h 5795240"/>
              <a:gd name="connsiteX95-37041" fmla="*/ 3613217 w 12641071"/>
              <a:gd name="connsiteY95-37042" fmla="*/ 4245153 h 5795240"/>
              <a:gd name="connsiteX96-37043" fmla="*/ 3083792 w 12641071"/>
              <a:gd name="connsiteY96-37044" fmla="*/ 3963660 h 5795240"/>
              <a:gd name="connsiteX97-37045" fmla="*/ 2835272 w 12641071"/>
              <a:gd name="connsiteY97-37046" fmla="*/ 4013833 h 5795240"/>
              <a:gd name="connsiteX98-37047" fmla="*/ 2820214 w 12641071"/>
              <a:gd name="connsiteY98-37048" fmla="*/ 4022007 h 5795240"/>
              <a:gd name="connsiteX99-37049" fmla="*/ 2820212 w 12641071"/>
              <a:gd name="connsiteY99-37050" fmla="*/ 4022008 h 5795240"/>
              <a:gd name="connsiteX100-37051" fmla="*/ 2820206 w 12641071"/>
              <a:gd name="connsiteY100-37052" fmla="*/ 4022011 h 5795240"/>
              <a:gd name="connsiteX101-37053" fmla="*/ 2813481 w 12641071"/>
              <a:gd name="connsiteY101-37054" fmla="*/ 4027041 h 5795240"/>
              <a:gd name="connsiteX102-37055" fmla="*/ 2762875 w 12641071"/>
              <a:gd name="connsiteY102-37056" fmla="*/ 4057784 h 5795240"/>
              <a:gd name="connsiteX103-37057" fmla="*/ 2762878 w 12641071"/>
              <a:gd name="connsiteY103-37058" fmla="*/ 4057784 h 5795240"/>
              <a:gd name="connsiteX104-37059" fmla="*/ 2694694 w 12641071"/>
              <a:gd name="connsiteY104-37060" fmla="*/ 4099208 h 5795240"/>
              <a:gd name="connsiteX105-37061" fmla="*/ 2726822 w 12641071"/>
              <a:gd name="connsiteY105-37062" fmla="*/ 4072700 h 5795240"/>
              <a:gd name="connsiteX106-37063" fmla="*/ 2757719 w 12641071"/>
              <a:gd name="connsiteY106-37064" fmla="*/ 4055929 h 5795240"/>
              <a:gd name="connsiteX107-37065" fmla="*/ 2757718 w 12641071"/>
              <a:gd name="connsiteY107-37066" fmla="*/ 4055928 h 5795240"/>
              <a:gd name="connsiteX108-37067" fmla="*/ 2726820 w 12641071"/>
              <a:gd name="connsiteY108-37068" fmla="*/ 4072700 h 5795240"/>
              <a:gd name="connsiteX109-37069" fmla="*/ 2694692 w 12641071"/>
              <a:gd name="connsiteY109-37070" fmla="*/ 4099208 h 5795240"/>
              <a:gd name="connsiteX110-37071" fmla="*/ 2664698 w 12641071"/>
              <a:gd name="connsiteY110-37072" fmla="*/ 4117431 h 5795240"/>
              <a:gd name="connsiteX111-37073" fmla="*/ 1804544 w 12641071"/>
              <a:gd name="connsiteY111-37074" fmla="*/ 4335229 h 5795240"/>
              <a:gd name="connsiteX112-37075" fmla="*/ 0 w 12641071"/>
              <a:gd name="connsiteY112-37076" fmla="*/ 2530685 h 5795240"/>
              <a:gd name="connsiteX113-37077" fmla="*/ 1804544 w 12641071"/>
              <a:gd name="connsiteY113-37078" fmla="*/ 726143 h 5795240"/>
              <a:gd name="connsiteX114-37079" fmla="*/ 3080549 w 12641071"/>
              <a:gd name="connsiteY114-37080" fmla="*/ 1254682 h 5795240"/>
              <a:gd name="connsiteX115-37081" fmla="*/ 3268676 w 12641071"/>
              <a:gd name="connsiteY115-37082" fmla="*/ 1461167 h 5795240"/>
              <a:gd name="connsiteX116-37083" fmla="*/ 3565826 w 12641071"/>
              <a:gd name="connsiteY116-37084" fmla="*/ 1551935 h 5795240"/>
              <a:gd name="connsiteX117-37085" fmla="*/ 4086504 w 12641071"/>
              <a:gd name="connsiteY117-37086" fmla="*/ 1127574 h 5795240"/>
              <a:gd name="connsiteX118-37087" fmla="*/ 4103078 w 12641071"/>
              <a:gd name="connsiteY118-37088" fmla="*/ 1004204 h 5795240"/>
              <a:gd name="connsiteX119-37089" fmla="*/ 5215874 w 12641071"/>
              <a:gd name="connsiteY119-37090" fmla="*/ 0 h 5795240"/>
              <a:gd name="connsiteX0-37091" fmla="*/ 5215874 w 12641071"/>
              <a:gd name="connsiteY0-37092" fmla="*/ 0 h 5795240"/>
              <a:gd name="connsiteX1-37093" fmla="*/ 5927386 w 12641071"/>
              <a:gd name="connsiteY1-37094" fmla="*/ 255427 h 5795240"/>
              <a:gd name="connsiteX2-37095" fmla="*/ 6105193 w 12641071"/>
              <a:gd name="connsiteY2-37096" fmla="*/ 442067 h 5795240"/>
              <a:gd name="connsiteX3-37097" fmla="*/ 6105193 w 12641071"/>
              <a:gd name="connsiteY3-37098" fmla="*/ 442069 h 5795240"/>
              <a:gd name="connsiteX4-37099" fmla="*/ 6141460 w 12641071"/>
              <a:gd name="connsiteY4-37100" fmla="*/ 475027 h 5795240"/>
              <a:gd name="connsiteX5-37101" fmla="*/ 6788665 w 12641071"/>
              <a:gd name="connsiteY5-37102" fmla="*/ 707369 h 5795240"/>
              <a:gd name="connsiteX6-37103" fmla="*/ 7184710 w 12641071"/>
              <a:gd name="connsiteY6-37104" fmla="*/ 627411 h 5795240"/>
              <a:gd name="connsiteX7-37105" fmla="*/ 7314851 w 12641071"/>
              <a:gd name="connsiteY7-37106" fmla="*/ 559537 h 5795240"/>
              <a:gd name="connsiteX8-37107" fmla="*/ 7314853 w 12641071"/>
              <a:gd name="connsiteY8-37108" fmla="*/ 559536 h 5795240"/>
              <a:gd name="connsiteX9-37109" fmla="*/ 7314851 w 12641071"/>
              <a:gd name="connsiteY9-37110" fmla="*/ 559537 h 5795240"/>
              <a:gd name="connsiteX10-37111" fmla="*/ 7391626 w 12641071"/>
              <a:gd name="connsiteY10-37112" fmla="*/ 508114 h 5795240"/>
              <a:gd name="connsiteX11-37113" fmla="*/ 7391631 w 12641071"/>
              <a:gd name="connsiteY11-37114" fmla="*/ 508110 h 5795240"/>
              <a:gd name="connsiteX12-37115" fmla="*/ 7478934 w 12641071"/>
              <a:gd name="connsiteY12-37116" fmla="*/ 466053 h 5795240"/>
              <a:gd name="connsiteX13-37117" fmla="*/ 7897193 w 12641071"/>
              <a:gd name="connsiteY13-37118" fmla="*/ 381611 h 5795240"/>
              <a:gd name="connsiteX14-37119" fmla="*/ 8788216 w 12641071"/>
              <a:gd name="connsiteY14-37120" fmla="*/ 855364 h 5795240"/>
              <a:gd name="connsiteX15-37121" fmla="*/ 8832362 w 12641071"/>
              <a:gd name="connsiteY15-37122" fmla="*/ 928030 h 5795240"/>
              <a:gd name="connsiteX16-37123" fmla="*/ 8832362 w 12641071"/>
              <a:gd name="connsiteY16-37124" fmla="*/ 928033 h 5795240"/>
              <a:gd name="connsiteX17-37125" fmla="*/ 8842040 w 12641071"/>
              <a:gd name="connsiteY17-37126" fmla="*/ 943961 h 5795240"/>
              <a:gd name="connsiteX18-37127" fmla="*/ 8856144 w 12641071"/>
              <a:gd name="connsiteY18-37128" fmla="*/ 973241 h 5795240"/>
              <a:gd name="connsiteX19-37129" fmla="*/ 8856145 w 12641071"/>
              <a:gd name="connsiteY19-37130" fmla="*/ 973241 h 5795240"/>
              <a:gd name="connsiteX20-37131" fmla="*/ 8878117 w 12641071"/>
              <a:gd name="connsiteY20-37132" fmla="*/ 1018851 h 5795240"/>
              <a:gd name="connsiteX21-37133" fmla="*/ 8877719 w 12641071"/>
              <a:gd name="connsiteY21-37134" fmla="*/ 1018369 h 5795240"/>
              <a:gd name="connsiteX22-37135" fmla="*/ 8853250 w 12641071"/>
              <a:gd name="connsiteY22-37136" fmla="*/ 973288 h 5795240"/>
              <a:gd name="connsiteX23-37137" fmla="*/ 8853249 w 12641071"/>
              <a:gd name="connsiteY23-37138" fmla="*/ 973288 h 5795240"/>
              <a:gd name="connsiteX24-37139" fmla="*/ 8853248 w 12641071"/>
              <a:gd name="connsiteY24-37140" fmla="*/ 973287 h 5795240"/>
              <a:gd name="connsiteX25-37141" fmla="*/ 8849677 w 12641071"/>
              <a:gd name="connsiteY25-37142" fmla="*/ 973341 h 5795240"/>
              <a:gd name="connsiteX26-37143" fmla="*/ 8641543 w 12641071"/>
              <a:gd name="connsiteY26-37144" fmla="*/ 916577 h 5795240"/>
              <a:gd name="connsiteX27-37145" fmla="*/ 8641545 w 12641071"/>
              <a:gd name="connsiteY27-37146" fmla="*/ 916580 h 5795240"/>
              <a:gd name="connsiteX28-37147" fmla="*/ 8849676 w 12641071"/>
              <a:gd name="connsiteY28-37148" fmla="*/ 973343 h 5795240"/>
              <a:gd name="connsiteX29-37149" fmla="*/ 8853248 w 12641071"/>
              <a:gd name="connsiteY29-37150" fmla="*/ 973288 h 5795240"/>
              <a:gd name="connsiteX30-37151" fmla="*/ 8877719 w 12641071"/>
              <a:gd name="connsiteY30-37152" fmla="*/ 1018371 h 5795240"/>
              <a:gd name="connsiteX31-37153" fmla="*/ 8878116 w 12641071"/>
              <a:gd name="connsiteY31-37154" fmla="*/ 1018851 h 5795240"/>
              <a:gd name="connsiteX32-37155" fmla="*/ 8887288 w 12641071"/>
              <a:gd name="connsiteY32-37156" fmla="*/ 1037892 h 5795240"/>
              <a:gd name="connsiteX33-37157" fmla="*/ 8949899 w 12641071"/>
              <a:gd name="connsiteY33-37158" fmla="*/ 1239592 h 5795240"/>
              <a:gd name="connsiteX34-37159" fmla="*/ 8968437 w 12641071"/>
              <a:gd name="connsiteY34-37160" fmla="*/ 1423482 h 5795240"/>
              <a:gd name="connsiteX35-37161" fmla="*/ 8949899 w 12641071"/>
              <a:gd name="connsiteY35-37162" fmla="*/ 1239591 h 5795240"/>
              <a:gd name="connsiteX36-37163" fmla="*/ 8887288 w 12641071"/>
              <a:gd name="connsiteY36-37164" fmla="*/ 1037890 h 5795240"/>
              <a:gd name="connsiteX37-37165" fmla="*/ 8878116 w 12641071"/>
              <a:gd name="connsiteY37-37166" fmla="*/ 1018851 h 5795240"/>
              <a:gd name="connsiteX38-37167" fmla="*/ 8931285 w 12641071"/>
              <a:gd name="connsiteY38-37168" fmla="*/ 1083292 h 5795240"/>
              <a:gd name="connsiteX39-37169" fmla="*/ 9241478 w 12641071"/>
              <a:gd name="connsiteY39-37170" fmla="*/ 1211778 h 5795240"/>
              <a:gd name="connsiteX40-37171" fmla="*/ 9605238 w 12641071"/>
              <a:gd name="connsiteY40-37172" fmla="*/ 1018369 h 5795240"/>
              <a:gd name="connsiteX41-37173" fmla="*/ 9636247 w 12641071"/>
              <a:gd name="connsiteY41-37174" fmla="*/ 961241 h 5795240"/>
              <a:gd name="connsiteX42-37175" fmla="*/ 9641995 w 12641071"/>
              <a:gd name="connsiteY42-37176" fmla="*/ 961152 h 5795240"/>
              <a:gd name="connsiteX43-37177" fmla="*/ 9584939 w 12641071"/>
              <a:gd name="connsiteY43-37178" fmla="*/ 1079594 h 5795240"/>
              <a:gd name="connsiteX44-37179" fmla="*/ 9546257 w 12641071"/>
              <a:gd name="connsiteY44-37180" fmla="*/ 1204206 h 5795240"/>
              <a:gd name="connsiteX45-37181" fmla="*/ 9584939 w 12641071"/>
              <a:gd name="connsiteY45-37182" fmla="*/ 1079596 h 5795240"/>
              <a:gd name="connsiteX46-37183" fmla="*/ 9641995 w 12641071"/>
              <a:gd name="connsiteY46-37184" fmla="*/ 961153 h 5795240"/>
              <a:gd name="connsiteX47-37185" fmla="*/ 9653069 w 12641071"/>
              <a:gd name="connsiteY47-37186" fmla="*/ 960983 h 5795240"/>
              <a:gd name="connsiteX48-37187" fmla="*/ 9801564 w 12641071"/>
              <a:gd name="connsiteY48-37188" fmla="*/ 1196828 h 5795240"/>
              <a:gd name="connsiteX49-37189" fmla="*/ 9801566 w 12641071"/>
              <a:gd name="connsiteY49-37190" fmla="*/ 1196828 h 5795240"/>
              <a:gd name="connsiteX50-37191" fmla="*/ 9653070 w 12641071"/>
              <a:gd name="connsiteY50-37192" fmla="*/ 960982 h 5795240"/>
              <a:gd name="connsiteX51-37193" fmla="*/ 9641996 w 12641071"/>
              <a:gd name="connsiteY51-37194" fmla="*/ 961152 h 5795240"/>
              <a:gd name="connsiteX52-37195" fmla="*/ 9651917 w 12641071"/>
              <a:gd name="connsiteY52-37196" fmla="*/ 940556 h 5795240"/>
              <a:gd name="connsiteX53-37197" fmla="*/ 11050508 w 12641071"/>
              <a:gd name="connsiteY53-37198" fmla="*/ 108150 h 5795240"/>
              <a:gd name="connsiteX54-37199" fmla="*/ 12641071 w 12641071"/>
              <a:gd name="connsiteY54-37200" fmla="*/ 1698711 h 5795240"/>
              <a:gd name="connsiteX55-37201" fmla="*/ 11371062 w 12641071"/>
              <a:gd name="connsiteY55-37202" fmla="*/ 3256960 h 5795240"/>
              <a:gd name="connsiteX56-37203" fmla="*/ 11215953 w 12641071"/>
              <a:gd name="connsiteY56-37204" fmla="*/ 3280632 h 5795240"/>
              <a:gd name="connsiteX57-37205" fmla="*/ 11142318 w 12641071"/>
              <a:gd name="connsiteY57-37206" fmla="*/ 3276914 h 5795240"/>
              <a:gd name="connsiteX58-37207" fmla="*/ 11215952 w 12641071"/>
              <a:gd name="connsiteY58-37208" fmla="*/ 3280632 h 5795240"/>
              <a:gd name="connsiteX59-37209" fmla="*/ 11213133 w 12641071"/>
              <a:gd name="connsiteY59-37210" fmla="*/ 3281062 h 5795240"/>
              <a:gd name="connsiteX60-37211" fmla="*/ 11116921 w 12641071"/>
              <a:gd name="connsiteY60-37212" fmla="*/ 3285921 h 5795240"/>
              <a:gd name="connsiteX61-37213" fmla="*/ 11050507 w 12641071"/>
              <a:gd name="connsiteY61-37214" fmla="*/ 3289274 h 5795240"/>
              <a:gd name="connsiteX62-37215" fmla="*/ 11006292 w 12641071"/>
              <a:gd name="connsiteY62-37216" fmla="*/ 3287041 h 5795240"/>
              <a:gd name="connsiteX63-37217" fmla="*/ 10937101 w 12641071"/>
              <a:gd name="connsiteY63-37218" fmla="*/ 3297601 h 5795240"/>
              <a:gd name="connsiteX64-37219" fmla="*/ 10144740 w 12641071"/>
              <a:gd name="connsiteY64-37220" fmla="*/ 4089962 h 5795240"/>
              <a:gd name="connsiteX65-37221" fmla="*/ 10130374 w 12641071"/>
              <a:gd name="connsiteY65-37222" fmla="*/ 4184101 h 5795240"/>
              <a:gd name="connsiteX66-37223" fmla="*/ 10130375 w 12641071"/>
              <a:gd name="connsiteY66-37224" fmla="*/ 4184103 h 5795240"/>
              <a:gd name="connsiteX67-37225" fmla="*/ 10130656 w 12641071"/>
              <a:gd name="connsiteY67-37226" fmla="*/ 4185950 h 5795240"/>
              <a:gd name="connsiteX68-37227" fmla="*/ 10138194 w 12641071"/>
              <a:gd name="connsiteY68-37228" fmla="*/ 4335228 h 5795240"/>
              <a:gd name="connsiteX69-37229" fmla="*/ 10137710 w 12641071"/>
              <a:gd name="connsiteY69-37230" fmla="*/ 4344822 h 5795240"/>
              <a:gd name="connsiteX70-37231" fmla="*/ 10133555 w 12641071"/>
              <a:gd name="connsiteY70-37232" fmla="*/ 4427096 h 5795240"/>
              <a:gd name="connsiteX71-37233" fmla="*/ 10129312 w 12641071"/>
              <a:gd name="connsiteY71-37234" fmla="*/ 4399289 h 5795240"/>
              <a:gd name="connsiteX72-37235" fmla="*/ 10126797 w 12641071"/>
              <a:gd name="connsiteY72-37236" fmla="*/ 4349498 h 5795240"/>
              <a:gd name="connsiteX73-37237" fmla="*/ 10126796 w 12641071"/>
              <a:gd name="connsiteY73-37238" fmla="*/ 4349498 h 5795240"/>
              <a:gd name="connsiteX74-37239" fmla="*/ 10129311 w 12641071"/>
              <a:gd name="connsiteY74-37240" fmla="*/ 4399289 h 5795240"/>
              <a:gd name="connsiteX75-37241" fmla="*/ 10133554 w 12641071"/>
              <a:gd name="connsiteY75-37242" fmla="*/ 4427096 h 5795240"/>
              <a:gd name="connsiteX76-37243" fmla="*/ 10130656 w 12641071"/>
              <a:gd name="connsiteY76-37244" fmla="*/ 4484506 h 5795240"/>
              <a:gd name="connsiteX77-37245" fmla="*/ 8678182 w 12641071"/>
              <a:gd name="connsiteY77-37246" fmla="*/ 5795240 h 5795240"/>
              <a:gd name="connsiteX78-37247" fmla="*/ 7467518 w 12641071"/>
              <a:gd name="connsiteY78-37248" fmla="*/ 5151535 h 5795240"/>
              <a:gd name="connsiteX79-37249" fmla="*/ 7419945 w 12641071"/>
              <a:gd name="connsiteY79-37250" fmla="*/ 5073228 h 5795240"/>
              <a:gd name="connsiteX80-37251" fmla="*/ 7367299 w 12641071"/>
              <a:gd name="connsiteY80-37252" fmla="*/ 4974928 h 5795240"/>
              <a:gd name="connsiteX81-37253" fmla="*/ 7320958 w 12641071"/>
              <a:gd name="connsiteY81-37254" fmla="*/ 4870887 h 5795240"/>
              <a:gd name="connsiteX82-37255" fmla="*/ 7322174 w 12641071"/>
              <a:gd name="connsiteY82-37256" fmla="*/ 4872361 h 5795240"/>
              <a:gd name="connsiteX83-37257" fmla="*/ 7322175 w 12641071"/>
              <a:gd name="connsiteY83-37258" fmla="*/ 4872361 h 5795240"/>
              <a:gd name="connsiteX84-37259" fmla="*/ 7223551 w 12641071"/>
              <a:gd name="connsiteY84-37260" fmla="*/ 4752829 h 5795240"/>
              <a:gd name="connsiteX85-37261" fmla="*/ 6652445 w 12641071"/>
              <a:gd name="connsiteY85-37262" fmla="*/ 4516269 h 5795240"/>
              <a:gd name="connsiteX86-37263" fmla="*/ 6200873 w 12641071"/>
              <a:gd name="connsiteY86-37264" fmla="*/ 4654206 h 5795240"/>
              <a:gd name="connsiteX87-37265" fmla="*/ 6088813 w 12641071"/>
              <a:gd name="connsiteY87-37266" fmla="*/ 4746663 h 5795240"/>
              <a:gd name="connsiteX88-37267" fmla="*/ 6023271 w 12641071"/>
              <a:gd name="connsiteY88-37268" fmla="*/ 4834312 h 5795240"/>
              <a:gd name="connsiteX89-37269" fmla="*/ 5935320 w 12641071"/>
              <a:gd name="connsiteY89-37270" fmla="*/ 4931081 h 5795240"/>
              <a:gd name="connsiteX90-37271" fmla="*/ 4971763 w 12641071"/>
              <a:gd name="connsiteY90-37272" fmla="*/ 5330200 h 5795240"/>
              <a:gd name="connsiteX91-37273" fmla="*/ 3716172 w 12641071"/>
              <a:gd name="connsiteY91-37274" fmla="*/ 4497938 h 5795240"/>
              <a:gd name="connsiteX92-37275" fmla="*/ 3659438 w 12641071"/>
              <a:gd name="connsiteY92-37276" fmla="*/ 4330309 h 5795240"/>
              <a:gd name="connsiteX93-37277" fmla="*/ 3659440 w 12641071"/>
              <a:gd name="connsiteY93-37278" fmla="*/ 4330309 h 5795240"/>
              <a:gd name="connsiteX94-37279" fmla="*/ 3613217 w 12641071"/>
              <a:gd name="connsiteY94-37280" fmla="*/ 4245153 h 5795240"/>
              <a:gd name="connsiteX95-37281" fmla="*/ 3083792 w 12641071"/>
              <a:gd name="connsiteY95-37282" fmla="*/ 3963660 h 5795240"/>
              <a:gd name="connsiteX96-37283" fmla="*/ 2835272 w 12641071"/>
              <a:gd name="connsiteY96-37284" fmla="*/ 4013833 h 5795240"/>
              <a:gd name="connsiteX97-37285" fmla="*/ 2820214 w 12641071"/>
              <a:gd name="connsiteY97-37286" fmla="*/ 4022007 h 5795240"/>
              <a:gd name="connsiteX98-37287" fmla="*/ 2820212 w 12641071"/>
              <a:gd name="connsiteY98-37288" fmla="*/ 4022008 h 5795240"/>
              <a:gd name="connsiteX99-37289" fmla="*/ 2820206 w 12641071"/>
              <a:gd name="connsiteY99-37290" fmla="*/ 4022011 h 5795240"/>
              <a:gd name="connsiteX100-37291" fmla="*/ 2813481 w 12641071"/>
              <a:gd name="connsiteY100-37292" fmla="*/ 4027041 h 5795240"/>
              <a:gd name="connsiteX101-37293" fmla="*/ 2762875 w 12641071"/>
              <a:gd name="connsiteY101-37294" fmla="*/ 4057784 h 5795240"/>
              <a:gd name="connsiteX102-37295" fmla="*/ 2762878 w 12641071"/>
              <a:gd name="connsiteY102-37296" fmla="*/ 4057784 h 5795240"/>
              <a:gd name="connsiteX103-37297" fmla="*/ 2694694 w 12641071"/>
              <a:gd name="connsiteY103-37298" fmla="*/ 4099208 h 5795240"/>
              <a:gd name="connsiteX104-37299" fmla="*/ 2726822 w 12641071"/>
              <a:gd name="connsiteY104-37300" fmla="*/ 4072700 h 5795240"/>
              <a:gd name="connsiteX105-37301" fmla="*/ 2757719 w 12641071"/>
              <a:gd name="connsiteY105-37302" fmla="*/ 4055929 h 5795240"/>
              <a:gd name="connsiteX106-37303" fmla="*/ 2757718 w 12641071"/>
              <a:gd name="connsiteY106-37304" fmla="*/ 4055928 h 5795240"/>
              <a:gd name="connsiteX107-37305" fmla="*/ 2726820 w 12641071"/>
              <a:gd name="connsiteY107-37306" fmla="*/ 4072700 h 5795240"/>
              <a:gd name="connsiteX108-37307" fmla="*/ 2694692 w 12641071"/>
              <a:gd name="connsiteY108-37308" fmla="*/ 4099208 h 5795240"/>
              <a:gd name="connsiteX109-37309" fmla="*/ 2664698 w 12641071"/>
              <a:gd name="connsiteY109-37310" fmla="*/ 4117431 h 5795240"/>
              <a:gd name="connsiteX110-37311" fmla="*/ 1804544 w 12641071"/>
              <a:gd name="connsiteY110-37312" fmla="*/ 4335229 h 5795240"/>
              <a:gd name="connsiteX111-37313" fmla="*/ 0 w 12641071"/>
              <a:gd name="connsiteY111-37314" fmla="*/ 2530685 h 5795240"/>
              <a:gd name="connsiteX112-37315" fmla="*/ 1804544 w 12641071"/>
              <a:gd name="connsiteY112-37316" fmla="*/ 726143 h 5795240"/>
              <a:gd name="connsiteX113-37317" fmla="*/ 3080549 w 12641071"/>
              <a:gd name="connsiteY113-37318" fmla="*/ 1254682 h 5795240"/>
              <a:gd name="connsiteX114-37319" fmla="*/ 3268676 w 12641071"/>
              <a:gd name="connsiteY114-37320" fmla="*/ 1461167 h 5795240"/>
              <a:gd name="connsiteX115-37321" fmla="*/ 3565826 w 12641071"/>
              <a:gd name="connsiteY115-37322" fmla="*/ 1551935 h 5795240"/>
              <a:gd name="connsiteX116-37323" fmla="*/ 4086504 w 12641071"/>
              <a:gd name="connsiteY116-37324" fmla="*/ 1127574 h 5795240"/>
              <a:gd name="connsiteX117-37325" fmla="*/ 4103078 w 12641071"/>
              <a:gd name="connsiteY117-37326" fmla="*/ 1004204 h 5795240"/>
              <a:gd name="connsiteX118-37327" fmla="*/ 5215874 w 12641071"/>
              <a:gd name="connsiteY118-37328" fmla="*/ 0 h 5795240"/>
              <a:gd name="connsiteX0-37329" fmla="*/ 5215874 w 12641071"/>
              <a:gd name="connsiteY0-37330" fmla="*/ 0 h 5795240"/>
              <a:gd name="connsiteX1-37331" fmla="*/ 5927386 w 12641071"/>
              <a:gd name="connsiteY1-37332" fmla="*/ 255427 h 5795240"/>
              <a:gd name="connsiteX2-37333" fmla="*/ 6105193 w 12641071"/>
              <a:gd name="connsiteY2-37334" fmla="*/ 442067 h 5795240"/>
              <a:gd name="connsiteX3-37335" fmla="*/ 6105193 w 12641071"/>
              <a:gd name="connsiteY3-37336" fmla="*/ 442069 h 5795240"/>
              <a:gd name="connsiteX4-37337" fmla="*/ 6141460 w 12641071"/>
              <a:gd name="connsiteY4-37338" fmla="*/ 475027 h 5795240"/>
              <a:gd name="connsiteX5-37339" fmla="*/ 6788665 w 12641071"/>
              <a:gd name="connsiteY5-37340" fmla="*/ 707369 h 5795240"/>
              <a:gd name="connsiteX6-37341" fmla="*/ 7184710 w 12641071"/>
              <a:gd name="connsiteY6-37342" fmla="*/ 627411 h 5795240"/>
              <a:gd name="connsiteX7-37343" fmla="*/ 7314851 w 12641071"/>
              <a:gd name="connsiteY7-37344" fmla="*/ 559537 h 5795240"/>
              <a:gd name="connsiteX8-37345" fmla="*/ 7314853 w 12641071"/>
              <a:gd name="connsiteY8-37346" fmla="*/ 559536 h 5795240"/>
              <a:gd name="connsiteX9-37347" fmla="*/ 7314851 w 12641071"/>
              <a:gd name="connsiteY9-37348" fmla="*/ 559537 h 5795240"/>
              <a:gd name="connsiteX10-37349" fmla="*/ 7391626 w 12641071"/>
              <a:gd name="connsiteY10-37350" fmla="*/ 508114 h 5795240"/>
              <a:gd name="connsiteX11-37351" fmla="*/ 7391631 w 12641071"/>
              <a:gd name="connsiteY11-37352" fmla="*/ 508110 h 5795240"/>
              <a:gd name="connsiteX12-37353" fmla="*/ 7478934 w 12641071"/>
              <a:gd name="connsiteY12-37354" fmla="*/ 466053 h 5795240"/>
              <a:gd name="connsiteX13-37355" fmla="*/ 7897193 w 12641071"/>
              <a:gd name="connsiteY13-37356" fmla="*/ 381611 h 5795240"/>
              <a:gd name="connsiteX14-37357" fmla="*/ 8788216 w 12641071"/>
              <a:gd name="connsiteY14-37358" fmla="*/ 855364 h 5795240"/>
              <a:gd name="connsiteX15-37359" fmla="*/ 8832362 w 12641071"/>
              <a:gd name="connsiteY15-37360" fmla="*/ 928030 h 5795240"/>
              <a:gd name="connsiteX16-37361" fmla="*/ 8832362 w 12641071"/>
              <a:gd name="connsiteY16-37362" fmla="*/ 928033 h 5795240"/>
              <a:gd name="connsiteX17-37363" fmla="*/ 8842040 w 12641071"/>
              <a:gd name="connsiteY17-37364" fmla="*/ 943961 h 5795240"/>
              <a:gd name="connsiteX18-37365" fmla="*/ 8856144 w 12641071"/>
              <a:gd name="connsiteY18-37366" fmla="*/ 973241 h 5795240"/>
              <a:gd name="connsiteX19-37367" fmla="*/ 8856145 w 12641071"/>
              <a:gd name="connsiteY19-37368" fmla="*/ 973241 h 5795240"/>
              <a:gd name="connsiteX20-37369" fmla="*/ 8878117 w 12641071"/>
              <a:gd name="connsiteY20-37370" fmla="*/ 1018851 h 5795240"/>
              <a:gd name="connsiteX21-37371" fmla="*/ 8877719 w 12641071"/>
              <a:gd name="connsiteY21-37372" fmla="*/ 1018369 h 5795240"/>
              <a:gd name="connsiteX22-37373" fmla="*/ 8853250 w 12641071"/>
              <a:gd name="connsiteY22-37374" fmla="*/ 973288 h 5795240"/>
              <a:gd name="connsiteX23-37375" fmla="*/ 8853249 w 12641071"/>
              <a:gd name="connsiteY23-37376" fmla="*/ 973288 h 5795240"/>
              <a:gd name="connsiteX24-37377" fmla="*/ 8853248 w 12641071"/>
              <a:gd name="connsiteY24-37378" fmla="*/ 973287 h 5795240"/>
              <a:gd name="connsiteX25-37379" fmla="*/ 8849677 w 12641071"/>
              <a:gd name="connsiteY25-37380" fmla="*/ 973341 h 5795240"/>
              <a:gd name="connsiteX26-37381" fmla="*/ 8641543 w 12641071"/>
              <a:gd name="connsiteY26-37382" fmla="*/ 916577 h 5795240"/>
              <a:gd name="connsiteX27-37383" fmla="*/ 8641545 w 12641071"/>
              <a:gd name="connsiteY27-37384" fmla="*/ 916580 h 5795240"/>
              <a:gd name="connsiteX28-37385" fmla="*/ 8849676 w 12641071"/>
              <a:gd name="connsiteY28-37386" fmla="*/ 973343 h 5795240"/>
              <a:gd name="connsiteX29-37387" fmla="*/ 8853248 w 12641071"/>
              <a:gd name="connsiteY29-37388" fmla="*/ 973288 h 5795240"/>
              <a:gd name="connsiteX30-37389" fmla="*/ 8877719 w 12641071"/>
              <a:gd name="connsiteY30-37390" fmla="*/ 1018371 h 5795240"/>
              <a:gd name="connsiteX31-37391" fmla="*/ 8878116 w 12641071"/>
              <a:gd name="connsiteY31-37392" fmla="*/ 1018851 h 5795240"/>
              <a:gd name="connsiteX32-37393" fmla="*/ 8887288 w 12641071"/>
              <a:gd name="connsiteY32-37394" fmla="*/ 1037892 h 5795240"/>
              <a:gd name="connsiteX33-37395" fmla="*/ 8949899 w 12641071"/>
              <a:gd name="connsiteY33-37396" fmla="*/ 1239592 h 5795240"/>
              <a:gd name="connsiteX34-37397" fmla="*/ 8968437 w 12641071"/>
              <a:gd name="connsiteY34-37398" fmla="*/ 1423482 h 5795240"/>
              <a:gd name="connsiteX35-37399" fmla="*/ 8949899 w 12641071"/>
              <a:gd name="connsiteY35-37400" fmla="*/ 1239591 h 5795240"/>
              <a:gd name="connsiteX36-37401" fmla="*/ 8887288 w 12641071"/>
              <a:gd name="connsiteY36-37402" fmla="*/ 1037890 h 5795240"/>
              <a:gd name="connsiteX37-37403" fmla="*/ 8878116 w 12641071"/>
              <a:gd name="connsiteY37-37404" fmla="*/ 1018851 h 5795240"/>
              <a:gd name="connsiteX38-37405" fmla="*/ 8931285 w 12641071"/>
              <a:gd name="connsiteY38-37406" fmla="*/ 1083292 h 5795240"/>
              <a:gd name="connsiteX39-37407" fmla="*/ 9241478 w 12641071"/>
              <a:gd name="connsiteY39-37408" fmla="*/ 1211778 h 5795240"/>
              <a:gd name="connsiteX40-37409" fmla="*/ 9605238 w 12641071"/>
              <a:gd name="connsiteY40-37410" fmla="*/ 1018369 h 5795240"/>
              <a:gd name="connsiteX41-37411" fmla="*/ 9636247 w 12641071"/>
              <a:gd name="connsiteY41-37412" fmla="*/ 961241 h 5795240"/>
              <a:gd name="connsiteX42-37413" fmla="*/ 9641995 w 12641071"/>
              <a:gd name="connsiteY42-37414" fmla="*/ 961152 h 5795240"/>
              <a:gd name="connsiteX43-37415" fmla="*/ 9584939 w 12641071"/>
              <a:gd name="connsiteY43-37416" fmla="*/ 1079594 h 5795240"/>
              <a:gd name="connsiteX44-37417" fmla="*/ 9546257 w 12641071"/>
              <a:gd name="connsiteY44-37418" fmla="*/ 1204206 h 5795240"/>
              <a:gd name="connsiteX45-37419" fmla="*/ 9584939 w 12641071"/>
              <a:gd name="connsiteY45-37420" fmla="*/ 1079596 h 5795240"/>
              <a:gd name="connsiteX46-37421" fmla="*/ 9641995 w 12641071"/>
              <a:gd name="connsiteY46-37422" fmla="*/ 961153 h 5795240"/>
              <a:gd name="connsiteX47-37423" fmla="*/ 9653069 w 12641071"/>
              <a:gd name="connsiteY47-37424" fmla="*/ 960983 h 5795240"/>
              <a:gd name="connsiteX48-37425" fmla="*/ 9801564 w 12641071"/>
              <a:gd name="connsiteY48-37426" fmla="*/ 1196828 h 5795240"/>
              <a:gd name="connsiteX49-37427" fmla="*/ 9801566 w 12641071"/>
              <a:gd name="connsiteY49-37428" fmla="*/ 1196828 h 5795240"/>
              <a:gd name="connsiteX50-37429" fmla="*/ 9653070 w 12641071"/>
              <a:gd name="connsiteY50-37430" fmla="*/ 960982 h 5795240"/>
              <a:gd name="connsiteX51-37431" fmla="*/ 9641996 w 12641071"/>
              <a:gd name="connsiteY51-37432" fmla="*/ 961152 h 5795240"/>
              <a:gd name="connsiteX52-37433" fmla="*/ 9651917 w 12641071"/>
              <a:gd name="connsiteY52-37434" fmla="*/ 940556 h 5795240"/>
              <a:gd name="connsiteX53-37435" fmla="*/ 11050508 w 12641071"/>
              <a:gd name="connsiteY53-37436" fmla="*/ 108150 h 5795240"/>
              <a:gd name="connsiteX54-37437" fmla="*/ 12641071 w 12641071"/>
              <a:gd name="connsiteY54-37438" fmla="*/ 1698711 h 5795240"/>
              <a:gd name="connsiteX55-37439" fmla="*/ 11371062 w 12641071"/>
              <a:gd name="connsiteY55-37440" fmla="*/ 3256960 h 5795240"/>
              <a:gd name="connsiteX56-37441" fmla="*/ 11215953 w 12641071"/>
              <a:gd name="connsiteY56-37442" fmla="*/ 3280632 h 5795240"/>
              <a:gd name="connsiteX57-37443" fmla="*/ 11142318 w 12641071"/>
              <a:gd name="connsiteY57-37444" fmla="*/ 3276914 h 5795240"/>
              <a:gd name="connsiteX58-37445" fmla="*/ 11215952 w 12641071"/>
              <a:gd name="connsiteY58-37446" fmla="*/ 3280632 h 5795240"/>
              <a:gd name="connsiteX59-37447" fmla="*/ 11213133 w 12641071"/>
              <a:gd name="connsiteY59-37448" fmla="*/ 3281062 h 5795240"/>
              <a:gd name="connsiteX60-37449" fmla="*/ 11116921 w 12641071"/>
              <a:gd name="connsiteY60-37450" fmla="*/ 3285921 h 5795240"/>
              <a:gd name="connsiteX61-37451" fmla="*/ 11050507 w 12641071"/>
              <a:gd name="connsiteY61-37452" fmla="*/ 3289274 h 5795240"/>
              <a:gd name="connsiteX62-37453" fmla="*/ 11006292 w 12641071"/>
              <a:gd name="connsiteY62-37454" fmla="*/ 3287041 h 5795240"/>
              <a:gd name="connsiteX63-37455" fmla="*/ 10937101 w 12641071"/>
              <a:gd name="connsiteY63-37456" fmla="*/ 3297601 h 5795240"/>
              <a:gd name="connsiteX64-37457" fmla="*/ 10144740 w 12641071"/>
              <a:gd name="connsiteY64-37458" fmla="*/ 4089962 h 5795240"/>
              <a:gd name="connsiteX65-37459" fmla="*/ 10130374 w 12641071"/>
              <a:gd name="connsiteY65-37460" fmla="*/ 4184101 h 5795240"/>
              <a:gd name="connsiteX66-37461" fmla="*/ 10130375 w 12641071"/>
              <a:gd name="connsiteY66-37462" fmla="*/ 4184103 h 5795240"/>
              <a:gd name="connsiteX67-37463" fmla="*/ 10130656 w 12641071"/>
              <a:gd name="connsiteY67-37464" fmla="*/ 4185950 h 5795240"/>
              <a:gd name="connsiteX68-37465" fmla="*/ 10138194 w 12641071"/>
              <a:gd name="connsiteY68-37466" fmla="*/ 4335228 h 5795240"/>
              <a:gd name="connsiteX69-37467" fmla="*/ 10137710 w 12641071"/>
              <a:gd name="connsiteY69-37468" fmla="*/ 4344822 h 5795240"/>
              <a:gd name="connsiteX70-37469" fmla="*/ 10133555 w 12641071"/>
              <a:gd name="connsiteY70-37470" fmla="*/ 4427096 h 5795240"/>
              <a:gd name="connsiteX71-37471" fmla="*/ 10129312 w 12641071"/>
              <a:gd name="connsiteY71-37472" fmla="*/ 4399289 h 5795240"/>
              <a:gd name="connsiteX72-37473" fmla="*/ 10126797 w 12641071"/>
              <a:gd name="connsiteY72-37474" fmla="*/ 4349498 h 5795240"/>
              <a:gd name="connsiteX73-37475" fmla="*/ 10126796 w 12641071"/>
              <a:gd name="connsiteY73-37476" fmla="*/ 4349498 h 5795240"/>
              <a:gd name="connsiteX74-37477" fmla="*/ 10129311 w 12641071"/>
              <a:gd name="connsiteY74-37478" fmla="*/ 4399289 h 5795240"/>
              <a:gd name="connsiteX75-37479" fmla="*/ 10133554 w 12641071"/>
              <a:gd name="connsiteY75-37480" fmla="*/ 4427096 h 5795240"/>
              <a:gd name="connsiteX76-37481" fmla="*/ 10130656 w 12641071"/>
              <a:gd name="connsiteY76-37482" fmla="*/ 4484506 h 5795240"/>
              <a:gd name="connsiteX77-37483" fmla="*/ 8678182 w 12641071"/>
              <a:gd name="connsiteY77-37484" fmla="*/ 5795240 h 5795240"/>
              <a:gd name="connsiteX78-37485" fmla="*/ 7467518 w 12641071"/>
              <a:gd name="connsiteY78-37486" fmla="*/ 5151535 h 5795240"/>
              <a:gd name="connsiteX79-37487" fmla="*/ 7419945 w 12641071"/>
              <a:gd name="connsiteY79-37488" fmla="*/ 5073228 h 5795240"/>
              <a:gd name="connsiteX80-37489" fmla="*/ 7367299 w 12641071"/>
              <a:gd name="connsiteY80-37490" fmla="*/ 4974928 h 5795240"/>
              <a:gd name="connsiteX81-37491" fmla="*/ 7320958 w 12641071"/>
              <a:gd name="connsiteY81-37492" fmla="*/ 4870887 h 5795240"/>
              <a:gd name="connsiteX82-37493" fmla="*/ 7322174 w 12641071"/>
              <a:gd name="connsiteY82-37494" fmla="*/ 4872361 h 5795240"/>
              <a:gd name="connsiteX83-37495" fmla="*/ 7322175 w 12641071"/>
              <a:gd name="connsiteY83-37496" fmla="*/ 4872361 h 5795240"/>
              <a:gd name="connsiteX84-37497" fmla="*/ 7223551 w 12641071"/>
              <a:gd name="connsiteY84-37498" fmla="*/ 4752829 h 5795240"/>
              <a:gd name="connsiteX85-37499" fmla="*/ 6652445 w 12641071"/>
              <a:gd name="connsiteY85-37500" fmla="*/ 4516269 h 5795240"/>
              <a:gd name="connsiteX86-37501" fmla="*/ 6200873 w 12641071"/>
              <a:gd name="connsiteY86-37502" fmla="*/ 4654206 h 5795240"/>
              <a:gd name="connsiteX87-37503" fmla="*/ 6088813 w 12641071"/>
              <a:gd name="connsiteY87-37504" fmla="*/ 4746663 h 5795240"/>
              <a:gd name="connsiteX88-37505" fmla="*/ 6023271 w 12641071"/>
              <a:gd name="connsiteY88-37506" fmla="*/ 4834312 h 5795240"/>
              <a:gd name="connsiteX89-37507" fmla="*/ 5935320 w 12641071"/>
              <a:gd name="connsiteY89-37508" fmla="*/ 4931081 h 5795240"/>
              <a:gd name="connsiteX90-37509" fmla="*/ 4971763 w 12641071"/>
              <a:gd name="connsiteY90-37510" fmla="*/ 5330200 h 5795240"/>
              <a:gd name="connsiteX91-37511" fmla="*/ 3716172 w 12641071"/>
              <a:gd name="connsiteY91-37512" fmla="*/ 4497938 h 5795240"/>
              <a:gd name="connsiteX92-37513" fmla="*/ 3659438 w 12641071"/>
              <a:gd name="connsiteY92-37514" fmla="*/ 4330309 h 5795240"/>
              <a:gd name="connsiteX93-37515" fmla="*/ 3659440 w 12641071"/>
              <a:gd name="connsiteY93-37516" fmla="*/ 4330309 h 5795240"/>
              <a:gd name="connsiteX94-37517" fmla="*/ 3613217 w 12641071"/>
              <a:gd name="connsiteY94-37518" fmla="*/ 4245153 h 5795240"/>
              <a:gd name="connsiteX95-37519" fmla="*/ 3083792 w 12641071"/>
              <a:gd name="connsiteY95-37520" fmla="*/ 3963660 h 5795240"/>
              <a:gd name="connsiteX96-37521" fmla="*/ 2835272 w 12641071"/>
              <a:gd name="connsiteY96-37522" fmla="*/ 4013833 h 5795240"/>
              <a:gd name="connsiteX97-37523" fmla="*/ 2820214 w 12641071"/>
              <a:gd name="connsiteY97-37524" fmla="*/ 4022007 h 5795240"/>
              <a:gd name="connsiteX98-37525" fmla="*/ 2820212 w 12641071"/>
              <a:gd name="connsiteY98-37526" fmla="*/ 4022008 h 5795240"/>
              <a:gd name="connsiteX99-37527" fmla="*/ 2820206 w 12641071"/>
              <a:gd name="connsiteY99-37528" fmla="*/ 4022011 h 5795240"/>
              <a:gd name="connsiteX100-37529" fmla="*/ 2762875 w 12641071"/>
              <a:gd name="connsiteY100-37530" fmla="*/ 4057784 h 5795240"/>
              <a:gd name="connsiteX101-37531" fmla="*/ 2762878 w 12641071"/>
              <a:gd name="connsiteY101-37532" fmla="*/ 4057784 h 5795240"/>
              <a:gd name="connsiteX102-37533" fmla="*/ 2694694 w 12641071"/>
              <a:gd name="connsiteY102-37534" fmla="*/ 4099208 h 5795240"/>
              <a:gd name="connsiteX103-37535" fmla="*/ 2726822 w 12641071"/>
              <a:gd name="connsiteY103-37536" fmla="*/ 4072700 h 5795240"/>
              <a:gd name="connsiteX104-37537" fmla="*/ 2757719 w 12641071"/>
              <a:gd name="connsiteY104-37538" fmla="*/ 4055929 h 5795240"/>
              <a:gd name="connsiteX105-37539" fmla="*/ 2757718 w 12641071"/>
              <a:gd name="connsiteY105-37540" fmla="*/ 4055928 h 5795240"/>
              <a:gd name="connsiteX106-37541" fmla="*/ 2726820 w 12641071"/>
              <a:gd name="connsiteY106-37542" fmla="*/ 4072700 h 5795240"/>
              <a:gd name="connsiteX107-37543" fmla="*/ 2694692 w 12641071"/>
              <a:gd name="connsiteY107-37544" fmla="*/ 4099208 h 5795240"/>
              <a:gd name="connsiteX108-37545" fmla="*/ 2664698 w 12641071"/>
              <a:gd name="connsiteY108-37546" fmla="*/ 4117431 h 5795240"/>
              <a:gd name="connsiteX109-37547" fmla="*/ 1804544 w 12641071"/>
              <a:gd name="connsiteY109-37548" fmla="*/ 4335229 h 5795240"/>
              <a:gd name="connsiteX110-37549" fmla="*/ 0 w 12641071"/>
              <a:gd name="connsiteY110-37550" fmla="*/ 2530685 h 5795240"/>
              <a:gd name="connsiteX111-37551" fmla="*/ 1804544 w 12641071"/>
              <a:gd name="connsiteY111-37552" fmla="*/ 726143 h 5795240"/>
              <a:gd name="connsiteX112-37553" fmla="*/ 3080549 w 12641071"/>
              <a:gd name="connsiteY112-37554" fmla="*/ 1254682 h 5795240"/>
              <a:gd name="connsiteX113-37555" fmla="*/ 3268676 w 12641071"/>
              <a:gd name="connsiteY113-37556" fmla="*/ 1461167 h 5795240"/>
              <a:gd name="connsiteX114-37557" fmla="*/ 3565826 w 12641071"/>
              <a:gd name="connsiteY114-37558" fmla="*/ 1551935 h 5795240"/>
              <a:gd name="connsiteX115-37559" fmla="*/ 4086504 w 12641071"/>
              <a:gd name="connsiteY115-37560" fmla="*/ 1127574 h 5795240"/>
              <a:gd name="connsiteX116-37561" fmla="*/ 4103078 w 12641071"/>
              <a:gd name="connsiteY116-37562" fmla="*/ 1004204 h 5795240"/>
              <a:gd name="connsiteX117-37563" fmla="*/ 5215874 w 12641071"/>
              <a:gd name="connsiteY117-37564" fmla="*/ 0 h 5795240"/>
              <a:gd name="connsiteX0-37565" fmla="*/ 5215874 w 12641071"/>
              <a:gd name="connsiteY0-37566" fmla="*/ 0 h 5795240"/>
              <a:gd name="connsiteX1-37567" fmla="*/ 5927386 w 12641071"/>
              <a:gd name="connsiteY1-37568" fmla="*/ 255427 h 5795240"/>
              <a:gd name="connsiteX2-37569" fmla="*/ 6105193 w 12641071"/>
              <a:gd name="connsiteY2-37570" fmla="*/ 442067 h 5795240"/>
              <a:gd name="connsiteX3-37571" fmla="*/ 6105193 w 12641071"/>
              <a:gd name="connsiteY3-37572" fmla="*/ 442069 h 5795240"/>
              <a:gd name="connsiteX4-37573" fmla="*/ 6141460 w 12641071"/>
              <a:gd name="connsiteY4-37574" fmla="*/ 475027 h 5795240"/>
              <a:gd name="connsiteX5-37575" fmla="*/ 6788665 w 12641071"/>
              <a:gd name="connsiteY5-37576" fmla="*/ 707369 h 5795240"/>
              <a:gd name="connsiteX6-37577" fmla="*/ 7184710 w 12641071"/>
              <a:gd name="connsiteY6-37578" fmla="*/ 627411 h 5795240"/>
              <a:gd name="connsiteX7-37579" fmla="*/ 7314851 w 12641071"/>
              <a:gd name="connsiteY7-37580" fmla="*/ 559537 h 5795240"/>
              <a:gd name="connsiteX8-37581" fmla="*/ 7314853 w 12641071"/>
              <a:gd name="connsiteY8-37582" fmla="*/ 559536 h 5795240"/>
              <a:gd name="connsiteX9-37583" fmla="*/ 7314851 w 12641071"/>
              <a:gd name="connsiteY9-37584" fmla="*/ 559537 h 5795240"/>
              <a:gd name="connsiteX10-37585" fmla="*/ 7391626 w 12641071"/>
              <a:gd name="connsiteY10-37586" fmla="*/ 508114 h 5795240"/>
              <a:gd name="connsiteX11-37587" fmla="*/ 7391631 w 12641071"/>
              <a:gd name="connsiteY11-37588" fmla="*/ 508110 h 5795240"/>
              <a:gd name="connsiteX12-37589" fmla="*/ 7478934 w 12641071"/>
              <a:gd name="connsiteY12-37590" fmla="*/ 466053 h 5795240"/>
              <a:gd name="connsiteX13-37591" fmla="*/ 7897193 w 12641071"/>
              <a:gd name="connsiteY13-37592" fmla="*/ 381611 h 5795240"/>
              <a:gd name="connsiteX14-37593" fmla="*/ 8788216 w 12641071"/>
              <a:gd name="connsiteY14-37594" fmla="*/ 855364 h 5795240"/>
              <a:gd name="connsiteX15-37595" fmla="*/ 8832362 w 12641071"/>
              <a:gd name="connsiteY15-37596" fmla="*/ 928030 h 5795240"/>
              <a:gd name="connsiteX16-37597" fmla="*/ 8832362 w 12641071"/>
              <a:gd name="connsiteY16-37598" fmla="*/ 928033 h 5795240"/>
              <a:gd name="connsiteX17-37599" fmla="*/ 8842040 w 12641071"/>
              <a:gd name="connsiteY17-37600" fmla="*/ 943961 h 5795240"/>
              <a:gd name="connsiteX18-37601" fmla="*/ 8856144 w 12641071"/>
              <a:gd name="connsiteY18-37602" fmla="*/ 973241 h 5795240"/>
              <a:gd name="connsiteX19-37603" fmla="*/ 8856145 w 12641071"/>
              <a:gd name="connsiteY19-37604" fmla="*/ 973241 h 5795240"/>
              <a:gd name="connsiteX20-37605" fmla="*/ 8878117 w 12641071"/>
              <a:gd name="connsiteY20-37606" fmla="*/ 1018851 h 5795240"/>
              <a:gd name="connsiteX21-37607" fmla="*/ 8877719 w 12641071"/>
              <a:gd name="connsiteY21-37608" fmla="*/ 1018369 h 5795240"/>
              <a:gd name="connsiteX22-37609" fmla="*/ 8853250 w 12641071"/>
              <a:gd name="connsiteY22-37610" fmla="*/ 973288 h 5795240"/>
              <a:gd name="connsiteX23-37611" fmla="*/ 8853249 w 12641071"/>
              <a:gd name="connsiteY23-37612" fmla="*/ 973288 h 5795240"/>
              <a:gd name="connsiteX24-37613" fmla="*/ 8853248 w 12641071"/>
              <a:gd name="connsiteY24-37614" fmla="*/ 973287 h 5795240"/>
              <a:gd name="connsiteX25-37615" fmla="*/ 8849677 w 12641071"/>
              <a:gd name="connsiteY25-37616" fmla="*/ 973341 h 5795240"/>
              <a:gd name="connsiteX26-37617" fmla="*/ 8641543 w 12641071"/>
              <a:gd name="connsiteY26-37618" fmla="*/ 916577 h 5795240"/>
              <a:gd name="connsiteX27-37619" fmla="*/ 8641545 w 12641071"/>
              <a:gd name="connsiteY27-37620" fmla="*/ 916580 h 5795240"/>
              <a:gd name="connsiteX28-37621" fmla="*/ 8849676 w 12641071"/>
              <a:gd name="connsiteY28-37622" fmla="*/ 973343 h 5795240"/>
              <a:gd name="connsiteX29-37623" fmla="*/ 8853248 w 12641071"/>
              <a:gd name="connsiteY29-37624" fmla="*/ 973288 h 5795240"/>
              <a:gd name="connsiteX30-37625" fmla="*/ 8877719 w 12641071"/>
              <a:gd name="connsiteY30-37626" fmla="*/ 1018371 h 5795240"/>
              <a:gd name="connsiteX31-37627" fmla="*/ 8878116 w 12641071"/>
              <a:gd name="connsiteY31-37628" fmla="*/ 1018851 h 5795240"/>
              <a:gd name="connsiteX32-37629" fmla="*/ 8887288 w 12641071"/>
              <a:gd name="connsiteY32-37630" fmla="*/ 1037892 h 5795240"/>
              <a:gd name="connsiteX33-37631" fmla="*/ 8949899 w 12641071"/>
              <a:gd name="connsiteY33-37632" fmla="*/ 1239592 h 5795240"/>
              <a:gd name="connsiteX34-37633" fmla="*/ 8968437 w 12641071"/>
              <a:gd name="connsiteY34-37634" fmla="*/ 1423482 h 5795240"/>
              <a:gd name="connsiteX35-37635" fmla="*/ 8949899 w 12641071"/>
              <a:gd name="connsiteY35-37636" fmla="*/ 1239591 h 5795240"/>
              <a:gd name="connsiteX36-37637" fmla="*/ 8887288 w 12641071"/>
              <a:gd name="connsiteY36-37638" fmla="*/ 1037890 h 5795240"/>
              <a:gd name="connsiteX37-37639" fmla="*/ 8878116 w 12641071"/>
              <a:gd name="connsiteY37-37640" fmla="*/ 1018851 h 5795240"/>
              <a:gd name="connsiteX38-37641" fmla="*/ 8931285 w 12641071"/>
              <a:gd name="connsiteY38-37642" fmla="*/ 1083292 h 5795240"/>
              <a:gd name="connsiteX39-37643" fmla="*/ 9241478 w 12641071"/>
              <a:gd name="connsiteY39-37644" fmla="*/ 1211778 h 5795240"/>
              <a:gd name="connsiteX40-37645" fmla="*/ 9605238 w 12641071"/>
              <a:gd name="connsiteY40-37646" fmla="*/ 1018369 h 5795240"/>
              <a:gd name="connsiteX41-37647" fmla="*/ 9636247 w 12641071"/>
              <a:gd name="connsiteY41-37648" fmla="*/ 961241 h 5795240"/>
              <a:gd name="connsiteX42-37649" fmla="*/ 9641995 w 12641071"/>
              <a:gd name="connsiteY42-37650" fmla="*/ 961152 h 5795240"/>
              <a:gd name="connsiteX43-37651" fmla="*/ 9584939 w 12641071"/>
              <a:gd name="connsiteY43-37652" fmla="*/ 1079594 h 5795240"/>
              <a:gd name="connsiteX44-37653" fmla="*/ 9546257 w 12641071"/>
              <a:gd name="connsiteY44-37654" fmla="*/ 1204206 h 5795240"/>
              <a:gd name="connsiteX45-37655" fmla="*/ 9584939 w 12641071"/>
              <a:gd name="connsiteY45-37656" fmla="*/ 1079596 h 5795240"/>
              <a:gd name="connsiteX46-37657" fmla="*/ 9641995 w 12641071"/>
              <a:gd name="connsiteY46-37658" fmla="*/ 961153 h 5795240"/>
              <a:gd name="connsiteX47-37659" fmla="*/ 9653069 w 12641071"/>
              <a:gd name="connsiteY47-37660" fmla="*/ 960983 h 5795240"/>
              <a:gd name="connsiteX48-37661" fmla="*/ 9801564 w 12641071"/>
              <a:gd name="connsiteY48-37662" fmla="*/ 1196828 h 5795240"/>
              <a:gd name="connsiteX49-37663" fmla="*/ 9801566 w 12641071"/>
              <a:gd name="connsiteY49-37664" fmla="*/ 1196828 h 5795240"/>
              <a:gd name="connsiteX50-37665" fmla="*/ 9653070 w 12641071"/>
              <a:gd name="connsiteY50-37666" fmla="*/ 960982 h 5795240"/>
              <a:gd name="connsiteX51-37667" fmla="*/ 9641996 w 12641071"/>
              <a:gd name="connsiteY51-37668" fmla="*/ 961152 h 5795240"/>
              <a:gd name="connsiteX52-37669" fmla="*/ 9651917 w 12641071"/>
              <a:gd name="connsiteY52-37670" fmla="*/ 940556 h 5795240"/>
              <a:gd name="connsiteX53-37671" fmla="*/ 11050508 w 12641071"/>
              <a:gd name="connsiteY53-37672" fmla="*/ 108150 h 5795240"/>
              <a:gd name="connsiteX54-37673" fmla="*/ 12641071 w 12641071"/>
              <a:gd name="connsiteY54-37674" fmla="*/ 1698711 h 5795240"/>
              <a:gd name="connsiteX55-37675" fmla="*/ 11371062 w 12641071"/>
              <a:gd name="connsiteY55-37676" fmla="*/ 3256960 h 5795240"/>
              <a:gd name="connsiteX56-37677" fmla="*/ 11215953 w 12641071"/>
              <a:gd name="connsiteY56-37678" fmla="*/ 3280632 h 5795240"/>
              <a:gd name="connsiteX57-37679" fmla="*/ 11142318 w 12641071"/>
              <a:gd name="connsiteY57-37680" fmla="*/ 3276914 h 5795240"/>
              <a:gd name="connsiteX58-37681" fmla="*/ 11215952 w 12641071"/>
              <a:gd name="connsiteY58-37682" fmla="*/ 3280632 h 5795240"/>
              <a:gd name="connsiteX59-37683" fmla="*/ 11213133 w 12641071"/>
              <a:gd name="connsiteY59-37684" fmla="*/ 3281062 h 5795240"/>
              <a:gd name="connsiteX60-37685" fmla="*/ 11116921 w 12641071"/>
              <a:gd name="connsiteY60-37686" fmla="*/ 3285921 h 5795240"/>
              <a:gd name="connsiteX61-37687" fmla="*/ 11050507 w 12641071"/>
              <a:gd name="connsiteY61-37688" fmla="*/ 3289274 h 5795240"/>
              <a:gd name="connsiteX62-37689" fmla="*/ 11006292 w 12641071"/>
              <a:gd name="connsiteY62-37690" fmla="*/ 3287041 h 5795240"/>
              <a:gd name="connsiteX63-37691" fmla="*/ 10937101 w 12641071"/>
              <a:gd name="connsiteY63-37692" fmla="*/ 3297601 h 5795240"/>
              <a:gd name="connsiteX64-37693" fmla="*/ 10144740 w 12641071"/>
              <a:gd name="connsiteY64-37694" fmla="*/ 4089962 h 5795240"/>
              <a:gd name="connsiteX65-37695" fmla="*/ 10130374 w 12641071"/>
              <a:gd name="connsiteY65-37696" fmla="*/ 4184101 h 5795240"/>
              <a:gd name="connsiteX66-37697" fmla="*/ 10130375 w 12641071"/>
              <a:gd name="connsiteY66-37698" fmla="*/ 4184103 h 5795240"/>
              <a:gd name="connsiteX67-37699" fmla="*/ 10130656 w 12641071"/>
              <a:gd name="connsiteY67-37700" fmla="*/ 4185950 h 5795240"/>
              <a:gd name="connsiteX68-37701" fmla="*/ 10138194 w 12641071"/>
              <a:gd name="connsiteY68-37702" fmla="*/ 4335228 h 5795240"/>
              <a:gd name="connsiteX69-37703" fmla="*/ 10137710 w 12641071"/>
              <a:gd name="connsiteY69-37704" fmla="*/ 4344822 h 5795240"/>
              <a:gd name="connsiteX70-37705" fmla="*/ 10133555 w 12641071"/>
              <a:gd name="connsiteY70-37706" fmla="*/ 4427096 h 5795240"/>
              <a:gd name="connsiteX71-37707" fmla="*/ 10129312 w 12641071"/>
              <a:gd name="connsiteY71-37708" fmla="*/ 4399289 h 5795240"/>
              <a:gd name="connsiteX72-37709" fmla="*/ 10126797 w 12641071"/>
              <a:gd name="connsiteY72-37710" fmla="*/ 4349498 h 5795240"/>
              <a:gd name="connsiteX73-37711" fmla="*/ 10126796 w 12641071"/>
              <a:gd name="connsiteY73-37712" fmla="*/ 4349498 h 5795240"/>
              <a:gd name="connsiteX74-37713" fmla="*/ 10129311 w 12641071"/>
              <a:gd name="connsiteY74-37714" fmla="*/ 4399289 h 5795240"/>
              <a:gd name="connsiteX75-37715" fmla="*/ 10133554 w 12641071"/>
              <a:gd name="connsiteY75-37716" fmla="*/ 4427096 h 5795240"/>
              <a:gd name="connsiteX76-37717" fmla="*/ 10130656 w 12641071"/>
              <a:gd name="connsiteY76-37718" fmla="*/ 4484506 h 5795240"/>
              <a:gd name="connsiteX77-37719" fmla="*/ 8678182 w 12641071"/>
              <a:gd name="connsiteY77-37720" fmla="*/ 5795240 h 5795240"/>
              <a:gd name="connsiteX78-37721" fmla="*/ 7467518 w 12641071"/>
              <a:gd name="connsiteY78-37722" fmla="*/ 5151535 h 5795240"/>
              <a:gd name="connsiteX79-37723" fmla="*/ 7419945 w 12641071"/>
              <a:gd name="connsiteY79-37724" fmla="*/ 5073228 h 5795240"/>
              <a:gd name="connsiteX80-37725" fmla="*/ 7367299 w 12641071"/>
              <a:gd name="connsiteY80-37726" fmla="*/ 4974928 h 5795240"/>
              <a:gd name="connsiteX81-37727" fmla="*/ 7320958 w 12641071"/>
              <a:gd name="connsiteY81-37728" fmla="*/ 4870887 h 5795240"/>
              <a:gd name="connsiteX82-37729" fmla="*/ 7322174 w 12641071"/>
              <a:gd name="connsiteY82-37730" fmla="*/ 4872361 h 5795240"/>
              <a:gd name="connsiteX83-37731" fmla="*/ 7322175 w 12641071"/>
              <a:gd name="connsiteY83-37732" fmla="*/ 4872361 h 5795240"/>
              <a:gd name="connsiteX84-37733" fmla="*/ 7223551 w 12641071"/>
              <a:gd name="connsiteY84-37734" fmla="*/ 4752829 h 5795240"/>
              <a:gd name="connsiteX85-37735" fmla="*/ 6652445 w 12641071"/>
              <a:gd name="connsiteY85-37736" fmla="*/ 4516269 h 5795240"/>
              <a:gd name="connsiteX86-37737" fmla="*/ 6200873 w 12641071"/>
              <a:gd name="connsiteY86-37738" fmla="*/ 4654206 h 5795240"/>
              <a:gd name="connsiteX87-37739" fmla="*/ 6088813 w 12641071"/>
              <a:gd name="connsiteY87-37740" fmla="*/ 4746663 h 5795240"/>
              <a:gd name="connsiteX88-37741" fmla="*/ 6023271 w 12641071"/>
              <a:gd name="connsiteY88-37742" fmla="*/ 4834312 h 5795240"/>
              <a:gd name="connsiteX89-37743" fmla="*/ 5935320 w 12641071"/>
              <a:gd name="connsiteY89-37744" fmla="*/ 4931081 h 5795240"/>
              <a:gd name="connsiteX90-37745" fmla="*/ 4971763 w 12641071"/>
              <a:gd name="connsiteY90-37746" fmla="*/ 5330200 h 5795240"/>
              <a:gd name="connsiteX91-37747" fmla="*/ 3716172 w 12641071"/>
              <a:gd name="connsiteY91-37748" fmla="*/ 4497938 h 5795240"/>
              <a:gd name="connsiteX92-37749" fmla="*/ 3659438 w 12641071"/>
              <a:gd name="connsiteY92-37750" fmla="*/ 4330309 h 5795240"/>
              <a:gd name="connsiteX93-37751" fmla="*/ 3659440 w 12641071"/>
              <a:gd name="connsiteY93-37752" fmla="*/ 4330309 h 5795240"/>
              <a:gd name="connsiteX94-37753" fmla="*/ 3613217 w 12641071"/>
              <a:gd name="connsiteY94-37754" fmla="*/ 4245153 h 5795240"/>
              <a:gd name="connsiteX95-37755" fmla="*/ 3083792 w 12641071"/>
              <a:gd name="connsiteY95-37756" fmla="*/ 3963660 h 5795240"/>
              <a:gd name="connsiteX96-37757" fmla="*/ 2835272 w 12641071"/>
              <a:gd name="connsiteY96-37758" fmla="*/ 4013833 h 5795240"/>
              <a:gd name="connsiteX97-37759" fmla="*/ 2820214 w 12641071"/>
              <a:gd name="connsiteY97-37760" fmla="*/ 4022007 h 5795240"/>
              <a:gd name="connsiteX98-37761" fmla="*/ 2820212 w 12641071"/>
              <a:gd name="connsiteY98-37762" fmla="*/ 4022008 h 5795240"/>
              <a:gd name="connsiteX99-37763" fmla="*/ 2762875 w 12641071"/>
              <a:gd name="connsiteY99-37764" fmla="*/ 4057784 h 5795240"/>
              <a:gd name="connsiteX100-37765" fmla="*/ 2762878 w 12641071"/>
              <a:gd name="connsiteY100-37766" fmla="*/ 4057784 h 5795240"/>
              <a:gd name="connsiteX101-37767" fmla="*/ 2694694 w 12641071"/>
              <a:gd name="connsiteY101-37768" fmla="*/ 4099208 h 5795240"/>
              <a:gd name="connsiteX102-37769" fmla="*/ 2726822 w 12641071"/>
              <a:gd name="connsiteY102-37770" fmla="*/ 4072700 h 5795240"/>
              <a:gd name="connsiteX103-37771" fmla="*/ 2757719 w 12641071"/>
              <a:gd name="connsiteY103-37772" fmla="*/ 4055929 h 5795240"/>
              <a:gd name="connsiteX104-37773" fmla="*/ 2757718 w 12641071"/>
              <a:gd name="connsiteY104-37774" fmla="*/ 4055928 h 5795240"/>
              <a:gd name="connsiteX105-37775" fmla="*/ 2726820 w 12641071"/>
              <a:gd name="connsiteY105-37776" fmla="*/ 4072700 h 5795240"/>
              <a:gd name="connsiteX106-37777" fmla="*/ 2694692 w 12641071"/>
              <a:gd name="connsiteY106-37778" fmla="*/ 4099208 h 5795240"/>
              <a:gd name="connsiteX107-37779" fmla="*/ 2664698 w 12641071"/>
              <a:gd name="connsiteY107-37780" fmla="*/ 4117431 h 5795240"/>
              <a:gd name="connsiteX108-37781" fmla="*/ 1804544 w 12641071"/>
              <a:gd name="connsiteY108-37782" fmla="*/ 4335229 h 5795240"/>
              <a:gd name="connsiteX109-37783" fmla="*/ 0 w 12641071"/>
              <a:gd name="connsiteY109-37784" fmla="*/ 2530685 h 5795240"/>
              <a:gd name="connsiteX110-37785" fmla="*/ 1804544 w 12641071"/>
              <a:gd name="connsiteY110-37786" fmla="*/ 726143 h 5795240"/>
              <a:gd name="connsiteX111-37787" fmla="*/ 3080549 w 12641071"/>
              <a:gd name="connsiteY111-37788" fmla="*/ 1254682 h 5795240"/>
              <a:gd name="connsiteX112-37789" fmla="*/ 3268676 w 12641071"/>
              <a:gd name="connsiteY112-37790" fmla="*/ 1461167 h 5795240"/>
              <a:gd name="connsiteX113-37791" fmla="*/ 3565826 w 12641071"/>
              <a:gd name="connsiteY113-37792" fmla="*/ 1551935 h 5795240"/>
              <a:gd name="connsiteX114-37793" fmla="*/ 4086504 w 12641071"/>
              <a:gd name="connsiteY114-37794" fmla="*/ 1127574 h 5795240"/>
              <a:gd name="connsiteX115-37795" fmla="*/ 4103078 w 12641071"/>
              <a:gd name="connsiteY115-37796" fmla="*/ 1004204 h 5795240"/>
              <a:gd name="connsiteX116-37797" fmla="*/ 5215874 w 12641071"/>
              <a:gd name="connsiteY116-37798" fmla="*/ 0 h 5795240"/>
              <a:gd name="connsiteX0-37799" fmla="*/ 5215874 w 12641071"/>
              <a:gd name="connsiteY0-37800" fmla="*/ 0 h 5795240"/>
              <a:gd name="connsiteX1-37801" fmla="*/ 5927386 w 12641071"/>
              <a:gd name="connsiteY1-37802" fmla="*/ 255427 h 5795240"/>
              <a:gd name="connsiteX2-37803" fmla="*/ 6105193 w 12641071"/>
              <a:gd name="connsiteY2-37804" fmla="*/ 442067 h 5795240"/>
              <a:gd name="connsiteX3-37805" fmla="*/ 6105193 w 12641071"/>
              <a:gd name="connsiteY3-37806" fmla="*/ 442069 h 5795240"/>
              <a:gd name="connsiteX4-37807" fmla="*/ 6141460 w 12641071"/>
              <a:gd name="connsiteY4-37808" fmla="*/ 475027 h 5795240"/>
              <a:gd name="connsiteX5-37809" fmla="*/ 6788665 w 12641071"/>
              <a:gd name="connsiteY5-37810" fmla="*/ 707369 h 5795240"/>
              <a:gd name="connsiteX6-37811" fmla="*/ 7184710 w 12641071"/>
              <a:gd name="connsiteY6-37812" fmla="*/ 627411 h 5795240"/>
              <a:gd name="connsiteX7-37813" fmla="*/ 7314851 w 12641071"/>
              <a:gd name="connsiteY7-37814" fmla="*/ 559537 h 5795240"/>
              <a:gd name="connsiteX8-37815" fmla="*/ 7314853 w 12641071"/>
              <a:gd name="connsiteY8-37816" fmla="*/ 559536 h 5795240"/>
              <a:gd name="connsiteX9-37817" fmla="*/ 7314851 w 12641071"/>
              <a:gd name="connsiteY9-37818" fmla="*/ 559537 h 5795240"/>
              <a:gd name="connsiteX10-37819" fmla="*/ 7391626 w 12641071"/>
              <a:gd name="connsiteY10-37820" fmla="*/ 508114 h 5795240"/>
              <a:gd name="connsiteX11-37821" fmla="*/ 7391631 w 12641071"/>
              <a:gd name="connsiteY11-37822" fmla="*/ 508110 h 5795240"/>
              <a:gd name="connsiteX12-37823" fmla="*/ 7478934 w 12641071"/>
              <a:gd name="connsiteY12-37824" fmla="*/ 466053 h 5795240"/>
              <a:gd name="connsiteX13-37825" fmla="*/ 7897193 w 12641071"/>
              <a:gd name="connsiteY13-37826" fmla="*/ 381611 h 5795240"/>
              <a:gd name="connsiteX14-37827" fmla="*/ 8788216 w 12641071"/>
              <a:gd name="connsiteY14-37828" fmla="*/ 855364 h 5795240"/>
              <a:gd name="connsiteX15-37829" fmla="*/ 8832362 w 12641071"/>
              <a:gd name="connsiteY15-37830" fmla="*/ 928030 h 5795240"/>
              <a:gd name="connsiteX16-37831" fmla="*/ 8832362 w 12641071"/>
              <a:gd name="connsiteY16-37832" fmla="*/ 928033 h 5795240"/>
              <a:gd name="connsiteX17-37833" fmla="*/ 8842040 w 12641071"/>
              <a:gd name="connsiteY17-37834" fmla="*/ 943961 h 5795240"/>
              <a:gd name="connsiteX18-37835" fmla="*/ 8856144 w 12641071"/>
              <a:gd name="connsiteY18-37836" fmla="*/ 973241 h 5795240"/>
              <a:gd name="connsiteX19-37837" fmla="*/ 8856145 w 12641071"/>
              <a:gd name="connsiteY19-37838" fmla="*/ 973241 h 5795240"/>
              <a:gd name="connsiteX20-37839" fmla="*/ 8878117 w 12641071"/>
              <a:gd name="connsiteY20-37840" fmla="*/ 1018851 h 5795240"/>
              <a:gd name="connsiteX21-37841" fmla="*/ 8877719 w 12641071"/>
              <a:gd name="connsiteY21-37842" fmla="*/ 1018369 h 5795240"/>
              <a:gd name="connsiteX22-37843" fmla="*/ 8853250 w 12641071"/>
              <a:gd name="connsiteY22-37844" fmla="*/ 973288 h 5795240"/>
              <a:gd name="connsiteX23-37845" fmla="*/ 8853249 w 12641071"/>
              <a:gd name="connsiteY23-37846" fmla="*/ 973288 h 5795240"/>
              <a:gd name="connsiteX24-37847" fmla="*/ 8853248 w 12641071"/>
              <a:gd name="connsiteY24-37848" fmla="*/ 973287 h 5795240"/>
              <a:gd name="connsiteX25-37849" fmla="*/ 8849677 w 12641071"/>
              <a:gd name="connsiteY25-37850" fmla="*/ 973341 h 5795240"/>
              <a:gd name="connsiteX26-37851" fmla="*/ 8641543 w 12641071"/>
              <a:gd name="connsiteY26-37852" fmla="*/ 916577 h 5795240"/>
              <a:gd name="connsiteX27-37853" fmla="*/ 8641545 w 12641071"/>
              <a:gd name="connsiteY27-37854" fmla="*/ 916580 h 5795240"/>
              <a:gd name="connsiteX28-37855" fmla="*/ 8849676 w 12641071"/>
              <a:gd name="connsiteY28-37856" fmla="*/ 973343 h 5795240"/>
              <a:gd name="connsiteX29-37857" fmla="*/ 8853248 w 12641071"/>
              <a:gd name="connsiteY29-37858" fmla="*/ 973288 h 5795240"/>
              <a:gd name="connsiteX30-37859" fmla="*/ 8877719 w 12641071"/>
              <a:gd name="connsiteY30-37860" fmla="*/ 1018371 h 5795240"/>
              <a:gd name="connsiteX31-37861" fmla="*/ 8878116 w 12641071"/>
              <a:gd name="connsiteY31-37862" fmla="*/ 1018851 h 5795240"/>
              <a:gd name="connsiteX32-37863" fmla="*/ 8887288 w 12641071"/>
              <a:gd name="connsiteY32-37864" fmla="*/ 1037892 h 5795240"/>
              <a:gd name="connsiteX33-37865" fmla="*/ 8949899 w 12641071"/>
              <a:gd name="connsiteY33-37866" fmla="*/ 1239592 h 5795240"/>
              <a:gd name="connsiteX34-37867" fmla="*/ 8968437 w 12641071"/>
              <a:gd name="connsiteY34-37868" fmla="*/ 1423482 h 5795240"/>
              <a:gd name="connsiteX35-37869" fmla="*/ 8949899 w 12641071"/>
              <a:gd name="connsiteY35-37870" fmla="*/ 1239591 h 5795240"/>
              <a:gd name="connsiteX36-37871" fmla="*/ 8887288 w 12641071"/>
              <a:gd name="connsiteY36-37872" fmla="*/ 1037890 h 5795240"/>
              <a:gd name="connsiteX37-37873" fmla="*/ 8878116 w 12641071"/>
              <a:gd name="connsiteY37-37874" fmla="*/ 1018851 h 5795240"/>
              <a:gd name="connsiteX38-37875" fmla="*/ 8931285 w 12641071"/>
              <a:gd name="connsiteY38-37876" fmla="*/ 1083292 h 5795240"/>
              <a:gd name="connsiteX39-37877" fmla="*/ 9241478 w 12641071"/>
              <a:gd name="connsiteY39-37878" fmla="*/ 1211778 h 5795240"/>
              <a:gd name="connsiteX40-37879" fmla="*/ 9605238 w 12641071"/>
              <a:gd name="connsiteY40-37880" fmla="*/ 1018369 h 5795240"/>
              <a:gd name="connsiteX41-37881" fmla="*/ 9636247 w 12641071"/>
              <a:gd name="connsiteY41-37882" fmla="*/ 961241 h 5795240"/>
              <a:gd name="connsiteX42-37883" fmla="*/ 9641995 w 12641071"/>
              <a:gd name="connsiteY42-37884" fmla="*/ 961152 h 5795240"/>
              <a:gd name="connsiteX43-37885" fmla="*/ 9584939 w 12641071"/>
              <a:gd name="connsiteY43-37886" fmla="*/ 1079594 h 5795240"/>
              <a:gd name="connsiteX44-37887" fmla="*/ 9546257 w 12641071"/>
              <a:gd name="connsiteY44-37888" fmla="*/ 1204206 h 5795240"/>
              <a:gd name="connsiteX45-37889" fmla="*/ 9584939 w 12641071"/>
              <a:gd name="connsiteY45-37890" fmla="*/ 1079596 h 5795240"/>
              <a:gd name="connsiteX46-37891" fmla="*/ 9641995 w 12641071"/>
              <a:gd name="connsiteY46-37892" fmla="*/ 961153 h 5795240"/>
              <a:gd name="connsiteX47-37893" fmla="*/ 9653069 w 12641071"/>
              <a:gd name="connsiteY47-37894" fmla="*/ 960983 h 5795240"/>
              <a:gd name="connsiteX48-37895" fmla="*/ 9801564 w 12641071"/>
              <a:gd name="connsiteY48-37896" fmla="*/ 1196828 h 5795240"/>
              <a:gd name="connsiteX49-37897" fmla="*/ 9801566 w 12641071"/>
              <a:gd name="connsiteY49-37898" fmla="*/ 1196828 h 5795240"/>
              <a:gd name="connsiteX50-37899" fmla="*/ 9653070 w 12641071"/>
              <a:gd name="connsiteY50-37900" fmla="*/ 960982 h 5795240"/>
              <a:gd name="connsiteX51-37901" fmla="*/ 9641996 w 12641071"/>
              <a:gd name="connsiteY51-37902" fmla="*/ 961152 h 5795240"/>
              <a:gd name="connsiteX52-37903" fmla="*/ 9651917 w 12641071"/>
              <a:gd name="connsiteY52-37904" fmla="*/ 940556 h 5795240"/>
              <a:gd name="connsiteX53-37905" fmla="*/ 11050508 w 12641071"/>
              <a:gd name="connsiteY53-37906" fmla="*/ 108150 h 5795240"/>
              <a:gd name="connsiteX54-37907" fmla="*/ 12641071 w 12641071"/>
              <a:gd name="connsiteY54-37908" fmla="*/ 1698711 h 5795240"/>
              <a:gd name="connsiteX55-37909" fmla="*/ 11371062 w 12641071"/>
              <a:gd name="connsiteY55-37910" fmla="*/ 3256960 h 5795240"/>
              <a:gd name="connsiteX56-37911" fmla="*/ 11215953 w 12641071"/>
              <a:gd name="connsiteY56-37912" fmla="*/ 3280632 h 5795240"/>
              <a:gd name="connsiteX57-37913" fmla="*/ 11142318 w 12641071"/>
              <a:gd name="connsiteY57-37914" fmla="*/ 3276914 h 5795240"/>
              <a:gd name="connsiteX58-37915" fmla="*/ 11215952 w 12641071"/>
              <a:gd name="connsiteY58-37916" fmla="*/ 3280632 h 5795240"/>
              <a:gd name="connsiteX59-37917" fmla="*/ 11213133 w 12641071"/>
              <a:gd name="connsiteY59-37918" fmla="*/ 3281062 h 5795240"/>
              <a:gd name="connsiteX60-37919" fmla="*/ 11116921 w 12641071"/>
              <a:gd name="connsiteY60-37920" fmla="*/ 3285921 h 5795240"/>
              <a:gd name="connsiteX61-37921" fmla="*/ 11050507 w 12641071"/>
              <a:gd name="connsiteY61-37922" fmla="*/ 3289274 h 5795240"/>
              <a:gd name="connsiteX62-37923" fmla="*/ 11006292 w 12641071"/>
              <a:gd name="connsiteY62-37924" fmla="*/ 3287041 h 5795240"/>
              <a:gd name="connsiteX63-37925" fmla="*/ 10937101 w 12641071"/>
              <a:gd name="connsiteY63-37926" fmla="*/ 3297601 h 5795240"/>
              <a:gd name="connsiteX64-37927" fmla="*/ 10144740 w 12641071"/>
              <a:gd name="connsiteY64-37928" fmla="*/ 4089962 h 5795240"/>
              <a:gd name="connsiteX65-37929" fmla="*/ 10130374 w 12641071"/>
              <a:gd name="connsiteY65-37930" fmla="*/ 4184101 h 5795240"/>
              <a:gd name="connsiteX66-37931" fmla="*/ 10130375 w 12641071"/>
              <a:gd name="connsiteY66-37932" fmla="*/ 4184103 h 5795240"/>
              <a:gd name="connsiteX67-37933" fmla="*/ 10130656 w 12641071"/>
              <a:gd name="connsiteY67-37934" fmla="*/ 4185950 h 5795240"/>
              <a:gd name="connsiteX68-37935" fmla="*/ 10138194 w 12641071"/>
              <a:gd name="connsiteY68-37936" fmla="*/ 4335228 h 5795240"/>
              <a:gd name="connsiteX69-37937" fmla="*/ 10137710 w 12641071"/>
              <a:gd name="connsiteY69-37938" fmla="*/ 4344822 h 5795240"/>
              <a:gd name="connsiteX70-37939" fmla="*/ 10133555 w 12641071"/>
              <a:gd name="connsiteY70-37940" fmla="*/ 4427096 h 5795240"/>
              <a:gd name="connsiteX71-37941" fmla="*/ 10129312 w 12641071"/>
              <a:gd name="connsiteY71-37942" fmla="*/ 4399289 h 5795240"/>
              <a:gd name="connsiteX72-37943" fmla="*/ 10126797 w 12641071"/>
              <a:gd name="connsiteY72-37944" fmla="*/ 4349498 h 5795240"/>
              <a:gd name="connsiteX73-37945" fmla="*/ 10126796 w 12641071"/>
              <a:gd name="connsiteY73-37946" fmla="*/ 4349498 h 5795240"/>
              <a:gd name="connsiteX74-37947" fmla="*/ 10129311 w 12641071"/>
              <a:gd name="connsiteY74-37948" fmla="*/ 4399289 h 5795240"/>
              <a:gd name="connsiteX75-37949" fmla="*/ 10133554 w 12641071"/>
              <a:gd name="connsiteY75-37950" fmla="*/ 4427096 h 5795240"/>
              <a:gd name="connsiteX76-37951" fmla="*/ 10130656 w 12641071"/>
              <a:gd name="connsiteY76-37952" fmla="*/ 4484506 h 5795240"/>
              <a:gd name="connsiteX77-37953" fmla="*/ 8678182 w 12641071"/>
              <a:gd name="connsiteY77-37954" fmla="*/ 5795240 h 5795240"/>
              <a:gd name="connsiteX78-37955" fmla="*/ 7467518 w 12641071"/>
              <a:gd name="connsiteY78-37956" fmla="*/ 5151535 h 5795240"/>
              <a:gd name="connsiteX79-37957" fmla="*/ 7419945 w 12641071"/>
              <a:gd name="connsiteY79-37958" fmla="*/ 5073228 h 5795240"/>
              <a:gd name="connsiteX80-37959" fmla="*/ 7367299 w 12641071"/>
              <a:gd name="connsiteY80-37960" fmla="*/ 4974928 h 5795240"/>
              <a:gd name="connsiteX81-37961" fmla="*/ 7320958 w 12641071"/>
              <a:gd name="connsiteY81-37962" fmla="*/ 4870887 h 5795240"/>
              <a:gd name="connsiteX82-37963" fmla="*/ 7322174 w 12641071"/>
              <a:gd name="connsiteY82-37964" fmla="*/ 4872361 h 5795240"/>
              <a:gd name="connsiteX83-37965" fmla="*/ 7322175 w 12641071"/>
              <a:gd name="connsiteY83-37966" fmla="*/ 4872361 h 5795240"/>
              <a:gd name="connsiteX84-37967" fmla="*/ 7223551 w 12641071"/>
              <a:gd name="connsiteY84-37968" fmla="*/ 4752829 h 5795240"/>
              <a:gd name="connsiteX85-37969" fmla="*/ 6652445 w 12641071"/>
              <a:gd name="connsiteY85-37970" fmla="*/ 4516269 h 5795240"/>
              <a:gd name="connsiteX86-37971" fmla="*/ 6200873 w 12641071"/>
              <a:gd name="connsiteY86-37972" fmla="*/ 4654206 h 5795240"/>
              <a:gd name="connsiteX87-37973" fmla="*/ 6088813 w 12641071"/>
              <a:gd name="connsiteY87-37974" fmla="*/ 4746663 h 5795240"/>
              <a:gd name="connsiteX88-37975" fmla="*/ 6023271 w 12641071"/>
              <a:gd name="connsiteY88-37976" fmla="*/ 4834312 h 5795240"/>
              <a:gd name="connsiteX89-37977" fmla="*/ 5935320 w 12641071"/>
              <a:gd name="connsiteY89-37978" fmla="*/ 4931081 h 5795240"/>
              <a:gd name="connsiteX90-37979" fmla="*/ 4971763 w 12641071"/>
              <a:gd name="connsiteY90-37980" fmla="*/ 5330200 h 5795240"/>
              <a:gd name="connsiteX91-37981" fmla="*/ 3716172 w 12641071"/>
              <a:gd name="connsiteY91-37982" fmla="*/ 4497938 h 5795240"/>
              <a:gd name="connsiteX92-37983" fmla="*/ 3659438 w 12641071"/>
              <a:gd name="connsiteY92-37984" fmla="*/ 4330309 h 5795240"/>
              <a:gd name="connsiteX93-37985" fmla="*/ 3659440 w 12641071"/>
              <a:gd name="connsiteY93-37986" fmla="*/ 4330309 h 5795240"/>
              <a:gd name="connsiteX94-37987" fmla="*/ 3613217 w 12641071"/>
              <a:gd name="connsiteY94-37988" fmla="*/ 4245153 h 5795240"/>
              <a:gd name="connsiteX95-37989" fmla="*/ 3083792 w 12641071"/>
              <a:gd name="connsiteY95-37990" fmla="*/ 3963660 h 5795240"/>
              <a:gd name="connsiteX96-37991" fmla="*/ 2835272 w 12641071"/>
              <a:gd name="connsiteY96-37992" fmla="*/ 4013833 h 5795240"/>
              <a:gd name="connsiteX97-37993" fmla="*/ 2820214 w 12641071"/>
              <a:gd name="connsiteY97-37994" fmla="*/ 4022007 h 5795240"/>
              <a:gd name="connsiteX98-37995" fmla="*/ 2820212 w 12641071"/>
              <a:gd name="connsiteY98-37996" fmla="*/ 4022008 h 5795240"/>
              <a:gd name="connsiteX99-37997" fmla="*/ 2762875 w 12641071"/>
              <a:gd name="connsiteY99-37998" fmla="*/ 4057784 h 5795240"/>
              <a:gd name="connsiteX100-37999" fmla="*/ 2762878 w 12641071"/>
              <a:gd name="connsiteY100-38000" fmla="*/ 4057784 h 5795240"/>
              <a:gd name="connsiteX101-38001" fmla="*/ 2694694 w 12641071"/>
              <a:gd name="connsiteY101-38002" fmla="*/ 4099208 h 5795240"/>
              <a:gd name="connsiteX102-38003" fmla="*/ 2726822 w 12641071"/>
              <a:gd name="connsiteY102-38004" fmla="*/ 4072700 h 5795240"/>
              <a:gd name="connsiteX103-38005" fmla="*/ 2757719 w 12641071"/>
              <a:gd name="connsiteY103-38006" fmla="*/ 4055929 h 5795240"/>
              <a:gd name="connsiteX104-38007" fmla="*/ 2726820 w 12641071"/>
              <a:gd name="connsiteY104-38008" fmla="*/ 4072700 h 5795240"/>
              <a:gd name="connsiteX105-38009" fmla="*/ 2694692 w 12641071"/>
              <a:gd name="connsiteY105-38010" fmla="*/ 4099208 h 5795240"/>
              <a:gd name="connsiteX106-38011" fmla="*/ 2664698 w 12641071"/>
              <a:gd name="connsiteY106-38012" fmla="*/ 4117431 h 5795240"/>
              <a:gd name="connsiteX107-38013" fmla="*/ 1804544 w 12641071"/>
              <a:gd name="connsiteY107-38014" fmla="*/ 4335229 h 5795240"/>
              <a:gd name="connsiteX108-38015" fmla="*/ 0 w 12641071"/>
              <a:gd name="connsiteY108-38016" fmla="*/ 2530685 h 5795240"/>
              <a:gd name="connsiteX109-38017" fmla="*/ 1804544 w 12641071"/>
              <a:gd name="connsiteY109-38018" fmla="*/ 726143 h 5795240"/>
              <a:gd name="connsiteX110-38019" fmla="*/ 3080549 w 12641071"/>
              <a:gd name="connsiteY110-38020" fmla="*/ 1254682 h 5795240"/>
              <a:gd name="connsiteX111-38021" fmla="*/ 3268676 w 12641071"/>
              <a:gd name="connsiteY111-38022" fmla="*/ 1461167 h 5795240"/>
              <a:gd name="connsiteX112-38023" fmla="*/ 3565826 w 12641071"/>
              <a:gd name="connsiteY112-38024" fmla="*/ 1551935 h 5795240"/>
              <a:gd name="connsiteX113-38025" fmla="*/ 4086504 w 12641071"/>
              <a:gd name="connsiteY113-38026" fmla="*/ 1127574 h 5795240"/>
              <a:gd name="connsiteX114-38027" fmla="*/ 4103078 w 12641071"/>
              <a:gd name="connsiteY114-38028" fmla="*/ 1004204 h 5795240"/>
              <a:gd name="connsiteX115-38029" fmla="*/ 5215874 w 12641071"/>
              <a:gd name="connsiteY115-38030" fmla="*/ 0 h 5795240"/>
              <a:gd name="connsiteX0-38031" fmla="*/ 5215874 w 12641071"/>
              <a:gd name="connsiteY0-38032" fmla="*/ 0 h 5795240"/>
              <a:gd name="connsiteX1-38033" fmla="*/ 5927386 w 12641071"/>
              <a:gd name="connsiteY1-38034" fmla="*/ 255427 h 5795240"/>
              <a:gd name="connsiteX2-38035" fmla="*/ 6105193 w 12641071"/>
              <a:gd name="connsiteY2-38036" fmla="*/ 442067 h 5795240"/>
              <a:gd name="connsiteX3-38037" fmla="*/ 6105193 w 12641071"/>
              <a:gd name="connsiteY3-38038" fmla="*/ 442069 h 5795240"/>
              <a:gd name="connsiteX4-38039" fmla="*/ 6141460 w 12641071"/>
              <a:gd name="connsiteY4-38040" fmla="*/ 475027 h 5795240"/>
              <a:gd name="connsiteX5-38041" fmla="*/ 6788665 w 12641071"/>
              <a:gd name="connsiteY5-38042" fmla="*/ 707369 h 5795240"/>
              <a:gd name="connsiteX6-38043" fmla="*/ 7184710 w 12641071"/>
              <a:gd name="connsiteY6-38044" fmla="*/ 627411 h 5795240"/>
              <a:gd name="connsiteX7-38045" fmla="*/ 7314851 w 12641071"/>
              <a:gd name="connsiteY7-38046" fmla="*/ 559537 h 5795240"/>
              <a:gd name="connsiteX8-38047" fmla="*/ 7314853 w 12641071"/>
              <a:gd name="connsiteY8-38048" fmla="*/ 559536 h 5795240"/>
              <a:gd name="connsiteX9-38049" fmla="*/ 7314851 w 12641071"/>
              <a:gd name="connsiteY9-38050" fmla="*/ 559537 h 5795240"/>
              <a:gd name="connsiteX10-38051" fmla="*/ 7391626 w 12641071"/>
              <a:gd name="connsiteY10-38052" fmla="*/ 508114 h 5795240"/>
              <a:gd name="connsiteX11-38053" fmla="*/ 7391631 w 12641071"/>
              <a:gd name="connsiteY11-38054" fmla="*/ 508110 h 5795240"/>
              <a:gd name="connsiteX12-38055" fmla="*/ 7478934 w 12641071"/>
              <a:gd name="connsiteY12-38056" fmla="*/ 466053 h 5795240"/>
              <a:gd name="connsiteX13-38057" fmla="*/ 7897193 w 12641071"/>
              <a:gd name="connsiteY13-38058" fmla="*/ 381611 h 5795240"/>
              <a:gd name="connsiteX14-38059" fmla="*/ 8788216 w 12641071"/>
              <a:gd name="connsiteY14-38060" fmla="*/ 855364 h 5795240"/>
              <a:gd name="connsiteX15-38061" fmla="*/ 8832362 w 12641071"/>
              <a:gd name="connsiteY15-38062" fmla="*/ 928030 h 5795240"/>
              <a:gd name="connsiteX16-38063" fmla="*/ 8832362 w 12641071"/>
              <a:gd name="connsiteY16-38064" fmla="*/ 928033 h 5795240"/>
              <a:gd name="connsiteX17-38065" fmla="*/ 8842040 w 12641071"/>
              <a:gd name="connsiteY17-38066" fmla="*/ 943961 h 5795240"/>
              <a:gd name="connsiteX18-38067" fmla="*/ 8856144 w 12641071"/>
              <a:gd name="connsiteY18-38068" fmla="*/ 973241 h 5795240"/>
              <a:gd name="connsiteX19-38069" fmla="*/ 8856145 w 12641071"/>
              <a:gd name="connsiteY19-38070" fmla="*/ 973241 h 5795240"/>
              <a:gd name="connsiteX20-38071" fmla="*/ 8878117 w 12641071"/>
              <a:gd name="connsiteY20-38072" fmla="*/ 1018851 h 5795240"/>
              <a:gd name="connsiteX21-38073" fmla="*/ 8877719 w 12641071"/>
              <a:gd name="connsiteY21-38074" fmla="*/ 1018369 h 5795240"/>
              <a:gd name="connsiteX22-38075" fmla="*/ 8853250 w 12641071"/>
              <a:gd name="connsiteY22-38076" fmla="*/ 973288 h 5795240"/>
              <a:gd name="connsiteX23-38077" fmla="*/ 8853249 w 12641071"/>
              <a:gd name="connsiteY23-38078" fmla="*/ 973288 h 5795240"/>
              <a:gd name="connsiteX24-38079" fmla="*/ 8853248 w 12641071"/>
              <a:gd name="connsiteY24-38080" fmla="*/ 973287 h 5795240"/>
              <a:gd name="connsiteX25-38081" fmla="*/ 8849677 w 12641071"/>
              <a:gd name="connsiteY25-38082" fmla="*/ 973341 h 5795240"/>
              <a:gd name="connsiteX26-38083" fmla="*/ 8641543 w 12641071"/>
              <a:gd name="connsiteY26-38084" fmla="*/ 916577 h 5795240"/>
              <a:gd name="connsiteX27-38085" fmla="*/ 8641545 w 12641071"/>
              <a:gd name="connsiteY27-38086" fmla="*/ 916580 h 5795240"/>
              <a:gd name="connsiteX28-38087" fmla="*/ 8849676 w 12641071"/>
              <a:gd name="connsiteY28-38088" fmla="*/ 973343 h 5795240"/>
              <a:gd name="connsiteX29-38089" fmla="*/ 8853248 w 12641071"/>
              <a:gd name="connsiteY29-38090" fmla="*/ 973288 h 5795240"/>
              <a:gd name="connsiteX30-38091" fmla="*/ 8877719 w 12641071"/>
              <a:gd name="connsiteY30-38092" fmla="*/ 1018371 h 5795240"/>
              <a:gd name="connsiteX31-38093" fmla="*/ 8878116 w 12641071"/>
              <a:gd name="connsiteY31-38094" fmla="*/ 1018851 h 5795240"/>
              <a:gd name="connsiteX32-38095" fmla="*/ 8887288 w 12641071"/>
              <a:gd name="connsiteY32-38096" fmla="*/ 1037892 h 5795240"/>
              <a:gd name="connsiteX33-38097" fmla="*/ 8949899 w 12641071"/>
              <a:gd name="connsiteY33-38098" fmla="*/ 1239592 h 5795240"/>
              <a:gd name="connsiteX34-38099" fmla="*/ 8968437 w 12641071"/>
              <a:gd name="connsiteY34-38100" fmla="*/ 1423482 h 5795240"/>
              <a:gd name="connsiteX35-38101" fmla="*/ 8949899 w 12641071"/>
              <a:gd name="connsiteY35-38102" fmla="*/ 1239591 h 5795240"/>
              <a:gd name="connsiteX36-38103" fmla="*/ 8887288 w 12641071"/>
              <a:gd name="connsiteY36-38104" fmla="*/ 1037890 h 5795240"/>
              <a:gd name="connsiteX37-38105" fmla="*/ 8878116 w 12641071"/>
              <a:gd name="connsiteY37-38106" fmla="*/ 1018851 h 5795240"/>
              <a:gd name="connsiteX38-38107" fmla="*/ 8931285 w 12641071"/>
              <a:gd name="connsiteY38-38108" fmla="*/ 1083292 h 5795240"/>
              <a:gd name="connsiteX39-38109" fmla="*/ 9241478 w 12641071"/>
              <a:gd name="connsiteY39-38110" fmla="*/ 1211778 h 5795240"/>
              <a:gd name="connsiteX40-38111" fmla="*/ 9605238 w 12641071"/>
              <a:gd name="connsiteY40-38112" fmla="*/ 1018369 h 5795240"/>
              <a:gd name="connsiteX41-38113" fmla="*/ 9636247 w 12641071"/>
              <a:gd name="connsiteY41-38114" fmla="*/ 961241 h 5795240"/>
              <a:gd name="connsiteX42-38115" fmla="*/ 9641995 w 12641071"/>
              <a:gd name="connsiteY42-38116" fmla="*/ 961152 h 5795240"/>
              <a:gd name="connsiteX43-38117" fmla="*/ 9584939 w 12641071"/>
              <a:gd name="connsiteY43-38118" fmla="*/ 1079594 h 5795240"/>
              <a:gd name="connsiteX44-38119" fmla="*/ 9546257 w 12641071"/>
              <a:gd name="connsiteY44-38120" fmla="*/ 1204206 h 5795240"/>
              <a:gd name="connsiteX45-38121" fmla="*/ 9584939 w 12641071"/>
              <a:gd name="connsiteY45-38122" fmla="*/ 1079596 h 5795240"/>
              <a:gd name="connsiteX46-38123" fmla="*/ 9641995 w 12641071"/>
              <a:gd name="connsiteY46-38124" fmla="*/ 961153 h 5795240"/>
              <a:gd name="connsiteX47-38125" fmla="*/ 9653069 w 12641071"/>
              <a:gd name="connsiteY47-38126" fmla="*/ 960983 h 5795240"/>
              <a:gd name="connsiteX48-38127" fmla="*/ 9801564 w 12641071"/>
              <a:gd name="connsiteY48-38128" fmla="*/ 1196828 h 5795240"/>
              <a:gd name="connsiteX49-38129" fmla="*/ 9801566 w 12641071"/>
              <a:gd name="connsiteY49-38130" fmla="*/ 1196828 h 5795240"/>
              <a:gd name="connsiteX50-38131" fmla="*/ 9653070 w 12641071"/>
              <a:gd name="connsiteY50-38132" fmla="*/ 960982 h 5795240"/>
              <a:gd name="connsiteX51-38133" fmla="*/ 9641996 w 12641071"/>
              <a:gd name="connsiteY51-38134" fmla="*/ 961152 h 5795240"/>
              <a:gd name="connsiteX52-38135" fmla="*/ 9651917 w 12641071"/>
              <a:gd name="connsiteY52-38136" fmla="*/ 940556 h 5795240"/>
              <a:gd name="connsiteX53-38137" fmla="*/ 11050508 w 12641071"/>
              <a:gd name="connsiteY53-38138" fmla="*/ 108150 h 5795240"/>
              <a:gd name="connsiteX54-38139" fmla="*/ 12641071 w 12641071"/>
              <a:gd name="connsiteY54-38140" fmla="*/ 1698711 h 5795240"/>
              <a:gd name="connsiteX55-38141" fmla="*/ 11371062 w 12641071"/>
              <a:gd name="connsiteY55-38142" fmla="*/ 3256960 h 5795240"/>
              <a:gd name="connsiteX56-38143" fmla="*/ 11215953 w 12641071"/>
              <a:gd name="connsiteY56-38144" fmla="*/ 3280632 h 5795240"/>
              <a:gd name="connsiteX57-38145" fmla="*/ 11142318 w 12641071"/>
              <a:gd name="connsiteY57-38146" fmla="*/ 3276914 h 5795240"/>
              <a:gd name="connsiteX58-38147" fmla="*/ 11215952 w 12641071"/>
              <a:gd name="connsiteY58-38148" fmla="*/ 3280632 h 5795240"/>
              <a:gd name="connsiteX59-38149" fmla="*/ 11213133 w 12641071"/>
              <a:gd name="connsiteY59-38150" fmla="*/ 3281062 h 5795240"/>
              <a:gd name="connsiteX60-38151" fmla="*/ 11116921 w 12641071"/>
              <a:gd name="connsiteY60-38152" fmla="*/ 3285921 h 5795240"/>
              <a:gd name="connsiteX61-38153" fmla="*/ 11050507 w 12641071"/>
              <a:gd name="connsiteY61-38154" fmla="*/ 3289274 h 5795240"/>
              <a:gd name="connsiteX62-38155" fmla="*/ 11006292 w 12641071"/>
              <a:gd name="connsiteY62-38156" fmla="*/ 3287041 h 5795240"/>
              <a:gd name="connsiteX63-38157" fmla="*/ 10937101 w 12641071"/>
              <a:gd name="connsiteY63-38158" fmla="*/ 3297601 h 5795240"/>
              <a:gd name="connsiteX64-38159" fmla="*/ 10144740 w 12641071"/>
              <a:gd name="connsiteY64-38160" fmla="*/ 4089962 h 5795240"/>
              <a:gd name="connsiteX65-38161" fmla="*/ 10130374 w 12641071"/>
              <a:gd name="connsiteY65-38162" fmla="*/ 4184101 h 5795240"/>
              <a:gd name="connsiteX66-38163" fmla="*/ 10130375 w 12641071"/>
              <a:gd name="connsiteY66-38164" fmla="*/ 4184103 h 5795240"/>
              <a:gd name="connsiteX67-38165" fmla="*/ 10130656 w 12641071"/>
              <a:gd name="connsiteY67-38166" fmla="*/ 4185950 h 5795240"/>
              <a:gd name="connsiteX68-38167" fmla="*/ 10138194 w 12641071"/>
              <a:gd name="connsiteY68-38168" fmla="*/ 4335228 h 5795240"/>
              <a:gd name="connsiteX69-38169" fmla="*/ 10137710 w 12641071"/>
              <a:gd name="connsiteY69-38170" fmla="*/ 4344822 h 5795240"/>
              <a:gd name="connsiteX70-38171" fmla="*/ 10133555 w 12641071"/>
              <a:gd name="connsiteY70-38172" fmla="*/ 4427096 h 5795240"/>
              <a:gd name="connsiteX71-38173" fmla="*/ 10129312 w 12641071"/>
              <a:gd name="connsiteY71-38174" fmla="*/ 4399289 h 5795240"/>
              <a:gd name="connsiteX72-38175" fmla="*/ 10126797 w 12641071"/>
              <a:gd name="connsiteY72-38176" fmla="*/ 4349498 h 5795240"/>
              <a:gd name="connsiteX73-38177" fmla="*/ 10126796 w 12641071"/>
              <a:gd name="connsiteY73-38178" fmla="*/ 4349498 h 5795240"/>
              <a:gd name="connsiteX74-38179" fmla="*/ 10129311 w 12641071"/>
              <a:gd name="connsiteY74-38180" fmla="*/ 4399289 h 5795240"/>
              <a:gd name="connsiteX75-38181" fmla="*/ 10133554 w 12641071"/>
              <a:gd name="connsiteY75-38182" fmla="*/ 4427096 h 5795240"/>
              <a:gd name="connsiteX76-38183" fmla="*/ 10130656 w 12641071"/>
              <a:gd name="connsiteY76-38184" fmla="*/ 4484506 h 5795240"/>
              <a:gd name="connsiteX77-38185" fmla="*/ 8678182 w 12641071"/>
              <a:gd name="connsiteY77-38186" fmla="*/ 5795240 h 5795240"/>
              <a:gd name="connsiteX78-38187" fmla="*/ 7467518 w 12641071"/>
              <a:gd name="connsiteY78-38188" fmla="*/ 5151535 h 5795240"/>
              <a:gd name="connsiteX79-38189" fmla="*/ 7419945 w 12641071"/>
              <a:gd name="connsiteY79-38190" fmla="*/ 5073228 h 5795240"/>
              <a:gd name="connsiteX80-38191" fmla="*/ 7367299 w 12641071"/>
              <a:gd name="connsiteY80-38192" fmla="*/ 4974928 h 5795240"/>
              <a:gd name="connsiteX81-38193" fmla="*/ 7320958 w 12641071"/>
              <a:gd name="connsiteY81-38194" fmla="*/ 4870887 h 5795240"/>
              <a:gd name="connsiteX82-38195" fmla="*/ 7322174 w 12641071"/>
              <a:gd name="connsiteY82-38196" fmla="*/ 4872361 h 5795240"/>
              <a:gd name="connsiteX83-38197" fmla="*/ 7322175 w 12641071"/>
              <a:gd name="connsiteY83-38198" fmla="*/ 4872361 h 5795240"/>
              <a:gd name="connsiteX84-38199" fmla="*/ 7223551 w 12641071"/>
              <a:gd name="connsiteY84-38200" fmla="*/ 4752829 h 5795240"/>
              <a:gd name="connsiteX85-38201" fmla="*/ 6652445 w 12641071"/>
              <a:gd name="connsiteY85-38202" fmla="*/ 4516269 h 5795240"/>
              <a:gd name="connsiteX86-38203" fmla="*/ 6200873 w 12641071"/>
              <a:gd name="connsiteY86-38204" fmla="*/ 4654206 h 5795240"/>
              <a:gd name="connsiteX87-38205" fmla="*/ 6088813 w 12641071"/>
              <a:gd name="connsiteY87-38206" fmla="*/ 4746663 h 5795240"/>
              <a:gd name="connsiteX88-38207" fmla="*/ 6023271 w 12641071"/>
              <a:gd name="connsiteY88-38208" fmla="*/ 4834312 h 5795240"/>
              <a:gd name="connsiteX89-38209" fmla="*/ 5935320 w 12641071"/>
              <a:gd name="connsiteY89-38210" fmla="*/ 4931081 h 5795240"/>
              <a:gd name="connsiteX90-38211" fmla="*/ 4971763 w 12641071"/>
              <a:gd name="connsiteY90-38212" fmla="*/ 5330200 h 5795240"/>
              <a:gd name="connsiteX91-38213" fmla="*/ 3716172 w 12641071"/>
              <a:gd name="connsiteY91-38214" fmla="*/ 4497938 h 5795240"/>
              <a:gd name="connsiteX92-38215" fmla="*/ 3659438 w 12641071"/>
              <a:gd name="connsiteY92-38216" fmla="*/ 4330309 h 5795240"/>
              <a:gd name="connsiteX93-38217" fmla="*/ 3659440 w 12641071"/>
              <a:gd name="connsiteY93-38218" fmla="*/ 4330309 h 5795240"/>
              <a:gd name="connsiteX94-38219" fmla="*/ 3613217 w 12641071"/>
              <a:gd name="connsiteY94-38220" fmla="*/ 4245153 h 5795240"/>
              <a:gd name="connsiteX95-38221" fmla="*/ 3083792 w 12641071"/>
              <a:gd name="connsiteY95-38222" fmla="*/ 3963660 h 5795240"/>
              <a:gd name="connsiteX96-38223" fmla="*/ 2835272 w 12641071"/>
              <a:gd name="connsiteY96-38224" fmla="*/ 4013833 h 5795240"/>
              <a:gd name="connsiteX97-38225" fmla="*/ 2820214 w 12641071"/>
              <a:gd name="connsiteY97-38226" fmla="*/ 4022007 h 5795240"/>
              <a:gd name="connsiteX98-38227" fmla="*/ 2762875 w 12641071"/>
              <a:gd name="connsiteY98-38228" fmla="*/ 4057784 h 5795240"/>
              <a:gd name="connsiteX99-38229" fmla="*/ 2762878 w 12641071"/>
              <a:gd name="connsiteY99-38230" fmla="*/ 4057784 h 5795240"/>
              <a:gd name="connsiteX100-38231" fmla="*/ 2694694 w 12641071"/>
              <a:gd name="connsiteY100-38232" fmla="*/ 4099208 h 5795240"/>
              <a:gd name="connsiteX101-38233" fmla="*/ 2726822 w 12641071"/>
              <a:gd name="connsiteY101-38234" fmla="*/ 4072700 h 5795240"/>
              <a:gd name="connsiteX102-38235" fmla="*/ 2757719 w 12641071"/>
              <a:gd name="connsiteY102-38236" fmla="*/ 4055929 h 5795240"/>
              <a:gd name="connsiteX103-38237" fmla="*/ 2726820 w 12641071"/>
              <a:gd name="connsiteY103-38238" fmla="*/ 4072700 h 5795240"/>
              <a:gd name="connsiteX104-38239" fmla="*/ 2694692 w 12641071"/>
              <a:gd name="connsiteY104-38240" fmla="*/ 4099208 h 5795240"/>
              <a:gd name="connsiteX105-38241" fmla="*/ 2664698 w 12641071"/>
              <a:gd name="connsiteY105-38242" fmla="*/ 4117431 h 5795240"/>
              <a:gd name="connsiteX106-38243" fmla="*/ 1804544 w 12641071"/>
              <a:gd name="connsiteY106-38244" fmla="*/ 4335229 h 5795240"/>
              <a:gd name="connsiteX107-38245" fmla="*/ 0 w 12641071"/>
              <a:gd name="connsiteY107-38246" fmla="*/ 2530685 h 5795240"/>
              <a:gd name="connsiteX108-38247" fmla="*/ 1804544 w 12641071"/>
              <a:gd name="connsiteY108-38248" fmla="*/ 726143 h 5795240"/>
              <a:gd name="connsiteX109-38249" fmla="*/ 3080549 w 12641071"/>
              <a:gd name="connsiteY109-38250" fmla="*/ 1254682 h 5795240"/>
              <a:gd name="connsiteX110-38251" fmla="*/ 3268676 w 12641071"/>
              <a:gd name="connsiteY110-38252" fmla="*/ 1461167 h 5795240"/>
              <a:gd name="connsiteX111-38253" fmla="*/ 3565826 w 12641071"/>
              <a:gd name="connsiteY111-38254" fmla="*/ 1551935 h 5795240"/>
              <a:gd name="connsiteX112-38255" fmla="*/ 4086504 w 12641071"/>
              <a:gd name="connsiteY112-38256" fmla="*/ 1127574 h 5795240"/>
              <a:gd name="connsiteX113-38257" fmla="*/ 4103078 w 12641071"/>
              <a:gd name="connsiteY113-38258" fmla="*/ 1004204 h 5795240"/>
              <a:gd name="connsiteX114-38259" fmla="*/ 5215874 w 12641071"/>
              <a:gd name="connsiteY114-38260" fmla="*/ 0 h 5795240"/>
              <a:gd name="connsiteX0-38261" fmla="*/ 5215874 w 12641071"/>
              <a:gd name="connsiteY0-38262" fmla="*/ 0 h 5795240"/>
              <a:gd name="connsiteX1-38263" fmla="*/ 5927386 w 12641071"/>
              <a:gd name="connsiteY1-38264" fmla="*/ 255427 h 5795240"/>
              <a:gd name="connsiteX2-38265" fmla="*/ 6105193 w 12641071"/>
              <a:gd name="connsiteY2-38266" fmla="*/ 442067 h 5795240"/>
              <a:gd name="connsiteX3-38267" fmla="*/ 6105193 w 12641071"/>
              <a:gd name="connsiteY3-38268" fmla="*/ 442069 h 5795240"/>
              <a:gd name="connsiteX4-38269" fmla="*/ 6141460 w 12641071"/>
              <a:gd name="connsiteY4-38270" fmla="*/ 475027 h 5795240"/>
              <a:gd name="connsiteX5-38271" fmla="*/ 6788665 w 12641071"/>
              <a:gd name="connsiteY5-38272" fmla="*/ 707369 h 5795240"/>
              <a:gd name="connsiteX6-38273" fmla="*/ 7184710 w 12641071"/>
              <a:gd name="connsiteY6-38274" fmla="*/ 627411 h 5795240"/>
              <a:gd name="connsiteX7-38275" fmla="*/ 7314851 w 12641071"/>
              <a:gd name="connsiteY7-38276" fmla="*/ 559537 h 5795240"/>
              <a:gd name="connsiteX8-38277" fmla="*/ 7314853 w 12641071"/>
              <a:gd name="connsiteY8-38278" fmla="*/ 559536 h 5795240"/>
              <a:gd name="connsiteX9-38279" fmla="*/ 7314851 w 12641071"/>
              <a:gd name="connsiteY9-38280" fmla="*/ 559537 h 5795240"/>
              <a:gd name="connsiteX10-38281" fmla="*/ 7391626 w 12641071"/>
              <a:gd name="connsiteY10-38282" fmla="*/ 508114 h 5795240"/>
              <a:gd name="connsiteX11-38283" fmla="*/ 7391631 w 12641071"/>
              <a:gd name="connsiteY11-38284" fmla="*/ 508110 h 5795240"/>
              <a:gd name="connsiteX12-38285" fmla="*/ 7478934 w 12641071"/>
              <a:gd name="connsiteY12-38286" fmla="*/ 466053 h 5795240"/>
              <a:gd name="connsiteX13-38287" fmla="*/ 7897193 w 12641071"/>
              <a:gd name="connsiteY13-38288" fmla="*/ 381611 h 5795240"/>
              <a:gd name="connsiteX14-38289" fmla="*/ 8788216 w 12641071"/>
              <a:gd name="connsiteY14-38290" fmla="*/ 855364 h 5795240"/>
              <a:gd name="connsiteX15-38291" fmla="*/ 8832362 w 12641071"/>
              <a:gd name="connsiteY15-38292" fmla="*/ 928030 h 5795240"/>
              <a:gd name="connsiteX16-38293" fmla="*/ 8832362 w 12641071"/>
              <a:gd name="connsiteY16-38294" fmla="*/ 928033 h 5795240"/>
              <a:gd name="connsiteX17-38295" fmla="*/ 8842040 w 12641071"/>
              <a:gd name="connsiteY17-38296" fmla="*/ 943961 h 5795240"/>
              <a:gd name="connsiteX18-38297" fmla="*/ 8856144 w 12641071"/>
              <a:gd name="connsiteY18-38298" fmla="*/ 973241 h 5795240"/>
              <a:gd name="connsiteX19-38299" fmla="*/ 8856145 w 12641071"/>
              <a:gd name="connsiteY19-38300" fmla="*/ 973241 h 5795240"/>
              <a:gd name="connsiteX20-38301" fmla="*/ 8878117 w 12641071"/>
              <a:gd name="connsiteY20-38302" fmla="*/ 1018851 h 5795240"/>
              <a:gd name="connsiteX21-38303" fmla="*/ 8877719 w 12641071"/>
              <a:gd name="connsiteY21-38304" fmla="*/ 1018369 h 5795240"/>
              <a:gd name="connsiteX22-38305" fmla="*/ 8853250 w 12641071"/>
              <a:gd name="connsiteY22-38306" fmla="*/ 973288 h 5795240"/>
              <a:gd name="connsiteX23-38307" fmla="*/ 8853249 w 12641071"/>
              <a:gd name="connsiteY23-38308" fmla="*/ 973288 h 5795240"/>
              <a:gd name="connsiteX24-38309" fmla="*/ 8853248 w 12641071"/>
              <a:gd name="connsiteY24-38310" fmla="*/ 973287 h 5795240"/>
              <a:gd name="connsiteX25-38311" fmla="*/ 8849677 w 12641071"/>
              <a:gd name="connsiteY25-38312" fmla="*/ 973341 h 5795240"/>
              <a:gd name="connsiteX26-38313" fmla="*/ 8641543 w 12641071"/>
              <a:gd name="connsiteY26-38314" fmla="*/ 916577 h 5795240"/>
              <a:gd name="connsiteX27-38315" fmla="*/ 8641545 w 12641071"/>
              <a:gd name="connsiteY27-38316" fmla="*/ 916580 h 5795240"/>
              <a:gd name="connsiteX28-38317" fmla="*/ 8849676 w 12641071"/>
              <a:gd name="connsiteY28-38318" fmla="*/ 973343 h 5795240"/>
              <a:gd name="connsiteX29-38319" fmla="*/ 8853248 w 12641071"/>
              <a:gd name="connsiteY29-38320" fmla="*/ 973288 h 5795240"/>
              <a:gd name="connsiteX30-38321" fmla="*/ 8877719 w 12641071"/>
              <a:gd name="connsiteY30-38322" fmla="*/ 1018371 h 5795240"/>
              <a:gd name="connsiteX31-38323" fmla="*/ 8878116 w 12641071"/>
              <a:gd name="connsiteY31-38324" fmla="*/ 1018851 h 5795240"/>
              <a:gd name="connsiteX32-38325" fmla="*/ 8887288 w 12641071"/>
              <a:gd name="connsiteY32-38326" fmla="*/ 1037892 h 5795240"/>
              <a:gd name="connsiteX33-38327" fmla="*/ 8949899 w 12641071"/>
              <a:gd name="connsiteY33-38328" fmla="*/ 1239592 h 5795240"/>
              <a:gd name="connsiteX34-38329" fmla="*/ 8968437 w 12641071"/>
              <a:gd name="connsiteY34-38330" fmla="*/ 1423482 h 5795240"/>
              <a:gd name="connsiteX35-38331" fmla="*/ 8949899 w 12641071"/>
              <a:gd name="connsiteY35-38332" fmla="*/ 1239591 h 5795240"/>
              <a:gd name="connsiteX36-38333" fmla="*/ 8887288 w 12641071"/>
              <a:gd name="connsiteY36-38334" fmla="*/ 1037890 h 5795240"/>
              <a:gd name="connsiteX37-38335" fmla="*/ 8878116 w 12641071"/>
              <a:gd name="connsiteY37-38336" fmla="*/ 1018851 h 5795240"/>
              <a:gd name="connsiteX38-38337" fmla="*/ 8931285 w 12641071"/>
              <a:gd name="connsiteY38-38338" fmla="*/ 1083292 h 5795240"/>
              <a:gd name="connsiteX39-38339" fmla="*/ 9241478 w 12641071"/>
              <a:gd name="connsiteY39-38340" fmla="*/ 1211778 h 5795240"/>
              <a:gd name="connsiteX40-38341" fmla="*/ 9605238 w 12641071"/>
              <a:gd name="connsiteY40-38342" fmla="*/ 1018369 h 5795240"/>
              <a:gd name="connsiteX41-38343" fmla="*/ 9636247 w 12641071"/>
              <a:gd name="connsiteY41-38344" fmla="*/ 961241 h 5795240"/>
              <a:gd name="connsiteX42-38345" fmla="*/ 9641995 w 12641071"/>
              <a:gd name="connsiteY42-38346" fmla="*/ 961152 h 5795240"/>
              <a:gd name="connsiteX43-38347" fmla="*/ 9584939 w 12641071"/>
              <a:gd name="connsiteY43-38348" fmla="*/ 1079594 h 5795240"/>
              <a:gd name="connsiteX44-38349" fmla="*/ 9546257 w 12641071"/>
              <a:gd name="connsiteY44-38350" fmla="*/ 1204206 h 5795240"/>
              <a:gd name="connsiteX45-38351" fmla="*/ 9584939 w 12641071"/>
              <a:gd name="connsiteY45-38352" fmla="*/ 1079596 h 5795240"/>
              <a:gd name="connsiteX46-38353" fmla="*/ 9641995 w 12641071"/>
              <a:gd name="connsiteY46-38354" fmla="*/ 961153 h 5795240"/>
              <a:gd name="connsiteX47-38355" fmla="*/ 9653069 w 12641071"/>
              <a:gd name="connsiteY47-38356" fmla="*/ 960983 h 5795240"/>
              <a:gd name="connsiteX48-38357" fmla="*/ 9801564 w 12641071"/>
              <a:gd name="connsiteY48-38358" fmla="*/ 1196828 h 5795240"/>
              <a:gd name="connsiteX49-38359" fmla="*/ 9801566 w 12641071"/>
              <a:gd name="connsiteY49-38360" fmla="*/ 1196828 h 5795240"/>
              <a:gd name="connsiteX50-38361" fmla="*/ 9653070 w 12641071"/>
              <a:gd name="connsiteY50-38362" fmla="*/ 960982 h 5795240"/>
              <a:gd name="connsiteX51-38363" fmla="*/ 9641996 w 12641071"/>
              <a:gd name="connsiteY51-38364" fmla="*/ 961152 h 5795240"/>
              <a:gd name="connsiteX52-38365" fmla="*/ 9651917 w 12641071"/>
              <a:gd name="connsiteY52-38366" fmla="*/ 940556 h 5795240"/>
              <a:gd name="connsiteX53-38367" fmla="*/ 11050508 w 12641071"/>
              <a:gd name="connsiteY53-38368" fmla="*/ 108150 h 5795240"/>
              <a:gd name="connsiteX54-38369" fmla="*/ 12641071 w 12641071"/>
              <a:gd name="connsiteY54-38370" fmla="*/ 1698711 h 5795240"/>
              <a:gd name="connsiteX55-38371" fmla="*/ 11371062 w 12641071"/>
              <a:gd name="connsiteY55-38372" fmla="*/ 3256960 h 5795240"/>
              <a:gd name="connsiteX56-38373" fmla="*/ 11215953 w 12641071"/>
              <a:gd name="connsiteY56-38374" fmla="*/ 3280632 h 5795240"/>
              <a:gd name="connsiteX57-38375" fmla="*/ 11142318 w 12641071"/>
              <a:gd name="connsiteY57-38376" fmla="*/ 3276914 h 5795240"/>
              <a:gd name="connsiteX58-38377" fmla="*/ 11215952 w 12641071"/>
              <a:gd name="connsiteY58-38378" fmla="*/ 3280632 h 5795240"/>
              <a:gd name="connsiteX59-38379" fmla="*/ 11213133 w 12641071"/>
              <a:gd name="connsiteY59-38380" fmla="*/ 3281062 h 5795240"/>
              <a:gd name="connsiteX60-38381" fmla="*/ 11116921 w 12641071"/>
              <a:gd name="connsiteY60-38382" fmla="*/ 3285921 h 5795240"/>
              <a:gd name="connsiteX61-38383" fmla="*/ 11050507 w 12641071"/>
              <a:gd name="connsiteY61-38384" fmla="*/ 3289274 h 5795240"/>
              <a:gd name="connsiteX62-38385" fmla="*/ 11006292 w 12641071"/>
              <a:gd name="connsiteY62-38386" fmla="*/ 3287041 h 5795240"/>
              <a:gd name="connsiteX63-38387" fmla="*/ 10937101 w 12641071"/>
              <a:gd name="connsiteY63-38388" fmla="*/ 3297601 h 5795240"/>
              <a:gd name="connsiteX64-38389" fmla="*/ 10144740 w 12641071"/>
              <a:gd name="connsiteY64-38390" fmla="*/ 4089962 h 5795240"/>
              <a:gd name="connsiteX65-38391" fmla="*/ 10130374 w 12641071"/>
              <a:gd name="connsiteY65-38392" fmla="*/ 4184101 h 5795240"/>
              <a:gd name="connsiteX66-38393" fmla="*/ 10130375 w 12641071"/>
              <a:gd name="connsiteY66-38394" fmla="*/ 4184103 h 5795240"/>
              <a:gd name="connsiteX67-38395" fmla="*/ 10130656 w 12641071"/>
              <a:gd name="connsiteY67-38396" fmla="*/ 4185950 h 5795240"/>
              <a:gd name="connsiteX68-38397" fmla="*/ 10138194 w 12641071"/>
              <a:gd name="connsiteY68-38398" fmla="*/ 4335228 h 5795240"/>
              <a:gd name="connsiteX69-38399" fmla="*/ 10137710 w 12641071"/>
              <a:gd name="connsiteY69-38400" fmla="*/ 4344822 h 5795240"/>
              <a:gd name="connsiteX70-38401" fmla="*/ 10133555 w 12641071"/>
              <a:gd name="connsiteY70-38402" fmla="*/ 4427096 h 5795240"/>
              <a:gd name="connsiteX71-38403" fmla="*/ 10129312 w 12641071"/>
              <a:gd name="connsiteY71-38404" fmla="*/ 4399289 h 5795240"/>
              <a:gd name="connsiteX72-38405" fmla="*/ 10126797 w 12641071"/>
              <a:gd name="connsiteY72-38406" fmla="*/ 4349498 h 5795240"/>
              <a:gd name="connsiteX73-38407" fmla="*/ 10126796 w 12641071"/>
              <a:gd name="connsiteY73-38408" fmla="*/ 4349498 h 5795240"/>
              <a:gd name="connsiteX74-38409" fmla="*/ 10129311 w 12641071"/>
              <a:gd name="connsiteY74-38410" fmla="*/ 4399289 h 5795240"/>
              <a:gd name="connsiteX75-38411" fmla="*/ 10133554 w 12641071"/>
              <a:gd name="connsiteY75-38412" fmla="*/ 4427096 h 5795240"/>
              <a:gd name="connsiteX76-38413" fmla="*/ 10130656 w 12641071"/>
              <a:gd name="connsiteY76-38414" fmla="*/ 4484506 h 5795240"/>
              <a:gd name="connsiteX77-38415" fmla="*/ 8678182 w 12641071"/>
              <a:gd name="connsiteY77-38416" fmla="*/ 5795240 h 5795240"/>
              <a:gd name="connsiteX78-38417" fmla="*/ 7467518 w 12641071"/>
              <a:gd name="connsiteY78-38418" fmla="*/ 5151535 h 5795240"/>
              <a:gd name="connsiteX79-38419" fmla="*/ 7419945 w 12641071"/>
              <a:gd name="connsiteY79-38420" fmla="*/ 5073228 h 5795240"/>
              <a:gd name="connsiteX80-38421" fmla="*/ 7367299 w 12641071"/>
              <a:gd name="connsiteY80-38422" fmla="*/ 4974928 h 5795240"/>
              <a:gd name="connsiteX81-38423" fmla="*/ 7320958 w 12641071"/>
              <a:gd name="connsiteY81-38424" fmla="*/ 4870887 h 5795240"/>
              <a:gd name="connsiteX82-38425" fmla="*/ 7322174 w 12641071"/>
              <a:gd name="connsiteY82-38426" fmla="*/ 4872361 h 5795240"/>
              <a:gd name="connsiteX83-38427" fmla="*/ 7322175 w 12641071"/>
              <a:gd name="connsiteY83-38428" fmla="*/ 4872361 h 5795240"/>
              <a:gd name="connsiteX84-38429" fmla="*/ 7223551 w 12641071"/>
              <a:gd name="connsiteY84-38430" fmla="*/ 4752829 h 5795240"/>
              <a:gd name="connsiteX85-38431" fmla="*/ 6652445 w 12641071"/>
              <a:gd name="connsiteY85-38432" fmla="*/ 4516269 h 5795240"/>
              <a:gd name="connsiteX86-38433" fmla="*/ 6200873 w 12641071"/>
              <a:gd name="connsiteY86-38434" fmla="*/ 4654206 h 5795240"/>
              <a:gd name="connsiteX87-38435" fmla="*/ 6088813 w 12641071"/>
              <a:gd name="connsiteY87-38436" fmla="*/ 4746663 h 5795240"/>
              <a:gd name="connsiteX88-38437" fmla="*/ 6023271 w 12641071"/>
              <a:gd name="connsiteY88-38438" fmla="*/ 4834312 h 5795240"/>
              <a:gd name="connsiteX89-38439" fmla="*/ 5935320 w 12641071"/>
              <a:gd name="connsiteY89-38440" fmla="*/ 4931081 h 5795240"/>
              <a:gd name="connsiteX90-38441" fmla="*/ 4971763 w 12641071"/>
              <a:gd name="connsiteY90-38442" fmla="*/ 5330200 h 5795240"/>
              <a:gd name="connsiteX91-38443" fmla="*/ 3716172 w 12641071"/>
              <a:gd name="connsiteY91-38444" fmla="*/ 4497938 h 5795240"/>
              <a:gd name="connsiteX92-38445" fmla="*/ 3659438 w 12641071"/>
              <a:gd name="connsiteY92-38446" fmla="*/ 4330309 h 5795240"/>
              <a:gd name="connsiteX93-38447" fmla="*/ 3659440 w 12641071"/>
              <a:gd name="connsiteY93-38448" fmla="*/ 4330309 h 5795240"/>
              <a:gd name="connsiteX94-38449" fmla="*/ 3613217 w 12641071"/>
              <a:gd name="connsiteY94-38450" fmla="*/ 4245153 h 5795240"/>
              <a:gd name="connsiteX95-38451" fmla="*/ 3083792 w 12641071"/>
              <a:gd name="connsiteY95-38452" fmla="*/ 3963660 h 5795240"/>
              <a:gd name="connsiteX96-38453" fmla="*/ 2835272 w 12641071"/>
              <a:gd name="connsiteY96-38454" fmla="*/ 4013833 h 5795240"/>
              <a:gd name="connsiteX97-38455" fmla="*/ 2762875 w 12641071"/>
              <a:gd name="connsiteY97-38456" fmla="*/ 4057784 h 5795240"/>
              <a:gd name="connsiteX98-38457" fmla="*/ 2762878 w 12641071"/>
              <a:gd name="connsiteY98-38458" fmla="*/ 4057784 h 5795240"/>
              <a:gd name="connsiteX99-38459" fmla="*/ 2694694 w 12641071"/>
              <a:gd name="connsiteY99-38460" fmla="*/ 4099208 h 5795240"/>
              <a:gd name="connsiteX100-38461" fmla="*/ 2726822 w 12641071"/>
              <a:gd name="connsiteY100-38462" fmla="*/ 4072700 h 5795240"/>
              <a:gd name="connsiteX101-38463" fmla="*/ 2757719 w 12641071"/>
              <a:gd name="connsiteY101-38464" fmla="*/ 4055929 h 5795240"/>
              <a:gd name="connsiteX102-38465" fmla="*/ 2726820 w 12641071"/>
              <a:gd name="connsiteY102-38466" fmla="*/ 4072700 h 5795240"/>
              <a:gd name="connsiteX103-38467" fmla="*/ 2694692 w 12641071"/>
              <a:gd name="connsiteY103-38468" fmla="*/ 4099208 h 5795240"/>
              <a:gd name="connsiteX104-38469" fmla="*/ 2664698 w 12641071"/>
              <a:gd name="connsiteY104-38470" fmla="*/ 4117431 h 5795240"/>
              <a:gd name="connsiteX105-38471" fmla="*/ 1804544 w 12641071"/>
              <a:gd name="connsiteY105-38472" fmla="*/ 4335229 h 5795240"/>
              <a:gd name="connsiteX106-38473" fmla="*/ 0 w 12641071"/>
              <a:gd name="connsiteY106-38474" fmla="*/ 2530685 h 5795240"/>
              <a:gd name="connsiteX107-38475" fmla="*/ 1804544 w 12641071"/>
              <a:gd name="connsiteY107-38476" fmla="*/ 726143 h 5795240"/>
              <a:gd name="connsiteX108-38477" fmla="*/ 3080549 w 12641071"/>
              <a:gd name="connsiteY108-38478" fmla="*/ 1254682 h 5795240"/>
              <a:gd name="connsiteX109-38479" fmla="*/ 3268676 w 12641071"/>
              <a:gd name="connsiteY109-38480" fmla="*/ 1461167 h 5795240"/>
              <a:gd name="connsiteX110-38481" fmla="*/ 3565826 w 12641071"/>
              <a:gd name="connsiteY110-38482" fmla="*/ 1551935 h 5795240"/>
              <a:gd name="connsiteX111-38483" fmla="*/ 4086504 w 12641071"/>
              <a:gd name="connsiteY111-38484" fmla="*/ 1127574 h 5795240"/>
              <a:gd name="connsiteX112-38485" fmla="*/ 4103078 w 12641071"/>
              <a:gd name="connsiteY112-38486" fmla="*/ 1004204 h 5795240"/>
              <a:gd name="connsiteX113-38487" fmla="*/ 5215874 w 12641071"/>
              <a:gd name="connsiteY113-38488" fmla="*/ 0 h 5795240"/>
              <a:gd name="connsiteX0-38489" fmla="*/ 5215874 w 12641071"/>
              <a:gd name="connsiteY0-38490" fmla="*/ 0 h 5795240"/>
              <a:gd name="connsiteX1-38491" fmla="*/ 5927386 w 12641071"/>
              <a:gd name="connsiteY1-38492" fmla="*/ 255427 h 5795240"/>
              <a:gd name="connsiteX2-38493" fmla="*/ 6105193 w 12641071"/>
              <a:gd name="connsiteY2-38494" fmla="*/ 442067 h 5795240"/>
              <a:gd name="connsiteX3-38495" fmla="*/ 6105193 w 12641071"/>
              <a:gd name="connsiteY3-38496" fmla="*/ 442069 h 5795240"/>
              <a:gd name="connsiteX4-38497" fmla="*/ 6141460 w 12641071"/>
              <a:gd name="connsiteY4-38498" fmla="*/ 475027 h 5795240"/>
              <a:gd name="connsiteX5-38499" fmla="*/ 6788665 w 12641071"/>
              <a:gd name="connsiteY5-38500" fmla="*/ 707369 h 5795240"/>
              <a:gd name="connsiteX6-38501" fmla="*/ 7184710 w 12641071"/>
              <a:gd name="connsiteY6-38502" fmla="*/ 627411 h 5795240"/>
              <a:gd name="connsiteX7-38503" fmla="*/ 7314851 w 12641071"/>
              <a:gd name="connsiteY7-38504" fmla="*/ 559537 h 5795240"/>
              <a:gd name="connsiteX8-38505" fmla="*/ 7314853 w 12641071"/>
              <a:gd name="connsiteY8-38506" fmla="*/ 559536 h 5795240"/>
              <a:gd name="connsiteX9-38507" fmla="*/ 7314851 w 12641071"/>
              <a:gd name="connsiteY9-38508" fmla="*/ 559537 h 5795240"/>
              <a:gd name="connsiteX10-38509" fmla="*/ 7391626 w 12641071"/>
              <a:gd name="connsiteY10-38510" fmla="*/ 508114 h 5795240"/>
              <a:gd name="connsiteX11-38511" fmla="*/ 7391631 w 12641071"/>
              <a:gd name="connsiteY11-38512" fmla="*/ 508110 h 5795240"/>
              <a:gd name="connsiteX12-38513" fmla="*/ 7478934 w 12641071"/>
              <a:gd name="connsiteY12-38514" fmla="*/ 466053 h 5795240"/>
              <a:gd name="connsiteX13-38515" fmla="*/ 7897193 w 12641071"/>
              <a:gd name="connsiteY13-38516" fmla="*/ 381611 h 5795240"/>
              <a:gd name="connsiteX14-38517" fmla="*/ 8788216 w 12641071"/>
              <a:gd name="connsiteY14-38518" fmla="*/ 855364 h 5795240"/>
              <a:gd name="connsiteX15-38519" fmla="*/ 8832362 w 12641071"/>
              <a:gd name="connsiteY15-38520" fmla="*/ 928030 h 5795240"/>
              <a:gd name="connsiteX16-38521" fmla="*/ 8832362 w 12641071"/>
              <a:gd name="connsiteY16-38522" fmla="*/ 928033 h 5795240"/>
              <a:gd name="connsiteX17-38523" fmla="*/ 8842040 w 12641071"/>
              <a:gd name="connsiteY17-38524" fmla="*/ 943961 h 5795240"/>
              <a:gd name="connsiteX18-38525" fmla="*/ 8856144 w 12641071"/>
              <a:gd name="connsiteY18-38526" fmla="*/ 973241 h 5795240"/>
              <a:gd name="connsiteX19-38527" fmla="*/ 8856145 w 12641071"/>
              <a:gd name="connsiteY19-38528" fmla="*/ 973241 h 5795240"/>
              <a:gd name="connsiteX20-38529" fmla="*/ 8878117 w 12641071"/>
              <a:gd name="connsiteY20-38530" fmla="*/ 1018851 h 5795240"/>
              <a:gd name="connsiteX21-38531" fmla="*/ 8877719 w 12641071"/>
              <a:gd name="connsiteY21-38532" fmla="*/ 1018369 h 5795240"/>
              <a:gd name="connsiteX22-38533" fmla="*/ 8853250 w 12641071"/>
              <a:gd name="connsiteY22-38534" fmla="*/ 973288 h 5795240"/>
              <a:gd name="connsiteX23-38535" fmla="*/ 8853249 w 12641071"/>
              <a:gd name="connsiteY23-38536" fmla="*/ 973288 h 5795240"/>
              <a:gd name="connsiteX24-38537" fmla="*/ 8853248 w 12641071"/>
              <a:gd name="connsiteY24-38538" fmla="*/ 973287 h 5795240"/>
              <a:gd name="connsiteX25-38539" fmla="*/ 8849677 w 12641071"/>
              <a:gd name="connsiteY25-38540" fmla="*/ 973341 h 5795240"/>
              <a:gd name="connsiteX26-38541" fmla="*/ 8641543 w 12641071"/>
              <a:gd name="connsiteY26-38542" fmla="*/ 916577 h 5795240"/>
              <a:gd name="connsiteX27-38543" fmla="*/ 8641545 w 12641071"/>
              <a:gd name="connsiteY27-38544" fmla="*/ 916580 h 5795240"/>
              <a:gd name="connsiteX28-38545" fmla="*/ 8849676 w 12641071"/>
              <a:gd name="connsiteY28-38546" fmla="*/ 973343 h 5795240"/>
              <a:gd name="connsiteX29-38547" fmla="*/ 8853248 w 12641071"/>
              <a:gd name="connsiteY29-38548" fmla="*/ 973288 h 5795240"/>
              <a:gd name="connsiteX30-38549" fmla="*/ 8877719 w 12641071"/>
              <a:gd name="connsiteY30-38550" fmla="*/ 1018371 h 5795240"/>
              <a:gd name="connsiteX31-38551" fmla="*/ 8878116 w 12641071"/>
              <a:gd name="connsiteY31-38552" fmla="*/ 1018851 h 5795240"/>
              <a:gd name="connsiteX32-38553" fmla="*/ 8887288 w 12641071"/>
              <a:gd name="connsiteY32-38554" fmla="*/ 1037892 h 5795240"/>
              <a:gd name="connsiteX33-38555" fmla="*/ 8949899 w 12641071"/>
              <a:gd name="connsiteY33-38556" fmla="*/ 1239592 h 5795240"/>
              <a:gd name="connsiteX34-38557" fmla="*/ 8968437 w 12641071"/>
              <a:gd name="connsiteY34-38558" fmla="*/ 1423482 h 5795240"/>
              <a:gd name="connsiteX35-38559" fmla="*/ 8949899 w 12641071"/>
              <a:gd name="connsiteY35-38560" fmla="*/ 1239591 h 5795240"/>
              <a:gd name="connsiteX36-38561" fmla="*/ 8887288 w 12641071"/>
              <a:gd name="connsiteY36-38562" fmla="*/ 1037890 h 5795240"/>
              <a:gd name="connsiteX37-38563" fmla="*/ 8878116 w 12641071"/>
              <a:gd name="connsiteY37-38564" fmla="*/ 1018851 h 5795240"/>
              <a:gd name="connsiteX38-38565" fmla="*/ 8931285 w 12641071"/>
              <a:gd name="connsiteY38-38566" fmla="*/ 1083292 h 5795240"/>
              <a:gd name="connsiteX39-38567" fmla="*/ 9241478 w 12641071"/>
              <a:gd name="connsiteY39-38568" fmla="*/ 1211778 h 5795240"/>
              <a:gd name="connsiteX40-38569" fmla="*/ 9605238 w 12641071"/>
              <a:gd name="connsiteY40-38570" fmla="*/ 1018369 h 5795240"/>
              <a:gd name="connsiteX41-38571" fmla="*/ 9636247 w 12641071"/>
              <a:gd name="connsiteY41-38572" fmla="*/ 961241 h 5795240"/>
              <a:gd name="connsiteX42-38573" fmla="*/ 9641995 w 12641071"/>
              <a:gd name="connsiteY42-38574" fmla="*/ 961152 h 5795240"/>
              <a:gd name="connsiteX43-38575" fmla="*/ 9584939 w 12641071"/>
              <a:gd name="connsiteY43-38576" fmla="*/ 1079594 h 5795240"/>
              <a:gd name="connsiteX44-38577" fmla="*/ 9546257 w 12641071"/>
              <a:gd name="connsiteY44-38578" fmla="*/ 1204206 h 5795240"/>
              <a:gd name="connsiteX45-38579" fmla="*/ 9584939 w 12641071"/>
              <a:gd name="connsiteY45-38580" fmla="*/ 1079596 h 5795240"/>
              <a:gd name="connsiteX46-38581" fmla="*/ 9641995 w 12641071"/>
              <a:gd name="connsiteY46-38582" fmla="*/ 961153 h 5795240"/>
              <a:gd name="connsiteX47-38583" fmla="*/ 9653069 w 12641071"/>
              <a:gd name="connsiteY47-38584" fmla="*/ 960983 h 5795240"/>
              <a:gd name="connsiteX48-38585" fmla="*/ 9801564 w 12641071"/>
              <a:gd name="connsiteY48-38586" fmla="*/ 1196828 h 5795240"/>
              <a:gd name="connsiteX49-38587" fmla="*/ 9801566 w 12641071"/>
              <a:gd name="connsiteY49-38588" fmla="*/ 1196828 h 5795240"/>
              <a:gd name="connsiteX50-38589" fmla="*/ 9653070 w 12641071"/>
              <a:gd name="connsiteY50-38590" fmla="*/ 960982 h 5795240"/>
              <a:gd name="connsiteX51-38591" fmla="*/ 9641996 w 12641071"/>
              <a:gd name="connsiteY51-38592" fmla="*/ 961152 h 5795240"/>
              <a:gd name="connsiteX52-38593" fmla="*/ 9651917 w 12641071"/>
              <a:gd name="connsiteY52-38594" fmla="*/ 940556 h 5795240"/>
              <a:gd name="connsiteX53-38595" fmla="*/ 11050508 w 12641071"/>
              <a:gd name="connsiteY53-38596" fmla="*/ 108150 h 5795240"/>
              <a:gd name="connsiteX54-38597" fmla="*/ 12641071 w 12641071"/>
              <a:gd name="connsiteY54-38598" fmla="*/ 1698711 h 5795240"/>
              <a:gd name="connsiteX55-38599" fmla="*/ 11371062 w 12641071"/>
              <a:gd name="connsiteY55-38600" fmla="*/ 3256960 h 5795240"/>
              <a:gd name="connsiteX56-38601" fmla="*/ 11215953 w 12641071"/>
              <a:gd name="connsiteY56-38602" fmla="*/ 3280632 h 5795240"/>
              <a:gd name="connsiteX57-38603" fmla="*/ 11142318 w 12641071"/>
              <a:gd name="connsiteY57-38604" fmla="*/ 3276914 h 5795240"/>
              <a:gd name="connsiteX58-38605" fmla="*/ 11215952 w 12641071"/>
              <a:gd name="connsiteY58-38606" fmla="*/ 3280632 h 5795240"/>
              <a:gd name="connsiteX59-38607" fmla="*/ 11213133 w 12641071"/>
              <a:gd name="connsiteY59-38608" fmla="*/ 3281062 h 5795240"/>
              <a:gd name="connsiteX60-38609" fmla="*/ 11116921 w 12641071"/>
              <a:gd name="connsiteY60-38610" fmla="*/ 3285921 h 5795240"/>
              <a:gd name="connsiteX61-38611" fmla="*/ 11050507 w 12641071"/>
              <a:gd name="connsiteY61-38612" fmla="*/ 3289274 h 5795240"/>
              <a:gd name="connsiteX62-38613" fmla="*/ 11006292 w 12641071"/>
              <a:gd name="connsiteY62-38614" fmla="*/ 3287041 h 5795240"/>
              <a:gd name="connsiteX63-38615" fmla="*/ 10937101 w 12641071"/>
              <a:gd name="connsiteY63-38616" fmla="*/ 3297601 h 5795240"/>
              <a:gd name="connsiteX64-38617" fmla="*/ 10144740 w 12641071"/>
              <a:gd name="connsiteY64-38618" fmla="*/ 4089962 h 5795240"/>
              <a:gd name="connsiteX65-38619" fmla="*/ 10130374 w 12641071"/>
              <a:gd name="connsiteY65-38620" fmla="*/ 4184101 h 5795240"/>
              <a:gd name="connsiteX66-38621" fmla="*/ 10130375 w 12641071"/>
              <a:gd name="connsiteY66-38622" fmla="*/ 4184103 h 5795240"/>
              <a:gd name="connsiteX67-38623" fmla="*/ 10130656 w 12641071"/>
              <a:gd name="connsiteY67-38624" fmla="*/ 4185950 h 5795240"/>
              <a:gd name="connsiteX68-38625" fmla="*/ 10138194 w 12641071"/>
              <a:gd name="connsiteY68-38626" fmla="*/ 4335228 h 5795240"/>
              <a:gd name="connsiteX69-38627" fmla="*/ 10137710 w 12641071"/>
              <a:gd name="connsiteY69-38628" fmla="*/ 4344822 h 5795240"/>
              <a:gd name="connsiteX70-38629" fmla="*/ 10133555 w 12641071"/>
              <a:gd name="connsiteY70-38630" fmla="*/ 4427096 h 5795240"/>
              <a:gd name="connsiteX71-38631" fmla="*/ 10129312 w 12641071"/>
              <a:gd name="connsiteY71-38632" fmla="*/ 4399289 h 5795240"/>
              <a:gd name="connsiteX72-38633" fmla="*/ 10126797 w 12641071"/>
              <a:gd name="connsiteY72-38634" fmla="*/ 4349498 h 5795240"/>
              <a:gd name="connsiteX73-38635" fmla="*/ 10126796 w 12641071"/>
              <a:gd name="connsiteY73-38636" fmla="*/ 4349498 h 5795240"/>
              <a:gd name="connsiteX74-38637" fmla="*/ 10129311 w 12641071"/>
              <a:gd name="connsiteY74-38638" fmla="*/ 4399289 h 5795240"/>
              <a:gd name="connsiteX75-38639" fmla="*/ 10133554 w 12641071"/>
              <a:gd name="connsiteY75-38640" fmla="*/ 4427096 h 5795240"/>
              <a:gd name="connsiteX76-38641" fmla="*/ 10130656 w 12641071"/>
              <a:gd name="connsiteY76-38642" fmla="*/ 4484506 h 5795240"/>
              <a:gd name="connsiteX77-38643" fmla="*/ 8678182 w 12641071"/>
              <a:gd name="connsiteY77-38644" fmla="*/ 5795240 h 5795240"/>
              <a:gd name="connsiteX78-38645" fmla="*/ 7467518 w 12641071"/>
              <a:gd name="connsiteY78-38646" fmla="*/ 5151535 h 5795240"/>
              <a:gd name="connsiteX79-38647" fmla="*/ 7419945 w 12641071"/>
              <a:gd name="connsiteY79-38648" fmla="*/ 5073228 h 5795240"/>
              <a:gd name="connsiteX80-38649" fmla="*/ 7367299 w 12641071"/>
              <a:gd name="connsiteY80-38650" fmla="*/ 4974928 h 5795240"/>
              <a:gd name="connsiteX81-38651" fmla="*/ 7320958 w 12641071"/>
              <a:gd name="connsiteY81-38652" fmla="*/ 4870887 h 5795240"/>
              <a:gd name="connsiteX82-38653" fmla="*/ 7322174 w 12641071"/>
              <a:gd name="connsiteY82-38654" fmla="*/ 4872361 h 5795240"/>
              <a:gd name="connsiteX83-38655" fmla="*/ 7322175 w 12641071"/>
              <a:gd name="connsiteY83-38656" fmla="*/ 4872361 h 5795240"/>
              <a:gd name="connsiteX84-38657" fmla="*/ 7223551 w 12641071"/>
              <a:gd name="connsiteY84-38658" fmla="*/ 4752829 h 5795240"/>
              <a:gd name="connsiteX85-38659" fmla="*/ 6652445 w 12641071"/>
              <a:gd name="connsiteY85-38660" fmla="*/ 4516269 h 5795240"/>
              <a:gd name="connsiteX86-38661" fmla="*/ 6200873 w 12641071"/>
              <a:gd name="connsiteY86-38662" fmla="*/ 4654206 h 5795240"/>
              <a:gd name="connsiteX87-38663" fmla="*/ 6088813 w 12641071"/>
              <a:gd name="connsiteY87-38664" fmla="*/ 4746663 h 5795240"/>
              <a:gd name="connsiteX88-38665" fmla="*/ 6023271 w 12641071"/>
              <a:gd name="connsiteY88-38666" fmla="*/ 4834312 h 5795240"/>
              <a:gd name="connsiteX89-38667" fmla="*/ 5935320 w 12641071"/>
              <a:gd name="connsiteY89-38668" fmla="*/ 4931081 h 5795240"/>
              <a:gd name="connsiteX90-38669" fmla="*/ 4971763 w 12641071"/>
              <a:gd name="connsiteY90-38670" fmla="*/ 5330200 h 5795240"/>
              <a:gd name="connsiteX91-38671" fmla="*/ 3716172 w 12641071"/>
              <a:gd name="connsiteY91-38672" fmla="*/ 4497938 h 5795240"/>
              <a:gd name="connsiteX92-38673" fmla="*/ 3659438 w 12641071"/>
              <a:gd name="connsiteY92-38674" fmla="*/ 4330309 h 5795240"/>
              <a:gd name="connsiteX93-38675" fmla="*/ 3659440 w 12641071"/>
              <a:gd name="connsiteY93-38676" fmla="*/ 4330309 h 5795240"/>
              <a:gd name="connsiteX94-38677" fmla="*/ 3613217 w 12641071"/>
              <a:gd name="connsiteY94-38678" fmla="*/ 4245153 h 5795240"/>
              <a:gd name="connsiteX95-38679" fmla="*/ 3083792 w 12641071"/>
              <a:gd name="connsiteY95-38680" fmla="*/ 3963660 h 5795240"/>
              <a:gd name="connsiteX96-38681" fmla="*/ 2835272 w 12641071"/>
              <a:gd name="connsiteY96-38682" fmla="*/ 4013833 h 5795240"/>
              <a:gd name="connsiteX97-38683" fmla="*/ 2762875 w 12641071"/>
              <a:gd name="connsiteY97-38684" fmla="*/ 4057784 h 5795240"/>
              <a:gd name="connsiteX98-38685" fmla="*/ 2762878 w 12641071"/>
              <a:gd name="connsiteY98-38686" fmla="*/ 4057784 h 5795240"/>
              <a:gd name="connsiteX99-38687" fmla="*/ 2694694 w 12641071"/>
              <a:gd name="connsiteY99-38688" fmla="*/ 4099208 h 5795240"/>
              <a:gd name="connsiteX100-38689" fmla="*/ 2726822 w 12641071"/>
              <a:gd name="connsiteY100-38690" fmla="*/ 4072700 h 5795240"/>
              <a:gd name="connsiteX101-38691" fmla="*/ 2757719 w 12641071"/>
              <a:gd name="connsiteY101-38692" fmla="*/ 4055929 h 5795240"/>
              <a:gd name="connsiteX102-38693" fmla="*/ 2694692 w 12641071"/>
              <a:gd name="connsiteY102-38694" fmla="*/ 4099208 h 5795240"/>
              <a:gd name="connsiteX103-38695" fmla="*/ 2664698 w 12641071"/>
              <a:gd name="connsiteY103-38696" fmla="*/ 4117431 h 5795240"/>
              <a:gd name="connsiteX104-38697" fmla="*/ 1804544 w 12641071"/>
              <a:gd name="connsiteY104-38698" fmla="*/ 4335229 h 5795240"/>
              <a:gd name="connsiteX105-38699" fmla="*/ 0 w 12641071"/>
              <a:gd name="connsiteY105-38700" fmla="*/ 2530685 h 5795240"/>
              <a:gd name="connsiteX106-38701" fmla="*/ 1804544 w 12641071"/>
              <a:gd name="connsiteY106-38702" fmla="*/ 726143 h 5795240"/>
              <a:gd name="connsiteX107-38703" fmla="*/ 3080549 w 12641071"/>
              <a:gd name="connsiteY107-38704" fmla="*/ 1254682 h 5795240"/>
              <a:gd name="connsiteX108-38705" fmla="*/ 3268676 w 12641071"/>
              <a:gd name="connsiteY108-38706" fmla="*/ 1461167 h 5795240"/>
              <a:gd name="connsiteX109-38707" fmla="*/ 3565826 w 12641071"/>
              <a:gd name="connsiteY109-38708" fmla="*/ 1551935 h 5795240"/>
              <a:gd name="connsiteX110-38709" fmla="*/ 4086504 w 12641071"/>
              <a:gd name="connsiteY110-38710" fmla="*/ 1127574 h 5795240"/>
              <a:gd name="connsiteX111-38711" fmla="*/ 4103078 w 12641071"/>
              <a:gd name="connsiteY111-38712" fmla="*/ 1004204 h 5795240"/>
              <a:gd name="connsiteX112-38713" fmla="*/ 5215874 w 12641071"/>
              <a:gd name="connsiteY112-38714" fmla="*/ 0 h 5795240"/>
              <a:gd name="connsiteX0-38715" fmla="*/ 5215874 w 12641071"/>
              <a:gd name="connsiteY0-38716" fmla="*/ 0 h 5795240"/>
              <a:gd name="connsiteX1-38717" fmla="*/ 5927386 w 12641071"/>
              <a:gd name="connsiteY1-38718" fmla="*/ 255427 h 5795240"/>
              <a:gd name="connsiteX2-38719" fmla="*/ 6105193 w 12641071"/>
              <a:gd name="connsiteY2-38720" fmla="*/ 442067 h 5795240"/>
              <a:gd name="connsiteX3-38721" fmla="*/ 6105193 w 12641071"/>
              <a:gd name="connsiteY3-38722" fmla="*/ 442069 h 5795240"/>
              <a:gd name="connsiteX4-38723" fmla="*/ 6141460 w 12641071"/>
              <a:gd name="connsiteY4-38724" fmla="*/ 475027 h 5795240"/>
              <a:gd name="connsiteX5-38725" fmla="*/ 6788665 w 12641071"/>
              <a:gd name="connsiteY5-38726" fmla="*/ 707369 h 5795240"/>
              <a:gd name="connsiteX6-38727" fmla="*/ 7184710 w 12641071"/>
              <a:gd name="connsiteY6-38728" fmla="*/ 627411 h 5795240"/>
              <a:gd name="connsiteX7-38729" fmla="*/ 7314851 w 12641071"/>
              <a:gd name="connsiteY7-38730" fmla="*/ 559537 h 5795240"/>
              <a:gd name="connsiteX8-38731" fmla="*/ 7314853 w 12641071"/>
              <a:gd name="connsiteY8-38732" fmla="*/ 559536 h 5795240"/>
              <a:gd name="connsiteX9-38733" fmla="*/ 7314851 w 12641071"/>
              <a:gd name="connsiteY9-38734" fmla="*/ 559537 h 5795240"/>
              <a:gd name="connsiteX10-38735" fmla="*/ 7391626 w 12641071"/>
              <a:gd name="connsiteY10-38736" fmla="*/ 508114 h 5795240"/>
              <a:gd name="connsiteX11-38737" fmla="*/ 7391631 w 12641071"/>
              <a:gd name="connsiteY11-38738" fmla="*/ 508110 h 5795240"/>
              <a:gd name="connsiteX12-38739" fmla="*/ 7478934 w 12641071"/>
              <a:gd name="connsiteY12-38740" fmla="*/ 466053 h 5795240"/>
              <a:gd name="connsiteX13-38741" fmla="*/ 7897193 w 12641071"/>
              <a:gd name="connsiteY13-38742" fmla="*/ 381611 h 5795240"/>
              <a:gd name="connsiteX14-38743" fmla="*/ 8788216 w 12641071"/>
              <a:gd name="connsiteY14-38744" fmla="*/ 855364 h 5795240"/>
              <a:gd name="connsiteX15-38745" fmla="*/ 8832362 w 12641071"/>
              <a:gd name="connsiteY15-38746" fmla="*/ 928030 h 5795240"/>
              <a:gd name="connsiteX16-38747" fmla="*/ 8832362 w 12641071"/>
              <a:gd name="connsiteY16-38748" fmla="*/ 928033 h 5795240"/>
              <a:gd name="connsiteX17-38749" fmla="*/ 8842040 w 12641071"/>
              <a:gd name="connsiteY17-38750" fmla="*/ 943961 h 5795240"/>
              <a:gd name="connsiteX18-38751" fmla="*/ 8856144 w 12641071"/>
              <a:gd name="connsiteY18-38752" fmla="*/ 973241 h 5795240"/>
              <a:gd name="connsiteX19-38753" fmla="*/ 8856145 w 12641071"/>
              <a:gd name="connsiteY19-38754" fmla="*/ 973241 h 5795240"/>
              <a:gd name="connsiteX20-38755" fmla="*/ 8878117 w 12641071"/>
              <a:gd name="connsiteY20-38756" fmla="*/ 1018851 h 5795240"/>
              <a:gd name="connsiteX21-38757" fmla="*/ 8877719 w 12641071"/>
              <a:gd name="connsiteY21-38758" fmla="*/ 1018369 h 5795240"/>
              <a:gd name="connsiteX22-38759" fmla="*/ 8853250 w 12641071"/>
              <a:gd name="connsiteY22-38760" fmla="*/ 973288 h 5795240"/>
              <a:gd name="connsiteX23-38761" fmla="*/ 8853249 w 12641071"/>
              <a:gd name="connsiteY23-38762" fmla="*/ 973288 h 5795240"/>
              <a:gd name="connsiteX24-38763" fmla="*/ 8853248 w 12641071"/>
              <a:gd name="connsiteY24-38764" fmla="*/ 973287 h 5795240"/>
              <a:gd name="connsiteX25-38765" fmla="*/ 8849677 w 12641071"/>
              <a:gd name="connsiteY25-38766" fmla="*/ 973341 h 5795240"/>
              <a:gd name="connsiteX26-38767" fmla="*/ 8641543 w 12641071"/>
              <a:gd name="connsiteY26-38768" fmla="*/ 916577 h 5795240"/>
              <a:gd name="connsiteX27-38769" fmla="*/ 8641545 w 12641071"/>
              <a:gd name="connsiteY27-38770" fmla="*/ 916580 h 5795240"/>
              <a:gd name="connsiteX28-38771" fmla="*/ 8849676 w 12641071"/>
              <a:gd name="connsiteY28-38772" fmla="*/ 973343 h 5795240"/>
              <a:gd name="connsiteX29-38773" fmla="*/ 8853248 w 12641071"/>
              <a:gd name="connsiteY29-38774" fmla="*/ 973288 h 5795240"/>
              <a:gd name="connsiteX30-38775" fmla="*/ 8877719 w 12641071"/>
              <a:gd name="connsiteY30-38776" fmla="*/ 1018371 h 5795240"/>
              <a:gd name="connsiteX31-38777" fmla="*/ 8878116 w 12641071"/>
              <a:gd name="connsiteY31-38778" fmla="*/ 1018851 h 5795240"/>
              <a:gd name="connsiteX32-38779" fmla="*/ 8887288 w 12641071"/>
              <a:gd name="connsiteY32-38780" fmla="*/ 1037892 h 5795240"/>
              <a:gd name="connsiteX33-38781" fmla="*/ 8949899 w 12641071"/>
              <a:gd name="connsiteY33-38782" fmla="*/ 1239592 h 5795240"/>
              <a:gd name="connsiteX34-38783" fmla="*/ 8968437 w 12641071"/>
              <a:gd name="connsiteY34-38784" fmla="*/ 1423482 h 5795240"/>
              <a:gd name="connsiteX35-38785" fmla="*/ 8949899 w 12641071"/>
              <a:gd name="connsiteY35-38786" fmla="*/ 1239591 h 5795240"/>
              <a:gd name="connsiteX36-38787" fmla="*/ 8887288 w 12641071"/>
              <a:gd name="connsiteY36-38788" fmla="*/ 1037890 h 5795240"/>
              <a:gd name="connsiteX37-38789" fmla="*/ 8878116 w 12641071"/>
              <a:gd name="connsiteY37-38790" fmla="*/ 1018851 h 5795240"/>
              <a:gd name="connsiteX38-38791" fmla="*/ 8931285 w 12641071"/>
              <a:gd name="connsiteY38-38792" fmla="*/ 1083292 h 5795240"/>
              <a:gd name="connsiteX39-38793" fmla="*/ 9241478 w 12641071"/>
              <a:gd name="connsiteY39-38794" fmla="*/ 1211778 h 5795240"/>
              <a:gd name="connsiteX40-38795" fmla="*/ 9605238 w 12641071"/>
              <a:gd name="connsiteY40-38796" fmla="*/ 1018369 h 5795240"/>
              <a:gd name="connsiteX41-38797" fmla="*/ 9636247 w 12641071"/>
              <a:gd name="connsiteY41-38798" fmla="*/ 961241 h 5795240"/>
              <a:gd name="connsiteX42-38799" fmla="*/ 9641995 w 12641071"/>
              <a:gd name="connsiteY42-38800" fmla="*/ 961152 h 5795240"/>
              <a:gd name="connsiteX43-38801" fmla="*/ 9584939 w 12641071"/>
              <a:gd name="connsiteY43-38802" fmla="*/ 1079594 h 5795240"/>
              <a:gd name="connsiteX44-38803" fmla="*/ 9546257 w 12641071"/>
              <a:gd name="connsiteY44-38804" fmla="*/ 1204206 h 5795240"/>
              <a:gd name="connsiteX45-38805" fmla="*/ 9584939 w 12641071"/>
              <a:gd name="connsiteY45-38806" fmla="*/ 1079596 h 5795240"/>
              <a:gd name="connsiteX46-38807" fmla="*/ 9641995 w 12641071"/>
              <a:gd name="connsiteY46-38808" fmla="*/ 961153 h 5795240"/>
              <a:gd name="connsiteX47-38809" fmla="*/ 9653069 w 12641071"/>
              <a:gd name="connsiteY47-38810" fmla="*/ 960983 h 5795240"/>
              <a:gd name="connsiteX48-38811" fmla="*/ 9801564 w 12641071"/>
              <a:gd name="connsiteY48-38812" fmla="*/ 1196828 h 5795240"/>
              <a:gd name="connsiteX49-38813" fmla="*/ 9801566 w 12641071"/>
              <a:gd name="connsiteY49-38814" fmla="*/ 1196828 h 5795240"/>
              <a:gd name="connsiteX50-38815" fmla="*/ 9653070 w 12641071"/>
              <a:gd name="connsiteY50-38816" fmla="*/ 960982 h 5795240"/>
              <a:gd name="connsiteX51-38817" fmla="*/ 9641996 w 12641071"/>
              <a:gd name="connsiteY51-38818" fmla="*/ 961152 h 5795240"/>
              <a:gd name="connsiteX52-38819" fmla="*/ 9651917 w 12641071"/>
              <a:gd name="connsiteY52-38820" fmla="*/ 940556 h 5795240"/>
              <a:gd name="connsiteX53-38821" fmla="*/ 11050508 w 12641071"/>
              <a:gd name="connsiteY53-38822" fmla="*/ 108150 h 5795240"/>
              <a:gd name="connsiteX54-38823" fmla="*/ 12641071 w 12641071"/>
              <a:gd name="connsiteY54-38824" fmla="*/ 1698711 h 5795240"/>
              <a:gd name="connsiteX55-38825" fmla="*/ 11371062 w 12641071"/>
              <a:gd name="connsiteY55-38826" fmla="*/ 3256960 h 5795240"/>
              <a:gd name="connsiteX56-38827" fmla="*/ 11215953 w 12641071"/>
              <a:gd name="connsiteY56-38828" fmla="*/ 3280632 h 5795240"/>
              <a:gd name="connsiteX57-38829" fmla="*/ 11142318 w 12641071"/>
              <a:gd name="connsiteY57-38830" fmla="*/ 3276914 h 5795240"/>
              <a:gd name="connsiteX58-38831" fmla="*/ 11215952 w 12641071"/>
              <a:gd name="connsiteY58-38832" fmla="*/ 3280632 h 5795240"/>
              <a:gd name="connsiteX59-38833" fmla="*/ 11213133 w 12641071"/>
              <a:gd name="connsiteY59-38834" fmla="*/ 3281062 h 5795240"/>
              <a:gd name="connsiteX60-38835" fmla="*/ 11116921 w 12641071"/>
              <a:gd name="connsiteY60-38836" fmla="*/ 3285921 h 5795240"/>
              <a:gd name="connsiteX61-38837" fmla="*/ 11050507 w 12641071"/>
              <a:gd name="connsiteY61-38838" fmla="*/ 3289274 h 5795240"/>
              <a:gd name="connsiteX62-38839" fmla="*/ 11006292 w 12641071"/>
              <a:gd name="connsiteY62-38840" fmla="*/ 3287041 h 5795240"/>
              <a:gd name="connsiteX63-38841" fmla="*/ 10937101 w 12641071"/>
              <a:gd name="connsiteY63-38842" fmla="*/ 3297601 h 5795240"/>
              <a:gd name="connsiteX64-38843" fmla="*/ 10144740 w 12641071"/>
              <a:gd name="connsiteY64-38844" fmla="*/ 4089962 h 5795240"/>
              <a:gd name="connsiteX65-38845" fmla="*/ 10130374 w 12641071"/>
              <a:gd name="connsiteY65-38846" fmla="*/ 4184101 h 5795240"/>
              <a:gd name="connsiteX66-38847" fmla="*/ 10130375 w 12641071"/>
              <a:gd name="connsiteY66-38848" fmla="*/ 4184103 h 5795240"/>
              <a:gd name="connsiteX67-38849" fmla="*/ 10130656 w 12641071"/>
              <a:gd name="connsiteY67-38850" fmla="*/ 4185950 h 5795240"/>
              <a:gd name="connsiteX68-38851" fmla="*/ 10138194 w 12641071"/>
              <a:gd name="connsiteY68-38852" fmla="*/ 4335228 h 5795240"/>
              <a:gd name="connsiteX69-38853" fmla="*/ 10137710 w 12641071"/>
              <a:gd name="connsiteY69-38854" fmla="*/ 4344822 h 5795240"/>
              <a:gd name="connsiteX70-38855" fmla="*/ 10133555 w 12641071"/>
              <a:gd name="connsiteY70-38856" fmla="*/ 4427096 h 5795240"/>
              <a:gd name="connsiteX71-38857" fmla="*/ 10129312 w 12641071"/>
              <a:gd name="connsiteY71-38858" fmla="*/ 4399289 h 5795240"/>
              <a:gd name="connsiteX72-38859" fmla="*/ 10126797 w 12641071"/>
              <a:gd name="connsiteY72-38860" fmla="*/ 4349498 h 5795240"/>
              <a:gd name="connsiteX73-38861" fmla="*/ 10126796 w 12641071"/>
              <a:gd name="connsiteY73-38862" fmla="*/ 4349498 h 5795240"/>
              <a:gd name="connsiteX74-38863" fmla="*/ 10129311 w 12641071"/>
              <a:gd name="connsiteY74-38864" fmla="*/ 4399289 h 5795240"/>
              <a:gd name="connsiteX75-38865" fmla="*/ 10133554 w 12641071"/>
              <a:gd name="connsiteY75-38866" fmla="*/ 4427096 h 5795240"/>
              <a:gd name="connsiteX76-38867" fmla="*/ 10130656 w 12641071"/>
              <a:gd name="connsiteY76-38868" fmla="*/ 4484506 h 5795240"/>
              <a:gd name="connsiteX77-38869" fmla="*/ 8678182 w 12641071"/>
              <a:gd name="connsiteY77-38870" fmla="*/ 5795240 h 5795240"/>
              <a:gd name="connsiteX78-38871" fmla="*/ 7467518 w 12641071"/>
              <a:gd name="connsiteY78-38872" fmla="*/ 5151535 h 5795240"/>
              <a:gd name="connsiteX79-38873" fmla="*/ 7419945 w 12641071"/>
              <a:gd name="connsiteY79-38874" fmla="*/ 5073228 h 5795240"/>
              <a:gd name="connsiteX80-38875" fmla="*/ 7367299 w 12641071"/>
              <a:gd name="connsiteY80-38876" fmla="*/ 4974928 h 5795240"/>
              <a:gd name="connsiteX81-38877" fmla="*/ 7320958 w 12641071"/>
              <a:gd name="connsiteY81-38878" fmla="*/ 4870887 h 5795240"/>
              <a:gd name="connsiteX82-38879" fmla="*/ 7322174 w 12641071"/>
              <a:gd name="connsiteY82-38880" fmla="*/ 4872361 h 5795240"/>
              <a:gd name="connsiteX83-38881" fmla="*/ 7322175 w 12641071"/>
              <a:gd name="connsiteY83-38882" fmla="*/ 4872361 h 5795240"/>
              <a:gd name="connsiteX84-38883" fmla="*/ 7223551 w 12641071"/>
              <a:gd name="connsiteY84-38884" fmla="*/ 4752829 h 5795240"/>
              <a:gd name="connsiteX85-38885" fmla="*/ 6652445 w 12641071"/>
              <a:gd name="connsiteY85-38886" fmla="*/ 4516269 h 5795240"/>
              <a:gd name="connsiteX86-38887" fmla="*/ 6200873 w 12641071"/>
              <a:gd name="connsiteY86-38888" fmla="*/ 4654206 h 5795240"/>
              <a:gd name="connsiteX87-38889" fmla="*/ 6088813 w 12641071"/>
              <a:gd name="connsiteY87-38890" fmla="*/ 4746663 h 5795240"/>
              <a:gd name="connsiteX88-38891" fmla="*/ 6023271 w 12641071"/>
              <a:gd name="connsiteY88-38892" fmla="*/ 4834312 h 5795240"/>
              <a:gd name="connsiteX89-38893" fmla="*/ 5935320 w 12641071"/>
              <a:gd name="connsiteY89-38894" fmla="*/ 4931081 h 5795240"/>
              <a:gd name="connsiteX90-38895" fmla="*/ 4971763 w 12641071"/>
              <a:gd name="connsiteY90-38896" fmla="*/ 5330200 h 5795240"/>
              <a:gd name="connsiteX91-38897" fmla="*/ 3716172 w 12641071"/>
              <a:gd name="connsiteY91-38898" fmla="*/ 4497938 h 5795240"/>
              <a:gd name="connsiteX92-38899" fmla="*/ 3659438 w 12641071"/>
              <a:gd name="connsiteY92-38900" fmla="*/ 4330309 h 5795240"/>
              <a:gd name="connsiteX93-38901" fmla="*/ 3659440 w 12641071"/>
              <a:gd name="connsiteY93-38902" fmla="*/ 4330309 h 5795240"/>
              <a:gd name="connsiteX94-38903" fmla="*/ 3613217 w 12641071"/>
              <a:gd name="connsiteY94-38904" fmla="*/ 4245153 h 5795240"/>
              <a:gd name="connsiteX95-38905" fmla="*/ 3083792 w 12641071"/>
              <a:gd name="connsiteY95-38906" fmla="*/ 3963660 h 5795240"/>
              <a:gd name="connsiteX96-38907" fmla="*/ 2835272 w 12641071"/>
              <a:gd name="connsiteY96-38908" fmla="*/ 4013833 h 5795240"/>
              <a:gd name="connsiteX97-38909" fmla="*/ 2762875 w 12641071"/>
              <a:gd name="connsiteY97-38910" fmla="*/ 4057784 h 5795240"/>
              <a:gd name="connsiteX98-38911" fmla="*/ 2762878 w 12641071"/>
              <a:gd name="connsiteY98-38912" fmla="*/ 4057784 h 5795240"/>
              <a:gd name="connsiteX99-38913" fmla="*/ 2694694 w 12641071"/>
              <a:gd name="connsiteY99-38914" fmla="*/ 4099208 h 5795240"/>
              <a:gd name="connsiteX100-38915" fmla="*/ 2726822 w 12641071"/>
              <a:gd name="connsiteY100-38916" fmla="*/ 4072700 h 5795240"/>
              <a:gd name="connsiteX101-38917" fmla="*/ 2694692 w 12641071"/>
              <a:gd name="connsiteY101-38918" fmla="*/ 4099208 h 5795240"/>
              <a:gd name="connsiteX102-38919" fmla="*/ 2664698 w 12641071"/>
              <a:gd name="connsiteY102-38920" fmla="*/ 4117431 h 5795240"/>
              <a:gd name="connsiteX103-38921" fmla="*/ 1804544 w 12641071"/>
              <a:gd name="connsiteY103-38922" fmla="*/ 4335229 h 5795240"/>
              <a:gd name="connsiteX104-38923" fmla="*/ 0 w 12641071"/>
              <a:gd name="connsiteY104-38924" fmla="*/ 2530685 h 5795240"/>
              <a:gd name="connsiteX105-38925" fmla="*/ 1804544 w 12641071"/>
              <a:gd name="connsiteY105-38926" fmla="*/ 726143 h 5795240"/>
              <a:gd name="connsiteX106-38927" fmla="*/ 3080549 w 12641071"/>
              <a:gd name="connsiteY106-38928" fmla="*/ 1254682 h 5795240"/>
              <a:gd name="connsiteX107-38929" fmla="*/ 3268676 w 12641071"/>
              <a:gd name="connsiteY107-38930" fmla="*/ 1461167 h 5795240"/>
              <a:gd name="connsiteX108-38931" fmla="*/ 3565826 w 12641071"/>
              <a:gd name="connsiteY108-38932" fmla="*/ 1551935 h 5795240"/>
              <a:gd name="connsiteX109-38933" fmla="*/ 4086504 w 12641071"/>
              <a:gd name="connsiteY109-38934" fmla="*/ 1127574 h 5795240"/>
              <a:gd name="connsiteX110-38935" fmla="*/ 4103078 w 12641071"/>
              <a:gd name="connsiteY110-38936" fmla="*/ 1004204 h 5795240"/>
              <a:gd name="connsiteX111-38937" fmla="*/ 5215874 w 12641071"/>
              <a:gd name="connsiteY111-38938" fmla="*/ 0 h 5795240"/>
              <a:gd name="connsiteX0-38939" fmla="*/ 5215874 w 12641071"/>
              <a:gd name="connsiteY0-38940" fmla="*/ 0 h 5795240"/>
              <a:gd name="connsiteX1-38941" fmla="*/ 5927386 w 12641071"/>
              <a:gd name="connsiteY1-38942" fmla="*/ 255427 h 5795240"/>
              <a:gd name="connsiteX2-38943" fmla="*/ 6105193 w 12641071"/>
              <a:gd name="connsiteY2-38944" fmla="*/ 442067 h 5795240"/>
              <a:gd name="connsiteX3-38945" fmla="*/ 6105193 w 12641071"/>
              <a:gd name="connsiteY3-38946" fmla="*/ 442069 h 5795240"/>
              <a:gd name="connsiteX4-38947" fmla="*/ 6141460 w 12641071"/>
              <a:gd name="connsiteY4-38948" fmla="*/ 475027 h 5795240"/>
              <a:gd name="connsiteX5-38949" fmla="*/ 6788665 w 12641071"/>
              <a:gd name="connsiteY5-38950" fmla="*/ 707369 h 5795240"/>
              <a:gd name="connsiteX6-38951" fmla="*/ 7184710 w 12641071"/>
              <a:gd name="connsiteY6-38952" fmla="*/ 627411 h 5795240"/>
              <a:gd name="connsiteX7-38953" fmla="*/ 7314851 w 12641071"/>
              <a:gd name="connsiteY7-38954" fmla="*/ 559537 h 5795240"/>
              <a:gd name="connsiteX8-38955" fmla="*/ 7314853 w 12641071"/>
              <a:gd name="connsiteY8-38956" fmla="*/ 559536 h 5795240"/>
              <a:gd name="connsiteX9-38957" fmla="*/ 7314851 w 12641071"/>
              <a:gd name="connsiteY9-38958" fmla="*/ 559537 h 5795240"/>
              <a:gd name="connsiteX10-38959" fmla="*/ 7391626 w 12641071"/>
              <a:gd name="connsiteY10-38960" fmla="*/ 508114 h 5795240"/>
              <a:gd name="connsiteX11-38961" fmla="*/ 7391631 w 12641071"/>
              <a:gd name="connsiteY11-38962" fmla="*/ 508110 h 5795240"/>
              <a:gd name="connsiteX12-38963" fmla="*/ 7478934 w 12641071"/>
              <a:gd name="connsiteY12-38964" fmla="*/ 466053 h 5795240"/>
              <a:gd name="connsiteX13-38965" fmla="*/ 7897193 w 12641071"/>
              <a:gd name="connsiteY13-38966" fmla="*/ 381611 h 5795240"/>
              <a:gd name="connsiteX14-38967" fmla="*/ 8788216 w 12641071"/>
              <a:gd name="connsiteY14-38968" fmla="*/ 855364 h 5795240"/>
              <a:gd name="connsiteX15-38969" fmla="*/ 8832362 w 12641071"/>
              <a:gd name="connsiteY15-38970" fmla="*/ 928030 h 5795240"/>
              <a:gd name="connsiteX16-38971" fmla="*/ 8832362 w 12641071"/>
              <a:gd name="connsiteY16-38972" fmla="*/ 928033 h 5795240"/>
              <a:gd name="connsiteX17-38973" fmla="*/ 8842040 w 12641071"/>
              <a:gd name="connsiteY17-38974" fmla="*/ 943961 h 5795240"/>
              <a:gd name="connsiteX18-38975" fmla="*/ 8856144 w 12641071"/>
              <a:gd name="connsiteY18-38976" fmla="*/ 973241 h 5795240"/>
              <a:gd name="connsiteX19-38977" fmla="*/ 8856145 w 12641071"/>
              <a:gd name="connsiteY19-38978" fmla="*/ 973241 h 5795240"/>
              <a:gd name="connsiteX20-38979" fmla="*/ 8878117 w 12641071"/>
              <a:gd name="connsiteY20-38980" fmla="*/ 1018851 h 5795240"/>
              <a:gd name="connsiteX21-38981" fmla="*/ 8877719 w 12641071"/>
              <a:gd name="connsiteY21-38982" fmla="*/ 1018369 h 5795240"/>
              <a:gd name="connsiteX22-38983" fmla="*/ 8853250 w 12641071"/>
              <a:gd name="connsiteY22-38984" fmla="*/ 973288 h 5795240"/>
              <a:gd name="connsiteX23-38985" fmla="*/ 8853249 w 12641071"/>
              <a:gd name="connsiteY23-38986" fmla="*/ 973288 h 5795240"/>
              <a:gd name="connsiteX24-38987" fmla="*/ 8853248 w 12641071"/>
              <a:gd name="connsiteY24-38988" fmla="*/ 973287 h 5795240"/>
              <a:gd name="connsiteX25-38989" fmla="*/ 8849677 w 12641071"/>
              <a:gd name="connsiteY25-38990" fmla="*/ 973341 h 5795240"/>
              <a:gd name="connsiteX26-38991" fmla="*/ 8641543 w 12641071"/>
              <a:gd name="connsiteY26-38992" fmla="*/ 916577 h 5795240"/>
              <a:gd name="connsiteX27-38993" fmla="*/ 8641545 w 12641071"/>
              <a:gd name="connsiteY27-38994" fmla="*/ 916580 h 5795240"/>
              <a:gd name="connsiteX28-38995" fmla="*/ 8849676 w 12641071"/>
              <a:gd name="connsiteY28-38996" fmla="*/ 973343 h 5795240"/>
              <a:gd name="connsiteX29-38997" fmla="*/ 8853248 w 12641071"/>
              <a:gd name="connsiteY29-38998" fmla="*/ 973288 h 5795240"/>
              <a:gd name="connsiteX30-38999" fmla="*/ 8877719 w 12641071"/>
              <a:gd name="connsiteY30-39000" fmla="*/ 1018371 h 5795240"/>
              <a:gd name="connsiteX31-39001" fmla="*/ 8878116 w 12641071"/>
              <a:gd name="connsiteY31-39002" fmla="*/ 1018851 h 5795240"/>
              <a:gd name="connsiteX32-39003" fmla="*/ 8887288 w 12641071"/>
              <a:gd name="connsiteY32-39004" fmla="*/ 1037892 h 5795240"/>
              <a:gd name="connsiteX33-39005" fmla="*/ 8949899 w 12641071"/>
              <a:gd name="connsiteY33-39006" fmla="*/ 1239592 h 5795240"/>
              <a:gd name="connsiteX34-39007" fmla="*/ 8968437 w 12641071"/>
              <a:gd name="connsiteY34-39008" fmla="*/ 1423482 h 5795240"/>
              <a:gd name="connsiteX35-39009" fmla="*/ 8949899 w 12641071"/>
              <a:gd name="connsiteY35-39010" fmla="*/ 1239591 h 5795240"/>
              <a:gd name="connsiteX36-39011" fmla="*/ 8887288 w 12641071"/>
              <a:gd name="connsiteY36-39012" fmla="*/ 1037890 h 5795240"/>
              <a:gd name="connsiteX37-39013" fmla="*/ 8878116 w 12641071"/>
              <a:gd name="connsiteY37-39014" fmla="*/ 1018851 h 5795240"/>
              <a:gd name="connsiteX38-39015" fmla="*/ 8931285 w 12641071"/>
              <a:gd name="connsiteY38-39016" fmla="*/ 1083292 h 5795240"/>
              <a:gd name="connsiteX39-39017" fmla="*/ 9241478 w 12641071"/>
              <a:gd name="connsiteY39-39018" fmla="*/ 1211778 h 5795240"/>
              <a:gd name="connsiteX40-39019" fmla="*/ 9605238 w 12641071"/>
              <a:gd name="connsiteY40-39020" fmla="*/ 1018369 h 5795240"/>
              <a:gd name="connsiteX41-39021" fmla="*/ 9636247 w 12641071"/>
              <a:gd name="connsiteY41-39022" fmla="*/ 961241 h 5795240"/>
              <a:gd name="connsiteX42-39023" fmla="*/ 9641995 w 12641071"/>
              <a:gd name="connsiteY42-39024" fmla="*/ 961152 h 5795240"/>
              <a:gd name="connsiteX43-39025" fmla="*/ 9584939 w 12641071"/>
              <a:gd name="connsiteY43-39026" fmla="*/ 1079594 h 5795240"/>
              <a:gd name="connsiteX44-39027" fmla="*/ 9546257 w 12641071"/>
              <a:gd name="connsiteY44-39028" fmla="*/ 1204206 h 5795240"/>
              <a:gd name="connsiteX45-39029" fmla="*/ 9584939 w 12641071"/>
              <a:gd name="connsiteY45-39030" fmla="*/ 1079596 h 5795240"/>
              <a:gd name="connsiteX46-39031" fmla="*/ 9641995 w 12641071"/>
              <a:gd name="connsiteY46-39032" fmla="*/ 961153 h 5795240"/>
              <a:gd name="connsiteX47-39033" fmla="*/ 9653069 w 12641071"/>
              <a:gd name="connsiteY47-39034" fmla="*/ 960983 h 5795240"/>
              <a:gd name="connsiteX48-39035" fmla="*/ 9801564 w 12641071"/>
              <a:gd name="connsiteY48-39036" fmla="*/ 1196828 h 5795240"/>
              <a:gd name="connsiteX49-39037" fmla="*/ 9801566 w 12641071"/>
              <a:gd name="connsiteY49-39038" fmla="*/ 1196828 h 5795240"/>
              <a:gd name="connsiteX50-39039" fmla="*/ 9653070 w 12641071"/>
              <a:gd name="connsiteY50-39040" fmla="*/ 960982 h 5795240"/>
              <a:gd name="connsiteX51-39041" fmla="*/ 9641996 w 12641071"/>
              <a:gd name="connsiteY51-39042" fmla="*/ 961152 h 5795240"/>
              <a:gd name="connsiteX52-39043" fmla="*/ 9651917 w 12641071"/>
              <a:gd name="connsiteY52-39044" fmla="*/ 940556 h 5795240"/>
              <a:gd name="connsiteX53-39045" fmla="*/ 11050508 w 12641071"/>
              <a:gd name="connsiteY53-39046" fmla="*/ 108150 h 5795240"/>
              <a:gd name="connsiteX54-39047" fmla="*/ 12641071 w 12641071"/>
              <a:gd name="connsiteY54-39048" fmla="*/ 1698711 h 5795240"/>
              <a:gd name="connsiteX55-39049" fmla="*/ 11371062 w 12641071"/>
              <a:gd name="connsiteY55-39050" fmla="*/ 3256960 h 5795240"/>
              <a:gd name="connsiteX56-39051" fmla="*/ 11215953 w 12641071"/>
              <a:gd name="connsiteY56-39052" fmla="*/ 3280632 h 5795240"/>
              <a:gd name="connsiteX57-39053" fmla="*/ 11142318 w 12641071"/>
              <a:gd name="connsiteY57-39054" fmla="*/ 3276914 h 5795240"/>
              <a:gd name="connsiteX58-39055" fmla="*/ 11215952 w 12641071"/>
              <a:gd name="connsiteY58-39056" fmla="*/ 3280632 h 5795240"/>
              <a:gd name="connsiteX59-39057" fmla="*/ 11213133 w 12641071"/>
              <a:gd name="connsiteY59-39058" fmla="*/ 3281062 h 5795240"/>
              <a:gd name="connsiteX60-39059" fmla="*/ 11116921 w 12641071"/>
              <a:gd name="connsiteY60-39060" fmla="*/ 3285921 h 5795240"/>
              <a:gd name="connsiteX61-39061" fmla="*/ 11050507 w 12641071"/>
              <a:gd name="connsiteY61-39062" fmla="*/ 3289274 h 5795240"/>
              <a:gd name="connsiteX62-39063" fmla="*/ 11006292 w 12641071"/>
              <a:gd name="connsiteY62-39064" fmla="*/ 3287041 h 5795240"/>
              <a:gd name="connsiteX63-39065" fmla="*/ 10937101 w 12641071"/>
              <a:gd name="connsiteY63-39066" fmla="*/ 3297601 h 5795240"/>
              <a:gd name="connsiteX64-39067" fmla="*/ 10144740 w 12641071"/>
              <a:gd name="connsiteY64-39068" fmla="*/ 4089962 h 5795240"/>
              <a:gd name="connsiteX65-39069" fmla="*/ 10130374 w 12641071"/>
              <a:gd name="connsiteY65-39070" fmla="*/ 4184101 h 5795240"/>
              <a:gd name="connsiteX66-39071" fmla="*/ 10130375 w 12641071"/>
              <a:gd name="connsiteY66-39072" fmla="*/ 4184103 h 5795240"/>
              <a:gd name="connsiteX67-39073" fmla="*/ 10130656 w 12641071"/>
              <a:gd name="connsiteY67-39074" fmla="*/ 4185950 h 5795240"/>
              <a:gd name="connsiteX68-39075" fmla="*/ 10138194 w 12641071"/>
              <a:gd name="connsiteY68-39076" fmla="*/ 4335228 h 5795240"/>
              <a:gd name="connsiteX69-39077" fmla="*/ 10137710 w 12641071"/>
              <a:gd name="connsiteY69-39078" fmla="*/ 4344822 h 5795240"/>
              <a:gd name="connsiteX70-39079" fmla="*/ 10133555 w 12641071"/>
              <a:gd name="connsiteY70-39080" fmla="*/ 4427096 h 5795240"/>
              <a:gd name="connsiteX71-39081" fmla="*/ 10129312 w 12641071"/>
              <a:gd name="connsiteY71-39082" fmla="*/ 4399289 h 5795240"/>
              <a:gd name="connsiteX72-39083" fmla="*/ 10126797 w 12641071"/>
              <a:gd name="connsiteY72-39084" fmla="*/ 4349498 h 5795240"/>
              <a:gd name="connsiteX73-39085" fmla="*/ 10126796 w 12641071"/>
              <a:gd name="connsiteY73-39086" fmla="*/ 4349498 h 5795240"/>
              <a:gd name="connsiteX74-39087" fmla="*/ 10129311 w 12641071"/>
              <a:gd name="connsiteY74-39088" fmla="*/ 4399289 h 5795240"/>
              <a:gd name="connsiteX75-39089" fmla="*/ 10133554 w 12641071"/>
              <a:gd name="connsiteY75-39090" fmla="*/ 4427096 h 5795240"/>
              <a:gd name="connsiteX76-39091" fmla="*/ 10130656 w 12641071"/>
              <a:gd name="connsiteY76-39092" fmla="*/ 4484506 h 5795240"/>
              <a:gd name="connsiteX77-39093" fmla="*/ 8678182 w 12641071"/>
              <a:gd name="connsiteY77-39094" fmla="*/ 5795240 h 5795240"/>
              <a:gd name="connsiteX78-39095" fmla="*/ 7467518 w 12641071"/>
              <a:gd name="connsiteY78-39096" fmla="*/ 5151535 h 5795240"/>
              <a:gd name="connsiteX79-39097" fmla="*/ 7419945 w 12641071"/>
              <a:gd name="connsiteY79-39098" fmla="*/ 5073228 h 5795240"/>
              <a:gd name="connsiteX80-39099" fmla="*/ 7367299 w 12641071"/>
              <a:gd name="connsiteY80-39100" fmla="*/ 4974928 h 5795240"/>
              <a:gd name="connsiteX81-39101" fmla="*/ 7320958 w 12641071"/>
              <a:gd name="connsiteY81-39102" fmla="*/ 4870887 h 5795240"/>
              <a:gd name="connsiteX82-39103" fmla="*/ 7322174 w 12641071"/>
              <a:gd name="connsiteY82-39104" fmla="*/ 4872361 h 5795240"/>
              <a:gd name="connsiteX83-39105" fmla="*/ 7322175 w 12641071"/>
              <a:gd name="connsiteY83-39106" fmla="*/ 4872361 h 5795240"/>
              <a:gd name="connsiteX84-39107" fmla="*/ 7223551 w 12641071"/>
              <a:gd name="connsiteY84-39108" fmla="*/ 4752829 h 5795240"/>
              <a:gd name="connsiteX85-39109" fmla="*/ 6652445 w 12641071"/>
              <a:gd name="connsiteY85-39110" fmla="*/ 4516269 h 5795240"/>
              <a:gd name="connsiteX86-39111" fmla="*/ 6200873 w 12641071"/>
              <a:gd name="connsiteY86-39112" fmla="*/ 4654206 h 5795240"/>
              <a:gd name="connsiteX87-39113" fmla="*/ 6088813 w 12641071"/>
              <a:gd name="connsiteY87-39114" fmla="*/ 4746663 h 5795240"/>
              <a:gd name="connsiteX88-39115" fmla="*/ 6023271 w 12641071"/>
              <a:gd name="connsiteY88-39116" fmla="*/ 4834312 h 5795240"/>
              <a:gd name="connsiteX89-39117" fmla="*/ 5935320 w 12641071"/>
              <a:gd name="connsiteY89-39118" fmla="*/ 4931081 h 5795240"/>
              <a:gd name="connsiteX90-39119" fmla="*/ 4971763 w 12641071"/>
              <a:gd name="connsiteY90-39120" fmla="*/ 5330200 h 5795240"/>
              <a:gd name="connsiteX91-39121" fmla="*/ 3716172 w 12641071"/>
              <a:gd name="connsiteY91-39122" fmla="*/ 4497938 h 5795240"/>
              <a:gd name="connsiteX92-39123" fmla="*/ 3659438 w 12641071"/>
              <a:gd name="connsiteY92-39124" fmla="*/ 4330309 h 5795240"/>
              <a:gd name="connsiteX93-39125" fmla="*/ 3659440 w 12641071"/>
              <a:gd name="connsiteY93-39126" fmla="*/ 4330309 h 5795240"/>
              <a:gd name="connsiteX94-39127" fmla="*/ 3613217 w 12641071"/>
              <a:gd name="connsiteY94-39128" fmla="*/ 4245153 h 5795240"/>
              <a:gd name="connsiteX95-39129" fmla="*/ 3083792 w 12641071"/>
              <a:gd name="connsiteY95-39130" fmla="*/ 3963660 h 5795240"/>
              <a:gd name="connsiteX96-39131" fmla="*/ 2835272 w 12641071"/>
              <a:gd name="connsiteY96-39132" fmla="*/ 4013833 h 5795240"/>
              <a:gd name="connsiteX97-39133" fmla="*/ 2762875 w 12641071"/>
              <a:gd name="connsiteY97-39134" fmla="*/ 4057784 h 5795240"/>
              <a:gd name="connsiteX98-39135" fmla="*/ 2694694 w 12641071"/>
              <a:gd name="connsiteY98-39136" fmla="*/ 4099208 h 5795240"/>
              <a:gd name="connsiteX99-39137" fmla="*/ 2726822 w 12641071"/>
              <a:gd name="connsiteY99-39138" fmla="*/ 4072700 h 5795240"/>
              <a:gd name="connsiteX100-39139" fmla="*/ 2694692 w 12641071"/>
              <a:gd name="connsiteY100-39140" fmla="*/ 4099208 h 5795240"/>
              <a:gd name="connsiteX101-39141" fmla="*/ 2664698 w 12641071"/>
              <a:gd name="connsiteY101-39142" fmla="*/ 4117431 h 5795240"/>
              <a:gd name="connsiteX102-39143" fmla="*/ 1804544 w 12641071"/>
              <a:gd name="connsiteY102-39144" fmla="*/ 4335229 h 5795240"/>
              <a:gd name="connsiteX103-39145" fmla="*/ 0 w 12641071"/>
              <a:gd name="connsiteY103-39146" fmla="*/ 2530685 h 5795240"/>
              <a:gd name="connsiteX104-39147" fmla="*/ 1804544 w 12641071"/>
              <a:gd name="connsiteY104-39148" fmla="*/ 726143 h 5795240"/>
              <a:gd name="connsiteX105-39149" fmla="*/ 3080549 w 12641071"/>
              <a:gd name="connsiteY105-39150" fmla="*/ 1254682 h 5795240"/>
              <a:gd name="connsiteX106-39151" fmla="*/ 3268676 w 12641071"/>
              <a:gd name="connsiteY106-39152" fmla="*/ 1461167 h 5795240"/>
              <a:gd name="connsiteX107-39153" fmla="*/ 3565826 w 12641071"/>
              <a:gd name="connsiteY107-39154" fmla="*/ 1551935 h 5795240"/>
              <a:gd name="connsiteX108-39155" fmla="*/ 4086504 w 12641071"/>
              <a:gd name="connsiteY108-39156" fmla="*/ 1127574 h 5795240"/>
              <a:gd name="connsiteX109-39157" fmla="*/ 4103078 w 12641071"/>
              <a:gd name="connsiteY109-39158" fmla="*/ 1004204 h 5795240"/>
              <a:gd name="connsiteX110-39159" fmla="*/ 5215874 w 12641071"/>
              <a:gd name="connsiteY110-39160" fmla="*/ 0 h 5795240"/>
              <a:gd name="connsiteX0-39161" fmla="*/ 5215874 w 12641071"/>
              <a:gd name="connsiteY0-39162" fmla="*/ 0 h 5795240"/>
              <a:gd name="connsiteX1-39163" fmla="*/ 5927386 w 12641071"/>
              <a:gd name="connsiteY1-39164" fmla="*/ 255427 h 5795240"/>
              <a:gd name="connsiteX2-39165" fmla="*/ 6105193 w 12641071"/>
              <a:gd name="connsiteY2-39166" fmla="*/ 442067 h 5795240"/>
              <a:gd name="connsiteX3-39167" fmla="*/ 6105193 w 12641071"/>
              <a:gd name="connsiteY3-39168" fmla="*/ 442069 h 5795240"/>
              <a:gd name="connsiteX4-39169" fmla="*/ 6141460 w 12641071"/>
              <a:gd name="connsiteY4-39170" fmla="*/ 475027 h 5795240"/>
              <a:gd name="connsiteX5-39171" fmla="*/ 6788665 w 12641071"/>
              <a:gd name="connsiteY5-39172" fmla="*/ 707369 h 5795240"/>
              <a:gd name="connsiteX6-39173" fmla="*/ 7184710 w 12641071"/>
              <a:gd name="connsiteY6-39174" fmla="*/ 627411 h 5795240"/>
              <a:gd name="connsiteX7-39175" fmla="*/ 7314851 w 12641071"/>
              <a:gd name="connsiteY7-39176" fmla="*/ 559537 h 5795240"/>
              <a:gd name="connsiteX8-39177" fmla="*/ 7314853 w 12641071"/>
              <a:gd name="connsiteY8-39178" fmla="*/ 559536 h 5795240"/>
              <a:gd name="connsiteX9-39179" fmla="*/ 7314851 w 12641071"/>
              <a:gd name="connsiteY9-39180" fmla="*/ 559537 h 5795240"/>
              <a:gd name="connsiteX10-39181" fmla="*/ 7391626 w 12641071"/>
              <a:gd name="connsiteY10-39182" fmla="*/ 508114 h 5795240"/>
              <a:gd name="connsiteX11-39183" fmla="*/ 7391631 w 12641071"/>
              <a:gd name="connsiteY11-39184" fmla="*/ 508110 h 5795240"/>
              <a:gd name="connsiteX12-39185" fmla="*/ 7478934 w 12641071"/>
              <a:gd name="connsiteY12-39186" fmla="*/ 466053 h 5795240"/>
              <a:gd name="connsiteX13-39187" fmla="*/ 7897193 w 12641071"/>
              <a:gd name="connsiteY13-39188" fmla="*/ 381611 h 5795240"/>
              <a:gd name="connsiteX14-39189" fmla="*/ 8788216 w 12641071"/>
              <a:gd name="connsiteY14-39190" fmla="*/ 855364 h 5795240"/>
              <a:gd name="connsiteX15-39191" fmla="*/ 8832362 w 12641071"/>
              <a:gd name="connsiteY15-39192" fmla="*/ 928030 h 5795240"/>
              <a:gd name="connsiteX16-39193" fmla="*/ 8832362 w 12641071"/>
              <a:gd name="connsiteY16-39194" fmla="*/ 928033 h 5795240"/>
              <a:gd name="connsiteX17-39195" fmla="*/ 8842040 w 12641071"/>
              <a:gd name="connsiteY17-39196" fmla="*/ 943961 h 5795240"/>
              <a:gd name="connsiteX18-39197" fmla="*/ 8856144 w 12641071"/>
              <a:gd name="connsiteY18-39198" fmla="*/ 973241 h 5795240"/>
              <a:gd name="connsiteX19-39199" fmla="*/ 8856145 w 12641071"/>
              <a:gd name="connsiteY19-39200" fmla="*/ 973241 h 5795240"/>
              <a:gd name="connsiteX20-39201" fmla="*/ 8878117 w 12641071"/>
              <a:gd name="connsiteY20-39202" fmla="*/ 1018851 h 5795240"/>
              <a:gd name="connsiteX21-39203" fmla="*/ 8877719 w 12641071"/>
              <a:gd name="connsiteY21-39204" fmla="*/ 1018369 h 5795240"/>
              <a:gd name="connsiteX22-39205" fmla="*/ 8853250 w 12641071"/>
              <a:gd name="connsiteY22-39206" fmla="*/ 973288 h 5795240"/>
              <a:gd name="connsiteX23-39207" fmla="*/ 8853249 w 12641071"/>
              <a:gd name="connsiteY23-39208" fmla="*/ 973288 h 5795240"/>
              <a:gd name="connsiteX24-39209" fmla="*/ 8853248 w 12641071"/>
              <a:gd name="connsiteY24-39210" fmla="*/ 973287 h 5795240"/>
              <a:gd name="connsiteX25-39211" fmla="*/ 8849677 w 12641071"/>
              <a:gd name="connsiteY25-39212" fmla="*/ 973341 h 5795240"/>
              <a:gd name="connsiteX26-39213" fmla="*/ 8641543 w 12641071"/>
              <a:gd name="connsiteY26-39214" fmla="*/ 916577 h 5795240"/>
              <a:gd name="connsiteX27-39215" fmla="*/ 8641545 w 12641071"/>
              <a:gd name="connsiteY27-39216" fmla="*/ 916580 h 5795240"/>
              <a:gd name="connsiteX28-39217" fmla="*/ 8849676 w 12641071"/>
              <a:gd name="connsiteY28-39218" fmla="*/ 973343 h 5795240"/>
              <a:gd name="connsiteX29-39219" fmla="*/ 8853248 w 12641071"/>
              <a:gd name="connsiteY29-39220" fmla="*/ 973288 h 5795240"/>
              <a:gd name="connsiteX30-39221" fmla="*/ 8877719 w 12641071"/>
              <a:gd name="connsiteY30-39222" fmla="*/ 1018371 h 5795240"/>
              <a:gd name="connsiteX31-39223" fmla="*/ 8878116 w 12641071"/>
              <a:gd name="connsiteY31-39224" fmla="*/ 1018851 h 5795240"/>
              <a:gd name="connsiteX32-39225" fmla="*/ 8887288 w 12641071"/>
              <a:gd name="connsiteY32-39226" fmla="*/ 1037892 h 5795240"/>
              <a:gd name="connsiteX33-39227" fmla="*/ 8949899 w 12641071"/>
              <a:gd name="connsiteY33-39228" fmla="*/ 1239592 h 5795240"/>
              <a:gd name="connsiteX34-39229" fmla="*/ 8968437 w 12641071"/>
              <a:gd name="connsiteY34-39230" fmla="*/ 1423482 h 5795240"/>
              <a:gd name="connsiteX35-39231" fmla="*/ 8949899 w 12641071"/>
              <a:gd name="connsiteY35-39232" fmla="*/ 1239591 h 5795240"/>
              <a:gd name="connsiteX36-39233" fmla="*/ 8887288 w 12641071"/>
              <a:gd name="connsiteY36-39234" fmla="*/ 1037890 h 5795240"/>
              <a:gd name="connsiteX37-39235" fmla="*/ 8878116 w 12641071"/>
              <a:gd name="connsiteY37-39236" fmla="*/ 1018851 h 5795240"/>
              <a:gd name="connsiteX38-39237" fmla="*/ 8931285 w 12641071"/>
              <a:gd name="connsiteY38-39238" fmla="*/ 1083292 h 5795240"/>
              <a:gd name="connsiteX39-39239" fmla="*/ 9241478 w 12641071"/>
              <a:gd name="connsiteY39-39240" fmla="*/ 1211778 h 5795240"/>
              <a:gd name="connsiteX40-39241" fmla="*/ 9605238 w 12641071"/>
              <a:gd name="connsiteY40-39242" fmla="*/ 1018369 h 5795240"/>
              <a:gd name="connsiteX41-39243" fmla="*/ 9636247 w 12641071"/>
              <a:gd name="connsiteY41-39244" fmla="*/ 961241 h 5795240"/>
              <a:gd name="connsiteX42-39245" fmla="*/ 9641995 w 12641071"/>
              <a:gd name="connsiteY42-39246" fmla="*/ 961152 h 5795240"/>
              <a:gd name="connsiteX43-39247" fmla="*/ 9584939 w 12641071"/>
              <a:gd name="connsiteY43-39248" fmla="*/ 1079594 h 5795240"/>
              <a:gd name="connsiteX44-39249" fmla="*/ 9546257 w 12641071"/>
              <a:gd name="connsiteY44-39250" fmla="*/ 1204206 h 5795240"/>
              <a:gd name="connsiteX45-39251" fmla="*/ 9584939 w 12641071"/>
              <a:gd name="connsiteY45-39252" fmla="*/ 1079596 h 5795240"/>
              <a:gd name="connsiteX46-39253" fmla="*/ 9641995 w 12641071"/>
              <a:gd name="connsiteY46-39254" fmla="*/ 961153 h 5795240"/>
              <a:gd name="connsiteX47-39255" fmla="*/ 9653069 w 12641071"/>
              <a:gd name="connsiteY47-39256" fmla="*/ 960983 h 5795240"/>
              <a:gd name="connsiteX48-39257" fmla="*/ 9801564 w 12641071"/>
              <a:gd name="connsiteY48-39258" fmla="*/ 1196828 h 5795240"/>
              <a:gd name="connsiteX49-39259" fmla="*/ 9801566 w 12641071"/>
              <a:gd name="connsiteY49-39260" fmla="*/ 1196828 h 5795240"/>
              <a:gd name="connsiteX50-39261" fmla="*/ 9653070 w 12641071"/>
              <a:gd name="connsiteY50-39262" fmla="*/ 960982 h 5795240"/>
              <a:gd name="connsiteX51-39263" fmla="*/ 9641996 w 12641071"/>
              <a:gd name="connsiteY51-39264" fmla="*/ 961152 h 5795240"/>
              <a:gd name="connsiteX52-39265" fmla="*/ 9651917 w 12641071"/>
              <a:gd name="connsiteY52-39266" fmla="*/ 940556 h 5795240"/>
              <a:gd name="connsiteX53-39267" fmla="*/ 11050508 w 12641071"/>
              <a:gd name="connsiteY53-39268" fmla="*/ 108150 h 5795240"/>
              <a:gd name="connsiteX54-39269" fmla="*/ 12641071 w 12641071"/>
              <a:gd name="connsiteY54-39270" fmla="*/ 1698711 h 5795240"/>
              <a:gd name="connsiteX55-39271" fmla="*/ 11371062 w 12641071"/>
              <a:gd name="connsiteY55-39272" fmla="*/ 3256960 h 5795240"/>
              <a:gd name="connsiteX56-39273" fmla="*/ 11215953 w 12641071"/>
              <a:gd name="connsiteY56-39274" fmla="*/ 3280632 h 5795240"/>
              <a:gd name="connsiteX57-39275" fmla="*/ 11142318 w 12641071"/>
              <a:gd name="connsiteY57-39276" fmla="*/ 3276914 h 5795240"/>
              <a:gd name="connsiteX58-39277" fmla="*/ 11215952 w 12641071"/>
              <a:gd name="connsiteY58-39278" fmla="*/ 3280632 h 5795240"/>
              <a:gd name="connsiteX59-39279" fmla="*/ 11213133 w 12641071"/>
              <a:gd name="connsiteY59-39280" fmla="*/ 3281062 h 5795240"/>
              <a:gd name="connsiteX60-39281" fmla="*/ 11116921 w 12641071"/>
              <a:gd name="connsiteY60-39282" fmla="*/ 3285921 h 5795240"/>
              <a:gd name="connsiteX61-39283" fmla="*/ 11050507 w 12641071"/>
              <a:gd name="connsiteY61-39284" fmla="*/ 3289274 h 5795240"/>
              <a:gd name="connsiteX62-39285" fmla="*/ 11006292 w 12641071"/>
              <a:gd name="connsiteY62-39286" fmla="*/ 3287041 h 5795240"/>
              <a:gd name="connsiteX63-39287" fmla="*/ 10937101 w 12641071"/>
              <a:gd name="connsiteY63-39288" fmla="*/ 3297601 h 5795240"/>
              <a:gd name="connsiteX64-39289" fmla="*/ 10144740 w 12641071"/>
              <a:gd name="connsiteY64-39290" fmla="*/ 4089962 h 5795240"/>
              <a:gd name="connsiteX65-39291" fmla="*/ 10130374 w 12641071"/>
              <a:gd name="connsiteY65-39292" fmla="*/ 4184101 h 5795240"/>
              <a:gd name="connsiteX66-39293" fmla="*/ 10130375 w 12641071"/>
              <a:gd name="connsiteY66-39294" fmla="*/ 4184103 h 5795240"/>
              <a:gd name="connsiteX67-39295" fmla="*/ 10130656 w 12641071"/>
              <a:gd name="connsiteY67-39296" fmla="*/ 4185950 h 5795240"/>
              <a:gd name="connsiteX68-39297" fmla="*/ 10138194 w 12641071"/>
              <a:gd name="connsiteY68-39298" fmla="*/ 4335228 h 5795240"/>
              <a:gd name="connsiteX69-39299" fmla="*/ 10137710 w 12641071"/>
              <a:gd name="connsiteY69-39300" fmla="*/ 4344822 h 5795240"/>
              <a:gd name="connsiteX70-39301" fmla="*/ 10133555 w 12641071"/>
              <a:gd name="connsiteY70-39302" fmla="*/ 4427096 h 5795240"/>
              <a:gd name="connsiteX71-39303" fmla="*/ 10129312 w 12641071"/>
              <a:gd name="connsiteY71-39304" fmla="*/ 4399289 h 5795240"/>
              <a:gd name="connsiteX72-39305" fmla="*/ 10126797 w 12641071"/>
              <a:gd name="connsiteY72-39306" fmla="*/ 4349498 h 5795240"/>
              <a:gd name="connsiteX73-39307" fmla="*/ 10126796 w 12641071"/>
              <a:gd name="connsiteY73-39308" fmla="*/ 4349498 h 5795240"/>
              <a:gd name="connsiteX74-39309" fmla="*/ 10129311 w 12641071"/>
              <a:gd name="connsiteY74-39310" fmla="*/ 4399289 h 5795240"/>
              <a:gd name="connsiteX75-39311" fmla="*/ 10133554 w 12641071"/>
              <a:gd name="connsiteY75-39312" fmla="*/ 4427096 h 5795240"/>
              <a:gd name="connsiteX76-39313" fmla="*/ 10130656 w 12641071"/>
              <a:gd name="connsiteY76-39314" fmla="*/ 4484506 h 5795240"/>
              <a:gd name="connsiteX77-39315" fmla="*/ 8678182 w 12641071"/>
              <a:gd name="connsiteY77-39316" fmla="*/ 5795240 h 5795240"/>
              <a:gd name="connsiteX78-39317" fmla="*/ 7467518 w 12641071"/>
              <a:gd name="connsiteY78-39318" fmla="*/ 5151535 h 5795240"/>
              <a:gd name="connsiteX79-39319" fmla="*/ 7419945 w 12641071"/>
              <a:gd name="connsiteY79-39320" fmla="*/ 5073228 h 5795240"/>
              <a:gd name="connsiteX80-39321" fmla="*/ 7367299 w 12641071"/>
              <a:gd name="connsiteY80-39322" fmla="*/ 4974928 h 5795240"/>
              <a:gd name="connsiteX81-39323" fmla="*/ 7320958 w 12641071"/>
              <a:gd name="connsiteY81-39324" fmla="*/ 4870887 h 5795240"/>
              <a:gd name="connsiteX82-39325" fmla="*/ 7322174 w 12641071"/>
              <a:gd name="connsiteY82-39326" fmla="*/ 4872361 h 5795240"/>
              <a:gd name="connsiteX83-39327" fmla="*/ 7322175 w 12641071"/>
              <a:gd name="connsiteY83-39328" fmla="*/ 4872361 h 5795240"/>
              <a:gd name="connsiteX84-39329" fmla="*/ 7223551 w 12641071"/>
              <a:gd name="connsiteY84-39330" fmla="*/ 4752829 h 5795240"/>
              <a:gd name="connsiteX85-39331" fmla="*/ 6652445 w 12641071"/>
              <a:gd name="connsiteY85-39332" fmla="*/ 4516269 h 5795240"/>
              <a:gd name="connsiteX86-39333" fmla="*/ 6200873 w 12641071"/>
              <a:gd name="connsiteY86-39334" fmla="*/ 4654206 h 5795240"/>
              <a:gd name="connsiteX87-39335" fmla="*/ 6088813 w 12641071"/>
              <a:gd name="connsiteY87-39336" fmla="*/ 4746663 h 5795240"/>
              <a:gd name="connsiteX88-39337" fmla="*/ 6023271 w 12641071"/>
              <a:gd name="connsiteY88-39338" fmla="*/ 4834312 h 5795240"/>
              <a:gd name="connsiteX89-39339" fmla="*/ 5935320 w 12641071"/>
              <a:gd name="connsiteY89-39340" fmla="*/ 4931081 h 5795240"/>
              <a:gd name="connsiteX90-39341" fmla="*/ 4971763 w 12641071"/>
              <a:gd name="connsiteY90-39342" fmla="*/ 5330200 h 5795240"/>
              <a:gd name="connsiteX91-39343" fmla="*/ 3716172 w 12641071"/>
              <a:gd name="connsiteY91-39344" fmla="*/ 4497938 h 5795240"/>
              <a:gd name="connsiteX92-39345" fmla="*/ 3659438 w 12641071"/>
              <a:gd name="connsiteY92-39346" fmla="*/ 4330309 h 5795240"/>
              <a:gd name="connsiteX93-39347" fmla="*/ 3659440 w 12641071"/>
              <a:gd name="connsiteY93-39348" fmla="*/ 4330309 h 5795240"/>
              <a:gd name="connsiteX94-39349" fmla="*/ 3613217 w 12641071"/>
              <a:gd name="connsiteY94-39350" fmla="*/ 4245153 h 5795240"/>
              <a:gd name="connsiteX95-39351" fmla="*/ 3083792 w 12641071"/>
              <a:gd name="connsiteY95-39352" fmla="*/ 3963660 h 5795240"/>
              <a:gd name="connsiteX96-39353" fmla="*/ 2835272 w 12641071"/>
              <a:gd name="connsiteY96-39354" fmla="*/ 4013833 h 5795240"/>
              <a:gd name="connsiteX97-39355" fmla="*/ 2762875 w 12641071"/>
              <a:gd name="connsiteY97-39356" fmla="*/ 4057784 h 5795240"/>
              <a:gd name="connsiteX98-39357" fmla="*/ 2694694 w 12641071"/>
              <a:gd name="connsiteY98-39358" fmla="*/ 4099208 h 5795240"/>
              <a:gd name="connsiteX99-39359" fmla="*/ 2694692 w 12641071"/>
              <a:gd name="connsiteY99-39360" fmla="*/ 4099208 h 5795240"/>
              <a:gd name="connsiteX100-39361" fmla="*/ 2664698 w 12641071"/>
              <a:gd name="connsiteY100-39362" fmla="*/ 4117431 h 5795240"/>
              <a:gd name="connsiteX101-39363" fmla="*/ 1804544 w 12641071"/>
              <a:gd name="connsiteY101-39364" fmla="*/ 4335229 h 5795240"/>
              <a:gd name="connsiteX102-39365" fmla="*/ 0 w 12641071"/>
              <a:gd name="connsiteY102-39366" fmla="*/ 2530685 h 5795240"/>
              <a:gd name="connsiteX103-39367" fmla="*/ 1804544 w 12641071"/>
              <a:gd name="connsiteY103-39368" fmla="*/ 726143 h 5795240"/>
              <a:gd name="connsiteX104-39369" fmla="*/ 3080549 w 12641071"/>
              <a:gd name="connsiteY104-39370" fmla="*/ 1254682 h 5795240"/>
              <a:gd name="connsiteX105-39371" fmla="*/ 3268676 w 12641071"/>
              <a:gd name="connsiteY105-39372" fmla="*/ 1461167 h 5795240"/>
              <a:gd name="connsiteX106-39373" fmla="*/ 3565826 w 12641071"/>
              <a:gd name="connsiteY106-39374" fmla="*/ 1551935 h 5795240"/>
              <a:gd name="connsiteX107-39375" fmla="*/ 4086504 w 12641071"/>
              <a:gd name="connsiteY107-39376" fmla="*/ 1127574 h 5795240"/>
              <a:gd name="connsiteX108-39377" fmla="*/ 4103078 w 12641071"/>
              <a:gd name="connsiteY108-39378" fmla="*/ 1004204 h 5795240"/>
              <a:gd name="connsiteX109-39379" fmla="*/ 5215874 w 12641071"/>
              <a:gd name="connsiteY109-39380" fmla="*/ 0 h 5795240"/>
              <a:gd name="connsiteX0-39381" fmla="*/ 5215874 w 12641071"/>
              <a:gd name="connsiteY0-39382" fmla="*/ 0 h 5795240"/>
              <a:gd name="connsiteX1-39383" fmla="*/ 5927386 w 12641071"/>
              <a:gd name="connsiteY1-39384" fmla="*/ 255427 h 5795240"/>
              <a:gd name="connsiteX2-39385" fmla="*/ 6105193 w 12641071"/>
              <a:gd name="connsiteY2-39386" fmla="*/ 442067 h 5795240"/>
              <a:gd name="connsiteX3-39387" fmla="*/ 6105193 w 12641071"/>
              <a:gd name="connsiteY3-39388" fmla="*/ 442069 h 5795240"/>
              <a:gd name="connsiteX4-39389" fmla="*/ 6141460 w 12641071"/>
              <a:gd name="connsiteY4-39390" fmla="*/ 475027 h 5795240"/>
              <a:gd name="connsiteX5-39391" fmla="*/ 6788665 w 12641071"/>
              <a:gd name="connsiteY5-39392" fmla="*/ 707369 h 5795240"/>
              <a:gd name="connsiteX6-39393" fmla="*/ 7184710 w 12641071"/>
              <a:gd name="connsiteY6-39394" fmla="*/ 627411 h 5795240"/>
              <a:gd name="connsiteX7-39395" fmla="*/ 7314851 w 12641071"/>
              <a:gd name="connsiteY7-39396" fmla="*/ 559537 h 5795240"/>
              <a:gd name="connsiteX8-39397" fmla="*/ 7314853 w 12641071"/>
              <a:gd name="connsiteY8-39398" fmla="*/ 559536 h 5795240"/>
              <a:gd name="connsiteX9-39399" fmla="*/ 7314851 w 12641071"/>
              <a:gd name="connsiteY9-39400" fmla="*/ 559537 h 5795240"/>
              <a:gd name="connsiteX10-39401" fmla="*/ 7391626 w 12641071"/>
              <a:gd name="connsiteY10-39402" fmla="*/ 508114 h 5795240"/>
              <a:gd name="connsiteX11-39403" fmla="*/ 7391631 w 12641071"/>
              <a:gd name="connsiteY11-39404" fmla="*/ 508110 h 5795240"/>
              <a:gd name="connsiteX12-39405" fmla="*/ 7478934 w 12641071"/>
              <a:gd name="connsiteY12-39406" fmla="*/ 466053 h 5795240"/>
              <a:gd name="connsiteX13-39407" fmla="*/ 7897193 w 12641071"/>
              <a:gd name="connsiteY13-39408" fmla="*/ 381611 h 5795240"/>
              <a:gd name="connsiteX14-39409" fmla="*/ 8788216 w 12641071"/>
              <a:gd name="connsiteY14-39410" fmla="*/ 855364 h 5795240"/>
              <a:gd name="connsiteX15-39411" fmla="*/ 8832362 w 12641071"/>
              <a:gd name="connsiteY15-39412" fmla="*/ 928030 h 5795240"/>
              <a:gd name="connsiteX16-39413" fmla="*/ 8832362 w 12641071"/>
              <a:gd name="connsiteY16-39414" fmla="*/ 928033 h 5795240"/>
              <a:gd name="connsiteX17-39415" fmla="*/ 8842040 w 12641071"/>
              <a:gd name="connsiteY17-39416" fmla="*/ 943961 h 5795240"/>
              <a:gd name="connsiteX18-39417" fmla="*/ 8856144 w 12641071"/>
              <a:gd name="connsiteY18-39418" fmla="*/ 973241 h 5795240"/>
              <a:gd name="connsiteX19-39419" fmla="*/ 8856145 w 12641071"/>
              <a:gd name="connsiteY19-39420" fmla="*/ 973241 h 5795240"/>
              <a:gd name="connsiteX20-39421" fmla="*/ 8878117 w 12641071"/>
              <a:gd name="connsiteY20-39422" fmla="*/ 1018851 h 5795240"/>
              <a:gd name="connsiteX21-39423" fmla="*/ 8877719 w 12641071"/>
              <a:gd name="connsiteY21-39424" fmla="*/ 1018369 h 5795240"/>
              <a:gd name="connsiteX22-39425" fmla="*/ 8853250 w 12641071"/>
              <a:gd name="connsiteY22-39426" fmla="*/ 973288 h 5795240"/>
              <a:gd name="connsiteX23-39427" fmla="*/ 8853249 w 12641071"/>
              <a:gd name="connsiteY23-39428" fmla="*/ 973288 h 5795240"/>
              <a:gd name="connsiteX24-39429" fmla="*/ 8853248 w 12641071"/>
              <a:gd name="connsiteY24-39430" fmla="*/ 973287 h 5795240"/>
              <a:gd name="connsiteX25-39431" fmla="*/ 8849677 w 12641071"/>
              <a:gd name="connsiteY25-39432" fmla="*/ 973341 h 5795240"/>
              <a:gd name="connsiteX26-39433" fmla="*/ 8641543 w 12641071"/>
              <a:gd name="connsiteY26-39434" fmla="*/ 916577 h 5795240"/>
              <a:gd name="connsiteX27-39435" fmla="*/ 8641545 w 12641071"/>
              <a:gd name="connsiteY27-39436" fmla="*/ 916580 h 5795240"/>
              <a:gd name="connsiteX28-39437" fmla="*/ 8849676 w 12641071"/>
              <a:gd name="connsiteY28-39438" fmla="*/ 973343 h 5795240"/>
              <a:gd name="connsiteX29-39439" fmla="*/ 8853248 w 12641071"/>
              <a:gd name="connsiteY29-39440" fmla="*/ 973288 h 5795240"/>
              <a:gd name="connsiteX30-39441" fmla="*/ 8877719 w 12641071"/>
              <a:gd name="connsiteY30-39442" fmla="*/ 1018371 h 5795240"/>
              <a:gd name="connsiteX31-39443" fmla="*/ 8878116 w 12641071"/>
              <a:gd name="connsiteY31-39444" fmla="*/ 1018851 h 5795240"/>
              <a:gd name="connsiteX32-39445" fmla="*/ 8887288 w 12641071"/>
              <a:gd name="connsiteY32-39446" fmla="*/ 1037892 h 5795240"/>
              <a:gd name="connsiteX33-39447" fmla="*/ 8949899 w 12641071"/>
              <a:gd name="connsiteY33-39448" fmla="*/ 1239592 h 5795240"/>
              <a:gd name="connsiteX34-39449" fmla="*/ 8968437 w 12641071"/>
              <a:gd name="connsiteY34-39450" fmla="*/ 1423482 h 5795240"/>
              <a:gd name="connsiteX35-39451" fmla="*/ 8949899 w 12641071"/>
              <a:gd name="connsiteY35-39452" fmla="*/ 1239591 h 5795240"/>
              <a:gd name="connsiteX36-39453" fmla="*/ 8887288 w 12641071"/>
              <a:gd name="connsiteY36-39454" fmla="*/ 1037890 h 5795240"/>
              <a:gd name="connsiteX37-39455" fmla="*/ 8878116 w 12641071"/>
              <a:gd name="connsiteY37-39456" fmla="*/ 1018851 h 5795240"/>
              <a:gd name="connsiteX38-39457" fmla="*/ 8931285 w 12641071"/>
              <a:gd name="connsiteY38-39458" fmla="*/ 1083292 h 5795240"/>
              <a:gd name="connsiteX39-39459" fmla="*/ 9241478 w 12641071"/>
              <a:gd name="connsiteY39-39460" fmla="*/ 1211778 h 5795240"/>
              <a:gd name="connsiteX40-39461" fmla="*/ 9605238 w 12641071"/>
              <a:gd name="connsiteY40-39462" fmla="*/ 1018369 h 5795240"/>
              <a:gd name="connsiteX41-39463" fmla="*/ 9636247 w 12641071"/>
              <a:gd name="connsiteY41-39464" fmla="*/ 961241 h 5795240"/>
              <a:gd name="connsiteX42-39465" fmla="*/ 9641995 w 12641071"/>
              <a:gd name="connsiteY42-39466" fmla="*/ 961152 h 5795240"/>
              <a:gd name="connsiteX43-39467" fmla="*/ 9584939 w 12641071"/>
              <a:gd name="connsiteY43-39468" fmla="*/ 1079594 h 5795240"/>
              <a:gd name="connsiteX44-39469" fmla="*/ 9546257 w 12641071"/>
              <a:gd name="connsiteY44-39470" fmla="*/ 1204206 h 5795240"/>
              <a:gd name="connsiteX45-39471" fmla="*/ 9584939 w 12641071"/>
              <a:gd name="connsiteY45-39472" fmla="*/ 1079596 h 5795240"/>
              <a:gd name="connsiteX46-39473" fmla="*/ 9641995 w 12641071"/>
              <a:gd name="connsiteY46-39474" fmla="*/ 961153 h 5795240"/>
              <a:gd name="connsiteX47-39475" fmla="*/ 9653069 w 12641071"/>
              <a:gd name="connsiteY47-39476" fmla="*/ 960983 h 5795240"/>
              <a:gd name="connsiteX48-39477" fmla="*/ 9801564 w 12641071"/>
              <a:gd name="connsiteY48-39478" fmla="*/ 1196828 h 5795240"/>
              <a:gd name="connsiteX49-39479" fmla="*/ 9801566 w 12641071"/>
              <a:gd name="connsiteY49-39480" fmla="*/ 1196828 h 5795240"/>
              <a:gd name="connsiteX50-39481" fmla="*/ 9653070 w 12641071"/>
              <a:gd name="connsiteY50-39482" fmla="*/ 960982 h 5795240"/>
              <a:gd name="connsiteX51-39483" fmla="*/ 9641996 w 12641071"/>
              <a:gd name="connsiteY51-39484" fmla="*/ 961152 h 5795240"/>
              <a:gd name="connsiteX52-39485" fmla="*/ 9651917 w 12641071"/>
              <a:gd name="connsiteY52-39486" fmla="*/ 940556 h 5795240"/>
              <a:gd name="connsiteX53-39487" fmla="*/ 11050508 w 12641071"/>
              <a:gd name="connsiteY53-39488" fmla="*/ 108150 h 5795240"/>
              <a:gd name="connsiteX54-39489" fmla="*/ 12641071 w 12641071"/>
              <a:gd name="connsiteY54-39490" fmla="*/ 1698711 h 5795240"/>
              <a:gd name="connsiteX55-39491" fmla="*/ 11371062 w 12641071"/>
              <a:gd name="connsiteY55-39492" fmla="*/ 3256960 h 5795240"/>
              <a:gd name="connsiteX56-39493" fmla="*/ 11215953 w 12641071"/>
              <a:gd name="connsiteY56-39494" fmla="*/ 3280632 h 5795240"/>
              <a:gd name="connsiteX57-39495" fmla="*/ 11142318 w 12641071"/>
              <a:gd name="connsiteY57-39496" fmla="*/ 3276914 h 5795240"/>
              <a:gd name="connsiteX58-39497" fmla="*/ 11215952 w 12641071"/>
              <a:gd name="connsiteY58-39498" fmla="*/ 3280632 h 5795240"/>
              <a:gd name="connsiteX59-39499" fmla="*/ 11213133 w 12641071"/>
              <a:gd name="connsiteY59-39500" fmla="*/ 3281062 h 5795240"/>
              <a:gd name="connsiteX60-39501" fmla="*/ 11116921 w 12641071"/>
              <a:gd name="connsiteY60-39502" fmla="*/ 3285921 h 5795240"/>
              <a:gd name="connsiteX61-39503" fmla="*/ 11050507 w 12641071"/>
              <a:gd name="connsiteY61-39504" fmla="*/ 3289274 h 5795240"/>
              <a:gd name="connsiteX62-39505" fmla="*/ 11006292 w 12641071"/>
              <a:gd name="connsiteY62-39506" fmla="*/ 3287041 h 5795240"/>
              <a:gd name="connsiteX63-39507" fmla="*/ 10937101 w 12641071"/>
              <a:gd name="connsiteY63-39508" fmla="*/ 3297601 h 5795240"/>
              <a:gd name="connsiteX64-39509" fmla="*/ 10144740 w 12641071"/>
              <a:gd name="connsiteY64-39510" fmla="*/ 4089962 h 5795240"/>
              <a:gd name="connsiteX65-39511" fmla="*/ 10130374 w 12641071"/>
              <a:gd name="connsiteY65-39512" fmla="*/ 4184101 h 5795240"/>
              <a:gd name="connsiteX66-39513" fmla="*/ 10130375 w 12641071"/>
              <a:gd name="connsiteY66-39514" fmla="*/ 4184103 h 5795240"/>
              <a:gd name="connsiteX67-39515" fmla="*/ 10130656 w 12641071"/>
              <a:gd name="connsiteY67-39516" fmla="*/ 4185950 h 5795240"/>
              <a:gd name="connsiteX68-39517" fmla="*/ 10138194 w 12641071"/>
              <a:gd name="connsiteY68-39518" fmla="*/ 4335228 h 5795240"/>
              <a:gd name="connsiteX69-39519" fmla="*/ 10137710 w 12641071"/>
              <a:gd name="connsiteY69-39520" fmla="*/ 4344822 h 5795240"/>
              <a:gd name="connsiteX70-39521" fmla="*/ 10133555 w 12641071"/>
              <a:gd name="connsiteY70-39522" fmla="*/ 4427096 h 5795240"/>
              <a:gd name="connsiteX71-39523" fmla="*/ 10129312 w 12641071"/>
              <a:gd name="connsiteY71-39524" fmla="*/ 4399289 h 5795240"/>
              <a:gd name="connsiteX72-39525" fmla="*/ 10126797 w 12641071"/>
              <a:gd name="connsiteY72-39526" fmla="*/ 4349498 h 5795240"/>
              <a:gd name="connsiteX73-39527" fmla="*/ 10126796 w 12641071"/>
              <a:gd name="connsiteY73-39528" fmla="*/ 4349498 h 5795240"/>
              <a:gd name="connsiteX74-39529" fmla="*/ 10129311 w 12641071"/>
              <a:gd name="connsiteY74-39530" fmla="*/ 4399289 h 5795240"/>
              <a:gd name="connsiteX75-39531" fmla="*/ 10133554 w 12641071"/>
              <a:gd name="connsiteY75-39532" fmla="*/ 4427096 h 5795240"/>
              <a:gd name="connsiteX76-39533" fmla="*/ 10130656 w 12641071"/>
              <a:gd name="connsiteY76-39534" fmla="*/ 4484506 h 5795240"/>
              <a:gd name="connsiteX77-39535" fmla="*/ 8678182 w 12641071"/>
              <a:gd name="connsiteY77-39536" fmla="*/ 5795240 h 5795240"/>
              <a:gd name="connsiteX78-39537" fmla="*/ 7467518 w 12641071"/>
              <a:gd name="connsiteY78-39538" fmla="*/ 5151535 h 5795240"/>
              <a:gd name="connsiteX79-39539" fmla="*/ 7419945 w 12641071"/>
              <a:gd name="connsiteY79-39540" fmla="*/ 5073228 h 5795240"/>
              <a:gd name="connsiteX80-39541" fmla="*/ 7367299 w 12641071"/>
              <a:gd name="connsiteY80-39542" fmla="*/ 4974928 h 5795240"/>
              <a:gd name="connsiteX81-39543" fmla="*/ 7320958 w 12641071"/>
              <a:gd name="connsiteY81-39544" fmla="*/ 4870887 h 5795240"/>
              <a:gd name="connsiteX82-39545" fmla="*/ 7322174 w 12641071"/>
              <a:gd name="connsiteY82-39546" fmla="*/ 4872361 h 5795240"/>
              <a:gd name="connsiteX83-39547" fmla="*/ 7322175 w 12641071"/>
              <a:gd name="connsiteY83-39548" fmla="*/ 4872361 h 5795240"/>
              <a:gd name="connsiteX84-39549" fmla="*/ 7223551 w 12641071"/>
              <a:gd name="connsiteY84-39550" fmla="*/ 4752829 h 5795240"/>
              <a:gd name="connsiteX85-39551" fmla="*/ 6652445 w 12641071"/>
              <a:gd name="connsiteY85-39552" fmla="*/ 4516269 h 5795240"/>
              <a:gd name="connsiteX86-39553" fmla="*/ 6200873 w 12641071"/>
              <a:gd name="connsiteY86-39554" fmla="*/ 4654206 h 5795240"/>
              <a:gd name="connsiteX87-39555" fmla="*/ 6088813 w 12641071"/>
              <a:gd name="connsiteY87-39556" fmla="*/ 4746663 h 5795240"/>
              <a:gd name="connsiteX88-39557" fmla="*/ 6023271 w 12641071"/>
              <a:gd name="connsiteY88-39558" fmla="*/ 4834312 h 5795240"/>
              <a:gd name="connsiteX89-39559" fmla="*/ 5935320 w 12641071"/>
              <a:gd name="connsiteY89-39560" fmla="*/ 4931081 h 5795240"/>
              <a:gd name="connsiteX90-39561" fmla="*/ 4971763 w 12641071"/>
              <a:gd name="connsiteY90-39562" fmla="*/ 5330200 h 5795240"/>
              <a:gd name="connsiteX91-39563" fmla="*/ 3716172 w 12641071"/>
              <a:gd name="connsiteY91-39564" fmla="*/ 4497938 h 5795240"/>
              <a:gd name="connsiteX92-39565" fmla="*/ 3659438 w 12641071"/>
              <a:gd name="connsiteY92-39566" fmla="*/ 4330309 h 5795240"/>
              <a:gd name="connsiteX93-39567" fmla="*/ 3659440 w 12641071"/>
              <a:gd name="connsiteY93-39568" fmla="*/ 4330309 h 5795240"/>
              <a:gd name="connsiteX94-39569" fmla="*/ 3613217 w 12641071"/>
              <a:gd name="connsiteY94-39570" fmla="*/ 4245153 h 5795240"/>
              <a:gd name="connsiteX95-39571" fmla="*/ 3083792 w 12641071"/>
              <a:gd name="connsiteY95-39572" fmla="*/ 3963660 h 5795240"/>
              <a:gd name="connsiteX96-39573" fmla="*/ 2835272 w 12641071"/>
              <a:gd name="connsiteY96-39574" fmla="*/ 4013833 h 5795240"/>
              <a:gd name="connsiteX97-39575" fmla="*/ 2762875 w 12641071"/>
              <a:gd name="connsiteY97-39576" fmla="*/ 4057784 h 5795240"/>
              <a:gd name="connsiteX98-39577" fmla="*/ 2694694 w 12641071"/>
              <a:gd name="connsiteY98-39578" fmla="*/ 4099208 h 5795240"/>
              <a:gd name="connsiteX99-39579" fmla="*/ 2664698 w 12641071"/>
              <a:gd name="connsiteY99-39580" fmla="*/ 4117431 h 5795240"/>
              <a:gd name="connsiteX100-39581" fmla="*/ 1804544 w 12641071"/>
              <a:gd name="connsiteY100-39582" fmla="*/ 4335229 h 5795240"/>
              <a:gd name="connsiteX101-39583" fmla="*/ 0 w 12641071"/>
              <a:gd name="connsiteY101-39584" fmla="*/ 2530685 h 5795240"/>
              <a:gd name="connsiteX102-39585" fmla="*/ 1804544 w 12641071"/>
              <a:gd name="connsiteY102-39586" fmla="*/ 726143 h 5795240"/>
              <a:gd name="connsiteX103-39587" fmla="*/ 3080549 w 12641071"/>
              <a:gd name="connsiteY103-39588" fmla="*/ 1254682 h 5795240"/>
              <a:gd name="connsiteX104-39589" fmla="*/ 3268676 w 12641071"/>
              <a:gd name="connsiteY104-39590" fmla="*/ 1461167 h 5795240"/>
              <a:gd name="connsiteX105-39591" fmla="*/ 3565826 w 12641071"/>
              <a:gd name="connsiteY105-39592" fmla="*/ 1551935 h 5795240"/>
              <a:gd name="connsiteX106-39593" fmla="*/ 4086504 w 12641071"/>
              <a:gd name="connsiteY106-39594" fmla="*/ 1127574 h 5795240"/>
              <a:gd name="connsiteX107-39595" fmla="*/ 4103078 w 12641071"/>
              <a:gd name="connsiteY107-39596" fmla="*/ 1004204 h 5795240"/>
              <a:gd name="connsiteX108-39597" fmla="*/ 5215874 w 12641071"/>
              <a:gd name="connsiteY108-39598" fmla="*/ 0 h 5795240"/>
              <a:gd name="connsiteX0-39599" fmla="*/ 5215874 w 12641071"/>
              <a:gd name="connsiteY0-39600" fmla="*/ 0 h 5795240"/>
              <a:gd name="connsiteX1-39601" fmla="*/ 5927386 w 12641071"/>
              <a:gd name="connsiteY1-39602" fmla="*/ 255427 h 5795240"/>
              <a:gd name="connsiteX2-39603" fmla="*/ 6105193 w 12641071"/>
              <a:gd name="connsiteY2-39604" fmla="*/ 442067 h 5795240"/>
              <a:gd name="connsiteX3-39605" fmla="*/ 6105193 w 12641071"/>
              <a:gd name="connsiteY3-39606" fmla="*/ 442069 h 5795240"/>
              <a:gd name="connsiteX4-39607" fmla="*/ 6141460 w 12641071"/>
              <a:gd name="connsiteY4-39608" fmla="*/ 475027 h 5795240"/>
              <a:gd name="connsiteX5-39609" fmla="*/ 6788665 w 12641071"/>
              <a:gd name="connsiteY5-39610" fmla="*/ 707369 h 5795240"/>
              <a:gd name="connsiteX6-39611" fmla="*/ 7184710 w 12641071"/>
              <a:gd name="connsiteY6-39612" fmla="*/ 627411 h 5795240"/>
              <a:gd name="connsiteX7-39613" fmla="*/ 7314851 w 12641071"/>
              <a:gd name="connsiteY7-39614" fmla="*/ 559537 h 5795240"/>
              <a:gd name="connsiteX8-39615" fmla="*/ 7314853 w 12641071"/>
              <a:gd name="connsiteY8-39616" fmla="*/ 559536 h 5795240"/>
              <a:gd name="connsiteX9-39617" fmla="*/ 7314851 w 12641071"/>
              <a:gd name="connsiteY9-39618" fmla="*/ 559537 h 5795240"/>
              <a:gd name="connsiteX10-39619" fmla="*/ 7391626 w 12641071"/>
              <a:gd name="connsiteY10-39620" fmla="*/ 508114 h 5795240"/>
              <a:gd name="connsiteX11-39621" fmla="*/ 7391631 w 12641071"/>
              <a:gd name="connsiteY11-39622" fmla="*/ 508110 h 5795240"/>
              <a:gd name="connsiteX12-39623" fmla="*/ 7478934 w 12641071"/>
              <a:gd name="connsiteY12-39624" fmla="*/ 466053 h 5795240"/>
              <a:gd name="connsiteX13-39625" fmla="*/ 7897193 w 12641071"/>
              <a:gd name="connsiteY13-39626" fmla="*/ 381611 h 5795240"/>
              <a:gd name="connsiteX14-39627" fmla="*/ 8788216 w 12641071"/>
              <a:gd name="connsiteY14-39628" fmla="*/ 855364 h 5795240"/>
              <a:gd name="connsiteX15-39629" fmla="*/ 8832362 w 12641071"/>
              <a:gd name="connsiteY15-39630" fmla="*/ 928030 h 5795240"/>
              <a:gd name="connsiteX16-39631" fmla="*/ 8832362 w 12641071"/>
              <a:gd name="connsiteY16-39632" fmla="*/ 928033 h 5795240"/>
              <a:gd name="connsiteX17-39633" fmla="*/ 8842040 w 12641071"/>
              <a:gd name="connsiteY17-39634" fmla="*/ 943961 h 5795240"/>
              <a:gd name="connsiteX18-39635" fmla="*/ 8856144 w 12641071"/>
              <a:gd name="connsiteY18-39636" fmla="*/ 973241 h 5795240"/>
              <a:gd name="connsiteX19-39637" fmla="*/ 8856145 w 12641071"/>
              <a:gd name="connsiteY19-39638" fmla="*/ 973241 h 5795240"/>
              <a:gd name="connsiteX20-39639" fmla="*/ 8878117 w 12641071"/>
              <a:gd name="connsiteY20-39640" fmla="*/ 1018851 h 5795240"/>
              <a:gd name="connsiteX21-39641" fmla="*/ 8877719 w 12641071"/>
              <a:gd name="connsiteY21-39642" fmla="*/ 1018369 h 5795240"/>
              <a:gd name="connsiteX22-39643" fmla="*/ 8853250 w 12641071"/>
              <a:gd name="connsiteY22-39644" fmla="*/ 973288 h 5795240"/>
              <a:gd name="connsiteX23-39645" fmla="*/ 8853249 w 12641071"/>
              <a:gd name="connsiteY23-39646" fmla="*/ 973288 h 5795240"/>
              <a:gd name="connsiteX24-39647" fmla="*/ 8853248 w 12641071"/>
              <a:gd name="connsiteY24-39648" fmla="*/ 973287 h 5795240"/>
              <a:gd name="connsiteX25-39649" fmla="*/ 8849677 w 12641071"/>
              <a:gd name="connsiteY25-39650" fmla="*/ 973341 h 5795240"/>
              <a:gd name="connsiteX26-39651" fmla="*/ 8641543 w 12641071"/>
              <a:gd name="connsiteY26-39652" fmla="*/ 916577 h 5795240"/>
              <a:gd name="connsiteX27-39653" fmla="*/ 8641545 w 12641071"/>
              <a:gd name="connsiteY27-39654" fmla="*/ 916580 h 5795240"/>
              <a:gd name="connsiteX28-39655" fmla="*/ 8849676 w 12641071"/>
              <a:gd name="connsiteY28-39656" fmla="*/ 973343 h 5795240"/>
              <a:gd name="connsiteX29-39657" fmla="*/ 8853248 w 12641071"/>
              <a:gd name="connsiteY29-39658" fmla="*/ 973288 h 5795240"/>
              <a:gd name="connsiteX30-39659" fmla="*/ 8877719 w 12641071"/>
              <a:gd name="connsiteY30-39660" fmla="*/ 1018371 h 5795240"/>
              <a:gd name="connsiteX31-39661" fmla="*/ 8878116 w 12641071"/>
              <a:gd name="connsiteY31-39662" fmla="*/ 1018851 h 5795240"/>
              <a:gd name="connsiteX32-39663" fmla="*/ 8887288 w 12641071"/>
              <a:gd name="connsiteY32-39664" fmla="*/ 1037892 h 5795240"/>
              <a:gd name="connsiteX33-39665" fmla="*/ 8949899 w 12641071"/>
              <a:gd name="connsiteY33-39666" fmla="*/ 1239592 h 5795240"/>
              <a:gd name="connsiteX34-39667" fmla="*/ 8968437 w 12641071"/>
              <a:gd name="connsiteY34-39668" fmla="*/ 1423482 h 5795240"/>
              <a:gd name="connsiteX35-39669" fmla="*/ 8949899 w 12641071"/>
              <a:gd name="connsiteY35-39670" fmla="*/ 1239591 h 5795240"/>
              <a:gd name="connsiteX36-39671" fmla="*/ 8887288 w 12641071"/>
              <a:gd name="connsiteY36-39672" fmla="*/ 1037890 h 5795240"/>
              <a:gd name="connsiteX37-39673" fmla="*/ 8878116 w 12641071"/>
              <a:gd name="connsiteY37-39674" fmla="*/ 1018851 h 5795240"/>
              <a:gd name="connsiteX38-39675" fmla="*/ 8931285 w 12641071"/>
              <a:gd name="connsiteY38-39676" fmla="*/ 1083292 h 5795240"/>
              <a:gd name="connsiteX39-39677" fmla="*/ 9241478 w 12641071"/>
              <a:gd name="connsiteY39-39678" fmla="*/ 1211778 h 5795240"/>
              <a:gd name="connsiteX40-39679" fmla="*/ 9605238 w 12641071"/>
              <a:gd name="connsiteY40-39680" fmla="*/ 1018369 h 5795240"/>
              <a:gd name="connsiteX41-39681" fmla="*/ 9636247 w 12641071"/>
              <a:gd name="connsiteY41-39682" fmla="*/ 961241 h 5795240"/>
              <a:gd name="connsiteX42-39683" fmla="*/ 9641995 w 12641071"/>
              <a:gd name="connsiteY42-39684" fmla="*/ 961152 h 5795240"/>
              <a:gd name="connsiteX43-39685" fmla="*/ 9584939 w 12641071"/>
              <a:gd name="connsiteY43-39686" fmla="*/ 1079594 h 5795240"/>
              <a:gd name="connsiteX44-39687" fmla="*/ 9546257 w 12641071"/>
              <a:gd name="connsiteY44-39688" fmla="*/ 1204206 h 5795240"/>
              <a:gd name="connsiteX45-39689" fmla="*/ 9584939 w 12641071"/>
              <a:gd name="connsiteY45-39690" fmla="*/ 1079596 h 5795240"/>
              <a:gd name="connsiteX46-39691" fmla="*/ 9641995 w 12641071"/>
              <a:gd name="connsiteY46-39692" fmla="*/ 961153 h 5795240"/>
              <a:gd name="connsiteX47-39693" fmla="*/ 9653069 w 12641071"/>
              <a:gd name="connsiteY47-39694" fmla="*/ 960983 h 5795240"/>
              <a:gd name="connsiteX48-39695" fmla="*/ 9801564 w 12641071"/>
              <a:gd name="connsiteY48-39696" fmla="*/ 1196828 h 5795240"/>
              <a:gd name="connsiteX49-39697" fmla="*/ 9801566 w 12641071"/>
              <a:gd name="connsiteY49-39698" fmla="*/ 1196828 h 5795240"/>
              <a:gd name="connsiteX50-39699" fmla="*/ 9653070 w 12641071"/>
              <a:gd name="connsiteY50-39700" fmla="*/ 960982 h 5795240"/>
              <a:gd name="connsiteX51-39701" fmla="*/ 9641996 w 12641071"/>
              <a:gd name="connsiteY51-39702" fmla="*/ 961152 h 5795240"/>
              <a:gd name="connsiteX52-39703" fmla="*/ 9651917 w 12641071"/>
              <a:gd name="connsiteY52-39704" fmla="*/ 940556 h 5795240"/>
              <a:gd name="connsiteX53-39705" fmla="*/ 11050508 w 12641071"/>
              <a:gd name="connsiteY53-39706" fmla="*/ 108150 h 5795240"/>
              <a:gd name="connsiteX54-39707" fmla="*/ 12641071 w 12641071"/>
              <a:gd name="connsiteY54-39708" fmla="*/ 1698711 h 5795240"/>
              <a:gd name="connsiteX55-39709" fmla="*/ 11371062 w 12641071"/>
              <a:gd name="connsiteY55-39710" fmla="*/ 3256960 h 5795240"/>
              <a:gd name="connsiteX56-39711" fmla="*/ 11215953 w 12641071"/>
              <a:gd name="connsiteY56-39712" fmla="*/ 3280632 h 5795240"/>
              <a:gd name="connsiteX57-39713" fmla="*/ 11142318 w 12641071"/>
              <a:gd name="connsiteY57-39714" fmla="*/ 3276914 h 5795240"/>
              <a:gd name="connsiteX58-39715" fmla="*/ 11215952 w 12641071"/>
              <a:gd name="connsiteY58-39716" fmla="*/ 3280632 h 5795240"/>
              <a:gd name="connsiteX59-39717" fmla="*/ 11213133 w 12641071"/>
              <a:gd name="connsiteY59-39718" fmla="*/ 3281062 h 5795240"/>
              <a:gd name="connsiteX60-39719" fmla="*/ 11116921 w 12641071"/>
              <a:gd name="connsiteY60-39720" fmla="*/ 3285921 h 5795240"/>
              <a:gd name="connsiteX61-39721" fmla="*/ 11050507 w 12641071"/>
              <a:gd name="connsiteY61-39722" fmla="*/ 3289274 h 5795240"/>
              <a:gd name="connsiteX62-39723" fmla="*/ 11006292 w 12641071"/>
              <a:gd name="connsiteY62-39724" fmla="*/ 3287041 h 5795240"/>
              <a:gd name="connsiteX63-39725" fmla="*/ 10937101 w 12641071"/>
              <a:gd name="connsiteY63-39726" fmla="*/ 3297601 h 5795240"/>
              <a:gd name="connsiteX64-39727" fmla="*/ 10144740 w 12641071"/>
              <a:gd name="connsiteY64-39728" fmla="*/ 4089962 h 5795240"/>
              <a:gd name="connsiteX65-39729" fmla="*/ 10130374 w 12641071"/>
              <a:gd name="connsiteY65-39730" fmla="*/ 4184101 h 5795240"/>
              <a:gd name="connsiteX66-39731" fmla="*/ 10130375 w 12641071"/>
              <a:gd name="connsiteY66-39732" fmla="*/ 4184103 h 5795240"/>
              <a:gd name="connsiteX67-39733" fmla="*/ 10130656 w 12641071"/>
              <a:gd name="connsiteY67-39734" fmla="*/ 4185950 h 5795240"/>
              <a:gd name="connsiteX68-39735" fmla="*/ 10138194 w 12641071"/>
              <a:gd name="connsiteY68-39736" fmla="*/ 4335228 h 5795240"/>
              <a:gd name="connsiteX69-39737" fmla="*/ 10137710 w 12641071"/>
              <a:gd name="connsiteY69-39738" fmla="*/ 4344822 h 5795240"/>
              <a:gd name="connsiteX70-39739" fmla="*/ 10133555 w 12641071"/>
              <a:gd name="connsiteY70-39740" fmla="*/ 4427096 h 5795240"/>
              <a:gd name="connsiteX71-39741" fmla="*/ 10129312 w 12641071"/>
              <a:gd name="connsiteY71-39742" fmla="*/ 4399289 h 5795240"/>
              <a:gd name="connsiteX72-39743" fmla="*/ 10126797 w 12641071"/>
              <a:gd name="connsiteY72-39744" fmla="*/ 4349498 h 5795240"/>
              <a:gd name="connsiteX73-39745" fmla="*/ 10126796 w 12641071"/>
              <a:gd name="connsiteY73-39746" fmla="*/ 4349498 h 5795240"/>
              <a:gd name="connsiteX74-39747" fmla="*/ 10129311 w 12641071"/>
              <a:gd name="connsiteY74-39748" fmla="*/ 4399289 h 5795240"/>
              <a:gd name="connsiteX75-39749" fmla="*/ 10133554 w 12641071"/>
              <a:gd name="connsiteY75-39750" fmla="*/ 4427096 h 5795240"/>
              <a:gd name="connsiteX76-39751" fmla="*/ 10130656 w 12641071"/>
              <a:gd name="connsiteY76-39752" fmla="*/ 4484506 h 5795240"/>
              <a:gd name="connsiteX77-39753" fmla="*/ 8678182 w 12641071"/>
              <a:gd name="connsiteY77-39754" fmla="*/ 5795240 h 5795240"/>
              <a:gd name="connsiteX78-39755" fmla="*/ 7467518 w 12641071"/>
              <a:gd name="connsiteY78-39756" fmla="*/ 5151535 h 5795240"/>
              <a:gd name="connsiteX79-39757" fmla="*/ 7419945 w 12641071"/>
              <a:gd name="connsiteY79-39758" fmla="*/ 5073228 h 5795240"/>
              <a:gd name="connsiteX80-39759" fmla="*/ 7367299 w 12641071"/>
              <a:gd name="connsiteY80-39760" fmla="*/ 4974928 h 5795240"/>
              <a:gd name="connsiteX81-39761" fmla="*/ 7320958 w 12641071"/>
              <a:gd name="connsiteY81-39762" fmla="*/ 4870887 h 5795240"/>
              <a:gd name="connsiteX82-39763" fmla="*/ 7322174 w 12641071"/>
              <a:gd name="connsiteY82-39764" fmla="*/ 4872361 h 5795240"/>
              <a:gd name="connsiteX83-39765" fmla="*/ 7322175 w 12641071"/>
              <a:gd name="connsiteY83-39766" fmla="*/ 4872361 h 5795240"/>
              <a:gd name="connsiteX84-39767" fmla="*/ 7223551 w 12641071"/>
              <a:gd name="connsiteY84-39768" fmla="*/ 4752829 h 5795240"/>
              <a:gd name="connsiteX85-39769" fmla="*/ 6652445 w 12641071"/>
              <a:gd name="connsiteY85-39770" fmla="*/ 4516269 h 5795240"/>
              <a:gd name="connsiteX86-39771" fmla="*/ 6200873 w 12641071"/>
              <a:gd name="connsiteY86-39772" fmla="*/ 4654206 h 5795240"/>
              <a:gd name="connsiteX87-39773" fmla="*/ 6088813 w 12641071"/>
              <a:gd name="connsiteY87-39774" fmla="*/ 4746663 h 5795240"/>
              <a:gd name="connsiteX88-39775" fmla="*/ 6023271 w 12641071"/>
              <a:gd name="connsiteY88-39776" fmla="*/ 4834312 h 5795240"/>
              <a:gd name="connsiteX89-39777" fmla="*/ 5935320 w 12641071"/>
              <a:gd name="connsiteY89-39778" fmla="*/ 4931081 h 5795240"/>
              <a:gd name="connsiteX90-39779" fmla="*/ 4971763 w 12641071"/>
              <a:gd name="connsiteY90-39780" fmla="*/ 5330200 h 5795240"/>
              <a:gd name="connsiteX91-39781" fmla="*/ 3716172 w 12641071"/>
              <a:gd name="connsiteY91-39782" fmla="*/ 4497938 h 5795240"/>
              <a:gd name="connsiteX92-39783" fmla="*/ 3659438 w 12641071"/>
              <a:gd name="connsiteY92-39784" fmla="*/ 4330309 h 5795240"/>
              <a:gd name="connsiteX93-39785" fmla="*/ 3659440 w 12641071"/>
              <a:gd name="connsiteY93-39786" fmla="*/ 4330309 h 5795240"/>
              <a:gd name="connsiteX94-39787" fmla="*/ 3613217 w 12641071"/>
              <a:gd name="connsiteY94-39788" fmla="*/ 4245153 h 5795240"/>
              <a:gd name="connsiteX95-39789" fmla="*/ 3083792 w 12641071"/>
              <a:gd name="connsiteY95-39790" fmla="*/ 3963660 h 5795240"/>
              <a:gd name="connsiteX96-39791" fmla="*/ 2835272 w 12641071"/>
              <a:gd name="connsiteY96-39792" fmla="*/ 4013833 h 5795240"/>
              <a:gd name="connsiteX97-39793" fmla="*/ 2762875 w 12641071"/>
              <a:gd name="connsiteY97-39794" fmla="*/ 4057784 h 5795240"/>
              <a:gd name="connsiteX98-39795" fmla="*/ 2664698 w 12641071"/>
              <a:gd name="connsiteY98-39796" fmla="*/ 4117431 h 5795240"/>
              <a:gd name="connsiteX99-39797" fmla="*/ 1804544 w 12641071"/>
              <a:gd name="connsiteY99-39798" fmla="*/ 4335229 h 5795240"/>
              <a:gd name="connsiteX100-39799" fmla="*/ 0 w 12641071"/>
              <a:gd name="connsiteY100-39800" fmla="*/ 2530685 h 5795240"/>
              <a:gd name="connsiteX101-39801" fmla="*/ 1804544 w 12641071"/>
              <a:gd name="connsiteY101-39802" fmla="*/ 726143 h 5795240"/>
              <a:gd name="connsiteX102-39803" fmla="*/ 3080549 w 12641071"/>
              <a:gd name="connsiteY102-39804" fmla="*/ 1254682 h 5795240"/>
              <a:gd name="connsiteX103-39805" fmla="*/ 3268676 w 12641071"/>
              <a:gd name="connsiteY103-39806" fmla="*/ 1461167 h 5795240"/>
              <a:gd name="connsiteX104-39807" fmla="*/ 3565826 w 12641071"/>
              <a:gd name="connsiteY104-39808" fmla="*/ 1551935 h 5795240"/>
              <a:gd name="connsiteX105-39809" fmla="*/ 4086504 w 12641071"/>
              <a:gd name="connsiteY105-39810" fmla="*/ 1127574 h 5795240"/>
              <a:gd name="connsiteX106-39811" fmla="*/ 4103078 w 12641071"/>
              <a:gd name="connsiteY106-39812" fmla="*/ 1004204 h 5795240"/>
              <a:gd name="connsiteX107-39813" fmla="*/ 5215874 w 12641071"/>
              <a:gd name="connsiteY107-39814" fmla="*/ 0 h 5795240"/>
              <a:gd name="connsiteX0-39815" fmla="*/ 5215874 w 12641071"/>
              <a:gd name="connsiteY0-39816" fmla="*/ 0 h 5795240"/>
              <a:gd name="connsiteX1-39817" fmla="*/ 5927386 w 12641071"/>
              <a:gd name="connsiteY1-39818" fmla="*/ 255427 h 5795240"/>
              <a:gd name="connsiteX2-39819" fmla="*/ 6105193 w 12641071"/>
              <a:gd name="connsiteY2-39820" fmla="*/ 442067 h 5795240"/>
              <a:gd name="connsiteX3-39821" fmla="*/ 6105193 w 12641071"/>
              <a:gd name="connsiteY3-39822" fmla="*/ 442069 h 5795240"/>
              <a:gd name="connsiteX4-39823" fmla="*/ 6141460 w 12641071"/>
              <a:gd name="connsiteY4-39824" fmla="*/ 475027 h 5795240"/>
              <a:gd name="connsiteX5-39825" fmla="*/ 6788665 w 12641071"/>
              <a:gd name="connsiteY5-39826" fmla="*/ 707369 h 5795240"/>
              <a:gd name="connsiteX6-39827" fmla="*/ 7184710 w 12641071"/>
              <a:gd name="connsiteY6-39828" fmla="*/ 627411 h 5795240"/>
              <a:gd name="connsiteX7-39829" fmla="*/ 7314851 w 12641071"/>
              <a:gd name="connsiteY7-39830" fmla="*/ 559537 h 5795240"/>
              <a:gd name="connsiteX8-39831" fmla="*/ 7314853 w 12641071"/>
              <a:gd name="connsiteY8-39832" fmla="*/ 559536 h 5795240"/>
              <a:gd name="connsiteX9-39833" fmla="*/ 7314851 w 12641071"/>
              <a:gd name="connsiteY9-39834" fmla="*/ 559537 h 5795240"/>
              <a:gd name="connsiteX10-39835" fmla="*/ 7391626 w 12641071"/>
              <a:gd name="connsiteY10-39836" fmla="*/ 508114 h 5795240"/>
              <a:gd name="connsiteX11-39837" fmla="*/ 7391631 w 12641071"/>
              <a:gd name="connsiteY11-39838" fmla="*/ 508110 h 5795240"/>
              <a:gd name="connsiteX12-39839" fmla="*/ 7478934 w 12641071"/>
              <a:gd name="connsiteY12-39840" fmla="*/ 466053 h 5795240"/>
              <a:gd name="connsiteX13-39841" fmla="*/ 7897193 w 12641071"/>
              <a:gd name="connsiteY13-39842" fmla="*/ 381611 h 5795240"/>
              <a:gd name="connsiteX14-39843" fmla="*/ 8788216 w 12641071"/>
              <a:gd name="connsiteY14-39844" fmla="*/ 855364 h 5795240"/>
              <a:gd name="connsiteX15-39845" fmla="*/ 8832362 w 12641071"/>
              <a:gd name="connsiteY15-39846" fmla="*/ 928030 h 5795240"/>
              <a:gd name="connsiteX16-39847" fmla="*/ 8832362 w 12641071"/>
              <a:gd name="connsiteY16-39848" fmla="*/ 928033 h 5795240"/>
              <a:gd name="connsiteX17-39849" fmla="*/ 8842040 w 12641071"/>
              <a:gd name="connsiteY17-39850" fmla="*/ 943961 h 5795240"/>
              <a:gd name="connsiteX18-39851" fmla="*/ 8856144 w 12641071"/>
              <a:gd name="connsiteY18-39852" fmla="*/ 973241 h 5795240"/>
              <a:gd name="connsiteX19-39853" fmla="*/ 8856145 w 12641071"/>
              <a:gd name="connsiteY19-39854" fmla="*/ 973241 h 5795240"/>
              <a:gd name="connsiteX20-39855" fmla="*/ 8878117 w 12641071"/>
              <a:gd name="connsiteY20-39856" fmla="*/ 1018851 h 5795240"/>
              <a:gd name="connsiteX21-39857" fmla="*/ 8877719 w 12641071"/>
              <a:gd name="connsiteY21-39858" fmla="*/ 1018369 h 5795240"/>
              <a:gd name="connsiteX22-39859" fmla="*/ 8853250 w 12641071"/>
              <a:gd name="connsiteY22-39860" fmla="*/ 973288 h 5795240"/>
              <a:gd name="connsiteX23-39861" fmla="*/ 8853249 w 12641071"/>
              <a:gd name="connsiteY23-39862" fmla="*/ 973288 h 5795240"/>
              <a:gd name="connsiteX24-39863" fmla="*/ 8853248 w 12641071"/>
              <a:gd name="connsiteY24-39864" fmla="*/ 973287 h 5795240"/>
              <a:gd name="connsiteX25-39865" fmla="*/ 8849677 w 12641071"/>
              <a:gd name="connsiteY25-39866" fmla="*/ 973341 h 5795240"/>
              <a:gd name="connsiteX26-39867" fmla="*/ 8641543 w 12641071"/>
              <a:gd name="connsiteY26-39868" fmla="*/ 916577 h 5795240"/>
              <a:gd name="connsiteX27-39869" fmla="*/ 8641545 w 12641071"/>
              <a:gd name="connsiteY27-39870" fmla="*/ 916580 h 5795240"/>
              <a:gd name="connsiteX28-39871" fmla="*/ 8849676 w 12641071"/>
              <a:gd name="connsiteY28-39872" fmla="*/ 973343 h 5795240"/>
              <a:gd name="connsiteX29-39873" fmla="*/ 8853248 w 12641071"/>
              <a:gd name="connsiteY29-39874" fmla="*/ 973288 h 5795240"/>
              <a:gd name="connsiteX30-39875" fmla="*/ 8877719 w 12641071"/>
              <a:gd name="connsiteY30-39876" fmla="*/ 1018371 h 5795240"/>
              <a:gd name="connsiteX31-39877" fmla="*/ 8878116 w 12641071"/>
              <a:gd name="connsiteY31-39878" fmla="*/ 1018851 h 5795240"/>
              <a:gd name="connsiteX32-39879" fmla="*/ 8887288 w 12641071"/>
              <a:gd name="connsiteY32-39880" fmla="*/ 1037892 h 5795240"/>
              <a:gd name="connsiteX33-39881" fmla="*/ 8949899 w 12641071"/>
              <a:gd name="connsiteY33-39882" fmla="*/ 1239592 h 5795240"/>
              <a:gd name="connsiteX34-39883" fmla="*/ 8949899 w 12641071"/>
              <a:gd name="connsiteY34-39884" fmla="*/ 1239591 h 5795240"/>
              <a:gd name="connsiteX35-39885" fmla="*/ 8887288 w 12641071"/>
              <a:gd name="connsiteY35-39886" fmla="*/ 1037890 h 5795240"/>
              <a:gd name="connsiteX36-39887" fmla="*/ 8878116 w 12641071"/>
              <a:gd name="connsiteY36-39888" fmla="*/ 1018851 h 5795240"/>
              <a:gd name="connsiteX37-39889" fmla="*/ 8931285 w 12641071"/>
              <a:gd name="connsiteY37-39890" fmla="*/ 1083292 h 5795240"/>
              <a:gd name="connsiteX38-39891" fmla="*/ 9241478 w 12641071"/>
              <a:gd name="connsiteY38-39892" fmla="*/ 1211778 h 5795240"/>
              <a:gd name="connsiteX39-39893" fmla="*/ 9605238 w 12641071"/>
              <a:gd name="connsiteY39-39894" fmla="*/ 1018369 h 5795240"/>
              <a:gd name="connsiteX40-39895" fmla="*/ 9636247 w 12641071"/>
              <a:gd name="connsiteY40-39896" fmla="*/ 961241 h 5795240"/>
              <a:gd name="connsiteX41-39897" fmla="*/ 9641995 w 12641071"/>
              <a:gd name="connsiteY41-39898" fmla="*/ 961152 h 5795240"/>
              <a:gd name="connsiteX42-39899" fmla="*/ 9584939 w 12641071"/>
              <a:gd name="connsiteY42-39900" fmla="*/ 1079594 h 5795240"/>
              <a:gd name="connsiteX43-39901" fmla="*/ 9546257 w 12641071"/>
              <a:gd name="connsiteY43-39902" fmla="*/ 1204206 h 5795240"/>
              <a:gd name="connsiteX44-39903" fmla="*/ 9584939 w 12641071"/>
              <a:gd name="connsiteY44-39904" fmla="*/ 1079596 h 5795240"/>
              <a:gd name="connsiteX45-39905" fmla="*/ 9641995 w 12641071"/>
              <a:gd name="connsiteY45-39906" fmla="*/ 961153 h 5795240"/>
              <a:gd name="connsiteX46-39907" fmla="*/ 9653069 w 12641071"/>
              <a:gd name="connsiteY46-39908" fmla="*/ 960983 h 5795240"/>
              <a:gd name="connsiteX47-39909" fmla="*/ 9801564 w 12641071"/>
              <a:gd name="connsiteY47-39910" fmla="*/ 1196828 h 5795240"/>
              <a:gd name="connsiteX48-39911" fmla="*/ 9801566 w 12641071"/>
              <a:gd name="connsiteY48-39912" fmla="*/ 1196828 h 5795240"/>
              <a:gd name="connsiteX49-39913" fmla="*/ 9653070 w 12641071"/>
              <a:gd name="connsiteY49-39914" fmla="*/ 960982 h 5795240"/>
              <a:gd name="connsiteX50-39915" fmla="*/ 9641996 w 12641071"/>
              <a:gd name="connsiteY50-39916" fmla="*/ 961152 h 5795240"/>
              <a:gd name="connsiteX51-39917" fmla="*/ 9651917 w 12641071"/>
              <a:gd name="connsiteY51-39918" fmla="*/ 940556 h 5795240"/>
              <a:gd name="connsiteX52-39919" fmla="*/ 11050508 w 12641071"/>
              <a:gd name="connsiteY52-39920" fmla="*/ 108150 h 5795240"/>
              <a:gd name="connsiteX53-39921" fmla="*/ 12641071 w 12641071"/>
              <a:gd name="connsiteY53-39922" fmla="*/ 1698711 h 5795240"/>
              <a:gd name="connsiteX54-39923" fmla="*/ 11371062 w 12641071"/>
              <a:gd name="connsiteY54-39924" fmla="*/ 3256960 h 5795240"/>
              <a:gd name="connsiteX55-39925" fmla="*/ 11215953 w 12641071"/>
              <a:gd name="connsiteY55-39926" fmla="*/ 3280632 h 5795240"/>
              <a:gd name="connsiteX56-39927" fmla="*/ 11142318 w 12641071"/>
              <a:gd name="connsiteY56-39928" fmla="*/ 3276914 h 5795240"/>
              <a:gd name="connsiteX57-39929" fmla="*/ 11215952 w 12641071"/>
              <a:gd name="connsiteY57-39930" fmla="*/ 3280632 h 5795240"/>
              <a:gd name="connsiteX58-39931" fmla="*/ 11213133 w 12641071"/>
              <a:gd name="connsiteY58-39932" fmla="*/ 3281062 h 5795240"/>
              <a:gd name="connsiteX59-39933" fmla="*/ 11116921 w 12641071"/>
              <a:gd name="connsiteY59-39934" fmla="*/ 3285921 h 5795240"/>
              <a:gd name="connsiteX60-39935" fmla="*/ 11050507 w 12641071"/>
              <a:gd name="connsiteY60-39936" fmla="*/ 3289274 h 5795240"/>
              <a:gd name="connsiteX61-39937" fmla="*/ 11006292 w 12641071"/>
              <a:gd name="connsiteY61-39938" fmla="*/ 3287041 h 5795240"/>
              <a:gd name="connsiteX62-39939" fmla="*/ 10937101 w 12641071"/>
              <a:gd name="connsiteY62-39940" fmla="*/ 3297601 h 5795240"/>
              <a:gd name="connsiteX63-39941" fmla="*/ 10144740 w 12641071"/>
              <a:gd name="connsiteY63-39942" fmla="*/ 4089962 h 5795240"/>
              <a:gd name="connsiteX64-39943" fmla="*/ 10130374 w 12641071"/>
              <a:gd name="connsiteY64-39944" fmla="*/ 4184101 h 5795240"/>
              <a:gd name="connsiteX65-39945" fmla="*/ 10130375 w 12641071"/>
              <a:gd name="connsiteY65-39946" fmla="*/ 4184103 h 5795240"/>
              <a:gd name="connsiteX66-39947" fmla="*/ 10130656 w 12641071"/>
              <a:gd name="connsiteY66-39948" fmla="*/ 4185950 h 5795240"/>
              <a:gd name="connsiteX67-39949" fmla="*/ 10138194 w 12641071"/>
              <a:gd name="connsiteY67-39950" fmla="*/ 4335228 h 5795240"/>
              <a:gd name="connsiteX68-39951" fmla="*/ 10137710 w 12641071"/>
              <a:gd name="connsiteY68-39952" fmla="*/ 4344822 h 5795240"/>
              <a:gd name="connsiteX69-39953" fmla="*/ 10133555 w 12641071"/>
              <a:gd name="connsiteY69-39954" fmla="*/ 4427096 h 5795240"/>
              <a:gd name="connsiteX70-39955" fmla="*/ 10129312 w 12641071"/>
              <a:gd name="connsiteY70-39956" fmla="*/ 4399289 h 5795240"/>
              <a:gd name="connsiteX71-39957" fmla="*/ 10126797 w 12641071"/>
              <a:gd name="connsiteY71-39958" fmla="*/ 4349498 h 5795240"/>
              <a:gd name="connsiteX72-39959" fmla="*/ 10126796 w 12641071"/>
              <a:gd name="connsiteY72-39960" fmla="*/ 4349498 h 5795240"/>
              <a:gd name="connsiteX73-39961" fmla="*/ 10129311 w 12641071"/>
              <a:gd name="connsiteY73-39962" fmla="*/ 4399289 h 5795240"/>
              <a:gd name="connsiteX74-39963" fmla="*/ 10133554 w 12641071"/>
              <a:gd name="connsiteY74-39964" fmla="*/ 4427096 h 5795240"/>
              <a:gd name="connsiteX75-39965" fmla="*/ 10130656 w 12641071"/>
              <a:gd name="connsiteY75-39966" fmla="*/ 4484506 h 5795240"/>
              <a:gd name="connsiteX76-39967" fmla="*/ 8678182 w 12641071"/>
              <a:gd name="connsiteY76-39968" fmla="*/ 5795240 h 5795240"/>
              <a:gd name="connsiteX77-39969" fmla="*/ 7467518 w 12641071"/>
              <a:gd name="connsiteY77-39970" fmla="*/ 5151535 h 5795240"/>
              <a:gd name="connsiteX78-39971" fmla="*/ 7419945 w 12641071"/>
              <a:gd name="connsiteY78-39972" fmla="*/ 5073228 h 5795240"/>
              <a:gd name="connsiteX79-39973" fmla="*/ 7367299 w 12641071"/>
              <a:gd name="connsiteY79-39974" fmla="*/ 4974928 h 5795240"/>
              <a:gd name="connsiteX80-39975" fmla="*/ 7320958 w 12641071"/>
              <a:gd name="connsiteY80-39976" fmla="*/ 4870887 h 5795240"/>
              <a:gd name="connsiteX81-39977" fmla="*/ 7322174 w 12641071"/>
              <a:gd name="connsiteY81-39978" fmla="*/ 4872361 h 5795240"/>
              <a:gd name="connsiteX82-39979" fmla="*/ 7322175 w 12641071"/>
              <a:gd name="connsiteY82-39980" fmla="*/ 4872361 h 5795240"/>
              <a:gd name="connsiteX83-39981" fmla="*/ 7223551 w 12641071"/>
              <a:gd name="connsiteY83-39982" fmla="*/ 4752829 h 5795240"/>
              <a:gd name="connsiteX84-39983" fmla="*/ 6652445 w 12641071"/>
              <a:gd name="connsiteY84-39984" fmla="*/ 4516269 h 5795240"/>
              <a:gd name="connsiteX85-39985" fmla="*/ 6200873 w 12641071"/>
              <a:gd name="connsiteY85-39986" fmla="*/ 4654206 h 5795240"/>
              <a:gd name="connsiteX86-39987" fmla="*/ 6088813 w 12641071"/>
              <a:gd name="connsiteY86-39988" fmla="*/ 4746663 h 5795240"/>
              <a:gd name="connsiteX87-39989" fmla="*/ 6023271 w 12641071"/>
              <a:gd name="connsiteY87-39990" fmla="*/ 4834312 h 5795240"/>
              <a:gd name="connsiteX88-39991" fmla="*/ 5935320 w 12641071"/>
              <a:gd name="connsiteY88-39992" fmla="*/ 4931081 h 5795240"/>
              <a:gd name="connsiteX89-39993" fmla="*/ 4971763 w 12641071"/>
              <a:gd name="connsiteY89-39994" fmla="*/ 5330200 h 5795240"/>
              <a:gd name="connsiteX90-39995" fmla="*/ 3716172 w 12641071"/>
              <a:gd name="connsiteY90-39996" fmla="*/ 4497938 h 5795240"/>
              <a:gd name="connsiteX91-39997" fmla="*/ 3659438 w 12641071"/>
              <a:gd name="connsiteY91-39998" fmla="*/ 4330309 h 5795240"/>
              <a:gd name="connsiteX92-39999" fmla="*/ 3659440 w 12641071"/>
              <a:gd name="connsiteY92-40000" fmla="*/ 4330309 h 5795240"/>
              <a:gd name="connsiteX93-40001" fmla="*/ 3613217 w 12641071"/>
              <a:gd name="connsiteY93-40002" fmla="*/ 4245153 h 5795240"/>
              <a:gd name="connsiteX94-40003" fmla="*/ 3083792 w 12641071"/>
              <a:gd name="connsiteY94-40004" fmla="*/ 3963660 h 5795240"/>
              <a:gd name="connsiteX95-40005" fmla="*/ 2835272 w 12641071"/>
              <a:gd name="connsiteY95-40006" fmla="*/ 4013833 h 5795240"/>
              <a:gd name="connsiteX96-40007" fmla="*/ 2762875 w 12641071"/>
              <a:gd name="connsiteY96-40008" fmla="*/ 4057784 h 5795240"/>
              <a:gd name="connsiteX97-40009" fmla="*/ 2664698 w 12641071"/>
              <a:gd name="connsiteY97-40010" fmla="*/ 4117431 h 5795240"/>
              <a:gd name="connsiteX98-40011" fmla="*/ 1804544 w 12641071"/>
              <a:gd name="connsiteY98-40012" fmla="*/ 4335229 h 5795240"/>
              <a:gd name="connsiteX99-40013" fmla="*/ 0 w 12641071"/>
              <a:gd name="connsiteY99-40014" fmla="*/ 2530685 h 5795240"/>
              <a:gd name="connsiteX100-40015" fmla="*/ 1804544 w 12641071"/>
              <a:gd name="connsiteY100-40016" fmla="*/ 726143 h 5795240"/>
              <a:gd name="connsiteX101-40017" fmla="*/ 3080549 w 12641071"/>
              <a:gd name="connsiteY101-40018" fmla="*/ 1254682 h 5795240"/>
              <a:gd name="connsiteX102-40019" fmla="*/ 3268676 w 12641071"/>
              <a:gd name="connsiteY102-40020" fmla="*/ 1461167 h 5795240"/>
              <a:gd name="connsiteX103-40021" fmla="*/ 3565826 w 12641071"/>
              <a:gd name="connsiteY103-40022" fmla="*/ 1551935 h 5795240"/>
              <a:gd name="connsiteX104-40023" fmla="*/ 4086504 w 12641071"/>
              <a:gd name="connsiteY104-40024" fmla="*/ 1127574 h 5795240"/>
              <a:gd name="connsiteX105-40025" fmla="*/ 4103078 w 12641071"/>
              <a:gd name="connsiteY105-40026" fmla="*/ 1004204 h 5795240"/>
              <a:gd name="connsiteX106-40027" fmla="*/ 5215874 w 12641071"/>
              <a:gd name="connsiteY106-40028" fmla="*/ 0 h 5795240"/>
              <a:gd name="connsiteX0-40029" fmla="*/ 5215874 w 12641071"/>
              <a:gd name="connsiteY0-40030" fmla="*/ 0 h 5795240"/>
              <a:gd name="connsiteX1-40031" fmla="*/ 5927386 w 12641071"/>
              <a:gd name="connsiteY1-40032" fmla="*/ 255427 h 5795240"/>
              <a:gd name="connsiteX2-40033" fmla="*/ 6105193 w 12641071"/>
              <a:gd name="connsiteY2-40034" fmla="*/ 442067 h 5795240"/>
              <a:gd name="connsiteX3-40035" fmla="*/ 6105193 w 12641071"/>
              <a:gd name="connsiteY3-40036" fmla="*/ 442069 h 5795240"/>
              <a:gd name="connsiteX4-40037" fmla="*/ 6141460 w 12641071"/>
              <a:gd name="connsiteY4-40038" fmla="*/ 475027 h 5795240"/>
              <a:gd name="connsiteX5-40039" fmla="*/ 6788665 w 12641071"/>
              <a:gd name="connsiteY5-40040" fmla="*/ 707369 h 5795240"/>
              <a:gd name="connsiteX6-40041" fmla="*/ 7184710 w 12641071"/>
              <a:gd name="connsiteY6-40042" fmla="*/ 627411 h 5795240"/>
              <a:gd name="connsiteX7-40043" fmla="*/ 7314851 w 12641071"/>
              <a:gd name="connsiteY7-40044" fmla="*/ 559537 h 5795240"/>
              <a:gd name="connsiteX8-40045" fmla="*/ 7314853 w 12641071"/>
              <a:gd name="connsiteY8-40046" fmla="*/ 559536 h 5795240"/>
              <a:gd name="connsiteX9-40047" fmla="*/ 7314851 w 12641071"/>
              <a:gd name="connsiteY9-40048" fmla="*/ 559537 h 5795240"/>
              <a:gd name="connsiteX10-40049" fmla="*/ 7391626 w 12641071"/>
              <a:gd name="connsiteY10-40050" fmla="*/ 508114 h 5795240"/>
              <a:gd name="connsiteX11-40051" fmla="*/ 7391631 w 12641071"/>
              <a:gd name="connsiteY11-40052" fmla="*/ 508110 h 5795240"/>
              <a:gd name="connsiteX12-40053" fmla="*/ 7478934 w 12641071"/>
              <a:gd name="connsiteY12-40054" fmla="*/ 466053 h 5795240"/>
              <a:gd name="connsiteX13-40055" fmla="*/ 7897193 w 12641071"/>
              <a:gd name="connsiteY13-40056" fmla="*/ 381611 h 5795240"/>
              <a:gd name="connsiteX14-40057" fmla="*/ 8788216 w 12641071"/>
              <a:gd name="connsiteY14-40058" fmla="*/ 855364 h 5795240"/>
              <a:gd name="connsiteX15-40059" fmla="*/ 8832362 w 12641071"/>
              <a:gd name="connsiteY15-40060" fmla="*/ 928030 h 5795240"/>
              <a:gd name="connsiteX16-40061" fmla="*/ 8832362 w 12641071"/>
              <a:gd name="connsiteY16-40062" fmla="*/ 928033 h 5795240"/>
              <a:gd name="connsiteX17-40063" fmla="*/ 8842040 w 12641071"/>
              <a:gd name="connsiteY17-40064" fmla="*/ 943961 h 5795240"/>
              <a:gd name="connsiteX18-40065" fmla="*/ 8856144 w 12641071"/>
              <a:gd name="connsiteY18-40066" fmla="*/ 973241 h 5795240"/>
              <a:gd name="connsiteX19-40067" fmla="*/ 8856145 w 12641071"/>
              <a:gd name="connsiteY19-40068" fmla="*/ 973241 h 5795240"/>
              <a:gd name="connsiteX20-40069" fmla="*/ 8878117 w 12641071"/>
              <a:gd name="connsiteY20-40070" fmla="*/ 1018851 h 5795240"/>
              <a:gd name="connsiteX21-40071" fmla="*/ 8877719 w 12641071"/>
              <a:gd name="connsiteY21-40072" fmla="*/ 1018369 h 5795240"/>
              <a:gd name="connsiteX22-40073" fmla="*/ 8853250 w 12641071"/>
              <a:gd name="connsiteY22-40074" fmla="*/ 973288 h 5795240"/>
              <a:gd name="connsiteX23-40075" fmla="*/ 8853249 w 12641071"/>
              <a:gd name="connsiteY23-40076" fmla="*/ 973288 h 5795240"/>
              <a:gd name="connsiteX24-40077" fmla="*/ 8853248 w 12641071"/>
              <a:gd name="connsiteY24-40078" fmla="*/ 973287 h 5795240"/>
              <a:gd name="connsiteX25-40079" fmla="*/ 8849677 w 12641071"/>
              <a:gd name="connsiteY25-40080" fmla="*/ 973341 h 5795240"/>
              <a:gd name="connsiteX26-40081" fmla="*/ 8641543 w 12641071"/>
              <a:gd name="connsiteY26-40082" fmla="*/ 916577 h 5795240"/>
              <a:gd name="connsiteX27-40083" fmla="*/ 8641545 w 12641071"/>
              <a:gd name="connsiteY27-40084" fmla="*/ 916580 h 5795240"/>
              <a:gd name="connsiteX28-40085" fmla="*/ 8849676 w 12641071"/>
              <a:gd name="connsiteY28-40086" fmla="*/ 973343 h 5795240"/>
              <a:gd name="connsiteX29-40087" fmla="*/ 8853248 w 12641071"/>
              <a:gd name="connsiteY29-40088" fmla="*/ 973288 h 5795240"/>
              <a:gd name="connsiteX30-40089" fmla="*/ 8877719 w 12641071"/>
              <a:gd name="connsiteY30-40090" fmla="*/ 1018371 h 5795240"/>
              <a:gd name="connsiteX31-40091" fmla="*/ 8878116 w 12641071"/>
              <a:gd name="connsiteY31-40092" fmla="*/ 1018851 h 5795240"/>
              <a:gd name="connsiteX32-40093" fmla="*/ 8887288 w 12641071"/>
              <a:gd name="connsiteY32-40094" fmla="*/ 1037892 h 5795240"/>
              <a:gd name="connsiteX33-40095" fmla="*/ 8949899 w 12641071"/>
              <a:gd name="connsiteY33-40096" fmla="*/ 1239592 h 5795240"/>
              <a:gd name="connsiteX34-40097" fmla="*/ 8887288 w 12641071"/>
              <a:gd name="connsiteY34-40098" fmla="*/ 1037890 h 5795240"/>
              <a:gd name="connsiteX35-40099" fmla="*/ 8878116 w 12641071"/>
              <a:gd name="connsiteY35-40100" fmla="*/ 1018851 h 5795240"/>
              <a:gd name="connsiteX36-40101" fmla="*/ 8931285 w 12641071"/>
              <a:gd name="connsiteY36-40102" fmla="*/ 1083292 h 5795240"/>
              <a:gd name="connsiteX37-40103" fmla="*/ 9241478 w 12641071"/>
              <a:gd name="connsiteY37-40104" fmla="*/ 1211778 h 5795240"/>
              <a:gd name="connsiteX38-40105" fmla="*/ 9605238 w 12641071"/>
              <a:gd name="connsiteY38-40106" fmla="*/ 1018369 h 5795240"/>
              <a:gd name="connsiteX39-40107" fmla="*/ 9636247 w 12641071"/>
              <a:gd name="connsiteY39-40108" fmla="*/ 961241 h 5795240"/>
              <a:gd name="connsiteX40-40109" fmla="*/ 9641995 w 12641071"/>
              <a:gd name="connsiteY40-40110" fmla="*/ 961152 h 5795240"/>
              <a:gd name="connsiteX41-40111" fmla="*/ 9584939 w 12641071"/>
              <a:gd name="connsiteY41-40112" fmla="*/ 1079594 h 5795240"/>
              <a:gd name="connsiteX42-40113" fmla="*/ 9546257 w 12641071"/>
              <a:gd name="connsiteY42-40114" fmla="*/ 1204206 h 5795240"/>
              <a:gd name="connsiteX43-40115" fmla="*/ 9584939 w 12641071"/>
              <a:gd name="connsiteY43-40116" fmla="*/ 1079596 h 5795240"/>
              <a:gd name="connsiteX44-40117" fmla="*/ 9641995 w 12641071"/>
              <a:gd name="connsiteY44-40118" fmla="*/ 961153 h 5795240"/>
              <a:gd name="connsiteX45-40119" fmla="*/ 9653069 w 12641071"/>
              <a:gd name="connsiteY45-40120" fmla="*/ 960983 h 5795240"/>
              <a:gd name="connsiteX46-40121" fmla="*/ 9801564 w 12641071"/>
              <a:gd name="connsiteY46-40122" fmla="*/ 1196828 h 5795240"/>
              <a:gd name="connsiteX47-40123" fmla="*/ 9801566 w 12641071"/>
              <a:gd name="connsiteY47-40124" fmla="*/ 1196828 h 5795240"/>
              <a:gd name="connsiteX48-40125" fmla="*/ 9653070 w 12641071"/>
              <a:gd name="connsiteY48-40126" fmla="*/ 960982 h 5795240"/>
              <a:gd name="connsiteX49-40127" fmla="*/ 9641996 w 12641071"/>
              <a:gd name="connsiteY49-40128" fmla="*/ 961152 h 5795240"/>
              <a:gd name="connsiteX50-40129" fmla="*/ 9651917 w 12641071"/>
              <a:gd name="connsiteY50-40130" fmla="*/ 940556 h 5795240"/>
              <a:gd name="connsiteX51-40131" fmla="*/ 11050508 w 12641071"/>
              <a:gd name="connsiteY51-40132" fmla="*/ 108150 h 5795240"/>
              <a:gd name="connsiteX52-40133" fmla="*/ 12641071 w 12641071"/>
              <a:gd name="connsiteY52-40134" fmla="*/ 1698711 h 5795240"/>
              <a:gd name="connsiteX53-40135" fmla="*/ 11371062 w 12641071"/>
              <a:gd name="connsiteY53-40136" fmla="*/ 3256960 h 5795240"/>
              <a:gd name="connsiteX54-40137" fmla="*/ 11215953 w 12641071"/>
              <a:gd name="connsiteY54-40138" fmla="*/ 3280632 h 5795240"/>
              <a:gd name="connsiteX55-40139" fmla="*/ 11142318 w 12641071"/>
              <a:gd name="connsiteY55-40140" fmla="*/ 3276914 h 5795240"/>
              <a:gd name="connsiteX56-40141" fmla="*/ 11215952 w 12641071"/>
              <a:gd name="connsiteY56-40142" fmla="*/ 3280632 h 5795240"/>
              <a:gd name="connsiteX57-40143" fmla="*/ 11213133 w 12641071"/>
              <a:gd name="connsiteY57-40144" fmla="*/ 3281062 h 5795240"/>
              <a:gd name="connsiteX58-40145" fmla="*/ 11116921 w 12641071"/>
              <a:gd name="connsiteY58-40146" fmla="*/ 3285921 h 5795240"/>
              <a:gd name="connsiteX59-40147" fmla="*/ 11050507 w 12641071"/>
              <a:gd name="connsiteY59-40148" fmla="*/ 3289274 h 5795240"/>
              <a:gd name="connsiteX60-40149" fmla="*/ 11006292 w 12641071"/>
              <a:gd name="connsiteY60-40150" fmla="*/ 3287041 h 5795240"/>
              <a:gd name="connsiteX61-40151" fmla="*/ 10937101 w 12641071"/>
              <a:gd name="connsiteY61-40152" fmla="*/ 3297601 h 5795240"/>
              <a:gd name="connsiteX62-40153" fmla="*/ 10144740 w 12641071"/>
              <a:gd name="connsiteY62-40154" fmla="*/ 4089962 h 5795240"/>
              <a:gd name="connsiteX63-40155" fmla="*/ 10130374 w 12641071"/>
              <a:gd name="connsiteY63-40156" fmla="*/ 4184101 h 5795240"/>
              <a:gd name="connsiteX64-40157" fmla="*/ 10130375 w 12641071"/>
              <a:gd name="connsiteY64-40158" fmla="*/ 4184103 h 5795240"/>
              <a:gd name="connsiteX65-40159" fmla="*/ 10130656 w 12641071"/>
              <a:gd name="connsiteY65-40160" fmla="*/ 4185950 h 5795240"/>
              <a:gd name="connsiteX66-40161" fmla="*/ 10138194 w 12641071"/>
              <a:gd name="connsiteY66-40162" fmla="*/ 4335228 h 5795240"/>
              <a:gd name="connsiteX67-40163" fmla="*/ 10137710 w 12641071"/>
              <a:gd name="connsiteY67-40164" fmla="*/ 4344822 h 5795240"/>
              <a:gd name="connsiteX68-40165" fmla="*/ 10133555 w 12641071"/>
              <a:gd name="connsiteY68-40166" fmla="*/ 4427096 h 5795240"/>
              <a:gd name="connsiteX69-40167" fmla="*/ 10129312 w 12641071"/>
              <a:gd name="connsiteY69-40168" fmla="*/ 4399289 h 5795240"/>
              <a:gd name="connsiteX70-40169" fmla="*/ 10126797 w 12641071"/>
              <a:gd name="connsiteY70-40170" fmla="*/ 4349498 h 5795240"/>
              <a:gd name="connsiteX71-40171" fmla="*/ 10126796 w 12641071"/>
              <a:gd name="connsiteY71-40172" fmla="*/ 4349498 h 5795240"/>
              <a:gd name="connsiteX72-40173" fmla="*/ 10129311 w 12641071"/>
              <a:gd name="connsiteY72-40174" fmla="*/ 4399289 h 5795240"/>
              <a:gd name="connsiteX73-40175" fmla="*/ 10133554 w 12641071"/>
              <a:gd name="connsiteY73-40176" fmla="*/ 4427096 h 5795240"/>
              <a:gd name="connsiteX74-40177" fmla="*/ 10130656 w 12641071"/>
              <a:gd name="connsiteY74-40178" fmla="*/ 4484506 h 5795240"/>
              <a:gd name="connsiteX75-40179" fmla="*/ 8678182 w 12641071"/>
              <a:gd name="connsiteY75-40180" fmla="*/ 5795240 h 5795240"/>
              <a:gd name="connsiteX76-40181" fmla="*/ 7467518 w 12641071"/>
              <a:gd name="connsiteY76-40182" fmla="*/ 5151535 h 5795240"/>
              <a:gd name="connsiteX77-40183" fmla="*/ 7419945 w 12641071"/>
              <a:gd name="connsiteY77-40184" fmla="*/ 5073228 h 5795240"/>
              <a:gd name="connsiteX78-40185" fmla="*/ 7367299 w 12641071"/>
              <a:gd name="connsiteY78-40186" fmla="*/ 4974928 h 5795240"/>
              <a:gd name="connsiteX79-40187" fmla="*/ 7320958 w 12641071"/>
              <a:gd name="connsiteY79-40188" fmla="*/ 4870887 h 5795240"/>
              <a:gd name="connsiteX80-40189" fmla="*/ 7322174 w 12641071"/>
              <a:gd name="connsiteY80-40190" fmla="*/ 4872361 h 5795240"/>
              <a:gd name="connsiteX81-40191" fmla="*/ 7322175 w 12641071"/>
              <a:gd name="connsiteY81-40192" fmla="*/ 4872361 h 5795240"/>
              <a:gd name="connsiteX82-40193" fmla="*/ 7223551 w 12641071"/>
              <a:gd name="connsiteY82-40194" fmla="*/ 4752829 h 5795240"/>
              <a:gd name="connsiteX83-40195" fmla="*/ 6652445 w 12641071"/>
              <a:gd name="connsiteY83-40196" fmla="*/ 4516269 h 5795240"/>
              <a:gd name="connsiteX84-40197" fmla="*/ 6200873 w 12641071"/>
              <a:gd name="connsiteY84-40198" fmla="*/ 4654206 h 5795240"/>
              <a:gd name="connsiteX85-40199" fmla="*/ 6088813 w 12641071"/>
              <a:gd name="connsiteY85-40200" fmla="*/ 4746663 h 5795240"/>
              <a:gd name="connsiteX86-40201" fmla="*/ 6023271 w 12641071"/>
              <a:gd name="connsiteY86-40202" fmla="*/ 4834312 h 5795240"/>
              <a:gd name="connsiteX87-40203" fmla="*/ 5935320 w 12641071"/>
              <a:gd name="connsiteY87-40204" fmla="*/ 4931081 h 5795240"/>
              <a:gd name="connsiteX88-40205" fmla="*/ 4971763 w 12641071"/>
              <a:gd name="connsiteY88-40206" fmla="*/ 5330200 h 5795240"/>
              <a:gd name="connsiteX89-40207" fmla="*/ 3716172 w 12641071"/>
              <a:gd name="connsiteY89-40208" fmla="*/ 4497938 h 5795240"/>
              <a:gd name="connsiteX90-40209" fmla="*/ 3659438 w 12641071"/>
              <a:gd name="connsiteY90-40210" fmla="*/ 4330309 h 5795240"/>
              <a:gd name="connsiteX91-40211" fmla="*/ 3659440 w 12641071"/>
              <a:gd name="connsiteY91-40212" fmla="*/ 4330309 h 5795240"/>
              <a:gd name="connsiteX92-40213" fmla="*/ 3613217 w 12641071"/>
              <a:gd name="connsiteY92-40214" fmla="*/ 4245153 h 5795240"/>
              <a:gd name="connsiteX93-40215" fmla="*/ 3083792 w 12641071"/>
              <a:gd name="connsiteY93-40216" fmla="*/ 3963660 h 5795240"/>
              <a:gd name="connsiteX94-40217" fmla="*/ 2835272 w 12641071"/>
              <a:gd name="connsiteY94-40218" fmla="*/ 4013833 h 5795240"/>
              <a:gd name="connsiteX95-40219" fmla="*/ 2762875 w 12641071"/>
              <a:gd name="connsiteY95-40220" fmla="*/ 4057784 h 5795240"/>
              <a:gd name="connsiteX96-40221" fmla="*/ 2664698 w 12641071"/>
              <a:gd name="connsiteY96-40222" fmla="*/ 4117431 h 5795240"/>
              <a:gd name="connsiteX97-40223" fmla="*/ 1804544 w 12641071"/>
              <a:gd name="connsiteY97-40224" fmla="*/ 4335229 h 5795240"/>
              <a:gd name="connsiteX98-40225" fmla="*/ 0 w 12641071"/>
              <a:gd name="connsiteY98-40226" fmla="*/ 2530685 h 5795240"/>
              <a:gd name="connsiteX99-40227" fmla="*/ 1804544 w 12641071"/>
              <a:gd name="connsiteY99-40228" fmla="*/ 726143 h 5795240"/>
              <a:gd name="connsiteX100-40229" fmla="*/ 3080549 w 12641071"/>
              <a:gd name="connsiteY100-40230" fmla="*/ 1254682 h 5795240"/>
              <a:gd name="connsiteX101-40231" fmla="*/ 3268676 w 12641071"/>
              <a:gd name="connsiteY101-40232" fmla="*/ 1461167 h 5795240"/>
              <a:gd name="connsiteX102-40233" fmla="*/ 3565826 w 12641071"/>
              <a:gd name="connsiteY102-40234" fmla="*/ 1551935 h 5795240"/>
              <a:gd name="connsiteX103-40235" fmla="*/ 4086504 w 12641071"/>
              <a:gd name="connsiteY103-40236" fmla="*/ 1127574 h 5795240"/>
              <a:gd name="connsiteX104-40237" fmla="*/ 4103078 w 12641071"/>
              <a:gd name="connsiteY104-40238" fmla="*/ 1004204 h 5795240"/>
              <a:gd name="connsiteX105-40239" fmla="*/ 5215874 w 12641071"/>
              <a:gd name="connsiteY105-40240" fmla="*/ 0 h 5795240"/>
              <a:gd name="connsiteX0-40241" fmla="*/ 5215874 w 12641071"/>
              <a:gd name="connsiteY0-40242" fmla="*/ 0 h 5795240"/>
              <a:gd name="connsiteX1-40243" fmla="*/ 5927386 w 12641071"/>
              <a:gd name="connsiteY1-40244" fmla="*/ 255427 h 5795240"/>
              <a:gd name="connsiteX2-40245" fmla="*/ 6105193 w 12641071"/>
              <a:gd name="connsiteY2-40246" fmla="*/ 442067 h 5795240"/>
              <a:gd name="connsiteX3-40247" fmla="*/ 6105193 w 12641071"/>
              <a:gd name="connsiteY3-40248" fmla="*/ 442069 h 5795240"/>
              <a:gd name="connsiteX4-40249" fmla="*/ 6141460 w 12641071"/>
              <a:gd name="connsiteY4-40250" fmla="*/ 475027 h 5795240"/>
              <a:gd name="connsiteX5-40251" fmla="*/ 6788665 w 12641071"/>
              <a:gd name="connsiteY5-40252" fmla="*/ 707369 h 5795240"/>
              <a:gd name="connsiteX6-40253" fmla="*/ 7184710 w 12641071"/>
              <a:gd name="connsiteY6-40254" fmla="*/ 627411 h 5795240"/>
              <a:gd name="connsiteX7-40255" fmla="*/ 7314851 w 12641071"/>
              <a:gd name="connsiteY7-40256" fmla="*/ 559537 h 5795240"/>
              <a:gd name="connsiteX8-40257" fmla="*/ 7314853 w 12641071"/>
              <a:gd name="connsiteY8-40258" fmla="*/ 559536 h 5795240"/>
              <a:gd name="connsiteX9-40259" fmla="*/ 7314851 w 12641071"/>
              <a:gd name="connsiteY9-40260" fmla="*/ 559537 h 5795240"/>
              <a:gd name="connsiteX10-40261" fmla="*/ 7391626 w 12641071"/>
              <a:gd name="connsiteY10-40262" fmla="*/ 508114 h 5795240"/>
              <a:gd name="connsiteX11-40263" fmla="*/ 7391631 w 12641071"/>
              <a:gd name="connsiteY11-40264" fmla="*/ 508110 h 5795240"/>
              <a:gd name="connsiteX12-40265" fmla="*/ 7478934 w 12641071"/>
              <a:gd name="connsiteY12-40266" fmla="*/ 466053 h 5795240"/>
              <a:gd name="connsiteX13-40267" fmla="*/ 7897193 w 12641071"/>
              <a:gd name="connsiteY13-40268" fmla="*/ 381611 h 5795240"/>
              <a:gd name="connsiteX14-40269" fmla="*/ 8788216 w 12641071"/>
              <a:gd name="connsiteY14-40270" fmla="*/ 855364 h 5795240"/>
              <a:gd name="connsiteX15-40271" fmla="*/ 8832362 w 12641071"/>
              <a:gd name="connsiteY15-40272" fmla="*/ 928030 h 5795240"/>
              <a:gd name="connsiteX16-40273" fmla="*/ 8832362 w 12641071"/>
              <a:gd name="connsiteY16-40274" fmla="*/ 928033 h 5795240"/>
              <a:gd name="connsiteX17-40275" fmla="*/ 8842040 w 12641071"/>
              <a:gd name="connsiteY17-40276" fmla="*/ 943961 h 5795240"/>
              <a:gd name="connsiteX18-40277" fmla="*/ 8856144 w 12641071"/>
              <a:gd name="connsiteY18-40278" fmla="*/ 973241 h 5795240"/>
              <a:gd name="connsiteX19-40279" fmla="*/ 8856145 w 12641071"/>
              <a:gd name="connsiteY19-40280" fmla="*/ 973241 h 5795240"/>
              <a:gd name="connsiteX20-40281" fmla="*/ 8878117 w 12641071"/>
              <a:gd name="connsiteY20-40282" fmla="*/ 1018851 h 5795240"/>
              <a:gd name="connsiteX21-40283" fmla="*/ 8877719 w 12641071"/>
              <a:gd name="connsiteY21-40284" fmla="*/ 1018369 h 5795240"/>
              <a:gd name="connsiteX22-40285" fmla="*/ 8853250 w 12641071"/>
              <a:gd name="connsiteY22-40286" fmla="*/ 973288 h 5795240"/>
              <a:gd name="connsiteX23-40287" fmla="*/ 8853249 w 12641071"/>
              <a:gd name="connsiteY23-40288" fmla="*/ 973288 h 5795240"/>
              <a:gd name="connsiteX24-40289" fmla="*/ 8853248 w 12641071"/>
              <a:gd name="connsiteY24-40290" fmla="*/ 973287 h 5795240"/>
              <a:gd name="connsiteX25-40291" fmla="*/ 8849677 w 12641071"/>
              <a:gd name="connsiteY25-40292" fmla="*/ 973341 h 5795240"/>
              <a:gd name="connsiteX26-40293" fmla="*/ 8641543 w 12641071"/>
              <a:gd name="connsiteY26-40294" fmla="*/ 916577 h 5795240"/>
              <a:gd name="connsiteX27-40295" fmla="*/ 8849676 w 12641071"/>
              <a:gd name="connsiteY27-40296" fmla="*/ 973343 h 5795240"/>
              <a:gd name="connsiteX28-40297" fmla="*/ 8853248 w 12641071"/>
              <a:gd name="connsiteY28-40298" fmla="*/ 973288 h 5795240"/>
              <a:gd name="connsiteX29-40299" fmla="*/ 8877719 w 12641071"/>
              <a:gd name="connsiteY29-40300" fmla="*/ 1018371 h 5795240"/>
              <a:gd name="connsiteX30-40301" fmla="*/ 8878116 w 12641071"/>
              <a:gd name="connsiteY30-40302" fmla="*/ 1018851 h 5795240"/>
              <a:gd name="connsiteX31-40303" fmla="*/ 8887288 w 12641071"/>
              <a:gd name="connsiteY31-40304" fmla="*/ 1037892 h 5795240"/>
              <a:gd name="connsiteX32-40305" fmla="*/ 8949899 w 12641071"/>
              <a:gd name="connsiteY32-40306" fmla="*/ 1239592 h 5795240"/>
              <a:gd name="connsiteX33-40307" fmla="*/ 8887288 w 12641071"/>
              <a:gd name="connsiteY33-40308" fmla="*/ 1037890 h 5795240"/>
              <a:gd name="connsiteX34-40309" fmla="*/ 8878116 w 12641071"/>
              <a:gd name="connsiteY34-40310" fmla="*/ 1018851 h 5795240"/>
              <a:gd name="connsiteX35-40311" fmla="*/ 8931285 w 12641071"/>
              <a:gd name="connsiteY35-40312" fmla="*/ 1083292 h 5795240"/>
              <a:gd name="connsiteX36-40313" fmla="*/ 9241478 w 12641071"/>
              <a:gd name="connsiteY36-40314" fmla="*/ 1211778 h 5795240"/>
              <a:gd name="connsiteX37-40315" fmla="*/ 9605238 w 12641071"/>
              <a:gd name="connsiteY37-40316" fmla="*/ 1018369 h 5795240"/>
              <a:gd name="connsiteX38-40317" fmla="*/ 9636247 w 12641071"/>
              <a:gd name="connsiteY38-40318" fmla="*/ 961241 h 5795240"/>
              <a:gd name="connsiteX39-40319" fmla="*/ 9641995 w 12641071"/>
              <a:gd name="connsiteY39-40320" fmla="*/ 961152 h 5795240"/>
              <a:gd name="connsiteX40-40321" fmla="*/ 9584939 w 12641071"/>
              <a:gd name="connsiteY40-40322" fmla="*/ 1079594 h 5795240"/>
              <a:gd name="connsiteX41-40323" fmla="*/ 9546257 w 12641071"/>
              <a:gd name="connsiteY41-40324" fmla="*/ 1204206 h 5795240"/>
              <a:gd name="connsiteX42-40325" fmla="*/ 9584939 w 12641071"/>
              <a:gd name="connsiteY42-40326" fmla="*/ 1079596 h 5795240"/>
              <a:gd name="connsiteX43-40327" fmla="*/ 9641995 w 12641071"/>
              <a:gd name="connsiteY43-40328" fmla="*/ 961153 h 5795240"/>
              <a:gd name="connsiteX44-40329" fmla="*/ 9653069 w 12641071"/>
              <a:gd name="connsiteY44-40330" fmla="*/ 960983 h 5795240"/>
              <a:gd name="connsiteX45-40331" fmla="*/ 9801564 w 12641071"/>
              <a:gd name="connsiteY45-40332" fmla="*/ 1196828 h 5795240"/>
              <a:gd name="connsiteX46-40333" fmla="*/ 9801566 w 12641071"/>
              <a:gd name="connsiteY46-40334" fmla="*/ 1196828 h 5795240"/>
              <a:gd name="connsiteX47-40335" fmla="*/ 9653070 w 12641071"/>
              <a:gd name="connsiteY47-40336" fmla="*/ 960982 h 5795240"/>
              <a:gd name="connsiteX48-40337" fmla="*/ 9641996 w 12641071"/>
              <a:gd name="connsiteY48-40338" fmla="*/ 961152 h 5795240"/>
              <a:gd name="connsiteX49-40339" fmla="*/ 9651917 w 12641071"/>
              <a:gd name="connsiteY49-40340" fmla="*/ 940556 h 5795240"/>
              <a:gd name="connsiteX50-40341" fmla="*/ 11050508 w 12641071"/>
              <a:gd name="connsiteY50-40342" fmla="*/ 108150 h 5795240"/>
              <a:gd name="connsiteX51-40343" fmla="*/ 12641071 w 12641071"/>
              <a:gd name="connsiteY51-40344" fmla="*/ 1698711 h 5795240"/>
              <a:gd name="connsiteX52-40345" fmla="*/ 11371062 w 12641071"/>
              <a:gd name="connsiteY52-40346" fmla="*/ 3256960 h 5795240"/>
              <a:gd name="connsiteX53-40347" fmla="*/ 11215953 w 12641071"/>
              <a:gd name="connsiteY53-40348" fmla="*/ 3280632 h 5795240"/>
              <a:gd name="connsiteX54-40349" fmla="*/ 11142318 w 12641071"/>
              <a:gd name="connsiteY54-40350" fmla="*/ 3276914 h 5795240"/>
              <a:gd name="connsiteX55-40351" fmla="*/ 11215952 w 12641071"/>
              <a:gd name="connsiteY55-40352" fmla="*/ 3280632 h 5795240"/>
              <a:gd name="connsiteX56-40353" fmla="*/ 11213133 w 12641071"/>
              <a:gd name="connsiteY56-40354" fmla="*/ 3281062 h 5795240"/>
              <a:gd name="connsiteX57-40355" fmla="*/ 11116921 w 12641071"/>
              <a:gd name="connsiteY57-40356" fmla="*/ 3285921 h 5795240"/>
              <a:gd name="connsiteX58-40357" fmla="*/ 11050507 w 12641071"/>
              <a:gd name="connsiteY58-40358" fmla="*/ 3289274 h 5795240"/>
              <a:gd name="connsiteX59-40359" fmla="*/ 11006292 w 12641071"/>
              <a:gd name="connsiteY59-40360" fmla="*/ 3287041 h 5795240"/>
              <a:gd name="connsiteX60-40361" fmla="*/ 10937101 w 12641071"/>
              <a:gd name="connsiteY60-40362" fmla="*/ 3297601 h 5795240"/>
              <a:gd name="connsiteX61-40363" fmla="*/ 10144740 w 12641071"/>
              <a:gd name="connsiteY61-40364" fmla="*/ 4089962 h 5795240"/>
              <a:gd name="connsiteX62-40365" fmla="*/ 10130374 w 12641071"/>
              <a:gd name="connsiteY62-40366" fmla="*/ 4184101 h 5795240"/>
              <a:gd name="connsiteX63-40367" fmla="*/ 10130375 w 12641071"/>
              <a:gd name="connsiteY63-40368" fmla="*/ 4184103 h 5795240"/>
              <a:gd name="connsiteX64-40369" fmla="*/ 10130656 w 12641071"/>
              <a:gd name="connsiteY64-40370" fmla="*/ 4185950 h 5795240"/>
              <a:gd name="connsiteX65-40371" fmla="*/ 10138194 w 12641071"/>
              <a:gd name="connsiteY65-40372" fmla="*/ 4335228 h 5795240"/>
              <a:gd name="connsiteX66-40373" fmla="*/ 10137710 w 12641071"/>
              <a:gd name="connsiteY66-40374" fmla="*/ 4344822 h 5795240"/>
              <a:gd name="connsiteX67-40375" fmla="*/ 10133555 w 12641071"/>
              <a:gd name="connsiteY67-40376" fmla="*/ 4427096 h 5795240"/>
              <a:gd name="connsiteX68-40377" fmla="*/ 10129312 w 12641071"/>
              <a:gd name="connsiteY68-40378" fmla="*/ 4399289 h 5795240"/>
              <a:gd name="connsiteX69-40379" fmla="*/ 10126797 w 12641071"/>
              <a:gd name="connsiteY69-40380" fmla="*/ 4349498 h 5795240"/>
              <a:gd name="connsiteX70-40381" fmla="*/ 10126796 w 12641071"/>
              <a:gd name="connsiteY70-40382" fmla="*/ 4349498 h 5795240"/>
              <a:gd name="connsiteX71-40383" fmla="*/ 10129311 w 12641071"/>
              <a:gd name="connsiteY71-40384" fmla="*/ 4399289 h 5795240"/>
              <a:gd name="connsiteX72-40385" fmla="*/ 10133554 w 12641071"/>
              <a:gd name="connsiteY72-40386" fmla="*/ 4427096 h 5795240"/>
              <a:gd name="connsiteX73-40387" fmla="*/ 10130656 w 12641071"/>
              <a:gd name="connsiteY73-40388" fmla="*/ 4484506 h 5795240"/>
              <a:gd name="connsiteX74-40389" fmla="*/ 8678182 w 12641071"/>
              <a:gd name="connsiteY74-40390" fmla="*/ 5795240 h 5795240"/>
              <a:gd name="connsiteX75-40391" fmla="*/ 7467518 w 12641071"/>
              <a:gd name="connsiteY75-40392" fmla="*/ 5151535 h 5795240"/>
              <a:gd name="connsiteX76-40393" fmla="*/ 7419945 w 12641071"/>
              <a:gd name="connsiteY76-40394" fmla="*/ 5073228 h 5795240"/>
              <a:gd name="connsiteX77-40395" fmla="*/ 7367299 w 12641071"/>
              <a:gd name="connsiteY77-40396" fmla="*/ 4974928 h 5795240"/>
              <a:gd name="connsiteX78-40397" fmla="*/ 7320958 w 12641071"/>
              <a:gd name="connsiteY78-40398" fmla="*/ 4870887 h 5795240"/>
              <a:gd name="connsiteX79-40399" fmla="*/ 7322174 w 12641071"/>
              <a:gd name="connsiteY79-40400" fmla="*/ 4872361 h 5795240"/>
              <a:gd name="connsiteX80-40401" fmla="*/ 7322175 w 12641071"/>
              <a:gd name="connsiteY80-40402" fmla="*/ 4872361 h 5795240"/>
              <a:gd name="connsiteX81-40403" fmla="*/ 7223551 w 12641071"/>
              <a:gd name="connsiteY81-40404" fmla="*/ 4752829 h 5795240"/>
              <a:gd name="connsiteX82-40405" fmla="*/ 6652445 w 12641071"/>
              <a:gd name="connsiteY82-40406" fmla="*/ 4516269 h 5795240"/>
              <a:gd name="connsiteX83-40407" fmla="*/ 6200873 w 12641071"/>
              <a:gd name="connsiteY83-40408" fmla="*/ 4654206 h 5795240"/>
              <a:gd name="connsiteX84-40409" fmla="*/ 6088813 w 12641071"/>
              <a:gd name="connsiteY84-40410" fmla="*/ 4746663 h 5795240"/>
              <a:gd name="connsiteX85-40411" fmla="*/ 6023271 w 12641071"/>
              <a:gd name="connsiteY85-40412" fmla="*/ 4834312 h 5795240"/>
              <a:gd name="connsiteX86-40413" fmla="*/ 5935320 w 12641071"/>
              <a:gd name="connsiteY86-40414" fmla="*/ 4931081 h 5795240"/>
              <a:gd name="connsiteX87-40415" fmla="*/ 4971763 w 12641071"/>
              <a:gd name="connsiteY87-40416" fmla="*/ 5330200 h 5795240"/>
              <a:gd name="connsiteX88-40417" fmla="*/ 3716172 w 12641071"/>
              <a:gd name="connsiteY88-40418" fmla="*/ 4497938 h 5795240"/>
              <a:gd name="connsiteX89-40419" fmla="*/ 3659438 w 12641071"/>
              <a:gd name="connsiteY89-40420" fmla="*/ 4330309 h 5795240"/>
              <a:gd name="connsiteX90-40421" fmla="*/ 3659440 w 12641071"/>
              <a:gd name="connsiteY90-40422" fmla="*/ 4330309 h 5795240"/>
              <a:gd name="connsiteX91-40423" fmla="*/ 3613217 w 12641071"/>
              <a:gd name="connsiteY91-40424" fmla="*/ 4245153 h 5795240"/>
              <a:gd name="connsiteX92-40425" fmla="*/ 3083792 w 12641071"/>
              <a:gd name="connsiteY92-40426" fmla="*/ 3963660 h 5795240"/>
              <a:gd name="connsiteX93-40427" fmla="*/ 2835272 w 12641071"/>
              <a:gd name="connsiteY93-40428" fmla="*/ 4013833 h 5795240"/>
              <a:gd name="connsiteX94-40429" fmla="*/ 2762875 w 12641071"/>
              <a:gd name="connsiteY94-40430" fmla="*/ 4057784 h 5795240"/>
              <a:gd name="connsiteX95-40431" fmla="*/ 2664698 w 12641071"/>
              <a:gd name="connsiteY95-40432" fmla="*/ 4117431 h 5795240"/>
              <a:gd name="connsiteX96-40433" fmla="*/ 1804544 w 12641071"/>
              <a:gd name="connsiteY96-40434" fmla="*/ 4335229 h 5795240"/>
              <a:gd name="connsiteX97-40435" fmla="*/ 0 w 12641071"/>
              <a:gd name="connsiteY97-40436" fmla="*/ 2530685 h 5795240"/>
              <a:gd name="connsiteX98-40437" fmla="*/ 1804544 w 12641071"/>
              <a:gd name="connsiteY98-40438" fmla="*/ 726143 h 5795240"/>
              <a:gd name="connsiteX99-40439" fmla="*/ 3080549 w 12641071"/>
              <a:gd name="connsiteY99-40440" fmla="*/ 1254682 h 5795240"/>
              <a:gd name="connsiteX100-40441" fmla="*/ 3268676 w 12641071"/>
              <a:gd name="connsiteY100-40442" fmla="*/ 1461167 h 5795240"/>
              <a:gd name="connsiteX101-40443" fmla="*/ 3565826 w 12641071"/>
              <a:gd name="connsiteY101-40444" fmla="*/ 1551935 h 5795240"/>
              <a:gd name="connsiteX102-40445" fmla="*/ 4086504 w 12641071"/>
              <a:gd name="connsiteY102-40446" fmla="*/ 1127574 h 5795240"/>
              <a:gd name="connsiteX103-40447" fmla="*/ 4103078 w 12641071"/>
              <a:gd name="connsiteY103-40448" fmla="*/ 1004204 h 5795240"/>
              <a:gd name="connsiteX104-40449" fmla="*/ 5215874 w 12641071"/>
              <a:gd name="connsiteY104-40450" fmla="*/ 0 h 5795240"/>
              <a:gd name="connsiteX0-40451" fmla="*/ 5215874 w 12641071"/>
              <a:gd name="connsiteY0-40452" fmla="*/ 0 h 5795240"/>
              <a:gd name="connsiteX1-40453" fmla="*/ 5927386 w 12641071"/>
              <a:gd name="connsiteY1-40454" fmla="*/ 255427 h 5795240"/>
              <a:gd name="connsiteX2-40455" fmla="*/ 6105193 w 12641071"/>
              <a:gd name="connsiteY2-40456" fmla="*/ 442067 h 5795240"/>
              <a:gd name="connsiteX3-40457" fmla="*/ 6105193 w 12641071"/>
              <a:gd name="connsiteY3-40458" fmla="*/ 442069 h 5795240"/>
              <a:gd name="connsiteX4-40459" fmla="*/ 6141460 w 12641071"/>
              <a:gd name="connsiteY4-40460" fmla="*/ 475027 h 5795240"/>
              <a:gd name="connsiteX5-40461" fmla="*/ 6788665 w 12641071"/>
              <a:gd name="connsiteY5-40462" fmla="*/ 707369 h 5795240"/>
              <a:gd name="connsiteX6-40463" fmla="*/ 7184710 w 12641071"/>
              <a:gd name="connsiteY6-40464" fmla="*/ 627411 h 5795240"/>
              <a:gd name="connsiteX7-40465" fmla="*/ 7314851 w 12641071"/>
              <a:gd name="connsiteY7-40466" fmla="*/ 559537 h 5795240"/>
              <a:gd name="connsiteX8-40467" fmla="*/ 7314853 w 12641071"/>
              <a:gd name="connsiteY8-40468" fmla="*/ 559536 h 5795240"/>
              <a:gd name="connsiteX9-40469" fmla="*/ 7314851 w 12641071"/>
              <a:gd name="connsiteY9-40470" fmla="*/ 559537 h 5795240"/>
              <a:gd name="connsiteX10-40471" fmla="*/ 7391626 w 12641071"/>
              <a:gd name="connsiteY10-40472" fmla="*/ 508114 h 5795240"/>
              <a:gd name="connsiteX11-40473" fmla="*/ 7391631 w 12641071"/>
              <a:gd name="connsiteY11-40474" fmla="*/ 508110 h 5795240"/>
              <a:gd name="connsiteX12-40475" fmla="*/ 7478934 w 12641071"/>
              <a:gd name="connsiteY12-40476" fmla="*/ 466053 h 5795240"/>
              <a:gd name="connsiteX13-40477" fmla="*/ 7897193 w 12641071"/>
              <a:gd name="connsiteY13-40478" fmla="*/ 381611 h 5795240"/>
              <a:gd name="connsiteX14-40479" fmla="*/ 8788216 w 12641071"/>
              <a:gd name="connsiteY14-40480" fmla="*/ 855364 h 5795240"/>
              <a:gd name="connsiteX15-40481" fmla="*/ 8832362 w 12641071"/>
              <a:gd name="connsiteY15-40482" fmla="*/ 928030 h 5795240"/>
              <a:gd name="connsiteX16-40483" fmla="*/ 8832362 w 12641071"/>
              <a:gd name="connsiteY16-40484" fmla="*/ 928033 h 5795240"/>
              <a:gd name="connsiteX17-40485" fmla="*/ 8842040 w 12641071"/>
              <a:gd name="connsiteY17-40486" fmla="*/ 943961 h 5795240"/>
              <a:gd name="connsiteX18-40487" fmla="*/ 8856144 w 12641071"/>
              <a:gd name="connsiteY18-40488" fmla="*/ 973241 h 5795240"/>
              <a:gd name="connsiteX19-40489" fmla="*/ 8856145 w 12641071"/>
              <a:gd name="connsiteY19-40490" fmla="*/ 973241 h 5795240"/>
              <a:gd name="connsiteX20-40491" fmla="*/ 8878117 w 12641071"/>
              <a:gd name="connsiteY20-40492" fmla="*/ 1018851 h 5795240"/>
              <a:gd name="connsiteX21-40493" fmla="*/ 8877719 w 12641071"/>
              <a:gd name="connsiteY21-40494" fmla="*/ 1018369 h 5795240"/>
              <a:gd name="connsiteX22-40495" fmla="*/ 8853250 w 12641071"/>
              <a:gd name="connsiteY22-40496" fmla="*/ 973288 h 5795240"/>
              <a:gd name="connsiteX23-40497" fmla="*/ 8853249 w 12641071"/>
              <a:gd name="connsiteY23-40498" fmla="*/ 973288 h 5795240"/>
              <a:gd name="connsiteX24-40499" fmla="*/ 8853248 w 12641071"/>
              <a:gd name="connsiteY24-40500" fmla="*/ 973287 h 5795240"/>
              <a:gd name="connsiteX25-40501" fmla="*/ 8849677 w 12641071"/>
              <a:gd name="connsiteY25-40502" fmla="*/ 973341 h 5795240"/>
              <a:gd name="connsiteX26-40503" fmla="*/ 8641543 w 12641071"/>
              <a:gd name="connsiteY26-40504" fmla="*/ 916577 h 5795240"/>
              <a:gd name="connsiteX27-40505" fmla="*/ 8849676 w 12641071"/>
              <a:gd name="connsiteY27-40506" fmla="*/ 973343 h 5795240"/>
              <a:gd name="connsiteX28-40507" fmla="*/ 8853248 w 12641071"/>
              <a:gd name="connsiteY28-40508" fmla="*/ 973288 h 5795240"/>
              <a:gd name="connsiteX29-40509" fmla="*/ 8877719 w 12641071"/>
              <a:gd name="connsiteY29-40510" fmla="*/ 1018371 h 5795240"/>
              <a:gd name="connsiteX30-40511" fmla="*/ 8878116 w 12641071"/>
              <a:gd name="connsiteY30-40512" fmla="*/ 1018851 h 5795240"/>
              <a:gd name="connsiteX31-40513" fmla="*/ 8887288 w 12641071"/>
              <a:gd name="connsiteY31-40514" fmla="*/ 1037892 h 5795240"/>
              <a:gd name="connsiteX32-40515" fmla="*/ 8887288 w 12641071"/>
              <a:gd name="connsiteY32-40516" fmla="*/ 1037890 h 5795240"/>
              <a:gd name="connsiteX33-40517" fmla="*/ 8878116 w 12641071"/>
              <a:gd name="connsiteY33-40518" fmla="*/ 1018851 h 5795240"/>
              <a:gd name="connsiteX34-40519" fmla="*/ 8931285 w 12641071"/>
              <a:gd name="connsiteY34-40520" fmla="*/ 1083292 h 5795240"/>
              <a:gd name="connsiteX35-40521" fmla="*/ 9241478 w 12641071"/>
              <a:gd name="connsiteY35-40522" fmla="*/ 1211778 h 5795240"/>
              <a:gd name="connsiteX36-40523" fmla="*/ 9605238 w 12641071"/>
              <a:gd name="connsiteY36-40524" fmla="*/ 1018369 h 5795240"/>
              <a:gd name="connsiteX37-40525" fmla="*/ 9636247 w 12641071"/>
              <a:gd name="connsiteY37-40526" fmla="*/ 961241 h 5795240"/>
              <a:gd name="connsiteX38-40527" fmla="*/ 9641995 w 12641071"/>
              <a:gd name="connsiteY38-40528" fmla="*/ 961152 h 5795240"/>
              <a:gd name="connsiteX39-40529" fmla="*/ 9584939 w 12641071"/>
              <a:gd name="connsiteY39-40530" fmla="*/ 1079594 h 5795240"/>
              <a:gd name="connsiteX40-40531" fmla="*/ 9546257 w 12641071"/>
              <a:gd name="connsiteY40-40532" fmla="*/ 1204206 h 5795240"/>
              <a:gd name="connsiteX41-40533" fmla="*/ 9584939 w 12641071"/>
              <a:gd name="connsiteY41-40534" fmla="*/ 1079596 h 5795240"/>
              <a:gd name="connsiteX42-40535" fmla="*/ 9641995 w 12641071"/>
              <a:gd name="connsiteY42-40536" fmla="*/ 961153 h 5795240"/>
              <a:gd name="connsiteX43-40537" fmla="*/ 9653069 w 12641071"/>
              <a:gd name="connsiteY43-40538" fmla="*/ 960983 h 5795240"/>
              <a:gd name="connsiteX44-40539" fmla="*/ 9801564 w 12641071"/>
              <a:gd name="connsiteY44-40540" fmla="*/ 1196828 h 5795240"/>
              <a:gd name="connsiteX45-40541" fmla="*/ 9801566 w 12641071"/>
              <a:gd name="connsiteY45-40542" fmla="*/ 1196828 h 5795240"/>
              <a:gd name="connsiteX46-40543" fmla="*/ 9653070 w 12641071"/>
              <a:gd name="connsiteY46-40544" fmla="*/ 960982 h 5795240"/>
              <a:gd name="connsiteX47-40545" fmla="*/ 9641996 w 12641071"/>
              <a:gd name="connsiteY47-40546" fmla="*/ 961152 h 5795240"/>
              <a:gd name="connsiteX48-40547" fmla="*/ 9651917 w 12641071"/>
              <a:gd name="connsiteY48-40548" fmla="*/ 940556 h 5795240"/>
              <a:gd name="connsiteX49-40549" fmla="*/ 11050508 w 12641071"/>
              <a:gd name="connsiteY49-40550" fmla="*/ 108150 h 5795240"/>
              <a:gd name="connsiteX50-40551" fmla="*/ 12641071 w 12641071"/>
              <a:gd name="connsiteY50-40552" fmla="*/ 1698711 h 5795240"/>
              <a:gd name="connsiteX51-40553" fmla="*/ 11371062 w 12641071"/>
              <a:gd name="connsiteY51-40554" fmla="*/ 3256960 h 5795240"/>
              <a:gd name="connsiteX52-40555" fmla="*/ 11215953 w 12641071"/>
              <a:gd name="connsiteY52-40556" fmla="*/ 3280632 h 5795240"/>
              <a:gd name="connsiteX53-40557" fmla="*/ 11142318 w 12641071"/>
              <a:gd name="connsiteY53-40558" fmla="*/ 3276914 h 5795240"/>
              <a:gd name="connsiteX54-40559" fmla="*/ 11215952 w 12641071"/>
              <a:gd name="connsiteY54-40560" fmla="*/ 3280632 h 5795240"/>
              <a:gd name="connsiteX55-40561" fmla="*/ 11213133 w 12641071"/>
              <a:gd name="connsiteY55-40562" fmla="*/ 3281062 h 5795240"/>
              <a:gd name="connsiteX56-40563" fmla="*/ 11116921 w 12641071"/>
              <a:gd name="connsiteY56-40564" fmla="*/ 3285921 h 5795240"/>
              <a:gd name="connsiteX57-40565" fmla="*/ 11050507 w 12641071"/>
              <a:gd name="connsiteY57-40566" fmla="*/ 3289274 h 5795240"/>
              <a:gd name="connsiteX58-40567" fmla="*/ 11006292 w 12641071"/>
              <a:gd name="connsiteY58-40568" fmla="*/ 3287041 h 5795240"/>
              <a:gd name="connsiteX59-40569" fmla="*/ 10937101 w 12641071"/>
              <a:gd name="connsiteY59-40570" fmla="*/ 3297601 h 5795240"/>
              <a:gd name="connsiteX60-40571" fmla="*/ 10144740 w 12641071"/>
              <a:gd name="connsiteY60-40572" fmla="*/ 4089962 h 5795240"/>
              <a:gd name="connsiteX61-40573" fmla="*/ 10130374 w 12641071"/>
              <a:gd name="connsiteY61-40574" fmla="*/ 4184101 h 5795240"/>
              <a:gd name="connsiteX62-40575" fmla="*/ 10130375 w 12641071"/>
              <a:gd name="connsiteY62-40576" fmla="*/ 4184103 h 5795240"/>
              <a:gd name="connsiteX63-40577" fmla="*/ 10130656 w 12641071"/>
              <a:gd name="connsiteY63-40578" fmla="*/ 4185950 h 5795240"/>
              <a:gd name="connsiteX64-40579" fmla="*/ 10138194 w 12641071"/>
              <a:gd name="connsiteY64-40580" fmla="*/ 4335228 h 5795240"/>
              <a:gd name="connsiteX65-40581" fmla="*/ 10137710 w 12641071"/>
              <a:gd name="connsiteY65-40582" fmla="*/ 4344822 h 5795240"/>
              <a:gd name="connsiteX66-40583" fmla="*/ 10133555 w 12641071"/>
              <a:gd name="connsiteY66-40584" fmla="*/ 4427096 h 5795240"/>
              <a:gd name="connsiteX67-40585" fmla="*/ 10129312 w 12641071"/>
              <a:gd name="connsiteY67-40586" fmla="*/ 4399289 h 5795240"/>
              <a:gd name="connsiteX68-40587" fmla="*/ 10126797 w 12641071"/>
              <a:gd name="connsiteY68-40588" fmla="*/ 4349498 h 5795240"/>
              <a:gd name="connsiteX69-40589" fmla="*/ 10126796 w 12641071"/>
              <a:gd name="connsiteY69-40590" fmla="*/ 4349498 h 5795240"/>
              <a:gd name="connsiteX70-40591" fmla="*/ 10129311 w 12641071"/>
              <a:gd name="connsiteY70-40592" fmla="*/ 4399289 h 5795240"/>
              <a:gd name="connsiteX71-40593" fmla="*/ 10133554 w 12641071"/>
              <a:gd name="connsiteY71-40594" fmla="*/ 4427096 h 5795240"/>
              <a:gd name="connsiteX72-40595" fmla="*/ 10130656 w 12641071"/>
              <a:gd name="connsiteY72-40596" fmla="*/ 4484506 h 5795240"/>
              <a:gd name="connsiteX73-40597" fmla="*/ 8678182 w 12641071"/>
              <a:gd name="connsiteY73-40598" fmla="*/ 5795240 h 5795240"/>
              <a:gd name="connsiteX74-40599" fmla="*/ 7467518 w 12641071"/>
              <a:gd name="connsiteY74-40600" fmla="*/ 5151535 h 5795240"/>
              <a:gd name="connsiteX75-40601" fmla="*/ 7419945 w 12641071"/>
              <a:gd name="connsiteY75-40602" fmla="*/ 5073228 h 5795240"/>
              <a:gd name="connsiteX76-40603" fmla="*/ 7367299 w 12641071"/>
              <a:gd name="connsiteY76-40604" fmla="*/ 4974928 h 5795240"/>
              <a:gd name="connsiteX77-40605" fmla="*/ 7320958 w 12641071"/>
              <a:gd name="connsiteY77-40606" fmla="*/ 4870887 h 5795240"/>
              <a:gd name="connsiteX78-40607" fmla="*/ 7322174 w 12641071"/>
              <a:gd name="connsiteY78-40608" fmla="*/ 4872361 h 5795240"/>
              <a:gd name="connsiteX79-40609" fmla="*/ 7322175 w 12641071"/>
              <a:gd name="connsiteY79-40610" fmla="*/ 4872361 h 5795240"/>
              <a:gd name="connsiteX80-40611" fmla="*/ 7223551 w 12641071"/>
              <a:gd name="connsiteY80-40612" fmla="*/ 4752829 h 5795240"/>
              <a:gd name="connsiteX81-40613" fmla="*/ 6652445 w 12641071"/>
              <a:gd name="connsiteY81-40614" fmla="*/ 4516269 h 5795240"/>
              <a:gd name="connsiteX82-40615" fmla="*/ 6200873 w 12641071"/>
              <a:gd name="connsiteY82-40616" fmla="*/ 4654206 h 5795240"/>
              <a:gd name="connsiteX83-40617" fmla="*/ 6088813 w 12641071"/>
              <a:gd name="connsiteY83-40618" fmla="*/ 4746663 h 5795240"/>
              <a:gd name="connsiteX84-40619" fmla="*/ 6023271 w 12641071"/>
              <a:gd name="connsiteY84-40620" fmla="*/ 4834312 h 5795240"/>
              <a:gd name="connsiteX85-40621" fmla="*/ 5935320 w 12641071"/>
              <a:gd name="connsiteY85-40622" fmla="*/ 4931081 h 5795240"/>
              <a:gd name="connsiteX86-40623" fmla="*/ 4971763 w 12641071"/>
              <a:gd name="connsiteY86-40624" fmla="*/ 5330200 h 5795240"/>
              <a:gd name="connsiteX87-40625" fmla="*/ 3716172 w 12641071"/>
              <a:gd name="connsiteY87-40626" fmla="*/ 4497938 h 5795240"/>
              <a:gd name="connsiteX88-40627" fmla="*/ 3659438 w 12641071"/>
              <a:gd name="connsiteY88-40628" fmla="*/ 4330309 h 5795240"/>
              <a:gd name="connsiteX89-40629" fmla="*/ 3659440 w 12641071"/>
              <a:gd name="connsiteY89-40630" fmla="*/ 4330309 h 5795240"/>
              <a:gd name="connsiteX90-40631" fmla="*/ 3613217 w 12641071"/>
              <a:gd name="connsiteY90-40632" fmla="*/ 4245153 h 5795240"/>
              <a:gd name="connsiteX91-40633" fmla="*/ 3083792 w 12641071"/>
              <a:gd name="connsiteY91-40634" fmla="*/ 3963660 h 5795240"/>
              <a:gd name="connsiteX92-40635" fmla="*/ 2835272 w 12641071"/>
              <a:gd name="connsiteY92-40636" fmla="*/ 4013833 h 5795240"/>
              <a:gd name="connsiteX93-40637" fmla="*/ 2762875 w 12641071"/>
              <a:gd name="connsiteY93-40638" fmla="*/ 4057784 h 5795240"/>
              <a:gd name="connsiteX94-40639" fmla="*/ 2664698 w 12641071"/>
              <a:gd name="connsiteY94-40640" fmla="*/ 4117431 h 5795240"/>
              <a:gd name="connsiteX95-40641" fmla="*/ 1804544 w 12641071"/>
              <a:gd name="connsiteY95-40642" fmla="*/ 4335229 h 5795240"/>
              <a:gd name="connsiteX96-40643" fmla="*/ 0 w 12641071"/>
              <a:gd name="connsiteY96-40644" fmla="*/ 2530685 h 5795240"/>
              <a:gd name="connsiteX97-40645" fmla="*/ 1804544 w 12641071"/>
              <a:gd name="connsiteY97-40646" fmla="*/ 726143 h 5795240"/>
              <a:gd name="connsiteX98-40647" fmla="*/ 3080549 w 12641071"/>
              <a:gd name="connsiteY98-40648" fmla="*/ 1254682 h 5795240"/>
              <a:gd name="connsiteX99-40649" fmla="*/ 3268676 w 12641071"/>
              <a:gd name="connsiteY99-40650" fmla="*/ 1461167 h 5795240"/>
              <a:gd name="connsiteX100-40651" fmla="*/ 3565826 w 12641071"/>
              <a:gd name="connsiteY100-40652" fmla="*/ 1551935 h 5795240"/>
              <a:gd name="connsiteX101-40653" fmla="*/ 4086504 w 12641071"/>
              <a:gd name="connsiteY101-40654" fmla="*/ 1127574 h 5795240"/>
              <a:gd name="connsiteX102-40655" fmla="*/ 4103078 w 12641071"/>
              <a:gd name="connsiteY102-40656" fmla="*/ 1004204 h 5795240"/>
              <a:gd name="connsiteX103-40657" fmla="*/ 5215874 w 12641071"/>
              <a:gd name="connsiteY103-40658" fmla="*/ 0 h 5795240"/>
              <a:gd name="connsiteX0-40659" fmla="*/ 5215874 w 12641071"/>
              <a:gd name="connsiteY0-40660" fmla="*/ 0 h 5795240"/>
              <a:gd name="connsiteX1-40661" fmla="*/ 5927386 w 12641071"/>
              <a:gd name="connsiteY1-40662" fmla="*/ 255427 h 5795240"/>
              <a:gd name="connsiteX2-40663" fmla="*/ 6105193 w 12641071"/>
              <a:gd name="connsiteY2-40664" fmla="*/ 442067 h 5795240"/>
              <a:gd name="connsiteX3-40665" fmla="*/ 6105193 w 12641071"/>
              <a:gd name="connsiteY3-40666" fmla="*/ 442069 h 5795240"/>
              <a:gd name="connsiteX4-40667" fmla="*/ 6141460 w 12641071"/>
              <a:gd name="connsiteY4-40668" fmla="*/ 475027 h 5795240"/>
              <a:gd name="connsiteX5-40669" fmla="*/ 6788665 w 12641071"/>
              <a:gd name="connsiteY5-40670" fmla="*/ 707369 h 5795240"/>
              <a:gd name="connsiteX6-40671" fmla="*/ 7184710 w 12641071"/>
              <a:gd name="connsiteY6-40672" fmla="*/ 627411 h 5795240"/>
              <a:gd name="connsiteX7-40673" fmla="*/ 7314851 w 12641071"/>
              <a:gd name="connsiteY7-40674" fmla="*/ 559537 h 5795240"/>
              <a:gd name="connsiteX8-40675" fmla="*/ 7314853 w 12641071"/>
              <a:gd name="connsiteY8-40676" fmla="*/ 559536 h 5795240"/>
              <a:gd name="connsiteX9-40677" fmla="*/ 7314851 w 12641071"/>
              <a:gd name="connsiteY9-40678" fmla="*/ 559537 h 5795240"/>
              <a:gd name="connsiteX10-40679" fmla="*/ 7391626 w 12641071"/>
              <a:gd name="connsiteY10-40680" fmla="*/ 508114 h 5795240"/>
              <a:gd name="connsiteX11-40681" fmla="*/ 7391631 w 12641071"/>
              <a:gd name="connsiteY11-40682" fmla="*/ 508110 h 5795240"/>
              <a:gd name="connsiteX12-40683" fmla="*/ 7478934 w 12641071"/>
              <a:gd name="connsiteY12-40684" fmla="*/ 466053 h 5795240"/>
              <a:gd name="connsiteX13-40685" fmla="*/ 7897193 w 12641071"/>
              <a:gd name="connsiteY13-40686" fmla="*/ 381611 h 5795240"/>
              <a:gd name="connsiteX14-40687" fmla="*/ 8788216 w 12641071"/>
              <a:gd name="connsiteY14-40688" fmla="*/ 855364 h 5795240"/>
              <a:gd name="connsiteX15-40689" fmla="*/ 8832362 w 12641071"/>
              <a:gd name="connsiteY15-40690" fmla="*/ 928030 h 5795240"/>
              <a:gd name="connsiteX16-40691" fmla="*/ 8832362 w 12641071"/>
              <a:gd name="connsiteY16-40692" fmla="*/ 928033 h 5795240"/>
              <a:gd name="connsiteX17-40693" fmla="*/ 8842040 w 12641071"/>
              <a:gd name="connsiteY17-40694" fmla="*/ 943961 h 5795240"/>
              <a:gd name="connsiteX18-40695" fmla="*/ 8856144 w 12641071"/>
              <a:gd name="connsiteY18-40696" fmla="*/ 973241 h 5795240"/>
              <a:gd name="connsiteX19-40697" fmla="*/ 8856145 w 12641071"/>
              <a:gd name="connsiteY19-40698" fmla="*/ 973241 h 5795240"/>
              <a:gd name="connsiteX20-40699" fmla="*/ 8878117 w 12641071"/>
              <a:gd name="connsiteY20-40700" fmla="*/ 1018851 h 5795240"/>
              <a:gd name="connsiteX21-40701" fmla="*/ 8877719 w 12641071"/>
              <a:gd name="connsiteY21-40702" fmla="*/ 1018369 h 5795240"/>
              <a:gd name="connsiteX22-40703" fmla="*/ 8853250 w 12641071"/>
              <a:gd name="connsiteY22-40704" fmla="*/ 973288 h 5795240"/>
              <a:gd name="connsiteX23-40705" fmla="*/ 8853249 w 12641071"/>
              <a:gd name="connsiteY23-40706" fmla="*/ 973288 h 5795240"/>
              <a:gd name="connsiteX24-40707" fmla="*/ 8853248 w 12641071"/>
              <a:gd name="connsiteY24-40708" fmla="*/ 973287 h 5795240"/>
              <a:gd name="connsiteX25-40709" fmla="*/ 8849677 w 12641071"/>
              <a:gd name="connsiteY25-40710" fmla="*/ 973341 h 5795240"/>
              <a:gd name="connsiteX26-40711" fmla="*/ 8849676 w 12641071"/>
              <a:gd name="connsiteY26-40712" fmla="*/ 973343 h 5795240"/>
              <a:gd name="connsiteX27-40713" fmla="*/ 8853248 w 12641071"/>
              <a:gd name="connsiteY27-40714" fmla="*/ 973288 h 5795240"/>
              <a:gd name="connsiteX28-40715" fmla="*/ 8877719 w 12641071"/>
              <a:gd name="connsiteY28-40716" fmla="*/ 1018371 h 5795240"/>
              <a:gd name="connsiteX29-40717" fmla="*/ 8878116 w 12641071"/>
              <a:gd name="connsiteY29-40718" fmla="*/ 1018851 h 5795240"/>
              <a:gd name="connsiteX30-40719" fmla="*/ 8887288 w 12641071"/>
              <a:gd name="connsiteY30-40720" fmla="*/ 1037892 h 5795240"/>
              <a:gd name="connsiteX31-40721" fmla="*/ 8887288 w 12641071"/>
              <a:gd name="connsiteY31-40722" fmla="*/ 1037890 h 5795240"/>
              <a:gd name="connsiteX32-40723" fmla="*/ 8878116 w 12641071"/>
              <a:gd name="connsiteY32-40724" fmla="*/ 1018851 h 5795240"/>
              <a:gd name="connsiteX33-40725" fmla="*/ 8931285 w 12641071"/>
              <a:gd name="connsiteY33-40726" fmla="*/ 1083292 h 5795240"/>
              <a:gd name="connsiteX34-40727" fmla="*/ 9241478 w 12641071"/>
              <a:gd name="connsiteY34-40728" fmla="*/ 1211778 h 5795240"/>
              <a:gd name="connsiteX35-40729" fmla="*/ 9605238 w 12641071"/>
              <a:gd name="connsiteY35-40730" fmla="*/ 1018369 h 5795240"/>
              <a:gd name="connsiteX36-40731" fmla="*/ 9636247 w 12641071"/>
              <a:gd name="connsiteY36-40732" fmla="*/ 961241 h 5795240"/>
              <a:gd name="connsiteX37-40733" fmla="*/ 9641995 w 12641071"/>
              <a:gd name="connsiteY37-40734" fmla="*/ 961152 h 5795240"/>
              <a:gd name="connsiteX38-40735" fmla="*/ 9584939 w 12641071"/>
              <a:gd name="connsiteY38-40736" fmla="*/ 1079594 h 5795240"/>
              <a:gd name="connsiteX39-40737" fmla="*/ 9546257 w 12641071"/>
              <a:gd name="connsiteY39-40738" fmla="*/ 1204206 h 5795240"/>
              <a:gd name="connsiteX40-40739" fmla="*/ 9584939 w 12641071"/>
              <a:gd name="connsiteY40-40740" fmla="*/ 1079596 h 5795240"/>
              <a:gd name="connsiteX41-40741" fmla="*/ 9641995 w 12641071"/>
              <a:gd name="connsiteY41-40742" fmla="*/ 961153 h 5795240"/>
              <a:gd name="connsiteX42-40743" fmla="*/ 9653069 w 12641071"/>
              <a:gd name="connsiteY42-40744" fmla="*/ 960983 h 5795240"/>
              <a:gd name="connsiteX43-40745" fmla="*/ 9801564 w 12641071"/>
              <a:gd name="connsiteY43-40746" fmla="*/ 1196828 h 5795240"/>
              <a:gd name="connsiteX44-40747" fmla="*/ 9801566 w 12641071"/>
              <a:gd name="connsiteY44-40748" fmla="*/ 1196828 h 5795240"/>
              <a:gd name="connsiteX45-40749" fmla="*/ 9653070 w 12641071"/>
              <a:gd name="connsiteY45-40750" fmla="*/ 960982 h 5795240"/>
              <a:gd name="connsiteX46-40751" fmla="*/ 9641996 w 12641071"/>
              <a:gd name="connsiteY46-40752" fmla="*/ 961152 h 5795240"/>
              <a:gd name="connsiteX47-40753" fmla="*/ 9651917 w 12641071"/>
              <a:gd name="connsiteY47-40754" fmla="*/ 940556 h 5795240"/>
              <a:gd name="connsiteX48-40755" fmla="*/ 11050508 w 12641071"/>
              <a:gd name="connsiteY48-40756" fmla="*/ 108150 h 5795240"/>
              <a:gd name="connsiteX49-40757" fmla="*/ 12641071 w 12641071"/>
              <a:gd name="connsiteY49-40758" fmla="*/ 1698711 h 5795240"/>
              <a:gd name="connsiteX50-40759" fmla="*/ 11371062 w 12641071"/>
              <a:gd name="connsiteY50-40760" fmla="*/ 3256960 h 5795240"/>
              <a:gd name="connsiteX51-40761" fmla="*/ 11215953 w 12641071"/>
              <a:gd name="connsiteY51-40762" fmla="*/ 3280632 h 5795240"/>
              <a:gd name="connsiteX52-40763" fmla="*/ 11142318 w 12641071"/>
              <a:gd name="connsiteY52-40764" fmla="*/ 3276914 h 5795240"/>
              <a:gd name="connsiteX53-40765" fmla="*/ 11215952 w 12641071"/>
              <a:gd name="connsiteY53-40766" fmla="*/ 3280632 h 5795240"/>
              <a:gd name="connsiteX54-40767" fmla="*/ 11213133 w 12641071"/>
              <a:gd name="connsiteY54-40768" fmla="*/ 3281062 h 5795240"/>
              <a:gd name="connsiteX55-40769" fmla="*/ 11116921 w 12641071"/>
              <a:gd name="connsiteY55-40770" fmla="*/ 3285921 h 5795240"/>
              <a:gd name="connsiteX56-40771" fmla="*/ 11050507 w 12641071"/>
              <a:gd name="connsiteY56-40772" fmla="*/ 3289274 h 5795240"/>
              <a:gd name="connsiteX57-40773" fmla="*/ 11006292 w 12641071"/>
              <a:gd name="connsiteY57-40774" fmla="*/ 3287041 h 5795240"/>
              <a:gd name="connsiteX58-40775" fmla="*/ 10937101 w 12641071"/>
              <a:gd name="connsiteY58-40776" fmla="*/ 3297601 h 5795240"/>
              <a:gd name="connsiteX59-40777" fmla="*/ 10144740 w 12641071"/>
              <a:gd name="connsiteY59-40778" fmla="*/ 4089962 h 5795240"/>
              <a:gd name="connsiteX60-40779" fmla="*/ 10130374 w 12641071"/>
              <a:gd name="connsiteY60-40780" fmla="*/ 4184101 h 5795240"/>
              <a:gd name="connsiteX61-40781" fmla="*/ 10130375 w 12641071"/>
              <a:gd name="connsiteY61-40782" fmla="*/ 4184103 h 5795240"/>
              <a:gd name="connsiteX62-40783" fmla="*/ 10130656 w 12641071"/>
              <a:gd name="connsiteY62-40784" fmla="*/ 4185950 h 5795240"/>
              <a:gd name="connsiteX63-40785" fmla="*/ 10138194 w 12641071"/>
              <a:gd name="connsiteY63-40786" fmla="*/ 4335228 h 5795240"/>
              <a:gd name="connsiteX64-40787" fmla="*/ 10137710 w 12641071"/>
              <a:gd name="connsiteY64-40788" fmla="*/ 4344822 h 5795240"/>
              <a:gd name="connsiteX65-40789" fmla="*/ 10133555 w 12641071"/>
              <a:gd name="connsiteY65-40790" fmla="*/ 4427096 h 5795240"/>
              <a:gd name="connsiteX66-40791" fmla="*/ 10129312 w 12641071"/>
              <a:gd name="connsiteY66-40792" fmla="*/ 4399289 h 5795240"/>
              <a:gd name="connsiteX67-40793" fmla="*/ 10126797 w 12641071"/>
              <a:gd name="connsiteY67-40794" fmla="*/ 4349498 h 5795240"/>
              <a:gd name="connsiteX68-40795" fmla="*/ 10126796 w 12641071"/>
              <a:gd name="connsiteY68-40796" fmla="*/ 4349498 h 5795240"/>
              <a:gd name="connsiteX69-40797" fmla="*/ 10129311 w 12641071"/>
              <a:gd name="connsiteY69-40798" fmla="*/ 4399289 h 5795240"/>
              <a:gd name="connsiteX70-40799" fmla="*/ 10133554 w 12641071"/>
              <a:gd name="connsiteY70-40800" fmla="*/ 4427096 h 5795240"/>
              <a:gd name="connsiteX71-40801" fmla="*/ 10130656 w 12641071"/>
              <a:gd name="connsiteY71-40802" fmla="*/ 4484506 h 5795240"/>
              <a:gd name="connsiteX72-40803" fmla="*/ 8678182 w 12641071"/>
              <a:gd name="connsiteY72-40804" fmla="*/ 5795240 h 5795240"/>
              <a:gd name="connsiteX73-40805" fmla="*/ 7467518 w 12641071"/>
              <a:gd name="connsiteY73-40806" fmla="*/ 5151535 h 5795240"/>
              <a:gd name="connsiteX74-40807" fmla="*/ 7419945 w 12641071"/>
              <a:gd name="connsiteY74-40808" fmla="*/ 5073228 h 5795240"/>
              <a:gd name="connsiteX75-40809" fmla="*/ 7367299 w 12641071"/>
              <a:gd name="connsiteY75-40810" fmla="*/ 4974928 h 5795240"/>
              <a:gd name="connsiteX76-40811" fmla="*/ 7320958 w 12641071"/>
              <a:gd name="connsiteY76-40812" fmla="*/ 4870887 h 5795240"/>
              <a:gd name="connsiteX77-40813" fmla="*/ 7322174 w 12641071"/>
              <a:gd name="connsiteY77-40814" fmla="*/ 4872361 h 5795240"/>
              <a:gd name="connsiteX78-40815" fmla="*/ 7322175 w 12641071"/>
              <a:gd name="connsiteY78-40816" fmla="*/ 4872361 h 5795240"/>
              <a:gd name="connsiteX79-40817" fmla="*/ 7223551 w 12641071"/>
              <a:gd name="connsiteY79-40818" fmla="*/ 4752829 h 5795240"/>
              <a:gd name="connsiteX80-40819" fmla="*/ 6652445 w 12641071"/>
              <a:gd name="connsiteY80-40820" fmla="*/ 4516269 h 5795240"/>
              <a:gd name="connsiteX81-40821" fmla="*/ 6200873 w 12641071"/>
              <a:gd name="connsiteY81-40822" fmla="*/ 4654206 h 5795240"/>
              <a:gd name="connsiteX82-40823" fmla="*/ 6088813 w 12641071"/>
              <a:gd name="connsiteY82-40824" fmla="*/ 4746663 h 5795240"/>
              <a:gd name="connsiteX83-40825" fmla="*/ 6023271 w 12641071"/>
              <a:gd name="connsiteY83-40826" fmla="*/ 4834312 h 5795240"/>
              <a:gd name="connsiteX84-40827" fmla="*/ 5935320 w 12641071"/>
              <a:gd name="connsiteY84-40828" fmla="*/ 4931081 h 5795240"/>
              <a:gd name="connsiteX85-40829" fmla="*/ 4971763 w 12641071"/>
              <a:gd name="connsiteY85-40830" fmla="*/ 5330200 h 5795240"/>
              <a:gd name="connsiteX86-40831" fmla="*/ 3716172 w 12641071"/>
              <a:gd name="connsiteY86-40832" fmla="*/ 4497938 h 5795240"/>
              <a:gd name="connsiteX87-40833" fmla="*/ 3659438 w 12641071"/>
              <a:gd name="connsiteY87-40834" fmla="*/ 4330309 h 5795240"/>
              <a:gd name="connsiteX88-40835" fmla="*/ 3659440 w 12641071"/>
              <a:gd name="connsiteY88-40836" fmla="*/ 4330309 h 5795240"/>
              <a:gd name="connsiteX89-40837" fmla="*/ 3613217 w 12641071"/>
              <a:gd name="connsiteY89-40838" fmla="*/ 4245153 h 5795240"/>
              <a:gd name="connsiteX90-40839" fmla="*/ 3083792 w 12641071"/>
              <a:gd name="connsiteY90-40840" fmla="*/ 3963660 h 5795240"/>
              <a:gd name="connsiteX91-40841" fmla="*/ 2835272 w 12641071"/>
              <a:gd name="connsiteY91-40842" fmla="*/ 4013833 h 5795240"/>
              <a:gd name="connsiteX92-40843" fmla="*/ 2762875 w 12641071"/>
              <a:gd name="connsiteY92-40844" fmla="*/ 4057784 h 5795240"/>
              <a:gd name="connsiteX93-40845" fmla="*/ 2664698 w 12641071"/>
              <a:gd name="connsiteY93-40846" fmla="*/ 4117431 h 5795240"/>
              <a:gd name="connsiteX94-40847" fmla="*/ 1804544 w 12641071"/>
              <a:gd name="connsiteY94-40848" fmla="*/ 4335229 h 5795240"/>
              <a:gd name="connsiteX95-40849" fmla="*/ 0 w 12641071"/>
              <a:gd name="connsiteY95-40850" fmla="*/ 2530685 h 5795240"/>
              <a:gd name="connsiteX96-40851" fmla="*/ 1804544 w 12641071"/>
              <a:gd name="connsiteY96-40852" fmla="*/ 726143 h 5795240"/>
              <a:gd name="connsiteX97-40853" fmla="*/ 3080549 w 12641071"/>
              <a:gd name="connsiteY97-40854" fmla="*/ 1254682 h 5795240"/>
              <a:gd name="connsiteX98-40855" fmla="*/ 3268676 w 12641071"/>
              <a:gd name="connsiteY98-40856" fmla="*/ 1461167 h 5795240"/>
              <a:gd name="connsiteX99-40857" fmla="*/ 3565826 w 12641071"/>
              <a:gd name="connsiteY99-40858" fmla="*/ 1551935 h 5795240"/>
              <a:gd name="connsiteX100-40859" fmla="*/ 4086504 w 12641071"/>
              <a:gd name="connsiteY100-40860" fmla="*/ 1127574 h 5795240"/>
              <a:gd name="connsiteX101-40861" fmla="*/ 4103078 w 12641071"/>
              <a:gd name="connsiteY101-40862" fmla="*/ 1004204 h 5795240"/>
              <a:gd name="connsiteX102-40863" fmla="*/ 5215874 w 12641071"/>
              <a:gd name="connsiteY102-40864" fmla="*/ 0 h 5795240"/>
              <a:gd name="connsiteX0-40865" fmla="*/ 5215874 w 12641071"/>
              <a:gd name="connsiteY0-40866" fmla="*/ 0 h 5795240"/>
              <a:gd name="connsiteX1-40867" fmla="*/ 5927386 w 12641071"/>
              <a:gd name="connsiteY1-40868" fmla="*/ 255427 h 5795240"/>
              <a:gd name="connsiteX2-40869" fmla="*/ 6105193 w 12641071"/>
              <a:gd name="connsiteY2-40870" fmla="*/ 442067 h 5795240"/>
              <a:gd name="connsiteX3-40871" fmla="*/ 6105193 w 12641071"/>
              <a:gd name="connsiteY3-40872" fmla="*/ 442069 h 5795240"/>
              <a:gd name="connsiteX4-40873" fmla="*/ 6141460 w 12641071"/>
              <a:gd name="connsiteY4-40874" fmla="*/ 475027 h 5795240"/>
              <a:gd name="connsiteX5-40875" fmla="*/ 6788665 w 12641071"/>
              <a:gd name="connsiteY5-40876" fmla="*/ 707369 h 5795240"/>
              <a:gd name="connsiteX6-40877" fmla="*/ 7184710 w 12641071"/>
              <a:gd name="connsiteY6-40878" fmla="*/ 627411 h 5795240"/>
              <a:gd name="connsiteX7-40879" fmla="*/ 7314851 w 12641071"/>
              <a:gd name="connsiteY7-40880" fmla="*/ 559537 h 5795240"/>
              <a:gd name="connsiteX8-40881" fmla="*/ 7314853 w 12641071"/>
              <a:gd name="connsiteY8-40882" fmla="*/ 559536 h 5795240"/>
              <a:gd name="connsiteX9-40883" fmla="*/ 7314851 w 12641071"/>
              <a:gd name="connsiteY9-40884" fmla="*/ 559537 h 5795240"/>
              <a:gd name="connsiteX10-40885" fmla="*/ 7391626 w 12641071"/>
              <a:gd name="connsiteY10-40886" fmla="*/ 508114 h 5795240"/>
              <a:gd name="connsiteX11-40887" fmla="*/ 7391631 w 12641071"/>
              <a:gd name="connsiteY11-40888" fmla="*/ 508110 h 5795240"/>
              <a:gd name="connsiteX12-40889" fmla="*/ 7478934 w 12641071"/>
              <a:gd name="connsiteY12-40890" fmla="*/ 466053 h 5795240"/>
              <a:gd name="connsiteX13-40891" fmla="*/ 7897193 w 12641071"/>
              <a:gd name="connsiteY13-40892" fmla="*/ 381611 h 5795240"/>
              <a:gd name="connsiteX14-40893" fmla="*/ 8788216 w 12641071"/>
              <a:gd name="connsiteY14-40894" fmla="*/ 855364 h 5795240"/>
              <a:gd name="connsiteX15-40895" fmla="*/ 8832362 w 12641071"/>
              <a:gd name="connsiteY15-40896" fmla="*/ 928030 h 5795240"/>
              <a:gd name="connsiteX16-40897" fmla="*/ 8832362 w 12641071"/>
              <a:gd name="connsiteY16-40898" fmla="*/ 928033 h 5795240"/>
              <a:gd name="connsiteX17-40899" fmla="*/ 8842040 w 12641071"/>
              <a:gd name="connsiteY17-40900" fmla="*/ 943961 h 5795240"/>
              <a:gd name="connsiteX18-40901" fmla="*/ 8856144 w 12641071"/>
              <a:gd name="connsiteY18-40902" fmla="*/ 973241 h 5795240"/>
              <a:gd name="connsiteX19-40903" fmla="*/ 8856145 w 12641071"/>
              <a:gd name="connsiteY19-40904" fmla="*/ 973241 h 5795240"/>
              <a:gd name="connsiteX20-40905" fmla="*/ 8878117 w 12641071"/>
              <a:gd name="connsiteY20-40906" fmla="*/ 1018851 h 5795240"/>
              <a:gd name="connsiteX21-40907" fmla="*/ 8877719 w 12641071"/>
              <a:gd name="connsiteY21-40908" fmla="*/ 1018369 h 5795240"/>
              <a:gd name="connsiteX22-40909" fmla="*/ 8853250 w 12641071"/>
              <a:gd name="connsiteY22-40910" fmla="*/ 973288 h 5795240"/>
              <a:gd name="connsiteX23-40911" fmla="*/ 8853249 w 12641071"/>
              <a:gd name="connsiteY23-40912" fmla="*/ 973288 h 5795240"/>
              <a:gd name="connsiteX24-40913" fmla="*/ 8853248 w 12641071"/>
              <a:gd name="connsiteY24-40914" fmla="*/ 973287 h 5795240"/>
              <a:gd name="connsiteX25-40915" fmla="*/ 8849677 w 12641071"/>
              <a:gd name="connsiteY25-40916" fmla="*/ 973341 h 5795240"/>
              <a:gd name="connsiteX26-40917" fmla="*/ 8849676 w 12641071"/>
              <a:gd name="connsiteY26-40918" fmla="*/ 973343 h 5795240"/>
              <a:gd name="connsiteX27-40919" fmla="*/ 8853248 w 12641071"/>
              <a:gd name="connsiteY27-40920" fmla="*/ 973288 h 5795240"/>
              <a:gd name="connsiteX28-40921" fmla="*/ 8877719 w 12641071"/>
              <a:gd name="connsiteY28-40922" fmla="*/ 1018371 h 5795240"/>
              <a:gd name="connsiteX29-40923" fmla="*/ 8878116 w 12641071"/>
              <a:gd name="connsiteY29-40924" fmla="*/ 1018851 h 5795240"/>
              <a:gd name="connsiteX30-40925" fmla="*/ 8887288 w 12641071"/>
              <a:gd name="connsiteY30-40926" fmla="*/ 1037892 h 5795240"/>
              <a:gd name="connsiteX31-40927" fmla="*/ 8887288 w 12641071"/>
              <a:gd name="connsiteY31-40928" fmla="*/ 1037890 h 5795240"/>
              <a:gd name="connsiteX32-40929" fmla="*/ 8931285 w 12641071"/>
              <a:gd name="connsiteY32-40930" fmla="*/ 1083292 h 5795240"/>
              <a:gd name="connsiteX33-40931" fmla="*/ 9241478 w 12641071"/>
              <a:gd name="connsiteY33-40932" fmla="*/ 1211778 h 5795240"/>
              <a:gd name="connsiteX34-40933" fmla="*/ 9605238 w 12641071"/>
              <a:gd name="connsiteY34-40934" fmla="*/ 1018369 h 5795240"/>
              <a:gd name="connsiteX35-40935" fmla="*/ 9636247 w 12641071"/>
              <a:gd name="connsiteY35-40936" fmla="*/ 961241 h 5795240"/>
              <a:gd name="connsiteX36-40937" fmla="*/ 9641995 w 12641071"/>
              <a:gd name="connsiteY36-40938" fmla="*/ 961152 h 5795240"/>
              <a:gd name="connsiteX37-40939" fmla="*/ 9584939 w 12641071"/>
              <a:gd name="connsiteY37-40940" fmla="*/ 1079594 h 5795240"/>
              <a:gd name="connsiteX38-40941" fmla="*/ 9546257 w 12641071"/>
              <a:gd name="connsiteY38-40942" fmla="*/ 1204206 h 5795240"/>
              <a:gd name="connsiteX39-40943" fmla="*/ 9584939 w 12641071"/>
              <a:gd name="connsiteY39-40944" fmla="*/ 1079596 h 5795240"/>
              <a:gd name="connsiteX40-40945" fmla="*/ 9641995 w 12641071"/>
              <a:gd name="connsiteY40-40946" fmla="*/ 961153 h 5795240"/>
              <a:gd name="connsiteX41-40947" fmla="*/ 9653069 w 12641071"/>
              <a:gd name="connsiteY41-40948" fmla="*/ 960983 h 5795240"/>
              <a:gd name="connsiteX42-40949" fmla="*/ 9801564 w 12641071"/>
              <a:gd name="connsiteY42-40950" fmla="*/ 1196828 h 5795240"/>
              <a:gd name="connsiteX43-40951" fmla="*/ 9801566 w 12641071"/>
              <a:gd name="connsiteY43-40952" fmla="*/ 1196828 h 5795240"/>
              <a:gd name="connsiteX44-40953" fmla="*/ 9653070 w 12641071"/>
              <a:gd name="connsiteY44-40954" fmla="*/ 960982 h 5795240"/>
              <a:gd name="connsiteX45-40955" fmla="*/ 9641996 w 12641071"/>
              <a:gd name="connsiteY45-40956" fmla="*/ 961152 h 5795240"/>
              <a:gd name="connsiteX46-40957" fmla="*/ 9651917 w 12641071"/>
              <a:gd name="connsiteY46-40958" fmla="*/ 940556 h 5795240"/>
              <a:gd name="connsiteX47-40959" fmla="*/ 11050508 w 12641071"/>
              <a:gd name="connsiteY47-40960" fmla="*/ 108150 h 5795240"/>
              <a:gd name="connsiteX48-40961" fmla="*/ 12641071 w 12641071"/>
              <a:gd name="connsiteY48-40962" fmla="*/ 1698711 h 5795240"/>
              <a:gd name="connsiteX49-40963" fmla="*/ 11371062 w 12641071"/>
              <a:gd name="connsiteY49-40964" fmla="*/ 3256960 h 5795240"/>
              <a:gd name="connsiteX50-40965" fmla="*/ 11215953 w 12641071"/>
              <a:gd name="connsiteY50-40966" fmla="*/ 3280632 h 5795240"/>
              <a:gd name="connsiteX51-40967" fmla="*/ 11142318 w 12641071"/>
              <a:gd name="connsiteY51-40968" fmla="*/ 3276914 h 5795240"/>
              <a:gd name="connsiteX52-40969" fmla="*/ 11215952 w 12641071"/>
              <a:gd name="connsiteY52-40970" fmla="*/ 3280632 h 5795240"/>
              <a:gd name="connsiteX53-40971" fmla="*/ 11213133 w 12641071"/>
              <a:gd name="connsiteY53-40972" fmla="*/ 3281062 h 5795240"/>
              <a:gd name="connsiteX54-40973" fmla="*/ 11116921 w 12641071"/>
              <a:gd name="connsiteY54-40974" fmla="*/ 3285921 h 5795240"/>
              <a:gd name="connsiteX55-40975" fmla="*/ 11050507 w 12641071"/>
              <a:gd name="connsiteY55-40976" fmla="*/ 3289274 h 5795240"/>
              <a:gd name="connsiteX56-40977" fmla="*/ 11006292 w 12641071"/>
              <a:gd name="connsiteY56-40978" fmla="*/ 3287041 h 5795240"/>
              <a:gd name="connsiteX57-40979" fmla="*/ 10937101 w 12641071"/>
              <a:gd name="connsiteY57-40980" fmla="*/ 3297601 h 5795240"/>
              <a:gd name="connsiteX58-40981" fmla="*/ 10144740 w 12641071"/>
              <a:gd name="connsiteY58-40982" fmla="*/ 4089962 h 5795240"/>
              <a:gd name="connsiteX59-40983" fmla="*/ 10130374 w 12641071"/>
              <a:gd name="connsiteY59-40984" fmla="*/ 4184101 h 5795240"/>
              <a:gd name="connsiteX60-40985" fmla="*/ 10130375 w 12641071"/>
              <a:gd name="connsiteY60-40986" fmla="*/ 4184103 h 5795240"/>
              <a:gd name="connsiteX61-40987" fmla="*/ 10130656 w 12641071"/>
              <a:gd name="connsiteY61-40988" fmla="*/ 4185950 h 5795240"/>
              <a:gd name="connsiteX62-40989" fmla="*/ 10138194 w 12641071"/>
              <a:gd name="connsiteY62-40990" fmla="*/ 4335228 h 5795240"/>
              <a:gd name="connsiteX63-40991" fmla="*/ 10137710 w 12641071"/>
              <a:gd name="connsiteY63-40992" fmla="*/ 4344822 h 5795240"/>
              <a:gd name="connsiteX64-40993" fmla="*/ 10133555 w 12641071"/>
              <a:gd name="connsiteY64-40994" fmla="*/ 4427096 h 5795240"/>
              <a:gd name="connsiteX65-40995" fmla="*/ 10129312 w 12641071"/>
              <a:gd name="connsiteY65-40996" fmla="*/ 4399289 h 5795240"/>
              <a:gd name="connsiteX66-40997" fmla="*/ 10126797 w 12641071"/>
              <a:gd name="connsiteY66-40998" fmla="*/ 4349498 h 5795240"/>
              <a:gd name="connsiteX67-40999" fmla="*/ 10126796 w 12641071"/>
              <a:gd name="connsiteY67-41000" fmla="*/ 4349498 h 5795240"/>
              <a:gd name="connsiteX68-41001" fmla="*/ 10129311 w 12641071"/>
              <a:gd name="connsiteY68-41002" fmla="*/ 4399289 h 5795240"/>
              <a:gd name="connsiteX69-41003" fmla="*/ 10133554 w 12641071"/>
              <a:gd name="connsiteY69-41004" fmla="*/ 4427096 h 5795240"/>
              <a:gd name="connsiteX70-41005" fmla="*/ 10130656 w 12641071"/>
              <a:gd name="connsiteY70-41006" fmla="*/ 4484506 h 5795240"/>
              <a:gd name="connsiteX71-41007" fmla="*/ 8678182 w 12641071"/>
              <a:gd name="connsiteY71-41008" fmla="*/ 5795240 h 5795240"/>
              <a:gd name="connsiteX72-41009" fmla="*/ 7467518 w 12641071"/>
              <a:gd name="connsiteY72-41010" fmla="*/ 5151535 h 5795240"/>
              <a:gd name="connsiteX73-41011" fmla="*/ 7419945 w 12641071"/>
              <a:gd name="connsiteY73-41012" fmla="*/ 5073228 h 5795240"/>
              <a:gd name="connsiteX74-41013" fmla="*/ 7367299 w 12641071"/>
              <a:gd name="connsiteY74-41014" fmla="*/ 4974928 h 5795240"/>
              <a:gd name="connsiteX75-41015" fmla="*/ 7320958 w 12641071"/>
              <a:gd name="connsiteY75-41016" fmla="*/ 4870887 h 5795240"/>
              <a:gd name="connsiteX76-41017" fmla="*/ 7322174 w 12641071"/>
              <a:gd name="connsiteY76-41018" fmla="*/ 4872361 h 5795240"/>
              <a:gd name="connsiteX77-41019" fmla="*/ 7322175 w 12641071"/>
              <a:gd name="connsiteY77-41020" fmla="*/ 4872361 h 5795240"/>
              <a:gd name="connsiteX78-41021" fmla="*/ 7223551 w 12641071"/>
              <a:gd name="connsiteY78-41022" fmla="*/ 4752829 h 5795240"/>
              <a:gd name="connsiteX79-41023" fmla="*/ 6652445 w 12641071"/>
              <a:gd name="connsiteY79-41024" fmla="*/ 4516269 h 5795240"/>
              <a:gd name="connsiteX80-41025" fmla="*/ 6200873 w 12641071"/>
              <a:gd name="connsiteY80-41026" fmla="*/ 4654206 h 5795240"/>
              <a:gd name="connsiteX81-41027" fmla="*/ 6088813 w 12641071"/>
              <a:gd name="connsiteY81-41028" fmla="*/ 4746663 h 5795240"/>
              <a:gd name="connsiteX82-41029" fmla="*/ 6023271 w 12641071"/>
              <a:gd name="connsiteY82-41030" fmla="*/ 4834312 h 5795240"/>
              <a:gd name="connsiteX83-41031" fmla="*/ 5935320 w 12641071"/>
              <a:gd name="connsiteY83-41032" fmla="*/ 4931081 h 5795240"/>
              <a:gd name="connsiteX84-41033" fmla="*/ 4971763 w 12641071"/>
              <a:gd name="connsiteY84-41034" fmla="*/ 5330200 h 5795240"/>
              <a:gd name="connsiteX85-41035" fmla="*/ 3716172 w 12641071"/>
              <a:gd name="connsiteY85-41036" fmla="*/ 4497938 h 5795240"/>
              <a:gd name="connsiteX86-41037" fmla="*/ 3659438 w 12641071"/>
              <a:gd name="connsiteY86-41038" fmla="*/ 4330309 h 5795240"/>
              <a:gd name="connsiteX87-41039" fmla="*/ 3659440 w 12641071"/>
              <a:gd name="connsiteY87-41040" fmla="*/ 4330309 h 5795240"/>
              <a:gd name="connsiteX88-41041" fmla="*/ 3613217 w 12641071"/>
              <a:gd name="connsiteY88-41042" fmla="*/ 4245153 h 5795240"/>
              <a:gd name="connsiteX89-41043" fmla="*/ 3083792 w 12641071"/>
              <a:gd name="connsiteY89-41044" fmla="*/ 3963660 h 5795240"/>
              <a:gd name="connsiteX90-41045" fmla="*/ 2835272 w 12641071"/>
              <a:gd name="connsiteY90-41046" fmla="*/ 4013833 h 5795240"/>
              <a:gd name="connsiteX91-41047" fmla="*/ 2762875 w 12641071"/>
              <a:gd name="connsiteY91-41048" fmla="*/ 4057784 h 5795240"/>
              <a:gd name="connsiteX92-41049" fmla="*/ 2664698 w 12641071"/>
              <a:gd name="connsiteY92-41050" fmla="*/ 4117431 h 5795240"/>
              <a:gd name="connsiteX93-41051" fmla="*/ 1804544 w 12641071"/>
              <a:gd name="connsiteY93-41052" fmla="*/ 4335229 h 5795240"/>
              <a:gd name="connsiteX94-41053" fmla="*/ 0 w 12641071"/>
              <a:gd name="connsiteY94-41054" fmla="*/ 2530685 h 5795240"/>
              <a:gd name="connsiteX95-41055" fmla="*/ 1804544 w 12641071"/>
              <a:gd name="connsiteY95-41056" fmla="*/ 726143 h 5795240"/>
              <a:gd name="connsiteX96-41057" fmla="*/ 3080549 w 12641071"/>
              <a:gd name="connsiteY96-41058" fmla="*/ 1254682 h 5795240"/>
              <a:gd name="connsiteX97-41059" fmla="*/ 3268676 w 12641071"/>
              <a:gd name="connsiteY97-41060" fmla="*/ 1461167 h 5795240"/>
              <a:gd name="connsiteX98-41061" fmla="*/ 3565826 w 12641071"/>
              <a:gd name="connsiteY98-41062" fmla="*/ 1551935 h 5795240"/>
              <a:gd name="connsiteX99-41063" fmla="*/ 4086504 w 12641071"/>
              <a:gd name="connsiteY99-41064" fmla="*/ 1127574 h 5795240"/>
              <a:gd name="connsiteX100-41065" fmla="*/ 4103078 w 12641071"/>
              <a:gd name="connsiteY100-41066" fmla="*/ 1004204 h 5795240"/>
              <a:gd name="connsiteX101-41067" fmla="*/ 5215874 w 12641071"/>
              <a:gd name="connsiteY101-41068" fmla="*/ 0 h 5795240"/>
              <a:gd name="connsiteX0-41069" fmla="*/ 5215874 w 12641071"/>
              <a:gd name="connsiteY0-41070" fmla="*/ 0 h 5795240"/>
              <a:gd name="connsiteX1-41071" fmla="*/ 5927386 w 12641071"/>
              <a:gd name="connsiteY1-41072" fmla="*/ 255427 h 5795240"/>
              <a:gd name="connsiteX2-41073" fmla="*/ 6105193 w 12641071"/>
              <a:gd name="connsiteY2-41074" fmla="*/ 442067 h 5795240"/>
              <a:gd name="connsiteX3-41075" fmla="*/ 6105193 w 12641071"/>
              <a:gd name="connsiteY3-41076" fmla="*/ 442069 h 5795240"/>
              <a:gd name="connsiteX4-41077" fmla="*/ 6141460 w 12641071"/>
              <a:gd name="connsiteY4-41078" fmla="*/ 475027 h 5795240"/>
              <a:gd name="connsiteX5-41079" fmla="*/ 6788665 w 12641071"/>
              <a:gd name="connsiteY5-41080" fmla="*/ 707369 h 5795240"/>
              <a:gd name="connsiteX6-41081" fmla="*/ 7184710 w 12641071"/>
              <a:gd name="connsiteY6-41082" fmla="*/ 627411 h 5795240"/>
              <a:gd name="connsiteX7-41083" fmla="*/ 7314851 w 12641071"/>
              <a:gd name="connsiteY7-41084" fmla="*/ 559537 h 5795240"/>
              <a:gd name="connsiteX8-41085" fmla="*/ 7314853 w 12641071"/>
              <a:gd name="connsiteY8-41086" fmla="*/ 559536 h 5795240"/>
              <a:gd name="connsiteX9-41087" fmla="*/ 7314851 w 12641071"/>
              <a:gd name="connsiteY9-41088" fmla="*/ 559537 h 5795240"/>
              <a:gd name="connsiteX10-41089" fmla="*/ 7391626 w 12641071"/>
              <a:gd name="connsiteY10-41090" fmla="*/ 508114 h 5795240"/>
              <a:gd name="connsiteX11-41091" fmla="*/ 7391631 w 12641071"/>
              <a:gd name="connsiteY11-41092" fmla="*/ 508110 h 5795240"/>
              <a:gd name="connsiteX12-41093" fmla="*/ 7478934 w 12641071"/>
              <a:gd name="connsiteY12-41094" fmla="*/ 466053 h 5795240"/>
              <a:gd name="connsiteX13-41095" fmla="*/ 7897193 w 12641071"/>
              <a:gd name="connsiteY13-41096" fmla="*/ 381611 h 5795240"/>
              <a:gd name="connsiteX14-41097" fmla="*/ 8788216 w 12641071"/>
              <a:gd name="connsiteY14-41098" fmla="*/ 855364 h 5795240"/>
              <a:gd name="connsiteX15-41099" fmla="*/ 8832362 w 12641071"/>
              <a:gd name="connsiteY15-41100" fmla="*/ 928030 h 5795240"/>
              <a:gd name="connsiteX16-41101" fmla="*/ 8832362 w 12641071"/>
              <a:gd name="connsiteY16-41102" fmla="*/ 928033 h 5795240"/>
              <a:gd name="connsiteX17-41103" fmla="*/ 8842040 w 12641071"/>
              <a:gd name="connsiteY17-41104" fmla="*/ 943961 h 5795240"/>
              <a:gd name="connsiteX18-41105" fmla="*/ 8856144 w 12641071"/>
              <a:gd name="connsiteY18-41106" fmla="*/ 973241 h 5795240"/>
              <a:gd name="connsiteX19-41107" fmla="*/ 8856145 w 12641071"/>
              <a:gd name="connsiteY19-41108" fmla="*/ 973241 h 5795240"/>
              <a:gd name="connsiteX20-41109" fmla="*/ 8878117 w 12641071"/>
              <a:gd name="connsiteY20-41110" fmla="*/ 1018851 h 5795240"/>
              <a:gd name="connsiteX21-41111" fmla="*/ 8877719 w 12641071"/>
              <a:gd name="connsiteY21-41112" fmla="*/ 1018369 h 5795240"/>
              <a:gd name="connsiteX22-41113" fmla="*/ 8853250 w 12641071"/>
              <a:gd name="connsiteY22-41114" fmla="*/ 973288 h 5795240"/>
              <a:gd name="connsiteX23-41115" fmla="*/ 8853249 w 12641071"/>
              <a:gd name="connsiteY23-41116" fmla="*/ 973288 h 5795240"/>
              <a:gd name="connsiteX24-41117" fmla="*/ 8853248 w 12641071"/>
              <a:gd name="connsiteY24-41118" fmla="*/ 973287 h 5795240"/>
              <a:gd name="connsiteX25-41119" fmla="*/ 8849677 w 12641071"/>
              <a:gd name="connsiteY25-41120" fmla="*/ 973341 h 5795240"/>
              <a:gd name="connsiteX26-41121" fmla="*/ 8849676 w 12641071"/>
              <a:gd name="connsiteY26-41122" fmla="*/ 973343 h 5795240"/>
              <a:gd name="connsiteX27-41123" fmla="*/ 8877719 w 12641071"/>
              <a:gd name="connsiteY27-41124" fmla="*/ 1018371 h 5795240"/>
              <a:gd name="connsiteX28-41125" fmla="*/ 8878116 w 12641071"/>
              <a:gd name="connsiteY28-41126" fmla="*/ 1018851 h 5795240"/>
              <a:gd name="connsiteX29-41127" fmla="*/ 8887288 w 12641071"/>
              <a:gd name="connsiteY29-41128" fmla="*/ 1037892 h 5795240"/>
              <a:gd name="connsiteX30-41129" fmla="*/ 8887288 w 12641071"/>
              <a:gd name="connsiteY30-41130" fmla="*/ 1037890 h 5795240"/>
              <a:gd name="connsiteX31-41131" fmla="*/ 8931285 w 12641071"/>
              <a:gd name="connsiteY31-41132" fmla="*/ 1083292 h 5795240"/>
              <a:gd name="connsiteX32-41133" fmla="*/ 9241478 w 12641071"/>
              <a:gd name="connsiteY32-41134" fmla="*/ 1211778 h 5795240"/>
              <a:gd name="connsiteX33-41135" fmla="*/ 9605238 w 12641071"/>
              <a:gd name="connsiteY33-41136" fmla="*/ 1018369 h 5795240"/>
              <a:gd name="connsiteX34-41137" fmla="*/ 9636247 w 12641071"/>
              <a:gd name="connsiteY34-41138" fmla="*/ 961241 h 5795240"/>
              <a:gd name="connsiteX35-41139" fmla="*/ 9641995 w 12641071"/>
              <a:gd name="connsiteY35-41140" fmla="*/ 961152 h 5795240"/>
              <a:gd name="connsiteX36-41141" fmla="*/ 9584939 w 12641071"/>
              <a:gd name="connsiteY36-41142" fmla="*/ 1079594 h 5795240"/>
              <a:gd name="connsiteX37-41143" fmla="*/ 9546257 w 12641071"/>
              <a:gd name="connsiteY37-41144" fmla="*/ 1204206 h 5795240"/>
              <a:gd name="connsiteX38-41145" fmla="*/ 9584939 w 12641071"/>
              <a:gd name="connsiteY38-41146" fmla="*/ 1079596 h 5795240"/>
              <a:gd name="connsiteX39-41147" fmla="*/ 9641995 w 12641071"/>
              <a:gd name="connsiteY39-41148" fmla="*/ 961153 h 5795240"/>
              <a:gd name="connsiteX40-41149" fmla="*/ 9653069 w 12641071"/>
              <a:gd name="connsiteY40-41150" fmla="*/ 960983 h 5795240"/>
              <a:gd name="connsiteX41-41151" fmla="*/ 9801564 w 12641071"/>
              <a:gd name="connsiteY41-41152" fmla="*/ 1196828 h 5795240"/>
              <a:gd name="connsiteX42-41153" fmla="*/ 9801566 w 12641071"/>
              <a:gd name="connsiteY42-41154" fmla="*/ 1196828 h 5795240"/>
              <a:gd name="connsiteX43-41155" fmla="*/ 9653070 w 12641071"/>
              <a:gd name="connsiteY43-41156" fmla="*/ 960982 h 5795240"/>
              <a:gd name="connsiteX44-41157" fmla="*/ 9641996 w 12641071"/>
              <a:gd name="connsiteY44-41158" fmla="*/ 961152 h 5795240"/>
              <a:gd name="connsiteX45-41159" fmla="*/ 9651917 w 12641071"/>
              <a:gd name="connsiteY45-41160" fmla="*/ 940556 h 5795240"/>
              <a:gd name="connsiteX46-41161" fmla="*/ 11050508 w 12641071"/>
              <a:gd name="connsiteY46-41162" fmla="*/ 108150 h 5795240"/>
              <a:gd name="connsiteX47-41163" fmla="*/ 12641071 w 12641071"/>
              <a:gd name="connsiteY47-41164" fmla="*/ 1698711 h 5795240"/>
              <a:gd name="connsiteX48-41165" fmla="*/ 11371062 w 12641071"/>
              <a:gd name="connsiteY48-41166" fmla="*/ 3256960 h 5795240"/>
              <a:gd name="connsiteX49-41167" fmla="*/ 11215953 w 12641071"/>
              <a:gd name="connsiteY49-41168" fmla="*/ 3280632 h 5795240"/>
              <a:gd name="connsiteX50-41169" fmla="*/ 11142318 w 12641071"/>
              <a:gd name="connsiteY50-41170" fmla="*/ 3276914 h 5795240"/>
              <a:gd name="connsiteX51-41171" fmla="*/ 11215952 w 12641071"/>
              <a:gd name="connsiteY51-41172" fmla="*/ 3280632 h 5795240"/>
              <a:gd name="connsiteX52-41173" fmla="*/ 11213133 w 12641071"/>
              <a:gd name="connsiteY52-41174" fmla="*/ 3281062 h 5795240"/>
              <a:gd name="connsiteX53-41175" fmla="*/ 11116921 w 12641071"/>
              <a:gd name="connsiteY53-41176" fmla="*/ 3285921 h 5795240"/>
              <a:gd name="connsiteX54-41177" fmla="*/ 11050507 w 12641071"/>
              <a:gd name="connsiteY54-41178" fmla="*/ 3289274 h 5795240"/>
              <a:gd name="connsiteX55-41179" fmla="*/ 11006292 w 12641071"/>
              <a:gd name="connsiteY55-41180" fmla="*/ 3287041 h 5795240"/>
              <a:gd name="connsiteX56-41181" fmla="*/ 10937101 w 12641071"/>
              <a:gd name="connsiteY56-41182" fmla="*/ 3297601 h 5795240"/>
              <a:gd name="connsiteX57-41183" fmla="*/ 10144740 w 12641071"/>
              <a:gd name="connsiteY57-41184" fmla="*/ 4089962 h 5795240"/>
              <a:gd name="connsiteX58-41185" fmla="*/ 10130374 w 12641071"/>
              <a:gd name="connsiteY58-41186" fmla="*/ 4184101 h 5795240"/>
              <a:gd name="connsiteX59-41187" fmla="*/ 10130375 w 12641071"/>
              <a:gd name="connsiteY59-41188" fmla="*/ 4184103 h 5795240"/>
              <a:gd name="connsiteX60-41189" fmla="*/ 10130656 w 12641071"/>
              <a:gd name="connsiteY60-41190" fmla="*/ 4185950 h 5795240"/>
              <a:gd name="connsiteX61-41191" fmla="*/ 10138194 w 12641071"/>
              <a:gd name="connsiteY61-41192" fmla="*/ 4335228 h 5795240"/>
              <a:gd name="connsiteX62-41193" fmla="*/ 10137710 w 12641071"/>
              <a:gd name="connsiteY62-41194" fmla="*/ 4344822 h 5795240"/>
              <a:gd name="connsiteX63-41195" fmla="*/ 10133555 w 12641071"/>
              <a:gd name="connsiteY63-41196" fmla="*/ 4427096 h 5795240"/>
              <a:gd name="connsiteX64-41197" fmla="*/ 10129312 w 12641071"/>
              <a:gd name="connsiteY64-41198" fmla="*/ 4399289 h 5795240"/>
              <a:gd name="connsiteX65-41199" fmla="*/ 10126797 w 12641071"/>
              <a:gd name="connsiteY65-41200" fmla="*/ 4349498 h 5795240"/>
              <a:gd name="connsiteX66-41201" fmla="*/ 10126796 w 12641071"/>
              <a:gd name="connsiteY66-41202" fmla="*/ 4349498 h 5795240"/>
              <a:gd name="connsiteX67-41203" fmla="*/ 10129311 w 12641071"/>
              <a:gd name="connsiteY67-41204" fmla="*/ 4399289 h 5795240"/>
              <a:gd name="connsiteX68-41205" fmla="*/ 10133554 w 12641071"/>
              <a:gd name="connsiteY68-41206" fmla="*/ 4427096 h 5795240"/>
              <a:gd name="connsiteX69-41207" fmla="*/ 10130656 w 12641071"/>
              <a:gd name="connsiteY69-41208" fmla="*/ 4484506 h 5795240"/>
              <a:gd name="connsiteX70-41209" fmla="*/ 8678182 w 12641071"/>
              <a:gd name="connsiteY70-41210" fmla="*/ 5795240 h 5795240"/>
              <a:gd name="connsiteX71-41211" fmla="*/ 7467518 w 12641071"/>
              <a:gd name="connsiteY71-41212" fmla="*/ 5151535 h 5795240"/>
              <a:gd name="connsiteX72-41213" fmla="*/ 7419945 w 12641071"/>
              <a:gd name="connsiteY72-41214" fmla="*/ 5073228 h 5795240"/>
              <a:gd name="connsiteX73-41215" fmla="*/ 7367299 w 12641071"/>
              <a:gd name="connsiteY73-41216" fmla="*/ 4974928 h 5795240"/>
              <a:gd name="connsiteX74-41217" fmla="*/ 7320958 w 12641071"/>
              <a:gd name="connsiteY74-41218" fmla="*/ 4870887 h 5795240"/>
              <a:gd name="connsiteX75-41219" fmla="*/ 7322174 w 12641071"/>
              <a:gd name="connsiteY75-41220" fmla="*/ 4872361 h 5795240"/>
              <a:gd name="connsiteX76-41221" fmla="*/ 7322175 w 12641071"/>
              <a:gd name="connsiteY76-41222" fmla="*/ 4872361 h 5795240"/>
              <a:gd name="connsiteX77-41223" fmla="*/ 7223551 w 12641071"/>
              <a:gd name="connsiteY77-41224" fmla="*/ 4752829 h 5795240"/>
              <a:gd name="connsiteX78-41225" fmla="*/ 6652445 w 12641071"/>
              <a:gd name="connsiteY78-41226" fmla="*/ 4516269 h 5795240"/>
              <a:gd name="connsiteX79-41227" fmla="*/ 6200873 w 12641071"/>
              <a:gd name="connsiteY79-41228" fmla="*/ 4654206 h 5795240"/>
              <a:gd name="connsiteX80-41229" fmla="*/ 6088813 w 12641071"/>
              <a:gd name="connsiteY80-41230" fmla="*/ 4746663 h 5795240"/>
              <a:gd name="connsiteX81-41231" fmla="*/ 6023271 w 12641071"/>
              <a:gd name="connsiteY81-41232" fmla="*/ 4834312 h 5795240"/>
              <a:gd name="connsiteX82-41233" fmla="*/ 5935320 w 12641071"/>
              <a:gd name="connsiteY82-41234" fmla="*/ 4931081 h 5795240"/>
              <a:gd name="connsiteX83-41235" fmla="*/ 4971763 w 12641071"/>
              <a:gd name="connsiteY83-41236" fmla="*/ 5330200 h 5795240"/>
              <a:gd name="connsiteX84-41237" fmla="*/ 3716172 w 12641071"/>
              <a:gd name="connsiteY84-41238" fmla="*/ 4497938 h 5795240"/>
              <a:gd name="connsiteX85-41239" fmla="*/ 3659438 w 12641071"/>
              <a:gd name="connsiteY85-41240" fmla="*/ 4330309 h 5795240"/>
              <a:gd name="connsiteX86-41241" fmla="*/ 3659440 w 12641071"/>
              <a:gd name="connsiteY86-41242" fmla="*/ 4330309 h 5795240"/>
              <a:gd name="connsiteX87-41243" fmla="*/ 3613217 w 12641071"/>
              <a:gd name="connsiteY87-41244" fmla="*/ 4245153 h 5795240"/>
              <a:gd name="connsiteX88-41245" fmla="*/ 3083792 w 12641071"/>
              <a:gd name="connsiteY88-41246" fmla="*/ 3963660 h 5795240"/>
              <a:gd name="connsiteX89-41247" fmla="*/ 2835272 w 12641071"/>
              <a:gd name="connsiteY89-41248" fmla="*/ 4013833 h 5795240"/>
              <a:gd name="connsiteX90-41249" fmla="*/ 2762875 w 12641071"/>
              <a:gd name="connsiteY90-41250" fmla="*/ 4057784 h 5795240"/>
              <a:gd name="connsiteX91-41251" fmla="*/ 2664698 w 12641071"/>
              <a:gd name="connsiteY91-41252" fmla="*/ 4117431 h 5795240"/>
              <a:gd name="connsiteX92-41253" fmla="*/ 1804544 w 12641071"/>
              <a:gd name="connsiteY92-41254" fmla="*/ 4335229 h 5795240"/>
              <a:gd name="connsiteX93-41255" fmla="*/ 0 w 12641071"/>
              <a:gd name="connsiteY93-41256" fmla="*/ 2530685 h 5795240"/>
              <a:gd name="connsiteX94-41257" fmla="*/ 1804544 w 12641071"/>
              <a:gd name="connsiteY94-41258" fmla="*/ 726143 h 5795240"/>
              <a:gd name="connsiteX95-41259" fmla="*/ 3080549 w 12641071"/>
              <a:gd name="connsiteY95-41260" fmla="*/ 1254682 h 5795240"/>
              <a:gd name="connsiteX96-41261" fmla="*/ 3268676 w 12641071"/>
              <a:gd name="connsiteY96-41262" fmla="*/ 1461167 h 5795240"/>
              <a:gd name="connsiteX97-41263" fmla="*/ 3565826 w 12641071"/>
              <a:gd name="connsiteY97-41264" fmla="*/ 1551935 h 5795240"/>
              <a:gd name="connsiteX98-41265" fmla="*/ 4086504 w 12641071"/>
              <a:gd name="connsiteY98-41266" fmla="*/ 1127574 h 5795240"/>
              <a:gd name="connsiteX99-41267" fmla="*/ 4103078 w 12641071"/>
              <a:gd name="connsiteY99-41268" fmla="*/ 1004204 h 5795240"/>
              <a:gd name="connsiteX100-41269" fmla="*/ 5215874 w 12641071"/>
              <a:gd name="connsiteY100-41270" fmla="*/ 0 h 5795240"/>
              <a:gd name="connsiteX0-41271" fmla="*/ 5215874 w 12641071"/>
              <a:gd name="connsiteY0-41272" fmla="*/ 0 h 5795240"/>
              <a:gd name="connsiteX1-41273" fmla="*/ 5927386 w 12641071"/>
              <a:gd name="connsiteY1-41274" fmla="*/ 255427 h 5795240"/>
              <a:gd name="connsiteX2-41275" fmla="*/ 6105193 w 12641071"/>
              <a:gd name="connsiteY2-41276" fmla="*/ 442067 h 5795240"/>
              <a:gd name="connsiteX3-41277" fmla="*/ 6105193 w 12641071"/>
              <a:gd name="connsiteY3-41278" fmla="*/ 442069 h 5795240"/>
              <a:gd name="connsiteX4-41279" fmla="*/ 6141460 w 12641071"/>
              <a:gd name="connsiteY4-41280" fmla="*/ 475027 h 5795240"/>
              <a:gd name="connsiteX5-41281" fmla="*/ 6788665 w 12641071"/>
              <a:gd name="connsiteY5-41282" fmla="*/ 707369 h 5795240"/>
              <a:gd name="connsiteX6-41283" fmla="*/ 7184710 w 12641071"/>
              <a:gd name="connsiteY6-41284" fmla="*/ 627411 h 5795240"/>
              <a:gd name="connsiteX7-41285" fmla="*/ 7314851 w 12641071"/>
              <a:gd name="connsiteY7-41286" fmla="*/ 559537 h 5795240"/>
              <a:gd name="connsiteX8-41287" fmla="*/ 7314853 w 12641071"/>
              <a:gd name="connsiteY8-41288" fmla="*/ 559536 h 5795240"/>
              <a:gd name="connsiteX9-41289" fmla="*/ 7314851 w 12641071"/>
              <a:gd name="connsiteY9-41290" fmla="*/ 559537 h 5795240"/>
              <a:gd name="connsiteX10-41291" fmla="*/ 7391626 w 12641071"/>
              <a:gd name="connsiteY10-41292" fmla="*/ 508114 h 5795240"/>
              <a:gd name="connsiteX11-41293" fmla="*/ 7391631 w 12641071"/>
              <a:gd name="connsiteY11-41294" fmla="*/ 508110 h 5795240"/>
              <a:gd name="connsiteX12-41295" fmla="*/ 7478934 w 12641071"/>
              <a:gd name="connsiteY12-41296" fmla="*/ 466053 h 5795240"/>
              <a:gd name="connsiteX13-41297" fmla="*/ 7897193 w 12641071"/>
              <a:gd name="connsiteY13-41298" fmla="*/ 381611 h 5795240"/>
              <a:gd name="connsiteX14-41299" fmla="*/ 8788216 w 12641071"/>
              <a:gd name="connsiteY14-41300" fmla="*/ 855364 h 5795240"/>
              <a:gd name="connsiteX15-41301" fmla="*/ 8832362 w 12641071"/>
              <a:gd name="connsiteY15-41302" fmla="*/ 928030 h 5795240"/>
              <a:gd name="connsiteX16-41303" fmla="*/ 8832362 w 12641071"/>
              <a:gd name="connsiteY16-41304" fmla="*/ 928033 h 5795240"/>
              <a:gd name="connsiteX17-41305" fmla="*/ 8842040 w 12641071"/>
              <a:gd name="connsiteY17-41306" fmla="*/ 943961 h 5795240"/>
              <a:gd name="connsiteX18-41307" fmla="*/ 8856144 w 12641071"/>
              <a:gd name="connsiteY18-41308" fmla="*/ 973241 h 5795240"/>
              <a:gd name="connsiteX19-41309" fmla="*/ 8856145 w 12641071"/>
              <a:gd name="connsiteY19-41310" fmla="*/ 973241 h 5795240"/>
              <a:gd name="connsiteX20-41311" fmla="*/ 8878117 w 12641071"/>
              <a:gd name="connsiteY20-41312" fmla="*/ 1018851 h 5795240"/>
              <a:gd name="connsiteX21-41313" fmla="*/ 8877719 w 12641071"/>
              <a:gd name="connsiteY21-41314" fmla="*/ 1018369 h 5795240"/>
              <a:gd name="connsiteX22-41315" fmla="*/ 8853250 w 12641071"/>
              <a:gd name="connsiteY22-41316" fmla="*/ 973288 h 5795240"/>
              <a:gd name="connsiteX23-41317" fmla="*/ 8853249 w 12641071"/>
              <a:gd name="connsiteY23-41318" fmla="*/ 973288 h 5795240"/>
              <a:gd name="connsiteX24-41319" fmla="*/ 8853248 w 12641071"/>
              <a:gd name="connsiteY24-41320" fmla="*/ 973287 h 5795240"/>
              <a:gd name="connsiteX25-41321" fmla="*/ 8849677 w 12641071"/>
              <a:gd name="connsiteY25-41322" fmla="*/ 973341 h 5795240"/>
              <a:gd name="connsiteX26-41323" fmla="*/ 8849676 w 12641071"/>
              <a:gd name="connsiteY26-41324" fmla="*/ 973343 h 5795240"/>
              <a:gd name="connsiteX27-41325" fmla="*/ 8877719 w 12641071"/>
              <a:gd name="connsiteY27-41326" fmla="*/ 1018371 h 5795240"/>
              <a:gd name="connsiteX28-41327" fmla="*/ 8878116 w 12641071"/>
              <a:gd name="connsiteY28-41328" fmla="*/ 1018851 h 5795240"/>
              <a:gd name="connsiteX29-41329" fmla="*/ 8887288 w 12641071"/>
              <a:gd name="connsiteY29-41330" fmla="*/ 1037892 h 5795240"/>
              <a:gd name="connsiteX30-41331" fmla="*/ 8931285 w 12641071"/>
              <a:gd name="connsiteY30-41332" fmla="*/ 1083292 h 5795240"/>
              <a:gd name="connsiteX31-41333" fmla="*/ 9241478 w 12641071"/>
              <a:gd name="connsiteY31-41334" fmla="*/ 1211778 h 5795240"/>
              <a:gd name="connsiteX32-41335" fmla="*/ 9605238 w 12641071"/>
              <a:gd name="connsiteY32-41336" fmla="*/ 1018369 h 5795240"/>
              <a:gd name="connsiteX33-41337" fmla="*/ 9636247 w 12641071"/>
              <a:gd name="connsiteY33-41338" fmla="*/ 961241 h 5795240"/>
              <a:gd name="connsiteX34-41339" fmla="*/ 9641995 w 12641071"/>
              <a:gd name="connsiteY34-41340" fmla="*/ 961152 h 5795240"/>
              <a:gd name="connsiteX35-41341" fmla="*/ 9584939 w 12641071"/>
              <a:gd name="connsiteY35-41342" fmla="*/ 1079594 h 5795240"/>
              <a:gd name="connsiteX36-41343" fmla="*/ 9546257 w 12641071"/>
              <a:gd name="connsiteY36-41344" fmla="*/ 1204206 h 5795240"/>
              <a:gd name="connsiteX37-41345" fmla="*/ 9584939 w 12641071"/>
              <a:gd name="connsiteY37-41346" fmla="*/ 1079596 h 5795240"/>
              <a:gd name="connsiteX38-41347" fmla="*/ 9641995 w 12641071"/>
              <a:gd name="connsiteY38-41348" fmla="*/ 961153 h 5795240"/>
              <a:gd name="connsiteX39-41349" fmla="*/ 9653069 w 12641071"/>
              <a:gd name="connsiteY39-41350" fmla="*/ 960983 h 5795240"/>
              <a:gd name="connsiteX40-41351" fmla="*/ 9801564 w 12641071"/>
              <a:gd name="connsiteY40-41352" fmla="*/ 1196828 h 5795240"/>
              <a:gd name="connsiteX41-41353" fmla="*/ 9801566 w 12641071"/>
              <a:gd name="connsiteY41-41354" fmla="*/ 1196828 h 5795240"/>
              <a:gd name="connsiteX42-41355" fmla="*/ 9653070 w 12641071"/>
              <a:gd name="connsiteY42-41356" fmla="*/ 960982 h 5795240"/>
              <a:gd name="connsiteX43-41357" fmla="*/ 9641996 w 12641071"/>
              <a:gd name="connsiteY43-41358" fmla="*/ 961152 h 5795240"/>
              <a:gd name="connsiteX44-41359" fmla="*/ 9651917 w 12641071"/>
              <a:gd name="connsiteY44-41360" fmla="*/ 940556 h 5795240"/>
              <a:gd name="connsiteX45-41361" fmla="*/ 11050508 w 12641071"/>
              <a:gd name="connsiteY45-41362" fmla="*/ 108150 h 5795240"/>
              <a:gd name="connsiteX46-41363" fmla="*/ 12641071 w 12641071"/>
              <a:gd name="connsiteY46-41364" fmla="*/ 1698711 h 5795240"/>
              <a:gd name="connsiteX47-41365" fmla="*/ 11371062 w 12641071"/>
              <a:gd name="connsiteY47-41366" fmla="*/ 3256960 h 5795240"/>
              <a:gd name="connsiteX48-41367" fmla="*/ 11215953 w 12641071"/>
              <a:gd name="connsiteY48-41368" fmla="*/ 3280632 h 5795240"/>
              <a:gd name="connsiteX49-41369" fmla="*/ 11142318 w 12641071"/>
              <a:gd name="connsiteY49-41370" fmla="*/ 3276914 h 5795240"/>
              <a:gd name="connsiteX50-41371" fmla="*/ 11215952 w 12641071"/>
              <a:gd name="connsiteY50-41372" fmla="*/ 3280632 h 5795240"/>
              <a:gd name="connsiteX51-41373" fmla="*/ 11213133 w 12641071"/>
              <a:gd name="connsiteY51-41374" fmla="*/ 3281062 h 5795240"/>
              <a:gd name="connsiteX52-41375" fmla="*/ 11116921 w 12641071"/>
              <a:gd name="connsiteY52-41376" fmla="*/ 3285921 h 5795240"/>
              <a:gd name="connsiteX53-41377" fmla="*/ 11050507 w 12641071"/>
              <a:gd name="connsiteY53-41378" fmla="*/ 3289274 h 5795240"/>
              <a:gd name="connsiteX54-41379" fmla="*/ 11006292 w 12641071"/>
              <a:gd name="connsiteY54-41380" fmla="*/ 3287041 h 5795240"/>
              <a:gd name="connsiteX55-41381" fmla="*/ 10937101 w 12641071"/>
              <a:gd name="connsiteY55-41382" fmla="*/ 3297601 h 5795240"/>
              <a:gd name="connsiteX56-41383" fmla="*/ 10144740 w 12641071"/>
              <a:gd name="connsiteY56-41384" fmla="*/ 4089962 h 5795240"/>
              <a:gd name="connsiteX57-41385" fmla="*/ 10130374 w 12641071"/>
              <a:gd name="connsiteY57-41386" fmla="*/ 4184101 h 5795240"/>
              <a:gd name="connsiteX58-41387" fmla="*/ 10130375 w 12641071"/>
              <a:gd name="connsiteY58-41388" fmla="*/ 4184103 h 5795240"/>
              <a:gd name="connsiteX59-41389" fmla="*/ 10130656 w 12641071"/>
              <a:gd name="connsiteY59-41390" fmla="*/ 4185950 h 5795240"/>
              <a:gd name="connsiteX60-41391" fmla="*/ 10138194 w 12641071"/>
              <a:gd name="connsiteY60-41392" fmla="*/ 4335228 h 5795240"/>
              <a:gd name="connsiteX61-41393" fmla="*/ 10137710 w 12641071"/>
              <a:gd name="connsiteY61-41394" fmla="*/ 4344822 h 5795240"/>
              <a:gd name="connsiteX62-41395" fmla="*/ 10133555 w 12641071"/>
              <a:gd name="connsiteY62-41396" fmla="*/ 4427096 h 5795240"/>
              <a:gd name="connsiteX63-41397" fmla="*/ 10129312 w 12641071"/>
              <a:gd name="connsiteY63-41398" fmla="*/ 4399289 h 5795240"/>
              <a:gd name="connsiteX64-41399" fmla="*/ 10126797 w 12641071"/>
              <a:gd name="connsiteY64-41400" fmla="*/ 4349498 h 5795240"/>
              <a:gd name="connsiteX65-41401" fmla="*/ 10126796 w 12641071"/>
              <a:gd name="connsiteY65-41402" fmla="*/ 4349498 h 5795240"/>
              <a:gd name="connsiteX66-41403" fmla="*/ 10129311 w 12641071"/>
              <a:gd name="connsiteY66-41404" fmla="*/ 4399289 h 5795240"/>
              <a:gd name="connsiteX67-41405" fmla="*/ 10133554 w 12641071"/>
              <a:gd name="connsiteY67-41406" fmla="*/ 4427096 h 5795240"/>
              <a:gd name="connsiteX68-41407" fmla="*/ 10130656 w 12641071"/>
              <a:gd name="connsiteY68-41408" fmla="*/ 4484506 h 5795240"/>
              <a:gd name="connsiteX69-41409" fmla="*/ 8678182 w 12641071"/>
              <a:gd name="connsiteY69-41410" fmla="*/ 5795240 h 5795240"/>
              <a:gd name="connsiteX70-41411" fmla="*/ 7467518 w 12641071"/>
              <a:gd name="connsiteY70-41412" fmla="*/ 5151535 h 5795240"/>
              <a:gd name="connsiteX71-41413" fmla="*/ 7419945 w 12641071"/>
              <a:gd name="connsiteY71-41414" fmla="*/ 5073228 h 5795240"/>
              <a:gd name="connsiteX72-41415" fmla="*/ 7367299 w 12641071"/>
              <a:gd name="connsiteY72-41416" fmla="*/ 4974928 h 5795240"/>
              <a:gd name="connsiteX73-41417" fmla="*/ 7320958 w 12641071"/>
              <a:gd name="connsiteY73-41418" fmla="*/ 4870887 h 5795240"/>
              <a:gd name="connsiteX74-41419" fmla="*/ 7322174 w 12641071"/>
              <a:gd name="connsiteY74-41420" fmla="*/ 4872361 h 5795240"/>
              <a:gd name="connsiteX75-41421" fmla="*/ 7322175 w 12641071"/>
              <a:gd name="connsiteY75-41422" fmla="*/ 4872361 h 5795240"/>
              <a:gd name="connsiteX76-41423" fmla="*/ 7223551 w 12641071"/>
              <a:gd name="connsiteY76-41424" fmla="*/ 4752829 h 5795240"/>
              <a:gd name="connsiteX77-41425" fmla="*/ 6652445 w 12641071"/>
              <a:gd name="connsiteY77-41426" fmla="*/ 4516269 h 5795240"/>
              <a:gd name="connsiteX78-41427" fmla="*/ 6200873 w 12641071"/>
              <a:gd name="connsiteY78-41428" fmla="*/ 4654206 h 5795240"/>
              <a:gd name="connsiteX79-41429" fmla="*/ 6088813 w 12641071"/>
              <a:gd name="connsiteY79-41430" fmla="*/ 4746663 h 5795240"/>
              <a:gd name="connsiteX80-41431" fmla="*/ 6023271 w 12641071"/>
              <a:gd name="connsiteY80-41432" fmla="*/ 4834312 h 5795240"/>
              <a:gd name="connsiteX81-41433" fmla="*/ 5935320 w 12641071"/>
              <a:gd name="connsiteY81-41434" fmla="*/ 4931081 h 5795240"/>
              <a:gd name="connsiteX82-41435" fmla="*/ 4971763 w 12641071"/>
              <a:gd name="connsiteY82-41436" fmla="*/ 5330200 h 5795240"/>
              <a:gd name="connsiteX83-41437" fmla="*/ 3716172 w 12641071"/>
              <a:gd name="connsiteY83-41438" fmla="*/ 4497938 h 5795240"/>
              <a:gd name="connsiteX84-41439" fmla="*/ 3659438 w 12641071"/>
              <a:gd name="connsiteY84-41440" fmla="*/ 4330309 h 5795240"/>
              <a:gd name="connsiteX85-41441" fmla="*/ 3659440 w 12641071"/>
              <a:gd name="connsiteY85-41442" fmla="*/ 4330309 h 5795240"/>
              <a:gd name="connsiteX86-41443" fmla="*/ 3613217 w 12641071"/>
              <a:gd name="connsiteY86-41444" fmla="*/ 4245153 h 5795240"/>
              <a:gd name="connsiteX87-41445" fmla="*/ 3083792 w 12641071"/>
              <a:gd name="connsiteY87-41446" fmla="*/ 3963660 h 5795240"/>
              <a:gd name="connsiteX88-41447" fmla="*/ 2835272 w 12641071"/>
              <a:gd name="connsiteY88-41448" fmla="*/ 4013833 h 5795240"/>
              <a:gd name="connsiteX89-41449" fmla="*/ 2762875 w 12641071"/>
              <a:gd name="connsiteY89-41450" fmla="*/ 4057784 h 5795240"/>
              <a:gd name="connsiteX90-41451" fmla="*/ 2664698 w 12641071"/>
              <a:gd name="connsiteY90-41452" fmla="*/ 4117431 h 5795240"/>
              <a:gd name="connsiteX91-41453" fmla="*/ 1804544 w 12641071"/>
              <a:gd name="connsiteY91-41454" fmla="*/ 4335229 h 5795240"/>
              <a:gd name="connsiteX92-41455" fmla="*/ 0 w 12641071"/>
              <a:gd name="connsiteY92-41456" fmla="*/ 2530685 h 5795240"/>
              <a:gd name="connsiteX93-41457" fmla="*/ 1804544 w 12641071"/>
              <a:gd name="connsiteY93-41458" fmla="*/ 726143 h 5795240"/>
              <a:gd name="connsiteX94-41459" fmla="*/ 3080549 w 12641071"/>
              <a:gd name="connsiteY94-41460" fmla="*/ 1254682 h 5795240"/>
              <a:gd name="connsiteX95-41461" fmla="*/ 3268676 w 12641071"/>
              <a:gd name="connsiteY95-41462" fmla="*/ 1461167 h 5795240"/>
              <a:gd name="connsiteX96-41463" fmla="*/ 3565826 w 12641071"/>
              <a:gd name="connsiteY96-41464" fmla="*/ 1551935 h 5795240"/>
              <a:gd name="connsiteX97-41465" fmla="*/ 4086504 w 12641071"/>
              <a:gd name="connsiteY97-41466" fmla="*/ 1127574 h 5795240"/>
              <a:gd name="connsiteX98-41467" fmla="*/ 4103078 w 12641071"/>
              <a:gd name="connsiteY98-41468" fmla="*/ 1004204 h 5795240"/>
              <a:gd name="connsiteX99-41469" fmla="*/ 5215874 w 12641071"/>
              <a:gd name="connsiteY99-41470" fmla="*/ 0 h 5795240"/>
              <a:gd name="connsiteX0-41471" fmla="*/ 5215874 w 12641071"/>
              <a:gd name="connsiteY0-41472" fmla="*/ 0 h 5795240"/>
              <a:gd name="connsiteX1-41473" fmla="*/ 5927386 w 12641071"/>
              <a:gd name="connsiteY1-41474" fmla="*/ 255427 h 5795240"/>
              <a:gd name="connsiteX2-41475" fmla="*/ 6105193 w 12641071"/>
              <a:gd name="connsiteY2-41476" fmla="*/ 442067 h 5795240"/>
              <a:gd name="connsiteX3-41477" fmla="*/ 6105193 w 12641071"/>
              <a:gd name="connsiteY3-41478" fmla="*/ 442069 h 5795240"/>
              <a:gd name="connsiteX4-41479" fmla="*/ 6141460 w 12641071"/>
              <a:gd name="connsiteY4-41480" fmla="*/ 475027 h 5795240"/>
              <a:gd name="connsiteX5-41481" fmla="*/ 6788665 w 12641071"/>
              <a:gd name="connsiteY5-41482" fmla="*/ 707369 h 5795240"/>
              <a:gd name="connsiteX6-41483" fmla="*/ 7184710 w 12641071"/>
              <a:gd name="connsiteY6-41484" fmla="*/ 627411 h 5795240"/>
              <a:gd name="connsiteX7-41485" fmla="*/ 7314851 w 12641071"/>
              <a:gd name="connsiteY7-41486" fmla="*/ 559537 h 5795240"/>
              <a:gd name="connsiteX8-41487" fmla="*/ 7314853 w 12641071"/>
              <a:gd name="connsiteY8-41488" fmla="*/ 559536 h 5795240"/>
              <a:gd name="connsiteX9-41489" fmla="*/ 7314851 w 12641071"/>
              <a:gd name="connsiteY9-41490" fmla="*/ 559537 h 5795240"/>
              <a:gd name="connsiteX10-41491" fmla="*/ 7391626 w 12641071"/>
              <a:gd name="connsiteY10-41492" fmla="*/ 508114 h 5795240"/>
              <a:gd name="connsiteX11-41493" fmla="*/ 7391631 w 12641071"/>
              <a:gd name="connsiteY11-41494" fmla="*/ 508110 h 5795240"/>
              <a:gd name="connsiteX12-41495" fmla="*/ 7478934 w 12641071"/>
              <a:gd name="connsiteY12-41496" fmla="*/ 466053 h 5795240"/>
              <a:gd name="connsiteX13-41497" fmla="*/ 7897193 w 12641071"/>
              <a:gd name="connsiteY13-41498" fmla="*/ 381611 h 5795240"/>
              <a:gd name="connsiteX14-41499" fmla="*/ 8788216 w 12641071"/>
              <a:gd name="connsiteY14-41500" fmla="*/ 855364 h 5795240"/>
              <a:gd name="connsiteX15-41501" fmla="*/ 8832362 w 12641071"/>
              <a:gd name="connsiteY15-41502" fmla="*/ 928030 h 5795240"/>
              <a:gd name="connsiteX16-41503" fmla="*/ 8832362 w 12641071"/>
              <a:gd name="connsiteY16-41504" fmla="*/ 928033 h 5795240"/>
              <a:gd name="connsiteX17-41505" fmla="*/ 8842040 w 12641071"/>
              <a:gd name="connsiteY17-41506" fmla="*/ 943961 h 5795240"/>
              <a:gd name="connsiteX18-41507" fmla="*/ 8856144 w 12641071"/>
              <a:gd name="connsiteY18-41508" fmla="*/ 973241 h 5795240"/>
              <a:gd name="connsiteX19-41509" fmla="*/ 8856145 w 12641071"/>
              <a:gd name="connsiteY19-41510" fmla="*/ 973241 h 5795240"/>
              <a:gd name="connsiteX20-41511" fmla="*/ 8878117 w 12641071"/>
              <a:gd name="connsiteY20-41512" fmla="*/ 1018851 h 5795240"/>
              <a:gd name="connsiteX21-41513" fmla="*/ 8877719 w 12641071"/>
              <a:gd name="connsiteY21-41514" fmla="*/ 1018369 h 5795240"/>
              <a:gd name="connsiteX22-41515" fmla="*/ 8853250 w 12641071"/>
              <a:gd name="connsiteY22-41516" fmla="*/ 973288 h 5795240"/>
              <a:gd name="connsiteX23-41517" fmla="*/ 8853249 w 12641071"/>
              <a:gd name="connsiteY23-41518" fmla="*/ 973288 h 5795240"/>
              <a:gd name="connsiteX24-41519" fmla="*/ 8853248 w 12641071"/>
              <a:gd name="connsiteY24-41520" fmla="*/ 973287 h 5795240"/>
              <a:gd name="connsiteX25-41521" fmla="*/ 8849677 w 12641071"/>
              <a:gd name="connsiteY25-41522" fmla="*/ 973341 h 5795240"/>
              <a:gd name="connsiteX26-41523" fmla="*/ 8877719 w 12641071"/>
              <a:gd name="connsiteY26-41524" fmla="*/ 1018371 h 5795240"/>
              <a:gd name="connsiteX27-41525" fmla="*/ 8878116 w 12641071"/>
              <a:gd name="connsiteY27-41526" fmla="*/ 1018851 h 5795240"/>
              <a:gd name="connsiteX28-41527" fmla="*/ 8887288 w 12641071"/>
              <a:gd name="connsiteY28-41528" fmla="*/ 1037892 h 5795240"/>
              <a:gd name="connsiteX29-41529" fmla="*/ 8931285 w 12641071"/>
              <a:gd name="connsiteY29-41530" fmla="*/ 1083292 h 5795240"/>
              <a:gd name="connsiteX30-41531" fmla="*/ 9241478 w 12641071"/>
              <a:gd name="connsiteY30-41532" fmla="*/ 1211778 h 5795240"/>
              <a:gd name="connsiteX31-41533" fmla="*/ 9605238 w 12641071"/>
              <a:gd name="connsiteY31-41534" fmla="*/ 1018369 h 5795240"/>
              <a:gd name="connsiteX32-41535" fmla="*/ 9636247 w 12641071"/>
              <a:gd name="connsiteY32-41536" fmla="*/ 961241 h 5795240"/>
              <a:gd name="connsiteX33-41537" fmla="*/ 9641995 w 12641071"/>
              <a:gd name="connsiteY33-41538" fmla="*/ 961152 h 5795240"/>
              <a:gd name="connsiteX34-41539" fmla="*/ 9584939 w 12641071"/>
              <a:gd name="connsiteY34-41540" fmla="*/ 1079594 h 5795240"/>
              <a:gd name="connsiteX35-41541" fmla="*/ 9546257 w 12641071"/>
              <a:gd name="connsiteY35-41542" fmla="*/ 1204206 h 5795240"/>
              <a:gd name="connsiteX36-41543" fmla="*/ 9584939 w 12641071"/>
              <a:gd name="connsiteY36-41544" fmla="*/ 1079596 h 5795240"/>
              <a:gd name="connsiteX37-41545" fmla="*/ 9641995 w 12641071"/>
              <a:gd name="connsiteY37-41546" fmla="*/ 961153 h 5795240"/>
              <a:gd name="connsiteX38-41547" fmla="*/ 9653069 w 12641071"/>
              <a:gd name="connsiteY38-41548" fmla="*/ 960983 h 5795240"/>
              <a:gd name="connsiteX39-41549" fmla="*/ 9801564 w 12641071"/>
              <a:gd name="connsiteY39-41550" fmla="*/ 1196828 h 5795240"/>
              <a:gd name="connsiteX40-41551" fmla="*/ 9801566 w 12641071"/>
              <a:gd name="connsiteY40-41552" fmla="*/ 1196828 h 5795240"/>
              <a:gd name="connsiteX41-41553" fmla="*/ 9653070 w 12641071"/>
              <a:gd name="connsiteY41-41554" fmla="*/ 960982 h 5795240"/>
              <a:gd name="connsiteX42-41555" fmla="*/ 9641996 w 12641071"/>
              <a:gd name="connsiteY42-41556" fmla="*/ 961152 h 5795240"/>
              <a:gd name="connsiteX43-41557" fmla="*/ 9651917 w 12641071"/>
              <a:gd name="connsiteY43-41558" fmla="*/ 940556 h 5795240"/>
              <a:gd name="connsiteX44-41559" fmla="*/ 11050508 w 12641071"/>
              <a:gd name="connsiteY44-41560" fmla="*/ 108150 h 5795240"/>
              <a:gd name="connsiteX45-41561" fmla="*/ 12641071 w 12641071"/>
              <a:gd name="connsiteY45-41562" fmla="*/ 1698711 h 5795240"/>
              <a:gd name="connsiteX46-41563" fmla="*/ 11371062 w 12641071"/>
              <a:gd name="connsiteY46-41564" fmla="*/ 3256960 h 5795240"/>
              <a:gd name="connsiteX47-41565" fmla="*/ 11215953 w 12641071"/>
              <a:gd name="connsiteY47-41566" fmla="*/ 3280632 h 5795240"/>
              <a:gd name="connsiteX48-41567" fmla="*/ 11142318 w 12641071"/>
              <a:gd name="connsiteY48-41568" fmla="*/ 3276914 h 5795240"/>
              <a:gd name="connsiteX49-41569" fmla="*/ 11215952 w 12641071"/>
              <a:gd name="connsiteY49-41570" fmla="*/ 3280632 h 5795240"/>
              <a:gd name="connsiteX50-41571" fmla="*/ 11213133 w 12641071"/>
              <a:gd name="connsiteY50-41572" fmla="*/ 3281062 h 5795240"/>
              <a:gd name="connsiteX51-41573" fmla="*/ 11116921 w 12641071"/>
              <a:gd name="connsiteY51-41574" fmla="*/ 3285921 h 5795240"/>
              <a:gd name="connsiteX52-41575" fmla="*/ 11050507 w 12641071"/>
              <a:gd name="connsiteY52-41576" fmla="*/ 3289274 h 5795240"/>
              <a:gd name="connsiteX53-41577" fmla="*/ 11006292 w 12641071"/>
              <a:gd name="connsiteY53-41578" fmla="*/ 3287041 h 5795240"/>
              <a:gd name="connsiteX54-41579" fmla="*/ 10937101 w 12641071"/>
              <a:gd name="connsiteY54-41580" fmla="*/ 3297601 h 5795240"/>
              <a:gd name="connsiteX55-41581" fmla="*/ 10144740 w 12641071"/>
              <a:gd name="connsiteY55-41582" fmla="*/ 4089962 h 5795240"/>
              <a:gd name="connsiteX56-41583" fmla="*/ 10130374 w 12641071"/>
              <a:gd name="connsiteY56-41584" fmla="*/ 4184101 h 5795240"/>
              <a:gd name="connsiteX57-41585" fmla="*/ 10130375 w 12641071"/>
              <a:gd name="connsiteY57-41586" fmla="*/ 4184103 h 5795240"/>
              <a:gd name="connsiteX58-41587" fmla="*/ 10130656 w 12641071"/>
              <a:gd name="connsiteY58-41588" fmla="*/ 4185950 h 5795240"/>
              <a:gd name="connsiteX59-41589" fmla="*/ 10138194 w 12641071"/>
              <a:gd name="connsiteY59-41590" fmla="*/ 4335228 h 5795240"/>
              <a:gd name="connsiteX60-41591" fmla="*/ 10137710 w 12641071"/>
              <a:gd name="connsiteY60-41592" fmla="*/ 4344822 h 5795240"/>
              <a:gd name="connsiteX61-41593" fmla="*/ 10133555 w 12641071"/>
              <a:gd name="connsiteY61-41594" fmla="*/ 4427096 h 5795240"/>
              <a:gd name="connsiteX62-41595" fmla="*/ 10129312 w 12641071"/>
              <a:gd name="connsiteY62-41596" fmla="*/ 4399289 h 5795240"/>
              <a:gd name="connsiteX63-41597" fmla="*/ 10126797 w 12641071"/>
              <a:gd name="connsiteY63-41598" fmla="*/ 4349498 h 5795240"/>
              <a:gd name="connsiteX64-41599" fmla="*/ 10126796 w 12641071"/>
              <a:gd name="connsiteY64-41600" fmla="*/ 4349498 h 5795240"/>
              <a:gd name="connsiteX65-41601" fmla="*/ 10129311 w 12641071"/>
              <a:gd name="connsiteY65-41602" fmla="*/ 4399289 h 5795240"/>
              <a:gd name="connsiteX66-41603" fmla="*/ 10133554 w 12641071"/>
              <a:gd name="connsiteY66-41604" fmla="*/ 4427096 h 5795240"/>
              <a:gd name="connsiteX67-41605" fmla="*/ 10130656 w 12641071"/>
              <a:gd name="connsiteY67-41606" fmla="*/ 4484506 h 5795240"/>
              <a:gd name="connsiteX68-41607" fmla="*/ 8678182 w 12641071"/>
              <a:gd name="connsiteY68-41608" fmla="*/ 5795240 h 5795240"/>
              <a:gd name="connsiteX69-41609" fmla="*/ 7467518 w 12641071"/>
              <a:gd name="connsiteY69-41610" fmla="*/ 5151535 h 5795240"/>
              <a:gd name="connsiteX70-41611" fmla="*/ 7419945 w 12641071"/>
              <a:gd name="connsiteY70-41612" fmla="*/ 5073228 h 5795240"/>
              <a:gd name="connsiteX71-41613" fmla="*/ 7367299 w 12641071"/>
              <a:gd name="connsiteY71-41614" fmla="*/ 4974928 h 5795240"/>
              <a:gd name="connsiteX72-41615" fmla="*/ 7320958 w 12641071"/>
              <a:gd name="connsiteY72-41616" fmla="*/ 4870887 h 5795240"/>
              <a:gd name="connsiteX73-41617" fmla="*/ 7322174 w 12641071"/>
              <a:gd name="connsiteY73-41618" fmla="*/ 4872361 h 5795240"/>
              <a:gd name="connsiteX74-41619" fmla="*/ 7322175 w 12641071"/>
              <a:gd name="connsiteY74-41620" fmla="*/ 4872361 h 5795240"/>
              <a:gd name="connsiteX75-41621" fmla="*/ 7223551 w 12641071"/>
              <a:gd name="connsiteY75-41622" fmla="*/ 4752829 h 5795240"/>
              <a:gd name="connsiteX76-41623" fmla="*/ 6652445 w 12641071"/>
              <a:gd name="connsiteY76-41624" fmla="*/ 4516269 h 5795240"/>
              <a:gd name="connsiteX77-41625" fmla="*/ 6200873 w 12641071"/>
              <a:gd name="connsiteY77-41626" fmla="*/ 4654206 h 5795240"/>
              <a:gd name="connsiteX78-41627" fmla="*/ 6088813 w 12641071"/>
              <a:gd name="connsiteY78-41628" fmla="*/ 4746663 h 5795240"/>
              <a:gd name="connsiteX79-41629" fmla="*/ 6023271 w 12641071"/>
              <a:gd name="connsiteY79-41630" fmla="*/ 4834312 h 5795240"/>
              <a:gd name="connsiteX80-41631" fmla="*/ 5935320 w 12641071"/>
              <a:gd name="connsiteY80-41632" fmla="*/ 4931081 h 5795240"/>
              <a:gd name="connsiteX81-41633" fmla="*/ 4971763 w 12641071"/>
              <a:gd name="connsiteY81-41634" fmla="*/ 5330200 h 5795240"/>
              <a:gd name="connsiteX82-41635" fmla="*/ 3716172 w 12641071"/>
              <a:gd name="connsiteY82-41636" fmla="*/ 4497938 h 5795240"/>
              <a:gd name="connsiteX83-41637" fmla="*/ 3659438 w 12641071"/>
              <a:gd name="connsiteY83-41638" fmla="*/ 4330309 h 5795240"/>
              <a:gd name="connsiteX84-41639" fmla="*/ 3659440 w 12641071"/>
              <a:gd name="connsiteY84-41640" fmla="*/ 4330309 h 5795240"/>
              <a:gd name="connsiteX85-41641" fmla="*/ 3613217 w 12641071"/>
              <a:gd name="connsiteY85-41642" fmla="*/ 4245153 h 5795240"/>
              <a:gd name="connsiteX86-41643" fmla="*/ 3083792 w 12641071"/>
              <a:gd name="connsiteY86-41644" fmla="*/ 3963660 h 5795240"/>
              <a:gd name="connsiteX87-41645" fmla="*/ 2835272 w 12641071"/>
              <a:gd name="connsiteY87-41646" fmla="*/ 4013833 h 5795240"/>
              <a:gd name="connsiteX88-41647" fmla="*/ 2762875 w 12641071"/>
              <a:gd name="connsiteY88-41648" fmla="*/ 4057784 h 5795240"/>
              <a:gd name="connsiteX89-41649" fmla="*/ 2664698 w 12641071"/>
              <a:gd name="connsiteY89-41650" fmla="*/ 4117431 h 5795240"/>
              <a:gd name="connsiteX90-41651" fmla="*/ 1804544 w 12641071"/>
              <a:gd name="connsiteY90-41652" fmla="*/ 4335229 h 5795240"/>
              <a:gd name="connsiteX91-41653" fmla="*/ 0 w 12641071"/>
              <a:gd name="connsiteY91-41654" fmla="*/ 2530685 h 5795240"/>
              <a:gd name="connsiteX92-41655" fmla="*/ 1804544 w 12641071"/>
              <a:gd name="connsiteY92-41656" fmla="*/ 726143 h 5795240"/>
              <a:gd name="connsiteX93-41657" fmla="*/ 3080549 w 12641071"/>
              <a:gd name="connsiteY93-41658" fmla="*/ 1254682 h 5795240"/>
              <a:gd name="connsiteX94-41659" fmla="*/ 3268676 w 12641071"/>
              <a:gd name="connsiteY94-41660" fmla="*/ 1461167 h 5795240"/>
              <a:gd name="connsiteX95-41661" fmla="*/ 3565826 w 12641071"/>
              <a:gd name="connsiteY95-41662" fmla="*/ 1551935 h 5795240"/>
              <a:gd name="connsiteX96-41663" fmla="*/ 4086504 w 12641071"/>
              <a:gd name="connsiteY96-41664" fmla="*/ 1127574 h 5795240"/>
              <a:gd name="connsiteX97-41665" fmla="*/ 4103078 w 12641071"/>
              <a:gd name="connsiteY97-41666" fmla="*/ 1004204 h 5795240"/>
              <a:gd name="connsiteX98-41667" fmla="*/ 5215874 w 12641071"/>
              <a:gd name="connsiteY98-41668" fmla="*/ 0 h 5795240"/>
              <a:gd name="connsiteX0-41669" fmla="*/ 5215874 w 12641071"/>
              <a:gd name="connsiteY0-41670" fmla="*/ 0 h 5795240"/>
              <a:gd name="connsiteX1-41671" fmla="*/ 5927386 w 12641071"/>
              <a:gd name="connsiteY1-41672" fmla="*/ 255427 h 5795240"/>
              <a:gd name="connsiteX2-41673" fmla="*/ 6105193 w 12641071"/>
              <a:gd name="connsiteY2-41674" fmla="*/ 442067 h 5795240"/>
              <a:gd name="connsiteX3-41675" fmla="*/ 6105193 w 12641071"/>
              <a:gd name="connsiteY3-41676" fmla="*/ 442069 h 5795240"/>
              <a:gd name="connsiteX4-41677" fmla="*/ 6141460 w 12641071"/>
              <a:gd name="connsiteY4-41678" fmla="*/ 475027 h 5795240"/>
              <a:gd name="connsiteX5-41679" fmla="*/ 6788665 w 12641071"/>
              <a:gd name="connsiteY5-41680" fmla="*/ 707369 h 5795240"/>
              <a:gd name="connsiteX6-41681" fmla="*/ 7184710 w 12641071"/>
              <a:gd name="connsiteY6-41682" fmla="*/ 627411 h 5795240"/>
              <a:gd name="connsiteX7-41683" fmla="*/ 7314851 w 12641071"/>
              <a:gd name="connsiteY7-41684" fmla="*/ 559537 h 5795240"/>
              <a:gd name="connsiteX8-41685" fmla="*/ 7314853 w 12641071"/>
              <a:gd name="connsiteY8-41686" fmla="*/ 559536 h 5795240"/>
              <a:gd name="connsiteX9-41687" fmla="*/ 7314851 w 12641071"/>
              <a:gd name="connsiteY9-41688" fmla="*/ 559537 h 5795240"/>
              <a:gd name="connsiteX10-41689" fmla="*/ 7391626 w 12641071"/>
              <a:gd name="connsiteY10-41690" fmla="*/ 508114 h 5795240"/>
              <a:gd name="connsiteX11-41691" fmla="*/ 7391631 w 12641071"/>
              <a:gd name="connsiteY11-41692" fmla="*/ 508110 h 5795240"/>
              <a:gd name="connsiteX12-41693" fmla="*/ 7478934 w 12641071"/>
              <a:gd name="connsiteY12-41694" fmla="*/ 466053 h 5795240"/>
              <a:gd name="connsiteX13-41695" fmla="*/ 7897193 w 12641071"/>
              <a:gd name="connsiteY13-41696" fmla="*/ 381611 h 5795240"/>
              <a:gd name="connsiteX14-41697" fmla="*/ 8788216 w 12641071"/>
              <a:gd name="connsiteY14-41698" fmla="*/ 855364 h 5795240"/>
              <a:gd name="connsiteX15-41699" fmla="*/ 8832362 w 12641071"/>
              <a:gd name="connsiteY15-41700" fmla="*/ 928030 h 5795240"/>
              <a:gd name="connsiteX16-41701" fmla="*/ 8832362 w 12641071"/>
              <a:gd name="connsiteY16-41702" fmla="*/ 928033 h 5795240"/>
              <a:gd name="connsiteX17-41703" fmla="*/ 8842040 w 12641071"/>
              <a:gd name="connsiteY17-41704" fmla="*/ 943961 h 5795240"/>
              <a:gd name="connsiteX18-41705" fmla="*/ 8856144 w 12641071"/>
              <a:gd name="connsiteY18-41706" fmla="*/ 973241 h 5795240"/>
              <a:gd name="connsiteX19-41707" fmla="*/ 8856145 w 12641071"/>
              <a:gd name="connsiteY19-41708" fmla="*/ 973241 h 5795240"/>
              <a:gd name="connsiteX20-41709" fmla="*/ 8878117 w 12641071"/>
              <a:gd name="connsiteY20-41710" fmla="*/ 1018851 h 5795240"/>
              <a:gd name="connsiteX21-41711" fmla="*/ 8877719 w 12641071"/>
              <a:gd name="connsiteY21-41712" fmla="*/ 1018369 h 5795240"/>
              <a:gd name="connsiteX22-41713" fmla="*/ 8853250 w 12641071"/>
              <a:gd name="connsiteY22-41714" fmla="*/ 973288 h 5795240"/>
              <a:gd name="connsiteX23-41715" fmla="*/ 8853249 w 12641071"/>
              <a:gd name="connsiteY23-41716" fmla="*/ 973288 h 5795240"/>
              <a:gd name="connsiteX24-41717" fmla="*/ 8853248 w 12641071"/>
              <a:gd name="connsiteY24-41718" fmla="*/ 973287 h 5795240"/>
              <a:gd name="connsiteX25-41719" fmla="*/ 8877719 w 12641071"/>
              <a:gd name="connsiteY25-41720" fmla="*/ 1018371 h 5795240"/>
              <a:gd name="connsiteX26-41721" fmla="*/ 8878116 w 12641071"/>
              <a:gd name="connsiteY26-41722" fmla="*/ 1018851 h 5795240"/>
              <a:gd name="connsiteX27-41723" fmla="*/ 8887288 w 12641071"/>
              <a:gd name="connsiteY27-41724" fmla="*/ 1037892 h 5795240"/>
              <a:gd name="connsiteX28-41725" fmla="*/ 8931285 w 12641071"/>
              <a:gd name="connsiteY28-41726" fmla="*/ 1083292 h 5795240"/>
              <a:gd name="connsiteX29-41727" fmla="*/ 9241478 w 12641071"/>
              <a:gd name="connsiteY29-41728" fmla="*/ 1211778 h 5795240"/>
              <a:gd name="connsiteX30-41729" fmla="*/ 9605238 w 12641071"/>
              <a:gd name="connsiteY30-41730" fmla="*/ 1018369 h 5795240"/>
              <a:gd name="connsiteX31-41731" fmla="*/ 9636247 w 12641071"/>
              <a:gd name="connsiteY31-41732" fmla="*/ 961241 h 5795240"/>
              <a:gd name="connsiteX32-41733" fmla="*/ 9641995 w 12641071"/>
              <a:gd name="connsiteY32-41734" fmla="*/ 961152 h 5795240"/>
              <a:gd name="connsiteX33-41735" fmla="*/ 9584939 w 12641071"/>
              <a:gd name="connsiteY33-41736" fmla="*/ 1079594 h 5795240"/>
              <a:gd name="connsiteX34-41737" fmla="*/ 9546257 w 12641071"/>
              <a:gd name="connsiteY34-41738" fmla="*/ 1204206 h 5795240"/>
              <a:gd name="connsiteX35-41739" fmla="*/ 9584939 w 12641071"/>
              <a:gd name="connsiteY35-41740" fmla="*/ 1079596 h 5795240"/>
              <a:gd name="connsiteX36-41741" fmla="*/ 9641995 w 12641071"/>
              <a:gd name="connsiteY36-41742" fmla="*/ 961153 h 5795240"/>
              <a:gd name="connsiteX37-41743" fmla="*/ 9653069 w 12641071"/>
              <a:gd name="connsiteY37-41744" fmla="*/ 960983 h 5795240"/>
              <a:gd name="connsiteX38-41745" fmla="*/ 9801564 w 12641071"/>
              <a:gd name="connsiteY38-41746" fmla="*/ 1196828 h 5795240"/>
              <a:gd name="connsiteX39-41747" fmla="*/ 9801566 w 12641071"/>
              <a:gd name="connsiteY39-41748" fmla="*/ 1196828 h 5795240"/>
              <a:gd name="connsiteX40-41749" fmla="*/ 9653070 w 12641071"/>
              <a:gd name="connsiteY40-41750" fmla="*/ 960982 h 5795240"/>
              <a:gd name="connsiteX41-41751" fmla="*/ 9641996 w 12641071"/>
              <a:gd name="connsiteY41-41752" fmla="*/ 961152 h 5795240"/>
              <a:gd name="connsiteX42-41753" fmla="*/ 9651917 w 12641071"/>
              <a:gd name="connsiteY42-41754" fmla="*/ 940556 h 5795240"/>
              <a:gd name="connsiteX43-41755" fmla="*/ 11050508 w 12641071"/>
              <a:gd name="connsiteY43-41756" fmla="*/ 108150 h 5795240"/>
              <a:gd name="connsiteX44-41757" fmla="*/ 12641071 w 12641071"/>
              <a:gd name="connsiteY44-41758" fmla="*/ 1698711 h 5795240"/>
              <a:gd name="connsiteX45-41759" fmla="*/ 11371062 w 12641071"/>
              <a:gd name="connsiteY45-41760" fmla="*/ 3256960 h 5795240"/>
              <a:gd name="connsiteX46-41761" fmla="*/ 11215953 w 12641071"/>
              <a:gd name="connsiteY46-41762" fmla="*/ 3280632 h 5795240"/>
              <a:gd name="connsiteX47-41763" fmla="*/ 11142318 w 12641071"/>
              <a:gd name="connsiteY47-41764" fmla="*/ 3276914 h 5795240"/>
              <a:gd name="connsiteX48-41765" fmla="*/ 11215952 w 12641071"/>
              <a:gd name="connsiteY48-41766" fmla="*/ 3280632 h 5795240"/>
              <a:gd name="connsiteX49-41767" fmla="*/ 11213133 w 12641071"/>
              <a:gd name="connsiteY49-41768" fmla="*/ 3281062 h 5795240"/>
              <a:gd name="connsiteX50-41769" fmla="*/ 11116921 w 12641071"/>
              <a:gd name="connsiteY50-41770" fmla="*/ 3285921 h 5795240"/>
              <a:gd name="connsiteX51-41771" fmla="*/ 11050507 w 12641071"/>
              <a:gd name="connsiteY51-41772" fmla="*/ 3289274 h 5795240"/>
              <a:gd name="connsiteX52-41773" fmla="*/ 11006292 w 12641071"/>
              <a:gd name="connsiteY52-41774" fmla="*/ 3287041 h 5795240"/>
              <a:gd name="connsiteX53-41775" fmla="*/ 10937101 w 12641071"/>
              <a:gd name="connsiteY53-41776" fmla="*/ 3297601 h 5795240"/>
              <a:gd name="connsiteX54-41777" fmla="*/ 10144740 w 12641071"/>
              <a:gd name="connsiteY54-41778" fmla="*/ 4089962 h 5795240"/>
              <a:gd name="connsiteX55-41779" fmla="*/ 10130374 w 12641071"/>
              <a:gd name="connsiteY55-41780" fmla="*/ 4184101 h 5795240"/>
              <a:gd name="connsiteX56-41781" fmla="*/ 10130375 w 12641071"/>
              <a:gd name="connsiteY56-41782" fmla="*/ 4184103 h 5795240"/>
              <a:gd name="connsiteX57-41783" fmla="*/ 10130656 w 12641071"/>
              <a:gd name="connsiteY57-41784" fmla="*/ 4185950 h 5795240"/>
              <a:gd name="connsiteX58-41785" fmla="*/ 10138194 w 12641071"/>
              <a:gd name="connsiteY58-41786" fmla="*/ 4335228 h 5795240"/>
              <a:gd name="connsiteX59-41787" fmla="*/ 10137710 w 12641071"/>
              <a:gd name="connsiteY59-41788" fmla="*/ 4344822 h 5795240"/>
              <a:gd name="connsiteX60-41789" fmla="*/ 10133555 w 12641071"/>
              <a:gd name="connsiteY60-41790" fmla="*/ 4427096 h 5795240"/>
              <a:gd name="connsiteX61-41791" fmla="*/ 10129312 w 12641071"/>
              <a:gd name="connsiteY61-41792" fmla="*/ 4399289 h 5795240"/>
              <a:gd name="connsiteX62-41793" fmla="*/ 10126797 w 12641071"/>
              <a:gd name="connsiteY62-41794" fmla="*/ 4349498 h 5795240"/>
              <a:gd name="connsiteX63-41795" fmla="*/ 10126796 w 12641071"/>
              <a:gd name="connsiteY63-41796" fmla="*/ 4349498 h 5795240"/>
              <a:gd name="connsiteX64-41797" fmla="*/ 10129311 w 12641071"/>
              <a:gd name="connsiteY64-41798" fmla="*/ 4399289 h 5795240"/>
              <a:gd name="connsiteX65-41799" fmla="*/ 10133554 w 12641071"/>
              <a:gd name="connsiteY65-41800" fmla="*/ 4427096 h 5795240"/>
              <a:gd name="connsiteX66-41801" fmla="*/ 10130656 w 12641071"/>
              <a:gd name="connsiteY66-41802" fmla="*/ 4484506 h 5795240"/>
              <a:gd name="connsiteX67-41803" fmla="*/ 8678182 w 12641071"/>
              <a:gd name="connsiteY67-41804" fmla="*/ 5795240 h 5795240"/>
              <a:gd name="connsiteX68-41805" fmla="*/ 7467518 w 12641071"/>
              <a:gd name="connsiteY68-41806" fmla="*/ 5151535 h 5795240"/>
              <a:gd name="connsiteX69-41807" fmla="*/ 7419945 w 12641071"/>
              <a:gd name="connsiteY69-41808" fmla="*/ 5073228 h 5795240"/>
              <a:gd name="connsiteX70-41809" fmla="*/ 7367299 w 12641071"/>
              <a:gd name="connsiteY70-41810" fmla="*/ 4974928 h 5795240"/>
              <a:gd name="connsiteX71-41811" fmla="*/ 7320958 w 12641071"/>
              <a:gd name="connsiteY71-41812" fmla="*/ 4870887 h 5795240"/>
              <a:gd name="connsiteX72-41813" fmla="*/ 7322174 w 12641071"/>
              <a:gd name="connsiteY72-41814" fmla="*/ 4872361 h 5795240"/>
              <a:gd name="connsiteX73-41815" fmla="*/ 7322175 w 12641071"/>
              <a:gd name="connsiteY73-41816" fmla="*/ 4872361 h 5795240"/>
              <a:gd name="connsiteX74-41817" fmla="*/ 7223551 w 12641071"/>
              <a:gd name="connsiteY74-41818" fmla="*/ 4752829 h 5795240"/>
              <a:gd name="connsiteX75-41819" fmla="*/ 6652445 w 12641071"/>
              <a:gd name="connsiteY75-41820" fmla="*/ 4516269 h 5795240"/>
              <a:gd name="connsiteX76-41821" fmla="*/ 6200873 w 12641071"/>
              <a:gd name="connsiteY76-41822" fmla="*/ 4654206 h 5795240"/>
              <a:gd name="connsiteX77-41823" fmla="*/ 6088813 w 12641071"/>
              <a:gd name="connsiteY77-41824" fmla="*/ 4746663 h 5795240"/>
              <a:gd name="connsiteX78-41825" fmla="*/ 6023271 w 12641071"/>
              <a:gd name="connsiteY78-41826" fmla="*/ 4834312 h 5795240"/>
              <a:gd name="connsiteX79-41827" fmla="*/ 5935320 w 12641071"/>
              <a:gd name="connsiteY79-41828" fmla="*/ 4931081 h 5795240"/>
              <a:gd name="connsiteX80-41829" fmla="*/ 4971763 w 12641071"/>
              <a:gd name="connsiteY80-41830" fmla="*/ 5330200 h 5795240"/>
              <a:gd name="connsiteX81-41831" fmla="*/ 3716172 w 12641071"/>
              <a:gd name="connsiteY81-41832" fmla="*/ 4497938 h 5795240"/>
              <a:gd name="connsiteX82-41833" fmla="*/ 3659438 w 12641071"/>
              <a:gd name="connsiteY82-41834" fmla="*/ 4330309 h 5795240"/>
              <a:gd name="connsiteX83-41835" fmla="*/ 3659440 w 12641071"/>
              <a:gd name="connsiteY83-41836" fmla="*/ 4330309 h 5795240"/>
              <a:gd name="connsiteX84-41837" fmla="*/ 3613217 w 12641071"/>
              <a:gd name="connsiteY84-41838" fmla="*/ 4245153 h 5795240"/>
              <a:gd name="connsiteX85-41839" fmla="*/ 3083792 w 12641071"/>
              <a:gd name="connsiteY85-41840" fmla="*/ 3963660 h 5795240"/>
              <a:gd name="connsiteX86-41841" fmla="*/ 2835272 w 12641071"/>
              <a:gd name="connsiteY86-41842" fmla="*/ 4013833 h 5795240"/>
              <a:gd name="connsiteX87-41843" fmla="*/ 2762875 w 12641071"/>
              <a:gd name="connsiteY87-41844" fmla="*/ 4057784 h 5795240"/>
              <a:gd name="connsiteX88-41845" fmla="*/ 2664698 w 12641071"/>
              <a:gd name="connsiteY88-41846" fmla="*/ 4117431 h 5795240"/>
              <a:gd name="connsiteX89-41847" fmla="*/ 1804544 w 12641071"/>
              <a:gd name="connsiteY89-41848" fmla="*/ 4335229 h 5795240"/>
              <a:gd name="connsiteX90-41849" fmla="*/ 0 w 12641071"/>
              <a:gd name="connsiteY90-41850" fmla="*/ 2530685 h 5795240"/>
              <a:gd name="connsiteX91-41851" fmla="*/ 1804544 w 12641071"/>
              <a:gd name="connsiteY91-41852" fmla="*/ 726143 h 5795240"/>
              <a:gd name="connsiteX92-41853" fmla="*/ 3080549 w 12641071"/>
              <a:gd name="connsiteY92-41854" fmla="*/ 1254682 h 5795240"/>
              <a:gd name="connsiteX93-41855" fmla="*/ 3268676 w 12641071"/>
              <a:gd name="connsiteY93-41856" fmla="*/ 1461167 h 5795240"/>
              <a:gd name="connsiteX94-41857" fmla="*/ 3565826 w 12641071"/>
              <a:gd name="connsiteY94-41858" fmla="*/ 1551935 h 5795240"/>
              <a:gd name="connsiteX95-41859" fmla="*/ 4086504 w 12641071"/>
              <a:gd name="connsiteY95-41860" fmla="*/ 1127574 h 5795240"/>
              <a:gd name="connsiteX96-41861" fmla="*/ 4103078 w 12641071"/>
              <a:gd name="connsiteY96-41862" fmla="*/ 1004204 h 5795240"/>
              <a:gd name="connsiteX97-41863" fmla="*/ 5215874 w 12641071"/>
              <a:gd name="connsiteY97-41864" fmla="*/ 0 h 5795240"/>
              <a:gd name="connsiteX0-41865" fmla="*/ 5215874 w 12641071"/>
              <a:gd name="connsiteY0-41866" fmla="*/ 0 h 5795240"/>
              <a:gd name="connsiteX1-41867" fmla="*/ 5927386 w 12641071"/>
              <a:gd name="connsiteY1-41868" fmla="*/ 255427 h 5795240"/>
              <a:gd name="connsiteX2-41869" fmla="*/ 6105193 w 12641071"/>
              <a:gd name="connsiteY2-41870" fmla="*/ 442067 h 5795240"/>
              <a:gd name="connsiteX3-41871" fmla="*/ 6105193 w 12641071"/>
              <a:gd name="connsiteY3-41872" fmla="*/ 442069 h 5795240"/>
              <a:gd name="connsiteX4-41873" fmla="*/ 6141460 w 12641071"/>
              <a:gd name="connsiteY4-41874" fmla="*/ 475027 h 5795240"/>
              <a:gd name="connsiteX5-41875" fmla="*/ 6788665 w 12641071"/>
              <a:gd name="connsiteY5-41876" fmla="*/ 707369 h 5795240"/>
              <a:gd name="connsiteX6-41877" fmla="*/ 7184710 w 12641071"/>
              <a:gd name="connsiteY6-41878" fmla="*/ 627411 h 5795240"/>
              <a:gd name="connsiteX7-41879" fmla="*/ 7314851 w 12641071"/>
              <a:gd name="connsiteY7-41880" fmla="*/ 559537 h 5795240"/>
              <a:gd name="connsiteX8-41881" fmla="*/ 7314853 w 12641071"/>
              <a:gd name="connsiteY8-41882" fmla="*/ 559536 h 5795240"/>
              <a:gd name="connsiteX9-41883" fmla="*/ 7314851 w 12641071"/>
              <a:gd name="connsiteY9-41884" fmla="*/ 559537 h 5795240"/>
              <a:gd name="connsiteX10-41885" fmla="*/ 7391626 w 12641071"/>
              <a:gd name="connsiteY10-41886" fmla="*/ 508114 h 5795240"/>
              <a:gd name="connsiteX11-41887" fmla="*/ 7391631 w 12641071"/>
              <a:gd name="connsiteY11-41888" fmla="*/ 508110 h 5795240"/>
              <a:gd name="connsiteX12-41889" fmla="*/ 7478934 w 12641071"/>
              <a:gd name="connsiteY12-41890" fmla="*/ 466053 h 5795240"/>
              <a:gd name="connsiteX13-41891" fmla="*/ 7897193 w 12641071"/>
              <a:gd name="connsiteY13-41892" fmla="*/ 381611 h 5795240"/>
              <a:gd name="connsiteX14-41893" fmla="*/ 8788216 w 12641071"/>
              <a:gd name="connsiteY14-41894" fmla="*/ 855364 h 5795240"/>
              <a:gd name="connsiteX15-41895" fmla="*/ 8832362 w 12641071"/>
              <a:gd name="connsiteY15-41896" fmla="*/ 928030 h 5795240"/>
              <a:gd name="connsiteX16-41897" fmla="*/ 8832362 w 12641071"/>
              <a:gd name="connsiteY16-41898" fmla="*/ 928033 h 5795240"/>
              <a:gd name="connsiteX17-41899" fmla="*/ 8842040 w 12641071"/>
              <a:gd name="connsiteY17-41900" fmla="*/ 943961 h 5795240"/>
              <a:gd name="connsiteX18-41901" fmla="*/ 8856144 w 12641071"/>
              <a:gd name="connsiteY18-41902" fmla="*/ 973241 h 5795240"/>
              <a:gd name="connsiteX19-41903" fmla="*/ 8856145 w 12641071"/>
              <a:gd name="connsiteY19-41904" fmla="*/ 973241 h 5795240"/>
              <a:gd name="connsiteX20-41905" fmla="*/ 8878117 w 12641071"/>
              <a:gd name="connsiteY20-41906" fmla="*/ 1018851 h 5795240"/>
              <a:gd name="connsiteX21-41907" fmla="*/ 8877719 w 12641071"/>
              <a:gd name="connsiteY21-41908" fmla="*/ 1018369 h 5795240"/>
              <a:gd name="connsiteX22-41909" fmla="*/ 8853250 w 12641071"/>
              <a:gd name="connsiteY22-41910" fmla="*/ 973288 h 5795240"/>
              <a:gd name="connsiteX23-41911" fmla="*/ 8853249 w 12641071"/>
              <a:gd name="connsiteY23-41912" fmla="*/ 973288 h 5795240"/>
              <a:gd name="connsiteX24-41913" fmla="*/ 8853248 w 12641071"/>
              <a:gd name="connsiteY24-41914" fmla="*/ 973287 h 5795240"/>
              <a:gd name="connsiteX25-41915" fmla="*/ 8877719 w 12641071"/>
              <a:gd name="connsiteY25-41916" fmla="*/ 1018371 h 5795240"/>
              <a:gd name="connsiteX26-41917" fmla="*/ 8878116 w 12641071"/>
              <a:gd name="connsiteY26-41918" fmla="*/ 1018851 h 5795240"/>
              <a:gd name="connsiteX27-41919" fmla="*/ 8931285 w 12641071"/>
              <a:gd name="connsiteY27-41920" fmla="*/ 1083292 h 5795240"/>
              <a:gd name="connsiteX28-41921" fmla="*/ 9241478 w 12641071"/>
              <a:gd name="connsiteY28-41922" fmla="*/ 1211778 h 5795240"/>
              <a:gd name="connsiteX29-41923" fmla="*/ 9605238 w 12641071"/>
              <a:gd name="connsiteY29-41924" fmla="*/ 1018369 h 5795240"/>
              <a:gd name="connsiteX30-41925" fmla="*/ 9636247 w 12641071"/>
              <a:gd name="connsiteY30-41926" fmla="*/ 961241 h 5795240"/>
              <a:gd name="connsiteX31-41927" fmla="*/ 9641995 w 12641071"/>
              <a:gd name="connsiteY31-41928" fmla="*/ 961152 h 5795240"/>
              <a:gd name="connsiteX32-41929" fmla="*/ 9584939 w 12641071"/>
              <a:gd name="connsiteY32-41930" fmla="*/ 1079594 h 5795240"/>
              <a:gd name="connsiteX33-41931" fmla="*/ 9546257 w 12641071"/>
              <a:gd name="connsiteY33-41932" fmla="*/ 1204206 h 5795240"/>
              <a:gd name="connsiteX34-41933" fmla="*/ 9584939 w 12641071"/>
              <a:gd name="connsiteY34-41934" fmla="*/ 1079596 h 5795240"/>
              <a:gd name="connsiteX35-41935" fmla="*/ 9641995 w 12641071"/>
              <a:gd name="connsiteY35-41936" fmla="*/ 961153 h 5795240"/>
              <a:gd name="connsiteX36-41937" fmla="*/ 9653069 w 12641071"/>
              <a:gd name="connsiteY36-41938" fmla="*/ 960983 h 5795240"/>
              <a:gd name="connsiteX37-41939" fmla="*/ 9801564 w 12641071"/>
              <a:gd name="connsiteY37-41940" fmla="*/ 1196828 h 5795240"/>
              <a:gd name="connsiteX38-41941" fmla="*/ 9801566 w 12641071"/>
              <a:gd name="connsiteY38-41942" fmla="*/ 1196828 h 5795240"/>
              <a:gd name="connsiteX39-41943" fmla="*/ 9653070 w 12641071"/>
              <a:gd name="connsiteY39-41944" fmla="*/ 960982 h 5795240"/>
              <a:gd name="connsiteX40-41945" fmla="*/ 9641996 w 12641071"/>
              <a:gd name="connsiteY40-41946" fmla="*/ 961152 h 5795240"/>
              <a:gd name="connsiteX41-41947" fmla="*/ 9651917 w 12641071"/>
              <a:gd name="connsiteY41-41948" fmla="*/ 940556 h 5795240"/>
              <a:gd name="connsiteX42-41949" fmla="*/ 11050508 w 12641071"/>
              <a:gd name="connsiteY42-41950" fmla="*/ 108150 h 5795240"/>
              <a:gd name="connsiteX43-41951" fmla="*/ 12641071 w 12641071"/>
              <a:gd name="connsiteY43-41952" fmla="*/ 1698711 h 5795240"/>
              <a:gd name="connsiteX44-41953" fmla="*/ 11371062 w 12641071"/>
              <a:gd name="connsiteY44-41954" fmla="*/ 3256960 h 5795240"/>
              <a:gd name="connsiteX45-41955" fmla="*/ 11215953 w 12641071"/>
              <a:gd name="connsiteY45-41956" fmla="*/ 3280632 h 5795240"/>
              <a:gd name="connsiteX46-41957" fmla="*/ 11142318 w 12641071"/>
              <a:gd name="connsiteY46-41958" fmla="*/ 3276914 h 5795240"/>
              <a:gd name="connsiteX47-41959" fmla="*/ 11215952 w 12641071"/>
              <a:gd name="connsiteY47-41960" fmla="*/ 3280632 h 5795240"/>
              <a:gd name="connsiteX48-41961" fmla="*/ 11213133 w 12641071"/>
              <a:gd name="connsiteY48-41962" fmla="*/ 3281062 h 5795240"/>
              <a:gd name="connsiteX49-41963" fmla="*/ 11116921 w 12641071"/>
              <a:gd name="connsiteY49-41964" fmla="*/ 3285921 h 5795240"/>
              <a:gd name="connsiteX50-41965" fmla="*/ 11050507 w 12641071"/>
              <a:gd name="connsiteY50-41966" fmla="*/ 3289274 h 5795240"/>
              <a:gd name="connsiteX51-41967" fmla="*/ 11006292 w 12641071"/>
              <a:gd name="connsiteY51-41968" fmla="*/ 3287041 h 5795240"/>
              <a:gd name="connsiteX52-41969" fmla="*/ 10937101 w 12641071"/>
              <a:gd name="connsiteY52-41970" fmla="*/ 3297601 h 5795240"/>
              <a:gd name="connsiteX53-41971" fmla="*/ 10144740 w 12641071"/>
              <a:gd name="connsiteY53-41972" fmla="*/ 4089962 h 5795240"/>
              <a:gd name="connsiteX54-41973" fmla="*/ 10130374 w 12641071"/>
              <a:gd name="connsiteY54-41974" fmla="*/ 4184101 h 5795240"/>
              <a:gd name="connsiteX55-41975" fmla="*/ 10130375 w 12641071"/>
              <a:gd name="connsiteY55-41976" fmla="*/ 4184103 h 5795240"/>
              <a:gd name="connsiteX56-41977" fmla="*/ 10130656 w 12641071"/>
              <a:gd name="connsiteY56-41978" fmla="*/ 4185950 h 5795240"/>
              <a:gd name="connsiteX57-41979" fmla="*/ 10138194 w 12641071"/>
              <a:gd name="connsiteY57-41980" fmla="*/ 4335228 h 5795240"/>
              <a:gd name="connsiteX58-41981" fmla="*/ 10137710 w 12641071"/>
              <a:gd name="connsiteY58-41982" fmla="*/ 4344822 h 5795240"/>
              <a:gd name="connsiteX59-41983" fmla="*/ 10133555 w 12641071"/>
              <a:gd name="connsiteY59-41984" fmla="*/ 4427096 h 5795240"/>
              <a:gd name="connsiteX60-41985" fmla="*/ 10129312 w 12641071"/>
              <a:gd name="connsiteY60-41986" fmla="*/ 4399289 h 5795240"/>
              <a:gd name="connsiteX61-41987" fmla="*/ 10126797 w 12641071"/>
              <a:gd name="connsiteY61-41988" fmla="*/ 4349498 h 5795240"/>
              <a:gd name="connsiteX62-41989" fmla="*/ 10126796 w 12641071"/>
              <a:gd name="connsiteY62-41990" fmla="*/ 4349498 h 5795240"/>
              <a:gd name="connsiteX63-41991" fmla="*/ 10129311 w 12641071"/>
              <a:gd name="connsiteY63-41992" fmla="*/ 4399289 h 5795240"/>
              <a:gd name="connsiteX64-41993" fmla="*/ 10133554 w 12641071"/>
              <a:gd name="connsiteY64-41994" fmla="*/ 4427096 h 5795240"/>
              <a:gd name="connsiteX65-41995" fmla="*/ 10130656 w 12641071"/>
              <a:gd name="connsiteY65-41996" fmla="*/ 4484506 h 5795240"/>
              <a:gd name="connsiteX66-41997" fmla="*/ 8678182 w 12641071"/>
              <a:gd name="connsiteY66-41998" fmla="*/ 5795240 h 5795240"/>
              <a:gd name="connsiteX67-41999" fmla="*/ 7467518 w 12641071"/>
              <a:gd name="connsiteY67-42000" fmla="*/ 5151535 h 5795240"/>
              <a:gd name="connsiteX68-42001" fmla="*/ 7419945 w 12641071"/>
              <a:gd name="connsiteY68-42002" fmla="*/ 5073228 h 5795240"/>
              <a:gd name="connsiteX69-42003" fmla="*/ 7367299 w 12641071"/>
              <a:gd name="connsiteY69-42004" fmla="*/ 4974928 h 5795240"/>
              <a:gd name="connsiteX70-42005" fmla="*/ 7320958 w 12641071"/>
              <a:gd name="connsiteY70-42006" fmla="*/ 4870887 h 5795240"/>
              <a:gd name="connsiteX71-42007" fmla="*/ 7322174 w 12641071"/>
              <a:gd name="connsiteY71-42008" fmla="*/ 4872361 h 5795240"/>
              <a:gd name="connsiteX72-42009" fmla="*/ 7322175 w 12641071"/>
              <a:gd name="connsiteY72-42010" fmla="*/ 4872361 h 5795240"/>
              <a:gd name="connsiteX73-42011" fmla="*/ 7223551 w 12641071"/>
              <a:gd name="connsiteY73-42012" fmla="*/ 4752829 h 5795240"/>
              <a:gd name="connsiteX74-42013" fmla="*/ 6652445 w 12641071"/>
              <a:gd name="connsiteY74-42014" fmla="*/ 4516269 h 5795240"/>
              <a:gd name="connsiteX75-42015" fmla="*/ 6200873 w 12641071"/>
              <a:gd name="connsiteY75-42016" fmla="*/ 4654206 h 5795240"/>
              <a:gd name="connsiteX76-42017" fmla="*/ 6088813 w 12641071"/>
              <a:gd name="connsiteY76-42018" fmla="*/ 4746663 h 5795240"/>
              <a:gd name="connsiteX77-42019" fmla="*/ 6023271 w 12641071"/>
              <a:gd name="connsiteY77-42020" fmla="*/ 4834312 h 5795240"/>
              <a:gd name="connsiteX78-42021" fmla="*/ 5935320 w 12641071"/>
              <a:gd name="connsiteY78-42022" fmla="*/ 4931081 h 5795240"/>
              <a:gd name="connsiteX79-42023" fmla="*/ 4971763 w 12641071"/>
              <a:gd name="connsiteY79-42024" fmla="*/ 5330200 h 5795240"/>
              <a:gd name="connsiteX80-42025" fmla="*/ 3716172 w 12641071"/>
              <a:gd name="connsiteY80-42026" fmla="*/ 4497938 h 5795240"/>
              <a:gd name="connsiteX81-42027" fmla="*/ 3659438 w 12641071"/>
              <a:gd name="connsiteY81-42028" fmla="*/ 4330309 h 5795240"/>
              <a:gd name="connsiteX82-42029" fmla="*/ 3659440 w 12641071"/>
              <a:gd name="connsiteY82-42030" fmla="*/ 4330309 h 5795240"/>
              <a:gd name="connsiteX83-42031" fmla="*/ 3613217 w 12641071"/>
              <a:gd name="connsiteY83-42032" fmla="*/ 4245153 h 5795240"/>
              <a:gd name="connsiteX84-42033" fmla="*/ 3083792 w 12641071"/>
              <a:gd name="connsiteY84-42034" fmla="*/ 3963660 h 5795240"/>
              <a:gd name="connsiteX85-42035" fmla="*/ 2835272 w 12641071"/>
              <a:gd name="connsiteY85-42036" fmla="*/ 4013833 h 5795240"/>
              <a:gd name="connsiteX86-42037" fmla="*/ 2762875 w 12641071"/>
              <a:gd name="connsiteY86-42038" fmla="*/ 4057784 h 5795240"/>
              <a:gd name="connsiteX87-42039" fmla="*/ 2664698 w 12641071"/>
              <a:gd name="connsiteY87-42040" fmla="*/ 4117431 h 5795240"/>
              <a:gd name="connsiteX88-42041" fmla="*/ 1804544 w 12641071"/>
              <a:gd name="connsiteY88-42042" fmla="*/ 4335229 h 5795240"/>
              <a:gd name="connsiteX89-42043" fmla="*/ 0 w 12641071"/>
              <a:gd name="connsiteY89-42044" fmla="*/ 2530685 h 5795240"/>
              <a:gd name="connsiteX90-42045" fmla="*/ 1804544 w 12641071"/>
              <a:gd name="connsiteY90-42046" fmla="*/ 726143 h 5795240"/>
              <a:gd name="connsiteX91-42047" fmla="*/ 3080549 w 12641071"/>
              <a:gd name="connsiteY91-42048" fmla="*/ 1254682 h 5795240"/>
              <a:gd name="connsiteX92-42049" fmla="*/ 3268676 w 12641071"/>
              <a:gd name="connsiteY92-42050" fmla="*/ 1461167 h 5795240"/>
              <a:gd name="connsiteX93-42051" fmla="*/ 3565826 w 12641071"/>
              <a:gd name="connsiteY93-42052" fmla="*/ 1551935 h 5795240"/>
              <a:gd name="connsiteX94-42053" fmla="*/ 4086504 w 12641071"/>
              <a:gd name="connsiteY94-42054" fmla="*/ 1127574 h 5795240"/>
              <a:gd name="connsiteX95-42055" fmla="*/ 4103078 w 12641071"/>
              <a:gd name="connsiteY95-42056" fmla="*/ 1004204 h 5795240"/>
              <a:gd name="connsiteX96-42057" fmla="*/ 5215874 w 12641071"/>
              <a:gd name="connsiteY96-42058" fmla="*/ 0 h 5795240"/>
              <a:gd name="connsiteX0-42059" fmla="*/ 5215874 w 12641071"/>
              <a:gd name="connsiteY0-42060" fmla="*/ 0 h 5795240"/>
              <a:gd name="connsiteX1-42061" fmla="*/ 5927386 w 12641071"/>
              <a:gd name="connsiteY1-42062" fmla="*/ 255427 h 5795240"/>
              <a:gd name="connsiteX2-42063" fmla="*/ 6105193 w 12641071"/>
              <a:gd name="connsiteY2-42064" fmla="*/ 442067 h 5795240"/>
              <a:gd name="connsiteX3-42065" fmla="*/ 6105193 w 12641071"/>
              <a:gd name="connsiteY3-42066" fmla="*/ 442069 h 5795240"/>
              <a:gd name="connsiteX4-42067" fmla="*/ 6141460 w 12641071"/>
              <a:gd name="connsiteY4-42068" fmla="*/ 475027 h 5795240"/>
              <a:gd name="connsiteX5-42069" fmla="*/ 6788665 w 12641071"/>
              <a:gd name="connsiteY5-42070" fmla="*/ 707369 h 5795240"/>
              <a:gd name="connsiteX6-42071" fmla="*/ 7184710 w 12641071"/>
              <a:gd name="connsiteY6-42072" fmla="*/ 627411 h 5795240"/>
              <a:gd name="connsiteX7-42073" fmla="*/ 7314851 w 12641071"/>
              <a:gd name="connsiteY7-42074" fmla="*/ 559537 h 5795240"/>
              <a:gd name="connsiteX8-42075" fmla="*/ 7314853 w 12641071"/>
              <a:gd name="connsiteY8-42076" fmla="*/ 559536 h 5795240"/>
              <a:gd name="connsiteX9-42077" fmla="*/ 7314851 w 12641071"/>
              <a:gd name="connsiteY9-42078" fmla="*/ 559537 h 5795240"/>
              <a:gd name="connsiteX10-42079" fmla="*/ 7391626 w 12641071"/>
              <a:gd name="connsiteY10-42080" fmla="*/ 508114 h 5795240"/>
              <a:gd name="connsiteX11-42081" fmla="*/ 7391631 w 12641071"/>
              <a:gd name="connsiteY11-42082" fmla="*/ 508110 h 5795240"/>
              <a:gd name="connsiteX12-42083" fmla="*/ 7478934 w 12641071"/>
              <a:gd name="connsiteY12-42084" fmla="*/ 466053 h 5795240"/>
              <a:gd name="connsiteX13-42085" fmla="*/ 7897193 w 12641071"/>
              <a:gd name="connsiteY13-42086" fmla="*/ 381611 h 5795240"/>
              <a:gd name="connsiteX14-42087" fmla="*/ 8788216 w 12641071"/>
              <a:gd name="connsiteY14-42088" fmla="*/ 855364 h 5795240"/>
              <a:gd name="connsiteX15-42089" fmla="*/ 8832362 w 12641071"/>
              <a:gd name="connsiteY15-42090" fmla="*/ 928030 h 5795240"/>
              <a:gd name="connsiteX16-42091" fmla="*/ 8832362 w 12641071"/>
              <a:gd name="connsiteY16-42092" fmla="*/ 928033 h 5795240"/>
              <a:gd name="connsiteX17-42093" fmla="*/ 8842040 w 12641071"/>
              <a:gd name="connsiteY17-42094" fmla="*/ 943961 h 5795240"/>
              <a:gd name="connsiteX18-42095" fmla="*/ 8856144 w 12641071"/>
              <a:gd name="connsiteY18-42096" fmla="*/ 973241 h 5795240"/>
              <a:gd name="connsiteX19-42097" fmla="*/ 8856145 w 12641071"/>
              <a:gd name="connsiteY19-42098" fmla="*/ 973241 h 5795240"/>
              <a:gd name="connsiteX20-42099" fmla="*/ 8878117 w 12641071"/>
              <a:gd name="connsiteY20-42100" fmla="*/ 1018851 h 5795240"/>
              <a:gd name="connsiteX21-42101" fmla="*/ 8877719 w 12641071"/>
              <a:gd name="connsiteY21-42102" fmla="*/ 1018369 h 5795240"/>
              <a:gd name="connsiteX22-42103" fmla="*/ 8853250 w 12641071"/>
              <a:gd name="connsiteY22-42104" fmla="*/ 973288 h 5795240"/>
              <a:gd name="connsiteX23-42105" fmla="*/ 8853249 w 12641071"/>
              <a:gd name="connsiteY23-42106" fmla="*/ 973288 h 5795240"/>
              <a:gd name="connsiteX24-42107" fmla="*/ 8877719 w 12641071"/>
              <a:gd name="connsiteY24-42108" fmla="*/ 1018371 h 5795240"/>
              <a:gd name="connsiteX25-42109" fmla="*/ 8878116 w 12641071"/>
              <a:gd name="connsiteY25-42110" fmla="*/ 1018851 h 5795240"/>
              <a:gd name="connsiteX26-42111" fmla="*/ 8931285 w 12641071"/>
              <a:gd name="connsiteY26-42112" fmla="*/ 1083292 h 5795240"/>
              <a:gd name="connsiteX27-42113" fmla="*/ 9241478 w 12641071"/>
              <a:gd name="connsiteY27-42114" fmla="*/ 1211778 h 5795240"/>
              <a:gd name="connsiteX28-42115" fmla="*/ 9605238 w 12641071"/>
              <a:gd name="connsiteY28-42116" fmla="*/ 1018369 h 5795240"/>
              <a:gd name="connsiteX29-42117" fmla="*/ 9636247 w 12641071"/>
              <a:gd name="connsiteY29-42118" fmla="*/ 961241 h 5795240"/>
              <a:gd name="connsiteX30-42119" fmla="*/ 9641995 w 12641071"/>
              <a:gd name="connsiteY30-42120" fmla="*/ 961152 h 5795240"/>
              <a:gd name="connsiteX31-42121" fmla="*/ 9584939 w 12641071"/>
              <a:gd name="connsiteY31-42122" fmla="*/ 1079594 h 5795240"/>
              <a:gd name="connsiteX32-42123" fmla="*/ 9546257 w 12641071"/>
              <a:gd name="connsiteY32-42124" fmla="*/ 1204206 h 5795240"/>
              <a:gd name="connsiteX33-42125" fmla="*/ 9584939 w 12641071"/>
              <a:gd name="connsiteY33-42126" fmla="*/ 1079596 h 5795240"/>
              <a:gd name="connsiteX34-42127" fmla="*/ 9641995 w 12641071"/>
              <a:gd name="connsiteY34-42128" fmla="*/ 961153 h 5795240"/>
              <a:gd name="connsiteX35-42129" fmla="*/ 9653069 w 12641071"/>
              <a:gd name="connsiteY35-42130" fmla="*/ 960983 h 5795240"/>
              <a:gd name="connsiteX36-42131" fmla="*/ 9801564 w 12641071"/>
              <a:gd name="connsiteY36-42132" fmla="*/ 1196828 h 5795240"/>
              <a:gd name="connsiteX37-42133" fmla="*/ 9801566 w 12641071"/>
              <a:gd name="connsiteY37-42134" fmla="*/ 1196828 h 5795240"/>
              <a:gd name="connsiteX38-42135" fmla="*/ 9653070 w 12641071"/>
              <a:gd name="connsiteY38-42136" fmla="*/ 960982 h 5795240"/>
              <a:gd name="connsiteX39-42137" fmla="*/ 9641996 w 12641071"/>
              <a:gd name="connsiteY39-42138" fmla="*/ 961152 h 5795240"/>
              <a:gd name="connsiteX40-42139" fmla="*/ 9651917 w 12641071"/>
              <a:gd name="connsiteY40-42140" fmla="*/ 940556 h 5795240"/>
              <a:gd name="connsiteX41-42141" fmla="*/ 11050508 w 12641071"/>
              <a:gd name="connsiteY41-42142" fmla="*/ 108150 h 5795240"/>
              <a:gd name="connsiteX42-42143" fmla="*/ 12641071 w 12641071"/>
              <a:gd name="connsiteY42-42144" fmla="*/ 1698711 h 5795240"/>
              <a:gd name="connsiteX43-42145" fmla="*/ 11371062 w 12641071"/>
              <a:gd name="connsiteY43-42146" fmla="*/ 3256960 h 5795240"/>
              <a:gd name="connsiteX44-42147" fmla="*/ 11215953 w 12641071"/>
              <a:gd name="connsiteY44-42148" fmla="*/ 3280632 h 5795240"/>
              <a:gd name="connsiteX45-42149" fmla="*/ 11142318 w 12641071"/>
              <a:gd name="connsiteY45-42150" fmla="*/ 3276914 h 5795240"/>
              <a:gd name="connsiteX46-42151" fmla="*/ 11215952 w 12641071"/>
              <a:gd name="connsiteY46-42152" fmla="*/ 3280632 h 5795240"/>
              <a:gd name="connsiteX47-42153" fmla="*/ 11213133 w 12641071"/>
              <a:gd name="connsiteY47-42154" fmla="*/ 3281062 h 5795240"/>
              <a:gd name="connsiteX48-42155" fmla="*/ 11116921 w 12641071"/>
              <a:gd name="connsiteY48-42156" fmla="*/ 3285921 h 5795240"/>
              <a:gd name="connsiteX49-42157" fmla="*/ 11050507 w 12641071"/>
              <a:gd name="connsiteY49-42158" fmla="*/ 3289274 h 5795240"/>
              <a:gd name="connsiteX50-42159" fmla="*/ 11006292 w 12641071"/>
              <a:gd name="connsiteY50-42160" fmla="*/ 3287041 h 5795240"/>
              <a:gd name="connsiteX51-42161" fmla="*/ 10937101 w 12641071"/>
              <a:gd name="connsiteY51-42162" fmla="*/ 3297601 h 5795240"/>
              <a:gd name="connsiteX52-42163" fmla="*/ 10144740 w 12641071"/>
              <a:gd name="connsiteY52-42164" fmla="*/ 4089962 h 5795240"/>
              <a:gd name="connsiteX53-42165" fmla="*/ 10130374 w 12641071"/>
              <a:gd name="connsiteY53-42166" fmla="*/ 4184101 h 5795240"/>
              <a:gd name="connsiteX54-42167" fmla="*/ 10130375 w 12641071"/>
              <a:gd name="connsiteY54-42168" fmla="*/ 4184103 h 5795240"/>
              <a:gd name="connsiteX55-42169" fmla="*/ 10130656 w 12641071"/>
              <a:gd name="connsiteY55-42170" fmla="*/ 4185950 h 5795240"/>
              <a:gd name="connsiteX56-42171" fmla="*/ 10138194 w 12641071"/>
              <a:gd name="connsiteY56-42172" fmla="*/ 4335228 h 5795240"/>
              <a:gd name="connsiteX57-42173" fmla="*/ 10137710 w 12641071"/>
              <a:gd name="connsiteY57-42174" fmla="*/ 4344822 h 5795240"/>
              <a:gd name="connsiteX58-42175" fmla="*/ 10133555 w 12641071"/>
              <a:gd name="connsiteY58-42176" fmla="*/ 4427096 h 5795240"/>
              <a:gd name="connsiteX59-42177" fmla="*/ 10129312 w 12641071"/>
              <a:gd name="connsiteY59-42178" fmla="*/ 4399289 h 5795240"/>
              <a:gd name="connsiteX60-42179" fmla="*/ 10126797 w 12641071"/>
              <a:gd name="connsiteY60-42180" fmla="*/ 4349498 h 5795240"/>
              <a:gd name="connsiteX61-42181" fmla="*/ 10126796 w 12641071"/>
              <a:gd name="connsiteY61-42182" fmla="*/ 4349498 h 5795240"/>
              <a:gd name="connsiteX62-42183" fmla="*/ 10129311 w 12641071"/>
              <a:gd name="connsiteY62-42184" fmla="*/ 4399289 h 5795240"/>
              <a:gd name="connsiteX63-42185" fmla="*/ 10133554 w 12641071"/>
              <a:gd name="connsiteY63-42186" fmla="*/ 4427096 h 5795240"/>
              <a:gd name="connsiteX64-42187" fmla="*/ 10130656 w 12641071"/>
              <a:gd name="connsiteY64-42188" fmla="*/ 4484506 h 5795240"/>
              <a:gd name="connsiteX65-42189" fmla="*/ 8678182 w 12641071"/>
              <a:gd name="connsiteY65-42190" fmla="*/ 5795240 h 5795240"/>
              <a:gd name="connsiteX66-42191" fmla="*/ 7467518 w 12641071"/>
              <a:gd name="connsiteY66-42192" fmla="*/ 5151535 h 5795240"/>
              <a:gd name="connsiteX67-42193" fmla="*/ 7419945 w 12641071"/>
              <a:gd name="connsiteY67-42194" fmla="*/ 5073228 h 5795240"/>
              <a:gd name="connsiteX68-42195" fmla="*/ 7367299 w 12641071"/>
              <a:gd name="connsiteY68-42196" fmla="*/ 4974928 h 5795240"/>
              <a:gd name="connsiteX69-42197" fmla="*/ 7320958 w 12641071"/>
              <a:gd name="connsiteY69-42198" fmla="*/ 4870887 h 5795240"/>
              <a:gd name="connsiteX70-42199" fmla="*/ 7322174 w 12641071"/>
              <a:gd name="connsiteY70-42200" fmla="*/ 4872361 h 5795240"/>
              <a:gd name="connsiteX71-42201" fmla="*/ 7322175 w 12641071"/>
              <a:gd name="connsiteY71-42202" fmla="*/ 4872361 h 5795240"/>
              <a:gd name="connsiteX72-42203" fmla="*/ 7223551 w 12641071"/>
              <a:gd name="connsiteY72-42204" fmla="*/ 4752829 h 5795240"/>
              <a:gd name="connsiteX73-42205" fmla="*/ 6652445 w 12641071"/>
              <a:gd name="connsiteY73-42206" fmla="*/ 4516269 h 5795240"/>
              <a:gd name="connsiteX74-42207" fmla="*/ 6200873 w 12641071"/>
              <a:gd name="connsiteY74-42208" fmla="*/ 4654206 h 5795240"/>
              <a:gd name="connsiteX75-42209" fmla="*/ 6088813 w 12641071"/>
              <a:gd name="connsiteY75-42210" fmla="*/ 4746663 h 5795240"/>
              <a:gd name="connsiteX76-42211" fmla="*/ 6023271 w 12641071"/>
              <a:gd name="connsiteY76-42212" fmla="*/ 4834312 h 5795240"/>
              <a:gd name="connsiteX77-42213" fmla="*/ 5935320 w 12641071"/>
              <a:gd name="connsiteY77-42214" fmla="*/ 4931081 h 5795240"/>
              <a:gd name="connsiteX78-42215" fmla="*/ 4971763 w 12641071"/>
              <a:gd name="connsiteY78-42216" fmla="*/ 5330200 h 5795240"/>
              <a:gd name="connsiteX79-42217" fmla="*/ 3716172 w 12641071"/>
              <a:gd name="connsiteY79-42218" fmla="*/ 4497938 h 5795240"/>
              <a:gd name="connsiteX80-42219" fmla="*/ 3659438 w 12641071"/>
              <a:gd name="connsiteY80-42220" fmla="*/ 4330309 h 5795240"/>
              <a:gd name="connsiteX81-42221" fmla="*/ 3659440 w 12641071"/>
              <a:gd name="connsiteY81-42222" fmla="*/ 4330309 h 5795240"/>
              <a:gd name="connsiteX82-42223" fmla="*/ 3613217 w 12641071"/>
              <a:gd name="connsiteY82-42224" fmla="*/ 4245153 h 5795240"/>
              <a:gd name="connsiteX83-42225" fmla="*/ 3083792 w 12641071"/>
              <a:gd name="connsiteY83-42226" fmla="*/ 3963660 h 5795240"/>
              <a:gd name="connsiteX84-42227" fmla="*/ 2835272 w 12641071"/>
              <a:gd name="connsiteY84-42228" fmla="*/ 4013833 h 5795240"/>
              <a:gd name="connsiteX85-42229" fmla="*/ 2762875 w 12641071"/>
              <a:gd name="connsiteY85-42230" fmla="*/ 4057784 h 5795240"/>
              <a:gd name="connsiteX86-42231" fmla="*/ 2664698 w 12641071"/>
              <a:gd name="connsiteY86-42232" fmla="*/ 4117431 h 5795240"/>
              <a:gd name="connsiteX87-42233" fmla="*/ 1804544 w 12641071"/>
              <a:gd name="connsiteY87-42234" fmla="*/ 4335229 h 5795240"/>
              <a:gd name="connsiteX88-42235" fmla="*/ 0 w 12641071"/>
              <a:gd name="connsiteY88-42236" fmla="*/ 2530685 h 5795240"/>
              <a:gd name="connsiteX89-42237" fmla="*/ 1804544 w 12641071"/>
              <a:gd name="connsiteY89-42238" fmla="*/ 726143 h 5795240"/>
              <a:gd name="connsiteX90-42239" fmla="*/ 3080549 w 12641071"/>
              <a:gd name="connsiteY90-42240" fmla="*/ 1254682 h 5795240"/>
              <a:gd name="connsiteX91-42241" fmla="*/ 3268676 w 12641071"/>
              <a:gd name="connsiteY91-42242" fmla="*/ 1461167 h 5795240"/>
              <a:gd name="connsiteX92-42243" fmla="*/ 3565826 w 12641071"/>
              <a:gd name="connsiteY92-42244" fmla="*/ 1551935 h 5795240"/>
              <a:gd name="connsiteX93-42245" fmla="*/ 4086504 w 12641071"/>
              <a:gd name="connsiteY93-42246" fmla="*/ 1127574 h 5795240"/>
              <a:gd name="connsiteX94-42247" fmla="*/ 4103078 w 12641071"/>
              <a:gd name="connsiteY94-42248" fmla="*/ 1004204 h 5795240"/>
              <a:gd name="connsiteX95-42249" fmla="*/ 5215874 w 12641071"/>
              <a:gd name="connsiteY95-42250" fmla="*/ 0 h 5795240"/>
              <a:gd name="connsiteX0-42251" fmla="*/ 5215874 w 12641071"/>
              <a:gd name="connsiteY0-42252" fmla="*/ 0 h 5795240"/>
              <a:gd name="connsiteX1-42253" fmla="*/ 5927386 w 12641071"/>
              <a:gd name="connsiteY1-42254" fmla="*/ 255427 h 5795240"/>
              <a:gd name="connsiteX2-42255" fmla="*/ 6105193 w 12641071"/>
              <a:gd name="connsiteY2-42256" fmla="*/ 442067 h 5795240"/>
              <a:gd name="connsiteX3-42257" fmla="*/ 6105193 w 12641071"/>
              <a:gd name="connsiteY3-42258" fmla="*/ 442069 h 5795240"/>
              <a:gd name="connsiteX4-42259" fmla="*/ 6141460 w 12641071"/>
              <a:gd name="connsiteY4-42260" fmla="*/ 475027 h 5795240"/>
              <a:gd name="connsiteX5-42261" fmla="*/ 6788665 w 12641071"/>
              <a:gd name="connsiteY5-42262" fmla="*/ 707369 h 5795240"/>
              <a:gd name="connsiteX6-42263" fmla="*/ 7184710 w 12641071"/>
              <a:gd name="connsiteY6-42264" fmla="*/ 627411 h 5795240"/>
              <a:gd name="connsiteX7-42265" fmla="*/ 7314851 w 12641071"/>
              <a:gd name="connsiteY7-42266" fmla="*/ 559537 h 5795240"/>
              <a:gd name="connsiteX8-42267" fmla="*/ 7314853 w 12641071"/>
              <a:gd name="connsiteY8-42268" fmla="*/ 559536 h 5795240"/>
              <a:gd name="connsiteX9-42269" fmla="*/ 7314851 w 12641071"/>
              <a:gd name="connsiteY9-42270" fmla="*/ 559537 h 5795240"/>
              <a:gd name="connsiteX10-42271" fmla="*/ 7391626 w 12641071"/>
              <a:gd name="connsiteY10-42272" fmla="*/ 508114 h 5795240"/>
              <a:gd name="connsiteX11-42273" fmla="*/ 7391631 w 12641071"/>
              <a:gd name="connsiteY11-42274" fmla="*/ 508110 h 5795240"/>
              <a:gd name="connsiteX12-42275" fmla="*/ 7478934 w 12641071"/>
              <a:gd name="connsiteY12-42276" fmla="*/ 466053 h 5795240"/>
              <a:gd name="connsiteX13-42277" fmla="*/ 7897193 w 12641071"/>
              <a:gd name="connsiteY13-42278" fmla="*/ 381611 h 5795240"/>
              <a:gd name="connsiteX14-42279" fmla="*/ 8788216 w 12641071"/>
              <a:gd name="connsiteY14-42280" fmla="*/ 855364 h 5795240"/>
              <a:gd name="connsiteX15-42281" fmla="*/ 8832362 w 12641071"/>
              <a:gd name="connsiteY15-42282" fmla="*/ 928030 h 5795240"/>
              <a:gd name="connsiteX16-42283" fmla="*/ 8832362 w 12641071"/>
              <a:gd name="connsiteY16-42284" fmla="*/ 928033 h 5795240"/>
              <a:gd name="connsiteX17-42285" fmla="*/ 8842040 w 12641071"/>
              <a:gd name="connsiteY17-42286" fmla="*/ 943961 h 5795240"/>
              <a:gd name="connsiteX18-42287" fmla="*/ 8856144 w 12641071"/>
              <a:gd name="connsiteY18-42288" fmla="*/ 973241 h 5795240"/>
              <a:gd name="connsiteX19-42289" fmla="*/ 8856145 w 12641071"/>
              <a:gd name="connsiteY19-42290" fmla="*/ 973241 h 5795240"/>
              <a:gd name="connsiteX20-42291" fmla="*/ 8878117 w 12641071"/>
              <a:gd name="connsiteY20-42292" fmla="*/ 1018851 h 5795240"/>
              <a:gd name="connsiteX21-42293" fmla="*/ 8877719 w 12641071"/>
              <a:gd name="connsiteY21-42294" fmla="*/ 1018369 h 5795240"/>
              <a:gd name="connsiteX22-42295" fmla="*/ 8853250 w 12641071"/>
              <a:gd name="connsiteY22-42296" fmla="*/ 973288 h 5795240"/>
              <a:gd name="connsiteX23-42297" fmla="*/ 8877719 w 12641071"/>
              <a:gd name="connsiteY23-42298" fmla="*/ 1018371 h 5795240"/>
              <a:gd name="connsiteX24-42299" fmla="*/ 8878116 w 12641071"/>
              <a:gd name="connsiteY24-42300" fmla="*/ 1018851 h 5795240"/>
              <a:gd name="connsiteX25-42301" fmla="*/ 8931285 w 12641071"/>
              <a:gd name="connsiteY25-42302" fmla="*/ 1083292 h 5795240"/>
              <a:gd name="connsiteX26-42303" fmla="*/ 9241478 w 12641071"/>
              <a:gd name="connsiteY26-42304" fmla="*/ 1211778 h 5795240"/>
              <a:gd name="connsiteX27-42305" fmla="*/ 9605238 w 12641071"/>
              <a:gd name="connsiteY27-42306" fmla="*/ 1018369 h 5795240"/>
              <a:gd name="connsiteX28-42307" fmla="*/ 9636247 w 12641071"/>
              <a:gd name="connsiteY28-42308" fmla="*/ 961241 h 5795240"/>
              <a:gd name="connsiteX29-42309" fmla="*/ 9641995 w 12641071"/>
              <a:gd name="connsiteY29-42310" fmla="*/ 961152 h 5795240"/>
              <a:gd name="connsiteX30-42311" fmla="*/ 9584939 w 12641071"/>
              <a:gd name="connsiteY30-42312" fmla="*/ 1079594 h 5795240"/>
              <a:gd name="connsiteX31-42313" fmla="*/ 9546257 w 12641071"/>
              <a:gd name="connsiteY31-42314" fmla="*/ 1204206 h 5795240"/>
              <a:gd name="connsiteX32-42315" fmla="*/ 9584939 w 12641071"/>
              <a:gd name="connsiteY32-42316" fmla="*/ 1079596 h 5795240"/>
              <a:gd name="connsiteX33-42317" fmla="*/ 9641995 w 12641071"/>
              <a:gd name="connsiteY33-42318" fmla="*/ 961153 h 5795240"/>
              <a:gd name="connsiteX34-42319" fmla="*/ 9653069 w 12641071"/>
              <a:gd name="connsiteY34-42320" fmla="*/ 960983 h 5795240"/>
              <a:gd name="connsiteX35-42321" fmla="*/ 9801564 w 12641071"/>
              <a:gd name="connsiteY35-42322" fmla="*/ 1196828 h 5795240"/>
              <a:gd name="connsiteX36-42323" fmla="*/ 9801566 w 12641071"/>
              <a:gd name="connsiteY36-42324" fmla="*/ 1196828 h 5795240"/>
              <a:gd name="connsiteX37-42325" fmla="*/ 9653070 w 12641071"/>
              <a:gd name="connsiteY37-42326" fmla="*/ 960982 h 5795240"/>
              <a:gd name="connsiteX38-42327" fmla="*/ 9641996 w 12641071"/>
              <a:gd name="connsiteY38-42328" fmla="*/ 961152 h 5795240"/>
              <a:gd name="connsiteX39-42329" fmla="*/ 9651917 w 12641071"/>
              <a:gd name="connsiteY39-42330" fmla="*/ 940556 h 5795240"/>
              <a:gd name="connsiteX40-42331" fmla="*/ 11050508 w 12641071"/>
              <a:gd name="connsiteY40-42332" fmla="*/ 108150 h 5795240"/>
              <a:gd name="connsiteX41-42333" fmla="*/ 12641071 w 12641071"/>
              <a:gd name="connsiteY41-42334" fmla="*/ 1698711 h 5795240"/>
              <a:gd name="connsiteX42-42335" fmla="*/ 11371062 w 12641071"/>
              <a:gd name="connsiteY42-42336" fmla="*/ 3256960 h 5795240"/>
              <a:gd name="connsiteX43-42337" fmla="*/ 11215953 w 12641071"/>
              <a:gd name="connsiteY43-42338" fmla="*/ 3280632 h 5795240"/>
              <a:gd name="connsiteX44-42339" fmla="*/ 11142318 w 12641071"/>
              <a:gd name="connsiteY44-42340" fmla="*/ 3276914 h 5795240"/>
              <a:gd name="connsiteX45-42341" fmla="*/ 11215952 w 12641071"/>
              <a:gd name="connsiteY45-42342" fmla="*/ 3280632 h 5795240"/>
              <a:gd name="connsiteX46-42343" fmla="*/ 11213133 w 12641071"/>
              <a:gd name="connsiteY46-42344" fmla="*/ 3281062 h 5795240"/>
              <a:gd name="connsiteX47-42345" fmla="*/ 11116921 w 12641071"/>
              <a:gd name="connsiteY47-42346" fmla="*/ 3285921 h 5795240"/>
              <a:gd name="connsiteX48-42347" fmla="*/ 11050507 w 12641071"/>
              <a:gd name="connsiteY48-42348" fmla="*/ 3289274 h 5795240"/>
              <a:gd name="connsiteX49-42349" fmla="*/ 11006292 w 12641071"/>
              <a:gd name="connsiteY49-42350" fmla="*/ 3287041 h 5795240"/>
              <a:gd name="connsiteX50-42351" fmla="*/ 10937101 w 12641071"/>
              <a:gd name="connsiteY50-42352" fmla="*/ 3297601 h 5795240"/>
              <a:gd name="connsiteX51-42353" fmla="*/ 10144740 w 12641071"/>
              <a:gd name="connsiteY51-42354" fmla="*/ 4089962 h 5795240"/>
              <a:gd name="connsiteX52-42355" fmla="*/ 10130374 w 12641071"/>
              <a:gd name="connsiteY52-42356" fmla="*/ 4184101 h 5795240"/>
              <a:gd name="connsiteX53-42357" fmla="*/ 10130375 w 12641071"/>
              <a:gd name="connsiteY53-42358" fmla="*/ 4184103 h 5795240"/>
              <a:gd name="connsiteX54-42359" fmla="*/ 10130656 w 12641071"/>
              <a:gd name="connsiteY54-42360" fmla="*/ 4185950 h 5795240"/>
              <a:gd name="connsiteX55-42361" fmla="*/ 10138194 w 12641071"/>
              <a:gd name="connsiteY55-42362" fmla="*/ 4335228 h 5795240"/>
              <a:gd name="connsiteX56-42363" fmla="*/ 10137710 w 12641071"/>
              <a:gd name="connsiteY56-42364" fmla="*/ 4344822 h 5795240"/>
              <a:gd name="connsiteX57-42365" fmla="*/ 10133555 w 12641071"/>
              <a:gd name="connsiteY57-42366" fmla="*/ 4427096 h 5795240"/>
              <a:gd name="connsiteX58-42367" fmla="*/ 10129312 w 12641071"/>
              <a:gd name="connsiteY58-42368" fmla="*/ 4399289 h 5795240"/>
              <a:gd name="connsiteX59-42369" fmla="*/ 10126797 w 12641071"/>
              <a:gd name="connsiteY59-42370" fmla="*/ 4349498 h 5795240"/>
              <a:gd name="connsiteX60-42371" fmla="*/ 10126796 w 12641071"/>
              <a:gd name="connsiteY60-42372" fmla="*/ 4349498 h 5795240"/>
              <a:gd name="connsiteX61-42373" fmla="*/ 10129311 w 12641071"/>
              <a:gd name="connsiteY61-42374" fmla="*/ 4399289 h 5795240"/>
              <a:gd name="connsiteX62-42375" fmla="*/ 10133554 w 12641071"/>
              <a:gd name="connsiteY62-42376" fmla="*/ 4427096 h 5795240"/>
              <a:gd name="connsiteX63-42377" fmla="*/ 10130656 w 12641071"/>
              <a:gd name="connsiteY63-42378" fmla="*/ 4484506 h 5795240"/>
              <a:gd name="connsiteX64-42379" fmla="*/ 8678182 w 12641071"/>
              <a:gd name="connsiteY64-42380" fmla="*/ 5795240 h 5795240"/>
              <a:gd name="connsiteX65-42381" fmla="*/ 7467518 w 12641071"/>
              <a:gd name="connsiteY65-42382" fmla="*/ 5151535 h 5795240"/>
              <a:gd name="connsiteX66-42383" fmla="*/ 7419945 w 12641071"/>
              <a:gd name="connsiteY66-42384" fmla="*/ 5073228 h 5795240"/>
              <a:gd name="connsiteX67-42385" fmla="*/ 7367299 w 12641071"/>
              <a:gd name="connsiteY67-42386" fmla="*/ 4974928 h 5795240"/>
              <a:gd name="connsiteX68-42387" fmla="*/ 7320958 w 12641071"/>
              <a:gd name="connsiteY68-42388" fmla="*/ 4870887 h 5795240"/>
              <a:gd name="connsiteX69-42389" fmla="*/ 7322174 w 12641071"/>
              <a:gd name="connsiteY69-42390" fmla="*/ 4872361 h 5795240"/>
              <a:gd name="connsiteX70-42391" fmla="*/ 7322175 w 12641071"/>
              <a:gd name="connsiteY70-42392" fmla="*/ 4872361 h 5795240"/>
              <a:gd name="connsiteX71-42393" fmla="*/ 7223551 w 12641071"/>
              <a:gd name="connsiteY71-42394" fmla="*/ 4752829 h 5795240"/>
              <a:gd name="connsiteX72-42395" fmla="*/ 6652445 w 12641071"/>
              <a:gd name="connsiteY72-42396" fmla="*/ 4516269 h 5795240"/>
              <a:gd name="connsiteX73-42397" fmla="*/ 6200873 w 12641071"/>
              <a:gd name="connsiteY73-42398" fmla="*/ 4654206 h 5795240"/>
              <a:gd name="connsiteX74-42399" fmla="*/ 6088813 w 12641071"/>
              <a:gd name="connsiteY74-42400" fmla="*/ 4746663 h 5795240"/>
              <a:gd name="connsiteX75-42401" fmla="*/ 6023271 w 12641071"/>
              <a:gd name="connsiteY75-42402" fmla="*/ 4834312 h 5795240"/>
              <a:gd name="connsiteX76-42403" fmla="*/ 5935320 w 12641071"/>
              <a:gd name="connsiteY76-42404" fmla="*/ 4931081 h 5795240"/>
              <a:gd name="connsiteX77-42405" fmla="*/ 4971763 w 12641071"/>
              <a:gd name="connsiteY77-42406" fmla="*/ 5330200 h 5795240"/>
              <a:gd name="connsiteX78-42407" fmla="*/ 3716172 w 12641071"/>
              <a:gd name="connsiteY78-42408" fmla="*/ 4497938 h 5795240"/>
              <a:gd name="connsiteX79-42409" fmla="*/ 3659438 w 12641071"/>
              <a:gd name="connsiteY79-42410" fmla="*/ 4330309 h 5795240"/>
              <a:gd name="connsiteX80-42411" fmla="*/ 3659440 w 12641071"/>
              <a:gd name="connsiteY80-42412" fmla="*/ 4330309 h 5795240"/>
              <a:gd name="connsiteX81-42413" fmla="*/ 3613217 w 12641071"/>
              <a:gd name="connsiteY81-42414" fmla="*/ 4245153 h 5795240"/>
              <a:gd name="connsiteX82-42415" fmla="*/ 3083792 w 12641071"/>
              <a:gd name="connsiteY82-42416" fmla="*/ 3963660 h 5795240"/>
              <a:gd name="connsiteX83-42417" fmla="*/ 2835272 w 12641071"/>
              <a:gd name="connsiteY83-42418" fmla="*/ 4013833 h 5795240"/>
              <a:gd name="connsiteX84-42419" fmla="*/ 2762875 w 12641071"/>
              <a:gd name="connsiteY84-42420" fmla="*/ 4057784 h 5795240"/>
              <a:gd name="connsiteX85-42421" fmla="*/ 2664698 w 12641071"/>
              <a:gd name="connsiteY85-42422" fmla="*/ 4117431 h 5795240"/>
              <a:gd name="connsiteX86-42423" fmla="*/ 1804544 w 12641071"/>
              <a:gd name="connsiteY86-42424" fmla="*/ 4335229 h 5795240"/>
              <a:gd name="connsiteX87-42425" fmla="*/ 0 w 12641071"/>
              <a:gd name="connsiteY87-42426" fmla="*/ 2530685 h 5795240"/>
              <a:gd name="connsiteX88-42427" fmla="*/ 1804544 w 12641071"/>
              <a:gd name="connsiteY88-42428" fmla="*/ 726143 h 5795240"/>
              <a:gd name="connsiteX89-42429" fmla="*/ 3080549 w 12641071"/>
              <a:gd name="connsiteY89-42430" fmla="*/ 1254682 h 5795240"/>
              <a:gd name="connsiteX90-42431" fmla="*/ 3268676 w 12641071"/>
              <a:gd name="connsiteY90-42432" fmla="*/ 1461167 h 5795240"/>
              <a:gd name="connsiteX91-42433" fmla="*/ 3565826 w 12641071"/>
              <a:gd name="connsiteY91-42434" fmla="*/ 1551935 h 5795240"/>
              <a:gd name="connsiteX92-42435" fmla="*/ 4086504 w 12641071"/>
              <a:gd name="connsiteY92-42436" fmla="*/ 1127574 h 5795240"/>
              <a:gd name="connsiteX93-42437" fmla="*/ 4103078 w 12641071"/>
              <a:gd name="connsiteY93-42438" fmla="*/ 1004204 h 5795240"/>
              <a:gd name="connsiteX94-42439" fmla="*/ 5215874 w 12641071"/>
              <a:gd name="connsiteY94-42440" fmla="*/ 0 h 5795240"/>
              <a:gd name="connsiteX0-42441" fmla="*/ 5215874 w 12641071"/>
              <a:gd name="connsiteY0-42442" fmla="*/ 0 h 5795240"/>
              <a:gd name="connsiteX1-42443" fmla="*/ 5927386 w 12641071"/>
              <a:gd name="connsiteY1-42444" fmla="*/ 255427 h 5795240"/>
              <a:gd name="connsiteX2-42445" fmla="*/ 6105193 w 12641071"/>
              <a:gd name="connsiteY2-42446" fmla="*/ 442067 h 5795240"/>
              <a:gd name="connsiteX3-42447" fmla="*/ 6105193 w 12641071"/>
              <a:gd name="connsiteY3-42448" fmla="*/ 442069 h 5795240"/>
              <a:gd name="connsiteX4-42449" fmla="*/ 6141460 w 12641071"/>
              <a:gd name="connsiteY4-42450" fmla="*/ 475027 h 5795240"/>
              <a:gd name="connsiteX5-42451" fmla="*/ 6788665 w 12641071"/>
              <a:gd name="connsiteY5-42452" fmla="*/ 707369 h 5795240"/>
              <a:gd name="connsiteX6-42453" fmla="*/ 7184710 w 12641071"/>
              <a:gd name="connsiteY6-42454" fmla="*/ 627411 h 5795240"/>
              <a:gd name="connsiteX7-42455" fmla="*/ 7314851 w 12641071"/>
              <a:gd name="connsiteY7-42456" fmla="*/ 559537 h 5795240"/>
              <a:gd name="connsiteX8-42457" fmla="*/ 7314853 w 12641071"/>
              <a:gd name="connsiteY8-42458" fmla="*/ 559536 h 5795240"/>
              <a:gd name="connsiteX9-42459" fmla="*/ 7314851 w 12641071"/>
              <a:gd name="connsiteY9-42460" fmla="*/ 559537 h 5795240"/>
              <a:gd name="connsiteX10-42461" fmla="*/ 7391626 w 12641071"/>
              <a:gd name="connsiteY10-42462" fmla="*/ 508114 h 5795240"/>
              <a:gd name="connsiteX11-42463" fmla="*/ 7391631 w 12641071"/>
              <a:gd name="connsiteY11-42464" fmla="*/ 508110 h 5795240"/>
              <a:gd name="connsiteX12-42465" fmla="*/ 7478934 w 12641071"/>
              <a:gd name="connsiteY12-42466" fmla="*/ 466053 h 5795240"/>
              <a:gd name="connsiteX13-42467" fmla="*/ 7897193 w 12641071"/>
              <a:gd name="connsiteY13-42468" fmla="*/ 381611 h 5795240"/>
              <a:gd name="connsiteX14-42469" fmla="*/ 8788216 w 12641071"/>
              <a:gd name="connsiteY14-42470" fmla="*/ 855364 h 5795240"/>
              <a:gd name="connsiteX15-42471" fmla="*/ 8832362 w 12641071"/>
              <a:gd name="connsiteY15-42472" fmla="*/ 928030 h 5795240"/>
              <a:gd name="connsiteX16-42473" fmla="*/ 8832362 w 12641071"/>
              <a:gd name="connsiteY16-42474" fmla="*/ 928033 h 5795240"/>
              <a:gd name="connsiteX17-42475" fmla="*/ 8842040 w 12641071"/>
              <a:gd name="connsiteY17-42476" fmla="*/ 943961 h 5795240"/>
              <a:gd name="connsiteX18-42477" fmla="*/ 8856144 w 12641071"/>
              <a:gd name="connsiteY18-42478" fmla="*/ 973241 h 5795240"/>
              <a:gd name="connsiteX19-42479" fmla="*/ 8856145 w 12641071"/>
              <a:gd name="connsiteY19-42480" fmla="*/ 973241 h 5795240"/>
              <a:gd name="connsiteX20-42481" fmla="*/ 8878117 w 12641071"/>
              <a:gd name="connsiteY20-42482" fmla="*/ 1018851 h 5795240"/>
              <a:gd name="connsiteX21-42483" fmla="*/ 8877719 w 12641071"/>
              <a:gd name="connsiteY21-42484" fmla="*/ 1018369 h 5795240"/>
              <a:gd name="connsiteX22-42485" fmla="*/ 8877719 w 12641071"/>
              <a:gd name="connsiteY22-42486" fmla="*/ 1018371 h 5795240"/>
              <a:gd name="connsiteX23-42487" fmla="*/ 8878116 w 12641071"/>
              <a:gd name="connsiteY23-42488" fmla="*/ 1018851 h 5795240"/>
              <a:gd name="connsiteX24-42489" fmla="*/ 8931285 w 12641071"/>
              <a:gd name="connsiteY24-42490" fmla="*/ 1083292 h 5795240"/>
              <a:gd name="connsiteX25-42491" fmla="*/ 9241478 w 12641071"/>
              <a:gd name="connsiteY25-42492" fmla="*/ 1211778 h 5795240"/>
              <a:gd name="connsiteX26-42493" fmla="*/ 9605238 w 12641071"/>
              <a:gd name="connsiteY26-42494" fmla="*/ 1018369 h 5795240"/>
              <a:gd name="connsiteX27-42495" fmla="*/ 9636247 w 12641071"/>
              <a:gd name="connsiteY27-42496" fmla="*/ 961241 h 5795240"/>
              <a:gd name="connsiteX28-42497" fmla="*/ 9641995 w 12641071"/>
              <a:gd name="connsiteY28-42498" fmla="*/ 961152 h 5795240"/>
              <a:gd name="connsiteX29-42499" fmla="*/ 9584939 w 12641071"/>
              <a:gd name="connsiteY29-42500" fmla="*/ 1079594 h 5795240"/>
              <a:gd name="connsiteX30-42501" fmla="*/ 9546257 w 12641071"/>
              <a:gd name="connsiteY30-42502" fmla="*/ 1204206 h 5795240"/>
              <a:gd name="connsiteX31-42503" fmla="*/ 9584939 w 12641071"/>
              <a:gd name="connsiteY31-42504" fmla="*/ 1079596 h 5795240"/>
              <a:gd name="connsiteX32-42505" fmla="*/ 9641995 w 12641071"/>
              <a:gd name="connsiteY32-42506" fmla="*/ 961153 h 5795240"/>
              <a:gd name="connsiteX33-42507" fmla="*/ 9653069 w 12641071"/>
              <a:gd name="connsiteY33-42508" fmla="*/ 960983 h 5795240"/>
              <a:gd name="connsiteX34-42509" fmla="*/ 9801564 w 12641071"/>
              <a:gd name="connsiteY34-42510" fmla="*/ 1196828 h 5795240"/>
              <a:gd name="connsiteX35-42511" fmla="*/ 9801566 w 12641071"/>
              <a:gd name="connsiteY35-42512" fmla="*/ 1196828 h 5795240"/>
              <a:gd name="connsiteX36-42513" fmla="*/ 9653070 w 12641071"/>
              <a:gd name="connsiteY36-42514" fmla="*/ 960982 h 5795240"/>
              <a:gd name="connsiteX37-42515" fmla="*/ 9641996 w 12641071"/>
              <a:gd name="connsiteY37-42516" fmla="*/ 961152 h 5795240"/>
              <a:gd name="connsiteX38-42517" fmla="*/ 9651917 w 12641071"/>
              <a:gd name="connsiteY38-42518" fmla="*/ 940556 h 5795240"/>
              <a:gd name="connsiteX39-42519" fmla="*/ 11050508 w 12641071"/>
              <a:gd name="connsiteY39-42520" fmla="*/ 108150 h 5795240"/>
              <a:gd name="connsiteX40-42521" fmla="*/ 12641071 w 12641071"/>
              <a:gd name="connsiteY40-42522" fmla="*/ 1698711 h 5795240"/>
              <a:gd name="connsiteX41-42523" fmla="*/ 11371062 w 12641071"/>
              <a:gd name="connsiteY41-42524" fmla="*/ 3256960 h 5795240"/>
              <a:gd name="connsiteX42-42525" fmla="*/ 11215953 w 12641071"/>
              <a:gd name="connsiteY42-42526" fmla="*/ 3280632 h 5795240"/>
              <a:gd name="connsiteX43-42527" fmla="*/ 11142318 w 12641071"/>
              <a:gd name="connsiteY43-42528" fmla="*/ 3276914 h 5795240"/>
              <a:gd name="connsiteX44-42529" fmla="*/ 11215952 w 12641071"/>
              <a:gd name="connsiteY44-42530" fmla="*/ 3280632 h 5795240"/>
              <a:gd name="connsiteX45-42531" fmla="*/ 11213133 w 12641071"/>
              <a:gd name="connsiteY45-42532" fmla="*/ 3281062 h 5795240"/>
              <a:gd name="connsiteX46-42533" fmla="*/ 11116921 w 12641071"/>
              <a:gd name="connsiteY46-42534" fmla="*/ 3285921 h 5795240"/>
              <a:gd name="connsiteX47-42535" fmla="*/ 11050507 w 12641071"/>
              <a:gd name="connsiteY47-42536" fmla="*/ 3289274 h 5795240"/>
              <a:gd name="connsiteX48-42537" fmla="*/ 11006292 w 12641071"/>
              <a:gd name="connsiteY48-42538" fmla="*/ 3287041 h 5795240"/>
              <a:gd name="connsiteX49-42539" fmla="*/ 10937101 w 12641071"/>
              <a:gd name="connsiteY49-42540" fmla="*/ 3297601 h 5795240"/>
              <a:gd name="connsiteX50-42541" fmla="*/ 10144740 w 12641071"/>
              <a:gd name="connsiteY50-42542" fmla="*/ 4089962 h 5795240"/>
              <a:gd name="connsiteX51-42543" fmla="*/ 10130374 w 12641071"/>
              <a:gd name="connsiteY51-42544" fmla="*/ 4184101 h 5795240"/>
              <a:gd name="connsiteX52-42545" fmla="*/ 10130375 w 12641071"/>
              <a:gd name="connsiteY52-42546" fmla="*/ 4184103 h 5795240"/>
              <a:gd name="connsiteX53-42547" fmla="*/ 10130656 w 12641071"/>
              <a:gd name="connsiteY53-42548" fmla="*/ 4185950 h 5795240"/>
              <a:gd name="connsiteX54-42549" fmla="*/ 10138194 w 12641071"/>
              <a:gd name="connsiteY54-42550" fmla="*/ 4335228 h 5795240"/>
              <a:gd name="connsiteX55-42551" fmla="*/ 10137710 w 12641071"/>
              <a:gd name="connsiteY55-42552" fmla="*/ 4344822 h 5795240"/>
              <a:gd name="connsiteX56-42553" fmla="*/ 10133555 w 12641071"/>
              <a:gd name="connsiteY56-42554" fmla="*/ 4427096 h 5795240"/>
              <a:gd name="connsiteX57-42555" fmla="*/ 10129312 w 12641071"/>
              <a:gd name="connsiteY57-42556" fmla="*/ 4399289 h 5795240"/>
              <a:gd name="connsiteX58-42557" fmla="*/ 10126797 w 12641071"/>
              <a:gd name="connsiteY58-42558" fmla="*/ 4349498 h 5795240"/>
              <a:gd name="connsiteX59-42559" fmla="*/ 10126796 w 12641071"/>
              <a:gd name="connsiteY59-42560" fmla="*/ 4349498 h 5795240"/>
              <a:gd name="connsiteX60-42561" fmla="*/ 10129311 w 12641071"/>
              <a:gd name="connsiteY60-42562" fmla="*/ 4399289 h 5795240"/>
              <a:gd name="connsiteX61-42563" fmla="*/ 10133554 w 12641071"/>
              <a:gd name="connsiteY61-42564" fmla="*/ 4427096 h 5795240"/>
              <a:gd name="connsiteX62-42565" fmla="*/ 10130656 w 12641071"/>
              <a:gd name="connsiteY62-42566" fmla="*/ 4484506 h 5795240"/>
              <a:gd name="connsiteX63-42567" fmla="*/ 8678182 w 12641071"/>
              <a:gd name="connsiteY63-42568" fmla="*/ 5795240 h 5795240"/>
              <a:gd name="connsiteX64-42569" fmla="*/ 7467518 w 12641071"/>
              <a:gd name="connsiteY64-42570" fmla="*/ 5151535 h 5795240"/>
              <a:gd name="connsiteX65-42571" fmla="*/ 7419945 w 12641071"/>
              <a:gd name="connsiteY65-42572" fmla="*/ 5073228 h 5795240"/>
              <a:gd name="connsiteX66-42573" fmla="*/ 7367299 w 12641071"/>
              <a:gd name="connsiteY66-42574" fmla="*/ 4974928 h 5795240"/>
              <a:gd name="connsiteX67-42575" fmla="*/ 7320958 w 12641071"/>
              <a:gd name="connsiteY67-42576" fmla="*/ 4870887 h 5795240"/>
              <a:gd name="connsiteX68-42577" fmla="*/ 7322174 w 12641071"/>
              <a:gd name="connsiteY68-42578" fmla="*/ 4872361 h 5795240"/>
              <a:gd name="connsiteX69-42579" fmla="*/ 7322175 w 12641071"/>
              <a:gd name="connsiteY69-42580" fmla="*/ 4872361 h 5795240"/>
              <a:gd name="connsiteX70-42581" fmla="*/ 7223551 w 12641071"/>
              <a:gd name="connsiteY70-42582" fmla="*/ 4752829 h 5795240"/>
              <a:gd name="connsiteX71-42583" fmla="*/ 6652445 w 12641071"/>
              <a:gd name="connsiteY71-42584" fmla="*/ 4516269 h 5795240"/>
              <a:gd name="connsiteX72-42585" fmla="*/ 6200873 w 12641071"/>
              <a:gd name="connsiteY72-42586" fmla="*/ 4654206 h 5795240"/>
              <a:gd name="connsiteX73-42587" fmla="*/ 6088813 w 12641071"/>
              <a:gd name="connsiteY73-42588" fmla="*/ 4746663 h 5795240"/>
              <a:gd name="connsiteX74-42589" fmla="*/ 6023271 w 12641071"/>
              <a:gd name="connsiteY74-42590" fmla="*/ 4834312 h 5795240"/>
              <a:gd name="connsiteX75-42591" fmla="*/ 5935320 w 12641071"/>
              <a:gd name="connsiteY75-42592" fmla="*/ 4931081 h 5795240"/>
              <a:gd name="connsiteX76-42593" fmla="*/ 4971763 w 12641071"/>
              <a:gd name="connsiteY76-42594" fmla="*/ 5330200 h 5795240"/>
              <a:gd name="connsiteX77-42595" fmla="*/ 3716172 w 12641071"/>
              <a:gd name="connsiteY77-42596" fmla="*/ 4497938 h 5795240"/>
              <a:gd name="connsiteX78-42597" fmla="*/ 3659438 w 12641071"/>
              <a:gd name="connsiteY78-42598" fmla="*/ 4330309 h 5795240"/>
              <a:gd name="connsiteX79-42599" fmla="*/ 3659440 w 12641071"/>
              <a:gd name="connsiteY79-42600" fmla="*/ 4330309 h 5795240"/>
              <a:gd name="connsiteX80-42601" fmla="*/ 3613217 w 12641071"/>
              <a:gd name="connsiteY80-42602" fmla="*/ 4245153 h 5795240"/>
              <a:gd name="connsiteX81-42603" fmla="*/ 3083792 w 12641071"/>
              <a:gd name="connsiteY81-42604" fmla="*/ 3963660 h 5795240"/>
              <a:gd name="connsiteX82-42605" fmla="*/ 2835272 w 12641071"/>
              <a:gd name="connsiteY82-42606" fmla="*/ 4013833 h 5795240"/>
              <a:gd name="connsiteX83-42607" fmla="*/ 2762875 w 12641071"/>
              <a:gd name="connsiteY83-42608" fmla="*/ 4057784 h 5795240"/>
              <a:gd name="connsiteX84-42609" fmla="*/ 2664698 w 12641071"/>
              <a:gd name="connsiteY84-42610" fmla="*/ 4117431 h 5795240"/>
              <a:gd name="connsiteX85-42611" fmla="*/ 1804544 w 12641071"/>
              <a:gd name="connsiteY85-42612" fmla="*/ 4335229 h 5795240"/>
              <a:gd name="connsiteX86-42613" fmla="*/ 0 w 12641071"/>
              <a:gd name="connsiteY86-42614" fmla="*/ 2530685 h 5795240"/>
              <a:gd name="connsiteX87-42615" fmla="*/ 1804544 w 12641071"/>
              <a:gd name="connsiteY87-42616" fmla="*/ 726143 h 5795240"/>
              <a:gd name="connsiteX88-42617" fmla="*/ 3080549 w 12641071"/>
              <a:gd name="connsiteY88-42618" fmla="*/ 1254682 h 5795240"/>
              <a:gd name="connsiteX89-42619" fmla="*/ 3268676 w 12641071"/>
              <a:gd name="connsiteY89-42620" fmla="*/ 1461167 h 5795240"/>
              <a:gd name="connsiteX90-42621" fmla="*/ 3565826 w 12641071"/>
              <a:gd name="connsiteY90-42622" fmla="*/ 1551935 h 5795240"/>
              <a:gd name="connsiteX91-42623" fmla="*/ 4086504 w 12641071"/>
              <a:gd name="connsiteY91-42624" fmla="*/ 1127574 h 5795240"/>
              <a:gd name="connsiteX92-42625" fmla="*/ 4103078 w 12641071"/>
              <a:gd name="connsiteY92-42626" fmla="*/ 1004204 h 5795240"/>
              <a:gd name="connsiteX93-42627" fmla="*/ 5215874 w 12641071"/>
              <a:gd name="connsiteY93-42628" fmla="*/ 0 h 5795240"/>
              <a:gd name="connsiteX0-42629" fmla="*/ 5215874 w 12641071"/>
              <a:gd name="connsiteY0-42630" fmla="*/ 0 h 5795240"/>
              <a:gd name="connsiteX1-42631" fmla="*/ 5927386 w 12641071"/>
              <a:gd name="connsiteY1-42632" fmla="*/ 255427 h 5795240"/>
              <a:gd name="connsiteX2-42633" fmla="*/ 6105193 w 12641071"/>
              <a:gd name="connsiteY2-42634" fmla="*/ 442067 h 5795240"/>
              <a:gd name="connsiteX3-42635" fmla="*/ 6105193 w 12641071"/>
              <a:gd name="connsiteY3-42636" fmla="*/ 442069 h 5795240"/>
              <a:gd name="connsiteX4-42637" fmla="*/ 6141460 w 12641071"/>
              <a:gd name="connsiteY4-42638" fmla="*/ 475027 h 5795240"/>
              <a:gd name="connsiteX5-42639" fmla="*/ 6788665 w 12641071"/>
              <a:gd name="connsiteY5-42640" fmla="*/ 707369 h 5795240"/>
              <a:gd name="connsiteX6-42641" fmla="*/ 7184710 w 12641071"/>
              <a:gd name="connsiteY6-42642" fmla="*/ 627411 h 5795240"/>
              <a:gd name="connsiteX7-42643" fmla="*/ 7314851 w 12641071"/>
              <a:gd name="connsiteY7-42644" fmla="*/ 559537 h 5795240"/>
              <a:gd name="connsiteX8-42645" fmla="*/ 7314853 w 12641071"/>
              <a:gd name="connsiteY8-42646" fmla="*/ 559536 h 5795240"/>
              <a:gd name="connsiteX9-42647" fmla="*/ 7314851 w 12641071"/>
              <a:gd name="connsiteY9-42648" fmla="*/ 559537 h 5795240"/>
              <a:gd name="connsiteX10-42649" fmla="*/ 7391626 w 12641071"/>
              <a:gd name="connsiteY10-42650" fmla="*/ 508114 h 5795240"/>
              <a:gd name="connsiteX11-42651" fmla="*/ 7391631 w 12641071"/>
              <a:gd name="connsiteY11-42652" fmla="*/ 508110 h 5795240"/>
              <a:gd name="connsiteX12-42653" fmla="*/ 7478934 w 12641071"/>
              <a:gd name="connsiteY12-42654" fmla="*/ 466053 h 5795240"/>
              <a:gd name="connsiteX13-42655" fmla="*/ 7897193 w 12641071"/>
              <a:gd name="connsiteY13-42656" fmla="*/ 381611 h 5795240"/>
              <a:gd name="connsiteX14-42657" fmla="*/ 8788216 w 12641071"/>
              <a:gd name="connsiteY14-42658" fmla="*/ 855364 h 5795240"/>
              <a:gd name="connsiteX15-42659" fmla="*/ 8832362 w 12641071"/>
              <a:gd name="connsiteY15-42660" fmla="*/ 928030 h 5795240"/>
              <a:gd name="connsiteX16-42661" fmla="*/ 8832362 w 12641071"/>
              <a:gd name="connsiteY16-42662" fmla="*/ 928033 h 5795240"/>
              <a:gd name="connsiteX17-42663" fmla="*/ 8842040 w 12641071"/>
              <a:gd name="connsiteY17-42664" fmla="*/ 943961 h 5795240"/>
              <a:gd name="connsiteX18-42665" fmla="*/ 8856144 w 12641071"/>
              <a:gd name="connsiteY18-42666" fmla="*/ 973241 h 5795240"/>
              <a:gd name="connsiteX19-42667" fmla="*/ 8878117 w 12641071"/>
              <a:gd name="connsiteY19-42668" fmla="*/ 1018851 h 5795240"/>
              <a:gd name="connsiteX20-42669" fmla="*/ 8877719 w 12641071"/>
              <a:gd name="connsiteY20-42670" fmla="*/ 1018369 h 5795240"/>
              <a:gd name="connsiteX21-42671" fmla="*/ 8877719 w 12641071"/>
              <a:gd name="connsiteY21-42672" fmla="*/ 1018371 h 5795240"/>
              <a:gd name="connsiteX22-42673" fmla="*/ 8878116 w 12641071"/>
              <a:gd name="connsiteY22-42674" fmla="*/ 1018851 h 5795240"/>
              <a:gd name="connsiteX23-42675" fmla="*/ 8931285 w 12641071"/>
              <a:gd name="connsiteY23-42676" fmla="*/ 1083292 h 5795240"/>
              <a:gd name="connsiteX24-42677" fmla="*/ 9241478 w 12641071"/>
              <a:gd name="connsiteY24-42678" fmla="*/ 1211778 h 5795240"/>
              <a:gd name="connsiteX25-42679" fmla="*/ 9605238 w 12641071"/>
              <a:gd name="connsiteY25-42680" fmla="*/ 1018369 h 5795240"/>
              <a:gd name="connsiteX26-42681" fmla="*/ 9636247 w 12641071"/>
              <a:gd name="connsiteY26-42682" fmla="*/ 961241 h 5795240"/>
              <a:gd name="connsiteX27-42683" fmla="*/ 9641995 w 12641071"/>
              <a:gd name="connsiteY27-42684" fmla="*/ 961152 h 5795240"/>
              <a:gd name="connsiteX28-42685" fmla="*/ 9584939 w 12641071"/>
              <a:gd name="connsiteY28-42686" fmla="*/ 1079594 h 5795240"/>
              <a:gd name="connsiteX29-42687" fmla="*/ 9546257 w 12641071"/>
              <a:gd name="connsiteY29-42688" fmla="*/ 1204206 h 5795240"/>
              <a:gd name="connsiteX30-42689" fmla="*/ 9584939 w 12641071"/>
              <a:gd name="connsiteY30-42690" fmla="*/ 1079596 h 5795240"/>
              <a:gd name="connsiteX31-42691" fmla="*/ 9641995 w 12641071"/>
              <a:gd name="connsiteY31-42692" fmla="*/ 961153 h 5795240"/>
              <a:gd name="connsiteX32-42693" fmla="*/ 9653069 w 12641071"/>
              <a:gd name="connsiteY32-42694" fmla="*/ 960983 h 5795240"/>
              <a:gd name="connsiteX33-42695" fmla="*/ 9801564 w 12641071"/>
              <a:gd name="connsiteY33-42696" fmla="*/ 1196828 h 5795240"/>
              <a:gd name="connsiteX34-42697" fmla="*/ 9801566 w 12641071"/>
              <a:gd name="connsiteY34-42698" fmla="*/ 1196828 h 5795240"/>
              <a:gd name="connsiteX35-42699" fmla="*/ 9653070 w 12641071"/>
              <a:gd name="connsiteY35-42700" fmla="*/ 960982 h 5795240"/>
              <a:gd name="connsiteX36-42701" fmla="*/ 9641996 w 12641071"/>
              <a:gd name="connsiteY36-42702" fmla="*/ 961152 h 5795240"/>
              <a:gd name="connsiteX37-42703" fmla="*/ 9651917 w 12641071"/>
              <a:gd name="connsiteY37-42704" fmla="*/ 940556 h 5795240"/>
              <a:gd name="connsiteX38-42705" fmla="*/ 11050508 w 12641071"/>
              <a:gd name="connsiteY38-42706" fmla="*/ 108150 h 5795240"/>
              <a:gd name="connsiteX39-42707" fmla="*/ 12641071 w 12641071"/>
              <a:gd name="connsiteY39-42708" fmla="*/ 1698711 h 5795240"/>
              <a:gd name="connsiteX40-42709" fmla="*/ 11371062 w 12641071"/>
              <a:gd name="connsiteY40-42710" fmla="*/ 3256960 h 5795240"/>
              <a:gd name="connsiteX41-42711" fmla="*/ 11215953 w 12641071"/>
              <a:gd name="connsiteY41-42712" fmla="*/ 3280632 h 5795240"/>
              <a:gd name="connsiteX42-42713" fmla="*/ 11142318 w 12641071"/>
              <a:gd name="connsiteY42-42714" fmla="*/ 3276914 h 5795240"/>
              <a:gd name="connsiteX43-42715" fmla="*/ 11215952 w 12641071"/>
              <a:gd name="connsiteY43-42716" fmla="*/ 3280632 h 5795240"/>
              <a:gd name="connsiteX44-42717" fmla="*/ 11213133 w 12641071"/>
              <a:gd name="connsiteY44-42718" fmla="*/ 3281062 h 5795240"/>
              <a:gd name="connsiteX45-42719" fmla="*/ 11116921 w 12641071"/>
              <a:gd name="connsiteY45-42720" fmla="*/ 3285921 h 5795240"/>
              <a:gd name="connsiteX46-42721" fmla="*/ 11050507 w 12641071"/>
              <a:gd name="connsiteY46-42722" fmla="*/ 3289274 h 5795240"/>
              <a:gd name="connsiteX47-42723" fmla="*/ 11006292 w 12641071"/>
              <a:gd name="connsiteY47-42724" fmla="*/ 3287041 h 5795240"/>
              <a:gd name="connsiteX48-42725" fmla="*/ 10937101 w 12641071"/>
              <a:gd name="connsiteY48-42726" fmla="*/ 3297601 h 5795240"/>
              <a:gd name="connsiteX49-42727" fmla="*/ 10144740 w 12641071"/>
              <a:gd name="connsiteY49-42728" fmla="*/ 4089962 h 5795240"/>
              <a:gd name="connsiteX50-42729" fmla="*/ 10130374 w 12641071"/>
              <a:gd name="connsiteY50-42730" fmla="*/ 4184101 h 5795240"/>
              <a:gd name="connsiteX51-42731" fmla="*/ 10130375 w 12641071"/>
              <a:gd name="connsiteY51-42732" fmla="*/ 4184103 h 5795240"/>
              <a:gd name="connsiteX52-42733" fmla="*/ 10130656 w 12641071"/>
              <a:gd name="connsiteY52-42734" fmla="*/ 4185950 h 5795240"/>
              <a:gd name="connsiteX53-42735" fmla="*/ 10138194 w 12641071"/>
              <a:gd name="connsiteY53-42736" fmla="*/ 4335228 h 5795240"/>
              <a:gd name="connsiteX54-42737" fmla="*/ 10137710 w 12641071"/>
              <a:gd name="connsiteY54-42738" fmla="*/ 4344822 h 5795240"/>
              <a:gd name="connsiteX55-42739" fmla="*/ 10133555 w 12641071"/>
              <a:gd name="connsiteY55-42740" fmla="*/ 4427096 h 5795240"/>
              <a:gd name="connsiteX56-42741" fmla="*/ 10129312 w 12641071"/>
              <a:gd name="connsiteY56-42742" fmla="*/ 4399289 h 5795240"/>
              <a:gd name="connsiteX57-42743" fmla="*/ 10126797 w 12641071"/>
              <a:gd name="connsiteY57-42744" fmla="*/ 4349498 h 5795240"/>
              <a:gd name="connsiteX58-42745" fmla="*/ 10126796 w 12641071"/>
              <a:gd name="connsiteY58-42746" fmla="*/ 4349498 h 5795240"/>
              <a:gd name="connsiteX59-42747" fmla="*/ 10129311 w 12641071"/>
              <a:gd name="connsiteY59-42748" fmla="*/ 4399289 h 5795240"/>
              <a:gd name="connsiteX60-42749" fmla="*/ 10133554 w 12641071"/>
              <a:gd name="connsiteY60-42750" fmla="*/ 4427096 h 5795240"/>
              <a:gd name="connsiteX61-42751" fmla="*/ 10130656 w 12641071"/>
              <a:gd name="connsiteY61-42752" fmla="*/ 4484506 h 5795240"/>
              <a:gd name="connsiteX62-42753" fmla="*/ 8678182 w 12641071"/>
              <a:gd name="connsiteY62-42754" fmla="*/ 5795240 h 5795240"/>
              <a:gd name="connsiteX63-42755" fmla="*/ 7467518 w 12641071"/>
              <a:gd name="connsiteY63-42756" fmla="*/ 5151535 h 5795240"/>
              <a:gd name="connsiteX64-42757" fmla="*/ 7419945 w 12641071"/>
              <a:gd name="connsiteY64-42758" fmla="*/ 5073228 h 5795240"/>
              <a:gd name="connsiteX65-42759" fmla="*/ 7367299 w 12641071"/>
              <a:gd name="connsiteY65-42760" fmla="*/ 4974928 h 5795240"/>
              <a:gd name="connsiteX66-42761" fmla="*/ 7320958 w 12641071"/>
              <a:gd name="connsiteY66-42762" fmla="*/ 4870887 h 5795240"/>
              <a:gd name="connsiteX67-42763" fmla="*/ 7322174 w 12641071"/>
              <a:gd name="connsiteY67-42764" fmla="*/ 4872361 h 5795240"/>
              <a:gd name="connsiteX68-42765" fmla="*/ 7322175 w 12641071"/>
              <a:gd name="connsiteY68-42766" fmla="*/ 4872361 h 5795240"/>
              <a:gd name="connsiteX69-42767" fmla="*/ 7223551 w 12641071"/>
              <a:gd name="connsiteY69-42768" fmla="*/ 4752829 h 5795240"/>
              <a:gd name="connsiteX70-42769" fmla="*/ 6652445 w 12641071"/>
              <a:gd name="connsiteY70-42770" fmla="*/ 4516269 h 5795240"/>
              <a:gd name="connsiteX71-42771" fmla="*/ 6200873 w 12641071"/>
              <a:gd name="connsiteY71-42772" fmla="*/ 4654206 h 5795240"/>
              <a:gd name="connsiteX72-42773" fmla="*/ 6088813 w 12641071"/>
              <a:gd name="connsiteY72-42774" fmla="*/ 4746663 h 5795240"/>
              <a:gd name="connsiteX73-42775" fmla="*/ 6023271 w 12641071"/>
              <a:gd name="connsiteY73-42776" fmla="*/ 4834312 h 5795240"/>
              <a:gd name="connsiteX74-42777" fmla="*/ 5935320 w 12641071"/>
              <a:gd name="connsiteY74-42778" fmla="*/ 4931081 h 5795240"/>
              <a:gd name="connsiteX75-42779" fmla="*/ 4971763 w 12641071"/>
              <a:gd name="connsiteY75-42780" fmla="*/ 5330200 h 5795240"/>
              <a:gd name="connsiteX76-42781" fmla="*/ 3716172 w 12641071"/>
              <a:gd name="connsiteY76-42782" fmla="*/ 4497938 h 5795240"/>
              <a:gd name="connsiteX77-42783" fmla="*/ 3659438 w 12641071"/>
              <a:gd name="connsiteY77-42784" fmla="*/ 4330309 h 5795240"/>
              <a:gd name="connsiteX78-42785" fmla="*/ 3659440 w 12641071"/>
              <a:gd name="connsiteY78-42786" fmla="*/ 4330309 h 5795240"/>
              <a:gd name="connsiteX79-42787" fmla="*/ 3613217 w 12641071"/>
              <a:gd name="connsiteY79-42788" fmla="*/ 4245153 h 5795240"/>
              <a:gd name="connsiteX80-42789" fmla="*/ 3083792 w 12641071"/>
              <a:gd name="connsiteY80-42790" fmla="*/ 3963660 h 5795240"/>
              <a:gd name="connsiteX81-42791" fmla="*/ 2835272 w 12641071"/>
              <a:gd name="connsiteY81-42792" fmla="*/ 4013833 h 5795240"/>
              <a:gd name="connsiteX82-42793" fmla="*/ 2762875 w 12641071"/>
              <a:gd name="connsiteY82-42794" fmla="*/ 4057784 h 5795240"/>
              <a:gd name="connsiteX83-42795" fmla="*/ 2664698 w 12641071"/>
              <a:gd name="connsiteY83-42796" fmla="*/ 4117431 h 5795240"/>
              <a:gd name="connsiteX84-42797" fmla="*/ 1804544 w 12641071"/>
              <a:gd name="connsiteY84-42798" fmla="*/ 4335229 h 5795240"/>
              <a:gd name="connsiteX85-42799" fmla="*/ 0 w 12641071"/>
              <a:gd name="connsiteY85-42800" fmla="*/ 2530685 h 5795240"/>
              <a:gd name="connsiteX86-42801" fmla="*/ 1804544 w 12641071"/>
              <a:gd name="connsiteY86-42802" fmla="*/ 726143 h 5795240"/>
              <a:gd name="connsiteX87-42803" fmla="*/ 3080549 w 12641071"/>
              <a:gd name="connsiteY87-42804" fmla="*/ 1254682 h 5795240"/>
              <a:gd name="connsiteX88-42805" fmla="*/ 3268676 w 12641071"/>
              <a:gd name="connsiteY88-42806" fmla="*/ 1461167 h 5795240"/>
              <a:gd name="connsiteX89-42807" fmla="*/ 3565826 w 12641071"/>
              <a:gd name="connsiteY89-42808" fmla="*/ 1551935 h 5795240"/>
              <a:gd name="connsiteX90-42809" fmla="*/ 4086504 w 12641071"/>
              <a:gd name="connsiteY90-42810" fmla="*/ 1127574 h 5795240"/>
              <a:gd name="connsiteX91-42811" fmla="*/ 4103078 w 12641071"/>
              <a:gd name="connsiteY91-42812" fmla="*/ 1004204 h 5795240"/>
              <a:gd name="connsiteX92-42813" fmla="*/ 5215874 w 12641071"/>
              <a:gd name="connsiteY92-42814" fmla="*/ 0 h 5795240"/>
              <a:gd name="connsiteX0-42815" fmla="*/ 5215874 w 12641071"/>
              <a:gd name="connsiteY0-42816" fmla="*/ 0 h 5795240"/>
              <a:gd name="connsiteX1-42817" fmla="*/ 5927386 w 12641071"/>
              <a:gd name="connsiteY1-42818" fmla="*/ 255427 h 5795240"/>
              <a:gd name="connsiteX2-42819" fmla="*/ 6105193 w 12641071"/>
              <a:gd name="connsiteY2-42820" fmla="*/ 442067 h 5795240"/>
              <a:gd name="connsiteX3-42821" fmla="*/ 6105193 w 12641071"/>
              <a:gd name="connsiteY3-42822" fmla="*/ 442069 h 5795240"/>
              <a:gd name="connsiteX4-42823" fmla="*/ 6141460 w 12641071"/>
              <a:gd name="connsiteY4-42824" fmla="*/ 475027 h 5795240"/>
              <a:gd name="connsiteX5-42825" fmla="*/ 6788665 w 12641071"/>
              <a:gd name="connsiteY5-42826" fmla="*/ 707369 h 5795240"/>
              <a:gd name="connsiteX6-42827" fmla="*/ 7184710 w 12641071"/>
              <a:gd name="connsiteY6-42828" fmla="*/ 627411 h 5795240"/>
              <a:gd name="connsiteX7-42829" fmla="*/ 7314851 w 12641071"/>
              <a:gd name="connsiteY7-42830" fmla="*/ 559537 h 5795240"/>
              <a:gd name="connsiteX8-42831" fmla="*/ 7314853 w 12641071"/>
              <a:gd name="connsiteY8-42832" fmla="*/ 559536 h 5795240"/>
              <a:gd name="connsiteX9-42833" fmla="*/ 7314851 w 12641071"/>
              <a:gd name="connsiteY9-42834" fmla="*/ 559537 h 5795240"/>
              <a:gd name="connsiteX10-42835" fmla="*/ 7391626 w 12641071"/>
              <a:gd name="connsiteY10-42836" fmla="*/ 508114 h 5795240"/>
              <a:gd name="connsiteX11-42837" fmla="*/ 7391631 w 12641071"/>
              <a:gd name="connsiteY11-42838" fmla="*/ 508110 h 5795240"/>
              <a:gd name="connsiteX12-42839" fmla="*/ 7478934 w 12641071"/>
              <a:gd name="connsiteY12-42840" fmla="*/ 466053 h 5795240"/>
              <a:gd name="connsiteX13-42841" fmla="*/ 7897193 w 12641071"/>
              <a:gd name="connsiteY13-42842" fmla="*/ 381611 h 5795240"/>
              <a:gd name="connsiteX14-42843" fmla="*/ 8788216 w 12641071"/>
              <a:gd name="connsiteY14-42844" fmla="*/ 855364 h 5795240"/>
              <a:gd name="connsiteX15-42845" fmla="*/ 8832362 w 12641071"/>
              <a:gd name="connsiteY15-42846" fmla="*/ 928030 h 5795240"/>
              <a:gd name="connsiteX16-42847" fmla="*/ 8832362 w 12641071"/>
              <a:gd name="connsiteY16-42848" fmla="*/ 928033 h 5795240"/>
              <a:gd name="connsiteX17-42849" fmla="*/ 8856144 w 12641071"/>
              <a:gd name="connsiteY17-42850" fmla="*/ 973241 h 5795240"/>
              <a:gd name="connsiteX18-42851" fmla="*/ 8878117 w 12641071"/>
              <a:gd name="connsiteY18-42852" fmla="*/ 1018851 h 5795240"/>
              <a:gd name="connsiteX19-42853" fmla="*/ 8877719 w 12641071"/>
              <a:gd name="connsiteY19-42854" fmla="*/ 1018369 h 5795240"/>
              <a:gd name="connsiteX20-42855" fmla="*/ 8877719 w 12641071"/>
              <a:gd name="connsiteY20-42856" fmla="*/ 1018371 h 5795240"/>
              <a:gd name="connsiteX21-42857" fmla="*/ 8878116 w 12641071"/>
              <a:gd name="connsiteY21-42858" fmla="*/ 1018851 h 5795240"/>
              <a:gd name="connsiteX22-42859" fmla="*/ 8931285 w 12641071"/>
              <a:gd name="connsiteY22-42860" fmla="*/ 1083292 h 5795240"/>
              <a:gd name="connsiteX23-42861" fmla="*/ 9241478 w 12641071"/>
              <a:gd name="connsiteY23-42862" fmla="*/ 1211778 h 5795240"/>
              <a:gd name="connsiteX24-42863" fmla="*/ 9605238 w 12641071"/>
              <a:gd name="connsiteY24-42864" fmla="*/ 1018369 h 5795240"/>
              <a:gd name="connsiteX25-42865" fmla="*/ 9636247 w 12641071"/>
              <a:gd name="connsiteY25-42866" fmla="*/ 961241 h 5795240"/>
              <a:gd name="connsiteX26-42867" fmla="*/ 9641995 w 12641071"/>
              <a:gd name="connsiteY26-42868" fmla="*/ 961152 h 5795240"/>
              <a:gd name="connsiteX27-42869" fmla="*/ 9584939 w 12641071"/>
              <a:gd name="connsiteY27-42870" fmla="*/ 1079594 h 5795240"/>
              <a:gd name="connsiteX28-42871" fmla="*/ 9546257 w 12641071"/>
              <a:gd name="connsiteY28-42872" fmla="*/ 1204206 h 5795240"/>
              <a:gd name="connsiteX29-42873" fmla="*/ 9584939 w 12641071"/>
              <a:gd name="connsiteY29-42874" fmla="*/ 1079596 h 5795240"/>
              <a:gd name="connsiteX30-42875" fmla="*/ 9641995 w 12641071"/>
              <a:gd name="connsiteY30-42876" fmla="*/ 961153 h 5795240"/>
              <a:gd name="connsiteX31-42877" fmla="*/ 9653069 w 12641071"/>
              <a:gd name="connsiteY31-42878" fmla="*/ 960983 h 5795240"/>
              <a:gd name="connsiteX32-42879" fmla="*/ 9801564 w 12641071"/>
              <a:gd name="connsiteY32-42880" fmla="*/ 1196828 h 5795240"/>
              <a:gd name="connsiteX33-42881" fmla="*/ 9801566 w 12641071"/>
              <a:gd name="connsiteY33-42882" fmla="*/ 1196828 h 5795240"/>
              <a:gd name="connsiteX34-42883" fmla="*/ 9653070 w 12641071"/>
              <a:gd name="connsiteY34-42884" fmla="*/ 960982 h 5795240"/>
              <a:gd name="connsiteX35-42885" fmla="*/ 9641996 w 12641071"/>
              <a:gd name="connsiteY35-42886" fmla="*/ 961152 h 5795240"/>
              <a:gd name="connsiteX36-42887" fmla="*/ 9651917 w 12641071"/>
              <a:gd name="connsiteY36-42888" fmla="*/ 940556 h 5795240"/>
              <a:gd name="connsiteX37-42889" fmla="*/ 11050508 w 12641071"/>
              <a:gd name="connsiteY37-42890" fmla="*/ 108150 h 5795240"/>
              <a:gd name="connsiteX38-42891" fmla="*/ 12641071 w 12641071"/>
              <a:gd name="connsiteY38-42892" fmla="*/ 1698711 h 5795240"/>
              <a:gd name="connsiteX39-42893" fmla="*/ 11371062 w 12641071"/>
              <a:gd name="connsiteY39-42894" fmla="*/ 3256960 h 5795240"/>
              <a:gd name="connsiteX40-42895" fmla="*/ 11215953 w 12641071"/>
              <a:gd name="connsiteY40-42896" fmla="*/ 3280632 h 5795240"/>
              <a:gd name="connsiteX41-42897" fmla="*/ 11142318 w 12641071"/>
              <a:gd name="connsiteY41-42898" fmla="*/ 3276914 h 5795240"/>
              <a:gd name="connsiteX42-42899" fmla="*/ 11215952 w 12641071"/>
              <a:gd name="connsiteY42-42900" fmla="*/ 3280632 h 5795240"/>
              <a:gd name="connsiteX43-42901" fmla="*/ 11213133 w 12641071"/>
              <a:gd name="connsiteY43-42902" fmla="*/ 3281062 h 5795240"/>
              <a:gd name="connsiteX44-42903" fmla="*/ 11116921 w 12641071"/>
              <a:gd name="connsiteY44-42904" fmla="*/ 3285921 h 5795240"/>
              <a:gd name="connsiteX45-42905" fmla="*/ 11050507 w 12641071"/>
              <a:gd name="connsiteY45-42906" fmla="*/ 3289274 h 5795240"/>
              <a:gd name="connsiteX46-42907" fmla="*/ 11006292 w 12641071"/>
              <a:gd name="connsiteY46-42908" fmla="*/ 3287041 h 5795240"/>
              <a:gd name="connsiteX47-42909" fmla="*/ 10937101 w 12641071"/>
              <a:gd name="connsiteY47-42910" fmla="*/ 3297601 h 5795240"/>
              <a:gd name="connsiteX48-42911" fmla="*/ 10144740 w 12641071"/>
              <a:gd name="connsiteY48-42912" fmla="*/ 4089962 h 5795240"/>
              <a:gd name="connsiteX49-42913" fmla="*/ 10130374 w 12641071"/>
              <a:gd name="connsiteY49-42914" fmla="*/ 4184101 h 5795240"/>
              <a:gd name="connsiteX50-42915" fmla="*/ 10130375 w 12641071"/>
              <a:gd name="connsiteY50-42916" fmla="*/ 4184103 h 5795240"/>
              <a:gd name="connsiteX51-42917" fmla="*/ 10130656 w 12641071"/>
              <a:gd name="connsiteY51-42918" fmla="*/ 4185950 h 5795240"/>
              <a:gd name="connsiteX52-42919" fmla="*/ 10138194 w 12641071"/>
              <a:gd name="connsiteY52-42920" fmla="*/ 4335228 h 5795240"/>
              <a:gd name="connsiteX53-42921" fmla="*/ 10137710 w 12641071"/>
              <a:gd name="connsiteY53-42922" fmla="*/ 4344822 h 5795240"/>
              <a:gd name="connsiteX54-42923" fmla="*/ 10133555 w 12641071"/>
              <a:gd name="connsiteY54-42924" fmla="*/ 4427096 h 5795240"/>
              <a:gd name="connsiteX55-42925" fmla="*/ 10129312 w 12641071"/>
              <a:gd name="connsiteY55-42926" fmla="*/ 4399289 h 5795240"/>
              <a:gd name="connsiteX56-42927" fmla="*/ 10126797 w 12641071"/>
              <a:gd name="connsiteY56-42928" fmla="*/ 4349498 h 5795240"/>
              <a:gd name="connsiteX57-42929" fmla="*/ 10126796 w 12641071"/>
              <a:gd name="connsiteY57-42930" fmla="*/ 4349498 h 5795240"/>
              <a:gd name="connsiteX58-42931" fmla="*/ 10129311 w 12641071"/>
              <a:gd name="connsiteY58-42932" fmla="*/ 4399289 h 5795240"/>
              <a:gd name="connsiteX59-42933" fmla="*/ 10133554 w 12641071"/>
              <a:gd name="connsiteY59-42934" fmla="*/ 4427096 h 5795240"/>
              <a:gd name="connsiteX60-42935" fmla="*/ 10130656 w 12641071"/>
              <a:gd name="connsiteY60-42936" fmla="*/ 4484506 h 5795240"/>
              <a:gd name="connsiteX61-42937" fmla="*/ 8678182 w 12641071"/>
              <a:gd name="connsiteY61-42938" fmla="*/ 5795240 h 5795240"/>
              <a:gd name="connsiteX62-42939" fmla="*/ 7467518 w 12641071"/>
              <a:gd name="connsiteY62-42940" fmla="*/ 5151535 h 5795240"/>
              <a:gd name="connsiteX63-42941" fmla="*/ 7419945 w 12641071"/>
              <a:gd name="connsiteY63-42942" fmla="*/ 5073228 h 5795240"/>
              <a:gd name="connsiteX64-42943" fmla="*/ 7367299 w 12641071"/>
              <a:gd name="connsiteY64-42944" fmla="*/ 4974928 h 5795240"/>
              <a:gd name="connsiteX65-42945" fmla="*/ 7320958 w 12641071"/>
              <a:gd name="connsiteY65-42946" fmla="*/ 4870887 h 5795240"/>
              <a:gd name="connsiteX66-42947" fmla="*/ 7322174 w 12641071"/>
              <a:gd name="connsiteY66-42948" fmla="*/ 4872361 h 5795240"/>
              <a:gd name="connsiteX67-42949" fmla="*/ 7322175 w 12641071"/>
              <a:gd name="connsiteY67-42950" fmla="*/ 4872361 h 5795240"/>
              <a:gd name="connsiteX68-42951" fmla="*/ 7223551 w 12641071"/>
              <a:gd name="connsiteY68-42952" fmla="*/ 4752829 h 5795240"/>
              <a:gd name="connsiteX69-42953" fmla="*/ 6652445 w 12641071"/>
              <a:gd name="connsiteY69-42954" fmla="*/ 4516269 h 5795240"/>
              <a:gd name="connsiteX70-42955" fmla="*/ 6200873 w 12641071"/>
              <a:gd name="connsiteY70-42956" fmla="*/ 4654206 h 5795240"/>
              <a:gd name="connsiteX71-42957" fmla="*/ 6088813 w 12641071"/>
              <a:gd name="connsiteY71-42958" fmla="*/ 4746663 h 5795240"/>
              <a:gd name="connsiteX72-42959" fmla="*/ 6023271 w 12641071"/>
              <a:gd name="connsiteY72-42960" fmla="*/ 4834312 h 5795240"/>
              <a:gd name="connsiteX73-42961" fmla="*/ 5935320 w 12641071"/>
              <a:gd name="connsiteY73-42962" fmla="*/ 4931081 h 5795240"/>
              <a:gd name="connsiteX74-42963" fmla="*/ 4971763 w 12641071"/>
              <a:gd name="connsiteY74-42964" fmla="*/ 5330200 h 5795240"/>
              <a:gd name="connsiteX75-42965" fmla="*/ 3716172 w 12641071"/>
              <a:gd name="connsiteY75-42966" fmla="*/ 4497938 h 5795240"/>
              <a:gd name="connsiteX76-42967" fmla="*/ 3659438 w 12641071"/>
              <a:gd name="connsiteY76-42968" fmla="*/ 4330309 h 5795240"/>
              <a:gd name="connsiteX77-42969" fmla="*/ 3659440 w 12641071"/>
              <a:gd name="connsiteY77-42970" fmla="*/ 4330309 h 5795240"/>
              <a:gd name="connsiteX78-42971" fmla="*/ 3613217 w 12641071"/>
              <a:gd name="connsiteY78-42972" fmla="*/ 4245153 h 5795240"/>
              <a:gd name="connsiteX79-42973" fmla="*/ 3083792 w 12641071"/>
              <a:gd name="connsiteY79-42974" fmla="*/ 3963660 h 5795240"/>
              <a:gd name="connsiteX80-42975" fmla="*/ 2835272 w 12641071"/>
              <a:gd name="connsiteY80-42976" fmla="*/ 4013833 h 5795240"/>
              <a:gd name="connsiteX81-42977" fmla="*/ 2762875 w 12641071"/>
              <a:gd name="connsiteY81-42978" fmla="*/ 4057784 h 5795240"/>
              <a:gd name="connsiteX82-42979" fmla="*/ 2664698 w 12641071"/>
              <a:gd name="connsiteY82-42980" fmla="*/ 4117431 h 5795240"/>
              <a:gd name="connsiteX83-42981" fmla="*/ 1804544 w 12641071"/>
              <a:gd name="connsiteY83-42982" fmla="*/ 4335229 h 5795240"/>
              <a:gd name="connsiteX84-42983" fmla="*/ 0 w 12641071"/>
              <a:gd name="connsiteY84-42984" fmla="*/ 2530685 h 5795240"/>
              <a:gd name="connsiteX85-42985" fmla="*/ 1804544 w 12641071"/>
              <a:gd name="connsiteY85-42986" fmla="*/ 726143 h 5795240"/>
              <a:gd name="connsiteX86-42987" fmla="*/ 3080549 w 12641071"/>
              <a:gd name="connsiteY86-42988" fmla="*/ 1254682 h 5795240"/>
              <a:gd name="connsiteX87-42989" fmla="*/ 3268676 w 12641071"/>
              <a:gd name="connsiteY87-42990" fmla="*/ 1461167 h 5795240"/>
              <a:gd name="connsiteX88-42991" fmla="*/ 3565826 w 12641071"/>
              <a:gd name="connsiteY88-42992" fmla="*/ 1551935 h 5795240"/>
              <a:gd name="connsiteX89-42993" fmla="*/ 4086504 w 12641071"/>
              <a:gd name="connsiteY89-42994" fmla="*/ 1127574 h 5795240"/>
              <a:gd name="connsiteX90-42995" fmla="*/ 4103078 w 12641071"/>
              <a:gd name="connsiteY90-42996" fmla="*/ 1004204 h 5795240"/>
              <a:gd name="connsiteX91-42997" fmla="*/ 5215874 w 12641071"/>
              <a:gd name="connsiteY91-42998" fmla="*/ 0 h 5795240"/>
              <a:gd name="connsiteX0-42999" fmla="*/ 5215874 w 12641071"/>
              <a:gd name="connsiteY0-43000" fmla="*/ 0 h 5795240"/>
              <a:gd name="connsiteX1-43001" fmla="*/ 5927386 w 12641071"/>
              <a:gd name="connsiteY1-43002" fmla="*/ 255427 h 5795240"/>
              <a:gd name="connsiteX2-43003" fmla="*/ 6105193 w 12641071"/>
              <a:gd name="connsiteY2-43004" fmla="*/ 442067 h 5795240"/>
              <a:gd name="connsiteX3-43005" fmla="*/ 6105193 w 12641071"/>
              <a:gd name="connsiteY3-43006" fmla="*/ 442069 h 5795240"/>
              <a:gd name="connsiteX4-43007" fmla="*/ 6141460 w 12641071"/>
              <a:gd name="connsiteY4-43008" fmla="*/ 475027 h 5795240"/>
              <a:gd name="connsiteX5-43009" fmla="*/ 6788665 w 12641071"/>
              <a:gd name="connsiteY5-43010" fmla="*/ 707369 h 5795240"/>
              <a:gd name="connsiteX6-43011" fmla="*/ 7184710 w 12641071"/>
              <a:gd name="connsiteY6-43012" fmla="*/ 627411 h 5795240"/>
              <a:gd name="connsiteX7-43013" fmla="*/ 7314851 w 12641071"/>
              <a:gd name="connsiteY7-43014" fmla="*/ 559537 h 5795240"/>
              <a:gd name="connsiteX8-43015" fmla="*/ 7314853 w 12641071"/>
              <a:gd name="connsiteY8-43016" fmla="*/ 559536 h 5795240"/>
              <a:gd name="connsiteX9-43017" fmla="*/ 7314851 w 12641071"/>
              <a:gd name="connsiteY9-43018" fmla="*/ 559537 h 5795240"/>
              <a:gd name="connsiteX10-43019" fmla="*/ 7391626 w 12641071"/>
              <a:gd name="connsiteY10-43020" fmla="*/ 508114 h 5795240"/>
              <a:gd name="connsiteX11-43021" fmla="*/ 7391631 w 12641071"/>
              <a:gd name="connsiteY11-43022" fmla="*/ 508110 h 5795240"/>
              <a:gd name="connsiteX12-43023" fmla="*/ 7478934 w 12641071"/>
              <a:gd name="connsiteY12-43024" fmla="*/ 466053 h 5795240"/>
              <a:gd name="connsiteX13-43025" fmla="*/ 7897193 w 12641071"/>
              <a:gd name="connsiteY13-43026" fmla="*/ 381611 h 5795240"/>
              <a:gd name="connsiteX14-43027" fmla="*/ 8788216 w 12641071"/>
              <a:gd name="connsiteY14-43028" fmla="*/ 855364 h 5795240"/>
              <a:gd name="connsiteX15-43029" fmla="*/ 8832362 w 12641071"/>
              <a:gd name="connsiteY15-43030" fmla="*/ 928030 h 5795240"/>
              <a:gd name="connsiteX16-43031" fmla="*/ 8832362 w 12641071"/>
              <a:gd name="connsiteY16-43032" fmla="*/ 928033 h 5795240"/>
              <a:gd name="connsiteX17-43033" fmla="*/ 8878117 w 12641071"/>
              <a:gd name="connsiteY17-43034" fmla="*/ 1018851 h 5795240"/>
              <a:gd name="connsiteX18-43035" fmla="*/ 8877719 w 12641071"/>
              <a:gd name="connsiteY18-43036" fmla="*/ 1018369 h 5795240"/>
              <a:gd name="connsiteX19-43037" fmla="*/ 8877719 w 12641071"/>
              <a:gd name="connsiteY19-43038" fmla="*/ 1018371 h 5795240"/>
              <a:gd name="connsiteX20-43039" fmla="*/ 8878116 w 12641071"/>
              <a:gd name="connsiteY20-43040" fmla="*/ 1018851 h 5795240"/>
              <a:gd name="connsiteX21-43041" fmla="*/ 8931285 w 12641071"/>
              <a:gd name="connsiteY21-43042" fmla="*/ 1083292 h 5795240"/>
              <a:gd name="connsiteX22-43043" fmla="*/ 9241478 w 12641071"/>
              <a:gd name="connsiteY22-43044" fmla="*/ 1211778 h 5795240"/>
              <a:gd name="connsiteX23-43045" fmla="*/ 9605238 w 12641071"/>
              <a:gd name="connsiteY23-43046" fmla="*/ 1018369 h 5795240"/>
              <a:gd name="connsiteX24-43047" fmla="*/ 9636247 w 12641071"/>
              <a:gd name="connsiteY24-43048" fmla="*/ 961241 h 5795240"/>
              <a:gd name="connsiteX25-43049" fmla="*/ 9641995 w 12641071"/>
              <a:gd name="connsiteY25-43050" fmla="*/ 961152 h 5795240"/>
              <a:gd name="connsiteX26-43051" fmla="*/ 9584939 w 12641071"/>
              <a:gd name="connsiteY26-43052" fmla="*/ 1079594 h 5795240"/>
              <a:gd name="connsiteX27-43053" fmla="*/ 9546257 w 12641071"/>
              <a:gd name="connsiteY27-43054" fmla="*/ 1204206 h 5795240"/>
              <a:gd name="connsiteX28-43055" fmla="*/ 9584939 w 12641071"/>
              <a:gd name="connsiteY28-43056" fmla="*/ 1079596 h 5795240"/>
              <a:gd name="connsiteX29-43057" fmla="*/ 9641995 w 12641071"/>
              <a:gd name="connsiteY29-43058" fmla="*/ 961153 h 5795240"/>
              <a:gd name="connsiteX30-43059" fmla="*/ 9653069 w 12641071"/>
              <a:gd name="connsiteY30-43060" fmla="*/ 960983 h 5795240"/>
              <a:gd name="connsiteX31-43061" fmla="*/ 9801564 w 12641071"/>
              <a:gd name="connsiteY31-43062" fmla="*/ 1196828 h 5795240"/>
              <a:gd name="connsiteX32-43063" fmla="*/ 9801566 w 12641071"/>
              <a:gd name="connsiteY32-43064" fmla="*/ 1196828 h 5795240"/>
              <a:gd name="connsiteX33-43065" fmla="*/ 9653070 w 12641071"/>
              <a:gd name="connsiteY33-43066" fmla="*/ 960982 h 5795240"/>
              <a:gd name="connsiteX34-43067" fmla="*/ 9641996 w 12641071"/>
              <a:gd name="connsiteY34-43068" fmla="*/ 961152 h 5795240"/>
              <a:gd name="connsiteX35-43069" fmla="*/ 9651917 w 12641071"/>
              <a:gd name="connsiteY35-43070" fmla="*/ 940556 h 5795240"/>
              <a:gd name="connsiteX36-43071" fmla="*/ 11050508 w 12641071"/>
              <a:gd name="connsiteY36-43072" fmla="*/ 108150 h 5795240"/>
              <a:gd name="connsiteX37-43073" fmla="*/ 12641071 w 12641071"/>
              <a:gd name="connsiteY37-43074" fmla="*/ 1698711 h 5795240"/>
              <a:gd name="connsiteX38-43075" fmla="*/ 11371062 w 12641071"/>
              <a:gd name="connsiteY38-43076" fmla="*/ 3256960 h 5795240"/>
              <a:gd name="connsiteX39-43077" fmla="*/ 11215953 w 12641071"/>
              <a:gd name="connsiteY39-43078" fmla="*/ 3280632 h 5795240"/>
              <a:gd name="connsiteX40-43079" fmla="*/ 11142318 w 12641071"/>
              <a:gd name="connsiteY40-43080" fmla="*/ 3276914 h 5795240"/>
              <a:gd name="connsiteX41-43081" fmla="*/ 11215952 w 12641071"/>
              <a:gd name="connsiteY41-43082" fmla="*/ 3280632 h 5795240"/>
              <a:gd name="connsiteX42-43083" fmla="*/ 11213133 w 12641071"/>
              <a:gd name="connsiteY42-43084" fmla="*/ 3281062 h 5795240"/>
              <a:gd name="connsiteX43-43085" fmla="*/ 11116921 w 12641071"/>
              <a:gd name="connsiteY43-43086" fmla="*/ 3285921 h 5795240"/>
              <a:gd name="connsiteX44-43087" fmla="*/ 11050507 w 12641071"/>
              <a:gd name="connsiteY44-43088" fmla="*/ 3289274 h 5795240"/>
              <a:gd name="connsiteX45-43089" fmla="*/ 11006292 w 12641071"/>
              <a:gd name="connsiteY45-43090" fmla="*/ 3287041 h 5795240"/>
              <a:gd name="connsiteX46-43091" fmla="*/ 10937101 w 12641071"/>
              <a:gd name="connsiteY46-43092" fmla="*/ 3297601 h 5795240"/>
              <a:gd name="connsiteX47-43093" fmla="*/ 10144740 w 12641071"/>
              <a:gd name="connsiteY47-43094" fmla="*/ 4089962 h 5795240"/>
              <a:gd name="connsiteX48-43095" fmla="*/ 10130374 w 12641071"/>
              <a:gd name="connsiteY48-43096" fmla="*/ 4184101 h 5795240"/>
              <a:gd name="connsiteX49-43097" fmla="*/ 10130375 w 12641071"/>
              <a:gd name="connsiteY49-43098" fmla="*/ 4184103 h 5795240"/>
              <a:gd name="connsiteX50-43099" fmla="*/ 10130656 w 12641071"/>
              <a:gd name="connsiteY50-43100" fmla="*/ 4185950 h 5795240"/>
              <a:gd name="connsiteX51-43101" fmla="*/ 10138194 w 12641071"/>
              <a:gd name="connsiteY51-43102" fmla="*/ 4335228 h 5795240"/>
              <a:gd name="connsiteX52-43103" fmla="*/ 10137710 w 12641071"/>
              <a:gd name="connsiteY52-43104" fmla="*/ 4344822 h 5795240"/>
              <a:gd name="connsiteX53-43105" fmla="*/ 10133555 w 12641071"/>
              <a:gd name="connsiteY53-43106" fmla="*/ 4427096 h 5795240"/>
              <a:gd name="connsiteX54-43107" fmla="*/ 10129312 w 12641071"/>
              <a:gd name="connsiteY54-43108" fmla="*/ 4399289 h 5795240"/>
              <a:gd name="connsiteX55-43109" fmla="*/ 10126797 w 12641071"/>
              <a:gd name="connsiteY55-43110" fmla="*/ 4349498 h 5795240"/>
              <a:gd name="connsiteX56-43111" fmla="*/ 10126796 w 12641071"/>
              <a:gd name="connsiteY56-43112" fmla="*/ 4349498 h 5795240"/>
              <a:gd name="connsiteX57-43113" fmla="*/ 10129311 w 12641071"/>
              <a:gd name="connsiteY57-43114" fmla="*/ 4399289 h 5795240"/>
              <a:gd name="connsiteX58-43115" fmla="*/ 10133554 w 12641071"/>
              <a:gd name="connsiteY58-43116" fmla="*/ 4427096 h 5795240"/>
              <a:gd name="connsiteX59-43117" fmla="*/ 10130656 w 12641071"/>
              <a:gd name="connsiteY59-43118" fmla="*/ 4484506 h 5795240"/>
              <a:gd name="connsiteX60-43119" fmla="*/ 8678182 w 12641071"/>
              <a:gd name="connsiteY60-43120" fmla="*/ 5795240 h 5795240"/>
              <a:gd name="connsiteX61-43121" fmla="*/ 7467518 w 12641071"/>
              <a:gd name="connsiteY61-43122" fmla="*/ 5151535 h 5795240"/>
              <a:gd name="connsiteX62-43123" fmla="*/ 7419945 w 12641071"/>
              <a:gd name="connsiteY62-43124" fmla="*/ 5073228 h 5795240"/>
              <a:gd name="connsiteX63-43125" fmla="*/ 7367299 w 12641071"/>
              <a:gd name="connsiteY63-43126" fmla="*/ 4974928 h 5795240"/>
              <a:gd name="connsiteX64-43127" fmla="*/ 7320958 w 12641071"/>
              <a:gd name="connsiteY64-43128" fmla="*/ 4870887 h 5795240"/>
              <a:gd name="connsiteX65-43129" fmla="*/ 7322174 w 12641071"/>
              <a:gd name="connsiteY65-43130" fmla="*/ 4872361 h 5795240"/>
              <a:gd name="connsiteX66-43131" fmla="*/ 7322175 w 12641071"/>
              <a:gd name="connsiteY66-43132" fmla="*/ 4872361 h 5795240"/>
              <a:gd name="connsiteX67-43133" fmla="*/ 7223551 w 12641071"/>
              <a:gd name="connsiteY67-43134" fmla="*/ 4752829 h 5795240"/>
              <a:gd name="connsiteX68-43135" fmla="*/ 6652445 w 12641071"/>
              <a:gd name="connsiteY68-43136" fmla="*/ 4516269 h 5795240"/>
              <a:gd name="connsiteX69-43137" fmla="*/ 6200873 w 12641071"/>
              <a:gd name="connsiteY69-43138" fmla="*/ 4654206 h 5795240"/>
              <a:gd name="connsiteX70-43139" fmla="*/ 6088813 w 12641071"/>
              <a:gd name="connsiteY70-43140" fmla="*/ 4746663 h 5795240"/>
              <a:gd name="connsiteX71-43141" fmla="*/ 6023271 w 12641071"/>
              <a:gd name="connsiteY71-43142" fmla="*/ 4834312 h 5795240"/>
              <a:gd name="connsiteX72-43143" fmla="*/ 5935320 w 12641071"/>
              <a:gd name="connsiteY72-43144" fmla="*/ 4931081 h 5795240"/>
              <a:gd name="connsiteX73-43145" fmla="*/ 4971763 w 12641071"/>
              <a:gd name="connsiteY73-43146" fmla="*/ 5330200 h 5795240"/>
              <a:gd name="connsiteX74-43147" fmla="*/ 3716172 w 12641071"/>
              <a:gd name="connsiteY74-43148" fmla="*/ 4497938 h 5795240"/>
              <a:gd name="connsiteX75-43149" fmla="*/ 3659438 w 12641071"/>
              <a:gd name="connsiteY75-43150" fmla="*/ 4330309 h 5795240"/>
              <a:gd name="connsiteX76-43151" fmla="*/ 3659440 w 12641071"/>
              <a:gd name="connsiteY76-43152" fmla="*/ 4330309 h 5795240"/>
              <a:gd name="connsiteX77-43153" fmla="*/ 3613217 w 12641071"/>
              <a:gd name="connsiteY77-43154" fmla="*/ 4245153 h 5795240"/>
              <a:gd name="connsiteX78-43155" fmla="*/ 3083792 w 12641071"/>
              <a:gd name="connsiteY78-43156" fmla="*/ 3963660 h 5795240"/>
              <a:gd name="connsiteX79-43157" fmla="*/ 2835272 w 12641071"/>
              <a:gd name="connsiteY79-43158" fmla="*/ 4013833 h 5795240"/>
              <a:gd name="connsiteX80-43159" fmla="*/ 2762875 w 12641071"/>
              <a:gd name="connsiteY80-43160" fmla="*/ 4057784 h 5795240"/>
              <a:gd name="connsiteX81-43161" fmla="*/ 2664698 w 12641071"/>
              <a:gd name="connsiteY81-43162" fmla="*/ 4117431 h 5795240"/>
              <a:gd name="connsiteX82-43163" fmla="*/ 1804544 w 12641071"/>
              <a:gd name="connsiteY82-43164" fmla="*/ 4335229 h 5795240"/>
              <a:gd name="connsiteX83-43165" fmla="*/ 0 w 12641071"/>
              <a:gd name="connsiteY83-43166" fmla="*/ 2530685 h 5795240"/>
              <a:gd name="connsiteX84-43167" fmla="*/ 1804544 w 12641071"/>
              <a:gd name="connsiteY84-43168" fmla="*/ 726143 h 5795240"/>
              <a:gd name="connsiteX85-43169" fmla="*/ 3080549 w 12641071"/>
              <a:gd name="connsiteY85-43170" fmla="*/ 1254682 h 5795240"/>
              <a:gd name="connsiteX86-43171" fmla="*/ 3268676 w 12641071"/>
              <a:gd name="connsiteY86-43172" fmla="*/ 1461167 h 5795240"/>
              <a:gd name="connsiteX87-43173" fmla="*/ 3565826 w 12641071"/>
              <a:gd name="connsiteY87-43174" fmla="*/ 1551935 h 5795240"/>
              <a:gd name="connsiteX88-43175" fmla="*/ 4086504 w 12641071"/>
              <a:gd name="connsiteY88-43176" fmla="*/ 1127574 h 5795240"/>
              <a:gd name="connsiteX89-43177" fmla="*/ 4103078 w 12641071"/>
              <a:gd name="connsiteY89-43178" fmla="*/ 1004204 h 5795240"/>
              <a:gd name="connsiteX90-43179" fmla="*/ 5215874 w 12641071"/>
              <a:gd name="connsiteY90-43180" fmla="*/ 0 h 5795240"/>
              <a:gd name="connsiteX0-43181" fmla="*/ 5215874 w 12641071"/>
              <a:gd name="connsiteY0-43182" fmla="*/ 0 h 5795240"/>
              <a:gd name="connsiteX1-43183" fmla="*/ 5927386 w 12641071"/>
              <a:gd name="connsiteY1-43184" fmla="*/ 255427 h 5795240"/>
              <a:gd name="connsiteX2-43185" fmla="*/ 6105193 w 12641071"/>
              <a:gd name="connsiteY2-43186" fmla="*/ 442067 h 5795240"/>
              <a:gd name="connsiteX3-43187" fmla="*/ 6105193 w 12641071"/>
              <a:gd name="connsiteY3-43188" fmla="*/ 442069 h 5795240"/>
              <a:gd name="connsiteX4-43189" fmla="*/ 6141460 w 12641071"/>
              <a:gd name="connsiteY4-43190" fmla="*/ 475027 h 5795240"/>
              <a:gd name="connsiteX5-43191" fmla="*/ 6788665 w 12641071"/>
              <a:gd name="connsiteY5-43192" fmla="*/ 707369 h 5795240"/>
              <a:gd name="connsiteX6-43193" fmla="*/ 7184710 w 12641071"/>
              <a:gd name="connsiteY6-43194" fmla="*/ 627411 h 5795240"/>
              <a:gd name="connsiteX7-43195" fmla="*/ 7314851 w 12641071"/>
              <a:gd name="connsiteY7-43196" fmla="*/ 559537 h 5795240"/>
              <a:gd name="connsiteX8-43197" fmla="*/ 7314853 w 12641071"/>
              <a:gd name="connsiteY8-43198" fmla="*/ 559536 h 5795240"/>
              <a:gd name="connsiteX9-43199" fmla="*/ 7314851 w 12641071"/>
              <a:gd name="connsiteY9-43200" fmla="*/ 559537 h 5795240"/>
              <a:gd name="connsiteX10-43201" fmla="*/ 7391626 w 12641071"/>
              <a:gd name="connsiteY10-43202" fmla="*/ 508114 h 5795240"/>
              <a:gd name="connsiteX11-43203" fmla="*/ 7391631 w 12641071"/>
              <a:gd name="connsiteY11-43204" fmla="*/ 508110 h 5795240"/>
              <a:gd name="connsiteX12-43205" fmla="*/ 7478934 w 12641071"/>
              <a:gd name="connsiteY12-43206" fmla="*/ 466053 h 5795240"/>
              <a:gd name="connsiteX13-43207" fmla="*/ 7897193 w 12641071"/>
              <a:gd name="connsiteY13-43208" fmla="*/ 381611 h 5795240"/>
              <a:gd name="connsiteX14-43209" fmla="*/ 8788216 w 12641071"/>
              <a:gd name="connsiteY14-43210" fmla="*/ 855364 h 5795240"/>
              <a:gd name="connsiteX15-43211" fmla="*/ 8832362 w 12641071"/>
              <a:gd name="connsiteY15-43212" fmla="*/ 928030 h 5795240"/>
              <a:gd name="connsiteX16-43213" fmla="*/ 8832362 w 12641071"/>
              <a:gd name="connsiteY16-43214" fmla="*/ 928033 h 5795240"/>
              <a:gd name="connsiteX17-43215" fmla="*/ 8878117 w 12641071"/>
              <a:gd name="connsiteY17-43216" fmla="*/ 1018851 h 5795240"/>
              <a:gd name="connsiteX18-43217" fmla="*/ 8877719 w 12641071"/>
              <a:gd name="connsiteY18-43218" fmla="*/ 1018369 h 5795240"/>
              <a:gd name="connsiteX19-43219" fmla="*/ 8877719 w 12641071"/>
              <a:gd name="connsiteY19-43220" fmla="*/ 1018371 h 5795240"/>
              <a:gd name="connsiteX20-43221" fmla="*/ 8878116 w 12641071"/>
              <a:gd name="connsiteY20-43222" fmla="*/ 1018851 h 5795240"/>
              <a:gd name="connsiteX21-43223" fmla="*/ 8931285 w 12641071"/>
              <a:gd name="connsiteY21-43224" fmla="*/ 1083292 h 5795240"/>
              <a:gd name="connsiteX22-43225" fmla="*/ 9241478 w 12641071"/>
              <a:gd name="connsiteY22-43226" fmla="*/ 1211778 h 5795240"/>
              <a:gd name="connsiteX23-43227" fmla="*/ 9605238 w 12641071"/>
              <a:gd name="connsiteY23-43228" fmla="*/ 1018369 h 5795240"/>
              <a:gd name="connsiteX24-43229" fmla="*/ 9636247 w 12641071"/>
              <a:gd name="connsiteY24-43230" fmla="*/ 961241 h 5795240"/>
              <a:gd name="connsiteX25-43231" fmla="*/ 9641995 w 12641071"/>
              <a:gd name="connsiteY25-43232" fmla="*/ 961152 h 5795240"/>
              <a:gd name="connsiteX26-43233" fmla="*/ 9584939 w 12641071"/>
              <a:gd name="connsiteY26-43234" fmla="*/ 1079594 h 5795240"/>
              <a:gd name="connsiteX27-43235" fmla="*/ 9584939 w 12641071"/>
              <a:gd name="connsiteY27-43236" fmla="*/ 1079596 h 5795240"/>
              <a:gd name="connsiteX28-43237" fmla="*/ 9641995 w 12641071"/>
              <a:gd name="connsiteY28-43238" fmla="*/ 961153 h 5795240"/>
              <a:gd name="connsiteX29-43239" fmla="*/ 9653069 w 12641071"/>
              <a:gd name="connsiteY29-43240" fmla="*/ 960983 h 5795240"/>
              <a:gd name="connsiteX30-43241" fmla="*/ 9801564 w 12641071"/>
              <a:gd name="connsiteY30-43242" fmla="*/ 1196828 h 5795240"/>
              <a:gd name="connsiteX31-43243" fmla="*/ 9801566 w 12641071"/>
              <a:gd name="connsiteY31-43244" fmla="*/ 1196828 h 5795240"/>
              <a:gd name="connsiteX32-43245" fmla="*/ 9653070 w 12641071"/>
              <a:gd name="connsiteY32-43246" fmla="*/ 960982 h 5795240"/>
              <a:gd name="connsiteX33-43247" fmla="*/ 9641996 w 12641071"/>
              <a:gd name="connsiteY33-43248" fmla="*/ 961152 h 5795240"/>
              <a:gd name="connsiteX34-43249" fmla="*/ 9651917 w 12641071"/>
              <a:gd name="connsiteY34-43250" fmla="*/ 940556 h 5795240"/>
              <a:gd name="connsiteX35-43251" fmla="*/ 11050508 w 12641071"/>
              <a:gd name="connsiteY35-43252" fmla="*/ 108150 h 5795240"/>
              <a:gd name="connsiteX36-43253" fmla="*/ 12641071 w 12641071"/>
              <a:gd name="connsiteY36-43254" fmla="*/ 1698711 h 5795240"/>
              <a:gd name="connsiteX37-43255" fmla="*/ 11371062 w 12641071"/>
              <a:gd name="connsiteY37-43256" fmla="*/ 3256960 h 5795240"/>
              <a:gd name="connsiteX38-43257" fmla="*/ 11215953 w 12641071"/>
              <a:gd name="connsiteY38-43258" fmla="*/ 3280632 h 5795240"/>
              <a:gd name="connsiteX39-43259" fmla="*/ 11142318 w 12641071"/>
              <a:gd name="connsiteY39-43260" fmla="*/ 3276914 h 5795240"/>
              <a:gd name="connsiteX40-43261" fmla="*/ 11215952 w 12641071"/>
              <a:gd name="connsiteY40-43262" fmla="*/ 3280632 h 5795240"/>
              <a:gd name="connsiteX41-43263" fmla="*/ 11213133 w 12641071"/>
              <a:gd name="connsiteY41-43264" fmla="*/ 3281062 h 5795240"/>
              <a:gd name="connsiteX42-43265" fmla="*/ 11116921 w 12641071"/>
              <a:gd name="connsiteY42-43266" fmla="*/ 3285921 h 5795240"/>
              <a:gd name="connsiteX43-43267" fmla="*/ 11050507 w 12641071"/>
              <a:gd name="connsiteY43-43268" fmla="*/ 3289274 h 5795240"/>
              <a:gd name="connsiteX44-43269" fmla="*/ 11006292 w 12641071"/>
              <a:gd name="connsiteY44-43270" fmla="*/ 3287041 h 5795240"/>
              <a:gd name="connsiteX45-43271" fmla="*/ 10937101 w 12641071"/>
              <a:gd name="connsiteY45-43272" fmla="*/ 3297601 h 5795240"/>
              <a:gd name="connsiteX46-43273" fmla="*/ 10144740 w 12641071"/>
              <a:gd name="connsiteY46-43274" fmla="*/ 4089962 h 5795240"/>
              <a:gd name="connsiteX47-43275" fmla="*/ 10130374 w 12641071"/>
              <a:gd name="connsiteY47-43276" fmla="*/ 4184101 h 5795240"/>
              <a:gd name="connsiteX48-43277" fmla="*/ 10130375 w 12641071"/>
              <a:gd name="connsiteY48-43278" fmla="*/ 4184103 h 5795240"/>
              <a:gd name="connsiteX49-43279" fmla="*/ 10130656 w 12641071"/>
              <a:gd name="connsiteY49-43280" fmla="*/ 4185950 h 5795240"/>
              <a:gd name="connsiteX50-43281" fmla="*/ 10138194 w 12641071"/>
              <a:gd name="connsiteY50-43282" fmla="*/ 4335228 h 5795240"/>
              <a:gd name="connsiteX51-43283" fmla="*/ 10137710 w 12641071"/>
              <a:gd name="connsiteY51-43284" fmla="*/ 4344822 h 5795240"/>
              <a:gd name="connsiteX52-43285" fmla="*/ 10133555 w 12641071"/>
              <a:gd name="connsiteY52-43286" fmla="*/ 4427096 h 5795240"/>
              <a:gd name="connsiteX53-43287" fmla="*/ 10129312 w 12641071"/>
              <a:gd name="connsiteY53-43288" fmla="*/ 4399289 h 5795240"/>
              <a:gd name="connsiteX54-43289" fmla="*/ 10126797 w 12641071"/>
              <a:gd name="connsiteY54-43290" fmla="*/ 4349498 h 5795240"/>
              <a:gd name="connsiteX55-43291" fmla="*/ 10126796 w 12641071"/>
              <a:gd name="connsiteY55-43292" fmla="*/ 4349498 h 5795240"/>
              <a:gd name="connsiteX56-43293" fmla="*/ 10129311 w 12641071"/>
              <a:gd name="connsiteY56-43294" fmla="*/ 4399289 h 5795240"/>
              <a:gd name="connsiteX57-43295" fmla="*/ 10133554 w 12641071"/>
              <a:gd name="connsiteY57-43296" fmla="*/ 4427096 h 5795240"/>
              <a:gd name="connsiteX58-43297" fmla="*/ 10130656 w 12641071"/>
              <a:gd name="connsiteY58-43298" fmla="*/ 4484506 h 5795240"/>
              <a:gd name="connsiteX59-43299" fmla="*/ 8678182 w 12641071"/>
              <a:gd name="connsiteY59-43300" fmla="*/ 5795240 h 5795240"/>
              <a:gd name="connsiteX60-43301" fmla="*/ 7467518 w 12641071"/>
              <a:gd name="connsiteY60-43302" fmla="*/ 5151535 h 5795240"/>
              <a:gd name="connsiteX61-43303" fmla="*/ 7419945 w 12641071"/>
              <a:gd name="connsiteY61-43304" fmla="*/ 5073228 h 5795240"/>
              <a:gd name="connsiteX62-43305" fmla="*/ 7367299 w 12641071"/>
              <a:gd name="connsiteY62-43306" fmla="*/ 4974928 h 5795240"/>
              <a:gd name="connsiteX63-43307" fmla="*/ 7320958 w 12641071"/>
              <a:gd name="connsiteY63-43308" fmla="*/ 4870887 h 5795240"/>
              <a:gd name="connsiteX64-43309" fmla="*/ 7322174 w 12641071"/>
              <a:gd name="connsiteY64-43310" fmla="*/ 4872361 h 5795240"/>
              <a:gd name="connsiteX65-43311" fmla="*/ 7322175 w 12641071"/>
              <a:gd name="connsiteY65-43312" fmla="*/ 4872361 h 5795240"/>
              <a:gd name="connsiteX66-43313" fmla="*/ 7223551 w 12641071"/>
              <a:gd name="connsiteY66-43314" fmla="*/ 4752829 h 5795240"/>
              <a:gd name="connsiteX67-43315" fmla="*/ 6652445 w 12641071"/>
              <a:gd name="connsiteY67-43316" fmla="*/ 4516269 h 5795240"/>
              <a:gd name="connsiteX68-43317" fmla="*/ 6200873 w 12641071"/>
              <a:gd name="connsiteY68-43318" fmla="*/ 4654206 h 5795240"/>
              <a:gd name="connsiteX69-43319" fmla="*/ 6088813 w 12641071"/>
              <a:gd name="connsiteY69-43320" fmla="*/ 4746663 h 5795240"/>
              <a:gd name="connsiteX70-43321" fmla="*/ 6023271 w 12641071"/>
              <a:gd name="connsiteY70-43322" fmla="*/ 4834312 h 5795240"/>
              <a:gd name="connsiteX71-43323" fmla="*/ 5935320 w 12641071"/>
              <a:gd name="connsiteY71-43324" fmla="*/ 4931081 h 5795240"/>
              <a:gd name="connsiteX72-43325" fmla="*/ 4971763 w 12641071"/>
              <a:gd name="connsiteY72-43326" fmla="*/ 5330200 h 5795240"/>
              <a:gd name="connsiteX73-43327" fmla="*/ 3716172 w 12641071"/>
              <a:gd name="connsiteY73-43328" fmla="*/ 4497938 h 5795240"/>
              <a:gd name="connsiteX74-43329" fmla="*/ 3659438 w 12641071"/>
              <a:gd name="connsiteY74-43330" fmla="*/ 4330309 h 5795240"/>
              <a:gd name="connsiteX75-43331" fmla="*/ 3659440 w 12641071"/>
              <a:gd name="connsiteY75-43332" fmla="*/ 4330309 h 5795240"/>
              <a:gd name="connsiteX76-43333" fmla="*/ 3613217 w 12641071"/>
              <a:gd name="connsiteY76-43334" fmla="*/ 4245153 h 5795240"/>
              <a:gd name="connsiteX77-43335" fmla="*/ 3083792 w 12641071"/>
              <a:gd name="connsiteY77-43336" fmla="*/ 3963660 h 5795240"/>
              <a:gd name="connsiteX78-43337" fmla="*/ 2835272 w 12641071"/>
              <a:gd name="connsiteY78-43338" fmla="*/ 4013833 h 5795240"/>
              <a:gd name="connsiteX79-43339" fmla="*/ 2762875 w 12641071"/>
              <a:gd name="connsiteY79-43340" fmla="*/ 4057784 h 5795240"/>
              <a:gd name="connsiteX80-43341" fmla="*/ 2664698 w 12641071"/>
              <a:gd name="connsiteY80-43342" fmla="*/ 4117431 h 5795240"/>
              <a:gd name="connsiteX81-43343" fmla="*/ 1804544 w 12641071"/>
              <a:gd name="connsiteY81-43344" fmla="*/ 4335229 h 5795240"/>
              <a:gd name="connsiteX82-43345" fmla="*/ 0 w 12641071"/>
              <a:gd name="connsiteY82-43346" fmla="*/ 2530685 h 5795240"/>
              <a:gd name="connsiteX83-43347" fmla="*/ 1804544 w 12641071"/>
              <a:gd name="connsiteY83-43348" fmla="*/ 726143 h 5795240"/>
              <a:gd name="connsiteX84-43349" fmla="*/ 3080549 w 12641071"/>
              <a:gd name="connsiteY84-43350" fmla="*/ 1254682 h 5795240"/>
              <a:gd name="connsiteX85-43351" fmla="*/ 3268676 w 12641071"/>
              <a:gd name="connsiteY85-43352" fmla="*/ 1461167 h 5795240"/>
              <a:gd name="connsiteX86-43353" fmla="*/ 3565826 w 12641071"/>
              <a:gd name="connsiteY86-43354" fmla="*/ 1551935 h 5795240"/>
              <a:gd name="connsiteX87-43355" fmla="*/ 4086504 w 12641071"/>
              <a:gd name="connsiteY87-43356" fmla="*/ 1127574 h 5795240"/>
              <a:gd name="connsiteX88-43357" fmla="*/ 4103078 w 12641071"/>
              <a:gd name="connsiteY88-43358" fmla="*/ 1004204 h 5795240"/>
              <a:gd name="connsiteX89-43359" fmla="*/ 5215874 w 12641071"/>
              <a:gd name="connsiteY89-43360" fmla="*/ 0 h 5795240"/>
              <a:gd name="connsiteX0-43361" fmla="*/ 5215874 w 12641071"/>
              <a:gd name="connsiteY0-43362" fmla="*/ 0 h 5795240"/>
              <a:gd name="connsiteX1-43363" fmla="*/ 5927386 w 12641071"/>
              <a:gd name="connsiteY1-43364" fmla="*/ 255427 h 5795240"/>
              <a:gd name="connsiteX2-43365" fmla="*/ 6105193 w 12641071"/>
              <a:gd name="connsiteY2-43366" fmla="*/ 442067 h 5795240"/>
              <a:gd name="connsiteX3-43367" fmla="*/ 6105193 w 12641071"/>
              <a:gd name="connsiteY3-43368" fmla="*/ 442069 h 5795240"/>
              <a:gd name="connsiteX4-43369" fmla="*/ 6141460 w 12641071"/>
              <a:gd name="connsiteY4-43370" fmla="*/ 475027 h 5795240"/>
              <a:gd name="connsiteX5-43371" fmla="*/ 6788665 w 12641071"/>
              <a:gd name="connsiteY5-43372" fmla="*/ 707369 h 5795240"/>
              <a:gd name="connsiteX6-43373" fmla="*/ 7184710 w 12641071"/>
              <a:gd name="connsiteY6-43374" fmla="*/ 627411 h 5795240"/>
              <a:gd name="connsiteX7-43375" fmla="*/ 7314851 w 12641071"/>
              <a:gd name="connsiteY7-43376" fmla="*/ 559537 h 5795240"/>
              <a:gd name="connsiteX8-43377" fmla="*/ 7314853 w 12641071"/>
              <a:gd name="connsiteY8-43378" fmla="*/ 559536 h 5795240"/>
              <a:gd name="connsiteX9-43379" fmla="*/ 7314851 w 12641071"/>
              <a:gd name="connsiteY9-43380" fmla="*/ 559537 h 5795240"/>
              <a:gd name="connsiteX10-43381" fmla="*/ 7391626 w 12641071"/>
              <a:gd name="connsiteY10-43382" fmla="*/ 508114 h 5795240"/>
              <a:gd name="connsiteX11-43383" fmla="*/ 7391631 w 12641071"/>
              <a:gd name="connsiteY11-43384" fmla="*/ 508110 h 5795240"/>
              <a:gd name="connsiteX12-43385" fmla="*/ 7478934 w 12641071"/>
              <a:gd name="connsiteY12-43386" fmla="*/ 466053 h 5795240"/>
              <a:gd name="connsiteX13-43387" fmla="*/ 7897193 w 12641071"/>
              <a:gd name="connsiteY13-43388" fmla="*/ 381611 h 5795240"/>
              <a:gd name="connsiteX14-43389" fmla="*/ 8788216 w 12641071"/>
              <a:gd name="connsiteY14-43390" fmla="*/ 855364 h 5795240"/>
              <a:gd name="connsiteX15-43391" fmla="*/ 8832362 w 12641071"/>
              <a:gd name="connsiteY15-43392" fmla="*/ 928030 h 5795240"/>
              <a:gd name="connsiteX16-43393" fmla="*/ 8832362 w 12641071"/>
              <a:gd name="connsiteY16-43394" fmla="*/ 928033 h 5795240"/>
              <a:gd name="connsiteX17-43395" fmla="*/ 8878117 w 12641071"/>
              <a:gd name="connsiteY17-43396" fmla="*/ 1018851 h 5795240"/>
              <a:gd name="connsiteX18-43397" fmla="*/ 8877719 w 12641071"/>
              <a:gd name="connsiteY18-43398" fmla="*/ 1018369 h 5795240"/>
              <a:gd name="connsiteX19-43399" fmla="*/ 8877719 w 12641071"/>
              <a:gd name="connsiteY19-43400" fmla="*/ 1018371 h 5795240"/>
              <a:gd name="connsiteX20-43401" fmla="*/ 8878116 w 12641071"/>
              <a:gd name="connsiteY20-43402" fmla="*/ 1018851 h 5795240"/>
              <a:gd name="connsiteX21-43403" fmla="*/ 8931285 w 12641071"/>
              <a:gd name="connsiteY21-43404" fmla="*/ 1083292 h 5795240"/>
              <a:gd name="connsiteX22-43405" fmla="*/ 9241478 w 12641071"/>
              <a:gd name="connsiteY22-43406" fmla="*/ 1211778 h 5795240"/>
              <a:gd name="connsiteX23-43407" fmla="*/ 9605238 w 12641071"/>
              <a:gd name="connsiteY23-43408" fmla="*/ 1018369 h 5795240"/>
              <a:gd name="connsiteX24-43409" fmla="*/ 9636247 w 12641071"/>
              <a:gd name="connsiteY24-43410" fmla="*/ 961241 h 5795240"/>
              <a:gd name="connsiteX25-43411" fmla="*/ 9641995 w 12641071"/>
              <a:gd name="connsiteY25-43412" fmla="*/ 961152 h 5795240"/>
              <a:gd name="connsiteX26-43413" fmla="*/ 9584939 w 12641071"/>
              <a:gd name="connsiteY26-43414" fmla="*/ 1079594 h 5795240"/>
              <a:gd name="connsiteX27-43415" fmla="*/ 9584939 w 12641071"/>
              <a:gd name="connsiteY27-43416" fmla="*/ 1079596 h 5795240"/>
              <a:gd name="connsiteX28-43417" fmla="*/ 9641995 w 12641071"/>
              <a:gd name="connsiteY28-43418" fmla="*/ 961153 h 5795240"/>
              <a:gd name="connsiteX29-43419" fmla="*/ 9653069 w 12641071"/>
              <a:gd name="connsiteY29-43420" fmla="*/ 960983 h 5795240"/>
              <a:gd name="connsiteX30-43421" fmla="*/ 9801564 w 12641071"/>
              <a:gd name="connsiteY30-43422" fmla="*/ 1196828 h 5795240"/>
              <a:gd name="connsiteX31-43423" fmla="*/ 9653070 w 12641071"/>
              <a:gd name="connsiteY31-43424" fmla="*/ 960982 h 5795240"/>
              <a:gd name="connsiteX32-43425" fmla="*/ 9641996 w 12641071"/>
              <a:gd name="connsiteY32-43426" fmla="*/ 961152 h 5795240"/>
              <a:gd name="connsiteX33-43427" fmla="*/ 9651917 w 12641071"/>
              <a:gd name="connsiteY33-43428" fmla="*/ 940556 h 5795240"/>
              <a:gd name="connsiteX34-43429" fmla="*/ 11050508 w 12641071"/>
              <a:gd name="connsiteY34-43430" fmla="*/ 108150 h 5795240"/>
              <a:gd name="connsiteX35-43431" fmla="*/ 12641071 w 12641071"/>
              <a:gd name="connsiteY35-43432" fmla="*/ 1698711 h 5795240"/>
              <a:gd name="connsiteX36-43433" fmla="*/ 11371062 w 12641071"/>
              <a:gd name="connsiteY36-43434" fmla="*/ 3256960 h 5795240"/>
              <a:gd name="connsiteX37-43435" fmla="*/ 11215953 w 12641071"/>
              <a:gd name="connsiteY37-43436" fmla="*/ 3280632 h 5795240"/>
              <a:gd name="connsiteX38-43437" fmla="*/ 11142318 w 12641071"/>
              <a:gd name="connsiteY38-43438" fmla="*/ 3276914 h 5795240"/>
              <a:gd name="connsiteX39-43439" fmla="*/ 11215952 w 12641071"/>
              <a:gd name="connsiteY39-43440" fmla="*/ 3280632 h 5795240"/>
              <a:gd name="connsiteX40-43441" fmla="*/ 11213133 w 12641071"/>
              <a:gd name="connsiteY40-43442" fmla="*/ 3281062 h 5795240"/>
              <a:gd name="connsiteX41-43443" fmla="*/ 11116921 w 12641071"/>
              <a:gd name="connsiteY41-43444" fmla="*/ 3285921 h 5795240"/>
              <a:gd name="connsiteX42-43445" fmla="*/ 11050507 w 12641071"/>
              <a:gd name="connsiteY42-43446" fmla="*/ 3289274 h 5795240"/>
              <a:gd name="connsiteX43-43447" fmla="*/ 11006292 w 12641071"/>
              <a:gd name="connsiteY43-43448" fmla="*/ 3287041 h 5795240"/>
              <a:gd name="connsiteX44-43449" fmla="*/ 10937101 w 12641071"/>
              <a:gd name="connsiteY44-43450" fmla="*/ 3297601 h 5795240"/>
              <a:gd name="connsiteX45-43451" fmla="*/ 10144740 w 12641071"/>
              <a:gd name="connsiteY45-43452" fmla="*/ 4089962 h 5795240"/>
              <a:gd name="connsiteX46-43453" fmla="*/ 10130374 w 12641071"/>
              <a:gd name="connsiteY46-43454" fmla="*/ 4184101 h 5795240"/>
              <a:gd name="connsiteX47-43455" fmla="*/ 10130375 w 12641071"/>
              <a:gd name="connsiteY47-43456" fmla="*/ 4184103 h 5795240"/>
              <a:gd name="connsiteX48-43457" fmla="*/ 10130656 w 12641071"/>
              <a:gd name="connsiteY48-43458" fmla="*/ 4185950 h 5795240"/>
              <a:gd name="connsiteX49-43459" fmla="*/ 10138194 w 12641071"/>
              <a:gd name="connsiteY49-43460" fmla="*/ 4335228 h 5795240"/>
              <a:gd name="connsiteX50-43461" fmla="*/ 10137710 w 12641071"/>
              <a:gd name="connsiteY50-43462" fmla="*/ 4344822 h 5795240"/>
              <a:gd name="connsiteX51-43463" fmla="*/ 10133555 w 12641071"/>
              <a:gd name="connsiteY51-43464" fmla="*/ 4427096 h 5795240"/>
              <a:gd name="connsiteX52-43465" fmla="*/ 10129312 w 12641071"/>
              <a:gd name="connsiteY52-43466" fmla="*/ 4399289 h 5795240"/>
              <a:gd name="connsiteX53-43467" fmla="*/ 10126797 w 12641071"/>
              <a:gd name="connsiteY53-43468" fmla="*/ 4349498 h 5795240"/>
              <a:gd name="connsiteX54-43469" fmla="*/ 10126796 w 12641071"/>
              <a:gd name="connsiteY54-43470" fmla="*/ 4349498 h 5795240"/>
              <a:gd name="connsiteX55-43471" fmla="*/ 10129311 w 12641071"/>
              <a:gd name="connsiteY55-43472" fmla="*/ 4399289 h 5795240"/>
              <a:gd name="connsiteX56-43473" fmla="*/ 10133554 w 12641071"/>
              <a:gd name="connsiteY56-43474" fmla="*/ 4427096 h 5795240"/>
              <a:gd name="connsiteX57-43475" fmla="*/ 10130656 w 12641071"/>
              <a:gd name="connsiteY57-43476" fmla="*/ 4484506 h 5795240"/>
              <a:gd name="connsiteX58-43477" fmla="*/ 8678182 w 12641071"/>
              <a:gd name="connsiteY58-43478" fmla="*/ 5795240 h 5795240"/>
              <a:gd name="connsiteX59-43479" fmla="*/ 7467518 w 12641071"/>
              <a:gd name="connsiteY59-43480" fmla="*/ 5151535 h 5795240"/>
              <a:gd name="connsiteX60-43481" fmla="*/ 7419945 w 12641071"/>
              <a:gd name="connsiteY60-43482" fmla="*/ 5073228 h 5795240"/>
              <a:gd name="connsiteX61-43483" fmla="*/ 7367299 w 12641071"/>
              <a:gd name="connsiteY61-43484" fmla="*/ 4974928 h 5795240"/>
              <a:gd name="connsiteX62-43485" fmla="*/ 7320958 w 12641071"/>
              <a:gd name="connsiteY62-43486" fmla="*/ 4870887 h 5795240"/>
              <a:gd name="connsiteX63-43487" fmla="*/ 7322174 w 12641071"/>
              <a:gd name="connsiteY63-43488" fmla="*/ 4872361 h 5795240"/>
              <a:gd name="connsiteX64-43489" fmla="*/ 7322175 w 12641071"/>
              <a:gd name="connsiteY64-43490" fmla="*/ 4872361 h 5795240"/>
              <a:gd name="connsiteX65-43491" fmla="*/ 7223551 w 12641071"/>
              <a:gd name="connsiteY65-43492" fmla="*/ 4752829 h 5795240"/>
              <a:gd name="connsiteX66-43493" fmla="*/ 6652445 w 12641071"/>
              <a:gd name="connsiteY66-43494" fmla="*/ 4516269 h 5795240"/>
              <a:gd name="connsiteX67-43495" fmla="*/ 6200873 w 12641071"/>
              <a:gd name="connsiteY67-43496" fmla="*/ 4654206 h 5795240"/>
              <a:gd name="connsiteX68-43497" fmla="*/ 6088813 w 12641071"/>
              <a:gd name="connsiteY68-43498" fmla="*/ 4746663 h 5795240"/>
              <a:gd name="connsiteX69-43499" fmla="*/ 6023271 w 12641071"/>
              <a:gd name="connsiteY69-43500" fmla="*/ 4834312 h 5795240"/>
              <a:gd name="connsiteX70-43501" fmla="*/ 5935320 w 12641071"/>
              <a:gd name="connsiteY70-43502" fmla="*/ 4931081 h 5795240"/>
              <a:gd name="connsiteX71-43503" fmla="*/ 4971763 w 12641071"/>
              <a:gd name="connsiteY71-43504" fmla="*/ 5330200 h 5795240"/>
              <a:gd name="connsiteX72-43505" fmla="*/ 3716172 w 12641071"/>
              <a:gd name="connsiteY72-43506" fmla="*/ 4497938 h 5795240"/>
              <a:gd name="connsiteX73-43507" fmla="*/ 3659438 w 12641071"/>
              <a:gd name="connsiteY73-43508" fmla="*/ 4330309 h 5795240"/>
              <a:gd name="connsiteX74-43509" fmla="*/ 3659440 w 12641071"/>
              <a:gd name="connsiteY74-43510" fmla="*/ 4330309 h 5795240"/>
              <a:gd name="connsiteX75-43511" fmla="*/ 3613217 w 12641071"/>
              <a:gd name="connsiteY75-43512" fmla="*/ 4245153 h 5795240"/>
              <a:gd name="connsiteX76-43513" fmla="*/ 3083792 w 12641071"/>
              <a:gd name="connsiteY76-43514" fmla="*/ 3963660 h 5795240"/>
              <a:gd name="connsiteX77-43515" fmla="*/ 2835272 w 12641071"/>
              <a:gd name="connsiteY77-43516" fmla="*/ 4013833 h 5795240"/>
              <a:gd name="connsiteX78-43517" fmla="*/ 2762875 w 12641071"/>
              <a:gd name="connsiteY78-43518" fmla="*/ 4057784 h 5795240"/>
              <a:gd name="connsiteX79-43519" fmla="*/ 2664698 w 12641071"/>
              <a:gd name="connsiteY79-43520" fmla="*/ 4117431 h 5795240"/>
              <a:gd name="connsiteX80-43521" fmla="*/ 1804544 w 12641071"/>
              <a:gd name="connsiteY80-43522" fmla="*/ 4335229 h 5795240"/>
              <a:gd name="connsiteX81-43523" fmla="*/ 0 w 12641071"/>
              <a:gd name="connsiteY81-43524" fmla="*/ 2530685 h 5795240"/>
              <a:gd name="connsiteX82-43525" fmla="*/ 1804544 w 12641071"/>
              <a:gd name="connsiteY82-43526" fmla="*/ 726143 h 5795240"/>
              <a:gd name="connsiteX83-43527" fmla="*/ 3080549 w 12641071"/>
              <a:gd name="connsiteY83-43528" fmla="*/ 1254682 h 5795240"/>
              <a:gd name="connsiteX84-43529" fmla="*/ 3268676 w 12641071"/>
              <a:gd name="connsiteY84-43530" fmla="*/ 1461167 h 5795240"/>
              <a:gd name="connsiteX85-43531" fmla="*/ 3565826 w 12641071"/>
              <a:gd name="connsiteY85-43532" fmla="*/ 1551935 h 5795240"/>
              <a:gd name="connsiteX86-43533" fmla="*/ 4086504 w 12641071"/>
              <a:gd name="connsiteY86-43534" fmla="*/ 1127574 h 5795240"/>
              <a:gd name="connsiteX87-43535" fmla="*/ 4103078 w 12641071"/>
              <a:gd name="connsiteY87-43536" fmla="*/ 1004204 h 5795240"/>
              <a:gd name="connsiteX88-43537" fmla="*/ 5215874 w 12641071"/>
              <a:gd name="connsiteY88-43538" fmla="*/ 0 h 5795240"/>
              <a:gd name="connsiteX0-43539" fmla="*/ 5215874 w 12641071"/>
              <a:gd name="connsiteY0-43540" fmla="*/ 0 h 5795240"/>
              <a:gd name="connsiteX1-43541" fmla="*/ 5927386 w 12641071"/>
              <a:gd name="connsiteY1-43542" fmla="*/ 255427 h 5795240"/>
              <a:gd name="connsiteX2-43543" fmla="*/ 6105193 w 12641071"/>
              <a:gd name="connsiteY2-43544" fmla="*/ 442067 h 5795240"/>
              <a:gd name="connsiteX3-43545" fmla="*/ 6105193 w 12641071"/>
              <a:gd name="connsiteY3-43546" fmla="*/ 442069 h 5795240"/>
              <a:gd name="connsiteX4-43547" fmla="*/ 6141460 w 12641071"/>
              <a:gd name="connsiteY4-43548" fmla="*/ 475027 h 5795240"/>
              <a:gd name="connsiteX5-43549" fmla="*/ 6788665 w 12641071"/>
              <a:gd name="connsiteY5-43550" fmla="*/ 707369 h 5795240"/>
              <a:gd name="connsiteX6-43551" fmla="*/ 7184710 w 12641071"/>
              <a:gd name="connsiteY6-43552" fmla="*/ 627411 h 5795240"/>
              <a:gd name="connsiteX7-43553" fmla="*/ 7314851 w 12641071"/>
              <a:gd name="connsiteY7-43554" fmla="*/ 559537 h 5795240"/>
              <a:gd name="connsiteX8-43555" fmla="*/ 7314853 w 12641071"/>
              <a:gd name="connsiteY8-43556" fmla="*/ 559536 h 5795240"/>
              <a:gd name="connsiteX9-43557" fmla="*/ 7314851 w 12641071"/>
              <a:gd name="connsiteY9-43558" fmla="*/ 559537 h 5795240"/>
              <a:gd name="connsiteX10-43559" fmla="*/ 7391626 w 12641071"/>
              <a:gd name="connsiteY10-43560" fmla="*/ 508114 h 5795240"/>
              <a:gd name="connsiteX11-43561" fmla="*/ 7391631 w 12641071"/>
              <a:gd name="connsiteY11-43562" fmla="*/ 508110 h 5795240"/>
              <a:gd name="connsiteX12-43563" fmla="*/ 7478934 w 12641071"/>
              <a:gd name="connsiteY12-43564" fmla="*/ 466053 h 5795240"/>
              <a:gd name="connsiteX13-43565" fmla="*/ 7897193 w 12641071"/>
              <a:gd name="connsiteY13-43566" fmla="*/ 381611 h 5795240"/>
              <a:gd name="connsiteX14-43567" fmla="*/ 8788216 w 12641071"/>
              <a:gd name="connsiteY14-43568" fmla="*/ 855364 h 5795240"/>
              <a:gd name="connsiteX15-43569" fmla="*/ 8832362 w 12641071"/>
              <a:gd name="connsiteY15-43570" fmla="*/ 928030 h 5795240"/>
              <a:gd name="connsiteX16-43571" fmla="*/ 8832362 w 12641071"/>
              <a:gd name="connsiteY16-43572" fmla="*/ 928033 h 5795240"/>
              <a:gd name="connsiteX17-43573" fmla="*/ 8878117 w 12641071"/>
              <a:gd name="connsiteY17-43574" fmla="*/ 1018851 h 5795240"/>
              <a:gd name="connsiteX18-43575" fmla="*/ 8877719 w 12641071"/>
              <a:gd name="connsiteY18-43576" fmla="*/ 1018369 h 5795240"/>
              <a:gd name="connsiteX19-43577" fmla="*/ 8877719 w 12641071"/>
              <a:gd name="connsiteY19-43578" fmla="*/ 1018371 h 5795240"/>
              <a:gd name="connsiteX20-43579" fmla="*/ 8878116 w 12641071"/>
              <a:gd name="connsiteY20-43580" fmla="*/ 1018851 h 5795240"/>
              <a:gd name="connsiteX21-43581" fmla="*/ 8931285 w 12641071"/>
              <a:gd name="connsiteY21-43582" fmla="*/ 1083292 h 5795240"/>
              <a:gd name="connsiteX22-43583" fmla="*/ 9241478 w 12641071"/>
              <a:gd name="connsiteY22-43584" fmla="*/ 1211778 h 5795240"/>
              <a:gd name="connsiteX23-43585" fmla="*/ 9605238 w 12641071"/>
              <a:gd name="connsiteY23-43586" fmla="*/ 1018369 h 5795240"/>
              <a:gd name="connsiteX24-43587" fmla="*/ 9636247 w 12641071"/>
              <a:gd name="connsiteY24-43588" fmla="*/ 961241 h 5795240"/>
              <a:gd name="connsiteX25-43589" fmla="*/ 9641995 w 12641071"/>
              <a:gd name="connsiteY25-43590" fmla="*/ 961152 h 5795240"/>
              <a:gd name="connsiteX26-43591" fmla="*/ 9584939 w 12641071"/>
              <a:gd name="connsiteY26-43592" fmla="*/ 1079594 h 5795240"/>
              <a:gd name="connsiteX27-43593" fmla="*/ 9641995 w 12641071"/>
              <a:gd name="connsiteY27-43594" fmla="*/ 961153 h 5795240"/>
              <a:gd name="connsiteX28-43595" fmla="*/ 9653069 w 12641071"/>
              <a:gd name="connsiteY28-43596" fmla="*/ 960983 h 5795240"/>
              <a:gd name="connsiteX29-43597" fmla="*/ 9801564 w 12641071"/>
              <a:gd name="connsiteY29-43598" fmla="*/ 1196828 h 5795240"/>
              <a:gd name="connsiteX30-43599" fmla="*/ 9653070 w 12641071"/>
              <a:gd name="connsiteY30-43600" fmla="*/ 960982 h 5795240"/>
              <a:gd name="connsiteX31-43601" fmla="*/ 9641996 w 12641071"/>
              <a:gd name="connsiteY31-43602" fmla="*/ 961152 h 5795240"/>
              <a:gd name="connsiteX32-43603" fmla="*/ 9651917 w 12641071"/>
              <a:gd name="connsiteY32-43604" fmla="*/ 940556 h 5795240"/>
              <a:gd name="connsiteX33-43605" fmla="*/ 11050508 w 12641071"/>
              <a:gd name="connsiteY33-43606" fmla="*/ 108150 h 5795240"/>
              <a:gd name="connsiteX34-43607" fmla="*/ 12641071 w 12641071"/>
              <a:gd name="connsiteY34-43608" fmla="*/ 1698711 h 5795240"/>
              <a:gd name="connsiteX35-43609" fmla="*/ 11371062 w 12641071"/>
              <a:gd name="connsiteY35-43610" fmla="*/ 3256960 h 5795240"/>
              <a:gd name="connsiteX36-43611" fmla="*/ 11215953 w 12641071"/>
              <a:gd name="connsiteY36-43612" fmla="*/ 3280632 h 5795240"/>
              <a:gd name="connsiteX37-43613" fmla="*/ 11142318 w 12641071"/>
              <a:gd name="connsiteY37-43614" fmla="*/ 3276914 h 5795240"/>
              <a:gd name="connsiteX38-43615" fmla="*/ 11215952 w 12641071"/>
              <a:gd name="connsiteY38-43616" fmla="*/ 3280632 h 5795240"/>
              <a:gd name="connsiteX39-43617" fmla="*/ 11213133 w 12641071"/>
              <a:gd name="connsiteY39-43618" fmla="*/ 3281062 h 5795240"/>
              <a:gd name="connsiteX40-43619" fmla="*/ 11116921 w 12641071"/>
              <a:gd name="connsiteY40-43620" fmla="*/ 3285921 h 5795240"/>
              <a:gd name="connsiteX41-43621" fmla="*/ 11050507 w 12641071"/>
              <a:gd name="connsiteY41-43622" fmla="*/ 3289274 h 5795240"/>
              <a:gd name="connsiteX42-43623" fmla="*/ 11006292 w 12641071"/>
              <a:gd name="connsiteY42-43624" fmla="*/ 3287041 h 5795240"/>
              <a:gd name="connsiteX43-43625" fmla="*/ 10937101 w 12641071"/>
              <a:gd name="connsiteY43-43626" fmla="*/ 3297601 h 5795240"/>
              <a:gd name="connsiteX44-43627" fmla="*/ 10144740 w 12641071"/>
              <a:gd name="connsiteY44-43628" fmla="*/ 4089962 h 5795240"/>
              <a:gd name="connsiteX45-43629" fmla="*/ 10130374 w 12641071"/>
              <a:gd name="connsiteY45-43630" fmla="*/ 4184101 h 5795240"/>
              <a:gd name="connsiteX46-43631" fmla="*/ 10130375 w 12641071"/>
              <a:gd name="connsiteY46-43632" fmla="*/ 4184103 h 5795240"/>
              <a:gd name="connsiteX47-43633" fmla="*/ 10130656 w 12641071"/>
              <a:gd name="connsiteY47-43634" fmla="*/ 4185950 h 5795240"/>
              <a:gd name="connsiteX48-43635" fmla="*/ 10138194 w 12641071"/>
              <a:gd name="connsiteY48-43636" fmla="*/ 4335228 h 5795240"/>
              <a:gd name="connsiteX49-43637" fmla="*/ 10137710 w 12641071"/>
              <a:gd name="connsiteY49-43638" fmla="*/ 4344822 h 5795240"/>
              <a:gd name="connsiteX50-43639" fmla="*/ 10133555 w 12641071"/>
              <a:gd name="connsiteY50-43640" fmla="*/ 4427096 h 5795240"/>
              <a:gd name="connsiteX51-43641" fmla="*/ 10129312 w 12641071"/>
              <a:gd name="connsiteY51-43642" fmla="*/ 4399289 h 5795240"/>
              <a:gd name="connsiteX52-43643" fmla="*/ 10126797 w 12641071"/>
              <a:gd name="connsiteY52-43644" fmla="*/ 4349498 h 5795240"/>
              <a:gd name="connsiteX53-43645" fmla="*/ 10126796 w 12641071"/>
              <a:gd name="connsiteY53-43646" fmla="*/ 4349498 h 5795240"/>
              <a:gd name="connsiteX54-43647" fmla="*/ 10129311 w 12641071"/>
              <a:gd name="connsiteY54-43648" fmla="*/ 4399289 h 5795240"/>
              <a:gd name="connsiteX55-43649" fmla="*/ 10133554 w 12641071"/>
              <a:gd name="connsiteY55-43650" fmla="*/ 4427096 h 5795240"/>
              <a:gd name="connsiteX56-43651" fmla="*/ 10130656 w 12641071"/>
              <a:gd name="connsiteY56-43652" fmla="*/ 4484506 h 5795240"/>
              <a:gd name="connsiteX57-43653" fmla="*/ 8678182 w 12641071"/>
              <a:gd name="connsiteY57-43654" fmla="*/ 5795240 h 5795240"/>
              <a:gd name="connsiteX58-43655" fmla="*/ 7467518 w 12641071"/>
              <a:gd name="connsiteY58-43656" fmla="*/ 5151535 h 5795240"/>
              <a:gd name="connsiteX59-43657" fmla="*/ 7419945 w 12641071"/>
              <a:gd name="connsiteY59-43658" fmla="*/ 5073228 h 5795240"/>
              <a:gd name="connsiteX60-43659" fmla="*/ 7367299 w 12641071"/>
              <a:gd name="connsiteY60-43660" fmla="*/ 4974928 h 5795240"/>
              <a:gd name="connsiteX61-43661" fmla="*/ 7320958 w 12641071"/>
              <a:gd name="connsiteY61-43662" fmla="*/ 4870887 h 5795240"/>
              <a:gd name="connsiteX62-43663" fmla="*/ 7322174 w 12641071"/>
              <a:gd name="connsiteY62-43664" fmla="*/ 4872361 h 5795240"/>
              <a:gd name="connsiteX63-43665" fmla="*/ 7322175 w 12641071"/>
              <a:gd name="connsiteY63-43666" fmla="*/ 4872361 h 5795240"/>
              <a:gd name="connsiteX64-43667" fmla="*/ 7223551 w 12641071"/>
              <a:gd name="connsiteY64-43668" fmla="*/ 4752829 h 5795240"/>
              <a:gd name="connsiteX65-43669" fmla="*/ 6652445 w 12641071"/>
              <a:gd name="connsiteY65-43670" fmla="*/ 4516269 h 5795240"/>
              <a:gd name="connsiteX66-43671" fmla="*/ 6200873 w 12641071"/>
              <a:gd name="connsiteY66-43672" fmla="*/ 4654206 h 5795240"/>
              <a:gd name="connsiteX67-43673" fmla="*/ 6088813 w 12641071"/>
              <a:gd name="connsiteY67-43674" fmla="*/ 4746663 h 5795240"/>
              <a:gd name="connsiteX68-43675" fmla="*/ 6023271 w 12641071"/>
              <a:gd name="connsiteY68-43676" fmla="*/ 4834312 h 5795240"/>
              <a:gd name="connsiteX69-43677" fmla="*/ 5935320 w 12641071"/>
              <a:gd name="connsiteY69-43678" fmla="*/ 4931081 h 5795240"/>
              <a:gd name="connsiteX70-43679" fmla="*/ 4971763 w 12641071"/>
              <a:gd name="connsiteY70-43680" fmla="*/ 5330200 h 5795240"/>
              <a:gd name="connsiteX71-43681" fmla="*/ 3716172 w 12641071"/>
              <a:gd name="connsiteY71-43682" fmla="*/ 4497938 h 5795240"/>
              <a:gd name="connsiteX72-43683" fmla="*/ 3659438 w 12641071"/>
              <a:gd name="connsiteY72-43684" fmla="*/ 4330309 h 5795240"/>
              <a:gd name="connsiteX73-43685" fmla="*/ 3659440 w 12641071"/>
              <a:gd name="connsiteY73-43686" fmla="*/ 4330309 h 5795240"/>
              <a:gd name="connsiteX74-43687" fmla="*/ 3613217 w 12641071"/>
              <a:gd name="connsiteY74-43688" fmla="*/ 4245153 h 5795240"/>
              <a:gd name="connsiteX75-43689" fmla="*/ 3083792 w 12641071"/>
              <a:gd name="connsiteY75-43690" fmla="*/ 3963660 h 5795240"/>
              <a:gd name="connsiteX76-43691" fmla="*/ 2835272 w 12641071"/>
              <a:gd name="connsiteY76-43692" fmla="*/ 4013833 h 5795240"/>
              <a:gd name="connsiteX77-43693" fmla="*/ 2762875 w 12641071"/>
              <a:gd name="connsiteY77-43694" fmla="*/ 4057784 h 5795240"/>
              <a:gd name="connsiteX78-43695" fmla="*/ 2664698 w 12641071"/>
              <a:gd name="connsiteY78-43696" fmla="*/ 4117431 h 5795240"/>
              <a:gd name="connsiteX79-43697" fmla="*/ 1804544 w 12641071"/>
              <a:gd name="connsiteY79-43698" fmla="*/ 4335229 h 5795240"/>
              <a:gd name="connsiteX80-43699" fmla="*/ 0 w 12641071"/>
              <a:gd name="connsiteY80-43700" fmla="*/ 2530685 h 5795240"/>
              <a:gd name="connsiteX81-43701" fmla="*/ 1804544 w 12641071"/>
              <a:gd name="connsiteY81-43702" fmla="*/ 726143 h 5795240"/>
              <a:gd name="connsiteX82-43703" fmla="*/ 3080549 w 12641071"/>
              <a:gd name="connsiteY82-43704" fmla="*/ 1254682 h 5795240"/>
              <a:gd name="connsiteX83-43705" fmla="*/ 3268676 w 12641071"/>
              <a:gd name="connsiteY83-43706" fmla="*/ 1461167 h 5795240"/>
              <a:gd name="connsiteX84-43707" fmla="*/ 3565826 w 12641071"/>
              <a:gd name="connsiteY84-43708" fmla="*/ 1551935 h 5795240"/>
              <a:gd name="connsiteX85-43709" fmla="*/ 4086504 w 12641071"/>
              <a:gd name="connsiteY85-43710" fmla="*/ 1127574 h 5795240"/>
              <a:gd name="connsiteX86-43711" fmla="*/ 4103078 w 12641071"/>
              <a:gd name="connsiteY86-43712" fmla="*/ 1004204 h 5795240"/>
              <a:gd name="connsiteX87-43713" fmla="*/ 5215874 w 12641071"/>
              <a:gd name="connsiteY87-43714" fmla="*/ 0 h 5795240"/>
              <a:gd name="connsiteX0-43715" fmla="*/ 5215874 w 12641071"/>
              <a:gd name="connsiteY0-43716" fmla="*/ 0 h 5795240"/>
              <a:gd name="connsiteX1-43717" fmla="*/ 5927386 w 12641071"/>
              <a:gd name="connsiteY1-43718" fmla="*/ 255427 h 5795240"/>
              <a:gd name="connsiteX2-43719" fmla="*/ 6105193 w 12641071"/>
              <a:gd name="connsiteY2-43720" fmla="*/ 442067 h 5795240"/>
              <a:gd name="connsiteX3-43721" fmla="*/ 6105193 w 12641071"/>
              <a:gd name="connsiteY3-43722" fmla="*/ 442069 h 5795240"/>
              <a:gd name="connsiteX4-43723" fmla="*/ 6141460 w 12641071"/>
              <a:gd name="connsiteY4-43724" fmla="*/ 475027 h 5795240"/>
              <a:gd name="connsiteX5-43725" fmla="*/ 6788665 w 12641071"/>
              <a:gd name="connsiteY5-43726" fmla="*/ 707369 h 5795240"/>
              <a:gd name="connsiteX6-43727" fmla="*/ 7184710 w 12641071"/>
              <a:gd name="connsiteY6-43728" fmla="*/ 627411 h 5795240"/>
              <a:gd name="connsiteX7-43729" fmla="*/ 7314851 w 12641071"/>
              <a:gd name="connsiteY7-43730" fmla="*/ 559537 h 5795240"/>
              <a:gd name="connsiteX8-43731" fmla="*/ 7314853 w 12641071"/>
              <a:gd name="connsiteY8-43732" fmla="*/ 559536 h 5795240"/>
              <a:gd name="connsiteX9-43733" fmla="*/ 7314851 w 12641071"/>
              <a:gd name="connsiteY9-43734" fmla="*/ 559537 h 5795240"/>
              <a:gd name="connsiteX10-43735" fmla="*/ 7391626 w 12641071"/>
              <a:gd name="connsiteY10-43736" fmla="*/ 508114 h 5795240"/>
              <a:gd name="connsiteX11-43737" fmla="*/ 7391631 w 12641071"/>
              <a:gd name="connsiteY11-43738" fmla="*/ 508110 h 5795240"/>
              <a:gd name="connsiteX12-43739" fmla="*/ 7478934 w 12641071"/>
              <a:gd name="connsiteY12-43740" fmla="*/ 466053 h 5795240"/>
              <a:gd name="connsiteX13-43741" fmla="*/ 7897193 w 12641071"/>
              <a:gd name="connsiteY13-43742" fmla="*/ 381611 h 5795240"/>
              <a:gd name="connsiteX14-43743" fmla="*/ 8788216 w 12641071"/>
              <a:gd name="connsiteY14-43744" fmla="*/ 855364 h 5795240"/>
              <a:gd name="connsiteX15-43745" fmla="*/ 8832362 w 12641071"/>
              <a:gd name="connsiteY15-43746" fmla="*/ 928030 h 5795240"/>
              <a:gd name="connsiteX16-43747" fmla="*/ 8832362 w 12641071"/>
              <a:gd name="connsiteY16-43748" fmla="*/ 928033 h 5795240"/>
              <a:gd name="connsiteX17-43749" fmla="*/ 8878117 w 12641071"/>
              <a:gd name="connsiteY17-43750" fmla="*/ 1018851 h 5795240"/>
              <a:gd name="connsiteX18-43751" fmla="*/ 8877719 w 12641071"/>
              <a:gd name="connsiteY18-43752" fmla="*/ 1018369 h 5795240"/>
              <a:gd name="connsiteX19-43753" fmla="*/ 8877719 w 12641071"/>
              <a:gd name="connsiteY19-43754" fmla="*/ 1018371 h 5795240"/>
              <a:gd name="connsiteX20-43755" fmla="*/ 8878116 w 12641071"/>
              <a:gd name="connsiteY20-43756" fmla="*/ 1018851 h 5795240"/>
              <a:gd name="connsiteX21-43757" fmla="*/ 8931285 w 12641071"/>
              <a:gd name="connsiteY21-43758" fmla="*/ 1083292 h 5795240"/>
              <a:gd name="connsiteX22-43759" fmla="*/ 9241478 w 12641071"/>
              <a:gd name="connsiteY22-43760" fmla="*/ 1211778 h 5795240"/>
              <a:gd name="connsiteX23-43761" fmla="*/ 9605238 w 12641071"/>
              <a:gd name="connsiteY23-43762" fmla="*/ 1018369 h 5795240"/>
              <a:gd name="connsiteX24-43763" fmla="*/ 9636247 w 12641071"/>
              <a:gd name="connsiteY24-43764" fmla="*/ 961241 h 5795240"/>
              <a:gd name="connsiteX25-43765" fmla="*/ 9641995 w 12641071"/>
              <a:gd name="connsiteY25-43766" fmla="*/ 961152 h 5795240"/>
              <a:gd name="connsiteX26-43767" fmla="*/ 9584939 w 12641071"/>
              <a:gd name="connsiteY26-43768" fmla="*/ 1079594 h 5795240"/>
              <a:gd name="connsiteX27-43769" fmla="*/ 9641995 w 12641071"/>
              <a:gd name="connsiteY27-43770" fmla="*/ 961153 h 5795240"/>
              <a:gd name="connsiteX28-43771" fmla="*/ 9653069 w 12641071"/>
              <a:gd name="connsiteY28-43772" fmla="*/ 960983 h 5795240"/>
              <a:gd name="connsiteX29-43773" fmla="*/ 9653070 w 12641071"/>
              <a:gd name="connsiteY29-43774" fmla="*/ 960982 h 5795240"/>
              <a:gd name="connsiteX30-43775" fmla="*/ 9641996 w 12641071"/>
              <a:gd name="connsiteY30-43776" fmla="*/ 961152 h 5795240"/>
              <a:gd name="connsiteX31-43777" fmla="*/ 9651917 w 12641071"/>
              <a:gd name="connsiteY31-43778" fmla="*/ 940556 h 5795240"/>
              <a:gd name="connsiteX32-43779" fmla="*/ 11050508 w 12641071"/>
              <a:gd name="connsiteY32-43780" fmla="*/ 108150 h 5795240"/>
              <a:gd name="connsiteX33-43781" fmla="*/ 12641071 w 12641071"/>
              <a:gd name="connsiteY33-43782" fmla="*/ 1698711 h 5795240"/>
              <a:gd name="connsiteX34-43783" fmla="*/ 11371062 w 12641071"/>
              <a:gd name="connsiteY34-43784" fmla="*/ 3256960 h 5795240"/>
              <a:gd name="connsiteX35-43785" fmla="*/ 11215953 w 12641071"/>
              <a:gd name="connsiteY35-43786" fmla="*/ 3280632 h 5795240"/>
              <a:gd name="connsiteX36-43787" fmla="*/ 11142318 w 12641071"/>
              <a:gd name="connsiteY36-43788" fmla="*/ 3276914 h 5795240"/>
              <a:gd name="connsiteX37-43789" fmla="*/ 11215952 w 12641071"/>
              <a:gd name="connsiteY37-43790" fmla="*/ 3280632 h 5795240"/>
              <a:gd name="connsiteX38-43791" fmla="*/ 11213133 w 12641071"/>
              <a:gd name="connsiteY38-43792" fmla="*/ 3281062 h 5795240"/>
              <a:gd name="connsiteX39-43793" fmla="*/ 11116921 w 12641071"/>
              <a:gd name="connsiteY39-43794" fmla="*/ 3285921 h 5795240"/>
              <a:gd name="connsiteX40-43795" fmla="*/ 11050507 w 12641071"/>
              <a:gd name="connsiteY40-43796" fmla="*/ 3289274 h 5795240"/>
              <a:gd name="connsiteX41-43797" fmla="*/ 11006292 w 12641071"/>
              <a:gd name="connsiteY41-43798" fmla="*/ 3287041 h 5795240"/>
              <a:gd name="connsiteX42-43799" fmla="*/ 10937101 w 12641071"/>
              <a:gd name="connsiteY42-43800" fmla="*/ 3297601 h 5795240"/>
              <a:gd name="connsiteX43-43801" fmla="*/ 10144740 w 12641071"/>
              <a:gd name="connsiteY43-43802" fmla="*/ 4089962 h 5795240"/>
              <a:gd name="connsiteX44-43803" fmla="*/ 10130374 w 12641071"/>
              <a:gd name="connsiteY44-43804" fmla="*/ 4184101 h 5795240"/>
              <a:gd name="connsiteX45-43805" fmla="*/ 10130375 w 12641071"/>
              <a:gd name="connsiteY45-43806" fmla="*/ 4184103 h 5795240"/>
              <a:gd name="connsiteX46-43807" fmla="*/ 10130656 w 12641071"/>
              <a:gd name="connsiteY46-43808" fmla="*/ 4185950 h 5795240"/>
              <a:gd name="connsiteX47-43809" fmla="*/ 10138194 w 12641071"/>
              <a:gd name="connsiteY47-43810" fmla="*/ 4335228 h 5795240"/>
              <a:gd name="connsiteX48-43811" fmla="*/ 10137710 w 12641071"/>
              <a:gd name="connsiteY48-43812" fmla="*/ 4344822 h 5795240"/>
              <a:gd name="connsiteX49-43813" fmla="*/ 10133555 w 12641071"/>
              <a:gd name="connsiteY49-43814" fmla="*/ 4427096 h 5795240"/>
              <a:gd name="connsiteX50-43815" fmla="*/ 10129312 w 12641071"/>
              <a:gd name="connsiteY50-43816" fmla="*/ 4399289 h 5795240"/>
              <a:gd name="connsiteX51-43817" fmla="*/ 10126797 w 12641071"/>
              <a:gd name="connsiteY51-43818" fmla="*/ 4349498 h 5795240"/>
              <a:gd name="connsiteX52-43819" fmla="*/ 10126796 w 12641071"/>
              <a:gd name="connsiteY52-43820" fmla="*/ 4349498 h 5795240"/>
              <a:gd name="connsiteX53-43821" fmla="*/ 10129311 w 12641071"/>
              <a:gd name="connsiteY53-43822" fmla="*/ 4399289 h 5795240"/>
              <a:gd name="connsiteX54-43823" fmla="*/ 10133554 w 12641071"/>
              <a:gd name="connsiteY54-43824" fmla="*/ 4427096 h 5795240"/>
              <a:gd name="connsiteX55-43825" fmla="*/ 10130656 w 12641071"/>
              <a:gd name="connsiteY55-43826" fmla="*/ 4484506 h 5795240"/>
              <a:gd name="connsiteX56-43827" fmla="*/ 8678182 w 12641071"/>
              <a:gd name="connsiteY56-43828" fmla="*/ 5795240 h 5795240"/>
              <a:gd name="connsiteX57-43829" fmla="*/ 7467518 w 12641071"/>
              <a:gd name="connsiteY57-43830" fmla="*/ 5151535 h 5795240"/>
              <a:gd name="connsiteX58-43831" fmla="*/ 7419945 w 12641071"/>
              <a:gd name="connsiteY58-43832" fmla="*/ 5073228 h 5795240"/>
              <a:gd name="connsiteX59-43833" fmla="*/ 7367299 w 12641071"/>
              <a:gd name="connsiteY59-43834" fmla="*/ 4974928 h 5795240"/>
              <a:gd name="connsiteX60-43835" fmla="*/ 7320958 w 12641071"/>
              <a:gd name="connsiteY60-43836" fmla="*/ 4870887 h 5795240"/>
              <a:gd name="connsiteX61-43837" fmla="*/ 7322174 w 12641071"/>
              <a:gd name="connsiteY61-43838" fmla="*/ 4872361 h 5795240"/>
              <a:gd name="connsiteX62-43839" fmla="*/ 7322175 w 12641071"/>
              <a:gd name="connsiteY62-43840" fmla="*/ 4872361 h 5795240"/>
              <a:gd name="connsiteX63-43841" fmla="*/ 7223551 w 12641071"/>
              <a:gd name="connsiteY63-43842" fmla="*/ 4752829 h 5795240"/>
              <a:gd name="connsiteX64-43843" fmla="*/ 6652445 w 12641071"/>
              <a:gd name="connsiteY64-43844" fmla="*/ 4516269 h 5795240"/>
              <a:gd name="connsiteX65-43845" fmla="*/ 6200873 w 12641071"/>
              <a:gd name="connsiteY65-43846" fmla="*/ 4654206 h 5795240"/>
              <a:gd name="connsiteX66-43847" fmla="*/ 6088813 w 12641071"/>
              <a:gd name="connsiteY66-43848" fmla="*/ 4746663 h 5795240"/>
              <a:gd name="connsiteX67-43849" fmla="*/ 6023271 w 12641071"/>
              <a:gd name="connsiteY67-43850" fmla="*/ 4834312 h 5795240"/>
              <a:gd name="connsiteX68-43851" fmla="*/ 5935320 w 12641071"/>
              <a:gd name="connsiteY68-43852" fmla="*/ 4931081 h 5795240"/>
              <a:gd name="connsiteX69-43853" fmla="*/ 4971763 w 12641071"/>
              <a:gd name="connsiteY69-43854" fmla="*/ 5330200 h 5795240"/>
              <a:gd name="connsiteX70-43855" fmla="*/ 3716172 w 12641071"/>
              <a:gd name="connsiteY70-43856" fmla="*/ 4497938 h 5795240"/>
              <a:gd name="connsiteX71-43857" fmla="*/ 3659438 w 12641071"/>
              <a:gd name="connsiteY71-43858" fmla="*/ 4330309 h 5795240"/>
              <a:gd name="connsiteX72-43859" fmla="*/ 3659440 w 12641071"/>
              <a:gd name="connsiteY72-43860" fmla="*/ 4330309 h 5795240"/>
              <a:gd name="connsiteX73-43861" fmla="*/ 3613217 w 12641071"/>
              <a:gd name="connsiteY73-43862" fmla="*/ 4245153 h 5795240"/>
              <a:gd name="connsiteX74-43863" fmla="*/ 3083792 w 12641071"/>
              <a:gd name="connsiteY74-43864" fmla="*/ 3963660 h 5795240"/>
              <a:gd name="connsiteX75-43865" fmla="*/ 2835272 w 12641071"/>
              <a:gd name="connsiteY75-43866" fmla="*/ 4013833 h 5795240"/>
              <a:gd name="connsiteX76-43867" fmla="*/ 2762875 w 12641071"/>
              <a:gd name="connsiteY76-43868" fmla="*/ 4057784 h 5795240"/>
              <a:gd name="connsiteX77-43869" fmla="*/ 2664698 w 12641071"/>
              <a:gd name="connsiteY77-43870" fmla="*/ 4117431 h 5795240"/>
              <a:gd name="connsiteX78-43871" fmla="*/ 1804544 w 12641071"/>
              <a:gd name="connsiteY78-43872" fmla="*/ 4335229 h 5795240"/>
              <a:gd name="connsiteX79-43873" fmla="*/ 0 w 12641071"/>
              <a:gd name="connsiteY79-43874" fmla="*/ 2530685 h 5795240"/>
              <a:gd name="connsiteX80-43875" fmla="*/ 1804544 w 12641071"/>
              <a:gd name="connsiteY80-43876" fmla="*/ 726143 h 5795240"/>
              <a:gd name="connsiteX81-43877" fmla="*/ 3080549 w 12641071"/>
              <a:gd name="connsiteY81-43878" fmla="*/ 1254682 h 5795240"/>
              <a:gd name="connsiteX82-43879" fmla="*/ 3268676 w 12641071"/>
              <a:gd name="connsiteY82-43880" fmla="*/ 1461167 h 5795240"/>
              <a:gd name="connsiteX83-43881" fmla="*/ 3565826 w 12641071"/>
              <a:gd name="connsiteY83-43882" fmla="*/ 1551935 h 5795240"/>
              <a:gd name="connsiteX84-43883" fmla="*/ 4086504 w 12641071"/>
              <a:gd name="connsiteY84-43884" fmla="*/ 1127574 h 5795240"/>
              <a:gd name="connsiteX85-43885" fmla="*/ 4103078 w 12641071"/>
              <a:gd name="connsiteY85-43886" fmla="*/ 1004204 h 5795240"/>
              <a:gd name="connsiteX86-43887" fmla="*/ 5215874 w 12641071"/>
              <a:gd name="connsiteY86-43888" fmla="*/ 0 h 5795240"/>
              <a:gd name="connsiteX0-43889" fmla="*/ 5215874 w 12641071"/>
              <a:gd name="connsiteY0-43890" fmla="*/ 0 h 5795240"/>
              <a:gd name="connsiteX1-43891" fmla="*/ 5927386 w 12641071"/>
              <a:gd name="connsiteY1-43892" fmla="*/ 255427 h 5795240"/>
              <a:gd name="connsiteX2-43893" fmla="*/ 6105193 w 12641071"/>
              <a:gd name="connsiteY2-43894" fmla="*/ 442067 h 5795240"/>
              <a:gd name="connsiteX3-43895" fmla="*/ 6105193 w 12641071"/>
              <a:gd name="connsiteY3-43896" fmla="*/ 442069 h 5795240"/>
              <a:gd name="connsiteX4-43897" fmla="*/ 6141460 w 12641071"/>
              <a:gd name="connsiteY4-43898" fmla="*/ 475027 h 5795240"/>
              <a:gd name="connsiteX5-43899" fmla="*/ 6788665 w 12641071"/>
              <a:gd name="connsiteY5-43900" fmla="*/ 707369 h 5795240"/>
              <a:gd name="connsiteX6-43901" fmla="*/ 7184710 w 12641071"/>
              <a:gd name="connsiteY6-43902" fmla="*/ 627411 h 5795240"/>
              <a:gd name="connsiteX7-43903" fmla="*/ 7314851 w 12641071"/>
              <a:gd name="connsiteY7-43904" fmla="*/ 559537 h 5795240"/>
              <a:gd name="connsiteX8-43905" fmla="*/ 7314853 w 12641071"/>
              <a:gd name="connsiteY8-43906" fmla="*/ 559536 h 5795240"/>
              <a:gd name="connsiteX9-43907" fmla="*/ 7314851 w 12641071"/>
              <a:gd name="connsiteY9-43908" fmla="*/ 559537 h 5795240"/>
              <a:gd name="connsiteX10-43909" fmla="*/ 7391626 w 12641071"/>
              <a:gd name="connsiteY10-43910" fmla="*/ 508114 h 5795240"/>
              <a:gd name="connsiteX11-43911" fmla="*/ 7391631 w 12641071"/>
              <a:gd name="connsiteY11-43912" fmla="*/ 508110 h 5795240"/>
              <a:gd name="connsiteX12-43913" fmla="*/ 7478934 w 12641071"/>
              <a:gd name="connsiteY12-43914" fmla="*/ 466053 h 5795240"/>
              <a:gd name="connsiteX13-43915" fmla="*/ 7897193 w 12641071"/>
              <a:gd name="connsiteY13-43916" fmla="*/ 381611 h 5795240"/>
              <a:gd name="connsiteX14-43917" fmla="*/ 8788216 w 12641071"/>
              <a:gd name="connsiteY14-43918" fmla="*/ 855364 h 5795240"/>
              <a:gd name="connsiteX15-43919" fmla="*/ 8832362 w 12641071"/>
              <a:gd name="connsiteY15-43920" fmla="*/ 928030 h 5795240"/>
              <a:gd name="connsiteX16-43921" fmla="*/ 8832362 w 12641071"/>
              <a:gd name="connsiteY16-43922" fmla="*/ 928033 h 5795240"/>
              <a:gd name="connsiteX17-43923" fmla="*/ 8878117 w 12641071"/>
              <a:gd name="connsiteY17-43924" fmla="*/ 1018851 h 5795240"/>
              <a:gd name="connsiteX18-43925" fmla="*/ 8877719 w 12641071"/>
              <a:gd name="connsiteY18-43926" fmla="*/ 1018369 h 5795240"/>
              <a:gd name="connsiteX19-43927" fmla="*/ 8877719 w 12641071"/>
              <a:gd name="connsiteY19-43928" fmla="*/ 1018371 h 5795240"/>
              <a:gd name="connsiteX20-43929" fmla="*/ 8878116 w 12641071"/>
              <a:gd name="connsiteY20-43930" fmla="*/ 1018851 h 5795240"/>
              <a:gd name="connsiteX21-43931" fmla="*/ 8931285 w 12641071"/>
              <a:gd name="connsiteY21-43932" fmla="*/ 1083292 h 5795240"/>
              <a:gd name="connsiteX22-43933" fmla="*/ 9241478 w 12641071"/>
              <a:gd name="connsiteY22-43934" fmla="*/ 1211778 h 5795240"/>
              <a:gd name="connsiteX23-43935" fmla="*/ 9605238 w 12641071"/>
              <a:gd name="connsiteY23-43936" fmla="*/ 1018369 h 5795240"/>
              <a:gd name="connsiteX24-43937" fmla="*/ 9636247 w 12641071"/>
              <a:gd name="connsiteY24-43938" fmla="*/ 961241 h 5795240"/>
              <a:gd name="connsiteX25-43939" fmla="*/ 9641995 w 12641071"/>
              <a:gd name="connsiteY25-43940" fmla="*/ 961152 h 5795240"/>
              <a:gd name="connsiteX26-43941" fmla="*/ 9641995 w 12641071"/>
              <a:gd name="connsiteY26-43942" fmla="*/ 961153 h 5795240"/>
              <a:gd name="connsiteX27-43943" fmla="*/ 9653069 w 12641071"/>
              <a:gd name="connsiteY27-43944" fmla="*/ 960983 h 5795240"/>
              <a:gd name="connsiteX28-43945" fmla="*/ 9653070 w 12641071"/>
              <a:gd name="connsiteY28-43946" fmla="*/ 960982 h 5795240"/>
              <a:gd name="connsiteX29-43947" fmla="*/ 9641996 w 12641071"/>
              <a:gd name="connsiteY29-43948" fmla="*/ 961152 h 5795240"/>
              <a:gd name="connsiteX30-43949" fmla="*/ 9651917 w 12641071"/>
              <a:gd name="connsiteY30-43950" fmla="*/ 940556 h 5795240"/>
              <a:gd name="connsiteX31-43951" fmla="*/ 11050508 w 12641071"/>
              <a:gd name="connsiteY31-43952" fmla="*/ 108150 h 5795240"/>
              <a:gd name="connsiteX32-43953" fmla="*/ 12641071 w 12641071"/>
              <a:gd name="connsiteY32-43954" fmla="*/ 1698711 h 5795240"/>
              <a:gd name="connsiteX33-43955" fmla="*/ 11371062 w 12641071"/>
              <a:gd name="connsiteY33-43956" fmla="*/ 3256960 h 5795240"/>
              <a:gd name="connsiteX34-43957" fmla="*/ 11215953 w 12641071"/>
              <a:gd name="connsiteY34-43958" fmla="*/ 3280632 h 5795240"/>
              <a:gd name="connsiteX35-43959" fmla="*/ 11142318 w 12641071"/>
              <a:gd name="connsiteY35-43960" fmla="*/ 3276914 h 5795240"/>
              <a:gd name="connsiteX36-43961" fmla="*/ 11215952 w 12641071"/>
              <a:gd name="connsiteY36-43962" fmla="*/ 3280632 h 5795240"/>
              <a:gd name="connsiteX37-43963" fmla="*/ 11213133 w 12641071"/>
              <a:gd name="connsiteY37-43964" fmla="*/ 3281062 h 5795240"/>
              <a:gd name="connsiteX38-43965" fmla="*/ 11116921 w 12641071"/>
              <a:gd name="connsiteY38-43966" fmla="*/ 3285921 h 5795240"/>
              <a:gd name="connsiteX39-43967" fmla="*/ 11050507 w 12641071"/>
              <a:gd name="connsiteY39-43968" fmla="*/ 3289274 h 5795240"/>
              <a:gd name="connsiteX40-43969" fmla="*/ 11006292 w 12641071"/>
              <a:gd name="connsiteY40-43970" fmla="*/ 3287041 h 5795240"/>
              <a:gd name="connsiteX41-43971" fmla="*/ 10937101 w 12641071"/>
              <a:gd name="connsiteY41-43972" fmla="*/ 3297601 h 5795240"/>
              <a:gd name="connsiteX42-43973" fmla="*/ 10144740 w 12641071"/>
              <a:gd name="connsiteY42-43974" fmla="*/ 4089962 h 5795240"/>
              <a:gd name="connsiteX43-43975" fmla="*/ 10130374 w 12641071"/>
              <a:gd name="connsiteY43-43976" fmla="*/ 4184101 h 5795240"/>
              <a:gd name="connsiteX44-43977" fmla="*/ 10130375 w 12641071"/>
              <a:gd name="connsiteY44-43978" fmla="*/ 4184103 h 5795240"/>
              <a:gd name="connsiteX45-43979" fmla="*/ 10130656 w 12641071"/>
              <a:gd name="connsiteY45-43980" fmla="*/ 4185950 h 5795240"/>
              <a:gd name="connsiteX46-43981" fmla="*/ 10138194 w 12641071"/>
              <a:gd name="connsiteY46-43982" fmla="*/ 4335228 h 5795240"/>
              <a:gd name="connsiteX47-43983" fmla="*/ 10137710 w 12641071"/>
              <a:gd name="connsiteY47-43984" fmla="*/ 4344822 h 5795240"/>
              <a:gd name="connsiteX48-43985" fmla="*/ 10133555 w 12641071"/>
              <a:gd name="connsiteY48-43986" fmla="*/ 4427096 h 5795240"/>
              <a:gd name="connsiteX49-43987" fmla="*/ 10129312 w 12641071"/>
              <a:gd name="connsiteY49-43988" fmla="*/ 4399289 h 5795240"/>
              <a:gd name="connsiteX50-43989" fmla="*/ 10126797 w 12641071"/>
              <a:gd name="connsiteY50-43990" fmla="*/ 4349498 h 5795240"/>
              <a:gd name="connsiteX51-43991" fmla="*/ 10126796 w 12641071"/>
              <a:gd name="connsiteY51-43992" fmla="*/ 4349498 h 5795240"/>
              <a:gd name="connsiteX52-43993" fmla="*/ 10129311 w 12641071"/>
              <a:gd name="connsiteY52-43994" fmla="*/ 4399289 h 5795240"/>
              <a:gd name="connsiteX53-43995" fmla="*/ 10133554 w 12641071"/>
              <a:gd name="connsiteY53-43996" fmla="*/ 4427096 h 5795240"/>
              <a:gd name="connsiteX54-43997" fmla="*/ 10130656 w 12641071"/>
              <a:gd name="connsiteY54-43998" fmla="*/ 4484506 h 5795240"/>
              <a:gd name="connsiteX55-43999" fmla="*/ 8678182 w 12641071"/>
              <a:gd name="connsiteY55-44000" fmla="*/ 5795240 h 5795240"/>
              <a:gd name="connsiteX56-44001" fmla="*/ 7467518 w 12641071"/>
              <a:gd name="connsiteY56-44002" fmla="*/ 5151535 h 5795240"/>
              <a:gd name="connsiteX57-44003" fmla="*/ 7419945 w 12641071"/>
              <a:gd name="connsiteY57-44004" fmla="*/ 5073228 h 5795240"/>
              <a:gd name="connsiteX58-44005" fmla="*/ 7367299 w 12641071"/>
              <a:gd name="connsiteY58-44006" fmla="*/ 4974928 h 5795240"/>
              <a:gd name="connsiteX59-44007" fmla="*/ 7320958 w 12641071"/>
              <a:gd name="connsiteY59-44008" fmla="*/ 4870887 h 5795240"/>
              <a:gd name="connsiteX60-44009" fmla="*/ 7322174 w 12641071"/>
              <a:gd name="connsiteY60-44010" fmla="*/ 4872361 h 5795240"/>
              <a:gd name="connsiteX61-44011" fmla="*/ 7322175 w 12641071"/>
              <a:gd name="connsiteY61-44012" fmla="*/ 4872361 h 5795240"/>
              <a:gd name="connsiteX62-44013" fmla="*/ 7223551 w 12641071"/>
              <a:gd name="connsiteY62-44014" fmla="*/ 4752829 h 5795240"/>
              <a:gd name="connsiteX63-44015" fmla="*/ 6652445 w 12641071"/>
              <a:gd name="connsiteY63-44016" fmla="*/ 4516269 h 5795240"/>
              <a:gd name="connsiteX64-44017" fmla="*/ 6200873 w 12641071"/>
              <a:gd name="connsiteY64-44018" fmla="*/ 4654206 h 5795240"/>
              <a:gd name="connsiteX65-44019" fmla="*/ 6088813 w 12641071"/>
              <a:gd name="connsiteY65-44020" fmla="*/ 4746663 h 5795240"/>
              <a:gd name="connsiteX66-44021" fmla="*/ 6023271 w 12641071"/>
              <a:gd name="connsiteY66-44022" fmla="*/ 4834312 h 5795240"/>
              <a:gd name="connsiteX67-44023" fmla="*/ 5935320 w 12641071"/>
              <a:gd name="connsiteY67-44024" fmla="*/ 4931081 h 5795240"/>
              <a:gd name="connsiteX68-44025" fmla="*/ 4971763 w 12641071"/>
              <a:gd name="connsiteY68-44026" fmla="*/ 5330200 h 5795240"/>
              <a:gd name="connsiteX69-44027" fmla="*/ 3716172 w 12641071"/>
              <a:gd name="connsiteY69-44028" fmla="*/ 4497938 h 5795240"/>
              <a:gd name="connsiteX70-44029" fmla="*/ 3659438 w 12641071"/>
              <a:gd name="connsiteY70-44030" fmla="*/ 4330309 h 5795240"/>
              <a:gd name="connsiteX71-44031" fmla="*/ 3659440 w 12641071"/>
              <a:gd name="connsiteY71-44032" fmla="*/ 4330309 h 5795240"/>
              <a:gd name="connsiteX72-44033" fmla="*/ 3613217 w 12641071"/>
              <a:gd name="connsiteY72-44034" fmla="*/ 4245153 h 5795240"/>
              <a:gd name="connsiteX73-44035" fmla="*/ 3083792 w 12641071"/>
              <a:gd name="connsiteY73-44036" fmla="*/ 3963660 h 5795240"/>
              <a:gd name="connsiteX74-44037" fmla="*/ 2835272 w 12641071"/>
              <a:gd name="connsiteY74-44038" fmla="*/ 4013833 h 5795240"/>
              <a:gd name="connsiteX75-44039" fmla="*/ 2762875 w 12641071"/>
              <a:gd name="connsiteY75-44040" fmla="*/ 4057784 h 5795240"/>
              <a:gd name="connsiteX76-44041" fmla="*/ 2664698 w 12641071"/>
              <a:gd name="connsiteY76-44042" fmla="*/ 4117431 h 5795240"/>
              <a:gd name="connsiteX77-44043" fmla="*/ 1804544 w 12641071"/>
              <a:gd name="connsiteY77-44044" fmla="*/ 4335229 h 5795240"/>
              <a:gd name="connsiteX78-44045" fmla="*/ 0 w 12641071"/>
              <a:gd name="connsiteY78-44046" fmla="*/ 2530685 h 5795240"/>
              <a:gd name="connsiteX79-44047" fmla="*/ 1804544 w 12641071"/>
              <a:gd name="connsiteY79-44048" fmla="*/ 726143 h 5795240"/>
              <a:gd name="connsiteX80-44049" fmla="*/ 3080549 w 12641071"/>
              <a:gd name="connsiteY80-44050" fmla="*/ 1254682 h 5795240"/>
              <a:gd name="connsiteX81-44051" fmla="*/ 3268676 w 12641071"/>
              <a:gd name="connsiteY81-44052" fmla="*/ 1461167 h 5795240"/>
              <a:gd name="connsiteX82-44053" fmla="*/ 3565826 w 12641071"/>
              <a:gd name="connsiteY82-44054" fmla="*/ 1551935 h 5795240"/>
              <a:gd name="connsiteX83-44055" fmla="*/ 4086504 w 12641071"/>
              <a:gd name="connsiteY83-44056" fmla="*/ 1127574 h 5795240"/>
              <a:gd name="connsiteX84-44057" fmla="*/ 4103078 w 12641071"/>
              <a:gd name="connsiteY84-44058" fmla="*/ 1004204 h 5795240"/>
              <a:gd name="connsiteX85-44059" fmla="*/ 5215874 w 12641071"/>
              <a:gd name="connsiteY85-44060" fmla="*/ 0 h 5795240"/>
              <a:gd name="connsiteX0-44061" fmla="*/ 5215874 w 12641071"/>
              <a:gd name="connsiteY0-44062" fmla="*/ 0 h 5795240"/>
              <a:gd name="connsiteX1-44063" fmla="*/ 5927386 w 12641071"/>
              <a:gd name="connsiteY1-44064" fmla="*/ 255427 h 5795240"/>
              <a:gd name="connsiteX2-44065" fmla="*/ 6105193 w 12641071"/>
              <a:gd name="connsiteY2-44066" fmla="*/ 442067 h 5795240"/>
              <a:gd name="connsiteX3-44067" fmla="*/ 6105193 w 12641071"/>
              <a:gd name="connsiteY3-44068" fmla="*/ 442069 h 5795240"/>
              <a:gd name="connsiteX4-44069" fmla="*/ 6141460 w 12641071"/>
              <a:gd name="connsiteY4-44070" fmla="*/ 475027 h 5795240"/>
              <a:gd name="connsiteX5-44071" fmla="*/ 6788665 w 12641071"/>
              <a:gd name="connsiteY5-44072" fmla="*/ 707369 h 5795240"/>
              <a:gd name="connsiteX6-44073" fmla="*/ 7184710 w 12641071"/>
              <a:gd name="connsiteY6-44074" fmla="*/ 627411 h 5795240"/>
              <a:gd name="connsiteX7-44075" fmla="*/ 7314851 w 12641071"/>
              <a:gd name="connsiteY7-44076" fmla="*/ 559537 h 5795240"/>
              <a:gd name="connsiteX8-44077" fmla="*/ 7314853 w 12641071"/>
              <a:gd name="connsiteY8-44078" fmla="*/ 559536 h 5795240"/>
              <a:gd name="connsiteX9-44079" fmla="*/ 7314851 w 12641071"/>
              <a:gd name="connsiteY9-44080" fmla="*/ 559537 h 5795240"/>
              <a:gd name="connsiteX10-44081" fmla="*/ 7391626 w 12641071"/>
              <a:gd name="connsiteY10-44082" fmla="*/ 508114 h 5795240"/>
              <a:gd name="connsiteX11-44083" fmla="*/ 7391631 w 12641071"/>
              <a:gd name="connsiteY11-44084" fmla="*/ 508110 h 5795240"/>
              <a:gd name="connsiteX12-44085" fmla="*/ 7478934 w 12641071"/>
              <a:gd name="connsiteY12-44086" fmla="*/ 466053 h 5795240"/>
              <a:gd name="connsiteX13-44087" fmla="*/ 7897193 w 12641071"/>
              <a:gd name="connsiteY13-44088" fmla="*/ 381611 h 5795240"/>
              <a:gd name="connsiteX14-44089" fmla="*/ 8788216 w 12641071"/>
              <a:gd name="connsiteY14-44090" fmla="*/ 855364 h 5795240"/>
              <a:gd name="connsiteX15-44091" fmla="*/ 8832362 w 12641071"/>
              <a:gd name="connsiteY15-44092" fmla="*/ 928030 h 5795240"/>
              <a:gd name="connsiteX16-44093" fmla="*/ 8832362 w 12641071"/>
              <a:gd name="connsiteY16-44094" fmla="*/ 928033 h 5795240"/>
              <a:gd name="connsiteX17-44095" fmla="*/ 8878117 w 12641071"/>
              <a:gd name="connsiteY17-44096" fmla="*/ 1018851 h 5795240"/>
              <a:gd name="connsiteX18-44097" fmla="*/ 8877719 w 12641071"/>
              <a:gd name="connsiteY18-44098" fmla="*/ 1018369 h 5795240"/>
              <a:gd name="connsiteX19-44099" fmla="*/ 8877719 w 12641071"/>
              <a:gd name="connsiteY19-44100" fmla="*/ 1018371 h 5795240"/>
              <a:gd name="connsiteX20-44101" fmla="*/ 8878116 w 12641071"/>
              <a:gd name="connsiteY20-44102" fmla="*/ 1018851 h 5795240"/>
              <a:gd name="connsiteX21-44103" fmla="*/ 8931285 w 12641071"/>
              <a:gd name="connsiteY21-44104" fmla="*/ 1083292 h 5795240"/>
              <a:gd name="connsiteX22-44105" fmla="*/ 9241478 w 12641071"/>
              <a:gd name="connsiteY22-44106" fmla="*/ 1211778 h 5795240"/>
              <a:gd name="connsiteX23-44107" fmla="*/ 9605238 w 12641071"/>
              <a:gd name="connsiteY23-44108" fmla="*/ 1018369 h 5795240"/>
              <a:gd name="connsiteX24-44109" fmla="*/ 9636247 w 12641071"/>
              <a:gd name="connsiteY24-44110" fmla="*/ 961241 h 5795240"/>
              <a:gd name="connsiteX25-44111" fmla="*/ 9641995 w 12641071"/>
              <a:gd name="connsiteY25-44112" fmla="*/ 961152 h 5795240"/>
              <a:gd name="connsiteX26-44113" fmla="*/ 9641995 w 12641071"/>
              <a:gd name="connsiteY26-44114" fmla="*/ 961153 h 5795240"/>
              <a:gd name="connsiteX27-44115" fmla="*/ 9653069 w 12641071"/>
              <a:gd name="connsiteY27-44116" fmla="*/ 960983 h 5795240"/>
              <a:gd name="connsiteX28-44117" fmla="*/ 9653070 w 12641071"/>
              <a:gd name="connsiteY28-44118" fmla="*/ 960982 h 5795240"/>
              <a:gd name="connsiteX29-44119" fmla="*/ 9651917 w 12641071"/>
              <a:gd name="connsiteY29-44120" fmla="*/ 940556 h 5795240"/>
              <a:gd name="connsiteX30-44121" fmla="*/ 11050508 w 12641071"/>
              <a:gd name="connsiteY30-44122" fmla="*/ 108150 h 5795240"/>
              <a:gd name="connsiteX31-44123" fmla="*/ 12641071 w 12641071"/>
              <a:gd name="connsiteY31-44124" fmla="*/ 1698711 h 5795240"/>
              <a:gd name="connsiteX32-44125" fmla="*/ 11371062 w 12641071"/>
              <a:gd name="connsiteY32-44126" fmla="*/ 3256960 h 5795240"/>
              <a:gd name="connsiteX33-44127" fmla="*/ 11215953 w 12641071"/>
              <a:gd name="connsiteY33-44128" fmla="*/ 3280632 h 5795240"/>
              <a:gd name="connsiteX34-44129" fmla="*/ 11142318 w 12641071"/>
              <a:gd name="connsiteY34-44130" fmla="*/ 3276914 h 5795240"/>
              <a:gd name="connsiteX35-44131" fmla="*/ 11215952 w 12641071"/>
              <a:gd name="connsiteY35-44132" fmla="*/ 3280632 h 5795240"/>
              <a:gd name="connsiteX36-44133" fmla="*/ 11213133 w 12641071"/>
              <a:gd name="connsiteY36-44134" fmla="*/ 3281062 h 5795240"/>
              <a:gd name="connsiteX37-44135" fmla="*/ 11116921 w 12641071"/>
              <a:gd name="connsiteY37-44136" fmla="*/ 3285921 h 5795240"/>
              <a:gd name="connsiteX38-44137" fmla="*/ 11050507 w 12641071"/>
              <a:gd name="connsiteY38-44138" fmla="*/ 3289274 h 5795240"/>
              <a:gd name="connsiteX39-44139" fmla="*/ 11006292 w 12641071"/>
              <a:gd name="connsiteY39-44140" fmla="*/ 3287041 h 5795240"/>
              <a:gd name="connsiteX40-44141" fmla="*/ 10937101 w 12641071"/>
              <a:gd name="connsiteY40-44142" fmla="*/ 3297601 h 5795240"/>
              <a:gd name="connsiteX41-44143" fmla="*/ 10144740 w 12641071"/>
              <a:gd name="connsiteY41-44144" fmla="*/ 4089962 h 5795240"/>
              <a:gd name="connsiteX42-44145" fmla="*/ 10130374 w 12641071"/>
              <a:gd name="connsiteY42-44146" fmla="*/ 4184101 h 5795240"/>
              <a:gd name="connsiteX43-44147" fmla="*/ 10130375 w 12641071"/>
              <a:gd name="connsiteY43-44148" fmla="*/ 4184103 h 5795240"/>
              <a:gd name="connsiteX44-44149" fmla="*/ 10130656 w 12641071"/>
              <a:gd name="connsiteY44-44150" fmla="*/ 4185950 h 5795240"/>
              <a:gd name="connsiteX45-44151" fmla="*/ 10138194 w 12641071"/>
              <a:gd name="connsiteY45-44152" fmla="*/ 4335228 h 5795240"/>
              <a:gd name="connsiteX46-44153" fmla="*/ 10137710 w 12641071"/>
              <a:gd name="connsiteY46-44154" fmla="*/ 4344822 h 5795240"/>
              <a:gd name="connsiteX47-44155" fmla="*/ 10133555 w 12641071"/>
              <a:gd name="connsiteY47-44156" fmla="*/ 4427096 h 5795240"/>
              <a:gd name="connsiteX48-44157" fmla="*/ 10129312 w 12641071"/>
              <a:gd name="connsiteY48-44158" fmla="*/ 4399289 h 5795240"/>
              <a:gd name="connsiteX49-44159" fmla="*/ 10126797 w 12641071"/>
              <a:gd name="connsiteY49-44160" fmla="*/ 4349498 h 5795240"/>
              <a:gd name="connsiteX50-44161" fmla="*/ 10126796 w 12641071"/>
              <a:gd name="connsiteY50-44162" fmla="*/ 4349498 h 5795240"/>
              <a:gd name="connsiteX51-44163" fmla="*/ 10129311 w 12641071"/>
              <a:gd name="connsiteY51-44164" fmla="*/ 4399289 h 5795240"/>
              <a:gd name="connsiteX52-44165" fmla="*/ 10133554 w 12641071"/>
              <a:gd name="connsiteY52-44166" fmla="*/ 4427096 h 5795240"/>
              <a:gd name="connsiteX53-44167" fmla="*/ 10130656 w 12641071"/>
              <a:gd name="connsiteY53-44168" fmla="*/ 4484506 h 5795240"/>
              <a:gd name="connsiteX54-44169" fmla="*/ 8678182 w 12641071"/>
              <a:gd name="connsiteY54-44170" fmla="*/ 5795240 h 5795240"/>
              <a:gd name="connsiteX55-44171" fmla="*/ 7467518 w 12641071"/>
              <a:gd name="connsiteY55-44172" fmla="*/ 5151535 h 5795240"/>
              <a:gd name="connsiteX56-44173" fmla="*/ 7419945 w 12641071"/>
              <a:gd name="connsiteY56-44174" fmla="*/ 5073228 h 5795240"/>
              <a:gd name="connsiteX57-44175" fmla="*/ 7367299 w 12641071"/>
              <a:gd name="connsiteY57-44176" fmla="*/ 4974928 h 5795240"/>
              <a:gd name="connsiteX58-44177" fmla="*/ 7320958 w 12641071"/>
              <a:gd name="connsiteY58-44178" fmla="*/ 4870887 h 5795240"/>
              <a:gd name="connsiteX59-44179" fmla="*/ 7322174 w 12641071"/>
              <a:gd name="connsiteY59-44180" fmla="*/ 4872361 h 5795240"/>
              <a:gd name="connsiteX60-44181" fmla="*/ 7322175 w 12641071"/>
              <a:gd name="connsiteY60-44182" fmla="*/ 4872361 h 5795240"/>
              <a:gd name="connsiteX61-44183" fmla="*/ 7223551 w 12641071"/>
              <a:gd name="connsiteY61-44184" fmla="*/ 4752829 h 5795240"/>
              <a:gd name="connsiteX62-44185" fmla="*/ 6652445 w 12641071"/>
              <a:gd name="connsiteY62-44186" fmla="*/ 4516269 h 5795240"/>
              <a:gd name="connsiteX63-44187" fmla="*/ 6200873 w 12641071"/>
              <a:gd name="connsiteY63-44188" fmla="*/ 4654206 h 5795240"/>
              <a:gd name="connsiteX64-44189" fmla="*/ 6088813 w 12641071"/>
              <a:gd name="connsiteY64-44190" fmla="*/ 4746663 h 5795240"/>
              <a:gd name="connsiteX65-44191" fmla="*/ 6023271 w 12641071"/>
              <a:gd name="connsiteY65-44192" fmla="*/ 4834312 h 5795240"/>
              <a:gd name="connsiteX66-44193" fmla="*/ 5935320 w 12641071"/>
              <a:gd name="connsiteY66-44194" fmla="*/ 4931081 h 5795240"/>
              <a:gd name="connsiteX67-44195" fmla="*/ 4971763 w 12641071"/>
              <a:gd name="connsiteY67-44196" fmla="*/ 5330200 h 5795240"/>
              <a:gd name="connsiteX68-44197" fmla="*/ 3716172 w 12641071"/>
              <a:gd name="connsiteY68-44198" fmla="*/ 4497938 h 5795240"/>
              <a:gd name="connsiteX69-44199" fmla="*/ 3659438 w 12641071"/>
              <a:gd name="connsiteY69-44200" fmla="*/ 4330309 h 5795240"/>
              <a:gd name="connsiteX70-44201" fmla="*/ 3659440 w 12641071"/>
              <a:gd name="connsiteY70-44202" fmla="*/ 4330309 h 5795240"/>
              <a:gd name="connsiteX71-44203" fmla="*/ 3613217 w 12641071"/>
              <a:gd name="connsiteY71-44204" fmla="*/ 4245153 h 5795240"/>
              <a:gd name="connsiteX72-44205" fmla="*/ 3083792 w 12641071"/>
              <a:gd name="connsiteY72-44206" fmla="*/ 3963660 h 5795240"/>
              <a:gd name="connsiteX73-44207" fmla="*/ 2835272 w 12641071"/>
              <a:gd name="connsiteY73-44208" fmla="*/ 4013833 h 5795240"/>
              <a:gd name="connsiteX74-44209" fmla="*/ 2762875 w 12641071"/>
              <a:gd name="connsiteY74-44210" fmla="*/ 4057784 h 5795240"/>
              <a:gd name="connsiteX75-44211" fmla="*/ 2664698 w 12641071"/>
              <a:gd name="connsiteY75-44212" fmla="*/ 4117431 h 5795240"/>
              <a:gd name="connsiteX76-44213" fmla="*/ 1804544 w 12641071"/>
              <a:gd name="connsiteY76-44214" fmla="*/ 4335229 h 5795240"/>
              <a:gd name="connsiteX77-44215" fmla="*/ 0 w 12641071"/>
              <a:gd name="connsiteY77-44216" fmla="*/ 2530685 h 5795240"/>
              <a:gd name="connsiteX78-44217" fmla="*/ 1804544 w 12641071"/>
              <a:gd name="connsiteY78-44218" fmla="*/ 726143 h 5795240"/>
              <a:gd name="connsiteX79-44219" fmla="*/ 3080549 w 12641071"/>
              <a:gd name="connsiteY79-44220" fmla="*/ 1254682 h 5795240"/>
              <a:gd name="connsiteX80-44221" fmla="*/ 3268676 w 12641071"/>
              <a:gd name="connsiteY80-44222" fmla="*/ 1461167 h 5795240"/>
              <a:gd name="connsiteX81-44223" fmla="*/ 3565826 w 12641071"/>
              <a:gd name="connsiteY81-44224" fmla="*/ 1551935 h 5795240"/>
              <a:gd name="connsiteX82-44225" fmla="*/ 4086504 w 12641071"/>
              <a:gd name="connsiteY82-44226" fmla="*/ 1127574 h 5795240"/>
              <a:gd name="connsiteX83-44227" fmla="*/ 4103078 w 12641071"/>
              <a:gd name="connsiteY83-44228" fmla="*/ 1004204 h 5795240"/>
              <a:gd name="connsiteX84-44229" fmla="*/ 5215874 w 12641071"/>
              <a:gd name="connsiteY84-44230" fmla="*/ 0 h 5795240"/>
              <a:gd name="connsiteX0-44231" fmla="*/ 5215874 w 12641071"/>
              <a:gd name="connsiteY0-44232" fmla="*/ 0 h 5795240"/>
              <a:gd name="connsiteX1-44233" fmla="*/ 5927386 w 12641071"/>
              <a:gd name="connsiteY1-44234" fmla="*/ 255427 h 5795240"/>
              <a:gd name="connsiteX2-44235" fmla="*/ 6105193 w 12641071"/>
              <a:gd name="connsiteY2-44236" fmla="*/ 442067 h 5795240"/>
              <a:gd name="connsiteX3-44237" fmla="*/ 6105193 w 12641071"/>
              <a:gd name="connsiteY3-44238" fmla="*/ 442069 h 5795240"/>
              <a:gd name="connsiteX4-44239" fmla="*/ 6141460 w 12641071"/>
              <a:gd name="connsiteY4-44240" fmla="*/ 475027 h 5795240"/>
              <a:gd name="connsiteX5-44241" fmla="*/ 6788665 w 12641071"/>
              <a:gd name="connsiteY5-44242" fmla="*/ 707369 h 5795240"/>
              <a:gd name="connsiteX6-44243" fmla="*/ 7184710 w 12641071"/>
              <a:gd name="connsiteY6-44244" fmla="*/ 627411 h 5795240"/>
              <a:gd name="connsiteX7-44245" fmla="*/ 7314851 w 12641071"/>
              <a:gd name="connsiteY7-44246" fmla="*/ 559537 h 5795240"/>
              <a:gd name="connsiteX8-44247" fmla="*/ 7314853 w 12641071"/>
              <a:gd name="connsiteY8-44248" fmla="*/ 559536 h 5795240"/>
              <a:gd name="connsiteX9-44249" fmla="*/ 7314851 w 12641071"/>
              <a:gd name="connsiteY9-44250" fmla="*/ 559537 h 5795240"/>
              <a:gd name="connsiteX10-44251" fmla="*/ 7391626 w 12641071"/>
              <a:gd name="connsiteY10-44252" fmla="*/ 508114 h 5795240"/>
              <a:gd name="connsiteX11-44253" fmla="*/ 7391631 w 12641071"/>
              <a:gd name="connsiteY11-44254" fmla="*/ 508110 h 5795240"/>
              <a:gd name="connsiteX12-44255" fmla="*/ 7478934 w 12641071"/>
              <a:gd name="connsiteY12-44256" fmla="*/ 466053 h 5795240"/>
              <a:gd name="connsiteX13-44257" fmla="*/ 7897193 w 12641071"/>
              <a:gd name="connsiteY13-44258" fmla="*/ 381611 h 5795240"/>
              <a:gd name="connsiteX14-44259" fmla="*/ 8788216 w 12641071"/>
              <a:gd name="connsiteY14-44260" fmla="*/ 855364 h 5795240"/>
              <a:gd name="connsiteX15-44261" fmla="*/ 8832362 w 12641071"/>
              <a:gd name="connsiteY15-44262" fmla="*/ 928030 h 5795240"/>
              <a:gd name="connsiteX16-44263" fmla="*/ 8832362 w 12641071"/>
              <a:gd name="connsiteY16-44264" fmla="*/ 928033 h 5795240"/>
              <a:gd name="connsiteX17-44265" fmla="*/ 8878117 w 12641071"/>
              <a:gd name="connsiteY17-44266" fmla="*/ 1018851 h 5795240"/>
              <a:gd name="connsiteX18-44267" fmla="*/ 8877719 w 12641071"/>
              <a:gd name="connsiteY18-44268" fmla="*/ 1018369 h 5795240"/>
              <a:gd name="connsiteX19-44269" fmla="*/ 8877719 w 12641071"/>
              <a:gd name="connsiteY19-44270" fmla="*/ 1018371 h 5795240"/>
              <a:gd name="connsiteX20-44271" fmla="*/ 8878116 w 12641071"/>
              <a:gd name="connsiteY20-44272" fmla="*/ 1018851 h 5795240"/>
              <a:gd name="connsiteX21-44273" fmla="*/ 8931285 w 12641071"/>
              <a:gd name="connsiteY21-44274" fmla="*/ 1083292 h 5795240"/>
              <a:gd name="connsiteX22-44275" fmla="*/ 9241478 w 12641071"/>
              <a:gd name="connsiteY22-44276" fmla="*/ 1211778 h 5795240"/>
              <a:gd name="connsiteX23-44277" fmla="*/ 9605238 w 12641071"/>
              <a:gd name="connsiteY23-44278" fmla="*/ 1018369 h 5795240"/>
              <a:gd name="connsiteX24-44279" fmla="*/ 9636247 w 12641071"/>
              <a:gd name="connsiteY24-44280" fmla="*/ 961241 h 5795240"/>
              <a:gd name="connsiteX25-44281" fmla="*/ 9641995 w 12641071"/>
              <a:gd name="connsiteY25-44282" fmla="*/ 961152 h 5795240"/>
              <a:gd name="connsiteX26-44283" fmla="*/ 9641995 w 12641071"/>
              <a:gd name="connsiteY26-44284" fmla="*/ 961153 h 5795240"/>
              <a:gd name="connsiteX27-44285" fmla="*/ 9653069 w 12641071"/>
              <a:gd name="connsiteY27-44286" fmla="*/ 960983 h 5795240"/>
              <a:gd name="connsiteX28-44287" fmla="*/ 9651917 w 12641071"/>
              <a:gd name="connsiteY28-44288" fmla="*/ 940556 h 5795240"/>
              <a:gd name="connsiteX29-44289" fmla="*/ 11050508 w 12641071"/>
              <a:gd name="connsiteY29-44290" fmla="*/ 108150 h 5795240"/>
              <a:gd name="connsiteX30-44291" fmla="*/ 12641071 w 12641071"/>
              <a:gd name="connsiteY30-44292" fmla="*/ 1698711 h 5795240"/>
              <a:gd name="connsiteX31-44293" fmla="*/ 11371062 w 12641071"/>
              <a:gd name="connsiteY31-44294" fmla="*/ 3256960 h 5795240"/>
              <a:gd name="connsiteX32-44295" fmla="*/ 11215953 w 12641071"/>
              <a:gd name="connsiteY32-44296" fmla="*/ 3280632 h 5795240"/>
              <a:gd name="connsiteX33-44297" fmla="*/ 11142318 w 12641071"/>
              <a:gd name="connsiteY33-44298" fmla="*/ 3276914 h 5795240"/>
              <a:gd name="connsiteX34-44299" fmla="*/ 11215952 w 12641071"/>
              <a:gd name="connsiteY34-44300" fmla="*/ 3280632 h 5795240"/>
              <a:gd name="connsiteX35-44301" fmla="*/ 11213133 w 12641071"/>
              <a:gd name="connsiteY35-44302" fmla="*/ 3281062 h 5795240"/>
              <a:gd name="connsiteX36-44303" fmla="*/ 11116921 w 12641071"/>
              <a:gd name="connsiteY36-44304" fmla="*/ 3285921 h 5795240"/>
              <a:gd name="connsiteX37-44305" fmla="*/ 11050507 w 12641071"/>
              <a:gd name="connsiteY37-44306" fmla="*/ 3289274 h 5795240"/>
              <a:gd name="connsiteX38-44307" fmla="*/ 11006292 w 12641071"/>
              <a:gd name="connsiteY38-44308" fmla="*/ 3287041 h 5795240"/>
              <a:gd name="connsiteX39-44309" fmla="*/ 10937101 w 12641071"/>
              <a:gd name="connsiteY39-44310" fmla="*/ 3297601 h 5795240"/>
              <a:gd name="connsiteX40-44311" fmla="*/ 10144740 w 12641071"/>
              <a:gd name="connsiteY40-44312" fmla="*/ 4089962 h 5795240"/>
              <a:gd name="connsiteX41-44313" fmla="*/ 10130374 w 12641071"/>
              <a:gd name="connsiteY41-44314" fmla="*/ 4184101 h 5795240"/>
              <a:gd name="connsiteX42-44315" fmla="*/ 10130375 w 12641071"/>
              <a:gd name="connsiteY42-44316" fmla="*/ 4184103 h 5795240"/>
              <a:gd name="connsiteX43-44317" fmla="*/ 10130656 w 12641071"/>
              <a:gd name="connsiteY43-44318" fmla="*/ 4185950 h 5795240"/>
              <a:gd name="connsiteX44-44319" fmla="*/ 10138194 w 12641071"/>
              <a:gd name="connsiteY44-44320" fmla="*/ 4335228 h 5795240"/>
              <a:gd name="connsiteX45-44321" fmla="*/ 10137710 w 12641071"/>
              <a:gd name="connsiteY45-44322" fmla="*/ 4344822 h 5795240"/>
              <a:gd name="connsiteX46-44323" fmla="*/ 10133555 w 12641071"/>
              <a:gd name="connsiteY46-44324" fmla="*/ 4427096 h 5795240"/>
              <a:gd name="connsiteX47-44325" fmla="*/ 10129312 w 12641071"/>
              <a:gd name="connsiteY47-44326" fmla="*/ 4399289 h 5795240"/>
              <a:gd name="connsiteX48-44327" fmla="*/ 10126797 w 12641071"/>
              <a:gd name="connsiteY48-44328" fmla="*/ 4349498 h 5795240"/>
              <a:gd name="connsiteX49-44329" fmla="*/ 10126796 w 12641071"/>
              <a:gd name="connsiteY49-44330" fmla="*/ 4349498 h 5795240"/>
              <a:gd name="connsiteX50-44331" fmla="*/ 10129311 w 12641071"/>
              <a:gd name="connsiteY50-44332" fmla="*/ 4399289 h 5795240"/>
              <a:gd name="connsiteX51-44333" fmla="*/ 10133554 w 12641071"/>
              <a:gd name="connsiteY51-44334" fmla="*/ 4427096 h 5795240"/>
              <a:gd name="connsiteX52-44335" fmla="*/ 10130656 w 12641071"/>
              <a:gd name="connsiteY52-44336" fmla="*/ 4484506 h 5795240"/>
              <a:gd name="connsiteX53-44337" fmla="*/ 8678182 w 12641071"/>
              <a:gd name="connsiteY53-44338" fmla="*/ 5795240 h 5795240"/>
              <a:gd name="connsiteX54-44339" fmla="*/ 7467518 w 12641071"/>
              <a:gd name="connsiteY54-44340" fmla="*/ 5151535 h 5795240"/>
              <a:gd name="connsiteX55-44341" fmla="*/ 7419945 w 12641071"/>
              <a:gd name="connsiteY55-44342" fmla="*/ 5073228 h 5795240"/>
              <a:gd name="connsiteX56-44343" fmla="*/ 7367299 w 12641071"/>
              <a:gd name="connsiteY56-44344" fmla="*/ 4974928 h 5795240"/>
              <a:gd name="connsiteX57-44345" fmla="*/ 7320958 w 12641071"/>
              <a:gd name="connsiteY57-44346" fmla="*/ 4870887 h 5795240"/>
              <a:gd name="connsiteX58-44347" fmla="*/ 7322174 w 12641071"/>
              <a:gd name="connsiteY58-44348" fmla="*/ 4872361 h 5795240"/>
              <a:gd name="connsiteX59-44349" fmla="*/ 7322175 w 12641071"/>
              <a:gd name="connsiteY59-44350" fmla="*/ 4872361 h 5795240"/>
              <a:gd name="connsiteX60-44351" fmla="*/ 7223551 w 12641071"/>
              <a:gd name="connsiteY60-44352" fmla="*/ 4752829 h 5795240"/>
              <a:gd name="connsiteX61-44353" fmla="*/ 6652445 w 12641071"/>
              <a:gd name="connsiteY61-44354" fmla="*/ 4516269 h 5795240"/>
              <a:gd name="connsiteX62-44355" fmla="*/ 6200873 w 12641071"/>
              <a:gd name="connsiteY62-44356" fmla="*/ 4654206 h 5795240"/>
              <a:gd name="connsiteX63-44357" fmla="*/ 6088813 w 12641071"/>
              <a:gd name="connsiteY63-44358" fmla="*/ 4746663 h 5795240"/>
              <a:gd name="connsiteX64-44359" fmla="*/ 6023271 w 12641071"/>
              <a:gd name="connsiteY64-44360" fmla="*/ 4834312 h 5795240"/>
              <a:gd name="connsiteX65-44361" fmla="*/ 5935320 w 12641071"/>
              <a:gd name="connsiteY65-44362" fmla="*/ 4931081 h 5795240"/>
              <a:gd name="connsiteX66-44363" fmla="*/ 4971763 w 12641071"/>
              <a:gd name="connsiteY66-44364" fmla="*/ 5330200 h 5795240"/>
              <a:gd name="connsiteX67-44365" fmla="*/ 3716172 w 12641071"/>
              <a:gd name="connsiteY67-44366" fmla="*/ 4497938 h 5795240"/>
              <a:gd name="connsiteX68-44367" fmla="*/ 3659438 w 12641071"/>
              <a:gd name="connsiteY68-44368" fmla="*/ 4330309 h 5795240"/>
              <a:gd name="connsiteX69-44369" fmla="*/ 3659440 w 12641071"/>
              <a:gd name="connsiteY69-44370" fmla="*/ 4330309 h 5795240"/>
              <a:gd name="connsiteX70-44371" fmla="*/ 3613217 w 12641071"/>
              <a:gd name="connsiteY70-44372" fmla="*/ 4245153 h 5795240"/>
              <a:gd name="connsiteX71-44373" fmla="*/ 3083792 w 12641071"/>
              <a:gd name="connsiteY71-44374" fmla="*/ 3963660 h 5795240"/>
              <a:gd name="connsiteX72-44375" fmla="*/ 2835272 w 12641071"/>
              <a:gd name="connsiteY72-44376" fmla="*/ 4013833 h 5795240"/>
              <a:gd name="connsiteX73-44377" fmla="*/ 2762875 w 12641071"/>
              <a:gd name="connsiteY73-44378" fmla="*/ 4057784 h 5795240"/>
              <a:gd name="connsiteX74-44379" fmla="*/ 2664698 w 12641071"/>
              <a:gd name="connsiteY74-44380" fmla="*/ 4117431 h 5795240"/>
              <a:gd name="connsiteX75-44381" fmla="*/ 1804544 w 12641071"/>
              <a:gd name="connsiteY75-44382" fmla="*/ 4335229 h 5795240"/>
              <a:gd name="connsiteX76-44383" fmla="*/ 0 w 12641071"/>
              <a:gd name="connsiteY76-44384" fmla="*/ 2530685 h 5795240"/>
              <a:gd name="connsiteX77-44385" fmla="*/ 1804544 w 12641071"/>
              <a:gd name="connsiteY77-44386" fmla="*/ 726143 h 5795240"/>
              <a:gd name="connsiteX78-44387" fmla="*/ 3080549 w 12641071"/>
              <a:gd name="connsiteY78-44388" fmla="*/ 1254682 h 5795240"/>
              <a:gd name="connsiteX79-44389" fmla="*/ 3268676 w 12641071"/>
              <a:gd name="connsiteY79-44390" fmla="*/ 1461167 h 5795240"/>
              <a:gd name="connsiteX80-44391" fmla="*/ 3565826 w 12641071"/>
              <a:gd name="connsiteY80-44392" fmla="*/ 1551935 h 5795240"/>
              <a:gd name="connsiteX81-44393" fmla="*/ 4086504 w 12641071"/>
              <a:gd name="connsiteY81-44394" fmla="*/ 1127574 h 5795240"/>
              <a:gd name="connsiteX82-44395" fmla="*/ 4103078 w 12641071"/>
              <a:gd name="connsiteY82-44396" fmla="*/ 1004204 h 5795240"/>
              <a:gd name="connsiteX83-44397" fmla="*/ 5215874 w 12641071"/>
              <a:gd name="connsiteY83-44398" fmla="*/ 0 h 5795240"/>
              <a:gd name="connsiteX0-44399" fmla="*/ 5215874 w 12641071"/>
              <a:gd name="connsiteY0-44400" fmla="*/ 0 h 5795240"/>
              <a:gd name="connsiteX1-44401" fmla="*/ 5927386 w 12641071"/>
              <a:gd name="connsiteY1-44402" fmla="*/ 255427 h 5795240"/>
              <a:gd name="connsiteX2-44403" fmla="*/ 6105193 w 12641071"/>
              <a:gd name="connsiteY2-44404" fmla="*/ 442067 h 5795240"/>
              <a:gd name="connsiteX3-44405" fmla="*/ 6105193 w 12641071"/>
              <a:gd name="connsiteY3-44406" fmla="*/ 442069 h 5795240"/>
              <a:gd name="connsiteX4-44407" fmla="*/ 6141460 w 12641071"/>
              <a:gd name="connsiteY4-44408" fmla="*/ 475027 h 5795240"/>
              <a:gd name="connsiteX5-44409" fmla="*/ 6788665 w 12641071"/>
              <a:gd name="connsiteY5-44410" fmla="*/ 707369 h 5795240"/>
              <a:gd name="connsiteX6-44411" fmla="*/ 7184710 w 12641071"/>
              <a:gd name="connsiteY6-44412" fmla="*/ 627411 h 5795240"/>
              <a:gd name="connsiteX7-44413" fmla="*/ 7314851 w 12641071"/>
              <a:gd name="connsiteY7-44414" fmla="*/ 559537 h 5795240"/>
              <a:gd name="connsiteX8-44415" fmla="*/ 7314853 w 12641071"/>
              <a:gd name="connsiteY8-44416" fmla="*/ 559536 h 5795240"/>
              <a:gd name="connsiteX9-44417" fmla="*/ 7314851 w 12641071"/>
              <a:gd name="connsiteY9-44418" fmla="*/ 559537 h 5795240"/>
              <a:gd name="connsiteX10-44419" fmla="*/ 7391626 w 12641071"/>
              <a:gd name="connsiteY10-44420" fmla="*/ 508114 h 5795240"/>
              <a:gd name="connsiteX11-44421" fmla="*/ 7391631 w 12641071"/>
              <a:gd name="connsiteY11-44422" fmla="*/ 508110 h 5795240"/>
              <a:gd name="connsiteX12-44423" fmla="*/ 7478934 w 12641071"/>
              <a:gd name="connsiteY12-44424" fmla="*/ 466053 h 5795240"/>
              <a:gd name="connsiteX13-44425" fmla="*/ 7897193 w 12641071"/>
              <a:gd name="connsiteY13-44426" fmla="*/ 381611 h 5795240"/>
              <a:gd name="connsiteX14-44427" fmla="*/ 8788216 w 12641071"/>
              <a:gd name="connsiteY14-44428" fmla="*/ 855364 h 5795240"/>
              <a:gd name="connsiteX15-44429" fmla="*/ 8832362 w 12641071"/>
              <a:gd name="connsiteY15-44430" fmla="*/ 928030 h 5795240"/>
              <a:gd name="connsiteX16-44431" fmla="*/ 8832362 w 12641071"/>
              <a:gd name="connsiteY16-44432" fmla="*/ 928033 h 5795240"/>
              <a:gd name="connsiteX17-44433" fmla="*/ 8878117 w 12641071"/>
              <a:gd name="connsiteY17-44434" fmla="*/ 1018851 h 5795240"/>
              <a:gd name="connsiteX18-44435" fmla="*/ 8877719 w 12641071"/>
              <a:gd name="connsiteY18-44436" fmla="*/ 1018369 h 5795240"/>
              <a:gd name="connsiteX19-44437" fmla="*/ 8877719 w 12641071"/>
              <a:gd name="connsiteY19-44438" fmla="*/ 1018371 h 5795240"/>
              <a:gd name="connsiteX20-44439" fmla="*/ 8878116 w 12641071"/>
              <a:gd name="connsiteY20-44440" fmla="*/ 1018851 h 5795240"/>
              <a:gd name="connsiteX21-44441" fmla="*/ 8931285 w 12641071"/>
              <a:gd name="connsiteY21-44442" fmla="*/ 1083292 h 5795240"/>
              <a:gd name="connsiteX22-44443" fmla="*/ 9241478 w 12641071"/>
              <a:gd name="connsiteY22-44444" fmla="*/ 1211778 h 5795240"/>
              <a:gd name="connsiteX23-44445" fmla="*/ 9605238 w 12641071"/>
              <a:gd name="connsiteY23-44446" fmla="*/ 1018369 h 5795240"/>
              <a:gd name="connsiteX24-44447" fmla="*/ 9636247 w 12641071"/>
              <a:gd name="connsiteY24-44448" fmla="*/ 961241 h 5795240"/>
              <a:gd name="connsiteX25-44449" fmla="*/ 9641995 w 12641071"/>
              <a:gd name="connsiteY25-44450" fmla="*/ 961152 h 5795240"/>
              <a:gd name="connsiteX26-44451" fmla="*/ 9641995 w 12641071"/>
              <a:gd name="connsiteY26-44452" fmla="*/ 961153 h 5795240"/>
              <a:gd name="connsiteX27-44453" fmla="*/ 9651917 w 12641071"/>
              <a:gd name="connsiteY27-44454" fmla="*/ 940556 h 5795240"/>
              <a:gd name="connsiteX28-44455" fmla="*/ 11050508 w 12641071"/>
              <a:gd name="connsiteY28-44456" fmla="*/ 108150 h 5795240"/>
              <a:gd name="connsiteX29-44457" fmla="*/ 12641071 w 12641071"/>
              <a:gd name="connsiteY29-44458" fmla="*/ 1698711 h 5795240"/>
              <a:gd name="connsiteX30-44459" fmla="*/ 11371062 w 12641071"/>
              <a:gd name="connsiteY30-44460" fmla="*/ 3256960 h 5795240"/>
              <a:gd name="connsiteX31-44461" fmla="*/ 11215953 w 12641071"/>
              <a:gd name="connsiteY31-44462" fmla="*/ 3280632 h 5795240"/>
              <a:gd name="connsiteX32-44463" fmla="*/ 11142318 w 12641071"/>
              <a:gd name="connsiteY32-44464" fmla="*/ 3276914 h 5795240"/>
              <a:gd name="connsiteX33-44465" fmla="*/ 11215952 w 12641071"/>
              <a:gd name="connsiteY33-44466" fmla="*/ 3280632 h 5795240"/>
              <a:gd name="connsiteX34-44467" fmla="*/ 11213133 w 12641071"/>
              <a:gd name="connsiteY34-44468" fmla="*/ 3281062 h 5795240"/>
              <a:gd name="connsiteX35-44469" fmla="*/ 11116921 w 12641071"/>
              <a:gd name="connsiteY35-44470" fmla="*/ 3285921 h 5795240"/>
              <a:gd name="connsiteX36-44471" fmla="*/ 11050507 w 12641071"/>
              <a:gd name="connsiteY36-44472" fmla="*/ 3289274 h 5795240"/>
              <a:gd name="connsiteX37-44473" fmla="*/ 11006292 w 12641071"/>
              <a:gd name="connsiteY37-44474" fmla="*/ 3287041 h 5795240"/>
              <a:gd name="connsiteX38-44475" fmla="*/ 10937101 w 12641071"/>
              <a:gd name="connsiteY38-44476" fmla="*/ 3297601 h 5795240"/>
              <a:gd name="connsiteX39-44477" fmla="*/ 10144740 w 12641071"/>
              <a:gd name="connsiteY39-44478" fmla="*/ 4089962 h 5795240"/>
              <a:gd name="connsiteX40-44479" fmla="*/ 10130374 w 12641071"/>
              <a:gd name="connsiteY40-44480" fmla="*/ 4184101 h 5795240"/>
              <a:gd name="connsiteX41-44481" fmla="*/ 10130375 w 12641071"/>
              <a:gd name="connsiteY41-44482" fmla="*/ 4184103 h 5795240"/>
              <a:gd name="connsiteX42-44483" fmla="*/ 10130656 w 12641071"/>
              <a:gd name="connsiteY42-44484" fmla="*/ 4185950 h 5795240"/>
              <a:gd name="connsiteX43-44485" fmla="*/ 10138194 w 12641071"/>
              <a:gd name="connsiteY43-44486" fmla="*/ 4335228 h 5795240"/>
              <a:gd name="connsiteX44-44487" fmla="*/ 10137710 w 12641071"/>
              <a:gd name="connsiteY44-44488" fmla="*/ 4344822 h 5795240"/>
              <a:gd name="connsiteX45-44489" fmla="*/ 10133555 w 12641071"/>
              <a:gd name="connsiteY45-44490" fmla="*/ 4427096 h 5795240"/>
              <a:gd name="connsiteX46-44491" fmla="*/ 10129312 w 12641071"/>
              <a:gd name="connsiteY46-44492" fmla="*/ 4399289 h 5795240"/>
              <a:gd name="connsiteX47-44493" fmla="*/ 10126797 w 12641071"/>
              <a:gd name="connsiteY47-44494" fmla="*/ 4349498 h 5795240"/>
              <a:gd name="connsiteX48-44495" fmla="*/ 10126796 w 12641071"/>
              <a:gd name="connsiteY48-44496" fmla="*/ 4349498 h 5795240"/>
              <a:gd name="connsiteX49-44497" fmla="*/ 10129311 w 12641071"/>
              <a:gd name="connsiteY49-44498" fmla="*/ 4399289 h 5795240"/>
              <a:gd name="connsiteX50-44499" fmla="*/ 10133554 w 12641071"/>
              <a:gd name="connsiteY50-44500" fmla="*/ 4427096 h 5795240"/>
              <a:gd name="connsiteX51-44501" fmla="*/ 10130656 w 12641071"/>
              <a:gd name="connsiteY51-44502" fmla="*/ 4484506 h 5795240"/>
              <a:gd name="connsiteX52-44503" fmla="*/ 8678182 w 12641071"/>
              <a:gd name="connsiteY52-44504" fmla="*/ 5795240 h 5795240"/>
              <a:gd name="connsiteX53-44505" fmla="*/ 7467518 w 12641071"/>
              <a:gd name="connsiteY53-44506" fmla="*/ 5151535 h 5795240"/>
              <a:gd name="connsiteX54-44507" fmla="*/ 7419945 w 12641071"/>
              <a:gd name="connsiteY54-44508" fmla="*/ 5073228 h 5795240"/>
              <a:gd name="connsiteX55-44509" fmla="*/ 7367299 w 12641071"/>
              <a:gd name="connsiteY55-44510" fmla="*/ 4974928 h 5795240"/>
              <a:gd name="connsiteX56-44511" fmla="*/ 7320958 w 12641071"/>
              <a:gd name="connsiteY56-44512" fmla="*/ 4870887 h 5795240"/>
              <a:gd name="connsiteX57-44513" fmla="*/ 7322174 w 12641071"/>
              <a:gd name="connsiteY57-44514" fmla="*/ 4872361 h 5795240"/>
              <a:gd name="connsiteX58-44515" fmla="*/ 7322175 w 12641071"/>
              <a:gd name="connsiteY58-44516" fmla="*/ 4872361 h 5795240"/>
              <a:gd name="connsiteX59-44517" fmla="*/ 7223551 w 12641071"/>
              <a:gd name="connsiteY59-44518" fmla="*/ 4752829 h 5795240"/>
              <a:gd name="connsiteX60-44519" fmla="*/ 6652445 w 12641071"/>
              <a:gd name="connsiteY60-44520" fmla="*/ 4516269 h 5795240"/>
              <a:gd name="connsiteX61-44521" fmla="*/ 6200873 w 12641071"/>
              <a:gd name="connsiteY61-44522" fmla="*/ 4654206 h 5795240"/>
              <a:gd name="connsiteX62-44523" fmla="*/ 6088813 w 12641071"/>
              <a:gd name="connsiteY62-44524" fmla="*/ 4746663 h 5795240"/>
              <a:gd name="connsiteX63-44525" fmla="*/ 6023271 w 12641071"/>
              <a:gd name="connsiteY63-44526" fmla="*/ 4834312 h 5795240"/>
              <a:gd name="connsiteX64-44527" fmla="*/ 5935320 w 12641071"/>
              <a:gd name="connsiteY64-44528" fmla="*/ 4931081 h 5795240"/>
              <a:gd name="connsiteX65-44529" fmla="*/ 4971763 w 12641071"/>
              <a:gd name="connsiteY65-44530" fmla="*/ 5330200 h 5795240"/>
              <a:gd name="connsiteX66-44531" fmla="*/ 3716172 w 12641071"/>
              <a:gd name="connsiteY66-44532" fmla="*/ 4497938 h 5795240"/>
              <a:gd name="connsiteX67-44533" fmla="*/ 3659438 w 12641071"/>
              <a:gd name="connsiteY67-44534" fmla="*/ 4330309 h 5795240"/>
              <a:gd name="connsiteX68-44535" fmla="*/ 3659440 w 12641071"/>
              <a:gd name="connsiteY68-44536" fmla="*/ 4330309 h 5795240"/>
              <a:gd name="connsiteX69-44537" fmla="*/ 3613217 w 12641071"/>
              <a:gd name="connsiteY69-44538" fmla="*/ 4245153 h 5795240"/>
              <a:gd name="connsiteX70-44539" fmla="*/ 3083792 w 12641071"/>
              <a:gd name="connsiteY70-44540" fmla="*/ 3963660 h 5795240"/>
              <a:gd name="connsiteX71-44541" fmla="*/ 2835272 w 12641071"/>
              <a:gd name="connsiteY71-44542" fmla="*/ 4013833 h 5795240"/>
              <a:gd name="connsiteX72-44543" fmla="*/ 2762875 w 12641071"/>
              <a:gd name="connsiteY72-44544" fmla="*/ 4057784 h 5795240"/>
              <a:gd name="connsiteX73-44545" fmla="*/ 2664698 w 12641071"/>
              <a:gd name="connsiteY73-44546" fmla="*/ 4117431 h 5795240"/>
              <a:gd name="connsiteX74-44547" fmla="*/ 1804544 w 12641071"/>
              <a:gd name="connsiteY74-44548" fmla="*/ 4335229 h 5795240"/>
              <a:gd name="connsiteX75-44549" fmla="*/ 0 w 12641071"/>
              <a:gd name="connsiteY75-44550" fmla="*/ 2530685 h 5795240"/>
              <a:gd name="connsiteX76-44551" fmla="*/ 1804544 w 12641071"/>
              <a:gd name="connsiteY76-44552" fmla="*/ 726143 h 5795240"/>
              <a:gd name="connsiteX77-44553" fmla="*/ 3080549 w 12641071"/>
              <a:gd name="connsiteY77-44554" fmla="*/ 1254682 h 5795240"/>
              <a:gd name="connsiteX78-44555" fmla="*/ 3268676 w 12641071"/>
              <a:gd name="connsiteY78-44556" fmla="*/ 1461167 h 5795240"/>
              <a:gd name="connsiteX79-44557" fmla="*/ 3565826 w 12641071"/>
              <a:gd name="connsiteY79-44558" fmla="*/ 1551935 h 5795240"/>
              <a:gd name="connsiteX80-44559" fmla="*/ 4086504 w 12641071"/>
              <a:gd name="connsiteY80-44560" fmla="*/ 1127574 h 5795240"/>
              <a:gd name="connsiteX81-44561" fmla="*/ 4103078 w 12641071"/>
              <a:gd name="connsiteY81-44562" fmla="*/ 1004204 h 5795240"/>
              <a:gd name="connsiteX82-44563" fmla="*/ 5215874 w 12641071"/>
              <a:gd name="connsiteY82-44564" fmla="*/ 0 h 5795240"/>
              <a:gd name="connsiteX0-44565" fmla="*/ 5215874 w 12641071"/>
              <a:gd name="connsiteY0-44566" fmla="*/ 0 h 5795240"/>
              <a:gd name="connsiteX1-44567" fmla="*/ 5927386 w 12641071"/>
              <a:gd name="connsiteY1-44568" fmla="*/ 255427 h 5795240"/>
              <a:gd name="connsiteX2-44569" fmla="*/ 6105193 w 12641071"/>
              <a:gd name="connsiteY2-44570" fmla="*/ 442067 h 5795240"/>
              <a:gd name="connsiteX3-44571" fmla="*/ 6105193 w 12641071"/>
              <a:gd name="connsiteY3-44572" fmla="*/ 442069 h 5795240"/>
              <a:gd name="connsiteX4-44573" fmla="*/ 6141460 w 12641071"/>
              <a:gd name="connsiteY4-44574" fmla="*/ 475027 h 5795240"/>
              <a:gd name="connsiteX5-44575" fmla="*/ 6788665 w 12641071"/>
              <a:gd name="connsiteY5-44576" fmla="*/ 707369 h 5795240"/>
              <a:gd name="connsiteX6-44577" fmla="*/ 7184710 w 12641071"/>
              <a:gd name="connsiteY6-44578" fmla="*/ 627411 h 5795240"/>
              <a:gd name="connsiteX7-44579" fmla="*/ 7314851 w 12641071"/>
              <a:gd name="connsiteY7-44580" fmla="*/ 559537 h 5795240"/>
              <a:gd name="connsiteX8-44581" fmla="*/ 7314853 w 12641071"/>
              <a:gd name="connsiteY8-44582" fmla="*/ 559536 h 5795240"/>
              <a:gd name="connsiteX9-44583" fmla="*/ 7314851 w 12641071"/>
              <a:gd name="connsiteY9-44584" fmla="*/ 559537 h 5795240"/>
              <a:gd name="connsiteX10-44585" fmla="*/ 7391626 w 12641071"/>
              <a:gd name="connsiteY10-44586" fmla="*/ 508114 h 5795240"/>
              <a:gd name="connsiteX11-44587" fmla="*/ 7391631 w 12641071"/>
              <a:gd name="connsiteY11-44588" fmla="*/ 508110 h 5795240"/>
              <a:gd name="connsiteX12-44589" fmla="*/ 7478934 w 12641071"/>
              <a:gd name="connsiteY12-44590" fmla="*/ 466053 h 5795240"/>
              <a:gd name="connsiteX13-44591" fmla="*/ 7897193 w 12641071"/>
              <a:gd name="connsiteY13-44592" fmla="*/ 381611 h 5795240"/>
              <a:gd name="connsiteX14-44593" fmla="*/ 8788216 w 12641071"/>
              <a:gd name="connsiteY14-44594" fmla="*/ 855364 h 5795240"/>
              <a:gd name="connsiteX15-44595" fmla="*/ 8832362 w 12641071"/>
              <a:gd name="connsiteY15-44596" fmla="*/ 928030 h 5795240"/>
              <a:gd name="connsiteX16-44597" fmla="*/ 8832362 w 12641071"/>
              <a:gd name="connsiteY16-44598" fmla="*/ 928033 h 5795240"/>
              <a:gd name="connsiteX17-44599" fmla="*/ 8878117 w 12641071"/>
              <a:gd name="connsiteY17-44600" fmla="*/ 1018851 h 5795240"/>
              <a:gd name="connsiteX18-44601" fmla="*/ 8877719 w 12641071"/>
              <a:gd name="connsiteY18-44602" fmla="*/ 1018369 h 5795240"/>
              <a:gd name="connsiteX19-44603" fmla="*/ 8877719 w 12641071"/>
              <a:gd name="connsiteY19-44604" fmla="*/ 1018371 h 5795240"/>
              <a:gd name="connsiteX20-44605" fmla="*/ 8878116 w 12641071"/>
              <a:gd name="connsiteY20-44606" fmla="*/ 1018851 h 5795240"/>
              <a:gd name="connsiteX21-44607" fmla="*/ 8931285 w 12641071"/>
              <a:gd name="connsiteY21-44608" fmla="*/ 1083292 h 5795240"/>
              <a:gd name="connsiteX22-44609" fmla="*/ 9241478 w 12641071"/>
              <a:gd name="connsiteY22-44610" fmla="*/ 1211778 h 5795240"/>
              <a:gd name="connsiteX23-44611" fmla="*/ 9605238 w 12641071"/>
              <a:gd name="connsiteY23-44612" fmla="*/ 1018369 h 5795240"/>
              <a:gd name="connsiteX24-44613" fmla="*/ 9636247 w 12641071"/>
              <a:gd name="connsiteY24-44614" fmla="*/ 961241 h 5795240"/>
              <a:gd name="connsiteX25-44615" fmla="*/ 9641995 w 12641071"/>
              <a:gd name="connsiteY25-44616" fmla="*/ 961152 h 5795240"/>
              <a:gd name="connsiteX26-44617" fmla="*/ 9651917 w 12641071"/>
              <a:gd name="connsiteY26-44618" fmla="*/ 940556 h 5795240"/>
              <a:gd name="connsiteX27-44619" fmla="*/ 11050508 w 12641071"/>
              <a:gd name="connsiteY27-44620" fmla="*/ 108150 h 5795240"/>
              <a:gd name="connsiteX28-44621" fmla="*/ 12641071 w 12641071"/>
              <a:gd name="connsiteY28-44622" fmla="*/ 1698711 h 5795240"/>
              <a:gd name="connsiteX29-44623" fmla="*/ 11371062 w 12641071"/>
              <a:gd name="connsiteY29-44624" fmla="*/ 3256960 h 5795240"/>
              <a:gd name="connsiteX30-44625" fmla="*/ 11215953 w 12641071"/>
              <a:gd name="connsiteY30-44626" fmla="*/ 3280632 h 5795240"/>
              <a:gd name="connsiteX31-44627" fmla="*/ 11142318 w 12641071"/>
              <a:gd name="connsiteY31-44628" fmla="*/ 3276914 h 5795240"/>
              <a:gd name="connsiteX32-44629" fmla="*/ 11215952 w 12641071"/>
              <a:gd name="connsiteY32-44630" fmla="*/ 3280632 h 5795240"/>
              <a:gd name="connsiteX33-44631" fmla="*/ 11213133 w 12641071"/>
              <a:gd name="connsiteY33-44632" fmla="*/ 3281062 h 5795240"/>
              <a:gd name="connsiteX34-44633" fmla="*/ 11116921 w 12641071"/>
              <a:gd name="connsiteY34-44634" fmla="*/ 3285921 h 5795240"/>
              <a:gd name="connsiteX35-44635" fmla="*/ 11050507 w 12641071"/>
              <a:gd name="connsiteY35-44636" fmla="*/ 3289274 h 5795240"/>
              <a:gd name="connsiteX36-44637" fmla="*/ 11006292 w 12641071"/>
              <a:gd name="connsiteY36-44638" fmla="*/ 3287041 h 5795240"/>
              <a:gd name="connsiteX37-44639" fmla="*/ 10937101 w 12641071"/>
              <a:gd name="connsiteY37-44640" fmla="*/ 3297601 h 5795240"/>
              <a:gd name="connsiteX38-44641" fmla="*/ 10144740 w 12641071"/>
              <a:gd name="connsiteY38-44642" fmla="*/ 4089962 h 5795240"/>
              <a:gd name="connsiteX39-44643" fmla="*/ 10130374 w 12641071"/>
              <a:gd name="connsiteY39-44644" fmla="*/ 4184101 h 5795240"/>
              <a:gd name="connsiteX40-44645" fmla="*/ 10130375 w 12641071"/>
              <a:gd name="connsiteY40-44646" fmla="*/ 4184103 h 5795240"/>
              <a:gd name="connsiteX41-44647" fmla="*/ 10130656 w 12641071"/>
              <a:gd name="connsiteY41-44648" fmla="*/ 4185950 h 5795240"/>
              <a:gd name="connsiteX42-44649" fmla="*/ 10138194 w 12641071"/>
              <a:gd name="connsiteY42-44650" fmla="*/ 4335228 h 5795240"/>
              <a:gd name="connsiteX43-44651" fmla="*/ 10137710 w 12641071"/>
              <a:gd name="connsiteY43-44652" fmla="*/ 4344822 h 5795240"/>
              <a:gd name="connsiteX44-44653" fmla="*/ 10133555 w 12641071"/>
              <a:gd name="connsiteY44-44654" fmla="*/ 4427096 h 5795240"/>
              <a:gd name="connsiteX45-44655" fmla="*/ 10129312 w 12641071"/>
              <a:gd name="connsiteY45-44656" fmla="*/ 4399289 h 5795240"/>
              <a:gd name="connsiteX46-44657" fmla="*/ 10126797 w 12641071"/>
              <a:gd name="connsiteY46-44658" fmla="*/ 4349498 h 5795240"/>
              <a:gd name="connsiteX47-44659" fmla="*/ 10126796 w 12641071"/>
              <a:gd name="connsiteY47-44660" fmla="*/ 4349498 h 5795240"/>
              <a:gd name="connsiteX48-44661" fmla="*/ 10129311 w 12641071"/>
              <a:gd name="connsiteY48-44662" fmla="*/ 4399289 h 5795240"/>
              <a:gd name="connsiteX49-44663" fmla="*/ 10133554 w 12641071"/>
              <a:gd name="connsiteY49-44664" fmla="*/ 4427096 h 5795240"/>
              <a:gd name="connsiteX50-44665" fmla="*/ 10130656 w 12641071"/>
              <a:gd name="connsiteY50-44666" fmla="*/ 4484506 h 5795240"/>
              <a:gd name="connsiteX51-44667" fmla="*/ 8678182 w 12641071"/>
              <a:gd name="connsiteY51-44668" fmla="*/ 5795240 h 5795240"/>
              <a:gd name="connsiteX52-44669" fmla="*/ 7467518 w 12641071"/>
              <a:gd name="connsiteY52-44670" fmla="*/ 5151535 h 5795240"/>
              <a:gd name="connsiteX53-44671" fmla="*/ 7419945 w 12641071"/>
              <a:gd name="connsiteY53-44672" fmla="*/ 5073228 h 5795240"/>
              <a:gd name="connsiteX54-44673" fmla="*/ 7367299 w 12641071"/>
              <a:gd name="connsiteY54-44674" fmla="*/ 4974928 h 5795240"/>
              <a:gd name="connsiteX55-44675" fmla="*/ 7320958 w 12641071"/>
              <a:gd name="connsiteY55-44676" fmla="*/ 4870887 h 5795240"/>
              <a:gd name="connsiteX56-44677" fmla="*/ 7322174 w 12641071"/>
              <a:gd name="connsiteY56-44678" fmla="*/ 4872361 h 5795240"/>
              <a:gd name="connsiteX57-44679" fmla="*/ 7322175 w 12641071"/>
              <a:gd name="connsiteY57-44680" fmla="*/ 4872361 h 5795240"/>
              <a:gd name="connsiteX58-44681" fmla="*/ 7223551 w 12641071"/>
              <a:gd name="connsiteY58-44682" fmla="*/ 4752829 h 5795240"/>
              <a:gd name="connsiteX59-44683" fmla="*/ 6652445 w 12641071"/>
              <a:gd name="connsiteY59-44684" fmla="*/ 4516269 h 5795240"/>
              <a:gd name="connsiteX60-44685" fmla="*/ 6200873 w 12641071"/>
              <a:gd name="connsiteY60-44686" fmla="*/ 4654206 h 5795240"/>
              <a:gd name="connsiteX61-44687" fmla="*/ 6088813 w 12641071"/>
              <a:gd name="connsiteY61-44688" fmla="*/ 4746663 h 5795240"/>
              <a:gd name="connsiteX62-44689" fmla="*/ 6023271 w 12641071"/>
              <a:gd name="connsiteY62-44690" fmla="*/ 4834312 h 5795240"/>
              <a:gd name="connsiteX63-44691" fmla="*/ 5935320 w 12641071"/>
              <a:gd name="connsiteY63-44692" fmla="*/ 4931081 h 5795240"/>
              <a:gd name="connsiteX64-44693" fmla="*/ 4971763 w 12641071"/>
              <a:gd name="connsiteY64-44694" fmla="*/ 5330200 h 5795240"/>
              <a:gd name="connsiteX65-44695" fmla="*/ 3716172 w 12641071"/>
              <a:gd name="connsiteY65-44696" fmla="*/ 4497938 h 5795240"/>
              <a:gd name="connsiteX66-44697" fmla="*/ 3659438 w 12641071"/>
              <a:gd name="connsiteY66-44698" fmla="*/ 4330309 h 5795240"/>
              <a:gd name="connsiteX67-44699" fmla="*/ 3659440 w 12641071"/>
              <a:gd name="connsiteY67-44700" fmla="*/ 4330309 h 5795240"/>
              <a:gd name="connsiteX68-44701" fmla="*/ 3613217 w 12641071"/>
              <a:gd name="connsiteY68-44702" fmla="*/ 4245153 h 5795240"/>
              <a:gd name="connsiteX69-44703" fmla="*/ 3083792 w 12641071"/>
              <a:gd name="connsiteY69-44704" fmla="*/ 3963660 h 5795240"/>
              <a:gd name="connsiteX70-44705" fmla="*/ 2835272 w 12641071"/>
              <a:gd name="connsiteY70-44706" fmla="*/ 4013833 h 5795240"/>
              <a:gd name="connsiteX71-44707" fmla="*/ 2762875 w 12641071"/>
              <a:gd name="connsiteY71-44708" fmla="*/ 4057784 h 5795240"/>
              <a:gd name="connsiteX72-44709" fmla="*/ 2664698 w 12641071"/>
              <a:gd name="connsiteY72-44710" fmla="*/ 4117431 h 5795240"/>
              <a:gd name="connsiteX73-44711" fmla="*/ 1804544 w 12641071"/>
              <a:gd name="connsiteY73-44712" fmla="*/ 4335229 h 5795240"/>
              <a:gd name="connsiteX74-44713" fmla="*/ 0 w 12641071"/>
              <a:gd name="connsiteY74-44714" fmla="*/ 2530685 h 5795240"/>
              <a:gd name="connsiteX75-44715" fmla="*/ 1804544 w 12641071"/>
              <a:gd name="connsiteY75-44716" fmla="*/ 726143 h 5795240"/>
              <a:gd name="connsiteX76-44717" fmla="*/ 3080549 w 12641071"/>
              <a:gd name="connsiteY76-44718" fmla="*/ 1254682 h 5795240"/>
              <a:gd name="connsiteX77-44719" fmla="*/ 3268676 w 12641071"/>
              <a:gd name="connsiteY77-44720" fmla="*/ 1461167 h 5795240"/>
              <a:gd name="connsiteX78-44721" fmla="*/ 3565826 w 12641071"/>
              <a:gd name="connsiteY78-44722" fmla="*/ 1551935 h 5795240"/>
              <a:gd name="connsiteX79-44723" fmla="*/ 4086504 w 12641071"/>
              <a:gd name="connsiteY79-44724" fmla="*/ 1127574 h 5795240"/>
              <a:gd name="connsiteX80-44725" fmla="*/ 4103078 w 12641071"/>
              <a:gd name="connsiteY80-44726" fmla="*/ 1004204 h 5795240"/>
              <a:gd name="connsiteX81-44727" fmla="*/ 5215874 w 12641071"/>
              <a:gd name="connsiteY81-44728" fmla="*/ 0 h 5795240"/>
              <a:gd name="connsiteX0-44729" fmla="*/ 5215874 w 12641071"/>
              <a:gd name="connsiteY0-44730" fmla="*/ 0 h 5795240"/>
              <a:gd name="connsiteX1-44731" fmla="*/ 5927386 w 12641071"/>
              <a:gd name="connsiteY1-44732" fmla="*/ 255427 h 5795240"/>
              <a:gd name="connsiteX2-44733" fmla="*/ 6105193 w 12641071"/>
              <a:gd name="connsiteY2-44734" fmla="*/ 442067 h 5795240"/>
              <a:gd name="connsiteX3-44735" fmla="*/ 6105193 w 12641071"/>
              <a:gd name="connsiteY3-44736" fmla="*/ 442069 h 5795240"/>
              <a:gd name="connsiteX4-44737" fmla="*/ 6141460 w 12641071"/>
              <a:gd name="connsiteY4-44738" fmla="*/ 475027 h 5795240"/>
              <a:gd name="connsiteX5-44739" fmla="*/ 6788665 w 12641071"/>
              <a:gd name="connsiteY5-44740" fmla="*/ 707369 h 5795240"/>
              <a:gd name="connsiteX6-44741" fmla="*/ 7184710 w 12641071"/>
              <a:gd name="connsiteY6-44742" fmla="*/ 627411 h 5795240"/>
              <a:gd name="connsiteX7-44743" fmla="*/ 7314851 w 12641071"/>
              <a:gd name="connsiteY7-44744" fmla="*/ 559537 h 5795240"/>
              <a:gd name="connsiteX8-44745" fmla="*/ 7314853 w 12641071"/>
              <a:gd name="connsiteY8-44746" fmla="*/ 559536 h 5795240"/>
              <a:gd name="connsiteX9-44747" fmla="*/ 7314851 w 12641071"/>
              <a:gd name="connsiteY9-44748" fmla="*/ 559537 h 5795240"/>
              <a:gd name="connsiteX10-44749" fmla="*/ 7391626 w 12641071"/>
              <a:gd name="connsiteY10-44750" fmla="*/ 508114 h 5795240"/>
              <a:gd name="connsiteX11-44751" fmla="*/ 7391631 w 12641071"/>
              <a:gd name="connsiteY11-44752" fmla="*/ 508110 h 5795240"/>
              <a:gd name="connsiteX12-44753" fmla="*/ 7478934 w 12641071"/>
              <a:gd name="connsiteY12-44754" fmla="*/ 466053 h 5795240"/>
              <a:gd name="connsiteX13-44755" fmla="*/ 7897193 w 12641071"/>
              <a:gd name="connsiteY13-44756" fmla="*/ 381611 h 5795240"/>
              <a:gd name="connsiteX14-44757" fmla="*/ 8788216 w 12641071"/>
              <a:gd name="connsiteY14-44758" fmla="*/ 855364 h 5795240"/>
              <a:gd name="connsiteX15-44759" fmla="*/ 8832362 w 12641071"/>
              <a:gd name="connsiteY15-44760" fmla="*/ 928030 h 5795240"/>
              <a:gd name="connsiteX16-44761" fmla="*/ 8832362 w 12641071"/>
              <a:gd name="connsiteY16-44762" fmla="*/ 928033 h 5795240"/>
              <a:gd name="connsiteX17-44763" fmla="*/ 8878117 w 12641071"/>
              <a:gd name="connsiteY17-44764" fmla="*/ 1018851 h 5795240"/>
              <a:gd name="connsiteX18-44765" fmla="*/ 8877719 w 12641071"/>
              <a:gd name="connsiteY18-44766" fmla="*/ 1018369 h 5795240"/>
              <a:gd name="connsiteX19-44767" fmla="*/ 8877719 w 12641071"/>
              <a:gd name="connsiteY19-44768" fmla="*/ 1018371 h 5795240"/>
              <a:gd name="connsiteX20-44769" fmla="*/ 8878116 w 12641071"/>
              <a:gd name="connsiteY20-44770" fmla="*/ 1018851 h 5795240"/>
              <a:gd name="connsiteX21-44771" fmla="*/ 8931285 w 12641071"/>
              <a:gd name="connsiteY21-44772" fmla="*/ 1083292 h 5795240"/>
              <a:gd name="connsiteX22-44773" fmla="*/ 9241478 w 12641071"/>
              <a:gd name="connsiteY22-44774" fmla="*/ 1211778 h 5795240"/>
              <a:gd name="connsiteX23-44775" fmla="*/ 9605238 w 12641071"/>
              <a:gd name="connsiteY23-44776" fmla="*/ 1018369 h 5795240"/>
              <a:gd name="connsiteX24-44777" fmla="*/ 9636247 w 12641071"/>
              <a:gd name="connsiteY24-44778" fmla="*/ 961241 h 5795240"/>
              <a:gd name="connsiteX25-44779" fmla="*/ 9651917 w 12641071"/>
              <a:gd name="connsiteY25-44780" fmla="*/ 940556 h 5795240"/>
              <a:gd name="connsiteX26-44781" fmla="*/ 11050508 w 12641071"/>
              <a:gd name="connsiteY26-44782" fmla="*/ 108150 h 5795240"/>
              <a:gd name="connsiteX27-44783" fmla="*/ 12641071 w 12641071"/>
              <a:gd name="connsiteY27-44784" fmla="*/ 1698711 h 5795240"/>
              <a:gd name="connsiteX28-44785" fmla="*/ 11371062 w 12641071"/>
              <a:gd name="connsiteY28-44786" fmla="*/ 3256960 h 5795240"/>
              <a:gd name="connsiteX29-44787" fmla="*/ 11215953 w 12641071"/>
              <a:gd name="connsiteY29-44788" fmla="*/ 3280632 h 5795240"/>
              <a:gd name="connsiteX30-44789" fmla="*/ 11142318 w 12641071"/>
              <a:gd name="connsiteY30-44790" fmla="*/ 3276914 h 5795240"/>
              <a:gd name="connsiteX31-44791" fmla="*/ 11215952 w 12641071"/>
              <a:gd name="connsiteY31-44792" fmla="*/ 3280632 h 5795240"/>
              <a:gd name="connsiteX32-44793" fmla="*/ 11213133 w 12641071"/>
              <a:gd name="connsiteY32-44794" fmla="*/ 3281062 h 5795240"/>
              <a:gd name="connsiteX33-44795" fmla="*/ 11116921 w 12641071"/>
              <a:gd name="connsiteY33-44796" fmla="*/ 3285921 h 5795240"/>
              <a:gd name="connsiteX34-44797" fmla="*/ 11050507 w 12641071"/>
              <a:gd name="connsiteY34-44798" fmla="*/ 3289274 h 5795240"/>
              <a:gd name="connsiteX35-44799" fmla="*/ 11006292 w 12641071"/>
              <a:gd name="connsiteY35-44800" fmla="*/ 3287041 h 5795240"/>
              <a:gd name="connsiteX36-44801" fmla="*/ 10937101 w 12641071"/>
              <a:gd name="connsiteY36-44802" fmla="*/ 3297601 h 5795240"/>
              <a:gd name="connsiteX37-44803" fmla="*/ 10144740 w 12641071"/>
              <a:gd name="connsiteY37-44804" fmla="*/ 4089962 h 5795240"/>
              <a:gd name="connsiteX38-44805" fmla="*/ 10130374 w 12641071"/>
              <a:gd name="connsiteY38-44806" fmla="*/ 4184101 h 5795240"/>
              <a:gd name="connsiteX39-44807" fmla="*/ 10130375 w 12641071"/>
              <a:gd name="connsiteY39-44808" fmla="*/ 4184103 h 5795240"/>
              <a:gd name="connsiteX40-44809" fmla="*/ 10130656 w 12641071"/>
              <a:gd name="connsiteY40-44810" fmla="*/ 4185950 h 5795240"/>
              <a:gd name="connsiteX41-44811" fmla="*/ 10138194 w 12641071"/>
              <a:gd name="connsiteY41-44812" fmla="*/ 4335228 h 5795240"/>
              <a:gd name="connsiteX42-44813" fmla="*/ 10137710 w 12641071"/>
              <a:gd name="connsiteY42-44814" fmla="*/ 4344822 h 5795240"/>
              <a:gd name="connsiteX43-44815" fmla="*/ 10133555 w 12641071"/>
              <a:gd name="connsiteY43-44816" fmla="*/ 4427096 h 5795240"/>
              <a:gd name="connsiteX44-44817" fmla="*/ 10129312 w 12641071"/>
              <a:gd name="connsiteY44-44818" fmla="*/ 4399289 h 5795240"/>
              <a:gd name="connsiteX45-44819" fmla="*/ 10126797 w 12641071"/>
              <a:gd name="connsiteY45-44820" fmla="*/ 4349498 h 5795240"/>
              <a:gd name="connsiteX46-44821" fmla="*/ 10126796 w 12641071"/>
              <a:gd name="connsiteY46-44822" fmla="*/ 4349498 h 5795240"/>
              <a:gd name="connsiteX47-44823" fmla="*/ 10129311 w 12641071"/>
              <a:gd name="connsiteY47-44824" fmla="*/ 4399289 h 5795240"/>
              <a:gd name="connsiteX48-44825" fmla="*/ 10133554 w 12641071"/>
              <a:gd name="connsiteY48-44826" fmla="*/ 4427096 h 5795240"/>
              <a:gd name="connsiteX49-44827" fmla="*/ 10130656 w 12641071"/>
              <a:gd name="connsiteY49-44828" fmla="*/ 4484506 h 5795240"/>
              <a:gd name="connsiteX50-44829" fmla="*/ 8678182 w 12641071"/>
              <a:gd name="connsiteY50-44830" fmla="*/ 5795240 h 5795240"/>
              <a:gd name="connsiteX51-44831" fmla="*/ 7467518 w 12641071"/>
              <a:gd name="connsiteY51-44832" fmla="*/ 5151535 h 5795240"/>
              <a:gd name="connsiteX52-44833" fmla="*/ 7419945 w 12641071"/>
              <a:gd name="connsiteY52-44834" fmla="*/ 5073228 h 5795240"/>
              <a:gd name="connsiteX53-44835" fmla="*/ 7367299 w 12641071"/>
              <a:gd name="connsiteY53-44836" fmla="*/ 4974928 h 5795240"/>
              <a:gd name="connsiteX54-44837" fmla="*/ 7320958 w 12641071"/>
              <a:gd name="connsiteY54-44838" fmla="*/ 4870887 h 5795240"/>
              <a:gd name="connsiteX55-44839" fmla="*/ 7322174 w 12641071"/>
              <a:gd name="connsiteY55-44840" fmla="*/ 4872361 h 5795240"/>
              <a:gd name="connsiteX56-44841" fmla="*/ 7322175 w 12641071"/>
              <a:gd name="connsiteY56-44842" fmla="*/ 4872361 h 5795240"/>
              <a:gd name="connsiteX57-44843" fmla="*/ 7223551 w 12641071"/>
              <a:gd name="connsiteY57-44844" fmla="*/ 4752829 h 5795240"/>
              <a:gd name="connsiteX58-44845" fmla="*/ 6652445 w 12641071"/>
              <a:gd name="connsiteY58-44846" fmla="*/ 4516269 h 5795240"/>
              <a:gd name="connsiteX59-44847" fmla="*/ 6200873 w 12641071"/>
              <a:gd name="connsiteY59-44848" fmla="*/ 4654206 h 5795240"/>
              <a:gd name="connsiteX60-44849" fmla="*/ 6088813 w 12641071"/>
              <a:gd name="connsiteY60-44850" fmla="*/ 4746663 h 5795240"/>
              <a:gd name="connsiteX61-44851" fmla="*/ 6023271 w 12641071"/>
              <a:gd name="connsiteY61-44852" fmla="*/ 4834312 h 5795240"/>
              <a:gd name="connsiteX62-44853" fmla="*/ 5935320 w 12641071"/>
              <a:gd name="connsiteY62-44854" fmla="*/ 4931081 h 5795240"/>
              <a:gd name="connsiteX63-44855" fmla="*/ 4971763 w 12641071"/>
              <a:gd name="connsiteY63-44856" fmla="*/ 5330200 h 5795240"/>
              <a:gd name="connsiteX64-44857" fmla="*/ 3716172 w 12641071"/>
              <a:gd name="connsiteY64-44858" fmla="*/ 4497938 h 5795240"/>
              <a:gd name="connsiteX65-44859" fmla="*/ 3659438 w 12641071"/>
              <a:gd name="connsiteY65-44860" fmla="*/ 4330309 h 5795240"/>
              <a:gd name="connsiteX66-44861" fmla="*/ 3659440 w 12641071"/>
              <a:gd name="connsiteY66-44862" fmla="*/ 4330309 h 5795240"/>
              <a:gd name="connsiteX67-44863" fmla="*/ 3613217 w 12641071"/>
              <a:gd name="connsiteY67-44864" fmla="*/ 4245153 h 5795240"/>
              <a:gd name="connsiteX68-44865" fmla="*/ 3083792 w 12641071"/>
              <a:gd name="connsiteY68-44866" fmla="*/ 3963660 h 5795240"/>
              <a:gd name="connsiteX69-44867" fmla="*/ 2835272 w 12641071"/>
              <a:gd name="connsiteY69-44868" fmla="*/ 4013833 h 5795240"/>
              <a:gd name="connsiteX70-44869" fmla="*/ 2762875 w 12641071"/>
              <a:gd name="connsiteY70-44870" fmla="*/ 4057784 h 5795240"/>
              <a:gd name="connsiteX71-44871" fmla="*/ 2664698 w 12641071"/>
              <a:gd name="connsiteY71-44872" fmla="*/ 4117431 h 5795240"/>
              <a:gd name="connsiteX72-44873" fmla="*/ 1804544 w 12641071"/>
              <a:gd name="connsiteY72-44874" fmla="*/ 4335229 h 5795240"/>
              <a:gd name="connsiteX73-44875" fmla="*/ 0 w 12641071"/>
              <a:gd name="connsiteY73-44876" fmla="*/ 2530685 h 5795240"/>
              <a:gd name="connsiteX74-44877" fmla="*/ 1804544 w 12641071"/>
              <a:gd name="connsiteY74-44878" fmla="*/ 726143 h 5795240"/>
              <a:gd name="connsiteX75-44879" fmla="*/ 3080549 w 12641071"/>
              <a:gd name="connsiteY75-44880" fmla="*/ 1254682 h 5795240"/>
              <a:gd name="connsiteX76-44881" fmla="*/ 3268676 w 12641071"/>
              <a:gd name="connsiteY76-44882" fmla="*/ 1461167 h 5795240"/>
              <a:gd name="connsiteX77-44883" fmla="*/ 3565826 w 12641071"/>
              <a:gd name="connsiteY77-44884" fmla="*/ 1551935 h 5795240"/>
              <a:gd name="connsiteX78-44885" fmla="*/ 4086504 w 12641071"/>
              <a:gd name="connsiteY78-44886" fmla="*/ 1127574 h 5795240"/>
              <a:gd name="connsiteX79-44887" fmla="*/ 4103078 w 12641071"/>
              <a:gd name="connsiteY79-44888" fmla="*/ 1004204 h 5795240"/>
              <a:gd name="connsiteX80-44889" fmla="*/ 5215874 w 12641071"/>
              <a:gd name="connsiteY80-44890" fmla="*/ 0 h 5795240"/>
              <a:gd name="connsiteX0-44891" fmla="*/ 5215874 w 12641071"/>
              <a:gd name="connsiteY0-44892" fmla="*/ 0 h 5795240"/>
              <a:gd name="connsiteX1-44893" fmla="*/ 5927386 w 12641071"/>
              <a:gd name="connsiteY1-44894" fmla="*/ 255427 h 5795240"/>
              <a:gd name="connsiteX2-44895" fmla="*/ 6105193 w 12641071"/>
              <a:gd name="connsiteY2-44896" fmla="*/ 442067 h 5795240"/>
              <a:gd name="connsiteX3-44897" fmla="*/ 6105193 w 12641071"/>
              <a:gd name="connsiteY3-44898" fmla="*/ 442069 h 5795240"/>
              <a:gd name="connsiteX4-44899" fmla="*/ 6141460 w 12641071"/>
              <a:gd name="connsiteY4-44900" fmla="*/ 475027 h 5795240"/>
              <a:gd name="connsiteX5-44901" fmla="*/ 6788665 w 12641071"/>
              <a:gd name="connsiteY5-44902" fmla="*/ 707369 h 5795240"/>
              <a:gd name="connsiteX6-44903" fmla="*/ 7184710 w 12641071"/>
              <a:gd name="connsiteY6-44904" fmla="*/ 627411 h 5795240"/>
              <a:gd name="connsiteX7-44905" fmla="*/ 7314851 w 12641071"/>
              <a:gd name="connsiteY7-44906" fmla="*/ 559537 h 5795240"/>
              <a:gd name="connsiteX8-44907" fmla="*/ 7314853 w 12641071"/>
              <a:gd name="connsiteY8-44908" fmla="*/ 559536 h 5795240"/>
              <a:gd name="connsiteX9-44909" fmla="*/ 7314851 w 12641071"/>
              <a:gd name="connsiteY9-44910" fmla="*/ 559537 h 5795240"/>
              <a:gd name="connsiteX10-44911" fmla="*/ 7391626 w 12641071"/>
              <a:gd name="connsiteY10-44912" fmla="*/ 508114 h 5795240"/>
              <a:gd name="connsiteX11-44913" fmla="*/ 7391631 w 12641071"/>
              <a:gd name="connsiteY11-44914" fmla="*/ 508110 h 5795240"/>
              <a:gd name="connsiteX12-44915" fmla="*/ 7478934 w 12641071"/>
              <a:gd name="connsiteY12-44916" fmla="*/ 466053 h 5795240"/>
              <a:gd name="connsiteX13-44917" fmla="*/ 7897193 w 12641071"/>
              <a:gd name="connsiteY13-44918" fmla="*/ 381611 h 5795240"/>
              <a:gd name="connsiteX14-44919" fmla="*/ 8788216 w 12641071"/>
              <a:gd name="connsiteY14-44920" fmla="*/ 855364 h 5795240"/>
              <a:gd name="connsiteX15-44921" fmla="*/ 8832362 w 12641071"/>
              <a:gd name="connsiteY15-44922" fmla="*/ 928030 h 5795240"/>
              <a:gd name="connsiteX16-44923" fmla="*/ 8832362 w 12641071"/>
              <a:gd name="connsiteY16-44924" fmla="*/ 928033 h 5795240"/>
              <a:gd name="connsiteX17-44925" fmla="*/ 8878117 w 12641071"/>
              <a:gd name="connsiteY17-44926" fmla="*/ 1018851 h 5795240"/>
              <a:gd name="connsiteX18-44927" fmla="*/ 8877719 w 12641071"/>
              <a:gd name="connsiteY18-44928" fmla="*/ 1018369 h 5795240"/>
              <a:gd name="connsiteX19-44929" fmla="*/ 8877719 w 12641071"/>
              <a:gd name="connsiteY19-44930" fmla="*/ 1018371 h 5795240"/>
              <a:gd name="connsiteX20-44931" fmla="*/ 8878116 w 12641071"/>
              <a:gd name="connsiteY20-44932" fmla="*/ 1018851 h 5795240"/>
              <a:gd name="connsiteX21-44933" fmla="*/ 8931285 w 12641071"/>
              <a:gd name="connsiteY21-44934" fmla="*/ 1083292 h 5795240"/>
              <a:gd name="connsiteX22-44935" fmla="*/ 9241478 w 12641071"/>
              <a:gd name="connsiteY22-44936" fmla="*/ 1211778 h 5795240"/>
              <a:gd name="connsiteX23-44937" fmla="*/ 9605238 w 12641071"/>
              <a:gd name="connsiteY23-44938" fmla="*/ 1018369 h 5795240"/>
              <a:gd name="connsiteX24-44939" fmla="*/ 9651917 w 12641071"/>
              <a:gd name="connsiteY24-44940" fmla="*/ 940556 h 5795240"/>
              <a:gd name="connsiteX25-44941" fmla="*/ 11050508 w 12641071"/>
              <a:gd name="connsiteY25-44942" fmla="*/ 108150 h 5795240"/>
              <a:gd name="connsiteX26-44943" fmla="*/ 12641071 w 12641071"/>
              <a:gd name="connsiteY26-44944" fmla="*/ 1698711 h 5795240"/>
              <a:gd name="connsiteX27-44945" fmla="*/ 11371062 w 12641071"/>
              <a:gd name="connsiteY27-44946" fmla="*/ 3256960 h 5795240"/>
              <a:gd name="connsiteX28-44947" fmla="*/ 11215953 w 12641071"/>
              <a:gd name="connsiteY28-44948" fmla="*/ 3280632 h 5795240"/>
              <a:gd name="connsiteX29-44949" fmla="*/ 11142318 w 12641071"/>
              <a:gd name="connsiteY29-44950" fmla="*/ 3276914 h 5795240"/>
              <a:gd name="connsiteX30-44951" fmla="*/ 11215952 w 12641071"/>
              <a:gd name="connsiteY30-44952" fmla="*/ 3280632 h 5795240"/>
              <a:gd name="connsiteX31-44953" fmla="*/ 11213133 w 12641071"/>
              <a:gd name="connsiteY31-44954" fmla="*/ 3281062 h 5795240"/>
              <a:gd name="connsiteX32-44955" fmla="*/ 11116921 w 12641071"/>
              <a:gd name="connsiteY32-44956" fmla="*/ 3285921 h 5795240"/>
              <a:gd name="connsiteX33-44957" fmla="*/ 11050507 w 12641071"/>
              <a:gd name="connsiteY33-44958" fmla="*/ 3289274 h 5795240"/>
              <a:gd name="connsiteX34-44959" fmla="*/ 11006292 w 12641071"/>
              <a:gd name="connsiteY34-44960" fmla="*/ 3287041 h 5795240"/>
              <a:gd name="connsiteX35-44961" fmla="*/ 10937101 w 12641071"/>
              <a:gd name="connsiteY35-44962" fmla="*/ 3297601 h 5795240"/>
              <a:gd name="connsiteX36-44963" fmla="*/ 10144740 w 12641071"/>
              <a:gd name="connsiteY36-44964" fmla="*/ 4089962 h 5795240"/>
              <a:gd name="connsiteX37-44965" fmla="*/ 10130374 w 12641071"/>
              <a:gd name="connsiteY37-44966" fmla="*/ 4184101 h 5795240"/>
              <a:gd name="connsiteX38-44967" fmla="*/ 10130375 w 12641071"/>
              <a:gd name="connsiteY38-44968" fmla="*/ 4184103 h 5795240"/>
              <a:gd name="connsiteX39-44969" fmla="*/ 10130656 w 12641071"/>
              <a:gd name="connsiteY39-44970" fmla="*/ 4185950 h 5795240"/>
              <a:gd name="connsiteX40-44971" fmla="*/ 10138194 w 12641071"/>
              <a:gd name="connsiteY40-44972" fmla="*/ 4335228 h 5795240"/>
              <a:gd name="connsiteX41-44973" fmla="*/ 10137710 w 12641071"/>
              <a:gd name="connsiteY41-44974" fmla="*/ 4344822 h 5795240"/>
              <a:gd name="connsiteX42-44975" fmla="*/ 10133555 w 12641071"/>
              <a:gd name="connsiteY42-44976" fmla="*/ 4427096 h 5795240"/>
              <a:gd name="connsiteX43-44977" fmla="*/ 10129312 w 12641071"/>
              <a:gd name="connsiteY43-44978" fmla="*/ 4399289 h 5795240"/>
              <a:gd name="connsiteX44-44979" fmla="*/ 10126797 w 12641071"/>
              <a:gd name="connsiteY44-44980" fmla="*/ 4349498 h 5795240"/>
              <a:gd name="connsiteX45-44981" fmla="*/ 10126796 w 12641071"/>
              <a:gd name="connsiteY45-44982" fmla="*/ 4349498 h 5795240"/>
              <a:gd name="connsiteX46-44983" fmla="*/ 10129311 w 12641071"/>
              <a:gd name="connsiteY46-44984" fmla="*/ 4399289 h 5795240"/>
              <a:gd name="connsiteX47-44985" fmla="*/ 10133554 w 12641071"/>
              <a:gd name="connsiteY47-44986" fmla="*/ 4427096 h 5795240"/>
              <a:gd name="connsiteX48-44987" fmla="*/ 10130656 w 12641071"/>
              <a:gd name="connsiteY48-44988" fmla="*/ 4484506 h 5795240"/>
              <a:gd name="connsiteX49-44989" fmla="*/ 8678182 w 12641071"/>
              <a:gd name="connsiteY49-44990" fmla="*/ 5795240 h 5795240"/>
              <a:gd name="connsiteX50-44991" fmla="*/ 7467518 w 12641071"/>
              <a:gd name="connsiteY50-44992" fmla="*/ 5151535 h 5795240"/>
              <a:gd name="connsiteX51-44993" fmla="*/ 7419945 w 12641071"/>
              <a:gd name="connsiteY51-44994" fmla="*/ 5073228 h 5795240"/>
              <a:gd name="connsiteX52-44995" fmla="*/ 7367299 w 12641071"/>
              <a:gd name="connsiteY52-44996" fmla="*/ 4974928 h 5795240"/>
              <a:gd name="connsiteX53-44997" fmla="*/ 7320958 w 12641071"/>
              <a:gd name="connsiteY53-44998" fmla="*/ 4870887 h 5795240"/>
              <a:gd name="connsiteX54-44999" fmla="*/ 7322174 w 12641071"/>
              <a:gd name="connsiteY54-45000" fmla="*/ 4872361 h 5795240"/>
              <a:gd name="connsiteX55-45001" fmla="*/ 7322175 w 12641071"/>
              <a:gd name="connsiteY55-45002" fmla="*/ 4872361 h 5795240"/>
              <a:gd name="connsiteX56-45003" fmla="*/ 7223551 w 12641071"/>
              <a:gd name="connsiteY56-45004" fmla="*/ 4752829 h 5795240"/>
              <a:gd name="connsiteX57-45005" fmla="*/ 6652445 w 12641071"/>
              <a:gd name="connsiteY57-45006" fmla="*/ 4516269 h 5795240"/>
              <a:gd name="connsiteX58-45007" fmla="*/ 6200873 w 12641071"/>
              <a:gd name="connsiteY58-45008" fmla="*/ 4654206 h 5795240"/>
              <a:gd name="connsiteX59-45009" fmla="*/ 6088813 w 12641071"/>
              <a:gd name="connsiteY59-45010" fmla="*/ 4746663 h 5795240"/>
              <a:gd name="connsiteX60-45011" fmla="*/ 6023271 w 12641071"/>
              <a:gd name="connsiteY60-45012" fmla="*/ 4834312 h 5795240"/>
              <a:gd name="connsiteX61-45013" fmla="*/ 5935320 w 12641071"/>
              <a:gd name="connsiteY61-45014" fmla="*/ 4931081 h 5795240"/>
              <a:gd name="connsiteX62-45015" fmla="*/ 4971763 w 12641071"/>
              <a:gd name="connsiteY62-45016" fmla="*/ 5330200 h 5795240"/>
              <a:gd name="connsiteX63-45017" fmla="*/ 3716172 w 12641071"/>
              <a:gd name="connsiteY63-45018" fmla="*/ 4497938 h 5795240"/>
              <a:gd name="connsiteX64-45019" fmla="*/ 3659438 w 12641071"/>
              <a:gd name="connsiteY64-45020" fmla="*/ 4330309 h 5795240"/>
              <a:gd name="connsiteX65-45021" fmla="*/ 3659440 w 12641071"/>
              <a:gd name="connsiteY65-45022" fmla="*/ 4330309 h 5795240"/>
              <a:gd name="connsiteX66-45023" fmla="*/ 3613217 w 12641071"/>
              <a:gd name="connsiteY66-45024" fmla="*/ 4245153 h 5795240"/>
              <a:gd name="connsiteX67-45025" fmla="*/ 3083792 w 12641071"/>
              <a:gd name="connsiteY67-45026" fmla="*/ 3963660 h 5795240"/>
              <a:gd name="connsiteX68-45027" fmla="*/ 2835272 w 12641071"/>
              <a:gd name="connsiteY68-45028" fmla="*/ 4013833 h 5795240"/>
              <a:gd name="connsiteX69-45029" fmla="*/ 2762875 w 12641071"/>
              <a:gd name="connsiteY69-45030" fmla="*/ 4057784 h 5795240"/>
              <a:gd name="connsiteX70-45031" fmla="*/ 2664698 w 12641071"/>
              <a:gd name="connsiteY70-45032" fmla="*/ 4117431 h 5795240"/>
              <a:gd name="connsiteX71-45033" fmla="*/ 1804544 w 12641071"/>
              <a:gd name="connsiteY71-45034" fmla="*/ 4335229 h 5795240"/>
              <a:gd name="connsiteX72-45035" fmla="*/ 0 w 12641071"/>
              <a:gd name="connsiteY72-45036" fmla="*/ 2530685 h 5795240"/>
              <a:gd name="connsiteX73-45037" fmla="*/ 1804544 w 12641071"/>
              <a:gd name="connsiteY73-45038" fmla="*/ 726143 h 5795240"/>
              <a:gd name="connsiteX74-45039" fmla="*/ 3080549 w 12641071"/>
              <a:gd name="connsiteY74-45040" fmla="*/ 1254682 h 5795240"/>
              <a:gd name="connsiteX75-45041" fmla="*/ 3268676 w 12641071"/>
              <a:gd name="connsiteY75-45042" fmla="*/ 1461167 h 5795240"/>
              <a:gd name="connsiteX76-45043" fmla="*/ 3565826 w 12641071"/>
              <a:gd name="connsiteY76-45044" fmla="*/ 1551935 h 5795240"/>
              <a:gd name="connsiteX77-45045" fmla="*/ 4086504 w 12641071"/>
              <a:gd name="connsiteY77-45046" fmla="*/ 1127574 h 5795240"/>
              <a:gd name="connsiteX78-45047" fmla="*/ 4103078 w 12641071"/>
              <a:gd name="connsiteY78-45048" fmla="*/ 1004204 h 5795240"/>
              <a:gd name="connsiteX79-45049" fmla="*/ 5215874 w 12641071"/>
              <a:gd name="connsiteY79-45050" fmla="*/ 0 h 5795240"/>
              <a:gd name="connsiteX0-45051" fmla="*/ 5215874 w 12641071"/>
              <a:gd name="connsiteY0-45052" fmla="*/ 0 h 5795240"/>
              <a:gd name="connsiteX1-45053" fmla="*/ 5927386 w 12641071"/>
              <a:gd name="connsiteY1-45054" fmla="*/ 255427 h 5795240"/>
              <a:gd name="connsiteX2-45055" fmla="*/ 6105193 w 12641071"/>
              <a:gd name="connsiteY2-45056" fmla="*/ 442067 h 5795240"/>
              <a:gd name="connsiteX3-45057" fmla="*/ 6141460 w 12641071"/>
              <a:gd name="connsiteY3-45058" fmla="*/ 475027 h 5795240"/>
              <a:gd name="connsiteX4-45059" fmla="*/ 6788665 w 12641071"/>
              <a:gd name="connsiteY4-45060" fmla="*/ 707369 h 5795240"/>
              <a:gd name="connsiteX5-45061" fmla="*/ 7184710 w 12641071"/>
              <a:gd name="connsiteY5-45062" fmla="*/ 627411 h 5795240"/>
              <a:gd name="connsiteX6-45063" fmla="*/ 7314851 w 12641071"/>
              <a:gd name="connsiteY6-45064" fmla="*/ 559537 h 5795240"/>
              <a:gd name="connsiteX7-45065" fmla="*/ 7314853 w 12641071"/>
              <a:gd name="connsiteY7-45066" fmla="*/ 559536 h 5795240"/>
              <a:gd name="connsiteX8-45067" fmla="*/ 7314851 w 12641071"/>
              <a:gd name="connsiteY8-45068" fmla="*/ 559537 h 5795240"/>
              <a:gd name="connsiteX9-45069" fmla="*/ 7391626 w 12641071"/>
              <a:gd name="connsiteY9-45070" fmla="*/ 508114 h 5795240"/>
              <a:gd name="connsiteX10-45071" fmla="*/ 7391631 w 12641071"/>
              <a:gd name="connsiteY10-45072" fmla="*/ 508110 h 5795240"/>
              <a:gd name="connsiteX11-45073" fmla="*/ 7478934 w 12641071"/>
              <a:gd name="connsiteY11-45074" fmla="*/ 466053 h 5795240"/>
              <a:gd name="connsiteX12-45075" fmla="*/ 7897193 w 12641071"/>
              <a:gd name="connsiteY12-45076" fmla="*/ 381611 h 5795240"/>
              <a:gd name="connsiteX13-45077" fmla="*/ 8788216 w 12641071"/>
              <a:gd name="connsiteY13-45078" fmla="*/ 855364 h 5795240"/>
              <a:gd name="connsiteX14-45079" fmla="*/ 8832362 w 12641071"/>
              <a:gd name="connsiteY14-45080" fmla="*/ 928030 h 5795240"/>
              <a:gd name="connsiteX15-45081" fmla="*/ 8832362 w 12641071"/>
              <a:gd name="connsiteY15-45082" fmla="*/ 928033 h 5795240"/>
              <a:gd name="connsiteX16-45083" fmla="*/ 8878117 w 12641071"/>
              <a:gd name="connsiteY16-45084" fmla="*/ 1018851 h 5795240"/>
              <a:gd name="connsiteX17-45085" fmla="*/ 8877719 w 12641071"/>
              <a:gd name="connsiteY17-45086" fmla="*/ 1018369 h 5795240"/>
              <a:gd name="connsiteX18-45087" fmla="*/ 8877719 w 12641071"/>
              <a:gd name="connsiteY18-45088" fmla="*/ 1018371 h 5795240"/>
              <a:gd name="connsiteX19-45089" fmla="*/ 8878116 w 12641071"/>
              <a:gd name="connsiteY19-45090" fmla="*/ 1018851 h 5795240"/>
              <a:gd name="connsiteX20-45091" fmla="*/ 8931285 w 12641071"/>
              <a:gd name="connsiteY20-45092" fmla="*/ 1083292 h 5795240"/>
              <a:gd name="connsiteX21-45093" fmla="*/ 9241478 w 12641071"/>
              <a:gd name="connsiteY21-45094" fmla="*/ 1211778 h 5795240"/>
              <a:gd name="connsiteX22-45095" fmla="*/ 9605238 w 12641071"/>
              <a:gd name="connsiteY22-45096" fmla="*/ 1018369 h 5795240"/>
              <a:gd name="connsiteX23-45097" fmla="*/ 9651917 w 12641071"/>
              <a:gd name="connsiteY23-45098" fmla="*/ 940556 h 5795240"/>
              <a:gd name="connsiteX24-45099" fmla="*/ 11050508 w 12641071"/>
              <a:gd name="connsiteY24-45100" fmla="*/ 108150 h 5795240"/>
              <a:gd name="connsiteX25-45101" fmla="*/ 12641071 w 12641071"/>
              <a:gd name="connsiteY25-45102" fmla="*/ 1698711 h 5795240"/>
              <a:gd name="connsiteX26-45103" fmla="*/ 11371062 w 12641071"/>
              <a:gd name="connsiteY26-45104" fmla="*/ 3256960 h 5795240"/>
              <a:gd name="connsiteX27-45105" fmla="*/ 11215953 w 12641071"/>
              <a:gd name="connsiteY27-45106" fmla="*/ 3280632 h 5795240"/>
              <a:gd name="connsiteX28-45107" fmla="*/ 11142318 w 12641071"/>
              <a:gd name="connsiteY28-45108" fmla="*/ 3276914 h 5795240"/>
              <a:gd name="connsiteX29-45109" fmla="*/ 11215952 w 12641071"/>
              <a:gd name="connsiteY29-45110" fmla="*/ 3280632 h 5795240"/>
              <a:gd name="connsiteX30-45111" fmla="*/ 11213133 w 12641071"/>
              <a:gd name="connsiteY30-45112" fmla="*/ 3281062 h 5795240"/>
              <a:gd name="connsiteX31-45113" fmla="*/ 11116921 w 12641071"/>
              <a:gd name="connsiteY31-45114" fmla="*/ 3285921 h 5795240"/>
              <a:gd name="connsiteX32-45115" fmla="*/ 11050507 w 12641071"/>
              <a:gd name="connsiteY32-45116" fmla="*/ 3289274 h 5795240"/>
              <a:gd name="connsiteX33-45117" fmla="*/ 11006292 w 12641071"/>
              <a:gd name="connsiteY33-45118" fmla="*/ 3287041 h 5795240"/>
              <a:gd name="connsiteX34-45119" fmla="*/ 10937101 w 12641071"/>
              <a:gd name="connsiteY34-45120" fmla="*/ 3297601 h 5795240"/>
              <a:gd name="connsiteX35-45121" fmla="*/ 10144740 w 12641071"/>
              <a:gd name="connsiteY35-45122" fmla="*/ 4089962 h 5795240"/>
              <a:gd name="connsiteX36-45123" fmla="*/ 10130374 w 12641071"/>
              <a:gd name="connsiteY36-45124" fmla="*/ 4184101 h 5795240"/>
              <a:gd name="connsiteX37-45125" fmla="*/ 10130375 w 12641071"/>
              <a:gd name="connsiteY37-45126" fmla="*/ 4184103 h 5795240"/>
              <a:gd name="connsiteX38-45127" fmla="*/ 10130656 w 12641071"/>
              <a:gd name="connsiteY38-45128" fmla="*/ 4185950 h 5795240"/>
              <a:gd name="connsiteX39-45129" fmla="*/ 10138194 w 12641071"/>
              <a:gd name="connsiteY39-45130" fmla="*/ 4335228 h 5795240"/>
              <a:gd name="connsiteX40-45131" fmla="*/ 10137710 w 12641071"/>
              <a:gd name="connsiteY40-45132" fmla="*/ 4344822 h 5795240"/>
              <a:gd name="connsiteX41-45133" fmla="*/ 10133555 w 12641071"/>
              <a:gd name="connsiteY41-45134" fmla="*/ 4427096 h 5795240"/>
              <a:gd name="connsiteX42-45135" fmla="*/ 10129312 w 12641071"/>
              <a:gd name="connsiteY42-45136" fmla="*/ 4399289 h 5795240"/>
              <a:gd name="connsiteX43-45137" fmla="*/ 10126797 w 12641071"/>
              <a:gd name="connsiteY43-45138" fmla="*/ 4349498 h 5795240"/>
              <a:gd name="connsiteX44-45139" fmla="*/ 10126796 w 12641071"/>
              <a:gd name="connsiteY44-45140" fmla="*/ 4349498 h 5795240"/>
              <a:gd name="connsiteX45-45141" fmla="*/ 10129311 w 12641071"/>
              <a:gd name="connsiteY45-45142" fmla="*/ 4399289 h 5795240"/>
              <a:gd name="connsiteX46-45143" fmla="*/ 10133554 w 12641071"/>
              <a:gd name="connsiteY46-45144" fmla="*/ 4427096 h 5795240"/>
              <a:gd name="connsiteX47-45145" fmla="*/ 10130656 w 12641071"/>
              <a:gd name="connsiteY47-45146" fmla="*/ 4484506 h 5795240"/>
              <a:gd name="connsiteX48-45147" fmla="*/ 8678182 w 12641071"/>
              <a:gd name="connsiteY48-45148" fmla="*/ 5795240 h 5795240"/>
              <a:gd name="connsiteX49-45149" fmla="*/ 7467518 w 12641071"/>
              <a:gd name="connsiteY49-45150" fmla="*/ 5151535 h 5795240"/>
              <a:gd name="connsiteX50-45151" fmla="*/ 7419945 w 12641071"/>
              <a:gd name="connsiteY50-45152" fmla="*/ 5073228 h 5795240"/>
              <a:gd name="connsiteX51-45153" fmla="*/ 7367299 w 12641071"/>
              <a:gd name="connsiteY51-45154" fmla="*/ 4974928 h 5795240"/>
              <a:gd name="connsiteX52-45155" fmla="*/ 7320958 w 12641071"/>
              <a:gd name="connsiteY52-45156" fmla="*/ 4870887 h 5795240"/>
              <a:gd name="connsiteX53-45157" fmla="*/ 7322174 w 12641071"/>
              <a:gd name="connsiteY53-45158" fmla="*/ 4872361 h 5795240"/>
              <a:gd name="connsiteX54-45159" fmla="*/ 7322175 w 12641071"/>
              <a:gd name="connsiteY54-45160" fmla="*/ 4872361 h 5795240"/>
              <a:gd name="connsiteX55-45161" fmla="*/ 7223551 w 12641071"/>
              <a:gd name="connsiteY55-45162" fmla="*/ 4752829 h 5795240"/>
              <a:gd name="connsiteX56-45163" fmla="*/ 6652445 w 12641071"/>
              <a:gd name="connsiteY56-45164" fmla="*/ 4516269 h 5795240"/>
              <a:gd name="connsiteX57-45165" fmla="*/ 6200873 w 12641071"/>
              <a:gd name="connsiteY57-45166" fmla="*/ 4654206 h 5795240"/>
              <a:gd name="connsiteX58-45167" fmla="*/ 6088813 w 12641071"/>
              <a:gd name="connsiteY58-45168" fmla="*/ 4746663 h 5795240"/>
              <a:gd name="connsiteX59-45169" fmla="*/ 6023271 w 12641071"/>
              <a:gd name="connsiteY59-45170" fmla="*/ 4834312 h 5795240"/>
              <a:gd name="connsiteX60-45171" fmla="*/ 5935320 w 12641071"/>
              <a:gd name="connsiteY60-45172" fmla="*/ 4931081 h 5795240"/>
              <a:gd name="connsiteX61-45173" fmla="*/ 4971763 w 12641071"/>
              <a:gd name="connsiteY61-45174" fmla="*/ 5330200 h 5795240"/>
              <a:gd name="connsiteX62-45175" fmla="*/ 3716172 w 12641071"/>
              <a:gd name="connsiteY62-45176" fmla="*/ 4497938 h 5795240"/>
              <a:gd name="connsiteX63-45177" fmla="*/ 3659438 w 12641071"/>
              <a:gd name="connsiteY63-45178" fmla="*/ 4330309 h 5795240"/>
              <a:gd name="connsiteX64-45179" fmla="*/ 3659440 w 12641071"/>
              <a:gd name="connsiteY64-45180" fmla="*/ 4330309 h 5795240"/>
              <a:gd name="connsiteX65-45181" fmla="*/ 3613217 w 12641071"/>
              <a:gd name="connsiteY65-45182" fmla="*/ 4245153 h 5795240"/>
              <a:gd name="connsiteX66-45183" fmla="*/ 3083792 w 12641071"/>
              <a:gd name="connsiteY66-45184" fmla="*/ 3963660 h 5795240"/>
              <a:gd name="connsiteX67-45185" fmla="*/ 2835272 w 12641071"/>
              <a:gd name="connsiteY67-45186" fmla="*/ 4013833 h 5795240"/>
              <a:gd name="connsiteX68-45187" fmla="*/ 2762875 w 12641071"/>
              <a:gd name="connsiteY68-45188" fmla="*/ 4057784 h 5795240"/>
              <a:gd name="connsiteX69-45189" fmla="*/ 2664698 w 12641071"/>
              <a:gd name="connsiteY69-45190" fmla="*/ 4117431 h 5795240"/>
              <a:gd name="connsiteX70-45191" fmla="*/ 1804544 w 12641071"/>
              <a:gd name="connsiteY70-45192" fmla="*/ 4335229 h 5795240"/>
              <a:gd name="connsiteX71-45193" fmla="*/ 0 w 12641071"/>
              <a:gd name="connsiteY71-45194" fmla="*/ 2530685 h 5795240"/>
              <a:gd name="connsiteX72-45195" fmla="*/ 1804544 w 12641071"/>
              <a:gd name="connsiteY72-45196" fmla="*/ 726143 h 5795240"/>
              <a:gd name="connsiteX73-45197" fmla="*/ 3080549 w 12641071"/>
              <a:gd name="connsiteY73-45198" fmla="*/ 1254682 h 5795240"/>
              <a:gd name="connsiteX74-45199" fmla="*/ 3268676 w 12641071"/>
              <a:gd name="connsiteY74-45200" fmla="*/ 1461167 h 5795240"/>
              <a:gd name="connsiteX75-45201" fmla="*/ 3565826 w 12641071"/>
              <a:gd name="connsiteY75-45202" fmla="*/ 1551935 h 5795240"/>
              <a:gd name="connsiteX76-45203" fmla="*/ 4086504 w 12641071"/>
              <a:gd name="connsiteY76-45204" fmla="*/ 1127574 h 5795240"/>
              <a:gd name="connsiteX77-45205" fmla="*/ 4103078 w 12641071"/>
              <a:gd name="connsiteY77-45206" fmla="*/ 1004204 h 5795240"/>
              <a:gd name="connsiteX78-45207" fmla="*/ 5215874 w 12641071"/>
              <a:gd name="connsiteY78-45208" fmla="*/ 0 h 5795240"/>
              <a:gd name="connsiteX0-45209" fmla="*/ 5215874 w 12641071"/>
              <a:gd name="connsiteY0-45210" fmla="*/ 0 h 5795240"/>
              <a:gd name="connsiteX1-45211" fmla="*/ 5927386 w 12641071"/>
              <a:gd name="connsiteY1-45212" fmla="*/ 255427 h 5795240"/>
              <a:gd name="connsiteX2-45213" fmla="*/ 6141460 w 12641071"/>
              <a:gd name="connsiteY2-45214" fmla="*/ 475027 h 5795240"/>
              <a:gd name="connsiteX3-45215" fmla="*/ 6788665 w 12641071"/>
              <a:gd name="connsiteY3-45216" fmla="*/ 707369 h 5795240"/>
              <a:gd name="connsiteX4-45217" fmla="*/ 7184710 w 12641071"/>
              <a:gd name="connsiteY4-45218" fmla="*/ 627411 h 5795240"/>
              <a:gd name="connsiteX5-45219" fmla="*/ 7314851 w 12641071"/>
              <a:gd name="connsiteY5-45220" fmla="*/ 559537 h 5795240"/>
              <a:gd name="connsiteX6-45221" fmla="*/ 7314853 w 12641071"/>
              <a:gd name="connsiteY6-45222" fmla="*/ 559536 h 5795240"/>
              <a:gd name="connsiteX7-45223" fmla="*/ 7314851 w 12641071"/>
              <a:gd name="connsiteY7-45224" fmla="*/ 559537 h 5795240"/>
              <a:gd name="connsiteX8-45225" fmla="*/ 7391626 w 12641071"/>
              <a:gd name="connsiteY8-45226" fmla="*/ 508114 h 5795240"/>
              <a:gd name="connsiteX9-45227" fmla="*/ 7391631 w 12641071"/>
              <a:gd name="connsiteY9-45228" fmla="*/ 508110 h 5795240"/>
              <a:gd name="connsiteX10-45229" fmla="*/ 7478934 w 12641071"/>
              <a:gd name="connsiteY10-45230" fmla="*/ 466053 h 5795240"/>
              <a:gd name="connsiteX11-45231" fmla="*/ 7897193 w 12641071"/>
              <a:gd name="connsiteY11-45232" fmla="*/ 381611 h 5795240"/>
              <a:gd name="connsiteX12-45233" fmla="*/ 8788216 w 12641071"/>
              <a:gd name="connsiteY12-45234" fmla="*/ 855364 h 5795240"/>
              <a:gd name="connsiteX13-45235" fmla="*/ 8832362 w 12641071"/>
              <a:gd name="connsiteY13-45236" fmla="*/ 928030 h 5795240"/>
              <a:gd name="connsiteX14-45237" fmla="*/ 8832362 w 12641071"/>
              <a:gd name="connsiteY14-45238" fmla="*/ 928033 h 5795240"/>
              <a:gd name="connsiteX15-45239" fmla="*/ 8878117 w 12641071"/>
              <a:gd name="connsiteY15-45240" fmla="*/ 1018851 h 5795240"/>
              <a:gd name="connsiteX16-45241" fmla="*/ 8877719 w 12641071"/>
              <a:gd name="connsiteY16-45242" fmla="*/ 1018369 h 5795240"/>
              <a:gd name="connsiteX17-45243" fmla="*/ 8877719 w 12641071"/>
              <a:gd name="connsiteY17-45244" fmla="*/ 1018371 h 5795240"/>
              <a:gd name="connsiteX18-45245" fmla="*/ 8878116 w 12641071"/>
              <a:gd name="connsiteY18-45246" fmla="*/ 1018851 h 5795240"/>
              <a:gd name="connsiteX19-45247" fmla="*/ 8931285 w 12641071"/>
              <a:gd name="connsiteY19-45248" fmla="*/ 1083292 h 5795240"/>
              <a:gd name="connsiteX20-45249" fmla="*/ 9241478 w 12641071"/>
              <a:gd name="connsiteY20-45250" fmla="*/ 1211778 h 5795240"/>
              <a:gd name="connsiteX21-45251" fmla="*/ 9605238 w 12641071"/>
              <a:gd name="connsiteY21-45252" fmla="*/ 1018369 h 5795240"/>
              <a:gd name="connsiteX22-45253" fmla="*/ 9651917 w 12641071"/>
              <a:gd name="connsiteY22-45254" fmla="*/ 940556 h 5795240"/>
              <a:gd name="connsiteX23-45255" fmla="*/ 11050508 w 12641071"/>
              <a:gd name="connsiteY23-45256" fmla="*/ 108150 h 5795240"/>
              <a:gd name="connsiteX24-45257" fmla="*/ 12641071 w 12641071"/>
              <a:gd name="connsiteY24-45258" fmla="*/ 1698711 h 5795240"/>
              <a:gd name="connsiteX25-45259" fmla="*/ 11371062 w 12641071"/>
              <a:gd name="connsiteY25-45260" fmla="*/ 3256960 h 5795240"/>
              <a:gd name="connsiteX26-45261" fmla="*/ 11215953 w 12641071"/>
              <a:gd name="connsiteY26-45262" fmla="*/ 3280632 h 5795240"/>
              <a:gd name="connsiteX27-45263" fmla="*/ 11142318 w 12641071"/>
              <a:gd name="connsiteY27-45264" fmla="*/ 3276914 h 5795240"/>
              <a:gd name="connsiteX28-45265" fmla="*/ 11215952 w 12641071"/>
              <a:gd name="connsiteY28-45266" fmla="*/ 3280632 h 5795240"/>
              <a:gd name="connsiteX29-45267" fmla="*/ 11213133 w 12641071"/>
              <a:gd name="connsiteY29-45268" fmla="*/ 3281062 h 5795240"/>
              <a:gd name="connsiteX30-45269" fmla="*/ 11116921 w 12641071"/>
              <a:gd name="connsiteY30-45270" fmla="*/ 3285921 h 5795240"/>
              <a:gd name="connsiteX31-45271" fmla="*/ 11050507 w 12641071"/>
              <a:gd name="connsiteY31-45272" fmla="*/ 3289274 h 5795240"/>
              <a:gd name="connsiteX32-45273" fmla="*/ 11006292 w 12641071"/>
              <a:gd name="connsiteY32-45274" fmla="*/ 3287041 h 5795240"/>
              <a:gd name="connsiteX33-45275" fmla="*/ 10937101 w 12641071"/>
              <a:gd name="connsiteY33-45276" fmla="*/ 3297601 h 5795240"/>
              <a:gd name="connsiteX34-45277" fmla="*/ 10144740 w 12641071"/>
              <a:gd name="connsiteY34-45278" fmla="*/ 4089962 h 5795240"/>
              <a:gd name="connsiteX35-45279" fmla="*/ 10130374 w 12641071"/>
              <a:gd name="connsiteY35-45280" fmla="*/ 4184101 h 5795240"/>
              <a:gd name="connsiteX36-45281" fmla="*/ 10130375 w 12641071"/>
              <a:gd name="connsiteY36-45282" fmla="*/ 4184103 h 5795240"/>
              <a:gd name="connsiteX37-45283" fmla="*/ 10130656 w 12641071"/>
              <a:gd name="connsiteY37-45284" fmla="*/ 4185950 h 5795240"/>
              <a:gd name="connsiteX38-45285" fmla="*/ 10138194 w 12641071"/>
              <a:gd name="connsiteY38-45286" fmla="*/ 4335228 h 5795240"/>
              <a:gd name="connsiteX39-45287" fmla="*/ 10137710 w 12641071"/>
              <a:gd name="connsiteY39-45288" fmla="*/ 4344822 h 5795240"/>
              <a:gd name="connsiteX40-45289" fmla="*/ 10133555 w 12641071"/>
              <a:gd name="connsiteY40-45290" fmla="*/ 4427096 h 5795240"/>
              <a:gd name="connsiteX41-45291" fmla="*/ 10129312 w 12641071"/>
              <a:gd name="connsiteY41-45292" fmla="*/ 4399289 h 5795240"/>
              <a:gd name="connsiteX42-45293" fmla="*/ 10126797 w 12641071"/>
              <a:gd name="connsiteY42-45294" fmla="*/ 4349498 h 5795240"/>
              <a:gd name="connsiteX43-45295" fmla="*/ 10126796 w 12641071"/>
              <a:gd name="connsiteY43-45296" fmla="*/ 4349498 h 5795240"/>
              <a:gd name="connsiteX44-45297" fmla="*/ 10129311 w 12641071"/>
              <a:gd name="connsiteY44-45298" fmla="*/ 4399289 h 5795240"/>
              <a:gd name="connsiteX45-45299" fmla="*/ 10133554 w 12641071"/>
              <a:gd name="connsiteY45-45300" fmla="*/ 4427096 h 5795240"/>
              <a:gd name="connsiteX46-45301" fmla="*/ 10130656 w 12641071"/>
              <a:gd name="connsiteY46-45302" fmla="*/ 4484506 h 5795240"/>
              <a:gd name="connsiteX47-45303" fmla="*/ 8678182 w 12641071"/>
              <a:gd name="connsiteY47-45304" fmla="*/ 5795240 h 5795240"/>
              <a:gd name="connsiteX48-45305" fmla="*/ 7467518 w 12641071"/>
              <a:gd name="connsiteY48-45306" fmla="*/ 5151535 h 5795240"/>
              <a:gd name="connsiteX49-45307" fmla="*/ 7419945 w 12641071"/>
              <a:gd name="connsiteY49-45308" fmla="*/ 5073228 h 5795240"/>
              <a:gd name="connsiteX50-45309" fmla="*/ 7367299 w 12641071"/>
              <a:gd name="connsiteY50-45310" fmla="*/ 4974928 h 5795240"/>
              <a:gd name="connsiteX51-45311" fmla="*/ 7320958 w 12641071"/>
              <a:gd name="connsiteY51-45312" fmla="*/ 4870887 h 5795240"/>
              <a:gd name="connsiteX52-45313" fmla="*/ 7322174 w 12641071"/>
              <a:gd name="connsiteY52-45314" fmla="*/ 4872361 h 5795240"/>
              <a:gd name="connsiteX53-45315" fmla="*/ 7322175 w 12641071"/>
              <a:gd name="connsiteY53-45316" fmla="*/ 4872361 h 5795240"/>
              <a:gd name="connsiteX54-45317" fmla="*/ 7223551 w 12641071"/>
              <a:gd name="connsiteY54-45318" fmla="*/ 4752829 h 5795240"/>
              <a:gd name="connsiteX55-45319" fmla="*/ 6652445 w 12641071"/>
              <a:gd name="connsiteY55-45320" fmla="*/ 4516269 h 5795240"/>
              <a:gd name="connsiteX56-45321" fmla="*/ 6200873 w 12641071"/>
              <a:gd name="connsiteY56-45322" fmla="*/ 4654206 h 5795240"/>
              <a:gd name="connsiteX57-45323" fmla="*/ 6088813 w 12641071"/>
              <a:gd name="connsiteY57-45324" fmla="*/ 4746663 h 5795240"/>
              <a:gd name="connsiteX58-45325" fmla="*/ 6023271 w 12641071"/>
              <a:gd name="connsiteY58-45326" fmla="*/ 4834312 h 5795240"/>
              <a:gd name="connsiteX59-45327" fmla="*/ 5935320 w 12641071"/>
              <a:gd name="connsiteY59-45328" fmla="*/ 4931081 h 5795240"/>
              <a:gd name="connsiteX60-45329" fmla="*/ 4971763 w 12641071"/>
              <a:gd name="connsiteY60-45330" fmla="*/ 5330200 h 5795240"/>
              <a:gd name="connsiteX61-45331" fmla="*/ 3716172 w 12641071"/>
              <a:gd name="connsiteY61-45332" fmla="*/ 4497938 h 5795240"/>
              <a:gd name="connsiteX62-45333" fmla="*/ 3659438 w 12641071"/>
              <a:gd name="connsiteY62-45334" fmla="*/ 4330309 h 5795240"/>
              <a:gd name="connsiteX63-45335" fmla="*/ 3659440 w 12641071"/>
              <a:gd name="connsiteY63-45336" fmla="*/ 4330309 h 5795240"/>
              <a:gd name="connsiteX64-45337" fmla="*/ 3613217 w 12641071"/>
              <a:gd name="connsiteY64-45338" fmla="*/ 4245153 h 5795240"/>
              <a:gd name="connsiteX65-45339" fmla="*/ 3083792 w 12641071"/>
              <a:gd name="connsiteY65-45340" fmla="*/ 3963660 h 5795240"/>
              <a:gd name="connsiteX66-45341" fmla="*/ 2835272 w 12641071"/>
              <a:gd name="connsiteY66-45342" fmla="*/ 4013833 h 5795240"/>
              <a:gd name="connsiteX67-45343" fmla="*/ 2762875 w 12641071"/>
              <a:gd name="connsiteY67-45344" fmla="*/ 4057784 h 5795240"/>
              <a:gd name="connsiteX68-45345" fmla="*/ 2664698 w 12641071"/>
              <a:gd name="connsiteY68-45346" fmla="*/ 4117431 h 5795240"/>
              <a:gd name="connsiteX69-45347" fmla="*/ 1804544 w 12641071"/>
              <a:gd name="connsiteY69-45348" fmla="*/ 4335229 h 5795240"/>
              <a:gd name="connsiteX70-45349" fmla="*/ 0 w 12641071"/>
              <a:gd name="connsiteY70-45350" fmla="*/ 2530685 h 5795240"/>
              <a:gd name="connsiteX71-45351" fmla="*/ 1804544 w 12641071"/>
              <a:gd name="connsiteY71-45352" fmla="*/ 726143 h 5795240"/>
              <a:gd name="connsiteX72-45353" fmla="*/ 3080549 w 12641071"/>
              <a:gd name="connsiteY72-45354" fmla="*/ 1254682 h 5795240"/>
              <a:gd name="connsiteX73-45355" fmla="*/ 3268676 w 12641071"/>
              <a:gd name="connsiteY73-45356" fmla="*/ 1461167 h 5795240"/>
              <a:gd name="connsiteX74-45357" fmla="*/ 3565826 w 12641071"/>
              <a:gd name="connsiteY74-45358" fmla="*/ 1551935 h 5795240"/>
              <a:gd name="connsiteX75-45359" fmla="*/ 4086504 w 12641071"/>
              <a:gd name="connsiteY75-45360" fmla="*/ 1127574 h 5795240"/>
              <a:gd name="connsiteX76-45361" fmla="*/ 4103078 w 12641071"/>
              <a:gd name="connsiteY76-45362" fmla="*/ 1004204 h 5795240"/>
              <a:gd name="connsiteX77-45363" fmla="*/ 5215874 w 12641071"/>
              <a:gd name="connsiteY77-45364" fmla="*/ 0 h 5795240"/>
              <a:gd name="connsiteX0-45365" fmla="*/ 5215874 w 12641071"/>
              <a:gd name="connsiteY0-45366" fmla="*/ 0 h 5795240"/>
              <a:gd name="connsiteX1-45367" fmla="*/ 5927386 w 12641071"/>
              <a:gd name="connsiteY1-45368" fmla="*/ 255427 h 5795240"/>
              <a:gd name="connsiteX2-45369" fmla="*/ 6141460 w 12641071"/>
              <a:gd name="connsiteY2-45370" fmla="*/ 475027 h 5795240"/>
              <a:gd name="connsiteX3-45371" fmla="*/ 6788665 w 12641071"/>
              <a:gd name="connsiteY3-45372" fmla="*/ 707369 h 5795240"/>
              <a:gd name="connsiteX4-45373" fmla="*/ 7184710 w 12641071"/>
              <a:gd name="connsiteY4-45374" fmla="*/ 627411 h 5795240"/>
              <a:gd name="connsiteX5-45375" fmla="*/ 7314851 w 12641071"/>
              <a:gd name="connsiteY5-45376" fmla="*/ 559537 h 5795240"/>
              <a:gd name="connsiteX6-45377" fmla="*/ 7314853 w 12641071"/>
              <a:gd name="connsiteY6-45378" fmla="*/ 559536 h 5795240"/>
              <a:gd name="connsiteX7-45379" fmla="*/ 7314851 w 12641071"/>
              <a:gd name="connsiteY7-45380" fmla="*/ 559537 h 5795240"/>
              <a:gd name="connsiteX8-45381" fmla="*/ 7391626 w 12641071"/>
              <a:gd name="connsiteY8-45382" fmla="*/ 508114 h 5795240"/>
              <a:gd name="connsiteX9-45383" fmla="*/ 7391631 w 12641071"/>
              <a:gd name="connsiteY9-45384" fmla="*/ 508110 h 5795240"/>
              <a:gd name="connsiteX10-45385" fmla="*/ 7478934 w 12641071"/>
              <a:gd name="connsiteY10-45386" fmla="*/ 466053 h 5795240"/>
              <a:gd name="connsiteX11-45387" fmla="*/ 7897193 w 12641071"/>
              <a:gd name="connsiteY11-45388" fmla="*/ 381611 h 5795240"/>
              <a:gd name="connsiteX12-45389" fmla="*/ 8788216 w 12641071"/>
              <a:gd name="connsiteY12-45390" fmla="*/ 855364 h 5795240"/>
              <a:gd name="connsiteX13-45391" fmla="*/ 8832362 w 12641071"/>
              <a:gd name="connsiteY13-45392" fmla="*/ 928030 h 5795240"/>
              <a:gd name="connsiteX14-45393" fmla="*/ 8832362 w 12641071"/>
              <a:gd name="connsiteY14-45394" fmla="*/ 928033 h 5795240"/>
              <a:gd name="connsiteX15-45395" fmla="*/ 8878117 w 12641071"/>
              <a:gd name="connsiteY15-45396" fmla="*/ 1018851 h 5795240"/>
              <a:gd name="connsiteX16-45397" fmla="*/ 8877719 w 12641071"/>
              <a:gd name="connsiteY16-45398" fmla="*/ 1018369 h 5795240"/>
              <a:gd name="connsiteX17-45399" fmla="*/ 8877719 w 12641071"/>
              <a:gd name="connsiteY17-45400" fmla="*/ 1018371 h 5795240"/>
              <a:gd name="connsiteX18-45401" fmla="*/ 8878116 w 12641071"/>
              <a:gd name="connsiteY18-45402" fmla="*/ 1018851 h 5795240"/>
              <a:gd name="connsiteX19-45403" fmla="*/ 8931285 w 12641071"/>
              <a:gd name="connsiteY19-45404" fmla="*/ 1083292 h 5795240"/>
              <a:gd name="connsiteX20-45405" fmla="*/ 9241478 w 12641071"/>
              <a:gd name="connsiteY20-45406" fmla="*/ 1211778 h 5795240"/>
              <a:gd name="connsiteX21-45407" fmla="*/ 9605238 w 12641071"/>
              <a:gd name="connsiteY21-45408" fmla="*/ 1018369 h 5795240"/>
              <a:gd name="connsiteX22-45409" fmla="*/ 9651917 w 12641071"/>
              <a:gd name="connsiteY22-45410" fmla="*/ 940556 h 5795240"/>
              <a:gd name="connsiteX23-45411" fmla="*/ 11050508 w 12641071"/>
              <a:gd name="connsiteY23-45412" fmla="*/ 108150 h 5795240"/>
              <a:gd name="connsiteX24-45413" fmla="*/ 12641071 w 12641071"/>
              <a:gd name="connsiteY24-45414" fmla="*/ 1698711 h 5795240"/>
              <a:gd name="connsiteX25-45415" fmla="*/ 11371062 w 12641071"/>
              <a:gd name="connsiteY25-45416" fmla="*/ 3256960 h 5795240"/>
              <a:gd name="connsiteX26-45417" fmla="*/ 11215953 w 12641071"/>
              <a:gd name="connsiteY26-45418" fmla="*/ 3280632 h 5795240"/>
              <a:gd name="connsiteX27-45419" fmla="*/ 11142318 w 12641071"/>
              <a:gd name="connsiteY27-45420" fmla="*/ 3276914 h 5795240"/>
              <a:gd name="connsiteX28-45421" fmla="*/ 11215952 w 12641071"/>
              <a:gd name="connsiteY28-45422" fmla="*/ 3280632 h 5795240"/>
              <a:gd name="connsiteX29-45423" fmla="*/ 11213133 w 12641071"/>
              <a:gd name="connsiteY29-45424" fmla="*/ 3281062 h 5795240"/>
              <a:gd name="connsiteX30-45425" fmla="*/ 11116921 w 12641071"/>
              <a:gd name="connsiteY30-45426" fmla="*/ 3285921 h 5795240"/>
              <a:gd name="connsiteX31-45427" fmla="*/ 11050507 w 12641071"/>
              <a:gd name="connsiteY31-45428" fmla="*/ 3289274 h 5795240"/>
              <a:gd name="connsiteX32-45429" fmla="*/ 11006292 w 12641071"/>
              <a:gd name="connsiteY32-45430" fmla="*/ 3287041 h 5795240"/>
              <a:gd name="connsiteX33-45431" fmla="*/ 10937101 w 12641071"/>
              <a:gd name="connsiteY33-45432" fmla="*/ 3297601 h 5795240"/>
              <a:gd name="connsiteX34-45433" fmla="*/ 10144740 w 12641071"/>
              <a:gd name="connsiteY34-45434" fmla="*/ 4089962 h 5795240"/>
              <a:gd name="connsiteX35-45435" fmla="*/ 10130374 w 12641071"/>
              <a:gd name="connsiteY35-45436" fmla="*/ 4184101 h 5795240"/>
              <a:gd name="connsiteX36-45437" fmla="*/ 10130375 w 12641071"/>
              <a:gd name="connsiteY36-45438" fmla="*/ 4184103 h 5795240"/>
              <a:gd name="connsiteX37-45439" fmla="*/ 10130656 w 12641071"/>
              <a:gd name="connsiteY37-45440" fmla="*/ 4185950 h 5795240"/>
              <a:gd name="connsiteX38-45441" fmla="*/ 10138194 w 12641071"/>
              <a:gd name="connsiteY38-45442" fmla="*/ 4335228 h 5795240"/>
              <a:gd name="connsiteX39-45443" fmla="*/ 10137710 w 12641071"/>
              <a:gd name="connsiteY39-45444" fmla="*/ 4344822 h 5795240"/>
              <a:gd name="connsiteX40-45445" fmla="*/ 10133555 w 12641071"/>
              <a:gd name="connsiteY40-45446" fmla="*/ 4427096 h 5795240"/>
              <a:gd name="connsiteX41-45447" fmla="*/ 10129312 w 12641071"/>
              <a:gd name="connsiteY41-45448" fmla="*/ 4399289 h 5795240"/>
              <a:gd name="connsiteX42-45449" fmla="*/ 10126797 w 12641071"/>
              <a:gd name="connsiteY42-45450" fmla="*/ 4349498 h 5795240"/>
              <a:gd name="connsiteX43-45451" fmla="*/ 10129311 w 12641071"/>
              <a:gd name="connsiteY43-45452" fmla="*/ 4399289 h 5795240"/>
              <a:gd name="connsiteX44-45453" fmla="*/ 10133554 w 12641071"/>
              <a:gd name="connsiteY44-45454" fmla="*/ 4427096 h 5795240"/>
              <a:gd name="connsiteX45-45455" fmla="*/ 10130656 w 12641071"/>
              <a:gd name="connsiteY45-45456" fmla="*/ 4484506 h 5795240"/>
              <a:gd name="connsiteX46-45457" fmla="*/ 8678182 w 12641071"/>
              <a:gd name="connsiteY46-45458" fmla="*/ 5795240 h 5795240"/>
              <a:gd name="connsiteX47-45459" fmla="*/ 7467518 w 12641071"/>
              <a:gd name="connsiteY47-45460" fmla="*/ 5151535 h 5795240"/>
              <a:gd name="connsiteX48-45461" fmla="*/ 7419945 w 12641071"/>
              <a:gd name="connsiteY48-45462" fmla="*/ 5073228 h 5795240"/>
              <a:gd name="connsiteX49-45463" fmla="*/ 7367299 w 12641071"/>
              <a:gd name="connsiteY49-45464" fmla="*/ 4974928 h 5795240"/>
              <a:gd name="connsiteX50-45465" fmla="*/ 7320958 w 12641071"/>
              <a:gd name="connsiteY50-45466" fmla="*/ 4870887 h 5795240"/>
              <a:gd name="connsiteX51-45467" fmla="*/ 7322174 w 12641071"/>
              <a:gd name="connsiteY51-45468" fmla="*/ 4872361 h 5795240"/>
              <a:gd name="connsiteX52-45469" fmla="*/ 7322175 w 12641071"/>
              <a:gd name="connsiteY52-45470" fmla="*/ 4872361 h 5795240"/>
              <a:gd name="connsiteX53-45471" fmla="*/ 7223551 w 12641071"/>
              <a:gd name="connsiteY53-45472" fmla="*/ 4752829 h 5795240"/>
              <a:gd name="connsiteX54-45473" fmla="*/ 6652445 w 12641071"/>
              <a:gd name="connsiteY54-45474" fmla="*/ 4516269 h 5795240"/>
              <a:gd name="connsiteX55-45475" fmla="*/ 6200873 w 12641071"/>
              <a:gd name="connsiteY55-45476" fmla="*/ 4654206 h 5795240"/>
              <a:gd name="connsiteX56-45477" fmla="*/ 6088813 w 12641071"/>
              <a:gd name="connsiteY56-45478" fmla="*/ 4746663 h 5795240"/>
              <a:gd name="connsiteX57-45479" fmla="*/ 6023271 w 12641071"/>
              <a:gd name="connsiteY57-45480" fmla="*/ 4834312 h 5795240"/>
              <a:gd name="connsiteX58-45481" fmla="*/ 5935320 w 12641071"/>
              <a:gd name="connsiteY58-45482" fmla="*/ 4931081 h 5795240"/>
              <a:gd name="connsiteX59-45483" fmla="*/ 4971763 w 12641071"/>
              <a:gd name="connsiteY59-45484" fmla="*/ 5330200 h 5795240"/>
              <a:gd name="connsiteX60-45485" fmla="*/ 3716172 w 12641071"/>
              <a:gd name="connsiteY60-45486" fmla="*/ 4497938 h 5795240"/>
              <a:gd name="connsiteX61-45487" fmla="*/ 3659438 w 12641071"/>
              <a:gd name="connsiteY61-45488" fmla="*/ 4330309 h 5795240"/>
              <a:gd name="connsiteX62-45489" fmla="*/ 3659440 w 12641071"/>
              <a:gd name="connsiteY62-45490" fmla="*/ 4330309 h 5795240"/>
              <a:gd name="connsiteX63-45491" fmla="*/ 3613217 w 12641071"/>
              <a:gd name="connsiteY63-45492" fmla="*/ 4245153 h 5795240"/>
              <a:gd name="connsiteX64-45493" fmla="*/ 3083792 w 12641071"/>
              <a:gd name="connsiteY64-45494" fmla="*/ 3963660 h 5795240"/>
              <a:gd name="connsiteX65-45495" fmla="*/ 2835272 w 12641071"/>
              <a:gd name="connsiteY65-45496" fmla="*/ 4013833 h 5795240"/>
              <a:gd name="connsiteX66-45497" fmla="*/ 2762875 w 12641071"/>
              <a:gd name="connsiteY66-45498" fmla="*/ 4057784 h 5795240"/>
              <a:gd name="connsiteX67-45499" fmla="*/ 2664698 w 12641071"/>
              <a:gd name="connsiteY67-45500" fmla="*/ 4117431 h 5795240"/>
              <a:gd name="connsiteX68-45501" fmla="*/ 1804544 w 12641071"/>
              <a:gd name="connsiteY68-45502" fmla="*/ 4335229 h 5795240"/>
              <a:gd name="connsiteX69-45503" fmla="*/ 0 w 12641071"/>
              <a:gd name="connsiteY69-45504" fmla="*/ 2530685 h 5795240"/>
              <a:gd name="connsiteX70-45505" fmla="*/ 1804544 w 12641071"/>
              <a:gd name="connsiteY70-45506" fmla="*/ 726143 h 5795240"/>
              <a:gd name="connsiteX71-45507" fmla="*/ 3080549 w 12641071"/>
              <a:gd name="connsiteY71-45508" fmla="*/ 1254682 h 5795240"/>
              <a:gd name="connsiteX72-45509" fmla="*/ 3268676 w 12641071"/>
              <a:gd name="connsiteY72-45510" fmla="*/ 1461167 h 5795240"/>
              <a:gd name="connsiteX73-45511" fmla="*/ 3565826 w 12641071"/>
              <a:gd name="connsiteY73-45512" fmla="*/ 1551935 h 5795240"/>
              <a:gd name="connsiteX74-45513" fmla="*/ 4086504 w 12641071"/>
              <a:gd name="connsiteY74-45514" fmla="*/ 1127574 h 5795240"/>
              <a:gd name="connsiteX75-45515" fmla="*/ 4103078 w 12641071"/>
              <a:gd name="connsiteY75-45516" fmla="*/ 1004204 h 5795240"/>
              <a:gd name="connsiteX76-45517" fmla="*/ 5215874 w 12641071"/>
              <a:gd name="connsiteY76-45518" fmla="*/ 0 h 5795240"/>
              <a:gd name="connsiteX0-45519" fmla="*/ 5215874 w 12641071"/>
              <a:gd name="connsiteY0-45520" fmla="*/ 0 h 5795240"/>
              <a:gd name="connsiteX1-45521" fmla="*/ 5927386 w 12641071"/>
              <a:gd name="connsiteY1-45522" fmla="*/ 255427 h 5795240"/>
              <a:gd name="connsiteX2-45523" fmla="*/ 6141460 w 12641071"/>
              <a:gd name="connsiteY2-45524" fmla="*/ 475027 h 5795240"/>
              <a:gd name="connsiteX3-45525" fmla="*/ 6788665 w 12641071"/>
              <a:gd name="connsiteY3-45526" fmla="*/ 707369 h 5795240"/>
              <a:gd name="connsiteX4-45527" fmla="*/ 7184710 w 12641071"/>
              <a:gd name="connsiteY4-45528" fmla="*/ 627411 h 5795240"/>
              <a:gd name="connsiteX5-45529" fmla="*/ 7314851 w 12641071"/>
              <a:gd name="connsiteY5-45530" fmla="*/ 559537 h 5795240"/>
              <a:gd name="connsiteX6-45531" fmla="*/ 7314853 w 12641071"/>
              <a:gd name="connsiteY6-45532" fmla="*/ 559536 h 5795240"/>
              <a:gd name="connsiteX7-45533" fmla="*/ 7314851 w 12641071"/>
              <a:gd name="connsiteY7-45534" fmla="*/ 559537 h 5795240"/>
              <a:gd name="connsiteX8-45535" fmla="*/ 7391626 w 12641071"/>
              <a:gd name="connsiteY8-45536" fmla="*/ 508114 h 5795240"/>
              <a:gd name="connsiteX9-45537" fmla="*/ 7391631 w 12641071"/>
              <a:gd name="connsiteY9-45538" fmla="*/ 508110 h 5795240"/>
              <a:gd name="connsiteX10-45539" fmla="*/ 7478934 w 12641071"/>
              <a:gd name="connsiteY10-45540" fmla="*/ 466053 h 5795240"/>
              <a:gd name="connsiteX11-45541" fmla="*/ 7897193 w 12641071"/>
              <a:gd name="connsiteY11-45542" fmla="*/ 381611 h 5795240"/>
              <a:gd name="connsiteX12-45543" fmla="*/ 8788216 w 12641071"/>
              <a:gd name="connsiteY12-45544" fmla="*/ 855364 h 5795240"/>
              <a:gd name="connsiteX13-45545" fmla="*/ 8832362 w 12641071"/>
              <a:gd name="connsiteY13-45546" fmla="*/ 928030 h 5795240"/>
              <a:gd name="connsiteX14-45547" fmla="*/ 8832362 w 12641071"/>
              <a:gd name="connsiteY14-45548" fmla="*/ 928033 h 5795240"/>
              <a:gd name="connsiteX15-45549" fmla="*/ 8878117 w 12641071"/>
              <a:gd name="connsiteY15-45550" fmla="*/ 1018851 h 5795240"/>
              <a:gd name="connsiteX16-45551" fmla="*/ 8877719 w 12641071"/>
              <a:gd name="connsiteY16-45552" fmla="*/ 1018369 h 5795240"/>
              <a:gd name="connsiteX17-45553" fmla="*/ 8877719 w 12641071"/>
              <a:gd name="connsiteY17-45554" fmla="*/ 1018371 h 5795240"/>
              <a:gd name="connsiteX18-45555" fmla="*/ 8878116 w 12641071"/>
              <a:gd name="connsiteY18-45556" fmla="*/ 1018851 h 5795240"/>
              <a:gd name="connsiteX19-45557" fmla="*/ 8931285 w 12641071"/>
              <a:gd name="connsiteY19-45558" fmla="*/ 1083292 h 5795240"/>
              <a:gd name="connsiteX20-45559" fmla="*/ 9241478 w 12641071"/>
              <a:gd name="connsiteY20-45560" fmla="*/ 1211778 h 5795240"/>
              <a:gd name="connsiteX21-45561" fmla="*/ 9605238 w 12641071"/>
              <a:gd name="connsiteY21-45562" fmla="*/ 1018369 h 5795240"/>
              <a:gd name="connsiteX22-45563" fmla="*/ 9651917 w 12641071"/>
              <a:gd name="connsiteY22-45564" fmla="*/ 940556 h 5795240"/>
              <a:gd name="connsiteX23-45565" fmla="*/ 11050508 w 12641071"/>
              <a:gd name="connsiteY23-45566" fmla="*/ 108150 h 5795240"/>
              <a:gd name="connsiteX24-45567" fmla="*/ 12641071 w 12641071"/>
              <a:gd name="connsiteY24-45568" fmla="*/ 1698711 h 5795240"/>
              <a:gd name="connsiteX25-45569" fmla="*/ 11371062 w 12641071"/>
              <a:gd name="connsiteY25-45570" fmla="*/ 3256960 h 5795240"/>
              <a:gd name="connsiteX26-45571" fmla="*/ 11215953 w 12641071"/>
              <a:gd name="connsiteY26-45572" fmla="*/ 3280632 h 5795240"/>
              <a:gd name="connsiteX27-45573" fmla="*/ 11142318 w 12641071"/>
              <a:gd name="connsiteY27-45574" fmla="*/ 3276914 h 5795240"/>
              <a:gd name="connsiteX28-45575" fmla="*/ 11215952 w 12641071"/>
              <a:gd name="connsiteY28-45576" fmla="*/ 3280632 h 5795240"/>
              <a:gd name="connsiteX29-45577" fmla="*/ 11213133 w 12641071"/>
              <a:gd name="connsiteY29-45578" fmla="*/ 3281062 h 5795240"/>
              <a:gd name="connsiteX30-45579" fmla="*/ 11116921 w 12641071"/>
              <a:gd name="connsiteY30-45580" fmla="*/ 3285921 h 5795240"/>
              <a:gd name="connsiteX31-45581" fmla="*/ 11050507 w 12641071"/>
              <a:gd name="connsiteY31-45582" fmla="*/ 3289274 h 5795240"/>
              <a:gd name="connsiteX32-45583" fmla="*/ 11006292 w 12641071"/>
              <a:gd name="connsiteY32-45584" fmla="*/ 3287041 h 5795240"/>
              <a:gd name="connsiteX33-45585" fmla="*/ 10937101 w 12641071"/>
              <a:gd name="connsiteY33-45586" fmla="*/ 3297601 h 5795240"/>
              <a:gd name="connsiteX34-45587" fmla="*/ 10144740 w 12641071"/>
              <a:gd name="connsiteY34-45588" fmla="*/ 4089962 h 5795240"/>
              <a:gd name="connsiteX35-45589" fmla="*/ 10130374 w 12641071"/>
              <a:gd name="connsiteY35-45590" fmla="*/ 4184101 h 5795240"/>
              <a:gd name="connsiteX36-45591" fmla="*/ 10130375 w 12641071"/>
              <a:gd name="connsiteY36-45592" fmla="*/ 4184103 h 5795240"/>
              <a:gd name="connsiteX37-45593" fmla="*/ 10130656 w 12641071"/>
              <a:gd name="connsiteY37-45594" fmla="*/ 4185950 h 5795240"/>
              <a:gd name="connsiteX38-45595" fmla="*/ 10138194 w 12641071"/>
              <a:gd name="connsiteY38-45596" fmla="*/ 4335228 h 5795240"/>
              <a:gd name="connsiteX39-45597" fmla="*/ 10137710 w 12641071"/>
              <a:gd name="connsiteY39-45598" fmla="*/ 4344822 h 5795240"/>
              <a:gd name="connsiteX40-45599" fmla="*/ 10133555 w 12641071"/>
              <a:gd name="connsiteY40-45600" fmla="*/ 4427096 h 5795240"/>
              <a:gd name="connsiteX41-45601" fmla="*/ 10129312 w 12641071"/>
              <a:gd name="connsiteY41-45602" fmla="*/ 4399289 h 5795240"/>
              <a:gd name="connsiteX42-45603" fmla="*/ 10129311 w 12641071"/>
              <a:gd name="connsiteY42-45604" fmla="*/ 4399289 h 5795240"/>
              <a:gd name="connsiteX43-45605" fmla="*/ 10133554 w 12641071"/>
              <a:gd name="connsiteY43-45606" fmla="*/ 4427096 h 5795240"/>
              <a:gd name="connsiteX44-45607" fmla="*/ 10130656 w 12641071"/>
              <a:gd name="connsiteY44-45608" fmla="*/ 4484506 h 5795240"/>
              <a:gd name="connsiteX45-45609" fmla="*/ 8678182 w 12641071"/>
              <a:gd name="connsiteY45-45610" fmla="*/ 5795240 h 5795240"/>
              <a:gd name="connsiteX46-45611" fmla="*/ 7467518 w 12641071"/>
              <a:gd name="connsiteY46-45612" fmla="*/ 5151535 h 5795240"/>
              <a:gd name="connsiteX47-45613" fmla="*/ 7419945 w 12641071"/>
              <a:gd name="connsiteY47-45614" fmla="*/ 5073228 h 5795240"/>
              <a:gd name="connsiteX48-45615" fmla="*/ 7367299 w 12641071"/>
              <a:gd name="connsiteY48-45616" fmla="*/ 4974928 h 5795240"/>
              <a:gd name="connsiteX49-45617" fmla="*/ 7320958 w 12641071"/>
              <a:gd name="connsiteY49-45618" fmla="*/ 4870887 h 5795240"/>
              <a:gd name="connsiteX50-45619" fmla="*/ 7322174 w 12641071"/>
              <a:gd name="connsiteY50-45620" fmla="*/ 4872361 h 5795240"/>
              <a:gd name="connsiteX51-45621" fmla="*/ 7322175 w 12641071"/>
              <a:gd name="connsiteY51-45622" fmla="*/ 4872361 h 5795240"/>
              <a:gd name="connsiteX52-45623" fmla="*/ 7223551 w 12641071"/>
              <a:gd name="connsiteY52-45624" fmla="*/ 4752829 h 5795240"/>
              <a:gd name="connsiteX53-45625" fmla="*/ 6652445 w 12641071"/>
              <a:gd name="connsiteY53-45626" fmla="*/ 4516269 h 5795240"/>
              <a:gd name="connsiteX54-45627" fmla="*/ 6200873 w 12641071"/>
              <a:gd name="connsiteY54-45628" fmla="*/ 4654206 h 5795240"/>
              <a:gd name="connsiteX55-45629" fmla="*/ 6088813 w 12641071"/>
              <a:gd name="connsiteY55-45630" fmla="*/ 4746663 h 5795240"/>
              <a:gd name="connsiteX56-45631" fmla="*/ 6023271 w 12641071"/>
              <a:gd name="connsiteY56-45632" fmla="*/ 4834312 h 5795240"/>
              <a:gd name="connsiteX57-45633" fmla="*/ 5935320 w 12641071"/>
              <a:gd name="connsiteY57-45634" fmla="*/ 4931081 h 5795240"/>
              <a:gd name="connsiteX58-45635" fmla="*/ 4971763 w 12641071"/>
              <a:gd name="connsiteY58-45636" fmla="*/ 5330200 h 5795240"/>
              <a:gd name="connsiteX59-45637" fmla="*/ 3716172 w 12641071"/>
              <a:gd name="connsiteY59-45638" fmla="*/ 4497938 h 5795240"/>
              <a:gd name="connsiteX60-45639" fmla="*/ 3659438 w 12641071"/>
              <a:gd name="connsiteY60-45640" fmla="*/ 4330309 h 5795240"/>
              <a:gd name="connsiteX61-45641" fmla="*/ 3659440 w 12641071"/>
              <a:gd name="connsiteY61-45642" fmla="*/ 4330309 h 5795240"/>
              <a:gd name="connsiteX62-45643" fmla="*/ 3613217 w 12641071"/>
              <a:gd name="connsiteY62-45644" fmla="*/ 4245153 h 5795240"/>
              <a:gd name="connsiteX63-45645" fmla="*/ 3083792 w 12641071"/>
              <a:gd name="connsiteY63-45646" fmla="*/ 3963660 h 5795240"/>
              <a:gd name="connsiteX64-45647" fmla="*/ 2835272 w 12641071"/>
              <a:gd name="connsiteY64-45648" fmla="*/ 4013833 h 5795240"/>
              <a:gd name="connsiteX65-45649" fmla="*/ 2762875 w 12641071"/>
              <a:gd name="connsiteY65-45650" fmla="*/ 4057784 h 5795240"/>
              <a:gd name="connsiteX66-45651" fmla="*/ 2664698 w 12641071"/>
              <a:gd name="connsiteY66-45652" fmla="*/ 4117431 h 5795240"/>
              <a:gd name="connsiteX67-45653" fmla="*/ 1804544 w 12641071"/>
              <a:gd name="connsiteY67-45654" fmla="*/ 4335229 h 5795240"/>
              <a:gd name="connsiteX68-45655" fmla="*/ 0 w 12641071"/>
              <a:gd name="connsiteY68-45656" fmla="*/ 2530685 h 5795240"/>
              <a:gd name="connsiteX69-45657" fmla="*/ 1804544 w 12641071"/>
              <a:gd name="connsiteY69-45658" fmla="*/ 726143 h 5795240"/>
              <a:gd name="connsiteX70-45659" fmla="*/ 3080549 w 12641071"/>
              <a:gd name="connsiteY70-45660" fmla="*/ 1254682 h 5795240"/>
              <a:gd name="connsiteX71-45661" fmla="*/ 3268676 w 12641071"/>
              <a:gd name="connsiteY71-45662" fmla="*/ 1461167 h 5795240"/>
              <a:gd name="connsiteX72-45663" fmla="*/ 3565826 w 12641071"/>
              <a:gd name="connsiteY72-45664" fmla="*/ 1551935 h 5795240"/>
              <a:gd name="connsiteX73-45665" fmla="*/ 4086504 w 12641071"/>
              <a:gd name="connsiteY73-45666" fmla="*/ 1127574 h 5795240"/>
              <a:gd name="connsiteX74-45667" fmla="*/ 4103078 w 12641071"/>
              <a:gd name="connsiteY74-45668" fmla="*/ 1004204 h 5795240"/>
              <a:gd name="connsiteX75-45669" fmla="*/ 5215874 w 12641071"/>
              <a:gd name="connsiteY75-45670" fmla="*/ 0 h 5795240"/>
              <a:gd name="connsiteX0-45671" fmla="*/ 5215874 w 12641071"/>
              <a:gd name="connsiteY0-45672" fmla="*/ 0 h 5795240"/>
              <a:gd name="connsiteX1-45673" fmla="*/ 5927386 w 12641071"/>
              <a:gd name="connsiteY1-45674" fmla="*/ 255427 h 5795240"/>
              <a:gd name="connsiteX2-45675" fmla="*/ 6141460 w 12641071"/>
              <a:gd name="connsiteY2-45676" fmla="*/ 475027 h 5795240"/>
              <a:gd name="connsiteX3-45677" fmla="*/ 6788665 w 12641071"/>
              <a:gd name="connsiteY3-45678" fmla="*/ 707369 h 5795240"/>
              <a:gd name="connsiteX4-45679" fmla="*/ 7184710 w 12641071"/>
              <a:gd name="connsiteY4-45680" fmla="*/ 627411 h 5795240"/>
              <a:gd name="connsiteX5-45681" fmla="*/ 7314851 w 12641071"/>
              <a:gd name="connsiteY5-45682" fmla="*/ 559537 h 5795240"/>
              <a:gd name="connsiteX6-45683" fmla="*/ 7314853 w 12641071"/>
              <a:gd name="connsiteY6-45684" fmla="*/ 559536 h 5795240"/>
              <a:gd name="connsiteX7-45685" fmla="*/ 7314851 w 12641071"/>
              <a:gd name="connsiteY7-45686" fmla="*/ 559537 h 5795240"/>
              <a:gd name="connsiteX8-45687" fmla="*/ 7391626 w 12641071"/>
              <a:gd name="connsiteY8-45688" fmla="*/ 508114 h 5795240"/>
              <a:gd name="connsiteX9-45689" fmla="*/ 7391631 w 12641071"/>
              <a:gd name="connsiteY9-45690" fmla="*/ 508110 h 5795240"/>
              <a:gd name="connsiteX10-45691" fmla="*/ 7478934 w 12641071"/>
              <a:gd name="connsiteY10-45692" fmla="*/ 466053 h 5795240"/>
              <a:gd name="connsiteX11-45693" fmla="*/ 7897193 w 12641071"/>
              <a:gd name="connsiteY11-45694" fmla="*/ 381611 h 5795240"/>
              <a:gd name="connsiteX12-45695" fmla="*/ 8788216 w 12641071"/>
              <a:gd name="connsiteY12-45696" fmla="*/ 855364 h 5795240"/>
              <a:gd name="connsiteX13-45697" fmla="*/ 8832362 w 12641071"/>
              <a:gd name="connsiteY13-45698" fmla="*/ 928030 h 5795240"/>
              <a:gd name="connsiteX14-45699" fmla="*/ 8832362 w 12641071"/>
              <a:gd name="connsiteY14-45700" fmla="*/ 928033 h 5795240"/>
              <a:gd name="connsiteX15-45701" fmla="*/ 8878117 w 12641071"/>
              <a:gd name="connsiteY15-45702" fmla="*/ 1018851 h 5795240"/>
              <a:gd name="connsiteX16-45703" fmla="*/ 8877719 w 12641071"/>
              <a:gd name="connsiteY16-45704" fmla="*/ 1018369 h 5795240"/>
              <a:gd name="connsiteX17-45705" fmla="*/ 8877719 w 12641071"/>
              <a:gd name="connsiteY17-45706" fmla="*/ 1018371 h 5795240"/>
              <a:gd name="connsiteX18-45707" fmla="*/ 8878116 w 12641071"/>
              <a:gd name="connsiteY18-45708" fmla="*/ 1018851 h 5795240"/>
              <a:gd name="connsiteX19-45709" fmla="*/ 8931285 w 12641071"/>
              <a:gd name="connsiteY19-45710" fmla="*/ 1083292 h 5795240"/>
              <a:gd name="connsiteX20-45711" fmla="*/ 9241478 w 12641071"/>
              <a:gd name="connsiteY20-45712" fmla="*/ 1211778 h 5795240"/>
              <a:gd name="connsiteX21-45713" fmla="*/ 9605238 w 12641071"/>
              <a:gd name="connsiteY21-45714" fmla="*/ 1018369 h 5795240"/>
              <a:gd name="connsiteX22-45715" fmla="*/ 9651917 w 12641071"/>
              <a:gd name="connsiteY22-45716" fmla="*/ 940556 h 5795240"/>
              <a:gd name="connsiteX23-45717" fmla="*/ 11050508 w 12641071"/>
              <a:gd name="connsiteY23-45718" fmla="*/ 108150 h 5795240"/>
              <a:gd name="connsiteX24-45719" fmla="*/ 12641071 w 12641071"/>
              <a:gd name="connsiteY24-45720" fmla="*/ 1698711 h 5795240"/>
              <a:gd name="connsiteX25-45721" fmla="*/ 11371062 w 12641071"/>
              <a:gd name="connsiteY25-45722" fmla="*/ 3256960 h 5795240"/>
              <a:gd name="connsiteX26-45723" fmla="*/ 11215953 w 12641071"/>
              <a:gd name="connsiteY26-45724" fmla="*/ 3280632 h 5795240"/>
              <a:gd name="connsiteX27-45725" fmla="*/ 11142318 w 12641071"/>
              <a:gd name="connsiteY27-45726" fmla="*/ 3276914 h 5795240"/>
              <a:gd name="connsiteX28-45727" fmla="*/ 11215952 w 12641071"/>
              <a:gd name="connsiteY28-45728" fmla="*/ 3280632 h 5795240"/>
              <a:gd name="connsiteX29-45729" fmla="*/ 11213133 w 12641071"/>
              <a:gd name="connsiteY29-45730" fmla="*/ 3281062 h 5795240"/>
              <a:gd name="connsiteX30-45731" fmla="*/ 11116921 w 12641071"/>
              <a:gd name="connsiteY30-45732" fmla="*/ 3285921 h 5795240"/>
              <a:gd name="connsiteX31-45733" fmla="*/ 11050507 w 12641071"/>
              <a:gd name="connsiteY31-45734" fmla="*/ 3289274 h 5795240"/>
              <a:gd name="connsiteX32-45735" fmla="*/ 11006292 w 12641071"/>
              <a:gd name="connsiteY32-45736" fmla="*/ 3287041 h 5795240"/>
              <a:gd name="connsiteX33-45737" fmla="*/ 10937101 w 12641071"/>
              <a:gd name="connsiteY33-45738" fmla="*/ 3297601 h 5795240"/>
              <a:gd name="connsiteX34-45739" fmla="*/ 10144740 w 12641071"/>
              <a:gd name="connsiteY34-45740" fmla="*/ 4089962 h 5795240"/>
              <a:gd name="connsiteX35-45741" fmla="*/ 10130374 w 12641071"/>
              <a:gd name="connsiteY35-45742" fmla="*/ 4184101 h 5795240"/>
              <a:gd name="connsiteX36-45743" fmla="*/ 10130375 w 12641071"/>
              <a:gd name="connsiteY36-45744" fmla="*/ 4184103 h 5795240"/>
              <a:gd name="connsiteX37-45745" fmla="*/ 10130656 w 12641071"/>
              <a:gd name="connsiteY37-45746" fmla="*/ 4185950 h 5795240"/>
              <a:gd name="connsiteX38-45747" fmla="*/ 10138194 w 12641071"/>
              <a:gd name="connsiteY38-45748" fmla="*/ 4335228 h 5795240"/>
              <a:gd name="connsiteX39-45749" fmla="*/ 10137710 w 12641071"/>
              <a:gd name="connsiteY39-45750" fmla="*/ 4344822 h 5795240"/>
              <a:gd name="connsiteX40-45751" fmla="*/ 10133555 w 12641071"/>
              <a:gd name="connsiteY40-45752" fmla="*/ 4427096 h 5795240"/>
              <a:gd name="connsiteX41-45753" fmla="*/ 10129312 w 12641071"/>
              <a:gd name="connsiteY41-45754" fmla="*/ 4399289 h 5795240"/>
              <a:gd name="connsiteX42-45755" fmla="*/ 10133554 w 12641071"/>
              <a:gd name="connsiteY42-45756" fmla="*/ 4427096 h 5795240"/>
              <a:gd name="connsiteX43-45757" fmla="*/ 10130656 w 12641071"/>
              <a:gd name="connsiteY43-45758" fmla="*/ 4484506 h 5795240"/>
              <a:gd name="connsiteX44-45759" fmla="*/ 8678182 w 12641071"/>
              <a:gd name="connsiteY44-45760" fmla="*/ 5795240 h 5795240"/>
              <a:gd name="connsiteX45-45761" fmla="*/ 7467518 w 12641071"/>
              <a:gd name="connsiteY45-45762" fmla="*/ 5151535 h 5795240"/>
              <a:gd name="connsiteX46-45763" fmla="*/ 7419945 w 12641071"/>
              <a:gd name="connsiteY46-45764" fmla="*/ 5073228 h 5795240"/>
              <a:gd name="connsiteX47-45765" fmla="*/ 7367299 w 12641071"/>
              <a:gd name="connsiteY47-45766" fmla="*/ 4974928 h 5795240"/>
              <a:gd name="connsiteX48-45767" fmla="*/ 7320958 w 12641071"/>
              <a:gd name="connsiteY48-45768" fmla="*/ 4870887 h 5795240"/>
              <a:gd name="connsiteX49-45769" fmla="*/ 7322174 w 12641071"/>
              <a:gd name="connsiteY49-45770" fmla="*/ 4872361 h 5795240"/>
              <a:gd name="connsiteX50-45771" fmla="*/ 7322175 w 12641071"/>
              <a:gd name="connsiteY50-45772" fmla="*/ 4872361 h 5795240"/>
              <a:gd name="connsiteX51-45773" fmla="*/ 7223551 w 12641071"/>
              <a:gd name="connsiteY51-45774" fmla="*/ 4752829 h 5795240"/>
              <a:gd name="connsiteX52-45775" fmla="*/ 6652445 w 12641071"/>
              <a:gd name="connsiteY52-45776" fmla="*/ 4516269 h 5795240"/>
              <a:gd name="connsiteX53-45777" fmla="*/ 6200873 w 12641071"/>
              <a:gd name="connsiteY53-45778" fmla="*/ 4654206 h 5795240"/>
              <a:gd name="connsiteX54-45779" fmla="*/ 6088813 w 12641071"/>
              <a:gd name="connsiteY54-45780" fmla="*/ 4746663 h 5795240"/>
              <a:gd name="connsiteX55-45781" fmla="*/ 6023271 w 12641071"/>
              <a:gd name="connsiteY55-45782" fmla="*/ 4834312 h 5795240"/>
              <a:gd name="connsiteX56-45783" fmla="*/ 5935320 w 12641071"/>
              <a:gd name="connsiteY56-45784" fmla="*/ 4931081 h 5795240"/>
              <a:gd name="connsiteX57-45785" fmla="*/ 4971763 w 12641071"/>
              <a:gd name="connsiteY57-45786" fmla="*/ 5330200 h 5795240"/>
              <a:gd name="connsiteX58-45787" fmla="*/ 3716172 w 12641071"/>
              <a:gd name="connsiteY58-45788" fmla="*/ 4497938 h 5795240"/>
              <a:gd name="connsiteX59-45789" fmla="*/ 3659438 w 12641071"/>
              <a:gd name="connsiteY59-45790" fmla="*/ 4330309 h 5795240"/>
              <a:gd name="connsiteX60-45791" fmla="*/ 3659440 w 12641071"/>
              <a:gd name="connsiteY60-45792" fmla="*/ 4330309 h 5795240"/>
              <a:gd name="connsiteX61-45793" fmla="*/ 3613217 w 12641071"/>
              <a:gd name="connsiteY61-45794" fmla="*/ 4245153 h 5795240"/>
              <a:gd name="connsiteX62-45795" fmla="*/ 3083792 w 12641071"/>
              <a:gd name="connsiteY62-45796" fmla="*/ 3963660 h 5795240"/>
              <a:gd name="connsiteX63-45797" fmla="*/ 2835272 w 12641071"/>
              <a:gd name="connsiteY63-45798" fmla="*/ 4013833 h 5795240"/>
              <a:gd name="connsiteX64-45799" fmla="*/ 2762875 w 12641071"/>
              <a:gd name="connsiteY64-45800" fmla="*/ 4057784 h 5795240"/>
              <a:gd name="connsiteX65-45801" fmla="*/ 2664698 w 12641071"/>
              <a:gd name="connsiteY65-45802" fmla="*/ 4117431 h 5795240"/>
              <a:gd name="connsiteX66-45803" fmla="*/ 1804544 w 12641071"/>
              <a:gd name="connsiteY66-45804" fmla="*/ 4335229 h 5795240"/>
              <a:gd name="connsiteX67-45805" fmla="*/ 0 w 12641071"/>
              <a:gd name="connsiteY67-45806" fmla="*/ 2530685 h 5795240"/>
              <a:gd name="connsiteX68-45807" fmla="*/ 1804544 w 12641071"/>
              <a:gd name="connsiteY68-45808" fmla="*/ 726143 h 5795240"/>
              <a:gd name="connsiteX69-45809" fmla="*/ 3080549 w 12641071"/>
              <a:gd name="connsiteY69-45810" fmla="*/ 1254682 h 5795240"/>
              <a:gd name="connsiteX70-45811" fmla="*/ 3268676 w 12641071"/>
              <a:gd name="connsiteY70-45812" fmla="*/ 1461167 h 5795240"/>
              <a:gd name="connsiteX71-45813" fmla="*/ 3565826 w 12641071"/>
              <a:gd name="connsiteY71-45814" fmla="*/ 1551935 h 5795240"/>
              <a:gd name="connsiteX72-45815" fmla="*/ 4086504 w 12641071"/>
              <a:gd name="connsiteY72-45816" fmla="*/ 1127574 h 5795240"/>
              <a:gd name="connsiteX73-45817" fmla="*/ 4103078 w 12641071"/>
              <a:gd name="connsiteY73-45818" fmla="*/ 1004204 h 5795240"/>
              <a:gd name="connsiteX74-45819" fmla="*/ 5215874 w 12641071"/>
              <a:gd name="connsiteY74-45820" fmla="*/ 0 h 5795240"/>
              <a:gd name="connsiteX0-45821" fmla="*/ 5215874 w 12641071"/>
              <a:gd name="connsiteY0-45822" fmla="*/ 0 h 5795240"/>
              <a:gd name="connsiteX1-45823" fmla="*/ 5927386 w 12641071"/>
              <a:gd name="connsiteY1-45824" fmla="*/ 255427 h 5795240"/>
              <a:gd name="connsiteX2-45825" fmla="*/ 6141460 w 12641071"/>
              <a:gd name="connsiteY2-45826" fmla="*/ 475027 h 5795240"/>
              <a:gd name="connsiteX3-45827" fmla="*/ 6788665 w 12641071"/>
              <a:gd name="connsiteY3-45828" fmla="*/ 707369 h 5795240"/>
              <a:gd name="connsiteX4-45829" fmla="*/ 7184710 w 12641071"/>
              <a:gd name="connsiteY4-45830" fmla="*/ 627411 h 5795240"/>
              <a:gd name="connsiteX5-45831" fmla="*/ 7314851 w 12641071"/>
              <a:gd name="connsiteY5-45832" fmla="*/ 559537 h 5795240"/>
              <a:gd name="connsiteX6-45833" fmla="*/ 7314853 w 12641071"/>
              <a:gd name="connsiteY6-45834" fmla="*/ 559536 h 5795240"/>
              <a:gd name="connsiteX7-45835" fmla="*/ 7314851 w 12641071"/>
              <a:gd name="connsiteY7-45836" fmla="*/ 559537 h 5795240"/>
              <a:gd name="connsiteX8-45837" fmla="*/ 7391626 w 12641071"/>
              <a:gd name="connsiteY8-45838" fmla="*/ 508114 h 5795240"/>
              <a:gd name="connsiteX9-45839" fmla="*/ 7391631 w 12641071"/>
              <a:gd name="connsiteY9-45840" fmla="*/ 508110 h 5795240"/>
              <a:gd name="connsiteX10-45841" fmla="*/ 7478934 w 12641071"/>
              <a:gd name="connsiteY10-45842" fmla="*/ 466053 h 5795240"/>
              <a:gd name="connsiteX11-45843" fmla="*/ 7897193 w 12641071"/>
              <a:gd name="connsiteY11-45844" fmla="*/ 381611 h 5795240"/>
              <a:gd name="connsiteX12-45845" fmla="*/ 8788216 w 12641071"/>
              <a:gd name="connsiteY12-45846" fmla="*/ 855364 h 5795240"/>
              <a:gd name="connsiteX13-45847" fmla="*/ 8832362 w 12641071"/>
              <a:gd name="connsiteY13-45848" fmla="*/ 928030 h 5795240"/>
              <a:gd name="connsiteX14-45849" fmla="*/ 8832362 w 12641071"/>
              <a:gd name="connsiteY14-45850" fmla="*/ 928033 h 5795240"/>
              <a:gd name="connsiteX15-45851" fmla="*/ 8878117 w 12641071"/>
              <a:gd name="connsiteY15-45852" fmla="*/ 1018851 h 5795240"/>
              <a:gd name="connsiteX16-45853" fmla="*/ 8877719 w 12641071"/>
              <a:gd name="connsiteY16-45854" fmla="*/ 1018369 h 5795240"/>
              <a:gd name="connsiteX17-45855" fmla="*/ 8877719 w 12641071"/>
              <a:gd name="connsiteY17-45856" fmla="*/ 1018371 h 5795240"/>
              <a:gd name="connsiteX18-45857" fmla="*/ 8878116 w 12641071"/>
              <a:gd name="connsiteY18-45858" fmla="*/ 1018851 h 5795240"/>
              <a:gd name="connsiteX19-45859" fmla="*/ 8931285 w 12641071"/>
              <a:gd name="connsiteY19-45860" fmla="*/ 1083292 h 5795240"/>
              <a:gd name="connsiteX20-45861" fmla="*/ 9241478 w 12641071"/>
              <a:gd name="connsiteY20-45862" fmla="*/ 1211778 h 5795240"/>
              <a:gd name="connsiteX21-45863" fmla="*/ 9605238 w 12641071"/>
              <a:gd name="connsiteY21-45864" fmla="*/ 1018369 h 5795240"/>
              <a:gd name="connsiteX22-45865" fmla="*/ 9651917 w 12641071"/>
              <a:gd name="connsiteY22-45866" fmla="*/ 940556 h 5795240"/>
              <a:gd name="connsiteX23-45867" fmla="*/ 11050508 w 12641071"/>
              <a:gd name="connsiteY23-45868" fmla="*/ 108150 h 5795240"/>
              <a:gd name="connsiteX24-45869" fmla="*/ 12641071 w 12641071"/>
              <a:gd name="connsiteY24-45870" fmla="*/ 1698711 h 5795240"/>
              <a:gd name="connsiteX25-45871" fmla="*/ 11371062 w 12641071"/>
              <a:gd name="connsiteY25-45872" fmla="*/ 3256960 h 5795240"/>
              <a:gd name="connsiteX26-45873" fmla="*/ 11215953 w 12641071"/>
              <a:gd name="connsiteY26-45874" fmla="*/ 3280632 h 5795240"/>
              <a:gd name="connsiteX27-45875" fmla="*/ 11142318 w 12641071"/>
              <a:gd name="connsiteY27-45876" fmla="*/ 3276914 h 5795240"/>
              <a:gd name="connsiteX28-45877" fmla="*/ 11215952 w 12641071"/>
              <a:gd name="connsiteY28-45878" fmla="*/ 3280632 h 5795240"/>
              <a:gd name="connsiteX29-45879" fmla="*/ 11213133 w 12641071"/>
              <a:gd name="connsiteY29-45880" fmla="*/ 3281062 h 5795240"/>
              <a:gd name="connsiteX30-45881" fmla="*/ 11116921 w 12641071"/>
              <a:gd name="connsiteY30-45882" fmla="*/ 3285921 h 5795240"/>
              <a:gd name="connsiteX31-45883" fmla="*/ 11050507 w 12641071"/>
              <a:gd name="connsiteY31-45884" fmla="*/ 3289274 h 5795240"/>
              <a:gd name="connsiteX32-45885" fmla="*/ 11006292 w 12641071"/>
              <a:gd name="connsiteY32-45886" fmla="*/ 3287041 h 5795240"/>
              <a:gd name="connsiteX33-45887" fmla="*/ 10937101 w 12641071"/>
              <a:gd name="connsiteY33-45888" fmla="*/ 3297601 h 5795240"/>
              <a:gd name="connsiteX34-45889" fmla="*/ 10144740 w 12641071"/>
              <a:gd name="connsiteY34-45890" fmla="*/ 4089962 h 5795240"/>
              <a:gd name="connsiteX35-45891" fmla="*/ 10130374 w 12641071"/>
              <a:gd name="connsiteY35-45892" fmla="*/ 4184101 h 5795240"/>
              <a:gd name="connsiteX36-45893" fmla="*/ 10130375 w 12641071"/>
              <a:gd name="connsiteY36-45894" fmla="*/ 4184103 h 5795240"/>
              <a:gd name="connsiteX37-45895" fmla="*/ 10130656 w 12641071"/>
              <a:gd name="connsiteY37-45896" fmla="*/ 4185950 h 5795240"/>
              <a:gd name="connsiteX38-45897" fmla="*/ 10138194 w 12641071"/>
              <a:gd name="connsiteY38-45898" fmla="*/ 4335228 h 5795240"/>
              <a:gd name="connsiteX39-45899" fmla="*/ 10137710 w 12641071"/>
              <a:gd name="connsiteY39-45900" fmla="*/ 4344822 h 5795240"/>
              <a:gd name="connsiteX40-45901" fmla="*/ 10133555 w 12641071"/>
              <a:gd name="connsiteY40-45902" fmla="*/ 4427096 h 5795240"/>
              <a:gd name="connsiteX41-45903" fmla="*/ 10133554 w 12641071"/>
              <a:gd name="connsiteY41-45904" fmla="*/ 4427096 h 5795240"/>
              <a:gd name="connsiteX42-45905" fmla="*/ 10130656 w 12641071"/>
              <a:gd name="connsiteY42-45906" fmla="*/ 4484506 h 5795240"/>
              <a:gd name="connsiteX43-45907" fmla="*/ 8678182 w 12641071"/>
              <a:gd name="connsiteY43-45908" fmla="*/ 5795240 h 5795240"/>
              <a:gd name="connsiteX44-45909" fmla="*/ 7467518 w 12641071"/>
              <a:gd name="connsiteY44-45910" fmla="*/ 5151535 h 5795240"/>
              <a:gd name="connsiteX45-45911" fmla="*/ 7419945 w 12641071"/>
              <a:gd name="connsiteY45-45912" fmla="*/ 5073228 h 5795240"/>
              <a:gd name="connsiteX46-45913" fmla="*/ 7367299 w 12641071"/>
              <a:gd name="connsiteY46-45914" fmla="*/ 4974928 h 5795240"/>
              <a:gd name="connsiteX47-45915" fmla="*/ 7320958 w 12641071"/>
              <a:gd name="connsiteY47-45916" fmla="*/ 4870887 h 5795240"/>
              <a:gd name="connsiteX48-45917" fmla="*/ 7322174 w 12641071"/>
              <a:gd name="connsiteY48-45918" fmla="*/ 4872361 h 5795240"/>
              <a:gd name="connsiteX49-45919" fmla="*/ 7322175 w 12641071"/>
              <a:gd name="connsiteY49-45920" fmla="*/ 4872361 h 5795240"/>
              <a:gd name="connsiteX50-45921" fmla="*/ 7223551 w 12641071"/>
              <a:gd name="connsiteY50-45922" fmla="*/ 4752829 h 5795240"/>
              <a:gd name="connsiteX51-45923" fmla="*/ 6652445 w 12641071"/>
              <a:gd name="connsiteY51-45924" fmla="*/ 4516269 h 5795240"/>
              <a:gd name="connsiteX52-45925" fmla="*/ 6200873 w 12641071"/>
              <a:gd name="connsiteY52-45926" fmla="*/ 4654206 h 5795240"/>
              <a:gd name="connsiteX53-45927" fmla="*/ 6088813 w 12641071"/>
              <a:gd name="connsiteY53-45928" fmla="*/ 4746663 h 5795240"/>
              <a:gd name="connsiteX54-45929" fmla="*/ 6023271 w 12641071"/>
              <a:gd name="connsiteY54-45930" fmla="*/ 4834312 h 5795240"/>
              <a:gd name="connsiteX55-45931" fmla="*/ 5935320 w 12641071"/>
              <a:gd name="connsiteY55-45932" fmla="*/ 4931081 h 5795240"/>
              <a:gd name="connsiteX56-45933" fmla="*/ 4971763 w 12641071"/>
              <a:gd name="connsiteY56-45934" fmla="*/ 5330200 h 5795240"/>
              <a:gd name="connsiteX57-45935" fmla="*/ 3716172 w 12641071"/>
              <a:gd name="connsiteY57-45936" fmla="*/ 4497938 h 5795240"/>
              <a:gd name="connsiteX58-45937" fmla="*/ 3659438 w 12641071"/>
              <a:gd name="connsiteY58-45938" fmla="*/ 4330309 h 5795240"/>
              <a:gd name="connsiteX59-45939" fmla="*/ 3659440 w 12641071"/>
              <a:gd name="connsiteY59-45940" fmla="*/ 4330309 h 5795240"/>
              <a:gd name="connsiteX60-45941" fmla="*/ 3613217 w 12641071"/>
              <a:gd name="connsiteY60-45942" fmla="*/ 4245153 h 5795240"/>
              <a:gd name="connsiteX61-45943" fmla="*/ 3083792 w 12641071"/>
              <a:gd name="connsiteY61-45944" fmla="*/ 3963660 h 5795240"/>
              <a:gd name="connsiteX62-45945" fmla="*/ 2835272 w 12641071"/>
              <a:gd name="connsiteY62-45946" fmla="*/ 4013833 h 5795240"/>
              <a:gd name="connsiteX63-45947" fmla="*/ 2762875 w 12641071"/>
              <a:gd name="connsiteY63-45948" fmla="*/ 4057784 h 5795240"/>
              <a:gd name="connsiteX64-45949" fmla="*/ 2664698 w 12641071"/>
              <a:gd name="connsiteY64-45950" fmla="*/ 4117431 h 5795240"/>
              <a:gd name="connsiteX65-45951" fmla="*/ 1804544 w 12641071"/>
              <a:gd name="connsiteY65-45952" fmla="*/ 4335229 h 5795240"/>
              <a:gd name="connsiteX66-45953" fmla="*/ 0 w 12641071"/>
              <a:gd name="connsiteY66-45954" fmla="*/ 2530685 h 5795240"/>
              <a:gd name="connsiteX67-45955" fmla="*/ 1804544 w 12641071"/>
              <a:gd name="connsiteY67-45956" fmla="*/ 726143 h 5795240"/>
              <a:gd name="connsiteX68-45957" fmla="*/ 3080549 w 12641071"/>
              <a:gd name="connsiteY68-45958" fmla="*/ 1254682 h 5795240"/>
              <a:gd name="connsiteX69-45959" fmla="*/ 3268676 w 12641071"/>
              <a:gd name="connsiteY69-45960" fmla="*/ 1461167 h 5795240"/>
              <a:gd name="connsiteX70-45961" fmla="*/ 3565826 w 12641071"/>
              <a:gd name="connsiteY70-45962" fmla="*/ 1551935 h 5795240"/>
              <a:gd name="connsiteX71-45963" fmla="*/ 4086504 w 12641071"/>
              <a:gd name="connsiteY71-45964" fmla="*/ 1127574 h 5795240"/>
              <a:gd name="connsiteX72-45965" fmla="*/ 4103078 w 12641071"/>
              <a:gd name="connsiteY72-45966" fmla="*/ 1004204 h 5795240"/>
              <a:gd name="connsiteX73-45967" fmla="*/ 5215874 w 12641071"/>
              <a:gd name="connsiteY73-45968" fmla="*/ 0 h 5795240"/>
              <a:gd name="connsiteX0-45969" fmla="*/ 5215874 w 12641071"/>
              <a:gd name="connsiteY0-45970" fmla="*/ 0 h 5795240"/>
              <a:gd name="connsiteX1-45971" fmla="*/ 5927386 w 12641071"/>
              <a:gd name="connsiteY1-45972" fmla="*/ 255427 h 5795240"/>
              <a:gd name="connsiteX2-45973" fmla="*/ 6141460 w 12641071"/>
              <a:gd name="connsiteY2-45974" fmla="*/ 475027 h 5795240"/>
              <a:gd name="connsiteX3-45975" fmla="*/ 6788665 w 12641071"/>
              <a:gd name="connsiteY3-45976" fmla="*/ 707369 h 5795240"/>
              <a:gd name="connsiteX4-45977" fmla="*/ 7184710 w 12641071"/>
              <a:gd name="connsiteY4-45978" fmla="*/ 627411 h 5795240"/>
              <a:gd name="connsiteX5-45979" fmla="*/ 7314851 w 12641071"/>
              <a:gd name="connsiteY5-45980" fmla="*/ 559537 h 5795240"/>
              <a:gd name="connsiteX6-45981" fmla="*/ 7314853 w 12641071"/>
              <a:gd name="connsiteY6-45982" fmla="*/ 559536 h 5795240"/>
              <a:gd name="connsiteX7-45983" fmla="*/ 7314851 w 12641071"/>
              <a:gd name="connsiteY7-45984" fmla="*/ 559537 h 5795240"/>
              <a:gd name="connsiteX8-45985" fmla="*/ 7391626 w 12641071"/>
              <a:gd name="connsiteY8-45986" fmla="*/ 508114 h 5795240"/>
              <a:gd name="connsiteX9-45987" fmla="*/ 7391631 w 12641071"/>
              <a:gd name="connsiteY9-45988" fmla="*/ 508110 h 5795240"/>
              <a:gd name="connsiteX10-45989" fmla="*/ 7478934 w 12641071"/>
              <a:gd name="connsiteY10-45990" fmla="*/ 466053 h 5795240"/>
              <a:gd name="connsiteX11-45991" fmla="*/ 7897193 w 12641071"/>
              <a:gd name="connsiteY11-45992" fmla="*/ 381611 h 5795240"/>
              <a:gd name="connsiteX12-45993" fmla="*/ 8788216 w 12641071"/>
              <a:gd name="connsiteY12-45994" fmla="*/ 855364 h 5795240"/>
              <a:gd name="connsiteX13-45995" fmla="*/ 8832362 w 12641071"/>
              <a:gd name="connsiteY13-45996" fmla="*/ 928030 h 5795240"/>
              <a:gd name="connsiteX14-45997" fmla="*/ 8832362 w 12641071"/>
              <a:gd name="connsiteY14-45998" fmla="*/ 928033 h 5795240"/>
              <a:gd name="connsiteX15-45999" fmla="*/ 8878117 w 12641071"/>
              <a:gd name="connsiteY15-46000" fmla="*/ 1018851 h 5795240"/>
              <a:gd name="connsiteX16-46001" fmla="*/ 8877719 w 12641071"/>
              <a:gd name="connsiteY16-46002" fmla="*/ 1018369 h 5795240"/>
              <a:gd name="connsiteX17-46003" fmla="*/ 8877719 w 12641071"/>
              <a:gd name="connsiteY17-46004" fmla="*/ 1018371 h 5795240"/>
              <a:gd name="connsiteX18-46005" fmla="*/ 8878116 w 12641071"/>
              <a:gd name="connsiteY18-46006" fmla="*/ 1018851 h 5795240"/>
              <a:gd name="connsiteX19-46007" fmla="*/ 8931285 w 12641071"/>
              <a:gd name="connsiteY19-46008" fmla="*/ 1083292 h 5795240"/>
              <a:gd name="connsiteX20-46009" fmla="*/ 9241478 w 12641071"/>
              <a:gd name="connsiteY20-46010" fmla="*/ 1211778 h 5795240"/>
              <a:gd name="connsiteX21-46011" fmla="*/ 9605238 w 12641071"/>
              <a:gd name="connsiteY21-46012" fmla="*/ 1018369 h 5795240"/>
              <a:gd name="connsiteX22-46013" fmla="*/ 9651917 w 12641071"/>
              <a:gd name="connsiteY22-46014" fmla="*/ 940556 h 5795240"/>
              <a:gd name="connsiteX23-46015" fmla="*/ 11050508 w 12641071"/>
              <a:gd name="connsiteY23-46016" fmla="*/ 108150 h 5795240"/>
              <a:gd name="connsiteX24-46017" fmla="*/ 12641071 w 12641071"/>
              <a:gd name="connsiteY24-46018" fmla="*/ 1698711 h 5795240"/>
              <a:gd name="connsiteX25-46019" fmla="*/ 11371062 w 12641071"/>
              <a:gd name="connsiteY25-46020" fmla="*/ 3256960 h 5795240"/>
              <a:gd name="connsiteX26-46021" fmla="*/ 11215953 w 12641071"/>
              <a:gd name="connsiteY26-46022" fmla="*/ 3280632 h 5795240"/>
              <a:gd name="connsiteX27-46023" fmla="*/ 11142318 w 12641071"/>
              <a:gd name="connsiteY27-46024" fmla="*/ 3276914 h 5795240"/>
              <a:gd name="connsiteX28-46025" fmla="*/ 11215952 w 12641071"/>
              <a:gd name="connsiteY28-46026" fmla="*/ 3280632 h 5795240"/>
              <a:gd name="connsiteX29-46027" fmla="*/ 11213133 w 12641071"/>
              <a:gd name="connsiteY29-46028" fmla="*/ 3281062 h 5795240"/>
              <a:gd name="connsiteX30-46029" fmla="*/ 11116921 w 12641071"/>
              <a:gd name="connsiteY30-46030" fmla="*/ 3285921 h 5795240"/>
              <a:gd name="connsiteX31-46031" fmla="*/ 11050507 w 12641071"/>
              <a:gd name="connsiteY31-46032" fmla="*/ 3289274 h 5795240"/>
              <a:gd name="connsiteX32-46033" fmla="*/ 11006292 w 12641071"/>
              <a:gd name="connsiteY32-46034" fmla="*/ 3287041 h 5795240"/>
              <a:gd name="connsiteX33-46035" fmla="*/ 10937101 w 12641071"/>
              <a:gd name="connsiteY33-46036" fmla="*/ 3297601 h 5795240"/>
              <a:gd name="connsiteX34-46037" fmla="*/ 10144740 w 12641071"/>
              <a:gd name="connsiteY34-46038" fmla="*/ 4089962 h 5795240"/>
              <a:gd name="connsiteX35-46039" fmla="*/ 10130374 w 12641071"/>
              <a:gd name="connsiteY35-46040" fmla="*/ 4184101 h 5795240"/>
              <a:gd name="connsiteX36-46041" fmla="*/ 10130375 w 12641071"/>
              <a:gd name="connsiteY36-46042" fmla="*/ 4184103 h 5795240"/>
              <a:gd name="connsiteX37-46043" fmla="*/ 10130656 w 12641071"/>
              <a:gd name="connsiteY37-46044" fmla="*/ 4185950 h 5795240"/>
              <a:gd name="connsiteX38-46045" fmla="*/ 10138194 w 12641071"/>
              <a:gd name="connsiteY38-46046" fmla="*/ 4335228 h 5795240"/>
              <a:gd name="connsiteX39-46047" fmla="*/ 10133555 w 12641071"/>
              <a:gd name="connsiteY39-46048" fmla="*/ 4427096 h 5795240"/>
              <a:gd name="connsiteX40-46049" fmla="*/ 10133554 w 12641071"/>
              <a:gd name="connsiteY40-46050" fmla="*/ 4427096 h 5795240"/>
              <a:gd name="connsiteX41-46051" fmla="*/ 10130656 w 12641071"/>
              <a:gd name="connsiteY41-46052" fmla="*/ 4484506 h 5795240"/>
              <a:gd name="connsiteX42-46053" fmla="*/ 8678182 w 12641071"/>
              <a:gd name="connsiteY42-46054" fmla="*/ 5795240 h 5795240"/>
              <a:gd name="connsiteX43-46055" fmla="*/ 7467518 w 12641071"/>
              <a:gd name="connsiteY43-46056" fmla="*/ 5151535 h 5795240"/>
              <a:gd name="connsiteX44-46057" fmla="*/ 7419945 w 12641071"/>
              <a:gd name="connsiteY44-46058" fmla="*/ 5073228 h 5795240"/>
              <a:gd name="connsiteX45-46059" fmla="*/ 7367299 w 12641071"/>
              <a:gd name="connsiteY45-46060" fmla="*/ 4974928 h 5795240"/>
              <a:gd name="connsiteX46-46061" fmla="*/ 7320958 w 12641071"/>
              <a:gd name="connsiteY46-46062" fmla="*/ 4870887 h 5795240"/>
              <a:gd name="connsiteX47-46063" fmla="*/ 7322174 w 12641071"/>
              <a:gd name="connsiteY47-46064" fmla="*/ 4872361 h 5795240"/>
              <a:gd name="connsiteX48-46065" fmla="*/ 7322175 w 12641071"/>
              <a:gd name="connsiteY48-46066" fmla="*/ 4872361 h 5795240"/>
              <a:gd name="connsiteX49-46067" fmla="*/ 7223551 w 12641071"/>
              <a:gd name="connsiteY49-46068" fmla="*/ 4752829 h 5795240"/>
              <a:gd name="connsiteX50-46069" fmla="*/ 6652445 w 12641071"/>
              <a:gd name="connsiteY50-46070" fmla="*/ 4516269 h 5795240"/>
              <a:gd name="connsiteX51-46071" fmla="*/ 6200873 w 12641071"/>
              <a:gd name="connsiteY51-46072" fmla="*/ 4654206 h 5795240"/>
              <a:gd name="connsiteX52-46073" fmla="*/ 6088813 w 12641071"/>
              <a:gd name="connsiteY52-46074" fmla="*/ 4746663 h 5795240"/>
              <a:gd name="connsiteX53-46075" fmla="*/ 6023271 w 12641071"/>
              <a:gd name="connsiteY53-46076" fmla="*/ 4834312 h 5795240"/>
              <a:gd name="connsiteX54-46077" fmla="*/ 5935320 w 12641071"/>
              <a:gd name="connsiteY54-46078" fmla="*/ 4931081 h 5795240"/>
              <a:gd name="connsiteX55-46079" fmla="*/ 4971763 w 12641071"/>
              <a:gd name="connsiteY55-46080" fmla="*/ 5330200 h 5795240"/>
              <a:gd name="connsiteX56-46081" fmla="*/ 3716172 w 12641071"/>
              <a:gd name="connsiteY56-46082" fmla="*/ 4497938 h 5795240"/>
              <a:gd name="connsiteX57-46083" fmla="*/ 3659438 w 12641071"/>
              <a:gd name="connsiteY57-46084" fmla="*/ 4330309 h 5795240"/>
              <a:gd name="connsiteX58-46085" fmla="*/ 3659440 w 12641071"/>
              <a:gd name="connsiteY58-46086" fmla="*/ 4330309 h 5795240"/>
              <a:gd name="connsiteX59-46087" fmla="*/ 3613217 w 12641071"/>
              <a:gd name="connsiteY59-46088" fmla="*/ 4245153 h 5795240"/>
              <a:gd name="connsiteX60-46089" fmla="*/ 3083792 w 12641071"/>
              <a:gd name="connsiteY60-46090" fmla="*/ 3963660 h 5795240"/>
              <a:gd name="connsiteX61-46091" fmla="*/ 2835272 w 12641071"/>
              <a:gd name="connsiteY61-46092" fmla="*/ 4013833 h 5795240"/>
              <a:gd name="connsiteX62-46093" fmla="*/ 2762875 w 12641071"/>
              <a:gd name="connsiteY62-46094" fmla="*/ 4057784 h 5795240"/>
              <a:gd name="connsiteX63-46095" fmla="*/ 2664698 w 12641071"/>
              <a:gd name="connsiteY63-46096" fmla="*/ 4117431 h 5795240"/>
              <a:gd name="connsiteX64-46097" fmla="*/ 1804544 w 12641071"/>
              <a:gd name="connsiteY64-46098" fmla="*/ 4335229 h 5795240"/>
              <a:gd name="connsiteX65-46099" fmla="*/ 0 w 12641071"/>
              <a:gd name="connsiteY65-46100" fmla="*/ 2530685 h 5795240"/>
              <a:gd name="connsiteX66-46101" fmla="*/ 1804544 w 12641071"/>
              <a:gd name="connsiteY66-46102" fmla="*/ 726143 h 5795240"/>
              <a:gd name="connsiteX67-46103" fmla="*/ 3080549 w 12641071"/>
              <a:gd name="connsiteY67-46104" fmla="*/ 1254682 h 5795240"/>
              <a:gd name="connsiteX68-46105" fmla="*/ 3268676 w 12641071"/>
              <a:gd name="connsiteY68-46106" fmla="*/ 1461167 h 5795240"/>
              <a:gd name="connsiteX69-46107" fmla="*/ 3565826 w 12641071"/>
              <a:gd name="connsiteY69-46108" fmla="*/ 1551935 h 5795240"/>
              <a:gd name="connsiteX70-46109" fmla="*/ 4086504 w 12641071"/>
              <a:gd name="connsiteY70-46110" fmla="*/ 1127574 h 5795240"/>
              <a:gd name="connsiteX71-46111" fmla="*/ 4103078 w 12641071"/>
              <a:gd name="connsiteY71-46112" fmla="*/ 1004204 h 5795240"/>
              <a:gd name="connsiteX72-46113" fmla="*/ 5215874 w 12641071"/>
              <a:gd name="connsiteY72-46114" fmla="*/ 0 h 5795240"/>
              <a:gd name="connsiteX0-46115" fmla="*/ 5215874 w 12641071"/>
              <a:gd name="connsiteY0-46116" fmla="*/ 0 h 5795240"/>
              <a:gd name="connsiteX1-46117" fmla="*/ 5927386 w 12641071"/>
              <a:gd name="connsiteY1-46118" fmla="*/ 255427 h 5795240"/>
              <a:gd name="connsiteX2-46119" fmla="*/ 6141460 w 12641071"/>
              <a:gd name="connsiteY2-46120" fmla="*/ 475027 h 5795240"/>
              <a:gd name="connsiteX3-46121" fmla="*/ 6788665 w 12641071"/>
              <a:gd name="connsiteY3-46122" fmla="*/ 707369 h 5795240"/>
              <a:gd name="connsiteX4-46123" fmla="*/ 7184710 w 12641071"/>
              <a:gd name="connsiteY4-46124" fmla="*/ 627411 h 5795240"/>
              <a:gd name="connsiteX5-46125" fmla="*/ 7314851 w 12641071"/>
              <a:gd name="connsiteY5-46126" fmla="*/ 559537 h 5795240"/>
              <a:gd name="connsiteX6-46127" fmla="*/ 7314853 w 12641071"/>
              <a:gd name="connsiteY6-46128" fmla="*/ 559536 h 5795240"/>
              <a:gd name="connsiteX7-46129" fmla="*/ 7314851 w 12641071"/>
              <a:gd name="connsiteY7-46130" fmla="*/ 559537 h 5795240"/>
              <a:gd name="connsiteX8-46131" fmla="*/ 7391626 w 12641071"/>
              <a:gd name="connsiteY8-46132" fmla="*/ 508114 h 5795240"/>
              <a:gd name="connsiteX9-46133" fmla="*/ 7391631 w 12641071"/>
              <a:gd name="connsiteY9-46134" fmla="*/ 508110 h 5795240"/>
              <a:gd name="connsiteX10-46135" fmla="*/ 7478934 w 12641071"/>
              <a:gd name="connsiteY10-46136" fmla="*/ 466053 h 5795240"/>
              <a:gd name="connsiteX11-46137" fmla="*/ 7897193 w 12641071"/>
              <a:gd name="connsiteY11-46138" fmla="*/ 381611 h 5795240"/>
              <a:gd name="connsiteX12-46139" fmla="*/ 8788216 w 12641071"/>
              <a:gd name="connsiteY12-46140" fmla="*/ 855364 h 5795240"/>
              <a:gd name="connsiteX13-46141" fmla="*/ 8832362 w 12641071"/>
              <a:gd name="connsiteY13-46142" fmla="*/ 928030 h 5795240"/>
              <a:gd name="connsiteX14-46143" fmla="*/ 8832362 w 12641071"/>
              <a:gd name="connsiteY14-46144" fmla="*/ 928033 h 5795240"/>
              <a:gd name="connsiteX15-46145" fmla="*/ 8878117 w 12641071"/>
              <a:gd name="connsiteY15-46146" fmla="*/ 1018851 h 5795240"/>
              <a:gd name="connsiteX16-46147" fmla="*/ 8877719 w 12641071"/>
              <a:gd name="connsiteY16-46148" fmla="*/ 1018369 h 5795240"/>
              <a:gd name="connsiteX17-46149" fmla="*/ 8877719 w 12641071"/>
              <a:gd name="connsiteY17-46150" fmla="*/ 1018371 h 5795240"/>
              <a:gd name="connsiteX18-46151" fmla="*/ 8878116 w 12641071"/>
              <a:gd name="connsiteY18-46152" fmla="*/ 1018851 h 5795240"/>
              <a:gd name="connsiteX19-46153" fmla="*/ 8931285 w 12641071"/>
              <a:gd name="connsiteY19-46154" fmla="*/ 1083292 h 5795240"/>
              <a:gd name="connsiteX20-46155" fmla="*/ 9241478 w 12641071"/>
              <a:gd name="connsiteY20-46156" fmla="*/ 1211778 h 5795240"/>
              <a:gd name="connsiteX21-46157" fmla="*/ 9605238 w 12641071"/>
              <a:gd name="connsiteY21-46158" fmla="*/ 1018369 h 5795240"/>
              <a:gd name="connsiteX22-46159" fmla="*/ 9651917 w 12641071"/>
              <a:gd name="connsiteY22-46160" fmla="*/ 940556 h 5795240"/>
              <a:gd name="connsiteX23-46161" fmla="*/ 11050508 w 12641071"/>
              <a:gd name="connsiteY23-46162" fmla="*/ 108150 h 5795240"/>
              <a:gd name="connsiteX24-46163" fmla="*/ 12641071 w 12641071"/>
              <a:gd name="connsiteY24-46164" fmla="*/ 1698711 h 5795240"/>
              <a:gd name="connsiteX25-46165" fmla="*/ 11371062 w 12641071"/>
              <a:gd name="connsiteY25-46166" fmla="*/ 3256960 h 5795240"/>
              <a:gd name="connsiteX26-46167" fmla="*/ 11215953 w 12641071"/>
              <a:gd name="connsiteY26-46168" fmla="*/ 3280632 h 5795240"/>
              <a:gd name="connsiteX27-46169" fmla="*/ 11142318 w 12641071"/>
              <a:gd name="connsiteY27-46170" fmla="*/ 3276914 h 5795240"/>
              <a:gd name="connsiteX28-46171" fmla="*/ 11215952 w 12641071"/>
              <a:gd name="connsiteY28-46172" fmla="*/ 3280632 h 5795240"/>
              <a:gd name="connsiteX29-46173" fmla="*/ 11213133 w 12641071"/>
              <a:gd name="connsiteY29-46174" fmla="*/ 3281062 h 5795240"/>
              <a:gd name="connsiteX30-46175" fmla="*/ 11116921 w 12641071"/>
              <a:gd name="connsiteY30-46176" fmla="*/ 3285921 h 5795240"/>
              <a:gd name="connsiteX31-46177" fmla="*/ 11050507 w 12641071"/>
              <a:gd name="connsiteY31-46178" fmla="*/ 3289274 h 5795240"/>
              <a:gd name="connsiteX32-46179" fmla="*/ 11006292 w 12641071"/>
              <a:gd name="connsiteY32-46180" fmla="*/ 3287041 h 5795240"/>
              <a:gd name="connsiteX33-46181" fmla="*/ 10937101 w 12641071"/>
              <a:gd name="connsiteY33-46182" fmla="*/ 3297601 h 5795240"/>
              <a:gd name="connsiteX34-46183" fmla="*/ 10144740 w 12641071"/>
              <a:gd name="connsiteY34-46184" fmla="*/ 4089962 h 5795240"/>
              <a:gd name="connsiteX35-46185" fmla="*/ 10130374 w 12641071"/>
              <a:gd name="connsiteY35-46186" fmla="*/ 4184101 h 5795240"/>
              <a:gd name="connsiteX36-46187" fmla="*/ 10130375 w 12641071"/>
              <a:gd name="connsiteY36-46188" fmla="*/ 4184103 h 5795240"/>
              <a:gd name="connsiteX37-46189" fmla="*/ 10130656 w 12641071"/>
              <a:gd name="connsiteY37-46190" fmla="*/ 4185950 h 5795240"/>
              <a:gd name="connsiteX38-46191" fmla="*/ 10133555 w 12641071"/>
              <a:gd name="connsiteY38-46192" fmla="*/ 4427096 h 5795240"/>
              <a:gd name="connsiteX39-46193" fmla="*/ 10133554 w 12641071"/>
              <a:gd name="connsiteY39-46194" fmla="*/ 4427096 h 5795240"/>
              <a:gd name="connsiteX40-46195" fmla="*/ 10130656 w 12641071"/>
              <a:gd name="connsiteY40-46196" fmla="*/ 4484506 h 5795240"/>
              <a:gd name="connsiteX41-46197" fmla="*/ 8678182 w 12641071"/>
              <a:gd name="connsiteY41-46198" fmla="*/ 5795240 h 5795240"/>
              <a:gd name="connsiteX42-46199" fmla="*/ 7467518 w 12641071"/>
              <a:gd name="connsiteY42-46200" fmla="*/ 5151535 h 5795240"/>
              <a:gd name="connsiteX43-46201" fmla="*/ 7419945 w 12641071"/>
              <a:gd name="connsiteY43-46202" fmla="*/ 5073228 h 5795240"/>
              <a:gd name="connsiteX44-46203" fmla="*/ 7367299 w 12641071"/>
              <a:gd name="connsiteY44-46204" fmla="*/ 4974928 h 5795240"/>
              <a:gd name="connsiteX45-46205" fmla="*/ 7320958 w 12641071"/>
              <a:gd name="connsiteY45-46206" fmla="*/ 4870887 h 5795240"/>
              <a:gd name="connsiteX46-46207" fmla="*/ 7322174 w 12641071"/>
              <a:gd name="connsiteY46-46208" fmla="*/ 4872361 h 5795240"/>
              <a:gd name="connsiteX47-46209" fmla="*/ 7322175 w 12641071"/>
              <a:gd name="connsiteY47-46210" fmla="*/ 4872361 h 5795240"/>
              <a:gd name="connsiteX48-46211" fmla="*/ 7223551 w 12641071"/>
              <a:gd name="connsiteY48-46212" fmla="*/ 4752829 h 5795240"/>
              <a:gd name="connsiteX49-46213" fmla="*/ 6652445 w 12641071"/>
              <a:gd name="connsiteY49-46214" fmla="*/ 4516269 h 5795240"/>
              <a:gd name="connsiteX50-46215" fmla="*/ 6200873 w 12641071"/>
              <a:gd name="connsiteY50-46216" fmla="*/ 4654206 h 5795240"/>
              <a:gd name="connsiteX51-46217" fmla="*/ 6088813 w 12641071"/>
              <a:gd name="connsiteY51-46218" fmla="*/ 4746663 h 5795240"/>
              <a:gd name="connsiteX52-46219" fmla="*/ 6023271 w 12641071"/>
              <a:gd name="connsiteY52-46220" fmla="*/ 4834312 h 5795240"/>
              <a:gd name="connsiteX53-46221" fmla="*/ 5935320 w 12641071"/>
              <a:gd name="connsiteY53-46222" fmla="*/ 4931081 h 5795240"/>
              <a:gd name="connsiteX54-46223" fmla="*/ 4971763 w 12641071"/>
              <a:gd name="connsiteY54-46224" fmla="*/ 5330200 h 5795240"/>
              <a:gd name="connsiteX55-46225" fmla="*/ 3716172 w 12641071"/>
              <a:gd name="connsiteY55-46226" fmla="*/ 4497938 h 5795240"/>
              <a:gd name="connsiteX56-46227" fmla="*/ 3659438 w 12641071"/>
              <a:gd name="connsiteY56-46228" fmla="*/ 4330309 h 5795240"/>
              <a:gd name="connsiteX57-46229" fmla="*/ 3659440 w 12641071"/>
              <a:gd name="connsiteY57-46230" fmla="*/ 4330309 h 5795240"/>
              <a:gd name="connsiteX58-46231" fmla="*/ 3613217 w 12641071"/>
              <a:gd name="connsiteY58-46232" fmla="*/ 4245153 h 5795240"/>
              <a:gd name="connsiteX59-46233" fmla="*/ 3083792 w 12641071"/>
              <a:gd name="connsiteY59-46234" fmla="*/ 3963660 h 5795240"/>
              <a:gd name="connsiteX60-46235" fmla="*/ 2835272 w 12641071"/>
              <a:gd name="connsiteY60-46236" fmla="*/ 4013833 h 5795240"/>
              <a:gd name="connsiteX61-46237" fmla="*/ 2762875 w 12641071"/>
              <a:gd name="connsiteY61-46238" fmla="*/ 4057784 h 5795240"/>
              <a:gd name="connsiteX62-46239" fmla="*/ 2664698 w 12641071"/>
              <a:gd name="connsiteY62-46240" fmla="*/ 4117431 h 5795240"/>
              <a:gd name="connsiteX63-46241" fmla="*/ 1804544 w 12641071"/>
              <a:gd name="connsiteY63-46242" fmla="*/ 4335229 h 5795240"/>
              <a:gd name="connsiteX64-46243" fmla="*/ 0 w 12641071"/>
              <a:gd name="connsiteY64-46244" fmla="*/ 2530685 h 5795240"/>
              <a:gd name="connsiteX65-46245" fmla="*/ 1804544 w 12641071"/>
              <a:gd name="connsiteY65-46246" fmla="*/ 726143 h 5795240"/>
              <a:gd name="connsiteX66-46247" fmla="*/ 3080549 w 12641071"/>
              <a:gd name="connsiteY66-46248" fmla="*/ 1254682 h 5795240"/>
              <a:gd name="connsiteX67-46249" fmla="*/ 3268676 w 12641071"/>
              <a:gd name="connsiteY67-46250" fmla="*/ 1461167 h 5795240"/>
              <a:gd name="connsiteX68-46251" fmla="*/ 3565826 w 12641071"/>
              <a:gd name="connsiteY68-46252" fmla="*/ 1551935 h 5795240"/>
              <a:gd name="connsiteX69-46253" fmla="*/ 4086504 w 12641071"/>
              <a:gd name="connsiteY69-46254" fmla="*/ 1127574 h 5795240"/>
              <a:gd name="connsiteX70-46255" fmla="*/ 4103078 w 12641071"/>
              <a:gd name="connsiteY70-46256" fmla="*/ 1004204 h 5795240"/>
              <a:gd name="connsiteX71-46257" fmla="*/ 5215874 w 12641071"/>
              <a:gd name="connsiteY71-46258" fmla="*/ 0 h 5795240"/>
              <a:gd name="connsiteX0-46259" fmla="*/ 5215874 w 12641071"/>
              <a:gd name="connsiteY0-46260" fmla="*/ 0 h 5795240"/>
              <a:gd name="connsiteX1-46261" fmla="*/ 5927386 w 12641071"/>
              <a:gd name="connsiteY1-46262" fmla="*/ 255427 h 5795240"/>
              <a:gd name="connsiteX2-46263" fmla="*/ 6141460 w 12641071"/>
              <a:gd name="connsiteY2-46264" fmla="*/ 475027 h 5795240"/>
              <a:gd name="connsiteX3-46265" fmla="*/ 6788665 w 12641071"/>
              <a:gd name="connsiteY3-46266" fmla="*/ 707369 h 5795240"/>
              <a:gd name="connsiteX4-46267" fmla="*/ 7184710 w 12641071"/>
              <a:gd name="connsiteY4-46268" fmla="*/ 627411 h 5795240"/>
              <a:gd name="connsiteX5-46269" fmla="*/ 7314851 w 12641071"/>
              <a:gd name="connsiteY5-46270" fmla="*/ 559537 h 5795240"/>
              <a:gd name="connsiteX6-46271" fmla="*/ 7314853 w 12641071"/>
              <a:gd name="connsiteY6-46272" fmla="*/ 559536 h 5795240"/>
              <a:gd name="connsiteX7-46273" fmla="*/ 7314851 w 12641071"/>
              <a:gd name="connsiteY7-46274" fmla="*/ 559537 h 5795240"/>
              <a:gd name="connsiteX8-46275" fmla="*/ 7391626 w 12641071"/>
              <a:gd name="connsiteY8-46276" fmla="*/ 508114 h 5795240"/>
              <a:gd name="connsiteX9-46277" fmla="*/ 7391631 w 12641071"/>
              <a:gd name="connsiteY9-46278" fmla="*/ 508110 h 5795240"/>
              <a:gd name="connsiteX10-46279" fmla="*/ 7478934 w 12641071"/>
              <a:gd name="connsiteY10-46280" fmla="*/ 466053 h 5795240"/>
              <a:gd name="connsiteX11-46281" fmla="*/ 7897193 w 12641071"/>
              <a:gd name="connsiteY11-46282" fmla="*/ 381611 h 5795240"/>
              <a:gd name="connsiteX12-46283" fmla="*/ 8788216 w 12641071"/>
              <a:gd name="connsiteY12-46284" fmla="*/ 855364 h 5795240"/>
              <a:gd name="connsiteX13-46285" fmla="*/ 8832362 w 12641071"/>
              <a:gd name="connsiteY13-46286" fmla="*/ 928030 h 5795240"/>
              <a:gd name="connsiteX14-46287" fmla="*/ 8832362 w 12641071"/>
              <a:gd name="connsiteY14-46288" fmla="*/ 928033 h 5795240"/>
              <a:gd name="connsiteX15-46289" fmla="*/ 8878117 w 12641071"/>
              <a:gd name="connsiteY15-46290" fmla="*/ 1018851 h 5795240"/>
              <a:gd name="connsiteX16-46291" fmla="*/ 8877719 w 12641071"/>
              <a:gd name="connsiteY16-46292" fmla="*/ 1018369 h 5795240"/>
              <a:gd name="connsiteX17-46293" fmla="*/ 8877719 w 12641071"/>
              <a:gd name="connsiteY17-46294" fmla="*/ 1018371 h 5795240"/>
              <a:gd name="connsiteX18-46295" fmla="*/ 8878116 w 12641071"/>
              <a:gd name="connsiteY18-46296" fmla="*/ 1018851 h 5795240"/>
              <a:gd name="connsiteX19-46297" fmla="*/ 8931285 w 12641071"/>
              <a:gd name="connsiteY19-46298" fmla="*/ 1083292 h 5795240"/>
              <a:gd name="connsiteX20-46299" fmla="*/ 9241478 w 12641071"/>
              <a:gd name="connsiteY20-46300" fmla="*/ 1211778 h 5795240"/>
              <a:gd name="connsiteX21-46301" fmla="*/ 9605238 w 12641071"/>
              <a:gd name="connsiteY21-46302" fmla="*/ 1018369 h 5795240"/>
              <a:gd name="connsiteX22-46303" fmla="*/ 9651917 w 12641071"/>
              <a:gd name="connsiteY22-46304" fmla="*/ 940556 h 5795240"/>
              <a:gd name="connsiteX23-46305" fmla="*/ 11050508 w 12641071"/>
              <a:gd name="connsiteY23-46306" fmla="*/ 108150 h 5795240"/>
              <a:gd name="connsiteX24-46307" fmla="*/ 12641071 w 12641071"/>
              <a:gd name="connsiteY24-46308" fmla="*/ 1698711 h 5795240"/>
              <a:gd name="connsiteX25-46309" fmla="*/ 11371062 w 12641071"/>
              <a:gd name="connsiteY25-46310" fmla="*/ 3256960 h 5795240"/>
              <a:gd name="connsiteX26-46311" fmla="*/ 11215953 w 12641071"/>
              <a:gd name="connsiteY26-46312" fmla="*/ 3280632 h 5795240"/>
              <a:gd name="connsiteX27-46313" fmla="*/ 11142318 w 12641071"/>
              <a:gd name="connsiteY27-46314" fmla="*/ 3276914 h 5795240"/>
              <a:gd name="connsiteX28-46315" fmla="*/ 11215952 w 12641071"/>
              <a:gd name="connsiteY28-46316" fmla="*/ 3280632 h 5795240"/>
              <a:gd name="connsiteX29-46317" fmla="*/ 11213133 w 12641071"/>
              <a:gd name="connsiteY29-46318" fmla="*/ 3281062 h 5795240"/>
              <a:gd name="connsiteX30-46319" fmla="*/ 11050507 w 12641071"/>
              <a:gd name="connsiteY30-46320" fmla="*/ 3289274 h 5795240"/>
              <a:gd name="connsiteX31-46321" fmla="*/ 11006292 w 12641071"/>
              <a:gd name="connsiteY31-46322" fmla="*/ 3287041 h 5795240"/>
              <a:gd name="connsiteX32-46323" fmla="*/ 10937101 w 12641071"/>
              <a:gd name="connsiteY32-46324" fmla="*/ 3297601 h 5795240"/>
              <a:gd name="connsiteX33-46325" fmla="*/ 10144740 w 12641071"/>
              <a:gd name="connsiteY33-46326" fmla="*/ 4089962 h 5795240"/>
              <a:gd name="connsiteX34-46327" fmla="*/ 10130374 w 12641071"/>
              <a:gd name="connsiteY34-46328" fmla="*/ 4184101 h 5795240"/>
              <a:gd name="connsiteX35-46329" fmla="*/ 10130375 w 12641071"/>
              <a:gd name="connsiteY35-46330" fmla="*/ 4184103 h 5795240"/>
              <a:gd name="connsiteX36-46331" fmla="*/ 10130656 w 12641071"/>
              <a:gd name="connsiteY36-46332" fmla="*/ 4185950 h 5795240"/>
              <a:gd name="connsiteX37-46333" fmla="*/ 10133555 w 12641071"/>
              <a:gd name="connsiteY37-46334" fmla="*/ 4427096 h 5795240"/>
              <a:gd name="connsiteX38-46335" fmla="*/ 10133554 w 12641071"/>
              <a:gd name="connsiteY38-46336" fmla="*/ 4427096 h 5795240"/>
              <a:gd name="connsiteX39-46337" fmla="*/ 10130656 w 12641071"/>
              <a:gd name="connsiteY39-46338" fmla="*/ 4484506 h 5795240"/>
              <a:gd name="connsiteX40-46339" fmla="*/ 8678182 w 12641071"/>
              <a:gd name="connsiteY40-46340" fmla="*/ 5795240 h 5795240"/>
              <a:gd name="connsiteX41-46341" fmla="*/ 7467518 w 12641071"/>
              <a:gd name="connsiteY41-46342" fmla="*/ 5151535 h 5795240"/>
              <a:gd name="connsiteX42-46343" fmla="*/ 7419945 w 12641071"/>
              <a:gd name="connsiteY42-46344" fmla="*/ 5073228 h 5795240"/>
              <a:gd name="connsiteX43-46345" fmla="*/ 7367299 w 12641071"/>
              <a:gd name="connsiteY43-46346" fmla="*/ 4974928 h 5795240"/>
              <a:gd name="connsiteX44-46347" fmla="*/ 7320958 w 12641071"/>
              <a:gd name="connsiteY44-46348" fmla="*/ 4870887 h 5795240"/>
              <a:gd name="connsiteX45-46349" fmla="*/ 7322174 w 12641071"/>
              <a:gd name="connsiteY45-46350" fmla="*/ 4872361 h 5795240"/>
              <a:gd name="connsiteX46-46351" fmla="*/ 7322175 w 12641071"/>
              <a:gd name="connsiteY46-46352" fmla="*/ 4872361 h 5795240"/>
              <a:gd name="connsiteX47-46353" fmla="*/ 7223551 w 12641071"/>
              <a:gd name="connsiteY47-46354" fmla="*/ 4752829 h 5795240"/>
              <a:gd name="connsiteX48-46355" fmla="*/ 6652445 w 12641071"/>
              <a:gd name="connsiteY48-46356" fmla="*/ 4516269 h 5795240"/>
              <a:gd name="connsiteX49-46357" fmla="*/ 6200873 w 12641071"/>
              <a:gd name="connsiteY49-46358" fmla="*/ 4654206 h 5795240"/>
              <a:gd name="connsiteX50-46359" fmla="*/ 6088813 w 12641071"/>
              <a:gd name="connsiteY50-46360" fmla="*/ 4746663 h 5795240"/>
              <a:gd name="connsiteX51-46361" fmla="*/ 6023271 w 12641071"/>
              <a:gd name="connsiteY51-46362" fmla="*/ 4834312 h 5795240"/>
              <a:gd name="connsiteX52-46363" fmla="*/ 5935320 w 12641071"/>
              <a:gd name="connsiteY52-46364" fmla="*/ 4931081 h 5795240"/>
              <a:gd name="connsiteX53-46365" fmla="*/ 4971763 w 12641071"/>
              <a:gd name="connsiteY53-46366" fmla="*/ 5330200 h 5795240"/>
              <a:gd name="connsiteX54-46367" fmla="*/ 3716172 w 12641071"/>
              <a:gd name="connsiteY54-46368" fmla="*/ 4497938 h 5795240"/>
              <a:gd name="connsiteX55-46369" fmla="*/ 3659438 w 12641071"/>
              <a:gd name="connsiteY55-46370" fmla="*/ 4330309 h 5795240"/>
              <a:gd name="connsiteX56-46371" fmla="*/ 3659440 w 12641071"/>
              <a:gd name="connsiteY56-46372" fmla="*/ 4330309 h 5795240"/>
              <a:gd name="connsiteX57-46373" fmla="*/ 3613217 w 12641071"/>
              <a:gd name="connsiteY57-46374" fmla="*/ 4245153 h 5795240"/>
              <a:gd name="connsiteX58-46375" fmla="*/ 3083792 w 12641071"/>
              <a:gd name="connsiteY58-46376" fmla="*/ 3963660 h 5795240"/>
              <a:gd name="connsiteX59-46377" fmla="*/ 2835272 w 12641071"/>
              <a:gd name="connsiteY59-46378" fmla="*/ 4013833 h 5795240"/>
              <a:gd name="connsiteX60-46379" fmla="*/ 2762875 w 12641071"/>
              <a:gd name="connsiteY60-46380" fmla="*/ 4057784 h 5795240"/>
              <a:gd name="connsiteX61-46381" fmla="*/ 2664698 w 12641071"/>
              <a:gd name="connsiteY61-46382" fmla="*/ 4117431 h 5795240"/>
              <a:gd name="connsiteX62-46383" fmla="*/ 1804544 w 12641071"/>
              <a:gd name="connsiteY62-46384" fmla="*/ 4335229 h 5795240"/>
              <a:gd name="connsiteX63-46385" fmla="*/ 0 w 12641071"/>
              <a:gd name="connsiteY63-46386" fmla="*/ 2530685 h 5795240"/>
              <a:gd name="connsiteX64-46387" fmla="*/ 1804544 w 12641071"/>
              <a:gd name="connsiteY64-46388" fmla="*/ 726143 h 5795240"/>
              <a:gd name="connsiteX65-46389" fmla="*/ 3080549 w 12641071"/>
              <a:gd name="connsiteY65-46390" fmla="*/ 1254682 h 5795240"/>
              <a:gd name="connsiteX66-46391" fmla="*/ 3268676 w 12641071"/>
              <a:gd name="connsiteY66-46392" fmla="*/ 1461167 h 5795240"/>
              <a:gd name="connsiteX67-46393" fmla="*/ 3565826 w 12641071"/>
              <a:gd name="connsiteY67-46394" fmla="*/ 1551935 h 5795240"/>
              <a:gd name="connsiteX68-46395" fmla="*/ 4086504 w 12641071"/>
              <a:gd name="connsiteY68-46396" fmla="*/ 1127574 h 5795240"/>
              <a:gd name="connsiteX69-46397" fmla="*/ 4103078 w 12641071"/>
              <a:gd name="connsiteY69-46398" fmla="*/ 1004204 h 5795240"/>
              <a:gd name="connsiteX70-46399" fmla="*/ 5215874 w 12641071"/>
              <a:gd name="connsiteY70-46400" fmla="*/ 0 h 5795240"/>
              <a:gd name="connsiteX0-46401" fmla="*/ 5215874 w 12641071"/>
              <a:gd name="connsiteY0-46402" fmla="*/ 0 h 5795240"/>
              <a:gd name="connsiteX1-46403" fmla="*/ 5927386 w 12641071"/>
              <a:gd name="connsiteY1-46404" fmla="*/ 255427 h 5795240"/>
              <a:gd name="connsiteX2-46405" fmla="*/ 6141460 w 12641071"/>
              <a:gd name="connsiteY2-46406" fmla="*/ 475027 h 5795240"/>
              <a:gd name="connsiteX3-46407" fmla="*/ 6788665 w 12641071"/>
              <a:gd name="connsiteY3-46408" fmla="*/ 707369 h 5795240"/>
              <a:gd name="connsiteX4-46409" fmla="*/ 7184710 w 12641071"/>
              <a:gd name="connsiteY4-46410" fmla="*/ 627411 h 5795240"/>
              <a:gd name="connsiteX5-46411" fmla="*/ 7314851 w 12641071"/>
              <a:gd name="connsiteY5-46412" fmla="*/ 559537 h 5795240"/>
              <a:gd name="connsiteX6-46413" fmla="*/ 7314853 w 12641071"/>
              <a:gd name="connsiteY6-46414" fmla="*/ 559536 h 5795240"/>
              <a:gd name="connsiteX7-46415" fmla="*/ 7314851 w 12641071"/>
              <a:gd name="connsiteY7-46416" fmla="*/ 559537 h 5795240"/>
              <a:gd name="connsiteX8-46417" fmla="*/ 7391626 w 12641071"/>
              <a:gd name="connsiteY8-46418" fmla="*/ 508114 h 5795240"/>
              <a:gd name="connsiteX9-46419" fmla="*/ 7391631 w 12641071"/>
              <a:gd name="connsiteY9-46420" fmla="*/ 508110 h 5795240"/>
              <a:gd name="connsiteX10-46421" fmla="*/ 7478934 w 12641071"/>
              <a:gd name="connsiteY10-46422" fmla="*/ 466053 h 5795240"/>
              <a:gd name="connsiteX11-46423" fmla="*/ 7897193 w 12641071"/>
              <a:gd name="connsiteY11-46424" fmla="*/ 381611 h 5795240"/>
              <a:gd name="connsiteX12-46425" fmla="*/ 8788216 w 12641071"/>
              <a:gd name="connsiteY12-46426" fmla="*/ 855364 h 5795240"/>
              <a:gd name="connsiteX13-46427" fmla="*/ 8832362 w 12641071"/>
              <a:gd name="connsiteY13-46428" fmla="*/ 928030 h 5795240"/>
              <a:gd name="connsiteX14-46429" fmla="*/ 8832362 w 12641071"/>
              <a:gd name="connsiteY14-46430" fmla="*/ 928033 h 5795240"/>
              <a:gd name="connsiteX15-46431" fmla="*/ 8878117 w 12641071"/>
              <a:gd name="connsiteY15-46432" fmla="*/ 1018851 h 5795240"/>
              <a:gd name="connsiteX16-46433" fmla="*/ 8877719 w 12641071"/>
              <a:gd name="connsiteY16-46434" fmla="*/ 1018369 h 5795240"/>
              <a:gd name="connsiteX17-46435" fmla="*/ 8877719 w 12641071"/>
              <a:gd name="connsiteY17-46436" fmla="*/ 1018371 h 5795240"/>
              <a:gd name="connsiteX18-46437" fmla="*/ 8878116 w 12641071"/>
              <a:gd name="connsiteY18-46438" fmla="*/ 1018851 h 5795240"/>
              <a:gd name="connsiteX19-46439" fmla="*/ 8931285 w 12641071"/>
              <a:gd name="connsiteY19-46440" fmla="*/ 1083292 h 5795240"/>
              <a:gd name="connsiteX20-46441" fmla="*/ 9241478 w 12641071"/>
              <a:gd name="connsiteY20-46442" fmla="*/ 1211778 h 5795240"/>
              <a:gd name="connsiteX21-46443" fmla="*/ 9605238 w 12641071"/>
              <a:gd name="connsiteY21-46444" fmla="*/ 1018369 h 5795240"/>
              <a:gd name="connsiteX22-46445" fmla="*/ 9651917 w 12641071"/>
              <a:gd name="connsiteY22-46446" fmla="*/ 940556 h 5795240"/>
              <a:gd name="connsiteX23-46447" fmla="*/ 11050508 w 12641071"/>
              <a:gd name="connsiteY23-46448" fmla="*/ 108150 h 5795240"/>
              <a:gd name="connsiteX24-46449" fmla="*/ 12641071 w 12641071"/>
              <a:gd name="connsiteY24-46450" fmla="*/ 1698711 h 5795240"/>
              <a:gd name="connsiteX25-46451" fmla="*/ 11371062 w 12641071"/>
              <a:gd name="connsiteY25-46452" fmla="*/ 3256960 h 5795240"/>
              <a:gd name="connsiteX26-46453" fmla="*/ 11215953 w 12641071"/>
              <a:gd name="connsiteY26-46454" fmla="*/ 3280632 h 5795240"/>
              <a:gd name="connsiteX27-46455" fmla="*/ 11215952 w 12641071"/>
              <a:gd name="connsiteY27-46456" fmla="*/ 3280632 h 5795240"/>
              <a:gd name="connsiteX28-46457" fmla="*/ 11213133 w 12641071"/>
              <a:gd name="connsiteY28-46458" fmla="*/ 3281062 h 5795240"/>
              <a:gd name="connsiteX29-46459" fmla="*/ 11050507 w 12641071"/>
              <a:gd name="connsiteY29-46460" fmla="*/ 3289274 h 5795240"/>
              <a:gd name="connsiteX30-46461" fmla="*/ 11006292 w 12641071"/>
              <a:gd name="connsiteY30-46462" fmla="*/ 3287041 h 5795240"/>
              <a:gd name="connsiteX31-46463" fmla="*/ 10937101 w 12641071"/>
              <a:gd name="connsiteY31-46464" fmla="*/ 3297601 h 5795240"/>
              <a:gd name="connsiteX32-46465" fmla="*/ 10144740 w 12641071"/>
              <a:gd name="connsiteY32-46466" fmla="*/ 4089962 h 5795240"/>
              <a:gd name="connsiteX33-46467" fmla="*/ 10130374 w 12641071"/>
              <a:gd name="connsiteY33-46468" fmla="*/ 4184101 h 5795240"/>
              <a:gd name="connsiteX34-46469" fmla="*/ 10130375 w 12641071"/>
              <a:gd name="connsiteY34-46470" fmla="*/ 4184103 h 5795240"/>
              <a:gd name="connsiteX35-46471" fmla="*/ 10130656 w 12641071"/>
              <a:gd name="connsiteY35-46472" fmla="*/ 4185950 h 5795240"/>
              <a:gd name="connsiteX36-46473" fmla="*/ 10133555 w 12641071"/>
              <a:gd name="connsiteY36-46474" fmla="*/ 4427096 h 5795240"/>
              <a:gd name="connsiteX37-46475" fmla="*/ 10133554 w 12641071"/>
              <a:gd name="connsiteY37-46476" fmla="*/ 4427096 h 5795240"/>
              <a:gd name="connsiteX38-46477" fmla="*/ 10130656 w 12641071"/>
              <a:gd name="connsiteY38-46478" fmla="*/ 4484506 h 5795240"/>
              <a:gd name="connsiteX39-46479" fmla="*/ 8678182 w 12641071"/>
              <a:gd name="connsiteY39-46480" fmla="*/ 5795240 h 5795240"/>
              <a:gd name="connsiteX40-46481" fmla="*/ 7467518 w 12641071"/>
              <a:gd name="connsiteY40-46482" fmla="*/ 5151535 h 5795240"/>
              <a:gd name="connsiteX41-46483" fmla="*/ 7419945 w 12641071"/>
              <a:gd name="connsiteY41-46484" fmla="*/ 5073228 h 5795240"/>
              <a:gd name="connsiteX42-46485" fmla="*/ 7367299 w 12641071"/>
              <a:gd name="connsiteY42-46486" fmla="*/ 4974928 h 5795240"/>
              <a:gd name="connsiteX43-46487" fmla="*/ 7320958 w 12641071"/>
              <a:gd name="connsiteY43-46488" fmla="*/ 4870887 h 5795240"/>
              <a:gd name="connsiteX44-46489" fmla="*/ 7322174 w 12641071"/>
              <a:gd name="connsiteY44-46490" fmla="*/ 4872361 h 5795240"/>
              <a:gd name="connsiteX45-46491" fmla="*/ 7322175 w 12641071"/>
              <a:gd name="connsiteY45-46492" fmla="*/ 4872361 h 5795240"/>
              <a:gd name="connsiteX46-46493" fmla="*/ 7223551 w 12641071"/>
              <a:gd name="connsiteY46-46494" fmla="*/ 4752829 h 5795240"/>
              <a:gd name="connsiteX47-46495" fmla="*/ 6652445 w 12641071"/>
              <a:gd name="connsiteY47-46496" fmla="*/ 4516269 h 5795240"/>
              <a:gd name="connsiteX48-46497" fmla="*/ 6200873 w 12641071"/>
              <a:gd name="connsiteY48-46498" fmla="*/ 4654206 h 5795240"/>
              <a:gd name="connsiteX49-46499" fmla="*/ 6088813 w 12641071"/>
              <a:gd name="connsiteY49-46500" fmla="*/ 4746663 h 5795240"/>
              <a:gd name="connsiteX50-46501" fmla="*/ 6023271 w 12641071"/>
              <a:gd name="connsiteY50-46502" fmla="*/ 4834312 h 5795240"/>
              <a:gd name="connsiteX51-46503" fmla="*/ 5935320 w 12641071"/>
              <a:gd name="connsiteY51-46504" fmla="*/ 4931081 h 5795240"/>
              <a:gd name="connsiteX52-46505" fmla="*/ 4971763 w 12641071"/>
              <a:gd name="connsiteY52-46506" fmla="*/ 5330200 h 5795240"/>
              <a:gd name="connsiteX53-46507" fmla="*/ 3716172 w 12641071"/>
              <a:gd name="connsiteY53-46508" fmla="*/ 4497938 h 5795240"/>
              <a:gd name="connsiteX54-46509" fmla="*/ 3659438 w 12641071"/>
              <a:gd name="connsiteY54-46510" fmla="*/ 4330309 h 5795240"/>
              <a:gd name="connsiteX55-46511" fmla="*/ 3659440 w 12641071"/>
              <a:gd name="connsiteY55-46512" fmla="*/ 4330309 h 5795240"/>
              <a:gd name="connsiteX56-46513" fmla="*/ 3613217 w 12641071"/>
              <a:gd name="connsiteY56-46514" fmla="*/ 4245153 h 5795240"/>
              <a:gd name="connsiteX57-46515" fmla="*/ 3083792 w 12641071"/>
              <a:gd name="connsiteY57-46516" fmla="*/ 3963660 h 5795240"/>
              <a:gd name="connsiteX58-46517" fmla="*/ 2835272 w 12641071"/>
              <a:gd name="connsiteY58-46518" fmla="*/ 4013833 h 5795240"/>
              <a:gd name="connsiteX59-46519" fmla="*/ 2762875 w 12641071"/>
              <a:gd name="connsiteY59-46520" fmla="*/ 4057784 h 5795240"/>
              <a:gd name="connsiteX60-46521" fmla="*/ 2664698 w 12641071"/>
              <a:gd name="connsiteY60-46522" fmla="*/ 4117431 h 5795240"/>
              <a:gd name="connsiteX61-46523" fmla="*/ 1804544 w 12641071"/>
              <a:gd name="connsiteY61-46524" fmla="*/ 4335229 h 5795240"/>
              <a:gd name="connsiteX62-46525" fmla="*/ 0 w 12641071"/>
              <a:gd name="connsiteY62-46526" fmla="*/ 2530685 h 5795240"/>
              <a:gd name="connsiteX63-46527" fmla="*/ 1804544 w 12641071"/>
              <a:gd name="connsiteY63-46528" fmla="*/ 726143 h 5795240"/>
              <a:gd name="connsiteX64-46529" fmla="*/ 3080549 w 12641071"/>
              <a:gd name="connsiteY64-46530" fmla="*/ 1254682 h 5795240"/>
              <a:gd name="connsiteX65-46531" fmla="*/ 3268676 w 12641071"/>
              <a:gd name="connsiteY65-46532" fmla="*/ 1461167 h 5795240"/>
              <a:gd name="connsiteX66-46533" fmla="*/ 3565826 w 12641071"/>
              <a:gd name="connsiteY66-46534" fmla="*/ 1551935 h 5795240"/>
              <a:gd name="connsiteX67-46535" fmla="*/ 4086504 w 12641071"/>
              <a:gd name="connsiteY67-46536" fmla="*/ 1127574 h 5795240"/>
              <a:gd name="connsiteX68-46537" fmla="*/ 4103078 w 12641071"/>
              <a:gd name="connsiteY68-46538" fmla="*/ 1004204 h 5795240"/>
              <a:gd name="connsiteX69-46539" fmla="*/ 5215874 w 12641071"/>
              <a:gd name="connsiteY69-46540" fmla="*/ 0 h 5795240"/>
              <a:gd name="connsiteX0-46541" fmla="*/ 5215874 w 12641071"/>
              <a:gd name="connsiteY0-46542" fmla="*/ 0 h 5795240"/>
              <a:gd name="connsiteX1-46543" fmla="*/ 5927386 w 12641071"/>
              <a:gd name="connsiteY1-46544" fmla="*/ 255427 h 5795240"/>
              <a:gd name="connsiteX2-46545" fmla="*/ 6141460 w 12641071"/>
              <a:gd name="connsiteY2-46546" fmla="*/ 475027 h 5795240"/>
              <a:gd name="connsiteX3-46547" fmla="*/ 6788665 w 12641071"/>
              <a:gd name="connsiteY3-46548" fmla="*/ 707369 h 5795240"/>
              <a:gd name="connsiteX4-46549" fmla="*/ 7184710 w 12641071"/>
              <a:gd name="connsiteY4-46550" fmla="*/ 627411 h 5795240"/>
              <a:gd name="connsiteX5-46551" fmla="*/ 7314851 w 12641071"/>
              <a:gd name="connsiteY5-46552" fmla="*/ 559537 h 5795240"/>
              <a:gd name="connsiteX6-46553" fmla="*/ 7314853 w 12641071"/>
              <a:gd name="connsiteY6-46554" fmla="*/ 559536 h 5795240"/>
              <a:gd name="connsiteX7-46555" fmla="*/ 7314851 w 12641071"/>
              <a:gd name="connsiteY7-46556" fmla="*/ 559537 h 5795240"/>
              <a:gd name="connsiteX8-46557" fmla="*/ 7391626 w 12641071"/>
              <a:gd name="connsiteY8-46558" fmla="*/ 508114 h 5795240"/>
              <a:gd name="connsiteX9-46559" fmla="*/ 7391631 w 12641071"/>
              <a:gd name="connsiteY9-46560" fmla="*/ 508110 h 5795240"/>
              <a:gd name="connsiteX10-46561" fmla="*/ 7478934 w 12641071"/>
              <a:gd name="connsiteY10-46562" fmla="*/ 466053 h 5795240"/>
              <a:gd name="connsiteX11-46563" fmla="*/ 7897193 w 12641071"/>
              <a:gd name="connsiteY11-46564" fmla="*/ 381611 h 5795240"/>
              <a:gd name="connsiteX12-46565" fmla="*/ 8788216 w 12641071"/>
              <a:gd name="connsiteY12-46566" fmla="*/ 855364 h 5795240"/>
              <a:gd name="connsiteX13-46567" fmla="*/ 8832362 w 12641071"/>
              <a:gd name="connsiteY13-46568" fmla="*/ 928030 h 5795240"/>
              <a:gd name="connsiteX14-46569" fmla="*/ 8832362 w 12641071"/>
              <a:gd name="connsiteY14-46570" fmla="*/ 928033 h 5795240"/>
              <a:gd name="connsiteX15-46571" fmla="*/ 8878117 w 12641071"/>
              <a:gd name="connsiteY15-46572" fmla="*/ 1018851 h 5795240"/>
              <a:gd name="connsiteX16-46573" fmla="*/ 8877719 w 12641071"/>
              <a:gd name="connsiteY16-46574" fmla="*/ 1018369 h 5795240"/>
              <a:gd name="connsiteX17-46575" fmla="*/ 8877719 w 12641071"/>
              <a:gd name="connsiteY17-46576" fmla="*/ 1018371 h 5795240"/>
              <a:gd name="connsiteX18-46577" fmla="*/ 8878116 w 12641071"/>
              <a:gd name="connsiteY18-46578" fmla="*/ 1018851 h 5795240"/>
              <a:gd name="connsiteX19-46579" fmla="*/ 8931285 w 12641071"/>
              <a:gd name="connsiteY19-46580" fmla="*/ 1083292 h 5795240"/>
              <a:gd name="connsiteX20-46581" fmla="*/ 9241478 w 12641071"/>
              <a:gd name="connsiteY20-46582" fmla="*/ 1211778 h 5795240"/>
              <a:gd name="connsiteX21-46583" fmla="*/ 9605238 w 12641071"/>
              <a:gd name="connsiteY21-46584" fmla="*/ 1018369 h 5795240"/>
              <a:gd name="connsiteX22-46585" fmla="*/ 9651917 w 12641071"/>
              <a:gd name="connsiteY22-46586" fmla="*/ 940556 h 5795240"/>
              <a:gd name="connsiteX23-46587" fmla="*/ 11050508 w 12641071"/>
              <a:gd name="connsiteY23-46588" fmla="*/ 108150 h 5795240"/>
              <a:gd name="connsiteX24-46589" fmla="*/ 12641071 w 12641071"/>
              <a:gd name="connsiteY24-46590" fmla="*/ 1698711 h 5795240"/>
              <a:gd name="connsiteX25-46591" fmla="*/ 11371062 w 12641071"/>
              <a:gd name="connsiteY25-46592" fmla="*/ 3256960 h 5795240"/>
              <a:gd name="connsiteX26-46593" fmla="*/ 11215953 w 12641071"/>
              <a:gd name="connsiteY26-46594" fmla="*/ 3280632 h 5795240"/>
              <a:gd name="connsiteX27-46595" fmla="*/ 11215952 w 12641071"/>
              <a:gd name="connsiteY27-46596" fmla="*/ 3280632 h 5795240"/>
              <a:gd name="connsiteX28-46597" fmla="*/ 11213133 w 12641071"/>
              <a:gd name="connsiteY28-46598" fmla="*/ 3281062 h 5795240"/>
              <a:gd name="connsiteX29-46599" fmla="*/ 11050507 w 12641071"/>
              <a:gd name="connsiteY29-46600" fmla="*/ 3289274 h 5795240"/>
              <a:gd name="connsiteX30-46601" fmla="*/ 10937101 w 12641071"/>
              <a:gd name="connsiteY30-46602" fmla="*/ 3297601 h 5795240"/>
              <a:gd name="connsiteX31-46603" fmla="*/ 10144740 w 12641071"/>
              <a:gd name="connsiteY31-46604" fmla="*/ 4089962 h 5795240"/>
              <a:gd name="connsiteX32-46605" fmla="*/ 10130374 w 12641071"/>
              <a:gd name="connsiteY32-46606" fmla="*/ 4184101 h 5795240"/>
              <a:gd name="connsiteX33-46607" fmla="*/ 10130375 w 12641071"/>
              <a:gd name="connsiteY33-46608" fmla="*/ 4184103 h 5795240"/>
              <a:gd name="connsiteX34-46609" fmla="*/ 10130656 w 12641071"/>
              <a:gd name="connsiteY34-46610" fmla="*/ 4185950 h 5795240"/>
              <a:gd name="connsiteX35-46611" fmla="*/ 10133555 w 12641071"/>
              <a:gd name="connsiteY35-46612" fmla="*/ 4427096 h 5795240"/>
              <a:gd name="connsiteX36-46613" fmla="*/ 10133554 w 12641071"/>
              <a:gd name="connsiteY36-46614" fmla="*/ 4427096 h 5795240"/>
              <a:gd name="connsiteX37-46615" fmla="*/ 10130656 w 12641071"/>
              <a:gd name="connsiteY37-46616" fmla="*/ 4484506 h 5795240"/>
              <a:gd name="connsiteX38-46617" fmla="*/ 8678182 w 12641071"/>
              <a:gd name="connsiteY38-46618" fmla="*/ 5795240 h 5795240"/>
              <a:gd name="connsiteX39-46619" fmla="*/ 7467518 w 12641071"/>
              <a:gd name="connsiteY39-46620" fmla="*/ 5151535 h 5795240"/>
              <a:gd name="connsiteX40-46621" fmla="*/ 7419945 w 12641071"/>
              <a:gd name="connsiteY40-46622" fmla="*/ 5073228 h 5795240"/>
              <a:gd name="connsiteX41-46623" fmla="*/ 7367299 w 12641071"/>
              <a:gd name="connsiteY41-46624" fmla="*/ 4974928 h 5795240"/>
              <a:gd name="connsiteX42-46625" fmla="*/ 7320958 w 12641071"/>
              <a:gd name="connsiteY42-46626" fmla="*/ 4870887 h 5795240"/>
              <a:gd name="connsiteX43-46627" fmla="*/ 7322174 w 12641071"/>
              <a:gd name="connsiteY43-46628" fmla="*/ 4872361 h 5795240"/>
              <a:gd name="connsiteX44-46629" fmla="*/ 7322175 w 12641071"/>
              <a:gd name="connsiteY44-46630" fmla="*/ 4872361 h 5795240"/>
              <a:gd name="connsiteX45-46631" fmla="*/ 7223551 w 12641071"/>
              <a:gd name="connsiteY45-46632" fmla="*/ 4752829 h 5795240"/>
              <a:gd name="connsiteX46-46633" fmla="*/ 6652445 w 12641071"/>
              <a:gd name="connsiteY46-46634" fmla="*/ 4516269 h 5795240"/>
              <a:gd name="connsiteX47-46635" fmla="*/ 6200873 w 12641071"/>
              <a:gd name="connsiteY47-46636" fmla="*/ 4654206 h 5795240"/>
              <a:gd name="connsiteX48-46637" fmla="*/ 6088813 w 12641071"/>
              <a:gd name="connsiteY48-46638" fmla="*/ 4746663 h 5795240"/>
              <a:gd name="connsiteX49-46639" fmla="*/ 6023271 w 12641071"/>
              <a:gd name="connsiteY49-46640" fmla="*/ 4834312 h 5795240"/>
              <a:gd name="connsiteX50-46641" fmla="*/ 5935320 w 12641071"/>
              <a:gd name="connsiteY50-46642" fmla="*/ 4931081 h 5795240"/>
              <a:gd name="connsiteX51-46643" fmla="*/ 4971763 w 12641071"/>
              <a:gd name="connsiteY51-46644" fmla="*/ 5330200 h 5795240"/>
              <a:gd name="connsiteX52-46645" fmla="*/ 3716172 w 12641071"/>
              <a:gd name="connsiteY52-46646" fmla="*/ 4497938 h 5795240"/>
              <a:gd name="connsiteX53-46647" fmla="*/ 3659438 w 12641071"/>
              <a:gd name="connsiteY53-46648" fmla="*/ 4330309 h 5795240"/>
              <a:gd name="connsiteX54-46649" fmla="*/ 3659440 w 12641071"/>
              <a:gd name="connsiteY54-46650" fmla="*/ 4330309 h 5795240"/>
              <a:gd name="connsiteX55-46651" fmla="*/ 3613217 w 12641071"/>
              <a:gd name="connsiteY55-46652" fmla="*/ 4245153 h 5795240"/>
              <a:gd name="connsiteX56-46653" fmla="*/ 3083792 w 12641071"/>
              <a:gd name="connsiteY56-46654" fmla="*/ 3963660 h 5795240"/>
              <a:gd name="connsiteX57-46655" fmla="*/ 2835272 w 12641071"/>
              <a:gd name="connsiteY57-46656" fmla="*/ 4013833 h 5795240"/>
              <a:gd name="connsiteX58-46657" fmla="*/ 2762875 w 12641071"/>
              <a:gd name="connsiteY58-46658" fmla="*/ 4057784 h 5795240"/>
              <a:gd name="connsiteX59-46659" fmla="*/ 2664698 w 12641071"/>
              <a:gd name="connsiteY59-46660" fmla="*/ 4117431 h 5795240"/>
              <a:gd name="connsiteX60-46661" fmla="*/ 1804544 w 12641071"/>
              <a:gd name="connsiteY60-46662" fmla="*/ 4335229 h 5795240"/>
              <a:gd name="connsiteX61-46663" fmla="*/ 0 w 12641071"/>
              <a:gd name="connsiteY61-46664" fmla="*/ 2530685 h 5795240"/>
              <a:gd name="connsiteX62-46665" fmla="*/ 1804544 w 12641071"/>
              <a:gd name="connsiteY62-46666" fmla="*/ 726143 h 5795240"/>
              <a:gd name="connsiteX63-46667" fmla="*/ 3080549 w 12641071"/>
              <a:gd name="connsiteY63-46668" fmla="*/ 1254682 h 5795240"/>
              <a:gd name="connsiteX64-46669" fmla="*/ 3268676 w 12641071"/>
              <a:gd name="connsiteY64-46670" fmla="*/ 1461167 h 5795240"/>
              <a:gd name="connsiteX65-46671" fmla="*/ 3565826 w 12641071"/>
              <a:gd name="connsiteY65-46672" fmla="*/ 1551935 h 5795240"/>
              <a:gd name="connsiteX66-46673" fmla="*/ 4086504 w 12641071"/>
              <a:gd name="connsiteY66-46674" fmla="*/ 1127574 h 5795240"/>
              <a:gd name="connsiteX67-46675" fmla="*/ 4103078 w 12641071"/>
              <a:gd name="connsiteY67-46676" fmla="*/ 1004204 h 5795240"/>
              <a:gd name="connsiteX68-46677" fmla="*/ 5215874 w 12641071"/>
              <a:gd name="connsiteY68-46678" fmla="*/ 0 h 579524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Lst>
            <a:rect l="l" t="t" r="r" b="b"/>
            <a:pathLst>
              <a:path w="12641071" h="5795240">
                <a:moveTo>
                  <a:pt x="5215874" y="0"/>
                </a:moveTo>
                <a:cubicBezTo>
                  <a:pt x="5486146" y="0"/>
                  <a:pt x="5734032" y="95857"/>
                  <a:pt x="5927386" y="255427"/>
                </a:cubicBezTo>
                <a:lnTo>
                  <a:pt x="6141460" y="475027"/>
                </a:lnTo>
                <a:cubicBezTo>
                  <a:pt x="6317338" y="620176"/>
                  <a:pt x="6542819" y="707369"/>
                  <a:pt x="6788665" y="707369"/>
                </a:cubicBezTo>
                <a:cubicBezTo>
                  <a:pt x="6929148" y="707369"/>
                  <a:pt x="7062982" y="678897"/>
                  <a:pt x="7184710" y="627411"/>
                </a:cubicBezTo>
                <a:lnTo>
                  <a:pt x="7314851" y="559537"/>
                </a:lnTo>
                <a:cubicBezTo>
                  <a:pt x="7314852" y="559537"/>
                  <a:pt x="7314852" y="559536"/>
                  <a:pt x="7314853" y="559536"/>
                </a:cubicBezTo>
                <a:cubicBezTo>
                  <a:pt x="7308306" y="558548"/>
                  <a:pt x="7314852" y="559537"/>
                  <a:pt x="7314851" y="559537"/>
                </a:cubicBezTo>
                <a:lnTo>
                  <a:pt x="7391626" y="508114"/>
                </a:lnTo>
                <a:cubicBezTo>
                  <a:pt x="7391628" y="508113"/>
                  <a:pt x="7391629" y="508111"/>
                  <a:pt x="7391631" y="508110"/>
                </a:cubicBezTo>
                <a:lnTo>
                  <a:pt x="7478934" y="466053"/>
                </a:lnTo>
                <a:cubicBezTo>
                  <a:pt x="7607490" y="411679"/>
                  <a:pt x="7748830" y="381611"/>
                  <a:pt x="7897193" y="381611"/>
                </a:cubicBezTo>
                <a:cubicBezTo>
                  <a:pt x="8268100" y="381611"/>
                  <a:pt x="8595114" y="569536"/>
                  <a:pt x="8788216" y="855364"/>
                </a:cubicBezTo>
                <a:lnTo>
                  <a:pt x="8832362" y="928030"/>
                </a:lnTo>
                <a:lnTo>
                  <a:pt x="8832362" y="928033"/>
                </a:lnTo>
                <a:lnTo>
                  <a:pt x="8878117" y="1018851"/>
                </a:lnTo>
                <a:lnTo>
                  <a:pt x="8877719" y="1018369"/>
                </a:lnTo>
                <a:lnTo>
                  <a:pt x="8877719" y="1018371"/>
                </a:lnTo>
                <a:lnTo>
                  <a:pt x="8878116" y="1018851"/>
                </a:lnTo>
                <a:lnTo>
                  <a:pt x="8931285" y="1083292"/>
                </a:lnTo>
                <a:cubicBezTo>
                  <a:pt x="9010670" y="1162678"/>
                  <a:pt x="9120340" y="1211778"/>
                  <a:pt x="9241478" y="1211778"/>
                </a:cubicBezTo>
                <a:cubicBezTo>
                  <a:pt x="9392900" y="1211778"/>
                  <a:pt x="9526404" y="1135058"/>
                  <a:pt x="9605238" y="1018369"/>
                </a:cubicBezTo>
                <a:lnTo>
                  <a:pt x="9651917" y="940556"/>
                </a:lnTo>
                <a:cubicBezTo>
                  <a:pt x="9921262" y="444738"/>
                  <a:pt x="10446578" y="108150"/>
                  <a:pt x="11050508" y="108150"/>
                </a:cubicBezTo>
                <a:cubicBezTo>
                  <a:pt x="11928951" y="108150"/>
                  <a:pt x="12641071" y="820270"/>
                  <a:pt x="12641071" y="1698711"/>
                </a:cubicBezTo>
                <a:cubicBezTo>
                  <a:pt x="12641071" y="2467349"/>
                  <a:pt x="12095854" y="3108646"/>
                  <a:pt x="11371062" y="3256960"/>
                </a:cubicBezTo>
                <a:lnTo>
                  <a:pt x="11215953" y="3280632"/>
                </a:lnTo>
                <a:lnTo>
                  <a:pt x="11215952" y="3280632"/>
                </a:lnTo>
                <a:lnTo>
                  <a:pt x="11213133" y="3281062"/>
                </a:lnTo>
                <a:lnTo>
                  <a:pt x="11050507" y="3289274"/>
                </a:lnTo>
                <a:lnTo>
                  <a:pt x="10937101" y="3297601"/>
                </a:lnTo>
                <a:cubicBezTo>
                  <a:pt x="10539382" y="3378987"/>
                  <a:pt x="10226126" y="3692243"/>
                  <a:pt x="10144740" y="4089962"/>
                </a:cubicBezTo>
                <a:lnTo>
                  <a:pt x="10130374" y="4184101"/>
                </a:lnTo>
                <a:cubicBezTo>
                  <a:pt x="10130374" y="4184102"/>
                  <a:pt x="10130375" y="4184102"/>
                  <a:pt x="10130375" y="4184103"/>
                </a:cubicBezTo>
                <a:cubicBezTo>
                  <a:pt x="10130469" y="4184719"/>
                  <a:pt x="10130562" y="4185334"/>
                  <a:pt x="10130656" y="4185950"/>
                </a:cubicBezTo>
                <a:cubicBezTo>
                  <a:pt x="10131186" y="4226449"/>
                  <a:pt x="10133072" y="4386905"/>
                  <a:pt x="10133555" y="4427096"/>
                </a:cubicBezTo>
                <a:lnTo>
                  <a:pt x="10133554" y="4427096"/>
                </a:lnTo>
                <a:lnTo>
                  <a:pt x="10130656" y="4484506"/>
                </a:lnTo>
                <a:cubicBezTo>
                  <a:pt x="10055889" y="5220726"/>
                  <a:pt x="9434127" y="5795240"/>
                  <a:pt x="8678182" y="5795240"/>
                </a:cubicBezTo>
                <a:cubicBezTo>
                  <a:pt x="8174218" y="5795240"/>
                  <a:pt x="7729892" y="5539900"/>
                  <a:pt x="7467518" y="5151535"/>
                </a:cubicBezTo>
                <a:lnTo>
                  <a:pt x="7419945" y="5073228"/>
                </a:lnTo>
                <a:lnTo>
                  <a:pt x="7367299" y="4974928"/>
                </a:lnTo>
                <a:lnTo>
                  <a:pt x="7320958" y="4870887"/>
                </a:lnTo>
                <a:lnTo>
                  <a:pt x="7322174" y="4872361"/>
                </a:lnTo>
                <a:cubicBezTo>
                  <a:pt x="7322377" y="4872607"/>
                  <a:pt x="7322377" y="4872607"/>
                  <a:pt x="7322175" y="4872361"/>
                </a:cubicBezTo>
                <a:lnTo>
                  <a:pt x="7223551" y="4752829"/>
                </a:lnTo>
                <a:cubicBezTo>
                  <a:pt x="7077392" y="4606671"/>
                  <a:pt x="6875476" y="4516269"/>
                  <a:pt x="6652445" y="4516269"/>
                </a:cubicBezTo>
                <a:cubicBezTo>
                  <a:pt x="6485171" y="4516269"/>
                  <a:pt x="6329775" y="4567120"/>
                  <a:pt x="6200873" y="4654206"/>
                </a:cubicBezTo>
                <a:lnTo>
                  <a:pt x="6088813" y="4746663"/>
                </a:lnTo>
                <a:lnTo>
                  <a:pt x="6023271" y="4834312"/>
                </a:lnTo>
                <a:lnTo>
                  <a:pt x="5935320" y="4931081"/>
                </a:lnTo>
                <a:cubicBezTo>
                  <a:pt x="5688725" y="5177678"/>
                  <a:pt x="5348056" y="5330200"/>
                  <a:pt x="4971763" y="5330200"/>
                </a:cubicBezTo>
                <a:cubicBezTo>
                  <a:pt x="4407324" y="5330200"/>
                  <a:pt x="3923037" y="4987024"/>
                  <a:pt x="3716172" y="4497938"/>
                </a:cubicBezTo>
                <a:lnTo>
                  <a:pt x="3659438" y="4330309"/>
                </a:lnTo>
                <a:lnTo>
                  <a:pt x="3659440" y="4330309"/>
                </a:lnTo>
                <a:lnTo>
                  <a:pt x="3613217" y="4245153"/>
                </a:lnTo>
                <a:cubicBezTo>
                  <a:pt x="3498480" y="4075321"/>
                  <a:pt x="3304177" y="3963660"/>
                  <a:pt x="3083792" y="3963660"/>
                </a:cubicBezTo>
                <a:cubicBezTo>
                  <a:pt x="2995639" y="3963660"/>
                  <a:pt x="2911657" y="3981526"/>
                  <a:pt x="2835272" y="4013833"/>
                </a:cubicBezTo>
                <a:lnTo>
                  <a:pt x="2762875" y="4057784"/>
                </a:lnTo>
                <a:lnTo>
                  <a:pt x="2664698" y="4117431"/>
                </a:lnTo>
                <a:cubicBezTo>
                  <a:pt x="2409006" y="4256331"/>
                  <a:pt x="2115988" y="4335229"/>
                  <a:pt x="1804544" y="4335229"/>
                </a:cubicBezTo>
                <a:cubicBezTo>
                  <a:pt x="807922" y="4335229"/>
                  <a:pt x="0" y="3527307"/>
                  <a:pt x="0" y="2530685"/>
                </a:cubicBezTo>
                <a:cubicBezTo>
                  <a:pt x="0" y="1534064"/>
                  <a:pt x="807922" y="726143"/>
                  <a:pt x="1804544" y="726143"/>
                </a:cubicBezTo>
                <a:cubicBezTo>
                  <a:pt x="2302855" y="726143"/>
                  <a:pt x="2753992" y="928124"/>
                  <a:pt x="3080549" y="1254682"/>
                </a:cubicBezTo>
                <a:lnTo>
                  <a:pt x="3268676" y="1461167"/>
                </a:lnTo>
                <a:cubicBezTo>
                  <a:pt x="3353499" y="1518473"/>
                  <a:pt x="3455756" y="1551935"/>
                  <a:pt x="3565826" y="1551935"/>
                </a:cubicBezTo>
                <a:cubicBezTo>
                  <a:pt x="3822661" y="1551935"/>
                  <a:pt x="4036946" y="1369756"/>
                  <a:pt x="4086504" y="1127574"/>
                </a:cubicBezTo>
                <a:lnTo>
                  <a:pt x="4103078" y="1004204"/>
                </a:lnTo>
                <a:cubicBezTo>
                  <a:pt x="4160359" y="440156"/>
                  <a:pt x="4636712" y="0"/>
                  <a:pt x="5215874"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矩形: 圆角 80"/>
          <p:cNvSpPr/>
          <p:nvPr/>
        </p:nvSpPr>
        <p:spPr>
          <a:xfrm>
            <a:off x="438252" y="272947"/>
            <a:ext cx="432605" cy="432605"/>
          </a:xfrm>
          <a:prstGeom prst="roundRect">
            <a:avLst>
              <a:gd name="adj" fmla="val 50000"/>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84" name="任意多边形: 形状 83"/>
          <p:cNvSpPr/>
          <p:nvPr/>
        </p:nvSpPr>
        <p:spPr>
          <a:xfrm rot="17251020">
            <a:off x="7916425" y="4637108"/>
            <a:ext cx="1230089" cy="1312254"/>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84"/>
          <p:cNvSpPr/>
          <p:nvPr/>
        </p:nvSpPr>
        <p:spPr>
          <a:xfrm>
            <a:off x="620713" y="5906762"/>
            <a:ext cx="438686" cy="492073"/>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6" name="文本框 85"/>
          <p:cNvSpPr txBox="1"/>
          <p:nvPr/>
        </p:nvSpPr>
        <p:spPr>
          <a:xfrm>
            <a:off x="1166898" y="5982646"/>
            <a:ext cx="1569660" cy="369332"/>
          </a:xfrm>
          <a:prstGeom prst="rect">
            <a:avLst/>
          </a:prstGeom>
          <a:noFill/>
        </p:spPr>
        <p:txBody>
          <a:bodyPr wrap="none" rtlCol="0">
            <a:spAutoFit/>
            <a:scene3d>
              <a:camera prst="orthographicFront"/>
              <a:lightRig rig="threePt" dir="t"/>
            </a:scene3d>
            <a:sp3d contourW="12700"/>
          </a:bodyPr>
          <a:lstStyle/>
          <a:p>
            <a:r>
              <a:rPr lang="zh-CN" altLang="en-US" dirty="0">
                <a:solidFill>
                  <a:schemeClr val="tx1">
                    <a:lumMod val="65000"/>
                    <a:lumOff val="35000"/>
                  </a:schemeClr>
                </a:solidFill>
              </a:rPr>
              <a:t>汇报人：</a:t>
            </a:r>
            <a:r>
              <a:rPr lang="en-US" altLang="zh-CN" dirty="0">
                <a:solidFill>
                  <a:schemeClr val="tx1">
                    <a:lumMod val="65000"/>
                    <a:lumOff val="35000"/>
                  </a:schemeClr>
                </a:solidFill>
              </a:rPr>
              <a:t>XXX</a:t>
            </a:r>
            <a:endParaRPr lang="zh-CN" altLang="en-US" dirty="0">
              <a:solidFill>
                <a:schemeClr val="tx1">
                  <a:lumMod val="65000"/>
                  <a:lumOff val="35000"/>
                </a:schemeClr>
              </a:solidFill>
            </a:endParaRPr>
          </a:p>
        </p:txBody>
      </p:sp>
      <p:sp>
        <p:nvSpPr>
          <p:cNvPr id="79" name="文本框 78"/>
          <p:cNvSpPr txBox="1"/>
          <p:nvPr/>
        </p:nvSpPr>
        <p:spPr>
          <a:xfrm>
            <a:off x="5694174" y="3499681"/>
            <a:ext cx="3852338" cy="646331"/>
          </a:xfrm>
          <a:prstGeom prst="rect">
            <a:avLst/>
          </a:prstGeom>
          <a:noFill/>
        </p:spPr>
        <p:txBody>
          <a:bodyPr wrap="none" rtlCol="0">
            <a:spAutoFit/>
            <a:scene3d>
              <a:camera prst="orthographicFront"/>
              <a:lightRig rig="threePt" dir="t"/>
            </a:scene3d>
            <a:sp3d contourW="12700"/>
          </a:bodyPr>
          <a:lstStyle/>
          <a:p>
            <a:pPr algn="r"/>
            <a:r>
              <a:rPr lang="zh-CN" altLang="en-US" sz="3600" b="1" dirty="0">
                <a:solidFill>
                  <a:schemeClr val="bg1"/>
                </a:solidFill>
                <a:effectLst>
                  <a:outerShdw blurRad="101600" dist="38100" dir="2700000" algn="tl">
                    <a:srgbClr val="000000">
                      <a:alpha val="68000"/>
                    </a:srgbClr>
                  </a:outerShdw>
                </a:effectLst>
              </a:rPr>
              <a:t>西北大学</a:t>
            </a:r>
            <a:r>
              <a:rPr lang="en-US" altLang="zh-CN" sz="3600" b="1" dirty="0">
                <a:solidFill>
                  <a:schemeClr val="bg1"/>
                </a:solidFill>
                <a:effectLst>
                  <a:outerShdw blurRad="101600" dist="38100" dir="2700000" algn="tl">
                    <a:srgbClr val="000000">
                      <a:alpha val="68000"/>
                    </a:srgbClr>
                  </a:outerShdw>
                </a:effectLst>
              </a:rPr>
              <a:t>PPT</a:t>
            </a:r>
            <a:r>
              <a:rPr lang="zh-CN" altLang="en-US" sz="3600" b="1" dirty="0">
                <a:solidFill>
                  <a:schemeClr val="bg1"/>
                </a:solidFill>
                <a:effectLst>
                  <a:outerShdw blurRad="101600" dist="38100" dir="2700000" algn="tl">
                    <a:srgbClr val="000000">
                      <a:alpha val="68000"/>
                    </a:srgbClr>
                  </a:outerShdw>
                </a:effectLst>
              </a:rPr>
              <a:t>模版</a:t>
            </a:r>
            <a:endParaRPr lang="zh-CN" altLang="en-US" sz="3600" b="1" dirty="0">
              <a:solidFill>
                <a:schemeClr val="bg1"/>
              </a:solidFill>
              <a:effectLst>
                <a:outerShdw blurRad="101600" dist="38100" dir="2700000" algn="tl">
                  <a:srgbClr val="000000">
                    <a:alpha val="68000"/>
                  </a:srgbClr>
                </a:outerShdw>
              </a:effectLst>
            </a:endParaRPr>
          </a:p>
        </p:txBody>
      </p:sp>
      <p:sp>
        <p:nvSpPr>
          <p:cNvPr id="80" name="文本框 79"/>
          <p:cNvSpPr txBox="1"/>
          <p:nvPr/>
        </p:nvSpPr>
        <p:spPr>
          <a:xfrm>
            <a:off x="3889835" y="2277680"/>
            <a:ext cx="5656677" cy="1200329"/>
          </a:xfrm>
          <a:prstGeom prst="rect">
            <a:avLst/>
          </a:prstGeom>
          <a:noFill/>
        </p:spPr>
        <p:txBody>
          <a:bodyPr wrap="none" rtlCol="0">
            <a:spAutoFit/>
            <a:scene3d>
              <a:camera prst="orthographicFront"/>
              <a:lightRig rig="threePt" dir="t"/>
            </a:scene3d>
            <a:sp3d contourW="12700"/>
          </a:bodyPr>
          <a:lstStyle/>
          <a:p>
            <a:pPr algn="r"/>
            <a:r>
              <a:rPr lang="en-US" altLang="zh-CN" sz="7200" b="1" dirty="0">
                <a:solidFill>
                  <a:schemeClr val="bg1"/>
                </a:solidFill>
                <a:effectLst>
                  <a:outerShdw blurRad="101600" dist="38100" dir="2700000" algn="tl">
                    <a:srgbClr val="000000">
                      <a:alpha val="68000"/>
                    </a:srgbClr>
                  </a:outerShdw>
                </a:effectLst>
              </a:rPr>
              <a:t>THANK YOU</a:t>
            </a:r>
            <a:endParaRPr lang="zh-CN" altLang="en-US" sz="7200" b="1" dirty="0">
              <a:solidFill>
                <a:schemeClr val="bg1"/>
              </a:solidFill>
              <a:effectLst>
                <a:outerShdw blurRad="101600" dist="38100" dir="2700000" algn="tl">
                  <a:srgbClr val="000000">
                    <a:alpha val="68000"/>
                  </a:srgbClr>
                </a:outerShdw>
              </a:effectLst>
            </a:endParaRPr>
          </a:p>
        </p:txBody>
      </p:sp>
      <p:sp>
        <p:nvSpPr>
          <p:cNvPr id="119" name="任意多边形: 形状 118"/>
          <p:cNvSpPr/>
          <p:nvPr/>
        </p:nvSpPr>
        <p:spPr>
          <a:xfrm rot="19821781">
            <a:off x="4267539" y="1247107"/>
            <a:ext cx="1192451" cy="526290"/>
          </a:xfrm>
          <a:custGeom>
            <a:avLst/>
            <a:gdLst>
              <a:gd name="connsiteX0" fmla="*/ 2860535 w 7300686"/>
              <a:gd name="connsiteY0" fmla="*/ 2612714 h 3222172"/>
              <a:gd name="connsiteX1" fmla="*/ 2871532 w 7300686"/>
              <a:gd name="connsiteY1" fmla="*/ 2612813 h 3222172"/>
              <a:gd name="connsiteX2" fmla="*/ 2854277 w 7300686"/>
              <a:gd name="connsiteY2" fmla="*/ 2635887 h 3222172"/>
              <a:gd name="connsiteX3" fmla="*/ 2798189 w 7300686"/>
              <a:gd name="connsiteY3" fmla="*/ 2697601 h 3222172"/>
              <a:gd name="connsiteX4" fmla="*/ 2803082 w 7300686"/>
              <a:gd name="connsiteY4" fmla="*/ 2689547 h 3222172"/>
              <a:gd name="connsiteX5" fmla="*/ 2836782 w 7300686"/>
              <a:gd name="connsiteY5" fmla="*/ 2047247 h 3222172"/>
              <a:gd name="connsiteX6" fmla="*/ 2836781 w 7300686"/>
              <a:gd name="connsiteY6" fmla="*/ 2047248 h 3222172"/>
              <a:gd name="connsiteX7" fmla="*/ 2844799 w 7300686"/>
              <a:gd name="connsiteY7" fmla="*/ 2612571 h 3222172"/>
              <a:gd name="connsiteX8" fmla="*/ 2844800 w 7300686"/>
              <a:gd name="connsiteY8" fmla="*/ 2612571 h 3222172"/>
              <a:gd name="connsiteX9" fmla="*/ 2815814 w 7300686"/>
              <a:gd name="connsiteY9" fmla="*/ 569064 h 3222172"/>
              <a:gd name="connsiteX10" fmla="*/ 2822078 w 7300686"/>
              <a:gd name="connsiteY10" fmla="*/ 1010705 h 3222172"/>
              <a:gd name="connsiteX11" fmla="*/ 2822080 w 7300686"/>
              <a:gd name="connsiteY11" fmla="*/ 1010705 h 3222172"/>
              <a:gd name="connsiteX12" fmla="*/ 2815816 w 7300686"/>
              <a:gd name="connsiteY12" fmla="*/ 569065 h 3222172"/>
              <a:gd name="connsiteX13" fmla="*/ 2815814 w 7300686"/>
              <a:gd name="connsiteY13" fmla="*/ 569064 h 3222172"/>
              <a:gd name="connsiteX14" fmla="*/ 1611085 w 7300686"/>
              <a:gd name="connsiteY14" fmla="*/ 0 h 3222172"/>
              <a:gd name="connsiteX15" fmla="*/ 2750295 w 7300686"/>
              <a:gd name="connsiteY15" fmla="*/ 471876 h 3222172"/>
              <a:gd name="connsiteX16" fmla="*/ 2754413 w 7300686"/>
              <a:gd name="connsiteY16" fmla="*/ 476407 h 3222172"/>
              <a:gd name="connsiteX17" fmla="*/ 2754415 w 7300686"/>
              <a:gd name="connsiteY17" fmla="*/ 476410 h 3222172"/>
              <a:gd name="connsiteX18" fmla="*/ 2836385 w 7300686"/>
              <a:gd name="connsiteY18" fmla="*/ 566601 h 3222172"/>
              <a:gd name="connsiteX19" fmla="*/ 2854277 w 7300686"/>
              <a:gd name="connsiteY19" fmla="*/ 586287 h 3222172"/>
              <a:gd name="connsiteX20" fmla="*/ 2947023 w 7300686"/>
              <a:gd name="connsiteY20" fmla="*/ 710314 h 3222172"/>
              <a:gd name="connsiteX21" fmla="*/ 2953092 w 7300686"/>
              <a:gd name="connsiteY21" fmla="*/ 720303 h 3222172"/>
              <a:gd name="connsiteX22" fmla="*/ 2953095 w 7300686"/>
              <a:gd name="connsiteY22" fmla="*/ 720306 h 3222172"/>
              <a:gd name="connsiteX23" fmla="*/ 2953097 w 7300686"/>
              <a:gd name="connsiteY23" fmla="*/ 720309 h 3222172"/>
              <a:gd name="connsiteX24" fmla="*/ 2987582 w 7300686"/>
              <a:gd name="connsiteY24" fmla="*/ 751652 h 3222172"/>
              <a:gd name="connsiteX25" fmla="*/ 3643085 w 7300686"/>
              <a:gd name="connsiteY25" fmla="*/ 986971 h 3222172"/>
              <a:gd name="connsiteX26" fmla="*/ 4371768 w 7300686"/>
              <a:gd name="connsiteY26" fmla="*/ 685140 h 3222172"/>
              <a:gd name="connsiteX27" fmla="*/ 4375824 w 7300686"/>
              <a:gd name="connsiteY27" fmla="*/ 680678 h 3222172"/>
              <a:gd name="connsiteX28" fmla="*/ 4353662 w 7300686"/>
              <a:gd name="connsiteY28" fmla="*/ 710314 h 3222172"/>
              <a:gd name="connsiteX29" fmla="*/ 4351934 w 7300686"/>
              <a:gd name="connsiteY29" fmla="*/ 963222 h 3222172"/>
              <a:gd name="connsiteX30" fmla="*/ 4351786 w 7300686"/>
              <a:gd name="connsiteY30" fmla="*/ 1029618 h 3222172"/>
              <a:gd name="connsiteX31" fmla="*/ 4352582 w 7300686"/>
              <a:gd name="connsiteY31" fmla="*/ 1029483 h 3222172"/>
              <a:gd name="connsiteX32" fmla="*/ 4353663 w 7300686"/>
              <a:gd name="connsiteY32" fmla="*/ 710314 h 3222172"/>
              <a:gd name="connsiteX33" fmla="*/ 4375825 w 7300686"/>
              <a:gd name="connsiteY33" fmla="*/ 680678 h 3222172"/>
              <a:gd name="connsiteX34" fmla="*/ 4438281 w 7300686"/>
              <a:gd name="connsiteY34" fmla="*/ 611960 h 3222172"/>
              <a:gd name="connsiteX35" fmla="*/ 4440631 w 7300686"/>
              <a:gd name="connsiteY35" fmla="*/ 608818 h 3222172"/>
              <a:gd name="connsiteX36" fmla="*/ 4470399 w 7300686"/>
              <a:gd name="connsiteY36" fmla="*/ 609601 h 3222172"/>
              <a:gd name="connsiteX37" fmla="*/ 4470399 w 7300686"/>
              <a:gd name="connsiteY37" fmla="*/ 609600 h 3222172"/>
              <a:gd name="connsiteX38" fmla="*/ 4440631 w 7300686"/>
              <a:gd name="connsiteY38" fmla="*/ 608817 h 3222172"/>
              <a:gd name="connsiteX39" fmla="*/ 4440630 w 7300686"/>
              <a:gd name="connsiteY39" fmla="*/ 608818 h 3222172"/>
              <a:gd name="connsiteX40" fmla="*/ 4438280 w 7300686"/>
              <a:gd name="connsiteY40" fmla="*/ 611960 h 3222172"/>
              <a:gd name="connsiteX41" fmla="*/ 4375824 w 7300686"/>
              <a:gd name="connsiteY41" fmla="*/ 680678 h 3222172"/>
              <a:gd name="connsiteX42" fmla="*/ 4429774 w 7300686"/>
              <a:gd name="connsiteY42" fmla="*/ 608532 h 3222172"/>
              <a:gd name="connsiteX43" fmla="*/ 4446408 w 7300686"/>
              <a:gd name="connsiteY43" fmla="*/ 586287 h 3222172"/>
              <a:gd name="connsiteX44" fmla="*/ 4502492 w 7300686"/>
              <a:gd name="connsiteY44" fmla="*/ 524579 h 3222172"/>
              <a:gd name="connsiteX45" fmla="*/ 4502494 w 7300686"/>
              <a:gd name="connsiteY45" fmla="*/ 524576 h 3222172"/>
              <a:gd name="connsiteX46" fmla="*/ 4550390 w 7300686"/>
              <a:gd name="connsiteY46" fmla="*/ 471876 h 3222172"/>
              <a:gd name="connsiteX47" fmla="*/ 5689600 w 7300686"/>
              <a:gd name="connsiteY47" fmla="*/ 0 h 3222172"/>
              <a:gd name="connsiteX48" fmla="*/ 7300686 w 7300686"/>
              <a:gd name="connsiteY48" fmla="*/ 1611086 h 3222172"/>
              <a:gd name="connsiteX49" fmla="*/ 5689600 w 7300686"/>
              <a:gd name="connsiteY49" fmla="*/ 3222172 h 3222172"/>
              <a:gd name="connsiteX50" fmla="*/ 4550390 w 7300686"/>
              <a:gd name="connsiteY50" fmla="*/ 2750296 h 3222172"/>
              <a:gd name="connsiteX51" fmla="*/ 4546269 w 7300686"/>
              <a:gd name="connsiteY51" fmla="*/ 2745761 h 3222172"/>
              <a:gd name="connsiteX52" fmla="*/ 4353663 w 7300686"/>
              <a:gd name="connsiteY52" fmla="*/ 2511860 h 3222172"/>
              <a:gd name="connsiteX53" fmla="*/ 4347594 w 7300686"/>
              <a:gd name="connsiteY53" fmla="*/ 2501871 h 3222172"/>
              <a:gd name="connsiteX54" fmla="*/ 4347594 w 7300686"/>
              <a:gd name="connsiteY54" fmla="*/ 2501801 h 3222172"/>
              <a:gd name="connsiteX55" fmla="*/ 4348724 w 7300686"/>
              <a:gd name="connsiteY55" fmla="*/ 2436740 h 3222172"/>
              <a:gd name="connsiteX56" fmla="*/ 4350732 w 7300686"/>
              <a:gd name="connsiteY56" fmla="*/ 2140860 h 3222172"/>
              <a:gd name="connsiteX57" fmla="*/ 4350746 w 7300686"/>
              <a:gd name="connsiteY57" fmla="*/ 2135227 h 3222172"/>
              <a:gd name="connsiteX58" fmla="*/ 4348837 w 7300686"/>
              <a:gd name="connsiteY58" fmla="*/ 2134901 h 3222172"/>
              <a:gd name="connsiteX59" fmla="*/ 4347594 w 7300686"/>
              <a:gd name="connsiteY59" fmla="*/ 2501801 h 3222172"/>
              <a:gd name="connsiteX60" fmla="*/ 4347593 w 7300686"/>
              <a:gd name="connsiteY60" fmla="*/ 2501871 h 3222172"/>
              <a:gd name="connsiteX61" fmla="*/ 4313102 w 7300686"/>
              <a:gd name="connsiteY61" fmla="*/ 2470522 h 3222172"/>
              <a:gd name="connsiteX62" fmla="*/ 3657599 w 7300686"/>
              <a:gd name="connsiteY62" fmla="*/ 2235203 h 3222172"/>
              <a:gd name="connsiteX63" fmla="*/ 2928916 w 7300686"/>
              <a:gd name="connsiteY63" fmla="*/ 2537034 h 3222172"/>
              <a:gd name="connsiteX64" fmla="*/ 2924875 w 7300686"/>
              <a:gd name="connsiteY64" fmla="*/ 2541480 h 3222172"/>
              <a:gd name="connsiteX65" fmla="*/ 2924868 w 7300686"/>
              <a:gd name="connsiteY65" fmla="*/ 2541490 h 3222172"/>
              <a:gd name="connsiteX66" fmla="*/ 2871533 w 7300686"/>
              <a:gd name="connsiteY66" fmla="*/ 2612813 h 3222172"/>
              <a:gd name="connsiteX67" fmla="*/ 2860537 w 7300686"/>
              <a:gd name="connsiteY67" fmla="*/ 2612714 h 3222172"/>
              <a:gd name="connsiteX68" fmla="*/ 2860535 w 7300686"/>
              <a:gd name="connsiteY68" fmla="*/ 2612714 h 3222172"/>
              <a:gd name="connsiteX69" fmla="*/ 2803082 w 7300686"/>
              <a:gd name="connsiteY69" fmla="*/ 2689546 h 3222172"/>
              <a:gd name="connsiteX70" fmla="*/ 2798189 w 7300686"/>
              <a:gd name="connsiteY70" fmla="*/ 2697600 h 3222172"/>
              <a:gd name="connsiteX71" fmla="*/ 2750295 w 7300686"/>
              <a:gd name="connsiteY71" fmla="*/ 2750296 h 3222172"/>
              <a:gd name="connsiteX72" fmla="*/ 1611085 w 7300686"/>
              <a:gd name="connsiteY72" fmla="*/ 3222172 h 3222172"/>
              <a:gd name="connsiteX73" fmla="*/ 0 w 7300686"/>
              <a:gd name="connsiteY73" fmla="*/ 1611086 h 3222172"/>
              <a:gd name="connsiteX74" fmla="*/ 1611085 w 7300686"/>
              <a:gd name="connsiteY74" fmla="*/ 0 h 3222172"/>
              <a:gd name="connsiteX0-1" fmla="*/ 2860535 w 7300686"/>
              <a:gd name="connsiteY0-2" fmla="*/ 2612714 h 3222172"/>
              <a:gd name="connsiteX1-3" fmla="*/ 2871532 w 7300686"/>
              <a:gd name="connsiteY1-4" fmla="*/ 2612813 h 3222172"/>
              <a:gd name="connsiteX2-5" fmla="*/ 2854277 w 7300686"/>
              <a:gd name="connsiteY2-6" fmla="*/ 2635887 h 3222172"/>
              <a:gd name="connsiteX3-7" fmla="*/ 2798189 w 7300686"/>
              <a:gd name="connsiteY3-8" fmla="*/ 2697601 h 3222172"/>
              <a:gd name="connsiteX4-9" fmla="*/ 2803082 w 7300686"/>
              <a:gd name="connsiteY4-10" fmla="*/ 2689547 h 3222172"/>
              <a:gd name="connsiteX5-11" fmla="*/ 2860535 w 7300686"/>
              <a:gd name="connsiteY5-12" fmla="*/ 2612714 h 3222172"/>
              <a:gd name="connsiteX6-13" fmla="*/ 2836782 w 7300686"/>
              <a:gd name="connsiteY6-14" fmla="*/ 2047247 h 3222172"/>
              <a:gd name="connsiteX7-15" fmla="*/ 2836781 w 7300686"/>
              <a:gd name="connsiteY7-16" fmla="*/ 2047248 h 3222172"/>
              <a:gd name="connsiteX8-17" fmla="*/ 2844799 w 7300686"/>
              <a:gd name="connsiteY8-18" fmla="*/ 2612571 h 3222172"/>
              <a:gd name="connsiteX9-19" fmla="*/ 2844800 w 7300686"/>
              <a:gd name="connsiteY9-20" fmla="*/ 2612571 h 3222172"/>
              <a:gd name="connsiteX10-21" fmla="*/ 2836782 w 7300686"/>
              <a:gd name="connsiteY10-22" fmla="*/ 2047247 h 3222172"/>
              <a:gd name="connsiteX11-23" fmla="*/ 2815814 w 7300686"/>
              <a:gd name="connsiteY11-24" fmla="*/ 569064 h 3222172"/>
              <a:gd name="connsiteX12-25" fmla="*/ 2822078 w 7300686"/>
              <a:gd name="connsiteY12-26" fmla="*/ 1010705 h 3222172"/>
              <a:gd name="connsiteX13-27" fmla="*/ 2815816 w 7300686"/>
              <a:gd name="connsiteY13-28" fmla="*/ 569065 h 3222172"/>
              <a:gd name="connsiteX14-29" fmla="*/ 2815814 w 7300686"/>
              <a:gd name="connsiteY14-30" fmla="*/ 569064 h 3222172"/>
              <a:gd name="connsiteX15-31" fmla="*/ 1611085 w 7300686"/>
              <a:gd name="connsiteY15-32" fmla="*/ 0 h 3222172"/>
              <a:gd name="connsiteX16-33" fmla="*/ 2750295 w 7300686"/>
              <a:gd name="connsiteY16-34" fmla="*/ 471876 h 3222172"/>
              <a:gd name="connsiteX17-35" fmla="*/ 2754413 w 7300686"/>
              <a:gd name="connsiteY17-36" fmla="*/ 476407 h 3222172"/>
              <a:gd name="connsiteX18-37" fmla="*/ 2754415 w 7300686"/>
              <a:gd name="connsiteY18-38" fmla="*/ 476410 h 3222172"/>
              <a:gd name="connsiteX19-39" fmla="*/ 2836385 w 7300686"/>
              <a:gd name="connsiteY19-40" fmla="*/ 566601 h 3222172"/>
              <a:gd name="connsiteX20-41" fmla="*/ 2854277 w 7300686"/>
              <a:gd name="connsiteY20-42" fmla="*/ 586287 h 3222172"/>
              <a:gd name="connsiteX21-43" fmla="*/ 2947023 w 7300686"/>
              <a:gd name="connsiteY21-44" fmla="*/ 710314 h 3222172"/>
              <a:gd name="connsiteX22-45" fmla="*/ 2953092 w 7300686"/>
              <a:gd name="connsiteY22-46" fmla="*/ 720303 h 3222172"/>
              <a:gd name="connsiteX23-47" fmla="*/ 2953095 w 7300686"/>
              <a:gd name="connsiteY23-48" fmla="*/ 720306 h 3222172"/>
              <a:gd name="connsiteX24-49" fmla="*/ 2953097 w 7300686"/>
              <a:gd name="connsiteY24-50" fmla="*/ 720309 h 3222172"/>
              <a:gd name="connsiteX25-51" fmla="*/ 2987582 w 7300686"/>
              <a:gd name="connsiteY25-52" fmla="*/ 751652 h 3222172"/>
              <a:gd name="connsiteX26-53" fmla="*/ 3643085 w 7300686"/>
              <a:gd name="connsiteY26-54" fmla="*/ 986971 h 3222172"/>
              <a:gd name="connsiteX27-55" fmla="*/ 4371768 w 7300686"/>
              <a:gd name="connsiteY27-56" fmla="*/ 685140 h 3222172"/>
              <a:gd name="connsiteX28-57" fmla="*/ 4375824 w 7300686"/>
              <a:gd name="connsiteY28-58" fmla="*/ 680678 h 3222172"/>
              <a:gd name="connsiteX29-59" fmla="*/ 4353662 w 7300686"/>
              <a:gd name="connsiteY29-60" fmla="*/ 710314 h 3222172"/>
              <a:gd name="connsiteX30-61" fmla="*/ 4351934 w 7300686"/>
              <a:gd name="connsiteY30-62" fmla="*/ 963222 h 3222172"/>
              <a:gd name="connsiteX31-63" fmla="*/ 4351786 w 7300686"/>
              <a:gd name="connsiteY31-64" fmla="*/ 1029618 h 3222172"/>
              <a:gd name="connsiteX32-65" fmla="*/ 4352582 w 7300686"/>
              <a:gd name="connsiteY32-66" fmla="*/ 1029483 h 3222172"/>
              <a:gd name="connsiteX33-67" fmla="*/ 4353663 w 7300686"/>
              <a:gd name="connsiteY33-68" fmla="*/ 710314 h 3222172"/>
              <a:gd name="connsiteX34-69" fmla="*/ 4375825 w 7300686"/>
              <a:gd name="connsiteY34-70" fmla="*/ 680678 h 3222172"/>
              <a:gd name="connsiteX35-71" fmla="*/ 4438281 w 7300686"/>
              <a:gd name="connsiteY35-72" fmla="*/ 611960 h 3222172"/>
              <a:gd name="connsiteX36-73" fmla="*/ 4440631 w 7300686"/>
              <a:gd name="connsiteY36-74" fmla="*/ 608818 h 3222172"/>
              <a:gd name="connsiteX37-75" fmla="*/ 4470399 w 7300686"/>
              <a:gd name="connsiteY37-76" fmla="*/ 609601 h 3222172"/>
              <a:gd name="connsiteX38-77" fmla="*/ 4470399 w 7300686"/>
              <a:gd name="connsiteY38-78" fmla="*/ 609600 h 3222172"/>
              <a:gd name="connsiteX39-79" fmla="*/ 4440631 w 7300686"/>
              <a:gd name="connsiteY39-80" fmla="*/ 608817 h 3222172"/>
              <a:gd name="connsiteX40-81" fmla="*/ 4440630 w 7300686"/>
              <a:gd name="connsiteY40-82" fmla="*/ 608818 h 3222172"/>
              <a:gd name="connsiteX41-83" fmla="*/ 4438280 w 7300686"/>
              <a:gd name="connsiteY41-84" fmla="*/ 611960 h 3222172"/>
              <a:gd name="connsiteX42-85" fmla="*/ 4375824 w 7300686"/>
              <a:gd name="connsiteY42-86" fmla="*/ 680678 h 3222172"/>
              <a:gd name="connsiteX43-87" fmla="*/ 4429774 w 7300686"/>
              <a:gd name="connsiteY43-88" fmla="*/ 608532 h 3222172"/>
              <a:gd name="connsiteX44-89" fmla="*/ 4446408 w 7300686"/>
              <a:gd name="connsiteY44-90" fmla="*/ 586287 h 3222172"/>
              <a:gd name="connsiteX45-91" fmla="*/ 4502492 w 7300686"/>
              <a:gd name="connsiteY45-92" fmla="*/ 524579 h 3222172"/>
              <a:gd name="connsiteX46-93" fmla="*/ 4502494 w 7300686"/>
              <a:gd name="connsiteY46-94" fmla="*/ 524576 h 3222172"/>
              <a:gd name="connsiteX47-95" fmla="*/ 4550390 w 7300686"/>
              <a:gd name="connsiteY47-96" fmla="*/ 471876 h 3222172"/>
              <a:gd name="connsiteX48-97" fmla="*/ 5689600 w 7300686"/>
              <a:gd name="connsiteY48-98" fmla="*/ 0 h 3222172"/>
              <a:gd name="connsiteX49-99" fmla="*/ 7300686 w 7300686"/>
              <a:gd name="connsiteY49-100" fmla="*/ 1611086 h 3222172"/>
              <a:gd name="connsiteX50-101" fmla="*/ 5689600 w 7300686"/>
              <a:gd name="connsiteY50-102" fmla="*/ 3222172 h 3222172"/>
              <a:gd name="connsiteX51-103" fmla="*/ 4550390 w 7300686"/>
              <a:gd name="connsiteY51-104" fmla="*/ 2750296 h 3222172"/>
              <a:gd name="connsiteX52-105" fmla="*/ 4546269 w 7300686"/>
              <a:gd name="connsiteY52-106" fmla="*/ 2745761 h 3222172"/>
              <a:gd name="connsiteX53-107" fmla="*/ 4353663 w 7300686"/>
              <a:gd name="connsiteY53-108" fmla="*/ 2511860 h 3222172"/>
              <a:gd name="connsiteX54-109" fmla="*/ 4347594 w 7300686"/>
              <a:gd name="connsiteY54-110" fmla="*/ 2501871 h 3222172"/>
              <a:gd name="connsiteX55-111" fmla="*/ 4347594 w 7300686"/>
              <a:gd name="connsiteY55-112" fmla="*/ 2501801 h 3222172"/>
              <a:gd name="connsiteX56-113" fmla="*/ 4348724 w 7300686"/>
              <a:gd name="connsiteY56-114" fmla="*/ 2436740 h 3222172"/>
              <a:gd name="connsiteX57-115" fmla="*/ 4350732 w 7300686"/>
              <a:gd name="connsiteY57-116" fmla="*/ 2140860 h 3222172"/>
              <a:gd name="connsiteX58-117" fmla="*/ 4350746 w 7300686"/>
              <a:gd name="connsiteY58-118" fmla="*/ 2135227 h 3222172"/>
              <a:gd name="connsiteX59-119" fmla="*/ 4348837 w 7300686"/>
              <a:gd name="connsiteY59-120" fmla="*/ 2134901 h 3222172"/>
              <a:gd name="connsiteX60-121" fmla="*/ 4347594 w 7300686"/>
              <a:gd name="connsiteY60-122" fmla="*/ 2501801 h 3222172"/>
              <a:gd name="connsiteX61-123" fmla="*/ 4347593 w 7300686"/>
              <a:gd name="connsiteY61-124" fmla="*/ 2501871 h 3222172"/>
              <a:gd name="connsiteX62-125" fmla="*/ 4313102 w 7300686"/>
              <a:gd name="connsiteY62-126" fmla="*/ 2470522 h 3222172"/>
              <a:gd name="connsiteX63-127" fmla="*/ 3657599 w 7300686"/>
              <a:gd name="connsiteY63-128" fmla="*/ 2235203 h 3222172"/>
              <a:gd name="connsiteX64-129" fmla="*/ 2928916 w 7300686"/>
              <a:gd name="connsiteY64-130" fmla="*/ 2537034 h 3222172"/>
              <a:gd name="connsiteX65-131" fmla="*/ 2924875 w 7300686"/>
              <a:gd name="connsiteY65-132" fmla="*/ 2541480 h 3222172"/>
              <a:gd name="connsiteX66-133" fmla="*/ 2924868 w 7300686"/>
              <a:gd name="connsiteY66-134" fmla="*/ 2541490 h 3222172"/>
              <a:gd name="connsiteX67-135" fmla="*/ 2871533 w 7300686"/>
              <a:gd name="connsiteY67-136" fmla="*/ 2612813 h 3222172"/>
              <a:gd name="connsiteX68-137" fmla="*/ 2860537 w 7300686"/>
              <a:gd name="connsiteY68-138" fmla="*/ 2612714 h 3222172"/>
              <a:gd name="connsiteX69-139" fmla="*/ 2860535 w 7300686"/>
              <a:gd name="connsiteY69-140" fmla="*/ 2612714 h 3222172"/>
              <a:gd name="connsiteX70-141" fmla="*/ 2803082 w 7300686"/>
              <a:gd name="connsiteY70-142" fmla="*/ 2689546 h 3222172"/>
              <a:gd name="connsiteX71-143" fmla="*/ 2798189 w 7300686"/>
              <a:gd name="connsiteY71-144" fmla="*/ 2697600 h 3222172"/>
              <a:gd name="connsiteX72-145" fmla="*/ 2750295 w 7300686"/>
              <a:gd name="connsiteY72-146" fmla="*/ 2750296 h 3222172"/>
              <a:gd name="connsiteX73-147" fmla="*/ 1611085 w 7300686"/>
              <a:gd name="connsiteY73-148" fmla="*/ 3222172 h 3222172"/>
              <a:gd name="connsiteX74-149" fmla="*/ 0 w 7300686"/>
              <a:gd name="connsiteY74-150" fmla="*/ 1611086 h 3222172"/>
              <a:gd name="connsiteX75" fmla="*/ 1611085 w 7300686"/>
              <a:gd name="connsiteY75" fmla="*/ 0 h 3222172"/>
              <a:gd name="connsiteX0-151" fmla="*/ 2860535 w 7300686"/>
              <a:gd name="connsiteY0-152" fmla="*/ 2612714 h 3222172"/>
              <a:gd name="connsiteX1-153" fmla="*/ 2871532 w 7300686"/>
              <a:gd name="connsiteY1-154" fmla="*/ 2612813 h 3222172"/>
              <a:gd name="connsiteX2-155" fmla="*/ 2854277 w 7300686"/>
              <a:gd name="connsiteY2-156" fmla="*/ 2635887 h 3222172"/>
              <a:gd name="connsiteX3-157" fmla="*/ 2798189 w 7300686"/>
              <a:gd name="connsiteY3-158" fmla="*/ 2697601 h 3222172"/>
              <a:gd name="connsiteX4-159" fmla="*/ 2803082 w 7300686"/>
              <a:gd name="connsiteY4-160" fmla="*/ 2689547 h 3222172"/>
              <a:gd name="connsiteX5-161" fmla="*/ 2860535 w 7300686"/>
              <a:gd name="connsiteY5-162" fmla="*/ 2612714 h 3222172"/>
              <a:gd name="connsiteX6-163" fmla="*/ 2836782 w 7300686"/>
              <a:gd name="connsiteY6-164" fmla="*/ 2047247 h 3222172"/>
              <a:gd name="connsiteX7-165" fmla="*/ 2836781 w 7300686"/>
              <a:gd name="connsiteY7-166" fmla="*/ 2047248 h 3222172"/>
              <a:gd name="connsiteX8-167" fmla="*/ 2844799 w 7300686"/>
              <a:gd name="connsiteY8-168" fmla="*/ 2612571 h 3222172"/>
              <a:gd name="connsiteX9-169" fmla="*/ 2844800 w 7300686"/>
              <a:gd name="connsiteY9-170" fmla="*/ 2612571 h 3222172"/>
              <a:gd name="connsiteX10-171" fmla="*/ 2836782 w 7300686"/>
              <a:gd name="connsiteY10-172" fmla="*/ 2047247 h 3222172"/>
              <a:gd name="connsiteX11-173" fmla="*/ 2815814 w 7300686"/>
              <a:gd name="connsiteY11-174" fmla="*/ 569064 h 3222172"/>
              <a:gd name="connsiteX12-175" fmla="*/ 2815816 w 7300686"/>
              <a:gd name="connsiteY12-176" fmla="*/ 569065 h 3222172"/>
              <a:gd name="connsiteX13-177" fmla="*/ 2815814 w 7300686"/>
              <a:gd name="connsiteY13-178" fmla="*/ 569064 h 3222172"/>
              <a:gd name="connsiteX14-179" fmla="*/ 1611085 w 7300686"/>
              <a:gd name="connsiteY14-180" fmla="*/ 0 h 3222172"/>
              <a:gd name="connsiteX15-181" fmla="*/ 2750295 w 7300686"/>
              <a:gd name="connsiteY15-182" fmla="*/ 471876 h 3222172"/>
              <a:gd name="connsiteX16-183" fmla="*/ 2754413 w 7300686"/>
              <a:gd name="connsiteY16-184" fmla="*/ 476407 h 3222172"/>
              <a:gd name="connsiteX17-185" fmla="*/ 2754415 w 7300686"/>
              <a:gd name="connsiteY17-186" fmla="*/ 476410 h 3222172"/>
              <a:gd name="connsiteX18-187" fmla="*/ 2836385 w 7300686"/>
              <a:gd name="connsiteY18-188" fmla="*/ 566601 h 3222172"/>
              <a:gd name="connsiteX19-189" fmla="*/ 2854277 w 7300686"/>
              <a:gd name="connsiteY19-190" fmla="*/ 586287 h 3222172"/>
              <a:gd name="connsiteX20-191" fmla="*/ 2947023 w 7300686"/>
              <a:gd name="connsiteY20-192" fmla="*/ 710314 h 3222172"/>
              <a:gd name="connsiteX21-193" fmla="*/ 2953092 w 7300686"/>
              <a:gd name="connsiteY21-194" fmla="*/ 720303 h 3222172"/>
              <a:gd name="connsiteX22-195" fmla="*/ 2953095 w 7300686"/>
              <a:gd name="connsiteY22-196" fmla="*/ 720306 h 3222172"/>
              <a:gd name="connsiteX23-197" fmla="*/ 2953097 w 7300686"/>
              <a:gd name="connsiteY23-198" fmla="*/ 720309 h 3222172"/>
              <a:gd name="connsiteX24-199" fmla="*/ 2987582 w 7300686"/>
              <a:gd name="connsiteY24-200" fmla="*/ 751652 h 3222172"/>
              <a:gd name="connsiteX25-201" fmla="*/ 3643085 w 7300686"/>
              <a:gd name="connsiteY25-202" fmla="*/ 986971 h 3222172"/>
              <a:gd name="connsiteX26-203" fmla="*/ 4371768 w 7300686"/>
              <a:gd name="connsiteY26-204" fmla="*/ 685140 h 3222172"/>
              <a:gd name="connsiteX27-205" fmla="*/ 4375824 w 7300686"/>
              <a:gd name="connsiteY27-206" fmla="*/ 680678 h 3222172"/>
              <a:gd name="connsiteX28-207" fmla="*/ 4353662 w 7300686"/>
              <a:gd name="connsiteY28-208" fmla="*/ 710314 h 3222172"/>
              <a:gd name="connsiteX29-209" fmla="*/ 4351934 w 7300686"/>
              <a:gd name="connsiteY29-210" fmla="*/ 963222 h 3222172"/>
              <a:gd name="connsiteX30-211" fmla="*/ 4351786 w 7300686"/>
              <a:gd name="connsiteY30-212" fmla="*/ 1029618 h 3222172"/>
              <a:gd name="connsiteX31-213" fmla="*/ 4352582 w 7300686"/>
              <a:gd name="connsiteY31-214" fmla="*/ 1029483 h 3222172"/>
              <a:gd name="connsiteX32-215" fmla="*/ 4353663 w 7300686"/>
              <a:gd name="connsiteY32-216" fmla="*/ 710314 h 3222172"/>
              <a:gd name="connsiteX33-217" fmla="*/ 4375825 w 7300686"/>
              <a:gd name="connsiteY33-218" fmla="*/ 680678 h 3222172"/>
              <a:gd name="connsiteX34-219" fmla="*/ 4438281 w 7300686"/>
              <a:gd name="connsiteY34-220" fmla="*/ 611960 h 3222172"/>
              <a:gd name="connsiteX35-221" fmla="*/ 4440631 w 7300686"/>
              <a:gd name="connsiteY35-222" fmla="*/ 608818 h 3222172"/>
              <a:gd name="connsiteX36-223" fmla="*/ 4470399 w 7300686"/>
              <a:gd name="connsiteY36-224" fmla="*/ 609601 h 3222172"/>
              <a:gd name="connsiteX37-225" fmla="*/ 4470399 w 7300686"/>
              <a:gd name="connsiteY37-226" fmla="*/ 609600 h 3222172"/>
              <a:gd name="connsiteX38-227" fmla="*/ 4440631 w 7300686"/>
              <a:gd name="connsiteY38-228" fmla="*/ 608817 h 3222172"/>
              <a:gd name="connsiteX39-229" fmla="*/ 4440630 w 7300686"/>
              <a:gd name="connsiteY39-230" fmla="*/ 608818 h 3222172"/>
              <a:gd name="connsiteX40-231" fmla="*/ 4438280 w 7300686"/>
              <a:gd name="connsiteY40-232" fmla="*/ 611960 h 3222172"/>
              <a:gd name="connsiteX41-233" fmla="*/ 4375824 w 7300686"/>
              <a:gd name="connsiteY41-234" fmla="*/ 680678 h 3222172"/>
              <a:gd name="connsiteX42-235" fmla="*/ 4429774 w 7300686"/>
              <a:gd name="connsiteY42-236" fmla="*/ 608532 h 3222172"/>
              <a:gd name="connsiteX43-237" fmla="*/ 4446408 w 7300686"/>
              <a:gd name="connsiteY43-238" fmla="*/ 586287 h 3222172"/>
              <a:gd name="connsiteX44-239" fmla="*/ 4502492 w 7300686"/>
              <a:gd name="connsiteY44-240" fmla="*/ 524579 h 3222172"/>
              <a:gd name="connsiteX45-241" fmla="*/ 4502494 w 7300686"/>
              <a:gd name="connsiteY45-242" fmla="*/ 524576 h 3222172"/>
              <a:gd name="connsiteX46-243" fmla="*/ 4550390 w 7300686"/>
              <a:gd name="connsiteY46-244" fmla="*/ 471876 h 3222172"/>
              <a:gd name="connsiteX47-245" fmla="*/ 5689600 w 7300686"/>
              <a:gd name="connsiteY47-246" fmla="*/ 0 h 3222172"/>
              <a:gd name="connsiteX48-247" fmla="*/ 7300686 w 7300686"/>
              <a:gd name="connsiteY48-248" fmla="*/ 1611086 h 3222172"/>
              <a:gd name="connsiteX49-249" fmla="*/ 5689600 w 7300686"/>
              <a:gd name="connsiteY49-250" fmla="*/ 3222172 h 3222172"/>
              <a:gd name="connsiteX50-251" fmla="*/ 4550390 w 7300686"/>
              <a:gd name="connsiteY50-252" fmla="*/ 2750296 h 3222172"/>
              <a:gd name="connsiteX51-253" fmla="*/ 4546269 w 7300686"/>
              <a:gd name="connsiteY51-254" fmla="*/ 2745761 h 3222172"/>
              <a:gd name="connsiteX52-255" fmla="*/ 4353663 w 7300686"/>
              <a:gd name="connsiteY52-256" fmla="*/ 2511860 h 3222172"/>
              <a:gd name="connsiteX53-257" fmla="*/ 4347594 w 7300686"/>
              <a:gd name="connsiteY53-258" fmla="*/ 2501871 h 3222172"/>
              <a:gd name="connsiteX54-259" fmla="*/ 4347594 w 7300686"/>
              <a:gd name="connsiteY54-260" fmla="*/ 2501801 h 3222172"/>
              <a:gd name="connsiteX55-261" fmla="*/ 4348724 w 7300686"/>
              <a:gd name="connsiteY55-262" fmla="*/ 2436740 h 3222172"/>
              <a:gd name="connsiteX56-263" fmla="*/ 4350732 w 7300686"/>
              <a:gd name="connsiteY56-264" fmla="*/ 2140860 h 3222172"/>
              <a:gd name="connsiteX57-265" fmla="*/ 4350746 w 7300686"/>
              <a:gd name="connsiteY57-266" fmla="*/ 2135227 h 3222172"/>
              <a:gd name="connsiteX58-267" fmla="*/ 4348837 w 7300686"/>
              <a:gd name="connsiteY58-268" fmla="*/ 2134901 h 3222172"/>
              <a:gd name="connsiteX59-269" fmla="*/ 4347594 w 7300686"/>
              <a:gd name="connsiteY59-270" fmla="*/ 2501801 h 3222172"/>
              <a:gd name="connsiteX60-271" fmla="*/ 4347593 w 7300686"/>
              <a:gd name="connsiteY60-272" fmla="*/ 2501871 h 3222172"/>
              <a:gd name="connsiteX61-273" fmla="*/ 4313102 w 7300686"/>
              <a:gd name="connsiteY61-274" fmla="*/ 2470522 h 3222172"/>
              <a:gd name="connsiteX62-275" fmla="*/ 3657599 w 7300686"/>
              <a:gd name="connsiteY62-276" fmla="*/ 2235203 h 3222172"/>
              <a:gd name="connsiteX63-277" fmla="*/ 2928916 w 7300686"/>
              <a:gd name="connsiteY63-278" fmla="*/ 2537034 h 3222172"/>
              <a:gd name="connsiteX64-279" fmla="*/ 2924875 w 7300686"/>
              <a:gd name="connsiteY64-280" fmla="*/ 2541480 h 3222172"/>
              <a:gd name="connsiteX65-281" fmla="*/ 2924868 w 7300686"/>
              <a:gd name="connsiteY65-282" fmla="*/ 2541490 h 3222172"/>
              <a:gd name="connsiteX66-283" fmla="*/ 2871533 w 7300686"/>
              <a:gd name="connsiteY66-284" fmla="*/ 2612813 h 3222172"/>
              <a:gd name="connsiteX67-285" fmla="*/ 2860537 w 7300686"/>
              <a:gd name="connsiteY67-286" fmla="*/ 2612714 h 3222172"/>
              <a:gd name="connsiteX68-287" fmla="*/ 2860535 w 7300686"/>
              <a:gd name="connsiteY68-288" fmla="*/ 2612714 h 3222172"/>
              <a:gd name="connsiteX69-289" fmla="*/ 2803082 w 7300686"/>
              <a:gd name="connsiteY69-290" fmla="*/ 2689546 h 3222172"/>
              <a:gd name="connsiteX70-291" fmla="*/ 2798189 w 7300686"/>
              <a:gd name="connsiteY70-292" fmla="*/ 2697600 h 3222172"/>
              <a:gd name="connsiteX71-293" fmla="*/ 2750295 w 7300686"/>
              <a:gd name="connsiteY71-294" fmla="*/ 2750296 h 3222172"/>
              <a:gd name="connsiteX72-295" fmla="*/ 1611085 w 7300686"/>
              <a:gd name="connsiteY72-296" fmla="*/ 3222172 h 3222172"/>
              <a:gd name="connsiteX73-297" fmla="*/ 0 w 7300686"/>
              <a:gd name="connsiteY73-298" fmla="*/ 1611086 h 3222172"/>
              <a:gd name="connsiteX74-299" fmla="*/ 1611085 w 7300686"/>
              <a:gd name="connsiteY74-300" fmla="*/ 0 h 3222172"/>
              <a:gd name="connsiteX0-301" fmla="*/ 2860535 w 7300686"/>
              <a:gd name="connsiteY0-302" fmla="*/ 2612714 h 3222172"/>
              <a:gd name="connsiteX1-303" fmla="*/ 2871532 w 7300686"/>
              <a:gd name="connsiteY1-304" fmla="*/ 2612813 h 3222172"/>
              <a:gd name="connsiteX2-305" fmla="*/ 2854277 w 7300686"/>
              <a:gd name="connsiteY2-306" fmla="*/ 2635887 h 3222172"/>
              <a:gd name="connsiteX3-307" fmla="*/ 2798189 w 7300686"/>
              <a:gd name="connsiteY3-308" fmla="*/ 2697601 h 3222172"/>
              <a:gd name="connsiteX4-309" fmla="*/ 2803082 w 7300686"/>
              <a:gd name="connsiteY4-310" fmla="*/ 2689547 h 3222172"/>
              <a:gd name="connsiteX5-311" fmla="*/ 2860535 w 7300686"/>
              <a:gd name="connsiteY5-312" fmla="*/ 2612714 h 3222172"/>
              <a:gd name="connsiteX6-313" fmla="*/ 2836782 w 7300686"/>
              <a:gd name="connsiteY6-314" fmla="*/ 2047247 h 3222172"/>
              <a:gd name="connsiteX7-315" fmla="*/ 2836781 w 7300686"/>
              <a:gd name="connsiteY7-316" fmla="*/ 2047248 h 3222172"/>
              <a:gd name="connsiteX8-317" fmla="*/ 2844799 w 7300686"/>
              <a:gd name="connsiteY8-318" fmla="*/ 2612571 h 3222172"/>
              <a:gd name="connsiteX9-319" fmla="*/ 2844800 w 7300686"/>
              <a:gd name="connsiteY9-320" fmla="*/ 2612571 h 3222172"/>
              <a:gd name="connsiteX10-321" fmla="*/ 2836782 w 7300686"/>
              <a:gd name="connsiteY10-322" fmla="*/ 2047247 h 3222172"/>
              <a:gd name="connsiteX11-323" fmla="*/ 2815814 w 7300686"/>
              <a:gd name="connsiteY11-324" fmla="*/ 569064 h 3222172"/>
              <a:gd name="connsiteX12-325" fmla="*/ 2815816 w 7300686"/>
              <a:gd name="connsiteY12-326" fmla="*/ 569065 h 3222172"/>
              <a:gd name="connsiteX13-327" fmla="*/ 2815814 w 7300686"/>
              <a:gd name="connsiteY13-328" fmla="*/ 569064 h 3222172"/>
              <a:gd name="connsiteX14-329" fmla="*/ 1611085 w 7300686"/>
              <a:gd name="connsiteY14-330" fmla="*/ 0 h 3222172"/>
              <a:gd name="connsiteX15-331" fmla="*/ 2750295 w 7300686"/>
              <a:gd name="connsiteY15-332" fmla="*/ 471876 h 3222172"/>
              <a:gd name="connsiteX16-333" fmla="*/ 2754413 w 7300686"/>
              <a:gd name="connsiteY16-334" fmla="*/ 476407 h 3222172"/>
              <a:gd name="connsiteX17-335" fmla="*/ 2754415 w 7300686"/>
              <a:gd name="connsiteY17-336" fmla="*/ 476410 h 3222172"/>
              <a:gd name="connsiteX18-337" fmla="*/ 2854277 w 7300686"/>
              <a:gd name="connsiteY18-338" fmla="*/ 586287 h 3222172"/>
              <a:gd name="connsiteX19-339" fmla="*/ 2947023 w 7300686"/>
              <a:gd name="connsiteY19-340" fmla="*/ 710314 h 3222172"/>
              <a:gd name="connsiteX20-341" fmla="*/ 2953092 w 7300686"/>
              <a:gd name="connsiteY20-342" fmla="*/ 720303 h 3222172"/>
              <a:gd name="connsiteX21-343" fmla="*/ 2953095 w 7300686"/>
              <a:gd name="connsiteY21-344" fmla="*/ 720306 h 3222172"/>
              <a:gd name="connsiteX22-345" fmla="*/ 2953097 w 7300686"/>
              <a:gd name="connsiteY22-346" fmla="*/ 720309 h 3222172"/>
              <a:gd name="connsiteX23-347" fmla="*/ 2987582 w 7300686"/>
              <a:gd name="connsiteY23-348" fmla="*/ 751652 h 3222172"/>
              <a:gd name="connsiteX24-349" fmla="*/ 3643085 w 7300686"/>
              <a:gd name="connsiteY24-350" fmla="*/ 986971 h 3222172"/>
              <a:gd name="connsiteX25-351" fmla="*/ 4371768 w 7300686"/>
              <a:gd name="connsiteY25-352" fmla="*/ 685140 h 3222172"/>
              <a:gd name="connsiteX26-353" fmla="*/ 4375824 w 7300686"/>
              <a:gd name="connsiteY26-354" fmla="*/ 680678 h 3222172"/>
              <a:gd name="connsiteX27-355" fmla="*/ 4353662 w 7300686"/>
              <a:gd name="connsiteY27-356" fmla="*/ 710314 h 3222172"/>
              <a:gd name="connsiteX28-357" fmla="*/ 4351934 w 7300686"/>
              <a:gd name="connsiteY28-358" fmla="*/ 963222 h 3222172"/>
              <a:gd name="connsiteX29-359" fmla="*/ 4351786 w 7300686"/>
              <a:gd name="connsiteY29-360" fmla="*/ 1029618 h 3222172"/>
              <a:gd name="connsiteX30-361" fmla="*/ 4352582 w 7300686"/>
              <a:gd name="connsiteY30-362" fmla="*/ 1029483 h 3222172"/>
              <a:gd name="connsiteX31-363" fmla="*/ 4353663 w 7300686"/>
              <a:gd name="connsiteY31-364" fmla="*/ 710314 h 3222172"/>
              <a:gd name="connsiteX32-365" fmla="*/ 4375825 w 7300686"/>
              <a:gd name="connsiteY32-366" fmla="*/ 680678 h 3222172"/>
              <a:gd name="connsiteX33-367" fmla="*/ 4438281 w 7300686"/>
              <a:gd name="connsiteY33-368" fmla="*/ 611960 h 3222172"/>
              <a:gd name="connsiteX34-369" fmla="*/ 4440631 w 7300686"/>
              <a:gd name="connsiteY34-370" fmla="*/ 608818 h 3222172"/>
              <a:gd name="connsiteX35-371" fmla="*/ 4470399 w 7300686"/>
              <a:gd name="connsiteY35-372" fmla="*/ 609601 h 3222172"/>
              <a:gd name="connsiteX36-373" fmla="*/ 4470399 w 7300686"/>
              <a:gd name="connsiteY36-374" fmla="*/ 609600 h 3222172"/>
              <a:gd name="connsiteX37-375" fmla="*/ 4440631 w 7300686"/>
              <a:gd name="connsiteY37-376" fmla="*/ 608817 h 3222172"/>
              <a:gd name="connsiteX38-377" fmla="*/ 4440630 w 7300686"/>
              <a:gd name="connsiteY38-378" fmla="*/ 608818 h 3222172"/>
              <a:gd name="connsiteX39-379" fmla="*/ 4438280 w 7300686"/>
              <a:gd name="connsiteY39-380" fmla="*/ 611960 h 3222172"/>
              <a:gd name="connsiteX40-381" fmla="*/ 4375824 w 7300686"/>
              <a:gd name="connsiteY40-382" fmla="*/ 680678 h 3222172"/>
              <a:gd name="connsiteX41-383" fmla="*/ 4429774 w 7300686"/>
              <a:gd name="connsiteY41-384" fmla="*/ 608532 h 3222172"/>
              <a:gd name="connsiteX42-385" fmla="*/ 4446408 w 7300686"/>
              <a:gd name="connsiteY42-386" fmla="*/ 586287 h 3222172"/>
              <a:gd name="connsiteX43-387" fmla="*/ 4502492 w 7300686"/>
              <a:gd name="connsiteY43-388" fmla="*/ 524579 h 3222172"/>
              <a:gd name="connsiteX44-389" fmla="*/ 4502494 w 7300686"/>
              <a:gd name="connsiteY44-390" fmla="*/ 524576 h 3222172"/>
              <a:gd name="connsiteX45-391" fmla="*/ 4550390 w 7300686"/>
              <a:gd name="connsiteY45-392" fmla="*/ 471876 h 3222172"/>
              <a:gd name="connsiteX46-393" fmla="*/ 5689600 w 7300686"/>
              <a:gd name="connsiteY46-394" fmla="*/ 0 h 3222172"/>
              <a:gd name="connsiteX47-395" fmla="*/ 7300686 w 7300686"/>
              <a:gd name="connsiteY47-396" fmla="*/ 1611086 h 3222172"/>
              <a:gd name="connsiteX48-397" fmla="*/ 5689600 w 7300686"/>
              <a:gd name="connsiteY48-398" fmla="*/ 3222172 h 3222172"/>
              <a:gd name="connsiteX49-399" fmla="*/ 4550390 w 7300686"/>
              <a:gd name="connsiteY49-400" fmla="*/ 2750296 h 3222172"/>
              <a:gd name="connsiteX50-401" fmla="*/ 4546269 w 7300686"/>
              <a:gd name="connsiteY50-402" fmla="*/ 2745761 h 3222172"/>
              <a:gd name="connsiteX51-403" fmla="*/ 4353663 w 7300686"/>
              <a:gd name="connsiteY51-404" fmla="*/ 2511860 h 3222172"/>
              <a:gd name="connsiteX52-405" fmla="*/ 4347594 w 7300686"/>
              <a:gd name="connsiteY52-406" fmla="*/ 2501871 h 3222172"/>
              <a:gd name="connsiteX53-407" fmla="*/ 4347594 w 7300686"/>
              <a:gd name="connsiteY53-408" fmla="*/ 2501801 h 3222172"/>
              <a:gd name="connsiteX54-409" fmla="*/ 4348724 w 7300686"/>
              <a:gd name="connsiteY54-410" fmla="*/ 2436740 h 3222172"/>
              <a:gd name="connsiteX55-411" fmla="*/ 4350732 w 7300686"/>
              <a:gd name="connsiteY55-412" fmla="*/ 2140860 h 3222172"/>
              <a:gd name="connsiteX56-413" fmla="*/ 4350746 w 7300686"/>
              <a:gd name="connsiteY56-414" fmla="*/ 2135227 h 3222172"/>
              <a:gd name="connsiteX57-415" fmla="*/ 4348837 w 7300686"/>
              <a:gd name="connsiteY57-416" fmla="*/ 2134901 h 3222172"/>
              <a:gd name="connsiteX58-417" fmla="*/ 4347594 w 7300686"/>
              <a:gd name="connsiteY58-418" fmla="*/ 2501801 h 3222172"/>
              <a:gd name="connsiteX59-419" fmla="*/ 4347593 w 7300686"/>
              <a:gd name="connsiteY59-420" fmla="*/ 2501871 h 3222172"/>
              <a:gd name="connsiteX60-421" fmla="*/ 4313102 w 7300686"/>
              <a:gd name="connsiteY60-422" fmla="*/ 2470522 h 3222172"/>
              <a:gd name="connsiteX61-423" fmla="*/ 3657599 w 7300686"/>
              <a:gd name="connsiteY61-424" fmla="*/ 2235203 h 3222172"/>
              <a:gd name="connsiteX62-425" fmla="*/ 2928916 w 7300686"/>
              <a:gd name="connsiteY62-426" fmla="*/ 2537034 h 3222172"/>
              <a:gd name="connsiteX63-427" fmla="*/ 2924875 w 7300686"/>
              <a:gd name="connsiteY63-428" fmla="*/ 2541480 h 3222172"/>
              <a:gd name="connsiteX64-429" fmla="*/ 2924868 w 7300686"/>
              <a:gd name="connsiteY64-430" fmla="*/ 2541490 h 3222172"/>
              <a:gd name="connsiteX65-431" fmla="*/ 2871533 w 7300686"/>
              <a:gd name="connsiteY65-432" fmla="*/ 2612813 h 3222172"/>
              <a:gd name="connsiteX66-433" fmla="*/ 2860537 w 7300686"/>
              <a:gd name="connsiteY66-434" fmla="*/ 2612714 h 3222172"/>
              <a:gd name="connsiteX67-435" fmla="*/ 2860535 w 7300686"/>
              <a:gd name="connsiteY67-436" fmla="*/ 2612714 h 3222172"/>
              <a:gd name="connsiteX68-437" fmla="*/ 2803082 w 7300686"/>
              <a:gd name="connsiteY68-438" fmla="*/ 2689546 h 3222172"/>
              <a:gd name="connsiteX69-439" fmla="*/ 2798189 w 7300686"/>
              <a:gd name="connsiteY69-440" fmla="*/ 2697600 h 3222172"/>
              <a:gd name="connsiteX70-441" fmla="*/ 2750295 w 7300686"/>
              <a:gd name="connsiteY70-442" fmla="*/ 2750296 h 3222172"/>
              <a:gd name="connsiteX71-443" fmla="*/ 1611085 w 7300686"/>
              <a:gd name="connsiteY71-444" fmla="*/ 3222172 h 3222172"/>
              <a:gd name="connsiteX72-445" fmla="*/ 0 w 7300686"/>
              <a:gd name="connsiteY72-446" fmla="*/ 1611086 h 3222172"/>
              <a:gd name="connsiteX73-447" fmla="*/ 1611085 w 7300686"/>
              <a:gd name="connsiteY73-448" fmla="*/ 0 h 3222172"/>
              <a:gd name="connsiteX0-449" fmla="*/ 2860535 w 7300686"/>
              <a:gd name="connsiteY0-450" fmla="*/ 2612714 h 3222172"/>
              <a:gd name="connsiteX1-451" fmla="*/ 2871532 w 7300686"/>
              <a:gd name="connsiteY1-452" fmla="*/ 2612813 h 3222172"/>
              <a:gd name="connsiteX2-453" fmla="*/ 2854277 w 7300686"/>
              <a:gd name="connsiteY2-454" fmla="*/ 2635887 h 3222172"/>
              <a:gd name="connsiteX3-455" fmla="*/ 2798189 w 7300686"/>
              <a:gd name="connsiteY3-456" fmla="*/ 2697601 h 3222172"/>
              <a:gd name="connsiteX4-457" fmla="*/ 2803082 w 7300686"/>
              <a:gd name="connsiteY4-458" fmla="*/ 2689547 h 3222172"/>
              <a:gd name="connsiteX5-459" fmla="*/ 2860535 w 7300686"/>
              <a:gd name="connsiteY5-460" fmla="*/ 2612714 h 3222172"/>
              <a:gd name="connsiteX6-461" fmla="*/ 2836782 w 7300686"/>
              <a:gd name="connsiteY6-462" fmla="*/ 2047247 h 3222172"/>
              <a:gd name="connsiteX7-463" fmla="*/ 2836781 w 7300686"/>
              <a:gd name="connsiteY7-464" fmla="*/ 2047248 h 3222172"/>
              <a:gd name="connsiteX8-465" fmla="*/ 2844799 w 7300686"/>
              <a:gd name="connsiteY8-466" fmla="*/ 2612571 h 3222172"/>
              <a:gd name="connsiteX9-467" fmla="*/ 2844800 w 7300686"/>
              <a:gd name="connsiteY9-468" fmla="*/ 2612571 h 3222172"/>
              <a:gd name="connsiteX10-469" fmla="*/ 2836782 w 7300686"/>
              <a:gd name="connsiteY10-470" fmla="*/ 2047247 h 3222172"/>
              <a:gd name="connsiteX11-471" fmla="*/ 1611085 w 7300686"/>
              <a:gd name="connsiteY11-472" fmla="*/ 0 h 3222172"/>
              <a:gd name="connsiteX12-473" fmla="*/ 2750295 w 7300686"/>
              <a:gd name="connsiteY12-474" fmla="*/ 471876 h 3222172"/>
              <a:gd name="connsiteX13-475" fmla="*/ 2754413 w 7300686"/>
              <a:gd name="connsiteY13-476" fmla="*/ 476407 h 3222172"/>
              <a:gd name="connsiteX14-477" fmla="*/ 2754415 w 7300686"/>
              <a:gd name="connsiteY14-478" fmla="*/ 476410 h 3222172"/>
              <a:gd name="connsiteX15-479" fmla="*/ 2854277 w 7300686"/>
              <a:gd name="connsiteY15-480" fmla="*/ 586287 h 3222172"/>
              <a:gd name="connsiteX16-481" fmla="*/ 2947023 w 7300686"/>
              <a:gd name="connsiteY16-482" fmla="*/ 710314 h 3222172"/>
              <a:gd name="connsiteX17-483" fmla="*/ 2953092 w 7300686"/>
              <a:gd name="connsiteY17-484" fmla="*/ 720303 h 3222172"/>
              <a:gd name="connsiteX18-485" fmla="*/ 2953095 w 7300686"/>
              <a:gd name="connsiteY18-486" fmla="*/ 720306 h 3222172"/>
              <a:gd name="connsiteX19-487" fmla="*/ 2953097 w 7300686"/>
              <a:gd name="connsiteY19-488" fmla="*/ 720309 h 3222172"/>
              <a:gd name="connsiteX20-489" fmla="*/ 2987582 w 7300686"/>
              <a:gd name="connsiteY20-490" fmla="*/ 751652 h 3222172"/>
              <a:gd name="connsiteX21-491" fmla="*/ 3643085 w 7300686"/>
              <a:gd name="connsiteY21-492" fmla="*/ 986971 h 3222172"/>
              <a:gd name="connsiteX22-493" fmla="*/ 4371768 w 7300686"/>
              <a:gd name="connsiteY22-494" fmla="*/ 685140 h 3222172"/>
              <a:gd name="connsiteX23-495" fmla="*/ 4375824 w 7300686"/>
              <a:gd name="connsiteY23-496" fmla="*/ 680678 h 3222172"/>
              <a:gd name="connsiteX24-497" fmla="*/ 4353662 w 7300686"/>
              <a:gd name="connsiteY24-498" fmla="*/ 710314 h 3222172"/>
              <a:gd name="connsiteX25-499" fmla="*/ 4351934 w 7300686"/>
              <a:gd name="connsiteY25-500" fmla="*/ 963222 h 3222172"/>
              <a:gd name="connsiteX26-501" fmla="*/ 4351786 w 7300686"/>
              <a:gd name="connsiteY26-502" fmla="*/ 1029618 h 3222172"/>
              <a:gd name="connsiteX27-503" fmla="*/ 4352582 w 7300686"/>
              <a:gd name="connsiteY27-504" fmla="*/ 1029483 h 3222172"/>
              <a:gd name="connsiteX28-505" fmla="*/ 4353663 w 7300686"/>
              <a:gd name="connsiteY28-506" fmla="*/ 710314 h 3222172"/>
              <a:gd name="connsiteX29-507" fmla="*/ 4375825 w 7300686"/>
              <a:gd name="connsiteY29-508" fmla="*/ 680678 h 3222172"/>
              <a:gd name="connsiteX30-509" fmla="*/ 4438281 w 7300686"/>
              <a:gd name="connsiteY30-510" fmla="*/ 611960 h 3222172"/>
              <a:gd name="connsiteX31-511" fmla="*/ 4440631 w 7300686"/>
              <a:gd name="connsiteY31-512" fmla="*/ 608818 h 3222172"/>
              <a:gd name="connsiteX32-513" fmla="*/ 4470399 w 7300686"/>
              <a:gd name="connsiteY32-514" fmla="*/ 609601 h 3222172"/>
              <a:gd name="connsiteX33-515" fmla="*/ 4470399 w 7300686"/>
              <a:gd name="connsiteY33-516" fmla="*/ 609600 h 3222172"/>
              <a:gd name="connsiteX34-517" fmla="*/ 4440631 w 7300686"/>
              <a:gd name="connsiteY34-518" fmla="*/ 608817 h 3222172"/>
              <a:gd name="connsiteX35-519" fmla="*/ 4440630 w 7300686"/>
              <a:gd name="connsiteY35-520" fmla="*/ 608818 h 3222172"/>
              <a:gd name="connsiteX36-521" fmla="*/ 4438280 w 7300686"/>
              <a:gd name="connsiteY36-522" fmla="*/ 611960 h 3222172"/>
              <a:gd name="connsiteX37-523" fmla="*/ 4375824 w 7300686"/>
              <a:gd name="connsiteY37-524" fmla="*/ 680678 h 3222172"/>
              <a:gd name="connsiteX38-525" fmla="*/ 4429774 w 7300686"/>
              <a:gd name="connsiteY38-526" fmla="*/ 608532 h 3222172"/>
              <a:gd name="connsiteX39-527" fmla="*/ 4446408 w 7300686"/>
              <a:gd name="connsiteY39-528" fmla="*/ 586287 h 3222172"/>
              <a:gd name="connsiteX40-529" fmla="*/ 4502492 w 7300686"/>
              <a:gd name="connsiteY40-530" fmla="*/ 524579 h 3222172"/>
              <a:gd name="connsiteX41-531" fmla="*/ 4502494 w 7300686"/>
              <a:gd name="connsiteY41-532" fmla="*/ 524576 h 3222172"/>
              <a:gd name="connsiteX42-533" fmla="*/ 4550390 w 7300686"/>
              <a:gd name="connsiteY42-534" fmla="*/ 471876 h 3222172"/>
              <a:gd name="connsiteX43-535" fmla="*/ 5689600 w 7300686"/>
              <a:gd name="connsiteY43-536" fmla="*/ 0 h 3222172"/>
              <a:gd name="connsiteX44-537" fmla="*/ 7300686 w 7300686"/>
              <a:gd name="connsiteY44-538" fmla="*/ 1611086 h 3222172"/>
              <a:gd name="connsiteX45-539" fmla="*/ 5689600 w 7300686"/>
              <a:gd name="connsiteY45-540" fmla="*/ 3222172 h 3222172"/>
              <a:gd name="connsiteX46-541" fmla="*/ 4550390 w 7300686"/>
              <a:gd name="connsiteY46-542" fmla="*/ 2750296 h 3222172"/>
              <a:gd name="connsiteX47-543" fmla="*/ 4546269 w 7300686"/>
              <a:gd name="connsiteY47-544" fmla="*/ 2745761 h 3222172"/>
              <a:gd name="connsiteX48-545" fmla="*/ 4353663 w 7300686"/>
              <a:gd name="connsiteY48-546" fmla="*/ 2511860 h 3222172"/>
              <a:gd name="connsiteX49-547" fmla="*/ 4347594 w 7300686"/>
              <a:gd name="connsiteY49-548" fmla="*/ 2501871 h 3222172"/>
              <a:gd name="connsiteX50-549" fmla="*/ 4347594 w 7300686"/>
              <a:gd name="connsiteY50-550" fmla="*/ 2501801 h 3222172"/>
              <a:gd name="connsiteX51-551" fmla="*/ 4348724 w 7300686"/>
              <a:gd name="connsiteY51-552" fmla="*/ 2436740 h 3222172"/>
              <a:gd name="connsiteX52-553" fmla="*/ 4350732 w 7300686"/>
              <a:gd name="connsiteY52-554" fmla="*/ 2140860 h 3222172"/>
              <a:gd name="connsiteX53-555" fmla="*/ 4350746 w 7300686"/>
              <a:gd name="connsiteY53-556" fmla="*/ 2135227 h 3222172"/>
              <a:gd name="connsiteX54-557" fmla="*/ 4348837 w 7300686"/>
              <a:gd name="connsiteY54-558" fmla="*/ 2134901 h 3222172"/>
              <a:gd name="connsiteX55-559" fmla="*/ 4347594 w 7300686"/>
              <a:gd name="connsiteY55-560" fmla="*/ 2501801 h 3222172"/>
              <a:gd name="connsiteX56-561" fmla="*/ 4347593 w 7300686"/>
              <a:gd name="connsiteY56-562" fmla="*/ 2501871 h 3222172"/>
              <a:gd name="connsiteX57-563" fmla="*/ 4313102 w 7300686"/>
              <a:gd name="connsiteY57-564" fmla="*/ 2470522 h 3222172"/>
              <a:gd name="connsiteX58-565" fmla="*/ 3657599 w 7300686"/>
              <a:gd name="connsiteY58-566" fmla="*/ 2235203 h 3222172"/>
              <a:gd name="connsiteX59-567" fmla="*/ 2928916 w 7300686"/>
              <a:gd name="connsiteY59-568" fmla="*/ 2537034 h 3222172"/>
              <a:gd name="connsiteX60-569" fmla="*/ 2924875 w 7300686"/>
              <a:gd name="connsiteY60-570" fmla="*/ 2541480 h 3222172"/>
              <a:gd name="connsiteX61-571" fmla="*/ 2924868 w 7300686"/>
              <a:gd name="connsiteY61-572" fmla="*/ 2541490 h 3222172"/>
              <a:gd name="connsiteX62-573" fmla="*/ 2871533 w 7300686"/>
              <a:gd name="connsiteY62-574" fmla="*/ 2612813 h 3222172"/>
              <a:gd name="connsiteX63-575" fmla="*/ 2860537 w 7300686"/>
              <a:gd name="connsiteY63-576" fmla="*/ 2612714 h 3222172"/>
              <a:gd name="connsiteX64-577" fmla="*/ 2860535 w 7300686"/>
              <a:gd name="connsiteY64-578" fmla="*/ 2612714 h 3222172"/>
              <a:gd name="connsiteX65-579" fmla="*/ 2803082 w 7300686"/>
              <a:gd name="connsiteY65-580" fmla="*/ 2689546 h 3222172"/>
              <a:gd name="connsiteX66-581" fmla="*/ 2798189 w 7300686"/>
              <a:gd name="connsiteY66-582" fmla="*/ 2697600 h 3222172"/>
              <a:gd name="connsiteX67-583" fmla="*/ 2750295 w 7300686"/>
              <a:gd name="connsiteY67-584" fmla="*/ 2750296 h 3222172"/>
              <a:gd name="connsiteX68-585" fmla="*/ 1611085 w 7300686"/>
              <a:gd name="connsiteY68-586" fmla="*/ 3222172 h 3222172"/>
              <a:gd name="connsiteX69-587" fmla="*/ 0 w 7300686"/>
              <a:gd name="connsiteY69-588" fmla="*/ 1611086 h 3222172"/>
              <a:gd name="connsiteX70-589" fmla="*/ 1611085 w 7300686"/>
              <a:gd name="connsiteY70-590" fmla="*/ 0 h 3222172"/>
              <a:gd name="connsiteX0-591" fmla="*/ 2860535 w 7300686"/>
              <a:gd name="connsiteY0-592" fmla="*/ 2612714 h 3222172"/>
              <a:gd name="connsiteX1-593" fmla="*/ 2871532 w 7300686"/>
              <a:gd name="connsiteY1-594" fmla="*/ 2612813 h 3222172"/>
              <a:gd name="connsiteX2-595" fmla="*/ 2854277 w 7300686"/>
              <a:gd name="connsiteY2-596" fmla="*/ 2635887 h 3222172"/>
              <a:gd name="connsiteX3-597" fmla="*/ 2798189 w 7300686"/>
              <a:gd name="connsiteY3-598" fmla="*/ 2697601 h 3222172"/>
              <a:gd name="connsiteX4-599" fmla="*/ 2803082 w 7300686"/>
              <a:gd name="connsiteY4-600" fmla="*/ 2689547 h 3222172"/>
              <a:gd name="connsiteX5-601" fmla="*/ 2860535 w 7300686"/>
              <a:gd name="connsiteY5-602" fmla="*/ 2612714 h 3222172"/>
              <a:gd name="connsiteX6-603" fmla="*/ 2836782 w 7300686"/>
              <a:gd name="connsiteY6-604" fmla="*/ 2047247 h 3222172"/>
              <a:gd name="connsiteX7-605" fmla="*/ 2836781 w 7300686"/>
              <a:gd name="connsiteY7-606" fmla="*/ 2047248 h 3222172"/>
              <a:gd name="connsiteX8-607" fmla="*/ 2844799 w 7300686"/>
              <a:gd name="connsiteY8-608" fmla="*/ 2612571 h 3222172"/>
              <a:gd name="connsiteX9-609" fmla="*/ 2844800 w 7300686"/>
              <a:gd name="connsiteY9-610" fmla="*/ 2612571 h 3222172"/>
              <a:gd name="connsiteX10-611" fmla="*/ 2836782 w 7300686"/>
              <a:gd name="connsiteY10-612" fmla="*/ 2047247 h 3222172"/>
              <a:gd name="connsiteX11-613" fmla="*/ 1611085 w 7300686"/>
              <a:gd name="connsiteY11-614" fmla="*/ 0 h 3222172"/>
              <a:gd name="connsiteX12-615" fmla="*/ 2750295 w 7300686"/>
              <a:gd name="connsiteY12-616" fmla="*/ 471876 h 3222172"/>
              <a:gd name="connsiteX13-617" fmla="*/ 2754413 w 7300686"/>
              <a:gd name="connsiteY13-618" fmla="*/ 476407 h 3222172"/>
              <a:gd name="connsiteX14-619" fmla="*/ 2754415 w 7300686"/>
              <a:gd name="connsiteY14-620" fmla="*/ 476410 h 3222172"/>
              <a:gd name="connsiteX15-621" fmla="*/ 2854277 w 7300686"/>
              <a:gd name="connsiteY15-622" fmla="*/ 586287 h 3222172"/>
              <a:gd name="connsiteX16-623" fmla="*/ 2947023 w 7300686"/>
              <a:gd name="connsiteY16-624" fmla="*/ 710314 h 3222172"/>
              <a:gd name="connsiteX17-625" fmla="*/ 2953092 w 7300686"/>
              <a:gd name="connsiteY17-626" fmla="*/ 720303 h 3222172"/>
              <a:gd name="connsiteX18-627" fmla="*/ 2953095 w 7300686"/>
              <a:gd name="connsiteY18-628" fmla="*/ 720306 h 3222172"/>
              <a:gd name="connsiteX19-629" fmla="*/ 2987582 w 7300686"/>
              <a:gd name="connsiteY19-630" fmla="*/ 751652 h 3222172"/>
              <a:gd name="connsiteX20-631" fmla="*/ 3643085 w 7300686"/>
              <a:gd name="connsiteY20-632" fmla="*/ 986971 h 3222172"/>
              <a:gd name="connsiteX21-633" fmla="*/ 4371768 w 7300686"/>
              <a:gd name="connsiteY21-634" fmla="*/ 685140 h 3222172"/>
              <a:gd name="connsiteX22-635" fmla="*/ 4375824 w 7300686"/>
              <a:gd name="connsiteY22-636" fmla="*/ 680678 h 3222172"/>
              <a:gd name="connsiteX23-637" fmla="*/ 4353662 w 7300686"/>
              <a:gd name="connsiteY23-638" fmla="*/ 710314 h 3222172"/>
              <a:gd name="connsiteX24-639" fmla="*/ 4351934 w 7300686"/>
              <a:gd name="connsiteY24-640" fmla="*/ 963222 h 3222172"/>
              <a:gd name="connsiteX25-641" fmla="*/ 4351786 w 7300686"/>
              <a:gd name="connsiteY25-642" fmla="*/ 1029618 h 3222172"/>
              <a:gd name="connsiteX26-643" fmla="*/ 4352582 w 7300686"/>
              <a:gd name="connsiteY26-644" fmla="*/ 1029483 h 3222172"/>
              <a:gd name="connsiteX27-645" fmla="*/ 4353663 w 7300686"/>
              <a:gd name="connsiteY27-646" fmla="*/ 710314 h 3222172"/>
              <a:gd name="connsiteX28-647" fmla="*/ 4375825 w 7300686"/>
              <a:gd name="connsiteY28-648" fmla="*/ 680678 h 3222172"/>
              <a:gd name="connsiteX29-649" fmla="*/ 4438281 w 7300686"/>
              <a:gd name="connsiteY29-650" fmla="*/ 611960 h 3222172"/>
              <a:gd name="connsiteX30-651" fmla="*/ 4440631 w 7300686"/>
              <a:gd name="connsiteY30-652" fmla="*/ 608818 h 3222172"/>
              <a:gd name="connsiteX31-653" fmla="*/ 4470399 w 7300686"/>
              <a:gd name="connsiteY31-654" fmla="*/ 609601 h 3222172"/>
              <a:gd name="connsiteX32-655" fmla="*/ 4470399 w 7300686"/>
              <a:gd name="connsiteY32-656" fmla="*/ 609600 h 3222172"/>
              <a:gd name="connsiteX33-657" fmla="*/ 4440631 w 7300686"/>
              <a:gd name="connsiteY33-658" fmla="*/ 608817 h 3222172"/>
              <a:gd name="connsiteX34-659" fmla="*/ 4440630 w 7300686"/>
              <a:gd name="connsiteY34-660" fmla="*/ 608818 h 3222172"/>
              <a:gd name="connsiteX35-661" fmla="*/ 4438280 w 7300686"/>
              <a:gd name="connsiteY35-662" fmla="*/ 611960 h 3222172"/>
              <a:gd name="connsiteX36-663" fmla="*/ 4375824 w 7300686"/>
              <a:gd name="connsiteY36-664" fmla="*/ 680678 h 3222172"/>
              <a:gd name="connsiteX37-665" fmla="*/ 4429774 w 7300686"/>
              <a:gd name="connsiteY37-666" fmla="*/ 608532 h 3222172"/>
              <a:gd name="connsiteX38-667" fmla="*/ 4446408 w 7300686"/>
              <a:gd name="connsiteY38-668" fmla="*/ 586287 h 3222172"/>
              <a:gd name="connsiteX39-669" fmla="*/ 4502492 w 7300686"/>
              <a:gd name="connsiteY39-670" fmla="*/ 524579 h 3222172"/>
              <a:gd name="connsiteX40-671" fmla="*/ 4502494 w 7300686"/>
              <a:gd name="connsiteY40-672" fmla="*/ 524576 h 3222172"/>
              <a:gd name="connsiteX41-673" fmla="*/ 4550390 w 7300686"/>
              <a:gd name="connsiteY41-674" fmla="*/ 471876 h 3222172"/>
              <a:gd name="connsiteX42-675" fmla="*/ 5689600 w 7300686"/>
              <a:gd name="connsiteY42-676" fmla="*/ 0 h 3222172"/>
              <a:gd name="connsiteX43-677" fmla="*/ 7300686 w 7300686"/>
              <a:gd name="connsiteY43-678" fmla="*/ 1611086 h 3222172"/>
              <a:gd name="connsiteX44-679" fmla="*/ 5689600 w 7300686"/>
              <a:gd name="connsiteY44-680" fmla="*/ 3222172 h 3222172"/>
              <a:gd name="connsiteX45-681" fmla="*/ 4550390 w 7300686"/>
              <a:gd name="connsiteY45-682" fmla="*/ 2750296 h 3222172"/>
              <a:gd name="connsiteX46-683" fmla="*/ 4546269 w 7300686"/>
              <a:gd name="connsiteY46-684" fmla="*/ 2745761 h 3222172"/>
              <a:gd name="connsiteX47-685" fmla="*/ 4353663 w 7300686"/>
              <a:gd name="connsiteY47-686" fmla="*/ 2511860 h 3222172"/>
              <a:gd name="connsiteX48-687" fmla="*/ 4347594 w 7300686"/>
              <a:gd name="connsiteY48-688" fmla="*/ 2501871 h 3222172"/>
              <a:gd name="connsiteX49-689" fmla="*/ 4347594 w 7300686"/>
              <a:gd name="connsiteY49-690" fmla="*/ 2501801 h 3222172"/>
              <a:gd name="connsiteX50-691" fmla="*/ 4348724 w 7300686"/>
              <a:gd name="connsiteY50-692" fmla="*/ 2436740 h 3222172"/>
              <a:gd name="connsiteX51-693" fmla="*/ 4350732 w 7300686"/>
              <a:gd name="connsiteY51-694" fmla="*/ 2140860 h 3222172"/>
              <a:gd name="connsiteX52-695" fmla="*/ 4350746 w 7300686"/>
              <a:gd name="connsiteY52-696" fmla="*/ 2135227 h 3222172"/>
              <a:gd name="connsiteX53-697" fmla="*/ 4348837 w 7300686"/>
              <a:gd name="connsiteY53-698" fmla="*/ 2134901 h 3222172"/>
              <a:gd name="connsiteX54-699" fmla="*/ 4347594 w 7300686"/>
              <a:gd name="connsiteY54-700" fmla="*/ 2501801 h 3222172"/>
              <a:gd name="connsiteX55-701" fmla="*/ 4347593 w 7300686"/>
              <a:gd name="connsiteY55-702" fmla="*/ 2501871 h 3222172"/>
              <a:gd name="connsiteX56-703" fmla="*/ 4313102 w 7300686"/>
              <a:gd name="connsiteY56-704" fmla="*/ 2470522 h 3222172"/>
              <a:gd name="connsiteX57-705" fmla="*/ 3657599 w 7300686"/>
              <a:gd name="connsiteY57-706" fmla="*/ 2235203 h 3222172"/>
              <a:gd name="connsiteX58-707" fmla="*/ 2928916 w 7300686"/>
              <a:gd name="connsiteY58-708" fmla="*/ 2537034 h 3222172"/>
              <a:gd name="connsiteX59-709" fmla="*/ 2924875 w 7300686"/>
              <a:gd name="connsiteY59-710" fmla="*/ 2541480 h 3222172"/>
              <a:gd name="connsiteX60-711" fmla="*/ 2924868 w 7300686"/>
              <a:gd name="connsiteY60-712" fmla="*/ 2541490 h 3222172"/>
              <a:gd name="connsiteX61-713" fmla="*/ 2871533 w 7300686"/>
              <a:gd name="connsiteY61-714" fmla="*/ 2612813 h 3222172"/>
              <a:gd name="connsiteX62-715" fmla="*/ 2860537 w 7300686"/>
              <a:gd name="connsiteY62-716" fmla="*/ 2612714 h 3222172"/>
              <a:gd name="connsiteX63-717" fmla="*/ 2860535 w 7300686"/>
              <a:gd name="connsiteY63-718" fmla="*/ 2612714 h 3222172"/>
              <a:gd name="connsiteX64-719" fmla="*/ 2803082 w 7300686"/>
              <a:gd name="connsiteY64-720" fmla="*/ 2689546 h 3222172"/>
              <a:gd name="connsiteX65-721" fmla="*/ 2798189 w 7300686"/>
              <a:gd name="connsiteY65-722" fmla="*/ 2697600 h 3222172"/>
              <a:gd name="connsiteX66-723" fmla="*/ 2750295 w 7300686"/>
              <a:gd name="connsiteY66-724" fmla="*/ 2750296 h 3222172"/>
              <a:gd name="connsiteX67-725" fmla="*/ 1611085 w 7300686"/>
              <a:gd name="connsiteY67-726" fmla="*/ 3222172 h 3222172"/>
              <a:gd name="connsiteX68-727" fmla="*/ 0 w 7300686"/>
              <a:gd name="connsiteY68-728" fmla="*/ 1611086 h 3222172"/>
              <a:gd name="connsiteX69-729" fmla="*/ 1611085 w 7300686"/>
              <a:gd name="connsiteY69-730" fmla="*/ 0 h 3222172"/>
              <a:gd name="connsiteX0-731" fmla="*/ 2860535 w 7300686"/>
              <a:gd name="connsiteY0-732" fmla="*/ 2612714 h 3222172"/>
              <a:gd name="connsiteX1-733" fmla="*/ 2871532 w 7300686"/>
              <a:gd name="connsiteY1-734" fmla="*/ 2612813 h 3222172"/>
              <a:gd name="connsiteX2-735" fmla="*/ 2854277 w 7300686"/>
              <a:gd name="connsiteY2-736" fmla="*/ 2635887 h 3222172"/>
              <a:gd name="connsiteX3-737" fmla="*/ 2798189 w 7300686"/>
              <a:gd name="connsiteY3-738" fmla="*/ 2697601 h 3222172"/>
              <a:gd name="connsiteX4-739" fmla="*/ 2803082 w 7300686"/>
              <a:gd name="connsiteY4-740" fmla="*/ 2689547 h 3222172"/>
              <a:gd name="connsiteX5-741" fmla="*/ 2860535 w 7300686"/>
              <a:gd name="connsiteY5-742" fmla="*/ 2612714 h 3222172"/>
              <a:gd name="connsiteX6-743" fmla="*/ 2836782 w 7300686"/>
              <a:gd name="connsiteY6-744" fmla="*/ 2047247 h 3222172"/>
              <a:gd name="connsiteX7-745" fmla="*/ 2836781 w 7300686"/>
              <a:gd name="connsiteY7-746" fmla="*/ 2047248 h 3222172"/>
              <a:gd name="connsiteX8-747" fmla="*/ 2844799 w 7300686"/>
              <a:gd name="connsiteY8-748" fmla="*/ 2612571 h 3222172"/>
              <a:gd name="connsiteX9-749" fmla="*/ 2844800 w 7300686"/>
              <a:gd name="connsiteY9-750" fmla="*/ 2612571 h 3222172"/>
              <a:gd name="connsiteX10-751" fmla="*/ 2836782 w 7300686"/>
              <a:gd name="connsiteY10-752" fmla="*/ 2047247 h 3222172"/>
              <a:gd name="connsiteX11-753" fmla="*/ 1611085 w 7300686"/>
              <a:gd name="connsiteY11-754" fmla="*/ 0 h 3222172"/>
              <a:gd name="connsiteX12-755" fmla="*/ 2750295 w 7300686"/>
              <a:gd name="connsiteY12-756" fmla="*/ 471876 h 3222172"/>
              <a:gd name="connsiteX13-757" fmla="*/ 2754413 w 7300686"/>
              <a:gd name="connsiteY13-758" fmla="*/ 476407 h 3222172"/>
              <a:gd name="connsiteX14-759" fmla="*/ 2754415 w 7300686"/>
              <a:gd name="connsiteY14-760" fmla="*/ 476410 h 3222172"/>
              <a:gd name="connsiteX15-761" fmla="*/ 2854277 w 7300686"/>
              <a:gd name="connsiteY15-762" fmla="*/ 586287 h 3222172"/>
              <a:gd name="connsiteX16-763" fmla="*/ 2947023 w 7300686"/>
              <a:gd name="connsiteY16-764" fmla="*/ 710314 h 3222172"/>
              <a:gd name="connsiteX17-765" fmla="*/ 2953092 w 7300686"/>
              <a:gd name="connsiteY17-766" fmla="*/ 720303 h 3222172"/>
              <a:gd name="connsiteX18-767" fmla="*/ 2987582 w 7300686"/>
              <a:gd name="connsiteY18-768" fmla="*/ 751652 h 3222172"/>
              <a:gd name="connsiteX19-769" fmla="*/ 3643085 w 7300686"/>
              <a:gd name="connsiteY19-770" fmla="*/ 986971 h 3222172"/>
              <a:gd name="connsiteX20-771" fmla="*/ 4371768 w 7300686"/>
              <a:gd name="connsiteY20-772" fmla="*/ 685140 h 3222172"/>
              <a:gd name="connsiteX21-773" fmla="*/ 4375824 w 7300686"/>
              <a:gd name="connsiteY21-774" fmla="*/ 680678 h 3222172"/>
              <a:gd name="connsiteX22-775" fmla="*/ 4353662 w 7300686"/>
              <a:gd name="connsiteY22-776" fmla="*/ 710314 h 3222172"/>
              <a:gd name="connsiteX23-777" fmla="*/ 4351934 w 7300686"/>
              <a:gd name="connsiteY23-778" fmla="*/ 963222 h 3222172"/>
              <a:gd name="connsiteX24-779" fmla="*/ 4351786 w 7300686"/>
              <a:gd name="connsiteY24-780" fmla="*/ 1029618 h 3222172"/>
              <a:gd name="connsiteX25-781" fmla="*/ 4352582 w 7300686"/>
              <a:gd name="connsiteY25-782" fmla="*/ 1029483 h 3222172"/>
              <a:gd name="connsiteX26-783" fmla="*/ 4353663 w 7300686"/>
              <a:gd name="connsiteY26-784" fmla="*/ 710314 h 3222172"/>
              <a:gd name="connsiteX27-785" fmla="*/ 4375825 w 7300686"/>
              <a:gd name="connsiteY27-786" fmla="*/ 680678 h 3222172"/>
              <a:gd name="connsiteX28-787" fmla="*/ 4438281 w 7300686"/>
              <a:gd name="connsiteY28-788" fmla="*/ 611960 h 3222172"/>
              <a:gd name="connsiteX29-789" fmla="*/ 4440631 w 7300686"/>
              <a:gd name="connsiteY29-790" fmla="*/ 608818 h 3222172"/>
              <a:gd name="connsiteX30-791" fmla="*/ 4470399 w 7300686"/>
              <a:gd name="connsiteY30-792" fmla="*/ 609601 h 3222172"/>
              <a:gd name="connsiteX31-793" fmla="*/ 4470399 w 7300686"/>
              <a:gd name="connsiteY31-794" fmla="*/ 609600 h 3222172"/>
              <a:gd name="connsiteX32-795" fmla="*/ 4440631 w 7300686"/>
              <a:gd name="connsiteY32-796" fmla="*/ 608817 h 3222172"/>
              <a:gd name="connsiteX33-797" fmla="*/ 4440630 w 7300686"/>
              <a:gd name="connsiteY33-798" fmla="*/ 608818 h 3222172"/>
              <a:gd name="connsiteX34-799" fmla="*/ 4438280 w 7300686"/>
              <a:gd name="connsiteY34-800" fmla="*/ 611960 h 3222172"/>
              <a:gd name="connsiteX35-801" fmla="*/ 4375824 w 7300686"/>
              <a:gd name="connsiteY35-802" fmla="*/ 680678 h 3222172"/>
              <a:gd name="connsiteX36-803" fmla="*/ 4429774 w 7300686"/>
              <a:gd name="connsiteY36-804" fmla="*/ 608532 h 3222172"/>
              <a:gd name="connsiteX37-805" fmla="*/ 4446408 w 7300686"/>
              <a:gd name="connsiteY37-806" fmla="*/ 586287 h 3222172"/>
              <a:gd name="connsiteX38-807" fmla="*/ 4502492 w 7300686"/>
              <a:gd name="connsiteY38-808" fmla="*/ 524579 h 3222172"/>
              <a:gd name="connsiteX39-809" fmla="*/ 4502494 w 7300686"/>
              <a:gd name="connsiteY39-810" fmla="*/ 524576 h 3222172"/>
              <a:gd name="connsiteX40-811" fmla="*/ 4550390 w 7300686"/>
              <a:gd name="connsiteY40-812" fmla="*/ 471876 h 3222172"/>
              <a:gd name="connsiteX41-813" fmla="*/ 5689600 w 7300686"/>
              <a:gd name="connsiteY41-814" fmla="*/ 0 h 3222172"/>
              <a:gd name="connsiteX42-815" fmla="*/ 7300686 w 7300686"/>
              <a:gd name="connsiteY42-816" fmla="*/ 1611086 h 3222172"/>
              <a:gd name="connsiteX43-817" fmla="*/ 5689600 w 7300686"/>
              <a:gd name="connsiteY43-818" fmla="*/ 3222172 h 3222172"/>
              <a:gd name="connsiteX44-819" fmla="*/ 4550390 w 7300686"/>
              <a:gd name="connsiteY44-820" fmla="*/ 2750296 h 3222172"/>
              <a:gd name="connsiteX45-821" fmla="*/ 4546269 w 7300686"/>
              <a:gd name="connsiteY45-822" fmla="*/ 2745761 h 3222172"/>
              <a:gd name="connsiteX46-823" fmla="*/ 4353663 w 7300686"/>
              <a:gd name="connsiteY46-824" fmla="*/ 2511860 h 3222172"/>
              <a:gd name="connsiteX47-825" fmla="*/ 4347594 w 7300686"/>
              <a:gd name="connsiteY47-826" fmla="*/ 2501871 h 3222172"/>
              <a:gd name="connsiteX48-827" fmla="*/ 4347594 w 7300686"/>
              <a:gd name="connsiteY48-828" fmla="*/ 2501801 h 3222172"/>
              <a:gd name="connsiteX49-829" fmla="*/ 4348724 w 7300686"/>
              <a:gd name="connsiteY49-830" fmla="*/ 2436740 h 3222172"/>
              <a:gd name="connsiteX50-831" fmla="*/ 4350732 w 7300686"/>
              <a:gd name="connsiteY50-832" fmla="*/ 2140860 h 3222172"/>
              <a:gd name="connsiteX51-833" fmla="*/ 4350746 w 7300686"/>
              <a:gd name="connsiteY51-834" fmla="*/ 2135227 h 3222172"/>
              <a:gd name="connsiteX52-835" fmla="*/ 4348837 w 7300686"/>
              <a:gd name="connsiteY52-836" fmla="*/ 2134901 h 3222172"/>
              <a:gd name="connsiteX53-837" fmla="*/ 4347594 w 7300686"/>
              <a:gd name="connsiteY53-838" fmla="*/ 2501801 h 3222172"/>
              <a:gd name="connsiteX54-839" fmla="*/ 4347593 w 7300686"/>
              <a:gd name="connsiteY54-840" fmla="*/ 2501871 h 3222172"/>
              <a:gd name="connsiteX55-841" fmla="*/ 4313102 w 7300686"/>
              <a:gd name="connsiteY55-842" fmla="*/ 2470522 h 3222172"/>
              <a:gd name="connsiteX56-843" fmla="*/ 3657599 w 7300686"/>
              <a:gd name="connsiteY56-844" fmla="*/ 2235203 h 3222172"/>
              <a:gd name="connsiteX57-845" fmla="*/ 2928916 w 7300686"/>
              <a:gd name="connsiteY57-846" fmla="*/ 2537034 h 3222172"/>
              <a:gd name="connsiteX58-847" fmla="*/ 2924875 w 7300686"/>
              <a:gd name="connsiteY58-848" fmla="*/ 2541480 h 3222172"/>
              <a:gd name="connsiteX59-849" fmla="*/ 2924868 w 7300686"/>
              <a:gd name="connsiteY59-850" fmla="*/ 2541490 h 3222172"/>
              <a:gd name="connsiteX60-851" fmla="*/ 2871533 w 7300686"/>
              <a:gd name="connsiteY60-852" fmla="*/ 2612813 h 3222172"/>
              <a:gd name="connsiteX61-853" fmla="*/ 2860537 w 7300686"/>
              <a:gd name="connsiteY61-854" fmla="*/ 2612714 h 3222172"/>
              <a:gd name="connsiteX62-855" fmla="*/ 2860535 w 7300686"/>
              <a:gd name="connsiteY62-856" fmla="*/ 2612714 h 3222172"/>
              <a:gd name="connsiteX63-857" fmla="*/ 2803082 w 7300686"/>
              <a:gd name="connsiteY63-858" fmla="*/ 2689546 h 3222172"/>
              <a:gd name="connsiteX64-859" fmla="*/ 2798189 w 7300686"/>
              <a:gd name="connsiteY64-860" fmla="*/ 2697600 h 3222172"/>
              <a:gd name="connsiteX65-861" fmla="*/ 2750295 w 7300686"/>
              <a:gd name="connsiteY65-862" fmla="*/ 2750296 h 3222172"/>
              <a:gd name="connsiteX66-863" fmla="*/ 1611085 w 7300686"/>
              <a:gd name="connsiteY66-864" fmla="*/ 3222172 h 3222172"/>
              <a:gd name="connsiteX67-865" fmla="*/ 0 w 7300686"/>
              <a:gd name="connsiteY67-866" fmla="*/ 1611086 h 3222172"/>
              <a:gd name="connsiteX68-867" fmla="*/ 1611085 w 7300686"/>
              <a:gd name="connsiteY68-868" fmla="*/ 0 h 3222172"/>
              <a:gd name="connsiteX0-869" fmla="*/ 2860535 w 7300686"/>
              <a:gd name="connsiteY0-870" fmla="*/ 2612714 h 3222172"/>
              <a:gd name="connsiteX1-871" fmla="*/ 2871532 w 7300686"/>
              <a:gd name="connsiteY1-872" fmla="*/ 2612813 h 3222172"/>
              <a:gd name="connsiteX2-873" fmla="*/ 2854277 w 7300686"/>
              <a:gd name="connsiteY2-874" fmla="*/ 2635887 h 3222172"/>
              <a:gd name="connsiteX3-875" fmla="*/ 2798189 w 7300686"/>
              <a:gd name="connsiteY3-876" fmla="*/ 2697601 h 3222172"/>
              <a:gd name="connsiteX4-877" fmla="*/ 2803082 w 7300686"/>
              <a:gd name="connsiteY4-878" fmla="*/ 2689547 h 3222172"/>
              <a:gd name="connsiteX5-879" fmla="*/ 2860535 w 7300686"/>
              <a:gd name="connsiteY5-880" fmla="*/ 2612714 h 3222172"/>
              <a:gd name="connsiteX6-881" fmla="*/ 2836782 w 7300686"/>
              <a:gd name="connsiteY6-882" fmla="*/ 2047247 h 3222172"/>
              <a:gd name="connsiteX7-883" fmla="*/ 2836781 w 7300686"/>
              <a:gd name="connsiteY7-884" fmla="*/ 2047248 h 3222172"/>
              <a:gd name="connsiteX8-885" fmla="*/ 2844799 w 7300686"/>
              <a:gd name="connsiteY8-886" fmla="*/ 2612571 h 3222172"/>
              <a:gd name="connsiteX9-887" fmla="*/ 2844800 w 7300686"/>
              <a:gd name="connsiteY9-888" fmla="*/ 2612571 h 3222172"/>
              <a:gd name="connsiteX10-889" fmla="*/ 2836782 w 7300686"/>
              <a:gd name="connsiteY10-890" fmla="*/ 2047247 h 3222172"/>
              <a:gd name="connsiteX11-891" fmla="*/ 1611085 w 7300686"/>
              <a:gd name="connsiteY11-892" fmla="*/ 0 h 3222172"/>
              <a:gd name="connsiteX12-893" fmla="*/ 2750295 w 7300686"/>
              <a:gd name="connsiteY12-894" fmla="*/ 471876 h 3222172"/>
              <a:gd name="connsiteX13-895" fmla="*/ 2754413 w 7300686"/>
              <a:gd name="connsiteY13-896" fmla="*/ 476407 h 3222172"/>
              <a:gd name="connsiteX14-897" fmla="*/ 2754415 w 7300686"/>
              <a:gd name="connsiteY14-898" fmla="*/ 476410 h 3222172"/>
              <a:gd name="connsiteX15-899" fmla="*/ 2854277 w 7300686"/>
              <a:gd name="connsiteY15-900" fmla="*/ 586287 h 3222172"/>
              <a:gd name="connsiteX16-901" fmla="*/ 2947023 w 7300686"/>
              <a:gd name="connsiteY16-902" fmla="*/ 710314 h 3222172"/>
              <a:gd name="connsiteX17-903" fmla="*/ 2987582 w 7300686"/>
              <a:gd name="connsiteY17-904" fmla="*/ 751652 h 3222172"/>
              <a:gd name="connsiteX18-905" fmla="*/ 3643085 w 7300686"/>
              <a:gd name="connsiteY18-906" fmla="*/ 986971 h 3222172"/>
              <a:gd name="connsiteX19-907" fmla="*/ 4371768 w 7300686"/>
              <a:gd name="connsiteY19-908" fmla="*/ 685140 h 3222172"/>
              <a:gd name="connsiteX20-909" fmla="*/ 4375824 w 7300686"/>
              <a:gd name="connsiteY20-910" fmla="*/ 680678 h 3222172"/>
              <a:gd name="connsiteX21-911" fmla="*/ 4353662 w 7300686"/>
              <a:gd name="connsiteY21-912" fmla="*/ 710314 h 3222172"/>
              <a:gd name="connsiteX22-913" fmla="*/ 4351934 w 7300686"/>
              <a:gd name="connsiteY22-914" fmla="*/ 963222 h 3222172"/>
              <a:gd name="connsiteX23-915" fmla="*/ 4351786 w 7300686"/>
              <a:gd name="connsiteY23-916" fmla="*/ 1029618 h 3222172"/>
              <a:gd name="connsiteX24-917" fmla="*/ 4352582 w 7300686"/>
              <a:gd name="connsiteY24-918" fmla="*/ 1029483 h 3222172"/>
              <a:gd name="connsiteX25-919" fmla="*/ 4353663 w 7300686"/>
              <a:gd name="connsiteY25-920" fmla="*/ 710314 h 3222172"/>
              <a:gd name="connsiteX26-921" fmla="*/ 4375825 w 7300686"/>
              <a:gd name="connsiteY26-922" fmla="*/ 680678 h 3222172"/>
              <a:gd name="connsiteX27-923" fmla="*/ 4438281 w 7300686"/>
              <a:gd name="connsiteY27-924" fmla="*/ 611960 h 3222172"/>
              <a:gd name="connsiteX28-925" fmla="*/ 4440631 w 7300686"/>
              <a:gd name="connsiteY28-926" fmla="*/ 608818 h 3222172"/>
              <a:gd name="connsiteX29-927" fmla="*/ 4470399 w 7300686"/>
              <a:gd name="connsiteY29-928" fmla="*/ 609601 h 3222172"/>
              <a:gd name="connsiteX30-929" fmla="*/ 4470399 w 7300686"/>
              <a:gd name="connsiteY30-930" fmla="*/ 609600 h 3222172"/>
              <a:gd name="connsiteX31-931" fmla="*/ 4440631 w 7300686"/>
              <a:gd name="connsiteY31-932" fmla="*/ 608817 h 3222172"/>
              <a:gd name="connsiteX32-933" fmla="*/ 4440630 w 7300686"/>
              <a:gd name="connsiteY32-934" fmla="*/ 608818 h 3222172"/>
              <a:gd name="connsiteX33-935" fmla="*/ 4438280 w 7300686"/>
              <a:gd name="connsiteY33-936" fmla="*/ 611960 h 3222172"/>
              <a:gd name="connsiteX34-937" fmla="*/ 4375824 w 7300686"/>
              <a:gd name="connsiteY34-938" fmla="*/ 680678 h 3222172"/>
              <a:gd name="connsiteX35-939" fmla="*/ 4429774 w 7300686"/>
              <a:gd name="connsiteY35-940" fmla="*/ 608532 h 3222172"/>
              <a:gd name="connsiteX36-941" fmla="*/ 4446408 w 7300686"/>
              <a:gd name="connsiteY36-942" fmla="*/ 586287 h 3222172"/>
              <a:gd name="connsiteX37-943" fmla="*/ 4502492 w 7300686"/>
              <a:gd name="connsiteY37-944" fmla="*/ 524579 h 3222172"/>
              <a:gd name="connsiteX38-945" fmla="*/ 4502494 w 7300686"/>
              <a:gd name="connsiteY38-946" fmla="*/ 524576 h 3222172"/>
              <a:gd name="connsiteX39-947" fmla="*/ 4550390 w 7300686"/>
              <a:gd name="connsiteY39-948" fmla="*/ 471876 h 3222172"/>
              <a:gd name="connsiteX40-949" fmla="*/ 5689600 w 7300686"/>
              <a:gd name="connsiteY40-950" fmla="*/ 0 h 3222172"/>
              <a:gd name="connsiteX41-951" fmla="*/ 7300686 w 7300686"/>
              <a:gd name="connsiteY41-952" fmla="*/ 1611086 h 3222172"/>
              <a:gd name="connsiteX42-953" fmla="*/ 5689600 w 7300686"/>
              <a:gd name="connsiteY42-954" fmla="*/ 3222172 h 3222172"/>
              <a:gd name="connsiteX43-955" fmla="*/ 4550390 w 7300686"/>
              <a:gd name="connsiteY43-956" fmla="*/ 2750296 h 3222172"/>
              <a:gd name="connsiteX44-957" fmla="*/ 4546269 w 7300686"/>
              <a:gd name="connsiteY44-958" fmla="*/ 2745761 h 3222172"/>
              <a:gd name="connsiteX45-959" fmla="*/ 4353663 w 7300686"/>
              <a:gd name="connsiteY45-960" fmla="*/ 2511860 h 3222172"/>
              <a:gd name="connsiteX46-961" fmla="*/ 4347594 w 7300686"/>
              <a:gd name="connsiteY46-962" fmla="*/ 2501871 h 3222172"/>
              <a:gd name="connsiteX47-963" fmla="*/ 4347594 w 7300686"/>
              <a:gd name="connsiteY47-964" fmla="*/ 2501801 h 3222172"/>
              <a:gd name="connsiteX48-965" fmla="*/ 4348724 w 7300686"/>
              <a:gd name="connsiteY48-966" fmla="*/ 2436740 h 3222172"/>
              <a:gd name="connsiteX49-967" fmla="*/ 4350732 w 7300686"/>
              <a:gd name="connsiteY49-968" fmla="*/ 2140860 h 3222172"/>
              <a:gd name="connsiteX50-969" fmla="*/ 4350746 w 7300686"/>
              <a:gd name="connsiteY50-970" fmla="*/ 2135227 h 3222172"/>
              <a:gd name="connsiteX51-971" fmla="*/ 4348837 w 7300686"/>
              <a:gd name="connsiteY51-972" fmla="*/ 2134901 h 3222172"/>
              <a:gd name="connsiteX52-973" fmla="*/ 4347594 w 7300686"/>
              <a:gd name="connsiteY52-974" fmla="*/ 2501801 h 3222172"/>
              <a:gd name="connsiteX53-975" fmla="*/ 4347593 w 7300686"/>
              <a:gd name="connsiteY53-976" fmla="*/ 2501871 h 3222172"/>
              <a:gd name="connsiteX54-977" fmla="*/ 4313102 w 7300686"/>
              <a:gd name="connsiteY54-978" fmla="*/ 2470522 h 3222172"/>
              <a:gd name="connsiteX55-979" fmla="*/ 3657599 w 7300686"/>
              <a:gd name="connsiteY55-980" fmla="*/ 2235203 h 3222172"/>
              <a:gd name="connsiteX56-981" fmla="*/ 2928916 w 7300686"/>
              <a:gd name="connsiteY56-982" fmla="*/ 2537034 h 3222172"/>
              <a:gd name="connsiteX57-983" fmla="*/ 2924875 w 7300686"/>
              <a:gd name="connsiteY57-984" fmla="*/ 2541480 h 3222172"/>
              <a:gd name="connsiteX58-985" fmla="*/ 2924868 w 7300686"/>
              <a:gd name="connsiteY58-986" fmla="*/ 2541490 h 3222172"/>
              <a:gd name="connsiteX59-987" fmla="*/ 2871533 w 7300686"/>
              <a:gd name="connsiteY59-988" fmla="*/ 2612813 h 3222172"/>
              <a:gd name="connsiteX60-989" fmla="*/ 2860537 w 7300686"/>
              <a:gd name="connsiteY60-990" fmla="*/ 2612714 h 3222172"/>
              <a:gd name="connsiteX61-991" fmla="*/ 2860535 w 7300686"/>
              <a:gd name="connsiteY61-992" fmla="*/ 2612714 h 3222172"/>
              <a:gd name="connsiteX62-993" fmla="*/ 2803082 w 7300686"/>
              <a:gd name="connsiteY62-994" fmla="*/ 2689546 h 3222172"/>
              <a:gd name="connsiteX63-995" fmla="*/ 2798189 w 7300686"/>
              <a:gd name="connsiteY63-996" fmla="*/ 2697600 h 3222172"/>
              <a:gd name="connsiteX64-997" fmla="*/ 2750295 w 7300686"/>
              <a:gd name="connsiteY64-998" fmla="*/ 2750296 h 3222172"/>
              <a:gd name="connsiteX65-999" fmla="*/ 1611085 w 7300686"/>
              <a:gd name="connsiteY65-1000" fmla="*/ 3222172 h 3222172"/>
              <a:gd name="connsiteX66-1001" fmla="*/ 0 w 7300686"/>
              <a:gd name="connsiteY66-1002" fmla="*/ 1611086 h 3222172"/>
              <a:gd name="connsiteX67-1003" fmla="*/ 1611085 w 7300686"/>
              <a:gd name="connsiteY67-1004" fmla="*/ 0 h 3222172"/>
              <a:gd name="connsiteX0-1005" fmla="*/ 2860535 w 7300686"/>
              <a:gd name="connsiteY0-1006" fmla="*/ 2612714 h 3222172"/>
              <a:gd name="connsiteX1-1007" fmla="*/ 2871532 w 7300686"/>
              <a:gd name="connsiteY1-1008" fmla="*/ 2612813 h 3222172"/>
              <a:gd name="connsiteX2-1009" fmla="*/ 2854277 w 7300686"/>
              <a:gd name="connsiteY2-1010" fmla="*/ 2635887 h 3222172"/>
              <a:gd name="connsiteX3-1011" fmla="*/ 2798189 w 7300686"/>
              <a:gd name="connsiteY3-1012" fmla="*/ 2697601 h 3222172"/>
              <a:gd name="connsiteX4-1013" fmla="*/ 2803082 w 7300686"/>
              <a:gd name="connsiteY4-1014" fmla="*/ 2689547 h 3222172"/>
              <a:gd name="connsiteX5-1015" fmla="*/ 2860535 w 7300686"/>
              <a:gd name="connsiteY5-1016" fmla="*/ 2612714 h 3222172"/>
              <a:gd name="connsiteX6-1017" fmla="*/ 2836782 w 7300686"/>
              <a:gd name="connsiteY6-1018" fmla="*/ 2047247 h 3222172"/>
              <a:gd name="connsiteX7-1019" fmla="*/ 2836781 w 7300686"/>
              <a:gd name="connsiteY7-1020" fmla="*/ 2047248 h 3222172"/>
              <a:gd name="connsiteX8-1021" fmla="*/ 2844799 w 7300686"/>
              <a:gd name="connsiteY8-1022" fmla="*/ 2612571 h 3222172"/>
              <a:gd name="connsiteX9-1023" fmla="*/ 2844800 w 7300686"/>
              <a:gd name="connsiteY9-1024" fmla="*/ 2612571 h 3222172"/>
              <a:gd name="connsiteX10-1025" fmla="*/ 2836782 w 7300686"/>
              <a:gd name="connsiteY10-1026" fmla="*/ 2047247 h 3222172"/>
              <a:gd name="connsiteX11-1027" fmla="*/ 1611085 w 7300686"/>
              <a:gd name="connsiteY11-1028" fmla="*/ 0 h 3222172"/>
              <a:gd name="connsiteX12-1029" fmla="*/ 2750295 w 7300686"/>
              <a:gd name="connsiteY12-1030" fmla="*/ 471876 h 3222172"/>
              <a:gd name="connsiteX13-1031" fmla="*/ 2754413 w 7300686"/>
              <a:gd name="connsiteY13-1032" fmla="*/ 476407 h 3222172"/>
              <a:gd name="connsiteX14-1033" fmla="*/ 2754415 w 7300686"/>
              <a:gd name="connsiteY14-1034" fmla="*/ 476410 h 3222172"/>
              <a:gd name="connsiteX15-1035" fmla="*/ 2854277 w 7300686"/>
              <a:gd name="connsiteY15-1036" fmla="*/ 586287 h 3222172"/>
              <a:gd name="connsiteX16-1037" fmla="*/ 2987582 w 7300686"/>
              <a:gd name="connsiteY16-1038" fmla="*/ 751652 h 3222172"/>
              <a:gd name="connsiteX17-1039" fmla="*/ 3643085 w 7300686"/>
              <a:gd name="connsiteY17-1040" fmla="*/ 986971 h 3222172"/>
              <a:gd name="connsiteX18-1041" fmla="*/ 4371768 w 7300686"/>
              <a:gd name="connsiteY18-1042" fmla="*/ 685140 h 3222172"/>
              <a:gd name="connsiteX19-1043" fmla="*/ 4375824 w 7300686"/>
              <a:gd name="connsiteY19-1044" fmla="*/ 680678 h 3222172"/>
              <a:gd name="connsiteX20-1045" fmla="*/ 4353662 w 7300686"/>
              <a:gd name="connsiteY20-1046" fmla="*/ 710314 h 3222172"/>
              <a:gd name="connsiteX21-1047" fmla="*/ 4351934 w 7300686"/>
              <a:gd name="connsiteY21-1048" fmla="*/ 963222 h 3222172"/>
              <a:gd name="connsiteX22-1049" fmla="*/ 4351786 w 7300686"/>
              <a:gd name="connsiteY22-1050" fmla="*/ 1029618 h 3222172"/>
              <a:gd name="connsiteX23-1051" fmla="*/ 4352582 w 7300686"/>
              <a:gd name="connsiteY23-1052" fmla="*/ 1029483 h 3222172"/>
              <a:gd name="connsiteX24-1053" fmla="*/ 4353663 w 7300686"/>
              <a:gd name="connsiteY24-1054" fmla="*/ 710314 h 3222172"/>
              <a:gd name="connsiteX25-1055" fmla="*/ 4375825 w 7300686"/>
              <a:gd name="connsiteY25-1056" fmla="*/ 680678 h 3222172"/>
              <a:gd name="connsiteX26-1057" fmla="*/ 4438281 w 7300686"/>
              <a:gd name="connsiteY26-1058" fmla="*/ 611960 h 3222172"/>
              <a:gd name="connsiteX27-1059" fmla="*/ 4440631 w 7300686"/>
              <a:gd name="connsiteY27-1060" fmla="*/ 608818 h 3222172"/>
              <a:gd name="connsiteX28-1061" fmla="*/ 4470399 w 7300686"/>
              <a:gd name="connsiteY28-1062" fmla="*/ 609601 h 3222172"/>
              <a:gd name="connsiteX29-1063" fmla="*/ 4470399 w 7300686"/>
              <a:gd name="connsiteY29-1064" fmla="*/ 609600 h 3222172"/>
              <a:gd name="connsiteX30-1065" fmla="*/ 4440631 w 7300686"/>
              <a:gd name="connsiteY30-1066" fmla="*/ 608817 h 3222172"/>
              <a:gd name="connsiteX31-1067" fmla="*/ 4440630 w 7300686"/>
              <a:gd name="connsiteY31-1068" fmla="*/ 608818 h 3222172"/>
              <a:gd name="connsiteX32-1069" fmla="*/ 4438280 w 7300686"/>
              <a:gd name="connsiteY32-1070" fmla="*/ 611960 h 3222172"/>
              <a:gd name="connsiteX33-1071" fmla="*/ 4375824 w 7300686"/>
              <a:gd name="connsiteY33-1072" fmla="*/ 680678 h 3222172"/>
              <a:gd name="connsiteX34-1073" fmla="*/ 4429774 w 7300686"/>
              <a:gd name="connsiteY34-1074" fmla="*/ 608532 h 3222172"/>
              <a:gd name="connsiteX35-1075" fmla="*/ 4446408 w 7300686"/>
              <a:gd name="connsiteY35-1076" fmla="*/ 586287 h 3222172"/>
              <a:gd name="connsiteX36-1077" fmla="*/ 4502492 w 7300686"/>
              <a:gd name="connsiteY36-1078" fmla="*/ 524579 h 3222172"/>
              <a:gd name="connsiteX37-1079" fmla="*/ 4502494 w 7300686"/>
              <a:gd name="connsiteY37-1080" fmla="*/ 524576 h 3222172"/>
              <a:gd name="connsiteX38-1081" fmla="*/ 4550390 w 7300686"/>
              <a:gd name="connsiteY38-1082" fmla="*/ 471876 h 3222172"/>
              <a:gd name="connsiteX39-1083" fmla="*/ 5689600 w 7300686"/>
              <a:gd name="connsiteY39-1084" fmla="*/ 0 h 3222172"/>
              <a:gd name="connsiteX40-1085" fmla="*/ 7300686 w 7300686"/>
              <a:gd name="connsiteY40-1086" fmla="*/ 1611086 h 3222172"/>
              <a:gd name="connsiteX41-1087" fmla="*/ 5689600 w 7300686"/>
              <a:gd name="connsiteY41-1088" fmla="*/ 3222172 h 3222172"/>
              <a:gd name="connsiteX42-1089" fmla="*/ 4550390 w 7300686"/>
              <a:gd name="connsiteY42-1090" fmla="*/ 2750296 h 3222172"/>
              <a:gd name="connsiteX43-1091" fmla="*/ 4546269 w 7300686"/>
              <a:gd name="connsiteY43-1092" fmla="*/ 2745761 h 3222172"/>
              <a:gd name="connsiteX44-1093" fmla="*/ 4353663 w 7300686"/>
              <a:gd name="connsiteY44-1094" fmla="*/ 2511860 h 3222172"/>
              <a:gd name="connsiteX45-1095" fmla="*/ 4347594 w 7300686"/>
              <a:gd name="connsiteY45-1096" fmla="*/ 2501871 h 3222172"/>
              <a:gd name="connsiteX46-1097" fmla="*/ 4347594 w 7300686"/>
              <a:gd name="connsiteY46-1098" fmla="*/ 2501801 h 3222172"/>
              <a:gd name="connsiteX47-1099" fmla="*/ 4348724 w 7300686"/>
              <a:gd name="connsiteY47-1100" fmla="*/ 2436740 h 3222172"/>
              <a:gd name="connsiteX48-1101" fmla="*/ 4350732 w 7300686"/>
              <a:gd name="connsiteY48-1102" fmla="*/ 2140860 h 3222172"/>
              <a:gd name="connsiteX49-1103" fmla="*/ 4350746 w 7300686"/>
              <a:gd name="connsiteY49-1104" fmla="*/ 2135227 h 3222172"/>
              <a:gd name="connsiteX50-1105" fmla="*/ 4348837 w 7300686"/>
              <a:gd name="connsiteY50-1106" fmla="*/ 2134901 h 3222172"/>
              <a:gd name="connsiteX51-1107" fmla="*/ 4347594 w 7300686"/>
              <a:gd name="connsiteY51-1108" fmla="*/ 2501801 h 3222172"/>
              <a:gd name="connsiteX52-1109" fmla="*/ 4347593 w 7300686"/>
              <a:gd name="connsiteY52-1110" fmla="*/ 2501871 h 3222172"/>
              <a:gd name="connsiteX53-1111" fmla="*/ 4313102 w 7300686"/>
              <a:gd name="connsiteY53-1112" fmla="*/ 2470522 h 3222172"/>
              <a:gd name="connsiteX54-1113" fmla="*/ 3657599 w 7300686"/>
              <a:gd name="connsiteY54-1114" fmla="*/ 2235203 h 3222172"/>
              <a:gd name="connsiteX55-1115" fmla="*/ 2928916 w 7300686"/>
              <a:gd name="connsiteY55-1116" fmla="*/ 2537034 h 3222172"/>
              <a:gd name="connsiteX56-1117" fmla="*/ 2924875 w 7300686"/>
              <a:gd name="connsiteY56-1118" fmla="*/ 2541480 h 3222172"/>
              <a:gd name="connsiteX57-1119" fmla="*/ 2924868 w 7300686"/>
              <a:gd name="connsiteY57-1120" fmla="*/ 2541490 h 3222172"/>
              <a:gd name="connsiteX58-1121" fmla="*/ 2871533 w 7300686"/>
              <a:gd name="connsiteY58-1122" fmla="*/ 2612813 h 3222172"/>
              <a:gd name="connsiteX59-1123" fmla="*/ 2860537 w 7300686"/>
              <a:gd name="connsiteY59-1124" fmla="*/ 2612714 h 3222172"/>
              <a:gd name="connsiteX60-1125" fmla="*/ 2860535 w 7300686"/>
              <a:gd name="connsiteY60-1126" fmla="*/ 2612714 h 3222172"/>
              <a:gd name="connsiteX61-1127" fmla="*/ 2803082 w 7300686"/>
              <a:gd name="connsiteY61-1128" fmla="*/ 2689546 h 3222172"/>
              <a:gd name="connsiteX62-1129" fmla="*/ 2798189 w 7300686"/>
              <a:gd name="connsiteY62-1130" fmla="*/ 2697600 h 3222172"/>
              <a:gd name="connsiteX63-1131" fmla="*/ 2750295 w 7300686"/>
              <a:gd name="connsiteY63-1132" fmla="*/ 2750296 h 3222172"/>
              <a:gd name="connsiteX64-1133" fmla="*/ 1611085 w 7300686"/>
              <a:gd name="connsiteY64-1134" fmla="*/ 3222172 h 3222172"/>
              <a:gd name="connsiteX65-1135" fmla="*/ 0 w 7300686"/>
              <a:gd name="connsiteY65-1136" fmla="*/ 1611086 h 3222172"/>
              <a:gd name="connsiteX66-1137" fmla="*/ 1611085 w 7300686"/>
              <a:gd name="connsiteY66-1138" fmla="*/ 0 h 3222172"/>
              <a:gd name="connsiteX0-1139" fmla="*/ 2860535 w 7300686"/>
              <a:gd name="connsiteY0-1140" fmla="*/ 2612714 h 3222172"/>
              <a:gd name="connsiteX1-1141" fmla="*/ 2871532 w 7300686"/>
              <a:gd name="connsiteY1-1142" fmla="*/ 2612813 h 3222172"/>
              <a:gd name="connsiteX2-1143" fmla="*/ 2854277 w 7300686"/>
              <a:gd name="connsiteY2-1144" fmla="*/ 2635887 h 3222172"/>
              <a:gd name="connsiteX3-1145" fmla="*/ 2798189 w 7300686"/>
              <a:gd name="connsiteY3-1146" fmla="*/ 2697601 h 3222172"/>
              <a:gd name="connsiteX4-1147" fmla="*/ 2803082 w 7300686"/>
              <a:gd name="connsiteY4-1148" fmla="*/ 2689547 h 3222172"/>
              <a:gd name="connsiteX5-1149" fmla="*/ 2860535 w 7300686"/>
              <a:gd name="connsiteY5-1150" fmla="*/ 2612714 h 3222172"/>
              <a:gd name="connsiteX6-1151" fmla="*/ 2836782 w 7300686"/>
              <a:gd name="connsiteY6-1152" fmla="*/ 2047247 h 3222172"/>
              <a:gd name="connsiteX7-1153" fmla="*/ 2836781 w 7300686"/>
              <a:gd name="connsiteY7-1154" fmla="*/ 2047248 h 3222172"/>
              <a:gd name="connsiteX8-1155" fmla="*/ 2844799 w 7300686"/>
              <a:gd name="connsiteY8-1156" fmla="*/ 2612571 h 3222172"/>
              <a:gd name="connsiteX9-1157" fmla="*/ 2844800 w 7300686"/>
              <a:gd name="connsiteY9-1158" fmla="*/ 2612571 h 3222172"/>
              <a:gd name="connsiteX10-1159" fmla="*/ 2836782 w 7300686"/>
              <a:gd name="connsiteY10-1160" fmla="*/ 2047247 h 3222172"/>
              <a:gd name="connsiteX11-1161" fmla="*/ 1611085 w 7300686"/>
              <a:gd name="connsiteY11-1162" fmla="*/ 0 h 3222172"/>
              <a:gd name="connsiteX12-1163" fmla="*/ 2750295 w 7300686"/>
              <a:gd name="connsiteY12-1164" fmla="*/ 471876 h 3222172"/>
              <a:gd name="connsiteX13-1165" fmla="*/ 2754413 w 7300686"/>
              <a:gd name="connsiteY13-1166" fmla="*/ 476407 h 3222172"/>
              <a:gd name="connsiteX14-1167" fmla="*/ 2754415 w 7300686"/>
              <a:gd name="connsiteY14-1168" fmla="*/ 476410 h 3222172"/>
              <a:gd name="connsiteX15-1169" fmla="*/ 2987582 w 7300686"/>
              <a:gd name="connsiteY15-1170" fmla="*/ 751652 h 3222172"/>
              <a:gd name="connsiteX16-1171" fmla="*/ 3643085 w 7300686"/>
              <a:gd name="connsiteY16-1172" fmla="*/ 986971 h 3222172"/>
              <a:gd name="connsiteX17-1173" fmla="*/ 4371768 w 7300686"/>
              <a:gd name="connsiteY17-1174" fmla="*/ 685140 h 3222172"/>
              <a:gd name="connsiteX18-1175" fmla="*/ 4375824 w 7300686"/>
              <a:gd name="connsiteY18-1176" fmla="*/ 680678 h 3222172"/>
              <a:gd name="connsiteX19-1177" fmla="*/ 4353662 w 7300686"/>
              <a:gd name="connsiteY19-1178" fmla="*/ 710314 h 3222172"/>
              <a:gd name="connsiteX20-1179" fmla="*/ 4351934 w 7300686"/>
              <a:gd name="connsiteY20-1180" fmla="*/ 963222 h 3222172"/>
              <a:gd name="connsiteX21-1181" fmla="*/ 4351786 w 7300686"/>
              <a:gd name="connsiteY21-1182" fmla="*/ 1029618 h 3222172"/>
              <a:gd name="connsiteX22-1183" fmla="*/ 4352582 w 7300686"/>
              <a:gd name="connsiteY22-1184" fmla="*/ 1029483 h 3222172"/>
              <a:gd name="connsiteX23-1185" fmla="*/ 4353663 w 7300686"/>
              <a:gd name="connsiteY23-1186" fmla="*/ 710314 h 3222172"/>
              <a:gd name="connsiteX24-1187" fmla="*/ 4375825 w 7300686"/>
              <a:gd name="connsiteY24-1188" fmla="*/ 680678 h 3222172"/>
              <a:gd name="connsiteX25-1189" fmla="*/ 4438281 w 7300686"/>
              <a:gd name="connsiteY25-1190" fmla="*/ 611960 h 3222172"/>
              <a:gd name="connsiteX26-1191" fmla="*/ 4440631 w 7300686"/>
              <a:gd name="connsiteY26-1192" fmla="*/ 608818 h 3222172"/>
              <a:gd name="connsiteX27-1193" fmla="*/ 4470399 w 7300686"/>
              <a:gd name="connsiteY27-1194" fmla="*/ 609601 h 3222172"/>
              <a:gd name="connsiteX28-1195" fmla="*/ 4470399 w 7300686"/>
              <a:gd name="connsiteY28-1196" fmla="*/ 609600 h 3222172"/>
              <a:gd name="connsiteX29-1197" fmla="*/ 4440631 w 7300686"/>
              <a:gd name="connsiteY29-1198" fmla="*/ 608817 h 3222172"/>
              <a:gd name="connsiteX30-1199" fmla="*/ 4440630 w 7300686"/>
              <a:gd name="connsiteY30-1200" fmla="*/ 608818 h 3222172"/>
              <a:gd name="connsiteX31-1201" fmla="*/ 4438280 w 7300686"/>
              <a:gd name="connsiteY31-1202" fmla="*/ 611960 h 3222172"/>
              <a:gd name="connsiteX32-1203" fmla="*/ 4375824 w 7300686"/>
              <a:gd name="connsiteY32-1204" fmla="*/ 680678 h 3222172"/>
              <a:gd name="connsiteX33-1205" fmla="*/ 4429774 w 7300686"/>
              <a:gd name="connsiteY33-1206" fmla="*/ 608532 h 3222172"/>
              <a:gd name="connsiteX34-1207" fmla="*/ 4446408 w 7300686"/>
              <a:gd name="connsiteY34-1208" fmla="*/ 586287 h 3222172"/>
              <a:gd name="connsiteX35-1209" fmla="*/ 4502492 w 7300686"/>
              <a:gd name="connsiteY35-1210" fmla="*/ 524579 h 3222172"/>
              <a:gd name="connsiteX36-1211" fmla="*/ 4502494 w 7300686"/>
              <a:gd name="connsiteY36-1212" fmla="*/ 524576 h 3222172"/>
              <a:gd name="connsiteX37-1213" fmla="*/ 4550390 w 7300686"/>
              <a:gd name="connsiteY37-1214" fmla="*/ 471876 h 3222172"/>
              <a:gd name="connsiteX38-1215" fmla="*/ 5689600 w 7300686"/>
              <a:gd name="connsiteY38-1216" fmla="*/ 0 h 3222172"/>
              <a:gd name="connsiteX39-1217" fmla="*/ 7300686 w 7300686"/>
              <a:gd name="connsiteY39-1218" fmla="*/ 1611086 h 3222172"/>
              <a:gd name="connsiteX40-1219" fmla="*/ 5689600 w 7300686"/>
              <a:gd name="connsiteY40-1220" fmla="*/ 3222172 h 3222172"/>
              <a:gd name="connsiteX41-1221" fmla="*/ 4550390 w 7300686"/>
              <a:gd name="connsiteY41-1222" fmla="*/ 2750296 h 3222172"/>
              <a:gd name="connsiteX42-1223" fmla="*/ 4546269 w 7300686"/>
              <a:gd name="connsiteY42-1224" fmla="*/ 2745761 h 3222172"/>
              <a:gd name="connsiteX43-1225" fmla="*/ 4353663 w 7300686"/>
              <a:gd name="connsiteY43-1226" fmla="*/ 2511860 h 3222172"/>
              <a:gd name="connsiteX44-1227" fmla="*/ 4347594 w 7300686"/>
              <a:gd name="connsiteY44-1228" fmla="*/ 2501871 h 3222172"/>
              <a:gd name="connsiteX45-1229" fmla="*/ 4347594 w 7300686"/>
              <a:gd name="connsiteY45-1230" fmla="*/ 2501801 h 3222172"/>
              <a:gd name="connsiteX46-1231" fmla="*/ 4348724 w 7300686"/>
              <a:gd name="connsiteY46-1232" fmla="*/ 2436740 h 3222172"/>
              <a:gd name="connsiteX47-1233" fmla="*/ 4350732 w 7300686"/>
              <a:gd name="connsiteY47-1234" fmla="*/ 2140860 h 3222172"/>
              <a:gd name="connsiteX48-1235" fmla="*/ 4350746 w 7300686"/>
              <a:gd name="connsiteY48-1236" fmla="*/ 2135227 h 3222172"/>
              <a:gd name="connsiteX49-1237" fmla="*/ 4348837 w 7300686"/>
              <a:gd name="connsiteY49-1238" fmla="*/ 2134901 h 3222172"/>
              <a:gd name="connsiteX50-1239" fmla="*/ 4347594 w 7300686"/>
              <a:gd name="connsiteY50-1240" fmla="*/ 2501801 h 3222172"/>
              <a:gd name="connsiteX51-1241" fmla="*/ 4347593 w 7300686"/>
              <a:gd name="connsiteY51-1242" fmla="*/ 2501871 h 3222172"/>
              <a:gd name="connsiteX52-1243" fmla="*/ 4313102 w 7300686"/>
              <a:gd name="connsiteY52-1244" fmla="*/ 2470522 h 3222172"/>
              <a:gd name="connsiteX53-1245" fmla="*/ 3657599 w 7300686"/>
              <a:gd name="connsiteY53-1246" fmla="*/ 2235203 h 3222172"/>
              <a:gd name="connsiteX54-1247" fmla="*/ 2928916 w 7300686"/>
              <a:gd name="connsiteY54-1248" fmla="*/ 2537034 h 3222172"/>
              <a:gd name="connsiteX55-1249" fmla="*/ 2924875 w 7300686"/>
              <a:gd name="connsiteY55-1250" fmla="*/ 2541480 h 3222172"/>
              <a:gd name="connsiteX56-1251" fmla="*/ 2924868 w 7300686"/>
              <a:gd name="connsiteY56-1252" fmla="*/ 2541490 h 3222172"/>
              <a:gd name="connsiteX57-1253" fmla="*/ 2871533 w 7300686"/>
              <a:gd name="connsiteY57-1254" fmla="*/ 2612813 h 3222172"/>
              <a:gd name="connsiteX58-1255" fmla="*/ 2860537 w 7300686"/>
              <a:gd name="connsiteY58-1256" fmla="*/ 2612714 h 3222172"/>
              <a:gd name="connsiteX59-1257" fmla="*/ 2860535 w 7300686"/>
              <a:gd name="connsiteY59-1258" fmla="*/ 2612714 h 3222172"/>
              <a:gd name="connsiteX60-1259" fmla="*/ 2803082 w 7300686"/>
              <a:gd name="connsiteY60-1260" fmla="*/ 2689546 h 3222172"/>
              <a:gd name="connsiteX61-1261" fmla="*/ 2798189 w 7300686"/>
              <a:gd name="connsiteY61-1262" fmla="*/ 2697600 h 3222172"/>
              <a:gd name="connsiteX62-1263" fmla="*/ 2750295 w 7300686"/>
              <a:gd name="connsiteY62-1264" fmla="*/ 2750296 h 3222172"/>
              <a:gd name="connsiteX63-1265" fmla="*/ 1611085 w 7300686"/>
              <a:gd name="connsiteY63-1266" fmla="*/ 3222172 h 3222172"/>
              <a:gd name="connsiteX64-1267" fmla="*/ 0 w 7300686"/>
              <a:gd name="connsiteY64-1268" fmla="*/ 1611086 h 3222172"/>
              <a:gd name="connsiteX65-1269" fmla="*/ 1611085 w 7300686"/>
              <a:gd name="connsiteY65-1270" fmla="*/ 0 h 3222172"/>
              <a:gd name="connsiteX0-1271" fmla="*/ 2860535 w 7300686"/>
              <a:gd name="connsiteY0-1272" fmla="*/ 2612714 h 3222172"/>
              <a:gd name="connsiteX1-1273" fmla="*/ 2871532 w 7300686"/>
              <a:gd name="connsiteY1-1274" fmla="*/ 2612813 h 3222172"/>
              <a:gd name="connsiteX2-1275" fmla="*/ 2854277 w 7300686"/>
              <a:gd name="connsiteY2-1276" fmla="*/ 2635887 h 3222172"/>
              <a:gd name="connsiteX3-1277" fmla="*/ 2798189 w 7300686"/>
              <a:gd name="connsiteY3-1278" fmla="*/ 2697601 h 3222172"/>
              <a:gd name="connsiteX4-1279" fmla="*/ 2803082 w 7300686"/>
              <a:gd name="connsiteY4-1280" fmla="*/ 2689547 h 3222172"/>
              <a:gd name="connsiteX5-1281" fmla="*/ 2860535 w 7300686"/>
              <a:gd name="connsiteY5-1282" fmla="*/ 2612714 h 3222172"/>
              <a:gd name="connsiteX6-1283" fmla="*/ 2836782 w 7300686"/>
              <a:gd name="connsiteY6-1284" fmla="*/ 2047247 h 3222172"/>
              <a:gd name="connsiteX7-1285" fmla="*/ 2836781 w 7300686"/>
              <a:gd name="connsiteY7-1286" fmla="*/ 2047248 h 3222172"/>
              <a:gd name="connsiteX8-1287" fmla="*/ 2844799 w 7300686"/>
              <a:gd name="connsiteY8-1288" fmla="*/ 2612571 h 3222172"/>
              <a:gd name="connsiteX9-1289" fmla="*/ 2844800 w 7300686"/>
              <a:gd name="connsiteY9-1290" fmla="*/ 2612571 h 3222172"/>
              <a:gd name="connsiteX10-1291" fmla="*/ 2836782 w 7300686"/>
              <a:gd name="connsiteY10-1292" fmla="*/ 2047247 h 3222172"/>
              <a:gd name="connsiteX11-1293" fmla="*/ 1611085 w 7300686"/>
              <a:gd name="connsiteY11-1294" fmla="*/ 0 h 3222172"/>
              <a:gd name="connsiteX12-1295" fmla="*/ 2750295 w 7300686"/>
              <a:gd name="connsiteY12-1296" fmla="*/ 471876 h 3222172"/>
              <a:gd name="connsiteX13-1297" fmla="*/ 2754413 w 7300686"/>
              <a:gd name="connsiteY13-1298" fmla="*/ 476407 h 3222172"/>
              <a:gd name="connsiteX14-1299" fmla="*/ 2754415 w 7300686"/>
              <a:gd name="connsiteY14-1300" fmla="*/ 476410 h 3222172"/>
              <a:gd name="connsiteX15-1301" fmla="*/ 2987582 w 7300686"/>
              <a:gd name="connsiteY15-1302" fmla="*/ 751652 h 3222172"/>
              <a:gd name="connsiteX16-1303" fmla="*/ 3643085 w 7300686"/>
              <a:gd name="connsiteY16-1304" fmla="*/ 986971 h 3222172"/>
              <a:gd name="connsiteX17-1305" fmla="*/ 4371768 w 7300686"/>
              <a:gd name="connsiteY17-1306" fmla="*/ 685140 h 3222172"/>
              <a:gd name="connsiteX18-1307" fmla="*/ 4375824 w 7300686"/>
              <a:gd name="connsiteY18-1308" fmla="*/ 680678 h 3222172"/>
              <a:gd name="connsiteX19-1309" fmla="*/ 4353662 w 7300686"/>
              <a:gd name="connsiteY19-1310" fmla="*/ 710314 h 3222172"/>
              <a:gd name="connsiteX20-1311" fmla="*/ 4351934 w 7300686"/>
              <a:gd name="connsiteY20-1312" fmla="*/ 963222 h 3222172"/>
              <a:gd name="connsiteX21-1313" fmla="*/ 4351786 w 7300686"/>
              <a:gd name="connsiteY21-1314" fmla="*/ 1029618 h 3222172"/>
              <a:gd name="connsiteX22-1315" fmla="*/ 4353663 w 7300686"/>
              <a:gd name="connsiteY22-1316" fmla="*/ 710314 h 3222172"/>
              <a:gd name="connsiteX23-1317" fmla="*/ 4375825 w 7300686"/>
              <a:gd name="connsiteY23-1318" fmla="*/ 680678 h 3222172"/>
              <a:gd name="connsiteX24-1319" fmla="*/ 4438281 w 7300686"/>
              <a:gd name="connsiteY24-1320" fmla="*/ 611960 h 3222172"/>
              <a:gd name="connsiteX25-1321" fmla="*/ 4440631 w 7300686"/>
              <a:gd name="connsiteY25-1322" fmla="*/ 608818 h 3222172"/>
              <a:gd name="connsiteX26-1323" fmla="*/ 4470399 w 7300686"/>
              <a:gd name="connsiteY26-1324" fmla="*/ 609601 h 3222172"/>
              <a:gd name="connsiteX27-1325" fmla="*/ 4470399 w 7300686"/>
              <a:gd name="connsiteY27-1326" fmla="*/ 609600 h 3222172"/>
              <a:gd name="connsiteX28-1327" fmla="*/ 4440631 w 7300686"/>
              <a:gd name="connsiteY28-1328" fmla="*/ 608817 h 3222172"/>
              <a:gd name="connsiteX29-1329" fmla="*/ 4440630 w 7300686"/>
              <a:gd name="connsiteY29-1330" fmla="*/ 608818 h 3222172"/>
              <a:gd name="connsiteX30-1331" fmla="*/ 4438280 w 7300686"/>
              <a:gd name="connsiteY30-1332" fmla="*/ 611960 h 3222172"/>
              <a:gd name="connsiteX31-1333" fmla="*/ 4375824 w 7300686"/>
              <a:gd name="connsiteY31-1334" fmla="*/ 680678 h 3222172"/>
              <a:gd name="connsiteX32-1335" fmla="*/ 4429774 w 7300686"/>
              <a:gd name="connsiteY32-1336" fmla="*/ 608532 h 3222172"/>
              <a:gd name="connsiteX33-1337" fmla="*/ 4446408 w 7300686"/>
              <a:gd name="connsiteY33-1338" fmla="*/ 586287 h 3222172"/>
              <a:gd name="connsiteX34-1339" fmla="*/ 4502492 w 7300686"/>
              <a:gd name="connsiteY34-1340" fmla="*/ 524579 h 3222172"/>
              <a:gd name="connsiteX35-1341" fmla="*/ 4502494 w 7300686"/>
              <a:gd name="connsiteY35-1342" fmla="*/ 524576 h 3222172"/>
              <a:gd name="connsiteX36-1343" fmla="*/ 4550390 w 7300686"/>
              <a:gd name="connsiteY36-1344" fmla="*/ 471876 h 3222172"/>
              <a:gd name="connsiteX37-1345" fmla="*/ 5689600 w 7300686"/>
              <a:gd name="connsiteY37-1346" fmla="*/ 0 h 3222172"/>
              <a:gd name="connsiteX38-1347" fmla="*/ 7300686 w 7300686"/>
              <a:gd name="connsiteY38-1348" fmla="*/ 1611086 h 3222172"/>
              <a:gd name="connsiteX39-1349" fmla="*/ 5689600 w 7300686"/>
              <a:gd name="connsiteY39-1350" fmla="*/ 3222172 h 3222172"/>
              <a:gd name="connsiteX40-1351" fmla="*/ 4550390 w 7300686"/>
              <a:gd name="connsiteY40-1352" fmla="*/ 2750296 h 3222172"/>
              <a:gd name="connsiteX41-1353" fmla="*/ 4546269 w 7300686"/>
              <a:gd name="connsiteY41-1354" fmla="*/ 2745761 h 3222172"/>
              <a:gd name="connsiteX42-1355" fmla="*/ 4353663 w 7300686"/>
              <a:gd name="connsiteY42-1356" fmla="*/ 2511860 h 3222172"/>
              <a:gd name="connsiteX43-1357" fmla="*/ 4347594 w 7300686"/>
              <a:gd name="connsiteY43-1358" fmla="*/ 2501871 h 3222172"/>
              <a:gd name="connsiteX44-1359" fmla="*/ 4347594 w 7300686"/>
              <a:gd name="connsiteY44-1360" fmla="*/ 2501801 h 3222172"/>
              <a:gd name="connsiteX45-1361" fmla="*/ 4348724 w 7300686"/>
              <a:gd name="connsiteY45-1362" fmla="*/ 2436740 h 3222172"/>
              <a:gd name="connsiteX46-1363" fmla="*/ 4350732 w 7300686"/>
              <a:gd name="connsiteY46-1364" fmla="*/ 2140860 h 3222172"/>
              <a:gd name="connsiteX47-1365" fmla="*/ 4350746 w 7300686"/>
              <a:gd name="connsiteY47-1366" fmla="*/ 2135227 h 3222172"/>
              <a:gd name="connsiteX48-1367" fmla="*/ 4348837 w 7300686"/>
              <a:gd name="connsiteY48-1368" fmla="*/ 2134901 h 3222172"/>
              <a:gd name="connsiteX49-1369" fmla="*/ 4347594 w 7300686"/>
              <a:gd name="connsiteY49-1370" fmla="*/ 2501801 h 3222172"/>
              <a:gd name="connsiteX50-1371" fmla="*/ 4347593 w 7300686"/>
              <a:gd name="connsiteY50-1372" fmla="*/ 2501871 h 3222172"/>
              <a:gd name="connsiteX51-1373" fmla="*/ 4313102 w 7300686"/>
              <a:gd name="connsiteY51-1374" fmla="*/ 2470522 h 3222172"/>
              <a:gd name="connsiteX52-1375" fmla="*/ 3657599 w 7300686"/>
              <a:gd name="connsiteY52-1376" fmla="*/ 2235203 h 3222172"/>
              <a:gd name="connsiteX53-1377" fmla="*/ 2928916 w 7300686"/>
              <a:gd name="connsiteY53-1378" fmla="*/ 2537034 h 3222172"/>
              <a:gd name="connsiteX54-1379" fmla="*/ 2924875 w 7300686"/>
              <a:gd name="connsiteY54-1380" fmla="*/ 2541480 h 3222172"/>
              <a:gd name="connsiteX55-1381" fmla="*/ 2924868 w 7300686"/>
              <a:gd name="connsiteY55-1382" fmla="*/ 2541490 h 3222172"/>
              <a:gd name="connsiteX56-1383" fmla="*/ 2871533 w 7300686"/>
              <a:gd name="connsiteY56-1384" fmla="*/ 2612813 h 3222172"/>
              <a:gd name="connsiteX57-1385" fmla="*/ 2860537 w 7300686"/>
              <a:gd name="connsiteY57-1386" fmla="*/ 2612714 h 3222172"/>
              <a:gd name="connsiteX58-1387" fmla="*/ 2860535 w 7300686"/>
              <a:gd name="connsiteY58-1388" fmla="*/ 2612714 h 3222172"/>
              <a:gd name="connsiteX59-1389" fmla="*/ 2803082 w 7300686"/>
              <a:gd name="connsiteY59-1390" fmla="*/ 2689546 h 3222172"/>
              <a:gd name="connsiteX60-1391" fmla="*/ 2798189 w 7300686"/>
              <a:gd name="connsiteY60-1392" fmla="*/ 2697600 h 3222172"/>
              <a:gd name="connsiteX61-1393" fmla="*/ 2750295 w 7300686"/>
              <a:gd name="connsiteY61-1394" fmla="*/ 2750296 h 3222172"/>
              <a:gd name="connsiteX62-1395" fmla="*/ 1611085 w 7300686"/>
              <a:gd name="connsiteY62-1396" fmla="*/ 3222172 h 3222172"/>
              <a:gd name="connsiteX63-1397" fmla="*/ 0 w 7300686"/>
              <a:gd name="connsiteY63-1398" fmla="*/ 1611086 h 3222172"/>
              <a:gd name="connsiteX64-1399" fmla="*/ 1611085 w 7300686"/>
              <a:gd name="connsiteY64-1400" fmla="*/ 0 h 3222172"/>
              <a:gd name="connsiteX0-1401" fmla="*/ 2860535 w 7300686"/>
              <a:gd name="connsiteY0-1402" fmla="*/ 2612714 h 3222172"/>
              <a:gd name="connsiteX1-1403" fmla="*/ 2871532 w 7300686"/>
              <a:gd name="connsiteY1-1404" fmla="*/ 2612813 h 3222172"/>
              <a:gd name="connsiteX2-1405" fmla="*/ 2854277 w 7300686"/>
              <a:gd name="connsiteY2-1406" fmla="*/ 2635887 h 3222172"/>
              <a:gd name="connsiteX3-1407" fmla="*/ 2798189 w 7300686"/>
              <a:gd name="connsiteY3-1408" fmla="*/ 2697601 h 3222172"/>
              <a:gd name="connsiteX4-1409" fmla="*/ 2803082 w 7300686"/>
              <a:gd name="connsiteY4-1410" fmla="*/ 2689547 h 3222172"/>
              <a:gd name="connsiteX5-1411" fmla="*/ 2860535 w 7300686"/>
              <a:gd name="connsiteY5-1412" fmla="*/ 2612714 h 3222172"/>
              <a:gd name="connsiteX6-1413" fmla="*/ 2836782 w 7300686"/>
              <a:gd name="connsiteY6-1414" fmla="*/ 2047247 h 3222172"/>
              <a:gd name="connsiteX7-1415" fmla="*/ 2836781 w 7300686"/>
              <a:gd name="connsiteY7-1416" fmla="*/ 2047248 h 3222172"/>
              <a:gd name="connsiteX8-1417" fmla="*/ 2844799 w 7300686"/>
              <a:gd name="connsiteY8-1418" fmla="*/ 2612571 h 3222172"/>
              <a:gd name="connsiteX9-1419" fmla="*/ 2844800 w 7300686"/>
              <a:gd name="connsiteY9-1420" fmla="*/ 2612571 h 3222172"/>
              <a:gd name="connsiteX10-1421" fmla="*/ 2836782 w 7300686"/>
              <a:gd name="connsiteY10-1422" fmla="*/ 2047247 h 3222172"/>
              <a:gd name="connsiteX11-1423" fmla="*/ 1611085 w 7300686"/>
              <a:gd name="connsiteY11-1424" fmla="*/ 0 h 3222172"/>
              <a:gd name="connsiteX12-1425" fmla="*/ 2750295 w 7300686"/>
              <a:gd name="connsiteY12-1426" fmla="*/ 471876 h 3222172"/>
              <a:gd name="connsiteX13-1427" fmla="*/ 2754413 w 7300686"/>
              <a:gd name="connsiteY13-1428" fmla="*/ 476407 h 3222172"/>
              <a:gd name="connsiteX14-1429" fmla="*/ 2754415 w 7300686"/>
              <a:gd name="connsiteY14-1430" fmla="*/ 476410 h 3222172"/>
              <a:gd name="connsiteX15-1431" fmla="*/ 2987582 w 7300686"/>
              <a:gd name="connsiteY15-1432" fmla="*/ 751652 h 3222172"/>
              <a:gd name="connsiteX16-1433" fmla="*/ 3643085 w 7300686"/>
              <a:gd name="connsiteY16-1434" fmla="*/ 986971 h 3222172"/>
              <a:gd name="connsiteX17-1435" fmla="*/ 4371768 w 7300686"/>
              <a:gd name="connsiteY17-1436" fmla="*/ 685140 h 3222172"/>
              <a:gd name="connsiteX18-1437" fmla="*/ 4375824 w 7300686"/>
              <a:gd name="connsiteY18-1438" fmla="*/ 680678 h 3222172"/>
              <a:gd name="connsiteX19-1439" fmla="*/ 4353662 w 7300686"/>
              <a:gd name="connsiteY19-1440" fmla="*/ 710314 h 3222172"/>
              <a:gd name="connsiteX20-1441" fmla="*/ 4351934 w 7300686"/>
              <a:gd name="connsiteY20-1442" fmla="*/ 963222 h 3222172"/>
              <a:gd name="connsiteX21-1443" fmla="*/ 4353663 w 7300686"/>
              <a:gd name="connsiteY21-1444" fmla="*/ 710314 h 3222172"/>
              <a:gd name="connsiteX22-1445" fmla="*/ 4375825 w 7300686"/>
              <a:gd name="connsiteY22-1446" fmla="*/ 680678 h 3222172"/>
              <a:gd name="connsiteX23-1447" fmla="*/ 4438281 w 7300686"/>
              <a:gd name="connsiteY23-1448" fmla="*/ 611960 h 3222172"/>
              <a:gd name="connsiteX24-1449" fmla="*/ 4440631 w 7300686"/>
              <a:gd name="connsiteY24-1450" fmla="*/ 608818 h 3222172"/>
              <a:gd name="connsiteX25-1451" fmla="*/ 4470399 w 7300686"/>
              <a:gd name="connsiteY25-1452" fmla="*/ 609601 h 3222172"/>
              <a:gd name="connsiteX26-1453" fmla="*/ 4470399 w 7300686"/>
              <a:gd name="connsiteY26-1454" fmla="*/ 609600 h 3222172"/>
              <a:gd name="connsiteX27-1455" fmla="*/ 4440631 w 7300686"/>
              <a:gd name="connsiteY27-1456" fmla="*/ 608817 h 3222172"/>
              <a:gd name="connsiteX28-1457" fmla="*/ 4440630 w 7300686"/>
              <a:gd name="connsiteY28-1458" fmla="*/ 608818 h 3222172"/>
              <a:gd name="connsiteX29-1459" fmla="*/ 4438280 w 7300686"/>
              <a:gd name="connsiteY29-1460" fmla="*/ 611960 h 3222172"/>
              <a:gd name="connsiteX30-1461" fmla="*/ 4375824 w 7300686"/>
              <a:gd name="connsiteY30-1462" fmla="*/ 680678 h 3222172"/>
              <a:gd name="connsiteX31-1463" fmla="*/ 4429774 w 7300686"/>
              <a:gd name="connsiteY31-1464" fmla="*/ 608532 h 3222172"/>
              <a:gd name="connsiteX32-1465" fmla="*/ 4446408 w 7300686"/>
              <a:gd name="connsiteY32-1466" fmla="*/ 586287 h 3222172"/>
              <a:gd name="connsiteX33-1467" fmla="*/ 4502492 w 7300686"/>
              <a:gd name="connsiteY33-1468" fmla="*/ 524579 h 3222172"/>
              <a:gd name="connsiteX34-1469" fmla="*/ 4502494 w 7300686"/>
              <a:gd name="connsiteY34-1470" fmla="*/ 524576 h 3222172"/>
              <a:gd name="connsiteX35-1471" fmla="*/ 4550390 w 7300686"/>
              <a:gd name="connsiteY35-1472" fmla="*/ 471876 h 3222172"/>
              <a:gd name="connsiteX36-1473" fmla="*/ 5689600 w 7300686"/>
              <a:gd name="connsiteY36-1474" fmla="*/ 0 h 3222172"/>
              <a:gd name="connsiteX37-1475" fmla="*/ 7300686 w 7300686"/>
              <a:gd name="connsiteY37-1476" fmla="*/ 1611086 h 3222172"/>
              <a:gd name="connsiteX38-1477" fmla="*/ 5689600 w 7300686"/>
              <a:gd name="connsiteY38-1478" fmla="*/ 3222172 h 3222172"/>
              <a:gd name="connsiteX39-1479" fmla="*/ 4550390 w 7300686"/>
              <a:gd name="connsiteY39-1480" fmla="*/ 2750296 h 3222172"/>
              <a:gd name="connsiteX40-1481" fmla="*/ 4546269 w 7300686"/>
              <a:gd name="connsiteY40-1482" fmla="*/ 2745761 h 3222172"/>
              <a:gd name="connsiteX41-1483" fmla="*/ 4353663 w 7300686"/>
              <a:gd name="connsiteY41-1484" fmla="*/ 2511860 h 3222172"/>
              <a:gd name="connsiteX42-1485" fmla="*/ 4347594 w 7300686"/>
              <a:gd name="connsiteY42-1486" fmla="*/ 2501871 h 3222172"/>
              <a:gd name="connsiteX43-1487" fmla="*/ 4347594 w 7300686"/>
              <a:gd name="connsiteY43-1488" fmla="*/ 2501801 h 3222172"/>
              <a:gd name="connsiteX44-1489" fmla="*/ 4348724 w 7300686"/>
              <a:gd name="connsiteY44-1490" fmla="*/ 2436740 h 3222172"/>
              <a:gd name="connsiteX45-1491" fmla="*/ 4350732 w 7300686"/>
              <a:gd name="connsiteY45-1492" fmla="*/ 2140860 h 3222172"/>
              <a:gd name="connsiteX46-1493" fmla="*/ 4350746 w 7300686"/>
              <a:gd name="connsiteY46-1494" fmla="*/ 2135227 h 3222172"/>
              <a:gd name="connsiteX47-1495" fmla="*/ 4348837 w 7300686"/>
              <a:gd name="connsiteY47-1496" fmla="*/ 2134901 h 3222172"/>
              <a:gd name="connsiteX48-1497" fmla="*/ 4347594 w 7300686"/>
              <a:gd name="connsiteY48-1498" fmla="*/ 2501801 h 3222172"/>
              <a:gd name="connsiteX49-1499" fmla="*/ 4347593 w 7300686"/>
              <a:gd name="connsiteY49-1500" fmla="*/ 2501871 h 3222172"/>
              <a:gd name="connsiteX50-1501" fmla="*/ 4313102 w 7300686"/>
              <a:gd name="connsiteY50-1502" fmla="*/ 2470522 h 3222172"/>
              <a:gd name="connsiteX51-1503" fmla="*/ 3657599 w 7300686"/>
              <a:gd name="connsiteY51-1504" fmla="*/ 2235203 h 3222172"/>
              <a:gd name="connsiteX52-1505" fmla="*/ 2928916 w 7300686"/>
              <a:gd name="connsiteY52-1506" fmla="*/ 2537034 h 3222172"/>
              <a:gd name="connsiteX53-1507" fmla="*/ 2924875 w 7300686"/>
              <a:gd name="connsiteY53-1508" fmla="*/ 2541480 h 3222172"/>
              <a:gd name="connsiteX54-1509" fmla="*/ 2924868 w 7300686"/>
              <a:gd name="connsiteY54-1510" fmla="*/ 2541490 h 3222172"/>
              <a:gd name="connsiteX55-1511" fmla="*/ 2871533 w 7300686"/>
              <a:gd name="connsiteY55-1512" fmla="*/ 2612813 h 3222172"/>
              <a:gd name="connsiteX56-1513" fmla="*/ 2860537 w 7300686"/>
              <a:gd name="connsiteY56-1514" fmla="*/ 2612714 h 3222172"/>
              <a:gd name="connsiteX57-1515" fmla="*/ 2860535 w 7300686"/>
              <a:gd name="connsiteY57-1516" fmla="*/ 2612714 h 3222172"/>
              <a:gd name="connsiteX58-1517" fmla="*/ 2803082 w 7300686"/>
              <a:gd name="connsiteY58-1518" fmla="*/ 2689546 h 3222172"/>
              <a:gd name="connsiteX59-1519" fmla="*/ 2798189 w 7300686"/>
              <a:gd name="connsiteY59-1520" fmla="*/ 2697600 h 3222172"/>
              <a:gd name="connsiteX60-1521" fmla="*/ 2750295 w 7300686"/>
              <a:gd name="connsiteY60-1522" fmla="*/ 2750296 h 3222172"/>
              <a:gd name="connsiteX61-1523" fmla="*/ 1611085 w 7300686"/>
              <a:gd name="connsiteY61-1524" fmla="*/ 3222172 h 3222172"/>
              <a:gd name="connsiteX62-1525" fmla="*/ 0 w 7300686"/>
              <a:gd name="connsiteY62-1526" fmla="*/ 1611086 h 3222172"/>
              <a:gd name="connsiteX63-1527" fmla="*/ 1611085 w 7300686"/>
              <a:gd name="connsiteY63-1528" fmla="*/ 0 h 3222172"/>
              <a:gd name="connsiteX0-1529" fmla="*/ 2860535 w 7300686"/>
              <a:gd name="connsiteY0-1530" fmla="*/ 2612714 h 3222172"/>
              <a:gd name="connsiteX1-1531" fmla="*/ 2871532 w 7300686"/>
              <a:gd name="connsiteY1-1532" fmla="*/ 2612813 h 3222172"/>
              <a:gd name="connsiteX2-1533" fmla="*/ 2854277 w 7300686"/>
              <a:gd name="connsiteY2-1534" fmla="*/ 2635887 h 3222172"/>
              <a:gd name="connsiteX3-1535" fmla="*/ 2798189 w 7300686"/>
              <a:gd name="connsiteY3-1536" fmla="*/ 2697601 h 3222172"/>
              <a:gd name="connsiteX4-1537" fmla="*/ 2803082 w 7300686"/>
              <a:gd name="connsiteY4-1538" fmla="*/ 2689547 h 3222172"/>
              <a:gd name="connsiteX5-1539" fmla="*/ 2860535 w 7300686"/>
              <a:gd name="connsiteY5-1540" fmla="*/ 2612714 h 3222172"/>
              <a:gd name="connsiteX6-1541" fmla="*/ 2836782 w 7300686"/>
              <a:gd name="connsiteY6-1542" fmla="*/ 2047247 h 3222172"/>
              <a:gd name="connsiteX7-1543" fmla="*/ 2836781 w 7300686"/>
              <a:gd name="connsiteY7-1544" fmla="*/ 2047248 h 3222172"/>
              <a:gd name="connsiteX8-1545" fmla="*/ 2844799 w 7300686"/>
              <a:gd name="connsiteY8-1546" fmla="*/ 2612571 h 3222172"/>
              <a:gd name="connsiteX9-1547" fmla="*/ 2844800 w 7300686"/>
              <a:gd name="connsiteY9-1548" fmla="*/ 2612571 h 3222172"/>
              <a:gd name="connsiteX10-1549" fmla="*/ 2836782 w 7300686"/>
              <a:gd name="connsiteY10-1550" fmla="*/ 2047247 h 3222172"/>
              <a:gd name="connsiteX11-1551" fmla="*/ 1611085 w 7300686"/>
              <a:gd name="connsiteY11-1552" fmla="*/ 0 h 3222172"/>
              <a:gd name="connsiteX12-1553" fmla="*/ 2750295 w 7300686"/>
              <a:gd name="connsiteY12-1554" fmla="*/ 471876 h 3222172"/>
              <a:gd name="connsiteX13-1555" fmla="*/ 2754413 w 7300686"/>
              <a:gd name="connsiteY13-1556" fmla="*/ 476407 h 3222172"/>
              <a:gd name="connsiteX14-1557" fmla="*/ 2754415 w 7300686"/>
              <a:gd name="connsiteY14-1558" fmla="*/ 476410 h 3222172"/>
              <a:gd name="connsiteX15-1559" fmla="*/ 2987582 w 7300686"/>
              <a:gd name="connsiteY15-1560" fmla="*/ 751652 h 3222172"/>
              <a:gd name="connsiteX16-1561" fmla="*/ 3643085 w 7300686"/>
              <a:gd name="connsiteY16-1562" fmla="*/ 986971 h 3222172"/>
              <a:gd name="connsiteX17-1563" fmla="*/ 4371768 w 7300686"/>
              <a:gd name="connsiteY17-1564" fmla="*/ 685140 h 3222172"/>
              <a:gd name="connsiteX18-1565" fmla="*/ 4375824 w 7300686"/>
              <a:gd name="connsiteY18-1566" fmla="*/ 680678 h 3222172"/>
              <a:gd name="connsiteX19-1567" fmla="*/ 4353662 w 7300686"/>
              <a:gd name="connsiteY19-1568" fmla="*/ 710314 h 3222172"/>
              <a:gd name="connsiteX20-1569" fmla="*/ 4353663 w 7300686"/>
              <a:gd name="connsiteY20-1570" fmla="*/ 710314 h 3222172"/>
              <a:gd name="connsiteX21-1571" fmla="*/ 4375825 w 7300686"/>
              <a:gd name="connsiteY21-1572" fmla="*/ 680678 h 3222172"/>
              <a:gd name="connsiteX22-1573" fmla="*/ 4438281 w 7300686"/>
              <a:gd name="connsiteY22-1574" fmla="*/ 611960 h 3222172"/>
              <a:gd name="connsiteX23-1575" fmla="*/ 4440631 w 7300686"/>
              <a:gd name="connsiteY23-1576" fmla="*/ 608818 h 3222172"/>
              <a:gd name="connsiteX24-1577" fmla="*/ 4470399 w 7300686"/>
              <a:gd name="connsiteY24-1578" fmla="*/ 609601 h 3222172"/>
              <a:gd name="connsiteX25-1579" fmla="*/ 4470399 w 7300686"/>
              <a:gd name="connsiteY25-1580" fmla="*/ 609600 h 3222172"/>
              <a:gd name="connsiteX26-1581" fmla="*/ 4440631 w 7300686"/>
              <a:gd name="connsiteY26-1582" fmla="*/ 608817 h 3222172"/>
              <a:gd name="connsiteX27-1583" fmla="*/ 4440630 w 7300686"/>
              <a:gd name="connsiteY27-1584" fmla="*/ 608818 h 3222172"/>
              <a:gd name="connsiteX28-1585" fmla="*/ 4438280 w 7300686"/>
              <a:gd name="connsiteY28-1586" fmla="*/ 611960 h 3222172"/>
              <a:gd name="connsiteX29-1587" fmla="*/ 4375824 w 7300686"/>
              <a:gd name="connsiteY29-1588" fmla="*/ 680678 h 3222172"/>
              <a:gd name="connsiteX30-1589" fmla="*/ 4429774 w 7300686"/>
              <a:gd name="connsiteY30-1590" fmla="*/ 608532 h 3222172"/>
              <a:gd name="connsiteX31-1591" fmla="*/ 4446408 w 7300686"/>
              <a:gd name="connsiteY31-1592" fmla="*/ 586287 h 3222172"/>
              <a:gd name="connsiteX32-1593" fmla="*/ 4502492 w 7300686"/>
              <a:gd name="connsiteY32-1594" fmla="*/ 524579 h 3222172"/>
              <a:gd name="connsiteX33-1595" fmla="*/ 4502494 w 7300686"/>
              <a:gd name="connsiteY33-1596" fmla="*/ 524576 h 3222172"/>
              <a:gd name="connsiteX34-1597" fmla="*/ 4550390 w 7300686"/>
              <a:gd name="connsiteY34-1598" fmla="*/ 471876 h 3222172"/>
              <a:gd name="connsiteX35-1599" fmla="*/ 5689600 w 7300686"/>
              <a:gd name="connsiteY35-1600" fmla="*/ 0 h 3222172"/>
              <a:gd name="connsiteX36-1601" fmla="*/ 7300686 w 7300686"/>
              <a:gd name="connsiteY36-1602" fmla="*/ 1611086 h 3222172"/>
              <a:gd name="connsiteX37-1603" fmla="*/ 5689600 w 7300686"/>
              <a:gd name="connsiteY37-1604" fmla="*/ 3222172 h 3222172"/>
              <a:gd name="connsiteX38-1605" fmla="*/ 4550390 w 7300686"/>
              <a:gd name="connsiteY38-1606" fmla="*/ 2750296 h 3222172"/>
              <a:gd name="connsiteX39-1607" fmla="*/ 4546269 w 7300686"/>
              <a:gd name="connsiteY39-1608" fmla="*/ 2745761 h 3222172"/>
              <a:gd name="connsiteX40-1609" fmla="*/ 4353663 w 7300686"/>
              <a:gd name="connsiteY40-1610" fmla="*/ 2511860 h 3222172"/>
              <a:gd name="connsiteX41-1611" fmla="*/ 4347594 w 7300686"/>
              <a:gd name="connsiteY41-1612" fmla="*/ 2501871 h 3222172"/>
              <a:gd name="connsiteX42-1613" fmla="*/ 4347594 w 7300686"/>
              <a:gd name="connsiteY42-1614" fmla="*/ 2501801 h 3222172"/>
              <a:gd name="connsiteX43-1615" fmla="*/ 4348724 w 7300686"/>
              <a:gd name="connsiteY43-1616" fmla="*/ 2436740 h 3222172"/>
              <a:gd name="connsiteX44-1617" fmla="*/ 4350732 w 7300686"/>
              <a:gd name="connsiteY44-1618" fmla="*/ 2140860 h 3222172"/>
              <a:gd name="connsiteX45-1619" fmla="*/ 4350746 w 7300686"/>
              <a:gd name="connsiteY45-1620" fmla="*/ 2135227 h 3222172"/>
              <a:gd name="connsiteX46-1621" fmla="*/ 4348837 w 7300686"/>
              <a:gd name="connsiteY46-1622" fmla="*/ 2134901 h 3222172"/>
              <a:gd name="connsiteX47-1623" fmla="*/ 4347594 w 7300686"/>
              <a:gd name="connsiteY47-1624" fmla="*/ 2501801 h 3222172"/>
              <a:gd name="connsiteX48-1625" fmla="*/ 4347593 w 7300686"/>
              <a:gd name="connsiteY48-1626" fmla="*/ 2501871 h 3222172"/>
              <a:gd name="connsiteX49-1627" fmla="*/ 4313102 w 7300686"/>
              <a:gd name="connsiteY49-1628" fmla="*/ 2470522 h 3222172"/>
              <a:gd name="connsiteX50-1629" fmla="*/ 3657599 w 7300686"/>
              <a:gd name="connsiteY50-1630" fmla="*/ 2235203 h 3222172"/>
              <a:gd name="connsiteX51-1631" fmla="*/ 2928916 w 7300686"/>
              <a:gd name="connsiteY51-1632" fmla="*/ 2537034 h 3222172"/>
              <a:gd name="connsiteX52-1633" fmla="*/ 2924875 w 7300686"/>
              <a:gd name="connsiteY52-1634" fmla="*/ 2541480 h 3222172"/>
              <a:gd name="connsiteX53-1635" fmla="*/ 2924868 w 7300686"/>
              <a:gd name="connsiteY53-1636" fmla="*/ 2541490 h 3222172"/>
              <a:gd name="connsiteX54-1637" fmla="*/ 2871533 w 7300686"/>
              <a:gd name="connsiteY54-1638" fmla="*/ 2612813 h 3222172"/>
              <a:gd name="connsiteX55-1639" fmla="*/ 2860537 w 7300686"/>
              <a:gd name="connsiteY55-1640" fmla="*/ 2612714 h 3222172"/>
              <a:gd name="connsiteX56-1641" fmla="*/ 2860535 w 7300686"/>
              <a:gd name="connsiteY56-1642" fmla="*/ 2612714 h 3222172"/>
              <a:gd name="connsiteX57-1643" fmla="*/ 2803082 w 7300686"/>
              <a:gd name="connsiteY57-1644" fmla="*/ 2689546 h 3222172"/>
              <a:gd name="connsiteX58-1645" fmla="*/ 2798189 w 7300686"/>
              <a:gd name="connsiteY58-1646" fmla="*/ 2697600 h 3222172"/>
              <a:gd name="connsiteX59-1647" fmla="*/ 2750295 w 7300686"/>
              <a:gd name="connsiteY59-1648" fmla="*/ 2750296 h 3222172"/>
              <a:gd name="connsiteX60-1649" fmla="*/ 1611085 w 7300686"/>
              <a:gd name="connsiteY60-1650" fmla="*/ 3222172 h 3222172"/>
              <a:gd name="connsiteX61-1651" fmla="*/ 0 w 7300686"/>
              <a:gd name="connsiteY61-1652" fmla="*/ 1611086 h 3222172"/>
              <a:gd name="connsiteX62-1653" fmla="*/ 1611085 w 7300686"/>
              <a:gd name="connsiteY62-1654" fmla="*/ 0 h 3222172"/>
              <a:gd name="connsiteX0-1655" fmla="*/ 2860535 w 7300686"/>
              <a:gd name="connsiteY0-1656" fmla="*/ 2612714 h 3222172"/>
              <a:gd name="connsiteX1-1657" fmla="*/ 2871532 w 7300686"/>
              <a:gd name="connsiteY1-1658" fmla="*/ 2612813 h 3222172"/>
              <a:gd name="connsiteX2-1659" fmla="*/ 2854277 w 7300686"/>
              <a:gd name="connsiteY2-1660" fmla="*/ 2635887 h 3222172"/>
              <a:gd name="connsiteX3-1661" fmla="*/ 2798189 w 7300686"/>
              <a:gd name="connsiteY3-1662" fmla="*/ 2697601 h 3222172"/>
              <a:gd name="connsiteX4-1663" fmla="*/ 2803082 w 7300686"/>
              <a:gd name="connsiteY4-1664" fmla="*/ 2689547 h 3222172"/>
              <a:gd name="connsiteX5-1665" fmla="*/ 2860535 w 7300686"/>
              <a:gd name="connsiteY5-1666" fmla="*/ 2612714 h 3222172"/>
              <a:gd name="connsiteX6-1667" fmla="*/ 2836782 w 7300686"/>
              <a:gd name="connsiteY6-1668" fmla="*/ 2047247 h 3222172"/>
              <a:gd name="connsiteX7-1669" fmla="*/ 2836781 w 7300686"/>
              <a:gd name="connsiteY7-1670" fmla="*/ 2047248 h 3222172"/>
              <a:gd name="connsiteX8-1671" fmla="*/ 2844799 w 7300686"/>
              <a:gd name="connsiteY8-1672" fmla="*/ 2612571 h 3222172"/>
              <a:gd name="connsiteX9-1673" fmla="*/ 2844800 w 7300686"/>
              <a:gd name="connsiteY9-1674" fmla="*/ 2612571 h 3222172"/>
              <a:gd name="connsiteX10-1675" fmla="*/ 2836782 w 7300686"/>
              <a:gd name="connsiteY10-1676" fmla="*/ 2047247 h 3222172"/>
              <a:gd name="connsiteX11-1677" fmla="*/ 1611085 w 7300686"/>
              <a:gd name="connsiteY11-1678" fmla="*/ 0 h 3222172"/>
              <a:gd name="connsiteX12-1679" fmla="*/ 2750295 w 7300686"/>
              <a:gd name="connsiteY12-1680" fmla="*/ 471876 h 3222172"/>
              <a:gd name="connsiteX13-1681" fmla="*/ 2754413 w 7300686"/>
              <a:gd name="connsiteY13-1682" fmla="*/ 476407 h 3222172"/>
              <a:gd name="connsiteX14-1683" fmla="*/ 2754415 w 7300686"/>
              <a:gd name="connsiteY14-1684" fmla="*/ 476410 h 3222172"/>
              <a:gd name="connsiteX15-1685" fmla="*/ 2987582 w 7300686"/>
              <a:gd name="connsiteY15-1686" fmla="*/ 751652 h 3222172"/>
              <a:gd name="connsiteX16-1687" fmla="*/ 3643085 w 7300686"/>
              <a:gd name="connsiteY16-1688" fmla="*/ 986971 h 3222172"/>
              <a:gd name="connsiteX17-1689" fmla="*/ 4371768 w 7300686"/>
              <a:gd name="connsiteY17-1690" fmla="*/ 685140 h 3222172"/>
              <a:gd name="connsiteX18-1691" fmla="*/ 4375824 w 7300686"/>
              <a:gd name="connsiteY18-1692" fmla="*/ 680678 h 3222172"/>
              <a:gd name="connsiteX19-1693" fmla="*/ 4353662 w 7300686"/>
              <a:gd name="connsiteY19-1694" fmla="*/ 710314 h 3222172"/>
              <a:gd name="connsiteX20-1695" fmla="*/ 4353663 w 7300686"/>
              <a:gd name="connsiteY20-1696" fmla="*/ 710314 h 3222172"/>
              <a:gd name="connsiteX21-1697" fmla="*/ 4375825 w 7300686"/>
              <a:gd name="connsiteY21-1698" fmla="*/ 680678 h 3222172"/>
              <a:gd name="connsiteX22-1699" fmla="*/ 4438281 w 7300686"/>
              <a:gd name="connsiteY22-1700" fmla="*/ 611960 h 3222172"/>
              <a:gd name="connsiteX23-1701" fmla="*/ 4440631 w 7300686"/>
              <a:gd name="connsiteY23-1702" fmla="*/ 608818 h 3222172"/>
              <a:gd name="connsiteX24-1703" fmla="*/ 4470399 w 7300686"/>
              <a:gd name="connsiteY24-1704" fmla="*/ 609601 h 3222172"/>
              <a:gd name="connsiteX25-1705" fmla="*/ 4470399 w 7300686"/>
              <a:gd name="connsiteY25-1706" fmla="*/ 609600 h 3222172"/>
              <a:gd name="connsiteX26-1707" fmla="*/ 4440631 w 7300686"/>
              <a:gd name="connsiteY26-1708" fmla="*/ 608817 h 3222172"/>
              <a:gd name="connsiteX27-1709" fmla="*/ 4440630 w 7300686"/>
              <a:gd name="connsiteY27-1710" fmla="*/ 608818 h 3222172"/>
              <a:gd name="connsiteX28-1711" fmla="*/ 4438280 w 7300686"/>
              <a:gd name="connsiteY28-1712" fmla="*/ 611960 h 3222172"/>
              <a:gd name="connsiteX29-1713" fmla="*/ 4375824 w 7300686"/>
              <a:gd name="connsiteY29-1714" fmla="*/ 680678 h 3222172"/>
              <a:gd name="connsiteX30-1715" fmla="*/ 4429774 w 7300686"/>
              <a:gd name="connsiteY30-1716" fmla="*/ 608532 h 3222172"/>
              <a:gd name="connsiteX31-1717" fmla="*/ 4502492 w 7300686"/>
              <a:gd name="connsiteY31-1718" fmla="*/ 524579 h 3222172"/>
              <a:gd name="connsiteX32-1719" fmla="*/ 4502494 w 7300686"/>
              <a:gd name="connsiteY32-1720" fmla="*/ 524576 h 3222172"/>
              <a:gd name="connsiteX33-1721" fmla="*/ 4550390 w 7300686"/>
              <a:gd name="connsiteY33-1722" fmla="*/ 471876 h 3222172"/>
              <a:gd name="connsiteX34-1723" fmla="*/ 5689600 w 7300686"/>
              <a:gd name="connsiteY34-1724" fmla="*/ 0 h 3222172"/>
              <a:gd name="connsiteX35-1725" fmla="*/ 7300686 w 7300686"/>
              <a:gd name="connsiteY35-1726" fmla="*/ 1611086 h 3222172"/>
              <a:gd name="connsiteX36-1727" fmla="*/ 5689600 w 7300686"/>
              <a:gd name="connsiteY36-1728" fmla="*/ 3222172 h 3222172"/>
              <a:gd name="connsiteX37-1729" fmla="*/ 4550390 w 7300686"/>
              <a:gd name="connsiteY37-1730" fmla="*/ 2750296 h 3222172"/>
              <a:gd name="connsiteX38-1731" fmla="*/ 4546269 w 7300686"/>
              <a:gd name="connsiteY38-1732" fmla="*/ 2745761 h 3222172"/>
              <a:gd name="connsiteX39-1733" fmla="*/ 4353663 w 7300686"/>
              <a:gd name="connsiteY39-1734" fmla="*/ 2511860 h 3222172"/>
              <a:gd name="connsiteX40-1735" fmla="*/ 4347594 w 7300686"/>
              <a:gd name="connsiteY40-1736" fmla="*/ 2501871 h 3222172"/>
              <a:gd name="connsiteX41-1737" fmla="*/ 4347594 w 7300686"/>
              <a:gd name="connsiteY41-1738" fmla="*/ 2501801 h 3222172"/>
              <a:gd name="connsiteX42-1739" fmla="*/ 4348724 w 7300686"/>
              <a:gd name="connsiteY42-1740" fmla="*/ 2436740 h 3222172"/>
              <a:gd name="connsiteX43-1741" fmla="*/ 4350732 w 7300686"/>
              <a:gd name="connsiteY43-1742" fmla="*/ 2140860 h 3222172"/>
              <a:gd name="connsiteX44-1743" fmla="*/ 4350746 w 7300686"/>
              <a:gd name="connsiteY44-1744" fmla="*/ 2135227 h 3222172"/>
              <a:gd name="connsiteX45-1745" fmla="*/ 4348837 w 7300686"/>
              <a:gd name="connsiteY45-1746" fmla="*/ 2134901 h 3222172"/>
              <a:gd name="connsiteX46-1747" fmla="*/ 4347594 w 7300686"/>
              <a:gd name="connsiteY46-1748" fmla="*/ 2501801 h 3222172"/>
              <a:gd name="connsiteX47-1749" fmla="*/ 4347593 w 7300686"/>
              <a:gd name="connsiteY47-1750" fmla="*/ 2501871 h 3222172"/>
              <a:gd name="connsiteX48-1751" fmla="*/ 4313102 w 7300686"/>
              <a:gd name="connsiteY48-1752" fmla="*/ 2470522 h 3222172"/>
              <a:gd name="connsiteX49-1753" fmla="*/ 3657599 w 7300686"/>
              <a:gd name="connsiteY49-1754" fmla="*/ 2235203 h 3222172"/>
              <a:gd name="connsiteX50-1755" fmla="*/ 2928916 w 7300686"/>
              <a:gd name="connsiteY50-1756" fmla="*/ 2537034 h 3222172"/>
              <a:gd name="connsiteX51-1757" fmla="*/ 2924875 w 7300686"/>
              <a:gd name="connsiteY51-1758" fmla="*/ 2541480 h 3222172"/>
              <a:gd name="connsiteX52-1759" fmla="*/ 2924868 w 7300686"/>
              <a:gd name="connsiteY52-1760" fmla="*/ 2541490 h 3222172"/>
              <a:gd name="connsiteX53-1761" fmla="*/ 2871533 w 7300686"/>
              <a:gd name="connsiteY53-1762" fmla="*/ 2612813 h 3222172"/>
              <a:gd name="connsiteX54-1763" fmla="*/ 2860537 w 7300686"/>
              <a:gd name="connsiteY54-1764" fmla="*/ 2612714 h 3222172"/>
              <a:gd name="connsiteX55-1765" fmla="*/ 2860535 w 7300686"/>
              <a:gd name="connsiteY55-1766" fmla="*/ 2612714 h 3222172"/>
              <a:gd name="connsiteX56-1767" fmla="*/ 2803082 w 7300686"/>
              <a:gd name="connsiteY56-1768" fmla="*/ 2689546 h 3222172"/>
              <a:gd name="connsiteX57-1769" fmla="*/ 2798189 w 7300686"/>
              <a:gd name="connsiteY57-1770" fmla="*/ 2697600 h 3222172"/>
              <a:gd name="connsiteX58-1771" fmla="*/ 2750295 w 7300686"/>
              <a:gd name="connsiteY58-1772" fmla="*/ 2750296 h 3222172"/>
              <a:gd name="connsiteX59-1773" fmla="*/ 1611085 w 7300686"/>
              <a:gd name="connsiteY59-1774" fmla="*/ 3222172 h 3222172"/>
              <a:gd name="connsiteX60-1775" fmla="*/ 0 w 7300686"/>
              <a:gd name="connsiteY60-1776" fmla="*/ 1611086 h 3222172"/>
              <a:gd name="connsiteX61-1777" fmla="*/ 1611085 w 7300686"/>
              <a:gd name="connsiteY61-1778" fmla="*/ 0 h 3222172"/>
              <a:gd name="connsiteX0-1779" fmla="*/ 2860535 w 7300686"/>
              <a:gd name="connsiteY0-1780" fmla="*/ 2612714 h 3222172"/>
              <a:gd name="connsiteX1-1781" fmla="*/ 2871532 w 7300686"/>
              <a:gd name="connsiteY1-1782" fmla="*/ 2612813 h 3222172"/>
              <a:gd name="connsiteX2-1783" fmla="*/ 2854277 w 7300686"/>
              <a:gd name="connsiteY2-1784" fmla="*/ 2635887 h 3222172"/>
              <a:gd name="connsiteX3-1785" fmla="*/ 2798189 w 7300686"/>
              <a:gd name="connsiteY3-1786" fmla="*/ 2697601 h 3222172"/>
              <a:gd name="connsiteX4-1787" fmla="*/ 2803082 w 7300686"/>
              <a:gd name="connsiteY4-1788" fmla="*/ 2689547 h 3222172"/>
              <a:gd name="connsiteX5-1789" fmla="*/ 2860535 w 7300686"/>
              <a:gd name="connsiteY5-1790" fmla="*/ 2612714 h 3222172"/>
              <a:gd name="connsiteX6-1791" fmla="*/ 2836782 w 7300686"/>
              <a:gd name="connsiteY6-1792" fmla="*/ 2047247 h 3222172"/>
              <a:gd name="connsiteX7-1793" fmla="*/ 2836781 w 7300686"/>
              <a:gd name="connsiteY7-1794" fmla="*/ 2047248 h 3222172"/>
              <a:gd name="connsiteX8-1795" fmla="*/ 2844799 w 7300686"/>
              <a:gd name="connsiteY8-1796" fmla="*/ 2612571 h 3222172"/>
              <a:gd name="connsiteX9-1797" fmla="*/ 2844800 w 7300686"/>
              <a:gd name="connsiteY9-1798" fmla="*/ 2612571 h 3222172"/>
              <a:gd name="connsiteX10-1799" fmla="*/ 2836782 w 7300686"/>
              <a:gd name="connsiteY10-1800" fmla="*/ 2047247 h 3222172"/>
              <a:gd name="connsiteX11-1801" fmla="*/ 1611085 w 7300686"/>
              <a:gd name="connsiteY11-1802" fmla="*/ 0 h 3222172"/>
              <a:gd name="connsiteX12-1803" fmla="*/ 2750295 w 7300686"/>
              <a:gd name="connsiteY12-1804" fmla="*/ 471876 h 3222172"/>
              <a:gd name="connsiteX13-1805" fmla="*/ 2754413 w 7300686"/>
              <a:gd name="connsiteY13-1806" fmla="*/ 476407 h 3222172"/>
              <a:gd name="connsiteX14-1807" fmla="*/ 2754415 w 7300686"/>
              <a:gd name="connsiteY14-1808" fmla="*/ 476410 h 3222172"/>
              <a:gd name="connsiteX15-1809" fmla="*/ 2987582 w 7300686"/>
              <a:gd name="connsiteY15-1810" fmla="*/ 751652 h 3222172"/>
              <a:gd name="connsiteX16-1811" fmla="*/ 3643085 w 7300686"/>
              <a:gd name="connsiteY16-1812" fmla="*/ 986971 h 3222172"/>
              <a:gd name="connsiteX17-1813" fmla="*/ 4371768 w 7300686"/>
              <a:gd name="connsiteY17-1814" fmla="*/ 685140 h 3222172"/>
              <a:gd name="connsiteX18-1815" fmla="*/ 4375824 w 7300686"/>
              <a:gd name="connsiteY18-1816" fmla="*/ 680678 h 3222172"/>
              <a:gd name="connsiteX19-1817" fmla="*/ 4353662 w 7300686"/>
              <a:gd name="connsiteY19-1818" fmla="*/ 710314 h 3222172"/>
              <a:gd name="connsiteX20-1819" fmla="*/ 4353663 w 7300686"/>
              <a:gd name="connsiteY20-1820" fmla="*/ 710314 h 3222172"/>
              <a:gd name="connsiteX21-1821" fmla="*/ 4375825 w 7300686"/>
              <a:gd name="connsiteY21-1822" fmla="*/ 680678 h 3222172"/>
              <a:gd name="connsiteX22-1823" fmla="*/ 4438281 w 7300686"/>
              <a:gd name="connsiteY22-1824" fmla="*/ 611960 h 3222172"/>
              <a:gd name="connsiteX23-1825" fmla="*/ 4440631 w 7300686"/>
              <a:gd name="connsiteY23-1826" fmla="*/ 608818 h 3222172"/>
              <a:gd name="connsiteX24-1827" fmla="*/ 4470399 w 7300686"/>
              <a:gd name="connsiteY24-1828" fmla="*/ 609601 h 3222172"/>
              <a:gd name="connsiteX25-1829" fmla="*/ 4440631 w 7300686"/>
              <a:gd name="connsiteY25-1830" fmla="*/ 608817 h 3222172"/>
              <a:gd name="connsiteX26-1831" fmla="*/ 4440630 w 7300686"/>
              <a:gd name="connsiteY26-1832" fmla="*/ 608818 h 3222172"/>
              <a:gd name="connsiteX27-1833" fmla="*/ 4438280 w 7300686"/>
              <a:gd name="connsiteY27-1834" fmla="*/ 611960 h 3222172"/>
              <a:gd name="connsiteX28-1835" fmla="*/ 4375824 w 7300686"/>
              <a:gd name="connsiteY28-1836" fmla="*/ 680678 h 3222172"/>
              <a:gd name="connsiteX29-1837" fmla="*/ 4429774 w 7300686"/>
              <a:gd name="connsiteY29-1838" fmla="*/ 608532 h 3222172"/>
              <a:gd name="connsiteX30-1839" fmla="*/ 4502492 w 7300686"/>
              <a:gd name="connsiteY30-1840" fmla="*/ 524579 h 3222172"/>
              <a:gd name="connsiteX31-1841" fmla="*/ 4502494 w 7300686"/>
              <a:gd name="connsiteY31-1842" fmla="*/ 524576 h 3222172"/>
              <a:gd name="connsiteX32-1843" fmla="*/ 4550390 w 7300686"/>
              <a:gd name="connsiteY32-1844" fmla="*/ 471876 h 3222172"/>
              <a:gd name="connsiteX33-1845" fmla="*/ 5689600 w 7300686"/>
              <a:gd name="connsiteY33-1846" fmla="*/ 0 h 3222172"/>
              <a:gd name="connsiteX34-1847" fmla="*/ 7300686 w 7300686"/>
              <a:gd name="connsiteY34-1848" fmla="*/ 1611086 h 3222172"/>
              <a:gd name="connsiteX35-1849" fmla="*/ 5689600 w 7300686"/>
              <a:gd name="connsiteY35-1850" fmla="*/ 3222172 h 3222172"/>
              <a:gd name="connsiteX36-1851" fmla="*/ 4550390 w 7300686"/>
              <a:gd name="connsiteY36-1852" fmla="*/ 2750296 h 3222172"/>
              <a:gd name="connsiteX37-1853" fmla="*/ 4546269 w 7300686"/>
              <a:gd name="connsiteY37-1854" fmla="*/ 2745761 h 3222172"/>
              <a:gd name="connsiteX38-1855" fmla="*/ 4353663 w 7300686"/>
              <a:gd name="connsiteY38-1856" fmla="*/ 2511860 h 3222172"/>
              <a:gd name="connsiteX39-1857" fmla="*/ 4347594 w 7300686"/>
              <a:gd name="connsiteY39-1858" fmla="*/ 2501871 h 3222172"/>
              <a:gd name="connsiteX40-1859" fmla="*/ 4347594 w 7300686"/>
              <a:gd name="connsiteY40-1860" fmla="*/ 2501801 h 3222172"/>
              <a:gd name="connsiteX41-1861" fmla="*/ 4348724 w 7300686"/>
              <a:gd name="connsiteY41-1862" fmla="*/ 2436740 h 3222172"/>
              <a:gd name="connsiteX42-1863" fmla="*/ 4350732 w 7300686"/>
              <a:gd name="connsiteY42-1864" fmla="*/ 2140860 h 3222172"/>
              <a:gd name="connsiteX43-1865" fmla="*/ 4350746 w 7300686"/>
              <a:gd name="connsiteY43-1866" fmla="*/ 2135227 h 3222172"/>
              <a:gd name="connsiteX44-1867" fmla="*/ 4348837 w 7300686"/>
              <a:gd name="connsiteY44-1868" fmla="*/ 2134901 h 3222172"/>
              <a:gd name="connsiteX45-1869" fmla="*/ 4347594 w 7300686"/>
              <a:gd name="connsiteY45-1870" fmla="*/ 2501801 h 3222172"/>
              <a:gd name="connsiteX46-1871" fmla="*/ 4347593 w 7300686"/>
              <a:gd name="connsiteY46-1872" fmla="*/ 2501871 h 3222172"/>
              <a:gd name="connsiteX47-1873" fmla="*/ 4313102 w 7300686"/>
              <a:gd name="connsiteY47-1874" fmla="*/ 2470522 h 3222172"/>
              <a:gd name="connsiteX48-1875" fmla="*/ 3657599 w 7300686"/>
              <a:gd name="connsiteY48-1876" fmla="*/ 2235203 h 3222172"/>
              <a:gd name="connsiteX49-1877" fmla="*/ 2928916 w 7300686"/>
              <a:gd name="connsiteY49-1878" fmla="*/ 2537034 h 3222172"/>
              <a:gd name="connsiteX50-1879" fmla="*/ 2924875 w 7300686"/>
              <a:gd name="connsiteY50-1880" fmla="*/ 2541480 h 3222172"/>
              <a:gd name="connsiteX51-1881" fmla="*/ 2924868 w 7300686"/>
              <a:gd name="connsiteY51-1882" fmla="*/ 2541490 h 3222172"/>
              <a:gd name="connsiteX52-1883" fmla="*/ 2871533 w 7300686"/>
              <a:gd name="connsiteY52-1884" fmla="*/ 2612813 h 3222172"/>
              <a:gd name="connsiteX53-1885" fmla="*/ 2860537 w 7300686"/>
              <a:gd name="connsiteY53-1886" fmla="*/ 2612714 h 3222172"/>
              <a:gd name="connsiteX54-1887" fmla="*/ 2860535 w 7300686"/>
              <a:gd name="connsiteY54-1888" fmla="*/ 2612714 h 3222172"/>
              <a:gd name="connsiteX55-1889" fmla="*/ 2803082 w 7300686"/>
              <a:gd name="connsiteY55-1890" fmla="*/ 2689546 h 3222172"/>
              <a:gd name="connsiteX56-1891" fmla="*/ 2798189 w 7300686"/>
              <a:gd name="connsiteY56-1892" fmla="*/ 2697600 h 3222172"/>
              <a:gd name="connsiteX57-1893" fmla="*/ 2750295 w 7300686"/>
              <a:gd name="connsiteY57-1894" fmla="*/ 2750296 h 3222172"/>
              <a:gd name="connsiteX58-1895" fmla="*/ 1611085 w 7300686"/>
              <a:gd name="connsiteY58-1896" fmla="*/ 3222172 h 3222172"/>
              <a:gd name="connsiteX59-1897" fmla="*/ 0 w 7300686"/>
              <a:gd name="connsiteY59-1898" fmla="*/ 1611086 h 3222172"/>
              <a:gd name="connsiteX60-1899" fmla="*/ 1611085 w 7300686"/>
              <a:gd name="connsiteY60-1900" fmla="*/ 0 h 3222172"/>
              <a:gd name="connsiteX0-1901" fmla="*/ 2860535 w 7300686"/>
              <a:gd name="connsiteY0-1902" fmla="*/ 2612714 h 3222172"/>
              <a:gd name="connsiteX1-1903" fmla="*/ 2871532 w 7300686"/>
              <a:gd name="connsiteY1-1904" fmla="*/ 2612813 h 3222172"/>
              <a:gd name="connsiteX2-1905" fmla="*/ 2854277 w 7300686"/>
              <a:gd name="connsiteY2-1906" fmla="*/ 2635887 h 3222172"/>
              <a:gd name="connsiteX3-1907" fmla="*/ 2798189 w 7300686"/>
              <a:gd name="connsiteY3-1908" fmla="*/ 2697601 h 3222172"/>
              <a:gd name="connsiteX4-1909" fmla="*/ 2803082 w 7300686"/>
              <a:gd name="connsiteY4-1910" fmla="*/ 2689547 h 3222172"/>
              <a:gd name="connsiteX5-1911" fmla="*/ 2860535 w 7300686"/>
              <a:gd name="connsiteY5-1912" fmla="*/ 2612714 h 3222172"/>
              <a:gd name="connsiteX6-1913" fmla="*/ 2836782 w 7300686"/>
              <a:gd name="connsiteY6-1914" fmla="*/ 2047247 h 3222172"/>
              <a:gd name="connsiteX7-1915" fmla="*/ 2836781 w 7300686"/>
              <a:gd name="connsiteY7-1916" fmla="*/ 2047248 h 3222172"/>
              <a:gd name="connsiteX8-1917" fmla="*/ 2844799 w 7300686"/>
              <a:gd name="connsiteY8-1918" fmla="*/ 2612571 h 3222172"/>
              <a:gd name="connsiteX9-1919" fmla="*/ 2844800 w 7300686"/>
              <a:gd name="connsiteY9-1920" fmla="*/ 2612571 h 3222172"/>
              <a:gd name="connsiteX10-1921" fmla="*/ 2836782 w 7300686"/>
              <a:gd name="connsiteY10-1922" fmla="*/ 2047247 h 3222172"/>
              <a:gd name="connsiteX11-1923" fmla="*/ 1611085 w 7300686"/>
              <a:gd name="connsiteY11-1924" fmla="*/ 0 h 3222172"/>
              <a:gd name="connsiteX12-1925" fmla="*/ 2750295 w 7300686"/>
              <a:gd name="connsiteY12-1926" fmla="*/ 471876 h 3222172"/>
              <a:gd name="connsiteX13-1927" fmla="*/ 2754413 w 7300686"/>
              <a:gd name="connsiteY13-1928" fmla="*/ 476407 h 3222172"/>
              <a:gd name="connsiteX14-1929" fmla="*/ 2754415 w 7300686"/>
              <a:gd name="connsiteY14-1930" fmla="*/ 476410 h 3222172"/>
              <a:gd name="connsiteX15-1931" fmla="*/ 2987582 w 7300686"/>
              <a:gd name="connsiteY15-1932" fmla="*/ 751652 h 3222172"/>
              <a:gd name="connsiteX16-1933" fmla="*/ 3643085 w 7300686"/>
              <a:gd name="connsiteY16-1934" fmla="*/ 986971 h 3222172"/>
              <a:gd name="connsiteX17-1935" fmla="*/ 4371768 w 7300686"/>
              <a:gd name="connsiteY17-1936" fmla="*/ 685140 h 3222172"/>
              <a:gd name="connsiteX18-1937" fmla="*/ 4375824 w 7300686"/>
              <a:gd name="connsiteY18-1938" fmla="*/ 680678 h 3222172"/>
              <a:gd name="connsiteX19-1939" fmla="*/ 4353662 w 7300686"/>
              <a:gd name="connsiteY19-1940" fmla="*/ 710314 h 3222172"/>
              <a:gd name="connsiteX20-1941" fmla="*/ 4353663 w 7300686"/>
              <a:gd name="connsiteY20-1942" fmla="*/ 710314 h 3222172"/>
              <a:gd name="connsiteX21-1943" fmla="*/ 4375825 w 7300686"/>
              <a:gd name="connsiteY21-1944" fmla="*/ 680678 h 3222172"/>
              <a:gd name="connsiteX22-1945" fmla="*/ 4438281 w 7300686"/>
              <a:gd name="connsiteY22-1946" fmla="*/ 611960 h 3222172"/>
              <a:gd name="connsiteX23-1947" fmla="*/ 4440631 w 7300686"/>
              <a:gd name="connsiteY23-1948" fmla="*/ 608818 h 3222172"/>
              <a:gd name="connsiteX24-1949" fmla="*/ 4470399 w 7300686"/>
              <a:gd name="connsiteY24-1950" fmla="*/ 609601 h 3222172"/>
              <a:gd name="connsiteX25-1951" fmla="*/ 4440631 w 7300686"/>
              <a:gd name="connsiteY25-1952" fmla="*/ 608817 h 3222172"/>
              <a:gd name="connsiteX26-1953" fmla="*/ 4440630 w 7300686"/>
              <a:gd name="connsiteY26-1954" fmla="*/ 608818 h 3222172"/>
              <a:gd name="connsiteX27-1955" fmla="*/ 4375824 w 7300686"/>
              <a:gd name="connsiteY27-1956" fmla="*/ 680678 h 3222172"/>
              <a:gd name="connsiteX28-1957" fmla="*/ 4429774 w 7300686"/>
              <a:gd name="connsiteY28-1958" fmla="*/ 608532 h 3222172"/>
              <a:gd name="connsiteX29-1959" fmla="*/ 4502492 w 7300686"/>
              <a:gd name="connsiteY29-1960" fmla="*/ 524579 h 3222172"/>
              <a:gd name="connsiteX30-1961" fmla="*/ 4502494 w 7300686"/>
              <a:gd name="connsiteY30-1962" fmla="*/ 524576 h 3222172"/>
              <a:gd name="connsiteX31-1963" fmla="*/ 4550390 w 7300686"/>
              <a:gd name="connsiteY31-1964" fmla="*/ 471876 h 3222172"/>
              <a:gd name="connsiteX32-1965" fmla="*/ 5689600 w 7300686"/>
              <a:gd name="connsiteY32-1966" fmla="*/ 0 h 3222172"/>
              <a:gd name="connsiteX33-1967" fmla="*/ 7300686 w 7300686"/>
              <a:gd name="connsiteY33-1968" fmla="*/ 1611086 h 3222172"/>
              <a:gd name="connsiteX34-1969" fmla="*/ 5689600 w 7300686"/>
              <a:gd name="connsiteY34-1970" fmla="*/ 3222172 h 3222172"/>
              <a:gd name="connsiteX35-1971" fmla="*/ 4550390 w 7300686"/>
              <a:gd name="connsiteY35-1972" fmla="*/ 2750296 h 3222172"/>
              <a:gd name="connsiteX36-1973" fmla="*/ 4546269 w 7300686"/>
              <a:gd name="connsiteY36-1974" fmla="*/ 2745761 h 3222172"/>
              <a:gd name="connsiteX37-1975" fmla="*/ 4353663 w 7300686"/>
              <a:gd name="connsiteY37-1976" fmla="*/ 2511860 h 3222172"/>
              <a:gd name="connsiteX38-1977" fmla="*/ 4347594 w 7300686"/>
              <a:gd name="connsiteY38-1978" fmla="*/ 2501871 h 3222172"/>
              <a:gd name="connsiteX39-1979" fmla="*/ 4347594 w 7300686"/>
              <a:gd name="connsiteY39-1980" fmla="*/ 2501801 h 3222172"/>
              <a:gd name="connsiteX40-1981" fmla="*/ 4348724 w 7300686"/>
              <a:gd name="connsiteY40-1982" fmla="*/ 2436740 h 3222172"/>
              <a:gd name="connsiteX41-1983" fmla="*/ 4350732 w 7300686"/>
              <a:gd name="connsiteY41-1984" fmla="*/ 2140860 h 3222172"/>
              <a:gd name="connsiteX42-1985" fmla="*/ 4350746 w 7300686"/>
              <a:gd name="connsiteY42-1986" fmla="*/ 2135227 h 3222172"/>
              <a:gd name="connsiteX43-1987" fmla="*/ 4348837 w 7300686"/>
              <a:gd name="connsiteY43-1988" fmla="*/ 2134901 h 3222172"/>
              <a:gd name="connsiteX44-1989" fmla="*/ 4347594 w 7300686"/>
              <a:gd name="connsiteY44-1990" fmla="*/ 2501801 h 3222172"/>
              <a:gd name="connsiteX45-1991" fmla="*/ 4347593 w 7300686"/>
              <a:gd name="connsiteY45-1992" fmla="*/ 2501871 h 3222172"/>
              <a:gd name="connsiteX46-1993" fmla="*/ 4313102 w 7300686"/>
              <a:gd name="connsiteY46-1994" fmla="*/ 2470522 h 3222172"/>
              <a:gd name="connsiteX47-1995" fmla="*/ 3657599 w 7300686"/>
              <a:gd name="connsiteY47-1996" fmla="*/ 2235203 h 3222172"/>
              <a:gd name="connsiteX48-1997" fmla="*/ 2928916 w 7300686"/>
              <a:gd name="connsiteY48-1998" fmla="*/ 2537034 h 3222172"/>
              <a:gd name="connsiteX49-1999" fmla="*/ 2924875 w 7300686"/>
              <a:gd name="connsiteY49-2000" fmla="*/ 2541480 h 3222172"/>
              <a:gd name="connsiteX50-2001" fmla="*/ 2924868 w 7300686"/>
              <a:gd name="connsiteY50-2002" fmla="*/ 2541490 h 3222172"/>
              <a:gd name="connsiteX51-2003" fmla="*/ 2871533 w 7300686"/>
              <a:gd name="connsiteY51-2004" fmla="*/ 2612813 h 3222172"/>
              <a:gd name="connsiteX52-2005" fmla="*/ 2860537 w 7300686"/>
              <a:gd name="connsiteY52-2006" fmla="*/ 2612714 h 3222172"/>
              <a:gd name="connsiteX53-2007" fmla="*/ 2860535 w 7300686"/>
              <a:gd name="connsiteY53-2008" fmla="*/ 2612714 h 3222172"/>
              <a:gd name="connsiteX54-2009" fmla="*/ 2803082 w 7300686"/>
              <a:gd name="connsiteY54-2010" fmla="*/ 2689546 h 3222172"/>
              <a:gd name="connsiteX55-2011" fmla="*/ 2798189 w 7300686"/>
              <a:gd name="connsiteY55-2012" fmla="*/ 2697600 h 3222172"/>
              <a:gd name="connsiteX56-2013" fmla="*/ 2750295 w 7300686"/>
              <a:gd name="connsiteY56-2014" fmla="*/ 2750296 h 3222172"/>
              <a:gd name="connsiteX57-2015" fmla="*/ 1611085 w 7300686"/>
              <a:gd name="connsiteY57-2016" fmla="*/ 3222172 h 3222172"/>
              <a:gd name="connsiteX58-2017" fmla="*/ 0 w 7300686"/>
              <a:gd name="connsiteY58-2018" fmla="*/ 1611086 h 3222172"/>
              <a:gd name="connsiteX59-2019" fmla="*/ 1611085 w 7300686"/>
              <a:gd name="connsiteY59-2020" fmla="*/ 0 h 3222172"/>
              <a:gd name="connsiteX0-2021" fmla="*/ 2860535 w 7300686"/>
              <a:gd name="connsiteY0-2022" fmla="*/ 2612714 h 3222172"/>
              <a:gd name="connsiteX1-2023" fmla="*/ 2871532 w 7300686"/>
              <a:gd name="connsiteY1-2024" fmla="*/ 2612813 h 3222172"/>
              <a:gd name="connsiteX2-2025" fmla="*/ 2854277 w 7300686"/>
              <a:gd name="connsiteY2-2026" fmla="*/ 2635887 h 3222172"/>
              <a:gd name="connsiteX3-2027" fmla="*/ 2798189 w 7300686"/>
              <a:gd name="connsiteY3-2028" fmla="*/ 2697601 h 3222172"/>
              <a:gd name="connsiteX4-2029" fmla="*/ 2803082 w 7300686"/>
              <a:gd name="connsiteY4-2030" fmla="*/ 2689547 h 3222172"/>
              <a:gd name="connsiteX5-2031" fmla="*/ 2860535 w 7300686"/>
              <a:gd name="connsiteY5-2032" fmla="*/ 2612714 h 3222172"/>
              <a:gd name="connsiteX6-2033" fmla="*/ 2836782 w 7300686"/>
              <a:gd name="connsiteY6-2034" fmla="*/ 2047247 h 3222172"/>
              <a:gd name="connsiteX7-2035" fmla="*/ 2836781 w 7300686"/>
              <a:gd name="connsiteY7-2036" fmla="*/ 2047248 h 3222172"/>
              <a:gd name="connsiteX8-2037" fmla="*/ 2844799 w 7300686"/>
              <a:gd name="connsiteY8-2038" fmla="*/ 2612571 h 3222172"/>
              <a:gd name="connsiteX9-2039" fmla="*/ 2844800 w 7300686"/>
              <a:gd name="connsiteY9-2040" fmla="*/ 2612571 h 3222172"/>
              <a:gd name="connsiteX10-2041" fmla="*/ 2836782 w 7300686"/>
              <a:gd name="connsiteY10-2042" fmla="*/ 2047247 h 3222172"/>
              <a:gd name="connsiteX11-2043" fmla="*/ 1611085 w 7300686"/>
              <a:gd name="connsiteY11-2044" fmla="*/ 0 h 3222172"/>
              <a:gd name="connsiteX12-2045" fmla="*/ 2750295 w 7300686"/>
              <a:gd name="connsiteY12-2046" fmla="*/ 471876 h 3222172"/>
              <a:gd name="connsiteX13-2047" fmla="*/ 2754413 w 7300686"/>
              <a:gd name="connsiteY13-2048" fmla="*/ 476407 h 3222172"/>
              <a:gd name="connsiteX14-2049" fmla="*/ 2754415 w 7300686"/>
              <a:gd name="connsiteY14-2050" fmla="*/ 476410 h 3222172"/>
              <a:gd name="connsiteX15-2051" fmla="*/ 2987582 w 7300686"/>
              <a:gd name="connsiteY15-2052" fmla="*/ 751652 h 3222172"/>
              <a:gd name="connsiteX16-2053" fmla="*/ 3643085 w 7300686"/>
              <a:gd name="connsiteY16-2054" fmla="*/ 986971 h 3222172"/>
              <a:gd name="connsiteX17-2055" fmla="*/ 4371768 w 7300686"/>
              <a:gd name="connsiteY17-2056" fmla="*/ 685140 h 3222172"/>
              <a:gd name="connsiteX18-2057" fmla="*/ 4375824 w 7300686"/>
              <a:gd name="connsiteY18-2058" fmla="*/ 680678 h 3222172"/>
              <a:gd name="connsiteX19-2059" fmla="*/ 4353662 w 7300686"/>
              <a:gd name="connsiteY19-2060" fmla="*/ 710314 h 3222172"/>
              <a:gd name="connsiteX20-2061" fmla="*/ 4353663 w 7300686"/>
              <a:gd name="connsiteY20-2062" fmla="*/ 710314 h 3222172"/>
              <a:gd name="connsiteX21-2063" fmla="*/ 4375825 w 7300686"/>
              <a:gd name="connsiteY21-2064" fmla="*/ 680678 h 3222172"/>
              <a:gd name="connsiteX22-2065" fmla="*/ 4438281 w 7300686"/>
              <a:gd name="connsiteY22-2066" fmla="*/ 611960 h 3222172"/>
              <a:gd name="connsiteX23-2067" fmla="*/ 4440631 w 7300686"/>
              <a:gd name="connsiteY23-2068" fmla="*/ 608818 h 3222172"/>
              <a:gd name="connsiteX24-2069" fmla="*/ 4440631 w 7300686"/>
              <a:gd name="connsiteY24-2070" fmla="*/ 608817 h 3222172"/>
              <a:gd name="connsiteX25-2071" fmla="*/ 4440630 w 7300686"/>
              <a:gd name="connsiteY25-2072" fmla="*/ 608818 h 3222172"/>
              <a:gd name="connsiteX26-2073" fmla="*/ 4375824 w 7300686"/>
              <a:gd name="connsiteY26-2074" fmla="*/ 680678 h 3222172"/>
              <a:gd name="connsiteX27-2075" fmla="*/ 4429774 w 7300686"/>
              <a:gd name="connsiteY27-2076" fmla="*/ 608532 h 3222172"/>
              <a:gd name="connsiteX28-2077" fmla="*/ 4502492 w 7300686"/>
              <a:gd name="connsiteY28-2078" fmla="*/ 524579 h 3222172"/>
              <a:gd name="connsiteX29-2079" fmla="*/ 4502494 w 7300686"/>
              <a:gd name="connsiteY29-2080" fmla="*/ 524576 h 3222172"/>
              <a:gd name="connsiteX30-2081" fmla="*/ 4550390 w 7300686"/>
              <a:gd name="connsiteY30-2082" fmla="*/ 471876 h 3222172"/>
              <a:gd name="connsiteX31-2083" fmla="*/ 5689600 w 7300686"/>
              <a:gd name="connsiteY31-2084" fmla="*/ 0 h 3222172"/>
              <a:gd name="connsiteX32-2085" fmla="*/ 7300686 w 7300686"/>
              <a:gd name="connsiteY32-2086" fmla="*/ 1611086 h 3222172"/>
              <a:gd name="connsiteX33-2087" fmla="*/ 5689600 w 7300686"/>
              <a:gd name="connsiteY33-2088" fmla="*/ 3222172 h 3222172"/>
              <a:gd name="connsiteX34-2089" fmla="*/ 4550390 w 7300686"/>
              <a:gd name="connsiteY34-2090" fmla="*/ 2750296 h 3222172"/>
              <a:gd name="connsiteX35-2091" fmla="*/ 4546269 w 7300686"/>
              <a:gd name="connsiteY35-2092" fmla="*/ 2745761 h 3222172"/>
              <a:gd name="connsiteX36-2093" fmla="*/ 4353663 w 7300686"/>
              <a:gd name="connsiteY36-2094" fmla="*/ 2511860 h 3222172"/>
              <a:gd name="connsiteX37-2095" fmla="*/ 4347594 w 7300686"/>
              <a:gd name="connsiteY37-2096" fmla="*/ 2501871 h 3222172"/>
              <a:gd name="connsiteX38-2097" fmla="*/ 4347594 w 7300686"/>
              <a:gd name="connsiteY38-2098" fmla="*/ 2501801 h 3222172"/>
              <a:gd name="connsiteX39-2099" fmla="*/ 4348724 w 7300686"/>
              <a:gd name="connsiteY39-2100" fmla="*/ 2436740 h 3222172"/>
              <a:gd name="connsiteX40-2101" fmla="*/ 4350732 w 7300686"/>
              <a:gd name="connsiteY40-2102" fmla="*/ 2140860 h 3222172"/>
              <a:gd name="connsiteX41-2103" fmla="*/ 4350746 w 7300686"/>
              <a:gd name="connsiteY41-2104" fmla="*/ 2135227 h 3222172"/>
              <a:gd name="connsiteX42-2105" fmla="*/ 4348837 w 7300686"/>
              <a:gd name="connsiteY42-2106" fmla="*/ 2134901 h 3222172"/>
              <a:gd name="connsiteX43-2107" fmla="*/ 4347594 w 7300686"/>
              <a:gd name="connsiteY43-2108" fmla="*/ 2501801 h 3222172"/>
              <a:gd name="connsiteX44-2109" fmla="*/ 4347593 w 7300686"/>
              <a:gd name="connsiteY44-2110" fmla="*/ 2501871 h 3222172"/>
              <a:gd name="connsiteX45-2111" fmla="*/ 4313102 w 7300686"/>
              <a:gd name="connsiteY45-2112" fmla="*/ 2470522 h 3222172"/>
              <a:gd name="connsiteX46-2113" fmla="*/ 3657599 w 7300686"/>
              <a:gd name="connsiteY46-2114" fmla="*/ 2235203 h 3222172"/>
              <a:gd name="connsiteX47-2115" fmla="*/ 2928916 w 7300686"/>
              <a:gd name="connsiteY47-2116" fmla="*/ 2537034 h 3222172"/>
              <a:gd name="connsiteX48-2117" fmla="*/ 2924875 w 7300686"/>
              <a:gd name="connsiteY48-2118" fmla="*/ 2541480 h 3222172"/>
              <a:gd name="connsiteX49-2119" fmla="*/ 2924868 w 7300686"/>
              <a:gd name="connsiteY49-2120" fmla="*/ 2541490 h 3222172"/>
              <a:gd name="connsiteX50-2121" fmla="*/ 2871533 w 7300686"/>
              <a:gd name="connsiteY50-2122" fmla="*/ 2612813 h 3222172"/>
              <a:gd name="connsiteX51-2123" fmla="*/ 2860537 w 7300686"/>
              <a:gd name="connsiteY51-2124" fmla="*/ 2612714 h 3222172"/>
              <a:gd name="connsiteX52-2125" fmla="*/ 2860535 w 7300686"/>
              <a:gd name="connsiteY52-2126" fmla="*/ 2612714 h 3222172"/>
              <a:gd name="connsiteX53-2127" fmla="*/ 2803082 w 7300686"/>
              <a:gd name="connsiteY53-2128" fmla="*/ 2689546 h 3222172"/>
              <a:gd name="connsiteX54-2129" fmla="*/ 2798189 w 7300686"/>
              <a:gd name="connsiteY54-2130" fmla="*/ 2697600 h 3222172"/>
              <a:gd name="connsiteX55-2131" fmla="*/ 2750295 w 7300686"/>
              <a:gd name="connsiteY55-2132" fmla="*/ 2750296 h 3222172"/>
              <a:gd name="connsiteX56-2133" fmla="*/ 1611085 w 7300686"/>
              <a:gd name="connsiteY56-2134" fmla="*/ 3222172 h 3222172"/>
              <a:gd name="connsiteX57-2135" fmla="*/ 0 w 7300686"/>
              <a:gd name="connsiteY57-2136" fmla="*/ 1611086 h 3222172"/>
              <a:gd name="connsiteX58-2137" fmla="*/ 1611085 w 7300686"/>
              <a:gd name="connsiteY58-2138" fmla="*/ 0 h 3222172"/>
              <a:gd name="connsiteX0-2139" fmla="*/ 2860535 w 7300686"/>
              <a:gd name="connsiteY0-2140" fmla="*/ 2612714 h 3222172"/>
              <a:gd name="connsiteX1-2141" fmla="*/ 2871532 w 7300686"/>
              <a:gd name="connsiteY1-2142" fmla="*/ 2612813 h 3222172"/>
              <a:gd name="connsiteX2-2143" fmla="*/ 2854277 w 7300686"/>
              <a:gd name="connsiteY2-2144" fmla="*/ 2635887 h 3222172"/>
              <a:gd name="connsiteX3-2145" fmla="*/ 2798189 w 7300686"/>
              <a:gd name="connsiteY3-2146" fmla="*/ 2697601 h 3222172"/>
              <a:gd name="connsiteX4-2147" fmla="*/ 2803082 w 7300686"/>
              <a:gd name="connsiteY4-2148" fmla="*/ 2689547 h 3222172"/>
              <a:gd name="connsiteX5-2149" fmla="*/ 2860535 w 7300686"/>
              <a:gd name="connsiteY5-2150" fmla="*/ 2612714 h 3222172"/>
              <a:gd name="connsiteX6-2151" fmla="*/ 2836782 w 7300686"/>
              <a:gd name="connsiteY6-2152" fmla="*/ 2047247 h 3222172"/>
              <a:gd name="connsiteX7-2153" fmla="*/ 2836781 w 7300686"/>
              <a:gd name="connsiteY7-2154" fmla="*/ 2047248 h 3222172"/>
              <a:gd name="connsiteX8-2155" fmla="*/ 2844799 w 7300686"/>
              <a:gd name="connsiteY8-2156" fmla="*/ 2612571 h 3222172"/>
              <a:gd name="connsiteX9-2157" fmla="*/ 2844800 w 7300686"/>
              <a:gd name="connsiteY9-2158" fmla="*/ 2612571 h 3222172"/>
              <a:gd name="connsiteX10-2159" fmla="*/ 2836782 w 7300686"/>
              <a:gd name="connsiteY10-2160" fmla="*/ 2047247 h 3222172"/>
              <a:gd name="connsiteX11-2161" fmla="*/ 1611085 w 7300686"/>
              <a:gd name="connsiteY11-2162" fmla="*/ 0 h 3222172"/>
              <a:gd name="connsiteX12-2163" fmla="*/ 2750295 w 7300686"/>
              <a:gd name="connsiteY12-2164" fmla="*/ 471876 h 3222172"/>
              <a:gd name="connsiteX13-2165" fmla="*/ 2754413 w 7300686"/>
              <a:gd name="connsiteY13-2166" fmla="*/ 476407 h 3222172"/>
              <a:gd name="connsiteX14-2167" fmla="*/ 2754415 w 7300686"/>
              <a:gd name="connsiteY14-2168" fmla="*/ 476410 h 3222172"/>
              <a:gd name="connsiteX15-2169" fmla="*/ 2987582 w 7300686"/>
              <a:gd name="connsiteY15-2170" fmla="*/ 751652 h 3222172"/>
              <a:gd name="connsiteX16-2171" fmla="*/ 3643085 w 7300686"/>
              <a:gd name="connsiteY16-2172" fmla="*/ 986971 h 3222172"/>
              <a:gd name="connsiteX17-2173" fmla="*/ 4371768 w 7300686"/>
              <a:gd name="connsiteY17-2174" fmla="*/ 685140 h 3222172"/>
              <a:gd name="connsiteX18-2175" fmla="*/ 4375824 w 7300686"/>
              <a:gd name="connsiteY18-2176" fmla="*/ 680678 h 3222172"/>
              <a:gd name="connsiteX19-2177" fmla="*/ 4353662 w 7300686"/>
              <a:gd name="connsiteY19-2178" fmla="*/ 710314 h 3222172"/>
              <a:gd name="connsiteX20-2179" fmla="*/ 4353663 w 7300686"/>
              <a:gd name="connsiteY20-2180" fmla="*/ 710314 h 3222172"/>
              <a:gd name="connsiteX21-2181" fmla="*/ 4375825 w 7300686"/>
              <a:gd name="connsiteY21-2182" fmla="*/ 680678 h 3222172"/>
              <a:gd name="connsiteX22-2183" fmla="*/ 4438281 w 7300686"/>
              <a:gd name="connsiteY22-2184" fmla="*/ 611960 h 3222172"/>
              <a:gd name="connsiteX23-2185" fmla="*/ 4440631 w 7300686"/>
              <a:gd name="connsiteY23-2186" fmla="*/ 608818 h 3222172"/>
              <a:gd name="connsiteX24-2187" fmla="*/ 4440631 w 7300686"/>
              <a:gd name="connsiteY24-2188" fmla="*/ 608817 h 3222172"/>
              <a:gd name="connsiteX25-2189" fmla="*/ 4440630 w 7300686"/>
              <a:gd name="connsiteY25-2190" fmla="*/ 608818 h 3222172"/>
              <a:gd name="connsiteX26-2191" fmla="*/ 4375824 w 7300686"/>
              <a:gd name="connsiteY26-2192" fmla="*/ 680678 h 3222172"/>
              <a:gd name="connsiteX27-2193" fmla="*/ 4502492 w 7300686"/>
              <a:gd name="connsiteY27-2194" fmla="*/ 524579 h 3222172"/>
              <a:gd name="connsiteX28-2195" fmla="*/ 4502494 w 7300686"/>
              <a:gd name="connsiteY28-2196" fmla="*/ 524576 h 3222172"/>
              <a:gd name="connsiteX29-2197" fmla="*/ 4550390 w 7300686"/>
              <a:gd name="connsiteY29-2198" fmla="*/ 471876 h 3222172"/>
              <a:gd name="connsiteX30-2199" fmla="*/ 5689600 w 7300686"/>
              <a:gd name="connsiteY30-2200" fmla="*/ 0 h 3222172"/>
              <a:gd name="connsiteX31-2201" fmla="*/ 7300686 w 7300686"/>
              <a:gd name="connsiteY31-2202" fmla="*/ 1611086 h 3222172"/>
              <a:gd name="connsiteX32-2203" fmla="*/ 5689600 w 7300686"/>
              <a:gd name="connsiteY32-2204" fmla="*/ 3222172 h 3222172"/>
              <a:gd name="connsiteX33-2205" fmla="*/ 4550390 w 7300686"/>
              <a:gd name="connsiteY33-2206" fmla="*/ 2750296 h 3222172"/>
              <a:gd name="connsiteX34-2207" fmla="*/ 4546269 w 7300686"/>
              <a:gd name="connsiteY34-2208" fmla="*/ 2745761 h 3222172"/>
              <a:gd name="connsiteX35-2209" fmla="*/ 4353663 w 7300686"/>
              <a:gd name="connsiteY35-2210" fmla="*/ 2511860 h 3222172"/>
              <a:gd name="connsiteX36-2211" fmla="*/ 4347594 w 7300686"/>
              <a:gd name="connsiteY36-2212" fmla="*/ 2501871 h 3222172"/>
              <a:gd name="connsiteX37-2213" fmla="*/ 4347594 w 7300686"/>
              <a:gd name="connsiteY37-2214" fmla="*/ 2501801 h 3222172"/>
              <a:gd name="connsiteX38-2215" fmla="*/ 4348724 w 7300686"/>
              <a:gd name="connsiteY38-2216" fmla="*/ 2436740 h 3222172"/>
              <a:gd name="connsiteX39-2217" fmla="*/ 4350732 w 7300686"/>
              <a:gd name="connsiteY39-2218" fmla="*/ 2140860 h 3222172"/>
              <a:gd name="connsiteX40-2219" fmla="*/ 4350746 w 7300686"/>
              <a:gd name="connsiteY40-2220" fmla="*/ 2135227 h 3222172"/>
              <a:gd name="connsiteX41-2221" fmla="*/ 4348837 w 7300686"/>
              <a:gd name="connsiteY41-2222" fmla="*/ 2134901 h 3222172"/>
              <a:gd name="connsiteX42-2223" fmla="*/ 4347594 w 7300686"/>
              <a:gd name="connsiteY42-2224" fmla="*/ 2501801 h 3222172"/>
              <a:gd name="connsiteX43-2225" fmla="*/ 4347593 w 7300686"/>
              <a:gd name="connsiteY43-2226" fmla="*/ 2501871 h 3222172"/>
              <a:gd name="connsiteX44-2227" fmla="*/ 4313102 w 7300686"/>
              <a:gd name="connsiteY44-2228" fmla="*/ 2470522 h 3222172"/>
              <a:gd name="connsiteX45-2229" fmla="*/ 3657599 w 7300686"/>
              <a:gd name="connsiteY45-2230" fmla="*/ 2235203 h 3222172"/>
              <a:gd name="connsiteX46-2231" fmla="*/ 2928916 w 7300686"/>
              <a:gd name="connsiteY46-2232" fmla="*/ 2537034 h 3222172"/>
              <a:gd name="connsiteX47-2233" fmla="*/ 2924875 w 7300686"/>
              <a:gd name="connsiteY47-2234" fmla="*/ 2541480 h 3222172"/>
              <a:gd name="connsiteX48-2235" fmla="*/ 2924868 w 7300686"/>
              <a:gd name="connsiteY48-2236" fmla="*/ 2541490 h 3222172"/>
              <a:gd name="connsiteX49-2237" fmla="*/ 2871533 w 7300686"/>
              <a:gd name="connsiteY49-2238" fmla="*/ 2612813 h 3222172"/>
              <a:gd name="connsiteX50-2239" fmla="*/ 2860537 w 7300686"/>
              <a:gd name="connsiteY50-2240" fmla="*/ 2612714 h 3222172"/>
              <a:gd name="connsiteX51-2241" fmla="*/ 2860535 w 7300686"/>
              <a:gd name="connsiteY51-2242" fmla="*/ 2612714 h 3222172"/>
              <a:gd name="connsiteX52-2243" fmla="*/ 2803082 w 7300686"/>
              <a:gd name="connsiteY52-2244" fmla="*/ 2689546 h 3222172"/>
              <a:gd name="connsiteX53-2245" fmla="*/ 2798189 w 7300686"/>
              <a:gd name="connsiteY53-2246" fmla="*/ 2697600 h 3222172"/>
              <a:gd name="connsiteX54-2247" fmla="*/ 2750295 w 7300686"/>
              <a:gd name="connsiteY54-2248" fmla="*/ 2750296 h 3222172"/>
              <a:gd name="connsiteX55-2249" fmla="*/ 1611085 w 7300686"/>
              <a:gd name="connsiteY55-2250" fmla="*/ 3222172 h 3222172"/>
              <a:gd name="connsiteX56-2251" fmla="*/ 0 w 7300686"/>
              <a:gd name="connsiteY56-2252" fmla="*/ 1611086 h 3222172"/>
              <a:gd name="connsiteX57-2253" fmla="*/ 1611085 w 7300686"/>
              <a:gd name="connsiteY57-2254" fmla="*/ 0 h 3222172"/>
              <a:gd name="connsiteX0-2255" fmla="*/ 2860535 w 7300686"/>
              <a:gd name="connsiteY0-2256" fmla="*/ 2612714 h 3222172"/>
              <a:gd name="connsiteX1-2257" fmla="*/ 2871532 w 7300686"/>
              <a:gd name="connsiteY1-2258" fmla="*/ 2612813 h 3222172"/>
              <a:gd name="connsiteX2-2259" fmla="*/ 2854277 w 7300686"/>
              <a:gd name="connsiteY2-2260" fmla="*/ 2635887 h 3222172"/>
              <a:gd name="connsiteX3-2261" fmla="*/ 2798189 w 7300686"/>
              <a:gd name="connsiteY3-2262" fmla="*/ 2697601 h 3222172"/>
              <a:gd name="connsiteX4-2263" fmla="*/ 2803082 w 7300686"/>
              <a:gd name="connsiteY4-2264" fmla="*/ 2689547 h 3222172"/>
              <a:gd name="connsiteX5-2265" fmla="*/ 2860535 w 7300686"/>
              <a:gd name="connsiteY5-2266" fmla="*/ 2612714 h 3222172"/>
              <a:gd name="connsiteX6-2267" fmla="*/ 2836782 w 7300686"/>
              <a:gd name="connsiteY6-2268" fmla="*/ 2047247 h 3222172"/>
              <a:gd name="connsiteX7-2269" fmla="*/ 2836781 w 7300686"/>
              <a:gd name="connsiteY7-2270" fmla="*/ 2047248 h 3222172"/>
              <a:gd name="connsiteX8-2271" fmla="*/ 2844799 w 7300686"/>
              <a:gd name="connsiteY8-2272" fmla="*/ 2612571 h 3222172"/>
              <a:gd name="connsiteX9-2273" fmla="*/ 2844800 w 7300686"/>
              <a:gd name="connsiteY9-2274" fmla="*/ 2612571 h 3222172"/>
              <a:gd name="connsiteX10-2275" fmla="*/ 2836782 w 7300686"/>
              <a:gd name="connsiteY10-2276" fmla="*/ 2047247 h 3222172"/>
              <a:gd name="connsiteX11-2277" fmla="*/ 1611085 w 7300686"/>
              <a:gd name="connsiteY11-2278" fmla="*/ 0 h 3222172"/>
              <a:gd name="connsiteX12-2279" fmla="*/ 2750295 w 7300686"/>
              <a:gd name="connsiteY12-2280" fmla="*/ 471876 h 3222172"/>
              <a:gd name="connsiteX13-2281" fmla="*/ 2754413 w 7300686"/>
              <a:gd name="connsiteY13-2282" fmla="*/ 476407 h 3222172"/>
              <a:gd name="connsiteX14-2283" fmla="*/ 2754415 w 7300686"/>
              <a:gd name="connsiteY14-2284" fmla="*/ 476410 h 3222172"/>
              <a:gd name="connsiteX15-2285" fmla="*/ 2987582 w 7300686"/>
              <a:gd name="connsiteY15-2286" fmla="*/ 751652 h 3222172"/>
              <a:gd name="connsiteX16-2287" fmla="*/ 3643085 w 7300686"/>
              <a:gd name="connsiteY16-2288" fmla="*/ 986971 h 3222172"/>
              <a:gd name="connsiteX17-2289" fmla="*/ 4371768 w 7300686"/>
              <a:gd name="connsiteY17-2290" fmla="*/ 685140 h 3222172"/>
              <a:gd name="connsiteX18-2291" fmla="*/ 4375824 w 7300686"/>
              <a:gd name="connsiteY18-2292" fmla="*/ 680678 h 3222172"/>
              <a:gd name="connsiteX19-2293" fmla="*/ 4353662 w 7300686"/>
              <a:gd name="connsiteY19-2294" fmla="*/ 710314 h 3222172"/>
              <a:gd name="connsiteX20-2295" fmla="*/ 4353663 w 7300686"/>
              <a:gd name="connsiteY20-2296" fmla="*/ 710314 h 3222172"/>
              <a:gd name="connsiteX21-2297" fmla="*/ 4375825 w 7300686"/>
              <a:gd name="connsiteY21-2298" fmla="*/ 680678 h 3222172"/>
              <a:gd name="connsiteX22-2299" fmla="*/ 4438281 w 7300686"/>
              <a:gd name="connsiteY22-2300" fmla="*/ 611960 h 3222172"/>
              <a:gd name="connsiteX23-2301" fmla="*/ 4440631 w 7300686"/>
              <a:gd name="connsiteY23-2302" fmla="*/ 608818 h 3222172"/>
              <a:gd name="connsiteX24-2303" fmla="*/ 4440631 w 7300686"/>
              <a:gd name="connsiteY24-2304" fmla="*/ 608817 h 3222172"/>
              <a:gd name="connsiteX25-2305" fmla="*/ 4375824 w 7300686"/>
              <a:gd name="connsiteY25-2306" fmla="*/ 680678 h 3222172"/>
              <a:gd name="connsiteX26-2307" fmla="*/ 4502492 w 7300686"/>
              <a:gd name="connsiteY26-2308" fmla="*/ 524579 h 3222172"/>
              <a:gd name="connsiteX27-2309" fmla="*/ 4502494 w 7300686"/>
              <a:gd name="connsiteY27-2310" fmla="*/ 524576 h 3222172"/>
              <a:gd name="connsiteX28-2311" fmla="*/ 4550390 w 7300686"/>
              <a:gd name="connsiteY28-2312" fmla="*/ 471876 h 3222172"/>
              <a:gd name="connsiteX29-2313" fmla="*/ 5689600 w 7300686"/>
              <a:gd name="connsiteY29-2314" fmla="*/ 0 h 3222172"/>
              <a:gd name="connsiteX30-2315" fmla="*/ 7300686 w 7300686"/>
              <a:gd name="connsiteY30-2316" fmla="*/ 1611086 h 3222172"/>
              <a:gd name="connsiteX31-2317" fmla="*/ 5689600 w 7300686"/>
              <a:gd name="connsiteY31-2318" fmla="*/ 3222172 h 3222172"/>
              <a:gd name="connsiteX32-2319" fmla="*/ 4550390 w 7300686"/>
              <a:gd name="connsiteY32-2320" fmla="*/ 2750296 h 3222172"/>
              <a:gd name="connsiteX33-2321" fmla="*/ 4546269 w 7300686"/>
              <a:gd name="connsiteY33-2322" fmla="*/ 2745761 h 3222172"/>
              <a:gd name="connsiteX34-2323" fmla="*/ 4353663 w 7300686"/>
              <a:gd name="connsiteY34-2324" fmla="*/ 2511860 h 3222172"/>
              <a:gd name="connsiteX35-2325" fmla="*/ 4347594 w 7300686"/>
              <a:gd name="connsiteY35-2326" fmla="*/ 2501871 h 3222172"/>
              <a:gd name="connsiteX36-2327" fmla="*/ 4347594 w 7300686"/>
              <a:gd name="connsiteY36-2328" fmla="*/ 2501801 h 3222172"/>
              <a:gd name="connsiteX37-2329" fmla="*/ 4348724 w 7300686"/>
              <a:gd name="connsiteY37-2330" fmla="*/ 2436740 h 3222172"/>
              <a:gd name="connsiteX38-2331" fmla="*/ 4350732 w 7300686"/>
              <a:gd name="connsiteY38-2332" fmla="*/ 2140860 h 3222172"/>
              <a:gd name="connsiteX39-2333" fmla="*/ 4350746 w 7300686"/>
              <a:gd name="connsiteY39-2334" fmla="*/ 2135227 h 3222172"/>
              <a:gd name="connsiteX40-2335" fmla="*/ 4348837 w 7300686"/>
              <a:gd name="connsiteY40-2336" fmla="*/ 2134901 h 3222172"/>
              <a:gd name="connsiteX41-2337" fmla="*/ 4347594 w 7300686"/>
              <a:gd name="connsiteY41-2338" fmla="*/ 2501801 h 3222172"/>
              <a:gd name="connsiteX42-2339" fmla="*/ 4347593 w 7300686"/>
              <a:gd name="connsiteY42-2340" fmla="*/ 2501871 h 3222172"/>
              <a:gd name="connsiteX43-2341" fmla="*/ 4313102 w 7300686"/>
              <a:gd name="connsiteY43-2342" fmla="*/ 2470522 h 3222172"/>
              <a:gd name="connsiteX44-2343" fmla="*/ 3657599 w 7300686"/>
              <a:gd name="connsiteY44-2344" fmla="*/ 2235203 h 3222172"/>
              <a:gd name="connsiteX45-2345" fmla="*/ 2928916 w 7300686"/>
              <a:gd name="connsiteY45-2346" fmla="*/ 2537034 h 3222172"/>
              <a:gd name="connsiteX46-2347" fmla="*/ 2924875 w 7300686"/>
              <a:gd name="connsiteY46-2348" fmla="*/ 2541480 h 3222172"/>
              <a:gd name="connsiteX47-2349" fmla="*/ 2924868 w 7300686"/>
              <a:gd name="connsiteY47-2350" fmla="*/ 2541490 h 3222172"/>
              <a:gd name="connsiteX48-2351" fmla="*/ 2871533 w 7300686"/>
              <a:gd name="connsiteY48-2352" fmla="*/ 2612813 h 3222172"/>
              <a:gd name="connsiteX49-2353" fmla="*/ 2860537 w 7300686"/>
              <a:gd name="connsiteY49-2354" fmla="*/ 2612714 h 3222172"/>
              <a:gd name="connsiteX50-2355" fmla="*/ 2860535 w 7300686"/>
              <a:gd name="connsiteY50-2356" fmla="*/ 2612714 h 3222172"/>
              <a:gd name="connsiteX51-2357" fmla="*/ 2803082 w 7300686"/>
              <a:gd name="connsiteY51-2358" fmla="*/ 2689546 h 3222172"/>
              <a:gd name="connsiteX52-2359" fmla="*/ 2798189 w 7300686"/>
              <a:gd name="connsiteY52-2360" fmla="*/ 2697600 h 3222172"/>
              <a:gd name="connsiteX53-2361" fmla="*/ 2750295 w 7300686"/>
              <a:gd name="connsiteY53-2362" fmla="*/ 2750296 h 3222172"/>
              <a:gd name="connsiteX54-2363" fmla="*/ 1611085 w 7300686"/>
              <a:gd name="connsiteY54-2364" fmla="*/ 3222172 h 3222172"/>
              <a:gd name="connsiteX55-2365" fmla="*/ 0 w 7300686"/>
              <a:gd name="connsiteY55-2366" fmla="*/ 1611086 h 3222172"/>
              <a:gd name="connsiteX56-2367" fmla="*/ 1611085 w 7300686"/>
              <a:gd name="connsiteY56-2368" fmla="*/ 0 h 3222172"/>
              <a:gd name="connsiteX0-2369" fmla="*/ 2860535 w 7300686"/>
              <a:gd name="connsiteY0-2370" fmla="*/ 2612714 h 3222172"/>
              <a:gd name="connsiteX1-2371" fmla="*/ 2871532 w 7300686"/>
              <a:gd name="connsiteY1-2372" fmla="*/ 2612813 h 3222172"/>
              <a:gd name="connsiteX2-2373" fmla="*/ 2854277 w 7300686"/>
              <a:gd name="connsiteY2-2374" fmla="*/ 2635887 h 3222172"/>
              <a:gd name="connsiteX3-2375" fmla="*/ 2798189 w 7300686"/>
              <a:gd name="connsiteY3-2376" fmla="*/ 2697601 h 3222172"/>
              <a:gd name="connsiteX4-2377" fmla="*/ 2803082 w 7300686"/>
              <a:gd name="connsiteY4-2378" fmla="*/ 2689547 h 3222172"/>
              <a:gd name="connsiteX5-2379" fmla="*/ 2860535 w 7300686"/>
              <a:gd name="connsiteY5-2380" fmla="*/ 2612714 h 3222172"/>
              <a:gd name="connsiteX6-2381" fmla="*/ 2836782 w 7300686"/>
              <a:gd name="connsiteY6-2382" fmla="*/ 2047247 h 3222172"/>
              <a:gd name="connsiteX7-2383" fmla="*/ 2836781 w 7300686"/>
              <a:gd name="connsiteY7-2384" fmla="*/ 2047248 h 3222172"/>
              <a:gd name="connsiteX8-2385" fmla="*/ 2844799 w 7300686"/>
              <a:gd name="connsiteY8-2386" fmla="*/ 2612571 h 3222172"/>
              <a:gd name="connsiteX9-2387" fmla="*/ 2844800 w 7300686"/>
              <a:gd name="connsiteY9-2388" fmla="*/ 2612571 h 3222172"/>
              <a:gd name="connsiteX10-2389" fmla="*/ 2836782 w 7300686"/>
              <a:gd name="connsiteY10-2390" fmla="*/ 2047247 h 3222172"/>
              <a:gd name="connsiteX11-2391" fmla="*/ 1611085 w 7300686"/>
              <a:gd name="connsiteY11-2392" fmla="*/ 0 h 3222172"/>
              <a:gd name="connsiteX12-2393" fmla="*/ 2750295 w 7300686"/>
              <a:gd name="connsiteY12-2394" fmla="*/ 471876 h 3222172"/>
              <a:gd name="connsiteX13-2395" fmla="*/ 2754413 w 7300686"/>
              <a:gd name="connsiteY13-2396" fmla="*/ 476407 h 3222172"/>
              <a:gd name="connsiteX14-2397" fmla="*/ 2754415 w 7300686"/>
              <a:gd name="connsiteY14-2398" fmla="*/ 476410 h 3222172"/>
              <a:gd name="connsiteX15-2399" fmla="*/ 2987582 w 7300686"/>
              <a:gd name="connsiteY15-2400" fmla="*/ 751652 h 3222172"/>
              <a:gd name="connsiteX16-2401" fmla="*/ 3643085 w 7300686"/>
              <a:gd name="connsiteY16-2402" fmla="*/ 986971 h 3222172"/>
              <a:gd name="connsiteX17-2403" fmla="*/ 4371768 w 7300686"/>
              <a:gd name="connsiteY17-2404" fmla="*/ 685140 h 3222172"/>
              <a:gd name="connsiteX18-2405" fmla="*/ 4375824 w 7300686"/>
              <a:gd name="connsiteY18-2406" fmla="*/ 680678 h 3222172"/>
              <a:gd name="connsiteX19-2407" fmla="*/ 4353662 w 7300686"/>
              <a:gd name="connsiteY19-2408" fmla="*/ 710314 h 3222172"/>
              <a:gd name="connsiteX20-2409" fmla="*/ 4353663 w 7300686"/>
              <a:gd name="connsiteY20-2410" fmla="*/ 710314 h 3222172"/>
              <a:gd name="connsiteX21-2411" fmla="*/ 4375825 w 7300686"/>
              <a:gd name="connsiteY21-2412" fmla="*/ 680678 h 3222172"/>
              <a:gd name="connsiteX22-2413" fmla="*/ 4438281 w 7300686"/>
              <a:gd name="connsiteY22-2414" fmla="*/ 611960 h 3222172"/>
              <a:gd name="connsiteX23-2415" fmla="*/ 4440631 w 7300686"/>
              <a:gd name="connsiteY23-2416" fmla="*/ 608818 h 3222172"/>
              <a:gd name="connsiteX24-2417" fmla="*/ 4440631 w 7300686"/>
              <a:gd name="connsiteY24-2418" fmla="*/ 608817 h 3222172"/>
              <a:gd name="connsiteX25-2419" fmla="*/ 4502492 w 7300686"/>
              <a:gd name="connsiteY25-2420" fmla="*/ 524579 h 3222172"/>
              <a:gd name="connsiteX26-2421" fmla="*/ 4502494 w 7300686"/>
              <a:gd name="connsiteY26-2422" fmla="*/ 524576 h 3222172"/>
              <a:gd name="connsiteX27-2423" fmla="*/ 4550390 w 7300686"/>
              <a:gd name="connsiteY27-2424" fmla="*/ 471876 h 3222172"/>
              <a:gd name="connsiteX28-2425" fmla="*/ 5689600 w 7300686"/>
              <a:gd name="connsiteY28-2426" fmla="*/ 0 h 3222172"/>
              <a:gd name="connsiteX29-2427" fmla="*/ 7300686 w 7300686"/>
              <a:gd name="connsiteY29-2428" fmla="*/ 1611086 h 3222172"/>
              <a:gd name="connsiteX30-2429" fmla="*/ 5689600 w 7300686"/>
              <a:gd name="connsiteY30-2430" fmla="*/ 3222172 h 3222172"/>
              <a:gd name="connsiteX31-2431" fmla="*/ 4550390 w 7300686"/>
              <a:gd name="connsiteY31-2432" fmla="*/ 2750296 h 3222172"/>
              <a:gd name="connsiteX32-2433" fmla="*/ 4546269 w 7300686"/>
              <a:gd name="connsiteY32-2434" fmla="*/ 2745761 h 3222172"/>
              <a:gd name="connsiteX33-2435" fmla="*/ 4353663 w 7300686"/>
              <a:gd name="connsiteY33-2436" fmla="*/ 2511860 h 3222172"/>
              <a:gd name="connsiteX34-2437" fmla="*/ 4347594 w 7300686"/>
              <a:gd name="connsiteY34-2438" fmla="*/ 2501871 h 3222172"/>
              <a:gd name="connsiteX35-2439" fmla="*/ 4347594 w 7300686"/>
              <a:gd name="connsiteY35-2440" fmla="*/ 2501801 h 3222172"/>
              <a:gd name="connsiteX36-2441" fmla="*/ 4348724 w 7300686"/>
              <a:gd name="connsiteY36-2442" fmla="*/ 2436740 h 3222172"/>
              <a:gd name="connsiteX37-2443" fmla="*/ 4350732 w 7300686"/>
              <a:gd name="connsiteY37-2444" fmla="*/ 2140860 h 3222172"/>
              <a:gd name="connsiteX38-2445" fmla="*/ 4350746 w 7300686"/>
              <a:gd name="connsiteY38-2446" fmla="*/ 2135227 h 3222172"/>
              <a:gd name="connsiteX39-2447" fmla="*/ 4348837 w 7300686"/>
              <a:gd name="connsiteY39-2448" fmla="*/ 2134901 h 3222172"/>
              <a:gd name="connsiteX40-2449" fmla="*/ 4347594 w 7300686"/>
              <a:gd name="connsiteY40-2450" fmla="*/ 2501801 h 3222172"/>
              <a:gd name="connsiteX41-2451" fmla="*/ 4347593 w 7300686"/>
              <a:gd name="connsiteY41-2452" fmla="*/ 2501871 h 3222172"/>
              <a:gd name="connsiteX42-2453" fmla="*/ 4313102 w 7300686"/>
              <a:gd name="connsiteY42-2454" fmla="*/ 2470522 h 3222172"/>
              <a:gd name="connsiteX43-2455" fmla="*/ 3657599 w 7300686"/>
              <a:gd name="connsiteY43-2456" fmla="*/ 2235203 h 3222172"/>
              <a:gd name="connsiteX44-2457" fmla="*/ 2928916 w 7300686"/>
              <a:gd name="connsiteY44-2458" fmla="*/ 2537034 h 3222172"/>
              <a:gd name="connsiteX45-2459" fmla="*/ 2924875 w 7300686"/>
              <a:gd name="connsiteY45-2460" fmla="*/ 2541480 h 3222172"/>
              <a:gd name="connsiteX46-2461" fmla="*/ 2924868 w 7300686"/>
              <a:gd name="connsiteY46-2462" fmla="*/ 2541490 h 3222172"/>
              <a:gd name="connsiteX47-2463" fmla="*/ 2871533 w 7300686"/>
              <a:gd name="connsiteY47-2464" fmla="*/ 2612813 h 3222172"/>
              <a:gd name="connsiteX48-2465" fmla="*/ 2860537 w 7300686"/>
              <a:gd name="connsiteY48-2466" fmla="*/ 2612714 h 3222172"/>
              <a:gd name="connsiteX49-2467" fmla="*/ 2860535 w 7300686"/>
              <a:gd name="connsiteY49-2468" fmla="*/ 2612714 h 3222172"/>
              <a:gd name="connsiteX50-2469" fmla="*/ 2803082 w 7300686"/>
              <a:gd name="connsiteY50-2470" fmla="*/ 2689546 h 3222172"/>
              <a:gd name="connsiteX51-2471" fmla="*/ 2798189 w 7300686"/>
              <a:gd name="connsiteY51-2472" fmla="*/ 2697600 h 3222172"/>
              <a:gd name="connsiteX52-2473" fmla="*/ 2750295 w 7300686"/>
              <a:gd name="connsiteY52-2474" fmla="*/ 2750296 h 3222172"/>
              <a:gd name="connsiteX53-2475" fmla="*/ 1611085 w 7300686"/>
              <a:gd name="connsiteY53-2476" fmla="*/ 3222172 h 3222172"/>
              <a:gd name="connsiteX54-2477" fmla="*/ 0 w 7300686"/>
              <a:gd name="connsiteY54-2478" fmla="*/ 1611086 h 3222172"/>
              <a:gd name="connsiteX55-2479" fmla="*/ 1611085 w 7300686"/>
              <a:gd name="connsiteY55-2480" fmla="*/ 0 h 3222172"/>
              <a:gd name="connsiteX0-2481" fmla="*/ 2860535 w 7300686"/>
              <a:gd name="connsiteY0-2482" fmla="*/ 2612714 h 3222172"/>
              <a:gd name="connsiteX1-2483" fmla="*/ 2871532 w 7300686"/>
              <a:gd name="connsiteY1-2484" fmla="*/ 2612813 h 3222172"/>
              <a:gd name="connsiteX2-2485" fmla="*/ 2854277 w 7300686"/>
              <a:gd name="connsiteY2-2486" fmla="*/ 2635887 h 3222172"/>
              <a:gd name="connsiteX3-2487" fmla="*/ 2798189 w 7300686"/>
              <a:gd name="connsiteY3-2488" fmla="*/ 2697601 h 3222172"/>
              <a:gd name="connsiteX4-2489" fmla="*/ 2803082 w 7300686"/>
              <a:gd name="connsiteY4-2490" fmla="*/ 2689547 h 3222172"/>
              <a:gd name="connsiteX5-2491" fmla="*/ 2860535 w 7300686"/>
              <a:gd name="connsiteY5-2492" fmla="*/ 2612714 h 3222172"/>
              <a:gd name="connsiteX6-2493" fmla="*/ 2836782 w 7300686"/>
              <a:gd name="connsiteY6-2494" fmla="*/ 2047247 h 3222172"/>
              <a:gd name="connsiteX7-2495" fmla="*/ 2836781 w 7300686"/>
              <a:gd name="connsiteY7-2496" fmla="*/ 2047248 h 3222172"/>
              <a:gd name="connsiteX8-2497" fmla="*/ 2844799 w 7300686"/>
              <a:gd name="connsiteY8-2498" fmla="*/ 2612571 h 3222172"/>
              <a:gd name="connsiteX9-2499" fmla="*/ 2844800 w 7300686"/>
              <a:gd name="connsiteY9-2500" fmla="*/ 2612571 h 3222172"/>
              <a:gd name="connsiteX10-2501" fmla="*/ 2836782 w 7300686"/>
              <a:gd name="connsiteY10-2502" fmla="*/ 2047247 h 3222172"/>
              <a:gd name="connsiteX11-2503" fmla="*/ 1611085 w 7300686"/>
              <a:gd name="connsiteY11-2504" fmla="*/ 0 h 3222172"/>
              <a:gd name="connsiteX12-2505" fmla="*/ 2750295 w 7300686"/>
              <a:gd name="connsiteY12-2506" fmla="*/ 471876 h 3222172"/>
              <a:gd name="connsiteX13-2507" fmla="*/ 2754413 w 7300686"/>
              <a:gd name="connsiteY13-2508" fmla="*/ 476407 h 3222172"/>
              <a:gd name="connsiteX14-2509" fmla="*/ 2754415 w 7300686"/>
              <a:gd name="connsiteY14-2510" fmla="*/ 476410 h 3222172"/>
              <a:gd name="connsiteX15-2511" fmla="*/ 2987582 w 7300686"/>
              <a:gd name="connsiteY15-2512" fmla="*/ 751652 h 3222172"/>
              <a:gd name="connsiteX16-2513" fmla="*/ 3643085 w 7300686"/>
              <a:gd name="connsiteY16-2514" fmla="*/ 986971 h 3222172"/>
              <a:gd name="connsiteX17-2515" fmla="*/ 4371768 w 7300686"/>
              <a:gd name="connsiteY17-2516" fmla="*/ 685140 h 3222172"/>
              <a:gd name="connsiteX18-2517" fmla="*/ 4375824 w 7300686"/>
              <a:gd name="connsiteY18-2518" fmla="*/ 680678 h 3222172"/>
              <a:gd name="connsiteX19-2519" fmla="*/ 4353662 w 7300686"/>
              <a:gd name="connsiteY19-2520" fmla="*/ 710314 h 3222172"/>
              <a:gd name="connsiteX20-2521" fmla="*/ 4353663 w 7300686"/>
              <a:gd name="connsiteY20-2522" fmla="*/ 710314 h 3222172"/>
              <a:gd name="connsiteX21-2523" fmla="*/ 4438281 w 7300686"/>
              <a:gd name="connsiteY21-2524" fmla="*/ 611960 h 3222172"/>
              <a:gd name="connsiteX22-2525" fmla="*/ 4440631 w 7300686"/>
              <a:gd name="connsiteY22-2526" fmla="*/ 608818 h 3222172"/>
              <a:gd name="connsiteX23-2527" fmla="*/ 4440631 w 7300686"/>
              <a:gd name="connsiteY23-2528" fmla="*/ 608817 h 3222172"/>
              <a:gd name="connsiteX24-2529" fmla="*/ 4502492 w 7300686"/>
              <a:gd name="connsiteY24-2530" fmla="*/ 524579 h 3222172"/>
              <a:gd name="connsiteX25-2531" fmla="*/ 4502494 w 7300686"/>
              <a:gd name="connsiteY25-2532" fmla="*/ 524576 h 3222172"/>
              <a:gd name="connsiteX26-2533" fmla="*/ 4550390 w 7300686"/>
              <a:gd name="connsiteY26-2534" fmla="*/ 471876 h 3222172"/>
              <a:gd name="connsiteX27-2535" fmla="*/ 5689600 w 7300686"/>
              <a:gd name="connsiteY27-2536" fmla="*/ 0 h 3222172"/>
              <a:gd name="connsiteX28-2537" fmla="*/ 7300686 w 7300686"/>
              <a:gd name="connsiteY28-2538" fmla="*/ 1611086 h 3222172"/>
              <a:gd name="connsiteX29-2539" fmla="*/ 5689600 w 7300686"/>
              <a:gd name="connsiteY29-2540" fmla="*/ 3222172 h 3222172"/>
              <a:gd name="connsiteX30-2541" fmla="*/ 4550390 w 7300686"/>
              <a:gd name="connsiteY30-2542" fmla="*/ 2750296 h 3222172"/>
              <a:gd name="connsiteX31-2543" fmla="*/ 4546269 w 7300686"/>
              <a:gd name="connsiteY31-2544" fmla="*/ 2745761 h 3222172"/>
              <a:gd name="connsiteX32-2545" fmla="*/ 4353663 w 7300686"/>
              <a:gd name="connsiteY32-2546" fmla="*/ 2511860 h 3222172"/>
              <a:gd name="connsiteX33-2547" fmla="*/ 4347594 w 7300686"/>
              <a:gd name="connsiteY33-2548" fmla="*/ 2501871 h 3222172"/>
              <a:gd name="connsiteX34-2549" fmla="*/ 4347594 w 7300686"/>
              <a:gd name="connsiteY34-2550" fmla="*/ 2501801 h 3222172"/>
              <a:gd name="connsiteX35-2551" fmla="*/ 4348724 w 7300686"/>
              <a:gd name="connsiteY35-2552" fmla="*/ 2436740 h 3222172"/>
              <a:gd name="connsiteX36-2553" fmla="*/ 4350732 w 7300686"/>
              <a:gd name="connsiteY36-2554" fmla="*/ 2140860 h 3222172"/>
              <a:gd name="connsiteX37-2555" fmla="*/ 4350746 w 7300686"/>
              <a:gd name="connsiteY37-2556" fmla="*/ 2135227 h 3222172"/>
              <a:gd name="connsiteX38-2557" fmla="*/ 4348837 w 7300686"/>
              <a:gd name="connsiteY38-2558" fmla="*/ 2134901 h 3222172"/>
              <a:gd name="connsiteX39-2559" fmla="*/ 4347594 w 7300686"/>
              <a:gd name="connsiteY39-2560" fmla="*/ 2501801 h 3222172"/>
              <a:gd name="connsiteX40-2561" fmla="*/ 4347593 w 7300686"/>
              <a:gd name="connsiteY40-2562" fmla="*/ 2501871 h 3222172"/>
              <a:gd name="connsiteX41-2563" fmla="*/ 4313102 w 7300686"/>
              <a:gd name="connsiteY41-2564" fmla="*/ 2470522 h 3222172"/>
              <a:gd name="connsiteX42-2565" fmla="*/ 3657599 w 7300686"/>
              <a:gd name="connsiteY42-2566" fmla="*/ 2235203 h 3222172"/>
              <a:gd name="connsiteX43-2567" fmla="*/ 2928916 w 7300686"/>
              <a:gd name="connsiteY43-2568" fmla="*/ 2537034 h 3222172"/>
              <a:gd name="connsiteX44-2569" fmla="*/ 2924875 w 7300686"/>
              <a:gd name="connsiteY44-2570" fmla="*/ 2541480 h 3222172"/>
              <a:gd name="connsiteX45-2571" fmla="*/ 2924868 w 7300686"/>
              <a:gd name="connsiteY45-2572" fmla="*/ 2541490 h 3222172"/>
              <a:gd name="connsiteX46-2573" fmla="*/ 2871533 w 7300686"/>
              <a:gd name="connsiteY46-2574" fmla="*/ 2612813 h 3222172"/>
              <a:gd name="connsiteX47-2575" fmla="*/ 2860537 w 7300686"/>
              <a:gd name="connsiteY47-2576" fmla="*/ 2612714 h 3222172"/>
              <a:gd name="connsiteX48-2577" fmla="*/ 2860535 w 7300686"/>
              <a:gd name="connsiteY48-2578" fmla="*/ 2612714 h 3222172"/>
              <a:gd name="connsiteX49-2579" fmla="*/ 2803082 w 7300686"/>
              <a:gd name="connsiteY49-2580" fmla="*/ 2689546 h 3222172"/>
              <a:gd name="connsiteX50-2581" fmla="*/ 2798189 w 7300686"/>
              <a:gd name="connsiteY50-2582" fmla="*/ 2697600 h 3222172"/>
              <a:gd name="connsiteX51-2583" fmla="*/ 2750295 w 7300686"/>
              <a:gd name="connsiteY51-2584" fmla="*/ 2750296 h 3222172"/>
              <a:gd name="connsiteX52-2585" fmla="*/ 1611085 w 7300686"/>
              <a:gd name="connsiteY52-2586" fmla="*/ 3222172 h 3222172"/>
              <a:gd name="connsiteX53-2587" fmla="*/ 0 w 7300686"/>
              <a:gd name="connsiteY53-2588" fmla="*/ 1611086 h 3222172"/>
              <a:gd name="connsiteX54-2589" fmla="*/ 1611085 w 7300686"/>
              <a:gd name="connsiteY54-2590" fmla="*/ 0 h 3222172"/>
              <a:gd name="connsiteX0-2591" fmla="*/ 2860535 w 7300686"/>
              <a:gd name="connsiteY0-2592" fmla="*/ 2612714 h 3222172"/>
              <a:gd name="connsiteX1-2593" fmla="*/ 2871532 w 7300686"/>
              <a:gd name="connsiteY1-2594" fmla="*/ 2612813 h 3222172"/>
              <a:gd name="connsiteX2-2595" fmla="*/ 2854277 w 7300686"/>
              <a:gd name="connsiteY2-2596" fmla="*/ 2635887 h 3222172"/>
              <a:gd name="connsiteX3-2597" fmla="*/ 2798189 w 7300686"/>
              <a:gd name="connsiteY3-2598" fmla="*/ 2697601 h 3222172"/>
              <a:gd name="connsiteX4-2599" fmla="*/ 2803082 w 7300686"/>
              <a:gd name="connsiteY4-2600" fmla="*/ 2689547 h 3222172"/>
              <a:gd name="connsiteX5-2601" fmla="*/ 2860535 w 7300686"/>
              <a:gd name="connsiteY5-2602" fmla="*/ 2612714 h 3222172"/>
              <a:gd name="connsiteX6-2603" fmla="*/ 2836782 w 7300686"/>
              <a:gd name="connsiteY6-2604" fmla="*/ 2047247 h 3222172"/>
              <a:gd name="connsiteX7-2605" fmla="*/ 2836781 w 7300686"/>
              <a:gd name="connsiteY7-2606" fmla="*/ 2047248 h 3222172"/>
              <a:gd name="connsiteX8-2607" fmla="*/ 2844799 w 7300686"/>
              <a:gd name="connsiteY8-2608" fmla="*/ 2612571 h 3222172"/>
              <a:gd name="connsiteX9-2609" fmla="*/ 2844800 w 7300686"/>
              <a:gd name="connsiteY9-2610" fmla="*/ 2612571 h 3222172"/>
              <a:gd name="connsiteX10-2611" fmla="*/ 2836782 w 7300686"/>
              <a:gd name="connsiteY10-2612" fmla="*/ 2047247 h 3222172"/>
              <a:gd name="connsiteX11-2613" fmla="*/ 1611085 w 7300686"/>
              <a:gd name="connsiteY11-2614" fmla="*/ 0 h 3222172"/>
              <a:gd name="connsiteX12-2615" fmla="*/ 2750295 w 7300686"/>
              <a:gd name="connsiteY12-2616" fmla="*/ 471876 h 3222172"/>
              <a:gd name="connsiteX13-2617" fmla="*/ 2754413 w 7300686"/>
              <a:gd name="connsiteY13-2618" fmla="*/ 476407 h 3222172"/>
              <a:gd name="connsiteX14-2619" fmla="*/ 2754415 w 7300686"/>
              <a:gd name="connsiteY14-2620" fmla="*/ 476410 h 3222172"/>
              <a:gd name="connsiteX15-2621" fmla="*/ 2987582 w 7300686"/>
              <a:gd name="connsiteY15-2622" fmla="*/ 751652 h 3222172"/>
              <a:gd name="connsiteX16-2623" fmla="*/ 3643085 w 7300686"/>
              <a:gd name="connsiteY16-2624" fmla="*/ 986971 h 3222172"/>
              <a:gd name="connsiteX17-2625" fmla="*/ 4371768 w 7300686"/>
              <a:gd name="connsiteY17-2626" fmla="*/ 685140 h 3222172"/>
              <a:gd name="connsiteX18-2627" fmla="*/ 4375824 w 7300686"/>
              <a:gd name="connsiteY18-2628" fmla="*/ 680678 h 3222172"/>
              <a:gd name="connsiteX19-2629" fmla="*/ 4353662 w 7300686"/>
              <a:gd name="connsiteY19-2630" fmla="*/ 710314 h 3222172"/>
              <a:gd name="connsiteX20-2631" fmla="*/ 4438281 w 7300686"/>
              <a:gd name="connsiteY20-2632" fmla="*/ 611960 h 3222172"/>
              <a:gd name="connsiteX21-2633" fmla="*/ 4440631 w 7300686"/>
              <a:gd name="connsiteY21-2634" fmla="*/ 608818 h 3222172"/>
              <a:gd name="connsiteX22-2635" fmla="*/ 4440631 w 7300686"/>
              <a:gd name="connsiteY22-2636" fmla="*/ 608817 h 3222172"/>
              <a:gd name="connsiteX23-2637" fmla="*/ 4502492 w 7300686"/>
              <a:gd name="connsiteY23-2638" fmla="*/ 524579 h 3222172"/>
              <a:gd name="connsiteX24-2639" fmla="*/ 4502494 w 7300686"/>
              <a:gd name="connsiteY24-2640" fmla="*/ 524576 h 3222172"/>
              <a:gd name="connsiteX25-2641" fmla="*/ 4550390 w 7300686"/>
              <a:gd name="connsiteY25-2642" fmla="*/ 471876 h 3222172"/>
              <a:gd name="connsiteX26-2643" fmla="*/ 5689600 w 7300686"/>
              <a:gd name="connsiteY26-2644" fmla="*/ 0 h 3222172"/>
              <a:gd name="connsiteX27-2645" fmla="*/ 7300686 w 7300686"/>
              <a:gd name="connsiteY27-2646" fmla="*/ 1611086 h 3222172"/>
              <a:gd name="connsiteX28-2647" fmla="*/ 5689600 w 7300686"/>
              <a:gd name="connsiteY28-2648" fmla="*/ 3222172 h 3222172"/>
              <a:gd name="connsiteX29-2649" fmla="*/ 4550390 w 7300686"/>
              <a:gd name="connsiteY29-2650" fmla="*/ 2750296 h 3222172"/>
              <a:gd name="connsiteX30-2651" fmla="*/ 4546269 w 7300686"/>
              <a:gd name="connsiteY30-2652" fmla="*/ 2745761 h 3222172"/>
              <a:gd name="connsiteX31-2653" fmla="*/ 4353663 w 7300686"/>
              <a:gd name="connsiteY31-2654" fmla="*/ 2511860 h 3222172"/>
              <a:gd name="connsiteX32-2655" fmla="*/ 4347594 w 7300686"/>
              <a:gd name="connsiteY32-2656" fmla="*/ 2501871 h 3222172"/>
              <a:gd name="connsiteX33-2657" fmla="*/ 4347594 w 7300686"/>
              <a:gd name="connsiteY33-2658" fmla="*/ 2501801 h 3222172"/>
              <a:gd name="connsiteX34-2659" fmla="*/ 4348724 w 7300686"/>
              <a:gd name="connsiteY34-2660" fmla="*/ 2436740 h 3222172"/>
              <a:gd name="connsiteX35-2661" fmla="*/ 4350732 w 7300686"/>
              <a:gd name="connsiteY35-2662" fmla="*/ 2140860 h 3222172"/>
              <a:gd name="connsiteX36-2663" fmla="*/ 4350746 w 7300686"/>
              <a:gd name="connsiteY36-2664" fmla="*/ 2135227 h 3222172"/>
              <a:gd name="connsiteX37-2665" fmla="*/ 4348837 w 7300686"/>
              <a:gd name="connsiteY37-2666" fmla="*/ 2134901 h 3222172"/>
              <a:gd name="connsiteX38-2667" fmla="*/ 4347594 w 7300686"/>
              <a:gd name="connsiteY38-2668" fmla="*/ 2501801 h 3222172"/>
              <a:gd name="connsiteX39-2669" fmla="*/ 4347593 w 7300686"/>
              <a:gd name="connsiteY39-2670" fmla="*/ 2501871 h 3222172"/>
              <a:gd name="connsiteX40-2671" fmla="*/ 4313102 w 7300686"/>
              <a:gd name="connsiteY40-2672" fmla="*/ 2470522 h 3222172"/>
              <a:gd name="connsiteX41-2673" fmla="*/ 3657599 w 7300686"/>
              <a:gd name="connsiteY41-2674" fmla="*/ 2235203 h 3222172"/>
              <a:gd name="connsiteX42-2675" fmla="*/ 2928916 w 7300686"/>
              <a:gd name="connsiteY42-2676" fmla="*/ 2537034 h 3222172"/>
              <a:gd name="connsiteX43-2677" fmla="*/ 2924875 w 7300686"/>
              <a:gd name="connsiteY43-2678" fmla="*/ 2541480 h 3222172"/>
              <a:gd name="connsiteX44-2679" fmla="*/ 2924868 w 7300686"/>
              <a:gd name="connsiteY44-2680" fmla="*/ 2541490 h 3222172"/>
              <a:gd name="connsiteX45-2681" fmla="*/ 2871533 w 7300686"/>
              <a:gd name="connsiteY45-2682" fmla="*/ 2612813 h 3222172"/>
              <a:gd name="connsiteX46-2683" fmla="*/ 2860537 w 7300686"/>
              <a:gd name="connsiteY46-2684" fmla="*/ 2612714 h 3222172"/>
              <a:gd name="connsiteX47-2685" fmla="*/ 2860535 w 7300686"/>
              <a:gd name="connsiteY47-2686" fmla="*/ 2612714 h 3222172"/>
              <a:gd name="connsiteX48-2687" fmla="*/ 2803082 w 7300686"/>
              <a:gd name="connsiteY48-2688" fmla="*/ 2689546 h 3222172"/>
              <a:gd name="connsiteX49-2689" fmla="*/ 2798189 w 7300686"/>
              <a:gd name="connsiteY49-2690" fmla="*/ 2697600 h 3222172"/>
              <a:gd name="connsiteX50-2691" fmla="*/ 2750295 w 7300686"/>
              <a:gd name="connsiteY50-2692" fmla="*/ 2750296 h 3222172"/>
              <a:gd name="connsiteX51-2693" fmla="*/ 1611085 w 7300686"/>
              <a:gd name="connsiteY51-2694" fmla="*/ 3222172 h 3222172"/>
              <a:gd name="connsiteX52-2695" fmla="*/ 0 w 7300686"/>
              <a:gd name="connsiteY52-2696" fmla="*/ 1611086 h 3222172"/>
              <a:gd name="connsiteX53-2697" fmla="*/ 1611085 w 7300686"/>
              <a:gd name="connsiteY53-2698" fmla="*/ 0 h 3222172"/>
              <a:gd name="connsiteX0-2699" fmla="*/ 2860535 w 7300686"/>
              <a:gd name="connsiteY0-2700" fmla="*/ 2612714 h 3222172"/>
              <a:gd name="connsiteX1-2701" fmla="*/ 2871532 w 7300686"/>
              <a:gd name="connsiteY1-2702" fmla="*/ 2612813 h 3222172"/>
              <a:gd name="connsiteX2-2703" fmla="*/ 2854277 w 7300686"/>
              <a:gd name="connsiteY2-2704" fmla="*/ 2635887 h 3222172"/>
              <a:gd name="connsiteX3-2705" fmla="*/ 2798189 w 7300686"/>
              <a:gd name="connsiteY3-2706" fmla="*/ 2697601 h 3222172"/>
              <a:gd name="connsiteX4-2707" fmla="*/ 2803082 w 7300686"/>
              <a:gd name="connsiteY4-2708" fmla="*/ 2689547 h 3222172"/>
              <a:gd name="connsiteX5-2709" fmla="*/ 2860535 w 7300686"/>
              <a:gd name="connsiteY5-2710" fmla="*/ 2612714 h 3222172"/>
              <a:gd name="connsiteX6-2711" fmla="*/ 2836782 w 7300686"/>
              <a:gd name="connsiteY6-2712" fmla="*/ 2047247 h 3222172"/>
              <a:gd name="connsiteX7-2713" fmla="*/ 2836781 w 7300686"/>
              <a:gd name="connsiteY7-2714" fmla="*/ 2047248 h 3222172"/>
              <a:gd name="connsiteX8-2715" fmla="*/ 2844799 w 7300686"/>
              <a:gd name="connsiteY8-2716" fmla="*/ 2612571 h 3222172"/>
              <a:gd name="connsiteX9-2717" fmla="*/ 2844800 w 7300686"/>
              <a:gd name="connsiteY9-2718" fmla="*/ 2612571 h 3222172"/>
              <a:gd name="connsiteX10-2719" fmla="*/ 2836782 w 7300686"/>
              <a:gd name="connsiteY10-2720" fmla="*/ 2047247 h 3222172"/>
              <a:gd name="connsiteX11-2721" fmla="*/ 1611085 w 7300686"/>
              <a:gd name="connsiteY11-2722" fmla="*/ 0 h 3222172"/>
              <a:gd name="connsiteX12-2723" fmla="*/ 2750295 w 7300686"/>
              <a:gd name="connsiteY12-2724" fmla="*/ 471876 h 3222172"/>
              <a:gd name="connsiteX13-2725" fmla="*/ 2754413 w 7300686"/>
              <a:gd name="connsiteY13-2726" fmla="*/ 476407 h 3222172"/>
              <a:gd name="connsiteX14-2727" fmla="*/ 2754415 w 7300686"/>
              <a:gd name="connsiteY14-2728" fmla="*/ 476410 h 3222172"/>
              <a:gd name="connsiteX15-2729" fmla="*/ 2987582 w 7300686"/>
              <a:gd name="connsiteY15-2730" fmla="*/ 751652 h 3222172"/>
              <a:gd name="connsiteX16-2731" fmla="*/ 3643085 w 7300686"/>
              <a:gd name="connsiteY16-2732" fmla="*/ 986971 h 3222172"/>
              <a:gd name="connsiteX17-2733" fmla="*/ 4371768 w 7300686"/>
              <a:gd name="connsiteY17-2734" fmla="*/ 685140 h 3222172"/>
              <a:gd name="connsiteX18-2735" fmla="*/ 4375824 w 7300686"/>
              <a:gd name="connsiteY18-2736" fmla="*/ 680678 h 3222172"/>
              <a:gd name="connsiteX19-2737" fmla="*/ 4438281 w 7300686"/>
              <a:gd name="connsiteY19-2738" fmla="*/ 611960 h 3222172"/>
              <a:gd name="connsiteX20-2739" fmla="*/ 4440631 w 7300686"/>
              <a:gd name="connsiteY20-2740" fmla="*/ 608818 h 3222172"/>
              <a:gd name="connsiteX21-2741" fmla="*/ 4440631 w 7300686"/>
              <a:gd name="connsiteY21-2742" fmla="*/ 608817 h 3222172"/>
              <a:gd name="connsiteX22-2743" fmla="*/ 4502492 w 7300686"/>
              <a:gd name="connsiteY22-2744" fmla="*/ 524579 h 3222172"/>
              <a:gd name="connsiteX23-2745" fmla="*/ 4502494 w 7300686"/>
              <a:gd name="connsiteY23-2746" fmla="*/ 524576 h 3222172"/>
              <a:gd name="connsiteX24-2747" fmla="*/ 4550390 w 7300686"/>
              <a:gd name="connsiteY24-2748" fmla="*/ 471876 h 3222172"/>
              <a:gd name="connsiteX25-2749" fmla="*/ 5689600 w 7300686"/>
              <a:gd name="connsiteY25-2750" fmla="*/ 0 h 3222172"/>
              <a:gd name="connsiteX26-2751" fmla="*/ 7300686 w 7300686"/>
              <a:gd name="connsiteY26-2752" fmla="*/ 1611086 h 3222172"/>
              <a:gd name="connsiteX27-2753" fmla="*/ 5689600 w 7300686"/>
              <a:gd name="connsiteY27-2754" fmla="*/ 3222172 h 3222172"/>
              <a:gd name="connsiteX28-2755" fmla="*/ 4550390 w 7300686"/>
              <a:gd name="connsiteY28-2756" fmla="*/ 2750296 h 3222172"/>
              <a:gd name="connsiteX29-2757" fmla="*/ 4546269 w 7300686"/>
              <a:gd name="connsiteY29-2758" fmla="*/ 2745761 h 3222172"/>
              <a:gd name="connsiteX30-2759" fmla="*/ 4353663 w 7300686"/>
              <a:gd name="connsiteY30-2760" fmla="*/ 2511860 h 3222172"/>
              <a:gd name="connsiteX31-2761" fmla="*/ 4347594 w 7300686"/>
              <a:gd name="connsiteY31-2762" fmla="*/ 2501871 h 3222172"/>
              <a:gd name="connsiteX32-2763" fmla="*/ 4347594 w 7300686"/>
              <a:gd name="connsiteY32-2764" fmla="*/ 2501801 h 3222172"/>
              <a:gd name="connsiteX33-2765" fmla="*/ 4348724 w 7300686"/>
              <a:gd name="connsiteY33-2766" fmla="*/ 2436740 h 3222172"/>
              <a:gd name="connsiteX34-2767" fmla="*/ 4350732 w 7300686"/>
              <a:gd name="connsiteY34-2768" fmla="*/ 2140860 h 3222172"/>
              <a:gd name="connsiteX35-2769" fmla="*/ 4350746 w 7300686"/>
              <a:gd name="connsiteY35-2770" fmla="*/ 2135227 h 3222172"/>
              <a:gd name="connsiteX36-2771" fmla="*/ 4348837 w 7300686"/>
              <a:gd name="connsiteY36-2772" fmla="*/ 2134901 h 3222172"/>
              <a:gd name="connsiteX37-2773" fmla="*/ 4347594 w 7300686"/>
              <a:gd name="connsiteY37-2774" fmla="*/ 2501801 h 3222172"/>
              <a:gd name="connsiteX38-2775" fmla="*/ 4347593 w 7300686"/>
              <a:gd name="connsiteY38-2776" fmla="*/ 2501871 h 3222172"/>
              <a:gd name="connsiteX39-2777" fmla="*/ 4313102 w 7300686"/>
              <a:gd name="connsiteY39-2778" fmla="*/ 2470522 h 3222172"/>
              <a:gd name="connsiteX40-2779" fmla="*/ 3657599 w 7300686"/>
              <a:gd name="connsiteY40-2780" fmla="*/ 2235203 h 3222172"/>
              <a:gd name="connsiteX41-2781" fmla="*/ 2928916 w 7300686"/>
              <a:gd name="connsiteY41-2782" fmla="*/ 2537034 h 3222172"/>
              <a:gd name="connsiteX42-2783" fmla="*/ 2924875 w 7300686"/>
              <a:gd name="connsiteY42-2784" fmla="*/ 2541480 h 3222172"/>
              <a:gd name="connsiteX43-2785" fmla="*/ 2924868 w 7300686"/>
              <a:gd name="connsiteY43-2786" fmla="*/ 2541490 h 3222172"/>
              <a:gd name="connsiteX44-2787" fmla="*/ 2871533 w 7300686"/>
              <a:gd name="connsiteY44-2788" fmla="*/ 2612813 h 3222172"/>
              <a:gd name="connsiteX45-2789" fmla="*/ 2860537 w 7300686"/>
              <a:gd name="connsiteY45-2790" fmla="*/ 2612714 h 3222172"/>
              <a:gd name="connsiteX46-2791" fmla="*/ 2860535 w 7300686"/>
              <a:gd name="connsiteY46-2792" fmla="*/ 2612714 h 3222172"/>
              <a:gd name="connsiteX47-2793" fmla="*/ 2803082 w 7300686"/>
              <a:gd name="connsiteY47-2794" fmla="*/ 2689546 h 3222172"/>
              <a:gd name="connsiteX48-2795" fmla="*/ 2798189 w 7300686"/>
              <a:gd name="connsiteY48-2796" fmla="*/ 2697600 h 3222172"/>
              <a:gd name="connsiteX49-2797" fmla="*/ 2750295 w 7300686"/>
              <a:gd name="connsiteY49-2798" fmla="*/ 2750296 h 3222172"/>
              <a:gd name="connsiteX50-2799" fmla="*/ 1611085 w 7300686"/>
              <a:gd name="connsiteY50-2800" fmla="*/ 3222172 h 3222172"/>
              <a:gd name="connsiteX51-2801" fmla="*/ 0 w 7300686"/>
              <a:gd name="connsiteY51-2802" fmla="*/ 1611086 h 3222172"/>
              <a:gd name="connsiteX52-2803" fmla="*/ 1611085 w 7300686"/>
              <a:gd name="connsiteY52-2804" fmla="*/ 0 h 3222172"/>
              <a:gd name="connsiteX0-2805" fmla="*/ 2860535 w 7300686"/>
              <a:gd name="connsiteY0-2806" fmla="*/ 2612714 h 3222172"/>
              <a:gd name="connsiteX1-2807" fmla="*/ 2871532 w 7300686"/>
              <a:gd name="connsiteY1-2808" fmla="*/ 2612813 h 3222172"/>
              <a:gd name="connsiteX2-2809" fmla="*/ 2854277 w 7300686"/>
              <a:gd name="connsiteY2-2810" fmla="*/ 2635887 h 3222172"/>
              <a:gd name="connsiteX3-2811" fmla="*/ 2798189 w 7300686"/>
              <a:gd name="connsiteY3-2812" fmla="*/ 2697601 h 3222172"/>
              <a:gd name="connsiteX4-2813" fmla="*/ 2803082 w 7300686"/>
              <a:gd name="connsiteY4-2814" fmla="*/ 2689547 h 3222172"/>
              <a:gd name="connsiteX5-2815" fmla="*/ 2860535 w 7300686"/>
              <a:gd name="connsiteY5-2816" fmla="*/ 2612714 h 3222172"/>
              <a:gd name="connsiteX6-2817" fmla="*/ 2836782 w 7300686"/>
              <a:gd name="connsiteY6-2818" fmla="*/ 2047247 h 3222172"/>
              <a:gd name="connsiteX7-2819" fmla="*/ 2836781 w 7300686"/>
              <a:gd name="connsiteY7-2820" fmla="*/ 2047248 h 3222172"/>
              <a:gd name="connsiteX8-2821" fmla="*/ 2844799 w 7300686"/>
              <a:gd name="connsiteY8-2822" fmla="*/ 2612571 h 3222172"/>
              <a:gd name="connsiteX9-2823" fmla="*/ 2844800 w 7300686"/>
              <a:gd name="connsiteY9-2824" fmla="*/ 2612571 h 3222172"/>
              <a:gd name="connsiteX10-2825" fmla="*/ 2836782 w 7300686"/>
              <a:gd name="connsiteY10-2826" fmla="*/ 2047247 h 3222172"/>
              <a:gd name="connsiteX11-2827" fmla="*/ 1611085 w 7300686"/>
              <a:gd name="connsiteY11-2828" fmla="*/ 0 h 3222172"/>
              <a:gd name="connsiteX12-2829" fmla="*/ 2750295 w 7300686"/>
              <a:gd name="connsiteY12-2830" fmla="*/ 471876 h 3222172"/>
              <a:gd name="connsiteX13-2831" fmla="*/ 2754413 w 7300686"/>
              <a:gd name="connsiteY13-2832" fmla="*/ 476407 h 3222172"/>
              <a:gd name="connsiteX14-2833" fmla="*/ 2754415 w 7300686"/>
              <a:gd name="connsiteY14-2834" fmla="*/ 476410 h 3222172"/>
              <a:gd name="connsiteX15-2835" fmla="*/ 2987582 w 7300686"/>
              <a:gd name="connsiteY15-2836" fmla="*/ 751652 h 3222172"/>
              <a:gd name="connsiteX16-2837" fmla="*/ 3643085 w 7300686"/>
              <a:gd name="connsiteY16-2838" fmla="*/ 986971 h 3222172"/>
              <a:gd name="connsiteX17-2839" fmla="*/ 4371768 w 7300686"/>
              <a:gd name="connsiteY17-2840" fmla="*/ 685140 h 3222172"/>
              <a:gd name="connsiteX18-2841" fmla="*/ 4375824 w 7300686"/>
              <a:gd name="connsiteY18-2842" fmla="*/ 680678 h 3222172"/>
              <a:gd name="connsiteX19-2843" fmla="*/ 4438281 w 7300686"/>
              <a:gd name="connsiteY19-2844" fmla="*/ 611960 h 3222172"/>
              <a:gd name="connsiteX20-2845" fmla="*/ 4440631 w 7300686"/>
              <a:gd name="connsiteY20-2846" fmla="*/ 608818 h 3222172"/>
              <a:gd name="connsiteX21-2847" fmla="*/ 4502492 w 7300686"/>
              <a:gd name="connsiteY21-2848" fmla="*/ 524579 h 3222172"/>
              <a:gd name="connsiteX22-2849" fmla="*/ 4502494 w 7300686"/>
              <a:gd name="connsiteY22-2850" fmla="*/ 524576 h 3222172"/>
              <a:gd name="connsiteX23-2851" fmla="*/ 4550390 w 7300686"/>
              <a:gd name="connsiteY23-2852" fmla="*/ 471876 h 3222172"/>
              <a:gd name="connsiteX24-2853" fmla="*/ 5689600 w 7300686"/>
              <a:gd name="connsiteY24-2854" fmla="*/ 0 h 3222172"/>
              <a:gd name="connsiteX25-2855" fmla="*/ 7300686 w 7300686"/>
              <a:gd name="connsiteY25-2856" fmla="*/ 1611086 h 3222172"/>
              <a:gd name="connsiteX26-2857" fmla="*/ 5689600 w 7300686"/>
              <a:gd name="connsiteY26-2858" fmla="*/ 3222172 h 3222172"/>
              <a:gd name="connsiteX27-2859" fmla="*/ 4550390 w 7300686"/>
              <a:gd name="connsiteY27-2860" fmla="*/ 2750296 h 3222172"/>
              <a:gd name="connsiteX28-2861" fmla="*/ 4546269 w 7300686"/>
              <a:gd name="connsiteY28-2862" fmla="*/ 2745761 h 3222172"/>
              <a:gd name="connsiteX29-2863" fmla="*/ 4353663 w 7300686"/>
              <a:gd name="connsiteY29-2864" fmla="*/ 2511860 h 3222172"/>
              <a:gd name="connsiteX30-2865" fmla="*/ 4347594 w 7300686"/>
              <a:gd name="connsiteY30-2866" fmla="*/ 2501871 h 3222172"/>
              <a:gd name="connsiteX31-2867" fmla="*/ 4347594 w 7300686"/>
              <a:gd name="connsiteY31-2868" fmla="*/ 2501801 h 3222172"/>
              <a:gd name="connsiteX32-2869" fmla="*/ 4348724 w 7300686"/>
              <a:gd name="connsiteY32-2870" fmla="*/ 2436740 h 3222172"/>
              <a:gd name="connsiteX33-2871" fmla="*/ 4350732 w 7300686"/>
              <a:gd name="connsiteY33-2872" fmla="*/ 2140860 h 3222172"/>
              <a:gd name="connsiteX34-2873" fmla="*/ 4350746 w 7300686"/>
              <a:gd name="connsiteY34-2874" fmla="*/ 2135227 h 3222172"/>
              <a:gd name="connsiteX35-2875" fmla="*/ 4348837 w 7300686"/>
              <a:gd name="connsiteY35-2876" fmla="*/ 2134901 h 3222172"/>
              <a:gd name="connsiteX36-2877" fmla="*/ 4347594 w 7300686"/>
              <a:gd name="connsiteY36-2878" fmla="*/ 2501801 h 3222172"/>
              <a:gd name="connsiteX37-2879" fmla="*/ 4347593 w 7300686"/>
              <a:gd name="connsiteY37-2880" fmla="*/ 2501871 h 3222172"/>
              <a:gd name="connsiteX38-2881" fmla="*/ 4313102 w 7300686"/>
              <a:gd name="connsiteY38-2882" fmla="*/ 2470522 h 3222172"/>
              <a:gd name="connsiteX39-2883" fmla="*/ 3657599 w 7300686"/>
              <a:gd name="connsiteY39-2884" fmla="*/ 2235203 h 3222172"/>
              <a:gd name="connsiteX40-2885" fmla="*/ 2928916 w 7300686"/>
              <a:gd name="connsiteY40-2886" fmla="*/ 2537034 h 3222172"/>
              <a:gd name="connsiteX41-2887" fmla="*/ 2924875 w 7300686"/>
              <a:gd name="connsiteY41-2888" fmla="*/ 2541480 h 3222172"/>
              <a:gd name="connsiteX42-2889" fmla="*/ 2924868 w 7300686"/>
              <a:gd name="connsiteY42-2890" fmla="*/ 2541490 h 3222172"/>
              <a:gd name="connsiteX43-2891" fmla="*/ 2871533 w 7300686"/>
              <a:gd name="connsiteY43-2892" fmla="*/ 2612813 h 3222172"/>
              <a:gd name="connsiteX44-2893" fmla="*/ 2860537 w 7300686"/>
              <a:gd name="connsiteY44-2894" fmla="*/ 2612714 h 3222172"/>
              <a:gd name="connsiteX45-2895" fmla="*/ 2860535 w 7300686"/>
              <a:gd name="connsiteY45-2896" fmla="*/ 2612714 h 3222172"/>
              <a:gd name="connsiteX46-2897" fmla="*/ 2803082 w 7300686"/>
              <a:gd name="connsiteY46-2898" fmla="*/ 2689546 h 3222172"/>
              <a:gd name="connsiteX47-2899" fmla="*/ 2798189 w 7300686"/>
              <a:gd name="connsiteY47-2900" fmla="*/ 2697600 h 3222172"/>
              <a:gd name="connsiteX48-2901" fmla="*/ 2750295 w 7300686"/>
              <a:gd name="connsiteY48-2902" fmla="*/ 2750296 h 3222172"/>
              <a:gd name="connsiteX49-2903" fmla="*/ 1611085 w 7300686"/>
              <a:gd name="connsiteY49-2904" fmla="*/ 3222172 h 3222172"/>
              <a:gd name="connsiteX50-2905" fmla="*/ 0 w 7300686"/>
              <a:gd name="connsiteY50-2906" fmla="*/ 1611086 h 3222172"/>
              <a:gd name="connsiteX51-2907" fmla="*/ 1611085 w 7300686"/>
              <a:gd name="connsiteY51-2908" fmla="*/ 0 h 3222172"/>
              <a:gd name="connsiteX0-2909" fmla="*/ 2860535 w 7300686"/>
              <a:gd name="connsiteY0-2910" fmla="*/ 2612714 h 3222172"/>
              <a:gd name="connsiteX1-2911" fmla="*/ 2871532 w 7300686"/>
              <a:gd name="connsiteY1-2912" fmla="*/ 2612813 h 3222172"/>
              <a:gd name="connsiteX2-2913" fmla="*/ 2854277 w 7300686"/>
              <a:gd name="connsiteY2-2914" fmla="*/ 2635887 h 3222172"/>
              <a:gd name="connsiteX3-2915" fmla="*/ 2798189 w 7300686"/>
              <a:gd name="connsiteY3-2916" fmla="*/ 2697601 h 3222172"/>
              <a:gd name="connsiteX4-2917" fmla="*/ 2803082 w 7300686"/>
              <a:gd name="connsiteY4-2918" fmla="*/ 2689547 h 3222172"/>
              <a:gd name="connsiteX5-2919" fmla="*/ 2860535 w 7300686"/>
              <a:gd name="connsiteY5-2920" fmla="*/ 2612714 h 3222172"/>
              <a:gd name="connsiteX6-2921" fmla="*/ 2836782 w 7300686"/>
              <a:gd name="connsiteY6-2922" fmla="*/ 2047247 h 3222172"/>
              <a:gd name="connsiteX7-2923" fmla="*/ 2836781 w 7300686"/>
              <a:gd name="connsiteY7-2924" fmla="*/ 2047248 h 3222172"/>
              <a:gd name="connsiteX8-2925" fmla="*/ 2844799 w 7300686"/>
              <a:gd name="connsiteY8-2926" fmla="*/ 2612571 h 3222172"/>
              <a:gd name="connsiteX9-2927" fmla="*/ 2844800 w 7300686"/>
              <a:gd name="connsiteY9-2928" fmla="*/ 2612571 h 3222172"/>
              <a:gd name="connsiteX10-2929" fmla="*/ 2836782 w 7300686"/>
              <a:gd name="connsiteY10-2930" fmla="*/ 2047247 h 3222172"/>
              <a:gd name="connsiteX11-2931" fmla="*/ 1611085 w 7300686"/>
              <a:gd name="connsiteY11-2932" fmla="*/ 0 h 3222172"/>
              <a:gd name="connsiteX12-2933" fmla="*/ 2750295 w 7300686"/>
              <a:gd name="connsiteY12-2934" fmla="*/ 471876 h 3222172"/>
              <a:gd name="connsiteX13-2935" fmla="*/ 2754413 w 7300686"/>
              <a:gd name="connsiteY13-2936" fmla="*/ 476407 h 3222172"/>
              <a:gd name="connsiteX14-2937" fmla="*/ 2754415 w 7300686"/>
              <a:gd name="connsiteY14-2938" fmla="*/ 476410 h 3222172"/>
              <a:gd name="connsiteX15-2939" fmla="*/ 2987582 w 7300686"/>
              <a:gd name="connsiteY15-2940" fmla="*/ 751652 h 3222172"/>
              <a:gd name="connsiteX16-2941" fmla="*/ 3643085 w 7300686"/>
              <a:gd name="connsiteY16-2942" fmla="*/ 986971 h 3222172"/>
              <a:gd name="connsiteX17-2943" fmla="*/ 4371768 w 7300686"/>
              <a:gd name="connsiteY17-2944" fmla="*/ 685140 h 3222172"/>
              <a:gd name="connsiteX18-2945" fmla="*/ 4375824 w 7300686"/>
              <a:gd name="connsiteY18-2946" fmla="*/ 680678 h 3222172"/>
              <a:gd name="connsiteX19-2947" fmla="*/ 4438281 w 7300686"/>
              <a:gd name="connsiteY19-2948" fmla="*/ 611960 h 3222172"/>
              <a:gd name="connsiteX20-2949" fmla="*/ 4502492 w 7300686"/>
              <a:gd name="connsiteY20-2950" fmla="*/ 524579 h 3222172"/>
              <a:gd name="connsiteX21-2951" fmla="*/ 4502494 w 7300686"/>
              <a:gd name="connsiteY21-2952" fmla="*/ 524576 h 3222172"/>
              <a:gd name="connsiteX22-2953" fmla="*/ 4550390 w 7300686"/>
              <a:gd name="connsiteY22-2954" fmla="*/ 471876 h 3222172"/>
              <a:gd name="connsiteX23-2955" fmla="*/ 5689600 w 7300686"/>
              <a:gd name="connsiteY23-2956" fmla="*/ 0 h 3222172"/>
              <a:gd name="connsiteX24-2957" fmla="*/ 7300686 w 7300686"/>
              <a:gd name="connsiteY24-2958" fmla="*/ 1611086 h 3222172"/>
              <a:gd name="connsiteX25-2959" fmla="*/ 5689600 w 7300686"/>
              <a:gd name="connsiteY25-2960" fmla="*/ 3222172 h 3222172"/>
              <a:gd name="connsiteX26-2961" fmla="*/ 4550390 w 7300686"/>
              <a:gd name="connsiteY26-2962" fmla="*/ 2750296 h 3222172"/>
              <a:gd name="connsiteX27-2963" fmla="*/ 4546269 w 7300686"/>
              <a:gd name="connsiteY27-2964" fmla="*/ 2745761 h 3222172"/>
              <a:gd name="connsiteX28-2965" fmla="*/ 4353663 w 7300686"/>
              <a:gd name="connsiteY28-2966" fmla="*/ 2511860 h 3222172"/>
              <a:gd name="connsiteX29-2967" fmla="*/ 4347594 w 7300686"/>
              <a:gd name="connsiteY29-2968" fmla="*/ 2501871 h 3222172"/>
              <a:gd name="connsiteX30-2969" fmla="*/ 4347594 w 7300686"/>
              <a:gd name="connsiteY30-2970" fmla="*/ 2501801 h 3222172"/>
              <a:gd name="connsiteX31-2971" fmla="*/ 4348724 w 7300686"/>
              <a:gd name="connsiteY31-2972" fmla="*/ 2436740 h 3222172"/>
              <a:gd name="connsiteX32-2973" fmla="*/ 4350732 w 7300686"/>
              <a:gd name="connsiteY32-2974" fmla="*/ 2140860 h 3222172"/>
              <a:gd name="connsiteX33-2975" fmla="*/ 4350746 w 7300686"/>
              <a:gd name="connsiteY33-2976" fmla="*/ 2135227 h 3222172"/>
              <a:gd name="connsiteX34-2977" fmla="*/ 4348837 w 7300686"/>
              <a:gd name="connsiteY34-2978" fmla="*/ 2134901 h 3222172"/>
              <a:gd name="connsiteX35-2979" fmla="*/ 4347594 w 7300686"/>
              <a:gd name="connsiteY35-2980" fmla="*/ 2501801 h 3222172"/>
              <a:gd name="connsiteX36-2981" fmla="*/ 4347593 w 7300686"/>
              <a:gd name="connsiteY36-2982" fmla="*/ 2501871 h 3222172"/>
              <a:gd name="connsiteX37-2983" fmla="*/ 4313102 w 7300686"/>
              <a:gd name="connsiteY37-2984" fmla="*/ 2470522 h 3222172"/>
              <a:gd name="connsiteX38-2985" fmla="*/ 3657599 w 7300686"/>
              <a:gd name="connsiteY38-2986" fmla="*/ 2235203 h 3222172"/>
              <a:gd name="connsiteX39-2987" fmla="*/ 2928916 w 7300686"/>
              <a:gd name="connsiteY39-2988" fmla="*/ 2537034 h 3222172"/>
              <a:gd name="connsiteX40-2989" fmla="*/ 2924875 w 7300686"/>
              <a:gd name="connsiteY40-2990" fmla="*/ 2541480 h 3222172"/>
              <a:gd name="connsiteX41-2991" fmla="*/ 2924868 w 7300686"/>
              <a:gd name="connsiteY41-2992" fmla="*/ 2541490 h 3222172"/>
              <a:gd name="connsiteX42-2993" fmla="*/ 2871533 w 7300686"/>
              <a:gd name="connsiteY42-2994" fmla="*/ 2612813 h 3222172"/>
              <a:gd name="connsiteX43-2995" fmla="*/ 2860537 w 7300686"/>
              <a:gd name="connsiteY43-2996" fmla="*/ 2612714 h 3222172"/>
              <a:gd name="connsiteX44-2997" fmla="*/ 2860535 w 7300686"/>
              <a:gd name="connsiteY44-2998" fmla="*/ 2612714 h 3222172"/>
              <a:gd name="connsiteX45-2999" fmla="*/ 2803082 w 7300686"/>
              <a:gd name="connsiteY45-3000" fmla="*/ 2689546 h 3222172"/>
              <a:gd name="connsiteX46-3001" fmla="*/ 2798189 w 7300686"/>
              <a:gd name="connsiteY46-3002" fmla="*/ 2697600 h 3222172"/>
              <a:gd name="connsiteX47-3003" fmla="*/ 2750295 w 7300686"/>
              <a:gd name="connsiteY47-3004" fmla="*/ 2750296 h 3222172"/>
              <a:gd name="connsiteX48-3005" fmla="*/ 1611085 w 7300686"/>
              <a:gd name="connsiteY48-3006" fmla="*/ 3222172 h 3222172"/>
              <a:gd name="connsiteX49-3007" fmla="*/ 0 w 7300686"/>
              <a:gd name="connsiteY49-3008" fmla="*/ 1611086 h 3222172"/>
              <a:gd name="connsiteX50-3009" fmla="*/ 1611085 w 7300686"/>
              <a:gd name="connsiteY50-3010" fmla="*/ 0 h 3222172"/>
              <a:gd name="connsiteX0-3011" fmla="*/ 2860535 w 7300686"/>
              <a:gd name="connsiteY0-3012" fmla="*/ 2612714 h 3222172"/>
              <a:gd name="connsiteX1-3013" fmla="*/ 2871532 w 7300686"/>
              <a:gd name="connsiteY1-3014" fmla="*/ 2612813 h 3222172"/>
              <a:gd name="connsiteX2-3015" fmla="*/ 2854277 w 7300686"/>
              <a:gd name="connsiteY2-3016" fmla="*/ 2635887 h 3222172"/>
              <a:gd name="connsiteX3-3017" fmla="*/ 2798189 w 7300686"/>
              <a:gd name="connsiteY3-3018" fmla="*/ 2697601 h 3222172"/>
              <a:gd name="connsiteX4-3019" fmla="*/ 2803082 w 7300686"/>
              <a:gd name="connsiteY4-3020" fmla="*/ 2689547 h 3222172"/>
              <a:gd name="connsiteX5-3021" fmla="*/ 2860535 w 7300686"/>
              <a:gd name="connsiteY5-3022" fmla="*/ 2612714 h 3222172"/>
              <a:gd name="connsiteX6-3023" fmla="*/ 2836782 w 7300686"/>
              <a:gd name="connsiteY6-3024" fmla="*/ 2047247 h 3222172"/>
              <a:gd name="connsiteX7-3025" fmla="*/ 2836781 w 7300686"/>
              <a:gd name="connsiteY7-3026" fmla="*/ 2047248 h 3222172"/>
              <a:gd name="connsiteX8-3027" fmla="*/ 2844799 w 7300686"/>
              <a:gd name="connsiteY8-3028" fmla="*/ 2612571 h 3222172"/>
              <a:gd name="connsiteX9-3029" fmla="*/ 2844800 w 7300686"/>
              <a:gd name="connsiteY9-3030" fmla="*/ 2612571 h 3222172"/>
              <a:gd name="connsiteX10-3031" fmla="*/ 2836782 w 7300686"/>
              <a:gd name="connsiteY10-3032" fmla="*/ 2047247 h 3222172"/>
              <a:gd name="connsiteX11-3033" fmla="*/ 1611085 w 7300686"/>
              <a:gd name="connsiteY11-3034" fmla="*/ 0 h 3222172"/>
              <a:gd name="connsiteX12-3035" fmla="*/ 2750295 w 7300686"/>
              <a:gd name="connsiteY12-3036" fmla="*/ 471876 h 3222172"/>
              <a:gd name="connsiteX13-3037" fmla="*/ 2754413 w 7300686"/>
              <a:gd name="connsiteY13-3038" fmla="*/ 476407 h 3222172"/>
              <a:gd name="connsiteX14-3039" fmla="*/ 2754415 w 7300686"/>
              <a:gd name="connsiteY14-3040" fmla="*/ 476410 h 3222172"/>
              <a:gd name="connsiteX15-3041" fmla="*/ 2987582 w 7300686"/>
              <a:gd name="connsiteY15-3042" fmla="*/ 751652 h 3222172"/>
              <a:gd name="connsiteX16-3043" fmla="*/ 3643085 w 7300686"/>
              <a:gd name="connsiteY16-3044" fmla="*/ 986971 h 3222172"/>
              <a:gd name="connsiteX17-3045" fmla="*/ 4371768 w 7300686"/>
              <a:gd name="connsiteY17-3046" fmla="*/ 685140 h 3222172"/>
              <a:gd name="connsiteX18-3047" fmla="*/ 4438281 w 7300686"/>
              <a:gd name="connsiteY18-3048" fmla="*/ 611960 h 3222172"/>
              <a:gd name="connsiteX19-3049" fmla="*/ 4502492 w 7300686"/>
              <a:gd name="connsiteY19-3050" fmla="*/ 524579 h 3222172"/>
              <a:gd name="connsiteX20-3051" fmla="*/ 4502494 w 7300686"/>
              <a:gd name="connsiteY20-3052" fmla="*/ 524576 h 3222172"/>
              <a:gd name="connsiteX21-3053" fmla="*/ 4550390 w 7300686"/>
              <a:gd name="connsiteY21-3054" fmla="*/ 471876 h 3222172"/>
              <a:gd name="connsiteX22-3055" fmla="*/ 5689600 w 7300686"/>
              <a:gd name="connsiteY22-3056" fmla="*/ 0 h 3222172"/>
              <a:gd name="connsiteX23-3057" fmla="*/ 7300686 w 7300686"/>
              <a:gd name="connsiteY23-3058" fmla="*/ 1611086 h 3222172"/>
              <a:gd name="connsiteX24-3059" fmla="*/ 5689600 w 7300686"/>
              <a:gd name="connsiteY24-3060" fmla="*/ 3222172 h 3222172"/>
              <a:gd name="connsiteX25-3061" fmla="*/ 4550390 w 7300686"/>
              <a:gd name="connsiteY25-3062" fmla="*/ 2750296 h 3222172"/>
              <a:gd name="connsiteX26-3063" fmla="*/ 4546269 w 7300686"/>
              <a:gd name="connsiteY26-3064" fmla="*/ 2745761 h 3222172"/>
              <a:gd name="connsiteX27-3065" fmla="*/ 4353663 w 7300686"/>
              <a:gd name="connsiteY27-3066" fmla="*/ 2511860 h 3222172"/>
              <a:gd name="connsiteX28-3067" fmla="*/ 4347594 w 7300686"/>
              <a:gd name="connsiteY28-3068" fmla="*/ 2501871 h 3222172"/>
              <a:gd name="connsiteX29-3069" fmla="*/ 4347594 w 7300686"/>
              <a:gd name="connsiteY29-3070" fmla="*/ 2501801 h 3222172"/>
              <a:gd name="connsiteX30-3071" fmla="*/ 4348724 w 7300686"/>
              <a:gd name="connsiteY30-3072" fmla="*/ 2436740 h 3222172"/>
              <a:gd name="connsiteX31-3073" fmla="*/ 4350732 w 7300686"/>
              <a:gd name="connsiteY31-3074" fmla="*/ 2140860 h 3222172"/>
              <a:gd name="connsiteX32-3075" fmla="*/ 4350746 w 7300686"/>
              <a:gd name="connsiteY32-3076" fmla="*/ 2135227 h 3222172"/>
              <a:gd name="connsiteX33-3077" fmla="*/ 4348837 w 7300686"/>
              <a:gd name="connsiteY33-3078" fmla="*/ 2134901 h 3222172"/>
              <a:gd name="connsiteX34-3079" fmla="*/ 4347594 w 7300686"/>
              <a:gd name="connsiteY34-3080" fmla="*/ 2501801 h 3222172"/>
              <a:gd name="connsiteX35-3081" fmla="*/ 4347593 w 7300686"/>
              <a:gd name="connsiteY35-3082" fmla="*/ 2501871 h 3222172"/>
              <a:gd name="connsiteX36-3083" fmla="*/ 4313102 w 7300686"/>
              <a:gd name="connsiteY36-3084" fmla="*/ 2470522 h 3222172"/>
              <a:gd name="connsiteX37-3085" fmla="*/ 3657599 w 7300686"/>
              <a:gd name="connsiteY37-3086" fmla="*/ 2235203 h 3222172"/>
              <a:gd name="connsiteX38-3087" fmla="*/ 2928916 w 7300686"/>
              <a:gd name="connsiteY38-3088" fmla="*/ 2537034 h 3222172"/>
              <a:gd name="connsiteX39-3089" fmla="*/ 2924875 w 7300686"/>
              <a:gd name="connsiteY39-3090" fmla="*/ 2541480 h 3222172"/>
              <a:gd name="connsiteX40-3091" fmla="*/ 2924868 w 7300686"/>
              <a:gd name="connsiteY40-3092" fmla="*/ 2541490 h 3222172"/>
              <a:gd name="connsiteX41-3093" fmla="*/ 2871533 w 7300686"/>
              <a:gd name="connsiteY41-3094" fmla="*/ 2612813 h 3222172"/>
              <a:gd name="connsiteX42-3095" fmla="*/ 2860537 w 7300686"/>
              <a:gd name="connsiteY42-3096" fmla="*/ 2612714 h 3222172"/>
              <a:gd name="connsiteX43-3097" fmla="*/ 2860535 w 7300686"/>
              <a:gd name="connsiteY43-3098" fmla="*/ 2612714 h 3222172"/>
              <a:gd name="connsiteX44-3099" fmla="*/ 2803082 w 7300686"/>
              <a:gd name="connsiteY44-3100" fmla="*/ 2689546 h 3222172"/>
              <a:gd name="connsiteX45-3101" fmla="*/ 2798189 w 7300686"/>
              <a:gd name="connsiteY45-3102" fmla="*/ 2697600 h 3222172"/>
              <a:gd name="connsiteX46-3103" fmla="*/ 2750295 w 7300686"/>
              <a:gd name="connsiteY46-3104" fmla="*/ 2750296 h 3222172"/>
              <a:gd name="connsiteX47-3105" fmla="*/ 1611085 w 7300686"/>
              <a:gd name="connsiteY47-3106" fmla="*/ 3222172 h 3222172"/>
              <a:gd name="connsiteX48-3107" fmla="*/ 0 w 7300686"/>
              <a:gd name="connsiteY48-3108" fmla="*/ 1611086 h 3222172"/>
              <a:gd name="connsiteX49-3109" fmla="*/ 1611085 w 7300686"/>
              <a:gd name="connsiteY49-3110" fmla="*/ 0 h 3222172"/>
              <a:gd name="connsiteX0-3111" fmla="*/ 2860535 w 7300686"/>
              <a:gd name="connsiteY0-3112" fmla="*/ 2612714 h 3222172"/>
              <a:gd name="connsiteX1-3113" fmla="*/ 2871532 w 7300686"/>
              <a:gd name="connsiteY1-3114" fmla="*/ 2612813 h 3222172"/>
              <a:gd name="connsiteX2-3115" fmla="*/ 2854277 w 7300686"/>
              <a:gd name="connsiteY2-3116" fmla="*/ 2635887 h 3222172"/>
              <a:gd name="connsiteX3-3117" fmla="*/ 2798189 w 7300686"/>
              <a:gd name="connsiteY3-3118" fmla="*/ 2697601 h 3222172"/>
              <a:gd name="connsiteX4-3119" fmla="*/ 2803082 w 7300686"/>
              <a:gd name="connsiteY4-3120" fmla="*/ 2689547 h 3222172"/>
              <a:gd name="connsiteX5-3121" fmla="*/ 2860535 w 7300686"/>
              <a:gd name="connsiteY5-3122" fmla="*/ 2612714 h 3222172"/>
              <a:gd name="connsiteX6-3123" fmla="*/ 2836782 w 7300686"/>
              <a:gd name="connsiteY6-3124" fmla="*/ 2047247 h 3222172"/>
              <a:gd name="connsiteX7-3125" fmla="*/ 2836781 w 7300686"/>
              <a:gd name="connsiteY7-3126" fmla="*/ 2047248 h 3222172"/>
              <a:gd name="connsiteX8-3127" fmla="*/ 2844799 w 7300686"/>
              <a:gd name="connsiteY8-3128" fmla="*/ 2612571 h 3222172"/>
              <a:gd name="connsiteX9-3129" fmla="*/ 2844800 w 7300686"/>
              <a:gd name="connsiteY9-3130" fmla="*/ 2612571 h 3222172"/>
              <a:gd name="connsiteX10-3131" fmla="*/ 2836782 w 7300686"/>
              <a:gd name="connsiteY10-3132" fmla="*/ 2047247 h 3222172"/>
              <a:gd name="connsiteX11-3133" fmla="*/ 1611085 w 7300686"/>
              <a:gd name="connsiteY11-3134" fmla="*/ 0 h 3222172"/>
              <a:gd name="connsiteX12-3135" fmla="*/ 2750295 w 7300686"/>
              <a:gd name="connsiteY12-3136" fmla="*/ 471876 h 3222172"/>
              <a:gd name="connsiteX13-3137" fmla="*/ 2754413 w 7300686"/>
              <a:gd name="connsiteY13-3138" fmla="*/ 476407 h 3222172"/>
              <a:gd name="connsiteX14-3139" fmla="*/ 2754415 w 7300686"/>
              <a:gd name="connsiteY14-3140" fmla="*/ 476410 h 3222172"/>
              <a:gd name="connsiteX15-3141" fmla="*/ 2987582 w 7300686"/>
              <a:gd name="connsiteY15-3142" fmla="*/ 751652 h 3222172"/>
              <a:gd name="connsiteX16-3143" fmla="*/ 3643085 w 7300686"/>
              <a:gd name="connsiteY16-3144" fmla="*/ 986971 h 3222172"/>
              <a:gd name="connsiteX17-3145" fmla="*/ 4371768 w 7300686"/>
              <a:gd name="connsiteY17-3146" fmla="*/ 685140 h 3222172"/>
              <a:gd name="connsiteX18-3147" fmla="*/ 4438281 w 7300686"/>
              <a:gd name="connsiteY18-3148" fmla="*/ 611960 h 3222172"/>
              <a:gd name="connsiteX19-3149" fmla="*/ 4502492 w 7300686"/>
              <a:gd name="connsiteY19-3150" fmla="*/ 524579 h 3222172"/>
              <a:gd name="connsiteX20-3151" fmla="*/ 4502494 w 7300686"/>
              <a:gd name="connsiteY20-3152" fmla="*/ 524576 h 3222172"/>
              <a:gd name="connsiteX21-3153" fmla="*/ 4550390 w 7300686"/>
              <a:gd name="connsiteY21-3154" fmla="*/ 471876 h 3222172"/>
              <a:gd name="connsiteX22-3155" fmla="*/ 5689600 w 7300686"/>
              <a:gd name="connsiteY22-3156" fmla="*/ 0 h 3222172"/>
              <a:gd name="connsiteX23-3157" fmla="*/ 7300686 w 7300686"/>
              <a:gd name="connsiteY23-3158" fmla="*/ 1611086 h 3222172"/>
              <a:gd name="connsiteX24-3159" fmla="*/ 5689600 w 7300686"/>
              <a:gd name="connsiteY24-3160" fmla="*/ 3222172 h 3222172"/>
              <a:gd name="connsiteX25-3161" fmla="*/ 4550390 w 7300686"/>
              <a:gd name="connsiteY25-3162" fmla="*/ 2750296 h 3222172"/>
              <a:gd name="connsiteX26-3163" fmla="*/ 4546269 w 7300686"/>
              <a:gd name="connsiteY26-3164" fmla="*/ 2745761 h 3222172"/>
              <a:gd name="connsiteX27-3165" fmla="*/ 4353663 w 7300686"/>
              <a:gd name="connsiteY27-3166" fmla="*/ 2511860 h 3222172"/>
              <a:gd name="connsiteX28-3167" fmla="*/ 4347594 w 7300686"/>
              <a:gd name="connsiteY28-3168" fmla="*/ 2501871 h 3222172"/>
              <a:gd name="connsiteX29-3169" fmla="*/ 4347594 w 7300686"/>
              <a:gd name="connsiteY29-3170" fmla="*/ 2501801 h 3222172"/>
              <a:gd name="connsiteX30-3171" fmla="*/ 4348724 w 7300686"/>
              <a:gd name="connsiteY30-3172" fmla="*/ 2436740 h 3222172"/>
              <a:gd name="connsiteX31-3173" fmla="*/ 4350732 w 7300686"/>
              <a:gd name="connsiteY31-3174" fmla="*/ 2140860 h 3222172"/>
              <a:gd name="connsiteX32-3175" fmla="*/ 4350746 w 7300686"/>
              <a:gd name="connsiteY32-3176" fmla="*/ 2135227 h 3222172"/>
              <a:gd name="connsiteX33-3177" fmla="*/ 4348837 w 7300686"/>
              <a:gd name="connsiteY33-3178" fmla="*/ 2134901 h 3222172"/>
              <a:gd name="connsiteX34-3179" fmla="*/ 4347594 w 7300686"/>
              <a:gd name="connsiteY34-3180" fmla="*/ 2501801 h 3222172"/>
              <a:gd name="connsiteX35-3181" fmla="*/ 4347593 w 7300686"/>
              <a:gd name="connsiteY35-3182" fmla="*/ 2501871 h 3222172"/>
              <a:gd name="connsiteX36-3183" fmla="*/ 4313102 w 7300686"/>
              <a:gd name="connsiteY36-3184" fmla="*/ 2470522 h 3222172"/>
              <a:gd name="connsiteX37-3185" fmla="*/ 3657599 w 7300686"/>
              <a:gd name="connsiteY37-3186" fmla="*/ 2235203 h 3222172"/>
              <a:gd name="connsiteX38-3187" fmla="*/ 2928916 w 7300686"/>
              <a:gd name="connsiteY38-3188" fmla="*/ 2537034 h 3222172"/>
              <a:gd name="connsiteX39-3189" fmla="*/ 2924875 w 7300686"/>
              <a:gd name="connsiteY39-3190" fmla="*/ 2541480 h 3222172"/>
              <a:gd name="connsiteX40-3191" fmla="*/ 2924868 w 7300686"/>
              <a:gd name="connsiteY40-3192" fmla="*/ 2541490 h 3222172"/>
              <a:gd name="connsiteX41-3193" fmla="*/ 2871533 w 7300686"/>
              <a:gd name="connsiteY41-3194" fmla="*/ 2612813 h 3222172"/>
              <a:gd name="connsiteX42-3195" fmla="*/ 2860537 w 7300686"/>
              <a:gd name="connsiteY42-3196" fmla="*/ 2612714 h 3222172"/>
              <a:gd name="connsiteX43-3197" fmla="*/ 2860535 w 7300686"/>
              <a:gd name="connsiteY43-3198" fmla="*/ 2612714 h 3222172"/>
              <a:gd name="connsiteX44-3199" fmla="*/ 2803082 w 7300686"/>
              <a:gd name="connsiteY44-3200" fmla="*/ 2689546 h 3222172"/>
              <a:gd name="connsiteX45-3201" fmla="*/ 2798189 w 7300686"/>
              <a:gd name="connsiteY45-3202" fmla="*/ 2697600 h 3222172"/>
              <a:gd name="connsiteX46-3203" fmla="*/ 2750295 w 7300686"/>
              <a:gd name="connsiteY46-3204" fmla="*/ 2750296 h 3222172"/>
              <a:gd name="connsiteX47-3205" fmla="*/ 1611085 w 7300686"/>
              <a:gd name="connsiteY47-3206" fmla="*/ 3222172 h 3222172"/>
              <a:gd name="connsiteX48-3207" fmla="*/ 0 w 7300686"/>
              <a:gd name="connsiteY48-3208" fmla="*/ 1611086 h 3222172"/>
              <a:gd name="connsiteX49-3209" fmla="*/ 1611085 w 7300686"/>
              <a:gd name="connsiteY49-3210" fmla="*/ 0 h 3222172"/>
              <a:gd name="connsiteX0-3211" fmla="*/ 2860535 w 7300686"/>
              <a:gd name="connsiteY0-3212" fmla="*/ 2612714 h 3222172"/>
              <a:gd name="connsiteX1-3213" fmla="*/ 2871532 w 7300686"/>
              <a:gd name="connsiteY1-3214" fmla="*/ 2612813 h 3222172"/>
              <a:gd name="connsiteX2-3215" fmla="*/ 2854277 w 7300686"/>
              <a:gd name="connsiteY2-3216" fmla="*/ 2635887 h 3222172"/>
              <a:gd name="connsiteX3-3217" fmla="*/ 2798189 w 7300686"/>
              <a:gd name="connsiteY3-3218" fmla="*/ 2697601 h 3222172"/>
              <a:gd name="connsiteX4-3219" fmla="*/ 2803082 w 7300686"/>
              <a:gd name="connsiteY4-3220" fmla="*/ 2689547 h 3222172"/>
              <a:gd name="connsiteX5-3221" fmla="*/ 2860535 w 7300686"/>
              <a:gd name="connsiteY5-3222" fmla="*/ 2612714 h 3222172"/>
              <a:gd name="connsiteX6-3223" fmla="*/ 2844800 w 7300686"/>
              <a:gd name="connsiteY6-3224" fmla="*/ 2612571 h 3222172"/>
              <a:gd name="connsiteX7-3225" fmla="*/ 2836781 w 7300686"/>
              <a:gd name="connsiteY7-3226" fmla="*/ 2047248 h 3222172"/>
              <a:gd name="connsiteX8-3227" fmla="*/ 2844799 w 7300686"/>
              <a:gd name="connsiteY8-3228" fmla="*/ 2612571 h 3222172"/>
              <a:gd name="connsiteX9-3229" fmla="*/ 2844800 w 7300686"/>
              <a:gd name="connsiteY9-3230" fmla="*/ 2612571 h 3222172"/>
              <a:gd name="connsiteX10-3231" fmla="*/ 1611085 w 7300686"/>
              <a:gd name="connsiteY10-3232" fmla="*/ 0 h 3222172"/>
              <a:gd name="connsiteX11-3233" fmla="*/ 2750295 w 7300686"/>
              <a:gd name="connsiteY11-3234" fmla="*/ 471876 h 3222172"/>
              <a:gd name="connsiteX12-3235" fmla="*/ 2754413 w 7300686"/>
              <a:gd name="connsiteY12-3236" fmla="*/ 476407 h 3222172"/>
              <a:gd name="connsiteX13-3237" fmla="*/ 2754415 w 7300686"/>
              <a:gd name="connsiteY13-3238" fmla="*/ 476410 h 3222172"/>
              <a:gd name="connsiteX14-3239" fmla="*/ 2987582 w 7300686"/>
              <a:gd name="connsiteY14-3240" fmla="*/ 751652 h 3222172"/>
              <a:gd name="connsiteX15-3241" fmla="*/ 3643085 w 7300686"/>
              <a:gd name="connsiteY15-3242" fmla="*/ 986971 h 3222172"/>
              <a:gd name="connsiteX16-3243" fmla="*/ 4371768 w 7300686"/>
              <a:gd name="connsiteY16-3244" fmla="*/ 685140 h 3222172"/>
              <a:gd name="connsiteX17-3245" fmla="*/ 4438281 w 7300686"/>
              <a:gd name="connsiteY17-3246" fmla="*/ 611960 h 3222172"/>
              <a:gd name="connsiteX18-3247" fmla="*/ 4502492 w 7300686"/>
              <a:gd name="connsiteY18-3248" fmla="*/ 524579 h 3222172"/>
              <a:gd name="connsiteX19-3249" fmla="*/ 4502494 w 7300686"/>
              <a:gd name="connsiteY19-3250" fmla="*/ 524576 h 3222172"/>
              <a:gd name="connsiteX20-3251" fmla="*/ 4550390 w 7300686"/>
              <a:gd name="connsiteY20-3252" fmla="*/ 471876 h 3222172"/>
              <a:gd name="connsiteX21-3253" fmla="*/ 5689600 w 7300686"/>
              <a:gd name="connsiteY21-3254" fmla="*/ 0 h 3222172"/>
              <a:gd name="connsiteX22-3255" fmla="*/ 7300686 w 7300686"/>
              <a:gd name="connsiteY22-3256" fmla="*/ 1611086 h 3222172"/>
              <a:gd name="connsiteX23-3257" fmla="*/ 5689600 w 7300686"/>
              <a:gd name="connsiteY23-3258" fmla="*/ 3222172 h 3222172"/>
              <a:gd name="connsiteX24-3259" fmla="*/ 4550390 w 7300686"/>
              <a:gd name="connsiteY24-3260" fmla="*/ 2750296 h 3222172"/>
              <a:gd name="connsiteX25-3261" fmla="*/ 4546269 w 7300686"/>
              <a:gd name="connsiteY25-3262" fmla="*/ 2745761 h 3222172"/>
              <a:gd name="connsiteX26-3263" fmla="*/ 4353663 w 7300686"/>
              <a:gd name="connsiteY26-3264" fmla="*/ 2511860 h 3222172"/>
              <a:gd name="connsiteX27-3265" fmla="*/ 4347594 w 7300686"/>
              <a:gd name="connsiteY27-3266" fmla="*/ 2501871 h 3222172"/>
              <a:gd name="connsiteX28-3267" fmla="*/ 4347594 w 7300686"/>
              <a:gd name="connsiteY28-3268" fmla="*/ 2501801 h 3222172"/>
              <a:gd name="connsiteX29-3269" fmla="*/ 4348724 w 7300686"/>
              <a:gd name="connsiteY29-3270" fmla="*/ 2436740 h 3222172"/>
              <a:gd name="connsiteX30-3271" fmla="*/ 4350732 w 7300686"/>
              <a:gd name="connsiteY30-3272" fmla="*/ 2140860 h 3222172"/>
              <a:gd name="connsiteX31-3273" fmla="*/ 4350746 w 7300686"/>
              <a:gd name="connsiteY31-3274" fmla="*/ 2135227 h 3222172"/>
              <a:gd name="connsiteX32-3275" fmla="*/ 4348837 w 7300686"/>
              <a:gd name="connsiteY32-3276" fmla="*/ 2134901 h 3222172"/>
              <a:gd name="connsiteX33-3277" fmla="*/ 4347594 w 7300686"/>
              <a:gd name="connsiteY33-3278" fmla="*/ 2501801 h 3222172"/>
              <a:gd name="connsiteX34-3279" fmla="*/ 4347593 w 7300686"/>
              <a:gd name="connsiteY34-3280" fmla="*/ 2501871 h 3222172"/>
              <a:gd name="connsiteX35-3281" fmla="*/ 4313102 w 7300686"/>
              <a:gd name="connsiteY35-3282" fmla="*/ 2470522 h 3222172"/>
              <a:gd name="connsiteX36-3283" fmla="*/ 3657599 w 7300686"/>
              <a:gd name="connsiteY36-3284" fmla="*/ 2235203 h 3222172"/>
              <a:gd name="connsiteX37-3285" fmla="*/ 2928916 w 7300686"/>
              <a:gd name="connsiteY37-3286" fmla="*/ 2537034 h 3222172"/>
              <a:gd name="connsiteX38-3287" fmla="*/ 2924875 w 7300686"/>
              <a:gd name="connsiteY38-3288" fmla="*/ 2541480 h 3222172"/>
              <a:gd name="connsiteX39-3289" fmla="*/ 2924868 w 7300686"/>
              <a:gd name="connsiteY39-3290" fmla="*/ 2541490 h 3222172"/>
              <a:gd name="connsiteX40-3291" fmla="*/ 2871533 w 7300686"/>
              <a:gd name="connsiteY40-3292" fmla="*/ 2612813 h 3222172"/>
              <a:gd name="connsiteX41-3293" fmla="*/ 2860537 w 7300686"/>
              <a:gd name="connsiteY41-3294" fmla="*/ 2612714 h 3222172"/>
              <a:gd name="connsiteX42-3295" fmla="*/ 2860535 w 7300686"/>
              <a:gd name="connsiteY42-3296" fmla="*/ 2612714 h 3222172"/>
              <a:gd name="connsiteX43-3297" fmla="*/ 2803082 w 7300686"/>
              <a:gd name="connsiteY43-3298" fmla="*/ 2689546 h 3222172"/>
              <a:gd name="connsiteX44-3299" fmla="*/ 2798189 w 7300686"/>
              <a:gd name="connsiteY44-3300" fmla="*/ 2697600 h 3222172"/>
              <a:gd name="connsiteX45-3301" fmla="*/ 2750295 w 7300686"/>
              <a:gd name="connsiteY45-3302" fmla="*/ 2750296 h 3222172"/>
              <a:gd name="connsiteX46-3303" fmla="*/ 1611085 w 7300686"/>
              <a:gd name="connsiteY46-3304" fmla="*/ 3222172 h 3222172"/>
              <a:gd name="connsiteX47-3305" fmla="*/ 0 w 7300686"/>
              <a:gd name="connsiteY47-3306" fmla="*/ 1611086 h 3222172"/>
              <a:gd name="connsiteX48-3307" fmla="*/ 1611085 w 7300686"/>
              <a:gd name="connsiteY48-3308" fmla="*/ 0 h 3222172"/>
              <a:gd name="connsiteX0-3309" fmla="*/ 2860535 w 7300686"/>
              <a:gd name="connsiteY0-3310" fmla="*/ 2612714 h 3222172"/>
              <a:gd name="connsiteX1-3311" fmla="*/ 2871532 w 7300686"/>
              <a:gd name="connsiteY1-3312" fmla="*/ 2612813 h 3222172"/>
              <a:gd name="connsiteX2-3313" fmla="*/ 2854277 w 7300686"/>
              <a:gd name="connsiteY2-3314" fmla="*/ 2635887 h 3222172"/>
              <a:gd name="connsiteX3-3315" fmla="*/ 2798189 w 7300686"/>
              <a:gd name="connsiteY3-3316" fmla="*/ 2697601 h 3222172"/>
              <a:gd name="connsiteX4-3317" fmla="*/ 2803082 w 7300686"/>
              <a:gd name="connsiteY4-3318" fmla="*/ 2689547 h 3222172"/>
              <a:gd name="connsiteX5-3319" fmla="*/ 2860535 w 7300686"/>
              <a:gd name="connsiteY5-3320" fmla="*/ 2612714 h 3222172"/>
              <a:gd name="connsiteX6-3321" fmla="*/ 2844800 w 7300686"/>
              <a:gd name="connsiteY6-3322" fmla="*/ 2612571 h 3222172"/>
              <a:gd name="connsiteX7-3323" fmla="*/ 2844799 w 7300686"/>
              <a:gd name="connsiteY7-3324" fmla="*/ 2612571 h 3222172"/>
              <a:gd name="connsiteX8-3325" fmla="*/ 2844800 w 7300686"/>
              <a:gd name="connsiteY8-3326" fmla="*/ 2612571 h 3222172"/>
              <a:gd name="connsiteX9-3327" fmla="*/ 1611085 w 7300686"/>
              <a:gd name="connsiteY9-3328" fmla="*/ 0 h 3222172"/>
              <a:gd name="connsiteX10-3329" fmla="*/ 2750295 w 7300686"/>
              <a:gd name="connsiteY10-3330" fmla="*/ 471876 h 3222172"/>
              <a:gd name="connsiteX11-3331" fmla="*/ 2754413 w 7300686"/>
              <a:gd name="connsiteY11-3332" fmla="*/ 476407 h 3222172"/>
              <a:gd name="connsiteX12-3333" fmla="*/ 2754415 w 7300686"/>
              <a:gd name="connsiteY12-3334" fmla="*/ 476410 h 3222172"/>
              <a:gd name="connsiteX13-3335" fmla="*/ 2987582 w 7300686"/>
              <a:gd name="connsiteY13-3336" fmla="*/ 751652 h 3222172"/>
              <a:gd name="connsiteX14-3337" fmla="*/ 3643085 w 7300686"/>
              <a:gd name="connsiteY14-3338" fmla="*/ 986971 h 3222172"/>
              <a:gd name="connsiteX15-3339" fmla="*/ 4371768 w 7300686"/>
              <a:gd name="connsiteY15-3340" fmla="*/ 685140 h 3222172"/>
              <a:gd name="connsiteX16-3341" fmla="*/ 4438281 w 7300686"/>
              <a:gd name="connsiteY16-3342" fmla="*/ 611960 h 3222172"/>
              <a:gd name="connsiteX17-3343" fmla="*/ 4502492 w 7300686"/>
              <a:gd name="connsiteY17-3344" fmla="*/ 524579 h 3222172"/>
              <a:gd name="connsiteX18-3345" fmla="*/ 4502494 w 7300686"/>
              <a:gd name="connsiteY18-3346" fmla="*/ 524576 h 3222172"/>
              <a:gd name="connsiteX19-3347" fmla="*/ 4550390 w 7300686"/>
              <a:gd name="connsiteY19-3348" fmla="*/ 471876 h 3222172"/>
              <a:gd name="connsiteX20-3349" fmla="*/ 5689600 w 7300686"/>
              <a:gd name="connsiteY20-3350" fmla="*/ 0 h 3222172"/>
              <a:gd name="connsiteX21-3351" fmla="*/ 7300686 w 7300686"/>
              <a:gd name="connsiteY21-3352" fmla="*/ 1611086 h 3222172"/>
              <a:gd name="connsiteX22-3353" fmla="*/ 5689600 w 7300686"/>
              <a:gd name="connsiteY22-3354" fmla="*/ 3222172 h 3222172"/>
              <a:gd name="connsiteX23-3355" fmla="*/ 4550390 w 7300686"/>
              <a:gd name="connsiteY23-3356" fmla="*/ 2750296 h 3222172"/>
              <a:gd name="connsiteX24-3357" fmla="*/ 4546269 w 7300686"/>
              <a:gd name="connsiteY24-3358" fmla="*/ 2745761 h 3222172"/>
              <a:gd name="connsiteX25-3359" fmla="*/ 4353663 w 7300686"/>
              <a:gd name="connsiteY25-3360" fmla="*/ 2511860 h 3222172"/>
              <a:gd name="connsiteX26-3361" fmla="*/ 4347594 w 7300686"/>
              <a:gd name="connsiteY26-3362" fmla="*/ 2501871 h 3222172"/>
              <a:gd name="connsiteX27-3363" fmla="*/ 4347594 w 7300686"/>
              <a:gd name="connsiteY27-3364" fmla="*/ 2501801 h 3222172"/>
              <a:gd name="connsiteX28-3365" fmla="*/ 4348724 w 7300686"/>
              <a:gd name="connsiteY28-3366" fmla="*/ 2436740 h 3222172"/>
              <a:gd name="connsiteX29-3367" fmla="*/ 4350732 w 7300686"/>
              <a:gd name="connsiteY29-3368" fmla="*/ 2140860 h 3222172"/>
              <a:gd name="connsiteX30-3369" fmla="*/ 4350746 w 7300686"/>
              <a:gd name="connsiteY30-3370" fmla="*/ 2135227 h 3222172"/>
              <a:gd name="connsiteX31-3371" fmla="*/ 4348837 w 7300686"/>
              <a:gd name="connsiteY31-3372" fmla="*/ 2134901 h 3222172"/>
              <a:gd name="connsiteX32-3373" fmla="*/ 4347594 w 7300686"/>
              <a:gd name="connsiteY32-3374" fmla="*/ 2501801 h 3222172"/>
              <a:gd name="connsiteX33-3375" fmla="*/ 4347593 w 7300686"/>
              <a:gd name="connsiteY33-3376" fmla="*/ 2501871 h 3222172"/>
              <a:gd name="connsiteX34-3377" fmla="*/ 4313102 w 7300686"/>
              <a:gd name="connsiteY34-3378" fmla="*/ 2470522 h 3222172"/>
              <a:gd name="connsiteX35-3379" fmla="*/ 3657599 w 7300686"/>
              <a:gd name="connsiteY35-3380" fmla="*/ 2235203 h 3222172"/>
              <a:gd name="connsiteX36-3381" fmla="*/ 2928916 w 7300686"/>
              <a:gd name="connsiteY36-3382" fmla="*/ 2537034 h 3222172"/>
              <a:gd name="connsiteX37-3383" fmla="*/ 2924875 w 7300686"/>
              <a:gd name="connsiteY37-3384" fmla="*/ 2541480 h 3222172"/>
              <a:gd name="connsiteX38-3385" fmla="*/ 2924868 w 7300686"/>
              <a:gd name="connsiteY38-3386" fmla="*/ 2541490 h 3222172"/>
              <a:gd name="connsiteX39-3387" fmla="*/ 2871533 w 7300686"/>
              <a:gd name="connsiteY39-3388" fmla="*/ 2612813 h 3222172"/>
              <a:gd name="connsiteX40-3389" fmla="*/ 2860537 w 7300686"/>
              <a:gd name="connsiteY40-3390" fmla="*/ 2612714 h 3222172"/>
              <a:gd name="connsiteX41-3391" fmla="*/ 2860535 w 7300686"/>
              <a:gd name="connsiteY41-3392" fmla="*/ 2612714 h 3222172"/>
              <a:gd name="connsiteX42-3393" fmla="*/ 2803082 w 7300686"/>
              <a:gd name="connsiteY42-3394" fmla="*/ 2689546 h 3222172"/>
              <a:gd name="connsiteX43-3395" fmla="*/ 2798189 w 7300686"/>
              <a:gd name="connsiteY43-3396" fmla="*/ 2697600 h 3222172"/>
              <a:gd name="connsiteX44-3397" fmla="*/ 2750295 w 7300686"/>
              <a:gd name="connsiteY44-3398" fmla="*/ 2750296 h 3222172"/>
              <a:gd name="connsiteX45-3399" fmla="*/ 1611085 w 7300686"/>
              <a:gd name="connsiteY45-3400" fmla="*/ 3222172 h 3222172"/>
              <a:gd name="connsiteX46-3401" fmla="*/ 0 w 7300686"/>
              <a:gd name="connsiteY46-3402" fmla="*/ 1611086 h 3222172"/>
              <a:gd name="connsiteX47-3403" fmla="*/ 1611085 w 7300686"/>
              <a:gd name="connsiteY47-3404" fmla="*/ 0 h 3222172"/>
              <a:gd name="connsiteX0-3405" fmla="*/ 2860535 w 7300686"/>
              <a:gd name="connsiteY0-3406" fmla="*/ 2612714 h 3222172"/>
              <a:gd name="connsiteX1-3407" fmla="*/ 2871532 w 7300686"/>
              <a:gd name="connsiteY1-3408" fmla="*/ 2612813 h 3222172"/>
              <a:gd name="connsiteX2-3409" fmla="*/ 2854277 w 7300686"/>
              <a:gd name="connsiteY2-3410" fmla="*/ 2635887 h 3222172"/>
              <a:gd name="connsiteX3-3411" fmla="*/ 2798189 w 7300686"/>
              <a:gd name="connsiteY3-3412" fmla="*/ 2697601 h 3222172"/>
              <a:gd name="connsiteX4-3413" fmla="*/ 2803082 w 7300686"/>
              <a:gd name="connsiteY4-3414" fmla="*/ 2689547 h 3222172"/>
              <a:gd name="connsiteX5-3415" fmla="*/ 2860535 w 7300686"/>
              <a:gd name="connsiteY5-3416" fmla="*/ 2612714 h 3222172"/>
              <a:gd name="connsiteX6-3417" fmla="*/ 2844800 w 7300686"/>
              <a:gd name="connsiteY6-3418" fmla="*/ 2612571 h 3222172"/>
              <a:gd name="connsiteX7-3419" fmla="*/ 2844799 w 7300686"/>
              <a:gd name="connsiteY7-3420" fmla="*/ 2612571 h 3222172"/>
              <a:gd name="connsiteX8-3421" fmla="*/ 2844800 w 7300686"/>
              <a:gd name="connsiteY8-3422" fmla="*/ 2612571 h 3222172"/>
              <a:gd name="connsiteX9-3423" fmla="*/ 1611085 w 7300686"/>
              <a:gd name="connsiteY9-3424" fmla="*/ 0 h 3222172"/>
              <a:gd name="connsiteX10-3425" fmla="*/ 2750295 w 7300686"/>
              <a:gd name="connsiteY10-3426" fmla="*/ 471876 h 3222172"/>
              <a:gd name="connsiteX11-3427" fmla="*/ 2754413 w 7300686"/>
              <a:gd name="connsiteY11-3428" fmla="*/ 476407 h 3222172"/>
              <a:gd name="connsiteX12-3429" fmla="*/ 2754415 w 7300686"/>
              <a:gd name="connsiteY12-3430" fmla="*/ 476410 h 3222172"/>
              <a:gd name="connsiteX13-3431" fmla="*/ 2987582 w 7300686"/>
              <a:gd name="connsiteY13-3432" fmla="*/ 751652 h 3222172"/>
              <a:gd name="connsiteX14-3433" fmla="*/ 3643085 w 7300686"/>
              <a:gd name="connsiteY14-3434" fmla="*/ 986971 h 3222172"/>
              <a:gd name="connsiteX15-3435" fmla="*/ 4371768 w 7300686"/>
              <a:gd name="connsiteY15-3436" fmla="*/ 685140 h 3222172"/>
              <a:gd name="connsiteX16-3437" fmla="*/ 4438281 w 7300686"/>
              <a:gd name="connsiteY16-3438" fmla="*/ 611960 h 3222172"/>
              <a:gd name="connsiteX17-3439" fmla="*/ 4502492 w 7300686"/>
              <a:gd name="connsiteY17-3440" fmla="*/ 524579 h 3222172"/>
              <a:gd name="connsiteX18-3441" fmla="*/ 4502494 w 7300686"/>
              <a:gd name="connsiteY18-3442" fmla="*/ 524576 h 3222172"/>
              <a:gd name="connsiteX19-3443" fmla="*/ 4550390 w 7300686"/>
              <a:gd name="connsiteY19-3444" fmla="*/ 471876 h 3222172"/>
              <a:gd name="connsiteX20-3445" fmla="*/ 5689600 w 7300686"/>
              <a:gd name="connsiteY20-3446" fmla="*/ 0 h 3222172"/>
              <a:gd name="connsiteX21-3447" fmla="*/ 7300686 w 7300686"/>
              <a:gd name="connsiteY21-3448" fmla="*/ 1611086 h 3222172"/>
              <a:gd name="connsiteX22-3449" fmla="*/ 5689600 w 7300686"/>
              <a:gd name="connsiteY22-3450" fmla="*/ 3222172 h 3222172"/>
              <a:gd name="connsiteX23-3451" fmla="*/ 4550390 w 7300686"/>
              <a:gd name="connsiteY23-3452" fmla="*/ 2750296 h 3222172"/>
              <a:gd name="connsiteX24-3453" fmla="*/ 4546269 w 7300686"/>
              <a:gd name="connsiteY24-3454" fmla="*/ 2745761 h 3222172"/>
              <a:gd name="connsiteX25-3455" fmla="*/ 4353663 w 7300686"/>
              <a:gd name="connsiteY25-3456" fmla="*/ 2511860 h 3222172"/>
              <a:gd name="connsiteX26-3457" fmla="*/ 4347594 w 7300686"/>
              <a:gd name="connsiteY26-3458" fmla="*/ 2501871 h 3222172"/>
              <a:gd name="connsiteX27-3459" fmla="*/ 4347594 w 7300686"/>
              <a:gd name="connsiteY27-3460" fmla="*/ 2501801 h 3222172"/>
              <a:gd name="connsiteX28-3461" fmla="*/ 4348724 w 7300686"/>
              <a:gd name="connsiteY28-3462" fmla="*/ 2436740 h 3222172"/>
              <a:gd name="connsiteX29-3463" fmla="*/ 4350732 w 7300686"/>
              <a:gd name="connsiteY29-3464" fmla="*/ 2140860 h 3222172"/>
              <a:gd name="connsiteX30-3465" fmla="*/ 4350746 w 7300686"/>
              <a:gd name="connsiteY30-3466" fmla="*/ 2135227 h 3222172"/>
              <a:gd name="connsiteX31-3467" fmla="*/ 4348837 w 7300686"/>
              <a:gd name="connsiteY31-3468" fmla="*/ 2134901 h 3222172"/>
              <a:gd name="connsiteX32-3469" fmla="*/ 4347594 w 7300686"/>
              <a:gd name="connsiteY32-3470" fmla="*/ 2501801 h 3222172"/>
              <a:gd name="connsiteX33-3471" fmla="*/ 4347593 w 7300686"/>
              <a:gd name="connsiteY33-3472" fmla="*/ 2501871 h 3222172"/>
              <a:gd name="connsiteX34-3473" fmla="*/ 4313102 w 7300686"/>
              <a:gd name="connsiteY34-3474" fmla="*/ 2470522 h 3222172"/>
              <a:gd name="connsiteX35-3475" fmla="*/ 3657599 w 7300686"/>
              <a:gd name="connsiteY35-3476" fmla="*/ 2235203 h 3222172"/>
              <a:gd name="connsiteX36-3477" fmla="*/ 2928916 w 7300686"/>
              <a:gd name="connsiteY36-3478" fmla="*/ 2537034 h 3222172"/>
              <a:gd name="connsiteX37-3479" fmla="*/ 2924875 w 7300686"/>
              <a:gd name="connsiteY37-3480" fmla="*/ 2541480 h 3222172"/>
              <a:gd name="connsiteX38-3481" fmla="*/ 2924868 w 7300686"/>
              <a:gd name="connsiteY38-3482" fmla="*/ 2541490 h 3222172"/>
              <a:gd name="connsiteX39-3483" fmla="*/ 2871533 w 7300686"/>
              <a:gd name="connsiteY39-3484" fmla="*/ 2612813 h 3222172"/>
              <a:gd name="connsiteX40-3485" fmla="*/ 2860537 w 7300686"/>
              <a:gd name="connsiteY40-3486" fmla="*/ 2612714 h 3222172"/>
              <a:gd name="connsiteX41-3487" fmla="*/ 2803082 w 7300686"/>
              <a:gd name="connsiteY41-3488" fmla="*/ 2689546 h 3222172"/>
              <a:gd name="connsiteX42-3489" fmla="*/ 2798189 w 7300686"/>
              <a:gd name="connsiteY42-3490" fmla="*/ 2697600 h 3222172"/>
              <a:gd name="connsiteX43-3491" fmla="*/ 2750295 w 7300686"/>
              <a:gd name="connsiteY43-3492" fmla="*/ 2750296 h 3222172"/>
              <a:gd name="connsiteX44-3493" fmla="*/ 1611085 w 7300686"/>
              <a:gd name="connsiteY44-3494" fmla="*/ 3222172 h 3222172"/>
              <a:gd name="connsiteX45-3495" fmla="*/ 0 w 7300686"/>
              <a:gd name="connsiteY45-3496" fmla="*/ 1611086 h 3222172"/>
              <a:gd name="connsiteX46-3497" fmla="*/ 1611085 w 7300686"/>
              <a:gd name="connsiteY46-3498" fmla="*/ 0 h 3222172"/>
              <a:gd name="connsiteX0-3499" fmla="*/ 2860535 w 7300686"/>
              <a:gd name="connsiteY0-3500" fmla="*/ 2612714 h 3222172"/>
              <a:gd name="connsiteX1-3501" fmla="*/ 2871532 w 7300686"/>
              <a:gd name="connsiteY1-3502" fmla="*/ 2612813 h 3222172"/>
              <a:gd name="connsiteX2-3503" fmla="*/ 2854277 w 7300686"/>
              <a:gd name="connsiteY2-3504" fmla="*/ 2635887 h 3222172"/>
              <a:gd name="connsiteX3-3505" fmla="*/ 2798189 w 7300686"/>
              <a:gd name="connsiteY3-3506" fmla="*/ 2697601 h 3222172"/>
              <a:gd name="connsiteX4-3507" fmla="*/ 2803082 w 7300686"/>
              <a:gd name="connsiteY4-3508" fmla="*/ 2689547 h 3222172"/>
              <a:gd name="connsiteX5-3509" fmla="*/ 2860535 w 7300686"/>
              <a:gd name="connsiteY5-3510" fmla="*/ 2612714 h 3222172"/>
              <a:gd name="connsiteX6-3511" fmla="*/ 2844800 w 7300686"/>
              <a:gd name="connsiteY6-3512" fmla="*/ 2612571 h 3222172"/>
              <a:gd name="connsiteX7-3513" fmla="*/ 2844799 w 7300686"/>
              <a:gd name="connsiteY7-3514" fmla="*/ 2612571 h 3222172"/>
              <a:gd name="connsiteX8-3515" fmla="*/ 2844800 w 7300686"/>
              <a:gd name="connsiteY8-3516" fmla="*/ 2612571 h 3222172"/>
              <a:gd name="connsiteX9-3517" fmla="*/ 1611085 w 7300686"/>
              <a:gd name="connsiteY9-3518" fmla="*/ 0 h 3222172"/>
              <a:gd name="connsiteX10-3519" fmla="*/ 2750295 w 7300686"/>
              <a:gd name="connsiteY10-3520" fmla="*/ 471876 h 3222172"/>
              <a:gd name="connsiteX11-3521" fmla="*/ 2754413 w 7300686"/>
              <a:gd name="connsiteY11-3522" fmla="*/ 476407 h 3222172"/>
              <a:gd name="connsiteX12-3523" fmla="*/ 2754415 w 7300686"/>
              <a:gd name="connsiteY12-3524" fmla="*/ 476410 h 3222172"/>
              <a:gd name="connsiteX13-3525" fmla="*/ 2987582 w 7300686"/>
              <a:gd name="connsiteY13-3526" fmla="*/ 751652 h 3222172"/>
              <a:gd name="connsiteX14-3527" fmla="*/ 3643085 w 7300686"/>
              <a:gd name="connsiteY14-3528" fmla="*/ 986971 h 3222172"/>
              <a:gd name="connsiteX15-3529" fmla="*/ 4371768 w 7300686"/>
              <a:gd name="connsiteY15-3530" fmla="*/ 685140 h 3222172"/>
              <a:gd name="connsiteX16-3531" fmla="*/ 4438281 w 7300686"/>
              <a:gd name="connsiteY16-3532" fmla="*/ 611960 h 3222172"/>
              <a:gd name="connsiteX17-3533" fmla="*/ 4502492 w 7300686"/>
              <a:gd name="connsiteY17-3534" fmla="*/ 524579 h 3222172"/>
              <a:gd name="connsiteX18-3535" fmla="*/ 4502494 w 7300686"/>
              <a:gd name="connsiteY18-3536" fmla="*/ 524576 h 3222172"/>
              <a:gd name="connsiteX19-3537" fmla="*/ 4550390 w 7300686"/>
              <a:gd name="connsiteY19-3538" fmla="*/ 471876 h 3222172"/>
              <a:gd name="connsiteX20-3539" fmla="*/ 5689600 w 7300686"/>
              <a:gd name="connsiteY20-3540" fmla="*/ 0 h 3222172"/>
              <a:gd name="connsiteX21-3541" fmla="*/ 7300686 w 7300686"/>
              <a:gd name="connsiteY21-3542" fmla="*/ 1611086 h 3222172"/>
              <a:gd name="connsiteX22-3543" fmla="*/ 5689600 w 7300686"/>
              <a:gd name="connsiteY22-3544" fmla="*/ 3222172 h 3222172"/>
              <a:gd name="connsiteX23-3545" fmla="*/ 4550390 w 7300686"/>
              <a:gd name="connsiteY23-3546" fmla="*/ 2750296 h 3222172"/>
              <a:gd name="connsiteX24-3547" fmla="*/ 4546269 w 7300686"/>
              <a:gd name="connsiteY24-3548" fmla="*/ 2745761 h 3222172"/>
              <a:gd name="connsiteX25-3549" fmla="*/ 4353663 w 7300686"/>
              <a:gd name="connsiteY25-3550" fmla="*/ 2511860 h 3222172"/>
              <a:gd name="connsiteX26-3551" fmla="*/ 4347594 w 7300686"/>
              <a:gd name="connsiteY26-3552" fmla="*/ 2501871 h 3222172"/>
              <a:gd name="connsiteX27-3553" fmla="*/ 4347594 w 7300686"/>
              <a:gd name="connsiteY27-3554" fmla="*/ 2501801 h 3222172"/>
              <a:gd name="connsiteX28-3555" fmla="*/ 4348724 w 7300686"/>
              <a:gd name="connsiteY28-3556" fmla="*/ 2436740 h 3222172"/>
              <a:gd name="connsiteX29-3557" fmla="*/ 4350732 w 7300686"/>
              <a:gd name="connsiteY29-3558" fmla="*/ 2140860 h 3222172"/>
              <a:gd name="connsiteX30-3559" fmla="*/ 4350746 w 7300686"/>
              <a:gd name="connsiteY30-3560" fmla="*/ 2135227 h 3222172"/>
              <a:gd name="connsiteX31-3561" fmla="*/ 4348837 w 7300686"/>
              <a:gd name="connsiteY31-3562" fmla="*/ 2134901 h 3222172"/>
              <a:gd name="connsiteX32-3563" fmla="*/ 4347594 w 7300686"/>
              <a:gd name="connsiteY32-3564" fmla="*/ 2501801 h 3222172"/>
              <a:gd name="connsiteX33-3565" fmla="*/ 4347593 w 7300686"/>
              <a:gd name="connsiteY33-3566" fmla="*/ 2501871 h 3222172"/>
              <a:gd name="connsiteX34-3567" fmla="*/ 4313102 w 7300686"/>
              <a:gd name="connsiteY34-3568" fmla="*/ 2470522 h 3222172"/>
              <a:gd name="connsiteX35-3569" fmla="*/ 3657599 w 7300686"/>
              <a:gd name="connsiteY35-3570" fmla="*/ 2235203 h 3222172"/>
              <a:gd name="connsiteX36-3571" fmla="*/ 2928916 w 7300686"/>
              <a:gd name="connsiteY36-3572" fmla="*/ 2537034 h 3222172"/>
              <a:gd name="connsiteX37-3573" fmla="*/ 2924875 w 7300686"/>
              <a:gd name="connsiteY37-3574" fmla="*/ 2541480 h 3222172"/>
              <a:gd name="connsiteX38-3575" fmla="*/ 2924868 w 7300686"/>
              <a:gd name="connsiteY38-3576" fmla="*/ 2541490 h 3222172"/>
              <a:gd name="connsiteX39-3577" fmla="*/ 2871533 w 7300686"/>
              <a:gd name="connsiteY39-3578" fmla="*/ 2612813 h 3222172"/>
              <a:gd name="connsiteX40-3579" fmla="*/ 2803082 w 7300686"/>
              <a:gd name="connsiteY40-3580" fmla="*/ 2689546 h 3222172"/>
              <a:gd name="connsiteX41-3581" fmla="*/ 2798189 w 7300686"/>
              <a:gd name="connsiteY41-3582" fmla="*/ 2697600 h 3222172"/>
              <a:gd name="connsiteX42-3583" fmla="*/ 2750295 w 7300686"/>
              <a:gd name="connsiteY42-3584" fmla="*/ 2750296 h 3222172"/>
              <a:gd name="connsiteX43-3585" fmla="*/ 1611085 w 7300686"/>
              <a:gd name="connsiteY43-3586" fmla="*/ 3222172 h 3222172"/>
              <a:gd name="connsiteX44-3587" fmla="*/ 0 w 7300686"/>
              <a:gd name="connsiteY44-3588" fmla="*/ 1611086 h 3222172"/>
              <a:gd name="connsiteX45-3589" fmla="*/ 1611085 w 7300686"/>
              <a:gd name="connsiteY45-3590" fmla="*/ 0 h 3222172"/>
              <a:gd name="connsiteX0-3591" fmla="*/ 2860535 w 7300686"/>
              <a:gd name="connsiteY0-3592" fmla="*/ 2612714 h 3222172"/>
              <a:gd name="connsiteX1-3593" fmla="*/ 2871532 w 7300686"/>
              <a:gd name="connsiteY1-3594" fmla="*/ 2612813 h 3222172"/>
              <a:gd name="connsiteX2-3595" fmla="*/ 2854277 w 7300686"/>
              <a:gd name="connsiteY2-3596" fmla="*/ 2635887 h 3222172"/>
              <a:gd name="connsiteX3-3597" fmla="*/ 2798189 w 7300686"/>
              <a:gd name="connsiteY3-3598" fmla="*/ 2697601 h 3222172"/>
              <a:gd name="connsiteX4-3599" fmla="*/ 2803082 w 7300686"/>
              <a:gd name="connsiteY4-3600" fmla="*/ 2689547 h 3222172"/>
              <a:gd name="connsiteX5-3601" fmla="*/ 2860535 w 7300686"/>
              <a:gd name="connsiteY5-3602" fmla="*/ 2612714 h 3222172"/>
              <a:gd name="connsiteX6-3603" fmla="*/ 2844800 w 7300686"/>
              <a:gd name="connsiteY6-3604" fmla="*/ 2612571 h 3222172"/>
              <a:gd name="connsiteX7-3605" fmla="*/ 2844799 w 7300686"/>
              <a:gd name="connsiteY7-3606" fmla="*/ 2612571 h 3222172"/>
              <a:gd name="connsiteX8-3607" fmla="*/ 2844800 w 7300686"/>
              <a:gd name="connsiteY8-3608" fmla="*/ 2612571 h 3222172"/>
              <a:gd name="connsiteX9-3609" fmla="*/ 1611085 w 7300686"/>
              <a:gd name="connsiteY9-3610" fmla="*/ 0 h 3222172"/>
              <a:gd name="connsiteX10-3611" fmla="*/ 2750295 w 7300686"/>
              <a:gd name="connsiteY10-3612" fmla="*/ 471876 h 3222172"/>
              <a:gd name="connsiteX11-3613" fmla="*/ 2754413 w 7300686"/>
              <a:gd name="connsiteY11-3614" fmla="*/ 476407 h 3222172"/>
              <a:gd name="connsiteX12-3615" fmla="*/ 2754415 w 7300686"/>
              <a:gd name="connsiteY12-3616" fmla="*/ 476410 h 3222172"/>
              <a:gd name="connsiteX13-3617" fmla="*/ 2987582 w 7300686"/>
              <a:gd name="connsiteY13-3618" fmla="*/ 751652 h 3222172"/>
              <a:gd name="connsiteX14-3619" fmla="*/ 3643085 w 7300686"/>
              <a:gd name="connsiteY14-3620" fmla="*/ 986971 h 3222172"/>
              <a:gd name="connsiteX15-3621" fmla="*/ 4371768 w 7300686"/>
              <a:gd name="connsiteY15-3622" fmla="*/ 685140 h 3222172"/>
              <a:gd name="connsiteX16-3623" fmla="*/ 4438281 w 7300686"/>
              <a:gd name="connsiteY16-3624" fmla="*/ 611960 h 3222172"/>
              <a:gd name="connsiteX17-3625" fmla="*/ 4502492 w 7300686"/>
              <a:gd name="connsiteY17-3626" fmla="*/ 524579 h 3222172"/>
              <a:gd name="connsiteX18-3627" fmla="*/ 4502494 w 7300686"/>
              <a:gd name="connsiteY18-3628" fmla="*/ 524576 h 3222172"/>
              <a:gd name="connsiteX19-3629" fmla="*/ 4550390 w 7300686"/>
              <a:gd name="connsiteY19-3630" fmla="*/ 471876 h 3222172"/>
              <a:gd name="connsiteX20-3631" fmla="*/ 5689600 w 7300686"/>
              <a:gd name="connsiteY20-3632" fmla="*/ 0 h 3222172"/>
              <a:gd name="connsiteX21-3633" fmla="*/ 7300686 w 7300686"/>
              <a:gd name="connsiteY21-3634" fmla="*/ 1611086 h 3222172"/>
              <a:gd name="connsiteX22-3635" fmla="*/ 5689600 w 7300686"/>
              <a:gd name="connsiteY22-3636" fmla="*/ 3222172 h 3222172"/>
              <a:gd name="connsiteX23-3637" fmla="*/ 4550390 w 7300686"/>
              <a:gd name="connsiteY23-3638" fmla="*/ 2750296 h 3222172"/>
              <a:gd name="connsiteX24-3639" fmla="*/ 4546269 w 7300686"/>
              <a:gd name="connsiteY24-3640" fmla="*/ 2745761 h 3222172"/>
              <a:gd name="connsiteX25-3641" fmla="*/ 4353663 w 7300686"/>
              <a:gd name="connsiteY25-3642" fmla="*/ 2511860 h 3222172"/>
              <a:gd name="connsiteX26-3643" fmla="*/ 4347594 w 7300686"/>
              <a:gd name="connsiteY26-3644" fmla="*/ 2501871 h 3222172"/>
              <a:gd name="connsiteX27-3645" fmla="*/ 4347594 w 7300686"/>
              <a:gd name="connsiteY27-3646" fmla="*/ 2501801 h 3222172"/>
              <a:gd name="connsiteX28-3647" fmla="*/ 4348724 w 7300686"/>
              <a:gd name="connsiteY28-3648" fmla="*/ 2436740 h 3222172"/>
              <a:gd name="connsiteX29-3649" fmla="*/ 4350732 w 7300686"/>
              <a:gd name="connsiteY29-3650" fmla="*/ 2140860 h 3222172"/>
              <a:gd name="connsiteX30-3651" fmla="*/ 4350746 w 7300686"/>
              <a:gd name="connsiteY30-3652" fmla="*/ 2135227 h 3222172"/>
              <a:gd name="connsiteX31-3653" fmla="*/ 4348837 w 7300686"/>
              <a:gd name="connsiteY31-3654" fmla="*/ 2134901 h 3222172"/>
              <a:gd name="connsiteX32-3655" fmla="*/ 4347594 w 7300686"/>
              <a:gd name="connsiteY32-3656" fmla="*/ 2501801 h 3222172"/>
              <a:gd name="connsiteX33-3657" fmla="*/ 4347593 w 7300686"/>
              <a:gd name="connsiteY33-3658" fmla="*/ 2501871 h 3222172"/>
              <a:gd name="connsiteX34-3659" fmla="*/ 4313102 w 7300686"/>
              <a:gd name="connsiteY34-3660" fmla="*/ 2470522 h 3222172"/>
              <a:gd name="connsiteX35-3661" fmla="*/ 3657599 w 7300686"/>
              <a:gd name="connsiteY35-3662" fmla="*/ 2235203 h 3222172"/>
              <a:gd name="connsiteX36-3663" fmla="*/ 2928916 w 7300686"/>
              <a:gd name="connsiteY36-3664" fmla="*/ 2537034 h 3222172"/>
              <a:gd name="connsiteX37-3665" fmla="*/ 2924875 w 7300686"/>
              <a:gd name="connsiteY37-3666" fmla="*/ 2541480 h 3222172"/>
              <a:gd name="connsiteX38-3667" fmla="*/ 2924868 w 7300686"/>
              <a:gd name="connsiteY38-3668" fmla="*/ 2541490 h 3222172"/>
              <a:gd name="connsiteX39-3669" fmla="*/ 2803082 w 7300686"/>
              <a:gd name="connsiteY39-3670" fmla="*/ 2689546 h 3222172"/>
              <a:gd name="connsiteX40-3671" fmla="*/ 2798189 w 7300686"/>
              <a:gd name="connsiteY40-3672" fmla="*/ 2697600 h 3222172"/>
              <a:gd name="connsiteX41-3673" fmla="*/ 2750295 w 7300686"/>
              <a:gd name="connsiteY41-3674" fmla="*/ 2750296 h 3222172"/>
              <a:gd name="connsiteX42-3675" fmla="*/ 1611085 w 7300686"/>
              <a:gd name="connsiteY42-3676" fmla="*/ 3222172 h 3222172"/>
              <a:gd name="connsiteX43-3677" fmla="*/ 0 w 7300686"/>
              <a:gd name="connsiteY43-3678" fmla="*/ 1611086 h 3222172"/>
              <a:gd name="connsiteX44-3679" fmla="*/ 1611085 w 7300686"/>
              <a:gd name="connsiteY44-3680" fmla="*/ 0 h 3222172"/>
              <a:gd name="connsiteX0-3681" fmla="*/ 2860535 w 7300686"/>
              <a:gd name="connsiteY0-3682" fmla="*/ 2612714 h 3222172"/>
              <a:gd name="connsiteX1-3683" fmla="*/ 2871532 w 7300686"/>
              <a:gd name="connsiteY1-3684" fmla="*/ 2612813 h 3222172"/>
              <a:gd name="connsiteX2-3685" fmla="*/ 2854277 w 7300686"/>
              <a:gd name="connsiteY2-3686" fmla="*/ 2635887 h 3222172"/>
              <a:gd name="connsiteX3-3687" fmla="*/ 2798189 w 7300686"/>
              <a:gd name="connsiteY3-3688" fmla="*/ 2697601 h 3222172"/>
              <a:gd name="connsiteX4-3689" fmla="*/ 2803082 w 7300686"/>
              <a:gd name="connsiteY4-3690" fmla="*/ 2689547 h 3222172"/>
              <a:gd name="connsiteX5-3691" fmla="*/ 2860535 w 7300686"/>
              <a:gd name="connsiteY5-3692" fmla="*/ 2612714 h 3222172"/>
              <a:gd name="connsiteX6-3693" fmla="*/ 1611085 w 7300686"/>
              <a:gd name="connsiteY6-3694" fmla="*/ 0 h 3222172"/>
              <a:gd name="connsiteX7-3695" fmla="*/ 2750295 w 7300686"/>
              <a:gd name="connsiteY7-3696" fmla="*/ 471876 h 3222172"/>
              <a:gd name="connsiteX8-3697" fmla="*/ 2754413 w 7300686"/>
              <a:gd name="connsiteY8-3698" fmla="*/ 476407 h 3222172"/>
              <a:gd name="connsiteX9-3699" fmla="*/ 2754415 w 7300686"/>
              <a:gd name="connsiteY9-3700" fmla="*/ 476410 h 3222172"/>
              <a:gd name="connsiteX10-3701" fmla="*/ 2987582 w 7300686"/>
              <a:gd name="connsiteY10-3702" fmla="*/ 751652 h 3222172"/>
              <a:gd name="connsiteX11-3703" fmla="*/ 3643085 w 7300686"/>
              <a:gd name="connsiteY11-3704" fmla="*/ 986971 h 3222172"/>
              <a:gd name="connsiteX12-3705" fmla="*/ 4371768 w 7300686"/>
              <a:gd name="connsiteY12-3706" fmla="*/ 685140 h 3222172"/>
              <a:gd name="connsiteX13-3707" fmla="*/ 4438281 w 7300686"/>
              <a:gd name="connsiteY13-3708" fmla="*/ 611960 h 3222172"/>
              <a:gd name="connsiteX14-3709" fmla="*/ 4502492 w 7300686"/>
              <a:gd name="connsiteY14-3710" fmla="*/ 524579 h 3222172"/>
              <a:gd name="connsiteX15-3711" fmla="*/ 4502494 w 7300686"/>
              <a:gd name="connsiteY15-3712" fmla="*/ 524576 h 3222172"/>
              <a:gd name="connsiteX16-3713" fmla="*/ 4550390 w 7300686"/>
              <a:gd name="connsiteY16-3714" fmla="*/ 471876 h 3222172"/>
              <a:gd name="connsiteX17-3715" fmla="*/ 5689600 w 7300686"/>
              <a:gd name="connsiteY17-3716" fmla="*/ 0 h 3222172"/>
              <a:gd name="connsiteX18-3717" fmla="*/ 7300686 w 7300686"/>
              <a:gd name="connsiteY18-3718" fmla="*/ 1611086 h 3222172"/>
              <a:gd name="connsiteX19-3719" fmla="*/ 5689600 w 7300686"/>
              <a:gd name="connsiteY19-3720" fmla="*/ 3222172 h 3222172"/>
              <a:gd name="connsiteX20-3721" fmla="*/ 4550390 w 7300686"/>
              <a:gd name="connsiteY20-3722" fmla="*/ 2750296 h 3222172"/>
              <a:gd name="connsiteX21-3723" fmla="*/ 4546269 w 7300686"/>
              <a:gd name="connsiteY21-3724" fmla="*/ 2745761 h 3222172"/>
              <a:gd name="connsiteX22-3725" fmla="*/ 4353663 w 7300686"/>
              <a:gd name="connsiteY22-3726" fmla="*/ 2511860 h 3222172"/>
              <a:gd name="connsiteX23-3727" fmla="*/ 4347594 w 7300686"/>
              <a:gd name="connsiteY23-3728" fmla="*/ 2501871 h 3222172"/>
              <a:gd name="connsiteX24-3729" fmla="*/ 4347594 w 7300686"/>
              <a:gd name="connsiteY24-3730" fmla="*/ 2501801 h 3222172"/>
              <a:gd name="connsiteX25-3731" fmla="*/ 4348724 w 7300686"/>
              <a:gd name="connsiteY25-3732" fmla="*/ 2436740 h 3222172"/>
              <a:gd name="connsiteX26-3733" fmla="*/ 4350732 w 7300686"/>
              <a:gd name="connsiteY26-3734" fmla="*/ 2140860 h 3222172"/>
              <a:gd name="connsiteX27-3735" fmla="*/ 4350746 w 7300686"/>
              <a:gd name="connsiteY27-3736" fmla="*/ 2135227 h 3222172"/>
              <a:gd name="connsiteX28-3737" fmla="*/ 4348837 w 7300686"/>
              <a:gd name="connsiteY28-3738" fmla="*/ 2134901 h 3222172"/>
              <a:gd name="connsiteX29-3739" fmla="*/ 4347594 w 7300686"/>
              <a:gd name="connsiteY29-3740" fmla="*/ 2501801 h 3222172"/>
              <a:gd name="connsiteX30-3741" fmla="*/ 4347593 w 7300686"/>
              <a:gd name="connsiteY30-3742" fmla="*/ 2501871 h 3222172"/>
              <a:gd name="connsiteX31-3743" fmla="*/ 4313102 w 7300686"/>
              <a:gd name="connsiteY31-3744" fmla="*/ 2470522 h 3222172"/>
              <a:gd name="connsiteX32-3745" fmla="*/ 3657599 w 7300686"/>
              <a:gd name="connsiteY32-3746" fmla="*/ 2235203 h 3222172"/>
              <a:gd name="connsiteX33-3747" fmla="*/ 2928916 w 7300686"/>
              <a:gd name="connsiteY33-3748" fmla="*/ 2537034 h 3222172"/>
              <a:gd name="connsiteX34-3749" fmla="*/ 2924875 w 7300686"/>
              <a:gd name="connsiteY34-3750" fmla="*/ 2541480 h 3222172"/>
              <a:gd name="connsiteX35-3751" fmla="*/ 2924868 w 7300686"/>
              <a:gd name="connsiteY35-3752" fmla="*/ 2541490 h 3222172"/>
              <a:gd name="connsiteX36-3753" fmla="*/ 2803082 w 7300686"/>
              <a:gd name="connsiteY36-3754" fmla="*/ 2689546 h 3222172"/>
              <a:gd name="connsiteX37-3755" fmla="*/ 2798189 w 7300686"/>
              <a:gd name="connsiteY37-3756" fmla="*/ 2697600 h 3222172"/>
              <a:gd name="connsiteX38-3757" fmla="*/ 2750295 w 7300686"/>
              <a:gd name="connsiteY38-3758" fmla="*/ 2750296 h 3222172"/>
              <a:gd name="connsiteX39-3759" fmla="*/ 1611085 w 7300686"/>
              <a:gd name="connsiteY39-3760" fmla="*/ 3222172 h 3222172"/>
              <a:gd name="connsiteX40-3761" fmla="*/ 0 w 7300686"/>
              <a:gd name="connsiteY40-3762" fmla="*/ 1611086 h 3222172"/>
              <a:gd name="connsiteX41-3763" fmla="*/ 1611085 w 7300686"/>
              <a:gd name="connsiteY41-3764" fmla="*/ 0 h 3222172"/>
              <a:gd name="connsiteX0-3765" fmla="*/ 2803082 w 7300686"/>
              <a:gd name="connsiteY0-3766" fmla="*/ 2689547 h 3222172"/>
              <a:gd name="connsiteX1-3767" fmla="*/ 2871532 w 7300686"/>
              <a:gd name="connsiteY1-3768" fmla="*/ 2612813 h 3222172"/>
              <a:gd name="connsiteX2-3769" fmla="*/ 2854277 w 7300686"/>
              <a:gd name="connsiteY2-3770" fmla="*/ 2635887 h 3222172"/>
              <a:gd name="connsiteX3-3771" fmla="*/ 2798189 w 7300686"/>
              <a:gd name="connsiteY3-3772" fmla="*/ 2697601 h 3222172"/>
              <a:gd name="connsiteX4-3773" fmla="*/ 2803082 w 7300686"/>
              <a:gd name="connsiteY4-3774" fmla="*/ 2689547 h 3222172"/>
              <a:gd name="connsiteX5-3775" fmla="*/ 1611085 w 7300686"/>
              <a:gd name="connsiteY5-3776" fmla="*/ 0 h 3222172"/>
              <a:gd name="connsiteX6-3777" fmla="*/ 2750295 w 7300686"/>
              <a:gd name="connsiteY6-3778" fmla="*/ 471876 h 3222172"/>
              <a:gd name="connsiteX7-3779" fmla="*/ 2754413 w 7300686"/>
              <a:gd name="connsiteY7-3780" fmla="*/ 476407 h 3222172"/>
              <a:gd name="connsiteX8-3781" fmla="*/ 2754415 w 7300686"/>
              <a:gd name="connsiteY8-3782" fmla="*/ 476410 h 3222172"/>
              <a:gd name="connsiteX9-3783" fmla="*/ 2987582 w 7300686"/>
              <a:gd name="connsiteY9-3784" fmla="*/ 751652 h 3222172"/>
              <a:gd name="connsiteX10-3785" fmla="*/ 3643085 w 7300686"/>
              <a:gd name="connsiteY10-3786" fmla="*/ 986971 h 3222172"/>
              <a:gd name="connsiteX11-3787" fmla="*/ 4371768 w 7300686"/>
              <a:gd name="connsiteY11-3788" fmla="*/ 685140 h 3222172"/>
              <a:gd name="connsiteX12-3789" fmla="*/ 4438281 w 7300686"/>
              <a:gd name="connsiteY12-3790" fmla="*/ 611960 h 3222172"/>
              <a:gd name="connsiteX13-3791" fmla="*/ 4502492 w 7300686"/>
              <a:gd name="connsiteY13-3792" fmla="*/ 524579 h 3222172"/>
              <a:gd name="connsiteX14-3793" fmla="*/ 4502494 w 7300686"/>
              <a:gd name="connsiteY14-3794" fmla="*/ 524576 h 3222172"/>
              <a:gd name="connsiteX15-3795" fmla="*/ 4550390 w 7300686"/>
              <a:gd name="connsiteY15-3796" fmla="*/ 471876 h 3222172"/>
              <a:gd name="connsiteX16-3797" fmla="*/ 5689600 w 7300686"/>
              <a:gd name="connsiteY16-3798" fmla="*/ 0 h 3222172"/>
              <a:gd name="connsiteX17-3799" fmla="*/ 7300686 w 7300686"/>
              <a:gd name="connsiteY17-3800" fmla="*/ 1611086 h 3222172"/>
              <a:gd name="connsiteX18-3801" fmla="*/ 5689600 w 7300686"/>
              <a:gd name="connsiteY18-3802" fmla="*/ 3222172 h 3222172"/>
              <a:gd name="connsiteX19-3803" fmla="*/ 4550390 w 7300686"/>
              <a:gd name="connsiteY19-3804" fmla="*/ 2750296 h 3222172"/>
              <a:gd name="connsiteX20-3805" fmla="*/ 4546269 w 7300686"/>
              <a:gd name="connsiteY20-3806" fmla="*/ 2745761 h 3222172"/>
              <a:gd name="connsiteX21-3807" fmla="*/ 4353663 w 7300686"/>
              <a:gd name="connsiteY21-3808" fmla="*/ 2511860 h 3222172"/>
              <a:gd name="connsiteX22-3809" fmla="*/ 4347594 w 7300686"/>
              <a:gd name="connsiteY22-3810" fmla="*/ 2501871 h 3222172"/>
              <a:gd name="connsiteX23-3811" fmla="*/ 4347594 w 7300686"/>
              <a:gd name="connsiteY23-3812" fmla="*/ 2501801 h 3222172"/>
              <a:gd name="connsiteX24-3813" fmla="*/ 4348724 w 7300686"/>
              <a:gd name="connsiteY24-3814" fmla="*/ 2436740 h 3222172"/>
              <a:gd name="connsiteX25-3815" fmla="*/ 4350732 w 7300686"/>
              <a:gd name="connsiteY25-3816" fmla="*/ 2140860 h 3222172"/>
              <a:gd name="connsiteX26-3817" fmla="*/ 4350746 w 7300686"/>
              <a:gd name="connsiteY26-3818" fmla="*/ 2135227 h 3222172"/>
              <a:gd name="connsiteX27-3819" fmla="*/ 4348837 w 7300686"/>
              <a:gd name="connsiteY27-3820" fmla="*/ 2134901 h 3222172"/>
              <a:gd name="connsiteX28-3821" fmla="*/ 4347594 w 7300686"/>
              <a:gd name="connsiteY28-3822" fmla="*/ 2501801 h 3222172"/>
              <a:gd name="connsiteX29-3823" fmla="*/ 4347593 w 7300686"/>
              <a:gd name="connsiteY29-3824" fmla="*/ 2501871 h 3222172"/>
              <a:gd name="connsiteX30-3825" fmla="*/ 4313102 w 7300686"/>
              <a:gd name="connsiteY30-3826" fmla="*/ 2470522 h 3222172"/>
              <a:gd name="connsiteX31-3827" fmla="*/ 3657599 w 7300686"/>
              <a:gd name="connsiteY31-3828" fmla="*/ 2235203 h 3222172"/>
              <a:gd name="connsiteX32-3829" fmla="*/ 2928916 w 7300686"/>
              <a:gd name="connsiteY32-3830" fmla="*/ 2537034 h 3222172"/>
              <a:gd name="connsiteX33-3831" fmla="*/ 2924875 w 7300686"/>
              <a:gd name="connsiteY33-3832" fmla="*/ 2541480 h 3222172"/>
              <a:gd name="connsiteX34-3833" fmla="*/ 2924868 w 7300686"/>
              <a:gd name="connsiteY34-3834" fmla="*/ 2541490 h 3222172"/>
              <a:gd name="connsiteX35-3835" fmla="*/ 2803082 w 7300686"/>
              <a:gd name="connsiteY35-3836" fmla="*/ 2689546 h 3222172"/>
              <a:gd name="connsiteX36-3837" fmla="*/ 2798189 w 7300686"/>
              <a:gd name="connsiteY36-3838" fmla="*/ 2697600 h 3222172"/>
              <a:gd name="connsiteX37-3839" fmla="*/ 2750295 w 7300686"/>
              <a:gd name="connsiteY37-3840" fmla="*/ 2750296 h 3222172"/>
              <a:gd name="connsiteX38-3841" fmla="*/ 1611085 w 7300686"/>
              <a:gd name="connsiteY38-3842" fmla="*/ 3222172 h 3222172"/>
              <a:gd name="connsiteX39-3843" fmla="*/ 0 w 7300686"/>
              <a:gd name="connsiteY39-3844" fmla="*/ 1611086 h 3222172"/>
              <a:gd name="connsiteX40-3845" fmla="*/ 1611085 w 7300686"/>
              <a:gd name="connsiteY40-3846" fmla="*/ 0 h 3222172"/>
              <a:gd name="connsiteX0-3847" fmla="*/ 2803082 w 7300686"/>
              <a:gd name="connsiteY0-3848" fmla="*/ 2689547 h 3222172"/>
              <a:gd name="connsiteX1-3849" fmla="*/ 2871532 w 7300686"/>
              <a:gd name="connsiteY1-3850" fmla="*/ 2612813 h 3222172"/>
              <a:gd name="connsiteX2-3851" fmla="*/ 2854277 w 7300686"/>
              <a:gd name="connsiteY2-3852" fmla="*/ 2635887 h 3222172"/>
              <a:gd name="connsiteX3-3853" fmla="*/ 2798189 w 7300686"/>
              <a:gd name="connsiteY3-3854" fmla="*/ 2697601 h 3222172"/>
              <a:gd name="connsiteX4-3855" fmla="*/ 2803082 w 7300686"/>
              <a:gd name="connsiteY4-3856" fmla="*/ 2689547 h 3222172"/>
              <a:gd name="connsiteX5-3857" fmla="*/ 1611085 w 7300686"/>
              <a:gd name="connsiteY5-3858" fmla="*/ 0 h 3222172"/>
              <a:gd name="connsiteX6-3859" fmla="*/ 2750295 w 7300686"/>
              <a:gd name="connsiteY6-3860" fmla="*/ 471876 h 3222172"/>
              <a:gd name="connsiteX7-3861" fmla="*/ 2754413 w 7300686"/>
              <a:gd name="connsiteY7-3862" fmla="*/ 476407 h 3222172"/>
              <a:gd name="connsiteX8-3863" fmla="*/ 2754415 w 7300686"/>
              <a:gd name="connsiteY8-3864" fmla="*/ 476410 h 3222172"/>
              <a:gd name="connsiteX9-3865" fmla="*/ 2987582 w 7300686"/>
              <a:gd name="connsiteY9-3866" fmla="*/ 751652 h 3222172"/>
              <a:gd name="connsiteX10-3867" fmla="*/ 3643085 w 7300686"/>
              <a:gd name="connsiteY10-3868" fmla="*/ 986971 h 3222172"/>
              <a:gd name="connsiteX11-3869" fmla="*/ 4371768 w 7300686"/>
              <a:gd name="connsiteY11-3870" fmla="*/ 685140 h 3222172"/>
              <a:gd name="connsiteX12-3871" fmla="*/ 4438281 w 7300686"/>
              <a:gd name="connsiteY12-3872" fmla="*/ 611960 h 3222172"/>
              <a:gd name="connsiteX13-3873" fmla="*/ 4502492 w 7300686"/>
              <a:gd name="connsiteY13-3874" fmla="*/ 524579 h 3222172"/>
              <a:gd name="connsiteX14-3875" fmla="*/ 4502494 w 7300686"/>
              <a:gd name="connsiteY14-3876" fmla="*/ 524576 h 3222172"/>
              <a:gd name="connsiteX15-3877" fmla="*/ 4550390 w 7300686"/>
              <a:gd name="connsiteY15-3878" fmla="*/ 471876 h 3222172"/>
              <a:gd name="connsiteX16-3879" fmla="*/ 5689600 w 7300686"/>
              <a:gd name="connsiteY16-3880" fmla="*/ 0 h 3222172"/>
              <a:gd name="connsiteX17-3881" fmla="*/ 7300686 w 7300686"/>
              <a:gd name="connsiteY17-3882" fmla="*/ 1611086 h 3222172"/>
              <a:gd name="connsiteX18-3883" fmla="*/ 5689600 w 7300686"/>
              <a:gd name="connsiteY18-3884" fmla="*/ 3222172 h 3222172"/>
              <a:gd name="connsiteX19-3885" fmla="*/ 4550390 w 7300686"/>
              <a:gd name="connsiteY19-3886" fmla="*/ 2750296 h 3222172"/>
              <a:gd name="connsiteX20-3887" fmla="*/ 4546269 w 7300686"/>
              <a:gd name="connsiteY20-3888" fmla="*/ 2745761 h 3222172"/>
              <a:gd name="connsiteX21-3889" fmla="*/ 4353663 w 7300686"/>
              <a:gd name="connsiteY21-3890" fmla="*/ 2511860 h 3222172"/>
              <a:gd name="connsiteX22-3891" fmla="*/ 4347594 w 7300686"/>
              <a:gd name="connsiteY22-3892" fmla="*/ 2501871 h 3222172"/>
              <a:gd name="connsiteX23-3893" fmla="*/ 4347594 w 7300686"/>
              <a:gd name="connsiteY23-3894" fmla="*/ 2501801 h 3222172"/>
              <a:gd name="connsiteX24-3895" fmla="*/ 4348724 w 7300686"/>
              <a:gd name="connsiteY24-3896" fmla="*/ 2436740 h 3222172"/>
              <a:gd name="connsiteX25-3897" fmla="*/ 4350732 w 7300686"/>
              <a:gd name="connsiteY25-3898" fmla="*/ 2140860 h 3222172"/>
              <a:gd name="connsiteX26-3899" fmla="*/ 4350746 w 7300686"/>
              <a:gd name="connsiteY26-3900" fmla="*/ 2135227 h 3222172"/>
              <a:gd name="connsiteX27-3901" fmla="*/ 4348837 w 7300686"/>
              <a:gd name="connsiteY27-3902" fmla="*/ 2134901 h 3222172"/>
              <a:gd name="connsiteX28-3903" fmla="*/ 4347594 w 7300686"/>
              <a:gd name="connsiteY28-3904" fmla="*/ 2501801 h 3222172"/>
              <a:gd name="connsiteX29-3905" fmla="*/ 4347593 w 7300686"/>
              <a:gd name="connsiteY29-3906" fmla="*/ 2501871 h 3222172"/>
              <a:gd name="connsiteX30-3907" fmla="*/ 4313102 w 7300686"/>
              <a:gd name="connsiteY30-3908" fmla="*/ 2470522 h 3222172"/>
              <a:gd name="connsiteX31-3909" fmla="*/ 3657599 w 7300686"/>
              <a:gd name="connsiteY31-3910" fmla="*/ 2235203 h 3222172"/>
              <a:gd name="connsiteX32-3911" fmla="*/ 2928916 w 7300686"/>
              <a:gd name="connsiteY32-3912" fmla="*/ 2537034 h 3222172"/>
              <a:gd name="connsiteX33-3913" fmla="*/ 2924875 w 7300686"/>
              <a:gd name="connsiteY33-3914" fmla="*/ 2541480 h 3222172"/>
              <a:gd name="connsiteX34-3915" fmla="*/ 2924868 w 7300686"/>
              <a:gd name="connsiteY34-3916" fmla="*/ 2541490 h 3222172"/>
              <a:gd name="connsiteX35-3917" fmla="*/ 2803082 w 7300686"/>
              <a:gd name="connsiteY35-3918" fmla="*/ 2689546 h 3222172"/>
              <a:gd name="connsiteX36-3919" fmla="*/ 2750295 w 7300686"/>
              <a:gd name="connsiteY36-3920" fmla="*/ 2750296 h 3222172"/>
              <a:gd name="connsiteX37-3921" fmla="*/ 1611085 w 7300686"/>
              <a:gd name="connsiteY37-3922" fmla="*/ 3222172 h 3222172"/>
              <a:gd name="connsiteX38-3923" fmla="*/ 0 w 7300686"/>
              <a:gd name="connsiteY38-3924" fmla="*/ 1611086 h 3222172"/>
              <a:gd name="connsiteX39-3925" fmla="*/ 1611085 w 7300686"/>
              <a:gd name="connsiteY39-3926" fmla="*/ 0 h 3222172"/>
              <a:gd name="connsiteX0-3927" fmla="*/ 2803082 w 7300686"/>
              <a:gd name="connsiteY0-3928" fmla="*/ 2689547 h 3222172"/>
              <a:gd name="connsiteX1-3929" fmla="*/ 2871532 w 7300686"/>
              <a:gd name="connsiteY1-3930" fmla="*/ 2612813 h 3222172"/>
              <a:gd name="connsiteX2-3931" fmla="*/ 2854277 w 7300686"/>
              <a:gd name="connsiteY2-3932" fmla="*/ 2635887 h 3222172"/>
              <a:gd name="connsiteX3-3933" fmla="*/ 2798189 w 7300686"/>
              <a:gd name="connsiteY3-3934" fmla="*/ 2697601 h 3222172"/>
              <a:gd name="connsiteX4-3935" fmla="*/ 2803082 w 7300686"/>
              <a:gd name="connsiteY4-3936" fmla="*/ 2689547 h 3222172"/>
              <a:gd name="connsiteX5-3937" fmla="*/ 1611085 w 7300686"/>
              <a:gd name="connsiteY5-3938" fmla="*/ 0 h 3222172"/>
              <a:gd name="connsiteX6-3939" fmla="*/ 2750295 w 7300686"/>
              <a:gd name="connsiteY6-3940" fmla="*/ 471876 h 3222172"/>
              <a:gd name="connsiteX7-3941" fmla="*/ 2754413 w 7300686"/>
              <a:gd name="connsiteY7-3942" fmla="*/ 476407 h 3222172"/>
              <a:gd name="connsiteX8-3943" fmla="*/ 2754415 w 7300686"/>
              <a:gd name="connsiteY8-3944" fmla="*/ 476410 h 3222172"/>
              <a:gd name="connsiteX9-3945" fmla="*/ 2987582 w 7300686"/>
              <a:gd name="connsiteY9-3946" fmla="*/ 751652 h 3222172"/>
              <a:gd name="connsiteX10-3947" fmla="*/ 3643085 w 7300686"/>
              <a:gd name="connsiteY10-3948" fmla="*/ 986971 h 3222172"/>
              <a:gd name="connsiteX11-3949" fmla="*/ 4371768 w 7300686"/>
              <a:gd name="connsiteY11-3950" fmla="*/ 685140 h 3222172"/>
              <a:gd name="connsiteX12-3951" fmla="*/ 4438281 w 7300686"/>
              <a:gd name="connsiteY12-3952" fmla="*/ 611960 h 3222172"/>
              <a:gd name="connsiteX13-3953" fmla="*/ 4502492 w 7300686"/>
              <a:gd name="connsiteY13-3954" fmla="*/ 524579 h 3222172"/>
              <a:gd name="connsiteX14-3955" fmla="*/ 4502494 w 7300686"/>
              <a:gd name="connsiteY14-3956" fmla="*/ 524576 h 3222172"/>
              <a:gd name="connsiteX15-3957" fmla="*/ 4550390 w 7300686"/>
              <a:gd name="connsiteY15-3958" fmla="*/ 471876 h 3222172"/>
              <a:gd name="connsiteX16-3959" fmla="*/ 5689600 w 7300686"/>
              <a:gd name="connsiteY16-3960" fmla="*/ 0 h 3222172"/>
              <a:gd name="connsiteX17-3961" fmla="*/ 7300686 w 7300686"/>
              <a:gd name="connsiteY17-3962" fmla="*/ 1611086 h 3222172"/>
              <a:gd name="connsiteX18-3963" fmla="*/ 5689600 w 7300686"/>
              <a:gd name="connsiteY18-3964" fmla="*/ 3222172 h 3222172"/>
              <a:gd name="connsiteX19-3965" fmla="*/ 4550390 w 7300686"/>
              <a:gd name="connsiteY19-3966" fmla="*/ 2750296 h 3222172"/>
              <a:gd name="connsiteX20-3967" fmla="*/ 4546269 w 7300686"/>
              <a:gd name="connsiteY20-3968" fmla="*/ 2745761 h 3222172"/>
              <a:gd name="connsiteX21-3969" fmla="*/ 4353663 w 7300686"/>
              <a:gd name="connsiteY21-3970" fmla="*/ 2511860 h 3222172"/>
              <a:gd name="connsiteX22-3971" fmla="*/ 4347594 w 7300686"/>
              <a:gd name="connsiteY22-3972" fmla="*/ 2501871 h 3222172"/>
              <a:gd name="connsiteX23-3973" fmla="*/ 4347594 w 7300686"/>
              <a:gd name="connsiteY23-3974" fmla="*/ 2501801 h 3222172"/>
              <a:gd name="connsiteX24-3975" fmla="*/ 4348724 w 7300686"/>
              <a:gd name="connsiteY24-3976" fmla="*/ 2436740 h 3222172"/>
              <a:gd name="connsiteX25-3977" fmla="*/ 4350732 w 7300686"/>
              <a:gd name="connsiteY25-3978" fmla="*/ 2140860 h 3222172"/>
              <a:gd name="connsiteX26-3979" fmla="*/ 4350746 w 7300686"/>
              <a:gd name="connsiteY26-3980" fmla="*/ 2135227 h 3222172"/>
              <a:gd name="connsiteX27-3981" fmla="*/ 4348837 w 7300686"/>
              <a:gd name="connsiteY27-3982" fmla="*/ 2134901 h 3222172"/>
              <a:gd name="connsiteX28-3983" fmla="*/ 4347594 w 7300686"/>
              <a:gd name="connsiteY28-3984" fmla="*/ 2501801 h 3222172"/>
              <a:gd name="connsiteX29-3985" fmla="*/ 4347593 w 7300686"/>
              <a:gd name="connsiteY29-3986" fmla="*/ 2501871 h 3222172"/>
              <a:gd name="connsiteX30-3987" fmla="*/ 4313102 w 7300686"/>
              <a:gd name="connsiteY30-3988" fmla="*/ 2470522 h 3222172"/>
              <a:gd name="connsiteX31-3989" fmla="*/ 3657599 w 7300686"/>
              <a:gd name="connsiteY31-3990" fmla="*/ 2235203 h 3222172"/>
              <a:gd name="connsiteX32-3991" fmla="*/ 2928916 w 7300686"/>
              <a:gd name="connsiteY32-3992" fmla="*/ 2537034 h 3222172"/>
              <a:gd name="connsiteX33-3993" fmla="*/ 2924875 w 7300686"/>
              <a:gd name="connsiteY33-3994" fmla="*/ 2541480 h 3222172"/>
              <a:gd name="connsiteX34-3995" fmla="*/ 2924868 w 7300686"/>
              <a:gd name="connsiteY34-3996" fmla="*/ 2541490 h 3222172"/>
              <a:gd name="connsiteX35-3997" fmla="*/ 2750295 w 7300686"/>
              <a:gd name="connsiteY35-3998" fmla="*/ 2750296 h 3222172"/>
              <a:gd name="connsiteX36-3999" fmla="*/ 1611085 w 7300686"/>
              <a:gd name="connsiteY36-4000" fmla="*/ 3222172 h 3222172"/>
              <a:gd name="connsiteX37-4001" fmla="*/ 0 w 7300686"/>
              <a:gd name="connsiteY37-4002" fmla="*/ 1611086 h 3222172"/>
              <a:gd name="connsiteX38-4003" fmla="*/ 1611085 w 7300686"/>
              <a:gd name="connsiteY38-4004" fmla="*/ 0 h 3222172"/>
              <a:gd name="connsiteX0-4005" fmla="*/ 2798189 w 7300686"/>
              <a:gd name="connsiteY0-4006" fmla="*/ 2697601 h 3222172"/>
              <a:gd name="connsiteX1-4007" fmla="*/ 2871532 w 7300686"/>
              <a:gd name="connsiteY1-4008" fmla="*/ 2612813 h 3222172"/>
              <a:gd name="connsiteX2-4009" fmla="*/ 2854277 w 7300686"/>
              <a:gd name="connsiteY2-4010" fmla="*/ 2635887 h 3222172"/>
              <a:gd name="connsiteX3-4011" fmla="*/ 2798189 w 7300686"/>
              <a:gd name="connsiteY3-4012" fmla="*/ 2697601 h 3222172"/>
              <a:gd name="connsiteX4-4013" fmla="*/ 1611085 w 7300686"/>
              <a:gd name="connsiteY4-4014" fmla="*/ 0 h 3222172"/>
              <a:gd name="connsiteX5-4015" fmla="*/ 2750295 w 7300686"/>
              <a:gd name="connsiteY5-4016" fmla="*/ 471876 h 3222172"/>
              <a:gd name="connsiteX6-4017" fmla="*/ 2754413 w 7300686"/>
              <a:gd name="connsiteY6-4018" fmla="*/ 476407 h 3222172"/>
              <a:gd name="connsiteX7-4019" fmla="*/ 2754415 w 7300686"/>
              <a:gd name="connsiteY7-4020" fmla="*/ 476410 h 3222172"/>
              <a:gd name="connsiteX8-4021" fmla="*/ 2987582 w 7300686"/>
              <a:gd name="connsiteY8-4022" fmla="*/ 751652 h 3222172"/>
              <a:gd name="connsiteX9-4023" fmla="*/ 3643085 w 7300686"/>
              <a:gd name="connsiteY9-4024" fmla="*/ 986971 h 3222172"/>
              <a:gd name="connsiteX10-4025" fmla="*/ 4371768 w 7300686"/>
              <a:gd name="connsiteY10-4026" fmla="*/ 685140 h 3222172"/>
              <a:gd name="connsiteX11-4027" fmla="*/ 4438281 w 7300686"/>
              <a:gd name="connsiteY11-4028" fmla="*/ 611960 h 3222172"/>
              <a:gd name="connsiteX12-4029" fmla="*/ 4502492 w 7300686"/>
              <a:gd name="connsiteY12-4030" fmla="*/ 524579 h 3222172"/>
              <a:gd name="connsiteX13-4031" fmla="*/ 4502494 w 7300686"/>
              <a:gd name="connsiteY13-4032" fmla="*/ 524576 h 3222172"/>
              <a:gd name="connsiteX14-4033" fmla="*/ 4550390 w 7300686"/>
              <a:gd name="connsiteY14-4034" fmla="*/ 471876 h 3222172"/>
              <a:gd name="connsiteX15-4035" fmla="*/ 5689600 w 7300686"/>
              <a:gd name="connsiteY15-4036" fmla="*/ 0 h 3222172"/>
              <a:gd name="connsiteX16-4037" fmla="*/ 7300686 w 7300686"/>
              <a:gd name="connsiteY16-4038" fmla="*/ 1611086 h 3222172"/>
              <a:gd name="connsiteX17-4039" fmla="*/ 5689600 w 7300686"/>
              <a:gd name="connsiteY17-4040" fmla="*/ 3222172 h 3222172"/>
              <a:gd name="connsiteX18-4041" fmla="*/ 4550390 w 7300686"/>
              <a:gd name="connsiteY18-4042" fmla="*/ 2750296 h 3222172"/>
              <a:gd name="connsiteX19-4043" fmla="*/ 4546269 w 7300686"/>
              <a:gd name="connsiteY19-4044" fmla="*/ 2745761 h 3222172"/>
              <a:gd name="connsiteX20-4045" fmla="*/ 4353663 w 7300686"/>
              <a:gd name="connsiteY20-4046" fmla="*/ 2511860 h 3222172"/>
              <a:gd name="connsiteX21-4047" fmla="*/ 4347594 w 7300686"/>
              <a:gd name="connsiteY21-4048" fmla="*/ 2501871 h 3222172"/>
              <a:gd name="connsiteX22-4049" fmla="*/ 4347594 w 7300686"/>
              <a:gd name="connsiteY22-4050" fmla="*/ 2501801 h 3222172"/>
              <a:gd name="connsiteX23-4051" fmla="*/ 4348724 w 7300686"/>
              <a:gd name="connsiteY23-4052" fmla="*/ 2436740 h 3222172"/>
              <a:gd name="connsiteX24-4053" fmla="*/ 4350732 w 7300686"/>
              <a:gd name="connsiteY24-4054" fmla="*/ 2140860 h 3222172"/>
              <a:gd name="connsiteX25-4055" fmla="*/ 4350746 w 7300686"/>
              <a:gd name="connsiteY25-4056" fmla="*/ 2135227 h 3222172"/>
              <a:gd name="connsiteX26-4057" fmla="*/ 4348837 w 7300686"/>
              <a:gd name="connsiteY26-4058" fmla="*/ 2134901 h 3222172"/>
              <a:gd name="connsiteX27-4059" fmla="*/ 4347594 w 7300686"/>
              <a:gd name="connsiteY27-4060" fmla="*/ 2501801 h 3222172"/>
              <a:gd name="connsiteX28-4061" fmla="*/ 4347593 w 7300686"/>
              <a:gd name="connsiteY28-4062" fmla="*/ 2501871 h 3222172"/>
              <a:gd name="connsiteX29-4063" fmla="*/ 4313102 w 7300686"/>
              <a:gd name="connsiteY29-4064" fmla="*/ 2470522 h 3222172"/>
              <a:gd name="connsiteX30-4065" fmla="*/ 3657599 w 7300686"/>
              <a:gd name="connsiteY30-4066" fmla="*/ 2235203 h 3222172"/>
              <a:gd name="connsiteX31-4067" fmla="*/ 2928916 w 7300686"/>
              <a:gd name="connsiteY31-4068" fmla="*/ 2537034 h 3222172"/>
              <a:gd name="connsiteX32-4069" fmla="*/ 2924875 w 7300686"/>
              <a:gd name="connsiteY32-4070" fmla="*/ 2541480 h 3222172"/>
              <a:gd name="connsiteX33-4071" fmla="*/ 2924868 w 7300686"/>
              <a:gd name="connsiteY33-4072" fmla="*/ 2541490 h 3222172"/>
              <a:gd name="connsiteX34-4073" fmla="*/ 2750295 w 7300686"/>
              <a:gd name="connsiteY34-4074" fmla="*/ 2750296 h 3222172"/>
              <a:gd name="connsiteX35-4075" fmla="*/ 1611085 w 7300686"/>
              <a:gd name="connsiteY35-4076" fmla="*/ 3222172 h 3222172"/>
              <a:gd name="connsiteX36-4077" fmla="*/ 0 w 7300686"/>
              <a:gd name="connsiteY36-4078" fmla="*/ 1611086 h 3222172"/>
              <a:gd name="connsiteX37-4079" fmla="*/ 1611085 w 7300686"/>
              <a:gd name="connsiteY37-4080" fmla="*/ 0 h 3222172"/>
              <a:gd name="connsiteX0-4081" fmla="*/ 2854277 w 7300686"/>
              <a:gd name="connsiteY0-4082" fmla="*/ 2635887 h 3222172"/>
              <a:gd name="connsiteX1-4083" fmla="*/ 2871532 w 7300686"/>
              <a:gd name="connsiteY1-4084" fmla="*/ 2612813 h 3222172"/>
              <a:gd name="connsiteX2-4085" fmla="*/ 2854277 w 7300686"/>
              <a:gd name="connsiteY2-4086" fmla="*/ 2635887 h 3222172"/>
              <a:gd name="connsiteX3-4087" fmla="*/ 1611085 w 7300686"/>
              <a:gd name="connsiteY3-4088" fmla="*/ 0 h 3222172"/>
              <a:gd name="connsiteX4-4089" fmla="*/ 2750295 w 7300686"/>
              <a:gd name="connsiteY4-4090" fmla="*/ 471876 h 3222172"/>
              <a:gd name="connsiteX5-4091" fmla="*/ 2754413 w 7300686"/>
              <a:gd name="connsiteY5-4092" fmla="*/ 476407 h 3222172"/>
              <a:gd name="connsiteX6-4093" fmla="*/ 2754415 w 7300686"/>
              <a:gd name="connsiteY6-4094" fmla="*/ 476410 h 3222172"/>
              <a:gd name="connsiteX7-4095" fmla="*/ 2987582 w 7300686"/>
              <a:gd name="connsiteY7-4096" fmla="*/ 751652 h 3222172"/>
              <a:gd name="connsiteX8-4097" fmla="*/ 3643085 w 7300686"/>
              <a:gd name="connsiteY8-4098" fmla="*/ 986971 h 3222172"/>
              <a:gd name="connsiteX9-4099" fmla="*/ 4371768 w 7300686"/>
              <a:gd name="connsiteY9-4100" fmla="*/ 685140 h 3222172"/>
              <a:gd name="connsiteX10-4101" fmla="*/ 4438281 w 7300686"/>
              <a:gd name="connsiteY10-4102" fmla="*/ 611960 h 3222172"/>
              <a:gd name="connsiteX11-4103" fmla="*/ 4502492 w 7300686"/>
              <a:gd name="connsiteY11-4104" fmla="*/ 524579 h 3222172"/>
              <a:gd name="connsiteX12-4105" fmla="*/ 4502494 w 7300686"/>
              <a:gd name="connsiteY12-4106" fmla="*/ 524576 h 3222172"/>
              <a:gd name="connsiteX13-4107" fmla="*/ 4550390 w 7300686"/>
              <a:gd name="connsiteY13-4108" fmla="*/ 471876 h 3222172"/>
              <a:gd name="connsiteX14-4109" fmla="*/ 5689600 w 7300686"/>
              <a:gd name="connsiteY14-4110" fmla="*/ 0 h 3222172"/>
              <a:gd name="connsiteX15-4111" fmla="*/ 7300686 w 7300686"/>
              <a:gd name="connsiteY15-4112" fmla="*/ 1611086 h 3222172"/>
              <a:gd name="connsiteX16-4113" fmla="*/ 5689600 w 7300686"/>
              <a:gd name="connsiteY16-4114" fmla="*/ 3222172 h 3222172"/>
              <a:gd name="connsiteX17-4115" fmla="*/ 4550390 w 7300686"/>
              <a:gd name="connsiteY17-4116" fmla="*/ 2750296 h 3222172"/>
              <a:gd name="connsiteX18-4117" fmla="*/ 4546269 w 7300686"/>
              <a:gd name="connsiteY18-4118" fmla="*/ 2745761 h 3222172"/>
              <a:gd name="connsiteX19-4119" fmla="*/ 4353663 w 7300686"/>
              <a:gd name="connsiteY19-4120" fmla="*/ 2511860 h 3222172"/>
              <a:gd name="connsiteX20-4121" fmla="*/ 4347594 w 7300686"/>
              <a:gd name="connsiteY20-4122" fmla="*/ 2501871 h 3222172"/>
              <a:gd name="connsiteX21-4123" fmla="*/ 4347594 w 7300686"/>
              <a:gd name="connsiteY21-4124" fmla="*/ 2501801 h 3222172"/>
              <a:gd name="connsiteX22-4125" fmla="*/ 4348724 w 7300686"/>
              <a:gd name="connsiteY22-4126" fmla="*/ 2436740 h 3222172"/>
              <a:gd name="connsiteX23-4127" fmla="*/ 4350732 w 7300686"/>
              <a:gd name="connsiteY23-4128" fmla="*/ 2140860 h 3222172"/>
              <a:gd name="connsiteX24-4129" fmla="*/ 4350746 w 7300686"/>
              <a:gd name="connsiteY24-4130" fmla="*/ 2135227 h 3222172"/>
              <a:gd name="connsiteX25-4131" fmla="*/ 4348837 w 7300686"/>
              <a:gd name="connsiteY25-4132" fmla="*/ 2134901 h 3222172"/>
              <a:gd name="connsiteX26-4133" fmla="*/ 4347594 w 7300686"/>
              <a:gd name="connsiteY26-4134" fmla="*/ 2501801 h 3222172"/>
              <a:gd name="connsiteX27-4135" fmla="*/ 4347593 w 7300686"/>
              <a:gd name="connsiteY27-4136" fmla="*/ 2501871 h 3222172"/>
              <a:gd name="connsiteX28-4137" fmla="*/ 4313102 w 7300686"/>
              <a:gd name="connsiteY28-4138" fmla="*/ 2470522 h 3222172"/>
              <a:gd name="connsiteX29-4139" fmla="*/ 3657599 w 7300686"/>
              <a:gd name="connsiteY29-4140" fmla="*/ 2235203 h 3222172"/>
              <a:gd name="connsiteX30-4141" fmla="*/ 2928916 w 7300686"/>
              <a:gd name="connsiteY30-4142" fmla="*/ 2537034 h 3222172"/>
              <a:gd name="connsiteX31-4143" fmla="*/ 2924875 w 7300686"/>
              <a:gd name="connsiteY31-4144" fmla="*/ 2541480 h 3222172"/>
              <a:gd name="connsiteX32-4145" fmla="*/ 2924868 w 7300686"/>
              <a:gd name="connsiteY32-4146" fmla="*/ 2541490 h 3222172"/>
              <a:gd name="connsiteX33-4147" fmla="*/ 2750295 w 7300686"/>
              <a:gd name="connsiteY33-4148" fmla="*/ 2750296 h 3222172"/>
              <a:gd name="connsiteX34-4149" fmla="*/ 1611085 w 7300686"/>
              <a:gd name="connsiteY34-4150" fmla="*/ 3222172 h 3222172"/>
              <a:gd name="connsiteX35-4151" fmla="*/ 0 w 7300686"/>
              <a:gd name="connsiteY35-4152" fmla="*/ 1611086 h 3222172"/>
              <a:gd name="connsiteX36-4153" fmla="*/ 1611085 w 7300686"/>
              <a:gd name="connsiteY36-4154" fmla="*/ 0 h 3222172"/>
              <a:gd name="connsiteX0-4155" fmla="*/ 1611085 w 7300686"/>
              <a:gd name="connsiteY0-4156" fmla="*/ 0 h 3222172"/>
              <a:gd name="connsiteX1-4157" fmla="*/ 2750295 w 7300686"/>
              <a:gd name="connsiteY1-4158" fmla="*/ 471876 h 3222172"/>
              <a:gd name="connsiteX2-4159" fmla="*/ 2754413 w 7300686"/>
              <a:gd name="connsiteY2-4160" fmla="*/ 476407 h 3222172"/>
              <a:gd name="connsiteX3-4161" fmla="*/ 2754415 w 7300686"/>
              <a:gd name="connsiteY3-4162" fmla="*/ 476410 h 3222172"/>
              <a:gd name="connsiteX4-4163" fmla="*/ 2987582 w 7300686"/>
              <a:gd name="connsiteY4-4164" fmla="*/ 751652 h 3222172"/>
              <a:gd name="connsiteX5-4165" fmla="*/ 3643085 w 7300686"/>
              <a:gd name="connsiteY5-4166" fmla="*/ 986971 h 3222172"/>
              <a:gd name="connsiteX6-4167" fmla="*/ 4371768 w 7300686"/>
              <a:gd name="connsiteY6-4168" fmla="*/ 685140 h 3222172"/>
              <a:gd name="connsiteX7-4169" fmla="*/ 4438281 w 7300686"/>
              <a:gd name="connsiteY7-4170" fmla="*/ 611960 h 3222172"/>
              <a:gd name="connsiteX8-4171" fmla="*/ 4502492 w 7300686"/>
              <a:gd name="connsiteY8-4172" fmla="*/ 524579 h 3222172"/>
              <a:gd name="connsiteX9-4173" fmla="*/ 4502494 w 7300686"/>
              <a:gd name="connsiteY9-4174" fmla="*/ 524576 h 3222172"/>
              <a:gd name="connsiteX10-4175" fmla="*/ 4550390 w 7300686"/>
              <a:gd name="connsiteY10-4176" fmla="*/ 471876 h 3222172"/>
              <a:gd name="connsiteX11-4177" fmla="*/ 5689600 w 7300686"/>
              <a:gd name="connsiteY11-4178" fmla="*/ 0 h 3222172"/>
              <a:gd name="connsiteX12-4179" fmla="*/ 7300686 w 7300686"/>
              <a:gd name="connsiteY12-4180" fmla="*/ 1611086 h 3222172"/>
              <a:gd name="connsiteX13-4181" fmla="*/ 5689600 w 7300686"/>
              <a:gd name="connsiteY13-4182" fmla="*/ 3222172 h 3222172"/>
              <a:gd name="connsiteX14-4183" fmla="*/ 4550390 w 7300686"/>
              <a:gd name="connsiteY14-4184" fmla="*/ 2750296 h 3222172"/>
              <a:gd name="connsiteX15-4185" fmla="*/ 4546269 w 7300686"/>
              <a:gd name="connsiteY15-4186" fmla="*/ 2745761 h 3222172"/>
              <a:gd name="connsiteX16-4187" fmla="*/ 4353663 w 7300686"/>
              <a:gd name="connsiteY16-4188" fmla="*/ 2511860 h 3222172"/>
              <a:gd name="connsiteX17-4189" fmla="*/ 4347594 w 7300686"/>
              <a:gd name="connsiteY17-4190" fmla="*/ 2501871 h 3222172"/>
              <a:gd name="connsiteX18-4191" fmla="*/ 4347594 w 7300686"/>
              <a:gd name="connsiteY18-4192" fmla="*/ 2501801 h 3222172"/>
              <a:gd name="connsiteX19-4193" fmla="*/ 4348724 w 7300686"/>
              <a:gd name="connsiteY19-4194" fmla="*/ 2436740 h 3222172"/>
              <a:gd name="connsiteX20-4195" fmla="*/ 4350732 w 7300686"/>
              <a:gd name="connsiteY20-4196" fmla="*/ 2140860 h 3222172"/>
              <a:gd name="connsiteX21-4197" fmla="*/ 4350746 w 7300686"/>
              <a:gd name="connsiteY21-4198" fmla="*/ 2135227 h 3222172"/>
              <a:gd name="connsiteX22-4199" fmla="*/ 4348837 w 7300686"/>
              <a:gd name="connsiteY22-4200" fmla="*/ 2134901 h 3222172"/>
              <a:gd name="connsiteX23-4201" fmla="*/ 4347594 w 7300686"/>
              <a:gd name="connsiteY23-4202" fmla="*/ 2501801 h 3222172"/>
              <a:gd name="connsiteX24-4203" fmla="*/ 4347593 w 7300686"/>
              <a:gd name="connsiteY24-4204" fmla="*/ 2501871 h 3222172"/>
              <a:gd name="connsiteX25-4205" fmla="*/ 4313102 w 7300686"/>
              <a:gd name="connsiteY25-4206" fmla="*/ 2470522 h 3222172"/>
              <a:gd name="connsiteX26-4207" fmla="*/ 3657599 w 7300686"/>
              <a:gd name="connsiteY26-4208" fmla="*/ 2235203 h 3222172"/>
              <a:gd name="connsiteX27-4209" fmla="*/ 2928916 w 7300686"/>
              <a:gd name="connsiteY27-4210" fmla="*/ 2537034 h 3222172"/>
              <a:gd name="connsiteX28-4211" fmla="*/ 2924875 w 7300686"/>
              <a:gd name="connsiteY28-4212" fmla="*/ 2541480 h 3222172"/>
              <a:gd name="connsiteX29-4213" fmla="*/ 2924868 w 7300686"/>
              <a:gd name="connsiteY29-4214" fmla="*/ 2541490 h 3222172"/>
              <a:gd name="connsiteX30-4215" fmla="*/ 2750295 w 7300686"/>
              <a:gd name="connsiteY30-4216" fmla="*/ 2750296 h 3222172"/>
              <a:gd name="connsiteX31-4217" fmla="*/ 1611085 w 7300686"/>
              <a:gd name="connsiteY31-4218" fmla="*/ 3222172 h 3222172"/>
              <a:gd name="connsiteX32-4219" fmla="*/ 0 w 7300686"/>
              <a:gd name="connsiteY32-4220" fmla="*/ 1611086 h 3222172"/>
              <a:gd name="connsiteX33-4221" fmla="*/ 1611085 w 7300686"/>
              <a:gd name="connsiteY33-4222" fmla="*/ 0 h 3222172"/>
              <a:gd name="connsiteX0-4223" fmla="*/ 1611085 w 7300686"/>
              <a:gd name="connsiteY0-4224" fmla="*/ 0 h 3222172"/>
              <a:gd name="connsiteX1-4225" fmla="*/ 2750295 w 7300686"/>
              <a:gd name="connsiteY1-4226" fmla="*/ 471876 h 3222172"/>
              <a:gd name="connsiteX2-4227" fmla="*/ 2754413 w 7300686"/>
              <a:gd name="connsiteY2-4228" fmla="*/ 476407 h 3222172"/>
              <a:gd name="connsiteX3-4229" fmla="*/ 2754415 w 7300686"/>
              <a:gd name="connsiteY3-4230" fmla="*/ 476410 h 3222172"/>
              <a:gd name="connsiteX4-4231" fmla="*/ 2987582 w 7300686"/>
              <a:gd name="connsiteY4-4232" fmla="*/ 751652 h 3222172"/>
              <a:gd name="connsiteX5-4233" fmla="*/ 3643085 w 7300686"/>
              <a:gd name="connsiteY5-4234" fmla="*/ 986971 h 3222172"/>
              <a:gd name="connsiteX6-4235" fmla="*/ 4371768 w 7300686"/>
              <a:gd name="connsiteY6-4236" fmla="*/ 685140 h 3222172"/>
              <a:gd name="connsiteX7-4237" fmla="*/ 4438281 w 7300686"/>
              <a:gd name="connsiteY7-4238" fmla="*/ 611960 h 3222172"/>
              <a:gd name="connsiteX8-4239" fmla="*/ 4502492 w 7300686"/>
              <a:gd name="connsiteY8-4240" fmla="*/ 524579 h 3222172"/>
              <a:gd name="connsiteX9-4241" fmla="*/ 4502494 w 7300686"/>
              <a:gd name="connsiteY9-4242" fmla="*/ 524576 h 3222172"/>
              <a:gd name="connsiteX10-4243" fmla="*/ 4550390 w 7300686"/>
              <a:gd name="connsiteY10-4244" fmla="*/ 471876 h 3222172"/>
              <a:gd name="connsiteX11-4245" fmla="*/ 5689600 w 7300686"/>
              <a:gd name="connsiteY11-4246" fmla="*/ 0 h 3222172"/>
              <a:gd name="connsiteX12-4247" fmla="*/ 7300686 w 7300686"/>
              <a:gd name="connsiteY12-4248" fmla="*/ 1611086 h 3222172"/>
              <a:gd name="connsiteX13-4249" fmla="*/ 5689600 w 7300686"/>
              <a:gd name="connsiteY13-4250" fmla="*/ 3222172 h 3222172"/>
              <a:gd name="connsiteX14-4251" fmla="*/ 4550390 w 7300686"/>
              <a:gd name="connsiteY14-4252" fmla="*/ 2750296 h 3222172"/>
              <a:gd name="connsiteX15-4253" fmla="*/ 4546269 w 7300686"/>
              <a:gd name="connsiteY15-4254" fmla="*/ 2745761 h 3222172"/>
              <a:gd name="connsiteX16-4255" fmla="*/ 4353663 w 7300686"/>
              <a:gd name="connsiteY16-4256" fmla="*/ 2511860 h 3222172"/>
              <a:gd name="connsiteX17-4257" fmla="*/ 4347594 w 7300686"/>
              <a:gd name="connsiteY17-4258" fmla="*/ 2501871 h 3222172"/>
              <a:gd name="connsiteX18-4259" fmla="*/ 4347594 w 7300686"/>
              <a:gd name="connsiteY18-4260" fmla="*/ 2501801 h 3222172"/>
              <a:gd name="connsiteX19-4261" fmla="*/ 4348724 w 7300686"/>
              <a:gd name="connsiteY19-4262" fmla="*/ 2436740 h 3222172"/>
              <a:gd name="connsiteX20-4263" fmla="*/ 4350732 w 7300686"/>
              <a:gd name="connsiteY20-4264" fmla="*/ 2140860 h 3222172"/>
              <a:gd name="connsiteX21-4265" fmla="*/ 4350746 w 7300686"/>
              <a:gd name="connsiteY21-4266" fmla="*/ 2135227 h 3222172"/>
              <a:gd name="connsiteX22-4267" fmla="*/ 4348837 w 7300686"/>
              <a:gd name="connsiteY22-4268" fmla="*/ 2134901 h 3222172"/>
              <a:gd name="connsiteX23-4269" fmla="*/ 4347594 w 7300686"/>
              <a:gd name="connsiteY23-4270" fmla="*/ 2501801 h 3222172"/>
              <a:gd name="connsiteX24-4271" fmla="*/ 4347593 w 7300686"/>
              <a:gd name="connsiteY24-4272" fmla="*/ 2501871 h 3222172"/>
              <a:gd name="connsiteX25-4273" fmla="*/ 4313102 w 7300686"/>
              <a:gd name="connsiteY25-4274" fmla="*/ 2470522 h 3222172"/>
              <a:gd name="connsiteX26-4275" fmla="*/ 3657599 w 7300686"/>
              <a:gd name="connsiteY26-4276" fmla="*/ 2235203 h 3222172"/>
              <a:gd name="connsiteX27-4277" fmla="*/ 2928916 w 7300686"/>
              <a:gd name="connsiteY27-4278" fmla="*/ 2537034 h 3222172"/>
              <a:gd name="connsiteX28-4279" fmla="*/ 2924875 w 7300686"/>
              <a:gd name="connsiteY28-4280" fmla="*/ 2541480 h 3222172"/>
              <a:gd name="connsiteX29-4281" fmla="*/ 2750295 w 7300686"/>
              <a:gd name="connsiteY29-4282" fmla="*/ 2750296 h 3222172"/>
              <a:gd name="connsiteX30-4283" fmla="*/ 1611085 w 7300686"/>
              <a:gd name="connsiteY30-4284" fmla="*/ 3222172 h 3222172"/>
              <a:gd name="connsiteX31-4285" fmla="*/ 0 w 7300686"/>
              <a:gd name="connsiteY31-4286" fmla="*/ 1611086 h 3222172"/>
              <a:gd name="connsiteX32-4287" fmla="*/ 1611085 w 7300686"/>
              <a:gd name="connsiteY32-4288" fmla="*/ 0 h 3222172"/>
              <a:gd name="connsiteX0-4289" fmla="*/ 1611085 w 7300686"/>
              <a:gd name="connsiteY0-4290" fmla="*/ 0 h 3222172"/>
              <a:gd name="connsiteX1-4291" fmla="*/ 2750295 w 7300686"/>
              <a:gd name="connsiteY1-4292" fmla="*/ 471876 h 3222172"/>
              <a:gd name="connsiteX2-4293" fmla="*/ 2754413 w 7300686"/>
              <a:gd name="connsiteY2-4294" fmla="*/ 476407 h 3222172"/>
              <a:gd name="connsiteX3-4295" fmla="*/ 2754415 w 7300686"/>
              <a:gd name="connsiteY3-4296" fmla="*/ 476410 h 3222172"/>
              <a:gd name="connsiteX4-4297" fmla="*/ 2987582 w 7300686"/>
              <a:gd name="connsiteY4-4298" fmla="*/ 751652 h 3222172"/>
              <a:gd name="connsiteX5-4299" fmla="*/ 3643085 w 7300686"/>
              <a:gd name="connsiteY5-4300" fmla="*/ 986971 h 3222172"/>
              <a:gd name="connsiteX6-4301" fmla="*/ 4371768 w 7300686"/>
              <a:gd name="connsiteY6-4302" fmla="*/ 685140 h 3222172"/>
              <a:gd name="connsiteX7-4303" fmla="*/ 4438281 w 7300686"/>
              <a:gd name="connsiteY7-4304" fmla="*/ 611960 h 3222172"/>
              <a:gd name="connsiteX8-4305" fmla="*/ 4502492 w 7300686"/>
              <a:gd name="connsiteY8-4306" fmla="*/ 524579 h 3222172"/>
              <a:gd name="connsiteX9-4307" fmla="*/ 4502494 w 7300686"/>
              <a:gd name="connsiteY9-4308" fmla="*/ 524576 h 3222172"/>
              <a:gd name="connsiteX10-4309" fmla="*/ 4550390 w 7300686"/>
              <a:gd name="connsiteY10-4310" fmla="*/ 471876 h 3222172"/>
              <a:gd name="connsiteX11-4311" fmla="*/ 5689600 w 7300686"/>
              <a:gd name="connsiteY11-4312" fmla="*/ 0 h 3222172"/>
              <a:gd name="connsiteX12-4313" fmla="*/ 7300686 w 7300686"/>
              <a:gd name="connsiteY12-4314" fmla="*/ 1611086 h 3222172"/>
              <a:gd name="connsiteX13-4315" fmla="*/ 5689600 w 7300686"/>
              <a:gd name="connsiteY13-4316" fmla="*/ 3222172 h 3222172"/>
              <a:gd name="connsiteX14-4317" fmla="*/ 4550390 w 7300686"/>
              <a:gd name="connsiteY14-4318" fmla="*/ 2750296 h 3222172"/>
              <a:gd name="connsiteX15-4319" fmla="*/ 4546269 w 7300686"/>
              <a:gd name="connsiteY15-4320" fmla="*/ 2745761 h 3222172"/>
              <a:gd name="connsiteX16-4321" fmla="*/ 4353663 w 7300686"/>
              <a:gd name="connsiteY16-4322" fmla="*/ 2511860 h 3222172"/>
              <a:gd name="connsiteX17-4323" fmla="*/ 4347594 w 7300686"/>
              <a:gd name="connsiteY17-4324" fmla="*/ 2501871 h 3222172"/>
              <a:gd name="connsiteX18-4325" fmla="*/ 4347594 w 7300686"/>
              <a:gd name="connsiteY18-4326" fmla="*/ 2501801 h 3222172"/>
              <a:gd name="connsiteX19-4327" fmla="*/ 4348724 w 7300686"/>
              <a:gd name="connsiteY19-4328" fmla="*/ 2436740 h 3222172"/>
              <a:gd name="connsiteX20-4329" fmla="*/ 4350732 w 7300686"/>
              <a:gd name="connsiteY20-4330" fmla="*/ 2140860 h 3222172"/>
              <a:gd name="connsiteX21-4331" fmla="*/ 4350746 w 7300686"/>
              <a:gd name="connsiteY21-4332" fmla="*/ 2135227 h 3222172"/>
              <a:gd name="connsiteX22-4333" fmla="*/ 4348837 w 7300686"/>
              <a:gd name="connsiteY22-4334" fmla="*/ 2134901 h 3222172"/>
              <a:gd name="connsiteX23-4335" fmla="*/ 4347594 w 7300686"/>
              <a:gd name="connsiteY23-4336" fmla="*/ 2501801 h 3222172"/>
              <a:gd name="connsiteX24-4337" fmla="*/ 4347593 w 7300686"/>
              <a:gd name="connsiteY24-4338" fmla="*/ 2501871 h 3222172"/>
              <a:gd name="connsiteX25-4339" fmla="*/ 4313102 w 7300686"/>
              <a:gd name="connsiteY25-4340" fmla="*/ 2470522 h 3222172"/>
              <a:gd name="connsiteX26-4341" fmla="*/ 3657599 w 7300686"/>
              <a:gd name="connsiteY26-4342" fmla="*/ 2235203 h 3222172"/>
              <a:gd name="connsiteX27-4343" fmla="*/ 2928916 w 7300686"/>
              <a:gd name="connsiteY27-4344" fmla="*/ 2537034 h 3222172"/>
              <a:gd name="connsiteX28-4345" fmla="*/ 2750295 w 7300686"/>
              <a:gd name="connsiteY28-4346" fmla="*/ 2750296 h 3222172"/>
              <a:gd name="connsiteX29-4347" fmla="*/ 1611085 w 7300686"/>
              <a:gd name="connsiteY29-4348" fmla="*/ 3222172 h 3222172"/>
              <a:gd name="connsiteX30-4349" fmla="*/ 0 w 7300686"/>
              <a:gd name="connsiteY30-4350" fmla="*/ 1611086 h 3222172"/>
              <a:gd name="connsiteX31-4351" fmla="*/ 1611085 w 7300686"/>
              <a:gd name="connsiteY31-4352" fmla="*/ 0 h 3222172"/>
              <a:gd name="connsiteX0-4353" fmla="*/ 1611085 w 7300686"/>
              <a:gd name="connsiteY0-4354" fmla="*/ 0 h 3222172"/>
              <a:gd name="connsiteX1-4355" fmla="*/ 2750295 w 7300686"/>
              <a:gd name="connsiteY1-4356" fmla="*/ 471876 h 3222172"/>
              <a:gd name="connsiteX2-4357" fmla="*/ 2754413 w 7300686"/>
              <a:gd name="connsiteY2-4358" fmla="*/ 476407 h 3222172"/>
              <a:gd name="connsiteX3-4359" fmla="*/ 2754415 w 7300686"/>
              <a:gd name="connsiteY3-4360" fmla="*/ 476410 h 3222172"/>
              <a:gd name="connsiteX4-4361" fmla="*/ 2987582 w 7300686"/>
              <a:gd name="connsiteY4-4362" fmla="*/ 751652 h 3222172"/>
              <a:gd name="connsiteX5-4363" fmla="*/ 3643085 w 7300686"/>
              <a:gd name="connsiteY5-4364" fmla="*/ 986971 h 3222172"/>
              <a:gd name="connsiteX6-4365" fmla="*/ 4371768 w 7300686"/>
              <a:gd name="connsiteY6-4366" fmla="*/ 685140 h 3222172"/>
              <a:gd name="connsiteX7-4367" fmla="*/ 4438281 w 7300686"/>
              <a:gd name="connsiteY7-4368" fmla="*/ 611960 h 3222172"/>
              <a:gd name="connsiteX8-4369" fmla="*/ 4502492 w 7300686"/>
              <a:gd name="connsiteY8-4370" fmla="*/ 524579 h 3222172"/>
              <a:gd name="connsiteX9-4371" fmla="*/ 4502494 w 7300686"/>
              <a:gd name="connsiteY9-4372" fmla="*/ 524576 h 3222172"/>
              <a:gd name="connsiteX10-4373" fmla="*/ 4550390 w 7300686"/>
              <a:gd name="connsiteY10-4374" fmla="*/ 471876 h 3222172"/>
              <a:gd name="connsiteX11-4375" fmla="*/ 5689600 w 7300686"/>
              <a:gd name="connsiteY11-4376" fmla="*/ 0 h 3222172"/>
              <a:gd name="connsiteX12-4377" fmla="*/ 7300686 w 7300686"/>
              <a:gd name="connsiteY12-4378" fmla="*/ 1611086 h 3222172"/>
              <a:gd name="connsiteX13-4379" fmla="*/ 5689600 w 7300686"/>
              <a:gd name="connsiteY13-4380" fmla="*/ 3222172 h 3222172"/>
              <a:gd name="connsiteX14-4381" fmla="*/ 4550390 w 7300686"/>
              <a:gd name="connsiteY14-4382" fmla="*/ 2750296 h 3222172"/>
              <a:gd name="connsiteX15-4383" fmla="*/ 4546269 w 7300686"/>
              <a:gd name="connsiteY15-4384" fmla="*/ 2745761 h 3222172"/>
              <a:gd name="connsiteX16-4385" fmla="*/ 4353663 w 7300686"/>
              <a:gd name="connsiteY16-4386" fmla="*/ 2511860 h 3222172"/>
              <a:gd name="connsiteX17-4387" fmla="*/ 4347594 w 7300686"/>
              <a:gd name="connsiteY17-4388" fmla="*/ 2501871 h 3222172"/>
              <a:gd name="connsiteX18-4389" fmla="*/ 4347594 w 7300686"/>
              <a:gd name="connsiteY18-4390" fmla="*/ 2501801 h 3222172"/>
              <a:gd name="connsiteX19-4391" fmla="*/ 4348724 w 7300686"/>
              <a:gd name="connsiteY19-4392" fmla="*/ 2436740 h 3222172"/>
              <a:gd name="connsiteX20-4393" fmla="*/ 4350732 w 7300686"/>
              <a:gd name="connsiteY20-4394" fmla="*/ 2140860 h 3222172"/>
              <a:gd name="connsiteX21-4395" fmla="*/ 4350746 w 7300686"/>
              <a:gd name="connsiteY21-4396" fmla="*/ 2135227 h 3222172"/>
              <a:gd name="connsiteX22-4397" fmla="*/ 4347594 w 7300686"/>
              <a:gd name="connsiteY22-4398" fmla="*/ 2501801 h 3222172"/>
              <a:gd name="connsiteX23-4399" fmla="*/ 4347593 w 7300686"/>
              <a:gd name="connsiteY23-4400" fmla="*/ 2501871 h 3222172"/>
              <a:gd name="connsiteX24-4401" fmla="*/ 4313102 w 7300686"/>
              <a:gd name="connsiteY24-4402" fmla="*/ 2470522 h 3222172"/>
              <a:gd name="connsiteX25-4403" fmla="*/ 3657599 w 7300686"/>
              <a:gd name="connsiteY25-4404" fmla="*/ 2235203 h 3222172"/>
              <a:gd name="connsiteX26-4405" fmla="*/ 2928916 w 7300686"/>
              <a:gd name="connsiteY26-4406" fmla="*/ 2537034 h 3222172"/>
              <a:gd name="connsiteX27-4407" fmla="*/ 2750295 w 7300686"/>
              <a:gd name="connsiteY27-4408" fmla="*/ 2750296 h 3222172"/>
              <a:gd name="connsiteX28-4409" fmla="*/ 1611085 w 7300686"/>
              <a:gd name="connsiteY28-4410" fmla="*/ 3222172 h 3222172"/>
              <a:gd name="connsiteX29-4411" fmla="*/ 0 w 7300686"/>
              <a:gd name="connsiteY29-4412" fmla="*/ 1611086 h 3222172"/>
              <a:gd name="connsiteX30-4413" fmla="*/ 1611085 w 7300686"/>
              <a:gd name="connsiteY30-4414" fmla="*/ 0 h 3222172"/>
              <a:gd name="connsiteX0-4415" fmla="*/ 1611085 w 7300686"/>
              <a:gd name="connsiteY0-4416" fmla="*/ 0 h 3222172"/>
              <a:gd name="connsiteX1-4417" fmla="*/ 2750295 w 7300686"/>
              <a:gd name="connsiteY1-4418" fmla="*/ 471876 h 3222172"/>
              <a:gd name="connsiteX2-4419" fmla="*/ 2754413 w 7300686"/>
              <a:gd name="connsiteY2-4420" fmla="*/ 476407 h 3222172"/>
              <a:gd name="connsiteX3-4421" fmla="*/ 2754415 w 7300686"/>
              <a:gd name="connsiteY3-4422" fmla="*/ 476410 h 3222172"/>
              <a:gd name="connsiteX4-4423" fmla="*/ 2987582 w 7300686"/>
              <a:gd name="connsiteY4-4424" fmla="*/ 751652 h 3222172"/>
              <a:gd name="connsiteX5-4425" fmla="*/ 3643085 w 7300686"/>
              <a:gd name="connsiteY5-4426" fmla="*/ 986971 h 3222172"/>
              <a:gd name="connsiteX6-4427" fmla="*/ 4371768 w 7300686"/>
              <a:gd name="connsiteY6-4428" fmla="*/ 685140 h 3222172"/>
              <a:gd name="connsiteX7-4429" fmla="*/ 4438281 w 7300686"/>
              <a:gd name="connsiteY7-4430" fmla="*/ 611960 h 3222172"/>
              <a:gd name="connsiteX8-4431" fmla="*/ 4502492 w 7300686"/>
              <a:gd name="connsiteY8-4432" fmla="*/ 524579 h 3222172"/>
              <a:gd name="connsiteX9-4433" fmla="*/ 4502494 w 7300686"/>
              <a:gd name="connsiteY9-4434" fmla="*/ 524576 h 3222172"/>
              <a:gd name="connsiteX10-4435" fmla="*/ 4550390 w 7300686"/>
              <a:gd name="connsiteY10-4436" fmla="*/ 471876 h 3222172"/>
              <a:gd name="connsiteX11-4437" fmla="*/ 5689600 w 7300686"/>
              <a:gd name="connsiteY11-4438" fmla="*/ 0 h 3222172"/>
              <a:gd name="connsiteX12-4439" fmla="*/ 7300686 w 7300686"/>
              <a:gd name="connsiteY12-4440" fmla="*/ 1611086 h 3222172"/>
              <a:gd name="connsiteX13-4441" fmla="*/ 5689600 w 7300686"/>
              <a:gd name="connsiteY13-4442" fmla="*/ 3222172 h 3222172"/>
              <a:gd name="connsiteX14-4443" fmla="*/ 4550390 w 7300686"/>
              <a:gd name="connsiteY14-4444" fmla="*/ 2750296 h 3222172"/>
              <a:gd name="connsiteX15-4445" fmla="*/ 4546269 w 7300686"/>
              <a:gd name="connsiteY15-4446" fmla="*/ 2745761 h 3222172"/>
              <a:gd name="connsiteX16-4447" fmla="*/ 4353663 w 7300686"/>
              <a:gd name="connsiteY16-4448" fmla="*/ 2511860 h 3222172"/>
              <a:gd name="connsiteX17-4449" fmla="*/ 4347594 w 7300686"/>
              <a:gd name="connsiteY17-4450" fmla="*/ 2501871 h 3222172"/>
              <a:gd name="connsiteX18-4451" fmla="*/ 4347594 w 7300686"/>
              <a:gd name="connsiteY18-4452" fmla="*/ 2501801 h 3222172"/>
              <a:gd name="connsiteX19-4453" fmla="*/ 4350732 w 7300686"/>
              <a:gd name="connsiteY19-4454" fmla="*/ 2140860 h 3222172"/>
              <a:gd name="connsiteX20-4455" fmla="*/ 4350746 w 7300686"/>
              <a:gd name="connsiteY20-4456" fmla="*/ 2135227 h 3222172"/>
              <a:gd name="connsiteX21-4457" fmla="*/ 4347594 w 7300686"/>
              <a:gd name="connsiteY21-4458" fmla="*/ 2501801 h 3222172"/>
              <a:gd name="connsiteX22-4459" fmla="*/ 4347593 w 7300686"/>
              <a:gd name="connsiteY22-4460" fmla="*/ 2501871 h 3222172"/>
              <a:gd name="connsiteX23-4461" fmla="*/ 4313102 w 7300686"/>
              <a:gd name="connsiteY23-4462" fmla="*/ 2470522 h 3222172"/>
              <a:gd name="connsiteX24-4463" fmla="*/ 3657599 w 7300686"/>
              <a:gd name="connsiteY24-4464" fmla="*/ 2235203 h 3222172"/>
              <a:gd name="connsiteX25-4465" fmla="*/ 2928916 w 7300686"/>
              <a:gd name="connsiteY25-4466" fmla="*/ 2537034 h 3222172"/>
              <a:gd name="connsiteX26-4467" fmla="*/ 2750295 w 7300686"/>
              <a:gd name="connsiteY26-4468" fmla="*/ 2750296 h 3222172"/>
              <a:gd name="connsiteX27-4469" fmla="*/ 1611085 w 7300686"/>
              <a:gd name="connsiteY27-4470" fmla="*/ 3222172 h 3222172"/>
              <a:gd name="connsiteX28-4471" fmla="*/ 0 w 7300686"/>
              <a:gd name="connsiteY28-4472" fmla="*/ 1611086 h 3222172"/>
              <a:gd name="connsiteX29-4473" fmla="*/ 1611085 w 7300686"/>
              <a:gd name="connsiteY29-4474" fmla="*/ 0 h 3222172"/>
              <a:gd name="connsiteX0-4475" fmla="*/ 1611085 w 7300686"/>
              <a:gd name="connsiteY0-4476" fmla="*/ 0 h 3222172"/>
              <a:gd name="connsiteX1-4477" fmla="*/ 2750295 w 7300686"/>
              <a:gd name="connsiteY1-4478" fmla="*/ 471876 h 3222172"/>
              <a:gd name="connsiteX2-4479" fmla="*/ 2754413 w 7300686"/>
              <a:gd name="connsiteY2-4480" fmla="*/ 476407 h 3222172"/>
              <a:gd name="connsiteX3-4481" fmla="*/ 2754415 w 7300686"/>
              <a:gd name="connsiteY3-4482" fmla="*/ 476410 h 3222172"/>
              <a:gd name="connsiteX4-4483" fmla="*/ 2987582 w 7300686"/>
              <a:gd name="connsiteY4-4484" fmla="*/ 751652 h 3222172"/>
              <a:gd name="connsiteX5-4485" fmla="*/ 3643085 w 7300686"/>
              <a:gd name="connsiteY5-4486" fmla="*/ 986971 h 3222172"/>
              <a:gd name="connsiteX6-4487" fmla="*/ 4371768 w 7300686"/>
              <a:gd name="connsiteY6-4488" fmla="*/ 685140 h 3222172"/>
              <a:gd name="connsiteX7-4489" fmla="*/ 4438281 w 7300686"/>
              <a:gd name="connsiteY7-4490" fmla="*/ 611960 h 3222172"/>
              <a:gd name="connsiteX8-4491" fmla="*/ 4502492 w 7300686"/>
              <a:gd name="connsiteY8-4492" fmla="*/ 524579 h 3222172"/>
              <a:gd name="connsiteX9-4493" fmla="*/ 4502494 w 7300686"/>
              <a:gd name="connsiteY9-4494" fmla="*/ 524576 h 3222172"/>
              <a:gd name="connsiteX10-4495" fmla="*/ 4550390 w 7300686"/>
              <a:gd name="connsiteY10-4496" fmla="*/ 471876 h 3222172"/>
              <a:gd name="connsiteX11-4497" fmla="*/ 5689600 w 7300686"/>
              <a:gd name="connsiteY11-4498" fmla="*/ 0 h 3222172"/>
              <a:gd name="connsiteX12-4499" fmla="*/ 7300686 w 7300686"/>
              <a:gd name="connsiteY12-4500" fmla="*/ 1611086 h 3222172"/>
              <a:gd name="connsiteX13-4501" fmla="*/ 5689600 w 7300686"/>
              <a:gd name="connsiteY13-4502" fmla="*/ 3222172 h 3222172"/>
              <a:gd name="connsiteX14-4503" fmla="*/ 4550390 w 7300686"/>
              <a:gd name="connsiteY14-4504" fmla="*/ 2750296 h 3222172"/>
              <a:gd name="connsiteX15-4505" fmla="*/ 4546269 w 7300686"/>
              <a:gd name="connsiteY15-4506" fmla="*/ 2745761 h 3222172"/>
              <a:gd name="connsiteX16-4507" fmla="*/ 4353663 w 7300686"/>
              <a:gd name="connsiteY16-4508" fmla="*/ 2511860 h 3222172"/>
              <a:gd name="connsiteX17-4509" fmla="*/ 4347594 w 7300686"/>
              <a:gd name="connsiteY17-4510" fmla="*/ 2501871 h 3222172"/>
              <a:gd name="connsiteX18-4511" fmla="*/ 4347594 w 7300686"/>
              <a:gd name="connsiteY18-4512" fmla="*/ 2501801 h 3222172"/>
              <a:gd name="connsiteX19-4513" fmla="*/ 4350732 w 7300686"/>
              <a:gd name="connsiteY19-4514" fmla="*/ 2140860 h 3222172"/>
              <a:gd name="connsiteX20-4515" fmla="*/ 4347594 w 7300686"/>
              <a:gd name="connsiteY20-4516" fmla="*/ 2501801 h 3222172"/>
              <a:gd name="connsiteX21-4517" fmla="*/ 4347593 w 7300686"/>
              <a:gd name="connsiteY21-4518" fmla="*/ 2501871 h 3222172"/>
              <a:gd name="connsiteX22-4519" fmla="*/ 4313102 w 7300686"/>
              <a:gd name="connsiteY22-4520" fmla="*/ 2470522 h 3222172"/>
              <a:gd name="connsiteX23-4521" fmla="*/ 3657599 w 7300686"/>
              <a:gd name="connsiteY23-4522" fmla="*/ 2235203 h 3222172"/>
              <a:gd name="connsiteX24-4523" fmla="*/ 2928916 w 7300686"/>
              <a:gd name="connsiteY24-4524" fmla="*/ 2537034 h 3222172"/>
              <a:gd name="connsiteX25-4525" fmla="*/ 2750295 w 7300686"/>
              <a:gd name="connsiteY25-4526" fmla="*/ 2750296 h 3222172"/>
              <a:gd name="connsiteX26-4527" fmla="*/ 1611085 w 7300686"/>
              <a:gd name="connsiteY26-4528" fmla="*/ 3222172 h 3222172"/>
              <a:gd name="connsiteX27-4529" fmla="*/ 0 w 7300686"/>
              <a:gd name="connsiteY27-4530" fmla="*/ 1611086 h 3222172"/>
              <a:gd name="connsiteX28-4531" fmla="*/ 1611085 w 7300686"/>
              <a:gd name="connsiteY28-4532" fmla="*/ 0 h 3222172"/>
              <a:gd name="connsiteX0-4533" fmla="*/ 1611085 w 7300686"/>
              <a:gd name="connsiteY0-4534" fmla="*/ 0 h 3222172"/>
              <a:gd name="connsiteX1-4535" fmla="*/ 2750295 w 7300686"/>
              <a:gd name="connsiteY1-4536" fmla="*/ 471876 h 3222172"/>
              <a:gd name="connsiteX2-4537" fmla="*/ 2754413 w 7300686"/>
              <a:gd name="connsiteY2-4538" fmla="*/ 476407 h 3222172"/>
              <a:gd name="connsiteX3-4539" fmla="*/ 2754415 w 7300686"/>
              <a:gd name="connsiteY3-4540" fmla="*/ 476410 h 3222172"/>
              <a:gd name="connsiteX4-4541" fmla="*/ 2987582 w 7300686"/>
              <a:gd name="connsiteY4-4542" fmla="*/ 751652 h 3222172"/>
              <a:gd name="connsiteX5-4543" fmla="*/ 3643085 w 7300686"/>
              <a:gd name="connsiteY5-4544" fmla="*/ 986971 h 3222172"/>
              <a:gd name="connsiteX6-4545" fmla="*/ 4371768 w 7300686"/>
              <a:gd name="connsiteY6-4546" fmla="*/ 685140 h 3222172"/>
              <a:gd name="connsiteX7-4547" fmla="*/ 4438281 w 7300686"/>
              <a:gd name="connsiteY7-4548" fmla="*/ 611960 h 3222172"/>
              <a:gd name="connsiteX8-4549" fmla="*/ 4502492 w 7300686"/>
              <a:gd name="connsiteY8-4550" fmla="*/ 524579 h 3222172"/>
              <a:gd name="connsiteX9-4551" fmla="*/ 4502494 w 7300686"/>
              <a:gd name="connsiteY9-4552" fmla="*/ 524576 h 3222172"/>
              <a:gd name="connsiteX10-4553" fmla="*/ 4550390 w 7300686"/>
              <a:gd name="connsiteY10-4554" fmla="*/ 471876 h 3222172"/>
              <a:gd name="connsiteX11-4555" fmla="*/ 5689600 w 7300686"/>
              <a:gd name="connsiteY11-4556" fmla="*/ 0 h 3222172"/>
              <a:gd name="connsiteX12-4557" fmla="*/ 7300686 w 7300686"/>
              <a:gd name="connsiteY12-4558" fmla="*/ 1611086 h 3222172"/>
              <a:gd name="connsiteX13-4559" fmla="*/ 5689600 w 7300686"/>
              <a:gd name="connsiteY13-4560" fmla="*/ 3222172 h 3222172"/>
              <a:gd name="connsiteX14-4561" fmla="*/ 4550390 w 7300686"/>
              <a:gd name="connsiteY14-4562" fmla="*/ 2750296 h 3222172"/>
              <a:gd name="connsiteX15-4563" fmla="*/ 4546269 w 7300686"/>
              <a:gd name="connsiteY15-4564" fmla="*/ 2745761 h 3222172"/>
              <a:gd name="connsiteX16-4565" fmla="*/ 4353663 w 7300686"/>
              <a:gd name="connsiteY16-4566" fmla="*/ 2511860 h 3222172"/>
              <a:gd name="connsiteX17-4567" fmla="*/ 4347594 w 7300686"/>
              <a:gd name="connsiteY17-4568" fmla="*/ 2501871 h 3222172"/>
              <a:gd name="connsiteX18-4569" fmla="*/ 4347594 w 7300686"/>
              <a:gd name="connsiteY18-4570" fmla="*/ 2501801 h 3222172"/>
              <a:gd name="connsiteX19-4571" fmla="*/ 4347594 w 7300686"/>
              <a:gd name="connsiteY19-4572" fmla="*/ 2501801 h 3222172"/>
              <a:gd name="connsiteX20-4573" fmla="*/ 4347593 w 7300686"/>
              <a:gd name="connsiteY20-4574" fmla="*/ 2501871 h 3222172"/>
              <a:gd name="connsiteX21-4575" fmla="*/ 4313102 w 7300686"/>
              <a:gd name="connsiteY21-4576" fmla="*/ 2470522 h 3222172"/>
              <a:gd name="connsiteX22-4577" fmla="*/ 3657599 w 7300686"/>
              <a:gd name="connsiteY22-4578" fmla="*/ 2235203 h 3222172"/>
              <a:gd name="connsiteX23-4579" fmla="*/ 2928916 w 7300686"/>
              <a:gd name="connsiteY23-4580" fmla="*/ 2537034 h 3222172"/>
              <a:gd name="connsiteX24-4581" fmla="*/ 2750295 w 7300686"/>
              <a:gd name="connsiteY24-4582" fmla="*/ 2750296 h 3222172"/>
              <a:gd name="connsiteX25-4583" fmla="*/ 1611085 w 7300686"/>
              <a:gd name="connsiteY25-4584" fmla="*/ 3222172 h 3222172"/>
              <a:gd name="connsiteX26-4585" fmla="*/ 0 w 7300686"/>
              <a:gd name="connsiteY26-4586" fmla="*/ 1611086 h 3222172"/>
              <a:gd name="connsiteX27-4587" fmla="*/ 1611085 w 7300686"/>
              <a:gd name="connsiteY27-4588" fmla="*/ 0 h 3222172"/>
              <a:gd name="connsiteX0-4589" fmla="*/ 1611085 w 7300686"/>
              <a:gd name="connsiteY0-4590" fmla="*/ 0 h 3222172"/>
              <a:gd name="connsiteX1-4591" fmla="*/ 2750295 w 7300686"/>
              <a:gd name="connsiteY1-4592" fmla="*/ 471876 h 3222172"/>
              <a:gd name="connsiteX2-4593" fmla="*/ 2754413 w 7300686"/>
              <a:gd name="connsiteY2-4594" fmla="*/ 476407 h 3222172"/>
              <a:gd name="connsiteX3-4595" fmla="*/ 2754415 w 7300686"/>
              <a:gd name="connsiteY3-4596" fmla="*/ 476410 h 3222172"/>
              <a:gd name="connsiteX4-4597" fmla="*/ 2987582 w 7300686"/>
              <a:gd name="connsiteY4-4598" fmla="*/ 751652 h 3222172"/>
              <a:gd name="connsiteX5-4599" fmla="*/ 3643085 w 7300686"/>
              <a:gd name="connsiteY5-4600" fmla="*/ 986971 h 3222172"/>
              <a:gd name="connsiteX6-4601" fmla="*/ 4371768 w 7300686"/>
              <a:gd name="connsiteY6-4602" fmla="*/ 685140 h 3222172"/>
              <a:gd name="connsiteX7-4603" fmla="*/ 4438281 w 7300686"/>
              <a:gd name="connsiteY7-4604" fmla="*/ 611960 h 3222172"/>
              <a:gd name="connsiteX8-4605" fmla="*/ 4502492 w 7300686"/>
              <a:gd name="connsiteY8-4606" fmla="*/ 524579 h 3222172"/>
              <a:gd name="connsiteX9-4607" fmla="*/ 4502494 w 7300686"/>
              <a:gd name="connsiteY9-4608" fmla="*/ 524576 h 3222172"/>
              <a:gd name="connsiteX10-4609" fmla="*/ 4550390 w 7300686"/>
              <a:gd name="connsiteY10-4610" fmla="*/ 471876 h 3222172"/>
              <a:gd name="connsiteX11-4611" fmla="*/ 5689600 w 7300686"/>
              <a:gd name="connsiteY11-4612" fmla="*/ 0 h 3222172"/>
              <a:gd name="connsiteX12-4613" fmla="*/ 7300686 w 7300686"/>
              <a:gd name="connsiteY12-4614" fmla="*/ 1611086 h 3222172"/>
              <a:gd name="connsiteX13-4615" fmla="*/ 5689600 w 7300686"/>
              <a:gd name="connsiteY13-4616" fmla="*/ 3222172 h 3222172"/>
              <a:gd name="connsiteX14-4617" fmla="*/ 4550390 w 7300686"/>
              <a:gd name="connsiteY14-4618" fmla="*/ 2750296 h 3222172"/>
              <a:gd name="connsiteX15-4619" fmla="*/ 4546269 w 7300686"/>
              <a:gd name="connsiteY15-4620" fmla="*/ 2745761 h 3222172"/>
              <a:gd name="connsiteX16-4621" fmla="*/ 4353663 w 7300686"/>
              <a:gd name="connsiteY16-4622" fmla="*/ 2511860 h 3222172"/>
              <a:gd name="connsiteX17-4623" fmla="*/ 4347594 w 7300686"/>
              <a:gd name="connsiteY17-4624" fmla="*/ 2501871 h 3222172"/>
              <a:gd name="connsiteX18-4625" fmla="*/ 4347594 w 7300686"/>
              <a:gd name="connsiteY18-4626" fmla="*/ 2501801 h 3222172"/>
              <a:gd name="connsiteX19-4627" fmla="*/ 4347594 w 7300686"/>
              <a:gd name="connsiteY19-4628" fmla="*/ 2501801 h 3222172"/>
              <a:gd name="connsiteX20-4629" fmla="*/ 4313102 w 7300686"/>
              <a:gd name="connsiteY20-4630" fmla="*/ 2470522 h 3222172"/>
              <a:gd name="connsiteX21-4631" fmla="*/ 3657599 w 7300686"/>
              <a:gd name="connsiteY21-4632" fmla="*/ 2235203 h 3222172"/>
              <a:gd name="connsiteX22-4633" fmla="*/ 2928916 w 7300686"/>
              <a:gd name="connsiteY22-4634" fmla="*/ 2537034 h 3222172"/>
              <a:gd name="connsiteX23-4635" fmla="*/ 2750295 w 7300686"/>
              <a:gd name="connsiteY23-4636" fmla="*/ 2750296 h 3222172"/>
              <a:gd name="connsiteX24-4637" fmla="*/ 1611085 w 7300686"/>
              <a:gd name="connsiteY24-4638" fmla="*/ 3222172 h 3222172"/>
              <a:gd name="connsiteX25-4639" fmla="*/ 0 w 7300686"/>
              <a:gd name="connsiteY25-4640" fmla="*/ 1611086 h 3222172"/>
              <a:gd name="connsiteX26-4641" fmla="*/ 1611085 w 7300686"/>
              <a:gd name="connsiteY26-4642" fmla="*/ 0 h 3222172"/>
              <a:gd name="connsiteX0-4643" fmla="*/ 1611085 w 7300686"/>
              <a:gd name="connsiteY0-4644" fmla="*/ 0 h 3222172"/>
              <a:gd name="connsiteX1-4645" fmla="*/ 2750295 w 7300686"/>
              <a:gd name="connsiteY1-4646" fmla="*/ 471876 h 3222172"/>
              <a:gd name="connsiteX2-4647" fmla="*/ 2754413 w 7300686"/>
              <a:gd name="connsiteY2-4648" fmla="*/ 476407 h 3222172"/>
              <a:gd name="connsiteX3-4649" fmla="*/ 2754415 w 7300686"/>
              <a:gd name="connsiteY3-4650" fmla="*/ 476410 h 3222172"/>
              <a:gd name="connsiteX4-4651" fmla="*/ 2987582 w 7300686"/>
              <a:gd name="connsiteY4-4652" fmla="*/ 751652 h 3222172"/>
              <a:gd name="connsiteX5-4653" fmla="*/ 3643085 w 7300686"/>
              <a:gd name="connsiteY5-4654" fmla="*/ 986971 h 3222172"/>
              <a:gd name="connsiteX6-4655" fmla="*/ 4371768 w 7300686"/>
              <a:gd name="connsiteY6-4656" fmla="*/ 685140 h 3222172"/>
              <a:gd name="connsiteX7-4657" fmla="*/ 4438281 w 7300686"/>
              <a:gd name="connsiteY7-4658" fmla="*/ 611960 h 3222172"/>
              <a:gd name="connsiteX8-4659" fmla="*/ 4502492 w 7300686"/>
              <a:gd name="connsiteY8-4660" fmla="*/ 524579 h 3222172"/>
              <a:gd name="connsiteX9-4661" fmla="*/ 4502494 w 7300686"/>
              <a:gd name="connsiteY9-4662" fmla="*/ 524576 h 3222172"/>
              <a:gd name="connsiteX10-4663" fmla="*/ 4550390 w 7300686"/>
              <a:gd name="connsiteY10-4664" fmla="*/ 471876 h 3222172"/>
              <a:gd name="connsiteX11-4665" fmla="*/ 5689600 w 7300686"/>
              <a:gd name="connsiteY11-4666" fmla="*/ 0 h 3222172"/>
              <a:gd name="connsiteX12-4667" fmla="*/ 7300686 w 7300686"/>
              <a:gd name="connsiteY12-4668" fmla="*/ 1611086 h 3222172"/>
              <a:gd name="connsiteX13-4669" fmla="*/ 5689600 w 7300686"/>
              <a:gd name="connsiteY13-4670" fmla="*/ 3222172 h 3222172"/>
              <a:gd name="connsiteX14-4671" fmla="*/ 4550390 w 7300686"/>
              <a:gd name="connsiteY14-4672" fmla="*/ 2750296 h 3222172"/>
              <a:gd name="connsiteX15-4673" fmla="*/ 4546269 w 7300686"/>
              <a:gd name="connsiteY15-4674" fmla="*/ 2745761 h 3222172"/>
              <a:gd name="connsiteX16-4675" fmla="*/ 4353663 w 7300686"/>
              <a:gd name="connsiteY16-4676" fmla="*/ 2511860 h 3222172"/>
              <a:gd name="connsiteX17-4677" fmla="*/ 4347594 w 7300686"/>
              <a:gd name="connsiteY17-4678" fmla="*/ 2501871 h 3222172"/>
              <a:gd name="connsiteX18-4679" fmla="*/ 4347594 w 7300686"/>
              <a:gd name="connsiteY18-4680" fmla="*/ 2501801 h 3222172"/>
              <a:gd name="connsiteX19-4681" fmla="*/ 4313102 w 7300686"/>
              <a:gd name="connsiteY19-4682" fmla="*/ 2470522 h 3222172"/>
              <a:gd name="connsiteX20-4683" fmla="*/ 3657599 w 7300686"/>
              <a:gd name="connsiteY20-4684" fmla="*/ 2235203 h 3222172"/>
              <a:gd name="connsiteX21-4685" fmla="*/ 2928916 w 7300686"/>
              <a:gd name="connsiteY21-4686" fmla="*/ 2537034 h 3222172"/>
              <a:gd name="connsiteX22-4687" fmla="*/ 2750295 w 7300686"/>
              <a:gd name="connsiteY22-4688" fmla="*/ 2750296 h 3222172"/>
              <a:gd name="connsiteX23-4689" fmla="*/ 1611085 w 7300686"/>
              <a:gd name="connsiteY23-4690" fmla="*/ 3222172 h 3222172"/>
              <a:gd name="connsiteX24-4691" fmla="*/ 0 w 7300686"/>
              <a:gd name="connsiteY24-4692" fmla="*/ 1611086 h 3222172"/>
              <a:gd name="connsiteX25-4693" fmla="*/ 1611085 w 7300686"/>
              <a:gd name="connsiteY25-4694" fmla="*/ 0 h 3222172"/>
              <a:gd name="connsiteX0-4695" fmla="*/ 1611085 w 7300686"/>
              <a:gd name="connsiteY0-4696" fmla="*/ 0 h 3222172"/>
              <a:gd name="connsiteX1-4697" fmla="*/ 2750295 w 7300686"/>
              <a:gd name="connsiteY1-4698" fmla="*/ 471876 h 3222172"/>
              <a:gd name="connsiteX2-4699" fmla="*/ 2754413 w 7300686"/>
              <a:gd name="connsiteY2-4700" fmla="*/ 476407 h 3222172"/>
              <a:gd name="connsiteX3-4701" fmla="*/ 2754415 w 7300686"/>
              <a:gd name="connsiteY3-4702" fmla="*/ 476410 h 3222172"/>
              <a:gd name="connsiteX4-4703" fmla="*/ 2987582 w 7300686"/>
              <a:gd name="connsiteY4-4704" fmla="*/ 751652 h 3222172"/>
              <a:gd name="connsiteX5-4705" fmla="*/ 3643085 w 7300686"/>
              <a:gd name="connsiteY5-4706" fmla="*/ 986971 h 3222172"/>
              <a:gd name="connsiteX6-4707" fmla="*/ 4371768 w 7300686"/>
              <a:gd name="connsiteY6-4708" fmla="*/ 685140 h 3222172"/>
              <a:gd name="connsiteX7-4709" fmla="*/ 4438281 w 7300686"/>
              <a:gd name="connsiteY7-4710" fmla="*/ 611960 h 3222172"/>
              <a:gd name="connsiteX8-4711" fmla="*/ 4502492 w 7300686"/>
              <a:gd name="connsiteY8-4712" fmla="*/ 524579 h 3222172"/>
              <a:gd name="connsiteX9-4713" fmla="*/ 4502494 w 7300686"/>
              <a:gd name="connsiteY9-4714" fmla="*/ 524576 h 3222172"/>
              <a:gd name="connsiteX10-4715" fmla="*/ 4550390 w 7300686"/>
              <a:gd name="connsiteY10-4716" fmla="*/ 471876 h 3222172"/>
              <a:gd name="connsiteX11-4717" fmla="*/ 5689600 w 7300686"/>
              <a:gd name="connsiteY11-4718" fmla="*/ 0 h 3222172"/>
              <a:gd name="connsiteX12-4719" fmla="*/ 7300686 w 7300686"/>
              <a:gd name="connsiteY12-4720" fmla="*/ 1611086 h 3222172"/>
              <a:gd name="connsiteX13-4721" fmla="*/ 5689600 w 7300686"/>
              <a:gd name="connsiteY13-4722" fmla="*/ 3222172 h 3222172"/>
              <a:gd name="connsiteX14-4723" fmla="*/ 4550390 w 7300686"/>
              <a:gd name="connsiteY14-4724" fmla="*/ 2750296 h 3222172"/>
              <a:gd name="connsiteX15-4725" fmla="*/ 4546269 w 7300686"/>
              <a:gd name="connsiteY15-4726" fmla="*/ 2745761 h 3222172"/>
              <a:gd name="connsiteX16-4727" fmla="*/ 4353663 w 7300686"/>
              <a:gd name="connsiteY16-4728" fmla="*/ 2511860 h 3222172"/>
              <a:gd name="connsiteX17-4729" fmla="*/ 4347594 w 7300686"/>
              <a:gd name="connsiteY17-4730" fmla="*/ 2501871 h 3222172"/>
              <a:gd name="connsiteX18-4731" fmla="*/ 4313102 w 7300686"/>
              <a:gd name="connsiteY18-4732" fmla="*/ 2470522 h 3222172"/>
              <a:gd name="connsiteX19-4733" fmla="*/ 3657599 w 7300686"/>
              <a:gd name="connsiteY19-4734" fmla="*/ 2235203 h 3222172"/>
              <a:gd name="connsiteX20-4735" fmla="*/ 2928916 w 7300686"/>
              <a:gd name="connsiteY20-4736" fmla="*/ 2537034 h 3222172"/>
              <a:gd name="connsiteX21-4737" fmla="*/ 2750295 w 7300686"/>
              <a:gd name="connsiteY21-4738" fmla="*/ 2750296 h 3222172"/>
              <a:gd name="connsiteX22-4739" fmla="*/ 1611085 w 7300686"/>
              <a:gd name="connsiteY22-4740" fmla="*/ 3222172 h 3222172"/>
              <a:gd name="connsiteX23-4741" fmla="*/ 0 w 7300686"/>
              <a:gd name="connsiteY23-4742" fmla="*/ 1611086 h 3222172"/>
              <a:gd name="connsiteX24-4743" fmla="*/ 1611085 w 7300686"/>
              <a:gd name="connsiteY24-4744" fmla="*/ 0 h 3222172"/>
              <a:gd name="connsiteX0-4745" fmla="*/ 1611085 w 7300686"/>
              <a:gd name="connsiteY0-4746" fmla="*/ 0 h 3222172"/>
              <a:gd name="connsiteX1-4747" fmla="*/ 2750295 w 7300686"/>
              <a:gd name="connsiteY1-4748" fmla="*/ 471876 h 3222172"/>
              <a:gd name="connsiteX2-4749" fmla="*/ 2754413 w 7300686"/>
              <a:gd name="connsiteY2-4750" fmla="*/ 476407 h 3222172"/>
              <a:gd name="connsiteX3-4751" fmla="*/ 2754415 w 7300686"/>
              <a:gd name="connsiteY3-4752" fmla="*/ 476410 h 3222172"/>
              <a:gd name="connsiteX4-4753" fmla="*/ 2987582 w 7300686"/>
              <a:gd name="connsiteY4-4754" fmla="*/ 751652 h 3222172"/>
              <a:gd name="connsiteX5-4755" fmla="*/ 3643085 w 7300686"/>
              <a:gd name="connsiteY5-4756" fmla="*/ 986971 h 3222172"/>
              <a:gd name="connsiteX6-4757" fmla="*/ 4371768 w 7300686"/>
              <a:gd name="connsiteY6-4758" fmla="*/ 685140 h 3222172"/>
              <a:gd name="connsiteX7-4759" fmla="*/ 4438281 w 7300686"/>
              <a:gd name="connsiteY7-4760" fmla="*/ 611960 h 3222172"/>
              <a:gd name="connsiteX8-4761" fmla="*/ 4502492 w 7300686"/>
              <a:gd name="connsiteY8-4762" fmla="*/ 524579 h 3222172"/>
              <a:gd name="connsiteX9-4763" fmla="*/ 4502494 w 7300686"/>
              <a:gd name="connsiteY9-4764" fmla="*/ 524576 h 3222172"/>
              <a:gd name="connsiteX10-4765" fmla="*/ 4550390 w 7300686"/>
              <a:gd name="connsiteY10-4766" fmla="*/ 471876 h 3222172"/>
              <a:gd name="connsiteX11-4767" fmla="*/ 5689600 w 7300686"/>
              <a:gd name="connsiteY11-4768" fmla="*/ 0 h 3222172"/>
              <a:gd name="connsiteX12-4769" fmla="*/ 7300686 w 7300686"/>
              <a:gd name="connsiteY12-4770" fmla="*/ 1611086 h 3222172"/>
              <a:gd name="connsiteX13-4771" fmla="*/ 5689600 w 7300686"/>
              <a:gd name="connsiteY13-4772" fmla="*/ 3222172 h 3222172"/>
              <a:gd name="connsiteX14-4773" fmla="*/ 4550390 w 7300686"/>
              <a:gd name="connsiteY14-4774" fmla="*/ 2750296 h 3222172"/>
              <a:gd name="connsiteX15-4775" fmla="*/ 4546269 w 7300686"/>
              <a:gd name="connsiteY15-4776" fmla="*/ 2745761 h 3222172"/>
              <a:gd name="connsiteX16-4777" fmla="*/ 4353663 w 7300686"/>
              <a:gd name="connsiteY16-4778" fmla="*/ 2511860 h 3222172"/>
              <a:gd name="connsiteX17-4779" fmla="*/ 4313102 w 7300686"/>
              <a:gd name="connsiteY17-4780" fmla="*/ 2470522 h 3222172"/>
              <a:gd name="connsiteX18-4781" fmla="*/ 3657599 w 7300686"/>
              <a:gd name="connsiteY18-4782" fmla="*/ 2235203 h 3222172"/>
              <a:gd name="connsiteX19-4783" fmla="*/ 2928916 w 7300686"/>
              <a:gd name="connsiteY19-4784" fmla="*/ 2537034 h 3222172"/>
              <a:gd name="connsiteX20-4785" fmla="*/ 2750295 w 7300686"/>
              <a:gd name="connsiteY20-4786" fmla="*/ 2750296 h 3222172"/>
              <a:gd name="connsiteX21-4787" fmla="*/ 1611085 w 7300686"/>
              <a:gd name="connsiteY21-4788" fmla="*/ 3222172 h 3222172"/>
              <a:gd name="connsiteX22-4789" fmla="*/ 0 w 7300686"/>
              <a:gd name="connsiteY22-4790" fmla="*/ 1611086 h 3222172"/>
              <a:gd name="connsiteX23-4791" fmla="*/ 1611085 w 7300686"/>
              <a:gd name="connsiteY23-4792" fmla="*/ 0 h 3222172"/>
              <a:gd name="connsiteX0-4793" fmla="*/ 1611085 w 7300686"/>
              <a:gd name="connsiteY0-4794" fmla="*/ 0 h 3222172"/>
              <a:gd name="connsiteX1-4795" fmla="*/ 2750295 w 7300686"/>
              <a:gd name="connsiteY1-4796" fmla="*/ 471876 h 3222172"/>
              <a:gd name="connsiteX2-4797" fmla="*/ 2754413 w 7300686"/>
              <a:gd name="connsiteY2-4798" fmla="*/ 476407 h 3222172"/>
              <a:gd name="connsiteX3-4799" fmla="*/ 2754415 w 7300686"/>
              <a:gd name="connsiteY3-4800" fmla="*/ 476410 h 3222172"/>
              <a:gd name="connsiteX4-4801" fmla="*/ 2987582 w 7300686"/>
              <a:gd name="connsiteY4-4802" fmla="*/ 751652 h 3222172"/>
              <a:gd name="connsiteX5-4803" fmla="*/ 3643085 w 7300686"/>
              <a:gd name="connsiteY5-4804" fmla="*/ 986971 h 3222172"/>
              <a:gd name="connsiteX6-4805" fmla="*/ 4371768 w 7300686"/>
              <a:gd name="connsiteY6-4806" fmla="*/ 685140 h 3222172"/>
              <a:gd name="connsiteX7-4807" fmla="*/ 4438281 w 7300686"/>
              <a:gd name="connsiteY7-4808" fmla="*/ 611960 h 3222172"/>
              <a:gd name="connsiteX8-4809" fmla="*/ 4502492 w 7300686"/>
              <a:gd name="connsiteY8-4810" fmla="*/ 524579 h 3222172"/>
              <a:gd name="connsiteX9-4811" fmla="*/ 4502494 w 7300686"/>
              <a:gd name="connsiteY9-4812" fmla="*/ 524576 h 3222172"/>
              <a:gd name="connsiteX10-4813" fmla="*/ 4550390 w 7300686"/>
              <a:gd name="connsiteY10-4814" fmla="*/ 471876 h 3222172"/>
              <a:gd name="connsiteX11-4815" fmla="*/ 5689600 w 7300686"/>
              <a:gd name="connsiteY11-4816" fmla="*/ 0 h 3222172"/>
              <a:gd name="connsiteX12-4817" fmla="*/ 7300686 w 7300686"/>
              <a:gd name="connsiteY12-4818" fmla="*/ 1611086 h 3222172"/>
              <a:gd name="connsiteX13-4819" fmla="*/ 5689600 w 7300686"/>
              <a:gd name="connsiteY13-4820" fmla="*/ 3222172 h 3222172"/>
              <a:gd name="connsiteX14-4821" fmla="*/ 4550390 w 7300686"/>
              <a:gd name="connsiteY14-4822" fmla="*/ 2750296 h 3222172"/>
              <a:gd name="connsiteX15-4823" fmla="*/ 4546269 w 7300686"/>
              <a:gd name="connsiteY15-4824" fmla="*/ 2745761 h 3222172"/>
              <a:gd name="connsiteX16-4825" fmla="*/ 4313102 w 7300686"/>
              <a:gd name="connsiteY16-4826" fmla="*/ 2470522 h 3222172"/>
              <a:gd name="connsiteX17-4827" fmla="*/ 3657599 w 7300686"/>
              <a:gd name="connsiteY17-4828" fmla="*/ 2235203 h 3222172"/>
              <a:gd name="connsiteX18-4829" fmla="*/ 2928916 w 7300686"/>
              <a:gd name="connsiteY18-4830" fmla="*/ 2537034 h 3222172"/>
              <a:gd name="connsiteX19-4831" fmla="*/ 2750295 w 7300686"/>
              <a:gd name="connsiteY19-4832" fmla="*/ 2750296 h 3222172"/>
              <a:gd name="connsiteX20-4833" fmla="*/ 1611085 w 7300686"/>
              <a:gd name="connsiteY20-4834" fmla="*/ 3222172 h 3222172"/>
              <a:gd name="connsiteX21-4835" fmla="*/ 0 w 7300686"/>
              <a:gd name="connsiteY21-4836" fmla="*/ 1611086 h 3222172"/>
              <a:gd name="connsiteX22-4837" fmla="*/ 1611085 w 7300686"/>
              <a:gd name="connsiteY22-4838" fmla="*/ 0 h 32221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Lst>
            <a:rect l="l" t="t" r="r" b="b"/>
            <a:pathLst>
              <a:path w="7300686" h="3222172">
                <a:moveTo>
                  <a:pt x="1611085" y="0"/>
                </a:moveTo>
                <a:cubicBezTo>
                  <a:pt x="2055974" y="0"/>
                  <a:pt x="2458745" y="180327"/>
                  <a:pt x="2750295" y="471876"/>
                </a:cubicBezTo>
                <a:lnTo>
                  <a:pt x="2754413" y="476407"/>
                </a:lnTo>
                <a:cubicBezTo>
                  <a:pt x="2754414" y="476408"/>
                  <a:pt x="2754414" y="476409"/>
                  <a:pt x="2754415" y="476410"/>
                </a:cubicBezTo>
                <a:cubicBezTo>
                  <a:pt x="2832137" y="568157"/>
                  <a:pt x="2886047" y="645617"/>
                  <a:pt x="2987582" y="751652"/>
                </a:cubicBezTo>
                <a:cubicBezTo>
                  <a:pt x="3165716" y="898661"/>
                  <a:pt x="3394088" y="986971"/>
                  <a:pt x="3643085" y="986971"/>
                </a:cubicBezTo>
                <a:cubicBezTo>
                  <a:pt x="3927654" y="986971"/>
                  <a:pt x="4185282" y="871627"/>
                  <a:pt x="4371768" y="685140"/>
                </a:cubicBezTo>
                <a:lnTo>
                  <a:pt x="4438281" y="611960"/>
                </a:lnTo>
                <a:lnTo>
                  <a:pt x="4502492" y="524579"/>
                </a:lnTo>
                <a:cubicBezTo>
                  <a:pt x="4502493" y="524578"/>
                  <a:pt x="4502493" y="524577"/>
                  <a:pt x="4502494" y="524576"/>
                </a:cubicBezTo>
                <a:lnTo>
                  <a:pt x="4550390" y="471876"/>
                </a:lnTo>
                <a:cubicBezTo>
                  <a:pt x="4841940" y="180327"/>
                  <a:pt x="5244711" y="0"/>
                  <a:pt x="5689600" y="0"/>
                </a:cubicBezTo>
                <a:cubicBezTo>
                  <a:pt x="6579378" y="0"/>
                  <a:pt x="7300686" y="721308"/>
                  <a:pt x="7300686" y="1611086"/>
                </a:cubicBezTo>
                <a:cubicBezTo>
                  <a:pt x="7300686" y="2500864"/>
                  <a:pt x="6579378" y="3222172"/>
                  <a:pt x="5689600" y="3222172"/>
                </a:cubicBezTo>
                <a:cubicBezTo>
                  <a:pt x="5244711" y="3222172"/>
                  <a:pt x="4841940" y="3041845"/>
                  <a:pt x="4550390" y="2750296"/>
                </a:cubicBezTo>
                <a:lnTo>
                  <a:pt x="4546269" y="2745761"/>
                </a:lnTo>
                <a:lnTo>
                  <a:pt x="4313102" y="2470522"/>
                </a:lnTo>
                <a:cubicBezTo>
                  <a:pt x="4134968" y="2323514"/>
                  <a:pt x="3906597" y="2235203"/>
                  <a:pt x="3657599" y="2235203"/>
                </a:cubicBezTo>
                <a:cubicBezTo>
                  <a:pt x="3373031" y="2235203"/>
                  <a:pt x="3115402" y="2350547"/>
                  <a:pt x="2928916" y="2537034"/>
                </a:cubicBezTo>
                <a:lnTo>
                  <a:pt x="2750295" y="2750296"/>
                </a:lnTo>
                <a:cubicBezTo>
                  <a:pt x="2458745" y="3041845"/>
                  <a:pt x="2055974" y="3222172"/>
                  <a:pt x="1611085" y="3222172"/>
                </a:cubicBezTo>
                <a:cubicBezTo>
                  <a:pt x="721308" y="3222172"/>
                  <a:pt x="0" y="2500864"/>
                  <a:pt x="0" y="1611086"/>
                </a:cubicBezTo>
                <a:cubicBezTo>
                  <a:pt x="0" y="721308"/>
                  <a:pt x="721308" y="0"/>
                  <a:pt x="1611085"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占位符 8"/>
          <p:cNvPicPr>
            <a:picLocks noGrp="1" noChangeAspect="1"/>
          </p:cNvPicPr>
          <p:nvPr>
            <p:ph type="pic" sz="quarter" idx="12"/>
          </p:nvPr>
        </p:nvPicPr>
        <p:blipFill>
          <a:blip r:embed="rId1" cstate="hqprint"/>
          <a:srcRect/>
          <a:stretch>
            <a:fillRect/>
          </a:stretch>
        </p:blipFill>
        <p:spPr>
          <a:xfrm>
            <a:off x="183232" y="1913404"/>
            <a:ext cx="4482648" cy="3007206"/>
          </a:xfrm>
        </p:spPr>
      </p:pic>
      <p:pic>
        <p:nvPicPr>
          <p:cNvPr id="25" name="图片 24"/>
          <p:cNvPicPr>
            <a:picLocks noChangeAspect="1"/>
          </p:cNvPicPr>
          <p:nvPr/>
        </p:nvPicPr>
        <p:blipFill>
          <a:blip r:embed="rId2" cstate="hqprint"/>
          <a:stretch>
            <a:fillRect/>
          </a:stretch>
        </p:blipFill>
        <p:spPr>
          <a:xfrm>
            <a:off x="321525" y="111197"/>
            <a:ext cx="2212953" cy="744105"/>
          </a:xfrm>
          <a:prstGeom prst="rect">
            <a:avLst/>
          </a:prstGeom>
        </p:spPr>
      </p:pic>
      <p:pic>
        <p:nvPicPr>
          <p:cNvPr id="65" name="图片占位符 64"/>
          <p:cNvPicPr>
            <a:picLocks noGrp="1" noChangeAspect="1"/>
          </p:cNvPicPr>
          <p:nvPr>
            <p:ph type="pic" sz="quarter" idx="11"/>
          </p:nvPr>
        </p:nvPicPr>
        <p:blipFill>
          <a:blip r:embed="rId3" cstate="hqprint"/>
          <a:srcRect/>
          <a:stretch>
            <a:fillRect/>
          </a:stretch>
        </p:blipFill>
        <p:spPr/>
      </p:pic>
    </p:spTree>
  </p:cSld>
  <p:clrMapOvr>
    <a:masterClrMapping/>
  </p:clrMapOvr>
  <mc:AlternateContent xmlns:mc="http://schemas.openxmlformats.org/markup-compatibility/2006">
    <mc:Choice xmlns:p14="http://schemas.microsoft.com/office/powerpoint/2010/main" Requires="p14">
      <p:transition spd="med" p14:dur="700" advTm="4000">
        <p:fade/>
      </p:transition>
    </mc:Choice>
    <mc:Fallback>
      <p:transition spd="med"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500"/>
                                        <p:tgtEl>
                                          <p:spTgt spid="7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animEffect transition="in" filter="fade">
                                      <p:cBhvr>
                                        <p:cTn id="11" dur="1000"/>
                                        <p:tgtEl>
                                          <p:spTgt spid="74"/>
                                        </p:tgtEl>
                                      </p:cBhvr>
                                    </p:animEffect>
                                    <p:anim calcmode="lin" valueType="num">
                                      <p:cBhvr>
                                        <p:cTn id="12" dur="1000" fill="hold"/>
                                        <p:tgtEl>
                                          <p:spTgt spid="74"/>
                                        </p:tgtEl>
                                        <p:attrNameLst>
                                          <p:attrName>ppt_x</p:attrName>
                                        </p:attrNameLst>
                                      </p:cBhvr>
                                      <p:tavLst>
                                        <p:tav tm="0">
                                          <p:val>
                                            <p:strVal val="#ppt_x"/>
                                          </p:val>
                                        </p:tav>
                                        <p:tav tm="100000">
                                          <p:val>
                                            <p:strVal val="#ppt_x"/>
                                          </p:val>
                                        </p:tav>
                                      </p:tavLst>
                                    </p:anim>
                                    <p:anim calcmode="lin" valueType="num">
                                      <p:cBhvr>
                                        <p:cTn id="13" dur="1000" fill="hold"/>
                                        <p:tgtEl>
                                          <p:spTgt spid="74"/>
                                        </p:tgtEl>
                                        <p:attrNameLst>
                                          <p:attrName>ppt_y</p:attrName>
                                        </p:attrNameLst>
                                      </p:cBhvr>
                                      <p:tavLst>
                                        <p:tav tm="0">
                                          <p:val>
                                            <p:strVal val="#ppt_y+.1"/>
                                          </p:val>
                                        </p:tav>
                                        <p:tav tm="100000">
                                          <p:val>
                                            <p:strVal val="#ppt_y"/>
                                          </p:val>
                                        </p:tav>
                                      </p:tavLst>
                                    </p:anim>
                                  </p:childTnLst>
                                </p:cTn>
                              </p:par>
                              <p:par>
                                <p:cTn id="14" presetID="47" presetClass="entr" presetSubtype="0" fill="hold" grpId="0" nodeType="withEffect">
                                  <p:stCondLst>
                                    <p:cond delay="0"/>
                                  </p:stCondLst>
                                  <p:childTnLst>
                                    <p:set>
                                      <p:cBhvr>
                                        <p:cTn id="15" dur="1" fill="hold">
                                          <p:stCondLst>
                                            <p:cond delay="0"/>
                                          </p:stCondLst>
                                        </p:cTn>
                                        <p:tgtEl>
                                          <p:spTgt spid="76"/>
                                        </p:tgtEl>
                                        <p:attrNameLst>
                                          <p:attrName>style.visibility</p:attrName>
                                        </p:attrNameLst>
                                      </p:cBhvr>
                                      <p:to>
                                        <p:strVal val="visible"/>
                                      </p:to>
                                    </p:set>
                                    <p:animEffect transition="in" filter="fade">
                                      <p:cBhvr>
                                        <p:cTn id="16" dur="1000"/>
                                        <p:tgtEl>
                                          <p:spTgt spid="76"/>
                                        </p:tgtEl>
                                      </p:cBhvr>
                                    </p:animEffect>
                                    <p:anim calcmode="lin" valueType="num">
                                      <p:cBhvr>
                                        <p:cTn id="17" dur="1000" fill="hold"/>
                                        <p:tgtEl>
                                          <p:spTgt spid="76"/>
                                        </p:tgtEl>
                                        <p:attrNameLst>
                                          <p:attrName>ppt_x</p:attrName>
                                        </p:attrNameLst>
                                      </p:cBhvr>
                                      <p:tavLst>
                                        <p:tav tm="0">
                                          <p:val>
                                            <p:strVal val="#ppt_x"/>
                                          </p:val>
                                        </p:tav>
                                        <p:tav tm="100000">
                                          <p:val>
                                            <p:strVal val="#ppt_x"/>
                                          </p:val>
                                        </p:tav>
                                      </p:tavLst>
                                    </p:anim>
                                    <p:anim calcmode="lin" valueType="num">
                                      <p:cBhvr>
                                        <p:cTn id="18" dur="1000" fill="hold"/>
                                        <p:tgtEl>
                                          <p:spTgt spid="76"/>
                                        </p:tgtEl>
                                        <p:attrNameLst>
                                          <p:attrName>ppt_y</p:attrName>
                                        </p:attrNameLst>
                                      </p:cBhvr>
                                      <p:tavLst>
                                        <p:tav tm="0">
                                          <p:val>
                                            <p:strVal val="#ppt_y-.1"/>
                                          </p:val>
                                        </p:tav>
                                        <p:tav tm="100000">
                                          <p:val>
                                            <p:strVal val="#ppt_y"/>
                                          </p:val>
                                        </p:tav>
                                      </p:tavLst>
                                    </p:anim>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119"/>
                                        </p:tgtEl>
                                        <p:attrNameLst>
                                          <p:attrName>style.visibility</p:attrName>
                                        </p:attrNameLst>
                                      </p:cBhvr>
                                      <p:to>
                                        <p:strVal val="visible"/>
                                      </p:to>
                                    </p:set>
                                    <p:anim calcmode="lin" valueType="num">
                                      <p:cBhvr>
                                        <p:cTn id="22" dur="500" fill="hold"/>
                                        <p:tgtEl>
                                          <p:spTgt spid="119"/>
                                        </p:tgtEl>
                                        <p:attrNameLst>
                                          <p:attrName>ppt_w</p:attrName>
                                        </p:attrNameLst>
                                      </p:cBhvr>
                                      <p:tavLst>
                                        <p:tav tm="0">
                                          <p:val>
                                            <p:fltVal val="0"/>
                                          </p:val>
                                        </p:tav>
                                        <p:tav tm="100000">
                                          <p:val>
                                            <p:strVal val="#ppt_w"/>
                                          </p:val>
                                        </p:tav>
                                      </p:tavLst>
                                    </p:anim>
                                    <p:anim calcmode="lin" valueType="num">
                                      <p:cBhvr>
                                        <p:cTn id="23" dur="500" fill="hold"/>
                                        <p:tgtEl>
                                          <p:spTgt spid="119"/>
                                        </p:tgtEl>
                                        <p:attrNameLst>
                                          <p:attrName>ppt_h</p:attrName>
                                        </p:attrNameLst>
                                      </p:cBhvr>
                                      <p:tavLst>
                                        <p:tav tm="0">
                                          <p:val>
                                            <p:fltVal val="0"/>
                                          </p:val>
                                        </p:tav>
                                        <p:tav tm="100000">
                                          <p:val>
                                            <p:strVal val="#ppt_h"/>
                                          </p:val>
                                        </p:tav>
                                      </p:tavLst>
                                    </p:anim>
                                    <p:animEffect transition="in" filter="fade">
                                      <p:cBhvr>
                                        <p:cTn id="24" dur="500"/>
                                        <p:tgtEl>
                                          <p:spTgt spid="119"/>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84"/>
                                        </p:tgtEl>
                                        <p:attrNameLst>
                                          <p:attrName>style.visibility</p:attrName>
                                        </p:attrNameLst>
                                      </p:cBhvr>
                                      <p:to>
                                        <p:strVal val="visible"/>
                                      </p:to>
                                    </p:set>
                                    <p:anim calcmode="lin" valueType="num">
                                      <p:cBhvr>
                                        <p:cTn id="27" dur="500" fill="hold"/>
                                        <p:tgtEl>
                                          <p:spTgt spid="84"/>
                                        </p:tgtEl>
                                        <p:attrNameLst>
                                          <p:attrName>ppt_w</p:attrName>
                                        </p:attrNameLst>
                                      </p:cBhvr>
                                      <p:tavLst>
                                        <p:tav tm="0">
                                          <p:val>
                                            <p:fltVal val="0"/>
                                          </p:val>
                                        </p:tav>
                                        <p:tav tm="100000">
                                          <p:val>
                                            <p:strVal val="#ppt_w"/>
                                          </p:val>
                                        </p:tav>
                                      </p:tavLst>
                                    </p:anim>
                                    <p:anim calcmode="lin" valueType="num">
                                      <p:cBhvr>
                                        <p:cTn id="28" dur="500" fill="hold"/>
                                        <p:tgtEl>
                                          <p:spTgt spid="84"/>
                                        </p:tgtEl>
                                        <p:attrNameLst>
                                          <p:attrName>ppt_h</p:attrName>
                                        </p:attrNameLst>
                                      </p:cBhvr>
                                      <p:tavLst>
                                        <p:tav tm="0">
                                          <p:val>
                                            <p:fltVal val="0"/>
                                          </p:val>
                                        </p:tav>
                                        <p:tav tm="100000">
                                          <p:val>
                                            <p:strVal val="#ppt_h"/>
                                          </p:val>
                                        </p:tav>
                                      </p:tavLst>
                                    </p:anim>
                                    <p:animEffect transition="in" filter="fade">
                                      <p:cBhvr>
                                        <p:cTn id="29" dur="500"/>
                                        <p:tgtEl>
                                          <p:spTgt spid="84"/>
                                        </p:tgtEl>
                                      </p:cBhvr>
                                    </p:animEffect>
                                  </p:childTnLst>
                                </p:cTn>
                              </p:par>
                            </p:childTnLst>
                          </p:cTn>
                        </p:par>
                        <p:par>
                          <p:cTn id="30" fill="hold">
                            <p:stCondLst>
                              <p:cond delay="2000"/>
                            </p:stCondLst>
                            <p:childTnLst>
                              <p:par>
                                <p:cTn id="31" presetID="22" presetClass="entr" presetSubtype="8" fill="hold" grpId="0" nodeType="afterEffect">
                                  <p:stCondLst>
                                    <p:cond delay="0"/>
                                  </p:stCondLst>
                                  <p:childTnLst>
                                    <p:set>
                                      <p:cBhvr>
                                        <p:cTn id="32" dur="1" fill="hold">
                                          <p:stCondLst>
                                            <p:cond delay="0"/>
                                          </p:stCondLst>
                                        </p:cTn>
                                        <p:tgtEl>
                                          <p:spTgt spid="80"/>
                                        </p:tgtEl>
                                        <p:attrNameLst>
                                          <p:attrName>style.visibility</p:attrName>
                                        </p:attrNameLst>
                                      </p:cBhvr>
                                      <p:to>
                                        <p:strVal val="visible"/>
                                      </p:to>
                                    </p:set>
                                    <p:animEffect transition="in" filter="wipe(left)">
                                      <p:cBhvr>
                                        <p:cTn id="33" dur="1000"/>
                                        <p:tgtEl>
                                          <p:spTgt spid="80"/>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500"/>
                                        <p:tgtEl>
                                          <p:spTgt spid="79"/>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20"/>
                                        </p:tgtEl>
                                        <p:attrNameLst>
                                          <p:attrName>style.visibility</p:attrName>
                                        </p:attrNameLst>
                                      </p:cBhvr>
                                      <p:to>
                                        <p:strVal val="visible"/>
                                      </p:to>
                                    </p:set>
                                    <p:anim calcmode="lin" valueType="num">
                                      <p:cBhvr>
                                        <p:cTn id="41" dur="500" fill="hold"/>
                                        <p:tgtEl>
                                          <p:spTgt spid="120"/>
                                        </p:tgtEl>
                                        <p:attrNameLst>
                                          <p:attrName>ppt_w</p:attrName>
                                        </p:attrNameLst>
                                      </p:cBhvr>
                                      <p:tavLst>
                                        <p:tav tm="0">
                                          <p:val>
                                            <p:fltVal val="0"/>
                                          </p:val>
                                        </p:tav>
                                        <p:tav tm="100000">
                                          <p:val>
                                            <p:strVal val="#ppt_w"/>
                                          </p:val>
                                        </p:tav>
                                      </p:tavLst>
                                    </p:anim>
                                    <p:anim calcmode="lin" valueType="num">
                                      <p:cBhvr>
                                        <p:cTn id="42" dur="500" fill="hold"/>
                                        <p:tgtEl>
                                          <p:spTgt spid="120"/>
                                        </p:tgtEl>
                                        <p:attrNameLst>
                                          <p:attrName>ppt_h</p:attrName>
                                        </p:attrNameLst>
                                      </p:cBhvr>
                                      <p:tavLst>
                                        <p:tav tm="0">
                                          <p:val>
                                            <p:fltVal val="0"/>
                                          </p:val>
                                        </p:tav>
                                        <p:tav tm="100000">
                                          <p:val>
                                            <p:strVal val="#ppt_h"/>
                                          </p:val>
                                        </p:tav>
                                      </p:tavLst>
                                    </p:anim>
                                    <p:animEffect transition="in" filter="fade">
                                      <p:cBhvr>
                                        <p:cTn id="43" dur="500"/>
                                        <p:tgtEl>
                                          <p:spTgt spid="120"/>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86"/>
                                        </p:tgtEl>
                                        <p:attrNameLst>
                                          <p:attrName>style.visibility</p:attrName>
                                        </p:attrNameLst>
                                      </p:cBhvr>
                                      <p:to>
                                        <p:strVal val="visible"/>
                                      </p:to>
                                    </p:set>
                                    <p:animEffect transition="in" filter="wipe(left)">
                                      <p:cBhvr>
                                        <p:cTn id="47"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4" grpId="0" animBg="1"/>
      <p:bldP spid="73" grpId="0" animBg="1"/>
      <p:bldP spid="84" grpId="0" animBg="1"/>
      <p:bldP spid="120" grpId="0" animBg="1"/>
      <p:bldP spid="86" grpId="0"/>
      <p:bldP spid="79" grpId="0"/>
      <p:bldP spid="80" grpId="0"/>
      <p:bldP spid="11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椭圆 56"/>
          <p:cNvSpPr/>
          <p:nvPr/>
        </p:nvSpPr>
        <p:spPr>
          <a:xfrm>
            <a:off x="7344713" y="1112062"/>
            <a:ext cx="444255" cy="444255"/>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p:cNvSpPr/>
          <p:nvPr/>
        </p:nvSpPr>
        <p:spPr>
          <a:xfrm>
            <a:off x="914402" y="1112062"/>
            <a:ext cx="10248896" cy="4050166"/>
          </a:xfrm>
          <a:custGeom>
            <a:avLst/>
            <a:gdLst>
              <a:gd name="connsiteX0" fmla="*/ 11209760 w 15811497"/>
              <a:gd name="connsiteY0" fmla="*/ 5180760 h 6248398"/>
              <a:gd name="connsiteX1" fmla="*/ 11210150 w 15811497"/>
              <a:gd name="connsiteY1" fmla="*/ 5180948 h 6248398"/>
              <a:gd name="connsiteX2" fmla="*/ 11313815 w 15811497"/>
              <a:gd name="connsiteY2" fmla="*/ 5243926 h 6248398"/>
              <a:gd name="connsiteX3" fmla="*/ 11369911 w 15811497"/>
              <a:gd name="connsiteY3" fmla="*/ 5285874 h 6248398"/>
              <a:gd name="connsiteX4" fmla="*/ 11410606 w 15811497"/>
              <a:gd name="connsiteY4" fmla="*/ 5316305 h 6248398"/>
              <a:gd name="connsiteX5" fmla="*/ 11499892 w 15811497"/>
              <a:gd name="connsiteY5" fmla="*/ 5397454 h 6248398"/>
              <a:gd name="connsiteX6" fmla="*/ 11528781 w 15811497"/>
              <a:gd name="connsiteY6" fmla="*/ 5429240 h 6248398"/>
              <a:gd name="connsiteX7" fmla="*/ 11504846 w 15811497"/>
              <a:gd name="connsiteY7" fmla="*/ 5414699 h 6248398"/>
              <a:gd name="connsiteX8" fmla="*/ 11371717 w 15811497"/>
              <a:gd name="connsiteY8" fmla="*/ 5315148 h 6248398"/>
              <a:gd name="connsiteX9" fmla="*/ 11292198 w 15811497"/>
              <a:gd name="connsiteY9" fmla="*/ 5255685 h 6248398"/>
              <a:gd name="connsiteX10" fmla="*/ 4892179 w 15811497"/>
              <a:gd name="connsiteY10" fmla="*/ 4842491 h 6248398"/>
              <a:gd name="connsiteX11" fmla="*/ 4892178 w 15811497"/>
              <a:gd name="connsiteY11" fmla="*/ 4842492 h 6248398"/>
              <a:gd name="connsiteX12" fmla="*/ 4885192 w 15811497"/>
              <a:gd name="connsiteY12" fmla="*/ 4851834 h 6248398"/>
              <a:gd name="connsiteX13" fmla="*/ 8767766 w 15811497"/>
              <a:gd name="connsiteY13" fmla="*/ 853515 h 6248398"/>
              <a:gd name="connsiteX14" fmla="*/ 8782572 w 15811497"/>
              <a:gd name="connsiteY14" fmla="*/ 884251 h 6248398"/>
              <a:gd name="connsiteX15" fmla="*/ 8812281 w 15811497"/>
              <a:gd name="connsiteY15" fmla="*/ 965420 h 6248398"/>
              <a:gd name="connsiteX16" fmla="*/ 8831257 w 15811497"/>
              <a:gd name="connsiteY16" fmla="*/ 1017268 h 6248398"/>
              <a:gd name="connsiteX17" fmla="*/ 8860452 w 15811497"/>
              <a:gd name="connsiteY17" fmla="*/ 1130811 h 6248398"/>
              <a:gd name="connsiteX18" fmla="*/ 8839383 w 15811497"/>
              <a:gd name="connsiteY18" fmla="*/ 1087075 h 6248398"/>
              <a:gd name="connsiteX19" fmla="*/ 8798546 w 15811497"/>
              <a:gd name="connsiteY19" fmla="*/ 975498 h 6248398"/>
              <a:gd name="connsiteX20" fmla="*/ 8795375 w 15811497"/>
              <a:gd name="connsiteY20" fmla="*/ 963167 h 6248398"/>
              <a:gd name="connsiteX21" fmla="*/ 8768620 w 15811497"/>
              <a:gd name="connsiteY21" fmla="*/ 859114 h 6248398"/>
              <a:gd name="connsiteX22" fmla="*/ 7448548 w 15811497"/>
              <a:gd name="connsiteY22" fmla="*/ 0 h 6248398"/>
              <a:gd name="connsiteX23" fmla="*/ 8721604 w 15811497"/>
              <a:gd name="connsiteY23" fmla="*/ 757692 h 6248398"/>
              <a:gd name="connsiteX24" fmla="*/ 8767765 w 15811497"/>
              <a:gd name="connsiteY24" fmla="*/ 853515 h 6248398"/>
              <a:gd name="connsiteX25" fmla="*/ 8768619 w 15811497"/>
              <a:gd name="connsiteY25" fmla="*/ 859114 h 6248398"/>
              <a:gd name="connsiteX26" fmla="*/ 8795374 w 15811497"/>
              <a:gd name="connsiteY26" fmla="*/ 963167 h 6248398"/>
              <a:gd name="connsiteX27" fmla="*/ 8798545 w 15811497"/>
              <a:gd name="connsiteY27" fmla="*/ 975499 h 6248398"/>
              <a:gd name="connsiteX28" fmla="*/ 8839382 w 15811497"/>
              <a:gd name="connsiteY28" fmla="*/ 1087076 h 6248398"/>
              <a:gd name="connsiteX29" fmla="*/ 8860451 w 15811497"/>
              <a:gd name="connsiteY29" fmla="*/ 1130812 h 6248398"/>
              <a:gd name="connsiteX30" fmla="*/ 8866932 w 15811497"/>
              <a:gd name="connsiteY30" fmla="*/ 1156018 h 6248398"/>
              <a:gd name="connsiteX31" fmla="*/ 8896346 w 15811497"/>
              <a:gd name="connsiteY31" fmla="*/ 1447799 h 6248398"/>
              <a:gd name="connsiteX32" fmla="*/ 8866932 w 15811497"/>
              <a:gd name="connsiteY32" fmla="*/ 1156017 h 6248398"/>
              <a:gd name="connsiteX33" fmla="*/ 8860451 w 15811497"/>
              <a:gd name="connsiteY33" fmla="*/ 1130810 h 6248398"/>
              <a:gd name="connsiteX34" fmla="*/ 8890522 w 15811497"/>
              <a:gd name="connsiteY34" fmla="*/ 1193234 h 6248398"/>
              <a:gd name="connsiteX35" fmla="*/ 9958384 w 15811497"/>
              <a:gd name="connsiteY35" fmla="*/ 1828798 h 6248398"/>
              <a:gd name="connsiteX36" fmla="*/ 10895504 w 15811497"/>
              <a:gd name="connsiteY36" fmla="*/ 1386857 h 6248398"/>
              <a:gd name="connsiteX37" fmla="*/ 10927290 w 15811497"/>
              <a:gd name="connsiteY37" fmla="*/ 1344350 h 6248398"/>
              <a:gd name="connsiteX38" fmla="*/ 10936907 w 15811497"/>
              <a:gd name="connsiteY38" fmla="*/ 1346082 h 6248398"/>
              <a:gd name="connsiteX39" fmla="*/ 10917759 w 15811497"/>
              <a:gd name="connsiteY39" fmla="*/ 1367151 h 6248398"/>
              <a:gd name="connsiteX40" fmla="*/ 10545015 w 15811497"/>
              <a:gd name="connsiteY40" fmla="*/ 1956940 h 6248398"/>
              <a:gd name="connsiteX41" fmla="*/ 10521911 w 15811497"/>
              <a:gd name="connsiteY41" fmla="*/ 2012524 h 6248398"/>
              <a:gd name="connsiteX42" fmla="*/ 10521913 w 15811497"/>
              <a:gd name="connsiteY42" fmla="*/ 2012521 h 6248398"/>
              <a:gd name="connsiteX43" fmla="*/ 10545016 w 15811497"/>
              <a:gd name="connsiteY43" fmla="*/ 1956940 h 6248398"/>
              <a:gd name="connsiteX44" fmla="*/ 10917760 w 15811497"/>
              <a:gd name="connsiteY44" fmla="*/ 1367152 h 6248398"/>
              <a:gd name="connsiteX45" fmla="*/ 10936908 w 15811497"/>
              <a:gd name="connsiteY45" fmla="*/ 1346084 h 6248398"/>
              <a:gd name="connsiteX46" fmla="*/ 10972797 w 15811497"/>
              <a:gd name="connsiteY46" fmla="*/ 1352550 h 6248398"/>
              <a:gd name="connsiteX47" fmla="*/ 11002341 w 15811497"/>
              <a:gd name="connsiteY47" fmla="*/ 1645177 h 6248398"/>
              <a:gd name="connsiteX48" fmla="*/ 11002341 w 15811497"/>
              <a:gd name="connsiteY48" fmla="*/ 1645177 h 6248398"/>
              <a:gd name="connsiteX49" fmla="*/ 10972797 w 15811497"/>
              <a:gd name="connsiteY49" fmla="*/ 1352549 h 6248398"/>
              <a:gd name="connsiteX50" fmla="*/ 10936908 w 15811497"/>
              <a:gd name="connsiteY50" fmla="*/ 1346083 h 6248398"/>
              <a:gd name="connsiteX51" fmla="*/ 11096041 w 15811497"/>
              <a:gd name="connsiteY51" fmla="*/ 1170993 h 6248398"/>
              <a:gd name="connsiteX52" fmla="*/ 13049247 w 15811497"/>
              <a:gd name="connsiteY52" fmla="*/ 361949 h 6248398"/>
              <a:gd name="connsiteX53" fmla="*/ 15811497 w 15811497"/>
              <a:gd name="connsiteY53" fmla="*/ 3124198 h 6248398"/>
              <a:gd name="connsiteX54" fmla="*/ 13049247 w 15811497"/>
              <a:gd name="connsiteY54" fmla="*/ 5886448 h 6248398"/>
              <a:gd name="connsiteX55" fmla="*/ 11732594 w 15811497"/>
              <a:gd name="connsiteY55" fmla="*/ 5553059 h 6248398"/>
              <a:gd name="connsiteX56" fmla="*/ 11528782 w 15811497"/>
              <a:gd name="connsiteY56" fmla="*/ 5429240 h 6248398"/>
              <a:gd name="connsiteX57" fmla="*/ 11499893 w 15811497"/>
              <a:gd name="connsiteY57" fmla="*/ 5397454 h 6248398"/>
              <a:gd name="connsiteX58" fmla="*/ 11410607 w 15811497"/>
              <a:gd name="connsiteY58" fmla="*/ 5316305 h 6248398"/>
              <a:gd name="connsiteX59" fmla="*/ 11369912 w 15811497"/>
              <a:gd name="connsiteY59" fmla="*/ 5285874 h 6248398"/>
              <a:gd name="connsiteX60" fmla="*/ 11355656 w 15811497"/>
              <a:gd name="connsiteY60" fmla="*/ 5144675 h 6248398"/>
              <a:gd name="connsiteX61" fmla="*/ 11355656 w 15811497"/>
              <a:gd name="connsiteY61" fmla="*/ 5144675 h 6248398"/>
              <a:gd name="connsiteX62" fmla="*/ 11369912 w 15811497"/>
              <a:gd name="connsiteY62" fmla="*/ 5285874 h 6248398"/>
              <a:gd name="connsiteX63" fmla="*/ 11313816 w 15811497"/>
              <a:gd name="connsiteY63" fmla="*/ 5243926 h 6248398"/>
              <a:gd name="connsiteX64" fmla="*/ 11210151 w 15811497"/>
              <a:gd name="connsiteY64" fmla="*/ 5180948 h 6248398"/>
              <a:gd name="connsiteX65" fmla="*/ 11209761 w 15811497"/>
              <a:gd name="connsiteY65" fmla="*/ 5180760 h 6248398"/>
              <a:gd name="connsiteX66" fmla="*/ 11096041 w 15811497"/>
              <a:gd name="connsiteY66" fmla="*/ 5077404 h 6248398"/>
              <a:gd name="connsiteX67" fmla="*/ 11063094 w 15811497"/>
              <a:gd name="connsiteY67" fmla="*/ 5041153 h 6248398"/>
              <a:gd name="connsiteX68" fmla="*/ 11063091 w 15811497"/>
              <a:gd name="connsiteY68" fmla="*/ 5041152 h 6248398"/>
              <a:gd name="connsiteX69" fmla="*/ 11096040 w 15811497"/>
              <a:gd name="connsiteY69" fmla="*/ 5077404 h 6248398"/>
              <a:gd name="connsiteX70" fmla="*/ 11209760 w 15811497"/>
              <a:gd name="connsiteY70" fmla="*/ 5180760 h 6248398"/>
              <a:gd name="connsiteX71" fmla="*/ 11100244 w 15811497"/>
              <a:gd name="connsiteY71" fmla="*/ 5128004 h 6248398"/>
              <a:gd name="connsiteX72" fmla="*/ 10610846 w 15811497"/>
              <a:gd name="connsiteY72" fmla="*/ 5029199 h 6248398"/>
              <a:gd name="connsiteX73" fmla="*/ 9640652 w 15811497"/>
              <a:gd name="connsiteY73" fmla="*/ 5486739 h 6248398"/>
              <a:gd name="connsiteX74" fmla="*/ 9628722 w 15811497"/>
              <a:gd name="connsiteY74" fmla="*/ 5502693 h 6248398"/>
              <a:gd name="connsiteX75" fmla="*/ 9568273 w 15811497"/>
              <a:gd name="connsiteY75" fmla="*/ 5583530 h 6248398"/>
              <a:gd name="connsiteX76" fmla="*/ 9535504 w 15811497"/>
              <a:gd name="connsiteY76" fmla="*/ 5637470 h 6248398"/>
              <a:gd name="connsiteX77" fmla="*/ 9535505 w 15811497"/>
              <a:gd name="connsiteY77" fmla="*/ 5637470 h 6248398"/>
              <a:gd name="connsiteX78" fmla="*/ 9568273 w 15811497"/>
              <a:gd name="connsiteY78" fmla="*/ 5583531 h 6248398"/>
              <a:gd name="connsiteX79" fmla="*/ 9628722 w 15811497"/>
              <a:gd name="connsiteY79" fmla="*/ 5502694 h 6248398"/>
              <a:gd name="connsiteX80" fmla="*/ 9563485 w 15811497"/>
              <a:gd name="connsiteY80" fmla="*/ 5610078 h 6248398"/>
              <a:gd name="connsiteX81" fmla="*/ 9542221 w 15811497"/>
              <a:gd name="connsiteY81" fmla="*/ 5638514 h 6248398"/>
              <a:gd name="connsiteX82" fmla="*/ 9504352 w 15811497"/>
              <a:gd name="connsiteY82" fmla="*/ 5689156 h 6248398"/>
              <a:gd name="connsiteX83" fmla="*/ 9480140 w 15811497"/>
              <a:gd name="connsiteY83" fmla="*/ 5721533 h 6248398"/>
              <a:gd name="connsiteX84" fmla="*/ 8362947 w 15811497"/>
              <a:gd name="connsiteY84" fmla="*/ 6248398 h 6248398"/>
              <a:gd name="connsiteX85" fmla="*/ 7028922 w 15811497"/>
              <a:gd name="connsiteY85" fmla="*/ 5364147 h 6248398"/>
              <a:gd name="connsiteX86" fmla="*/ 6990513 w 15811497"/>
              <a:gd name="connsiteY86" fmla="*/ 5259205 h 6248398"/>
              <a:gd name="connsiteX87" fmla="*/ 6990512 w 15811497"/>
              <a:gd name="connsiteY87" fmla="*/ 5259199 h 6248398"/>
              <a:gd name="connsiteX88" fmla="*/ 6983676 w 15811497"/>
              <a:gd name="connsiteY88" fmla="*/ 5240519 h 6248398"/>
              <a:gd name="connsiteX89" fmla="*/ 6983673 w 15811497"/>
              <a:gd name="connsiteY89" fmla="*/ 5240519 h 6248398"/>
              <a:gd name="connsiteX90" fmla="*/ 6980236 w 15811497"/>
              <a:gd name="connsiteY90" fmla="*/ 5231130 h 6248398"/>
              <a:gd name="connsiteX91" fmla="*/ 6978859 w 15811497"/>
              <a:gd name="connsiteY91" fmla="*/ 5225774 h 6248398"/>
              <a:gd name="connsiteX92" fmla="*/ 6984291 w 15811497"/>
              <a:gd name="connsiteY92" fmla="*/ 5240614 h 6248398"/>
              <a:gd name="connsiteX93" fmla="*/ 6984292 w 15811497"/>
              <a:gd name="connsiteY93" fmla="*/ 5240614 h 6248398"/>
              <a:gd name="connsiteX94" fmla="*/ 6978860 w 15811497"/>
              <a:gd name="connsiteY94" fmla="*/ 5225773 h 6248398"/>
              <a:gd name="connsiteX95" fmla="*/ 6944562 w 15811497"/>
              <a:gd name="connsiteY95" fmla="*/ 5092380 h 6248398"/>
              <a:gd name="connsiteX96" fmla="*/ 6924183 w 15811497"/>
              <a:gd name="connsiteY96" fmla="*/ 4890225 h 6248398"/>
              <a:gd name="connsiteX97" fmla="*/ 6924182 w 15811497"/>
              <a:gd name="connsiteY97" fmla="*/ 4890225 h 6248398"/>
              <a:gd name="connsiteX98" fmla="*/ 6944561 w 15811497"/>
              <a:gd name="connsiteY98" fmla="*/ 5092380 h 6248398"/>
              <a:gd name="connsiteX99" fmla="*/ 6978860 w 15811497"/>
              <a:gd name="connsiteY99" fmla="*/ 5225773 h 6248398"/>
              <a:gd name="connsiteX100" fmla="*/ 6948299 w 15811497"/>
              <a:gd name="connsiteY100" fmla="*/ 5142273 h 6248398"/>
              <a:gd name="connsiteX101" fmla="*/ 5829297 w 15811497"/>
              <a:gd name="connsiteY101" fmla="*/ 4400549 h 6248398"/>
              <a:gd name="connsiteX102" fmla="*/ 5056802 w 15811497"/>
              <a:gd name="connsiteY102" fmla="*/ 4677867 h 6248398"/>
              <a:gd name="connsiteX103" fmla="*/ 5022517 w 15811497"/>
              <a:gd name="connsiteY103" fmla="*/ 4709027 h 6248398"/>
              <a:gd name="connsiteX104" fmla="*/ 5022515 w 15811497"/>
              <a:gd name="connsiteY104" fmla="*/ 4709029 h 6248398"/>
              <a:gd name="connsiteX105" fmla="*/ 5022510 w 15811497"/>
              <a:gd name="connsiteY105" fmla="*/ 4709033 h 6248398"/>
              <a:gd name="connsiteX106" fmla="*/ 4924198 w 15811497"/>
              <a:gd name="connsiteY106" fmla="*/ 4840507 h 6248398"/>
              <a:gd name="connsiteX107" fmla="*/ 4914898 w 15811497"/>
              <a:gd name="connsiteY107" fmla="*/ 4838698 h 6248398"/>
              <a:gd name="connsiteX108" fmla="*/ 4914898 w 15811497"/>
              <a:gd name="connsiteY108" fmla="*/ 4838699 h 6248398"/>
              <a:gd name="connsiteX109" fmla="*/ 4924199 w 15811497"/>
              <a:gd name="connsiteY109" fmla="*/ 4840508 h 6248398"/>
              <a:gd name="connsiteX110" fmla="*/ 4893736 w 15811497"/>
              <a:gd name="connsiteY110" fmla="*/ 4881247 h 6248398"/>
              <a:gd name="connsiteX111" fmla="*/ 4778482 w 15811497"/>
              <a:gd name="connsiteY111" fmla="*/ 5008058 h 6248398"/>
              <a:gd name="connsiteX112" fmla="*/ 4778482 w 15811497"/>
              <a:gd name="connsiteY112" fmla="*/ 5008057 h 6248398"/>
              <a:gd name="connsiteX113" fmla="*/ 4715455 w 15811497"/>
              <a:gd name="connsiteY113" fmla="*/ 5077404 h 6248398"/>
              <a:gd name="connsiteX114" fmla="*/ 2762249 w 15811497"/>
              <a:gd name="connsiteY114" fmla="*/ 5886448 h 6248398"/>
              <a:gd name="connsiteX115" fmla="*/ 0 w 15811497"/>
              <a:gd name="connsiteY115" fmla="*/ 3124198 h 6248398"/>
              <a:gd name="connsiteX116" fmla="*/ 2762249 w 15811497"/>
              <a:gd name="connsiteY116" fmla="*/ 361949 h 6248398"/>
              <a:gd name="connsiteX117" fmla="*/ 4078902 w 15811497"/>
              <a:gd name="connsiteY117" fmla="*/ 695338 h 6248398"/>
              <a:gd name="connsiteX118" fmla="*/ 4261443 w 15811497"/>
              <a:gd name="connsiteY118" fmla="*/ 806235 h 6248398"/>
              <a:gd name="connsiteX119" fmla="*/ 4261445 w 15811497"/>
              <a:gd name="connsiteY119" fmla="*/ 806236 h 6248398"/>
              <a:gd name="connsiteX120" fmla="*/ 4306650 w 15811497"/>
              <a:gd name="connsiteY120" fmla="*/ 833699 h 6248398"/>
              <a:gd name="connsiteX121" fmla="*/ 4409044 w 15811497"/>
              <a:gd name="connsiteY121" fmla="*/ 910268 h 6248398"/>
              <a:gd name="connsiteX122" fmla="*/ 4409043 w 15811497"/>
              <a:gd name="connsiteY122" fmla="*/ 910268 h 6248398"/>
              <a:gd name="connsiteX123" fmla="*/ 4519295 w 15811497"/>
              <a:gd name="connsiteY123" fmla="*/ 992713 h 6248398"/>
              <a:gd name="connsiteX124" fmla="*/ 4612477 w 15811497"/>
              <a:gd name="connsiteY124" fmla="*/ 1077402 h 6248398"/>
              <a:gd name="connsiteX125" fmla="*/ 4612478 w 15811497"/>
              <a:gd name="connsiteY125" fmla="*/ 1077403 h 6248398"/>
              <a:gd name="connsiteX126" fmla="*/ 4715454 w 15811497"/>
              <a:gd name="connsiteY126" fmla="*/ 1170993 h 6248398"/>
              <a:gd name="connsiteX127" fmla="*/ 4612478 w 15811497"/>
              <a:gd name="connsiteY127" fmla="*/ 1077402 h 6248398"/>
              <a:gd name="connsiteX128" fmla="*/ 4701725 w 15811497"/>
              <a:gd name="connsiteY128" fmla="*/ 1120394 h 6248398"/>
              <a:gd name="connsiteX129" fmla="*/ 5191122 w 15811497"/>
              <a:gd name="connsiteY129" fmla="*/ 1219199 h 6248398"/>
              <a:gd name="connsiteX130" fmla="*/ 6161317 w 15811497"/>
              <a:gd name="connsiteY130" fmla="*/ 761659 h 6248398"/>
              <a:gd name="connsiteX131" fmla="*/ 6224019 w 15811497"/>
              <a:gd name="connsiteY131" fmla="*/ 677808 h 6248398"/>
              <a:gd name="connsiteX132" fmla="*/ 6175489 w 15811497"/>
              <a:gd name="connsiteY132" fmla="*/ 757691 h 6248398"/>
              <a:gd name="connsiteX133" fmla="*/ 6101172 w 15811497"/>
              <a:gd name="connsiteY133" fmla="*/ 916927 h 6248398"/>
              <a:gd name="connsiteX134" fmla="*/ 6074903 w 15811497"/>
              <a:gd name="connsiteY134" fmla="*/ 997895 h 6248398"/>
              <a:gd name="connsiteX135" fmla="*/ 6074904 w 15811497"/>
              <a:gd name="connsiteY135" fmla="*/ 997894 h 6248398"/>
              <a:gd name="connsiteX136" fmla="*/ 6101172 w 15811497"/>
              <a:gd name="connsiteY136" fmla="*/ 916928 h 6248398"/>
              <a:gd name="connsiteX137" fmla="*/ 6175489 w 15811497"/>
              <a:gd name="connsiteY137" fmla="*/ 757692 h 6248398"/>
              <a:gd name="connsiteX138" fmla="*/ 6224020 w 15811497"/>
              <a:gd name="connsiteY138" fmla="*/ 677809 h 6248398"/>
              <a:gd name="connsiteX139" fmla="*/ 6233696 w 15811497"/>
              <a:gd name="connsiteY139" fmla="*/ 664869 h 6248398"/>
              <a:gd name="connsiteX140" fmla="*/ 6252611 w 15811497"/>
              <a:gd name="connsiteY140" fmla="*/ 633734 h 6248398"/>
              <a:gd name="connsiteX141" fmla="*/ 6252610 w 15811497"/>
              <a:gd name="connsiteY141" fmla="*/ 633734 h 6248398"/>
              <a:gd name="connsiteX142" fmla="*/ 6233696 w 15811497"/>
              <a:gd name="connsiteY142" fmla="*/ 664868 h 6248398"/>
              <a:gd name="connsiteX143" fmla="*/ 6224019 w 15811497"/>
              <a:gd name="connsiteY143" fmla="*/ 677808 h 6248398"/>
              <a:gd name="connsiteX144" fmla="*/ 6248008 w 15811497"/>
              <a:gd name="connsiteY144" fmla="*/ 638320 h 6248398"/>
              <a:gd name="connsiteX145" fmla="*/ 6251291 w 15811497"/>
              <a:gd name="connsiteY145" fmla="*/ 633930 h 6248398"/>
              <a:gd name="connsiteX146" fmla="*/ 6251293 w 15811497"/>
              <a:gd name="connsiteY146" fmla="*/ 633929 h 6248398"/>
              <a:gd name="connsiteX147" fmla="*/ 6257683 w 15811497"/>
              <a:gd name="connsiteY147" fmla="*/ 625384 h 6248398"/>
              <a:gd name="connsiteX148" fmla="*/ 6257686 w 15811497"/>
              <a:gd name="connsiteY148" fmla="*/ 625380 h 6248398"/>
              <a:gd name="connsiteX149" fmla="*/ 6331355 w 15811497"/>
              <a:gd name="connsiteY149" fmla="*/ 526865 h 6248398"/>
              <a:gd name="connsiteX150" fmla="*/ 7448548 w 15811497"/>
              <a:gd name="connsiteY150" fmla="*/ 0 h 6248398"/>
              <a:gd name="connsiteX0-1" fmla="*/ 11209760 w 15811497"/>
              <a:gd name="connsiteY0-2" fmla="*/ 5180760 h 6248398"/>
              <a:gd name="connsiteX1-3" fmla="*/ 11210150 w 15811497"/>
              <a:gd name="connsiteY1-4" fmla="*/ 5180948 h 6248398"/>
              <a:gd name="connsiteX2-5" fmla="*/ 11313815 w 15811497"/>
              <a:gd name="connsiteY2-6" fmla="*/ 5243926 h 6248398"/>
              <a:gd name="connsiteX3-7" fmla="*/ 11369911 w 15811497"/>
              <a:gd name="connsiteY3-8" fmla="*/ 5285874 h 6248398"/>
              <a:gd name="connsiteX4-9" fmla="*/ 11410606 w 15811497"/>
              <a:gd name="connsiteY4-10" fmla="*/ 5316305 h 6248398"/>
              <a:gd name="connsiteX5-11" fmla="*/ 11499892 w 15811497"/>
              <a:gd name="connsiteY5-12" fmla="*/ 5397454 h 6248398"/>
              <a:gd name="connsiteX6-13" fmla="*/ 11528781 w 15811497"/>
              <a:gd name="connsiteY6-14" fmla="*/ 5429240 h 6248398"/>
              <a:gd name="connsiteX7-15" fmla="*/ 11504846 w 15811497"/>
              <a:gd name="connsiteY7-16" fmla="*/ 5414699 h 6248398"/>
              <a:gd name="connsiteX8-17" fmla="*/ 11371717 w 15811497"/>
              <a:gd name="connsiteY8-18" fmla="*/ 5315148 h 6248398"/>
              <a:gd name="connsiteX9-19" fmla="*/ 11292198 w 15811497"/>
              <a:gd name="connsiteY9-20" fmla="*/ 5255685 h 6248398"/>
              <a:gd name="connsiteX10-21" fmla="*/ 11209760 w 15811497"/>
              <a:gd name="connsiteY10-22" fmla="*/ 5180760 h 6248398"/>
              <a:gd name="connsiteX11-23" fmla="*/ 4892179 w 15811497"/>
              <a:gd name="connsiteY11-24" fmla="*/ 4842491 h 6248398"/>
              <a:gd name="connsiteX12-25" fmla="*/ 4892178 w 15811497"/>
              <a:gd name="connsiteY12-26" fmla="*/ 4842492 h 6248398"/>
              <a:gd name="connsiteX13-27" fmla="*/ 4885192 w 15811497"/>
              <a:gd name="connsiteY13-28" fmla="*/ 4851834 h 6248398"/>
              <a:gd name="connsiteX14-29" fmla="*/ 4892179 w 15811497"/>
              <a:gd name="connsiteY14-30" fmla="*/ 4842491 h 6248398"/>
              <a:gd name="connsiteX15-31" fmla="*/ 8767766 w 15811497"/>
              <a:gd name="connsiteY15-32" fmla="*/ 853515 h 6248398"/>
              <a:gd name="connsiteX16-33" fmla="*/ 8782572 w 15811497"/>
              <a:gd name="connsiteY16-34" fmla="*/ 884251 h 6248398"/>
              <a:gd name="connsiteX17-35" fmla="*/ 8812281 w 15811497"/>
              <a:gd name="connsiteY17-36" fmla="*/ 965420 h 6248398"/>
              <a:gd name="connsiteX18-37" fmla="*/ 8831257 w 15811497"/>
              <a:gd name="connsiteY18-38" fmla="*/ 1017268 h 6248398"/>
              <a:gd name="connsiteX19-39" fmla="*/ 8860452 w 15811497"/>
              <a:gd name="connsiteY19-40" fmla="*/ 1130811 h 6248398"/>
              <a:gd name="connsiteX20-41" fmla="*/ 8839383 w 15811497"/>
              <a:gd name="connsiteY20-42" fmla="*/ 1087075 h 6248398"/>
              <a:gd name="connsiteX21-43" fmla="*/ 8798546 w 15811497"/>
              <a:gd name="connsiteY21-44" fmla="*/ 975498 h 6248398"/>
              <a:gd name="connsiteX22-45" fmla="*/ 8795375 w 15811497"/>
              <a:gd name="connsiteY22-46" fmla="*/ 963167 h 6248398"/>
              <a:gd name="connsiteX23-47" fmla="*/ 8768620 w 15811497"/>
              <a:gd name="connsiteY23-48" fmla="*/ 859114 h 6248398"/>
              <a:gd name="connsiteX24-49" fmla="*/ 8767766 w 15811497"/>
              <a:gd name="connsiteY24-50" fmla="*/ 853515 h 6248398"/>
              <a:gd name="connsiteX25-51" fmla="*/ 7448548 w 15811497"/>
              <a:gd name="connsiteY25-52" fmla="*/ 0 h 6248398"/>
              <a:gd name="connsiteX26-53" fmla="*/ 8721604 w 15811497"/>
              <a:gd name="connsiteY26-54" fmla="*/ 757692 h 6248398"/>
              <a:gd name="connsiteX27-55" fmla="*/ 8767765 w 15811497"/>
              <a:gd name="connsiteY27-56" fmla="*/ 853515 h 6248398"/>
              <a:gd name="connsiteX28-57" fmla="*/ 8768619 w 15811497"/>
              <a:gd name="connsiteY28-58" fmla="*/ 859114 h 6248398"/>
              <a:gd name="connsiteX29-59" fmla="*/ 8795374 w 15811497"/>
              <a:gd name="connsiteY29-60" fmla="*/ 963167 h 6248398"/>
              <a:gd name="connsiteX30-61" fmla="*/ 8798545 w 15811497"/>
              <a:gd name="connsiteY30-62" fmla="*/ 975499 h 6248398"/>
              <a:gd name="connsiteX31-63" fmla="*/ 8839382 w 15811497"/>
              <a:gd name="connsiteY31-64" fmla="*/ 1087076 h 6248398"/>
              <a:gd name="connsiteX32-65" fmla="*/ 8860451 w 15811497"/>
              <a:gd name="connsiteY32-66" fmla="*/ 1130812 h 6248398"/>
              <a:gd name="connsiteX33-67" fmla="*/ 8866932 w 15811497"/>
              <a:gd name="connsiteY33-68" fmla="*/ 1156018 h 6248398"/>
              <a:gd name="connsiteX34-69" fmla="*/ 8896346 w 15811497"/>
              <a:gd name="connsiteY34-70" fmla="*/ 1447799 h 6248398"/>
              <a:gd name="connsiteX35-71" fmla="*/ 8866932 w 15811497"/>
              <a:gd name="connsiteY35-72" fmla="*/ 1156017 h 6248398"/>
              <a:gd name="connsiteX36-73" fmla="*/ 8860451 w 15811497"/>
              <a:gd name="connsiteY36-74" fmla="*/ 1130810 h 6248398"/>
              <a:gd name="connsiteX37-75" fmla="*/ 8890522 w 15811497"/>
              <a:gd name="connsiteY37-76" fmla="*/ 1193234 h 6248398"/>
              <a:gd name="connsiteX38-77" fmla="*/ 9958384 w 15811497"/>
              <a:gd name="connsiteY38-78" fmla="*/ 1828798 h 6248398"/>
              <a:gd name="connsiteX39-79" fmla="*/ 10895504 w 15811497"/>
              <a:gd name="connsiteY39-80" fmla="*/ 1386857 h 6248398"/>
              <a:gd name="connsiteX40-81" fmla="*/ 10927290 w 15811497"/>
              <a:gd name="connsiteY40-82" fmla="*/ 1344350 h 6248398"/>
              <a:gd name="connsiteX41-83" fmla="*/ 10936907 w 15811497"/>
              <a:gd name="connsiteY41-84" fmla="*/ 1346082 h 6248398"/>
              <a:gd name="connsiteX42-85" fmla="*/ 10917759 w 15811497"/>
              <a:gd name="connsiteY42-86" fmla="*/ 1367151 h 6248398"/>
              <a:gd name="connsiteX43-87" fmla="*/ 10545015 w 15811497"/>
              <a:gd name="connsiteY43-88" fmla="*/ 1956940 h 6248398"/>
              <a:gd name="connsiteX44-89" fmla="*/ 10521911 w 15811497"/>
              <a:gd name="connsiteY44-90" fmla="*/ 2012524 h 6248398"/>
              <a:gd name="connsiteX45-91" fmla="*/ 10521913 w 15811497"/>
              <a:gd name="connsiteY45-92" fmla="*/ 2012521 h 6248398"/>
              <a:gd name="connsiteX46-93" fmla="*/ 10545016 w 15811497"/>
              <a:gd name="connsiteY46-94" fmla="*/ 1956940 h 6248398"/>
              <a:gd name="connsiteX47-95" fmla="*/ 10917760 w 15811497"/>
              <a:gd name="connsiteY47-96" fmla="*/ 1367152 h 6248398"/>
              <a:gd name="connsiteX48-97" fmla="*/ 10936908 w 15811497"/>
              <a:gd name="connsiteY48-98" fmla="*/ 1346084 h 6248398"/>
              <a:gd name="connsiteX49-99" fmla="*/ 10972797 w 15811497"/>
              <a:gd name="connsiteY49-100" fmla="*/ 1352550 h 6248398"/>
              <a:gd name="connsiteX50-101" fmla="*/ 11002341 w 15811497"/>
              <a:gd name="connsiteY50-102" fmla="*/ 1645177 h 6248398"/>
              <a:gd name="connsiteX51-103" fmla="*/ 11002341 w 15811497"/>
              <a:gd name="connsiteY51-104" fmla="*/ 1645177 h 6248398"/>
              <a:gd name="connsiteX52-105" fmla="*/ 10972797 w 15811497"/>
              <a:gd name="connsiteY52-106" fmla="*/ 1352549 h 6248398"/>
              <a:gd name="connsiteX53-107" fmla="*/ 10936908 w 15811497"/>
              <a:gd name="connsiteY53-108" fmla="*/ 1346083 h 6248398"/>
              <a:gd name="connsiteX54-109" fmla="*/ 11096041 w 15811497"/>
              <a:gd name="connsiteY54-110" fmla="*/ 1170993 h 6248398"/>
              <a:gd name="connsiteX55-111" fmla="*/ 13049247 w 15811497"/>
              <a:gd name="connsiteY55-112" fmla="*/ 361949 h 6248398"/>
              <a:gd name="connsiteX56-113" fmla="*/ 15811497 w 15811497"/>
              <a:gd name="connsiteY56-114" fmla="*/ 3124198 h 6248398"/>
              <a:gd name="connsiteX57-115" fmla="*/ 13049247 w 15811497"/>
              <a:gd name="connsiteY57-116" fmla="*/ 5886448 h 6248398"/>
              <a:gd name="connsiteX58-117" fmla="*/ 11732594 w 15811497"/>
              <a:gd name="connsiteY58-118" fmla="*/ 5553059 h 6248398"/>
              <a:gd name="connsiteX59-119" fmla="*/ 11528782 w 15811497"/>
              <a:gd name="connsiteY59-120" fmla="*/ 5429240 h 6248398"/>
              <a:gd name="connsiteX60-121" fmla="*/ 11499893 w 15811497"/>
              <a:gd name="connsiteY60-122" fmla="*/ 5397454 h 6248398"/>
              <a:gd name="connsiteX61-123" fmla="*/ 11410607 w 15811497"/>
              <a:gd name="connsiteY61-124" fmla="*/ 5316305 h 6248398"/>
              <a:gd name="connsiteX62-125" fmla="*/ 11369912 w 15811497"/>
              <a:gd name="connsiteY62-126" fmla="*/ 5285874 h 6248398"/>
              <a:gd name="connsiteX63-127" fmla="*/ 11355656 w 15811497"/>
              <a:gd name="connsiteY63-128" fmla="*/ 5144675 h 6248398"/>
              <a:gd name="connsiteX64-129" fmla="*/ 11355656 w 15811497"/>
              <a:gd name="connsiteY64-130" fmla="*/ 5144675 h 6248398"/>
              <a:gd name="connsiteX65-131" fmla="*/ 11369912 w 15811497"/>
              <a:gd name="connsiteY65-132" fmla="*/ 5285874 h 6248398"/>
              <a:gd name="connsiteX66-133" fmla="*/ 11313816 w 15811497"/>
              <a:gd name="connsiteY66-134" fmla="*/ 5243926 h 6248398"/>
              <a:gd name="connsiteX67-135" fmla="*/ 11210151 w 15811497"/>
              <a:gd name="connsiteY67-136" fmla="*/ 5180948 h 6248398"/>
              <a:gd name="connsiteX68-137" fmla="*/ 11209761 w 15811497"/>
              <a:gd name="connsiteY68-138" fmla="*/ 5180760 h 6248398"/>
              <a:gd name="connsiteX69-139" fmla="*/ 11096041 w 15811497"/>
              <a:gd name="connsiteY69-140" fmla="*/ 5077404 h 6248398"/>
              <a:gd name="connsiteX70-141" fmla="*/ 11063094 w 15811497"/>
              <a:gd name="connsiteY70-142" fmla="*/ 5041153 h 6248398"/>
              <a:gd name="connsiteX71-143" fmla="*/ 11063091 w 15811497"/>
              <a:gd name="connsiteY71-144" fmla="*/ 5041152 h 6248398"/>
              <a:gd name="connsiteX72-145" fmla="*/ 11096040 w 15811497"/>
              <a:gd name="connsiteY72-146" fmla="*/ 5077404 h 6248398"/>
              <a:gd name="connsiteX73-147" fmla="*/ 11209760 w 15811497"/>
              <a:gd name="connsiteY73-148" fmla="*/ 5180760 h 6248398"/>
              <a:gd name="connsiteX74-149" fmla="*/ 11100244 w 15811497"/>
              <a:gd name="connsiteY74-150" fmla="*/ 5128004 h 6248398"/>
              <a:gd name="connsiteX75-151" fmla="*/ 10610846 w 15811497"/>
              <a:gd name="connsiteY75-152" fmla="*/ 5029199 h 6248398"/>
              <a:gd name="connsiteX76-153" fmla="*/ 9640652 w 15811497"/>
              <a:gd name="connsiteY76-154" fmla="*/ 5486739 h 6248398"/>
              <a:gd name="connsiteX77-155" fmla="*/ 9628722 w 15811497"/>
              <a:gd name="connsiteY77-156" fmla="*/ 5502693 h 6248398"/>
              <a:gd name="connsiteX78-157" fmla="*/ 9568273 w 15811497"/>
              <a:gd name="connsiteY78-158" fmla="*/ 5583530 h 6248398"/>
              <a:gd name="connsiteX79-159" fmla="*/ 9535504 w 15811497"/>
              <a:gd name="connsiteY79-160" fmla="*/ 5637470 h 6248398"/>
              <a:gd name="connsiteX80-161" fmla="*/ 9535505 w 15811497"/>
              <a:gd name="connsiteY80-162" fmla="*/ 5637470 h 6248398"/>
              <a:gd name="connsiteX81-163" fmla="*/ 9568273 w 15811497"/>
              <a:gd name="connsiteY81-164" fmla="*/ 5583531 h 6248398"/>
              <a:gd name="connsiteX82-165" fmla="*/ 9628722 w 15811497"/>
              <a:gd name="connsiteY82-166" fmla="*/ 5502694 h 6248398"/>
              <a:gd name="connsiteX83-167" fmla="*/ 9563485 w 15811497"/>
              <a:gd name="connsiteY83-168" fmla="*/ 5610078 h 6248398"/>
              <a:gd name="connsiteX84-169" fmla="*/ 9542221 w 15811497"/>
              <a:gd name="connsiteY84-170" fmla="*/ 5638514 h 6248398"/>
              <a:gd name="connsiteX85-171" fmla="*/ 9504352 w 15811497"/>
              <a:gd name="connsiteY85-172" fmla="*/ 5689156 h 6248398"/>
              <a:gd name="connsiteX86-173" fmla="*/ 9480140 w 15811497"/>
              <a:gd name="connsiteY86-174" fmla="*/ 5721533 h 6248398"/>
              <a:gd name="connsiteX87-175" fmla="*/ 8362947 w 15811497"/>
              <a:gd name="connsiteY87-176" fmla="*/ 6248398 h 6248398"/>
              <a:gd name="connsiteX88-177" fmla="*/ 7028922 w 15811497"/>
              <a:gd name="connsiteY88-178" fmla="*/ 5364147 h 6248398"/>
              <a:gd name="connsiteX89-179" fmla="*/ 6990513 w 15811497"/>
              <a:gd name="connsiteY89-180" fmla="*/ 5259205 h 6248398"/>
              <a:gd name="connsiteX90-181" fmla="*/ 6990512 w 15811497"/>
              <a:gd name="connsiteY90-182" fmla="*/ 5259199 h 6248398"/>
              <a:gd name="connsiteX91-183" fmla="*/ 6983676 w 15811497"/>
              <a:gd name="connsiteY91-184" fmla="*/ 5240519 h 6248398"/>
              <a:gd name="connsiteX92-185" fmla="*/ 6983673 w 15811497"/>
              <a:gd name="connsiteY92-186" fmla="*/ 5240519 h 6248398"/>
              <a:gd name="connsiteX93-187" fmla="*/ 6980236 w 15811497"/>
              <a:gd name="connsiteY93-188" fmla="*/ 5231130 h 6248398"/>
              <a:gd name="connsiteX94-189" fmla="*/ 6978859 w 15811497"/>
              <a:gd name="connsiteY94-190" fmla="*/ 5225774 h 6248398"/>
              <a:gd name="connsiteX95-191" fmla="*/ 6984291 w 15811497"/>
              <a:gd name="connsiteY95-192" fmla="*/ 5240614 h 6248398"/>
              <a:gd name="connsiteX96-193" fmla="*/ 6984292 w 15811497"/>
              <a:gd name="connsiteY96-194" fmla="*/ 5240614 h 6248398"/>
              <a:gd name="connsiteX97-195" fmla="*/ 6978860 w 15811497"/>
              <a:gd name="connsiteY97-196" fmla="*/ 5225773 h 6248398"/>
              <a:gd name="connsiteX98-197" fmla="*/ 6944562 w 15811497"/>
              <a:gd name="connsiteY98-198" fmla="*/ 5092380 h 6248398"/>
              <a:gd name="connsiteX99-199" fmla="*/ 6924183 w 15811497"/>
              <a:gd name="connsiteY99-200" fmla="*/ 4890225 h 6248398"/>
              <a:gd name="connsiteX100-201" fmla="*/ 6924182 w 15811497"/>
              <a:gd name="connsiteY100-202" fmla="*/ 4890225 h 6248398"/>
              <a:gd name="connsiteX101-203" fmla="*/ 6944561 w 15811497"/>
              <a:gd name="connsiteY101-204" fmla="*/ 5092380 h 6248398"/>
              <a:gd name="connsiteX102-205" fmla="*/ 6978860 w 15811497"/>
              <a:gd name="connsiteY102-206" fmla="*/ 5225773 h 6248398"/>
              <a:gd name="connsiteX103-207" fmla="*/ 6948299 w 15811497"/>
              <a:gd name="connsiteY103-208" fmla="*/ 5142273 h 6248398"/>
              <a:gd name="connsiteX104-209" fmla="*/ 5829297 w 15811497"/>
              <a:gd name="connsiteY104-210" fmla="*/ 4400549 h 6248398"/>
              <a:gd name="connsiteX105-211" fmla="*/ 5056802 w 15811497"/>
              <a:gd name="connsiteY105-212" fmla="*/ 4677867 h 6248398"/>
              <a:gd name="connsiteX106-213" fmla="*/ 5022517 w 15811497"/>
              <a:gd name="connsiteY106-214" fmla="*/ 4709027 h 6248398"/>
              <a:gd name="connsiteX107-215" fmla="*/ 5022515 w 15811497"/>
              <a:gd name="connsiteY107-216" fmla="*/ 4709029 h 6248398"/>
              <a:gd name="connsiteX108-217" fmla="*/ 5022510 w 15811497"/>
              <a:gd name="connsiteY108-218" fmla="*/ 4709033 h 6248398"/>
              <a:gd name="connsiteX109-219" fmla="*/ 4924198 w 15811497"/>
              <a:gd name="connsiteY109-220" fmla="*/ 4840507 h 6248398"/>
              <a:gd name="connsiteX110-221" fmla="*/ 4914898 w 15811497"/>
              <a:gd name="connsiteY110-222" fmla="*/ 4838698 h 6248398"/>
              <a:gd name="connsiteX111-223" fmla="*/ 4914898 w 15811497"/>
              <a:gd name="connsiteY111-224" fmla="*/ 4838699 h 6248398"/>
              <a:gd name="connsiteX112-225" fmla="*/ 4924199 w 15811497"/>
              <a:gd name="connsiteY112-226" fmla="*/ 4840508 h 6248398"/>
              <a:gd name="connsiteX113-227" fmla="*/ 4893736 w 15811497"/>
              <a:gd name="connsiteY113-228" fmla="*/ 4881247 h 6248398"/>
              <a:gd name="connsiteX114-229" fmla="*/ 4778482 w 15811497"/>
              <a:gd name="connsiteY114-230" fmla="*/ 5008058 h 6248398"/>
              <a:gd name="connsiteX115-231" fmla="*/ 4778482 w 15811497"/>
              <a:gd name="connsiteY115-232" fmla="*/ 5008057 h 6248398"/>
              <a:gd name="connsiteX116-233" fmla="*/ 4715455 w 15811497"/>
              <a:gd name="connsiteY116-234" fmla="*/ 5077404 h 6248398"/>
              <a:gd name="connsiteX117-235" fmla="*/ 2762249 w 15811497"/>
              <a:gd name="connsiteY117-236" fmla="*/ 5886448 h 6248398"/>
              <a:gd name="connsiteX118-237" fmla="*/ 0 w 15811497"/>
              <a:gd name="connsiteY118-238" fmla="*/ 3124198 h 6248398"/>
              <a:gd name="connsiteX119-239" fmla="*/ 2762249 w 15811497"/>
              <a:gd name="connsiteY119-240" fmla="*/ 361949 h 6248398"/>
              <a:gd name="connsiteX120-241" fmla="*/ 4078902 w 15811497"/>
              <a:gd name="connsiteY120-242" fmla="*/ 695338 h 6248398"/>
              <a:gd name="connsiteX121-243" fmla="*/ 4261443 w 15811497"/>
              <a:gd name="connsiteY121-244" fmla="*/ 806235 h 6248398"/>
              <a:gd name="connsiteX122-245" fmla="*/ 4261445 w 15811497"/>
              <a:gd name="connsiteY122-246" fmla="*/ 806236 h 6248398"/>
              <a:gd name="connsiteX123-247" fmla="*/ 4306650 w 15811497"/>
              <a:gd name="connsiteY123-248" fmla="*/ 833699 h 6248398"/>
              <a:gd name="connsiteX124-249" fmla="*/ 4409044 w 15811497"/>
              <a:gd name="connsiteY124-250" fmla="*/ 910268 h 6248398"/>
              <a:gd name="connsiteX125-251" fmla="*/ 4409043 w 15811497"/>
              <a:gd name="connsiteY125-252" fmla="*/ 910268 h 6248398"/>
              <a:gd name="connsiteX126-253" fmla="*/ 4519295 w 15811497"/>
              <a:gd name="connsiteY126-254" fmla="*/ 992713 h 6248398"/>
              <a:gd name="connsiteX127-255" fmla="*/ 4612477 w 15811497"/>
              <a:gd name="connsiteY127-256" fmla="*/ 1077402 h 6248398"/>
              <a:gd name="connsiteX128-257" fmla="*/ 4612478 w 15811497"/>
              <a:gd name="connsiteY128-258" fmla="*/ 1077403 h 6248398"/>
              <a:gd name="connsiteX129-259" fmla="*/ 4715454 w 15811497"/>
              <a:gd name="connsiteY129-260" fmla="*/ 1170993 h 6248398"/>
              <a:gd name="connsiteX130-261" fmla="*/ 4612478 w 15811497"/>
              <a:gd name="connsiteY130-262" fmla="*/ 1077402 h 6248398"/>
              <a:gd name="connsiteX131-263" fmla="*/ 4701725 w 15811497"/>
              <a:gd name="connsiteY131-264" fmla="*/ 1120394 h 6248398"/>
              <a:gd name="connsiteX132-265" fmla="*/ 5191122 w 15811497"/>
              <a:gd name="connsiteY132-266" fmla="*/ 1219199 h 6248398"/>
              <a:gd name="connsiteX133-267" fmla="*/ 6161317 w 15811497"/>
              <a:gd name="connsiteY133-268" fmla="*/ 761659 h 6248398"/>
              <a:gd name="connsiteX134-269" fmla="*/ 6224019 w 15811497"/>
              <a:gd name="connsiteY134-270" fmla="*/ 677808 h 6248398"/>
              <a:gd name="connsiteX135-271" fmla="*/ 6175489 w 15811497"/>
              <a:gd name="connsiteY135-272" fmla="*/ 757691 h 6248398"/>
              <a:gd name="connsiteX136-273" fmla="*/ 6101172 w 15811497"/>
              <a:gd name="connsiteY136-274" fmla="*/ 916927 h 6248398"/>
              <a:gd name="connsiteX137-275" fmla="*/ 6074903 w 15811497"/>
              <a:gd name="connsiteY137-276" fmla="*/ 997895 h 6248398"/>
              <a:gd name="connsiteX138-277" fmla="*/ 6101172 w 15811497"/>
              <a:gd name="connsiteY138-278" fmla="*/ 916928 h 6248398"/>
              <a:gd name="connsiteX139-279" fmla="*/ 6175489 w 15811497"/>
              <a:gd name="connsiteY139-280" fmla="*/ 757692 h 6248398"/>
              <a:gd name="connsiteX140-281" fmla="*/ 6224020 w 15811497"/>
              <a:gd name="connsiteY140-282" fmla="*/ 677809 h 6248398"/>
              <a:gd name="connsiteX141-283" fmla="*/ 6233696 w 15811497"/>
              <a:gd name="connsiteY141-284" fmla="*/ 664869 h 6248398"/>
              <a:gd name="connsiteX142-285" fmla="*/ 6252611 w 15811497"/>
              <a:gd name="connsiteY142-286" fmla="*/ 633734 h 6248398"/>
              <a:gd name="connsiteX143-287" fmla="*/ 6252610 w 15811497"/>
              <a:gd name="connsiteY143-288" fmla="*/ 633734 h 6248398"/>
              <a:gd name="connsiteX144-289" fmla="*/ 6233696 w 15811497"/>
              <a:gd name="connsiteY144-290" fmla="*/ 664868 h 6248398"/>
              <a:gd name="connsiteX145-291" fmla="*/ 6224019 w 15811497"/>
              <a:gd name="connsiteY145-292" fmla="*/ 677808 h 6248398"/>
              <a:gd name="connsiteX146-293" fmla="*/ 6248008 w 15811497"/>
              <a:gd name="connsiteY146-294" fmla="*/ 638320 h 6248398"/>
              <a:gd name="connsiteX147-295" fmla="*/ 6251291 w 15811497"/>
              <a:gd name="connsiteY147-296" fmla="*/ 633930 h 6248398"/>
              <a:gd name="connsiteX148-297" fmla="*/ 6251293 w 15811497"/>
              <a:gd name="connsiteY148-298" fmla="*/ 633929 h 6248398"/>
              <a:gd name="connsiteX149-299" fmla="*/ 6257683 w 15811497"/>
              <a:gd name="connsiteY149-300" fmla="*/ 625384 h 6248398"/>
              <a:gd name="connsiteX150-301" fmla="*/ 6257686 w 15811497"/>
              <a:gd name="connsiteY150-302" fmla="*/ 625380 h 6248398"/>
              <a:gd name="connsiteX151" fmla="*/ 6331355 w 15811497"/>
              <a:gd name="connsiteY151" fmla="*/ 526865 h 6248398"/>
              <a:gd name="connsiteX152" fmla="*/ 7448548 w 15811497"/>
              <a:gd name="connsiteY152" fmla="*/ 0 h 6248398"/>
              <a:gd name="connsiteX0-303" fmla="*/ 11209760 w 15811497"/>
              <a:gd name="connsiteY0-304" fmla="*/ 5180760 h 6248398"/>
              <a:gd name="connsiteX1-305" fmla="*/ 11210150 w 15811497"/>
              <a:gd name="connsiteY1-306" fmla="*/ 5180948 h 6248398"/>
              <a:gd name="connsiteX2-307" fmla="*/ 11313815 w 15811497"/>
              <a:gd name="connsiteY2-308" fmla="*/ 5243926 h 6248398"/>
              <a:gd name="connsiteX3-309" fmla="*/ 11369911 w 15811497"/>
              <a:gd name="connsiteY3-310" fmla="*/ 5285874 h 6248398"/>
              <a:gd name="connsiteX4-311" fmla="*/ 11410606 w 15811497"/>
              <a:gd name="connsiteY4-312" fmla="*/ 5316305 h 6248398"/>
              <a:gd name="connsiteX5-313" fmla="*/ 11499892 w 15811497"/>
              <a:gd name="connsiteY5-314" fmla="*/ 5397454 h 6248398"/>
              <a:gd name="connsiteX6-315" fmla="*/ 11528781 w 15811497"/>
              <a:gd name="connsiteY6-316" fmla="*/ 5429240 h 6248398"/>
              <a:gd name="connsiteX7-317" fmla="*/ 11504846 w 15811497"/>
              <a:gd name="connsiteY7-318" fmla="*/ 5414699 h 6248398"/>
              <a:gd name="connsiteX8-319" fmla="*/ 11371717 w 15811497"/>
              <a:gd name="connsiteY8-320" fmla="*/ 5315148 h 6248398"/>
              <a:gd name="connsiteX9-321" fmla="*/ 11292198 w 15811497"/>
              <a:gd name="connsiteY9-322" fmla="*/ 5255685 h 6248398"/>
              <a:gd name="connsiteX10-323" fmla="*/ 11209760 w 15811497"/>
              <a:gd name="connsiteY10-324" fmla="*/ 5180760 h 6248398"/>
              <a:gd name="connsiteX11-325" fmla="*/ 4892179 w 15811497"/>
              <a:gd name="connsiteY11-326" fmla="*/ 4842491 h 6248398"/>
              <a:gd name="connsiteX12-327" fmla="*/ 4892178 w 15811497"/>
              <a:gd name="connsiteY12-328" fmla="*/ 4842492 h 6248398"/>
              <a:gd name="connsiteX13-329" fmla="*/ 4885192 w 15811497"/>
              <a:gd name="connsiteY13-330" fmla="*/ 4851834 h 6248398"/>
              <a:gd name="connsiteX14-331" fmla="*/ 4892179 w 15811497"/>
              <a:gd name="connsiteY14-332" fmla="*/ 4842491 h 6248398"/>
              <a:gd name="connsiteX15-333" fmla="*/ 8767766 w 15811497"/>
              <a:gd name="connsiteY15-334" fmla="*/ 853515 h 6248398"/>
              <a:gd name="connsiteX16-335" fmla="*/ 8782572 w 15811497"/>
              <a:gd name="connsiteY16-336" fmla="*/ 884251 h 6248398"/>
              <a:gd name="connsiteX17-337" fmla="*/ 8812281 w 15811497"/>
              <a:gd name="connsiteY17-338" fmla="*/ 965420 h 6248398"/>
              <a:gd name="connsiteX18-339" fmla="*/ 8831257 w 15811497"/>
              <a:gd name="connsiteY18-340" fmla="*/ 1017268 h 6248398"/>
              <a:gd name="connsiteX19-341" fmla="*/ 8860452 w 15811497"/>
              <a:gd name="connsiteY19-342" fmla="*/ 1130811 h 6248398"/>
              <a:gd name="connsiteX20-343" fmla="*/ 8839383 w 15811497"/>
              <a:gd name="connsiteY20-344" fmla="*/ 1087075 h 6248398"/>
              <a:gd name="connsiteX21-345" fmla="*/ 8798546 w 15811497"/>
              <a:gd name="connsiteY21-346" fmla="*/ 975498 h 6248398"/>
              <a:gd name="connsiteX22-347" fmla="*/ 8795375 w 15811497"/>
              <a:gd name="connsiteY22-348" fmla="*/ 963167 h 6248398"/>
              <a:gd name="connsiteX23-349" fmla="*/ 8768620 w 15811497"/>
              <a:gd name="connsiteY23-350" fmla="*/ 859114 h 6248398"/>
              <a:gd name="connsiteX24-351" fmla="*/ 8767766 w 15811497"/>
              <a:gd name="connsiteY24-352" fmla="*/ 853515 h 6248398"/>
              <a:gd name="connsiteX25-353" fmla="*/ 7448548 w 15811497"/>
              <a:gd name="connsiteY25-354" fmla="*/ 0 h 6248398"/>
              <a:gd name="connsiteX26-355" fmla="*/ 8721604 w 15811497"/>
              <a:gd name="connsiteY26-356" fmla="*/ 757692 h 6248398"/>
              <a:gd name="connsiteX27-357" fmla="*/ 8767765 w 15811497"/>
              <a:gd name="connsiteY27-358" fmla="*/ 853515 h 6248398"/>
              <a:gd name="connsiteX28-359" fmla="*/ 8768619 w 15811497"/>
              <a:gd name="connsiteY28-360" fmla="*/ 859114 h 6248398"/>
              <a:gd name="connsiteX29-361" fmla="*/ 8795374 w 15811497"/>
              <a:gd name="connsiteY29-362" fmla="*/ 963167 h 6248398"/>
              <a:gd name="connsiteX30-363" fmla="*/ 8798545 w 15811497"/>
              <a:gd name="connsiteY30-364" fmla="*/ 975499 h 6248398"/>
              <a:gd name="connsiteX31-365" fmla="*/ 8839382 w 15811497"/>
              <a:gd name="connsiteY31-366" fmla="*/ 1087076 h 6248398"/>
              <a:gd name="connsiteX32-367" fmla="*/ 8860451 w 15811497"/>
              <a:gd name="connsiteY32-368" fmla="*/ 1130812 h 6248398"/>
              <a:gd name="connsiteX33-369" fmla="*/ 8866932 w 15811497"/>
              <a:gd name="connsiteY33-370" fmla="*/ 1156018 h 6248398"/>
              <a:gd name="connsiteX34-371" fmla="*/ 8896346 w 15811497"/>
              <a:gd name="connsiteY34-372" fmla="*/ 1447799 h 6248398"/>
              <a:gd name="connsiteX35-373" fmla="*/ 8866932 w 15811497"/>
              <a:gd name="connsiteY35-374" fmla="*/ 1156017 h 6248398"/>
              <a:gd name="connsiteX36-375" fmla="*/ 8860451 w 15811497"/>
              <a:gd name="connsiteY36-376" fmla="*/ 1130810 h 6248398"/>
              <a:gd name="connsiteX37-377" fmla="*/ 8890522 w 15811497"/>
              <a:gd name="connsiteY37-378" fmla="*/ 1193234 h 6248398"/>
              <a:gd name="connsiteX38-379" fmla="*/ 9958384 w 15811497"/>
              <a:gd name="connsiteY38-380" fmla="*/ 1828798 h 6248398"/>
              <a:gd name="connsiteX39-381" fmla="*/ 10895504 w 15811497"/>
              <a:gd name="connsiteY39-382" fmla="*/ 1386857 h 6248398"/>
              <a:gd name="connsiteX40-383" fmla="*/ 10927290 w 15811497"/>
              <a:gd name="connsiteY40-384" fmla="*/ 1344350 h 6248398"/>
              <a:gd name="connsiteX41-385" fmla="*/ 10936907 w 15811497"/>
              <a:gd name="connsiteY41-386" fmla="*/ 1346082 h 6248398"/>
              <a:gd name="connsiteX42-387" fmla="*/ 10917759 w 15811497"/>
              <a:gd name="connsiteY42-388" fmla="*/ 1367151 h 6248398"/>
              <a:gd name="connsiteX43-389" fmla="*/ 10545015 w 15811497"/>
              <a:gd name="connsiteY43-390" fmla="*/ 1956940 h 6248398"/>
              <a:gd name="connsiteX44-391" fmla="*/ 10521911 w 15811497"/>
              <a:gd name="connsiteY44-392" fmla="*/ 2012524 h 6248398"/>
              <a:gd name="connsiteX45-393" fmla="*/ 10521913 w 15811497"/>
              <a:gd name="connsiteY45-394" fmla="*/ 2012521 h 6248398"/>
              <a:gd name="connsiteX46-395" fmla="*/ 10545016 w 15811497"/>
              <a:gd name="connsiteY46-396" fmla="*/ 1956940 h 6248398"/>
              <a:gd name="connsiteX47-397" fmla="*/ 10917760 w 15811497"/>
              <a:gd name="connsiteY47-398" fmla="*/ 1367152 h 6248398"/>
              <a:gd name="connsiteX48-399" fmla="*/ 10936908 w 15811497"/>
              <a:gd name="connsiteY48-400" fmla="*/ 1346084 h 6248398"/>
              <a:gd name="connsiteX49-401" fmla="*/ 10972797 w 15811497"/>
              <a:gd name="connsiteY49-402" fmla="*/ 1352550 h 6248398"/>
              <a:gd name="connsiteX50-403" fmla="*/ 11002341 w 15811497"/>
              <a:gd name="connsiteY50-404" fmla="*/ 1645177 h 6248398"/>
              <a:gd name="connsiteX51-405" fmla="*/ 11002341 w 15811497"/>
              <a:gd name="connsiteY51-406" fmla="*/ 1645177 h 6248398"/>
              <a:gd name="connsiteX52-407" fmla="*/ 10972797 w 15811497"/>
              <a:gd name="connsiteY52-408" fmla="*/ 1352549 h 6248398"/>
              <a:gd name="connsiteX53-409" fmla="*/ 10936908 w 15811497"/>
              <a:gd name="connsiteY53-410" fmla="*/ 1346083 h 6248398"/>
              <a:gd name="connsiteX54-411" fmla="*/ 11096041 w 15811497"/>
              <a:gd name="connsiteY54-412" fmla="*/ 1170993 h 6248398"/>
              <a:gd name="connsiteX55-413" fmla="*/ 13049247 w 15811497"/>
              <a:gd name="connsiteY55-414" fmla="*/ 361949 h 6248398"/>
              <a:gd name="connsiteX56-415" fmla="*/ 15811497 w 15811497"/>
              <a:gd name="connsiteY56-416" fmla="*/ 3124198 h 6248398"/>
              <a:gd name="connsiteX57-417" fmla="*/ 13049247 w 15811497"/>
              <a:gd name="connsiteY57-418" fmla="*/ 5886448 h 6248398"/>
              <a:gd name="connsiteX58-419" fmla="*/ 11732594 w 15811497"/>
              <a:gd name="connsiteY58-420" fmla="*/ 5553059 h 6248398"/>
              <a:gd name="connsiteX59-421" fmla="*/ 11528782 w 15811497"/>
              <a:gd name="connsiteY59-422" fmla="*/ 5429240 h 6248398"/>
              <a:gd name="connsiteX60-423" fmla="*/ 11499893 w 15811497"/>
              <a:gd name="connsiteY60-424" fmla="*/ 5397454 h 6248398"/>
              <a:gd name="connsiteX61-425" fmla="*/ 11410607 w 15811497"/>
              <a:gd name="connsiteY61-426" fmla="*/ 5316305 h 6248398"/>
              <a:gd name="connsiteX62-427" fmla="*/ 11369912 w 15811497"/>
              <a:gd name="connsiteY62-428" fmla="*/ 5285874 h 6248398"/>
              <a:gd name="connsiteX63-429" fmla="*/ 11355656 w 15811497"/>
              <a:gd name="connsiteY63-430" fmla="*/ 5144675 h 6248398"/>
              <a:gd name="connsiteX64-431" fmla="*/ 11355656 w 15811497"/>
              <a:gd name="connsiteY64-432" fmla="*/ 5144675 h 6248398"/>
              <a:gd name="connsiteX65-433" fmla="*/ 11369912 w 15811497"/>
              <a:gd name="connsiteY65-434" fmla="*/ 5285874 h 6248398"/>
              <a:gd name="connsiteX66-435" fmla="*/ 11313816 w 15811497"/>
              <a:gd name="connsiteY66-436" fmla="*/ 5243926 h 6248398"/>
              <a:gd name="connsiteX67-437" fmla="*/ 11210151 w 15811497"/>
              <a:gd name="connsiteY67-438" fmla="*/ 5180948 h 6248398"/>
              <a:gd name="connsiteX68-439" fmla="*/ 11209761 w 15811497"/>
              <a:gd name="connsiteY68-440" fmla="*/ 5180760 h 6248398"/>
              <a:gd name="connsiteX69-441" fmla="*/ 11096041 w 15811497"/>
              <a:gd name="connsiteY69-442" fmla="*/ 5077404 h 6248398"/>
              <a:gd name="connsiteX70-443" fmla="*/ 11063094 w 15811497"/>
              <a:gd name="connsiteY70-444" fmla="*/ 5041153 h 6248398"/>
              <a:gd name="connsiteX71-445" fmla="*/ 11063091 w 15811497"/>
              <a:gd name="connsiteY71-446" fmla="*/ 5041152 h 6248398"/>
              <a:gd name="connsiteX72-447" fmla="*/ 11096040 w 15811497"/>
              <a:gd name="connsiteY72-448" fmla="*/ 5077404 h 6248398"/>
              <a:gd name="connsiteX73-449" fmla="*/ 11209760 w 15811497"/>
              <a:gd name="connsiteY73-450" fmla="*/ 5180760 h 6248398"/>
              <a:gd name="connsiteX74-451" fmla="*/ 11100244 w 15811497"/>
              <a:gd name="connsiteY74-452" fmla="*/ 5128004 h 6248398"/>
              <a:gd name="connsiteX75-453" fmla="*/ 10610846 w 15811497"/>
              <a:gd name="connsiteY75-454" fmla="*/ 5029199 h 6248398"/>
              <a:gd name="connsiteX76-455" fmla="*/ 9640652 w 15811497"/>
              <a:gd name="connsiteY76-456" fmla="*/ 5486739 h 6248398"/>
              <a:gd name="connsiteX77-457" fmla="*/ 9628722 w 15811497"/>
              <a:gd name="connsiteY77-458" fmla="*/ 5502693 h 6248398"/>
              <a:gd name="connsiteX78-459" fmla="*/ 9568273 w 15811497"/>
              <a:gd name="connsiteY78-460" fmla="*/ 5583530 h 6248398"/>
              <a:gd name="connsiteX79-461" fmla="*/ 9535504 w 15811497"/>
              <a:gd name="connsiteY79-462" fmla="*/ 5637470 h 6248398"/>
              <a:gd name="connsiteX80-463" fmla="*/ 9535505 w 15811497"/>
              <a:gd name="connsiteY80-464" fmla="*/ 5637470 h 6248398"/>
              <a:gd name="connsiteX81-465" fmla="*/ 9568273 w 15811497"/>
              <a:gd name="connsiteY81-466" fmla="*/ 5583531 h 6248398"/>
              <a:gd name="connsiteX82-467" fmla="*/ 9628722 w 15811497"/>
              <a:gd name="connsiteY82-468" fmla="*/ 5502694 h 6248398"/>
              <a:gd name="connsiteX83-469" fmla="*/ 9563485 w 15811497"/>
              <a:gd name="connsiteY83-470" fmla="*/ 5610078 h 6248398"/>
              <a:gd name="connsiteX84-471" fmla="*/ 9542221 w 15811497"/>
              <a:gd name="connsiteY84-472" fmla="*/ 5638514 h 6248398"/>
              <a:gd name="connsiteX85-473" fmla="*/ 9504352 w 15811497"/>
              <a:gd name="connsiteY85-474" fmla="*/ 5689156 h 6248398"/>
              <a:gd name="connsiteX86-475" fmla="*/ 9480140 w 15811497"/>
              <a:gd name="connsiteY86-476" fmla="*/ 5721533 h 6248398"/>
              <a:gd name="connsiteX87-477" fmla="*/ 8362947 w 15811497"/>
              <a:gd name="connsiteY87-478" fmla="*/ 6248398 h 6248398"/>
              <a:gd name="connsiteX88-479" fmla="*/ 7028922 w 15811497"/>
              <a:gd name="connsiteY88-480" fmla="*/ 5364147 h 6248398"/>
              <a:gd name="connsiteX89-481" fmla="*/ 6990513 w 15811497"/>
              <a:gd name="connsiteY89-482" fmla="*/ 5259205 h 6248398"/>
              <a:gd name="connsiteX90-483" fmla="*/ 6990512 w 15811497"/>
              <a:gd name="connsiteY90-484" fmla="*/ 5259199 h 6248398"/>
              <a:gd name="connsiteX91-485" fmla="*/ 6983676 w 15811497"/>
              <a:gd name="connsiteY91-486" fmla="*/ 5240519 h 6248398"/>
              <a:gd name="connsiteX92-487" fmla="*/ 6983673 w 15811497"/>
              <a:gd name="connsiteY92-488" fmla="*/ 5240519 h 6248398"/>
              <a:gd name="connsiteX93-489" fmla="*/ 6980236 w 15811497"/>
              <a:gd name="connsiteY93-490" fmla="*/ 5231130 h 6248398"/>
              <a:gd name="connsiteX94-491" fmla="*/ 6978859 w 15811497"/>
              <a:gd name="connsiteY94-492" fmla="*/ 5225774 h 6248398"/>
              <a:gd name="connsiteX95-493" fmla="*/ 6984291 w 15811497"/>
              <a:gd name="connsiteY95-494" fmla="*/ 5240614 h 6248398"/>
              <a:gd name="connsiteX96-495" fmla="*/ 6984292 w 15811497"/>
              <a:gd name="connsiteY96-496" fmla="*/ 5240614 h 6248398"/>
              <a:gd name="connsiteX97-497" fmla="*/ 6978860 w 15811497"/>
              <a:gd name="connsiteY97-498" fmla="*/ 5225773 h 6248398"/>
              <a:gd name="connsiteX98-499" fmla="*/ 6944562 w 15811497"/>
              <a:gd name="connsiteY98-500" fmla="*/ 5092380 h 6248398"/>
              <a:gd name="connsiteX99-501" fmla="*/ 6924183 w 15811497"/>
              <a:gd name="connsiteY99-502" fmla="*/ 4890225 h 6248398"/>
              <a:gd name="connsiteX100-503" fmla="*/ 6924182 w 15811497"/>
              <a:gd name="connsiteY100-504" fmla="*/ 4890225 h 6248398"/>
              <a:gd name="connsiteX101-505" fmla="*/ 6944561 w 15811497"/>
              <a:gd name="connsiteY101-506" fmla="*/ 5092380 h 6248398"/>
              <a:gd name="connsiteX102-507" fmla="*/ 6978860 w 15811497"/>
              <a:gd name="connsiteY102-508" fmla="*/ 5225773 h 6248398"/>
              <a:gd name="connsiteX103-509" fmla="*/ 6948299 w 15811497"/>
              <a:gd name="connsiteY103-510" fmla="*/ 5142273 h 6248398"/>
              <a:gd name="connsiteX104-511" fmla="*/ 5829297 w 15811497"/>
              <a:gd name="connsiteY104-512" fmla="*/ 4400549 h 6248398"/>
              <a:gd name="connsiteX105-513" fmla="*/ 5056802 w 15811497"/>
              <a:gd name="connsiteY105-514" fmla="*/ 4677867 h 6248398"/>
              <a:gd name="connsiteX106-515" fmla="*/ 5022517 w 15811497"/>
              <a:gd name="connsiteY106-516" fmla="*/ 4709027 h 6248398"/>
              <a:gd name="connsiteX107-517" fmla="*/ 5022515 w 15811497"/>
              <a:gd name="connsiteY107-518" fmla="*/ 4709029 h 6248398"/>
              <a:gd name="connsiteX108-519" fmla="*/ 5022510 w 15811497"/>
              <a:gd name="connsiteY108-520" fmla="*/ 4709033 h 6248398"/>
              <a:gd name="connsiteX109-521" fmla="*/ 4924198 w 15811497"/>
              <a:gd name="connsiteY109-522" fmla="*/ 4840507 h 6248398"/>
              <a:gd name="connsiteX110-523" fmla="*/ 4914898 w 15811497"/>
              <a:gd name="connsiteY110-524" fmla="*/ 4838698 h 6248398"/>
              <a:gd name="connsiteX111-525" fmla="*/ 4914898 w 15811497"/>
              <a:gd name="connsiteY111-526" fmla="*/ 4838699 h 6248398"/>
              <a:gd name="connsiteX112-527" fmla="*/ 4924199 w 15811497"/>
              <a:gd name="connsiteY112-528" fmla="*/ 4840508 h 6248398"/>
              <a:gd name="connsiteX113-529" fmla="*/ 4893736 w 15811497"/>
              <a:gd name="connsiteY113-530" fmla="*/ 4881247 h 6248398"/>
              <a:gd name="connsiteX114-531" fmla="*/ 4778482 w 15811497"/>
              <a:gd name="connsiteY114-532" fmla="*/ 5008058 h 6248398"/>
              <a:gd name="connsiteX115-533" fmla="*/ 4778482 w 15811497"/>
              <a:gd name="connsiteY115-534" fmla="*/ 5008057 h 6248398"/>
              <a:gd name="connsiteX116-535" fmla="*/ 4715455 w 15811497"/>
              <a:gd name="connsiteY116-536" fmla="*/ 5077404 h 6248398"/>
              <a:gd name="connsiteX117-537" fmla="*/ 2762249 w 15811497"/>
              <a:gd name="connsiteY117-538" fmla="*/ 5886448 h 6248398"/>
              <a:gd name="connsiteX118-539" fmla="*/ 0 w 15811497"/>
              <a:gd name="connsiteY118-540" fmla="*/ 3124198 h 6248398"/>
              <a:gd name="connsiteX119-541" fmla="*/ 2762249 w 15811497"/>
              <a:gd name="connsiteY119-542" fmla="*/ 361949 h 6248398"/>
              <a:gd name="connsiteX120-543" fmla="*/ 4078902 w 15811497"/>
              <a:gd name="connsiteY120-544" fmla="*/ 695338 h 6248398"/>
              <a:gd name="connsiteX121-545" fmla="*/ 4261443 w 15811497"/>
              <a:gd name="connsiteY121-546" fmla="*/ 806235 h 6248398"/>
              <a:gd name="connsiteX122-547" fmla="*/ 4261445 w 15811497"/>
              <a:gd name="connsiteY122-548" fmla="*/ 806236 h 6248398"/>
              <a:gd name="connsiteX123-549" fmla="*/ 4306650 w 15811497"/>
              <a:gd name="connsiteY123-550" fmla="*/ 833699 h 6248398"/>
              <a:gd name="connsiteX124-551" fmla="*/ 4409044 w 15811497"/>
              <a:gd name="connsiteY124-552" fmla="*/ 910268 h 6248398"/>
              <a:gd name="connsiteX125-553" fmla="*/ 4409043 w 15811497"/>
              <a:gd name="connsiteY125-554" fmla="*/ 910268 h 6248398"/>
              <a:gd name="connsiteX126-555" fmla="*/ 4519295 w 15811497"/>
              <a:gd name="connsiteY126-556" fmla="*/ 992713 h 6248398"/>
              <a:gd name="connsiteX127-557" fmla="*/ 4612477 w 15811497"/>
              <a:gd name="connsiteY127-558" fmla="*/ 1077402 h 6248398"/>
              <a:gd name="connsiteX128-559" fmla="*/ 4612478 w 15811497"/>
              <a:gd name="connsiteY128-560" fmla="*/ 1077403 h 6248398"/>
              <a:gd name="connsiteX129-561" fmla="*/ 4715454 w 15811497"/>
              <a:gd name="connsiteY129-562" fmla="*/ 1170993 h 6248398"/>
              <a:gd name="connsiteX130-563" fmla="*/ 4612478 w 15811497"/>
              <a:gd name="connsiteY130-564" fmla="*/ 1077402 h 6248398"/>
              <a:gd name="connsiteX131-565" fmla="*/ 4701725 w 15811497"/>
              <a:gd name="connsiteY131-566" fmla="*/ 1120394 h 6248398"/>
              <a:gd name="connsiteX132-567" fmla="*/ 5191122 w 15811497"/>
              <a:gd name="connsiteY132-568" fmla="*/ 1219199 h 6248398"/>
              <a:gd name="connsiteX133-569" fmla="*/ 6161317 w 15811497"/>
              <a:gd name="connsiteY133-570" fmla="*/ 761659 h 6248398"/>
              <a:gd name="connsiteX134-571" fmla="*/ 6224019 w 15811497"/>
              <a:gd name="connsiteY134-572" fmla="*/ 677808 h 6248398"/>
              <a:gd name="connsiteX135-573" fmla="*/ 6175489 w 15811497"/>
              <a:gd name="connsiteY135-574" fmla="*/ 757691 h 6248398"/>
              <a:gd name="connsiteX136-575" fmla="*/ 6101172 w 15811497"/>
              <a:gd name="connsiteY136-576" fmla="*/ 916927 h 6248398"/>
              <a:gd name="connsiteX137-577" fmla="*/ 6101172 w 15811497"/>
              <a:gd name="connsiteY137-578" fmla="*/ 916928 h 6248398"/>
              <a:gd name="connsiteX138-579" fmla="*/ 6175489 w 15811497"/>
              <a:gd name="connsiteY138-580" fmla="*/ 757692 h 6248398"/>
              <a:gd name="connsiteX139-581" fmla="*/ 6224020 w 15811497"/>
              <a:gd name="connsiteY139-582" fmla="*/ 677809 h 6248398"/>
              <a:gd name="connsiteX140-583" fmla="*/ 6233696 w 15811497"/>
              <a:gd name="connsiteY140-584" fmla="*/ 664869 h 6248398"/>
              <a:gd name="connsiteX141-585" fmla="*/ 6252611 w 15811497"/>
              <a:gd name="connsiteY141-586" fmla="*/ 633734 h 6248398"/>
              <a:gd name="connsiteX142-587" fmla="*/ 6252610 w 15811497"/>
              <a:gd name="connsiteY142-588" fmla="*/ 633734 h 6248398"/>
              <a:gd name="connsiteX143-589" fmla="*/ 6233696 w 15811497"/>
              <a:gd name="connsiteY143-590" fmla="*/ 664868 h 6248398"/>
              <a:gd name="connsiteX144-591" fmla="*/ 6224019 w 15811497"/>
              <a:gd name="connsiteY144-592" fmla="*/ 677808 h 6248398"/>
              <a:gd name="connsiteX145-593" fmla="*/ 6248008 w 15811497"/>
              <a:gd name="connsiteY145-594" fmla="*/ 638320 h 6248398"/>
              <a:gd name="connsiteX146-595" fmla="*/ 6251291 w 15811497"/>
              <a:gd name="connsiteY146-596" fmla="*/ 633930 h 6248398"/>
              <a:gd name="connsiteX147-597" fmla="*/ 6251293 w 15811497"/>
              <a:gd name="connsiteY147-598" fmla="*/ 633929 h 6248398"/>
              <a:gd name="connsiteX148-599" fmla="*/ 6257683 w 15811497"/>
              <a:gd name="connsiteY148-600" fmla="*/ 625384 h 6248398"/>
              <a:gd name="connsiteX149-601" fmla="*/ 6257686 w 15811497"/>
              <a:gd name="connsiteY149-602" fmla="*/ 625380 h 6248398"/>
              <a:gd name="connsiteX150-603" fmla="*/ 6331355 w 15811497"/>
              <a:gd name="connsiteY150-604" fmla="*/ 526865 h 6248398"/>
              <a:gd name="connsiteX151-605" fmla="*/ 7448548 w 15811497"/>
              <a:gd name="connsiteY151-606" fmla="*/ 0 h 6248398"/>
              <a:gd name="connsiteX0-607" fmla="*/ 11209760 w 15811497"/>
              <a:gd name="connsiteY0-608" fmla="*/ 5180760 h 6248398"/>
              <a:gd name="connsiteX1-609" fmla="*/ 11210150 w 15811497"/>
              <a:gd name="connsiteY1-610" fmla="*/ 5180948 h 6248398"/>
              <a:gd name="connsiteX2-611" fmla="*/ 11313815 w 15811497"/>
              <a:gd name="connsiteY2-612" fmla="*/ 5243926 h 6248398"/>
              <a:gd name="connsiteX3-613" fmla="*/ 11369911 w 15811497"/>
              <a:gd name="connsiteY3-614" fmla="*/ 5285874 h 6248398"/>
              <a:gd name="connsiteX4-615" fmla="*/ 11410606 w 15811497"/>
              <a:gd name="connsiteY4-616" fmla="*/ 5316305 h 6248398"/>
              <a:gd name="connsiteX5-617" fmla="*/ 11499892 w 15811497"/>
              <a:gd name="connsiteY5-618" fmla="*/ 5397454 h 6248398"/>
              <a:gd name="connsiteX6-619" fmla="*/ 11528781 w 15811497"/>
              <a:gd name="connsiteY6-620" fmla="*/ 5429240 h 6248398"/>
              <a:gd name="connsiteX7-621" fmla="*/ 11504846 w 15811497"/>
              <a:gd name="connsiteY7-622" fmla="*/ 5414699 h 6248398"/>
              <a:gd name="connsiteX8-623" fmla="*/ 11371717 w 15811497"/>
              <a:gd name="connsiteY8-624" fmla="*/ 5315148 h 6248398"/>
              <a:gd name="connsiteX9-625" fmla="*/ 11292198 w 15811497"/>
              <a:gd name="connsiteY9-626" fmla="*/ 5255685 h 6248398"/>
              <a:gd name="connsiteX10-627" fmla="*/ 11209760 w 15811497"/>
              <a:gd name="connsiteY10-628" fmla="*/ 5180760 h 6248398"/>
              <a:gd name="connsiteX11-629" fmla="*/ 4892179 w 15811497"/>
              <a:gd name="connsiteY11-630" fmla="*/ 4842491 h 6248398"/>
              <a:gd name="connsiteX12-631" fmla="*/ 4892178 w 15811497"/>
              <a:gd name="connsiteY12-632" fmla="*/ 4842492 h 6248398"/>
              <a:gd name="connsiteX13-633" fmla="*/ 4885192 w 15811497"/>
              <a:gd name="connsiteY13-634" fmla="*/ 4851834 h 6248398"/>
              <a:gd name="connsiteX14-635" fmla="*/ 4892179 w 15811497"/>
              <a:gd name="connsiteY14-636" fmla="*/ 4842491 h 6248398"/>
              <a:gd name="connsiteX15-637" fmla="*/ 8767766 w 15811497"/>
              <a:gd name="connsiteY15-638" fmla="*/ 853515 h 6248398"/>
              <a:gd name="connsiteX16-639" fmla="*/ 8782572 w 15811497"/>
              <a:gd name="connsiteY16-640" fmla="*/ 884251 h 6248398"/>
              <a:gd name="connsiteX17-641" fmla="*/ 8812281 w 15811497"/>
              <a:gd name="connsiteY17-642" fmla="*/ 965420 h 6248398"/>
              <a:gd name="connsiteX18-643" fmla="*/ 8831257 w 15811497"/>
              <a:gd name="connsiteY18-644" fmla="*/ 1017268 h 6248398"/>
              <a:gd name="connsiteX19-645" fmla="*/ 8860452 w 15811497"/>
              <a:gd name="connsiteY19-646" fmla="*/ 1130811 h 6248398"/>
              <a:gd name="connsiteX20-647" fmla="*/ 8839383 w 15811497"/>
              <a:gd name="connsiteY20-648" fmla="*/ 1087075 h 6248398"/>
              <a:gd name="connsiteX21-649" fmla="*/ 8798546 w 15811497"/>
              <a:gd name="connsiteY21-650" fmla="*/ 975498 h 6248398"/>
              <a:gd name="connsiteX22-651" fmla="*/ 8795375 w 15811497"/>
              <a:gd name="connsiteY22-652" fmla="*/ 963167 h 6248398"/>
              <a:gd name="connsiteX23-653" fmla="*/ 8768620 w 15811497"/>
              <a:gd name="connsiteY23-654" fmla="*/ 859114 h 6248398"/>
              <a:gd name="connsiteX24-655" fmla="*/ 8767766 w 15811497"/>
              <a:gd name="connsiteY24-656" fmla="*/ 853515 h 6248398"/>
              <a:gd name="connsiteX25-657" fmla="*/ 7448548 w 15811497"/>
              <a:gd name="connsiteY25-658" fmla="*/ 0 h 6248398"/>
              <a:gd name="connsiteX26-659" fmla="*/ 8721604 w 15811497"/>
              <a:gd name="connsiteY26-660" fmla="*/ 757692 h 6248398"/>
              <a:gd name="connsiteX27-661" fmla="*/ 8767765 w 15811497"/>
              <a:gd name="connsiteY27-662" fmla="*/ 853515 h 6248398"/>
              <a:gd name="connsiteX28-663" fmla="*/ 8768619 w 15811497"/>
              <a:gd name="connsiteY28-664" fmla="*/ 859114 h 6248398"/>
              <a:gd name="connsiteX29-665" fmla="*/ 8795374 w 15811497"/>
              <a:gd name="connsiteY29-666" fmla="*/ 963167 h 6248398"/>
              <a:gd name="connsiteX30-667" fmla="*/ 8798545 w 15811497"/>
              <a:gd name="connsiteY30-668" fmla="*/ 975499 h 6248398"/>
              <a:gd name="connsiteX31-669" fmla="*/ 8839382 w 15811497"/>
              <a:gd name="connsiteY31-670" fmla="*/ 1087076 h 6248398"/>
              <a:gd name="connsiteX32-671" fmla="*/ 8860451 w 15811497"/>
              <a:gd name="connsiteY32-672" fmla="*/ 1130812 h 6248398"/>
              <a:gd name="connsiteX33-673" fmla="*/ 8866932 w 15811497"/>
              <a:gd name="connsiteY33-674" fmla="*/ 1156018 h 6248398"/>
              <a:gd name="connsiteX34-675" fmla="*/ 8896346 w 15811497"/>
              <a:gd name="connsiteY34-676" fmla="*/ 1447799 h 6248398"/>
              <a:gd name="connsiteX35-677" fmla="*/ 8866932 w 15811497"/>
              <a:gd name="connsiteY35-678" fmla="*/ 1156017 h 6248398"/>
              <a:gd name="connsiteX36-679" fmla="*/ 8860451 w 15811497"/>
              <a:gd name="connsiteY36-680" fmla="*/ 1130810 h 6248398"/>
              <a:gd name="connsiteX37-681" fmla="*/ 8890522 w 15811497"/>
              <a:gd name="connsiteY37-682" fmla="*/ 1193234 h 6248398"/>
              <a:gd name="connsiteX38-683" fmla="*/ 9958384 w 15811497"/>
              <a:gd name="connsiteY38-684" fmla="*/ 1828798 h 6248398"/>
              <a:gd name="connsiteX39-685" fmla="*/ 10895504 w 15811497"/>
              <a:gd name="connsiteY39-686" fmla="*/ 1386857 h 6248398"/>
              <a:gd name="connsiteX40-687" fmla="*/ 10927290 w 15811497"/>
              <a:gd name="connsiteY40-688" fmla="*/ 1344350 h 6248398"/>
              <a:gd name="connsiteX41-689" fmla="*/ 10936907 w 15811497"/>
              <a:gd name="connsiteY41-690" fmla="*/ 1346082 h 6248398"/>
              <a:gd name="connsiteX42-691" fmla="*/ 10917759 w 15811497"/>
              <a:gd name="connsiteY42-692" fmla="*/ 1367151 h 6248398"/>
              <a:gd name="connsiteX43-693" fmla="*/ 10545015 w 15811497"/>
              <a:gd name="connsiteY43-694" fmla="*/ 1956940 h 6248398"/>
              <a:gd name="connsiteX44-695" fmla="*/ 10521911 w 15811497"/>
              <a:gd name="connsiteY44-696" fmla="*/ 2012524 h 6248398"/>
              <a:gd name="connsiteX45-697" fmla="*/ 10521913 w 15811497"/>
              <a:gd name="connsiteY45-698" fmla="*/ 2012521 h 6248398"/>
              <a:gd name="connsiteX46-699" fmla="*/ 10545016 w 15811497"/>
              <a:gd name="connsiteY46-700" fmla="*/ 1956940 h 6248398"/>
              <a:gd name="connsiteX47-701" fmla="*/ 10917760 w 15811497"/>
              <a:gd name="connsiteY47-702" fmla="*/ 1367152 h 6248398"/>
              <a:gd name="connsiteX48-703" fmla="*/ 10936908 w 15811497"/>
              <a:gd name="connsiteY48-704" fmla="*/ 1346084 h 6248398"/>
              <a:gd name="connsiteX49-705" fmla="*/ 10972797 w 15811497"/>
              <a:gd name="connsiteY49-706" fmla="*/ 1352550 h 6248398"/>
              <a:gd name="connsiteX50-707" fmla="*/ 11002341 w 15811497"/>
              <a:gd name="connsiteY50-708" fmla="*/ 1645177 h 6248398"/>
              <a:gd name="connsiteX51-709" fmla="*/ 11002341 w 15811497"/>
              <a:gd name="connsiteY51-710" fmla="*/ 1645177 h 6248398"/>
              <a:gd name="connsiteX52-711" fmla="*/ 10972797 w 15811497"/>
              <a:gd name="connsiteY52-712" fmla="*/ 1352549 h 6248398"/>
              <a:gd name="connsiteX53-713" fmla="*/ 10936908 w 15811497"/>
              <a:gd name="connsiteY53-714" fmla="*/ 1346083 h 6248398"/>
              <a:gd name="connsiteX54-715" fmla="*/ 11096041 w 15811497"/>
              <a:gd name="connsiteY54-716" fmla="*/ 1170993 h 6248398"/>
              <a:gd name="connsiteX55-717" fmla="*/ 13049247 w 15811497"/>
              <a:gd name="connsiteY55-718" fmla="*/ 361949 h 6248398"/>
              <a:gd name="connsiteX56-719" fmla="*/ 15811497 w 15811497"/>
              <a:gd name="connsiteY56-720" fmla="*/ 3124198 h 6248398"/>
              <a:gd name="connsiteX57-721" fmla="*/ 13049247 w 15811497"/>
              <a:gd name="connsiteY57-722" fmla="*/ 5886448 h 6248398"/>
              <a:gd name="connsiteX58-723" fmla="*/ 11732594 w 15811497"/>
              <a:gd name="connsiteY58-724" fmla="*/ 5553059 h 6248398"/>
              <a:gd name="connsiteX59-725" fmla="*/ 11528782 w 15811497"/>
              <a:gd name="connsiteY59-726" fmla="*/ 5429240 h 6248398"/>
              <a:gd name="connsiteX60-727" fmla="*/ 11499893 w 15811497"/>
              <a:gd name="connsiteY60-728" fmla="*/ 5397454 h 6248398"/>
              <a:gd name="connsiteX61-729" fmla="*/ 11410607 w 15811497"/>
              <a:gd name="connsiteY61-730" fmla="*/ 5316305 h 6248398"/>
              <a:gd name="connsiteX62-731" fmla="*/ 11369912 w 15811497"/>
              <a:gd name="connsiteY62-732" fmla="*/ 5285874 h 6248398"/>
              <a:gd name="connsiteX63-733" fmla="*/ 11355656 w 15811497"/>
              <a:gd name="connsiteY63-734" fmla="*/ 5144675 h 6248398"/>
              <a:gd name="connsiteX64-735" fmla="*/ 11355656 w 15811497"/>
              <a:gd name="connsiteY64-736" fmla="*/ 5144675 h 6248398"/>
              <a:gd name="connsiteX65-737" fmla="*/ 11369912 w 15811497"/>
              <a:gd name="connsiteY65-738" fmla="*/ 5285874 h 6248398"/>
              <a:gd name="connsiteX66-739" fmla="*/ 11313816 w 15811497"/>
              <a:gd name="connsiteY66-740" fmla="*/ 5243926 h 6248398"/>
              <a:gd name="connsiteX67-741" fmla="*/ 11210151 w 15811497"/>
              <a:gd name="connsiteY67-742" fmla="*/ 5180948 h 6248398"/>
              <a:gd name="connsiteX68-743" fmla="*/ 11209761 w 15811497"/>
              <a:gd name="connsiteY68-744" fmla="*/ 5180760 h 6248398"/>
              <a:gd name="connsiteX69-745" fmla="*/ 11096041 w 15811497"/>
              <a:gd name="connsiteY69-746" fmla="*/ 5077404 h 6248398"/>
              <a:gd name="connsiteX70-747" fmla="*/ 11063094 w 15811497"/>
              <a:gd name="connsiteY70-748" fmla="*/ 5041153 h 6248398"/>
              <a:gd name="connsiteX71-749" fmla="*/ 11063091 w 15811497"/>
              <a:gd name="connsiteY71-750" fmla="*/ 5041152 h 6248398"/>
              <a:gd name="connsiteX72-751" fmla="*/ 11096040 w 15811497"/>
              <a:gd name="connsiteY72-752" fmla="*/ 5077404 h 6248398"/>
              <a:gd name="connsiteX73-753" fmla="*/ 11209760 w 15811497"/>
              <a:gd name="connsiteY73-754" fmla="*/ 5180760 h 6248398"/>
              <a:gd name="connsiteX74-755" fmla="*/ 11100244 w 15811497"/>
              <a:gd name="connsiteY74-756" fmla="*/ 5128004 h 6248398"/>
              <a:gd name="connsiteX75-757" fmla="*/ 10610846 w 15811497"/>
              <a:gd name="connsiteY75-758" fmla="*/ 5029199 h 6248398"/>
              <a:gd name="connsiteX76-759" fmla="*/ 9640652 w 15811497"/>
              <a:gd name="connsiteY76-760" fmla="*/ 5486739 h 6248398"/>
              <a:gd name="connsiteX77-761" fmla="*/ 9628722 w 15811497"/>
              <a:gd name="connsiteY77-762" fmla="*/ 5502693 h 6248398"/>
              <a:gd name="connsiteX78-763" fmla="*/ 9568273 w 15811497"/>
              <a:gd name="connsiteY78-764" fmla="*/ 5583530 h 6248398"/>
              <a:gd name="connsiteX79-765" fmla="*/ 9535504 w 15811497"/>
              <a:gd name="connsiteY79-766" fmla="*/ 5637470 h 6248398"/>
              <a:gd name="connsiteX80-767" fmla="*/ 9535505 w 15811497"/>
              <a:gd name="connsiteY80-768" fmla="*/ 5637470 h 6248398"/>
              <a:gd name="connsiteX81-769" fmla="*/ 9568273 w 15811497"/>
              <a:gd name="connsiteY81-770" fmla="*/ 5583531 h 6248398"/>
              <a:gd name="connsiteX82-771" fmla="*/ 9628722 w 15811497"/>
              <a:gd name="connsiteY82-772" fmla="*/ 5502694 h 6248398"/>
              <a:gd name="connsiteX83-773" fmla="*/ 9563485 w 15811497"/>
              <a:gd name="connsiteY83-774" fmla="*/ 5610078 h 6248398"/>
              <a:gd name="connsiteX84-775" fmla="*/ 9542221 w 15811497"/>
              <a:gd name="connsiteY84-776" fmla="*/ 5638514 h 6248398"/>
              <a:gd name="connsiteX85-777" fmla="*/ 9504352 w 15811497"/>
              <a:gd name="connsiteY85-778" fmla="*/ 5689156 h 6248398"/>
              <a:gd name="connsiteX86-779" fmla="*/ 9480140 w 15811497"/>
              <a:gd name="connsiteY86-780" fmla="*/ 5721533 h 6248398"/>
              <a:gd name="connsiteX87-781" fmla="*/ 8362947 w 15811497"/>
              <a:gd name="connsiteY87-782" fmla="*/ 6248398 h 6248398"/>
              <a:gd name="connsiteX88-783" fmla="*/ 7028922 w 15811497"/>
              <a:gd name="connsiteY88-784" fmla="*/ 5364147 h 6248398"/>
              <a:gd name="connsiteX89-785" fmla="*/ 6990513 w 15811497"/>
              <a:gd name="connsiteY89-786" fmla="*/ 5259205 h 6248398"/>
              <a:gd name="connsiteX90-787" fmla="*/ 6990512 w 15811497"/>
              <a:gd name="connsiteY90-788" fmla="*/ 5259199 h 6248398"/>
              <a:gd name="connsiteX91-789" fmla="*/ 6983676 w 15811497"/>
              <a:gd name="connsiteY91-790" fmla="*/ 5240519 h 6248398"/>
              <a:gd name="connsiteX92-791" fmla="*/ 6983673 w 15811497"/>
              <a:gd name="connsiteY92-792" fmla="*/ 5240519 h 6248398"/>
              <a:gd name="connsiteX93-793" fmla="*/ 6980236 w 15811497"/>
              <a:gd name="connsiteY93-794" fmla="*/ 5231130 h 6248398"/>
              <a:gd name="connsiteX94-795" fmla="*/ 6978859 w 15811497"/>
              <a:gd name="connsiteY94-796" fmla="*/ 5225774 h 6248398"/>
              <a:gd name="connsiteX95-797" fmla="*/ 6984291 w 15811497"/>
              <a:gd name="connsiteY95-798" fmla="*/ 5240614 h 6248398"/>
              <a:gd name="connsiteX96-799" fmla="*/ 6984292 w 15811497"/>
              <a:gd name="connsiteY96-800" fmla="*/ 5240614 h 6248398"/>
              <a:gd name="connsiteX97-801" fmla="*/ 6978860 w 15811497"/>
              <a:gd name="connsiteY97-802" fmla="*/ 5225773 h 6248398"/>
              <a:gd name="connsiteX98-803" fmla="*/ 6944562 w 15811497"/>
              <a:gd name="connsiteY98-804" fmla="*/ 5092380 h 6248398"/>
              <a:gd name="connsiteX99-805" fmla="*/ 6924183 w 15811497"/>
              <a:gd name="connsiteY99-806" fmla="*/ 4890225 h 6248398"/>
              <a:gd name="connsiteX100-807" fmla="*/ 6924182 w 15811497"/>
              <a:gd name="connsiteY100-808" fmla="*/ 4890225 h 6248398"/>
              <a:gd name="connsiteX101-809" fmla="*/ 6944561 w 15811497"/>
              <a:gd name="connsiteY101-810" fmla="*/ 5092380 h 6248398"/>
              <a:gd name="connsiteX102-811" fmla="*/ 6978860 w 15811497"/>
              <a:gd name="connsiteY102-812" fmla="*/ 5225773 h 6248398"/>
              <a:gd name="connsiteX103-813" fmla="*/ 6948299 w 15811497"/>
              <a:gd name="connsiteY103-814" fmla="*/ 5142273 h 6248398"/>
              <a:gd name="connsiteX104-815" fmla="*/ 5829297 w 15811497"/>
              <a:gd name="connsiteY104-816" fmla="*/ 4400549 h 6248398"/>
              <a:gd name="connsiteX105-817" fmla="*/ 5056802 w 15811497"/>
              <a:gd name="connsiteY105-818" fmla="*/ 4677867 h 6248398"/>
              <a:gd name="connsiteX106-819" fmla="*/ 5022517 w 15811497"/>
              <a:gd name="connsiteY106-820" fmla="*/ 4709027 h 6248398"/>
              <a:gd name="connsiteX107-821" fmla="*/ 5022515 w 15811497"/>
              <a:gd name="connsiteY107-822" fmla="*/ 4709029 h 6248398"/>
              <a:gd name="connsiteX108-823" fmla="*/ 5022510 w 15811497"/>
              <a:gd name="connsiteY108-824" fmla="*/ 4709033 h 6248398"/>
              <a:gd name="connsiteX109-825" fmla="*/ 4924198 w 15811497"/>
              <a:gd name="connsiteY109-826" fmla="*/ 4840507 h 6248398"/>
              <a:gd name="connsiteX110-827" fmla="*/ 4914898 w 15811497"/>
              <a:gd name="connsiteY110-828" fmla="*/ 4838698 h 6248398"/>
              <a:gd name="connsiteX111-829" fmla="*/ 4914898 w 15811497"/>
              <a:gd name="connsiteY111-830" fmla="*/ 4838699 h 6248398"/>
              <a:gd name="connsiteX112-831" fmla="*/ 4924199 w 15811497"/>
              <a:gd name="connsiteY112-832" fmla="*/ 4840508 h 6248398"/>
              <a:gd name="connsiteX113-833" fmla="*/ 4893736 w 15811497"/>
              <a:gd name="connsiteY113-834" fmla="*/ 4881247 h 6248398"/>
              <a:gd name="connsiteX114-835" fmla="*/ 4778482 w 15811497"/>
              <a:gd name="connsiteY114-836" fmla="*/ 5008058 h 6248398"/>
              <a:gd name="connsiteX115-837" fmla="*/ 4778482 w 15811497"/>
              <a:gd name="connsiteY115-838" fmla="*/ 5008057 h 6248398"/>
              <a:gd name="connsiteX116-839" fmla="*/ 4715455 w 15811497"/>
              <a:gd name="connsiteY116-840" fmla="*/ 5077404 h 6248398"/>
              <a:gd name="connsiteX117-841" fmla="*/ 2762249 w 15811497"/>
              <a:gd name="connsiteY117-842" fmla="*/ 5886448 h 6248398"/>
              <a:gd name="connsiteX118-843" fmla="*/ 0 w 15811497"/>
              <a:gd name="connsiteY118-844" fmla="*/ 3124198 h 6248398"/>
              <a:gd name="connsiteX119-845" fmla="*/ 2762249 w 15811497"/>
              <a:gd name="connsiteY119-846" fmla="*/ 361949 h 6248398"/>
              <a:gd name="connsiteX120-847" fmla="*/ 4078902 w 15811497"/>
              <a:gd name="connsiteY120-848" fmla="*/ 695338 h 6248398"/>
              <a:gd name="connsiteX121-849" fmla="*/ 4261443 w 15811497"/>
              <a:gd name="connsiteY121-850" fmla="*/ 806235 h 6248398"/>
              <a:gd name="connsiteX122-851" fmla="*/ 4261445 w 15811497"/>
              <a:gd name="connsiteY122-852" fmla="*/ 806236 h 6248398"/>
              <a:gd name="connsiteX123-853" fmla="*/ 4306650 w 15811497"/>
              <a:gd name="connsiteY123-854" fmla="*/ 833699 h 6248398"/>
              <a:gd name="connsiteX124-855" fmla="*/ 4409044 w 15811497"/>
              <a:gd name="connsiteY124-856" fmla="*/ 910268 h 6248398"/>
              <a:gd name="connsiteX125-857" fmla="*/ 4409043 w 15811497"/>
              <a:gd name="connsiteY125-858" fmla="*/ 910268 h 6248398"/>
              <a:gd name="connsiteX126-859" fmla="*/ 4519295 w 15811497"/>
              <a:gd name="connsiteY126-860" fmla="*/ 992713 h 6248398"/>
              <a:gd name="connsiteX127-861" fmla="*/ 4612477 w 15811497"/>
              <a:gd name="connsiteY127-862" fmla="*/ 1077402 h 6248398"/>
              <a:gd name="connsiteX128-863" fmla="*/ 4612478 w 15811497"/>
              <a:gd name="connsiteY128-864" fmla="*/ 1077403 h 6248398"/>
              <a:gd name="connsiteX129-865" fmla="*/ 4715454 w 15811497"/>
              <a:gd name="connsiteY129-866" fmla="*/ 1170993 h 6248398"/>
              <a:gd name="connsiteX130-867" fmla="*/ 4612478 w 15811497"/>
              <a:gd name="connsiteY130-868" fmla="*/ 1077402 h 6248398"/>
              <a:gd name="connsiteX131-869" fmla="*/ 4701725 w 15811497"/>
              <a:gd name="connsiteY131-870" fmla="*/ 1120394 h 6248398"/>
              <a:gd name="connsiteX132-871" fmla="*/ 5191122 w 15811497"/>
              <a:gd name="connsiteY132-872" fmla="*/ 1219199 h 6248398"/>
              <a:gd name="connsiteX133-873" fmla="*/ 6161317 w 15811497"/>
              <a:gd name="connsiteY133-874" fmla="*/ 761659 h 6248398"/>
              <a:gd name="connsiteX134-875" fmla="*/ 6224019 w 15811497"/>
              <a:gd name="connsiteY134-876" fmla="*/ 677808 h 6248398"/>
              <a:gd name="connsiteX135-877" fmla="*/ 6175489 w 15811497"/>
              <a:gd name="connsiteY135-878" fmla="*/ 757691 h 6248398"/>
              <a:gd name="connsiteX136-879" fmla="*/ 6101172 w 15811497"/>
              <a:gd name="connsiteY136-880" fmla="*/ 916927 h 6248398"/>
              <a:gd name="connsiteX137-881" fmla="*/ 6175489 w 15811497"/>
              <a:gd name="connsiteY137-882" fmla="*/ 757692 h 6248398"/>
              <a:gd name="connsiteX138-883" fmla="*/ 6224020 w 15811497"/>
              <a:gd name="connsiteY138-884" fmla="*/ 677809 h 6248398"/>
              <a:gd name="connsiteX139-885" fmla="*/ 6233696 w 15811497"/>
              <a:gd name="connsiteY139-886" fmla="*/ 664869 h 6248398"/>
              <a:gd name="connsiteX140-887" fmla="*/ 6252611 w 15811497"/>
              <a:gd name="connsiteY140-888" fmla="*/ 633734 h 6248398"/>
              <a:gd name="connsiteX141-889" fmla="*/ 6252610 w 15811497"/>
              <a:gd name="connsiteY141-890" fmla="*/ 633734 h 6248398"/>
              <a:gd name="connsiteX142-891" fmla="*/ 6233696 w 15811497"/>
              <a:gd name="connsiteY142-892" fmla="*/ 664868 h 6248398"/>
              <a:gd name="connsiteX143-893" fmla="*/ 6224019 w 15811497"/>
              <a:gd name="connsiteY143-894" fmla="*/ 677808 h 6248398"/>
              <a:gd name="connsiteX144-895" fmla="*/ 6248008 w 15811497"/>
              <a:gd name="connsiteY144-896" fmla="*/ 638320 h 6248398"/>
              <a:gd name="connsiteX145-897" fmla="*/ 6251291 w 15811497"/>
              <a:gd name="connsiteY145-898" fmla="*/ 633930 h 6248398"/>
              <a:gd name="connsiteX146-899" fmla="*/ 6251293 w 15811497"/>
              <a:gd name="connsiteY146-900" fmla="*/ 633929 h 6248398"/>
              <a:gd name="connsiteX147-901" fmla="*/ 6257683 w 15811497"/>
              <a:gd name="connsiteY147-902" fmla="*/ 625384 h 6248398"/>
              <a:gd name="connsiteX148-903" fmla="*/ 6257686 w 15811497"/>
              <a:gd name="connsiteY148-904" fmla="*/ 625380 h 6248398"/>
              <a:gd name="connsiteX149-905" fmla="*/ 6331355 w 15811497"/>
              <a:gd name="connsiteY149-906" fmla="*/ 526865 h 6248398"/>
              <a:gd name="connsiteX150-907" fmla="*/ 7448548 w 15811497"/>
              <a:gd name="connsiteY150-908" fmla="*/ 0 h 6248398"/>
              <a:gd name="connsiteX0-909" fmla="*/ 11209760 w 15811497"/>
              <a:gd name="connsiteY0-910" fmla="*/ 5180760 h 6248398"/>
              <a:gd name="connsiteX1-911" fmla="*/ 11210150 w 15811497"/>
              <a:gd name="connsiteY1-912" fmla="*/ 5180948 h 6248398"/>
              <a:gd name="connsiteX2-913" fmla="*/ 11313815 w 15811497"/>
              <a:gd name="connsiteY2-914" fmla="*/ 5243926 h 6248398"/>
              <a:gd name="connsiteX3-915" fmla="*/ 11369911 w 15811497"/>
              <a:gd name="connsiteY3-916" fmla="*/ 5285874 h 6248398"/>
              <a:gd name="connsiteX4-917" fmla="*/ 11410606 w 15811497"/>
              <a:gd name="connsiteY4-918" fmla="*/ 5316305 h 6248398"/>
              <a:gd name="connsiteX5-919" fmla="*/ 11499892 w 15811497"/>
              <a:gd name="connsiteY5-920" fmla="*/ 5397454 h 6248398"/>
              <a:gd name="connsiteX6-921" fmla="*/ 11528781 w 15811497"/>
              <a:gd name="connsiteY6-922" fmla="*/ 5429240 h 6248398"/>
              <a:gd name="connsiteX7-923" fmla="*/ 11504846 w 15811497"/>
              <a:gd name="connsiteY7-924" fmla="*/ 5414699 h 6248398"/>
              <a:gd name="connsiteX8-925" fmla="*/ 11371717 w 15811497"/>
              <a:gd name="connsiteY8-926" fmla="*/ 5315148 h 6248398"/>
              <a:gd name="connsiteX9-927" fmla="*/ 11292198 w 15811497"/>
              <a:gd name="connsiteY9-928" fmla="*/ 5255685 h 6248398"/>
              <a:gd name="connsiteX10-929" fmla="*/ 11209760 w 15811497"/>
              <a:gd name="connsiteY10-930" fmla="*/ 5180760 h 6248398"/>
              <a:gd name="connsiteX11-931" fmla="*/ 4892179 w 15811497"/>
              <a:gd name="connsiteY11-932" fmla="*/ 4842491 h 6248398"/>
              <a:gd name="connsiteX12-933" fmla="*/ 4892178 w 15811497"/>
              <a:gd name="connsiteY12-934" fmla="*/ 4842492 h 6248398"/>
              <a:gd name="connsiteX13-935" fmla="*/ 4885192 w 15811497"/>
              <a:gd name="connsiteY13-936" fmla="*/ 4851834 h 6248398"/>
              <a:gd name="connsiteX14-937" fmla="*/ 4892179 w 15811497"/>
              <a:gd name="connsiteY14-938" fmla="*/ 4842491 h 6248398"/>
              <a:gd name="connsiteX15-939" fmla="*/ 8767766 w 15811497"/>
              <a:gd name="connsiteY15-940" fmla="*/ 853515 h 6248398"/>
              <a:gd name="connsiteX16-941" fmla="*/ 8782572 w 15811497"/>
              <a:gd name="connsiteY16-942" fmla="*/ 884251 h 6248398"/>
              <a:gd name="connsiteX17-943" fmla="*/ 8812281 w 15811497"/>
              <a:gd name="connsiteY17-944" fmla="*/ 965420 h 6248398"/>
              <a:gd name="connsiteX18-945" fmla="*/ 8831257 w 15811497"/>
              <a:gd name="connsiteY18-946" fmla="*/ 1017268 h 6248398"/>
              <a:gd name="connsiteX19-947" fmla="*/ 8860452 w 15811497"/>
              <a:gd name="connsiteY19-948" fmla="*/ 1130811 h 6248398"/>
              <a:gd name="connsiteX20-949" fmla="*/ 8839383 w 15811497"/>
              <a:gd name="connsiteY20-950" fmla="*/ 1087075 h 6248398"/>
              <a:gd name="connsiteX21-951" fmla="*/ 8798546 w 15811497"/>
              <a:gd name="connsiteY21-952" fmla="*/ 975498 h 6248398"/>
              <a:gd name="connsiteX22-953" fmla="*/ 8795375 w 15811497"/>
              <a:gd name="connsiteY22-954" fmla="*/ 963167 h 6248398"/>
              <a:gd name="connsiteX23-955" fmla="*/ 8768620 w 15811497"/>
              <a:gd name="connsiteY23-956" fmla="*/ 859114 h 6248398"/>
              <a:gd name="connsiteX24-957" fmla="*/ 8767766 w 15811497"/>
              <a:gd name="connsiteY24-958" fmla="*/ 853515 h 6248398"/>
              <a:gd name="connsiteX25-959" fmla="*/ 7448548 w 15811497"/>
              <a:gd name="connsiteY25-960" fmla="*/ 0 h 6248398"/>
              <a:gd name="connsiteX26-961" fmla="*/ 8721604 w 15811497"/>
              <a:gd name="connsiteY26-962" fmla="*/ 757692 h 6248398"/>
              <a:gd name="connsiteX27-963" fmla="*/ 8767765 w 15811497"/>
              <a:gd name="connsiteY27-964" fmla="*/ 853515 h 6248398"/>
              <a:gd name="connsiteX28-965" fmla="*/ 8768619 w 15811497"/>
              <a:gd name="connsiteY28-966" fmla="*/ 859114 h 6248398"/>
              <a:gd name="connsiteX29-967" fmla="*/ 8795374 w 15811497"/>
              <a:gd name="connsiteY29-968" fmla="*/ 963167 h 6248398"/>
              <a:gd name="connsiteX30-969" fmla="*/ 8798545 w 15811497"/>
              <a:gd name="connsiteY30-970" fmla="*/ 975499 h 6248398"/>
              <a:gd name="connsiteX31-971" fmla="*/ 8839382 w 15811497"/>
              <a:gd name="connsiteY31-972" fmla="*/ 1087076 h 6248398"/>
              <a:gd name="connsiteX32-973" fmla="*/ 8860451 w 15811497"/>
              <a:gd name="connsiteY32-974" fmla="*/ 1130812 h 6248398"/>
              <a:gd name="connsiteX33-975" fmla="*/ 8866932 w 15811497"/>
              <a:gd name="connsiteY33-976" fmla="*/ 1156018 h 6248398"/>
              <a:gd name="connsiteX34-977" fmla="*/ 8896346 w 15811497"/>
              <a:gd name="connsiteY34-978" fmla="*/ 1447799 h 6248398"/>
              <a:gd name="connsiteX35-979" fmla="*/ 8866932 w 15811497"/>
              <a:gd name="connsiteY35-980" fmla="*/ 1156017 h 6248398"/>
              <a:gd name="connsiteX36-981" fmla="*/ 8860451 w 15811497"/>
              <a:gd name="connsiteY36-982" fmla="*/ 1130810 h 6248398"/>
              <a:gd name="connsiteX37-983" fmla="*/ 8890522 w 15811497"/>
              <a:gd name="connsiteY37-984" fmla="*/ 1193234 h 6248398"/>
              <a:gd name="connsiteX38-985" fmla="*/ 9958384 w 15811497"/>
              <a:gd name="connsiteY38-986" fmla="*/ 1828798 h 6248398"/>
              <a:gd name="connsiteX39-987" fmla="*/ 10895504 w 15811497"/>
              <a:gd name="connsiteY39-988" fmla="*/ 1386857 h 6248398"/>
              <a:gd name="connsiteX40-989" fmla="*/ 10927290 w 15811497"/>
              <a:gd name="connsiteY40-990" fmla="*/ 1344350 h 6248398"/>
              <a:gd name="connsiteX41-991" fmla="*/ 10936907 w 15811497"/>
              <a:gd name="connsiteY41-992" fmla="*/ 1346082 h 6248398"/>
              <a:gd name="connsiteX42-993" fmla="*/ 10917759 w 15811497"/>
              <a:gd name="connsiteY42-994" fmla="*/ 1367151 h 6248398"/>
              <a:gd name="connsiteX43-995" fmla="*/ 10545015 w 15811497"/>
              <a:gd name="connsiteY43-996" fmla="*/ 1956940 h 6248398"/>
              <a:gd name="connsiteX44-997" fmla="*/ 10521911 w 15811497"/>
              <a:gd name="connsiteY44-998" fmla="*/ 2012524 h 6248398"/>
              <a:gd name="connsiteX45-999" fmla="*/ 10521913 w 15811497"/>
              <a:gd name="connsiteY45-1000" fmla="*/ 2012521 h 6248398"/>
              <a:gd name="connsiteX46-1001" fmla="*/ 10545016 w 15811497"/>
              <a:gd name="connsiteY46-1002" fmla="*/ 1956940 h 6248398"/>
              <a:gd name="connsiteX47-1003" fmla="*/ 10917760 w 15811497"/>
              <a:gd name="connsiteY47-1004" fmla="*/ 1367152 h 6248398"/>
              <a:gd name="connsiteX48-1005" fmla="*/ 10936908 w 15811497"/>
              <a:gd name="connsiteY48-1006" fmla="*/ 1346084 h 6248398"/>
              <a:gd name="connsiteX49-1007" fmla="*/ 10972797 w 15811497"/>
              <a:gd name="connsiteY49-1008" fmla="*/ 1352550 h 6248398"/>
              <a:gd name="connsiteX50-1009" fmla="*/ 11002341 w 15811497"/>
              <a:gd name="connsiteY50-1010" fmla="*/ 1645177 h 6248398"/>
              <a:gd name="connsiteX51-1011" fmla="*/ 11002341 w 15811497"/>
              <a:gd name="connsiteY51-1012" fmla="*/ 1645177 h 6248398"/>
              <a:gd name="connsiteX52-1013" fmla="*/ 10972797 w 15811497"/>
              <a:gd name="connsiteY52-1014" fmla="*/ 1352549 h 6248398"/>
              <a:gd name="connsiteX53-1015" fmla="*/ 10936908 w 15811497"/>
              <a:gd name="connsiteY53-1016" fmla="*/ 1346083 h 6248398"/>
              <a:gd name="connsiteX54-1017" fmla="*/ 11096041 w 15811497"/>
              <a:gd name="connsiteY54-1018" fmla="*/ 1170993 h 6248398"/>
              <a:gd name="connsiteX55-1019" fmla="*/ 13049247 w 15811497"/>
              <a:gd name="connsiteY55-1020" fmla="*/ 361949 h 6248398"/>
              <a:gd name="connsiteX56-1021" fmla="*/ 15811497 w 15811497"/>
              <a:gd name="connsiteY56-1022" fmla="*/ 3124198 h 6248398"/>
              <a:gd name="connsiteX57-1023" fmla="*/ 13049247 w 15811497"/>
              <a:gd name="connsiteY57-1024" fmla="*/ 5886448 h 6248398"/>
              <a:gd name="connsiteX58-1025" fmla="*/ 11732594 w 15811497"/>
              <a:gd name="connsiteY58-1026" fmla="*/ 5553059 h 6248398"/>
              <a:gd name="connsiteX59-1027" fmla="*/ 11528782 w 15811497"/>
              <a:gd name="connsiteY59-1028" fmla="*/ 5429240 h 6248398"/>
              <a:gd name="connsiteX60-1029" fmla="*/ 11499893 w 15811497"/>
              <a:gd name="connsiteY60-1030" fmla="*/ 5397454 h 6248398"/>
              <a:gd name="connsiteX61-1031" fmla="*/ 11410607 w 15811497"/>
              <a:gd name="connsiteY61-1032" fmla="*/ 5316305 h 6248398"/>
              <a:gd name="connsiteX62-1033" fmla="*/ 11369912 w 15811497"/>
              <a:gd name="connsiteY62-1034" fmla="*/ 5285874 h 6248398"/>
              <a:gd name="connsiteX63-1035" fmla="*/ 11355656 w 15811497"/>
              <a:gd name="connsiteY63-1036" fmla="*/ 5144675 h 6248398"/>
              <a:gd name="connsiteX64-1037" fmla="*/ 11355656 w 15811497"/>
              <a:gd name="connsiteY64-1038" fmla="*/ 5144675 h 6248398"/>
              <a:gd name="connsiteX65-1039" fmla="*/ 11369912 w 15811497"/>
              <a:gd name="connsiteY65-1040" fmla="*/ 5285874 h 6248398"/>
              <a:gd name="connsiteX66-1041" fmla="*/ 11313816 w 15811497"/>
              <a:gd name="connsiteY66-1042" fmla="*/ 5243926 h 6248398"/>
              <a:gd name="connsiteX67-1043" fmla="*/ 11210151 w 15811497"/>
              <a:gd name="connsiteY67-1044" fmla="*/ 5180948 h 6248398"/>
              <a:gd name="connsiteX68-1045" fmla="*/ 11209761 w 15811497"/>
              <a:gd name="connsiteY68-1046" fmla="*/ 5180760 h 6248398"/>
              <a:gd name="connsiteX69-1047" fmla="*/ 11096041 w 15811497"/>
              <a:gd name="connsiteY69-1048" fmla="*/ 5077404 h 6248398"/>
              <a:gd name="connsiteX70-1049" fmla="*/ 11063094 w 15811497"/>
              <a:gd name="connsiteY70-1050" fmla="*/ 5041153 h 6248398"/>
              <a:gd name="connsiteX71-1051" fmla="*/ 11063091 w 15811497"/>
              <a:gd name="connsiteY71-1052" fmla="*/ 5041152 h 6248398"/>
              <a:gd name="connsiteX72-1053" fmla="*/ 11096040 w 15811497"/>
              <a:gd name="connsiteY72-1054" fmla="*/ 5077404 h 6248398"/>
              <a:gd name="connsiteX73-1055" fmla="*/ 11209760 w 15811497"/>
              <a:gd name="connsiteY73-1056" fmla="*/ 5180760 h 6248398"/>
              <a:gd name="connsiteX74-1057" fmla="*/ 11100244 w 15811497"/>
              <a:gd name="connsiteY74-1058" fmla="*/ 5128004 h 6248398"/>
              <a:gd name="connsiteX75-1059" fmla="*/ 10610846 w 15811497"/>
              <a:gd name="connsiteY75-1060" fmla="*/ 5029199 h 6248398"/>
              <a:gd name="connsiteX76-1061" fmla="*/ 9640652 w 15811497"/>
              <a:gd name="connsiteY76-1062" fmla="*/ 5486739 h 6248398"/>
              <a:gd name="connsiteX77-1063" fmla="*/ 9628722 w 15811497"/>
              <a:gd name="connsiteY77-1064" fmla="*/ 5502693 h 6248398"/>
              <a:gd name="connsiteX78-1065" fmla="*/ 9568273 w 15811497"/>
              <a:gd name="connsiteY78-1066" fmla="*/ 5583530 h 6248398"/>
              <a:gd name="connsiteX79-1067" fmla="*/ 9535504 w 15811497"/>
              <a:gd name="connsiteY79-1068" fmla="*/ 5637470 h 6248398"/>
              <a:gd name="connsiteX80-1069" fmla="*/ 9535505 w 15811497"/>
              <a:gd name="connsiteY80-1070" fmla="*/ 5637470 h 6248398"/>
              <a:gd name="connsiteX81-1071" fmla="*/ 9568273 w 15811497"/>
              <a:gd name="connsiteY81-1072" fmla="*/ 5583531 h 6248398"/>
              <a:gd name="connsiteX82-1073" fmla="*/ 9628722 w 15811497"/>
              <a:gd name="connsiteY82-1074" fmla="*/ 5502694 h 6248398"/>
              <a:gd name="connsiteX83-1075" fmla="*/ 9563485 w 15811497"/>
              <a:gd name="connsiteY83-1076" fmla="*/ 5610078 h 6248398"/>
              <a:gd name="connsiteX84-1077" fmla="*/ 9542221 w 15811497"/>
              <a:gd name="connsiteY84-1078" fmla="*/ 5638514 h 6248398"/>
              <a:gd name="connsiteX85-1079" fmla="*/ 9504352 w 15811497"/>
              <a:gd name="connsiteY85-1080" fmla="*/ 5689156 h 6248398"/>
              <a:gd name="connsiteX86-1081" fmla="*/ 9480140 w 15811497"/>
              <a:gd name="connsiteY86-1082" fmla="*/ 5721533 h 6248398"/>
              <a:gd name="connsiteX87-1083" fmla="*/ 8362947 w 15811497"/>
              <a:gd name="connsiteY87-1084" fmla="*/ 6248398 h 6248398"/>
              <a:gd name="connsiteX88-1085" fmla="*/ 7028922 w 15811497"/>
              <a:gd name="connsiteY88-1086" fmla="*/ 5364147 h 6248398"/>
              <a:gd name="connsiteX89-1087" fmla="*/ 6990513 w 15811497"/>
              <a:gd name="connsiteY89-1088" fmla="*/ 5259205 h 6248398"/>
              <a:gd name="connsiteX90-1089" fmla="*/ 6990512 w 15811497"/>
              <a:gd name="connsiteY90-1090" fmla="*/ 5259199 h 6248398"/>
              <a:gd name="connsiteX91-1091" fmla="*/ 6983676 w 15811497"/>
              <a:gd name="connsiteY91-1092" fmla="*/ 5240519 h 6248398"/>
              <a:gd name="connsiteX92-1093" fmla="*/ 6983673 w 15811497"/>
              <a:gd name="connsiteY92-1094" fmla="*/ 5240519 h 6248398"/>
              <a:gd name="connsiteX93-1095" fmla="*/ 6980236 w 15811497"/>
              <a:gd name="connsiteY93-1096" fmla="*/ 5231130 h 6248398"/>
              <a:gd name="connsiteX94-1097" fmla="*/ 6978859 w 15811497"/>
              <a:gd name="connsiteY94-1098" fmla="*/ 5225774 h 6248398"/>
              <a:gd name="connsiteX95-1099" fmla="*/ 6984291 w 15811497"/>
              <a:gd name="connsiteY95-1100" fmla="*/ 5240614 h 6248398"/>
              <a:gd name="connsiteX96-1101" fmla="*/ 6984292 w 15811497"/>
              <a:gd name="connsiteY96-1102" fmla="*/ 5240614 h 6248398"/>
              <a:gd name="connsiteX97-1103" fmla="*/ 6978860 w 15811497"/>
              <a:gd name="connsiteY97-1104" fmla="*/ 5225773 h 6248398"/>
              <a:gd name="connsiteX98-1105" fmla="*/ 6944562 w 15811497"/>
              <a:gd name="connsiteY98-1106" fmla="*/ 5092380 h 6248398"/>
              <a:gd name="connsiteX99-1107" fmla="*/ 6924183 w 15811497"/>
              <a:gd name="connsiteY99-1108" fmla="*/ 4890225 h 6248398"/>
              <a:gd name="connsiteX100-1109" fmla="*/ 6924182 w 15811497"/>
              <a:gd name="connsiteY100-1110" fmla="*/ 4890225 h 6248398"/>
              <a:gd name="connsiteX101-1111" fmla="*/ 6944561 w 15811497"/>
              <a:gd name="connsiteY101-1112" fmla="*/ 5092380 h 6248398"/>
              <a:gd name="connsiteX102-1113" fmla="*/ 6978860 w 15811497"/>
              <a:gd name="connsiteY102-1114" fmla="*/ 5225773 h 6248398"/>
              <a:gd name="connsiteX103-1115" fmla="*/ 6948299 w 15811497"/>
              <a:gd name="connsiteY103-1116" fmla="*/ 5142273 h 6248398"/>
              <a:gd name="connsiteX104-1117" fmla="*/ 5829297 w 15811497"/>
              <a:gd name="connsiteY104-1118" fmla="*/ 4400549 h 6248398"/>
              <a:gd name="connsiteX105-1119" fmla="*/ 5056802 w 15811497"/>
              <a:gd name="connsiteY105-1120" fmla="*/ 4677867 h 6248398"/>
              <a:gd name="connsiteX106-1121" fmla="*/ 5022517 w 15811497"/>
              <a:gd name="connsiteY106-1122" fmla="*/ 4709027 h 6248398"/>
              <a:gd name="connsiteX107-1123" fmla="*/ 5022515 w 15811497"/>
              <a:gd name="connsiteY107-1124" fmla="*/ 4709029 h 6248398"/>
              <a:gd name="connsiteX108-1125" fmla="*/ 5022510 w 15811497"/>
              <a:gd name="connsiteY108-1126" fmla="*/ 4709033 h 6248398"/>
              <a:gd name="connsiteX109-1127" fmla="*/ 4924198 w 15811497"/>
              <a:gd name="connsiteY109-1128" fmla="*/ 4840507 h 6248398"/>
              <a:gd name="connsiteX110-1129" fmla="*/ 4914898 w 15811497"/>
              <a:gd name="connsiteY110-1130" fmla="*/ 4838698 h 6248398"/>
              <a:gd name="connsiteX111-1131" fmla="*/ 4914898 w 15811497"/>
              <a:gd name="connsiteY111-1132" fmla="*/ 4838699 h 6248398"/>
              <a:gd name="connsiteX112-1133" fmla="*/ 4924199 w 15811497"/>
              <a:gd name="connsiteY112-1134" fmla="*/ 4840508 h 6248398"/>
              <a:gd name="connsiteX113-1135" fmla="*/ 4893736 w 15811497"/>
              <a:gd name="connsiteY113-1136" fmla="*/ 4881247 h 6248398"/>
              <a:gd name="connsiteX114-1137" fmla="*/ 4778482 w 15811497"/>
              <a:gd name="connsiteY114-1138" fmla="*/ 5008058 h 6248398"/>
              <a:gd name="connsiteX115-1139" fmla="*/ 4778482 w 15811497"/>
              <a:gd name="connsiteY115-1140" fmla="*/ 5008057 h 6248398"/>
              <a:gd name="connsiteX116-1141" fmla="*/ 4715455 w 15811497"/>
              <a:gd name="connsiteY116-1142" fmla="*/ 5077404 h 6248398"/>
              <a:gd name="connsiteX117-1143" fmla="*/ 2762249 w 15811497"/>
              <a:gd name="connsiteY117-1144" fmla="*/ 5886448 h 6248398"/>
              <a:gd name="connsiteX118-1145" fmla="*/ 0 w 15811497"/>
              <a:gd name="connsiteY118-1146" fmla="*/ 3124198 h 6248398"/>
              <a:gd name="connsiteX119-1147" fmla="*/ 2762249 w 15811497"/>
              <a:gd name="connsiteY119-1148" fmla="*/ 361949 h 6248398"/>
              <a:gd name="connsiteX120-1149" fmla="*/ 4078902 w 15811497"/>
              <a:gd name="connsiteY120-1150" fmla="*/ 695338 h 6248398"/>
              <a:gd name="connsiteX121-1151" fmla="*/ 4261443 w 15811497"/>
              <a:gd name="connsiteY121-1152" fmla="*/ 806235 h 6248398"/>
              <a:gd name="connsiteX122-1153" fmla="*/ 4261445 w 15811497"/>
              <a:gd name="connsiteY122-1154" fmla="*/ 806236 h 6248398"/>
              <a:gd name="connsiteX123-1155" fmla="*/ 4306650 w 15811497"/>
              <a:gd name="connsiteY123-1156" fmla="*/ 833699 h 6248398"/>
              <a:gd name="connsiteX124-1157" fmla="*/ 4409044 w 15811497"/>
              <a:gd name="connsiteY124-1158" fmla="*/ 910268 h 6248398"/>
              <a:gd name="connsiteX125-1159" fmla="*/ 4409043 w 15811497"/>
              <a:gd name="connsiteY125-1160" fmla="*/ 910268 h 6248398"/>
              <a:gd name="connsiteX126-1161" fmla="*/ 4519295 w 15811497"/>
              <a:gd name="connsiteY126-1162" fmla="*/ 992713 h 6248398"/>
              <a:gd name="connsiteX127-1163" fmla="*/ 4612477 w 15811497"/>
              <a:gd name="connsiteY127-1164" fmla="*/ 1077402 h 6248398"/>
              <a:gd name="connsiteX128-1165" fmla="*/ 4612478 w 15811497"/>
              <a:gd name="connsiteY128-1166" fmla="*/ 1077403 h 6248398"/>
              <a:gd name="connsiteX129-1167" fmla="*/ 4715454 w 15811497"/>
              <a:gd name="connsiteY129-1168" fmla="*/ 1170993 h 6248398"/>
              <a:gd name="connsiteX130-1169" fmla="*/ 4612478 w 15811497"/>
              <a:gd name="connsiteY130-1170" fmla="*/ 1077402 h 6248398"/>
              <a:gd name="connsiteX131-1171" fmla="*/ 4701725 w 15811497"/>
              <a:gd name="connsiteY131-1172" fmla="*/ 1120394 h 6248398"/>
              <a:gd name="connsiteX132-1173" fmla="*/ 5191122 w 15811497"/>
              <a:gd name="connsiteY132-1174" fmla="*/ 1219199 h 6248398"/>
              <a:gd name="connsiteX133-1175" fmla="*/ 6161317 w 15811497"/>
              <a:gd name="connsiteY133-1176" fmla="*/ 761659 h 6248398"/>
              <a:gd name="connsiteX134-1177" fmla="*/ 6224019 w 15811497"/>
              <a:gd name="connsiteY134-1178" fmla="*/ 677808 h 6248398"/>
              <a:gd name="connsiteX135-1179" fmla="*/ 6175489 w 15811497"/>
              <a:gd name="connsiteY135-1180" fmla="*/ 757691 h 6248398"/>
              <a:gd name="connsiteX136-1181" fmla="*/ 6175489 w 15811497"/>
              <a:gd name="connsiteY136-1182" fmla="*/ 757692 h 6248398"/>
              <a:gd name="connsiteX137-1183" fmla="*/ 6224020 w 15811497"/>
              <a:gd name="connsiteY137-1184" fmla="*/ 677809 h 6248398"/>
              <a:gd name="connsiteX138-1185" fmla="*/ 6233696 w 15811497"/>
              <a:gd name="connsiteY138-1186" fmla="*/ 664869 h 6248398"/>
              <a:gd name="connsiteX139-1187" fmla="*/ 6252611 w 15811497"/>
              <a:gd name="connsiteY139-1188" fmla="*/ 633734 h 6248398"/>
              <a:gd name="connsiteX140-1189" fmla="*/ 6252610 w 15811497"/>
              <a:gd name="connsiteY140-1190" fmla="*/ 633734 h 6248398"/>
              <a:gd name="connsiteX141-1191" fmla="*/ 6233696 w 15811497"/>
              <a:gd name="connsiteY141-1192" fmla="*/ 664868 h 6248398"/>
              <a:gd name="connsiteX142-1193" fmla="*/ 6224019 w 15811497"/>
              <a:gd name="connsiteY142-1194" fmla="*/ 677808 h 6248398"/>
              <a:gd name="connsiteX143-1195" fmla="*/ 6248008 w 15811497"/>
              <a:gd name="connsiteY143-1196" fmla="*/ 638320 h 6248398"/>
              <a:gd name="connsiteX144-1197" fmla="*/ 6251291 w 15811497"/>
              <a:gd name="connsiteY144-1198" fmla="*/ 633930 h 6248398"/>
              <a:gd name="connsiteX145-1199" fmla="*/ 6251293 w 15811497"/>
              <a:gd name="connsiteY145-1200" fmla="*/ 633929 h 6248398"/>
              <a:gd name="connsiteX146-1201" fmla="*/ 6257683 w 15811497"/>
              <a:gd name="connsiteY146-1202" fmla="*/ 625384 h 6248398"/>
              <a:gd name="connsiteX147-1203" fmla="*/ 6257686 w 15811497"/>
              <a:gd name="connsiteY147-1204" fmla="*/ 625380 h 6248398"/>
              <a:gd name="connsiteX148-1205" fmla="*/ 6331355 w 15811497"/>
              <a:gd name="connsiteY148-1206" fmla="*/ 526865 h 6248398"/>
              <a:gd name="connsiteX149-1207" fmla="*/ 7448548 w 15811497"/>
              <a:gd name="connsiteY149-1208" fmla="*/ 0 h 6248398"/>
              <a:gd name="connsiteX0-1209" fmla="*/ 11209760 w 15811497"/>
              <a:gd name="connsiteY0-1210" fmla="*/ 5180760 h 6248398"/>
              <a:gd name="connsiteX1-1211" fmla="*/ 11210150 w 15811497"/>
              <a:gd name="connsiteY1-1212" fmla="*/ 5180948 h 6248398"/>
              <a:gd name="connsiteX2-1213" fmla="*/ 11313815 w 15811497"/>
              <a:gd name="connsiteY2-1214" fmla="*/ 5243926 h 6248398"/>
              <a:gd name="connsiteX3-1215" fmla="*/ 11369911 w 15811497"/>
              <a:gd name="connsiteY3-1216" fmla="*/ 5285874 h 6248398"/>
              <a:gd name="connsiteX4-1217" fmla="*/ 11410606 w 15811497"/>
              <a:gd name="connsiteY4-1218" fmla="*/ 5316305 h 6248398"/>
              <a:gd name="connsiteX5-1219" fmla="*/ 11499892 w 15811497"/>
              <a:gd name="connsiteY5-1220" fmla="*/ 5397454 h 6248398"/>
              <a:gd name="connsiteX6-1221" fmla="*/ 11528781 w 15811497"/>
              <a:gd name="connsiteY6-1222" fmla="*/ 5429240 h 6248398"/>
              <a:gd name="connsiteX7-1223" fmla="*/ 11504846 w 15811497"/>
              <a:gd name="connsiteY7-1224" fmla="*/ 5414699 h 6248398"/>
              <a:gd name="connsiteX8-1225" fmla="*/ 11371717 w 15811497"/>
              <a:gd name="connsiteY8-1226" fmla="*/ 5315148 h 6248398"/>
              <a:gd name="connsiteX9-1227" fmla="*/ 11292198 w 15811497"/>
              <a:gd name="connsiteY9-1228" fmla="*/ 5255685 h 6248398"/>
              <a:gd name="connsiteX10-1229" fmla="*/ 11209760 w 15811497"/>
              <a:gd name="connsiteY10-1230" fmla="*/ 5180760 h 6248398"/>
              <a:gd name="connsiteX11-1231" fmla="*/ 4892179 w 15811497"/>
              <a:gd name="connsiteY11-1232" fmla="*/ 4842491 h 6248398"/>
              <a:gd name="connsiteX12-1233" fmla="*/ 4892178 w 15811497"/>
              <a:gd name="connsiteY12-1234" fmla="*/ 4842492 h 6248398"/>
              <a:gd name="connsiteX13-1235" fmla="*/ 4885192 w 15811497"/>
              <a:gd name="connsiteY13-1236" fmla="*/ 4851834 h 6248398"/>
              <a:gd name="connsiteX14-1237" fmla="*/ 4892179 w 15811497"/>
              <a:gd name="connsiteY14-1238" fmla="*/ 4842491 h 6248398"/>
              <a:gd name="connsiteX15-1239" fmla="*/ 8767766 w 15811497"/>
              <a:gd name="connsiteY15-1240" fmla="*/ 853515 h 6248398"/>
              <a:gd name="connsiteX16-1241" fmla="*/ 8782572 w 15811497"/>
              <a:gd name="connsiteY16-1242" fmla="*/ 884251 h 6248398"/>
              <a:gd name="connsiteX17-1243" fmla="*/ 8812281 w 15811497"/>
              <a:gd name="connsiteY17-1244" fmla="*/ 965420 h 6248398"/>
              <a:gd name="connsiteX18-1245" fmla="*/ 8831257 w 15811497"/>
              <a:gd name="connsiteY18-1246" fmla="*/ 1017268 h 6248398"/>
              <a:gd name="connsiteX19-1247" fmla="*/ 8860452 w 15811497"/>
              <a:gd name="connsiteY19-1248" fmla="*/ 1130811 h 6248398"/>
              <a:gd name="connsiteX20-1249" fmla="*/ 8839383 w 15811497"/>
              <a:gd name="connsiteY20-1250" fmla="*/ 1087075 h 6248398"/>
              <a:gd name="connsiteX21-1251" fmla="*/ 8798546 w 15811497"/>
              <a:gd name="connsiteY21-1252" fmla="*/ 975498 h 6248398"/>
              <a:gd name="connsiteX22-1253" fmla="*/ 8795375 w 15811497"/>
              <a:gd name="connsiteY22-1254" fmla="*/ 963167 h 6248398"/>
              <a:gd name="connsiteX23-1255" fmla="*/ 8768620 w 15811497"/>
              <a:gd name="connsiteY23-1256" fmla="*/ 859114 h 6248398"/>
              <a:gd name="connsiteX24-1257" fmla="*/ 8767766 w 15811497"/>
              <a:gd name="connsiteY24-1258" fmla="*/ 853515 h 6248398"/>
              <a:gd name="connsiteX25-1259" fmla="*/ 7448548 w 15811497"/>
              <a:gd name="connsiteY25-1260" fmla="*/ 0 h 6248398"/>
              <a:gd name="connsiteX26-1261" fmla="*/ 8721604 w 15811497"/>
              <a:gd name="connsiteY26-1262" fmla="*/ 757692 h 6248398"/>
              <a:gd name="connsiteX27-1263" fmla="*/ 8767765 w 15811497"/>
              <a:gd name="connsiteY27-1264" fmla="*/ 853515 h 6248398"/>
              <a:gd name="connsiteX28-1265" fmla="*/ 8768619 w 15811497"/>
              <a:gd name="connsiteY28-1266" fmla="*/ 859114 h 6248398"/>
              <a:gd name="connsiteX29-1267" fmla="*/ 8795374 w 15811497"/>
              <a:gd name="connsiteY29-1268" fmla="*/ 963167 h 6248398"/>
              <a:gd name="connsiteX30-1269" fmla="*/ 8798545 w 15811497"/>
              <a:gd name="connsiteY30-1270" fmla="*/ 975499 h 6248398"/>
              <a:gd name="connsiteX31-1271" fmla="*/ 8839382 w 15811497"/>
              <a:gd name="connsiteY31-1272" fmla="*/ 1087076 h 6248398"/>
              <a:gd name="connsiteX32-1273" fmla="*/ 8860451 w 15811497"/>
              <a:gd name="connsiteY32-1274" fmla="*/ 1130812 h 6248398"/>
              <a:gd name="connsiteX33-1275" fmla="*/ 8866932 w 15811497"/>
              <a:gd name="connsiteY33-1276" fmla="*/ 1156018 h 6248398"/>
              <a:gd name="connsiteX34-1277" fmla="*/ 8896346 w 15811497"/>
              <a:gd name="connsiteY34-1278" fmla="*/ 1447799 h 6248398"/>
              <a:gd name="connsiteX35-1279" fmla="*/ 8866932 w 15811497"/>
              <a:gd name="connsiteY35-1280" fmla="*/ 1156017 h 6248398"/>
              <a:gd name="connsiteX36-1281" fmla="*/ 8860451 w 15811497"/>
              <a:gd name="connsiteY36-1282" fmla="*/ 1130810 h 6248398"/>
              <a:gd name="connsiteX37-1283" fmla="*/ 8890522 w 15811497"/>
              <a:gd name="connsiteY37-1284" fmla="*/ 1193234 h 6248398"/>
              <a:gd name="connsiteX38-1285" fmla="*/ 9958384 w 15811497"/>
              <a:gd name="connsiteY38-1286" fmla="*/ 1828798 h 6248398"/>
              <a:gd name="connsiteX39-1287" fmla="*/ 10895504 w 15811497"/>
              <a:gd name="connsiteY39-1288" fmla="*/ 1386857 h 6248398"/>
              <a:gd name="connsiteX40-1289" fmla="*/ 10927290 w 15811497"/>
              <a:gd name="connsiteY40-1290" fmla="*/ 1344350 h 6248398"/>
              <a:gd name="connsiteX41-1291" fmla="*/ 10936907 w 15811497"/>
              <a:gd name="connsiteY41-1292" fmla="*/ 1346082 h 6248398"/>
              <a:gd name="connsiteX42-1293" fmla="*/ 10917759 w 15811497"/>
              <a:gd name="connsiteY42-1294" fmla="*/ 1367151 h 6248398"/>
              <a:gd name="connsiteX43-1295" fmla="*/ 10545015 w 15811497"/>
              <a:gd name="connsiteY43-1296" fmla="*/ 1956940 h 6248398"/>
              <a:gd name="connsiteX44-1297" fmla="*/ 10521911 w 15811497"/>
              <a:gd name="connsiteY44-1298" fmla="*/ 2012524 h 6248398"/>
              <a:gd name="connsiteX45-1299" fmla="*/ 10521913 w 15811497"/>
              <a:gd name="connsiteY45-1300" fmla="*/ 2012521 h 6248398"/>
              <a:gd name="connsiteX46-1301" fmla="*/ 10545016 w 15811497"/>
              <a:gd name="connsiteY46-1302" fmla="*/ 1956940 h 6248398"/>
              <a:gd name="connsiteX47-1303" fmla="*/ 10917760 w 15811497"/>
              <a:gd name="connsiteY47-1304" fmla="*/ 1367152 h 6248398"/>
              <a:gd name="connsiteX48-1305" fmla="*/ 10936908 w 15811497"/>
              <a:gd name="connsiteY48-1306" fmla="*/ 1346084 h 6248398"/>
              <a:gd name="connsiteX49-1307" fmla="*/ 10972797 w 15811497"/>
              <a:gd name="connsiteY49-1308" fmla="*/ 1352550 h 6248398"/>
              <a:gd name="connsiteX50-1309" fmla="*/ 11002341 w 15811497"/>
              <a:gd name="connsiteY50-1310" fmla="*/ 1645177 h 6248398"/>
              <a:gd name="connsiteX51-1311" fmla="*/ 11002341 w 15811497"/>
              <a:gd name="connsiteY51-1312" fmla="*/ 1645177 h 6248398"/>
              <a:gd name="connsiteX52-1313" fmla="*/ 10972797 w 15811497"/>
              <a:gd name="connsiteY52-1314" fmla="*/ 1352549 h 6248398"/>
              <a:gd name="connsiteX53-1315" fmla="*/ 10936908 w 15811497"/>
              <a:gd name="connsiteY53-1316" fmla="*/ 1346083 h 6248398"/>
              <a:gd name="connsiteX54-1317" fmla="*/ 11096041 w 15811497"/>
              <a:gd name="connsiteY54-1318" fmla="*/ 1170993 h 6248398"/>
              <a:gd name="connsiteX55-1319" fmla="*/ 13049247 w 15811497"/>
              <a:gd name="connsiteY55-1320" fmla="*/ 361949 h 6248398"/>
              <a:gd name="connsiteX56-1321" fmla="*/ 15811497 w 15811497"/>
              <a:gd name="connsiteY56-1322" fmla="*/ 3124198 h 6248398"/>
              <a:gd name="connsiteX57-1323" fmla="*/ 13049247 w 15811497"/>
              <a:gd name="connsiteY57-1324" fmla="*/ 5886448 h 6248398"/>
              <a:gd name="connsiteX58-1325" fmla="*/ 11732594 w 15811497"/>
              <a:gd name="connsiteY58-1326" fmla="*/ 5553059 h 6248398"/>
              <a:gd name="connsiteX59-1327" fmla="*/ 11528782 w 15811497"/>
              <a:gd name="connsiteY59-1328" fmla="*/ 5429240 h 6248398"/>
              <a:gd name="connsiteX60-1329" fmla="*/ 11499893 w 15811497"/>
              <a:gd name="connsiteY60-1330" fmla="*/ 5397454 h 6248398"/>
              <a:gd name="connsiteX61-1331" fmla="*/ 11410607 w 15811497"/>
              <a:gd name="connsiteY61-1332" fmla="*/ 5316305 h 6248398"/>
              <a:gd name="connsiteX62-1333" fmla="*/ 11369912 w 15811497"/>
              <a:gd name="connsiteY62-1334" fmla="*/ 5285874 h 6248398"/>
              <a:gd name="connsiteX63-1335" fmla="*/ 11355656 w 15811497"/>
              <a:gd name="connsiteY63-1336" fmla="*/ 5144675 h 6248398"/>
              <a:gd name="connsiteX64-1337" fmla="*/ 11355656 w 15811497"/>
              <a:gd name="connsiteY64-1338" fmla="*/ 5144675 h 6248398"/>
              <a:gd name="connsiteX65-1339" fmla="*/ 11369912 w 15811497"/>
              <a:gd name="connsiteY65-1340" fmla="*/ 5285874 h 6248398"/>
              <a:gd name="connsiteX66-1341" fmla="*/ 11313816 w 15811497"/>
              <a:gd name="connsiteY66-1342" fmla="*/ 5243926 h 6248398"/>
              <a:gd name="connsiteX67-1343" fmla="*/ 11210151 w 15811497"/>
              <a:gd name="connsiteY67-1344" fmla="*/ 5180948 h 6248398"/>
              <a:gd name="connsiteX68-1345" fmla="*/ 11209761 w 15811497"/>
              <a:gd name="connsiteY68-1346" fmla="*/ 5180760 h 6248398"/>
              <a:gd name="connsiteX69-1347" fmla="*/ 11096041 w 15811497"/>
              <a:gd name="connsiteY69-1348" fmla="*/ 5077404 h 6248398"/>
              <a:gd name="connsiteX70-1349" fmla="*/ 11063094 w 15811497"/>
              <a:gd name="connsiteY70-1350" fmla="*/ 5041153 h 6248398"/>
              <a:gd name="connsiteX71-1351" fmla="*/ 11063091 w 15811497"/>
              <a:gd name="connsiteY71-1352" fmla="*/ 5041152 h 6248398"/>
              <a:gd name="connsiteX72-1353" fmla="*/ 11096040 w 15811497"/>
              <a:gd name="connsiteY72-1354" fmla="*/ 5077404 h 6248398"/>
              <a:gd name="connsiteX73-1355" fmla="*/ 11209760 w 15811497"/>
              <a:gd name="connsiteY73-1356" fmla="*/ 5180760 h 6248398"/>
              <a:gd name="connsiteX74-1357" fmla="*/ 11100244 w 15811497"/>
              <a:gd name="connsiteY74-1358" fmla="*/ 5128004 h 6248398"/>
              <a:gd name="connsiteX75-1359" fmla="*/ 10610846 w 15811497"/>
              <a:gd name="connsiteY75-1360" fmla="*/ 5029199 h 6248398"/>
              <a:gd name="connsiteX76-1361" fmla="*/ 9640652 w 15811497"/>
              <a:gd name="connsiteY76-1362" fmla="*/ 5486739 h 6248398"/>
              <a:gd name="connsiteX77-1363" fmla="*/ 9628722 w 15811497"/>
              <a:gd name="connsiteY77-1364" fmla="*/ 5502693 h 6248398"/>
              <a:gd name="connsiteX78-1365" fmla="*/ 9568273 w 15811497"/>
              <a:gd name="connsiteY78-1366" fmla="*/ 5583530 h 6248398"/>
              <a:gd name="connsiteX79-1367" fmla="*/ 9535504 w 15811497"/>
              <a:gd name="connsiteY79-1368" fmla="*/ 5637470 h 6248398"/>
              <a:gd name="connsiteX80-1369" fmla="*/ 9535505 w 15811497"/>
              <a:gd name="connsiteY80-1370" fmla="*/ 5637470 h 6248398"/>
              <a:gd name="connsiteX81-1371" fmla="*/ 9568273 w 15811497"/>
              <a:gd name="connsiteY81-1372" fmla="*/ 5583531 h 6248398"/>
              <a:gd name="connsiteX82-1373" fmla="*/ 9628722 w 15811497"/>
              <a:gd name="connsiteY82-1374" fmla="*/ 5502694 h 6248398"/>
              <a:gd name="connsiteX83-1375" fmla="*/ 9563485 w 15811497"/>
              <a:gd name="connsiteY83-1376" fmla="*/ 5610078 h 6248398"/>
              <a:gd name="connsiteX84-1377" fmla="*/ 9542221 w 15811497"/>
              <a:gd name="connsiteY84-1378" fmla="*/ 5638514 h 6248398"/>
              <a:gd name="connsiteX85-1379" fmla="*/ 9504352 w 15811497"/>
              <a:gd name="connsiteY85-1380" fmla="*/ 5689156 h 6248398"/>
              <a:gd name="connsiteX86-1381" fmla="*/ 9480140 w 15811497"/>
              <a:gd name="connsiteY86-1382" fmla="*/ 5721533 h 6248398"/>
              <a:gd name="connsiteX87-1383" fmla="*/ 8362947 w 15811497"/>
              <a:gd name="connsiteY87-1384" fmla="*/ 6248398 h 6248398"/>
              <a:gd name="connsiteX88-1385" fmla="*/ 7028922 w 15811497"/>
              <a:gd name="connsiteY88-1386" fmla="*/ 5364147 h 6248398"/>
              <a:gd name="connsiteX89-1387" fmla="*/ 6990513 w 15811497"/>
              <a:gd name="connsiteY89-1388" fmla="*/ 5259205 h 6248398"/>
              <a:gd name="connsiteX90-1389" fmla="*/ 6990512 w 15811497"/>
              <a:gd name="connsiteY90-1390" fmla="*/ 5259199 h 6248398"/>
              <a:gd name="connsiteX91-1391" fmla="*/ 6983676 w 15811497"/>
              <a:gd name="connsiteY91-1392" fmla="*/ 5240519 h 6248398"/>
              <a:gd name="connsiteX92-1393" fmla="*/ 6983673 w 15811497"/>
              <a:gd name="connsiteY92-1394" fmla="*/ 5240519 h 6248398"/>
              <a:gd name="connsiteX93-1395" fmla="*/ 6980236 w 15811497"/>
              <a:gd name="connsiteY93-1396" fmla="*/ 5231130 h 6248398"/>
              <a:gd name="connsiteX94-1397" fmla="*/ 6978859 w 15811497"/>
              <a:gd name="connsiteY94-1398" fmla="*/ 5225774 h 6248398"/>
              <a:gd name="connsiteX95-1399" fmla="*/ 6984291 w 15811497"/>
              <a:gd name="connsiteY95-1400" fmla="*/ 5240614 h 6248398"/>
              <a:gd name="connsiteX96-1401" fmla="*/ 6984292 w 15811497"/>
              <a:gd name="connsiteY96-1402" fmla="*/ 5240614 h 6248398"/>
              <a:gd name="connsiteX97-1403" fmla="*/ 6978860 w 15811497"/>
              <a:gd name="connsiteY97-1404" fmla="*/ 5225773 h 6248398"/>
              <a:gd name="connsiteX98-1405" fmla="*/ 6944562 w 15811497"/>
              <a:gd name="connsiteY98-1406" fmla="*/ 5092380 h 6248398"/>
              <a:gd name="connsiteX99-1407" fmla="*/ 6924183 w 15811497"/>
              <a:gd name="connsiteY99-1408" fmla="*/ 4890225 h 6248398"/>
              <a:gd name="connsiteX100-1409" fmla="*/ 6924182 w 15811497"/>
              <a:gd name="connsiteY100-1410" fmla="*/ 4890225 h 6248398"/>
              <a:gd name="connsiteX101-1411" fmla="*/ 6944561 w 15811497"/>
              <a:gd name="connsiteY101-1412" fmla="*/ 5092380 h 6248398"/>
              <a:gd name="connsiteX102-1413" fmla="*/ 6978860 w 15811497"/>
              <a:gd name="connsiteY102-1414" fmla="*/ 5225773 h 6248398"/>
              <a:gd name="connsiteX103-1415" fmla="*/ 6948299 w 15811497"/>
              <a:gd name="connsiteY103-1416" fmla="*/ 5142273 h 6248398"/>
              <a:gd name="connsiteX104-1417" fmla="*/ 5829297 w 15811497"/>
              <a:gd name="connsiteY104-1418" fmla="*/ 4400549 h 6248398"/>
              <a:gd name="connsiteX105-1419" fmla="*/ 5056802 w 15811497"/>
              <a:gd name="connsiteY105-1420" fmla="*/ 4677867 h 6248398"/>
              <a:gd name="connsiteX106-1421" fmla="*/ 5022517 w 15811497"/>
              <a:gd name="connsiteY106-1422" fmla="*/ 4709027 h 6248398"/>
              <a:gd name="connsiteX107-1423" fmla="*/ 5022515 w 15811497"/>
              <a:gd name="connsiteY107-1424" fmla="*/ 4709029 h 6248398"/>
              <a:gd name="connsiteX108-1425" fmla="*/ 5022510 w 15811497"/>
              <a:gd name="connsiteY108-1426" fmla="*/ 4709033 h 6248398"/>
              <a:gd name="connsiteX109-1427" fmla="*/ 4924198 w 15811497"/>
              <a:gd name="connsiteY109-1428" fmla="*/ 4840507 h 6248398"/>
              <a:gd name="connsiteX110-1429" fmla="*/ 4914898 w 15811497"/>
              <a:gd name="connsiteY110-1430" fmla="*/ 4838698 h 6248398"/>
              <a:gd name="connsiteX111-1431" fmla="*/ 4914898 w 15811497"/>
              <a:gd name="connsiteY111-1432" fmla="*/ 4838699 h 6248398"/>
              <a:gd name="connsiteX112-1433" fmla="*/ 4924199 w 15811497"/>
              <a:gd name="connsiteY112-1434" fmla="*/ 4840508 h 6248398"/>
              <a:gd name="connsiteX113-1435" fmla="*/ 4893736 w 15811497"/>
              <a:gd name="connsiteY113-1436" fmla="*/ 4881247 h 6248398"/>
              <a:gd name="connsiteX114-1437" fmla="*/ 4778482 w 15811497"/>
              <a:gd name="connsiteY114-1438" fmla="*/ 5008058 h 6248398"/>
              <a:gd name="connsiteX115-1439" fmla="*/ 4778482 w 15811497"/>
              <a:gd name="connsiteY115-1440" fmla="*/ 5008057 h 6248398"/>
              <a:gd name="connsiteX116-1441" fmla="*/ 4715455 w 15811497"/>
              <a:gd name="connsiteY116-1442" fmla="*/ 5077404 h 6248398"/>
              <a:gd name="connsiteX117-1443" fmla="*/ 2762249 w 15811497"/>
              <a:gd name="connsiteY117-1444" fmla="*/ 5886448 h 6248398"/>
              <a:gd name="connsiteX118-1445" fmla="*/ 0 w 15811497"/>
              <a:gd name="connsiteY118-1446" fmla="*/ 3124198 h 6248398"/>
              <a:gd name="connsiteX119-1447" fmla="*/ 2762249 w 15811497"/>
              <a:gd name="connsiteY119-1448" fmla="*/ 361949 h 6248398"/>
              <a:gd name="connsiteX120-1449" fmla="*/ 4078902 w 15811497"/>
              <a:gd name="connsiteY120-1450" fmla="*/ 695338 h 6248398"/>
              <a:gd name="connsiteX121-1451" fmla="*/ 4261443 w 15811497"/>
              <a:gd name="connsiteY121-1452" fmla="*/ 806235 h 6248398"/>
              <a:gd name="connsiteX122-1453" fmla="*/ 4261445 w 15811497"/>
              <a:gd name="connsiteY122-1454" fmla="*/ 806236 h 6248398"/>
              <a:gd name="connsiteX123-1455" fmla="*/ 4409044 w 15811497"/>
              <a:gd name="connsiteY123-1456" fmla="*/ 910268 h 6248398"/>
              <a:gd name="connsiteX124-1457" fmla="*/ 4409043 w 15811497"/>
              <a:gd name="connsiteY124-1458" fmla="*/ 910268 h 6248398"/>
              <a:gd name="connsiteX125-1459" fmla="*/ 4519295 w 15811497"/>
              <a:gd name="connsiteY125-1460" fmla="*/ 992713 h 6248398"/>
              <a:gd name="connsiteX126-1461" fmla="*/ 4612477 w 15811497"/>
              <a:gd name="connsiteY126-1462" fmla="*/ 1077402 h 6248398"/>
              <a:gd name="connsiteX127-1463" fmla="*/ 4612478 w 15811497"/>
              <a:gd name="connsiteY127-1464" fmla="*/ 1077403 h 6248398"/>
              <a:gd name="connsiteX128-1465" fmla="*/ 4715454 w 15811497"/>
              <a:gd name="connsiteY128-1466" fmla="*/ 1170993 h 6248398"/>
              <a:gd name="connsiteX129-1467" fmla="*/ 4612478 w 15811497"/>
              <a:gd name="connsiteY129-1468" fmla="*/ 1077402 h 6248398"/>
              <a:gd name="connsiteX130-1469" fmla="*/ 4701725 w 15811497"/>
              <a:gd name="connsiteY130-1470" fmla="*/ 1120394 h 6248398"/>
              <a:gd name="connsiteX131-1471" fmla="*/ 5191122 w 15811497"/>
              <a:gd name="connsiteY131-1472" fmla="*/ 1219199 h 6248398"/>
              <a:gd name="connsiteX132-1473" fmla="*/ 6161317 w 15811497"/>
              <a:gd name="connsiteY132-1474" fmla="*/ 761659 h 6248398"/>
              <a:gd name="connsiteX133-1475" fmla="*/ 6224019 w 15811497"/>
              <a:gd name="connsiteY133-1476" fmla="*/ 677808 h 6248398"/>
              <a:gd name="connsiteX134-1477" fmla="*/ 6175489 w 15811497"/>
              <a:gd name="connsiteY134-1478" fmla="*/ 757691 h 6248398"/>
              <a:gd name="connsiteX135-1479" fmla="*/ 6175489 w 15811497"/>
              <a:gd name="connsiteY135-1480" fmla="*/ 757692 h 6248398"/>
              <a:gd name="connsiteX136-1481" fmla="*/ 6224020 w 15811497"/>
              <a:gd name="connsiteY136-1482" fmla="*/ 677809 h 6248398"/>
              <a:gd name="connsiteX137-1483" fmla="*/ 6233696 w 15811497"/>
              <a:gd name="connsiteY137-1484" fmla="*/ 664869 h 6248398"/>
              <a:gd name="connsiteX138-1485" fmla="*/ 6252611 w 15811497"/>
              <a:gd name="connsiteY138-1486" fmla="*/ 633734 h 6248398"/>
              <a:gd name="connsiteX139-1487" fmla="*/ 6252610 w 15811497"/>
              <a:gd name="connsiteY139-1488" fmla="*/ 633734 h 6248398"/>
              <a:gd name="connsiteX140-1489" fmla="*/ 6233696 w 15811497"/>
              <a:gd name="connsiteY140-1490" fmla="*/ 664868 h 6248398"/>
              <a:gd name="connsiteX141-1491" fmla="*/ 6224019 w 15811497"/>
              <a:gd name="connsiteY141-1492" fmla="*/ 677808 h 6248398"/>
              <a:gd name="connsiteX142-1493" fmla="*/ 6248008 w 15811497"/>
              <a:gd name="connsiteY142-1494" fmla="*/ 638320 h 6248398"/>
              <a:gd name="connsiteX143-1495" fmla="*/ 6251291 w 15811497"/>
              <a:gd name="connsiteY143-1496" fmla="*/ 633930 h 6248398"/>
              <a:gd name="connsiteX144-1497" fmla="*/ 6251293 w 15811497"/>
              <a:gd name="connsiteY144-1498" fmla="*/ 633929 h 6248398"/>
              <a:gd name="connsiteX145-1499" fmla="*/ 6257683 w 15811497"/>
              <a:gd name="connsiteY145-1500" fmla="*/ 625384 h 6248398"/>
              <a:gd name="connsiteX146-1501" fmla="*/ 6257686 w 15811497"/>
              <a:gd name="connsiteY146-1502" fmla="*/ 625380 h 6248398"/>
              <a:gd name="connsiteX147-1503" fmla="*/ 6331355 w 15811497"/>
              <a:gd name="connsiteY147-1504" fmla="*/ 526865 h 6248398"/>
              <a:gd name="connsiteX148-1505" fmla="*/ 7448548 w 15811497"/>
              <a:gd name="connsiteY148-1506" fmla="*/ 0 h 6248398"/>
              <a:gd name="connsiteX0-1507" fmla="*/ 11209760 w 15811497"/>
              <a:gd name="connsiteY0-1508" fmla="*/ 5180760 h 6248398"/>
              <a:gd name="connsiteX1-1509" fmla="*/ 11210150 w 15811497"/>
              <a:gd name="connsiteY1-1510" fmla="*/ 5180948 h 6248398"/>
              <a:gd name="connsiteX2-1511" fmla="*/ 11313815 w 15811497"/>
              <a:gd name="connsiteY2-1512" fmla="*/ 5243926 h 6248398"/>
              <a:gd name="connsiteX3-1513" fmla="*/ 11369911 w 15811497"/>
              <a:gd name="connsiteY3-1514" fmla="*/ 5285874 h 6248398"/>
              <a:gd name="connsiteX4-1515" fmla="*/ 11410606 w 15811497"/>
              <a:gd name="connsiteY4-1516" fmla="*/ 5316305 h 6248398"/>
              <a:gd name="connsiteX5-1517" fmla="*/ 11499892 w 15811497"/>
              <a:gd name="connsiteY5-1518" fmla="*/ 5397454 h 6248398"/>
              <a:gd name="connsiteX6-1519" fmla="*/ 11528781 w 15811497"/>
              <a:gd name="connsiteY6-1520" fmla="*/ 5429240 h 6248398"/>
              <a:gd name="connsiteX7-1521" fmla="*/ 11504846 w 15811497"/>
              <a:gd name="connsiteY7-1522" fmla="*/ 5414699 h 6248398"/>
              <a:gd name="connsiteX8-1523" fmla="*/ 11371717 w 15811497"/>
              <a:gd name="connsiteY8-1524" fmla="*/ 5315148 h 6248398"/>
              <a:gd name="connsiteX9-1525" fmla="*/ 11292198 w 15811497"/>
              <a:gd name="connsiteY9-1526" fmla="*/ 5255685 h 6248398"/>
              <a:gd name="connsiteX10-1527" fmla="*/ 11209760 w 15811497"/>
              <a:gd name="connsiteY10-1528" fmla="*/ 5180760 h 6248398"/>
              <a:gd name="connsiteX11-1529" fmla="*/ 4892179 w 15811497"/>
              <a:gd name="connsiteY11-1530" fmla="*/ 4842491 h 6248398"/>
              <a:gd name="connsiteX12-1531" fmla="*/ 4892178 w 15811497"/>
              <a:gd name="connsiteY12-1532" fmla="*/ 4842492 h 6248398"/>
              <a:gd name="connsiteX13-1533" fmla="*/ 4885192 w 15811497"/>
              <a:gd name="connsiteY13-1534" fmla="*/ 4851834 h 6248398"/>
              <a:gd name="connsiteX14-1535" fmla="*/ 4892179 w 15811497"/>
              <a:gd name="connsiteY14-1536" fmla="*/ 4842491 h 6248398"/>
              <a:gd name="connsiteX15-1537" fmla="*/ 8767766 w 15811497"/>
              <a:gd name="connsiteY15-1538" fmla="*/ 853515 h 6248398"/>
              <a:gd name="connsiteX16-1539" fmla="*/ 8782572 w 15811497"/>
              <a:gd name="connsiteY16-1540" fmla="*/ 884251 h 6248398"/>
              <a:gd name="connsiteX17-1541" fmla="*/ 8812281 w 15811497"/>
              <a:gd name="connsiteY17-1542" fmla="*/ 965420 h 6248398"/>
              <a:gd name="connsiteX18-1543" fmla="*/ 8831257 w 15811497"/>
              <a:gd name="connsiteY18-1544" fmla="*/ 1017268 h 6248398"/>
              <a:gd name="connsiteX19-1545" fmla="*/ 8860452 w 15811497"/>
              <a:gd name="connsiteY19-1546" fmla="*/ 1130811 h 6248398"/>
              <a:gd name="connsiteX20-1547" fmla="*/ 8839383 w 15811497"/>
              <a:gd name="connsiteY20-1548" fmla="*/ 1087075 h 6248398"/>
              <a:gd name="connsiteX21-1549" fmla="*/ 8798546 w 15811497"/>
              <a:gd name="connsiteY21-1550" fmla="*/ 975498 h 6248398"/>
              <a:gd name="connsiteX22-1551" fmla="*/ 8795375 w 15811497"/>
              <a:gd name="connsiteY22-1552" fmla="*/ 963167 h 6248398"/>
              <a:gd name="connsiteX23-1553" fmla="*/ 8768620 w 15811497"/>
              <a:gd name="connsiteY23-1554" fmla="*/ 859114 h 6248398"/>
              <a:gd name="connsiteX24-1555" fmla="*/ 8767766 w 15811497"/>
              <a:gd name="connsiteY24-1556" fmla="*/ 853515 h 6248398"/>
              <a:gd name="connsiteX25-1557" fmla="*/ 7448548 w 15811497"/>
              <a:gd name="connsiteY25-1558" fmla="*/ 0 h 6248398"/>
              <a:gd name="connsiteX26-1559" fmla="*/ 8721604 w 15811497"/>
              <a:gd name="connsiteY26-1560" fmla="*/ 757692 h 6248398"/>
              <a:gd name="connsiteX27-1561" fmla="*/ 8767765 w 15811497"/>
              <a:gd name="connsiteY27-1562" fmla="*/ 853515 h 6248398"/>
              <a:gd name="connsiteX28-1563" fmla="*/ 8768619 w 15811497"/>
              <a:gd name="connsiteY28-1564" fmla="*/ 859114 h 6248398"/>
              <a:gd name="connsiteX29-1565" fmla="*/ 8795374 w 15811497"/>
              <a:gd name="connsiteY29-1566" fmla="*/ 963167 h 6248398"/>
              <a:gd name="connsiteX30-1567" fmla="*/ 8798545 w 15811497"/>
              <a:gd name="connsiteY30-1568" fmla="*/ 975499 h 6248398"/>
              <a:gd name="connsiteX31-1569" fmla="*/ 8839382 w 15811497"/>
              <a:gd name="connsiteY31-1570" fmla="*/ 1087076 h 6248398"/>
              <a:gd name="connsiteX32-1571" fmla="*/ 8860451 w 15811497"/>
              <a:gd name="connsiteY32-1572" fmla="*/ 1130812 h 6248398"/>
              <a:gd name="connsiteX33-1573" fmla="*/ 8866932 w 15811497"/>
              <a:gd name="connsiteY33-1574" fmla="*/ 1156018 h 6248398"/>
              <a:gd name="connsiteX34-1575" fmla="*/ 8896346 w 15811497"/>
              <a:gd name="connsiteY34-1576" fmla="*/ 1447799 h 6248398"/>
              <a:gd name="connsiteX35-1577" fmla="*/ 8866932 w 15811497"/>
              <a:gd name="connsiteY35-1578" fmla="*/ 1156017 h 6248398"/>
              <a:gd name="connsiteX36-1579" fmla="*/ 8860451 w 15811497"/>
              <a:gd name="connsiteY36-1580" fmla="*/ 1130810 h 6248398"/>
              <a:gd name="connsiteX37-1581" fmla="*/ 8890522 w 15811497"/>
              <a:gd name="connsiteY37-1582" fmla="*/ 1193234 h 6248398"/>
              <a:gd name="connsiteX38-1583" fmla="*/ 9958384 w 15811497"/>
              <a:gd name="connsiteY38-1584" fmla="*/ 1828798 h 6248398"/>
              <a:gd name="connsiteX39-1585" fmla="*/ 10895504 w 15811497"/>
              <a:gd name="connsiteY39-1586" fmla="*/ 1386857 h 6248398"/>
              <a:gd name="connsiteX40-1587" fmla="*/ 10927290 w 15811497"/>
              <a:gd name="connsiteY40-1588" fmla="*/ 1344350 h 6248398"/>
              <a:gd name="connsiteX41-1589" fmla="*/ 10936907 w 15811497"/>
              <a:gd name="connsiteY41-1590" fmla="*/ 1346082 h 6248398"/>
              <a:gd name="connsiteX42-1591" fmla="*/ 10917759 w 15811497"/>
              <a:gd name="connsiteY42-1592" fmla="*/ 1367151 h 6248398"/>
              <a:gd name="connsiteX43-1593" fmla="*/ 10545015 w 15811497"/>
              <a:gd name="connsiteY43-1594" fmla="*/ 1956940 h 6248398"/>
              <a:gd name="connsiteX44-1595" fmla="*/ 10521911 w 15811497"/>
              <a:gd name="connsiteY44-1596" fmla="*/ 2012524 h 6248398"/>
              <a:gd name="connsiteX45-1597" fmla="*/ 10521913 w 15811497"/>
              <a:gd name="connsiteY45-1598" fmla="*/ 2012521 h 6248398"/>
              <a:gd name="connsiteX46-1599" fmla="*/ 10545016 w 15811497"/>
              <a:gd name="connsiteY46-1600" fmla="*/ 1956940 h 6248398"/>
              <a:gd name="connsiteX47-1601" fmla="*/ 10917760 w 15811497"/>
              <a:gd name="connsiteY47-1602" fmla="*/ 1367152 h 6248398"/>
              <a:gd name="connsiteX48-1603" fmla="*/ 10936908 w 15811497"/>
              <a:gd name="connsiteY48-1604" fmla="*/ 1346084 h 6248398"/>
              <a:gd name="connsiteX49-1605" fmla="*/ 10972797 w 15811497"/>
              <a:gd name="connsiteY49-1606" fmla="*/ 1352550 h 6248398"/>
              <a:gd name="connsiteX50-1607" fmla="*/ 11002341 w 15811497"/>
              <a:gd name="connsiteY50-1608" fmla="*/ 1645177 h 6248398"/>
              <a:gd name="connsiteX51-1609" fmla="*/ 11002341 w 15811497"/>
              <a:gd name="connsiteY51-1610" fmla="*/ 1645177 h 6248398"/>
              <a:gd name="connsiteX52-1611" fmla="*/ 10972797 w 15811497"/>
              <a:gd name="connsiteY52-1612" fmla="*/ 1352549 h 6248398"/>
              <a:gd name="connsiteX53-1613" fmla="*/ 10936908 w 15811497"/>
              <a:gd name="connsiteY53-1614" fmla="*/ 1346083 h 6248398"/>
              <a:gd name="connsiteX54-1615" fmla="*/ 11096041 w 15811497"/>
              <a:gd name="connsiteY54-1616" fmla="*/ 1170993 h 6248398"/>
              <a:gd name="connsiteX55-1617" fmla="*/ 13049247 w 15811497"/>
              <a:gd name="connsiteY55-1618" fmla="*/ 361949 h 6248398"/>
              <a:gd name="connsiteX56-1619" fmla="*/ 15811497 w 15811497"/>
              <a:gd name="connsiteY56-1620" fmla="*/ 3124198 h 6248398"/>
              <a:gd name="connsiteX57-1621" fmla="*/ 13049247 w 15811497"/>
              <a:gd name="connsiteY57-1622" fmla="*/ 5886448 h 6248398"/>
              <a:gd name="connsiteX58-1623" fmla="*/ 11732594 w 15811497"/>
              <a:gd name="connsiteY58-1624" fmla="*/ 5553059 h 6248398"/>
              <a:gd name="connsiteX59-1625" fmla="*/ 11528782 w 15811497"/>
              <a:gd name="connsiteY59-1626" fmla="*/ 5429240 h 6248398"/>
              <a:gd name="connsiteX60-1627" fmla="*/ 11499893 w 15811497"/>
              <a:gd name="connsiteY60-1628" fmla="*/ 5397454 h 6248398"/>
              <a:gd name="connsiteX61-1629" fmla="*/ 11410607 w 15811497"/>
              <a:gd name="connsiteY61-1630" fmla="*/ 5316305 h 6248398"/>
              <a:gd name="connsiteX62-1631" fmla="*/ 11369912 w 15811497"/>
              <a:gd name="connsiteY62-1632" fmla="*/ 5285874 h 6248398"/>
              <a:gd name="connsiteX63-1633" fmla="*/ 11355656 w 15811497"/>
              <a:gd name="connsiteY63-1634" fmla="*/ 5144675 h 6248398"/>
              <a:gd name="connsiteX64-1635" fmla="*/ 11355656 w 15811497"/>
              <a:gd name="connsiteY64-1636" fmla="*/ 5144675 h 6248398"/>
              <a:gd name="connsiteX65-1637" fmla="*/ 11369912 w 15811497"/>
              <a:gd name="connsiteY65-1638" fmla="*/ 5285874 h 6248398"/>
              <a:gd name="connsiteX66-1639" fmla="*/ 11313816 w 15811497"/>
              <a:gd name="connsiteY66-1640" fmla="*/ 5243926 h 6248398"/>
              <a:gd name="connsiteX67-1641" fmla="*/ 11210151 w 15811497"/>
              <a:gd name="connsiteY67-1642" fmla="*/ 5180948 h 6248398"/>
              <a:gd name="connsiteX68-1643" fmla="*/ 11209761 w 15811497"/>
              <a:gd name="connsiteY68-1644" fmla="*/ 5180760 h 6248398"/>
              <a:gd name="connsiteX69-1645" fmla="*/ 11096041 w 15811497"/>
              <a:gd name="connsiteY69-1646" fmla="*/ 5077404 h 6248398"/>
              <a:gd name="connsiteX70-1647" fmla="*/ 11063094 w 15811497"/>
              <a:gd name="connsiteY70-1648" fmla="*/ 5041153 h 6248398"/>
              <a:gd name="connsiteX71-1649" fmla="*/ 11063091 w 15811497"/>
              <a:gd name="connsiteY71-1650" fmla="*/ 5041152 h 6248398"/>
              <a:gd name="connsiteX72-1651" fmla="*/ 11096040 w 15811497"/>
              <a:gd name="connsiteY72-1652" fmla="*/ 5077404 h 6248398"/>
              <a:gd name="connsiteX73-1653" fmla="*/ 11209760 w 15811497"/>
              <a:gd name="connsiteY73-1654" fmla="*/ 5180760 h 6248398"/>
              <a:gd name="connsiteX74-1655" fmla="*/ 11100244 w 15811497"/>
              <a:gd name="connsiteY74-1656" fmla="*/ 5128004 h 6248398"/>
              <a:gd name="connsiteX75-1657" fmla="*/ 10610846 w 15811497"/>
              <a:gd name="connsiteY75-1658" fmla="*/ 5029199 h 6248398"/>
              <a:gd name="connsiteX76-1659" fmla="*/ 9640652 w 15811497"/>
              <a:gd name="connsiteY76-1660" fmla="*/ 5486739 h 6248398"/>
              <a:gd name="connsiteX77-1661" fmla="*/ 9628722 w 15811497"/>
              <a:gd name="connsiteY77-1662" fmla="*/ 5502693 h 6248398"/>
              <a:gd name="connsiteX78-1663" fmla="*/ 9568273 w 15811497"/>
              <a:gd name="connsiteY78-1664" fmla="*/ 5583530 h 6248398"/>
              <a:gd name="connsiteX79-1665" fmla="*/ 9535504 w 15811497"/>
              <a:gd name="connsiteY79-1666" fmla="*/ 5637470 h 6248398"/>
              <a:gd name="connsiteX80-1667" fmla="*/ 9535505 w 15811497"/>
              <a:gd name="connsiteY80-1668" fmla="*/ 5637470 h 6248398"/>
              <a:gd name="connsiteX81-1669" fmla="*/ 9568273 w 15811497"/>
              <a:gd name="connsiteY81-1670" fmla="*/ 5583531 h 6248398"/>
              <a:gd name="connsiteX82-1671" fmla="*/ 9628722 w 15811497"/>
              <a:gd name="connsiteY82-1672" fmla="*/ 5502694 h 6248398"/>
              <a:gd name="connsiteX83-1673" fmla="*/ 9563485 w 15811497"/>
              <a:gd name="connsiteY83-1674" fmla="*/ 5610078 h 6248398"/>
              <a:gd name="connsiteX84-1675" fmla="*/ 9542221 w 15811497"/>
              <a:gd name="connsiteY84-1676" fmla="*/ 5638514 h 6248398"/>
              <a:gd name="connsiteX85-1677" fmla="*/ 9504352 w 15811497"/>
              <a:gd name="connsiteY85-1678" fmla="*/ 5689156 h 6248398"/>
              <a:gd name="connsiteX86-1679" fmla="*/ 9480140 w 15811497"/>
              <a:gd name="connsiteY86-1680" fmla="*/ 5721533 h 6248398"/>
              <a:gd name="connsiteX87-1681" fmla="*/ 8362947 w 15811497"/>
              <a:gd name="connsiteY87-1682" fmla="*/ 6248398 h 6248398"/>
              <a:gd name="connsiteX88-1683" fmla="*/ 7028922 w 15811497"/>
              <a:gd name="connsiteY88-1684" fmla="*/ 5364147 h 6248398"/>
              <a:gd name="connsiteX89-1685" fmla="*/ 6990513 w 15811497"/>
              <a:gd name="connsiteY89-1686" fmla="*/ 5259205 h 6248398"/>
              <a:gd name="connsiteX90-1687" fmla="*/ 6990512 w 15811497"/>
              <a:gd name="connsiteY90-1688" fmla="*/ 5259199 h 6248398"/>
              <a:gd name="connsiteX91-1689" fmla="*/ 6983676 w 15811497"/>
              <a:gd name="connsiteY91-1690" fmla="*/ 5240519 h 6248398"/>
              <a:gd name="connsiteX92-1691" fmla="*/ 6983673 w 15811497"/>
              <a:gd name="connsiteY92-1692" fmla="*/ 5240519 h 6248398"/>
              <a:gd name="connsiteX93-1693" fmla="*/ 6980236 w 15811497"/>
              <a:gd name="connsiteY93-1694" fmla="*/ 5231130 h 6248398"/>
              <a:gd name="connsiteX94-1695" fmla="*/ 6978859 w 15811497"/>
              <a:gd name="connsiteY94-1696" fmla="*/ 5225774 h 6248398"/>
              <a:gd name="connsiteX95-1697" fmla="*/ 6984291 w 15811497"/>
              <a:gd name="connsiteY95-1698" fmla="*/ 5240614 h 6248398"/>
              <a:gd name="connsiteX96-1699" fmla="*/ 6984292 w 15811497"/>
              <a:gd name="connsiteY96-1700" fmla="*/ 5240614 h 6248398"/>
              <a:gd name="connsiteX97-1701" fmla="*/ 6978860 w 15811497"/>
              <a:gd name="connsiteY97-1702" fmla="*/ 5225773 h 6248398"/>
              <a:gd name="connsiteX98-1703" fmla="*/ 6944562 w 15811497"/>
              <a:gd name="connsiteY98-1704" fmla="*/ 5092380 h 6248398"/>
              <a:gd name="connsiteX99-1705" fmla="*/ 6924183 w 15811497"/>
              <a:gd name="connsiteY99-1706" fmla="*/ 4890225 h 6248398"/>
              <a:gd name="connsiteX100-1707" fmla="*/ 6924182 w 15811497"/>
              <a:gd name="connsiteY100-1708" fmla="*/ 4890225 h 6248398"/>
              <a:gd name="connsiteX101-1709" fmla="*/ 6944561 w 15811497"/>
              <a:gd name="connsiteY101-1710" fmla="*/ 5092380 h 6248398"/>
              <a:gd name="connsiteX102-1711" fmla="*/ 6978860 w 15811497"/>
              <a:gd name="connsiteY102-1712" fmla="*/ 5225773 h 6248398"/>
              <a:gd name="connsiteX103-1713" fmla="*/ 6948299 w 15811497"/>
              <a:gd name="connsiteY103-1714" fmla="*/ 5142273 h 6248398"/>
              <a:gd name="connsiteX104-1715" fmla="*/ 5829297 w 15811497"/>
              <a:gd name="connsiteY104-1716" fmla="*/ 4400549 h 6248398"/>
              <a:gd name="connsiteX105-1717" fmla="*/ 5056802 w 15811497"/>
              <a:gd name="connsiteY105-1718" fmla="*/ 4677867 h 6248398"/>
              <a:gd name="connsiteX106-1719" fmla="*/ 5022517 w 15811497"/>
              <a:gd name="connsiteY106-1720" fmla="*/ 4709027 h 6248398"/>
              <a:gd name="connsiteX107-1721" fmla="*/ 5022515 w 15811497"/>
              <a:gd name="connsiteY107-1722" fmla="*/ 4709029 h 6248398"/>
              <a:gd name="connsiteX108-1723" fmla="*/ 5022510 w 15811497"/>
              <a:gd name="connsiteY108-1724" fmla="*/ 4709033 h 6248398"/>
              <a:gd name="connsiteX109-1725" fmla="*/ 4924198 w 15811497"/>
              <a:gd name="connsiteY109-1726" fmla="*/ 4840507 h 6248398"/>
              <a:gd name="connsiteX110-1727" fmla="*/ 4914898 w 15811497"/>
              <a:gd name="connsiteY110-1728" fmla="*/ 4838698 h 6248398"/>
              <a:gd name="connsiteX111-1729" fmla="*/ 4914898 w 15811497"/>
              <a:gd name="connsiteY111-1730" fmla="*/ 4838699 h 6248398"/>
              <a:gd name="connsiteX112-1731" fmla="*/ 4924199 w 15811497"/>
              <a:gd name="connsiteY112-1732" fmla="*/ 4840508 h 6248398"/>
              <a:gd name="connsiteX113-1733" fmla="*/ 4893736 w 15811497"/>
              <a:gd name="connsiteY113-1734" fmla="*/ 4881247 h 6248398"/>
              <a:gd name="connsiteX114-1735" fmla="*/ 4778482 w 15811497"/>
              <a:gd name="connsiteY114-1736" fmla="*/ 5008058 h 6248398"/>
              <a:gd name="connsiteX115-1737" fmla="*/ 4778482 w 15811497"/>
              <a:gd name="connsiteY115-1738" fmla="*/ 5008057 h 6248398"/>
              <a:gd name="connsiteX116-1739" fmla="*/ 4715455 w 15811497"/>
              <a:gd name="connsiteY116-1740" fmla="*/ 5077404 h 6248398"/>
              <a:gd name="connsiteX117-1741" fmla="*/ 2762249 w 15811497"/>
              <a:gd name="connsiteY117-1742" fmla="*/ 5886448 h 6248398"/>
              <a:gd name="connsiteX118-1743" fmla="*/ 0 w 15811497"/>
              <a:gd name="connsiteY118-1744" fmla="*/ 3124198 h 6248398"/>
              <a:gd name="connsiteX119-1745" fmla="*/ 2762249 w 15811497"/>
              <a:gd name="connsiteY119-1746" fmla="*/ 361949 h 6248398"/>
              <a:gd name="connsiteX120-1747" fmla="*/ 4078902 w 15811497"/>
              <a:gd name="connsiteY120-1748" fmla="*/ 695338 h 6248398"/>
              <a:gd name="connsiteX121-1749" fmla="*/ 4261443 w 15811497"/>
              <a:gd name="connsiteY121-1750" fmla="*/ 806235 h 6248398"/>
              <a:gd name="connsiteX122-1751" fmla="*/ 4409044 w 15811497"/>
              <a:gd name="connsiteY122-1752" fmla="*/ 910268 h 6248398"/>
              <a:gd name="connsiteX123-1753" fmla="*/ 4409043 w 15811497"/>
              <a:gd name="connsiteY123-1754" fmla="*/ 910268 h 6248398"/>
              <a:gd name="connsiteX124-1755" fmla="*/ 4519295 w 15811497"/>
              <a:gd name="connsiteY124-1756" fmla="*/ 992713 h 6248398"/>
              <a:gd name="connsiteX125-1757" fmla="*/ 4612477 w 15811497"/>
              <a:gd name="connsiteY125-1758" fmla="*/ 1077402 h 6248398"/>
              <a:gd name="connsiteX126-1759" fmla="*/ 4612478 w 15811497"/>
              <a:gd name="connsiteY126-1760" fmla="*/ 1077403 h 6248398"/>
              <a:gd name="connsiteX127-1761" fmla="*/ 4715454 w 15811497"/>
              <a:gd name="connsiteY127-1762" fmla="*/ 1170993 h 6248398"/>
              <a:gd name="connsiteX128-1763" fmla="*/ 4612478 w 15811497"/>
              <a:gd name="connsiteY128-1764" fmla="*/ 1077402 h 6248398"/>
              <a:gd name="connsiteX129-1765" fmla="*/ 4701725 w 15811497"/>
              <a:gd name="connsiteY129-1766" fmla="*/ 1120394 h 6248398"/>
              <a:gd name="connsiteX130-1767" fmla="*/ 5191122 w 15811497"/>
              <a:gd name="connsiteY130-1768" fmla="*/ 1219199 h 6248398"/>
              <a:gd name="connsiteX131-1769" fmla="*/ 6161317 w 15811497"/>
              <a:gd name="connsiteY131-1770" fmla="*/ 761659 h 6248398"/>
              <a:gd name="connsiteX132-1771" fmla="*/ 6224019 w 15811497"/>
              <a:gd name="connsiteY132-1772" fmla="*/ 677808 h 6248398"/>
              <a:gd name="connsiteX133-1773" fmla="*/ 6175489 w 15811497"/>
              <a:gd name="connsiteY133-1774" fmla="*/ 757691 h 6248398"/>
              <a:gd name="connsiteX134-1775" fmla="*/ 6175489 w 15811497"/>
              <a:gd name="connsiteY134-1776" fmla="*/ 757692 h 6248398"/>
              <a:gd name="connsiteX135-1777" fmla="*/ 6224020 w 15811497"/>
              <a:gd name="connsiteY135-1778" fmla="*/ 677809 h 6248398"/>
              <a:gd name="connsiteX136-1779" fmla="*/ 6233696 w 15811497"/>
              <a:gd name="connsiteY136-1780" fmla="*/ 664869 h 6248398"/>
              <a:gd name="connsiteX137-1781" fmla="*/ 6252611 w 15811497"/>
              <a:gd name="connsiteY137-1782" fmla="*/ 633734 h 6248398"/>
              <a:gd name="connsiteX138-1783" fmla="*/ 6252610 w 15811497"/>
              <a:gd name="connsiteY138-1784" fmla="*/ 633734 h 6248398"/>
              <a:gd name="connsiteX139-1785" fmla="*/ 6233696 w 15811497"/>
              <a:gd name="connsiteY139-1786" fmla="*/ 664868 h 6248398"/>
              <a:gd name="connsiteX140-1787" fmla="*/ 6224019 w 15811497"/>
              <a:gd name="connsiteY140-1788" fmla="*/ 677808 h 6248398"/>
              <a:gd name="connsiteX141-1789" fmla="*/ 6248008 w 15811497"/>
              <a:gd name="connsiteY141-1790" fmla="*/ 638320 h 6248398"/>
              <a:gd name="connsiteX142-1791" fmla="*/ 6251291 w 15811497"/>
              <a:gd name="connsiteY142-1792" fmla="*/ 633930 h 6248398"/>
              <a:gd name="connsiteX143-1793" fmla="*/ 6251293 w 15811497"/>
              <a:gd name="connsiteY143-1794" fmla="*/ 633929 h 6248398"/>
              <a:gd name="connsiteX144-1795" fmla="*/ 6257683 w 15811497"/>
              <a:gd name="connsiteY144-1796" fmla="*/ 625384 h 6248398"/>
              <a:gd name="connsiteX145-1797" fmla="*/ 6257686 w 15811497"/>
              <a:gd name="connsiteY145-1798" fmla="*/ 625380 h 6248398"/>
              <a:gd name="connsiteX146-1799" fmla="*/ 6331355 w 15811497"/>
              <a:gd name="connsiteY146-1800" fmla="*/ 526865 h 6248398"/>
              <a:gd name="connsiteX147-1801" fmla="*/ 7448548 w 15811497"/>
              <a:gd name="connsiteY147-1802" fmla="*/ 0 h 6248398"/>
              <a:gd name="connsiteX0-1803" fmla="*/ 11209760 w 15811497"/>
              <a:gd name="connsiteY0-1804" fmla="*/ 5180760 h 6248398"/>
              <a:gd name="connsiteX1-1805" fmla="*/ 11210150 w 15811497"/>
              <a:gd name="connsiteY1-1806" fmla="*/ 5180948 h 6248398"/>
              <a:gd name="connsiteX2-1807" fmla="*/ 11313815 w 15811497"/>
              <a:gd name="connsiteY2-1808" fmla="*/ 5243926 h 6248398"/>
              <a:gd name="connsiteX3-1809" fmla="*/ 11369911 w 15811497"/>
              <a:gd name="connsiteY3-1810" fmla="*/ 5285874 h 6248398"/>
              <a:gd name="connsiteX4-1811" fmla="*/ 11410606 w 15811497"/>
              <a:gd name="connsiteY4-1812" fmla="*/ 5316305 h 6248398"/>
              <a:gd name="connsiteX5-1813" fmla="*/ 11499892 w 15811497"/>
              <a:gd name="connsiteY5-1814" fmla="*/ 5397454 h 6248398"/>
              <a:gd name="connsiteX6-1815" fmla="*/ 11528781 w 15811497"/>
              <a:gd name="connsiteY6-1816" fmla="*/ 5429240 h 6248398"/>
              <a:gd name="connsiteX7-1817" fmla="*/ 11504846 w 15811497"/>
              <a:gd name="connsiteY7-1818" fmla="*/ 5414699 h 6248398"/>
              <a:gd name="connsiteX8-1819" fmla="*/ 11371717 w 15811497"/>
              <a:gd name="connsiteY8-1820" fmla="*/ 5315148 h 6248398"/>
              <a:gd name="connsiteX9-1821" fmla="*/ 11292198 w 15811497"/>
              <a:gd name="connsiteY9-1822" fmla="*/ 5255685 h 6248398"/>
              <a:gd name="connsiteX10-1823" fmla="*/ 11209760 w 15811497"/>
              <a:gd name="connsiteY10-1824" fmla="*/ 5180760 h 6248398"/>
              <a:gd name="connsiteX11-1825" fmla="*/ 4892179 w 15811497"/>
              <a:gd name="connsiteY11-1826" fmla="*/ 4842491 h 6248398"/>
              <a:gd name="connsiteX12-1827" fmla="*/ 4892178 w 15811497"/>
              <a:gd name="connsiteY12-1828" fmla="*/ 4842492 h 6248398"/>
              <a:gd name="connsiteX13-1829" fmla="*/ 4885192 w 15811497"/>
              <a:gd name="connsiteY13-1830" fmla="*/ 4851834 h 6248398"/>
              <a:gd name="connsiteX14-1831" fmla="*/ 4892179 w 15811497"/>
              <a:gd name="connsiteY14-1832" fmla="*/ 4842491 h 6248398"/>
              <a:gd name="connsiteX15-1833" fmla="*/ 8767766 w 15811497"/>
              <a:gd name="connsiteY15-1834" fmla="*/ 853515 h 6248398"/>
              <a:gd name="connsiteX16-1835" fmla="*/ 8782572 w 15811497"/>
              <a:gd name="connsiteY16-1836" fmla="*/ 884251 h 6248398"/>
              <a:gd name="connsiteX17-1837" fmla="*/ 8812281 w 15811497"/>
              <a:gd name="connsiteY17-1838" fmla="*/ 965420 h 6248398"/>
              <a:gd name="connsiteX18-1839" fmla="*/ 8831257 w 15811497"/>
              <a:gd name="connsiteY18-1840" fmla="*/ 1017268 h 6248398"/>
              <a:gd name="connsiteX19-1841" fmla="*/ 8860452 w 15811497"/>
              <a:gd name="connsiteY19-1842" fmla="*/ 1130811 h 6248398"/>
              <a:gd name="connsiteX20-1843" fmla="*/ 8839383 w 15811497"/>
              <a:gd name="connsiteY20-1844" fmla="*/ 1087075 h 6248398"/>
              <a:gd name="connsiteX21-1845" fmla="*/ 8798546 w 15811497"/>
              <a:gd name="connsiteY21-1846" fmla="*/ 975498 h 6248398"/>
              <a:gd name="connsiteX22-1847" fmla="*/ 8795375 w 15811497"/>
              <a:gd name="connsiteY22-1848" fmla="*/ 963167 h 6248398"/>
              <a:gd name="connsiteX23-1849" fmla="*/ 8768620 w 15811497"/>
              <a:gd name="connsiteY23-1850" fmla="*/ 859114 h 6248398"/>
              <a:gd name="connsiteX24-1851" fmla="*/ 8767766 w 15811497"/>
              <a:gd name="connsiteY24-1852" fmla="*/ 853515 h 6248398"/>
              <a:gd name="connsiteX25-1853" fmla="*/ 7448548 w 15811497"/>
              <a:gd name="connsiteY25-1854" fmla="*/ 0 h 6248398"/>
              <a:gd name="connsiteX26-1855" fmla="*/ 8721604 w 15811497"/>
              <a:gd name="connsiteY26-1856" fmla="*/ 757692 h 6248398"/>
              <a:gd name="connsiteX27-1857" fmla="*/ 8767765 w 15811497"/>
              <a:gd name="connsiteY27-1858" fmla="*/ 853515 h 6248398"/>
              <a:gd name="connsiteX28-1859" fmla="*/ 8768619 w 15811497"/>
              <a:gd name="connsiteY28-1860" fmla="*/ 859114 h 6248398"/>
              <a:gd name="connsiteX29-1861" fmla="*/ 8795374 w 15811497"/>
              <a:gd name="connsiteY29-1862" fmla="*/ 963167 h 6248398"/>
              <a:gd name="connsiteX30-1863" fmla="*/ 8798545 w 15811497"/>
              <a:gd name="connsiteY30-1864" fmla="*/ 975499 h 6248398"/>
              <a:gd name="connsiteX31-1865" fmla="*/ 8839382 w 15811497"/>
              <a:gd name="connsiteY31-1866" fmla="*/ 1087076 h 6248398"/>
              <a:gd name="connsiteX32-1867" fmla="*/ 8860451 w 15811497"/>
              <a:gd name="connsiteY32-1868" fmla="*/ 1130812 h 6248398"/>
              <a:gd name="connsiteX33-1869" fmla="*/ 8866932 w 15811497"/>
              <a:gd name="connsiteY33-1870" fmla="*/ 1156018 h 6248398"/>
              <a:gd name="connsiteX34-1871" fmla="*/ 8896346 w 15811497"/>
              <a:gd name="connsiteY34-1872" fmla="*/ 1447799 h 6248398"/>
              <a:gd name="connsiteX35-1873" fmla="*/ 8866932 w 15811497"/>
              <a:gd name="connsiteY35-1874" fmla="*/ 1156017 h 6248398"/>
              <a:gd name="connsiteX36-1875" fmla="*/ 8860451 w 15811497"/>
              <a:gd name="connsiteY36-1876" fmla="*/ 1130810 h 6248398"/>
              <a:gd name="connsiteX37-1877" fmla="*/ 8890522 w 15811497"/>
              <a:gd name="connsiteY37-1878" fmla="*/ 1193234 h 6248398"/>
              <a:gd name="connsiteX38-1879" fmla="*/ 9958384 w 15811497"/>
              <a:gd name="connsiteY38-1880" fmla="*/ 1828798 h 6248398"/>
              <a:gd name="connsiteX39-1881" fmla="*/ 10895504 w 15811497"/>
              <a:gd name="connsiteY39-1882" fmla="*/ 1386857 h 6248398"/>
              <a:gd name="connsiteX40-1883" fmla="*/ 10927290 w 15811497"/>
              <a:gd name="connsiteY40-1884" fmla="*/ 1344350 h 6248398"/>
              <a:gd name="connsiteX41-1885" fmla="*/ 10936907 w 15811497"/>
              <a:gd name="connsiteY41-1886" fmla="*/ 1346082 h 6248398"/>
              <a:gd name="connsiteX42-1887" fmla="*/ 10917759 w 15811497"/>
              <a:gd name="connsiteY42-1888" fmla="*/ 1367151 h 6248398"/>
              <a:gd name="connsiteX43-1889" fmla="*/ 10545015 w 15811497"/>
              <a:gd name="connsiteY43-1890" fmla="*/ 1956940 h 6248398"/>
              <a:gd name="connsiteX44-1891" fmla="*/ 10521911 w 15811497"/>
              <a:gd name="connsiteY44-1892" fmla="*/ 2012524 h 6248398"/>
              <a:gd name="connsiteX45-1893" fmla="*/ 10521913 w 15811497"/>
              <a:gd name="connsiteY45-1894" fmla="*/ 2012521 h 6248398"/>
              <a:gd name="connsiteX46-1895" fmla="*/ 10545016 w 15811497"/>
              <a:gd name="connsiteY46-1896" fmla="*/ 1956940 h 6248398"/>
              <a:gd name="connsiteX47-1897" fmla="*/ 10917760 w 15811497"/>
              <a:gd name="connsiteY47-1898" fmla="*/ 1367152 h 6248398"/>
              <a:gd name="connsiteX48-1899" fmla="*/ 10936908 w 15811497"/>
              <a:gd name="connsiteY48-1900" fmla="*/ 1346084 h 6248398"/>
              <a:gd name="connsiteX49-1901" fmla="*/ 10972797 w 15811497"/>
              <a:gd name="connsiteY49-1902" fmla="*/ 1352550 h 6248398"/>
              <a:gd name="connsiteX50-1903" fmla="*/ 11002341 w 15811497"/>
              <a:gd name="connsiteY50-1904" fmla="*/ 1645177 h 6248398"/>
              <a:gd name="connsiteX51-1905" fmla="*/ 11002341 w 15811497"/>
              <a:gd name="connsiteY51-1906" fmla="*/ 1645177 h 6248398"/>
              <a:gd name="connsiteX52-1907" fmla="*/ 10972797 w 15811497"/>
              <a:gd name="connsiteY52-1908" fmla="*/ 1352549 h 6248398"/>
              <a:gd name="connsiteX53-1909" fmla="*/ 10936908 w 15811497"/>
              <a:gd name="connsiteY53-1910" fmla="*/ 1346083 h 6248398"/>
              <a:gd name="connsiteX54-1911" fmla="*/ 11096041 w 15811497"/>
              <a:gd name="connsiteY54-1912" fmla="*/ 1170993 h 6248398"/>
              <a:gd name="connsiteX55-1913" fmla="*/ 13049247 w 15811497"/>
              <a:gd name="connsiteY55-1914" fmla="*/ 361949 h 6248398"/>
              <a:gd name="connsiteX56-1915" fmla="*/ 15811497 w 15811497"/>
              <a:gd name="connsiteY56-1916" fmla="*/ 3124198 h 6248398"/>
              <a:gd name="connsiteX57-1917" fmla="*/ 13049247 w 15811497"/>
              <a:gd name="connsiteY57-1918" fmla="*/ 5886448 h 6248398"/>
              <a:gd name="connsiteX58-1919" fmla="*/ 11732594 w 15811497"/>
              <a:gd name="connsiteY58-1920" fmla="*/ 5553059 h 6248398"/>
              <a:gd name="connsiteX59-1921" fmla="*/ 11528782 w 15811497"/>
              <a:gd name="connsiteY59-1922" fmla="*/ 5429240 h 6248398"/>
              <a:gd name="connsiteX60-1923" fmla="*/ 11499893 w 15811497"/>
              <a:gd name="connsiteY60-1924" fmla="*/ 5397454 h 6248398"/>
              <a:gd name="connsiteX61-1925" fmla="*/ 11410607 w 15811497"/>
              <a:gd name="connsiteY61-1926" fmla="*/ 5316305 h 6248398"/>
              <a:gd name="connsiteX62-1927" fmla="*/ 11369912 w 15811497"/>
              <a:gd name="connsiteY62-1928" fmla="*/ 5285874 h 6248398"/>
              <a:gd name="connsiteX63-1929" fmla="*/ 11355656 w 15811497"/>
              <a:gd name="connsiteY63-1930" fmla="*/ 5144675 h 6248398"/>
              <a:gd name="connsiteX64-1931" fmla="*/ 11355656 w 15811497"/>
              <a:gd name="connsiteY64-1932" fmla="*/ 5144675 h 6248398"/>
              <a:gd name="connsiteX65-1933" fmla="*/ 11369912 w 15811497"/>
              <a:gd name="connsiteY65-1934" fmla="*/ 5285874 h 6248398"/>
              <a:gd name="connsiteX66-1935" fmla="*/ 11313816 w 15811497"/>
              <a:gd name="connsiteY66-1936" fmla="*/ 5243926 h 6248398"/>
              <a:gd name="connsiteX67-1937" fmla="*/ 11210151 w 15811497"/>
              <a:gd name="connsiteY67-1938" fmla="*/ 5180948 h 6248398"/>
              <a:gd name="connsiteX68-1939" fmla="*/ 11209761 w 15811497"/>
              <a:gd name="connsiteY68-1940" fmla="*/ 5180760 h 6248398"/>
              <a:gd name="connsiteX69-1941" fmla="*/ 11096041 w 15811497"/>
              <a:gd name="connsiteY69-1942" fmla="*/ 5077404 h 6248398"/>
              <a:gd name="connsiteX70-1943" fmla="*/ 11063094 w 15811497"/>
              <a:gd name="connsiteY70-1944" fmla="*/ 5041153 h 6248398"/>
              <a:gd name="connsiteX71-1945" fmla="*/ 11063091 w 15811497"/>
              <a:gd name="connsiteY71-1946" fmla="*/ 5041152 h 6248398"/>
              <a:gd name="connsiteX72-1947" fmla="*/ 11096040 w 15811497"/>
              <a:gd name="connsiteY72-1948" fmla="*/ 5077404 h 6248398"/>
              <a:gd name="connsiteX73-1949" fmla="*/ 11209760 w 15811497"/>
              <a:gd name="connsiteY73-1950" fmla="*/ 5180760 h 6248398"/>
              <a:gd name="connsiteX74-1951" fmla="*/ 11100244 w 15811497"/>
              <a:gd name="connsiteY74-1952" fmla="*/ 5128004 h 6248398"/>
              <a:gd name="connsiteX75-1953" fmla="*/ 10610846 w 15811497"/>
              <a:gd name="connsiteY75-1954" fmla="*/ 5029199 h 6248398"/>
              <a:gd name="connsiteX76-1955" fmla="*/ 9640652 w 15811497"/>
              <a:gd name="connsiteY76-1956" fmla="*/ 5486739 h 6248398"/>
              <a:gd name="connsiteX77-1957" fmla="*/ 9628722 w 15811497"/>
              <a:gd name="connsiteY77-1958" fmla="*/ 5502693 h 6248398"/>
              <a:gd name="connsiteX78-1959" fmla="*/ 9568273 w 15811497"/>
              <a:gd name="connsiteY78-1960" fmla="*/ 5583530 h 6248398"/>
              <a:gd name="connsiteX79-1961" fmla="*/ 9535504 w 15811497"/>
              <a:gd name="connsiteY79-1962" fmla="*/ 5637470 h 6248398"/>
              <a:gd name="connsiteX80-1963" fmla="*/ 9535505 w 15811497"/>
              <a:gd name="connsiteY80-1964" fmla="*/ 5637470 h 6248398"/>
              <a:gd name="connsiteX81-1965" fmla="*/ 9568273 w 15811497"/>
              <a:gd name="connsiteY81-1966" fmla="*/ 5583531 h 6248398"/>
              <a:gd name="connsiteX82-1967" fmla="*/ 9628722 w 15811497"/>
              <a:gd name="connsiteY82-1968" fmla="*/ 5502694 h 6248398"/>
              <a:gd name="connsiteX83-1969" fmla="*/ 9563485 w 15811497"/>
              <a:gd name="connsiteY83-1970" fmla="*/ 5610078 h 6248398"/>
              <a:gd name="connsiteX84-1971" fmla="*/ 9542221 w 15811497"/>
              <a:gd name="connsiteY84-1972" fmla="*/ 5638514 h 6248398"/>
              <a:gd name="connsiteX85-1973" fmla="*/ 9504352 w 15811497"/>
              <a:gd name="connsiteY85-1974" fmla="*/ 5689156 h 6248398"/>
              <a:gd name="connsiteX86-1975" fmla="*/ 9480140 w 15811497"/>
              <a:gd name="connsiteY86-1976" fmla="*/ 5721533 h 6248398"/>
              <a:gd name="connsiteX87-1977" fmla="*/ 8362947 w 15811497"/>
              <a:gd name="connsiteY87-1978" fmla="*/ 6248398 h 6248398"/>
              <a:gd name="connsiteX88-1979" fmla="*/ 7028922 w 15811497"/>
              <a:gd name="connsiteY88-1980" fmla="*/ 5364147 h 6248398"/>
              <a:gd name="connsiteX89-1981" fmla="*/ 6990513 w 15811497"/>
              <a:gd name="connsiteY89-1982" fmla="*/ 5259205 h 6248398"/>
              <a:gd name="connsiteX90-1983" fmla="*/ 6990512 w 15811497"/>
              <a:gd name="connsiteY90-1984" fmla="*/ 5259199 h 6248398"/>
              <a:gd name="connsiteX91-1985" fmla="*/ 6983676 w 15811497"/>
              <a:gd name="connsiteY91-1986" fmla="*/ 5240519 h 6248398"/>
              <a:gd name="connsiteX92-1987" fmla="*/ 6983673 w 15811497"/>
              <a:gd name="connsiteY92-1988" fmla="*/ 5240519 h 6248398"/>
              <a:gd name="connsiteX93-1989" fmla="*/ 6980236 w 15811497"/>
              <a:gd name="connsiteY93-1990" fmla="*/ 5231130 h 6248398"/>
              <a:gd name="connsiteX94-1991" fmla="*/ 6978859 w 15811497"/>
              <a:gd name="connsiteY94-1992" fmla="*/ 5225774 h 6248398"/>
              <a:gd name="connsiteX95-1993" fmla="*/ 6984291 w 15811497"/>
              <a:gd name="connsiteY95-1994" fmla="*/ 5240614 h 6248398"/>
              <a:gd name="connsiteX96-1995" fmla="*/ 6984292 w 15811497"/>
              <a:gd name="connsiteY96-1996" fmla="*/ 5240614 h 6248398"/>
              <a:gd name="connsiteX97-1997" fmla="*/ 6978860 w 15811497"/>
              <a:gd name="connsiteY97-1998" fmla="*/ 5225773 h 6248398"/>
              <a:gd name="connsiteX98-1999" fmla="*/ 6944562 w 15811497"/>
              <a:gd name="connsiteY98-2000" fmla="*/ 5092380 h 6248398"/>
              <a:gd name="connsiteX99-2001" fmla="*/ 6924183 w 15811497"/>
              <a:gd name="connsiteY99-2002" fmla="*/ 4890225 h 6248398"/>
              <a:gd name="connsiteX100-2003" fmla="*/ 6924182 w 15811497"/>
              <a:gd name="connsiteY100-2004" fmla="*/ 4890225 h 6248398"/>
              <a:gd name="connsiteX101-2005" fmla="*/ 6944561 w 15811497"/>
              <a:gd name="connsiteY101-2006" fmla="*/ 5092380 h 6248398"/>
              <a:gd name="connsiteX102-2007" fmla="*/ 6978860 w 15811497"/>
              <a:gd name="connsiteY102-2008" fmla="*/ 5225773 h 6248398"/>
              <a:gd name="connsiteX103-2009" fmla="*/ 6948299 w 15811497"/>
              <a:gd name="connsiteY103-2010" fmla="*/ 5142273 h 6248398"/>
              <a:gd name="connsiteX104-2011" fmla="*/ 5829297 w 15811497"/>
              <a:gd name="connsiteY104-2012" fmla="*/ 4400549 h 6248398"/>
              <a:gd name="connsiteX105-2013" fmla="*/ 5056802 w 15811497"/>
              <a:gd name="connsiteY105-2014" fmla="*/ 4677867 h 6248398"/>
              <a:gd name="connsiteX106-2015" fmla="*/ 5022517 w 15811497"/>
              <a:gd name="connsiteY106-2016" fmla="*/ 4709027 h 6248398"/>
              <a:gd name="connsiteX107-2017" fmla="*/ 5022515 w 15811497"/>
              <a:gd name="connsiteY107-2018" fmla="*/ 4709029 h 6248398"/>
              <a:gd name="connsiteX108-2019" fmla="*/ 5022510 w 15811497"/>
              <a:gd name="connsiteY108-2020" fmla="*/ 4709033 h 6248398"/>
              <a:gd name="connsiteX109-2021" fmla="*/ 4924198 w 15811497"/>
              <a:gd name="connsiteY109-2022" fmla="*/ 4840507 h 6248398"/>
              <a:gd name="connsiteX110-2023" fmla="*/ 4914898 w 15811497"/>
              <a:gd name="connsiteY110-2024" fmla="*/ 4838698 h 6248398"/>
              <a:gd name="connsiteX111-2025" fmla="*/ 4914898 w 15811497"/>
              <a:gd name="connsiteY111-2026" fmla="*/ 4838699 h 6248398"/>
              <a:gd name="connsiteX112-2027" fmla="*/ 4924199 w 15811497"/>
              <a:gd name="connsiteY112-2028" fmla="*/ 4840508 h 6248398"/>
              <a:gd name="connsiteX113-2029" fmla="*/ 4893736 w 15811497"/>
              <a:gd name="connsiteY113-2030" fmla="*/ 4881247 h 6248398"/>
              <a:gd name="connsiteX114-2031" fmla="*/ 4778482 w 15811497"/>
              <a:gd name="connsiteY114-2032" fmla="*/ 5008058 h 6248398"/>
              <a:gd name="connsiteX115-2033" fmla="*/ 4778482 w 15811497"/>
              <a:gd name="connsiteY115-2034" fmla="*/ 5008057 h 6248398"/>
              <a:gd name="connsiteX116-2035" fmla="*/ 4715455 w 15811497"/>
              <a:gd name="connsiteY116-2036" fmla="*/ 5077404 h 6248398"/>
              <a:gd name="connsiteX117-2037" fmla="*/ 2762249 w 15811497"/>
              <a:gd name="connsiteY117-2038" fmla="*/ 5886448 h 6248398"/>
              <a:gd name="connsiteX118-2039" fmla="*/ 0 w 15811497"/>
              <a:gd name="connsiteY118-2040" fmla="*/ 3124198 h 6248398"/>
              <a:gd name="connsiteX119-2041" fmla="*/ 2762249 w 15811497"/>
              <a:gd name="connsiteY119-2042" fmla="*/ 361949 h 6248398"/>
              <a:gd name="connsiteX120-2043" fmla="*/ 4078902 w 15811497"/>
              <a:gd name="connsiteY120-2044" fmla="*/ 695338 h 6248398"/>
              <a:gd name="connsiteX121-2045" fmla="*/ 4261443 w 15811497"/>
              <a:gd name="connsiteY121-2046" fmla="*/ 806235 h 6248398"/>
              <a:gd name="connsiteX122-2047" fmla="*/ 4409044 w 15811497"/>
              <a:gd name="connsiteY122-2048" fmla="*/ 910268 h 6248398"/>
              <a:gd name="connsiteX123-2049" fmla="*/ 4409043 w 15811497"/>
              <a:gd name="connsiteY123-2050" fmla="*/ 910268 h 6248398"/>
              <a:gd name="connsiteX124-2051" fmla="*/ 4519295 w 15811497"/>
              <a:gd name="connsiteY124-2052" fmla="*/ 992713 h 6248398"/>
              <a:gd name="connsiteX125-2053" fmla="*/ 4612477 w 15811497"/>
              <a:gd name="connsiteY125-2054" fmla="*/ 1077402 h 6248398"/>
              <a:gd name="connsiteX126-2055" fmla="*/ 4612478 w 15811497"/>
              <a:gd name="connsiteY126-2056" fmla="*/ 1077403 h 6248398"/>
              <a:gd name="connsiteX127-2057" fmla="*/ 4715454 w 15811497"/>
              <a:gd name="connsiteY127-2058" fmla="*/ 1170993 h 6248398"/>
              <a:gd name="connsiteX128-2059" fmla="*/ 4701725 w 15811497"/>
              <a:gd name="connsiteY128-2060" fmla="*/ 1120394 h 6248398"/>
              <a:gd name="connsiteX129-2061" fmla="*/ 5191122 w 15811497"/>
              <a:gd name="connsiteY129-2062" fmla="*/ 1219199 h 6248398"/>
              <a:gd name="connsiteX130-2063" fmla="*/ 6161317 w 15811497"/>
              <a:gd name="connsiteY130-2064" fmla="*/ 761659 h 6248398"/>
              <a:gd name="connsiteX131-2065" fmla="*/ 6224019 w 15811497"/>
              <a:gd name="connsiteY131-2066" fmla="*/ 677808 h 6248398"/>
              <a:gd name="connsiteX132-2067" fmla="*/ 6175489 w 15811497"/>
              <a:gd name="connsiteY132-2068" fmla="*/ 757691 h 6248398"/>
              <a:gd name="connsiteX133-2069" fmla="*/ 6175489 w 15811497"/>
              <a:gd name="connsiteY133-2070" fmla="*/ 757692 h 6248398"/>
              <a:gd name="connsiteX134-2071" fmla="*/ 6224020 w 15811497"/>
              <a:gd name="connsiteY134-2072" fmla="*/ 677809 h 6248398"/>
              <a:gd name="connsiteX135-2073" fmla="*/ 6233696 w 15811497"/>
              <a:gd name="connsiteY135-2074" fmla="*/ 664869 h 6248398"/>
              <a:gd name="connsiteX136-2075" fmla="*/ 6252611 w 15811497"/>
              <a:gd name="connsiteY136-2076" fmla="*/ 633734 h 6248398"/>
              <a:gd name="connsiteX137-2077" fmla="*/ 6252610 w 15811497"/>
              <a:gd name="connsiteY137-2078" fmla="*/ 633734 h 6248398"/>
              <a:gd name="connsiteX138-2079" fmla="*/ 6233696 w 15811497"/>
              <a:gd name="connsiteY138-2080" fmla="*/ 664868 h 6248398"/>
              <a:gd name="connsiteX139-2081" fmla="*/ 6224019 w 15811497"/>
              <a:gd name="connsiteY139-2082" fmla="*/ 677808 h 6248398"/>
              <a:gd name="connsiteX140-2083" fmla="*/ 6248008 w 15811497"/>
              <a:gd name="connsiteY140-2084" fmla="*/ 638320 h 6248398"/>
              <a:gd name="connsiteX141-2085" fmla="*/ 6251291 w 15811497"/>
              <a:gd name="connsiteY141-2086" fmla="*/ 633930 h 6248398"/>
              <a:gd name="connsiteX142-2087" fmla="*/ 6251293 w 15811497"/>
              <a:gd name="connsiteY142-2088" fmla="*/ 633929 h 6248398"/>
              <a:gd name="connsiteX143-2089" fmla="*/ 6257683 w 15811497"/>
              <a:gd name="connsiteY143-2090" fmla="*/ 625384 h 6248398"/>
              <a:gd name="connsiteX144-2091" fmla="*/ 6257686 w 15811497"/>
              <a:gd name="connsiteY144-2092" fmla="*/ 625380 h 6248398"/>
              <a:gd name="connsiteX145-2093" fmla="*/ 6331355 w 15811497"/>
              <a:gd name="connsiteY145-2094" fmla="*/ 526865 h 6248398"/>
              <a:gd name="connsiteX146-2095" fmla="*/ 7448548 w 15811497"/>
              <a:gd name="connsiteY146-2096" fmla="*/ 0 h 6248398"/>
              <a:gd name="connsiteX0-2097" fmla="*/ 11209760 w 15811497"/>
              <a:gd name="connsiteY0-2098" fmla="*/ 5180760 h 6248398"/>
              <a:gd name="connsiteX1-2099" fmla="*/ 11210150 w 15811497"/>
              <a:gd name="connsiteY1-2100" fmla="*/ 5180948 h 6248398"/>
              <a:gd name="connsiteX2-2101" fmla="*/ 11313815 w 15811497"/>
              <a:gd name="connsiteY2-2102" fmla="*/ 5243926 h 6248398"/>
              <a:gd name="connsiteX3-2103" fmla="*/ 11369911 w 15811497"/>
              <a:gd name="connsiteY3-2104" fmla="*/ 5285874 h 6248398"/>
              <a:gd name="connsiteX4-2105" fmla="*/ 11410606 w 15811497"/>
              <a:gd name="connsiteY4-2106" fmla="*/ 5316305 h 6248398"/>
              <a:gd name="connsiteX5-2107" fmla="*/ 11499892 w 15811497"/>
              <a:gd name="connsiteY5-2108" fmla="*/ 5397454 h 6248398"/>
              <a:gd name="connsiteX6-2109" fmla="*/ 11528781 w 15811497"/>
              <a:gd name="connsiteY6-2110" fmla="*/ 5429240 h 6248398"/>
              <a:gd name="connsiteX7-2111" fmla="*/ 11504846 w 15811497"/>
              <a:gd name="connsiteY7-2112" fmla="*/ 5414699 h 6248398"/>
              <a:gd name="connsiteX8-2113" fmla="*/ 11371717 w 15811497"/>
              <a:gd name="connsiteY8-2114" fmla="*/ 5315148 h 6248398"/>
              <a:gd name="connsiteX9-2115" fmla="*/ 11292198 w 15811497"/>
              <a:gd name="connsiteY9-2116" fmla="*/ 5255685 h 6248398"/>
              <a:gd name="connsiteX10-2117" fmla="*/ 11209760 w 15811497"/>
              <a:gd name="connsiteY10-2118" fmla="*/ 5180760 h 6248398"/>
              <a:gd name="connsiteX11-2119" fmla="*/ 4892179 w 15811497"/>
              <a:gd name="connsiteY11-2120" fmla="*/ 4842491 h 6248398"/>
              <a:gd name="connsiteX12-2121" fmla="*/ 4892178 w 15811497"/>
              <a:gd name="connsiteY12-2122" fmla="*/ 4842492 h 6248398"/>
              <a:gd name="connsiteX13-2123" fmla="*/ 4885192 w 15811497"/>
              <a:gd name="connsiteY13-2124" fmla="*/ 4851834 h 6248398"/>
              <a:gd name="connsiteX14-2125" fmla="*/ 4892179 w 15811497"/>
              <a:gd name="connsiteY14-2126" fmla="*/ 4842491 h 6248398"/>
              <a:gd name="connsiteX15-2127" fmla="*/ 8767766 w 15811497"/>
              <a:gd name="connsiteY15-2128" fmla="*/ 853515 h 6248398"/>
              <a:gd name="connsiteX16-2129" fmla="*/ 8782572 w 15811497"/>
              <a:gd name="connsiteY16-2130" fmla="*/ 884251 h 6248398"/>
              <a:gd name="connsiteX17-2131" fmla="*/ 8812281 w 15811497"/>
              <a:gd name="connsiteY17-2132" fmla="*/ 965420 h 6248398"/>
              <a:gd name="connsiteX18-2133" fmla="*/ 8831257 w 15811497"/>
              <a:gd name="connsiteY18-2134" fmla="*/ 1017268 h 6248398"/>
              <a:gd name="connsiteX19-2135" fmla="*/ 8860452 w 15811497"/>
              <a:gd name="connsiteY19-2136" fmla="*/ 1130811 h 6248398"/>
              <a:gd name="connsiteX20-2137" fmla="*/ 8839383 w 15811497"/>
              <a:gd name="connsiteY20-2138" fmla="*/ 1087075 h 6248398"/>
              <a:gd name="connsiteX21-2139" fmla="*/ 8798546 w 15811497"/>
              <a:gd name="connsiteY21-2140" fmla="*/ 975498 h 6248398"/>
              <a:gd name="connsiteX22-2141" fmla="*/ 8795375 w 15811497"/>
              <a:gd name="connsiteY22-2142" fmla="*/ 963167 h 6248398"/>
              <a:gd name="connsiteX23-2143" fmla="*/ 8768620 w 15811497"/>
              <a:gd name="connsiteY23-2144" fmla="*/ 859114 h 6248398"/>
              <a:gd name="connsiteX24-2145" fmla="*/ 8767766 w 15811497"/>
              <a:gd name="connsiteY24-2146" fmla="*/ 853515 h 6248398"/>
              <a:gd name="connsiteX25-2147" fmla="*/ 7448548 w 15811497"/>
              <a:gd name="connsiteY25-2148" fmla="*/ 0 h 6248398"/>
              <a:gd name="connsiteX26-2149" fmla="*/ 8721604 w 15811497"/>
              <a:gd name="connsiteY26-2150" fmla="*/ 757692 h 6248398"/>
              <a:gd name="connsiteX27-2151" fmla="*/ 8767765 w 15811497"/>
              <a:gd name="connsiteY27-2152" fmla="*/ 853515 h 6248398"/>
              <a:gd name="connsiteX28-2153" fmla="*/ 8768619 w 15811497"/>
              <a:gd name="connsiteY28-2154" fmla="*/ 859114 h 6248398"/>
              <a:gd name="connsiteX29-2155" fmla="*/ 8795374 w 15811497"/>
              <a:gd name="connsiteY29-2156" fmla="*/ 963167 h 6248398"/>
              <a:gd name="connsiteX30-2157" fmla="*/ 8798545 w 15811497"/>
              <a:gd name="connsiteY30-2158" fmla="*/ 975499 h 6248398"/>
              <a:gd name="connsiteX31-2159" fmla="*/ 8839382 w 15811497"/>
              <a:gd name="connsiteY31-2160" fmla="*/ 1087076 h 6248398"/>
              <a:gd name="connsiteX32-2161" fmla="*/ 8860451 w 15811497"/>
              <a:gd name="connsiteY32-2162" fmla="*/ 1130812 h 6248398"/>
              <a:gd name="connsiteX33-2163" fmla="*/ 8866932 w 15811497"/>
              <a:gd name="connsiteY33-2164" fmla="*/ 1156018 h 6248398"/>
              <a:gd name="connsiteX34-2165" fmla="*/ 8896346 w 15811497"/>
              <a:gd name="connsiteY34-2166" fmla="*/ 1447799 h 6248398"/>
              <a:gd name="connsiteX35-2167" fmla="*/ 8866932 w 15811497"/>
              <a:gd name="connsiteY35-2168" fmla="*/ 1156017 h 6248398"/>
              <a:gd name="connsiteX36-2169" fmla="*/ 8860451 w 15811497"/>
              <a:gd name="connsiteY36-2170" fmla="*/ 1130810 h 6248398"/>
              <a:gd name="connsiteX37-2171" fmla="*/ 8890522 w 15811497"/>
              <a:gd name="connsiteY37-2172" fmla="*/ 1193234 h 6248398"/>
              <a:gd name="connsiteX38-2173" fmla="*/ 9958384 w 15811497"/>
              <a:gd name="connsiteY38-2174" fmla="*/ 1828798 h 6248398"/>
              <a:gd name="connsiteX39-2175" fmla="*/ 10895504 w 15811497"/>
              <a:gd name="connsiteY39-2176" fmla="*/ 1386857 h 6248398"/>
              <a:gd name="connsiteX40-2177" fmla="*/ 10927290 w 15811497"/>
              <a:gd name="connsiteY40-2178" fmla="*/ 1344350 h 6248398"/>
              <a:gd name="connsiteX41-2179" fmla="*/ 10936907 w 15811497"/>
              <a:gd name="connsiteY41-2180" fmla="*/ 1346082 h 6248398"/>
              <a:gd name="connsiteX42-2181" fmla="*/ 10917759 w 15811497"/>
              <a:gd name="connsiteY42-2182" fmla="*/ 1367151 h 6248398"/>
              <a:gd name="connsiteX43-2183" fmla="*/ 10545015 w 15811497"/>
              <a:gd name="connsiteY43-2184" fmla="*/ 1956940 h 6248398"/>
              <a:gd name="connsiteX44-2185" fmla="*/ 10521911 w 15811497"/>
              <a:gd name="connsiteY44-2186" fmla="*/ 2012524 h 6248398"/>
              <a:gd name="connsiteX45-2187" fmla="*/ 10521913 w 15811497"/>
              <a:gd name="connsiteY45-2188" fmla="*/ 2012521 h 6248398"/>
              <a:gd name="connsiteX46-2189" fmla="*/ 10545016 w 15811497"/>
              <a:gd name="connsiteY46-2190" fmla="*/ 1956940 h 6248398"/>
              <a:gd name="connsiteX47-2191" fmla="*/ 10917760 w 15811497"/>
              <a:gd name="connsiteY47-2192" fmla="*/ 1367152 h 6248398"/>
              <a:gd name="connsiteX48-2193" fmla="*/ 10936908 w 15811497"/>
              <a:gd name="connsiteY48-2194" fmla="*/ 1346084 h 6248398"/>
              <a:gd name="connsiteX49-2195" fmla="*/ 10972797 w 15811497"/>
              <a:gd name="connsiteY49-2196" fmla="*/ 1352550 h 6248398"/>
              <a:gd name="connsiteX50-2197" fmla="*/ 11002341 w 15811497"/>
              <a:gd name="connsiteY50-2198" fmla="*/ 1645177 h 6248398"/>
              <a:gd name="connsiteX51-2199" fmla="*/ 11002341 w 15811497"/>
              <a:gd name="connsiteY51-2200" fmla="*/ 1645177 h 6248398"/>
              <a:gd name="connsiteX52-2201" fmla="*/ 10972797 w 15811497"/>
              <a:gd name="connsiteY52-2202" fmla="*/ 1352549 h 6248398"/>
              <a:gd name="connsiteX53-2203" fmla="*/ 10936908 w 15811497"/>
              <a:gd name="connsiteY53-2204" fmla="*/ 1346083 h 6248398"/>
              <a:gd name="connsiteX54-2205" fmla="*/ 11096041 w 15811497"/>
              <a:gd name="connsiteY54-2206" fmla="*/ 1170993 h 6248398"/>
              <a:gd name="connsiteX55-2207" fmla="*/ 13049247 w 15811497"/>
              <a:gd name="connsiteY55-2208" fmla="*/ 361949 h 6248398"/>
              <a:gd name="connsiteX56-2209" fmla="*/ 15811497 w 15811497"/>
              <a:gd name="connsiteY56-2210" fmla="*/ 3124198 h 6248398"/>
              <a:gd name="connsiteX57-2211" fmla="*/ 13049247 w 15811497"/>
              <a:gd name="connsiteY57-2212" fmla="*/ 5886448 h 6248398"/>
              <a:gd name="connsiteX58-2213" fmla="*/ 11732594 w 15811497"/>
              <a:gd name="connsiteY58-2214" fmla="*/ 5553059 h 6248398"/>
              <a:gd name="connsiteX59-2215" fmla="*/ 11528782 w 15811497"/>
              <a:gd name="connsiteY59-2216" fmla="*/ 5429240 h 6248398"/>
              <a:gd name="connsiteX60-2217" fmla="*/ 11499893 w 15811497"/>
              <a:gd name="connsiteY60-2218" fmla="*/ 5397454 h 6248398"/>
              <a:gd name="connsiteX61-2219" fmla="*/ 11410607 w 15811497"/>
              <a:gd name="connsiteY61-2220" fmla="*/ 5316305 h 6248398"/>
              <a:gd name="connsiteX62-2221" fmla="*/ 11369912 w 15811497"/>
              <a:gd name="connsiteY62-2222" fmla="*/ 5285874 h 6248398"/>
              <a:gd name="connsiteX63-2223" fmla="*/ 11355656 w 15811497"/>
              <a:gd name="connsiteY63-2224" fmla="*/ 5144675 h 6248398"/>
              <a:gd name="connsiteX64-2225" fmla="*/ 11355656 w 15811497"/>
              <a:gd name="connsiteY64-2226" fmla="*/ 5144675 h 6248398"/>
              <a:gd name="connsiteX65-2227" fmla="*/ 11369912 w 15811497"/>
              <a:gd name="connsiteY65-2228" fmla="*/ 5285874 h 6248398"/>
              <a:gd name="connsiteX66-2229" fmla="*/ 11313816 w 15811497"/>
              <a:gd name="connsiteY66-2230" fmla="*/ 5243926 h 6248398"/>
              <a:gd name="connsiteX67-2231" fmla="*/ 11210151 w 15811497"/>
              <a:gd name="connsiteY67-2232" fmla="*/ 5180948 h 6248398"/>
              <a:gd name="connsiteX68-2233" fmla="*/ 11209761 w 15811497"/>
              <a:gd name="connsiteY68-2234" fmla="*/ 5180760 h 6248398"/>
              <a:gd name="connsiteX69-2235" fmla="*/ 11096041 w 15811497"/>
              <a:gd name="connsiteY69-2236" fmla="*/ 5077404 h 6248398"/>
              <a:gd name="connsiteX70-2237" fmla="*/ 11063094 w 15811497"/>
              <a:gd name="connsiteY70-2238" fmla="*/ 5041153 h 6248398"/>
              <a:gd name="connsiteX71-2239" fmla="*/ 11063091 w 15811497"/>
              <a:gd name="connsiteY71-2240" fmla="*/ 5041152 h 6248398"/>
              <a:gd name="connsiteX72-2241" fmla="*/ 11096040 w 15811497"/>
              <a:gd name="connsiteY72-2242" fmla="*/ 5077404 h 6248398"/>
              <a:gd name="connsiteX73-2243" fmla="*/ 11209760 w 15811497"/>
              <a:gd name="connsiteY73-2244" fmla="*/ 5180760 h 6248398"/>
              <a:gd name="connsiteX74-2245" fmla="*/ 11100244 w 15811497"/>
              <a:gd name="connsiteY74-2246" fmla="*/ 5128004 h 6248398"/>
              <a:gd name="connsiteX75-2247" fmla="*/ 10610846 w 15811497"/>
              <a:gd name="connsiteY75-2248" fmla="*/ 5029199 h 6248398"/>
              <a:gd name="connsiteX76-2249" fmla="*/ 9640652 w 15811497"/>
              <a:gd name="connsiteY76-2250" fmla="*/ 5486739 h 6248398"/>
              <a:gd name="connsiteX77-2251" fmla="*/ 9628722 w 15811497"/>
              <a:gd name="connsiteY77-2252" fmla="*/ 5502693 h 6248398"/>
              <a:gd name="connsiteX78-2253" fmla="*/ 9568273 w 15811497"/>
              <a:gd name="connsiteY78-2254" fmla="*/ 5583530 h 6248398"/>
              <a:gd name="connsiteX79-2255" fmla="*/ 9535504 w 15811497"/>
              <a:gd name="connsiteY79-2256" fmla="*/ 5637470 h 6248398"/>
              <a:gd name="connsiteX80-2257" fmla="*/ 9535505 w 15811497"/>
              <a:gd name="connsiteY80-2258" fmla="*/ 5637470 h 6248398"/>
              <a:gd name="connsiteX81-2259" fmla="*/ 9568273 w 15811497"/>
              <a:gd name="connsiteY81-2260" fmla="*/ 5583531 h 6248398"/>
              <a:gd name="connsiteX82-2261" fmla="*/ 9628722 w 15811497"/>
              <a:gd name="connsiteY82-2262" fmla="*/ 5502694 h 6248398"/>
              <a:gd name="connsiteX83-2263" fmla="*/ 9563485 w 15811497"/>
              <a:gd name="connsiteY83-2264" fmla="*/ 5610078 h 6248398"/>
              <a:gd name="connsiteX84-2265" fmla="*/ 9542221 w 15811497"/>
              <a:gd name="connsiteY84-2266" fmla="*/ 5638514 h 6248398"/>
              <a:gd name="connsiteX85-2267" fmla="*/ 9504352 w 15811497"/>
              <a:gd name="connsiteY85-2268" fmla="*/ 5689156 h 6248398"/>
              <a:gd name="connsiteX86-2269" fmla="*/ 9480140 w 15811497"/>
              <a:gd name="connsiteY86-2270" fmla="*/ 5721533 h 6248398"/>
              <a:gd name="connsiteX87-2271" fmla="*/ 8362947 w 15811497"/>
              <a:gd name="connsiteY87-2272" fmla="*/ 6248398 h 6248398"/>
              <a:gd name="connsiteX88-2273" fmla="*/ 7028922 w 15811497"/>
              <a:gd name="connsiteY88-2274" fmla="*/ 5364147 h 6248398"/>
              <a:gd name="connsiteX89-2275" fmla="*/ 6990513 w 15811497"/>
              <a:gd name="connsiteY89-2276" fmla="*/ 5259205 h 6248398"/>
              <a:gd name="connsiteX90-2277" fmla="*/ 6990512 w 15811497"/>
              <a:gd name="connsiteY90-2278" fmla="*/ 5259199 h 6248398"/>
              <a:gd name="connsiteX91-2279" fmla="*/ 6983676 w 15811497"/>
              <a:gd name="connsiteY91-2280" fmla="*/ 5240519 h 6248398"/>
              <a:gd name="connsiteX92-2281" fmla="*/ 6983673 w 15811497"/>
              <a:gd name="connsiteY92-2282" fmla="*/ 5240519 h 6248398"/>
              <a:gd name="connsiteX93-2283" fmla="*/ 6980236 w 15811497"/>
              <a:gd name="connsiteY93-2284" fmla="*/ 5231130 h 6248398"/>
              <a:gd name="connsiteX94-2285" fmla="*/ 6978859 w 15811497"/>
              <a:gd name="connsiteY94-2286" fmla="*/ 5225774 h 6248398"/>
              <a:gd name="connsiteX95-2287" fmla="*/ 6984291 w 15811497"/>
              <a:gd name="connsiteY95-2288" fmla="*/ 5240614 h 6248398"/>
              <a:gd name="connsiteX96-2289" fmla="*/ 6984292 w 15811497"/>
              <a:gd name="connsiteY96-2290" fmla="*/ 5240614 h 6248398"/>
              <a:gd name="connsiteX97-2291" fmla="*/ 6978860 w 15811497"/>
              <a:gd name="connsiteY97-2292" fmla="*/ 5225773 h 6248398"/>
              <a:gd name="connsiteX98-2293" fmla="*/ 6944562 w 15811497"/>
              <a:gd name="connsiteY98-2294" fmla="*/ 5092380 h 6248398"/>
              <a:gd name="connsiteX99-2295" fmla="*/ 6924183 w 15811497"/>
              <a:gd name="connsiteY99-2296" fmla="*/ 4890225 h 6248398"/>
              <a:gd name="connsiteX100-2297" fmla="*/ 6924182 w 15811497"/>
              <a:gd name="connsiteY100-2298" fmla="*/ 4890225 h 6248398"/>
              <a:gd name="connsiteX101-2299" fmla="*/ 6944561 w 15811497"/>
              <a:gd name="connsiteY101-2300" fmla="*/ 5092380 h 6248398"/>
              <a:gd name="connsiteX102-2301" fmla="*/ 6978860 w 15811497"/>
              <a:gd name="connsiteY102-2302" fmla="*/ 5225773 h 6248398"/>
              <a:gd name="connsiteX103-2303" fmla="*/ 6948299 w 15811497"/>
              <a:gd name="connsiteY103-2304" fmla="*/ 5142273 h 6248398"/>
              <a:gd name="connsiteX104-2305" fmla="*/ 5829297 w 15811497"/>
              <a:gd name="connsiteY104-2306" fmla="*/ 4400549 h 6248398"/>
              <a:gd name="connsiteX105-2307" fmla="*/ 5056802 w 15811497"/>
              <a:gd name="connsiteY105-2308" fmla="*/ 4677867 h 6248398"/>
              <a:gd name="connsiteX106-2309" fmla="*/ 5022517 w 15811497"/>
              <a:gd name="connsiteY106-2310" fmla="*/ 4709027 h 6248398"/>
              <a:gd name="connsiteX107-2311" fmla="*/ 5022515 w 15811497"/>
              <a:gd name="connsiteY107-2312" fmla="*/ 4709029 h 6248398"/>
              <a:gd name="connsiteX108-2313" fmla="*/ 5022510 w 15811497"/>
              <a:gd name="connsiteY108-2314" fmla="*/ 4709033 h 6248398"/>
              <a:gd name="connsiteX109-2315" fmla="*/ 4924198 w 15811497"/>
              <a:gd name="connsiteY109-2316" fmla="*/ 4840507 h 6248398"/>
              <a:gd name="connsiteX110-2317" fmla="*/ 4914898 w 15811497"/>
              <a:gd name="connsiteY110-2318" fmla="*/ 4838698 h 6248398"/>
              <a:gd name="connsiteX111-2319" fmla="*/ 4914898 w 15811497"/>
              <a:gd name="connsiteY111-2320" fmla="*/ 4838699 h 6248398"/>
              <a:gd name="connsiteX112-2321" fmla="*/ 4924199 w 15811497"/>
              <a:gd name="connsiteY112-2322" fmla="*/ 4840508 h 6248398"/>
              <a:gd name="connsiteX113-2323" fmla="*/ 4893736 w 15811497"/>
              <a:gd name="connsiteY113-2324" fmla="*/ 4881247 h 6248398"/>
              <a:gd name="connsiteX114-2325" fmla="*/ 4778482 w 15811497"/>
              <a:gd name="connsiteY114-2326" fmla="*/ 5008058 h 6248398"/>
              <a:gd name="connsiteX115-2327" fmla="*/ 4778482 w 15811497"/>
              <a:gd name="connsiteY115-2328" fmla="*/ 5008057 h 6248398"/>
              <a:gd name="connsiteX116-2329" fmla="*/ 4715455 w 15811497"/>
              <a:gd name="connsiteY116-2330" fmla="*/ 5077404 h 6248398"/>
              <a:gd name="connsiteX117-2331" fmla="*/ 2762249 w 15811497"/>
              <a:gd name="connsiteY117-2332" fmla="*/ 5886448 h 6248398"/>
              <a:gd name="connsiteX118-2333" fmla="*/ 0 w 15811497"/>
              <a:gd name="connsiteY118-2334" fmla="*/ 3124198 h 6248398"/>
              <a:gd name="connsiteX119-2335" fmla="*/ 2762249 w 15811497"/>
              <a:gd name="connsiteY119-2336" fmla="*/ 361949 h 6248398"/>
              <a:gd name="connsiteX120-2337" fmla="*/ 4078902 w 15811497"/>
              <a:gd name="connsiteY120-2338" fmla="*/ 695338 h 6248398"/>
              <a:gd name="connsiteX121-2339" fmla="*/ 4261443 w 15811497"/>
              <a:gd name="connsiteY121-2340" fmla="*/ 806235 h 6248398"/>
              <a:gd name="connsiteX122-2341" fmla="*/ 4409044 w 15811497"/>
              <a:gd name="connsiteY122-2342" fmla="*/ 910268 h 6248398"/>
              <a:gd name="connsiteX123-2343" fmla="*/ 4409043 w 15811497"/>
              <a:gd name="connsiteY123-2344" fmla="*/ 910268 h 6248398"/>
              <a:gd name="connsiteX124-2345" fmla="*/ 4612477 w 15811497"/>
              <a:gd name="connsiteY124-2346" fmla="*/ 1077402 h 6248398"/>
              <a:gd name="connsiteX125-2347" fmla="*/ 4612478 w 15811497"/>
              <a:gd name="connsiteY125-2348" fmla="*/ 1077403 h 6248398"/>
              <a:gd name="connsiteX126-2349" fmla="*/ 4715454 w 15811497"/>
              <a:gd name="connsiteY126-2350" fmla="*/ 1170993 h 6248398"/>
              <a:gd name="connsiteX127-2351" fmla="*/ 4701725 w 15811497"/>
              <a:gd name="connsiteY127-2352" fmla="*/ 1120394 h 6248398"/>
              <a:gd name="connsiteX128-2353" fmla="*/ 5191122 w 15811497"/>
              <a:gd name="connsiteY128-2354" fmla="*/ 1219199 h 6248398"/>
              <a:gd name="connsiteX129-2355" fmla="*/ 6161317 w 15811497"/>
              <a:gd name="connsiteY129-2356" fmla="*/ 761659 h 6248398"/>
              <a:gd name="connsiteX130-2357" fmla="*/ 6224019 w 15811497"/>
              <a:gd name="connsiteY130-2358" fmla="*/ 677808 h 6248398"/>
              <a:gd name="connsiteX131-2359" fmla="*/ 6175489 w 15811497"/>
              <a:gd name="connsiteY131-2360" fmla="*/ 757691 h 6248398"/>
              <a:gd name="connsiteX132-2361" fmla="*/ 6175489 w 15811497"/>
              <a:gd name="connsiteY132-2362" fmla="*/ 757692 h 6248398"/>
              <a:gd name="connsiteX133-2363" fmla="*/ 6224020 w 15811497"/>
              <a:gd name="connsiteY133-2364" fmla="*/ 677809 h 6248398"/>
              <a:gd name="connsiteX134-2365" fmla="*/ 6233696 w 15811497"/>
              <a:gd name="connsiteY134-2366" fmla="*/ 664869 h 6248398"/>
              <a:gd name="connsiteX135-2367" fmla="*/ 6252611 w 15811497"/>
              <a:gd name="connsiteY135-2368" fmla="*/ 633734 h 6248398"/>
              <a:gd name="connsiteX136-2369" fmla="*/ 6252610 w 15811497"/>
              <a:gd name="connsiteY136-2370" fmla="*/ 633734 h 6248398"/>
              <a:gd name="connsiteX137-2371" fmla="*/ 6233696 w 15811497"/>
              <a:gd name="connsiteY137-2372" fmla="*/ 664868 h 6248398"/>
              <a:gd name="connsiteX138-2373" fmla="*/ 6224019 w 15811497"/>
              <a:gd name="connsiteY138-2374" fmla="*/ 677808 h 6248398"/>
              <a:gd name="connsiteX139-2375" fmla="*/ 6248008 w 15811497"/>
              <a:gd name="connsiteY139-2376" fmla="*/ 638320 h 6248398"/>
              <a:gd name="connsiteX140-2377" fmla="*/ 6251291 w 15811497"/>
              <a:gd name="connsiteY140-2378" fmla="*/ 633930 h 6248398"/>
              <a:gd name="connsiteX141-2379" fmla="*/ 6251293 w 15811497"/>
              <a:gd name="connsiteY141-2380" fmla="*/ 633929 h 6248398"/>
              <a:gd name="connsiteX142-2381" fmla="*/ 6257683 w 15811497"/>
              <a:gd name="connsiteY142-2382" fmla="*/ 625384 h 6248398"/>
              <a:gd name="connsiteX143-2383" fmla="*/ 6257686 w 15811497"/>
              <a:gd name="connsiteY143-2384" fmla="*/ 625380 h 6248398"/>
              <a:gd name="connsiteX144-2385" fmla="*/ 6331355 w 15811497"/>
              <a:gd name="connsiteY144-2386" fmla="*/ 526865 h 6248398"/>
              <a:gd name="connsiteX145-2387" fmla="*/ 7448548 w 15811497"/>
              <a:gd name="connsiteY145-2388" fmla="*/ 0 h 6248398"/>
              <a:gd name="connsiteX0-2389" fmla="*/ 11209760 w 15811497"/>
              <a:gd name="connsiteY0-2390" fmla="*/ 5180760 h 6248398"/>
              <a:gd name="connsiteX1-2391" fmla="*/ 11210150 w 15811497"/>
              <a:gd name="connsiteY1-2392" fmla="*/ 5180948 h 6248398"/>
              <a:gd name="connsiteX2-2393" fmla="*/ 11313815 w 15811497"/>
              <a:gd name="connsiteY2-2394" fmla="*/ 5243926 h 6248398"/>
              <a:gd name="connsiteX3-2395" fmla="*/ 11369911 w 15811497"/>
              <a:gd name="connsiteY3-2396" fmla="*/ 5285874 h 6248398"/>
              <a:gd name="connsiteX4-2397" fmla="*/ 11410606 w 15811497"/>
              <a:gd name="connsiteY4-2398" fmla="*/ 5316305 h 6248398"/>
              <a:gd name="connsiteX5-2399" fmla="*/ 11499892 w 15811497"/>
              <a:gd name="connsiteY5-2400" fmla="*/ 5397454 h 6248398"/>
              <a:gd name="connsiteX6-2401" fmla="*/ 11528781 w 15811497"/>
              <a:gd name="connsiteY6-2402" fmla="*/ 5429240 h 6248398"/>
              <a:gd name="connsiteX7-2403" fmla="*/ 11504846 w 15811497"/>
              <a:gd name="connsiteY7-2404" fmla="*/ 5414699 h 6248398"/>
              <a:gd name="connsiteX8-2405" fmla="*/ 11371717 w 15811497"/>
              <a:gd name="connsiteY8-2406" fmla="*/ 5315148 h 6248398"/>
              <a:gd name="connsiteX9-2407" fmla="*/ 11292198 w 15811497"/>
              <a:gd name="connsiteY9-2408" fmla="*/ 5255685 h 6248398"/>
              <a:gd name="connsiteX10-2409" fmla="*/ 11209760 w 15811497"/>
              <a:gd name="connsiteY10-2410" fmla="*/ 5180760 h 6248398"/>
              <a:gd name="connsiteX11-2411" fmla="*/ 4892179 w 15811497"/>
              <a:gd name="connsiteY11-2412" fmla="*/ 4842491 h 6248398"/>
              <a:gd name="connsiteX12-2413" fmla="*/ 4892178 w 15811497"/>
              <a:gd name="connsiteY12-2414" fmla="*/ 4842492 h 6248398"/>
              <a:gd name="connsiteX13-2415" fmla="*/ 4885192 w 15811497"/>
              <a:gd name="connsiteY13-2416" fmla="*/ 4851834 h 6248398"/>
              <a:gd name="connsiteX14-2417" fmla="*/ 4892179 w 15811497"/>
              <a:gd name="connsiteY14-2418" fmla="*/ 4842491 h 6248398"/>
              <a:gd name="connsiteX15-2419" fmla="*/ 8767766 w 15811497"/>
              <a:gd name="connsiteY15-2420" fmla="*/ 853515 h 6248398"/>
              <a:gd name="connsiteX16-2421" fmla="*/ 8782572 w 15811497"/>
              <a:gd name="connsiteY16-2422" fmla="*/ 884251 h 6248398"/>
              <a:gd name="connsiteX17-2423" fmla="*/ 8812281 w 15811497"/>
              <a:gd name="connsiteY17-2424" fmla="*/ 965420 h 6248398"/>
              <a:gd name="connsiteX18-2425" fmla="*/ 8831257 w 15811497"/>
              <a:gd name="connsiteY18-2426" fmla="*/ 1017268 h 6248398"/>
              <a:gd name="connsiteX19-2427" fmla="*/ 8860452 w 15811497"/>
              <a:gd name="connsiteY19-2428" fmla="*/ 1130811 h 6248398"/>
              <a:gd name="connsiteX20-2429" fmla="*/ 8839383 w 15811497"/>
              <a:gd name="connsiteY20-2430" fmla="*/ 1087075 h 6248398"/>
              <a:gd name="connsiteX21-2431" fmla="*/ 8798546 w 15811497"/>
              <a:gd name="connsiteY21-2432" fmla="*/ 975498 h 6248398"/>
              <a:gd name="connsiteX22-2433" fmla="*/ 8795375 w 15811497"/>
              <a:gd name="connsiteY22-2434" fmla="*/ 963167 h 6248398"/>
              <a:gd name="connsiteX23-2435" fmla="*/ 8768620 w 15811497"/>
              <a:gd name="connsiteY23-2436" fmla="*/ 859114 h 6248398"/>
              <a:gd name="connsiteX24-2437" fmla="*/ 8767766 w 15811497"/>
              <a:gd name="connsiteY24-2438" fmla="*/ 853515 h 6248398"/>
              <a:gd name="connsiteX25-2439" fmla="*/ 7448548 w 15811497"/>
              <a:gd name="connsiteY25-2440" fmla="*/ 0 h 6248398"/>
              <a:gd name="connsiteX26-2441" fmla="*/ 8721604 w 15811497"/>
              <a:gd name="connsiteY26-2442" fmla="*/ 757692 h 6248398"/>
              <a:gd name="connsiteX27-2443" fmla="*/ 8767765 w 15811497"/>
              <a:gd name="connsiteY27-2444" fmla="*/ 853515 h 6248398"/>
              <a:gd name="connsiteX28-2445" fmla="*/ 8768619 w 15811497"/>
              <a:gd name="connsiteY28-2446" fmla="*/ 859114 h 6248398"/>
              <a:gd name="connsiteX29-2447" fmla="*/ 8795374 w 15811497"/>
              <a:gd name="connsiteY29-2448" fmla="*/ 963167 h 6248398"/>
              <a:gd name="connsiteX30-2449" fmla="*/ 8798545 w 15811497"/>
              <a:gd name="connsiteY30-2450" fmla="*/ 975499 h 6248398"/>
              <a:gd name="connsiteX31-2451" fmla="*/ 8839382 w 15811497"/>
              <a:gd name="connsiteY31-2452" fmla="*/ 1087076 h 6248398"/>
              <a:gd name="connsiteX32-2453" fmla="*/ 8860451 w 15811497"/>
              <a:gd name="connsiteY32-2454" fmla="*/ 1130812 h 6248398"/>
              <a:gd name="connsiteX33-2455" fmla="*/ 8866932 w 15811497"/>
              <a:gd name="connsiteY33-2456" fmla="*/ 1156018 h 6248398"/>
              <a:gd name="connsiteX34-2457" fmla="*/ 8896346 w 15811497"/>
              <a:gd name="connsiteY34-2458" fmla="*/ 1447799 h 6248398"/>
              <a:gd name="connsiteX35-2459" fmla="*/ 8866932 w 15811497"/>
              <a:gd name="connsiteY35-2460" fmla="*/ 1156017 h 6248398"/>
              <a:gd name="connsiteX36-2461" fmla="*/ 8860451 w 15811497"/>
              <a:gd name="connsiteY36-2462" fmla="*/ 1130810 h 6248398"/>
              <a:gd name="connsiteX37-2463" fmla="*/ 8890522 w 15811497"/>
              <a:gd name="connsiteY37-2464" fmla="*/ 1193234 h 6248398"/>
              <a:gd name="connsiteX38-2465" fmla="*/ 9958384 w 15811497"/>
              <a:gd name="connsiteY38-2466" fmla="*/ 1828798 h 6248398"/>
              <a:gd name="connsiteX39-2467" fmla="*/ 10895504 w 15811497"/>
              <a:gd name="connsiteY39-2468" fmla="*/ 1386857 h 6248398"/>
              <a:gd name="connsiteX40-2469" fmla="*/ 10927290 w 15811497"/>
              <a:gd name="connsiteY40-2470" fmla="*/ 1344350 h 6248398"/>
              <a:gd name="connsiteX41-2471" fmla="*/ 10936907 w 15811497"/>
              <a:gd name="connsiteY41-2472" fmla="*/ 1346082 h 6248398"/>
              <a:gd name="connsiteX42-2473" fmla="*/ 10917759 w 15811497"/>
              <a:gd name="connsiteY42-2474" fmla="*/ 1367151 h 6248398"/>
              <a:gd name="connsiteX43-2475" fmla="*/ 10545015 w 15811497"/>
              <a:gd name="connsiteY43-2476" fmla="*/ 1956940 h 6248398"/>
              <a:gd name="connsiteX44-2477" fmla="*/ 10521911 w 15811497"/>
              <a:gd name="connsiteY44-2478" fmla="*/ 2012524 h 6248398"/>
              <a:gd name="connsiteX45-2479" fmla="*/ 10521913 w 15811497"/>
              <a:gd name="connsiteY45-2480" fmla="*/ 2012521 h 6248398"/>
              <a:gd name="connsiteX46-2481" fmla="*/ 10545016 w 15811497"/>
              <a:gd name="connsiteY46-2482" fmla="*/ 1956940 h 6248398"/>
              <a:gd name="connsiteX47-2483" fmla="*/ 10917760 w 15811497"/>
              <a:gd name="connsiteY47-2484" fmla="*/ 1367152 h 6248398"/>
              <a:gd name="connsiteX48-2485" fmla="*/ 10936908 w 15811497"/>
              <a:gd name="connsiteY48-2486" fmla="*/ 1346084 h 6248398"/>
              <a:gd name="connsiteX49-2487" fmla="*/ 10972797 w 15811497"/>
              <a:gd name="connsiteY49-2488" fmla="*/ 1352550 h 6248398"/>
              <a:gd name="connsiteX50-2489" fmla="*/ 11002341 w 15811497"/>
              <a:gd name="connsiteY50-2490" fmla="*/ 1645177 h 6248398"/>
              <a:gd name="connsiteX51-2491" fmla="*/ 11002341 w 15811497"/>
              <a:gd name="connsiteY51-2492" fmla="*/ 1645177 h 6248398"/>
              <a:gd name="connsiteX52-2493" fmla="*/ 10972797 w 15811497"/>
              <a:gd name="connsiteY52-2494" fmla="*/ 1352549 h 6248398"/>
              <a:gd name="connsiteX53-2495" fmla="*/ 10936908 w 15811497"/>
              <a:gd name="connsiteY53-2496" fmla="*/ 1346083 h 6248398"/>
              <a:gd name="connsiteX54-2497" fmla="*/ 11096041 w 15811497"/>
              <a:gd name="connsiteY54-2498" fmla="*/ 1170993 h 6248398"/>
              <a:gd name="connsiteX55-2499" fmla="*/ 13049247 w 15811497"/>
              <a:gd name="connsiteY55-2500" fmla="*/ 361949 h 6248398"/>
              <a:gd name="connsiteX56-2501" fmla="*/ 15811497 w 15811497"/>
              <a:gd name="connsiteY56-2502" fmla="*/ 3124198 h 6248398"/>
              <a:gd name="connsiteX57-2503" fmla="*/ 13049247 w 15811497"/>
              <a:gd name="connsiteY57-2504" fmla="*/ 5886448 h 6248398"/>
              <a:gd name="connsiteX58-2505" fmla="*/ 11732594 w 15811497"/>
              <a:gd name="connsiteY58-2506" fmla="*/ 5553059 h 6248398"/>
              <a:gd name="connsiteX59-2507" fmla="*/ 11528782 w 15811497"/>
              <a:gd name="connsiteY59-2508" fmla="*/ 5429240 h 6248398"/>
              <a:gd name="connsiteX60-2509" fmla="*/ 11499893 w 15811497"/>
              <a:gd name="connsiteY60-2510" fmla="*/ 5397454 h 6248398"/>
              <a:gd name="connsiteX61-2511" fmla="*/ 11410607 w 15811497"/>
              <a:gd name="connsiteY61-2512" fmla="*/ 5316305 h 6248398"/>
              <a:gd name="connsiteX62-2513" fmla="*/ 11369912 w 15811497"/>
              <a:gd name="connsiteY62-2514" fmla="*/ 5285874 h 6248398"/>
              <a:gd name="connsiteX63-2515" fmla="*/ 11355656 w 15811497"/>
              <a:gd name="connsiteY63-2516" fmla="*/ 5144675 h 6248398"/>
              <a:gd name="connsiteX64-2517" fmla="*/ 11355656 w 15811497"/>
              <a:gd name="connsiteY64-2518" fmla="*/ 5144675 h 6248398"/>
              <a:gd name="connsiteX65-2519" fmla="*/ 11369912 w 15811497"/>
              <a:gd name="connsiteY65-2520" fmla="*/ 5285874 h 6248398"/>
              <a:gd name="connsiteX66-2521" fmla="*/ 11313816 w 15811497"/>
              <a:gd name="connsiteY66-2522" fmla="*/ 5243926 h 6248398"/>
              <a:gd name="connsiteX67-2523" fmla="*/ 11210151 w 15811497"/>
              <a:gd name="connsiteY67-2524" fmla="*/ 5180948 h 6248398"/>
              <a:gd name="connsiteX68-2525" fmla="*/ 11209761 w 15811497"/>
              <a:gd name="connsiteY68-2526" fmla="*/ 5180760 h 6248398"/>
              <a:gd name="connsiteX69-2527" fmla="*/ 11096041 w 15811497"/>
              <a:gd name="connsiteY69-2528" fmla="*/ 5077404 h 6248398"/>
              <a:gd name="connsiteX70-2529" fmla="*/ 11063094 w 15811497"/>
              <a:gd name="connsiteY70-2530" fmla="*/ 5041153 h 6248398"/>
              <a:gd name="connsiteX71-2531" fmla="*/ 11063091 w 15811497"/>
              <a:gd name="connsiteY71-2532" fmla="*/ 5041152 h 6248398"/>
              <a:gd name="connsiteX72-2533" fmla="*/ 11096040 w 15811497"/>
              <a:gd name="connsiteY72-2534" fmla="*/ 5077404 h 6248398"/>
              <a:gd name="connsiteX73-2535" fmla="*/ 11209760 w 15811497"/>
              <a:gd name="connsiteY73-2536" fmla="*/ 5180760 h 6248398"/>
              <a:gd name="connsiteX74-2537" fmla="*/ 11100244 w 15811497"/>
              <a:gd name="connsiteY74-2538" fmla="*/ 5128004 h 6248398"/>
              <a:gd name="connsiteX75-2539" fmla="*/ 10610846 w 15811497"/>
              <a:gd name="connsiteY75-2540" fmla="*/ 5029199 h 6248398"/>
              <a:gd name="connsiteX76-2541" fmla="*/ 9640652 w 15811497"/>
              <a:gd name="connsiteY76-2542" fmla="*/ 5486739 h 6248398"/>
              <a:gd name="connsiteX77-2543" fmla="*/ 9628722 w 15811497"/>
              <a:gd name="connsiteY77-2544" fmla="*/ 5502693 h 6248398"/>
              <a:gd name="connsiteX78-2545" fmla="*/ 9568273 w 15811497"/>
              <a:gd name="connsiteY78-2546" fmla="*/ 5583530 h 6248398"/>
              <a:gd name="connsiteX79-2547" fmla="*/ 9535504 w 15811497"/>
              <a:gd name="connsiteY79-2548" fmla="*/ 5637470 h 6248398"/>
              <a:gd name="connsiteX80-2549" fmla="*/ 9535505 w 15811497"/>
              <a:gd name="connsiteY80-2550" fmla="*/ 5637470 h 6248398"/>
              <a:gd name="connsiteX81-2551" fmla="*/ 9568273 w 15811497"/>
              <a:gd name="connsiteY81-2552" fmla="*/ 5583531 h 6248398"/>
              <a:gd name="connsiteX82-2553" fmla="*/ 9628722 w 15811497"/>
              <a:gd name="connsiteY82-2554" fmla="*/ 5502694 h 6248398"/>
              <a:gd name="connsiteX83-2555" fmla="*/ 9563485 w 15811497"/>
              <a:gd name="connsiteY83-2556" fmla="*/ 5610078 h 6248398"/>
              <a:gd name="connsiteX84-2557" fmla="*/ 9542221 w 15811497"/>
              <a:gd name="connsiteY84-2558" fmla="*/ 5638514 h 6248398"/>
              <a:gd name="connsiteX85-2559" fmla="*/ 9504352 w 15811497"/>
              <a:gd name="connsiteY85-2560" fmla="*/ 5689156 h 6248398"/>
              <a:gd name="connsiteX86-2561" fmla="*/ 9480140 w 15811497"/>
              <a:gd name="connsiteY86-2562" fmla="*/ 5721533 h 6248398"/>
              <a:gd name="connsiteX87-2563" fmla="*/ 8362947 w 15811497"/>
              <a:gd name="connsiteY87-2564" fmla="*/ 6248398 h 6248398"/>
              <a:gd name="connsiteX88-2565" fmla="*/ 7028922 w 15811497"/>
              <a:gd name="connsiteY88-2566" fmla="*/ 5364147 h 6248398"/>
              <a:gd name="connsiteX89-2567" fmla="*/ 6990513 w 15811497"/>
              <a:gd name="connsiteY89-2568" fmla="*/ 5259205 h 6248398"/>
              <a:gd name="connsiteX90-2569" fmla="*/ 6990512 w 15811497"/>
              <a:gd name="connsiteY90-2570" fmla="*/ 5259199 h 6248398"/>
              <a:gd name="connsiteX91-2571" fmla="*/ 6983676 w 15811497"/>
              <a:gd name="connsiteY91-2572" fmla="*/ 5240519 h 6248398"/>
              <a:gd name="connsiteX92-2573" fmla="*/ 6983673 w 15811497"/>
              <a:gd name="connsiteY92-2574" fmla="*/ 5240519 h 6248398"/>
              <a:gd name="connsiteX93-2575" fmla="*/ 6980236 w 15811497"/>
              <a:gd name="connsiteY93-2576" fmla="*/ 5231130 h 6248398"/>
              <a:gd name="connsiteX94-2577" fmla="*/ 6978859 w 15811497"/>
              <a:gd name="connsiteY94-2578" fmla="*/ 5225774 h 6248398"/>
              <a:gd name="connsiteX95-2579" fmla="*/ 6984291 w 15811497"/>
              <a:gd name="connsiteY95-2580" fmla="*/ 5240614 h 6248398"/>
              <a:gd name="connsiteX96-2581" fmla="*/ 6984292 w 15811497"/>
              <a:gd name="connsiteY96-2582" fmla="*/ 5240614 h 6248398"/>
              <a:gd name="connsiteX97-2583" fmla="*/ 6978860 w 15811497"/>
              <a:gd name="connsiteY97-2584" fmla="*/ 5225773 h 6248398"/>
              <a:gd name="connsiteX98-2585" fmla="*/ 6944562 w 15811497"/>
              <a:gd name="connsiteY98-2586" fmla="*/ 5092380 h 6248398"/>
              <a:gd name="connsiteX99-2587" fmla="*/ 6924183 w 15811497"/>
              <a:gd name="connsiteY99-2588" fmla="*/ 4890225 h 6248398"/>
              <a:gd name="connsiteX100-2589" fmla="*/ 6924182 w 15811497"/>
              <a:gd name="connsiteY100-2590" fmla="*/ 4890225 h 6248398"/>
              <a:gd name="connsiteX101-2591" fmla="*/ 6944561 w 15811497"/>
              <a:gd name="connsiteY101-2592" fmla="*/ 5092380 h 6248398"/>
              <a:gd name="connsiteX102-2593" fmla="*/ 6978860 w 15811497"/>
              <a:gd name="connsiteY102-2594" fmla="*/ 5225773 h 6248398"/>
              <a:gd name="connsiteX103-2595" fmla="*/ 6948299 w 15811497"/>
              <a:gd name="connsiteY103-2596" fmla="*/ 5142273 h 6248398"/>
              <a:gd name="connsiteX104-2597" fmla="*/ 5829297 w 15811497"/>
              <a:gd name="connsiteY104-2598" fmla="*/ 4400549 h 6248398"/>
              <a:gd name="connsiteX105-2599" fmla="*/ 5056802 w 15811497"/>
              <a:gd name="connsiteY105-2600" fmla="*/ 4677867 h 6248398"/>
              <a:gd name="connsiteX106-2601" fmla="*/ 5022517 w 15811497"/>
              <a:gd name="connsiteY106-2602" fmla="*/ 4709027 h 6248398"/>
              <a:gd name="connsiteX107-2603" fmla="*/ 5022515 w 15811497"/>
              <a:gd name="connsiteY107-2604" fmla="*/ 4709029 h 6248398"/>
              <a:gd name="connsiteX108-2605" fmla="*/ 5022510 w 15811497"/>
              <a:gd name="connsiteY108-2606" fmla="*/ 4709033 h 6248398"/>
              <a:gd name="connsiteX109-2607" fmla="*/ 4924198 w 15811497"/>
              <a:gd name="connsiteY109-2608" fmla="*/ 4840507 h 6248398"/>
              <a:gd name="connsiteX110-2609" fmla="*/ 4914898 w 15811497"/>
              <a:gd name="connsiteY110-2610" fmla="*/ 4838698 h 6248398"/>
              <a:gd name="connsiteX111-2611" fmla="*/ 4914898 w 15811497"/>
              <a:gd name="connsiteY111-2612" fmla="*/ 4838699 h 6248398"/>
              <a:gd name="connsiteX112-2613" fmla="*/ 4924199 w 15811497"/>
              <a:gd name="connsiteY112-2614" fmla="*/ 4840508 h 6248398"/>
              <a:gd name="connsiteX113-2615" fmla="*/ 4893736 w 15811497"/>
              <a:gd name="connsiteY113-2616" fmla="*/ 4881247 h 6248398"/>
              <a:gd name="connsiteX114-2617" fmla="*/ 4778482 w 15811497"/>
              <a:gd name="connsiteY114-2618" fmla="*/ 5008058 h 6248398"/>
              <a:gd name="connsiteX115-2619" fmla="*/ 4778482 w 15811497"/>
              <a:gd name="connsiteY115-2620" fmla="*/ 5008057 h 6248398"/>
              <a:gd name="connsiteX116-2621" fmla="*/ 4715455 w 15811497"/>
              <a:gd name="connsiteY116-2622" fmla="*/ 5077404 h 6248398"/>
              <a:gd name="connsiteX117-2623" fmla="*/ 2762249 w 15811497"/>
              <a:gd name="connsiteY117-2624" fmla="*/ 5886448 h 6248398"/>
              <a:gd name="connsiteX118-2625" fmla="*/ 0 w 15811497"/>
              <a:gd name="connsiteY118-2626" fmla="*/ 3124198 h 6248398"/>
              <a:gd name="connsiteX119-2627" fmla="*/ 2762249 w 15811497"/>
              <a:gd name="connsiteY119-2628" fmla="*/ 361949 h 6248398"/>
              <a:gd name="connsiteX120-2629" fmla="*/ 4078902 w 15811497"/>
              <a:gd name="connsiteY120-2630" fmla="*/ 695338 h 6248398"/>
              <a:gd name="connsiteX121-2631" fmla="*/ 4261443 w 15811497"/>
              <a:gd name="connsiteY121-2632" fmla="*/ 806235 h 6248398"/>
              <a:gd name="connsiteX122-2633" fmla="*/ 4409044 w 15811497"/>
              <a:gd name="connsiteY122-2634" fmla="*/ 910268 h 6248398"/>
              <a:gd name="connsiteX123-2635" fmla="*/ 4612477 w 15811497"/>
              <a:gd name="connsiteY123-2636" fmla="*/ 1077402 h 6248398"/>
              <a:gd name="connsiteX124-2637" fmla="*/ 4612478 w 15811497"/>
              <a:gd name="connsiteY124-2638" fmla="*/ 1077403 h 6248398"/>
              <a:gd name="connsiteX125-2639" fmla="*/ 4715454 w 15811497"/>
              <a:gd name="connsiteY125-2640" fmla="*/ 1170993 h 6248398"/>
              <a:gd name="connsiteX126-2641" fmla="*/ 4701725 w 15811497"/>
              <a:gd name="connsiteY126-2642" fmla="*/ 1120394 h 6248398"/>
              <a:gd name="connsiteX127-2643" fmla="*/ 5191122 w 15811497"/>
              <a:gd name="connsiteY127-2644" fmla="*/ 1219199 h 6248398"/>
              <a:gd name="connsiteX128-2645" fmla="*/ 6161317 w 15811497"/>
              <a:gd name="connsiteY128-2646" fmla="*/ 761659 h 6248398"/>
              <a:gd name="connsiteX129-2647" fmla="*/ 6224019 w 15811497"/>
              <a:gd name="connsiteY129-2648" fmla="*/ 677808 h 6248398"/>
              <a:gd name="connsiteX130-2649" fmla="*/ 6175489 w 15811497"/>
              <a:gd name="connsiteY130-2650" fmla="*/ 757691 h 6248398"/>
              <a:gd name="connsiteX131-2651" fmla="*/ 6175489 w 15811497"/>
              <a:gd name="connsiteY131-2652" fmla="*/ 757692 h 6248398"/>
              <a:gd name="connsiteX132-2653" fmla="*/ 6224020 w 15811497"/>
              <a:gd name="connsiteY132-2654" fmla="*/ 677809 h 6248398"/>
              <a:gd name="connsiteX133-2655" fmla="*/ 6233696 w 15811497"/>
              <a:gd name="connsiteY133-2656" fmla="*/ 664869 h 6248398"/>
              <a:gd name="connsiteX134-2657" fmla="*/ 6252611 w 15811497"/>
              <a:gd name="connsiteY134-2658" fmla="*/ 633734 h 6248398"/>
              <a:gd name="connsiteX135-2659" fmla="*/ 6252610 w 15811497"/>
              <a:gd name="connsiteY135-2660" fmla="*/ 633734 h 6248398"/>
              <a:gd name="connsiteX136-2661" fmla="*/ 6233696 w 15811497"/>
              <a:gd name="connsiteY136-2662" fmla="*/ 664868 h 6248398"/>
              <a:gd name="connsiteX137-2663" fmla="*/ 6224019 w 15811497"/>
              <a:gd name="connsiteY137-2664" fmla="*/ 677808 h 6248398"/>
              <a:gd name="connsiteX138-2665" fmla="*/ 6248008 w 15811497"/>
              <a:gd name="connsiteY138-2666" fmla="*/ 638320 h 6248398"/>
              <a:gd name="connsiteX139-2667" fmla="*/ 6251291 w 15811497"/>
              <a:gd name="connsiteY139-2668" fmla="*/ 633930 h 6248398"/>
              <a:gd name="connsiteX140-2669" fmla="*/ 6251293 w 15811497"/>
              <a:gd name="connsiteY140-2670" fmla="*/ 633929 h 6248398"/>
              <a:gd name="connsiteX141-2671" fmla="*/ 6257683 w 15811497"/>
              <a:gd name="connsiteY141-2672" fmla="*/ 625384 h 6248398"/>
              <a:gd name="connsiteX142-2673" fmla="*/ 6257686 w 15811497"/>
              <a:gd name="connsiteY142-2674" fmla="*/ 625380 h 6248398"/>
              <a:gd name="connsiteX143-2675" fmla="*/ 6331355 w 15811497"/>
              <a:gd name="connsiteY143-2676" fmla="*/ 526865 h 6248398"/>
              <a:gd name="connsiteX144-2677" fmla="*/ 7448548 w 15811497"/>
              <a:gd name="connsiteY144-2678" fmla="*/ 0 h 6248398"/>
              <a:gd name="connsiteX0-2679" fmla="*/ 11209760 w 15811497"/>
              <a:gd name="connsiteY0-2680" fmla="*/ 5180760 h 6248398"/>
              <a:gd name="connsiteX1-2681" fmla="*/ 11210150 w 15811497"/>
              <a:gd name="connsiteY1-2682" fmla="*/ 5180948 h 6248398"/>
              <a:gd name="connsiteX2-2683" fmla="*/ 11313815 w 15811497"/>
              <a:gd name="connsiteY2-2684" fmla="*/ 5243926 h 6248398"/>
              <a:gd name="connsiteX3-2685" fmla="*/ 11369911 w 15811497"/>
              <a:gd name="connsiteY3-2686" fmla="*/ 5285874 h 6248398"/>
              <a:gd name="connsiteX4-2687" fmla="*/ 11410606 w 15811497"/>
              <a:gd name="connsiteY4-2688" fmla="*/ 5316305 h 6248398"/>
              <a:gd name="connsiteX5-2689" fmla="*/ 11499892 w 15811497"/>
              <a:gd name="connsiteY5-2690" fmla="*/ 5397454 h 6248398"/>
              <a:gd name="connsiteX6-2691" fmla="*/ 11528781 w 15811497"/>
              <a:gd name="connsiteY6-2692" fmla="*/ 5429240 h 6248398"/>
              <a:gd name="connsiteX7-2693" fmla="*/ 11504846 w 15811497"/>
              <a:gd name="connsiteY7-2694" fmla="*/ 5414699 h 6248398"/>
              <a:gd name="connsiteX8-2695" fmla="*/ 11371717 w 15811497"/>
              <a:gd name="connsiteY8-2696" fmla="*/ 5315148 h 6248398"/>
              <a:gd name="connsiteX9-2697" fmla="*/ 11292198 w 15811497"/>
              <a:gd name="connsiteY9-2698" fmla="*/ 5255685 h 6248398"/>
              <a:gd name="connsiteX10-2699" fmla="*/ 11209760 w 15811497"/>
              <a:gd name="connsiteY10-2700" fmla="*/ 5180760 h 6248398"/>
              <a:gd name="connsiteX11-2701" fmla="*/ 4892179 w 15811497"/>
              <a:gd name="connsiteY11-2702" fmla="*/ 4842491 h 6248398"/>
              <a:gd name="connsiteX12-2703" fmla="*/ 4892178 w 15811497"/>
              <a:gd name="connsiteY12-2704" fmla="*/ 4842492 h 6248398"/>
              <a:gd name="connsiteX13-2705" fmla="*/ 4885192 w 15811497"/>
              <a:gd name="connsiteY13-2706" fmla="*/ 4851834 h 6248398"/>
              <a:gd name="connsiteX14-2707" fmla="*/ 4892179 w 15811497"/>
              <a:gd name="connsiteY14-2708" fmla="*/ 4842491 h 6248398"/>
              <a:gd name="connsiteX15-2709" fmla="*/ 8767766 w 15811497"/>
              <a:gd name="connsiteY15-2710" fmla="*/ 853515 h 6248398"/>
              <a:gd name="connsiteX16-2711" fmla="*/ 8782572 w 15811497"/>
              <a:gd name="connsiteY16-2712" fmla="*/ 884251 h 6248398"/>
              <a:gd name="connsiteX17-2713" fmla="*/ 8812281 w 15811497"/>
              <a:gd name="connsiteY17-2714" fmla="*/ 965420 h 6248398"/>
              <a:gd name="connsiteX18-2715" fmla="*/ 8831257 w 15811497"/>
              <a:gd name="connsiteY18-2716" fmla="*/ 1017268 h 6248398"/>
              <a:gd name="connsiteX19-2717" fmla="*/ 8860452 w 15811497"/>
              <a:gd name="connsiteY19-2718" fmla="*/ 1130811 h 6248398"/>
              <a:gd name="connsiteX20-2719" fmla="*/ 8839383 w 15811497"/>
              <a:gd name="connsiteY20-2720" fmla="*/ 1087075 h 6248398"/>
              <a:gd name="connsiteX21-2721" fmla="*/ 8798546 w 15811497"/>
              <a:gd name="connsiteY21-2722" fmla="*/ 975498 h 6248398"/>
              <a:gd name="connsiteX22-2723" fmla="*/ 8795375 w 15811497"/>
              <a:gd name="connsiteY22-2724" fmla="*/ 963167 h 6248398"/>
              <a:gd name="connsiteX23-2725" fmla="*/ 8768620 w 15811497"/>
              <a:gd name="connsiteY23-2726" fmla="*/ 859114 h 6248398"/>
              <a:gd name="connsiteX24-2727" fmla="*/ 8767766 w 15811497"/>
              <a:gd name="connsiteY24-2728" fmla="*/ 853515 h 6248398"/>
              <a:gd name="connsiteX25-2729" fmla="*/ 7448548 w 15811497"/>
              <a:gd name="connsiteY25-2730" fmla="*/ 0 h 6248398"/>
              <a:gd name="connsiteX26-2731" fmla="*/ 8721604 w 15811497"/>
              <a:gd name="connsiteY26-2732" fmla="*/ 757692 h 6248398"/>
              <a:gd name="connsiteX27-2733" fmla="*/ 8767765 w 15811497"/>
              <a:gd name="connsiteY27-2734" fmla="*/ 853515 h 6248398"/>
              <a:gd name="connsiteX28-2735" fmla="*/ 8768619 w 15811497"/>
              <a:gd name="connsiteY28-2736" fmla="*/ 859114 h 6248398"/>
              <a:gd name="connsiteX29-2737" fmla="*/ 8795374 w 15811497"/>
              <a:gd name="connsiteY29-2738" fmla="*/ 963167 h 6248398"/>
              <a:gd name="connsiteX30-2739" fmla="*/ 8798545 w 15811497"/>
              <a:gd name="connsiteY30-2740" fmla="*/ 975499 h 6248398"/>
              <a:gd name="connsiteX31-2741" fmla="*/ 8839382 w 15811497"/>
              <a:gd name="connsiteY31-2742" fmla="*/ 1087076 h 6248398"/>
              <a:gd name="connsiteX32-2743" fmla="*/ 8860451 w 15811497"/>
              <a:gd name="connsiteY32-2744" fmla="*/ 1130812 h 6248398"/>
              <a:gd name="connsiteX33-2745" fmla="*/ 8866932 w 15811497"/>
              <a:gd name="connsiteY33-2746" fmla="*/ 1156018 h 6248398"/>
              <a:gd name="connsiteX34-2747" fmla="*/ 8866932 w 15811497"/>
              <a:gd name="connsiteY34-2748" fmla="*/ 1156017 h 6248398"/>
              <a:gd name="connsiteX35-2749" fmla="*/ 8860451 w 15811497"/>
              <a:gd name="connsiteY35-2750" fmla="*/ 1130810 h 6248398"/>
              <a:gd name="connsiteX36-2751" fmla="*/ 8890522 w 15811497"/>
              <a:gd name="connsiteY36-2752" fmla="*/ 1193234 h 6248398"/>
              <a:gd name="connsiteX37-2753" fmla="*/ 9958384 w 15811497"/>
              <a:gd name="connsiteY37-2754" fmla="*/ 1828798 h 6248398"/>
              <a:gd name="connsiteX38-2755" fmla="*/ 10895504 w 15811497"/>
              <a:gd name="connsiteY38-2756" fmla="*/ 1386857 h 6248398"/>
              <a:gd name="connsiteX39-2757" fmla="*/ 10927290 w 15811497"/>
              <a:gd name="connsiteY39-2758" fmla="*/ 1344350 h 6248398"/>
              <a:gd name="connsiteX40-2759" fmla="*/ 10936907 w 15811497"/>
              <a:gd name="connsiteY40-2760" fmla="*/ 1346082 h 6248398"/>
              <a:gd name="connsiteX41-2761" fmla="*/ 10917759 w 15811497"/>
              <a:gd name="connsiteY41-2762" fmla="*/ 1367151 h 6248398"/>
              <a:gd name="connsiteX42-2763" fmla="*/ 10545015 w 15811497"/>
              <a:gd name="connsiteY42-2764" fmla="*/ 1956940 h 6248398"/>
              <a:gd name="connsiteX43-2765" fmla="*/ 10521911 w 15811497"/>
              <a:gd name="connsiteY43-2766" fmla="*/ 2012524 h 6248398"/>
              <a:gd name="connsiteX44-2767" fmla="*/ 10521913 w 15811497"/>
              <a:gd name="connsiteY44-2768" fmla="*/ 2012521 h 6248398"/>
              <a:gd name="connsiteX45-2769" fmla="*/ 10545016 w 15811497"/>
              <a:gd name="connsiteY45-2770" fmla="*/ 1956940 h 6248398"/>
              <a:gd name="connsiteX46-2771" fmla="*/ 10917760 w 15811497"/>
              <a:gd name="connsiteY46-2772" fmla="*/ 1367152 h 6248398"/>
              <a:gd name="connsiteX47-2773" fmla="*/ 10936908 w 15811497"/>
              <a:gd name="connsiteY47-2774" fmla="*/ 1346084 h 6248398"/>
              <a:gd name="connsiteX48-2775" fmla="*/ 10972797 w 15811497"/>
              <a:gd name="connsiteY48-2776" fmla="*/ 1352550 h 6248398"/>
              <a:gd name="connsiteX49-2777" fmla="*/ 11002341 w 15811497"/>
              <a:gd name="connsiteY49-2778" fmla="*/ 1645177 h 6248398"/>
              <a:gd name="connsiteX50-2779" fmla="*/ 11002341 w 15811497"/>
              <a:gd name="connsiteY50-2780" fmla="*/ 1645177 h 6248398"/>
              <a:gd name="connsiteX51-2781" fmla="*/ 10972797 w 15811497"/>
              <a:gd name="connsiteY51-2782" fmla="*/ 1352549 h 6248398"/>
              <a:gd name="connsiteX52-2783" fmla="*/ 10936908 w 15811497"/>
              <a:gd name="connsiteY52-2784" fmla="*/ 1346083 h 6248398"/>
              <a:gd name="connsiteX53-2785" fmla="*/ 11096041 w 15811497"/>
              <a:gd name="connsiteY53-2786" fmla="*/ 1170993 h 6248398"/>
              <a:gd name="connsiteX54-2787" fmla="*/ 13049247 w 15811497"/>
              <a:gd name="connsiteY54-2788" fmla="*/ 361949 h 6248398"/>
              <a:gd name="connsiteX55-2789" fmla="*/ 15811497 w 15811497"/>
              <a:gd name="connsiteY55-2790" fmla="*/ 3124198 h 6248398"/>
              <a:gd name="connsiteX56-2791" fmla="*/ 13049247 w 15811497"/>
              <a:gd name="connsiteY56-2792" fmla="*/ 5886448 h 6248398"/>
              <a:gd name="connsiteX57-2793" fmla="*/ 11732594 w 15811497"/>
              <a:gd name="connsiteY57-2794" fmla="*/ 5553059 h 6248398"/>
              <a:gd name="connsiteX58-2795" fmla="*/ 11528782 w 15811497"/>
              <a:gd name="connsiteY58-2796" fmla="*/ 5429240 h 6248398"/>
              <a:gd name="connsiteX59-2797" fmla="*/ 11499893 w 15811497"/>
              <a:gd name="connsiteY59-2798" fmla="*/ 5397454 h 6248398"/>
              <a:gd name="connsiteX60-2799" fmla="*/ 11410607 w 15811497"/>
              <a:gd name="connsiteY60-2800" fmla="*/ 5316305 h 6248398"/>
              <a:gd name="connsiteX61-2801" fmla="*/ 11369912 w 15811497"/>
              <a:gd name="connsiteY61-2802" fmla="*/ 5285874 h 6248398"/>
              <a:gd name="connsiteX62-2803" fmla="*/ 11355656 w 15811497"/>
              <a:gd name="connsiteY62-2804" fmla="*/ 5144675 h 6248398"/>
              <a:gd name="connsiteX63-2805" fmla="*/ 11355656 w 15811497"/>
              <a:gd name="connsiteY63-2806" fmla="*/ 5144675 h 6248398"/>
              <a:gd name="connsiteX64-2807" fmla="*/ 11369912 w 15811497"/>
              <a:gd name="connsiteY64-2808" fmla="*/ 5285874 h 6248398"/>
              <a:gd name="connsiteX65-2809" fmla="*/ 11313816 w 15811497"/>
              <a:gd name="connsiteY65-2810" fmla="*/ 5243926 h 6248398"/>
              <a:gd name="connsiteX66-2811" fmla="*/ 11210151 w 15811497"/>
              <a:gd name="connsiteY66-2812" fmla="*/ 5180948 h 6248398"/>
              <a:gd name="connsiteX67-2813" fmla="*/ 11209761 w 15811497"/>
              <a:gd name="connsiteY67-2814" fmla="*/ 5180760 h 6248398"/>
              <a:gd name="connsiteX68-2815" fmla="*/ 11096041 w 15811497"/>
              <a:gd name="connsiteY68-2816" fmla="*/ 5077404 h 6248398"/>
              <a:gd name="connsiteX69-2817" fmla="*/ 11063094 w 15811497"/>
              <a:gd name="connsiteY69-2818" fmla="*/ 5041153 h 6248398"/>
              <a:gd name="connsiteX70-2819" fmla="*/ 11063091 w 15811497"/>
              <a:gd name="connsiteY70-2820" fmla="*/ 5041152 h 6248398"/>
              <a:gd name="connsiteX71-2821" fmla="*/ 11096040 w 15811497"/>
              <a:gd name="connsiteY71-2822" fmla="*/ 5077404 h 6248398"/>
              <a:gd name="connsiteX72-2823" fmla="*/ 11209760 w 15811497"/>
              <a:gd name="connsiteY72-2824" fmla="*/ 5180760 h 6248398"/>
              <a:gd name="connsiteX73-2825" fmla="*/ 11100244 w 15811497"/>
              <a:gd name="connsiteY73-2826" fmla="*/ 5128004 h 6248398"/>
              <a:gd name="connsiteX74-2827" fmla="*/ 10610846 w 15811497"/>
              <a:gd name="connsiteY74-2828" fmla="*/ 5029199 h 6248398"/>
              <a:gd name="connsiteX75-2829" fmla="*/ 9640652 w 15811497"/>
              <a:gd name="connsiteY75-2830" fmla="*/ 5486739 h 6248398"/>
              <a:gd name="connsiteX76-2831" fmla="*/ 9628722 w 15811497"/>
              <a:gd name="connsiteY76-2832" fmla="*/ 5502693 h 6248398"/>
              <a:gd name="connsiteX77-2833" fmla="*/ 9568273 w 15811497"/>
              <a:gd name="connsiteY77-2834" fmla="*/ 5583530 h 6248398"/>
              <a:gd name="connsiteX78-2835" fmla="*/ 9535504 w 15811497"/>
              <a:gd name="connsiteY78-2836" fmla="*/ 5637470 h 6248398"/>
              <a:gd name="connsiteX79-2837" fmla="*/ 9535505 w 15811497"/>
              <a:gd name="connsiteY79-2838" fmla="*/ 5637470 h 6248398"/>
              <a:gd name="connsiteX80-2839" fmla="*/ 9568273 w 15811497"/>
              <a:gd name="connsiteY80-2840" fmla="*/ 5583531 h 6248398"/>
              <a:gd name="connsiteX81-2841" fmla="*/ 9628722 w 15811497"/>
              <a:gd name="connsiteY81-2842" fmla="*/ 5502694 h 6248398"/>
              <a:gd name="connsiteX82-2843" fmla="*/ 9563485 w 15811497"/>
              <a:gd name="connsiteY82-2844" fmla="*/ 5610078 h 6248398"/>
              <a:gd name="connsiteX83-2845" fmla="*/ 9542221 w 15811497"/>
              <a:gd name="connsiteY83-2846" fmla="*/ 5638514 h 6248398"/>
              <a:gd name="connsiteX84-2847" fmla="*/ 9504352 w 15811497"/>
              <a:gd name="connsiteY84-2848" fmla="*/ 5689156 h 6248398"/>
              <a:gd name="connsiteX85-2849" fmla="*/ 9480140 w 15811497"/>
              <a:gd name="connsiteY85-2850" fmla="*/ 5721533 h 6248398"/>
              <a:gd name="connsiteX86-2851" fmla="*/ 8362947 w 15811497"/>
              <a:gd name="connsiteY86-2852" fmla="*/ 6248398 h 6248398"/>
              <a:gd name="connsiteX87-2853" fmla="*/ 7028922 w 15811497"/>
              <a:gd name="connsiteY87-2854" fmla="*/ 5364147 h 6248398"/>
              <a:gd name="connsiteX88-2855" fmla="*/ 6990513 w 15811497"/>
              <a:gd name="connsiteY88-2856" fmla="*/ 5259205 h 6248398"/>
              <a:gd name="connsiteX89-2857" fmla="*/ 6990512 w 15811497"/>
              <a:gd name="connsiteY89-2858" fmla="*/ 5259199 h 6248398"/>
              <a:gd name="connsiteX90-2859" fmla="*/ 6983676 w 15811497"/>
              <a:gd name="connsiteY90-2860" fmla="*/ 5240519 h 6248398"/>
              <a:gd name="connsiteX91-2861" fmla="*/ 6983673 w 15811497"/>
              <a:gd name="connsiteY91-2862" fmla="*/ 5240519 h 6248398"/>
              <a:gd name="connsiteX92-2863" fmla="*/ 6980236 w 15811497"/>
              <a:gd name="connsiteY92-2864" fmla="*/ 5231130 h 6248398"/>
              <a:gd name="connsiteX93-2865" fmla="*/ 6978859 w 15811497"/>
              <a:gd name="connsiteY93-2866" fmla="*/ 5225774 h 6248398"/>
              <a:gd name="connsiteX94-2867" fmla="*/ 6984291 w 15811497"/>
              <a:gd name="connsiteY94-2868" fmla="*/ 5240614 h 6248398"/>
              <a:gd name="connsiteX95-2869" fmla="*/ 6984292 w 15811497"/>
              <a:gd name="connsiteY95-2870" fmla="*/ 5240614 h 6248398"/>
              <a:gd name="connsiteX96-2871" fmla="*/ 6978860 w 15811497"/>
              <a:gd name="connsiteY96-2872" fmla="*/ 5225773 h 6248398"/>
              <a:gd name="connsiteX97-2873" fmla="*/ 6944562 w 15811497"/>
              <a:gd name="connsiteY97-2874" fmla="*/ 5092380 h 6248398"/>
              <a:gd name="connsiteX98-2875" fmla="*/ 6924183 w 15811497"/>
              <a:gd name="connsiteY98-2876" fmla="*/ 4890225 h 6248398"/>
              <a:gd name="connsiteX99-2877" fmla="*/ 6924182 w 15811497"/>
              <a:gd name="connsiteY99-2878" fmla="*/ 4890225 h 6248398"/>
              <a:gd name="connsiteX100-2879" fmla="*/ 6944561 w 15811497"/>
              <a:gd name="connsiteY100-2880" fmla="*/ 5092380 h 6248398"/>
              <a:gd name="connsiteX101-2881" fmla="*/ 6978860 w 15811497"/>
              <a:gd name="connsiteY101-2882" fmla="*/ 5225773 h 6248398"/>
              <a:gd name="connsiteX102-2883" fmla="*/ 6948299 w 15811497"/>
              <a:gd name="connsiteY102-2884" fmla="*/ 5142273 h 6248398"/>
              <a:gd name="connsiteX103-2885" fmla="*/ 5829297 w 15811497"/>
              <a:gd name="connsiteY103-2886" fmla="*/ 4400549 h 6248398"/>
              <a:gd name="connsiteX104-2887" fmla="*/ 5056802 w 15811497"/>
              <a:gd name="connsiteY104-2888" fmla="*/ 4677867 h 6248398"/>
              <a:gd name="connsiteX105-2889" fmla="*/ 5022517 w 15811497"/>
              <a:gd name="connsiteY105-2890" fmla="*/ 4709027 h 6248398"/>
              <a:gd name="connsiteX106-2891" fmla="*/ 5022515 w 15811497"/>
              <a:gd name="connsiteY106-2892" fmla="*/ 4709029 h 6248398"/>
              <a:gd name="connsiteX107-2893" fmla="*/ 5022510 w 15811497"/>
              <a:gd name="connsiteY107-2894" fmla="*/ 4709033 h 6248398"/>
              <a:gd name="connsiteX108-2895" fmla="*/ 4924198 w 15811497"/>
              <a:gd name="connsiteY108-2896" fmla="*/ 4840507 h 6248398"/>
              <a:gd name="connsiteX109-2897" fmla="*/ 4914898 w 15811497"/>
              <a:gd name="connsiteY109-2898" fmla="*/ 4838698 h 6248398"/>
              <a:gd name="connsiteX110-2899" fmla="*/ 4914898 w 15811497"/>
              <a:gd name="connsiteY110-2900" fmla="*/ 4838699 h 6248398"/>
              <a:gd name="connsiteX111-2901" fmla="*/ 4924199 w 15811497"/>
              <a:gd name="connsiteY111-2902" fmla="*/ 4840508 h 6248398"/>
              <a:gd name="connsiteX112-2903" fmla="*/ 4893736 w 15811497"/>
              <a:gd name="connsiteY112-2904" fmla="*/ 4881247 h 6248398"/>
              <a:gd name="connsiteX113-2905" fmla="*/ 4778482 w 15811497"/>
              <a:gd name="connsiteY113-2906" fmla="*/ 5008058 h 6248398"/>
              <a:gd name="connsiteX114-2907" fmla="*/ 4778482 w 15811497"/>
              <a:gd name="connsiteY114-2908" fmla="*/ 5008057 h 6248398"/>
              <a:gd name="connsiteX115-2909" fmla="*/ 4715455 w 15811497"/>
              <a:gd name="connsiteY115-2910" fmla="*/ 5077404 h 6248398"/>
              <a:gd name="connsiteX116-2911" fmla="*/ 2762249 w 15811497"/>
              <a:gd name="connsiteY116-2912" fmla="*/ 5886448 h 6248398"/>
              <a:gd name="connsiteX117-2913" fmla="*/ 0 w 15811497"/>
              <a:gd name="connsiteY117-2914" fmla="*/ 3124198 h 6248398"/>
              <a:gd name="connsiteX118-2915" fmla="*/ 2762249 w 15811497"/>
              <a:gd name="connsiteY118-2916" fmla="*/ 361949 h 6248398"/>
              <a:gd name="connsiteX119-2917" fmla="*/ 4078902 w 15811497"/>
              <a:gd name="connsiteY119-2918" fmla="*/ 695338 h 6248398"/>
              <a:gd name="connsiteX120-2919" fmla="*/ 4261443 w 15811497"/>
              <a:gd name="connsiteY120-2920" fmla="*/ 806235 h 6248398"/>
              <a:gd name="connsiteX121-2921" fmla="*/ 4409044 w 15811497"/>
              <a:gd name="connsiteY121-2922" fmla="*/ 910268 h 6248398"/>
              <a:gd name="connsiteX122-2923" fmla="*/ 4612477 w 15811497"/>
              <a:gd name="connsiteY122-2924" fmla="*/ 1077402 h 6248398"/>
              <a:gd name="connsiteX123-2925" fmla="*/ 4612478 w 15811497"/>
              <a:gd name="connsiteY123-2926" fmla="*/ 1077403 h 6248398"/>
              <a:gd name="connsiteX124-2927" fmla="*/ 4715454 w 15811497"/>
              <a:gd name="connsiteY124-2928" fmla="*/ 1170993 h 6248398"/>
              <a:gd name="connsiteX125-2929" fmla="*/ 4701725 w 15811497"/>
              <a:gd name="connsiteY125-2930" fmla="*/ 1120394 h 6248398"/>
              <a:gd name="connsiteX126-2931" fmla="*/ 5191122 w 15811497"/>
              <a:gd name="connsiteY126-2932" fmla="*/ 1219199 h 6248398"/>
              <a:gd name="connsiteX127-2933" fmla="*/ 6161317 w 15811497"/>
              <a:gd name="connsiteY127-2934" fmla="*/ 761659 h 6248398"/>
              <a:gd name="connsiteX128-2935" fmla="*/ 6224019 w 15811497"/>
              <a:gd name="connsiteY128-2936" fmla="*/ 677808 h 6248398"/>
              <a:gd name="connsiteX129-2937" fmla="*/ 6175489 w 15811497"/>
              <a:gd name="connsiteY129-2938" fmla="*/ 757691 h 6248398"/>
              <a:gd name="connsiteX130-2939" fmla="*/ 6175489 w 15811497"/>
              <a:gd name="connsiteY130-2940" fmla="*/ 757692 h 6248398"/>
              <a:gd name="connsiteX131-2941" fmla="*/ 6224020 w 15811497"/>
              <a:gd name="connsiteY131-2942" fmla="*/ 677809 h 6248398"/>
              <a:gd name="connsiteX132-2943" fmla="*/ 6233696 w 15811497"/>
              <a:gd name="connsiteY132-2944" fmla="*/ 664869 h 6248398"/>
              <a:gd name="connsiteX133-2945" fmla="*/ 6252611 w 15811497"/>
              <a:gd name="connsiteY133-2946" fmla="*/ 633734 h 6248398"/>
              <a:gd name="connsiteX134-2947" fmla="*/ 6252610 w 15811497"/>
              <a:gd name="connsiteY134-2948" fmla="*/ 633734 h 6248398"/>
              <a:gd name="connsiteX135-2949" fmla="*/ 6233696 w 15811497"/>
              <a:gd name="connsiteY135-2950" fmla="*/ 664868 h 6248398"/>
              <a:gd name="connsiteX136-2951" fmla="*/ 6224019 w 15811497"/>
              <a:gd name="connsiteY136-2952" fmla="*/ 677808 h 6248398"/>
              <a:gd name="connsiteX137-2953" fmla="*/ 6248008 w 15811497"/>
              <a:gd name="connsiteY137-2954" fmla="*/ 638320 h 6248398"/>
              <a:gd name="connsiteX138-2955" fmla="*/ 6251291 w 15811497"/>
              <a:gd name="connsiteY138-2956" fmla="*/ 633930 h 6248398"/>
              <a:gd name="connsiteX139-2957" fmla="*/ 6251293 w 15811497"/>
              <a:gd name="connsiteY139-2958" fmla="*/ 633929 h 6248398"/>
              <a:gd name="connsiteX140-2959" fmla="*/ 6257683 w 15811497"/>
              <a:gd name="connsiteY140-2960" fmla="*/ 625384 h 6248398"/>
              <a:gd name="connsiteX141-2961" fmla="*/ 6257686 w 15811497"/>
              <a:gd name="connsiteY141-2962" fmla="*/ 625380 h 6248398"/>
              <a:gd name="connsiteX142-2963" fmla="*/ 6331355 w 15811497"/>
              <a:gd name="connsiteY142-2964" fmla="*/ 526865 h 6248398"/>
              <a:gd name="connsiteX143-2965" fmla="*/ 7448548 w 15811497"/>
              <a:gd name="connsiteY143-2966" fmla="*/ 0 h 6248398"/>
              <a:gd name="connsiteX0-2967" fmla="*/ 11209760 w 15811497"/>
              <a:gd name="connsiteY0-2968" fmla="*/ 5180760 h 6248398"/>
              <a:gd name="connsiteX1-2969" fmla="*/ 11210150 w 15811497"/>
              <a:gd name="connsiteY1-2970" fmla="*/ 5180948 h 6248398"/>
              <a:gd name="connsiteX2-2971" fmla="*/ 11313815 w 15811497"/>
              <a:gd name="connsiteY2-2972" fmla="*/ 5243926 h 6248398"/>
              <a:gd name="connsiteX3-2973" fmla="*/ 11369911 w 15811497"/>
              <a:gd name="connsiteY3-2974" fmla="*/ 5285874 h 6248398"/>
              <a:gd name="connsiteX4-2975" fmla="*/ 11410606 w 15811497"/>
              <a:gd name="connsiteY4-2976" fmla="*/ 5316305 h 6248398"/>
              <a:gd name="connsiteX5-2977" fmla="*/ 11499892 w 15811497"/>
              <a:gd name="connsiteY5-2978" fmla="*/ 5397454 h 6248398"/>
              <a:gd name="connsiteX6-2979" fmla="*/ 11528781 w 15811497"/>
              <a:gd name="connsiteY6-2980" fmla="*/ 5429240 h 6248398"/>
              <a:gd name="connsiteX7-2981" fmla="*/ 11504846 w 15811497"/>
              <a:gd name="connsiteY7-2982" fmla="*/ 5414699 h 6248398"/>
              <a:gd name="connsiteX8-2983" fmla="*/ 11371717 w 15811497"/>
              <a:gd name="connsiteY8-2984" fmla="*/ 5315148 h 6248398"/>
              <a:gd name="connsiteX9-2985" fmla="*/ 11292198 w 15811497"/>
              <a:gd name="connsiteY9-2986" fmla="*/ 5255685 h 6248398"/>
              <a:gd name="connsiteX10-2987" fmla="*/ 11209760 w 15811497"/>
              <a:gd name="connsiteY10-2988" fmla="*/ 5180760 h 6248398"/>
              <a:gd name="connsiteX11-2989" fmla="*/ 4892179 w 15811497"/>
              <a:gd name="connsiteY11-2990" fmla="*/ 4842491 h 6248398"/>
              <a:gd name="connsiteX12-2991" fmla="*/ 4892178 w 15811497"/>
              <a:gd name="connsiteY12-2992" fmla="*/ 4842492 h 6248398"/>
              <a:gd name="connsiteX13-2993" fmla="*/ 4885192 w 15811497"/>
              <a:gd name="connsiteY13-2994" fmla="*/ 4851834 h 6248398"/>
              <a:gd name="connsiteX14-2995" fmla="*/ 4892179 w 15811497"/>
              <a:gd name="connsiteY14-2996" fmla="*/ 4842491 h 6248398"/>
              <a:gd name="connsiteX15-2997" fmla="*/ 8767766 w 15811497"/>
              <a:gd name="connsiteY15-2998" fmla="*/ 853515 h 6248398"/>
              <a:gd name="connsiteX16-2999" fmla="*/ 8782572 w 15811497"/>
              <a:gd name="connsiteY16-3000" fmla="*/ 884251 h 6248398"/>
              <a:gd name="connsiteX17-3001" fmla="*/ 8812281 w 15811497"/>
              <a:gd name="connsiteY17-3002" fmla="*/ 965420 h 6248398"/>
              <a:gd name="connsiteX18-3003" fmla="*/ 8831257 w 15811497"/>
              <a:gd name="connsiteY18-3004" fmla="*/ 1017268 h 6248398"/>
              <a:gd name="connsiteX19-3005" fmla="*/ 8860452 w 15811497"/>
              <a:gd name="connsiteY19-3006" fmla="*/ 1130811 h 6248398"/>
              <a:gd name="connsiteX20-3007" fmla="*/ 8839383 w 15811497"/>
              <a:gd name="connsiteY20-3008" fmla="*/ 1087075 h 6248398"/>
              <a:gd name="connsiteX21-3009" fmla="*/ 8798546 w 15811497"/>
              <a:gd name="connsiteY21-3010" fmla="*/ 975498 h 6248398"/>
              <a:gd name="connsiteX22-3011" fmla="*/ 8795375 w 15811497"/>
              <a:gd name="connsiteY22-3012" fmla="*/ 963167 h 6248398"/>
              <a:gd name="connsiteX23-3013" fmla="*/ 8768620 w 15811497"/>
              <a:gd name="connsiteY23-3014" fmla="*/ 859114 h 6248398"/>
              <a:gd name="connsiteX24-3015" fmla="*/ 8767766 w 15811497"/>
              <a:gd name="connsiteY24-3016" fmla="*/ 853515 h 6248398"/>
              <a:gd name="connsiteX25-3017" fmla="*/ 7448548 w 15811497"/>
              <a:gd name="connsiteY25-3018" fmla="*/ 0 h 6248398"/>
              <a:gd name="connsiteX26-3019" fmla="*/ 8721604 w 15811497"/>
              <a:gd name="connsiteY26-3020" fmla="*/ 757692 h 6248398"/>
              <a:gd name="connsiteX27-3021" fmla="*/ 8767765 w 15811497"/>
              <a:gd name="connsiteY27-3022" fmla="*/ 853515 h 6248398"/>
              <a:gd name="connsiteX28-3023" fmla="*/ 8768619 w 15811497"/>
              <a:gd name="connsiteY28-3024" fmla="*/ 859114 h 6248398"/>
              <a:gd name="connsiteX29-3025" fmla="*/ 8795374 w 15811497"/>
              <a:gd name="connsiteY29-3026" fmla="*/ 963167 h 6248398"/>
              <a:gd name="connsiteX30-3027" fmla="*/ 8798545 w 15811497"/>
              <a:gd name="connsiteY30-3028" fmla="*/ 975499 h 6248398"/>
              <a:gd name="connsiteX31-3029" fmla="*/ 8839382 w 15811497"/>
              <a:gd name="connsiteY31-3030" fmla="*/ 1087076 h 6248398"/>
              <a:gd name="connsiteX32-3031" fmla="*/ 8860451 w 15811497"/>
              <a:gd name="connsiteY32-3032" fmla="*/ 1130812 h 6248398"/>
              <a:gd name="connsiteX33-3033" fmla="*/ 8866932 w 15811497"/>
              <a:gd name="connsiteY33-3034" fmla="*/ 1156018 h 6248398"/>
              <a:gd name="connsiteX34-3035" fmla="*/ 8866932 w 15811497"/>
              <a:gd name="connsiteY34-3036" fmla="*/ 1156017 h 6248398"/>
              <a:gd name="connsiteX35-3037" fmla="*/ 8890522 w 15811497"/>
              <a:gd name="connsiteY35-3038" fmla="*/ 1193234 h 6248398"/>
              <a:gd name="connsiteX36-3039" fmla="*/ 9958384 w 15811497"/>
              <a:gd name="connsiteY36-3040" fmla="*/ 1828798 h 6248398"/>
              <a:gd name="connsiteX37-3041" fmla="*/ 10895504 w 15811497"/>
              <a:gd name="connsiteY37-3042" fmla="*/ 1386857 h 6248398"/>
              <a:gd name="connsiteX38-3043" fmla="*/ 10927290 w 15811497"/>
              <a:gd name="connsiteY38-3044" fmla="*/ 1344350 h 6248398"/>
              <a:gd name="connsiteX39-3045" fmla="*/ 10936907 w 15811497"/>
              <a:gd name="connsiteY39-3046" fmla="*/ 1346082 h 6248398"/>
              <a:gd name="connsiteX40-3047" fmla="*/ 10917759 w 15811497"/>
              <a:gd name="connsiteY40-3048" fmla="*/ 1367151 h 6248398"/>
              <a:gd name="connsiteX41-3049" fmla="*/ 10545015 w 15811497"/>
              <a:gd name="connsiteY41-3050" fmla="*/ 1956940 h 6248398"/>
              <a:gd name="connsiteX42-3051" fmla="*/ 10521911 w 15811497"/>
              <a:gd name="connsiteY42-3052" fmla="*/ 2012524 h 6248398"/>
              <a:gd name="connsiteX43-3053" fmla="*/ 10521913 w 15811497"/>
              <a:gd name="connsiteY43-3054" fmla="*/ 2012521 h 6248398"/>
              <a:gd name="connsiteX44-3055" fmla="*/ 10545016 w 15811497"/>
              <a:gd name="connsiteY44-3056" fmla="*/ 1956940 h 6248398"/>
              <a:gd name="connsiteX45-3057" fmla="*/ 10917760 w 15811497"/>
              <a:gd name="connsiteY45-3058" fmla="*/ 1367152 h 6248398"/>
              <a:gd name="connsiteX46-3059" fmla="*/ 10936908 w 15811497"/>
              <a:gd name="connsiteY46-3060" fmla="*/ 1346084 h 6248398"/>
              <a:gd name="connsiteX47-3061" fmla="*/ 10972797 w 15811497"/>
              <a:gd name="connsiteY47-3062" fmla="*/ 1352550 h 6248398"/>
              <a:gd name="connsiteX48-3063" fmla="*/ 11002341 w 15811497"/>
              <a:gd name="connsiteY48-3064" fmla="*/ 1645177 h 6248398"/>
              <a:gd name="connsiteX49-3065" fmla="*/ 11002341 w 15811497"/>
              <a:gd name="connsiteY49-3066" fmla="*/ 1645177 h 6248398"/>
              <a:gd name="connsiteX50-3067" fmla="*/ 10972797 w 15811497"/>
              <a:gd name="connsiteY50-3068" fmla="*/ 1352549 h 6248398"/>
              <a:gd name="connsiteX51-3069" fmla="*/ 10936908 w 15811497"/>
              <a:gd name="connsiteY51-3070" fmla="*/ 1346083 h 6248398"/>
              <a:gd name="connsiteX52-3071" fmla="*/ 11096041 w 15811497"/>
              <a:gd name="connsiteY52-3072" fmla="*/ 1170993 h 6248398"/>
              <a:gd name="connsiteX53-3073" fmla="*/ 13049247 w 15811497"/>
              <a:gd name="connsiteY53-3074" fmla="*/ 361949 h 6248398"/>
              <a:gd name="connsiteX54-3075" fmla="*/ 15811497 w 15811497"/>
              <a:gd name="connsiteY54-3076" fmla="*/ 3124198 h 6248398"/>
              <a:gd name="connsiteX55-3077" fmla="*/ 13049247 w 15811497"/>
              <a:gd name="connsiteY55-3078" fmla="*/ 5886448 h 6248398"/>
              <a:gd name="connsiteX56-3079" fmla="*/ 11732594 w 15811497"/>
              <a:gd name="connsiteY56-3080" fmla="*/ 5553059 h 6248398"/>
              <a:gd name="connsiteX57-3081" fmla="*/ 11528782 w 15811497"/>
              <a:gd name="connsiteY57-3082" fmla="*/ 5429240 h 6248398"/>
              <a:gd name="connsiteX58-3083" fmla="*/ 11499893 w 15811497"/>
              <a:gd name="connsiteY58-3084" fmla="*/ 5397454 h 6248398"/>
              <a:gd name="connsiteX59-3085" fmla="*/ 11410607 w 15811497"/>
              <a:gd name="connsiteY59-3086" fmla="*/ 5316305 h 6248398"/>
              <a:gd name="connsiteX60-3087" fmla="*/ 11369912 w 15811497"/>
              <a:gd name="connsiteY60-3088" fmla="*/ 5285874 h 6248398"/>
              <a:gd name="connsiteX61-3089" fmla="*/ 11355656 w 15811497"/>
              <a:gd name="connsiteY61-3090" fmla="*/ 5144675 h 6248398"/>
              <a:gd name="connsiteX62-3091" fmla="*/ 11355656 w 15811497"/>
              <a:gd name="connsiteY62-3092" fmla="*/ 5144675 h 6248398"/>
              <a:gd name="connsiteX63-3093" fmla="*/ 11369912 w 15811497"/>
              <a:gd name="connsiteY63-3094" fmla="*/ 5285874 h 6248398"/>
              <a:gd name="connsiteX64-3095" fmla="*/ 11313816 w 15811497"/>
              <a:gd name="connsiteY64-3096" fmla="*/ 5243926 h 6248398"/>
              <a:gd name="connsiteX65-3097" fmla="*/ 11210151 w 15811497"/>
              <a:gd name="connsiteY65-3098" fmla="*/ 5180948 h 6248398"/>
              <a:gd name="connsiteX66-3099" fmla="*/ 11209761 w 15811497"/>
              <a:gd name="connsiteY66-3100" fmla="*/ 5180760 h 6248398"/>
              <a:gd name="connsiteX67-3101" fmla="*/ 11096041 w 15811497"/>
              <a:gd name="connsiteY67-3102" fmla="*/ 5077404 h 6248398"/>
              <a:gd name="connsiteX68-3103" fmla="*/ 11063094 w 15811497"/>
              <a:gd name="connsiteY68-3104" fmla="*/ 5041153 h 6248398"/>
              <a:gd name="connsiteX69-3105" fmla="*/ 11063091 w 15811497"/>
              <a:gd name="connsiteY69-3106" fmla="*/ 5041152 h 6248398"/>
              <a:gd name="connsiteX70-3107" fmla="*/ 11096040 w 15811497"/>
              <a:gd name="connsiteY70-3108" fmla="*/ 5077404 h 6248398"/>
              <a:gd name="connsiteX71-3109" fmla="*/ 11209760 w 15811497"/>
              <a:gd name="connsiteY71-3110" fmla="*/ 5180760 h 6248398"/>
              <a:gd name="connsiteX72-3111" fmla="*/ 11100244 w 15811497"/>
              <a:gd name="connsiteY72-3112" fmla="*/ 5128004 h 6248398"/>
              <a:gd name="connsiteX73-3113" fmla="*/ 10610846 w 15811497"/>
              <a:gd name="connsiteY73-3114" fmla="*/ 5029199 h 6248398"/>
              <a:gd name="connsiteX74-3115" fmla="*/ 9640652 w 15811497"/>
              <a:gd name="connsiteY74-3116" fmla="*/ 5486739 h 6248398"/>
              <a:gd name="connsiteX75-3117" fmla="*/ 9628722 w 15811497"/>
              <a:gd name="connsiteY75-3118" fmla="*/ 5502693 h 6248398"/>
              <a:gd name="connsiteX76-3119" fmla="*/ 9568273 w 15811497"/>
              <a:gd name="connsiteY76-3120" fmla="*/ 5583530 h 6248398"/>
              <a:gd name="connsiteX77-3121" fmla="*/ 9535504 w 15811497"/>
              <a:gd name="connsiteY77-3122" fmla="*/ 5637470 h 6248398"/>
              <a:gd name="connsiteX78-3123" fmla="*/ 9535505 w 15811497"/>
              <a:gd name="connsiteY78-3124" fmla="*/ 5637470 h 6248398"/>
              <a:gd name="connsiteX79-3125" fmla="*/ 9568273 w 15811497"/>
              <a:gd name="connsiteY79-3126" fmla="*/ 5583531 h 6248398"/>
              <a:gd name="connsiteX80-3127" fmla="*/ 9628722 w 15811497"/>
              <a:gd name="connsiteY80-3128" fmla="*/ 5502694 h 6248398"/>
              <a:gd name="connsiteX81-3129" fmla="*/ 9563485 w 15811497"/>
              <a:gd name="connsiteY81-3130" fmla="*/ 5610078 h 6248398"/>
              <a:gd name="connsiteX82-3131" fmla="*/ 9542221 w 15811497"/>
              <a:gd name="connsiteY82-3132" fmla="*/ 5638514 h 6248398"/>
              <a:gd name="connsiteX83-3133" fmla="*/ 9504352 w 15811497"/>
              <a:gd name="connsiteY83-3134" fmla="*/ 5689156 h 6248398"/>
              <a:gd name="connsiteX84-3135" fmla="*/ 9480140 w 15811497"/>
              <a:gd name="connsiteY84-3136" fmla="*/ 5721533 h 6248398"/>
              <a:gd name="connsiteX85-3137" fmla="*/ 8362947 w 15811497"/>
              <a:gd name="connsiteY85-3138" fmla="*/ 6248398 h 6248398"/>
              <a:gd name="connsiteX86-3139" fmla="*/ 7028922 w 15811497"/>
              <a:gd name="connsiteY86-3140" fmla="*/ 5364147 h 6248398"/>
              <a:gd name="connsiteX87-3141" fmla="*/ 6990513 w 15811497"/>
              <a:gd name="connsiteY87-3142" fmla="*/ 5259205 h 6248398"/>
              <a:gd name="connsiteX88-3143" fmla="*/ 6990512 w 15811497"/>
              <a:gd name="connsiteY88-3144" fmla="*/ 5259199 h 6248398"/>
              <a:gd name="connsiteX89-3145" fmla="*/ 6983676 w 15811497"/>
              <a:gd name="connsiteY89-3146" fmla="*/ 5240519 h 6248398"/>
              <a:gd name="connsiteX90-3147" fmla="*/ 6983673 w 15811497"/>
              <a:gd name="connsiteY90-3148" fmla="*/ 5240519 h 6248398"/>
              <a:gd name="connsiteX91-3149" fmla="*/ 6980236 w 15811497"/>
              <a:gd name="connsiteY91-3150" fmla="*/ 5231130 h 6248398"/>
              <a:gd name="connsiteX92-3151" fmla="*/ 6978859 w 15811497"/>
              <a:gd name="connsiteY92-3152" fmla="*/ 5225774 h 6248398"/>
              <a:gd name="connsiteX93-3153" fmla="*/ 6984291 w 15811497"/>
              <a:gd name="connsiteY93-3154" fmla="*/ 5240614 h 6248398"/>
              <a:gd name="connsiteX94-3155" fmla="*/ 6984292 w 15811497"/>
              <a:gd name="connsiteY94-3156" fmla="*/ 5240614 h 6248398"/>
              <a:gd name="connsiteX95-3157" fmla="*/ 6978860 w 15811497"/>
              <a:gd name="connsiteY95-3158" fmla="*/ 5225773 h 6248398"/>
              <a:gd name="connsiteX96-3159" fmla="*/ 6944562 w 15811497"/>
              <a:gd name="connsiteY96-3160" fmla="*/ 5092380 h 6248398"/>
              <a:gd name="connsiteX97-3161" fmla="*/ 6924183 w 15811497"/>
              <a:gd name="connsiteY97-3162" fmla="*/ 4890225 h 6248398"/>
              <a:gd name="connsiteX98-3163" fmla="*/ 6924182 w 15811497"/>
              <a:gd name="connsiteY98-3164" fmla="*/ 4890225 h 6248398"/>
              <a:gd name="connsiteX99-3165" fmla="*/ 6944561 w 15811497"/>
              <a:gd name="connsiteY99-3166" fmla="*/ 5092380 h 6248398"/>
              <a:gd name="connsiteX100-3167" fmla="*/ 6978860 w 15811497"/>
              <a:gd name="connsiteY100-3168" fmla="*/ 5225773 h 6248398"/>
              <a:gd name="connsiteX101-3169" fmla="*/ 6948299 w 15811497"/>
              <a:gd name="connsiteY101-3170" fmla="*/ 5142273 h 6248398"/>
              <a:gd name="connsiteX102-3171" fmla="*/ 5829297 w 15811497"/>
              <a:gd name="connsiteY102-3172" fmla="*/ 4400549 h 6248398"/>
              <a:gd name="connsiteX103-3173" fmla="*/ 5056802 w 15811497"/>
              <a:gd name="connsiteY103-3174" fmla="*/ 4677867 h 6248398"/>
              <a:gd name="connsiteX104-3175" fmla="*/ 5022517 w 15811497"/>
              <a:gd name="connsiteY104-3176" fmla="*/ 4709027 h 6248398"/>
              <a:gd name="connsiteX105-3177" fmla="*/ 5022515 w 15811497"/>
              <a:gd name="connsiteY105-3178" fmla="*/ 4709029 h 6248398"/>
              <a:gd name="connsiteX106-3179" fmla="*/ 5022510 w 15811497"/>
              <a:gd name="connsiteY106-3180" fmla="*/ 4709033 h 6248398"/>
              <a:gd name="connsiteX107-3181" fmla="*/ 4924198 w 15811497"/>
              <a:gd name="connsiteY107-3182" fmla="*/ 4840507 h 6248398"/>
              <a:gd name="connsiteX108-3183" fmla="*/ 4914898 w 15811497"/>
              <a:gd name="connsiteY108-3184" fmla="*/ 4838698 h 6248398"/>
              <a:gd name="connsiteX109-3185" fmla="*/ 4914898 w 15811497"/>
              <a:gd name="connsiteY109-3186" fmla="*/ 4838699 h 6248398"/>
              <a:gd name="connsiteX110-3187" fmla="*/ 4924199 w 15811497"/>
              <a:gd name="connsiteY110-3188" fmla="*/ 4840508 h 6248398"/>
              <a:gd name="connsiteX111-3189" fmla="*/ 4893736 w 15811497"/>
              <a:gd name="connsiteY111-3190" fmla="*/ 4881247 h 6248398"/>
              <a:gd name="connsiteX112-3191" fmla="*/ 4778482 w 15811497"/>
              <a:gd name="connsiteY112-3192" fmla="*/ 5008058 h 6248398"/>
              <a:gd name="connsiteX113-3193" fmla="*/ 4778482 w 15811497"/>
              <a:gd name="connsiteY113-3194" fmla="*/ 5008057 h 6248398"/>
              <a:gd name="connsiteX114-3195" fmla="*/ 4715455 w 15811497"/>
              <a:gd name="connsiteY114-3196" fmla="*/ 5077404 h 6248398"/>
              <a:gd name="connsiteX115-3197" fmla="*/ 2762249 w 15811497"/>
              <a:gd name="connsiteY115-3198" fmla="*/ 5886448 h 6248398"/>
              <a:gd name="connsiteX116-3199" fmla="*/ 0 w 15811497"/>
              <a:gd name="connsiteY116-3200" fmla="*/ 3124198 h 6248398"/>
              <a:gd name="connsiteX117-3201" fmla="*/ 2762249 w 15811497"/>
              <a:gd name="connsiteY117-3202" fmla="*/ 361949 h 6248398"/>
              <a:gd name="connsiteX118-3203" fmla="*/ 4078902 w 15811497"/>
              <a:gd name="connsiteY118-3204" fmla="*/ 695338 h 6248398"/>
              <a:gd name="connsiteX119-3205" fmla="*/ 4261443 w 15811497"/>
              <a:gd name="connsiteY119-3206" fmla="*/ 806235 h 6248398"/>
              <a:gd name="connsiteX120-3207" fmla="*/ 4409044 w 15811497"/>
              <a:gd name="connsiteY120-3208" fmla="*/ 910268 h 6248398"/>
              <a:gd name="connsiteX121-3209" fmla="*/ 4612477 w 15811497"/>
              <a:gd name="connsiteY121-3210" fmla="*/ 1077402 h 6248398"/>
              <a:gd name="connsiteX122-3211" fmla="*/ 4612478 w 15811497"/>
              <a:gd name="connsiteY122-3212" fmla="*/ 1077403 h 6248398"/>
              <a:gd name="connsiteX123-3213" fmla="*/ 4715454 w 15811497"/>
              <a:gd name="connsiteY123-3214" fmla="*/ 1170993 h 6248398"/>
              <a:gd name="connsiteX124-3215" fmla="*/ 4701725 w 15811497"/>
              <a:gd name="connsiteY124-3216" fmla="*/ 1120394 h 6248398"/>
              <a:gd name="connsiteX125-3217" fmla="*/ 5191122 w 15811497"/>
              <a:gd name="connsiteY125-3218" fmla="*/ 1219199 h 6248398"/>
              <a:gd name="connsiteX126-3219" fmla="*/ 6161317 w 15811497"/>
              <a:gd name="connsiteY126-3220" fmla="*/ 761659 h 6248398"/>
              <a:gd name="connsiteX127-3221" fmla="*/ 6224019 w 15811497"/>
              <a:gd name="connsiteY127-3222" fmla="*/ 677808 h 6248398"/>
              <a:gd name="connsiteX128-3223" fmla="*/ 6175489 w 15811497"/>
              <a:gd name="connsiteY128-3224" fmla="*/ 757691 h 6248398"/>
              <a:gd name="connsiteX129-3225" fmla="*/ 6175489 w 15811497"/>
              <a:gd name="connsiteY129-3226" fmla="*/ 757692 h 6248398"/>
              <a:gd name="connsiteX130-3227" fmla="*/ 6224020 w 15811497"/>
              <a:gd name="connsiteY130-3228" fmla="*/ 677809 h 6248398"/>
              <a:gd name="connsiteX131-3229" fmla="*/ 6233696 w 15811497"/>
              <a:gd name="connsiteY131-3230" fmla="*/ 664869 h 6248398"/>
              <a:gd name="connsiteX132-3231" fmla="*/ 6252611 w 15811497"/>
              <a:gd name="connsiteY132-3232" fmla="*/ 633734 h 6248398"/>
              <a:gd name="connsiteX133-3233" fmla="*/ 6252610 w 15811497"/>
              <a:gd name="connsiteY133-3234" fmla="*/ 633734 h 6248398"/>
              <a:gd name="connsiteX134-3235" fmla="*/ 6233696 w 15811497"/>
              <a:gd name="connsiteY134-3236" fmla="*/ 664868 h 6248398"/>
              <a:gd name="connsiteX135-3237" fmla="*/ 6224019 w 15811497"/>
              <a:gd name="connsiteY135-3238" fmla="*/ 677808 h 6248398"/>
              <a:gd name="connsiteX136-3239" fmla="*/ 6248008 w 15811497"/>
              <a:gd name="connsiteY136-3240" fmla="*/ 638320 h 6248398"/>
              <a:gd name="connsiteX137-3241" fmla="*/ 6251291 w 15811497"/>
              <a:gd name="connsiteY137-3242" fmla="*/ 633930 h 6248398"/>
              <a:gd name="connsiteX138-3243" fmla="*/ 6251293 w 15811497"/>
              <a:gd name="connsiteY138-3244" fmla="*/ 633929 h 6248398"/>
              <a:gd name="connsiteX139-3245" fmla="*/ 6257683 w 15811497"/>
              <a:gd name="connsiteY139-3246" fmla="*/ 625384 h 6248398"/>
              <a:gd name="connsiteX140-3247" fmla="*/ 6257686 w 15811497"/>
              <a:gd name="connsiteY140-3248" fmla="*/ 625380 h 6248398"/>
              <a:gd name="connsiteX141-3249" fmla="*/ 6331355 w 15811497"/>
              <a:gd name="connsiteY141-3250" fmla="*/ 526865 h 6248398"/>
              <a:gd name="connsiteX142-3251" fmla="*/ 7448548 w 15811497"/>
              <a:gd name="connsiteY142-3252" fmla="*/ 0 h 6248398"/>
              <a:gd name="connsiteX0-3253" fmla="*/ 11209760 w 15811497"/>
              <a:gd name="connsiteY0-3254" fmla="*/ 5180760 h 6248398"/>
              <a:gd name="connsiteX1-3255" fmla="*/ 11210150 w 15811497"/>
              <a:gd name="connsiteY1-3256" fmla="*/ 5180948 h 6248398"/>
              <a:gd name="connsiteX2-3257" fmla="*/ 11313815 w 15811497"/>
              <a:gd name="connsiteY2-3258" fmla="*/ 5243926 h 6248398"/>
              <a:gd name="connsiteX3-3259" fmla="*/ 11369911 w 15811497"/>
              <a:gd name="connsiteY3-3260" fmla="*/ 5285874 h 6248398"/>
              <a:gd name="connsiteX4-3261" fmla="*/ 11410606 w 15811497"/>
              <a:gd name="connsiteY4-3262" fmla="*/ 5316305 h 6248398"/>
              <a:gd name="connsiteX5-3263" fmla="*/ 11499892 w 15811497"/>
              <a:gd name="connsiteY5-3264" fmla="*/ 5397454 h 6248398"/>
              <a:gd name="connsiteX6-3265" fmla="*/ 11528781 w 15811497"/>
              <a:gd name="connsiteY6-3266" fmla="*/ 5429240 h 6248398"/>
              <a:gd name="connsiteX7-3267" fmla="*/ 11504846 w 15811497"/>
              <a:gd name="connsiteY7-3268" fmla="*/ 5414699 h 6248398"/>
              <a:gd name="connsiteX8-3269" fmla="*/ 11371717 w 15811497"/>
              <a:gd name="connsiteY8-3270" fmla="*/ 5315148 h 6248398"/>
              <a:gd name="connsiteX9-3271" fmla="*/ 11292198 w 15811497"/>
              <a:gd name="connsiteY9-3272" fmla="*/ 5255685 h 6248398"/>
              <a:gd name="connsiteX10-3273" fmla="*/ 11209760 w 15811497"/>
              <a:gd name="connsiteY10-3274" fmla="*/ 5180760 h 6248398"/>
              <a:gd name="connsiteX11-3275" fmla="*/ 4892179 w 15811497"/>
              <a:gd name="connsiteY11-3276" fmla="*/ 4842491 h 6248398"/>
              <a:gd name="connsiteX12-3277" fmla="*/ 4892178 w 15811497"/>
              <a:gd name="connsiteY12-3278" fmla="*/ 4842492 h 6248398"/>
              <a:gd name="connsiteX13-3279" fmla="*/ 4885192 w 15811497"/>
              <a:gd name="connsiteY13-3280" fmla="*/ 4851834 h 6248398"/>
              <a:gd name="connsiteX14-3281" fmla="*/ 4892179 w 15811497"/>
              <a:gd name="connsiteY14-3282" fmla="*/ 4842491 h 6248398"/>
              <a:gd name="connsiteX15-3283" fmla="*/ 8767766 w 15811497"/>
              <a:gd name="connsiteY15-3284" fmla="*/ 853515 h 6248398"/>
              <a:gd name="connsiteX16-3285" fmla="*/ 8782572 w 15811497"/>
              <a:gd name="connsiteY16-3286" fmla="*/ 884251 h 6248398"/>
              <a:gd name="connsiteX17-3287" fmla="*/ 8812281 w 15811497"/>
              <a:gd name="connsiteY17-3288" fmla="*/ 965420 h 6248398"/>
              <a:gd name="connsiteX18-3289" fmla="*/ 8831257 w 15811497"/>
              <a:gd name="connsiteY18-3290" fmla="*/ 1017268 h 6248398"/>
              <a:gd name="connsiteX19-3291" fmla="*/ 8860452 w 15811497"/>
              <a:gd name="connsiteY19-3292" fmla="*/ 1130811 h 6248398"/>
              <a:gd name="connsiteX20-3293" fmla="*/ 8839383 w 15811497"/>
              <a:gd name="connsiteY20-3294" fmla="*/ 1087075 h 6248398"/>
              <a:gd name="connsiteX21-3295" fmla="*/ 8798546 w 15811497"/>
              <a:gd name="connsiteY21-3296" fmla="*/ 975498 h 6248398"/>
              <a:gd name="connsiteX22-3297" fmla="*/ 8795375 w 15811497"/>
              <a:gd name="connsiteY22-3298" fmla="*/ 963167 h 6248398"/>
              <a:gd name="connsiteX23-3299" fmla="*/ 8768620 w 15811497"/>
              <a:gd name="connsiteY23-3300" fmla="*/ 859114 h 6248398"/>
              <a:gd name="connsiteX24-3301" fmla="*/ 8767766 w 15811497"/>
              <a:gd name="connsiteY24-3302" fmla="*/ 853515 h 6248398"/>
              <a:gd name="connsiteX25-3303" fmla="*/ 7448548 w 15811497"/>
              <a:gd name="connsiteY25-3304" fmla="*/ 0 h 6248398"/>
              <a:gd name="connsiteX26-3305" fmla="*/ 8721604 w 15811497"/>
              <a:gd name="connsiteY26-3306" fmla="*/ 757692 h 6248398"/>
              <a:gd name="connsiteX27-3307" fmla="*/ 8767765 w 15811497"/>
              <a:gd name="connsiteY27-3308" fmla="*/ 853515 h 6248398"/>
              <a:gd name="connsiteX28-3309" fmla="*/ 8768619 w 15811497"/>
              <a:gd name="connsiteY28-3310" fmla="*/ 859114 h 6248398"/>
              <a:gd name="connsiteX29-3311" fmla="*/ 8795374 w 15811497"/>
              <a:gd name="connsiteY29-3312" fmla="*/ 963167 h 6248398"/>
              <a:gd name="connsiteX30-3313" fmla="*/ 8798545 w 15811497"/>
              <a:gd name="connsiteY30-3314" fmla="*/ 975499 h 6248398"/>
              <a:gd name="connsiteX31-3315" fmla="*/ 8839382 w 15811497"/>
              <a:gd name="connsiteY31-3316" fmla="*/ 1087076 h 6248398"/>
              <a:gd name="connsiteX32-3317" fmla="*/ 8860451 w 15811497"/>
              <a:gd name="connsiteY32-3318" fmla="*/ 1130812 h 6248398"/>
              <a:gd name="connsiteX33-3319" fmla="*/ 8866932 w 15811497"/>
              <a:gd name="connsiteY33-3320" fmla="*/ 1156018 h 6248398"/>
              <a:gd name="connsiteX34-3321" fmla="*/ 8890522 w 15811497"/>
              <a:gd name="connsiteY34-3322" fmla="*/ 1193234 h 6248398"/>
              <a:gd name="connsiteX35-3323" fmla="*/ 9958384 w 15811497"/>
              <a:gd name="connsiteY35-3324" fmla="*/ 1828798 h 6248398"/>
              <a:gd name="connsiteX36-3325" fmla="*/ 10895504 w 15811497"/>
              <a:gd name="connsiteY36-3326" fmla="*/ 1386857 h 6248398"/>
              <a:gd name="connsiteX37-3327" fmla="*/ 10927290 w 15811497"/>
              <a:gd name="connsiteY37-3328" fmla="*/ 1344350 h 6248398"/>
              <a:gd name="connsiteX38-3329" fmla="*/ 10936907 w 15811497"/>
              <a:gd name="connsiteY38-3330" fmla="*/ 1346082 h 6248398"/>
              <a:gd name="connsiteX39-3331" fmla="*/ 10917759 w 15811497"/>
              <a:gd name="connsiteY39-3332" fmla="*/ 1367151 h 6248398"/>
              <a:gd name="connsiteX40-3333" fmla="*/ 10545015 w 15811497"/>
              <a:gd name="connsiteY40-3334" fmla="*/ 1956940 h 6248398"/>
              <a:gd name="connsiteX41-3335" fmla="*/ 10521911 w 15811497"/>
              <a:gd name="connsiteY41-3336" fmla="*/ 2012524 h 6248398"/>
              <a:gd name="connsiteX42-3337" fmla="*/ 10521913 w 15811497"/>
              <a:gd name="connsiteY42-3338" fmla="*/ 2012521 h 6248398"/>
              <a:gd name="connsiteX43-3339" fmla="*/ 10545016 w 15811497"/>
              <a:gd name="connsiteY43-3340" fmla="*/ 1956940 h 6248398"/>
              <a:gd name="connsiteX44-3341" fmla="*/ 10917760 w 15811497"/>
              <a:gd name="connsiteY44-3342" fmla="*/ 1367152 h 6248398"/>
              <a:gd name="connsiteX45-3343" fmla="*/ 10936908 w 15811497"/>
              <a:gd name="connsiteY45-3344" fmla="*/ 1346084 h 6248398"/>
              <a:gd name="connsiteX46-3345" fmla="*/ 10972797 w 15811497"/>
              <a:gd name="connsiteY46-3346" fmla="*/ 1352550 h 6248398"/>
              <a:gd name="connsiteX47-3347" fmla="*/ 11002341 w 15811497"/>
              <a:gd name="connsiteY47-3348" fmla="*/ 1645177 h 6248398"/>
              <a:gd name="connsiteX48-3349" fmla="*/ 11002341 w 15811497"/>
              <a:gd name="connsiteY48-3350" fmla="*/ 1645177 h 6248398"/>
              <a:gd name="connsiteX49-3351" fmla="*/ 10972797 w 15811497"/>
              <a:gd name="connsiteY49-3352" fmla="*/ 1352549 h 6248398"/>
              <a:gd name="connsiteX50-3353" fmla="*/ 10936908 w 15811497"/>
              <a:gd name="connsiteY50-3354" fmla="*/ 1346083 h 6248398"/>
              <a:gd name="connsiteX51-3355" fmla="*/ 11096041 w 15811497"/>
              <a:gd name="connsiteY51-3356" fmla="*/ 1170993 h 6248398"/>
              <a:gd name="connsiteX52-3357" fmla="*/ 13049247 w 15811497"/>
              <a:gd name="connsiteY52-3358" fmla="*/ 361949 h 6248398"/>
              <a:gd name="connsiteX53-3359" fmla="*/ 15811497 w 15811497"/>
              <a:gd name="connsiteY53-3360" fmla="*/ 3124198 h 6248398"/>
              <a:gd name="connsiteX54-3361" fmla="*/ 13049247 w 15811497"/>
              <a:gd name="connsiteY54-3362" fmla="*/ 5886448 h 6248398"/>
              <a:gd name="connsiteX55-3363" fmla="*/ 11732594 w 15811497"/>
              <a:gd name="connsiteY55-3364" fmla="*/ 5553059 h 6248398"/>
              <a:gd name="connsiteX56-3365" fmla="*/ 11528782 w 15811497"/>
              <a:gd name="connsiteY56-3366" fmla="*/ 5429240 h 6248398"/>
              <a:gd name="connsiteX57-3367" fmla="*/ 11499893 w 15811497"/>
              <a:gd name="connsiteY57-3368" fmla="*/ 5397454 h 6248398"/>
              <a:gd name="connsiteX58-3369" fmla="*/ 11410607 w 15811497"/>
              <a:gd name="connsiteY58-3370" fmla="*/ 5316305 h 6248398"/>
              <a:gd name="connsiteX59-3371" fmla="*/ 11369912 w 15811497"/>
              <a:gd name="connsiteY59-3372" fmla="*/ 5285874 h 6248398"/>
              <a:gd name="connsiteX60-3373" fmla="*/ 11355656 w 15811497"/>
              <a:gd name="connsiteY60-3374" fmla="*/ 5144675 h 6248398"/>
              <a:gd name="connsiteX61-3375" fmla="*/ 11355656 w 15811497"/>
              <a:gd name="connsiteY61-3376" fmla="*/ 5144675 h 6248398"/>
              <a:gd name="connsiteX62-3377" fmla="*/ 11369912 w 15811497"/>
              <a:gd name="connsiteY62-3378" fmla="*/ 5285874 h 6248398"/>
              <a:gd name="connsiteX63-3379" fmla="*/ 11313816 w 15811497"/>
              <a:gd name="connsiteY63-3380" fmla="*/ 5243926 h 6248398"/>
              <a:gd name="connsiteX64-3381" fmla="*/ 11210151 w 15811497"/>
              <a:gd name="connsiteY64-3382" fmla="*/ 5180948 h 6248398"/>
              <a:gd name="connsiteX65-3383" fmla="*/ 11209761 w 15811497"/>
              <a:gd name="connsiteY65-3384" fmla="*/ 5180760 h 6248398"/>
              <a:gd name="connsiteX66-3385" fmla="*/ 11096041 w 15811497"/>
              <a:gd name="connsiteY66-3386" fmla="*/ 5077404 h 6248398"/>
              <a:gd name="connsiteX67-3387" fmla="*/ 11063094 w 15811497"/>
              <a:gd name="connsiteY67-3388" fmla="*/ 5041153 h 6248398"/>
              <a:gd name="connsiteX68-3389" fmla="*/ 11063091 w 15811497"/>
              <a:gd name="connsiteY68-3390" fmla="*/ 5041152 h 6248398"/>
              <a:gd name="connsiteX69-3391" fmla="*/ 11096040 w 15811497"/>
              <a:gd name="connsiteY69-3392" fmla="*/ 5077404 h 6248398"/>
              <a:gd name="connsiteX70-3393" fmla="*/ 11209760 w 15811497"/>
              <a:gd name="connsiteY70-3394" fmla="*/ 5180760 h 6248398"/>
              <a:gd name="connsiteX71-3395" fmla="*/ 11100244 w 15811497"/>
              <a:gd name="connsiteY71-3396" fmla="*/ 5128004 h 6248398"/>
              <a:gd name="connsiteX72-3397" fmla="*/ 10610846 w 15811497"/>
              <a:gd name="connsiteY72-3398" fmla="*/ 5029199 h 6248398"/>
              <a:gd name="connsiteX73-3399" fmla="*/ 9640652 w 15811497"/>
              <a:gd name="connsiteY73-3400" fmla="*/ 5486739 h 6248398"/>
              <a:gd name="connsiteX74-3401" fmla="*/ 9628722 w 15811497"/>
              <a:gd name="connsiteY74-3402" fmla="*/ 5502693 h 6248398"/>
              <a:gd name="connsiteX75-3403" fmla="*/ 9568273 w 15811497"/>
              <a:gd name="connsiteY75-3404" fmla="*/ 5583530 h 6248398"/>
              <a:gd name="connsiteX76-3405" fmla="*/ 9535504 w 15811497"/>
              <a:gd name="connsiteY76-3406" fmla="*/ 5637470 h 6248398"/>
              <a:gd name="connsiteX77-3407" fmla="*/ 9535505 w 15811497"/>
              <a:gd name="connsiteY77-3408" fmla="*/ 5637470 h 6248398"/>
              <a:gd name="connsiteX78-3409" fmla="*/ 9568273 w 15811497"/>
              <a:gd name="connsiteY78-3410" fmla="*/ 5583531 h 6248398"/>
              <a:gd name="connsiteX79-3411" fmla="*/ 9628722 w 15811497"/>
              <a:gd name="connsiteY79-3412" fmla="*/ 5502694 h 6248398"/>
              <a:gd name="connsiteX80-3413" fmla="*/ 9563485 w 15811497"/>
              <a:gd name="connsiteY80-3414" fmla="*/ 5610078 h 6248398"/>
              <a:gd name="connsiteX81-3415" fmla="*/ 9542221 w 15811497"/>
              <a:gd name="connsiteY81-3416" fmla="*/ 5638514 h 6248398"/>
              <a:gd name="connsiteX82-3417" fmla="*/ 9504352 w 15811497"/>
              <a:gd name="connsiteY82-3418" fmla="*/ 5689156 h 6248398"/>
              <a:gd name="connsiteX83-3419" fmla="*/ 9480140 w 15811497"/>
              <a:gd name="connsiteY83-3420" fmla="*/ 5721533 h 6248398"/>
              <a:gd name="connsiteX84-3421" fmla="*/ 8362947 w 15811497"/>
              <a:gd name="connsiteY84-3422" fmla="*/ 6248398 h 6248398"/>
              <a:gd name="connsiteX85-3423" fmla="*/ 7028922 w 15811497"/>
              <a:gd name="connsiteY85-3424" fmla="*/ 5364147 h 6248398"/>
              <a:gd name="connsiteX86-3425" fmla="*/ 6990513 w 15811497"/>
              <a:gd name="connsiteY86-3426" fmla="*/ 5259205 h 6248398"/>
              <a:gd name="connsiteX87-3427" fmla="*/ 6990512 w 15811497"/>
              <a:gd name="connsiteY87-3428" fmla="*/ 5259199 h 6248398"/>
              <a:gd name="connsiteX88-3429" fmla="*/ 6983676 w 15811497"/>
              <a:gd name="connsiteY88-3430" fmla="*/ 5240519 h 6248398"/>
              <a:gd name="connsiteX89-3431" fmla="*/ 6983673 w 15811497"/>
              <a:gd name="connsiteY89-3432" fmla="*/ 5240519 h 6248398"/>
              <a:gd name="connsiteX90-3433" fmla="*/ 6980236 w 15811497"/>
              <a:gd name="connsiteY90-3434" fmla="*/ 5231130 h 6248398"/>
              <a:gd name="connsiteX91-3435" fmla="*/ 6978859 w 15811497"/>
              <a:gd name="connsiteY91-3436" fmla="*/ 5225774 h 6248398"/>
              <a:gd name="connsiteX92-3437" fmla="*/ 6984291 w 15811497"/>
              <a:gd name="connsiteY92-3438" fmla="*/ 5240614 h 6248398"/>
              <a:gd name="connsiteX93-3439" fmla="*/ 6984292 w 15811497"/>
              <a:gd name="connsiteY93-3440" fmla="*/ 5240614 h 6248398"/>
              <a:gd name="connsiteX94-3441" fmla="*/ 6978860 w 15811497"/>
              <a:gd name="connsiteY94-3442" fmla="*/ 5225773 h 6248398"/>
              <a:gd name="connsiteX95-3443" fmla="*/ 6944562 w 15811497"/>
              <a:gd name="connsiteY95-3444" fmla="*/ 5092380 h 6248398"/>
              <a:gd name="connsiteX96-3445" fmla="*/ 6924183 w 15811497"/>
              <a:gd name="connsiteY96-3446" fmla="*/ 4890225 h 6248398"/>
              <a:gd name="connsiteX97-3447" fmla="*/ 6924182 w 15811497"/>
              <a:gd name="connsiteY97-3448" fmla="*/ 4890225 h 6248398"/>
              <a:gd name="connsiteX98-3449" fmla="*/ 6944561 w 15811497"/>
              <a:gd name="connsiteY98-3450" fmla="*/ 5092380 h 6248398"/>
              <a:gd name="connsiteX99-3451" fmla="*/ 6978860 w 15811497"/>
              <a:gd name="connsiteY99-3452" fmla="*/ 5225773 h 6248398"/>
              <a:gd name="connsiteX100-3453" fmla="*/ 6948299 w 15811497"/>
              <a:gd name="connsiteY100-3454" fmla="*/ 5142273 h 6248398"/>
              <a:gd name="connsiteX101-3455" fmla="*/ 5829297 w 15811497"/>
              <a:gd name="connsiteY101-3456" fmla="*/ 4400549 h 6248398"/>
              <a:gd name="connsiteX102-3457" fmla="*/ 5056802 w 15811497"/>
              <a:gd name="connsiteY102-3458" fmla="*/ 4677867 h 6248398"/>
              <a:gd name="connsiteX103-3459" fmla="*/ 5022517 w 15811497"/>
              <a:gd name="connsiteY103-3460" fmla="*/ 4709027 h 6248398"/>
              <a:gd name="connsiteX104-3461" fmla="*/ 5022515 w 15811497"/>
              <a:gd name="connsiteY104-3462" fmla="*/ 4709029 h 6248398"/>
              <a:gd name="connsiteX105-3463" fmla="*/ 5022510 w 15811497"/>
              <a:gd name="connsiteY105-3464" fmla="*/ 4709033 h 6248398"/>
              <a:gd name="connsiteX106-3465" fmla="*/ 4924198 w 15811497"/>
              <a:gd name="connsiteY106-3466" fmla="*/ 4840507 h 6248398"/>
              <a:gd name="connsiteX107-3467" fmla="*/ 4914898 w 15811497"/>
              <a:gd name="connsiteY107-3468" fmla="*/ 4838698 h 6248398"/>
              <a:gd name="connsiteX108-3469" fmla="*/ 4914898 w 15811497"/>
              <a:gd name="connsiteY108-3470" fmla="*/ 4838699 h 6248398"/>
              <a:gd name="connsiteX109-3471" fmla="*/ 4924199 w 15811497"/>
              <a:gd name="connsiteY109-3472" fmla="*/ 4840508 h 6248398"/>
              <a:gd name="connsiteX110-3473" fmla="*/ 4893736 w 15811497"/>
              <a:gd name="connsiteY110-3474" fmla="*/ 4881247 h 6248398"/>
              <a:gd name="connsiteX111-3475" fmla="*/ 4778482 w 15811497"/>
              <a:gd name="connsiteY111-3476" fmla="*/ 5008058 h 6248398"/>
              <a:gd name="connsiteX112-3477" fmla="*/ 4778482 w 15811497"/>
              <a:gd name="connsiteY112-3478" fmla="*/ 5008057 h 6248398"/>
              <a:gd name="connsiteX113-3479" fmla="*/ 4715455 w 15811497"/>
              <a:gd name="connsiteY113-3480" fmla="*/ 5077404 h 6248398"/>
              <a:gd name="connsiteX114-3481" fmla="*/ 2762249 w 15811497"/>
              <a:gd name="connsiteY114-3482" fmla="*/ 5886448 h 6248398"/>
              <a:gd name="connsiteX115-3483" fmla="*/ 0 w 15811497"/>
              <a:gd name="connsiteY115-3484" fmla="*/ 3124198 h 6248398"/>
              <a:gd name="connsiteX116-3485" fmla="*/ 2762249 w 15811497"/>
              <a:gd name="connsiteY116-3486" fmla="*/ 361949 h 6248398"/>
              <a:gd name="connsiteX117-3487" fmla="*/ 4078902 w 15811497"/>
              <a:gd name="connsiteY117-3488" fmla="*/ 695338 h 6248398"/>
              <a:gd name="connsiteX118-3489" fmla="*/ 4261443 w 15811497"/>
              <a:gd name="connsiteY118-3490" fmla="*/ 806235 h 6248398"/>
              <a:gd name="connsiteX119-3491" fmla="*/ 4409044 w 15811497"/>
              <a:gd name="connsiteY119-3492" fmla="*/ 910268 h 6248398"/>
              <a:gd name="connsiteX120-3493" fmla="*/ 4612477 w 15811497"/>
              <a:gd name="connsiteY120-3494" fmla="*/ 1077402 h 6248398"/>
              <a:gd name="connsiteX121-3495" fmla="*/ 4612478 w 15811497"/>
              <a:gd name="connsiteY121-3496" fmla="*/ 1077403 h 6248398"/>
              <a:gd name="connsiteX122-3497" fmla="*/ 4715454 w 15811497"/>
              <a:gd name="connsiteY122-3498" fmla="*/ 1170993 h 6248398"/>
              <a:gd name="connsiteX123-3499" fmla="*/ 4701725 w 15811497"/>
              <a:gd name="connsiteY123-3500" fmla="*/ 1120394 h 6248398"/>
              <a:gd name="connsiteX124-3501" fmla="*/ 5191122 w 15811497"/>
              <a:gd name="connsiteY124-3502" fmla="*/ 1219199 h 6248398"/>
              <a:gd name="connsiteX125-3503" fmla="*/ 6161317 w 15811497"/>
              <a:gd name="connsiteY125-3504" fmla="*/ 761659 h 6248398"/>
              <a:gd name="connsiteX126-3505" fmla="*/ 6224019 w 15811497"/>
              <a:gd name="connsiteY126-3506" fmla="*/ 677808 h 6248398"/>
              <a:gd name="connsiteX127-3507" fmla="*/ 6175489 w 15811497"/>
              <a:gd name="connsiteY127-3508" fmla="*/ 757691 h 6248398"/>
              <a:gd name="connsiteX128-3509" fmla="*/ 6175489 w 15811497"/>
              <a:gd name="connsiteY128-3510" fmla="*/ 757692 h 6248398"/>
              <a:gd name="connsiteX129-3511" fmla="*/ 6224020 w 15811497"/>
              <a:gd name="connsiteY129-3512" fmla="*/ 677809 h 6248398"/>
              <a:gd name="connsiteX130-3513" fmla="*/ 6233696 w 15811497"/>
              <a:gd name="connsiteY130-3514" fmla="*/ 664869 h 6248398"/>
              <a:gd name="connsiteX131-3515" fmla="*/ 6252611 w 15811497"/>
              <a:gd name="connsiteY131-3516" fmla="*/ 633734 h 6248398"/>
              <a:gd name="connsiteX132-3517" fmla="*/ 6252610 w 15811497"/>
              <a:gd name="connsiteY132-3518" fmla="*/ 633734 h 6248398"/>
              <a:gd name="connsiteX133-3519" fmla="*/ 6233696 w 15811497"/>
              <a:gd name="connsiteY133-3520" fmla="*/ 664868 h 6248398"/>
              <a:gd name="connsiteX134-3521" fmla="*/ 6224019 w 15811497"/>
              <a:gd name="connsiteY134-3522" fmla="*/ 677808 h 6248398"/>
              <a:gd name="connsiteX135-3523" fmla="*/ 6248008 w 15811497"/>
              <a:gd name="connsiteY135-3524" fmla="*/ 638320 h 6248398"/>
              <a:gd name="connsiteX136-3525" fmla="*/ 6251291 w 15811497"/>
              <a:gd name="connsiteY136-3526" fmla="*/ 633930 h 6248398"/>
              <a:gd name="connsiteX137-3527" fmla="*/ 6251293 w 15811497"/>
              <a:gd name="connsiteY137-3528" fmla="*/ 633929 h 6248398"/>
              <a:gd name="connsiteX138-3529" fmla="*/ 6257683 w 15811497"/>
              <a:gd name="connsiteY138-3530" fmla="*/ 625384 h 6248398"/>
              <a:gd name="connsiteX139-3531" fmla="*/ 6257686 w 15811497"/>
              <a:gd name="connsiteY139-3532" fmla="*/ 625380 h 6248398"/>
              <a:gd name="connsiteX140-3533" fmla="*/ 6331355 w 15811497"/>
              <a:gd name="connsiteY140-3534" fmla="*/ 526865 h 6248398"/>
              <a:gd name="connsiteX141-3535" fmla="*/ 7448548 w 15811497"/>
              <a:gd name="connsiteY141-3536" fmla="*/ 0 h 6248398"/>
              <a:gd name="connsiteX0-3537" fmla="*/ 11209760 w 15811497"/>
              <a:gd name="connsiteY0-3538" fmla="*/ 5180760 h 6248398"/>
              <a:gd name="connsiteX1-3539" fmla="*/ 11210150 w 15811497"/>
              <a:gd name="connsiteY1-3540" fmla="*/ 5180948 h 6248398"/>
              <a:gd name="connsiteX2-3541" fmla="*/ 11313815 w 15811497"/>
              <a:gd name="connsiteY2-3542" fmla="*/ 5243926 h 6248398"/>
              <a:gd name="connsiteX3-3543" fmla="*/ 11369911 w 15811497"/>
              <a:gd name="connsiteY3-3544" fmla="*/ 5285874 h 6248398"/>
              <a:gd name="connsiteX4-3545" fmla="*/ 11410606 w 15811497"/>
              <a:gd name="connsiteY4-3546" fmla="*/ 5316305 h 6248398"/>
              <a:gd name="connsiteX5-3547" fmla="*/ 11499892 w 15811497"/>
              <a:gd name="connsiteY5-3548" fmla="*/ 5397454 h 6248398"/>
              <a:gd name="connsiteX6-3549" fmla="*/ 11528781 w 15811497"/>
              <a:gd name="connsiteY6-3550" fmla="*/ 5429240 h 6248398"/>
              <a:gd name="connsiteX7-3551" fmla="*/ 11504846 w 15811497"/>
              <a:gd name="connsiteY7-3552" fmla="*/ 5414699 h 6248398"/>
              <a:gd name="connsiteX8-3553" fmla="*/ 11371717 w 15811497"/>
              <a:gd name="connsiteY8-3554" fmla="*/ 5315148 h 6248398"/>
              <a:gd name="connsiteX9-3555" fmla="*/ 11292198 w 15811497"/>
              <a:gd name="connsiteY9-3556" fmla="*/ 5255685 h 6248398"/>
              <a:gd name="connsiteX10-3557" fmla="*/ 11209760 w 15811497"/>
              <a:gd name="connsiteY10-3558" fmla="*/ 5180760 h 6248398"/>
              <a:gd name="connsiteX11-3559" fmla="*/ 4892179 w 15811497"/>
              <a:gd name="connsiteY11-3560" fmla="*/ 4842491 h 6248398"/>
              <a:gd name="connsiteX12-3561" fmla="*/ 4892178 w 15811497"/>
              <a:gd name="connsiteY12-3562" fmla="*/ 4842492 h 6248398"/>
              <a:gd name="connsiteX13-3563" fmla="*/ 4885192 w 15811497"/>
              <a:gd name="connsiteY13-3564" fmla="*/ 4851834 h 6248398"/>
              <a:gd name="connsiteX14-3565" fmla="*/ 4892179 w 15811497"/>
              <a:gd name="connsiteY14-3566" fmla="*/ 4842491 h 6248398"/>
              <a:gd name="connsiteX15-3567" fmla="*/ 8767766 w 15811497"/>
              <a:gd name="connsiteY15-3568" fmla="*/ 853515 h 6248398"/>
              <a:gd name="connsiteX16-3569" fmla="*/ 8782572 w 15811497"/>
              <a:gd name="connsiteY16-3570" fmla="*/ 884251 h 6248398"/>
              <a:gd name="connsiteX17-3571" fmla="*/ 8812281 w 15811497"/>
              <a:gd name="connsiteY17-3572" fmla="*/ 965420 h 6248398"/>
              <a:gd name="connsiteX18-3573" fmla="*/ 8831257 w 15811497"/>
              <a:gd name="connsiteY18-3574" fmla="*/ 1017268 h 6248398"/>
              <a:gd name="connsiteX19-3575" fmla="*/ 8860452 w 15811497"/>
              <a:gd name="connsiteY19-3576" fmla="*/ 1130811 h 6248398"/>
              <a:gd name="connsiteX20-3577" fmla="*/ 8839383 w 15811497"/>
              <a:gd name="connsiteY20-3578" fmla="*/ 1087075 h 6248398"/>
              <a:gd name="connsiteX21-3579" fmla="*/ 8798546 w 15811497"/>
              <a:gd name="connsiteY21-3580" fmla="*/ 975498 h 6248398"/>
              <a:gd name="connsiteX22-3581" fmla="*/ 8795375 w 15811497"/>
              <a:gd name="connsiteY22-3582" fmla="*/ 963167 h 6248398"/>
              <a:gd name="connsiteX23-3583" fmla="*/ 8768620 w 15811497"/>
              <a:gd name="connsiteY23-3584" fmla="*/ 859114 h 6248398"/>
              <a:gd name="connsiteX24-3585" fmla="*/ 8767766 w 15811497"/>
              <a:gd name="connsiteY24-3586" fmla="*/ 853515 h 6248398"/>
              <a:gd name="connsiteX25-3587" fmla="*/ 7448548 w 15811497"/>
              <a:gd name="connsiteY25-3588" fmla="*/ 0 h 6248398"/>
              <a:gd name="connsiteX26-3589" fmla="*/ 8721604 w 15811497"/>
              <a:gd name="connsiteY26-3590" fmla="*/ 757692 h 6248398"/>
              <a:gd name="connsiteX27-3591" fmla="*/ 8767765 w 15811497"/>
              <a:gd name="connsiteY27-3592" fmla="*/ 853515 h 6248398"/>
              <a:gd name="connsiteX28-3593" fmla="*/ 8768619 w 15811497"/>
              <a:gd name="connsiteY28-3594" fmla="*/ 859114 h 6248398"/>
              <a:gd name="connsiteX29-3595" fmla="*/ 8795374 w 15811497"/>
              <a:gd name="connsiteY29-3596" fmla="*/ 963167 h 6248398"/>
              <a:gd name="connsiteX30-3597" fmla="*/ 8798545 w 15811497"/>
              <a:gd name="connsiteY30-3598" fmla="*/ 975499 h 6248398"/>
              <a:gd name="connsiteX31-3599" fmla="*/ 8839382 w 15811497"/>
              <a:gd name="connsiteY31-3600" fmla="*/ 1087076 h 6248398"/>
              <a:gd name="connsiteX32-3601" fmla="*/ 8866932 w 15811497"/>
              <a:gd name="connsiteY32-3602" fmla="*/ 1156018 h 6248398"/>
              <a:gd name="connsiteX33-3603" fmla="*/ 8890522 w 15811497"/>
              <a:gd name="connsiteY33-3604" fmla="*/ 1193234 h 6248398"/>
              <a:gd name="connsiteX34-3605" fmla="*/ 9958384 w 15811497"/>
              <a:gd name="connsiteY34-3606" fmla="*/ 1828798 h 6248398"/>
              <a:gd name="connsiteX35-3607" fmla="*/ 10895504 w 15811497"/>
              <a:gd name="connsiteY35-3608" fmla="*/ 1386857 h 6248398"/>
              <a:gd name="connsiteX36-3609" fmla="*/ 10927290 w 15811497"/>
              <a:gd name="connsiteY36-3610" fmla="*/ 1344350 h 6248398"/>
              <a:gd name="connsiteX37-3611" fmla="*/ 10936907 w 15811497"/>
              <a:gd name="connsiteY37-3612" fmla="*/ 1346082 h 6248398"/>
              <a:gd name="connsiteX38-3613" fmla="*/ 10917759 w 15811497"/>
              <a:gd name="connsiteY38-3614" fmla="*/ 1367151 h 6248398"/>
              <a:gd name="connsiteX39-3615" fmla="*/ 10545015 w 15811497"/>
              <a:gd name="connsiteY39-3616" fmla="*/ 1956940 h 6248398"/>
              <a:gd name="connsiteX40-3617" fmla="*/ 10521911 w 15811497"/>
              <a:gd name="connsiteY40-3618" fmla="*/ 2012524 h 6248398"/>
              <a:gd name="connsiteX41-3619" fmla="*/ 10521913 w 15811497"/>
              <a:gd name="connsiteY41-3620" fmla="*/ 2012521 h 6248398"/>
              <a:gd name="connsiteX42-3621" fmla="*/ 10545016 w 15811497"/>
              <a:gd name="connsiteY42-3622" fmla="*/ 1956940 h 6248398"/>
              <a:gd name="connsiteX43-3623" fmla="*/ 10917760 w 15811497"/>
              <a:gd name="connsiteY43-3624" fmla="*/ 1367152 h 6248398"/>
              <a:gd name="connsiteX44-3625" fmla="*/ 10936908 w 15811497"/>
              <a:gd name="connsiteY44-3626" fmla="*/ 1346084 h 6248398"/>
              <a:gd name="connsiteX45-3627" fmla="*/ 10972797 w 15811497"/>
              <a:gd name="connsiteY45-3628" fmla="*/ 1352550 h 6248398"/>
              <a:gd name="connsiteX46-3629" fmla="*/ 11002341 w 15811497"/>
              <a:gd name="connsiteY46-3630" fmla="*/ 1645177 h 6248398"/>
              <a:gd name="connsiteX47-3631" fmla="*/ 11002341 w 15811497"/>
              <a:gd name="connsiteY47-3632" fmla="*/ 1645177 h 6248398"/>
              <a:gd name="connsiteX48-3633" fmla="*/ 10972797 w 15811497"/>
              <a:gd name="connsiteY48-3634" fmla="*/ 1352549 h 6248398"/>
              <a:gd name="connsiteX49-3635" fmla="*/ 10936908 w 15811497"/>
              <a:gd name="connsiteY49-3636" fmla="*/ 1346083 h 6248398"/>
              <a:gd name="connsiteX50-3637" fmla="*/ 11096041 w 15811497"/>
              <a:gd name="connsiteY50-3638" fmla="*/ 1170993 h 6248398"/>
              <a:gd name="connsiteX51-3639" fmla="*/ 13049247 w 15811497"/>
              <a:gd name="connsiteY51-3640" fmla="*/ 361949 h 6248398"/>
              <a:gd name="connsiteX52-3641" fmla="*/ 15811497 w 15811497"/>
              <a:gd name="connsiteY52-3642" fmla="*/ 3124198 h 6248398"/>
              <a:gd name="connsiteX53-3643" fmla="*/ 13049247 w 15811497"/>
              <a:gd name="connsiteY53-3644" fmla="*/ 5886448 h 6248398"/>
              <a:gd name="connsiteX54-3645" fmla="*/ 11732594 w 15811497"/>
              <a:gd name="connsiteY54-3646" fmla="*/ 5553059 h 6248398"/>
              <a:gd name="connsiteX55-3647" fmla="*/ 11528782 w 15811497"/>
              <a:gd name="connsiteY55-3648" fmla="*/ 5429240 h 6248398"/>
              <a:gd name="connsiteX56-3649" fmla="*/ 11499893 w 15811497"/>
              <a:gd name="connsiteY56-3650" fmla="*/ 5397454 h 6248398"/>
              <a:gd name="connsiteX57-3651" fmla="*/ 11410607 w 15811497"/>
              <a:gd name="connsiteY57-3652" fmla="*/ 5316305 h 6248398"/>
              <a:gd name="connsiteX58-3653" fmla="*/ 11369912 w 15811497"/>
              <a:gd name="connsiteY58-3654" fmla="*/ 5285874 h 6248398"/>
              <a:gd name="connsiteX59-3655" fmla="*/ 11355656 w 15811497"/>
              <a:gd name="connsiteY59-3656" fmla="*/ 5144675 h 6248398"/>
              <a:gd name="connsiteX60-3657" fmla="*/ 11355656 w 15811497"/>
              <a:gd name="connsiteY60-3658" fmla="*/ 5144675 h 6248398"/>
              <a:gd name="connsiteX61-3659" fmla="*/ 11369912 w 15811497"/>
              <a:gd name="connsiteY61-3660" fmla="*/ 5285874 h 6248398"/>
              <a:gd name="connsiteX62-3661" fmla="*/ 11313816 w 15811497"/>
              <a:gd name="connsiteY62-3662" fmla="*/ 5243926 h 6248398"/>
              <a:gd name="connsiteX63-3663" fmla="*/ 11210151 w 15811497"/>
              <a:gd name="connsiteY63-3664" fmla="*/ 5180948 h 6248398"/>
              <a:gd name="connsiteX64-3665" fmla="*/ 11209761 w 15811497"/>
              <a:gd name="connsiteY64-3666" fmla="*/ 5180760 h 6248398"/>
              <a:gd name="connsiteX65-3667" fmla="*/ 11096041 w 15811497"/>
              <a:gd name="connsiteY65-3668" fmla="*/ 5077404 h 6248398"/>
              <a:gd name="connsiteX66-3669" fmla="*/ 11063094 w 15811497"/>
              <a:gd name="connsiteY66-3670" fmla="*/ 5041153 h 6248398"/>
              <a:gd name="connsiteX67-3671" fmla="*/ 11063091 w 15811497"/>
              <a:gd name="connsiteY67-3672" fmla="*/ 5041152 h 6248398"/>
              <a:gd name="connsiteX68-3673" fmla="*/ 11096040 w 15811497"/>
              <a:gd name="connsiteY68-3674" fmla="*/ 5077404 h 6248398"/>
              <a:gd name="connsiteX69-3675" fmla="*/ 11209760 w 15811497"/>
              <a:gd name="connsiteY69-3676" fmla="*/ 5180760 h 6248398"/>
              <a:gd name="connsiteX70-3677" fmla="*/ 11100244 w 15811497"/>
              <a:gd name="connsiteY70-3678" fmla="*/ 5128004 h 6248398"/>
              <a:gd name="connsiteX71-3679" fmla="*/ 10610846 w 15811497"/>
              <a:gd name="connsiteY71-3680" fmla="*/ 5029199 h 6248398"/>
              <a:gd name="connsiteX72-3681" fmla="*/ 9640652 w 15811497"/>
              <a:gd name="connsiteY72-3682" fmla="*/ 5486739 h 6248398"/>
              <a:gd name="connsiteX73-3683" fmla="*/ 9628722 w 15811497"/>
              <a:gd name="connsiteY73-3684" fmla="*/ 5502693 h 6248398"/>
              <a:gd name="connsiteX74-3685" fmla="*/ 9568273 w 15811497"/>
              <a:gd name="connsiteY74-3686" fmla="*/ 5583530 h 6248398"/>
              <a:gd name="connsiteX75-3687" fmla="*/ 9535504 w 15811497"/>
              <a:gd name="connsiteY75-3688" fmla="*/ 5637470 h 6248398"/>
              <a:gd name="connsiteX76-3689" fmla="*/ 9535505 w 15811497"/>
              <a:gd name="connsiteY76-3690" fmla="*/ 5637470 h 6248398"/>
              <a:gd name="connsiteX77-3691" fmla="*/ 9568273 w 15811497"/>
              <a:gd name="connsiteY77-3692" fmla="*/ 5583531 h 6248398"/>
              <a:gd name="connsiteX78-3693" fmla="*/ 9628722 w 15811497"/>
              <a:gd name="connsiteY78-3694" fmla="*/ 5502694 h 6248398"/>
              <a:gd name="connsiteX79-3695" fmla="*/ 9563485 w 15811497"/>
              <a:gd name="connsiteY79-3696" fmla="*/ 5610078 h 6248398"/>
              <a:gd name="connsiteX80-3697" fmla="*/ 9542221 w 15811497"/>
              <a:gd name="connsiteY80-3698" fmla="*/ 5638514 h 6248398"/>
              <a:gd name="connsiteX81-3699" fmla="*/ 9504352 w 15811497"/>
              <a:gd name="connsiteY81-3700" fmla="*/ 5689156 h 6248398"/>
              <a:gd name="connsiteX82-3701" fmla="*/ 9480140 w 15811497"/>
              <a:gd name="connsiteY82-3702" fmla="*/ 5721533 h 6248398"/>
              <a:gd name="connsiteX83-3703" fmla="*/ 8362947 w 15811497"/>
              <a:gd name="connsiteY83-3704" fmla="*/ 6248398 h 6248398"/>
              <a:gd name="connsiteX84-3705" fmla="*/ 7028922 w 15811497"/>
              <a:gd name="connsiteY84-3706" fmla="*/ 5364147 h 6248398"/>
              <a:gd name="connsiteX85-3707" fmla="*/ 6990513 w 15811497"/>
              <a:gd name="connsiteY85-3708" fmla="*/ 5259205 h 6248398"/>
              <a:gd name="connsiteX86-3709" fmla="*/ 6990512 w 15811497"/>
              <a:gd name="connsiteY86-3710" fmla="*/ 5259199 h 6248398"/>
              <a:gd name="connsiteX87-3711" fmla="*/ 6983676 w 15811497"/>
              <a:gd name="connsiteY87-3712" fmla="*/ 5240519 h 6248398"/>
              <a:gd name="connsiteX88-3713" fmla="*/ 6983673 w 15811497"/>
              <a:gd name="connsiteY88-3714" fmla="*/ 5240519 h 6248398"/>
              <a:gd name="connsiteX89-3715" fmla="*/ 6980236 w 15811497"/>
              <a:gd name="connsiteY89-3716" fmla="*/ 5231130 h 6248398"/>
              <a:gd name="connsiteX90-3717" fmla="*/ 6978859 w 15811497"/>
              <a:gd name="connsiteY90-3718" fmla="*/ 5225774 h 6248398"/>
              <a:gd name="connsiteX91-3719" fmla="*/ 6984291 w 15811497"/>
              <a:gd name="connsiteY91-3720" fmla="*/ 5240614 h 6248398"/>
              <a:gd name="connsiteX92-3721" fmla="*/ 6984292 w 15811497"/>
              <a:gd name="connsiteY92-3722" fmla="*/ 5240614 h 6248398"/>
              <a:gd name="connsiteX93-3723" fmla="*/ 6978860 w 15811497"/>
              <a:gd name="connsiteY93-3724" fmla="*/ 5225773 h 6248398"/>
              <a:gd name="connsiteX94-3725" fmla="*/ 6944562 w 15811497"/>
              <a:gd name="connsiteY94-3726" fmla="*/ 5092380 h 6248398"/>
              <a:gd name="connsiteX95-3727" fmla="*/ 6924183 w 15811497"/>
              <a:gd name="connsiteY95-3728" fmla="*/ 4890225 h 6248398"/>
              <a:gd name="connsiteX96-3729" fmla="*/ 6924182 w 15811497"/>
              <a:gd name="connsiteY96-3730" fmla="*/ 4890225 h 6248398"/>
              <a:gd name="connsiteX97-3731" fmla="*/ 6944561 w 15811497"/>
              <a:gd name="connsiteY97-3732" fmla="*/ 5092380 h 6248398"/>
              <a:gd name="connsiteX98-3733" fmla="*/ 6978860 w 15811497"/>
              <a:gd name="connsiteY98-3734" fmla="*/ 5225773 h 6248398"/>
              <a:gd name="connsiteX99-3735" fmla="*/ 6948299 w 15811497"/>
              <a:gd name="connsiteY99-3736" fmla="*/ 5142273 h 6248398"/>
              <a:gd name="connsiteX100-3737" fmla="*/ 5829297 w 15811497"/>
              <a:gd name="connsiteY100-3738" fmla="*/ 4400549 h 6248398"/>
              <a:gd name="connsiteX101-3739" fmla="*/ 5056802 w 15811497"/>
              <a:gd name="connsiteY101-3740" fmla="*/ 4677867 h 6248398"/>
              <a:gd name="connsiteX102-3741" fmla="*/ 5022517 w 15811497"/>
              <a:gd name="connsiteY102-3742" fmla="*/ 4709027 h 6248398"/>
              <a:gd name="connsiteX103-3743" fmla="*/ 5022515 w 15811497"/>
              <a:gd name="connsiteY103-3744" fmla="*/ 4709029 h 6248398"/>
              <a:gd name="connsiteX104-3745" fmla="*/ 5022510 w 15811497"/>
              <a:gd name="connsiteY104-3746" fmla="*/ 4709033 h 6248398"/>
              <a:gd name="connsiteX105-3747" fmla="*/ 4924198 w 15811497"/>
              <a:gd name="connsiteY105-3748" fmla="*/ 4840507 h 6248398"/>
              <a:gd name="connsiteX106-3749" fmla="*/ 4914898 w 15811497"/>
              <a:gd name="connsiteY106-3750" fmla="*/ 4838698 h 6248398"/>
              <a:gd name="connsiteX107-3751" fmla="*/ 4914898 w 15811497"/>
              <a:gd name="connsiteY107-3752" fmla="*/ 4838699 h 6248398"/>
              <a:gd name="connsiteX108-3753" fmla="*/ 4924199 w 15811497"/>
              <a:gd name="connsiteY108-3754" fmla="*/ 4840508 h 6248398"/>
              <a:gd name="connsiteX109-3755" fmla="*/ 4893736 w 15811497"/>
              <a:gd name="connsiteY109-3756" fmla="*/ 4881247 h 6248398"/>
              <a:gd name="connsiteX110-3757" fmla="*/ 4778482 w 15811497"/>
              <a:gd name="connsiteY110-3758" fmla="*/ 5008058 h 6248398"/>
              <a:gd name="connsiteX111-3759" fmla="*/ 4778482 w 15811497"/>
              <a:gd name="connsiteY111-3760" fmla="*/ 5008057 h 6248398"/>
              <a:gd name="connsiteX112-3761" fmla="*/ 4715455 w 15811497"/>
              <a:gd name="connsiteY112-3762" fmla="*/ 5077404 h 6248398"/>
              <a:gd name="connsiteX113-3763" fmla="*/ 2762249 w 15811497"/>
              <a:gd name="connsiteY113-3764" fmla="*/ 5886448 h 6248398"/>
              <a:gd name="connsiteX114-3765" fmla="*/ 0 w 15811497"/>
              <a:gd name="connsiteY114-3766" fmla="*/ 3124198 h 6248398"/>
              <a:gd name="connsiteX115-3767" fmla="*/ 2762249 w 15811497"/>
              <a:gd name="connsiteY115-3768" fmla="*/ 361949 h 6248398"/>
              <a:gd name="connsiteX116-3769" fmla="*/ 4078902 w 15811497"/>
              <a:gd name="connsiteY116-3770" fmla="*/ 695338 h 6248398"/>
              <a:gd name="connsiteX117-3771" fmla="*/ 4261443 w 15811497"/>
              <a:gd name="connsiteY117-3772" fmla="*/ 806235 h 6248398"/>
              <a:gd name="connsiteX118-3773" fmla="*/ 4409044 w 15811497"/>
              <a:gd name="connsiteY118-3774" fmla="*/ 910268 h 6248398"/>
              <a:gd name="connsiteX119-3775" fmla="*/ 4612477 w 15811497"/>
              <a:gd name="connsiteY119-3776" fmla="*/ 1077402 h 6248398"/>
              <a:gd name="connsiteX120-3777" fmla="*/ 4612478 w 15811497"/>
              <a:gd name="connsiteY120-3778" fmla="*/ 1077403 h 6248398"/>
              <a:gd name="connsiteX121-3779" fmla="*/ 4715454 w 15811497"/>
              <a:gd name="connsiteY121-3780" fmla="*/ 1170993 h 6248398"/>
              <a:gd name="connsiteX122-3781" fmla="*/ 4701725 w 15811497"/>
              <a:gd name="connsiteY122-3782" fmla="*/ 1120394 h 6248398"/>
              <a:gd name="connsiteX123-3783" fmla="*/ 5191122 w 15811497"/>
              <a:gd name="connsiteY123-3784" fmla="*/ 1219199 h 6248398"/>
              <a:gd name="connsiteX124-3785" fmla="*/ 6161317 w 15811497"/>
              <a:gd name="connsiteY124-3786" fmla="*/ 761659 h 6248398"/>
              <a:gd name="connsiteX125-3787" fmla="*/ 6224019 w 15811497"/>
              <a:gd name="connsiteY125-3788" fmla="*/ 677808 h 6248398"/>
              <a:gd name="connsiteX126-3789" fmla="*/ 6175489 w 15811497"/>
              <a:gd name="connsiteY126-3790" fmla="*/ 757691 h 6248398"/>
              <a:gd name="connsiteX127-3791" fmla="*/ 6175489 w 15811497"/>
              <a:gd name="connsiteY127-3792" fmla="*/ 757692 h 6248398"/>
              <a:gd name="connsiteX128-3793" fmla="*/ 6224020 w 15811497"/>
              <a:gd name="connsiteY128-3794" fmla="*/ 677809 h 6248398"/>
              <a:gd name="connsiteX129-3795" fmla="*/ 6233696 w 15811497"/>
              <a:gd name="connsiteY129-3796" fmla="*/ 664869 h 6248398"/>
              <a:gd name="connsiteX130-3797" fmla="*/ 6252611 w 15811497"/>
              <a:gd name="connsiteY130-3798" fmla="*/ 633734 h 6248398"/>
              <a:gd name="connsiteX131-3799" fmla="*/ 6252610 w 15811497"/>
              <a:gd name="connsiteY131-3800" fmla="*/ 633734 h 6248398"/>
              <a:gd name="connsiteX132-3801" fmla="*/ 6233696 w 15811497"/>
              <a:gd name="connsiteY132-3802" fmla="*/ 664868 h 6248398"/>
              <a:gd name="connsiteX133-3803" fmla="*/ 6224019 w 15811497"/>
              <a:gd name="connsiteY133-3804" fmla="*/ 677808 h 6248398"/>
              <a:gd name="connsiteX134-3805" fmla="*/ 6248008 w 15811497"/>
              <a:gd name="connsiteY134-3806" fmla="*/ 638320 h 6248398"/>
              <a:gd name="connsiteX135-3807" fmla="*/ 6251291 w 15811497"/>
              <a:gd name="connsiteY135-3808" fmla="*/ 633930 h 6248398"/>
              <a:gd name="connsiteX136-3809" fmla="*/ 6251293 w 15811497"/>
              <a:gd name="connsiteY136-3810" fmla="*/ 633929 h 6248398"/>
              <a:gd name="connsiteX137-3811" fmla="*/ 6257683 w 15811497"/>
              <a:gd name="connsiteY137-3812" fmla="*/ 625384 h 6248398"/>
              <a:gd name="connsiteX138-3813" fmla="*/ 6257686 w 15811497"/>
              <a:gd name="connsiteY138-3814" fmla="*/ 625380 h 6248398"/>
              <a:gd name="connsiteX139-3815" fmla="*/ 6331355 w 15811497"/>
              <a:gd name="connsiteY139-3816" fmla="*/ 526865 h 6248398"/>
              <a:gd name="connsiteX140-3817" fmla="*/ 7448548 w 15811497"/>
              <a:gd name="connsiteY140-3818" fmla="*/ 0 h 6248398"/>
              <a:gd name="connsiteX0-3819" fmla="*/ 11209760 w 15811497"/>
              <a:gd name="connsiteY0-3820" fmla="*/ 5180760 h 6248398"/>
              <a:gd name="connsiteX1-3821" fmla="*/ 11210150 w 15811497"/>
              <a:gd name="connsiteY1-3822" fmla="*/ 5180948 h 6248398"/>
              <a:gd name="connsiteX2-3823" fmla="*/ 11313815 w 15811497"/>
              <a:gd name="connsiteY2-3824" fmla="*/ 5243926 h 6248398"/>
              <a:gd name="connsiteX3-3825" fmla="*/ 11369911 w 15811497"/>
              <a:gd name="connsiteY3-3826" fmla="*/ 5285874 h 6248398"/>
              <a:gd name="connsiteX4-3827" fmla="*/ 11410606 w 15811497"/>
              <a:gd name="connsiteY4-3828" fmla="*/ 5316305 h 6248398"/>
              <a:gd name="connsiteX5-3829" fmla="*/ 11499892 w 15811497"/>
              <a:gd name="connsiteY5-3830" fmla="*/ 5397454 h 6248398"/>
              <a:gd name="connsiteX6-3831" fmla="*/ 11528781 w 15811497"/>
              <a:gd name="connsiteY6-3832" fmla="*/ 5429240 h 6248398"/>
              <a:gd name="connsiteX7-3833" fmla="*/ 11504846 w 15811497"/>
              <a:gd name="connsiteY7-3834" fmla="*/ 5414699 h 6248398"/>
              <a:gd name="connsiteX8-3835" fmla="*/ 11371717 w 15811497"/>
              <a:gd name="connsiteY8-3836" fmla="*/ 5315148 h 6248398"/>
              <a:gd name="connsiteX9-3837" fmla="*/ 11292198 w 15811497"/>
              <a:gd name="connsiteY9-3838" fmla="*/ 5255685 h 6248398"/>
              <a:gd name="connsiteX10-3839" fmla="*/ 11209760 w 15811497"/>
              <a:gd name="connsiteY10-3840" fmla="*/ 5180760 h 6248398"/>
              <a:gd name="connsiteX11-3841" fmla="*/ 4892179 w 15811497"/>
              <a:gd name="connsiteY11-3842" fmla="*/ 4842491 h 6248398"/>
              <a:gd name="connsiteX12-3843" fmla="*/ 4892178 w 15811497"/>
              <a:gd name="connsiteY12-3844" fmla="*/ 4842492 h 6248398"/>
              <a:gd name="connsiteX13-3845" fmla="*/ 4885192 w 15811497"/>
              <a:gd name="connsiteY13-3846" fmla="*/ 4851834 h 6248398"/>
              <a:gd name="connsiteX14-3847" fmla="*/ 4892179 w 15811497"/>
              <a:gd name="connsiteY14-3848" fmla="*/ 4842491 h 6248398"/>
              <a:gd name="connsiteX15-3849" fmla="*/ 8767766 w 15811497"/>
              <a:gd name="connsiteY15-3850" fmla="*/ 853515 h 6248398"/>
              <a:gd name="connsiteX16-3851" fmla="*/ 8782572 w 15811497"/>
              <a:gd name="connsiteY16-3852" fmla="*/ 884251 h 6248398"/>
              <a:gd name="connsiteX17-3853" fmla="*/ 8812281 w 15811497"/>
              <a:gd name="connsiteY17-3854" fmla="*/ 965420 h 6248398"/>
              <a:gd name="connsiteX18-3855" fmla="*/ 8831257 w 15811497"/>
              <a:gd name="connsiteY18-3856" fmla="*/ 1017268 h 6248398"/>
              <a:gd name="connsiteX19-3857" fmla="*/ 8860452 w 15811497"/>
              <a:gd name="connsiteY19-3858" fmla="*/ 1130811 h 6248398"/>
              <a:gd name="connsiteX20-3859" fmla="*/ 8839383 w 15811497"/>
              <a:gd name="connsiteY20-3860" fmla="*/ 1087075 h 6248398"/>
              <a:gd name="connsiteX21-3861" fmla="*/ 8798546 w 15811497"/>
              <a:gd name="connsiteY21-3862" fmla="*/ 975498 h 6248398"/>
              <a:gd name="connsiteX22-3863" fmla="*/ 8795375 w 15811497"/>
              <a:gd name="connsiteY22-3864" fmla="*/ 963167 h 6248398"/>
              <a:gd name="connsiteX23-3865" fmla="*/ 8768620 w 15811497"/>
              <a:gd name="connsiteY23-3866" fmla="*/ 859114 h 6248398"/>
              <a:gd name="connsiteX24-3867" fmla="*/ 8767766 w 15811497"/>
              <a:gd name="connsiteY24-3868" fmla="*/ 853515 h 6248398"/>
              <a:gd name="connsiteX25-3869" fmla="*/ 7448548 w 15811497"/>
              <a:gd name="connsiteY25-3870" fmla="*/ 0 h 6248398"/>
              <a:gd name="connsiteX26-3871" fmla="*/ 8721604 w 15811497"/>
              <a:gd name="connsiteY26-3872" fmla="*/ 757692 h 6248398"/>
              <a:gd name="connsiteX27-3873" fmla="*/ 8767765 w 15811497"/>
              <a:gd name="connsiteY27-3874" fmla="*/ 853515 h 6248398"/>
              <a:gd name="connsiteX28-3875" fmla="*/ 8768619 w 15811497"/>
              <a:gd name="connsiteY28-3876" fmla="*/ 859114 h 6248398"/>
              <a:gd name="connsiteX29-3877" fmla="*/ 8795374 w 15811497"/>
              <a:gd name="connsiteY29-3878" fmla="*/ 963167 h 6248398"/>
              <a:gd name="connsiteX30-3879" fmla="*/ 8798545 w 15811497"/>
              <a:gd name="connsiteY30-3880" fmla="*/ 975499 h 6248398"/>
              <a:gd name="connsiteX31-3881" fmla="*/ 8866932 w 15811497"/>
              <a:gd name="connsiteY31-3882" fmla="*/ 1156018 h 6248398"/>
              <a:gd name="connsiteX32-3883" fmla="*/ 8890522 w 15811497"/>
              <a:gd name="connsiteY32-3884" fmla="*/ 1193234 h 6248398"/>
              <a:gd name="connsiteX33-3885" fmla="*/ 9958384 w 15811497"/>
              <a:gd name="connsiteY33-3886" fmla="*/ 1828798 h 6248398"/>
              <a:gd name="connsiteX34-3887" fmla="*/ 10895504 w 15811497"/>
              <a:gd name="connsiteY34-3888" fmla="*/ 1386857 h 6248398"/>
              <a:gd name="connsiteX35-3889" fmla="*/ 10927290 w 15811497"/>
              <a:gd name="connsiteY35-3890" fmla="*/ 1344350 h 6248398"/>
              <a:gd name="connsiteX36-3891" fmla="*/ 10936907 w 15811497"/>
              <a:gd name="connsiteY36-3892" fmla="*/ 1346082 h 6248398"/>
              <a:gd name="connsiteX37-3893" fmla="*/ 10917759 w 15811497"/>
              <a:gd name="connsiteY37-3894" fmla="*/ 1367151 h 6248398"/>
              <a:gd name="connsiteX38-3895" fmla="*/ 10545015 w 15811497"/>
              <a:gd name="connsiteY38-3896" fmla="*/ 1956940 h 6248398"/>
              <a:gd name="connsiteX39-3897" fmla="*/ 10521911 w 15811497"/>
              <a:gd name="connsiteY39-3898" fmla="*/ 2012524 h 6248398"/>
              <a:gd name="connsiteX40-3899" fmla="*/ 10521913 w 15811497"/>
              <a:gd name="connsiteY40-3900" fmla="*/ 2012521 h 6248398"/>
              <a:gd name="connsiteX41-3901" fmla="*/ 10545016 w 15811497"/>
              <a:gd name="connsiteY41-3902" fmla="*/ 1956940 h 6248398"/>
              <a:gd name="connsiteX42-3903" fmla="*/ 10917760 w 15811497"/>
              <a:gd name="connsiteY42-3904" fmla="*/ 1367152 h 6248398"/>
              <a:gd name="connsiteX43-3905" fmla="*/ 10936908 w 15811497"/>
              <a:gd name="connsiteY43-3906" fmla="*/ 1346084 h 6248398"/>
              <a:gd name="connsiteX44-3907" fmla="*/ 10972797 w 15811497"/>
              <a:gd name="connsiteY44-3908" fmla="*/ 1352550 h 6248398"/>
              <a:gd name="connsiteX45-3909" fmla="*/ 11002341 w 15811497"/>
              <a:gd name="connsiteY45-3910" fmla="*/ 1645177 h 6248398"/>
              <a:gd name="connsiteX46-3911" fmla="*/ 11002341 w 15811497"/>
              <a:gd name="connsiteY46-3912" fmla="*/ 1645177 h 6248398"/>
              <a:gd name="connsiteX47-3913" fmla="*/ 10972797 w 15811497"/>
              <a:gd name="connsiteY47-3914" fmla="*/ 1352549 h 6248398"/>
              <a:gd name="connsiteX48-3915" fmla="*/ 10936908 w 15811497"/>
              <a:gd name="connsiteY48-3916" fmla="*/ 1346083 h 6248398"/>
              <a:gd name="connsiteX49-3917" fmla="*/ 11096041 w 15811497"/>
              <a:gd name="connsiteY49-3918" fmla="*/ 1170993 h 6248398"/>
              <a:gd name="connsiteX50-3919" fmla="*/ 13049247 w 15811497"/>
              <a:gd name="connsiteY50-3920" fmla="*/ 361949 h 6248398"/>
              <a:gd name="connsiteX51-3921" fmla="*/ 15811497 w 15811497"/>
              <a:gd name="connsiteY51-3922" fmla="*/ 3124198 h 6248398"/>
              <a:gd name="connsiteX52-3923" fmla="*/ 13049247 w 15811497"/>
              <a:gd name="connsiteY52-3924" fmla="*/ 5886448 h 6248398"/>
              <a:gd name="connsiteX53-3925" fmla="*/ 11732594 w 15811497"/>
              <a:gd name="connsiteY53-3926" fmla="*/ 5553059 h 6248398"/>
              <a:gd name="connsiteX54-3927" fmla="*/ 11528782 w 15811497"/>
              <a:gd name="connsiteY54-3928" fmla="*/ 5429240 h 6248398"/>
              <a:gd name="connsiteX55-3929" fmla="*/ 11499893 w 15811497"/>
              <a:gd name="connsiteY55-3930" fmla="*/ 5397454 h 6248398"/>
              <a:gd name="connsiteX56-3931" fmla="*/ 11410607 w 15811497"/>
              <a:gd name="connsiteY56-3932" fmla="*/ 5316305 h 6248398"/>
              <a:gd name="connsiteX57-3933" fmla="*/ 11369912 w 15811497"/>
              <a:gd name="connsiteY57-3934" fmla="*/ 5285874 h 6248398"/>
              <a:gd name="connsiteX58-3935" fmla="*/ 11355656 w 15811497"/>
              <a:gd name="connsiteY58-3936" fmla="*/ 5144675 h 6248398"/>
              <a:gd name="connsiteX59-3937" fmla="*/ 11355656 w 15811497"/>
              <a:gd name="connsiteY59-3938" fmla="*/ 5144675 h 6248398"/>
              <a:gd name="connsiteX60-3939" fmla="*/ 11369912 w 15811497"/>
              <a:gd name="connsiteY60-3940" fmla="*/ 5285874 h 6248398"/>
              <a:gd name="connsiteX61-3941" fmla="*/ 11313816 w 15811497"/>
              <a:gd name="connsiteY61-3942" fmla="*/ 5243926 h 6248398"/>
              <a:gd name="connsiteX62-3943" fmla="*/ 11210151 w 15811497"/>
              <a:gd name="connsiteY62-3944" fmla="*/ 5180948 h 6248398"/>
              <a:gd name="connsiteX63-3945" fmla="*/ 11209761 w 15811497"/>
              <a:gd name="connsiteY63-3946" fmla="*/ 5180760 h 6248398"/>
              <a:gd name="connsiteX64-3947" fmla="*/ 11096041 w 15811497"/>
              <a:gd name="connsiteY64-3948" fmla="*/ 5077404 h 6248398"/>
              <a:gd name="connsiteX65-3949" fmla="*/ 11063094 w 15811497"/>
              <a:gd name="connsiteY65-3950" fmla="*/ 5041153 h 6248398"/>
              <a:gd name="connsiteX66-3951" fmla="*/ 11063091 w 15811497"/>
              <a:gd name="connsiteY66-3952" fmla="*/ 5041152 h 6248398"/>
              <a:gd name="connsiteX67-3953" fmla="*/ 11096040 w 15811497"/>
              <a:gd name="connsiteY67-3954" fmla="*/ 5077404 h 6248398"/>
              <a:gd name="connsiteX68-3955" fmla="*/ 11209760 w 15811497"/>
              <a:gd name="connsiteY68-3956" fmla="*/ 5180760 h 6248398"/>
              <a:gd name="connsiteX69-3957" fmla="*/ 11100244 w 15811497"/>
              <a:gd name="connsiteY69-3958" fmla="*/ 5128004 h 6248398"/>
              <a:gd name="connsiteX70-3959" fmla="*/ 10610846 w 15811497"/>
              <a:gd name="connsiteY70-3960" fmla="*/ 5029199 h 6248398"/>
              <a:gd name="connsiteX71-3961" fmla="*/ 9640652 w 15811497"/>
              <a:gd name="connsiteY71-3962" fmla="*/ 5486739 h 6248398"/>
              <a:gd name="connsiteX72-3963" fmla="*/ 9628722 w 15811497"/>
              <a:gd name="connsiteY72-3964" fmla="*/ 5502693 h 6248398"/>
              <a:gd name="connsiteX73-3965" fmla="*/ 9568273 w 15811497"/>
              <a:gd name="connsiteY73-3966" fmla="*/ 5583530 h 6248398"/>
              <a:gd name="connsiteX74-3967" fmla="*/ 9535504 w 15811497"/>
              <a:gd name="connsiteY74-3968" fmla="*/ 5637470 h 6248398"/>
              <a:gd name="connsiteX75-3969" fmla="*/ 9535505 w 15811497"/>
              <a:gd name="connsiteY75-3970" fmla="*/ 5637470 h 6248398"/>
              <a:gd name="connsiteX76-3971" fmla="*/ 9568273 w 15811497"/>
              <a:gd name="connsiteY76-3972" fmla="*/ 5583531 h 6248398"/>
              <a:gd name="connsiteX77-3973" fmla="*/ 9628722 w 15811497"/>
              <a:gd name="connsiteY77-3974" fmla="*/ 5502694 h 6248398"/>
              <a:gd name="connsiteX78-3975" fmla="*/ 9563485 w 15811497"/>
              <a:gd name="connsiteY78-3976" fmla="*/ 5610078 h 6248398"/>
              <a:gd name="connsiteX79-3977" fmla="*/ 9542221 w 15811497"/>
              <a:gd name="connsiteY79-3978" fmla="*/ 5638514 h 6248398"/>
              <a:gd name="connsiteX80-3979" fmla="*/ 9504352 w 15811497"/>
              <a:gd name="connsiteY80-3980" fmla="*/ 5689156 h 6248398"/>
              <a:gd name="connsiteX81-3981" fmla="*/ 9480140 w 15811497"/>
              <a:gd name="connsiteY81-3982" fmla="*/ 5721533 h 6248398"/>
              <a:gd name="connsiteX82-3983" fmla="*/ 8362947 w 15811497"/>
              <a:gd name="connsiteY82-3984" fmla="*/ 6248398 h 6248398"/>
              <a:gd name="connsiteX83-3985" fmla="*/ 7028922 w 15811497"/>
              <a:gd name="connsiteY83-3986" fmla="*/ 5364147 h 6248398"/>
              <a:gd name="connsiteX84-3987" fmla="*/ 6990513 w 15811497"/>
              <a:gd name="connsiteY84-3988" fmla="*/ 5259205 h 6248398"/>
              <a:gd name="connsiteX85-3989" fmla="*/ 6990512 w 15811497"/>
              <a:gd name="connsiteY85-3990" fmla="*/ 5259199 h 6248398"/>
              <a:gd name="connsiteX86-3991" fmla="*/ 6983676 w 15811497"/>
              <a:gd name="connsiteY86-3992" fmla="*/ 5240519 h 6248398"/>
              <a:gd name="connsiteX87-3993" fmla="*/ 6983673 w 15811497"/>
              <a:gd name="connsiteY87-3994" fmla="*/ 5240519 h 6248398"/>
              <a:gd name="connsiteX88-3995" fmla="*/ 6980236 w 15811497"/>
              <a:gd name="connsiteY88-3996" fmla="*/ 5231130 h 6248398"/>
              <a:gd name="connsiteX89-3997" fmla="*/ 6978859 w 15811497"/>
              <a:gd name="connsiteY89-3998" fmla="*/ 5225774 h 6248398"/>
              <a:gd name="connsiteX90-3999" fmla="*/ 6984291 w 15811497"/>
              <a:gd name="connsiteY90-4000" fmla="*/ 5240614 h 6248398"/>
              <a:gd name="connsiteX91-4001" fmla="*/ 6984292 w 15811497"/>
              <a:gd name="connsiteY91-4002" fmla="*/ 5240614 h 6248398"/>
              <a:gd name="connsiteX92-4003" fmla="*/ 6978860 w 15811497"/>
              <a:gd name="connsiteY92-4004" fmla="*/ 5225773 h 6248398"/>
              <a:gd name="connsiteX93-4005" fmla="*/ 6944562 w 15811497"/>
              <a:gd name="connsiteY93-4006" fmla="*/ 5092380 h 6248398"/>
              <a:gd name="connsiteX94-4007" fmla="*/ 6924183 w 15811497"/>
              <a:gd name="connsiteY94-4008" fmla="*/ 4890225 h 6248398"/>
              <a:gd name="connsiteX95-4009" fmla="*/ 6924182 w 15811497"/>
              <a:gd name="connsiteY95-4010" fmla="*/ 4890225 h 6248398"/>
              <a:gd name="connsiteX96-4011" fmla="*/ 6944561 w 15811497"/>
              <a:gd name="connsiteY96-4012" fmla="*/ 5092380 h 6248398"/>
              <a:gd name="connsiteX97-4013" fmla="*/ 6978860 w 15811497"/>
              <a:gd name="connsiteY97-4014" fmla="*/ 5225773 h 6248398"/>
              <a:gd name="connsiteX98-4015" fmla="*/ 6948299 w 15811497"/>
              <a:gd name="connsiteY98-4016" fmla="*/ 5142273 h 6248398"/>
              <a:gd name="connsiteX99-4017" fmla="*/ 5829297 w 15811497"/>
              <a:gd name="connsiteY99-4018" fmla="*/ 4400549 h 6248398"/>
              <a:gd name="connsiteX100-4019" fmla="*/ 5056802 w 15811497"/>
              <a:gd name="connsiteY100-4020" fmla="*/ 4677867 h 6248398"/>
              <a:gd name="connsiteX101-4021" fmla="*/ 5022517 w 15811497"/>
              <a:gd name="connsiteY101-4022" fmla="*/ 4709027 h 6248398"/>
              <a:gd name="connsiteX102-4023" fmla="*/ 5022515 w 15811497"/>
              <a:gd name="connsiteY102-4024" fmla="*/ 4709029 h 6248398"/>
              <a:gd name="connsiteX103-4025" fmla="*/ 5022510 w 15811497"/>
              <a:gd name="connsiteY103-4026" fmla="*/ 4709033 h 6248398"/>
              <a:gd name="connsiteX104-4027" fmla="*/ 4924198 w 15811497"/>
              <a:gd name="connsiteY104-4028" fmla="*/ 4840507 h 6248398"/>
              <a:gd name="connsiteX105-4029" fmla="*/ 4914898 w 15811497"/>
              <a:gd name="connsiteY105-4030" fmla="*/ 4838698 h 6248398"/>
              <a:gd name="connsiteX106-4031" fmla="*/ 4914898 w 15811497"/>
              <a:gd name="connsiteY106-4032" fmla="*/ 4838699 h 6248398"/>
              <a:gd name="connsiteX107-4033" fmla="*/ 4924199 w 15811497"/>
              <a:gd name="connsiteY107-4034" fmla="*/ 4840508 h 6248398"/>
              <a:gd name="connsiteX108-4035" fmla="*/ 4893736 w 15811497"/>
              <a:gd name="connsiteY108-4036" fmla="*/ 4881247 h 6248398"/>
              <a:gd name="connsiteX109-4037" fmla="*/ 4778482 w 15811497"/>
              <a:gd name="connsiteY109-4038" fmla="*/ 5008058 h 6248398"/>
              <a:gd name="connsiteX110-4039" fmla="*/ 4778482 w 15811497"/>
              <a:gd name="connsiteY110-4040" fmla="*/ 5008057 h 6248398"/>
              <a:gd name="connsiteX111-4041" fmla="*/ 4715455 w 15811497"/>
              <a:gd name="connsiteY111-4042" fmla="*/ 5077404 h 6248398"/>
              <a:gd name="connsiteX112-4043" fmla="*/ 2762249 w 15811497"/>
              <a:gd name="connsiteY112-4044" fmla="*/ 5886448 h 6248398"/>
              <a:gd name="connsiteX113-4045" fmla="*/ 0 w 15811497"/>
              <a:gd name="connsiteY113-4046" fmla="*/ 3124198 h 6248398"/>
              <a:gd name="connsiteX114-4047" fmla="*/ 2762249 w 15811497"/>
              <a:gd name="connsiteY114-4048" fmla="*/ 361949 h 6248398"/>
              <a:gd name="connsiteX115-4049" fmla="*/ 4078902 w 15811497"/>
              <a:gd name="connsiteY115-4050" fmla="*/ 695338 h 6248398"/>
              <a:gd name="connsiteX116-4051" fmla="*/ 4261443 w 15811497"/>
              <a:gd name="connsiteY116-4052" fmla="*/ 806235 h 6248398"/>
              <a:gd name="connsiteX117-4053" fmla="*/ 4409044 w 15811497"/>
              <a:gd name="connsiteY117-4054" fmla="*/ 910268 h 6248398"/>
              <a:gd name="connsiteX118-4055" fmla="*/ 4612477 w 15811497"/>
              <a:gd name="connsiteY118-4056" fmla="*/ 1077402 h 6248398"/>
              <a:gd name="connsiteX119-4057" fmla="*/ 4612478 w 15811497"/>
              <a:gd name="connsiteY119-4058" fmla="*/ 1077403 h 6248398"/>
              <a:gd name="connsiteX120-4059" fmla="*/ 4715454 w 15811497"/>
              <a:gd name="connsiteY120-4060" fmla="*/ 1170993 h 6248398"/>
              <a:gd name="connsiteX121-4061" fmla="*/ 4701725 w 15811497"/>
              <a:gd name="connsiteY121-4062" fmla="*/ 1120394 h 6248398"/>
              <a:gd name="connsiteX122-4063" fmla="*/ 5191122 w 15811497"/>
              <a:gd name="connsiteY122-4064" fmla="*/ 1219199 h 6248398"/>
              <a:gd name="connsiteX123-4065" fmla="*/ 6161317 w 15811497"/>
              <a:gd name="connsiteY123-4066" fmla="*/ 761659 h 6248398"/>
              <a:gd name="connsiteX124-4067" fmla="*/ 6224019 w 15811497"/>
              <a:gd name="connsiteY124-4068" fmla="*/ 677808 h 6248398"/>
              <a:gd name="connsiteX125-4069" fmla="*/ 6175489 w 15811497"/>
              <a:gd name="connsiteY125-4070" fmla="*/ 757691 h 6248398"/>
              <a:gd name="connsiteX126-4071" fmla="*/ 6175489 w 15811497"/>
              <a:gd name="connsiteY126-4072" fmla="*/ 757692 h 6248398"/>
              <a:gd name="connsiteX127-4073" fmla="*/ 6224020 w 15811497"/>
              <a:gd name="connsiteY127-4074" fmla="*/ 677809 h 6248398"/>
              <a:gd name="connsiteX128-4075" fmla="*/ 6233696 w 15811497"/>
              <a:gd name="connsiteY128-4076" fmla="*/ 664869 h 6248398"/>
              <a:gd name="connsiteX129-4077" fmla="*/ 6252611 w 15811497"/>
              <a:gd name="connsiteY129-4078" fmla="*/ 633734 h 6248398"/>
              <a:gd name="connsiteX130-4079" fmla="*/ 6252610 w 15811497"/>
              <a:gd name="connsiteY130-4080" fmla="*/ 633734 h 6248398"/>
              <a:gd name="connsiteX131-4081" fmla="*/ 6233696 w 15811497"/>
              <a:gd name="connsiteY131-4082" fmla="*/ 664868 h 6248398"/>
              <a:gd name="connsiteX132-4083" fmla="*/ 6224019 w 15811497"/>
              <a:gd name="connsiteY132-4084" fmla="*/ 677808 h 6248398"/>
              <a:gd name="connsiteX133-4085" fmla="*/ 6248008 w 15811497"/>
              <a:gd name="connsiteY133-4086" fmla="*/ 638320 h 6248398"/>
              <a:gd name="connsiteX134-4087" fmla="*/ 6251291 w 15811497"/>
              <a:gd name="connsiteY134-4088" fmla="*/ 633930 h 6248398"/>
              <a:gd name="connsiteX135-4089" fmla="*/ 6251293 w 15811497"/>
              <a:gd name="connsiteY135-4090" fmla="*/ 633929 h 6248398"/>
              <a:gd name="connsiteX136-4091" fmla="*/ 6257683 w 15811497"/>
              <a:gd name="connsiteY136-4092" fmla="*/ 625384 h 6248398"/>
              <a:gd name="connsiteX137-4093" fmla="*/ 6257686 w 15811497"/>
              <a:gd name="connsiteY137-4094" fmla="*/ 625380 h 6248398"/>
              <a:gd name="connsiteX138-4095" fmla="*/ 6331355 w 15811497"/>
              <a:gd name="connsiteY138-4096" fmla="*/ 526865 h 6248398"/>
              <a:gd name="connsiteX139-4097" fmla="*/ 7448548 w 15811497"/>
              <a:gd name="connsiteY139-4098" fmla="*/ 0 h 6248398"/>
              <a:gd name="connsiteX0-4099" fmla="*/ 11209760 w 15811497"/>
              <a:gd name="connsiteY0-4100" fmla="*/ 5180760 h 6248398"/>
              <a:gd name="connsiteX1-4101" fmla="*/ 11210150 w 15811497"/>
              <a:gd name="connsiteY1-4102" fmla="*/ 5180948 h 6248398"/>
              <a:gd name="connsiteX2-4103" fmla="*/ 11313815 w 15811497"/>
              <a:gd name="connsiteY2-4104" fmla="*/ 5243926 h 6248398"/>
              <a:gd name="connsiteX3-4105" fmla="*/ 11369911 w 15811497"/>
              <a:gd name="connsiteY3-4106" fmla="*/ 5285874 h 6248398"/>
              <a:gd name="connsiteX4-4107" fmla="*/ 11410606 w 15811497"/>
              <a:gd name="connsiteY4-4108" fmla="*/ 5316305 h 6248398"/>
              <a:gd name="connsiteX5-4109" fmla="*/ 11499892 w 15811497"/>
              <a:gd name="connsiteY5-4110" fmla="*/ 5397454 h 6248398"/>
              <a:gd name="connsiteX6-4111" fmla="*/ 11528781 w 15811497"/>
              <a:gd name="connsiteY6-4112" fmla="*/ 5429240 h 6248398"/>
              <a:gd name="connsiteX7-4113" fmla="*/ 11504846 w 15811497"/>
              <a:gd name="connsiteY7-4114" fmla="*/ 5414699 h 6248398"/>
              <a:gd name="connsiteX8-4115" fmla="*/ 11371717 w 15811497"/>
              <a:gd name="connsiteY8-4116" fmla="*/ 5315148 h 6248398"/>
              <a:gd name="connsiteX9-4117" fmla="*/ 11292198 w 15811497"/>
              <a:gd name="connsiteY9-4118" fmla="*/ 5255685 h 6248398"/>
              <a:gd name="connsiteX10-4119" fmla="*/ 11209760 w 15811497"/>
              <a:gd name="connsiteY10-4120" fmla="*/ 5180760 h 6248398"/>
              <a:gd name="connsiteX11-4121" fmla="*/ 4892179 w 15811497"/>
              <a:gd name="connsiteY11-4122" fmla="*/ 4842491 h 6248398"/>
              <a:gd name="connsiteX12-4123" fmla="*/ 4892178 w 15811497"/>
              <a:gd name="connsiteY12-4124" fmla="*/ 4842492 h 6248398"/>
              <a:gd name="connsiteX13-4125" fmla="*/ 4885192 w 15811497"/>
              <a:gd name="connsiteY13-4126" fmla="*/ 4851834 h 6248398"/>
              <a:gd name="connsiteX14-4127" fmla="*/ 4892179 w 15811497"/>
              <a:gd name="connsiteY14-4128" fmla="*/ 4842491 h 6248398"/>
              <a:gd name="connsiteX15-4129" fmla="*/ 8767766 w 15811497"/>
              <a:gd name="connsiteY15-4130" fmla="*/ 853515 h 6248398"/>
              <a:gd name="connsiteX16-4131" fmla="*/ 8782572 w 15811497"/>
              <a:gd name="connsiteY16-4132" fmla="*/ 884251 h 6248398"/>
              <a:gd name="connsiteX17-4133" fmla="*/ 8812281 w 15811497"/>
              <a:gd name="connsiteY17-4134" fmla="*/ 965420 h 6248398"/>
              <a:gd name="connsiteX18-4135" fmla="*/ 8831257 w 15811497"/>
              <a:gd name="connsiteY18-4136" fmla="*/ 1017268 h 6248398"/>
              <a:gd name="connsiteX19-4137" fmla="*/ 8860452 w 15811497"/>
              <a:gd name="connsiteY19-4138" fmla="*/ 1130811 h 6248398"/>
              <a:gd name="connsiteX20-4139" fmla="*/ 8839383 w 15811497"/>
              <a:gd name="connsiteY20-4140" fmla="*/ 1087075 h 6248398"/>
              <a:gd name="connsiteX21-4141" fmla="*/ 8798546 w 15811497"/>
              <a:gd name="connsiteY21-4142" fmla="*/ 975498 h 6248398"/>
              <a:gd name="connsiteX22-4143" fmla="*/ 8795375 w 15811497"/>
              <a:gd name="connsiteY22-4144" fmla="*/ 963167 h 6248398"/>
              <a:gd name="connsiteX23-4145" fmla="*/ 8768620 w 15811497"/>
              <a:gd name="connsiteY23-4146" fmla="*/ 859114 h 6248398"/>
              <a:gd name="connsiteX24-4147" fmla="*/ 8767766 w 15811497"/>
              <a:gd name="connsiteY24-4148" fmla="*/ 853515 h 6248398"/>
              <a:gd name="connsiteX25-4149" fmla="*/ 7448548 w 15811497"/>
              <a:gd name="connsiteY25-4150" fmla="*/ 0 h 6248398"/>
              <a:gd name="connsiteX26-4151" fmla="*/ 8721604 w 15811497"/>
              <a:gd name="connsiteY26-4152" fmla="*/ 757692 h 6248398"/>
              <a:gd name="connsiteX27-4153" fmla="*/ 8767765 w 15811497"/>
              <a:gd name="connsiteY27-4154" fmla="*/ 853515 h 6248398"/>
              <a:gd name="connsiteX28-4155" fmla="*/ 8768619 w 15811497"/>
              <a:gd name="connsiteY28-4156" fmla="*/ 859114 h 6248398"/>
              <a:gd name="connsiteX29-4157" fmla="*/ 8795374 w 15811497"/>
              <a:gd name="connsiteY29-4158" fmla="*/ 963167 h 6248398"/>
              <a:gd name="connsiteX30-4159" fmla="*/ 8866932 w 15811497"/>
              <a:gd name="connsiteY30-4160" fmla="*/ 1156018 h 6248398"/>
              <a:gd name="connsiteX31-4161" fmla="*/ 8890522 w 15811497"/>
              <a:gd name="connsiteY31-4162" fmla="*/ 1193234 h 6248398"/>
              <a:gd name="connsiteX32-4163" fmla="*/ 9958384 w 15811497"/>
              <a:gd name="connsiteY32-4164" fmla="*/ 1828798 h 6248398"/>
              <a:gd name="connsiteX33-4165" fmla="*/ 10895504 w 15811497"/>
              <a:gd name="connsiteY33-4166" fmla="*/ 1386857 h 6248398"/>
              <a:gd name="connsiteX34-4167" fmla="*/ 10927290 w 15811497"/>
              <a:gd name="connsiteY34-4168" fmla="*/ 1344350 h 6248398"/>
              <a:gd name="connsiteX35-4169" fmla="*/ 10936907 w 15811497"/>
              <a:gd name="connsiteY35-4170" fmla="*/ 1346082 h 6248398"/>
              <a:gd name="connsiteX36-4171" fmla="*/ 10917759 w 15811497"/>
              <a:gd name="connsiteY36-4172" fmla="*/ 1367151 h 6248398"/>
              <a:gd name="connsiteX37-4173" fmla="*/ 10545015 w 15811497"/>
              <a:gd name="connsiteY37-4174" fmla="*/ 1956940 h 6248398"/>
              <a:gd name="connsiteX38-4175" fmla="*/ 10521911 w 15811497"/>
              <a:gd name="connsiteY38-4176" fmla="*/ 2012524 h 6248398"/>
              <a:gd name="connsiteX39-4177" fmla="*/ 10521913 w 15811497"/>
              <a:gd name="connsiteY39-4178" fmla="*/ 2012521 h 6248398"/>
              <a:gd name="connsiteX40-4179" fmla="*/ 10545016 w 15811497"/>
              <a:gd name="connsiteY40-4180" fmla="*/ 1956940 h 6248398"/>
              <a:gd name="connsiteX41-4181" fmla="*/ 10917760 w 15811497"/>
              <a:gd name="connsiteY41-4182" fmla="*/ 1367152 h 6248398"/>
              <a:gd name="connsiteX42-4183" fmla="*/ 10936908 w 15811497"/>
              <a:gd name="connsiteY42-4184" fmla="*/ 1346084 h 6248398"/>
              <a:gd name="connsiteX43-4185" fmla="*/ 10972797 w 15811497"/>
              <a:gd name="connsiteY43-4186" fmla="*/ 1352550 h 6248398"/>
              <a:gd name="connsiteX44-4187" fmla="*/ 11002341 w 15811497"/>
              <a:gd name="connsiteY44-4188" fmla="*/ 1645177 h 6248398"/>
              <a:gd name="connsiteX45-4189" fmla="*/ 11002341 w 15811497"/>
              <a:gd name="connsiteY45-4190" fmla="*/ 1645177 h 6248398"/>
              <a:gd name="connsiteX46-4191" fmla="*/ 10972797 w 15811497"/>
              <a:gd name="connsiteY46-4192" fmla="*/ 1352549 h 6248398"/>
              <a:gd name="connsiteX47-4193" fmla="*/ 10936908 w 15811497"/>
              <a:gd name="connsiteY47-4194" fmla="*/ 1346083 h 6248398"/>
              <a:gd name="connsiteX48-4195" fmla="*/ 11096041 w 15811497"/>
              <a:gd name="connsiteY48-4196" fmla="*/ 1170993 h 6248398"/>
              <a:gd name="connsiteX49-4197" fmla="*/ 13049247 w 15811497"/>
              <a:gd name="connsiteY49-4198" fmla="*/ 361949 h 6248398"/>
              <a:gd name="connsiteX50-4199" fmla="*/ 15811497 w 15811497"/>
              <a:gd name="connsiteY50-4200" fmla="*/ 3124198 h 6248398"/>
              <a:gd name="connsiteX51-4201" fmla="*/ 13049247 w 15811497"/>
              <a:gd name="connsiteY51-4202" fmla="*/ 5886448 h 6248398"/>
              <a:gd name="connsiteX52-4203" fmla="*/ 11732594 w 15811497"/>
              <a:gd name="connsiteY52-4204" fmla="*/ 5553059 h 6248398"/>
              <a:gd name="connsiteX53-4205" fmla="*/ 11528782 w 15811497"/>
              <a:gd name="connsiteY53-4206" fmla="*/ 5429240 h 6248398"/>
              <a:gd name="connsiteX54-4207" fmla="*/ 11499893 w 15811497"/>
              <a:gd name="connsiteY54-4208" fmla="*/ 5397454 h 6248398"/>
              <a:gd name="connsiteX55-4209" fmla="*/ 11410607 w 15811497"/>
              <a:gd name="connsiteY55-4210" fmla="*/ 5316305 h 6248398"/>
              <a:gd name="connsiteX56-4211" fmla="*/ 11369912 w 15811497"/>
              <a:gd name="connsiteY56-4212" fmla="*/ 5285874 h 6248398"/>
              <a:gd name="connsiteX57-4213" fmla="*/ 11355656 w 15811497"/>
              <a:gd name="connsiteY57-4214" fmla="*/ 5144675 h 6248398"/>
              <a:gd name="connsiteX58-4215" fmla="*/ 11355656 w 15811497"/>
              <a:gd name="connsiteY58-4216" fmla="*/ 5144675 h 6248398"/>
              <a:gd name="connsiteX59-4217" fmla="*/ 11369912 w 15811497"/>
              <a:gd name="connsiteY59-4218" fmla="*/ 5285874 h 6248398"/>
              <a:gd name="connsiteX60-4219" fmla="*/ 11313816 w 15811497"/>
              <a:gd name="connsiteY60-4220" fmla="*/ 5243926 h 6248398"/>
              <a:gd name="connsiteX61-4221" fmla="*/ 11210151 w 15811497"/>
              <a:gd name="connsiteY61-4222" fmla="*/ 5180948 h 6248398"/>
              <a:gd name="connsiteX62-4223" fmla="*/ 11209761 w 15811497"/>
              <a:gd name="connsiteY62-4224" fmla="*/ 5180760 h 6248398"/>
              <a:gd name="connsiteX63-4225" fmla="*/ 11096041 w 15811497"/>
              <a:gd name="connsiteY63-4226" fmla="*/ 5077404 h 6248398"/>
              <a:gd name="connsiteX64-4227" fmla="*/ 11063094 w 15811497"/>
              <a:gd name="connsiteY64-4228" fmla="*/ 5041153 h 6248398"/>
              <a:gd name="connsiteX65-4229" fmla="*/ 11063091 w 15811497"/>
              <a:gd name="connsiteY65-4230" fmla="*/ 5041152 h 6248398"/>
              <a:gd name="connsiteX66-4231" fmla="*/ 11096040 w 15811497"/>
              <a:gd name="connsiteY66-4232" fmla="*/ 5077404 h 6248398"/>
              <a:gd name="connsiteX67-4233" fmla="*/ 11209760 w 15811497"/>
              <a:gd name="connsiteY67-4234" fmla="*/ 5180760 h 6248398"/>
              <a:gd name="connsiteX68-4235" fmla="*/ 11100244 w 15811497"/>
              <a:gd name="connsiteY68-4236" fmla="*/ 5128004 h 6248398"/>
              <a:gd name="connsiteX69-4237" fmla="*/ 10610846 w 15811497"/>
              <a:gd name="connsiteY69-4238" fmla="*/ 5029199 h 6248398"/>
              <a:gd name="connsiteX70-4239" fmla="*/ 9640652 w 15811497"/>
              <a:gd name="connsiteY70-4240" fmla="*/ 5486739 h 6248398"/>
              <a:gd name="connsiteX71-4241" fmla="*/ 9628722 w 15811497"/>
              <a:gd name="connsiteY71-4242" fmla="*/ 5502693 h 6248398"/>
              <a:gd name="connsiteX72-4243" fmla="*/ 9568273 w 15811497"/>
              <a:gd name="connsiteY72-4244" fmla="*/ 5583530 h 6248398"/>
              <a:gd name="connsiteX73-4245" fmla="*/ 9535504 w 15811497"/>
              <a:gd name="connsiteY73-4246" fmla="*/ 5637470 h 6248398"/>
              <a:gd name="connsiteX74-4247" fmla="*/ 9535505 w 15811497"/>
              <a:gd name="connsiteY74-4248" fmla="*/ 5637470 h 6248398"/>
              <a:gd name="connsiteX75-4249" fmla="*/ 9568273 w 15811497"/>
              <a:gd name="connsiteY75-4250" fmla="*/ 5583531 h 6248398"/>
              <a:gd name="connsiteX76-4251" fmla="*/ 9628722 w 15811497"/>
              <a:gd name="connsiteY76-4252" fmla="*/ 5502694 h 6248398"/>
              <a:gd name="connsiteX77-4253" fmla="*/ 9563485 w 15811497"/>
              <a:gd name="connsiteY77-4254" fmla="*/ 5610078 h 6248398"/>
              <a:gd name="connsiteX78-4255" fmla="*/ 9542221 w 15811497"/>
              <a:gd name="connsiteY78-4256" fmla="*/ 5638514 h 6248398"/>
              <a:gd name="connsiteX79-4257" fmla="*/ 9504352 w 15811497"/>
              <a:gd name="connsiteY79-4258" fmla="*/ 5689156 h 6248398"/>
              <a:gd name="connsiteX80-4259" fmla="*/ 9480140 w 15811497"/>
              <a:gd name="connsiteY80-4260" fmla="*/ 5721533 h 6248398"/>
              <a:gd name="connsiteX81-4261" fmla="*/ 8362947 w 15811497"/>
              <a:gd name="connsiteY81-4262" fmla="*/ 6248398 h 6248398"/>
              <a:gd name="connsiteX82-4263" fmla="*/ 7028922 w 15811497"/>
              <a:gd name="connsiteY82-4264" fmla="*/ 5364147 h 6248398"/>
              <a:gd name="connsiteX83-4265" fmla="*/ 6990513 w 15811497"/>
              <a:gd name="connsiteY83-4266" fmla="*/ 5259205 h 6248398"/>
              <a:gd name="connsiteX84-4267" fmla="*/ 6990512 w 15811497"/>
              <a:gd name="connsiteY84-4268" fmla="*/ 5259199 h 6248398"/>
              <a:gd name="connsiteX85-4269" fmla="*/ 6983676 w 15811497"/>
              <a:gd name="connsiteY85-4270" fmla="*/ 5240519 h 6248398"/>
              <a:gd name="connsiteX86-4271" fmla="*/ 6983673 w 15811497"/>
              <a:gd name="connsiteY86-4272" fmla="*/ 5240519 h 6248398"/>
              <a:gd name="connsiteX87-4273" fmla="*/ 6980236 w 15811497"/>
              <a:gd name="connsiteY87-4274" fmla="*/ 5231130 h 6248398"/>
              <a:gd name="connsiteX88-4275" fmla="*/ 6978859 w 15811497"/>
              <a:gd name="connsiteY88-4276" fmla="*/ 5225774 h 6248398"/>
              <a:gd name="connsiteX89-4277" fmla="*/ 6984291 w 15811497"/>
              <a:gd name="connsiteY89-4278" fmla="*/ 5240614 h 6248398"/>
              <a:gd name="connsiteX90-4279" fmla="*/ 6984292 w 15811497"/>
              <a:gd name="connsiteY90-4280" fmla="*/ 5240614 h 6248398"/>
              <a:gd name="connsiteX91-4281" fmla="*/ 6978860 w 15811497"/>
              <a:gd name="connsiteY91-4282" fmla="*/ 5225773 h 6248398"/>
              <a:gd name="connsiteX92-4283" fmla="*/ 6944562 w 15811497"/>
              <a:gd name="connsiteY92-4284" fmla="*/ 5092380 h 6248398"/>
              <a:gd name="connsiteX93-4285" fmla="*/ 6924183 w 15811497"/>
              <a:gd name="connsiteY93-4286" fmla="*/ 4890225 h 6248398"/>
              <a:gd name="connsiteX94-4287" fmla="*/ 6924182 w 15811497"/>
              <a:gd name="connsiteY94-4288" fmla="*/ 4890225 h 6248398"/>
              <a:gd name="connsiteX95-4289" fmla="*/ 6944561 w 15811497"/>
              <a:gd name="connsiteY95-4290" fmla="*/ 5092380 h 6248398"/>
              <a:gd name="connsiteX96-4291" fmla="*/ 6978860 w 15811497"/>
              <a:gd name="connsiteY96-4292" fmla="*/ 5225773 h 6248398"/>
              <a:gd name="connsiteX97-4293" fmla="*/ 6948299 w 15811497"/>
              <a:gd name="connsiteY97-4294" fmla="*/ 5142273 h 6248398"/>
              <a:gd name="connsiteX98-4295" fmla="*/ 5829297 w 15811497"/>
              <a:gd name="connsiteY98-4296" fmla="*/ 4400549 h 6248398"/>
              <a:gd name="connsiteX99-4297" fmla="*/ 5056802 w 15811497"/>
              <a:gd name="connsiteY99-4298" fmla="*/ 4677867 h 6248398"/>
              <a:gd name="connsiteX100-4299" fmla="*/ 5022517 w 15811497"/>
              <a:gd name="connsiteY100-4300" fmla="*/ 4709027 h 6248398"/>
              <a:gd name="connsiteX101-4301" fmla="*/ 5022515 w 15811497"/>
              <a:gd name="connsiteY101-4302" fmla="*/ 4709029 h 6248398"/>
              <a:gd name="connsiteX102-4303" fmla="*/ 5022510 w 15811497"/>
              <a:gd name="connsiteY102-4304" fmla="*/ 4709033 h 6248398"/>
              <a:gd name="connsiteX103-4305" fmla="*/ 4924198 w 15811497"/>
              <a:gd name="connsiteY103-4306" fmla="*/ 4840507 h 6248398"/>
              <a:gd name="connsiteX104-4307" fmla="*/ 4914898 w 15811497"/>
              <a:gd name="connsiteY104-4308" fmla="*/ 4838698 h 6248398"/>
              <a:gd name="connsiteX105-4309" fmla="*/ 4914898 w 15811497"/>
              <a:gd name="connsiteY105-4310" fmla="*/ 4838699 h 6248398"/>
              <a:gd name="connsiteX106-4311" fmla="*/ 4924199 w 15811497"/>
              <a:gd name="connsiteY106-4312" fmla="*/ 4840508 h 6248398"/>
              <a:gd name="connsiteX107-4313" fmla="*/ 4893736 w 15811497"/>
              <a:gd name="connsiteY107-4314" fmla="*/ 4881247 h 6248398"/>
              <a:gd name="connsiteX108-4315" fmla="*/ 4778482 w 15811497"/>
              <a:gd name="connsiteY108-4316" fmla="*/ 5008058 h 6248398"/>
              <a:gd name="connsiteX109-4317" fmla="*/ 4778482 w 15811497"/>
              <a:gd name="connsiteY109-4318" fmla="*/ 5008057 h 6248398"/>
              <a:gd name="connsiteX110-4319" fmla="*/ 4715455 w 15811497"/>
              <a:gd name="connsiteY110-4320" fmla="*/ 5077404 h 6248398"/>
              <a:gd name="connsiteX111-4321" fmla="*/ 2762249 w 15811497"/>
              <a:gd name="connsiteY111-4322" fmla="*/ 5886448 h 6248398"/>
              <a:gd name="connsiteX112-4323" fmla="*/ 0 w 15811497"/>
              <a:gd name="connsiteY112-4324" fmla="*/ 3124198 h 6248398"/>
              <a:gd name="connsiteX113-4325" fmla="*/ 2762249 w 15811497"/>
              <a:gd name="connsiteY113-4326" fmla="*/ 361949 h 6248398"/>
              <a:gd name="connsiteX114-4327" fmla="*/ 4078902 w 15811497"/>
              <a:gd name="connsiteY114-4328" fmla="*/ 695338 h 6248398"/>
              <a:gd name="connsiteX115-4329" fmla="*/ 4261443 w 15811497"/>
              <a:gd name="connsiteY115-4330" fmla="*/ 806235 h 6248398"/>
              <a:gd name="connsiteX116-4331" fmla="*/ 4409044 w 15811497"/>
              <a:gd name="connsiteY116-4332" fmla="*/ 910268 h 6248398"/>
              <a:gd name="connsiteX117-4333" fmla="*/ 4612477 w 15811497"/>
              <a:gd name="connsiteY117-4334" fmla="*/ 1077402 h 6248398"/>
              <a:gd name="connsiteX118-4335" fmla="*/ 4612478 w 15811497"/>
              <a:gd name="connsiteY118-4336" fmla="*/ 1077403 h 6248398"/>
              <a:gd name="connsiteX119-4337" fmla="*/ 4715454 w 15811497"/>
              <a:gd name="connsiteY119-4338" fmla="*/ 1170993 h 6248398"/>
              <a:gd name="connsiteX120-4339" fmla="*/ 4701725 w 15811497"/>
              <a:gd name="connsiteY120-4340" fmla="*/ 1120394 h 6248398"/>
              <a:gd name="connsiteX121-4341" fmla="*/ 5191122 w 15811497"/>
              <a:gd name="connsiteY121-4342" fmla="*/ 1219199 h 6248398"/>
              <a:gd name="connsiteX122-4343" fmla="*/ 6161317 w 15811497"/>
              <a:gd name="connsiteY122-4344" fmla="*/ 761659 h 6248398"/>
              <a:gd name="connsiteX123-4345" fmla="*/ 6224019 w 15811497"/>
              <a:gd name="connsiteY123-4346" fmla="*/ 677808 h 6248398"/>
              <a:gd name="connsiteX124-4347" fmla="*/ 6175489 w 15811497"/>
              <a:gd name="connsiteY124-4348" fmla="*/ 757691 h 6248398"/>
              <a:gd name="connsiteX125-4349" fmla="*/ 6175489 w 15811497"/>
              <a:gd name="connsiteY125-4350" fmla="*/ 757692 h 6248398"/>
              <a:gd name="connsiteX126-4351" fmla="*/ 6224020 w 15811497"/>
              <a:gd name="connsiteY126-4352" fmla="*/ 677809 h 6248398"/>
              <a:gd name="connsiteX127-4353" fmla="*/ 6233696 w 15811497"/>
              <a:gd name="connsiteY127-4354" fmla="*/ 664869 h 6248398"/>
              <a:gd name="connsiteX128-4355" fmla="*/ 6252611 w 15811497"/>
              <a:gd name="connsiteY128-4356" fmla="*/ 633734 h 6248398"/>
              <a:gd name="connsiteX129-4357" fmla="*/ 6252610 w 15811497"/>
              <a:gd name="connsiteY129-4358" fmla="*/ 633734 h 6248398"/>
              <a:gd name="connsiteX130-4359" fmla="*/ 6233696 w 15811497"/>
              <a:gd name="connsiteY130-4360" fmla="*/ 664868 h 6248398"/>
              <a:gd name="connsiteX131-4361" fmla="*/ 6224019 w 15811497"/>
              <a:gd name="connsiteY131-4362" fmla="*/ 677808 h 6248398"/>
              <a:gd name="connsiteX132-4363" fmla="*/ 6248008 w 15811497"/>
              <a:gd name="connsiteY132-4364" fmla="*/ 638320 h 6248398"/>
              <a:gd name="connsiteX133-4365" fmla="*/ 6251291 w 15811497"/>
              <a:gd name="connsiteY133-4366" fmla="*/ 633930 h 6248398"/>
              <a:gd name="connsiteX134-4367" fmla="*/ 6251293 w 15811497"/>
              <a:gd name="connsiteY134-4368" fmla="*/ 633929 h 6248398"/>
              <a:gd name="connsiteX135-4369" fmla="*/ 6257683 w 15811497"/>
              <a:gd name="connsiteY135-4370" fmla="*/ 625384 h 6248398"/>
              <a:gd name="connsiteX136-4371" fmla="*/ 6257686 w 15811497"/>
              <a:gd name="connsiteY136-4372" fmla="*/ 625380 h 6248398"/>
              <a:gd name="connsiteX137-4373" fmla="*/ 6331355 w 15811497"/>
              <a:gd name="connsiteY137-4374" fmla="*/ 526865 h 6248398"/>
              <a:gd name="connsiteX138-4375" fmla="*/ 7448548 w 15811497"/>
              <a:gd name="connsiteY138-4376" fmla="*/ 0 h 6248398"/>
              <a:gd name="connsiteX0-4377" fmla="*/ 11209760 w 15811497"/>
              <a:gd name="connsiteY0-4378" fmla="*/ 5180760 h 6248398"/>
              <a:gd name="connsiteX1-4379" fmla="*/ 11210150 w 15811497"/>
              <a:gd name="connsiteY1-4380" fmla="*/ 5180948 h 6248398"/>
              <a:gd name="connsiteX2-4381" fmla="*/ 11313815 w 15811497"/>
              <a:gd name="connsiteY2-4382" fmla="*/ 5243926 h 6248398"/>
              <a:gd name="connsiteX3-4383" fmla="*/ 11369911 w 15811497"/>
              <a:gd name="connsiteY3-4384" fmla="*/ 5285874 h 6248398"/>
              <a:gd name="connsiteX4-4385" fmla="*/ 11410606 w 15811497"/>
              <a:gd name="connsiteY4-4386" fmla="*/ 5316305 h 6248398"/>
              <a:gd name="connsiteX5-4387" fmla="*/ 11499892 w 15811497"/>
              <a:gd name="connsiteY5-4388" fmla="*/ 5397454 h 6248398"/>
              <a:gd name="connsiteX6-4389" fmla="*/ 11528781 w 15811497"/>
              <a:gd name="connsiteY6-4390" fmla="*/ 5429240 h 6248398"/>
              <a:gd name="connsiteX7-4391" fmla="*/ 11504846 w 15811497"/>
              <a:gd name="connsiteY7-4392" fmla="*/ 5414699 h 6248398"/>
              <a:gd name="connsiteX8-4393" fmla="*/ 11371717 w 15811497"/>
              <a:gd name="connsiteY8-4394" fmla="*/ 5315148 h 6248398"/>
              <a:gd name="connsiteX9-4395" fmla="*/ 11292198 w 15811497"/>
              <a:gd name="connsiteY9-4396" fmla="*/ 5255685 h 6248398"/>
              <a:gd name="connsiteX10-4397" fmla="*/ 11209760 w 15811497"/>
              <a:gd name="connsiteY10-4398" fmla="*/ 5180760 h 6248398"/>
              <a:gd name="connsiteX11-4399" fmla="*/ 4892179 w 15811497"/>
              <a:gd name="connsiteY11-4400" fmla="*/ 4842491 h 6248398"/>
              <a:gd name="connsiteX12-4401" fmla="*/ 4892178 w 15811497"/>
              <a:gd name="connsiteY12-4402" fmla="*/ 4842492 h 6248398"/>
              <a:gd name="connsiteX13-4403" fmla="*/ 4885192 w 15811497"/>
              <a:gd name="connsiteY13-4404" fmla="*/ 4851834 h 6248398"/>
              <a:gd name="connsiteX14-4405" fmla="*/ 4892179 w 15811497"/>
              <a:gd name="connsiteY14-4406" fmla="*/ 4842491 h 6248398"/>
              <a:gd name="connsiteX15-4407" fmla="*/ 8767766 w 15811497"/>
              <a:gd name="connsiteY15-4408" fmla="*/ 853515 h 6248398"/>
              <a:gd name="connsiteX16-4409" fmla="*/ 8782572 w 15811497"/>
              <a:gd name="connsiteY16-4410" fmla="*/ 884251 h 6248398"/>
              <a:gd name="connsiteX17-4411" fmla="*/ 8812281 w 15811497"/>
              <a:gd name="connsiteY17-4412" fmla="*/ 965420 h 6248398"/>
              <a:gd name="connsiteX18-4413" fmla="*/ 8831257 w 15811497"/>
              <a:gd name="connsiteY18-4414" fmla="*/ 1017268 h 6248398"/>
              <a:gd name="connsiteX19-4415" fmla="*/ 8860452 w 15811497"/>
              <a:gd name="connsiteY19-4416" fmla="*/ 1130811 h 6248398"/>
              <a:gd name="connsiteX20-4417" fmla="*/ 8839383 w 15811497"/>
              <a:gd name="connsiteY20-4418" fmla="*/ 1087075 h 6248398"/>
              <a:gd name="connsiteX21-4419" fmla="*/ 8798546 w 15811497"/>
              <a:gd name="connsiteY21-4420" fmla="*/ 975498 h 6248398"/>
              <a:gd name="connsiteX22-4421" fmla="*/ 8795375 w 15811497"/>
              <a:gd name="connsiteY22-4422" fmla="*/ 963167 h 6248398"/>
              <a:gd name="connsiteX23-4423" fmla="*/ 8768620 w 15811497"/>
              <a:gd name="connsiteY23-4424" fmla="*/ 859114 h 6248398"/>
              <a:gd name="connsiteX24-4425" fmla="*/ 8767766 w 15811497"/>
              <a:gd name="connsiteY24-4426" fmla="*/ 853515 h 6248398"/>
              <a:gd name="connsiteX25-4427" fmla="*/ 7448548 w 15811497"/>
              <a:gd name="connsiteY25-4428" fmla="*/ 0 h 6248398"/>
              <a:gd name="connsiteX26-4429" fmla="*/ 8721604 w 15811497"/>
              <a:gd name="connsiteY26-4430" fmla="*/ 757692 h 6248398"/>
              <a:gd name="connsiteX27-4431" fmla="*/ 8767765 w 15811497"/>
              <a:gd name="connsiteY27-4432" fmla="*/ 853515 h 6248398"/>
              <a:gd name="connsiteX28-4433" fmla="*/ 8768619 w 15811497"/>
              <a:gd name="connsiteY28-4434" fmla="*/ 859114 h 6248398"/>
              <a:gd name="connsiteX29-4435" fmla="*/ 8866932 w 15811497"/>
              <a:gd name="connsiteY29-4436" fmla="*/ 1156018 h 6248398"/>
              <a:gd name="connsiteX30-4437" fmla="*/ 8890522 w 15811497"/>
              <a:gd name="connsiteY30-4438" fmla="*/ 1193234 h 6248398"/>
              <a:gd name="connsiteX31-4439" fmla="*/ 9958384 w 15811497"/>
              <a:gd name="connsiteY31-4440" fmla="*/ 1828798 h 6248398"/>
              <a:gd name="connsiteX32-4441" fmla="*/ 10895504 w 15811497"/>
              <a:gd name="connsiteY32-4442" fmla="*/ 1386857 h 6248398"/>
              <a:gd name="connsiteX33-4443" fmla="*/ 10927290 w 15811497"/>
              <a:gd name="connsiteY33-4444" fmla="*/ 1344350 h 6248398"/>
              <a:gd name="connsiteX34-4445" fmla="*/ 10936907 w 15811497"/>
              <a:gd name="connsiteY34-4446" fmla="*/ 1346082 h 6248398"/>
              <a:gd name="connsiteX35-4447" fmla="*/ 10917759 w 15811497"/>
              <a:gd name="connsiteY35-4448" fmla="*/ 1367151 h 6248398"/>
              <a:gd name="connsiteX36-4449" fmla="*/ 10545015 w 15811497"/>
              <a:gd name="connsiteY36-4450" fmla="*/ 1956940 h 6248398"/>
              <a:gd name="connsiteX37-4451" fmla="*/ 10521911 w 15811497"/>
              <a:gd name="connsiteY37-4452" fmla="*/ 2012524 h 6248398"/>
              <a:gd name="connsiteX38-4453" fmla="*/ 10521913 w 15811497"/>
              <a:gd name="connsiteY38-4454" fmla="*/ 2012521 h 6248398"/>
              <a:gd name="connsiteX39-4455" fmla="*/ 10545016 w 15811497"/>
              <a:gd name="connsiteY39-4456" fmla="*/ 1956940 h 6248398"/>
              <a:gd name="connsiteX40-4457" fmla="*/ 10917760 w 15811497"/>
              <a:gd name="connsiteY40-4458" fmla="*/ 1367152 h 6248398"/>
              <a:gd name="connsiteX41-4459" fmla="*/ 10936908 w 15811497"/>
              <a:gd name="connsiteY41-4460" fmla="*/ 1346084 h 6248398"/>
              <a:gd name="connsiteX42-4461" fmla="*/ 10972797 w 15811497"/>
              <a:gd name="connsiteY42-4462" fmla="*/ 1352550 h 6248398"/>
              <a:gd name="connsiteX43-4463" fmla="*/ 11002341 w 15811497"/>
              <a:gd name="connsiteY43-4464" fmla="*/ 1645177 h 6248398"/>
              <a:gd name="connsiteX44-4465" fmla="*/ 11002341 w 15811497"/>
              <a:gd name="connsiteY44-4466" fmla="*/ 1645177 h 6248398"/>
              <a:gd name="connsiteX45-4467" fmla="*/ 10972797 w 15811497"/>
              <a:gd name="connsiteY45-4468" fmla="*/ 1352549 h 6248398"/>
              <a:gd name="connsiteX46-4469" fmla="*/ 10936908 w 15811497"/>
              <a:gd name="connsiteY46-4470" fmla="*/ 1346083 h 6248398"/>
              <a:gd name="connsiteX47-4471" fmla="*/ 11096041 w 15811497"/>
              <a:gd name="connsiteY47-4472" fmla="*/ 1170993 h 6248398"/>
              <a:gd name="connsiteX48-4473" fmla="*/ 13049247 w 15811497"/>
              <a:gd name="connsiteY48-4474" fmla="*/ 361949 h 6248398"/>
              <a:gd name="connsiteX49-4475" fmla="*/ 15811497 w 15811497"/>
              <a:gd name="connsiteY49-4476" fmla="*/ 3124198 h 6248398"/>
              <a:gd name="connsiteX50-4477" fmla="*/ 13049247 w 15811497"/>
              <a:gd name="connsiteY50-4478" fmla="*/ 5886448 h 6248398"/>
              <a:gd name="connsiteX51-4479" fmla="*/ 11732594 w 15811497"/>
              <a:gd name="connsiteY51-4480" fmla="*/ 5553059 h 6248398"/>
              <a:gd name="connsiteX52-4481" fmla="*/ 11528782 w 15811497"/>
              <a:gd name="connsiteY52-4482" fmla="*/ 5429240 h 6248398"/>
              <a:gd name="connsiteX53-4483" fmla="*/ 11499893 w 15811497"/>
              <a:gd name="connsiteY53-4484" fmla="*/ 5397454 h 6248398"/>
              <a:gd name="connsiteX54-4485" fmla="*/ 11410607 w 15811497"/>
              <a:gd name="connsiteY54-4486" fmla="*/ 5316305 h 6248398"/>
              <a:gd name="connsiteX55-4487" fmla="*/ 11369912 w 15811497"/>
              <a:gd name="connsiteY55-4488" fmla="*/ 5285874 h 6248398"/>
              <a:gd name="connsiteX56-4489" fmla="*/ 11355656 w 15811497"/>
              <a:gd name="connsiteY56-4490" fmla="*/ 5144675 h 6248398"/>
              <a:gd name="connsiteX57-4491" fmla="*/ 11355656 w 15811497"/>
              <a:gd name="connsiteY57-4492" fmla="*/ 5144675 h 6248398"/>
              <a:gd name="connsiteX58-4493" fmla="*/ 11369912 w 15811497"/>
              <a:gd name="connsiteY58-4494" fmla="*/ 5285874 h 6248398"/>
              <a:gd name="connsiteX59-4495" fmla="*/ 11313816 w 15811497"/>
              <a:gd name="connsiteY59-4496" fmla="*/ 5243926 h 6248398"/>
              <a:gd name="connsiteX60-4497" fmla="*/ 11210151 w 15811497"/>
              <a:gd name="connsiteY60-4498" fmla="*/ 5180948 h 6248398"/>
              <a:gd name="connsiteX61-4499" fmla="*/ 11209761 w 15811497"/>
              <a:gd name="connsiteY61-4500" fmla="*/ 5180760 h 6248398"/>
              <a:gd name="connsiteX62-4501" fmla="*/ 11096041 w 15811497"/>
              <a:gd name="connsiteY62-4502" fmla="*/ 5077404 h 6248398"/>
              <a:gd name="connsiteX63-4503" fmla="*/ 11063094 w 15811497"/>
              <a:gd name="connsiteY63-4504" fmla="*/ 5041153 h 6248398"/>
              <a:gd name="connsiteX64-4505" fmla="*/ 11063091 w 15811497"/>
              <a:gd name="connsiteY64-4506" fmla="*/ 5041152 h 6248398"/>
              <a:gd name="connsiteX65-4507" fmla="*/ 11096040 w 15811497"/>
              <a:gd name="connsiteY65-4508" fmla="*/ 5077404 h 6248398"/>
              <a:gd name="connsiteX66-4509" fmla="*/ 11209760 w 15811497"/>
              <a:gd name="connsiteY66-4510" fmla="*/ 5180760 h 6248398"/>
              <a:gd name="connsiteX67-4511" fmla="*/ 11100244 w 15811497"/>
              <a:gd name="connsiteY67-4512" fmla="*/ 5128004 h 6248398"/>
              <a:gd name="connsiteX68-4513" fmla="*/ 10610846 w 15811497"/>
              <a:gd name="connsiteY68-4514" fmla="*/ 5029199 h 6248398"/>
              <a:gd name="connsiteX69-4515" fmla="*/ 9640652 w 15811497"/>
              <a:gd name="connsiteY69-4516" fmla="*/ 5486739 h 6248398"/>
              <a:gd name="connsiteX70-4517" fmla="*/ 9628722 w 15811497"/>
              <a:gd name="connsiteY70-4518" fmla="*/ 5502693 h 6248398"/>
              <a:gd name="connsiteX71-4519" fmla="*/ 9568273 w 15811497"/>
              <a:gd name="connsiteY71-4520" fmla="*/ 5583530 h 6248398"/>
              <a:gd name="connsiteX72-4521" fmla="*/ 9535504 w 15811497"/>
              <a:gd name="connsiteY72-4522" fmla="*/ 5637470 h 6248398"/>
              <a:gd name="connsiteX73-4523" fmla="*/ 9535505 w 15811497"/>
              <a:gd name="connsiteY73-4524" fmla="*/ 5637470 h 6248398"/>
              <a:gd name="connsiteX74-4525" fmla="*/ 9568273 w 15811497"/>
              <a:gd name="connsiteY74-4526" fmla="*/ 5583531 h 6248398"/>
              <a:gd name="connsiteX75-4527" fmla="*/ 9628722 w 15811497"/>
              <a:gd name="connsiteY75-4528" fmla="*/ 5502694 h 6248398"/>
              <a:gd name="connsiteX76-4529" fmla="*/ 9563485 w 15811497"/>
              <a:gd name="connsiteY76-4530" fmla="*/ 5610078 h 6248398"/>
              <a:gd name="connsiteX77-4531" fmla="*/ 9542221 w 15811497"/>
              <a:gd name="connsiteY77-4532" fmla="*/ 5638514 h 6248398"/>
              <a:gd name="connsiteX78-4533" fmla="*/ 9504352 w 15811497"/>
              <a:gd name="connsiteY78-4534" fmla="*/ 5689156 h 6248398"/>
              <a:gd name="connsiteX79-4535" fmla="*/ 9480140 w 15811497"/>
              <a:gd name="connsiteY79-4536" fmla="*/ 5721533 h 6248398"/>
              <a:gd name="connsiteX80-4537" fmla="*/ 8362947 w 15811497"/>
              <a:gd name="connsiteY80-4538" fmla="*/ 6248398 h 6248398"/>
              <a:gd name="connsiteX81-4539" fmla="*/ 7028922 w 15811497"/>
              <a:gd name="connsiteY81-4540" fmla="*/ 5364147 h 6248398"/>
              <a:gd name="connsiteX82-4541" fmla="*/ 6990513 w 15811497"/>
              <a:gd name="connsiteY82-4542" fmla="*/ 5259205 h 6248398"/>
              <a:gd name="connsiteX83-4543" fmla="*/ 6990512 w 15811497"/>
              <a:gd name="connsiteY83-4544" fmla="*/ 5259199 h 6248398"/>
              <a:gd name="connsiteX84-4545" fmla="*/ 6983676 w 15811497"/>
              <a:gd name="connsiteY84-4546" fmla="*/ 5240519 h 6248398"/>
              <a:gd name="connsiteX85-4547" fmla="*/ 6983673 w 15811497"/>
              <a:gd name="connsiteY85-4548" fmla="*/ 5240519 h 6248398"/>
              <a:gd name="connsiteX86-4549" fmla="*/ 6980236 w 15811497"/>
              <a:gd name="connsiteY86-4550" fmla="*/ 5231130 h 6248398"/>
              <a:gd name="connsiteX87-4551" fmla="*/ 6978859 w 15811497"/>
              <a:gd name="connsiteY87-4552" fmla="*/ 5225774 h 6248398"/>
              <a:gd name="connsiteX88-4553" fmla="*/ 6984291 w 15811497"/>
              <a:gd name="connsiteY88-4554" fmla="*/ 5240614 h 6248398"/>
              <a:gd name="connsiteX89-4555" fmla="*/ 6984292 w 15811497"/>
              <a:gd name="connsiteY89-4556" fmla="*/ 5240614 h 6248398"/>
              <a:gd name="connsiteX90-4557" fmla="*/ 6978860 w 15811497"/>
              <a:gd name="connsiteY90-4558" fmla="*/ 5225773 h 6248398"/>
              <a:gd name="connsiteX91-4559" fmla="*/ 6944562 w 15811497"/>
              <a:gd name="connsiteY91-4560" fmla="*/ 5092380 h 6248398"/>
              <a:gd name="connsiteX92-4561" fmla="*/ 6924183 w 15811497"/>
              <a:gd name="connsiteY92-4562" fmla="*/ 4890225 h 6248398"/>
              <a:gd name="connsiteX93-4563" fmla="*/ 6924182 w 15811497"/>
              <a:gd name="connsiteY93-4564" fmla="*/ 4890225 h 6248398"/>
              <a:gd name="connsiteX94-4565" fmla="*/ 6944561 w 15811497"/>
              <a:gd name="connsiteY94-4566" fmla="*/ 5092380 h 6248398"/>
              <a:gd name="connsiteX95-4567" fmla="*/ 6978860 w 15811497"/>
              <a:gd name="connsiteY95-4568" fmla="*/ 5225773 h 6248398"/>
              <a:gd name="connsiteX96-4569" fmla="*/ 6948299 w 15811497"/>
              <a:gd name="connsiteY96-4570" fmla="*/ 5142273 h 6248398"/>
              <a:gd name="connsiteX97-4571" fmla="*/ 5829297 w 15811497"/>
              <a:gd name="connsiteY97-4572" fmla="*/ 4400549 h 6248398"/>
              <a:gd name="connsiteX98-4573" fmla="*/ 5056802 w 15811497"/>
              <a:gd name="connsiteY98-4574" fmla="*/ 4677867 h 6248398"/>
              <a:gd name="connsiteX99-4575" fmla="*/ 5022517 w 15811497"/>
              <a:gd name="connsiteY99-4576" fmla="*/ 4709027 h 6248398"/>
              <a:gd name="connsiteX100-4577" fmla="*/ 5022515 w 15811497"/>
              <a:gd name="connsiteY100-4578" fmla="*/ 4709029 h 6248398"/>
              <a:gd name="connsiteX101-4579" fmla="*/ 5022510 w 15811497"/>
              <a:gd name="connsiteY101-4580" fmla="*/ 4709033 h 6248398"/>
              <a:gd name="connsiteX102-4581" fmla="*/ 4924198 w 15811497"/>
              <a:gd name="connsiteY102-4582" fmla="*/ 4840507 h 6248398"/>
              <a:gd name="connsiteX103-4583" fmla="*/ 4914898 w 15811497"/>
              <a:gd name="connsiteY103-4584" fmla="*/ 4838698 h 6248398"/>
              <a:gd name="connsiteX104-4585" fmla="*/ 4914898 w 15811497"/>
              <a:gd name="connsiteY104-4586" fmla="*/ 4838699 h 6248398"/>
              <a:gd name="connsiteX105-4587" fmla="*/ 4924199 w 15811497"/>
              <a:gd name="connsiteY105-4588" fmla="*/ 4840508 h 6248398"/>
              <a:gd name="connsiteX106-4589" fmla="*/ 4893736 w 15811497"/>
              <a:gd name="connsiteY106-4590" fmla="*/ 4881247 h 6248398"/>
              <a:gd name="connsiteX107-4591" fmla="*/ 4778482 w 15811497"/>
              <a:gd name="connsiteY107-4592" fmla="*/ 5008058 h 6248398"/>
              <a:gd name="connsiteX108-4593" fmla="*/ 4778482 w 15811497"/>
              <a:gd name="connsiteY108-4594" fmla="*/ 5008057 h 6248398"/>
              <a:gd name="connsiteX109-4595" fmla="*/ 4715455 w 15811497"/>
              <a:gd name="connsiteY109-4596" fmla="*/ 5077404 h 6248398"/>
              <a:gd name="connsiteX110-4597" fmla="*/ 2762249 w 15811497"/>
              <a:gd name="connsiteY110-4598" fmla="*/ 5886448 h 6248398"/>
              <a:gd name="connsiteX111-4599" fmla="*/ 0 w 15811497"/>
              <a:gd name="connsiteY111-4600" fmla="*/ 3124198 h 6248398"/>
              <a:gd name="connsiteX112-4601" fmla="*/ 2762249 w 15811497"/>
              <a:gd name="connsiteY112-4602" fmla="*/ 361949 h 6248398"/>
              <a:gd name="connsiteX113-4603" fmla="*/ 4078902 w 15811497"/>
              <a:gd name="connsiteY113-4604" fmla="*/ 695338 h 6248398"/>
              <a:gd name="connsiteX114-4605" fmla="*/ 4261443 w 15811497"/>
              <a:gd name="connsiteY114-4606" fmla="*/ 806235 h 6248398"/>
              <a:gd name="connsiteX115-4607" fmla="*/ 4409044 w 15811497"/>
              <a:gd name="connsiteY115-4608" fmla="*/ 910268 h 6248398"/>
              <a:gd name="connsiteX116-4609" fmla="*/ 4612477 w 15811497"/>
              <a:gd name="connsiteY116-4610" fmla="*/ 1077402 h 6248398"/>
              <a:gd name="connsiteX117-4611" fmla="*/ 4612478 w 15811497"/>
              <a:gd name="connsiteY117-4612" fmla="*/ 1077403 h 6248398"/>
              <a:gd name="connsiteX118-4613" fmla="*/ 4715454 w 15811497"/>
              <a:gd name="connsiteY118-4614" fmla="*/ 1170993 h 6248398"/>
              <a:gd name="connsiteX119-4615" fmla="*/ 4701725 w 15811497"/>
              <a:gd name="connsiteY119-4616" fmla="*/ 1120394 h 6248398"/>
              <a:gd name="connsiteX120-4617" fmla="*/ 5191122 w 15811497"/>
              <a:gd name="connsiteY120-4618" fmla="*/ 1219199 h 6248398"/>
              <a:gd name="connsiteX121-4619" fmla="*/ 6161317 w 15811497"/>
              <a:gd name="connsiteY121-4620" fmla="*/ 761659 h 6248398"/>
              <a:gd name="connsiteX122-4621" fmla="*/ 6224019 w 15811497"/>
              <a:gd name="connsiteY122-4622" fmla="*/ 677808 h 6248398"/>
              <a:gd name="connsiteX123-4623" fmla="*/ 6175489 w 15811497"/>
              <a:gd name="connsiteY123-4624" fmla="*/ 757691 h 6248398"/>
              <a:gd name="connsiteX124-4625" fmla="*/ 6175489 w 15811497"/>
              <a:gd name="connsiteY124-4626" fmla="*/ 757692 h 6248398"/>
              <a:gd name="connsiteX125-4627" fmla="*/ 6224020 w 15811497"/>
              <a:gd name="connsiteY125-4628" fmla="*/ 677809 h 6248398"/>
              <a:gd name="connsiteX126-4629" fmla="*/ 6233696 w 15811497"/>
              <a:gd name="connsiteY126-4630" fmla="*/ 664869 h 6248398"/>
              <a:gd name="connsiteX127-4631" fmla="*/ 6252611 w 15811497"/>
              <a:gd name="connsiteY127-4632" fmla="*/ 633734 h 6248398"/>
              <a:gd name="connsiteX128-4633" fmla="*/ 6252610 w 15811497"/>
              <a:gd name="connsiteY128-4634" fmla="*/ 633734 h 6248398"/>
              <a:gd name="connsiteX129-4635" fmla="*/ 6233696 w 15811497"/>
              <a:gd name="connsiteY129-4636" fmla="*/ 664868 h 6248398"/>
              <a:gd name="connsiteX130-4637" fmla="*/ 6224019 w 15811497"/>
              <a:gd name="connsiteY130-4638" fmla="*/ 677808 h 6248398"/>
              <a:gd name="connsiteX131-4639" fmla="*/ 6248008 w 15811497"/>
              <a:gd name="connsiteY131-4640" fmla="*/ 638320 h 6248398"/>
              <a:gd name="connsiteX132-4641" fmla="*/ 6251291 w 15811497"/>
              <a:gd name="connsiteY132-4642" fmla="*/ 633930 h 6248398"/>
              <a:gd name="connsiteX133-4643" fmla="*/ 6251293 w 15811497"/>
              <a:gd name="connsiteY133-4644" fmla="*/ 633929 h 6248398"/>
              <a:gd name="connsiteX134-4645" fmla="*/ 6257683 w 15811497"/>
              <a:gd name="connsiteY134-4646" fmla="*/ 625384 h 6248398"/>
              <a:gd name="connsiteX135-4647" fmla="*/ 6257686 w 15811497"/>
              <a:gd name="connsiteY135-4648" fmla="*/ 625380 h 6248398"/>
              <a:gd name="connsiteX136-4649" fmla="*/ 6331355 w 15811497"/>
              <a:gd name="connsiteY136-4650" fmla="*/ 526865 h 6248398"/>
              <a:gd name="connsiteX137-4651" fmla="*/ 7448548 w 15811497"/>
              <a:gd name="connsiteY137-4652" fmla="*/ 0 h 6248398"/>
              <a:gd name="connsiteX0-4653" fmla="*/ 11209760 w 15811497"/>
              <a:gd name="connsiteY0-4654" fmla="*/ 5180760 h 6248398"/>
              <a:gd name="connsiteX1-4655" fmla="*/ 11210150 w 15811497"/>
              <a:gd name="connsiteY1-4656" fmla="*/ 5180948 h 6248398"/>
              <a:gd name="connsiteX2-4657" fmla="*/ 11313815 w 15811497"/>
              <a:gd name="connsiteY2-4658" fmla="*/ 5243926 h 6248398"/>
              <a:gd name="connsiteX3-4659" fmla="*/ 11369911 w 15811497"/>
              <a:gd name="connsiteY3-4660" fmla="*/ 5285874 h 6248398"/>
              <a:gd name="connsiteX4-4661" fmla="*/ 11410606 w 15811497"/>
              <a:gd name="connsiteY4-4662" fmla="*/ 5316305 h 6248398"/>
              <a:gd name="connsiteX5-4663" fmla="*/ 11499892 w 15811497"/>
              <a:gd name="connsiteY5-4664" fmla="*/ 5397454 h 6248398"/>
              <a:gd name="connsiteX6-4665" fmla="*/ 11528781 w 15811497"/>
              <a:gd name="connsiteY6-4666" fmla="*/ 5429240 h 6248398"/>
              <a:gd name="connsiteX7-4667" fmla="*/ 11504846 w 15811497"/>
              <a:gd name="connsiteY7-4668" fmla="*/ 5414699 h 6248398"/>
              <a:gd name="connsiteX8-4669" fmla="*/ 11371717 w 15811497"/>
              <a:gd name="connsiteY8-4670" fmla="*/ 5315148 h 6248398"/>
              <a:gd name="connsiteX9-4671" fmla="*/ 11292198 w 15811497"/>
              <a:gd name="connsiteY9-4672" fmla="*/ 5255685 h 6248398"/>
              <a:gd name="connsiteX10-4673" fmla="*/ 11209760 w 15811497"/>
              <a:gd name="connsiteY10-4674" fmla="*/ 5180760 h 6248398"/>
              <a:gd name="connsiteX11-4675" fmla="*/ 4892179 w 15811497"/>
              <a:gd name="connsiteY11-4676" fmla="*/ 4842491 h 6248398"/>
              <a:gd name="connsiteX12-4677" fmla="*/ 4892178 w 15811497"/>
              <a:gd name="connsiteY12-4678" fmla="*/ 4842492 h 6248398"/>
              <a:gd name="connsiteX13-4679" fmla="*/ 4885192 w 15811497"/>
              <a:gd name="connsiteY13-4680" fmla="*/ 4851834 h 6248398"/>
              <a:gd name="connsiteX14-4681" fmla="*/ 4892179 w 15811497"/>
              <a:gd name="connsiteY14-4682" fmla="*/ 4842491 h 6248398"/>
              <a:gd name="connsiteX15-4683" fmla="*/ 8767766 w 15811497"/>
              <a:gd name="connsiteY15-4684" fmla="*/ 853515 h 6248398"/>
              <a:gd name="connsiteX16-4685" fmla="*/ 8782572 w 15811497"/>
              <a:gd name="connsiteY16-4686" fmla="*/ 884251 h 6248398"/>
              <a:gd name="connsiteX17-4687" fmla="*/ 8812281 w 15811497"/>
              <a:gd name="connsiteY17-4688" fmla="*/ 965420 h 6248398"/>
              <a:gd name="connsiteX18-4689" fmla="*/ 8831257 w 15811497"/>
              <a:gd name="connsiteY18-4690" fmla="*/ 1017268 h 6248398"/>
              <a:gd name="connsiteX19-4691" fmla="*/ 8860452 w 15811497"/>
              <a:gd name="connsiteY19-4692" fmla="*/ 1130811 h 6248398"/>
              <a:gd name="connsiteX20-4693" fmla="*/ 8839383 w 15811497"/>
              <a:gd name="connsiteY20-4694" fmla="*/ 1087075 h 6248398"/>
              <a:gd name="connsiteX21-4695" fmla="*/ 8798546 w 15811497"/>
              <a:gd name="connsiteY21-4696" fmla="*/ 975498 h 6248398"/>
              <a:gd name="connsiteX22-4697" fmla="*/ 8795375 w 15811497"/>
              <a:gd name="connsiteY22-4698" fmla="*/ 963167 h 6248398"/>
              <a:gd name="connsiteX23-4699" fmla="*/ 8768620 w 15811497"/>
              <a:gd name="connsiteY23-4700" fmla="*/ 859114 h 6248398"/>
              <a:gd name="connsiteX24-4701" fmla="*/ 8767766 w 15811497"/>
              <a:gd name="connsiteY24-4702" fmla="*/ 853515 h 6248398"/>
              <a:gd name="connsiteX25-4703" fmla="*/ 7448548 w 15811497"/>
              <a:gd name="connsiteY25-4704" fmla="*/ 0 h 6248398"/>
              <a:gd name="connsiteX26-4705" fmla="*/ 8721604 w 15811497"/>
              <a:gd name="connsiteY26-4706" fmla="*/ 757692 h 6248398"/>
              <a:gd name="connsiteX27-4707" fmla="*/ 8767765 w 15811497"/>
              <a:gd name="connsiteY27-4708" fmla="*/ 853515 h 6248398"/>
              <a:gd name="connsiteX28-4709" fmla="*/ 8768619 w 15811497"/>
              <a:gd name="connsiteY28-4710" fmla="*/ 859114 h 6248398"/>
              <a:gd name="connsiteX29-4711" fmla="*/ 8890522 w 15811497"/>
              <a:gd name="connsiteY29-4712" fmla="*/ 1193234 h 6248398"/>
              <a:gd name="connsiteX30-4713" fmla="*/ 9958384 w 15811497"/>
              <a:gd name="connsiteY30-4714" fmla="*/ 1828798 h 6248398"/>
              <a:gd name="connsiteX31-4715" fmla="*/ 10895504 w 15811497"/>
              <a:gd name="connsiteY31-4716" fmla="*/ 1386857 h 6248398"/>
              <a:gd name="connsiteX32-4717" fmla="*/ 10927290 w 15811497"/>
              <a:gd name="connsiteY32-4718" fmla="*/ 1344350 h 6248398"/>
              <a:gd name="connsiteX33-4719" fmla="*/ 10936907 w 15811497"/>
              <a:gd name="connsiteY33-4720" fmla="*/ 1346082 h 6248398"/>
              <a:gd name="connsiteX34-4721" fmla="*/ 10917759 w 15811497"/>
              <a:gd name="connsiteY34-4722" fmla="*/ 1367151 h 6248398"/>
              <a:gd name="connsiteX35-4723" fmla="*/ 10545015 w 15811497"/>
              <a:gd name="connsiteY35-4724" fmla="*/ 1956940 h 6248398"/>
              <a:gd name="connsiteX36-4725" fmla="*/ 10521911 w 15811497"/>
              <a:gd name="connsiteY36-4726" fmla="*/ 2012524 h 6248398"/>
              <a:gd name="connsiteX37-4727" fmla="*/ 10521913 w 15811497"/>
              <a:gd name="connsiteY37-4728" fmla="*/ 2012521 h 6248398"/>
              <a:gd name="connsiteX38-4729" fmla="*/ 10545016 w 15811497"/>
              <a:gd name="connsiteY38-4730" fmla="*/ 1956940 h 6248398"/>
              <a:gd name="connsiteX39-4731" fmla="*/ 10917760 w 15811497"/>
              <a:gd name="connsiteY39-4732" fmla="*/ 1367152 h 6248398"/>
              <a:gd name="connsiteX40-4733" fmla="*/ 10936908 w 15811497"/>
              <a:gd name="connsiteY40-4734" fmla="*/ 1346084 h 6248398"/>
              <a:gd name="connsiteX41-4735" fmla="*/ 10972797 w 15811497"/>
              <a:gd name="connsiteY41-4736" fmla="*/ 1352550 h 6248398"/>
              <a:gd name="connsiteX42-4737" fmla="*/ 11002341 w 15811497"/>
              <a:gd name="connsiteY42-4738" fmla="*/ 1645177 h 6248398"/>
              <a:gd name="connsiteX43-4739" fmla="*/ 11002341 w 15811497"/>
              <a:gd name="connsiteY43-4740" fmla="*/ 1645177 h 6248398"/>
              <a:gd name="connsiteX44-4741" fmla="*/ 10972797 w 15811497"/>
              <a:gd name="connsiteY44-4742" fmla="*/ 1352549 h 6248398"/>
              <a:gd name="connsiteX45-4743" fmla="*/ 10936908 w 15811497"/>
              <a:gd name="connsiteY45-4744" fmla="*/ 1346083 h 6248398"/>
              <a:gd name="connsiteX46-4745" fmla="*/ 11096041 w 15811497"/>
              <a:gd name="connsiteY46-4746" fmla="*/ 1170993 h 6248398"/>
              <a:gd name="connsiteX47-4747" fmla="*/ 13049247 w 15811497"/>
              <a:gd name="connsiteY47-4748" fmla="*/ 361949 h 6248398"/>
              <a:gd name="connsiteX48-4749" fmla="*/ 15811497 w 15811497"/>
              <a:gd name="connsiteY48-4750" fmla="*/ 3124198 h 6248398"/>
              <a:gd name="connsiteX49-4751" fmla="*/ 13049247 w 15811497"/>
              <a:gd name="connsiteY49-4752" fmla="*/ 5886448 h 6248398"/>
              <a:gd name="connsiteX50-4753" fmla="*/ 11732594 w 15811497"/>
              <a:gd name="connsiteY50-4754" fmla="*/ 5553059 h 6248398"/>
              <a:gd name="connsiteX51-4755" fmla="*/ 11528782 w 15811497"/>
              <a:gd name="connsiteY51-4756" fmla="*/ 5429240 h 6248398"/>
              <a:gd name="connsiteX52-4757" fmla="*/ 11499893 w 15811497"/>
              <a:gd name="connsiteY52-4758" fmla="*/ 5397454 h 6248398"/>
              <a:gd name="connsiteX53-4759" fmla="*/ 11410607 w 15811497"/>
              <a:gd name="connsiteY53-4760" fmla="*/ 5316305 h 6248398"/>
              <a:gd name="connsiteX54-4761" fmla="*/ 11369912 w 15811497"/>
              <a:gd name="connsiteY54-4762" fmla="*/ 5285874 h 6248398"/>
              <a:gd name="connsiteX55-4763" fmla="*/ 11355656 w 15811497"/>
              <a:gd name="connsiteY55-4764" fmla="*/ 5144675 h 6248398"/>
              <a:gd name="connsiteX56-4765" fmla="*/ 11355656 w 15811497"/>
              <a:gd name="connsiteY56-4766" fmla="*/ 5144675 h 6248398"/>
              <a:gd name="connsiteX57-4767" fmla="*/ 11369912 w 15811497"/>
              <a:gd name="connsiteY57-4768" fmla="*/ 5285874 h 6248398"/>
              <a:gd name="connsiteX58-4769" fmla="*/ 11313816 w 15811497"/>
              <a:gd name="connsiteY58-4770" fmla="*/ 5243926 h 6248398"/>
              <a:gd name="connsiteX59-4771" fmla="*/ 11210151 w 15811497"/>
              <a:gd name="connsiteY59-4772" fmla="*/ 5180948 h 6248398"/>
              <a:gd name="connsiteX60-4773" fmla="*/ 11209761 w 15811497"/>
              <a:gd name="connsiteY60-4774" fmla="*/ 5180760 h 6248398"/>
              <a:gd name="connsiteX61-4775" fmla="*/ 11096041 w 15811497"/>
              <a:gd name="connsiteY61-4776" fmla="*/ 5077404 h 6248398"/>
              <a:gd name="connsiteX62-4777" fmla="*/ 11063094 w 15811497"/>
              <a:gd name="connsiteY62-4778" fmla="*/ 5041153 h 6248398"/>
              <a:gd name="connsiteX63-4779" fmla="*/ 11063091 w 15811497"/>
              <a:gd name="connsiteY63-4780" fmla="*/ 5041152 h 6248398"/>
              <a:gd name="connsiteX64-4781" fmla="*/ 11096040 w 15811497"/>
              <a:gd name="connsiteY64-4782" fmla="*/ 5077404 h 6248398"/>
              <a:gd name="connsiteX65-4783" fmla="*/ 11209760 w 15811497"/>
              <a:gd name="connsiteY65-4784" fmla="*/ 5180760 h 6248398"/>
              <a:gd name="connsiteX66-4785" fmla="*/ 11100244 w 15811497"/>
              <a:gd name="connsiteY66-4786" fmla="*/ 5128004 h 6248398"/>
              <a:gd name="connsiteX67-4787" fmla="*/ 10610846 w 15811497"/>
              <a:gd name="connsiteY67-4788" fmla="*/ 5029199 h 6248398"/>
              <a:gd name="connsiteX68-4789" fmla="*/ 9640652 w 15811497"/>
              <a:gd name="connsiteY68-4790" fmla="*/ 5486739 h 6248398"/>
              <a:gd name="connsiteX69-4791" fmla="*/ 9628722 w 15811497"/>
              <a:gd name="connsiteY69-4792" fmla="*/ 5502693 h 6248398"/>
              <a:gd name="connsiteX70-4793" fmla="*/ 9568273 w 15811497"/>
              <a:gd name="connsiteY70-4794" fmla="*/ 5583530 h 6248398"/>
              <a:gd name="connsiteX71-4795" fmla="*/ 9535504 w 15811497"/>
              <a:gd name="connsiteY71-4796" fmla="*/ 5637470 h 6248398"/>
              <a:gd name="connsiteX72-4797" fmla="*/ 9535505 w 15811497"/>
              <a:gd name="connsiteY72-4798" fmla="*/ 5637470 h 6248398"/>
              <a:gd name="connsiteX73-4799" fmla="*/ 9568273 w 15811497"/>
              <a:gd name="connsiteY73-4800" fmla="*/ 5583531 h 6248398"/>
              <a:gd name="connsiteX74-4801" fmla="*/ 9628722 w 15811497"/>
              <a:gd name="connsiteY74-4802" fmla="*/ 5502694 h 6248398"/>
              <a:gd name="connsiteX75-4803" fmla="*/ 9563485 w 15811497"/>
              <a:gd name="connsiteY75-4804" fmla="*/ 5610078 h 6248398"/>
              <a:gd name="connsiteX76-4805" fmla="*/ 9542221 w 15811497"/>
              <a:gd name="connsiteY76-4806" fmla="*/ 5638514 h 6248398"/>
              <a:gd name="connsiteX77-4807" fmla="*/ 9504352 w 15811497"/>
              <a:gd name="connsiteY77-4808" fmla="*/ 5689156 h 6248398"/>
              <a:gd name="connsiteX78-4809" fmla="*/ 9480140 w 15811497"/>
              <a:gd name="connsiteY78-4810" fmla="*/ 5721533 h 6248398"/>
              <a:gd name="connsiteX79-4811" fmla="*/ 8362947 w 15811497"/>
              <a:gd name="connsiteY79-4812" fmla="*/ 6248398 h 6248398"/>
              <a:gd name="connsiteX80-4813" fmla="*/ 7028922 w 15811497"/>
              <a:gd name="connsiteY80-4814" fmla="*/ 5364147 h 6248398"/>
              <a:gd name="connsiteX81-4815" fmla="*/ 6990513 w 15811497"/>
              <a:gd name="connsiteY81-4816" fmla="*/ 5259205 h 6248398"/>
              <a:gd name="connsiteX82-4817" fmla="*/ 6990512 w 15811497"/>
              <a:gd name="connsiteY82-4818" fmla="*/ 5259199 h 6248398"/>
              <a:gd name="connsiteX83-4819" fmla="*/ 6983676 w 15811497"/>
              <a:gd name="connsiteY83-4820" fmla="*/ 5240519 h 6248398"/>
              <a:gd name="connsiteX84-4821" fmla="*/ 6983673 w 15811497"/>
              <a:gd name="connsiteY84-4822" fmla="*/ 5240519 h 6248398"/>
              <a:gd name="connsiteX85-4823" fmla="*/ 6980236 w 15811497"/>
              <a:gd name="connsiteY85-4824" fmla="*/ 5231130 h 6248398"/>
              <a:gd name="connsiteX86-4825" fmla="*/ 6978859 w 15811497"/>
              <a:gd name="connsiteY86-4826" fmla="*/ 5225774 h 6248398"/>
              <a:gd name="connsiteX87-4827" fmla="*/ 6984291 w 15811497"/>
              <a:gd name="connsiteY87-4828" fmla="*/ 5240614 h 6248398"/>
              <a:gd name="connsiteX88-4829" fmla="*/ 6984292 w 15811497"/>
              <a:gd name="connsiteY88-4830" fmla="*/ 5240614 h 6248398"/>
              <a:gd name="connsiteX89-4831" fmla="*/ 6978860 w 15811497"/>
              <a:gd name="connsiteY89-4832" fmla="*/ 5225773 h 6248398"/>
              <a:gd name="connsiteX90-4833" fmla="*/ 6944562 w 15811497"/>
              <a:gd name="connsiteY90-4834" fmla="*/ 5092380 h 6248398"/>
              <a:gd name="connsiteX91-4835" fmla="*/ 6924183 w 15811497"/>
              <a:gd name="connsiteY91-4836" fmla="*/ 4890225 h 6248398"/>
              <a:gd name="connsiteX92-4837" fmla="*/ 6924182 w 15811497"/>
              <a:gd name="connsiteY92-4838" fmla="*/ 4890225 h 6248398"/>
              <a:gd name="connsiteX93-4839" fmla="*/ 6944561 w 15811497"/>
              <a:gd name="connsiteY93-4840" fmla="*/ 5092380 h 6248398"/>
              <a:gd name="connsiteX94-4841" fmla="*/ 6978860 w 15811497"/>
              <a:gd name="connsiteY94-4842" fmla="*/ 5225773 h 6248398"/>
              <a:gd name="connsiteX95-4843" fmla="*/ 6948299 w 15811497"/>
              <a:gd name="connsiteY95-4844" fmla="*/ 5142273 h 6248398"/>
              <a:gd name="connsiteX96-4845" fmla="*/ 5829297 w 15811497"/>
              <a:gd name="connsiteY96-4846" fmla="*/ 4400549 h 6248398"/>
              <a:gd name="connsiteX97-4847" fmla="*/ 5056802 w 15811497"/>
              <a:gd name="connsiteY97-4848" fmla="*/ 4677867 h 6248398"/>
              <a:gd name="connsiteX98-4849" fmla="*/ 5022517 w 15811497"/>
              <a:gd name="connsiteY98-4850" fmla="*/ 4709027 h 6248398"/>
              <a:gd name="connsiteX99-4851" fmla="*/ 5022515 w 15811497"/>
              <a:gd name="connsiteY99-4852" fmla="*/ 4709029 h 6248398"/>
              <a:gd name="connsiteX100-4853" fmla="*/ 5022510 w 15811497"/>
              <a:gd name="connsiteY100-4854" fmla="*/ 4709033 h 6248398"/>
              <a:gd name="connsiteX101-4855" fmla="*/ 4924198 w 15811497"/>
              <a:gd name="connsiteY101-4856" fmla="*/ 4840507 h 6248398"/>
              <a:gd name="connsiteX102-4857" fmla="*/ 4914898 w 15811497"/>
              <a:gd name="connsiteY102-4858" fmla="*/ 4838698 h 6248398"/>
              <a:gd name="connsiteX103-4859" fmla="*/ 4914898 w 15811497"/>
              <a:gd name="connsiteY103-4860" fmla="*/ 4838699 h 6248398"/>
              <a:gd name="connsiteX104-4861" fmla="*/ 4924199 w 15811497"/>
              <a:gd name="connsiteY104-4862" fmla="*/ 4840508 h 6248398"/>
              <a:gd name="connsiteX105-4863" fmla="*/ 4893736 w 15811497"/>
              <a:gd name="connsiteY105-4864" fmla="*/ 4881247 h 6248398"/>
              <a:gd name="connsiteX106-4865" fmla="*/ 4778482 w 15811497"/>
              <a:gd name="connsiteY106-4866" fmla="*/ 5008058 h 6248398"/>
              <a:gd name="connsiteX107-4867" fmla="*/ 4778482 w 15811497"/>
              <a:gd name="connsiteY107-4868" fmla="*/ 5008057 h 6248398"/>
              <a:gd name="connsiteX108-4869" fmla="*/ 4715455 w 15811497"/>
              <a:gd name="connsiteY108-4870" fmla="*/ 5077404 h 6248398"/>
              <a:gd name="connsiteX109-4871" fmla="*/ 2762249 w 15811497"/>
              <a:gd name="connsiteY109-4872" fmla="*/ 5886448 h 6248398"/>
              <a:gd name="connsiteX110-4873" fmla="*/ 0 w 15811497"/>
              <a:gd name="connsiteY110-4874" fmla="*/ 3124198 h 6248398"/>
              <a:gd name="connsiteX111-4875" fmla="*/ 2762249 w 15811497"/>
              <a:gd name="connsiteY111-4876" fmla="*/ 361949 h 6248398"/>
              <a:gd name="connsiteX112-4877" fmla="*/ 4078902 w 15811497"/>
              <a:gd name="connsiteY112-4878" fmla="*/ 695338 h 6248398"/>
              <a:gd name="connsiteX113-4879" fmla="*/ 4261443 w 15811497"/>
              <a:gd name="connsiteY113-4880" fmla="*/ 806235 h 6248398"/>
              <a:gd name="connsiteX114-4881" fmla="*/ 4409044 w 15811497"/>
              <a:gd name="connsiteY114-4882" fmla="*/ 910268 h 6248398"/>
              <a:gd name="connsiteX115-4883" fmla="*/ 4612477 w 15811497"/>
              <a:gd name="connsiteY115-4884" fmla="*/ 1077402 h 6248398"/>
              <a:gd name="connsiteX116-4885" fmla="*/ 4612478 w 15811497"/>
              <a:gd name="connsiteY116-4886" fmla="*/ 1077403 h 6248398"/>
              <a:gd name="connsiteX117-4887" fmla="*/ 4715454 w 15811497"/>
              <a:gd name="connsiteY117-4888" fmla="*/ 1170993 h 6248398"/>
              <a:gd name="connsiteX118-4889" fmla="*/ 4701725 w 15811497"/>
              <a:gd name="connsiteY118-4890" fmla="*/ 1120394 h 6248398"/>
              <a:gd name="connsiteX119-4891" fmla="*/ 5191122 w 15811497"/>
              <a:gd name="connsiteY119-4892" fmla="*/ 1219199 h 6248398"/>
              <a:gd name="connsiteX120-4893" fmla="*/ 6161317 w 15811497"/>
              <a:gd name="connsiteY120-4894" fmla="*/ 761659 h 6248398"/>
              <a:gd name="connsiteX121-4895" fmla="*/ 6224019 w 15811497"/>
              <a:gd name="connsiteY121-4896" fmla="*/ 677808 h 6248398"/>
              <a:gd name="connsiteX122-4897" fmla="*/ 6175489 w 15811497"/>
              <a:gd name="connsiteY122-4898" fmla="*/ 757691 h 6248398"/>
              <a:gd name="connsiteX123-4899" fmla="*/ 6175489 w 15811497"/>
              <a:gd name="connsiteY123-4900" fmla="*/ 757692 h 6248398"/>
              <a:gd name="connsiteX124-4901" fmla="*/ 6224020 w 15811497"/>
              <a:gd name="connsiteY124-4902" fmla="*/ 677809 h 6248398"/>
              <a:gd name="connsiteX125-4903" fmla="*/ 6233696 w 15811497"/>
              <a:gd name="connsiteY125-4904" fmla="*/ 664869 h 6248398"/>
              <a:gd name="connsiteX126-4905" fmla="*/ 6252611 w 15811497"/>
              <a:gd name="connsiteY126-4906" fmla="*/ 633734 h 6248398"/>
              <a:gd name="connsiteX127-4907" fmla="*/ 6252610 w 15811497"/>
              <a:gd name="connsiteY127-4908" fmla="*/ 633734 h 6248398"/>
              <a:gd name="connsiteX128-4909" fmla="*/ 6233696 w 15811497"/>
              <a:gd name="connsiteY128-4910" fmla="*/ 664868 h 6248398"/>
              <a:gd name="connsiteX129-4911" fmla="*/ 6224019 w 15811497"/>
              <a:gd name="connsiteY129-4912" fmla="*/ 677808 h 6248398"/>
              <a:gd name="connsiteX130-4913" fmla="*/ 6248008 w 15811497"/>
              <a:gd name="connsiteY130-4914" fmla="*/ 638320 h 6248398"/>
              <a:gd name="connsiteX131-4915" fmla="*/ 6251291 w 15811497"/>
              <a:gd name="connsiteY131-4916" fmla="*/ 633930 h 6248398"/>
              <a:gd name="connsiteX132-4917" fmla="*/ 6251293 w 15811497"/>
              <a:gd name="connsiteY132-4918" fmla="*/ 633929 h 6248398"/>
              <a:gd name="connsiteX133-4919" fmla="*/ 6257683 w 15811497"/>
              <a:gd name="connsiteY133-4920" fmla="*/ 625384 h 6248398"/>
              <a:gd name="connsiteX134-4921" fmla="*/ 6257686 w 15811497"/>
              <a:gd name="connsiteY134-4922" fmla="*/ 625380 h 6248398"/>
              <a:gd name="connsiteX135-4923" fmla="*/ 6331355 w 15811497"/>
              <a:gd name="connsiteY135-4924" fmla="*/ 526865 h 6248398"/>
              <a:gd name="connsiteX136-4925" fmla="*/ 7448548 w 15811497"/>
              <a:gd name="connsiteY136-4926" fmla="*/ 0 h 6248398"/>
              <a:gd name="connsiteX0-4927" fmla="*/ 11209760 w 15811497"/>
              <a:gd name="connsiteY0-4928" fmla="*/ 5180760 h 6248398"/>
              <a:gd name="connsiteX1-4929" fmla="*/ 11210150 w 15811497"/>
              <a:gd name="connsiteY1-4930" fmla="*/ 5180948 h 6248398"/>
              <a:gd name="connsiteX2-4931" fmla="*/ 11313815 w 15811497"/>
              <a:gd name="connsiteY2-4932" fmla="*/ 5243926 h 6248398"/>
              <a:gd name="connsiteX3-4933" fmla="*/ 11369911 w 15811497"/>
              <a:gd name="connsiteY3-4934" fmla="*/ 5285874 h 6248398"/>
              <a:gd name="connsiteX4-4935" fmla="*/ 11410606 w 15811497"/>
              <a:gd name="connsiteY4-4936" fmla="*/ 5316305 h 6248398"/>
              <a:gd name="connsiteX5-4937" fmla="*/ 11499892 w 15811497"/>
              <a:gd name="connsiteY5-4938" fmla="*/ 5397454 h 6248398"/>
              <a:gd name="connsiteX6-4939" fmla="*/ 11528781 w 15811497"/>
              <a:gd name="connsiteY6-4940" fmla="*/ 5429240 h 6248398"/>
              <a:gd name="connsiteX7-4941" fmla="*/ 11504846 w 15811497"/>
              <a:gd name="connsiteY7-4942" fmla="*/ 5414699 h 6248398"/>
              <a:gd name="connsiteX8-4943" fmla="*/ 11371717 w 15811497"/>
              <a:gd name="connsiteY8-4944" fmla="*/ 5315148 h 6248398"/>
              <a:gd name="connsiteX9-4945" fmla="*/ 11292198 w 15811497"/>
              <a:gd name="connsiteY9-4946" fmla="*/ 5255685 h 6248398"/>
              <a:gd name="connsiteX10-4947" fmla="*/ 11209760 w 15811497"/>
              <a:gd name="connsiteY10-4948" fmla="*/ 5180760 h 6248398"/>
              <a:gd name="connsiteX11-4949" fmla="*/ 4892179 w 15811497"/>
              <a:gd name="connsiteY11-4950" fmla="*/ 4842491 h 6248398"/>
              <a:gd name="connsiteX12-4951" fmla="*/ 4892178 w 15811497"/>
              <a:gd name="connsiteY12-4952" fmla="*/ 4842492 h 6248398"/>
              <a:gd name="connsiteX13-4953" fmla="*/ 4885192 w 15811497"/>
              <a:gd name="connsiteY13-4954" fmla="*/ 4851834 h 6248398"/>
              <a:gd name="connsiteX14-4955" fmla="*/ 4892179 w 15811497"/>
              <a:gd name="connsiteY14-4956" fmla="*/ 4842491 h 6248398"/>
              <a:gd name="connsiteX15-4957" fmla="*/ 8767766 w 15811497"/>
              <a:gd name="connsiteY15-4958" fmla="*/ 853515 h 6248398"/>
              <a:gd name="connsiteX16-4959" fmla="*/ 8782572 w 15811497"/>
              <a:gd name="connsiteY16-4960" fmla="*/ 884251 h 6248398"/>
              <a:gd name="connsiteX17-4961" fmla="*/ 8812281 w 15811497"/>
              <a:gd name="connsiteY17-4962" fmla="*/ 965420 h 6248398"/>
              <a:gd name="connsiteX18-4963" fmla="*/ 8831257 w 15811497"/>
              <a:gd name="connsiteY18-4964" fmla="*/ 1017268 h 6248398"/>
              <a:gd name="connsiteX19-4965" fmla="*/ 8860452 w 15811497"/>
              <a:gd name="connsiteY19-4966" fmla="*/ 1130811 h 6248398"/>
              <a:gd name="connsiteX20-4967" fmla="*/ 8839383 w 15811497"/>
              <a:gd name="connsiteY20-4968" fmla="*/ 1087075 h 6248398"/>
              <a:gd name="connsiteX21-4969" fmla="*/ 8795375 w 15811497"/>
              <a:gd name="connsiteY21-4970" fmla="*/ 963167 h 6248398"/>
              <a:gd name="connsiteX22-4971" fmla="*/ 8768620 w 15811497"/>
              <a:gd name="connsiteY22-4972" fmla="*/ 859114 h 6248398"/>
              <a:gd name="connsiteX23-4973" fmla="*/ 8767766 w 15811497"/>
              <a:gd name="connsiteY23-4974" fmla="*/ 853515 h 6248398"/>
              <a:gd name="connsiteX24-4975" fmla="*/ 7448548 w 15811497"/>
              <a:gd name="connsiteY24-4976" fmla="*/ 0 h 6248398"/>
              <a:gd name="connsiteX25-4977" fmla="*/ 8721604 w 15811497"/>
              <a:gd name="connsiteY25-4978" fmla="*/ 757692 h 6248398"/>
              <a:gd name="connsiteX26-4979" fmla="*/ 8767765 w 15811497"/>
              <a:gd name="connsiteY26-4980" fmla="*/ 853515 h 6248398"/>
              <a:gd name="connsiteX27-4981" fmla="*/ 8768619 w 15811497"/>
              <a:gd name="connsiteY27-4982" fmla="*/ 859114 h 6248398"/>
              <a:gd name="connsiteX28-4983" fmla="*/ 8890522 w 15811497"/>
              <a:gd name="connsiteY28-4984" fmla="*/ 1193234 h 6248398"/>
              <a:gd name="connsiteX29-4985" fmla="*/ 9958384 w 15811497"/>
              <a:gd name="connsiteY29-4986" fmla="*/ 1828798 h 6248398"/>
              <a:gd name="connsiteX30-4987" fmla="*/ 10895504 w 15811497"/>
              <a:gd name="connsiteY30-4988" fmla="*/ 1386857 h 6248398"/>
              <a:gd name="connsiteX31-4989" fmla="*/ 10927290 w 15811497"/>
              <a:gd name="connsiteY31-4990" fmla="*/ 1344350 h 6248398"/>
              <a:gd name="connsiteX32-4991" fmla="*/ 10936907 w 15811497"/>
              <a:gd name="connsiteY32-4992" fmla="*/ 1346082 h 6248398"/>
              <a:gd name="connsiteX33-4993" fmla="*/ 10917759 w 15811497"/>
              <a:gd name="connsiteY33-4994" fmla="*/ 1367151 h 6248398"/>
              <a:gd name="connsiteX34-4995" fmla="*/ 10545015 w 15811497"/>
              <a:gd name="connsiteY34-4996" fmla="*/ 1956940 h 6248398"/>
              <a:gd name="connsiteX35-4997" fmla="*/ 10521911 w 15811497"/>
              <a:gd name="connsiteY35-4998" fmla="*/ 2012524 h 6248398"/>
              <a:gd name="connsiteX36-4999" fmla="*/ 10521913 w 15811497"/>
              <a:gd name="connsiteY36-5000" fmla="*/ 2012521 h 6248398"/>
              <a:gd name="connsiteX37-5001" fmla="*/ 10545016 w 15811497"/>
              <a:gd name="connsiteY37-5002" fmla="*/ 1956940 h 6248398"/>
              <a:gd name="connsiteX38-5003" fmla="*/ 10917760 w 15811497"/>
              <a:gd name="connsiteY38-5004" fmla="*/ 1367152 h 6248398"/>
              <a:gd name="connsiteX39-5005" fmla="*/ 10936908 w 15811497"/>
              <a:gd name="connsiteY39-5006" fmla="*/ 1346084 h 6248398"/>
              <a:gd name="connsiteX40-5007" fmla="*/ 10972797 w 15811497"/>
              <a:gd name="connsiteY40-5008" fmla="*/ 1352550 h 6248398"/>
              <a:gd name="connsiteX41-5009" fmla="*/ 11002341 w 15811497"/>
              <a:gd name="connsiteY41-5010" fmla="*/ 1645177 h 6248398"/>
              <a:gd name="connsiteX42-5011" fmla="*/ 11002341 w 15811497"/>
              <a:gd name="connsiteY42-5012" fmla="*/ 1645177 h 6248398"/>
              <a:gd name="connsiteX43-5013" fmla="*/ 10972797 w 15811497"/>
              <a:gd name="connsiteY43-5014" fmla="*/ 1352549 h 6248398"/>
              <a:gd name="connsiteX44-5015" fmla="*/ 10936908 w 15811497"/>
              <a:gd name="connsiteY44-5016" fmla="*/ 1346083 h 6248398"/>
              <a:gd name="connsiteX45-5017" fmla="*/ 11096041 w 15811497"/>
              <a:gd name="connsiteY45-5018" fmla="*/ 1170993 h 6248398"/>
              <a:gd name="connsiteX46-5019" fmla="*/ 13049247 w 15811497"/>
              <a:gd name="connsiteY46-5020" fmla="*/ 361949 h 6248398"/>
              <a:gd name="connsiteX47-5021" fmla="*/ 15811497 w 15811497"/>
              <a:gd name="connsiteY47-5022" fmla="*/ 3124198 h 6248398"/>
              <a:gd name="connsiteX48-5023" fmla="*/ 13049247 w 15811497"/>
              <a:gd name="connsiteY48-5024" fmla="*/ 5886448 h 6248398"/>
              <a:gd name="connsiteX49-5025" fmla="*/ 11732594 w 15811497"/>
              <a:gd name="connsiteY49-5026" fmla="*/ 5553059 h 6248398"/>
              <a:gd name="connsiteX50-5027" fmla="*/ 11528782 w 15811497"/>
              <a:gd name="connsiteY50-5028" fmla="*/ 5429240 h 6248398"/>
              <a:gd name="connsiteX51-5029" fmla="*/ 11499893 w 15811497"/>
              <a:gd name="connsiteY51-5030" fmla="*/ 5397454 h 6248398"/>
              <a:gd name="connsiteX52-5031" fmla="*/ 11410607 w 15811497"/>
              <a:gd name="connsiteY52-5032" fmla="*/ 5316305 h 6248398"/>
              <a:gd name="connsiteX53-5033" fmla="*/ 11369912 w 15811497"/>
              <a:gd name="connsiteY53-5034" fmla="*/ 5285874 h 6248398"/>
              <a:gd name="connsiteX54-5035" fmla="*/ 11355656 w 15811497"/>
              <a:gd name="connsiteY54-5036" fmla="*/ 5144675 h 6248398"/>
              <a:gd name="connsiteX55-5037" fmla="*/ 11355656 w 15811497"/>
              <a:gd name="connsiteY55-5038" fmla="*/ 5144675 h 6248398"/>
              <a:gd name="connsiteX56-5039" fmla="*/ 11369912 w 15811497"/>
              <a:gd name="connsiteY56-5040" fmla="*/ 5285874 h 6248398"/>
              <a:gd name="connsiteX57-5041" fmla="*/ 11313816 w 15811497"/>
              <a:gd name="connsiteY57-5042" fmla="*/ 5243926 h 6248398"/>
              <a:gd name="connsiteX58-5043" fmla="*/ 11210151 w 15811497"/>
              <a:gd name="connsiteY58-5044" fmla="*/ 5180948 h 6248398"/>
              <a:gd name="connsiteX59-5045" fmla="*/ 11209761 w 15811497"/>
              <a:gd name="connsiteY59-5046" fmla="*/ 5180760 h 6248398"/>
              <a:gd name="connsiteX60-5047" fmla="*/ 11096041 w 15811497"/>
              <a:gd name="connsiteY60-5048" fmla="*/ 5077404 h 6248398"/>
              <a:gd name="connsiteX61-5049" fmla="*/ 11063094 w 15811497"/>
              <a:gd name="connsiteY61-5050" fmla="*/ 5041153 h 6248398"/>
              <a:gd name="connsiteX62-5051" fmla="*/ 11063091 w 15811497"/>
              <a:gd name="connsiteY62-5052" fmla="*/ 5041152 h 6248398"/>
              <a:gd name="connsiteX63-5053" fmla="*/ 11096040 w 15811497"/>
              <a:gd name="connsiteY63-5054" fmla="*/ 5077404 h 6248398"/>
              <a:gd name="connsiteX64-5055" fmla="*/ 11209760 w 15811497"/>
              <a:gd name="connsiteY64-5056" fmla="*/ 5180760 h 6248398"/>
              <a:gd name="connsiteX65-5057" fmla="*/ 11100244 w 15811497"/>
              <a:gd name="connsiteY65-5058" fmla="*/ 5128004 h 6248398"/>
              <a:gd name="connsiteX66-5059" fmla="*/ 10610846 w 15811497"/>
              <a:gd name="connsiteY66-5060" fmla="*/ 5029199 h 6248398"/>
              <a:gd name="connsiteX67-5061" fmla="*/ 9640652 w 15811497"/>
              <a:gd name="connsiteY67-5062" fmla="*/ 5486739 h 6248398"/>
              <a:gd name="connsiteX68-5063" fmla="*/ 9628722 w 15811497"/>
              <a:gd name="connsiteY68-5064" fmla="*/ 5502693 h 6248398"/>
              <a:gd name="connsiteX69-5065" fmla="*/ 9568273 w 15811497"/>
              <a:gd name="connsiteY69-5066" fmla="*/ 5583530 h 6248398"/>
              <a:gd name="connsiteX70-5067" fmla="*/ 9535504 w 15811497"/>
              <a:gd name="connsiteY70-5068" fmla="*/ 5637470 h 6248398"/>
              <a:gd name="connsiteX71-5069" fmla="*/ 9535505 w 15811497"/>
              <a:gd name="connsiteY71-5070" fmla="*/ 5637470 h 6248398"/>
              <a:gd name="connsiteX72-5071" fmla="*/ 9568273 w 15811497"/>
              <a:gd name="connsiteY72-5072" fmla="*/ 5583531 h 6248398"/>
              <a:gd name="connsiteX73-5073" fmla="*/ 9628722 w 15811497"/>
              <a:gd name="connsiteY73-5074" fmla="*/ 5502694 h 6248398"/>
              <a:gd name="connsiteX74-5075" fmla="*/ 9563485 w 15811497"/>
              <a:gd name="connsiteY74-5076" fmla="*/ 5610078 h 6248398"/>
              <a:gd name="connsiteX75-5077" fmla="*/ 9542221 w 15811497"/>
              <a:gd name="connsiteY75-5078" fmla="*/ 5638514 h 6248398"/>
              <a:gd name="connsiteX76-5079" fmla="*/ 9504352 w 15811497"/>
              <a:gd name="connsiteY76-5080" fmla="*/ 5689156 h 6248398"/>
              <a:gd name="connsiteX77-5081" fmla="*/ 9480140 w 15811497"/>
              <a:gd name="connsiteY77-5082" fmla="*/ 5721533 h 6248398"/>
              <a:gd name="connsiteX78-5083" fmla="*/ 8362947 w 15811497"/>
              <a:gd name="connsiteY78-5084" fmla="*/ 6248398 h 6248398"/>
              <a:gd name="connsiteX79-5085" fmla="*/ 7028922 w 15811497"/>
              <a:gd name="connsiteY79-5086" fmla="*/ 5364147 h 6248398"/>
              <a:gd name="connsiteX80-5087" fmla="*/ 6990513 w 15811497"/>
              <a:gd name="connsiteY80-5088" fmla="*/ 5259205 h 6248398"/>
              <a:gd name="connsiteX81-5089" fmla="*/ 6990512 w 15811497"/>
              <a:gd name="connsiteY81-5090" fmla="*/ 5259199 h 6248398"/>
              <a:gd name="connsiteX82-5091" fmla="*/ 6983676 w 15811497"/>
              <a:gd name="connsiteY82-5092" fmla="*/ 5240519 h 6248398"/>
              <a:gd name="connsiteX83-5093" fmla="*/ 6983673 w 15811497"/>
              <a:gd name="connsiteY83-5094" fmla="*/ 5240519 h 6248398"/>
              <a:gd name="connsiteX84-5095" fmla="*/ 6980236 w 15811497"/>
              <a:gd name="connsiteY84-5096" fmla="*/ 5231130 h 6248398"/>
              <a:gd name="connsiteX85-5097" fmla="*/ 6978859 w 15811497"/>
              <a:gd name="connsiteY85-5098" fmla="*/ 5225774 h 6248398"/>
              <a:gd name="connsiteX86-5099" fmla="*/ 6984291 w 15811497"/>
              <a:gd name="connsiteY86-5100" fmla="*/ 5240614 h 6248398"/>
              <a:gd name="connsiteX87-5101" fmla="*/ 6984292 w 15811497"/>
              <a:gd name="connsiteY87-5102" fmla="*/ 5240614 h 6248398"/>
              <a:gd name="connsiteX88-5103" fmla="*/ 6978860 w 15811497"/>
              <a:gd name="connsiteY88-5104" fmla="*/ 5225773 h 6248398"/>
              <a:gd name="connsiteX89-5105" fmla="*/ 6944562 w 15811497"/>
              <a:gd name="connsiteY89-5106" fmla="*/ 5092380 h 6248398"/>
              <a:gd name="connsiteX90-5107" fmla="*/ 6924183 w 15811497"/>
              <a:gd name="connsiteY90-5108" fmla="*/ 4890225 h 6248398"/>
              <a:gd name="connsiteX91-5109" fmla="*/ 6924182 w 15811497"/>
              <a:gd name="connsiteY91-5110" fmla="*/ 4890225 h 6248398"/>
              <a:gd name="connsiteX92-5111" fmla="*/ 6944561 w 15811497"/>
              <a:gd name="connsiteY92-5112" fmla="*/ 5092380 h 6248398"/>
              <a:gd name="connsiteX93-5113" fmla="*/ 6978860 w 15811497"/>
              <a:gd name="connsiteY93-5114" fmla="*/ 5225773 h 6248398"/>
              <a:gd name="connsiteX94-5115" fmla="*/ 6948299 w 15811497"/>
              <a:gd name="connsiteY94-5116" fmla="*/ 5142273 h 6248398"/>
              <a:gd name="connsiteX95-5117" fmla="*/ 5829297 w 15811497"/>
              <a:gd name="connsiteY95-5118" fmla="*/ 4400549 h 6248398"/>
              <a:gd name="connsiteX96-5119" fmla="*/ 5056802 w 15811497"/>
              <a:gd name="connsiteY96-5120" fmla="*/ 4677867 h 6248398"/>
              <a:gd name="connsiteX97-5121" fmla="*/ 5022517 w 15811497"/>
              <a:gd name="connsiteY97-5122" fmla="*/ 4709027 h 6248398"/>
              <a:gd name="connsiteX98-5123" fmla="*/ 5022515 w 15811497"/>
              <a:gd name="connsiteY98-5124" fmla="*/ 4709029 h 6248398"/>
              <a:gd name="connsiteX99-5125" fmla="*/ 5022510 w 15811497"/>
              <a:gd name="connsiteY99-5126" fmla="*/ 4709033 h 6248398"/>
              <a:gd name="connsiteX100-5127" fmla="*/ 4924198 w 15811497"/>
              <a:gd name="connsiteY100-5128" fmla="*/ 4840507 h 6248398"/>
              <a:gd name="connsiteX101-5129" fmla="*/ 4914898 w 15811497"/>
              <a:gd name="connsiteY101-5130" fmla="*/ 4838698 h 6248398"/>
              <a:gd name="connsiteX102-5131" fmla="*/ 4914898 w 15811497"/>
              <a:gd name="connsiteY102-5132" fmla="*/ 4838699 h 6248398"/>
              <a:gd name="connsiteX103-5133" fmla="*/ 4924199 w 15811497"/>
              <a:gd name="connsiteY103-5134" fmla="*/ 4840508 h 6248398"/>
              <a:gd name="connsiteX104-5135" fmla="*/ 4893736 w 15811497"/>
              <a:gd name="connsiteY104-5136" fmla="*/ 4881247 h 6248398"/>
              <a:gd name="connsiteX105-5137" fmla="*/ 4778482 w 15811497"/>
              <a:gd name="connsiteY105-5138" fmla="*/ 5008058 h 6248398"/>
              <a:gd name="connsiteX106-5139" fmla="*/ 4778482 w 15811497"/>
              <a:gd name="connsiteY106-5140" fmla="*/ 5008057 h 6248398"/>
              <a:gd name="connsiteX107-5141" fmla="*/ 4715455 w 15811497"/>
              <a:gd name="connsiteY107-5142" fmla="*/ 5077404 h 6248398"/>
              <a:gd name="connsiteX108-5143" fmla="*/ 2762249 w 15811497"/>
              <a:gd name="connsiteY108-5144" fmla="*/ 5886448 h 6248398"/>
              <a:gd name="connsiteX109-5145" fmla="*/ 0 w 15811497"/>
              <a:gd name="connsiteY109-5146" fmla="*/ 3124198 h 6248398"/>
              <a:gd name="connsiteX110-5147" fmla="*/ 2762249 w 15811497"/>
              <a:gd name="connsiteY110-5148" fmla="*/ 361949 h 6248398"/>
              <a:gd name="connsiteX111-5149" fmla="*/ 4078902 w 15811497"/>
              <a:gd name="connsiteY111-5150" fmla="*/ 695338 h 6248398"/>
              <a:gd name="connsiteX112-5151" fmla="*/ 4261443 w 15811497"/>
              <a:gd name="connsiteY112-5152" fmla="*/ 806235 h 6248398"/>
              <a:gd name="connsiteX113-5153" fmla="*/ 4409044 w 15811497"/>
              <a:gd name="connsiteY113-5154" fmla="*/ 910268 h 6248398"/>
              <a:gd name="connsiteX114-5155" fmla="*/ 4612477 w 15811497"/>
              <a:gd name="connsiteY114-5156" fmla="*/ 1077402 h 6248398"/>
              <a:gd name="connsiteX115-5157" fmla="*/ 4612478 w 15811497"/>
              <a:gd name="connsiteY115-5158" fmla="*/ 1077403 h 6248398"/>
              <a:gd name="connsiteX116-5159" fmla="*/ 4715454 w 15811497"/>
              <a:gd name="connsiteY116-5160" fmla="*/ 1170993 h 6248398"/>
              <a:gd name="connsiteX117-5161" fmla="*/ 4701725 w 15811497"/>
              <a:gd name="connsiteY117-5162" fmla="*/ 1120394 h 6248398"/>
              <a:gd name="connsiteX118-5163" fmla="*/ 5191122 w 15811497"/>
              <a:gd name="connsiteY118-5164" fmla="*/ 1219199 h 6248398"/>
              <a:gd name="connsiteX119-5165" fmla="*/ 6161317 w 15811497"/>
              <a:gd name="connsiteY119-5166" fmla="*/ 761659 h 6248398"/>
              <a:gd name="connsiteX120-5167" fmla="*/ 6224019 w 15811497"/>
              <a:gd name="connsiteY120-5168" fmla="*/ 677808 h 6248398"/>
              <a:gd name="connsiteX121-5169" fmla="*/ 6175489 w 15811497"/>
              <a:gd name="connsiteY121-5170" fmla="*/ 757691 h 6248398"/>
              <a:gd name="connsiteX122-5171" fmla="*/ 6175489 w 15811497"/>
              <a:gd name="connsiteY122-5172" fmla="*/ 757692 h 6248398"/>
              <a:gd name="connsiteX123-5173" fmla="*/ 6224020 w 15811497"/>
              <a:gd name="connsiteY123-5174" fmla="*/ 677809 h 6248398"/>
              <a:gd name="connsiteX124-5175" fmla="*/ 6233696 w 15811497"/>
              <a:gd name="connsiteY124-5176" fmla="*/ 664869 h 6248398"/>
              <a:gd name="connsiteX125-5177" fmla="*/ 6252611 w 15811497"/>
              <a:gd name="connsiteY125-5178" fmla="*/ 633734 h 6248398"/>
              <a:gd name="connsiteX126-5179" fmla="*/ 6252610 w 15811497"/>
              <a:gd name="connsiteY126-5180" fmla="*/ 633734 h 6248398"/>
              <a:gd name="connsiteX127-5181" fmla="*/ 6233696 w 15811497"/>
              <a:gd name="connsiteY127-5182" fmla="*/ 664868 h 6248398"/>
              <a:gd name="connsiteX128-5183" fmla="*/ 6224019 w 15811497"/>
              <a:gd name="connsiteY128-5184" fmla="*/ 677808 h 6248398"/>
              <a:gd name="connsiteX129-5185" fmla="*/ 6248008 w 15811497"/>
              <a:gd name="connsiteY129-5186" fmla="*/ 638320 h 6248398"/>
              <a:gd name="connsiteX130-5187" fmla="*/ 6251291 w 15811497"/>
              <a:gd name="connsiteY130-5188" fmla="*/ 633930 h 6248398"/>
              <a:gd name="connsiteX131-5189" fmla="*/ 6251293 w 15811497"/>
              <a:gd name="connsiteY131-5190" fmla="*/ 633929 h 6248398"/>
              <a:gd name="connsiteX132-5191" fmla="*/ 6257683 w 15811497"/>
              <a:gd name="connsiteY132-5192" fmla="*/ 625384 h 6248398"/>
              <a:gd name="connsiteX133-5193" fmla="*/ 6257686 w 15811497"/>
              <a:gd name="connsiteY133-5194" fmla="*/ 625380 h 6248398"/>
              <a:gd name="connsiteX134-5195" fmla="*/ 6331355 w 15811497"/>
              <a:gd name="connsiteY134-5196" fmla="*/ 526865 h 6248398"/>
              <a:gd name="connsiteX135-5197" fmla="*/ 7448548 w 15811497"/>
              <a:gd name="connsiteY135-5198" fmla="*/ 0 h 6248398"/>
              <a:gd name="connsiteX0-5199" fmla="*/ 11209760 w 15811497"/>
              <a:gd name="connsiteY0-5200" fmla="*/ 5180760 h 6248398"/>
              <a:gd name="connsiteX1-5201" fmla="*/ 11210150 w 15811497"/>
              <a:gd name="connsiteY1-5202" fmla="*/ 5180948 h 6248398"/>
              <a:gd name="connsiteX2-5203" fmla="*/ 11313815 w 15811497"/>
              <a:gd name="connsiteY2-5204" fmla="*/ 5243926 h 6248398"/>
              <a:gd name="connsiteX3-5205" fmla="*/ 11369911 w 15811497"/>
              <a:gd name="connsiteY3-5206" fmla="*/ 5285874 h 6248398"/>
              <a:gd name="connsiteX4-5207" fmla="*/ 11410606 w 15811497"/>
              <a:gd name="connsiteY4-5208" fmla="*/ 5316305 h 6248398"/>
              <a:gd name="connsiteX5-5209" fmla="*/ 11499892 w 15811497"/>
              <a:gd name="connsiteY5-5210" fmla="*/ 5397454 h 6248398"/>
              <a:gd name="connsiteX6-5211" fmla="*/ 11528781 w 15811497"/>
              <a:gd name="connsiteY6-5212" fmla="*/ 5429240 h 6248398"/>
              <a:gd name="connsiteX7-5213" fmla="*/ 11504846 w 15811497"/>
              <a:gd name="connsiteY7-5214" fmla="*/ 5414699 h 6248398"/>
              <a:gd name="connsiteX8-5215" fmla="*/ 11371717 w 15811497"/>
              <a:gd name="connsiteY8-5216" fmla="*/ 5315148 h 6248398"/>
              <a:gd name="connsiteX9-5217" fmla="*/ 11292198 w 15811497"/>
              <a:gd name="connsiteY9-5218" fmla="*/ 5255685 h 6248398"/>
              <a:gd name="connsiteX10-5219" fmla="*/ 11209760 w 15811497"/>
              <a:gd name="connsiteY10-5220" fmla="*/ 5180760 h 6248398"/>
              <a:gd name="connsiteX11-5221" fmla="*/ 4892179 w 15811497"/>
              <a:gd name="connsiteY11-5222" fmla="*/ 4842491 h 6248398"/>
              <a:gd name="connsiteX12-5223" fmla="*/ 4892178 w 15811497"/>
              <a:gd name="connsiteY12-5224" fmla="*/ 4842492 h 6248398"/>
              <a:gd name="connsiteX13-5225" fmla="*/ 4885192 w 15811497"/>
              <a:gd name="connsiteY13-5226" fmla="*/ 4851834 h 6248398"/>
              <a:gd name="connsiteX14-5227" fmla="*/ 4892179 w 15811497"/>
              <a:gd name="connsiteY14-5228" fmla="*/ 4842491 h 6248398"/>
              <a:gd name="connsiteX15-5229" fmla="*/ 8767766 w 15811497"/>
              <a:gd name="connsiteY15-5230" fmla="*/ 853515 h 6248398"/>
              <a:gd name="connsiteX16-5231" fmla="*/ 8782572 w 15811497"/>
              <a:gd name="connsiteY16-5232" fmla="*/ 884251 h 6248398"/>
              <a:gd name="connsiteX17-5233" fmla="*/ 8812281 w 15811497"/>
              <a:gd name="connsiteY17-5234" fmla="*/ 965420 h 6248398"/>
              <a:gd name="connsiteX18-5235" fmla="*/ 8831257 w 15811497"/>
              <a:gd name="connsiteY18-5236" fmla="*/ 1017268 h 6248398"/>
              <a:gd name="connsiteX19-5237" fmla="*/ 8860452 w 15811497"/>
              <a:gd name="connsiteY19-5238" fmla="*/ 1130811 h 6248398"/>
              <a:gd name="connsiteX20-5239" fmla="*/ 8839383 w 15811497"/>
              <a:gd name="connsiteY20-5240" fmla="*/ 1087075 h 6248398"/>
              <a:gd name="connsiteX21-5241" fmla="*/ 8768620 w 15811497"/>
              <a:gd name="connsiteY21-5242" fmla="*/ 859114 h 6248398"/>
              <a:gd name="connsiteX22-5243" fmla="*/ 8767766 w 15811497"/>
              <a:gd name="connsiteY22-5244" fmla="*/ 853515 h 6248398"/>
              <a:gd name="connsiteX23-5245" fmla="*/ 7448548 w 15811497"/>
              <a:gd name="connsiteY23-5246" fmla="*/ 0 h 6248398"/>
              <a:gd name="connsiteX24-5247" fmla="*/ 8721604 w 15811497"/>
              <a:gd name="connsiteY24-5248" fmla="*/ 757692 h 6248398"/>
              <a:gd name="connsiteX25-5249" fmla="*/ 8767765 w 15811497"/>
              <a:gd name="connsiteY25-5250" fmla="*/ 853515 h 6248398"/>
              <a:gd name="connsiteX26-5251" fmla="*/ 8768619 w 15811497"/>
              <a:gd name="connsiteY26-5252" fmla="*/ 859114 h 6248398"/>
              <a:gd name="connsiteX27-5253" fmla="*/ 8890522 w 15811497"/>
              <a:gd name="connsiteY27-5254" fmla="*/ 1193234 h 6248398"/>
              <a:gd name="connsiteX28-5255" fmla="*/ 9958384 w 15811497"/>
              <a:gd name="connsiteY28-5256" fmla="*/ 1828798 h 6248398"/>
              <a:gd name="connsiteX29-5257" fmla="*/ 10895504 w 15811497"/>
              <a:gd name="connsiteY29-5258" fmla="*/ 1386857 h 6248398"/>
              <a:gd name="connsiteX30-5259" fmla="*/ 10927290 w 15811497"/>
              <a:gd name="connsiteY30-5260" fmla="*/ 1344350 h 6248398"/>
              <a:gd name="connsiteX31-5261" fmla="*/ 10936907 w 15811497"/>
              <a:gd name="connsiteY31-5262" fmla="*/ 1346082 h 6248398"/>
              <a:gd name="connsiteX32-5263" fmla="*/ 10917759 w 15811497"/>
              <a:gd name="connsiteY32-5264" fmla="*/ 1367151 h 6248398"/>
              <a:gd name="connsiteX33-5265" fmla="*/ 10545015 w 15811497"/>
              <a:gd name="connsiteY33-5266" fmla="*/ 1956940 h 6248398"/>
              <a:gd name="connsiteX34-5267" fmla="*/ 10521911 w 15811497"/>
              <a:gd name="connsiteY34-5268" fmla="*/ 2012524 h 6248398"/>
              <a:gd name="connsiteX35-5269" fmla="*/ 10521913 w 15811497"/>
              <a:gd name="connsiteY35-5270" fmla="*/ 2012521 h 6248398"/>
              <a:gd name="connsiteX36-5271" fmla="*/ 10545016 w 15811497"/>
              <a:gd name="connsiteY36-5272" fmla="*/ 1956940 h 6248398"/>
              <a:gd name="connsiteX37-5273" fmla="*/ 10917760 w 15811497"/>
              <a:gd name="connsiteY37-5274" fmla="*/ 1367152 h 6248398"/>
              <a:gd name="connsiteX38-5275" fmla="*/ 10936908 w 15811497"/>
              <a:gd name="connsiteY38-5276" fmla="*/ 1346084 h 6248398"/>
              <a:gd name="connsiteX39-5277" fmla="*/ 10972797 w 15811497"/>
              <a:gd name="connsiteY39-5278" fmla="*/ 1352550 h 6248398"/>
              <a:gd name="connsiteX40-5279" fmla="*/ 11002341 w 15811497"/>
              <a:gd name="connsiteY40-5280" fmla="*/ 1645177 h 6248398"/>
              <a:gd name="connsiteX41-5281" fmla="*/ 11002341 w 15811497"/>
              <a:gd name="connsiteY41-5282" fmla="*/ 1645177 h 6248398"/>
              <a:gd name="connsiteX42-5283" fmla="*/ 10972797 w 15811497"/>
              <a:gd name="connsiteY42-5284" fmla="*/ 1352549 h 6248398"/>
              <a:gd name="connsiteX43-5285" fmla="*/ 10936908 w 15811497"/>
              <a:gd name="connsiteY43-5286" fmla="*/ 1346083 h 6248398"/>
              <a:gd name="connsiteX44-5287" fmla="*/ 11096041 w 15811497"/>
              <a:gd name="connsiteY44-5288" fmla="*/ 1170993 h 6248398"/>
              <a:gd name="connsiteX45-5289" fmla="*/ 13049247 w 15811497"/>
              <a:gd name="connsiteY45-5290" fmla="*/ 361949 h 6248398"/>
              <a:gd name="connsiteX46-5291" fmla="*/ 15811497 w 15811497"/>
              <a:gd name="connsiteY46-5292" fmla="*/ 3124198 h 6248398"/>
              <a:gd name="connsiteX47-5293" fmla="*/ 13049247 w 15811497"/>
              <a:gd name="connsiteY47-5294" fmla="*/ 5886448 h 6248398"/>
              <a:gd name="connsiteX48-5295" fmla="*/ 11732594 w 15811497"/>
              <a:gd name="connsiteY48-5296" fmla="*/ 5553059 h 6248398"/>
              <a:gd name="connsiteX49-5297" fmla="*/ 11528782 w 15811497"/>
              <a:gd name="connsiteY49-5298" fmla="*/ 5429240 h 6248398"/>
              <a:gd name="connsiteX50-5299" fmla="*/ 11499893 w 15811497"/>
              <a:gd name="connsiteY50-5300" fmla="*/ 5397454 h 6248398"/>
              <a:gd name="connsiteX51-5301" fmla="*/ 11410607 w 15811497"/>
              <a:gd name="connsiteY51-5302" fmla="*/ 5316305 h 6248398"/>
              <a:gd name="connsiteX52-5303" fmla="*/ 11369912 w 15811497"/>
              <a:gd name="connsiteY52-5304" fmla="*/ 5285874 h 6248398"/>
              <a:gd name="connsiteX53-5305" fmla="*/ 11355656 w 15811497"/>
              <a:gd name="connsiteY53-5306" fmla="*/ 5144675 h 6248398"/>
              <a:gd name="connsiteX54-5307" fmla="*/ 11355656 w 15811497"/>
              <a:gd name="connsiteY54-5308" fmla="*/ 5144675 h 6248398"/>
              <a:gd name="connsiteX55-5309" fmla="*/ 11369912 w 15811497"/>
              <a:gd name="connsiteY55-5310" fmla="*/ 5285874 h 6248398"/>
              <a:gd name="connsiteX56-5311" fmla="*/ 11313816 w 15811497"/>
              <a:gd name="connsiteY56-5312" fmla="*/ 5243926 h 6248398"/>
              <a:gd name="connsiteX57-5313" fmla="*/ 11210151 w 15811497"/>
              <a:gd name="connsiteY57-5314" fmla="*/ 5180948 h 6248398"/>
              <a:gd name="connsiteX58-5315" fmla="*/ 11209761 w 15811497"/>
              <a:gd name="connsiteY58-5316" fmla="*/ 5180760 h 6248398"/>
              <a:gd name="connsiteX59-5317" fmla="*/ 11096041 w 15811497"/>
              <a:gd name="connsiteY59-5318" fmla="*/ 5077404 h 6248398"/>
              <a:gd name="connsiteX60-5319" fmla="*/ 11063094 w 15811497"/>
              <a:gd name="connsiteY60-5320" fmla="*/ 5041153 h 6248398"/>
              <a:gd name="connsiteX61-5321" fmla="*/ 11063091 w 15811497"/>
              <a:gd name="connsiteY61-5322" fmla="*/ 5041152 h 6248398"/>
              <a:gd name="connsiteX62-5323" fmla="*/ 11096040 w 15811497"/>
              <a:gd name="connsiteY62-5324" fmla="*/ 5077404 h 6248398"/>
              <a:gd name="connsiteX63-5325" fmla="*/ 11209760 w 15811497"/>
              <a:gd name="connsiteY63-5326" fmla="*/ 5180760 h 6248398"/>
              <a:gd name="connsiteX64-5327" fmla="*/ 11100244 w 15811497"/>
              <a:gd name="connsiteY64-5328" fmla="*/ 5128004 h 6248398"/>
              <a:gd name="connsiteX65-5329" fmla="*/ 10610846 w 15811497"/>
              <a:gd name="connsiteY65-5330" fmla="*/ 5029199 h 6248398"/>
              <a:gd name="connsiteX66-5331" fmla="*/ 9640652 w 15811497"/>
              <a:gd name="connsiteY66-5332" fmla="*/ 5486739 h 6248398"/>
              <a:gd name="connsiteX67-5333" fmla="*/ 9628722 w 15811497"/>
              <a:gd name="connsiteY67-5334" fmla="*/ 5502693 h 6248398"/>
              <a:gd name="connsiteX68-5335" fmla="*/ 9568273 w 15811497"/>
              <a:gd name="connsiteY68-5336" fmla="*/ 5583530 h 6248398"/>
              <a:gd name="connsiteX69-5337" fmla="*/ 9535504 w 15811497"/>
              <a:gd name="connsiteY69-5338" fmla="*/ 5637470 h 6248398"/>
              <a:gd name="connsiteX70-5339" fmla="*/ 9535505 w 15811497"/>
              <a:gd name="connsiteY70-5340" fmla="*/ 5637470 h 6248398"/>
              <a:gd name="connsiteX71-5341" fmla="*/ 9568273 w 15811497"/>
              <a:gd name="connsiteY71-5342" fmla="*/ 5583531 h 6248398"/>
              <a:gd name="connsiteX72-5343" fmla="*/ 9628722 w 15811497"/>
              <a:gd name="connsiteY72-5344" fmla="*/ 5502694 h 6248398"/>
              <a:gd name="connsiteX73-5345" fmla="*/ 9563485 w 15811497"/>
              <a:gd name="connsiteY73-5346" fmla="*/ 5610078 h 6248398"/>
              <a:gd name="connsiteX74-5347" fmla="*/ 9542221 w 15811497"/>
              <a:gd name="connsiteY74-5348" fmla="*/ 5638514 h 6248398"/>
              <a:gd name="connsiteX75-5349" fmla="*/ 9504352 w 15811497"/>
              <a:gd name="connsiteY75-5350" fmla="*/ 5689156 h 6248398"/>
              <a:gd name="connsiteX76-5351" fmla="*/ 9480140 w 15811497"/>
              <a:gd name="connsiteY76-5352" fmla="*/ 5721533 h 6248398"/>
              <a:gd name="connsiteX77-5353" fmla="*/ 8362947 w 15811497"/>
              <a:gd name="connsiteY77-5354" fmla="*/ 6248398 h 6248398"/>
              <a:gd name="connsiteX78-5355" fmla="*/ 7028922 w 15811497"/>
              <a:gd name="connsiteY78-5356" fmla="*/ 5364147 h 6248398"/>
              <a:gd name="connsiteX79-5357" fmla="*/ 6990513 w 15811497"/>
              <a:gd name="connsiteY79-5358" fmla="*/ 5259205 h 6248398"/>
              <a:gd name="connsiteX80-5359" fmla="*/ 6990512 w 15811497"/>
              <a:gd name="connsiteY80-5360" fmla="*/ 5259199 h 6248398"/>
              <a:gd name="connsiteX81-5361" fmla="*/ 6983676 w 15811497"/>
              <a:gd name="connsiteY81-5362" fmla="*/ 5240519 h 6248398"/>
              <a:gd name="connsiteX82-5363" fmla="*/ 6983673 w 15811497"/>
              <a:gd name="connsiteY82-5364" fmla="*/ 5240519 h 6248398"/>
              <a:gd name="connsiteX83-5365" fmla="*/ 6980236 w 15811497"/>
              <a:gd name="connsiteY83-5366" fmla="*/ 5231130 h 6248398"/>
              <a:gd name="connsiteX84-5367" fmla="*/ 6978859 w 15811497"/>
              <a:gd name="connsiteY84-5368" fmla="*/ 5225774 h 6248398"/>
              <a:gd name="connsiteX85-5369" fmla="*/ 6984291 w 15811497"/>
              <a:gd name="connsiteY85-5370" fmla="*/ 5240614 h 6248398"/>
              <a:gd name="connsiteX86-5371" fmla="*/ 6984292 w 15811497"/>
              <a:gd name="connsiteY86-5372" fmla="*/ 5240614 h 6248398"/>
              <a:gd name="connsiteX87-5373" fmla="*/ 6978860 w 15811497"/>
              <a:gd name="connsiteY87-5374" fmla="*/ 5225773 h 6248398"/>
              <a:gd name="connsiteX88-5375" fmla="*/ 6944562 w 15811497"/>
              <a:gd name="connsiteY88-5376" fmla="*/ 5092380 h 6248398"/>
              <a:gd name="connsiteX89-5377" fmla="*/ 6924183 w 15811497"/>
              <a:gd name="connsiteY89-5378" fmla="*/ 4890225 h 6248398"/>
              <a:gd name="connsiteX90-5379" fmla="*/ 6924182 w 15811497"/>
              <a:gd name="connsiteY90-5380" fmla="*/ 4890225 h 6248398"/>
              <a:gd name="connsiteX91-5381" fmla="*/ 6944561 w 15811497"/>
              <a:gd name="connsiteY91-5382" fmla="*/ 5092380 h 6248398"/>
              <a:gd name="connsiteX92-5383" fmla="*/ 6978860 w 15811497"/>
              <a:gd name="connsiteY92-5384" fmla="*/ 5225773 h 6248398"/>
              <a:gd name="connsiteX93-5385" fmla="*/ 6948299 w 15811497"/>
              <a:gd name="connsiteY93-5386" fmla="*/ 5142273 h 6248398"/>
              <a:gd name="connsiteX94-5387" fmla="*/ 5829297 w 15811497"/>
              <a:gd name="connsiteY94-5388" fmla="*/ 4400549 h 6248398"/>
              <a:gd name="connsiteX95-5389" fmla="*/ 5056802 w 15811497"/>
              <a:gd name="connsiteY95-5390" fmla="*/ 4677867 h 6248398"/>
              <a:gd name="connsiteX96-5391" fmla="*/ 5022517 w 15811497"/>
              <a:gd name="connsiteY96-5392" fmla="*/ 4709027 h 6248398"/>
              <a:gd name="connsiteX97-5393" fmla="*/ 5022515 w 15811497"/>
              <a:gd name="connsiteY97-5394" fmla="*/ 4709029 h 6248398"/>
              <a:gd name="connsiteX98-5395" fmla="*/ 5022510 w 15811497"/>
              <a:gd name="connsiteY98-5396" fmla="*/ 4709033 h 6248398"/>
              <a:gd name="connsiteX99-5397" fmla="*/ 4924198 w 15811497"/>
              <a:gd name="connsiteY99-5398" fmla="*/ 4840507 h 6248398"/>
              <a:gd name="connsiteX100-5399" fmla="*/ 4914898 w 15811497"/>
              <a:gd name="connsiteY100-5400" fmla="*/ 4838698 h 6248398"/>
              <a:gd name="connsiteX101-5401" fmla="*/ 4914898 w 15811497"/>
              <a:gd name="connsiteY101-5402" fmla="*/ 4838699 h 6248398"/>
              <a:gd name="connsiteX102-5403" fmla="*/ 4924199 w 15811497"/>
              <a:gd name="connsiteY102-5404" fmla="*/ 4840508 h 6248398"/>
              <a:gd name="connsiteX103-5405" fmla="*/ 4893736 w 15811497"/>
              <a:gd name="connsiteY103-5406" fmla="*/ 4881247 h 6248398"/>
              <a:gd name="connsiteX104-5407" fmla="*/ 4778482 w 15811497"/>
              <a:gd name="connsiteY104-5408" fmla="*/ 5008058 h 6248398"/>
              <a:gd name="connsiteX105-5409" fmla="*/ 4778482 w 15811497"/>
              <a:gd name="connsiteY105-5410" fmla="*/ 5008057 h 6248398"/>
              <a:gd name="connsiteX106-5411" fmla="*/ 4715455 w 15811497"/>
              <a:gd name="connsiteY106-5412" fmla="*/ 5077404 h 6248398"/>
              <a:gd name="connsiteX107-5413" fmla="*/ 2762249 w 15811497"/>
              <a:gd name="connsiteY107-5414" fmla="*/ 5886448 h 6248398"/>
              <a:gd name="connsiteX108-5415" fmla="*/ 0 w 15811497"/>
              <a:gd name="connsiteY108-5416" fmla="*/ 3124198 h 6248398"/>
              <a:gd name="connsiteX109-5417" fmla="*/ 2762249 w 15811497"/>
              <a:gd name="connsiteY109-5418" fmla="*/ 361949 h 6248398"/>
              <a:gd name="connsiteX110-5419" fmla="*/ 4078902 w 15811497"/>
              <a:gd name="connsiteY110-5420" fmla="*/ 695338 h 6248398"/>
              <a:gd name="connsiteX111-5421" fmla="*/ 4261443 w 15811497"/>
              <a:gd name="connsiteY111-5422" fmla="*/ 806235 h 6248398"/>
              <a:gd name="connsiteX112-5423" fmla="*/ 4409044 w 15811497"/>
              <a:gd name="connsiteY112-5424" fmla="*/ 910268 h 6248398"/>
              <a:gd name="connsiteX113-5425" fmla="*/ 4612477 w 15811497"/>
              <a:gd name="connsiteY113-5426" fmla="*/ 1077402 h 6248398"/>
              <a:gd name="connsiteX114-5427" fmla="*/ 4612478 w 15811497"/>
              <a:gd name="connsiteY114-5428" fmla="*/ 1077403 h 6248398"/>
              <a:gd name="connsiteX115-5429" fmla="*/ 4715454 w 15811497"/>
              <a:gd name="connsiteY115-5430" fmla="*/ 1170993 h 6248398"/>
              <a:gd name="connsiteX116-5431" fmla="*/ 4701725 w 15811497"/>
              <a:gd name="connsiteY116-5432" fmla="*/ 1120394 h 6248398"/>
              <a:gd name="connsiteX117-5433" fmla="*/ 5191122 w 15811497"/>
              <a:gd name="connsiteY117-5434" fmla="*/ 1219199 h 6248398"/>
              <a:gd name="connsiteX118-5435" fmla="*/ 6161317 w 15811497"/>
              <a:gd name="connsiteY118-5436" fmla="*/ 761659 h 6248398"/>
              <a:gd name="connsiteX119-5437" fmla="*/ 6224019 w 15811497"/>
              <a:gd name="connsiteY119-5438" fmla="*/ 677808 h 6248398"/>
              <a:gd name="connsiteX120-5439" fmla="*/ 6175489 w 15811497"/>
              <a:gd name="connsiteY120-5440" fmla="*/ 757691 h 6248398"/>
              <a:gd name="connsiteX121-5441" fmla="*/ 6175489 w 15811497"/>
              <a:gd name="connsiteY121-5442" fmla="*/ 757692 h 6248398"/>
              <a:gd name="connsiteX122-5443" fmla="*/ 6224020 w 15811497"/>
              <a:gd name="connsiteY122-5444" fmla="*/ 677809 h 6248398"/>
              <a:gd name="connsiteX123-5445" fmla="*/ 6233696 w 15811497"/>
              <a:gd name="connsiteY123-5446" fmla="*/ 664869 h 6248398"/>
              <a:gd name="connsiteX124-5447" fmla="*/ 6252611 w 15811497"/>
              <a:gd name="connsiteY124-5448" fmla="*/ 633734 h 6248398"/>
              <a:gd name="connsiteX125-5449" fmla="*/ 6252610 w 15811497"/>
              <a:gd name="connsiteY125-5450" fmla="*/ 633734 h 6248398"/>
              <a:gd name="connsiteX126-5451" fmla="*/ 6233696 w 15811497"/>
              <a:gd name="connsiteY126-5452" fmla="*/ 664868 h 6248398"/>
              <a:gd name="connsiteX127-5453" fmla="*/ 6224019 w 15811497"/>
              <a:gd name="connsiteY127-5454" fmla="*/ 677808 h 6248398"/>
              <a:gd name="connsiteX128-5455" fmla="*/ 6248008 w 15811497"/>
              <a:gd name="connsiteY128-5456" fmla="*/ 638320 h 6248398"/>
              <a:gd name="connsiteX129-5457" fmla="*/ 6251291 w 15811497"/>
              <a:gd name="connsiteY129-5458" fmla="*/ 633930 h 6248398"/>
              <a:gd name="connsiteX130-5459" fmla="*/ 6251293 w 15811497"/>
              <a:gd name="connsiteY130-5460" fmla="*/ 633929 h 6248398"/>
              <a:gd name="connsiteX131-5461" fmla="*/ 6257683 w 15811497"/>
              <a:gd name="connsiteY131-5462" fmla="*/ 625384 h 6248398"/>
              <a:gd name="connsiteX132-5463" fmla="*/ 6257686 w 15811497"/>
              <a:gd name="connsiteY132-5464" fmla="*/ 625380 h 6248398"/>
              <a:gd name="connsiteX133-5465" fmla="*/ 6331355 w 15811497"/>
              <a:gd name="connsiteY133-5466" fmla="*/ 526865 h 6248398"/>
              <a:gd name="connsiteX134-5467" fmla="*/ 7448548 w 15811497"/>
              <a:gd name="connsiteY134-5468" fmla="*/ 0 h 6248398"/>
              <a:gd name="connsiteX0-5469" fmla="*/ 11209760 w 15811497"/>
              <a:gd name="connsiteY0-5470" fmla="*/ 5180760 h 6248398"/>
              <a:gd name="connsiteX1-5471" fmla="*/ 11210150 w 15811497"/>
              <a:gd name="connsiteY1-5472" fmla="*/ 5180948 h 6248398"/>
              <a:gd name="connsiteX2-5473" fmla="*/ 11313815 w 15811497"/>
              <a:gd name="connsiteY2-5474" fmla="*/ 5243926 h 6248398"/>
              <a:gd name="connsiteX3-5475" fmla="*/ 11369911 w 15811497"/>
              <a:gd name="connsiteY3-5476" fmla="*/ 5285874 h 6248398"/>
              <a:gd name="connsiteX4-5477" fmla="*/ 11410606 w 15811497"/>
              <a:gd name="connsiteY4-5478" fmla="*/ 5316305 h 6248398"/>
              <a:gd name="connsiteX5-5479" fmla="*/ 11499892 w 15811497"/>
              <a:gd name="connsiteY5-5480" fmla="*/ 5397454 h 6248398"/>
              <a:gd name="connsiteX6-5481" fmla="*/ 11528781 w 15811497"/>
              <a:gd name="connsiteY6-5482" fmla="*/ 5429240 h 6248398"/>
              <a:gd name="connsiteX7-5483" fmla="*/ 11504846 w 15811497"/>
              <a:gd name="connsiteY7-5484" fmla="*/ 5414699 h 6248398"/>
              <a:gd name="connsiteX8-5485" fmla="*/ 11371717 w 15811497"/>
              <a:gd name="connsiteY8-5486" fmla="*/ 5315148 h 6248398"/>
              <a:gd name="connsiteX9-5487" fmla="*/ 11292198 w 15811497"/>
              <a:gd name="connsiteY9-5488" fmla="*/ 5255685 h 6248398"/>
              <a:gd name="connsiteX10-5489" fmla="*/ 11209760 w 15811497"/>
              <a:gd name="connsiteY10-5490" fmla="*/ 5180760 h 6248398"/>
              <a:gd name="connsiteX11-5491" fmla="*/ 4892179 w 15811497"/>
              <a:gd name="connsiteY11-5492" fmla="*/ 4842491 h 6248398"/>
              <a:gd name="connsiteX12-5493" fmla="*/ 4892178 w 15811497"/>
              <a:gd name="connsiteY12-5494" fmla="*/ 4842492 h 6248398"/>
              <a:gd name="connsiteX13-5495" fmla="*/ 4885192 w 15811497"/>
              <a:gd name="connsiteY13-5496" fmla="*/ 4851834 h 6248398"/>
              <a:gd name="connsiteX14-5497" fmla="*/ 4892179 w 15811497"/>
              <a:gd name="connsiteY14-5498" fmla="*/ 4842491 h 6248398"/>
              <a:gd name="connsiteX15-5499" fmla="*/ 8767766 w 15811497"/>
              <a:gd name="connsiteY15-5500" fmla="*/ 853515 h 6248398"/>
              <a:gd name="connsiteX16-5501" fmla="*/ 8782572 w 15811497"/>
              <a:gd name="connsiteY16-5502" fmla="*/ 884251 h 6248398"/>
              <a:gd name="connsiteX17-5503" fmla="*/ 8812281 w 15811497"/>
              <a:gd name="connsiteY17-5504" fmla="*/ 965420 h 6248398"/>
              <a:gd name="connsiteX18-5505" fmla="*/ 8831257 w 15811497"/>
              <a:gd name="connsiteY18-5506" fmla="*/ 1017268 h 6248398"/>
              <a:gd name="connsiteX19-5507" fmla="*/ 8860452 w 15811497"/>
              <a:gd name="connsiteY19-5508" fmla="*/ 1130811 h 6248398"/>
              <a:gd name="connsiteX20-5509" fmla="*/ 8768620 w 15811497"/>
              <a:gd name="connsiteY20-5510" fmla="*/ 859114 h 6248398"/>
              <a:gd name="connsiteX21-5511" fmla="*/ 8767766 w 15811497"/>
              <a:gd name="connsiteY21-5512" fmla="*/ 853515 h 6248398"/>
              <a:gd name="connsiteX22-5513" fmla="*/ 7448548 w 15811497"/>
              <a:gd name="connsiteY22-5514" fmla="*/ 0 h 6248398"/>
              <a:gd name="connsiteX23-5515" fmla="*/ 8721604 w 15811497"/>
              <a:gd name="connsiteY23-5516" fmla="*/ 757692 h 6248398"/>
              <a:gd name="connsiteX24-5517" fmla="*/ 8767765 w 15811497"/>
              <a:gd name="connsiteY24-5518" fmla="*/ 853515 h 6248398"/>
              <a:gd name="connsiteX25-5519" fmla="*/ 8768619 w 15811497"/>
              <a:gd name="connsiteY25-5520" fmla="*/ 859114 h 6248398"/>
              <a:gd name="connsiteX26-5521" fmla="*/ 8890522 w 15811497"/>
              <a:gd name="connsiteY26-5522" fmla="*/ 1193234 h 6248398"/>
              <a:gd name="connsiteX27-5523" fmla="*/ 9958384 w 15811497"/>
              <a:gd name="connsiteY27-5524" fmla="*/ 1828798 h 6248398"/>
              <a:gd name="connsiteX28-5525" fmla="*/ 10895504 w 15811497"/>
              <a:gd name="connsiteY28-5526" fmla="*/ 1386857 h 6248398"/>
              <a:gd name="connsiteX29-5527" fmla="*/ 10927290 w 15811497"/>
              <a:gd name="connsiteY29-5528" fmla="*/ 1344350 h 6248398"/>
              <a:gd name="connsiteX30-5529" fmla="*/ 10936907 w 15811497"/>
              <a:gd name="connsiteY30-5530" fmla="*/ 1346082 h 6248398"/>
              <a:gd name="connsiteX31-5531" fmla="*/ 10917759 w 15811497"/>
              <a:gd name="connsiteY31-5532" fmla="*/ 1367151 h 6248398"/>
              <a:gd name="connsiteX32-5533" fmla="*/ 10545015 w 15811497"/>
              <a:gd name="connsiteY32-5534" fmla="*/ 1956940 h 6248398"/>
              <a:gd name="connsiteX33-5535" fmla="*/ 10521911 w 15811497"/>
              <a:gd name="connsiteY33-5536" fmla="*/ 2012524 h 6248398"/>
              <a:gd name="connsiteX34-5537" fmla="*/ 10521913 w 15811497"/>
              <a:gd name="connsiteY34-5538" fmla="*/ 2012521 h 6248398"/>
              <a:gd name="connsiteX35-5539" fmla="*/ 10545016 w 15811497"/>
              <a:gd name="connsiteY35-5540" fmla="*/ 1956940 h 6248398"/>
              <a:gd name="connsiteX36-5541" fmla="*/ 10917760 w 15811497"/>
              <a:gd name="connsiteY36-5542" fmla="*/ 1367152 h 6248398"/>
              <a:gd name="connsiteX37-5543" fmla="*/ 10936908 w 15811497"/>
              <a:gd name="connsiteY37-5544" fmla="*/ 1346084 h 6248398"/>
              <a:gd name="connsiteX38-5545" fmla="*/ 10972797 w 15811497"/>
              <a:gd name="connsiteY38-5546" fmla="*/ 1352550 h 6248398"/>
              <a:gd name="connsiteX39-5547" fmla="*/ 11002341 w 15811497"/>
              <a:gd name="connsiteY39-5548" fmla="*/ 1645177 h 6248398"/>
              <a:gd name="connsiteX40-5549" fmla="*/ 11002341 w 15811497"/>
              <a:gd name="connsiteY40-5550" fmla="*/ 1645177 h 6248398"/>
              <a:gd name="connsiteX41-5551" fmla="*/ 10972797 w 15811497"/>
              <a:gd name="connsiteY41-5552" fmla="*/ 1352549 h 6248398"/>
              <a:gd name="connsiteX42-5553" fmla="*/ 10936908 w 15811497"/>
              <a:gd name="connsiteY42-5554" fmla="*/ 1346083 h 6248398"/>
              <a:gd name="connsiteX43-5555" fmla="*/ 11096041 w 15811497"/>
              <a:gd name="connsiteY43-5556" fmla="*/ 1170993 h 6248398"/>
              <a:gd name="connsiteX44-5557" fmla="*/ 13049247 w 15811497"/>
              <a:gd name="connsiteY44-5558" fmla="*/ 361949 h 6248398"/>
              <a:gd name="connsiteX45-5559" fmla="*/ 15811497 w 15811497"/>
              <a:gd name="connsiteY45-5560" fmla="*/ 3124198 h 6248398"/>
              <a:gd name="connsiteX46-5561" fmla="*/ 13049247 w 15811497"/>
              <a:gd name="connsiteY46-5562" fmla="*/ 5886448 h 6248398"/>
              <a:gd name="connsiteX47-5563" fmla="*/ 11732594 w 15811497"/>
              <a:gd name="connsiteY47-5564" fmla="*/ 5553059 h 6248398"/>
              <a:gd name="connsiteX48-5565" fmla="*/ 11528782 w 15811497"/>
              <a:gd name="connsiteY48-5566" fmla="*/ 5429240 h 6248398"/>
              <a:gd name="connsiteX49-5567" fmla="*/ 11499893 w 15811497"/>
              <a:gd name="connsiteY49-5568" fmla="*/ 5397454 h 6248398"/>
              <a:gd name="connsiteX50-5569" fmla="*/ 11410607 w 15811497"/>
              <a:gd name="connsiteY50-5570" fmla="*/ 5316305 h 6248398"/>
              <a:gd name="connsiteX51-5571" fmla="*/ 11369912 w 15811497"/>
              <a:gd name="connsiteY51-5572" fmla="*/ 5285874 h 6248398"/>
              <a:gd name="connsiteX52-5573" fmla="*/ 11355656 w 15811497"/>
              <a:gd name="connsiteY52-5574" fmla="*/ 5144675 h 6248398"/>
              <a:gd name="connsiteX53-5575" fmla="*/ 11355656 w 15811497"/>
              <a:gd name="connsiteY53-5576" fmla="*/ 5144675 h 6248398"/>
              <a:gd name="connsiteX54-5577" fmla="*/ 11369912 w 15811497"/>
              <a:gd name="connsiteY54-5578" fmla="*/ 5285874 h 6248398"/>
              <a:gd name="connsiteX55-5579" fmla="*/ 11313816 w 15811497"/>
              <a:gd name="connsiteY55-5580" fmla="*/ 5243926 h 6248398"/>
              <a:gd name="connsiteX56-5581" fmla="*/ 11210151 w 15811497"/>
              <a:gd name="connsiteY56-5582" fmla="*/ 5180948 h 6248398"/>
              <a:gd name="connsiteX57-5583" fmla="*/ 11209761 w 15811497"/>
              <a:gd name="connsiteY57-5584" fmla="*/ 5180760 h 6248398"/>
              <a:gd name="connsiteX58-5585" fmla="*/ 11096041 w 15811497"/>
              <a:gd name="connsiteY58-5586" fmla="*/ 5077404 h 6248398"/>
              <a:gd name="connsiteX59-5587" fmla="*/ 11063094 w 15811497"/>
              <a:gd name="connsiteY59-5588" fmla="*/ 5041153 h 6248398"/>
              <a:gd name="connsiteX60-5589" fmla="*/ 11063091 w 15811497"/>
              <a:gd name="connsiteY60-5590" fmla="*/ 5041152 h 6248398"/>
              <a:gd name="connsiteX61-5591" fmla="*/ 11096040 w 15811497"/>
              <a:gd name="connsiteY61-5592" fmla="*/ 5077404 h 6248398"/>
              <a:gd name="connsiteX62-5593" fmla="*/ 11209760 w 15811497"/>
              <a:gd name="connsiteY62-5594" fmla="*/ 5180760 h 6248398"/>
              <a:gd name="connsiteX63-5595" fmla="*/ 11100244 w 15811497"/>
              <a:gd name="connsiteY63-5596" fmla="*/ 5128004 h 6248398"/>
              <a:gd name="connsiteX64-5597" fmla="*/ 10610846 w 15811497"/>
              <a:gd name="connsiteY64-5598" fmla="*/ 5029199 h 6248398"/>
              <a:gd name="connsiteX65-5599" fmla="*/ 9640652 w 15811497"/>
              <a:gd name="connsiteY65-5600" fmla="*/ 5486739 h 6248398"/>
              <a:gd name="connsiteX66-5601" fmla="*/ 9628722 w 15811497"/>
              <a:gd name="connsiteY66-5602" fmla="*/ 5502693 h 6248398"/>
              <a:gd name="connsiteX67-5603" fmla="*/ 9568273 w 15811497"/>
              <a:gd name="connsiteY67-5604" fmla="*/ 5583530 h 6248398"/>
              <a:gd name="connsiteX68-5605" fmla="*/ 9535504 w 15811497"/>
              <a:gd name="connsiteY68-5606" fmla="*/ 5637470 h 6248398"/>
              <a:gd name="connsiteX69-5607" fmla="*/ 9535505 w 15811497"/>
              <a:gd name="connsiteY69-5608" fmla="*/ 5637470 h 6248398"/>
              <a:gd name="connsiteX70-5609" fmla="*/ 9568273 w 15811497"/>
              <a:gd name="connsiteY70-5610" fmla="*/ 5583531 h 6248398"/>
              <a:gd name="connsiteX71-5611" fmla="*/ 9628722 w 15811497"/>
              <a:gd name="connsiteY71-5612" fmla="*/ 5502694 h 6248398"/>
              <a:gd name="connsiteX72-5613" fmla="*/ 9563485 w 15811497"/>
              <a:gd name="connsiteY72-5614" fmla="*/ 5610078 h 6248398"/>
              <a:gd name="connsiteX73-5615" fmla="*/ 9542221 w 15811497"/>
              <a:gd name="connsiteY73-5616" fmla="*/ 5638514 h 6248398"/>
              <a:gd name="connsiteX74-5617" fmla="*/ 9504352 w 15811497"/>
              <a:gd name="connsiteY74-5618" fmla="*/ 5689156 h 6248398"/>
              <a:gd name="connsiteX75-5619" fmla="*/ 9480140 w 15811497"/>
              <a:gd name="connsiteY75-5620" fmla="*/ 5721533 h 6248398"/>
              <a:gd name="connsiteX76-5621" fmla="*/ 8362947 w 15811497"/>
              <a:gd name="connsiteY76-5622" fmla="*/ 6248398 h 6248398"/>
              <a:gd name="connsiteX77-5623" fmla="*/ 7028922 w 15811497"/>
              <a:gd name="connsiteY77-5624" fmla="*/ 5364147 h 6248398"/>
              <a:gd name="connsiteX78-5625" fmla="*/ 6990513 w 15811497"/>
              <a:gd name="connsiteY78-5626" fmla="*/ 5259205 h 6248398"/>
              <a:gd name="connsiteX79-5627" fmla="*/ 6990512 w 15811497"/>
              <a:gd name="connsiteY79-5628" fmla="*/ 5259199 h 6248398"/>
              <a:gd name="connsiteX80-5629" fmla="*/ 6983676 w 15811497"/>
              <a:gd name="connsiteY80-5630" fmla="*/ 5240519 h 6248398"/>
              <a:gd name="connsiteX81-5631" fmla="*/ 6983673 w 15811497"/>
              <a:gd name="connsiteY81-5632" fmla="*/ 5240519 h 6248398"/>
              <a:gd name="connsiteX82-5633" fmla="*/ 6980236 w 15811497"/>
              <a:gd name="connsiteY82-5634" fmla="*/ 5231130 h 6248398"/>
              <a:gd name="connsiteX83-5635" fmla="*/ 6978859 w 15811497"/>
              <a:gd name="connsiteY83-5636" fmla="*/ 5225774 h 6248398"/>
              <a:gd name="connsiteX84-5637" fmla="*/ 6984291 w 15811497"/>
              <a:gd name="connsiteY84-5638" fmla="*/ 5240614 h 6248398"/>
              <a:gd name="connsiteX85-5639" fmla="*/ 6984292 w 15811497"/>
              <a:gd name="connsiteY85-5640" fmla="*/ 5240614 h 6248398"/>
              <a:gd name="connsiteX86-5641" fmla="*/ 6978860 w 15811497"/>
              <a:gd name="connsiteY86-5642" fmla="*/ 5225773 h 6248398"/>
              <a:gd name="connsiteX87-5643" fmla="*/ 6944562 w 15811497"/>
              <a:gd name="connsiteY87-5644" fmla="*/ 5092380 h 6248398"/>
              <a:gd name="connsiteX88-5645" fmla="*/ 6924183 w 15811497"/>
              <a:gd name="connsiteY88-5646" fmla="*/ 4890225 h 6248398"/>
              <a:gd name="connsiteX89-5647" fmla="*/ 6924182 w 15811497"/>
              <a:gd name="connsiteY89-5648" fmla="*/ 4890225 h 6248398"/>
              <a:gd name="connsiteX90-5649" fmla="*/ 6944561 w 15811497"/>
              <a:gd name="connsiteY90-5650" fmla="*/ 5092380 h 6248398"/>
              <a:gd name="connsiteX91-5651" fmla="*/ 6978860 w 15811497"/>
              <a:gd name="connsiteY91-5652" fmla="*/ 5225773 h 6248398"/>
              <a:gd name="connsiteX92-5653" fmla="*/ 6948299 w 15811497"/>
              <a:gd name="connsiteY92-5654" fmla="*/ 5142273 h 6248398"/>
              <a:gd name="connsiteX93-5655" fmla="*/ 5829297 w 15811497"/>
              <a:gd name="connsiteY93-5656" fmla="*/ 4400549 h 6248398"/>
              <a:gd name="connsiteX94-5657" fmla="*/ 5056802 w 15811497"/>
              <a:gd name="connsiteY94-5658" fmla="*/ 4677867 h 6248398"/>
              <a:gd name="connsiteX95-5659" fmla="*/ 5022517 w 15811497"/>
              <a:gd name="connsiteY95-5660" fmla="*/ 4709027 h 6248398"/>
              <a:gd name="connsiteX96-5661" fmla="*/ 5022515 w 15811497"/>
              <a:gd name="connsiteY96-5662" fmla="*/ 4709029 h 6248398"/>
              <a:gd name="connsiteX97-5663" fmla="*/ 5022510 w 15811497"/>
              <a:gd name="connsiteY97-5664" fmla="*/ 4709033 h 6248398"/>
              <a:gd name="connsiteX98-5665" fmla="*/ 4924198 w 15811497"/>
              <a:gd name="connsiteY98-5666" fmla="*/ 4840507 h 6248398"/>
              <a:gd name="connsiteX99-5667" fmla="*/ 4914898 w 15811497"/>
              <a:gd name="connsiteY99-5668" fmla="*/ 4838698 h 6248398"/>
              <a:gd name="connsiteX100-5669" fmla="*/ 4914898 w 15811497"/>
              <a:gd name="connsiteY100-5670" fmla="*/ 4838699 h 6248398"/>
              <a:gd name="connsiteX101-5671" fmla="*/ 4924199 w 15811497"/>
              <a:gd name="connsiteY101-5672" fmla="*/ 4840508 h 6248398"/>
              <a:gd name="connsiteX102-5673" fmla="*/ 4893736 w 15811497"/>
              <a:gd name="connsiteY102-5674" fmla="*/ 4881247 h 6248398"/>
              <a:gd name="connsiteX103-5675" fmla="*/ 4778482 w 15811497"/>
              <a:gd name="connsiteY103-5676" fmla="*/ 5008058 h 6248398"/>
              <a:gd name="connsiteX104-5677" fmla="*/ 4778482 w 15811497"/>
              <a:gd name="connsiteY104-5678" fmla="*/ 5008057 h 6248398"/>
              <a:gd name="connsiteX105-5679" fmla="*/ 4715455 w 15811497"/>
              <a:gd name="connsiteY105-5680" fmla="*/ 5077404 h 6248398"/>
              <a:gd name="connsiteX106-5681" fmla="*/ 2762249 w 15811497"/>
              <a:gd name="connsiteY106-5682" fmla="*/ 5886448 h 6248398"/>
              <a:gd name="connsiteX107-5683" fmla="*/ 0 w 15811497"/>
              <a:gd name="connsiteY107-5684" fmla="*/ 3124198 h 6248398"/>
              <a:gd name="connsiteX108-5685" fmla="*/ 2762249 w 15811497"/>
              <a:gd name="connsiteY108-5686" fmla="*/ 361949 h 6248398"/>
              <a:gd name="connsiteX109-5687" fmla="*/ 4078902 w 15811497"/>
              <a:gd name="connsiteY109-5688" fmla="*/ 695338 h 6248398"/>
              <a:gd name="connsiteX110-5689" fmla="*/ 4261443 w 15811497"/>
              <a:gd name="connsiteY110-5690" fmla="*/ 806235 h 6248398"/>
              <a:gd name="connsiteX111-5691" fmla="*/ 4409044 w 15811497"/>
              <a:gd name="connsiteY111-5692" fmla="*/ 910268 h 6248398"/>
              <a:gd name="connsiteX112-5693" fmla="*/ 4612477 w 15811497"/>
              <a:gd name="connsiteY112-5694" fmla="*/ 1077402 h 6248398"/>
              <a:gd name="connsiteX113-5695" fmla="*/ 4612478 w 15811497"/>
              <a:gd name="connsiteY113-5696" fmla="*/ 1077403 h 6248398"/>
              <a:gd name="connsiteX114-5697" fmla="*/ 4715454 w 15811497"/>
              <a:gd name="connsiteY114-5698" fmla="*/ 1170993 h 6248398"/>
              <a:gd name="connsiteX115-5699" fmla="*/ 4701725 w 15811497"/>
              <a:gd name="connsiteY115-5700" fmla="*/ 1120394 h 6248398"/>
              <a:gd name="connsiteX116-5701" fmla="*/ 5191122 w 15811497"/>
              <a:gd name="connsiteY116-5702" fmla="*/ 1219199 h 6248398"/>
              <a:gd name="connsiteX117-5703" fmla="*/ 6161317 w 15811497"/>
              <a:gd name="connsiteY117-5704" fmla="*/ 761659 h 6248398"/>
              <a:gd name="connsiteX118-5705" fmla="*/ 6224019 w 15811497"/>
              <a:gd name="connsiteY118-5706" fmla="*/ 677808 h 6248398"/>
              <a:gd name="connsiteX119-5707" fmla="*/ 6175489 w 15811497"/>
              <a:gd name="connsiteY119-5708" fmla="*/ 757691 h 6248398"/>
              <a:gd name="connsiteX120-5709" fmla="*/ 6175489 w 15811497"/>
              <a:gd name="connsiteY120-5710" fmla="*/ 757692 h 6248398"/>
              <a:gd name="connsiteX121-5711" fmla="*/ 6224020 w 15811497"/>
              <a:gd name="connsiteY121-5712" fmla="*/ 677809 h 6248398"/>
              <a:gd name="connsiteX122-5713" fmla="*/ 6233696 w 15811497"/>
              <a:gd name="connsiteY122-5714" fmla="*/ 664869 h 6248398"/>
              <a:gd name="connsiteX123-5715" fmla="*/ 6252611 w 15811497"/>
              <a:gd name="connsiteY123-5716" fmla="*/ 633734 h 6248398"/>
              <a:gd name="connsiteX124-5717" fmla="*/ 6252610 w 15811497"/>
              <a:gd name="connsiteY124-5718" fmla="*/ 633734 h 6248398"/>
              <a:gd name="connsiteX125-5719" fmla="*/ 6233696 w 15811497"/>
              <a:gd name="connsiteY125-5720" fmla="*/ 664868 h 6248398"/>
              <a:gd name="connsiteX126-5721" fmla="*/ 6224019 w 15811497"/>
              <a:gd name="connsiteY126-5722" fmla="*/ 677808 h 6248398"/>
              <a:gd name="connsiteX127-5723" fmla="*/ 6248008 w 15811497"/>
              <a:gd name="connsiteY127-5724" fmla="*/ 638320 h 6248398"/>
              <a:gd name="connsiteX128-5725" fmla="*/ 6251291 w 15811497"/>
              <a:gd name="connsiteY128-5726" fmla="*/ 633930 h 6248398"/>
              <a:gd name="connsiteX129-5727" fmla="*/ 6251293 w 15811497"/>
              <a:gd name="connsiteY129-5728" fmla="*/ 633929 h 6248398"/>
              <a:gd name="connsiteX130-5729" fmla="*/ 6257683 w 15811497"/>
              <a:gd name="connsiteY130-5730" fmla="*/ 625384 h 6248398"/>
              <a:gd name="connsiteX131-5731" fmla="*/ 6257686 w 15811497"/>
              <a:gd name="connsiteY131-5732" fmla="*/ 625380 h 6248398"/>
              <a:gd name="connsiteX132-5733" fmla="*/ 6331355 w 15811497"/>
              <a:gd name="connsiteY132-5734" fmla="*/ 526865 h 6248398"/>
              <a:gd name="connsiteX133-5735" fmla="*/ 7448548 w 15811497"/>
              <a:gd name="connsiteY133-5736" fmla="*/ 0 h 6248398"/>
              <a:gd name="connsiteX0-5737" fmla="*/ 11209760 w 15811497"/>
              <a:gd name="connsiteY0-5738" fmla="*/ 5180760 h 6248398"/>
              <a:gd name="connsiteX1-5739" fmla="*/ 11210150 w 15811497"/>
              <a:gd name="connsiteY1-5740" fmla="*/ 5180948 h 6248398"/>
              <a:gd name="connsiteX2-5741" fmla="*/ 11313815 w 15811497"/>
              <a:gd name="connsiteY2-5742" fmla="*/ 5243926 h 6248398"/>
              <a:gd name="connsiteX3-5743" fmla="*/ 11369911 w 15811497"/>
              <a:gd name="connsiteY3-5744" fmla="*/ 5285874 h 6248398"/>
              <a:gd name="connsiteX4-5745" fmla="*/ 11410606 w 15811497"/>
              <a:gd name="connsiteY4-5746" fmla="*/ 5316305 h 6248398"/>
              <a:gd name="connsiteX5-5747" fmla="*/ 11499892 w 15811497"/>
              <a:gd name="connsiteY5-5748" fmla="*/ 5397454 h 6248398"/>
              <a:gd name="connsiteX6-5749" fmla="*/ 11528781 w 15811497"/>
              <a:gd name="connsiteY6-5750" fmla="*/ 5429240 h 6248398"/>
              <a:gd name="connsiteX7-5751" fmla="*/ 11504846 w 15811497"/>
              <a:gd name="connsiteY7-5752" fmla="*/ 5414699 h 6248398"/>
              <a:gd name="connsiteX8-5753" fmla="*/ 11371717 w 15811497"/>
              <a:gd name="connsiteY8-5754" fmla="*/ 5315148 h 6248398"/>
              <a:gd name="connsiteX9-5755" fmla="*/ 11292198 w 15811497"/>
              <a:gd name="connsiteY9-5756" fmla="*/ 5255685 h 6248398"/>
              <a:gd name="connsiteX10-5757" fmla="*/ 11209760 w 15811497"/>
              <a:gd name="connsiteY10-5758" fmla="*/ 5180760 h 6248398"/>
              <a:gd name="connsiteX11-5759" fmla="*/ 4892179 w 15811497"/>
              <a:gd name="connsiteY11-5760" fmla="*/ 4842491 h 6248398"/>
              <a:gd name="connsiteX12-5761" fmla="*/ 4892178 w 15811497"/>
              <a:gd name="connsiteY12-5762" fmla="*/ 4842492 h 6248398"/>
              <a:gd name="connsiteX13-5763" fmla="*/ 4885192 w 15811497"/>
              <a:gd name="connsiteY13-5764" fmla="*/ 4851834 h 6248398"/>
              <a:gd name="connsiteX14-5765" fmla="*/ 4892179 w 15811497"/>
              <a:gd name="connsiteY14-5766" fmla="*/ 4842491 h 6248398"/>
              <a:gd name="connsiteX15-5767" fmla="*/ 8767766 w 15811497"/>
              <a:gd name="connsiteY15-5768" fmla="*/ 853515 h 6248398"/>
              <a:gd name="connsiteX16-5769" fmla="*/ 8782572 w 15811497"/>
              <a:gd name="connsiteY16-5770" fmla="*/ 884251 h 6248398"/>
              <a:gd name="connsiteX17-5771" fmla="*/ 8812281 w 15811497"/>
              <a:gd name="connsiteY17-5772" fmla="*/ 965420 h 6248398"/>
              <a:gd name="connsiteX18-5773" fmla="*/ 8831257 w 15811497"/>
              <a:gd name="connsiteY18-5774" fmla="*/ 1017268 h 6248398"/>
              <a:gd name="connsiteX19-5775" fmla="*/ 8768620 w 15811497"/>
              <a:gd name="connsiteY19-5776" fmla="*/ 859114 h 6248398"/>
              <a:gd name="connsiteX20-5777" fmla="*/ 8767766 w 15811497"/>
              <a:gd name="connsiteY20-5778" fmla="*/ 853515 h 6248398"/>
              <a:gd name="connsiteX21-5779" fmla="*/ 7448548 w 15811497"/>
              <a:gd name="connsiteY21-5780" fmla="*/ 0 h 6248398"/>
              <a:gd name="connsiteX22-5781" fmla="*/ 8721604 w 15811497"/>
              <a:gd name="connsiteY22-5782" fmla="*/ 757692 h 6248398"/>
              <a:gd name="connsiteX23-5783" fmla="*/ 8767765 w 15811497"/>
              <a:gd name="connsiteY23-5784" fmla="*/ 853515 h 6248398"/>
              <a:gd name="connsiteX24-5785" fmla="*/ 8768619 w 15811497"/>
              <a:gd name="connsiteY24-5786" fmla="*/ 859114 h 6248398"/>
              <a:gd name="connsiteX25-5787" fmla="*/ 8890522 w 15811497"/>
              <a:gd name="connsiteY25-5788" fmla="*/ 1193234 h 6248398"/>
              <a:gd name="connsiteX26-5789" fmla="*/ 9958384 w 15811497"/>
              <a:gd name="connsiteY26-5790" fmla="*/ 1828798 h 6248398"/>
              <a:gd name="connsiteX27-5791" fmla="*/ 10895504 w 15811497"/>
              <a:gd name="connsiteY27-5792" fmla="*/ 1386857 h 6248398"/>
              <a:gd name="connsiteX28-5793" fmla="*/ 10927290 w 15811497"/>
              <a:gd name="connsiteY28-5794" fmla="*/ 1344350 h 6248398"/>
              <a:gd name="connsiteX29-5795" fmla="*/ 10936907 w 15811497"/>
              <a:gd name="connsiteY29-5796" fmla="*/ 1346082 h 6248398"/>
              <a:gd name="connsiteX30-5797" fmla="*/ 10917759 w 15811497"/>
              <a:gd name="connsiteY30-5798" fmla="*/ 1367151 h 6248398"/>
              <a:gd name="connsiteX31-5799" fmla="*/ 10545015 w 15811497"/>
              <a:gd name="connsiteY31-5800" fmla="*/ 1956940 h 6248398"/>
              <a:gd name="connsiteX32-5801" fmla="*/ 10521911 w 15811497"/>
              <a:gd name="connsiteY32-5802" fmla="*/ 2012524 h 6248398"/>
              <a:gd name="connsiteX33-5803" fmla="*/ 10521913 w 15811497"/>
              <a:gd name="connsiteY33-5804" fmla="*/ 2012521 h 6248398"/>
              <a:gd name="connsiteX34-5805" fmla="*/ 10545016 w 15811497"/>
              <a:gd name="connsiteY34-5806" fmla="*/ 1956940 h 6248398"/>
              <a:gd name="connsiteX35-5807" fmla="*/ 10917760 w 15811497"/>
              <a:gd name="connsiteY35-5808" fmla="*/ 1367152 h 6248398"/>
              <a:gd name="connsiteX36-5809" fmla="*/ 10936908 w 15811497"/>
              <a:gd name="connsiteY36-5810" fmla="*/ 1346084 h 6248398"/>
              <a:gd name="connsiteX37-5811" fmla="*/ 10972797 w 15811497"/>
              <a:gd name="connsiteY37-5812" fmla="*/ 1352550 h 6248398"/>
              <a:gd name="connsiteX38-5813" fmla="*/ 11002341 w 15811497"/>
              <a:gd name="connsiteY38-5814" fmla="*/ 1645177 h 6248398"/>
              <a:gd name="connsiteX39-5815" fmla="*/ 11002341 w 15811497"/>
              <a:gd name="connsiteY39-5816" fmla="*/ 1645177 h 6248398"/>
              <a:gd name="connsiteX40-5817" fmla="*/ 10972797 w 15811497"/>
              <a:gd name="connsiteY40-5818" fmla="*/ 1352549 h 6248398"/>
              <a:gd name="connsiteX41-5819" fmla="*/ 10936908 w 15811497"/>
              <a:gd name="connsiteY41-5820" fmla="*/ 1346083 h 6248398"/>
              <a:gd name="connsiteX42-5821" fmla="*/ 11096041 w 15811497"/>
              <a:gd name="connsiteY42-5822" fmla="*/ 1170993 h 6248398"/>
              <a:gd name="connsiteX43-5823" fmla="*/ 13049247 w 15811497"/>
              <a:gd name="connsiteY43-5824" fmla="*/ 361949 h 6248398"/>
              <a:gd name="connsiteX44-5825" fmla="*/ 15811497 w 15811497"/>
              <a:gd name="connsiteY44-5826" fmla="*/ 3124198 h 6248398"/>
              <a:gd name="connsiteX45-5827" fmla="*/ 13049247 w 15811497"/>
              <a:gd name="connsiteY45-5828" fmla="*/ 5886448 h 6248398"/>
              <a:gd name="connsiteX46-5829" fmla="*/ 11732594 w 15811497"/>
              <a:gd name="connsiteY46-5830" fmla="*/ 5553059 h 6248398"/>
              <a:gd name="connsiteX47-5831" fmla="*/ 11528782 w 15811497"/>
              <a:gd name="connsiteY47-5832" fmla="*/ 5429240 h 6248398"/>
              <a:gd name="connsiteX48-5833" fmla="*/ 11499893 w 15811497"/>
              <a:gd name="connsiteY48-5834" fmla="*/ 5397454 h 6248398"/>
              <a:gd name="connsiteX49-5835" fmla="*/ 11410607 w 15811497"/>
              <a:gd name="connsiteY49-5836" fmla="*/ 5316305 h 6248398"/>
              <a:gd name="connsiteX50-5837" fmla="*/ 11369912 w 15811497"/>
              <a:gd name="connsiteY50-5838" fmla="*/ 5285874 h 6248398"/>
              <a:gd name="connsiteX51-5839" fmla="*/ 11355656 w 15811497"/>
              <a:gd name="connsiteY51-5840" fmla="*/ 5144675 h 6248398"/>
              <a:gd name="connsiteX52-5841" fmla="*/ 11355656 w 15811497"/>
              <a:gd name="connsiteY52-5842" fmla="*/ 5144675 h 6248398"/>
              <a:gd name="connsiteX53-5843" fmla="*/ 11369912 w 15811497"/>
              <a:gd name="connsiteY53-5844" fmla="*/ 5285874 h 6248398"/>
              <a:gd name="connsiteX54-5845" fmla="*/ 11313816 w 15811497"/>
              <a:gd name="connsiteY54-5846" fmla="*/ 5243926 h 6248398"/>
              <a:gd name="connsiteX55-5847" fmla="*/ 11210151 w 15811497"/>
              <a:gd name="connsiteY55-5848" fmla="*/ 5180948 h 6248398"/>
              <a:gd name="connsiteX56-5849" fmla="*/ 11209761 w 15811497"/>
              <a:gd name="connsiteY56-5850" fmla="*/ 5180760 h 6248398"/>
              <a:gd name="connsiteX57-5851" fmla="*/ 11096041 w 15811497"/>
              <a:gd name="connsiteY57-5852" fmla="*/ 5077404 h 6248398"/>
              <a:gd name="connsiteX58-5853" fmla="*/ 11063094 w 15811497"/>
              <a:gd name="connsiteY58-5854" fmla="*/ 5041153 h 6248398"/>
              <a:gd name="connsiteX59-5855" fmla="*/ 11063091 w 15811497"/>
              <a:gd name="connsiteY59-5856" fmla="*/ 5041152 h 6248398"/>
              <a:gd name="connsiteX60-5857" fmla="*/ 11096040 w 15811497"/>
              <a:gd name="connsiteY60-5858" fmla="*/ 5077404 h 6248398"/>
              <a:gd name="connsiteX61-5859" fmla="*/ 11209760 w 15811497"/>
              <a:gd name="connsiteY61-5860" fmla="*/ 5180760 h 6248398"/>
              <a:gd name="connsiteX62-5861" fmla="*/ 11100244 w 15811497"/>
              <a:gd name="connsiteY62-5862" fmla="*/ 5128004 h 6248398"/>
              <a:gd name="connsiteX63-5863" fmla="*/ 10610846 w 15811497"/>
              <a:gd name="connsiteY63-5864" fmla="*/ 5029199 h 6248398"/>
              <a:gd name="connsiteX64-5865" fmla="*/ 9640652 w 15811497"/>
              <a:gd name="connsiteY64-5866" fmla="*/ 5486739 h 6248398"/>
              <a:gd name="connsiteX65-5867" fmla="*/ 9628722 w 15811497"/>
              <a:gd name="connsiteY65-5868" fmla="*/ 5502693 h 6248398"/>
              <a:gd name="connsiteX66-5869" fmla="*/ 9568273 w 15811497"/>
              <a:gd name="connsiteY66-5870" fmla="*/ 5583530 h 6248398"/>
              <a:gd name="connsiteX67-5871" fmla="*/ 9535504 w 15811497"/>
              <a:gd name="connsiteY67-5872" fmla="*/ 5637470 h 6248398"/>
              <a:gd name="connsiteX68-5873" fmla="*/ 9535505 w 15811497"/>
              <a:gd name="connsiteY68-5874" fmla="*/ 5637470 h 6248398"/>
              <a:gd name="connsiteX69-5875" fmla="*/ 9568273 w 15811497"/>
              <a:gd name="connsiteY69-5876" fmla="*/ 5583531 h 6248398"/>
              <a:gd name="connsiteX70-5877" fmla="*/ 9628722 w 15811497"/>
              <a:gd name="connsiteY70-5878" fmla="*/ 5502694 h 6248398"/>
              <a:gd name="connsiteX71-5879" fmla="*/ 9563485 w 15811497"/>
              <a:gd name="connsiteY71-5880" fmla="*/ 5610078 h 6248398"/>
              <a:gd name="connsiteX72-5881" fmla="*/ 9542221 w 15811497"/>
              <a:gd name="connsiteY72-5882" fmla="*/ 5638514 h 6248398"/>
              <a:gd name="connsiteX73-5883" fmla="*/ 9504352 w 15811497"/>
              <a:gd name="connsiteY73-5884" fmla="*/ 5689156 h 6248398"/>
              <a:gd name="connsiteX74-5885" fmla="*/ 9480140 w 15811497"/>
              <a:gd name="connsiteY74-5886" fmla="*/ 5721533 h 6248398"/>
              <a:gd name="connsiteX75-5887" fmla="*/ 8362947 w 15811497"/>
              <a:gd name="connsiteY75-5888" fmla="*/ 6248398 h 6248398"/>
              <a:gd name="connsiteX76-5889" fmla="*/ 7028922 w 15811497"/>
              <a:gd name="connsiteY76-5890" fmla="*/ 5364147 h 6248398"/>
              <a:gd name="connsiteX77-5891" fmla="*/ 6990513 w 15811497"/>
              <a:gd name="connsiteY77-5892" fmla="*/ 5259205 h 6248398"/>
              <a:gd name="connsiteX78-5893" fmla="*/ 6990512 w 15811497"/>
              <a:gd name="connsiteY78-5894" fmla="*/ 5259199 h 6248398"/>
              <a:gd name="connsiteX79-5895" fmla="*/ 6983676 w 15811497"/>
              <a:gd name="connsiteY79-5896" fmla="*/ 5240519 h 6248398"/>
              <a:gd name="connsiteX80-5897" fmla="*/ 6983673 w 15811497"/>
              <a:gd name="connsiteY80-5898" fmla="*/ 5240519 h 6248398"/>
              <a:gd name="connsiteX81-5899" fmla="*/ 6980236 w 15811497"/>
              <a:gd name="connsiteY81-5900" fmla="*/ 5231130 h 6248398"/>
              <a:gd name="connsiteX82-5901" fmla="*/ 6978859 w 15811497"/>
              <a:gd name="connsiteY82-5902" fmla="*/ 5225774 h 6248398"/>
              <a:gd name="connsiteX83-5903" fmla="*/ 6984291 w 15811497"/>
              <a:gd name="connsiteY83-5904" fmla="*/ 5240614 h 6248398"/>
              <a:gd name="connsiteX84-5905" fmla="*/ 6984292 w 15811497"/>
              <a:gd name="connsiteY84-5906" fmla="*/ 5240614 h 6248398"/>
              <a:gd name="connsiteX85-5907" fmla="*/ 6978860 w 15811497"/>
              <a:gd name="connsiteY85-5908" fmla="*/ 5225773 h 6248398"/>
              <a:gd name="connsiteX86-5909" fmla="*/ 6944562 w 15811497"/>
              <a:gd name="connsiteY86-5910" fmla="*/ 5092380 h 6248398"/>
              <a:gd name="connsiteX87-5911" fmla="*/ 6924183 w 15811497"/>
              <a:gd name="connsiteY87-5912" fmla="*/ 4890225 h 6248398"/>
              <a:gd name="connsiteX88-5913" fmla="*/ 6924182 w 15811497"/>
              <a:gd name="connsiteY88-5914" fmla="*/ 4890225 h 6248398"/>
              <a:gd name="connsiteX89-5915" fmla="*/ 6944561 w 15811497"/>
              <a:gd name="connsiteY89-5916" fmla="*/ 5092380 h 6248398"/>
              <a:gd name="connsiteX90-5917" fmla="*/ 6978860 w 15811497"/>
              <a:gd name="connsiteY90-5918" fmla="*/ 5225773 h 6248398"/>
              <a:gd name="connsiteX91-5919" fmla="*/ 6948299 w 15811497"/>
              <a:gd name="connsiteY91-5920" fmla="*/ 5142273 h 6248398"/>
              <a:gd name="connsiteX92-5921" fmla="*/ 5829297 w 15811497"/>
              <a:gd name="connsiteY92-5922" fmla="*/ 4400549 h 6248398"/>
              <a:gd name="connsiteX93-5923" fmla="*/ 5056802 w 15811497"/>
              <a:gd name="connsiteY93-5924" fmla="*/ 4677867 h 6248398"/>
              <a:gd name="connsiteX94-5925" fmla="*/ 5022517 w 15811497"/>
              <a:gd name="connsiteY94-5926" fmla="*/ 4709027 h 6248398"/>
              <a:gd name="connsiteX95-5927" fmla="*/ 5022515 w 15811497"/>
              <a:gd name="connsiteY95-5928" fmla="*/ 4709029 h 6248398"/>
              <a:gd name="connsiteX96-5929" fmla="*/ 5022510 w 15811497"/>
              <a:gd name="connsiteY96-5930" fmla="*/ 4709033 h 6248398"/>
              <a:gd name="connsiteX97-5931" fmla="*/ 4924198 w 15811497"/>
              <a:gd name="connsiteY97-5932" fmla="*/ 4840507 h 6248398"/>
              <a:gd name="connsiteX98-5933" fmla="*/ 4914898 w 15811497"/>
              <a:gd name="connsiteY98-5934" fmla="*/ 4838698 h 6248398"/>
              <a:gd name="connsiteX99-5935" fmla="*/ 4914898 w 15811497"/>
              <a:gd name="connsiteY99-5936" fmla="*/ 4838699 h 6248398"/>
              <a:gd name="connsiteX100-5937" fmla="*/ 4924199 w 15811497"/>
              <a:gd name="connsiteY100-5938" fmla="*/ 4840508 h 6248398"/>
              <a:gd name="connsiteX101-5939" fmla="*/ 4893736 w 15811497"/>
              <a:gd name="connsiteY101-5940" fmla="*/ 4881247 h 6248398"/>
              <a:gd name="connsiteX102-5941" fmla="*/ 4778482 w 15811497"/>
              <a:gd name="connsiteY102-5942" fmla="*/ 5008058 h 6248398"/>
              <a:gd name="connsiteX103-5943" fmla="*/ 4778482 w 15811497"/>
              <a:gd name="connsiteY103-5944" fmla="*/ 5008057 h 6248398"/>
              <a:gd name="connsiteX104-5945" fmla="*/ 4715455 w 15811497"/>
              <a:gd name="connsiteY104-5946" fmla="*/ 5077404 h 6248398"/>
              <a:gd name="connsiteX105-5947" fmla="*/ 2762249 w 15811497"/>
              <a:gd name="connsiteY105-5948" fmla="*/ 5886448 h 6248398"/>
              <a:gd name="connsiteX106-5949" fmla="*/ 0 w 15811497"/>
              <a:gd name="connsiteY106-5950" fmla="*/ 3124198 h 6248398"/>
              <a:gd name="connsiteX107-5951" fmla="*/ 2762249 w 15811497"/>
              <a:gd name="connsiteY107-5952" fmla="*/ 361949 h 6248398"/>
              <a:gd name="connsiteX108-5953" fmla="*/ 4078902 w 15811497"/>
              <a:gd name="connsiteY108-5954" fmla="*/ 695338 h 6248398"/>
              <a:gd name="connsiteX109-5955" fmla="*/ 4261443 w 15811497"/>
              <a:gd name="connsiteY109-5956" fmla="*/ 806235 h 6248398"/>
              <a:gd name="connsiteX110-5957" fmla="*/ 4409044 w 15811497"/>
              <a:gd name="connsiteY110-5958" fmla="*/ 910268 h 6248398"/>
              <a:gd name="connsiteX111-5959" fmla="*/ 4612477 w 15811497"/>
              <a:gd name="connsiteY111-5960" fmla="*/ 1077402 h 6248398"/>
              <a:gd name="connsiteX112-5961" fmla="*/ 4612478 w 15811497"/>
              <a:gd name="connsiteY112-5962" fmla="*/ 1077403 h 6248398"/>
              <a:gd name="connsiteX113-5963" fmla="*/ 4715454 w 15811497"/>
              <a:gd name="connsiteY113-5964" fmla="*/ 1170993 h 6248398"/>
              <a:gd name="connsiteX114-5965" fmla="*/ 4701725 w 15811497"/>
              <a:gd name="connsiteY114-5966" fmla="*/ 1120394 h 6248398"/>
              <a:gd name="connsiteX115-5967" fmla="*/ 5191122 w 15811497"/>
              <a:gd name="connsiteY115-5968" fmla="*/ 1219199 h 6248398"/>
              <a:gd name="connsiteX116-5969" fmla="*/ 6161317 w 15811497"/>
              <a:gd name="connsiteY116-5970" fmla="*/ 761659 h 6248398"/>
              <a:gd name="connsiteX117-5971" fmla="*/ 6224019 w 15811497"/>
              <a:gd name="connsiteY117-5972" fmla="*/ 677808 h 6248398"/>
              <a:gd name="connsiteX118-5973" fmla="*/ 6175489 w 15811497"/>
              <a:gd name="connsiteY118-5974" fmla="*/ 757691 h 6248398"/>
              <a:gd name="connsiteX119-5975" fmla="*/ 6175489 w 15811497"/>
              <a:gd name="connsiteY119-5976" fmla="*/ 757692 h 6248398"/>
              <a:gd name="connsiteX120-5977" fmla="*/ 6224020 w 15811497"/>
              <a:gd name="connsiteY120-5978" fmla="*/ 677809 h 6248398"/>
              <a:gd name="connsiteX121-5979" fmla="*/ 6233696 w 15811497"/>
              <a:gd name="connsiteY121-5980" fmla="*/ 664869 h 6248398"/>
              <a:gd name="connsiteX122-5981" fmla="*/ 6252611 w 15811497"/>
              <a:gd name="connsiteY122-5982" fmla="*/ 633734 h 6248398"/>
              <a:gd name="connsiteX123-5983" fmla="*/ 6252610 w 15811497"/>
              <a:gd name="connsiteY123-5984" fmla="*/ 633734 h 6248398"/>
              <a:gd name="connsiteX124-5985" fmla="*/ 6233696 w 15811497"/>
              <a:gd name="connsiteY124-5986" fmla="*/ 664868 h 6248398"/>
              <a:gd name="connsiteX125-5987" fmla="*/ 6224019 w 15811497"/>
              <a:gd name="connsiteY125-5988" fmla="*/ 677808 h 6248398"/>
              <a:gd name="connsiteX126-5989" fmla="*/ 6248008 w 15811497"/>
              <a:gd name="connsiteY126-5990" fmla="*/ 638320 h 6248398"/>
              <a:gd name="connsiteX127-5991" fmla="*/ 6251291 w 15811497"/>
              <a:gd name="connsiteY127-5992" fmla="*/ 633930 h 6248398"/>
              <a:gd name="connsiteX128-5993" fmla="*/ 6251293 w 15811497"/>
              <a:gd name="connsiteY128-5994" fmla="*/ 633929 h 6248398"/>
              <a:gd name="connsiteX129-5995" fmla="*/ 6257683 w 15811497"/>
              <a:gd name="connsiteY129-5996" fmla="*/ 625384 h 6248398"/>
              <a:gd name="connsiteX130-5997" fmla="*/ 6257686 w 15811497"/>
              <a:gd name="connsiteY130-5998" fmla="*/ 625380 h 6248398"/>
              <a:gd name="connsiteX131-5999" fmla="*/ 6331355 w 15811497"/>
              <a:gd name="connsiteY131-6000" fmla="*/ 526865 h 6248398"/>
              <a:gd name="connsiteX132-6001" fmla="*/ 7448548 w 15811497"/>
              <a:gd name="connsiteY132-6002" fmla="*/ 0 h 6248398"/>
              <a:gd name="connsiteX0-6003" fmla="*/ 11209760 w 15811497"/>
              <a:gd name="connsiteY0-6004" fmla="*/ 5180760 h 6248398"/>
              <a:gd name="connsiteX1-6005" fmla="*/ 11210150 w 15811497"/>
              <a:gd name="connsiteY1-6006" fmla="*/ 5180948 h 6248398"/>
              <a:gd name="connsiteX2-6007" fmla="*/ 11313815 w 15811497"/>
              <a:gd name="connsiteY2-6008" fmla="*/ 5243926 h 6248398"/>
              <a:gd name="connsiteX3-6009" fmla="*/ 11369911 w 15811497"/>
              <a:gd name="connsiteY3-6010" fmla="*/ 5285874 h 6248398"/>
              <a:gd name="connsiteX4-6011" fmla="*/ 11410606 w 15811497"/>
              <a:gd name="connsiteY4-6012" fmla="*/ 5316305 h 6248398"/>
              <a:gd name="connsiteX5-6013" fmla="*/ 11499892 w 15811497"/>
              <a:gd name="connsiteY5-6014" fmla="*/ 5397454 h 6248398"/>
              <a:gd name="connsiteX6-6015" fmla="*/ 11528781 w 15811497"/>
              <a:gd name="connsiteY6-6016" fmla="*/ 5429240 h 6248398"/>
              <a:gd name="connsiteX7-6017" fmla="*/ 11504846 w 15811497"/>
              <a:gd name="connsiteY7-6018" fmla="*/ 5414699 h 6248398"/>
              <a:gd name="connsiteX8-6019" fmla="*/ 11371717 w 15811497"/>
              <a:gd name="connsiteY8-6020" fmla="*/ 5315148 h 6248398"/>
              <a:gd name="connsiteX9-6021" fmla="*/ 11292198 w 15811497"/>
              <a:gd name="connsiteY9-6022" fmla="*/ 5255685 h 6248398"/>
              <a:gd name="connsiteX10-6023" fmla="*/ 11209760 w 15811497"/>
              <a:gd name="connsiteY10-6024" fmla="*/ 5180760 h 6248398"/>
              <a:gd name="connsiteX11-6025" fmla="*/ 4892179 w 15811497"/>
              <a:gd name="connsiteY11-6026" fmla="*/ 4842491 h 6248398"/>
              <a:gd name="connsiteX12-6027" fmla="*/ 4892178 w 15811497"/>
              <a:gd name="connsiteY12-6028" fmla="*/ 4842492 h 6248398"/>
              <a:gd name="connsiteX13-6029" fmla="*/ 4885192 w 15811497"/>
              <a:gd name="connsiteY13-6030" fmla="*/ 4851834 h 6248398"/>
              <a:gd name="connsiteX14-6031" fmla="*/ 4892179 w 15811497"/>
              <a:gd name="connsiteY14-6032" fmla="*/ 4842491 h 6248398"/>
              <a:gd name="connsiteX15-6033" fmla="*/ 8767766 w 15811497"/>
              <a:gd name="connsiteY15-6034" fmla="*/ 853515 h 6248398"/>
              <a:gd name="connsiteX16-6035" fmla="*/ 8782572 w 15811497"/>
              <a:gd name="connsiteY16-6036" fmla="*/ 884251 h 6248398"/>
              <a:gd name="connsiteX17-6037" fmla="*/ 8812281 w 15811497"/>
              <a:gd name="connsiteY17-6038" fmla="*/ 965420 h 6248398"/>
              <a:gd name="connsiteX18-6039" fmla="*/ 8768620 w 15811497"/>
              <a:gd name="connsiteY18-6040" fmla="*/ 859114 h 6248398"/>
              <a:gd name="connsiteX19-6041" fmla="*/ 8767766 w 15811497"/>
              <a:gd name="connsiteY19-6042" fmla="*/ 853515 h 6248398"/>
              <a:gd name="connsiteX20-6043" fmla="*/ 7448548 w 15811497"/>
              <a:gd name="connsiteY20-6044" fmla="*/ 0 h 6248398"/>
              <a:gd name="connsiteX21-6045" fmla="*/ 8721604 w 15811497"/>
              <a:gd name="connsiteY21-6046" fmla="*/ 757692 h 6248398"/>
              <a:gd name="connsiteX22-6047" fmla="*/ 8767765 w 15811497"/>
              <a:gd name="connsiteY22-6048" fmla="*/ 853515 h 6248398"/>
              <a:gd name="connsiteX23-6049" fmla="*/ 8768619 w 15811497"/>
              <a:gd name="connsiteY23-6050" fmla="*/ 859114 h 6248398"/>
              <a:gd name="connsiteX24-6051" fmla="*/ 8890522 w 15811497"/>
              <a:gd name="connsiteY24-6052" fmla="*/ 1193234 h 6248398"/>
              <a:gd name="connsiteX25-6053" fmla="*/ 9958384 w 15811497"/>
              <a:gd name="connsiteY25-6054" fmla="*/ 1828798 h 6248398"/>
              <a:gd name="connsiteX26-6055" fmla="*/ 10895504 w 15811497"/>
              <a:gd name="connsiteY26-6056" fmla="*/ 1386857 h 6248398"/>
              <a:gd name="connsiteX27-6057" fmla="*/ 10927290 w 15811497"/>
              <a:gd name="connsiteY27-6058" fmla="*/ 1344350 h 6248398"/>
              <a:gd name="connsiteX28-6059" fmla="*/ 10936907 w 15811497"/>
              <a:gd name="connsiteY28-6060" fmla="*/ 1346082 h 6248398"/>
              <a:gd name="connsiteX29-6061" fmla="*/ 10917759 w 15811497"/>
              <a:gd name="connsiteY29-6062" fmla="*/ 1367151 h 6248398"/>
              <a:gd name="connsiteX30-6063" fmla="*/ 10545015 w 15811497"/>
              <a:gd name="connsiteY30-6064" fmla="*/ 1956940 h 6248398"/>
              <a:gd name="connsiteX31-6065" fmla="*/ 10521911 w 15811497"/>
              <a:gd name="connsiteY31-6066" fmla="*/ 2012524 h 6248398"/>
              <a:gd name="connsiteX32-6067" fmla="*/ 10521913 w 15811497"/>
              <a:gd name="connsiteY32-6068" fmla="*/ 2012521 h 6248398"/>
              <a:gd name="connsiteX33-6069" fmla="*/ 10545016 w 15811497"/>
              <a:gd name="connsiteY33-6070" fmla="*/ 1956940 h 6248398"/>
              <a:gd name="connsiteX34-6071" fmla="*/ 10917760 w 15811497"/>
              <a:gd name="connsiteY34-6072" fmla="*/ 1367152 h 6248398"/>
              <a:gd name="connsiteX35-6073" fmla="*/ 10936908 w 15811497"/>
              <a:gd name="connsiteY35-6074" fmla="*/ 1346084 h 6248398"/>
              <a:gd name="connsiteX36-6075" fmla="*/ 10972797 w 15811497"/>
              <a:gd name="connsiteY36-6076" fmla="*/ 1352550 h 6248398"/>
              <a:gd name="connsiteX37-6077" fmla="*/ 11002341 w 15811497"/>
              <a:gd name="connsiteY37-6078" fmla="*/ 1645177 h 6248398"/>
              <a:gd name="connsiteX38-6079" fmla="*/ 11002341 w 15811497"/>
              <a:gd name="connsiteY38-6080" fmla="*/ 1645177 h 6248398"/>
              <a:gd name="connsiteX39-6081" fmla="*/ 10972797 w 15811497"/>
              <a:gd name="connsiteY39-6082" fmla="*/ 1352549 h 6248398"/>
              <a:gd name="connsiteX40-6083" fmla="*/ 10936908 w 15811497"/>
              <a:gd name="connsiteY40-6084" fmla="*/ 1346083 h 6248398"/>
              <a:gd name="connsiteX41-6085" fmla="*/ 11096041 w 15811497"/>
              <a:gd name="connsiteY41-6086" fmla="*/ 1170993 h 6248398"/>
              <a:gd name="connsiteX42-6087" fmla="*/ 13049247 w 15811497"/>
              <a:gd name="connsiteY42-6088" fmla="*/ 361949 h 6248398"/>
              <a:gd name="connsiteX43-6089" fmla="*/ 15811497 w 15811497"/>
              <a:gd name="connsiteY43-6090" fmla="*/ 3124198 h 6248398"/>
              <a:gd name="connsiteX44-6091" fmla="*/ 13049247 w 15811497"/>
              <a:gd name="connsiteY44-6092" fmla="*/ 5886448 h 6248398"/>
              <a:gd name="connsiteX45-6093" fmla="*/ 11732594 w 15811497"/>
              <a:gd name="connsiteY45-6094" fmla="*/ 5553059 h 6248398"/>
              <a:gd name="connsiteX46-6095" fmla="*/ 11528782 w 15811497"/>
              <a:gd name="connsiteY46-6096" fmla="*/ 5429240 h 6248398"/>
              <a:gd name="connsiteX47-6097" fmla="*/ 11499893 w 15811497"/>
              <a:gd name="connsiteY47-6098" fmla="*/ 5397454 h 6248398"/>
              <a:gd name="connsiteX48-6099" fmla="*/ 11410607 w 15811497"/>
              <a:gd name="connsiteY48-6100" fmla="*/ 5316305 h 6248398"/>
              <a:gd name="connsiteX49-6101" fmla="*/ 11369912 w 15811497"/>
              <a:gd name="connsiteY49-6102" fmla="*/ 5285874 h 6248398"/>
              <a:gd name="connsiteX50-6103" fmla="*/ 11355656 w 15811497"/>
              <a:gd name="connsiteY50-6104" fmla="*/ 5144675 h 6248398"/>
              <a:gd name="connsiteX51-6105" fmla="*/ 11355656 w 15811497"/>
              <a:gd name="connsiteY51-6106" fmla="*/ 5144675 h 6248398"/>
              <a:gd name="connsiteX52-6107" fmla="*/ 11369912 w 15811497"/>
              <a:gd name="connsiteY52-6108" fmla="*/ 5285874 h 6248398"/>
              <a:gd name="connsiteX53-6109" fmla="*/ 11313816 w 15811497"/>
              <a:gd name="connsiteY53-6110" fmla="*/ 5243926 h 6248398"/>
              <a:gd name="connsiteX54-6111" fmla="*/ 11210151 w 15811497"/>
              <a:gd name="connsiteY54-6112" fmla="*/ 5180948 h 6248398"/>
              <a:gd name="connsiteX55-6113" fmla="*/ 11209761 w 15811497"/>
              <a:gd name="connsiteY55-6114" fmla="*/ 5180760 h 6248398"/>
              <a:gd name="connsiteX56-6115" fmla="*/ 11096041 w 15811497"/>
              <a:gd name="connsiteY56-6116" fmla="*/ 5077404 h 6248398"/>
              <a:gd name="connsiteX57-6117" fmla="*/ 11063094 w 15811497"/>
              <a:gd name="connsiteY57-6118" fmla="*/ 5041153 h 6248398"/>
              <a:gd name="connsiteX58-6119" fmla="*/ 11063091 w 15811497"/>
              <a:gd name="connsiteY58-6120" fmla="*/ 5041152 h 6248398"/>
              <a:gd name="connsiteX59-6121" fmla="*/ 11096040 w 15811497"/>
              <a:gd name="connsiteY59-6122" fmla="*/ 5077404 h 6248398"/>
              <a:gd name="connsiteX60-6123" fmla="*/ 11209760 w 15811497"/>
              <a:gd name="connsiteY60-6124" fmla="*/ 5180760 h 6248398"/>
              <a:gd name="connsiteX61-6125" fmla="*/ 11100244 w 15811497"/>
              <a:gd name="connsiteY61-6126" fmla="*/ 5128004 h 6248398"/>
              <a:gd name="connsiteX62-6127" fmla="*/ 10610846 w 15811497"/>
              <a:gd name="connsiteY62-6128" fmla="*/ 5029199 h 6248398"/>
              <a:gd name="connsiteX63-6129" fmla="*/ 9640652 w 15811497"/>
              <a:gd name="connsiteY63-6130" fmla="*/ 5486739 h 6248398"/>
              <a:gd name="connsiteX64-6131" fmla="*/ 9628722 w 15811497"/>
              <a:gd name="connsiteY64-6132" fmla="*/ 5502693 h 6248398"/>
              <a:gd name="connsiteX65-6133" fmla="*/ 9568273 w 15811497"/>
              <a:gd name="connsiteY65-6134" fmla="*/ 5583530 h 6248398"/>
              <a:gd name="connsiteX66-6135" fmla="*/ 9535504 w 15811497"/>
              <a:gd name="connsiteY66-6136" fmla="*/ 5637470 h 6248398"/>
              <a:gd name="connsiteX67-6137" fmla="*/ 9535505 w 15811497"/>
              <a:gd name="connsiteY67-6138" fmla="*/ 5637470 h 6248398"/>
              <a:gd name="connsiteX68-6139" fmla="*/ 9568273 w 15811497"/>
              <a:gd name="connsiteY68-6140" fmla="*/ 5583531 h 6248398"/>
              <a:gd name="connsiteX69-6141" fmla="*/ 9628722 w 15811497"/>
              <a:gd name="connsiteY69-6142" fmla="*/ 5502694 h 6248398"/>
              <a:gd name="connsiteX70-6143" fmla="*/ 9563485 w 15811497"/>
              <a:gd name="connsiteY70-6144" fmla="*/ 5610078 h 6248398"/>
              <a:gd name="connsiteX71-6145" fmla="*/ 9542221 w 15811497"/>
              <a:gd name="connsiteY71-6146" fmla="*/ 5638514 h 6248398"/>
              <a:gd name="connsiteX72-6147" fmla="*/ 9504352 w 15811497"/>
              <a:gd name="connsiteY72-6148" fmla="*/ 5689156 h 6248398"/>
              <a:gd name="connsiteX73-6149" fmla="*/ 9480140 w 15811497"/>
              <a:gd name="connsiteY73-6150" fmla="*/ 5721533 h 6248398"/>
              <a:gd name="connsiteX74-6151" fmla="*/ 8362947 w 15811497"/>
              <a:gd name="connsiteY74-6152" fmla="*/ 6248398 h 6248398"/>
              <a:gd name="connsiteX75-6153" fmla="*/ 7028922 w 15811497"/>
              <a:gd name="connsiteY75-6154" fmla="*/ 5364147 h 6248398"/>
              <a:gd name="connsiteX76-6155" fmla="*/ 6990513 w 15811497"/>
              <a:gd name="connsiteY76-6156" fmla="*/ 5259205 h 6248398"/>
              <a:gd name="connsiteX77-6157" fmla="*/ 6990512 w 15811497"/>
              <a:gd name="connsiteY77-6158" fmla="*/ 5259199 h 6248398"/>
              <a:gd name="connsiteX78-6159" fmla="*/ 6983676 w 15811497"/>
              <a:gd name="connsiteY78-6160" fmla="*/ 5240519 h 6248398"/>
              <a:gd name="connsiteX79-6161" fmla="*/ 6983673 w 15811497"/>
              <a:gd name="connsiteY79-6162" fmla="*/ 5240519 h 6248398"/>
              <a:gd name="connsiteX80-6163" fmla="*/ 6980236 w 15811497"/>
              <a:gd name="connsiteY80-6164" fmla="*/ 5231130 h 6248398"/>
              <a:gd name="connsiteX81-6165" fmla="*/ 6978859 w 15811497"/>
              <a:gd name="connsiteY81-6166" fmla="*/ 5225774 h 6248398"/>
              <a:gd name="connsiteX82-6167" fmla="*/ 6984291 w 15811497"/>
              <a:gd name="connsiteY82-6168" fmla="*/ 5240614 h 6248398"/>
              <a:gd name="connsiteX83-6169" fmla="*/ 6984292 w 15811497"/>
              <a:gd name="connsiteY83-6170" fmla="*/ 5240614 h 6248398"/>
              <a:gd name="connsiteX84-6171" fmla="*/ 6978860 w 15811497"/>
              <a:gd name="connsiteY84-6172" fmla="*/ 5225773 h 6248398"/>
              <a:gd name="connsiteX85-6173" fmla="*/ 6944562 w 15811497"/>
              <a:gd name="connsiteY85-6174" fmla="*/ 5092380 h 6248398"/>
              <a:gd name="connsiteX86-6175" fmla="*/ 6924183 w 15811497"/>
              <a:gd name="connsiteY86-6176" fmla="*/ 4890225 h 6248398"/>
              <a:gd name="connsiteX87-6177" fmla="*/ 6924182 w 15811497"/>
              <a:gd name="connsiteY87-6178" fmla="*/ 4890225 h 6248398"/>
              <a:gd name="connsiteX88-6179" fmla="*/ 6944561 w 15811497"/>
              <a:gd name="connsiteY88-6180" fmla="*/ 5092380 h 6248398"/>
              <a:gd name="connsiteX89-6181" fmla="*/ 6978860 w 15811497"/>
              <a:gd name="connsiteY89-6182" fmla="*/ 5225773 h 6248398"/>
              <a:gd name="connsiteX90-6183" fmla="*/ 6948299 w 15811497"/>
              <a:gd name="connsiteY90-6184" fmla="*/ 5142273 h 6248398"/>
              <a:gd name="connsiteX91-6185" fmla="*/ 5829297 w 15811497"/>
              <a:gd name="connsiteY91-6186" fmla="*/ 4400549 h 6248398"/>
              <a:gd name="connsiteX92-6187" fmla="*/ 5056802 w 15811497"/>
              <a:gd name="connsiteY92-6188" fmla="*/ 4677867 h 6248398"/>
              <a:gd name="connsiteX93-6189" fmla="*/ 5022517 w 15811497"/>
              <a:gd name="connsiteY93-6190" fmla="*/ 4709027 h 6248398"/>
              <a:gd name="connsiteX94-6191" fmla="*/ 5022515 w 15811497"/>
              <a:gd name="connsiteY94-6192" fmla="*/ 4709029 h 6248398"/>
              <a:gd name="connsiteX95-6193" fmla="*/ 5022510 w 15811497"/>
              <a:gd name="connsiteY95-6194" fmla="*/ 4709033 h 6248398"/>
              <a:gd name="connsiteX96-6195" fmla="*/ 4924198 w 15811497"/>
              <a:gd name="connsiteY96-6196" fmla="*/ 4840507 h 6248398"/>
              <a:gd name="connsiteX97-6197" fmla="*/ 4914898 w 15811497"/>
              <a:gd name="connsiteY97-6198" fmla="*/ 4838698 h 6248398"/>
              <a:gd name="connsiteX98-6199" fmla="*/ 4914898 w 15811497"/>
              <a:gd name="connsiteY98-6200" fmla="*/ 4838699 h 6248398"/>
              <a:gd name="connsiteX99-6201" fmla="*/ 4924199 w 15811497"/>
              <a:gd name="connsiteY99-6202" fmla="*/ 4840508 h 6248398"/>
              <a:gd name="connsiteX100-6203" fmla="*/ 4893736 w 15811497"/>
              <a:gd name="connsiteY100-6204" fmla="*/ 4881247 h 6248398"/>
              <a:gd name="connsiteX101-6205" fmla="*/ 4778482 w 15811497"/>
              <a:gd name="connsiteY101-6206" fmla="*/ 5008058 h 6248398"/>
              <a:gd name="connsiteX102-6207" fmla="*/ 4778482 w 15811497"/>
              <a:gd name="connsiteY102-6208" fmla="*/ 5008057 h 6248398"/>
              <a:gd name="connsiteX103-6209" fmla="*/ 4715455 w 15811497"/>
              <a:gd name="connsiteY103-6210" fmla="*/ 5077404 h 6248398"/>
              <a:gd name="connsiteX104-6211" fmla="*/ 2762249 w 15811497"/>
              <a:gd name="connsiteY104-6212" fmla="*/ 5886448 h 6248398"/>
              <a:gd name="connsiteX105-6213" fmla="*/ 0 w 15811497"/>
              <a:gd name="connsiteY105-6214" fmla="*/ 3124198 h 6248398"/>
              <a:gd name="connsiteX106-6215" fmla="*/ 2762249 w 15811497"/>
              <a:gd name="connsiteY106-6216" fmla="*/ 361949 h 6248398"/>
              <a:gd name="connsiteX107-6217" fmla="*/ 4078902 w 15811497"/>
              <a:gd name="connsiteY107-6218" fmla="*/ 695338 h 6248398"/>
              <a:gd name="connsiteX108-6219" fmla="*/ 4261443 w 15811497"/>
              <a:gd name="connsiteY108-6220" fmla="*/ 806235 h 6248398"/>
              <a:gd name="connsiteX109-6221" fmla="*/ 4409044 w 15811497"/>
              <a:gd name="connsiteY109-6222" fmla="*/ 910268 h 6248398"/>
              <a:gd name="connsiteX110-6223" fmla="*/ 4612477 w 15811497"/>
              <a:gd name="connsiteY110-6224" fmla="*/ 1077402 h 6248398"/>
              <a:gd name="connsiteX111-6225" fmla="*/ 4612478 w 15811497"/>
              <a:gd name="connsiteY111-6226" fmla="*/ 1077403 h 6248398"/>
              <a:gd name="connsiteX112-6227" fmla="*/ 4715454 w 15811497"/>
              <a:gd name="connsiteY112-6228" fmla="*/ 1170993 h 6248398"/>
              <a:gd name="connsiteX113-6229" fmla="*/ 4701725 w 15811497"/>
              <a:gd name="connsiteY113-6230" fmla="*/ 1120394 h 6248398"/>
              <a:gd name="connsiteX114-6231" fmla="*/ 5191122 w 15811497"/>
              <a:gd name="connsiteY114-6232" fmla="*/ 1219199 h 6248398"/>
              <a:gd name="connsiteX115-6233" fmla="*/ 6161317 w 15811497"/>
              <a:gd name="connsiteY115-6234" fmla="*/ 761659 h 6248398"/>
              <a:gd name="connsiteX116-6235" fmla="*/ 6224019 w 15811497"/>
              <a:gd name="connsiteY116-6236" fmla="*/ 677808 h 6248398"/>
              <a:gd name="connsiteX117-6237" fmla="*/ 6175489 w 15811497"/>
              <a:gd name="connsiteY117-6238" fmla="*/ 757691 h 6248398"/>
              <a:gd name="connsiteX118-6239" fmla="*/ 6175489 w 15811497"/>
              <a:gd name="connsiteY118-6240" fmla="*/ 757692 h 6248398"/>
              <a:gd name="connsiteX119-6241" fmla="*/ 6224020 w 15811497"/>
              <a:gd name="connsiteY119-6242" fmla="*/ 677809 h 6248398"/>
              <a:gd name="connsiteX120-6243" fmla="*/ 6233696 w 15811497"/>
              <a:gd name="connsiteY120-6244" fmla="*/ 664869 h 6248398"/>
              <a:gd name="connsiteX121-6245" fmla="*/ 6252611 w 15811497"/>
              <a:gd name="connsiteY121-6246" fmla="*/ 633734 h 6248398"/>
              <a:gd name="connsiteX122-6247" fmla="*/ 6252610 w 15811497"/>
              <a:gd name="connsiteY122-6248" fmla="*/ 633734 h 6248398"/>
              <a:gd name="connsiteX123-6249" fmla="*/ 6233696 w 15811497"/>
              <a:gd name="connsiteY123-6250" fmla="*/ 664868 h 6248398"/>
              <a:gd name="connsiteX124-6251" fmla="*/ 6224019 w 15811497"/>
              <a:gd name="connsiteY124-6252" fmla="*/ 677808 h 6248398"/>
              <a:gd name="connsiteX125-6253" fmla="*/ 6248008 w 15811497"/>
              <a:gd name="connsiteY125-6254" fmla="*/ 638320 h 6248398"/>
              <a:gd name="connsiteX126-6255" fmla="*/ 6251291 w 15811497"/>
              <a:gd name="connsiteY126-6256" fmla="*/ 633930 h 6248398"/>
              <a:gd name="connsiteX127-6257" fmla="*/ 6251293 w 15811497"/>
              <a:gd name="connsiteY127-6258" fmla="*/ 633929 h 6248398"/>
              <a:gd name="connsiteX128-6259" fmla="*/ 6257683 w 15811497"/>
              <a:gd name="connsiteY128-6260" fmla="*/ 625384 h 6248398"/>
              <a:gd name="connsiteX129-6261" fmla="*/ 6257686 w 15811497"/>
              <a:gd name="connsiteY129-6262" fmla="*/ 625380 h 6248398"/>
              <a:gd name="connsiteX130-6263" fmla="*/ 6331355 w 15811497"/>
              <a:gd name="connsiteY130-6264" fmla="*/ 526865 h 6248398"/>
              <a:gd name="connsiteX131-6265" fmla="*/ 7448548 w 15811497"/>
              <a:gd name="connsiteY131-6266" fmla="*/ 0 h 6248398"/>
              <a:gd name="connsiteX0-6267" fmla="*/ 11209760 w 15811497"/>
              <a:gd name="connsiteY0-6268" fmla="*/ 5180760 h 6248398"/>
              <a:gd name="connsiteX1-6269" fmla="*/ 11210150 w 15811497"/>
              <a:gd name="connsiteY1-6270" fmla="*/ 5180948 h 6248398"/>
              <a:gd name="connsiteX2-6271" fmla="*/ 11313815 w 15811497"/>
              <a:gd name="connsiteY2-6272" fmla="*/ 5243926 h 6248398"/>
              <a:gd name="connsiteX3-6273" fmla="*/ 11369911 w 15811497"/>
              <a:gd name="connsiteY3-6274" fmla="*/ 5285874 h 6248398"/>
              <a:gd name="connsiteX4-6275" fmla="*/ 11410606 w 15811497"/>
              <a:gd name="connsiteY4-6276" fmla="*/ 5316305 h 6248398"/>
              <a:gd name="connsiteX5-6277" fmla="*/ 11499892 w 15811497"/>
              <a:gd name="connsiteY5-6278" fmla="*/ 5397454 h 6248398"/>
              <a:gd name="connsiteX6-6279" fmla="*/ 11528781 w 15811497"/>
              <a:gd name="connsiteY6-6280" fmla="*/ 5429240 h 6248398"/>
              <a:gd name="connsiteX7-6281" fmla="*/ 11504846 w 15811497"/>
              <a:gd name="connsiteY7-6282" fmla="*/ 5414699 h 6248398"/>
              <a:gd name="connsiteX8-6283" fmla="*/ 11371717 w 15811497"/>
              <a:gd name="connsiteY8-6284" fmla="*/ 5315148 h 6248398"/>
              <a:gd name="connsiteX9-6285" fmla="*/ 11292198 w 15811497"/>
              <a:gd name="connsiteY9-6286" fmla="*/ 5255685 h 6248398"/>
              <a:gd name="connsiteX10-6287" fmla="*/ 11209760 w 15811497"/>
              <a:gd name="connsiteY10-6288" fmla="*/ 5180760 h 6248398"/>
              <a:gd name="connsiteX11-6289" fmla="*/ 4892179 w 15811497"/>
              <a:gd name="connsiteY11-6290" fmla="*/ 4842491 h 6248398"/>
              <a:gd name="connsiteX12-6291" fmla="*/ 4892178 w 15811497"/>
              <a:gd name="connsiteY12-6292" fmla="*/ 4842492 h 6248398"/>
              <a:gd name="connsiteX13-6293" fmla="*/ 4885192 w 15811497"/>
              <a:gd name="connsiteY13-6294" fmla="*/ 4851834 h 6248398"/>
              <a:gd name="connsiteX14-6295" fmla="*/ 4892179 w 15811497"/>
              <a:gd name="connsiteY14-6296" fmla="*/ 4842491 h 6248398"/>
              <a:gd name="connsiteX15-6297" fmla="*/ 8767766 w 15811497"/>
              <a:gd name="connsiteY15-6298" fmla="*/ 853515 h 6248398"/>
              <a:gd name="connsiteX16-6299" fmla="*/ 8782572 w 15811497"/>
              <a:gd name="connsiteY16-6300" fmla="*/ 884251 h 6248398"/>
              <a:gd name="connsiteX17-6301" fmla="*/ 8768620 w 15811497"/>
              <a:gd name="connsiteY17-6302" fmla="*/ 859114 h 6248398"/>
              <a:gd name="connsiteX18-6303" fmla="*/ 8767766 w 15811497"/>
              <a:gd name="connsiteY18-6304" fmla="*/ 853515 h 6248398"/>
              <a:gd name="connsiteX19-6305" fmla="*/ 7448548 w 15811497"/>
              <a:gd name="connsiteY19-6306" fmla="*/ 0 h 6248398"/>
              <a:gd name="connsiteX20-6307" fmla="*/ 8721604 w 15811497"/>
              <a:gd name="connsiteY20-6308" fmla="*/ 757692 h 6248398"/>
              <a:gd name="connsiteX21-6309" fmla="*/ 8767765 w 15811497"/>
              <a:gd name="connsiteY21-6310" fmla="*/ 853515 h 6248398"/>
              <a:gd name="connsiteX22-6311" fmla="*/ 8768619 w 15811497"/>
              <a:gd name="connsiteY22-6312" fmla="*/ 859114 h 6248398"/>
              <a:gd name="connsiteX23-6313" fmla="*/ 8890522 w 15811497"/>
              <a:gd name="connsiteY23-6314" fmla="*/ 1193234 h 6248398"/>
              <a:gd name="connsiteX24-6315" fmla="*/ 9958384 w 15811497"/>
              <a:gd name="connsiteY24-6316" fmla="*/ 1828798 h 6248398"/>
              <a:gd name="connsiteX25-6317" fmla="*/ 10895504 w 15811497"/>
              <a:gd name="connsiteY25-6318" fmla="*/ 1386857 h 6248398"/>
              <a:gd name="connsiteX26-6319" fmla="*/ 10927290 w 15811497"/>
              <a:gd name="connsiteY26-6320" fmla="*/ 1344350 h 6248398"/>
              <a:gd name="connsiteX27-6321" fmla="*/ 10936907 w 15811497"/>
              <a:gd name="connsiteY27-6322" fmla="*/ 1346082 h 6248398"/>
              <a:gd name="connsiteX28-6323" fmla="*/ 10917759 w 15811497"/>
              <a:gd name="connsiteY28-6324" fmla="*/ 1367151 h 6248398"/>
              <a:gd name="connsiteX29-6325" fmla="*/ 10545015 w 15811497"/>
              <a:gd name="connsiteY29-6326" fmla="*/ 1956940 h 6248398"/>
              <a:gd name="connsiteX30-6327" fmla="*/ 10521911 w 15811497"/>
              <a:gd name="connsiteY30-6328" fmla="*/ 2012524 h 6248398"/>
              <a:gd name="connsiteX31-6329" fmla="*/ 10521913 w 15811497"/>
              <a:gd name="connsiteY31-6330" fmla="*/ 2012521 h 6248398"/>
              <a:gd name="connsiteX32-6331" fmla="*/ 10545016 w 15811497"/>
              <a:gd name="connsiteY32-6332" fmla="*/ 1956940 h 6248398"/>
              <a:gd name="connsiteX33-6333" fmla="*/ 10917760 w 15811497"/>
              <a:gd name="connsiteY33-6334" fmla="*/ 1367152 h 6248398"/>
              <a:gd name="connsiteX34-6335" fmla="*/ 10936908 w 15811497"/>
              <a:gd name="connsiteY34-6336" fmla="*/ 1346084 h 6248398"/>
              <a:gd name="connsiteX35-6337" fmla="*/ 10972797 w 15811497"/>
              <a:gd name="connsiteY35-6338" fmla="*/ 1352550 h 6248398"/>
              <a:gd name="connsiteX36-6339" fmla="*/ 11002341 w 15811497"/>
              <a:gd name="connsiteY36-6340" fmla="*/ 1645177 h 6248398"/>
              <a:gd name="connsiteX37-6341" fmla="*/ 11002341 w 15811497"/>
              <a:gd name="connsiteY37-6342" fmla="*/ 1645177 h 6248398"/>
              <a:gd name="connsiteX38-6343" fmla="*/ 10972797 w 15811497"/>
              <a:gd name="connsiteY38-6344" fmla="*/ 1352549 h 6248398"/>
              <a:gd name="connsiteX39-6345" fmla="*/ 10936908 w 15811497"/>
              <a:gd name="connsiteY39-6346" fmla="*/ 1346083 h 6248398"/>
              <a:gd name="connsiteX40-6347" fmla="*/ 11096041 w 15811497"/>
              <a:gd name="connsiteY40-6348" fmla="*/ 1170993 h 6248398"/>
              <a:gd name="connsiteX41-6349" fmla="*/ 13049247 w 15811497"/>
              <a:gd name="connsiteY41-6350" fmla="*/ 361949 h 6248398"/>
              <a:gd name="connsiteX42-6351" fmla="*/ 15811497 w 15811497"/>
              <a:gd name="connsiteY42-6352" fmla="*/ 3124198 h 6248398"/>
              <a:gd name="connsiteX43-6353" fmla="*/ 13049247 w 15811497"/>
              <a:gd name="connsiteY43-6354" fmla="*/ 5886448 h 6248398"/>
              <a:gd name="connsiteX44-6355" fmla="*/ 11732594 w 15811497"/>
              <a:gd name="connsiteY44-6356" fmla="*/ 5553059 h 6248398"/>
              <a:gd name="connsiteX45-6357" fmla="*/ 11528782 w 15811497"/>
              <a:gd name="connsiteY45-6358" fmla="*/ 5429240 h 6248398"/>
              <a:gd name="connsiteX46-6359" fmla="*/ 11499893 w 15811497"/>
              <a:gd name="connsiteY46-6360" fmla="*/ 5397454 h 6248398"/>
              <a:gd name="connsiteX47-6361" fmla="*/ 11410607 w 15811497"/>
              <a:gd name="connsiteY47-6362" fmla="*/ 5316305 h 6248398"/>
              <a:gd name="connsiteX48-6363" fmla="*/ 11369912 w 15811497"/>
              <a:gd name="connsiteY48-6364" fmla="*/ 5285874 h 6248398"/>
              <a:gd name="connsiteX49-6365" fmla="*/ 11355656 w 15811497"/>
              <a:gd name="connsiteY49-6366" fmla="*/ 5144675 h 6248398"/>
              <a:gd name="connsiteX50-6367" fmla="*/ 11355656 w 15811497"/>
              <a:gd name="connsiteY50-6368" fmla="*/ 5144675 h 6248398"/>
              <a:gd name="connsiteX51-6369" fmla="*/ 11369912 w 15811497"/>
              <a:gd name="connsiteY51-6370" fmla="*/ 5285874 h 6248398"/>
              <a:gd name="connsiteX52-6371" fmla="*/ 11313816 w 15811497"/>
              <a:gd name="connsiteY52-6372" fmla="*/ 5243926 h 6248398"/>
              <a:gd name="connsiteX53-6373" fmla="*/ 11210151 w 15811497"/>
              <a:gd name="connsiteY53-6374" fmla="*/ 5180948 h 6248398"/>
              <a:gd name="connsiteX54-6375" fmla="*/ 11209761 w 15811497"/>
              <a:gd name="connsiteY54-6376" fmla="*/ 5180760 h 6248398"/>
              <a:gd name="connsiteX55-6377" fmla="*/ 11096041 w 15811497"/>
              <a:gd name="connsiteY55-6378" fmla="*/ 5077404 h 6248398"/>
              <a:gd name="connsiteX56-6379" fmla="*/ 11063094 w 15811497"/>
              <a:gd name="connsiteY56-6380" fmla="*/ 5041153 h 6248398"/>
              <a:gd name="connsiteX57-6381" fmla="*/ 11063091 w 15811497"/>
              <a:gd name="connsiteY57-6382" fmla="*/ 5041152 h 6248398"/>
              <a:gd name="connsiteX58-6383" fmla="*/ 11096040 w 15811497"/>
              <a:gd name="connsiteY58-6384" fmla="*/ 5077404 h 6248398"/>
              <a:gd name="connsiteX59-6385" fmla="*/ 11209760 w 15811497"/>
              <a:gd name="connsiteY59-6386" fmla="*/ 5180760 h 6248398"/>
              <a:gd name="connsiteX60-6387" fmla="*/ 11100244 w 15811497"/>
              <a:gd name="connsiteY60-6388" fmla="*/ 5128004 h 6248398"/>
              <a:gd name="connsiteX61-6389" fmla="*/ 10610846 w 15811497"/>
              <a:gd name="connsiteY61-6390" fmla="*/ 5029199 h 6248398"/>
              <a:gd name="connsiteX62-6391" fmla="*/ 9640652 w 15811497"/>
              <a:gd name="connsiteY62-6392" fmla="*/ 5486739 h 6248398"/>
              <a:gd name="connsiteX63-6393" fmla="*/ 9628722 w 15811497"/>
              <a:gd name="connsiteY63-6394" fmla="*/ 5502693 h 6248398"/>
              <a:gd name="connsiteX64-6395" fmla="*/ 9568273 w 15811497"/>
              <a:gd name="connsiteY64-6396" fmla="*/ 5583530 h 6248398"/>
              <a:gd name="connsiteX65-6397" fmla="*/ 9535504 w 15811497"/>
              <a:gd name="connsiteY65-6398" fmla="*/ 5637470 h 6248398"/>
              <a:gd name="connsiteX66-6399" fmla="*/ 9535505 w 15811497"/>
              <a:gd name="connsiteY66-6400" fmla="*/ 5637470 h 6248398"/>
              <a:gd name="connsiteX67-6401" fmla="*/ 9568273 w 15811497"/>
              <a:gd name="connsiteY67-6402" fmla="*/ 5583531 h 6248398"/>
              <a:gd name="connsiteX68-6403" fmla="*/ 9628722 w 15811497"/>
              <a:gd name="connsiteY68-6404" fmla="*/ 5502694 h 6248398"/>
              <a:gd name="connsiteX69-6405" fmla="*/ 9563485 w 15811497"/>
              <a:gd name="connsiteY69-6406" fmla="*/ 5610078 h 6248398"/>
              <a:gd name="connsiteX70-6407" fmla="*/ 9542221 w 15811497"/>
              <a:gd name="connsiteY70-6408" fmla="*/ 5638514 h 6248398"/>
              <a:gd name="connsiteX71-6409" fmla="*/ 9504352 w 15811497"/>
              <a:gd name="connsiteY71-6410" fmla="*/ 5689156 h 6248398"/>
              <a:gd name="connsiteX72-6411" fmla="*/ 9480140 w 15811497"/>
              <a:gd name="connsiteY72-6412" fmla="*/ 5721533 h 6248398"/>
              <a:gd name="connsiteX73-6413" fmla="*/ 8362947 w 15811497"/>
              <a:gd name="connsiteY73-6414" fmla="*/ 6248398 h 6248398"/>
              <a:gd name="connsiteX74-6415" fmla="*/ 7028922 w 15811497"/>
              <a:gd name="connsiteY74-6416" fmla="*/ 5364147 h 6248398"/>
              <a:gd name="connsiteX75-6417" fmla="*/ 6990513 w 15811497"/>
              <a:gd name="connsiteY75-6418" fmla="*/ 5259205 h 6248398"/>
              <a:gd name="connsiteX76-6419" fmla="*/ 6990512 w 15811497"/>
              <a:gd name="connsiteY76-6420" fmla="*/ 5259199 h 6248398"/>
              <a:gd name="connsiteX77-6421" fmla="*/ 6983676 w 15811497"/>
              <a:gd name="connsiteY77-6422" fmla="*/ 5240519 h 6248398"/>
              <a:gd name="connsiteX78-6423" fmla="*/ 6983673 w 15811497"/>
              <a:gd name="connsiteY78-6424" fmla="*/ 5240519 h 6248398"/>
              <a:gd name="connsiteX79-6425" fmla="*/ 6980236 w 15811497"/>
              <a:gd name="connsiteY79-6426" fmla="*/ 5231130 h 6248398"/>
              <a:gd name="connsiteX80-6427" fmla="*/ 6978859 w 15811497"/>
              <a:gd name="connsiteY80-6428" fmla="*/ 5225774 h 6248398"/>
              <a:gd name="connsiteX81-6429" fmla="*/ 6984291 w 15811497"/>
              <a:gd name="connsiteY81-6430" fmla="*/ 5240614 h 6248398"/>
              <a:gd name="connsiteX82-6431" fmla="*/ 6984292 w 15811497"/>
              <a:gd name="connsiteY82-6432" fmla="*/ 5240614 h 6248398"/>
              <a:gd name="connsiteX83-6433" fmla="*/ 6978860 w 15811497"/>
              <a:gd name="connsiteY83-6434" fmla="*/ 5225773 h 6248398"/>
              <a:gd name="connsiteX84-6435" fmla="*/ 6944562 w 15811497"/>
              <a:gd name="connsiteY84-6436" fmla="*/ 5092380 h 6248398"/>
              <a:gd name="connsiteX85-6437" fmla="*/ 6924183 w 15811497"/>
              <a:gd name="connsiteY85-6438" fmla="*/ 4890225 h 6248398"/>
              <a:gd name="connsiteX86-6439" fmla="*/ 6924182 w 15811497"/>
              <a:gd name="connsiteY86-6440" fmla="*/ 4890225 h 6248398"/>
              <a:gd name="connsiteX87-6441" fmla="*/ 6944561 w 15811497"/>
              <a:gd name="connsiteY87-6442" fmla="*/ 5092380 h 6248398"/>
              <a:gd name="connsiteX88-6443" fmla="*/ 6978860 w 15811497"/>
              <a:gd name="connsiteY88-6444" fmla="*/ 5225773 h 6248398"/>
              <a:gd name="connsiteX89-6445" fmla="*/ 6948299 w 15811497"/>
              <a:gd name="connsiteY89-6446" fmla="*/ 5142273 h 6248398"/>
              <a:gd name="connsiteX90-6447" fmla="*/ 5829297 w 15811497"/>
              <a:gd name="connsiteY90-6448" fmla="*/ 4400549 h 6248398"/>
              <a:gd name="connsiteX91-6449" fmla="*/ 5056802 w 15811497"/>
              <a:gd name="connsiteY91-6450" fmla="*/ 4677867 h 6248398"/>
              <a:gd name="connsiteX92-6451" fmla="*/ 5022517 w 15811497"/>
              <a:gd name="connsiteY92-6452" fmla="*/ 4709027 h 6248398"/>
              <a:gd name="connsiteX93-6453" fmla="*/ 5022515 w 15811497"/>
              <a:gd name="connsiteY93-6454" fmla="*/ 4709029 h 6248398"/>
              <a:gd name="connsiteX94-6455" fmla="*/ 5022510 w 15811497"/>
              <a:gd name="connsiteY94-6456" fmla="*/ 4709033 h 6248398"/>
              <a:gd name="connsiteX95-6457" fmla="*/ 4924198 w 15811497"/>
              <a:gd name="connsiteY95-6458" fmla="*/ 4840507 h 6248398"/>
              <a:gd name="connsiteX96-6459" fmla="*/ 4914898 w 15811497"/>
              <a:gd name="connsiteY96-6460" fmla="*/ 4838698 h 6248398"/>
              <a:gd name="connsiteX97-6461" fmla="*/ 4914898 w 15811497"/>
              <a:gd name="connsiteY97-6462" fmla="*/ 4838699 h 6248398"/>
              <a:gd name="connsiteX98-6463" fmla="*/ 4924199 w 15811497"/>
              <a:gd name="connsiteY98-6464" fmla="*/ 4840508 h 6248398"/>
              <a:gd name="connsiteX99-6465" fmla="*/ 4893736 w 15811497"/>
              <a:gd name="connsiteY99-6466" fmla="*/ 4881247 h 6248398"/>
              <a:gd name="connsiteX100-6467" fmla="*/ 4778482 w 15811497"/>
              <a:gd name="connsiteY100-6468" fmla="*/ 5008058 h 6248398"/>
              <a:gd name="connsiteX101-6469" fmla="*/ 4778482 w 15811497"/>
              <a:gd name="connsiteY101-6470" fmla="*/ 5008057 h 6248398"/>
              <a:gd name="connsiteX102-6471" fmla="*/ 4715455 w 15811497"/>
              <a:gd name="connsiteY102-6472" fmla="*/ 5077404 h 6248398"/>
              <a:gd name="connsiteX103-6473" fmla="*/ 2762249 w 15811497"/>
              <a:gd name="connsiteY103-6474" fmla="*/ 5886448 h 6248398"/>
              <a:gd name="connsiteX104-6475" fmla="*/ 0 w 15811497"/>
              <a:gd name="connsiteY104-6476" fmla="*/ 3124198 h 6248398"/>
              <a:gd name="connsiteX105-6477" fmla="*/ 2762249 w 15811497"/>
              <a:gd name="connsiteY105-6478" fmla="*/ 361949 h 6248398"/>
              <a:gd name="connsiteX106-6479" fmla="*/ 4078902 w 15811497"/>
              <a:gd name="connsiteY106-6480" fmla="*/ 695338 h 6248398"/>
              <a:gd name="connsiteX107-6481" fmla="*/ 4261443 w 15811497"/>
              <a:gd name="connsiteY107-6482" fmla="*/ 806235 h 6248398"/>
              <a:gd name="connsiteX108-6483" fmla="*/ 4409044 w 15811497"/>
              <a:gd name="connsiteY108-6484" fmla="*/ 910268 h 6248398"/>
              <a:gd name="connsiteX109-6485" fmla="*/ 4612477 w 15811497"/>
              <a:gd name="connsiteY109-6486" fmla="*/ 1077402 h 6248398"/>
              <a:gd name="connsiteX110-6487" fmla="*/ 4612478 w 15811497"/>
              <a:gd name="connsiteY110-6488" fmla="*/ 1077403 h 6248398"/>
              <a:gd name="connsiteX111-6489" fmla="*/ 4715454 w 15811497"/>
              <a:gd name="connsiteY111-6490" fmla="*/ 1170993 h 6248398"/>
              <a:gd name="connsiteX112-6491" fmla="*/ 4701725 w 15811497"/>
              <a:gd name="connsiteY112-6492" fmla="*/ 1120394 h 6248398"/>
              <a:gd name="connsiteX113-6493" fmla="*/ 5191122 w 15811497"/>
              <a:gd name="connsiteY113-6494" fmla="*/ 1219199 h 6248398"/>
              <a:gd name="connsiteX114-6495" fmla="*/ 6161317 w 15811497"/>
              <a:gd name="connsiteY114-6496" fmla="*/ 761659 h 6248398"/>
              <a:gd name="connsiteX115-6497" fmla="*/ 6224019 w 15811497"/>
              <a:gd name="connsiteY115-6498" fmla="*/ 677808 h 6248398"/>
              <a:gd name="connsiteX116-6499" fmla="*/ 6175489 w 15811497"/>
              <a:gd name="connsiteY116-6500" fmla="*/ 757691 h 6248398"/>
              <a:gd name="connsiteX117-6501" fmla="*/ 6175489 w 15811497"/>
              <a:gd name="connsiteY117-6502" fmla="*/ 757692 h 6248398"/>
              <a:gd name="connsiteX118-6503" fmla="*/ 6224020 w 15811497"/>
              <a:gd name="connsiteY118-6504" fmla="*/ 677809 h 6248398"/>
              <a:gd name="connsiteX119-6505" fmla="*/ 6233696 w 15811497"/>
              <a:gd name="connsiteY119-6506" fmla="*/ 664869 h 6248398"/>
              <a:gd name="connsiteX120-6507" fmla="*/ 6252611 w 15811497"/>
              <a:gd name="connsiteY120-6508" fmla="*/ 633734 h 6248398"/>
              <a:gd name="connsiteX121-6509" fmla="*/ 6252610 w 15811497"/>
              <a:gd name="connsiteY121-6510" fmla="*/ 633734 h 6248398"/>
              <a:gd name="connsiteX122-6511" fmla="*/ 6233696 w 15811497"/>
              <a:gd name="connsiteY122-6512" fmla="*/ 664868 h 6248398"/>
              <a:gd name="connsiteX123-6513" fmla="*/ 6224019 w 15811497"/>
              <a:gd name="connsiteY123-6514" fmla="*/ 677808 h 6248398"/>
              <a:gd name="connsiteX124-6515" fmla="*/ 6248008 w 15811497"/>
              <a:gd name="connsiteY124-6516" fmla="*/ 638320 h 6248398"/>
              <a:gd name="connsiteX125-6517" fmla="*/ 6251291 w 15811497"/>
              <a:gd name="connsiteY125-6518" fmla="*/ 633930 h 6248398"/>
              <a:gd name="connsiteX126-6519" fmla="*/ 6251293 w 15811497"/>
              <a:gd name="connsiteY126-6520" fmla="*/ 633929 h 6248398"/>
              <a:gd name="connsiteX127-6521" fmla="*/ 6257683 w 15811497"/>
              <a:gd name="connsiteY127-6522" fmla="*/ 625384 h 6248398"/>
              <a:gd name="connsiteX128-6523" fmla="*/ 6257686 w 15811497"/>
              <a:gd name="connsiteY128-6524" fmla="*/ 625380 h 6248398"/>
              <a:gd name="connsiteX129-6525" fmla="*/ 6331355 w 15811497"/>
              <a:gd name="connsiteY129-6526" fmla="*/ 526865 h 6248398"/>
              <a:gd name="connsiteX130-6527" fmla="*/ 7448548 w 15811497"/>
              <a:gd name="connsiteY130-6528" fmla="*/ 0 h 6248398"/>
              <a:gd name="connsiteX0-6529" fmla="*/ 11209760 w 15811497"/>
              <a:gd name="connsiteY0-6530" fmla="*/ 5180760 h 6248398"/>
              <a:gd name="connsiteX1-6531" fmla="*/ 11210150 w 15811497"/>
              <a:gd name="connsiteY1-6532" fmla="*/ 5180948 h 6248398"/>
              <a:gd name="connsiteX2-6533" fmla="*/ 11313815 w 15811497"/>
              <a:gd name="connsiteY2-6534" fmla="*/ 5243926 h 6248398"/>
              <a:gd name="connsiteX3-6535" fmla="*/ 11369911 w 15811497"/>
              <a:gd name="connsiteY3-6536" fmla="*/ 5285874 h 6248398"/>
              <a:gd name="connsiteX4-6537" fmla="*/ 11410606 w 15811497"/>
              <a:gd name="connsiteY4-6538" fmla="*/ 5316305 h 6248398"/>
              <a:gd name="connsiteX5-6539" fmla="*/ 11499892 w 15811497"/>
              <a:gd name="connsiteY5-6540" fmla="*/ 5397454 h 6248398"/>
              <a:gd name="connsiteX6-6541" fmla="*/ 11528781 w 15811497"/>
              <a:gd name="connsiteY6-6542" fmla="*/ 5429240 h 6248398"/>
              <a:gd name="connsiteX7-6543" fmla="*/ 11504846 w 15811497"/>
              <a:gd name="connsiteY7-6544" fmla="*/ 5414699 h 6248398"/>
              <a:gd name="connsiteX8-6545" fmla="*/ 11371717 w 15811497"/>
              <a:gd name="connsiteY8-6546" fmla="*/ 5315148 h 6248398"/>
              <a:gd name="connsiteX9-6547" fmla="*/ 11292198 w 15811497"/>
              <a:gd name="connsiteY9-6548" fmla="*/ 5255685 h 6248398"/>
              <a:gd name="connsiteX10-6549" fmla="*/ 11209760 w 15811497"/>
              <a:gd name="connsiteY10-6550" fmla="*/ 5180760 h 6248398"/>
              <a:gd name="connsiteX11-6551" fmla="*/ 4892179 w 15811497"/>
              <a:gd name="connsiteY11-6552" fmla="*/ 4842491 h 6248398"/>
              <a:gd name="connsiteX12-6553" fmla="*/ 4892178 w 15811497"/>
              <a:gd name="connsiteY12-6554" fmla="*/ 4842492 h 6248398"/>
              <a:gd name="connsiteX13-6555" fmla="*/ 4885192 w 15811497"/>
              <a:gd name="connsiteY13-6556" fmla="*/ 4851834 h 6248398"/>
              <a:gd name="connsiteX14-6557" fmla="*/ 4892179 w 15811497"/>
              <a:gd name="connsiteY14-6558" fmla="*/ 4842491 h 6248398"/>
              <a:gd name="connsiteX15-6559" fmla="*/ 8767766 w 15811497"/>
              <a:gd name="connsiteY15-6560" fmla="*/ 853515 h 6248398"/>
              <a:gd name="connsiteX16-6561" fmla="*/ 8782572 w 15811497"/>
              <a:gd name="connsiteY16-6562" fmla="*/ 884251 h 6248398"/>
              <a:gd name="connsiteX17-6563" fmla="*/ 8768620 w 15811497"/>
              <a:gd name="connsiteY17-6564" fmla="*/ 859114 h 6248398"/>
              <a:gd name="connsiteX18-6565" fmla="*/ 8767766 w 15811497"/>
              <a:gd name="connsiteY18-6566" fmla="*/ 853515 h 6248398"/>
              <a:gd name="connsiteX19-6567" fmla="*/ 7448548 w 15811497"/>
              <a:gd name="connsiteY19-6568" fmla="*/ 0 h 6248398"/>
              <a:gd name="connsiteX20-6569" fmla="*/ 8721604 w 15811497"/>
              <a:gd name="connsiteY20-6570" fmla="*/ 757692 h 6248398"/>
              <a:gd name="connsiteX21-6571" fmla="*/ 8767765 w 15811497"/>
              <a:gd name="connsiteY21-6572" fmla="*/ 853515 h 6248398"/>
              <a:gd name="connsiteX22-6573" fmla="*/ 8890522 w 15811497"/>
              <a:gd name="connsiteY22-6574" fmla="*/ 1193234 h 6248398"/>
              <a:gd name="connsiteX23-6575" fmla="*/ 9958384 w 15811497"/>
              <a:gd name="connsiteY23-6576" fmla="*/ 1828798 h 6248398"/>
              <a:gd name="connsiteX24-6577" fmla="*/ 10895504 w 15811497"/>
              <a:gd name="connsiteY24-6578" fmla="*/ 1386857 h 6248398"/>
              <a:gd name="connsiteX25-6579" fmla="*/ 10927290 w 15811497"/>
              <a:gd name="connsiteY25-6580" fmla="*/ 1344350 h 6248398"/>
              <a:gd name="connsiteX26-6581" fmla="*/ 10936907 w 15811497"/>
              <a:gd name="connsiteY26-6582" fmla="*/ 1346082 h 6248398"/>
              <a:gd name="connsiteX27-6583" fmla="*/ 10917759 w 15811497"/>
              <a:gd name="connsiteY27-6584" fmla="*/ 1367151 h 6248398"/>
              <a:gd name="connsiteX28-6585" fmla="*/ 10545015 w 15811497"/>
              <a:gd name="connsiteY28-6586" fmla="*/ 1956940 h 6248398"/>
              <a:gd name="connsiteX29-6587" fmla="*/ 10521911 w 15811497"/>
              <a:gd name="connsiteY29-6588" fmla="*/ 2012524 h 6248398"/>
              <a:gd name="connsiteX30-6589" fmla="*/ 10521913 w 15811497"/>
              <a:gd name="connsiteY30-6590" fmla="*/ 2012521 h 6248398"/>
              <a:gd name="connsiteX31-6591" fmla="*/ 10545016 w 15811497"/>
              <a:gd name="connsiteY31-6592" fmla="*/ 1956940 h 6248398"/>
              <a:gd name="connsiteX32-6593" fmla="*/ 10917760 w 15811497"/>
              <a:gd name="connsiteY32-6594" fmla="*/ 1367152 h 6248398"/>
              <a:gd name="connsiteX33-6595" fmla="*/ 10936908 w 15811497"/>
              <a:gd name="connsiteY33-6596" fmla="*/ 1346084 h 6248398"/>
              <a:gd name="connsiteX34-6597" fmla="*/ 10972797 w 15811497"/>
              <a:gd name="connsiteY34-6598" fmla="*/ 1352550 h 6248398"/>
              <a:gd name="connsiteX35-6599" fmla="*/ 11002341 w 15811497"/>
              <a:gd name="connsiteY35-6600" fmla="*/ 1645177 h 6248398"/>
              <a:gd name="connsiteX36-6601" fmla="*/ 11002341 w 15811497"/>
              <a:gd name="connsiteY36-6602" fmla="*/ 1645177 h 6248398"/>
              <a:gd name="connsiteX37-6603" fmla="*/ 10972797 w 15811497"/>
              <a:gd name="connsiteY37-6604" fmla="*/ 1352549 h 6248398"/>
              <a:gd name="connsiteX38-6605" fmla="*/ 10936908 w 15811497"/>
              <a:gd name="connsiteY38-6606" fmla="*/ 1346083 h 6248398"/>
              <a:gd name="connsiteX39-6607" fmla="*/ 11096041 w 15811497"/>
              <a:gd name="connsiteY39-6608" fmla="*/ 1170993 h 6248398"/>
              <a:gd name="connsiteX40-6609" fmla="*/ 13049247 w 15811497"/>
              <a:gd name="connsiteY40-6610" fmla="*/ 361949 h 6248398"/>
              <a:gd name="connsiteX41-6611" fmla="*/ 15811497 w 15811497"/>
              <a:gd name="connsiteY41-6612" fmla="*/ 3124198 h 6248398"/>
              <a:gd name="connsiteX42-6613" fmla="*/ 13049247 w 15811497"/>
              <a:gd name="connsiteY42-6614" fmla="*/ 5886448 h 6248398"/>
              <a:gd name="connsiteX43-6615" fmla="*/ 11732594 w 15811497"/>
              <a:gd name="connsiteY43-6616" fmla="*/ 5553059 h 6248398"/>
              <a:gd name="connsiteX44-6617" fmla="*/ 11528782 w 15811497"/>
              <a:gd name="connsiteY44-6618" fmla="*/ 5429240 h 6248398"/>
              <a:gd name="connsiteX45-6619" fmla="*/ 11499893 w 15811497"/>
              <a:gd name="connsiteY45-6620" fmla="*/ 5397454 h 6248398"/>
              <a:gd name="connsiteX46-6621" fmla="*/ 11410607 w 15811497"/>
              <a:gd name="connsiteY46-6622" fmla="*/ 5316305 h 6248398"/>
              <a:gd name="connsiteX47-6623" fmla="*/ 11369912 w 15811497"/>
              <a:gd name="connsiteY47-6624" fmla="*/ 5285874 h 6248398"/>
              <a:gd name="connsiteX48-6625" fmla="*/ 11355656 w 15811497"/>
              <a:gd name="connsiteY48-6626" fmla="*/ 5144675 h 6248398"/>
              <a:gd name="connsiteX49-6627" fmla="*/ 11355656 w 15811497"/>
              <a:gd name="connsiteY49-6628" fmla="*/ 5144675 h 6248398"/>
              <a:gd name="connsiteX50-6629" fmla="*/ 11369912 w 15811497"/>
              <a:gd name="connsiteY50-6630" fmla="*/ 5285874 h 6248398"/>
              <a:gd name="connsiteX51-6631" fmla="*/ 11313816 w 15811497"/>
              <a:gd name="connsiteY51-6632" fmla="*/ 5243926 h 6248398"/>
              <a:gd name="connsiteX52-6633" fmla="*/ 11210151 w 15811497"/>
              <a:gd name="connsiteY52-6634" fmla="*/ 5180948 h 6248398"/>
              <a:gd name="connsiteX53-6635" fmla="*/ 11209761 w 15811497"/>
              <a:gd name="connsiteY53-6636" fmla="*/ 5180760 h 6248398"/>
              <a:gd name="connsiteX54-6637" fmla="*/ 11096041 w 15811497"/>
              <a:gd name="connsiteY54-6638" fmla="*/ 5077404 h 6248398"/>
              <a:gd name="connsiteX55-6639" fmla="*/ 11063094 w 15811497"/>
              <a:gd name="connsiteY55-6640" fmla="*/ 5041153 h 6248398"/>
              <a:gd name="connsiteX56-6641" fmla="*/ 11063091 w 15811497"/>
              <a:gd name="connsiteY56-6642" fmla="*/ 5041152 h 6248398"/>
              <a:gd name="connsiteX57-6643" fmla="*/ 11096040 w 15811497"/>
              <a:gd name="connsiteY57-6644" fmla="*/ 5077404 h 6248398"/>
              <a:gd name="connsiteX58-6645" fmla="*/ 11209760 w 15811497"/>
              <a:gd name="connsiteY58-6646" fmla="*/ 5180760 h 6248398"/>
              <a:gd name="connsiteX59-6647" fmla="*/ 11100244 w 15811497"/>
              <a:gd name="connsiteY59-6648" fmla="*/ 5128004 h 6248398"/>
              <a:gd name="connsiteX60-6649" fmla="*/ 10610846 w 15811497"/>
              <a:gd name="connsiteY60-6650" fmla="*/ 5029199 h 6248398"/>
              <a:gd name="connsiteX61-6651" fmla="*/ 9640652 w 15811497"/>
              <a:gd name="connsiteY61-6652" fmla="*/ 5486739 h 6248398"/>
              <a:gd name="connsiteX62-6653" fmla="*/ 9628722 w 15811497"/>
              <a:gd name="connsiteY62-6654" fmla="*/ 5502693 h 6248398"/>
              <a:gd name="connsiteX63-6655" fmla="*/ 9568273 w 15811497"/>
              <a:gd name="connsiteY63-6656" fmla="*/ 5583530 h 6248398"/>
              <a:gd name="connsiteX64-6657" fmla="*/ 9535504 w 15811497"/>
              <a:gd name="connsiteY64-6658" fmla="*/ 5637470 h 6248398"/>
              <a:gd name="connsiteX65-6659" fmla="*/ 9535505 w 15811497"/>
              <a:gd name="connsiteY65-6660" fmla="*/ 5637470 h 6248398"/>
              <a:gd name="connsiteX66-6661" fmla="*/ 9568273 w 15811497"/>
              <a:gd name="connsiteY66-6662" fmla="*/ 5583531 h 6248398"/>
              <a:gd name="connsiteX67-6663" fmla="*/ 9628722 w 15811497"/>
              <a:gd name="connsiteY67-6664" fmla="*/ 5502694 h 6248398"/>
              <a:gd name="connsiteX68-6665" fmla="*/ 9563485 w 15811497"/>
              <a:gd name="connsiteY68-6666" fmla="*/ 5610078 h 6248398"/>
              <a:gd name="connsiteX69-6667" fmla="*/ 9542221 w 15811497"/>
              <a:gd name="connsiteY69-6668" fmla="*/ 5638514 h 6248398"/>
              <a:gd name="connsiteX70-6669" fmla="*/ 9504352 w 15811497"/>
              <a:gd name="connsiteY70-6670" fmla="*/ 5689156 h 6248398"/>
              <a:gd name="connsiteX71-6671" fmla="*/ 9480140 w 15811497"/>
              <a:gd name="connsiteY71-6672" fmla="*/ 5721533 h 6248398"/>
              <a:gd name="connsiteX72-6673" fmla="*/ 8362947 w 15811497"/>
              <a:gd name="connsiteY72-6674" fmla="*/ 6248398 h 6248398"/>
              <a:gd name="connsiteX73-6675" fmla="*/ 7028922 w 15811497"/>
              <a:gd name="connsiteY73-6676" fmla="*/ 5364147 h 6248398"/>
              <a:gd name="connsiteX74-6677" fmla="*/ 6990513 w 15811497"/>
              <a:gd name="connsiteY74-6678" fmla="*/ 5259205 h 6248398"/>
              <a:gd name="connsiteX75-6679" fmla="*/ 6990512 w 15811497"/>
              <a:gd name="connsiteY75-6680" fmla="*/ 5259199 h 6248398"/>
              <a:gd name="connsiteX76-6681" fmla="*/ 6983676 w 15811497"/>
              <a:gd name="connsiteY76-6682" fmla="*/ 5240519 h 6248398"/>
              <a:gd name="connsiteX77-6683" fmla="*/ 6983673 w 15811497"/>
              <a:gd name="connsiteY77-6684" fmla="*/ 5240519 h 6248398"/>
              <a:gd name="connsiteX78-6685" fmla="*/ 6980236 w 15811497"/>
              <a:gd name="connsiteY78-6686" fmla="*/ 5231130 h 6248398"/>
              <a:gd name="connsiteX79-6687" fmla="*/ 6978859 w 15811497"/>
              <a:gd name="connsiteY79-6688" fmla="*/ 5225774 h 6248398"/>
              <a:gd name="connsiteX80-6689" fmla="*/ 6984291 w 15811497"/>
              <a:gd name="connsiteY80-6690" fmla="*/ 5240614 h 6248398"/>
              <a:gd name="connsiteX81-6691" fmla="*/ 6984292 w 15811497"/>
              <a:gd name="connsiteY81-6692" fmla="*/ 5240614 h 6248398"/>
              <a:gd name="connsiteX82-6693" fmla="*/ 6978860 w 15811497"/>
              <a:gd name="connsiteY82-6694" fmla="*/ 5225773 h 6248398"/>
              <a:gd name="connsiteX83-6695" fmla="*/ 6944562 w 15811497"/>
              <a:gd name="connsiteY83-6696" fmla="*/ 5092380 h 6248398"/>
              <a:gd name="connsiteX84-6697" fmla="*/ 6924183 w 15811497"/>
              <a:gd name="connsiteY84-6698" fmla="*/ 4890225 h 6248398"/>
              <a:gd name="connsiteX85-6699" fmla="*/ 6924182 w 15811497"/>
              <a:gd name="connsiteY85-6700" fmla="*/ 4890225 h 6248398"/>
              <a:gd name="connsiteX86-6701" fmla="*/ 6944561 w 15811497"/>
              <a:gd name="connsiteY86-6702" fmla="*/ 5092380 h 6248398"/>
              <a:gd name="connsiteX87-6703" fmla="*/ 6978860 w 15811497"/>
              <a:gd name="connsiteY87-6704" fmla="*/ 5225773 h 6248398"/>
              <a:gd name="connsiteX88-6705" fmla="*/ 6948299 w 15811497"/>
              <a:gd name="connsiteY88-6706" fmla="*/ 5142273 h 6248398"/>
              <a:gd name="connsiteX89-6707" fmla="*/ 5829297 w 15811497"/>
              <a:gd name="connsiteY89-6708" fmla="*/ 4400549 h 6248398"/>
              <a:gd name="connsiteX90-6709" fmla="*/ 5056802 w 15811497"/>
              <a:gd name="connsiteY90-6710" fmla="*/ 4677867 h 6248398"/>
              <a:gd name="connsiteX91-6711" fmla="*/ 5022517 w 15811497"/>
              <a:gd name="connsiteY91-6712" fmla="*/ 4709027 h 6248398"/>
              <a:gd name="connsiteX92-6713" fmla="*/ 5022515 w 15811497"/>
              <a:gd name="connsiteY92-6714" fmla="*/ 4709029 h 6248398"/>
              <a:gd name="connsiteX93-6715" fmla="*/ 5022510 w 15811497"/>
              <a:gd name="connsiteY93-6716" fmla="*/ 4709033 h 6248398"/>
              <a:gd name="connsiteX94-6717" fmla="*/ 4924198 w 15811497"/>
              <a:gd name="connsiteY94-6718" fmla="*/ 4840507 h 6248398"/>
              <a:gd name="connsiteX95-6719" fmla="*/ 4914898 w 15811497"/>
              <a:gd name="connsiteY95-6720" fmla="*/ 4838698 h 6248398"/>
              <a:gd name="connsiteX96-6721" fmla="*/ 4914898 w 15811497"/>
              <a:gd name="connsiteY96-6722" fmla="*/ 4838699 h 6248398"/>
              <a:gd name="connsiteX97-6723" fmla="*/ 4924199 w 15811497"/>
              <a:gd name="connsiteY97-6724" fmla="*/ 4840508 h 6248398"/>
              <a:gd name="connsiteX98-6725" fmla="*/ 4893736 w 15811497"/>
              <a:gd name="connsiteY98-6726" fmla="*/ 4881247 h 6248398"/>
              <a:gd name="connsiteX99-6727" fmla="*/ 4778482 w 15811497"/>
              <a:gd name="connsiteY99-6728" fmla="*/ 5008058 h 6248398"/>
              <a:gd name="connsiteX100-6729" fmla="*/ 4778482 w 15811497"/>
              <a:gd name="connsiteY100-6730" fmla="*/ 5008057 h 6248398"/>
              <a:gd name="connsiteX101-6731" fmla="*/ 4715455 w 15811497"/>
              <a:gd name="connsiteY101-6732" fmla="*/ 5077404 h 6248398"/>
              <a:gd name="connsiteX102-6733" fmla="*/ 2762249 w 15811497"/>
              <a:gd name="connsiteY102-6734" fmla="*/ 5886448 h 6248398"/>
              <a:gd name="connsiteX103-6735" fmla="*/ 0 w 15811497"/>
              <a:gd name="connsiteY103-6736" fmla="*/ 3124198 h 6248398"/>
              <a:gd name="connsiteX104-6737" fmla="*/ 2762249 w 15811497"/>
              <a:gd name="connsiteY104-6738" fmla="*/ 361949 h 6248398"/>
              <a:gd name="connsiteX105-6739" fmla="*/ 4078902 w 15811497"/>
              <a:gd name="connsiteY105-6740" fmla="*/ 695338 h 6248398"/>
              <a:gd name="connsiteX106-6741" fmla="*/ 4261443 w 15811497"/>
              <a:gd name="connsiteY106-6742" fmla="*/ 806235 h 6248398"/>
              <a:gd name="connsiteX107-6743" fmla="*/ 4409044 w 15811497"/>
              <a:gd name="connsiteY107-6744" fmla="*/ 910268 h 6248398"/>
              <a:gd name="connsiteX108-6745" fmla="*/ 4612477 w 15811497"/>
              <a:gd name="connsiteY108-6746" fmla="*/ 1077402 h 6248398"/>
              <a:gd name="connsiteX109-6747" fmla="*/ 4612478 w 15811497"/>
              <a:gd name="connsiteY109-6748" fmla="*/ 1077403 h 6248398"/>
              <a:gd name="connsiteX110-6749" fmla="*/ 4715454 w 15811497"/>
              <a:gd name="connsiteY110-6750" fmla="*/ 1170993 h 6248398"/>
              <a:gd name="connsiteX111-6751" fmla="*/ 4701725 w 15811497"/>
              <a:gd name="connsiteY111-6752" fmla="*/ 1120394 h 6248398"/>
              <a:gd name="connsiteX112-6753" fmla="*/ 5191122 w 15811497"/>
              <a:gd name="connsiteY112-6754" fmla="*/ 1219199 h 6248398"/>
              <a:gd name="connsiteX113-6755" fmla="*/ 6161317 w 15811497"/>
              <a:gd name="connsiteY113-6756" fmla="*/ 761659 h 6248398"/>
              <a:gd name="connsiteX114-6757" fmla="*/ 6224019 w 15811497"/>
              <a:gd name="connsiteY114-6758" fmla="*/ 677808 h 6248398"/>
              <a:gd name="connsiteX115-6759" fmla="*/ 6175489 w 15811497"/>
              <a:gd name="connsiteY115-6760" fmla="*/ 757691 h 6248398"/>
              <a:gd name="connsiteX116-6761" fmla="*/ 6175489 w 15811497"/>
              <a:gd name="connsiteY116-6762" fmla="*/ 757692 h 6248398"/>
              <a:gd name="connsiteX117-6763" fmla="*/ 6224020 w 15811497"/>
              <a:gd name="connsiteY117-6764" fmla="*/ 677809 h 6248398"/>
              <a:gd name="connsiteX118-6765" fmla="*/ 6233696 w 15811497"/>
              <a:gd name="connsiteY118-6766" fmla="*/ 664869 h 6248398"/>
              <a:gd name="connsiteX119-6767" fmla="*/ 6252611 w 15811497"/>
              <a:gd name="connsiteY119-6768" fmla="*/ 633734 h 6248398"/>
              <a:gd name="connsiteX120-6769" fmla="*/ 6252610 w 15811497"/>
              <a:gd name="connsiteY120-6770" fmla="*/ 633734 h 6248398"/>
              <a:gd name="connsiteX121-6771" fmla="*/ 6233696 w 15811497"/>
              <a:gd name="connsiteY121-6772" fmla="*/ 664868 h 6248398"/>
              <a:gd name="connsiteX122-6773" fmla="*/ 6224019 w 15811497"/>
              <a:gd name="connsiteY122-6774" fmla="*/ 677808 h 6248398"/>
              <a:gd name="connsiteX123-6775" fmla="*/ 6248008 w 15811497"/>
              <a:gd name="connsiteY123-6776" fmla="*/ 638320 h 6248398"/>
              <a:gd name="connsiteX124-6777" fmla="*/ 6251291 w 15811497"/>
              <a:gd name="connsiteY124-6778" fmla="*/ 633930 h 6248398"/>
              <a:gd name="connsiteX125-6779" fmla="*/ 6251293 w 15811497"/>
              <a:gd name="connsiteY125-6780" fmla="*/ 633929 h 6248398"/>
              <a:gd name="connsiteX126-6781" fmla="*/ 6257683 w 15811497"/>
              <a:gd name="connsiteY126-6782" fmla="*/ 625384 h 6248398"/>
              <a:gd name="connsiteX127-6783" fmla="*/ 6257686 w 15811497"/>
              <a:gd name="connsiteY127-6784" fmla="*/ 625380 h 6248398"/>
              <a:gd name="connsiteX128-6785" fmla="*/ 6331355 w 15811497"/>
              <a:gd name="connsiteY128-6786" fmla="*/ 526865 h 6248398"/>
              <a:gd name="connsiteX129-6787" fmla="*/ 7448548 w 15811497"/>
              <a:gd name="connsiteY129-6788" fmla="*/ 0 h 6248398"/>
              <a:gd name="connsiteX0-6789" fmla="*/ 11209760 w 15811497"/>
              <a:gd name="connsiteY0-6790" fmla="*/ 5180760 h 6248398"/>
              <a:gd name="connsiteX1-6791" fmla="*/ 11210150 w 15811497"/>
              <a:gd name="connsiteY1-6792" fmla="*/ 5180948 h 6248398"/>
              <a:gd name="connsiteX2-6793" fmla="*/ 11313815 w 15811497"/>
              <a:gd name="connsiteY2-6794" fmla="*/ 5243926 h 6248398"/>
              <a:gd name="connsiteX3-6795" fmla="*/ 11369911 w 15811497"/>
              <a:gd name="connsiteY3-6796" fmla="*/ 5285874 h 6248398"/>
              <a:gd name="connsiteX4-6797" fmla="*/ 11410606 w 15811497"/>
              <a:gd name="connsiteY4-6798" fmla="*/ 5316305 h 6248398"/>
              <a:gd name="connsiteX5-6799" fmla="*/ 11499892 w 15811497"/>
              <a:gd name="connsiteY5-6800" fmla="*/ 5397454 h 6248398"/>
              <a:gd name="connsiteX6-6801" fmla="*/ 11528781 w 15811497"/>
              <a:gd name="connsiteY6-6802" fmla="*/ 5429240 h 6248398"/>
              <a:gd name="connsiteX7-6803" fmla="*/ 11504846 w 15811497"/>
              <a:gd name="connsiteY7-6804" fmla="*/ 5414699 h 6248398"/>
              <a:gd name="connsiteX8-6805" fmla="*/ 11371717 w 15811497"/>
              <a:gd name="connsiteY8-6806" fmla="*/ 5315148 h 6248398"/>
              <a:gd name="connsiteX9-6807" fmla="*/ 11292198 w 15811497"/>
              <a:gd name="connsiteY9-6808" fmla="*/ 5255685 h 6248398"/>
              <a:gd name="connsiteX10-6809" fmla="*/ 11209760 w 15811497"/>
              <a:gd name="connsiteY10-6810" fmla="*/ 5180760 h 6248398"/>
              <a:gd name="connsiteX11-6811" fmla="*/ 4892179 w 15811497"/>
              <a:gd name="connsiteY11-6812" fmla="*/ 4842491 h 6248398"/>
              <a:gd name="connsiteX12-6813" fmla="*/ 4892178 w 15811497"/>
              <a:gd name="connsiteY12-6814" fmla="*/ 4842492 h 6248398"/>
              <a:gd name="connsiteX13-6815" fmla="*/ 4885192 w 15811497"/>
              <a:gd name="connsiteY13-6816" fmla="*/ 4851834 h 6248398"/>
              <a:gd name="connsiteX14-6817" fmla="*/ 4892179 w 15811497"/>
              <a:gd name="connsiteY14-6818" fmla="*/ 4842491 h 6248398"/>
              <a:gd name="connsiteX15-6819" fmla="*/ 8767766 w 15811497"/>
              <a:gd name="connsiteY15-6820" fmla="*/ 853515 h 6248398"/>
              <a:gd name="connsiteX16-6821" fmla="*/ 8782572 w 15811497"/>
              <a:gd name="connsiteY16-6822" fmla="*/ 884251 h 6248398"/>
              <a:gd name="connsiteX17-6823" fmla="*/ 8768620 w 15811497"/>
              <a:gd name="connsiteY17-6824" fmla="*/ 859114 h 6248398"/>
              <a:gd name="connsiteX18-6825" fmla="*/ 8767766 w 15811497"/>
              <a:gd name="connsiteY18-6826" fmla="*/ 853515 h 6248398"/>
              <a:gd name="connsiteX19-6827" fmla="*/ 7448548 w 15811497"/>
              <a:gd name="connsiteY19-6828" fmla="*/ 0 h 6248398"/>
              <a:gd name="connsiteX20-6829" fmla="*/ 8721604 w 15811497"/>
              <a:gd name="connsiteY20-6830" fmla="*/ 757692 h 6248398"/>
              <a:gd name="connsiteX21-6831" fmla="*/ 8890522 w 15811497"/>
              <a:gd name="connsiteY21-6832" fmla="*/ 1193234 h 6248398"/>
              <a:gd name="connsiteX22-6833" fmla="*/ 9958384 w 15811497"/>
              <a:gd name="connsiteY22-6834" fmla="*/ 1828798 h 6248398"/>
              <a:gd name="connsiteX23-6835" fmla="*/ 10895504 w 15811497"/>
              <a:gd name="connsiteY23-6836" fmla="*/ 1386857 h 6248398"/>
              <a:gd name="connsiteX24-6837" fmla="*/ 10927290 w 15811497"/>
              <a:gd name="connsiteY24-6838" fmla="*/ 1344350 h 6248398"/>
              <a:gd name="connsiteX25-6839" fmla="*/ 10936907 w 15811497"/>
              <a:gd name="connsiteY25-6840" fmla="*/ 1346082 h 6248398"/>
              <a:gd name="connsiteX26-6841" fmla="*/ 10917759 w 15811497"/>
              <a:gd name="connsiteY26-6842" fmla="*/ 1367151 h 6248398"/>
              <a:gd name="connsiteX27-6843" fmla="*/ 10545015 w 15811497"/>
              <a:gd name="connsiteY27-6844" fmla="*/ 1956940 h 6248398"/>
              <a:gd name="connsiteX28-6845" fmla="*/ 10521911 w 15811497"/>
              <a:gd name="connsiteY28-6846" fmla="*/ 2012524 h 6248398"/>
              <a:gd name="connsiteX29-6847" fmla="*/ 10521913 w 15811497"/>
              <a:gd name="connsiteY29-6848" fmla="*/ 2012521 h 6248398"/>
              <a:gd name="connsiteX30-6849" fmla="*/ 10545016 w 15811497"/>
              <a:gd name="connsiteY30-6850" fmla="*/ 1956940 h 6248398"/>
              <a:gd name="connsiteX31-6851" fmla="*/ 10917760 w 15811497"/>
              <a:gd name="connsiteY31-6852" fmla="*/ 1367152 h 6248398"/>
              <a:gd name="connsiteX32-6853" fmla="*/ 10936908 w 15811497"/>
              <a:gd name="connsiteY32-6854" fmla="*/ 1346084 h 6248398"/>
              <a:gd name="connsiteX33-6855" fmla="*/ 10972797 w 15811497"/>
              <a:gd name="connsiteY33-6856" fmla="*/ 1352550 h 6248398"/>
              <a:gd name="connsiteX34-6857" fmla="*/ 11002341 w 15811497"/>
              <a:gd name="connsiteY34-6858" fmla="*/ 1645177 h 6248398"/>
              <a:gd name="connsiteX35-6859" fmla="*/ 11002341 w 15811497"/>
              <a:gd name="connsiteY35-6860" fmla="*/ 1645177 h 6248398"/>
              <a:gd name="connsiteX36-6861" fmla="*/ 10972797 w 15811497"/>
              <a:gd name="connsiteY36-6862" fmla="*/ 1352549 h 6248398"/>
              <a:gd name="connsiteX37-6863" fmla="*/ 10936908 w 15811497"/>
              <a:gd name="connsiteY37-6864" fmla="*/ 1346083 h 6248398"/>
              <a:gd name="connsiteX38-6865" fmla="*/ 11096041 w 15811497"/>
              <a:gd name="connsiteY38-6866" fmla="*/ 1170993 h 6248398"/>
              <a:gd name="connsiteX39-6867" fmla="*/ 13049247 w 15811497"/>
              <a:gd name="connsiteY39-6868" fmla="*/ 361949 h 6248398"/>
              <a:gd name="connsiteX40-6869" fmla="*/ 15811497 w 15811497"/>
              <a:gd name="connsiteY40-6870" fmla="*/ 3124198 h 6248398"/>
              <a:gd name="connsiteX41-6871" fmla="*/ 13049247 w 15811497"/>
              <a:gd name="connsiteY41-6872" fmla="*/ 5886448 h 6248398"/>
              <a:gd name="connsiteX42-6873" fmla="*/ 11732594 w 15811497"/>
              <a:gd name="connsiteY42-6874" fmla="*/ 5553059 h 6248398"/>
              <a:gd name="connsiteX43-6875" fmla="*/ 11528782 w 15811497"/>
              <a:gd name="connsiteY43-6876" fmla="*/ 5429240 h 6248398"/>
              <a:gd name="connsiteX44-6877" fmla="*/ 11499893 w 15811497"/>
              <a:gd name="connsiteY44-6878" fmla="*/ 5397454 h 6248398"/>
              <a:gd name="connsiteX45-6879" fmla="*/ 11410607 w 15811497"/>
              <a:gd name="connsiteY45-6880" fmla="*/ 5316305 h 6248398"/>
              <a:gd name="connsiteX46-6881" fmla="*/ 11369912 w 15811497"/>
              <a:gd name="connsiteY46-6882" fmla="*/ 5285874 h 6248398"/>
              <a:gd name="connsiteX47-6883" fmla="*/ 11355656 w 15811497"/>
              <a:gd name="connsiteY47-6884" fmla="*/ 5144675 h 6248398"/>
              <a:gd name="connsiteX48-6885" fmla="*/ 11355656 w 15811497"/>
              <a:gd name="connsiteY48-6886" fmla="*/ 5144675 h 6248398"/>
              <a:gd name="connsiteX49-6887" fmla="*/ 11369912 w 15811497"/>
              <a:gd name="connsiteY49-6888" fmla="*/ 5285874 h 6248398"/>
              <a:gd name="connsiteX50-6889" fmla="*/ 11313816 w 15811497"/>
              <a:gd name="connsiteY50-6890" fmla="*/ 5243926 h 6248398"/>
              <a:gd name="connsiteX51-6891" fmla="*/ 11210151 w 15811497"/>
              <a:gd name="connsiteY51-6892" fmla="*/ 5180948 h 6248398"/>
              <a:gd name="connsiteX52-6893" fmla="*/ 11209761 w 15811497"/>
              <a:gd name="connsiteY52-6894" fmla="*/ 5180760 h 6248398"/>
              <a:gd name="connsiteX53-6895" fmla="*/ 11096041 w 15811497"/>
              <a:gd name="connsiteY53-6896" fmla="*/ 5077404 h 6248398"/>
              <a:gd name="connsiteX54-6897" fmla="*/ 11063094 w 15811497"/>
              <a:gd name="connsiteY54-6898" fmla="*/ 5041153 h 6248398"/>
              <a:gd name="connsiteX55-6899" fmla="*/ 11063091 w 15811497"/>
              <a:gd name="connsiteY55-6900" fmla="*/ 5041152 h 6248398"/>
              <a:gd name="connsiteX56-6901" fmla="*/ 11096040 w 15811497"/>
              <a:gd name="connsiteY56-6902" fmla="*/ 5077404 h 6248398"/>
              <a:gd name="connsiteX57-6903" fmla="*/ 11209760 w 15811497"/>
              <a:gd name="connsiteY57-6904" fmla="*/ 5180760 h 6248398"/>
              <a:gd name="connsiteX58-6905" fmla="*/ 11100244 w 15811497"/>
              <a:gd name="connsiteY58-6906" fmla="*/ 5128004 h 6248398"/>
              <a:gd name="connsiteX59-6907" fmla="*/ 10610846 w 15811497"/>
              <a:gd name="connsiteY59-6908" fmla="*/ 5029199 h 6248398"/>
              <a:gd name="connsiteX60-6909" fmla="*/ 9640652 w 15811497"/>
              <a:gd name="connsiteY60-6910" fmla="*/ 5486739 h 6248398"/>
              <a:gd name="connsiteX61-6911" fmla="*/ 9628722 w 15811497"/>
              <a:gd name="connsiteY61-6912" fmla="*/ 5502693 h 6248398"/>
              <a:gd name="connsiteX62-6913" fmla="*/ 9568273 w 15811497"/>
              <a:gd name="connsiteY62-6914" fmla="*/ 5583530 h 6248398"/>
              <a:gd name="connsiteX63-6915" fmla="*/ 9535504 w 15811497"/>
              <a:gd name="connsiteY63-6916" fmla="*/ 5637470 h 6248398"/>
              <a:gd name="connsiteX64-6917" fmla="*/ 9535505 w 15811497"/>
              <a:gd name="connsiteY64-6918" fmla="*/ 5637470 h 6248398"/>
              <a:gd name="connsiteX65-6919" fmla="*/ 9568273 w 15811497"/>
              <a:gd name="connsiteY65-6920" fmla="*/ 5583531 h 6248398"/>
              <a:gd name="connsiteX66-6921" fmla="*/ 9628722 w 15811497"/>
              <a:gd name="connsiteY66-6922" fmla="*/ 5502694 h 6248398"/>
              <a:gd name="connsiteX67-6923" fmla="*/ 9563485 w 15811497"/>
              <a:gd name="connsiteY67-6924" fmla="*/ 5610078 h 6248398"/>
              <a:gd name="connsiteX68-6925" fmla="*/ 9542221 w 15811497"/>
              <a:gd name="connsiteY68-6926" fmla="*/ 5638514 h 6248398"/>
              <a:gd name="connsiteX69-6927" fmla="*/ 9504352 w 15811497"/>
              <a:gd name="connsiteY69-6928" fmla="*/ 5689156 h 6248398"/>
              <a:gd name="connsiteX70-6929" fmla="*/ 9480140 w 15811497"/>
              <a:gd name="connsiteY70-6930" fmla="*/ 5721533 h 6248398"/>
              <a:gd name="connsiteX71-6931" fmla="*/ 8362947 w 15811497"/>
              <a:gd name="connsiteY71-6932" fmla="*/ 6248398 h 6248398"/>
              <a:gd name="connsiteX72-6933" fmla="*/ 7028922 w 15811497"/>
              <a:gd name="connsiteY72-6934" fmla="*/ 5364147 h 6248398"/>
              <a:gd name="connsiteX73-6935" fmla="*/ 6990513 w 15811497"/>
              <a:gd name="connsiteY73-6936" fmla="*/ 5259205 h 6248398"/>
              <a:gd name="connsiteX74-6937" fmla="*/ 6990512 w 15811497"/>
              <a:gd name="connsiteY74-6938" fmla="*/ 5259199 h 6248398"/>
              <a:gd name="connsiteX75-6939" fmla="*/ 6983676 w 15811497"/>
              <a:gd name="connsiteY75-6940" fmla="*/ 5240519 h 6248398"/>
              <a:gd name="connsiteX76-6941" fmla="*/ 6983673 w 15811497"/>
              <a:gd name="connsiteY76-6942" fmla="*/ 5240519 h 6248398"/>
              <a:gd name="connsiteX77-6943" fmla="*/ 6980236 w 15811497"/>
              <a:gd name="connsiteY77-6944" fmla="*/ 5231130 h 6248398"/>
              <a:gd name="connsiteX78-6945" fmla="*/ 6978859 w 15811497"/>
              <a:gd name="connsiteY78-6946" fmla="*/ 5225774 h 6248398"/>
              <a:gd name="connsiteX79-6947" fmla="*/ 6984291 w 15811497"/>
              <a:gd name="connsiteY79-6948" fmla="*/ 5240614 h 6248398"/>
              <a:gd name="connsiteX80-6949" fmla="*/ 6984292 w 15811497"/>
              <a:gd name="connsiteY80-6950" fmla="*/ 5240614 h 6248398"/>
              <a:gd name="connsiteX81-6951" fmla="*/ 6978860 w 15811497"/>
              <a:gd name="connsiteY81-6952" fmla="*/ 5225773 h 6248398"/>
              <a:gd name="connsiteX82-6953" fmla="*/ 6944562 w 15811497"/>
              <a:gd name="connsiteY82-6954" fmla="*/ 5092380 h 6248398"/>
              <a:gd name="connsiteX83-6955" fmla="*/ 6924183 w 15811497"/>
              <a:gd name="connsiteY83-6956" fmla="*/ 4890225 h 6248398"/>
              <a:gd name="connsiteX84-6957" fmla="*/ 6924182 w 15811497"/>
              <a:gd name="connsiteY84-6958" fmla="*/ 4890225 h 6248398"/>
              <a:gd name="connsiteX85-6959" fmla="*/ 6944561 w 15811497"/>
              <a:gd name="connsiteY85-6960" fmla="*/ 5092380 h 6248398"/>
              <a:gd name="connsiteX86-6961" fmla="*/ 6978860 w 15811497"/>
              <a:gd name="connsiteY86-6962" fmla="*/ 5225773 h 6248398"/>
              <a:gd name="connsiteX87-6963" fmla="*/ 6948299 w 15811497"/>
              <a:gd name="connsiteY87-6964" fmla="*/ 5142273 h 6248398"/>
              <a:gd name="connsiteX88-6965" fmla="*/ 5829297 w 15811497"/>
              <a:gd name="connsiteY88-6966" fmla="*/ 4400549 h 6248398"/>
              <a:gd name="connsiteX89-6967" fmla="*/ 5056802 w 15811497"/>
              <a:gd name="connsiteY89-6968" fmla="*/ 4677867 h 6248398"/>
              <a:gd name="connsiteX90-6969" fmla="*/ 5022517 w 15811497"/>
              <a:gd name="connsiteY90-6970" fmla="*/ 4709027 h 6248398"/>
              <a:gd name="connsiteX91-6971" fmla="*/ 5022515 w 15811497"/>
              <a:gd name="connsiteY91-6972" fmla="*/ 4709029 h 6248398"/>
              <a:gd name="connsiteX92-6973" fmla="*/ 5022510 w 15811497"/>
              <a:gd name="connsiteY92-6974" fmla="*/ 4709033 h 6248398"/>
              <a:gd name="connsiteX93-6975" fmla="*/ 4924198 w 15811497"/>
              <a:gd name="connsiteY93-6976" fmla="*/ 4840507 h 6248398"/>
              <a:gd name="connsiteX94-6977" fmla="*/ 4914898 w 15811497"/>
              <a:gd name="connsiteY94-6978" fmla="*/ 4838698 h 6248398"/>
              <a:gd name="connsiteX95-6979" fmla="*/ 4914898 w 15811497"/>
              <a:gd name="connsiteY95-6980" fmla="*/ 4838699 h 6248398"/>
              <a:gd name="connsiteX96-6981" fmla="*/ 4924199 w 15811497"/>
              <a:gd name="connsiteY96-6982" fmla="*/ 4840508 h 6248398"/>
              <a:gd name="connsiteX97-6983" fmla="*/ 4893736 w 15811497"/>
              <a:gd name="connsiteY97-6984" fmla="*/ 4881247 h 6248398"/>
              <a:gd name="connsiteX98-6985" fmla="*/ 4778482 w 15811497"/>
              <a:gd name="connsiteY98-6986" fmla="*/ 5008058 h 6248398"/>
              <a:gd name="connsiteX99-6987" fmla="*/ 4778482 w 15811497"/>
              <a:gd name="connsiteY99-6988" fmla="*/ 5008057 h 6248398"/>
              <a:gd name="connsiteX100-6989" fmla="*/ 4715455 w 15811497"/>
              <a:gd name="connsiteY100-6990" fmla="*/ 5077404 h 6248398"/>
              <a:gd name="connsiteX101-6991" fmla="*/ 2762249 w 15811497"/>
              <a:gd name="connsiteY101-6992" fmla="*/ 5886448 h 6248398"/>
              <a:gd name="connsiteX102-6993" fmla="*/ 0 w 15811497"/>
              <a:gd name="connsiteY102-6994" fmla="*/ 3124198 h 6248398"/>
              <a:gd name="connsiteX103-6995" fmla="*/ 2762249 w 15811497"/>
              <a:gd name="connsiteY103-6996" fmla="*/ 361949 h 6248398"/>
              <a:gd name="connsiteX104-6997" fmla="*/ 4078902 w 15811497"/>
              <a:gd name="connsiteY104-6998" fmla="*/ 695338 h 6248398"/>
              <a:gd name="connsiteX105-6999" fmla="*/ 4261443 w 15811497"/>
              <a:gd name="connsiteY105-7000" fmla="*/ 806235 h 6248398"/>
              <a:gd name="connsiteX106-7001" fmla="*/ 4409044 w 15811497"/>
              <a:gd name="connsiteY106-7002" fmla="*/ 910268 h 6248398"/>
              <a:gd name="connsiteX107-7003" fmla="*/ 4612477 w 15811497"/>
              <a:gd name="connsiteY107-7004" fmla="*/ 1077402 h 6248398"/>
              <a:gd name="connsiteX108-7005" fmla="*/ 4612478 w 15811497"/>
              <a:gd name="connsiteY108-7006" fmla="*/ 1077403 h 6248398"/>
              <a:gd name="connsiteX109-7007" fmla="*/ 4715454 w 15811497"/>
              <a:gd name="connsiteY109-7008" fmla="*/ 1170993 h 6248398"/>
              <a:gd name="connsiteX110-7009" fmla="*/ 4701725 w 15811497"/>
              <a:gd name="connsiteY110-7010" fmla="*/ 1120394 h 6248398"/>
              <a:gd name="connsiteX111-7011" fmla="*/ 5191122 w 15811497"/>
              <a:gd name="connsiteY111-7012" fmla="*/ 1219199 h 6248398"/>
              <a:gd name="connsiteX112-7013" fmla="*/ 6161317 w 15811497"/>
              <a:gd name="connsiteY112-7014" fmla="*/ 761659 h 6248398"/>
              <a:gd name="connsiteX113-7015" fmla="*/ 6224019 w 15811497"/>
              <a:gd name="connsiteY113-7016" fmla="*/ 677808 h 6248398"/>
              <a:gd name="connsiteX114-7017" fmla="*/ 6175489 w 15811497"/>
              <a:gd name="connsiteY114-7018" fmla="*/ 757691 h 6248398"/>
              <a:gd name="connsiteX115-7019" fmla="*/ 6175489 w 15811497"/>
              <a:gd name="connsiteY115-7020" fmla="*/ 757692 h 6248398"/>
              <a:gd name="connsiteX116-7021" fmla="*/ 6224020 w 15811497"/>
              <a:gd name="connsiteY116-7022" fmla="*/ 677809 h 6248398"/>
              <a:gd name="connsiteX117-7023" fmla="*/ 6233696 w 15811497"/>
              <a:gd name="connsiteY117-7024" fmla="*/ 664869 h 6248398"/>
              <a:gd name="connsiteX118-7025" fmla="*/ 6252611 w 15811497"/>
              <a:gd name="connsiteY118-7026" fmla="*/ 633734 h 6248398"/>
              <a:gd name="connsiteX119-7027" fmla="*/ 6252610 w 15811497"/>
              <a:gd name="connsiteY119-7028" fmla="*/ 633734 h 6248398"/>
              <a:gd name="connsiteX120-7029" fmla="*/ 6233696 w 15811497"/>
              <a:gd name="connsiteY120-7030" fmla="*/ 664868 h 6248398"/>
              <a:gd name="connsiteX121-7031" fmla="*/ 6224019 w 15811497"/>
              <a:gd name="connsiteY121-7032" fmla="*/ 677808 h 6248398"/>
              <a:gd name="connsiteX122-7033" fmla="*/ 6248008 w 15811497"/>
              <a:gd name="connsiteY122-7034" fmla="*/ 638320 h 6248398"/>
              <a:gd name="connsiteX123-7035" fmla="*/ 6251291 w 15811497"/>
              <a:gd name="connsiteY123-7036" fmla="*/ 633930 h 6248398"/>
              <a:gd name="connsiteX124-7037" fmla="*/ 6251293 w 15811497"/>
              <a:gd name="connsiteY124-7038" fmla="*/ 633929 h 6248398"/>
              <a:gd name="connsiteX125-7039" fmla="*/ 6257683 w 15811497"/>
              <a:gd name="connsiteY125-7040" fmla="*/ 625384 h 6248398"/>
              <a:gd name="connsiteX126-7041" fmla="*/ 6257686 w 15811497"/>
              <a:gd name="connsiteY126-7042" fmla="*/ 625380 h 6248398"/>
              <a:gd name="connsiteX127-7043" fmla="*/ 6331355 w 15811497"/>
              <a:gd name="connsiteY127-7044" fmla="*/ 526865 h 6248398"/>
              <a:gd name="connsiteX128-7045" fmla="*/ 7448548 w 15811497"/>
              <a:gd name="connsiteY128-7046" fmla="*/ 0 h 6248398"/>
              <a:gd name="connsiteX0-7047" fmla="*/ 11209760 w 15811497"/>
              <a:gd name="connsiteY0-7048" fmla="*/ 5180760 h 6248398"/>
              <a:gd name="connsiteX1-7049" fmla="*/ 11210150 w 15811497"/>
              <a:gd name="connsiteY1-7050" fmla="*/ 5180948 h 6248398"/>
              <a:gd name="connsiteX2-7051" fmla="*/ 11313815 w 15811497"/>
              <a:gd name="connsiteY2-7052" fmla="*/ 5243926 h 6248398"/>
              <a:gd name="connsiteX3-7053" fmla="*/ 11369911 w 15811497"/>
              <a:gd name="connsiteY3-7054" fmla="*/ 5285874 h 6248398"/>
              <a:gd name="connsiteX4-7055" fmla="*/ 11410606 w 15811497"/>
              <a:gd name="connsiteY4-7056" fmla="*/ 5316305 h 6248398"/>
              <a:gd name="connsiteX5-7057" fmla="*/ 11499892 w 15811497"/>
              <a:gd name="connsiteY5-7058" fmla="*/ 5397454 h 6248398"/>
              <a:gd name="connsiteX6-7059" fmla="*/ 11528781 w 15811497"/>
              <a:gd name="connsiteY6-7060" fmla="*/ 5429240 h 6248398"/>
              <a:gd name="connsiteX7-7061" fmla="*/ 11504846 w 15811497"/>
              <a:gd name="connsiteY7-7062" fmla="*/ 5414699 h 6248398"/>
              <a:gd name="connsiteX8-7063" fmla="*/ 11371717 w 15811497"/>
              <a:gd name="connsiteY8-7064" fmla="*/ 5315148 h 6248398"/>
              <a:gd name="connsiteX9-7065" fmla="*/ 11292198 w 15811497"/>
              <a:gd name="connsiteY9-7066" fmla="*/ 5255685 h 6248398"/>
              <a:gd name="connsiteX10-7067" fmla="*/ 11209760 w 15811497"/>
              <a:gd name="connsiteY10-7068" fmla="*/ 5180760 h 6248398"/>
              <a:gd name="connsiteX11-7069" fmla="*/ 4892179 w 15811497"/>
              <a:gd name="connsiteY11-7070" fmla="*/ 4842491 h 6248398"/>
              <a:gd name="connsiteX12-7071" fmla="*/ 4892178 w 15811497"/>
              <a:gd name="connsiteY12-7072" fmla="*/ 4842492 h 6248398"/>
              <a:gd name="connsiteX13-7073" fmla="*/ 4885192 w 15811497"/>
              <a:gd name="connsiteY13-7074" fmla="*/ 4851834 h 6248398"/>
              <a:gd name="connsiteX14-7075" fmla="*/ 4892179 w 15811497"/>
              <a:gd name="connsiteY14-7076" fmla="*/ 4842491 h 6248398"/>
              <a:gd name="connsiteX15-7077" fmla="*/ 8768620 w 15811497"/>
              <a:gd name="connsiteY15-7078" fmla="*/ 859114 h 6248398"/>
              <a:gd name="connsiteX16-7079" fmla="*/ 8782572 w 15811497"/>
              <a:gd name="connsiteY16-7080" fmla="*/ 884251 h 6248398"/>
              <a:gd name="connsiteX17-7081" fmla="*/ 8768620 w 15811497"/>
              <a:gd name="connsiteY17-7082" fmla="*/ 859114 h 6248398"/>
              <a:gd name="connsiteX18-7083" fmla="*/ 7448548 w 15811497"/>
              <a:gd name="connsiteY18-7084" fmla="*/ 0 h 6248398"/>
              <a:gd name="connsiteX19-7085" fmla="*/ 8721604 w 15811497"/>
              <a:gd name="connsiteY19-7086" fmla="*/ 757692 h 6248398"/>
              <a:gd name="connsiteX20-7087" fmla="*/ 8890522 w 15811497"/>
              <a:gd name="connsiteY20-7088" fmla="*/ 1193234 h 6248398"/>
              <a:gd name="connsiteX21-7089" fmla="*/ 9958384 w 15811497"/>
              <a:gd name="connsiteY21-7090" fmla="*/ 1828798 h 6248398"/>
              <a:gd name="connsiteX22-7091" fmla="*/ 10895504 w 15811497"/>
              <a:gd name="connsiteY22-7092" fmla="*/ 1386857 h 6248398"/>
              <a:gd name="connsiteX23-7093" fmla="*/ 10927290 w 15811497"/>
              <a:gd name="connsiteY23-7094" fmla="*/ 1344350 h 6248398"/>
              <a:gd name="connsiteX24-7095" fmla="*/ 10936907 w 15811497"/>
              <a:gd name="connsiteY24-7096" fmla="*/ 1346082 h 6248398"/>
              <a:gd name="connsiteX25-7097" fmla="*/ 10917759 w 15811497"/>
              <a:gd name="connsiteY25-7098" fmla="*/ 1367151 h 6248398"/>
              <a:gd name="connsiteX26-7099" fmla="*/ 10545015 w 15811497"/>
              <a:gd name="connsiteY26-7100" fmla="*/ 1956940 h 6248398"/>
              <a:gd name="connsiteX27-7101" fmla="*/ 10521911 w 15811497"/>
              <a:gd name="connsiteY27-7102" fmla="*/ 2012524 h 6248398"/>
              <a:gd name="connsiteX28-7103" fmla="*/ 10521913 w 15811497"/>
              <a:gd name="connsiteY28-7104" fmla="*/ 2012521 h 6248398"/>
              <a:gd name="connsiteX29-7105" fmla="*/ 10545016 w 15811497"/>
              <a:gd name="connsiteY29-7106" fmla="*/ 1956940 h 6248398"/>
              <a:gd name="connsiteX30-7107" fmla="*/ 10917760 w 15811497"/>
              <a:gd name="connsiteY30-7108" fmla="*/ 1367152 h 6248398"/>
              <a:gd name="connsiteX31-7109" fmla="*/ 10936908 w 15811497"/>
              <a:gd name="connsiteY31-7110" fmla="*/ 1346084 h 6248398"/>
              <a:gd name="connsiteX32-7111" fmla="*/ 10972797 w 15811497"/>
              <a:gd name="connsiteY32-7112" fmla="*/ 1352550 h 6248398"/>
              <a:gd name="connsiteX33-7113" fmla="*/ 11002341 w 15811497"/>
              <a:gd name="connsiteY33-7114" fmla="*/ 1645177 h 6248398"/>
              <a:gd name="connsiteX34-7115" fmla="*/ 11002341 w 15811497"/>
              <a:gd name="connsiteY34-7116" fmla="*/ 1645177 h 6248398"/>
              <a:gd name="connsiteX35-7117" fmla="*/ 10972797 w 15811497"/>
              <a:gd name="connsiteY35-7118" fmla="*/ 1352549 h 6248398"/>
              <a:gd name="connsiteX36-7119" fmla="*/ 10936908 w 15811497"/>
              <a:gd name="connsiteY36-7120" fmla="*/ 1346083 h 6248398"/>
              <a:gd name="connsiteX37-7121" fmla="*/ 11096041 w 15811497"/>
              <a:gd name="connsiteY37-7122" fmla="*/ 1170993 h 6248398"/>
              <a:gd name="connsiteX38-7123" fmla="*/ 13049247 w 15811497"/>
              <a:gd name="connsiteY38-7124" fmla="*/ 361949 h 6248398"/>
              <a:gd name="connsiteX39-7125" fmla="*/ 15811497 w 15811497"/>
              <a:gd name="connsiteY39-7126" fmla="*/ 3124198 h 6248398"/>
              <a:gd name="connsiteX40-7127" fmla="*/ 13049247 w 15811497"/>
              <a:gd name="connsiteY40-7128" fmla="*/ 5886448 h 6248398"/>
              <a:gd name="connsiteX41-7129" fmla="*/ 11732594 w 15811497"/>
              <a:gd name="connsiteY41-7130" fmla="*/ 5553059 h 6248398"/>
              <a:gd name="connsiteX42-7131" fmla="*/ 11528782 w 15811497"/>
              <a:gd name="connsiteY42-7132" fmla="*/ 5429240 h 6248398"/>
              <a:gd name="connsiteX43-7133" fmla="*/ 11499893 w 15811497"/>
              <a:gd name="connsiteY43-7134" fmla="*/ 5397454 h 6248398"/>
              <a:gd name="connsiteX44-7135" fmla="*/ 11410607 w 15811497"/>
              <a:gd name="connsiteY44-7136" fmla="*/ 5316305 h 6248398"/>
              <a:gd name="connsiteX45-7137" fmla="*/ 11369912 w 15811497"/>
              <a:gd name="connsiteY45-7138" fmla="*/ 5285874 h 6248398"/>
              <a:gd name="connsiteX46-7139" fmla="*/ 11355656 w 15811497"/>
              <a:gd name="connsiteY46-7140" fmla="*/ 5144675 h 6248398"/>
              <a:gd name="connsiteX47-7141" fmla="*/ 11355656 w 15811497"/>
              <a:gd name="connsiteY47-7142" fmla="*/ 5144675 h 6248398"/>
              <a:gd name="connsiteX48-7143" fmla="*/ 11369912 w 15811497"/>
              <a:gd name="connsiteY48-7144" fmla="*/ 5285874 h 6248398"/>
              <a:gd name="connsiteX49-7145" fmla="*/ 11313816 w 15811497"/>
              <a:gd name="connsiteY49-7146" fmla="*/ 5243926 h 6248398"/>
              <a:gd name="connsiteX50-7147" fmla="*/ 11210151 w 15811497"/>
              <a:gd name="connsiteY50-7148" fmla="*/ 5180948 h 6248398"/>
              <a:gd name="connsiteX51-7149" fmla="*/ 11209761 w 15811497"/>
              <a:gd name="connsiteY51-7150" fmla="*/ 5180760 h 6248398"/>
              <a:gd name="connsiteX52-7151" fmla="*/ 11096041 w 15811497"/>
              <a:gd name="connsiteY52-7152" fmla="*/ 5077404 h 6248398"/>
              <a:gd name="connsiteX53-7153" fmla="*/ 11063094 w 15811497"/>
              <a:gd name="connsiteY53-7154" fmla="*/ 5041153 h 6248398"/>
              <a:gd name="connsiteX54-7155" fmla="*/ 11063091 w 15811497"/>
              <a:gd name="connsiteY54-7156" fmla="*/ 5041152 h 6248398"/>
              <a:gd name="connsiteX55-7157" fmla="*/ 11096040 w 15811497"/>
              <a:gd name="connsiteY55-7158" fmla="*/ 5077404 h 6248398"/>
              <a:gd name="connsiteX56-7159" fmla="*/ 11209760 w 15811497"/>
              <a:gd name="connsiteY56-7160" fmla="*/ 5180760 h 6248398"/>
              <a:gd name="connsiteX57-7161" fmla="*/ 11100244 w 15811497"/>
              <a:gd name="connsiteY57-7162" fmla="*/ 5128004 h 6248398"/>
              <a:gd name="connsiteX58-7163" fmla="*/ 10610846 w 15811497"/>
              <a:gd name="connsiteY58-7164" fmla="*/ 5029199 h 6248398"/>
              <a:gd name="connsiteX59-7165" fmla="*/ 9640652 w 15811497"/>
              <a:gd name="connsiteY59-7166" fmla="*/ 5486739 h 6248398"/>
              <a:gd name="connsiteX60-7167" fmla="*/ 9628722 w 15811497"/>
              <a:gd name="connsiteY60-7168" fmla="*/ 5502693 h 6248398"/>
              <a:gd name="connsiteX61-7169" fmla="*/ 9568273 w 15811497"/>
              <a:gd name="connsiteY61-7170" fmla="*/ 5583530 h 6248398"/>
              <a:gd name="connsiteX62-7171" fmla="*/ 9535504 w 15811497"/>
              <a:gd name="connsiteY62-7172" fmla="*/ 5637470 h 6248398"/>
              <a:gd name="connsiteX63-7173" fmla="*/ 9535505 w 15811497"/>
              <a:gd name="connsiteY63-7174" fmla="*/ 5637470 h 6248398"/>
              <a:gd name="connsiteX64-7175" fmla="*/ 9568273 w 15811497"/>
              <a:gd name="connsiteY64-7176" fmla="*/ 5583531 h 6248398"/>
              <a:gd name="connsiteX65-7177" fmla="*/ 9628722 w 15811497"/>
              <a:gd name="connsiteY65-7178" fmla="*/ 5502694 h 6248398"/>
              <a:gd name="connsiteX66-7179" fmla="*/ 9563485 w 15811497"/>
              <a:gd name="connsiteY66-7180" fmla="*/ 5610078 h 6248398"/>
              <a:gd name="connsiteX67-7181" fmla="*/ 9542221 w 15811497"/>
              <a:gd name="connsiteY67-7182" fmla="*/ 5638514 h 6248398"/>
              <a:gd name="connsiteX68-7183" fmla="*/ 9504352 w 15811497"/>
              <a:gd name="connsiteY68-7184" fmla="*/ 5689156 h 6248398"/>
              <a:gd name="connsiteX69-7185" fmla="*/ 9480140 w 15811497"/>
              <a:gd name="connsiteY69-7186" fmla="*/ 5721533 h 6248398"/>
              <a:gd name="connsiteX70-7187" fmla="*/ 8362947 w 15811497"/>
              <a:gd name="connsiteY70-7188" fmla="*/ 6248398 h 6248398"/>
              <a:gd name="connsiteX71-7189" fmla="*/ 7028922 w 15811497"/>
              <a:gd name="connsiteY71-7190" fmla="*/ 5364147 h 6248398"/>
              <a:gd name="connsiteX72-7191" fmla="*/ 6990513 w 15811497"/>
              <a:gd name="connsiteY72-7192" fmla="*/ 5259205 h 6248398"/>
              <a:gd name="connsiteX73-7193" fmla="*/ 6990512 w 15811497"/>
              <a:gd name="connsiteY73-7194" fmla="*/ 5259199 h 6248398"/>
              <a:gd name="connsiteX74-7195" fmla="*/ 6983676 w 15811497"/>
              <a:gd name="connsiteY74-7196" fmla="*/ 5240519 h 6248398"/>
              <a:gd name="connsiteX75-7197" fmla="*/ 6983673 w 15811497"/>
              <a:gd name="connsiteY75-7198" fmla="*/ 5240519 h 6248398"/>
              <a:gd name="connsiteX76-7199" fmla="*/ 6980236 w 15811497"/>
              <a:gd name="connsiteY76-7200" fmla="*/ 5231130 h 6248398"/>
              <a:gd name="connsiteX77-7201" fmla="*/ 6978859 w 15811497"/>
              <a:gd name="connsiteY77-7202" fmla="*/ 5225774 h 6248398"/>
              <a:gd name="connsiteX78-7203" fmla="*/ 6984291 w 15811497"/>
              <a:gd name="connsiteY78-7204" fmla="*/ 5240614 h 6248398"/>
              <a:gd name="connsiteX79-7205" fmla="*/ 6984292 w 15811497"/>
              <a:gd name="connsiteY79-7206" fmla="*/ 5240614 h 6248398"/>
              <a:gd name="connsiteX80-7207" fmla="*/ 6978860 w 15811497"/>
              <a:gd name="connsiteY80-7208" fmla="*/ 5225773 h 6248398"/>
              <a:gd name="connsiteX81-7209" fmla="*/ 6944562 w 15811497"/>
              <a:gd name="connsiteY81-7210" fmla="*/ 5092380 h 6248398"/>
              <a:gd name="connsiteX82-7211" fmla="*/ 6924183 w 15811497"/>
              <a:gd name="connsiteY82-7212" fmla="*/ 4890225 h 6248398"/>
              <a:gd name="connsiteX83-7213" fmla="*/ 6924182 w 15811497"/>
              <a:gd name="connsiteY83-7214" fmla="*/ 4890225 h 6248398"/>
              <a:gd name="connsiteX84-7215" fmla="*/ 6944561 w 15811497"/>
              <a:gd name="connsiteY84-7216" fmla="*/ 5092380 h 6248398"/>
              <a:gd name="connsiteX85-7217" fmla="*/ 6978860 w 15811497"/>
              <a:gd name="connsiteY85-7218" fmla="*/ 5225773 h 6248398"/>
              <a:gd name="connsiteX86-7219" fmla="*/ 6948299 w 15811497"/>
              <a:gd name="connsiteY86-7220" fmla="*/ 5142273 h 6248398"/>
              <a:gd name="connsiteX87-7221" fmla="*/ 5829297 w 15811497"/>
              <a:gd name="connsiteY87-7222" fmla="*/ 4400549 h 6248398"/>
              <a:gd name="connsiteX88-7223" fmla="*/ 5056802 w 15811497"/>
              <a:gd name="connsiteY88-7224" fmla="*/ 4677867 h 6248398"/>
              <a:gd name="connsiteX89-7225" fmla="*/ 5022517 w 15811497"/>
              <a:gd name="connsiteY89-7226" fmla="*/ 4709027 h 6248398"/>
              <a:gd name="connsiteX90-7227" fmla="*/ 5022515 w 15811497"/>
              <a:gd name="connsiteY90-7228" fmla="*/ 4709029 h 6248398"/>
              <a:gd name="connsiteX91-7229" fmla="*/ 5022510 w 15811497"/>
              <a:gd name="connsiteY91-7230" fmla="*/ 4709033 h 6248398"/>
              <a:gd name="connsiteX92-7231" fmla="*/ 4924198 w 15811497"/>
              <a:gd name="connsiteY92-7232" fmla="*/ 4840507 h 6248398"/>
              <a:gd name="connsiteX93-7233" fmla="*/ 4914898 w 15811497"/>
              <a:gd name="connsiteY93-7234" fmla="*/ 4838698 h 6248398"/>
              <a:gd name="connsiteX94-7235" fmla="*/ 4914898 w 15811497"/>
              <a:gd name="connsiteY94-7236" fmla="*/ 4838699 h 6248398"/>
              <a:gd name="connsiteX95-7237" fmla="*/ 4924199 w 15811497"/>
              <a:gd name="connsiteY95-7238" fmla="*/ 4840508 h 6248398"/>
              <a:gd name="connsiteX96-7239" fmla="*/ 4893736 w 15811497"/>
              <a:gd name="connsiteY96-7240" fmla="*/ 4881247 h 6248398"/>
              <a:gd name="connsiteX97-7241" fmla="*/ 4778482 w 15811497"/>
              <a:gd name="connsiteY97-7242" fmla="*/ 5008058 h 6248398"/>
              <a:gd name="connsiteX98-7243" fmla="*/ 4778482 w 15811497"/>
              <a:gd name="connsiteY98-7244" fmla="*/ 5008057 h 6248398"/>
              <a:gd name="connsiteX99-7245" fmla="*/ 4715455 w 15811497"/>
              <a:gd name="connsiteY99-7246" fmla="*/ 5077404 h 6248398"/>
              <a:gd name="connsiteX100-7247" fmla="*/ 2762249 w 15811497"/>
              <a:gd name="connsiteY100-7248" fmla="*/ 5886448 h 6248398"/>
              <a:gd name="connsiteX101-7249" fmla="*/ 0 w 15811497"/>
              <a:gd name="connsiteY101-7250" fmla="*/ 3124198 h 6248398"/>
              <a:gd name="connsiteX102-7251" fmla="*/ 2762249 w 15811497"/>
              <a:gd name="connsiteY102-7252" fmla="*/ 361949 h 6248398"/>
              <a:gd name="connsiteX103-7253" fmla="*/ 4078902 w 15811497"/>
              <a:gd name="connsiteY103-7254" fmla="*/ 695338 h 6248398"/>
              <a:gd name="connsiteX104-7255" fmla="*/ 4261443 w 15811497"/>
              <a:gd name="connsiteY104-7256" fmla="*/ 806235 h 6248398"/>
              <a:gd name="connsiteX105-7257" fmla="*/ 4409044 w 15811497"/>
              <a:gd name="connsiteY105-7258" fmla="*/ 910268 h 6248398"/>
              <a:gd name="connsiteX106-7259" fmla="*/ 4612477 w 15811497"/>
              <a:gd name="connsiteY106-7260" fmla="*/ 1077402 h 6248398"/>
              <a:gd name="connsiteX107-7261" fmla="*/ 4612478 w 15811497"/>
              <a:gd name="connsiteY107-7262" fmla="*/ 1077403 h 6248398"/>
              <a:gd name="connsiteX108-7263" fmla="*/ 4715454 w 15811497"/>
              <a:gd name="connsiteY108-7264" fmla="*/ 1170993 h 6248398"/>
              <a:gd name="connsiteX109-7265" fmla="*/ 4701725 w 15811497"/>
              <a:gd name="connsiteY109-7266" fmla="*/ 1120394 h 6248398"/>
              <a:gd name="connsiteX110-7267" fmla="*/ 5191122 w 15811497"/>
              <a:gd name="connsiteY110-7268" fmla="*/ 1219199 h 6248398"/>
              <a:gd name="connsiteX111-7269" fmla="*/ 6161317 w 15811497"/>
              <a:gd name="connsiteY111-7270" fmla="*/ 761659 h 6248398"/>
              <a:gd name="connsiteX112-7271" fmla="*/ 6224019 w 15811497"/>
              <a:gd name="connsiteY112-7272" fmla="*/ 677808 h 6248398"/>
              <a:gd name="connsiteX113-7273" fmla="*/ 6175489 w 15811497"/>
              <a:gd name="connsiteY113-7274" fmla="*/ 757691 h 6248398"/>
              <a:gd name="connsiteX114-7275" fmla="*/ 6175489 w 15811497"/>
              <a:gd name="connsiteY114-7276" fmla="*/ 757692 h 6248398"/>
              <a:gd name="connsiteX115-7277" fmla="*/ 6224020 w 15811497"/>
              <a:gd name="connsiteY115-7278" fmla="*/ 677809 h 6248398"/>
              <a:gd name="connsiteX116-7279" fmla="*/ 6233696 w 15811497"/>
              <a:gd name="connsiteY116-7280" fmla="*/ 664869 h 6248398"/>
              <a:gd name="connsiteX117-7281" fmla="*/ 6252611 w 15811497"/>
              <a:gd name="connsiteY117-7282" fmla="*/ 633734 h 6248398"/>
              <a:gd name="connsiteX118-7283" fmla="*/ 6252610 w 15811497"/>
              <a:gd name="connsiteY118-7284" fmla="*/ 633734 h 6248398"/>
              <a:gd name="connsiteX119-7285" fmla="*/ 6233696 w 15811497"/>
              <a:gd name="connsiteY119-7286" fmla="*/ 664868 h 6248398"/>
              <a:gd name="connsiteX120-7287" fmla="*/ 6224019 w 15811497"/>
              <a:gd name="connsiteY120-7288" fmla="*/ 677808 h 6248398"/>
              <a:gd name="connsiteX121-7289" fmla="*/ 6248008 w 15811497"/>
              <a:gd name="connsiteY121-7290" fmla="*/ 638320 h 6248398"/>
              <a:gd name="connsiteX122-7291" fmla="*/ 6251291 w 15811497"/>
              <a:gd name="connsiteY122-7292" fmla="*/ 633930 h 6248398"/>
              <a:gd name="connsiteX123-7293" fmla="*/ 6251293 w 15811497"/>
              <a:gd name="connsiteY123-7294" fmla="*/ 633929 h 6248398"/>
              <a:gd name="connsiteX124-7295" fmla="*/ 6257683 w 15811497"/>
              <a:gd name="connsiteY124-7296" fmla="*/ 625384 h 6248398"/>
              <a:gd name="connsiteX125-7297" fmla="*/ 6257686 w 15811497"/>
              <a:gd name="connsiteY125-7298" fmla="*/ 625380 h 6248398"/>
              <a:gd name="connsiteX126-7299" fmla="*/ 6331355 w 15811497"/>
              <a:gd name="connsiteY126-7300" fmla="*/ 526865 h 6248398"/>
              <a:gd name="connsiteX127-7301" fmla="*/ 7448548 w 15811497"/>
              <a:gd name="connsiteY127-7302" fmla="*/ 0 h 6248398"/>
              <a:gd name="connsiteX0-7303" fmla="*/ 11209760 w 15811497"/>
              <a:gd name="connsiteY0-7304" fmla="*/ 5180760 h 6248398"/>
              <a:gd name="connsiteX1-7305" fmla="*/ 11210150 w 15811497"/>
              <a:gd name="connsiteY1-7306" fmla="*/ 5180948 h 6248398"/>
              <a:gd name="connsiteX2-7307" fmla="*/ 11313815 w 15811497"/>
              <a:gd name="connsiteY2-7308" fmla="*/ 5243926 h 6248398"/>
              <a:gd name="connsiteX3-7309" fmla="*/ 11369911 w 15811497"/>
              <a:gd name="connsiteY3-7310" fmla="*/ 5285874 h 6248398"/>
              <a:gd name="connsiteX4-7311" fmla="*/ 11410606 w 15811497"/>
              <a:gd name="connsiteY4-7312" fmla="*/ 5316305 h 6248398"/>
              <a:gd name="connsiteX5-7313" fmla="*/ 11499892 w 15811497"/>
              <a:gd name="connsiteY5-7314" fmla="*/ 5397454 h 6248398"/>
              <a:gd name="connsiteX6-7315" fmla="*/ 11528781 w 15811497"/>
              <a:gd name="connsiteY6-7316" fmla="*/ 5429240 h 6248398"/>
              <a:gd name="connsiteX7-7317" fmla="*/ 11504846 w 15811497"/>
              <a:gd name="connsiteY7-7318" fmla="*/ 5414699 h 6248398"/>
              <a:gd name="connsiteX8-7319" fmla="*/ 11371717 w 15811497"/>
              <a:gd name="connsiteY8-7320" fmla="*/ 5315148 h 6248398"/>
              <a:gd name="connsiteX9-7321" fmla="*/ 11292198 w 15811497"/>
              <a:gd name="connsiteY9-7322" fmla="*/ 5255685 h 6248398"/>
              <a:gd name="connsiteX10-7323" fmla="*/ 11209760 w 15811497"/>
              <a:gd name="connsiteY10-7324" fmla="*/ 5180760 h 6248398"/>
              <a:gd name="connsiteX11-7325" fmla="*/ 4892179 w 15811497"/>
              <a:gd name="connsiteY11-7326" fmla="*/ 4842491 h 6248398"/>
              <a:gd name="connsiteX12-7327" fmla="*/ 4892178 w 15811497"/>
              <a:gd name="connsiteY12-7328" fmla="*/ 4842492 h 6248398"/>
              <a:gd name="connsiteX13-7329" fmla="*/ 4885192 w 15811497"/>
              <a:gd name="connsiteY13-7330" fmla="*/ 4851834 h 6248398"/>
              <a:gd name="connsiteX14-7331" fmla="*/ 4892179 w 15811497"/>
              <a:gd name="connsiteY14-7332" fmla="*/ 4842491 h 6248398"/>
              <a:gd name="connsiteX15-7333" fmla="*/ 7448548 w 15811497"/>
              <a:gd name="connsiteY15-7334" fmla="*/ 0 h 6248398"/>
              <a:gd name="connsiteX16-7335" fmla="*/ 8721604 w 15811497"/>
              <a:gd name="connsiteY16-7336" fmla="*/ 757692 h 6248398"/>
              <a:gd name="connsiteX17-7337" fmla="*/ 8890522 w 15811497"/>
              <a:gd name="connsiteY17-7338" fmla="*/ 1193234 h 6248398"/>
              <a:gd name="connsiteX18-7339" fmla="*/ 9958384 w 15811497"/>
              <a:gd name="connsiteY18-7340" fmla="*/ 1828798 h 6248398"/>
              <a:gd name="connsiteX19-7341" fmla="*/ 10895504 w 15811497"/>
              <a:gd name="connsiteY19-7342" fmla="*/ 1386857 h 6248398"/>
              <a:gd name="connsiteX20-7343" fmla="*/ 10927290 w 15811497"/>
              <a:gd name="connsiteY20-7344" fmla="*/ 1344350 h 6248398"/>
              <a:gd name="connsiteX21-7345" fmla="*/ 10936907 w 15811497"/>
              <a:gd name="connsiteY21-7346" fmla="*/ 1346082 h 6248398"/>
              <a:gd name="connsiteX22-7347" fmla="*/ 10917759 w 15811497"/>
              <a:gd name="connsiteY22-7348" fmla="*/ 1367151 h 6248398"/>
              <a:gd name="connsiteX23-7349" fmla="*/ 10545015 w 15811497"/>
              <a:gd name="connsiteY23-7350" fmla="*/ 1956940 h 6248398"/>
              <a:gd name="connsiteX24-7351" fmla="*/ 10521911 w 15811497"/>
              <a:gd name="connsiteY24-7352" fmla="*/ 2012524 h 6248398"/>
              <a:gd name="connsiteX25-7353" fmla="*/ 10521913 w 15811497"/>
              <a:gd name="connsiteY25-7354" fmla="*/ 2012521 h 6248398"/>
              <a:gd name="connsiteX26-7355" fmla="*/ 10545016 w 15811497"/>
              <a:gd name="connsiteY26-7356" fmla="*/ 1956940 h 6248398"/>
              <a:gd name="connsiteX27-7357" fmla="*/ 10917760 w 15811497"/>
              <a:gd name="connsiteY27-7358" fmla="*/ 1367152 h 6248398"/>
              <a:gd name="connsiteX28-7359" fmla="*/ 10936908 w 15811497"/>
              <a:gd name="connsiteY28-7360" fmla="*/ 1346084 h 6248398"/>
              <a:gd name="connsiteX29-7361" fmla="*/ 10972797 w 15811497"/>
              <a:gd name="connsiteY29-7362" fmla="*/ 1352550 h 6248398"/>
              <a:gd name="connsiteX30-7363" fmla="*/ 11002341 w 15811497"/>
              <a:gd name="connsiteY30-7364" fmla="*/ 1645177 h 6248398"/>
              <a:gd name="connsiteX31-7365" fmla="*/ 11002341 w 15811497"/>
              <a:gd name="connsiteY31-7366" fmla="*/ 1645177 h 6248398"/>
              <a:gd name="connsiteX32-7367" fmla="*/ 10972797 w 15811497"/>
              <a:gd name="connsiteY32-7368" fmla="*/ 1352549 h 6248398"/>
              <a:gd name="connsiteX33-7369" fmla="*/ 10936908 w 15811497"/>
              <a:gd name="connsiteY33-7370" fmla="*/ 1346083 h 6248398"/>
              <a:gd name="connsiteX34-7371" fmla="*/ 11096041 w 15811497"/>
              <a:gd name="connsiteY34-7372" fmla="*/ 1170993 h 6248398"/>
              <a:gd name="connsiteX35-7373" fmla="*/ 13049247 w 15811497"/>
              <a:gd name="connsiteY35-7374" fmla="*/ 361949 h 6248398"/>
              <a:gd name="connsiteX36-7375" fmla="*/ 15811497 w 15811497"/>
              <a:gd name="connsiteY36-7376" fmla="*/ 3124198 h 6248398"/>
              <a:gd name="connsiteX37-7377" fmla="*/ 13049247 w 15811497"/>
              <a:gd name="connsiteY37-7378" fmla="*/ 5886448 h 6248398"/>
              <a:gd name="connsiteX38-7379" fmla="*/ 11732594 w 15811497"/>
              <a:gd name="connsiteY38-7380" fmla="*/ 5553059 h 6248398"/>
              <a:gd name="connsiteX39-7381" fmla="*/ 11528782 w 15811497"/>
              <a:gd name="connsiteY39-7382" fmla="*/ 5429240 h 6248398"/>
              <a:gd name="connsiteX40-7383" fmla="*/ 11499893 w 15811497"/>
              <a:gd name="connsiteY40-7384" fmla="*/ 5397454 h 6248398"/>
              <a:gd name="connsiteX41-7385" fmla="*/ 11410607 w 15811497"/>
              <a:gd name="connsiteY41-7386" fmla="*/ 5316305 h 6248398"/>
              <a:gd name="connsiteX42-7387" fmla="*/ 11369912 w 15811497"/>
              <a:gd name="connsiteY42-7388" fmla="*/ 5285874 h 6248398"/>
              <a:gd name="connsiteX43-7389" fmla="*/ 11355656 w 15811497"/>
              <a:gd name="connsiteY43-7390" fmla="*/ 5144675 h 6248398"/>
              <a:gd name="connsiteX44-7391" fmla="*/ 11355656 w 15811497"/>
              <a:gd name="connsiteY44-7392" fmla="*/ 5144675 h 6248398"/>
              <a:gd name="connsiteX45-7393" fmla="*/ 11369912 w 15811497"/>
              <a:gd name="connsiteY45-7394" fmla="*/ 5285874 h 6248398"/>
              <a:gd name="connsiteX46-7395" fmla="*/ 11313816 w 15811497"/>
              <a:gd name="connsiteY46-7396" fmla="*/ 5243926 h 6248398"/>
              <a:gd name="connsiteX47-7397" fmla="*/ 11210151 w 15811497"/>
              <a:gd name="connsiteY47-7398" fmla="*/ 5180948 h 6248398"/>
              <a:gd name="connsiteX48-7399" fmla="*/ 11209761 w 15811497"/>
              <a:gd name="connsiteY48-7400" fmla="*/ 5180760 h 6248398"/>
              <a:gd name="connsiteX49-7401" fmla="*/ 11096041 w 15811497"/>
              <a:gd name="connsiteY49-7402" fmla="*/ 5077404 h 6248398"/>
              <a:gd name="connsiteX50-7403" fmla="*/ 11063094 w 15811497"/>
              <a:gd name="connsiteY50-7404" fmla="*/ 5041153 h 6248398"/>
              <a:gd name="connsiteX51-7405" fmla="*/ 11063091 w 15811497"/>
              <a:gd name="connsiteY51-7406" fmla="*/ 5041152 h 6248398"/>
              <a:gd name="connsiteX52-7407" fmla="*/ 11096040 w 15811497"/>
              <a:gd name="connsiteY52-7408" fmla="*/ 5077404 h 6248398"/>
              <a:gd name="connsiteX53-7409" fmla="*/ 11209760 w 15811497"/>
              <a:gd name="connsiteY53-7410" fmla="*/ 5180760 h 6248398"/>
              <a:gd name="connsiteX54-7411" fmla="*/ 11100244 w 15811497"/>
              <a:gd name="connsiteY54-7412" fmla="*/ 5128004 h 6248398"/>
              <a:gd name="connsiteX55-7413" fmla="*/ 10610846 w 15811497"/>
              <a:gd name="connsiteY55-7414" fmla="*/ 5029199 h 6248398"/>
              <a:gd name="connsiteX56-7415" fmla="*/ 9640652 w 15811497"/>
              <a:gd name="connsiteY56-7416" fmla="*/ 5486739 h 6248398"/>
              <a:gd name="connsiteX57-7417" fmla="*/ 9628722 w 15811497"/>
              <a:gd name="connsiteY57-7418" fmla="*/ 5502693 h 6248398"/>
              <a:gd name="connsiteX58-7419" fmla="*/ 9568273 w 15811497"/>
              <a:gd name="connsiteY58-7420" fmla="*/ 5583530 h 6248398"/>
              <a:gd name="connsiteX59-7421" fmla="*/ 9535504 w 15811497"/>
              <a:gd name="connsiteY59-7422" fmla="*/ 5637470 h 6248398"/>
              <a:gd name="connsiteX60-7423" fmla="*/ 9535505 w 15811497"/>
              <a:gd name="connsiteY60-7424" fmla="*/ 5637470 h 6248398"/>
              <a:gd name="connsiteX61-7425" fmla="*/ 9568273 w 15811497"/>
              <a:gd name="connsiteY61-7426" fmla="*/ 5583531 h 6248398"/>
              <a:gd name="connsiteX62-7427" fmla="*/ 9628722 w 15811497"/>
              <a:gd name="connsiteY62-7428" fmla="*/ 5502694 h 6248398"/>
              <a:gd name="connsiteX63-7429" fmla="*/ 9563485 w 15811497"/>
              <a:gd name="connsiteY63-7430" fmla="*/ 5610078 h 6248398"/>
              <a:gd name="connsiteX64-7431" fmla="*/ 9542221 w 15811497"/>
              <a:gd name="connsiteY64-7432" fmla="*/ 5638514 h 6248398"/>
              <a:gd name="connsiteX65-7433" fmla="*/ 9504352 w 15811497"/>
              <a:gd name="connsiteY65-7434" fmla="*/ 5689156 h 6248398"/>
              <a:gd name="connsiteX66-7435" fmla="*/ 9480140 w 15811497"/>
              <a:gd name="connsiteY66-7436" fmla="*/ 5721533 h 6248398"/>
              <a:gd name="connsiteX67-7437" fmla="*/ 8362947 w 15811497"/>
              <a:gd name="connsiteY67-7438" fmla="*/ 6248398 h 6248398"/>
              <a:gd name="connsiteX68-7439" fmla="*/ 7028922 w 15811497"/>
              <a:gd name="connsiteY68-7440" fmla="*/ 5364147 h 6248398"/>
              <a:gd name="connsiteX69-7441" fmla="*/ 6990513 w 15811497"/>
              <a:gd name="connsiteY69-7442" fmla="*/ 5259205 h 6248398"/>
              <a:gd name="connsiteX70-7443" fmla="*/ 6990512 w 15811497"/>
              <a:gd name="connsiteY70-7444" fmla="*/ 5259199 h 6248398"/>
              <a:gd name="connsiteX71-7445" fmla="*/ 6983676 w 15811497"/>
              <a:gd name="connsiteY71-7446" fmla="*/ 5240519 h 6248398"/>
              <a:gd name="connsiteX72-7447" fmla="*/ 6983673 w 15811497"/>
              <a:gd name="connsiteY72-7448" fmla="*/ 5240519 h 6248398"/>
              <a:gd name="connsiteX73-7449" fmla="*/ 6980236 w 15811497"/>
              <a:gd name="connsiteY73-7450" fmla="*/ 5231130 h 6248398"/>
              <a:gd name="connsiteX74-7451" fmla="*/ 6978859 w 15811497"/>
              <a:gd name="connsiteY74-7452" fmla="*/ 5225774 h 6248398"/>
              <a:gd name="connsiteX75-7453" fmla="*/ 6984291 w 15811497"/>
              <a:gd name="connsiteY75-7454" fmla="*/ 5240614 h 6248398"/>
              <a:gd name="connsiteX76-7455" fmla="*/ 6984292 w 15811497"/>
              <a:gd name="connsiteY76-7456" fmla="*/ 5240614 h 6248398"/>
              <a:gd name="connsiteX77-7457" fmla="*/ 6978860 w 15811497"/>
              <a:gd name="connsiteY77-7458" fmla="*/ 5225773 h 6248398"/>
              <a:gd name="connsiteX78-7459" fmla="*/ 6944562 w 15811497"/>
              <a:gd name="connsiteY78-7460" fmla="*/ 5092380 h 6248398"/>
              <a:gd name="connsiteX79-7461" fmla="*/ 6924183 w 15811497"/>
              <a:gd name="connsiteY79-7462" fmla="*/ 4890225 h 6248398"/>
              <a:gd name="connsiteX80-7463" fmla="*/ 6924182 w 15811497"/>
              <a:gd name="connsiteY80-7464" fmla="*/ 4890225 h 6248398"/>
              <a:gd name="connsiteX81-7465" fmla="*/ 6944561 w 15811497"/>
              <a:gd name="connsiteY81-7466" fmla="*/ 5092380 h 6248398"/>
              <a:gd name="connsiteX82-7467" fmla="*/ 6978860 w 15811497"/>
              <a:gd name="connsiteY82-7468" fmla="*/ 5225773 h 6248398"/>
              <a:gd name="connsiteX83-7469" fmla="*/ 6948299 w 15811497"/>
              <a:gd name="connsiteY83-7470" fmla="*/ 5142273 h 6248398"/>
              <a:gd name="connsiteX84-7471" fmla="*/ 5829297 w 15811497"/>
              <a:gd name="connsiteY84-7472" fmla="*/ 4400549 h 6248398"/>
              <a:gd name="connsiteX85-7473" fmla="*/ 5056802 w 15811497"/>
              <a:gd name="connsiteY85-7474" fmla="*/ 4677867 h 6248398"/>
              <a:gd name="connsiteX86-7475" fmla="*/ 5022517 w 15811497"/>
              <a:gd name="connsiteY86-7476" fmla="*/ 4709027 h 6248398"/>
              <a:gd name="connsiteX87-7477" fmla="*/ 5022515 w 15811497"/>
              <a:gd name="connsiteY87-7478" fmla="*/ 4709029 h 6248398"/>
              <a:gd name="connsiteX88-7479" fmla="*/ 5022510 w 15811497"/>
              <a:gd name="connsiteY88-7480" fmla="*/ 4709033 h 6248398"/>
              <a:gd name="connsiteX89-7481" fmla="*/ 4924198 w 15811497"/>
              <a:gd name="connsiteY89-7482" fmla="*/ 4840507 h 6248398"/>
              <a:gd name="connsiteX90-7483" fmla="*/ 4914898 w 15811497"/>
              <a:gd name="connsiteY90-7484" fmla="*/ 4838698 h 6248398"/>
              <a:gd name="connsiteX91-7485" fmla="*/ 4914898 w 15811497"/>
              <a:gd name="connsiteY91-7486" fmla="*/ 4838699 h 6248398"/>
              <a:gd name="connsiteX92-7487" fmla="*/ 4924199 w 15811497"/>
              <a:gd name="connsiteY92-7488" fmla="*/ 4840508 h 6248398"/>
              <a:gd name="connsiteX93-7489" fmla="*/ 4893736 w 15811497"/>
              <a:gd name="connsiteY93-7490" fmla="*/ 4881247 h 6248398"/>
              <a:gd name="connsiteX94-7491" fmla="*/ 4778482 w 15811497"/>
              <a:gd name="connsiteY94-7492" fmla="*/ 5008058 h 6248398"/>
              <a:gd name="connsiteX95-7493" fmla="*/ 4778482 w 15811497"/>
              <a:gd name="connsiteY95-7494" fmla="*/ 5008057 h 6248398"/>
              <a:gd name="connsiteX96-7495" fmla="*/ 4715455 w 15811497"/>
              <a:gd name="connsiteY96-7496" fmla="*/ 5077404 h 6248398"/>
              <a:gd name="connsiteX97-7497" fmla="*/ 2762249 w 15811497"/>
              <a:gd name="connsiteY97-7498" fmla="*/ 5886448 h 6248398"/>
              <a:gd name="connsiteX98-7499" fmla="*/ 0 w 15811497"/>
              <a:gd name="connsiteY98-7500" fmla="*/ 3124198 h 6248398"/>
              <a:gd name="connsiteX99-7501" fmla="*/ 2762249 w 15811497"/>
              <a:gd name="connsiteY99-7502" fmla="*/ 361949 h 6248398"/>
              <a:gd name="connsiteX100-7503" fmla="*/ 4078902 w 15811497"/>
              <a:gd name="connsiteY100-7504" fmla="*/ 695338 h 6248398"/>
              <a:gd name="connsiteX101-7505" fmla="*/ 4261443 w 15811497"/>
              <a:gd name="connsiteY101-7506" fmla="*/ 806235 h 6248398"/>
              <a:gd name="connsiteX102-7507" fmla="*/ 4409044 w 15811497"/>
              <a:gd name="connsiteY102-7508" fmla="*/ 910268 h 6248398"/>
              <a:gd name="connsiteX103-7509" fmla="*/ 4612477 w 15811497"/>
              <a:gd name="connsiteY103-7510" fmla="*/ 1077402 h 6248398"/>
              <a:gd name="connsiteX104-7511" fmla="*/ 4612478 w 15811497"/>
              <a:gd name="connsiteY104-7512" fmla="*/ 1077403 h 6248398"/>
              <a:gd name="connsiteX105-7513" fmla="*/ 4715454 w 15811497"/>
              <a:gd name="connsiteY105-7514" fmla="*/ 1170993 h 6248398"/>
              <a:gd name="connsiteX106-7515" fmla="*/ 4701725 w 15811497"/>
              <a:gd name="connsiteY106-7516" fmla="*/ 1120394 h 6248398"/>
              <a:gd name="connsiteX107-7517" fmla="*/ 5191122 w 15811497"/>
              <a:gd name="connsiteY107-7518" fmla="*/ 1219199 h 6248398"/>
              <a:gd name="connsiteX108-7519" fmla="*/ 6161317 w 15811497"/>
              <a:gd name="connsiteY108-7520" fmla="*/ 761659 h 6248398"/>
              <a:gd name="connsiteX109-7521" fmla="*/ 6224019 w 15811497"/>
              <a:gd name="connsiteY109-7522" fmla="*/ 677808 h 6248398"/>
              <a:gd name="connsiteX110-7523" fmla="*/ 6175489 w 15811497"/>
              <a:gd name="connsiteY110-7524" fmla="*/ 757691 h 6248398"/>
              <a:gd name="connsiteX111-7525" fmla="*/ 6175489 w 15811497"/>
              <a:gd name="connsiteY111-7526" fmla="*/ 757692 h 6248398"/>
              <a:gd name="connsiteX112-7527" fmla="*/ 6224020 w 15811497"/>
              <a:gd name="connsiteY112-7528" fmla="*/ 677809 h 6248398"/>
              <a:gd name="connsiteX113-7529" fmla="*/ 6233696 w 15811497"/>
              <a:gd name="connsiteY113-7530" fmla="*/ 664869 h 6248398"/>
              <a:gd name="connsiteX114-7531" fmla="*/ 6252611 w 15811497"/>
              <a:gd name="connsiteY114-7532" fmla="*/ 633734 h 6248398"/>
              <a:gd name="connsiteX115-7533" fmla="*/ 6252610 w 15811497"/>
              <a:gd name="connsiteY115-7534" fmla="*/ 633734 h 6248398"/>
              <a:gd name="connsiteX116-7535" fmla="*/ 6233696 w 15811497"/>
              <a:gd name="connsiteY116-7536" fmla="*/ 664868 h 6248398"/>
              <a:gd name="connsiteX117-7537" fmla="*/ 6224019 w 15811497"/>
              <a:gd name="connsiteY117-7538" fmla="*/ 677808 h 6248398"/>
              <a:gd name="connsiteX118-7539" fmla="*/ 6248008 w 15811497"/>
              <a:gd name="connsiteY118-7540" fmla="*/ 638320 h 6248398"/>
              <a:gd name="connsiteX119-7541" fmla="*/ 6251291 w 15811497"/>
              <a:gd name="connsiteY119-7542" fmla="*/ 633930 h 6248398"/>
              <a:gd name="connsiteX120-7543" fmla="*/ 6251293 w 15811497"/>
              <a:gd name="connsiteY120-7544" fmla="*/ 633929 h 6248398"/>
              <a:gd name="connsiteX121-7545" fmla="*/ 6257683 w 15811497"/>
              <a:gd name="connsiteY121-7546" fmla="*/ 625384 h 6248398"/>
              <a:gd name="connsiteX122-7547" fmla="*/ 6257686 w 15811497"/>
              <a:gd name="connsiteY122-7548" fmla="*/ 625380 h 6248398"/>
              <a:gd name="connsiteX123-7549" fmla="*/ 6331355 w 15811497"/>
              <a:gd name="connsiteY123-7550" fmla="*/ 526865 h 6248398"/>
              <a:gd name="connsiteX124-7551" fmla="*/ 7448548 w 15811497"/>
              <a:gd name="connsiteY124-7552" fmla="*/ 0 h 6248398"/>
              <a:gd name="connsiteX0-7553" fmla="*/ 11209760 w 15811497"/>
              <a:gd name="connsiteY0-7554" fmla="*/ 5180760 h 6248398"/>
              <a:gd name="connsiteX1-7555" fmla="*/ 11210150 w 15811497"/>
              <a:gd name="connsiteY1-7556" fmla="*/ 5180948 h 6248398"/>
              <a:gd name="connsiteX2-7557" fmla="*/ 11313815 w 15811497"/>
              <a:gd name="connsiteY2-7558" fmla="*/ 5243926 h 6248398"/>
              <a:gd name="connsiteX3-7559" fmla="*/ 11369911 w 15811497"/>
              <a:gd name="connsiteY3-7560" fmla="*/ 5285874 h 6248398"/>
              <a:gd name="connsiteX4-7561" fmla="*/ 11410606 w 15811497"/>
              <a:gd name="connsiteY4-7562" fmla="*/ 5316305 h 6248398"/>
              <a:gd name="connsiteX5-7563" fmla="*/ 11499892 w 15811497"/>
              <a:gd name="connsiteY5-7564" fmla="*/ 5397454 h 6248398"/>
              <a:gd name="connsiteX6-7565" fmla="*/ 11528781 w 15811497"/>
              <a:gd name="connsiteY6-7566" fmla="*/ 5429240 h 6248398"/>
              <a:gd name="connsiteX7-7567" fmla="*/ 11504846 w 15811497"/>
              <a:gd name="connsiteY7-7568" fmla="*/ 5414699 h 6248398"/>
              <a:gd name="connsiteX8-7569" fmla="*/ 11371717 w 15811497"/>
              <a:gd name="connsiteY8-7570" fmla="*/ 5315148 h 6248398"/>
              <a:gd name="connsiteX9-7571" fmla="*/ 11292198 w 15811497"/>
              <a:gd name="connsiteY9-7572" fmla="*/ 5255685 h 6248398"/>
              <a:gd name="connsiteX10-7573" fmla="*/ 11209760 w 15811497"/>
              <a:gd name="connsiteY10-7574" fmla="*/ 5180760 h 6248398"/>
              <a:gd name="connsiteX11-7575" fmla="*/ 4892179 w 15811497"/>
              <a:gd name="connsiteY11-7576" fmla="*/ 4842491 h 6248398"/>
              <a:gd name="connsiteX12-7577" fmla="*/ 4892178 w 15811497"/>
              <a:gd name="connsiteY12-7578" fmla="*/ 4842492 h 6248398"/>
              <a:gd name="connsiteX13-7579" fmla="*/ 4885192 w 15811497"/>
              <a:gd name="connsiteY13-7580" fmla="*/ 4851834 h 6248398"/>
              <a:gd name="connsiteX14-7581" fmla="*/ 4892179 w 15811497"/>
              <a:gd name="connsiteY14-7582" fmla="*/ 4842491 h 6248398"/>
              <a:gd name="connsiteX15-7583" fmla="*/ 7448548 w 15811497"/>
              <a:gd name="connsiteY15-7584" fmla="*/ 0 h 6248398"/>
              <a:gd name="connsiteX16-7585" fmla="*/ 8721604 w 15811497"/>
              <a:gd name="connsiteY16-7586" fmla="*/ 757692 h 6248398"/>
              <a:gd name="connsiteX17-7587" fmla="*/ 8890522 w 15811497"/>
              <a:gd name="connsiteY17-7588" fmla="*/ 1193234 h 6248398"/>
              <a:gd name="connsiteX18-7589" fmla="*/ 9958384 w 15811497"/>
              <a:gd name="connsiteY18-7590" fmla="*/ 1828798 h 6248398"/>
              <a:gd name="connsiteX19-7591" fmla="*/ 10895504 w 15811497"/>
              <a:gd name="connsiteY19-7592" fmla="*/ 1386857 h 6248398"/>
              <a:gd name="connsiteX20-7593" fmla="*/ 10927290 w 15811497"/>
              <a:gd name="connsiteY20-7594" fmla="*/ 1344350 h 6248398"/>
              <a:gd name="connsiteX21-7595" fmla="*/ 10936907 w 15811497"/>
              <a:gd name="connsiteY21-7596" fmla="*/ 1346082 h 6248398"/>
              <a:gd name="connsiteX22-7597" fmla="*/ 10917759 w 15811497"/>
              <a:gd name="connsiteY22-7598" fmla="*/ 1367151 h 6248398"/>
              <a:gd name="connsiteX23-7599" fmla="*/ 10545015 w 15811497"/>
              <a:gd name="connsiteY23-7600" fmla="*/ 1956940 h 6248398"/>
              <a:gd name="connsiteX24-7601" fmla="*/ 10521911 w 15811497"/>
              <a:gd name="connsiteY24-7602" fmla="*/ 2012524 h 6248398"/>
              <a:gd name="connsiteX25-7603" fmla="*/ 10521913 w 15811497"/>
              <a:gd name="connsiteY25-7604" fmla="*/ 2012521 h 6248398"/>
              <a:gd name="connsiteX26-7605" fmla="*/ 10917760 w 15811497"/>
              <a:gd name="connsiteY26-7606" fmla="*/ 1367152 h 6248398"/>
              <a:gd name="connsiteX27-7607" fmla="*/ 10936908 w 15811497"/>
              <a:gd name="connsiteY27-7608" fmla="*/ 1346084 h 6248398"/>
              <a:gd name="connsiteX28-7609" fmla="*/ 10972797 w 15811497"/>
              <a:gd name="connsiteY28-7610" fmla="*/ 1352550 h 6248398"/>
              <a:gd name="connsiteX29-7611" fmla="*/ 11002341 w 15811497"/>
              <a:gd name="connsiteY29-7612" fmla="*/ 1645177 h 6248398"/>
              <a:gd name="connsiteX30-7613" fmla="*/ 11002341 w 15811497"/>
              <a:gd name="connsiteY30-7614" fmla="*/ 1645177 h 6248398"/>
              <a:gd name="connsiteX31-7615" fmla="*/ 10972797 w 15811497"/>
              <a:gd name="connsiteY31-7616" fmla="*/ 1352549 h 6248398"/>
              <a:gd name="connsiteX32-7617" fmla="*/ 10936908 w 15811497"/>
              <a:gd name="connsiteY32-7618" fmla="*/ 1346083 h 6248398"/>
              <a:gd name="connsiteX33-7619" fmla="*/ 11096041 w 15811497"/>
              <a:gd name="connsiteY33-7620" fmla="*/ 1170993 h 6248398"/>
              <a:gd name="connsiteX34-7621" fmla="*/ 13049247 w 15811497"/>
              <a:gd name="connsiteY34-7622" fmla="*/ 361949 h 6248398"/>
              <a:gd name="connsiteX35-7623" fmla="*/ 15811497 w 15811497"/>
              <a:gd name="connsiteY35-7624" fmla="*/ 3124198 h 6248398"/>
              <a:gd name="connsiteX36-7625" fmla="*/ 13049247 w 15811497"/>
              <a:gd name="connsiteY36-7626" fmla="*/ 5886448 h 6248398"/>
              <a:gd name="connsiteX37-7627" fmla="*/ 11732594 w 15811497"/>
              <a:gd name="connsiteY37-7628" fmla="*/ 5553059 h 6248398"/>
              <a:gd name="connsiteX38-7629" fmla="*/ 11528782 w 15811497"/>
              <a:gd name="connsiteY38-7630" fmla="*/ 5429240 h 6248398"/>
              <a:gd name="connsiteX39-7631" fmla="*/ 11499893 w 15811497"/>
              <a:gd name="connsiteY39-7632" fmla="*/ 5397454 h 6248398"/>
              <a:gd name="connsiteX40-7633" fmla="*/ 11410607 w 15811497"/>
              <a:gd name="connsiteY40-7634" fmla="*/ 5316305 h 6248398"/>
              <a:gd name="connsiteX41-7635" fmla="*/ 11369912 w 15811497"/>
              <a:gd name="connsiteY41-7636" fmla="*/ 5285874 h 6248398"/>
              <a:gd name="connsiteX42-7637" fmla="*/ 11355656 w 15811497"/>
              <a:gd name="connsiteY42-7638" fmla="*/ 5144675 h 6248398"/>
              <a:gd name="connsiteX43-7639" fmla="*/ 11355656 w 15811497"/>
              <a:gd name="connsiteY43-7640" fmla="*/ 5144675 h 6248398"/>
              <a:gd name="connsiteX44-7641" fmla="*/ 11369912 w 15811497"/>
              <a:gd name="connsiteY44-7642" fmla="*/ 5285874 h 6248398"/>
              <a:gd name="connsiteX45-7643" fmla="*/ 11313816 w 15811497"/>
              <a:gd name="connsiteY45-7644" fmla="*/ 5243926 h 6248398"/>
              <a:gd name="connsiteX46-7645" fmla="*/ 11210151 w 15811497"/>
              <a:gd name="connsiteY46-7646" fmla="*/ 5180948 h 6248398"/>
              <a:gd name="connsiteX47-7647" fmla="*/ 11209761 w 15811497"/>
              <a:gd name="connsiteY47-7648" fmla="*/ 5180760 h 6248398"/>
              <a:gd name="connsiteX48-7649" fmla="*/ 11096041 w 15811497"/>
              <a:gd name="connsiteY48-7650" fmla="*/ 5077404 h 6248398"/>
              <a:gd name="connsiteX49-7651" fmla="*/ 11063094 w 15811497"/>
              <a:gd name="connsiteY49-7652" fmla="*/ 5041153 h 6248398"/>
              <a:gd name="connsiteX50-7653" fmla="*/ 11063091 w 15811497"/>
              <a:gd name="connsiteY50-7654" fmla="*/ 5041152 h 6248398"/>
              <a:gd name="connsiteX51-7655" fmla="*/ 11096040 w 15811497"/>
              <a:gd name="connsiteY51-7656" fmla="*/ 5077404 h 6248398"/>
              <a:gd name="connsiteX52-7657" fmla="*/ 11209760 w 15811497"/>
              <a:gd name="connsiteY52-7658" fmla="*/ 5180760 h 6248398"/>
              <a:gd name="connsiteX53-7659" fmla="*/ 11100244 w 15811497"/>
              <a:gd name="connsiteY53-7660" fmla="*/ 5128004 h 6248398"/>
              <a:gd name="connsiteX54-7661" fmla="*/ 10610846 w 15811497"/>
              <a:gd name="connsiteY54-7662" fmla="*/ 5029199 h 6248398"/>
              <a:gd name="connsiteX55-7663" fmla="*/ 9640652 w 15811497"/>
              <a:gd name="connsiteY55-7664" fmla="*/ 5486739 h 6248398"/>
              <a:gd name="connsiteX56-7665" fmla="*/ 9628722 w 15811497"/>
              <a:gd name="connsiteY56-7666" fmla="*/ 5502693 h 6248398"/>
              <a:gd name="connsiteX57-7667" fmla="*/ 9568273 w 15811497"/>
              <a:gd name="connsiteY57-7668" fmla="*/ 5583530 h 6248398"/>
              <a:gd name="connsiteX58-7669" fmla="*/ 9535504 w 15811497"/>
              <a:gd name="connsiteY58-7670" fmla="*/ 5637470 h 6248398"/>
              <a:gd name="connsiteX59-7671" fmla="*/ 9535505 w 15811497"/>
              <a:gd name="connsiteY59-7672" fmla="*/ 5637470 h 6248398"/>
              <a:gd name="connsiteX60-7673" fmla="*/ 9568273 w 15811497"/>
              <a:gd name="connsiteY60-7674" fmla="*/ 5583531 h 6248398"/>
              <a:gd name="connsiteX61-7675" fmla="*/ 9628722 w 15811497"/>
              <a:gd name="connsiteY61-7676" fmla="*/ 5502694 h 6248398"/>
              <a:gd name="connsiteX62-7677" fmla="*/ 9563485 w 15811497"/>
              <a:gd name="connsiteY62-7678" fmla="*/ 5610078 h 6248398"/>
              <a:gd name="connsiteX63-7679" fmla="*/ 9542221 w 15811497"/>
              <a:gd name="connsiteY63-7680" fmla="*/ 5638514 h 6248398"/>
              <a:gd name="connsiteX64-7681" fmla="*/ 9504352 w 15811497"/>
              <a:gd name="connsiteY64-7682" fmla="*/ 5689156 h 6248398"/>
              <a:gd name="connsiteX65-7683" fmla="*/ 9480140 w 15811497"/>
              <a:gd name="connsiteY65-7684" fmla="*/ 5721533 h 6248398"/>
              <a:gd name="connsiteX66-7685" fmla="*/ 8362947 w 15811497"/>
              <a:gd name="connsiteY66-7686" fmla="*/ 6248398 h 6248398"/>
              <a:gd name="connsiteX67-7687" fmla="*/ 7028922 w 15811497"/>
              <a:gd name="connsiteY67-7688" fmla="*/ 5364147 h 6248398"/>
              <a:gd name="connsiteX68-7689" fmla="*/ 6990513 w 15811497"/>
              <a:gd name="connsiteY68-7690" fmla="*/ 5259205 h 6248398"/>
              <a:gd name="connsiteX69-7691" fmla="*/ 6990512 w 15811497"/>
              <a:gd name="connsiteY69-7692" fmla="*/ 5259199 h 6248398"/>
              <a:gd name="connsiteX70-7693" fmla="*/ 6983676 w 15811497"/>
              <a:gd name="connsiteY70-7694" fmla="*/ 5240519 h 6248398"/>
              <a:gd name="connsiteX71-7695" fmla="*/ 6983673 w 15811497"/>
              <a:gd name="connsiteY71-7696" fmla="*/ 5240519 h 6248398"/>
              <a:gd name="connsiteX72-7697" fmla="*/ 6980236 w 15811497"/>
              <a:gd name="connsiteY72-7698" fmla="*/ 5231130 h 6248398"/>
              <a:gd name="connsiteX73-7699" fmla="*/ 6978859 w 15811497"/>
              <a:gd name="connsiteY73-7700" fmla="*/ 5225774 h 6248398"/>
              <a:gd name="connsiteX74-7701" fmla="*/ 6984291 w 15811497"/>
              <a:gd name="connsiteY74-7702" fmla="*/ 5240614 h 6248398"/>
              <a:gd name="connsiteX75-7703" fmla="*/ 6984292 w 15811497"/>
              <a:gd name="connsiteY75-7704" fmla="*/ 5240614 h 6248398"/>
              <a:gd name="connsiteX76-7705" fmla="*/ 6978860 w 15811497"/>
              <a:gd name="connsiteY76-7706" fmla="*/ 5225773 h 6248398"/>
              <a:gd name="connsiteX77-7707" fmla="*/ 6944562 w 15811497"/>
              <a:gd name="connsiteY77-7708" fmla="*/ 5092380 h 6248398"/>
              <a:gd name="connsiteX78-7709" fmla="*/ 6924183 w 15811497"/>
              <a:gd name="connsiteY78-7710" fmla="*/ 4890225 h 6248398"/>
              <a:gd name="connsiteX79-7711" fmla="*/ 6924182 w 15811497"/>
              <a:gd name="connsiteY79-7712" fmla="*/ 4890225 h 6248398"/>
              <a:gd name="connsiteX80-7713" fmla="*/ 6944561 w 15811497"/>
              <a:gd name="connsiteY80-7714" fmla="*/ 5092380 h 6248398"/>
              <a:gd name="connsiteX81-7715" fmla="*/ 6978860 w 15811497"/>
              <a:gd name="connsiteY81-7716" fmla="*/ 5225773 h 6248398"/>
              <a:gd name="connsiteX82-7717" fmla="*/ 6948299 w 15811497"/>
              <a:gd name="connsiteY82-7718" fmla="*/ 5142273 h 6248398"/>
              <a:gd name="connsiteX83-7719" fmla="*/ 5829297 w 15811497"/>
              <a:gd name="connsiteY83-7720" fmla="*/ 4400549 h 6248398"/>
              <a:gd name="connsiteX84-7721" fmla="*/ 5056802 w 15811497"/>
              <a:gd name="connsiteY84-7722" fmla="*/ 4677867 h 6248398"/>
              <a:gd name="connsiteX85-7723" fmla="*/ 5022517 w 15811497"/>
              <a:gd name="connsiteY85-7724" fmla="*/ 4709027 h 6248398"/>
              <a:gd name="connsiteX86-7725" fmla="*/ 5022515 w 15811497"/>
              <a:gd name="connsiteY86-7726" fmla="*/ 4709029 h 6248398"/>
              <a:gd name="connsiteX87-7727" fmla="*/ 5022510 w 15811497"/>
              <a:gd name="connsiteY87-7728" fmla="*/ 4709033 h 6248398"/>
              <a:gd name="connsiteX88-7729" fmla="*/ 4924198 w 15811497"/>
              <a:gd name="connsiteY88-7730" fmla="*/ 4840507 h 6248398"/>
              <a:gd name="connsiteX89-7731" fmla="*/ 4914898 w 15811497"/>
              <a:gd name="connsiteY89-7732" fmla="*/ 4838698 h 6248398"/>
              <a:gd name="connsiteX90-7733" fmla="*/ 4914898 w 15811497"/>
              <a:gd name="connsiteY90-7734" fmla="*/ 4838699 h 6248398"/>
              <a:gd name="connsiteX91-7735" fmla="*/ 4924199 w 15811497"/>
              <a:gd name="connsiteY91-7736" fmla="*/ 4840508 h 6248398"/>
              <a:gd name="connsiteX92-7737" fmla="*/ 4893736 w 15811497"/>
              <a:gd name="connsiteY92-7738" fmla="*/ 4881247 h 6248398"/>
              <a:gd name="connsiteX93-7739" fmla="*/ 4778482 w 15811497"/>
              <a:gd name="connsiteY93-7740" fmla="*/ 5008058 h 6248398"/>
              <a:gd name="connsiteX94-7741" fmla="*/ 4778482 w 15811497"/>
              <a:gd name="connsiteY94-7742" fmla="*/ 5008057 h 6248398"/>
              <a:gd name="connsiteX95-7743" fmla="*/ 4715455 w 15811497"/>
              <a:gd name="connsiteY95-7744" fmla="*/ 5077404 h 6248398"/>
              <a:gd name="connsiteX96-7745" fmla="*/ 2762249 w 15811497"/>
              <a:gd name="connsiteY96-7746" fmla="*/ 5886448 h 6248398"/>
              <a:gd name="connsiteX97-7747" fmla="*/ 0 w 15811497"/>
              <a:gd name="connsiteY97-7748" fmla="*/ 3124198 h 6248398"/>
              <a:gd name="connsiteX98-7749" fmla="*/ 2762249 w 15811497"/>
              <a:gd name="connsiteY98-7750" fmla="*/ 361949 h 6248398"/>
              <a:gd name="connsiteX99-7751" fmla="*/ 4078902 w 15811497"/>
              <a:gd name="connsiteY99-7752" fmla="*/ 695338 h 6248398"/>
              <a:gd name="connsiteX100-7753" fmla="*/ 4261443 w 15811497"/>
              <a:gd name="connsiteY100-7754" fmla="*/ 806235 h 6248398"/>
              <a:gd name="connsiteX101-7755" fmla="*/ 4409044 w 15811497"/>
              <a:gd name="connsiteY101-7756" fmla="*/ 910268 h 6248398"/>
              <a:gd name="connsiteX102-7757" fmla="*/ 4612477 w 15811497"/>
              <a:gd name="connsiteY102-7758" fmla="*/ 1077402 h 6248398"/>
              <a:gd name="connsiteX103-7759" fmla="*/ 4612478 w 15811497"/>
              <a:gd name="connsiteY103-7760" fmla="*/ 1077403 h 6248398"/>
              <a:gd name="connsiteX104-7761" fmla="*/ 4715454 w 15811497"/>
              <a:gd name="connsiteY104-7762" fmla="*/ 1170993 h 6248398"/>
              <a:gd name="connsiteX105-7763" fmla="*/ 4701725 w 15811497"/>
              <a:gd name="connsiteY105-7764" fmla="*/ 1120394 h 6248398"/>
              <a:gd name="connsiteX106-7765" fmla="*/ 5191122 w 15811497"/>
              <a:gd name="connsiteY106-7766" fmla="*/ 1219199 h 6248398"/>
              <a:gd name="connsiteX107-7767" fmla="*/ 6161317 w 15811497"/>
              <a:gd name="connsiteY107-7768" fmla="*/ 761659 h 6248398"/>
              <a:gd name="connsiteX108-7769" fmla="*/ 6224019 w 15811497"/>
              <a:gd name="connsiteY108-7770" fmla="*/ 677808 h 6248398"/>
              <a:gd name="connsiteX109-7771" fmla="*/ 6175489 w 15811497"/>
              <a:gd name="connsiteY109-7772" fmla="*/ 757691 h 6248398"/>
              <a:gd name="connsiteX110-7773" fmla="*/ 6175489 w 15811497"/>
              <a:gd name="connsiteY110-7774" fmla="*/ 757692 h 6248398"/>
              <a:gd name="connsiteX111-7775" fmla="*/ 6224020 w 15811497"/>
              <a:gd name="connsiteY111-7776" fmla="*/ 677809 h 6248398"/>
              <a:gd name="connsiteX112-7777" fmla="*/ 6233696 w 15811497"/>
              <a:gd name="connsiteY112-7778" fmla="*/ 664869 h 6248398"/>
              <a:gd name="connsiteX113-7779" fmla="*/ 6252611 w 15811497"/>
              <a:gd name="connsiteY113-7780" fmla="*/ 633734 h 6248398"/>
              <a:gd name="connsiteX114-7781" fmla="*/ 6252610 w 15811497"/>
              <a:gd name="connsiteY114-7782" fmla="*/ 633734 h 6248398"/>
              <a:gd name="connsiteX115-7783" fmla="*/ 6233696 w 15811497"/>
              <a:gd name="connsiteY115-7784" fmla="*/ 664868 h 6248398"/>
              <a:gd name="connsiteX116-7785" fmla="*/ 6224019 w 15811497"/>
              <a:gd name="connsiteY116-7786" fmla="*/ 677808 h 6248398"/>
              <a:gd name="connsiteX117-7787" fmla="*/ 6248008 w 15811497"/>
              <a:gd name="connsiteY117-7788" fmla="*/ 638320 h 6248398"/>
              <a:gd name="connsiteX118-7789" fmla="*/ 6251291 w 15811497"/>
              <a:gd name="connsiteY118-7790" fmla="*/ 633930 h 6248398"/>
              <a:gd name="connsiteX119-7791" fmla="*/ 6251293 w 15811497"/>
              <a:gd name="connsiteY119-7792" fmla="*/ 633929 h 6248398"/>
              <a:gd name="connsiteX120-7793" fmla="*/ 6257683 w 15811497"/>
              <a:gd name="connsiteY120-7794" fmla="*/ 625384 h 6248398"/>
              <a:gd name="connsiteX121-7795" fmla="*/ 6257686 w 15811497"/>
              <a:gd name="connsiteY121-7796" fmla="*/ 625380 h 6248398"/>
              <a:gd name="connsiteX122-7797" fmla="*/ 6331355 w 15811497"/>
              <a:gd name="connsiteY122-7798" fmla="*/ 526865 h 6248398"/>
              <a:gd name="connsiteX123-7799" fmla="*/ 7448548 w 15811497"/>
              <a:gd name="connsiteY123-7800" fmla="*/ 0 h 6248398"/>
              <a:gd name="connsiteX0-7801" fmla="*/ 11209760 w 15811497"/>
              <a:gd name="connsiteY0-7802" fmla="*/ 5180760 h 6248398"/>
              <a:gd name="connsiteX1-7803" fmla="*/ 11210150 w 15811497"/>
              <a:gd name="connsiteY1-7804" fmla="*/ 5180948 h 6248398"/>
              <a:gd name="connsiteX2-7805" fmla="*/ 11313815 w 15811497"/>
              <a:gd name="connsiteY2-7806" fmla="*/ 5243926 h 6248398"/>
              <a:gd name="connsiteX3-7807" fmla="*/ 11369911 w 15811497"/>
              <a:gd name="connsiteY3-7808" fmla="*/ 5285874 h 6248398"/>
              <a:gd name="connsiteX4-7809" fmla="*/ 11410606 w 15811497"/>
              <a:gd name="connsiteY4-7810" fmla="*/ 5316305 h 6248398"/>
              <a:gd name="connsiteX5-7811" fmla="*/ 11499892 w 15811497"/>
              <a:gd name="connsiteY5-7812" fmla="*/ 5397454 h 6248398"/>
              <a:gd name="connsiteX6-7813" fmla="*/ 11528781 w 15811497"/>
              <a:gd name="connsiteY6-7814" fmla="*/ 5429240 h 6248398"/>
              <a:gd name="connsiteX7-7815" fmla="*/ 11504846 w 15811497"/>
              <a:gd name="connsiteY7-7816" fmla="*/ 5414699 h 6248398"/>
              <a:gd name="connsiteX8-7817" fmla="*/ 11371717 w 15811497"/>
              <a:gd name="connsiteY8-7818" fmla="*/ 5315148 h 6248398"/>
              <a:gd name="connsiteX9-7819" fmla="*/ 11292198 w 15811497"/>
              <a:gd name="connsiteY9-7820" fmla="*/ 5255685 h 6248398"/>
              <a:gd name="connsiteX10-7821" fmla="*/ 11209760 w 15811497"/>
              <a:gd name="connsiteY10-7822" fmla="*/ 5180760 h 6248398"/>
              <a:gd name="connsiteX11-7823" fmla="*/ 4892179 w 15811497"/>
              <a:gd name="connsiteY11-7824" fmla="*/ 4842491 h 6248398"/>
              <a:gd name="connsiteX12-7825" fmla="*/ 4892178 w 15811497"/>
              <a:gd name="connsiteY12-7826" fmla="*/ 4842492 h 6248398"/>
              <a:gd name="connsiteX13-7827" fmla="*/ 4885192 w 15811497"/>
              <a:gd name="connsiteY13-7828" fmla="*/ 4851834 h 6248398"/>
              <a:gd name="connsiteX14-7829" fmla="*/ 4892179 w 15811497"/>
              <a:gd name="connsiteY14-7830" fmla="*/ 4842491 h 6248398"/>
              <a:gd name="connsiteX15-7831" fmla="*/ 7448548 w 15811497"/>
              <a:gd name="connsiteY15-7832" fmla="*/ 0 h 6248398"/>
              <a:gd name="connsiteX16-7833" fmla="*/ 8721604 w 15811497"/>
              <a:gd name="connsiteY16-7834" fmla="*/ 757692 h 6248398"/>
              <a:gd name="connsiteX17-7835" fmla="*/ 8890522 w 15811497"/>
              <a:gd name="connsiteY17-7836" fmla="*/ 1193234 h 6248398"/>
              <a:gd name="connsiteX18-7837" fmla="*/ 9958384 w 15811497"/>
              <a:gd name="connsiteY18-7838" fmla="*/ 1828798 h 6248398"/>
              <a:gd name="connsiteX19-7839" fmla="*/ 10895504 w 15811497"/>
              <a:gd name="connsiteY19-7840" fmla="*/ 1386857 h 6248398"/>
              <a:gd name="connsiteX20-7841" fmla="*/ 10927290 w 15811497"/>
              <a:gd name="connsiteY20-7842" fmla="*/ 1344350 h 6248398"/>
              <a:gd name="connsiteX21-7843" fmla="*/ 10936907 w 15811497"/>
              <a:gd name="connsiteY21-7844" fmla="*/ 1346082 h 6248398"/>
              <a:gd name="connsiteX22-7845" fmla="*/ 10917759 w 15811497"/>
              <a:gd name="connsiteY22-7846" fmla="*/ 1367151 h 6248398"/>
              <a:gd name="connsiteX23-7847" fmla="*/ 10545015 w 15811497"/>
              <a:gd name="connsiteY23-7848" fmla="*/ 1956940 h 6248398"/>
              <a:gd name="connsiteX24-7849" fmla="*/ 10521911 w 15811497"/>
              <a:gd name="connsiteY24-7850" fmla="*/ 2012524 h 6248398"/>
              <a:gd name="connsiteX25-7851" fmla="*/ 10917760 w 15811497"/>
              <a:gd name="connsiteY25-7852" fmla="*/ 1367152 h 6248398"/>
              <a:gd name="connsiteX26-7853" fmla="*/ 10936908 w 15811497"/>
              <a:gd name="connsiteY26-7854" fmla="*/ 1346084 h 6248398"/>
              <a:gd name="connsiteX27-7855" fmla="*/ 10972797 w 15811497"/>
              <a:gd name="connsiteY27-7856" fmla="*/ 1352550 h 6248398"/>
              <a:gd name="connsiteX28-7857" fmla="*/ 11002341 w 15811497"/>
              <a:gd name="connsiteY28-7858" fmla="*/ 1645177 h 6248398"/>
              <a:gd name="connsiteX29-7859" fmla="*/ 11002341 w 15811497"/>
              <a:gd name="connsiteY29-7860" fmla="*/ 1645177 h 6248398"/>
              <a:gd name="connsiteX30-7861" fmla="*/ 10972797 w 15811497"/>
              <a:gd name="connsiteY30-7862" fmla="*/ 1352549 h 6248398"/>
              <a:gd name="connsiteX31-7863" fmla="*/ 10936908 w 15811497"/>
              <a:gd name="connsiteY31-7864" fmla="*/ 1346083 h 6248398"/>
              <a:gd name="connsiteX32-7865" fmla="*/ 11096041 w 15811497"/>
              <a:gd name="connsiteY32-7866" fmla="*/ 1170993 h 6248398"/>
              <a:gd name="connsiteX33-7867" fmla="*/ 13049247 w 15811497"/>
              <a:gd name="connsiteY33-7868" fmla="*/ 361949 h 6248398"/>
              <a:gd name="connsiteX34-7869" fmla="*/ 15811497 w 15811497"/>
              <a:gd name="connsiteY34-7870" fmla="*/ 3124198 h 6248398"/>
              <a:gd name="connsiteX35-7871" fmla="*/ 13049247 w 15811497"/>
              <a:gd name="connsiteY35-7872" fmla="*/ 5886448 h 6248398"/>
              <a:gd name="connsiteX36-7873" fmla="*/ 11732594 w 15811497"/>
              <a:gd name="connsiteY36-7874" fmla="*/ 5553059 h 6248398"/>
              <a:gd name="connsiteX37-7875" fmla="*/ 11528782 w 15811497"/>
              <a:gd name="connsiteY37-7876" fmla="*/ 5429240 h 6248398"/>
              <a:gd name="connsiteX38-7877" fmla="*/ 11499893 w 15811497"/>
              <a:gd name="connsiteY38-7878" fmla="*/ 5397454 h 6248398"/>
              <a:gd name="connsiteX39-7879" fmla="*/ 11410607 w 15811497"/>
              <a:gd name="connsiteY39-7880" fmla="*/ 5316305 h 6248398"/>
              <a:gd name="connsiteX40-7881" fmla="*/ 11369912 w 15811497"/>
              <a:gd name="connsiteY40-7882" fmla="*/ 5285874 h 6248398"/>
              <a:gd name="connsiteX41-7883" fmla="*/ 11355656 w 15811497"/>
              <a:gd name="connsiteY41-7884" fmla="*/ 5144675 h 6248398"/>
              <a:gd name="connsiteX42-7885" fmla="*/ 11355656 w 15811497"/>
              <a:gd name="connsiteY42-7886" fmla="*/ 5144675 h 6248398"/>
              <a:gd name="connsiteX43-7887" fmla="*/ 11369912 w 15811497"/>
              <a:gd name="connsiteY43-7888" fmla="*/ 5285874 h 6248398"/>
              <a:gd name="connsiteX44-7889" fmla="*/ 11313816 w 15811497"/>
              <a:gd name="connsiteY44-7890" fmla="*/ 5243926 h 6248398"/>
              <a:gd name="connsiteX45-7891" fmla="*/ 11210151 w 15811497"/>
              <a:gd name="connsiteY45-7892" fmla="*/ 5180948 h 6248398"/>
              <a:gd name="connsiteX46-7893" fmla="*/ 11209761 w 15811497"/>
              <a:gd name="connsiteY46-7894" fmla="*/ 5180760 h 6248398"/>
              <a:gd name="connsiteX47-7895" fmla="*/ 11096041 w 15811497"/>
              <a:gd name="connsiteY47-7896" fmla="*/ 5077404 h 6248398"/>
              <a:gd name="connsiteX48-7897" fmla="*/ 11063094 w 15811497"/>
              <a:gd name="connsiteY48-7898" fmla="*/ 5041153 h 6248398"/>
              <a:gd name="connsiteX49-7899" fmla="*/ 11063091 w 15811497"/>
              <a:gd name="connsiteY49-7900" fmla="*/ 5041152 h 6248398"/>
              <a:gd name="connsiteX50-7901" fmla="*/ 11096040 w 15811497"/>
              <a:gd name="connsiteY50-7902" fmla="*/ 5077404 h 6248398"/>
              <a:gd name="connsiteX51-7903" fmla="*/ 11209760 w 15811497"/>
              <a:gd name="connsiteY51-7904" fmla="*/ 5180760 h 6248398"/>
              <a:gd name="connsiteX52-7905" fmla="*/ 11100244 w 15811497"/>
              <a:gd name="connsiteY52-7906" fmla="*/ 5128004 h 6248398"/>
              <a:gd name="connsiteX53-7907" fmla="*/ 10610846 w 15811497"/>
              <a:gd name="connsiteY53-7908" fmla="*/ 5029199 h 6248398"/>
              <a:gd name="connsiteX54-7909" fmla="*/ 9640652 w 15811497"/>
              <a:gd name="connsiteY54-7910" fmla="*/ 5486739 h 6248398"/>
              <a:gd name="connsiteX55-7911" fmla="*/ 9628722 w 15811497"/>
              <a:gd name="connsiteY55-7912" fmla="*/ 5502693 h 6248398"/>
              <a:gd name="connsiteX56-7913" fmla="*/ 9568273 w 15811497"/>
              <a:gd name="connsiteY56-7914" fmla="*/ 5583530 h 6248398"/>
              <a:gd name="connsiteX57-7915" fmla="*/ 9535504 w 15811497"/>
              <a:gd name="connsiteY57-7916" fmla="*/ 5637470 h 6248398"/>
              <a:gd name="connsiteX58-7917" fmla="*/ 9535505 w 15811497"/>
              <a:gd name="connsiteY58-7918" fmla="*/ 5637470 h 6248398"/>
              <a:gd name="connsiteX59-7919" fmla="*/ 9568273 w 15811497"/>
              <a:gd name="connsiteY59-7920" fmla="*/ 5583531 h 6248398"/>
              <a:gd name="connsiteX60-7921" fmla="*/ 9628722 w 15811497"/>
              <a:gd name="connsiteY60-7922" fmla="*/ 5502694 h 6248398"/>
              <a:gd name="connsiteX61-7923" fmla="*/ 9563485 w 15811497"/>
              <a:gd name="connsiteY61-7924" fmla="*/ 5610078 h 6248398"/>
              <a:gd name="connsiteX62-7925" fmla="*/ 9542221 w 15811497"/>
              <a:gd name="connsiteY62-7926" fmla="*/ 5638514 h 6248398"/>
              <a:gd name="connsiteX63-7927" fmla="*/ 9504352 w 15811497"/>
              <a:gd name="connsiteY63-7928" fmla="*/ 5689156 h 6248398"/>
              <a:gd name="connsiteX64-7929" fmla="*/ 9480140 w 15811497"/>
              <a:gd name="connsiteY64-7930" fmla="*/ 5721533 h 6248398"/>
              <a:gd name="connsiteX65-7931" fmla="*/ 8362947 w 15811497"/>
              <a:gd name="connsiteY65-7932" fmla="*/ 6248398 h 6248398"/>
              <a:gd name="connsiteX66-7933" fmla="*/ 7028922 w 15811497"/>
              <a:gd name="connsiteY66-7934" fmla="*/ 5364147 h 6248398"/>
              <a:gd name="connsiteX67-7935" fmla="*/ 6990513 w 15811497"/>
              <a:gd name="connsiteY67-7936" fmla="*/ 5259205 h 6248398"/>
              <a:gd name="connsiteX68-7937" fmla="*/ 6990512 w 15811497"/>
              <a:gd name="connsiteY68-7938" fmla="*/ 5259199 h 6248398"/>
              <a:gd name="connsiteX69-7939" fmla="*/ 6983676 w 15811497"/>
              <a:gd name="connsiteY69-7940" fmla="*/ 5240519 h 6248398"/>
              <a:gd name="connsiteX70-7941" fmla="*/ 6983673 w 15811497"/>
              <a:gd name="connsiteY70-7942" fmla="*/ 5240519 h 6248398"/>
              <a:gd name="connsiteX71-7943" fmla="*/ 6980236 w 15811497"/>
              <a:gd name="connsiteY71-7944" fmla="*/ 5231130 h 6248398"/>
              <a:gd name="connsiteX72-7945" fmla="*/ 6978859 w 15811497"/>
              <a:gd name="connsiteY72-7946" fmla="*/ 5225774 h 6248398"/>
              <a:gd name="connsiteX73-7947" fmla="*/ 6984291 w 15811497"/>
              <a:gd name="connsiteY73-7948" fmla="*/ 5240614 h 6248398"/>
              <a:gd name="connsiteX74-7949" fmla="*/ 6984292 w 15811497"/>
              <a:gd name="connsiteY74-7950" fmla="*/ 5240614 h 6248398"/>
              <a:gd name="connsiteX75-7951" fmla="*/ 6978860 w 15811497"/>
              <a:gd name="connsiteY75-7952" fmla="*/ 5225773 h 6248398"/>
              <a:gd name="connsiteX76-7953" fmla="*/ 6944562 w 15811497"/>
              <a:gd name="connsiteY76-7954" fmla="*/ 5092380 h 6248398"/>
              <a:gd name="connsiteX77-7955" fmla="*/ 6924183 w 15811497"/>
              <a:gd name="connsiteY77-7956" fmla="*/ 4890225 h 6248398"/>
              <a:gd name="connsiteX78-7957" fmla="*/ 6924182 w 15811497"/>
              <a:gd name="connsiteY78-7958" fmla="*/ 4890225 h 6248398"/>
              <a:gd name="connsiteX79-7959" fmla="*/ 6944561 w 15811497"/>
              <a:gd name="connsiteY79-7960" fmla="*/ 5092380 h 6248398"/>
              <a:gd name="connsiteX80-7961" fmla="*/ 6978860 w 15811497"/>
              <a:gd name="connsiteY80-7962" fmla="*/ 5225773 h 6248398"/>
              <a:gd name="connsiteX81-7963" fmla="*/ 6948299 w 15811497"/>
              <a:gd name="connsiteY81-7964" fmla="*/ 5142273 h 6248398"/>
              <a:gd name="connsiteX82-7965" fmla="*/ 5829297 w 15811497"/>
              <a:gd name="connsiteY82-7966" fmla="*/ 4400549 h 6248398"/>
              <a:gd name="connsiteX83-7967" fmla="*/ 5056802 w 15811497"/>
              <a:gd name="connsiteY83-7968" fmla="*/ 4677867 h 6248398"/>
              <a:gd name="connsiteX84-7969" fmla="*/ 5022517 w 15811497"/>
              <a:gd name="connsiteY84-7970" fmla="*/ 4709027 h 6248398"/>
              <a:gd name="connsiteX85-7971" fmla="*/ 5022515 w 15811497"/>
              <a:gd name="connsiteY85-7972" fmla="*/ 4709029 h 6248398"/>
              <a:gd name="connsiteX86-7973" fmla="*/ 5022510 w 15811497"/>
              <a:gd name="connsiteY86-7974" fmla="*/ 4709033 h 6248398"/>
              <a:gd name="connsiteX87-7975" fmla="*/ 4924198 w 15811497"/>
              <a:gd name="connsiteY87-7976" fmla="*/ 4840507 h 6248398"/>
              <a:gd name="connsiteX88-7977" fmla="*/ 4914898 w 15811497"/>
              <a:gd name="connsiteY88-7978" fmla="*/ 4838698 h 6248398"/>
              <a:gd name="connsiteX89-7979" fmla="*/ 4914898 w 15811497"/>
              <a:gd name="connsiteY89-7980" fmla="*/ 4838699 h 6248398"/>
              <a:gd name="connsiteX90-7981" fmla="*/ 4924199 w 15811497"/>
              <a:gd name="connsiteY90-7982" fmla="*/ 4840508 h 6248398"/>
              <a:gd name="connsiteX91-7983" fmla="*/ 4893736 w 15811497"/>
              <a:gd name="connsiteY91-7984" fmla="*/ 4881247 h 6248398"/>
              <a:gd name="connsiteX92-7985" fmla="*/ 4778482 w 15811497"/>
              <a:gd name="connsiteY92-7986" fmla="*/ 5008058 h 6248398"/>
              <a:gd name="connsiteX93-7987" fmla="*/ 4778482 w 15811497"/>
              <a:gd name="connsiteY93-7988" fmla="*/ 5008057 h 6248398"/>
              <a:gd name="connsiteX94-7989" fmla="*/ 4715455 w 15811497"/>
              <a:gd name="connsiteY94-7990" fmla="*/ 5077404 h 6248398"/>
              <a:gd name="connsiteX95-7991" fmla="*/ 2762249 w 15811497"/>
              <a:gd name="connsiteY95-7992" fmla="*/ 5886448 h 6248398"/>
              <a:gd name="connsiteX96-7993" fmla="*/ 0 w 15811497"/>
              <a:gd name="connsiteY96-7994" fmla="*/ 3124198 h 6248398"/>
              <a:gd name="connsiteX97-7995" fmla="*/ 2762249 w 15811497"/>
              <a:gd name="connsiteY97-7996" fmla="*/ 361949 h 6248398"/>
              <a:gd name="connsiteX98-7997" fmla="*/ 4078902 w 15811497"/>
              <a:gd name="connsiteY98-7998" fmla="*/ 695338 h 6248398"/>
              <a:gd name="connsiteX99-7999" fmla="*/ 4261443 w 15811497"/>
              <a:gd name="connsiteY99-8000" fmla="*/ 806235 h 6248398"/>
              <a:gd name="connsiteX100-8001" fmla="*/ 4409044 w 15811497"/>
              <a:gd name="connsiteY100-8002" fmla="*/ 910268 h 6248398"/>
              <a:gd name="connsiteX101-8003" fmla="*/ 4612477 w 15811497"/>
              <a:gd name="connsiteY101-8004" fmla="*/ 1077402 h 6248398"/>
              <a:gd name="connsiteX102-8005" fmla="*/ 4612478 w 15811497"/>
              <a:gd name="connsiteY102-8006" fmla="*/ 1077403 h 6248398"/>
              <a:gd name="connsiteX103-8007" fmla="*/ 4715454 w 15811497"/>
              <a:gd name="connsiteY103-8008" fmla="*/ 1170993 h 6248398"/>
              <a:gd name="connsiteX104-8009" fmla="*/ 4701725 w 15811497"/>
              <a:gd name="connsiteY104-8010" fmla="*/ 1120394 h 6248398"/>
              <a:gd name="connsiteX105-8011" fmla="*/ 5191122 w 15811497"/>
              <a:gd name="connsiteY105-8012" fmla="*/ 1219199 h 6248398"/>
              <a:gd name="connsiteX106-8013" fmla="*/ 6161317 w 15811497"/>
              <a:gd name="connsiteY106-8014" fmla="*/ 761659 h 6248398"/>
              <a:gd name="connsiteX107-8015" fmla="*/ 6224019 w 15811497"/>
              <a:gd name="connsiteY107-8016" fmla="*/ 677808 h 6248398"/>
              <a:gd name="connsiteX108-8017" fmla="*/ 6175489 w 15811497"/>
              <a:gd name="connsiteY108-8018" fmla="*/ 757691 h 6248398"/>
              <a:gd name="connsiteX109-8019" fmla="*/ 6175489 w 15811497"/>
              <a:gd name="connsiteY109-8020" fmla="*/ 757692 h 6248398"/>
              <a:gd name="connsiteX110-8021" fmla="*/ 6224020 w 15811497"/>
              <a:gd name="connsiteY110-8022" fmla="*/ 677809 h 6248398"/>
              <a:gd name="connsiteX111-8023" fmla="*/ 6233696 w 15811497"/>
              <a:gd name="connsiteY111-8024" fmla="*/ 664869 h 6248398"/>
              <a:gd name="connsiteX112-8025" fmla="*/ 6252611 w 15811497"/>
              <a:gd name="connsiteY112-8026" fmla="*/ 633734 h 6248398"/>
              <a:gd name="connsiteX113-8027" fmla="*/ 6252610 w 15811497"/>
              <a:gd name="connsiteY113-8028" fmla="*/ 633734 h 6248398"/>
              <a:gd name="connsiteX114-8029" fmla="*/ 6233696 w 15811497"/>
              <a:gd name="connsiteY114-8030" fmla="*/ 664868 h 6248398"/>
              <a:gd name="connsiteX115-8031" fmla="*/ 6224019 w 15811497"/>
              <a:gd name="connsiteY115-8032" fmla="*/ 677808 h 6248398"/>
              <a:gd name="connsiteX116-8033" fmla="*/ 6248008 w 15811497"/>
              <a:gd name="connsiteY116-8034" fmla="*/ 638320 h 6248398"/>
              <a:gd name="connsiteX117-8035" fmla="*/ 6251291 w 15811497"/>
              <a:gd name="connsiteY117-8036" fmla="*/ 633930 h 6248398"/>
              <a:gd name="connsiteX118-8037" fmla="*/ 6251293 w 15811497"/>
              <a:gd name="connsiteY118-8038" fmla="*/ 633929 h 6248398"/>
              <a:gd name="connsiteX119-8039" fmla="*/ 6257683 w 15811497"/>
              <a:gd name="connsiteY119-8040" fmla="*/ 625384 h 6248398"/>
              <a:gd name="connsiteX120-8041" fmla="*/ 6257686 w 15811497"/>
              <a:gd name="connsiteY120-8042" fmla="*/ 625380 h 6248398"/>
              <a:gd name="connsiteX121-8043" fmla="*/ 6331355 w 15811497"/>
              <a:gd name="connsiteY121-8044" fmla="*/ 526865 h 6248398"/>
              <a:gd name="connsiteX122-8045" fmla="*/ 7448548 w 15811497"/>
              <a:gd name="connsiteY122-8046" fmla="*/ 0 h 6248398"/>
              <a:gd name="connsiteX0-8047" fmla="*/ 11209760 w 15811497"/>
              <a:gd name="connsiteY0-8048" fmla="*/ 5180760 h 6248398"/>
              <a:gd name="connsiteX1-8049" fmla="*/ 11210150 w 15811497"/>
              <a:gd name="connsiteY1-8050" fmla="*/ 5180948 h 6248398"/>
              <a:gd name="connsiteX2-8051" fmla="*/ 11313815 w 15811497"/>
              <a:gd name="connsiteY2-8052" fmla="*/ 5243926 h 6248398"/>
              <a:gd name="connsiteX3-8053" fmla="*/ 11369911 w 15811497"/>
              <a:gd name="connsiteY3-8054" fmla="*/ 5285874 h 6248398"/>
              <a:gd name="connsiteX4-8055" fmla="*/ 11410606 w 15811497"/>
              <a:gd name="connsiteY4-8056" fmla="*/ 5316305 h 6248398"/>
              <a:gd name="connsiteX5-8057" fmla="*/ 11499892 w 15811497"/>
              <a:gd name="connsiteY5-8058" fmla="*/ 5397454 h 6248398"/>
              <a:gd name="connsiteX6-8059" fmla="*/ 11528781 w 15811497"/>
              <a:gd name="connsiteY6-8060" fmla="*/ 5429240 h 6248398"/>
              <a:gd name="connsiteX7-8061" fmla="*/ 11504846 w 15811497"/>
              <a:gd name="connsiteY7-8062" fmla="*/ 5414699 h 6248398"/>
              <a:gd name="connsiteX8-8063" fmla="*/ 11371717 w 15811497"/>
              <a:gd name="connsiteY8-8064" fmla="*/ 5315148 h 6248398"/>
              <a:gd name="connsiteX9-8065" fmla="*/ 11292198 w 15811497"/>
              <a:gd name="connsiteY9-8066" fmla="*/ 5255685 h 6248398"/>
              <a:gd name="connsiteX10-8067" fmla="*/ 11209760 w 15811497"/>
              <a:gd name="connsiteY10-8068" fmla="*/ 5180760 h 6248398"/>
              <a:gd name="connsiteX11-8069" fmla="*/ 4892179 w 15811497"/>
              <a:gd name="connsiteY11-8070" fmla="*/ 4842491 h 6248398"/>
              <a:gd name="connsiteX12-8071" fmla="*/ 4892178 w 15811497"/>
              <a:gd name="connsiteY12-8072" fmla="*/ 4842492 h 6248398"/>
              <a:gd name="connsiteX13-8073" fmla="*/ 4885192 w 15811497"/>
              <a:gd name="connsiteY13-8074" fmla="*/ 4851834 h 6248398"/>
              <a:gd name="connsiteX14-8075" fmla="*/ 4892179 w 15811497"/>
              <a:gd name="connsiteY14-8076" fmla="*/ 4842491 h 6248398"/>
              <a:gd name="connsiteX15-8077" fmla="*/ 7448548 w 15811497"/>
              <a:gd name="connsiteY15-8078" fmla="*/ 0 h 6248398"/>
              <a:gd name="connsiteX16-8079" fmla="*/ 8721604 w 15811497"/>
              <a:gd name="connsiteY16-8080" fmla="*/ 757692 h 6248398"/>
              <a:gd name="connsiteX17-8081" fmla="*/ 8890522 w 15811497"/>
              <a:gd name="connsiteY17-8082" fmla="*/ 1193234 h 6248398"/>
              <a:gd name="connsiteX18-8083" fmla="*/ 9958384 w 15811497"/>
              <a:gd name="connsiteY18-8084" fmla="*/ 1828798 h 6248398"/>
              <a:gd name="connsiteX19-8085" fmla="*/ 10895504 w 15811497"/>
              <a:gd name="connsiteY19-8086" fmla="*/ 1386857 h 6248398"/>
              <a:gd name="connsiteX20-8087" fmla="*/ 10927290 w 15811497"/>
              <a:gd name="connsiteY20-8088" fmla="*/ 1344350 h 6248398"/>
              <a:gd name="connsiteX21-8089" fmla="*/ 10936907 w 15811497"/>
              <a:gd name="connsiteY21-8090" fmla="*/ 1346082 h 6248398"/>
              <a:gd name="connsiteX22-8091" fmla="*/ 10917759 w 15811497"/>
              <a:gd name="connsiteY22-8092" fmla="*/ 1367151 h 6248398"/>
              <a:gd name="connsiteX23-8093" fmla="*/ 10545015 w 15811497"/>
              <a:gd name="connsiteY23-8094" fmla="*/ 1956940 h 6248398"/>
              <a:gd name="connsiteX24-8095" fmla="*/ 10917760 w 15811497"/>
              <a:gd name="connsiteY24-8096" fmla="*/ 1367152 h 6248398"/>
              <a:gd name="connsiteX25-8097" fmla="*/ 10936908 w 15811497"/>
              <a:gd name="connsiteY25-8098" fmla="*/ 1346084 h 6248398"/>
              <a:gd name="connsiteX26-8099" fmla="*/ 10972797 w 15811497"/>
              <a:gd name="connsiteY26-8100" fmla="*/ 1352550 h 6248398"/>
              <a:gd name="connsiteX27-8101" fmla="*/ 11002341 w 15811497"/>
              <a:gd name="connsiteY27-8102" fmla="*/ 1645177 h 6248398"/>
              <a:gd name="connsiteX28-8103" fmla="*/ 11002341 w 15811497"/>
              <a:gd name="connsiteY28-8104" fmla="*/ 1645177 h 6248398"/>
              <a:gd name="connsiteX29-8105" fmla="*/ 10972797 w 15811497"/>
              <a:gd name="connsiteY29-8106" fmla="*/ 1352549 h 6248398"/>
              <a:gd name="connsiteX30-8107" fmla="*/ 10936908 w 15811497"/>
              <a:gd name="connsiteY30-8108" fmla="*/ 1346083 h 6248398"/>
              <a:gd name="connsiteX31-8109" fmla="*/ 11096041 w 15811497"/>
              <a:gd name="connsiteY31-8110" fmla="*/ 1170993 h 6248398"/>
              <a:gd name="connsiteX32-8111" fmla="*/ 13049247 w 15811497"/>
              <a:gd name="connsiteY32-8112" fmla="*/ 361949 h 6248398"/>
              <a:gd name="connsiteX33-8113" fmla="*/ 15811497 w 15811497"/>
              <a:gd name="connsiteY33-8114" fmla="*/ 3124198 h 6248398"/>
              <a:gd name="connsiteX34-8115" fmla="*/ 13049247 w 15811497"/>
              <a:gd name="connsiteY34-8116" fmla="*/ 5886448 h 6248398"/>
              <a:gd name="connsiteX35-8117" fmla="*/ 11732594 w 15811497"/>
              <a:gd name="connsiteY35-8118" fmla="*/ 5553059 h 6248398"/>
              <a:gd name="connsiteX36-8119" fmla="*/ 11528782 w 15811497"/>
              <a:gd name="connsiteY36-8120" fmla="*/ 5429240 h 6248398"/>
              <a:gd name="connsiteX37-8121" fmla="*/ 11499893 w 15811497"/>
              <a:gd name="connsiteY37-8122" fmla="*/ 5397454 h 6248398"/>
              <a:gd name="connsiteX38-8123" fmla="*/ 11410607 w 15811497"/>
              <a:gd name="connsiteY38-8124" fmla="*/ 5316305 h 6248398"/>
              <a:gd name="connsiteX39-8125" fmla="*/ 11369912 w 15811497"/>
              <a:gd name="connsiteY39-8126" fmla="*/ 5285874 h 6248398"/>
              <a:gd name="connsiteX40-8127" fmla="*/ 11355656 w 15811497"/>
              <a:gd name="connsiteY40-8128" fmla="*/ 5144675 h 6248398"/>
              <a:gd name="connsiteX41-8129" fmla="*/ 11355656 w 15811497"/>
              <a:gd name="connsiteY41-8130" fmla="*/ 5144675 h 6248398"/>
              <a:gd name="connsiteX42-8131" fmla="*/ 11369912 w 15811497"/>
              <a:gd name="connsiteY42-8132" fmla="*/ 5285874 h 6248398"/>
              <a:gd name="connsiteX43-8133" fmla="*/ 11313816 w 15811497"/>
              <a:gd name="connsiteY43-8134" fmla="*/ 5243926 h 6248398"/>
              <a:gd name="connsiteX44-8135" fmla="*/ 11210151 w 15811497"/>
              <a:gd name="connsiteY44-8136" fmla="*/ 5180948 h 6248398"/>
              <a:gd name="connsiteX45-8137" fmla="*/ 11209761 w 15811497"/>
              <a:gd name="connsiteY45-8138" fmla="*/ 5180760 h 6248398"/>
              <a:gd name="connsiteX46-8139" fmla="*/ 11096041 w 15811497"/>
              <a:gd name="connsiteY46-8140" fmla="*/ 5077404 h 6248398"/>
              <a:gd name="connsiteX47-8141" fmla="*/ 11063094 w 15811497"/>
              <a:gd name="connsiteY47-8142" fmla="*/ 5041153 h 6248398"/>
              <a:gd name="connsiteX48-8143" fmla="*/ 11063091 w 15811497"/>
              <a:gd name="connsiteY48-8144" fmla="*/ 5041152 h 6248398"/>
              <a:gd name="connsiteX49-8145" fmla="*/ 11096040 w 15811497"/>
              <a:gd name="connsiteY49-8146" fmla="*/ 5077404 h 6248398"/>
              <a:gd name="connsiteX50-8147" fmla="*/ 11209760 w 15811497"/>
              <a:gd name="connsiteY50-8148" fmla="*/ 5180760 h 6248398"/>
              <a:gd name="connsiteX51-8149" fmla="*/ 11100244 w 15811497"/>
              <a:gd name="connsiteY51-8150" fmla="*/ 5128004 h 6248398"/>
              <a:gd name="connsiteX52-8151" fmla="*/ 10610846 w 15811497"/>
              <a:gd name="connsiteY52-8152" fmla="*/ 5029199 h 6248398"/>
              <a:gd name="connsiteX53-8153" fmla="*/ 9640652 w 15811497"/>
              <a:gd name="connsiteY53-8154" fmla="*/ 5486739 h 6248398"/>
              <a:gd name="connsiteX54-8155" fmla="*/ 9628722 w 15811497"/>
              <a:gd name="connsiteY54-8156" fmla="*/ 5502693 h 6248398"/>
              <a:gd name="connsiteX55-8157" fmla="*/ 9568273 w 15811497"/>
              <a:gd name="connsiteY55-8158" fmla="*/ 5583530 h 6248398"/>
              <a:gd name="connsiteX56-8159" fmla="*/ 9535504 w 15811497"/>
              <a:gd name="connsiteY56-8160" fmla="*/ 5637470 h 6248398"/>
              <a:gd name="connsiteX57-8161" fmla="*/ 9535505 w 15811497"/>
              <a:gd name="connsiteY57-8162" fmla="*/ 5637470 h 6248398"/>
              <a:gd name="connsiteX58-8163" fmla="*/ 9568273 w 15811497"/>
              <a:gd name="connsiteY58-8164" fmla="*/ 5583531 h 6248398"/>
              <a:gd name="connsiteX59-8165" fmla="*/ 9628722 w 15811497"/>
              <a:gd name="connsiteY59-8166" fmla="*/ 5502694 h 6248398"/>
              <a:gd name="connsiteX60-8167" fmla="*/ 9563485 w 15811497"/>
              <a:gd name="connsiteY60-8168" fmla="*/ 5610078 h 6248398"/>
              <a:gd name="connsiteX61-8169" fmla="*/ 9542221 w 15811497"/>
              <a:gd name="connsiteY61-8170" fmla="*/ 5638514 h 6248398"/>
              <a:gd name="connsiteX62-8171" fmla="*/ 9504352 w 15811497"/>
              <a:gd name="connsiteY62-8172" fmla="*/ 5689156 h 6248398"/>
              <a:gd name="connsiteX63-8173" fmla="*/ 9480140 w 15811497"/>
              <a:gd name="connsiteY63-8174" fmla="*/ 5721533 h 6248398"/>
              <a:gd name="connsiteX64-8175" fmla="*/ 8362947 w 15811497"/>
              <a:gd name="connsiteY64-8176" fmla="*/ 6248398 h 6248398"/>
              <a:gd name="connsiteX65-8177" fmla="*/ 7028922 w 15811497"/>
              <a:gd name="connsiteY65-8178" fmla="*/ 5364147 h 6248398"/>
              <a:gd name="connsiteX66-8179" fmla="*/ 6990513 w 15811497"/>
              <a:gd name="connsiteY66-8180" fmla="*/ 5259205 h 6248398"/>
              <a:gd name="connsiteX67-8181" fmla="*/ 6990512 w 15811497"/>
              <a:gd name="connsiteY67-8182" fmla="*/ 5259199 h 6248398"/>
              <a:gd name="connsiteX68-8183" fmla="*/ 6983676 w 15811497"/>
              <a:gd name="connsiteY68-8184" fmla="*/ 5240519 h 6248398"/>
              <a:gd name="connsiteX69-8185" fmla="*/ 6983673 w 15811497"/>
              <a:gd name="connsiteY69-8186" fmla="*/ 5240519 h 6248398"/>
              <a:gd name="connsiteX70-8187" fmla="*/ 6980236 w 15811497"/>
              <a:gd name="connsiteY70-8188" fmla="*/ 5231130 h 6248398"/>
              <a:gd name="connsiteX71-8189" fmla="*/ 6978859 w 15811497"/>
              <a:gd name="connsiteY71-8190" fmla="*/ 5225774 h 6248398"/>
              <a:gd name="connsiteX72-8191" fmla="*/ 6984291 w 15811497"/>
              <a:gd name="connsiteY72-8192" fmla="*/ 5240614 h 6248398"/>
              <a:gd name="connsiteX73-8193" fmla="*/ 6984292 w 15811497"/>
              <a:gd name="connsiteY73-8194" fmla="*/ 5240614 h 6248398"/>
              <a:gd name="connsiteX74-8195" fmla="*/ 6978860 w 15811497"/>
              <a:gd name="connsiteY74-8196" fmla="*/ 5225773 h 6248398"/>
              <a:gd name="connsiteX75-8197" fmla="*/ 6944562 w 15811497"/>
              <a:gd name="connsiteY75-8198" fmla="*/ 5092380 h 6248398"/>
              <a:gd name="connsiteX76-8199" fmla="*/ 6924183 w 15811497"/>
              <a:gd name="connsiteY76-8200" fmla="*/ 4890225 h 6248398"/>
              <a:gd name="connsiteX77-8201" fmla="*/ 6924182 w 15811497"/>
              <a:gd name="connsiteY77-8202" fmla="*/ 4890225 h 6248398"/>
              <a:gd name="connsiteX78-8203" fmla="*/ 6944561 w 15811497"/>
              <a:gd name="connsiteY78-8204" fmla="*/ 5092380 h 6248398"/>
              <a:gd name="connsiteX79-8205" fmla="*/ 6978860 w 15811497"/>
              <a:gd name="connsiteY79-8206" fmla="*/ 5225773 h 6248398"/>
              <a:gd name="connsiteX80-8207" fmla="*/ 6948299 w 15811497"/>
              <a:gd name="connsiteY80-8208" fmla="*/ 5142273 h 6248398"/>
              <a:gd name="connsiteX81-8209" fmla="*/ 5829297 w 15811497"/>
              <a:gd name="connsiteY81-8210" fmla="*/ 4400549 h 6248398"/>
              <a:gd name="connsiteX82-8211" fmla="*/ 5056802 w 15811497"/>
              <a:gd name="connsiteY82-8212" fmla="*/ 4677867 h 6248398"/>
              <a:gd name="connsiteX83-8213" fmla="*/ 5022517 w 15811497"/>
              <a:gd name="connsiteY83-8214" fmla="*/ 4709027 h 6248398"/>
              <a:gd name="connsiteX84-8215" fmla="*/ 5022515 w 15811497"/>
              <a:gd name="connsiteY84-8216" fmla="*/ 4709029 h 6248398"/>
              <a:gd name="connsiteX85-8217" fmla="*/ 5022510 w 15811497"/>
              <a:gd name="connsiteY85-8218" fmla="*/ 4709033 h 6248398"/>
              <a:gd name="connsiteX86-8219" fmla="*/ 4924198 w 15811497"/>
              <a:gd name="connsiteY86-8220" fmla="*/ 4840507 h 6248398"/>
              <a:gd name="connsiteX87-8221" fmla="*/ 4914898 w 15811497"/>
              <a:gd name="connsiteY87-8222" fmla="*/ 4838698 h 6248398"/>
              <a:gd name="connsiteX88-8223" fmla="*/ 4914898 w 15811497"/>
              <a:gd name="connsiteY88-8224" fmla="*/ 4838699 h 6248398"/>
              <a:gd name="connsiteX89-8225" fmla="*/ 4924199 w 15811497"/>
              <a:gd name="connsiteY89-8226" fmla="*/ 4840508 h 6248398"/>
              <a:gd name="connsiteX90-8227" fmla="*/ 4893736 w 15811497"/>
              <a:gd name="connsiteY90-8228" fmla="*/ 4881247 h 6248398"/>
              <a:gd name="connsiteX91-8229" fmla="*/ 4778482 w 15811497"/>
              <a:gd name="connsiteY91-8230" fmla="*/ 5008058 h 6248398"/>
              <a:gd name="connsiteX92-8231" fmla="*/ 4778482 w 15811497"/>
              <a:gd name="connsiteY92-8232" fmla="*/ 5008057 h 6248398"/>
              <a:gd name="connsiteX93-8233" fmla="*/ 4715455 w 15811497"/>
              <a:gd name="connsiteY93-8234" fmla="*/ 5077404 h 6248398"/>
              <a:gd name="connsiteX94-8235" fmla="*/ 2762249 w 15811497"/>
              <a:gd name="connsiteY94-8236" fmla="*/ 5886448 h 6248398"/>
              <a:gd name="connsiteX95-8237" fmla="*/ 0 w 15811497"/>
              <a:gd name="connsiteY95-8238" fmla="*/ 3124198 h 6248398"/>
              <a:gd name="connsiteX96-8239" fmla="*/ 2762249 w 15811497"/>
              <a:gd name="connsiteY96-8240" fmla="*/ 361949 h 6248398"/>
              <a:gd name="connsiteX97-8241" fmla="*/ 4078902 w 15811497"/>
              <a:gd name="connsiteY97-8242" fmla="*/ 695338 h 6248398"/>
              <a:gd name="connsiteX98-8243" fmla="*/ 4261443 w 15811497"/>
              <a:gd name="connsiteY98-8244" fmla="*/ 806235 h 6248398"/>
              <a:gd name="connsiteX99-8245" fmla="*/ 4409044 w 15811497"/>
              <a:gd name="connsiteY99-8246" fmla="*/ 910268 h 6248398"/>
              <a:gd name="connsiteX100-8247" fmla="*/ 4612477 w 15811497"/>
              <a:gd name="connsiteY100-8248" fmla="*/ 1077402 h 6248398"/>
              <a:gd name="connsiteX101-8249" fmla="*/ 4612478 w 15811497"/>
              <a:gd name="connsiteY101-8250" fmla="*/ 1077403 h 6248398"/>
              <a:gd name="connsiteX102-8251" fmla="*/ 4715454 w 15811497"/>
              <a:gd name="connsiteY102-8252" fmla="*/ 1170993 h 6248398"/>
              <a:gd name="connsiteX103-8253" fmla="*/ 4701725 w 15811497"/>
              <a:gd name="connsiteY103-8254" fmla="*/ 1120394 h 6248398"/>
              <a:gd name="connsiteX104-8255" fmla="*/ 5191122 w 15811497"/>
              <a:gd name="connsiteY104-8256" fmla="*/ 1219199 h 6248398"/>
              <a:gd name="connsiteX105-8257" fmla="*/ 6161317 w 15811497"/>
              <a:gd name="connsiteY105-8258" fmla="*/ 761659 h 6248398"/>
              <a:gd name="connsiteX106-8259" fmla="*/ 6224019 w 15811497"/>
              <a:gd name="connsiteY106-8260" fmla="*/ 677808 h 6248398"/>
              <a:gd name="connsiteX107-8261" fmla="*/ 6175489 w 15811497"/>
              <a:gd name="connsiteY107-8262" fmla="*/ 757691 h 6248398"/>
              <a:gd name="connsiteX108-8263" fmla="*/ 6175489 w 15811497"/>
              <a:gd name="connsiteY108-8264" fmla="*/ 757692 h 6248398"/>
              <a:gd name="connsiteX109-8265" fmla="*/ 6224020 w 15811497"/>
              <a:gd name="connsiteY109-8266" fmla="*/ 677809 h 6248398"/>
              <a:gd name="connsiteX110-8267" fmla="*/ 6233696 w 15811497"/>
              <a:gd name="connsiteY110-8268" fmla="*/ 664869 h 6248398"/>
              <a:gd name="connsiteX111-8269" fmla="*/ 6252611 w 15811497"/>
              <a:gd name="connsiteY111-8270" fmla="*/ 633734 h 6248398"/>
              <a:gd name="connsiteX112-8271" fmla="*/ 6252610 w 15811497"/>
              <a:gd name="connsiteY112-8272" fmla="*/ 633734 h 6248398"/>
              <a:gd name="connsiteX113-8273" fmla="*/ 6233696 w 15811497"/>
              <a:gd name="connsiteY113-8274" fmla="*/ 664868 h 6248398"/>
              <a:gd name="connsiteX114-8275" fmla="*/ 6224019 w 15811497"/>
              <a:gd name="connsiteY114-8276" fmla="*/ 677808 h 6248398"/>
              <a:gd name="connsiteX115-8277" fmla="*/ 6248008 w 15811497"/>
              <a:gd name="connsiteY115-8278" fmla="*/ 638320 h 6248398"/>
              <a:gd name="connsiteX116-8279" fmla="*/ 6251291 w 15811497"/>
              <a:gd name="connsiteY116-8280" fmla="*/ 633930 h 6248398"/>
              <a:gd name="connsiteX117-8281" fmla="*/ 6251293 w 15811497"/>
              <a:gd name="connsiteY117-8282" fmla="*/ 633929 h 6248398"/>
              <a:gd name="connsiteX118-8283" fmla="*/ 6257683 w 15811497"/>
              <a:gd name="connsiteY118-8284" fmla="*/ 625384 h 6248398"/>
              <a:gd name="connsiteX119-8285" fmla="*/ 6257686 w 15811497"/>
              <a:gd name="connsiteY119-8286" fmla="*/ 625380 h 6248398"/>
              <a:gd name="connsiteX120-8287" fmla="*/ 6331355 w 15811497"/>
              <a:gd name="connsiteY120-8288" fmla="*/ 526865 h 6248398"/>
              <a:gd name="connsiteX121-8289" fmla="*/ 7448548 w 15811497"/>
              <a:gd name="connsiteY121-8290" fmla="*/ 0 h 6248398"/>
              <a:gd name="connsiteX0-8291" fmla="*/ 11209760 w 15811497"/>
              <a:gd name="connsiteY0-8292" fmla="*/ 5180760 h 6248398"/>
              <a:gd name="connsiteX1-8293" fmla="*/ 11210150 w 15811497"/>
              <a:gd name="connsiteY1-8294" fmla="*/ 5180948 h 6248398"/>
              <a:gd name="connsiteX2-8295" fmla="*/ 11313815 w 15811497"/>
              <a:gd name="connsiteY2-8296" fmla="*/ 5243926 h 6248398"/>
              <a:gd name="connsiteX3-8297" fmla="*/ 11369911 w 15811497"/>
              <a:gd name="connsiteY3-8298" fmla="*/ 5285874 h 6248398"/>
              <a:gd name="connsiteX4-8299" fmla="*/ 11410606 w 15811497"/>
              <a:gd name="connsiteY4-8300" fmla="*/ 5316305 h 6248398"/>
              <a:gd name="connsiteX5-8301" fmla="*/ 11499892 w 15811497"/>
              <a:gd name="connsiteY5-8302" fmla="*/ 5397454 h 6248398"/>
              <a:gd name="connsiteX6-8303" fmla="*/ 11528781 w 15811497"/>
              <a:gd name="connsiteY6-8304" fmla="*/ 5429240 h 6248398"/>
              <a:gd name="connsiteX7-8305" fmla="*/ 11504846 w 15811497"/>
              <a:gd name="connsiteY7-8306" fmla="*/ 5414699 h 6248398"/>
              <a:gd name="connsiteX8-8307" fmla="*/ 11371717 w 15811497"/>
              <a:gd name="connsiteY8-8308" fmla="*/ 5315148 h 6248398"/>
              <a:gd name="connsiteX9-8309" fmla="*/ 11292198 w 15811497"/>
              <a:gd name="connsiteY9-8310" fmla="*/ 5255685 h 6248398"/>
              <a:gd name="connsiteX10-8311" fmla="*/ 11209760 w 15811497"/>
              <a:gd name="connsiteY10-8312" fmla="*/ 5180760 h 6248398"/>
              <a:gd name="connsiteX11-8313" fmla="*/ 4892179 w 15811497"/>
              <a:gd name="connsiteY11-8314" fmla="*/ 4842491 h 6248398"/>
              <a:gd name="connsiteX12-8315" fmla="*/ 4892178 w 15811497"/>
              <a:gd name="connsiteY12-8316" fmla="*/ 4842492 h 6248398"/>
              <a:gd name="connsiteX13-8317" fmla="*/ 4885192 w 15811497"/>
              <a:gd name="connsiteY13-8318" fmla="*/ 4851834 h 6248398"/>
              <a:gd name="connsiteX14-8319" fmla="*/ 4892179 w 15811497"/>
              <a:gd name="connsiteY14-8320" fmla="*/ 4842491 h 6248398"/>
              <a:gd name="connsiteX15-8321" fmla="*/ 7448548 w 15811497"/>
              <a:gd name="connsiteY15-8322" fmla="*/ 0 h 6248398"/>
              <a:gd name="connsiteX16-8323" fmla="*/ 8721604 w 15811497"/>
              <a:gd name="connsiteY16-8324" fmla="*/ 757692 h 6248398"/>
              <a:gd name="connsiteX17-8325" fmla="*/ 8890522 w 15811497"/>
              <a:gd name="connsiteY17-8326" fmla="*/ 1193234 h 6248398"/>
              <a:gd name="connsiteX18-8327" fmla="*/ 9958384 w 15811497"/>
              <a:gd name="connsiteY18-8328" fmla="*/ 1828798 h 6248398"/>
              <a:gd name="connsiteX19-8329" fmla="*/ 10895504 w 15811497"/>
              <a:gd name="connsiteY19-8330" fmla="*/ 1386857 h 6248398"/>
              <a:gd name="connsiteX20-8331" fmla="*/ 10927290 w 15811497"/>
              <a:gd name="connsiteY20-8332" fmla="*/ 1344350 h 6248398"/>
              <a:gd name="connsiteX21-8333" fmla="*/ 10936907 w 15811497"/>
              <a:gd name="connsiteY21-8334" fmla="*/ 1346082 h 6248398"/>
              <a:gd name="connsiteX22-8335" fmla="*/ 10917759 w 15811497"/>
              <a:gd name="connsiteY22-8336" fmla="*/ 1367151 h 6248398"/>
              <a:gd name="connsiteX23-8337" fmla="*/ 10917760 w 15811497"/>
              <a:gd name="connsiteY23-8338" fmla="*/ 1367152 h 6248398"/>
              <a:gd name="connsiteX24-8339" fmla="*/ 10936908 w 15811497"/>
              <a:gd name="connsiteY24-8340" fmla="*/ 1346084 h 6248398"/>
              <a:gd name="connsiteX25-8341" fmla="*/ 10972797 w 15811497"/>
              <a:gd name="connsiteY25-8342" fmla="*/ 1352550 h 6248398"/>
              <a:gd name="connsiteX26-8343" fmla="*/ 11002341 w 15811497"/>
              <a:gd name="connsiteY26-8344" fmla="*/ 1645177 h 6248398"/>
              <a:gd name="connsiteX27-8345" fmla="*/ 11002341 w 15811497"/>
              <a:gd name="connsiteY27-8346" fmla="*/ 1645177 h 6248398"/>
              <a:gd name="connsiteX28-8347" fmla="*/ 10972797 w 15811497"/>
              <a:gd name="connsiteY28-8348" fmla="*/ 1352549 h 6248398"/>
              <a:gd name="connsiteX29-8349" fmla="*/ 10936908 w 15811497"/>
              <a:gd name="connsiteY29-8350" fmla="*/ 1346083 h 6248398"/>
              <a:gd name="connsiteX30-8351" fmla="*/ 11096041 w 15811497"/>
              <a:gd name="connsiteY30-8352" fmla="*/ 1170993 h 6248398"/>
              <a:gd name="connsiteX31-8353" fmla="*/ 13049247 w 15811497"/>
              <a:gd name="connsiteY31-8354" fmla="*/ 361949 h 6248398"/>
              <a:gd name="connsiteX32-8355" fmla="*/ 15811497 w 15811497"/>
              <a:gd name="connsiteY32-8356" fmla="*/ 3124198 h 6248398"/>
              <a:gd name="connsiteX33-8357" fmla="*/ 13049247 w 15811497"/>
              <a:gd name="connsiteY33-8358" fmla="*/ 5886448 h 6248398"/>
              <a:gd name="connsiteX34-8359" fmla="*/ 11732594 w 15811497"/>
              <a:gd name="connsiteY34-8360" fmla="*/ 5553059 h 6248398"/>
              <a:gd name="connsiteX35-8361" fmla="*/ 11528782 w 15811497"/>
              <a:gd name="connsiteY35-8362" fmla="*/ 5429240 h 6248398"/>
              <a:gd name="connsiteX36-8363" fmla="*/ 11499893 w 15811497"/>
              <a:gd name="connsiteY36-8364" fmla="*/ 5397454 h 6248398"/>
              <a:gd name="connsiteX37-8365" fmla="*/ 11410607 w 15811497"/>
              <a:gd name="connsiteY37-8366" fmla="*/ 5316305 h 6248398"/>
              <a:gd name="connsiteX38-8367" fmla="*/ 11369912 w 15811497"/>
              <a:gd name="connsiteY38-8368" fmla="*/ 5285874 h 6248398"/>
              <a:gd name="connsiteX39-8369" fmla="*/ 11355656 w 15811497"/>
              <a:gd name="connsiteY39-8370" fmla="*/ 5144675 h 6248398"/>
              <a:gd name="connsiteX40-8371" fmla="*/ 11355656 w 15811497"/>
              <a:gd name="connsiteY40-8372" fmla="*/ 5144675 h 6248398"/>
              <a:gd name="connsiteX41-8373" fmla="*/ 11369912 w 15811497"/>
              <a:gd name="connsiteY41-8374" fmla="*/ 5285874 h 6248398"/>
              <a:gd name="connsiteX42-8375" fmla="*/ 11313816 w 15811497"/>
              <a:gd name="connsiteY42-8376" fmla="*/ 5243926 h 6248398"/>
              <a:gd name="connsiteX43-8377" fmla="*/ 11210151 w 15811497"/>
              <a:gd name="connsiteY43-8378" fmla="*/ 5180948 h 6248398"/>
              <a:gd name="connsiteX44-8379" fmla="*/ 11209761 w 15811497"/>
              <a:gd name="connsiteY44-8380" fmla="*/ 5180760 h 6248398"/>
              <a:gd name="connsiteX45-8381" fmla="*/ 11096041 w 15811497"/>
              <a:gd name="connsiteY45-8382" fmla="*/ 5077404 h 6248398"/>
              <a:gd name="connsiteX46-8383" fmla="*/ 11063094 w 15811497"/>
              <a:gd name="connsiteY46-8384" fmla="*/ 5041153 h 6248398"/>
              <a:gd name="connsiteX47-8385" fmla="*/ 11063091 w 15811497"/>
              <a:gd name="connsiteY47-8386" fmla="*/ 5041152 h 6248398"/>
              <a:gd name="connsiteX48-8387" fmla="*/ 11096040 w 15811497"/>
              <a:gd name="connsiteY48-8388" fmla="*/ 5077404 h 6248398"/>
              <a:gd name="connsiteX49-8389" fmla="*/ 11209760 w 15811497"/>
              <a:gd name="connsiteY49-8390" fmla="*/ 5180760 h 6248398"/>
              <a:gd name="connsiteX50-8391" fmla="*/ 11100244 w 15811497"/>
              <a:gd name="connsiteY50-8392" fmla="*/ 5128004 h 6248398"/>
              <a:gd name="connsiteX51-8393" fmla="*/ 10610846 w 15811497"/>
              <a:gd name="connsiteY51-8394" fmla="*/ 5029199 h 6248398"/>
              <a:gd name="connsiteX52-8395" fmla="*/ 9640652 w 15811497"/>
              <a:gd name="connsiteY52-8396" fmla="*/ 5486739 h 6248398"/>
              <a:gd name="connsiteX53-8397" fmla="*/ 9628722 w 15811497"/>
              <a:gd name="connsiteY53-8398" fmla="*/ 5502693 h 6248398"/>
              <a:gd name="connsiteX54-8399" fmla="*/ 9568273 w 15811497"/>
              <a:gd name="connsiteY54-8400" fmla="*/ 5583530 h 6248398"/>
              <a:gd name="connsiteX55-8401" fmla="*/ 9535504 w 15811497"/>
              <a:gd name="connsiteY55-8402" fmla="*/ 5637470 h 6248398"/>
              <a:gd name="connsiteX56-8403" fmla="*/ 9535505 w 15811497"/>
              <a:gd name="connsiteY56-8404" fmla="*/ 5637470 h 6248398"/>
              <a:gd name="connsiteX57-8405" fmla="*/ 9568273 w 15811497"/>
              <a:gd name="connsiteY57-8406" fmla="*/ 5583531 h 6248398"/>
              <a:gd name="connsiteX58-8407" fmla="*/ 9628722 w 15811497"/>
              <a:gd name="connsiteY58-8408" fmla="*/ 5502694 h 6248398"/>
              <a:gd name="connsiteX59-8409" fmla="*/ 9563485 w 15811497"/>
              <a:gd name="connsiteY59-8410" fmla="*/ 5610078 h 6248398"/>
              <a:gd name="connsiteX60-8411" fmla="*/ 9542221 w 15811497"/>
              <a:gd name="connsiteY60-8412" fmla="*/ 5638514 h 6248398"/>
              <a:gd name="connsiteX61-8413" fmla="*/ 9504352 w 15811497"/>
              <a:gd name="connsiteY61-8414" fmla="*/ 5689156 h 6248398"/>
              <a:gd name="connsiteX62-8415" fmla="*/ 9480140 w 15811497"/>
              <a:gd name="connsiteY62-8416" fmla="*/ 5721533 h 6248398"/>
              <a:gd name="connsiteX63-8417" fmla="*/ 8362947 w 15811497"/>
              <a:gd name="connsiteY63-8418" fmla="*/ 6248398 h 6248398"/>
              <a:gd name="connsiteX64-8419" fmla="*/ 7028922 w 15811497"/>
              <a:gd name="connsiteY64-8420" fmla="*/ 5364147 h 6248398"/>
              <a:gd name="connsiteX65-8421" fmla="*/ 6990513 w 15811497"/>
              <a:gd name="connsiteY65-8422" fmla="*/ 5259205 h 6248398"/>
              <a:gd name="connsiteX66-8423" fmla="*/ 6990512 w 15811497"/>
              <a:gd name="connsiteY66-8424" fmla="*/ 5259199 h 6248398"/>
              <a:gd name="connsiteX67-8425" fmla="*/ 6983676 w 15811497"/>
              <a:gd name="connsiteY67-8426" fmla="*/ 5240519 h 6248398"/>
              <a:gd name="connsiteX68-8427" fmla="*/ 6983673 w 15811497"/>
              <a:gd name="connsiteY68-8428" fmla="*/ 5240519 h 6248398"/>
              <a:gd name="connsiteX69-8429" fmla="*/ 6980236 w 15811497"/>
              <a:gd name="connsiteY69-8430" fmla="*/ 5231130 h 6248398"/>
              <a:gd name="connsiteX70-8431" fmla="*/ 6978859 w 15811497"/>
              <a:gd name="connsiteY70-8432" fmla="*/ 5225774 h 6248398"/>
              <a:gd name="connsiteX71-8433" fmla="*/ 6984291 w 15811497"/>
              <a:gd name="connsiteY71-8434" fmla="*/ 5240614 h 6248398"/>
              <a:gd name="connsiteX72-8435" fmla="*/ 6984292 w 15811497"/>
              <a:gd name="connsiteY72-8436" fmla="*/ 5240614 h 6248398"/>
              <a:gd name="connsiteX73-8437" fmla="*/ 6978860 w 15811497"/>
              <a:gd name="connsiteY73-8438" fmla="*/ 5225773 h 6248398"/>
              <a:gd name="connsiteX74-8439" fmla="*/ 6944562 w 15811497"/>
              <a:gd name="connsiteY74-8440" fmla="*/ 5092380 h 6248398"/>
              <a:gd name="connsiteX75-8441" fmla="*/ 6924183 w 15811497"/>
              <a:gd name="connsiteY75-8442" fmla="*/ 4890225 h 6248398"/>
              <a:gd name="connsiteX76-8443" fmla="*/ 6924182 w 15811497"/>
              <a:gd name="connsiteY76-8444" fmla="*/ 4890225 h 6248398"/>
              <a:gd name="connsiteX77-8445" fmla="*/ 6944561 w 15811497"/>
              <a:gd name="connsiteY77-8446" fmla="*/ 5092380 h 6248398"/>
              <a:gd name="connsiteX78-8447" fmla="*/ 6978860 w 15811497"/>
              <a:gd name="connsiteY78-8448" fmla="*/ 5225773 h 6248398"/>
              <a:gd name="connsiteX79-8449" fmla="*/ 6948299 w 15811497"/>
              <a:gd name="connsiteY79-8450" fmla="*/ 5142273 h 6248398"/>
              <a:gd name="connsiteX80-8451" fmla="*/ 5829297 w 15811497"/>
              <a:gd name="connsiteY80-8452" fmla="*/ 4400549 h 6248398"/>
              <a:gd name="connsiteX81-8453" fmla="*/ 5056802 w 15811497"/>
              <a:gd name="connsiteY81-8454" fmla="*/ 4677867 h 6248398"/>
              <a:gd name="connsiteX82-8455" fmla="*/ 5022517 w 15811497"/>
              <a:gd name="connsiteY82-8456" fmla="*/ 4709027 h 6248398"/>
              <a:gd name="connsiteX83-8457" fmla="*/ 5022515 w 15811497"/>
              <a:gd name="connsiteY83-8458" fmla="*/ 4709029 h 6248398"/>
              <a:gd name="connsiteX84-8459" fmla="*/ 5022510 w 15811497"/>
              <a:gd name="connsiteY84-8460" fmla="*/ 4709033 h 6248398"/>
              <a:gd name="connsiteX85-8461" fmla="*/ 4924198 w 15811497"/>
              <a:gd name="connsiteY85-8462" fmla="*/ 4840507 h 6248398"/>
              <a:gd name="connsiteX86-8463" fmla="*/ 4914898 w 15811497"/>
              <a:gd name="connsiteY86-8464" fmla="*/ 4838698 h 6248398"/>
              <a:gd name="connsiteX87-8465" fmla="*/ 4914898 w 15811497"/>
              <a:gd name="connsiteY87-8466" fmla="*/ 4838699 h 6248398"/>
              <a:gd name="connsiteX88-8467" fmla="*/ 4924199 w 15811497"/>
              <a:gd name="connsiteY88-8468" fmla="*/ 4840508 h 6248398"/>
              <a:gd name="connsiteX89-8469" fmla="*/ 4893736 w 15811497"/>
              <a:gd name="connsiteY89-8470" fmla="*/ 4881247 h 6248398"/>
              <a:gd name="connsiteX90-8471" fmla="*/ 4778482 w 15811497"/>
              <a:gd name="connsiteY90-8472" fmla="*/ 5008058 h 6248398"/>
              <a:gd name="connsiteX91-8473" fmla="*/ 4778482 w 15811497"/>
              <a:gd name="connsiteY91-8474" fmla="*/ 5008057 h 6248398"/>
              <a:gd name="connsiteX92-8475" fmla="*/ 4715455 w 15811497"/>
              <a:gd name="connsiteY92-8476" fmla="*/ 5077404 h 6248398"/>
              <a:gd name="connsiteX93-8477" fmla="*/ 2762249 w 15811497"/>
              <a:gd name="connsiteY93-8478" fmla="*/ 5886448 h 6248398"/>
              <a:gd name="connsiteX94-8479" fmla="*/ 0 w 15811497"/>
              <a:gd name="connsiteY94-8480" fmla="*/ 3124198 h 6248398"/>
              <a:gd name="connsiteX95-8481" fmla="*/ 2762249 w 15811497"/>
              <a:gd name="connsiteY95-8482" fmla="*/ 361949 h 6248398"/>
              <a:gd name="connsiteX96-8483" fmla="*/ 4078902 w 15811497"/>
              <a:gd name="connsiteY96-8484" fmla="*/ 695338 h 6248398"/>
              <a:gd name="connsiteX97-8485" fmla="*/ 4261443 w 15811497"/>
              <a:gd name="connsiteY97-8486" fmla="*/ 806235 h 6248398"/>
              <a:gd name="connsiteX98-8487" fmla="*/ 4409044 w 15811497"/>
              <a:gd name="connsiteY98-8488" fmla="*/ 910268 h 6248398"/>
              <a:gd name="connsiteX99-8489" fmla="*/ 4612477 w 15811497"/>
              <a:gd name="connsiteY99-8490" fmla="*/ 1077402 h 6248398"/>
              <a:gd name="connsiteX100-8491" fmla="*/ 4612478 w 15811497"/>
              <a:gd name="connsiteY100-8492" fmla="*/ 1077403 h 6248398"/>
              <a:gd name="connsiteX101-8493" fmla="*/ 4715454 w 15811497"/>
              <a:gd name="connsiteY101-8494" fmla="*/ 1170993 h 6248398"/>
              <a:gd name="connsiteX102-8495" fmla="*/ 4701725 w 15811497"/>
              <a:gd name="connsiteY102-8496" fmla="*/ 1120394 h 6248398"/>
              <a:gd name="connsiteX103-8497" fmla="*/ 5191122 w 15811497"/>
              <a:gd name="connsiteY103-8498" fmla="*/ 1219199 h 6248398"/>
              <a:gd name="connsiteX104-8499" fmla="*/ 6161317 w 15811497"/>
              <a:gd name="connsiteY104-8500" fmla="*/ 761659 h 6248398"/>
              <a:gd name="connsiteX105-8501" fmla="*/ 6224019 w 15811497"/>
              <a:gd name="connsiteY105-8502" fmla="*/ 677808 h 6248398"/>
              <a:gd name="connsiteX106-8503" fmla="*/ 6175489 w 15811497"/>
              <a:gd name="connsiteY106-8504" fmla="*/ 757691 h 6248398"/>
              <a:gd name="connsiteX107-8505" fmla="*/ 6175489 w 15811497"/>
              <a:gd name="connsiteY107-8506" fmla="*/ 757692 h 6248398"/>
              <a:gd name="connsiteX108-8507" fmla="*/ 6224020 w 15811497"/>
              <a:gd name="connsiteY108-8508" fmla="*/ 677809 h 6248398"/>
              <a:gd name="connsiteX109-8509" fmla="*/ 6233696 w 15811497"/>
              <a:gd name="connsiteY109-8510" fmla="*/ 664869 h 6248398"/>
              <a:gd name="connsiteX110-8511" fmla="*/ 6252611 w 15811497"/>
              <a:gd name="connsiteY110-8512" fmla="*/ 633734 h 6248398"/>
              <a:gd name="connsiteX111-8513" fmla="*/ 6252610 w 15811497"/>
              <a:gd name="connsiteY111-8514" fmla="*/ 633734 h 6248398"/>
              <a:gd name="connsiteX112-8515" fmla="*/ 6233696 w 15811497"/>
              <a:gd name="connsiteY112-8516" fmla="*/ 664868 h 6248398"/>
              <a:gd name="connsiteX113-8517" fmla="*/ 6224019 w 15811497"/>
              <a:gd name="connsiteY113-8518" fmla="*/ 677808 h 6248398"/>
              <a:gd name="connsiteX114-8519" fmla="*/ 6248008 w 15811497"/>
              <a:gd name="connsiteY114-8520" fmla="*/ 638320 h 6248398"/>
              <a:gd name="connsiteX115-8521" fmla="*/ 6251291 w 15811497"/>
              <a:gd name="connsiteY115-8522" fmla="*/ 633930 h 6248398"/>
              <a:gd name="connsiteX116-8523" fmla="*/ 6251293 w 15811497"/>
              <a:gd name="connsiteY116-8524" fmla="*/ 633929 h 6248398"/>
              <a:gd name="connsiteX117-8525" fmla="*/ 6257683 w 15811497"/>
              <a:gd name="connsiteY117-8526" fmla="*/ 625384 h 6248398"/>
              <a:gd name="connsiteX118-8527" fmla="*/ 6257686 w 15811497"/>
              <a:gd name="connsiteY118-8528" fmla="*/ 625380 h 6248398"/>
              <a:gd name="connsiteX119-8529" fmla="*/ 6331355 w 15811497"/>
              <a:gd name="connsiteY119-8530" fmla="*/ 526865 h 6248398"/>
              <a:gd name="connsiteX120-8531" fmla="*/ 7448548 w 15811497"/>
              <a:gd name="connsiteY120-8532" fmla="*/ 0 h 6248398"/>
              <a:gd name="connsiteX0-8533" fmla="*/ 11209760 w 15811497"/>
              <a:gd name="connsiteY0-8534" fmla="*/ 5180760 h 6248398"/>
              <a:gd name="connsiteX1-8535" fmla="*/ 11210150 w 15811497"/>
              <a:gd name="connsiteY1-8536" fmla="*/ 5180948 h 6248398"/>
              <a:gd name="connsiteX2-8537" fmla="*/ 11313815 w 15811497"/>
              <a:gd name="connsiteY2-8538" fmla="*/ 5243926 h 6248398"/>
              <a:gd name="connsiteX3-8539" fmla="*/ 11369911 w 15811497"/>
              <a:gd name="connsiteY3-8540" fmla="*/ 5285874 h 6248398"/>
              <a:gd name="connsiteX4-8541" fmla="*/ 11410606 w 15811497"/>
              <a:gd name="connsiteY4-8542" fmla="*/ 5316305 h 6248398"/>
              <a:gd name="connsiteX5-8543" fmla="*/ 11499892 w 15811497"/>
              <a:gd name="connsiteY5-8544" fmla="*/ 5397454 h 6248398"/>
              <a:gd name="connsiteX6-8545" fmla="*/ 11528781 w 15811497"/>
              <a:gd name="connsiteY6-8546" fmla="*/ 5429240 h 6248398"/>
              <a:gd name="connsiteX7-8547" fmla="*/ 11504846 w 15811497"/>
              <a:gd name="connsiteY7-8548" fmla="*/ 5414699 h 6248398"/>
              <a:gd name="connsiteX8-8549" fmla="*/ 11371717 w 15811497"/>
              <a:gd name="connsiteY8-8550" fmla="*/ 5315148 h 6248398"/>
              <a:gd name="connsiteX9-8551" fmla="*/ 11292198 w 15811497"/>
              <a:gd name="connsiteY9-8552" fmla="*/ 5255685 h 6248398"/>
              <a:gd name="connsiteX10-8553" fmla="*/ 11209760 w 15811497"/>
              <a:gd name="connsiteY10-8554" fmla="*/ 5180760 h 6248398"/>
              <a:gd name="connsiteX11-8555" fmla="*/ 4892179 w 15811497"/>
              <a:gd name="connsiteY11-8556" fmla="*/ 4842491 h 6248398"/>
              <a:gd name="connsiteX12-8557" fmla="*/ 4892178 w 15811497"/>
              <a:gd name="connsiteY12-8558" fmla="*/ 4842492 h 6248398"/>
              <a:gd name="connsiteX13-8559" fmla="*/ 4885192 w 15811497"/>
              <a:gd name="connsiteY13-8560" fmla="*/ 4851834 h 6248398"/>
              <a:gd name="connsiteX14-8561" fmla="*/ 4892179 w 15811497"/>
              <a:gd name="connsiteY14-8562" fmla="*/ 4842491 h 6248398"/>
              <a:gd name="connsiteX15-8563" fmla="*/ 7448548 w 15811497"/>
              <a:gd name="connsiteY15-8564" fmla="*/ 0 h 6248398"/>
              <a:gd name="connsiteX16-8565" fmla="*/ 8721604 w 15811497"/>
              <a:gd name="connsiteY16-8566" fmla="*/ 757692 h 6248398"/>
              <a:gd name="connsiteX17-8567" fmla="*/ 8890522 w 15811497"/>
              <a:gd name="connsiteY17-8568" fmla="*/ 1193234 h 6248398"/>
              <a:gd name="connsiteX18-8569" fmla="*/ 9958384 w 15811497"/>
              <a:gd name="connsiteY18-8570" fmla="*/ 1828798 h 6248398"/>
              <a:gd name="connsiteX19-8571" fmla="*/ 10895504 w 15811497"/>
              <a:gd name="connsiteY19-8572" fmla="*/ 1386857 h 6248398"/>
              <a:gd name="connsiteX20-8573" fmla="*/ 10927290 w 15811497"/>
              <a:gd name="connsiteY20-8574" fmla="*/ 1344350 h 6248398"/>
              <a:gd name="connsiteX21-8575" fmla="*/ 10936907 w 15811497"/>
              <a:gd name="connsiteY21-8576" fmla="*/ 1346082 h 6248398"/>
              <a:gd name="connsiteX22-8577" fmla="*/ 10917759 w 15811497"/>
              <a:gd name="connsiteY22-8578" fmla="*/ 1367151 h 6248398"/>
              <a:gd name="connsiteX23-8579" fmla="*/ 10917760 w 15811497"/>
              <a:gd name="connsiteY23-8580" fmla="*/ 1367152 h 6248398"/>
              <a:gd name="connsiteX24-8581" fmla="*/ 10936908 w 15811497"/>
              <a:gd name="connsiteY24-8582" fmla="*/ 1346084 h 6248398"/>
              <a:gd name="connsiteX25-8583" fmla="*/ 10972797 w 15811497"/>
              <a:gd name="connsiteY25-8584" fmla="*/ 1352550 h 6248398"/>
              <a:gd name="connsiteX26-8585" fmla="*/ 11002341 w 15811497"/>
              <a:gd name="connsiteY26-8586" fmla="*/ 1645177 h 6248398"/>
              <a:gd name="connsiteX27-8587" fmla="*/ 10972797 w 15811497"/>
              <a:gd name="connsiteY27-8588" fmla="*/ 1352549 h 6248398"/>
              <a:gd name="connsiteX28-8589" fmla="*/ 10936908 w 15811497"/>
              <a:gd name="connsiteY28-8590" fmla="*/ 1346083 h 6248398"/>
              <a:gd name="connsiteX29-8591" fmla="*/ 11096041 w 15811497"/>
              <a:gd name="connsiteY29-8592" fmla="*/ 1170993 h 6248398"/>
              <a:gd name="connsiteX30-8593" fmla="*/ 13049247 w 15811497"/>
              <a:gd name="connsiteY30-8594" fmla="*/ 361949 h 6248398"/>
              <a:gd name="connsiteX31-8595" fmla="*/ 15811497 w 15811497"/>
              <a:gd name="connsiteY31-8596" fmla="*/ 3124198 h 6248398"/>
              <a:gd name="connsiteX32-8597" fmla="*/ 13049247 w 15811497"/>
              <a:gd name="connsiteY32-8598" fmla="*/ 5886448 h 6248398"/>
              <a:gd name="connsiteX33-8599" fmla="*/ 11732594 w 15811497"/>
              <a:gd name="connsiteY33-8600" fmla="*/ 5553059 h 6248398"/>
              <a:gd name="connsiteX34-8601" fmla="*/ 11528782 w 15811497"/>
              <a:gd name="connsiteY34-8602" fmla="*/ 5429240 h 6248398"/>
              <a:gd name="connsiteX35-8603" fmla="*/ 11499893 w 15811497"/>
              <a:gd name="connsiteY35-8604" fmla="*/ 5397454 h 6248398"/>
              <a:gd name="connsiteX36-8605" fmla="*/ 11410607 w 15811497"/>
              <a:gd name="connsiteY36-8606" fmla="*/ 5316305 h 6248398"/>
              <a:gd name="connsiteX37-8607" fmla="*/ 11369912 w 15811497"/>
              <a:gd name="connsiteY37-8608" fmla="*/ 5285874 h 6248398"/>
              <a:gd name="connsiteX38-8609" fmla="*/ 11355656 w 15811497"/>
              <a:gd name="connsiteY38-8610" fmla="*/ 5144675 h 6248398"/>
              <a:gd name="connsiteX39-8611" fmla="*/ 11355656 w 15811497"/>
              <a:gd name="connsiteY39-8612" fmla="*/ 5144675 h 6248398"/>
              <a:gd name="connsiteX40-8613" fmla="*/ 11369912 w 15811497"/>
              <a:gd name="connsiteY40-8614" fmla="*/ 5285874 h 6248398"/>
              <a:gd name="connsiteX41-8615" fmla="*/ 11313816 w 15811497"/>
              <a:gd name="connsiteY41-8616" fmla="*/ 5243926 h 6248398"/>
              <a:gd name="connsiteX42-8617" fmla="*/ 11210151 w 15811497"/>
              <a:gd name="connsiteY42-8618" fmla="*/ 5180948 h 6248398"/>
              <a:gd name="connsiteX43-8619" fmla="*/ 11209761 w 15811497"/>
              <a:gd name="connsiteY43-8620" fmla="*/ 5180760 h 6248398"/>
              <a:gd name="connsiteX44-8621" fmla="*/ 11096041 w 15811497"/>
              <a:gd name="connsiteY44-8622" fmla="*/ 5077404 h 6248398"/>
              <a:gd name="connsiteX45-8623" fmla="*/ 11063094 w 15811497"/>
              <a:gd name="connsiteY45-8624" fmla="*/ 5041153 h 6248398"/>
              <a:gd name="connsiteX46-8625" fmla="*/ 11063091 w 15811497"/>
              <a:gd name="connsiteY46-8626" fmla="*/ 5041152 h 6248398"/>
              <a:gd name="connsiteX47-8627" fmla="*/ 11096040 w 15811497"/>
              <a:gd name="connsiteY47-8628" fmla="*/ 5077404 h 6248398"/>
              <a:gd name="connsiteX48-8629" fmla="*/ 11209760 w 15811497"/>
              <a:gd name="connsiteY48-8630" fmla="*/ 5180760 h 6248398"/>
              <a:gd name="connsiteX49-8631" fmla="*/ 11100244 w 15811497"/>
              <a:gd name="connsiteY49-8632" fmla="*/ 5128004 h 6248398"/>
              <a:gd name="connsiteX50-8633" fmla="*/ 10610846 w 15811497"/>
              <a:gd name="connsiteY50-8634" fmla="*/ 5029199 h 6248398"/>
              <a:gd name="connsiteX51-8635" fmla="*/ 9640652 w 15811497"/>
              <a:gd name="connsiteY51-8636" fmla="*/ 5486739 h 6248398"/>
              <a:gd name="connsiteX52-8637" fmla="*/ 9628722 w 15811497"/>
              <a:gd name="connsiteY52-8638" fmla="*/ 5502693 h 6248398"/>
              <a:gd name="connsiteX53-8639" fmla="*/ 9568273 w 15811497"/>
              <a:gd name="connsiteY53-8640" fmla="*/ 5583530 h 6248398"/>
              <a:gd name="connsiteX54-8641" fmla="*/ 9535504 w 15811497"/>
              <a:gd name="connsiteY54-8642" fmla="*/ 5637470 h 6248398"/>
              <a:gd name="connsiteX55-8643" fmla="*/ 9535505 w 15811497"/>
              <a:gd name="connsiteY55-8644" fmla="*/ 5637470 h 6248398"/>
              <a:gd name="connsiteX56-8645" fmla="*/ 9568273 w 15811497"/>
              <a:gd name="connsiteY56-8646" fmla="*/ 5583531 h 6248398"/>
              <a:gd name="connsiteX57-8647" fmla="*/ 9628722 w 15811497"/>
              <a:gd name="connsiteY57-8648" fmla="*/ 5502694 h 6248398"/>
              <a:gd name="connsiteX58-8649" fmla="*/ 9563485 w 15811497"/>
              <a:gd name="connsiteY58-8650" fmla="*/ 5610078 h 6248398"/>
              <a:gd name="connsiteX59-8651" fmla="*/ 9542221 w 15811497"/>
              <a:gd name="connsiteY59-8652" fmla="*/ 5638514 h 6248398"/>
              <a:gd name="connsiteX60-8653" fmla="*/ 9504352 w 15811497"/>
              <a:gd name="connsiteY60-8654" fmla="*/ 5689156 h 6248398"/>
              <a:gd name="connsiteX61-8655" fmla="*/ 9480140 w 15811497"/>
              <a:gd name="connsiteY61-8656" fmla="*/ 5721533 h 6248398"/>
              <a:gd name="connsiteX62-8657" fmla="*/ 8362947 w 15811497"/>
              <a:gd name="connsiteY62-8658" fmla="*/ 6248398 h 6248398"/>
              <a:gd name="connsiteX63-8659" fmla="*/ 7028922 w 15811497"/>
              <a:gd name="connsiteY63-8660" fmla="*/ 5364147 h 6248398"/>
              <a:gd name="connsiteX64-8661" fmla="*/ 6990513 w 15811497"/>
              <a:gd name="connsiteY64-8662" fmla="*/ 5259205 h 6248398"/>
              <a:gd name="connsiteX65-8663" fmla="*/ 6990512 w 15811497"/>
              <a:gd name="connsiteY65-8664" fmla="*/ 5259199 h 6248398"/>
              <a:gd name="connsiteX66-8665" fmla="*/ 6983676 w 15811497"/>
              <a:gd name="connsiteY66-8666" fmla="*/ 5240519 h 6248398"/>
              <a:gd name="connsiteX67-8667" fmla="*/ 6983673 w 15811497"/>
              <a:gd name="connsiteY67-8668" fmla="*/ 5240519 h 6248398"/>
              <a:gd name="connsiteX68-8669" fmla="*/ 6980236 w 15811497"/>
              <a:gd name="connsiteY68-8670" fmla="*/ 5231130 h 6248398"/>
              <a:gd name="connsiteX69-8671" fmla="*/ 6978859 w 15811497"/>
              <a:gd name="connsiteY69-8672" fmla="*/ 5225774 h 6248398"/>
              <a:gd name="connsiteX70-8673" fmla="*/ 6984291 w 15811497"/>
              <a:gd name="connsiteY70-8674" fmla="*/ 5240614 h 6248398"/>
              <a:gd name="connsiteX71-8675" fmla="*/ 6984292 w 15811497"/>
              <a:gd name="connsiteY71-8676" fmla="*/ 5240614 h 6248398"/>
              <a:gd name="connsiteX72-8677" fmla="*/ 6978860 w 15811497"/>
              <a:gd name="connsiteY72-8678" fmla="*/ 5225773 h 6248398"/>
              <a:gd name="connsiteX73-8679" fmla="*/ 6944562 w 15811497"/>
              <a:gd name="connsiteY73-8680" fmla="*/ 5092380 h 6248398"/>
              <a:gd name="connsiteX74-8681" fmla="*/ 6924183 w 15811497"/>
              <a:gd name="connsiteY74-8682" fmla="*/ 4890225 h 6248398"/>
              <a:gd name="connsiteX75-8683" fmla="*/ 6924182 w 15811497"/>
              <a:gd name="connsiteY75-8684" fmla="*/ 4890225 h 6248398"/>
              <a:gd name="connsiteX76-8685" fmla="*/ 6944561 w 15811497"/>
              <a:gd name="connsiteY76-8686" fmla="*/ 5092380 h 6248398"/>
              <a:gd name="connsiteX77-8687" fmla="*/ 6978860 w 15811497"/>
              <a:gd name="connsiteY77-8688" fmla="*/ 5225773 h 6248398"/>
              <a:gd name="connsiteX78-8689" fmla="*/ 6948299 w 15811497"/>
              <a:gd name="connsiteY78-8690" fmla="*/ 5142273 h 6248398"/>
              <a:gd name="connsiteX79-8691" fmla="*/ 5829297 w 15811497"/>
              <a:gd name="connsiteY79-8692" fmla="*/ 4400549 h 6248398"/>
              <a:gd name="connsiteX80-8693" fmla="*/ 5056802 w 15811497"/>
              <a:gd name="connsiteY80-8694" fmla="*/ 4677867 h 6248398"/>
              <a:gd name="connsiteX81-8695" fmla="*/ 5022517 w 15811497"/>
              <a:gd name="connsiteY81-8696" fmla="*/ 4709027 h 6248398"/>
              <a:gd name="connsiteX82-8697" fmla="*/ 5022515 w 15811497"/>
              <a:gd name="connsiteY82-8698" fmla="*/ 4709029 h 6248398"/>
              <a:gd name="connsiteX83-8699" fmla="*/ 5022510 w 15811497"/>
              <a:gd name="connsiteY83-8700" fmla="*/ 4709033 h 6248398"/>
              <a:gd name="connsiteX84-8701" fmla="*/ 4924198 w 15811497"/>
              <a:gd name="connsiteY84-8702" fmla="*/ 4840507 h 6248398"/>
              <a:gd name="connsiteX85-8703" fmla="*/ 4914898 w 15811497"/>
              <a:gd name="connsiteY85-8704" fmla="*/ 4838698 h 6248398"/>
              <a:gd name="connsiteX86-8705" fmla="*/ 4914898 w 15811497"/>
              <a:gd name="connsiteY86-8706" fmla="*/ 4838699 h 6248398"/>
              <a:gd name="connsiteX87-8707" fmla="*/ 4924199 w 15811497"/>
              <a:gd name="connsiteY87-8708" fmla="*/ 4840508 h 6248398"/>
              <a:gd name="connsiteX88-8709" fmla="*/ 4893736 w 15811497"/>
              <a:gd name="connsiteY88-8710" fmla="*/ 4881247 h 6248398"/>
              <a:gd name="connsiteX89-8711" fmla="*/ 4778482 w 15811497"/>
              <a:gd name="connsiteY89-8712" fmla="*/ 5008058 h 6248398"/>
              <a:gd name="connsiteX90-8713" fmla="*/ 4778482 w 15811497"/>
              <a:gd name="connsiteY90-8714" fmla="*/ 5008057 h 6248398"/>
              <a:gd name="connsiteX91-8715" fmla="*/ 4715455 w 15811497"/>
              <a:gd name="connsiteY91-8716" fmla="*/ 5077404 h 6248398"/>
              <a:gd name="connsiteX92-8717" fmla="*/ 2762249 w 15811497"/>
              <a:gd name="connsiteY92-8718" fmla="*/ 5886448 h 6248398"/>
              <a:gd name="connsiteX93-8719" fmla="*/ 0 w 15811497"/>
              <a:gd name="connsiteY93-8720" fmla="*/ 3124198 h 6248398"/>
              <a:gd name="connsiteX94-8721" fmla="*/ 2762249 w 15811497"/>
              <a:gd name="connsiteY94-8722" fmla="*/ 361949 h 6248398"/>
              <a:gd name="connsiteX95-8723" fmla="*/ 4078902 w 15811497"/>
              <a:gd name="connsiteY95-8724" fmla="*/ 695338 h 6248398"/>
              <a:gd name="connsiteX96-8725" fmla="*/ 4261443 w 15811497"/>
              <a:gd name="connsiteY96-8726" fmla="*/ 806235 h 6248398"/>
              <a:gd name="connsiteX97-8727" fmla="*/ 4409044 w 15811497"/>
              <a:gd name="connsiteY97-8728" fmla="*/ 910268 h 6248398"/>
              <a:gd name="connsiteX98-8729" fmla="*/ 4612477 w 15811497"/>
              <a:gd name="connsiteY98-8730" fmla="*/ 1077402 h 6248398"/>
              <a:gd name="connsiteX99-8731" fmla="*/ 4612478 w 15811497"/>
              <a:gd name="connsiteY99-8732" fmla="*/ 1077403 h 6248398"/>
              <a:gd name="connsiteX100-8733" fmla="*/ 4715454 w 15811497"/>
              <a:gd name="connsiteY100-8734" fmla="*/ 1170993 h 6248398"/>
              <a:gd name="connsiteX101-8735" fmla="*/ 4701725 w 15811497"/>
              <a:gd name="connsiteY101-8736" fmla="*/ 1120394 h 6248398"/>
              <a:gd name="connsiteX102-8737" fmla="*/ 5191122 w 15811497"/>
              <a:gd name="connsiteY102-8738" fmla="*/ 1219199 h 6248398"/>
              <a:gd name="connsiteX103-8739" fmla="*/ 6161317 w 15811497"/>
              <a:gd name="connsiteY103-8740" fmla="*/ 761659 h 6248398"/>
              <a:gd name="connsiteX104-8741" fmla="*/ 6224019 w 15811497"/>
              <a:gd name="connsiteY104-8742" fmla="*/ 677808 h 6248398"/>
              <a:gd name="connsiteX105-8743" fmla="*/ 6175489 w 15811497"/>
              <a:gd name="connsiteY105-8744" fmla="*/ 757691 h 6248398"/>
              <a:gd name="connsiteX106-8745" fmla="*/ 6175489 w 15811497"/>
              <a:gd name="connsiteY106-8746" fmla="*/ 757692 h 6248398"/>
              <a:gd name="connsiteX107-8747" fmla="*/ 6224020 w 15811497"/>
              <a:gd name="connsiteY107-8748" fmla="*/ 677809 h 6248398"/>
              <a:gd name="connsiteX108-8749" fmla="*/ 6233696 w 15811497"/>
              <a:gd name="connsiteY108-8750" fmla="*/ 664869 h 6248398"/>
              <a:gd name="connsiteX109-8751" fmla="*/ 6252611 w 15811497"/>
              <a:gd name="connsiteY109-8752" fmla="*/ 633734 h 6248398"/>
              <a:gd name="connsiteX110-8753" fmla="*/ 6252610 w 15811497"/>
              <a:gd name="connsiteY110-8754" fmla="*/ 633734 h 6248398"/>
              <a:gd name="connsiteX111-8755" fmla="*/ 6233696 w 15811497"/>
              <a:gd name="connsiteY111-8756" fmla="*/ 664868 h 6248398"/>
              <a:gd name="connsiteX112-8757" fmla="*/ 6224019 w 15811497"/>
              <a:gd name="connsiteY112-8758" fmla="*/ 677808 h 6248398"/>
              <a:gd name="connsiteX113-8759" fmla="*/ 6248008 w 15811497"/>
              <a:gd name="connsiteY113-8760" fmla="*/ 638320 h 6248398"/>
              <a:gd name="connsiteX114-8761" fmla="*/ 6251291 w 15811497"/>
              <a:gd name="connsiteY114-8762" fmla="*/ 633930 h 6248398"/>
              <a:gd name="connsiteX115-8763" fmla="*/ 6251293 w 15811497"/>
              <a:gd name="connsiteY115-8764" fmla="*/ 633929 h 6248398"/>
              <a:gd name="connsiteX116-8765" fmla="*/ 6257683 w 15811497"/>
              <a:gd name="connsiteY116-8766" fmla="*/ 625384 h 6248398"/>
              <a:gd name="connsiteX117-8767" fmla="*/ 6257686 w 15811497"/>
              <a:gd name="connsiteY117-8768" fmla="*/ 625380 h 6248398"/>
              <a:gd name="connsiteX118-8769" fmla="*/ 6331355 w 15811497"/>
              <a:gd name="connsiteY118-8770" fmla="*/ 526865 h 6248398"/>
              <a:gd name="connsiteX119-8771" fmla="*/ 7448548 w 15811497"/>
              <a:gd name="connsiteY119-8772" fmla="*/ 0 h 6248398"/>
              <a:gd name="connsiteX0-8773" fmla="*/ 11209760 w 15811497"/>
              <a:gd name="connsiteY0-8774" fmla="*/ 5180760 h 6248398"/>
              <a:gd name="connsiteX1-8775" fmla="*/ 11210150 w 15811497"/>
              <a:gd name="connsiteY1-8776" fmla="*/ 5180948 h 6248398"/>
              <a:gd name="connsiteX2-8777" fmla="*/ 11313815 w 15811497"/>
              <a:gd name="connsiteY2-8778" fmla="*/ 5243926 h 6248398"/>
              <a:gd name="connsiteX3-8779" fmla="*/ 11369911 w 15811497"/>
              <a:gd name="connsiteY3-8780" fmla="*/ 5285874 h 6248398"/>
              <a:gd name="connsiteX4-8781" fmla="*/ 11410606 w 15811497"/>
              <a:gd name="connsiteY4-8782" fmla="*/ 5316305 h 6248398"/>
              <a:gd name="connsiteX5-8783" fmla="*/ 11499892 w 15811497"/>
              <a:gd name="connsiteY5-8784" fmla="*/ 5397454 h 6248398"/>
              <a:gd name="connsiteX6-8785" fmla="*/ 11528781 w 15811497"/>
              <a:gd name="connsiteY6-8786" fmla="*/ 5429240 h 6248398"/>
              <a:gd name="connsiteX7-8787" fmla="*/ 11504846 w 15811497"/>
              <a:gd name="connsiteY7-8788" fmla="*/ 5414699 h 6248398"/>
              <a:gd name="connsiteX8-8789" fmla="*/ 11371717 w 15811497"/>
              <a:gd name="connsiteY8-8790" fmla="*/ 5315148 h 6248398"/>
              <a:gd name="connsiteX9-8791" fmla="*/ 11292198 w 15811497"/>
              <a:gd name="connsiteY9-8792" fmla="*/ 5255685 h 6248398"/>
              <a:gd name="connsiteX10-8793" fmla="*/ 11209760 w 15811497"/>
              <a:gd name="connsiteY10-8794" fmla="*/ 5180760 h 6248398"/>
              <a:gd name="connsiteX11-8795" fmla="*/ 4892179 w 15811497"/>
              <a:gd name="connsiteY11-8796" fmla="*/ 4842491 h 6248398"/>
              <a:gd name="connsiteX12-8797" fmla="*/ 4892178 w 15811497"/>
              <a:gd name="connsiteY12-8798" fmla="*/ 4842492 h 6248398"/>
              <a:gd name="connsiteX13-8799" fmla="*/ 4885192 w 15811497"/>
              <a:gd name="connsiteY13-8800" fmla="*/ 4851834 h 6248398"/>
              <a:gd name="connsiteX14-8801" fmla="*/ 4892179 w 15811497"/>
              <a:gd name="connsiteY14-8802" fmla="*/ 4842491 h 6248398"/>
              <a:gd name="connsiteX15-8803" fmla="*/ 7448548 w 15811497"/>
              <a:gd name="connsiteY15-8804" fmla="*/ 0 h 6248398"/>
              <a:gd name="connsiteX16-8805" fmla="*/ 8721604 w 15811497"/>
              <a:gd name="connsiteY16-8806" fmla="*/ 757692 h 6248398"/>
              <a:gd name="connsiteX17-8807" fmla="*/ 8890522 w 15811497"/>
              <a:gd name="connsiteY17-8808" fmla="*/ 1193234 h 6248398"/>
              <a:gd name="connsiteX18-8809" fmla="*/ 9958384 w 15811497"/>
              <a:gd name="connsiteY18-8810" fmla="*/ 1828798 h 6248398"/>
              <a:gd name="connsiteX19-8811" fmla="*/ 10895504 w 15811497"/>
              <a:gd name="connsiteY19-8812" fmla="*/ 1386857 h 6248398"/>
              <a:gd name="connsiteX20-8813" fmla="*/ 10927290 w 15811497"/>
              <a:gd name="connsiteY20-8814" fmla="*/ 1344350 h 6248398"/>
              <a:gd name="connsiteX21-8815" fmla="*/ 10936907 w 15811497"/>
              <a:gd name="connsiteY21-8816" fmla="*/ 1346082 h 6248398"/>
              <a:gd name="connsiteX22-8817" fmla="*/ 10917759 w 15811497"/>
              <a:gd name="connsiteY22-8818" fmla="*/ 1367151 h 6248398"/>
              <a:gd name="connsiteX23-8819" fmla="*/ 10917760 w 15811497"/>
              <a:gd name="connsiteY23-8820" fmla="*/ 1367152 h 6248398"/>
              <a:gd name="connsiteX24-8821" fmla="*/ 10936908 w 15811497"/>
              <a:gd name="connsiteY24-8822" fmla="*/ 1346084 h 6248398"/>
              <a:gd name="connsiteX25-8823" fmla="*/ 10972797 w 15811497"/>
              <a:gd name="connsiteY25-8824" fmla="*/ 1352550 h 6248398"/>
              <a:gd name="connsiteX26-8825" fmla="*/ 10972797 w 15811497"/>
              <a:gd name="connsiteY26-8826" fmla="*/ 1352549 h 6248398"/>
              <a:gd name="connsiteX27-8827" fmla="*/ 10936908 w 15811497"/>
              <a:gd name="connsiteY27-8828" fmla="*/ 1346083 h 6248398"/>
              <a:gd name="connsiteX28-8829" fmla="*/ 11096041 w 15811497"/>
              <a:gd name="connsiteY28-8830" fmla="*/ 1170993 h 6248398"/>
              <a:gd name="connsiteX29-8831" fmla="*/ 13049247 w 15811497"/>
              <a:gd name="connsiteY29-8832" fmla="*/ 361949 h 6248398"/>
              <a:gd name="connsiteX30-8833" fmla="*/ 15811497 w 15811497"/>
              <a:gd name="connsiteY30-8834" fmla="*/ 3124198 h 6248398"/>
              <a:gd name="connsiteX31-8835" fmla="*/ 13049247 w 15811497"/>
              <a:gd name="connsiteY31-8836" fmla="*/ 5886448 h 6248398"/>
              <a:gd name="connsiteX32-8837" fmla="*/ 11732594 w 15811497"/>
              <a:gd name="connsiteY32-8838" fmla="*/ 5553059 h 6248398"/>
              <a:gd name="connsiteX33-8839" fmla="*/ 11528782 w 15811497"/>
              <a:gd name="connsiteY33-8840" fmla="*/ 5429240 h 6248398"/>
              <a:gd name="connsiteX34-8841" fmla="*/ 11499893 w 15811497"/>
              <a:gd name="connsiteY34-8842" fmla="*/ 5397454 h 6248398"/>
              <a:gd name="connsiteX35-8843" fmla="*/ 11410607 w 15811497"/>
              <a:gd name="connsiteY35-8844" fmla="*/ 5316305 h 6248398"/>
              <a:gd name="connsiteX36-8845" fmla="*/ 11369912 w 15811497"/>
              <a:gd name="connsiteY36-8846" fmla="*/ 5285874 h 6248398"/>
              <a:gd name="connsiteX37-8847" fmla="*/ 11355656 w 15811497"/>
              <a:gd name="connsiteY37-8848" fmla="*/ 5144675 h 6248398"/>
              <a:gd name="connsiteX38-8849" fmla="*/ 11355656 w 15811497"/>
              <a:gd name="connsiteY38-8850" fmla="*/ 5144675 h 6248398"/>
              <a:gd name="connsiteX39-8851" fmla="*/ 11369912 w 15811497"/>
              <a:gd name="connsiteY39-8852" fmla="*/ 5285874 h 6248398"/>
              <a:gd name="connsiteX40-8853" fmla="*/ 11313816 w 15811497"/>
              <a:gd name="connsiteY40-8854" fmla="*/ 5243926 h 6248398"/>
              <a:gd name="connsiteX41-8855" fmla="*/ 11210151 w 15811497"/>
              <a:gd name="connsiteY41-8856" fmla="*/ 5180948 h 6248398"/>
              <a:gd name="connsiteX42-8857" fmla="*/ 11209761 w 15811497"/>
              <a:gd name="connsiteY42-8858" fmla="*/ 5180760 h 6248398"/>
              <a:gd name="connsiteX43-8859" fmla="*/ 11096041 w 15811497"/>
              <a:gd name="connsiteY43-8860" fmla="*/ 5077404 h 6248398"/>
              <a:gd name="connsiteX44-8861" fmla="*/ 11063094 w 15811497"/>
              <a:gd name="connsiteY44-8862" fmla="*/ 5041153 h 6248398"/>
              <a:gd name="connsiteX45-8863" fmla="*/ 11063091 w 15811497"/>
              <a:gd name="connsiteY45-8864" fmla="*/ 5041152 h 6248398"/>
              <a:gd name="connsiteX46-8865" fmla="*/ 11096040 w 15811497"/>
              <a:gd name="connsiteY46-8866" fmla="*/ 5077404 h 6248398"/>
              <a:gd name="connsiteX47-8867" fmla="*/ 11209760 w 15811497"/>
              <a:gd name="connsiteY47-8868" fmla="*/ 5180760 h 6248398"/>
              <a:gd name="connsiteX48-8869" fmla="*/ 11100244 w 15811497"/>
              <a:gd name="connsiteY48-8870" fmla="*/ 5128004 h 6248398"/>
              <a:gd name="connsiteX49-8871" fmla="*/ 10610846 w 15811497"/>
              <a:gd name="connsiteY49-8872" fmla="*/ 5029199 h 6248398"/>
              <a:gd name="connsiteX50-8873" fmla="*/ 9640652 w 15811497"/>
              <a:gd name="connsiteY50-8874" fmla="*/ 5486739 h 6248398"/>
              <a:gd name="connsiteX51-8875" fmla="*/ 9628722 w 15811497"/>
              <a:gd name="connsiteY51-8876" fmla="*/ 5502693 h 6248398"/>
              <a:gd name="connsiteX52-8877" fmla="*/ 9568273 w 15811497"/>
              <a:gd name="connsiteY52-8878" fmla="*/ 5583530 h 6248398"/>
              <a:gd name="connsiteX53-8879" fmla="*/ 9535504 w 15811497"/>
              <a:gd name="connsiteY53-8880" fmla="*/ 5637470 h 6248398"/>
              <a:gd name="connsiteX54-8881" fmla="*/ 9535505 w 15811497"/>
              <a:gd name="connsiteY54-8882" fmla="*/ 5637470 h 6248398"/>
              <a:gd name="connsiteX55-8883" fmla="*/ 9568273 w 15811497"/>
              <a:gd name="connsiteY55-8884" fmla="*/ 5583531 h 6248398"/>
              <a:gd name="connsiteX56-8885" fmla="*/ 9628722 w 15811497"/>
              <a:gd name="connsiteY56-8886" fmla="*/ 5502694 h 6248398"/>
              <a:gd name="connsiteX57-8887" fmla="*/ 9563485 w 15811497"/>
              <a:gd name="connsiteY57-8888" fmla="*/ 5610078 h 6248398"/>
              <a:gd name="connsiteX58-8889" fmla="*/ 9542221 w 15811497"/>
              <a:gd name="connsiteY58-8890" fmla="*/ 5638514 h 6248398"/>
              <a:gd name="connsiteX59-8891" fmla="*/ 9504352 w 15811497"/>
              <a:gd name="connsiteY59-8892" fmla="*/ 5689156 h 6248398"/>
              <a:gd name="connsiteX60-8893" fmla="*/ 9480140 w 15811497"/>
              <a:gd name="connsiteY60-8894" fmla="*/ 5721533 h 6248398"/>
              <a:gd name="connsiteX61-8895" fmla="*/ 8362947 w 15811497"/>
              <a:gd name="connsiteY61-8896" fmla="*/ 6248398 h 6248398"/>
              <a:gd name="connsiteX62-8897" fmla="*/ 7028922 w 15811497"/>
              <a:gd name="connsiteY62-8898" fmla="*/ 5364147 h 6248398"/>
              <a:gd name="connsiteX63-8899" fmla="*/ 6990513 w 15811497"/>
              <a:gd name="connsiteY63-8900" fmla="*/ 5259205 h 6248398"/>
              <a:gd name="connsiteX64-8901" fmla="*/ 6990512 w 15811497"/>
              <a:gd name="connsiteY64-8902" fmla="*/ 5259199 h 6248398"/>
              <a:gd name="connsiteX65-8903" fmla="*/ 6983676 w 15811497"/>
              <a:gd name="connsiteY65-8904" fmla="*/ 5240519 h 6248398"/>
              <a:gd name="connsiteX66-8905" fmla="*/ 6983673 w 15811497"/>
              <a:gd name="connsiteY66-8906" fmla="*/ 5240519 h 6248398"/>
              <a:gd name="connsiteX67-8907" fmla="*/ 6980236 w 15811497"/>
              <a:gd name="connsiteY67-8908" fmla="*/ 5231130 h 6248398"/>
              <a:gd name="connsiteX68-8909" fmla="*/ 6978859 w 15811497"/>
              <a:gd name="connsiteY68-8910" fmla="*/ 5225774 h 6248398"/>
              <a:gd name="connsiteX69-8911" fmla="*/ 6984291 w 15811497"/>
              <a:gd name="connsiteY69-8912" fmla="*/ 5240614 h 6248398"/>
              <a:gd name="connsiteX70-8913" fmla="*/ 6984292 w 15811497"/>
              <a:gd name="connsiteY70-8914" fmla="*/ 5240614 h 6248398"/>
              <a:gd name="connsiteX71-8915" fmla="*/ 6978860 w 15811497"/>
              <a:gd name="connsiteY71-8916" fmla="*/ 5225773 h 6248398"/>
              <a:gd name="connsiteX72-8917" fmla="*/ 6944562 w 15811497"/>
              <a:gd name="connsiteY72-8918" fmla="*/ 5092380 h 6248398"/>
              <a:gd name="connsiteX73-8919" fmla="*/ 6924183 w 15811497"/>
              <a:gd name="connsiteY73-8920" fmla="*/ 4890225 h 6248398"/>
              <a:gd name="connsiteX74-8921" fmla="*/ 6924182 w 15811497"/>
              <a:gd name="connsiteY74-8922" fmla="*/ 4890225 h 6248398"/>
              <a:gd name="connsiteX75-8923" fmla="*/ 6944561 w 15811497"/>
              <a:gd name="connsiteY75-8924" fmla="*/ 5092380 h 6248398"/>
              <a:gd name="connsiteX76-8925" fmla="*/ 6978860 w 15811497"/>
              <a:gd name="connsiteY76-8926" fmla="*/ 5225773 h 6248398"/>
              <a:gd name="connsiteX77-8927" fmla="*/ 6948299 w 15811497"/>
              <a:gd name="connsiteY77-8928" fmla="*/ 5142273 h 6248398"/>
              <a:gd name="connsiteX78-8929" fmla="*/ 5829297 w 15811497"/>
              <a:gd name="connsiteY78-8930" fmla="*/ 4400549 h 6248398"/>
              <a:gd name="connsiteX79-8931" fmla="*/ 5056802 w 15811497"/>
              <a:gd name="connsiteY79-8932" fmla="*/ 4677867 h 6248398"/>
              <a:gd name="connsiteX80-8933" fmla="*/ 5022517 w 15811497"/>
              <a:gd name="connsiteY80-8934" fmla="*/ 4709027 h 6248398"/>
              <a:gd name="connsiteX81-8935" fmla="*/ 5022515 w 15811497"/>
              <a:gd name="connsiteY81-8936" fmla="*/ 4709029 h 6248398"/>
              <a:gd name="connsiteX82-8937" fmla="*/ 5022510 w 15811497"/>
              <a:gd name="connsiteY82-8938" fmla="*/ 4709033 h 6248398"/>
              <a:gd name="connsiteX83-8939" fmla="*/ 4924198 w 15811497"/>
              <a:gd name="connsiteY83-8940" fmla="*/ 4840507 h 6248398"/>
              <a:gd name="connsiteX84-8941" fmla="*/ 4914898 w 15811497"/>
              <a:gd name="connsiteY84-8942" fmla="*/ 4838698 h 6248398"/>
              <a:gd name="connsiteX85-8943" fmla="*/ 4914898 w 15811497"/>
              <a:gd name="connsiteY85-8944" fmla="*/ 4838699 h 6248398"/>
              <a:gd name="connsiteX86-8945" fmla="*/ 4924199 w 15811497"/>
              <a:gd name="connsiteY86-8946" fmla="*/ 4840508 h 6248398"/>
              <a:gd name="connsiteX87-8947" fmla="*/ 4893736 w 15811497"/>
              <a:gd name="connsiteY87-8948" fmla="*/ 4881247 h 6248398"/>
              <a:gd name="connsiteX88-8949" fmla="*/ 4778482 w 15811497"/>
              <a:gd name="connsiteY88-8950" fmla="*/ 5008058 h 6248398"/>
              <a:gd name="connsiteX89-8951" fmla="*/ 4778482 w 15811497"/>
              <a:gd name="connsiteY89-8952" fmla="*/ 5008057 h 6248398"/>
              <a:gd name="connsiteX90-8953" fmla="*/ 4715455 w 15811497"/>
              <a:gd name="connsiteY90-8954" fmla="*/ 5077404 h 6248398"/>
              <a:gd name="connsiteX91-8955" fmla="*/ 2762249 w 15811497"/>
              <a:gd name="connsiteY91-8956" fmla="*/ 5886448 h 6248398"/>
              <a:gd name="connsiteX92-8957" fmla="*/ 0 w 15811497"/>
              <a:gd name="connsiteY92-8958" fmla="*/ 3124198 h 6248398"/>
              <a:gd name="connsiteX93-8959" fmla="*/ 2762249 w 15811497"/>
              <a:gd name="connsiteY93-8960" fmla="*/ 361949 h 6248398"/>
              <a:gd name="connsiteX94-8961" fmla="*/ 4078902 w 15811497"/>
              <a:gd name="connsiteY94-8962" fmla="*/ 695338 h 6248398"/>
              <a:gd name="connsiteX95-8963" fmla="*/ 4261443 w 15811497"/>
              <a:gd name="connsiteY95-8964" fmla="*/ 806235 h 6248398"/>
              <a:gd name="connsiteX96-8965" fmla="*/ 4409044 w 15811497"/>
              <a:gd name="connsiteY96-8966" fmla="*/ 910268 h 6248398"/>
              <a:gd name="connsiteX97-8967" fmla="*/ 4612477 w 15811497"/>
              <a:gd name="connsiteY97-8968" fmla="*/ 1077402 h 6248398"/>
              <a:gd name="connsiteX98-8969" fmla="*/ 4612478 w 15811497"/>
              <a:gd name="connsiteY98-8970" fmla="*/ 1077403 h 6248398"/>
              <a:gd name="connsiteX99-8971" fmla="*/ 4715454 w 15811497"/>
              <a:gd name="connsiteY99-8972" fmla="*/ 1170993 h 6248398"/>
              <a:gd name="connsiteX100-8973" fmla="*/ 4701725 w 15811497"/>
              <a:gd name="connsiteY100-8974" fmla="*/ 1120394 h 6248398"/>
              <a:gd name="connsiteX101-8975" fmla="*/ 5191122 w 15811497"/>
              <a:gd name="connsiteY101-8976" fmla="*/ 1219199 h 6248398"/>
              <a:gd name="connsiteX102-8977" fmla="*/ 6161317 w 15811497"/>
              <a:gd name="connsiteY102-8978" fmla="*/ 761659 h 6248398"/>
              <a:gd name="connsiteX103-8979" fmla="*/ 6224019 w 15811497"/>
              <a:gd name="connsiteY103-8980" fmla="*/ 677808 h 6248398"/>
              <a:gd name="connsiteX104-8981" fmla="*/ 6175489 w 15811497"/>
              <a:gd name="connsiteY104-8982" fmla="*/ 757691 h 6248398"/>
              <a:gd name="connsiteX105-8983" fmla="*/ 6175489 w 15811497"/>
              <a:gd name="connsiteY105-8984" fmla="*/ 757692 h 6248398"/>
              <a:gd name="connsiteX106-8985" fmla="*/ 6224020 w 15811497"/>
              <a:gd name="connsiteY106-8986" fmla="*/ 677809 h 6248398"/>
              <a:gd name="connsiteX107-8987" fmla="*/ 6233696 w 15811497"/>
              <a:gd name="connsiteY107-8988" fmla="*/ 664869 h 6248398"/>
              <a:gd name="connsiteX108-8989" fmla="*/ 6252611 w 15811497"/>
              <a:gd name="connsiteY108-8990" fmla="*/ 633734 h 6248398"/>
              <a:gd name="connsiteX109-8991" fmla="*/ 6252610 w 15811497"/>
              <a:gd name="connsiteY109-8992" fmla="*/ 633734 h 6248398"/>
              <a:gd name="connsiteX110-8993" fmla="*/ 6233696 w 15811497"/>
              <a:gd name="connsiteY110-8994" fmla="*/ 664868 h 6248398"/>
              <a:gd name="connsiteX111-8995" fmla="*/ 6224019 w 15811497"/>
              <a:gd name="connsiteY111-8996" fmla="*/ 677808 h 6248398"/>
              <a:gd name="connsiteX112-8997" fmla="*/ 6248008 w 15811497"/>
              <a:gd name="connsiteY112-8998" fmla="*/ 638320 h 6248398"/>
              <a:gd name="connsiteX113-8999" fmla="*/ 6251291 w 15811497"/>
              <a:gd name="connsiteY113-9000" fmla="*/ 633930 h 6248398"/>
              <a:gd name="connsiteX114-9001" fmla="*/ 6251293 w 15811497"/>
              <a:gd name="connsiteY114-9002" fmla="*/ 633929 h 6248398"/>
              <a:gd name="connsiteX115-9003" fmla="*/ 6257683 w 15811497"/>
              <a:gd name="connsiteY115-9004" fmla="*/ 625384 h 6248398"/>
              <a:gd name="connsiteX116-9005" fmla="*/ 6257686 w 15811497"/>
              <a:gd name="connsiteY116-9006" fmla="*/ 625380 h 6248398"/>
              <a:gd name="connsiteX117-9007" fmla="*/ 6331355 w 15811497"/>
              <a:gd name="connsiteY117-9008" fmla="*/ 526865 h 6248398"/>
              <a:gd name="connsiteX118-9009" fmla="*/ 7448548 w 15811497"/>
              <a:gd name="connsiteY118-9010" fmla="*/ 0 h 6248398"/>
              <a:gd name="connsiteX0-9011" fmla="*/ 11209760 w 15811497"/>
              <a:gd name="connsiteY0-9012" fmla="*/ 5180760 h 6248398"/>
              <a:gd name="connsiteX1-9013" fmla="*/ 11210150 w 15811497"/>
              <a:gd name="connsiteY1-9014" fmla="*/ 5180948 h 6248398"/>
              <a:gd name="connsiteX2-9015" fmla="*/ 11313815 w 15811497"/>
              <a:gd name="connsiteY2-9016" fmla="*/ 5243926 h 6248398"/>
              <a:gd name="connsiteX3-9017" fmla="*/ 11369911 w 15811497"/>
              <a:gd name="connsiteY3-9018" fmla="*/ 5285874 h 6248398"/>
              <a:gd name="connsiteX4-9019" fmla="*/ 11410606 w 15811497"/>
              <a:gd name="connsiteY4-9020" fmla="*/ 5316305 h 6248398"/>
              <a:gd name="connsiteX5-9021" fmla="*/ 11499892 w 15811497"/>
              <a:gd name="connsiteY5-9022" fmla="*/ 5397454 h 6248398"/>
              <a:gd name="connsiteX6-9023" fmla="*/ 11528781 w 15811497"/>
              <a:gd name="connsiteY6-9024" fmla="*/ 5429240 h 6248398"/>
              <a:gd name="connsiteX7-9025" fmla="*/ 11504846 w 15811497"/>
              <a:gd name="connsiteY7-9026" fmla="*/ 5414699 h 6248398"/>
              <a:gd name="connsiteX8-9027" fmla="*/ 11371717 w 15811497"/>
              <a:gd name="connsiteY8-9028" fmla="*/ 5315148 h 6248398"/>
              <a:gd name="connsiteX9-9029" fmla="*/ 11292198 w 15811497"/>
              <a:gd name="connsiteY9-9030" fmla="*/ 5255685 h 6248398"/>
              <a:gd name="connsiteX10-9031" fmla="*/ 11209760 w 15811497"/>
              <a:gd name="connsiteY10-9032" fmla="*/ 5180760 h 6248398"/>
              <a:gd name="connsiteX11-9033" fmla="*/ 4892179 w 15811497"/>
              <a:gd name="connsiteY11-9034" fmla="*/ 4842491 h 6248398"/>
              <a:gd name="connsiteX12-9035" fmla="*/ 4892178 w 15811497"/>
              <a:gd name="connsiteY12-9036" fmla="*/ 4842492 h 6248398"/>
              <a:gd name="connsiteX13-9037" fmla="*/ 4885192 w 15811497"/>
              <a:gd name="connsiteY13-9038" fmla="*/ 4851834 h 6248398"/>
              <a:gd name="connsiteX14-9039" fmla="*/ 4892179 w 15811497"/>
              <a:gd name="connsiteY14-9040" fmla="*/ 4842491 h 6248398"/>
              <a:gd name="connsiteX15-9041" fmla="*/ 7448548 w 15811497"/>
              <a:gd name="connsiteY15-9042" fmla="*/ 0 h 6248398"/>
              <a:gd name="connsiteX16-9043" fmla="*/ 8721604 w 15811497"/>
              <a:gd name="connsiteY16-9044" fmla="*/ 757692 h 6248398"/>
              <a:gd name="connsiteX17-9045" fmla="*/ 8890522 w 15811497"/>
              <a:gd name="connsiteY17-9046" fmla="*/ 1193234 h 6248398"/>
              <a:gd name="connsiteX18-9047" fmla="*/ 9958384 w 15811497"/>
              <a:gd name="connsiteY18-9048" fmla="*/ 1828798 h 6248398"/>
              <a:gd name="connsiteX19-9049" fmla="*/ 10895504 w 15811497"/>
              <a:gd name="connsiteY19-9050" fmla="*/ 1386857 h 6248398"/>
              <a:gd name="connsiteX20-9051" fmla="*/ 10927290 w 15811497"/>
              <a:gd name="connsiteY20-9052" fmla="*/ 1344350 h 6248398"/>
              <a:gd name="connsiteX21-9053" fmla="*/ 10936907 w 15811497"/>
              <a:gd name="connsiteY21-9054" fmla="*/ 1346082 h 6248398"/>
              <a:gd name="connsiteX22-9055" fmla="*/ 10917759 w 15811497"/>
              <a:gd name="connsiteY22-9056" fmla="*/ 1367151 h 6248398"/>
              <a:gd name="connsiteX23-9057" fmla="*/ 10917760 w 15811497"/>
              <a:gd name="connsiteY23-9058" fmla="*/ 1367152 h 6248398"/>
              <a:gd name="connsiteX24-9059" fmla="*/ 10936908 w 15811497"/>
              <a:gd name="connsiteY24-9060" fmla="*/ 1346084 h 6248398"/>
              <a:gd name="connsiteX25-9061" fmla="*/ 10972797 w 15811497"/>
              <a:gd name="connsiteY25-9062" fmla="*/ 1352550 h 6248398"/>
              <a:gd name="connsiteX26-9063" fmla="*/ 10936908 w 15811497"/>
              <a:gd name="connsiteY26-9064" fmla="*/ 1346083 h 6248398"/>
              <a:gd name="connsiteX27-9065" fmla="*/ 11096041 w 15811497"/>
              <a:gd name="connsiteY27-9066" fmla="*/ 1170993 h 6248398"/>
              <a:gd name="connsiteX28-9067" fmla="*/ 13049247 w 15811497"/>
              <a:gd name="connsiteY28-9068" fmla="*/ 361949 h 6248398"/>
              <a:gd name="connsiteX29-9069" fmla="*/ 15811497 w 15811497"/>
              <a:gd name="connsiteY29-9070" fmla="*/ 3124198 h 6248398"/>
              <a:gd name="connsiteX30-9071" fmla="*/ 13049247 w 15811497"/>
              <a:gd name="connsiteY30-9072" fmla="*/ 5886448 h 6248398"/>
              <a:gd name="connsiteX31-9073" fmla="*/ 11732594 w 15811497"/>
              <a:gd name="connsiteY31-9074" fmla="*/ 5553059 h 6248398"/>
              <a:gd name="connsiteX32-9075" fmla="*/ 11528782 w 15811497"/>
              <a:gd name="connsiteY32-9076" fmla="*/ 5429240 h 6248398"/>
              <a:gd name="connsiteX33-9077" fmla="*/ 11499893 w 15811497"/>
              <a:gd name="connsiteY33-9078" fmla="*/ 5397454 h 6248398"/>
              <a:gd name="connsiteX34-9079" fmla="*/ 11410607 w 15811497"/>
              <a:gd name="connsiteY34-9080" fmla="*/ 5316305 h 6248398"/>
              <a:gd name="connsiteX35-9081" fmla="*/ 11369912 w 15811497"/>
              <a:gd name="connsiteY35-9082" fmla="*/ 5285874 h 6248398"/>
              <a:gd name="connsiteX36-9083" fmla="*/ 11355656 w 15811497"/>
              <a:gd name="connsiteY36-9084" fmla="*/ 5144675 h 6248398"/>
              <a:gd name="connsiteX37-9085" fmla="*/ 11355656 w 15811497"/>
              <a:gd name="connsiteY37-9086" fmla="*/ 5144675 h 6248398"/>
              <a:gd name="connsiteX38-9087" fmla="*/ 11369912 w 15811497"/>
              <a:gd name="connsiteY38-9088" fmla="*/ 5285874 h 6248398"/>
              <a:gd name="connsiteX39-9089" fmla="*/ 11313816 w 15811497"/>
              <a:gd name="connsiteY39-9090" fmla="*/ 5243926 h 6248398"/>
              <a:gd name="connsiteX40-9091" fmla="*/ 11210151 w 15811497"/>
              <a:gd name="connsiteY40-9092" fmla="*/ 5180948 h 6248398"/>
              <a:gd name="connsiteX41-9093" fmla="*/ 11209761 w 15811497"/>
              <a:gd name="connsiteY41-9094" fmla="*/ 5180760 h 6248398"/>
              <a:gd name="connsiteX42-9095" fmla="*/ 11096041 w 15811497"/>
              <a:gd name="connsiteY42-9096" fmla="*/ 5077404 h 6248398"/>
              <a:gd name="connsiteX43-9097" fmla="*/ 11063094 w 15811497"/>
              <a:gd name="connsiteY43-9098" fmla="*/ 5041153 h 6248398"/>
              <a:gd name="connsiteX44-9099" fmla="*/ 11063091 w 15811497"/>
              <a:gd name="connsiteY44-9100" fmla="*/ 5041152 h 6248398"/>
              <a:gd name="connsiteX45-9101" fmla="*/ 11096040 w 15811497"/>
              <a:gd name="connsiteY45-9102" fmla="*/ 5077404 h 6248398"/>
              <a:gd name="connsiteX46-9103" fmla="*/ 11209760 w 15811497"/>
              <a:gd name="connsiteY46-9104" fmla="*/ 5180760 h 6248398"/>
              <a:gd name="connsiteX47-9105" fmla="*/ 11100244 w 15811497"/>
              <a:gd name="connsiteY47-9106" fmla="*/ 5128004 h 6248398"/>
              <a:gd name="connsiteX48-9107" fmla="*/ 10610846 w 15811497"/>
              <a:gd name="connsiteY48-9108" fmla="*/ 5029199 h 6248398"/>
              <a:gd name="connsiteX49-9109" fmla="*/ 9640652 w 15811497"/>
              <a:gd name="connsiteY49-9110" fmla="*/ 5486739 h 6248398"/>
              <a:gd name="connsiteX50-9111" fmla="*/ 9628722 w 15811497"/>
              <a:gd name="connsiteY50-9112" fmla="*/ 5502693 h 6248398"/>
              <a:gd name="connsiteX51-9113" fmla="*/ 9568273 w 15811497"/>
              <a:gd name="connsiteY51-9114" fmla="*/ 5583530 h 6248398"/>
              <a:gd name="connsiteX52-9115" fmla="*/ 9535504 w 15811497"/>
              <a:gd name="connsiteY52-9116" fmla="*/ 5637470 h 6248398"/>
              <a:gd name="connsiteX53-9117" fmla="*/ 9535505 w 15811497"/>
              <a:gd name="connsiteY53-9118" fmla="*/ 5637470 h 6248398"/>
              <a:gd name="connsiteX54-9119" fmla="*/ 9568273 w 15811497"/>
              <a:gd name="connsiteY54-9120" fmla="*/ 5583531 h 6248398"/>
              <a:gd name="connsiteX55-9121" fmla="*/ 9628722 w 15811497"/>
              <a:gd name="connsiteY55-9122" fmla="*/ 5502694 h 6248398"/>
              <a:gd name="connsiteX56-9123" fmla="*/ 9563485 w 15811497"/>
              <a:gd name="connsiteY56-9124" fmla="*/ 5610078 h 6248398"/>
              <a:gd name="connsiteX57-9125" fmla="*/ 9542221 w 15811497"/>
              <a:gd name="connsiteY57-9126" fmla="*/ 5638514 h 6248398"/>
              <a:gd name="connsiteX58-9127" fmla="*/ 9504352 w 15811497"/>
              <a:gd name="connsiteY58-9128" fmla="*/ 5689156 h 6248398"/>
              <a:gd name="connsiteX59-9129" fmla="*/ 9480140 w 15811497"/>
              <a:gd name="connsiteY59-9130" fmla="*/ 5721533 h 6248398"/>
              <a:gd name="connsiteX60-9131" fmla="*/ 8362947 w 15811497"/>
              <a:gd name="connsiteY60-9132" fmla="*/ 6248398 h 6248398"/>
              <a:gd name="connsiteX61-9133" fmla="*/ 7028922 w 15811497"/>
              <a:gd name="connsiteY61-9134" fmla="*/ 5364147 h 6248398"/>
              <a:gd name="connsiteX62-9135" fmla="*/ 6990513 w 15811497"/>
              <a:gd name="connsiteY62-9136" fmla="*/ 5259205 h 6248398"/>
              <a:gd name="connsiteX63-9137" fmla="*/ 6990512 w 15811497"/>
              <a:gd name="connsiteY63-9138" fmla="*/ 5259199 h 6248398"/>
              <a:gd name="connsiteX64-9139" fmla="*/ 6983676 w 15811497"/>
              <a:gd name="connsiteY64-9140" fmla="*/ 5240519 h 6248398"/>
              <a:gd name="connsiteX65-9141" fmla="*/ 6983673 w 15811497"/>
              <a:gd name="connsiteY65-9142" fmla="*/ 5240519 h 6248398"/>
              <a:gd name="connsiteX66-9143" fmla="*/ 6980236 w 15811497"/>
              <a:gd name="connsiteY66-9144" fmla="*/ 5231130 h 6248398"/>
              <a:gd name="connsiteX67-9145" fmla="*/ 6978859 w 15811497"/>
              <a:gd name="connsiteY67-9146" fmla="*/ 5225774 h 6248398"/>
              <a:gd name="connsiteX68-9147" fmla="*/ 6984291 w 15811497"/>
              <a:gd name="connsiteY68-9148" fmla="*/ 5240614 h 6248398"/>
              <a:gd name="connsiteX69-9149" fmla="*/ 6984292 w 15811497"/>
              <a:gd name="connsiteY69-9150" fmla="*/ 5240614 h 6248398"/>
              <a:gd name="connsiteX70-9151" fmla="*/ 6978860 w 15811497"/>
              <a:gd name="connsiteY70-9152" fmla="*/ 5225773 h 6248398"/>
              <a:gd name="connsiteX71-9153" fmla="*/ 6944562 w 15811497"/>
              <a:gd name="connsiteY71-9154" fmla="*/ 5092380 h 6248398"/>
              <a:gd name="connsiteX72-9155" fmla="*/ 6924183 w 15811497"/>
              <a:gd name="connsiteY72-9156" fmla="*/ 4890225 h 6248398"/>
              <a:gd name="connsiteX73-9157" fmla="*/ 6924182 w 15811497"/>
              <a:gd name="connsiteY73-9158" fmla="*/ 4890225 h 6248398"/>
              <a:gd name="connsiteX74-9159" fmla="*/ 6944561 w 15811497"/>
              <a:gd name="connsiteY74-9160" fmla="*/ 5092380 h 6248398"/>
              <a:gd name="connsiteX75-9161" fmla="*/ 6978860 w 15811497"/>
              <a:gd name="connsiteY75-9162" fmla="*/ 5225773 h 6248398"/>
              <a:gd name="connsiteX76-9163" fmla="*/ 6948299 w 15811497"/>
              <a:gd name="connsiteY76-9164" fmla="*/ 5142273 h 6248398"/>
              <a:gd name="connsiteX77-9165" fmla="*/ 5829297 w 15811497"/>
              <a:gd name="connsiteY77-9166" fmla="*/ 4400549 h 6248398"/>
              <a:gd name="connsiteX78-9167" fmla="*/ 5056802 w 15811497"/>
              <a:gd name="connsiteY78-9168" fmla="*/ 4677867 h 6248398"/>
              <a:gd name="connsiteX79-9169" fmla="*/ 5022517 w 15811497"/>
              <a:gd name="connsiteY79-9170" fmla="*/ 4709027 h 6248398"/>
              <a:gd name="connsiteX80-9171" fmla="*/ 5022515 w 15811497"/>
              <a:gd name="connsiteY80-9172" fmla="*/ 4709029 h 6248398"/>
              <a:gd name="connsiteX81-9173" fmla="*/ 5022510 w 15811497"/>
              <a:gd name="connsiteY81-9174" fmla="*/ 4709033 h 6248398"/>
              <a:gd name="connsiteX82-9175" fmla="*/ 4924198 w 15811497"/>
              <a:gd name="connsiteY82-9176" fmla="*/ 4840507 h 6248398"/>
              <a:gd name="connsiteX83-9177" fmla="*/ 4914898 w 15811497"/>
              <a:gd name="connsiteY83-9178" fmla="*/ 4838698 h 6248398"/>
              <a:gd name="connsiteX84-9179" fmla="*/ 4914898 w 15811497"/>
              <a:gd name="connsiteY84-9180" fmla="*/ 4838699 h 6248398"/>
              <a:gd name="connsiteX85-9181" fmla="*/ 4924199 w 15811497"/>
              <a:gd name="connsiteY85-9182" fmla="*/ 4840508 h 6248398"/>
              <a:gd name="connsiteX86-9183" fmla="*/ 4893736 w 15811497"/>
              <a:gd name="connsiteY86-9184" fmla="*/ 4881247 h 6248398"/>
              <a:gd name="connsiteX87-9185" fmla="*/ 4778482 w 15811497"/>
              <a:gd name="connsiteY87-9186" fmla="*/ 5008058 h 6248398"/>
              <a:gd name="connsiteX88-9187" fmla="*/ 4778482 w 15811497"/>
              <a:gd name="connsiteY88-9188" fmla="*/ 5008057 h 6248398"/>
              <a:gd name="connsiteX89-9189" fmla="*/ 4715455 w 15811497"/>
              <a:gd name="connsiteY89-9190" fmla="*/ 5077404 h 6248398"/>
              <a:gd name="connsiteX90-9191" fmla="*/ 2762249 w 15811497"/>
              <a:gd name="connsiteY90-9192" fmla="*/ 5886448 h 6248398"/>
              <a:gd name="connsiteX91-9193" fmla="*/ 0 w 15811497"/>
              <a:gd name="connsiteY91-9194" fmla="*/ 3124198 h 6248398"/>
              <a:gd name="connsiteX92-9195" fmla="*/ 2762249 w 15811497"/>
              <a:gd name="connsiteY92-9196" fmla="*/ 361949 h 6248398"/>
              <a:gd name="connsiteX93-9197" fmla="*/ 4078902 w 15811497"/>
              <a:gd name="connsiteY93-9198" fmla="*/ 695338 h 6248398"/>
              <a:gd name="connsiteX94-9199" fmla="*/ 4261443 w 15811497"/>
              <a:gd name="connsiteY94-9200" fmla="*/ 806235 h 6248398"/>
              <a:gd name="connsiteX95-9201" fmla="*/ 4409044 w 15811497"/>
              <a:gd name="connsiteY95-9202" fmla="*/ 910268 h 6248398"/>
              <a:gd name="connsiteX96-9203" fmla="*/ 4612477 w 15811497"/>
              <a:gd name="connsiteY96-9204" fmla="*/ 1077402 h 6248398"/>
              <a:gd name="connsiteX97-9205" fmla="*/ 4612478 w 15811497"/>
              <a:gd name="connsiteY97-9206" fmla="*/ 1077403 h 6248398"/>
              <a:gd name="connsiteX98-9207" fmla="*/ 4715454 w 15811497"/>
              <a:gd name="connsiteY98-9208" fmla="*/ 1170993 h 6248398"/>
              <a:gd name="connsiteX99-9209" fmla="*/ 4701725 w 15811497"/>
              <a:gd name="connsiteY99-9210" fmla="*/ 1120394 h 6248398"/>
              <a:gd name="connsiteX100-9211" fmla="*/ 5191122 w 15811497"/>
              <a:gd name="connsiteY100-9212" fmla="*/ 1219199 h 6248398"/>
              <a:gd name="connsiteX101-9213" fmla="*/ 6161317 w 15811497"/>
              <a:gd name="connsiteY101-9214" fmla="*/ 761659 h 6248398"/>
              <a:gd name="connsiteX102-9215" fmla="*/ 6224019 w 15811497"/>
              <a:gd name="connsiteY102-9216" fmla="*/ 677808 h 6248398"/>
              <a:gd name="connsiteX103-9217" fmla="*/ 6175489 w 15811497"/>
              <a:gd name="connsiteY103-9218" fmla="*/ 757691 h 6248398"/>
              <a:gd name="connsiteX104-9219" fmla="*/ 6175489 w 15811497"/>
              <a:gd name="connsiteY104-9220" fmla="*/ 757692 h 6248398"/>
              <a:gd name="connsiteX105-9221" fmla="*/ 6224020 w 15811497"/>
              <a:gd name="connsiteY105-9222" fmla="*/ 677809 h 6248398"/>
              <a:gd name="connsiteX106-9223" fmla="*/ 6233696 w 15811497"/>
              <a:gd name="connsiteY106-9224" fmla="*/ 664869 h 6248398"/>
              <a:gd name="connsiteX107-9225" fmla="*/ 6252611 w 15811497"/>
              <a:gd name="connsiteY107-9226" fmla="*/ 633734 h 6248398"/>
              <a:gd name="connsiteX108-9227" fmla="*/ 6252610 w 15811497"/>
              <a:gd name="connsiteY108-9228" fmla="*/ 633734 h 6248398"/>
              <a:gd name="connsiteX109-9229" fmla="*/ 6233696 w 15811497"/>
              <a:gd name="connsiteY109-9230" fmla="*/ 664868 h 6248398"/>
              <a:gd name="connsiteX110-9231" fmla="*/ 6224019 w 15811497"/>
              <a:gd name="connsiteY110-9232" fmla="*/ 677808 h 6248398"/>
              <a:gd name="connsiteX111-9233" fmla="*/ 6248008 w 15811497"/>
              <a:gd name="connsiteY111-9234" fmla="*/ 638320 h 6248398"/>
              <a:gd name="connsiteX112-9235" fmla="*/ 6251291 w 15811497"/>
              <a:gd name="connsiteY112-9236" fmla="*/ 633930 h 6248398"/>
              <a:gd name="connsiteX113-9237" fmla="*/ 6251293 w 15811497"/>
              <a:gd name="connsiteY113-9238" fmla="*/ 633929 h 6248398"/>
              <a:gd name="connsiteX114-9239" fmla="*/ 6257683 w 15811497"/>
              <a:gd name="connsiteY114-9240" fmla="*/ 625384 h 6248398"/>
              <a:gd name="connsiteX115-9241" fmla="*/ 6257686 w 15811497"/>
              <a:gd name="connsiteY115-9242" fmla="*/ 625380 h 6248398"/>
              <a:gd name="connsiteX116-9243" fmla="*/ 6331355 w 15811497"/>
              <a:gd name="connsiteY116-9244" fmla="*/ 526865 h 6248398"/>
              <a:gd name="connsiteX117-9245" fmla="*/ 7448548 w 15811497"/>
              <a:gd name="connsiteY117-9246" fmla="*/ 0 h 6248398"/>
              <a:gd name="connsiteX0-9247" fmla="*/ 11209760 w 15811497"/>
              <a:gd name="connsiteY0-9248" fmla="*/ 5180760 h 6248398"/>
              <a:gd name="connsiteX1-9249" fmla="*/ 11210150 w 15811497"/>
              <a:gd name="connsiteY1-9250" fmla="*/ 5180948 h 6248398"/>
              <a:gd name="connsiteX2-9251" fmla="*/ 11313815 w 15811497"/>
              <a:gd name="connsiteY2-9252" fmla="*/ 5243926 h 6248398"/>
              <a:gd name="connsiteX3-9253" fmla="*/ 11369911 w 15811497"/>
              <a:gd name="connsiteY3-9254" fmla="*/ 5285874 h 6248398"/>
              <a:gd name="connsiteX4-9255" fmla="*/ 11410606 w 15811497"/>
              <a:gd name="connsiteY4-9256" fmla="*/ 5316305 h 6248398"/>
              <a:gd name="connsiteX5-9257" fmla="*/ 11499892 w 15811497"/>
              <a:gd name="connsiteY5-9258" fmla="*/ 5397454 h 6248398"/>
              <a:gd name="connsiteX6-9259" fmla="*/ 11528781 w 15811497"/>
              <a:gd name="connsiteY6-9260" fmla="*/ 5429240 h 6248398"/>
              <a:gd name="connsiteX7-9261" fmla="*/ 11504846 w 15811497"/>
              <a:gd name="connsiteY7-9262" fmla="*/ 5414699 h 6248398"/>
              <a:gd name="connsiteX8-9263" fmla="*/ 11371717 w 15811497"/>
              <a:gd name="connsiteY8-9264" fmla="*/ 5315148 h 6248398"/>
              <a:gd name="connsiteX9-9265" fmla="*/ 11292198 w 15811497"/>
              <a:gd name="connsiteY9-9266" fmla="*/ 5255685 h 6248398"/>
              <a:gd name="connsiteX10-9267" fmla="*/ 11209760 w 15811497"/>
              <a:gd name="connsiteY10-9268" fmla="*/ 5180760 h 6248398"/>
              <a:gd name="connsiteX11-9269" fmla="*/ 4892179 w 15811497"/>
              <a:gd name="connsiteY11-9270" fmla="*/ 4842491 h 6248398"/>
              <a:gd name="connsiteX12-9271" fmla="*/ 4892178 w 15811497"/>
              <a:gd name="connsiteY12-9272" fmla="*/ 4842492 h 6248398"/>
              <a:gd name="connsiteX13-9273" fmla="*/ 4885192 w 15811497"/>
              <a:gd name="connsiteY13-9274" fmla="*/ 4851834 h 6248398"/>
              <a:gd name="connsiteX14-9275" fmla="*/ 4892179 w 15811497"/>
              <a:gd name="connsiteY14-9276" fmla="*/ 4842491 h 6248398"/>
              <a:gd name="connsiteX15-9277" fmla="*/ 7448548 w 15811497"/>
              <a:gd name="connsiteY15-9278" fmla="*/ 0 h 6248398"/>
              <a:gd name="connsiteX16-9279" fmla="*/ 8721604 w 15811497"/>
              <a:gd name="connsiteY16-9280" fmla="*/ 757692 h 6248398"/>
              <a:gd name="connsiteX17-9281" fmla="*/ 8890522 w 15811497"/>
              <a:gd name="connsiteY17-9282" fmla="*/ 1193234 h 6248398"/>
              <a:gd name="connsiteX18-9283" fmla="*/ 9958384 w 15811497"/>
              <a:gd name="connsiteY18-9284" fmla="*/ 1828798 h 6248398"/>
              <a:gd name="connsiteX19-9285" fmla="*/ 10895504 w 15811497"/>
              <a:gd name="connsiteY19-9286" fmla="*/ 1386857 h 6248398"/>
              <a:gd name="connsiteX20-9287" fmla="*/ 10927290 w 15811497"/>
              <a:gd name="connsiteY20-9288" fmla="*/ 1344350 h 6248398"/>
              <a:gd name="connsiteX21-9289" fmla="*/ 10936907 w 15811497"/>
              <a:gd name="connsiteY21-9290" fmla="*/ 1346082 h 6248398"/>
              <a:gd name="connsiteX22-9291" fmla="*/ 10917759 w 15811497"/>
              <a:gd name="connsiteY22-9292" fmla="*/ 1367151 h 6248398"/>
              <a:gd name="connsiteX23-9293" fmla="*/ 10917760 w 15811497"/>
              <a:gd name="connsiteY23-9294" fmla="*/ 1367152 h 6248398"/>
              <a:gd name="connsiteX24-9295" fmla="*/ 10936908 w 15811497"/>
              <a:gd name="connsiteY24-9296" fmla="*/ 1346084 h 6248398"/>
              <a:gd name="connsiteX25-9297" fmla="*/ 10972797 w 15811497"/>
              <a:gd name="connsiteY25-9298" fmla="*/ 1352550 h 6248398"/>
              <a:gd name="connsiteX26-9299" fmla="*/ 11096041 w 15811497"/>
              <a:gd name="connsiteY26-9300" fmla="*/ 1170993 h 6248398"/>
              <a:gd name="connsiteX27-9301" fmla="*/ 13049247 w 15811497"/>
              <a:gd name="connsiteY27-9302" fmla="*/ 361949 h 6248398"/>
              <a:gd name="connsiteX28-9303" fmla="*/ 15811497 w 15811497"/>
              <a:gd name="connsiteY28-9304" fmla="*/ 3124198 h 6248398"/>
              <a:gd name="connsiteX29-9305" fmla="*/ 13049247 w 15811497"/>
              <a:gd name="connsiteY29-9306" fmla="*/ 5886448 h 6248398"/>
              <a:gd name="connsiteX30-9307" fmla="*/ 11732594 w 15811497"/>
              <a:gd name="connsiteY30-9308" fmla="*/ 5553059 h 6248398"/>
              <a:gd name="connsiteX31-9309" fmla="*/ 11528782 w 15811497"/>
              <a:gd name="connsiteY31-9310" fmla="*/ 5429240 h 6248398"/>
              <a:gd name="connsiteX32-9311" fmla="*/ 11499893 w 15811497"/>
              <a:gd name="connsiteY32-9312" fmla="*/ 5397454 h 6248398"/>
              <a:gd name="connsiteX33-9313" fmla="*/ 11410607 w 15811497"/>
              <a:gd name="connsiteY33-9314" fmla="*/ 5316305 h 6248398"/>
              <a:gd name="connsiteX34-9315" fmla="*/ 11369912 w 15811497"/>
              <a:gd name="connsiteY34-9316" fmla="*/ 5285874 h 6248398"/>
              <a:gd name="connsiteX35-9317" fmla="*/ 11355656 w 15811497"/>
              <a:gd name="connsiteY35-9318" fmla="*/ 5144675 h 6248398"/>
              <a:gd name="connsiteX36-9319" fmla="*/ 11355656 w 15811497"/>
              <a:gd name="connsiteY36-9320" fmla="*/ 5144675 h 6248398"/>
              <a:gd name="connsiteX37-9321" fmla="*/ 11369912 w 15811497"/>
              <a:gd name="connsiteY37-9322" fmla="*/ 5285874 h 6248398"/>
              <a:gd name="connsiteX38-9323" fmla="*/ 11313816 w 15811497"/>
              <a:gd name="connsiteY38-9324" fmla="*/ 5243926 h 6248398"/>
              <a:gd name="connsiteX39-9325" fmla="*/ 11210151 w 15811497"/>
              <a:gd name="connsiteY39-9326" fmla="*/ 5180948 h 6248398"/>
              <a:gd name="connsiteX40-9327" fmla="*/ 11209761 w 15811497"/>
              <a:gd name="connsiteY40-9328" fmla="*/ 5180760 h 6248398"/>
              <a:gd name="connsiteX41-9329" fmla="*/ 11096041 w 15811497"/>
              <a:gd name="connsiteY41-9330" fmla="*/ 5077404 h 6248398"/>
              <a:gd name="connsiteX42-9331" fmla="*/ 11063094 w 15811497"/>
              <a:gd name="connsiteY42-9332" fmla="*/ 5041153 h 6248398"/>
              <a:gd name="connsiteX43-9333" fmla="*/ 11063091 w 15811497"/>
              <a:gd name="connsiteY43-9334" fmla="*/ 5041152 h 6248398"/>
              <a:gd name="connsiteX44-9335" fmla="*/ 11096040 w 15811497"/>
              <a:gd name="connsiteY44-9336" fmla="*/ 5077404 h 6248398"/>
              <a:gd name="connsiteX45-9337" fmla="*/ 11209760 w 15811497"/>
              <a:gd name="connsiteY45-9338" fmla="*/ 5180760 h 6248398"/>
              <a:gd name="connsiteX46-9339" fmla="*/ 11100244 w 15811497"/>
              <a:gd name="connsiteY46-9340" fmla="*/ 5128004 h 6248398"/>
              <a:gd name="connsiteX47-9341" fmla="*/ 10610846 w 15811497"/>
              <a:gd name="connsiteY47-9342" fmla="*/ 5029199 h 6248398"/>
              <a:gd name="connsiteX48-9343" fmla="*/ 9640652 w 15811497"/>
              <a:gd name="connsiteY48-9344" fmla="*/ 5486739 h 6248398"/>
              <a:gd name="connsiteX49-9345" fmla="*/ 9628722 w 15811497"/>
              <a:gd name="connsiteY49-9346" fmla="*/ 5502693 h 6248398"/>
              <a:gd name="connsiteX50-9347" fmla="*/ 9568273 w 15811497"/>
              <a:gd name="connsiteY50-9348" fmla="*/ 5583530 h 6248398"/>
              <a:gd name="connsiteX51-9349" fmla="*/ 9535504 w 15811497"/>
              <a:gd name="connsiteY51-9350" fmla="*/ 5637470 h 6248398"/>
              <a:gd name="connsiteX52-9351" fmla="*/ 9535505 w 15811497"/>
              <a:gd name="connsiteY52-9352" fmla="*/ 5637470 h 6248398"/>
              <a:gd name="connsiteX53-9353" fmla="*/ 9568273 w 15811497"/>
              <a:gd name="connsiteY53-9354" fmla="*/ 5583531 h 6248398"/>
              <a:gd name="connsiteX54-9355" fmla="*/ 9628722 w 15811497"/>
              <a:gd name="connsiteY54-9356" fmla="*/ 5502694 h 6248398"/>
              <a:gd name="connsiteX55-9357" fmla="*/ 9563485 w 15811497"/>
              <a:gd name="connsiteY55-9358" fmla="*/ 5610078 h 6248398"/>
              <a:gd name="connsiteX56-9359" fmla="*/ 9542221 w 15811497"/>
              <a:gd name="connsiteY56-9360" fmla="*/ 5638514 h 6248398"/>
              <a:gd name="connsiteX57-9361" fmla="*/ 9504352 w 15811497"/>
              <a:gd name="connsiteY57-9362" fmla="*/ 5689156 h 6248398"/>
              <a:gd name="connsiteX58-9363" fmla="*/ 9480140 w 15811497"/>
              <a:gd name="connsiteY58-9364" fmla="*/ 5721533 h 6248398"/>
              <a:gd name="connsiteX59-9365" fmla="*/ 8362947 w 15811497"/>
              <a:gd name="connsiteY59-9366" fmla="*/ 6248398 h 6248398"/>
              <a:gd name="connsiteX60-9367" fmla="*/ 7028922 w 15811497"/>
              <a:gd name="connsiteY60-9368" fmla="*/ 5364147 h 6248398"/>
              <a:gd name="connsiteX61-9369" fmla="*/ 6990513 w 15811497"/>
              <a:gd name="connsiteY61-9370" fmla="*/ 5259205 h 6248398"/>
              <a:gd name="connsiteX62-9371" fmla="*/ 6990512 w 15811497"/>
              <a:gd name="connsiteY62-9372" fmla="*/ 5259199 h 6248398"/>
              <a:gd name="connsiteX63-9373" fmla="*/ 6983676 w 15811497"/>
              <a:gd name="connsiteY63-9374" fmla="*/ 5240519 h 6248398"/>
              <a:gd name="connsiteX64-9375" fmla="*/ 6983673 w 15811497"/>
              <a:gd name="connsiteY64-9376" fmla="*/ 5240519 h 6248398"/>
              <a:gd name="connsiteX65-9377" fmla="*/ 6980236 w 15811497"/>
              <a:gd name="connsiteY65-9378" fmla="*/ 5231130 h 6248398"/>
              <a:gd name="connsiteX66-9379" fmla="*/ 6978859 w 15811497"/>
              <a:gd name="connsiteY66-9380" fmla="*/ 5225774 h 6248398"/>
              <a:gd name="connsiteX67-9381" fmla="*/ 6984291 w 15811497"/>
              <a:gd name="connsiteY67-9382" fmla="*/ 5240614 h 6248398"/>
              <a:gd name="connsiteX68-9383" fmla="*/ 6984292 w 15811497"/>
              <a:gd name="connsiteY68-9384" fmla="*/ 5240614 h 6248398"/>
              <a:gd name="connsiteX69-9385" fmla="*/ 6978860 w 15811497"/>
              <a:gd name="connsiteY69-9386" fmla="*/ 5225773 h 6248398"/>
              <a:gd name="connsiteX70-9387" fmla="*/ 6944562 w 15811497"/>
              <a:gd name="connsiteY70-9388" fmla="*/ 5092380 h 6248398"/>
              <a:gd name="connsiteX71-9389" fmla="*/ 6924183 w 15811497"/>
              <a:gd name="connsiteY71-9390" fmla="*/ 4890225 h 6248398"/>
              <a:gd name="connsiteX72-9391" fmla="*/ 6924182 w 15811497"/>
              <a:gd name="connsiteY72-9392" fmla="*/ 4890225 h 6248398"/>
              <a:gd name="connsiteX73-9393" fmla="*/ 6944561 w 15811497"/>
              <a:gd name="connsiteY73-9394" fmla="*/ 5092380 h 6248398"/>
              <a:gd name="connsiteX74-9395" fmla="*/ 6978860 w 15811497"/>
              <a:gd name="connsiteY74-9396" fmla="*/ 5225773 h 6248398"/>
              <a:gd name="connsiteX75-9397" fmla="*/ 6948299 w 15811497"/>
              <a:gd name="connsiteY75-9398" fmla="*/ 5142273 h 6248398"/>
              <a:gd name="connsiteX76-9399" fmla="*/ 5829297 w 15811497"/>
              <a:gd name="connsiteY76-9400" fmla="*/ 4400549 h 6248398"/>
              <a:gd name="connsiteX77-9401" fmla="*/ 5056802 w 15811497"/>
              <a:gd name="connsiteY77-9402" fmla="*/ 4677867 h 6248398"/>
              <a:gd name="connsiteX78-9403" fmla="*/ 5022517 w 15811497"/>
              <a:gd name="connsiteY78-9404" fmla="*/ 4709027 h 6248398"/>
              <a:gd name="connsiteX79-9405" fmla="*/ 5022515 w 15811497"/>
              <a:gd name="connsiteY79-9406" fmla="*/ 4709029 h 6248398"/>
              <a:gd name="connsiteX80-9407" fmla="*/ 5022510 w 15811497"/>
              <a:gd name="connsiteY80-9408" fmla="*/ 4709033 h 6248398"/>
              <a:gd name="connsiteX81-9409" fmla="*/ 4924198 w 15811497"/>
              <a:gd name="connsiteY81-9410" fmla="*/ 4840507 h 6248398"/>
              <a:gd name="connsiteX82-9411" fmla="*/ 4914898 w 15811497"/>
              <a:gd name="connsiteY82-9412" fmla="*/ 4838698 h 6248398"/>
              <a:gd name="connsiteX83-9413" fmla="*/ 4914898 w 15811497"/>
              <a:gd name="connsiteY83-9414" fmla="*/ 4838699 h 6248398"/>
              <a:gd name="connsiteX84-9415" fmla="*/ 4924199 w 15811497"/>
              <a:gd name="connsiteY84-9416" fmla="*/ 4840508 h 6248398"/>
              <a:gd name="connsiteX85-9417" fmla="*/ 4893736 w 15811497"/>
              <a:gd name="connsiteY85-9418" fmla="*/ 4881247 h 6248398"/>
              <a:gd name="connsiteX86-9419" fmla="*/ 4778482 w 15811497"/>
              <a:gd name="connsiteY86-9420" fmla="*/ 5008058 h 6248398"/>
              <a:gd name="connsiteX87-9421" fmla="*/ 4778482 w 15811497"/>
              <a:gd name="connsiteY87-9422" fmla="*/ 5008057 h 6248398"/>
              <a:gd name="connsiteX88-9423" fmla="*/ 4715455 w 15811497"/>
              <a:gd name="connsiteY88-9424" fmla="*/ 5077404 h 6248398"/>
              <a:gd name="connsiteX89-9425" fmla="*/ 2762249 w 15811497"/>
              <a:gd name="connsiteY89-9426" fmla="*/ 5886448 h 6248398"/>
              <a:gd name="connsiteX90-9427" fmla="*/ 0 w 15811497"/>
              <a:gd name="connsiteY90-9428" fmla="*/ 3124198 h 6248398"/>
              <a:gd name="connsiteX91-9429" fmla="*/ 2762249 w 15811497"/>
              <a:gd name="connsiteY91-9430" fmla="*/ 361949 h 6248398"/>
              <a:gd name="connsiteX92-9431" fmla="*/ 4078902 w 15811497"/>
              <a:gd name="connsiteY92-9432" fmla="*/ 695338 h 6248398"/>
              <a:gd name="connsiteX93-9433" fmla="*/ 4261443 w 15811497"/>
              <a:gd name="connsiteY93-9434" fmla="*/ 806235 h 6248398"/>
              <a:gd name="connsiteX94-9435" fmla="*/ 4409044 w 15811497"/>
              <a:gd name="connsiteY94-9436" fmla="*/ 910268 h 6248398"/>
              <a:gd name="connsiteX95-9437" fmla="*/ 4612477 w 15811497"/>
              <a:gd name="connsiteY95-9438" fmla="*/ 1077402 h 6248398"/>
              <a:gd name="connsiteX96-9439" fmla="*/ 4612478 w 15811497"/>
              <a:gd name="connsiteY96-9440" fmla="*/ 1077403 h 6248398"/>
              <a:gd name="connsiteX97-9441" fmla="*/ 4715454 w 15811497"/>
              <a:gd name="connsiteY97-9442" fmla="*/ 1170993 h 6248398"/>
              <a:gd name="connsiteX98-9443" fmla="*/ 4701725 w 15811497"/>
              <a:gd name="connsiteY98-9444" fmla="*/ 1120394 h 6248398"/>
              <a:gd name="connsiteX99-9445" fmla="*/ 5191122 w 15811497"/>
              <a:gd name="connsiteY99-9446" fmla="*/ 1219199 h 6248398"/>
              <a:gd name="connsiteX100-9447" fmla="*/ 6161317 w 15811497"/>
              <a:gd name="connsiteY100-9448" fmla="*/ 761659 h 6248398"/>
              <a:gd name="connsiteX101-9449" fmla="*/ 6224019 w 15811497"/>
              <a:gd name="connsiteY101-9450" fmla="*/ 677808 h 6248398"/>
              <a:gd name="connsiteX102-9451" fmla="*/ 6175489 w 15811497"/>
              <a:gd name="connsiteY102-9452" fmla="*/ 757691 h 6248398"/>
              <a:gd name="connsiteX103-9453" fmla="*/ 6175489 w 15811497"/>
              <a:gd name="connsiteY103-9454" fmla="*/ 757692 h 6248398"/>
              <a:gd name="connsiteX104-9455" fmla="*/ 6224020 w 15811497"/>
              <a:gd name="connsiteY104-9456" fmla="*/ 677809 h 6248398"/>
              <a:gd name="connsiteX105-9457" fmla="*/ 6233696 w 15811497"/>
              <a:gd name="connsiteY105-9458" fmla="*/ 664869 h 6248398"/>
              <a:gd name="connsiteX106-9459" fmla="*/ 6252611 w 15811497"/>
              <a:gd name="connsiteY106-9460" fmla="*/ 633734 h 6248398"/>
              <a:gd name="connsiteX107-9461" fmla="*/ 6252610 w 15811497"/>
              <a:gd name="connsiteY107-9462" fmla="*/ 633734 h 6248398"/>
              <a:gd name="connsiteX108-9463" fmla="*/ 6233696 w 15811497"/>
              <a:gd name="connsiteY108-9464" fmla="*/ 664868 h 6248398"/>
              <a:gd name="connsiteX109-9465" fmla="*/ 6224019 w 15811497"/>
              <a:gd name="connsiteY109-9466" fmla="*/ 677808 h 6248398"/>
              <a:gd name="connsiteX110-9467" fmla="*/ 6248008 w 15811497"/>
              <a:gd name="connsiteY110-9468" fmla="*/ 638320 h 6248398"/>
              <a:gd name="connsiteX111-9469" fmla="*/ 6251291 w 15811497"/>
              <a:gd name="connsiteY111-9470" fmla="*/ 633930 h 6248398"/>
              <a:gd name="connsiteX112-9471" fmla="*/ 6251293 w 15811497"/>
              <a:gd name="connsiteY112-9472" fmla="*/ 633929 h 6248398"/>
              <a:gd name="connsiteX113-9473" fmla="*/ 6257683 w 15811497"/>
              <a:gd name="connsiteY113-9474" fmla="*/ 625384 h 6248398"/>
              <a:gd name="connsiteX114-9475" fmla="*/ 6257686 w 15811497"/>
              <a:gd name="connsiteY114-9476" fmla="*/ 625380 h 6248398"/>
              <a:gd name="connsiteX115-9477" fmla="*/ 6331355 w 15811497"/>
              <a:gd name="connsiteY115-9478" fmla="*/ 526865 h 6248398"/>
              <a:gd name="connsiteX116-9479" fmla="*/ 7448548 w 15811497"/>
              <a:gd name="connsiteY116-9480" fmla="*/ 0 h 6248398"/>
              <a:gd name="connsiteX0-9481" fmla="*/ 11209760 w 15811497"/>
              <a:gd name="connsiteY0-9482" fmla="*/ 5180760 h 6248398"/>
              <a:gd name="connsiteX1-9483" fmla="*/ 11210150 w 15811497"/>
              <a:gd name="connsiteY1-9484" fmla="*/ 5180948 h 6248398"/>
              <a:gd name="connsiteX2-9485" fmla="*/ 11313815 w 15811497"/>
              <a:gd name="connsiteY2-9486" fmla="*/ 5243926 h 6248398"/>
              <a:gd name="connsiteX3-9487" fmla="*/ 11369911 w 15811497"/>
              <a:gd name="connsiteY3-9488" fmla="*/ 5285874 h 6248398"/>
              <a:gd name="connsiteX4-9489" fmla="*/ 11410606 w 15811497"/>
              <a:gd name="connsiteY4-9490" fmla="*/ 5316305 h 6248398"/>
              <a:gd name="connsiteX5-9491" fmla="*/ 11499892 w 15811497"/>
              <a:gd name="connsiteY5-9492" fmla="*/ 5397454 h 6248398"/>
              <a:gd name="connsiteX6-9493" fmla="*/ 11528781 w 15811497"/>
              <a:gd name="connsiteY6-9494" fmla="*/ 5429240 h 6248398"/>
              <a:gd name="connsiteX7-9495" fmla="*/ 11504846 w 15811497"/>
              <a:gd name="connsiteY7-9496" fmla="*/ 5414699 h 6248398"/>
              <a:gd name="connsiteX8-9497" fmla="*/ 11371717 w 15811497"/>
              <a:gd name="connsiteY8-9498" fmla="*/ 5315148 h 6248398"/>
              <a:gd name="connsiteX9-9499" fmla="*/ 11292198 w 15811497"/>
              <a:gd name="connsiteY9-9500" fmla="*/ 5255685 h 6248398"/>
              <a:gd name="connsiteX10-9501" fmla="*/ 11209760 w 15811497"/>
              <a:gd name="connsiteY10-9502" fmla="*/ 5180760 h 6248398"/>
              <a:gd name="connsiteX11-9503" fmla="*/ 4892179 w 15811497"/>
              <a:gd name="connsiteY11-9504" fmla="*/ 4842491 h 6248398"/>
              <a:gd name="connsiteX12-9505" fmla="*/ 4892178 w 15811497"/>
              <a:gd name="connsiteY12-9506" fmla="*/ 4842492 h 6248398"/>
              <a:gd name="connsiteX13-9507" fmla="*/ 4885192 w 15811497"/>
              <a:gd name="connsiteY13-9508" fmla="*/ 4851834 h 6248398"/>
              <a:gd name="connsiteX14-9509" fmla="*/ 4892179 w 15811497"/>
              <a:gd name="connsiteY14-9510" fmla="*/ 4842491 h 6248398"/>
              <a:gd name="connsiteX15-9511" fmla="*/ 7448548 w 15811497"/>
              <a:gd name="connsiteY15-9512" fmla="*/ 0 h 6248398"/>
              <a:gd name="connsiteX16-9513" fmla="*/ 8721604 w 15811497"/>
              <a:gd name="connsiteY16-9514" fmla="*/ 757692 h 6248398"/>
              <a:gd name="connsiteX17-9515" fmla="*/ 8890522 w 15811497"/>
              <a:gd name="connsiteY17-9516" fmla="*/ 1193234 h 6248398"/>
              <a:gd name="connsiteX18-9517" fmla="*/ 9958384 w 15811497"/>
              <a:gd name="connsiteY18-9518" fmla="*/ 1828798 h 6248398"/>
              <a:gd name="connsiteX19-9519" fmla="*/ 10895504 w 15811497"/>
              <a:gd name="connsiteY19-9520" fmla="*/ 1386857 h 6248398"/>
              <a:gd name="connsiteX20-9521" fmla="*/ 10927290 w 15811497"/>
              <a:gd name="connsiteY20-9522" fmla="*/ 1344350 h 6248398"/>
              <a:gd name="connsiteX21-9523" fmla="*/ 10936907 w 15811497"/>
              <a:gd name="connsiteY21-9524" fmla="*/ 1346082 h 6248398"/>
              <a:gd name="connsiteX22-9525" fmla="*/ 10917759 w 15811497"/>
              <a:gd name="connsiteY22-9526" fmla="*/ 1367151 h 6248398"/>
              <a:gd name="connsiteX23-9527" fmla="*/ 10917760 w 15811497"/>
              <a:gd name="connsiteY23-9528" fmla="*/ 1367152 h 6248398"/>
              <a:gd name="connsiteX24-9529" fmla="*/ 10936908 w 15811497"/>
              <a:gd name="connsiteY24-9530" fmla="*/ 1346084 h 6248398"/>
              <a:gd name="connsiteX25-9531" fmla="*/ 11096041 w 15811497"/>
              <a:gd name="connsiteY25-9532" fmla="*/ 1170993 h 6248398"/>
              <a:gd name="connsiteX26-9533" fmla="*/ 13049247 w 15811497"/>
              <a:gd name="connsiteY26-9534" fmla="*/ 361949 h 6248398"/>
              <a:gd name="connsiteX27-9535" fmla="*/ 15811497 w 15811497"/>
              <a:gd name="connsiteY27-9536" fmla="*/ 3124198 h 6248398"/>
              <a:gd name="connsiteX28-9537" fmla="*/ 13049247 w 15811497"/>
              <a:gd name="connsiteY28-9538" fmla="*/ 5886448 h 6248398"/>
              <a:gd name="connsiteX29-9539" fmla="*/ 11732594 w 15811497"/>
              <a:gd name="connsiteY29-9540" fmla="*/ 5553059 h 6248398"/>
              <a:gd name="connsiteX30-9541" fmla="*/ 11528782 w 15811497"/>
              <a:gd name="connsiteY30-9542" fmla="*/ 5429240 h 6248398"/>
              <a:gd name="connsiteX31-9543" fmla="*/ 11499893 w 15811497"/>
              <a:gd name="connsiteY31-9544" fmla="*/ 5397454 h 6248398"/>
              <a:gd name="connsiteX32-9545" fmla="*/ 11410607 w 15811497"/>
              <a:gd name="connsiteY32-9546" fmla="*/ 5316305 h 6248398"/>
              <a:gd name="connsiteX33-9547" fmla="*/ 11369912 w 15811497"/>
              <a:gd name="connsiteY33-9548" fmla="*/ 5285874 h 6248398"/>
              <a:gd name="connsiteX34-9549" fmla="*/ 11355656 w 15811497"/>
              <a:gd name="connsiteY34-9550" fmla="*/ 5144675 h 6248398"/>
              <a:gd name="connsiteX35-9551" fmla="*/ 11355656 w 15811497"/>
              <a:gd name="connsiteY35-9552" fmla="*/ 5144675 h 6248398"/>
              <a:gd name="connsiteX36-9553" fmla="*/ 11369912 w 15811497"/>
              <a:gd name="connsiteY36-9554" fmla="*/ 5285874 h 6248398"/>
              <a:gd name="connsiteX37-9555" fmla="*/ 11313816 w 15811497"/>
              <a:gd name="connsiteY37-9556" fmla="*/ 5243926 h 6248398"/>
              <a:gd name="connsiteX38-9557" fmla="*/ 11210151 w 15811497"/>
              <a:gd name="connsiteY38-9558" fmla="*/ 5180948 h 6248398"/>
              <a:gd name="connsiteX39-9559" fmla="*/ 11209761 w 15811497"/>
              <a:gd name="connsiteY39-9560" fmla="*/ 5180760 h 6248398"/>
              <a:gd name="connsiteX40-9561" fmla="*/ 11096041 w 15811497"/>
              <a:gd name="connsiteY40-9562" fmla="*/ 5077404 h 6248398"/>
              <a:gd name="connsiteX41-9563" fmla="*/ 11063094 w 15811497"/>
              <a:gd name="connsiteY41-9564" fmla="*/ 5041153 h 6248398"/>
              <a:gd name="connsiteX42-9565" fmla="*/ 11063091 w 15811497"/>
              <a:gd name="connsiteY42-9566" fmla="*/ 5041152 h 6248398"/>
              <a:gd name="connsiteX43-9567" fmla="*/ 11096040 w 15811497"/>
              <a:gd name="connsiteY43-9568" fmla="*/ 5077404 h 6248398"/>
              <a:gd name="connsiteX44-9569" fmla="*/ 11209760 w 15811497"/>
              <a:gd name="connsiteY44-9570" fmla="*/ 5180760 h 6248398"/>
              <a:gd name="connsiteX45-9571" fmla="*/ 11100244 w 15811497"/>
              <a:gd name="connsiteY45-9572" fmla="*/ 5128004 h 6248398"/>
              <a:gd name="connsiteX46-9573" fmla="*/ 10610846 w 15811497"/>
              <a:gd name="connsiteY46-9574" fmla="*/ 5029199 h 6248398"/>
              <a:gd name="connsiteX47-9575" fmla="*/ 9640652 w 15811497"/>
              <a:gd name="connsiteY47-9576" fmla="*/ 5486739 h 6248398"/>
              <a:gd name="connsiteX48-9577" fmla="*/ 9628722 w 15811497"/>
              <a:gd name="connsiteY48-9578" fmla="*/ 5502693 h 6248398"/>
              <a:gd name="connsiteX49-9579" fmla="*/ 9568273 w 15811497"/>
              <a:gd name="connsiteY49-9580" fmla="*/ 5583530 h 6248398"/>
              <a:gd name="connsiteX50-9581" fmla="*/ 9535504 w 15811497"/>
              <a:gd name="connsiteY50-9582" fmla="*/ 5637470 h 6248398"/>
              <a:gd name="connsiteX51-9583" fmla="*/ 9535505 w 15811497"/>
              <a:gd name="connsiteY51-9584" fmla="*/ 5637470 h 6248398"/>
              <a:gd name="connsiteX52-9585" fmla="*/ 9568273 w 15811497"/>
              <a:gd name="connsiteY52-9586" fmla="*/ 5583531 h 6248398"/>
              <a:gd name="connsiteX53-9587" fmla="*/ 9628722 w 15811497"/>
              <a:gd name="connsiteY53-9588" fmla="*/ 5502694 h 6248398"/>
              <a:gd name="connsiteX54-9589" fmla="*/ 9563485 w 15811497"/>
              <a:gd name="connsiteY54-9590" fmla="*/ 5610078 h 6248398"/>
              <a:gd name="connsiteX55-9591" fmla="*/ 9542221 w 15811497"/>
              <a:gd name="connsiteY55-9592" fmla="*/ 5638514 h 6248398"/>
              <a:gd name="connsiteX56-9593" fmla="*/ 9504352 w 15811497"/>
              <a:gd name="connsiteY56-9594" fmla="*/ 5689156 h 6248398"/>
              <a:gd name="connsiteX57-9595" fmla="*/ 9480140 w 15811497"/>
              <a:gd name="connsiteY57-9596" fmla="*/ 5721533 h 6248398"/>
              <a:gd name="connsiteX58-9597" fmla="*/ 8362947 w 15811497"/>
              <a:gd name="connsiteY58-9598" fmla="*/ 6248398 h 6248398"/>
              <a:gd name="connsiteX59-9599" fmla="*/ 7028922 w 15811497"/>
              <a:gd name="connsiteY59-9600" fmla="*/ 5364147 h 6248398"/>
              <a:gd name="connsiteX60-9601" fmla="*/ 6990513 w 15811497"/>
              <a:gd name="connsiteY60-9602" fmla="*/ 5259205 h 6248398"/>
              <a:gd name="connsiteX61-9603" fmla="*/ 6990512 w 15811497"/>
              <a:gd name="connsiteY61-9604" fmla="*/ 5259199 h 6248398"/>
              <a:gd name="connsiteX62-9605" fmla="*/ 6983676 w 15811497"/>
              <a:gd name="connsiteY62-9606" fmla="*/ 5240519 h 6248398"/>
              <a:gd name="connsiteX63-9607" fmla="*/ 6983673 w 15811497"/>
              <a:gd name="connsiteY63-9608" fmla="*/ 5240519 h 6248398"/>
              <a:gd name="connsiteX64-9609" fmla="*/ 6980236 w 15811497"/>
              <a:gd name="connsiteY64-9610" fmla="*/ 5231130 h 6248398"/>
              <a:gd name="connsiteX65-9611" fmla="*/ 6978859 w 15811497"/>
              <a:gd name="connsiteY65-9612" fmla="*/ 5225774 h 6248398"/>
              <a:gd name="connsiteX66-9613" fmla="*/ 6984291 w 15811497"/>
              <a:gd name="connsiteY66-9614" fmla="*/ 5240614 h 6248398"/>
              <a:gd name="connsiteX67-9615" fmla="*/ 6984292 w 15811497"/>
              <a:gd name="connsiteY67-9616" fmla="*/ 5240614 h 6248398"/>
              <a:gd name="connsiteX68-9617" fmla="*/ 6978860 w 15811497"/>
              <a:gd name="connsiteY68-9618" fmla="*/ 5225773 h 6248398"/>
              <a:gd name="connsiteX69-9619" fmla="*/ 6944562 w 15811497"/>
              <a:gd name="connsiteY69-9620" fmla="*/ 5092380 h 6248398"/>
              <a:gd name="connsiteX70-9621" fmla="*/ 6924183 w 15811497"/>
              <a:gd name="connsiteY70-9622" fmla="*/ 4890225 h 6248398"/>
              <a:gd name="connsiteX71-9623" fmla="*/ 6924182 w 15811497"/>
              <a:gd name="connsiteY71-9624" fmla="*/ 4890225 h 6248398"/>
              <a:gd name="connsiteX72-9625" fmla="*/ 6944561 w 15811497"/>
              <a:gd name="connsiteY72-9626" fmla="*/ 5092380 h 6248398"/>
              <a:gd name="connsiteX73-9627" fmla="*/ 6978860 w 15811497"/>
              <a:gd name="connsiteY73-9628" fmla="*/ 5225773 h 6248398"/>
              <a:gd name="connsiteX74-9629" fmla="*/ 6948299 w 15811497"/>
              <a:gd name="connsiteY74-9630" fmla="*/ 5142273 h 6248398"/>
              <a:gd name="connsiteX75-9631" fmla="*/ 5829297 w 15811497"/>
              <a:gd name="connsiteY75-9632" fmla="*/ 4400549 h 6248398"/>
              <a:gd name="connsiteX76-9633" fmla="*/ 5056802 w 15811497"/>
              <a:gd name="connsiteY76-9634" fmla="*/ 4677867 h 6248398"/>
              <a:gd name="connsiteX77-9635" fmla="*/ 5022517 w 15811497"/>
              <a:gd name="connsiteY77-9636" fmla="*/ 4709027 h 6248398"/>
              <a:gd name="connsiteX78-9637" fmla="*/ 5022515 w 15811497"/>
              <a:gd name="connsiteY78-9638" fmla="*/ 4709029 h 6248398"/>
              <a:gd name="connsiteX79-9639" fmla="*/ 5022510 w 15811497"/>
              <a:gd name="connsiteY79-9640" fmla="*/ 4709033 h 6248398"/>
              <a:gd name="connsiteX80-9641" fmla="*/ 4924198 w 15811497"/>
              <a:gd name="connsiteY80-9642" fmla="*/ 4840507 h 6248398"/>
              <a:gd name="connsiteX81-9643" fmla="*/ 4914898 w 15811497"/>
              <a:gd name="connsiteY81-9644" fmla="*/ 4838698 h 6248398"/>
              <a:gd name="connsiteX82-9645" fmla="*/ 4914898 w 15811497"/>
              <a:gd name="connsiteY82-9646" fmla="*/ 4838699 h 6248398"/>
              <a:gd name="connsiteX83-9647" fmla="*/ 4924199 w 15811497"/>
              <a:gd name="connsiteY83-9648" fmla="*/ 4840508 h 6248398"/>
              <a:gd name="connsiteX84-9649" fmla="*/ 4893736 w 15811497"/>
              <a:gd name="connsiteY84-9650" fmla="*/ 4881247 h 6248398"/>
              <a:gd name="connsiteX85-9651" fmla="*/ 4778482 w 15811497"/>
              <a:gd name="connsiteY85-9652" fmla="*/ 5008058 h 6248398"/>
              <a:gd name="connsiteX86-9653" fmla="*/ 4778482 w 15811497"/>
              <a:gd name="connsiteY86-9654" fmla="*/ 5008057 h 6248398"/>
              <a:gd name="connsiteX87-9655" fmla="*/ 4715455 w 15811497"/>
              <a:gd name="connsiteY87-9656" fmla="*/ 5077404 h 6248398"/>
              <a:gd name="connsiteX88-9657" fmla="*/ 2762249 w 15811497"/>
              <a:gd name="connsiteY88-9658" fmla="*/ 5886448 h 6248398"/>
              <a:gd name="connsiteX89-9659" fmla="*/ 0 w 15811497"/>
              <a:gd name="connsiteY89-9660" fmla="*/ 3124198 h 6248398"/>
              <a:gd name="connsiteX90-9661" fmla="*/ 2762249 w 15811497"/>
              <a:gd name="connsiteY90-9662" fmla="*/ 361949 h 6248398"/>
              <a:gd name="connsiteX91-9663" fmla="*/ 4078902 w 15811497"/>
              <a:gd name="connsiteY91-9664" fmla="*/ 695338 h 6248398"/>
              <a:gd name="connsiteX92-9665" fmla="*/ 4261443 w 15811497"/>
              <a:gd name="connsiteY92-9666" fmla="*/ 806235 h 6248398"/>
              <a:gd name="connsiteX93-9667" fmla="*/ 4409044 w 15811497"/>
              <a:gd name="connsiteY93-9668" fmla="*/ 910268 h 6248398"/>
              <a:gd name="connsiteX94-9669" fmla="*/ 4612477 w 15811497"/>
              <a:gd name="connsiteY94-9670" fmla="*/ 1077402 h 6248398"/>
              <a:gd name="connsiteX95-9671" fmla="*/ 4612478 w 15811497"/>
              <a:gd name="connsiteY95-9672" fmla="*/ 1077403 h 6248398"/>
              <a:gd name="connsiteX96-9673" fmla="*/ 4715454 w 15811497"/>
              <a:gd name="connsiteY96-9674" fmla="*/ 1170993 h 6248398"/>
              <a:gd name="connsiteX97-9675" fmla="*/ 4701725 w 15811497"/>
              <a:gd name="connsiteY97-9676" fmla="*/ 1120394 h 6248398"/>
              <a:gd name="connsiteX98-9677" fmla="*/ 5191122 w 15811497"/>
              <a:gd name="connsiteY98-9678" fmla="*/ 1219199 h 6248398"/>
              <a:gd name="connsiteX99-9679" fmla="*/ 6161317 w 15811497"/>
              <a:gd name="connsiteY99-9680" fmla="*/ 761659 h 6248398"/>
              <a:gd name="connsiteX100-9681" fmla="*/ 6224019 w 15811497"/>
              <a:gd name="connsiteY100-9682" fmla="*/ 677808 h 6248398"/>
              <a:gd name="connsiteX101-9683" fmla="*/ 6175489 w 15811497"/>
              <a:gd name="connsiteY101-9684" fmla="*/ 757691 h 6248398"/>
              <a:gd name="connsiteX102-9685" fmla="*/ 6175489 w 15811497"/>
              <a:gd name="connsiteY102-9686" fmla="*/ 757692 h 6248398"/>
              <a:gd name="connsiteX103-9687" fmla="*/ 6224020 w 15811497"/>
              <a:gd name="connsiteY103-9688" fmla="*/ 677809 h 6248398"/>
              <a:gd name="connsiteX104-9689" fmla="*/ 6233696 w 15811497"/>
              <a:gd name="connsiteY104-9690" fmla="*/ 664869 h 6248398"/>
              <a:gd name="connsiteX105-9691" fmla="*/ 6252611 w 15811497"/>
              <a:gd name="connsiteY105-9692" fmla="*/ 633734 h 6248398"/>
              <a:gd name="connsiteX106-9693" fmla="*/ 6252610 w 15811497"/>
              <a:gd name="connsiteY106-9694" fmla="*/ 633734 h 6248398"/>
              <a:gd name="connsiteX107-9695" fmla="*/ 6233696 w 15811497"/>
              <a:gd name="connsiteY107-9696" fmla="*/ 664868 h 6248398"/>
              <a:gd name="connsiteX108-9697" fmla="*/ 6224019 w 15811497"/>
              <a:gd name="connsiteY108-9698" fmla="*/ 677808 h 6248398"/>
              <a:gd name="connsiteX109-9699" fmla="*/ 6248008 w 15811497"/>
              <a:gd name="connsiteY109-9700" fmla="*/ 638320 h 6248398"/>
              <a:gd name="connsiteX110-9701" fmla="*/ 6251291 w 15811497"/>
              <a:gd name="connsiteY110-9702" fmla="*/ 633930 h 6248398"/>
              <a:gd name="connsiteX111-9703" fmla="*/ 6251293 w 15811497"/>
              <a:gd name="connsiteY111-9704" fmla="*/ 633929 h 6248398"/>
              <a:gd name="connsiteX112-9705" fmla="*/ 6257683 w 15811497"/>
              <a:gd name="connsiteY112-9706" fmla="*/ 625384 h 6248398"/>
              <a:gd name="connsiteX113-9707" fmla="*/ 6257686 w 15811497"/>
              <a:gd name="connsiteY113-9708" fmla="*/ 625380 h 6248398"/>
              <a:gd name="connsiteX114-9709" fmla="*/ 6331355 w 15811497"/>
              <a:gd name="connsiteY114-9710" fmla="*/ 526865 h 6248398"/>
              <a:gd name="connsiteX115-9711" fmla="*/ 7448548 w 15811497"/>
              <a:gd name="connsiteY115-9712" fmla="*/ 0 h 6248398"/>
              <a:gd name="connsiteX0-9713" fmla="*/ 11209760 w 15811497"/>
              <a:gd name="connsiteY0-9714" fmla="*/ 5180760 h 6248398"/>
              <a:gd name="connsiteX1-9715" fmla="*/ 11210150 w 15811497"/>
              <a:gd name="connsiteY1-9716" fmla="*/ 5180948 h 6248398"/>
              <a:gd name="connsiteX2-9717" fmla="*/ 11313815 w 15811497"/>
              <a:gd name="connsiteY2-9718" fmla="*/ 5243926 h 6248398"/>
              <a:gd name="connsiteX3-9719" fmla="*/ 11369911 w 15811497"/>
              <a:gd name="connsiteY3-9720" fmla="*/ 5285874 h 6248398"/>
              <a:gd name="connsiteX4-9721" fmla="*/ 11410606 w 15811497"/>
              <a:gd name="connsiteY4-9722" fmla="*/ 5316305 h 6248398"/>
              <a:gd name="connsiteX5-9723" fmla="*/ 11499892 w 15811497"/>
              <a:gd name="connsiteY5-9724" fmla="*/ 5397454 h 6248398"/>
              <a:gd name="connsiteX6-9725" fmla="*/ 11528781 w 15811497"/>
              <a:gd name="connsiteY6-9726" fmla="*/ 5429240 h 6248398"/>
              <a:gd name="connsiteX7-9727" fmla="*/ 11504846 w 15811497"/>
              <a:gd name="connsiteY7-9728" fmla="*/ 5414699 h 6248398"/>
              <a:gd name="connsiteX8-9729" fmla="*/ 11371717 w 15811497"/>
              <a:gd name="connsiteY8-9730" fmla="*/ 5315148 h 6248398"/>
              <a:gd name="connsiteX9-9731" fmla="*/ 11292198 w 15811497"/>
              <a:gd name="connsiteY9-9732" fmla="*/ 5255685 h 6248398"/>
              <a:gd name="connsiteX10-9733" fmla="*/ 11209760 w 15811497"/>
              <a:gd name="connsiteY10-9734" fmla="*/ 5180760 h 6248398"/>
              <a:gd name="connsiteX11-9735" fmla="*/ 4892179 w 15811497"/>
              <a:gd name="connsiteY11-9736" fmla="*/ 4842491 h 6248398"/>
              <a:gd name="connsiteX12-9737" fmla="*/ 4892178 w 15811497"/>
              <a:gd name="connsiteY12-9738" fmla="*/ 4842492 h 6248398"/>
              <a:gd name="connsiteX13-9739" fmla="*/ 4885192 w 15811497"/>
              <a:gd name="connsiteY13-9740" fmla="*/ 4851834 h 6248398"/>
              <a:gd name="connsiteX14-9741" fmla="*/ 4892179 w 15811497"/>
              <a:gd name="connsiteY14-9742" fmla="*/ 4842491 h 6248398"/>
              <a:gd name="connsiteX15-9743" fmla="*/ 7448548 w 15811497"/>
              <a:gd name="connsiteY15-9744" fmla="*/ 0 h 6248398"/>
              <a:gd name="connsiteX16-9745" fmla="*/ 8721604 w 15811497"/>
              <a:gd name="connsiteY16-9746" fmla="*/ 757692 h 6248398"/>
              <a:gd name="connsiteX17-9747" fmla="*/ 8890522 w 15811497"/>
              <a:gd name="connsiteY17-9748" fmla="*/ 1193234 h 6248398"/>
              <a:gd name="connsiteX18-9749" fmla="*/ 9958384 w 15811497"/>
              <a:gd name="connsiteY18-9750" fmla="*/ 1828798 h 6248398"/>
              <a:gd name="connsiteX19-9751" fmla="*/ 10895504 w 15811497"/>
              <a:gd name="connsiteY19-9752" fmla="*/ 1386857 h 6248398"/>
              <a:gd name="connsiteX20-9753" fmla="*/ 10927290 w 15811497"/>
              <a:gd name="connsiteY20-9754" fmla="*/ 1344350 h 6248398"/>
              <a:gd name="connsiteX21-9755" fmla="*/ 10936907 w 15811497"/>
              <a:gd name="connsiteY21-9756" fmla="*/ 1346082 h 6248398"/>
              <a:gd name="connsiteX22-9757" fmla="*/ 10917759 w 15811497"/>
              <a:gd name="connsiteY22-9758" fmla="*/ 1367151 h 6248398"/>
              <a:gd name="connsiteX23-9759" fmla="*/ 10917760 w 15811497"/>
              <a:gd name="connsiteY23-9760" fmla="*/ 1367152 h 6248398"/>
              <a:gd name="connsiteX24-9761" fmla="*/ 11096041 w 15811497"/>
              <a:gd name="connsiteY24-9762" fmla="*/ 1170993 h 6248398"/>
              <a:gd name="connsiteX25-9763" fmla="*/ 13049247 w 15811497"/>
              <a:gd name="connsiteY25-9764" fmla="*/ 361949 h 6248398"/>
              <a:gd name="connsiteX26-9765" fmla="*/ 15811497 w 15811497"/>
              <a:gd name="connsiteY26-9766" fmla="*/ 3124198 h 6248398"/>
              <a:gd name="connsiteX27-9767" fmla="*/ 13049247 w 15811497"/>
              <a:gd name="connsiteY27-9768" fmla="*/ 5886448 h 6248398"/>
              <a:gd name="connsiteX28-9769" fmla="*/ 11732594 w 15811497"/>
              <a:gd name="connsiteY28-9770" fmla="*/ 5553059 h 6248398"/>
              <a:gd name="connsiteX29-9771" fmla="*/ 11528782 w 15811497"/>
              <a:gd name="connsiteY29-9772" fmla="*/ 5429240 h 6248398"/>
              <a:gd name="connsiteX30-9773" fmla="*/ 11499893 w 15811497"/>
              <a:gd name="connsiteY30-9774" fmla="*/ 5397454 h 6248398"/>
              <a:gd name="connsiteX31-9775" fmla="*/ 11410607 w 15811497"/>
              <a:gd name="connsiteY31-9776" fmla="*/ 5316305 h 6248398"/>
              <a:gd name="connsiteX32-9777" fmla="*/ 11369912 w 15811497"/>
              <a:gd name="connsiteY32-9778" fmla="*/ 5285874 h 6248398"/>
              <a:gd name="connsiteX33-9779" fmla="*/ 11355656 w 15811497"/>
              <a:gd name="connsiteY33-9780" fmla="*/ 5144675 h 6248398"/>
              <a:gd name="connsiteX34-9781" fmla="*/ 11355656 w 15811497"/>
              <a:gd name="connsiteY34-9782" fmla="*/ 5144675 h 6248398"/>
              <a:gd name="connsiteX35-9783" fmla="*/ 11369912 w 15811497"/>
              <a:gd name="connsiteY35-9784" fmla="*/ 5285874 h 6248398"/>
              <a:gd name="connsiteX36-9785" fmla="*/ 11313816 w 15811497"/>
              <a:gd name="connsiteY36-9786" fmla="*/ 5243926 h 6248398"/>
              <a:gd name="connsiteX37-9787" fmla="*/ 11210151 w 15811497"/>
              <a:gd name="connsiteY37-9788" fmla="*/ 5180948 h 6248398"/>
              <a:gd name="connsiteX38-9789" fmla="*/ 11209761 w 15811497"/>
              <a:gd name="connsiteY38-9790" fmla="*/ 5180760 h 6248398"/>
              <a:gd name="connsiteX39-9791" fmla="*/ 11096041 w 15811497"/>
              <a:gd name="connsiteY39-9792" fmla="*/ 5077404 h 6248398"/>
              <a:gd name="connsiteX40-9793" fmla="*/ 11063094 w 15811497"/>
              <a:gd name="connsiteY40-9794" fmla="*/ 5041153 h 6248398"/>
              <a:gd name="connsiteX41-9795" fmla="*/ 11063091 w 15811497"/>
              <a:gd name="connsiteY41-9796" fmla="*/ 5041152 h 6248398"/>
              <a:gd name="connsiteX42-9797" fmla="*/ 11096040 w 15811497"/>
              <a:gd name="connsiteY42-9798" fmla="*/ 5077404 h 6248398"/>
              <a:gd name="connsiteX43-9799" fmla="*/ 11209760 w 15811497"/>
              <a:gd name="connsiteY43-9800" fmla="*/ 5180760 h 6248398"/>
              <a:gd name="connsiteX44-9801" fmla="*/ 11100244 w 15811497"/>
              <a:gd name="connsiteY44-9802" fmla="*/ 5128004 h 6248398"/>
              <a:gd name="connsiteX45-9803" fmla="*/ 10610846 w 15811497"/>
              <a:gd name="connsiteY45-9804" fmla="*/ 5029199 h 6248398"/>
              <a:gd name="connsiteX46-9805" fmla="*/ 9640652 w 15811497"/>
              <a:gd name="connsiteY46-9806" fmla="*/ 5486739 h 6248398"/>
              <a:gd name="connsiteX47-9807" fmla="*/ 9628722 w 15811497"/>
              <a:gd name="connsiteY47-9808" fmla="*/ 5502693 h 6248398"/>
              <a:gd name="connsiteX48-9809" fmla="*/ 9568273 w 15811497"/>
              <a:gd name="connsiteY48-9810" fmla="*/ 5583530 h 6248398"/>
              <a:gd name="connsiteX49-9811" fmla="*/ 9535504 w 15811497"/>
              <a:gd name="connsiteY49-9812" fmla="*/ 5637470 h 6248398"/>
              <a:gd name="connsiteX50-9813" fmla="*/ 9535505 w 15811497"/>
              <a:gd name="connsiteY50-9814" fmla="*/ 5637470 h 6248398"/>
              <a:gd name="connsiteX51-9815" fmla="*/ 9568273 w 15811497"/>
              <a:gd name="connsiteY51-9816" fmla="*/ 5583531 h 6248398"/>
              <a:gd name="connsiteX52-9817" fmla="*/ 9628722 w 15811497"/>
              <a:gd name="connsiteY52-9818" fmla="*/ 5502694 h 6248398"/>
              <a:gd name="connsiteX53-9819" fmla="*/ 9563485 w 15811497"/>
              <a:gd name="connsiteY53-9820" fmla="*/ 5610078 h 6248398"/>
              <a:gd name="connsiteX54-9821" fmla="*/ 9542221 w 15811497"/>
              <a:gd name="connsiteY54-9822" fmla="*/ 5638514 h 6248398"/>
              <a:gd name="connsiteX55-9823" fmla="*/ 9504352 w 15811497"/>
              <a:gd name="connsiteY55-9824" fmla="*/ 5689156 h 6248398"/>
              <a:gd name="connsiteX56-9825" fmla="*/ 9480140 w 15811497"/>
              <a:gd name="connsiteY56-9826" fmla="*/ 5721533 h 6248398"/>
              <a:gd name="connsiteX57-9827" fmla="*/ 8362947 w 15811497"/>
              <a:gd name="connsiteY57-9828" fmla="*/ 6248398 h 6248398"/>
              <a:gd name="connsiteX58-9829" fmla="*/ 7028922 w 15811497"/>
              <a:gd name="connsiteY58-9830" fmla="*/ 5364147 h 6248398"/>
              <a:gd name="connsiteX59-9831" fmla="*/ 6990513 w 15811497"/>
              <a:gd name="connsiteY59-9832" fmla="*/ 5259205 h 6248398"/>
              <a:gd name="connsiteX60-9833" fmla="*/ 6990512 w 15811497"/>
              <a:gd name="connsiteY60-9834" fmla="*/ 5259199 h 6248398"/>
              <a:gd name="connsiteX61-9835" fmla="*/ 6983676 w 15811497"/>
              <a:gd name="connsiteY61-9836" fmla="*/ 5240519 h 6248398"/>
              <a:gd name="connsiteX62-9837" fmla="*/ 6983673 w 15811497"/>
              <a:gd name="connsiteY62-9838" fmla="*/ 5240519 h 6248398"/>
              <a:gd name="connsiteX63-9839" fmla="*/ 6980236 w 15811497"/>
              <a:gd name="connsiteY63-9840" fmla="*/ 5231130 h 6248398"/>
              <a:gd name="connsiteX64-9841" fmla="*/ 6978859 w 15811497"/>
              <a:gd name="connsiteY64-9842" fmla="*/ 5225774 h 6248398"/>
              <a:gd name="connsiteX65-9843" fmla="*/ 6984291 w 15811497"/>
              <a:gd name="connsiteY65-9844" fmla="*/ 5240614 h 6248398"/>
              <a:gd name="connsiteX66-9845" fmla="*/ 6984292 w 15811497"/>
              <a:gd name="connsiteY66-9846" fmla="*/ 5240614 h 6248398"/>
              <a:gd name="connsiteX67-9847" fmla="*/ 6978860 w 15811497"/>
              <a:gd name="connsiteY67-9848" fmla="*/ 5225773 h 6248398"/>
              <a:gd name="connsiteX68-9849" fmla="*/ 6944562 w 15811497"/>
              <a:gd name="connsiteY68-9850" fmla="*/ 5092380 h 6248398"/>
              <a:gd name="connsiteX69-9851" fmla="*/ 6924183 w 15811497"/>
              <a:gd name="connsiteY69-9852" fmla="*/ 4890225 h 6248398"/>
              <a:gd name="connsiteX70-9853" fmla="*/ 6924182 w 15811497"/>
              <a:gd name="connsiteY70-9854" fmla="*/ 4890225 h 6248398"/>
              <a:gd name="connsiteX71-9855" fmla="*/ 6944561 w 15811497"/>
              <a:gd name="connsiteY71-9856" fmla="*/ 5092380 h 6248398"/>
              <a:gd name="connsiteX72-9857" fmla="*/ 6978860 w 15811497"/>
              <a:gd name="connsiteY72-9858" fmla="*/ 5225773 h 6248398"/>
              <a:gd name="connsiteX73-9859" fmla="*/ 6948299 w 15811497"/>
              <a:gd name="connsiteY73-9860" fmla="*/ 5142273 h 6248398"/>
              <a:gd name="connsiteX74-9861" fmla="*/ 5829297 w 15811497"/>
              <a:gd name="connsiteY74-9862" fmla="*/ 4400549 h 6248398"/>
              <a:gd name="connsiteX75-9863" fmla="*/ 5056802 w 15811497"/>
              <a:gd name="connsiteY75-9864" fmla="*/ 4677867 h 6248398"/>
              <a:gd name="connsiteX76-9865" fmla="*/ 5022517 w 15811497"/>
              <a:gd name="connsiteY76-9866" fmla="*/ 4709027 h 6248398"/>
              <a:gd name="connsiteX77-9867" fmla="*/ 5022515 w 15811497"/>
              <a:gd name="connsiteY77-9868" fmla="*/ 4709029 h 6248398"/>
              <a:gd name="connsiteX78-9869" fmla="*/ 5022510 w 15811497"/>
              <a:gd name="connsiteY78-9870" fmla="*/ 4709033 h 6248398"/>
              <a:gd name="connsiteX79-9871" fmla="*/ 4924198 w 15811497"/>
              <a:gd name="connsiteY79-9872" fmla="*/ 4840507 h 6248398"/>
              <a:gd name="connsiteX80-9873" fmla="*/ 4914898 w 15811497"/>
              <a:gd name="connsiteY80-9874" fmla="*/ 4838698 h 6248398"/>
              <a:gd name="connsiteX81-9875" fmla="*/ 4914898 w 15811497"/>
              <a:gd name="connsiteY81-9876" fmla="*/ 4838699 h 6248398"/>
              <a:gd name="connsiteX82-9877" fmla="*/ 4924199 w 15811497"/>
              <a:gd name="connsiteY82-9878" fmla="*/ 4840508 h 6248398"/>
              <a:gd name="connsiteX83-9879" fmla="*/ 4893736 w 15811497"/>
              <a:gd name="connsiteY83-9880" fmla="*/ 4881247 h 6248398"/>
              <a:gd name="connsiteX84-9881" fmla="*/ 4778482 w 15811497"/>
              <a:gd name="connsiteY84-9882" fmla="*/ 5008058 h 6248398"/>
              <a:gd name="connsiteX85-9883" fmla="*/ 4778482 w 15811497"/>
              <a:gd name="connsiteY85-9884" fmla="*/ 5008057 h 6248398"/>
              <a:gd name="connsiteX86-9885" fmla="*/ 4715455 w 15811497"/>
              <a:gd name="connsiteY86-9886" fmla="*/ 5077404 h 6248398"/>
              <a:gd name="connsiteX87-9887" fmla="*/ 2762249 w 15811497"/>
              <a:gd name="connsiteY87-9888" fmla="*/ 5886448 h 6248398"/>
              <a:gd name="connsiteX88-9889" fmla="*/ 0 w 15811497"/>
              <a:gd name="connsiteY88-9890" fmla="*/ 3124198 h 6248398"/>
              <a:gd name="connsiteX89-9891" fmla="*/ 2762249 w 15811497"/>
              <a:gd name="connsiteY89-9892" fmla="*/ 361949 h 6248398"/>
              <a:gd name="connsiteX90-9893" fmla="*/ 4078902 w 15811497"/>
              <a:gd name="connsiteY90-9894" fmla="*/ 695338 h 6248398"/>
              <a:gd name="connsiteX91-9895" fmla="*/ 4261443 w 15811497"/>
              <a:gd name="connsiteY91-9896" fmla="*/ 806235 h 6248398"/>
              <a:gd name="connsiteX92-9897" fmla="*/ 4409044 w 15811497"/>
              <a:gd name="connsiteY92-9898" fmla="*/ 910268 h 6248398"/>
              <a:gd name="connsiteX93-9899" fmla="*/ 4612477 w 15811497"/>
              <a:gd name="connsiteY93-9900" fmla="*/ 1077402 h 6248398"/>
              <a:gd name="connsiteX94-9901" fmla="*/ 4612478 w 15811497"/>
              <a:gd name="connsiteY94-9902" fmla="*/ 1077403 h 6248398"/>
              <a:gd name="connsiteX95-9903" fmla="*/ 4715454 w 15811497"/>
              <a:gd name="connsiteY95-9904" fmla="*/ 1170993 h 6248398"/>
              <a:gd name="connsiteX96-9905" fmla="*/ 4701725 w 15811497"/>
              <a:gd name="connsiteY96-9906" fmla="*/ 1120394 h 6248398"/>
              <a:gd name="connsiteX97-9907" fmla="*/ 5191122 w 15811497"/>
              <a:gd name="connsiteY97-9908" fmla="*/ 1219199 h 6248398"/>
              <a:gd name="connsiteX98-9909" fmla="*/ 6161317 w 15811497"/>
              <a:gd name="connsiteY98-9910" fmla="*/ 761659 h 6248398"/>
              <a:gd name="connsiteX99-9911" fmla="*/ 6224019 w 15811497"/>
              <a:gd name="connsiteY99-9912" fmla="*/ 677808 h 6248398"/>
              <a:gd name="connsiteX100-9913" fmla="*/ 6175489 w 15811497"/>
              <a:gd name="connsiteY100-9914" fmla="*/ 757691 h 6248398"/>
              <a:gd name="connsiteX101-9915" fmla="*/ 6175489 w 15811497"/>
              <a:gd name="connsiteY101-9916" fmla="*/ 757692 h 6248398"/>
              <a:gd name="connsiteX102-9917" fmla="*/ 6224020 w 15811497"/>
              <a:gd name="connsiteY102-9918" fmla="*/ 677809 h 6248398"/>
              <a:gd name="connsiteX103-9919" fmla="*/ 6233696 w 15811497"/>
              <a:gd name="connsiteY103-9920" fmla="*/ 664869 h 6248398"/>
              <a:gd name="connsiteX104-9921" fmla="*/ 6252611 w 15811497"/>
              <a:gd name="connsiteY104-9922" fmla="*/ 633734 h 6248398"/>
              <a:gd name="connsiteX105-9923" fmla="*/ 6252610 w 15811497"/>
              <a:gd name="connsiteY105-9924" fmla="*/ 633734 h 6248398"/>
              <a:gd name="connsiteX106-9925" fmla="*/ 6233696 w 15811497"/>
              <a:gd name="connsiteY106-9926" fmla="*/ 664868 h 6248398"/>
              <a:gd name="connsiteX107-9927" fmla="*/ 6224019 w 15811497"/>
              <a:gd name="connsiteY107-9928" fmla="*/ 677808 h 6248398"/>
              <a:gd name="connsiteX108-9929" fmla="*/ 6248008 w 15811497"/>
              <a:gd name="connsiteY108-9930" fmla="*/ 638320 h 6248398"/>
              <a:gd name="connsiteX109-9931" fmla="*/ 6251291 w 15811497"/>
              <a:gd name="connsiteY109-9932" fmla="*/ 633930 h 6248398"/>
              <a:gd name="connsiteX110-9933" fmla="*/ 6251293 w 15811497"/>
              <a:gd name="connsiteY110-9934" fmla="*/ 633929 h 6248398"/>
              <a:gd name="connsiteX111-9935" fmla="*/ 6257683 w 15811497"/>
              <a:gd name="connsiteY111-9936" fmla="*/ 625384 h 6248398"/>
              <a:gd name="connsiteX112-9937" fmla="*/ 6257686 w 15811497"/>
              <a:gd name="connsiteY112-9938" fmla="*/ 625380 h 6248398"/>
              <a:gd name="connsiteX113-9939" fmla="*/ 6331355 w 15811497"/>
              <a:gd name="connsiteY113-9940" fmla="*/ 526865 h 6248398"/>
              <a:gd name="connsiteX114-9941" fmla="*/ 7448548 w 15811497"/>
              <a:gd name="connsiteY114-9942" fmla="*/ 0 h 6248398"/>
              <a:gd name="connsiteX0-9943" fmla="*/ 11209760 w 15811497"/>
              <a:gd name="connsiteY0-9944" fmla="*/ 5180760 h 6248398"/>
              <a:gd name="connsiteX1-9945" fmla="*/ 11210150 w 15811497"/>
              <a:gd name="connsiteY1-9946" fmla="*/ 5180948 h 6248398"/>
              <a:gd name="connsiteX2-9947" fmla="*/ 11313815 w 15811497"/>
              <a:gd name="connsiteY2-9948" fmla="*/ 5243926 h 6248398"/>
              <a:gd name="connsiteX3-9949" fmla="*/ 11369911 w 15811497"/>
              <a:gd name="connsiteY3-9950" fmla="*/ 5285874 h 6248398"/>
              <a:gd name="connsiteX4-9951" fmla="*/ 11410606 w 15811497"/>
              <a:gd name="connsiteY4-9952" fmla="*/ 5316305 h 6248398"/>
              <a:gd name="connsiteX5-9953" fmla="*/ 11499892 w 15811497"/>
              <a:gd name="connsiteY5-9954" fmla="*/ 5397454 h 6248398"/>
              <a:gd name="connsiteX6-9955" fmla="*/ 11528781 w 15811497"/>
              <a:gd name="connsiteY6-9956" fmla="*/ 5429240 h 6248398"/>
              <a:gd name="connsiteX7-9957" fmla="*/ 11504846 w 15811497"/>
              <a:gd name="connsiteY7-9958" fmla="*/ 5414699 h 6248398"/>
              <a:gd name="connsiteX8-9959" fmla="*/ 11371717 w 15811497"/>
              <a:gd name="connsiteY8-9960" fmla="*/ 5315148 h 6248398"/>
              <a:gd name="connsiteX9-9961" fmla="*/ 11292198 w 15811497"/>
              <a:gd name="connsiteY9-9962" fmla="*/ 5255685 h 6248398"/>
              <a:gd name="connsiteX10-9963" fmla="*/ 11209760 w 15811497"/>
              <a:gd name="connsiteY10-9964" fmla="*/ 5180760 h 6248398"/>
              <a:gd name="connsiteX11-9965" fmla="*/ 4892179 w 15811497"/>
              <a:gd name="connsiteY11-9966" fmla="*/ 4842491 h 6248398"/>
              <a:gd name="connsiteX12-9967" fmla="*/ 4892178 w 15811497"/>
              <a:gd name="connsiteY12-9968" fmla="*/ 4842492 h 6248398"/>
              <a:gd name="connsiteX13-9969" fmla="*/ 4885192 w 15811497"/>
              <a:gd name="connsiteY13-9970" fmla="*/ 4851834 h 6248398"/>
              <a:gd name="connsiteX14-9971" fmla="*/ 4892179 w 15811497"/>
              <a:gd name="connsiteY14-9972" fmla="*/ 4842491 h 6248398"/>
              <a:gd name="connsiteX15-9973" fmla="*/ 7448548 w 15811497"/>
              <a:gd name="connsiteY15-9974" fmla="*/ 0 h 6248398"/>
              <a:gd name="connsiteX16-9975" fmla="*/ 8721604 w 15811497"/>
              <a:gd name="connsiteY16-9976" fmla="*/ 757692 h 6248398"/>
              <a:gd name="connsiteX17-9977" fmla="*/ 8890522 w 15811497"/>
              <a:gd name="connsiteY17-9978" fmla="*/ 1193234 h 6248398"/>
              <a:gd name="connsiteX18-9979" fmla="*/ 9958384 w 15811497"/>
              <a:gd name="connsiteY18-9980" fmla="*/ 1828798 h 6248398"/>
              <a:gd name="connsiteX19-9981" fmla="*/ 10895504 w 15811497"/>
              <a:gd name="connsiteY19-9982" fmla="*/ 1386857 h 6248398"/>
              <a:gd name="connsiteX20-9983" fmla="*/ 10927290 w 15811497"/>
              <a:gd name="connsiteY20-9984" fmla="*/ 1344350 h 6248398"/>
              <a:gd name="connsiteX21-9985" fmla="*/ 10936907 w 15811497"/>
              <a:gd name="connsiteY21-9986" fmla="*/ 1346082 h 6248398"/>
              <a:gd name="connsiteX22-9987" fmla="*/ 10917759 w 15811497"/>
              <a:gd name="connsiteY22-9988" fmla="*/ 1367151 h 6248398"/>
              <a:gd name="connsiteX23-9989" fmla="*/ 11096041 w 15811497"/>
              <a:gd name="connsiteY23-9990" fmla="*/ 1170993 h 6248398"/>
              <a:gd name="connsiteX24-9991" fmla="*/ 13049247 w 15811497"/>
              <a:gd name="connsiteY24-9992" fmla="*/ 361949 h 6248398"/>
              <a:gd name="connsiteX25-9993" fmla="*/ 15811497 w 15811497"/>
              <a:gd name="connsiteY25-9994" fmla="*/ 3124198 h 6248398"/>
              <a:gd name="connsiteX26-9995" fmla="*/ 13049247 w 15811497"/>
              <a:gd name="connsiteY26-9996" fmla="*/ 5886448 h 6248398"/>
              <a:gd name="connsiteX27-9997" fmla="*/ 11732594 w 15811497"/>
              <a:gd name="connsiteY27-9998" fmla="*/ 5553059 h 6248398"/>
              <a:gd name="connsiteX28-9999" fmla="*/ 11528782 w 15811497"/>
              <a:gd name="connsiteY28-10000" fmla="*/ 5429240 h 6248398"/>
              <a:gd name="connsiteX29-10001" fmla="*/ 11499893 w 15811497"/>
              <a:gd name="connsiteY29-10002" fmla="*/ 5397454 h 6248398"/>
              <a:gd name="connsiteX30-10003" fmla="*/ 11410607 w 15811497"/>
              <a:gd name="connsiteY30-10004" fmla="*/ 5316305 h 6248398"/>
              <a:gd name="connsiteX31-10005" fmla="*/ 11369912 w 15811497"/>
              <a:gd name="connsiteY31-10006" fmla="*/ 5285874 h 6248398"/>
              <a:gd name="connsiteX32-10007" fmla="*/ 11355656 w 15811497"/>
              <a:gd name="connsiteY32-10008" fmla="*/ 5144675 h 6248398"/>
              <a:gd name="connsiteX33-10009" fmla="*/ 11355656 w 15811497"/>
              <a:gd name="connsiteY33-10010" fmla="*/ 5144675 h 6248398"/>
              <a:gd name="connsiteX34-10011" fmla="*/ 11369912 w 15811497"/>
              <a:gd name="connsiteY34-10012" fmla="*/ 5285874 h 6248398"/>
              <a:gd name="connsiteX35-10013" fmla="*/ 11313816 w 15811497"/>
              <a:gd name="connsiteY35-10014" fmla="*/ 5243926 h 6248398"/>
              <a:gd name="connsiteX36-10015" fmla="*/ 11210151 w 15811497"/>
              <a:gd name="connsiteY36-10016" fmla="*/ 5180948 h 6248398"/>
              <a:gd name="connsiteX37-10017" fmla="*/ 11209761 w 15811497"/>
              <a:gd name="connsiteY37-10018" fmla="*/ 5180760 h 6248398"/>
              <a:gd name="connsiteX38-10019" fmla="*/ 11096041 w 15811497"/>
              <a:gd name="connsiteY38-10020" fmla="*/ 5077404 h 6248398"/>
              <a:gd name="connsiteX39-10021" fmla="*/ 11063094 w 15811497"/>
              <a:gd name="connsiteY39-10022" fmla="*/ 5041153 h 6248398"/>
              <a:gd name="connsiteX40-10023" fmla="*/ 11063091 w 15811497"/>
              <a:gd name="connsiteY40-10024" fmla="*/ 5041152 h 6248398"/>
              <a:gd name="connsiteX41-10025" fmla="*/ 11096040 w 15811497"/>
              <a:gd name="connsiteY41-10026" fmla="*/ 5077404 h 6248398"/>
              <a:gd name="connsiteX42-10027" fmla="*/ 11209760 w 15811497"/>
              <a:gd name="connsiteY42-10028" fmla="*/ 5180760 h 6248398"/>
              <a:gd name="connsiteX43-10029" fmla="*/ 11100244 w 15811497"/>
              <a:gd name="connsiteY43-10030" fmla="*/ 5128004 h 6248398"/>
              <a:gd name="connsiteX44-10031" fmla="*/ 10610846 w 15811497"/>
              <a:gd name="connsiteY44-10032" fmla="*/ 5029199 h 6248398"/>
              <a:gd name="connsiteX45-10033" fmla="*/ 9640652 w 15811497"/>
              <a:gd name="connsiteY45-10034" fmla="*/ 5486739 h 6248398"/>
              <a:gd name="connsiteX46-10035" fmla="*/ 9628722 w 15811497"/>
              <a:gd name="connsiteY46-10036" fmla="*/ 5502693 h 6248398"/>
              <a:gd name="connsiteX47-10037" fmla="*/ 9568273 w 15811497"/>
              <a:gd name="connsiteY47-10038" fmla="*/ 5583530 h 6248398"/>
              <a:gd name="connsiteX48-10039" fmla="*/ 9535504 w 15811497"/>
              <a:gd name="connsiteY48-10040" fmla="*/ 5637470 h 6248398"/>
              <a:gd name="connsiteX49-10041" fmla="*/ 9535505 w 15811497"/>
              <a:gd name="connsiteY49-10042" fmla="*/ 5637470 h 6248398"/>
              <a:gd name="connsiteX50-10043" fmla="*/ 9568273 w 15811497"/>
              <a:gd name="connsiteY50-10044" fmla="*/ 5583531 h 6248398"/>
              <a:gd name="connsiteX51-10045" fmla="*/ 9628722 w 15811497"/>
              <a:gd name="connsiteY51-10046" fmla="*/ 5502694 h 6248398"/>
              <a:gd name="connsiteX52-10047" fmla="*/ 9563485 w 15811497"/>
              <a:gd name="connsiteY52-10048" fmla="*/ 5610078 h 6248398"/>
              <a:gd name="connsiteX53-10049" fmla="*/ 9542221 w 15811497"/>
              <a:gd name="connsiteY53-10050" fmla="*/ 5638514 h 6248398"/>
              <a:gd name="connsiteX54-10051" fmla="*/ 9504352 w 15811497"/>
              <a:gd name="connsiteY54-10052" fmla="*/ 5689156 h 6248398"/>
              <a:gd name="connsiteX55-10053" fmla="*/ 9480140 w 15811497"/>
              <a:gd name="connsiteY55-10054" fmla="*/ 5721533 h 6248398"/>
              <a:gd name="connsiteX56-10055" fmla="*/ 8362947 w 15811497"/>
              <a:gd name="connsiteY56-10056" fmla="*/ 6248398 h 6248398"/>
              <a:gd name="connsiteX57-10057" fmla="*/ 7028922 w 15811497"/>
              <a:gd name="connsiteY57-10058" fmla="*/ 5364147 h 6248398"/>
              <a:gd name="connsiteX58-10059" fmla="*/ 6990513 w 15811497"/>
              <a:gd name="connsiteY58-10060" fmla="*/ 5259205 h 6248398"/>
              <a:gd name="connsiteX59-10061" fmla="*/ 6990512 w 15811497"/>
              <a:gd name="connsiteY59-10062" fmla="*/ 5259199 h 6248398"/>
              <a:gd name="connsiteX60-10063" fmla="*/ 6983676 w 15811497"/>
              <a:gd name="connsiteY60-10064" fmla="*/ 5240519 h 6248398"/>
              <a:gd name="connsiteX61-10065" fmla="*/ 6983673 w 15811497"/>
              <a:gd name="connsiteY61-10066" fmla="*/ 5240519 h 6248398"/>
              <a:gd name="connsiteX62-10067" fmla="*/ 6980236 w 15811497"/>
              <a:gd name="connsiteY62-10068" fmla="*/ 5231130 h 6248398"/>
              <a:gd name="connsiteX63-10069" fmla="*/ 6978859 w 15811497"/>
              <a:gd name="connsiteY63-10070" fmla="*/ 5225774 h 6248398"/>
              <a:gd name="connsiteX64-10071" fmla="*/ 6984291 w 15811497"/>
              <a:gd name="connsiteY64-10072" fmla="*/ 5240614 h 6248398"/>
              <a:gd name="connsiteX65-10073" fmla="*/ 6984292 w 15811497"/>
              <a:gd name="connsiteY65-10074" fmla="*/ 5240614 h 6248398"/>
              <a:gd name="connsiteX66-10075" fmla="*/ 6978860 w 15811497"/>
              <a:gd name="connsiteY66-10076" fmla="*/ 5225773 h 6248398"/>
              <a:gd name="connsiteX67-10077" fmla="*/ 6944562 w 15811497"/>
              <a:gd name="connsiteY67-10078" fmla="*/ 5092380 h 6248398"/>
              <a:gd name="connsiteX68-10079" fmla="*/ 6924183 w 15811497"/>
              <a:gd name="connsiteY68-10080" fmla="*/ 4890225 h 6248398"/>
              <a:gd name="connsiteX69-10081" fmla="*/ 6924182 w 15811497"/>
              <a:gd name="connsiteY69-10082" fmla="*/ 4890225 h 6248398"/>
              <a:gd name="connsiteX70-10083" fmla="*/ 6944561 w 15811497"/>
              <a:gd name="connsiteY70-10084" fmla="*/ 5092380 h 6248398"/>
              <a:gd name="connsiteX71-10085" fmla="*/ 6978860 w 15811497"/>
              <a:gd name="connsiteY71-10086" fmla="*/ 5225773 h 6248398"/>
              <a:gd name="connsiteX72-10087" fmla="*/ 6948299 w 15811497"/>
              <a:gd name="connsiteY72-10088" fmla="*/ 5142273 h 6248398"/>
              <a:gd name="connsiteX73-10089" fmla="*/ 5829297 w 15811497"/>
              <a:gd name="connsiteY73-10090" fmla="*/ 4400549 h 6248398"/>
              <a:gd name="connsiteX74-10091" fmla="*/ 5056802 w 15811497"/>
              <a:gd name="connsiteY74-10092" fmla="*/ 4677867 h 6248398"/>
              <a:gd name="connsiteX75-10093" fmla="*/ 5022517 w 15811497"/>
              <a:gd name="connsiteY75-10094" fmla="*/ 4709027 h 6248398"/>
              <a:gd name="connsiteX76-10095" fmla="*/ 5022515 w 15811497"/>
              <a:gd name="connsiteY76-10096" fmla="*/ 4709029 h 6248398"/>
              <a:gd name="connsiteX77-10097" fmla="*/ 5022510 w 15811497"/>
              <a:gd name="connsiteY77-10098" fmla="*/ 4709033 h 6248398"/>
              <a:gd name="connsiteX78-10099" fmla="*/ 4924198 w 15811497"/>
              <a:gd name="connsiteY78-10100" fmla="*/ 4840507 h 6248398"/>
              <a:gd name="connsiteX79-10101" fmla="*/ 4914898 w 15811497"/>
              <a:gd name="connsiteY79-10102" fmla="*/ 4838698 h 6248398"/>
              <a:gd name="connsiteX80-10103" fmla="*/ 4914898 w 15811497"/>
              <a:gd name="connsiteY80-10104" fmla="*/ 4838699 h 6248398"/>
              <a:gd name="connsiteX81-10105" fmla="*/ 4924199 w 15811497"/>
              <a:gd name="connsiteY81-10106" fmla="*/ 4840508 h 6248398"/>
              <a:gd name="connsiteX82-10107" fmla="*/ 4893736 w 15811497"/>
              <a:gd name="connsiteY82-10108" fmla="*/ 4881247 h 6248398"/>
              <a:gd name="connsiteX83-10109" fmla="*/ 4778482 w 15811497"/>
              <a:gd name="connsiteY83-10110" fmla="*/ 5008058 h 6248398"/>
              <a:gd name="connsiteX84-10111" fmla="*/ 4778482 w 15811497"/>
              <a:gd name="connsiteY84-10112" fmla="*/ 5008057 h 6248398"/>
              <a:gd name="connsiteX85-10113" fmla="*/ 4715455 w 15811497"/>
              <a:gd name="connsiteY85-10114" fmla="*/ 5077404 h 6248398"/>
              <a:gd name="connsiteX86-10115" fmla="*/ 2762249 w 15811497"/>
              <a:gd name="connsiteY86-10116" fmla="*/ 5886448 h 6248398"/>
              <a:gd name="connsiteX87-10117" fmla="*/ 0 w 15811497"/>
              <a:gd name="connsiteY87-10118" fmla="*/ 3124198 h 6248398"/>
              <a:gd name="connsiteX88-10119" fmla="*/ 2762249 w 15811497"/>
              <a:gd name="connsiteY88-10120" fmla="*/ 361949 h 6248398"/>
              <a:gd name="connsiteX89-10121" fmla="*/ 4078902 w 15811497"/>
              <a:gd name="connsiteY89-10122" fmla="*/ 695338 h 6248398"/>
              <a:gd name="connsiteX90-10123" fmla="*/ 4261443 w 15811497"/>
              <a:gd name="connsiteY90-10124" fmla="*/ 806235 h 6248398"/>
              <a:gd name="connsiteX91-10125" fmla="*/ 4409044 w 15811497"/>
              <a:gd name="connsiteY91-10126" fmla="*/ 910268 h 6248398"/>
              <a:gd name="connsiteX92-10127" fmla="*/ 4612477 w 15811497"/>
              <a:gd name="connsiteY92-10128" fmla="*/ 1077402 h 6248398"/>
              <a:gd name="connsiteX93-10129" fmla="*/ 4612478 w 15811497"/>
              <a:gd name="connsiteY93-10130" fmla="*/ 1077403 h 6248398"/>
              <a:gd name="connsiteX94-10131" fmla="*/ 4715454 w 15811497"/>
              <a:gd name="connsiteY94-10132" fmla="*/ 1170993 h 6248398"/>
              <a:gd name="connsiteX95-10133" fmla="*/ 4701725 w 15811497"/>
              <a:gd name="connsiteY95-10134" fmla="*/ 1120394 h 6248398"/>
              <a:gd name="connsiteX96-10135" fmla="*/ 5191122 w 15811497"/>
              <a:gd name="connsiteY96-10136" fmla="*/ 1219199 h 6248398"/>
              <a:gd name="connsiteX97-10137" fmla="*/ 6161317 w 15811497"/>
              <a:gd name="connsiteY97-10138" fmla="*/ 761659 h 6248398"/>
              <a:gd name="connsiteX98-10139" fmla="*/ 6224019 w 15811497"/>
              <a:gd name="connsiteY98-10140" fmla="*/ 677808 h 6248398"/>
              <a:gd name="connsiteX99-10141" fmla="*/ 6175489 w 15811497"/>
              <a:gd name="connsiteY99-10142" fmla="*/ 757691 h 6248398"/>
              <a:gd name="connsiteX100-10143" fmla="*/ 6175489 w 15811497"/>
              <a:gd name="connsiteY100-10144" fmla="*/ 757692 h 6248398"/>
              <a:gd name="connsiteX101-10145" fmla="*/ 6224020 w 15811497"/>
              <a:gd name="connsiteY101-10146" fmla="*/ 677809 h 6248398"/>
              <a:gd name="connsiteX102-10147" fmla="*/ 6233696 w 15811497"/>
              <a:gd name="connsiteY102-10148" fmla="*/ 664869 h 6248398"/>
              <a:gd name="connsiteX103-10149" fmla="*/ 6252611 w 15811497"/>
              <a:gd name="connsiteY103-10150" fmla="*/ 633734 h 6248398"/>
              <a:gd name="connsiteX104-10151" fmla="*/ 6252610 w 15811497"/>
              <a:gd name="connsiteY104-10152" fmla="*/ 633734 h 6248398"/>
              <a:gd name="connsiteX105-10153" fmla="*/ 6233696 w 15811497"/>
              <a:gd name="connsiteY105-10154" fmla="*/ 664868 h 6248398"/>
              <a:gd name="connsiteX106-10155" fmla="*/ 6224019 w 15811497"/>
              <a:gd name="connsiteY106-10156" fmla="*/ 677808 h 6248398"/>
              <a:gd name="connsiteX107-10157" fmla="*/ 6248008 w 15811497"/>
              <a:gd name="connsiteY107-10158" fmla="*/ 638320 h 6248398"/>
              <a:gd name="connsiteX108-10159" fmla="*/ 6251291 w 15811497"/>
              <a:gd name="connsiteY108-10160" fmla="*/ 633930 h 6248398"/>
              <a:gd name="connsiteX109-10161" fmla="*/ 6251293 w 15811497"/>
              <a:gd name="connsiteY109-10162" fmla="*/ 633929 h 6248398"/>
              <a:gd name="connsiteX110-10163" fmla="*/ 6257683 w 15811497"/>
              <a:gd name="connsiteY110-10164" fmla="*/ 625384 h 6248398"/>
              <a:gd name="connsiteX111-10165" fmla="*/ 6257686 w 15811497"/>
              <a:gd name="connsiteY111-10166" fmla="*/ 625380 h 6248398"/>
              <a:gd name="connsiteX112-10167" fmla="*/ 6331355 w 15811497"/>
              <a:gd name="connsiteY112-10168" fmla="*/ 526865 h 6248398"/>
              <a:gd name="connsiteX113-10169" fmla="*/ 7448548 w 15811497"/>
              <a:gd name="connsiteY113-10170" fmla="*/ 0 h 6248398"/>
              <a:gd name="connsiteX0-10171" fmla="*/ 11209760 w 15811497"/>
              <a:gd name="connsiteY0-10172" fmla="*/ 5180760 h 6248398"/>
              <a:gd name="connsiteX1-10173" fmla="*/ 11210150 w 15811497"/>
              <a:gd name="connsiteY1-10174" fmla="*/ 5180948 h 6248398"/>
              <a:gd name="connsiteX2-10175" fmla="*/ 11313815 w 15811497"/>
              <a:gd name="connsiteY2-10176" fmla="*/ 5243926 h 6248398"/>
              <a:gd name="connsiteX3-10177" fmla="*/ 11369911 w 15811497"/>
              <a:gd name="connsiteY3-10178" fmla="*/ 5285874 h 6248398"/>
              <a:gd name="connsiteX4-10179" fmla="*/ 11410606 w 15811497"/>
              <a:gd name="connsiteY4-10180" fmla="*/ 5316305 h 6248398"/>
              <a:gd name="connsiteX5-10181" fmla="*/ 11499892 w 15811497"/>
              <a:gd name="connsiteY5-10182" fmla="*/ 5397454 h 6248398"/>
              <a:gd name="connsiteX6-10183" fmla="*/ 11528781 w 15811497"/>
              <a:gd name="connsiteY6-10184" fmla="*/ 5429240 h 6248398"/>
              <a:gd name="connsiteX7-10185" fmla="*/ 11504846 w 15811497"/>
              <a:gd name="connsiteY7-10186" fmla="*/ 5414699 h 6248398"/>
              <a:gd name="connsiteX8-10187" fmla="*/ 11371717 w 15811497"/>
              <a:gd name="connsiteY8-10188" fmla="*/ 5315148 h 6248398"/>
              <a:gd name="connsiteX9-10189" fmla="*/ 11292198 w 15811497"/>
              <a:gd name="connsiteY9-10190" fmla="*/ 5255685 h 6248398"/>
              <a:gd name="connsiteX10-10191" fmla="*/ 11209760 w 15811497"/>
              <a:gd name="connsiteY10-10192" fmla="*/ 5180760 h 6248398"/>
              <a:gd name="connsiteX11-10193" fmla="*/ 4892179 w 15811497"/>
              <a:gd name="connsiteY11-10194" fmla="*/ 4842491 h 6248398"/>
              <a:gd name="connsiteX12-10195" fmla="*/ 4892178 w 15811497"/>
              <a:gd name="connsiteY12-10196" fmla="*/ 4842492 h 6248398"/>
              <a:gd name="connsiteX13-10197" fmla="*/ 4885192 w 15811497"/>
              <a:gd name="connsiteY13-10198" fmla="*/ 4851834 h 6248398"/>
              <a:gd name="connsiteX14-10199" fmla="*/ 4892179 w 15811497"/>
              <a:gd name="connsiteY14-10200" fmla="*/ 4842491 h 6248398"/>
              <a:gd name="connsiteX15-10201" fmla="*/ 7448548 w 15811497"/>
              <a:gd name="connsiteY15-10202" fmla="*/ 0 h 6248398"/>
              <a:gd name="connsiteX16-10203" fmla="*/ 8721604 w 15811497"/>
              <a:gd name="connsiteY16-10204" fmla="*/ 757692 h 6248398"/>
              <a:gd name="connsiteX17-10205" fmla="*/ 8890522 w 15811497"/>
              <a:gd name="connsiteY17-10206" fmla="*/ 1193234 h 6248398"/>
              <a:gd name="connsiteX18-10207" fmla="*/ 9958384 w 15811497"/>
              <a:gd name="connsiteY18-10208" fmla="*/ 1828798 h 6248398"/>
              <a:gd name="connsiteX19-10209" fmla="*/ 10895504 w 15811497"/>
              <a:gd name="connsiteY19-10210" fmla="*/ 1386857 h 6248398"/>
              <a:gd name="connsiteX20-10211" fmla="*/ 10927290 w 15811497"/>
              <a:gd name="connsiteY20-10212" fmla="*/ 1344350 h 6248398"/>
              <a:gd name="connsiteX21-10213" fmla="*/ 10936907 w 15811497"/>
              <a:gd name="connsiteY21-10214" fmla="*/ 1346082 h 6248398"/>
              <a:gd name="connsiteX22-10215" fmla="*/ 11096041 w 15811497"/>
              <a:gd name="connsiteY22-10216" fmla="*/ 1170993 h 6248398"/>
              <a:gd name="connsiteX23-10217" fmla="*/ 13049247 w 15811497"/>
              <a:gd name="connsiteY23-10218" fmla="*/ 361949 h 6248398"/>
              <a:gd name="connsiteX24-10219" fmla="*/ 15811497 w 15811497"/>
              <a:gd name="connsiteY24-10220" fmla="*/ 3124198 h 6248398"/>
              <a:gd name="connsiteX25-10221" fmla="*/ 13049247 w 15811497"/>
              <a:gd name="connsiteY25-10222" fmla="*/ 5886448 h 6248398"/>
              <a:gd name="connsiteX26-10223" fmla="*/ 11732594 w 15811497"/>
              <a:gd name="connsiteY26-10224" fmla="*/ 5553059 h 6248398"/>
              <a:gd name="connsiteX27-10225" fmla="*/ 11528782 w 15811497"/>
              <a:gd name="connsiteY27-10226" fmla="*/ 5429240 h 6248398"/>
              <a:gd name="connsiteX28-10227" fmla="*/ 11499893 w 15811497"/>
              <a:gd name="connsiteY28-10228" fmla="*/ 5397454 h 6248398"/>
              <a:gd name="connsiteX29-10229" fmla="*/ 11410607 w 15811497"/>
              <a:gd name="connsiteY29-10230" fmla="*/ 5316305 h 6248398"/>
              <a:gd name="connsiteX30-10231" fmla="*/ 11369912 w 15811497"/>
              <a:gd name="connsiteY30-10232" fmla="*/ 5285874 h 6248398"/>
              <a:gd name="connsiteX31-10233" fmla="*/ 11355656 w 15811497"/>
              <a:gd name="connsiteY31-10234" fmla="*/ 5144675 h 6248398"/>
              <a:gd name="connsiteX32-10235" fmla="*/ 11355656 w 15811497"/>
              <a:gd name="connsiteY32-10236" fmla="*/ 5144675 h 6248398"/>
              <a:gd name="connsiteX33-10237" fmla="*/ 11369912 w 15811497"/>
              <a:gd name="connsiteY33-10238" fmla="*/ 5285874 h 6248398"/>
              <a:gd name="connsiteX34-10239" fmla="*/ 11313816 w 15811497"/>
              <a:gd name="connsiteY34-10240" fmla="*/ 5243926 h 6248398"/>
              <a:gd name="connsiteX35-10241" fmla="*/ 11210151 w 15811497"/>
              <a:gd name="connsiteY35-10242" fmla="*/ 5180948 h 6248398"/>
              <a:gd name="connsiteX36-10243" fmla="*/ 11209761 w 15811497"/>
              <a:gd name="connsiteY36-10244" fmla="*/ 5180760 h 6248398"/>
              <a:gd name="connsiteX37-10245" fmla="*/ 11096041 w 15811497"/>
              <a:gd name="connsiteY37-10246" fmla="*/ 5077404 h 6248398"/>
              <a:gd name="connsiteX38-10247" fmla="*/ 11063094 w 15811497"/>
              <a:gd name="connsiteY38-10248" fmla="*/ 5041153 h 6248398"/>
              <a:gd name="connsiteX39-10249" fmla="*/ 11063091 w 15811497"/>
              <a:gd name="connsiteY39-10250" fmla="*/ 5041152 h 6248398"/>
              <a:gd name="connsiteX40-10251" fmla="*/ 11096040 w 15811497"/>
              <a:gd name="connsiteY40-10252" fmla="*/ 5077404 h 6248398"/>
              <a:gd name="connsiteX41-10253" fmla="*/ 11209760 w 15811497"/>
              <a:gd name="connsiteY41-10254" fmla="*/ 5180760 h 6248398"/>
              <a:gd name="connsiteX42-10255" fmla="*/ 11100244 w 15811497"/>
              <a:gd name="connsiteY42-10256" fmla="*/ 5128004 h 6248398"/>
              <a:gd name="connsiteX43-10257" fmla="*/ 10610846 w 15811497"/>
              <a:gd name="connsiteY43-10258" fmla="*/ 5029199 h 6248398"/>
              <a:gd name="connsiteX44-10259" fmla="*/ 9640652 w 15811497"/>
              <a:gd name="connsiteY44-10260" fmla="*/ 5486739 h 6248398"/>
              <a:gd name="connsiteX45-10261" fmla="*/ 9628722 w 15811497"/>
              <a:gd name="connsiteY45-10262" fmla="*/ 5502693 h 6248398"/>
              <a:gd name="connsiteX46-10263" fmla="*/ 9568273 w 15811497"/>
              <a:gd name="connsiteY46-10264" fmla="*/ 5583530 h 6248398"/>
              <a:gd name="connsiteX47-10265" fmla="*/ 9535504 w 15811497"/>
              <a:gd name="connsiteY47-10266" fmla="*/ 5637470 h 6248398"/>
              <a:gd name="connsiteX48-10267" fmla="*/ 9535505 w 15811497"/>
              <a:gd name="connsiteY48-10268" fmla="*/ 5637470 h 6248398"/>
              <a:gd name="connsiteX49-10269" fmla="*/ 9568273 w 15811497"/>
              <a:gd name="connsiteY49-10270" fmla="*/ 5583531 h 6248398"/>
              <a:gd name="connsiteX50-10271" fmla="*/ 9628722 w 15811497"/>
              <a:gd name="connsiteY50-10272" fmla="*/ 5502694 h 6248398"/>
              <a:gd name="connsiteX51-10273" fmla="*/ 9563485 w 15811497"/>
              <a:gd name="connsiteY51-10274" fmla="*/ 5610078 h 6248398"/>
              <a:gd name="connsiteX52-10275" fmla="*/ 9542221 w 15811497"/>
              <a:gd name="connsiteY52-10276" fmla="*/ 5638514 h 6248398"/>
              <a:gd name="connsiteX53-10277" fmla="*/ 9504352 w 15811497"/>
              <a:gd name="connsiteY53-10278" fmla="*/ 5689156 h 6248398"/>
              <a:gd name="connsiteX54-10279" fmla="*/ 9480140 w 15811497"/>
              <a:gd name="connsiteY54-10280" fmla="*/ 5721533 h 6248398"/>
              <a:gd name="connsiteX55-10281" fmla="*/ 8362947 w 15811497"/>
              <a:gd name="connsiteY55-10282" fmla="*/ 6248398 h 6248398"/>
              <a:gd name="connsiteX56-10283" fmla="*/ 7028922 w 15811497"/>
              <a:gd name="connsiteY56-10284" fmla="*/ 5364147 h 6248398"/>
              <a:gd name="connsiteX57-10285" fmla="*/ 6990513 w 15811497"/>
              <a:gd name="connsiteY57-10286" fmla="*/ 5259205 h 6248398"/>
              <a:gd name="connsiteX58-10287" fmla="*/ 6990512 w 15811497"/>
              <a:gd name="connsiteY58-10288" fmla="*/ 5259199 h 6248398"/>
              <a:gd name="connsiteX59-10289" fmla="*/ 6983676 w 15811497"/>
              <a:gd name="connsiteY59-10290" fmla="*/ 5240519 h 6248398"/>
              <a:gd name="connsiteX60-10291" fmla="*/ 6983673 w 15811497"/>
              <a:gd name="connsiteY60-10292" fmla="*/ 5240519 h 6248398"/>
              <a:gd name="connsiteX61-10293" fmla="*/ 6980236 w 15811497"/>
              <a:gd name="connsiteY61-10294" fmla="*/ 5231130 h 6248398"/>
              <a:gd name="connsiteX62-10295" fmla="*/ 6978859 w 15811497"/>
              <a:gd name="connsiteY62-10296" fmla="*/ 5225774 h 6248398"/>
              <a:gd name="connsiteX63-10297" fmla="*/ 6984291 w 15811497"/>
              <a:gd name="connsiteY63-10298" fmla="*/ 5240614 h 6248398"/>
              <a:gd name="connsiteX64-10299" fmla="*/ 6984292 w 15811497"/>
              <a:gd name="connsiteY64-10300" fmla="*/ 5240614 h 6248398"/>
              <a:gd name="connsiteX65-10301" fmla="*/ 6978860 w 15811497"/>
              <a:gd name="connsiteY65-10302" fmla="*/ 5225773 h 6248398"/>
              <a:gd name="connsiteX66-10303" fmla="*/ 6944562 w 15811497"/>
              <a:gd name="connsiteY66-10304" fmla="*/ 5092380 h 6248398"/>
              <a:gd name="connsiteX67-10305" fmla="*/ 6924183 w 15811497"/>
              <a:gd name="connsiteY67-10306" fmla="*/ 4890225 h 6248398"/>
              <a:gd name="connsiteX68-10307" fmla="*/ 6924182 w 15811497"/>
              <a:gd name="connsiteY68-10308" fmla="*/ 4890225 h 6248398"/>
              <a:gd name="connsiteX69-10309" fmla="*/ 6944561 w 15811497"/>
              <a:gd name="connsiteY69-10310" fmla="*/ 5092380 h 6248398"/>
              <a:gd name="connsiteX70-10311" fmla="*/ 6978860 w 15811497"/>
              <a:gd name="connsiteY70-10312" fmla="*/ 5225773 h 6248398"/>
              <a:gd name="connsiteX71-10313" fmla="*/ 6948299 w 15811497"/>
              <a:gd name="connsiteY71-10314" fmla="*/ 5142273 h 6248398"/>
              <a:gd name="connsiteX72-10315" fmla="*/ 5829297 w 15811497"/>
              <a:gd name="connsiteY72-10316" fmla="*/ 4400549 h 6248398"/>
              <a:gd name="connsiteX73-10317" fmla="*/ 5056802 w 15811497"/>
              <a:gd name="connsiteY73-10318" fmla="*/ 4677867 h 6248398"/>
              <a:gd name="connsiteX74-10319" fmla="*/ 5022517 w 15811497"/>
              <a:gd name="connsiteY74-10320" fmla="*/ 4709027 h 6248398"/>
              <a:gd name="connsiteX75-10321" fmla="*/ 5022515 w 15811497"/>
              <a:gd name="connsiteY75-10322" fmla="*/ 4709029 h 6248398"/>
              <a:gd name="connsiteX76-10323" fmla="*/ 5022510 w 15811497"/>
              <a:gd name="connsiteY76-10324" fmla="*/ 4709033 h 6248398"/>
              <a:gd name="connsiteX77-10325" fmla="*/ 4924198 w 15811497"/>
              <a:gd name="connsiteY77-10326" fmla="*/ 4840507 h 6248398"/>
              <a:gd name="connsiteX78-10327" fmla="*/ 4914898 w 15811497"/>
              <a:gd name="connsiteY78-10328" fmla="*/ 4838698 h 6248398"/>
              <a:gd name="connsiteX79-10329" fmla="*/ 4914898 w 15811497"/>
              <a:gd name="connsiteY79-10330" fmla="*/ 4838699 h 6248398"/>
              <a:gd name="connsiteX80-10331" fmla="*/ 4924199 w 15811497"/>
              <a:gd name="connsiteY80-10332" fmla="*/ 4840508 h 6248398"/>
              <a:gd name="connsiteX81-10333" fmla="*/ 4893736 w 15811497"/>
              <a:gd name="connsiteY81-10334" fmla="*/ 4881247 h 6248398"/>
              <a:gd name="connsiteX82-10335" fmla="*/ 4778482 w 15811497"/>
              <a:gd name="connsiteY82-10336" fmla="*/ 5008058 h 6248398"/>
              <a:gd name="connsiteX83-10337" fmla="*/ 4778482 w 15811497"/>
              <a:gd name="connsiteY83-10338" fmla="*/ 5008057 h 6248398"/>
              <a:gd name="connsiteX84-10339" fmla="*/ 4715455 w 15811497"/>
              <a:gd name="connsiteY84-10340" fmla="*/ 5077404 h 6248398"/>
              <a:gd name="connsiteX85-10341" fmla="*/ 2762249 w 15811497"/>
              <a:gd name="connsiteY85-10342" fmla="*/ 5886448 h 6248398"/>
              <a:gd name="connsiteX86-10343" fmla="*/ 0 w 15811497"/>
              <a:gd name="connsiteY86-10344" fmla="*/ 3124198 h 6248398"/>
              <a:gd name="connsiteX87-10345" fmla="*/ 2762249 w 15811497"/>
              <a:gd name="connsiteY87-10346" fmla="*/ 361949 h 6248398"/>
              <a:gd name="connsiteX88-10347" fmla="*/ 4078902 w 15811497"/>
              <a:gd name="connsiteY88-10348" fmla="*/ 695338 h 6248398"/>
              <a:gd name="connsiteX89-10349" fmla="*/ 4261443 w 15811497"/>
              <a:gd name="connsiteY89-10350" fmla="*/ 806235 h 6248398"/>
              <a:gd name="connsiteX90-10351" fmla="*/ 4409044 w 15811497"/>
              <a:gd name="connsiteY90-10352" fmla="*/ 910268 h 6248398"/>
              <a:gd name="connsiteX91-10353" fmla="*/ 4612477 w 15811497"/>
              <a:gd name="connsiteY91-10354" fmla="*/ 1077402 h 6248398"/>
              <a:gd name="connsiteX92-10355" fmla="*/ 4612478 w 15811497"/>
              <a:gd name="connsiteY92-10356" fmla="*/ 1077403 h 6248398"/>
              <a:gd name="connsiteX93-10357" fmla="*/ 4715454 w 15811497"/>
              <a:gd name="connsiteY93-10358" fmla="*/ 1170993 h 6248398"/>
              <a:gd name="connsiteX94-10359" fmla="*/ 4701725 w 15811497"/>
              <a:gd name="connsiteY94-10360" fmla="*/ 1120394 h 6248398"/>
              <a:gd name="connsiteX95-10361" fmla="*/ 5191122 w 15811497"/>
              <a:gd name="connsiteY95-10362" fmla="*/ 1219199 h 6248398"/>
              <a:gd name="connsiteX96-10363" fmla="*/ 6161317 w 15811497"/>
              <a:gd name="connsiteY96-10364" fmla="*/ 761659 h 6248398"/>
              <a:gd name="connsiteX97-10365" fmla="*/ 6224019 w 15811497"/>
              <a:gd name="connsiteY97-10366" fmla="*/ 677808 h 6248398"/>
              <a:gd name="connsiteX98-10367" fmla="*/ 6175489 w 15811497"/>
              <a:gd name="connsiteY98-10368" fmla="*/ 757691 h 6248398"/>
              <a:gd name="connsiteX99-10369" fmla="*/ 6175489 w 15811497"/>
              <a:gd name="connsiteY99-10370" fmla="*/ 757692 h 6248398"/>
              <a:gd name="connsiteX100-10371" fmla="*/ 6224020 w 15811497"/>
              <a:gd name="connsiteY100-10372" fmla="*/ 677809 h 6248398"/>
              <a:gd name="connsiteX101-10373" fmla="*/ 6233696 w 15811497"/>
              <a:gd name="connsiteY101-10374" fmla="*/ 664869 h 6248398"/>
              <a:gd name="connsiteX102-10375" fmla="*/ 6252611 w 15811497"/>
              <a:gd name="connsiteY102-10376" fmla="*/ 633734 h 6248398"/>
              <a:gd name="connsiteX103-10377" fmla="*/ 6252610 w 15811497"/>
              <a:gd name="connsiteY103-10378" fmla="*/ 633734 h 6248398"/>
              <a:gd name="connsiteX104-10379" fmla="*/ 6233696 w 15811497"/>
              <a:gd name="connsiteY104-10380" fmla="*/ 664868 h 6248398"/>
              <a:gd name="connsiteX105-10381" fmla="*/ 6224019 w 15811497"/>
              <a:gd name="connsiteY105-10382" fmla="*/ 677808 h 6248398"/>
              <a:gd name="connsiteX106-10383" fmla="*/ 6248008 w 15811497"/>
              <a:gd name="connsiteY106-10384" fmla="*/ 638320 h 6248398"/>
              <a:gd name="connsiteX107-10385" fmla="*/ 6251291 w 15811497"/>
              <a:gd name="connsiteY107-10386" fmla="*/ 633930 h 6248398"/>
              <a:gd name="connsiteX108-10387" fmla="*/ 6251293 w 15811497"/>
              <a:gd name="connsiteY108-10388" fmla="*/ 633929 h 6248398"/>
              <a:gd name="connsiteX109-10389" fmla="*/ 6257683 w 15811497"/>
              <a:gd name="connsiteY109-10390" fmla="*/ 625384 h 6248398"/>
              <a:gd name="connsiteX110-10391" fmla="*/ 6257686 w 15811497"/>
              <a:gd name="connsiteY110-10392" fmla="*/ 625380 h 6248398"/>
              <a:gd name="connsiteX111-10393" fmla="*/ 6331355 w 15811497"/>
              <a:gd name="connsiteY111-10394" fmla="*/ 526865 h 6248398"/>
              <a:gd name="connsiteX112-10395" fmla="*/ 7448548 w 15811497"/>
              <a:gd name="connsiteY112-10396" fmla="*/ 0 h 6248398"/>
              <a:gd name="connsiteX0-10397" fmla="*/ 11209760 w 15811497"/>
              <a:gd name="connsiteY0-10398" fmla="*/ 5180760 h 6248398"/>
              <a:gd name="connsiteX1-10399" fmla="*/ 11210150 w 15811497"/>
              <a:gd name="connsiteY1-10400" fmla="*/ 5180948 h 6248398"/>
              <a:gd name="connsiteX2-10401" fmla="*/ 11313815 w 15811497"/>
              <a:gd name="connsiteY2-10402" fmla="*/ 5243926 h 6248398"/>
              <a:gd name="connsiteX3-10403" fmla="*/ 11369911 w 15811497"/>
              <a:gd name="connsiteY3-10404" fmla="*/ 5285874 h 6248398"/>
              <a:gd name="connsiteX4-10405" fmla="*/ 11410606 w 15811497"/>
              <a:gd name="connsiteY4-10406" fmla="*/ 5316305 h 6248398"/>
              <a:gd name="connsiteX5-10407" fmla="*/ 11499892 w 15811497"/>
              <a:gd name="connsiteY5-10408" fmla="*/ 5397454 h 6248398"/>
              <a:gd name="connsiteX6-10409" fmla="*/ 11528781 w 15811497"/>
              <a:gd name="connsiteY6-10410" fmla="*/ 5429240 h 6248398"/>
              <a:gd name="connsiteX7-10411" fmla="*/ 11504846 w 15811497"/>
              <a:gd name="connsiteY7-10412" fmla="*/ 5414699 h 6248398"/>
              <a:gd name="connsiteX8-10413" fmla="*/ 11371717 w 15811497"/>
              <a:gd name="connsiteY8-10414" fmla="*/ 5315148 h 6248398"/>
              <a:gd name="connsiteX9-10415" fmla="*/ 11292198 w 15811497"/>
              <a:gd name="connsiteY9-10416" fmla="*/ 5255685 h 6248398"/>
              <a:gd name="connsiteX10-10417" fmla="*/ 11209760 w 15811497"/>
              <a:gd name="connsiteY10-10418" fmla="*/ 5180760 h 6248398"/>
              <a:gd name="connsiteX11-10419" fmla="*/ 4892179 w 15811497"/>
              <a:gd name="connsiteY11-10420" fmla="*/ 4842491 h 6248398"/>
              <a:gd name="connsiteX12-10421" fmla="*/ 4892178 w 15811497"/>
              <a:gd name="connsiteY12-10422" fmla="*/ 4842492 h 6248398"/>
              <a:gd name="connsiteX13-10423" fmla="*/ 4885192 w 15811497"/>
              <a:gd name="connsiteY13-10424" fmla="*/ 4851834 h 6248398"/>
              <a:gd name="connsiteX14-10425" fmla="*/ 4892179 w 15811497"/>
              <a:gd name="connsiteY14-10426" fmla="*/ 4842491 h 6248398"/>
              <a:gd name="connsiteX15-10427" fmla="*/ 7448548 w 15811497"/>
              <a:gd name="connsiteY15-10428" fmla="*/ 0 h 6248398"/>
              <a:gd name="connsiteX16-10429" fmla="*/ 8721604 w 15811497"/>
              <a:gd name="connsiteY16-10430" fmla="*/ 757692 h 6248398"/>
              <a:gd name="connsiteX17-10431" fmla="*/ 8890522 w 15811497"/>
              <a:gd name="connsiteY17-10432" fmla="*/ 1193234 h 6248398"/>
              <a:gd name="connsiteX18-10433" fmla="*/ 9958384 w 15811497"/>
              <a:gd name="connsiteY18-10434" fmla="*/ 1828798 h 6248398"/>
              <a:gd name="connsiteX19-10435" fmla="*/ 10895504 w 15811497"/>
              <a:gd name="connsiteY19-10436" fmla="*/ 1386857 h 6248398"/>
              <a:gd name="connsiteX20-10437" fmla="*/ 10927290 w 15811497"/>
              <a:gd name="connsiteY20-10438" fmla="*/ 1344350 h 6248398"/>
              <a:gd name="connsiteX21-10439" fmla="*/ 11096041 w 15811497"/>
              <a:gd name="connsiteY21-10440" fmla="*/ 1170993 h 6248398"/>
              <a:gd name="connsiteX22-10441" fmla="*/ 13049247 w 15811497"/>
              <a:gd name="connsiteY22-10442" fmla="*/ 361949 h 6248398"/>
              <a:gd name="connsiteX23-10443" fmla="*/ 15811497 w 15811497"/>
              <a:gd name="connsiteY23-10444" fmla="*/ 3124198 h 6248398"/>
              <a:gd name="connsiteX24-10445" fmla="*/ 13049247 w 15811497"/>
              <a:gd name="connsiteY24-10446" fmla="*/ 5886448 h 6248398"/>
              <a:gd name="connsiteX25-10447" fmla="*/ 11732594 w 15811497"/>
              <a:gd name="connsiteY25-10448" fmla="*/ 5553059 h 6248398"/>
              <a:gd name="connsiteX26-10449" fmla="*/ 11528782 w 15811497"/>
              <a:gd name="connsiteY26-10450" fmla="*/ 5429240 h 6248398"/>
              <a:gd name="connsiteX27-10451" fmla="*/ 11499893 w 15811497"/>
              <a:gd name="connsiteY27-10452" fmla="*/ 5397454 h 6248398"/>
              <a:gd name="connsiteX28-10453" fmla="*/ 11410607 w 15811497"/>
              <a:gd name="connsiteY28-10454" fmla="*/ 5316305 h 6248398"/>
              <a:gd name="connsiteX29-10455" fmla="*/ 11369912 w 15811497"/>
              <a:gd name="connsiteY29-10456" fmla="*/ 5285874 h 6248398"/>
              <a:gd name="connsiteX30-10457" fmla="*/ 11355656 w 15811497"/>
              <a:gd name="connsiteY30-10458" fmla="*/ 5144675 h 6248398"/>
              <a:gd name="connsiteX31-10459" fmla="*/ 11355656 w 15811497"/>
              <a:gd name="connsiteY31-10460" fmla="*/ 5144675 h 6248398"/>
              <a:gd name="connsiteX32-10461" fmla="*/ 11369912 w 15811497"/>
              <a:gd name="connsiteY32-10462" fmla="*/ 5285874 h 6248398"/>
              <a:gd name="connsiteX33-10463" fmla="*/ 11313816 w 15811497"/>
              <a:gd name="connsiteY33-10464" fmla="*/ 5243926 h 6248398"/>
              <a:gd name="connsiteX34-10465" fmla="*/ 11210151 w 15811497"/>
              <a:gd name="connsiteY34-10466" fmla="*/ 5180948 h 6248398"/>
              <a:gd name="connsiteX35-10467" fmla="*/ 11209761 w 15811497"/>
              <a:gd name="connsiteY35-10468" fmla="*/ 5180760 h 6248398"/>
              <a:gd name="connsiteX36-10469" fmla="*/ 11096041 w 15811497"/>
              <a:gd name="connsiteY36-10470" fmla="*/ 5077404 h 6248398"/>
              <a:gd name="connsiteX37-10471" fmla="*/ 11063094 w 15811497"/>
              <a:gd name="connsiteY37-10472" fmla="*/ 5041153 h 6248398"/>
              <a:gd name="connsiteX38-10473" fmla="*/ 11063091 w 15811497"/>
              <a:gd name="connsiteY38-10474" fmla="*/ 5041152 h 6248398"/>
              <a:gd name="connsiteX39-10475" fmla="*/ 11096040 w 15811497"/>
              <a:gd name="connsiteY39-10476" fmla="*/ 5077404 h 6248398"/>
              <a:gd name="connsiteX40-10477" fmla="*/ 11209760 w 15811497"/>
              <a:gd name="connsiteY40-10478" fmla="*/ 5180760 h 6248398"/>
              <a:gd name="connsiteX41-10479" fmla="*/ 11100244 w 15811497"/>
              <a:gd name="connsiteY41-10480" fmla="*/ 5128004 h 6248398"/>
              <a:gd name="connsiteX42-10481" fmla="*/ 10610846 w 15811497"/>
              <a:gd name="connsiteY42-10482" fmla="*/ 5029199 h 6248398"/>
              <a:gd name="connsiteX43-10483" fmla="*/ 9640652 w 15811497"/>
              <a:gd name="connsiteY43-10484" fmla="*/ 5486739 h 6248398"/>
              <a:gd name="connsiteX44-10485" fmla="*/ 9628722 w 15811497"/>
              <a:gd name="connsiteY44-10486" fmla="*/ 5502693 h 6248398"/>
              <a:gd name="connsiteX45-10487" fmla="*/ 9568273 w 15811497"/>
              <a:gd name="connsiteY45-10488" fmla="*/ 5583530 h 6248398"/>
              <a:gd name="connsiteX46-10489" fmla="*/ 9535504 w 15811497"/>
              <a:gd name="connsiteY46-10490" fmla="*/ 5637470 h 6248398"/>
              <a:gd name="connsiteX47-10491" fmla="*/ 9535505 w 15811497"/>
              <a:gd name="connsiteY47-10492" fmla="*/ 5637470 h 6248398"/>
              <a:gd name="connsiteX48-10493" fmla="*/ 9568273 w 15811497"/>
              <a:gd name="connsiteY48-10494" fmla="*/ 5583531 h 6248398"/>
              <a:gd name="connsiteX49-10495" fmla="*/ 9628722 w 15811497"/>
              <a:gd name="connsiteY49-10496" fmla="*/ 5502694 h 6248398"/>
              <a:gd name="connsiteX50-10497" fmla="*/ 9563485 w 15811497"/>
              <a:gd name="connsiteY50-10498" fmla="*/ 5610078 h 6248398"/>
              <a:gd name="connsiteX51-10499" fmla="*/ 9542221 w 15811497"/>
              <a:gd name="connsiteY51-10500" fmla="*/ 5638514 h 6248398"/>
              <a:gd name="connsiteX52-10501" fmla="*/ 9504352 w 15811497"/>
              <a:gd name="connsiteY52-10502" fmla="*/ 5689156 h 6248398"/>
              <a:gd name="connsiteX53-10503" fmla="*/ 9480140 w 15811497"/>
              <a:gd name="connsiteY53-10504" fmla="*/ 5721533 h 6248398"/>
              <a:gd name="connsiteX54-10505" fmla="*/ 8362947 w 15811497"/>
              <a:gd name="connsiteY54-10506" fmla="*/ 6248398 h 6248398"/>
              <a:gd name="connsiteX55-10507" fmla="*/ 7028922 w 15811497"/>
              <a:gd name="connsiteY55-10508" fmla="*/ 5364147 h 6248398"/>
              <a:gd name="connsiteX56-10509" fmla="*/ 6990513 w 15811497"/>
              <a:gd name="connsiteY56-10510" fmla="*/ 5259205 h 6248398"/>
              <a:gd name="connsiteX57-10511" fmla="*/ 6990512 w 15811497"/>
              <a:gd name="connsiteY57-10512" fmla="*/ 5259199 h 6248398"/>
              <a:gd name="connsiteX58-10513" fmla="*/ 6983676 w 15811497"/>
              <a:gd name="connsiteY58-10514" fmla="*/ 5240519 h 6248398"/>
              <a:gd name="connsiteX59-10515" fmla="*/ 6983673 w 15811497"/>
              <a:gd name="connsiteY59-10516" fmla="*/ 5240519 h 6248398"/>
              <a:gd name="connsiteX60-10517" fmla="*/ 6980236 w 15811497"/>
              <a:gd name="connsiteY60-10518" fmla="*/ 5231130 h 6248398"/>
              <a:gd name="connsiteX61-10519" fmla="*/ 6978859 w 15811497"/>
              <a:gd name="connsiteY61-10520" fmla="*/ 5225774 h 6248398"/>
              <a:gd name="connsiteX62-10521" fmla="*/ 6984291 w 15811497"/>
              <a:gd name="connsiteY62-10522" fmla="*/ 5240614 h 6248398"/>
              <a:gd name="connsiteX63-10523" fmla="*/ 6984292 w 15811497"/>
              <a:gd name="connsiteY63-10524" fmla="*/ 5240614 h 6248398"/>
              <a:gd name="connsiteX64-10525" fmla="*/ 6978860 w 15811497"/>
              <a:gd name="connsiteY64-10526" fmla="*/ 5225773 h 6248398"/>
              <a:gd name="connsiteX65-10527" fmla="*/ 6944562 w 15811497"/>
              <a:gd name="connsiteY65-10528" fmla="*/ 5092380 h 6248398"/>
              <a:gd name="connsiteX66-10529" fmla="*/ 6924183 w 15811497"/>
              <a:gd name="connsiteY66-10530" fmla="*/ 4890225 h 6248398"/>
              <a:gd name="connsiteX67-10531" fmla="*/ 6924182 w 15811497"/>
              <a:gd name="connsiteY67-10532" fmla="*/ 4890225 h 6248398"/>
              <a:gd name="connsiteX68-10533" fmla="*/ 6944561 w 15811497"/>
              <a:gd name="connsiteY68-10534" fmla="*/ 5092380 h 6248398"/>
              <a:gd name="connsiteX69-10535" fmla="*/ 6978860 w 15811497"/>
              <a:gd name="connsiteY69-10536" fmla="*/ 5225773 h 6248398"/>
              <a:gd name="connsiteX70-10537" fmla="*/ 6948299 w 15811497"/>
              <a:gd name="connsiteY70-10538" fmla="*/ 5142273 h 6248398"/>
              <a:gd name="connsiteX71-10539" fmla="*/ 5829297 w 15811497"/>
              <a:gd name="connsiteY71-10540" fmla="*/ 4400549 h 6248398"/>
              <a:gd name="connsiteX72-10541" fmla="*/ 5056802 w 15811497"/>
              <a:gd name="connsiteY72-10542" fmla="*/ 4677867 h 6248398"/>
              <a:gd name="connsiteX73-10543" fmla="*/ 5022517 w 15811497"/>
              <a:gd name="connsiteY73-10544" fmla="*/ 4709027 h 6248398"/>
              <a:gd name="connsiteX74-10545" fmla="*/ 5022515 w 15811497"/>
              <a:gd name="connsiteY74-10546" fmla="*/ 4709029 h 6248398"/>
              <a:gd name="connsiteX75-10547" fmla="*/ 5022510 w 15811497"/>
              <a:gd name="connsiteY75-10548" fmla="*/ 4709033 h 6248398"/>
              <a:gd name="connsiteX76-10549" fmla="*/ 4924198 w 15811497"/>
              <a:gd name="connsiteY76-10550" fmla="*/ 4840507 h 6248398"/>
              <a:gd name="connsiteX77-10551" fmla="*/ 4914898 w 15811497"/>
              <a:gd name="connsiteY77-10552" fmla="*/ 4838698 h 6248398"/>
              <a:gd name="connsiteX78-10553" fmla="*/ 4914898 w 15811497"/>
              <a:gd name="connsiteY78-10554" fmla="*/ 4838699 h 6248398"/>
              <a:gd name="connsiteX79-10555" fmla="*/ 4924199 w 15811497"/>
              <a:gd name="connsiteY79-10556" fmla="*/ 4840508 h 6248398"/>
              <a:gd name="connsiteX80-10557" fmla="*/ 4893736 w 15811497"/>
              <a:gd name="connsiteY80-10558" fmla="*/ 4881247 h 6248398"/>
              <a:gd name="connsiteX81-10559" fmla="*/ 4778482 w 15811497"/>
              <a:gd name="connsiteY81-10560" fmla="*/ 5008058 h 6248398"/>
              <a:gd name="connsiteX82-10561" fmla="*/ 4778482 w 15811497"/>
              <a:gd name="connsiteY82-10562" fmla="*/ 5008057 h 6248398"/>
              <a:gd name="connsiteX83-10563" fmla="*/ 4715455 w 15811497"/>
              <a:gd name="connsiteY83-10564" fmla="*/ 5077404 h 6248398"/>
              <a:gd name="connsiteX84-10565" fmla="*/ 2762249 w 15811497"/>
              <a:gd name="connsiteY84-10566" fmla="*/ 5886448 h 6248398"/>
              <a:gd name="connsiteX85-10567" fmla="*/ 0 w 15811497"/>
              <a:gd name="connsiteY85-10568" fmla="*/ 3124198 h 6248398"/>
              <a:gd name="connsiteX86-10569" fmla="*/ 2762249 w 15811497"/>
              <a:gd name="connsiteY86-10570" fmla="*/ 361949 h 6248398"/>
              <a:gd name="connsiteX87-10571" fmla="*/ 4078902 w 15811497"/>
              <a:gd name="connsiteY87-10572" fmla="*/ 695338 h 6248398"/>
              <a:gd name="connsiteX88-10573" fmla="*/ 4261443 w 15811497"/>
              <a:gd name="connsiteY88-10574" fmla="*/ 806235 h 6248398"/>
              <a:gd name="connsiteX89-10575" fmla="*/ 4409044 w 15811497"/>
              <a:gd name="connsiteY89-10576" fmla="*/ 910268 h 6248398"/>
              <a:gd name="connsiteX90-10577" fmla="*/ 4612477 w 15811497"/>
              <a:gd name="connsiteY90-10578" fmla="*/ 1077402 h 6248398"/>
              <a:gd name="connsiteX91-10579" fmla="*/ 4612478 w 15811497"/>
              <a:gd name="connsiteY91-10580" fmla="*/ 1077403 h 6248398"/>
              <a:gd name="connsiteX92-10581" fmla="*/ 4715454 w 15811497"/>
              <a:gd name="connsiteY92-10582" fmla="*/ 1170993 h 6248398"/>
              <a:gd name="connsiteX93-10583" fmla="*/ 4701725 w 15811497"/>
              <a:gd name="connsiteY93-10584" fmla="*/ 1120394 h 6248398"/>
              <a:gd name="connsiteX94-10585" fmla="*/ 5191122 w 15811497"/>
              <a:gd name="connsiteY94-10586" fmla="*/ 1219199 h 6248398"/>
              <a:gd name="connsiteX95-10587" fmla="*/ 6161317 w 15811497"/>
              <a:gd name="connsiteY95-10588" fmla="*/ 761659 h 6248398"/>
              <a:gd name="connsiteX96-10589" fmla="*/ 6224019 w 15811497"/>
              <a:gd name="connsiteY96-10590" fmla="*/ 677808 h 6248398"/>
              <a:gd name="connsiteX97-10591" fmla="*/ 6175489 w 15811497"/>
              <a:gd name="connsiteY97-10592" fmla="*/ 757691 h 6248398"/>
              <a:gd name="connsiteX98-10593" fmla="*/ 6175489 w 15811497"/>
              <a:gd name="connsiteY98-10594" fmla="*/ 757692 h 6248398"/>
              <a:gd name="connsiteX99-10595" fmla="*/ 6224020 w 15811497"/>
              <a:gd name="connsiteY99-10596" fmla="*/ 677809 h 6248398"/>
              <a:gd name="connsiteX100-10597" fmla="*/ 6233696 w 15811497"/>
              <a:gd name="connsiteY100-10598" fmla="*/ 664869 h 6248398"/>
              <a:gd name="connsiteX101-10599" fmla="*/ 6252611 w 15811497"/>
              <a:gd name="connsiteY101-10600" fmla="*/ 633734 h 6248398"/>
              <a:gd name="connsiteX102-10601" fmla="*/ 6252610 w 15811497"/>
              <a:gd name="connsiteY102-10602" fmla="*/ 633734 h 6248398"/>
              <a:gd name="connsiteX103-10603" fmla="*/ 6233696 w 15811497"/>
              <a:gd name="connsiteY103-10604" fmla="*/ 664868 h 6248398"/>
              <a:gd name="connsiteX104-10605" fmla="*/ 6224019 w 15811497"/>
              <a:gd name="connsiteY104-10606" fmla="*/ 677808 h 6248398"/>
              <a:gd name="connsiteX105-10607" fmla="*/ 6248008 w 15811497"/>
              <a:gd name="connsiteY105-10608" fmla="*/ 638320 h 6248398"/>
              <a:gd name="connsiteX106-10609" fmla="*/ 6251291 w 15811497"/>
              <a:gd name="connsiteY106-10610" fmla="*/ 633930 h 6248398"/>
              <a:gd name="connsiteX107-10611" fmla="*/ 6251293 w 15811497"/>
              <a:gd name="connsiteY107-10612" fmla="*/ 633929 h 6248398"/>
              <a:gd name="connsiteX108-10613" fmla="*/ 6257683 w 15811497"/>
              <a:gd name="connsiteY108-10614" fmla="*/ 625384 h 6248398"/>
              <a:gd name="connsiteX109-10615" fmla="*/ 6257686 w 15811497"/>
              <a:gd name="connsiteY109-10616" fmla="*/ 625380 h 6248398"/>
              <a:gd name="connsiteX110-10617" fmla="*/ 6331355 w 15811497"/>
              <a:gd name="connsiteY110-10618" fmla="*/ 526865 h 6248398"/>
              <a:gd name="connsiteX111-10619" fmla="*/ 7448548 w 15811497"/>
              <a:gd name="connsiteY111-10620" fmla="*/ 0 h 6248398"/>
              <a:gd name="connsiteX0-10621" fmla="*/ 11209760 w 15811497"/>
              <a:gd name="connsiteY0-10622" fmla="*/ 5180760 h 6248398"/>
              <a:gd name="connsiteX1-10623" fmla="*/ 11210150 w 15811497"/>
              <a:gd name="connsiteY1-10624" fmla="*/ 5180948 h 6248398"/>
              <a:gd name="connsiteX2-10625" fmla="*/ 11313815 w 15811497"/>
              <a:gd name="connsiteY2-10626" fmla="*/ 5243926 h 6248398"/>
              <a:gd name="connsiteX3-10627" fmla="*/ 11369911 w 15811497"/>
              <a:gd name="connsiteY3-10628" fmla="*/ 5285874 h 6248398"/>
              <a:gd name="connsiteX4-10629" fmla="*/ 11410606 w 15811497"/>
              <a:gd name="connsiteY4-10630" fmla="*/ 5316305 h 6248398"/>
              <a:gd name="connsiteX5-10631" fmla="*/ 11499892 w 15811497"/>
              <a:gd name="connsiteY5-10632" fmla="*/ 5397454 h 6248398"/>
              <a:gd name="connsiteX6-10633" fmla="*/ 11528781 w 15811497"/>
              <a:gd name="connsiteY6-10634" fmla="*/ 5429240 h 6248398"/>
              <a:gd name="connsiteX7-10635" fmla="*/ 11504846 w 15811497"/>
              <a:gd name="connsiteY7-10636" fmla="*/ 5414699 h 6248398"/>
              <a:gd name="connsiteX8-10637" fmla="*/ 11371717 w 15811497"/>
              <a:gd name="connsiteY8-10638" fmla="*/ 5315148 h 6248398"/>
              <a:gd name="connsiteX9-10639" fmla="*/ 11292198 w 15811497"/>
              <a:gd name="connsiteY9-10640" fmla="*/ 5255685 h 6248398"/>
              <a:gd name="connsiteX10-10641" fmla="*/ 11209760 w 15811497"/>
              <a:gd name="connsiteY10-10642" fmla="*/ 5180760 h 6248398"/>
              <a:gd name="connsiteX11-10643" fmla="*/ 4892179 w 15811497"/>
              <a:gd name="connsiteY11-10644" fmla="*/ 4842491 h 6248398"/>
              <a:gd name="connsiteX12-10645" fmla="*/ 4892178 w 15811497"/>
              <a:gd name="connsiteY12-10646" fmla="*/ 4842492 h 6248398"/>
              <a:gd name="connsiteX13-10647" fmla="*/ 4885192 w 15811497"/>
              <a:gd name="connsiteY13-10648" fmla="*/ 4851834 h 6248398"/>
              <a:gd name="connsiteX14-10649" fmla="*/ 4892179 w 15811497"/>
              <a:gd name="connsiteY14-10650" fmla="*/ 4842491 h 6248398"/>
              <a:gd name="connsiteX15-10651" fmla="*/ 7448548 w 15811497"/>
              <a:gd name="connsiteY15-10652" fmla="*/ 0 h 6248398"/>
              <a:gd name="connsiteX16-10653" fmla="*/ 8721604 w 15811497"/>
              <a:gd name="connsiteY16-10654" fmla="*/ 757692 h 6248398"/>
              <a:gd name="connsiteX17-10655" fmla="*/ 8890522 w 15811497"/>
              <a:gd name="connsiteY17-10656" fmla="*/ 1193234 h 6248398"/>
              <a:gd name="connsiteX18-10657" fmla="*/ 9958384 w 15811497"/>
              <a:gd name="connsiteY18-10658" fmla="*/ 1828798 h 6248398"/>
              <a:gd name="connsiteX19-10659" fmla="*/ 10895504 w 15811497"/>
              <a:gd name="connsiteY19-10660" fmla="*/ 1386857 h 6248398"/>
              <a:gd name="connsiteX20-10661" fmla="*/ 11096041 w 15811497"/>
              <a:gd name="connsiteY20-10662" fmla="*/ 1170993 h 6248398"/>
              <a:gd name="connsiteX21-10663" fmla="*/ 13049247 w 15811497"/>
              <a:gd name="connsiteY21-10664" fmla="*/ 361949 h 6248398"/>
              <a:gd name="connsiteX22-10665" fmla="*/ 15811497 w 15811497"/>
              <a:gd name="connsiteY22-10666" fmla="*/ 3124198 h 6248398"/>
              <a:gd name="connsiteX23-10667" fmla="*/ 13049247 w 15811497"/>
              <a:gd name="connsiteY23-10668" fmla="*/ 5886448 h 6248398"/>
              <a:gd name="connsiteX24-10669" fmla="*/ 11732594 w 15811497"/>
              <a:gd name="connsiteY24-10670" fmla="*/ 5553059 h 6248398"/>
              <a:gd name="connsiteX25-10671" fmla="*/ 11528782 w 15811497"/>
              <a:gd name="connsiteY25-10672" fmla="*/ 5429240 h 6248398"/>
              <a:gd name="connsiteX26-10673" fmla="*/ 11499893 w 15811497"/>
              <a:gd name="connsiteY26-10674" fmla="*/ 5397454 h 6248398"/>
              <a:gd name="connsiteX27-10675" fmla="*/ 11410607 w 15811497"/>
              <a:gd name="connsiteY27-10676" fmla="*/ 5316305 h 6248398"/>
              <a:gd name="connsiteX28-10677" fmla="*/ 11369912 w 15811497"/>
              <a:gd name="connsiteY28-10678" fmla="*/ 5285874 h 6248398"/>
              <a:gd name="connsiteX29-10679" fmla="*/ 11355656 w 15811497"/>
              <a:gd name="connsiteY29-10680" fmla="*/ 5144675 h 6248398"/>
              <a:gd name="connsiteX30-10681" fmla="*/ 11355656 w 15811497"/>
              <a:gd name="connsiteY30-10682" fmla="*/ 5144675 h 6248398"/>
              <a:gd name="connsiteX31-10683" fmla="*/ 11369912 w 15811497"/>
              <a:gd name="connsiteY31-10684" fmla="*/ 5285874 h 6248398"/>
              <a:gd name="connsiteX32-10685" fmla="*/ 11313816 w 15811497"/>
              <a:gd name="connsiteY32-10686" fmla="*/ 5243926 h 6248398"/>
              <a:gd name="connsiteX33-10687" fmla="*/ 11210151 w 15811497"/>
              <a:gd name="connsiteY33-10688" fmla="*/ 5180948 h 6248398"/>
              <a:gd name="connsiteX34-10689" fmla="*/ 11209761 w 15811497"/>
              <a:gd name="connsiteY34-10690" fmla="*/ 5180760 h 6248398"/>
              <a:gd name="connsiteX35-10691" fmla="*/ 11096041 w 15811497"/>
              <a:gd name="connsiteY35-10692" fmla="*/ 5077404 h 6248398"/>
              <a:gd name="connsiteX36-10693" fmla="*/ 11063094 w 15811497"/>
              <a:gd name="connsiteY36-10694" fmla="*/ 5041153 h 6248398"/>
              <a:gd name="connsiteX37-10695" fmla="*/ 11063091 w 15811497"/>
              <a:gd name="connsiteY37-10696" fmla="*/ 5041152 h 6248398"/>
              <a:gd name="connsiteX38-10697" fmla="*/ 11096040 w 15811497"/>
              <a:gd name="connsiteY38-10698" fmla="*/ 5077404 h 6248398"/>
              <a:gd name="connsiteX39-10699" fmla="*/ 11209760 w 15811497"/>
              <a:gd name="connsiteY39-10700" fmla="*/ 5180760 h 6248398"/>
              <a:gd name="connsiteX40-10701" fmla="*/ 11100244 w 15811497"/>
              <a:gd name="connsiteY40-10702" fmla="*/ 5128004 h 6248398"/>
              <a:gd name="connsiteX41-10703" fmla="*/ 10610846 w 15811497"/>
              <a:gd name="connsiteY41-10704" fmla="*/ 5029199 h 6248398"/>
              <a:gd name="connsiteX42-10705" fmla="*/ 9640652 w 15811497"/>
              <a:gd name="connsiteY42-10706" fmla="*/ 5486739 h 6248398"/>
              <a:gd name="connsiteX43-10707" fmla="*/ 9628722 w 15811497"/>
              <a:gd name="connsiteY43-10708" fmla="*/ 5502693 h 6248398"/>
              <a:gd name="connsiteX44-10709" fmla="*/ 9568273 w 15811497"/>
              <a:gd name="connsiteY44-10710" fmla="*/ 5583530 h 6248398"/>
              <a:gd name="connsiteX45-10711" fmla="*/ 9535504 w 15811497"/>
              <a:gd name="connsiteY45-10712" fmla="*/ 5637470 h 6248398"/>
              <a:gd name="connsiteX46-10713" fmla="*/ 9535505 w 15811497"/>
              <a:gd name="connsiteY46-10714" fmla="*/ 5637470 h 6248398"/>
              <a:gd name="connsiteX47-10715" fmla="*/ 9568273 w 15811497"/>
              <a:gd name="connsiteY47-10716" fmla="*/ 5583531 h 6248398"/>
              <a:gd name="connsiteX48-10717" fmla="*/ 9628722 w 15811497"/>
              <a:gd name="connsiteY48-10718" fmla="*/ 5502694 h 6248398"/>
              <a:gd name="connsiteX49-10719" fmla="*/ 9563485 w 15811497"/>
              <a:gd name="connsiteY49-10720" fmla="*/ 5610078 h 6248398"/>
              <a:gd name="connsiteX50-10721" fmla="*/ 9542221 w 15811497"/>
              <a:gd name="connsiteY50-10722" fmla="*/ 5638514 h 6248398"/>
              <a:gd name="connsiteX51-10723" fmla="*/ 9504352 w 15811497"/>
              <a:gd name="connsiteY51-10724" fmla="*/ 5689156 h 6248398"/>
              <a:gd name="connsiteX52-10725" fmla="*/ 9480140 w 15811497"/>
              <a:gd name="connsiteY52-10726" fmla="*/ 5721533 h 6248398"/>
              <a:gd name="connsiteX53-10727" fmla="*/ 8362947 w 15811497"/>
              <a:gd name="connsiteY53-10728" fmla="*/ 6248398 h 6248398"/>
              <a:gd name="connsiteX54-10729" fmla="*/ 7028922 w 15811497"/>
              <a:gd name="connsiteY54-10730" fmla="*/ 5364147 h 6248398"/>
              <a:gd name="connsiteX55-10731" fmla="*/ 6990513 w 15811497"/>
              <a:gd name="connsiteY55-10732" fmla="*/ 5259205 h 6248398"/>
              <a:gd name="connsiteX56-10733" fmla="*/ 6990512 w 15811497"/>
              <a:gd name="connsiteY56-10734" fmla="*/ 5259199 h 6248398"/>
              <a:gd name="connsiteX57-10735" fmla="*/ 6983676 w 15811497"/>
              <a:gd name="connsiteY57-10736" fmla="*/ 5240519 h 6248398"/>
              <a:gd name="connsiteX58-10737" fmla="*/ 6983673 w 15811497"/>
              <a:gd name="connsiteY58-10738" fmla="*/ 5240519 h 6248398"/>
              <a:gd name="connsiteX59-10739" fmla="*/ 6980236 w 15811497"/>
              <a:gd name="connsiteY59-10740" fmla="*/ 5231130 h 6248398"/>
              <a:gd name="connsiteX60-10741" fmla="*/ 6978859 w 15811497"/>
              <a:gd name="connsiteY60-10742" fmla="*/ 5225774 h 6248398"/>
              <a:gd name="connsiteX61-10743" fmla="*/ 6984291 w 15811497"/>
              <a:gd name="connsiteY61-10744" fmla="*/ 5240614 h 6248398"/>
              <a:gd name="connsiteX62-10745" fmla="*/ 6984292 w 15811497"/>
              <a:gd name="connsiteY62-10746" fmla="*/ 5240614 h 6248398"/>
              <a:gd name="connsiteX63-10747" fmla="*/ 6978860 w 15811497"/>
              <a:gd name="connsiteY63-10748" fmla="*/ 5225773 h 6248398"/>
              <a:gd name="connsiteX64-10749" fmla="*/ 6944562 w 15811497"/>
              <a:gd name="connsiteY64-10750" fmla="*/ 5092380 h 6248398"/>
              <a:gd name="connsiteX65-10751" fmla="*/ 6924183 w 15811497"/>
              <a:gd name="connsiteY65-10752" fmla="*/ 4890225 h 6248398"/>
              <a:gd name="connsiteX66-10753" fmla="*/ 6924182 w 15811497"/>
              <a:gd name="connsiteY66-10754" fmla="*/ 4890225 h 6248398"/>
              <a:gd name="connsiteX67-10755" fmla="*/ 6944561 w 15811497"/>
              <a:gd name="connsiteY67-10756" fmla="*/ 5092380 h 6248398"/>
              <a:gd name="connsiteX68-10757" fmla="*/ 6978860 w 15811497"/>
              <a:gd name="connsiteY68-10758" fmla="*/ 5225773 h 6248398"/>
              <a:gd name="connsiteX69-10759" fmla="*/ 6948299 w 15811497"/>
              <a:gd name="connsiteY69-10760" fmla="*/ 5142273 h 6248398"/>
              <a:gd name="connsiteX70-10761" fmla="*/ 5829297 w 15811497"/>
              <a:gd name="connsiteY70-10762" fmla="*/ 4400549 h 6248398"/>
              <a:gd name="connsiteX71-10763" fmla="*/ 5056802 w 15811497"/>
              <a:gd name="connsiteY71-10764" fmla="*/ 4677867 h 6248398"/>
              <a:gd name="connsiteX72-10765" fmla="*/ 5022517 w 15811497"/>
              <a:gd name="connsiteY72-10766" fmla="*/ 4709027 h 6248398"/>
              <a:gd name="connsiteX73-10767" fmla="*/ 5022515 w 15811497"/>
              <a:gd name="connsiteY73-10768" fmla="*/ 4709029 h 6248398"/>
              <a:gd name="connsiteX74-10769" fmla="*/ 5022510 w 15811497"/>
              <a:gd name="connsiteY74-10770" fmla="*/ 4709033 h 6248398"/>
              <a:gd name="connsiteX75-10771" fmla="*/ 4924198 w 15811497"/>
              <a:gd name="connsiteY75-10772" fmla="*/ 4840507 h 6248398"/>
              <a:gd name="connsiteX76-10773" fmla="*/ 4914898 w 15811497"/>
              <a:gd name="connsiteY76-10774" fmla="*/ 4838698 h 6248398"/>
              <a:gd name="connsiteX77-10775" fmla="*/ 4914898 w 15811497"/>
              <a:gd name="connsiteY77-10776" fmla="*/ 4838699 h 6248398"/>
              <a:gd name="connsiteX78-10777" fmla="*/ 4924199 w 15811497"/>
              <a:gd name="connsiteY78-10778" fmla="*/ 4840508 h 6248398"/>
              <a:gd name="connsiteX79-10779" fmla="*/ 4893736 w 15811497"/>
              <a:gd name="connsiteY79-10780" fmla="*/ 4881247 h 6248398"/>
              <a:gd name="connsiteX80-10781" fmla="*/ 4778482 w 15811497"/>
              <a:gd name="connsiteY80-10782" fmla="*/ 5008058 h 6248398"/>
              <a:gd name="connsiteX81-10783" fmla="*/ 4778482 w 15811497"/>
              <a:gd name="connsiteY81-10784" fmla="*/ 5008057 h 6248398"/>
              <a:gd name="connsiteX82-10785" fmla="*/ 4715455 w 15811497"/>
              <a:gd name="connsiteY82-10786" fmla="*/ 5077404 h 6248398"/>
              <a:gd name="connsiteX83-10787" fmla="*/ 2762249 w 15811497"/>
              <a:gd name="connsiteY83-10788" fmla="*/ 5886448 h 6248398"/>
              <a:gd name="connsiteX84-10789" fmla="*/ 0 w 15811497"/>
              <a:gd name="connsiteY84-10790" fmla="*/ 3124198 h 6248398"/>
              <a:gd name="connsiteX85-10791" fmla="*/ 2762249 w 15811497"/>
              <a:gd name="connsiteY85-10792" fmla="*/ 361949 h 6248398"/>
              <a:gd name="connsiteX86-10793" fmla="*/ 4078902 w 15811497"/>
              <a:gd name="connsiteY86-10794" fmla="*/ 695338 h 6248398"/>
              <a:gd name="connsiteX87-10795" fmla="*/ 4261443 w 15811497"/>
              <a:gd name="connsiteY87-10796" fmla="*/ 806235 h 6248398"/>
              <a:gd name="connsiteX88-10797" fmla="*/ 4409044 w 15811497"/>
              <a:gd name="connsiteY88-10798" fmla="*/ 910268 h 6248398"/>
              <a:gd name="connsiteX89-10799" fmla="*/ 4612477 w 15811497"/>
              <a:gd name="connsiteY89-10800" fmla="*/ 1077402 h 6248398"/>
              <a:gd name="connsiteX90-10801" fmla="*/ 4612478 w 15811497"/>
              <a:gd name="connsiteY90-10802" fmla="*/ 1077403 h 6248398"/>
              <a:gd name="connsiteX91-10803" fmla="*/ 4715454 w 15811497"/>
              <a:gd name="connsiteY91-10804" fmla="*/ 1170993 h 6248398"/>
              <a:gd name="connsiteX92-10805" fmla="*/ 4701725 w 15811497"/>
              <a:gd name="connsiteY92-10806" fmla="*/ 1120394 h 6248398"/>
              <a:gd name="connsiteX93-10807" fmla="*/ 5191122 w 15811497"/>
              <a:gd name="connsiteY93-10808" fmla="*/ 1219199 h 6248398"/>
              <a:gd name="connsiteX94-10809" fmla="*/ 6161317 w 15811497"/>
              <a:gd name="connsiteY94-10810" fmla="*/ 761659 h 6248398"/>
              <a:gd name="connsiteX95-10811" fmla="*/ 6224019 w 15811497"/>
              <a:gd name="connsiteY95-10812" fmla="*/ 677808 h 6248398"/>
              <a:gd name="connsiteX96-10813" fmla="*/ 6175489 w 15811497"/>
              <a:gd name="connsiteY96-10814" fmla="*/ 757691 h 6248398"/>
              <a:gd name="connsiteX97-10815" fmla="*/ 6175489 w 15811497"/>
              <a:gd name="connsiteY97-10816" fmla="*/ 757692 h 6248398"/>
              <a:gd name="connsiteX98-10817" fmla="*/ 6224020 w 15811497"/>
              <a:gd name="connsiteY98-10818" fmla="*/ 677809 h 6248398"/>
              <a:gd name="connsiteX99-10819" fmla="*/ 6233696 w 15811497"/>
              <a:gd name="connsiteY99-10820" fmla="*/ 664869 h 6248398"/>
              <a:gd name="connsiteX100-10821" fmla="*/ 6252611 w 15811497"/>
              <a:gd name="connsiteY100-10822" fmla="*/ 633734 h 6248398"/>
              <a:gd name="connsiteX101-10823" fmla="*/ 6252610 w 15811497"/>
              <a:gd name="connsiteY101-10824" fmla="*/ 633734 h 6248398"/>
              <a:gd name="connsiteX102-10825" fmla="*/ 6233696 w 15811497"/>
              <a:gd name="connsiteY102-10826" fmla="*/ 664868 h 6248398"/>
              <a:gd name="connsiteX103-10827" fmla="*/ 6224019 w 15811497"/>
              <a:gd name="connsiteY103-10828" fmla="*/ 677808 h 6248398"/>
              <a:gd name="connsiteX104-10829" fmla="*/ 6248008 w 15811497"/>
              <a:gd name="connsiteY104-10830" fmla="*/ 638320 h 6248398"/>
              <a:gd name="connsiteX105-10831" fmla="*/ 6251291 w 15811497"/>
              <a:gd name="connsiteY105-10832" fmla="*/ 633930 h 6248398"/>
              <a:gd name="connsiteX106-10833" fmla="*/ 6251293 w 15811497"/>
              <a:gd name="connsiteY106-10834" fmla="*/ 633929 h 6248398"/>
              <a:gd name="connsiteX107-10835" fmla="*/ 6257683 w 15811497"/>
              <a:gd name="connsiteY107-10836" fmla="*/ 625384 h 6248398"/>
              <a:gd name="connsiteX108-10837" fmla="*/ 6257686 w 15811497"/>
              <a:gd name="connsiteY108-10838" fmla="*/ 625380 h 6248398"/>
              <a:gd name="connsiteX109-10839" fmla="*/ 6331355 w 15811497"/>
              <a:gd name="connsiteY109-10840" fmla="*/ 526865 h 6248398"/>
              <a:gd name="connsiteX110-10841" fmla="*/ 7448548 w 15811497"/>
              <a:gd name="connsiteY110-10842" fmla="*/ 0 h 6248398"/>
              <a:gd name="connsiteX0-10843" fmla="*/ 11209760 w 15811497"/>
              <a:gd name="connsiteY0-10844" fmla="*/ 5180760 h 6248398"/>
              <a:gd name="connsiteX1-10845" fmla="*/ 11210150 w 15811497"/>
              <a:gd name="connsiteY1-10846" fmla="*/ 5180948 h 6248398"/>
              <a:gd name="connsiteX2-10847" fmla="*/ 11313815 w 15811497"/>
              <a:gd name="connsiteY2-10848" fmla="*/ 5243926 h 6248398"/>
              <a:gd name="connsiteX3-10849" fmla="*/ 11369911 w 15811497"/>
              <a:gd name="connsiteY3-10850" fmla="*/ 5285874 h 6248398"/>
              <a:gd name="connsiteX4-10851" fmla="*/ 11410606 w 15811497"/>
              <a:gd name="connsiteY4-10852" fmla="*/ 5316305 h 6248398"/>
              <a:gd name="connsiteX5-10853" fmla="*/ 11499892 w 15811497"/>
              <a:gd name="connsiteY5-10854" fmla="*/ 5397454 h 6248398"/>
              <a:gd name="connsiteX6-10855" fmla="*/ 11528781 w 15811497"/>
              <a:gd name="connsiteY6-10856" fmla="*/ 5429240 h 6248398"/>
              <a:gd name="connsiteX7-10857" fmla="*/ 11504846 w 15811497"/>
              <a:gd name="connsiteY7-10858" fmla="*/ 5414699 h 6248398"/>
              <a:gd name="connsiteX8-10859" fmla="*/ 11371717 w 15811497"/>
              <a:gd name="connsiteY8-10860" fmla="*/ 5315148 h 6248398"/>
              <a:gd name="connsiteX9-10861" fmla="*/ 11292198 w 15811497"/>
              <a:gd name="connsiteY9-10862" fmla="*/ 5255685 h 6248398"/>
              <a:gd name="connsiteX10-10863" fmla="*/ 11209760 w 15811497"/>
              <a:gd name="connsiteY10-10864" fmla="*/ 5180760 h 6248398"/>
              <a:gd name="connsiteX11-10865" fmla="*/ 4892179 w 15811497"/>
              <a:gd name="connsiteY11-10866" fmla="*/ 4842491 h 6248398"/>
              <a:gd name="connsiteX12-10867" fmla="*/ 4892178 w 15811497"/>
              <a:gd name="connsiteY12-10868" fmla="*/ 4842492 h 6248398"/>
              <a:gd name="connsiteX13-10869" fmla="*/ 4885192 w 15811497"/>
              <a:gd name="connsiteY13-10870" fmla="*/ 4851834 h 6248398"/>
              <a:gd name="connsiteX14-10871" fmla="*/ 4892179 w 15811497"/>
              <a:gd name="connsiteY14-10872" fmla="*/ 4842491 h 6248398"/>
              <a:gd name="connsiteX15-10873" fmla="*/ 7448548 w 15811497"/>
              <a:gd name="connsiteY15-10874" fmla="*/ 0 h 6248398"/>
              <a:gd name="connsiteX16-10875" fmla="*/ 8721604 w 15811497"/>
              <a:gd name="connsiteY16-10876" fmla="*/ 757692 h 6248398"/>
              <a:gd name="connsiteX17-10877" fmla="*/ 8890522 w 15811497"/>
              <a:gd name="connsiteY17-10878" fmla="*/ 1193234 h 6248398"/>
              <a:gd name="connsiteX18-10879" fmla="*/ 9958384 w 15811497"/>
              <a:gd name="connsiteY18-10880" fmla="*/ 1828798 h 6248398"/>
              <a:gd name="connsiteX19-10881" fmla="*/ 10895504 w 15811497"/>
              <a:gd name="connsiteY19-10882" fmla="*/ 1386857 h 6248398"/>
              <a:gd name="connsiteX20-10883" fmla="*/ 11096041 w 15811497"/>
              <a:gd name="connsiteY20-10884" fmla="*/ 1170993 h 6248398"/>
              <a:gd name="connsiteX21-10885" fmla="*/ 13049247 w 15811497"/>
              <a:gd name="connsiteY21-10886" fmla="*/ 361949 h 6248398"/>
              <a:gd name="connsiteX22-10887" fmla="*/ 15811497 w 15811497"/>
              <a:gd name="connsiteY22-10888" fmla="*/ 3124198 h 6248398"/>
              <a:gd name="connsiteX23-10889" fmla="*/ 13049247 w 15811497"/>
              <a:gd name="connsiteY23-10890" fmla="*/ 5886448 h 6248398"/>
              <a:gd name="connsiteX24-10891" fmla="*/ 11732594 w 15811497"/>
              <a:gd name="connsiteY24-10892" fmla="*/ 5553059 h 6248398"/>
              <a:gd name="connsiteX25-10893" fmla="*/ 11528782 w 15811497"/>
              <a:gd name="connsiteY25-10894" fmla="*/ 5429240 h 6248398"/>
              <a:gd name="connsiteX26-10895" fmla="*/ 11499893 w 15811497"/>
              <a:gd name="connsiteY26-10896" fmla="*/ 5397454 h 6248398"/>
              <a:gd name="connsiteX27-10897" fmla="*/ 11410607 w 15811497"/>
              <a:gd name="connsiteY27-10898" fmla="*/ 5316305 h 6248398"/>
              <a:gd name="connsiteX28-10899" fmla="*/ 11369912 w 15811497"/>
              <a:gd name="connsiteY28-10900" fmla="*/ 5285874 h 6248398"/>
              <a:gd name="connsiteX29-10901" fmla="*/ 11355656 w 15811497"/>
              <a:gd name="connsiteY29-10902" fmla="*/ 5144675 h 6248398"/>
              <a:gd name="connsiteX30-10903" fmla="*/ 11369912 w 15811497"/>
              <a:gd name="connsiteY30-10904" fmla="*/ 5285874 h 6248398"/>
              <a:gd name="connsiteX31-10905" fmla="*/ 11313816 w 15811497"/>
              <a:gd name="connsiteY31-10906" fmla="*/ 5243926 h 6248398"/>
              <a:gd name="connsiteX32-10907" fmla="*/ 11210151 w 15811497"/>
              <a:gd name="connsiteY32-10908" fmla="*/ 5180948 h 6248398"/>
              <a:gd name="connsiteX33-10909" fmla="*/ 11209761 w 15811497"/>
              <a:gd name="connsiteY33-10910" fmla="*/ 5180760 h 6248398"/>
              <a:gd name="connsiteX34-10911" fmla="*/ 11096041 w 15811497"/>
              <a:gd name="connsiteY34-10912" fmla="*/ 5077404 h 6248398"/>
              <a:gd name="connsiteX35-10913" fmla="*/ 11063094 w 15811497"/>
              <a:gd name="connsiteY35-10914" fmla="*/ 5041153 h 6248398"/>
              <a:gd name="connsiteX36-10915" fmla="*/ 11063091 w 15811497"/>
              <a:gd name="connsiteY36-10916" fmla="*/ 5041152 h 6248398"/>
              <a:gd name="connsiteX37-10917" fmla="*/ 11096040 w 15811497"/>
              <a:gd name="connsiteY37-10918" fmla="*/ 5077404 h 6248398"/>
              <a:gd name="connsiteX38-10919" fmla="*/ 11209760 w 15811497"/>
              <a:gd name="connsiteY38-10920" fmla="*/ 5180760 h 6248398"/>
              <a:gd name="connsiteX39-10921" fmla="*/ 11100244 w 15811497"/>
              <a:gd name="connsiteY39-10922" fmla="*/ 5128004 h 6248398"/>
              <a:gd name="connsiteX40-10923" fmla="*/ 10610846 w 15811497"/>
              <a:gd name="connsiteY40-10924" fmla="*/ 5029199 h 6248398"/>
              <a:gd name="connsiteX41-10925" fmla="*/ 9640652 w 15811497"/>
              <a:gd name="connsiteY41-10926" fmla="*/ 5486739 h 6248398"/>
              <a:gd name="connsiteX42-10927" fmla="*/ 9628722 w 15811497"/>
              <a:gd name="connsiteY42-10928" fmla="*/ 5502693 h 6248398"/>
              <a:gd name="connsiteX43-10929" fmla="*/ 9568273 w 15811497"/>
              <a:gd name="connsiteY43-10930" fmla="*/ 5583530 h 6248398"/>
              <a:gd name="connsiteX44-10931" fmla="*/ 9535504 w 15811497"/>
              <a:gd name="connsiteY44-10932" fmla="*/ 5637470 h 6248398"/>
              <a:gd name="connsiteX45-10933" fmla="*/ 9535505 w 15811497"/>
              <a:gd name="connsiteY45-10934" fmla="*/ 5637470 h 6248398"/>
              <a:gd name="connsiteX46-10935" fmla="*/ 9568273 w 15811497"/>
              <a:gd name="connsiteY46-10936" fmla="*/ 5583531 h 6248398"/>
              <a:gd name="connsiteX47-10937" fmla="*/ 9628722 w 15811497"/>
              <a:gd name="connsiteY47-10938" fmla="*/ 5502694 h 6248398"/>
              <a:gd name="connsiteX48-10939" fmla="*/ 9563485 w 15811497"/>
              <a:gd name="connsiteY48-10940" fmla="*/ 5610078 h 6248398"/>
              <a:gd name="connsiteX49-10941" fmla="*/ 9542221 w 15811497"/>
              <a:gd name="connsiteY49-10942" fmla="*/ 5638514 h 6248398"/>
              <a:gd name="connsiteX50-10943" fmla="*/ 9504352 w 15811497"/>
              <a:gd name="connsiteY50-10944" fmla="*/ 5689156 h 6248398"/>
              <a:gd name="connsiteX51-10945" fmla="*/ 9480140 w 15811497"/>
              <a:gd name="connsiteY51-10946" fmla="*/ 5721533 h 6248398"/>
              <a:gd name="connsiteX52-10947" fmla="*/ 8362947 w 15811497"/>
              <a:gd name="connsiteY52-10948" fmla="*/ 6248398 h 6248398"/>
              <a:gd name="connsiteX53-10949" fmla="*/ 7028922 w 15811497"/>
              <a:gd name="connsiteY53-10950" fmla="*/ 5364147 h 6248398"/>
              <a:gd name="connsiteX54-10951" fmla="*/ 6990513 w 15811497"/>
              <a:gd name="connsiteY54-10952" fmla="*/ 5259205 h 6248398"/>
              <a:gd name="connsiteX55-10953" fmla="*/ 6990512 w 15811497"/>
              <a:gd name="connsiteY55-10954" fmla="*/ 5259199 h 6248398"/>
              <a:gd name="connsiteX56-10955" fmla="*/ 6983676 w 15811497"/>
              <a:gd name="connsiteY56-10956" fmla="*/ 5240519 h 6248398"/>
              <a:gd name="connsiteX57-10957" fmla="*/ 6983673 w 15811497"/>
              <a:gd name="connsiteY57-10958" fmla="*/ 5240519 h 6248398"/>
              <a:gd name="connsiteX58-10959" fmla="*/ 6980236 w 15811497"/>
              <a:gd name="connsiteY58-10960" fmla="*/ 5231130 h 6248398"/>
              <a:gd name="connsiteX59-10961" fmla="*/ 6978859 w 15811497"/>
              <a:gd name="connsiteY59-10962" fmla="*/ 5225774 h 6248398"/>
              <a:gd name="connsiteX60-10963" fmla="*/ 6984291 w 15811497"/>
              <a:gd name="connsiteY60-10964" fmla="*/ 5240614 h 6248398"/>
              <a:gd name="connsiteX61-10965" fmla="*/ 6984292 w 15811497"/>
              <a:gd name="connsiteY61-10966" fmla="*/ 5240614 h 6248398"/>
              <a:gd name="connsiteX62-10967" fmla="*/ 6978860 w 15811497"/>
              <a:gd name="connsiteY62-10968" fmla="*/ 5225773 h 6248398"/>
              <a:gd name="connsiteX63-10969" fmla="*/ 6944562 w 15811497"/>
              <a:gd name="connsiteY63-10970" fmla="*/ 5092380 h 6248398"/>
              <a:gd name="connsiteX64-10971" fmla="*/ 6924183 w 15811497"/>
              <a:gd name="connsiteY64-10972" fmla="*/ 4890225 h 6248398"/>
              <a:gd name="connsiteX65-10973" fmla="*/ 6924182 w 15811497"/>
              <a:gd name="connsiteY65-10974" fmla="*/ 4890225 h 6248398"/>
              <a:gd name="connsiteX66-10975" fmla="*/ 6944561 w 15811497"/>
              <a:gd name="connsiteY66-10976" fmla="*/ 5092380 h 6248398"/>
              <a:gd name="connsiteX67-10977" fmla="*/ 6978860 w 15811497"/>
              <a:gd name="connsiteY67-10978" fmla="*/ 5225773 h 6248398"/>
              <a:gd name="connsiteX68-10979" fmla="*/ 6948299 w 15811497"/>
              <a:gd name="connsiteY68-10980" fmla="*/ 5142273 h 6248398"/>
              <a:gd name="connsiteX69-10981" fmla="*/ 5829297 w 15811497"/>
              <a:gd name="connsiteY69-10982" fmla="*/ 4400549 h 6248398"/>
              <a:gd name="connsiteX70-10983" fmla="*/ 5056802 w 15811497"/>
              <a:gd name="connsiteY70-10984" fmla="*/ 4677867 h 6248398"/>
              <a:gd name="connsiteX71-10985" fmla="*/ 5022517 w 15811497"/>
              <a:gd name="connsiteY71-10986" fmla="*/ 4709027 h 6248398"/>
              <a:gd name="connsiteX72-10987" fmla="*/ 5022515 w 15811497"/>
              <a:gd name="connsiteY72-10988" fmla="*/ 4709029 h 6248398"/>
              <a:gd name="connsiteX73-10989" fmla="*/ 5022510 w 15811497"/>
              <a:gd name="connsiteY73-10990" fmla="*/ 4709033 h 6248398"/>
              <a:gd name="connsiteX74-10991" fmla="*/ 4924198 w 15811497"/>
              <a:gd name="connsiteY74-10992" fmla="*/ 4840507 h 6248398"/>
              <a:gd name="connsiteX75-10993" fmla="*/ 4914898 w 15811497"/>
              <a:gd name="connsiteY75-10994" fmla="*/ 4838698 h 6248398"/>
              <a:gd name="connsiteX76-10995" fmla="*/ 4914898 w 15811497"/>
              <a:gd name="connsiteY76-10996" fmla="*/ 4838699 h 6248398"/>
              <a:gd name="connsiteX77-10997" fmla="*/ 4924199 w 15811497"/>
              <a:gd name="connsiteY77-10998" fmla="*/ 4840508 h 6248398"/>
              <a:gd name="connsiteX78-10999" fmla="*/ 4893736 w 15811497"/>
              <a:gd name="connsiteY78-11000" fmla="*/ 4881247 h 6248398"/>
              <a:gd name="connsiteX79-11001" fmla="*/ 4778482 w 15811497"/>
              <a:gd name="connsiteY79-11002" fmla="*/ 5008058 h 6248398"/>
              <a:gd name="connsiteX80-11003" fmla="*/ 4778482 w 15811497"/>
              <a:gd name="connsiteY80-11004" fmla="*/ 5008057 h 6248398"/>
              <a:gd name="connsiteX81-11005" fmla="*/ 4715455 w 15811497"/>
              <a:gd name="connsiteY81-11006" fmla="*/ 5077404 h 6248398"/>
              <a:gd name="connsiteX82-11007" fmla="*/ 2762249 w 15811497"/>
              <a:gd name="connsiteY82-11008" fmla="*/ 5886448 h 6248398"/>
              <a:gd name="connsiteX83-11009" fmla="*/ 0 w 15811497"/>
              <a:gd name="connsiteY83-11010" fmla="*/ 3124198 h 6248398"/>
              <a:gd name="connsiteX84-11011" fmla="*/ 2762249 w 15811497"/>
              <a:gd name="connsiteY84-11012" fmla="*/ 361949 h 6248398"/>
              <a:gd name="connsiteX85-11013" fmla="*/ 4078902 w 15811497"/>
              <a:gd name="connsiteY85-11014" fmla="*/ 695338 h 6248398"/>
              <a:gd name="connsiteX86-11015" fmla="*/ 4261443 w 15811497"/>
              <a:gd name="connsiteY86-11016" fmla="*/ 806235 h 6248398"/>
              <a:gd name="connsiteX87-11017" fmla="*/ 4409044 w 15811497"/>
              <a:gd name="connsiteY87-11018" fmla="*/ 910268 h 6248398"/>
              <a:gd name="connsiteX88-11019" fmla="*/ 4612477 w 15811497"/>
              <a:gd name="connsiteY88-11020" fmla="*/ 1077402 h 6248398"/>
              <a:gd name="connsiteX89-11021" fmla="*/ 4612478 w 15811497"/>
              <a:gd name="connsiteY89-11022" fmla="*/ 1077403 h 6248398"/>
              <a:gd name="connsiteX90-11023" fmla="*/ 4715454 w 15811497"/>
              <a:gd name="connsiteY90-11024" fmla="*/ 1170993 h 6248398"/>
              <a:gd name="connsiteX91-11025" fmla="*/ 4701725 w 15811497"/>
              <a:gd name="connsiteY91-11026" fmla="*/ 1120394 h 6248398"/>
              <a:gd name="connsiteX92-11027" fmla="*/ 5191122 w 15811497"/>
              <a:gd name="connsiteY92-11028" fmla="*/ 1219199 h 6248398"/>
              <a:gd name="connsiteX93-11029" fmla="*/ 6161317 w 15811497"/>
              <a:gd name="connsiteY93-11030" fmla="*/ 761659 h 6248398"/>
              <a:gd name="connsiteX94-11031" fmla="*/ 6224019 w 15811497"/>
              <a:gd name="connsiteY94-11032" fmla="*/ 677808 h 6248398"/>
              <a:gd name="connsiteX95-11033" fmla="*/ 6175489 w 15811497"/>
              <a:gd name="connsiteY95-11034" fmla="*/ 757691 h 6248398"/>
              <a:gd name="connsiteX96-11035" fmla="*/ 6175489 w 15811497"/>
              <a:gd name="connsiteY96-11036" fmla="*/ 757692 h 6248398"/>
              <a:gd name="connsiteX97-11037" fmla="*/ 6224020 w 15811497"/>
              <a:gd name="connsiteY97-11038" fmla="*/ 677809 h 6248398"/>
              <a:gd name="connsiteX98-11039" fmla="*/ 6233696 w 15811497"/>
              <a:gd name="connsiteY98-11040" fmla="*/ 664869 h 6248398"/>
              <a:gd name="connsiteX99-11041" fmla="*/ 6252611 w 15811497"/>
              <a:gd name="connsiteY99-11042" fmla="*/ 633734 h 6248398"/>
              <a:gd name="connsiteX100-11043" fmla="*/ 6252610 w 15811497"/>
              <a:gd name="connsiteY100-11044" fmla="*/ 633734 h 6248398"/>
              <a:gd name="connsiteX101-11045" fmla="*/ 6233696 w 15811497"/>
              <a:gd name="connsiteY101-11046" fmla="*/ 664868 h 6248398"/>
              <a:gd name="connsiteX102-11047" fmla="*/ 6224019 w 15811497"/>
              <a:gd name="connsiteY102-11048" fmla="*/ 677808 h 6248398"/>
              <a:gd name="connsiteX103-11049" fmla="*/ 6248008 w 15811497"/>
              <a:gd name="connsiteY103-11050" fmla="*/ 638320 h 6248398"/>
              <a:gd name="connsiteX104-11051" fmla="*/ 6251291 w 15811497"/>
              <a:gd name="connsiteY104-11052" fmla="*/ 633930 h 6248398"/>
              <a:gd name="connsiteX105-11053" fmla="*/ 6251293 w 15811497"/>
              <a:gd name="connsiteY105-11054" fmla="*/ 633929 h 6248398"/>
              <a:gd name="connsiteX106-11055" fmla="*/ 6257683 w 15811497"/>
              <a:gd name="connsiteY106-11056" fmla="*/ 625384 h 6248398"/>
              <a:gd name="connsiteX107-11057" fmla="*/ 6257686 w 15811497"/>
              <a:gd name="connsiteY107-11058" fmla="*/ 625380 h 6248398"/>
              <a:gd name="connsiteX108-11059" fmla="*/ 6331355 w 15811497"/>
              <a:gd name="connsiteY108-11060" fmla="*/ 526865 h 6248398"/>
              <a:gd name="connsiteX109-11061" fmla="*/ 7448548 w 15811497"/>
              <a:gd name="connsiteY109-11062" fmla="*/ 0 h 6248398"/>
              <a:gd name="connsiteX0-11063" fmla="*/ 11209760 w 15811497"/>
              <a:gd name="connsiteY0-11064" fmla="*/ 5180760 h 6248398"/>
              <a:gd name="connsiteX1-11065" fmla="*/ 11210150 w 15811497"/>
              <a:gd name="connsiteY1-11066" fmla="*/ 5180948 h 6248398"/>
              <a:gd name="connsiteX2-11067" fmla="*/ 11313815 w 15811497"/>
              <a:gd name="connsiteY2-11068" fmla="*/ 5243926 h 6248398"/>
              <a:gd name="connsiteX3-11069" fmla="*/ 11369911 w 15811497"/>
              <a:gd name="connsiteY3-11070" fmla="*/ 5285874 h 6248398"/>
              <a:gd name="connsiteX4-11071" fmla="*/ 11410606 w 15811497"/>
              <a:gd name="connsiteY4-11072" fmla="*/ 5316305 h 6248398"/>
              <a:gd name="connsiteX5-11073" fmla="*/ 11499892 w 15811497"/>
              <a:gd name="connsiteY5-11074" fmla="*/ 5397454 h 6248398"/>
              <a:gd name="connsiteX6-11075" fmla="*/ 11528781 w 15811497"/>
              <a:gd name="connsiteY6-11076" fmla="*/ 5429240 h 6248398"/>
              <a:gd name="connsiteX7-11077" fmla="*/ 11504846 w 15811497"/>
              <a:gd name="connsiteY7-11078" fmla="*/ 5414699 h 6248398"/>
              <a:gd name="connsiteX8-11079" fmla="*/ 11371717 w 15811497"/>
              <a:gd name="connsiteY8-11080" fmla="*/ 5315148 h 6248398"/>
              <a:gd name="connsiteX9-11081" fmla="*/ 11292198 w 15811497"/>
              <a:gd name="connsiteY9-11082" fmla="*/ 5255685 h 6248398"/>
              <a:gd name="connsiteX10-11083" fmla="*/ 11209760 w 15811497"/>
              <a:gd name="connsiteY10-11084" fmla="*/ 5180760 h 6248398"/>
              <a:gd name="connsiteX11-11085" fmla="*/ 4892179 w 15811497"/>
              <a:gd name="connsiteY11-11086" fmla="*/ 4842491 h 6248398"/>
              <a:gd name="connsiteX12-11087" fmla="*/ 4892178 w 15811497"/>
              <a:gd name="connsiteY12-11088" fmla="*/ 4842492 h 6248398"/>
              <a:gd name="connsiteX13-11089" fmla="*/ 4885192 w 15811497"/>
              <a:gd name="connsiteY13-11090" fmla="*/ 4851834 h 6248398"/>
              <a:gd name="connsiteX14-11091" fmla="*/ 4892179 w 15811497"/>
              <a:gd name="connsiteY14-11092" fmla="*/ 4842491 h 6248398"/>
              <a:gd name="connsiteX15-11093" fmla="*/ 7448548 w 15811497"/>
              <a:gd name="connsiteY15-11094" fmla="*/ 0 h 6248398"/>
              <a:gd name="connsiteX16-11095" fmla="*/ 8721604 w 15811497"/>
              <a:gd name="connsiteY16-11096" fmla="*/ 757692 h 6248398"/>
              <a:gd name="connsiteX17-11097" fmla="*/ 8890522 w 15811497"/>
              <a:gd name="connsiteY17-11098" fmla="*/ 1193234 h 6248398"/>
              <a:gd name="connsiteX18-11099" fmla="*/ 9958384 w 15811497"/>
              <a:gd name="connsiteY18-11100" fmla="*/ 1828798 h 6248398"/>
              <a:gd name="connsiteX19-11101" fmla="*/ 10895504 w 15811497"/>
              <a:gd name="connsiteY19-11102" fmla="*/ 1386857 h 6248398"/>
              <a:gd name="connsiteX20-11103" fmla="*/ 11096041 w 15811497"/>
              <a:gd name="connsiteY20-11104" fmla="*/ 1170993 h 6248398"/>
              <a:gd name="connsiteX21-11105" fmla="*/ 13049247 w 15811497"/>
              <a:gd name="connsiteY21-11106" fmla="*/ 361949 h 6248398"/>
              <a:gd name="connsiteX22-11107" fmla="*/ 15811497 w 15811497"/>
              <a:gd name="connsiteY22-11108" fmla="*/ 3124198 h 6248398"/>
              <a:gd name="connsiteX23-11109" fmla="*/ 13049247 w 15811497"/>
              <a:gd name="connsiteY23-11110" fmla="*/ 5886448 h 6248398"/>
              <a:gd name="connsiteX24-11111" fmla="*/ 11732594 w 15811497"/>
              <a:gd name="connsiteY24-11112" fmla="*/ 5553059 h 6248398"/>
              <a:gd name="connsiteX25-11113" fmla="*/ 11528782 w 15811497"/>
              <a:gd name="connsiteY25-11114" fmla="*/ 5429240 h 6248398"/>
              <a:gd name="connsiteX26-11115" fmla="*/ 11499893 w 15811497"/>
              <a:gd name="connsiteY26-11116" fmla="*/ 5397454 h 6248398"/>
              <a:gd name="connsiteX27-11117" fmla="*/ 11410607 w 15811497"/>
              <a:gd name="connsiteY27-11118" fmla="*/ 5316305 h 6248398"/>
              <a:gd name="connsiteX28-11119" fmla="*/ 11369912 w 15811497"/>
              <a:gd name="connsiteY28-11120" fmla="*/ 5285874 h 6248398"/>
              <a:gd name="connsiteX29-11121" fmla="*/ 11355656 w 15811497"/>
              <a:gd name="connsiteY29-11122" fmla="*/ 5144675 h 6248398"/>
              <a:gd name="connsiteX30-11123" fmla="*/ 11369912 w 15811497"/>
              <a:gd name="connsiteY30-11124" fmla="*/ 5285874 h 6248398"/>
              <a:gd name="connsiteX31-11125" fmla="*/ 11313816 w 15811497"/>
              <a:gd name="connsiteY31-11126" fmla="*/ 5243926 h 6248398"/>
              <a:gd name="connsiteX32-11127" fmla="*/ 11210151 w 15811497"/>
              <a:gd name="connsiteY32-11128" fmla="*/ 5180948 h 6248398"/>
              <a:gd name="connsiteX33-11129" fmla="*/ 11209761 w 15811497"/>
              <a:gd name="connsiteY33-11130" fmla="*/ 5180760 h 6248398"/>
              <a:gd name="connsiteX34-11131" fmla="*/ 11096041 w 15811497"/>
              <a:gd name="connsiteY34-11132" fmla="*/ 5077404 h 6248398"/>
              <a:gd name="connsiteX35-11133" fmla="*/ 11063094 w 15811497"/>
              <a:gd name="connsiteY35-11134" fmla="*/ 5041153 h 6248398"/>
              <a:gd name="connsiteX36-11135" fmla="*/ 11063091 w 15811497"/>
              <a:gd name="connsiteY36-11136" fmla="*/ 5041152 h 6248398"/>
              <a:gd name="connsiteX37-11137" fmla="*/ 11096040 w 15811497"/>
              <a:gd name="connsiteY37-11138" fmla="*/ 5077404 h 6248398"/>
              <a:gd name="connsiteX38-11139" fmla="*/ 11209760 w 15811497"/>
              <a:gd name="connsiteY38-11140" fmla="*/ 5180760 h 6248398"/>
              <a:gd name="connsiteX39-11141" fmla="*/ 11100244 w 15811497"/>
              <a:gd name="connsiteY39-11142" fmla="*/ 5128004 h 6248398"/>
              <a:gd name="connsiteX40-11143" fmla="*/ 10610846 w 15811497"/>
              <a:gd name="connsiteY40-11144" fmla="*/ 5029199 h 6248398"/>
              <a:gd name="connsiteX41-11145" fmla="*/ 9640652 w 15811497"/>
              <a:gd name="connsiteY41-11146" fmla="*/ 5486739 h 6248398"/>
              <a:gd name="connsiteX42-11147" fmla="*/ 9628722 w 15811497"/>
              <a:gd name="connsiteY42-11148" fmla="*/ 5502693 h 6248398"/>
              <a:gd name="connsiteX43-11149" fmla="*/ 9568273 w 15811497"/>
              <a:gd name="connsiteY43-11150" fmla="*/ 5583530 h 6248398"/>
              <a:gd name="connsiteX44-11151" fmla="*/ 9535504 w 15811497"/>
              <a:gd name="connsiteY44-11152" fmla="*/ 5637470 h 6248398"/>
              <a:gd name="connsiteX45-11153" fmla="*/ 9535505 w 15811497"/>
              <a:gd name="connsiteY45-11154" fmla="*/ 5637470 h 6248398"/>
              <a:gd name="connsiteX46-11155" fmla="*/ 9568273 w 15811497"/>
              <a:gd name="connsiteY46-11156" fmla="*/ 5583531 h 6248398"/>
              <a:gd name="connsiteX47-11157" fmla="*/ 9628722 w 15811497"/>
              <a:gd name="connsiteY47-11158" fmla="*/ 5502694 h 6248398"/>
              <a:gd name="connsiteX48-11159" fmla="*/ 9563485 w 15811497"/>
              <a:gd name="connsiteY48-11160" fmla="*/ 5610078 h 6248398"/>
              <a:gd name="connsiteX49-11161" fmla="*/ 9542221 w 15811497"/>
              <a:gd name="connsiteY49-11162" fmla="*/ 5638514 h 6248398"/>
              <a:gd name="connsiteX50-11163" fmla="*/ 9504352 w 15811497"/>
              <a:gd name="connsiteY50-11164" fmla="*/ 5689156 h 6248398"/>
              <a:gd name="connsiteX51-11165" fmla="*/ 9480140 w 15811497"/>
              <a:gd name="connsiteY51-11166" fmla="*/ 5721533 h 6248398"/>
              <a:gd name="connsiteX52-11167" fmla="*/ 8362947 w 15811497"/>
              <a:gd name="connsiteY52-11168" fmla="*/ 6248398 h 6248398"/>
              <a:gd name="connsiteX53-11169" fmla="*/ 7028922 w 15811497"/>
              <a:gd name="connsiteY53-11170" fmla="*/ 5364147 h 6248398"/>
              <a:gd name="connsiteX54-11171" fmla="*/ 6990513 w 15811497"/>
              <a:gd name="connsiteY54-11172" fmla="*/ 5259205 h 6248398"/>
              <a:gd name="connsiteX55-11173" fmla="*/ 6990512 w 15811497"/>
              <a:gd name="connsiteY55-11174" fmla="*/ 5259199 h 6248398"/>
              <a:gd name="connsiteX56-11175" fmla="*/ 6983676 w 15811497"/>
              <a:gd name="connsiteY56-11176" fmla="*/ 5240519 h 6248398"/>
              <a:gd name="connsiteX57-11177" fmla="*/ 6983673 w 15811497"/>
              <a:gd name="connsiteY57-11178" fmla="*/ 5240519 h 6248398"/>
              <a:gd name="connsiteX58-11179" fmla="*/ 6980236 w 15811497"/>
              <a:gd name="connsiteY58-11180" fmla="*/ 5231130 h 6248398"/>
              <a:gd name="connsiteX59-11181" fmla="*/ 6978859 w 15811497"/>
              <a:gd name="connsiteY59-11182" fmla="*/ 5225774 h 6248398"/>
              <a:gd name="connsiteX60-11183" fmla="*/ 6984291 w 15811497"/>
              <a:gd name="connsiteY60-11184" fmla="*/ 5240614 h 6248398"/>
              <a:gd name="connsiteX61-11185" fmla="*/ 6984292 w 15811497"/>
              <a:gd name="connsiteY61-11186" fmla="*/ 5240614 h 6248398"/>
              <a:gd name="connsiteX62-11187" fmla="*/ 6978860 w 15811497"/>
              <a:gd name="connsiteY62-11188" fmla="*/ 5225773 h 6248398"/>
              <a:gd name="connsiteX63-11189" fmla="*/ 6944562 w 15811497"/>
              <a:gd name="connsiteY63-11190" fmla="*/ 5092380 h 6248398"/>
              <a:gd name="connsiteX64-11191" fmla="*/ 6924183 w 15811497"/>
              <a:gd name="connsiteY64-11192" fmla="*/ 4890225 h 6248398"/>
              <a:gd name="connsiteX65-11193" fmla="*/ 6924182 w 15811497"/>
              <a:gd name="connsiteY65-11194" fmla="*/ 4890225 h 6248398"/>
              <a:gd name="connsiteX66-11195" fmla="*/ 6944561 w 15811497"/>
              <a:gd name="connsiteY66-11196" fmla="*/ 5092380 h 6248398"/>
              <a:gd name="connsiteX67-11197" fmla="*/ 6978860 w 15811497"/>
              <a:gd name="connsiteY67-11198" fmla="*/ 5225773 h 6248398"/>
              <a:gd name="connsiteX68-11199" fmla="*/ 6948299 w 15811497"/>
              <a:gd name="connsiteY68-11200" fmla="*/ 5142273 h 6248398"/>
              <a:gd name="connsiteX69-11201" fmla="*/ 5829297 w 15811497"/>
              <a:gd name="connsiteY69-11202" fmla="*/ 4400549 h 6248398"/>
              <a:gd name="connsiteX70-11203" fmla="*/ 5056802 w 15811497"/>
              <a:gd name="connsiteY70-11204" fmla="*/ 4677867 h 6248398"/>
              <a:gd name="connsiteX71-11205" fmla="*/ 5022517 w 15811497"/>
              <a:gd name="connsiteY71-11206" fmla="*/ 4709027 h 6248398"/>
              <a:gd name="connsiteX72-11207" fmla="*/ 5022515 w 15811497"/>
              <a:gd name="connsiteY72-11208" fmla="*/ 4709029 h 6248398"/>
              <a:gd name="connsiteX73-11209" fmla="*/ 4924198 w 15811497"/>
              <a:gd name="connsiteY73-11210" fmla="*/ 4840507 h 6248398"/>
              <a:gd name="connsiteX74-11211" fmla="*/ 4914898 w 15811497"/>
              <a:gd name="connsiteY74-11212" fmla="*/ 4838698 h 6248398"/>
              <a:gd name="connsiteX75-11213" fmla="*/ 4914898 w 15811497"/>
              <a:gd name="connsiteY75-11214" fmla="*/ 4838699 h 6248398"/>
              <a:gd name="connsiteX76-11215" fmla="*/ 4924199 w 15811497"/>
              <a:gd name="connsiteY76-11216" fmla="*/ 4840508 h 6248398"/>
              <a:gd name="connsiteX77-11217" fmla="*/ 4893736 w 15811497"/>
              <a:gd name="connsiteY77-11218" fmla="*/ 4881247 h 6248398"/>
              <a:gd name="connsiteX78-11219" fmla="*/ 4778482 w 15811497"/>
              <a:gd name="connsiteY78-11220" fmla="*/ 5008058 h 6248398"/>
              <a:gd name="connsiteX79-11221" fmla="*/ 4778482 w 15811497"/>
              <a:gd name="connsiteY79-11222" fmla="*/ 5008057 h 6248398"/>
              <a:gd name="connsiteX80-11223" fmla="*/ 4715455 w 15811497"/>
              <a:gd name="connsiteY80-11224" fmla="*/ 5077404 h 6248398"/>
              <a:gd name="connsiteX81-11225" fmla="*/ 2762249 w 15811497"/>
              <a:gd name="connsiteY81-11226" fmla="*/ 5886448 h 6248398"/>
              <a:gd name="connsiteX82-11227" fmla="*/ 0 w 15811497"/>
              <a:gd name="connsiteY82-11228" fmla="*/ 3124198 h 6248398"/>
              <a:gd name="connsiteX83-11229" fmla="*/ 2762249 w 15811497"/>
              <a:gd name="connsiteY83-11230" fmla="*/ 361949 h 6248398"/>
              <a:gd name="connsiteX84-11231" fmla="*/ 4078902 w 15811497"/>
              <a:gd name="connsiteY84-11232" fmla="*/ 695338 h 6248398"/>
              <a:gd name="connsiteX85-11233" fmla="*/ 4261443 w 15811497"/>
              <a:gd name="connsiteY85-11234" fmla="*/ 806235 h 6248398"/>
              <a:gd name="connsiteX86-11235" fmla="*/ 4409044 w 15811497"/>
              <a:gd name="connsiteY86-11236" fmla="*/ 910268 h 6248398"/>
              <a:gd name="connsiteX87-11237" fmla="*/ 4612477 w 15811497"/>
              <a:gd name="connsiteY87-11238" fmla="*/ 1077402 h 6248398"/>
              <a:gd name="connsiteX88-11239" fmla="*/ 4612478 w 15811497"/>
              <a:gd name="connsiteY88-11240" fmla="*/ 1077403 h 6248398"/>
              <a:gd name="connsiteX89-11241" fmla="*/ 4715454 w 15811497"/>
              <a:gd name="connsiteY89-11242" fmla="*/ 1170993 h 6248398"/>
              <a:gd name="connsiteX90-11243" fmla="*/ 4701725 w 15811497"/>
              <a:gd name="connsiteY90-11244" fmla="*/ 1120394 h 6248398"/>
              <a:gd name="connsiteX91-11245" fmla="*/ 5191122 w 15811497"/>
              <a:gd name="connsiteY91-11246" fmla="*/ 1219199 h 6248398"/>
              <a:gd name="connsiteX92-11247" fmla="*/ 6161317 w 15811497"/>
              <a:gd name="connsiteY92-11248" fmla="*/ 761659 h 6248398"/>
              <a:gd name="connsiteX93-11249" fmla="*/ 6224019 w 15811497"/>
              <a:gd name="connsiteY93-11250" fmla="*/ 677808 h 6248398"/>
              <a:gd name="connsiteX94-11251" fmla="*/ 6175489 w 15811497"/>
              <a:gd name="connsiteY94-11252" fmla="*/ 757691 h 6248398"/>
              <a:gd name="connsiteX95-11253" fmla="*/ 6175489 w 15811497"/>
              <a:gd name="connsiteY95-11254" fmla="*/ 757692 h 6248398"/>
              <a:gd name="connsiteX96-11255" fmla="*/ 6224020 w 15811497"/>
              <a:gd name="connsiteY96-11256" fmla="*/ 677809 h 6248398"/>
              <a:gd name="connsiteX97-11257" fmla="*/ 6233696 w 15811497"/>
              <a:gd name="connsiteY97-11258" fmla="*/ 664869 h 6248398"/>
              <a:gd name="connsiteX98-11259" fmla="*/ 6252611 w 15811497"/>
              <a:gd name="connsiteY98-11260" fmla="*/ 633734 h 6248398"/>
              <a:gd name="connsiteX99-11261" fmla="*/ 6252610 w 15811497"/>
              <a:gd name="connsiteY99-11262" fmla="*/ 633734 h 6248398"/>
              <a:gd name="connsiteX100-11263" fmla="*/ 6233696 w 15811497"/>
              <a:gd name="connsiteY100-11264" fmla="*/ 664868 h 6248398"/>
              <a:gd name="connsiteX101-11265" fmla="*/ 6224019 w 15811497"/>
              <a:gd name="connsiteY101-11266" fmla="*/ 677808 h 6248398"/>
              <a:gd name="connsiteX102-11267" fmla="*/ 6248008 w 15811497"/>
              <a:gd name="connsiteY102-11268" fmla="*/ 638320 h 6248398"/>
              <a:gd name="connsiteX103-11269" fmla="*/ 6251291 w 15811497"/>
              <a:gd name="connsiteY103-11270" fmla="*/ 633930 h 6248398"/>
              <a:gd name="connsiteX104-11271" fmla="*/ 6251293 w 15811497"/>
              <a:gd name="connsiteY104-11272" fmla="*/ 633929 h 6248398"/>
              <a:gd name="connsiteX105-11273" fmla="*/ 6257683 w 15811497"/>
              <a:gd name="connsiteY105-11274" fmla="*/ 625384 h 6248398"/>
              <a:gd name="connsiteX106-11275" fmla="*/ 6257686 w 15811497"/>
              <a:gd name="connsiteY106-11276" fmla="*/ 625380 h 6248398"/>
              <a:gd name="connsiteX107-11277" fmla="*/ 6331355 w 15811497"/>
              <a:gd name="connsiteY107-11278" fmla="*/ 526865 h 6248398"/>
              <a:gd name="connsiteX108-11279" fmla="*/ 7448548 w 15811497"/>
              <a:gd name="connsiteY108-11280" fmla="*/ 0 h 6248398"/>
              <a:gd name="connsiteX0-11281" fmla="*/ 11209760 w 15811497"/>
              <a:gd name="connsiteY0-11282" fmla="*/ 5180760 h 6248398"/>
              <a:gd name="connsiteX1-11283" fmla="*/ 11210150 w 15811497"/>
              <a:gd name="connsiteY1-11284" fmla="*/ 5180948 h 6248398"/>
              <a:gd name="connsiteX2-11285" fmla="*/ 11313815 w 15811497"/>
              <a:gd name="connsiteY2-11286" fmla="*/ 5243926 h 6248398"/>
              <a:gd name="connsiteX3-11287" fmla="*/ 11369911 w 15811497"/>
              <a:gd name="connsiteY3-11288" fmla="*/ 5285874 h 6248398"/>
              <a:gd name="connsiteX4-11289" fmla="*/ 11410606 w 15811497"/>
              <a:gd name="connsiteY4-11290" fmla="*/ 5316305 h 6248398"/>
              <a:gd name="connsiteX5-11291" fmla="*/ 11499892 w 15811497"/>
              <a:gd name="connsiteY5-11292" fmla="*/ 5397454 h 6248398"/>
              <a:gd name="connsiteX6-11293" fmla="*/ 11528781 w 15811497"/>
              <a:gd name="connsiteY6-11294" fmla="*/ 5429240 h 6248398"/>
              <a:gd name="connsiteX7-11295" fmla="*/ 11504846 w 15811497"/>
              <a:gd name="connsiteY7-11296" fmla="*/ 5414699 h 6248398"/>
              <a:gd name="connsiteX8-11297" fmla="*/ 11371717 w 15811497"/>
              <a:gd name="connsiteY8-11298" fmla="*/ 5315148 h 6248398"/>
              <a:gd name="connsiteX9-11299" fmla="*/ 11292198 w 15811497"/>
              <a:gd name="connsiteY9-11300" fmla="*/ 5255685 h 6248398"/>
              <a:gd name="connsiteX10-11301" fmla="*/ 11209760 w 15811497"/>
              <a:gd name="connsiteY10-11302" fmla="*/ 5180760 h 6248398"/>
              <a:gd name="connsiteX11-11303" fmla="*/ 4892179 w 15811497"/>
              <a:gd name="connsiteY11-11304" fmla="*/ 4842491 h 6248398"/>
              <a:gd name="connsiteX12-11305" fmla="*/ 4892178 w 15811497"/>
              <a:gd name="connsiteY12-11306" fmla="*/ 4842492 h 6248398"/>
              <a:gd name="connsiteX13-11307" fmla="*/ 4885192 w 15811497"/>
              <a:gd name="connsiteY13-11308" fmla="*/ 4851834 h 6248398"/>
              <a:gd name="connsiteX14-11309" fmla="*/ 4892179 w 15811497"/>
              <a:gd name="connsiteY14-11310" fmla="*/ 4842491 h 6248398"/>
              <a:gd name="connsiteX15-11311" fmla="*/ 7448548 w 15811497"/>
              <a:gd name="connsiteY15-11312" fmla="*/ 0 h 6248398"/>
              <a:gd name="connsiteX16-11313" fmla="*/ 8721604 w 15811497"/>
              <a:gd name="connsiteY16-11314" fmla="*/ 757692 h 6248398"/>
              <a:gd name="connsiteX17-11315" fmla="*/ 8890522 w 15811497"/>
              <a:gd name="connsiteY17-11316" fmla="*/ 1193234 h 6248398"/>
              <a:gd name="connsiteX18-11317" fmla="*/ 9958384 w 15811497"/>
              <a:gd name="connsiteY18-11318" fmla="*/ 1828798 h 6248398"/>
              <a:gd name="connsiteX19-11319" fmla="*/ 10895504 w 15811497"/>
              <a:gd name="connsiteY19-11320" fmla="*/ 1386857 h 6248398"/>
              <a:gd name="connsiteX20-11321" fmla="*/ 11096041 w 15811497"/>
              <a:gd name="connsiteY20-11322" fmla="*/ 1170993 h 6248398"/>
              <a:gd name="connsiteX21-11323" fmla="*/ 13049247 w 15811497"/>
              <a:gd name="connsiteY21-11324" fmla="*/ 361949 h 6248398"/>
              <a:gd name="connsiteX22-11325" fmla="*/ 15811497 w 15811497"/>
              <a:gd name="connsiteY22-11326" fmla="*/ 3124198 h 6248398"/>
              <a:gd name="connsiteX23-11327" fmla="*/ 13049247 w 15811497"/>
              <a:gd name="connsiteY23-11328" fmla="*/ 5886448 h 6248398"/>
              <a:gd name="connsiteX24-11329" fmla="*/ 11732594 w 15811497"/>
              <a:gd name="connsiteY24-11330" fmla="*/ 5553059 h 6248398"/>
              <a:gd name="connsiteX25-11331" fmla="*/ 11528782 w 15811497"/>
              <a:gd name="connsiteY25-11332" fmla="*/ 5429240 h 6248398"/>
              <a:gd name="connsiteX26-11333" fmla="*/ 11499893 w 15811497"/>
              <a:gd name="connsiteY26-11334" fmla="*/ 5397454 h 6248398"/>
              <a:gd name="connsiteX27-11335" fmla="*/ 11410607 w 15811497"/>
              <a:gd name="connsiteY27-11336" fmla="*/ 5316305 h 6248398"/>
              <a:gd name="connsiteX28-11337" fmla="*/ 11369912 w 15811497"/>
              <a:gd name="connsiteY28-11338" fmla="*/ 5285874 h 6248398"/>
              <a:gd name="connsiteX29-11339" fmla="*/ 11355656 w 15811497"/>
              <a:gd name="connsiteY29-11340" fmla="*/ 5144675 h 6248398"/>
              <a:gd name="connsiteX30-11341" fmla="*/ 11369912 w 15811497"/>
              <a:gd name="connsiteY30-11342" fmla="*/ 5285874 h 6248398"/>
              <a:gd name="connsiteX31-11343" fmla="*/ 11313816 w 15811497"/>
              <a:gd name="connsiteY31-11344" fmla="*/ 5243926 h 6248398"/>
              <a:gd name="connsiteX32-11345" fmla="*/ 11210151 w 15811497"/>
              <a:gd name="connsiteY32-11346" fmla="*/ 5180948 h 6248398"/>
              <a:gd name="connsiteX33-11347" fmla="*/ 11209761 w 15811497"/>
              <a:gd name="connsiteY33-11348" fmla="*/ 5180760 h 6248398"/>
              <a:gd name="connsiteX34-11349" fmla="*/ 11096041 w 15811497"/>
              <a:gd name="connsiteY34-11350" fmla="*/ 5077404 h 6248398"/>
              <a:gd name="connsiteX35-11351" fmla="*/ 11063094 w 15811497"/>
              <a:gd name="connsiteY35-11352" fmla="*/ 5041153 h 6248398"/>
              <a:gd name="connsiteX36-11353" fmla="*/ 11063091 w 15811497"/>
              <a:gd name="connsiteY36-11354" fmla="*/ 5041152 h 6248398"/>
              <a:gd name="connsiteX37-11355" fmla="*/ 11096040 w 15811497"/>
              <a:gd name="connsiteY37-11356" fmla="*/ 5077404 h 6248398"/>
              <a:gd name="connsiteX38-11357" fmla="*/ 11209760 w 15811497"/>
              <a:gd name="connsiteY38-11358" fmla="*/ 5180760 h 6248398"/>
              <a:gd name="connsiteX39-11359" fmla="*/ 11100244 w 15811497"/>
              <a:gd name="connsiteY39-11360" fmla="*/ 5128004 h 6248398"/>
              <a:gd name="connsiteX40-11361" fmla="*/ 10610846 w 15811497"/>
              <a:gd name="connsiteY40-11362" fmla="*/ 5029199 h 6248398"/>
              <a:gd name="connsiteX41-11363" fmla="*/ 9640652 w 15811497"/>
              <a:gd name="connsiteY41-11364" fmla="*/ 5486739 h 6248398"/>
              <a:gd name="connsiteX42-11365" fmla="*/ 9628722 w 15811497"/>
              <a:gd name="connsiteY42-11366" fmla="*/ 5502693 h 6248398"/>
              <a:gd name="connsiteX43-11367" fmla="*/ 9568273 w 15811497"/>
              <a:gd name="connsiteY43-11368" fmla="*/ 5583530 h 6248398"/>
              <a:gd name="connsiteX44-11369" fmla="*/ 9535504 w 15811497"/>
              <a:gd name="connsiteY44-11370" fmla="*/ 5637470 h 6248398"/>
              <a:gd name="connsiteX45-11371" fmla="*/ 9535505 w 15811497"/>
              <a:gd name="connsiteY45-11372" fmla="*/ 5637470 h 6248398"/>
              <a:gd name="connsiteX46-11373" fmla="*/ 9568273 w 15811497"/>
              <a:gd name="connsiteY46-11374" fmla="*/ 5583531 h 6248398"/>
              <a:gd name="connsiteX47-11375" fmla="*/ 9628722 w 15811497"/>
              <a:gd name="connsiteY47-11376" fmla="*/ 5502694 h 6248398"/>
              <a:gd name="connsiteX48-11377" fmla="*/ 9563485 w 15811497"/>
              <a:gd name="connsiteY48-11378" fmla="*/ 5610078 h 6248398"/>
              <a:gd name="connsiteX49-11379" fmla="*/ 9542221 w 15811497"/>
              <a:gd name="connsiteY49-11380" fmla="*/ 5638514 h 6248398"/>
              <a:gd name="connsiteX50-11381" fmla="*/ 9504352 w 15811497"/>
              <a:gd name="connsiteY50-11382" fmla="*/ 5689156 h 6248398"/>
              <a:gd name="connsiteX51-11383" fmla="*/ 9480140 w 15811497"/>
              <a:gd name="connsiteY51-11384" fmla="*/ 5721533 h 6248398"/>
              <a:gd name="connsiteX52-11385" fmla="*/ 8362947 w 15811497"/>
              <a:gd name="connsiteY52-11386" fmla="*/ 6248398 h 6248398"/>
              <a:gd name="connsiteX53-11387" fmla="*/ 7028922 w 15811497"/>
              <a:gd name="connsiteY53-11388" fmla="*/ 5364147 h 6248398"/>
              <a:gd name="connsiteX54-11389" fmla="*/ 6990513 w 15811497"/>
              <a:gd name="connsiteY54-11390" fmla="*/ 5259205 h 6248398"/>
              <a:gd name="connsiteX55-11391" fmla="*/ 6990512 w 15811497"/>
              <a:gd name="connsiteY55-11392" fmla="*/ 5259199 h 6248398"/>
              <a:gd name="connsiteX56-11393" fmla="*/ 6983676 w 15811497"/>
              <a:gd name="connsiteY56-11394" fmla="*/ 5240519 h 6248398"/>
              <a:gd name="connsiteX57-11395" fmla="*/ 6983673 w 15811497"/>
              <a:gd name="connsiteY57-11396" fmla="*/ 5240519 h 6248398"/>
              <a:gd name="connsiteX58-11397" fmla="*/ 6980236 w 15811497"/>
              <a:gd name="connsiteY58-11398" fmla="*/ 5231130 h 6248398"/>
              <a:gd name="connsiteX59-11399" fmla="*/ 6978859 w 15811497"/>
              <a:gd name="connsiteY59-11400" fmla="*/ 5225774 h 6248398"/>
              <a:gd name="connsiteX60-11401" fmla="*/ 6984291 w 15811497"/>
              <a:gd name="connsiteY60-11402" fmla="*/ 5240614 h 6248398"/>
              <a:gd name="connsiteX61-11403" fmla="*/ 6984292 w 15811497"/>
              <a:gd name="connsiteY61-11404" fmla="*/ 5240614 h 6248398"/>
              <a:gd name="connsiteX62-11405" fmla="*/ 6978860 w 15811497"/>
              <a:gd name="connsiteY62-11406" fmla="*/ 5225773 h 6248398"/>
              <a:gd name="connsiteX63-11407" fmla="*/ 6944562 w 15811497"/>
              <a:gd name="connsiteY63-11408" fmla="*/ 5092380 h 6248398"/>
              <a:gd name="connsiteX64-11409" fmla="*/ 6924183 w 15811497"/>
              <a:gd name="connsiteY64-11410" fmla="*/ 4890225 h 6248398"/>
              <a:gd name="connsiteX65-11411" fmla="*/ 6924182 w 15811497"/>
              <a:gd name="connsiteY65-11412" fmla="*/ 4890225 h 6248398"/>
              <a:gd name="connsiteX66-11413" fmla="*/ 6944561 w 15811497"/>
              <a:gd name="connsiteY66-11414" fmla="*/ 5092380 h 6248398"/>
              <a:gd name="connsiteX67-11415" fmla="*/ 6978860 w 15811497"/>
              <a:gd name="connsiteY67-11416" fmla="*/ 5225773 h 6248398"/>
              <a:gd name="connsiteX68-11417" fmla="*/ 6948299 w 15811497"/>
              <a:gd name="connsiteY68-11418" fmla="*/ 5142273 h 6248398"/>
              <a:gd name="connsiteX69-11419" fmla="*/ 5829297 w 15811497"/>
              <a:gd name="connsiteY69-11420" fmla="*/ 4400549 h 6248398"/>
              <a:gd name="connsiteX70-11421" fmla="*/ 5056802 w 15811497"/>
              <a:gd name="connsiteY70-11422" fmla="*/ 4677867 h 6248398"/>
              <a:gd name="connsiteX71-11423" fmla="*/ 5022517 w 15811497"/>
              <a:gd name="connsiteY71-11424" fmla="*/ 4709027 h 6248398"/>
              <a:gd name="connsiteX72-11425" fmla="*/ 5022515 w 15811497"/>
              <a:gd name="connsiteY72-11426" fmla="*/ 4709029 h 6248398"/>
              <a:gd name="connsiteX73-11427" fmla="*/ 4924198 w 15811497"/>
              <a:gd name="connsiteY73-11428" fmla="*/ 4840507 h 6248398"/>
              <a:gd name="connsiteX74-11429" fmla="*/ 4914898 w 15811497"/>
              <a:gd name="connsiteY74-11430" fmla="*/ 4838698 h 6248398"/>
              <a:gd name="connsiteX75-11431" fmla="*/ 4914898 w 15811497"/>
              <a:gd name="connsiteY75-11432" fmla="*/ 4838699 h 6248398"/>
              <a:gd name="connsiteX76-11433" fmla="*/ 4924199 w 15811497"/>
              <a:gd name="connsiteY76-11434" fmla="*/ 4840508 h 6248398"/>
              <a:gd name="connsiteX77-11435" fmla="*/ 4778482 w 15811497"/>
              <a:gd name="connsiteY77-11436" fmla="*/ 5008058 h 6248398"/>
              <a:gd name="connsiteX78-11437" fmla="*/ 4778482 w 15811497"/>
              <a:gd name="connsiteY78-11438" fmla="*/ 5008057 h 6248398"/>
              <a:gd name="connsiteX79-11439" fmla="*/ 4715455 w 15811497"/>
              <a:gd name="connsiteY79-11440" fmla="*/ 5077404 h 6248398"/>
              <a:gd name="connsiteX80-11441" fmla="*/ 2762249 w 15811497"/>
              <a:gd name="connsiteY80-11442" fmla="*/ 5886448 h 6248398"/>
              <a:gd name="connsiteX81-11443" fmla="*/ 0 w 15811497"/>
              <a:gd name="connsiteY81-11444" fmla="*/ 3124198 h 6248398"/>
              <a:gd name="connsiteX82-11445" fmla="*/ 2762249 w 15811497"/>
              <a:gd name="connsiteY82-11446" fmla="*/ 361949 h 6248398"/>
              <a:gd name="connsiteX83-11447" fmla="*/ 4078902 w 15811497"/>
              <a:gd name="connsiteY83-11448" fmla="*/ 695338 h 6248398"/>
              <a:gd name="connsiteX84-11449" fmla="*/ 4261443 w 15811497"/>
              <a:gd name="connsiteY84-11450" fmla="*/ 806235 h 6248398"/>
              <a:gd name="connsiteX85-11451" fmla="*/ 4409044 w 15811497"/>
              <a:gd name="connsiteY85-11452" fmla="*/ 910268 h 6248398"/>
              <a:gd name="connsiteX86-11453" fmla="*/ 4612477 w 15811497"/>
              <a:gd name="connsiteY86-11454" fmla="*/ 1077402 h 6248398"/>
              <a:gd name="connsiteX87-11455" fmla="*/ 4612478 w 15811497"/>
              <a:gd name="connsiteY87-11456" fmla="*/ 1077403 h 6248398"/>
              <a:gd name="connsiteX88-11457" fmla="*/ 4715454 w 15811497"/>
              <a:gd name="connsiteY88-11458" fmla="*/ 1170993 h 6248398"/>
              <a:gd name="connsiteX89-11459" fmla="*/ 4701725 w 15811497"/>
              <a:gd name="connsiteY89-11460" fmla="*/ 1120394 h 6248398"/>
              <a:gd name="connsiteX90-11461" fmla="*/ 5191122 w 15811497"/>
              <a:gd name="connsiteY90-11462" fmla="*/ 1219199 h 6248398"/>
              <a:gd name="connsiteX91-11463" fmla="*/ 6161317 w 15811497"/>
              <a:gd name="connsiteY91-11464" fmla="*/ 761659 h 6248398"/>
              <a:gd name="connsiteX92-11465" fmla="*/ 6224019 w 15811497"/>
              <a:gd name="connsiteY92-11466" fmla="*/ 677808 h 6248398"/>
              <a:gd name="connsiteX93-11467" fmla="*/ 6175489 w 15811497"/>
              <a:gd name="connsiteY93-11468" fmla="*/ 757691 h 6248398"/>
              <a:gd name="connsiteX94-11469" fmla="*/ 6175489 w 15811497"/>
              <a:gd name="connsiteY94-11470" fmla="*/ 757692 h 6248398"/>
              <a:gd name="connsiteX95-11471" fmla="*/ 6224020 w 15811497"/>
              <a:gd name="connsiteY95-11472" fmla="*/ 677809 h 6248398"/>
              <a:gd name="connsiteX96-11473" fmla="*/ 6233696 w 15811497"/>
              <a:gd name="connsiteY96-11474" fmla="*/ 664869 h 6248398"/>
              <a:gd name="connsiteX97-11475" fmla="*/ 6252611 w 15811497"/>
              <a:gd name="connsiteY97-11476" fmla="*/ 633734 h 6248398"/>
              <a:gd name="connsiteX98-11477" fmla="*/ 6252610 w 15811497"/>
              <a:gd name="connsiteY98-11478" fmla="*/ 633734 h 6248398"/>
              <a:gd name="connsiteX99-11479" fmla="*/ 6233696 w 15811497"/>
              <a:gd name="connsiteY99-11480" fmla="*/ 664868 h 6248398"/>
              <a:gd name="connsiteX100-11481" fmla="*/ 6224019 w 15811497"/>
              <a:gd name="connsiteY100-11482" fmla="*/ 677808 h 6248398"/>
              <a:gd name="connsiteX101-11483" fmla="*/ 6248008 w 15811497"/>
              <a:gd name="connsiteY101-11484" fmla="*/ 638320 h 6248398"/>
              <a:gd name="connsiteX102-11485" fmla="*/ 6251291 w 15811497"/>
              <a:gd name="connsiteY102-11486" fmla="*/ 633930 h 6248398"/>
              <a:gd name="connsiteX103-11487" fmla="*/ 6251293 w 15811497"/>
              <a:gd name="connsiteY103-11488" fmla="*/ 633929 h 6248398"/>
              <a:gd name="connsiteX104-11489" fmla="*/ 6257683 w 15811497"/>
              <a:gd name="connsiteY104-11490" fmla="*/ 625384 h 6248398"/>
              <a:gd name="connsiteX105-11491" fmla="*/ 6257686 w 15811497"/>
              <a:gd name="connsiteY105-11492" fmla="*/ 625380 h 6248398"/>
              <a:gd name="connsiteX106-11493" fmla="*/ 6331355 w 15811497"/>
              <a:gd name="connsiteY106-11494" fmla="*/ 526865 h 6248398"/>
              <a:gd name="connsiteX107-11495" fmla="*/ 7448548 w 15811497"/>
              <a:gd name="connsiteY107-11496" fmla="*/ 0 h 6248398"/>
              <a:gd name="connsiteX0-11497" fmla="*/ 11209760 w 15811497"/>
              <a:gd name="connsiteY0-11498" fmla="*/ 5180760 h 6248398"/>
              <a:gd name="connsiteX1-11499" fmla="*/ 11210150 w 15811497"/>
              <a:gd name="connsiteY1-11500" fmla="*/ 5180948 h 6248398"/>
              <a:gd name="connsiteX2-11501" fmla="*/ 11313815 w 15811497"/>
              <a:gd name="connsiteY2-11502" fmla="*/ 5243926 h 6248398"/>
              <a:gd name="connsiteX3-11503" fmla="*/ 11369911 w 15811497"/>
              <a:gd name="connsiteY3-11504" fmla="*/ 5285874 h 6248398"/>
              <a:gd name="connsiteX4-11505" fmla="*/ 11410606 w 15811497"/>
              <a:gd name="connsiteY4-11506" fmla="*/ 5316305 h 6248398"/>
              <a:gd name="connsiteX5-11507" fmla="*/ 11499892 w 15811497"/>
              <a:gd name="connsiteY5-11508" fmla="*/ 5397454 h 6248398"/>
              <a:gd name="connsiteX6-11509" fmla="*/ 11528781 w 15811497"/>
              <a:gd name="connsiteY6-11510" fmla="*/ 5429240 h 6248398"/>
              <a:gd name="connsiteX7-11511" fmla="*/ 11504846 w 15811497"/>
              <a:gd name="connsiteY7-11512" fmla="*/ 5414699 h 6248398"/>
              <a:gd name="connsiteX8-11513" fmla="*/ 11371717 w 15811497"/>
              <a:gd name="connsiteY8-11514" fmla="*/ 5315148 h 6248398"/>
              <a:gd name="connsiteX9-11515" fmla="*/ 11292198 w 15811497"/>
              <a:gd name="connsiteY9-11516" fmla="*/ 5255685 h 6248398"/>
              <a:gd name="connsiteX10-11517" fmla="*/ 11209760 w 15811497"/>
              <a:gd name="connsiteY10-11518" fmla="*/ 5180760 h 6248398"/>
              <a:gd name="connsiteX11-11519" fmla="*/ 4892179 w 15811497"/>
              <a:gd name="connsiteY11-11520" fmla="*/ 4842491 h 6248398"/>
              <a:gd name="connsiteX12-11521" fmla="*/ 4892178 w 15811497"/>
              <a:gd name="connsiteY12-11522" fmla="*/ 4842492 h 6248398"/>
              <a:gd name="connsiteX13-11523" fmla="*/ 4885192 w 15811497"/>
              <a:gd name="connsiteY13-11524" fmla="*/ 4851834 h 6248398"/>
              <a:gd name="connsiteX14-11525" fmla="*/ 4892179 w 15811497"/>
              <a:gd name="connsiteY14-11526" fmla="*/ 4842491 h 6248398"/>
              <a:gd name="connsiteX15-11527" fmla="*/ 7448548 w 15811497"/>
              <a:gd name="connsiteY15-11528" fmla="*/ 0 h 6248398"/>
              <a:gd name="connsiteX16-11529" fmla="*/ 8721604 w 15811497"/>
              <a:gd name="connsiteY16-11530" fmla="*/ 757692 h 6248398"/>
              <a:gd name="connsiteX17-11531" fmla="*/ 8890522 w 15811497"/>
              <a:gd name="connsiteY17-11532" fmla="*/ 1193234 h 6248398"/>
              <a:gd name="connsiteX18-11533" fmla="*/ 9958384 w 15811497"/>
              <a:gd name="connsiteY18-11534" fmla="*/ 1828798 h 6248398"/>
              <a:gd name="connsiteX19-11535" fmla="*/ 10895504 w 15811497"/>
              <a:gd name="connsiteY19-11536" fmla="*/ 1386857 h 6248398"/>
              <a:gd name="connsiteX20-11537" fmla="*/ 11096041 w 15811497"/>
              <a:gd name="connsiteY20-11538" fmla="*/ 1170993 h 6248398"/>
              <a:gd name="connsiteX21-11539" fmla="*/ 13049247 w 15811497"/>
              <a:gd name="connsiteY21-11540" fmla="*/ 361949 h 6248398"/>
              <a:gd name="connsiteX22-11541" fmla="*/ 15811497 w 15811497"/>
              <a:gd name="connsiteY22-11542" fmla="*/ 3124198 h 6248398"/>
              <a:gd name="connsiteX23-11543" fmla="*/ 13049247 w 15811497"/>
              <a:gd name="connsiteY23-11544" fmla="*/ 5886448 h 6248398"/>
              <a:gd name="connsiteX24-11545" fmla="*/ 11732594 w 15811497"/>
              <a:gd name="connsiteY24-11546" fmla="*/ 5553059 h 6248398"/>
              <a:gd name="connsiteX25-11547" fmla="*/ 11528782 w 15811497"/>
              <a:gd name="connsiteY25-11548" fmla="*/ 5429240 h 6248398"/>
              <a:gd name="connsiteX26-11549" fmla="*/ 11499893 w 15811497"/>
              <a:gd name="connsiteY26-11550" fmla="*/ 5397454 h 6248398"/>
              <a:gd name="connsiteX27-11551" fmla="*/ 11410607 w 15811497"/>
              <a:gd name="connsiteY27-11552" fmla="*/ 5316305 h 6248398"/>
              <a:gd name="connsiteX28-11553" fmla="*/ 11369912 w 15811497"/>
              <a:gd name="connsiteY28-11554" fmla="*/ 5285874 h 6248398"/>
              <a:gd name="connsiteX29-11555" fmla="*/ 11355656 w 15811497"/>
              <a:gd name="connsiteY29-11556" fmla="*/ 5144675 h 6248398"/>
              <a:gd name="connsiteX30-11557" fmla="*/ 11369912 w 15811497"/>
              <a:gd name="connsiteY30-11558" fmla="*/ 5285874 h 6248398"/>
              <a:gd name="connsiteX31-11559" fmla="*/ 11313816 w 15811497"/>
              <a:gd name="connsiteY31-11560" fmla="*/ 5243926 h 6248398"/>
              <a:gd name="connsiteX32-11561" fmla="*/ 11210151 w 15811497"/>
              <a:gd name="connsiteY32-11562" fmla="*/ 5180948 h 6248398"/>
              <a:gd name="connsiteX33-11563" fmla="*/ 11209761 w 15811497"/>
              <a:gd name="connsiteY33-11564" fmla="*/ 5180760 h 6248398"/>
              <a:gd name="connsiteX34-11565" fmla="*/ 11096041 w 15811497"/>
              <a:gd name="connsiteY34-11566" fmla="*/ 5077404 h 6248398"/>
              <a:gd name="connsiteX35-11567" fmla="*/ 11063094 w 15811497"/>
              <a:gd name="connsiteY35-11568" fmla="*/ 5041153 h 6248398"/>
              <a:gd name="connsiteX36-11569" fmla="*/ 11063091 w 15811497"/>
              <a:gd name="connsiteY36-11570" fmla="*/ 5041152 h 6248398"/>
              <a:gd name="connsiteX37-11571" fmla="*/ 11096040 w 15811497"/>
              <a:gd name="connsiteY37-11572" fmla="*/ 5077404 h 6248398"/>
              <a:gd name="connsiteX38-11573" fmla="*/ 11209760 w 15811497"/>
              <a:gd name="connsiteY38-11574" fmla="*/ 5180760 h 6248398"/>
              <a:gd name="connsiteX39-11575" fmla="*/ 11100244 w 15811497"/>
              <a:gd name="connsiteY39-11576" fmla="*/ 5128004 h 6248398"/>
              <a:gd name="connsiteX40-11577" fmla="*/ 10610846 w 15811497"/>
              <a:gd name="connsiteY40-11578" fmla="*/ 5029199 h 6248398"/>
              <a:gd name="connsiteX41-11579" fmla="*/ 9640652 w 15811497"/>
              <a:gd name="connsiteY41-11580" fmla="*/ 5486739 h 6248398"/>
              <a:gd name="connsiteX42-11581" fmla="*/ 9628722 w 15811497"/>
              <a:gd name="connsiteY42-11582" fmla="*/ 5502693 h 6248398"/>
              <a:gd name="connsiteX43-11583" fmla="*/ 9568273 w 15811497"/>
              <a:gd name="connsiteY43-11584" fmla="*/ 5583530 h 6248398"/>
              <a:gd name="connsiteX44-11585" fmla="*/ 9535504 w 15811497"/>
              <a:gd name="connsiteY44-11586" fmla="*/ 5637470 h 6248398"/>
              <a:gd name="connsiteX45-11587" fmla="*/ 9535505 w 15811497"/>
              <a:gd name="connsiteY45-11588" fmla="*/ 5637470 h 6248398"/>
              <a:gd name="connsiteX46-11589" fmla="*/ 9568273 w 15811497"/>
              <a:gd name="connsiteY46-11590" fmla="*/ 5583531 h 6248398"/>
              <a:gd name="connsiteX47-11591" fmla="*/ 9628722 w 15811497"/>
              <a:gd name="connsiteY47-11592" fmla="*/ 5502694 h 6248398"/>
              <a:gd name="connsiteX48-11593" fmla="*/ 9563485 w 15811497"/>
              <a:gd name="connsiteY48-11594" fmla="*/ 5610078 h 6248398"/>
              <a:gd name="connsiteX49-11595" fmla="*/ 9542221 w 15811497"/>
              <a:gd name="connsiteY49-11596" fmla="*/ 5638514 h 6248398"/>
              <a:gd name="connsiteX50-11597" fmla="*/ 9504352 w 15811497"/>
              <a:gd name="connsiteY50-11598" fmla="*/ 5689156 h 6248398"/>
              <a:gd name="connsiteX51-11599" fmla="*/ 9480140 w 15811497"/>
              <a:gd name="connsiteY51-11600" fmla="*/ 5721533 h 6248398"/>
              <a:gd name="connsiteX52-11601" fmla="*/ 8362947 w 15811497"/>
              <a:gd name="connsiteY52-11602" fmla="*/ 6248398 h 6248398"/>
              <a:gd name="connsiteX53-11603" fmla="*/ 7028922 w 15811497"/>
              <a:gd name="connsiteY53-11604" fmla="*/ 5364147 h 6248398"/>
              <a:gd name="connsiteX54-11605" fmla="*/ 6990513 w 15811497"/>
              <a:gd name="connsiteY54-11606" fmla="*/ 5259205 h 6248398"/>
              <a:gd name="connsiteX55-11607" fmla="*/ 6990512 w 15811497"/>
              <a:gd name="connsiteY55-11608" fmla="*/ 5259199 h 6248398"/>
              <a:gd name="connsiteX56-11609" fmla="*/ 6983676 w 15811497"/>
              <a:gd name="connsiteY56-11610" fmla="*/ 5240519 h 6248398"/>
              <a:gd name="connsiteX57-11611" fmla="*/ 6983673 w 15811497"/>
              <a:gd name="connsiteY57-11612" fmla="*/ 5240519 h 6248398"/>
              <a:gd name="connsiteX58-11613" fmla="*/ 6980236 w 15811497"/>
              <a:gd name="connsiteY58-11614" fmla="*/ 5231130 h 6248398"/>
              <a:gd name="connsiteX59-11615" fmla="*/ 6978859 w 15811497"/>
              <a:gd name="connsiteY59-11616" fmla="*/ 5225774 h 6248398"/>
              <a:gd name="connsiteX60-11617" fmla="*/ 6984291 w 15811497"/>
              <a:gd name="connsiteY60-11618" fmla="*/ 5240614 h 6248398"/>
              <a:gd name="connsiteX61-11619" fmla="*/ 6984292 w 15811497"/>
              <a:gd name="connsiteY61-11620" fmla="*/ 5240614 h 6248398"/>
              <a:gd name="connsiteX62-11621" fmla="*/ 6978860 w 15811497"/>
              <a:gd name="connsiteY62-11622" fmla="*/ 5225773 h 6248398"/>
              <a:gd name="connsiteX63-11623" fmla="*/ 6944562 w 15811497"/>
              <a:gd name="connsiteY63-11624" fmla="*/ 5092380 h 6248398"/>
              <a:gd name="connsiteX64-11625" fmla="*/ 6924183 w 15811497"/>
              <a:gd name="connsiteY64-11626" fmla="*/ 4890225 h 6248398"/>
              <a:gd name="connsiteX65-11627" fmla="*/ 6924182 w 15811497"/>
              <a:gd name="connsiteY65-11628" fmla="*/ 4890225 h 6248398"/>
              <a:gd name="connsiteX66-11629" fmla="*/ 6944561 w 15811497"/>
              <a:gd name="connsiteY66-11630" fmla="*/ 5092380 h 6248398"/>
              <a:gd name="connsiteX67-11631" fmla="*/ 6978860 w 15811497"/>
              <a:gd name="connsiteY67-11632" fmla="*/ 5225773 h 6248398"/>
              <a:gd name="connsiteX68-11633" fmla="*/ 6948299 w 15811497"/>
              <a:gd name="connsiteY68-11634" fmla="*/ 5142273 h 6248398"/>
              <a:gd name="connsiteX69-11635" fmla="*/ 5829297 w 15811497"/>
              <a:gd name="connsiteY69-11636" fmla="*/ 4400549 h 6248398"/>
              <a:gd name="connsiteX70-11637" fmla="*/ 5056802 w 15811497"/>
              <a:gd name="connsiteY70-11638" fmla="*/ 4677867 h 6248398"/>
              <a:gd name="connsiteX71-11639" fmla="*/ 5022517 w 15811497"/>
              <a:gd name="connsiteY71-11640" fmla="*/ 4709027 h 6248398"/>
              <a:gd name="connsiteX72-11641" fmla="*/ 5022515 w 15811497"/>
              <a:gd name="connsiteY72-11642" fmla="*/ 4709029 h 6248398"/>
              <a:gd name="connsiteX73-11643" fmla="*/ 4924198 w 15811497"/>
              <a:gd name="connsiteY73-11644" fmla="*/ 4840507 h 6248398"/>
              <a:gd name="connsiteX74-11645" fmla="*/ 4914898 w 15811497"/>
              <a:gd name="connsiteY74-11646" fmla="*/ 4838698 h 6248398"/>
              <a:gd name="connsiteX75-11647" fmla="*/ 4914898 w 15811497"/>
              <a:gd name="connsiteY75-11648" fmla="*/ 4838699 h 6248398"/>
              <a:gd name="connsiteX76-11649" fmla="*/ 4778482 w 15811497"/>
              <a:gd name="connsiteY76-11650" fmla="*/ 5008058 h 6248398"/>
              <a:gd name="connsiteX77-11651" fmla="*/ 4778482 w 15811497"/>
              <a:gd name="connsiteY77-11652" fmla="*/ 5008057 h 6248398"/>
              <a:gd name="connsiteX78-11653" fmla="*/ 4715455 w 15811497"/>
              <a:gd name="connsiteY78-11654" fmla="*/ 5077404 h 6248398"/>
              <a:gd name="connsiteX79-11655" fmla="*/ 2762249 w 15811497"/>
              <a:gd name="connsiteY79-11656" fmla="*/ 5886448 h 6248398"/>
              <a:gd name="connsiteX80-11657" fmla="*/ 0 w 15811497"/>
              <a:gd name="connsiteY80-11658" fmla="*/ 3124198 h 6248398"/>
              <a:gd name="connsiteX81-11659" fmla="*/ 2762249 w 15811497"/>
              <a:gd name="connsiteY81-11660" fmla="*/ 361949 h 6248398"/>
              <a:gd name="connsiteX82-11661" fmla="*/ 4078902 w 15811497"/>
              <a:gd name="connsiteY82-11662" fmla="*/ 695338 h 6248398"/>
              <a:gd name="connsiteX83-11663" fmla="*/ 4261443 w 15811497"/>
              <a:gd name="connsiteY83-11664" fmla="*/ 806235 h 6248398"/>
              <a:gd name="connsiteX84-11665" fmla="*/ 4409044 w 15811497"/>
              <a:gd name="connsiteY84-11666" fmla="*/ 910268 h 6248398"/>
              <a:gd name="connsiteX85-11667" fmla="*/ 4612477 w 15811497"/>
              <a:gd name="connsiteY85-11668" fmla="*/ 1077402 h 6248398"/>
              <a:gd name="connsiteX86-11669" fmla="*/ 4612478 w 15811497"/>
              <a:gd name="connsiteY86-11670" fmla="*/ 1077403 h 6248398"/>
              <a:gd name="connsiteX87-11671" fmla="*/ 4715454 w 15811497"/>
              <a:gd name="connsiteY87-11672" fmla="*/ 1170993 h 6248398"/>
              <a:gd name="connsiteX88-11673" fmla="*/ 4701725 w 15811497"/>
              <a:gd name="connsiteY88-11674" fmla="*/ 1120394 h 6248398"/>
              <a:gd name="connsiteX89-11675" fmla="*/ 5191122 w 15811497"/>
              <a:gd name="connsiteY89-11676" fmla="*/ 1219199 h 6248398"/>
              <a:gd name="connsiteX90-11677" fmla="*/ 6161317 w 15811497"/>
              <a:gd name="connsiteY90-11678" fmla="*/ 761659 h 6248398"/>
              <a:gd name="connsiteX91-11679" fmla="*/ 6224019 w 15811497"/>
              <a:gd name="connsiteY91-11680" fmla="*/ 677808 h 6248398"/>
              <a:gd name="connsiteX92-11681" fmla="*/ 6175489 w 15811497"/>
              <a:gd name="connsiteY92-11682" fmla="*/ 757691 h 6248398"/>
              <a:gd name="connsiteX93-11683" fmla="*/ 6175489 w 15811497"/>
              <a:gd name="connsiteY93-11684" fmla="*/ 757692 h 6248398"/>
              <a:gd name="connsiteX94-11685" fmla="*/ 6224020 w 15811497"/>
              <a:gd name="connsiteY94-11686" fmla="*/ 677809 h 6248398"/>
              <a:gd name="connsiteX95-11687" fmla="*/ 6233696 w 15811497"/>
              <a:gd name="connsiteY95-11688" fmla="*/ 664869 h 6248398"/>
              <a:gd name="connsiteX96-11689" fmla="*/ 6252611 w 15811497"/>
              <a:gd name="connsiteY96-11690" fmla="*/ 633734 h 6248398"/>
              <a:gd name="connsiteX97-11691" fmla="*/ 6252610 w 15811497"/>
              <a:gd name="connsiteY97-11692" fmla="*/ 633734 h 6248398"/>
              <a:gd name="connsiteX98-11693" fmla="*/ 6233696 w 15811497"/>
              <a:gd name="connsiteY98-11694" fmla="*/ 664868 h 6248398"/>
              <a:gd name="connsiteX99-11695" fmla="*/ 6224019 w 15811497"/>
              <a:gd name="connsiteY99-11696" fmla="*/ 677808 h 6248398"/>
              <a:gd name="connsiteX100-11697" fmla="*/ 6248008 w 15811497"/>
              <a:gd name="connsiteY100-11698" fmla="*/ 638320 h 6248398"/>
              <a:gd name="connsiteX101-11699" fmla="*/ 6251291 w 15811497"/>
              <a:gd name="connsiteY101-11700" fmla="*/ 633930 h 6248398"/>
              <a:gd name="connsiteX102-11701" fmla="*/ 6251293 w 15811497"/>
              <a:gd name="connsiteY102-11702" fmla="*/ 633929 h 6248398"/>
              <a:gd name="connsiteX103-11703" fmla="*/ 6257683 w 15811497"/>
              <a:gd name="connsiteY103-11704" fmla="*/ 625384 h 6248398"/>
              <a:gd name="connsiteX104-11705" fmla="*/ 6257686 w 15811497"/>
              <a:gd name="connsiteY104-11706" fmla="*/ 625380 h 6248398"/>
              <a:gd name="connsiteX105-11707" fmla="*/ 6331355 w 15811497"/>
              <a:gd name="connsiteY105-11708" fmla="*/ 526865 h 6248398"/>
              <a:gd name="connsiteX106-11709" fmla="*/ 7448548 w 15811497"/>
              <a:gd name="connsiteY106-11710" fmla="*/ 0 h 6248398"/>
              <a:gd name="connsiteX0-11711" fmla="*/ 11209760 w 15811497"/>
              <a:gd name="connsiteY0-11712" fmla="*/ 5180760 h 6248398"/>
              <a:gd name="connsiteX1-11713" fmla="*/ 11210150 w 15811497"/>
              <a:gd name="connsiteY1-11714" fmla="*/ 5180948 h 6248398"/>
              <a:gd name="connsiteX2-11715" fmla="*/ 11313815 w 15811497"/>
              <a:gd name="connsiteY2-11716" fmla="*/ 5243926 h 6248398"/>
              <a:gd name="connsiteX3-11717" fmla="*/ 11369911 w 15811497"/>
              <a:gd name="connsiteY3-11718" fmla="*/ 5285874 h 6248398"/>
              <a:gd name="connsiteX4-11719" fmla="*/ 11410606 w 15811497"/>
              <a:gd name="connsiteY4-11720" fmla="*/ 5316305 h 6248398"/>
              <a:gd name="connsiteX5-11721" fmla="*/ 11499892 w 15811497"/>
              <a:gd name="connsiteY5-11722" fmla="*/ 5397454 h 6248398"/>
              <a:gd name="connsiteX6-11723" fmla="*/ 11528781 w 15811497"/>
              <a:gd name="connsiteY6-11724" fmla="*/ 5429240 h 6248398"/>
              <a:gd name="connsiteX7-11725" fmla="*/ 11504846 w 15811497"/>
              <a:gd name="connsiteY7-11726" fmla="*/ 5414699 h 6248398"/>
              <a:gd name="connsiteX8-11727" fmla="*/ 11371717 w 15811497"/>
              <a:gd name="connsiteY8-11728" fmla="*/ 5315148 h 6248398"/>
              <a:gd name="connsiteX9-11729" fmla="*/ 11292198 w 15811497"/>
              <a:gd name="connsiteY9-11730" fmla="*/ 5255685 h 6248398"/>
              <a:gd name="connsiteX10-11731" fmla="*/ 11209760 w 15811497"/>
              <a:gd name="connsiteY10-11732" fmla="*/ 5180760 h 6248398"/>
              <a:gd name="connsiteX11-11733" fmla="*/ 4892179 w 15811497"/>
              <a:gd name="connsiteY11-11734" fmla="*/ 4842491 h 6248398"/>
              <a:gd name="connsiteX12-11735" fmla="*/ 4892178 w 15811497"/>
              <a:gd name="connsiteY12-11736" fmla="*/ 4842492 h 6248398"/>
              <a:gd name="connsiteX13-11737" fmla="*/ 4885192 w 15811497"/>
              <a:gd name="connsiteY13-11738" fmla="*/ 4851834 h 6248398"/>
              <a:gd name="connsiteX14-11739" fmla="*/ 4892179 w 15811497"/>
              <a:gd name="connsiteY14-11740" fmla="*/ 4842491 h 6248398"/>
              <a:gd name="connsiteX15-11741" fmla="*/ 7448548 w 15811497"/>
              <a:gd name="connsiteY15-11742" fmla="*/ 0 h 6248398"/>
              <a:gd name="connsiteX16-11743" fmla="*/ 8721604 w 15811497"/>
              <a:gd name="connsiteY16-11744" fmla="*/ 757692 h 6248398"/>
              <a:gd name="connsiteX17-11745" fmla="*/ 8890522 w 15811497"/>
              <a:gd name="connsiteY17-11746" fmla="*/ 1193234 h 6248398"/>
              <a:gd name="connsiteX18-11747" fmla="*/ 9958384 w 15811497"/>
              <a:gd name="connsiteY18-11748" fmla="*/ 1828798 h 6248398"/>
              <a:gd name="connsiteX19-11749" fmla="*/ 10895504 w 15811497"/>
              <a:gd name="connsiteY19-11750" fmla="*/ 1386857 h 6248398"/>
              <a:gd name="connsiteX20-11751" fmla="*/ 11096041 w 15811497"/>
              <a:gd name="connsiteY20-11752" fmla="*/ 1170993 h 6248398"/>
              <a:gd name="connsiteX21-11753" fmla="*/ 13049247 w 15811497"/>
              <a:gd name="connsiteY21-11754" fmla="*/ 361949 h 6248398"/>
              <a:gd name="connsiteX22-11755" fmla="*/ 15811497 w 15811497"/>
              <a:gd name="connsiteY22-11756" fmla="*/ 3124198 h 6248398"/>
              <a:gd name="connsiteX23-11757" fmla="*/ 13049247 w 15811497"/>
              <a:gd name="connsiteY23-11758" fmla="*/ 5886448 h 6248398"/>
              <a:gd name="connsiteX24-11759" fmla="*/ 11732594 w 15811497"/>
              <a:gd name="connsiteY24-11760" fmla="*/ 5553059 h 6248398"/>
              <a:gd name="connsiteX25-11761" fmla="*/ 11528782 w 15811497"/>
              <a:gd name="connsiteY25-11762" fmla="*/ 5429240 h 6248398"/>
              <a:gd name="connsiteX26-11763" fmla="*/ 11499893 w 15811497"/>
              <a:gd name="connsiteY26-11764" fmla="*/ 5397454 h 6248398"/>
              <a:gd name="connsiteX27-11765" fmla="*/ 11410607 w 15811497"/>
              <a:gd name="connsiteY27-11766" fmla="*/ 5316305 h 6248398"/>
              <a:gd name="connsiteX28-11767" fmla="*/ 11369912 w 15811497"/>
              <a:gd name="connsiteY28-11768" fmla="*/ 5285874 h 6248398"/>
              <a:gd name="connsiteX29-11769" fmla="*/ 11355656 w 15811497"/>
              <a:gd name="connsiteY29-11770" fmla="*/ 5144675 h 6248398"/>
              <a:gd name="connsiteX30-11771" fmla="*/ 11369912 w 15811497"/>
              <a:gd name="connsiteY30-11772" fmla="*/ 5285874 h 6248398"/>
              <a:gd name="connsiteX31-11773" fmla="*/ 11313816 w 15811497"/>
              <a:gd name="connsiteY31-11774" fmla="*/ 5243926 h 6248398"/>
              <a:gd name="connsiteX32-11775" fmla="*/ 11210151 w 15811497"/>
              <a:gd name="connsiteY32-11776" fmla="*/ 5180948 h 6248398"/>
              <a:gd name="connsiteX33-11777" fmla="*/ 11209761 w 15811497"/>
              <a:gd name="connsiteY33-11778" fmla="*/ 5180760 h 6248398"/>
              <a:gd name="connsiteX34-11779" fmla="*/ 11096041 w 15811497"/>
              <a:gd name="connsiteY34-11780" fmla="*/ 5077404 h 6248398"/>
              <a:gd name="connsiteX35-11781" fmla="*/ 11063094 w 15811497"/>
              <a:gd name="connsiteY35-11782" fmla="*/ 5041153 h 6248398"/>
              <a:gd name="connsiteX36-11783" fmla="*/ 11063091 w 15811497"/>
              <a:gd name="connsiteY36-11784" fmla="*/ 5041152 h 6248398"/>
              <a:gd name="connsiteX37-11785" fmla="*/ 11096040 w 15811497"/>
              <a:gd name="connsiteY37-11786" fmla="*/ 5077404 h 6248398"/>
              <a:gd name="connsiteX38-11787" fmla="*/ 11209760 w 15811497"/>
              <a:gd name="connsiteY38-11788" fmla="*/ 5180760 h 6248398"/>
              <a:gd name="connsiteX39-11789" fmla="*/ 11100244 w 15811497"/>
              <a:gd name="connsiteY39-11790" fmla="*/ 5128004 h 6248398"/>
              <a:gd name="connsiteX40-11791" fmla="*/ 10610846 w 15811497"/>
              <a:gd name="connsiteY40-11792" fmla="*/ 5029199 h 6248398"/>
              <a:gd name="connsiteX41-11793" fmla="*/ 9640652 w 15811497"/>
              <a:gd name="connsiteY41-11794" fmla="*/ 5486739 h 6248398"/>
              <a:gd name="connsiteX42-11795" fmla="*/ 9628722 w 15811497"/>
              <a:gd name="connsiteY42-11796" fmla="*/ 5502693 h 6248398"/>
              <a:gd name="connsiteX43-11797" fmla="*/ 9568273 w 15811497"/>
              <a:gd name="connsiteY43-11798" fmla="*/ 5583530 h 6248398"/>
              <a:gd name="connsiteX44-11799" fmla="*/ 9535504 w 15811497"/>
              <a:gd name="connsiteY44-11800" fmla="*/ 5637470 h 6248398"/>
              <a:gd name="connsiteX45-11801" fmla="*/ 9535505 w 15811497"/>
              <a:gd name="connsiteY45-11802" fmla="*/ 5637470 h 6248398"/>
              <a:gd name="connsiteX46-11803" fmla="*/ 9568273 w 15811497"/>
              <a:gd name="connsiteY46-11804" fmla="*/ 5583531 h 6248398"/>
              <a:gd name="connsiteX47-11805" fmla="*/ 9628722 w 15811497"/>
              <a:gd name="connsiteY47-11806" fmla="*/ 5502694 h 6248398"/>
              <a:gd name="connsiteX48-11807" fmla="*/ 9563485 w 15811497"/>
              <a:gd name="connsiteY48-11808" fmla="*/ 5610078 h 6248398"/>
              <a:gd name="connsiteX49-11809" fmla="*/ 9542221 w 15811497"/>
              <a:gd name="connsiteY49-11810" fmla="*/ 5638514 h 6248398"/>
              <a:gd name="connsiteX50-11811" fmla="*/ 9504352 w 15811497"/>
              <a:gd name="connsiteY50-11812" fmla="*/ 5689156 h 6248398"/>
              <a:gd name="connsiteX51-11813" fmla="*/ 9480140 w 15811497"/>
              <a:gd name="connsiteY51-11814" fmla="*/ 5721533 h 6248398"/>
              <a:gd name="connsiteX52-11815" fmla="*/ 8362947 w 15811497"/>
              <a:gd name="connsiteY52-11816" fmla="*/ 6248398 h 6248398"/>
              <a:gd name="connsiteX53-11817" fmla="*/ 7028922 w 15811497"/>
              <a:gd name="connsiteY53-11818" fmla="*/ 5364147 h 6248398"/>
              <a:gd name="connsiteX54-11819" fmla="*/ 6990513 w 15811497"/>
              <a:gd name="connsiteY54-11820" fmla="*/ 5259205 h 6248398"/>
              <a:gd name="connsiteX55-11821" fmla="*/ 6990512 w 15811497"/>
              <a:gd name="connsiteY55-11822" fmla="*/ 5259199 h 6248398"/>
              <a:gd name="connsiteX56-11823" fmla="*/ 6983676 w 15811497"/>
              <a:gd name="connsiteY56-11824" fmla="*/ 5240519 h 6248398"/>
              <a:gd name="connsiteX57-11825" fmla="*/ 6983673 w 15811497"/>
              <a:gd name="connsiteY57-11826" fmla="*/ 5240519 h 6248398"/>
              <a:gd name="connsiteX58-11827" fmla="*/ 6980236 w 15811497"/>
              <a:gd name="connsiteY58-11828" fmla="*/ 5231130 h 6248398"/>
              <a:gd name="connsiteX59-11829" fmla="*/ 6978859 w 15811497"/>
              <a:gd name="connsiteY59-11830" fmla="*/ 5225774 h 6248398"/>
              <a:gd name="connsiteX60-11831" fmla="*/ 6984291 w 15811497"/>
              <a:gd name="connsiteY60-11832" fmla="*/ 5240614 h 6248398"/>
              <a:gd name="connsiteX61-11833" fmla="*/ 6984292 w 15811497"/>
              <a:gd name="connsiteY61-11834" fmla="*/ 5240614 h 6248398"/>
              <a:gd name="connsiteX62-11835" fmla="*/ 6978860 w 15811497"/>
              <a:gd name="connsiteY62-11836" fmla="*/ 5225773 h 6248398"/>
              <a:gd name="connsiteX63-11837" fmla="*/ 6944562 w 15811497"/>
              <a:gd name="connsiteY63-11838" fmla="*/ 5092380 h 6248398"/>
              <a:gd name="connsiteX64-11839" fmla="*/ 6924183 w 15811497"/>
              <a:gd name="connsiteY64-11840" fmla="*/ 4890225 h 6248398"/>
              <a:gd name="connsiteX65-11841" fmla="*/ 6924182 w 15811497"/>
              <a:gd name="connsiteY65-11842" fmla="*/ 4890225 h 6248398"/>
              <a:gd name="connsiteX66-11843" fmla="*/ 6944561 w 15811497"/>
              <a:gd name="connsiteY66-11844" fmla="*/ 5092380 h 6248398"/>
              <a:gd name="connsiteX67-11845" fmla="*/ 6978860 w 15811497"/>
              <a:gd name="connsiteY67-11846" fmla="*/ 5225773 h 6248398"/>
              <a:gd name="connsiteX68-11847" fmla="*/ 6948299 w 15811497"/>
              <a:gd name="connsiteY68-11848" fmla="*/ 5142273 h 6248398"/>
              <a:gd name="connsiteX69-11849" fmla="*/ 5829297 w 15811497"/>
              <a:gd name="connsiteY69-11850" fmla="*/ 4400549 h 6248398"/>
              <a:gd name="connsiteX70-11851" fmla="*/ 5056802 w 15811497"/>
              <a:gd name="connsiteY70-11852" fmla="*/ 4677867 h 6248398"/>
              <a:gd name="connsiteX71-11853" fmla="*/ 5022517 w 15811497"/>
              <a:gd name="connsiteY71-11854" fmla="*/ 4709027 h 6248398"/>
              <a:gd name="connsiteX72-11855" fmla="*/ 5022515 w 15811497"/>
              <a:gd name="connsiteY72-11856" fmla="*/ 4709029 h 6248398"/>
              <a:gd name="connsiteX73-11857" fmla="*/ 4924198 w 15811497"/>
              <a:gd name="connsiteY73-11858" fmla="*/ 4840507 h 6248398"/>
              <a:gd name="connsiteX74-11859" fmla="*/ 4914898 w 15811497"/>
              <a:gd name="connsiteY74-11860" fmla="*/ 4838698 h 6248398"/>
              <a:gd name="connsiteX75-11861" fmla="*/ 4778482 w 15811497"/>
              <a:gd name="connsiteY75-11862" fmla="*/ 5008058 h 6248398"/>
              <a:gd name="connsiteX76-11863" fmla="*/ 4778482 w 15811497"/>
              <a:gd name="connsiteY76-11864" fmla="*/ 5008057 h 6248398"/>
              <a:gd name="connsiteX77-11865" fmla="*/ 4715455 w 15811497"/>
              <a:gd name="connsiteY77-11866" fmla="*/ 5077404 h 6248398"/>
              <a:gd name="connsiteX78-11867" fmla="*/ 2762249 w 15811497"/>
              <a:gd name="connsiteY78-11868" fmla="*/ 5886448 h 6248398"/>
              <a:gd name="connsiteX79-11869" fmla="*/ 0 w 15811497"/>
              <a:gd name="connsiteY79-11870" fmla="*/ 3124198 h 6248398"/>
              <a:gd name="connsiteX80-11871" fmla="*/ 2762249 w 15811497"/>
              <a:gd name="connsiteY80-11872" fmla="*/ 361949 h 6248398"/>
              <a:gd name="connsiteX81-11873" fmla="*/ 4078902 w 15811497"/>
              <a:gd name="connsiteY81-11874" fmla="*/ 695338 h 6248398"/>
              <a:gd name="connsiteX82-11875" fmla="*/ 4261443 w 15811497"/>
              <a:gd name="connsiteY82-11876" fmla="*/ 806235 h 6248398"/>
              <a:gd name="connsiteX83-11877" fmla="*/ 4409044 w 15811497"/>
              <a:gd name="connsiteY83-11878" fmla="*/ 910268 h 6248398"/>
              <a:gd name="connsiteX84-11879" fmla="*/ 4612477 w 15811497"/>
              <a:gd name="connsiteY84-11880" fmla="*/ 1077402 h 6248398"/>
              <a:gd name="connsiteX85-11881" fmla="*/ 4612478 w 15811497"/>
              <a:gd name="connsiteY85-11882" fmla="*/ 1077403 h 6248398"/>
              <a:gd name="connsiteX86-11883" fmla="*/ 4715454 w 15811497"/>
              <a:gd name="connsiteY86-11884" fmla="*/ 1170993 h 6248398"/>
              <a:gd name="connsiteX87-11885" fmla="*/ 4701725 w 15811497"/>
              <a:gd name="connsiteY87-11886" fmla="*/ 1120394 h 6248398"/>
              <a:gd name="connsiteX88-11887" fmla="*/ 5191122 w 15811497"/>
              <a:gd name="connsiteY88-11888" fmla="*/ 1219199 h 6248398"/>
              <a:gd name="connsiteX89-11889" fmla="*/ 6161317 w 15811497"/>
              <a:gd name="connsiteY89-11890" fmla="*/ 761659 h 6248398"/>
              <a:gd name="connsiteX90-11891" fmla="*/ 6224019 w 15811497"/>
              <a:gd name="connsiteY90-11892" fmla="*/ 677808 h 6248398"/>
              <a:gd name="connsiteX91-11893" fmla="*/ 6175489 w 15811497"/>
              <a:gd name="connsiteY91-11894" fmla="*/ 757691 h 6248398"/>
              <a:gd name="connsiteX92-11895" fmla="*/ 6175489 w 15811497"/>
              <a:gd name="connsiteY92-11896" fmla="*/ 757692 h 6248398"/>
              <a:gd name="connsiteX93-11897" fmla="*/ 6224020 w 15811497"/>
              <a:gd name="connsiteY93-11898" fmla="*/ 677809 h 6248398"/>
              <a:gd name="connsiteX94-11899" fmla="*/ 6233696 w 15811497"/>
              <a:gd name="connsiteY94-11900" fmla="*/ 664869 h 6248398"/>
              <a:gd name="connsiteX95-11901" fmla="*/ 6252611 w 15811497"/>
              <a:gd name="connsiteY95-11902" fmla="*/ 633734 h 6248398"/>
              <a:gd name="connsiteX96-11903" fmla="*/ 6252610 w 15811497"/>
              <a:gd name="connsiteY96-11904" fmla="*/ 633734 h 6248398"/>
              <a:gd name="connsiteX97-11905" fmla="*/ 6233696 w 15811497"/>
              <a:gd name="connsiteY97-11906" fmla="*/ 664868 h 6248398"/>
              <a:gd name="connsiteX98-11907" fmla="*/ 6224019 w 15811497"/>
              <a:gd name="connsiteY98-11908" fmla="*/ 677808 h 6248398"/>
              <a:gd name="connsiteX99-11909" fmla="*/ 6248008 w 15811497"/>
              <a:gd name="connsiteY99-11910" fmla="*/ 638320 h 6248398"/>
              <a:gd name="connsiteX100-11911" fmla="*/ 6251291 w 15811497"/>
              <a:gd name="connsiteY100-11912" fmla="*/ 633930 h 6248398"/>
              <a:gd name="connsiteX101-11913" fmla="*/ 6251293 w 15811497"/>
              <a:gd name="connsiteY101-11914" fmla="*/ 633929 h 6248398"/>
              <a:gd name="connsiteX102-11915" fmla="*/ 6257683 w 15811497"/>
              <a:gd name="connsiteY102-11916" fmla="*/ 625384 h 6248398"/>
              <a:gd name="connsiteX103-11917" fmla="*/ 6257686 w 15811497"/>
              <a:gd name="connsiteY103-11918" fmla="*/ 625380 h 6248398"/>
              <a:gd name="connsiteX104-11919" fmla="*/ 6331355 w 15811497"/>
              <a:gd name="connsiteY104-11920" fmla="*/ 526865 h 6248398"/>
              <a:gd name="connsiteX105-11921" fmla="*/ 7448548 w 15811497"/>
              <a:gd name="connsiteY105-11922" fmla="*/ 0 h 6248398"/>
              <a:gd name="connsiteX0-11923" fmla="*/ 11209760 w 15811497"/>
              <a:gd name="connsiteY0-11924" fmla="*/ 5180760 h 6248398"/>
              <a:gd name="connsiteX1-11925" fmla="*/ 11210150 w 15811497"/>
              <a:gd name="connsiteY1-11926" fmla="*/ 5180948 h 6248398"/>
              <a:gd name="connsiteX2-11927" fmla="*/ 11313815 w 15811497"/>
              <a:gd name="connsiteY2-11928" fmla="*/ 5243926 h 6248398"/>
              <a:gd name="connsiteX3-11929" fmla="*/ 11369911 w 15811497"/>
              <a:gd name="connsiteY3-11930" fmla="*/ 5285874 h 6248398"/>
              <a:gd name="connsiteX4-11931" fmla="*/ 11410606 w 15811497"/>
              <a:gd name="connsiteY4-11932" fmla="*/ 5316305 h 6248398"/>
              <a:gd name="connsiteX5-11933" fmla="*/ 11499892 w 15811497"/>
              <a:gd name="connsiteY5-11934" fmla="*/ 5397454 h 6248398"/>
              <a:gd name="connsiteX6-11935" fmla="*/ 11528781 w 15811497"/>
              <a:gd name="connsiteY6-11936" fmla="*/ 5429240 h 6248398"/>
              <a:gd name="connsiteX7-11937" fmla="*/ 11504846 w 15811497"/>
              <a:gd name="connsiteY7-11938" fmla="*/ 5414699 h 6248398"/>
              <a:gd name="connsiteX8-11939" fmla="*/ 11371717 w 15811497"/>
              <a:gd name="connsiteY8-11940" fmla="*/ 5315148 h 6248398"/>
              <a:gd name="connsiteX9-11941" fmla="*/ 11292198 w 15811497"/>
              <a:gd name="connsiteY9-11942" fmla="*/ 5255685 h 6248398"/>
              <a:gd name="connsiteX10-11943" fmla="*/ 11209760 w 15811497"/>
              <a:gd name="connsiteY10-11944" fmla="*/ 5180760 h 6248398"/>
              <a:gd name="connsiteX11-11945" fmla="*/ 4892179 w 15811497"/>
              <a:gd name="connsiteY11-11946" fmla="*/ 4842491 h 6248398"/>
              <a:gd name="connsiteX12-11947" fmla="*/ 4892178 w 15811497"/>
              <a:gd name="connsiteY12-11948" fmla="*/ 4842492 h 6248398"/>
              <a:gd name="connsiteX13-11949" fmla="*/ 4885192 w 15811497"/>
              <a:gd name="connsiteY13-11950" fmla="*/ 4851834 h 6248398"/>
              <a:gd name="connsiteX14-11951" fmla="*/ 4892179 w 15811497"/>
              <a:gd name="connsiteY14-11952" fmla="*/ 4842491 h 6248398"/>
              <a:gd name="connsiteX15-11953" fmla="*/ 7448548 w 15811497"/>
              <a:gd name="connsiteY15-11954" fmla="*/ 0 h 6248398"/>
              <a:gd name="connsiteX16-11955" fmla="*/ 8721604 w 15811497"/>
              <a:gd name="connsiteY16-11956" fmla="*/ 757692 h 6248398"/>
              <a:gd name="connsiteX17-11957" fmla="*/ 8890522 w 15811497"/>
              <a:gd name="connsiteY17-11958" fmla="*/ 1193234 h 6248398"/>
              <a:gd name="connsiteX18-11959" fmla="*/ 9958384 w 15811497"/>
              <a:gd name="connsiteY18-11960" fmla="*/ 1828798 h 6248398"/>
              <a:gd name="connsiteX19-11961" fmla="*/ 10895504 w 15811497"/>
              <a:gd name="connsiteY19-11962" fmla="*/ 1386857 h 6248398"/>
              <a:gd name="connsiteX20-11963" fmla="*/ 11096041 w 15811497"/>
              <a:gd name="connsiteY20-11964" fmla="*/ 1170993 h 6248398"/>
              <a:gd name="connsiteX21-11965" fmla="*/ 13049247 w 15811497"/>
              <a:gd name="connsiteY21-11966" fmla="*/ 361949 h 6248398"/>
              <a:gd name="connsiteX22-11967" fmla="*/ 15811497 w 15811497"/>
              <a:gd name="connsiteY22-11968" fmla="*/ 3124198 h 6248398"/>
              <a:gd name="connsiteX23-11969" fmla="*/ 13049247 w 15811497"/>
              <a:gd name="connsiteY23-11970" fmla="*/ 5886448 h 6248398"/>
              <a:gd name="connsiteX24-11971" fmla="*/ 11732594 w 15811497"/>
              <a:gd name="connsiteY24-11972" fmla="*/ 5553059 h 6248398"/>
              <a:gd name="connsiteX25-11973" fmla="*/ 11528782 w 15811497"/>
              <a:gd name="connsiteY25-11974" fmla="*/ 5429240 h 6248398"/>
              <a:gd name="connsiteX26-11975" fmla="*/ 11499893 w 15811497"/>
              <a:gd name="connsiteY26-11976" fmla="*/ 5397454 h 6248398"/>
              <a:gd name="connsiteX27-11977" fmla="*/ 11410607 w 15811497"/>
              <a:gd name="connsiteY27-11978" fmla="*/ 5316305 h 6248398"/>
              <a:gd name="connsiteX28-11979" fmla="*/ 11369912 w 15811497"/>
              <a:gd name="connsiteY28-11980" fmla="*/ 5285874 h 6248398"/>
              <a:gd name="connsiteX29-11981" fmla="*/ 11355656 w 15811497"/>
              <a:gd name="connsiteY29-11982" fmla="*/ 5144675 h 6248398"/>
              <a:gd name="connsiteX30-11983" fmla="*/ 11369912 w 15811497"/>
              <a:gd name="connsiteY30-11984" fmla="*/ 5285874 h 6248398"/>
              <a:gd name="connsiteX31-11985" fmla="*/ 11313816 w 15811497"/>
              <a:gd name="connsiteY31-11986" fmla="*/ 5243926 h 6248398"/>
              <a:gd name="connsiteX32-11987" fmla="*/ 11210151 w 15811497"/>
              <a:gd name="connsiteY32-11988" fmla="*/ 5180948 h 6248398"/>
              <a:gd name="connsiteX33-11989" fmla="*/ 11209761 w 15811497"/>
              <a:gd name="connsiteY33-11990" fmla="*/ 5180760 h 6248398"/>
              <a:gd name="connsiteX34-11991" fmla="*/ 11096041 w 15811497"/>
              <a:gd name="connsiteY34-11992" fmla="*/ 5077404 h 6248398"/>
              <a:gd name="connsiteX35-11993" fmla="*/ 11063094 w 15811497"/>
              <a:gd name="connsiteY35-11994" fmla="*/ 5041153 h 6248398"/>
              <a:gd name="connsiteX36-11995" fmla="*/ 11063091 w 15811497"/>
              <a:gd name="connsiteY36-11996" fmla="*/ 5041152 h 6248398"/>
              <a:gd name="connsiteX37-11997" fmla="*/ 11096040 w 15811497"/>
              <a:gd name="connsiteY37-11998" fmla="*/ 5077404 h 6248398"/>
              <a:gd name="connsiteX38-11999" fmla="*/ 11209760 w 15811497"/>
              <a:gd name="connsiteY38-12000" fmla="*/ 5180760 h 6248398"/>
              <a:gd name="connsiteX39-12001" fmla="*/ 11100244 w 15811497"/>
              <a:gd name="connsiteY39-12002" fmla="*/ 5128004 h 6248398"/>
              <a:gd name="connsiteX40-12003" fmla="*/ 10610846 w 15811497"/>
              <a:gd name="connsiteY40-12004" fmla="*/ 5029199 h 6248398"/>
              <a:gd name="connsiteX41-12005" fmla="*/ 9640652 w 15811497"/>
              <a:gd name="connsiteY41-12006" fmla="*/ 5486739 h 6248398"/>
              <a:gd name="connsiteX42-12007" fmla="*/ 9628722 w 15811497"/>
              <a:gd name="connsiteY42-12008" fmla="*/ 5502693 h 6248398"/>
              <a:gd name="connsiteX43-12009" fmla="*/ 9568273 w 15811497"/>
              <a:gd name="connsiteY43-12010" fmla="*/ 5583530 h 6248398"/>
              <a:gd name="connsiteX44-12011" fmla="*/ 9535504 w 15811497"/>
              <a:gd name="connsiteY44-12012" fmla="*/ 5637470 h 6248398"/>
              <a:gd name="connsiteX45-12013" fmla="*/ 9535505 w 15811497"/>
              <a:gd name="connsiteY45-12014" fmla="*/ 5637470 h 6248398"/>
              <a:gd name="connsiteX46-12015" fmla="*/ 9568273 w 15811497"/>
              <a:gd name="connsiteY46-12016" fmla="*/ 5583531 h 6248398"/>
              <a:gd name="connsiteX47-12017" fmla="*/ 9628722 w 15811497"/>
              <a:gd name="connsiteY47-12018" fmla="*/ 5502694 h 6248398"/>
              <a:gd name="connsiteX48-12019" fmla="*/ 9563485 w 15811497"/>
              <a:gd name="connsiteY48-12020" fmla="*/ 5610078 h 6248398"/>
              <a:gd name="connsiteX49-12021" fmla="*/ 9542221 w 15811497"/>
              <a:gd name="connsiteY49-12022" fmla="*/ 5638514 h 6248398"/>
              <a:gd name="connsiteX50-12023" fmla="*/ 9504352 w 15811497"/>
              <a:gd name="connsiteY50-12024" fmla="*/ 5689156 h 6248398"/>
              <a:gd name="connsiteX51-12025" fmla="*/ 9480140 w 15811497"/>
              <a:gd name="connsiteY51-12026" fmla="*/ 5721533 h 6248398"/>
              <a:gd name="connsiteX52-12027" fmla="*/ 8362947 w 15811497"/>
              <a:gd name="connsiteY52-12028" fmla="*/ 6248398 h 6248398"/>
              <a:gd name="connsiteX53-12029" fmla="*/ 7028922 w 15811497"/>
              <a:gd name="connsiteY53-12030" fmla="*/ 5364147 h 6248398"/>
              <a:gd name="connsiteX54-12031" fmla="*/ 6990513 w 15811497"/>
              <a:gd name="connsiteY54-12032" fmla="*/ 5259205 h 6248398"/>
              <a:gd name="connsiteX55-12033" fmla="*/ 6990512 w 15811497"/>
              <a:gd name="connsiteY55-12034" fmla="*/ 5259199 h 6248398"/>
              <a:gd name="connsiteX56-12035" fmla="*/ 6983676 w 15811497"/>
              <a:gd name="connsiteY56-12036" fmla="*/ 5240519 h 6248398"/>
              <a:gd name="connsiteX57-12037" fmla="*/ 6983673 w 15811497"/>
              <a:gd name="connsiteY57-12038" fmla="*/ 5240519 h 6248398"/>
              <a:gd name="connsiteX58-12039" fmla="*/ 6980236 w 15811497"/>
              <a:gd name="connsiteY58-12040" fmla="*/ 5231130 h 6248398"/>
              <a:gd name="connsiteX59-12041" fmla="*/ 6978859 w 15811497"/>
              <a:gd name="connsiteY59-12042" fmla="*/ 5225774 h 6248398"/>
              <a:gd name="connsiteX60-12043" fmla="*/ 6984291 w 15811497"/>
              <a:gd name="connsiteY60-12044" fmla="*/ 5240614 h 6248398"/>
              <a:gd name="connsiteX61-12045" fmla="*/ 6984292 w 15811497"/>
              <a:gd name="connsiteY61-12046" fmla="*/ 5240614 h 6248398"/>
              <a:gd name="connsiteX62-12047" fmla="*/ 6978860 w 15811497"/>
              <a:gd name="connsiteY62-12048" fmla="*/ 5225773 h 6248398"/>
              <a:gd name="connsiteX63-12049" fmla="*/ 6944562 w 15811497"/>
              <a:gd name="connsiteY63-12050" fmla="*/ 5092380 h 6248398"/>
              <a:gd name="connsiteX64-12051" fmla="*/ 6924183 w 15811497"/>
              <a:gd name="connsiteY64-12052" fmla="*/ 4890225 h 6248398"/>
              <a:gd name="connsiteX65-12053" fmla="*/ 6924182 w 15811497"/>
              <a:gd name="connsiteY65-12054" fmla="*/ 4890225 h 6248398"/>
              <a:gd name="connsiteX66-12055" fmla="*/ 6944561 w 15811497"/>
              <a:gd name="connsiteY66-12056" fmla="*/ 5092380 h 6248398"/>
              <a:gd name="connsiteX67-12057" fmla="*/ 6978860 w 15811497"/>
              <a:gd name="connsiteY67-12058" fmla="*/ 5225773 h 6248398"/>
              <a:gd name="connsiteX68-12059" fmla="*/ 6948299 w 15811497"/>
              <a:gd name="connsiteY68-12060" fmla="*/ 5142273 h 6248398"/>
              <a:gd name="connsiteX69-12061" fmla="*/ 5829297 w 15811497"/>
              <a:gd name="connsiteY69-12062" fmla="*/ 4400549 h 6248398"/>
              <a:gd name="connsiteX70-12063" fmla="*/ 5056802 w 15811497"/>
              <a:gd name="connsiteY70-12064" fmla="*/ 4677867 h 6248398"/>
              <a:gd name="connsiteX71-12065" fmla="*/ 5022517 w 15811497"/>
              <a:gd name="connsiteY71-12066" fmla="*/ 4709027 h 6248398"/>
              <a:gd name="connsiteX72-12067" fmla="*/ 5022515 w 15811497"/>
              <a:gd name="connsiteY72-12068" fmla="*/ 4709029 h 6248398"/>
              <a:gd name="connsiteX73-12069" fmla="*/ 4924198 w 15811497"/>
              <a:gd name="connsiteY73-12070" fmla="*/ 4840507 h 6248398"/>
              <a:gd name="connsiteX74-12071" fmla="*/ 4778482 w 15811497"/>
              <a:gd name="connsiteY74-12072" fmla="*/ 5008058 h 6248398"/>
              <a:gd name="connsiteX75-12073" fmla="*/ 4778482 w 15811497"/>
              <a:gd name="connsiteY75-12074" fmla="*/ 5008057 h 6248398"/>
              <a:gd name="connsiteX76-12075" fmla="*/ 4715455 w 15811497"/>
              <a:gd name="connsiteY76-12076" fmla="*/ 5077404 h 6248398"/>
              <a:gd name="connsiteX77-12077" fmla="*/ 2762249 w 15811497"/>
              <a:gd name="connsiteY77-12078" fmla="*/ 5886448 h 6248398"/>
              <a:gd name="connsiteX78-12079" fmla="*/ 0 w 15811497"/>
              <a:gd name="connsiteY78-12080" fmla="*/ 3124198 h 6248398"/>
              <a:gd name="connsiteX79-12081" fmla="*/ 2762249 w 15811497"/>
              <a:gd name="connsiteY79-12082" fmla="*/ 361949 h 6248398"/>
              <a:gd name="connsiteX80-12083" fmla="*/ 4078902 w 15811497"/>
              <a:gd name="connsiteY80-12084" fmla="*/ 695338 h 6248398"/>
              <a:gd name="connsiteX81-12085" fmla="*/ 4261443 w 15811497"/>
              <a:gd name="connsiteY81-12086" fmla="*/ 806235 h 6248398"/>
              <a:gd name="connsiteX82-12087" fmla="*/ 4409044 w 15811497"/>
              <a:gd name="connsiteY82-12088" fmla="*/ 910268 h 6248398"/>
              <a:gd name="connsiteX83-12089" fmla="*/ 4612477 w 15811497"/>
              <a:gd name="connsiteY83-12090" fmla="*/ 1077402 h 6248398"/>
              <a:gd name="connsiteX84-12091" fmla="*/ 4612478 w 15811497"/>
              <a:gd name="connsiteY84-12092" fmla="*/ 1077403 h 6248398"/>
              <a:gd name="connsiteX85-12093" fmla="*/ 4715454 w 15811497"/>
              <a:gd name="connsiteY85-12094" fmla="*/ 1170993 h 6248398"/>
              <a:gd name="connsiteX86-12095" fmla="*/ 4701725 w 15811497"/>
              <a:gd name="connsiteY86-12096" fmla="*/ 1120394 h 6248398"/>
              <a:gd name="connsiteX87-12097" fmla="*/ 5191122 w 15811497"/>
              <a:gd name="connsiteY87-12098" fmla="*/ 1219199 h 6248398"/>
              <a:gd name="connsiteX88-12099" fmla="*/ 6161317 w 15811497"/>
              <a:gd name="connsiteY88-12100" fmla="*/ 761659 h 6248398"/>
              <a:gd name="connsiteX89-12101" fmla="*/ 6224019 w 15811497"/>
              <a:gd name="connsiteY89-12102" fmla="*/ 677808 h 6248398"/>
              <a:gd name="connsiteX90-12103" fmla="*/ 6175489 w 15811497"/>
              <a:gd name="connsiteY90-12104" fmla="*/ 757691 h 6248398"/>
              <a:gd name="connsiteX91-12105" fmla="*/ 6175489 w 15811497"/>
              <a:gd name="connsiteY91-12106" fmla="*/ 757692 h 6248398"/>
              <a:gd name="connsiteX92-12107" fmla="*/ 6224020 w 15811497"/>
              <a:gd name="connsiteY92-12108" fmla="*/ 677809 h 6248398"/>
              <a:gd name="connsiteX93-12109" fmla="*/ 6233696 w 15811497"/>
              <a:gd name="connsiteY93-12110" fmla="*/ 664869 h 6248398"/>
              <a:gd name="connsiteX94-12111" fmla="*/ 6252611 w 15811497"/>
              <a:gd name="connsiteY94-12112" fmla="*/ 633734 h 6248398"/>
              <a:gd name="connsiteX95-12113" fmla="*/ 6252610 w 15811497"/>
              <a:gd name="connsiteY95-12114" fmla="*/ 633734 h 6248398"/>
              <a:gd name="connsiteX96-12115" fmla="*/ 6233696 w 15811497"/>
              <a:gd name="connsiteY96-12116" fmla="*/ 664868 h 6248398"/>
              <a:gd name="connsiteX97-12117" fmla="*/ 6224019 w 15811497"/>
              <a:gd name="connsiteY97-12118" fmla="*/ 677808 h 6248398"/>
              <a:gd name="connsiteX98-12119" fmla="*/ 6248008 w 15811497"/>
              <a:gd name="connsiteY98-12120" fmla="*/ 638320 h 6248398"/>
              <a:gd name="connsiteX99-12121" fmla="*/ 6251291 w 15811497"/>
              <a:gd name="connsiteY99-12122" fmla="*/ 633930 h 6248398"/>
              <a:gd name="connsiteX100-12123" fmla="*/ 6251293 w 15811497"/>
              <a:gd name="connsiteY100-12124" fmla="*/ 633929 h 6248398"/>
              <a:gd name="connsiteX101-12125" fmla="*/ 6257683 w 15811497"/>
              <a:gd name="connsiteY101-12126" fmla="*/ 625384 h 6248398"/>
              <a:gd name="connsiteX102-12127" fmla="*/ 6257686 w 15811497"/>
              <a:gd name="connsiteY102-12128" fmla="*/ 625380 h 6248398"/>
              <a:gd name="connsiteX103-12129" fmla="*/ 6331355 w 15811497"/>
              <a:gd name="connsiteY103-12130" fmla="*/ 526865 h 6248398"/>
              <a:gd name="connsiteX104-12131" fmla="*/ 7448548 w 15811497"/>
              <a:gd name="connsiteY104-12132" fmla="*/ 0 h 6248398"/>
              <a:gd name="connsiteX0-12133" fmla="*/ 11209760 w 15811497"/>
              <a:gd name="connsiteY0-12134" fmla="*/ 5180760 h 6248398"/>
              <a:gd name="connsiteX1-12135" fmla="*/ 11210150 w 15811497"/>
              <a:gd name="connsiteY1-12136" fmla="*/ 5180948 h 6248398"/>
              <a:gd name="connsiteX2-12137" fmla="*/ 11313815 w 15811497"/>
              <a:gd name="connsiteY2-12138" fmla="*/ 5243926 h 6248398"/>
              <a:gd name="connsiteX3-12139" fmla="*/ 11369911 w 15811497"/>
              <a:gd name="connsiteY3-12140" fmla="*/ 5285874 h 6248398"/>
              <a:gd name="connsiteX4-12141" fmla="*/ 11410606 w 15811497"/>
              <a:gd name="connsiteY4-12142" fmla="*/ 5316305 h 6248398"/>
              <a:gd name="connsiteX5-12143" fmla="*/ 11499892 w 15811497"/>
              <a:gd name="connsiteY5-12144" fmla="*/ 5397454 h 6248398"/>
              <a:gd name="connsiteX6-12145" fmla="*/ 11528781 w 15811497"/>
              <a:gd name="connsiteY6-12146" fmla="*/ 5429240 h 6248398"/>
              <a:gd name="connsiteX7-12147" fmla="*/ 11504846 w 15811497"/>
              <a:gd name="connsiteY7-12148" fmla="*/ 5414699 h 6248398"/>
              <a:gd name="connsiteX8-12149" fmla="*/ 11371717 w 15811497"/>
              <a:gd name="connsiteY8-12150" fmla="*/ 5315148 h 6248398"/>
              <a:gd name="connsiteX9-12151" fmla="*/ 11292198 w 15811497"/>
              <a:gd name="connsiteY9-12152" fmla="*/ 5255685 h 6248398"/>
              <a:gd name="connsiteX10-12153" fmla="*/ 11209760 w 15811497"/>
              <a:gd name="connsiteY10-12154" fmla="*/ 5180760 h 6248398"/>
              <a:gd name="connsiteX11-12155" fmla="*/ 4892179 w 15811497"/>
              <a:gd name="connsiteY11-12156" fmla="*/ 4842491 h 6248398"/>
              <a:gd name="connsiteX12-12157" fmla="*/ 4892178 w 15811497"/>
              <a:gd name="connsiteY12-12158" fmla="*/ 4842492 h 6248398"/>
              <a:gd name="connsiteX13-12159" fmla="*/ 4885192 w 15811497"/>
              <a:gd name="connsiteY13-12160" fmla="*/ 4851834 h 6248398"/>
              <a:gd name="connsiteX14-12161" fmla="*/ 4892179 w 15811497"/>
              <a:gd name="connsiteY14-12162" fmla="*/ 4842491 h 6248398"/>
              <a:gd name="connsiteX15-12163" fmla="*/ 7448548 w 15811497"/>
              <a:gd name="connsiteY15-12164" fmla="*/ 0 h 6248398"/>
              <a:gd name="connsiteX16-12165" fmla="*/ 8721604 w 15811497"/>
              <a:gd name="connsiteY16-12166" fmla="*/ 757692 h 6248398"/>
              <a:gd name="connsiteX17-12167" fmla="*/ 8890522 w 15811497"/>
              <a:gd name="connsiteY17-12168" fmla="*/ 1193234 h 6248398"/>
              <a:gd name="connsiteX18-12169" fmla="*/ 9958384 w 15811497"/>
              <a:gd name="connsiteY18-12170" fmla="*/ 1828798 h 6248398"/>
              <a:gd name="connsiteX19-12171" fmla="*/ 10895504 w 15811497"/>
              <a:gd name="connsiteY19-12172" fmla="*/ 1386857 h 6248398"/>
              <a:gd name="connsiteX20-12173" fmla="*/ 11096041 w 15811497"/>
              <a:gd name="connsiteY20-12174" fmla="*/ 1170993 h 6248398"/>
              <a:gd name="connsiteX21-12175" fmla="*/ 13049247 w 15811497"/>
              <a:gd name="connsiteY21-12176" fmla="*/ 361949 h 6248398"/>
              <a:gd name="connsiteX22-12177" fmla="*/ 15811497 w 15811497"/>
              <a:gd name="connsiteY22-12178" fmla="*/ 3124198 h 6248398"/>
              <a:gd name="connsiteX23-12179" fmla="*/ 13049247 w 15811497"/>
              <a:gd name="connsiteY23-12180" fmla="*/ 5886448 h 6248398"/>
              <a:gd name="connsiteX24-12181" fmla="*/ 11732594 w 15811497"/>
              <a:gd name="connsiteY24-12182" fmla="*/ 5553059 h 6248398"/>
              <a:gd name="connsiteX25-12183" fmla="*/ 11528782 w 15811497"/>
              <a:gd name="connsiteY25-12184" fmla="*/ 5429240 h 6248398"/>
              <a:gd name="connsiteX26-12185" fmla="*/ 11499893 w 15811497"/>
              <a:gd name="connsiteY26-12186" fmla="*/ 5397454 h 6248398"/>
              <a:gd name="connsiteX27-12187" fmla="*/ 11410607 w 15811497"/>
              <a:gd name="connsiteY27-12188" fmla="*/ 5316305 h 6248398"/>
              <a:gd name="connsiteX28-12189" fmla="*/ 11369912 w 15811497"/>
              <a:gd name="connsiteY28-12190" fmla="*/ 5285874 h 6248398"/>
              <a:gd name="connsiteX29-12191" fmla="*/ 11355656 w 15811497"/>
              <a:gd name="connsiteY29-12192" fmla="*/ 5144675 h 6248398"/>
              <a:gd name="connsiteX30-12193" fmla="*/ 11369912 w 15811497"/>
              <a:gd name="connsiteY30-12194" fmla="*/ 5285874 h 6248398"/>
              <a:gd name="connsiteX31-12195" fmla="*/ 11313816 w 15811497"/>
              <a:gd name="connsiteY31-12196" fmla="*/ 5243926 h 6248398"/>
              <a:gd name="connsiteX32-12197" fmla="*/ 11210151 w 15811497"/>
              <a:gd name="connsiteY32-12198" fmla="*/ 5180948 h 6248398"/>
              <a:gd name="connsiteX33-12199" fmla="*/ 11209761 w 15811497"/>
              <a:gd name="connsiteY33-12200" fmla="*/ 5180760 h 6248398"/>
              <a:gd name="connsiteX34-12201" fmla="*/ 11096041 w 15811497"/>
              <a:gd name="connsiteY34-12202" fmla="*/ 5077404 h 6248398"/>
              <a:gd name="connsiteX35-12203" fmla="*/ 11063094 w 15811497"/>
              <a:gd name="connsiteY35-12204" fmla="*/ 5041153 h 6248398"/>
              <a:gd name="connsiteX36-12205" fmla="*/ 11063091 w 15811497"/>
              <a:gd name="connsiteY36-12206" fmla="*/ 5041152 h 6248398"/>
              <a:gd name="connsiteX37-12207" fmla="*/ 11096040 w 15811497"/>
              <a:gd name="connsiteY37-12208" fmla="*/ 5077404 h 6248398"/>
              <a:gd name="connsiteX38-12209" fmla="*/ 11209760 w 15811497"/>
              <a:gd name="connsiteY38-12210" fmla="*/ 5180760 h 6248398"/>
              <a:gd name="connsiteX39-12211" fmla="*/ 11100244 w 15811497"/>
              <a:gd name="connsiteY39-12212" fmla="*/ 5128004 h 6248398"/>
              <a:gd name="connsiteX40-12213" fmla="*/ 10610846 w 15811497"/>
              <a:gd name="connsiteY40-12214" fmla="*/ 5029199 h 6248398"/>
              <a:gd name="connsiteX41-12215" fmla="*/ 9640652 w 15811497"/>
              <a:gd name="connsiteY41-12216" fmla="*/ 5486739 h 6248398"/>
              <a:gd name="connsiteX42-12217" fmla="*/ 9628722 w 15811497"/>
              <a:gd name="connsiteY42-12218" fmla="*/ 5502693 h 6248398"/>
              <a:gd name="connsiteX43-12219" fmla="*/ 9568273 w 15811497"/>
              <a:gd name="connsiteY43-12220" fmla="*/ 5583530 h 6248398"/>
              <a:gd name="connsiteX44-12221" fmla="*/ 9535504 w 15811497"/>
              <a:gd name="connsiteY44-12222" fmla="*/ 5637470 h 6248398"/>
              <a:gd name="connsiteX45-12223" fmla="*/ 9535505 w 15811497"/>
              <a:gd name="connsiteY45-12224" fmla="*/ 5637470 h 6248398"/>
              <a:gd name="connsiteX46-12225" fmla="*/ 9568273 w 15811497"/>
              <a:gd name="connsiteY46-12226" fmla="*/ 5583531 h 6248398"/>
              <a:gd name="connsiteX47-12227" fmla="*/ 9628722 w 15811497"/>
              <a:gd name="connsiteY47-12228" fmla="*/ 5502694 h 6248398"/>
              <a:gd name="connsiteX48-12229" fmla="*/ 9563485 w 15811497"/>
              <a:gd name="connsiteY48-12230" fmla="*/ 5610078 h 6248398"/>
              <a:gd name="connsiteX49-12231" fmla="*/ 9542221 w 15811497"/>
              <a:gd name="connsiteY49-12232" fmla="*/ 5638514 h 6248398"/>
              <a:gd name="connsiteX50-12233" fmla="*/ 9504352 w 15811497"/>
              <a:gd name="connsiteY50-12234" fmla="*/ 5689156 h 6248398"/>
              <a:gd name="connsiteX51-12235" fmla="*/ 9480140 w 15811497"/>
              <a:gd name="connsiteY51-12236" fmla="*/ 5721533 h 6248398"/>
              <a:gd name="connsiteX52-12237" fmla="*/ 8362947 w 15811497"/>
              <a:gd name="connsiteY52-12238" fmla="*/ 6248398 h 6248398"/>
              <a:gd name="connsiteX53-12239" fmla="*/ 7028922 w 15811497"/>
              <a:gd name="connsiteY53-12240" fmla="*/ 5364147 h 6248398"/>
              <a:gd name="connsiteX54-12241" fmla="*/ 6990513 w 15811497"/>
              <a:gd name="connsiteY54-12242" fmla="*/ 5259205 h 6248398"/>
              <a:gd name="connsiteX55-12243" fmla="*/ 6990512 w 15811497"/>
              <a:gd name="connsiteY55-12244" fmla="*/ 5259199 h 6248398"/>
              <a:gd name="connsiteX56-12245" fmla="*/ 6983676 w 15811497"/>
              <a:gd name="connsiteY56-12246" fmla="*/ 5240519 h 6248398"/>
              <a:gd name="connsiteX57-12247" fmla="*/ 6983673 w 15811497"/>
              <a:gd name="connsiteY57-12248" fmla="*/ 5240519 h 6248398"/>
              <a:gd name="connsiteX58-12249" fmla="*/ 6980236 w 15811497"/>
              <a:gd name="connsiteY58-12250" fmla="*/ 5231130 h 6248398"/>
              <a:gd name="connsiteX59-12251" fmla="*/ 6978859 w 15811497"/>
              <a:gd name="connsiteY59-12252" fmla="*/ 5225774 h 6248398"/>
              <a:gd name="connsiteX60-12253" fmla="*/ 6984291 w 15811497"/>
              <a:gd name="connsiteY60-12254" fmla="*/ 5240614 h 6248398"/>
              <a:gd name="connsiteX61-12255" fmla="*/ 6984292 w 15811497"/>
              <a:gd name="connsiteY61-12256" fmla="*/ 5240614 h 6248398"/>
              <a:gd name="connsiteX62-12257" fmla="*/ 6978860 w 15811497"/>
              <a:gd name="connsiteY62-12258" fmla="*/ 5225773 h 6248398"/>
              <a:gd name="connsiteX63-12259" fmla="*/ 6944562 w 15811497"/>
              <a:gd name="connsiteY63-12260" fmla="*/ 5092380 h 6248398"/>
              <a:gd name="connsiteX64-12261" fmla="*/ 6924183 w 15811497"/>
              <a:gd name="connsiteY64-12262" fmla="*/ 4890225 h 6248398"/>
              <a:gd name="connsiteX65-12263" fmla="*/ 6924182 w 15811497"/>
              <a:gd name="connsiteY65-12264" fmla="*/ 4890225 h 6248398"/>
              <a:gd name="connsiteX66-12265" fmla="*/ 6944561 w 15811497"/>
              <a:gd name="connsiteY66-12266" fmla="*/ 5092380 h 6248398"/>
              <a:gd name="connsiteX67-12267" fmla="*/ 6978860 w 15811497"/>
              <a:gd name="connsiteY67-12268" fmla="*/ 5225773 h 6248398"/>
              <a:gd name="connsiteX68-12269" fmla="*/ 6948299 w 15811497"/>
              <a:gd name="connsiteY68-12270" fmla="*/ 5142273 h 6248398"/>
              <a:gd name="connsiteX69-12271" fmla="*/ 5829297 w 15811497"/>
              <a:gd name="connsiteY69-12272" fmla="*/ 4400549 h 6248398"/>
              <a:gd name="connsiteX70-12273" fmla="*/ 5056802 w 15811497"/>
              <a:gd name="connsiteY70-12274" fmla="*/ 4677867 h 6248398"/>
              <a:gd name="connsiteX71-12275" fmla="*/ 5022517 w 15811497"/>
              <a:gd name="connsiteY71-12276" fmla="*/ 4709027 h 6248398"/>
              <a:gd name="connsiteX72-12277" fmla="*/ 5022515 w 15811497"/>
              <a:gd name="connsiteY72-12278" fmla="*/ 4709029 h 6248398"/>
              <a:gd name="connsiteX73-12279" fmla="*/ 4778482 w 15811497"/>
              <a:gd name="connsiteY73-12280" fmla="*/ 5008058 h 6248398"/>
              <a:gd name="connsiteX74-12281" fmla="*/ 4778482 w 15811497"/>
              <a:gd name="connsiteY74-12282" fmla="*/ 5008057 h 6248398"/>
              <a:gd name="connsiteX75-12283" fmla="*/ 4715455 w 15811497"/>
              <a:gd name="connsiteY75-12284" fmla="*/ 5077404 h 6248398"/>
              <a:gd name="connsiteX76-12285" fmla="*/ 2762249 w 15811497"/>
              <a:gd name="connsiteY76-12286" fmla="*/ 5886448 h 6248398"/>
              <a:gd name="connsiteX77-12287" fmla="*/ 0 w 15811497"/>
              <a:gd name="connsiteY77-12288" fmla="*/ 3124198 h 6248398"/>
              <a:gd name="connsiteX78-12289" fmla="*/ 2762249 w 15811497"/>
              <a:gd name="connsiteY78-12290" fmla="*/ 361949 h 6248398"/>
              <a:gd name="connsiteX79-12291" fmla="*/ 4078902 w 15811497"/>
              <a:gd name="connsiteY79-12292" fmla="*/ 695338 h 6248398"/>
              <a:gd name="connsiteX80-12293" fmla="*/ 4261443 w 15811497"/>
              <a:gd name="connsiteY80-12294" fmla="*/ 806235 h 6248398"/>
              <a:gd name="connsiteX81-12295" fmla="*/ 4409044 w 15811497"/>
              <a:gd name="connsiteY81-12296" fmla="*/ 910268 h 6248398"/>
              <a:gd name="connsiteX82-12297" fmla="*/ 4612477 w 15811497"/>
              <a:gd name="connsiteY82-12298" fmla="*/ 1077402 h 6248398"/>
              <a:gd name="connsiteX83-12299" fmla="*/ 4612478 w 15811497"/>
              <a:gd name="connsiteY83-12300" fmla="*/ 1077403 h 6248398"/>
              <a:gd name="connsiteX84-12301" fmla="*/ 4715454 w 15811497"/>
              <a:gd name="connsiteY84-12302" fmla="*/ 1170993 h 6248398"/>
              <a:gd name="connsiteX85-12303" fmla="*/ 4701725 w 15811497"/>
              <a:gd name="connsiteY85-12304" fmla="*/ 1120394 h 6248398"/>
              <a:gd name="connsiteX86-12305" fmla="*/ 5191122 w 15811497"/>
              <a:gd name="connsiteY86-12306" fmla="*/ 1219199 h 6248398"/>
              <a:gd name="connsiteX87-12307" fmla="*/ 6161317 w 15811497"/>
              <a:gd name="connsiteY87-12308" fmla="*/ 761659 h 6248398"/>
              <a:gd name="connsiteX88-12309" fmla="*/ 6224019 w 15811497"/>
              <a:gd name="connsiteY88-12310" fmla="*/ 677808 h 6248398"/>
              <a:gd name="connsiteX89-12311" fmla="*/ 6175489 w 15811497"/>
              <a:gd name="connsiteY89-12312" fmla="*/ 757691 h 6248398"/>
              <a:gd name="connsiteX90-12313" fmla="*/ 6175489 w 15811497"/>
              <a:gd name="connsiteY90-12314" fmla="*/ 757692 h 6248398"/>
              <a:gd name="connsiteX91-12315" fmla="*/ 6224020 w 15811497"/>
              <a:gd name="connsiteY91-12316" fmla="*/ 677809 h 6248398"/>
              <a:gd name="connsiteX92-12317" fmla="*/ 6233696 w 15811497"/>
              <a:gd name="connsiteY92-12318" fmla="*/ 664869 h 6248398"/>
              <a:gd name="connsiteX93-12319" fmla="*/ 6252611 w 15811497"/>
              <a:gd name="connsiteY93-12320" fmla="*/ 633734 h 6248398"/>
              <a:gd name="connsiteX94-12321" fmla="*/ 6252610 w 15811497"/>
              <a:gd name="connsiteY94-12322" fmla="*/ 633734 h 6248398"/>
              <a:gd name="connsiteX95-12323" fmla="*/ 6233696 w 15811497"/>
              <a:gd name="connsiteY95-12324" fmla="*/ 664868 h 6248398"/>
              <a:gd name="connsiteX96-12325" fmla="*/ 6224019 w 15811497"/>
              <a:gd name="connsiteY96-12326" fmla="*/ 677808 h 6248398"/>
              <a:gd name="connsiteX97-12327" fmla="*/ 6248008 w 15811497"/>
              <a:gd name="connsiteY97-12328" fmla="*/ 638320 h 6248398"/>
              <a:gd name="connsiteX98-12329" fmla="*/ 6251291 w 15811497"/>
              <a:gd name="connsiteY98-12330" fmla="*/ 633930 h 6248398"/>
              <a:gd name="connsiteX99-12331" fmla="*/ 6251293 w 15811497"/>
              <a:gd name="connsiteY99-12332" fmla="*/ 633929 h 6248398"/>
              <a:gd name="connsiteX100-12333" fmla="*/ 6257683 w 15811497"/>
              <a:gd name="connsiteY100-12334" fmla="*/ 625384 h 6248398"/>
              <a:gd name="connsiteX101-12335" fmla="*/ 6257686 w 15811497"/>
              <a:gd name="connsiteY101-12336" fmla="*/ 625380 h 6248398"/>
              <a:gd name="connsiteX102-12337" fmla="*/ 6331355 w 15811497"/>
              <a:gd name="connsiteY102-12338" fmla="*/ 526865 h 6248398"/>
              <a:gd name="connsiteX103-12339" fmla="*/ 7448548 w 15811497"/>
              <a:gd name="connsiteY103-12340" fmla="*/ 0 h 6248398"/>
              <a:gd name="connsiteX0-12341" fmla="*/ 11209760 w 15811497"/>
              <a:gd name="connsiteY0-12342" fmla="*/ 5180760 h 6248398"/>
              <a:gd name="connsiteX1-12343" fmla="*/ 11210150 w 15811497"/>
              <a:gd name="connsiteY1-12344" fmla="*/ 5180948 h 6248398"/>
              <a:gd name="connsiteX2-12345" fmla="*/ 11313815 w 15811497"/>
              <a:gd name="connsiteY2-12346" fmla="*/ 5243926 h 6248398"/>
              <a:gd name="connsiteX3-12347" fmla="*/ 11369911 w 15811497"/>
              <a:gd name="connsiteY3-12348" fmla="*/ 5285874 h 6248398"/>
              <a:gd name="connsiteX4-12349" fmla="*/ 11410606 w 15811497"/>
              <a:gd name="connsiteY4-12350" fmla="*/ 5316305 h 6248398"/>
              <a:gd name="connsiteX5-12351" fmla="*/ 11499892 w 15811497"/>
              <a:gd name="connsiteY5-12352" fmla="*/ 5397454 h 6248398"/>
              <a:gd name="connsiteX6-12353" fmla="*/ 11528781 w 15811497"/>
              <a:gd name="connsiteY6-12354" fmla="*/ 5429240 h 6248398"/>
              <a:gd name="connsiteX7-12355" fmla="*/ 11504846 w 15811497"/>
              <a:gd name="connsiteY7-12356" fmla="*/ 5414699 h 6248398"/>
              <a:gd name="connsiteX8-12357" fmla="*/ 11371717 w 15811497"/>
              <a:gd name="connsiteY8-12358" fmla="*/ 5315148 h 6248398"/>
              <a:gd name="connsiteX9-12359" fmla="*/ 11292198 w 15811497"/>
              <a:gd name="connsiteY9-12360" fmla="*/ 5255685 h 6248398"/>
              <a:gd name="connsiteX10-12361" fmla="*/ 11209760 w 15811497"/>
              <a:gd name="connsiteY10-12362" fmla="*/ 5180760 h 6248398"/>
              <a:gd name="connsiteX11-12363" fmla="*/ 4885192 w 15811497"/>
              <a:gd name="connsiteY11-12364" fmla="*/ 4851834 h 6248398"/>
              <a:gd name="connsiteX12-12365" fmla="*/ 4892178 w 15811497"/>
              <a:gd name="connsiteY12-12366" fmla="*/ 4842492 h 6248398"/>
              <a:gd name="connsiteX13-12367" fmla="*/ 4885192 w 15811497"/>
              <a:gd name="connsiteY13-12368" fmla="*/ 4851834 h 6248398"/>
              <a:gd name="connsiteX14-12369" fmla="*/ 7448548 w 15811497"/>
              <a:gd name="connsiteY14-12370" fmla="*/ 0 h 6248398"/>
              <a:gd name="connsiteX15-12371" fmla="*/ 8721604 w 15811497"/>
              <a:gd name="connsiteY15-12372" fmla="*/ 757692 h 6248398"/>
              <a:gd name="connsiteX16-12373" fmla="*/ 8890522 w 15811497"/>
              <a:gd name="connsiteY16-12374" fmla="*/ 1193234 h 6248398"/>
              <a:gd name="connsiteX17-12375" fmla="*/ 9958384 w 15811497"/>
              <a:gd name="connsiteY17-12376" fmla="*/ 1828798 h 6248398"/>
              <a:gd name="connsiteX18-12377" fmla="*/ 10895504 w 15811497"/>
              <a:gd name="connsiteY18-12378" fmla="*/ 1386857 h 6248398"/>
              <a:gd name="connsiteX19-12379" fmla="*/ 11096041 w 15811497"/>
              <a:gd name="connsiteY19-12380" fmla="*/ 1170993 h 6248398"/>
              <a:gd name="connsiteX20-12381" fmla="*/ 13049247 w 15811497"/>
              <a:gd name="connsiteY20-12382" fmla="*/ 361949 h 6248398"/>
              <a:gd name="connsiteX21-12383" fmla="*/ 15811497 w 15811497"/>
              <a:gd name="connsiteY21-12384" fmla="*/ 3124198 h 6248398"/>
              <a:gd name="connsiteX22-12385" fmla="*/ 13049247 w 15811497"/>
              <a:gd name="connsiteY22-12386" fmla="*/ 5886448 h 6248398"/>
              <a:gd name="connsiteX23-12387" fmla="*/ 11732594 w 15811497"/>
              <a:gd name="connsiteY23-12388" fmla="*/ 5553059 h 6248398"/>
              <a:gd name="connsiteX24-12389" fmla="*/ 11528782 w 15811497"/>
              <a:gd name="connsiteY24-12390" fmla="*/ 5429240 h 6248398"/>
              <a:gd name="connsiteX25-12391" fmla="*/ 11499893 w 15811497"/>
              <a:gd name="connsiteY25-12392" fmla="*/ 5397454 h 6248398"/>
              <a:gd name="connsiteX26-12393" fmla="*/ 11410607 w 15811497"/>
              <a:gd name="connsiteY26-12394" fmla="*/ 5316305 h 6248398"/>
              <a:gd name="connsiteX27-12395" fmla="*/ 11369912 w 15811497"/>
              <a:gd name="connsiteY27-12396" fmla="*/ 5285874 h 6248398"/>
              <a:gd name="connsiteX28-12397" fmla="*/ 11355656 w 15811497"/>
              <a:gd name="connsiteY28-12398" fmla="*/ 5144675 h 6248398"/>
              <a:gd name="connsiteX29-12399" fmla="*/ 11369912 w 15811497"/>
              <a:gd name="connsiteY29-12400" fmla="*/ 5285874 h 6248398"/>
              <a:gd name="connsiteX30-12401" fmla="*/ 11313816 w 15811497"/>
              <a:gd name="connsiteY30-12402" fmla="*/ 5243926 h 6248398"/>
              <a:gd name="connsiteX31-12403" fmla="*/ 11210151 w 15811497"/>
              <a:gd name="connsiteY31-12404" fmla="*/ 5180948 h 6248398"/>
              <a:gd name="connsiteX32-12405" fmla="*/ 11209761 w 15811497"/>
              <a:gd name="connsiteY32-12406" fmla="*/ 5180760 h 6248398"/>
              <a:gd name="connsiteX33-12407" fmla="*/ 11096041 w 15811497"/>
              <a:gd name="connsiteY33-12408" fmla="*/ 5077404 h 6248398"/>
              <a:gd name="connsiteX34-12409" fmla="*/ 11063094 w 15811497"/>
              <a:gd name="connsiteY34-12410" fmla="*/ 5041153 h 6248398"/>
              <a:gd name="connsiteX35-12411" fmla="*/ 11063091 w 15811497"/>
              <a:gd name="connsiteY35-12412" fmla="*/ 5041152 h 6248398"/>
              <a:gd name="connsiteX36-12413" fmla="*/ 11096040 w 15811497"/>
              <a:gd name="connsiteY36-12414" fmla="*/ 5077404 h 6248398"/>
              <a:gd name="connsiteX37-12415" fmla="*/ 11209760 w 15811497"/>
              <a:gd name="connsiteY37-12416" fmla="*/ 5180760 h 6248398"/>
              <a:gd name="connsiteX38-12417" fmla="*/ 11100244 w 15811497"/>
              <a:gd name="connsiteY38-12418" fmla="*/ 5128004 h 6248398"/>
              <a:gd name="connsiteX39-12419" fmla="*/ 10610846 w 15811497"/>
              <a:gd name="connsiteY39-12420" fmla="*/ 5029199 h 6248398"/>
              <a:gd name="connsiteX40-12421" fmla="*/ 9640652 w 15811497"/>
              <a:gd name="connsiteY40-12422" fmla="*/ 5486739 h 6248398"/>
              <a:gd name="connsiteX41-12423" fmla="*/ 9628722 w 15811497"/>
              <a:gd name="connsiteY41-12424" fmla="*/ 5502693 h 6248398"/>
              <a:gd name="connsiteX42-12425" fmla="*/ 9568273 w 15811497"/>
              <a:gd name="connsiteY42-12426" fmla="*/ 5583530 h 6248398"/>
              <a:gd name="connsiteX43-12427" fmla="*/ 9535504 w 15811497"/>
              <a:gd name="connsiteY43-12428" fmla="*/ 5637470 h 6248398"/>
              <a:gd name="connsiteX44-12429" fmla="*/ 9535505 w 15811497"/>
              <a:gd name="connsiteY44-12430" fmla="*/ 5637470 h 6248398"/>
              <a:gd name="connsiteX45-12431" fmla="*/ 9568273 w 15811497"/>
              <a:gd name="connsiteY45-12432" fmla="*/ 5583531 h 6248398"/>
              <a:gd name="connsiteX46-12433" fmla="*/ 9628722 w 15811497"/>
              <a:gd name="connsiteY46-12434" fmla="*/ 5502694 h 6248398"/>
              <a:gd name="connsiteX47-12435" fmla="*/ 9563485 w 15811497"/>
              <a:gd name="connsiteY47-12436" fmla="*/ 5610078 h 6248398"/>
              <a:gd name="connsiteX48-12437" fmla="*/ 9542221 w 15811497"/>
              <a:gd name="connsiteY48-12438" fmla="*/ 5638514 h 6248398"/>
              <a:gd name="connsiteX49-12439" fmla="*/ 9504352 w 15811497"/>
              <a:gd name="connsiteY49-12440" fmla="*/ 5689156 h 6248398"/>
              <a:gd name="connsiteX50-12441" fmla="*/ 9480140 w 15811497"/>
              <a:gd name="connsiteY50-12442" fmla="*/ 5721533 h 6248398"/>
              <a:gd name="connsiteX51-12443" fmla="*/ 8362947 w 15811497"/>
              <a:gd name="connsiteY51-12444" fmla="*/ 6248398 h 6248398"/>
              <a:gd name="connsiteX52-12445" fmla="*/ 7028922 w 15811497"/>
              <a:gd name="connsiteY52-12446" fmla="*/ 5364147 h 6248398"/>
              <a:gd name="connsiteX53-12447" fmla="*/ 6990513 w 15811497"/>
              <a:gd name="connsiteY53-12448" fmla="*/ 5259205 h 6248398"/>
              <a:gd name="connsiteX54-12449" fmla="*/ 6990512 w 15811497"/>
              <a:gd name="connsiteY54-12450" fmla="*/ 5259199 h 6248398"/>
              <a:gd name="connsiteX55-12451" fmla="*/ 6983676 w 15811497"/>
              <a:gd name="connsiteY55-12452" fmla="*/ 5240519 h 6248398"/>
              <a:gd name="connsiteX56-12453" fmla="*/ 6983673 w 15811497"/>
              <a:gd name="connsiteY56-12454" fmla="*/ 5240519 h 6248398"/>
              <a:gd name="connsiteX57-12455" fmla="*/ 6980236 w 15811497"/>
              <a:gd name="connsiteY57-12456" fmla="*/ 5231130 h 6248398"/>
              <a:gd name="connsiteX58-12457" fmla="*/ 6978859 w 15811497"/>
              <a:gd name="connsiteY58-12458" fmla="*/ 5225774 h 6248398"/>
              <a:gd name="connsiteX59-12459" fmla="*/ 6984291 w 15811497"/>
              <a:gd name="connsiteY59-12460" fmla="*/ 5240614 h 6248398"/>
              <a:gd name="connsiteX60-12461" fmla="*/ 6984292 w 15811497"/>
              <a:gd name="connsiteY60-12462" fmla="*/ 5240614 h 6248398"/>
              <a:gd name="connsiteX61-12463" fmla="*/ 6978860 w 15811497"/>
              <a:gd name="connsiteY61-12464" fmla="*/ 5225773 h 6248398"/>
              <a:gd name="connsiteX62-12465" fmla="*/ 6944562 w 15811497"/>
              <a:gd name="connsiteY62-12466" fmla="*/ 5092380 h 6248398"/>
              <a:gd name="connsiteX63-12467" fmla="*/ 6924183 w 15811497"/>
              <a:gd name="connsiteY63-12468" fmla="*/ 4890225 h 6248398"/>
              <a:gd name="connsiteX64-12469" fmla="*/ 6924182 w 15811497"/>
              <a:gd name="connsiteY64-12470" fmla="*/ 4890225 h 6248398"/>
              <a:gd name="connsiteX65-12471" fmla="*/ 6944561 w 15811497"/>
              <a:gd name="connsiteY65-12472" fmla="*/ 5092380 h 6248398"/>
              <a:gd name="connsiteX66-12473" fmla="*/ 6978860 w 15811497"/>
              <a:gd name="connsiteY66-12474" fmla="*/ 5225773 h 6248398"/>
              <a:gd name="connsiteX67-12475" fmla="*/ 6948299 w 15811497"/>
              <a:gd name="connsiteY67-12476" fmla="*/ 5142273 h 6248398"/>
              <a:gd name="connsiteX68-12477" fmla="*/ 5829297 w 15811497"/>
              <a:gd name="connsiteY68-12478" fmla="*/ 4400549 h 6248398"/>
              <a:gd name="connsiteX69-12479" fmla="*/ 5056802 w 15811497"/>
              <a:gd name="connsiteY69-12480" fmla="*/ 4677867 h 6248398"/>
              <a:gd name="connsiteX70-12481" fmla="*/ 5022517 w 15811497"/>
              <a:gd name="connsiteY70-12482" fmla="*/ 4709027 h 6248398"/>
              <a:gd name="connsiteX71-12483" fmla="*/ 5022515 w 15811497"/>
              <a:gd name="connsiteY71-12484" fmla="*/ 4709029 h 6248398"/>
              <a:gd name="connsiteX72-12485" fmla="*/ 4778482 w 15811497"/>
              <a:gd name="connsiteY72-12486" fmla="*/ 5008058 h 6248398"/>
              <a:gd name="connsiteX73-12487" fmla="*/ 4778482 w 15811497"/>
              <a:gd name="connsiteY73-12488" fmla="*/ 5008057 h 6248398"/>
              <a:gd name="connsiteX74-12489" fmla="*/ 4715455 w 15811497"/>
              <a:gd name="connsiteY74-12490" fmla="*/ 5077404 h 6248398"/>
              <a:gd name="connsiteX75-12491" fmla="*/ 2762249 w 15811497"/>
              <a:gd name="connsiteY75-12492" fmla="*/ 5886448 h 6248398"/>
              <a:gd name="connsiteX76-12493" fmla="*/ 0 w 15811497"/>
              <a:gd name="connsiteY76-12494" fmla="*/ 3124198 h 6248398"/>
              <a:gd name="connsiteX77-12495" fmla="*/ 2762249 w 15811497"/>
              <a:gd name="connsiteY77-12496" fmla="*/ 361949 h 6248398"/>
              <a:gd name="connsiteX78-12497" fmla="*/ 4078902 w 15811497"/>
              <a:gd name="connsiteY78-12498" fmla="*/ 695338 h 6248398"/>
              <a:gd name="connsiteX79-12499" fmla="*/ 4261443 w 15811497"/>
              <a:gd name="connsiteY79-12500" fmla="*/ 806235 h 6248398"/>
              <a:gd name="connsiteX80-12501" fmla="*/ 4409044 w 15811497"/>
              <a:gd name="connsiteY80-12502" fmla="*/ 910268 h 6248398"/>
              <a:gd name="connsiteX81-12503" fmla="*/ 4612477 w 15811497"/>
              <a:gd name="connsiteY81-12504" fmla="*/ 1077402 h 6248398"/>
              <a:gd name="connsiteX82-12505" fmla="*/ 4612478 w 15811497"/>
              <a:gd name="connsiteY82-12506" fmla="*/ 1077403 h 6248398"/>
              <a:gd name="connsiteX83-12507" fmla="*/ 4715454 w 15811497"/>
              <a:gd name="connsiteY83-12508" fmla="*/ 1170993 h 6248398"/>
              <a:gd name="connsiteX84-12509" fmla="*/ 4701725 w 15811497"/>
              <a:gd name="connsiteY84-12510" fmla="*/ 1120394 h 6248398"/>
              <a:gd name="connsiteX85-12511" fmla="*/ 5191122 w 15811497"/>
              <a:gd name="connsiteY85-12512" fmla="*/ 1219199 h 6248398"/>
              <a:gd name="connsiteX86-12513" fmla="*/ 6161317 w 15811497"/>
              <a:gd name="connsiteY86-12514" fmla="*/ 761659 h 6248398"/>
              <a:gd name="connsiteX87-12515" fmla="*/ 6224019 w 15811497"/>
              <a:gd name="connsiteY87-12516" fmla="*/ 677808 h 6248398"/>
              <a:gd name="connsiteX88-12517" fmla="*/ 6175489 w 15811497"/>
              <a:gd name="connsiteY88-12518" fmla="*/ 757691 h 6248398"/>
              <a:gd name="connsiteX89-12519" fmla="*/ 6175489 w 15811497"/>
              <a:gd name="connsiteY89-12520" fmla="*/ 757692 h 6248398"/>
              <a:gd name="connsiteX90-12521" fmla="*/ 6224020 w 15811497"/>
              <a:gd name="connsiteY90-12522" fmla="*/ 677809 h 6248398"/>
              <a:gd name="connsiteX91-12523" fmla="*/ 6233696 w 15811497"/>
              <a:gd name="connsiteY91-12524" fmla="*/ 664869 h 6248398"/>
              <a:gd name="connsiteX92-12525" fmla="*/ 6252611 w 15811497"/>
              <a:gd name="connsiteY92-12526" fmla="*/ 633734 h 6248398"/>
              <a:gd name="connsiteX93-12527" fmla="*/ 6252610 w 15811497"/>
              <a:gd name="connsiteY93-12528" fmla="*/ 633734 h 6248398"/>
              <a:gd name="connsiteX94-12529" fmla="*/ 6233696 w 15811497"/>
              <a:gd name="connsiteY94-12530" fmla="*/ 664868 h 6248398"/>
              <a:gd name="connsiteX95-12531" fmla="*/ 6224019 w 15811497"/>
              <a:gd name="connsiteY95-12532" fmla="*/ 677808 h 6248398"/>
              <a:gd name="connsiteX96-12533" fmla="*/ 6248008 w 15811497"/>
              <a:gd name="connsiteY96-12534" fmla="*/ 638320 h 6248398"/>
              <a:gd name="connsiteX97-12535" fmla="*/ 6251291 w 15811497"/>
              <a:gd name="connsiteY97-12536" fmla="*/ 633930 h 6248398"/>
              <a:gd name="connsiteX98-12537" fmla="*/ 6251293 w 15811497"/>
              <a:gd name="connsiteY98-12538" fmla="*/ 633929 h 6248398"/>
              <a:gd name="connsiteX99-12539" fmla="*/ 6257683 w 15811497"/>
              <a:gd name="connsiteY99-12540" fmla="*/ 625384 h 6248398"/>
              <a:gd name="connsiteX100-12541" fmla="*/ 6257686 w 15811497"/>
              <a:gd name="connsiteY100-12542" fmla="*/ 625380 h 6248398"/>
              <a:gd name="connsiteX101-12543" fmla="*/ 6331355 w 15811497"/>
              <a:gd name="connsiteY101-12544" fmla="*/ 526865 h 6248398"/>
              <a:gd name="connsiteX102-12545" fmla="*/ 7448548 w 15811497"/>
              <a:gd name="connsiteY102-12546" fmla="*/ 0 h 6248398"/>
              <a:gd name="connsiteX0-12547" fmla="*/ 11209760 w 15811497"/>
              <a:gd name="connsiteY0-12548" fmla="*/ 5180760 h 6248398"/>
              <a:gd name="connsiteX1-12549" fmla="*/ 11210150 w 15811497"/>
              <a:gd name="connsiteY1-12550" fmla="*/ 5180948 h 6248398"/>
              <a:gd name="connsiteX2-12551" fmla="*/ 11313815 w 15811497"/>
              <a:gd name="connsiteY2-12552" fmla="*/ 5243926 h 6248398"/>
              <a:gd name="connsiteX3-12553" fmla="*/ 11369911 w 15811497"/>
              <a:gd name="connsiteY3-12554" fmla="*/ 5285874 h 6248398"/>
              <a:gd name="connsiteX4-12555" fmla="*/ 11410606 w 15811497"/>
              <a:gd name="connsiteY4-12556" fmla="*/ 5316305 h 6248398"/>
              <a:gd name="connsiteX5-12557" fmla="*/ 11499892 w 15811497"/>
              <a:gd name="connsiteY5-12558" fmla="*/ 5397454 h 6248398"/>
              <a:gd name="connsiteX6-12559" fmla="*/ 11528781 w 15811497"/>
              <a:gd name="connsiteY6-12560" fmla="*/ 5429240 h 6248398"/>
              <a:gd name="connsiteX7-12561" fmla="*/ 11504846 w 15811497"/>
              <a:gd name="connsiteY7-12562" fmla="*/ 5414699 h 6248398"/>
              <a:gd name="connsiteX8-12563" fmla="*/ 11371717 w 15811497"/>
              <a:gd name="connsiteY8-12564" fmla="*/ 5315148 h 6248398"/>
              <a:gd name="connsiteX9-12565" fmla="*/ 11292198 w 15811497"/>
              <a:gd name="connsiteY9-12566" fmla="*/ 5255685 h 6248398"/>
              <a:gd name="connsiteX10-12567" fmla="*/ 11209760 w 15811497"/>
              <a:gd name="connsiteY10-12568" fmla="*/ 5180760 h 6248398"/>
              <a:gd name="connsiteX11-12569" fmla="*/ 7448548 w 15811497"/>
              <a:gd name="connsiteY11-12570" fmla="*/ 0 h 6248398"/>
              <a:gd name="connsiteX12-12571" fmla="*/ 8721604 w 15811497"/>
              <a:gd name="connsiteY12-12572" fmla="*/ 757692 h 6248398"/>
              <a:gd name="connsiteX13-12573" fmla="*/ 8890522 w 15811497"/>
              <a:gd name="connsiteY13-12574" fmla="*/ 1193234 h 6248398"/>
              <a:gd name="connsiteX14-12575" fmla="*/ 9958384 w 15811497"/>
              <a:gd name="connsiteY14-12576" fmla="*/ 1828798 h 6248398"/>
              <a:gd name="connsiteX15-12577" fmla="*/ 10895504 w 15811497"/>
              <a:gd name="connsiteY15-12578" fmla="*/ 1386857 h 6248398"/>
              <a:gd name="connsiteX16-12579" fmla="*/ 11096041 w 15811497"/>
              <a:gd name="connsiteY16-12580" fmla="*/ 1170993 h 6248398"/>
              <a:gd name="connsiteX17-12581" fmla="*/ 13049247 w 15811497"/>
              <a:gd name="connsiteY17-12582" fmla="*/ 361949 h 6248398"/>
              <a:gd name="connsiteX18-12583" fmla="*/ 15811497 w 15811497"/>
              <a:gd name="connsiteY18-12584" fmla="*/ 3124198 h 6248398"/>
              <a:gd name="connsiteX19-12585" fmla="*/ 13049247 w 15811497"/>
              <a:gd name="connsiteY19-12586" fmla="*/ 5886448 h 6248398"/>
              <a:gd name="connsiteX20-12587" fmla="*/ 11732594 w 15811497"/>
              <a:gd name="connsiteY20-12588" fmla="*/ 5553059 h 6248398"/>
              <a:gd name="connsiteX21-12589" fmla="*/ 11528782 w 15811497"/>
              <a:gd name="connsiteY21-12590" fmla="*/ 5429240 h 6248398"/>
              <a:gd name="connsiteX22-12591" fmla="*/ 11499893 w 15811497"/>
              <a:gd name="connsiteY22-12592" fmla="*/ 5397454 h 6248398"/>
              <a:gd name="connsiteX23-12593" fmla="*/ 11410607 w 15811497"/>
              <a:gd name="connsiteY23-12594" fmla="*/ 5316305 h 6248398"/>
              <a:gd name="connsiteX24-12595" fmla="*/ 11369912 w 15811497"/>
              <a:gd name="connsiteY24-12596" fmla="*/ 5285874 h 6248398"/>
              <a:gd name="connsiteX25-12597" fmla="*/ 11355656 w 15811497"/>
              <a:gd name="connsiteY25-12598" fmla="*/ 5144675 h 6248398"/>
              <a:gd name="connsiteX26-12599" fmla="*/ 11369912 w 15811497"/>
              <a:gd name="connsiteY26-12600" fmla="*/ 5285874 h 6248398"/>
              <a:gd name="connsiteX27-12601" fmla="*/ 11313816 w 15811497"/>
              <a:gd name="connsiteY27-12602" fmla="*/ 5243926 h 6248398"/>
              <a:gd name="connsiteX28-12603" fmla="*/ 11210151 w 15811497"/>
              <a:gd name="connsiteY28-12604" fmla="*/ 5180948 h 6248398"/>
              <a:gd name="connsiteX29-12605" fmla="*/ 11209761 w 15811497"/>
              <a:gd name="connsiteY29-12606" fmla="*/ 5180760 h 6248398"/>
              <a:gd name="connsiteX30-12607" fmla="*/ 11096041 w 15811497"/>
              <a:gd name="connsiteY30-12608" fmla="*/ 5077404 h 6248398"/>
              <a:gd name="connsiteX31-12609" fmla="*/ 11063094 w 15811497"/>
              <a:gd name="connsiteY31-12610" fmla="*/ 5041153 h 6248398"/>
              <a:gd name="connsiteX32-12611" fmla="*/ 11063091 w 15811497"/>
              <a:gd name="connsiteY32-12612" fmla="*/ 5041152 h 6248398"/>
              <a:gd name="connsiteX33-12613" fmla="*/ 11096040 w 15811497"/>
              <a:gd name="connsiteY33-12614" fmla="*/ 5077404 h 6248398"/>
              <a:gd name="connsiteX34-12615" fmla="*/ 11209760 w 15811497"/>
              <a:gd name="connsiteY34-12616" fmla="*/ 5180760 h 6248398"/>
              <a:gd name="connsiteX35-12617" fmla="*/ 11100244 w 15811497"/>
              <a:gd name="connsiteY35-12618" fmla="*/ 5128004 h 6248398"/>
              <a:gd name="connsiteX36-12619" fmla="*/ 10610846 w 15811497"/>
              <a:gd name="connsiteY36-12620" fmla="*/ 5029199 h 6248398"/>
              <a:gd name="connsiteX37-12621" fmla="*/ 9640652 w 15811497"/>
              <a:gd name="connsiteY37-12622" fmla="*/ 5486739 h 6248398"/>
              <a:gd name="connsiteX38-12623" fmla="*/ 9628722 w 15811497"/>
              <a:gd name="connsiteY38-12624" fmla="*/ 5502693 h 6248398"/>
              <a:gd name="connsiteX39-12625" fmla="*/ 9568273 w 15811497"/>
              <a:gd name="connsiteY39-12626" fmla="*/ 5583530 h 6248398"/>
              <a:gd name="connsiteX40-12627" fmla="*/ 9535504 w 15811497"/>
              <a:gd name="connsiteY40-12628" fmla="*/ 5637470 h 6248398"/>
              <a:gd name="connsiteX41-12629" fmla="*/ 9535505 w 15811497"/>
              <a:gd name="connsiteY41-12630" fmla="*/ 5637470 h 6248398"/>
              <a:gd name="connsiteX42-12631" fmla="*/ 9568273 w 15811497"/>
              <a:gd name="connsiteY42-12632" fmla="*/ 5583531 h 6248398"/>
              <a:gd name="connsiteX43-12633" fmla="*/ 9628722 w 15811497"/>
              <a:gd name="connsiteY43-12634" fmla="*/ 5502694 h 6248398"/>
              <a:gd name="connsiteX44-12635" fmla="*/ 9563485 w 15811497"/>
              <a:gd name="connsiteY44-12636" fmla="*/ 5610078 h 6248398"/>
              <a:gd name="connsiteX45-12637" fmla="*/ 9542221 w 15811497"/>
              <a:gd name="connsiteY45-12638" fmla="*/ 5638514 h 6248398"/>
              <a:gd name="connsiteX46-12639" fmla="*/ 9504352 w 15811497"/>
              <a:gd name="connsiteY46-12640" fmla="*/ 5689156 h 6248398"/>
              <a:gd name="connsiteX47-12641" fmla="*/ 9480140 w 15811497"/>
              <a:gd name="connsiteY47-12642" fmla="*/ 5721533 h 6248398"/>
              <a:gd name="connsiteX48-12643" fmla="*/ 8362947 w 15811497"/>
              <a:gd name="connsiteY48-12644" fmla="*/ 6248398 h 6248398"/>
              <a:gd name="connsiteX49-12645" fmla="*/ 7028922 w 15811497"/>
              <a:gd name="connsiteY49-12646" fmla="*/ 5364147 h 6248398"/>
              <a:gd name="connsiteX50-12647" fmla="*/ 6990513 w 15811497"/>
              <a:gd name="connsiteY50-12648" fmla="*/ 5259205 h 6248398"/>
              <a:gd name="connsiteX51-12649" fmla="*/ 6990512 w 15811497"/>
              <a:gd name="connsiteY51-12650" fmla="*/ 5259199 h 6248398"/>
              <a:gd name="connsiteX52-12651" fmla="*/ 6983676 w 15811497"/>
              <a:gd name="connsiteY52-12652" fmla="*/ 5240519 h 6248398"/>
              <a:gd name="connsiteX53-12653" fmla="*/ 6983673 w 15811497"/>
              <a:gd name="connsiteY53-12654" fmla="*/ 5240519 h 6248398"/>
              <a:gd name="connsiteX54-12655" fmla="*/ 6980236 w 15811497"/>
              <a:gd name="connsiteY54-12656" fmla="*/ 5231130 h 6248398"/>
              <a:gd name="connsiteX55-12657" fmla="*/ 6978859 w 15811497"/>
              <a:gd name="connsiteY55-12658" fmla="*/ 5225774 h 6248398"/>
              <a:gd name="connsiteX56-12659" fmla="*/ 6984291 w 15811497"/>
              <a:gd name="connsiteY56-12660" fmla="*/ 5240614 h 6248398"/>
              <a:gd name="connsiteX57-12661" fmla="*/ 6984292 w 15811497"/>
              <a:gd name="connsiteY57-12662" fmla="*/ 5240614 h 6248398"/>
              <a:gd name="connsiteX58-12663" fmla="*/ 6978860 w 15811497"/>
              <a:gd name="connsiteY58-12664" fmla="*/ 5225773 h 6248398"/>
              <a:gd name="connsiteX59-12665" fmla="*/ 6944562 w 15811497"/>
              <a:gd name="connsiteY59-12666" fmla="*/ 5092380 h 6248398"/>
              <a:gd name="connsiteX60-12667" fmla="*/ 6924183 w 15811497"/>
              <a:gd name="connsiteY60-12668" fmla="*/ 4890225 h 6248398"/>
              <a:gd name="connsiteX61-12669" fmla="*/ 6924182 w 15811497"/>
              <a:gd name="connsiteY61-12670" fmla="*/ 4890225 h 6248398"/>
              <a:gd name="connsiteX62-12671" fmla="*/ 6944561 w 15811497"/>
              <a:gd name="connsiteY62-12672" fmla="*/ 5092380 h 6248398"/>
              <a:gd name="connsiteX63-12673" fmla="*/ 6978860 w 15811497"/>
              <a:gd name="connsiteY63-12674" fmla="*/ 5225773 h 6248398"/>
              <a:gd name="connsiteX64-12675" fmla="*/ 6948299 w 15811497"/>
              <a:gd name="connsiteY64-12676" fmla="*/ 5142273 h 6248398"/>
              <a:gd name="connsiteX65-12677" fmla="*/ 5829297 w 15811497"/>
              <a:gd name="connsiteY65-12678" fmla="*/ 4400549 h 6248398"/>
              <a:gd name="connsiteX66-12679" fmla="*/ 5056802 w 15811497"/>
              <a:gd name="connsiteY66-12680" fmla="*/ 4677867 h 6248398"/>
              <a:gd name="connsiteX67-12681" fmla="*/ 5022517 w 15811497"/>
              <a:gd name="connsiteY67-12682" fmla="*/ 4709027 h 6248398"/>
              <a:gd name="connsiteX68-12683" fmla="*/ 5022515 w 15811497"/>
              <a:gd name="connsiteY68-12684" fmla="*/ 4709029 h 6248398"/>
              <a:gd name="connsiteX69-12685" fmla="*/ 4778482 w 15811497"/>
              <a:gd name="connsiteY69-12686" fmla="*/ 5008058 h 6248398"/>
              <a:gd name="connsiteX70-12687" fmla="*/ 4778482 w 15811497"/>
              <a:gd name="connsiteY70-12688" fmla="*/ 5008057 h 6248398"/>
              <a:gd name="connsiteX71-12689" fmla="*/ 4715455 w 15811497"/>
              <a:gd name="connsiteY71-12690" fmla="*/ 5077404 h 6248398"/>
              <a:gd name="connsiteX72-12691" fmla="*/ 2762249 w 15811497"/>
              <a:gd name="connsiteY72-12692" fmla="*/ 5886448 h 6248398"/>
              <a:gd name="connsiteX73-12693" fmla="*/ 0 w 15811497"/>
              <a:gd name="connsiteY73-12694" fmla="*/ 3124198 h 6248398"/>
              <a:gd name="connsiteX74-12695" fmla="*/ 2762249 w 15811497"/>
              <a:gd name="connsiteY74-12696" fmla="*/ 361949 h 6248398"/>
              <a:gd name="connsiteX75-12697" fmla="*/ 4078902 w 15811497"/>
              <a:gd name="connsiteY75-12698" fmla="*/ 695338 h 6248398"/>
              <a:gd name="connsiteX76-12699" fmla="*/ 4261443 w 15811497"/>
              <a:gd name="connsiteY76-12700" fmla="*/ 806235 h 6248398"/>
              <a:gd name="connsiteX77-12701" fmla="*/ 4409044 w 15811497"/>
              <a:gd name="connsiteY77-12702" fmla="*/ 910268 h 6248398"/>
              <a:gd name="connsiteX78-12703" fmla="*/ 4612477 w 15811497"/>
              <a:gd name="connsiteY78-12704" fmla="*/ 1077402 h 6248398"/>
              <a:gd name="connsiteX79-12705" fmla="*/ 4612478 w 15811497"/>
              <a:gd name="connsiteY79-12706" fmla="*/ 1077403 h 6248398"/>
              <a:gd name="connsiteX80-12707" fmla="*/ 4715454 w 15811497"/>
              <a:gd name="connsiteY80-12708" fmla="*/ 1170993 h 6248398"/>
              <a:gd name="connsiteX81-12709" fmla="*/ 4701725 w 15811497"/>
              <a:gd name="connsiteY81-12710" fmla="*/ 1120394 h 6248398"/>
              <a:gd name="connsiteX82-12711" fmla="*/ 5191122 w 15811497"/>
              <a:gd name="connsiteY82-12712" fmla="*/ 1219199 h 6248398"/>
              <a:gd name="connsiteX83-12713" fmla="*/ 6161317 w 15811497"/>
              <a:gd name="connsiteY83-12714" fmla="*/ 761659 h 6248398"/>
              <a:gd name="connsiteX84-12715" fmla="*/ 6224019 w 15811497"/>
              <a:gd name="connsiteY84-12716" fmla="*/ 677808 h 6248398"/>
              <a:gd name="connsiteX85-12717" fmla="*/ 6175489 w 15811497"/>
              <a:gd name="connsiteY85-12718" fmla="*/ 757691 h 6248398"/>
              <a:gd name="connsiteX86-12719" fmla="*/ 6175489 w 15811497"/>
              <a:gd name="connsiteY86-12720" fmla="*/ 757692 h 6248398"/>
              <a:gd name="connsiteX87-12721" fmla="*/ 6224020 w 15811497"/>
              <a:gd name="connsiteY87-12722" fmla="*/ 677809 h 6248398"/>
              <a:gd name="connsiteX88-12723" fmla="*/ 6233696 w 15811497"/>
              <a:gd name="connsiteY88-12724" fmla="*/ 664869 h 6248398"/>
              <a:gd name="connsiteX89-12725" fmla="*/ 6252611 w 15811497"/>
              <a:gd name="connsiteY89-12726" fmla="*/ 633734 h 6248398"/>
              <a:gd name="connsiteX90-12727" fmla="*/ 6252610 w 15811497"/>
              <a:gd name="connsiteY90-12728" fmla="*/ 633734 h 6248398"/>
              <a:gd name="connsiteX91-12729" fmla="*/ 6233696 w 15811497"/>
              <a:gd name="connsiteY91-12730" fmla="*/ 664868 h 6248398"/>
              <a:gd name="connsiteX92-12731" fmla="*/ 6224019 w 15811497"/>
              <a:gd name="connsiteY92-12732" fmla="*/ 677808 h 6248398"/>
              <a:gd name="connsiteX93-12733" fmla="*/ 6248008 w 15811497"/>
              <a:gd name="connsiteY93-12734" fmla="*/ 638320 h 6248398"/>
              <a:gd name="connsiteX94-12735" fmla="*/ 6251291 w 15811497"/>
              <a:gd name="connsiteY94-12736" fmla="*/ 633930 h 6248398"/>
              <a:gd name="connsiteX95-12737" fmla="*/ 6251293 w 15811497"/>
              <a:gd name="connsiteY95-12738" fmla="*/ 633929 h 6248398"/>
              <a:gd name="connsiteX96-12739" fmla="*/ 6257683 w 15811497"/>
              <a:gd name="connsiteY96-12740" fmla="*/ 625384 h 6248398"/>
              <a:gd name="connsiteX97-12741" fmla="*/ 6257686 w 15811497"/>
              <a:gd name="connsiteY97-12742" fmla="*/ 625380 h 6248398"/>
              <a:gd name="connsiteX98-12743" fmla="*/ 6331355 w 15811497"/>
              <a:gd name="connsiteY98-12744" fmla="*/ 526865 h 6248398"/>
              <a:gd name="connsiteX99-12745" fmla="*/ 7448548 w 15811497"/>
              <a:gd name="connsiteY99-12746" fmla="*/ 0 h 6248398"/>
              <a:gd name="connsiteX0-12747" fmla="*/ 11209760 w 15811497"/>
              <a:gd name="connsiteY0-12748" fmla="*/ 5180760 h 6248398"/>
              <a:gd name="connsiteX1-12749" fmla="*/ 11210150 w 15811497"/>
              <a:gd name="connsiteY1-12750" fmla="*/ 5180948 h 6248398"/>
              <a:gd name="connsiteX2-12751" fmla="*/ 11313815 w 15811497"/>
              <a:gd name="connsiteY2-12752" fmla="*/ 5243926 h 6248398"/>
              <a:gd name="connsiteX3-12753" fmla="*/ 11369911 w 15811497"/>
              <a:gd name="connsiteY3-12754" fmla="*/ 5285874 h 6248398"/>
              <a:gd name="connsiteX4-12755" fmla="*/ 11410606 w 15811497"/>
              <a:gd name="connsiteY4-12756" fmla="*/ 5316305 h 6248398"/>
              <a:gd name="connsiteX5-12757" fmla="*/ 11499892 w 15811497"/>
              <a:gd name="connsiteY5-12758" fmla="*/ 5397454 h 6248398"/>
              <a:gd name="connsiteX6-12759" fmla="*/ 11528781 w 15811497"/>
              <a:gd name="connsiteY6-12760" fmla="*/ 5429240 h 6248398"/>
              <a:gd name="connsiteX7-12761" fmla="*/ 11504846 w 15811497"/>
              <a:gd name="connsiteY7-12762" fmla="*/ 5414699 h 6248398"/>
              <a:gd name="connsiteX8-12763" fmla="*/ 11371717 w 15811497"/>
              <a:gd name="connsiteY8-12764" fmla="*/ 5315148 h 6248398"/>
              <a:gd name="connsiteX9-12765" fmla="*/ 11292198 w 15811497"/>
              <a:gd name="connsiteY9-12766" fmla="*/ 5255685 h 6248398"/>
              <a:gd name="connsiteX10-12767" fmla="*/ 11209760 w 15811497"/>
              <a:gd name="connsiteY10-12768" fmla="*/ 5180760 h 6248398"/>
              <a:gd name="connsiteX11-12769" fmla="*/ 7448548 w 15811497"/>
              <a:gd name="connsiteY11-12770" fmla="*/ 0 h 6248398"/>
              <a:gd name="connsiteX12-12771" fmla="*/ 8721604 w 15811497"/>
              <a:gd name="connsiteY12-12772" fmla="*/ 757692 h 6248398"/>
              <a:gd name="connsiteX13-12773" fmla="*/ 8890522 w 15811497"/>
              <a:gd name="connsiteY13-12774" fmla="*/ 1193234 h 6248398"/>
              <a:gd name="connsiteX14-12775" fmla="*/ 9958384 w 15811497"/>
              <a:gd name="connsiteY14-12776" fmla="*/ 1828798 h 6248398"/>
              <a:gd name="connsiteX15-12777" fmla="*/ 10895504 w 15811497"/>
              <a:gd name="connsiteY15-12778" fmla="*/ 1386857 h 6248398"/>
              <a:gd name="connsiteX16-12779" fmla="*/ 11096041 w 15811497"/>
              <a:gd name="connsiteY16-12780" fmla="*/ 1170993 h 6248398"/>
              <a:gd name="connsiteX17-12781" fmla="*/ 13049247 w 15811497"/>
              <a:gd name="connsiteY17-12782" fmla="*/ 361949 h 6248398"/>
              <a:gd name="connsiteX18-12783" fmla="*/ 15811497 w 15811497"/>
              <a:gd name="connsiteY18-12784" fmla="*/ 3124198 h 6248398"/>
              <a:gd name="connsiteX19-12785" fmla="*/ 13049247 w 15811497"/>
              <a:gd name="connsiteY19-12786" fmla="*/ 5886448 h 6248398"/>
              <a:gd name="connsiteX20-12787" fmla="*/ 11732594 w 15811497"/>
              <a:gd name="connsiteY20-12788" fmla="*/ 5553059 h 6248398"/>
              <a:gd name="connsiteX21-12789" fmla="*/ 11528782 w 15811497"/>
              <a:gd name="connsiteY21-12790" fmla="*/ 5429240 h 6248398"/>
              <a:gd name="connsiteX22-12791" fmla="*/ 11499893 w 15811497"/>
              <a:gd name="connsiteY22-12792" fmla="*/ 5397454 h 6248398"/>
              <a:gd name="connsiteX23-12793" fmla="*/ 11410607 w 15811497"/>
              <a:gd name="connsiteY23-12794" fmla="*/ 5316305 h 6248398"/>
              <a:gd name="connsiteX24-12795" fmla="*/ 11369912 w 15811497"/>
              <a:gd name="connsiteY24-12796" fmla="*/ 5285874 h 6248398"/>
              <a:gd name="connsiteX25-12797" fmla="*/ 11355656 w 15811497"/>
              <a:gd name="connsiteY25-12798" fmla="*/ 5144675 h 6248398"/>
              <a:gd name="connsiteX26-12799" fmla="*/ 11369912 w 15811497"/>
              <a:gd name="connsiteY26-12800" fmla="*/ 5285874 h 6248398"/>
              <a:gd name="connsiteX27-12801" fmla="*/ 11313816 w 15811497"/>
              <a:gd name="connsiteY27-12802" fmla="*/ 5243926 h 6248398"/>
              <a:gd name="connsiteX28-12803" fmla="*/ 11210151 w 15811497"/>
              <a:gd name="connsiteY28-12804" fmla="*/ 5180948 h 6248398"/>
              <a:gd name="connsiteX29-12805" fmla="*/ 11209761 w 15811497"/>
              <a:gd name="connsiteY29-12806" fmla="*/ 5180760 h 6248398"/>
              <a:gd name="connsiteX30-12807" fmla="*/ 11096041 w 15811497"/>
              <a:gd name="connsiteY30-12808" fmla="*/ 5077404 h 6248398"/>
              <a:gd name="connsiteX31-12809" fmla="*/ 11063094 w 15811497"/>
              <a:gd name="connsiteY31-12810" fmla="*/ 5041153 h 6248398"/>
              <a:gd name="connsiteX32-12811" fmla="*/ 11063091 w 15811497"/>
              <a:gd name="connsiteY32-12812" fmla="*/ 5041152 h 6248398"/>
              <a:gd name="connsiteX33-12813" fmla="*/ 11096040 w 15811497"/>
              <a:gd name="connsiteY33-12814" fmla="*/ 5077404 h 6248398"/>
              <a:gd name="connsiteX34-12815" fmla="*/ 11209760 w 15811497"/>
              <a:gd name="connsiteY34-12816" fmla="*/ 5180760 h 6248398"/>
              <a:gd name="connsiteX35-12817" fmla="*/ 11100244 w 15811497"/>
              <a:gd name="connsiteY35-12818" fmla="*/ 5128004 h 6248398"/>
              <a:gd name="connsiteX36-12819" fmla="*/ 10610846 w 15811497"/>
              <a:gd name="connsiteY36-12820" fmla="*/ 5029199 h 6248398"/>
              <a:gd name="connsiteX37-12821" fmla="*/ 9640652 w 15811497"/>
              <a:gd name="connsiteY37-12822" fmla="*/ 5486739 h 6248398"/>
              <a:gd name="connsiteX38-12823" fmla="*/ 9628722 w 15811497"/>
              <a:gd name="connsiteY38-12824" fmla="*/ 5502693 h 6248398"/>
              <a:gd name="connsiteX39-12825" fmla="*/ 9568273 w 15811497"/>
              <a:gd name="connsiteY39-12826" fmla="*/ 5583530 h 6248398"/>
              <a:gd name="connsiteX40-12827" fmla="*/ 9535504 w 15811497"/>
              <a:gd name="connsiteY40-12828" fmla="*/ 5637470 h 6248398"/>
              <a:gd name="connsiteX41-12829" fmla="*/ 9535505 w 15811497"/>
              <a:gd name="connsiteY41-12830" fmla="*/ 5637470 h 6248398"/>
              <a:gd name="connsiteX42-12831" fmla="*/ 9568273 w 15811497"/>
              <a:gd name="connsiteY42-12832" fmla="*/ 5583531 h 6248398"/>
              <a:gd name="connsiteX43-12833" fmla="*/ 9628722 w 15811497"/>
              <a:gd name="connsiteY43-12834" fmla="*/ 5502694 h 6248398"/>
              <a:gd name="connsiteX44-12835" fmla="*/ 9563485 w 15811497"/>
              <a:gd name="connsiteY44-12836" fmla="*/ 5610078 h 6248398"/>
              <a:gd name="connsiteX45-12837" fmla="*/ 9542221 w 15811497"/>
              <a:gd name="connsiteY45-12838" fmla="*/ 5638514 h 6248398"/>
              <a:gd name="connsiteX46-12839" fmla="*/ 9504352 w 15811497"/>
              <a:gd name="connsiteY46-12840" fmla="*/ 5689156 h 6248398"/>
              <a:gd name="connsiteX47-12841" fmla="*/ 9480140 w 15811497"/>
              <a:gd name="connsiteY47-12842" fmla="*/ 5721533 h 6248398"/>
              <a:gd name="connsiteX48-12843" fmla="*/ 8362947 w 15811497"/>
              <a:gd name="connsiteY48-12844" fmla="*/ 6248398 h 6248398"/>
              <a:gd name="connsiteX49-12845" fmla="*/ 7028922 w 15811497"/>
              <a:gd name="connsiteY49-12846" fmla="*/ 5364147 h 6248398"/>
              <a:gd name="connsiteX50-12847" fmla="*/ 6990513 w 15811497"/>
              <a:gd name="connsiteY50-12848" fmla="*/ 5259205 h 6248398"/>
              <a:gd name="connsiteX51-12849" fmla="*/ 6990512 w 15811497"/>
              <a:gd name="connsiteY51-12850" fmla="*/ 5259199 h 6248398"/>
              <a:gd name="connsiteX52-12851" fmla="*/ 6983676 w 15811497"/>
              <a:gd name="connsiteY52-12852" fmla="*/ 5240519 h 6248398"/>
              <a:gd name="connsiteX53-12853" fmla="*/ 6983673 w 15811497"/>
              <a:gd name="connsiteY53-12854" fmla="*/ 5240519 h 6248398"/>
              <a:gd name="connsiteX54-12855" fmla="*/ 6980236 w 15811497"/>
              <a:gd name="connsiteY54-12856" fmla="*/ 5231130 h 6248398"/>
              <a:gd name="connsiteX55-12857" fmla="*/ 6978859 w 15811497"/>
              <a:gd name="connsiteY55-12858" fmla="*/ 5225774 h 6248398"/>
              <a:gd name="connsiteX56-12859" fmla="*/ 6984291 w 15811497"/>
              <a:gd name="connsiteY56-12860" fmla="*/ 5240614 h 6248398"/>
              <a:gd name="connsiteX57-12861" fmla="*/ 6984292 w 15811497"/>
              <a:gd name="connsiteY57-12862" fmla="*/ 5240614 h 6248398"/>
              <a:gd name="connsiteX58-12863" fmla="*/ 6978860 w 15811497"/>
              <a:gd name="connsiteY58-12864" fmla="*/ 5225773 h 6248398"/>
              <a:gd name="connsiteX59-12865" fmla="*/ 6944562 w 15811497"/>
              <a:gd name="connsiteY59-12866" fmla="*/ 5092380 h 6248398"/>
              <a:gd name="connsiteX60-12867" fmla="*/ 6924183 w 15811497"/>
              <a:gd name="connsiteY60-12868" fmla="*/ 4890225 h 6248398"/>
              <a:gd name="connsiteX61-12869" fmla="*/ 6924182 w 15811497"/>
              <a:gd name="connsiteY61-12870" fmla="*/ 4890225 h 6248398"/>
              <a:gd name="connsiteX62-12871" fmla="*/ 6944561 w 15811497"/>
              <a:gd name="connsiteY62-12872" fmla="*/ 5092380 h 6248398"/>
              <a:gd name="connsiteX63-12873" fmla="*/ 6978860 w 15811497"/>
              <a:gd name="connsiteY63-12874" fmla="*/ 5225773 h 6248398"/>
              <a:gd name="connsiteX64-12875" fmla="*/ 6948299 w 15811497"/>
              <a:gd name="connsiteY64-12876" fmla="*/ 5142273 h 6248398"/>
              <a:gd name="connsiteX65-12877" fmla="*/ 5829297 w 15811497"/>
              <a:gd name="connsiteY65-12878" fmla="*/ 4400549 h 6248398"/>
              <a:gd name="connsiteX66-12879" fmla="*/ 5056802 w 15811497"/>
              <a:gd name="connsiteY66-12880" fmla="*/ 4677867 h 6248398"/>
              <a:gd name="connsiteX67-12881" fmla="*/ 5022517 w 15811497"/>
              <a:gd name="connsiteY67-12882" fmla="*/ 4709027 h 6248398"/>
              <a:gd name="connsiteX68-12883" fmla="*/ 5022515 w 15811497"/>
              <a:gd name="connsiteY68-12884" fmla="*/ 4709029 h 6248398"/>
              <a:gd name="connsiteX69-12885" fmla="*/ 4778482 w 15811497"/>
              <a:gd name="connsiteY69-12886" fmla="*/ 5008058 h 6248398"/>
              <a:gd name="connsiteX70-12887" fmla="*/ 4715455 w 15811497"/>
              <a:gd name="connsiteY70-12888" fmla="*/ 5077404 h 6248398"/>
              <a:gd name="connsiteX71-12889" fmla="*/ 2762249 w 15811497"/>
              <a:gd name="connsiteY71-12890" fmla="*/ 5886448 h 6248398"/>
              <a:gd name="connsiteX72-12891" fmla="*/ 0 w 15811497"/>
              <a:gd name="connsiteY72-12892" fmla="*/ 3124198 h 6248398"/>
              <a:gd name="connsiteX73-12893" fmla="*/ 2762249 w 15811497"/>
              <a:gd name="connsiteY73-12894" fmla="*/ 361949 h 6248398"/>
              <a:gd name="connsiteX74-12895" fmla="*/ 4078902 w 15811497"/>
              <a:gd name="connsiteY74-12896" fmla="*/ 695338 h 6248398"/>
              <a:gd name="connsiteX75-12897" fmla="*/ 4261443 w 15811497"/>
              <a:gd name="connsiteY75-12898" fmla="*/ 806235 h 6248398"/>
              <a:gd name="connsiteX76-12899" fmla="*/ 4409044 w 15811497"/>
              <a:gd name="connsiteY76-12900" fmla="*/ 910268 h 6248398"/>
              <a:gd name="connsiteX77-12901" fmla="*/ 4612477 w 15811497"/>
              <a:gd name="connsiteY77-12902" fmla="*/ 1077402 h 6248398"/>
              <a:gd name="connsiteX78-12903" fmla="*/ 4612478 w 15811497"/>
              <a:gd name="connsiteY78-12904" fmla="*/ 1077403 h 6248398"/>
              <a:gd name="connsiteX79-12905" fmla="*/ 4715454 w 15811497"/>
              <a:gd name="connsiteY79-12906" fmla="*/ 1170993 h 6248398"/>
              <a:gd name="connsiteX80-12907" fmla="*/ 4701725 w 15811497"/>
              <a:gd name="connsiteY80-12908" fmla="*/ 1120394 h 6248398"/>
              <a:gd name="connsiteX81-12909" fmla="*/ 5191122 w 15811497"/>
              <a:gd name="connsiteY81-12910" fmla="*/ 1219199 h 6248398"/>
              <a:gd name="connsiteX82-12911" fmla="*/ 6161317 w 15811497"/>
              <a:gd name="connsiteY82-12912" fmla="*/ 761659 h 6248398"/>
              <a:gd name="connsiteX83-12913" fmla="*/ 6224019 w 15811497"/>
              <a:gd name="connsiteY83-12914" fmla="*/ 677808 h 6248398"/>
              <a:gd name="connsiteX84-12915" fmla="*/ 6175489 w 15811497"/>
              <a:gd name="connsiteY84-12916" fmla="*/ 757691 h 6248398"/>
              <a:gd name="connsiteX85-12917" fmla="*/ 6175489 w 15811497"/>
              <a:gd name="connsiteY85-12918" fmla="*/ 757692 h 6248398"/>
              <a:gd name="connsiteX86-12919" fmla="*/ 6224020 w 15811497"/>
              <a:gd name="connsiteY86-12920" fmla="*/ 677809 h 6248398"/>
              <a:gd name="connsiteX87-12921" fmla="*/ 6233696 w 15811497"/>
              <a:gd name="connsiteY87-12922" fmla="*/ 664869 h 6248398"/>
              <a:gd name="connsiteX88-12923" fmla="*/ 6252611 w 15811497"/>
              <a:gd name="connsiteY88-12924" fmla="*/ 633734 h 6248398"/>
              <a:gd name="connsiteX89-12925" fmla="*/ 6252610 w 15811497"/>
              <a:gd name="connsiteY89-12926" fmla="*/ 633734 h 6248398"/>
              <a:gd name="connsiteX90-12927" fmla="*/ 6233696 w 15811497"/>
              <a:gd name="connsiteY90-12928" fmla="*/ 664868 h 6248398"/>
              <a:gd name="connsiteX91-12929" fmla="*/ 6224019 w 15811497"/>
              <a:gd name="connsiteY91-12930" fmla="*/ 677808 h 6248398"/>
              <a:gd name="connsiteX92-12931" fmla="*/ 6248008 w 15811497"/>
              <a:gd name="connsiteY92-12932" fmla="*/ 638320 h 6248398"/>
              <a:gd name="connsiteX93-12933" fmla="*/ 6251291 w 15811497"/>
              <a:gd name="connsiteY93-12934" fmla="*/ 633930 h 6248398"/>
              <a:gd name="connsiteX94-12935" fmla="*/ 6251293 w 15811497"/>
              <a:gd name="connsiteY94-12936" fmla="*/ 633929 h 6248398"/>
              <a:gd name="connsiteX95-12937" fmla="*/ 6257683 w 15811497"/>
              <a:gd name="connsiteY95-12938" fmla="*/ 625384 h 6248398"/>
              <a:gd name="connsiteX96-12939" fmla="*/ 6257686 w 15811497"/>
              <a:gd name="connsiteY96-12940" fmla="*/ 625380 h 6248398"/>
              <a:gd name="connsiteX97-12941" fmla="*/ 6331355 w 15811497"/>
              <a:gd name="connsiteY97-12942" fmla="*/ 526865 h 6248398"/>
              <a:gd name="connsiteX98-12943" fmla="*/ 7448548 w 15811497"/>
              <a:gd name="connsiteY98-12944" fmla="*/ 0 h 6248398"/>
              <a:gd name="connsiteX0-12945" fmla="*/ 11209760 w 15811497"/>
              <a:gd name="connsiteY0-12946" fmla="*/ 5180760 h 6248398"/>
              <a:gd name="connsiteX1-12947" fmla="*/ 11210150 w 15811497"/>
              <a:gd name="connsiteY1-12948" fmla="*/ 5180948 h 6248398"/>
              <a:gd name="connsiteX2-12949" fmla="*/ 11313815 w 15811497"/>
              <a:gd name="connsiteY2-12950" fmla="*/ 5243926 h 6248398"/>
              <a:gd name="connsiteX3-12951" fmla="*/ 11369911 w 15811497"/>
              <a:gd name="connsiteY3-12952" fmla="*/ 5285874 h 6248398"/>
              <a:gd name="connsiteX4-12953" fmla="*/ 11410606 w 15811497"/>
              <a:gd name="connsiteY4-12954" fmla="*/ 5316305 h 6248398"/>
              <a:gd name="connsiteX5-12955" fmla="*/ 11499892 w 15811497"/>
              <a:gd name="connsiteY5-12956" fmla="*/ 5397454 h 6248398"/>
              <a:gd name="connsiteX6-12957" fmla="*/ 11528781 w 15811497"/>
              <a:gd name="connsiteY6-12958" fmla="*/ 5429240 h 6248398"/>
              <a:gd name="connsiteX7-12959" fmla="*/ 11504846 w 15811497"/>
              <a:gd name="connsiteY7-12960" fmla="*/ 5414699 h 6248398"/>
              <a:gd name="connsiteX8-12961" fmla="*/ 11371717 w 15811497"/>
              <a:gd name="connsiteY8-12962" fmla="*/ 5315148 h 6248398"/>
              <a:gd name="connsiteX9-12963" fmla="*/ 11292198 w 15811497"/>
              <a:gd name="connsiteY9-12964" fmla="*/ 5255685 h 6248398"/>
              <a:gd name="connsiteX10-12965" fmla="*/ 11209760 w 15811497"/>
              <a:gd name="connsiteY10-12966" fmla="*/ 5180760 h 6248398"/>
              <a:gd name="connsiteX11-12967" fmla="*/ 7448548 w 15811497"/>
              <a:gd name="connsiteY11-12968" fmla="*/ 0 h 6248398"/>
              <a:gd name="connsiteX12-12969" fmla="*/ 8721604 w 15811497"/>
              <a:gd name="connsiteY12-12970" fmla="*/ 757692 h 6248398"/>
              <a:gd name="connsiteX13-12971" fmla="*/ 8890522 w 15811497"/>
              <a:gd name="connsiteY13-12972" fmla="*/ 1193234 h 6248398"/>
              <a:gd name="connsiteX14-12973" fmla="*/ 9958384 w 15811497"/>
              <a:gd name="connsiteY14-12974" fmla="*/ 1828798 h 6248398"/>
              <a:gd name="connsiteX15-12975" fmla="*/ 10895504 w 15811497"/>
              <a:gd name="connsiteY15-12976" fmla="*/ 1386857 h 6248398"/>
              <a:gd name="connsiteX16-12977" fmla="*/ 11096041 w 15811497"/>
              <a:gd name="connsiteY16-12978" fmla="*/ 1170993 h 6248398"/>
              <a:gd name="connsiteX17-12979" fmla="*/ 13049247 w 15811497"/>
              <a:gd name="connsiteY17-12980" fmla="*/ 361949 h 6248398"/>
              <a:gd name="connsiteX18-12981" fmla="*/ 15811497 w 15811497"/>
              <a:gd name="connsiteY18-12982" fmla="*/ 3124198 h 6248398"/>
              <a:gd name="connsiteX19-12983" fmla="*/ 13049247 w 15811497"/>
              <a:gd name="connsiteY19-12984" fmla="*/ 5886448 h 6248398"/>
              <a:gd name="connsiteX20-12985" fmla="*/ 11732594 w 15811497"/>
              <a:gd name="connsiteY20-12986" fmla="*/ 5553059 h 6248398"/>
              <a:gd name="connsiteX21-12987" fmla="*/ 11528782 w 15811497"/>
              <a:gd name="connsiteY21-12988" fmla="*/ 5429240 h 6248398"/>
              <a:gd name="connsiteX22-12989" fmla="*/ 11499893 w 15811497"/>
              <a:gd name="connsiteY22-12990" fmla="*/ 5397454 h 6248398"/>
              <a:gd name="connsiteX23-12991" fmla="*/ 11410607 w 15811497"/>
              <a:gd name="connsiteY23-12992" fmla="*/ 5316305 h 6248398"/>
              <a:gd name="connsiteX24-12993" fmla="*/ 11369912 w 15811497"/>
              <a:gd name="connsiteY24-12994" fmla="*/ 5285874 h 6248398"/>
              <a:gd name="connsiteX25-12995" fmla="*/ 11355656 w 15811497"/>
              <a:gd name="connsiteY25-12996" fmla="*/ 5144675 h 6248398"/>
              <a:gd name="connsiteX26-12997" fmla="*/ 11369912 w 15811497"/>
              <a:gd name="connsiteY26-12998" fmla="*/ 5285874 h 6248398"/>
              <a:gd name="connsiteX27-12999" fmla="*/ 11313816 w 15811497"/>
              <a:gd name="connsiteY27-13000" fmla="*/ 5243926 h 6248398"/>
              <a:gd name="connsiteX28-13001" fmla="*/ 11210151 w 15811497"/>
              <a:gd name="connsiteY28-13002" fmla="*/ 5180948 h 6248398"/>
              <a:gd name="connsiteX29-13003" fmla="*/ 11209761 w 15811497"/>
              <a:gd name="connsiteY29-13004" fmla="*/ 5180760 h 6248398"/>
              <a:gd name="connsiteX30-13005" fmla="*/ 11096041 w 15811497"/>
              <a:gd name="connsiteY30-13006" fmla="*/ 5077404 h 6248398"/>
              <a:gd name="connsiteX31-13007" fmla="*/ 11063094 w 15811497"/>
              <a:gd name="connsiteY31-13008" fmla="*/ 5041153 h 6248398"/>
              <a:gd name="connsiteX32-13009" fmla="*/ 11063091 w 15811497"/>
              <a:gd name="connsiteY32-13010" fmla="*/ 5041152 h 6248398"/>
              <a:gd name="connsiteX33-13011" fmla="*/ 11096040 w 15811497"/>
              <a:gd name="connsiteY33-13012" fmla="*/ 5077404 h 6248398"/>
              <a:gd name="connsiteX34-13013" fmla="*/ 11209760 w 15811497"/>
              <a:gd name="connsiteY34-13014" fmla="*/ 5180760 h 6248398"/>
              <a:gd name="connsiteX35-13015" fmla="*/ 11100244 w 15811497"/>
              <a:gd name="connsiteY35-13016" fmla="*/ 5128004 h 6248398"/>
              <a:gd name="connsiteX36-13017" fmla="*/ 10610846 w 15811497"/>
              <a:gd name="connsiteY36-13018" fmla="*/ 5029199 h 6248398"/>
              <a:gd name="connsiteX37-13019" fmla="*/ 9640652 w 15811497"/>
              <a:gd name="connsiteY37-13020" fmla="*/ 5486739 h 6248398"/>
              <a:gd name="connsiteX38-13021" fmla="*/ 9628722 w 15811497"/>
              <a:gd name="connsiteY38-13022" fmla="*/ 5502693 h 6248398"/>
              <a:gd name="connsiteX39-13023" fmla="*/ 9568273 w 15811497"/>
              <a:gd name="connsiteY39-13024" fmla="*/ 5583530 h 6248398"/>
              <a:gd name="connsiteX40-13025" fmla="*/ 9535504 w 15811497"/>
              <a:gd name="connsiteY40-13026" fmla="*/ 5637470 h 6248398"/>
              <a:gd name="connsiteX41-13027" fmla="*/ 9535505 w 15811497"/>
              <a:gd name="connsiteY41-13028" fmla="*/ 5637470 h 6248398"/>
              <a:gd name="connsiteX42-13029" fmla="*/ 9568273 w 15811497"/>
              <a:gd name="connsiteY42-13030" fmla="*/ 5583531 h 6248398"/>
              <a:gd name="connsiteX43-13031" fmla="*/ 9628722 w 15811497"/>
              <a:gd name="connsiteY43-13032" fmla="*/ 5502694 h 6248398"/>
              <a:gd name="connsiteX44-13033" fmla="*/ 9563485 w 15811497"/>
              <a:gd name="connsiteY44-13034" fmla="*/ 5610078 h 6248398"/>
              <a:gd name="connsiteX45-13035" fmla="*/ 9542221 w 15811497"/>
              <a:gd name="connsiteY45-13036" fmla="*/ 5638514 h 6248398"/>
              <a:gd name="connsiteX46-13037" fmla="*/ 9504352 w 15811497"/>
              <a:gd name="connsiteY46-13038" fmla="*/ 5689156 h 6248398"/>
              <a:gd name="connsiteX47-13039" fmla="*/ 9480140 w 15811497"/>
              <a:gd name="connsiteY47-13040" fmla="*/ 5721533 h 6248398"/>
              <a:gd name="connsiteX48-13041" fmla="*/ 8362947 w 15811497"/>
              <a:gd name="connsiteY48-13042" fmla="*/ 6248398 h 6248398"/>
              <a:gd name="connsiteX49-13043" fmla="*/ 7028922 w 15811497"/>
              <a:gd name="connsiteY49-13044" fmla="*/ 5364147 h 6248398"/>
              <a:gd name="connsiteX50-13045" fmla="*/ 6990513 w 15811497"/>
              <a:gd name="connsiteY50-13046" fmla="*/ 5259205 h 6248398"/>
              <a:gd name="connsiteX51-13047" fmla="*/ 6990512 w 15811497"/>
              <a:gd name="connsiteY51-13048" fmla="*/ 5259199 h 6248398"/>
              <a:gd name="connsiteX52-13049" fmla="*/ 6983676 w 15811497"/>
              <a:gd name="connsiteY52-13050" fmla="*/ 5240519 h 6248398"/>
              <a:gd name="connsiteX53-13051" fmla="*/ 6983673 w 15811497"/>
              <a:gd name="connsiteY53-13052" fmla="*/ 5240519 h 6248398"/>
              <a:gd name="connsiteX54-13053" fmla="*/ 6980236 w 15811497"/>
              <a:gd name="connsiteY54-13054" fmla="*/ 5231130 h 6248398"/>
              <a:gd name="connsiteX55-13055" fmla="*/ 6978859 w 15811497"/>
              <a:gd name="connsiteY55-13056" fmla="*/ 5225774 h 6248398"/>
              <a:gd name="connsiteX56-13057" fmla="*/ 6984291 w 15811497"/>
              <a:gd name="connsiteY56-13058" fmla="*/ 5240614 h 6248398"/>
              <a:gd name="connsiteX57-13059" fmla="*/ 6984292 w 15811497"/>
              <a:gd name="connsiteY57-13060" fmla="*/ 5240614 h 6248398"/>
              <a:gd name="connsiteX58-13061" fmla="*/ 6978860 w 15811497"/>
              <a:gd name="connsiteY58-13062" fmla="*/ 5225773 h 6248398"/>
              <a:gd name="connsiteX59-13063" fmla="*/ 6944562 w 15811497"/>
              <a:gd name="connsiteY59-13064" fmla="*/ 5092380 h 6248398"/>
              <a:gd name="connsiteX60-13065" fmla="*/ 6924183 w 15811497"/>
              <a:gd name="connsiteY60-13066" fmla="*/ 4890225 h 6248398"/>
              <a:gd name="connsiteX61-13067" fmla="*/ 6944561 w 15811497"/>
              <a:gd name="connsiteY61-13068" fmla="*/ 5092380 h 6248398"/>
              <a:gd name="connsiteX62-13069" fmla="*/ 6978860 w 15811497"/>
              <a:gd name="connsiteY62-13070" fmla="*/ 5225773 h 6248398"/>
              <a:gd name="connsiteX63-13071" fmla="*/ 6948299 w 15811497"/>
              <a:gd name="connsiteY63-13072" fmla="*/ 5142273 h 6248398"/>
              <a:gd name="connsiteX64-13073" fmla="*/ 5829297 w 15811497"/>
              <a:gd name="connsiteY64-13074" fmla="*/ 4400549 h 6248398"/>
              <a:gd name="connsiteX65-13075" fmla="*/ 5056802 w 15811497"/>
              <a:gd name="connsiteY65-13076" fmla="*/ 4677867 h 6248398"/>
              <a:gd name="connsiteX66-13077" fmla="*/ 5022517 w 15811497"/>
              <a:gd name="connsiteY66-13078" fmla="*/ 4709027 h 6248398"/>
              <a:gd name="connsiteX67-13079" fmla="*/ 5022515 w 15811497"/>
              <a:gd name="connsiteY67-13080" fmla="*/ 4709029 h 6248398"/>
              <a:gd name="connsiteX68-13081" fmla="*/ 4778482 w 15811497"/>
              <a:gd name="connsiteY68-13082" fmla="*/ 5008058 h 6248398"/>
              <a:gd name="connsiteX69-13083" fmla="*/ 4715455 w 15811497"/>
              <a:gd name="connsiteY69-13084" fmla="*/ 5077404 h 6248398"/>
              <a:gd name="connsiteX70-13085" fmla="*/ 2762249 w 15811497"/>
              <a:gd name="connsiteY70-13086" fmla="*/ 5886448 h 6248398"/>
              <a:gd name="connsiteX71-13087" fmla="*/ 0 w 15811497"/>
              <a:gd name="connsiteY71-13088" fmla="*/ 3124198 h 6248398"/>
              <a:gd name="connsiteX72-13089" fmla="*/ 2762249 w 15811497"/>
              <a:gd name="connsiteY72-13090" fmla="*/ 361949 h 6248398"/>
              <a:gd name="connsiteX73-13091" fmla="*/ 4078902 w 15811497"/>
              <a:gd name="connsiteY73-13092" fmla="*/ 695338 h 6248398"/>
              <a:gd name="connsiteX74-13093" fmla="*/ 4261443 w 15811497"/>
              <a:gd name="connsiteY74-13094" fmla="*/ 806235 h 6248398"/>
              <a:gd name="connsiteX75-13095" fmla="*/ 4409044 w 15811497"/>
              <a:gd name="connsiteY75-13096" fmla="*/ 910268 h 6248398"/>
              <a:gd name="connsiteX76-13097" fmla="*/ 4612477 w 15811497"/>
              <a:gd name="connsiteY76-13098" fmla="*/ 1077402 h 6248398"/>
              <a:gd name="connsiteX77-13099" fmla="*/ 4612478 w 15811497"/>
              <a:gd name="connsiteY77-13100" fmla="*/ 1077403 h 6248398"/>
              <a:gd name="connsiteX78-13101" fmla="*/ 4715454 w 15811497"/>
              <a:gd name="connsiteY78-13102" fmla="*/ 1170993 h 6248398"/>
              <a:gd name="connsiteX79-13103" fmla="*/ 4701725 w 15811497"/>
              <a:gd name="connsiteY79-13104" fmla="*/ 1120394 h 6248398"/>
              <a:gd name="connsiteX80-13105" fmla="*/ 5191122 w 15811497"/>
              <a:gd name="connsiteY80-13106" fmla="*/ 1219199 h 6248398"/>
              <a:gd name="connsiteX81-13107" fmla="*/ 6161317 w 15811497"/>
              <a:gd name="connsiteY81-13108" fmla="*/ 761659 h 6248398"/>
              <a:gd name="connsiteX82-13109" fmla="*/ 6224019 w 15811497"/>
              <a:gd name="connsiteY82-13110" fmla="*/ 677808 h 6248398"/>
              <a:gd name="connsiteX83-13111" fmla="*/ 6175489 w 15811497"/>
              <a:gd name="connsiteY83-13112" fmla="*/ 757691 h 6248398"/>
              <a:gd name="connsiteX84-13113" fmla="*/ 6175489 w 15811497"/>
              <a:gd name="connsiteY84-13114" fmla="*/ 757692 h 6248398"/>
              <a:gd name="connsiteX85-13115" fmla="*/ 6224020 w 15811497"/>
              <a:gd name="connsiteY85-13116" fmla="*/ 677809 h 6248398"/>
              <a:gd name="connsiteX86-13117" fmla="*/ 6233696 w 15811497"/>
              <a:gd name="connsiteY86-13118" fmla="*/ 664869 h 6248398"/>
              <a:gd name="connsiteX87-13119" fmla="*/ 6252611 w 15811497"/>
              <a:gd name="connsiteY87-13120" fmla="*/ 633734 h 6248398"/>
              <a:gd name="connsiteX88-13121" fmla="*/ 6252610 w 15811497"/>
              <a:gd name="connsiteY88-13122" fmla="*/ 633734 h 6248398"/>
              <a:gd name="connsiteX89-13123" fmla="*/ 6233696 w 15811497"/>
              <a:gd name="connsiteY89-13124" fmla="*/ 664868 h 6248398"/>
              <a:gd name="connsiteX90-13125" fmla="*/ 6224019 w 15811497"/>
              <a:gd name="connsiteY90-13126" fmla="*/ 677808 h 6248398"/>
              <a:gd name="connsiteX91-13127" fmla="*/ 6248008 w 15811497"/>
              <a:gd name="connsiteY91-13128" fmla="*/ 638320 h 6248398"/>
              <a:gd name="connsiteX92-13129" fmla="*/ 6251291 w 15811497"/>
              <a:gd name="connsiteY92-13130" fmla="*/ 633930 h 6248398"/>
              <a:gd name="connsiteX93-13131" fmla="*/ 6251293 w 15811497"/>
              <a:gd name="connsiteY93-13132" fmla="*/ 633929 h 6248398"/>
              <a:gd name="connsiteX94-13133" fmla="*/ 6257683 w 15811497"/>
              <a:gd name="connsiteY94-13134" fmla="*/ 625384 h 6248398"/>
              <a:gd name="connsiteX95-13135" fmla="*/ 6257686 w 15811497"/>
              <a:gd name="connsiteY95-13136" fmla="*/ 625380 h 6248398"/>
              <a:gd name="connsiteX96-13137" fmla="*/ 6331355 w 15811497"/>
              <a:gd name="connsiteY96-13138" fmla="*/ 526865 h 6248398"/>
              <a:gd name="connsiteX97-13139" fmla="*/ 7448548 w 15811497"/>
              <a:gd name="connsiteY97-13140" fmla="*/ 0 h 6248398"/>
              <a:gd name="connsiteX0-13141" fmla="*/ 11209760 w 15811497"/>
              <a:gd name="connsiteY0-13142" fmla="*/ 5180760 h 6248398"/>
              <a:gd name="connsiteX1-13143" fmla="*/ 11210150 w 15811497"/>
              <a:gd name="connsiteY1-13144" fmla="*/ 5180948 h 6248398"/>
              <a:gd name="connsiteX2-13145" fmla="*/ 11313815 w 15811497"/>
              <a:gd name="connsiteY2-13146" fmla="*/ 5243926 h 6248398"/>
              <a:gd name="connsiteX3-13147" fmla="*/ 11369911 w 15811497"/>
              <a:gd name="connsiteY3-13148" fmla="*/ 5285874 h 6248398"/>
              <a:gd name="connsiteX4-13149" fmla="*/ 11410606 w 15811497"/>
              <a:gd name="connsiteY4-13150" fmla="*/ 5316305 h 6248398"/>
              <a:gd name="connsiteX5-13151" fmla="*/ 11499892 w 15811497"/>
              <a:gd name="connsiteY5-13152" fmla="*/ 5397454 h 6248398"/>
              <a:gd name="connsiteX6-13153" fmla="*/ 11528781 w 15811497"/>
              <a:gd name="connsiteY6-13154" fmla="*/ 5429240 h 6248398"/>
              <a:gd name="connsiteX7-13155" fmla="*/ 11504846 w 15811497"/>
              <a:gd name="connsiteY7-13156" fmla="*/ 5414699 h 6248398"/>
              <a:gd name="connsiteX8-13157" fmla="*/ 11371717 w 15811497"/>
              <a:gd name="connsiteY8-13158" fmla="*/ 5315148 h 6248398"/>
              <a:gd name="connsiteX9-13159" fmla="*/ 11292198 w 15811497"/>
              <a:gd name="connsiteY9-13160" fmla="*/ 5255685 h 6248398"/>
              <a:gd name="connsiteX10-13161" fmla="*/ 11209760 w 15811497"/>
              <a:gd name="connsiteY10-13162" fmla="*/ 5180760 h 6248398"/>
              <a:gd name="connsiteX11-13163" fmla="*/ 7448548 w 15811497"/>
              <a:gd name="connsiteY11-13164" fmla="*/ 0 h 6248398"/>
              <a:gd name="connsiteX12-13165" fmla="*/ 8721604 w 15811497"/>
              <a:gd name="connsiteY12-13166" fmla="*/ 757692 h 6248398"/>
              <a:gd name="connsiteX13-13167" fmla="*/ 8890522 w 15811497"/>
              <a:gd name="connsiteY13-13168" fmla="*/ 1193234 h 6248398"/>
              <a:gd name="connsiteX14-13169" fmla="*/ 9958384 w 15811497"/>
              <a:gd name="connsiteY14-13170" fmla="*/ 1828798 h 6248398"/>
              <a:gd name="connsiteX15-13171" fmla="*/ 10895504 w 15811497"/>
              <a:gd name="connsiteY15-13172" fmla="*/ 1386857 h 6248398"/>
              <a:gd name="connsiteX16-13173" fmla="*/ 11096041 w 15811497"/>
              <a:gd name="connsiteY16-13174" fmla="*/ 1170993 h 6248398"/>
              <a:gd name="connsiteX17-13175" fmla="*/ 13049247 w 15811497"/>
              <a:gd name="connsiteY17-13176" fmla="*/ 361949 h 6248398"/>
              <a:gd name="connsiteX18-13177" fmla="*/ 15811497 w 15811497"/>
              <a:gd name="connsiteY18-13178" fmla="*/ 3124198 h 6248398"/>
              <a:gd name="connsiteX19-13179" fmla="*/ 13049247 w 15811497"/>
              <a:gd name="connsiteY19-13180" fmla="*/ 5886448 h 6248398"/>
              <a:gd name="connsiteX20-13181" fmla="*/ 11732594 w 15811497"/>
              <a:gd name="connsiteY20-13182" fmla="*/ 5553059 h 6248398"/>
              <a:gd name="connsiteX21-13183" fmla="*/ 11528782 w 15811497"/>
              <a:gd name="connsiteY21-13184" fmla="*/ 5429240 h 6248398"/>
              <a:gd name="connsiteX22-13185" fmla="*/ 11499893 w 15811497"/>
              <a:gd name="connsiteY22-13186" fmla="*/ 5397454 h 6248398"/>
              <a:gd name="connsiteX23-13187" fmla="*/ 11410607 w 15811497"/>
              <a:gd name="connsiteY23-13188" fmla="*/ 5316305 h 6248398"/>
              <a:gd name="connsiteX24-13189" fmla="*/ 11369912 w 15811497"/>
              <a:gd name="connsiteY24-13190" fmla="*/ 5285874 h 6248398"/>
              <a:gd name="connsiteX25-13191" fmla="*/ 11355656 w 15811497"/>
              <a:gd name="connsiteY25-13192" fmla="*/ 5144675 h 6248398"/>
              <a:gd name="connsiteX26-13193" fmla="*/ 11369912 w 15811497"/>
              <a:gd name="connsiteY26-13194" fmla="*/ 5285874 h 6248398"/>
              <a:gd name="connsiteX27-13195" fmla="*/ 11313816 w 15811497"/>
              <a:gd name="connsiteY27-13196" fmla="*/ 5243926 h 6248398"/>
              <a:gd name="connsiteX28-13197" fmla="*/ 11210151 w 15811497"/>
              <a:gd name="connsiteY28-13198" fmla="*/ 5180948 h 6248398"/>
              <a:gd name="connsiteX29-13199" fmla="*/ 11209761 w 15811497"/>
              <a:gd name="connsiteY29-13200" fmla="*/ 5180760 h 6248398"/>
              <a:gd name="connsiteX30-13201" fmla="*/ 11096041 w 15811497"/>
              <a:gd name="connsiteY30-13202" fmla="*/ 5077404 h 6248398"/>
              <a:gd name="connsiteX31-13203" fmla="*/ 11063094 w 15811497"/>
              <a:gd name="connsiteY31-13204" fmla="*/ 5041153 h 6248398"/>
              <a:gd name="connsiteX32-13205" fmla="*/ 11063091 w 15811497"/>
              <a:gd name="connsiteY32-13206" fmla="*/ 5041152 h 6248398"/>
              <a:gd name="connsiteX33-13207" fmla="*/ 11096040 w 15811497"/>
              <a:gd name="connsiteY33-13208" fmla="*/ 5077404 h 6248398"/>
              <a:gd name="connsiteX34-13209" fmla="*/ 11209760 w 15811497"/>
              <a:gd name="connsiteY34-13210" fmla="*/ 5180760 h 6248398"/>
              <a:gd name="connsiteX35-13211" fmla="*/ 11100244 w 15811497"/>
              <a:gd name="connsiteY35-13212" fmla="*/ 5128004 h 6248398"/>
              <a:gd name="connsiteX36-13213" fmla="*/ 10610846 w 15811497"/>
              <a:gd name="connsiteY36-13214" fmla="*/ 5029199 h 6248398"/>
              <a:gd name="connsiteX37-13215" fmla="*/ 9640652 w 15811497"/>
              <a:gd name="connsiteY37-13216" fmla="*/ 5486739 h 6248398"/>
              <a:gd name="connsiteX38-13217" fmla="*/ 9628722 w 15811497"/>
              <a:gd name="connsiteY38-13218" fmla="*/ 5502693 h 6248398"/>
              <a:gd name="connsiteX39-13219" fmla="*/ 9568273 w 15811497"/>
              <a:gd name="connsiteY39-13220" fmla="*/ 5583530 h 6248398"/>
              <a:gd name="connsiteX40-13221" fmla="*/ 9535504 w 15811497"/>
              <a:gd name="connsiteY40-13222" fmla="*/ 5637470 h 6248398"/>
              <a:gd name="connsiteX41-13223" fmla="*/ 9535505 w 15811497"/>
              <a:gd name="connsiteY41-13224" fmla="*/ 5637470 h 6248398"/>
              <a:gd name="connsiteX42-13225" fmla="*/ 9568273 w 15811497"/>
              <a:gd name="connsiteY42-13226" fmla="*/ 5583531 h 6248398"/>
              <a:gd name="connsiteX43-13227" fmla="*/ 9628722 w 15811497"/>
              <a:gd name="connsiteY43-13228" fmla="*/ 5502694 h 6248398"/>
              <a:gd name="connsiteX44-13229" fmla="*/ 9563485 w 15811497"/>
              <a:gd name="connsiteY44-13230" fmla="*/ 5610078 h 6248398"/>
              <a:gd name="connsiteX45-13231" fmla="*/ 9542221 w 15811497"/>
              <a:gd name="connsiteY45-13232" fmla="*/ 5638514 h 6248398"/>
              <a:gd name="connsiteX46-13233" fmla="*/ 9504352 w 15811497"/>
              <a:gd name="connsiteY46-13234" fmla="*/ 5689156 h 6248398"/>
              <a:gd name="connsiteX47-13235" fmla="*/ 9480140 w 15811497"/>
              <a:gd name="connsiteY47-13236" fmla="*/ 5721533 h 6248398"/>
              <a:gd name="connsiteX48-13237" fmla="*/ 8362947 w 15811497"/>
              <a:gd name="connsiteY48-13238" fmla="*/ 6248398 h 6248398"/>
              <a:gd name="connsiteX49-13239" fmla="*/ 7028922 w 15811497"/>
              <a:gd name="connsiteY49-13240" fmla="*/ 5364147 h 6248398"/>
              <a:gd name="connsiteX50-13241" fmla="*/ 6990513 w 15811497"/>
              <a:gd name="connsiteY50-13242" fmla="*/ 5259205 h 6248398"/>
              <a:gd name="connsiteX51-13243" fmla="*/ 6990512 w 15811497"/>
              <a:gd name="connsiteY51-13244" fmla="*/ 5259199 h 6248398"/>
              <a:gd name="connsiteX52-13245" fmla="*/ 6983676 w 15811497"/>
              <a:gd name="connsiteY52-13246" fmla="*/ 5240519 h 6248398"/>
              <a:gd name="connsiteX53-13247" fmla="*/ 6983673 w 15811497"/>
              <a:gd name="connsiteY53-13248" fmla="*/ 5240519 h 6248398"/>
              <a:gd name="connsiteX54-13249" fmla="*/ 6980236 w 15811497"/>
              <a:gd name="connsiteY54-13250" fmla="*/ 5231130 h 6248398"/>
              <a:gd name="connsiteX55-13251" fmla="*/ 6978859 w 15811497"/>
              <a:gd name="connsiteY55-13252" fmla="*/ 5225774 h 6248398"/>
              <a:gd name="connsiteX56-13253" fmla="*/ 6984291 w 15811497"/>
              <a:gd name="connsiteY56-13254" fmla="*/ 5240614 h 6248398"/>
              <a:gd name="connsiteX57-13255" fmla="*/ 6984292 w 15811497"/>
              <a:gd name="connsiteY57-13256" fmla="*/ 5240614 h 6248398"/>
              <a:gd name="connsiteX58-13257" fmla="*/ 6978860 w 15811497"/>
              <a:gd name="connsiteY58-13258" fmla="*/ 5225773 h 6248398"/>
              <a:gd name="connsiteX59-13259" fmla="*/ 6944562 w 15811497"/>
              <a:gd name="connsiteY59-13260" fmla="*/ 5092380 h 6248398"/>
              <a:gd name="connsiteX60-13261" fmla="*/ 6944561 w 15811497"/>
              <a:gd name="connsiteY60-13262" fmla="*/ 5092380 h 6248398"/>
              <a:gd name="connsiteX61-13263" fmla="*/ 6978860 w 15811497"/>
              <a:gd name="connsiteY61-13264" fmla="*/ 5225773 h 6248398"/>
              <a:gd name="connsiteX62-13265" fmla="*/ 6948299 w 15811497"/>
              <a:gd name="connsiteY62-13266" fmla="*/ 5142273 h 6248398"/>
              <a:gd name="connsiteX63-13267" fmla="*/ 5829297 w 15811497"/>
              <a:gd name="connsiteY63-13268" fmla="*/ 4400549 h 6248398"/>
              <a:gd name="connsiteX64-13269" fmla="*/ 5056802 w 15811497"/>
              <a:gd name="connsiteY64-13270" fmla="*/ 4677867 h 6248398"/>
              <a:gd name="connsiteX65-13271" fmla="*/ 5022517 w 15811497"/>
              <a:gd name="connsiteY65-13272" fmla="*/ 4709027 h 6248398"/>
              <a:gd name="connsiteX66-13273" fmla="*/ 5022515 w 15811497"/>
              <a:gd name="connsiteY66-13274" fmla="*/ 4709029 h 6248398"/>
              <a:gd name="connsiteX67-13275" fmla="*/ 4778482 w 15811497"/>
              <a:gd name="connsiteY67-13276" fmla="*/ 5008058 h 6248398"/>
              <a:gd name="connsiteX68-13277" fmla="*/ 4715455 w 15811497"/>
              <a:gd name="connsiteY68-13278" fmla="*/ 5077404 h 6248398"/>
              <a:gd name="connsiteX69-13279" fmla="*/ 2762249 w 15811497"/>
              <a:gd name="connsiteY69-13280" fmla="*/ 5886448 h 6248398"/>
              <a:gd name="connsiteX70-13281" fmla="*/ 0 w 15811497"/>
              <a:gd name="connsiteY70-13282" fmla="*/ 3124198 h 6248398"/>
              <a:gd name="connsiteX71-13283" fmla="*/ 2762249 w 15811497"/>
              <a:gd name="connsiteY71-13284" fmla="*/ 361949 h 6248398"/>
              <a:gd name="connsiteX72-13285" fmla="*/ 4078902 w 15811497"/>
              <a:gd name="connsiteY72-13286" fmla="*/ 695338 h 6248398"/>
              <a:gd name="connsiteX73-13287" fmla="*/ 4261443 w 15811497"/>
              <a:gd name="connsiteY73-13288" fmla="*/ 806235 h 6248398"/>
              <a:gd name="connsiteX74-13289" fmla="*/ 4409044 w 15811497"/>
              <a:gd name="connsiteY74-13290" fmla="*/ 910268 h 6248398"/>
              <a:gd name="connsiteX75-13291" fmla="*/ 4612477 w 15811497"/>
              <a:gd name="connsiteY75-13292" fmla="*/ 1077402 h 6248398"/>
              <a:gd name="connsiteX76-13293" fmla="*/ 4612478 w 15811497"/>
              <a:gd name="connsiteY76-13294" fmla="*/ 1077403 h 6248398"/>
              <a:gd name="connsiteX77-13295" fmla="*/ 4715454 w 15811497"/>
              <a:gd name="connsiteY77-13296" fmla="*/ 1170993 h 6248398"/>
              <a:gd name="connsiteX78-13297" fmla="*/ 4701725 w 15811497"/>
              <a:gd name="connsiteY78-13298" fmla="*/ 1120394 h 6248398"/>
              <a:gd name="connsiteX79-13299" fmla="*/ 5191122 w 15811497"/>
              <a:gd name="connsiteY79-13300" fmla="*/ 1219199 h 6248398"/>
              <a:gd name="connsiteX80-13301" fmla="*/ 6161317 w 15811497"/>
              <a:gd name="connsiteY80-13302" fmla="*/ 761659 h 6248398"/>
              <a:gd name="connsiteX81-13303" fmla="*/ 6224019 w 15811497"/>
              <a:gd name="connsiteY81-13304" fmla="*/ 677808 h 6248398"/>
              <a:gd name="connsiteX82-13305" fmla="*/ 6175489 w 15811497"/>
              <a:gd name="connsiteY82-13306" fmla="*/ 757691 h 6248398"/>
              <a:gd name="connsiteX83-13307" fmla="*/ 6175489 w 15811497"/>
              <a:gd name="connsiteY83-13308" fmla="*/ 757692 h 6248398"/>
              <a:gd name="connsiteX84-13309" fmla="*/ 6224020 w 15811497"/>
              <a:gd name="connsiteY84-13310" fmla="*/ 677809 h 6248398"/>
              <a:gd name="connsiteX85-13311" fmla="*/ 6233696 w 15811497"/>
              <a:gd name="connsiteY85-13312" fmla="*/ 664869 h 6248398"/>
              <a:gd name="connsiteX86-13313" fmla="*/ 6252611 w 15811497"/>
              <a:gd name="connsiteY86-13314" fmla="*/ 633734 h 6248398"/>
              <a:gd name="connsiteX87-13315" fmla="*/ 6252610 w 15811497"/>
              <a:gd name="connsiteY87-13316" fmla="*/ 633734 h 6248398"/>
              <a:gd name="connsiteX88-13317" fmla="*/ 6233696 w 15811497"/>
              <a:gd name="connsiteY88-13318" fmla="*/ 664868 h 6248398"/>
              <a:gd name="connsiteX89-13319" fmla="*/ 6224019 w 15811497"/>
              <a:gd name="connsiteY89-13320" fmla="*/ 677808 h 6248398"/>
              <a:gd name="connsiteX90-13321" fmla="*/ 6248008 w 15811497"/>
              <a:gd name="connsiteY90-13322" fmla="*/ 638320 h 6248398"/>
              <a:gd name="connsiteX91-13323" fmla="*/ 6251291 w 15811497"/>
              <a:gd name="connsiteY91-13324" fmla="*/ 633930 h 6248398"/>
              <a:gd name="connsiteX92-13325" fmla="*/ 6251293 w 15811497"/>
              <a:gd name="connsiteY92-13326" fmla="*/ 633929 h 6248398"/>
              <a:gd name="connsiteX93-13327" fmla="*/ 6257683 w 15811497"/>
              <a:gd name="connsiteY93-13328" fmla="*/ 625384 h 6248398"/>
              <a:gd name="connsiteX94-13329" fmla="*/ 6257686 w 15811497"/>
              <a:gd name="connsiteY94-13330" fmla="*/ 625380 h 6248398"/>
              <a:gd name="connsiteX95-13331" fmla="*/ 6331355 w 15811497"/>
              <a:gd name="connsiteY95-13332" fmla="*/ 526865 h 6248398"/>
              <a:gd name="connsiteX96-13333" fmla="*/ 7448548 w 15811497"/>
              <a:gd name="connsiteY96-13334" fmla="*/ 0 h 6248398"/>
              <a:gd name="connsiteX0-13335" fmla="*/ 11209760 w 15811497"/>
              <a:gd name="connsiteY0-13336" fmla="*/ 5180760 h 6248398"/>
              <a:gd name="connsiteX1-13337" fmla="*/ 11210150 w 15811497"/>
              <a:gd name="connsiteY1-13338" fmla="*/ 5180948 h 6248398"/>
              <a:gd name="connsiteX2-13339" fmla="*/ 11313815 w 15811497"/>
              <a:gd name="connsiteY2-13340" fmla="*/ 5243926 h 6248398"/>
              <a:gd name="connsiteX3-13341" fmla="*/ 11369911 w 15811497"/>
              <a:gd name="connsiteY3-13342" fmla="*/ 5285874 h 6248398"/>
              <a:gd name="connsiteX4-13343" fmla="*/ 11410606 w 15811497"/>
              <a:gd name="connsiteY4-13344" fmla="*/ 5316305 h 6248398"/>
              <a:gd name="connsiteX5-13345" fmla="*/ 11499892 w 15811497"/>
              <a:gd name="connsiteY5-13346" fmla="*/ 5397454 h 6248398"/>
              <a:gd name="connsiteX6-13347" fmla="*/ 11528781 w 15811497"/>
              <a:gd name="connsiteY6-13348" fmla="*/ 5429240 h 6248398"/>
              <a:gd name="connsiteX7-13349" fmla="*/ 11504846 w 15811497"/>
              <a:gd name="connsiteY7-13350" fmla="*/ 5414699 h 6248398"/>
              <a:gd name="connsiteX8-13351" fmla="*/ 11371717 w 15811497"/>
              <a:gd name="connsiteY8-13352" fmla="*/ 5315148 h 6248398"/>
              <a:gd name="connsiteX9-13353" fmla="*/ 11292198 w 15811497"/>
              <a:gd name="connsiteY9-13354" fmla="*/ 5255685 h 6248398"/>
              <a:gd name="connsiteX10-13355" fmla="*/ 11209760 w 15811497"/>
              <a:gd name="connsiteY10-13356" fmla="*/ 5180760 h 6248398"/>
              <a:gd name="connsiteX11-13357" fmla="*/ 7448548 w 15811497"/>
              <a:gd name="connsiteY11-13358" fmla="*/ 0 h 6248398"/>
              <a:gd name="connsiteX12-13359" fmla="*/ 8721604 w 15811497"/>
              <a:gd name="connsiteY12-13360" fmla="*/ 757692 h 6248398"/>
              <a:gd name="connsiteX13-13361" fmla="*/ 8890522 w 15811497"/>
              <a:gd name="connsiteY13-13362" fmla="*/ 1193234 h 6248398"/>
              <a:gd name="connsiteX14-13363" fmla="*/ 9958384 w 15811497"/>
              <a:gd name="connsiteY14-13364" fmla="*/ 1828798 h 6248398"/>
              <a:gd name="connsiteX15-13365" fmla="*/ 10895504 w 15811497"/>
              <a:gd name="connsiteY15-13366" fmla="*/ 1386857 h 6248398"/>
              <a:gd name="connsiteX16-13367" fmla="*/ 11096041 w 15811497"/>
              <a:gd name="connsiteY16-13368" fmla="*/ 1170993 h 6248398"/>
              <a:gd name="connsiteX17-13369" fmla="*/ 13049247 w 15811497"/>
              <a:gd name="connsiteY17-13370" fmla="*/ 361949 h 6248398"/>
              <a:gd name="connsiteX18-13371" fmla="*/ 15811497 w 15811497"/>
              <a:gd name="connsiteY18-13372" fmla="*/ 3124198 h 6248398"/>
              <a:gd name="connsiteX19-13373" fmla="*/ 13049247 w 15811497"/>
              <a:gd name="connsiteY19-13374" fmla="*/ 5886448 h 6248398"/>
              <a:gd name="connsiteX20-13375" fmla="*/ 11732594 w 15811497"/>
              <a:gd name="connsiteY20-13376" fmla="*/ 5553059 h 6248398"/>
              <a:gd name="connsiteX21-13377" fmla="*/ 11528782 w 15811497"/>
              <a:gd name="connsiteY21-13378" fmla="*/ 5429240 h 6248398"/>
              <a:gd name="connsiteX22-13379" fmla="*/ 11499893 w 15811497"/>
              <a:gd name="connsiteY22-13380" fmla="*/ 5397454 h 6248398"/>
              <a:gd name="connsiteX23-13381" fmla="*/ 11410607 w 15811497"/>
              <a:gd name="connsiteY23-13382" fmla="*/ 5316305 h 6248398"/>
              <a:gd name="connsiteX24-13383" fmla="*/ 11369912 w 15811497"/>
              <a:gd name="connsiteY24-13384" fmla="*/ 5285874 h 6248398"/>
              <a:gd name="connsiteX25-13385" fmla="*/ 11355656 w 15811497"/>
              <a:gd name="connsiteY25-13386" fmla="*/ 5144675 h 6248398"/>
              <a:gd name="connsiteX26-13387" fmla="*/ 11369912 w 15811497"/>
              <a:gd name="connsiteY26-13388" fmla="*/ 5285874 h 6248398"/>
              <a:gd name="connsiteX27-13389" fmla="*/ 11313816 w 15811497"/>
              <a:gd name="connsiteY27-13390" fmla="*/ 5243926 h 6248398"/>
              <a:gd name="connsiteX28-13391" fmla="*/ 11210151 w 15811497"/>
              <a:gd name="connsiteY28-13392" fmla="*/ 5180948 h 6248398"/>
              <a:gd name="connsiteX29-13393" fmla="*/ 11209761 w 15811497"/>
              <a:gd name="connsiteY29-13394" fmla="*/ 5180760 h 6248398"/>
              <a:gd name="connsiteX30-13395" fmla="*/ 11096041 w 15811497"/>
              <a:gd name="connsiteY30-13396" fmla="*/ 5077404 h 6248398"/>
              <a:gd name="connsiteX31-13397" fmla="*/ 11063094 w 15811497"/>
              <a:gd name="connsiteY31-13398" fmla="*/ 5041153 h 6248398"/>
              <a:gd name="connsiteX32-13399" fmla="*/ 11063091 w 15811497"/>
              <a:gd name="connsiteY32-13400" fmla="*/ 5041152 h 6248398"/>
              <a:gd name="connsiteX33-13401" fmla="*/ 11096040 w 15811497"/>
              <a:gd name="connsiteY33-13402" fmla="*/ 5077404 h 6248398"/>
              <a:gd name="connsiteX34-13403" fmla="*/ 11209760 w 15811497"/>
              <a:gd name="connsiteY34-13404" fmla="*/ 5180760 h 6248398"/>
              <a:gd name="connsiteX35-13405" fmla="*/ 11100244 w 15811497"/>
              <a:gd name="connsiteY35-13406" fmla="*/ 5128004 h 6248398"/>
              <a:gd name="connsiteX36-13407" fmla="*/ 10610846 w 15811497"/>
              <a:gd name="connsiteY36-13408" fmla="*/ 5029199 h 6248398"/>
              <a:gd name="connsiteX37-13409" fmla="*/ 9640652 w 15811497"/>
              <a:gd name="connsiteY37-13410" fmla="*/ 5486739 h 6248398"/>
              <a:gd name="connsiteX38-13411" fmla="*/ 9628722 w 15811497"/>
              <a:gd name="connsiteY38-13412" fmla="*/ 5502693 h 6248398"/>
              <a:gd name="connsiteX39-13413" fmla="*/ 9568273 w 15811497"/>
              <a:gd name="connsiteY39-13414" fmla="*/ 5583530 h 6248398"/>
              <a:gd name="connsiteX40-13415" fmla="*/ 9535504 w 15811497"/>
              <a:gd name="connsiteY40-13416" fmla="*/ 5637470 h 6248398"/>
              <a:gd name="connsiteX41-13417" fmla="*/ 9535505 w 15811497"/>
              <a:gd name="connsiteY41-13418" fmla="*/ 5637470 h 6248398"/>
              <a:gd name="connsiteX42-13419" fmla="*/ 9568273 w 15811497"/>
              <a:gd name="connsiteY42-13420" fmla="*/ 5583531 h 6248398"/>
              <a:gd name="connsiteX43-13421" fmla="*/ 9628722 w 15811497"/>
              <a:gd name="connsiteY43-13422" fmla="*/ 5502694 h 6248398"/>
              <a:gd name="connsiteX44-13423" fmla="*/ 9563485 w 15811497"/>
              <a:gd name="connsiteY44-13424" fmla="*/ 5610078 h 6248398"/>
              <a:gd name="connsiteX45-13425" fmla="*/ 9542221 w 15811497"/>
              <a:gd name="connsiteY45-13426" fmla="*/ 5638514 h 6248398"/>
              <a:gd name="connsiteX46-13427" fmla="*/ 9504352 w 15811497"/>
              <a:gd name="connsiteY46-13428" fmla="*/ 5689156 h 6248398"/>
              <a:gd name="connsiteX47-13429" fmla="*/ 9480140 w 15811497"/>
              <a:gd name="connsiteY47-13430" fmla="*/ 5721533 h 6248398"/>
              <a:gd name="connsiteX48-13431" fmla="*/ 8362947 w 15811497"/>
              <a:gd name="connsiteY48-13432" fmla="*/ 6248398 h 6248398"/>
              <a:gd name="connsiteX49-13433" fmla="*/ 7028922 w 15811497"/>
              <a:gd name="connsiteY49-13434" fmla="*/ 5364147 h 6248398"/>
              <a:gd name="connsiteX50-13435" fmla="*/ 6990513 w 15811497"/>
              <a:gd name="connsiteY50-13436" fmla="*/ 5259205 h 6248398"/>
              <a:gd name="connsiteX51-13437" fmla="*/ 6990512 w 15811497"/>
              <a:gd name="connsiteY51-13438" fmla="*/ 5259199 h 6248398"/>
              <a:gd name="connsiteX52-13439" fmla="*/ 6983676 w 15811497"/>
              <a:gd name="connsiteY52-13440" fmla="*/ 5240519 h 6248398"/>
              <a:gd name="connsiteX53-13441" fmla="*/ 6983673 w 15811497"/>
              <a:gd name="connsiteY53-13442" fmla="*/ 5240519 h 6248398"/>
              <a:gd name="connsiteX54-13443" fmla="*/ 6980236 w 15811497"/>
              <a:gd name="connsiteY54-13444" fmla="*/ 5231130 h 6248398"/>
              <a:gd name="connsiteX55-13445" fmla="*/ 6978859 w 15811497"/>
              <a:gd name="connsiteY55-13446" fmla="*/ 5225774 h 6248398"/>
              <a:gd name="connsiteX56-13447" fmla="*/ 6984291 w 15811497"/>
              <a:gd name="connsiteY56-13448" fmla="*/ 5240614 h 6248398"/>
              <a:gd name="connsiteX57-13449" fmla="*/ 6984292 w 15811497"/>
              <a:gd name="connsiteY57-13450" fmla="*/ 5240614 h 6248398"/>
              <a:gd name="connsiteX58-13451" fmla="*/ 6978860 w 15811497"/>
              <a:gd name="connsiteY58-13452" fmla="*/ 5225773 h 6248398"/>
              <a:gd name="connsiteX59-13453" fmla="*/ 6944562 w 15811497"/>
              <a:gd name="connsiteY59-13454" fmla="*/ 5092380 h 6248398"/>
              <a:gd name="connsiteX60-13455" fmla="*/ 6978860 w 15811497"/>
              <a:gd name="connsiteY60-13456" fmla="*/ 5225773 h 6248398"/>
              <a:gd name="connsiteX61-13457" fmla="*/ 6948299 w 15811497"/>
              <a:gd name="connsiteY61-13458" fmla="*/ 5142273 h 6248398"/>
              <a:gd name="connsiteX62-13459" fmla="*/ 5829297 w 15811497"/>
              <a:gd name="connsiteY62-13460" fmla="*/ 4400549 h 6248398"/>
              <a:gd name="connsiteX63-13461" fmla="*/ 5056802 w 15811497"/>
              <a:gd name="connsiteY63-13462" fmla="*/ 4677867 h 6248398"/>
              <a:gd name="connsiteX64-13463" fmla="*/ 5022517 w 15811497"/>
              <a:gd name="connsiteY64-13464" fmla="*/ 4709027 h 6248398"/>
              <a:gd name="connsiteX65-13465" fmla="*/ 5022515 w 15811497"/>
              <a:gd name="connsiteY65-13466" fmla="*/ 4709029 h 6248398"/>
              <a:gd name="connsiteX66-13467" fmla="*/ 4778482 w 15811497"/>
              <a:gd name="connsiteY66-13468" fmla="*/ 5008058 h 6248398"/>
              <a:gd name="connsiteX67-13469" fmla="*/ 4715455 w 15811497"/>
              <a:gd name="connsiteY67-13470" fmla="*/ 5077404 h 6248398"/>
              <a:gd name="connsiteX68-13471" fmla="*/ 2762249 w 15811497"/>
              <a:gd name="connsiteY68-13472" fmla="*/ 5886448 h 6248398"/>
              <a:gd name="connsiteX69-13473" fmla="*/ 0 w 15811497"/>
              <a:gd name="connsiteY69-13474" fmla="*/ 3124198 h 6248398"/>
              <a:gd name="connsiteX70-13475" fmla="*/ 2762249 w 15811497"/>
              <a:gd name="connsiteY70-13476" fmla="*/ 361949 h 6248398"/>
              <a:gd name="connsiteX71-13477" fmla="*/ 4078902 w 15811497"/>
              <a:gd name="connsiteY71-13478" fmla="*/ 695338 h 6248398"/>
              <a:gd name="connsiteX72-13479" fmla="*/ 4261443 w 15811497"/>
              <a:gd name="connsiteY72-13480" fmla="*/ 806235 h 6248398"/>
              <a:gd name="connsiteX73-13481" fmla="*/ 4409044 w 15811497"/>
              <a:gd name="connsiteY73-13482" fmla="*/ 910268 h 6248398"/>
              <a:gd name="connsiteX74-13483" fmla="*/ 4612477 w 15811497"/>
              <a:gd name="connsiteY74-13484" fmla="*/ 1077402 h 6248398"/>
              <a:gd name="connsiteX75-13485" fmla="*/ 4612478 w 15811497"/>
              <a:gd name="connsiteY75-13486" fmla="*/ 1077403 h 6248398"/>
              <a:gd name="connsiteX76-13487" fmla="*/ 4715454 w 15811497"/>
              <a:gd name="connsiteY76-13488" fmla="*/ 1170993 h 6248398"/>
              <a:gd name="connsiteX77-13489" fmla="*/ 4701725 w 15811497"/>
              <a:gd name="connsiteY77-13490" fmla="*/ 1120394 h 6248398"/>
              <a:gd name="connsiteX78-13491" fmla="*/ 5191122 w 15811497"/>
              <a:gd name="connsiteY78-13492" fmla="*/ 1219199 h 6248398"/>
              <a:gd name="connsiteX79-13493" fmla="*/ 6161317 w 15811497"/>
              <a:gd name="connsiteY79-13494" fmla="*/ 761659 h 6248398"/>
              <a:gd name="connsiteX80-13495" fmla="*/ 6224019 w 15811497"/>
              <a:gd name="connsiteY80-13496" fmla="*/ 677808 h 6248398"/>
              <a:gd name="connsiteX81-13497" fmla="*/ 6175489 w 15811497"/>
              <a:gd name="connsiteY81-13498" fmla="*/ 757691 h 6248398"/>
              <a:gd name="connsiteX82-13499" fmla="*/ 6175489 w 15811497"/>
              <a:gd name="connsiteY82-13500" fmla="*/ 757692 h 6248398"/>
              <a:gd name="connsiteX83-13501" fmla="*/ 6224020 w 15811497"/>
              <a:gd name="connsiteY83-13502" fmla="*/ 677809 h 6248398"/>
              <a:gd name="connsiteX84-13503" fmla="*/ 6233696 w 15811497"/>
              <a:gd name="connsiteY84-13504" fmla="*/ 664869 h 6248398"/>
              <a:gd name="connsiteX85-13505" fmla="*/ 6252611 w 15811497"/>
              <a:gd name="connsiteY85-13506" fmla="*/ 633734 h 6248398"/>
              <a:gd name="connsiteX86-13507" fmla="*/ 6252610 w 15811497"/>
              <a:gd name="connsiteY86-13508" fmla="*/ 633734 h 6248398"/>
              <a:gd name="connsiteX87-13509" fmla="*/ 6233696 w 15811497"/>
              <a:gd name="connsiteY87-13510" fmla="*/ 664868 h 6248398"/>
              <a:gd name="connsiteX88-13511" fmla="*/ 6224019 w 15811497"/>
              <a:gd name="connsiteY88-13512" fmla="*/ 677808 h 6248398"/>
              <a:gd name="connsiteX89-13513" fmla="*/ 6248008 w 15811497"/>
              <a:gd name="connsiteY89-13514" fmla="*/ 638320 h 6248398"/>
              <a:gd name="connsiteX90-13515" fmla="*/ 6251291 w 15811497"/>
              <a:gd name="connsiteY90-13516" fmla="*/ 633930 h 6248398"/>
              <a:gd name="connsiteX91-13517" fmla="*/ 6251293 w 15811497"/>
              <a:gd name="connsiteY91-13518" fmla="*/ 633929 h 6248398"/>
              <a:gd name="connsiteX92-13519" fmla="*/ 6257683 w 15811497"/>
              <a:gd name="connsiteY92-13520" fmla="*/ 625384 h 6248398"/>
              <a:gd name="connsiteX93-13521" fmla="*/ 6257686 w 15811497"/>
              <a:gd name="connsiteY93-13522" fmla="*/ 625380 h 6248398"/>
              <a:gd name="connsiteX94-13523" fmla="*/ 6331355 w 15811497"/>
              <a:gd name="connsiteY94-13524" fmla="*/ 526865 h 6248398"/>
              <a:gd name="connsiteX95-13525" fmla="*/ 7448548 w 15811497"/>
              <a:gd name="connsiteY95-13526" fmla="*/ 0 h 6248398"/>
              <a:gd name="connsiteX0-13527" fmla="*/ 11209760 w 15811497"/>
              <a:gd name="connsiteY0-13528" fmla="*/ 5180760 h 6248398"/>
              <a:gd name="connsiteX1-13529" fmla="*/ 11210150 w 15811497"/>
              <a:gd name="connsiteY1-13530" fmla="*/ 5180948 h 6248398"/>
              <a:gd name="connsiteX2-13531" fmla="*/ 11313815 w 15811497"/>
              <a:gd name="connsiteY2-13532" fmla="*/ 5243926 h 6248398"/>
              <a:gd name="connsiteX3-13533" fmla="*/ 11369911 w 15811497"/>
              <a:gd name="connsiteY3-13534" fmla="*/ 5285874 h 6248398"/>
              <a:gd name="connsiteX4-13535" fmla="*/ 11410606 w 15811497"/>
              <a:gd name="connsiteY4-13536" fmla="*/ 5316305 h 6248398"/>
              <a:gd name="connsiteX5-13537" fmla="*/ 11499892 w 15811497"/>
              <a:gd name="connsiteY5-13538" fmla="*/ 5397454 h 6248398"/>
              <a:gd name="connsiteX6-13539" fmla="*/ 11528781 w 15811497"/>
              <a:gd name="connsiteY6-13540" fmla="*/ 5429240 h 6248398"/>
              <a:gd name="connsiteX7-13541" fmla="*/ 11504846 w 15811497"/>
              <a:gd name="connsiteY7-13542" fmla="*/ 5414699 h 6248398"/>
              <a:gd name="connsiteX8-13543" fmla="*/ 11371717 w 15811497"/>
              <a:gd name="connsiteY8-13544" fmla="*/ 5315148 h 6248398"/>
              <a:gd name="connsiteX9-13545" fmla="*/ 11292198 w 15811497"/>
              <a:gd name="connsiteY9-13546" fmla="*/ 5255685 h 6248398"/>
              <a:gd name="connsiteX10-13547" fmla="*/ 11209760 w 15811497"/>
              <a:gd name="connsiteY10-13548" fmla="*/ 5180760 h 6248398"/>
              <a:gd name="connsiteX11-13549" fmla="*/ 7448548 w 15811497"/>
              <a:gd name="connsiteY11-13550" fmla="*/ 0 h 6248398"/>
              <a:gd name="connsiteX12-13551" fmla="*/ 8721604 w 15811497"/>
              <a:gd name="connsiteY12-13552" fmla="*/ 757692 h 6248398"/>
              <a:gd name="connsiteX13-13553" fmla="*/ 8890522 w 15811497"/>
              <a:gd name="connsiteY13-13554" fmla="*/ 1193234 h 6248398"/>
              <a:gd name="connsiteX14-13555" fmla="*/ 9958384 w 15811497"/>
              <a:gd name="connsiteY14-13556" fmla="*/ 1828798 h 6248398"/>
              <a:gd name="connsiteX15-13557" fmla="*/ 10895504 w 15811497"/>
              <a:gd name="connsiteY15-13558" fmla="*/ 1386857 h 6248398"/>
              <a:gd name="connsiteX16-13559" fmla="*/ 11096041 w 15811497"/>
              <a:gd name="connsiteY16-13560" fmla="*/ 1170993 h 6248398"/>
              <a:gd name="connsiteX17-13561" fmla="*/ 13049247 w 15811497"/>
              <a:gd name="connsiteY17-13562" fmla="*/ 361949 h 6248398"/>
              <a:gd name="connsiteX18-13563" fmla="*/ 15811497 w 15811497"/>
              <a:gd name="connsiteY18-13564" fmla="*/ 3124198 h 6248398"/>
              <a:gd name="connsiteX19-13565" fmla="*/ 13049247 w 15811497"/>
              <a:gd name="connsiteY19-13566" fmla="*/ 5886448 h 6248398"/>
              <a:gd name="connsiteX20-13567" fmla="*/ 11732594 w 15811497"/>
              <a:gd name="connsiteY20-13568" fmla="*/ 5553059 h 6248398"/>
              <a:gd name="connsiteX21-13569" fmla="*/ 11528782 w 15811497"/>
              <a:gd name="connsiteY21-13570" fmla="*/ 5429240 h 6248398"/>
              <a:gd name="connsiteX22-13571" fmla="*/ 11499893 w 15811497"/>
              <a:gd name="connsiteY22-13572" fmla="*/ 5397454 h 6248398"/>
              <a:gd name="connsiteX23-13573" fmla="*/ 11410607 w 15811497"/>
              <a:gd name="connsiteY23-13574" fmla="*/ 5316305 h 6248398"/>
              <a:gd name="connsiteX24-13575" fmla="*/ 11369912 w 15811497"/>
              <a:gd name="connsiteY24-13576" fmla="*/ 5285874 h 6248398"/>
              <a:gd name="connsiteX25-13577" fmla="*/ 11355656 w 15811497"/>
              <a:gd name="connsiteY25-13578" fmla="*/ 5144675 h 6248398"/>
              <a:gd name="connsiteX26-13579" fmla="*/ 11369912 w 15811497"/>
              <a:gd name="connsiteY26-13580" fmla="*/ 5285874 h 6248398"/>
              <a:gd name="connsiteX27-13581" fmla="*/ 11313816 w 15811497"/>
              <a:gd name="connsiteY27-13582" fmla="*/ 5243926 h 6248398"/>
              <a:gd name="connsiteX28-13583" fmla="*/ 11210151 w 15811497"/>
              <a:gd name="connsiteY28-13584" fmla="*/ 5180948 h 6248398"/>
              <a:gd name="connsiteX29-13585" fmla="*/ 11209761 w 15811497"/>
              <a:gd name="connsiteY29-13586" fmla="*/ 5180760 h 6248398"/>
              <a:gd name="connsiteX30-13587" fmla="*/ 11096041 w 15811497"/>
              <a:gd name="connsiteY30-13588" fmla="*/ 5077404 h 6248398"/>
              <a:gd name="connsiteX31-13589" fmla="*/ 11063094 w 15811497"/>
              <a:gd name="connsiteY31-13590" fmla="*/ 5041153 h 6248398"/>
              <a:gd name="connsiteX32-13591" fmla="*/ 11063091 w 15811497"/>
              <a:gd name="connsiteY32-13592" fmla="*/ 5041152 h 6248398"/>
              <a:gd name="connsiteX33-13593" fmla="*/ 11096040 w 15811497"/>
              <a:gd name="connsiteY33-13594" fmla="*/ 5077404 h 6248398"/>
              <a:gd name="connsiteX34-13595" fmla="*/ 11209760 w 15811497"/>
              <a:gd name="connsiteY34-13596" fmla="*/ 5180760 h 6248398"/>
              <a:gd name="connsiteX35-13597" fmla="*/ 11100244 w 15811497"/>
              <a:gd name="connsiteY35-13598" fmla="*/ 5128004 h 6248398"/>
              <a:gd name="connsiteX36-13599" fmla="*/ 10610846 w 15811497"/>
              <a:gd name="connsiteY36-13600" fmla="*/ 5029199 h 6248398"/>
              <a:gd name="connsiteX37-13601" fmla="*/ 9640652 w 15811497"/>
              <a:gd name="connsiteY37-13602" fmla="*/ 5486739 h 6248398"/>
              <a:gd name="connsiteX38-13603" fmla="*/ 9628722 w 15811497"/>
              <a:gd name="connsiteY38-13604" fmla="*/ 5502693 h 6248398"/>
              <a:gd name="connsiteX39-13605" fmla="*/ 9568273 w 15811497"/>
              <a:gd name="connsiteY39-13606" fmla="*/ 5583530 h 6248398"/>
              <a:gd name="connsiteX40-13607" fmla="*/ 9535504 w 15811497"/>
              <a:gd name="connsiteY40-13608" fmla="*/ 5637470 h 6248398"/>
              <a:gd name="connsiteX41-13609" fmla="*/ 9535505 w 15811497"/>
              <a:gd name="connsiteY41-13610" fmla="*/ 5637470 h 6248398"/>
              <a:gd name="connsiteX42-13611" fmla="*/ 9568273 w 15811497"/>
              <a:gd name="connsiteY42-13612" fmla="*/ 5583531 h 6248398"/>
              <a:gd name="connsiteX43-13613" fmla="*/ 9628722 w 15811497"/>
              <a:gd name="connsiteY43-13614" fmla="*/ 5502694 h 6248398"/>
              <a:gd name="connsiteX44-13615" fmla="*/ 9563485 w 15811497"/>
              <a:gd name="connsiteY44-13616" fmla="*/ 5610078 h 6248398"/>
              <a:gd name="connsiteX45-13617" fmla="*/ 9542221 w 15811497"/>
              <a:gd name="connsiteY45-13618" fmla="*/ 5638514 h 6248398"/>
              <a:gd name="connsiteX46-13619" fmla="*/ 9480140 w 15811497"/>
              <a:gd name="connsiteY46-13620" fmla="*/ 5721533 h 6248398"/>
              <a:gd name="connsiteX47-13621" fmla="*/ 8362947 w 15811497"/>
              <a:gd name="connsiteY47-13622" fmla="*/ 6248398 h 6248398"/>
              <a:gd name="connsiteX48-13623" fmla="*/ 7028922 w 15811497"/>
              <a:gd name="connsiteY48-13624" fmla="*/ 5364147 h 6248398"/>
              <a:gd name="connsiteX49-13625" fmla="*/ 6990513 w 15811497"/>
              <a:gd name="connsiteY49-13626" fmla="*/ 5259205 h 6248398"/>
              <a:gd name="connsiteX50-13627" fmla="*/ 6990512 w 15811497"/>
              <a:gd name="connsiteY50-13628" fmla="*/ 5259199 h 6248398"/>
              <a:gd name="connsiteX51-13629" fmla="*/ 6983676 w 15811497"/>
              <a:gd name="connsiteY51-13630" fmla="*/ 5240519 h 6248398"/>
              <a:gd name="connsiteX52-13631" fmla="*/ 6983673 w 15811497"/>
              <a:gd name="connsiteY52-13632" fmla="*/ 5240519 h 6248398"/>
              <a:gd name="connsiteX53-13633" fmla="*/ 6980236 w 15811497"/>
              <a:gd name="connsiteY53-13634" fmla="*/ 5231130 h 6248398"/>
              <a:gd name="connsiteX54-13635" fmla="*/ 6978859 w 15811497"/>
              <a:gd name="connsiteY54-13636" fmla="*/ 5225774 h 6248398"/>
              <a:gd name="connsiteX55-13637" fmla="*/ 6984291 w 15811497"/>
              <a:gd name="connsiteY55-13638" fmla="*/ 5240614 h 6248398"/>
              <a:gd name="connsiteX56-13639" fmla="*/ 6984292 w 15811497"/>
              <a:gd name="connsiteY56-13640" fmla="*/ 5240614 h 6248398"/>
              <a:gd name="connsiteX57-13641" fmla="*/ 6978860 w 15811497"/>
              <a:gd name="connsiteY57-13642" fmla="*/ 5225773 h 6248398"/>
              <a:gd name="connsiteX58-13643" fmla="*/ 6944562 w 15811497"/>
              <a:gd name="connsiteY58-13644" fmla="*/ 5092380 h 6248398"/>
              <a:gd name="connsiteX59-13645" fmla="*/ 6978860 w 15811497"/>
              <a:gd name="connsiteY59-13646" fmla="*/ 5225773 h 6248398"/>
              <a:gd name="connsiteX60-13647" fmla="*/ 6948299 w 15811497"/>
              <a:gd name="connsiteY60-13648" fmla="*/ 5142273 h 6248398"/>
              <a:gd name="connsiteX61-13649" fmla="*/ 5829297 w 15811497"/>
              <a:gd name="connsiteY61-13650" fmla="*/ 4400549 h 6248398"/>
              <a:gd name="connsiteX62-13651" fmla="*/ 5056802 w 15811497"/>
              <a:gd name="connsiteY62-13652" fmla="*/ 4677867 h 6248398"/>
              <a:gd name="connsiteX63-13653" fmla="*/ 5022517 w 15811497"/>
              <a:gd name="connsiteY63-13654" fmla="*/ 4709027 h 6248398"/>
              <a:gd name="connsiteX64-13655" fmla="*/ 5022515 w 15811497"/>
              <a:gd name="connsiteY64-13656" fmla="*/ 4709029 h 6248398"/>
              <a:gd name="connsiteX65-13657" fmla="*/ 4778482 w 15811497"/>
              <a:gd name="connsiteY65-13658" fmla="*/ 5008058 h 6248398"/>
              <a:gd name="connsiteX66-13659" fmla="*/ 4715455 w 15811497"/>
              <a:gd name="connsiteY66-13660" fmla="*/ 5077404 h 6248398"/>
              <a:gd name="connsiteX67-13661" fmla="*/ 2762249 w 15811497"/>
              <a:gd name="connsiteY67-13662" fmla="*/ 5886448 h 6248398"/>
              <a:gd name="connsiteX68-13663" fmla="*/ 0 w 15811497"/>
              <a:gd name="connsiteY68-13664" fmla="*/ 3124198 h 6248398"/>
              <a:gd name="connsiteX69-13665" fmla="*/ 2762249 w 15811497"/>
              <a:gd name="connsiteY69-13666" fmla="*/ 361949 h 6248398"/>
              <a:gd name="connsiteX70-13667" fmla="*/ 4078902 w 15811497"/>
              <a:gd name="connsiteY70-13668" fmla="*/ 695338 h 6248398"/>
              <a:gd name="connsiteX71-13669" fmla="*/ 4261443 w 15811497"/>
              <a:gd name="connsiteY71-13670" fmla="*/ 806235 h 6248398"/>
              <a:gd name="connsiteX72-13671" fmla="*/ 4409044 w 15811497"/>
              <a:gd name="connsiteY72-13672" fmla="*/ 910268 h 6248398"/>
              <a:gd name="connsiteX73-13673" fmla="*/ 4612477 w 15811497"/>
              <a:gd name="connsiteY73-13674" fmla="*/ 1077402 h 6248398"/>
              <a:gd name="connsiteX74-13675" fmla="*/ 4612478 w 15811497"/>
              <a:gd name="connsiteY74-13676" fmla="*/ 1077403 h 6248398"/>
              <a:gd name="connsiteX75-13677" fmla="*/ 4715454 w 15811497"/>
              <a:gd name="connsiteY75-13678" fmla="*/ 1170993 h 6248398"/>
              <a:gd name="connsiteX76-13679" fmla="*/ 4701725 w 15811497"/>
              <a:gd name="connsiteY76-13680" fmla="*/ 1120394 h 6248398"/>
              <a:gd name="connsiteX77-13681" fmla="*/ 5191122 w 15811497"/>
              <a:gd name="connsiteY77-13682" fmla="*/ 1219199 h 6248398"/>
              <a:gd name="connsiteX78-13683" fmla="*/ 6161317 w 15811497"/>
              <a:gd name="connsiteY78-13684" fmla="*/ 761659 h 6248398"/>
              <a:gd name="connsiteX79-13685" fmla="*/ 6224019 w 15811497"/>
              <a:gd name="connsiteY79-13686" fmla="*/ 677808 h 6248398"/>
              <a:gd name="connsiteX80-13687" fmla="*/ 6175489 w 15811497"/>
              <a:gd name="connsiteY80-13688" fmla="*/ 757691 h 6248398"/>
              <a:gd name="connsiteX81-13689" fmla="*/ 6175489 w 15811497"/>
              <a:gd name="connsiteY81-13690" fmla="*/ 757692 h 6248398"/>
              <a:gd name="connsiteX82-13691" fmla="*/ 6224020 w 15811497"/>
              <a:gd name="connsiteY82-13692" fmla="*/ 677809 h 6248398"/>
              <a:gd name="connsiteX83-13693" fmla="*/ 6233696 w 15811497"/>
              <a:gd name="connsiteY83-13694" fmla="*/ 664869 h 6248398"/>
              <a:gd name="connsiteX84-13695" fmla="*/ 6252611 w 15811497"/>
              <a:gd name="connsiteY84-13696" fmla="*/ 633734 h 6248398"/>
              <a:gd name="connsiteX85-13697" fmla="*/ 6252610 w 15811497"/>
              <a:gd name="connsiteY85-13698" fmla="*/ 633734 h 6248398"/>
              <a:gd name="connsiteX86-13699" fmla="*/ 6233696 w 15811497"/>
              <a:gd name="connsiteY86-13700" fmla="*/ 664868 h 6248398"/>
              <a:gd name="connsiteX87-13701" fmla="*/ 6224019 w 15811497"/>
              <a:gd name="connsiteY87-13702" fmla="*/ 677808 h 6248398"/>
              <a:gd name="connsiteX88-13703" fmla="*/ 6248008 w 15811497"/>
              <a:gd name="connsiteY88-13704" fmla="*/ 638320 h 6248398"/>
              <a:gd name="connsiteX89-13705" fmla="*/ 6251291 w 15811497"/>
              <a:gd name="connsiteY89-13706" fmla="*/ 633930 h 6248398"/>
              <a:gd name="connsiteX90-13707" fmla="*/ 6251293 w 15811497"/>
              <a:gd name="connsiteY90-13708" fmla="*/ 633929 h 6248398"/>
              <a:gd name="connsiteX91-13709" fmla="*/ 6257683 w 15811497"/>
              <a:gd name="connsiteY91-13710" fmla="*/ 625384 h 6248398"/>
              <a:gd name="connsiteX92-13711" fmla="*/ 6257686 w 15811497"/>
              <a:gd name="connsiteY92-13712" fmla="*/ 625380 h 6248398"/>
              <a:gd name="connsiteX93-13713" fmla="*/ 6331355 w 15811497"/>
              <a:gd name="connsiteY93-13714" fmla="*/ 526865 h 6248398"/>
              <a:gd name="connsiteX94-13715" fmla="*/ 7448548 w 15811497"/>
              <a:gd name="connsiteY94-13716" fmla="*/ 0 h 6248398"/>
              <a:gd name="connsiteX0-13717" fmla="*/ 11209760 w 15811497"/>
              <a:gd name="connsiteY0-13718" fmla="*/ 5180760 h 6248398"/>
              <a:gd name="connsiteX1-13719" fmla="*/ 11210150 w 15811497"/>
              <a:gd name="connsiteY1-13720" fmla="*/ 5180948 h 6248398"/>
              <a:gd name="connsiteX2-13721" fmla="*/ 11313815 w 15811497"/>
              <a:gd name="connsiteY2-13722" fmla="*/ 5243926 h 6248398"/>
              <a:gd name="connsiteX3-13723" fmla="*/ 11369911 w 15811497"/>
              <a:gd name="connsiteY3-13724" fmla="*/ 5285874 h 6248398"/>
              <a:gd name="connsiteX4-13725" fmla="*/ 11410606 w 15811497"/>
              <a:gd name="connsiteY4-13726" fmla="*/ 5316305 h 6248398"/>
              <a:gd name="connsiteX5-13727" fmla="*/ 11499892 w 15811497"/>
              <a:gd name="connsiteY5-13728" fmla="*/ 5397454 h 6248398"/>
              <a:gd name="connsiteX6-13729" fmla="*/ 11528781 w 15811497"/>
              <a:gd name="connsiteY6-13730" fmla="*/ 5429240 h 6248398"/>
              <a:gd name="connsiteX7-13731" fmla="*/ 11504846 w 15811497"/>
              <a:gd name="connsiteY7-13732" fmla="*/ 5414699 h 6248398"/>
              <a:gd name="connsiteX8-13733" fmla="*/ 11371717 w 15811497"/>
              <a:gd name="connsiteY8-13734" fmla="*/ 5315148 h 6248398"/>
              <a:gd name="connsiteX9-13735" fmla="*/ 11292198 w 15811497"/>
              <a:gd name="connsiteY9-13736" fmla="*/ 5255685 h 6248398"/>
              <a:gd name="connsiteX10-13737" fmla="*/ 11209760 w 15811497"/>
              <a:gd name="connsiteY10-13738" fmla="*/ 5180760 h 6248398"/>
              <a:gd name="connsiteX11-13739" fmla="*/ 7448548 w 15811497"/>
              <a:gd name="connsiteY11-13740" fmla="*/ 0 h 6248398"/>
              <a:gd name="connsiteX12-13741" fmla="*/ 8721604 w 15811497"/>
              <a:gd name="connsiteY12-13742" fmla="*/ 757692 h 6248398"/>
              <a:gd name="connsiteX13-13743" fmla="*/ 8890522 w 15811497"/>
              <a:gd name="connsiteY13-13744" fmla="*/ 1193234 h 6248398"/>
              <a:gd name="connsiteX14-13745" fmla="*/ 9958384 w 15811497"/>
              <a:gd name="connsiteY14-13746" fmla="*/ 1828798 h 6248398"/>
              <a:gd name="connsiteX15-13747" fmla="*/ 10895504 w 15811497"/>
              <a:gd name="connsiteY15-13748" fmla="*/ 1386857 h 6248398"/>
              <a:gd name="connsiteX16-13749" fmla="*/ 11096041 w 15811497"/>
              <a:gd name="connsiteY16-13750" fmla="*/ 1170993 h 6248398"/>
              <a:gd name="connsiteX17-13751" fmla="*/ 13049247 w 15811497"/>
              <a:gd name="connsiteY17-13752" fmla="*/ 361949 h 6248398"/>
              <a:gd name="connsiteX18-13753" fmla="*/ 15811497 w 15811497"/>
              <a:gd name="connsiteY18-13754" fmla="*/ 3124198 h 6248398"/>
              <a:gd name="connsiteX19-13755" fmla="*/ 13049247 w 15811497"/>
              <a:gd name="connsiteY19-13756" fmla="*/ 5886448 h 6248398"/>
              <a:gd name="connsiteX20-13757" fmla="*/ 11732594 w 15811497"/>
              <a:gd name="connsiteY20-13758" fmla="*/ 5553059 h 6248398"/>
              <a:gd name="connsiteX21-13759" fmla="*/ 11528782 w 15811497"/>
              <a:gd name="connsiteY21-13760" fmla="*/ 5429240 h 6248398"/>
              <a:gd name="connsiteX22-13761" fmla="*/ 11499893 w 15811497"/>
              <a:gd name="connsiteY22-13762" fmla="*/ 5397454 h 6248398"/>
              <a:gd name="connsiteX23-13763" fmla="*/ 11410607 w 15811497"/>
              <a:gd name="connsiteY23-13764" fmla="*/ 5316305 h 6248398"/>
              <a:gd name="connsiteX24-13765" fmla="*/ 11369912 w 15811497"/>
              <a:gd name="connsiteY24-13766" fmla="*/ 5285874 h 6248398"/>
              <a:gd name="connsiteX25-13767" fmla="*/ 11355656 w 15811497"/>
              <a:gd name="connsiteY25-13768" fmla="*/ 5144675 h 6248398"/>
              <a:gd name="connsiteX26-13769" fmla="*/ 11369912 w 15811497"/>
              <a:gd name="connsiteY26-13770" fmla="*/ 5285874 h 6248398"/>
              <a:gd name="connsiteX27-13771" fmla="*/ 11313816 w 15811497"/>
              <a:gd name="connsiteY27-13772" fmla="*/ 5243926 h 6248398"/>
              <a:gd name="connsiteX28-13773" fmla="*/ 11210151 w 15811497"/>
              <a:gd name="connsiteY28-13774" fmla="*/ 5180948 h 6248398"/>
              <a:gd name="connsiteX29-13775" fmla="*/ 11209761 w 15811497"/>
              <a:gd name="connsiteY29-13776" fmla="*/ 5180760 h 6248398"/>
              <a:gd name="connsiteX30-13777" fmla="*/ 11096041 w 15811497"/>
              <a:gd name="connsiteY30-13778" fmla="*/ 5077404 h 6248398"/>
              <a:gd name="connsiteX31-13779" fmla="*/ 11063094 w 15811497"/>
              <a:gd name="connsiteY31-13780" fmla="*/ 5041153 h 6248398"/>
              <a:gd name="connsiteX32-13781" fmla="*/ 11063091 w 15811497"/>
              <a:gd name="connsiteY32-13782" fmla="*/ 5041152 h 6248398"/>
              <a:gd name="connsiteX33-13783" fmla="*/ 11096040 w 15811497"/>
              <a:gd name="connsiteY33-13784" fmla="*/ 5077404 h 6248398"/>
              <a:gd name="connsiteX34-13785" fmla="*/ 11209760 w 15811497"/>
              <a:gd name="connsiteY34-13786" fmla="*/ 5180760 h 6248398"/>
              <a:gd name="connsiteX35-13787" fmla="*/ 11100244 w 15811497"/>
              <a:gd name="connsiteY35-13788" fmla="*/ 5128004 h 6248398"/>
              <a:gd name="connsiteX36-13789" fmla="*/ 10610846 w 15811497"/>
              <a:gd name="connsiteY36-13790" fmla="*/ 5029199 h 6248398"/>
              <a:gd name="connsiteX37-13791" fmla="*/ 9640652 w 15811497"/>
              <a:gd name="connsiteY37-13792" fmla="*/ 5486739 h 6248398"/>
              <a:gd name="connsiteX38-13793" fmla="*/ 9628722 w 15811497"/>
              <a:gd name="connsiteY38-13794" fmla="*/ 5502693 h 6248398"/>
              <a:gd name="connsiteX39-13795" fmla="*/ 9568273 w 15811497"/>
              <a:gd name="connsiteY39-13796" fmla="*/ 5583530 h 6248398"/>
              <a:gd name="connsiteX40-13797" fmla="*/ 9535504 w 15811497"/>
              <a:gd name="connsiteY40-13798" fmla="*/ 5637470 h 6248398"/>
              <a:gd name="connsiteX41-13799" fmla="*/ 9535505 w 15811497"/>
              <a:gd name="connsiteY41-13800" fmla="*/ 5637470 h 6248398"/>
              <a:gd name="connsiteX42-13801" fmla="*/ 9568273 w 15811497"/>
              <a:gd name="connsiteY42-13802" fmla="*/ 5583531 h 6248398"/>
              <a:gd name="connsiteX43-13803" fmla="*/ 9628722 w 15811497"/>
              <a:gd name="connsiteY43-13804" fmla="*/ 5502694 h 6248398"/>
              <a:gd name="connsiteX44-13805" fmla="*/ 9563485 w 15811497"/>
              <a:gd name="connsiteY44-13806" fmla="*/ 5610078 h 6248398"/>
              <a:gd name="connsiteX45-13807" fmla="*/ 9542221 w 15811497"/>
              <a:gd name="connsiteY45-13808" fmla="*/ 5638514 h 6248398"/>
              <a:gd name="connsiteX46-13809" fmla="*/ 9480140 w 15811497"/>
              <a:gd name="connsiteY46-13810" fmla="*/ 5721533 h 6248398"/>
              <a:gd name="connsiteX47-13811" fmla="*/ 8362947 w 15811497"/>
              <a:gd name="connsiteY47-13812" fmla="*/ 6248398 h 6248398"/>
              <a:gd name="connsiteX48-13813" fmla="*/ 7028922 w 15811497"/>
              <a:gd name="connsiteY48-13814" fmla="*/ 5364147 h 6248398"/>
              <a:gd name="connsiteX49-13815" fmla="*/ 6990513 w 15811497"/>
              <a:gd name="connsiteY49-13816" fmla="*/ 5259205 h 6248398"/>
              <a:gd name="connsiteX50-13817" fmla="*/ 6990512 w 15811497"/>
              <a:gd name="connsiteY50-13818" fmla="*/ 5259199 h 6248398"/>
              <a:gd name="connsiteX51-13819" fmla="*/ 6983676 w 15811497"/>
              <a:gd name="connsiteY51-13820" fmla="*/ 5240519 h 6248398"/>
              <a:gd name="connsiteX52-13821" fmla="*/ 6983673 w 15811497"/>
              <a:gd name="connsiteY52-13822" fmla="*/ 5240519 h 6248398"/>
              <a:gd name="connsiteX53-13823" fmla="*/ 6980236 w 15811497"/>
              <a:gd name="connsiteY53-13824" fmla="*/ 5231130 h 6248398"/>
              <a:gd name="connsiteX54-13825" fmla="*/ 6978859 w 15811497"/>
              <a:gd name="connsiteY54-13826" fmla="*/ 5225774 h 6248398"/>
              <a:gd name="connsiteX55-13827" fmla="*/ 6984291 w 15811497"/>
              <a:gd name="connsiteY55-13828" fmla="*/ 5240614 h 6248398"/>
              <a:gd name="connsiteX56-13829" fmla="*/ 6984292 w 15811497"/>
              <a:gd name="connsiteY56-13830" fmla="*/ 5240614 h 6248398"/>
              <a:gd name="connsiteX57-13831" fmla="*/ 6978860 w 15811497"/>
              <a:gd name="connsiteY57-13832" fmla="*/ 5225773 h 6248398"/>
              <a:gd name="connsiteX58-13833" fmla="*/ 6944562 w 15811497"/>
              <a:gd name="connsiteY58-13834" fmla="*/ 5092380 h 6248398"/>
              <a:gd name="connsiteX59-13835" fmla="*/ 6978860 w 15811497"/>
              <a:gd name="connsiteY59-13836" fmla="*/ 5225773 h 6248398"/>
              <a:gd name="connsiteX60-13837" fmla="*/ 6948299 w 15811497"/>
              <a:gd name="connsiteY60-13838" fmla="*/ 5142273 h 6248398"/>
              <a:gd name="connsiteX61-13839" fmla="*/ 5829297 w 15811497"/>
              <a:gd name="connsiteY61-13840" fmla="*/ 4400549 h 6248398"/>
              <a:gd name="connsiteX62-13841" fmla="*/ 5056802 w 15811497"/>
              <a:gd name="connsiteY62-13842" fmla="*/ 4677867 h 6248398"/>
              <a:gd name="connsiteX63-13843" fmla="*/ 5022517 w 15811497"/>
              <a:gd name="connsiteY63-13844" fmla="*/ 4709027 h 6248398"/>
              <a:gd name="connsiteX64-13845" fmla="*/ 5022515 w 15811497"/>
              <a:gd name="connsiteY64-13846" fmla="*/ 4709029 h 6248398"/>
              <a:gd name="connsiteX65-13847" fmla="*/ 4778482 w 15811497"/>
              <a:gd name="connsiteY65-13848" fmla="*/ 5008058 h 6248398"/>
              <a:gd name="connsiteX66-13849" fmla="*/ 4715455 w 15811497"/>
              <a:gd name="connsiteY66-13850" fmla="*/ 5077404 h 6248398"/>
              <a:gd name="connsiteX67-13851" fmla="*/ 2762249 w 15811497"/>
              <a:gd name="connsiteY67-13852" fmla="*/ 5886448 h 6248398"/>
              <a:gd name="connsiteX68-13853" fmla="*/ 0 w 15811497"/>
              <a:gd name="connsiteY68-13854" fmla="*/ 3124198 h 6248398"/>
              <a:gd name="connsiteX69-13855" fmla="*/ 2762249 w 15811497"/>
              <a:gd name="connsiteY69-13856" fmla="*/ 361949 h 6248398"/>
              <a:gd name="connsiteX70-13857" fmla="*/ 4078902 w 15811497"/>
              <a:gd name="connsiteY70-13858" fmla="*/ 695338 h 6248398"/>
              <a:gd name="connsiteX71-13859" fmla="*/ 4261443 w 15811497"/>
              <a:gd name="connsiteY71-13860" fmla="*/ 806235 h 6248398"/>
              <a:gd name="connsiteX72-13861" fmla="*/ 4409044 w 15811497"/>
              <a:gd name="connsiteY72-13862" fmla="*/ 910268 h 6248398"/>
              <a:gd name="connsiteX73-13863" fmla="*/ 4612477 w 15811497"/>
              <a:gd name="connsiteY73-13864" fmla="*/ 1077402 h 6248398"/>
              <a:gd name="connsiteX74-13865" fmla="*/ 4612478 w 15811497"/>
              <a:gd name="connsiteY74-13866" fmla="*/ 1077403 h 6248398"/>
              <a:gd name="connsiteX75-13867" fmla="*/ 4701725 w 15811497"/>
              <a:gd name="connsiteY75-13868" fmla="*/ 1120394 h 6248398"/>
              <a:gd name="connsiteX76-13869" fmla="*/ 5191122 w 15811497"/>
              <a:gd name="connsiteY76-13870" fmla="*/ 1219199 h 6248398"/>
              <a:gd name="connsiteX77-13871" fmla="*/ 6161317 w 15811497"/>
              <a:gd name="connsiteY77-13872" fmla="*/ 761659 h 6248398"/>
              <a:gd name="connsiteX78-13873" fmla="*/ 6224019 w 15811497"/>
              <a:gd name="connsiteY78-13874" fmla="*/ 677808 h 6248398"/>
              <a:gd name="connsiteX79-13875" fmla="*/ 6175489 w 15811497"/>
              <a:gd name="connsiteY79-13876" fmla="*/ 757691 h 6248398"/>
              <a:gd name="connsiteX80-13877" fmla="*/ 6175489 w 15811497"/>
              <a:gd name="connsiteY80-13878" fmla="*/ 757692 h 6248398"/>
              <a:gd name="connsiteX81-13879" fmla="*/ 6224020 w 15811497"/>
              <a:gd name="connsiteY81-13880" fmla="*/ 677809 h 6248398"/>
              <a:gd name="connsiteX82-13881" fmla="*/ 6233696 w 15811497"/>
              <a:gd name="connsiteY82-13882" fmla="*/ 664869 h 6248398"/>
              <a:gd name="connsiteX83-13883" fmla="*/ 6252611 w 15811497"/>
              <a:gd name="connsiteY83-13884" fmla="*/ 633734 h 6248398"/>
              <a:gd name="connsiteX84-13885" fmla="*/ 6252610 w 15811497"/>
              <a:gd name="connsiteY84-13886" fmla="*/ 633734 h 6248398"/>
              <a:gd name="connsiteX85-13887" fmla="*/ 6233696 w 15811497"/>
              <a:gd name="connsiteY85-13888" fmla="*/ 664868 h 6248398"/>
              <a:gd name="connsiteX86-13889" fmla="*/ 6224019 w 15811497"/>
              <a:gd name="connsiteY86-13890" fmla="*/ 677808 h 6248398"/>
              <a:gd name="connsiteX87-13891" fmla="*/ 6248008 w 15811497"/>
              <a:gd name="connsiteY87-13892" fmla="*/ 638320 h 6248398"/>
              <a:gd name="connsiteX88-13893" fmla="*/ 6251291 w 15811497"/>
              <a:gd name="connsiteY88-13894" fmla="*/ 633930 h 6248398"/>
              <a:gd name="connsiteX89-13895" fmla="*/ 6251293 w 15811497"/>
              <a:gd name="connsiteY89-13896" fmla="*/ 633929 h 6248398"/>
              <a:gd name="connsiteX90-13897" fmla="*/ 6257683 w 15811497"/>
              <a:gd name="connsiteY90-13898" fmla="*/ 625384 h 6248398"/>
              <a:gd name="connsiteX91-13899" fmla="*/ 6257686 w 15811497"/>
              <a:gd name="connsiteY91-13900" fmla="*/ 625380 h 6248398"/>
              <a:gd name="connsiteX92-13901" fmla="*/ 6331355 w 15811497"/>
              <a:gd name="connsiteY92-13902" fmla="*/ 526865 h 6248398"/>
              <a:gd name="connsiteX93-13903" fmla="*/ 7448548 w 15811497"/>
              <a:gd name="connsiteY93-13904" fmla="*/ 0 h 6248398"/>
              <a:gd name="connsiteX0-13905" fmla="*/ 11209760 w 15811497"/>
              <a:gd name="connsiteY0-13906" fmla="*/ 5180760 h 6248398"/>
              <a:gd name="connsiteX1-13907" fmla="*/ 11210150 w 15811497"/>
              <a:gd name="connsiteY1-13908" fmla="*/ 5180948 h 6248398"/>
              <a:gd name="connsiteX2-13909" fmla="*/ 11313815 w 15811497"/>
              <a:gd name="connsiteY2-13910" fmla="*/ 5243926 h 6248398"/>
              <a:gd name="connsiteX3-13911" fmla="*/ 11369911 w 15811497"/>
              <a:gd name="connsiteY3-13912" fmla="*/ 5285874 h 6248398"/>
              <a:gd name="connsiteX4-13913" fmla="*/ 11410606 w 15811497"/>
              <a:gd name="connsiteY4-13914" fmla="*/ 5316305 h 6248398"/>
              <a:gd name="connsiteX5-13915" fmla="*/ 11499892 w 15811497"/>
              <a:gd name="connsiteY5-13916" fmla="*/ 5397454 h 6248398"/>
              <a:gd name="connsiteX6-13917" fmla="*/ 11528781 w 15811497"/>
              <a:gd name="connsiteY6-13918" fmla="*/ 5429240 h 6248398"/>
              <a:gd name="connsiteX7-13919" fmla="*/ 11504846 w 15811497"/>
              <a:gd name="connsiteY7-13920" fmla="*/ 5414699 h 6248398"/>
              <a:gd name="connsiteX8-13921" fmla="*/ 11371717 w 15811497"/>
              <a:gd name="connsiteY8-13922" fmla="*/ 5315148 h 6248398"/>
              <a:gd name="connsiteX9-13923" fmla="*/ 11292198 w 15811497"/>
              <a:gd name="connsiteY9-13924" fmla="*/ 5255685 h 6248398"/>
              <a:gd name="connsiteX10-13925" fmla="*/ 11209760 w 15811497"/>
              <a:gd name="connsiteY10-13926" fmla="*/ 5180760 h 6248398"/>
              <a:gd name="connsiteX11-13927" fmla="*/ 7448548 w 15811497"/>
              <a:gd name="connsiteY11-13928" fmla="*/ 0 h 6248398"/>
              <a:gd name="connsiteX12-13929" fmla="*/ 8721604 w 15811497"/>
              <a:gd name="connsiteY12-13930" fmla="*/ 757692 h 6248398"/>
              <a:gd name="connsiteX13-13931" fmla="*/ 8890522 w 15811497"/>
              <a:gd name="connsiteY13-13932" fmla="*/ 1193234 h 6248398"/>
              <a:gd name="connsiteX14-13933" fmla="*/ 9958384 w 15811497"/>
              <a:gd name="connsiteY14-13934" fmla="*/ 1828798 h 6248398"/>
              <a:gd name="connsiteX15-13935" fmla="*/ 10895504 w 15811497"/>
              <a:gd name="connsiteY15-13936" fmla="*/ 1386857 h 6248398"/>
              <a:gd name="connsiteX16-13937" fmla="*/ 11096041 w 15811497"/>
              <a:gd name="connsiteY16-13938" fmla="*/ 1170993 h 6248398"/>
              <a:gd name="connsiteX17-13939" fmla="*/ 13049247 w 15811497"/>
              <a:gd name="connsiteY17-13940" fmla="*/ 361949 h 6248398"/>
              <a:gd name="connsiteX18-13941" fmla="*/ 15811497 w 15811497"/>
              <a:gd name="connsiteY18-13942" fmla="*/ 3124198 h 6248398"/>
              <a:gd name="connsiteX19-13943" fmla="*/ 13049247 w 15811497"/>
              <a:gd name="connsiteY19-13944" fmla="*/ 5886448 h 6248398"/>
              <a:gd name="connsiteX20-13945" fmla="*/ 11732594 w 15811497"/>
              <a:gd name="connsiteY20-13946" fmla="*/ 5553059 h 6248398"/>
              <a:gd name="connsiteX21-13947" fmla="*/ 11528782 w 15811497"/>
              <a:gd name="connsiteY21-13948" fmla="*/ 5429240 h 6248398"/>
              <a:gd name="connsiteX22-13949" fmla="*/ 11499893 w 15811497"/>
              <a:gd name="connsiteY22-13950" fmla="*/ 5397454 h 6248398"/>
              <a:gd name="connsiteX23-13951" fmla="*/ 11410607 w 15811497"/>
              <a:gd name="connsiteY23-13952" fmla="*/ 5316305 h 6248398"/>
              <a:gd name="connsiteX24-13953" fmla="*/ 11369912 w 15811497"/>
              <a:gd name="connsiteY24-13954" fmla="*/ 5285874 h 6248398"/>
              <a:gd name="connsiteX25-13955" fmla="*/ 11369912 w 15811497"/>
              <a:gd name="connsiteY25-13956" fmla="*/ 5285874 h 6248398"/>
              <a:gd name="connsiteX26-13957" fmla="*/ 11313816 w 15811497"/>
              <a:gd name="connsiteY26-13958" fmla="*/ 5243926 h 6248398"/>
              <a:gd name="connsiteX27-13959" fmla="*/ 11210151 w 15811497"/>
              <a:gd name="connsiteY27-13960" fmla="*/ 5180948 h 6248398"/>
              <a:gd name="connsiteX28-13961" fmla="*/ 11209761 w 15811497"/>
              <a:gd name="connsiteY28-13962" fmla="*/ 5180760 h 6248398"/>
              <a:gd name="connsiteX29-13963" fmla="*/ 11096041 w 15811497"/>
              <a:gd name="connsiteY29-13964" fmla="*/ 5077404 h 6248398"/>
              <a:gd name="connsiteX30-13965" fmla="*/ 11063094 w 15811497"/>
              <a:gd name="connsiteY30-13966" fmla="*/ 5041153 h 6248398"/>
              <a:gd name="connsiteX31-13967" fmla="*/ 11063091 w 15811497"/>
              <a:gd name="connsiteY31-13968" fmla="*/ 5041152 h 6248398"/>
              <a:gd name="connsiteX32-13969" fmla="*/ 11096040 w 15811497"/>
              <a:gd name="connsiteY32-13970" fmla="*/ 5077404 h 6248398"/>
              <a:gd name="connsiteX33-13971" fmla="*/ 11209760 w 15811497"/>
              <a:gd name="connsiteY33-13972" fmla="*/ 5180760 h 6248398"/>
              <a:gd name="connsiteX34-13973" fmla="*/ 11100244 w 15811497"/>
              <a:gd name="connsiteY34-13974" fmla="*/ 5128004 h 6248398"/>
              <a:gd name="connsiteX35-13975" fmla="*/ 10610846 w 15811497"/>
              <a:gd name="connsiteY35-13976" fmla="*/ 5029199 h 6248398"/>
              <a:gd name="connsiteX36-13977" fmla="*/ 9640652 w 15811497"/>
              <a:gd name="connsiteY36-13978" fmla="*/ 5486739 h 6248398"/>
              <a:gd name="connsiteX37-13979" fmla="*/ 9628722 w 15811497"/>
              <a:gd name="connsiteY37-13980" fmla="*/ 5502693 h 6248398"/>
              <a:gd name="connsiteX38-13981" fmla="*/ 9568273 w 15811497"/>
              <a:gd name="connsiteY38-13982" fmla="*/ 5583530 h 6248398"/>
              <a:gd name="connsiteX39-13983" fmla="*/ 9535504 w 15811497"/>
              <a:gd name="connsiteY39-13984" fmla="*/ 5637470 h 6248398"/>
              <a:gd name="connsiteX40-13985" fmla="*/ 9535505 w 15811497"/>
              <a:gd name="connsiteY40-13986" fmla="*/ 5637470 h 6248398"/>
              <a:gd name="connsiteX41-13987" fmla="*/ 9568273 w 15811497"/>
              <a:gd name="connsiteY41-13988" fmla="*/ 5583531 h 6248398"/>
              <a:gd name="connsiteX42-13989" fmla="*/ 9628722 w 15811497"/>
              <a:gd name="connsiteY42-13990" fmla="*/ 5502694 h 6248398"/>
              <a:gd name="connsiteX43-13991" fmla="*/ 9563485 w 15811497"/>
              <a:gd name="connsiteY43-13992" fmla="*/ 5610078 h 6248398"/>
              <a:gd name="connsiteX44-13993" fmla="*/ 9542221 w 15811497"/>
              <a:gd name="connsiteY44-13994" fmla="*/ 5638514 h 6248398"/>
              <a:gd name="connsiteX45-13995" fmla="*/ 9480140 w 15811497"/>
              <a:gd name="connsiteY45-13996" fmla="*/ 5721533 h 6248398"/>
              <a:gd name="connsiteX46-13997" fmla="*/ 8362947 w 15811497"/>
              <a:gd name="connsiteY46-13998" fmla="*/ 6248398 h 6248398"/>
              <a:gd name="connsiteX47-13999" fmla="*/ 7028922 w 15811497"/>
              <a:gd name="connsiteY47-14000" fmla="*/ 5364147 h 6248398"/>
              <a:gd name="connsiteX48-14001" fmla="*/ 6990513 w 15811497"/>
              <a:gd name="connsiteY48-14002" fmla="*/ 5259205 h 6248398"/>
              <a:gd name="connsiteX49-14003" fmla="*/ 6990512 w 15811497"/>
              <a:gd name="connsiteY49-14004" fmla="*/ 5259199 h 6248398"/>
              <a:gd name="connsiteX50-14005" fmla="*/ 6983676 w 15811497"/>
              <a:gd name="connsiteY50-14006" fmla="*/ 5240519 h 6248398"/>
              <a:gd name="connsiteX51-14007" fmla="*/ 6983673 w 15811497"/>
              <a:gd name="connsiteY51-14008" fmla="*/ 5240519 h 6248398"/>
              <a:gd name="connsiteX52-14009" fmla="*/ 6980236 w 15811497"/>
              <a:gd name="connsiteY52-14010" fmla="*/ 5231130 h 6248398"/>
              <a:gd name="connsiteX53-14011" fmla="*/ 6978859 w 15811497"/>
              <a:gd name="connsiteY53-14012" fmla="*/ 5225774 h 6248398"/>
              <a:gd name="connsiteX54-14013" fmla="*/ 6984291 w 15811497"/>
              <a:gd name="connsiteY54-14014" fmla="*/ 5240614 h 6248398"/>
              <a:gd name="connsiteX55-14015" fmla="*/ 6984292 w 15811497"/>
              <a:gd name="connsiteY55-14016" fmla="*/ 5240614 h 6248398"/>
              <a:gd name="connsiteX56-14017" fmla="*/ 6978860 w 15811497"/>
              <a:gd name="connsiteY56-14018" fmla="*/ 5225773 h 6248398"/>
              <a:gd name="connsiteX57-14019" fmla="*/ 6944562 w 15811497"/>
              <a:gd name="connsiteY57-14020" fmla="*/ 5092380 h 6248398"/>
              <a:gd name="connsiteX58-14021" fmla="*/ 6978860 w 15811497"/>
              <a:gd name="connsiteY58-14022" fmla="*/ 5225773 h 6248398"/>
              <a:gd name="connsiteX59-14023" fmla="*/ 6948299 w 15811497"/>
              <a:gd name="connsiteY59-14024" fmla="*/ 5142273 h 6248398"/>
              <a:gd name="connsiteX60-14025" fmla="*/ 5829297 w 15811497"/>
              <a:gd name="connsiteY60-14026" fmla="*/ 4400549 h 6248398"/>
              <a:gd name="connsiteX61-14027" fmla="*/ 5056802 w 15811497"/>
              <a:gd name="connsiteY61-14028" fmla="*/ 4677867 h 6248398"/>
              <a:gd name="connsiteX62-14029" fmla="*/ 5022517 w 15811497"/>
              <a:gd name="connsiteY62-14030" fmla="*/ 4709027 h 6248398"/>
              <a:gd name="connsiteX63-14031" fmla="*/ 5022515 w 15811497"/>
              <a:gd name="connsiteY63-14032" fmla="*/ 4709029 h 6248398"/>
              <a:gd name="connsiteX64-14033" fmla="*/ 4778482 w 15811497"/>
              <a:gd name="connsiteY64-14034" fmla="*/ 5008058 h 6248398"/>
              <a:gd name="connsiteX65-14035" fmla="*/ 4715455 w 15811497"/>
              <a:gd name="connsiteY65-14036" fmla="*/ 5077404 h 6248398"/>
              <a:gd name="connsiteX66-14037" fmla="*/ 2762249 w 15811497"/>
              <a:gd name="connsiteY66-14038" fmla="*/ 5886448 h 6248398"/>
              <a:gd name="connsiteX67-14039" fmla="*/ 0 w 15811497"/>
              <a:gd name="connsiteY67-14040" fmla="*/ 3124198 h 6248398"/>
              <a:gd name="connsiteX68-14041" fmla="*/ 2762249 w 15811497"/>
              <a:gd name="connsiteY68-14042" fmla="*/ 361949 h 6248398"/>
              <a:gd name="connsiteX69-14043" fmla="*/ 4078902 w 15811497"/>
              <a:gd name="connsiteY69-14044" fmla="*/ 695338 h 6248398"/>
              <a:gd name="connsiteX70-14045" fmla="*/ 4261443 w 15811497"/>
              <a:gd name="connsiteY70-14046" fmla="*/ 806235 h 6248398"/>
              <a:gd name="connsiteX71-14047" fmla="*/ 4409044 w 15811497"/>
              <a:gd name="connsiteY71-14048" fmla="*/ 910268 h 6248398"/>
              <a:gd name="connsiteX72-14049" fmla="*/ 4612477 w 15811497"/>
              <a:gd name="connsiteY72-14050" fmla="*/ 1077402 h 6248398"/>
              <a:gd name="connsiteX73-14051" fmla="*/ 4612478 w 15811497"/>
              <a:gd name="connsiteY73-14052" fmla="*/ 1077403 h 6248398"/>
              <a:gd name="connsiteX74-14053" fmla="*/ 4701725 w 15811497"/>
              <a:gd name="connsiteY74-14054" fmla="*/ 1120394 h 6248398"/>
              <a:gd name="connsiteX75-14055" fmla="*/ 5191122 w 15811497"/>
              <a:gd name="connsiteY75-14056" fmla="*/ 1219199 h 6248398"/>
              <a:gd name="connsiteX76-14057" fmla="*/ 6161317 w 15811497"/>
              <a:gd name="connsiteY76-14058" fmla="*/ 761659 h 6248398"/>
              <a:gd name="connsiteX77-14059" fmla="*/ 6224019 w 15811497"/>
              <a:gd name="connsiteY77-14060" fmla="*/ 677808 h 6248398"/>
              <a:gd name="connsiteX78-14061" fmla="*/ 6175489 w 15811497"/>
              <a:gd name="connsiteY78-14062" fmla="*/ 757691 h 6248398"/>
              <a:gd name="connsiteX79-14063" fmla="*/ 6175489 w 15811497"/>
              <a:gd name="connsiteY79-14064" fmla="*/ 757692 h 6248398"/>
              <a:gd name="connsiteX80-14065" fmla="*/ 6224020 w 15811497"/>
              <a:gd name="connsiteY80-14066" fmla="*/ 677809 h 6248398"/>
              <a:gd name="connsiteX81-14067" fmla="*/ 6233696 w 15811497"/>
              <a:gd name="connsiteY81-14068" fmla="*/ 664869 h 6248398"/>
              <a:gd name="connsiteX82-14069" fmla="*/ 6252611 w 15811497"/>
              <a:gd name="connsiteY82-14070" fmla="*/ 633734 h 6248398"/>
              <a:gd name="connsiteX83-14071" fmla="*/ 6252610 w 15811497"/>
              <a:gd name="connsiteY83-14072" fmla="*/ 633734 h 6248398"/>
              <a:gd name="connsiteX84-14073" fmla="*/ 6233696 w 15811497"/>
              <a:gd name="connsiteY84-14074" fmla="*/ 664868 h 6248398"/>
              <a:gd name="connsiteX85-14075" fmla="*/ 6224019 w 15811497"/>
              <a:gd name="connsiteY85-14076" fmla="*/ 677808 h 6248398"/>
              <a:gd name="connsiteX86-14077" fmla="*/ 6248008 w 15811497"/>
              <a:gd name="connsiteY86-14078" fmla="*/ 638320 h 6248398"/>
              <a:gd name="connsiteX87-14079" fmla="*/ 6251291 w 15811497"/>
              <a:gd name="connsiteY87-14080" fmla="*/ 633930 h 6248398"/>
              <a:gd name="connsiteX88-14081" fmla="*/ 6251293 w 15811497"/>
              <a:gd name="connsiteY88-14082" fmla="*/ 633929 h 6248398"/>
              <a:gd name="connsiteX89-14083" fmla="*/ 6257683 w 15811497"/>
              <a:gd name="connsiteY89-14084" fmla="*/ 625384 h 6248398"/>
              <a:gd name="connsiteX90-14085" fmla="*/ 6257686 w 15811497"/>
              <a:gd name="connsiteY90-14086" fmla="*/ 625380 h 6248398"/>
              <a:gd name="connsiteX91-14087" fmla="*/ 6331355 w 15811497"/>
              <a:gd name="connsiteY91-14088" fmla="*/ 526865 h 6248398"/>
              <a:gd name="connsiteX92-14089" fmla="*/ 7448548 w 15811497"/>
              <a:gd name="connsiteY92-14090" fmla="*/ 0 h 6248398"/>
              <a:gd name="connsiteX0-14091" fmla="*/ 11209760 w 15811497"/>
              <a:gd name="connsiteY0-14092" fmla="*/ 5180760 h 6248398"/>
              <a:gd name="connsiteX1-14093" fmla="*/ 11210150 w 15811497"/>
              <a:gd name="connsiteY1-14094" fmla="*/ 5180948 h 6248398"/>
              <a:gd name="connsiteX2-14095" fmla="*/ 11313815 w 15811497"/>
              <a:gd name="connsiteY2-14096" fmla="*/ 5243926 h 6248398"/>
              <a:gd name="connsiteX3-14097" fmla="*/ 11369911 w 15811497"/>
              <a:gd name="connsiteY3-14098" fmla="*/ 5285874 h 6248398"/>
              <a:gd name="connsiteX4-14099" fmla="*/ 11410606 w 15811497"/>
              <a:gd name="connsiteY4-14100" fmla="*/ 5316305 h 6248398"/>
              <a:gd name="connsiteX5-14101" fmla="*/ 11499892 w 15811497"/>
              <a:gd name="connsiteY5-14102" fmla="*/ 5397454 h 6248398"/>
              <a:gd name="connsiteX6-14103" fmla="*/ 11528781 w 15811497"/>
              <a:gd name="connsiteY6-14104" fmla="*/ 5429240 h 6248398"/>
              <a:gd name="connsiteX7-14105" fmla="*/ 11504846 w 15811497"/>
              <a:gd name="connsiteY7-14106" fmla="*/ 5414699 h 6248398"/>
              <a:gd name="connsiteX8-14107" fmla="*/ 11371717 w 15811497"/>
              <a:gd name="connsiteY8-14108" fmla="*/ 5315148 h 6248398"/>
              <a:gd name="connsiteX9-14109" fmla="*/ 11292198 w 15811497"/>
              <a:gd name="connsiteY9-14110" fmla="*/ 5255685 h 6248398"/>
              <a:gd name="connsiteX10-14111" fmla="*/ 11209760 w 15811497"/>
              <a:gd name="connsiteY10-14112" fmla="*/ 5180760 h 6248398"/>
              <a:gd name="connsiteX11-14113" fmla="*/ 7448548 w 15811497"/>
              <a:gd name="connsiteY11-14114" fmla="*/ 0 h 6248398"/>
              <a:gd name="connsiteX12-14115" fmla="*/ 8721604 w 15811497"/>
              <a:gd name="connsiteY12-14116" fmla="*/ 757692 h 6248398"/>
              <a:gd name="connsiteX13-14117" fmla="*/ 8890522 w 15811497"/>
              <a:gd name="connsiteY13-14118" fmla="*/ 1193234 h 6248398"/>
              <a:gd name="connsiteX14-14119" fmla="*/ 9958384 w 15811497"/>
              <a:gd name="connsiteY14-14120" fmla="*/ 1828798 h 6248398"/>
              <a:gd name="connsiteX15-14121" fmla="*/ 10895504 w 15811497"/>
              <a:gd name="connsiteY15-14122" fmla="*/ 1386857 h 6248398"/>
              <a:gd name="connsiteX16-14123" fmla="*/ 11096041 w 15811497"/>
              <a:gd name="connsiteY16-14124" fmla="*/ 1170993 h 6248398"/>
              <a:gd name="connsiteX17-14125" fmla="*/ 13049247 w 15811497"/>
              <a:gd name="connsiteY17-14126" fmla="*/ 361949 h 6248398"/>
              <a:gd name="connsiteX18-14127" fmla="*/ 15811497 w 15811497"/>
              <a:gd name="connsiteY18-14128" fmla="*/ 3124198 h 6248398"/>
              <a:gd name="connsiteX19-14129" fmla="*/ 13049247 w 15811497"/>
              <a:gd name="connsiteY19-14130" fmla="*/ 5886448 h 6248398"/>
              <a:gd name="connsiteX20-14131" fmla="*/ 11732594 w 15811497"/>
              <a:gd name="connsiteY20-14132" fmla="*/ 5553059 h 6248398"/>
              <a:gd name="connsiteX21-14133" fmla="*/ 11528782 w 15811497"/>
              <a:gd name="connsiteY21-14134" fmla="*/ 5429240 h 6248398"/>
              <a:gd name="connsiteX22-14135" fmla="*/ 11499893 w 15811497"/>
              <a:gd name="connsiteY22-14136" fmla="*/ 5397454 h 6248398"/>
              <a:gd name="connsiteX23-14137" fmla="*/ 11410607 w 15811497"/>
              <a:gd name="connsiteY23-14138" fmla="*/ 5316305 h 6248398"/>
              <a:gd name="connsiteX24-14139" fmla="*/ 11369912 w 15811497"/>
              <a:gd name="connsiteY24-14140" fmla="*/ 5285874 h 6248398"/>
              <a:gd name="connsiteX25-14141" fmla="*/ 11369912 w 15811497"/>
              <a:gd name="connsiteY25-14142" fmla="*/ 5285874 h 6248398"/>
              <a:gd name="connsiteX26-14143" fmla="*/ 11210151 w 15811497"/>
              <a:gd name="connsiteY26-14144" fmla="*/ 5180948 h 6248398"/>
              <a:gd name="connsiteX27-14145" fmla="*/ 11209761 w 15811497"/>
              <a:gd name="connsiteY27-14146" fmla="*/ 5180760 h 6248398"/>
              <a:gd name="connsiteX28-14147" fmla="*/ 11096041 w 15811497"/>
              <a:gd name="connsiteY28-14148" fmla="*/ 5077404 h 6248398"/>
              <a:gd name="connsiteX29-14149" fmla="*/ 11063094 w 15811497"/>
              <a:gd name="connsiteY29-14150" fmla="*/ 5041153 h 6248398"/>
              <a:gd name="connsiteX30-14151" fmla="*/ 11063091 w 15811497"/>
              <a:gd name="connsiteY30-14152" fmla="*/ 5041152 h 6248398"/>
              <a:gd name="connsiteX31-14153" fmla="*/ 11096040 w 15811497"/>
              <a:gd name="connsiteY31-14154" fmla="*/ 5077404 h 6248398"/>
              <a:gd name="connsiteX32-14155" fmla="*/ 11209760 w 15811497"/>
              <a:gd name="connsiteY32-14156" fmla="*/ 5180760 h 6248398"/>
              <a:gd name="connsiteX33-14157" fmla="*/ 11100244 w 15811497"/>
              <a:gd name="connsiteY33-14158" fmla="*/ 5128004 h 6248398"/>
              <a:gd name="connsiteX34-14159" fmla="*/ 10610846 w 15811497"/>
              <a:gd name="connsiteY34-14160" fmla="*/ 5029199 h 6248398"/>
              <a:gd name="connsiteX35-14161" fmla="*/ 9640652 w 15811497"/>
              <a:gd name="connsiteY35-14162" fmla="*/ 5486739 h 6248398"/>
              <a:gd name="connsiteX36-14163" fmla="*/ 9628722 w 15811497"/>
              <a:gd name="connsiteY36-14164" fmla="*/ 5502693 h 6248398"/>
              <a:gd name="connsiteX37-14165" fmla="*/ 9568273 w 15811497"/>
              <a:gd name="connsiteY37-14166" fmla="*/ 5583530 h 6248398"/>
              <a:gd name="connsiteX38-14167" fmla="*/ 9535504 w 15811497"/>
              <a:gd name="connsiteY38-14168" fmla="*/ 5637470 h 6248398"/>
              <a:gd name="connsiteX39-14169" fmla="*/ 9535505 w 15811497"/>
              <a:gd name="connsiteY39-14170" fmla="*/ 5637470 h 6248398"/>
              <a:gd name="connsiteX40-14171" fmla="*/ 9568273 w 15811497"/>
              <a:gd name="connsiteY40-14172" fmla="*/ 5583531 h 6248398"/>
              <a:gd name="connsiteX41-14173" fmla="*/ 9628722 w 15811497"/>
              <a:gd name="connsiteY41-14174" fmla="*/ 5502694 h 6248398"/>
              <a:gd name="connsiteX42-14175" fmla="*/ 9563485 w 15811497"/>
              <a:gd name="connsiteY42-14176" fmla="*/ 5610078 h 6248398"/>
              <a:gd name="connsiteX43-14177" fmla="*/ 9542221 w 15811497"/>
              <a:gd name="connsiteY43-14178" fmla="*/ 5638514 h 6248398"/>
              <a:gd name="connsiteX44-14179" fmla="*/ 9480140 w 15811497"/>
              <a:gd name="connsiteY44-14180" fmla="*/ 5721533 h 6248398"/>
              <a:gd name="connsiteX45-14181" fmla="*/ 8362947 w 15811497"/>
              <a:gd name="connsiteY45-14182" fmla="*/ 6248398 h 6248398"/>
              <a:gd name="connsiteX46-14183" fmla="*/ 7028922 w 15811497"/>
              <a:gd name="connsiteY46-14184" fmla="*/ 5364147 h 6248398"/>
              <a:gd name="connsiteX47-14185" fmla="*/ 6990513 w 15811497"/>
              <a:gd name="connsiteY47-14186" fmla="*/ 5259205 h 6248398"/>
              <a:gd name="connsiteX48-14187" fmla="*/ 6990512 w 15811497"/>
              <a:gd name="connsiteY48-14188" fmla="*/ 5259199 h 6248398"/>
              <a:gd name="connsiteX49-14189" fmla="*/ 6983676 w 15811497"/>
              <a:gd name="connsiteY49-14190" fmla="*/ 5240519 h 6248398"/>
              <a:gd name="connsiteX50-14191" fmla="*/ 6983673 w 15811497"/>
              <a:gd name="connsiteY50-14192" fmla="*/ 5240519 h 6248398"/>
              <a:gd name="connsiteX51-14193" fmla="*/ 6980236 w 15811497"/>
              <a:gd name="connsiteY51-14194" fmla="*/ 5231130 h 6248398"/>
              <a:gd name="connsiteX52-14195" fmla="*/ 6978859 w 15811497"/>
              <a:gd name="connsiteY52-14196" fmla="*/ 5225774 h 6248398"/>
              <a:gd name="connsiteX53-14197" fmla="*/ 6984291 w 15811497"/>
              <a:gd name="connsiteY53-14198" fmla="*/ 5240614 h 6248398"/>
              <a:gd name="connsiteX54-14199" fmla="*/ 6984292 w 15811497"/>
              <a:gd name="connsiteY54-14200" fmla="*/ 5240614 h 6248398"/>
              <a:gd name="connsiteX55-14201" fmla="*/ 6978860 w 15811497"/>
              <a:gd name="connsiteY55-14202" fmla="*/ 5225773 h 6248398"/>
              <a:gd name="connsiteX56-14203" fmla="*/ 6944562 w 15811497"/>
              <a:gd name="connsiteY56-14204" fmla="*/ 5092380 h 6248398"/>
              <a:gd name="connsiteX57-14205" fmla="*/ 6978860 w 15811497"/>
              <a:gd name="connsiteY57-14206" fmla="*/ 5225773 h 6248398"/>
              <a:gd name="connsiteX58-14207" fmla="*/ 6948299 w 15811497"/>
              <a:gd name="connsiteY58-14208" fmla="*/ 5142273 h 6248398"/>
              <a:gd name="connsiteX59-14209" fmla="*/ 5829297 w 15811497"/>
              <a:gd name="connsiteY59-14210" fmla="*/ 4400549 h 6248398"/>
              <a:gd name="connsiteX60-14211" fmla="*/ 5056802 w 15811497"/>
              <a:gd name="connsiteY60-14212" fmla="*/ 4677867 h 6248398"/>
              <a:gd name="connsiteX61-14213" fmla="*/ 5022517 w 15811497"/>
              <a:gd name="connsiteY61-14214" fmla="*/ 4709027 h 6248398"/>
              <a:gd name="connsiteX62-14215" fmla="*/ 5022515 w 15811497"/>
              <a:gd name="connsiteY62-14216" fmla="*/ 4709029 h 6248398"/>
              <a:gd name="connsiteX63-14217" fmla="*/ 4778482 w 15811497"/>
              <a:gd name="connsiteY63-14218" fmla="*/ 5008058 h 6248398"/>
              <a:gd name="connsiteX64-14219" fmla="*/ 4715455 w 15811497"/>
              <a:gd name="connsiteY64-14220" fmla="*/ 5077404 h 6248398"/>
              <a:gd name="connsiteX65-14221" fmla="*/ 2762249 w 15811497"/>
              <a:gd name="connsiteY65-14222" fmla="*/ 5886448 h 6248398"/>
              <a:gd name="connsiteX66-14223" fmla="*/ 0 w 15811497"/>
              <a:gd name="connsiteY66-14224" fmla="*/ 3124198 h 6248398"/>
              <a:gd name="connsiteX67-14225" fmla="*/ 2762249 w 15811497"/>
              <a:gd name="connsiteY67-14226" fmla="*/ 361949 h 6248398"/>
              <a:gd name="connsiteX68-14227" fmla="*/ 4078902 w 15811497"/>
              <a:gd name="connsiteY68-14228" fmla="*/ 695338 h 6248398"/>
              <a:gd name="connsiteX69-14229" fmla="*/ 4261443 w 15811497"/>
              <a:gd name="connsiteY69-14230" fmla="*/ 806235 h 6248398"/>
              <a:gd name="connsiteX70-14231" fmla="*/ 4409044 w 15811497"/>
              <a:gd name="connsiteY70-14232" fmla="*/ 910268 h 6248398"/>
              <a:gd name="connsiteX71-14233" fmla="*/ 4612477 w 15811497"/>
              <a:gd name="connsiteY71-14234" fmla="*/ 1077402 h 6248398"/>
              <a:gd name="connsiteX72-14235" fmla="*/ 4612478 w 15811497"/>
              <a:gd name="connsiteY72-14236" fmla="*/ 1077403 h 6248398"/>
              <a:gd name="connsiteX73-14237" fmla="*/ 4701725 w 15811497"/>
              <a:gd name="connsiteY73-14238" fmla="*/ 1120394 h 6248398"/>
              <a:gd name="connsiteX74-14239" fmla="*/ 5191122 w 15811497"/>
              <a:gd name="connsiteY74-14240" fmla="*/ 1219199 h 6248398"/>
              <a:gd name="connsiteX75-14241" fmla="*/ 6161317 w 15811497"/>
              <a:gd name="connsiteY75-14242" fmla="*/ 761659 h 6248398"/>
              <a:gd name="connsiteX76-14243" fmla="*/ 6224019 w 15811497"/>
              <a:gd name="connsiteY76-14244" fmla="*/ 677808 h 6248398"/>
              <a:gd name="connsiteX77-14245" fmla="*/ 6175489 w 15811497"/>
              <a:gd name="connsiteY77-14246" fmla="*/ 757691 h 6248398"/>
              <a:gd name="connsiteX78-14247" fmla="*/ 6175489 w 15811497"/>
              <a:gd name="connsiteY78-14248" fmla="*/ 757692 h 6248398"/>
              <a:gd name="connsiteX79-14249" fmla="*/ 6224020 w 15811497"/>
              <a:gd name="connsiteY79-14250" fmla="*/ 677809 h 6248398"/>
              <a:gd name="connsiteX80-14251" fmla="*/ 6233696 w 15811497"/>
              <a:gd name="connsiteY80-14252" fmla="*/ 664869 h 6248398"/>
              <a:gd name="connsiteX81-14253" fmla="*/ 6252611 w 15811497"/>
              <a:gd name="connsiteY81-14254" fmla="*/ 633734 h 6248398"/>
              <a:gd name="connsiteX82-14255" fmla="*/ 6252610 w 15811497"/>
              <a:gd name="connsiteY82-14256" fmla="*/ 633734 h 6248398"/>
              <a:gd name="connsiteX83-14257" fmla="*/ 6233696 w 15811497"/>
              <a:gd name="connsiteY83-14258" fmla="*/ 664868 h 6248398"/>
              <a:gd name="connsiteX84-14259" fmla="*/ 6224019 w 15811497"/>
              <a:gd name="connsiteY84-14260" fmla="*/ 677808 h 6248398"/>
              <a:gd name="connsiteX85-14261" fmla="*/ 6248008 w 15811497"/>
              <a:gd name="connsiteY85-14262" fmla="*/ 638320 h 6248398"/>
              <a:gd name="connsiteX86-14263" fmla="*/ 6251291 w 15811497"/>
              <a:gd name="connsiteY86-14264" fmla="*/ 633930 h 6248398"/>
              <a:gd name="connsiteX87-14265" fmla="*/ 6251293 w 15811497"/>
              <a:gd name="connsiteY87-14266" fmla="*/ 633929 h 6248398"/>
              <a:gd name="connsiteX88-14267" fmla="*/ 6257683 w 15811497"/>
              <a:gd name="connsiteY88-14268" fmla="*/ 625384 h 6248398"/>
              <a:gd name="connsiteX89-14269" fmla="*/ 6257686 w 15811497"/>
              <a:gd name="connsiteY89-14270" fmla="*/ 625380 h 6248398"/>
              <a:gd name="connsiteX90-14271" fmla="*/ 6331355 w 15811497"/>
              <a:gd name="connsiteY90-14272" fmla="*/ 526865 h 6248398"/>
              <a:gd name="connsiteX91-14273" fmla="*/ 7448548 w 15811497"/>
              <a:gd name="connsiteY91-14274" fmla="*/ 0 h 6248398"/>
              <a:gd name="connsiteX0-14275" fmla="*/ 11209760 w 15811497"/>
              <a:gd name="connsiteY0-14276" fmla="*/ 5180760 h 6248398"/>
              <a:gd name="connsiteX1-14277" fmla="*/ 11210150 w 15811497"/>
              <a:gd name="connsiteY1-14278" fmla="*/ 5180948 h 6248398"/>
              <a:gd name="connsiteX2-14279" fmla="*/ 11313815 w 15811497"/>
              <a:gd name="connsiteY2-14280" fmla="*/ 5243926 h 6248398"/>
              <a:gd name="connsiteX3-14281" fmla="*/ 11369911 w 15811497"/>
              <a:gd name="connsiteY3-14282" fmla="*/ 5285874 h 6248398"/>
              <a:gd name="connsiteX4-14283" fmla="*/ 11410606 w 15811497"/>
              <a:gd name="connsiteY4-14284" fmla="*/ 5316305 h 6248398"/>
              <a:gd name="connsiteX5-14285" fmla="*/ 11499892 w 15811497"/>
              <a:gd name="connsiteY5-14286" fmla="*/ 5397454 h 6248398"/>
              <a:gd name="connsiteX6-14287" fmla="*/ 11528781 w 15811497"/>
              <a:gd name="connsiteY6-14288" fmla="*/ 5429240 h 6248398"/>
              <a:gd name="connsiteX7-14289" fmla="*/ 11504846 w 15811497"/>
              <a:gd name="connsiteY7-14290" fmla="*/ 5414699 h 6248398"/>
              <a:gd name="connsiteX8-14291" fmla="*/ 11371717 w 15811497"/>
              <a:gd name="connsiteY8-14292" fmla="*/ 5315148 h 6248398"/>
              <a:gd name="connsiteX9-14293" fmla="*/ 11292198 w 15811497"/>
              <a:gd name="connsiteY9-14294" fmla="*/ 5255685 h 6248398"/>
              <a:gd name="connsiteX10-14295" fmla="*/ 11209760 w 15811497"/>
              <a:gd name="connsiteY10-14296" fmla="*/ 5180760 h 6248398"/>
              <a:gd name="connsiteX11-14297" fmla="*/ 7448548 w 15811497"/>
              <a:gd name="connsiteY11-14298" fmla="*/ 0 h 6248398"/>
              <a:gd name="connsiteX12-14299" fmla="*/ 8721604 w 15811497"/>
              <a:gd name="connsiteY12-14300" fmla="*/ 757692 h 6248398"/>
              <a:gd name="connsiteX13-14301" fmla="*/ 8890522 w 15811497"/>
              <a:gd name="connsiteY13-14302" fmla="*/ 1193234 h 6248398"/>
              <a:gd name="connsiteX14-14303" fmla="*/ 9958384 w 15811497"/>
              <a:gd name="connsiteY14-14304" fmla="*/ 1828798 h 6248398"/>
              <a:gd name="connsiteX15-14305" fmla="*/ 10895504 w 15811497"/>
              <a:gd name="connsiteY15-14306" fmla="*/ 1386857 h 6248398"/>
              <a:gd name="connsiteX16-14307" fmla="*/ 11096041 w 15811497"/>
              <a:gd name="connsiteY16-14308" fmla="*/ 1170993 h 6248398"/>
              <a:gd name="connsiteX17-14309" fmla="*/ 13049247 w 15811497"/>
              <a:gd name="connsiteY17-14310" fmla="*/ 361949 h 6248398"/>
              <a:gd name="connsiteX18-14311" fmla="*/ 15811497 w 15811497"/>
              <a:gd name="connsiteY18-14312" fmla="*/ 3124198 h 6248398"/>
              <a:gd name="connsiteX19-14313" fmla="*/ 13049247 w 15811497"/>
              <a:gd name="connsiteY19-14314" fmla="*/ 5886448 h 6248398"/>
              <a:gd name="connsiteX20-14315" fmla="*/ 11732594 w 15811497"/>
              <a:gd name="connsiteY20-14316" fmla="*/ 5553059 h 6248398"/>
              <a:gd name="connsiteX21-14317" fmla="*/ 11528782 w 15811497"/>
              <a:gd name="connsiteY21-14318" fmla="*/ 5429240 h 6248398"/>
              <a:gd name="connsiteX22-14319" fmla="*/ 11499893 w 15811497"/>
              <a:gd name="connsiteY22-14320" fmla="*/ 5397454 h 6248398"/>
              <a:gd name="connsiteX23-14321" fmla="*/ 11410607 w 15811497"/>
              <a:gd name="connsiteY23-14322" fmla="*/ 5316305 h 6248398"/>
              <a:gd name="connsiteX24-14323" fmla="*/ 11369912 w 15811497"/>
              <a:gd name="connsiteY24-14324" fmla="*/ 5285874 h 6248398"/>
              <a:gd name="connsiteX25-14325" fmla="*/ 11210151 w 15811497"/>
              <a:gd name="connsiteY25-14326" fmla="*/ 5180948 h 6248398"/>
              <a:gd name="connsiteX26-14327" fmla="*/ 11209761 w 15811497"/>
              <a:gd name="connsiteY26-14328" fmla="*/ 5180760 h 6248398"/>
              <a:gd name="connsiteX27-14329" fmla="*/ 11096041 w 15811497"/>
              <a:gd name="connsiteY27-14330" fmla="*/ 5077404 h 6248398"/>
              <a:gd name="connsiteX28-14331" fmla="*/ 11063094 w 15811497"/>
              <a:gd name="connsiteY28-14332" fmla="*/ 5041153 h 6248398"/>
              <a:gd name="connsiteX29-14333" fmla="*/ 11063091 w 15811497"/>
              <a:gd name="connsiteY29-14334" fmla="*/ 5041152 h 6248398"/>
              <a:gd name="connsiteX30-14335" fmla="*/ 11096040 w 15811497"/>
              <a:gd name="connsiteY30-14336" fmla="*/ 5077404 h 6248398"/>
              <a:gd name="connsiteX31-14337" fmla="*/ 11209760 w 15811497"/>
              <a:gd name="connsiteY31-14338" fmla="*/ 5180760 h 6248398"/>
              <a:gd name="connsiteX32-14339" fmla="*/ 11100244 w 15811497"/>
              <a:gd name="connsiteY32-14340" fmla="*/ 5128004 h 6248398"/>
              <a:gd name="connsiteX33-14341" fmla="*/ 10610846 w 15811497"/>
              <a:gd name="connsiteY33-14342" fmla="*/ 5029199 h 6248398"/>
              <a:gd name="connsiteX34-14343" fmla="*/ 9640652 w 15811497"/>
              <a:gd name="connsiteY34-14344" fmla="*/ 5486739 h 6248398"/>
              <a:gd name="connsiteX35-14345" fmla="*/ 9628722 w 15811497"/>
              <a:gd name="connsiteY35-14346" fmla="*/ 5502693 h 6248398"/>
              <a:gd name="connsiteX36-14347" fmla="*/ 9568273 w 15811497"/>
              <a:gd name="connsiteY36-14348" fmla="*/ 5583530 h 6248398"/>
              <a:gd name="connsiteX37-14349" fmla="*/ 9535504 w 15811497"/>
              <a:gd name="connsiteY37-14350" fmla="*/ 5637470 h 6248398"/>
              <a:gd name="connsiteX38-14351" fmla="*/ 9535505 w 15811497"/>
              <a:gd name="connsiteY38-14352" fmla="*/ 5637470 h 6248398"/>
              <a:gd name="connsiteX39-14353" fmla="*/ 9568273 w 15811497"/>
              <a:gd name="connsiteY39-14354" fmla="*/ 5583531 h 6248398"/>
              <a:gd name="connsiteX40-14355" fmla="*/ 9628722 w 15811497"/>
              <a:gd name="connsiteY40-14356" fmla="*/ 5502694 h 6248398"/>
              <a:gd name="connsiteX41-14357" fmla="*/ 9563485 w 15811497"/>
              <a:gd name="connsiteY41-14358" fmla="*/ 5610078 h 6248398"/>
              <a:gd name="connsiteX42-14359" fmla="*/ 9542221 w 15811497"/>
              <a:gd name="connsiteY42-14360" fmla="*/ 5638514 h 6248398"/>
              <a:gd name="connsiteX43-14361" fmla="*/ 9480140 w 15811497"/>
              <a:gd name="connsiteY43-14362" fmla="*/ 5721533 h 6248398"/>
              <a:gd name="connsiteX44-14363" fmla="*/ 8362947 w 15811497"/>
              <a:gd name="connsiteY44-14364" fmla="*/ 6248398 h 6248398"/>
              <a:gd name="connsiteX45-14365" fmla="*/ 7028922 w 15811497"/>
              <a:gd name="connsiteY45-14366" fmla="*/ 5364147 h 6248398"/>
              <a:gd name="connsiteX46-14367" fmla="*/ 6990513 w 15811497"/>
              <a:gd name="connsiteY46-14368" fmla="*/ 5259205 h 6248398"/>
              <a:gd name="connsiteX47-14369" fmla="*/ 6990512 w 15811497"/>
              <a:gd name="connsiteY47-14370" fmla="*/ 5259199 h 6248398"/>
              <a:gd name="connsiteX48-14371" fmla="*/ 6983676 w 15811497"/>
              <a:gd name="connsiteY48-14372" fmla="*/ 5240519 h 6248398"/>
              <a:gd name="connsiteX49-14373" fmla="*/ 6983673 w 15811497"/>
              <a:gd name="connsiteY49-14374" fmla="*/ 5240519 h 6248398"/>
              <a:gd name="connsiteX50-14375" fmla="*/ 6980236 w 15811497"/>
              <a:gd name="connsiteY50-14376" fmla="*/ 5231130 h 6248398"/>
              <a:gd name="connsiteX51-14377" fmla="*/ 6978859 w 15811497"/>
              <a:gd name="connsiteY51-14378" fmla="*/ 5225774 h 6248398"/>
              <a:gd name="connsiteX52-14379" fmla="*/ 6984291 w 15811497"/>
              <a:gd name="connsiteY52-14380" fmla="*/ 5240614 h 6248398"/>
              <a:gd name="connsiteX53-14381" fmla="*/ 6984292 w 15811497"/>
              <a:gd name="connsiteY53-14382" fmla="*/ 5240614 h 6248398"/>
              <a:gd name="connsiteX54-14383" fmla="*/ 6978860 w 15811497"/>
              <a:gd name="connsiteY54-14384" fmla="*/ 5225773 h 6248398"/>
              <a:gd name="connsiteX55-14385" fmla="*/ 6944562 w 15811497"/>
              <a:gd name="connsiteY55-14386" fmla="*/ 5092380 h 6248398"/>
              <a:gd name="connsiteX56-14387" fmla="*/ 6978860 w 15811497"/>
              <a:gd name="connsiteY56-14388" fmla="*/ 5225773 h 6248398"/>
              <a:gd name="connsiteX57-14389" fmla="*/ 6948299 w 15811497"/>
              <a:gd name="connsiteY57-14390" fmla="*/ 5142273 h 6248398"/>
              <a:gd name="connsiteX58-14391" fmla="*/ 5829297 w 15811497"/>
              <a:gd name="connsiteY58-14392" fmla="*/ 4400549 h 6248398"/>
              <a:gd name="connsiteX59-14393" fmla="*/ 5056802 w 15811497"/>
              <a:gd name="connsiteY59-14394" fmla="*/ 4677867 h 6248398"/>
              <a:gd name="connsiteX60-14395" fmla="*/ 5022517 w 15811497"/>
              <a:gd name="connsiteY60-14396" fmla="*/ 4709027 h 6248398"/>
              <a:gd name="connsiteX61-14397" fmla="*/ 5022515 w 15811497"/>
              <a:gd name="connsiteY61-14398" fmla="*/ 4709029 h 6248398"/>
              <a:gd name="connsiteX62-14399" fmla="*/ 4778482 w 15811497"/>
              <a:gd name="connsiteY62-14400" fmla="*/ 5008058 h 6248398"/>
              <a:gd name="connsiteX63-14401" fmla="*/ 4715455 w 15811497"/>
              <a:gd name="connsiteY63-14402" fmla="*/ 5077404 h 6248398"/>
              <a:gd name="connsiteX64-14403" fmla="*/ 2762249 w 15811497"/>
              <a:gd name="connsiteY64-14404" fmla="*/ 5886448 h 6248398"/>
              <a:gd name="connsiteX65-14405" fmla="*/ 0 w 15811497"/>
              <a:gd name="connsiteY65-14406" fmla="*/ 3124198 h 6248398"/>
              <a:gd name="connsiteX66-14407" fmla="*/ 2762249 w 15811497"/>
              <a:gd name="connsiteY66-14408" fmla="*/ 361949 h 6248398"/>
              <a:gd name="connsiteX67-14409" fmla="*/ 4078902 w 15811497"/>
              <a:gd name="connsiteY67-14410" fmla="*/ 695338 h 6248398"/>
              <a:gd name="connsiteX68-14411" fmla="*/ 4261443 w 15811497"/>
              <a:gd name="connsiteY68-14412" fmla="*/ 806235 h 6248398"/>
              <a:gd name="connsiteX69-14413" fmla="*/ 4409044 w 15811497"/>
              <a:gd name="connsiteY69-14414" fmla="*/ 910268 h 6248398"/>
              <a:gd name="connsiteX70-14415" fmla="*/ 4612477 w 15811497"/>
              <a:gd name="connsiteY70-14416" fmla="*/ 1077402 h 6248398"/>
              <a:gd name="connsiteX71-14417" fmla="*/ 4612478 w 15811497"/>
              <a:gd name="connsiteY71-14418" fmla="*/ 1077403 h 6248398"/>
              <a:gd name="connsiteX72-14419" fmla="*/ 4701725 w 15811497"/>
              <a:gd name="connsiteY72-14420" fmla="*/ 1120394 h 6248398"/>
              <a:gd name="connsiteX73-14421" fmla="*/ 5191122 w 15811497"/>
              <a:gd name="connsiteY73-14422" fmla="*/ 1219199 h 6248398"/>
              <a:gd name="connsiteX74-14423" fmla="*/ 6161317 w 15811497"/>
              <a:gd name="connsiteY74-14424" fmla="*/ 761659 h 6248398"/>
              <a:gd name="connsiteX75-14425" fmla="*/ 6224019 w 15811497"/>
              <a:gd name="connsiteY75-14426" fmla="*/ 677808 h 6248398"/>
              <a:gd name="connsiteX76-14427" fmla="*/ 6175489 w 15811497"/>
              <a:gd name="connsiteY76-14428" fmla="*/ 757691 h 6248398"/>
              <a:gd name="connsiteX77-14429" fmla="*/ 6175489 w 15811497"/>
              <a:gd name="connsiteY77-14430" fmla="*/ 757692 h 6248398"/>
              <a:gd name="connsiteX78-14431" fmla="*/ 6224020 w 15811497"/>
              <a:gd name="connsiteY78-14432" fmla="*/ 677809 h 6248398"/>
              <a:gd name="connsiteX79-14433" fmla="*/ 6233696 w 15811497"/>
              <a:gd name="connsiteY79-14434" fmla="*/ 664869 h 6248398"/>
              <a:gd name="connsiteX80-14435" fmla="*/ 6252611 w 15811497"/>
              <a:gd name="connsiteY80-14436" fmla="*/ 633734 h 6248398"/>
              <a:gd name="connsiteX81-14437" fmla="*/ 6252610 w 15811497"/>
              <a:gd name="connsiteY81-14438" fmla="*/ 633734 h 6248398"/>
              <a:gd name="connsiteX82-14439" fmla="*/ 6233696 w 15811497"/>
              <a:gd name="connsiteY82-14440" fmla="*/ 664868 h 6248398"/>
              <a:gd name="connsiteX83-14441" fmla="*/ 6224019 w 15811497"/>
              <a:gd name="connsiteY83-14442" fmla="*/ 677808 h 6248398"/>
              <a:gd name="connsiteX84-14443" fmla="*/ 6248008 w 15811497"/>
              <a:gd name="connsiteY84-14444" fmla="*/ 638320 h 6248398"/>
              <a:gd name="connsiteX85-14445" fmla="*/ 6251291 w 15811497"/>
              <a:gd name="connsiteY85-14446" fmla="*/ 633930 h 6248398"/>
              <a:gd name="connsiteX86-14447" fmla="*/ 6251293 w 15811497"/>
              <a:gd name="connsiteY86-14448" fmla="*/ 633929 h 6248398"/>
              <a:gd name="connsiteX87-14449" fmla="*/ 6257683 w 15811497"/>
              <a:gd name="connsiteY87-14450" fmla="*/ 625384 h 6248398"/>
              <a:gd name="connsiteX88-14451" fmla="*/ 6257686 w 15811497"/>
              <a:gd name="connsiteY88-14452" fmla="*/ 625380 h 6248398"/>
              <a:gd name="connsiteX89-14453" fmla="*/ 6331355 w 15811497"/>
              <a:gd name="connsiteY89-14454" fmla="*/ 526865 h 6248398"/>
              <a:gd name="connsiteX90-14455" fmla="*/ 7448548 w 15811497"/>
              <a:gd name="connsiteY90-14456" fmla="*/ 0 h 6248398"/>
              <a:gd name="connsiteX0-14457" fmla="*/ 11209760 w 15811497"/>
              <a:gd name="connsiteY0-14458" fmla="*/ 5180760 h 6248398"/>
              <a:gd name="connsiteX1-14459" fmla="*/ 11210150 w 15811497"/>
              <a:gd name="connsiteY1-14460" fmla="*/ 5180948 h 6248398"/>
              <a:gd name="connsiteX2-14461" fmla="*/ 11313815 w 15811497"/>
              <a:gd name="connsiteY2-14462" fmla="*/ 5243926 h 6248398"/>
              <a:gd name="connsiteX3-14463" fmla="*/ 11369911 w 15811497"/>
              <a:gd name="connsiteY3-14464" fmla="*/ 5285874 h 6248398"/>
              <a:gd name="connsiteX4-14465" fmla="*/ 11410606 w 15811497"/>
              <a:gd name="connsiteY4-14466" fmla="*/ 5316305 h 6248398"/>
              <a:gd name="connsiteX5-14467" fmla="*/ 11499892 w 15811497"/>
              <a:gd name="connsiteY5-14468" fmla="*/ 5397454 h 6248398"/>
              <a:gd name="connsiteX6-14469" fmla="*/ 11528781 w 15811497"/>
              <a:gd name="connsiteY6-14470" fmla="*/ 5429240 h 6248398"/>
              <a:gd name="connsiteX7-14471" fmla="*/ 11504846 w 15811497"/>
              <a:gd name="connsiteY7-14472" fmla="*/ 5414699 h 6248398"/>
              <a:gd name="connsiteX8-14473" fmla="*/ 11371717 w 15811497"/>
              <a:gd name="connsiteY8-14474" fmla="*/ 5315148 h 6248398"/>
              <a:gd name="connsiteX9-14475" fmla="*/ 11292198 w 15811497"/>
              <a:gd name="connsiteY9-14476" fmla="*/ 5255685 h 6248398"/>
              <a:gd name="connsiteX10-14477" fmla="*/ 11209760 w 15811497"/>
              <a:gd name="connsiteY10-14478" fmla="*/ 5180760 h 6248398"/>
              <a:gd name="connsiteX11-14479" fmla="*/ 7448548 w 15811497"/>
              <a:gd name="connsiteY11-14480" fmla="*/ 0 h 6248398"/>
              <a:gd name="connsiteX12-14481" fmla="*/ 8721604 w 15811497"/>
              <a:gd name="connsiteY12-14482" fmla="*/ 757692 h 6248398"/>
              <a:gd name="connsiteX13-14483" fmla="*/ 8890522 w 15811497"/>
              <a:gd name="connsiteY13-14484" fmla="*/ 1193234 h 6248398"/>
              <a:gd name="connsiteX14-14485" fmla="*/ 9958384 w 15811497"/>
              <a:gd name="connsiteY14-14486" fmla="*/ 1828798 h 6248398"/>
              <a:gd name="connsiteX15-14487" fmla="*/ 10895504 w 15811497"/>
              <a:gd name="connsiteY15-14488" fmla="*/ 1386857 h 6248398"/>
              <a:gd name="connsiteX16-14489" fmla="*/ 11096041 w 15811497"/>
              <a:gd name="connsiteY16-14490" fmla="*/ 1170993 h 6248398"/>
              <a:gd name="connsiteX17-14491" fmla="*/ 13049247 w 15811497"/>
              <a:gd name="connsiteY17-14492" fmla="*/ 361949 h 6248398"/>
              <a:gd name="connsiteX18-14493" fmla="*/ 15811497 w 15811497"/>
              <a:gd name="connsiteY18-14494" fmla="*/ 3124198 h 6248398"/>
              <a:gd name="connsiteX19-14495" fmla="*/ 13049247 w 15811497"/>
              <a:gd name="connsiteY19-14496" fmla="*/ 5886448 h 6248398"/>
              <a:gd name="connsiteX20-14497" fmla="*/ 11732594 w 15811497"/>
              <a:gd name="connsiteY20-14498" fmla="*/ 5553059 h 6248398"/>
              <a:gd name="connsiteX21-14499" fmla="*/ 11528782 w 15811497"/>
              <a:gd name="connsiteY21-14500" fmla="*/ 5429240 h 6248398"/>
              <a:gd name="connsiteX22-14501" fmla="*/ 11499893 w 15811497"/>
              <a:gd name="connsiteY22-14502" fmla="*/ 5397454 h 6248398"/>
              <a:gd name="connsiteX23-14503" fmla="*/ 11410607 w 15811497"/>
              <a:gd name="connsiteY23-14504" fmla="*/ 5316305 h 6248398"/>
              <a:gd name="connsiteX24-14505" fmla="*/ 11210151 w 15811497"/>
              <a:gd name="connsiteY24-14506" fmla="*/ 5180948 h 6248398"/>
              <a:gd name="connsiteX25-14507" fmla="*/ 11209761 w 15811497"/>
              <a:gd name="connsiteY25-14508" fmla="*/ 5180760 h 6248398"/>
              <a:gd name="connsiteX26-14509" fmla="*/ 11096041 w 15811497"/>
              <a:gd name="connsiteY26-14510" fmla="*/ 5077404 h 6248398"/>
              <a:gd name="connsiteX27-14511" fmla="*/ 11063094 w 15811497"/>
              <a:gd name="connsiteY27-14512" fmla="*/ 5041153 h 6248398"/>
              <a:gd name="connsiteX28-14513" fmla="*/ 11063091 w 15811497"/>
              <a:gd name="connsiteY28-14514" fmla="*/ 5041152 h 6248398"/>
              <a:gd name="connsiteX29-14515" fmla="*/ 11096040 w 15811497"/>
              <a:gd name="connsiteY29-14516" fmla="*/ 5077404 h 6248398"/>
              <a:gd name="connsiteX30-14517" fmla="*/ 11209760 w 15811497"/>
              <a:gd name="connsiteY30-14518" fmla="*/ 5180760 h 6248398"/>
              <a:gd name="connsiteX31-14519" fmla="*/ 11100244 w 15811497"/>
              <a:gd name="connsiteY31-14520" fmla="*/ 5128004 h 6248398"/>
              <a:gd name="connsiteX32-14521" fmla="*/ 10610846 w 15811497"/>
              <a:gd name="connsiteY32-14522" fmla="*/ 5029199 h 6248398"/>
              <a:gd name="connsiteX33-14523" fmla="*/ 9640652 w 15811497"/>
              <a:gd name="connsiteY33-14524" fmla="*/ 5486739 h 6248398"/>
              <a:gd name="connsiteX34-14525" fmla="*/ 9628722 w 15811497"/>
              <a:gd name="connsiteY34-14526" fmla="*/ 5502693 h 6248398"/>
              <a:gd name="connsiteX35-14527" fmla="*/ 9568273 w 15811497"/>
              <a:gd name="connsiteY35-14528" fmla="*/ 5583530 h 6248398"/>
              <a:gd name="connsiteX36-14529" fmla="*/ 9535504 w 15811497"/>
              <a:gd name="connsiteY36-14530" fmla="*/ 5637470 h 6248398"/>
              <a:gd name="connsiteX37-14531" fmla="*/ 9535505 w 15811497"/>
              <a:gd name="connsiteY37-14532" fmla="*/ 5637470 h 6248398"/>
              <a:gd name="connsiteX38-14533" fmla="*/ 9568273 w 15811497"/>
              <a:gd name="connsiteY38-14534" fmla="*/ 5583531 h 6248398"/>
              <a:gd name="connsiteX39-14535" fmla="*/ 9628722 w 15811497"/>
              <a:gd name="connsiteY39-14536" fmla="*/ 5502694 h 6248398"/>
              <a:gd name="connsiteX40-14537" fmla="*/ 9563485 w 15811497"/>
              <a:gd name="connsiteY40-14538" fmla="*/ 5610078 h 6248398"/>
              <a:gd name="connsiteX41-14539" fmla="*/ 9542221 w 15811497"/>
              <a:gd name="connsiteY41-14540" fmla="*/ 5638514 h 6248398"/>
              <a:gd name="connsiteX42-14541" fmla="*/ 9480140 w 15811497"/>
              <a:gd name="connsiteY42-14542" fmla="*/ 5721533 h 6248398"/>
              <a:gd name="connsiteX43-14543" fmla="*/ 8362947 w 15811497"/>
              <a:gd name="connsiteY43-14544" fmla="*/ 6248398 h 6248398"/>
              <a:gd name="connsiteX44-14545" fmla="*/ 7028922 w 15811497"/>
              <a:gd name="connsiteY44-14546" fmla="*/ 5364147 h 6248398"/>
              <a:gd name="connsiteX45-14547" fmla="*/ 6990513 w 15811497"/>
              <a:gd name="connsiteY45-14548" fmla="*/ 5259205 h 6248398"/>
              <a:gd name="connsiteX46-14549" fmla="*/ 6990512 w 15811497"/>
              <a:gd name="connsiteY46-14550" fmla="*/ 5259199 h 6248398"/>
              <a:gd name="connsiteX47-14551" fmla="*/ 6983676 w 15811497"/>
              <a:gd name="connsiteY47-14552" fmla="*/ 5240519 h 6248398"/>
              <a:gd name="connsiteX48-14553" fmla="*/ 6983673 w 15811497"/>
              <a:gd name="connsiteY48-14554" fmla="*/ 5240519 h 6248398"/>
              <a:gd name="connsiteX49-14555" fmla="*/ 6980236 w 15811497"/>
              <a:gd name="connsiteY49-14556" fmla="*/ 5231130 h 6248398"/>
              <a:gd name="connsiteX50-14557" fmla="*/ 6978859 w 15811497"/>
              <a:gd name="connsiteY50-14558" fmla="*/ 5225774 h 6248398"/>
              <a:gd name="connsiteX51-14559" fmla="*/ 6984291 w 15811497"/>
              <a:gd name="connsiteY51-14560" fmla="*/ 5240614 h 6248398"/>
              <a:gd name="connsiteX52-14561" fmla="*/ 6984292 w 15811497"/>
              <a:gd name="connsiteY52-14562" fmla="*/ 5240614 h 6248398"/>
              <a:gd name="connsiteX53-14563" fmla="*/ 6978860 w 15811497"/>
              <a:gd name="connsiteY53-14564" fmla="*/ 5225773 h 6248398"/>
              <a:gd name="connsiteX54-14565" fmla="*/ 6944562 w 15811497"/>
              <a:gd name="connsiteY54-14566" fmla="*/ 5092380 h 6248398"/>
              <a:gd name="connsiteX55-14567" fmla="*/ 6978860 w 15811497"/>
              <a:gd name="connsiteY55-14568" fmla="*/ 5225773 h 6248398"/>
              <a:gd name="connsiteX56-14569" fmla="*/ 6948299 w 15811497"/>
              <a:gd name="connsiteY56-14570" fmla="*/ 5142273 h 6248398"/>
              <a:gd name="connsiteX57-14571" fmla="*/ 5829297 w 15811497"/>
              <a:gd name="connsiteY57-14572" fmla="*/ 4400549 h 6248398"/>
              <a:gd name="connsiteX58-14573" fmla="*/ 5056802 w 15811497"/>
              <a:gd name="connsiteY58-14574" fmla="*/ 4677867 h 6248398"/>
              <a:gd name="connsiteX59-14575" fmla="*/ 5022517 w 15811497"/>
              <a:gd name="connsiteY59-14576" fmla="*/ 4709027 h 6248398"/>
              <a:gd name="connsiteX60-14577" fmla="*/ 5022515 w 15811497"/>
              <a:gd name="connsiteY60-14578" fmla="*/ 4709029 h 6248398"/>
              <a:gd name="connsiteX61-14579" fmla="*/ 4778482 w 15811497"/>
              <a:gd name="connsiteY61-14580" fmla="*/ 5008058 h 6248398"/>
              <a:gd name="connsiteX62-14581" fmla="*/ 4715455 w 15811497"/>
              <a:gd name="connsiteY62-14582" fmla="*/ 5077404 h 6248398"/>
              <a:gd name="connsiteX63-14583" fmla="*/ 2762249 w 15811497"/>
              <a:gd name="connsiteY63-14584" fmla="*/ 5886448 h 6248398"/>
              <a:gd name="connsiteX64-14585" fmla="*/ 0 w 15811497"/>
              <a:gd name="connsiteY64-14586" fmla="*/ 3124198 h 6248398"/>
              <a:gd name="connsiteX65-14587" fmla="*/ 2762249 w 15811497"/>
              <a:gd name="connsiteY65-14588" fmla="*/ 361949 h 6248398"/>
              <a:gd name="connsiteX66-14589" fmla="*/ 4078902 w 15811497"/>
              <a:gd name="connsiteY66-14590" fmla="*/ 695338 h 6248398"/>
              <a:gd name="connsiteX67-14591" fmla="*/ 4261443 w 15811497"/>
              <a:gd name="connsiteY67-14592" fmla="*/ 806235 h 6248398"/>
              <a:gd name="connsiteX68-14593" fmla="*/ 4409044 w 15811497"/>
              <a:gd name="connsiteY68-14594" fmla="*/ 910268 h 6248398"/>
              <a:gd name="connsiteX69-14595" fmla="*/ 4612477 w 15811497"/>
              <a:gd name="connsiteY69-14596" fmla="*/ 1077402 h 6248398"/>
              <a:gd name="connsiteX70-14597" fmla="*/ 4612478 w 15811497"/>
              <a:gd name="connsiteY70-14598" fmla="*/ 1077403 h 6248398"/>
              <a:gd name="connsiteX71-14599" fmla="*/ 4701725 w 15811497"/>
              <a:gd name="connsiteY71-14600" fmla="*/ 1120394 h 6248398"/>
              <a:gd name="connsiteX72-14601" fmla="*/ 5191122 w 15811497"/>
              <a:gd name="connsiteY72-14602" fmla="*/ 1219199 h 6248398"/>
              <a:gd name="connsiteX73-14603" fmla="*/ 6161317 w 15811497"/>
              <a:gd name="connsiteY73-14604" fmla="*/ 761659 h 6248398"/>
              <a:gd name="connsiteX74-14605" fmla="*/ 6224019 w 15811497"/>
              <a:gd name="connsiteY74-14606" fmla="*/ 677808 h 6248398"/>
              <a:gd name="connsiteX75-14607" fmla="*/ 6175489 w 15811497"/>
              <a:gd name="connsiteY75-14608" fmla="*/ 757691 h 6248398"/>
              <a:gd name="connsiteX76-14609" fmla="*/ 6175489 w 15811497"/>
              <a:gd name="connsiteY76-14610" fmla="*/ 757692 h 6248398"/>
              <a:gd name="connsiteX77-14611" fmla="*/ 6224020 w 15811497"/>
              <a:gd name="connsiteY77-14612" fmla="*/ 677809 h 6248398"/>
              <a:gd name="connsiteX78-14613" fmla="*/ 6233696 w 15811497"/>
              <a:gd name="connsiteY78-14614" fmla="*/ 664869 h 6248398"/>
              <a:gd name="connsiteX79-14615" fmla="*/ 6252611 w 15811497"/>
              <a:gd name="connsiteY79-14616" fmla="*/ 633734 h 6248398"/>
              <a:gd name="connsiteX80-14617" fmla="*/ 6252610 w 15811497"/>
              <a:gd name="connsiteY80-14618" fmla="*/ 633734 h 6248398"/>
              <a:gd name="connsiteX81-14619" fmla="*/ 6233696 w 15811497"/>
              <a:gd name="connsiteY81-14620" fmla="*/ 664868 h 6248398"/>
              <a:gd name="connsiteX82-14621" fmla="*/ 6224019 w 15811497"/>
              <a:gd name="connsiteY82-14622" fmla="*/ 677808 h 6248398"/>
              <a:gd name="connsiteX83-14623" fmla="*/ 6248008 w 15811497"/>
              <a:gd name="connsiteY83-14624" fmla="*/ 638320 h 6248398"/>
              <a:gd name="connsiteX84-14625" fmla="*/ 6251291 w 15811497"/>
              <a:gd name="connsiteY84-14626" fmla="*/ 633930 h 6248398"/>
              <a:gd name="connsiteX85-14627" fmla="*/ 6251293 w 15811497"/>
              <a:gd name="connsiteY85-14628" fmla="*/ 633929 h 6248398"/>
              <a:gd name="connsiteX86-14629" fmla="*/ 6257683 w 15811497"/>
              <a:gd name="connsiteY86-14630" fmla="*/ 625384 h 6248398"/>
              <a:gd name="connsiteX87-14631" fmla="*/ 6257686 w 15811497"/>
              <a:gd name="connsiteY87-14632" fmla="*/ 625380 h 6248398"/>
              <a:gd name="connsiteX88-14633" fmla="*/ 6331355 w 15811497"/>
              <a:gd name="connsiteY88-14634" fmla="*/ 526865 h 6248398"/>
              <a:gd name="connsiteX89-14635" fmla="*/ 7448548 w 15811497"/>
              <a:gd name="connsiteY89-14636" fmla="*/ 0 h 6248398"/>
              <a:gd name="connsiteX0-14637" fmla="*/ 11209760 w 15811497"/>
              <a:gd name="connsiteY0-14638" fmla="*/ 5180760 h 6248398"/>
              <a:gd name="connsiteX1-14639" fmla="*/ 11210150 w 15811497"/>
              <a:gd name="connsiteY1-14640" fmla="*/ 5180948 h 6248398"/>
              <a:gd name="connsiteX2-14641" fmla="*/ 11313815 w 15811497"/>
              <a:gd name="connsiteY2-14642" fmla="*/ 5243926 h 6248398"/>
              <a:gd name="connsiteX3-14643" fmla="*/ 11369911 w 15811497"/>
              <a:gd name="connsiteY3-14644" fmla="*/ 5285874 h 6248398"/>
              <a:gd name="connsiteX4-14645" fmla="*/ 11410606 w 15811497"/>
              <a:gd name="connsiteY4-14646" fmla="*/ 5316305 h 6248398"/>
              <a:gd name="connsiteX5-14647" fmla="*/ 11499892 w 15811497"/>
              <a:gd name="connsiteY5-14648" fmla="*/ 5397454 h 6248398"/>
              <a:gd name="connsiteX6-14649" fmla="*/ 11528781 w 15811497"/>
              <a:gd name="connsiteY6-14650" fmla="*/ 5429240 h 6248398"/>
              <a:gd name="connsiteX7-14651" fmla="*/ 11504846 w 15811497"/>
              <a:gd name="connsiteY7-14652" fmla="*/ 5414699 h 6248398"/>
              <a:gd name="connsiteX8-14653" fmla="*/ 11371717 w 15811497"/>
              <a:gd name="connsiteY8-14654" fmla="*/ 5315148 h 6248398"/>
              <a:gd name="connsiteX9-14655" fmla="*/ 11292198 w 15811497"/>
              <a:gd name="connsiteY9-14656" fmla="*/ 5255685 h 6248398"/>
              <a:gd name="connsiteX10-14657" fmla="*/ 11209760 w 15811497"/>
              <a:gd name="connsiteY10-14658" fmla="*/ 5180760 h 6248398"/>
              <a:gd name="connsiteX11-14659" fmla="*/ 7448548 w 15811497"/>
              <a:gd name="connsiteY11-14660" fmla="*/ 0 h 6248398"/>
              <a:gd name="connsiteX12-14661" fmla="*/ 8721604 w 15811497"/>
              <a:gd name="connsiteY12-14662" fmla="*/ 757692 h 6248398"/>
              <a:gd name="connsiteX13-14663" fmla="*/ 8890522 w 15811497"/>
              <a:gd name="connsiteY13-14664" fmla="*/ 1193234 h 6248398"/>
              <a:gd name="connsiteX14-14665" fmla="*/ 9958384 w 15811497"/>
              <a:gd name="connsiteY14-14666" fmla="*/ 1828798 h 6248398"/>
              <a:gd name="connsiteX15-14667" fmla="*/ 10895504 w 15811497"/>
              <a:gd name="connsiteY15-14668" fmla="*/ 1386857 h 6248398"/>
              <a:gd name="connsiteX16-14669" fmla="*/ 11096041 w 15811497"/>
              <a:gd name="connsiteY16-14670" fmla="*/ 1170993 h 6248398"/>
              <a:gd name="connsiteX17-14671" fmla="*/ 13049247 w 15811497"/>
              <a:gd name="connsiteY17-14672" fmla="*/ 361949 h 6248398"/>
              <a:gd name="connsiteX18-14673" fmla="*/ 15811497 w 15811497"/>
              <a:gd name="connsiteY18-14674" fmla="*/ 3124198 h 6248398"/>
              <a:gd name="connsiteX19-14675" fmla="*/ 13049247 w 15811497"/>
              <a:gd name="connsiteY19-14676" fmla="*/ 5886448 h 6248398"/>
              <a:gd name="connsiteX20-14677" fmla="*/ 11732594 w 15811497"/>
              <a:gd name="connsiteY20-14678" fmla="*/ 5553059 h 6248398"/>
              <a:gd name="connsiteX21-14679" fmla="*/ 11528782 w 15811497"/>
              <a:gd name="connsiteY21-14680" fmla="*/ 5429240 h 6248398"/>
              <a:gd name="connsiteX22-14681" fmla="*/ 11499893 w 15811497"/>
              <a:gd name="connsiteY22-14682" fmla="*/ 5397454 h 6248398"/>
              <a:gd name="connsiteX23-14683" fmla="*/ 11210151 w 15811497"/>
              <a:gd name="connsiteY23-14684" fmla="*/ 5180948 h 6248398"/>
              <a:gd name="connsiteX24-14685" fmla="*/ 11209761 w 15811497"/>
              <a:gd name="connsiteY24-14686" fmla="*/ 5180760 h 6248398"/>
              <a:gd name="connsiteX25-14687" fmla="*/ 11096041 w 15811497"/>
              <a:gd name="connsiteY25-14688" fmla="*/ 5077404 h 6248398"/>
              <a:gd name="connsiteX26-14689" fmla="*/ 11063094 w 15811497"/>
              <a:gd name="connsiteY26-14690" fmla="*/ 5041153 h 6248398"/>
              <a:gd name="connsiteX27-14691" fmla="*/ 11063091 w 15811497"/>
              <a:gd name="connsiteY27-14692" fmla="*/ 5041152 h 6248398"/>
              <a:gd name="connsiteX28-14693" fmla="*/ 11096040 w 15811497"/>
              <a:gd name="connsiteY28-14694" fmla="*/ 5077404 h 6248398"/>
              <a:gd name="connsiteX29-14695" fmla="*/ 11209760 w 15811497"/>
              <a:gd name="connsiteY29-14696" fmla="*/ 5180760 h 6248398"/>
              <a:gd name="connsiteX30-14697" fmla="*/ 11100244 w 15811497"/>
              <a:gd name="connsiteY30-14698" fmla="*/ 5128004 h 6248398"/>
              <a:gd name="connsiteX31-14699" fmla="*/ 10610846 w 15811497"/>
              <a:gd name="connsiteY31-14700" fmla="*/ 5029199 h 6248398"/>
              <a:gd name="connsiteX32-14701" fmla="*/ 9640652 w 15811497"/>
              <a:gd name="connsiteY32-14702" fmla="*/ 5486739 h 6248398"/>
              <a:gd name="connsiteX33-14703" fmla="*/ 9628722 w 15811497"/>
              <a:gd name="connsiteY33-14704" fmla="*/ 5502693 h 6248398"/>
              <a:gd name="connsiteX34-14705" fmla="*/ 9568273 w 15811497"/>
              <a:gd name="connsiteY34-14706" fmla="*/ 5583530 h 6248398"/>
              <a:gd name="connsiteX35-14707" fmla="*/ 9535504 w 15811497"/>
              <a:gd name="connsiteY35-14708" fmla="*/ 5637470 h 6248398"/>
              <a:gd name="connsiteX36-14709" fmla="*/ 9535505 w 15811497"/>
              <a:gd name="connsiteY36-14710" fmla="*/ 5637470 h 6248398"/>
              <a:gd name="connsiteX37-14711" fmla="*/ 9568273 w 15811497"/>
              <a:gd name="connsiteY37-14712" fmla="*/ 5583531 h 6248398"/>
              <a:gd name="connsiteX38-14713" fmla="*/ 9628722 w 15811497"/>
              <a:gd name="connsiteY38-14714" fmla="*/ 5502694 h 6248398"/>
              <a:gd name="connsiteX39-14715" fmla="*/ 9563485 w 15811497"/>
              <a:gd name="connsiteY39-14716" fmla="*/ 5610078 h 6248398"/>
              <a:gd name="connsiteX40-14717" fmla="*/ 9542221 w 15811497"/>
              <a:gd name="connsiteY40-14718" fmla="*/ 5638514 h 6248398"/>
              <a:gd name="connsiteX41-14719" fmla="*/ 9480140 w 15811497"/>
              <a:gd name="connsiteY41-14720" fmla="*/ 5721533 h 6248398"/>
              <a:gd name="connsiteX42-14721" fmla="*/ 8362947 w 15811497"/>
              <a:gd name="connsiteY42-14722" fmla="*/ 6248398 h 6248398"/>
              <a:gd name="connsiteX43-14723" fmla="*/ 7028922 w 15811497"/>
              <a:gd name="connsiteY43-14724" fmla="*/ 5364147 h 6248398"/>
              <a:gd name="connsiteX44-14725" fmla="*/ 6990513 w 15811497"/>
              <a:gd name="connsiteY44-14726" fmla="*/ 5259205 h 6248398"/>
              <a:gd name="connsiteX45-14727" fmla="*/ 6990512 w 15811497"/>
              <a:gd name="connsiteY45-14728" fmla="*/ 5259199 h 6248398"/>
              <a:gd name="connsiteX46-14729" fmla="*/ 6983676 w 15811497"/>
              <a:gd name="connsiteY46-14730" fmla="*/ 5240519 h 6248398"/>
              <a:gd name="connsiteX47-14731" fmla="*/ 6983673 w 15811497"/>
              <a:gd name="connsiteY47-14732" fmla="*/ 5240519 h 6248398"/>
              <a:gd name="connsiteX48-14733" fmla="*/ 6980236 w 15811497"/>
              <a:gd name="connsiteY48-14734" fmla="*/ 5231130 h 6248398"/>
              <a:gd name="connsiteX49-14735" fmla="*/ 6978859 w 15811497"/>
              <a:gd name="connsiteY49-14736" fmla="*/ 5225774 h 6248398"/>
              <a:gd name="connsiteX50-14737" fmla="*/ 6984291 w 15811497"/>
              <a:gd name="connsiteY50-14738" fmla="*/ 5240614 h 6248398"/>
              <a:gd name="connsiteX51-14739" fmla="*/ 6984292 w 15811497"/>
              <a:gd name="connsiteY51-14740" fmla="*/ 5240614 h 6248398"/>
              <a:gd name="connsiteX52-14741" fmla="*/ 6978860 w 15811497"/>
              <a:gd name="connsiteY52-14742" fmla="*/ 5225773 h 6248398"/>
              <a:gd name="connsiteX53-14743" fmla="*/ 6944562 w 15811497"/>
              <a:gd name="connsiteY53-14744" fmla="*/ 5092380 h 6248398"/>
              <a:gd name="connsiteX54-14745" fmla="*/ 6978860 w 15811497"/>
              <a:gd name="connsiteY54-14746" fmla="*/ 5225773 h 6248398"/>
              <a:gd name="connsiteX55-14747" fmla="*/ 6948299 w 15811497"/>
              <a:gd name="connsiteY55-14748" fmla="*/ 5142273 h 6248398"/>
              <a:gd name="connsiteX56-14749" fmla="*/ 5829297 w 15811497"/>
              <a:gd name="connsiteY56-14750" fmla="*/ 4400549 h 6248398"/>
              <a:gd name="connsiteX57-14751" fmla="*/ 5056802 w 15811497"/>
              <a:gd name="connsiteY57-14752" fmla="*/ 4677867 h 6248398"/>
              <a:gd name="connsiteX58-14753" fmla="*/ 5022517 w 15811497"/>
              <a:gd name="connsiteY58-14754" fmla="*/ 4709027 h 6248398"/>
              <a:gd name="connsiteX59-14755" fmla="*/ 5022515 w 15811497"/>
              <a:gd name="connsiteY59-14756" fmla="*/ 4709029 h 6248398"/>
              <a:gd name="connsiteX60-14757" fmla="*/ 4778482 w 15811497"/>
              <a:gd name="connsiteY60-14758" fmla="*/ 5008058 h 6248398"/>
              <a:gd name="connsiteX61-14759" fmla="*/ 4715455 w 15811497"/>
              <a:gd name="connsiteY61-14760" fmla="*/ 5077404 h 6248398"/>
              <a:gd name="connsiteX62-14761" fmla="*/ 2762249 w 15811497"/>
              <a:gd name="connsiteY62-14762" fmla="*/ 5886448 h 6248398"/>
              <a:gd name="connsiteX63-14763" fmla="*/ 0 w 15811497"/>
              <a:gd name="connsiteY63-14764" fmla="*/ 3124198 h 6248398"/>
              <a:gd name="connsiteX64-14765" fmla="*/ 2762249 w 15811497"/>
              <a:gd name="connsiteY64-14766" fmla="*/ 361949 h 6248398"/>
              <a:gd name="connsiteX65-14767" fmla="*/ 4078902 w 15811497"/>
              <a:gd name="connsiteY65-14768" fmla="*/ 695338 h 6248398"/>
              <a:gd name="connsiteX66-14769" fmla="*/ 4261443 w 15811497"/>
              <a:gd name="connsiteY66-14770" fmla="*/ 806235 h 6248398"/>
              <a:gd name="connsiteX67-14771" fmla="*/ 4409044 w 15811497"/>
              <a:gd name="connsiteY67-14772" fmla="*/ 910268 h 6248398"/>
              <a:gd name="connsiteX68-14773" fmla="*/ 4612477 w 15811497"/>
              <a:gd name="connsiteY68-14774" fmla="*/ 1077402 h 6248398"/>
              <a:gd name="connsiteX69-14775" fmla="*/ 4612478 w 15811497"/>
              <a:gd name="connsiteY69-14776" fmla="*/ 1077403 h 6248398"/>
              <a:gd name="connsiteX70-14777" fmla="*/ 4701725 w 15811497"/>
              <a:gd name="connsiteY70-14778" fmla="*/ 1120394 h 6248398"/>
              <a:gd name="connsiteX71-14779" fmla="*/ 5191122 w 15811497"/>
              <a:gd name="connsiteY71-14780" fmla="*/ 1219199 h 6248398"/>
              <a:gd name="connsiteX72-14781" fmla="*/ 6161317 w 15811497"/>
              <a:gd name="connsiteY72-14782" fmla="*/ 761659 h 6248398"/>
              <a:gd name="connsiteX73-14783" fmla="*/ 6224019 w 15811497"/>
              <a:gd name="connsiteY73-14784" fmla="*/ 677808 h 6248398"/>
              <a:gd name="connsiteX74-14785" fmla="*/ 6175489 w 15811497"/>
              <a:gd name="connsiteY74-14786" fmla="*/ 757691 h 6248398"/>
              <a:gd name="connsiteX75-14787" fmla="*/ 6175489 w 15811497"/>
              <a:gd name="connsiteY75-14788" fmla="*/ 757692 h 6248398"/>
              <a:gd name="connsiteX76-14789" fmla="*/ 6224020 w 15811497"/>
              <a:gd name="connsiteY76-14790" fmla="*/ 677809 h 6248398"/>
              <a:gd name="connsiteX77-14791" fmla="*/ 6233696 w 15811497"/>
              <a:gd name="connsiteY77-14792" fmla="*/ 664869 h 6248398"/>
              <a:gd name="connsiteX78-14793" fmla="*/ 6252611 w 15811497"/>
              <a:gd name="connsiteY78-14794" fmla="*/ 633734 h 6248398"/>
              <a:gd name="connsiteX79-14795" fmla="*/ 6252610 w 15811497"/>
              <a:gd name="connsiteY79-14796" fmla="*/ 633734 h 6248398"/>
              <a:gd name="connsiteX80-14797" fmla="*/ 6233696 w 15811497"/>
              <a:gd name="connsiteY80-14798" fmla="*/ 664868 h 6248398"/>
              <a:gd name="connsiteX81-14799" fmla="*/ 6224019 w 15811497"/>
              <a:gd name="connsiteY81-14800" fmla="*/ 677808 h 6248398"/>
              <a:gd name="connsiteX82-14801" fmla="*/ 6248008 w 15811497"/>
              <a:gd name="connsiteY82-14802" fmla="*/ 638320 h 6248398"/>
              <a:gd name="connsiteX83-14803" fmla="*/ 6251291 w 15811497"/>
              <a:gd name="connsiteY83-14804" fmla="*/ 633930 h 6248398"/>
              <a:gd name="connsiteX84-14805" fmla="*/ 6251293 w 15811497"/>
              <a:gd name="connsiteY84-14806" fmla="*/ 633929 h 6248398"/>
              <a:gd name="connsiteX85-14807" fmla="*/ 6257683 w 15811497"/>
              <a:gd name="connsiteY85-14808" fmla="*/ 625384 h 6248398"/>
              <a:gd name="connsiteX86-14809" fmla="*/ 6257686 w 15811497"/>
              <a:gd name="connsiteY86-14810" fmla="*/ 625380 h 6248398"/>
              <a:gd name="connsiteX87-14811" fmla="*/ 6331355 w 15811497"/>
              <a:gd name="connsiteY87-14812" fmla="*/ 526865 h 6248398"/>
              <a:gd name="connsiteX88-14813" fmla="*/ 7448548 w 15811497"/>
              <a:gd name="connsiteY88-14814" fmla="*/ 0 h 6248398"/>
              <a:gd name="connsiteX0-14815" fmla="*/ 11209760 w 15811497"/>
              <a:gd name="connsiteY0-14816" fmla="*/ 5180760 h 6248398"/>
              <a:gd name="connsiteX1-14817" fmla="*/ 11210150 w 15811497"/>
              <a:gd name="connsiteY1-14818" fmla="*/ 5180948 h 6248398"/>
              <a:gd name="connsiteX2-14819" fmla="*/ 11313815 w 15811497"/>
              <a:gd name="connsiteY2-14820" fmla="*/ 5243926 h 6248398"/>
              <a:gd name="connsiteX3-14821" fmla="*/ 11369911 w 15811497"/>
              <a:gd name="connsiteY3-14822" fmla="*/ 5285874 h 6248398"/>
              <a:gd name="connsiteX4-14823" fmla="*/ 11410606 w 15811497"/>
              <a:gd name="connsiteY4-14824" fmla="*/ 5316305 h 6248398"/>
              <a:gd name="connsiteX5-14825" fmla="*/ 11499892 w 15811497"/>
              <a:gd name="connsiteY5-14826" fmla="*/ 5397454 h 6248398"/>
              <a:gd name="connsiteX6-14827" fmla="*/ 11528781 w 15811497"/>
              <a:gd name="connsiteY6-14828" fmla="*/ 5429240 h 6248398"/>
              <a:gd name="connsiteX7-14829" fmla="*/ 11504846 w 15811497"/>
              <a:gd name="connsiteY7-14830" fmla="*/ 5414699 h 6248398"/>
              <a:gd name="connsiteX8-14831" fmla="*/ 11371717 w 15811497"/>
              <a:gd name="connsiteY8-14832" fmla="*/ 5315148 h 6248398"/>
              <a:gd name="connsiteX9-14833" fmla="*/ 11292198 w 15811497"/>
              <a:gd name="connsiteY9-14834" fmla="*/ 5255685 h 6248398"/>
              <a:gd name="connsiteX10-14835" fmla="*/ 11209760 w 15811497"/>
              <a:gd name="connsiteY10-14836" fmla="*/ 5180760 h 6248398"/>
              <a:gd name="connsiteX11-14837" fmla="*/ 7448548 w 15811497"/>
              <a:gd name="connsiteY11-14838" fmla="*/ 0 h 6248398"/>
              <a:gd name="connsiteX12-14839" fmla="*/ 8721604 w 15811497"/>
              <a:gd name="connsiteY12-14840" fmla="*/ 757692 h 6248398"/>
              <a:gd name="connsiteX13-14841" fmla="*/ 8890522 w 15811497"/>
              <a:gd name="connsiteY13-14842" fmla="*/ 1193234 h 6248398"/>
              <a:gd name="connsiteX14-14843" fmla="*/ 9958384 w 15811497"/>
              <a:gd name="connsiteY14-14844" fmla="*/ 1828798 h 6248398"/>
              <a:gd name="connsiteX15-14845" fmla="*/ 10895504 w 15811497"/>
              <a:gd name="connsiteY15-14846" fmla="*/ 1386857 h 6248398"/>
              <a:gd name="connsiteX16-14847" fmla="*/ 11096041 w 15811497"/>
              <a:gd name="connsiteY16-14848" fmla="*/ 1170993 h 6248398"/>
              <a:gd name="connsiteX17-14849" fmla="*/ 13049247 w 15811497"/>
              <a:gd name="connsiteY17-14850" fmla="*/ 361949 h 6248398"/>
              <a:gd name="connsiteX18-14851" fmla="*/ 15811497 w 15811497"/>
              <a:gd name="connsiteY18-14852" fmla="*/ 3124198 h 6248398"/>
              <a:gd name="connsiteX19-14853" fmla="*/ 13049247 w 15811497"/>
              <a:gd name="connsiteY19-14854" fmla="*/ 5886448 h 6248398"/>
              <a:gd name="connsiteX20-14855" fmla="*/ 11732594 w 15811497"/>
              <a:gd name="connsiteY20-14856" fmla="*/ 5553059 h 6248398"/>
              <a:gd name="connsiteX21-14857" fmla="*/ 11528782 w 15811497"/>
              <a:gd name="connsiteY21-14858" fmla="*/ 5429240 h 6248398"/>
              <a:gd name="connsiteX22-14859" fmla="*/ 11210151 w 15811497"/>
              <a:gd name="connsiteY22-14860" fmla="*/ 5180948 h 6248398"/>
              <a:gd name="connsiteX23-14861" fmla="*/ 11209761 w 15811497"/>
              <a:gd name="connsiteY23-14862" fmla="*/ 5180760 h 6248398"/>
              <a:gd name="connsiteX24-14863" fmla="*/ 11096041 w 15811497"/>
              <a:gd name="connsiteY24-14864" fmla="*/ 5077404 h 6248398"/>
              <a:gd name="connsiteX25-14865" fmla="*/ 11063094 w 15811497"/>
              <a:gd name="connsiteY25-14866" fmla="*/ 5041153 h 6248398"/>
              <a:gd name="connsiteX26-14867" fmla="*/ 11063091 w 15811497"/>
              <a:gd name="connsiteY26-14868" fmla="*/ 5041152 h 6248398"/>
              <a:gd name="connsiteX27-14869" fmla="*/ 11096040 w 15811497"/>
              <a:gd name="connsiteY27-14870" fmla="*/ 5077404 h 6248398"/>
              <a:gd name="connsiteX28-14871" fmla="*/ 11209760 w 15811497"/>
              <a:gd name="connsiteY28-14872" fmla="*/ 5180760 h 6248398"/>
              <a:gd name="connsiteX29-14873" fmla="*/ 11100244 w 15811497"/>
              <a:gd name="connsiteY29-14874" fmla="*/ 5128004 h 6248398"/>
              <a:gd name="connsiteX30-14875" fmla="*/ 10610846 w 15811497"/>
              <a:gd name="connsiteY30-14876" fmla="*/ 5029199 h 6248398"/>
              <a:gd name="connsiteX31-14877" fmla="*/ 9640652 w 15811497"/>
              <a:gd name="connsiteY31-14878" fmla="*/ 5486739 h 6248398"/>
              <a:gd name="connsiteX32-14879" fmla="*/ 9628722 w 15811497"/>
              <a:gd name="connsiteY32-14880" fmla="*/ 5502693 h 6248398"/>
              <a:gd name="connsiteX33-14881" fmla="*/ 9568273 w 15811497"/>
              <a:gd name="connsiteY33-14882" fmla="*/ 5583530 h 6248398"/>
              <a:gd name="connsiteX34-14883" fmla="*/ 9535504 w 15811497"/>
              <a:gd name="connsiteY34-14884" fmla="*/ 5637470 h 6248398"/>
              <a:gd name="connsiteX35-14885" fmla="*/ 9535505 w 15811497"/>
              <a:gd name="connsiteY35-14886" fmla="*/ 5637470 h 6248398"/>
              <a:gd name="connsiteX36-14887" fmla="*/ 9568273 w 15811497"/>
              <a:gd name="connsiteY36-14888" fmla="*/ 5583531 h 6248398"/>
              <a:gd name="connsiteX37-14889" fmla="*/ 9628722 w 15811497"/>
              <a:gd name="connsiteY37-14890" fmla="*/ 5502694 h 6248398"/>
              <a:gd name="connsiteX38-14891" fmla="*/ 9563485 w 15811497"/>
              <a:gd name="connsiteY38-14892" fmla="*/ 5610078 h 6248398"/>
              <a:gd name="connsiteX39-14893" fmla="*/ 9542221 w 15811497"/>
              <a:gd name="connsiteY39-14894" fmla="*/ 5638514 h 6248398"/>
              <a:gd name="connsiteX40-14895" fmla="*/ 9480140 w 15811497"/>
              <a:gd name="connsiteY40-14896" fmla="*/ 5721533 h 6248398"/>
              <a:gd name="connsiteX41-14897" fmla="*/ 8362947 w 15811497"/>
              <a:gd name="connsiteY41-14898" fmla="*/ 6248398 h 6248398"/>
              <a:gd name="connsiteX42-14899" fmla="*/ 7028922 w 15811497"/>
              <a:gd name="connsiteY42-14900" fmla="*/ 5364147 h 6248398"/>
              <a:gd name="connsiteX43-14901" fmla="*/ 6990513 w 15811497"/>
              <a:gd name="connsiteY43-14902" fmla="*/ 5259205 h 6248398"/>
              <a:gd name="connsiteX44-14903" fmla="*/ 6990512 w 15811497"/>
              <a:gd name="connsiteY44-14904" fmla="*/ 5259199 h 6248398"/>
              <a:gd name="connsiteX45-14905" fmla="*/ 6983676 w 15811497"/>
              <a:gd name="connsiteY45-14906" fmla="*/ 5240519 h 6248398"/>
              <a:gd name="connsiteX46-14907" fmla="*/ 6983673 w 15811497"/>
              <a:gd name="connsiteY46-14908" fmla="*/ 5240519 h 6248398"/>
              <a:gd name="connsiteX47-14909" fmla="*/ 6980236 w 15811497"/>
              <a:gd name="connsiteY47-14910" fmla="*/ 5231130 h 6248398"/>
              <a:gd name="connsiteX48-14911" fmla="*/ 6978859 w 15811497"/>
              <a:gd name="connsiteY48-14912" fmla="*/ 5225774 h 6248398"/>
              <a:gd name="connsiteX49-14913" fmla="*/ 6984291 w 15811497"/>
              <a:gd name="connsiteY49-14914" fmla="*/ 5240614 h 6248398"/>
              <a:gd name="connsiteX50-14915" fmla="*/ 6984292 w 15811497"/>
              <a:gd name="connsiteY50-14916" fmla="*/ 5240614 h 6248398"/>
              <a:gd name="connsiteX51-14917" fmla="*/ 6978860 w 15811497"/>
              <a:gd name="connsiteY51-14918" fmla="*/ 5225773 h 6248398"/>
              <a:gd name="connsiteX52-14919" fmla="*/ 6944562 w 15811497"/>
              <a:gd name="connsiteY52-14920" fmla="*/ 5092380 h 6248398"/>
              <a:gd name="connsiteX53-14921" fmla="*/ 6978860 w 15811497"/>
              <a:gd name="connsiteY53-14922" fmla="*/ 5225773 h 6248398"/>
              <a:gd name="connsiteX54-14923" fmla="*/ 6948299 w 15811497"/>
              <a:gd name="connsiteY54-14924" fmla="*/ 5142273 h 6248398"/>
              <a:gd name="connsiteX55-14925" fmla="*/ 5829297 w 15811497"/>
              <a:gd name="connsiteY55-14926" fmla="*/ 4400549 h 6248398"/>
              <a:gd name="connsiteX56-14927" fmla="*/ 5056802 w 15811497"/>
              <a:gd name="connsiteY56-14928" fmla="*/ 4677867 h 6248398"/>
              <a:gd name="connsiteX57-14929" fmla="*/ 5022517 w 15811497"/>
              <a:gd name="connsiteY57-14930" fmla="*/ 4709027 h 6248398"/>
              <a:gd name="connsiteX58-14931" fmla="*/ 5022515 w 15811497"/>
              <a:gd name="connsiteY58-14932" fmla="*/ 4709029 h 6248398"/>
              <a:gd name="connsiteX59-14933" fmla="*/ 4778482 w 15811497"/>
              <a:gd name="connsiteY59-14934" fmla="*/ 5008058 h 6248398"/>
              <a:gd name="connsiteX60-14935" fmla="*/ 4715455 w 15811497"/>
              <a:gd name="connsiteY60-14936" fmla="*/ 5077404 h 6248398"/>
              <a:gd name="connsiteX61-14937" fmla="*/ 2762249 w 15811497"/>
              <a:gd name="connsiteY61-14938" fmla="*/ 5886448 h 6248398"/>
              <a:gd name="connsiteX62-14939" fmla="*/ 0 w 15811497"/>
              <a:gd name="connsiteY62-14940" fmla="*/ 3124198 h 6248398"/>
              <a:gd name="connsiteX63-14941" fmla="*/ 2762249 w 15811497"/>
              <a:gd name="connsiteY63-14942" fmla="*/ 361949 h 6248398"/>
              <a:gd name="connsiteX64-14943" fmla="*/ 4078902 w 15811497"/>
              <a:gd name="connsiteY64-14944" fmla="*/ 695338 h 6248398"/>
              <a:gd name="connsiteX65-14945" fmla="*/ 4261443 w 15811497"/>
              <a:gd name="connsiteY65-14946" fmla="*/ 806235 h 6248398"/>
              <a:gd name="connsiteX66-14947" fmla="*/ 4409044 w 15811497"/>
              <a:gd name="connsiteY66-14948" fmla="*/ 910268 h 6248398"/>
              <a:gd name="connsiteX67-14949" fmla="*/ 4612477 w 15811497"/>
              <a:gd name="connsiteY67-14950" fmla="*/ 1077402 h 6248398"/>
              <a:gd name="connsiteX68-14951" fmla="*/ 4612478 w 15811497"/>
              <a:gd name="connsiteY68-14952" fmla="*/ 1077403 h 6248398"/>
              <a:gd name="connsiteX69-14953" fmla="*/ 4701725 w 15811497"/>
              <a:gd name="connsiteY69-14954" fmla="*/ 1120394 h 6248398"/>
              <a:gd name="connsiteX70-14955" fmla="*/ 5191122 w 15811497"/>
              <a:gd name="connsiteY70-14956" fmla="*/ 1219199 h 6248398"/>
              <a:gd name="connsiteX71-14957" fmla="*/ 6161317 w 15811497"/>
              <a:gd name="connsiteY71-14958" fmla="*/ 761659 h 6248398"/>
              <a:gd name="connsiteX72-14959" fmla="*/ 6224019 w 15811497"/>
              <a:gd name="connsiteY72-14960" fmla="*/ 677808 h 6248398"/>
              <a:gd name="connsiteX73-14961" fmla="*/ 6175489 w 15811497"/>
              <a:gd name="connsiteY73-14962" fmla="*/ 757691 h 6248398"/>
              <a:gd name="connsiteX74-14963" fmla="*/ 6175489 w 15811497"/>
              <a:gd name="connsiteY74-14964" fmla="*/ 757692 h 6248398"/>
              <a:gd name="connsiteX75-14965" fmla="*/ 6224020 w 15811497"/>
              <a:gd name="connsiteY75-14966" fmla="*/ 677809 h 6248398"/>
              <a:gd name="connsiteX76-14967" fmla="*/ 6233696 w 15811497"/>
              <a:gd name="connsiteY76-14968" fmla="*/ 664869 h 6248398"/>
              <a:gd name="connsiteX77-14969" fmla="*/ 6252611 w 15811497"/>
              <a:gd name="connsiteY77-14970" fmla="*/ 633734 h 6248398"/>
              <a:gd name="connsiteX78-14971" fmla="*/ 6252610 w 15811497"/>
              <a:gd name="connsiteY78-14972" fmla="*/ 633734 h 6248398"/>
              <a:gd name="connsiteX79-14973" fmla="*/ 6233696 w 15811497"/>
              <a:gd name="connsiteY79-14974" fmla="*/ 664868 h 6248398"/>
              <a:gd name="connsiteX80-14975" fmla="*/ 6224019 w 15811497"/>
              <a:gd name="connsiteY80-14976" fmla="*/ 677808 h 6248398"/>
              <a:gd name="connsiteX81-14977" fmla="*/ 6248008 w 15811497"/>
              <a:gd name="connsiteY81-14978" fmla="*/ 638320 h 6248398"/>
              <a:gd name="connsiteX82-14979" fmla="*/ 6251291 w 15811497"/>
              <a:gd name="connsiteY82-14980" fmla="*/ 633930 h 6248398"/>
              <a:gd name="connsiteX83-14981" fmla="*/ 6251293 w 15811497"/>
              <a:gd name="connsiteY83-14982" fmla="*/ 633929 h 6248398"/>
              <a:gd name="connsiteX84-14983" fmla="*/ 6257683 w 15811497"/>
              <a:gd name="connsiteY84-14984" fmla="*/ 625384 h 6248398"/>
              <a:gd name="connsiteX85-14985" fmla="*/ 6257686 w 15811497"/>
              <a:gd name="connsiteY85-14986" fmla="*/ 625380 h 6248398"/>
              <a:gd name="connsiteX86-14987" fmla="*/ 6331355 w 15811497"/>
              <a:gd name="connsiteY86-14988" fmla="*/ 526865 h 6248398"/>
              <a:gd name="connsiteX87-14989" fmla="*/ 7448548 w 15811497"/>
              <a:gd name="connsiteY87-14990" fmla="*/ 0 h 6248398"/>
              <a:gd name="connsiteX0-14991" fmla="*/ 11209760 w 15811497"/>
              <a:gd name="connsiteY0-14992" fmla="*/ 5180760 h 6248398"/>
              <a:gd name="connsiteX1-14993" fmla="*/ 11210150 w 15811497"/>
              <a:gd name="connsiteY1-14994" fmla="*/ 5180948 h 6248398"/>
              <a:gd name="connsiteX2-14995" fmla="*/ 11313815 w 15811497"/>
              <a:gd name="connsiteY2-14996" fmla="*/ 5243926 h 6248398"/>
              <a:gd name="connsiteX3-14997" fmla="*/ 11369911 w 15811497"/>
              <a:gd name="connsiteY3-14998" fmla="*/ 5285874 h 6248398"/>
              <a:gd name="connsiteX4-14999" fmla="*/ 11410606 w 15811497"/>
              <a:gd name="connsiteY4-15000" fmla="*/ 5316305 h 6248398"/>
              <a:gd name="connsiteX5-15001" fmla="*/ 11499892 w 15811497"/>
              <a:gd name="connsiteY5-15002" fmla="*/ 5397454 h 6248398"/>
              <a:gd name="connsiteX6-15003" fmla="*/ 11528781 w 15811497"/>
              <a:gd name="connsiteY6-15004" fmla="*/ 5429240 h 6248398"/>
              <a:gd name="connsiteX7-15005" fmla="*/ 11504846 w 15811497"/>
              <a:gd name="connsiteY7-15006" fmla="*/ 5414699 h 6248398"/>
              <a:gd name="connsiteX8-15007" fmla="*/ 11371717 w 15811497"/>
              <a:gd name="connsiteY8-15008" fmla="*/ 5315148 h 6248398"/>
              <a:gd name="connsiteX9-15009" fmla="*/ 11209760 w 15811497"/>
              <a:gd name="connsiteY9-15010" fmla="*/ 5180760 h 6248398"/>
              <a:gd name="connsiteX10-15011" fmla="*/ 7448548 w 15811497"/>
              <a:gd name="connsiteY10-15012" fmla="*/ 0 h 6248398"/>
              <a:gd name="connsiteX11-15013" fmla="*/ 8721604 w 15811497"/>
              <a:gd name="connsiteY11-15014" fmla="*/ 757692 h 6248398"/>
              <a:gd name="connsiteX12-15015" fmla="*/ 8890522 w 15811497"/>
              <a:gd name="connsiteY12-15016" fmla="*/ 1193234 h 6248398"/>
              <a:gd name="connsiteX13-15017" fmla="*/ 9958384 w 15811497"/>
              <a:gd name="connsiteY13-15018" fmla="*/ 1828798 h 6248398"/>
              <a:gd name="connsiteX14-15019" fmla="*/ 10895504 w 15811497"/>
              <a:gd name="connsiteY14-15020" fmla="*/ 1386857 h 6248398"/>
              <a:gd name="connsiteX15-15021" fmla="*/ 11096041 w 15811497"/>
              <a:gd name="connsiteY15-15022" fmla="*/ 1170993 h 6248398"/>
              <a:gd name="connsiteX16-15023" fmla="*/ 13049247 w 15811497"/>
              <a:gd name="connsiteY16-15024" fmla="*/ 361949 h 6248398"/>
              <a:gd name="connsiteX17-15025" fmla="*/ 15811497 w 15811497"/>
              <a:gd name="connsiteY17-15026" fmla="*/ 3124198 h 6248398"/>
              <a:gd name="connsiteX18-15027" fmla="*/ 13049247 w 15811497"/>
              <a:gd name="connsiteY18-15028" fmla="*/ 5886448 h 6248398"/>
              <a:gd name="connsiteX19-15029" fmla="*/ 11732594 w 15811497"/>
              <a:gd name="connsiteY19-15030" fmla="*/ 5553059 h 6248398"/>
              <a:gd name="connsiteX20-15031" fmla="*/ 11528782 w 15811497"/>
              <a:gd name="connsiteY20-15032" fmla="*/ 5429240 h 6248398"/>
              <a:gd name="connsiteX21-15033" fmla="*/ 11210151 w 15811497"/>
              <a:gd name="connsiteY21-15034" fmla="*/ 5180948 h 6248398"/>
              <a:gd name="connsiteX22-15035" fmla="*/ 11209761 w 15811497"/>
              <a:gd name="connsiteY22-15036" fmla="*/ 5180760 h 6248398"/>
              <a:gd name="connsiteX23-15037" fmla="*/ 11096041 w 15811497"/>
              <a:gd name="connsiteY23-15038" fmla="*/ 5077404 h 6248398"/>
              <a:gd name="connsiteX24-15039" fmla="*/ 11063094 w 15811497"/>
              <a:gd name="connsiteY24-15040" fmla="*/ 5041153 h 6248398"/>
              <a:gd name="connsiteX25-15041" fmla="*/ 11063091 w 15811497"/>
              <a:gd name="connsiteY25-15042" fmla="*/ 5041152 h 6248398"/>
              <a:gd name="connsiteX26-15043" fmla="*/ 11096040 w 15811497"/>
              <a:gd name="connsiteY26-15044" fmla="*/ 5077404 h 6248398"/>
              <a:gd name="connsiteX27-15045" fmla="*/ 11209760 w 15811497"/>
              <a:gd name="connsiteY27-15046" fmla="*/ 5180760 h 6248398"/>
              <a:gd name="connsiteX28-15047" fmla="*/ 11100244 w 15811497"/>
              <a:gd name="connsiteY28-15048" fmla="*/ 5128004 h 6248398"/>
              <a:gd name="connsiteX29-15049" fmla="*/ 10610846 w 15811497"/>
              <a:gd name="connsiteY29-15050" fmla="*/ 5029199 h 6248398"/>
              <a:gd name="connsiteX30-15051" fmla="*/ 9640652 w 15811497"/>
              <a:gd name="connsiteY30-15052" fmla="*/ 5486739 h 6248398"/>
              <a:gd name="connsiteX31-15053" fmla="*/ 9628722 w 15811497"/>
              <a:gd name="connsiteY31-15054" fmla="*/ 5502693 h 6248398"/>
              <a:gd name="connsiteX32-15055" fmla="*/ 9568273 w 15811497"/>
              <a:gd name="connsiteY32-15056" fmla="*/ 5583530 h 6248398"/>
              <a:gd name="connsiteX33-15057" fmla="*/ 9535504 w 15811497"/>
              <a:gd name="connsiteY33-15058" fmla="*/ 5637470 h 6248398"/>
              <a:gd name="connsiteX34-15059" fmla="*/ 9535505 w 15811497"/>
              <a:gd name="connsiteY34-15060" fmla="*/ 5637470 h 6248398"/>
              <a:gd name="connsiteX35-15061" fmla="*/ 9568273 w 15811497"/>
              <a:gd name="connsiteY35-15062" fmla="*/ 5583531 h 6248398"/>
              <a:gd name="connsiteX36-15063" fmla="*/ 9628722 w 15811497"/>
              <a:gd name="connsiteY36-15064" fmla="*/ 5502694 h 6248398"/>
              <a:gd name="connsiteX37-15065" fmla="*/ 9563485 w 15811497"/>
              <a:gd name="connsiteY37-15066" fmla="*/ 5610078 h 6248398"/>
              <a:gd name="connsiteX38-15067" fmla="*/ 9542221 w 15811497"/>
              <a:gd name="connsiteY38-15068" fmla="*/ 5638514 h 6248398"/>
              <a:gd name="connsiteX39-15069" fmla="*/ 9480140 w 15811497"/>
              <a:gd name="connsiteY39-15070" fmla="*/ 5721533 h 6248398"/>
              <a:gd name="connsiteX40-15071" fmla="*/ 8362947 w 15811497"/>
              <a:gd name="connsiteY40-15072" fmla="*/ 6248398 h 6248398"/>
              <a:gd name="connsiteX41-15073" fmla="*/ 7028922 w 15811497"/>
              <a:gd name="connsiteY41-15074" fmla="*/ 5364147 h 6248398"/>
              <a:gd name="connsiteX42-15075" fmla="*/ 6990513 w 15811497"/>
              <a:gd name="connsiteY42-15076" fmla="*/ 5259205 h 6248398"/>
              <a:gd name="connsiteX43-15077" fmla="*/ 6990512 w 15811497"/>
              <a:gd name="connsiteY43-15078" fmla="*/ 5259199 h 6248398"/>
              <a:gd name="connsiteX44-15079" fmla="*/ 6983676 w 15811497"/>
              <a:gd name="connsiteY44-15080" fmla="*/ 5240519 h 6248398"/>
              <a:gd name="connsiteX45-15081" fmla="*/ 6983673 w 15811497"/>
              <a:gd name="connsiteY45-15082" fmla="*/ 5240519 h 6248398"/>
              <a:gd name="connsiteX46-15083" fmla="*/ 6980236 w 15811497"/>
              <a:gd name="connsiteY46-15084" fmla="*/ 5231130 h 6248398"/>
              <a:gd name="connsiteX47-15085" fmla="*/ 6978859 w 15811497"/>
              <a:gd name="connsiteY47-15086" fmla="*/ 5225774 h 6248398"/>
              <a:gd name="connsiteX48-15087" fmla="*/ 6984291 w 15811497"/>
              <a:gd name="connsiteY48-15088" fmla="*/ 5240614 h 6248398"/>
              <a:gd name="connsiteX49-15089" fmla="*/ 6984292 w 15811497"/>
              <a:gd name="connsiteY49-15090" fmla="*/ 5240614 h 6248398"/>
              <a:gd name="connsiteX50-15091" fmla="*/ 6978860 w 15811497"/>
              <a:gd name="connsiteY50-15092" fmla="*/ 5225773 h 6248398"/>
              <a:gd name="connsiteX51-15093" fmla="*/ 6944562 w 15811497"/>
              <a:gd name="connsiteY51-15094" fmla="*/ 5092380 h 6248398"/>
              <a:gd name="connsiteX52-15095" fmla="*/ 6978860 w 15811497"/>
              <a:gd name="connsiteY52-15096" fmla="*/ 5225773 h 6248398"/>
              <a:gd name="connsiteX53-15097" fmla="*/ 6948299 w 15811497"/>
              <a:gd name="connsiteY53-15098" fmla="*/ 5142273 h 6248398"/>
              <a:gd name="connsiteX54-15099" fmla="*/ 5829297 w 15811497"/>
              <a:gd name="connsiteY54-15100" fmla="*/ 4400549 h 6248398"/>
              <a:gd name="connsiteX55-15101" fmla="*/ 5056802 w 15811497"/>
              <a:gd name="connsiteY55-15102" fmla="*/ 4677867 h 6248398"/>
              <a:gd name="connsiteX56-15103" fmla="*/ 5022517 w 15811497"/>
              <a:gd name="connsiteY56-15104" fmla="*/ 4709027 h 6248398"/>
              <a:gd name="connsiteX57-15105" fmla="*/ 5022515 w 15811497"/>
              <a:gd name="connsiteY57-15106" fmla="*/ 4709029 h 6248398"/>
              <a:gd name="connsiteX58-15107" fmla="*/ 4778482 w 15811497"/>
              <a:gd name="connsiteY58-15108" fmla="*/ 5008058 h 6248398"/>
              <a:gd name="connsiteX59-15109" fmla="*/ 4715455 w 15811497"/>
              <a:gd name="connsiteY59-15110" fmla="*/ 5077404 h 6248398"/>
              <a:gd name="connsiteX60-15111" fmla="*/ 2762249 w 15811497"/>
              <a:gd name="connsiteY60-15112" fmla="*/ 5886448 h 6248398"/>
              <a:gd name="connsiteX61-15113" fmla="*/ 0 w 15811497"/>
              <a:gd name="connsiteY61-15114" fmla="*/ 3124198 h 6248398"/>
              <a:gd name="connsiteX62-15115" fmla="*/ 2762249 w 15811497"/>
              <a:gd name="connsiteY62-15116" fmla="*/ 361949 h 6248398"/>
              <a:gd name="connsiteX63-15117" fmla="*/ 4078902 w 15811497"/>
              <a:gd name="connsiteY63-15118" fmla="*/ 695338 h 6248398"/>
              <a:gd name="connsiteX64-15119" fmla="*/ 4261443 w 15811497"/>
              <a:gd name="connsiteY64-15120" fmla="*/ 806235 h 6248398"/>
              <a:gd name="connsiteX65-15121" fmla="*/ 4409044 w 15811497"/>
              <a:gd name="connsiteY65-15122" fmla="*/ 910268 h 6248398"/>
              <a:gd name="connsiteX66-15123" fmla="*/ 4612477 w 15811497"/>
              <a:gd name="connsiteY66-15124" fmla="*/ 1077402 h 6248398"/>
              <a:gd name="connsiteX67-15125" fmla="*/ 4612478 w 15811497"/>
              <a:gd name="connsiteY67-15126" fmla="*/ 1077403 h 6248398"/>
              <a:gd name="connsiteX68-15127" fmla="*/ 4701725 w 15811497"/>
              <a:gd name="connsiteY68-15128" fmla="*/ 1120394 h 6248398"/>
              <a:gd name="connsiteX69-15129" fmla="*/ 5191122 w 15811497"/>
              <a:gd name="connsiteY69-15130" fmla="*/ 1219199 h 6248398"/>
              <a:gd name="connsiteX70-15131" fmla="*/ 6161317 w 15811497"/>
              <a:gd name="connsiteY70-15132" fmla="*/ 761659 h 6248398"/>
              <a:gd name="connsiteX71-15133" fmla="*/ 6224019 w 15811497"/>
              <a:gd name="connsiteY71-15134" fmla="*/ 677808 h 6248398"/>
              <a:gd name="connsiteX72-15135" fmla="*/ 6175489 w 15811497"/>
              <a:gd name="connsiteY72-15136" fmla="*/ 757691 h 6248398"/>
              <a:gd name="connsiteX73-15137" fmla="*/ 6175489 w 15811497"/>
              <a:gd name="connsiteY73-15138" fmla="*/ 757692 h 6248398"/>
              <a:gd name="connsiteX74-15139" fmla="*/ 6224020 w 15811497"/>
              <a:gd name="connsiteY74-15140" fmla="*/ 677809 h 6248398"/>
              <a:gd name="connsiteX75-15141" fmla="*/ 6233696 w 15811497"/>
              <a:gd name="connsiteY75-15142" fmla="*/ 664869 h 6248398"/>
              <a:gd name="connsiteX76-15143" fmla="*/ 6252611 w 15811497"/>
              <a:gd name="connsiteY76-15144" fmla="*/ 633734 h 6248398"/>
              <a:gd name="connsiteX77-15145" fmla="*/ 6252610 w 15811497"/>
              <a:gd name="connsiteY77-15146" fmla="*/ 633734 h 6248398"/>
              <a:gd name="connsiteX78-15147" fmla="*/ 6233696 w 15811497"/>
              <a:gd name="connsiteY78-15148" fmla="*/ 664868 h 6248398"/>
              <a:gd name="connsiteX79-15149" fmla="*/ 6224019 w 15811497"/>
              <a:gd name="connsiteY79-15150" fmla="*/ 677808 h 6248398"/>
              <a:gd name="connsiteX80-15151" fmla="*/ 6248008 w 15811497"/>
              <a:gd name="connsiteY80-15152" fmla="*/ 638320 h 6248398"/>
              <a:gd name="connsiteX81-15153" fmla="*/ 6251291 w 15811497"/>
              <a:gd name="connsiteY81-15154" fmla="*/ 633930 h 6248398"/>
              <a:gd name="connsiteX82-15155" fmla="*/ 6251293 w 15811497"/>
              <a:gd name="connsiteY82-15156" fmla="*/ 633929 h 6248398"/>
              <a:gd name="connsiteX83-15157" fmla="*/ 6257683 w 15811497"/>
              <a:gd name="connsiteY83-15158" fmla="*/ 625384 h 6248398"/>
              <a:gd name="connsiteX84-15159" fmla="*/ 6257686 w 15811497"/>
              <a:gd name="connsiteY84-15160" fmla="*/ 625380 h 6248398"/>
              <a:gd name="connsiteX85-15161" fmla="*/ 6331355 w 15811497"/>
              <a:gd name="connsiteY85-15162" fmla="*/ 526865 h 6248398"/>
              <a:gd name="connsiteX86-15163" fmla="*/ 7448548 w 15811497"/>
              <a:gd name="connsiteY86-15164" fmla="*/ 0 h 6248398"/>
              <a:gd name="connsiteX0-15165" fmla="*/ 11209760 w 15811497"/>
              <a:gd name="connsiteY0-15166" fmla="*/ 5180760 h 6248398"/>
              <a:gd name="connsiteX1-15167" fmla="*/ 11210150 w 15811497"/>
              <a:gd name="connsiteY1-15168" fmla="*/ 5180948 h 6248398"/>
              <a:gd name="connsiteX2-15169" fmla="*/ 11313815 w 15811497"/>
              <a:gd name="connsiteY2-15170" fmla="*/ 5243926 h 6248398"/>
              <a:gd name="connsiteX3-15171" fmla="*/ 11369911 w 15811497"/>
              <a:gd name="connsiteY3-15172" fmla="*/ 5285874 h 6248398"/>
              <a:gd name="connsiteX4-15173" fmla="*/ 11410606 w 15811497"/>
              <a:gd name="connsiteY4-15174" fmla="*/ 5316305 h 6248398"/>
              <a:gd name="connsiteX5-15175" fmla="*/ 11499892 w 15811497"/>
              <a:gd name="connsiteY5-15176" fmla="*/ 5397454 h 6248398"/>
              <a:gd name="connsiteX6-15177" fmla="*/ 11528781 w 15811497"/>
              <a:gd name="connsiteY6-15178" fmla="*/ 5429240 h 6248398"/>
              <a:gd name="connsiteX7-15179" fmla="*/ 11504846 w 15811497"/>
              <a:gd name="connsiteY7-15180" fmla="*/ 5414699 h 6248398"/>
              <a:gd name="connsiteX8-15181" fmla="*/ 11209760 w 15811497"/>
              <a:gd name="connsiteY8-15182" fmla="*/ 5180760 h 6248398"/>
              <a:gd name="connsiteX9-15183" fmla="*/ 7448548 w 15811497"/>
              <a:gd name="connsiteY9-15184" fmla="*/ 0 h 6248398"/>
              <a:gd name="connsiteX10-15185" fmla="*/ 8721604 w 15811497"/>
              <a:gd name="connsiteY10-15186" fmla="*/ 757692 h 6248398"/>
              <a:gd name="connsiteX11-15187" fmla="*/ 8890522 w 15811497"/>
              <a:gd name="connsiteY11-15188" fmla="*/ 1193234 h 6248398"/>
              <a:gd name="connsiteX12-15189" fmla="*/ 9958384 w 15811497"/>
              <a:gd name="connsiteY12-15190" fmla="*/ 1828798 h 6248398"/>
              <a:gd name="connsiteX13-15191" fmla="*/ 10895504 w 15811497"/>
              <a:gd name="connsiteY13-15192" fmla="*/ 1386857 h 6248398"/>
              <a:gd name="connsiteX14-15193" fmla="*/ 11096041 w 15811497"/>
              <a:gd name="connsiteY14-15194" fmla="*/ 1170993 h 6248398"/>
              <a:gd name="connsiteX15-15195" fmla="*/ 13049247 w 15811497"/>
              <a:gd name="connsiteY15-15196" fmla="*/ 361949 h 6248398"/>
              <a:gd name="connsiteX16-15197" fmla="*/ 15811497 w 15811497"/>
              <a:gd name="connsiteY16-15198" fmla="*/ 3124198 h 6248398"/>
              <a:gd name="connsiteX17-15199" fmla="*/ 13049247 w 15811497"/>
              <a:gd name="connsiteY17-15200" fmla="*/ 5886448 h 6248398"/>
              <a:gd name="connsiteX18-15201" fmla="*/ 11732594 w 15811497"/>
              <a:gd name="connsiteY18-15202" fmla="*/ 5553059 h 6248398"/>
              <a:gd name="connsiteX19-15203" fmla="*/ 11528782 w 15811497"/>
              <a:gd name="connsiteY19-15204" fmla="*/ 5429240 h 6248398"/>
              <a:gd name="connsiteX20-15205" fmla="*/ 11210151 w 15811497"/>
              <a:gd name="connsiteY20-15206" fmla="*/ 5180948 h 6248398"/>
              <a:gd name="connsiteX21-15207" fmla="*/ 11209761 w 15811497"/>
              <a:gd name="connsiteY21-15208" fmla="*/ 5180760 h 6248398"/>
              <a:gd name="connsiteX22-15209" fmla="*/ 11096041 w 15811497"/>
              <a:gd name="connsiteY22-15210" fmla="*/ 5077404 h 6248398"/>
              <a:gd name="connsiteX23-15211" fmla="*/ 11063094 w 15811497"/>
              <a:gd name="connsiteY23-15212" fmla="*/ 5041153 h 6248398"/>
              <a:gd name="connsiteX24-15213" fmla="*/ 11063091 w 15811497"/>
              <a:gd name="connsiteY24-15214" fmla="*/ 5041152 h 6248398"/>
              <a:gd name="connsiteX25-15215" fmla="*/ 11096040 w 15811497"/>
              <a:gd name="connsiteY25-15216" fmla="*/ 5077404 h 6248398"/>
              <a:gd name="connsiteX26-15217" fmla="*/ 11209760 w 15811497"/>
              <a:gd name="connsiteY26-15218" fmla="*/ 5180760 h 6248398"/>
              <a:gd name="connsiteX27-15219" fmla="*/ 11100244 w 15811497"/>
              <a:gd name="connsiteY27-15220" fmla="*/ 5128004 h 6248398"/>
              <a:gd name="connsiteX28-15221" fmla="*/ 10610846 w 15811497"/>
              <a:gd name="connsiteY28-15222" fmla="*/ 5029199 h 6248398"/>
              <a:gd name="connsiteX29-15223" fmla="*/ 9640652 w 15811497"/>
              <a:gd name="connsiteY29-15224" fmla="*/ 5486739 h 6248398"/>
              <a:gd name="connsiteX30-15225" fmla="*/ 9628722 w 15811497"/>
              <a:gd name="connsiteY30-15226" fmla="*/ 5502693 h 6248398"/>
              <a:gd name="connsiteX31-15227" fmla="*/ 9568273 w 15811497"/>
              <a:gd name="connsiteY31-15228" fmla="*/ 5583530 h 6248398"/>
              <a:gd name="connsiteX32-15229" fmla="*/ 9535504 w 15811497"/>
              <a:gd name="connsiteY32-15230" fmla="*/ 5637470 h 6248398"/>
              <a:gd name="connsiteX33-15231" fmla="*/ 9535505 w 15811497"/>
              <a:gd name="connsiteY33-15232" fmla="*/ 5637470 h 6248398"/>
              <a:gd name="connsiteX34-15233" fmla="*/ 9568273 w 15811497"/>
              <a:gd name="connsiteY34-15234" fmla="*/ 5583531 h 6248398"/>
              <a:gd name="connsiteX35-15235" fmla="*/ 9628722 w 15811497"/>
              <a:gd name="connsiteY35-15236" fmla="*/ 5502694 h 6248398"/>
              <a:gd name="connsiteX36-15237" fmla="*/ 9563485 w 15811497"/>
              <a:gd name="connsiteY36-15238" fmla="*/ 5610078 h 6248398"/>
              <a:gd name="connsiteX37-15239" fmla="*/ 9542221 w 15811497"/>
              <a:gd name="connsiteY37-15240" fmla="*/ 5638514 h 6248398"/>
              <a:gd name="connsiteX38-15241" fmla="*/ 9480140 w 15811497"/>
              <a:gd name="connsiteY38-15242" fmla="*/ 5721533 h 6248398"/>
              <a:gd name="connsiteX39-15243" fmla="*/ 8362947 w 15811497"/>
              <a:gd name="connsiteY39-15244" fmla="*/ 6248398 h 6248398"/>
              <a:gd name="connsiteX40-15245" fmla="*/ 7028922 w 15811497"/>
              <a:gd name="connsiteY40-15246" fmla="*/ 5364147 h 6248398"/>
              <a:gd name="connsiteX41-15247" fmla="*/ 6990513 w 15811497"/>
              <a:gd name="connsiteY41-15248" fmla="*/ 5259205 h 6248398"/>
              <a:gd name="connsiteX42-15249" fmla="*/ 6990512 w 15811497"/>
              <a:gd name="connsiteY42-15250" fmla="*/ 5259199 h 6248398"/>
              <a:gd name="connsiteX43-15251" fmla="*/ 6983676 w 15811497"/>
              <a:gd name="connsiteY43-15252" fmla="*/ 5240519 h 6248398"/>
              <a:gd name="connsiteX44-15253" fmla="*/ 6983673 w 15811497"/>
              <a:gd name="connsiteY44-15254" fmla="*/ 5240519 h 6248398"/>
              <a:gd name="connsiteX45-15255" fmla="*/ 6980236 w 15811497"/>
              <a:gd name="connsiteY45-15256" fmla="*/ 5231130 h 6248398"/>
              <a:gd name="connsiteX46-15257" fmla="*/ 6978859 w 15811497"/>
              <a:gd name="connsiteY46-15258" fmla="*/ 5225774 h 6248398"/>
              <a:gd name="connsiteX47-15259" fmla="*/ 6984291 w 15811497"/>
              <a:gd name="connsiteY47-15260" fmla="*/ 5240614 h 6248398"/>
              <a:gd name="connsiteX48-15261" fmla="*/ 6984292 w 15811497"/>
              <a:gd name="connsiteY48-15262" fmla="*/ 5240614 h 6248398"/>
              <a:gd name="connsiteX49-15263" fmla="*/ 6978860 w 15811497"/>
              <a:gd name="connsiteY49-15264" fmla="*/ 5225773 h 6248398"/>
              <a:gd name="connsiteX50-15265" fmla="*/ 6944562 w 15811497"/>
              <a:gd name="connsiteY50-15266" fmla="*/ 5092380 h 6248398"/>
              <a:gd name="connsiteX51-15267" fmla="*/ 6978860 w 15811497"/>
              <a:gd name="connsiteY51-15268" fmla="*/ 5225773 h 6248398"/>
              <a:gd name="connsiteX52-15269" fmla="*/ 6948299 w 15811497"/>
              <a:gd name="connsiteY52-15270" fmla="*/ 5142273 h 6248398"/>
              <a:gd name="connsiteX53-15271" fmla="*/ 5829297 w 15811497"/>
              <a:gd name="connsiteY53-15272" fmla="*/ 4400549 h 6248398"/>
              <a:gd name="connsiteX54-15273" fmla="*/ 5056802 w 15811497"/>
              <a:gd name="connsiteY54-15274" fmla="*/ 4677867 h 6248398"/>
              <a:gd name="connsiteX55-15275" fmla="*/ 5022517 w 15811497"/>
              <a:gd name="connsiteY55-15276" fmla="*/ 4709027 h 6248398"/>
              <a:gd name="connsiteX56-15277" fmla="*/ 5022515 w 15811497"/>
              <a:gd name="connsiteY56-15278" fmla="*/ 4709029 h 6248398"/>
              <a:gd name="connsiteX57-15279" fmla="*/ 4778482 w 15811497"/>
              <a:gd name="connsiteY57-15280" fmla="*/ 5008058 h 6248398"/>
              <a:gd name="connsiteX58-15281" fmla="*/ 4715455 w 15811497"/>
              <a:gd name="connsiteY58-15282" fmla="*/ 5077404 h 6248398"/>
              <a:gd name="connsiteX59-15283" fmla="*/ 2762249 w 15811497"/>
              <a:gd name="connsiteY59-15284" fmla="*/ 5886448 h 6248398"/>
              <a:gd name="connsiteX60-15285" fmla="*/ 0 w 15811497"/>
              <a:gd name="connsiteY60-15286" fmla="*/ 3124198 h 6248398"/>
              <a:gd name="connsiteX61-15287" fmla="*/ 2762249 w 15811497"/>
              <a:gd name="connsiteY61-15288" fmla="*/ 361949 h 6248398"/>
              <a:gd name="connsiteX62-15289" fmla="*/ 4078902 w 15811497"/>
              <a:gd name="connsiteY62-15290" fmla="*/ 695338 h 6248398"/>
              <a:gd name="connsiteX63-15291" fmla="*/ 4261443 w 15811497"/>
              <a:gd name="connsiteY63-15292" fmla="*/ 806235 h 6248398"/>
              <a:gd name="connsiteX64-15293" fmla="*/ 4409044 w 15811497"/>
              <a:gd name="connsiteY64-15294" fmla="*/ 910268 h 6248398"/>
              <a:gd name="connsiteX65-15295" fmla="*/ 4612477 w 15811497"/>
              <a:gd name="connsiteY65-15296" fmla="*/ 1077402 h 6248398"/>
              <a:gd name="connsiteX66-15297" fmla="*/ 4612478 w 15811497"/>
              <a:gd name="connsiteY66-15298" fmla="*/ 1077403 h 6248398"/>
              <a:gd name="connsiteX67-15299" fmla="*/ 4701725 w 15811497"/>
              <a:gd name="connsiteY67-15300" fmla="*/ 1120394 h 6248398"/>
              <a:gd name="connsiteX68-15301" fmla="*/ 5191122 w 15811497"/>
              <a:gd name="connsiteY68-15302" fmla="*/ 1219199 h 6248398"/>
              <a:gd name="connsiteX69-15303" fmla="*/ 6161317 w 15811497"/>
              <a:gd name="connsiteY69-15304" fmla="*/ 761659 h 6248398"/>
              <a:gd name="connsiteX70-15305" fmla="*/ 6224019 w 15811497"/>
              <a:gd name="connsiteY70-15306" fmla="*/ 677808 h 6248398"/>
              <a:gd name="connsiteX71-15307" fmla="*/ 6175489 w 15811497"/>
              <a:gd name="connsiteY71-15308" fmla="*/ 757691 h 6248398"/>
              <a:gd name="connsiteX72-15309" fmla="*/ 6175489 w 15811497"/>
              <a:gd name="connsiteY72-15310" fmla="*/ 757692 h 6248398"/>
              <a:gd name="connsiteX73-15311" fmla="*/ 6224020 w 15811497"/>
              <a:gd name="connsiteY73-15312" fmla="*/ 677809 h 6248398"/>
              <a:gd name="connsiteX74-15313" fmla="*/ 6233696 w 15811497"/>
              <a:gd name="connsiteY74-15314" fmla="*/ 664869 h 6248398"/>
              <a:gd name="connsiteX75-15315" fmla="*/ 6252611 w 15811497"/>
              <a:gd name="connsiteY75-15316" fmla="*/ 633734 h 6248398"/>
              <a:gd name="connsiteX76-15317" fmla="*/ 6252610 w 15811497"/>
              <a:gd name="connsiteY76-15318" fmla="*/ 633734 h 6248398"/>
              <a:gd name="connsiteX77-15319" fmla="*/ 6233696 w 15811497"/>
              <a:gd name="connsiteY77-15320" fmla="*/ 664868 h 6248398"/>
              <a:gd name="connsiteX78-15321" fmla="*/ 6224019 w 15811497"/>
              <a:gd name="connsiteY78-15322" fmla="*/ 677808 h 6248398"/>
              <a:gd name="connsiteX79-15323" fmla="*/ 6248008 w 15811497"/>
              <a:gd name="connsiteY79-15324" fmla="*/ 638320 h 6248398"/>
              <a:gd name="connsiteX80-15325" fmla="*/ 6251291 w 15811497"/>
              <a:gd name="connsiteY80-15326" fmla="*/ 633930 h 6248398"/>
              <a:gd name="connsiteX81-15327" fmla="*/ 6251293 w 15811497"/>
              <a:gd name="connsiteY81-15328" fmla="*/ 633929 h 6248398"/>
              <a:gd name="connsiteX82-15329" fmla="*/ 6257683 w 15811497"/>
              <a:gd name="connsiteY82-15330" fmla="*/ 625384 h 6248398"/>
              <a:gd name="connsiteX83-15331" fmla="*/ 6257686 w 15811497"/>
              <a:gd name="connsiteY83-15332" fmla="*/ 625380 h 6248398"/>
              <a:gd name="connsiteX84-15333" fmla="*/ 6331355 w 15811497"/>
              <a:gd name="connsiteY84-15334" fmla="*/ 526865 h 6248398"/>
              <a:gd name="connsiteX85-15335" fmla="*/ 7448548 w 15811497"/>
              <a:gd name="connsiteY85-15336" fmla="*/ 0 h 6248398"/>
              <a:gd name="connsiteX0-15337" fmla="*/ 11209760 w 15811497"/>
              <a:gd name="connsiteY0-15338" fmla="*/ 5180760 h 6248398"/>
              <a:gd name="connsiteX1-15339" fmla="*/ 11210150 w 15811497"/>
              <a:gd name="connsiteY1-15340" fmla="*/ 5180948 h 6248398"/>
              <a:gd name="connsiteX2-15341" fmla="*/ 11313815 w 15811497"/>
              <a:gd name="connsiteY2-15342" fmla="*/ 5243926 h 6248398"/>
              <a:gd name="connsiteX3-15343" fmla="*/ 11369911 w 15811497"/>
              <a:gd name="connsiteY3-15344" fmla="*/ 5285874 h 6248398"/>
              <a:gd name="connsiteX4-15345" fmla="*/ 11410606 w 15811497"/>
              <a:gd name="connsiteY4-15346" fmla="*/ 5316305 h 6248398"/>
              <a:gd name="connsiteX5-15347" fmla="*/ 11499892 w 15811497"/>
              <a:gd name="connsiteY5-15348" fmla="*/ 5397454 h 6248398"/>
              <a:gd name="connsiteX6-15349" fmla="*/ 11528781 w 15811497"/>
              <a:gd name="connsiteY6-15350" fmla="*/ 5429240 h 6248398"/>
              <a:gd name="connsiteX7-15351" fmla="*/ 11209760 w 15811497"/>
              <a:gd name="connsiteY7-15352" fmla="*/ 5180760 h 6248398"/>
              <a:gd name="connsiteX8-15353" fmla="*/ 7448548 w 15811497"/>
              <a:gd name="connsiteY8-15354" fmla="*/ 0 h 6248398"/>
              <a:gd name="connsiteX9-15355" fmla="*/ 8721604 w 15811497"/>
              <a:gd name="connsiteY9-15356" fmla="*/ 757692 h 6248398"/>
              <a:gd name="connsiteX10-15357" fmla="*/ 8890522 w 15811497"/>
              <a:gd name="connsiteY10-15358" fmla="*/ 1193234 h 6248398"/>
              <a:gd name="connsiteX11-15359" fmla="*/ 9958384 w 15811497"/>
              <a:gd name="connsiteY11-15360" fmla="*/ 1828798 h 6248398"/>
              <a:gd name="connsiteX12-15361" fmla="*/ 10895504 w 15811497"/>
              <a:gd name="connsiteY12-15362" fmla="*/ 1386857 h 6248398"/>
              <a:gd name="connsiteX13-15363" fmla="*/ 11096041 w 15811497"/>
              <a:gd name="connsiteY13-15364" fmla="*/ 1170993 h 6248398"/>
              <a:gd name="connsiteX14-15365" fmla="*/ 13049247 w 15811497"/>
              <a:gd name="connsiteY14-15366" fmla="*/ 361949 h 6248398"/>
              <a:gd name="connsiteX15-15367" fmla="*/ 15811497 w 15811497"/>
              <a:gd name="connsiteY15-15368" fmla="*/ 3124198 h 6248398"/>
              <a:gd name="connsiteX16-15369" fmla="*/ 13049247 w 15811497"/>
              <a:gd name="connsiteY16-15370" fmla="*/ 5886448 h 6248398"/>
              <a:gd name="connsiteX17-15371" fmla="*/ 11732594 w 15811497"/>
              <a:gd name="connsiteY17-15372" fmla="*/ 5553059 h 6248398"/>
              <a:gd name="connsiteX18-15373" fmla="*/ 11528782 w 15811497"/>
              <a:gd name="connsiteY18-15374" fmla="*/ 5429240 h 6248398"/>
              <a:gd name="connsiteX19-15375" fmla="*/ 11210151 w 15811497"/>
              <a:gd name="connsiteY19-15376" fmla="*/ 5180948 h 6248398"/>
              <a:gd name="connsiteX20-15377" fmla="*/ 11209761 w 15811497"/>
              <a:gd name="connsiteY20-15378" fmla="*/ 5180760 h 6248398"/>
              <a:gd name="connsiteX21-15379" fmla="*/ 11096041 w 15811497"/>
              <a:gd name="connsiteY21-15380" fmla="*/ 5077404 h 6248398"/>
              <a:gd name="connsiteX22-15381" fmla="*/ 11063094 w 15811497"/>
              <a:gd name="connsiteY22-15382" fmla="*/ 5041153 h 6248398"/>
              <a:gd name="connsiteX23-15383" fmla="*/ 11063091 w 15811497"/>
              <a:gd name="connsiteY23-15384" fmla="*/ 5041152 h 6248398"/>
              <a:gd name="connsiteX24-15385" fmla="*/ 11096040 w 15811497"/>
              <a:gd name="connsiteY24-15386" fmla="*/ 5077404 h 6248398"/>
              <a:gd name="connsiteX25-15387" fmla="*/ 11209760 w 15811497"/>
              <a:gd name="connsiteY25-15388" fmla="*/ 5180760 h 6248398"/>
              <a:gd name="connsiteX26-15389" fmla="*/ 11100244 w 15811497"/>
              <a:gd name="connsiteY26-15390" fmla="*/ 5128004 h 6248398"/>
              <a:gd name="connsiteX27-15391" fmla="*/ 10610846 w 15811497"/>
              <a:gd name="connsiteY27-15392" fmla="*/ 5029199 h 6248398"/>
              <a:gd name="connsiteX28-15393" fmla="*/ 9640652 w 15811497"/>
              <a:gd name="connsiteY28-15394" fmla="*/ 5486739 h 6248398"/>
              <a:gd name="connsiteX29-15395" fmla="*/ 9628722 w 15811497"/>
              <a:gd name="connsiteY29-15396" fmla="*/ 5502693 h 6248398"/>
              <a:gd name="connsiteX30-15397" fmla="*/ 9568273 w 15811497"/>
              <a:gd name="connsiteY30-15398" fmla="*/ 5583530 h 6248398"/>
              <a:gd name="connsiteX31-15399" fmla="*/ 9535504 w 15811497"/>
              <a:gd name="connsiteY31-15400" fmla="*/ 5637470 h 6248398"/>
              <a:gd name="connsiteX32-15401" fmla="*/ 9535505 w 15811497"/>
              <a:gd name="connsiteY32-15402" fmla="*/ 5637470 h 6248398"/>
              <a:gd name="connsiteX33-15403" fmla="*/ 9568273 w 15811497"/>
              <a:gd name="connsiteY33-15404" fmla="*/ 5583531 h 6248398"/>
              <a:gd name="connsiteX34-15405" fmla="*/ 9628722 w 15811497"/>
              <a:gd name="connsiteY34-15406" fmla="*/ 5502694 h 6248398"/>
              <a:gd name="connsiteX35-15407" fmla="*/ 9563485 w 15811497"/>
              <a:gd name="connsiteY35-15408" fmla="*/ 5610078 h 6248398"/>
              <a:gd name="connsiteX36-15409" fmla="*/ 9542221 w 15811497"/>
              <a:gd name="connsiteY36-15410" fmla="*/ 5638514 h 6248398"/>
              <a:gd name="connsiteX37-15411" fmla="*/ 9480140 w 15811497"/>
              <a:gd name="connsiteY37-15412" fmla="*/ 5721533 h 6248398"/>
              <a:gd name="connsiteX38-15413" fmla="*/ 8362947 w 15811497"/>
              <a:gd name="connsiteY38-15414" fmla="*/ 6248398 h 6248398"/>
              <a:gd name="connsiteX39-15415" fmla="*/ 7028922 w 15811497"/>
              <a:gd name="connsiteY39-15416" fmla="*/ 5364147 h 6248398"/>
              <a:gd name="connsiteX40-15417" fmla="*/ 6990513 w 15811497"/>
              <a:gd name="connsiteY40-15418" fmla="*/ 5259205 h 6248398"/>
              <a:gd name="connsiteX41-15419" fmla="*/ 6990512 w 15811497"/>
              <a:gd name="connsiteY41-15420" fmla="*/ 5259199 h 6248398"/>
              <a:gd name="connsiteX42-15421" fmla="*/ 6983676 w 15811497"/>
              <a:gd name="connsiteY42-15422" fmla="*/ 5240519 h 6248398"/>
              <a:gd name="connsiteX43-15423" fmla="*/ 6983673 w 15811497"/>
              <a:gd name="connsiteY43-15424" fmla="*/ 5240519 h 6248398"/>
              <a:gd name="connsiteX44-15425" fmla="*/ 6980236 w 15811497"/>
              <a:gd name="connsiteY44-15426" fmla="*/ 5231130 h 6248398"/>
              <a:gd name="connsiteX45-15427" fmla="*/ 6978859 w 15811497"/>
              <a:gd name="connsiteY45-15428" fmla="*/ 5225774 h 6248398"/>
              <a:gd name="connsiteX46-15429" fmla="*/ 6984291 w 15811497"/>
              <a:gd name="connsiteY46-15430" fmla="*/ 5240614 h 6248398"/>
              <a:gd name="connsiteX47-15431" fmla="*/ 6984292 w 15811497"/>
              <a:gd name="connsiteY47-15432" fmla="*/ 5240614 h 6248398"/>
              <a:gd name="connsiteX48-15433" fmla="*/ 6978860 w 15811497"/>
              <a:gd name="connsiteY48-15434" fmla="*/ 5225773 h 6248398"/>
              <a:gd name="connsiteX49-15435" fmla="*/ 6944562 w 15811497"/>
              <a:gd name="connsiteY49-15436" fmla="*/ 5092380 h 6248398"/>
              <a:gd name="connsiteX50-15437" fmla="*/ 6978860 w 15811497"/>
              <a:gd name="connsiteY50-15438" fmla="*/ 5225773 h 6248398"/>
              <a:gd name="connsiteX51-15439" fmla="*/ 6948299 w 15811497"/>
              <a:gd name="connsiteY51-15440" fmla="*/ 5142273 h 6248398"/>
              <a:gd name="connsiteX52-15441" fmla="*/ 5829297 w 15811497"/>
              <a:gd name="connsiteY52-15442" fmla="*/ 4400549 h 6248398"/>
              <a:gd name="connsiteX53-15443" fmla="*/ 5056802 w 15811497"/>
              <a:gd name="connsiteY53-15444" fmla="*/ 4677867 h 6248398"/>
              <a:gd name="connsiteX54-15445" fmla="*/ 5022517 w 15811497"/>
              <a:gd name="connsiteY54-15446" fmla="*/ 4709027 h 6248398"/>
              <a:gd name="connsiteX55-15447" fmla="*/ 5022515 w 15811497"/>
              <a:gd name="connsiteY55-15448" fmla="*/ 4709029 h 6248398"/>
              <a:gd name="connsiteX56-15449" fmla="*/ 4778482 w 15811497"/>
              <a:gd name="connsiteY56-15450" fmla="*/ 5008058 h 6248398"/>
              <a:gd name="connsiteX57-15451" fmla="*/ 4715455 w 15811497"/>
              <a:gd name="connsiteY57-15452" fmla="*/ 5077404 h 6248398"/>
              <a:gd name="connsiteX58-15453" fmla="*/ 2762249 w 15811497"/>
              <a:gd name="connsiteY58-15454" fmla="*/ 5886448 h 6248398"/>
              <a:gd name="connsiteX59-15455" fmla="*/ 0 w 15811497"/>
              <a:gd name="connsiteY59-15456" fmla="*/ 3124198 h 6248398"/>
              <a:gd name="connsiteX60-15457" fmla="*/ 2762249 w 15811497"/>
              <a:gd name="connsiteY60-15458" fmla="*/ 361949 h 6248398"/>
              <a:gd name="connsiteX61-15459" fmla="*/ 4078902 w 15811497"/>
              <a:gd name="connsiteY61-15460" fmla="*/ 695338 h 6248398"/>
              <a:gd name="connsiteX62-15461" fmla="*/ 4261443 w 15811497"/>
              <a:gd name="connsiteY62-15462" fmla="*/ 806235 h 6248398"/>
              <a:gd name="connsiteX63-15463" fmla="*/ 4409044 w 15811497"/>
              <a:gd name="connsiteY63-15464" fmla="*/ 910268 h 6248398"/>
              <a:gd name="connsiteX64-15465" fmla="*/ 4612477 w 15811497"/>
              <a:gd name="connsiteY64-15466" fmla="*/ 1077402 h 6248398"/>
              <a:gd name="connsiteX65-15467" fmla="*/ 4612478 w 15811497"/>
              <a:gd name="connsiteY65-15468" fmla="*/ 1077403 h 6248398"/>
              <a:gd name="connsiteX66-15469" fmla="*/ 4701725 w 15811497"/>
              <a:gd name="connsiteY66-15470" fmla="*/ 1120394 h 6248398"/>
              <a:gd name="connsiteX67-15471" fmla="*/ 5191122 w 15811497"/>
              <a:gd name="connsiteY67-15472" fmla="*/ 1219199 h 6248398"/>
              <a:gd name="connsiteX68-15473" fmla="*/ 6161317 w 15811497"/>
              <a:gd name="connsiteY68-15474" fmla="*/ 761659 h 6248398"/>
              <a:gd name="connsiteX69-15475" fmla="*/ 6224019 w 15811497"/>
              <a:gd name="connsiteY69-15476" fmla="*/ 677808 h 6248398"/>
              <a:gd name="connsiteX70-15477" fmla="*/ 6175489 w 15811497"/>
              <a:gd name="connsiteY70-15478" fmla="*/ 757691 h 6248398"/>
              <a:gd name="connsiteX71-15479" fmla="*/ 6175489 w 15811497"/>
              <a:gd name="connsiteY71-15480" fmla="*/ 757692 h 6248398"/>
              <a:gd name="connsiteX72-15481" fmla="*/ 6224020 w 15811497"/>
              <a:gd name="connsiteY72-15482" fmla="*/ 677809 h 6248398"/>
              <a:gd name="connsiteX73-15483" fmla="*/ 6233696 w 15811497"/>
              <a:gd name="connsiteY73-15484" fmla="*/ 664869 h 6248398"/>
              <a:gd name="connsiteX74-15485" fmla="*/ 6252611 w 15811497"/>
              <a:gd name="connsiteY74-15486" fmla="*/ 633734 h 6248398"/>
              <a:gd name="connsiteX75-15487" fmla="*/ 6252610 w 15811497"/>
              <a:gd name="connsiteY75-15488" fmla="*/ 633734 h 6248398"/>
              <a:gd name="connsiteX76-15489" fmla="*/ 6233696 w 15811497"/>
              <a:gd name="connsiteY76-15490" fmla="*/ 664868 h 6248398"/>
              <a:gd name="connsiteX77-15491" fmla="*/ 6224019 w 15811497"/>
              <a:gd name="connsiteY77-15492" fmla="*/ 677808 h 6248398"/>
              <a:gd name="connsiteX78-15493" fmla="*/ 6248008 w 15811497"/>
              <a:gd name="connsiteY78-15494" fmla="*/ 638320 h 6248398"/>
              <a:gd name="connsiteX79-15495" fmla="*/ 6251291 w 15811497"/>
              <a:gd name="connsiteY79-15496" fmla="*/ 633930 h 6248398"/>
              <a:gd name="connsiteX80-15497" fmla="*/ 6251293 w 15811497"/>
              <a:gd name="connsiteY80-15498" fmla="*/ 633929 h 6248398"/>
              <a:gd name="connsiteX81-15499" fmla="*/ 6257683 w 15811497"/>
              <a:gd name="connsiteY81-15500" fmla="*/ 625384 h 6248398"/>
              <a:gd name="connsiteX82-15501" fmla="*/ 6257686 w 15811497"/>
              <a:gd name="connsiteY82-15502" fmla="*/ 625380 h 6248398"/>
              <a:gd name="connsiteX83-15503" fmla="*/ 6331355 w 15811497"/>
              <a:gd name="connsiteY83-15504" fmla="*/ 526865 h 6248398"/>
              <a:gd name="connsiteX84-15505" fmla="*/ 7448548 w 15811497"/>
              <a:gd name="connsiteY84-15506" fmla="*/ 0 h 6248398"/>
              <a:gd name="connsiteX0-15507" fmla="*/ 11209760 w 15811497"/>
              <a:gd name="connsiteY0-15508" fmla="*/ 5180760 h 6248398"/>
              <a:gd name="connsiteX1-15509" fmla="*/ 11210150 w 15811497"/>
              <a:gd name="connsiteY1-15510" fmla="*/ 5180948 h 6248398"/>
              <a:gd name="connsiteX2-15511" fmla="*/ 11313815 w 15811497"/>
              <a:gd name="connsiteY2-15512" fmla="*/ 5243926 h 6248398"/>
              <a:gd name="connsiteX3-15513" fmla="*/ 11369911 w 15811497"/>
              <a:gd name="connsiteY3-15514" fmla="*/ 5285874 h 6248398"/>
              <a:gd name="connsiteX4-15515" fmla="*/ 11410606 w 15811497"/>
              <a:gd name="connsiteY4-15516" fmla="*/ 5316305 h 6248398"/>
              <a:gd name="connsiteX5-15517" fmla="*/ 11528781 w 15811497"/>
              <a:gd name="connsiteY5-15518" fmla="*/ 5429240 h 6248398"/>
              <a:gd name="connsiteX6-15519" fmla="*/ 11209760 w 15811497"/>
              <a:gd name="connsiteY6-15520" fmla="*/ 5180760 h 6248398"/>
              <a:gd name="connsiteX7-15521" fmla="*/ 7448548 w 15811497"/>
              <a:gd name="connsiteY7-15522" fmla="*/ 0 h 6248398"/>
              <a:gd name="connsiteX8-15523" fmla="*/ 8721604 w 15811497"/>
              <a:gd name="connsiteY8-15524" fmla="*/ 757692 h 6248398"/>
              <a:gd name="connsiteX9-15525" fmla="*/ 8890522 w 15811497"/>
              <a:gd name="connsiteY9-15526" fmla="*/ 1193234 h 6248398"/>
              <a:gd name="connsiteX10-15527" fmla="*/ 9958384 w 15811497"/>
              <a:gd name="connsiteY10-15528" fmla="*/ 1828798 h 6248398"/>
              <a:gd name="connsiteX11-15529" fmla="*/ 10895504 w 15811497"/>
              <a:gd name="connsiteY11-15530" fmla="*/ 1386857 h 6248398"/>
              <a:gd name="connsiteX12-15531" fmla="*/ 11096041 w 15811497"/>
              <a:gd name="connsiteY12-15532" fmla="*/ 1170993 h 6248398"/>
              <a:gd name="connsiteX13-15533" fmla="*/ 13049247 w 15811497"/>
              <a:gd name="connsiteY13-15534" fmla="*/ 361949 h 6248398"/>
              <a:gd name="connsiteX14-15535" fmla="*/ 15811497 w 15811497"/>
              <a:gd name="connsiteY14-15536" fmla="*/ 3124198 h 6248398"/>
              <a:gd name="connsiteX15-15537" fmla="*/ 13049247 w 15811497"/>
              <a:gd name="connsiteY15-15538" fmla="*/ 5886448 h 6248398"/>
              <a:gd name="connsiteX16-15539" fmla="*/ 11732594 w 15811497"/>
              <a:gd name="connsiteY16-15540" fmla="*/ 5553059 h 6248398"/>
              <a:gd name="connsiteX17-15541" fmla="*/ 11528782 w 15811497"/>
              <a:gd name="connsiteY17-15542" fmla="*/ 5429240 h 6248398"/>
              <a:gd name="connsiteX18-15543" fmla="*/ 11210151 w 15811497"/>
              <a:gd name="connsiteY18-15544" fmla="*/ 5180948 h 6248398"/>
              <a:gd name="connsiteX19-15545" fmla="*/ 11209761 w 15811497"/>
              <a:gd name="connsiteY19-15546" fmla="*/ 5180760 h 6248398"/>
              <a:gd name="connsiteX20-15547" fmla="*/ 11096041 w 15811497"/>
              <a:gd name="connsiteY20-15548" fmla="*/ 5077404 h 6248398"/>
              <a:gd name="connsiteX21-15549" fmla="*/ 11063094 w 15811497"/>
              <a:gd name="connsiteY21-15550" fmla="*/ 5041153 h 6248398"/>
              <a:gd name="connsiteX22-15551" fmla="*/ 11063091 w 15811497"/>
              <a:gd name="connsiteY22-15552" fmla="*/ 5041152 h 6248398"/>
              <a:gd name="connsiteX23-15553" fmla="*/ 11096040 w 15811497"/>
              <a:gd name="connsiteY23-15554" fmla="*/ 5077404 h 6248398"/>
              <a:gd name="connsiteX24-15555" fmla="*/ 11209760 w 15811497"/>
              <a:gd name="connsiteY24-15556" fmla="*/ 5180760 h 6248398"/>
              <a:gd name="connsiteX25-15557" fmla="*/ 11100244 w 15811497"/>
              <a:gd name="connsiteY25-15558" fmla="*/ 5128004 h 6248398"/>
              <a:gd name="connsiteX26-15559" fmla="*/ 10610846 w 15811497"/>
              <a:gd name="connsiteY26-15560" fmla="*/ 5029199 h 6248398"/>
              <a:gd name="connsiteX27-15561" fmla="*/ 9640652 w 15811497"/>
              <a:gd name="connsiteY27-15562" fmla="*/ 5486739 h 6248398"/>
              <a:gd name="connsiteX28-15563" fmla="*/ 9628722 w 15811497"/>
              <a:gd name="connsiteY28-15564" fmla="*/ 5502693 h 6248398"/>
              <a:gd name="connsiteX29-15565" fmla="*/ 9568273 w 15811497"/>
              <a:gd name="connsiteY29-15566" fmla="*/ 5583530 h 6248398"/>
              <a:gd name="connsiteX30-15567" fmla="*/ 9535504 w 15811497"/>
              <a:gd name="connsiteY30-15568" fmla="*/ 5637470 h 6248398"/>
              <a:gd name="connsiteX31-15569" fmla="*/ 9535505 w 15811497"/>
              <a:gd name="connsiteY31-15570" fmla="*/ 5637470 h 6248398"/>
              <a:gd name="connsiteX32-15571" fmla="*/ 9568273 w 15811497"/>
              <a:gd name="connsiteY32-15572" fmla="*/ 5583531 h 6248398"/>
              <a:gd name="connsiteX33-15573" fmla="*/ 9628722 w 15811497"/>
              <a:gd name="connsiteY33-15574" fmla="*/ 5502694 h 6248398"/>
              <a:gd name="connsiteX34-15575" fmla="*/ 9563485 w 15811497"/>
              <a:gd name="connsiteY34-15576" fmla="*/ 5610078 h 6248398"/>
              <a:gd name="connsiteX35-15577" fmla="*/ 9542221 w 15811497"/>
              <a:gd name="connsiteY35-15578" fmla="*/ 5638514 h 6248398"/>
              <a:gd name="connsiteX36-15579" fmla="*/ 9480140 w 15811497"/>
              <a:gd name="connsiteY36-15580" fmla="*/ 5721533 h 6248398"/>
              <a:gd name="connsiteX37-15581" fmla="*/ 8362947 w 15811497"/>
              <a:gd name="connsiteY37-15582" fmla="*/ 6248398 h 6248398"/>
              <a:gd name="connsiteX38-15583" fmla="*/ 7028922 w 15811497"/>
              <a:gd name="connsiteY38-15584" fmla="*/ 5364147 h 6248398"/>
              <a:gd name="connsiteX39-15585" fmla="*/ 6990513 w 15811497"/>
              <a:gd name="connsiteY39-15586" fmla="*/ 5259205 h 6248398"/>
              <a:gd name="connsiteX40-15587" fmla="*/ 6990512 w 15811497"/>
              <a:gd name="connsiteY40-15588" fmla="*/ 5259199 h 6248398"/>
              <a:gd name="connsiteX41-15589" fmla="*/ 6983676 w 15811497"/>
              <a:gd name="connsiteY41-15590" fmla="*/ 5240519 h 6248398"/>
              <a:gd name="connsiteX42-15591" fmla="*/ 6983673 w 15811497"/>
              <a:gd name="connsiteY42-15592" fmla="*/ 5240519 h 6248398"/>
              <a:gd name="connsiteX43-15593" fmla="*/ 6980236 w 15811497"/>
              <a:gd name="connsiteY43-15594" fmla="*/ 5231130 h 6248398"/>
              <a:gd name="connsiteX44-15595" fmla="*/ 6978859 w 15811497"/>
              <a:gd name="connsiteY44-15596" fmla="*/ 5225774 h 6248398"/>
              <a:gd name="connsiteX45-15597" fmla="*/ 6984291 w 15811497"/>
              <a:gd name="connsiteY45-15598" fmla="*/ 5240614 h 6248398"/>
              <a:gd name="connsiteX46-15599" fmla="*/ 6984292 w 15811497"/>
              <a:gd name="connsiteY46-15600" fmla="*/ 5240614 h 6248398"/>
              <a:gd name="connsiteX47-15601" fmla="*/ 6978860 w 15811497"/>
              <a:gd name="connsiteY47-15602" fmla="*/ 5225773 h 6248398"/>
              <a:gd name="connsiteX48-15603" fmla="*/ 6944562 w 15811497"/>
              <a:gd name="connsiteY48-15604" fmla="*/ 5092380 h 6248398"/>
              <a:gd name="connsiteX49-15605" fmla="*/ 6978860 w 15811497"/>
              <a:gd name="connsiteY49-15606" fmla="*/ 5225773 h 6248398"/>
              <a:gd name="connsiteX50-15607" fmla="*/ 6948299 w 15811497"/>
              <a:gd name="connsiteY50-15608" fmla="*/ 5142273 h 6248398"/>
              <a:gd name="connsiteX51-15609" fmla="*/ 5829297 w 15811497"/>
              <a:gd name="connsiteY51-15610" fmla="*/ 4400549 h 6248398"/>
              <a:gd name="connsiteX52-15611" fmla="*/ 5056802 w 15811497"/>
              <a:gd name="connsiteY52-15612" fmla="*/ 4677867 h 6248398"/>
              <a:gd name="connsiteX53-15613" fmla="*/ 5022517 w 15811497"/>
              <a:gd name="connsiteY53-15614" fmla="*/ 4709027 h 6248398"/>
              <a:gd name="connsiteX54-15615" fmla="*/ 5022515 w 15811497"/>
              <a:gd name="connsiteY54-15616" fmla="*/ 4709029 h 6248398"/>
              <a:gd name="connsiteX55-15617" fmla="*/ 4778482 w 15811497"/>
              <a:gd name="connsiteY55-15618" fmla="*/ 5008058 h 6248398"/>
              <a:gd name="connsiteX56-15619" fmla="*/ 4715455 w 15811497"/>
              <a:gd name="connsiteY56-15620" fmla="*/ 5077404 h 6248398"/>
              <a:gd name="connsiteX57-15621" fmla="*/ 2762249 w 15811497"/>
              <a:gd name="connsiteY57-15622" fmla="*/ 5886448 h 6248398"/>
              <a:gd name="connsiteX58-15623" fmla="*/ 0 w 15811497"/>
              <a:gd name="connsiteY58-15624" fmla="*/ 3124198 h 6248398"/>
              <a:gd name="connsiteX59-15625" fmla="*/ 2762249 w 15811497"/>
              <a:gd name="connsiteY59-15626" fmla="*/ 361949 h 6248398"/>
              <a:gd name="connsiteX60-15627" fmla="*/ 4078902 w 15811497"/>
              <a:gd name="connsiteY60-15628" fmla="*/ 695338 h 6248398"/>
              <a:gd name="connsiteX61-15629" fmla="*/ 4261443 w 15811497"/>
              <a:gd name="connsiteY61-15630" fmla="*/ 806235 h 6248398"/>
              <a:gd name="connsiteX62-15631" fmla="*/ 4409044 w 15811497"/>
              <a:gd name="connsiteY62-15632" fmla="*/ 910268 h 6248398"/>
              <a:gd name="connsiteX63-15633" fmla="*/ 4612477 w 15811497"/>
              <a:gd name="connsiteY63-15634" fmla="*/ 1077402 h 6248398"/>
              <a:gd name="connsiteX64-15635" fmla="*/ 4612478 w 15811497"/>
              <a:gd name="connsiteY64-15636" fmla="*/ 1077403 h 6248398"/>
              <a:gd name="connsiteX65-15637" fmla="*/ 4701725 w 15811497"/>
              <a:gd name="connsiteY65-15638" fmla="*/ 1120394 h 6248398"/>
              <a:gd name="connsiteX66-15639" fmla="*/ 5191122 w 15811497"/>
              <a:gd name="connsiteY66-15640" fmla="*/ 1219199 h 6248398"/>
              <a:gd name="connsiteX67-15641" fmla="*/ 6161317 w 15811497"/>
              <a:gd name="connsiteY67-15642" fmla="*/ 761659 h 6248398"/>
              <a:gd name="connsiteX68-15643" fmla="*/ 6224019 w 15811497"/>
              <a:gd name="connsiteY68-15644" fmla="*/ 677808 h 6248398"/>
              <a:gd name="connsiteX69-15645" fmla="*/ 6175489 w 15811497"/>
              <a:gd name="connsiteY69-15646" fmla="*/ 757691 h 6248398"/>
              <a:gd name="connsiteX70-15647" fmla="*/ 6175489 w 15811497"/>
              <a:gd name="connsiteY70-15648" fmla="*/ 757692 h 6248398"/>
              <a:gd name="connsiteX71-15649" fmla="*/ 6224020 w 15811497"/>
              <a:gd name="connsiteY71-15650" fmla="*/ 677809 h 6248398"/>
              <a:gd name="connsiteX72-15651" fmla="*/ 6233696 w 15811497"/>
              <a:gd name="connsiteY72-15652" fmla="*/ 664869 h 6248398"/>
              <a:gd name="connsiteX73-15653" fmla="*/ 6252611 w 15811497"/>
              <a:gd name="connsiteY73-15654" fmla="*/ 633734 h 6248398"/>
              <a:gd name="connsiteX74-15655" fmla="*/ 6252610 w 15811497"/>
              <a:gd name="connsiteY74-15656" fmla="*/ 633734 h 6248398"/>
              <a:gd name="connsiteX75-15657" fmla="*/ 6233696 w 15811497"/>
              <a:gd name="connsiteY75-15658" fmla="*/ 664868 h 6248398"/>
              <a:gd name="connsiteX76-15659" fmla="*/ 6224019 w 15811497"/>
              <a:gd name="connsiteY76-15660" fmla="*/ 677808 h 6248398"/>
              <a:gd name="connsiteX77-15661" fmla="*/ 6248008 w 15811497"/>
              <a:gd name="connsiteY77-15662" fmla="*/ 638320 h 6248398"/>
              <a:gd name="connsiteX78-15663" fmla="*/ 6251291 w 15811497"/>
              <a:gd name="connsiteY78-15664" fmla="*/ 633930 h 6248398"/>
              <a:gd name="connsiteX79-15665" fmla="*/ 6251293 w 15811497"/>
              <a:gd name="connsiteY79-15666" fmla="*/ 633929 h 6248398"/>
              <a:gd name="connsiteX80-15667" fmla="*/ 6257683 w 15811497"/>
              <a:gd name="connsiteY80-15668" fmla="*/ 625384 h 6248398"/>
              <a:gd name="connsiteX81-15669" fmla="*/ 6257686 w 15811497"/>
              <a:gd name="connsiteY81-15670" fmla="*/ 625380 h 6248398"/>
              <a:gd name="connsiteX82-15671" fmla="*/ 6331355 w 15811497"/>
              <a:gd name="connsiteY82-15672" fmla="*/ 526865 h 6248398"/>
              <a:gd name="connsiteX83-15673" fmla="*/ 7448548 w 15811497"/>
              <a:gd name="connsiteY83-15674" fmla="*/ 0 h 6248398"/>
              <a:gd name="connsiteX0-15675" fmla="*/ 11209760 w 15811497"/>
              <a:gd name="connsiteY0-15676" fmla="*/ 5180760 h 6248398"/>
              <a:gd name="connsiteX1-15677" fmla="*/ 11210150 w 15811497"/>
              <a:gd name="connsiteY1-15678" fmla="*/ 5180948 h 6248398"/>
              <a:gd name="connsiteX2-15679" fmla="*/ 11313815 w 15811497"/>
              <a:gd name="connsiteY2-15680" fmla="*/ 5243926 h 6248398"/>
              <a:gd name="connsiteX3-15681" fmla="*/ 11369911 w 15811497"/>
              <a:gd name="connsiteY3-15682" fmla="*/ 5285874 h 6248398"/>
              <a:gd name="connsiteX4-15683" fmla="*/ 11528781 w 15811497"/>
              <a:gd name="connsiteY4-15684" fmla="*/ 5429240 h 6248398"/>
              <a:gd name="connsiteX5-15685" fmla="*/ 11209760 w 15811497"/>
              <a:gd name="connsiteY5-15686" fmla="*/ 5180760 h 6248398"/>
              <a:gd name="connsiteX6-15687" fmla="*/ 7448548 w 15811497"/>
              <a:gd name="connsiteY6-15688" fmla="*/ 0 h 6248398"/>
              <a:gd name="connsiteX7-15689" fmla="*/ 8721604 w 15811497"/>
              <a:gd name="connsiteY7-15690" fmla="*/ 757692 h 6248398"/>
              <a:gd name="connsiteX8-15691" fmla="*/ 8890522 w 15811497"/>
              <a:gd name="connsiteY8-15692" fmla="*/ 1193234 h 6248398"/>
              <a:gd name="connsiteX9-15693" fmla="*/ 9958384 w 15811497"/>
              <a:gd name="connsiteY9-15694" fmla="*/ 1828798 h 6248398"/>
              <a:gd name="connsiteX10-15695" fmla="*/ 10895504 w 15811497"/>
              <a:gd name="connsiteY10-15696" fmla="*/ 1386857 h 6248398"/>
              <a:gd name="connsiteX11-15697" fmla="*/ 11096041 w 15811497"/>
              <a:gd name="connsiteY11-15698" fmla="*/ 1170993 h 6248398"/>
              <a:gd name="connsiteX12-15699" fmla="*/ 13049247 w 15811497"/>
              <a:gd name="connsiteY12-15700" fmla="*/ 361949 h 6248398"/>
              <a:gd name="connsiteX13-15701" fmla="*/ 15811497 w 15811497"/>
              <a:gd name="connsiteY13-15702" fmla="*/ 3124198 h 6248398"/>
              <a:gd name="connsiteX14-15703" fmla="*/ 13049247 w 15811497"/>
              <a:gd name="connsiteY14-15704" fmla="*/ 5886448 h 6248398"/>
              <a:gd name="connsiteX15-15705" fmla="*/ 11732594 w 15811497"/>
              <a:gd name="connsiteY15-15706" fmla="*/ 5553059 h 6248398"/>
              <a:gd name="connsiteX16-15707" fmla="*/ 11528782 w 15811497"/>
              <a:gd name="connsiteY16-15708" fmla="*/ 5429240 h 6248398"/>
              <a:gd name="connsiteX17-15709" fmla="*/ 11210151 w 15811497"/>
              <a:gd name="connsiteY17-15710" fmla="*/ 5180948 h 6248398"/>
              <a:gd name="connsiteX18-15711" fmla="*/ 11209761 w 15811497"/>
              <a:gd name="connsiteY18-15712" fmla="*/ 5180760 h 6248398"/>
              <a:gd name="connsiteX19-15713" fmla="*/ 11096041 w 15811497"/>
              <a:gd name="connsiteY19-15714" fmla="*/ 5077404 h 6248398"/>
              <a:gd name="connsiteX20-15715" fmla="*/ 11063094 w 15811497"/>
              <a:gd name="connsiteY20-15716" fmla="*/ 5041153 h 6248398"/>
              <a:gd name="connsiteX21-15717" fmla="*/ 11063091 w 15811497"/>
              <a:gd name="connsiteY21-15718" fmla="*/ 5041152 h 6248398"/>
              <a:gd name="connsiteX22-15719" fmla="*/ 11096040 w 15811497"/>
              <a:gd name="connsiteY22-15720" fmla="*/ 5077404 h 6248398"/>
              <a:gd name="connsiteX23-15721" fmla="*/ 11209760 w 15811497"/>
              <a:gd name="connsiteY23-15722" fmla="*/ 5180760 h 6248398"/>
              <a:gd name="connsiteX24-15723" fmla="*/ 11100244 w 15811497"/>
              <a:gd name="connsiteY24-15724" fmla="*/ 5128004 h 6248398"/>
              <a:gd name="connsiteX25-15725" fmla="*/ 10610846 w 15811497"/>
              <a:gd name="connsiteY25-15726" fmla="*/ 5029199 h 6248398"/>
              <a:gd name="connsiteX26-15727" fmla="*/ 9640652 w 15811497"/>
              <a:gd name="connsiteY26-15728" fmla="*/ 5486739 h 6248398"/>
              <a:gd name="connsiteX27-15729" fmla="*/ 9628722 w 15811497"/>
              <a:gd name="connsiteY27-15730" fmla="*/ 5502693 h 6248398"/>
              <a:gd name="connsiteX28-15731" fmla="*/ 9568273 w 15811497"/>
              <a:gd name="connsiteY28-15732" fmla="*/ 5583530 h 6248398"/>
              <a:gd name="connsiteX29-15733" fmla="*/ 9535504 w 15811497"/>
              <a:gd name="connsiteY29-15734" fmla="*/ 5637470 h 6248398"/>
              <a:gd name="connsiteX30-15735" fmla="*/ 9535505 w 15811497"/>
              <a:gd name="connsiteY30-15736" fmla="*/ 5637470 h 6248398"/>
              <a:gd name="connsiteX31-15737" fmla="*/ 9568273 w 15811497"/>
              <a:gd name="connsiteY31-15738" fmla="*/ 5583531 h 6248398"/>
              <a:gd name="connsiteX32-15739" fmla="*/ 9628722 w 15811497"/>
              <a:gd name="connsiteY32-15740" fmla="*/ 5502694 h 6248398"/>
              <a:gd name="connsiteX33-15741" fmla="*/ 9563485 w 15811497"/>
              <a:gd name="connsiteY33-15742" fmla="*/ 5610078 h 6248398"/>
              <a:gd name="connsiteX34-15743" fmla="*/ 9542221 w 15811497"/>
              <a:gd name="connsiteY34-15744" fmla="*/ 5638514 h 6248398"/>
              <a:gd name="connsiteX35-15745" fmla="*/ 9480140 w 15811497"/>
              <a:gd name="connsiteY35-15746" fmla="*/ 5721533 h 6248398"/>
              <a:gd name="connsiteX36-15747" fmla="*/ 8362947 w 15811497"/>
              <a:gd name="connsiteY36-15748" fmla="*/ 6248398 h 6248398"/>
              <a:gd name="connsiteX37-15749" fmla="*/ 7028922 w 15811497"/>
              <a:gd name="connsiteY37-15750" fmla="*/ 5364147 h 6248398"/>
              <a:gd name="connsiteX38-15751" fmla="*/ 6990513 w 15811497"/>
              <a:gd name="connsiteY38-15752" fmla="*/ 5259205 h 6248398"/>
              <a:gd name="connsiteX39-15753" fmla="*/ 6990512 w 15811497"/>
              <a:gd name="connsiteY39-15754" fmla="*/ 5259199 h 6248398"/>
              <a:gd name="connsiteX40-15755" fmla="*/ 6983676 w 15811497"/>
              <a:gd name="connsiteY40-15756" fmla="*/ 5240519 h 6248398"/>
              <a:gd name="connsiteX41-15757" fmla="*/ 6983673 w 15811497"/>
              <a:gd name="connsiteY41-15758" fmla="*/ 5240519 h 6248398"/>
              <a:gd name="connsiteX42-15759" fmla="*/ 6980236 w 15811497"/>
              <a:gd name="connsiteY42-15760" fmla="*/ 5231130 h 6248398"/>
              <a:gd name="connsiteX43-15761" fmla="*/ 6978859 w 15811497"/>
              <a:gd name="connsiteY43-15762" fmla="*/ 5225774 h 6248398"/>
              <a:gd name="connsiteX44-15763" fmla="*/ 6984291 w 15811497"/>
              <a:gd name="connsiteY44-15764" fmla="*/ 5240614 h 6248398"/>
              <a:gd name="connsiteX45-15765" fmla="*/ 6984292 w 15811497"/>
              <a:gd name="connsiteY45-15766" fmla="*/ 5240614 h 6248398"/>
              <a:gd name="connsiteX46-15767" fmla="*/ 6978860 w 15811497"/>
              <a:gd name="connsiteY46-15768" fmla="*/ 5225773 h 6248398"/>
              <a:gd name="connsiteX47-15769" fmla="*/ 6944562 w 15811497"/>
              <a:gd name="connsiteY47-15770" fmla="*/ 5092380 h 6248398"/>
              <a:gd name="connsiteX48-15771" fmla="*/ 6978860 w 15811497"/>
              <a:gd name="connsiteY48-15772" fmla="*/ 5225773 h 6248398"/>
              <a:gd name="connsiteX49-15773" fmla="*/ 6948299 w 15811497"/>
              <a:gd name="connsiteY49-15774" fmla="*/ 5142273 h 6248398"/>
              <a:gd name="connsiteX50-15775" fmla="*/ 5829297 w 15811497"/>
              <a:gd name="connsiteY50-15776" fmla="*/ 4400549 h 6248398"/>
              <a:gd name="connsiteX51-15777" fmla="*/ 5056802 w 15811497"/>
              <a:gd name="connsiteY51-15778" fmla="*/ 4677867 h 6248398"/>
              <a:gd name="connsiteX52-15779" fmla="*/ 5022517 w 15811497"/>
              <a:gd name="connsiteY52-15780" fmla="*/ 4709027 h 6248398"/>
              <a:gd name="connsiteX53-15781" fmla="*/ 5022515 w 15811497"/>
              <a:gd name="connsiteY53-15782" fmla="*/ 4709029 h 6248398"/>
              <a:gd name="connsiteX54-15783" fmla="*/ 4778482 w 15811497"/>
              <a:gd name="connsiteY54-15784" fmla="*/ 5008058 h 6248398"/>
              <a:gd name="connsiteX55-15785" fmla="*/ 4715455 w 15811497"/>
              <a:gd name="connsiteY55-15786" fmla="*/ 5077404 h 6248398"/>
              <a:gd name="connsiteX56-15787" fmla="*/ 2762249 w 15811497"/>
              <a:gd name="connsiteY56-15788" fmla="*/ 5886448 h 6248398"/>
              <a:gd name="connsiteX57-15789" fmla="*/ 0 w 15811497"/>
              <a:gd name="connsiteY57-15790" fmla="*/ 3124198 h 6248398"/>
              <a:gd name="connsiteX58-15791" fmla="*/ 2762249 w 15811497"/>
              <a:gd name="connsiteY58-15792" fmla="*/ 361949 h 6248398"/>
              <a:gd name="connsiteX59-15793" fmla="*/ 4078902 w 15811497"/>
              <a:gd name="connsiteY59-15794" fmla="*/ 695338 h 6248398"/>
              <a:gd name="connsiteX60-15795" fmla="*/ 4261443 w 15811497"/>
              <a:gd name="connsiteY60-15796" fmla="*/ 806235 h 6248398"/>
              <a:gd name="connsiteX61-15797" fmla="*/ 4409044 w 15811497"/>
              <a:gd name="connsiteY61-15798" fmla="*/ 910268 h 6248398"/>
              <a:gd name="connsiteX62-15799" fmla="*/ 4612477 w 15811497"/>
              <a:gd name="connsiteY62-15800" fmla="*/ 1077402 h 6248398"/>
              <a:gd name="connsiteX63-15801" fmla="*/ 4612478 w 15811497"/>
              <a:gd name="connsiteY63-15802" fmla="*/ 1077403 h 6248398"/>
              <a:gd name="connsiteX64-15803" fmla="*/ 4701725 w 15811497"/>
              <a:gd name="connsiteY64-15804" fmla="*/ 1120394 h 6248398"/>
              <a:gd name="connsiteX65-15805" fmla="*/ 5191122 w 15811497"/>
              <a:gd name="connsiteY65-15806" fmla="*/ 1219199 h 6248398"/>
              <a:gd name="connsiteX66-15807" fmla="*/ 6161317 w 15811497"/>
              <a:gd name="connsiteY66-15808" fmla="*/ 761659 h 6248398"/>
              <a:gd name="connsiteX67-15809" fmla="*/ 6224019 w 15811497"/>
              <a:gd name="connsiteY67-15810" fmla="*/ 677808 h 6248398"/>
              <a:gd name="connsiteX68-15811" fmla="*/ 6175489 w 15811497"/>
              <a:gd name="connsiteY68-15812" fmla="*/ 757691 h 6248398"/>
              <a:gd name="connsiteX69-15813" fmla="*/ 6175489 w 15811497"/>
              <a:gd name="connsiteY69-15814" fmla="*/ 757692 h 6248398"/>
              <a:gd name="connsiteX70-15815" fmla="*/ 6224020 w 15811497"/>
              <a:gd name="connsiteY70-15816" fmla="*/ 677809 h 6248398"/>
              <a:gd name="connsiteX71-15817" fmla="*/ 6233696 w 15811497"/>
              <a:gd name="connsiteY71-15818" fmla="*/ 664869 h 6248398"/>
              <a:gd name="connsiteX72-15819" fmla="*/ 6252611 w 15811497"/>
              <a:gd name="connsiteY72-15820" fmla="*/ 633734 h 6248398"/>
              <a:gd name="connsiteX73-15821" fmla="*/ 6252610 w 15811497"/>
              <a:gd name="connsiteY73-15822" fmla="*/ 633734 h 6248398"/>
              <a:gd name="connsiteX74-15823" fmla="*/ 6233696 w 15811497"/>
              <a:gd name="connsiteY74-15824" fmla="*/ 664868 h 6248398"/>
              <a:gd name="connsiteX75-15825" fmla="*/ 6224019 w 15811497"/>
              <a:gd name="connsiteY75-15826" fmla="*/ 677808 h 6248398"/>
              <a:gd name="connsiteX76-15827" fmla="*/ 6248008 w 15811497"/>
              <a:gd name="connsiteY76-15828" fmla="*/ 638320 h 6248398"/>
              <a:gd name="connsiteX77-15829" fmla="*/ 6251291 w 15811497"/>
              <a:gd name="connsiteY77-15830" fmla="*/ 633930 h 6248398"/>
              <a:gd name="connsiteX78-15831" fmla="*/ 6251293 w 15811497"/>
              <a:gd name="connsiteY78-15832" fmla="*/ 633929 h 6248398"/>
              <a:gd name="connsiteX79-15833" fmla="*/ 6257683 w 15811497"/>
              <a:gd name="connsiteY79-15834" fmla="*/ 625384 h 6248398"/>
              <a:gd name="connsiteX80-15835" fmla="*/ 6257686 w 15811497"/>
              <a:gd name="connsiteY80-15836" fmla="*/ 625380 h 6248398"/>
              <a:gd name="connsiteX81-15837" fmla="*/ 6331355 w 15811497"/>
              <a:gd name="connsiteY81-15838" fmla="*/ 526865 h 6248398"/>
              <a:gd name="connsiteX82-15839" fmla="*/ 7448548 w 15811497"/>
              <a:gd name="connsiteY82-15840" fmla="*/ 0 h 6248398"/>
              <a:gd name="connsiteX0-15841" fmla="*/ 11209760 w 15811497"/>
              <a:gd name="connsiteY0-15842" fmla="*/ 5180760 h 6248398"/>
              <a:gd name="connsiteX1-15843" fmla="*/ 11210150 w 15811497"/>
              <a:gd name="connsiteY1-15844" fmla="*/ 5180948 h 6248398"/>
              <a:gd name="connsiteX2-15845" fmla="*/ 11313815 w 15811497"/>
              <a:gd name="connsiteY2-15846" fmla="*/ 5243926 h 6248398"/>
              <a:gd name="connsiteX3-15847" fmla="*/ 11528781 w 15811497"/>
              <a:gd name="connsiteY3-15848" fmla="*/ 5429240 h 6248398"/>
              <a:gd name="connsiteX4-15849" fmla="*/ 11209760 w 15811497"/>
              <a:gd name="connsiteY4-15850" fmla="*/ 5180760 h 6248398"/>
              <a:gd name="connsiteX5-15851" fmla="*/ 7448548 w 15811497"/>
              <a:gd name="connsiteY5-15852" fmla="*/ 0 h 6248398"/>
              <a:gd name="connsiteX6-15853" fmla="*/ 8721604 w 15811497"/>
              <a:gd name="connsiteY6-15854" fmla="*/ 757692 h 6248398"/>
              <a:gd name="connsiteX7-15855" fmla="*/ 8890522 w 15811497"/>
              <a:gd name="connsiteY7-15856" fmla="*/ 1193234 h 6248398"/>
              <a:gd name="connsiteX8-15857" fmla="*/ 9958384 w 15811497"/>
              <a:gd name="connsiteY8-15858" fmla="*/ 1828798 h 6248398"/>
              <a:gd name="connsiteX9-15859" fmla="*/ 10895504 w 15811497"/>
              <a:gd name="connsiteY9-15860" fmla="*/ 1386857 h 6248398"/>
              <a:gd name="connsiteX10-15861" fmla="*/ 11096041 w 15811497"/>
              <a:gd name="connsiteY10-15862" fmla="*/ 1170993 h 6248398"/>
              <a:gd name="connsiteX11-15863" fmla="*/ 13049247 w 15811497"/>
              <a:gd name="connsiteY11-15864" fmla="*/ 361949 h 6248398"/>
              <a:gd name="connsiteX12-15865" fmla="*/ 15811497 w 15811497"/>
              <a:gd name="connsiteY12-15866" fmla="*/ 3124198 h 6248398"/>
              <a:gd name="connsiteX13-15867" fmla="*/ 13049247 w 15811497"/>
              <a:gd name="connsiteY13-15868" fmla="*/ 5886448 h 6248398"/>
              <a:gd name="connsiteX14-15869" fmla="*/ 11732594 w 15811497"/>
              <a:gd name="connsiteY14-15870" fmla="*/ 5553059 h 6248398"/>
              <a:gd name="connsiteX15-15871" fmla="*/ 11528782 w 15811497"/>
              <a:gd name="connsiteY15-15872" fmla="*/ 5429240 h 6248398"/>
              <a:gd name="connsiteX16-15873" fmla="*/ 11210151 w 15811497"/>
              <a:gd name="connsiteY16-15874" fmla="*/ 5180948 h 6248398"/>
              <a:gd name="connsiteX17-15875" fmla="*/ 11209761 w 15811497"/>
              <a:gd name="connsiteY17-15876" fmla="*/ 5180760 h 6248398"/>
              <a:gd name="connsiteX18-15877" fmla="*/ 11096041 w 15811497"/>
              <a:gd name="connsiteY18-15878" fmla="*/ 5077404 h 6248398"/>
              <a:gd name="connsiteX19-15879" fmla="*/ 11063094 w 15811497"/>
              <a:gd name="connsiteY19-15880" fmla="*/ 5041153 h 6248398"/>
              <a:gd name="connsiteX20-15881" fmla="*/ 11063091 w 15811497"/>
              <a:gd name="connsiteY20-15882" fmla="*/ 5041152 h 6248398"/>
              <a:gd name="connsiteX21-15883" fmla="*/ 11096040 w 15811497"/>
              <a:gd name="connsiteY21-15884" fmla="*/ 5077404 h 6248398"/>
              <a:gd name="connsiteX22-15885" fmla="*/ 11209760 w 15811497"/>
              <a:gd name="connsiteY22-15886" fmla="*/ 5180760 h 6248398"/>
              <a:gd name="connsiteX23-15887" fmla="*/ 11100244 w 15811497"/>
              <a:gd name="connsiteY23-15888" fmla="*/ 5128004 h 6248398"/>
              <a:gd name="connsiteX24-15889" fmla="*/ 10610846 w 15811497"/>
              <a:gd name="connsiteY24-15890" fmla="*/ 5029199 h 6248398"/>
              <a:gd name="connsiteX25-15891" fmla="*/ 9640652 w 15811497"/>
              <a:gd name="connsiteY25-15892" fmla="*/ 5486739 h 6248398"/>
              <a:gd name="connsiteX26-15893" fmla="*/ 9628722 w 15811497"/>
              <a:gd name="connsiteY26-15894" fmla="*/ 5502693 h 6248398"/>
              <a:gd name="connsiteX27-15895" fmla="*/ 9568273 w 15811497"/>
              <a:gd name="connsiteY27-15896" fmla="*/ 5583530 h 6248398"/>
              <a:gd name="connsiteX28-15897" fmla="*/ 9535504 w 15811497"/>
              <a:gd name="connsiteY28-15898" fmla="*/ 5637470 h 6248398"/>
              <a:gd name="connsiteX29-15899" fmla="*/ 9535505 w 15811497"/>
              <a:gd name="connsiteY29-15900" fmla="*/ 5637470 h 6248398"/>
              <a:gd name="connsiteX30-15901" fmla="*/ 9568273 w 15811497"/>
              <a:gd name="connsiteY30-15902" fmla="*/ 5583531 h 6248398"/>
              <a:gd name="connsiteX31-15903" fmla="*/ 9628722 w 15811497"/>
              <a:gd name="connsiteY31-15904" fmla="*/ 5502694 h 6248398"/>
              <a:gd name="connsiteX32-15905" fmla="*/ 9563485 w 15811497"/>
              <a:gd name="connsiteY32-15906" fmla="*/ 5610078 h 6248398"/>
              <a:gd name="connsiteX33-15907" fmla="*/ 9542221 w 15811497"/>
              <a:gd name="connsiteY33-15908" fmla="*/ 5638514 h 6248398"/>
              <a:gd name="connsiteX34-15909" fmla="*/ 9480140 w 15811497"/>
              <a:gd name="connsiteY34-15910" fmla="*/ 5721533 h 6248398"/>
              <a:gd name="connsiteX35-15911" fmla="*/ 8362947 w 15811497"/>
              <a:gd name="connsiteY35-15912" fmla="*/ 6248398 h 6248398"/>
              <a:gd name="connsiteX36-15913" fmla="*/ 7028922 w 15811497"/>
              <a:gd name="connsiteY36-15914" fmla="*/ 5364147 h 6248398"/>
              <a:gd name="connsiteX37-15915" fmla="*/ 6990513 w 15811497"/>
              <a:gd name="connsiteY37-15916" fmla="*/ 5259205 h 6248398"/>
              <a:gd name="connsiteX38-15917" fmla="*/ 6990512 w 15811497"/>
              <a:gd name="connsiteY38-15918" fmla="*/ 5259199 h 6248398"/>
              <a:gd name="connsiteX39-15919" fmla="*/ 6983676 w 15811497"/>
              <a:gd name="connsiteY39-15920" fmla="*/ 5240519 h 6248398"/>
              <a:gd name="connsiteX40-15921" fmla="*/ 6983673 w 15811497"/>
              <a:gd name="connsiteY40-15922" fmla="*/ 5240519 h 6248398"/>
              <a:gd name="connsiteX41-15923" fmla="*/ 6980236 w 15811497"/>
              <a:gd name="connsiteY41-15924" fmla="*/ 5231130 h 6248398"/>
              <a:gd name="connsiteX42-15925" fmla="*/ 6978859 w 15811497"/>
              <a:gd name="connsiteY42-15926" fmla="*/ 5225774 h 6248398"/>
              <a:gd name="connsiteX43-15927" fmla="*/ 6984291 w 15811497"/>
              <a:gd name="connsiteY43-15928" fmla="*/ 5240614 h 6248398"/>
              <a:gd name="connsiteX44-15929" fmla="*/ 6984292 w 15811497"/>
              <a:gd name="connsiteY44-15930" fmla="*/ 5240614 h 6248398"/>
              <a:gd name="connsiteX45-15931" fmla="*/ 6978860 w 15811497"/>
              <a:gd name="connsiteY45-15932" fmla="*/ 5225773 h 6248398"/>
              <a:gd name="connsiteX46-15933" fmla="*/ 6944562 w 15811497"/>
              <a:gd name="connsiteY46-15934" fmla="*/ 5092380 h 6248398"/>
              <a:gd name="connsiteX47-15935" fmla="*/ 6978860 w 15811497"/>
              <a:gd name="connsiteY47-15936" fmla="*/ 5225773 h 6248398"/>
              <a:gd name="connsiteX48-15937" fmla="*/ 6948299 w 15811497"/>
              <a:gd name="connsiteY48-15938" fmla="*/ 5142273 h 6248398"/>
              <a:gd name="connsiteX49-15939" fmla="*/ 5829297 w 15811497"/>
              <a:gd name="connsiteY49-15940" fmla="*/ 4400549 h 6248398"/>
              <a:gd name="connsiteX50-15941" fmla="*/ 5056802 w 15811497"/>
              <a:gd name="connsiteY50-15942" fmla="*/ 4677867 h 6248398"/>
              <a:gd name="connsiteX51-15943" fmla="*/ 5022517 w 15811497"/>
              <a:gd name="connsiteY51-15944" fmla="*/ 4709027 h 6248398"/>
              <a:gd name="connsiteX52-15945" fmla="*/ 5022515 w 15811497"/>
              <a:gd name="connsiteY52-15946" fmla="*/ 4709029 h 6248398"/>
              <a:gd name="connsiteX53-15947" fmla="*/ 4778482 w 15811497"/>
              <a:gd name="connsiteY53-15948" fmla="*/ 5008058 h 6248398"/>
              <a:gd name="connsiteX54-15949" fmla="*/ 4715455 w 15811497"/>
              <a:gd name="connsiteY54-15950" fmla="*/ 5077404 h 6248398"/>
              <a:gd name="connsiteX55-15951" fmla="*/ 2762249 w 15811497"/>
              <a:gd name="connsiteY55-15952" fmla="*/ 5886448 h 6248398"/>
              <a:gd name="connsiteX56-15953" fmla="*/ 0 w 15811497"/>
              <a:gd name="connsiteY56-15954" fmla="*/ 3124198 h 6248398"/>
              <a:gd name="connsiteX57-15955" fmla="*/ 2762249 w 15811497"/>
              <a:gd name="connsiteY57-15956" fmla="*/ 361949 h 6248398"/>
              <a:gd name="connsiteX58-15957" fmla="*/ 4078902 w 15811497"/>
              <a:gd name="connsiteY58-15958" fmla="*/ 695338 h 6248398"/>
              <a:gd name="connsiteX59-15959" fmla="*/ 4261443 w 15811497"/>
              <a:gd name="connsiteY59-15960" fmla="*/ 806235 h 6248398"/>
              <a:gd name="connsiteX60-15961" fmla="*/ 4409044 w 15811497"/>
              <a:gd name="connsiteY60-15962" fmla="*/ 910268 h 6248398"/>
              <a:gd name="connsiteX61-15963" fmla="*/ 4612477 w 15811497"/>
              <a:gd name="connsiteY61-15964" fmla="*/ 1077402 h 6248398"/>
              <a:gd name="connsiteX62-15965" fmla="*/ 4612478 w 15811497"/>
              <a:gd name="connsiteY62-15966" fmla="*/ 1077403 h 6248398"/>
              <a:gd name="connsiteX63-15967" fmla="*/ 4701725 w 15811497"/>
              <a:gd name="connsiteY63-15968" fmla="*/ 1120394 h 6248398"/>
              <a:gd name="connsiteX64-15969" fmla="*/ 5191122 w 15811497"/>
              <a:gd name="connsiteY64-15970" fmla="*/ 1219199 h 6248398"/>
              <a:gd name="connsiteX65-15971" fmla="*/ 6161317 w 15811497"/>
              <a:gd name="connsiteY65-15972" fmla="*/ 761659 h 6248398"/>
              <a:gd name="connsiteX66-15973" fmla="*/ 6224019 w 15811497"/>
              <a:gd name="connsiteY66-15974" fmla="*/ 677808 h 6248398"/>
              <a:gd name="connsiteX67-15975" fmla="*/ 6175489 w 15811497"/>
              <a:gd name="connsiteY67-15976" fmla="*/ 757691 h 6248398"/>
              <a:gd name="connsiteX68-15977" fmla="*/ 6175489 w 15811497"/>
              <a:gd name="connsiteY68-15978" fmla="*/ 757692 h 6248398"/>
              <a:gd name="connsiteX69-15979" fmla="*/ 6224020 w 15811497"/>
              <a:gd name="connsiteY69-15980" fmla="*/ 677809 h 6248398"/>
              <a:gd name="connsiteX70-15981" fmla="*/ 6233696 w 15811497"/>
              <a:gd name="connsiteY70-15982" fmla="*/ 664869 h 6248398"/>
              <a:gd name="connsiteX71-15983" fmla="*/ 6252611 w 15811497"/>
              <a:gd name="connsiteY71-15984" fmla="*/ 633734 h 6248398"/>
              <a:gd name="connsiteX72-15985" fmla="*/ 6252610 w 15811497"/>
              <a:gd name="connsiteY72-15986" fmla="*/ 633734 h 6248398"/>
              <a:gd name="connsiteX73-15987" fmla="*/ 6233696 w 15811497"/>
              <a:gd name="connsiteY73-15988" fmla="*/ 664868 h 6248398"/>
              <a:gd name="connsiteX74-15989" fmla="*/ 6224019 w 15811497"/>
              <a:gd name="connsiteY74-15990" fmla="*/ 677808 h 6248398"/>
              <a:gd name="connsiteX75-15991" fmla="*/ 6248008 w 15811497"/>
              <a:gd name="connsiteY75-15992" fmla="*/ 638320 h 6248398"/>
              <a:gd name="connsiteX76-15993" fmla="*/ 6251291 w 15811497"/>
              <a:gd name="connsiteY76-15994" fmla="*/ 633930 h 6248398"/>
              <a:gd name="connsiteX77-15995" fmla="*/ 6251293 w 15811497"/>
              <a:gd name="connsiteY77-15996" fmla="*/ 633929 h 6248398"/>
              <a:gd name="connsiteX78-15997" fmla="*/ 6257683 w 15811497"/>
              <a:gd name="connsiteY78-15998" fmla="*/ 625384 h 6248398"/>
              <a:gd name="connsiteX79-15999" fmla="*/ 6257686 w 15811497"/>
              <a:gd name="connsiteY79-16000" fmla="*/ 625380 h 6248398"/>
              <a:gd name="connsiteX80-16001" fmla="*/ 6331355 w 15811497"/>
              <a:gd name="connsiteY80-16002" fmla="*/ 526865 h 6248398"/>
              <a:gd name="connsiteX81-16003" fmla="*/ 7448548 w 15811497"/>
              <a:gd name="connsiteY81-16004" fmla="*/ 0 h 6248398"/>
              <a:gd name="connsiteX0-16005" fmla="*/ 11209760 w 15811497"/>
              <a:gd name="connsiteY0-16006" fmla="*/ 5180760 h 6248398"/>
              <a:gd name="connsiteX1-16007" fmla="*/ 11210150 w 15811497"/>
              <a:gd name="connsiteY1-16008" fmla="*/ 5180948 h 6248398"/>
              <a:gd name="connsiteX2-16009" fmla="*/ 11528781 w 15811497"/>
              <a:gd name="connsiteY2-16010" fmla="*/ 5429240 h 6248398"/>
              <a:gd name="connsiteX3-16011" fmla="*/ 11209760 w 15811497"/>
              <a:gd name="connsiteY3-16012" fmla="*/ 5180760 h 6248398"/>
              <a:gd name="connsiteX4-16013" fmla="*/ 7448548 w 15811497"/>
              <a:gd name="connsiteY4-16014" fmla="*/ 0 h 6248398"/>
              <a:gd name="connsiteX5-16015" fmla="*/ 8721604 w 15811497"/>
              <a:gd name="connsiteY5-16016" fmla="*/ 757692 h 6248398"/>
              <a:gd name="connsiteX6-16017" fmla="*/ 8890522 w 15811497"/>
              <a:gd name="connsiteY6-16018" fmla="*/ 1193234 h 6248398"/>
              <a:gd name="connsiteX7-16019" fmla="*/ 9958384 w 15811497"/>
              <a:gd name="connsiteY7-16020" fmla="*/ 1828798 h 6248398"/>
              <a:gd name="connsiteX8-16021" fmla="*/ 10895504 w 15811497"/>
              <a:gd name="connsiteY8-16022" fmla="*/ 1386857 h 6248398"/>
              <a:gd name="connsiteX9-16023" fmla="*/ 11096041 w 15811497"/>
              <a:gd name="connsiteY9-16024" fmla="*/ 1170993 h 6248398"/>
              <a:gd name="connsiteX10-16025" fmla="*/ 13049247 w 15811497"/>
              <a:gd name="connsiteY10-16026" fmla="*/ 361949 h 6248398"/>
              <a:gd name="connsiteX11-16027" fmla="*/ 15811497 w 15811497"/>
              <a:gd name="connsiteY11-16028" fmla="*/ 3124198 h 6248398"/>
              <a:gd name="connsiteX12-16029" fmla="*/ 13049247 w 15811497"/>
              <a:gd name="connsiteY12-16030" fmla="*/ 5886448 h 6248398"/>
              <a:gd name="connsiteX13-16031" fmla="*/ 11732594 w 15811497"/>
              <a:gd name="connsiteY13-16032" fmla="*/ 5553059 h 6248398"/>
              <a:gd name="connsiteX14-16033" fmla="*/ 11528782 w 15811497"/>
              <a:gd name="connsiteY14-16034" fmla="*/ 5429240 h 6248398"/>
              <a:gd name="connsiteX15-16035" fmla="*/ 11210151 w 15811497"/>
              <a:gd name="connsiteY15-16036" fmla="*/ 5180948 h 6248398"/>
              <a:gd name="connsiteX16-16037" fmla="*/ 11209761 w 15811497"/>
              <a:gd name="connsiteY16-16038" fmla="*/ 5180760 h 6248398"/>
              <a:gd name="connsiteX17-16039" fmla="*/ 11096041 w 15811497"/>
              <a:gd name="connsiteY17-16040" fmla="*/ 5077404 h 6248398"/>
              <a:gd name="connsiteX18-16041" fmla="*/ 11063094 w 15811497"/>
              <a:gd name="connsiteY18-16042" fmla="*/ 5041153 h 6248398"/>
              <a:gd name="connsiteX19-16043" fmla="*/ 11063091 w 15811497"/>
              <a:gd name="connsiteY19-16044" fmla="*/ 5041152 h 6248398"/>
              <a:gd name="connsiteX20-16045" fmla="*/ 11096040 w 15811497"/>
              <a:gd name="connsiteY20-16046" fmla="*/ 5077404 h 6248398"/>
              <a:gd name="connsiteX21-16047" fmla="*/ 11209760 w 15811497"/>
              <a:gd name="connsiteY21-16048" fmla="*/ 5180760 h 6248398"/>
              <a:gd name="connsiteX22-16049" fmla="*/ 11100244 w 15811497"/>
              <a:gd name="connsiteY22-16050" fmla="*/ 5128004 h 6248398"/>
              <a:gd name="connsiteX23-16051" fmla="*/ 10610846 w 15811497"/>
              <a:gd name="connsiteY23-16052" fmla="*/ 5029199 h 6248398"/>
              <a:gd name="connsiteX24-16053" fmla="*/ 9640652 w 15811497"/>
              <a:gd name="connsiteY24-16054" fmla="*/ 5486739 h 6248398"/>
              <a:gd name="connsiteX25-16055" fmla="*/ 9628722 w 15811497"/>
              <a:gd name="connsiteY25-16056" fmla="*/ 5502693 h 6248398"/>
              <a:gd name="connsiteX26-16057" fmla="*/ 9568273 w 15811497"/>
              <a:gd name="connsiteY26-16058" fmla="*/ 5583530 h 6248398"/>
              <a:gd name="connsiteX27-16059" fmla="*/ 9535504 w 15811497"/>
              <a:gd name="connsiteY27-16060" fmla="*/ 5637470 h 6248398"/>
              <a:gd name="connsiteX28-16061" fmla="*/ 9535505 w 15811497"/>
              <a:gd name="connsiteY28-16062" fmla="*/ 5637470 h 6248398"/>
              <a:gd name="connsiteX29-16063" fmla="*/ 9568273 w 15811497"/>
              <a:gd name="connsiteY29-16064" fmla="*/ 5583531 h 6248398"/>
              <a:gd name="connsiteX30-16065" fmla="*/ 9628722 w 15811497"/>
              <a:gd name="connsiteY30-16066" fmla="*/ 5502694 h 6248398"/>
              <a:gd name="connsiteX31-16067" fmla="*/ 9563485 w 15811497"/>
              <a:gd name="connsiteY31-16068" fmla="*/ 5610078 h 6248398"/>
              <a:gd name="connsiteX32-16069" fmla="*/ 9542221 w 15811497"/>
              <a:gd name="connsiteY32-16070" fmla="*/ 5638514 h 6248398"/>
              <a:gd name="connsiteX33-16071" fmla="*/ 9480140 w 15811497"/>
              <a:gd name="connsiteY33-16072" fmla="*/ 5721533 h 6248398"/>
              <a:gd name="connsiteX34-16073" fmla="*/ 8362947 w 15811497"/>
              <a:gd name="connsiteY34-16074" fmla="*/ 6248398 h 6248398"/>
              <a:gd name="connsiteX35-16075" fmla="*/ 7028922 w 15811497"/>
              <a:gd name="connsiteY35-16076" fmla="*/ 5364147 h 6248398"/>
              <a:gd name="connsiteX36-16077" fmla="*/ 6990513 w 15811497"/>
              <a:gd name="connsiteY36-16078" fmla="*/ 5259205 h 6248398"/>
              <a:gd name="connsiteX37-16079" fmla="*/ 6990512 w 15811497"/>
              <a:gd name="connsiteY37-16080" fmla="*/ 5259199 h 6248398"/>
              <a:gd name="connsiteX38-16081" fmla="*/ 6983676 w 15811497"/>
              <a:gd name="connsiteY38-16082" fmla="*/ 5240519 h 6248398"/>
              <a:gd name="connsiteX39-16083" fmla="*/ 6983673 w 15811497"/>
              <a:gd name="connsiteY39-16084" fmla="*/ 5240519 h 6248398"/>
              <a:gd name="connsiteX40-16085" fmla="*/ 6980236 w 15811497"/>
              <a:gd name="connsiteY40-16086" fmla="*/ 5231130 h 6248398"/>
              <a:gd name="connsiteX41-16087" fmla="*/ 6978859 w 15811497"/>
              <a:gd name="connsiteY41-16088" fmla="*/ 5225774 h 6248398"/>
              <a:gd name="connsiteX42-16089" fmla="*/ 6984291 w 15811497"/>
              <a:gd name="connsiteY42-16090" fmla="*/ 5240614 h 6248398"/>
              <a:gd name="connsiteX43-16091" fmla="*/ 6984292 w 15811497"/>
              <a:gd name="connsiteY43-16092" fmla="*/ 5240614 h 6248398"/>
              <a:gd name="connsiteX44-16093" fmla="*/ 6978860 w 15811497"/>
              <a:gd name="connsiteY44-16094" fmla="*/ 5225773 h 6248398"/>
              <a:gd name="connsiteX45-16095" fmla="*/ 6944562 w 15811497"/>
              <a:gd name="connsiteY45-16096" fmla="*/ 5092380 h 6248398"/>
              <a:gd name="connsiteX46-16097" fmla="*/ 6978860 w 15811497"/>
              <a:gd name="connsiteY46-16098" fmla="*/ 5225773 h 6248398"/>
              <a:gd name="connsiteX47-16099" fmla="*/ 6948299 w 15811497"/>
              <a:gd name="connsiteY47-16100" fmla="*/ 5142273 h 6248398"/>
              <a:gd name="connsiteX48-16101" fmla="*/ 5829297 w 15811497"/>
              <a:gd name="connsiteY48-16102" fmla="*/ 4400549 h 6248398"/>
              <a:gd name="connsiteX49-16103" fmla="*/ 5056802 w 15811497"/>
              <a:gd name="connsiteY49-16104" fmla="*/ 4677867 h 6248398"/>
              <a:gd name="connsiteX50-16105" fmla="*/ 5022517 w 15811497"/>
              <a:gd name="connsiteY50-16106" fmla="*/ 4709027 h 6248398"/>
              <a:gd name="connsiteX51-16107" fmla="*/ 5022515 w 15811497"/>
              <a:gd name="connsiteY51-16108" fmla="*/ 4709029 h 6248398"/>
              <a:gd name="connsiteX52-16109" fmla="*/ 4778482 w 15811497"/>
              <a:gd name="connsiteY52-16110" fmla="*/ 5008058 h 6248398"/>
              <a:gd name="connsiteX53-16111" fmla="*/ 4715455 w 15811497"/>
              <a:gd name="connsiteY53-16112" fmla="*/ 5077404 h 6248398"/>
              <a:gd name="connsiteX54-16113" fmla="*/ 2762249 w 15811497"/>
              <a:gd name="connsiteY54-16114" fmla="*/ 5886448 h 6248398"/>
              <a:gd name="connsiteX55-16115" fmla="*/ 0 w 15811497"/>
              <a:gd name="connsiteY55-16116" fmla="*/ 3124198 h 6248398"/>
              <a:gd name="connsiteX56-16117" fmla="*/ 2762249 w 15811497"/>
              <a:gd name="connsiteY56-16118" fmla="*/ 361949 h 6248398"/>
              <a:gd name="connsiteX57-16119" fmla="*/ 4078902 w 15811497"/>
              <a:gd name="connsiteY57-16120" fmla="*/ 695338 h 6248398"/>
              <a:gd name="connsiteX58-16121" fmla="*/ 4261443 w 15811497"/>
              <a:gd name="connsiteY58-16122" fmla="*/ 806235 h 6248398"/>
              <a:gd name="connsiteX59-16123" fmla="*/ 4409044 w 15811497"/>
              <a:gd name="connsiteY59-16124" fmla="*/ 910268 h 6248398"/>
              <a:gd name="connsiteX60-16125" fmla="*/ 4612477 w 15811497"/>
              <a:gd name="connsiteY60-16126" fmla="*/ 1077402 h 6248398"/>
              <a:gd name="connsiteX61-16127" fmla="*/ 4612478 w 15811497"/>
              <a:gd name="connsiteY61-16128" fmla="*/ 1077403 h 6248398"/>
              <a:gd name="connsiteX62-16129" fmla="*/ 4701725 w 15811497"/>
              <a:gd name="connsiteY62-16130" fmla="*/ 1120394 h 6248398"/>
              <a:gd name="connsiteX63-16131" fmla="*/ 5191122 w 15811497"/>
              <a:gd name="connsiteY63-16132" fmla="*/ 1219199 h 6248398"/>
              <a:gd name="connsiteX64-16133" fmla="*/ 6161317 w 15811497"/>
              <a:gd name="connsiteY64-16134" fmla="*/ 761659 h 6248398"/>
              <a:gd name="connsiteX65-16135" fmla="*/ 6224019 w 15811497"/>
              <a:gd name="connsiteY65-16136" fmla="*/ 677808 h 6248398"/>
              <a:gd name="connsiteX66-16137" fmla="*/ 6175489 w 15811497"/>
              <a:gd name="connsiteY66-16138" fmla="*/ 757691 h 6248398"/>
              <a:gd name="connsiteX67-16139" fmla="*/ 6175489 w 15811497"/>
              <a:gd name="connsiteY67-16140" fmla="*/ 757692 h 6248398"/>
              <a:gd name="connsiteX68-16141" fmla="*/ 6224020 w 15811497"/>
              <a:gd name="connsiteY68-16142" fmla="*/ 677809 h 6248398"/>
              <a:gd name="connsiteX69-16143" fmla="*/ 6233696 w 15811497"/>
              <a:gd name="connsiteY69-16144" fmla="*/ 664869 h 6248398"/>
              <a:gd name="connsiteX70-16145" fmla="*/ 6252611 w 15811497"/>
              <a:gd name="connsiteY70-16146" fmla="*/ 633734 h 6248398"/>
              <a:gd name="connsiteX71-16147" fmla="*/ 6252610 w 15811497"/>
              <a:gd name="connsiteY71-16148" fmla="*/ 633734 h 6248398"/>
              <a:gd name="connsiteX72-16149" fmla="*/ 6233696 w 15811497"/>
              <a:gd name="connsiteY72-16150" fmla="*/ 664868 h 6248398"/>
              <a:gd name="connsiteX73-16151" fmla="*/ 6224019 w 15811497"/>
              <a:gd name="connsiteY73-16152" fmla="*/ 677808 h 6248398"/>
              <a:gd name="connsiteX74-16153" fmla="*/ 6248008 w 15811497"/>
              <a:gd name="connsiteY74-16154" fmla="*/ 638320 h 6248398"/>
              <a:gd name="connsiteX75-16155" fmla="*/ 6251291 w 15811497"/>
              <a:gd name="connsiteY75-16156" fmla="*/ 633930 h 6248398"/>
              <a:gd name="connsiteX76-16157" fmla="*/ 6251293 w 15811497"/>
              <a:gd name="connsiteY76-16158" fmla="*/ 633929 h 6248398"/>
              <a:gd name="connsiteX77-16159" fmla="*/ 6257683 w 15811497"/>
              <a:gd name="connsiteY77-16160" fmla="*/ 625384 h 6248398"/>
              <a:gd name="connsiteX78-16161" fmla="*/ 6257686 w 15811497"/>
              <a:gd name="connsiteY78-16162" fmla="*/ 625380 h 6248398"/>
              <a:gd name="connsiteX79-16163" fmla="*/ 6331355 w 15811497"/>
              <a:gd name="connsiteY79-16164" fmla="*/ 526865 h 6248398"/>
              <a:gd name="connsiteX80-16165" fmla="*/ 7448548 w 15811497"/>
              <a:gd name="connsiteY80-16166" fmla="*/ 0 h 6248398"/>
              <a:gd name="connsiteX0-16167" fmla="*/ 11209760 w 15811497"/>
              <a:gd name="connsiteY0-16168" fmla="*/ 5180760 h 6248398"/>
              <a:gd name="connsiteX1-16169" fmla="*/ 11210150 w 15811497"/>
              <a:gd name="connsiteY1-16170" fmla="*/ 5180948 h 6248398"/>
              <a:gd name="connsiteX2-16171" fmla="*/ 11528781 w 15811497"/>
              <a:gd name="connsiteY2-16172" fmla="*/ 5429240 h 6248398"/>
              <a:gd name="connsiteX3-16173" fmla="*/ 11209760 w 15811497"/>
              <a:gd name="connsiteY3-16174" fmla="*/ 5180760 h 6248398"/>
              <a:gd name="connsiteX4-16175" fmla="*/ 7448548 w 15811497"/>
              <a:gd name="connsiteY4-16176" fmla="*/ 0 h 6248398"/>
              <a:gd name="connsiteX5-16177" fmla="*/ 8721604 w 15811497"/>
              <a:gd name="connsiteY5-16178" fmla="*/ 757692 h 6248398"/>
              <a:gd name="connsiteX6-16179" fmla="*/ 8890522 w 15811497"/>
              <a:gd name="connsiteY6-16180" fmla="*/ 1193234 h 6248398"/>
              <a:gd name="connsiteX7-16181" fmla="*/ 9958384 w 15811497"/>
              <a:gd name="connsiteY7-16182" fmla="*/ 1828798 h 6248398"/>
              <a:gd name="connsiteX8-16183" fmla="*/ 10895504 w 15811497"/>
              <a:gd name="connsiteY8-16184" fmla="*/ 1386857 h 6248398"/>
              <a:gd name="connsiteX9-16185" fmla="*/ 11096041 w 15811497"/>
              <a:gd name="connsiteY9-16186" fmla="*/ 1170993 h 6248398"/>
              <a:gd name="connsiteX10-16187" fmla="*/ 13049247 w 15811497"/>
              <a:gd name="connsiteY10-16188" fmla="*/ 361949 h 6248398"/>
              <a:gd name="connsiteX11-16189" fmla="*/ 15811497 w 15811497"/>
              <a:gd name="connsiteY11-16190" fmla="*/ 3124198 h 6248398"/>
              <a:gd name="connsiteX12-16191" fmla="*/ 13049247 w 15811497"/>
              <a:gd name="connsiteY12-16192" fmla="*/ 5886448 h 6248398"/>
              <a:gd name="connsiteX13-16193" fmla="*/ 11732594 w 15811497"/>
              <a:gd name="connsiteY13-16194" fmla="*/ 5553059 h 6248398"/>
              <a:gd name="connsiteX14-16195" fmla="*/ 11528782 w 15811497"/>
              <a:gd name="connsiteY14-16196" fmla="*/ 5429240 h 6248398"/>
              <a:gd name="connsiteX15-16197" fmla="*/ 11210151 w 15811497"/>
              <a:gd name="connsiteY15-16198" fmla="*/ 5180948 h 6248398"/>
              <a:gd name="connsiteX16-16199" fmla="*/ 11209761 w 15811497"/>
              <a:gd name="connsiteY16-16200" fmla="*/ 5180760 h 6248398"/>
              <a:gd name="connsiteX17-16201" fmla="*/ 11096041 w 15811497"/>
              <a:gd name="connsiteY17-16202" fmla="*/ 5077404 h 6248398"/>
              <a:gd name="connsiteX18-16203" fmla="*/ 11063094 w 15811497"/>
              <a:gd name="connsiteY18-16204" fmla="*/ 5041153 h 6248398"/>
              <a:gd name="connsiteX19-16205" fmla="*/ 11063091 w 15811497"/>
              <a:gd name="connsiteY19-16206" fmla="*/ 5041152 h 6248398"/>
              <a:gd name="connsiteX20-16207" fmla="*/ 11096040 w 15811497"/>
              <a:gd name="connsiteY20-16208" fmla="*/ 5077404 h 6248398"/>
              <a:gd name="connsiteX21-16209" fmla="*/ 11100244 w 15811497"/>
              <a:gd name="connsiteY21-16210" fmla="*/ 5128004 h 6248398"/>
              <a:gd name="connsiteX22-16211" fmla="*/ 10610846 w 15811497"/>
              <a:gd name="connsiteY22-16212" fmla="*/ 5029199 h 6248398"/>
              <a:gd name="connsiteX23-16213" fmla="*/ 9640652 w 15811497"/>
              <a:gd name="connsiteY23-16214" fmla="*/ 5486739 h 6248398"/>
              <a:gd name="connsiteX24-16215" fmla="*/ 9628722 w 15811497"/>
              <a:gd name="connsiteY24-16216" fmla="*/ 5502693 h 6248398"/>
              <a:gd name="connsiteX25-16217" fmla="*/ 9568273 w 15811497"/>
              <a:gd name="connsiteY25-16218" fmla="*/ 5583530 h 6248398"/>
              <a:gd name="connsiteX26-16219" fmla="*/ 9535504 w 15811497"/>
              <a:gd name="connsiteY26-16220" fmla="*/ 5637470 h 6248398"/>
              <a:gd name="connsiteX27-16221" fmla="*/ 9535505 w 15811497"/>
              <a:gd name="connsiteY27-16222" fmla="*/ 5637470 h 6248398"/>
              <a:gd name="connsiteX28-16223" fmla="*/ 9568273 w 15811497"/>
              <a:gd name="connsiteY28-16224" fmla="*/ 5583531 h 6248398"/>
              <a:gd name="connsiteX29-16225" fmla="*/ 9628722 w 15811497"/>
              <a:gd name="connsiteY29-16226" fmla="*/ 5502694 h 6248398"/>
              <a:gd name="connsiteX30-16227" fmla="*/ 9563485 w 15811497"/>
              <a:gd name="connsiteY30-16228" fmla="*/ 5610078 h 6248398"/>
              <a:gd name="connsiteX31-16229" fmla="*/ 9542221 w 15811497"/>
              <a:gd name="connsiteY31-16230" fmla="*/ 5638514 h 6248398"/>
              <a:gd name="connsiteX32-16231" fmla="*/ 9480140 w 15811497"/>
              <a:gd name="connsiteY32-16232" fmla="*/ 5721533 h 6248398"/>
              <a:gd name="connsiteX33-16233" fmla="*/ 8362947 w 15811497"/>
              <a:gd name="connsiteY33-16234" fmla="*/ 6248398 h 6248398"/>
              <a:gd name="connsiteX34-16235" fmla="*/ 7028922 w 15811497"/>
              <a:gd name="connsiteY34-16236" fmla="*/ 5364147 h 6248398"/>
              <a:gd name="connsiteX35-16237" fmla="*/ 6990513 w 15811497"/>
              <a:gd name="connsiteY35-16238" fmla="*/ 5259205 h 6248398"/>
              <a:gd name="connsiteX36-16239" fmla="*/ 6990512 w 15811497"/>
              <a:gd name="connsiteY36-16240" fmla="*/ 5259199 h 6248398"/>
              <a:gd name="connsiteX37-16241" fmla="*/ 6983676 w 15811497"/>
              <a:gd name="connsiteY37-16242" fmla="*/ 5240519 h 6248398"/>
              <a:gd name="connsiteX38-16243" fmla="*/ 6983673 w 15811497"/>
              <a:gd name="connsiteY38-16244" fmla="*/ 5240519 h 6248398"/>
              <a:gd name="connsiteX39-16245" fmla="*/ 6980236 w 15811497"/>
              <a:gd name="connsiteY39-16246" fmla="*/ 5231130 h 6248398"/>
              <a:gd name="connsiteX40-16247" fmla="*/ 6978859 w 15811497"/>
              <a:gd name="connsiteY40-16248" fmla="*/ 5225774 h 6248398"/>
              <a:gd name="connsiteX41-16249" fmla="*/ 6984291 w 15811497"/>
              <a:gd name="connsiteY41-16250" fmla="*/ 5240614 h 6248398"/>
              <a:gd name="connsiteX42-16251" fmla="*/ 6984292 w 15811497"/>
              <a:gd name="connsiteY42-16252" fmla="*/ 5240614 h 6248398"/>
              <a:gd name="connsiteX43-16253" fmla="*/ 6978860 w 15811497"/>
              <a:gd name="connsiteY43-16254" fmla="*/ 5225773 h 6248398"/>
              <a:gd name="connsiteX44-16255" fmla="*/ 6944562 w 15811497"/>
              <a:gd name="connsiteY44-16256" fmla="*/ 5092380 h 6248398"/>
              <a:gd name="connsiteX45-16257" fmla="*/ 6978860 w 15811497"/>
              <a:gd name="connsiteY45-16258" fmla="*/ 5225773 h 6248398"/>
              <a:gd name="connsiteX46-16259" fmla="*/ 6948299 w 15811497"/>
              <a:gd name="connsiteY46-16260" fmla="*/ 5142273 h 6248398"/>
              <a:gd name="connsiteX47-16261" fmla="*/ 5829297 w 15811497"/>
              <a:gd name="connsiteY47-16262" fmla="*/ 4400549 h 6248398"/>
              <a:gd name="connsiteX48-16263" fmla="*/ 5056802 w 15811497"/>
              <a:gd name="connsiteY48-16264" fmla="*/ 4677867 h 6248398"/>
              <a:gd name="connsiteX49-16265" fmla="*/ 5022517 w 15811497"/>
              <a:gd name="connsiteY49-16266" fmla="*/ 4709027 h 6248398"/>
              <a:gd name="connsiteX50-16267" fmla="*/ 5022515 w 15811497"/>
              <a:gd name="connsiteY50-16268" fmla="*/ 4709029 h 6248398"/>
              <a:gd name="connsiteX51-16269" fmla="*/ 4778482 w 15811497"/>
              <a:gd name="connsiteY51-16270" fmla="*/ 5008058 h 6248398"/>
              <a:gd name="connsiteX52-16271" fmla="*/ 4715455 w 15811497"/>
              <a:gd name="connsiteY52-16272" fmla="*/ 5077404 h 6248398"/>
              <a:gd name="connsiteX53-16273" fmla="*/ 2762249 w 15811497"/>
              <a:gd name="connsiteY53-16274" fmla="*/ 5886448 h 6248398"/>
              <a:gd name="connsiteX54-16275" fmla="*/ 0 w 15811497"/>
              <a:gd name="connsiteY54-16276" fmla="*/ 3124198 h 6248398"/>
              <a:gd name="connsiteX55-16277" fmla="*/ 2762249 w 15811497"/>
              <a:gd name="connsiteY55-16278" fmla="*/ 361949 h 6248398"/>
              <a:gd name="connsiteX56-16279" fmla="*/ 4078902 w 15811497"/>
              <a:gd name="connsiteY56-16280" fmla="*/ 695338 h 6248398"/>
              <a:gd name="connsiteX57-16281" fmla="*/ 4261443 w 15811497"/>
              <a:gd name="connsiteY57-16282" fmla="*/ 806235 h 6248398"/>
              <a:gd name="connsiteX58-16283" fmla="*/ 4409044 w 15811497"/>
              <a:gd name="connsiteY58-16284" fmla="*/ 910268 h 6248398"/>
              <a:gd name="connsiteX59-16285" fmla="*/ 4612477 w 15811497"/>
              <a:gd name="connsiteY59-16286" fmla="*/ 1077402 h 6248398"/>
              <a:gd name="connsiteX60-16287" fmla="*/ 4612478 w 15811497"/>
              <a:gd name="connsiteY60-16288" fmla="*/ 1077403 h 6248398"/>
              <a:gd name="connsiteX61-16289" fmla="*/ 4701725 w 15811497"/>
              <a:gd name="connsiteY61-16290" fmla="*/ 1120394 h 6248398"/>
              <a:gd name="connsiteX62-16291" fmla="*/ 5191122 w 15811497"/>
              <a:gd name="connsiteY62-16292" fmla="*/ 1219199 h 6248398"/>
              <a:gd name="connsiteX63-16293" fmla="*/ 6161317 w 15811497"/>
              <a:gd name="connsiteY63-16294" fmla="*/ 761659 h 6248398"/>
              <a:gd name="connsiteX64-16295" fmla="*/ 6224019 w 15811497"/>
              <a:gd name="connsiteY64-16296" fmla="*/ 677808 h 6248398"/>
              <a:gd name="connsiteX65-16297" fmla="*/ 6175489 w 15811497"/>
              <a:gd name="connsiteY65-16298" fmla="*/ 757691 h 6248398"/>
              <a:gd name="connsiteX66-16299" fmla="*/ 6175489 w 15811497"/>
              <a:gd name="connsiteY66-16300" fmla="*/ 757692 h 6248398"/>
              <a:gd name="connsiteX67-16301" fmla="*/ 6224020 w 15811497"/>
              <a:gd name="connsiteY67-16302" fmla="*/ 677809 h 6248398"/>
              <a:gd name="connsiteX68-16303" fmla="*/ 6233696 w 15811497"/>
              <a:gd name="connsiteY68-16304" fmla="*/ 664869 h 6248398"/>
              <a:gd name="connsiteX69-16305" fmla="*/ 6252611 w 15811497"/>
              <a:gd name="connsiteY69-16306" fmla="*/ 633734 h 6248398"/>
              <a:gd name="connsiteX70-16307" fmla="*/ 6252610 w 15811497"/>
              <a:gd name="connsiteY70-16308" fmla="*/ 633734 h 6248398"/>
              <a:gd name="connsiteX71-16309" fmla="*/ 6233696 w 15811497"/>
              <a:gd name="connsiteY71-16310" fmla="*/ 664868 h 6248398"/>
              <a:gd name="connsiteX72-16311" fmla="*/ 6224019 w 15811497"/>
              <a:gd name="connsiteY72-16312" fmla="*/ 677808 h 6248398"/>
              <a:gd name="connsiteX73-16313" fmla="*/ 6248008 w 15811497"/>
              <a:gd name="connsiteY73-16314" fmla="*/ 638320 h 6248398"/>
              <a:gd name="connsiteX74-16315" fmla="*/ 6251291 w 15811497"/>
              <a:gd name="connsiteY74-16316" fmla="*/ 633930 h 6248398"/>
              <a:gd name="connsiteX75-16317" fmla="*/ 6251293 w 15811497"/>
              <a:gd name="connsiteY75-16318" fmla="*/ 633929 h 6248398"/>
              <a:gd name="connsiteX76-16319" fmla="*/ 6257683 w 15811497"/>
              <a:gd name="connsiteY76-16320" fmla="*/ 625384 h 6248398"/>
              <a:gd name="connsiteX77-16321" fmla="*/ 6257686 w 15811497"/>
              <a:gd name="connsiteY77-16322" fmla="*/ 625380 h 6248398"/>
              <a:gd name="connsiteX78-16323" fmla="*/ 6331355 w 15811497"/>
              <a:gd name="connsiteY78-16324" fmla="*/ 526865 h 6248398"/>
              <a:gd name="connsiteX79-16325" fmla="*/ 7448548 w 15811497"/>
              <a:gd name="connsiteY79-16326" fmla="*/ 0 h 6248398"/>
              <a:gd name="connsiteX0-16327" fmla="*/ 11209760 w 15811497"/>
              <a:gd name="connsiteY0-16328" fmla="*/ 5180760 h 6248398"/>
              <a:gd name="connsiteX1-16329" fmla="*/ 11210150 w 15811497"/>
              <a:gd name="connsiteY1-16330" fmla="*/ 5180948 h 6248398"/>
              <a:gd name="connsiteX2-16331" fmla="*/ 11528781 w 15811497"/>
              <a:gd name="connsiteY2-16332" fmla="*/ 5429240 h 6248398"/>
              <a:gd name="connsiteX3-16333" fmla="*/ 11209760 w 15811497"/>
              <a:gd name="connsiteY3-16334" fmla="*/ 5180760 h 6248398"/>
              <a:gd name="connsiteX4-16335" fmla="*/ 7448548 w 15811497"/>
              <a:gd name="connsiteY4-16336" fmla="*/ 0 h 6248398"/>
              <a:gd name="connsiteX5-16337" fmla="*/ 8721604 w 15811497"/>
              <a:gd name="connsiteY5-16338" fmla="*/ 757692 h 6248398"/>
              <a:gd name="connsiteX6-16339" fmla="*/ 8890522 w 15811497"/>
              <a:gd name="connsiteY6-16340" fmla="*/ 1193234 h 6248398"/>
              <a:gd name="connsiteX7-16341" fmla="*/ 9958384 w 15811497"/>
              <a:gd name="connsiteY7-16342" fmla="*/ 1828798 h 6248398"/>
              <a:gd name="connsiteX8-16343" fmla="*/ 10895504 w 15811497"/>
              <a:gd name="connsiteY8-16344" fmla="*/ 1386857 h 6248398"/>
              <a:gd name="connsiteX9-16345" fmla="*/ 11096041 w 15811497"/>
              <a:gd name="connsiteY9-16346" fmla="*/ 1170993 h 6248398"/>
              <a:gd name="connsiteX10-16347" fmla="*/ 13049247 w 15811497"/>
              <a:gd name="connsiteY10-16348" fmla="*/ 361949 h 6248398"/>
              <a:gd name="connsiteX11-16349" fmla="*/ 15811497 w 15811497"/>
              <a:gd name="connsiteY11-16350" fmla="*/ 3124198 h 6248398"/>
              <a:gd name="connsiteX12-16351" fmla="*/ 13049247 w 15811497"/>
              <a:gd name="connsiteY12-16352" fmla="*/ 5886448 h 6248398"/>
              <a:gd name="connsiteX13-16353" fmla="*/ 11732594 w 15811497"/>
              <a:gd name="connsiteY13-16354" fmla="*/ 5553059 h 6248398"/>
              <a:gd name="connsiteX14-16355" fmla="*/ 11528782 w 15811497"/>
              <a:gd name="connsiteY14-16356" fmla="*/ 5429240 h 6248398"/>
              <a:gd name="connsiteX15-16357" fmla="*/ 11210151 w 15811497"/>
              <a:gd name="connsiteY15-16358" fmla="*/ 5180948 h 6248398"/>
              <a:gd name="connsiteX16-16359" fmla="*/ 11209761 w 15811497"/>
              <a:gd name="connsiteY16-16360" fmla="*/ 5180760 h 6248398"/>
              <a:gd name="connsiteX17-16361" fmla="*/ 11096041 w 15811497"/>
              <a:gd name="connsiteY17-16362" fmla="*/ 5077404 h 6248398"/>
              <a:gd name="connsiteX18-16363" fmla="*/ 11063094 w 15811497"/>
              <a:gd name="connsiteY18-16364" fmla="*/ 5041153 h 6248398"/>
              <a:gd name="connsiteX19-16365" fmla="*/ 11063091 w 15811497"/>
              <a:gd name="connsiteY19-16366" fmla="*/ 5041152 h 6248398"/>
              <a:gd name="connsiteX20-16367" fmla="*/ 11100244 w 15811497"/>
              <a:gd name="connsiteY20-16368" fmla="*/ 5128004 h 6248398"/>
              <a:gd name="connsiteX21-16369" fmla="*/ 10610846 w 15811497"/>
              <a:gd name="connsiteY21-16370" fmla="*/ 5029199 h 6248398"/>
              <a:gd name="connsiteX22-16371" fmla="*/ 9640652 w 15811497"/>
              <a:gd name="connsiteY22-16372" fmla="*/ 5486739 h 6248398"/>
              <a:gd name="connsiteX23-16373" fmla="*/ 9628722 w 15811497"/>
              <a:gd name="connsiteY23-16374" fmla="*/ 5502693 h 6248398"/>
              <a:gd name="connsiteX24-16375" fmla="*/ 9568273 w 15811497"/>
              <a:gd name="connsiteY24-16376" fmla="*/ 5583530 h 6248398"/>
              <a:gd name="connsiteX25-16377" fmla="*/ 9535504 w 15811497"/>
              <a:gd name="connsiteY25-16378" fmla="*/ 5637470 h 6248398"/>
              <a:gd name="connsiteX26-16379" fmla="*/ 9535505 w 15811497"/>
              <a:gd name="connsiteY26-16380" fmla="*/ 5637470 h 6248398"/>
              <a:gd name="connsiteX27-16381" fmla="*/ 9568273 w 15811497"/>
              <a:gd name="connsiteY27-16382" fmla="*/ 5583531 h 6248398"/>
              <a:gd name="connsiteX28-16383" fmla="*/ 9628722 w 15811497"/>
              <a:gd name="connsiteY28-16384" fmla="*/ 5502694 h 6248398"/>
              <a:gd name="connsiteX29-16385" fmla="*/ 9563485 w 15811497"/>
              <a:gd name="connsiteY29-16386" fmla="*/ 5610078 h 6248398"/>
              <a:gd name="connsiteX30-16387" fmla="*/ 9542221 w 15811497"/>
              <a:gd name="connsiteY30-16388" fmla="*/ 5638514 h 6248398"/>
              <a:gd name="connsiteX31-16389" fmla="*/ 9480140 w 15811497"/>
              <a:gd name="connsiteY31-16390" fmla="*/ 5721533 h 6248398"/>
              <a:gd name="connsiteX32-16391" fmla="*/ 8362947 w 15811497"/>
              <a:gd name="connsiteY32-16392" fmla="*/ 6248398 h 6248398"/>
              <a:gd name="connsiteX33-16393" fmla="*/ 7028922 w 15811497"/>
              <a:gd name="connsiteY33-16394" fmla="*/ 5364147 h 6248398"/>
              <a:gd name="connsiteX34-16395" fmla="*/ 6990513 w 15811497"/>
              <a:gd name="connsiteY34-16396" fmla="*/ 5259205 h 6248398"/>
              <a:gd name="connsiteX35-16397" fmla="*/ 6990512 w 15811497"/>
              <a:gd name="connsiteY35-16398" fmla="*/ 5259199 h 6248398"/>
              <a:gd name="connsiteX36-16399" fmla="*/ 6983676 w 15811497"/>
              <a:gd name="connsiteY36-16400" fmla="*/ 5240519 h 6248398"/>
              <a:gd name="connsiteX37-16401" fmla="*/ 6983673 w 15811497"/>
              <a:gd name="connsiteY37-16402" fmla="*/ 5240519 h 6248398"/>
              <a:gd name="connsiteX38-16403" fmla="*/ 6980236 w 15811497"/>
              <a:gd name="connsiteY38-16404" fmla="*/ 5231130 h 6248398"/>
              <a:gd name="connsiteX39-16405" fmla="*/ 6978859 w 15811497"/>
              <a:gd name="connsiteY39-16406" fmla="*/ 5225774 h 6248398"/>
              <a:gd name="connsiteX40-16407" fmla="*/ 6984291 w 15811497"/>
              <a:gd name="connsiteY40-16408" fmla="*/ 5240614 h 6248398"/>
              <a:gd name="connsiteX41-16409" fmla="*/ 6984292 w 15811497"/>
              <a:gd name="connsiteY41-16410" fmla="*/ 5240614 h 6248398"/>
              <a:gd name="connsiteX42-16411" fmla="*/ 6978860 w 15811497"/>
              <a:gd name="connsiteY42-16412" fmla="*/ 5225773 h 6248398"/>
              <a:gd name="connsiteX43-16413" fmla="*/ 6944562 w 15811497"/>
              <a:gd name="connsiteY43-16414" fmla="*/ 5092380 h 6248398"/>
              <a:gd name="connsiteX44-16415" fmla="*/ 6978860 w 15811497"/>
              <a:gd name="connsiteY44-16416" fmla="*/ 5225773 h 6248398"/>
              <a:gd name="connsiteX45-16417" fmla="*/ 6948299 w 15811497"/>
              <a:gd name="connsiteY45-16418" fmla="*/ 5142273 h 6248398"/>
              <a:gd name="connsiteX46-16419" fmla="*/ 5829297 w 15811497"/>
              <a:gd name="connsiteY46-16420" fmla="*/ 4400549 h 6248398"/>
              <a:gd name="connsiteX47-16421" fmla="*/ 5056802 w 15811497"/>
              <a:gd name="connsiteY47-16422" fmla="*/ 4677867 h 6248398"/>
              <a:gd name="connsiteX48-16423" fmla="*/ 5022517 w 15811497"/>
              <a:gd name="connsiteY48-16424" fmla="*/ 4709027 h 6248398"/>
              <a:gd name="connsiteX49-16425" fmla="*/ 5022515 w 15811497"/>
              <a:gd name="connsiteY49-16426" fmla="*/ 4709029 h 6248398"/>
              <a:gd name="connsiteX50-16427" fmla="*/ 4778482 w 15811497"/>
              <a:gd name="connsiteY50-16428" fmla="*/ 5008058 h 6248398"/>
              <a:gd name="connsiteX51-16429" fmla="*/ 4715455 w 15811497"/>
              <a:gd name="connsiteY51-16430" fmla="*/ 5077404 h 6248398"/>
              <a:gd name="connsiteX52-16431" fmla="*/ 2762249 w 15811497"/>
              <a:gd name="connsiteY52-16432" fmla="*/ 5886448 h 6248398"/>
              <a:gd name="connsiteX53-16433" fmla="*/ 0 w 15811497"/>
              <a:gd name="connsiteY53-16434" fmla="*/ 3124198 h 6248398"/>
              <a:gd name="connsiteX54-16435" fmla="*/ 2762249 w 15811497"/>
              <a:gd name="connsiteY54-16436" fmla="*/ 361949 h 6248398"/>
              <a:gd name="connsiteX55-16437" fmla="*/ 4078902 w 15811497"/>
              <a:gd name="connsiteY55-16438" fmla="*/ 695338 h 6248398"/>
              <a:gd name="connsiteX56-16439" fmla="*/ 4261443 w 15811497"/>
              <a:gd name="connsiteY56-16440" fmla="*/ 806235 h 6248398"/>
              <a:gd name="connsiteX57-16441" fmla="*/ 4409044 w 15811497"/>
              <a:gd name="connsiteY57-16442" fmla="*/ 910268 h 6248398"/>
              <a:gd name="connsiteX58-16443" fmla="*/ 4612477 w 15811497"/>
              <a:gd name="connsiteY58-16444" fmla="*/ 1077402 h 6248398"/>
              <a:gd name="connsiteX59-16445" fmla="*/ 4612478 w 15811497"/>
              <a:gd name="connsiteY59-16446" fmla="*/ 1077403 h 6248398"/>
              <a:gd name="connsiteX60-16447" fmla="*/ 4701725 w 15811497"/>
              <a:gd name="connsiteY60-16448" fmla="*/ 1120394 h 6248398"/>
              <a:gd name="connsiteX61-16449" fmla="*/ 5191122 w 15811497"/>
              <a:gd name="connsiteY61-16450" fmla="*/ 1219199 h 6248398"/>
              <a:gd name="connsiteX62-16451" fmla="*/ 6161317 w 15811497"/>
              <a:gd name="connsiteY62-16452" fmla="*/ 761659 h 6248398"/>
              <a:gd name="connsiteX63-16453" fmla="*/ 6224019 w 15811497"/>
              <a:gd name="connsiteY63-16454" fmla="*/ 677808 h 6248398"/>
              <a:gd name="connsiteX64-16455" fmla="*/ 6175489 w 15811497"/>
              <a:gd name="connsiteY64-16456" fmla="*/ 757691 h 6248398"/>
              <a:gd name="connsiteX65-16457" fmla="*/ 6175489 w 15811497"/>
              <a:gd name="connsiteY65-16458" fmla="*/ 757692 h 6248398"/>
              <a:gd name="connsiteX66-16459" fmla="*/ 6224020 w 15811497"/>
              <a:gd name="connsiteY66-16460" fmla="*/ 677809 h 6248398"/>
              <a:gd name="connsiteX67-16461" fmla="*/ 6233696 w 15811497"/>
              <a:gd name="connsiteY67-16462" fmla="*/ 664869 h 6248398"/>
              <a:gd name="connsiteX68-16463" fmla="*/ 6252611 w 15811497"/>
              <a:gd name="connsiteY68-16464" fmla="*/ 633734 h 6248398"/>
              <a:gd name="connsiteX69-16465" fmla="*/ 6252610 w 15811497"/>
              <a:gd name="connsiteY69-16466" fmla="*/ 633734 h 6248398"/>
              <a:gd name="connsiteX70-16467" fmla="*/ 6233696 w 15811497"/>
              <a:gd name="connsiteY70-16468" fmla="*/ 664868 h 6248398"/>
              <a:gd name="connsiteX71-16469" fmla="*/ 6224019 w 15811497"/>
              <a:gd name="connsiteY71-16470" fmla="*/ 677808 h 6248398"/>
              <a:gd name="connsiteX72-16471" fmla="*/ 6248008 w 15811497"/>
              <a:gd name="connsiteY72-16472" fmla="*/ 638320 h 6248398"/>
              <a:gd name="connsiteX73-16473" fmla="*/ 6251291 w 15811497"/>
              <a:gd name="connsiteY73-16474" fmla="*/ 633930 h 6248398"/>
              <a:gd name="connsiteX74-16475" fmla="*/ 6251293 w 15811497"/>
              <a:gd name="connsiteY74-16476" fmla="*/ 633929 h 6248398"/>
              <a:gd name="connsiteX75-16477" fmla="*/ 6257683 w 15811497"/>
              <a:gd name="connsiteY75-16478" fmla="*/ 625384 h 6248398"/>
              <a:gd name="connsiteX76-16479" fmla="*/ 6257686 w 15811497"/>
              <a:gd name="connsiteY76-16480" fmla="*/ 625380 h 6248398"/>
              <a:gd name="connsiteX77-16481" fmla="*/ 6331355 w 15811497"/>
              <a:gd name="connsiteY77-16482" fmla="*/ 526865 h 6248398"/>
              <a:gd name="connsiteX78-16483" fmla="*/ 7448548 w 15811497"/>
              <a:gd name="connsiteY78-16484" fmla="*/ 0 h 6248398"/>
              <a:gd name="connsiteX0-16485" fmla="*/ 11209760 w 15811497"/>
              <a:gd name="connsiteY0-16486" fmla="*/ 5180760 h 6248398"/>
              <a:gd name="connsiteX1-16487" fmla="*/ 11210150 w 15811497"/>
              <a:gd name="connsiteY1-16488" fmla="*/ 5180948 h 6248398"/>
              <a:gd name="connsiteX2-16489" fmla="*/ 11528781 w 15811497"/>
              <a:gd name="connsiteY2-16490" fmla="*/ 5429240 h 6248398"/>
              <a:gd name="connsiteX3-16491" fmla="*/ 11209760 w 15811497"/>
              <a:gd name="connsiteY3-16492" fmla="*/ 5180760 h 6248398"/>
              <a:gd name="connsiteX4-16493" fmla="*/ 7448548 w 15811497"/>
              <a:gd name="connsiteY4-16494" fmla="*/ 0 h 6248398"/>
              <a:gd name="connsiteX5-16495" fmla="*/ 8721604 w 15811497"/>
              <a:gd name="connsiteY5-16496" fmla="*/ 757692 h 6248398"/>
              <a:gd name="connsiteX6-16497" fmla="*/ 8890522 w 15811497"/>
              <a:gd name="connsiteY6-16498" fmla="*/ 1193234 h 6248398"/>
              <a:gd name="connsiteX7-16499" fmla="*/ 9958384 w 15811497"/>
              <a:gd name="connsiteY7-16500" fmla="*/ 1828798 h 6248398"/>
              <a:gd name="connsiteX8-16501" fmla="*/ 10895504 w 15811497"/>
              <a:gd name="connsiteY8-16502" fmla="*/ 1386857 h 6248398"/>
              <a:gd name="connsiteX9-16503" fmla="*/ 11096041 w 15811497"/>
              <a:gd name="connsiteY9-16504" fmla="*/ 1170993 h 6248398"/>
              <a:gd name="connsiteX10-16505" fmla="*/ 13049247 w 15811497"/>
              <a:gd name="connsiteY10-16506" fmla="*/ 361949 h 6248398"/>
              <a:gd name="connsiteX11-16507" fmla="*/ 15811497 w 15811497"/>
              <a:gd name="connsiteY11-16508" fmla="*/ 3124198 h 6248398"/>
              <a:gd name="connsiteX12-16509" fmla="*/ 13049247 w 15811497"/>
              <a:gd name="connsiteY12-16510" fmla="*/ 5886448 h 6248398"/>
              <a:gd name="connsiteX13-16511" fmla="*/ 11732594 w 15811497"/>
              <a:gd name="connsiteY13-16512" fmla="*/ 5553059 h 6248398"/>
              <a:gd name="connsiteX14-16513" fmla="*/ 11528782 w 15811497"/>
              <a:gd name="connsiteY14-16514" fmla="*/ 5429240 h 6248398"/>
              <a:gd name="connsiteX15-16515" fmla="*/ 11210151 w 15811497"/>
              <a:gd name="connsiteY15-16516" fmla="*/ 5180948 h 6248398"/>
              <a:gd name="connsiteX16-16517" fmla="*/ 11209761 w 15811497"/>
              <a:gd name="connsiteY16-16518" fmla="*/ 5180760 h 6248398"/>
              <a:gd name="connsiteX17-16519" fmla="*/ 11096041 w 15811497"/>
              <a:gd name="connsiteY17-16520" fmla="*/ 5077404 h 6248398"/>
              <a:gd name="connsiteX18-16521" fmla="*/ 11063094 w 15811497"/>
              <a:gd name="connsiteY18-16522" fmla="*/ 5041153 h 6248398"/>
              <a:gd name="connsiteX19-16523" fmla="*/ 11100244 w 15811497"/>
              <a:gd name="connsiteY19-16524" fmla="*/ 5128004 h 6248398"/>
              <a:gd name="connsiteX20-16525" fmla="*/ 10610846 w 15811497"/>
              <a:gd name="connsiteY20-16526" fmla="*/ 5029199 h 6248398"/>
              <a:gd name="connsiteX21-16527" fmla="*/ 9640652 w 15811497"/>
              <a:gd name="connsiteY21-16528" fmla="*/ 5486739 h 6248398"/>
              <a:gd name="connsiteX22-16529" fmla="*/ 9628722 w 15811497"/>
              <a:gd name="connsiteY22-16530" fmla="*/ 5502693 h 6248398"/>
              <a:gd name="connsiteX23-16531" fmla="*/ 9568273 w 15811497"/>
              <a:gd name="connsiteY23-16532" fmla="*/ 5583530 h 6248398"/>
              <a:gd name="connsiteX24-16533" fmla="*/ 9535504 w 15811497"/>
              <a:gd name="connsiteY24-16534" fmla="*/ 5637470 h 6248398"/>
              <a:gd name="connsiteX25-16535" fmla="*/ 9535505 w 15811497"/>
              <a:gd name="connsiteY25-16536" fmla="*/ 5637470 h 6248398"/>
              <a:gd name="connsiteX26-16537" fmla="*/ 9568273 w 15811497"/>
              <a:gd name="connsiteY26-16538" fmla="*/ 5583531 h 6248398"/>
              <a:gd name="connsiteX27-16539" fmla="*/ 9628722 w 15811497"/>
              <a:gd name="connsiteY27-16540" fmla="*/ 5502694 h 6248398"/>
              <a:gd name="connsiteX28-16541" fmla="*/ 9563485 w 15811497"/>
              <a:gd name="connsiteY28-16542" fmla="*/ 5610078 h 6248398"/>
              <a:gd name="connsiteX29-16543" fmla="*/ 9542221 w 15811497"/>
              <a:gd name="connsiteY29-16544" fmla="*/ 5638514 h 6248398"/>
              <a:gd name="connsiteX30-16545" fmla="*/ 9480140 w 15811497"/>
              <a:gd name="connsiteY30-16546" fmla="*/ 5721533 h 6248398"/>
              <a:gd name="connsiteX31-16547" fmla="*/ 8362947 w 15811497"/>
              <a:gd name="connsiteY31-16548" fmla="*/ 6248398 h 6248398"/>
              <a:gd name="connsiteX32-16549" fmla="*/ 7028922 w 15811497"/>
              <a:gd name="connsiteY32-16550" fmla="*/ 5364147 h 6248398"/>
              <a:gd name="connsiteX33-16551" fmla="*/ 6990513 w 15811497"/>
              <a:gd name="connsiteY33-16552" fmla="*/ 5259205 h 6248398"/>
              <a:gd name="connsiteX34-16553" fmla="*/ 6990512 w 15811497"/>
              <a:gd name="connsiteY34-16554" fmla="*/ 5259199 h 6248398"/>
              <a:gd name="connsiteX35-16555" fmla="*/ 6983676 w 15811497"/>
              <a:gd name="connsiteY35-16556" fmla="*/ 5240519 h 6248398"/>
              <a:gd name="connsiteX36-16557" fmla="*/ 6983673 w 15811497"/>
              <a:gd name="connsiteY36-16558" fmla="*/ 5240519 h 6248398"/>
              <a:gd name="connsiteX37-16559" fmla="*/ 6980236 w 15811497"/>
              <a:gd name="connsiteY37-16560" fmla="*/ 5231130 h 6248398"/>
              <a:gd name="connsiteX38-16561" fmla="*/ 6978859 w 15811497"/>
              <a:gd name="connsiteY38-16562" fmla="*/ 5225774 h 6248398"/>
              <a:gd name="connsiteX39-16563" fmla="*/ 6984291 w 15811497"/>
              <a:gd name="connsiteY39-16564" fmla="*/ 5240614 h 6248398"/>
              <a:gd name="connsiteX40-16565" fmla="*/ 6984292 w 15811497"/>
              <a:gd name="connsiteY40-16566" fmla="*/ 5240614 h 6248398"/>
              <a:gd name="connsiteX41-16567" fmla="*/ 6978860 w 15811497"/>
              <a:gd name="connsiteY41-16568" fmla="*/ 5225773 h 6248398"/>
              <a:gd name="connsiteX42-16569" fmla="*/ 6944562 w 15811497"/>
              <a:gd name="connsiteY42-16570" fmla="*/ 5092380 h 6248398"/>
              <a:gd name="connsiteX43-16571" fmla="*/ 6978860 w 15811497"/>
              <a:gd name="connsiteY43-16572" fmla="*/ 5225773 h 6248398"/>
              <a:gd name="connsiteX44-16573" fmla="*/ 6948299 w 15811497"/>
              <a:gd name="connsiteY44-16574" fmla="*/ 5142273 h 6248398"/>
              <a:gd name="connsiteX45-16575" fmla="*/ 5829297 w 15811497"/>
              <a:gd name="connsiteY45-16576" fmla="*/ 4400549 h 6248398"/>
              <a:gd name="connsiteX46-16577" fmla="*/ 5056802 w 15811497"/>
              <a:gd name="connsiteY46-16578" fmla="*/ 4677867 h 6248398"/>
              <a:gd name="connsiteX47-16579" fmla="*/ 5022517 w 15811497"/>
              <a:gd name="connsiteY47-16580" fmla="*/ 4709027 h 6248398"/>
              <a:gd name="connsiteX48-16581" fmla="*/ 5022515 w 15811497"/>
              <a:gd name="connsiteY48-16582" fmla="*/ 4709029 h 6248398"/>
              <a:gd name="connsiteX49-16583" fmla="*/ 4778482 w 15811497"/>
              <a:gd name="connsiteY49-16584" fmla="*/ 5008058 h 6248398"/>
              <a:gd name="connsiteX50-16585" fmla="*/ 4715455 w 15811497"/>
              <a:gd name="connsiteY50-16586" fmla="*/ 5077404 h 6248398"/>
              <a:gd name="connsiteX51-16587" fmla="*/ 2762249 w 15811497"/>
              <a:gd name="connsiteY51-16588" fmla="*/ 5886448 h 6248398"/>
              <a:gd name="connsiteX52-16589" fmla="*/ 0 w 15811497"/>
              <a:gd name="connsiteY52-16590" fmla="*/ 3124198 h 6248398"/>
              <a:gd name="connsiteX53-16591" fmla="*/ 2762249 w 15811497"/>
              <a:gd name="connsiteY53-16592" fmla="*/ 361949 h 6248398"/>
              <a:gd name="connsiteX54-16593" fmla="*/ 4078902 w 15811497"/>
              <a:gd name="connsiteY54-16594" fmla="*/ 695338 h 6248398"/>
              <a:gd name="connsiteX55-16595" fmla="*/ 4261443 w 15811497"/>
              <a:gd name="connsiteY55-16596" fmla="*/ 806235 h 6248398"/>
              <a:gd name="connsiteX56-16597" fmla="*/ 4409044 w 15811497"/>
              <a:gd name="connsiteY56-16598" fmla="*/ 910268 h 6248398"/>
              <a:gd name="connsiteX57-16599" fmla="*/ 4612477 w 15811497"/>
              <a:gd name="connsiteY57-16600" fmla="*/ 1077402 h 6248398"/>
              <a:gd name="connsiteX58-16601" fmla="*/ 4612478 w 15811497"/>
              <a:gd name="connsiteY58-16602" fmla="*/ 1077403 h 6248398"/>
              <a:gd name="connsiteX59-16603" fmla="*/ 4701725 w 15811497"/>
              <a:gd name="connsiteY59-16604" fmla="*/ 1120394 h 6248398"/>
              <a:gd name="connsiteX60-16605" fmla="*/ 5191122 w 15811497"/>
              <a:gd name="connsiteY60-16606" fmla="*/ 1219199 h 6248398"/>
              <a:gd name="connsiteX61-16607" fmla="*/ 6161317 w 15811497"/>
              <a:gd name="connsiteY61-16608" fmla="*/ 761659 h 6248398"/>
              <a:gd name="connsiteX62-16609" fmla="*/ 6224019 w 15811497"/>
              <a:gd name="connsiteY62-16610" fmla="*/ 677808 h 6248398"/>
              <a:gd name="connsiteX63-16611" fmla="*/ 6175489 w 15811497"/>
              <a:gd name="connsiteY63-16612" fmla="*/ 757691 h 6248398"/>
              <a:gd name="connsiteX64-16613" fmla="*/ 6175489 w 15811497"/>
              <a:gd name="connsiteY64-16614" fmla="*/ 757692 h 6248398"/>
              <a:gd name="connsiteX65-16615" fmla="*/ 6224020 w 15811497"/>
              <a:gd name="connsiteY65-16616" fmla="*/ 677809 h 6248398"/>
              <a:gd name="connsiteX66-16617" fmla="*/ 6233696 w 15811497"/>
              <a:gd name="connsiteY66-16618" fmla="*/ 664869 h 6248398"/>
              <a:gd name="connsiteX67-16619" fmla="*/ 6252611 w 15811497"/>
              <a:gd name="connsiteY67-16620" fmla="*/ 633734 h 6248398"/>
              <a:gd name="connsiteX68-16621" fmla="*/ 6252610 w 15811497"/>
              <a:gd name="connsiteY68-16622" fmla="*/ 633734 h 6248398"/>
              <a:gd name="connsiteX69-16623" fmla="*/ 6233696 w 15811497"/>
              <a:gd name="connsiteY69-16624" fmla="*/ 664868 h 6248398"/>
              <a:gd name="connsiteX70-16625" fmla="*/ 6224019 w 15811497"/>
              <a:gd name="connsiteY70-16626" fmla="*/ 677808 h 6248398"/>
              <a:gd name="connsiteX71-16627" fmla="*/ 6248008 w 15811497"/>
              <a:gd name="connsiteY71-16628" fmla="*/ 638320 h 6248398"/>
              <a:gd name="connsiteX72-16629" fmla="*/ 6251291 w 15811497"/>
              <a:gd name="connsiteY72-16630" fmla="*/ 633930 h 6248398"/>
              <a:gd name="connsiteX73-16631" fmla="*/ 6251293 w 15811497"/>
              <a:gd name="connsiteY73-16632" fmla="*/ 633929 h 6248398"/>
              <a:gd name="connsiteX74-16633" fmla="*/ 6257683 w 15811497"/>
              <a:gd name="connsiteY74-16634" fmla="*/ 625384 h 6248398"/>
              <a:gd name="connsiteX75-16635" fmla="*/ 6257686 w 15811497"/>
              <a:gd name="connsiteY75-16636" fmla="*/ 625380 h 6248398"/>
              <a:gd name="connsiteX76-16637" fmla="*/ 6331355 w 15811497"/>
              <a:gd name="connsiteY76-16638" fmla="*/ 526865 h 6248398"/>
              <a:gd name="connsiteX77-16639" fmla="*/ 7448548 w 15811497"/>
              <a:gd name="connsiteY77-16640" fmla="*/ 0 h 6248398"/>
              <a:gd name="connsiteX0-16641" fmla="*/ 11209760 w 15811497"/>
              <a:gd name="connsiteY0-16642" fmla="*/ 5180760 h 6248398"/>
              <a:gd name="connsiteX1-16643" fmla="*/ 11210150 w 15811497"/>
              <a:gd name="connsiteY1-16644" fmla="*/ 5180948 h 6248398"/>
              <a:gd name="connsiteX2-16645" fmla="*/ 11528781 w 15811497"/>
              <a:gd name="connsiteY2-16646" fmla="*/ 5429240 h 6248398"/>
              <a:gd name="connsiteX3-16647" fmla="*/ 11209760 w 15811497"/>
              <a:gd name="connsiteY3-16648" fmla="*/ 5180760 h 6248398"/>
              <a:gd name="connsiteX4-16649" fmla="*/ 7448548 w 15811497"/>
              <a:gd name="connsiteY4-16650" fmla="*/ 0 h 6248398"/>
              <a:gd name="connsiteX5-16651" fmla="*/ 8721604 w 15811497"/>
              <a:gd name="connsiteY5-16652" fmla="*/ 757692 h 6248398"/>
              <a:gd name="connsiteX6-16653" fmla="*/ 8890522 w 15811497"/>
              <a:gd name="connsiteY6-16654" fmla="*/ 1193234 h 6248398"/>
              <a:gd name="connsiteX7-16655" fmla="*/ 9958384 w 15811497"/>
              <a:gd name="connsiteY7-16656" fmla="*/ 1828798 h 6248398"/>
              <a:gd name="connsiteX8-16657" fmla="*/ 10895504 w 15811497"/>
              <a:gd name="connsiteY8-16658" fmla="*/ 1386857 h 6248398"/>
              <a:gd name="connsiteX9-16659" fmla="*/ 11096041 w 15811497"/>
              <a:gd name="connsiteY9-16660" fmla="*/ 1170993 h 6248398"/>
              <a:gd name="connsiteX10-16661" fmla="*/ 13049247 w 15811497"/>
              <a:gd name="connsiteY10-16662" fmla="*/ 361949 h 6248398"/>
              <a:gd name="connsiteX11-16663" fmla="*/ 15811497 w 15811497"/>
              <a:gd name="connsiteY11-16664" fmla="*/ 3124198 h 6248398"/>
              <a:gd name="connsiteX12-16665" fmla="*/ 13049247 w 15811497"/>
              <a:gd name="connsiteY12-16666" fmla="*/ 5886448 h 6248398"/>
              <a:gd name="connsiteX13-16667" fmla="*/ 11732594 w 15811497"/>
              <a:gd name="connsiteY13-16668" fmla="*/ 5553059 h 6248398"/>
              <a:gd name="connsiteX14-16669" fmla="*/ 11528782 w 15811497"/>
              <a:gd name="connsiteY14-16670" fmla="*/ 5429240 h 6248398"/>
              <a:gd name="connsiteX15-16671" fmla="*/ 11210151 w 15811497"/>
              <a:gd name="connsiteY15-16672" fmla="*/ 5180948 h 6248398"/>
              <a:gd name="connsiteX16-16673" fmla="*/ 11209761 w 15811497"/>
              <a:gd name="connsiteY16-16674" fmla="*/ 5180760 h 6248398"/>
              <a:gd name="connsiteX17-16675" fmla="*/ 11096041 w 15811497"/>
              <a:gd name="connsiteY17-16676" fmla="*/ 5077404 h 6248398"/>
              <a:gd name="connsiteX18-16677" fmla="*/ 11100244 w 15811497"/>
              <a:gd name="connsiteY18-16678" fmla="*/ 5128004 h 6248398"/>
              <a:gd name="connsiteX19-16679" fmla="*/ 10610846 w 15811497"/>
              <a:gd name="connsiteY19-16680" fmla="*/ 5029199 h 6248398"/>
              <a:gd name="connsiteX20-16681" fmla="*/ 9640652 w 15811497"/>
              <a:gd name="connsiteY20-16682" fmla="*/ 5486739 h 6248398"/>
              <a:gd name="connsiteX21-16683" fmla="*/ 9628722 w 15811497"/>
              <a:gd name="connsiteY21-16684" fmla="*/ 5502693 h 6248398"/>
              <a:gd name="connsiteX22-16685" fmla="*/ 9568273 w 15811497"/>
              <a:gd name="connsiteY22-16686" fmla="*/ 5583530 h 6248398"/>
              <a:gd name="connsiteX23-16687" fmla="*/ 9535504 w 15811497"/>
              <a:gd name="connsiteY23-16688" fmla="*/ 5637470 h 6248398"/>
              <a:gd name="connsiteX24-16689" fmla="*/ 9535505 w 15811497"/>
              <a:gd name="connsiteY24-16690" fmla="*/ 5637470 h 6248398"/>
              <a:gd name="connsiteX25-16691" fmla="*/ 9568273 w 15811497"/>
              <a:gd name="connsiteY25-16692" fmla="*/ 5583531 h 6248398"/>
              <a:gd name="connsiteX26-16693" fmla="*/ 9628722 w 15811497"/>
              <a:gd name="connsiteY26-16694" fmla="*/ 5502694 h 6248398"/>
              <a:gd name="connsiteX27-16695" fmla="*/ 9563485 w 15811497"/>
              <a:gd name="connsiteY27-16696" fmla="*/ 5610078 h 6248398"/>
              <a:gd name="connsiteX28-16697" fmla="*/ 9542221 w 15811497"/>
              <a:gd name="connsiteY28-16698" fmla="*/ 5638514 h 6248398"/>
              <a:gd name="connsiteX29-16699" fmla="*/ 9480140 w 15811497"/>
              <a:gd name="connsiteY29-16700" fmla="*/ 5721533 h 6248398"/>
              <a:gd name="connsiteX30-16701" fmla="*/ 8362947 w 15811497"/>
              <a:gd name="connsiteY30-16702" fmla="*/ 6248398 h 6248398"/>
              <a:gd name="connsiteX31-16703" fmla="*/ 7028922 w 15811497"/>
              <a:gd name="connsiteY31-16704" fmla="*/ 5364147 h 6248398"/>
              <a:gd name="connsiteX32-16705" fmla="*/ 6990513 w 15811497"/>
              <a:gd name="connsiteY32-16706" fmla="*/ 5259205 h 6248398"/>
              <a:gd name="connsiteX33-16707" fmla="*/ 6990512 w 15811497"/>
              <a:gd name="connsiteY33-16708" fmla="*/ 5259199 h 6248398"/>
              <a:gd name="connsiteX34-16709" fmla="*/ 6983676 w 15811497"/>
              <a:gd name="connsiteY34-16710" fmla="*/ 5240519 h 6248398"/>
              <a:gd name="connsiteX35-16711" fmla="*/ 6983673 w 15811497"/>
              <a:gd name="connsiteY35-16712" fmla="*/ 5240519 h 6248398"/>
              <a:gd name="connsiteX36-16713" fmla="*/ 6980236 w 15811497"/>
              <a:gd name="connsiteY36-16714" fmla="*/ 5231130 h 6248398"/>
              <a:gd name="connsiteX37-16715" fmla="*/ 6978859 w 15811497"/>
              <a:gd name="connsiteY37-16716" fmla="*/ 5225774 h 6248398"/>
              <a:gd name="connsiteX38-16717" fmla="*/ 6984291 w 15811497"/>
              <a:gd name="connsiteY38-16718" fmla="*/ 5240614 h 6248398"/>
              <a:gd name="connsiteX39-16719" fmla="*/ 6984292 w 15811497"/>
              <a:gd name="connsiteY39-16720" fmla="*/ 5240614 h 6248398"/>
              <a:gd name="connsiteX40-16721" fmla="*/ 6978860 w 15811497"/>
              <a:gd name="connsiteY40-16722" fmla="*/ 5225773 h 6248398"/>
              <a:gd name="connsiteX41-16723" fmla="*/ 6944562 w 15811497"/>
              <a:gd name="connsiteY41-16724" fmla="*/ 5092380 h 6248398"/>
              <a:gd name="connsiteX42-16725" fmla="*/ 6978860 w 15811497"/>
              <a:gd name="connsiteY42-16726" fmla="*/ 5225773 h 6248398"/>
              <a:gd name="connsiteX43-16727" fmla="*/ 6948299 w 15811497"/>
              <a:gd name="connsiteY43-16728" fmla="*/ 5142273 h 6248398"/>
              <a:gd name="connsiteX44-16729" fmla="*/ 5829297 w 15811497"/>
              <a:gd name="connsiteY44-16730" fmla="*/ 4400549 h 6248398"/>
              <a:gd name="connsiteX45-16731" fmla="*/ 5056802 w 15811497"/>
              <a:gd name="connsiteY45-16732" fmla="*/ 4677867 h 6248398"/>
              <a:gd name="connsiteX46-16733" fmla="*/ 5022517 w 15811497"/>
              <a:gd name="connsiteY46-16734" fmla="*/ 4709027 h 6248398"/>
              <a:gd name="connsiteX47-16735" fmla="*/ 5022515 w 15811497"/>
              <a:gd name="connsiteY47-16736" fmla="*/ 4709029 h 6248398"/>
              <a:gd name="connsiteX48-16737" fmla="*/ 4778482 w 15811497"/>
              <a:gd name="connsiteY48-16738" fmla="*/ 5008058 h 6248398"/>
              <a:gd name="connsiteX49-16739" fmla="*/ 4715455 w 15811497"/>
              <a:gd name="connsiteY49-16740" fmla="*/ 5077404 h 6248398"/>
              <a:gd name="connsiteX50-16741" fmla="*/ 2762249 w 15811497"/>
              <a:gd name="connsiteY50-16742" fmla="*/ 5886448 h 6248398"/>
              <a:gd name="connsiteX51-16743" fmla="*/ 0 w 15811497"/>
              <a:gd name="connsiteY51-16744" fmla="*/ 3124198 h 6248398"/>
              <a:gd name="connsiteX52-16745" fmla="*/ 2762249 w 15811497"/>
              <a:gd name="connsiteY52-16746" fmla="*/ 361949 h 6248398"/>
              <a:gd name="connsiteX53-16747" fmla="*/ 4078902 w 15811497"/>
              <a:gd name="connsiteY53-16748" fmla="*/ 695338 h 6248398"/>
              <a:gd name="connsiteX54-16749" fmla="*/ 4261443 w 15811497"/>
              <a:gd name="connsiteY54-16750" fmla="*/ 806235 h 6248398"/>
              <a:gd name="connsiteX55-16751" fmla="*/ 4409044 w 15811497"/>
              <a:gd name="connsiteY55-16752" fmla="*/ 910268 h 6248398"/>
              <a:gd name="connsiteX56-16753" fmla="*/ 4612477 w 15811497"/>
              <a:gd name="connsiteY56-16754" fmla="*/ 1077402 h 6248398"/>
              <a:gd name="connsiteX57-16755" fmla="*/ 4612478 w 15811497"/>
              <a:gd name="connsiteY57-16756" fmla="*/ 1077403 h 6248398"/>
              <a:gd name="connsiteX58-16757" fmla="*/ 4701725 w 15811497"/>
              <a:gd name="connsiteY58-16758" fmla="*/ 1120394 h 6248398"/>
              <a:gd name="connsiteX59-16759" fmla="*/ 5191122 w 15811497"/>
              <a:gd name="connsiteY59-16760" fmla="*/ 1219199 h 6248398"/>
              <a:gd name="connsiteX60-16761" fmla="*/ 6161317 w 15811497"/>
              <a:gd name="connsiteY60-16762" fmla="*/ 761659 h 6248398"/>
              <a:gd name="connsiteX61-16763" fmla="*/ 6224019 w 15811497"/>
              <a:gd name="connsiteY61-16764" fmla="*/ 677808 h 6248398"/>
              <a:gd name="connsiteX62-16765" fmla="*/ 6175489 w 15811497"/>
              <a:gd name="connsiteY62-16766" fmla="*/ 757691 h 6248398"/>
              <a:gd name="connsiteX63-16767" fmla="*/ 6175489 w 15811497"/>
              <a:gd name="connsiteY63-16768" fmla="*/ 757692 h 6248398"/>
              <a:gd name="connsiteX64-16769" fmla="*/ 6224020 w 15811497"/>
              <a:gd name="connsiteY64-16770" fmla="*/ 677809 h 6248398"/>
              <a:gd name="connsiteX65-16771" fmla="*/ 6233696 w 15811497"/>
              <a:gd name="connsiteY65-16772" fmla="*/ 664869 h 6248398"/>
              <a:gd name="connsiteX66-16773" fmla="*/ 6252611 w 15811497"/>
              <a:gd name="connsiteY66-16774" fmla="*/ 633734 h 6248398"/>
              <a:gd name="connsiteX67-16775" fmla="*/ 6252610 w 15811497"/>
              <a:gd name="connsiteY67-16776" fmla="*/ 633734 h 6248398"/>
              <a:gd name="connsiteX68-16777" fmla="*/ 6233696 w 15811497"/>
              <a:gd name="connsiteY68-16778" fmla="*/ 664868 h 6248398"/>
              <a:gd name="connsiteX69-16779" fmla="*/ 6224019 w 15811497"/>
              <a:gd name="connsiteY69-16780" fmla="*/ 677808 h 6248398"/>
              <a:gd name="connsiteX70-16781" fmla="*/ 6248008 w 15811497"/>
              <a:gd name="connsiteY70-16782" fmla="*/ 638320 h 6248398"/>
              <a:gd name="connsiteX71-16783" fmla="*/ 6251291 w 15811497"/>
              <a:gd name="connsiteY71-16784" fmla="*/ 633930 h 6248398"/>
              <a:gd name="connsiteX72-16785" fmla="*/ 6251293 w 15811497"/>
              <a:gd name="connsiteY72-16786" fmla="*/ 633929 h 6248398"/>
              <a:gd name="connsiteX73-16787" fmla="*/ 6257683 w 15811497"/>
              <a:gd name="connsiteY73-16788" fmla="*/ 625384 h 6248398"/>
              <a:gd name="connsiteX74-16789" fmla="*/ 6257686 w 15811497"/>
              <a:gd name="connsiteY74-16790" fmla="*/ 625380 h 6248398"/>
              <a:gd name="connsiteX75-16791" fmla="*/ 6331355 w 15811497"/>
              <a:gd name="connsiteY75-16792" fmla="*/ 526865 h 6248398"/>
              <a:gd name="connsiteX76-16793" fmla="*/ 7448548 w 15811497"/>
              <a:gd name="connsiteY76-16794" fmla="*/ 0 h 6248398"/>
              <a:gd name="connsiteX0-16795" fmla="*/ 11209760 w 15811497"/>
              <a:gd name="connsiteY0-16796" fmla="*/ 5180760 h 6248398"/>
              <a:gd name="connsiteX1-16797" fmla="*/ 11210150 w 15811497"/>
              <a:gd name="connsiteY1-16798" fmla="*/ 5180948 h 6248398"/>
              <a:gd name="connsiteX2-16799" fmla="*/ 11528781 w 15811497"/>
              <a:gd name="connsiteY2-16800" fmla="*/ 5429240 h 6248398"/>
              <a:gd name="connsiteX3-16801" fmla="*/ 11209760 w 15811497"/>
              <a:gd name="connsiteY3-16802" fmla="*/ 5180760 h 6248398"/>
              <a:gd name="connsiteX4-16803" fmla="*/ 7448548 w 15811497"/>
              <a:gd name="connsiteY4-16804" fmla="*/ 0 h 6248398"/>
              <a:gd name="connsiteX5-16805" fmla="*/ 8721604 w 15811497"/>
              <a:gd name="connsiteY5-16806" fmla="*/ 757692 h 6248398"/>
              <a:gd name="connsiteX6-16807" fmla="*/ 8890522 w 15811497"/>
              <a:gd name="connsiteY6-16808" fmla="*/ 1193234 h 6248398"/>
              <a:gd name="connsiteX7-16809" fmla="*/ 9958384 w 15811497"/>
              <a:gd name="connsiteY7-16810" fmla="*/ 1828798 h 6248398"/>
              <a:gd name="connsiteX8-16811" fmla="*/ 10895504 w 15811497"/>
              <a:gd name="connsiteY8-16812" fmla="*/ 1386857 h 6248398"/>
              <a:gd name="connsiteX9-16813" fmla="*/ 11096041 w 15811497"/>
              <a:gd name="connsiteY9-16814" fmla="*/ 1170993 h 6248398"/>
              <a:gd name="connsiteX10-16815" fmla="*/ 13049247 w 15811497"/>
              <a:gd name="connsiteY10-16816" fmla="*/ 361949 h 6248398"/>
              <a:gd name="connsiteX11-16817" fmla="*/ 15811497 w 15811497"/>
              <a:gd name="connsiteY11-16818" fmla="*/ 3124198 h 6248398"/>
              <a:gd name="connsiteX12-16819" fmla="*/ 13049247 w 15811497"/>
              <a:gd name="connsiteY12-16820" fmla="*/ 5886448 h 6248398"/>
              <a:gd name="connsiteX13-16821" fmla="*/ 11732594 w 15811497"/>
              <a:gd name="connsiteY13-16822" fmla="*/ 5553059 h 6248398"/>
              <a:gd name="connsiteX14-16823" fmla="*/ 11528782 w 15811497"/>
              <a:gd name="connsiteY14-16824" fmla="*/ 5429240 h 6248398"/>
              <a:gd name="connsiteX15-16825" fmla="*/ 11210151 w 15811497"/>
              <a:gd name="connsiteY15-16826" fmla="*/ 5180948 h 6248398"/>
              <a:gd name="connsiteX16-16827" fmla="*/ 11209761 w 15811497"/>
              <a:gd name="connsiteY16-16828" fmla="*/ 5180760 h 6248398"/>
              <a:gd name="connsiteX17-16829" fmla="*/ 11096041 w 15811497"/>
              <a:gd name="connsiteY17-16830" fmla="*/ 5077404 h 6248398"/>
              <a:gd name="connsiteX18-16831" fmla="*/ 10610846 w 15811497"/>
              <a:gd name="connsiteY18-16832" fmla="*/ 5029199 h 6248398"/>
              <a:gd name="connsiteX19-16833" fmla="*/ 9640652 w 15811497"/>
              <a:gd name="connsiteY19-16834" fmla="*/ 5486739 h 6248398"/>
              <a:gd name="connsiteX20-16835" fmla="*/ 9628722 w 15811497"/>
              <a:gd name="connsiteY20-16836" fmla="*/ 5502693 h 6248398"/>
              <a:gd name="connsiteX21-16837" fmla="*/ 9568273 w 15811497"/>
              <a:gd name="connsiteY21-16838" fmla="*/ 5583530 h 6248398"/>
              <a:gd name="connsiteX22-16839" fmla="*/ 9535504 w 15811497"/>
              <a:gd name="connsiteY22-16840" fmla="*/ 5637470 h 6248398"/>
              <a:gd name="connsiteX23-16841" fmla="*/ 9535505 w 15811497"/>
              <a:gd name="connsiteY23-16842" fmla="*/ 5637470 h 6248398"/>
              <a:gd name="connsiteX24-16843" fmla="*/ 9568273 w 15811497"/>
              <a:gd name="connsiteY24-16844" fmla="*/ 5583531 h 6248398"/>
              <a:gd name="connsiteX25-16845" fmla="*/ 9628722 w 15811497"/>
              <a:gd name="connsiteY25-16846" fmla="*/ 5502694 h 6248398"/>
              <a:gd name="connsiteX26-16847" fmla="*/ 9563485 w 15811497"/>
              <a:gd name="connsiteY26-16848" fmla="*/ 5610078 h 6248398"/>
              <a:gd name="connsiteX27-16849" fmla="*/ 9542221 w 15811497"/>
              <a:gd name="connsiteY27-16850" fmla="*/ 5638514 h 6248398"/>
              <a:gd name="connsiteX28-16851" fmla="*/ 9480140 w 15811497"/>
              <a:gd name="connsiteY28-16852" fmla="*/ 5721533 h 6248398"/>
              <a:gd name="connsiteX29-16853" fmla="*/ 8362947 w 15811497"/>
              <a:gd name="connsiteY29-16854" fmla="*/ 6248398 h 6248398"/>
              <a:gd name="connsiteX30-16855" fmla="*/ 7028922 w 15811497"/>
              <a:gd name="connsiteY30-16856" fmla="*/ 5364147 h 6248398"/>
              <a:gd name="connsiteX31-16857" fmla="*/ 6990513 w 15811497"/>
              <a:gd name="connsiteY31-16858" fmla="*/ 5259205 h 6248398"/>
              <a:gd name="connsiteX32-16859" fmla="*/ 6990512 w 15811497"/>
              <a:gd name="connsiteY32-16860" fmla="*/ 5259199 h 6248398"/>
              <a:gd name="connsiteX33-16861" fmla="*/ 6983676 w 15811497"/>
              <a:gd name="connsiteY33-16862" fmla="*/ 5240519 h 6248398"/>
              <a:gd name="connsiteX34-16863" fmla="*/ 6983673 w 15811497"/>
              <a:gd name="connsiteY34-16864" fmla="*/ 5240519 h 6248398"/>
              <a:gd name="connsiteX35-16865" fmla="*/ 6980236 w 15811497"/>
              <a:gd name="connsiteY35-16866" fmla="*/ 5231130 h 6248398"/>
              <a:gd name="connsiteX36-16867" fmla="*/ 6978859 w 15811497"/>
              <a:gd name="connsiteY36-16868" fmla="*/ 5225774 h 6248398"/>
              <a:gd name="connsiteX37-16869" fmla="*/ 6984291 w 15811497"/>
              <a:gd name="connsiteY37-16870" fmla="*/ 5240614 h 6248398"/>
              <a:gd name="connsiteX38-16871" fmla="*/ 6984292 w 15811497"/>
              <a:gd name="connsiteY38-16872" fmla="*/ 5240614 h 6248398"/>
              <a:gd name="connsiteX39-16873" fmla="*/ 6978860 w 15811497"/>
              <a:gd name="connsiteY39-16874" fmla="*/ 5225773 h 6248398"/>
              <a:gd name="connsiteX40-16875" fmla="*/ 6944562 w 15811497"/>
              <a:gd name="connsiteY40-16876" fmla="*/ 5092380 h 6248398"/>
              <a:gd name="connsiteX41-16877" fmla="*/ 6978860 w 15811497"/>
              <a:gd name="connsiteY41-16878" fmla="*/ 5225773 h 6248398"/>
              <a:gd name="connsiteX42-16879" fmla="*/ 6948299 w 15811497"/>
              <a:gd name="connsiteY42-16880" fmla="*/ 5142273 h 6248398"/>
              <a:gd name="connsiteX43-16881" fmla="*/ 5829297 w 15811497"/>
              <a:gd name="connsiteY43-16882" fmla="*/ 4400549 h 6248398"/>
              <a:gd name="connsiteX44-16883" fmla="*/ 5056802 w 15811497"/>
              <a:gd name="connsiteY44-16884" fmla="*/ 4677867 h 6248398"/>
              <a:gd name="connsiteX45-16885" fmla="*/ 5022517 w 15811497"/>
              <a:gd name="connsiteY45-16886" fmla="*/ 4709027 h 6248398"/>
              <a:gd name="connsiteX46-16887" fmla="*/ 5022515 w 15811497"/>
              <a:gd name="connsiteY46-16888" fmla="*/ 4709029 h 6248398"/>
              <a:gd name="connsiteX47-16889" fmla="*/ 4778482 w 15811497"/>
              <a:gd name="connsiteY47-16890" fmla="*/ 5008058 h 6248398"/>
              <a:gd name="connsiteX48-16891" fmla="*/ 4715455 w 15811497"/>
              <a:gd name="connsiteY48-16892" fmla="*/ 5077404 h 6248398"/>
              <a:gd name="connsiteX49-16893" fmla="*/ 2762249 w 15811497"/>
              <a:gd name="connsiteY49-16894" fmla="*/ 5886448 h 6248398"/>
              <a:gd name="connsiteX50-16895" fmla="*/ 0 w 15811497"/>
              <a:gd name="connsiteY50-16896" fmla="*/ 3124198 h 6248398"/>
              <a:gd name="connsiteX51-16897" fmla="*/ 2762249 w 15811497"/>
              <a:gd name="connsiteY51-16898" fmla="*/ 361949 h 6248398"/>
              <a:gd name="connsiteX52-16899" fmla="*/ 4078902 w 15811497"/>
              <a:gd name="connsiteY52-16900" fmla="*/ 695338 h 6248398"/>
              <a:gd name="connsiteX53-16901" fmla="*/ 4261443 w 15811497"/>
              <a:gd name="connsiteY53-16902" fmla="*/ 806235 h 6248398"/>
              <a:gd name="connsiteX54-16903" fmla="*/ 4409044 w 15811497"/>
              <a:gd name="connsiteY54-16904" fmla="*/ 910268 h 6248398"/>
              <a:gd name="connsiteX55-16905" fmla="*/ 4612477 w 15811497"/>
              <a:gd name="connsiteY55-16906" fmla="*/ 1077402 h 6248398"/>
              <a:gd name="connsiteX56-16907" fmla="*/ 4612478 w 15811497"/>
              <a:gd name="connsiteY56-16908" fmla="*/ 1077403 h 6248398"/>
              <a:gd name="connsiteX57-16909" fmla="*/ 4701725 w 15811497"/>
              <a:gd name="connsiteY57-16910" fmla="*/ 1120394 h 6248398"/>
              <a:gd name="connsiteX58-16911" fmla="*/ 5191122 w 15811497"/>
              <a:gd name="connsiteY58-16912" fmla="*/ 1219199 h 6248398"/>
              <a:gd name="connsiteX59-16913" fmla="*/ 6161317 w 15811497"/>
              <a:gd name="connsiteY59-16914" fmla="*/ 761659 h 6248398"/>
              <a:gd name="connsiteX60-16915" fmla="*/ 6224019 w 15811497"/>
              <a:gd name="connsiteY60-16916" fmla="*/ 677808 h 6248398"/>
              <a:gd name="connsiteX61-16917" fmla="*/ 6175489 w 15811497"/>
              <a:gd name="connsiteY61-16918" fmla="*/ 757691 h 6248398"/>
              <a:gd name="connsiteX62-16919" fmla="*/ 6175489 w 15811497"/>
              <a:gd name="connsiteY62-16920" fmla="*/ 757692 h 6248398"/>
              <a:gd name="connsiteX63-16921" fmla="*/ 6224020 w 15811497"/>
              <a:gd name="connsiteY63-16922" fmla="*/ 677809 h 6248398"/>
              <a:gd name="connsiteX64-16923" fmla="*/ 6233696 w 15811497"/>
              <a:gd name="connsiteY64-16924" fmla="*/ 664869 h 6248398"/>
              <a:gd name="connsiteX65-16925" fmla="*/ 6252611 w 15811497"/>
              <a:gd name="connsiteY65-16926" fmla="*/ 633734 h 6248398"/>
              <a:gd name="connsiteX66-16927" fmla="*/ 6252610 w 15811497"/>
              <a:gd name="connsiteY66-16928" fmla="*/ 633734 h 6248398"/>
              <a:gd name="connsiteX67-16929" fmla="*/ 6233696 w 15811497"/>
              <a:gd name="connsiteY67-16930" fmla="*/ 664868 h 6248398"/>
              <a:gd name="connsiteX68-16931" fmla="*/ 6224019 w 15811497"/>
              <a:gd name="connsiteY68-16932" fmla="*/ 677808 h 6248398"/>
              <a:gd name="connsiteX69-16933" fmla="*/ 6248008 w 15811497"/>
              <a:gd name="connsiteY69-16934" fmla="*/ 638320 h 6248398"/>
              <a:gd name="connsiteX70-16935" fmla="*/ 6251291 w 15811497"/>
              <a:gd name="connsiteY70-16936" fmla="*/ 633930 h 6248398"/>
              <a:gd name="connsiteX71-16937" fmla="*/ 6251293 w 15811497"/>
              <a:gd name="connsiteY71-16938" fmla="*/ 633929 h 6248398"/>
              <a:gd name="connsiteX72-16939" fmla="*/ 6257683 w 15811497"/>
              <a:gd name="connsiteY72-16940" fmla="*/ 625384 h 6248398"/>
              <a:gd name="connsiteX73-16941" fmla="*/ 6257686 w 15811497"/>
              <a:gd name="connsiteY73-16942" fmla="*/ 625380 h 6248398"/>
              <a:gd name="connsiteX74-16943" fmla="*/ 6331355 w 15811497"/>
              <a:gd name="connsiteY74-16944" fmla="*/ 526865 h 6248398"/>
              <a:gd name="connsiteX75-16945" fmla="*/ 7448548 w 15811497"/>
              <a:gd name="connsiteY75-16946" fmla="*/ 0 h 6248398"/>
              <a:gd name="connsiteX0-16947" fmla="*/ 11209760 w 15811497"/>
              <a:gd name="connsiteY0-16948" fmla="*/ 5180760 h 6248398"/>
              <a:gd name="connsiteX1-16949" fmla="*/ 11210150 w 15811497"/>
              <a:gd name="connsiteY1-16950" fmla="*/ 5180948 h 6248398"/>
              <a:gd name="connsiteX2-16951" fmla="*/ 11528781 w 15811497"/>
              <a:gd name="connsiteY2-16952" fmla="*/ 5429240 h 6248398"/>
              <a:gd name="connsiteX3-16953" fmla="*/ 11209760 w 15811497"/>
              <a:gd name="connsiteY3-16954" fmla="*/ 5180760 h 6248398"/>
              <a:gd name="connsiteX4-16955" fmla="*/ 7448548 w 15811497"/>
              <a:gd name="connsiteY4-16956" fmla="*/ 0 h 6248398"/>
              <a:gd name="connsiteX5-16957" fmla="*/ 8721604 w 15811497"/>
              <a:gd name="connsiteY5-16958" fmla="*/ 757692 h 6248398"/>
              <a:gd name="connsiteX6-16959" fmla="*/ 8890522 w 15811497"/>
              <a:gd name="connsiteY6-16960" fmla="*/ 1193234 h 6248398"/>
              <a:gd name="connsiteX7-16961" fmla="*/ 9958384 w 15811497"/>
              <a:gd name="connsiteY7-16962" fmla="*/ 1828798 h 6248398"/>
              <a:gd name="connsiteX8-16963" fmla="*/ 10895504 w 15811497"/>
              <a:gd name="connsiteY8-16964" fmla="*/ 1386857 h 6248398"/>
              <a:gd name="connsiteX9-16965" fmla="*/ 11096041 w 15811497"/>
              <a:gd name="connsiteY9-16966" fmla="*/ 1170993 h 6248398"/>
              <a:gd name="connsiteX10-16967" fmla="*/ 13049247 w 15811497"/>
              <a:gd name="connsiteY10-16968" fmla="*/ 361949 h 6248398"/>
              <a:gd name="connsiteX11-16969" fmla="*/ 15811497 w 15811497"/>
              <a:gd name="connsiteY11-16970" fmla="*/ 3124198 h 6248398"/>
              <a:gd name="connsiteX12-16971" fmla="*/ 13049247 w 15811497"/>
              <a:gd name="connsiteY12-16972" fmla="*/ 5886448 h 6248398"/>
              <a:gd name="connsiteX13-16973" fmla="*/ 11732594 w 15811497"/>
              <a:gd name="connsiteY13-16974" fmla="*/ 5553059 h 6248398"/>
              <a:gd name="connsiteX14-16975" fmla="*/ 11528782 w 15811497"/>
              <a:gd name="connsiteY14-16976" fmla="*/ 5429240 h 6248398"/>
              <a:gd name="connsiteX15-16977" fmla="*/ 11210151 w 15811497"/>
              <a:gd name="connsiteY15-16978" fmla="*/ 5180948 h 6248398"/>
              <a:gd name="connsiteX16-16979" fmla="*/ 11096041 w 15811497"/>
              <a:gd name="connsiteY16-16980" fmla="*/ 5077404 h 6248398"/>
              <a:gd name="connsiteX17-16981" fmla="*/ 10610846 w 15811497"/>
              <a:gd name="connsiteY17-16982" fmla="*/ 5029199 h 6248398"/>
              <a:gd name="connsiteX18-16983" fmla="*/ 9640652 w 15811497"/>
              <a:gd name="connsiteY18-16984" fmla="*/ 5486739 h 6248398"/>
              <a:gd name="connsiteX19-16985" fmla="*/ 9628722 w 15811497"/>
              <a:gd name="connsiteY19-16986" fmla="*/ 5502693 h 6248398"/>
              <a:gd name="connsiteX20-16987" fmla="*/ 9568273 w 15811497"/>
              <a:gd name="connsiteY20-16988" fmla="*/ 5583530 h 6248398"/>
              <a:gd name="connsiteX21-16989" fmla="*/ 9535504 w 15811497"/>
              <a:gd name="connsiteY21-16990" fmla="*/ 5637470 h 6248398"/>
              <a:gd name="connsiteX22-16991" fmla="*/ 9535505 w 15811497"/>
              <a:gd name="connsiteY22-16992" fmla="*/ 5637470 h 6248398"/>
              <a:gd name="connsiteX23-16993" fmla="*/ 9568273 w 15811497"/>
              <a:gd name="connsiteY23-16994" fmla="*/ 5583531 h 6248398"/>
              <a:gd name="connsiteX24-16995" fmla="*/ 9628722 w 15811497"/>
              <a:gd name="connsiteY24-16996" fmla="*/ 5502694 h 6248398"/>
              <a:gd name="connsiteX25-16997" fmla="*/ 9563485 w 15811497"/>
              <a:gd name="connsiteY25-16998" fmla="*/ 5610078 h 6248398"/>
              <a:gd name="connsiteX26-16999" fmla="*/ 9542221 w 15811497"/>
              <a:gd name="connsiteY26-17000" fmla="*/ 5638514 h 6248398"/>
              <a:gd name="connsiteX27-17001" fmla="*/ 9480140 w 15811497"/>
              <a:gd name="connsiteY27-17002" fmla="*/ 5721533 h 6248398"/>
              <a:gd name="connsiteX28-17003" fmla="*/ 8362947 w 15811497"/>
              <a:gd name="connsiteY28-17004" fmla="*/ 6248398 h 6248398"/>
              <a:gd name="connsiteX29-17005" fmla="*/ 7028922 w 15811497"/>
              <a:gd name="connsiteY29-17006" fmla="*/ 5364147 h 6248398"/>
              <a:gd name="connsiteX30-17007" fmla="*/ 6990513 w 15811497"/>
              <a:gd name="connsiteY30-17008" fmla="*/ 5259205 h 6248398"/>
              <a:gd name="connsiteX31-17009" fmla="*/ 6990512 w 15811497"/>
              <a:gd name="connsiteY31-17010" fmla="*/ 5259199 h 6248398"/>
              <a:gd name="connsiteX32-17011" fmla="*/ 6983676 w 15811497"/>
              <a:gd name="connsiteY32-17012" fmla="*/ 5240519 h 6248398"/>
              <a:gd name="connsiteX33-17013" fmla="*/ 6983673 w 15811497"/>
              <a:gd name="connsiteY33-17014" fmla="*/ 5240519 h 6248398"/>
              <a:gd name="connsiteX34-17015" fmla="*/ 6980236 w 15811497"/>
              <a:gd name="connsiteY34-17016" fmla="*/ 5231130 h 6248398"/>
              <a:gd name="connsiteX35-17017" fmla="*/ 6978859 w 15811497"/>
              <a:gd name="connsiteY35-17018" fmla="*/ 5225774 h 6248398"/>
              <a:gd name="connsiteX36-17019" fmla="*/ 6984291 w 15811497"/>
              <a:gd name="connsiteY36-17020" fmla="*/ 5240614 h 6248398"/>
              <a:gd name="connsiteX37-17021" fmla="*/ 6984292 w 15811497"/>
              <a:gd name="connsiteY37-17022" fmla="*/ 5240614 h 6248398"/>
              <a:gd name="connsiteX38-17023" fmla="*/ 6978860 w 15811497"/>
              <a:gd name="connsiteY38-17024" fmla="*/ 5225773 h 6248398"/>
              <a:gd name="connsiteX39-17025" fmla="*/ 6944562 w 15811497"/>
              <a:gd name="connsiteY39-17026" fmla="*/ 5092380 h 6248398"/>
              <a:gd name="connsiteX40-17027" fmla="*/ 6978860 w 15811497"/>
              <a:gd name="connsiteY40-17028" fmla="*/ 5225773 h 6248398"/>
              <a:gd name="connsiteX41-17029" fmla="*/ 6948299 w 15811497"/>
              <a:gd name="connsiteY41-17030" fmla="*/ 5142273 h 6248398"/>
              <a:gd name="connsiteX42-17031" fmla="*/ 5829297 w 15811497"/>
              <a:gd name="connsiteY42-17032" fmla="*/ 4400549 h 6248398"/>
              <a:gd name="connsiteX43-17033" fmla="*/ 5056802 w 15811497"/>
              <a:gd name="connsiteY43-17034" fmla="*/ 4677867 h 6248398"/>
              <a:gd name="connsiteX44-17035" fmla="*/ 5022517 w 15811497"/>
              <a:gd name="connsiteY44-17036" fmla="*/ 4709027 h 6248398"/>
              <a:gd name="connsiteX45-17037" fmla="*/ 5022515 w 15811497"/>
              <a:gd name="connsiteY45-17038" fmla="*/ 4709029 h 6248398"/>
              <a:gd name="connsiteX46-17039" fmla="*/ 4778482 w 15811497"/>
              <a:gd name="connsiteY46-17040" fmla="*/ 5008058 h 6248398"/>
              <a:gd name="connsiteX47-17041" fmla="*/ 4715455 w 15811497"/>
              <a:gd name="connsiteY47-17042" fmla="*/ 5077404 h 6248398"/>
              <a:gd name="connsiteX48-17043" fmla="*/ 2762249 w 15811497"/>
              <a:gd name="connsiteY48-17044" fmla="*/ 5886448 h 6248398"/>
              <a:gd name="connsiteX49-17045" fmla="*/ 0 w 15811497"/>
              <a:gd name="connsiteY49-17046" fmla="*/ 3124198 h 6248398"/>
              <a:gd name="connsiteX50-17047" fmla="*/ 2762249 w 15811497"/>
              <a:gd name="connsiteY50-17048" fmla="*/ 361949 h 6248398"/>
              <a:gd name="connsiteX51-17049" fmla="*/ 4078902 w 15811497"/>
              <a:gd name="connsiteY51-17050" fmla="*/ 695338 h 6248398"/>
              <a:gd name="connsiteX52-17051" fmla="*/ 4261443 w 15811497"/>
              <a:gd name="connsiteY52-17052" fmla="*/ 806235 h 6248398"/>
              <a:gd name="connsiteX53-17053" fmla="*/ 4409044 w 15811497"/>
              <a:gd name="connsiteY53-17054" fmla="*/ 910268 h 6248398"/>
              <a:gd name="connsiteX54-17055" fmla="*/ 4612477 w 15811497"/>
              <a:gd name="connsiteY54-17056" fmla="*/ 1077402 h 6248398"/>
              <a:gd name="connsiteX55-17057" fmla="*/ 4612478 w 15811497"/>
              <a:gd name="connsiteY55-17058" fmla="*/ 1077403 h 6248398"/>
              <a:gd name="connsiteX56-17059" fmla="*/ 4701725 w 15811497"/>
              <a:gd name="connsiteY56-17060" fmla="*/ 1120394 h 6248398"/>
              <a:gd name="connsiteX57-17061" fmla="*/ 5191122 w 15811497"/>
              <a:gd name="connsiteY57-17062" fmla="*/ 1219199 h 6248398"/>
              <a:gd name="connsiteX58-17063" fmla="*/ 6161317 w 15811497"/>
              <a:gd name="connsiteY58-17064" fmla="*/ 761659 h 6248398"/>
              <a:gd name="connsiteX59-17065" fmla="*/ 6224019 w 15811497"/>
              <a:gd name="connsiteY59-17066" fmla="*/ 677808 h 6248398"/>
              <a:gd name="connsiteX60-17067" fmla="*/ 6175489 w 15811497"/>
              <a:gd name="connsiteY60-17068" fmla="*/ 757691 h 6248398"/>
              <a:gd name="connsiteX61-17069" fmla="*/ 6175489 w 15811497"/>
              <a:gd name="connsiteY61-17070" fmla="*/ 757692 h 6248398"/>
              <a:gd name="connsiteX62-17071" fmla="*/ 6224020 w 15811497"/>
              <a:gd name="connsiteY62-17072" fmla="*/ 677809 h 6248398"/>
              <a:gd name="connsiteX63-17073" fmla="*/ 6233696 w 15811497"/>
              <a:gd name="connsiteY63-17074" fmla="*/ 664869 h 6248398"/>
              <a:gd name="connsiteX64-17075" fmla="*/ 6252611 w 15811497"/>
              <a:gd name="connsiteY64-17076" fmla="*/ 633734 h 6248398"/>
              <a:gd name="connsiteX65-17077" fmla="*/ 6252610 w 15811497"/>
              <a:gd name="connsiteY65-17078" fmla="*/ 633734 h 6248398"/>
              <a:gd name="connsiteX66-17079" fmla="*/ 6233696 w 15811497"/>
              <a:gd name="connsiteY66-17080" fmla="*/ 664868 h 6248398"/>
              <a:gd name="connsiteX67-17081" fmla="*/ 6224019 w 15811497"/>
              <a:gd name="connsiteY67-17082" fmla="*/ 677808 h 6248398"/>
              <a:gd name="connsiteX68-17083" fmla="*/ 6248008 w 15811497"/>
              <a:gd name="connsiteY68-17084" fmla="*/ 638320 h 6248398"/>
              <a:gd name="connsiteX69-17085" fmla="*/ 6251291 w 15811497"/>
              <a:gd name="connsiteY69-17086" fmla="*/ 633930 h 6248398"/>
              <a:gd name="connsiteX70-17087" fmla="*/ 6251293 w 15811497"/>
              <a:gd name="connsiteY70-17088" fmla="*/ 633929 h 6248398"/>
              <a:gd name="connsiteX71-17089" fmla="*/ 6257683 w 15811497"/>
              <a:gd name="connsiteY71-17090" fmla="*/ 625384 h 6248398"/>
              <a:gd name="connsiteX72-17091" fmla="*/ 6257686 w 15811497"/>
              <a:gd name="connsiteY72-17092" fmla="*/ 625380 h 6248398"/>
              <a:gd name="connsiteX73-17093" fmla="*/ 6331355 w 15811497"/>
              <a:gd name="connsiteY73-17094" fmla="*/ 526865 h 6248398"/>
              <a:gd name="connsiteX74-17095" fmla="*/ 7448548 w 15811497"/>
              <a:gd name="connsiteY74-17096" fmla="*/ 0 h 6248398"/>
              <a:gd name="connsiteX0-17097" fmla="*/ 11209760 w 15811497"/>
              <a:gd name="connsiteY0-17098" fmla="*/ 5180760 h 6248398"/>
              <a:gd name="connsiteX1-17099" fmla="*/ 11210150 w 15811497"/>
              <a:gd name="connsiteY1-17100" fmla="*/ 5180948 h 6248398"/>
              <a:gd name="connsiteX2-17101" fmla="*/ 11528781 w 15811497"/>
              <a:gd name="connsiteY2-17102" fmla="*/ 5429240 h 6248398"/>
              <a:gd name="connsiteX3-17103" fmla="*/ 11209760 w 15811497"/>
              <a:gd name="connsiteY3-17104" fmla="*/ 5180760 h 6248398"/>
              <a:gd name="connsiteX4-17105" fmla="*/ 7448548 w 15811497"/>
              <a:gd name="connsiteY4-17106" fmla="*/ 0 h 6248398"/>
              <a:gd name="connsiteX5-17107" fmla="*/ 8721604 w 15811497"/>
              <a:gd name="connsiteY5-17108" fmla="*/ 757692 h 6248398"/>
              <a:gd name="connsiteX6-17109" fmla="*/ 8890522 w 15811497"/>
              <a:gd name="connsiteY6-17110" fmla="*/ 1193234 h 6248398"/>
              <a:gd name="connsiteX7-17111" fmla="*/ 9958384 w 15811497"/>
              <a:gd name="connsiteY7-17112" fmla="*/ 1828798 h 6248398"/>
              <a:gd name="connsiteX8-17113" fmla="*/ 10895504 w 15811497"/>
              <a:gd name="connsiteY8-17114" fmla="*/ 1386857 h 6248398"/>
              <a:gd name="connsiteX9-17115" fmla="*/ 11096041 w 15811497"/>
              <a:gd name="connsiteY9-17116" fmla="*/ 1170993 h 6248398"/>
              <a:gd name="connsiteX10-17117" fmla="*/ 13049247 w 15811497"/>
              <a:gd name="connsiteY10-17118" fmla="*/ 361949 h 6248398"/>
              <a:gd name="connsiteX11-17119" fmla="*/ 15811497 w 15811497"/>
              <a:gd name="connsiteY11-17120" fmla="*/ 3124198 h 6248398"/>
              <a:gd name="connsiteX12-17121" fmla="*/ 13049247 w 15811497"/>
              <a:gd name="connsiteY12-17122" fmla="*/ 5886448 h 6248398"/>
              <a:gd name="connsiteX13-17123" fmla="*/ 11732594 w 15811497"/>
              <a:gd name="connsiteY13-17124" fmla="*/ 5553059 h 6248398"/>
              <a:gd name="connsiteX14-17125" fmla="*/ 11528782 w 15811497"/>
              <a:gd name="connsiteY14-17126" fmla="*/ 5429240 h 6248398"/>
              <a:gd name="connsiteX15-17127" fmla="*/ 11096041 w 15811497"/>
              <a:gd name="connsiteY15-17128" fmla="*/ 5077404 h 6248398"/>
              <a:gd name="connsiteX16-17129" fmla="*/ 10610846 w 15811497"/>
              <a:gd name="connsiteY16-17130" fmla="*/ 5029199 h 6248398"/>
              <a:gd name="connsiteX17-17131" fmla="*/ 9640652 w 15811497"/>
              <a:gd name="connsiteY17-17132" fmla="*/ 5486739 h 6248398"/>
              <a:gd name="connsiteX18-17133" fmla="*/ 9628722 w 15811497"/>
              <a:gd name="connsiteY18-17134" fmla="*/ 5502693 h 6248398"/>
              <a:gd name="connsiteX19-17135" fmla="*/ 9568273 w 15811497"/>
              <a:gd name="connsiteY19-17136" fmla="*/ 5583530 h 6248398"/>
              <a:gd name="connsiteX20-17137" fmla="*/ 9535504 w 15811497"/>
              <a:gd name="connsiteY20-17138" fmla="*/ 5637470 h 6248398"/>
              <a:gd name="connsiteX21-17139" fmla="*/ 9535505 w 15811497"/>
              <a:gd name="connsiteY21-17140" fmla="*/ 5637470 h 6248398"/>
              <a:gd name="connsiteX22-17141" fmla="*/ 9568273 w 15811497"/>
              <a:gd name="connsiteY22-17142" fmla="*/ 5583531 h 6248398"/>
              <a:gd name="connsiteX23-17143" fmla="*/ 9628722 w 15811497"/>
              <a:gd name="connsiteY23-17144" fmla="*/ 5502694 h 6248398"/>
              <a:gd name="connsiteX24-17145" fmla="*/ 9563485 w 15811497"/>
              <a:gd name="connsiteY24-17146" fmla="*/ 5610078 h 6248398"/>
              <a:gd name="connsiteX25-17147" fmla="*/ 9542221 w 15811497"/>
              <a:gd name="connsiteY25-17148" fmla="*/ 5638514 h 6248398"/>
              <a:gd name="connsiteX26-17149" fmla="*/ 9480140 w 15811497"/>
              <a:gd name="connsiteY26-17150" fmla="*/ 5721533 h 6248398"/>
              <a:gd name="connsiteX27-17151" fmla="*/ 8362947 w 15811497"/>
              <a:gd name="connsiteY27-17152" fmla="*/ 6248398 h 6248398"/>
              <a:gd name="connsiteX28-17153" fmla="*/ 7028922 w 15811497"/>
              <a:gd name="connsiteY28-17154" fmla="*/ 5364147 h 6248398"/>
              <a:gd name="connsiteX29-17155" fmla="*/ 6990513 w 15811497"/>
              <a:gd name="connsiteY29-17156" fmla="*/ 5259205 h 6248398"/>
              <a:gd name="connsiteX30-17157" fmla="*/ 6990512 w 15811497"/>
              <a:gd name="connsiteY30-17158" fmla="*/ 5259199 h 6248398"/>
              <a:gd name="connsiteX31-17159" fmla="*/ 6983676 w 15811497"/>
              <a:gd name="connsiteY31-17160" fmla="*/ 5240519 h 6248398"/>
              <a:gd name="connsiteX32-17161" fmla="*/ 6983673 w 15811497"/>
              <a:gd name="connsiteY32-17162" fmla="*/ 5240519 h 6248398"/>
              <a:gd name="connsiteX33-17163" fmla="*/ 6980236 w 15811497"/>
              <a:gd name="connsiteY33-17164" fmla="*/ 5231130 h 6248398"/>
              <a:gd name="connsiteX34-17165" fmla="*/ 6978859 w 15811497"/>
              <a:gd name="connsiteY34-17166" fmla="*/ 5225774 h 6248398"/>
              <a:gd name="connsiteX35-17167" fmla="*/ 6984291 w 15811497"/>
              <a:gd name="connsiteY35-17168" fmla="*/ 5240614 h 6248398"/>
              <a:gd name="connsiteX36-17169" fmla="*/ 6984292 w 15811497"/>
              <a:gd name="connsiteY36-17170" fmla="*/ 5240614 h 6248398"/>
              <a:gd name="connsiteX37-17171" fmla="*/ 6978860 w 15811497"/>
              <a:gd name="connsiteY37-17172" fmla="*/ 5225773 h 6248398"/>
              <a:gd name="connsiteX38-17173" fmla="*/ 6944562 w 15811497"/>
              <a:gd name="connsiteY38-17174" fmla="*/ 5092380 h 6248398"/>
              <a:gd name="connsiteX39-17175" fmla="*/ 6978860 w 15811497"/>
              <a:gd name="connsiteY39-17176" fmla="*/ 5225773 h 6248398"/>
              <a:gd name="connsiteX40-17177" fmla="*/ 6948299 w 15811497"/>
              <a:gd name="connsiteY40-17178" fmla="*/ 5142273 h 6248398"/>
              <a:gd name="connsiteX41-17179" fmla="*/ 5829297 w 15811497"/>
              <a:gd name="connsiteY41-17180" fmla="*/ 4400549 h 6248398"/>
              <a:gd name="connsiteX42-17181" fmla="*/ 5056802 w 15811497"/>
              <a:gd name="connsiteY42-17182" fmla="*/ 4677867 h 6248398"/>
              <a:gd name="connsiteX43-17183" fmla="*/ 5022517 w 15811497"/>
              <a:gd name="connsiteY43-17184" fmla="*/ 4709027 h 6248398"/>
              <a:gd name="connsiteX44-17185" fmla="*/ 5022515 w 15811497"/>
              <a:gd name="connsiteY44-17186" fmla="*/ 4709029 h 6248398"/>
              <a:gd name="connsiteX45-17187" fmla="*/ 4778482 w 15811497"/>
              <a:gd name="connsiteY45-17188" fmla="*/ 5008058 h 6248398"/>
              <a:gd name="connsiteX46-17189" fmla="*/ 4715455 w 15811497"/>
              <a:gd name="connsiteY46-17190" fmla="*/ 5077404 h 6248398"/>
              <a:gd name="connsiteX47-17191" fmla="*/ 2762249 w 15811497"/>
              <a:gd name="connsiteY47-17192" fmla="*/ 5886448 h 6248398"/>
              <a:gd name="connsiteX48-17193" fmla="*/ 0 w 15811497"/>
              <a:gd name="connsiteY48-17194" fmla="*/ 3124198 h 6248398"/>
              <a:gd name="connsiteX49-17195" fmla="*/ 2762249 w 15811497"/>
              <a:gd name="connsiteY49-17196" fmla="*/ 361949 h 6248398"/>
              <a:gd name="connsiteX50-17197" fmla="*/ 4078902 w 15811497"/>
              <a:gd name="connsiteY50-17198" fmla="*/ 695338 h 6248398"/>
              <a:gd name="connsiteX51-17199" fmla="*/ 4261443 w 15811497"/>
              <a:gd name="connsiteY51-17200" fmla="*/ 806235 h 6248398"/>
              <a:gd name="connsiteX52-17201" fmla="*/ 4409044 w 15811497"/>
              <a:gd name="connsiteY52-17202" fmla="*/ 910268 h 6248398"/>
              <a:gd name="connsiteX53-17203" fmla="*/ 4612477 w 15811497"/>
              <a:gd name="connsiteY53-17204" fmla="*/ 1077402 h 6248398"/>
              <a:gd name="connsiteX54-17205" fmla="*/ 4612478 w 15811497"/>
              <a:gd name="connsiteY54-17206" fmla="*/ 1077403 h 6248398"/>
              <a:gd name="connsiteX55-17207" fmla="*/ 4701725 w 15811497"/>
              <a:gd name="connsiteY55-17208" fmla="*/ 1120394 h 6248398"/>
              <a:gd name="connsiteX56-17209" fmla="*/ 5191122 w 15811497"/>
              <a:gd name="connsiteY56-17210" fmla="*/ 1219199 h 6248398"/>
              <a:gd name="connsiteX57-17211" fmla="*/ 6161317 w 15811497"/>
              <a:gd name="connsiteY57-17212" fmla="*/ 761659 h 6248398"/>
              <a:gd name="connsiteX58-17213" fmla="*/ 6224019 w 15811497"/>
              <a:gd name="connsiteY58-17214" fmla="*/ 677808 h 6248398"/>
              <a:gd name="connsiteX59-17215" fmla="*/ 6175489 w 15811497"/>
              <a:gd name="connsiteY59-17216" fmla="*/ 757691 h 6248398"/>
              <a:gd name="connsiteX60-17217" fmla="*/ 6175489 w 15811497"/>
              <a:gd name="connsiteY60-17218" fmla="*/ 757692 h 6248398"/>
              <a:gd name="connsiteX61-17219" fmla="*/ 6224020 w 15811497"/>
              <a:gd name="connsiteY61-17220" fmla="*/ 677809 h 6248398"/>
              <a:gd name="connsiteX62-17221" fmla="*/ 6233696 w 15811497"/>
              <a:gd name="connsiteY62-17222" fmla="*/ 664869 h 6248398"/>
              <a:gd name="connsiteX63-17223" fmla="*/ 6252611 w 15811497"/>
              <a:gd name="connsiteY63-17224" fmla="*/ 633734 h 6248398"/>
              <a:gd name="connsiteX64-17225" fmla="*/ 6252610 w 15811497"/>
              <a:gd name="connsiteY64-17226" fmla="*/ 633734 h 6248398"/>
              <a:gd name="connsiteX65-17227" fmla="*/ 6233696 w 15811497"/>
              <a:gd name="connsiteY65-17228" fmla="*/ 664868 h 6248398"/>
              <a:gd name="connsiteX66-17229" fmla="*/ 6224019 w 15811497"/>
              <a:gd name="connsiteY66-17230" fmla="*/ 677808 h 6248398"/>
              <a:gd name="connsiteX67-17231" fmla="*/ 6248008 w 15811497"/>
              <a:gd name="connsiteY67-17232" fmla="*/ 638320 h 6248398"/>
              <a:gd name="connsiteX68-17233" fmla="*/ 6251291 w 15811497"/>
              <a:gd name="connsiteY68-17234" fmla="*/ 633930 h 6248398"/>
              <a:gd name="connsiteX69-17235" fmla="*/ 6251293 w 15811497"/>
              <a:gd name="connsiteY69-17236" fmla="*/ 633929 h 6248398"/>
              <a:gd name="connsiteX70-17237" fmla="*/ 6257683 w 15811497"/>
              <a:gd name="connsiteY70-17238" fmla="*/ 625384 h 6248398"/>
              <a:gd name="connsiteX71-17239" fmla="*/ 6257686 w 15811497"/>
              <a:gd name="connsiteY71-17240" fmla="*/ 625380 h 6248398"/>
              <a:gd name="connsiteX72-17241" fmla="*/ 6331355 w 15811497"/>
              <a:gd name="connsiteY72-17242" fmla="*/ 526865 h 6248398"/>
              <a:gd name="connsiteX73-17243" fmla="*/ 7448548 w 15811497"/>
              <a:gd name="connsiteY73-17244" fmla="*/ 0 h 6248398"/>
              <a:gd name="connsiteX0-17245" fmla="*/ 11528781 w 15811497"/>
              <a:gd name="connsiteY0-17246" fmla="*/ 5429240 h 6248398"/>
              <a:gd name="connsiteX1-17247" fmla="*/ 11210150 w 15811497"/>
              <a:gd name="connsiteY1-17248" fmla="*/ 5180948 h 6248398"/>
              <a:gd name="connsiteX2-17249" fmla="*/ 11528781 w 15811497"/>
              <a:gd name="connsiteY2-17250" fmla="*/ 5429240 h 6248398"/>
              <a:gd name="connsiteX3-17251" fmla="*/ 7448548 w 15811497"/>
              <a:gd name="connsiteY3-17252" fmla="*/ 0 h 6248398"/>
              <a:gd name="connsiteX4-17253" fmla="*/ 8721604 w 15811497"/>
              <a:gd name="connsiteY4-17254" fmla="*/ 757692 h 6248398"/>
              <a:gd name="connsiteX5-17255" fmla="*/ 8890522 w 15811497"/>
              <a:gd name="connsiteY5-17256" fmla="*/ 1193234 h 6248398"/>
              <a:gd name="connsiteX6-17257" fmla="*/ 9958384 w 15811497"/>
              <a:gd name="connsiteY6-17258" fmla="*/ 1828798 h 6248398"/>
              <a:gd name="connsiteX7-17259" fmla="*/ 10895504 w 15811497"/>
              <a:gd name="connsiteY7-17260" fmla="*/ 1386857 h 6248398"/>
              <a:gd name="connsiteX8-17261" fmla="*/ 11096041 w 15811497"/>
              <a:gd name="connsiteY8-17262" fmla="*/ 1170993 h 6248398"/>
              <a:gd name="connsiteX9-17263" fmla="*/ 13049247 w 15811497"/>
              <a:gd name="connsiteY9-17264" fmla="*/ 361949 h 6248398"/>
              <a:gd name="connsiteX10-17265" fmla="*/ 15811497 w 15811497"/>
              <a:gd name="connsiteY10-17266" fmla="*/ 3124198 h 6248398"/>
              <a:gd name="connsiteX11-17267" fmla="*/ 13049247 w 15811497"/>
              <a:gd name="connsiteY11-17268" fmla="*/ 5886448 h 6248398"/>
              <a:gd name="connsiteX12-17269" fmla="*/ 11732594 w 15811497"/>
              <a:gd name="connsiteY12-17270" fmla="*/ 5553059 h 6248398"/>
              <a:gd name="connsiteX13-17271" fmla="*/ 11528782 w 15811497"/>
              <a:gd name="connsiteY13-17272" fmla="*/ 5429240 h 6248398"/>
              <a:gd name="connsiteX14-17273" fmla="*/ 11096041 w 15811497"/>
              <a:gd name="connsiteY14-17274" fmla="*/ 5077404 h 6248398"/>
              <a:gd name="connsiteX15-17275" fmla="*/ 10610846 w 15811497"/>
              <a:gd name="connsiteY15-17276" fmla="*/ 5029199 h 6248398"/>
              <a:gd name="connsiteX16-17277" fmla="*/ 9640652 w 15811497"/>
              <a:gd name="connsiteY16-17278" fmla="*/ 5486739 h 6248398"/>
              <a:gd name="connsiteX17-17279" fmla="*/ 9628722 w 15811497"/>
              <a:gd name="connsiteY17-17280" fmla="*/ 5502693 h 6248398"/>
              <a:gd name="connsiteX18-17281" fmla="*/ 9568273 w 15811497"/>
              <a:gd name="connsiteY18-17282" fmla="*/ 5583530 h 6248398"/>
              <a:gd name="connsiteX19-17283" fmla="*/ 9535504 w 15811497"/>
              <a:gd name="connsiteY19-17284" fmla="*/ 5637470 h 6248398"/>
              <a:gd name="connsiteX20-17285" fmla="*/ 9535505 w 15811497"/>
              <a:gd name="connsiteY20-17286" fmla="*/ 5637470 h 6248398"/>
              <a:gd name="connsiteX21-17287" fmla="*/ 9568273 w 15811497"/>
              <a:gd name="connsiteY21-17288" fmla="*/ 5583531 h 6248398"/>
              <a:gd name="connsiteX22-17289" fmla="*/ 9628722 w 15811497"/>
              <a:gd name="connsiteY22-17290" fmla="*/ 5502694 h 6248398"/>
              <a:gd name="connsiteX23-17291" fmla="*/ 9563485 w 15811497"/>
              <a:gd name="connsiteY23-17292" fmla="*/ 5610078 h 6248398"/>
              <a:gd name="connsiteX24-17293" fmla="*/ 9542221 w 15811497"/>
              <a:gd name="connsiteY24-17294" fmla="*/ 5638514 h 6248398"/>
              <a:gd name="connsiteX25-17295" fmla="*/ 9480140 w 15811497"/>
              <a:gd name="connsiteY25-17296" fmla="*/ 5721533 h 6248398"/>
              <a:gd name="connsiteX26-17297" fmla="*/ 8362947 w 15811497"/>
              <a:gd name="connsiteY26-17298" fmla="*/ 6248398 h 6248398"/>
              <a:gd name="connsiteX27-17299" fmla="*/ 7028922 w 15811497"/>
              <a:gd name="connsiteY27-17300" fmla="*/ 5364147 h 6248398"/>
              <a:gd name="connsiteX28-17301" fmla="*/ 6990513 w 15811497"/>
              <a:gd name="connsiteY28-17302" fmla="*/ 5259205 h 6248398"/>
              <a:gd name="connsiteX29-17303" fmla="*/ 6990512 w 15811497"/>
              <a:gd name="connsiteY29-17304" fmla="*/ 5259199 h 6248398"/>
              <a:gd name="connsiteX30-17305" fmla="*/ 6983676 w 15811497"/>
              <a:gd name="connsiteY30-17306" fmla="*/ 5240519 h 6248398"/>
              <a:gd name="connsiteX31-17307" fmla="*/ 6983673 w 15811497"/>
              <a:gd name="connsiteY31-17308" fmla="*/ 5240519 h 6248398"/>
              <a:gd name="connsiteX32-17309" fmla="*/ 6980236 w 15811497"/>
              <a:gd name="connsiteY32-17310" fmla="*/ 5231130 h 6248398"/>
              <a:gd name="connsiteX33-17311" fmla="*/ 6978859 w 15811497"/>
              <a:gd name="connsiteY33-17312" fmla="*/ 5225774 h 6248398"/>
              <a:gd name="connsiteX34-17313" fmla="*/ 6984291 w 15811497"/>
              <a:gd name="connsiteY34-17314" fmla="*/ 5240614 h 6248398"/>
              <a:gd name="connsiteX35-17315" fmla="*/ 6984292 w 15811497"/>
              <a:gd name="connsiteY35-17316" fmla="*/ 5240614 h 6248398"/>
              <a:gd name="connsiteX36-17317" fmla="*/ 6978860 w 15811497"/>
              <a:gd name="connsiteY36-17318" fmla="*/ 5225773 h 6248398"/>
              <a:gd name="connsiteX37-17319" fmla="*/ 6944562 w 15811497"/>
              <a:gd name="connsiteY37-17320" fmla="*/ 5092380 h 6248398"/>
              <a:gd name="connsiteX38-17321" fmla="*/ 6978860 w 15811497"/>
              <a:gd name="connsiteY38-17322" fmla="*/ 5225773 h 6248398"/>
              <a:gd name="connsiteX39-17323" fmla="*/ 6948299 w 15811497"/>
              <a:gd name="connsiteY39-17324" fmla="*/ 5142273 h 6248398"/>
              <a:gd name="connsiteX40-17325" fmla="*/ 5829297 w 15811497"/>
              <a:gd name="connsiteY40-17326" fmla="*/ 4400549 h 6248398"/>
              <a:gd name="connsiteX41-17327" fmla="*/ 5056802 w 15811497"/>
              <a:gd name="connsiteY41-17328" fmla="*/ 4677867 h 6248398"/>
              <a:gd name="connsiteX42-17329" fmla="*/ 5022517 w 15811497"/>
              <a:gd name="connsiteY42-17330" fmla="*/ 4709027 h 6248398"/>
              <a:gd name="connsiteX43-17331" fmla="*/ 5022515 w 15811497"/>
              <a:gd name="connsiteY43-17332" fmla="*/ 4709029 h 6248398"/>
              <a:gd name="connsiteX44-17333" fmla="*/ 4778482 w 15811497"/>
              <a:gd name="connsiteY44-17334" fmla="*/ 5008058 h 6248398"/>
              <a:gd name="connsiteX45-17335" fmla="*/ 4715455 w 15811497"/>
              <a:gd name="connsiteY45-17336" fmla="*/ 5077404 h 6248398"/>
              <a:gd name="connsiteX46-17337" fmla="*/ 2762249 w 15811497"/>
              <a:gd name="connsiteY46-17338" fmla="*/ 5886448 h 6248398"/>
              <a:gd name="connsiteX47-17339" fmla="*/ 0 w 15811497"/>
              <a:gd name="connsiteY47-17340" fmla="*/ 3124198 h 6248398"/>
              <a:gd name="connsiteX48-17341" fmla="*/ 2762249 w 15811497"/>
              <a:gd name="connsiteY48-17342" fmla="*/ 361949 h 6248398"/>
              <a:gd name="connsiteX49-17343" fmla="*/ 4078902 w 15811497"/>
              <a:gd name="connsiteY49-17344" fmla="*/ 695338 h 6248398"/>
              <a:gd name="connsiteX50-17345" fmla="*/ 4261443 w 15811497"/>
              <a:gd name="connsiteY50-17346" fmla="*/ 806235 h 6248398"/>
              <a:gd name="connsiteX51-17347" fmla="*/ 4409044 w 15811497"/>
              <a:gd name="connsiteY51-17348" fmla="*/ 910268 h 6248398"/>
              <a:gd name="connsiteX52-17349" fmla="*/ 4612477 w 15811497"/>
              <a:gd name="connsiteY52-17350" fmla="*/ 1077402 h 6248398"/>
              <a:gd name="connsiteX53-17351" fmla="*/ 4612478 w 15811497"/>
              <a:gd name="connsiteY53-17352" fmla="*/ 1077403 h 6248398"/>
              <a:gd name="connsiteX54-17353" fmla="*/ 4701725 w 15811497"/>
              <a:gd name="connsiteY54-17354" fmla="*/ 1120394 h 6248398"/>
              <a:gd name="connsiteX55-17355" fmla="*/ 5191122 w 15811497"/>
              <a:gd name="connsiteY55-17356" fmla="*/ 1219199 h 6248398"/>
              <a:gd name="connsiteX56-17357" fmla="*/ 6161317 w 15811497"/>
              <a:gd name="connsiteY56-17358" fmla="*/ 761659 h 6248398"/>
              <a:gd name="connsiteX57-17359" fmla="*/ 6224019 w 15811497"/>
              <a:gd name="connsiteY57-17360" fmla="*/ 677808 h 6248398"/>
              <a:gd name="connsiteX58-17361" fmla="*/ 6175489 w 15811497"/>
              <a:gd name="connsiteY58-17362" fmla="*/ 757691 h 6248398"/>
              <a:gd name="connsiteX59-17363" fmla="*/ 6175489 w 15811497"/>
              <a:gd name="connsiteY59-17364" fmla="*/ 757692 h 6248398"/>
              <a:gd name="connsiteX60-17365" fmla="*/ 6224020 w 15811497"/>
              <a:gd name="connsiteY60-17366" fmla="*/ 677809 h 6248398"/>
              <a:gd name="connsiteX61-17367" fmla="*/ 6233696 w 15811497"/>
              <a:gd name="connsiteY61-17368" fmla="*/ 664869 h 6248398"/>
              <a:gd name="connsiteX62-17369" fmla="*/ 6252611 w 15811497"/>
              <a:gd name="connsiteY62-17370" fmla="*/ 633734 h 6248398"/>
              <a:gd name="connsiteX63-17371" fmla="*/ 6252610 w 15811497"/>
              <a:gd name="connsiteY63-17372" fmla="*/ 633734 h 6248398"/>
              <a:gd name="connsiteX64-17373" fmla="*/ 6233696 w 15811497"/>
              <a:gd name="connsiteY64-17374" fmla="*/ 664868 h 6248398"/>
              <a:gd name="connsiteX65-17375" fmla="*/ 6224019 w 15811497"/>
              <a:gd name="connsiteY65-17376" fmla="*/ 677808 h 6248398"/>
              <a:gd name="connsiteX66-17377" fmla="*/ 6248008 w 15811497"/>
              <a:gd name="connsiteY66-17378" fmla="*/ 638320 h 6248398"/>
              <a:gd name="connsiteX67-17379" fmla="*/ 6251291 w 15811497"/>
              <a:gd name="connsiteY67-17380" fmla="*/ 633930 h 6248398"/>
              <a:gd name="connsiteX68-17381" fmla="*/ 6251293 w 15811497"/>
              <a:gd name="connsiteY68-17382" fmla="*/ 633929 h 6248398"/>
              <a:gd name="connsiteX69-17383" fmla="*/ 6257683 w 15811497"/>
              <a:gd name="connsiteY69-17384" fmla="*/ 625384 h 6248398"/>
              <a:gd name="connsiteX70-17385" fmla="*/ 6257686 w 15811497"/>
              <a:gd name="connsiteY70-17386" fmla="*/ 625380 h 6248398"/>
              <a:gd name="connsiteX71-17387" fmla="*/ 6331355 w 15811497"/>
              <a:gd name="connsiteY71-17388" fmla="*/ 526865 h 6248398"/>
              <a:gd name="connsiteX72-17389" fmla="*/ 7448548 w 15811497"/>
              <a:gd name="connsiteY72-17390" fmla="*/ 0 h 6248398"/>
              <a:gd name="connsiteX0-17391" fmla="*/ 11528781 w 15811497"/>
              <a:gd name="connsiteY0-17392" fmla="*/ 5429240 h 6248398"/>
              <a:gd name="connsiteX1-17393" fmla="*/ 11210150 w 15811497"/>
              <a:gd name="connsiteY1-17394" fmla="*/ 5180948 h 6248398"/>
              <a:gd name="connsiteX2-17395" fmla="*/ 11528781 w 15811497"/>
              <a:gd name="connsiteY2-17396" fmla="*/ 5429240 h 6248398"/>
              <a:gd name="connsiteX3-17397" fmla="*/ 7448548 w 15811497"/>
              <a:gd name="connsiteY3-17398" fmla="*/ 0 h 6248398"/>
              <a:gd name="connsiteX4-17399" fmla="*/ 8721604 w 15811497"/>
              <a:gd name="connsiteY4-17400" fmla="*/ 757692 h 6248398"/>
              <a:gd name="connsiteX5-17401" fmla="*/ 8890522 w 15811497"/>
              <a:gd name="connsiteY5-17402" fmla="*/ 1193234 h 6248398"/>
              <a:gd name="connsiteX6-17403" fmla="*/ 9958384 w 15811497"/>
              <a:gd name="connsiteY6-17404" fmla="*/ 1828798 h 6248398"/>
              <a:gd name="connsiteX7-17405" fmla="*/ 10895504 w 15811497"/>
              <a:gd name="connsiteY7-17406" fmla="*/ 1386857 h 6248398"/>
              <a:gd name="connsiteX8-17407" fmla="*/ 11096041 w 15811497"/>
              <a:gd name="connsiteY8-17408" fmla="*/ 1170993 h 6248398"/>
              <a:gd name="connsiteX9-17409" fmla="*/ 13049247 w 15811497"/>
              <a:gd name="connsiteY9-17410" fmla="*/ 361949 h 6248398"/>
              <a:gd name="connsiteX10-17411" fmla="*/ 15811497 w 15811497"/>
              <a:gd name="connsiteY10-17412" fmla="*/ 3124198 h 6248398"/>
              <a:gd name="connsiteX11-17413" fmla="*/ 13049247 w 15811497"/>
              <a:gd name="connsiteY11-17414" fmla="*/ 5886448 h 6248398"/>
              <a:gd name="connsiteX12-17415" fmla="*/ 11732594 w 15811497"/>
              <a:gd name="connsiteY12-17416" fmla="*/ 5553059 h 6248398"/>
              <a:gd name="connsiteX13-17417" fmla="*/ 11096041 w 15811497"/>
              <a:gd name="connsiteY13-17418" fmla="*/ 5077404 h 6248398"/>
              <a:gd name="connsiteX14-17419" fmla="*/ 10610846 w 15811497"/>
              <a:gd name="connsiteY14-17420" fmla="*/ 5029199 h 6248398"/>
              <a:gd name="connsiteX15-17421" fmla="*/ 9640652 w 15811497"/>
              <a:gd name="connsiteY15-17422" fmla="*/ 5486739 h 6248398"/>
              <a:gd name="connsiteX16-17423" fmla="*/ 9628722 w 15811497"/>
              <a:gd name="connsiteY16-17424" fmla="*/ 5502693 h 6248398"/>
              <a:gd name="connsiteX17-17425" fmla="*/ 9568273 w 15811497"/>
              <a:gd name="connsiteY17-17426" fmla="*/ 5583530 h 6248398"/>
              <a:gd name="connsiteX18-17427" fmla="*/ 9535504 w 15811497"/>
              <a:gd name="connsiteY18-17428" fmla="*/ 5637470 h 6248398"/>
              <a:gd name="connsiteX19-17429" fmla="*/ 9535505 w 15811497"/>
              <a:gd name="connsiteY19-17430" fmla="*/ 5637470 h 6248398"/>
              <a:gd name="connsiteX20-17431" fmla="*/ 9568273 w 15811497"/>
              <a:gd name="connsiteY20-17432" fmla="*/ 5583531 h 6248398"/>
              <a:gd name="connsiteX21-17433" fmla="*/ 9628722 w 15811497"/>
              <a:gd name="connsiteY21-17434" fmla="*/ 5502694 h 6248398"/>
              <a:gd name="connsiteX22-17435" fmla="*/ 9563485 w 15811497"/>
              <a:gd name="connsiteY22-17436" fmla="*/ 5610078 h 6248398"/>
              <a:gd name="connsiteX23-17437" fmla="*/ 9542221 w 15811497"/>
              <a:gd name="connsiteY23-17438" fmla="*/ 5638514 h 6248398"/>
              <a:gd name="connsiteX24-17439" fmla="*/ 9480140 w 15811497"/>
              <a:gd name="connsiteY24-17440" fmla="*/ 5721533 h 6248398"/>
              <a:gd name="connsiteX25-17441" fmla="*/ 8362947 w 15811497"/>
              <a:gd name="connsiteY25-17442" fmla="*/ 6248398 h 6248398"/>
              <a:gd name="connsiteX26-17443" fmla="*/ 7028922 w 15811497"/>
              <a:gd name="connsiteY26-17444" fmla="*/ 5364147 h 6248398"/>
              <a:gd name="connsiteX27-17445" fmla="*/ 6990513 w 15811497"/>
              <a:gd name="connsiteY27-17446" fmla="*/ 5259205 h 6248398"/>
              <a:gd name="connsiteX28-17447" fmla="*/ 6990512 w 15811497"/>
              <a:gd name="connsiteY28-17448" fmla="*/ 5259199 h 6248398"/>
              <a:gd name="connsiteX29-17449" fmla="*/ 6983676 w 15811497"/>
              <a:gd name="connsiteY29-17450" fmla="*/ 5240519 h 6248398"/>
              <a:gd name="connsiteX30-17451" fmla="*/ 6983673 w 15811497"/>
              <a:gd name="connsiteY30-17452" fmla="*/ 5240519 h 6248398"/>
              <a:gd name="connsiteX31-17453" fmla="*/ 6980236 w 15811497"/>
              <a:gd name="connsiteY31-17454" fmla="*/ 5231130 h 6248398"/>
              <a:gd name="connsiteX32-17455" fmla="*/ 6978859 w 15811497"/>
              <a:gd name="connsiteY32-17456" fmla="*/ 5225774 h 6248398"/>
              <a:gd name="connsiteX33-17457" fmla="*/ 6984291 w 15811497"/>
              <a:gd name="connsiteY33-17458" fmla="*/ 5240614 h 6248398"/>
              <a:gd name="connsiteX34-17459" fmla="*/ 6984292 w 15811497"/>
              <a:gd name="connsiteY34-17460" fmla="*/ 5240614 h 6248398"/>
              <a:gd name="connsiteX35-17461" fmla="*/ 6978860 w 15811497"/>
              <a:gd name="connsiteY35-17462" fmla="*/ 5225773 h 6248398"/>
              <a:gd name="connsiteX36-17463" fmla="*/ 6944562 w 15811497"/>
              <a:gd name="connsiteY36-17464" fmla="*/ 5092380 h 6248398"/>
              <a:gd name="connsiteX37-17465" fmla="*/ 6978860 w 15811497"/>
              <a:gd name="connsiteY37-17466" fmla="*/ 5225773 h 6248398"/>
              <a:gd name="connsiteX38-17467" fmla="*/ 6948299 w 15811497"/>
              <a:gd name="connsiteY38-17468" fmla="*/ 5142273 h 6248398"/>
              <a:gd name="connsiteX39-17469" fmla="*/ 5829297 w 15811497"/>
              <a:gd name="connsiteY39-17470" fmla="*/ 4400549 h 6248398"/>
              <a:gd name="connsiteX40-17471" fmla="*/ 5056802 w 15811497"/>
              <a:gd name="connsiteY40-17472" fmla="*/ 4677867 h 6248398"/>
              <a:gd name="connsiteX41-17473" fmla="*/ 5022517 w 15811497"/>
              <a:gd name="connsiteY41-17474" fmla="*/ 4709027 h 6248398"/>
              <a:gd name="connsiteX42-17475" fmla="*/ 5022515 w 15811497"/>
              <a:gd name="connsiteY42-17476" fmla="*/ 4709029 h 6248398"/>
              <a:gd name="connsiteX43-17477" fmla="*/ 4778482 w 15811497"/>
              <a:gd name="connsiteY43-17478" fmla="*/ 5008058 h 6248398"/>
              <a:gd name="connsiteX44-17479" fmla="*/ 4715455 w 15811497"/>
              <a:gd name="connsiteY44-17480" fmla="*/ 5077404 h 6248398"/>
              <a:gd name="connsiteX45-17481" fmla="*/ 2762249 w 15811497"/>
              <a:gd name="connsiteY45-17482" fmla="*/ 5886448 h 6248398"/>
              <a:gd name="connsiteX46-17483" fmla="*/ 0 w 15811497"/>
              <a:gd name="connsiteY46-17484" fmla="*/ 3124198 h 6248398"/>
              <a:gd name="connsiteX47-17485" fmla="*/ 2762249 w 15811497"/>
              <a:gd name="connsiteY47-17486" fmla="*/ 361949 h 6248398"/>
              <a:gd name="connsiteX48-17487" fmla="*/ 4078902 w 15811497"/>
              <a:gd name="connsiteY48-17488" fmla="*/ 695338 h 6248398"/>
              <a:gd name="connsiteX49-17489" fmla="*/ 4261443 w 15811497"/>
              <a:gd name="connsiteY49-17490" fmla="*/ 806235 h 6248398"/>
              <a:gd name="connsiteX50-17491" fmla="*/ 4409044 w 15811497"/>
              <a:gd name="connsiteY50-17492" fmla="*/ 910268 h 6248398"/>
              <a:gd name="connsiteX51-17493" fmla="*/ 4612477 w 15811497"/>
              <a:gd name="connsiteY51-17494" fmla="*/ 1077402 h 6248398"/>
              <a:gd name="connsiteX52-17495" fmla="*/ 4612478 w 15811497"/>
              <a:gd name="connsiteY52-17496" fmla="*/ 1077403 h 6248398"/>
              <a:gd name="connsiteX53-17497" fmla="*/ 4701725 w 15811497"/>
              <a:gd name="connsiteY53-17498" fmla="*/ 1120394 h 6248398"/>
              <a:gd name="connsiteX54-17499" fmla="*/ 5191122 w 15811497"/>
              <a:gd name="connsiteY54-17500" fmla="*/ 1219199 h 6248398"/>
              <a:gd name="connsiteX55-17501" fmla="*/ 6161317 w 15811497"/>
              <a:gd name="connsiteY55-17502" fmla="*/ 761659 h 6248398"/>
              <a:gd name="connsiteX56-17503" fmla="*/ 6224019 w 15811497"/>
              <a:gd name="connsiteY56-17504" fmla="*/ 677808 h 6248398"/>
              <a:gd name="connsiteX57-17505" fmla="*/ 6175489 w 15811497"/>
              <a:gd name="connsiteY57-17506" fmla="*/ 757691 h 6248398"/>
              <a:gd name="connsiteX58-17507" fmla="*/ 6175489 w 15811497"/>
              <a:gd name="connsiteY58-17508" fmla="*/ 757692 h 6248398"/>
              <a:gd name="connsiteX59-17509" fmla="*/ 6224020 w 15811497"/>
              <a:gd name="connsiteY59-17510" fmla="*/ 677809 h 6248398"/>
              <a:gd name="connsiteX60-17511" fmla="*/ 6233696 w 15811497"/>
              <a:gd name="connsiteY60-17512" fmla="*/ 664869 h 6248398"/>
              <a:gd name="connsiteX61-17513" fmla="*/ 6252611 w 15811497"/>
              <a:gd name="connsiteY61-17514" fmla="*/ 633734 h 6248398"/>
              <a:gd name="connsiteX62-17515" fmla="*/ 6252610 w 15811497"/>
              <a:gd name="connsiteY62-17516" fmla="*/ 633734 h 6248398"/>
              <a:gd name="connsiteX63-17517" fmla="*/ 6233696 w 15811497"/>
              <a:gd name="connsiteY63-17518" fmla="*/ 664868 h 6248398"/>
              <a:gd name="connsiteX64-17519" fmla="*/ 6224019 w 15811497"/>
              <a:gd name="connsiteY64-17520" fmla="*/ 677808 h 6248398"/>
              <a:gd name="connsiteX65-17521" fmla="*/ 6248008 w 15811497"/>
              <a:gd name="connsiteY65-17522" fmla="*/ 638320 h 6248398"/>
              <a:gd name="connsiteX66-17523" fmla="*/ 6251291 w 15811497"/>
              <a:gd name="connsiteY66-17524" fmla="*/ 633930 h 6248398"/>
              <a:gd name="connsiteX67-17525" fmla="*/ 6251293 w 15811497"/>
              <a:gd name="connsiteY67-17526" fmla="*/ 633929 h 6248398"/>
              <a:gd name="connsiteX68-17527" fmla="*/ 6257683 w 15811497"/>
              <a:gd name="connsiteY68-17528" fmla="*/ 625384 h 6248398"/>
              <a:gd name="connsiteX69-17529" fmla="*/ 6257686 w 15811497"/>
              <a:gd name="connsiteY69-17530" fmla="*/ 625380 h 6248398"/>
              <a:gd name="connsiteX70-17531" fmla="*/ 6331355 w 15811497"/>
              <a:gd name="connsiteY70-17532" fmla="*/ 526865 h 6248398"/>
              <a:gd name="connsiteX71-17533" fmla="*/ 7448548 w 15811497"/>
              <a:gd name="connsiteY71-17534" fmla="*/ 0 h 6248398"/>
              <a:gd name="connsiteX0-17535" fmla="*/ 7448548 w 15811497"/>
              <a:gd name="connsiteY0-17536" fmla="*/ 0 h 6248398"/>
              <a:gd name="connsiteX1-17537" fmla="*/ 8721604 w 15811497"/>
              <a:gd name="connsiteY1-17538" fmla="*/ 757692 h 6248398"/>
              <a:gd name="connsiteX2-17539" fmla="*/ 8890522 w 15811497"/>
              <a:gd name="connsiteY2-17540" fmla="*/ 1193234 h 6248398"/>
              <a:gd name="connsiteX3-17541" fmla="*/ 9958384 w 15811497"/>
              <a:gd name="connsiteY3-17542" fmla="*/ 1828798 h 6248398"/>
              <a:gd name="connsiteX4-17543" fmla="*/ 10895504 w 15811497"/>
              <a:gd name="connsiteY4-17544" fmla="*/ 1386857 h 6248398"/>
              <a:gd name="connsiteX5-17545" fmla="*/ 11096041 w 15811497"/>
              <a:gd name="connsiteY5-17546" fmla="*/ 1170993 h 6248398"/>
              <a:gd name="connsiteX6-17547" fmla="*/ 13049247 w 15811497"/>
              <a:gd name="connsiteY6-17548" fmla="*/ 361949 h 6248398"/>
              <a:gd name="connsiteX7-17549" fmla="*/ 15811497 w 15811497"/>
              <a:gd name="connsiteY7-17550" fmla="*/ 3124198 h 6248398"/>
              <a:gd name="connsiteX8-17551" fmla="*/ 13049247 w 15811497"/>
              <a:gd name="connsiteY8-17552" fmla="*/ 5886448 h 6248398"/>
              <a:gd name="connsiteX9-17553" fmla="*/ 11732594 w 15811497"/>
              <a:gd name="connsiteY9-17554" fmla="*/ 5553059 h 6248398"/>
              <a:gd name="connsiteX10-17555" fmla="*/ 11096041 w 15811497"/>
              <a:gd name="connsiteY10-17556" fmla="*/ 5077404 h 6248398"/>
              <a:gd name="connsiteX11-17557" fmla="*/ 10610846 w 15811497"/>
              <a:gd name="connsiteY11-17558" fmla="*/ 5029199 h 6248398"/>
              <a:gd name="connsiteX12-17559" fmla="*/ 9640652 w 15811497"/>
              <a:gd name="connsiteY12-17560" fmla="*/ 5486739 h 6248398"/>
              <a:gd name="connsiteX13-17561" fmla="*/ 9628722 w 15811497"/>
              <a:gd name="connsiteY13-17562" fmla="*/ 5502693 h 6248398"/>
              <a:gd name="connsiteX14-17563" fmla="*/ 9568273 w 15811497"/>
              <a:gd name="connsiteY14-17564" fmla="*/ 5583530 h 6248398"/>
              <a:gd name="connsiteX15-17565" fmla="*/ 9535504 w 15811497"/>
              <a:gd name="connsiteY15-17566" fmla="*/ 5637470 h 6248398"/>
              <a:gd name="connsiteX16-17567" fmla="*/ 9535505 w 15811497"/>
              <a:gd name="connsiteY16-17568" fmla="*/ 5637470 h 6248398"/>
              <a:gd name="connsiteX17-17569" fmla="*/ 9568273 w 15811497"/>
              <a:gd name="connsiteY17-17570" fmla="*/ 5583531 h 6248398"/>
              <a:gd name="connsiteX18-17571" fmla="*/ 9628722 w 15811497"/>
              <a:gd name="connsiteY18-17572" fmla="*/ 5502694 h 6248398"/>
              <a:gd name="connsiteX19-17573" fmla="*/ 9563485 w 15811497"/>
              <a:gd name="connsiteY19-17574" fmla="*/ 5610078 h 6248398"/>
              <a:gd name="connsiteX20-17575" fmla="*/ 9542221 w 15811497"/>
              <a:gd name="connsiteY20-17576" fmla="*/ 5638514 h 6248398"/>
              <a:gd name="connsiteX21-17577" fmla="*/ 9480140 w 15811497"/>
              <a:gd name="connsiteY21-17578" fmla="*/ 5721533 h 6248398"/>
              <a:gd name="connsiteX22-17579" fmla="*/ 8362947 w 15811497"/>
              <a:gd name="connsiteY22-17580" fmla="*/ 6248398 h 6248398"/>
              <a:gd name="connsiteX23-17581" fmla="*/ 7028922 w 15811497"/>
              <a:gd name="connsiteY23-17582" fmla="*/ 5364147 h 6248398"/>
              <a:gd name="connsiteX24-17583" fmla="*/ 6990513 w 15811497"/>
              <a:gd name="connsiteY24-17584" fmla="*/ 5259205 h 6248398"/>
              <a:gd name="connsiteX25-17585" fmla="*/ 6990512 w 15811497"/>
              <a:gd name="connsiteY25-17586" fmla="*/ 5259199 h 6248398"/>
              <a:gd name="connsiteX26-17587" fmla="*/ 6983676 w 15811497"/>
              <a:gd name="connsiteY26-17588" fmla="*/ 5240519 h 6248398"/>
              <a:gd name="connsiteX27-17589" fmla="*/ 6983673 w 15811497"/>
              <a:gd name="connsiteY27-17590" fmla="*/ 5240519 h 6248398"/>
              <a:gd name="connsiteX28-17591" fmla="*/ 6980236 w 15811497"/>
              <a:gd name="connsiteY28-17592" fmla="*/ 5231130 h 6248398"/>
              <a:gd name="connsiteX29-17593" fmla="*/ 6978859 w 15811497"/>
              <a:gd name="connsiteY29-17594" fmla="*/ 5225774 h 6248398"/>
              <a:gd name="connsiteX30-17595" fmla="*/ 6984291 w 15811497"/>
              <a:gd name="connsiteY30-17596" fmla="*/ 5240614 h 6248398"/>
              <a:gd name="connsiteX31-17597" fmla="*/ 6984292 w 15811497"/>
              <a:gd name="connsiteY31-17598" fmla="*/ 5240614 h 6248398"/>
              <a:gd name="connsiteX32-17599" fmla="*/ 6978860 w 15811497"/>
              <a:gd name="connsiteY32-17600" fmla="*/ 5225773 h 6248398"/>
              <a:gd name="connsiteX33-17601" fmla="*/ 6944562 w 15811497"/>
              <a:gd name="connsiteY33-17602" fmla="*/ 5092380 h 6248398"/>
              <a:gd name="connsiteX34-17603" fmla="*/ 6978860 w 15811497"/>
              <a:gd name="connsiteY34-17604" fmla="*/ 5225773 h 6248398"/>
              <a:gd name="connsiteX35-17605" fmla="*/ 6948299 w 15811497"/>
              <a:gd name="connsiteY35-17606" fmla="*/ 5142273 h 6248398"/>
              <a:gd name="connsiteX36-17607" fmla="*/ 5829297 w 15811497"/>
              <a:gd name="connsiteY36-17608" fmla="*/ 4400549 h 6248398"/>
              <a:gd name="connsiteX37-17609" fmla="*/ 5056802 w 15811497"/>
              <a:gd name="connsiteY37-17610" fmla="*/ 4677867 h 6248398"/>
              <a:gd name="connsiteX38-17611" fmla="*/ 5022517 w 15811497"/>
              <a:gd name="connsiteY38-17612" fmla="*/ 4709027 h 6248398"/>
              <a:gd name="connsiteX39-17613" fmla="*/ 5022515 w 15811497"/>
              <a:gd name="connsiteY39-17614" fmla="*/ 4709029 h 6248398"/>
              <a:gd name="connsiteX40-17615" fmla="*/ 4778482 w 15811497"/>
              <a:gd name="connsiteY40-17616" fmla="*/ 5008058 h 6248398"/>
              <a:gd name="connsiteX41-17617" fmla="*/ 4715455 w 15811497"/>
              <a:gd name="connsiteY41-17618" fmla="*/ 5077404 h 6248398"/>
              <a:gd name="connsiteX42-17619" fmla="*/ 2762249 w 15811497"/>
              <a:gd name="connsiteY42-17620" fmla="*/ 5886448 h 6248398"/>
              <a:gd name="connsiteX43-17621" fmla="*/ 0 w 15811497"/>
              <a:gd name="connsiteY43-17622" fmla="*/ 3124198 h 6248398"/>
              <a:gd name="connsiteX44-17623" fmla="*/ 2762249 w 15811497"/>
              <a:gd name="connsiteY44-17624" fmla="*/ 361949 h 6248398"/>
              <a:gd name="connsiteX45-17625" fmla="*/ 4078902 w 15811497"/>
              <a:gd name="connsiteY45-17626" fmla="*/ 695338 h 6248398"/>
              <a:gd name="connsiteX46-17627" fmla="*/ 4261443 w 15811497"/>
              <a:gd name="connsiteY46-17628" fmla="*/ 806235 h 6248398"/>
              <a:gd name="connsiteX47-17629" fmla="*/ 4409044 w 15811497"/>
              <a:gd name="connsiteY47-17630" fmla="*/ 910268 h 6248398"/>
              <a:gd name="connsiteX48-17631" fmla="*/ 4612477 w 15811497"/>
              <a:gd name="connsiteY48-17632" fmla="*/ 1077402 h 6248398"/>
              <a:gd name="connsiteX49-17633" fmla="*/ 4612478 w 15811497"/>
              <a:gd name="connsiteY49-17634" fmla="*/ 1077403 h 6248398"/>
              <a:gd name="connsiteX50-17635" fmla="*/ 4701725 w 15811497"/>
              <a:gd name="connsiteY50-17636" fmla="*/ 1120394 h 6248398"/>
              <a:gd name="connsiteX51-17637" fmla="*/ 5191122 w 15811497"/>
              <a:gd name="connsiteY51-17638" fmla="*/ 1219199 h 6248398"/>
              <a:gd name="connsiteX52-17639" fmla="*/ 6161317 w 15811497"/>
              <a:gd name="connsiteY52-17640" fmla="*/ 761659 h 6248398"/>
              <a:gd name="connsiteX53-17641" fmla="*/ 6224019 w 15811497"/>
              <a:gd name="connsiteY53-17642" fmla="*/ 677808 h 6248398"/>
              <a:gd name="connsiteX54-17643" fmla="*/ 6175489 w 15811497"/>
              <a:gd name="connsiteY54-17644" fmla="*/ 757691 h 6248398"/>
              <a:gd name="connsiteX55-17645" fmla="*/ 6175489 w 15811497"/>
              <a:gd name="connsiteY55-17646" fmla="*/ 757692 h 6248398"/>
              <a:gd name="connsiteX56-17647" fmla="*/ 6224020 w 15811497"/>
              <a:gd name="connsiteY56-17648" fmla="*/ 677809 h 6248398"/>
              <a:gd name="connsiteX57-17649" fmla="*/ 6233696 w 15811497"/>
              <a:gd name="connsiteY57-17650" fmla="*/ 664869 h 6248398"/>
              <a:gd name="connsiteX58-17651" fmla="*/ 6252611 w 15811497"/>
              <a:gd name="connsiteY58-17652" fmla="*/ 633734 h 6248398"/>
              <a:gd name="connsiteX59-17653" fmla="*/ 6252610 w 15811497"/>
              <a:gd name="connsiteY59-17654" fmla="*/ 633734 h 6248398"/>
              <a:gd name="connsiteX60-17655" fmla="*/ 6233696 w 15811497"/>
              <a:gd name="connsiteY60-17656" fmla="*/ 664868 h 6248398"/>
              <a:gd name="connsiteX61-17657" fmla="*/ 6224019 w 15811497"/>
              <a:gd name="connsiteY61-17658" fmla="*/ 677808 h 6248398"/>
              <a:gd name="connsiteX62-17659" fmla="*/ 6248008 w 15811497"/>
              <a:gd name="connsiteY62-17660" fmla="*/ 638320 h 6248398"/>
              <a:gd name="connsiteX63-17661" fmla="*/ 6251291 w 15811497"/>
              <a:gd name="connsiteY63-17662" fmla="*/ 633930 h 6248398"/>
              <a:gd name="connsiteX64-17663" fmla="*/ 6251293 w 15811497"/>
              <a:gd name="connsiteY64-17664" fmla="*/ 633929 h 6248398"/>
              <a:gd name="connsiteX65-17665" fmla="*/ 6257683 w 15811497"/>
              <a:gd name="connsiteY65-17666" fmla="*/ 625384 h 6248398"/>
              <a:gd name="connsiteX66-17667" fmla="*/ 6257686 w 15811497"/>
              <a:gd name="connsiteY66-17668" fmla="*/ 625380 h 6248398"/>
              <a:gd name="connsiteX67-17669" fmla="*/ 6331355 w 15811497"/>
              <a:gd name="connsiteY67-17670" fmla="*/ 526865 h 6248398"/>
              <a:gd name="connsiteX68-17671" fmla="*/ 7448548 w 15811497"/>
              <a:gd name="connsiteY68-17672" fmla="*/ 0 h 6248398"/>
              <a:gd name="connsiteX0-17673" fmla="*/ 7448548 w 15811497"/>
              <a:gd name="connsiteY0-17674" fmla="*/ 0 h 6248398"/>
              <a:gd name="connsiteX1-17675" fmla="*/ 8721604 w 15811497"/>
              <a:gd name="connsiteY1-17676" fmla="*/ 757692 h 6248398"/>
              <a:gd name="connsiteX2-17677" fmla="*/ 8890522 w 15811497"/>
              <a:gd name="connsiteY2-17678" fmla="*/ 1193234 h 6248398"/>
              <a:gd name="connsiteX3-17679" fmla="*/ 9958384 w 15811497"/>
              <a:gd name="connsiteY3-17680" fmla="*/ 1828798 h 6248398"/>
              <a:gd name="connsiteX4-17681" fmla="*/ 10895504 w 15811497"/>
              <a:gd name="connsiteY4-17682" fmla="*/ 1386857 h 6248398"/>
              <a:gd name="connsiteX5-17683" fmla="*/ 11096041 w 15811497"/>
              <a:gd name="connsiteY5-17684" fmla="*/ 1170993 h 6248398"/>
              <a:gd name="connsiteX6-17685" fmla="*/ 13049247 w 15811497"/>
              <a:gd name="connsiteY6-17686" fmla="*/ 361949 h 6248398"/>
              <a:gd name="connsiteX7-17687" fmla="*/ 15811497 w 15811497"/>
              <a:gd name="connsiteY7-17688" fmla="*/ 3124198 h 6248398"/>
              <a:gd name="connsiteX8-17689" fmla="*/ 13049247 w 15811497"/>
              <a:gd name="connsiteY8-17690" fmla="*/ 5886448 h 6248398"/>
              <a:gd name="connsiteX9-17691" fmla="*/ 11732594 w 15811497"/>
              <a:gd name="connsiteY9-17692" fmla="*/ 5553059 h 6248398"/>
              <a:gd name="connsiteX10-17693" fmla="*/ 11096041 w 15811497"/>
              <a:gd name="connsiteY10-17694" fmla="*/ 5077404 h 6248398"/>
              <a:gd name="connsiteX11-17695" fmla="*/ 10610846 w 15811497"/>
              <a:gd name="connsiteY11-17696" fmla="*/ 5029199 h 6248398"/>
              <a:gd name="connsiteX12-17697" fmla="*/ 9640652 w 15811497"/>
              <a:gd name="connsiteY12-17698" fmla="*/ 5486739 h 6248398"/>
              <a:gd name="connsiteX13-17699" fmla="*/ 9628722 w 15811497"/>
              <a:gd name="connsiteY13-17700" fmla="*/ 5502693 h 6248398"/>
              <a:gd name="connsiteX14-17701" fmla="*/ 9568273 w 15811497"/>
              <a:gd name="connsiteY14-17702" fmla="*/ 5583530 h 6248398"/>
              <a:gd name="connsiteX15-17703" fmla="*/ 9535504 w 15811497"/>
              <a:gd name="connsiteY15-17704" fmla="*/ 5637470 h 6248398"/>
              <a:gd name="connsiteX16-17705" fmla="*/ 9535505 w 15811497"/>
              <a:gd name="connsiteY16-17706" fmla="*/ 5637470 h 6248398"/>
              <a:gd name="connsiteX17-17707" fmla="*/ 9568273 w 15811497"/>
              <a:gd name="connsiteY17-17708" fmla="*/ 5583531 h 6248398"/>
              <a:gd name="connsiteX18-17709" fmla="*/ 9628722 w 15811497"/>
              <a:gd name="connsiteY18-17710" fmla="*/ 5502694 h 6248398"/>
              <a:gd name="connsiteX19-17711" fmla="*/ 9563485 w 15811497"/>
              <a:gd name="connsiteY19-17712" fmla="*/ 5610078 h 6248398"/>
              <a:gd name="connsiteX20-17713" fmla="*/ 9480140 w 15811497"/>
              <a:gd name="connsiteY20-17714" fmla="*/ 5721533 h 6248398"/>
              <a:gd name="connsiteX21-17715" fmla="*/ 8362947 w 15811497"/>
              <a:gd name="connsiteY21-17716" fmla="*/ 6248398 h 6248398"/>
              <a:gd name="connsiteX22-17717" fmla="*/ 7028922 w 15811497"/>
              <a:gd name="connsiteY22-17718" fmla="*/ 5364147 h 6248398"/>
              <a:gd name="connsiteX23-17719" fmla="*/ 6990513 w 15811497"/>
              <a:gd name="connsiteY23-17720" fmla="*/ 5259205 h 6248398"/>
              <a:gd name="connsiteX24-17721" fmla="*/ 6990512 w 15811497"/>
              <a:gd name="connsiteY24-17722" fmla="*/ 5259199 h 6248398"/>
              <a:gd name="connsiteX25-17723" fmla="*/ 6983676 w 15811497"/>
              <a:gd name="connsiteY25-17724" fmla="*/ 5240519 h 6248398"/>
              <a:gd name="connsiteX26-17725" fmla="*/ 6983673 w 15811497"/>
              <a:gd name="connsiteY26-17726" fmla="*/ 5240519 h 6248398"/>
              <a:gd name="connsiteX27-17727" fmla="*/ 6980236 w 15811497"/>
              <a:gd name="connsiteY27-17728" fmla="*/ 5231130 h 6248398"/>
              <a:gd name="connsiteX28-17729" fmla="*/ 6978859 w 15811497"/>
              <a:gd name="connsiteY28-17730" fmla="*/ 5225774 h 6248398"/>
              <a:gd name="connsiteX29-17731" fmla="*/ 6984291 w 15811497"/>
              <a:gd name="connsiteY29-17732" fmla="*/ 5240614 h 6248398"/>
              <a:gd name="connsiteX30-17733" fmla="*/ 6984292 w 15811497"/>
              <a:gd name="connsiteY30-17734" fmla="*/ 5240614 h 6248398"/>
              <a:gd name="connsiteX31-17735" fmla="*/ 6978860 w 15811497"/>
              <a:gd name="connsiteY31-17736" fmla="*/ 5225773 h 6248398"/>
              <a:gd name="connsiteX32-17737" fmla="*/ 6944562 w 15811497"/>
              <a:gd name="connsiteY32-17738" fmla="*/ 5092380 h 6248398"/>
              <a:gd name="connsiteX33-17739" fmla="*/ 6978860 w 15811497"/>
              <a:gd name="connsiteY33-17740" fmla="*/ 5225773 h 6248398"/>
              <a:gd name="connsiteX34-17741" fmla="*/ 6948299 w 15811497"/>
              <a:gd name="connsiteY34-17742" fmla="*/ 5142273 h 6248398"/>
              <a:gd name="connsiteX35-17743" fmla="*/ 5829297 w 15811497"/>
              <a:gd name="connsiteY35-17744" fmla="*/ 4400549 h 6248398"/>
              <a:gd name="connsiteX36-17745" fmla="*/ 5056802 w 15811497"/>
              <a:gd name="connsiteY36-17746" fmla="*/ 4677867 h 6248398"/>
              <a:gd name="connsiteX37-17747" fmla="*/ 5022517 w 15811497"/>
              <a:gd name="connsiteY37-17748" fmla="*/ 4709027 h 6248398"/>
              <a:gd name="connsiteX38-17749" fmla="*/ 5022515 w 15811497"/>
              <a:gd name="connsiteY38-17750" fmla="*/ 4709029 h 6248398"/>
              <a:gd name="connsiteX39-17751" fmla="*/ 4778482 w 15811497"/>
              <a:gd name="connsiteY39-17752" fmla="*/ 5008058 h 6248398"/>
              <a:gd name="connsiteX40-17753" fmla="*/ 4715455 w 15811497"/>
              <a:gd name="connsiteY40-17754" fmla="*/ 5077404 h 6248398"/>
              <a:gd name="connsiteX41-17755" fmla="*/ 2762249 w 15811497"/>
              <a:gd name="connsiteY41-17756" fmla="*/ 5886448 h 6248398"/>
              <a:gd name="connsiteX42-17757" fmla="*/ 0 w 15811497"/>
              <a:gd name="connsiteY42-17758" fmla="*/ 3124198 h 6248398"/>
              <a:gd name="connsiteX43-17759" fmla="*/ 2762249 w 15811497"/>
              <a:gd name="connsiteY43-17760" fmla="*/ 361949 h 6248398"/>
              <a:gd name="connsiteX44-17761" fmla="*/ 4078902 w 15811497"/>
              <a:gd name="connsiteY44-17762" fmla="*/ 695338 h 6248398"/>
              <a:gd name="connsiteX45-17763" fmla="*/ 4261443 w 15811497"/>
              <a:gd name="connsiteY45-17764" fmla="*/ 806235 h 6248398"/>
              <a:gd name="connsiteX46-17765" fmla="*/ 4409044 w 15811497"/>
              <a:gd name="connsiteY46-17766" fmla="*/ 910268 h 6248398"/>
              <a:gd name="connsiteX47-17767" fmla="*/ 4612477 w 15811497"/>
              <a:gd name="connsiteY47-17768" fmla="*/ 1077402 h 6248398"/>
              <a:gd name="connsiteX48-17769" fmla="*/ 4612478 w 15811497"/>
              <a:gd name="connsiteY48-17770" fmla="*/ 1077403 h 6248398"/>
              <a:gd name="connsiteX49-17771" fmla="*/ 4701725 w 15811497"/>
              <a:gd name="connsiteY49-17772" fmla="*/ 1120394 h 6248398"/>
              <a:gd name="connsiteX50-17773" fmla="*/ 5191122 w 15811497"/>
              <a:gd name="connsiteY50-17774" fmla="*/ 1219199 h 6248398"/>
              <a:gd name="connsiteX51-17775" fmla="*/ 6161317 w 15811497"/>
              <a:gd name="connsiteY51-17776" fmla="*/ 761659 h 6248398"/>
              <a:gd name="connsiteX52-17777" fmla="*/ 6224019 w 15811497"/>
              <a:gd name="connsiteY52-17778" fmla="*/ 677808 h 6248398"/>
              <a:gd name="connsiteX53-17779" fmla="*/ 6175489 w 15811497"/>
              <a:gd name="connsiteY53-17780" fmla="*/ 757691 h 6248398"/>
              <a:gd name="connsiteX54-17781" fmla="*/ 6175489 w 15811497"/>
              <a:gd name="connsiteY54-17782" fmla="*/ 757692 h 6248398"/>
              <a:gd name="connsiteX55-17783" fmla="*/ 6224020 w 15811497"/>
              <a:gd name="connsiteY55-17784" fmla="*/ 677809 h 6248398"/>
              <a:gd name="connsiteX56-17785" fmla="*/ 6233696 w 15811497"/>
              <a:gd name="connsiteY56-17786" fmla="*/ 664869 h 6248398"/>
              <a:gd name="connsiteX57-17787" fmla="*/ 6252611 w 15811497"/>
              <a:gd name="connsiteY57-17788" fmla="*/ 633734 h 6248398"/>
              <a:gd name="connsiteX58-17789" fmla="*/ 6252610 w 15811497"/>
              <a:gd name="connsiteY58-17790" fmla="*/ 633734 h 6248398"/>
              <a:gd name="connsiteX59-17791" fmla="*/ 6233696 w 15811497"/>
              <a:gd name="connsiteY59-17792" fmla="*/ 664868 h 6248398"/>
              <a:gd name="connsiteX60-17793" fmla="*/ 6224019 w 15811497"/>
              <a:gd name="connsiteY60-17794" fmla="*/ 677808 h 6248398"/>
              <a:gd name="connsiteX61-17795" fmla="*/ 6248008 w 15811497"/>
              <a:gd name="connsiteY61-17796" fmla="*/ 638320 h 6248398"/>
              <a:gd name="connsiteX62-17797" fmla="*/ 6251291 w 15811497"/>
              <a:gd name="connsiteY62-17798" fmla="*/ 633930 h 6248398"/>
              <a:gd name="connsiteX63-17799" fmla="*/ 6251293 w 15811497"/>
              <a:gd name="connsiteY63-17800" fmla="*/ 633929 h 6248398"/>
              <a:gd name="connsiteX64-17801" fmla="*/ 6257683 w 15811497"/>
              <a:gd name="connsiteY64-17802" fmla="*/ 625384 h 6248398"/>
              <a:gd name="connsiteX65-17803" fmla="*/ 6257686 w 15811497"/>
              <a:gd name="connsiteY65-17804" fmla="*/ 625380 h 6248398"/>
              <a:gd name="connsiteX66-17805" fmla="*/ 6331355 w 15811497"/>
              <a:gd name="connsiteY66-17806" fmla="*/ 526865 h 6248398"/>
              <a:gd name="connsiteX67-17807" fmla="*/ 7448548 w 15811497"/>
              <a:gd name="connsiteY67-17808" fmla="*/ 0 h 6248398"/>
              <a:gd name="connsiteX0-17809" fmla="*/ 7448548 w 15811497"/>
              <a:gd name="connsiteY0-17810" fmla="*/ 0 h 6248398"/>
              <a:gd name="connsiteX1-17811" fmla="*/ 8721604 w 15811497"/>
              <a:gd name="connsiteY1-17812" fmla="*/ 757692 h 6248398"/>
              <a:gd name="connsiteX2-17813" fmla="*/ 8890522 w 15811497"/>
              <a:gd name="connsiteY2-17814" fmla="*/ 1193234 h 6248398"/>
              <a:gd name="connsiteX3-17815" fmla="*/ 9958384 w 15811497"/>
              <a:gd name="connsiteY3-17816" fmla="*/ 1828798 h 6248398"/>
              <a:gd name="connsiteX4-17817" fmla="*/ 10895504 w 15811497"/>
              <a:gd name="connsiteY4-17818" fmla="*/ 1386857 h 6248398"/>
              <a:gd name="connsiteX5-17819" fmla="*/ 11096041 w 15811497"/>
              <a:gd name="connsiteY5-17820" fmla="*/ 1170993 h 6248398"/>
              <a:gd name="connsiteX6-17821" fmla="*/ 13049247 w 15811497"/>
              <a:gd name="connsiteY6-17822" fmla="*/ 361949 h 6248398"/>
              <a:gd name="connsiteX7-17823" fmla="*/ 15811497 w 15811497"/>
              <a:gd name="connsiteY7-17824" fmla="*/ 3124198 h 6248398"/>
              <a:gd name="connsiteX8-17825" fmla="*/ 13049247 w 15811497"/>
              <a:gd name="connsiteY8-17826" fmla="*/ 5886448 h 6248398"/>
              <a:gd name="connsiteX9-17827" fmla="*/ 11732594 w 15811497"/>
              <a:gd name="connsiteY9-17828" fmla="*/ 5553059 h 6248398"/>
              <a:gd name="connsiteX10-17829" fmla="*/ 11096041 w 15811497"/>
              <a:gd name="connsiteY10-17830" fmla="*/ 5077404 h 6248398"/>
              <a:gd name="connsiteX11-17831" fmla="*/ 10610846 w 15811497"/>
              <a:gd name="connsiteY11-17832" fmla="*/ 5029199 h 6248398"/>
              <a:gd name="connsiteX12-17833" fmla="*/ 9640652 w 15811497"/>
              <a:gd name="connsiteY12-17834" fmla="*/ 5486739 h 6248398"/>
              <a:gd name="connsiteX13-17835" fmla="*/ 9628722 w 15811497"/>
              <a:gd name="connsiteY13-17836" fmla="*/ 5502693 h 6248398"/>
              <a:gd name="connsiteX14-17837" fmla="*/ 9568273 w 15811497"/>
              <a:gd name="connsiteY14-17838" fmla="*/ 5583530 h 6248398"/>
              <a:gd name="connsiteX15-17839" fmla="*/ 9535504 w 15811497"/>
              <a:gd name="connsiteY15-17840" fmla="*/ 5637470 h 6248398"/>
              <a:gd name="connsiteX16-17841" fmla="*/ 9535505 w 15811497"/>
              <a:gd name="connsiteY16-17842" fmla="*/ 5637470 h 6248398"/>
              <a:gd name="connsiteX17-17843" fmla="*/ 9568273 w 15811497"/>
              <a:gd name="connsiteY17-17844" fmla="*/ 5583531 h 6248398"/>
              <a:gd name="connsiteX18-17845" fmla="*/ 9628722 w 15811497"/>
              <a:gd name="connsiteY18-17846" fmla="*/ 5502694 h 6248398"/>
              <a:gd name="connsiteX19-17847" fmla="*/ 9480140 w 15811497"/>
              <a:gd name="connsiteY19-17848" fmla="*/ 5721533 h 6248398"/>
              <a:gd name="connsiteX20-17849" fmla="*/ 8362947 w 15811497"/>
              <a:gd name="connsiteY20-17850" fmla="*/ 6248398 h 6248398"/>
              <a:gd name="connsiteX21-17851" fmla="*/ 7028922 w 15811497"/>
              <a:gd name="connsiteY21-17852" fmla="*/ 5364147 h 6248398"/>
              <a:gd name="connsiteX22-17853" fmla="*/ 6990513 w 15811497"/>
              <a:gd name="connsiteY22-17854" fmla="*/ 5259205 h 6248398"/>
              <a:gd name="connsiteX23-17855" fmla="*/ 6990512 w 15811497"/>
              <a:gd name="connsiteY23-17856" fmla="*/ 5259199 h 6248398"/>
              <a:gd name="connsiteX24-17857" fmla="*/ 6983676 w 15811497"/>
              <a:gd name="connsiteY24-17858" fmla="*/ 5240519 h 6248398"/>
              <a:gd name="connsiteX25-17859" fmla="*/ 6983673 w 15811497"/>
              <a:gd name="connsiteY25-17860" fmla="*/ 5240519 h 6248398"/>
              <a:gd name="connsiteX26-17861" fmla="*/ 6980236 w 15811497"/>
              <a:gd name="connsiteY26-17862" fmla="*/ 5231130 h 6248398"/>
              <a:gd name="connsiteX27-17863" fmla="*/ 6978859 w 15811497"/>
              <a:gd name="connsiteY27-17864" fmla="*/ 5225774 h 6248398"/>
              <a:gd name="connsiteX28-17865" fmla="*/ 6984291 w 15811497"/>
              <a:gd name="connsiteY28-17866" fmla="*/ 5240614 h 6248398"/>
              <a:gd name="connsiteX29-17867" fmla="*/ 6984292 w 15811497"/>
              <a:gd name="connsiteY29-17868" fmla="*/ 5240614 h 6248398"/>
              <a:gd name="connsiteX30-17869" fmla="*/ 6978860 w 15811497"/>
              <a:gd name="connsiteY30-17870" fmla="*/ 5225773 h 6248398"/>
              <a:gd name="connsiteX31-17871" fmla="*/ 6944562 w 15811497"/>
              <a:gd name="connsiteY31-17872" fmla="*/ 5092380 h 6248398"/>
              <a:gd name="connsiteX32-17873" fmla="*/ 6978860 w 15811497"/>
              <a:gd name="connsiteY32-17874" fmla="*/ 5225773 h 6248398"/>
              <a:gd name="connsiteX33-17875" fmla="*/ 6948299 w 15811497"/>
              <a:gd name="connsiteY33-17876" fmla="*/ 5142273 h 6248398"/>
              <a:gd name="connsiteX34-17877" fmla="*/ 5829297 w 15811497"/>
              <a:gd name="connsiteY34-17878" fmla="*/ 4400549 h 6248398"/>
              <a:gd name="connsiteX35-17879" fmla="*/ 5056802 w 15811497"/>
              <a:gd name="connsiteY35-17880" fmla="*/ 4677867 h 6248398"/>
              <a:gd name="connsiteX36-17881" fmla="*/ 5022517 w 15811497"/>
              <a:gd name="connsiteY36-17882" fmla="*/ 4709027 h 6248398"/>
              <a:gd name="connsiteX37-17883" fmla="*/ 5022515 w 15811497"/>
              <a:gd name="connsiteY37-17884" fmla="*/ 4709029 h 6248398"/>
              <a:gd name="connsiteX38-17885" fmla="*/ 4778482 w 15811497"/>
              <a:gd name="connsiteY38-17886" fmla="*/ 5008058 h 6248398"/>
              <a:gd name="connsiteX39-17887" fmla="*/ 4715455 w 15811497"/>
              <a:gd name="connsiteY39-17888" fmla="*/ 5077404 h 6248398"/>
              <a:gd name="connsiteX40-17889" fmla="*/ 2762249 w 15811497"/>
              <a:gd name="connsiteY40-17890" fmla="*/ 5886448 h 6248398"/>
              <a:gd name="connsiteX41-17891" fmla="*/ 0 w 15811497"/>
              <a:gd name="connsiteY41-17892" fmla="*/ 3124198 h 6248398"/>
              <a:gd name="connsiteX42-17893" fmla="*/ 2762249 w 15811497"/>
              <a:gd name="connsiteY42-17894" fmla="*/ 361949 h 6248398"/>
              <a:gd name="connsiteX43-17895" fmla="*/ 4078902 w 15811497"/>
              <a:gd name="connsiteY43-17896" fmla="*/ 695338 h 6248398"/>
              <a:gd name="connsiteX44-17897" fmla="*/ 4261443 w 15811497"/>
              <a:gd name="connsiteY44-17898" fmla="*/ 806235 h 6248398"/>
              <a:gd name="connsiteX45-17899" fmla="*/ 4409044 w 15811497"/>
              <a:gd name="connsiteY45-17900" fmla="*/ 910268 h 6248398"/>
              <a:gd name="connsiteX46-17901" fmla="*/ 4612477 w 15811497"/>
              <a:gd name="connsiteY46-17902" fmla="*/ 1077402 h 6248398"/>
              <a:gd name="connsiteX47-17903" fmla="*/ 4612478 w 15811497"/>
              <a:gd name="connsiteY47-17904" fmla="*/ 1077403 h 6248398"/>
              <a:gd name="connsiteX48-17905" fmla="*/ 4701725 w 15811497"/>
              <a:gd name="connsiteY48-17906" fmla="*/ 1120394 h 6248398"/>
              <a:gd name="connsiteX49-17907" fmla="*/ 5191122 w 15811497"/>
              <a:gd name="connsiteY49-17908" fmla="*/ 1219199 h 6248398"/>
              <a:gd name="connsiteX50-17909" fmla="*/ 6161317 w 15811497"/>
              <a:gd name="connsiteY50-17910" fmla="*/ 761659 h 6248398"/>
              <a:gd name="connsiteX51-17911" fmla="*/ 6224019 w 15811497"/>
              <a:gd name="connsiteY51-17912" fmla="*/ 677808 h 6248398"/>
              <a:gd name="connsiteX52-17913" fmla="*/ 6175489 w 15811497"/>
              <a:gd name="connsiteY52-17914" fmla="*/ 757691 h 6248398"/>
              <a:gd name="connsiteX53-17915" fmla="*/ 6175489 w 15811497"/>
              <a:gd name="connsiteY53-17916" fmla="*/ 757692 h 6248398"/>
              <a:gd name="connsiteX54-17917" fmla="*/ 6224020 w 15811497"/>
              <a:gd name="connsiteY54-17918" fmla="*/ 677809 h 6248398"/>
              <a:gd name="connsiteX55-17919" fmla="*/ 6233696 w 15811497"/>
              <a:gd name="connsiteY55-17920" fmla="*/ 664869 h 6248398"/>
              <a:gd name="connsiteX56-17921" fmla="*/ 6252611 w 15811497"/>
              <a:gd name="connsiteY56-17922" fmla="*/ 633734 h 6248398"/>
              <a:gd name="connsiteX57-17923" fmla="*/ 6252610 w 15811497"/>
              <a:gd name="connsiteY57-17924" fmla="*/ 633734 h 6248398"/>
              <a:gd name="connsiteX58-17925" fmla="*/ 6233696 w 15811497"/>
              <a:gd name="connsiteY58-17926" fmla="*/ 664868 h 6248398"/>
              <a:gd name="connsiteX59-17927" fmla="*/ 6224019 w 15811497"/>
              <a:gd name="connsiteY59-17928" fmla="*/ 677808 h 6248398"/>
              <a:gd name="connsiteX60-17929" fmla="*/ 6248008 w 15811497"/>
              <a:gd name="connsiteY60-17930" fmla="*/ 638320 h 6248398"/>
              <a:gd name="connsiteX61-17931" fmla="*/ 6251291 w 15811497"/>
              <a:gd name="connsiteY61-17932" fmla="*/ 633930 h 6248398"/>
              <a:gd name="connsiteX62-17933" fmla="*/ 6251293 w 15811497"/>
              <a:gd name="connsiteY62-17934" fmla="*/ 633929 h 6248398"/>
              <a:gd name="connsiteX63-17935" fmla="*/ 6257683 w 15811497"/>
              <a:gd name="connsiteY63-17936" fmla="*/ 625384 h 6248398"/>
              <a:gd name="connsiteX64-17937" fmla="*/ 6257686 w 15811497"/>
              <a:gd name="connsiteY64-17938" fmla="*/ 625380 h 6248398"/>
              <a:gd name="connsiteX65-17939" fmla="*/ 6331355 w 15811497"/>
              <a:gd name="connsiteY65-17940" fmla="*/ 526865 h 6248398"/>
              <a:gd name="connsiteX66-17941" fmla="*/ 7448548 w 15811497"/>
              <a:gd name="connsiteY66-17942" fmla="*/ 0 h 6248398"/>
              <a:gd name="connsiteX0-17943" fmla="*/ 7448548 w 15811497"/>
              <a:gd name="connsiteY0-17944" fmla="*/ 0 h 6248398"/>
              <a:gd name="connsiteX1-17945" fmla="*/ 8721604 w 15811497"/>
              <a:gd name="connsiteY1-17946" fmla="*/ 757692 h 6248398"/>
              <a:gd name="connsiteX2-17947" fmla="*/ 8890522 w 15811497"/>
              <a:gd name="connsiteY2-17948" fmla="*/ 1193234 h 6248398"/>
              <a:gd name="connsiteX3-17949" fmla="*/ 9958384 w 15811497"/>
              <a:gd name="connsiteY3-17950" fmla="*/ 1828798 h 6248398"/>
              <a:gd name="connsiteX4-17951" fmla="*/ 10895504 w 15811497"/>
              <a:gd name="connsiteY4-17952" fmla="*/ 1386857 h 6248398"/>
              <a:gd name="connsiteX5-17953" fmla="*/ 11096041 w 15811497"/>
              <a:gd name="connsiteY5-17954" fmla="*/ 1170993 h 6248398"/>
              <a:gd name="connsiteX6-17955" fmla="*/ 13049247 w 15811497"/>
              <a:gd name="connsiteY6-17956" fmla="*/ 361949 h 6248398"/>
              <a:gd name="connsiteX7-17957" fmla="*/ 15811497 w 15811497"/>
              <a:gd name="connsiteY7-17958" fmla="*/ 3124198 h 6248398"/>
              <a:gd name="connsiteX8-17959" fmla="*/ 13049247 w 15811497"/>
              <a:gd name="connsiteY8-17960" fmla="*/ 5886448 h 6248398"/>
              <a:gd name="connsiteX9-17961" fmla="*/ 11732594 w 15811497"/>
              <a:gd name="connsiteY9-17962" fmla="*/ 5553059 h 6248398"/>
              <a:gd name="connsiteX10-17963" fmla="*/ 11096041 w 15811497"/>
              <a:gd name="connsiteY10-17964" fmla="*/ 5077404 h 6248398"/>
              <a:gd name="connsiteX11-17965" fmla="*/ 10610846 w 15811497"/>
              <a:gd name="connsiteY11-17966" fmla="*/ 5029199 h 6248398"/>
              <a:gd name="connsiteX12-17967" fmla="*/ 9640652 w 15811497"/>
              <a:gd name="connsiteY12-17968" fmla="*/ 5486739 h 6248398"/>
              <a:gd name="connsiteX13-17969" fmla="*/ 9628722 w 15811497"/>
              <a:gd name="connsiteY13-17970" fmla="*/ 5502693 h 6248398"/>
              <a:gd name="connsiteX14-17971" fmla="*/ 9568273 w 15811497"/>
              <a:gd name="connsiteY14-17972" fmla="*/ 5583530 h 6248398"/>
              <a:gd name="connsiteX15-17973" fmla="*/ 9535504 w 15811497"/>
              <a:gd name="connsiteY15-17974" fmla="*/ 5637470 h 6248398"/>
              <a:gd name="connsiteX16-17975" fmla="*/ 9535505 w 15811497"/>
              <a:gd name="connsiteY16-17976" fmla="*/ 5637470 h 6248398"/>
              <a:gd name="connsiteX17-17977" fmla="*/ 9628722 w 15811497"/>
              <a:gd name="connsiteY17-17978" fmla="*/ 5502694 h 6248398"/>
              <a:gd name="connsiteX18-17979" fmla="*/ 9480140 w 15811497"/>
              <a:gd name="connsiteY18-17980" fmla="*/ 5721533 h 6248398"/>
              <a:gd name="connsiteX19-17981" fmla="*/ 8362947 w 15811497"/>
              <a:gd name="connsiteY19-17982" fmla="*/ 6248398 h 6248398"/>
              <a:gd name="connsiteX20-17983" fmla="*/ 7028922 w 15811497"/>
              <a:gd name="connsiteY20-17984" fmla="*/ 5364147 h 6248398"/>
              <a:gd name="connsiteX21-17985" fmla="*/ 6990513 w 15811497"/>
              <a:gd name="connsiteY21-17986" fmla="*/ 5259205 h 6248398"/>
              <a:gd name="connsiteX22-17987" fmla="*/ 6990512 w 15811497"/>
              <a:gd name="connsiteY22-17988" fmla="*/ 5259199 h 6248398"/>
              <a:gd name="connsiteX23-17989" fmla="*/ 6983676 w 15811497"/>
              <a:gd name="connsiteY23-17990" fmla="*/ 5240519 h 6248398"/>
              <a:gd name="connsiteX24-17991" fmla="*/ 6983673 w 15811497"/>
              <a:gd name="connsiteY24-17992" fmla="*/ 5240519 h 6248398"/>
              <a:gd name="connsiteX25-17993" fmla="*/ 6980236 w 15811497"/>
              <a:gd name="connsiteY25-17994" fmla="*/ 5231130 h 6248398"/>
              <a:gd name="connsiteX26-17995" fmla="*/ 6978859 w 15811497"/>
              <a:gd name="connsiteY26-17996" fmla="*/ 5225774 h 6248398"/>
              <a:gd name="connsiteX27-17997" fmla="*/ 6984291 w 15811497"/>
              <a:gd name="connsiteY27-17998" fmla="*/ 5240614 h 6248398"/>
              <a:gd name="connsiteX28-17999" fmla="*/ 6984292 w 15811497"/>
              <a:gd name="connsiteY28-18000" fmla="*/ 5240614 h 6248398"/>
              <a:gd name="connsiteX29-18001" fmla="*/ 6978860 w 15811497"/>
              <a:gd name="connsiteY29-18002" fmla="*/ 5225773 h 6248398"/>
              <a:gd name="connsiteX30-18003" fmla="*/ 6944562 w 15811497"/>
              <a:gd name="connsiteY30-18004" fmla="*/ 5092380 h 6248398"/>
              <a:gd name="connsiteX31-18005" fmla="*/ 6978860 w 15811497"/>
              <a:gd name="connsiteY31-18006" fmla="*/ 5225773 h 6248398"/>
              <a:gd name="connsiteX32-18007" fmla="*/ 6948299 w 15811497"/>
              <a:gd name="connsiteY32-18008" fmla="*/ 5142273 h 6248398"/>
              <a:gd name="connsiteX33-18009" fmla="*/ 5829297 w 15811497"/>
              <a:gd name="connsiteY33-18010" fmla="*/ 4400549 h 6248398"/>
              <a:gd name="connsiteX34-18011" fmla="*/ 5056802 w 15811497"/>
              <a:gd name="connsiteY34-18012" fmla="*/ 4677867 h 6248398"/>
              <a:gd name="connsiteX35-18013" fmla="*/ 5022517 w 15811497"/>
              <a:gd name="connsiteY35-18014" fmla="*/ 4709027 h 6248398"/>
              <a:gd name="connsiteX36-18015" fmla="*/ 5022515 w 15811497"/>
              <a:gd name="connsiteY36-18016" fmla="*/ 4709029 h 6248398"/>
              <a:gd name="connsiteX37-18017" fmla="*/ 4778482 w 15811497"/>
              <a:gd name="connsiteY37-18018" fmla="*/ 5008058 h 6248398"/>
              <a:gd name="connsiteX38-18019" fmla="*/ 4715455 w 15811497"/>
              <a:gd name="connsiteY38-18020" fmla="*/ 5077404 h 6248398"/>
              <a:gd name="connsiteX39-18021" fmla="*/ 2762249 w 15811497"/>
              <a:gd name="connsiteY39-18022" fmla="*/ 5886448 h 6248398"/>
              <a:gd name="connsiteX40-18023" fmla="*/ 0 w 15811497"/>
              <a:gd name="connsiteY40-18024" fmla="*/ 3124198 h 6248398"/>
              <a:gd name="connsiteX41-18025" fmla="*/ 2762249 w 15811497"/>
              <a:gd name="connsiteY41-18026" fmla="*/ 361949 h 6248398"/>
              <a:gd name="connsiteX42-18027" fmla="*/ 4078902 w 15811497"/>
              <a:gd name="connsiteY42-18028" fmla="*/ 695338 h 6248398"/>
              <a:gd name="connsiteX43-18029" fmla="*/ 4261443 w 15811497"/>
              <a:gd name="connsiteY43-18030" fmla="*/ 806235 h 6248398"/>
              <a:gd name="connsiteX44-18031" fmla="*/ 4409044 w 15811497"/>
              <a:gd name="connsiteY44-18032" fmla="*/ 910268 h 6248398"/>
              <a:gd name="connsiteX45-18033" fmla="*/ 4612477 w 15811497"/>
              <a:gd name="connsiteY45-18034" fmla="*/ 1077402 h 6248398"/>
              <a:gd name="connsiteX46-18035" fmla="*/ 4612478 w 15811497"/>
              <a:gd name="connsiteY46-18036" fmla="*/ 1077403 h 6248398"/>
              <a:gd name="connsiteX47-18037" fmla="*/ 4701725 w 15811497"/>
              <a:gd name="connsiteY47-18038" fmla="*/ 1120394 h 6248398"/>
              <a:gd name="connsiteX48-18039" fmla="*/ 5191122 w 15811497"/>
              <a:gd name="connsiteY48-18040" fmla="*/ 1219199 h 6248398"/>
              <a:gd name="connsiteX49-18041" fmla="*/ 6161317 w 15811497"/>
              <a:gd name="connsiteY49-18042" fmla="*/ 761659 h 6248398"/>
              <a:gd name="connsiteX50-18043" fmla="*/ 6224019 w 15811497"/>
              <a:gd name="connsiteY50-18044" fmla="*/ 677808 h 6248398"/>
              <a:gd name="connsiteX51-18045" fmla="*/ 6175489 w 15811497"/>
              <a:gd name="connsiteY51-18046" fmla="*/ 757691 h 6248398"/>
              <a:gd name="connsiteX52-18047" fmla="*/ 6175489 w 15811497"/>
              <a:gd name="connsiteY52-18048" fmla="*/ 757692 h 6248398"/>
              <a:gd name="connsiteX53-18049" fmla="*/ 6224020 w 15811497"/>
              <a:gd name="connsiteY53-18050" fmla="*/ 677809 h 6248398"/>
              <a:gd name="connsiteX54-18051" fmla="*/ 6233696 w 15811497"/>
              <a:gd name="connsiteY54-18052" fmla="*/ 664869 h 6248398"/>
              <a:gd name="connsiteX55-18053" fmla="*/ 6252611 w 15811497"/>
              <a:gd name="connsiteY55-18054" fmla="*/ 633734 h 6248398"/>
              <a:gd name="connsiteX56-18055" fmla="*/ 6252610 w 15811497"/>
              <a:gd name="connsiteY56-18056" fmla="*/ 633734 h 6248398"/>
              <a:gd name="connsiteX57-18057" fmla="*/ 6233696 w 15811497"/>
              <a:gd name="connsiteY57-18058" fmla="*/ 664868 h 6248398"/>
              <a:gd name="connsiteX58-18059" fmla="*/ 6224019 w 15811497"/>
              <a:gd name="connsiteY58-18060" fmla="*/ 677808 h 6248398"/>
              <a:gd name="connsiteX59-18061" fmla="*/ 6248008 w 15811497"/>
              <a:gd name="connsiteY59-18062" fmla="*/ 638320 h 6248398"/>
              <a:gd name="connsiteX60-18063" fmla="*/ 6251291 w 15811497"/>
              <a:gd name="connsiteY60-18064" fmla="*/ 633930 h 6248398"/>
              <a:gd name="connsiteX61-18065" fmla="*/ 6251293 w 15811497"/>
              <a:gd name="connsiteY61-18066" fmla="*/ 633929 h 6248398"/>
              <a:gd name="connsiteX62-18067" fmla="*/ 6257683 w 15811497"/>
              <a:gd name="connsiteY62-18068" fmla="*/ 625384 h 6248398"/>
              <a:gd name="connsiteX63-18069" fmla="*/ 6257686 w 15811497"/>
              <a:gd name="connsiteY63-18070" fmla="*/ 625380 h 6248398"/>
              <a:gd name="connsiteX64-18071" fmla="*/ 6331355 w 15811497"/>
              <a:gd name="connsiteY64-18072" fmla="*/ 526865 h 6248398"/>
              <a:gd name="connsiteX65-18073" fmla="*/ 7448548 w 15811497"/>
              <a:gd name="connsiteY65-18074" fmla="*/ 0 h 6248398"/>
              <a:gd name="connsiteX0-18075" fmla="*/ 7448548 w 15811497"/>
              <a:gd name="connsiteY0-18076" fmla="*/ 0 h 6248398"/>
              <a:gd name="connsiteX1-18077" fmla="*/ 8721604 w 15811497"/>
              <a:gd name="connsiteY1-18078" fmla="*/ 757692 h 6248398"/>
              <a:gd name="connsiteX2-18079" fmla="*/ 8890522 w 15811497"/>
              <a:gd name="connsiteY2-18080" fmla="*/ 1193234 h 6248398"/>
              <a:gd name="connsiteX3-18081" fmla="*/ 9958384 w 15811497"/>
              <a:gd name="connsiteY3-18082" fmla="*/ 1828798 h 6248398"/>
              <a:gd name="connsiteX4-18083" fmla="*/ 10895504 w 15811497"/>
              <a:gd name="connsiteY4-18084" fmla="*/ 1386857 h 6248398"/>
              <a:gd name="connsiteX5-18085" fmla="*/ 11096041 w 15811497"/>
              <a:gd name="connsiteY5-18086" fmla="*/ 1170993 h 6248398"/>
              <a:gd name="connsiteX6-18087" fmla="*/ 13049247 w 15811497"/>
              <a:gd name="connsiteY6-18088" fmla="*/ 361949 h 6248398"/>
              <a:gd name="connsiteX7-18089" fmla="*/ 15811497 w 15811497"/>
              <a:gd name="connsiteY7-18090" fmla="*/ 3124198 h 6248398"/>
              <a:gd name="connsiteX8-18091" fmla="*/ 13049247 w 15811497"/>
              <a:gd name="connsiteY8-18092" fmla="*/ 5886448 h 6248398"/>
              <a:gd name="connsiteX9-18093" fmla="*/ 11732594 w 15811497"/>
              <a:gd name="connsiteY9-18094" fmla="*/ 5553059 h 6248398"/>
              <a:gd name="connsiteX10-18095" fmla="*/ 11096041 w 15811497"/>
              <a:gd name="connsiteY10-18096" fmla="*/ 5077404 h 6248398"/>
              <a:gd name="connsiteX11-18097" fmla="*/ 10610846 w 15811497"/>
              <a:gd name="connsiteY11-18098" fmla="*/ 5029199 h 6248398"/>
              <a:gd name="connsiteX12-18099" fmla="*/ 9640652 w 15811497"/>
              <a:gd name="connsiteY12-18100" fmla="*/ 5486739 h 6248398"/>
              <a:gd name="connsiteX13-18101" fmla="*/ 9628722 w 15811497"/>
              <a:gd name="connsiteY13-18102" fmla="*/ 5502693 h 6248398"/>
              <a:gd name="connsiteX14-18103" fmla="*/ 9568273 w 15811497"/>
              <a:gd name="connsiteY14-18104" fmla="*/ 5583530 h 6248398"/>
              <a:gd name="connsiteX15-18105" fmla="*/ 9535504 w 15811497"/>
              <a:gd name="connsiteY15-18106" fmla="*/ 5637470 h 6248398"/>
              <a:gd name="connsiteX16-18107" fmla="*/ 9628722 w 15811497"/>
              <a:gd name="connsiteY16-18108" fmla="*/ 5502694 h 6248398"/>
              <a:gd name="connsiteX17-18109" fmla="*/ 9480140 w 15811497"/>
              <a:gd name="connsiteY17-18110" fmla="*/ 5721533 h 6248398"/>
              <a:gd name="connsiteX18-18111" fmla="*/ 8362947 w 15811497"/>
              <a:gd name="connsiteY18-18112" fmla="*/ 6248398 h 6248398"/>
              <a:gd name="connsiteX19-18113" fmla="*/ 7028922 w 15811497"/>
              <a:gd name="connsiteY19-18114" fmla="*/ 5364147 h 6248398"/>
              <a:gd name="connsiteX20-18115" fmla="*/ 6990513 w 15811497"/>
              <a:gd name="connsiteY20-18116" fmla="*/ 5259205 h 6248398"/>
              <a:gd name="connsiteX21-18117" fmla="*/ 6990512 w 15811497"/>
              <a:gd name="connsiteY21-18118" fmla="*/ 5259199 h 6248398"/>
              <a:gd name="connsiteX22-18119" fmla="*/ 6983676 w 15811497"/>
              <a:gd name="connsiteY22-18120" fmla="*/ 5240519 h 6248398"/>
              <a:gd name="connsiteX23-18121" fmla="*/ 6983673 w 15811497"/>
              <a:gd name="connsiteY23-18122" fmla="*/ 5240519 h 6248398"/>
              <a:gd name="connsiteX24-18123" fmla="*/ 6980236 w 15811497"/>
              <a:gd name="connsiteY24-18124" fmla="*/ 5231130 h 6248398"/>
              <a:gd name="connsiteX25-18125" fmla="*/ 6978859 w 15811497"/>
              <a:gd name="connsiteY25-18126" fmla="*/ 5225774 h 6248398"/>
              <a:gd name="connsiteX26-18127" fmla="*/ 6984291 w 15811497"/>
              <a:gd name="connsiteY26-18128" fmla="*/ 5240614 h 6248398"/>
              <a:gd name="connsiteX27-18129" fmla="*/ 6984292 w 15811497"/>
              <a:gd name="connsiteY27-18130" fmla="*/ 5240614 h 6248398"/>
              <a:gd name="connsiteX28-18131" fmla="*/ 6978860 w 15811497"/>
              <a:gd name="connsiteY28-18132" fmla="*/ 5225773 h 6248398"/>
              <a:gd name="connsiteX29-18133" fmla="*/ 6944562 w 15811497"/>
              <a:gd name="connsiteY29-18134" fmla="*/ 5092380 h 6248398"/>
              <a:gd name="connsiteX30-18135" fmla="*/ 6978860 w 15811497"/>
              <a:gd name="connsiteY30-18136" fmla="*/ 5225773 h 6248398"/>
              <a:gd name="connsiteX31-18137" fmla="*/ 6948299 w 15811497"/>
              <a:gd name="connsiteY31-18138" fmla="*/ 5142273 h 6248398"/>
              <a:gd name="connsiteX32-18139" fmla="*/ 5829297 w 15811497"/>
              <a:gd name="connsiteY32-18140" fmla="*/ 4400549 h 6248398"/>
              <a:gd name="connsiteX33-18141" fmla="*/ 5056802 w 15811497"/>
              <a:gd name="connsiteY33-18142" fmla="*/ 4677867 h 6248398"/>
              <a:gd name="connsiteX34-18143" fmla="*/ 5022517 w 15811497"/>
              <a:gd name="connsiteY34-18144" fmla="*/ 4709027 h 6248398"/>
              <a:gd name="connsiteX35-18145" fmla="*/ 5022515 w 15811497"/>
              <a:gd name="connsiteY35-18146" fmla="*/ 4709029 h 6248398"/>
              <a:gd name="connsiteX36-18147" fmla="*/ 4778482 w 15811497"/>
              <a:gd name="connsiteY36-18148" fmla="*/ 5008058 h 6248398"/>
              <a:gd name="connsiteX37-18149" fmla="*/ 4715455 w 15811497"/>
              <a:gd name="connsiteY37-18150" fmla="*/ 5077404 h 6248398"/>
              <a:gd name="connsiteX38-18151" fmla="*/ 2762249 w 15811497"/>
              <a:gd name="connsiteY38-18152" fmla="*/ 5886448 h 6248398"/>
              <a:gd name="connsiteX39-18153" fmla="*/ 0 w 15811497"/>
              <a:gd name="connsiteY39-18154" fmla="*/ 3124198 h 6248398"/>
              <a:gd name="connsiteX40-18155" fmla="*/ 2762249 w 15811497"/>
              <a:gd name="connsiteY40-18156" fmla="*/ 361949 h 6248398"/>
              <a:gd name="connsiteX41-18157" fmla="*/ 4078902 w 15811497"/>
              <a:gd name="connsiteY41-18158" fmla="*/ 695338 h 6248398"/>
              <a:gd name="connsiteX42-18159" fmla="*/ 4261443 w 15811497"/>
              <a:gd name="connsiteY42-18160" fmla="*/ 806235 h 6248398"/>
              <a:gd name="connsiteX43-18161" fmla="*/ 4409044 w 15811497"/>
              <a:gd name="connsiteY43-18162" fmla="*/ 910268 h 6248398"/>
              <a:gd name="connsiteX44-18163" fmla="*/ 4612477 w 15811497"/>
              <a:gd name="connsiteY44-18164" fmla="*/ 1077402 h 6248398"/>
              <a:gd name="connsiteX45-18165" fmla="*/ 4612478 w 15811497"/>
              <a:gd name="connsiteY45-18166" fmla="*/ 1077403 h 6248398"/>
              <a:gd name="connsiteX46-18167" fmla="*/ 4701725 w 15811497"/>
              <a:gd name="connsiteY46-18168" fmla="*/ 1120394 h 6248398"/>
              <a:gd name="connsiteX47-18169" fmla="*/ 5191122 w 15811497"/>
              <a:gd name="connsiteY47-18170" fmla="*/ 1219199 h 6248398"/>
              <a:gd name="connsiteX48-18171" fmla="*/ 6161317 w 15811497"/>
              <a:gd name="connsiteY48-18172" fmla="*/ 761659 h 6248398"/>
              <a:gd name="connsiteX49-18173" fmla="*/ 6224019 w 15811497"/>
              <a:gd name="connsiteY49-18174" fmla="*/ 677808 h 6248398"/>
              <a:gd name="connsiteX50-18175" fmla="*/ 6175489 w 15811497"/>
              <a:gd name="connsiteY50-18176" fmla="*/ 757691 h 6248398"/>
              <a:gd name="connsiteX51-18177" fmla="*/ 6175489 w 15811497"/>
              <a:gd name="connsiteY51-18178" fmla="*/ 757692 h 6248398"/>
              <a:gd name="connsiteX52-18179" fmla="*/ 6224020 w 15811497"/>
              <a:gd name="connsiteY52-18180" fmla="*/ 677809 h 6248398"/>
              <a:gd name="connsiteX53-18181" fmla="*/ 6233696 w 15811497"/>
              <a:gd name="connsiteY53-18182" fmla="*/ 664869 h 6248398"/>
              <a:gd name="connsiteX54-18183" fmla="*/ 6252611 w 15811497"/>
              <a:gd name="connsiteY54-18184" fmla="*/ 633734 h 6248398"/>
              <a:gd name="connsiteX55-18185" fmla="*/ 6252610 w 15811497"/>
              <a:gd name="connsiteY55-18186" fmla="*/ 633734 h 6248398"/>
              <a:gd name="connsiteX56-18187" fmla="*/ 6233696 w 15811497"/>
              <a:gd name="connsiteY56-18188" fmla="*/ 664868 h 6248398"/>
              <a:gd name="connsiteX57-18189" fmla="*/ 6224019 w 15811497"/>
              <a:gd name="connsiteY57-18190" fmla="*/ 677808 h 6248398"/>
              <a:gd name="connsiteX58-18191" fmla="*/ 6248008 w 15811497"/>
              <a:gd name="connsiteY58-18192" fmla="*/ 638320 h 6248398"/>
              <a:gd name="connsiteX59-18193" fmla="*/ 6251291 w 15811497"/>
              <a:gd name="connsiteY59-18194" fmla="*/ 633930 h 6248398"/>
              <a:gd name="connsiteX60-18195" fmla="*/ 6251293 w 15811497"/>
              <a:gd name="connsiteY60-18196" fmla="*/ 633929 h 6248398"/>
              <a:gd name="connsiteX61-18197" fmla="*/ 6257683 w 15811497"/>
              <a:gd name="connsiteY61-18198" fmla="*/ 625384 h 6248398"/>
              <a:gd name="connsiteX62-18199" fmla="*/ 6257686 w 15811497"/>
              <a:gd name="connsiteY62-18200" fmla="*/ 625380 h 6248398"/>
              <a:gd name="connsiteX63-18201" fmla="*/ 6331355 w 15811497"/>
              <a:gd name="connsiteY63-18202" fmla="*/ 526865 h 6248398"/>
              <a:gd name="connsiteX64-18203" fmla="*/ 7448548 w 15811497"/>
              <a:gd name="connsiteY64-18204" fmla="*/ 0 h 6248398"/>
              <a:gd name="connsiteX0-18205" fmla="*/ 7448548 w 15811497"/>
              <a:gd name="connsiteY0-18206" fmla="*/ 0 h 6248398"/>
              <a:gd name="connsiteX1-18207" fmla="*/ 8721604 w 15811497"/>
              <a:gd name="connsiteY1-18208" fmla="*/ 757692 h 6248398"/>
              <a:gd name="connsiteX2-18209" fmla="*/ 8890522 w 15811497"/>
              <a:gd name="connsiteY2-18210" fmla="*/ 1193234 h 6248398"/>
              <a:gd name="connsiteX3-18211" fmla="*/ 9958384 w 15811497"/>
              <a:gd name="connsiteY3-18212" fmla="*/ 1828798 h 6248398"/>
              <a:gd name="connsiteX4-18213" fmla="*/ 10895504 w 15811497"/>
              <a:gd name="connsiteY4-18214" fmla="*/ 1386857 h 6248398"/>
              <a:gd name="connsiteX5-18215" fmla="*/ 11096041 w 15811497"/>
              <a:gd name="connsiteY5-18216" fmla="*/ 1170993 h 6248398"/>
              <a:gd name="connsiteX6-18217" fmla="*/ 13049247 w 15811497"/>
              <a:gd name="connsiteY6-18218" fmla="*/ 361949 h 6248398"/>
              <a:gd name="connsiteX7-18219" fmla="*/ 15811497 w 15811497"/>
              <a:gd name="connsiteY7-18220" fmla="*/ 3124198 h 6248398"/>
              <a:gd name="connsiteX8-18221" fmla="*/ 13049247 w 15811497"/>
              <a:gd name="connsiteY8-18222" fmla="*/ 5886448 h 6248398"/>
              <a:gd name="connsiteX9-18223" fmla="*/ 11732594 w 15811497"/>
              <a:gd name="connsiteY9-18224" fmla="*/ 5553059 h 6248398"/>
              <a:gd name="connsiteX10-18225" fmla="*/ 11096041 w 15811497"/>
              <a:gd name="connsiteY10-18226" fmla="*/ 5077404 h 6248398"/>
              <a:gd name="connsiteX11-18227" fmla="*/ 10610846 w 15811497"/>
              <a:gd name="connsiteY11-18228" fmla="*/ 5029199 h 6248398"/>
              <a:gd name="connsiteX12-18229" fmla="*/ 9640652 w 15811497"/>
              <a:gd name="connsiteY12-18230" fmla="*/ 5486739 h 6248398"/>
              <a:gd name="connsiteX13-18231" fmla="*/ 9628722 w 15811497"/>
              <a:gd name="connsiteY13-18232" fmla="*/ 5502693 h 6248398"/>
              <a:gd name="connsiteX14-18233" fmla="*/ 9568273 w 15811497"/>
              <a:gd name="connsiteY14-18234" fmla="*/ 5583530 h 6248398"/>
              <a:gd name="connsiteX15-18235" fmla="*/ 9628722 w 15811497"/>
              <a:gd name="connsiteY15-18236" fmla="*/ 5502694 h 6248398"/>
              <a:gd name="connsiteX16-18237" fmla="*/ 9480140 w 15811497"/>
              <a:gd name="connsiteY16-18238" fmla="*/ 5721533 h 6248398"/>
              <a:gd name="connsiteX17-18239" fmla="*/ 8362947 w 15811497"/>
              <a:gd name="connsiteY17-18240" fmla="*/ 6248398 h 6248398"/>
              <a:gd name="connsiteX18-18241" fmla="*/ 7028922 w 15811497"/>
              <a:gd name="connsiteY18-18242" fmla="*/ 5364147 h 6248398"/>
              <a:gd name="connsiteX19-18243" fmla="*/ 6990513 w 15811497"/>
              <a:gd name="connsiteY19-18244" fmla="*/ 5259205 h 6248398"/>
              <a:gd name="connsiteX20-18245" fmla="*/ 6990512 w 15811497"/>
              <a:gd name="connsiteY20-18246" fmla="*/ 5259199 h 6248398"/>
              <a:gd name="connsiteX21-18247" fmla="*/ 6983676 w 15811497"/>
              <a:gd name="connsiteY21-18248" fmla="*/ 5240519 h 6248398"/>
              <a:gd name="connsiteX22-18249" fmla="*/ 6983673 w 15811497"/>
              <a:gd name="connsiteY22-18250" fmla="*/ 5240519 h 6248398"/>
              <a:gd name="connsiteX23-18251" fmla="*/ 6980236 w 15811497"/>
              <a:gd name="connsiteY23-18252" fmla="*/ 5231130 h 6248398"/>
              <a:gd name="connsiteX24-18253" fmla="*/ 6978859 w 15811497"/>
              <a:gd name="connsiteY24-18254" fmla="*/ 5225774 h 6248398"/>
              <a:gd name="connsiteX25-18255" fmla="*/ 6984291 w 15811497"/>
              <a:gd name="connsiteY25-18256" fmla="*/ 5240614 h 6248398"/>
              <a:gd name="connsiteX26-18257" fmla="*/ 6984292 w 15811497"/>
              <a:gd name="connsiteY26-18258" fmla="*/ 5240614 h 6248398"/>
              <a:gd name="connsiteX27-18259" fmla="*/ 6978860 w 15811497"/>
              <a:gd name="connsiteY27-18260" fmla="*/ 5225773 h 6248398"/>
              <a:gd name="connsiteX28-18261" fmla="*/ 6944562 w 15811497"/>
              <a:gd name="connsiteY28-18262" fmla="*/ 5092380 h 6248398"/>
              <a:gd name="connsiteX29-18263" fmla="*/ 6978860 w 15811497"/>
              <a:gd name="connsiteY29-18264" fmla="*/ 5225773 h 6248398"/>
              <a:gd name="connsiteX30-18265" fmla="*/ 6948299 w 15811497"/>
              <a:gd name="connsiteY30-18266" fmla="*/ 5142273 h 6248398"/>
              <a:gd name="connsiteX31-18267" fmla="*/ 5829297 w 15811497"/>
              <a:gd name="connsiteY31-18268" fmla="*/ 4400549 h 6248398"/>
              <a:gd name="connsiteX32-18269" fmla="*/ 5056802 w 15811497"/>
              <a:gd name="connsiteY32-18270" fmla="*/ 4677867 h 6248398"/>
              <a:gd name="connsiteX33-18271" fmla="*/ 5022517 w 15811497"/>
              <a:gd name="connsiteY33-18272" fmla="*/ 4709027 h 6248398"/>
              <a:gd name="connsiteX34-18273" fmla="*/ 5022515 w 15811497"/>
              <a:gd name="connsiteY34-18274" fmla="*/ 4709029 h 6248398"/>
              <a:gd name="connsiteX35-18275" fmla="*/ 4778482 w 15811497"/>
              <a:gd name="connsiteY35-18276" fmla="*/ 5008058 h 6248398"/>
              <a:gd name="connsiteX36-18277" fmla="*/ 4715455 w 15811497"/>
              <a:gd name="connsiteY36-18278" fmla="*/ 5077404 h 6248398"/>
              <a:gd name="connsiteX37-18279" fmla="*/ 2762249 w 15811497"/>
              <a:gd name="connsiteY37-18280" fmla="*/ 5886448 h 6248398"/>
              <a:gd name="connsiteX38-18281" fmla="*/ 0 w 15811497"/>
              <a:gd name="connsiteY38-18282" fmla="*/ 3124198 h 6248398"/>
              <a:gd name="connsiteX39-18283" fmla="*/ 2762249 w 15811497"/>
              <a:gd name="connsiteY39-18284" fmla="*/ 361949 h 6248398"/>
              <a:gd name="connsiteX40-18285" fmla="*/ 4078902 w 15811497"/>
              <a:gd name="connsiteY40-18286" fmla="*/ 695338 h 6248398"/>
              <a:gd name="connsiteX41-18287" fmla="*/ 4261443 w 15811497"/>
              <a:gd name="connsiteY41-18288" fmla="*/ 806235 h 6248398"/>
              <a:gd name="connsiteX42-18289" fmla="*/ 4409044 w 15811497"/>
              <a:gd name="connsiteY42-18290" fmla="*/ 910268 h 6248398"/>
              <a:gd name="connsiteX43-18291" fmla="*/ 4612477 w 15811497"/>
              <a:gd name="connsiteY43-18292" fmla="*/ 1077402 h 6248398"/>
              <a:gd name="connsiteX44-18293" fmla="*/ 4612478 w 15811497"/>
              <a:gd name="connsiteY44-18294" fmla="*/ 1077403 h 6248398"/>
              <a:gd name="connsiteX45-18295" fmla="*/ 4701725 w 15811497"/>
              <a:gd name="connsiteY45-18296" fmla="*/ 1120394 h 6248398"/>
              <a:gd name="connsiteX46-18297" fmla="*/ 5191122 w 15811497"/>
              <a:gd name="connsiteY46-18298" fmla="*/ 1219199 h 6248398"/>
              <a:gd name="connsiteX47-18299" fmla="*/ 6161317 w 15811497"/>
              <a:gd name="connsiteY47-18300" fmla="*/ 761659 h 6248398"/>
              <a:gd name="connsiteX48-18301" fmla="*/ 6224019 w 15811497"/>
              <a:gd name="connsiteY48-18302" fmla="*/ 677808 h 6248398"/>
              <a:gd name="connsiteX49-18303" fmla="*/ 6175489 w 15811497"/>
              <a:gd name="connsiteY49-18304" fmla="*/ 757691 h 6248398"/>
              <a:gd name="connsiteX50-18305" fmla="*/ 6175489 w 15811497"/>
              <a:gd name="connsiteY50-18306" fmla="*/ 757692 h 6248398"/>
              <a:gd name="connsiteX51-18307" fmla="*/ 6224020 w 15811497"/>
              <a:gd name="connsiteY51-18308" fmla="*/ 677809 h 6248398"/>
              <a:gd name="connsiteX52-18309" fmla="*/ 6233696 w 15811497"/>
              <a:gd name="connsiteY52-18310" fmla="*/ 664869 h 6248398"/>
              <a:gd name="connsiteX53-18311" fmla="*/ 6252611 w 15811497"/>
              <a:gd name="connsiteY53-18312" fmla="*/ 633734 h 6248398"/>
              <a:gd name="connsiteX54-18313" fmla="*/ 6252610 w 15811497"/>
              <a:gd name="connsiteY54-18314" fmla="*/ 633734 h 6248398"/>
              <a:gd name="connsiteX55-18315" fmla="*/ 6233696 w 15811497"/>
              <a:gd name="connsiteY55-18316" fmla="*/ 664868 h 6248398"/>
              <a:gd name="connsiteX56-18317" fmla="*/ 6224019 w 15811497"/>
              <a:gd name="connsiteY56-18318" fmla="*/ 677808 h 6248398"/>
              <a:gd name="connsiteX57-18319" fmla="*/ 6248008 w 15811497"/>
              <a:gd name="connsiteY57-18320" fmla="*/ 638320 h 6248398"/>
              <a:gd name="connsiteX58-18321" fmla="*/ 6251291 w 15811497"/>
              <a:gd name="connsiteY58-18322" fmla="*/ 633930 h 6248398"/>
              <a:gd name="connsiteX59-18323" fmla="*/ 6251293 w 15811497"/>
              <a:gd name="connsiteY59-18324" fmla="*/ 633929 h 6248398"/>
              <a:gd name="connsiteX60-18325" fmla="*/ 6257683 w 15811497"/>
              <a:gd name="connsiteY60-18326" fmla="*/ 625384 h 6248398"/>
              <a:gd name="connsiteX61-18327" fmla="*/ 6257686 w 15811497"/>
              <a:gd name="connsiteY61-18328" fmla="*/ 625380 h 6248398"/>
              <a:gd name="connsiteX62-18329" fmla="*/ 6331355 w 15811497"/>
              <a:gd name="connsiteY62-18330" fmla="*/ 526865 h 6248398"/>
              <a:gd name="connsiteX63-18331" fmla="*/ 7448548 w 15811497"/>
              <a:gd name="connsiteY63-18332" fmla="*/ 0 h 6248398"/>
              <a:gd name="connsiteX0-18333" fmla="*/ 7448548 w 15811497"/>
              <a:gd name="connsiteY0-18334" fmla="*/ 0 h 6248398"/>
              <a:gd name="connsiteX1-18335" fmla="*/ 8721604 w 15811497"/>
              <a:gd name="connsiteY1-18336" fmla="*/ 757692 h 6248398"/>
              <a:gd name="connsiteX2-18337" fmla="*/ 8890522 w 15811497"/>
              <a:gd name="connsiteY2-18338" fmla="*/ 1193234 h 6248398"/>
              <a:gd name="connsiteX3-18339" fmla="*/ 9958384 w 15811497"/>
              <a:gd name="connsiteY3-18340" fmla="*/ 1828798 h 6248398"/>
              <a:gd name="connsiteX4-18341" fmla="*/ 10895504 w 15811497"/>
              <a:gd name="connsiteY4-18342" fmla="*/ 1386857 h 6248398"/>
              <a:gd name="connsiteX5-18343" fmla="*/ 11096041 w 15811497"/>
              <a:gd name="connsiteY5-18344" fmla="*/ 1170993 h 6248398"/>
              <a:gd name="connsiteX6-18345" fmla="*/ 13049247 w 15811497"/>
              <a:gd name="connsiteY6-18346" fmla="*/ 361949 h 6248398"/>
              <a:gd name="connsiteX7-18347" fmla="*/ 15811497 w 15811497"/>
              <a:gd name="connsiteY7-18348" fmla="*/ 3124198 h 6248398"/>
              <a:gd name="connsiteX8-18349" fmla="*/ 13049247 w 15811497"/>
              <a:gd name="connsiteY8-18350" fmla="*/ 5886448 h 6248398"/>
              <a:gd name="connsiteX9-18351" fmla="*/ 11732594 w 15811497"/>
              <a:gd name="connsiteY9-18352" fmla="*/ 5553059 h 6248398"/>
              <a:gd name="connsiteX10-18353" fmla="*/ 11096041 w 15811497"/>
              <a:gd name="connsiteY10-18354" fmla="*/ 5077404 h 6248398"/>
              <a:gd name="connsiteX11-18355" fmla="*/ 10610846 w 15811497"/>
              <a:gd name="connsiteY11-18356" fmla="*/ 5029199 h 6248398"/>
              <a:gd name="connsiteX12-18357" fmla="*/ 9640652 w 15811497"/>
              <a:gd name="connsiteY12-18358" fmla="*/ 5486739 h 6248398"/>
              <a:gd name="connsiteX13-18359" fmla="*/ 9628722 w 15811497"/>
              <a:gd name="connsiteY13-18360" fmla="*/ 5502693 h 6248398"/>
              <a:gd name="connsiteX14-18361" fmla="*/ 9628722 w 15811497"/>
              <a:gd name="connsiteY14-18362" fmla="*/ 5502694 h 6248398"/>
              <a:gd name="connsiteX15-18363" fmla="*/ 9480140 w 15811497"/>
              <a:gd name="connsiteY15-18364" fmla="*/ 5721533 h 6248398"/>
              <a:gd name="connsiteX16-18365" fmla="*/ 8362947 w 15811497"/>
              <a:gd name="connsiteY16-18366" fmla="*/ 6248398 h 6248398"/>
              <a:gd name="connsiteX17-18367" fmla="*/ 7028922 w 15811497"/>
              <a:gd name="connsiteY17-18368" fmla="*/ 5364147 h 6248398"/>
              <a:gd name="connsiteX18-18369" fmla="*/ 6990513 w 15811497"/>
              <a:gd name="connsiteY18-18370" fmla="*/ 5259205 h 6248398"/>
              <a:gd name="connsiteX19-18371" fmla="*/ 6990512 w 15811497"/>
              <a:gd name="connsiteY19-18372" fmla="*/ 5259199 h 6248398"/>
              <a:gd name="connsiteX20-18373" fmla="*/ 6983676 w 15811497"/>
              <a:gd name="connsiteY20-18374" fmla="*/ 5240519 h 6248398"/>
              <a:gd name="connsiteX21-18375" fmla="*/ 6983673 w 15811497"/>
              <a:gd name="connsiteY21-18376" fmla="*/ 5240519 h 6248398"/>
              <a:gd name="connsiteX22-18377" fmla="*/ 6980236 w 15811497"/>
              <a:gd name="connsiteY22-18378" fmla="*/ 5231130 h 6248398"/>
              <a:gd name="connsiteX23-18379" fmla="*/ 6978859 w 15811497"/>
              <a:gd name="connsiteY23-18380" fmla="*/ 5225774 h 6248398"/>
              <a:gd name="connsiteX24-18381" fmla="*/ 6984291 w 15811497"/>
              <a:gd name="connsiteY24-18382" fmla="*/ 5240614 h 6248398"/>
              <a:gd name="connsiteX25-18383" fmla="*/ 6984292 w 15811497"/>
              <a:gd name="connsiteY25-18384" fmla="*/ 5240614 h 6248398"/>
              <a:gd name="connsiteX26-18385" fmla="*/ 6978860 w 15811497"/>
              <a:gd name="connsiteY26-18386" fmla="*/ 5225773 h 6248398"/>
              <a:gd name="connsiteX27-18387" fmla="*/ 6944562 w 15811497"/>
              <a:gd name="connsiteY27-18388" fmla="*/ 5092380 h 6248398"/>
              <a:gd name="connsiteX28-18389" fmla="*/ 6978860 w 15811497"/>
              <a:gd name="connsiteY28-18390" fmla="*/ 5225773 h 6248398"/>
              <a:gd name="connsiteX29-18391" fmla="*/ 6948299 w 15811497"/>
              <a:gd name="connsiteY29-18392" fmla="*/ 5142273 h 6248398"/>
              <a:gd name="connsiteX30-18393" fmla="*/ 5829297 w 15811497"/>
              <a:gd name="connsiteY30-18394" fmla="*/ 4400549 h 6248398"/>
              <a:gd name="connsiteX31-18395" fmla="*/ 5056802 w 15811497"/>
              <a:gd name="connsiteY31-18396" fmla="*/ 4677867 h 6248398"/>
              <a:gd name="connsiteX32-18397" fmla="*/ 5022517 w 15811497"/>
              <a:gd name="connsiteY32-18398" fmla="*/ 4709027 h 6248398"/>
              <a:gd name="connsiteX33-18399" fmla="*/ 5022515 w 15811497"/>
              <a:gd name="connsiteY33-18400" fmla="*/ 4709029 h 6248398"/>
              <a:gd name="connsiteX34-18401" fmla="*/ 4778482 w 15811497"/>
              <a:gd name="connsiteY34-18402" fmla="*/ 5008058 h 6248398"/>
              <a:gd name="connsiteX35-18403" fmla="*/ 4715455 w 15811497"/>
              <a:gd name="connsiteY35-18404" fmla="*/ 5077404 h 6248398"/>
              <a:gd name="connsiteX36-18405" fmla="*/ 2762249 w 15811497"/>
              <a:gd name="connsiteY36-18406" fmla="*/ 5886448 h 6248398"/>
              <a:gd name="connsiteX37-18407" fmla="*/ 0 w 15811497"/>
              <a:gd name="connsiteY37-18408" fmla="*/ 3124198 h 6248398"/>
              <a:gd name="connsiteX38-18409" fmla="*/ 2762249 w 15811497"/>
              <a:gd name="connsiteY38-18410" fmla="*/ 361949 h 6248398"/>
              <a:gd name="connsiteX39-18411" fmla="*/ 4078902 w 15811497"/>
              <a:gd name="connsiteY39-18412" fmla="*/ 695338 h 6248398"/>
              <a:gd name="connsiteX40-18413" fmla="*/ 4261443 w 15811497"/>
              <a:gd name="connsiteY40-18414" fmla="*/ 806235 h 6248398"/>
              <a:gd name="connsiteX41-18415" fmla="*/ 4409044 w 15811497"/>
              <a:gd name="connsiteY41-18416" fmla="*/ 910268 h 6248398"/>
              <a:gd name="connsiteX42-18417" fmla="*/ 4612477 w 15811497"/>
              <a:gd name="connsiteY42-18418" fmla="*/ 1077402 h 6248398"/>
              <a:gd name="connsiteX43-18419" fmla="*/ 4612478 w 15811497"/>
              <a:gd name="connsiteY43-18420" fmla="*/ 1077403 h 6248398"/>
              <a:gd name="connsiteX44-18421" fmla="*/ 4701725 w 15811497"/>
              <a:gd name="connsiteY44-18422" fmla="*/ 1120394 h 6248398"/>
              <a:gd name="connsiteX45-18423" fmla="*/ 5191122 w 15811497"/>
              <a:gd name="connsiteY45-18424" fmla="*/ 1219199 h 6248398"/>
              <a:gd name="connsiteX46-18425" fmla="*/ 6161317 w 15811497"/>
              <a:gd name="connsiteY46-18426" fmla="*/ 761659 h 6248398"/>
              <a:gd name="connsiteX47-18427" fmla="*/ 6224019 w 15811497"/>
              <a:gd name="connsiteY47-18428" fmla="*/ 677808 h 6248398"/>
              <a:gd name="connsiteX48-18429" fmla="*/ 6175489 w 15811497"/>
              <a:gd name="connsiteY48-18430" fmla="*/ 757691 h 6248398"/>
              <a:gd name="connsiteX49-18431" fmla="*/ 6175489 w 15811497"/>
              <a:gd name="connsiteY49-18432" fmla="*/ 757692 h 6248398"/>
              <a:gd name="connsiteX50-18433" fmla="*/ 6224020 w 15811497"/>
              <a:gd name="connsiteY50-18434" fmla="*/ 677809 h 6248398"/>
              <a:gd name="connsiteX51-18435" fmla="*/ 6233696 w 15811497"/>
              <a:gd name="connsiteY51-18436" fmla="*/ 664869 h 6248398"/>
              <a:gd name="connsiteX52-18437" fmla="*/ 6252611 w 15811497"/>
              <a:gd name="connsiteY52-18438" fmla="*/ 633734 h 6248398"/>
              <a:gd name="connsiteX53-18439" fmla="*/ 6252610 w 15811497"/>
              <a:gd name="connsiteY53-18440" fmla="*/ 633734 h 6248398"/>
              <a:gd name="connsiteX54-18441" fmla="*/ 6233696 w 15811497"/>
              <a:gd name="connsiteY54-18442" fmla="*/ 664868 h 6248398"/>
              <a:gd name="connsiteX55-18443" fmla="*/ 6224019 w 15811497"/>
              <a:gd name="connsiteY55-18444" fmla="*/ 677808 h 6248398"/>
              <a:gd name="connsiteX56-18445" fmla="*/ 6248008 w 15811497"/>
              <a:gd name="connsiteY56-18446" fmla="*/ 638320 h 6248398"/>
              <a:gd name="connsiteX57-18447" fmla="*/ 6251291 w 15811497"/>
              <a:gd name="connsiteY57-18448" fmla="*/ 633930 h 6248398"/>
              <a:gd name="connsiteX58-18449" fmla="*/ 6251293 w 15811497"/>
              <a:gd name="connsiteY58-18450" fmla="*/ 633929 h 6248398"/>
              <a:gd name="connsiteX59-18451" fmla="*/ 6257683 w 15811497"/>
              <a:gd name="connsiteY59-18452" fmla="*/ 625384 h 6248398"/>
              <a:gd name="connsiteX60-18453" fmla="*/ 6257686 w 15811497"/>
              <a:gd name="connsiteY60-18454" fmla="*/ 625380 h 6248398"/>
              <a:gd name="connsiteX61-18455" fmla="*/ 6331355 w 15811497"/>
              <a:gd name="connsiteY61-18456" fmla="*/ 526865 h 6248398"/>
              <a:gd name="connsiteX62-18457" fmla="*/ 7448548 w 15811497"/>
              <a:gd name="connsiteY62-18458" fmla="*/ 0 h 6248398"/>
              <a:gd name="connsiteX0-18459" fmla="*/ 7448548 w 15811497"/>
              <a:gd name="connsiteY0-18460" fmla="*/ 0 h 6248398"/>
              <a:gd name="connsiteX1-18461" fmla="*/ 8721604 w 15811497"/>
              <a:gd name="connsiteY1-18462" fmla="*/ 757692 h 6248398"/>
              <a:gd name="connsiteX2-18463" fmla="*/ 8890522 w 15811497"/>
              <a:gd name="connsiteY2-18464" fmla="*/ 1193234 h 6248398"/>
              <a:gd name="connsiteX3-18465" fmla="*/ 9958384 w 15811497"/>
              <a:gd name="connsiteY3-18466" fmla="*/ 1828798 h 6248398"/>
              <a:gd name="connsiteX4-18467" fmla="*/ 10895504 w 15811497"/>
              <a:gd name="connsiteY4-18468" fmla="*/ 1386857 h 6248398"/>
              <a:gd name="connsiteX5-18469" fmla="*/ 11096041 w 15811497"/>
              <a:gd name="connsiteY5-18470" fmla="*/ 1170993 h 6248398"/>
              <a:gd name="connsiteX6-18471" fmla="*/ 13049247 w 15811497"/>
              <a:gd name="connsiteY6-18472" fmla="*/ 361949 h 6248398"/>
              <a:gd name="connsiteX7-18473" fmla="*/ 15811497 w 15811497"/>
              <a:gd name="connsiteY7-18474" fmla="*/ 3124198 h 6248398"/>
              <a:gd name="connsiteX8-18475" fmla="*/ 13049247 w 15811497"/>
              <a:gd name="connsiteY8-18476" fmla="*/ 5886448 h 6248398"/>
              <a:gd name="connsiteX9-18477" fmla="*/ 11732594 w 15811497"/>
              <a:gd name="connsiteY9-18478" fmla="*/ 5553059 h 6248398"/>
              <a:gd name="connsiteX10-18479" fmla="*/ 11096041 w 15811497"/>
              <a:gd name="connsiteY10-18480" fmla="*/ 5077404 h 6248398"/>
              <a:gd name="connsiteX11-18481" fmla="*/ 10610846 w 15811497"/>
              <a:gd name="connsiteY11-18482" fmla="*/ 5029199 h 6248398"/>
              <a:gd name="connsiteX12-18483" fmla="*/ 9640652 w 15811497"/>
              <a:gd name="connsiteY12-18484" fmla="*/ 5486739 h 6248398"/>
              <a:gd name="connsiteX13-18485" fmla="*/ 9628722 w 15811497"/>
              <a:gd name="connsiteY13-18486" fmla="*/ 5502693 h 6248398"/>
              <a:gd name="connsiteX14-18487" fmla="*/ 9480140 w 15811497"/>
              <a:gd name="connsiteY14-18488" fmla="*/ 5721533 h 6248398"/>
              <a:gd name="connsiteX15-18489" fmla="*/ 8362947 w 15811497"/>
              <a:gd name="connsiteY15-18490" fmla="*/ 6248398 h 6248398"/>
              <a:gd name="connsiteX16-18491" fmla="*/ 7028922 w 15811497"/>
              <a:gd name="connsiteY16-18492" fmla="*/ 5364147 h 6248398"/>
              <a:gd name="connsiteX17-18493" fmla="*/ 6990513 w 15811497"/>
              <a:gd name="connsiteY17-18494" fmla="*/ 5259205 h 6248398"/>
              <a:gd name="connsiteX18-18495" fmla="*/ 6990512 w 15811497"/>
              <a:gd name="connsiteY18-18496" fmla="*/ 5259199 h 6248398"/>
              <a:gd name="connsiteX19-18497" fmla="*/ 6983676 w 15811497"/>
              <a:gd name="connsiteY19-18498" fmla="*/ 5240519 h 6248398"/>
              <a:gd name="connsiteX20-18499" fmla="*/ 6983673 w 15811497"/>
              <a:gd name="connsiteY20-18500" fmla="*/ 5240519 h 6248398"/>
              <a:gd name="connsiteX21-18501" fmla="*/ 6980236 w 15811497"/>
              <a:gd name="connsiteY21-18502" fmla="*/ 5231130 h 6248398"/>
              <a:gd name="connsiteX22-18503" fmla="*/ 6978859 w 15811497"/>
              <a:gd name="connsiteY22-18504" fmla="*/ 5225774 h 6248398"/>
              <a:gd name="connsiteX23-18505" fmla="*/ 6984291 w 15811497"/>
              <a:gd name="connsiteY23-18506" fmla="*/ 5240614 h 6248398"/>
              <a:gd name="connsiteX24-18507" fmla="*/ 6984292 w 15811497"/>
              <a:gd name="connsiteY24-18508" fmla="*/ 5240614 h 6248398"/>
              <a:gd name="connsiteX25-18509" fmla="*/ 6978860 w 15811497"/>
              <a:gd name="connsiteY25-18510" fmla="*/ 5225773 h 6248398"/>
              <a:gd name="connsiteX26-18511" fmla="*/ 6944562 w 15811497"/>
              <a:gd name="connsiteY26-18512" fmla="*/ 5092380 h 6248398"/>
              <a:gd name="connsiteX27-18513" fmla="*/ 6978860 w 15811497"/>
              <a:gd name="connsiteY27-18514" fmla="*/ 5225773 h 6248398"/>
              <a:gd name="connsiteX28-18515" fmla="*/ 6948299 w 15811497"/>
              <a:gd name="connsiteY28-18516" fmla="*/ 5142273 h 6248398"/>
              <a:gd name="connsiteX29-18517" fmla="*/ 5829297 w 15811497"/>
              <a:gd name="connsiteY29-18518" fmla="*/ 4400549 h 6248398"/>
              <a:gd name="connsiteX30-18519" fmla="*/ 5056802 w 15811497"/>
              <a:gd name="connsiteY30-18520" fmla="*/ 4677867 h 6248398"/>
              <a:gd name="connsiteX31-18521" fmla="*/ 5022517 w 15811497"/>
              <a:gd name="connsiteY31-18522" fmla="*/ 4709027 h 6248398"/>
              <a:gd name="connsiteX32-18523" fmla="*/ 5022515 w 15811497"/>
              <a:gd name="connsiteY32-18524" fmla="*/ 4709029 h 6248398"/>
              <a:gd name="connsiteX33-18525" fmla="*/ 4778482 w 15811497"/>
              <a:gd name="connsiteY33-18526" fmla="*/ 5008058 h 6248398"/>
              <a:gd name="connsiteX34-18527" fmla="*/ 4715455 w 15811497"/>
              <a:gd name="connsiteY34-18528" fmla="*/ 5077404 h 6248398"/>
              <a:gd name="connsiteX35-18529" fmla="*/ 2762249 w 15811497"/>
              <a:gd name="connsiteY35-18530" fmla="*/ 5886448 h 6248398"/>
              <a:gd name="connsiteX36-18531" fmla="*/ 0 w 15811497"/>
              <a:gd name="connsiteY36-18532" fmla="*/ 3124198 h 6248398"/>
              <a:gd name="connsiteX37-18533" fmla="*/ 2762249 w 15811497"/>
              <a:gd name="connsiteY37-18534" fmla="*/ 361949 h 6248398"/>
              <a:gd name="connsiteX38-18535" fmla="*/ 4078902 w 15811497"/>
              <a:gd name="connsiteY38-18536" fmla="*/ 695338 h 6248398"/>
              <a:gd name="connsiteX39-18537" fmla="*/ 4261443 w 15811497"/>
              <a:gd name="connsiteY39-18538" fmla="*/ 806235 h 6248398"/>
              <a:gd name="connsiteX40-18539" fmla="*/ 4409044 w 15811497"/>
              <a:gd name="connsiteY40-18540" fmla="*/ 910268 h 6248398"/>
              <a:gd name="connsiteX41-18541" fmla="*/ 4612477 w 15811497"/>
              <a:gd name="connsiteY41-18542" fmla="*/ 1077402 h 6248398"/>
              <a:gd name="connsiteX42-18543" fmla="*/ 4612478 w 15811497"/>
              <a:gd name="connsiteY42-18544" fmla="*/ 1077403 h 6248398"/>
              <a:gd name="connsiteX43-18545" fmla="*/ 4701725 w 15811497"/>
              <a:gd name="connsiteY43-18546" fmla="*/ 1120394 h 6248398"/>
              <a:gd name="connsiteX44-18547" fmla="*/ 5191122 w 15811497"/>
              <a:gd name="connsiteY44-18548" fmla="*/ 1219199 h 6248398"/>
              <a:gd name="connsiteX45-18549" fmla="*/ 6161317 w 15811497"/>
              <a:gd name="connsiteY45-18550" fmla="*/ 761659 h 6248398"/>
              <a:gd name="connsiteX46-18551" fmla="*/ 6224019 w 15811497"/>
              <a:gd name="connsiteY46-18552" fmla="*/ 677808 h 6248398"/>
              <a:gd name="connsiteX47-18553" fmla="*/ 6175489 w 15811497"/>
              <a:gd name="connsiteY47-18554" fmla="*/ 757691 h 6248398"/>
              <a:gd name="connsiteX48-18555" fmla="*/ 6175489 w 15811497"/>
              <a:gd name="connsiteY48-18556" fmla="*/ 757692 h 6248398"/>
              <a:gd name="connsiteX49-18557" fmla="*/ 6224020 w 15811497"/>
              <a:gd name="connsiteY49-18558" fmla="*/ 677809 h 6248398"/>
              <a:gd name="connsiteX50-18559" fmla="*/ 6233696 w 15811497"/>
              <a:gd name="connsiteY50-18560" fmla="*/ 664869 h 6248398"/>
              <a:gd name="connsiteX51-18561" fmla="*/ 6252611 w 15811497"/>
              <a:gd name="connsiteY51-18562" fmla="*/ 633734 h 6248398"/>
              <a:gd name="connsiteX52-18563" fmla="*/ 6252610 w 15811497"/>
              <a:gd name="connsiteY52-18564" fmla="*/ 633734 h 6248398"/>
              <a:gd name="connsiteX53-18565" fmla="*/ 6233696 w 15811497"/>
              <a:gd name="connsiteY53-18566" fmla="*/ 664868 h 6248398"/>
              <a:gd name="connsiteX54-18567" fmla="*/ 6224019 w 15811497"/>
              <a:gd name="connsiteY54-18568" fmla="*/ 677808 h 6248398"/>
              <a:gd name="connsiteX55-18569" fmla="*/ 6248008 w 15811497"/>
              <a:gd name="connsiteY55-18570" fmla="*/ 638320 h 6248398"/>
              <a:gd name="connsiteX56-18571" fmla="*/ 6251291 w 15811497"/>
              <a:gd name="connsiteY56-18572" fmla="*/ 633930 h 6248398"/>
              <a:gd name="connsiteX57-18573" fmla="*/ 6251293 w 15811497"/>
              <a:gd name="connsiteY57-18574" fmla="*/ 633929 h 6248398"/>
              <a:gd name="connsiteX58-18575" fmla="*/ 6257683 w 15811497"/>
              <a:gd name="connsiteY58-18576" fmla="*/ 625384 h 6248398"/>
              <a:gd name="connsiteX59-18577" fmla="*/ 6257686 w 15811497"/>
              <a:gd name="connsiteY59-18578" fmla="*/ 625380 h 6248398"/>
              <a:gd name="connsiteX60-18579" fmla="*/ 6331355 w 15811497"/>
              <a:gd name="connsiteY60-18580" fmla="*/ 526865 h 6248398"/>
              <a:gd name="connsiteX61-18581" fmla="*/ 7448548 w 15811497"/>
              <a:gd name="connsiteY61-18582" fmla="*/ 0 h 6248398"/>
              <a:gd name="connsiteX0-18583" fmla="*/ 7448548 w 15811497"/>
              <a:gd name="connsiteY0-18584" fmla="*/ 0 h 6248398"/>
              <a:gd name="connsiteX1-18585" fmla="*/ 8721604 w 15811497"/>
              <a:gd name="connsiteY1-18586" fmla="*/ 757692 h 6248398"/>
              <a:gd name="connsiteX2-18587" fmla="*/ 8890522 w 15811497"/>
              <a:gd name="connsiteY2-18588" fmla="*/ 1193234 h 6248398"/>
              <a:gd name="connsiteX3-18589" fmla="*/ 9958384 w 15811497"/>
              <a:gd name="connsiteY3-18590" fmla="*/ 1828798 h 6248398"/>
              <a:gd name="connsiteX4-18591" fmla="*/ 10895504 w 15811497"/>
              <a:gd name="connsiteY4-18592" fmla="*/ 1386857 h 6248398"/>
              <a:gd name="connsiteX5-18593" fmla="*/ 11096041 w 15811497"/>
              <a:gd name="connsiteY5-18594" fmla="*/ 1170993 h 6248398"/>
              <a:gd name="connsiteX6-18595" fmla="*/ 13049247 w 15811497"/>
              <a:gd name="connsiteY6-18596" fmla="*/ 361949 h 6248398"/>
              <a:gd name="connsiteX7-18597" fmla="*/ 15811497 w 15811497"/>
              <a:gd name="connsiteY7-18598" fmla="*/ 3124198 h 6248398"/>
              <a:gd name="connsiteX8-18599" fmla="*/ 13049247 w 15811497"/>
              <a:gd name="connsiteY8-18600" fmla="*/ 5886448 h 6248398"/>
              <a:gd name="connsiteX9-18601" fmla="*/ 11732594 w 15811497"/>
              <a:gd name="connsiteY9-18602" fmla="*/ 5553059 h 6248398"/>
              <a:gd name="connsiteX10-18603" fmla="*/ 11096041 w 15811497"/>
              <a:gd name="connsiteY10-18604" fmla="*/ 5077404 h 6248398"/>
              <a:gd name="connsiteX11-18605" fmla="*/ 10610846 w 15811497"/>
              <a:gd name="connsiteY11-18606" fmla="*/ 5029199 h 6248398"/>
              <a:gd name="connsiteX12-18607" fmla="*/ 9640652 w 15811497"/>
              <a:gd name="connsiteY12-18608" fmla="*/ 5486739 h 6248398"/>
              <a:gd name="connsiteX13-18609" fmla="*/ 9480140 w 15811497"/>
              <a:gd name="connsiteY13-18610" fmla="*/ 5721533 h 6248398"/>
              <a:gd name="connsiteX14-18611" fmla="*/ 8362947 w 15811497"/>
              <a:gd name="connsiteY14-18612" fmla="*/ 6248398 h 6248398"/>
              <a:gd name="connsiteX15-18613" fmla="*/ 7028922 w 15811497"/>
              <a:gd name="connsiteY15-18614" fmla="*/ 5364147 h 6248398"/>
              <a:gd name="connsiteX16-18615" fmla="*/ 6990513 w 15811497"/>
              <a:gd name="connsiteY16-18616" fmla="*/ 5259205 h 6248398"/>
              <a:gd name="connsiteX17-18617" fmla="*/ 6990512 w 15811497"/>
              <a:gd name="connsiteY17-18618" fmla="*/ 5259199 h 6248398"/>
              <a:gd name="connsiteX18-18619" fmla="*/ 6983676 w 15811497"/>
              <a:gd name="connsiteY18-18620" fmla="*/ 5240519 h 6248398"/>
              <a:gd name="connsiteX19-18621" fmla="*/ 6983673 w 15811497"/>
              <a:gd name="connsiteY19-18622" fmla="*/ 5240519 h 6248398"/>
              <a:gd name="connsiteX20-18623" fmla="*/ 6980236 w 15811497"/>
              <a:gd name="connsiteY20-18624" fmla="*/ 5231130 h 6248398"/>
              <a:gd name="connsiteX21-18625" fmla="*/ 6978859 w 15811497"/>
              <a:gd name="connsiteY21-18626" fmla="*/ 5225774 h 6248398"/>
              <a:gd name="connsiteX22-18627" fmla="*/ 6984291 w 15811497"/>
              <a:gd name="connsiteY22-18628" fmla="*/ 5240614 h 6248398"/>
              <a:gd name="connsiteX23-18629" fmla="*/ 6984292 w 15811497"/>
              <a:gd name="connsiteY23-18630" fmla="*/ 5240614 h 6248398"/>
              <a:gd name="connsiteX24-18631" fmla="*/ 6978860 w 15811497"/>
              <a:gd name="connsiteY24-18632" fmla="*/ 5225773 h 6248398"/>
              <a:gd name="connsiteX25-18633" fmla="*/ 6944562 w 15811497"/>
              <a:gd name="connsiteY25-18634" fmla="*/ 5092380 h 6248398"/>
              <a:gd name="connsiteX26-18635" fmla="*/ 6978860 w 15811497"/>
              <a:gd name="connsiteY26-18636" fmla="*/ 5225773 h 6248398"/>
              <a:gd name="connsiteX27-18637" fmla="*/ 6948299 w 15811497"/>
              <a:gd name="connsiteY27-18638" fmla="*/ 5142273 h 6248398"/>
              <a:gd name="connsiteX28-18639" fmla="*/ 5829297 w 15811497"/>
              <a:gd name="connsiteY28-18640" fmla="*/ 4400549 h 6248398"/>
              <a:gd name="connsiteX29-18641" fmla="*/ 5056802 w 15811497"/>
              <a:gd name="connsiteY29-18642" fmla="*/ 4677867 h 6248398"/>
              <a:gd name="connsiteX30-18643" fmla="*/ 5022517 w 15811497"/>
              <a:gd name="connsiteY30-18644" fmla="*/ 4709027 h 6248398"/>
              <a:gd name="connsiteX31-18645" fmla="*/ 5022515 w 15811497"/>
              <a:gd name="connsiteY31-18646" fmla="*/ 4709029 h 6248398"/>
              <a:gd name="connsiteX32-18647" fmla="*/ 4778482 w 15811497"/>
              <a:gd name="connsiteY32-18648" fmla="*/ 5008058 h 6248398"/>
              <a:gd name="connsiteX33-18649" fmla="*/ 4715455 w 15811497"/>
              <a:gd name="connsiteY33-18650" fmla="*/ 5077404 h 6248398"/>
              <a:gd name="connsiteX34-18651" fmla="*/ 2762249 w 15811497"/>
              <a:gd name="connsiteY34-18652" fmla="*/ 5886448 h 6248398"/>
              <a:gd name="connsiteX35-18653" fmla="*/ 0 w 15811497"/>
              <a:gd name="connsiteY35-18654" fmla="*/ 3124198 h 6248398"/>
              <a:gd name="connsiteX36-18655" fmla="*/ 2762249 w 15811497"/>
              <a:gd name="connsiteY36-18656" fmla="*/ 361949 h 6248398"/>
              <a:gd name="connsiteX37-18657" fmla="*/ 4078902 w 15811497"/>
              <a:gd name="connsiteY37-18658" fmla="*/ 695338 h 6248398"/>
              <a:gd name="connsiteX38-18659" fmla="*/ 4261443 w 15811497"/>
              <a:gd name="connsiteY38-18660" fmla="*/ 806235 h 6248398"/>
              <a:gd name="connsiteX39-18661" fmla="*/ 4409044 w 15811497"/>
              <a:gd name="connsiteY39-18662" fmla="*/ 910268 h 6248398"/>
              <a:gd name="connsiteX40-18663" fmla="*/ 4612477 w 15811497"/>
              <a:gd name="connsiteY40-18664" fmla="*/ 1077402 h 6248398"/>
              <a:gd name="connsiteX41-18665" fmla="*/ 4612478 w 15811497"/>
              <a:gd name="connsiteY41-18666" fmla="*/ 1077403 h 6248398"/>
              <a:gd name="connsiteX42-18667" fmla="*/ 4701725 w 15811497"/>
              <a:gd name="connsiteY42-18668" fmla="*/ 1120394 h 6248398"/>
              <a:gd name="connsiteX43-18669" fmla="*/ 5191122 w 15811497"/>
              <a:gd name="connsiteY43-18670" fmla="*/ 1219199 h 6248398"/>
              <a:gd name="connsiteX44-18671" fmla="*/ 6161317 w 15811497"/>
              <a:gd name="connsiteY44-18672" fmla="*/ 761659 h 6248398"/>
              <a:gd name="connsiteX45-18673" fmla="*/ 6224019 w 15811497"/>
              <a:gd name="connsiteY45-18674" fmla="*/ 677808 h 6248398"/>
              <a:gd name="connsiteX46-18675" fmla="*/ 6175489 w 15811497"/>
              <a:gd name="connsiteY46-18676" fmla="*/ 757691 h 6248398"/>
              <a:gd name="connsiteX47-18677" fmla="*/ 6175489 w 15811497"/>
              <a:gd name="connsiteY47-18678" fmla="*/ 757692 h 6248398"/>
              <a:gd name="connsiteX48-18679" fmla="*/ 6224020 w 15811497"/>
              <a:gd name="connsiteY48-18680" fmla="*/ 677809 h 6248398"/>
              <a:gd name="connsiteX49-18681" fmla="*/ 6233696 w 15811497"/>
              <a:gd name="connsiteY49-18682" fmla="*/ 664869 h 6248398"/>
              <a:gd name="connsiteX50-18683" fmla="*/ 6252611 w 15811497"/>
              <a:gd name="connsiteY50-18684" fmla="*/ 633734 h 6248398"/>
              <a:gd name="connsiteX51-18685" fmla="*/ 6252610 w 15811497"/>
              <a:gd name="connsiteY51-18686" fmla="*/ 633734 h 6248398"/>
              <a:gd name="connsiteX52-18687" fmla="*/ 6233696 w 15811497"/>
              <a:gd name="connsiteY52-18688" fmla="*/ 664868 h 6248398"/>
              <a:gd name="connsiteX53-18689" fmla="*/ 6224019 w 15811497"/>
              <a:gd name="connsiteY53-18690" fmla="*/ 677808 h 6248398"/>
              <a:gd name="connsiteX54-18691" fmla="*/ 6248008 w 15811497"/>
              <a:gd name="connsiteY54-18692" fmla="*/ 638320 h 6248398"/>
              <a:gd name="connsiteX55-18693" fmla="*/ 6251291 w 15811497"/>
              <a:gd name="connsiteY55-18694" fmla="*/ 633930 h 6248398"/>
              <a:gd name="connsiteX56-18695" fmla="*/ 6251293 w 15811497"/>
              <a:gd name="connsiteY56-18696" fmla="*/ 633929 h 6248398"/>
              <a:gd name="connsiteX57-18697" fmla="*/ 6257683 w 15811497"/>
              <a:gd name="connsiteY57-18698" fmla="*/ 625384 h 6248398"/>
              <a:gd name="connsiteX58-18699" fmla="*/ 6257686 w 15811497"/>
              <a:gd name="connsiteY58-18700" fmla="*/ 625380 h 6248398"/>
              <a:gd name="connsiteX59-18701" fmla="*/ 6331355 w 15811497"/>
              <a:gd name="connsiteY59-18702" fmla="*/ 526865 h 6248398"/>
              <a:gd name="connsiteX60-18703" fmla="*/ 7448548 w 15811497"/>
              <a:gd name="connsiteY60-18704" fmla="*/ 0 h 6248398"/>
              <a:gd name="connsiteX0-18705" fmla="*/ 7448548 w 15811497"/>
              <a:gd name="connsiteY0-18706" fmla="*/ 0 h 6248398"/>
              <a:gd name="connsiteX1-18707" fmla="*/ 8721604 w 15811497"/>
              <a:gd name="connsiteY1-18708" fmla="*/ 757692 h 6248398"/>
              <a:gd name="connsiteX2-18709" fmla="*/ 8890522 w 15811497"/>
              <a:gd name="connsiteY2-18710" fmla="*/ 1193234 h 6248398"/>
              <a:gd name="connsiteX3-18711" fmla="*/ 9958384 w 15811497"/>
              <a:gd name="connsiteY3-18712" fmla="*/ 1828798 h 6248398"/>
              <a:gd name="connsiteX4-18713" fmla="*/ 10895504 w 15811497"/>
              <a:gd name="connsiteY4-18714" fmla="*/ 1386857 h 6248398"/>
              <a:gd name="connsiteX5-18715" fmla="*/ 11096041 w 15811497"/>
              <a:gd name="connsiteY5-18716" fmla="*/ 1170993 h 6248398"/>
              <a:gd name="connsiteX6-18717" fmla="*/ 13049247 w 15811497"/>
              <a:gd name="connsiteY6-18718" fmla="*/ 361949 h 6248398"/>
              <a:gd name="connsiteX7-18719" fmla="*/ 15811497 w 15811497"/>
              <a:gd name="connsiteY7-18720" fmla="*/ 3124198 h 6248398"/>
              <a:gd name="connsiteX8-18721" fmla="*/ 13049247 w 15811497"/>
              <a:gd name="connsiteY8-18722" fmla="*/ 5886448 h 6248398"/>
              <a:gd name="connsiteX9-18723" fmla="*/ 11732594 w 15811497"/>
              <a:gd name="connsiteY9-18724" fmla="*/ 5553059 h 6248398"/>
              <a:gd name="connsiteX10-18725" fmla="*/ 11096041 w 15811497"/>
              <a:gd name="connsiteY10-18726" fmla="*/ 5077404 h 6248398"/>
              <a:gd name="connsiteX11-18727" fmla="*/ 10610846 w 15811497"/>
              <a:gd name="connsiteY11-18728" fmla="*/ 5029199 h 6248398"/>
              <a:gd name="connsiteX12-18729" fmla="*/ 9640652 w 15811497"/>
              <a:gd name="connsiteY12-18730" fmla="*/ 5486739 h 6248398"/>
              <a:gd name="connsiteX13-18731" fmla="*/ 9480140 w 15811497"/>
              <a:gd name="connsiteY13-18732" fmla="*/ 5721533 h 6248398"/>
              <a:gd name="connsiteX14-18733" fmla="*/ 8362947 w 15811497"/>
              <a:gd name="connsiteY14-18734" fmla="*/ 6248398 h 6248398"/>
              <a:gd name="connsiteX15-18735" fmla="*/ 7028922 w 15811497"/>
              <a:gd name="connsiteY15-18736" fmla="*/ 5364147 h 6248398"/>
              <a:gd name="connsiteX16-18737" fmla="*/ 6990513 w 15811497"/>
              <a:gd name="connsiteY16-18738" fmla="*/ 5259205 h 6248398"/>
              <a:gd name="connsiteX17-18739" fmla="*/ 6990512 w 15811497"/>
              <a:gd name="connsiteY17-18740" fmla="*/ 5259199 h 6248398"/>
              <a:gd name="connsiteX18-18741" fmla="*/ 6983676 w 15811497"/>
              <a:gd name="connsiteY18-18742" fmla="*/ 5240519 h 6248398"/>
              <a:gd name="connsiteX19-18743" fmla="*/ 6983673 w 15811497"/>
              <a:gd name="connsiteY19-18744" fmla="*/ 5240519 h 6248398"/>
              <a:gd name="connsiteX20-18745" fmla="*/ 6980236 w 15811497"/>
              <a:gd name="connsiteY20-18746" fmla="*/ 5231130 h 6248398"/>
              <a:gd name="connsiteX21-18747" fmla="*/ 6978859 w 15811497"/>
              <a:gd name="connsiteY21-18748" fmla="*/ 5225774 h 6248398"/>
              <a:gd name="connsiteX22-18749" fmla="*/ 6984291 w 15811497"/>
              <a:gd name="connsiteY22-18750" fmla="*/ 5240614 h 6248398"/>
              <a:gd name="connsiteX23-18751" fmla="*/ 6984292 w 15811497"/>
              <a:gd name="connsiteY23-18752" fmla="*/ 5240614 h 6248398"/>
              <a:gd name="connsiteX24-18753" fmla="*/ 6978860 w 15811497"/>
              <a:gd name="connsiteY24-18754" fmla="*/ 5225773 h 6248398"/>
              <a:gd name="connsiteX25-18755" fmla="*/ 6944562 w 15811497"/>
              <a:gd name="connsiteY25-18756" fmla="*/ 5092380 h 6248398"/>
              <a:gd name="connsiteX26-18757" fmla="*/ 6948299 w 15811497"/>
              <a:gd name="connsiteY26-18758" fmla="*/ 5142273 h 6248398"/>
              <a:gd name="connsiteX27-18759" fmla="*/ 5829297 w 15811497"/>
              <a:gd name="connsiteY27-18760" fmla="*/ 4400549 h 6248398"/>
              <a:gd name="connsiteX28-18761" fmla="*/ 5056802 w 15811497"/>
              <a:gd name="connsiteY28-18762" fmla="*/ 4677867 h 6248398"/>
              <a:gd name="connsiteX29-18763" fmla="*/ 5022517 w 15811497"/>
              <a:gd name="connsiteY29-18764" fmla="*/ 4709027 h 6248398"/>
              <a:gd name="connsiteX30-18765" fmla="*/ 5022515 w 15811497"/>
              <a:gd name="connsiteY30-18766" fmla="*/ 4709029 h 6248398"/>
              <a:gd name="connsiteX31-18767" fmla="*/ 4778482 w 15811497"/>
              <a:gd name="connsiteY31-18768" fmla="*/ 5008058 h 6248398"/>
              <a:gd name="connsiteX32-18769" fmla="*/ 4715455 w 15811497"/>
              <a:gd name="connsiteY32-18770" fmla="*/ 5077404 h 6248398"/>
              <a:gd name="connsiteX33-18771" fmla="*/ 2762249 w 15811497"/>
              <a:gd name="connsiteY33-18772" fmla="*/ 5886448 h 6248398"/>
              <a:gd name="connsiteX34-18773" fmla="*/ 0 w 15811497"/>
              <a:gd name="connsiteY34-18774" fmla="*/ 3124198 h 6248398"/>
              <a:gd name="connsiteX35-18775" fmla="*/ 2762249 w 15811497"/>
              <a:gd name="connsiteY35-18776" fmla="*/ 361949 h 6248398"/>
              <a:gd name="connsiteX36-18777" fmla="*/ 4078902 w 15811497"/>
              <a:gd name="connsiteY36-18778" fmla="*/ 695338 h 6248398"/>
              <a:gd name="connsiteX37-18779" fmla="*/ 4261443 w 15811497"/>
              <a:gd name="connsiteY37-18780" fmla="*/ 806235 h 6248398"/>
              <a:gd name="connsiteX38-18781" fmla="*/ 4409044 w 15811497"/>
              <a:gd name="connsiteY38-18782" fmla="*/ 910268 h 6248398"/>
              <a:gd name="connsiteX39-18783" fmla="*/ 4612477 w 15811497"/>
              <a:gd name="connsiteY39-18784" fmla="*/ 1077402 h 6248398"/>
              <a:gd name="connsiteX40-18785" fmla="*/ 4612478 w 15811497"/>
              <a:gd name="connsiteY40-18786" fmla="*/ 1077403 h 6248398"/>
              <a:gd name="connsiteX41-18787" fmla="*/ 4701725 w 15811497"/>
              <a:gd name="connsiteY41-18788" fmla="*/ 1120394 h 6248398"/>
              <a:gd name="connsiteX42-18789" fmla="*/ 5191122 w 15811497"/>
              <a:gd name="connsiteY42-18790" fmla="*/ 1219199 h 6248398"/>
              <a:gd name="connsiteX43-18791" fmla="*/ 6161317 w 15811497"/>
              <a:gd name="connsiteY43-18792" fmla="*/ 761659 h 6248398"/>
              <a:gd name="connsiteX44-18793" fmla="*/ 6224019 w 15811497"/>
              <a:gd name="connsiteY44-18794" fmla="*/ 677808 h 6248398"/>
              <a:gd name="connsiteX45-18795" fmla="*/ 6175489 w 15811497"/>
              <a:gd name="connsiteY45-18796" fmla="*/ 757691 h 6248398"/>
              <a:gd name="connsiteX46-18797" fmla="*/ 6175489 w 15811497"/>
              <a:gd name="connsiteY46-18798" fmla="*/ 757692 h 6248398"/>
              <a:gd name="connsiteX47-18799" fmla="*/ 6224020 w 15811497"/>
              <a:gd name="connsiteY47-18800" fmla="*/ 677809 h 6248398"/>
              <a:gd name="connsiteX48-18801" fmla="*/ 6233696 w 15811497"/>
              <a:gd name="connsiteY48-18802" fmla="*/ 664869 h 6248398"/>
              <a:gd name="connsiteX49-18803" fmla="*/ 6252611 w 15811497"/>
              <a:gd name="connsiteY49-18804" fmla="*/ 633734 h 6248398"/>
              <a:gd name="connsiteX50-18805" fmla="*/ 6252610 w 15811497"/>
              <a:gd name="connsiteY50-18806" fmla="*/ 633734 h 6248398"/>
              <a:gd name="connsiteX51-18807" fmla="*/ 6233696 w 15811497"/>
              <a:gd name="connsiteY51-18808" fmla="*/ 664868 h 6248398"/>
              <a:gd name="connsiteX52-18809" fmla="*/ 6224019 w 15811497"/>
              <a:gd name="connsiteY52-18810" fmla="*/ 677808 h 6248398"/>
              <a:gd name="connsiteX53-18811" fmla="*/ 6248008 w 15811497"/>
              <a:gd name="connsiteY53-18812" fmla="*/ 638320 h 6248398"/>
              <a:gd name="connsiteX54-18813" fmla="*/ 6251291 w 15811497"/>
              <a:gd name="connsiteY54-18814" fmla="*/ 633930 h 6248398"/>
              <a:gd name="connsiteX55-18815" fmla="*/ 6251293 w 15811497"/>
              <a:gd name="connsiteY55-18816" fmla="*/ 633929 h 6248398"/>
              <a:gd name="connsiteX56-18817" fmla="*/ 6257683 w 15811497"/>
              <a:gd name="connsiteY56-18818" fmla="*/ 625384 h 6248398"/>
              <a:gd name="connsiteX57-18819" fmla="*/ 6257686 w 15811497"/>
              <a:gd name="connsiteY57-18820" fmla="*/ 625380 h 6248398"/>
              <a:gd name="connsiteX58-18821" fmla="*/ 6331355 w 15811497"/>
              <a:gd name="connsiteY58-18822" fmla="*/ 526865 h 6248398"/>
              <a:gd name="connsiteX59-18823" fmla="*/ 7448548 w 15811497"/>
              <a:gd name="connsiteY59-18824" fmla="*/ 0 h 6248398"/>
              <a:gd name="connsiteX0-18825" fmla="*/ 7448548 w 15811497"/>
              <a:gd name="connsiteY0-18826" fmla="*/ 0 h 6248398"/>
              <a:gd name="connsiteX1-18827" fmla="*/ 8721604 w 15811497"/>
              <a:gd name="connsiteY1-18828" fmla="*/ 757692 h 6248398"/>
              <a:gd name="connsiteX2-18829" fmla="*/ 8890522 w 15811497"/>
              <a:gd name="connsiteY2-18830" fmla="*/ 1193234 h 6248398"/>
              <a:gd name="connsiteX3-18831" fmla="*/ 9958384 w 15811497"/>
              <a:gd name="connsiteY3-18832" fmla="*/ 1828798 h 6248398"/>
              <a:gd name="connsiteX4-18833" fmla="*/ 10895504 w 15811497"/>
              <a:gd name="connsiteY4-18834" fmla="*/ 1386857 h 6248398"/>
              <a:gd name="connsiteX5-18835" fmla="*/ 11096041 w 15811497"/>
              <a:gd name="connsiteY5-18836" fmla="*/ 1170993 h 6248398"/>
              <a:gd name="connsiteX6-18837" fmla="*/ 13049247 w 15811497"/>
              <a:gd name="connsiteY6-18838" fmla="*/ 361949 h 6248398"/>
              <a:gd name="connsiteX7-18839" fmla="*/ 15811497 w 15811497"/>
              <a:gd name="connsiteY7-18840" fmla="*/ 3124198 h 6248398"/>
              <a:gd name="connsiteX8-18841" fmla="*/ 13049247 w 15811497"/>
              <a:gd name="connsiteY8-18842" fmla="*/ 5886448 h 6248398"/>
              <a:gd name="connsiteX9-18843" fmla="*/ 11732594 w 15811497"/>
              <a:gd name="connsiteY9-18844" fmla="*/ 5553059 h 6248398"/>
              <a:gd name="connsiteX10-18845" fmla="*/ 11096041 w 15811497"/>
              <a:gd name="connsiteY10-18846" fmla="*/ 5077404 h 6248398"/>
              <a:gd name="connsiteX11-18847" fmla="*/ 10610846 w 15811497"/>
              <a:gd name="connsiteY11-18848" fmla="*/ 5029199 h 6248398"/>
              <a:gd name="connsiteX12-18849" fmla="*/ 9640652 w 15811497"/>
              <a:gd name="connsiteY12-18850" fmla="*/ 5486739 h 6248398"/>
              <a:gd name="connsiteX13-18851" fmla="*/ 9480140 w 15811497"/>
              <a:gd name="connsiteY13-18852" fmla="*/ 5721533 h 6248398"/>
              <a:gd name="connsiteX14-18853" fmla="*/ 8362947 w 15811497"/>
              <a:gd name="connsiteY14-18854" fmla="*/ 6248398 h 6248398"/>
              <a:gd name="connsiteX15-18855" fmla="*/ 7028922 w 15811497"/>
              <a:gd name="connsiteY15-18856" fmla="*/ 5364147 h 6248398"/>
              <a:gd name="connsiteX16-18857" fmla="*/ 6990513 w 15811497"/>
              <a:gd name="connsiteY16-18858" fmla="*/ 5259205 h 6248398"/>
              <a:gd name="connsiteX17-18859" fmla="*/ 6990512 w 15811497"/>
              <a:gd name="connsiteY17-18860" fmla="*/ 5259199 h 6248398"/>
              <a:gd name="connsiteX18-18861" fmla="*/ 6983676 w 15811497"/>
              <a:gd name="connsiteY18-18862" fmla="*/ 5240519 h 6248398"/>
              <a:gd name="connsiteX19-18863" fmla="*/ 6983673 w 15811497"/>
              <a:gd name="connsiteY19-18864" fmla="*/ 5240519 h 6248398"/>
              <a:gd name="connsiteX20-18865" fmla="*/ 6980236 w 15811497"/>
              <a:gd name="connsiteY20-18866" fmla="*/ 5231130 h 6248398"/>
              <a:gd name="connsiteX21-18867" fmla="*/ 6978859 w 15811497"/>
              <a:gd name="connsiteY21-18868" fmla="*/ 5225774 h 6248398"/>
              <a:gd name="connsiteX22-18869" fmla="*/ 6984291 w 15811497"/>
              <a:gd name="connsiteY22-18870" fmla="*/ 5240614 h 6248398"/>
              <a:gd name="connsiteX23-18871" fmla="*/ 6984292 w 15811497"/>
              <a:gd name="connsiteY23-18872" fmla="*/ 5240614 h 6248398"/>
              <a:gd name="connsiteX24-18873" fmla="*/ 6944562 w 15811497"/>
              <a:gd name="connsiteY24-18874" fmla="*/ 5092380 h 6248398"/>
              <a:gd name="connsiteX25-18875" fmla="*/ 6948299 w 15811497"/>
              <a:gd name="connsiteY25-18876" fmla="*/ 5142273 h 6248398"/>
              <a:gd name="connsiteX26-18877" fmla="*/ 5829297 w 15811497"/>
              <a:gd name="connsiteY26-18878" fmla="*/ 4400549 h 6248398"/>
              <a:gd name="connsiteX27-18879" fmla="*/ 5056802 w 15811497"/>
              <a:gd name="connsiteY27-18880" fmla="*/ 4677867 h 6248398"/>
              <a:gd name="connsiteX28-18881" fmla="*/ 5022517 w 15811497"/>
              <a:gd name="connsiteY28-18882" fmla="*/ 4709027 h 6248398"/>
              <a:gd name="connsiteX29-18883" fmla="*/ 5022515 w 15811497"/>
              <a:gd name="connsiteY29-18884" fmla="*/ 4709029 h 6248398"/>
              <a:gd name="connsiteX30-18885" fmla="*/ 4778482 w 15811497"/>
              <a:gd name="connsiteY30-18886" fmla="*/ 5008058 h 6248398"/>
              <a:gd name="connsiteX31-18887" fmla="*/ 4715455 w 15811497"/>
              <a:gd name="connsiteY31-18888" fmla="*/ 5077404 h 6248398"/>
              <a:gd name="connsiteX32-18889" fmla="*/ 2762249 w 15811497"/>
              <a:gd name="connsiteY32-18890" fmla="*/ 5886448 h 6248398"/>
              <a:gd name="connsiteX33-18891" fmla="*/ 0 w 15811497"/>
              <a:gd name="connsiteY33-18892" fmla="*/ 3124198 h 6248398"/>
              <a:gd name="connsiteX34-18893" fmla="*/ 2762249 w 15811497"/>
              <a:gd name="connsiteY34-18894" fmla="*/ 361949 h 6248398"/>
              <a:gd name="connsiteX35-18895" fmla="*/ 4078902 w 15811497"/>
              <a:gd name="connsiteY35-18896" fmla="*/ 695338 h 6248398"/>
              <a:gd name="connsiteX36-18897" fmla="*/ 4261443 w 15811497"/>
              <a:gd name="connsiteY36-18898" fmla="*/ 806235 h 6248398"/>
              <a:gd name="connsiteX37-18899" fmla="*/ 4409044 w 15811497"/>
              <a:gd name="connsiteY37-18900" fmla="*/ 910268 h 6248398"/>
              <a:gd name="connsiteX38-18901" fmla="*/ 4612477 w 15811497"/>
              <a:gd name="connsiteY38-18902" fmla="*/ 1077402 h 6248398"/>
              <a:gd name="connsiteX39-18903" fmla="*/ 4612478 w 15811497"/>
              <a:gd name="connsiteY39-18904" fmla="*/ 1077403 h 6248398"/>
              <a:gd name="connsiteX40-18905" fmla="*/ 4701725 w 15811497"/>
              <a:gd name="connsiteY40-18906" fmla="*/ 1120394 h 6248398"/>
              <a:gd name="connsiteX41-18907" fmla="*/ 5191122 w 15811497"/>
              <a:gd name="connsiteY41-18908" fmla="*/ 1219199 h 6248398"/>
              <a:gd name="connsiteX42-18909" fmla="*/ 6161317 w 15811497"/>
              <a:gd name="connsiteY42-18910" fmla="*/ 761659 h 6248398"/>
              <a:gd name="connsiteX43-18911" fmla="*/ 6224019 w 15811497"/>
              <a:gd name="connsiteY43-18912" fmla="*/ 677808 h 6248398"/>
              <a:gd name="connsiteX44-18913" fmla="*/ 6175489 w 15811497"/>
              <a:gd name="connsiteY44-18914" fmla="*/ 757691 h 6248398"/>
              <a:gd name="connsiteX45-18915" fmla="*/ 6175489 w 15811497"/>
              <a:gd name="connsiteY45-18916" fmla="*/ 757692 h 6248398"/>
              <a:gd name="connsiteX46-18917" fmla="*/ 6224020 w 15811497"/>
              <a:gd name="connsiteY46-18918" fmla="*/ 677809 h 6248398"/>
              <a:gd name="connsiteX47-18919" fmla="*/ 6233696 w 15811497"/>
              <a:gd name="connsiteY47-18920" fmla="*/ 664869 h 6248398"/>
              <a:gd name="connsiteX48-18921" fmla="*/ 6252611 w 15811497"/>
              <a:gd name="connsiteY48-18922" fmla="*/ 633734 h 6248398"/>
              <a:gd name="connsiteX49-18923" fmla="*/ 6252610 w 15811497"/>
              <a:gd name="connsiteY49-18924" fmla="*/ 633734 h 6248398"/>
              <a:gd name="connsiteX50-18925" fmla="*/ 6233696 w 15811497"/>
              <a:gd name="connsiteY50-18926" fmla="*/ 664868 h 6248398"/>
              <a:gd name="connsiteX51-18927" fmla="*/ 6224019 w 15811497"/>
              <a:gd name="connsiteY51-18928" fmla="*/ 677808 h 6248398"/>
              <a:gd name="connsiteX52-18929" fmla="*/ 6248008 w 15811497"/>
              <a:gd name="connsiteY52-18930" fmla="*/ 638320 h 6248398"/>
              <a:gd name="connsiteX53-18931" fmla="*/ 6251291 w 15811497"/>
              <a:gd name="connsiteY53-18932" fmla="*/ 633930 h 6248398"/>
              <a:gd name="connsiteX54-18933" fmla="*/ 6251293 w 15811497"/>
              <a:gd name="connsiteY54-18934" fmla="*/ 633929 h 6248398"/>
              <a:gd name="connsiteX55-18935" fmla="*/ 6257683 w 15811497"/>
              <a:gd name="connsiteY55-18936" fmla="*/ 625384 h 6248398"/>
              <a:gd name="connsiteX56-18937" fmla="*/ 6257686 w 15811497"/>
              <a:gd name="connsiteY56-18938" fmla="*/ 625380 h 6248398"/>
              <a:gd name="connsiteX57-18939" fmla="*/ 6331355 w 15811497"/>
              <a:gd name="connsiteY57-18940" fmla="*/ 526865 h 6248398"/>
              <a:gd name="connsiteX58-18941" fmla="*/ 7448548 w 15811497"/>
              <a:gd name="connsiteY58-18942" fmla="*/ 0 h 6248398"/>
              <a:gd name="connsiteX0-18943" fmla="*/ 7448548 w 15811497"/>
              <a:gd name="connsiteY0-18944" fmla="*/ 0 h 6248398"/>
              <a:gd name="connsiteX1-18945" fmla="*/ 8721604 w 15811497"/>
              <a:gd name="connsiteY1-18946" fmla="*/ 757692 h 6248398"/>
              <a:gd name="connsiteX2-18947" fmla="*/ 8890522 w 15811497"/>
              <a:gd name="connsiteY2-18948" fmla="*/ 1193234 h 6248398"/>
              <a:gd name="connsiteX3-18949" fmla="*/ 9958384 w 15811497"/>
              <a:gd name="connsiteY3-18950" fmla="*/ 1828798 h 6248398"/>
              <a:gd name="connsiteX4-18951" fmla="*/ 10895504 w 15811497"/>
              <a:gd name="connsiteY4-18952" fmla="*/ 1386857 h 6248398"/>
              <a:gd name="connsiteX5-18953" fmla="*/ 11096041 w 15811497"/>
              <a:gd name="connsiteY5-18954" fmla="*/ 1170993 h 6248398"/>
              <a:gd name="connsiteX6-18955" fmla="*/ 13049247 w 15811497"/>
              <a:gd name="connsiteY6-18956" fmla="*/ 361949 h 6248398"/>
              <a:gd name="connsiteX7-18957" fmla="*/ 15811497 w 15811497"/>
              <a:gd name="connsiteY7-18958" fmla="*/ 3124198 h 6248398"/>
              <a:gd name="connsiteX8-18959" fmla="*/ 13049247 w 15811497"/>
              <a:gd name="connsiteY8-18960" fmla="*/ 5886448 h 6248398"/>
              <a:gd name="connsiteX9-18961" fmla="*/ 11732594 w 15811497"/>
              <a:gd name="connsiteY9-18962" fmla="*/ 5553059 h 6248398"/>
              <a:gd name="connsiteX10-18963" fmla="*/ 11096041 w 15811497"/>
              <a:gd name="connsiteY10-18964" fmla="*/ 5077404 h 6248398"/>
              <a:gd name="connsiteX11-18965" fmla="*/ 10610846 w 15811497"/>
              <a:gd name="connsiteY11-18966" fmla="*/ 5029199 h 6248398"/>
              <a:gd name="connsiteX12-18967" fmla="*/ 9640652 w 15811497"/>
              <a:gd name="connsiteY12-18968" fmla="*/ 5486739 h 6248398"/>
              <a:gd name="connsiteX13-18969" fmla="*/ 9480140 w 15811497"/>
              <a:gd name="connsiteY13-18970" fmla="*/ 5721533 h 6248398"/>
              <a:gd name="connsiteX14-18971" fmla="*/ 8362947 w 15811497"/>
              <a:gd name="connsiteY14-18972" fmla="*/ 6248398 h 6248398"/>
              <a:gd name="connsiteX15-18973" fmla="*/ 7028922 w 15811497"/>
              <a:gd name="connsiteY15-18974" fmla="*/ 5364147 h 6248398"/>
              <a:gd name="connsiteX16-18975" fmla="*/ 6990513 w 15811497"/>
              <a:gd name="connsiteY16-18976" fmla="*/ 5259205 h 6248398"/>
              <a:gd name="connsiteX17-18977" fmla="*/ 6990512 w 15811497"/>
              <a:gd name="connsiteY17-18978" fmla="*/ 5259199 h 6248398"/>
              <a:gd name="connsiteX18-18979" fmla="*/ 6983676 w 15811497"/>
              <a:gd name="connsiteY18-18980" fmla="*/ 5240519 h 6248398"/>
              <a:gd name="connsiteX19-18981" fmla="*/ 6983673 w 15811497"/>
              <a:gd name="connsiteY19-18982" fmla="*/ 5240519 h 6248398"/>
              <a:gd name="connsiteX20-18983" fmla="*/ 6980236 w 15811497"/>
              <a:gd name="connsiteY20-18984" fmla="*/ 5231130 h 6248398"/>
              <a:gd name="connsiteX21-18985" fmla="*/ 6978859 w 15811497"/>
              <a:gd name="connsiteY21-18986" fmla="*/ 5225774 h 6248398"/>
              <a:gd name="connsiteX22-18987" fmla="*/ 6984291 w 15811497"/>
              <a:gd name="connsiteY22-18988" fmla="*/ 5240614 h 6248398"/>
              <a:gd name="connsiteX23-18989" fmla="*/ 6984292 w 15811497"/>
              <a:gd name="connsiteY23-18990" fmla="*/ 5240614 h 6248398"/>
              <a:gd name="connsiteX24-18991" fmla="*/ 6944562 w 15811497"/>
              <a:gd name="connsiteY24-18992" fmla="*/ 5092380 h 6248398"/>
              <a:gd name="connsiteX25-18993" fmla="*/ 6948299 w 15811497"/>
              <a:gd name="connsiteY25-18994" fmla="*/ 5142273 h 6248398"/>
              <a:gd name="connsiteX26-18995" fmla="*/ 5829297 w 15811497"/>
              <a:gd name="connsiteY26-18996" fmla="*/ 4400549 h 6248398"/>
              <a:gd name="connsiteX27-18997" fmla="*/ 5056802 w 15811497"/>
              <a:gd name="connsiteY27-18998" fmla="*/ 4677867 h 6248398"/>
              <a:gd name="connsiteX28-18999" fmla="*/ 5022517 w 15811497"/>
              <a:gd name="connsiteY28-19000" fmla="*/ 4709027 h 6248398"/>
              <a:gd name="connsiteX29-19001" fmla="*/ 5022515 w 15811497"/>
              <a:gd name="connsiteY29-19002" fmla="*/ 4709029 h 6248398"/>
              <a:gd name="connsiteX30-19003" fmla="*/ 4778482 w 15811497"/>
              <a:gd name="connsiteY30-19004" fmla="*/ 5008058 h 6248398"/>
              <a:gd name="connsiteX31-19005" fmla="*/ 4715455 w 15811497"/>
              <a:gd name="connsiteY31-19006" fmla="*/ 5077404 h 6248398"/>
              <a:gd name="connsiteX32-19007" fmla="*/ 2762249 w 15811497"/>
              <a:gd name="connsiteY32-19008" fmla="*/ 5886448 h 6248398"/>
              <a:gd name="connsiteX33-19009" fmla="*/ 0 w 15811497"/>
              <a:gd name="connsiteY33-19010" fmla="*/ 3124198 h 6248398"/>
              <a:gd name="connsiteX34-19011" fmla="*/ 2762249 w 15811497"/>
              <a:gd name="connsiteY34-19012" fmla="*/ 361949 h 6248398"/>
              <a:gd name="connsiteX35-19013" fmla="*/ 4078902 w 15811497"/>
              <a:gd name="connsiteY35-19014" fmla="*/ 695338 h 6248398"/>
              <a:gd name="connsiteX36-19015" fmla="*/ 4261443 w 15811497"/>
              <a:gd name="connsiteY36-19016" fmla="*/ 806235 h 6248398"/>
              <a:gd name="connsiteX37-19017" fmla="*/ 4409044 w 15811497"/>
              <a:gd name="connsiteY37-19018" fmla="*/ 910268 h 6248398"/>
              <a:gd name="connsiteX38-19019" fmla="*/ 4612477 w 15811497"/>
              <a:gd name="connsiteY38-19020" fmla="*/ 1077402 h 6248398"/>
              <a:gd name="connsiteX39-19021" fmla="*/ 4612478 w 15811497"/>
              <a:gd name="connsiteY39-19022" fmla="*/ 1077403 h 6248398"/>
              <a:gd name="connsiteX40-19023" fmla="*/ 4701725 w 15811497"/>
              <a:gd name="connsiteY40-19024" fmla="*/ 1120394 h 6248398"/>
              <a:gd name="connsiteX41-19025" fmla="*/ 5191122 w 15811497"/>
              <a:gd name="connsiteY41-19026" fmla="*/ 1219199 h 6248398"/>
              <a:gd name="connsiteX42-19027" fmla="*/ 6161317 w 15811497"/>
              <a:gd name="connsiteY42-19028" fmla="*/ 761659 h 6248398"/>
              <a:gd name="connsiteX43-19029" fmla="*/ 6224019 w 15811497"/>
              <a:gd name="connsiteY43-19030" fmla="*/ 677808 h 6248398"/>
              <a:gd name="connsiteX44-19031" fmla="*/ 6175489 w 15811497"/>
              <a:gd name="connsiteY44-19032" fmla="*/ 757691 h 6248398"/>
              <a:gd name="connsiteX45-19033" fmla="*/ 6175489 w 15811497"/>
              <a:gd name="connsiteY45-19034" fmla="*/ 757692 h 6248398"/>
              <a:gd name="connsiteX46-19035" fmla="*/ 6224020 w 15811497"/>
              <a:gd name="connsiteY46-19036" fmla="*/ 677809 h 6248398"/>
              <a:gd name="connsiteX47-19037" fmla="*/ 6233696 w 15811497"/>
              <a:gd name="connsiteY47-19038" fmla="*/ 664869 h 6248398"/>
              <a:gd name="connsiteX48-19039" fmla="*/ 6252611 w 15811497"/>
              <a:gd name="connsiteY48-19040" fmla="*/ 633734 h 6248398"/>
              <a:gd name="connsiteX49-19041" fmla="*/ 6252610 w 15811497"/>
              <a:gd name="connsiteY49-19042" fmla="*/ 633734 h 6248398"/>
              <a:gd name="connsiteX50-19043" fmla="*/ 6233696 w 15811497"/>
              <a:gd name="connsiteY50-19044" fmla="*/ 664868 h 6248398"/>
              <a:gd name="connsiteX51-19045" fmla="*/ 6224019 w 15811497"/>
              <a:gd name="connsiteY51-19046" fmla="*/ 677808 h 6248398"/>
              <a:gd name="connsiteX52-19047" fmla="*/ 6248008 w 15811497"/>
              <a:gd name="connsiteY52-19048" fmla="*/ 638320 h 6248398"/>
              <a:gd name="connsiteX53-19049" fmla="*/ 6251291 w 15811497"/>
              <a:gd name="connsiteY53-19050" fmla="*/ 633930 h 6248398"/>
              <a:gd name="connsiteX54-19051" fmla="*/ 6251293 w 15811497"/>
              <a:gd name="connsiteY54-19052" fmla="*/ 633929 h 6248398"/>
              <a:gd name="connsiteX55-19053" fmla="*/ 6257683 w 15811497"/>
              <a:gd name="connsiteY55-19054" fmla="*/ 625384 h 6248398"/>
              <a:gd name="connsiteX56-19055" fmla="*/ 6331355 w 15811497"/>
              <a:gd name="connsiteY56-19056" fmla="*/ 526865 h 6248398"/>
              <a:gd name="connsiteX57-19057" fmla="*/ 7448548 w 15811497"/>
              <a:gd name="connsiteY57-19058" fmla="*/ 0 h 6248398"/>
              <a:gd name="connsiteX0-19059" fmla="*/ 7448548 w 15811497"/>
              <a:gd name="connsiteY0-19060" fmla="*/ 0 h 6248398"/>
              <a:gd name="connsiteX1-19061" fmla="*/ 8721604 w 15811497"/>
              <a:gd name="connsiteY1-19062" fmla="*/ 757692 h 6248398"/>
              <a:gd name="connsiteX2-19063" fmla="*/ 8890522 w 15811497"/>
              <a:gd name="connsiteY2-19064" fmla="*/ 1193234 h 6248398"/>
              <a:gd name="connsiteX3-19065" fmla="*/ 9958384 w 15811497"/>
              <a:gd name="connsiteY3-19066" fmla="*/ 1828798 h 6248398"/>
              <a:gd name="connsiteX4-19067" fmla="*/ 10895504 w 15811497"/>
              <a:gd name="connsiteY4-19068" fmla="*/ 1386857 h 6248398"/>
              <a:gd name="connsiteX5-19069" fmla="*/ 11096041 w 15811497"/>
              <a:gd name="connsiteY5-19070" fmla="*/ 1170993 h 6248398"/>
              <a:gd name="connsiteX6-19071" fmla="*/ 13049247 w 15811497"/>
              <a:gd name="connsiteY6-19072" fmla="*/ 361949 h 6248398"/>
              <a:gd name="connsiteX7-19073" fmla="*/ 15811497 w 15811497"/>
              <a:gd name="connsiteY7-19074" fmla="*/ 3124198 h 6248398"/>
              <a:gd name="connsiteX8-19075" fmla="*/ 13049247 w 15811497"/>
              <a:gd name="connsiteY8-19076" fmla="*/ 5886448 h 6248398"/>
              <a:gd name="connsiteX9-19077" fmla="*/ 11732594 w 15811497"/>
              <a:gd name="connsiteY9-19078" fmla="*/ 5553059 h 6248398"/>
              <a:gd name="connsiteX10-19079" fmla="*/ 11096041 w 15811497"/>
              <a:gd name="connsiteY10-19080" fmla="*/ 5077404 h 6248398"/>
              <a:gd name="connsiteX11-19081" fmla="*/ 10610846 w 15811497"/>
              <a:gd name="connsiteY11-19082" fmla="*/ 5029199 h 6248398"/>
              <a:gd name="connsiteX12-19083" fmla="*/ 9640652 w 15811497"/>
              <a:gd name="connsiteY12-19084" fmla="*/ 5486739 h 6248398"/>
              <a:gd name="connsiteX13-19085" fmla="*/ 9480140 w 15811497"/>
              <a:gd name="connsiteY13-19086" fmla="*/ 5721533 h 6248398"/>
              <a:gd name="connsiteX14-19087" fmla="*/ 8362947 w 15811497"/>
              <a:gd name="connsiteY14-19088" fmla="*/ 6248398 h 6248398"/>
              <a:gd name="connsiteX15-19089" fmla="*/ 7028922 w 15811497"/>
              <a:gd name="connsiteY15-19090" fmla="*/ 5364147 h 6248398"/>
              <a:gd name="connsiteX16-19091" fmla="*/ 6990513 w 15811497"/>
              <a:gd name="connsiteY16-19092" fmla="*/ 5259205 h 6248398"/>
              <a:gd name="connsiteX17-19093" fmla="*/ 6990512 w 15811497"/>
              <a:gd name="connsiteY17-19094" fmla="*/ 5259199 h 6248398"/>
              <a:gd name="connsiteX18-19095" fmla="*/ 6983676 w 15811497"/>
              <a:gd name="connsiteY18-19096" fmla="*/ 5240519 h 6248398"/>
              <a:gd name="connsiteX19-19097" fmla="*/ 6983673 w 15811497"/>
              <a:gd name="connsiteY19-19098" fmla="*/ 5240519 h 6248398"/>
              <a:gd name="connsiteX20-19099" fmla="*/ 6980236 w 15811497"/>
              <a:gd name="connsiteY20-19100" fmla="*/ 5231130 h 6248398"/>
              <a:gd name="connsiteX21-19101" fmla="*/ 6978859 w 15811497"/>
              <a:gd name="connsiteY21-19102" fmla="*/ 5225774 h 6248398"/>
              <a:gd name="connsiteX22-19103" fmla="*/ 6984291 w 15811497"/>
              <a:gd name="connsiteY22-19104" fmla="*/ 5240614 h 6248398"/>
              <a:gd name="connsiteX23-19105" fmla="*/ 6984292 w 15811497"/>
              <a:gd name="connsiteY23-19106" fmla="*/ 5240614 h 6248398"/>
              <a:gd name="connsiteX24-19107" fmla="*/ 6944562 w 15811497"/>
              <a:gd name="connsiteY24-19108" fmla="*/ 5092380 h 6248398"/>
              <a:gd name="connsiteX25-19109" fmla="*/ 6948299 w 15811497"/>
              <a:gd name="connsiteY25-19110" fmla="*/ 5142273 h 6248398"/>
              <a:gd name="connsiteX26-19111" fmla="*/ 5829297 w 15811497"/>
              <a:gd name="connsiteY26-19112" fmla="*/ 4400549 h 6248398"/>
              <a:gd name="connsiteX27-19113" fmla="*/ 5056802 w 15811497"/>
              <a:gd name="connsiteY27-19114" fmla="*/ 4677867 h 6248398"/>
              <a:gd name="connsiteX28-19115" fmla="*/ 5022517 w 15811497"/>
              <a:gd name="connsiteY28-19116" fmla="*/ 4709027 h 6248398"/>
              <a:gd name="connsiteX29-19117" fmla="*/ 5022515 w 15811497"/>
              <a:gd name="connsiteY29-19118" fmla="*/ 4709029 h 6248398"/>
              <a:gd name="connsiteX30-19119" fmla="*/ 4778482 w 15811497"/>
              <a:gd name="connsiteY30-19120" fmla="*/ 5008058 h 6248398"/>
              <a:gd name="connsiteX31-19121" fmla="*/ 4715455 w 15811497"/>
              <a:gd name="connsiteY31-19122" fmla="*/ 5077404 h 6248398"/>
              <a:gd name="connsiteX32-19123" fmla="*/ 2762249 w 15811497"/>
              <a:gd name="connsiteY32-19124" fmla="*/ 5886448 h 6248398"/>
              <a:gd name="connsiteX33-19125" fmla="*/ 0 w 15811497"/>
              <a:gd name="connsiteY33-19126" fmla="*/ 3124198 h 6248398"/>
              <a:gd name="connsiteX34-19127" fmla="*/ 2762249 w 15811497"/>
              <a:gd name="connsiteY34-19128" fmla="*/ 361949 h 6248398"/>
              <a:gd name="connsiteX35-19129" fmla="*/ 4078902 w 15811497"/>
              <a:gd name="connsiteY35-19130" fmla="*/ 695338 h 6248398"/>
              <a:gd name="connsiteX36-19131" fmla="*/ 4261443 w 15811497"/>
              <a:gd name="connsiteY36-19132" fmla="*/ 806235 h 6248398"/>
              <a:gd name="connsiteX37-19133" fmla="*/ 4409044 w 15811497"/>
              <a:gd name="connsiteY37-19134" fmla="*/ 910268 h 6248398"/>
              <a:gd name="connsiteX38-19135" fmla="*/ 4612477 w 15811497"/>
              <a:gd name="connsiteY38-19136" fmla="*/ 1077402 h 6248398"/>
              <a:gd name="connsiteX39-19137" fmla="*/ 4612478 w 15811497"/>
              <a:gd name="connsiteY39-19138" fmla="*/ 1077403 h 6248398"/>
              <a:gd name="connsiteX40-19139" fmla="*/ 4701725 w 15811497"/>
              <a:gd name="connsiteY40-19140" fmla="*/ 1120394 h 6248398"/>
              <a:gd name="connsiteX41-19141" fmla="*/ 5191122 w 15811497"/>
              <a:gd name="connsiteY41-19142" fmla="*/ 1219199 h 6248398"/>
              <a:gd name="connsiteX42-19143" fmla="*/ 6161317 w 15811497"/>
              <a:gd name="connsiteY42-19144" fmla="*/ 761659 h 6248398"/>
              <a:gd name="connsiteX43-19145" fmla="*/ 6224019 w 15811497"/>
              <a:gd name="connsiteY43-19146" fmla="*/ 677808 h 6248398"/>
              <a:gd name="connsiteX44-19147" fmla="*/ 6175489 w 15811497"/>
              <a:gd name="connsiteY44-19148" fmla="*/ 757691 h 6248398"/>
              <a:gd name="connsiteX45-19149" fmla="*/ 6175489 w 15811497"/>
              <a:gd name="connsiteY45-19150" fmla="*/ 757692 h 6248398"/>
              <a:gd name="connsiteX46-19151" fmla="*/ 6224020 w 15811497"/>
              <a:gd name="connsiteY46-19152" fmla="*/ 677809 h 6248398"/>
              <a:gd name="connsiteX47-19153" fmla="*/ 6233696 w 15811497"/>
              <a:gd name="connsiteY47-19154" fmla="*/ 664869 h 6248398"/>
              <a:gd name="connsiteX48-19155" fmla="*/ 6252611 w 15811497"/>
              <a:gd name="connsiteY48-19156" fmla="*/ 633734 h 6248398"/>
              <a:gd name="connsiteX49-19157" fmla="*/ 6252610 w 15811497"/>
              <a:gd name="connsiteY49-19158" fmla="*/ 633734 h 6248398"/>
              <a:gd name="connsiteX50-19159" fmla="*/ 6233696 w 15811497"/>
              <a:gd name="connsiteY50-19160" fmla="*/ 664868 h 6248398"/>
              <a:gd name="connsiteX51-19161" fmla="*/ 6224019 w 15811497"/>
              <a:gd name="connsiteY51-19162" fmla="*/ 677808 h 6248398"/>
              <a:gd name="connsiteX52-19163" fmla="*/ 6248008 w 15811497"/>
              <a:gd name="connsiteY52-19164" fmla="*/ 638320 h 6248398"/>
              <a:gd name="connsiteX53-19165" fmla="*/ 6251291 w 15811497"/>
              <a:gd name="connsiteY53-19166" fmla="*/ 633930 h 6248398"/>
              <a:gd name="connsiteX54-19167" fmla="*/ 6251293 w 15811497"/>
              <a:gd name="connsiteY54-19168" fmla="*/ 633929 h 6248398"/>
              <a:gd name="connsiteX55-19169" fmla="*/ 6331355 w 15811497"/>
              <a:gd name="connsiteY55-19170" fmla="*/ 526865 h 6248398"/>
              <a:gd name="connsiteX56-19171" fmla="*/ 7448548 w 15811497"/>
              <a:gd name="connsiteY56-19172" fmla="*/ 0 h 6248398"/>
              <a:gd name="connsiteX0-19173" fmla="*/ 7448548 w 15811497"/>
              <a:gd name="connsiteY0-19174" fmla="*/ 0 h 6248398"/>
              <a:gd name="connsiteX1-19175" fmla="*/ 8721604 w 15811497"/>
              <a:gd name="connsiteY1-19176" fmla="*/ 757692 h 6248398"/>
              <a:gd name="connsiteX2-19177" fmla="*/ 8890522 w 15811497"/>
              <a:gd name="connsiteY2-19178" fmla="*/ 1193234 h 6248398"/>
              <a:gd name="connsiteX3-19179" fmla="*/ 9958384 w 15811497"/>
              <a:gd name="connsiteY3-19180" fmla="*/ 1828798 h 6248398"/>
              <a:gd name="connsiteX4-19181" fmla="*/ 10895504 w 15811497"/>
              <a:gd name="connsiteY4-19182" fmla="*/ 1386857 h 6248398"/>
              <a:gd name="connsiteX5-19183" fmla="*/ 11096041 w 15811497"/>
              <a:gd name="connsiteY5-19184" fmla="*/ 1170993 h 6248398"/>
              <a:gd name="connsiteX6-19185" fmla="*/ 13049247 w 15811497"/>
              <a:gd name="connsiteY6-19186" fmla="*/ 361949 h 6248398"/>
              <a:gd name="connsiteX7-19187" fmla="*/ 15811497 w 15811497"/>
              <a:gd name="connsiteY7-19188" fmla="*/ 3124198 h 6248398"/>
              <a:gd name="connsiteX8-19189" fmla="*/ 13049247 w 15811497"/>
              <a:gd name="connsiteY8-19190" fmla="*/ 5886448 h 6248398"/>
              <a:gd name="connsiteX9-19191" fmla="*/ 11732594 w 15811497"/>
              <a:gd name="connsiteY9-19192" fmla="*/ 5553059 h 6248398"/>
              <a:gd name="connsiteX10-19193" fmla="*/ 11096041 w 15811497"/>
              <a:gd name="connsiteY10-19194" fmla="*/ 5077404 h 6248398"/>
              <a:gd name="connsiteX11-19195" fmla="*/ 10610846 w 15811497"/>
              <a:gd name="connsiteY11-19196" fmla="*/ 5029199 h 6248398"/>
              <a:gd name="connsiteX12-19197" fmla="*/ 9640652 w 15811497"/>
              <a:gd name="connsiteY12-19198" fmla="*/ 5486739 h 6248398"/>
              <a:gd name="connsiteX13-19199" fmla="*/ 9480140 w 15811497"/>
              <a:gd name="connsiteY13-19200" fmla="*/ 5721533 h 6248398"/>
              <a:gd name="connsiteX14-19201" fmla="*/ 8362947 w 15811497"/>
              <a:gd name="connsiteY14-19202" fmla="*/ 6248398 h 6248398"/>
              <a:gd name="connsiteX15-19203" fmla="*/ 7028922 w 15811497"/>
              <a:gd name="connsiteY15-19204" fmla="*/ 5364147 h 6248398"/>
              <a:gd name="connsiteX16-19205" fmla="*/ 6990513 w 15811497"/>
              <a:gd name="connsiteY16-19206" fmla="*/ 5259205 h 6248398"/>
              <a:gd name="connsiteX17-19207" fmla="*/ 6990512 w 15811497"/>
              <a:gd name="connsiteY17-19208" fmla="*/ 5259199 h 6248398"/>
              <a:gd name="connsiteX18-19209" fmla="*/ 6983676 w 15811497"/>
              <a:gd name="connsiteY18-19210" fmla="*/ 5240519 h 6248398"/>
              <a:gd name="connsiteX19-19211" fmla="*/ 6983673 w 15811497"/>
              <a:gd name="connsiteY19-19212" fmla="*/ 5240519 h 6248398"/>
              <a:gd name="connsiteX20-19213" fmla="*/ 6980236 w 15811497"/>
              <a:gd name="connsiteY20-19214" fmla="*/ 5231130 h 6248398"/>
              <a:gd name="connsiteX21-19215" fmla="*/ 6978859 w 15811497"/>
              <a:gd name="connsiteY21-19216" fmla="*/ 5225774 h 6248398"/>
              <a:gd name="connsiteX22-19217" fmla="*/ 6984291 w 15811497"/>
              <a:gd name="connsiteY22-19218" fmla="*/ 5240614 h 6248398"/>
              <a:gd name="connsiteX23-19219" fmla="*/ 6984292 w 15811497"/>
              <a:gd name="connsiteY23-19220" fmla="*/ 5240614 h 6248398"/>
              <a:gd name="connsiteX24-19221" fmla="*/ 6944562 w 15811497"/>
              <a:gd name="connsiteY24-19222" fmla="*/ 5092380 h 6248398"/>
              <a:gd name="connsiteX25-19223" fmla="*/ 6948299 w 15811497"/>
              <a:gd name="connsiteY25-19224" fmla="*/ 5142273 h 6248398"/>
              <a:gd name="connsiteX26-19225" fmla="*/ 5829297 w 15811497"/>
              <a:gd name="connsiteY26-19226" fmla="*/ 4400549 h 6248398"/>
              <a:gd name="connsiteX27-19227" fmla="*/ 5056802 w 15811497"/>
              <a:gd name="connsiteY27-19228" fmla="*/ 4677867 h 6248398"/>
              <a:gd name="connsiteX28-19229" fmla="*/ 5022517 w 15811497"/>
              <a:gd name="connsiteY28-19230" fmla="*/ 4709027 h 6248398"/>
              <a:gd name="connsiteX29-19231" fmla="*/ 5022515 w 15811497"/>
              <a:gd name="connsiteY29-19232" fmla="*/ 4709029 h 6248398"/>
              <a:gd name="connsiteX30-19233" fmla="*/ 4778482 w 15811497"/>
              <a:gd name="connsiteY30-19234" fmla="*/ 5008058 h 6248398"/>
              <a:gd name="connsiteX31-19235" fmla="*/ 4715455 w 15811497"/>
              <a:gd name="connsiteY31-19236" fmla="*/ 5077404 h 6248398"/>
              <a:gd name="connsiteX32-19237" fmla="*/ 2762249 w 15811497"/>
              <a:gd name="connsiteY32-19238" fmla="*/ 5886448 h 6248398"/>
              <a:gd name="connsiteX33-19239" fmla="*/ 0 w 15811497"/>
              <a:gd name="connsiteY33-19240" fmla="*/ 3124198 h 6248398"/>
              <a:gd name="connsiteX34-19241" fmla="*/ 2762249 w 15811497"/>
              <a:gd name="connsiteY34-19242" fmla="*/ 361949 h 6248398"/>
              <a:gd name="connsiteX35-19243" fmla="*/ 4078902 w 15811497"/>
              <a:gd name="connsiteY35-19244" fmla="*/ 695338 h 6248398"/>
              <a:gd name="connsiteX36-19245" fmla="*/ 4261443 w 15811497"/>
              <a:gd name="connsiteY36-19246" fmla="*/ 806235 h 6248398"/>
              <a:gd name="connsiteX37-19247" fmla="*/ 4409044 w 15811497"/>
              <a:gd name="connsiteY37-19248" fmla="*/ 910268 h 6248398"/>
              <a:gd name="connsiteX38-19249" fmla="*/ 4612477 w 15811497"/>
              <a:gd name="connsiteY38-19250" fmla="*/ 1077402 h 6248398"/>
              <a:gd name="connsiteX39-19251" fmla="*/ 4612478 w 15811497"/>
              <a:gd name="connsiteY39-19252" fmla="*/ 1077403 h 6248398"/>
              <a:gd name="connsiteX40-19253" fmla="*/ 4701725 w 15811497"/>
              <a:gd name="connsiteY40-19254" fmla="*/ 1120394 h 6248398"/>
              <a:gd name="connsiteX41-19255" fmla="*/ 5191122 w 15811497"/>
              <a:gd name="connsiteY41-19256" fmla="*/ 1219199 h 6248398"/>
              <a:gd name="connsiteX42-19257" fmla="*/ 6161317 w 15811497"/>
              <a:gd name="connsiteY42-19258" fmla="*/ 761659 h 6248398"/>
              <a:gd name="connsiteX43-19259" fmla="*/ 6224019 w 15811497"/>
              <a:gd name="connsiteY43-19260" fmla="*/ 677808 h 6248398"/>
              <a:gd name="connsiteX44-19261" fmla="*/ 6175489 w 15811497"/>
              <a:gd name="connsiteY44-19262" fmla="*/ 757691 h 6248398"/>
              <a:gd name="connsiteX45-19263" fmla="*/ 6175489 w 15811497"/>
              <a:gd name="connsiteY45-19264" fmla="*/ 757692 h 6248398"/>
              <a:gd name="connsiteX46-19265" fmla="*/ 6224020 w 15811497"/>
              <a:gd name="connsiteY46-19266" fmla="*/ 677809 h 6248398"/>
              <a:gd name="connsiteX47-19267" fmla="*/ 6233696 w 15811497"/>
              <a:gd name="connsiteY47-19268" fmla="*/ 664869 h 6248398"/>
              <a:gd name="connsiteX48-19269" fmla="*/ 6252611 w 15811497"/>
              <a:gd name="connsiteY48-19270" fmla="*/ 633734 h 6248398"/>
              <a:gd name="connsiteX49-19271" fmla="*/ 6252610 w 15811497"/>
              <a:gd name="connsiteY49-19272" fmla="*/ 633734 h 6248398"/>
              <a:gd name="connsiteX50-19273" fmla="*/ 6233696 w 15811497"/>
              <a:gd name="connsiteY50-19274" fmla="*/ 664868 h 6248398"/>
              <a:gd name="connsiteX51-19275" fmla="*/ 6224019 w 15811497"/>
              <a:gd name="connsiteY51-19276" fmla="*/ 677808 h 6248398"/>
              <a:gd name="connsiteX52-19277" fmla="*/ 6251291 w 15811497"/>
              <a:gd name="connsiteY52-19278" fmla="*/ 633930 h 6248398"/>
              <a:gd name="connsiteX53-19279" fmla="*/ 6251293 w 15811497"/>
              <a:gd name="connsiteY53-19280" fmla="*/ 633929 h 6248398"/>
              <a:gd name="connsiteX54-19281" fmla="*/ 6331355 w 15811497"/>
              <a:gd name="connsiteY54-19282" fmla="*/ 526865 h 6248398"/>
              <a:gd name="connsiteX55-19283" fmla="*/ 7448548 w 15811497"/>
              <a:gd name="connsiteY55-19284" fmla="*/ 0 h 6248398"/>
              <a:gd name="connsiteX0-19285" fmla="*/ 7448548 w 15811497"/>
              <a:gd name="connsiteY0-19286" fmla="*/ 0 h 6248398"/>
              <a:gd name="connsiteX1-19287" fmla="*/ 8721604 w 15811497"/>
              <a:gd name="connsiteY1-19288" fmla="*/ 757692 h 6248398"/>
              <a:gd name="connsiteX2-19289" fmla="*/ 8890522 w 15811497"/>
              <a:gd name="connsiteY2-19290" fmla="*/ 1193234 h 6248398"/>
              <a:gd name="connsiteX3-19291" fmla="*/ 9958384 w 15811497"/>
              <a:gd name="connsiteY3-19292" fmla="*/ 1828798 h 6248398"/>
              <a:gd name="connsiteX4-19293" fmla="*/ 10895504 w 15811497"/>
              <a:gd name="connsiteY4-19294" fmla="*/ 1386857 h 6248398"/>
              <a:gd name="connsiteX5-19295" fmla="*/ 11096041 w 15811497"/>
              <a:gd name="connsiteY5-19296" fmla="*/ 1170993 h 6248398"/>
              <a:gd name="connsiteX6-19297" fmla="*/ 13049247 w 15811497"/>
              <a:gd name="connsiteY6-19298" fmla="*/ 361949 h 6248398"/>
              <a:gd name="connsiteX7-19299" fmla="*/ 15811497 w 15811497"/>
              <a:gd name="connsiteY7-19300" fmla="*/ 3124198 h 6248398"/>
              <a:gd name="connsiteX8-19301" fmla="*/ 13049247 w 15811497"/>
              <a:gd name="connsiteY8-19302" fmla="*/ 5886448 h 6248398"/>
              <a:gd name="connsiteX9-19303" fmla="*/ 11732594 w 15811497"/>
              <a:gd name="connsiteY9-19304" fmla="*/ 5553059 h 6248398"/>
              <a:gd name="connsiteX10-19305" fmla="*/ 11096041 w 15811497"/>
              <a:gd name="connsiteY10-19306" fmla="*/ 5077404 h 6248398"/>
              <a:gd name="connsiteX11-19307" fmla="*/ 10610846 w 15811497"/>
              <a:gd name="connsiteY11-19308" fmla="*/ 5029199 h 6248398"/>
              <a:gd name="connsiteX12-19309" fmla="*/ 9640652 w 15811497"/>
              <a:gd name="connsiteY12-19310" fmla="*/ 5486739 h 6248398"/>
              <a:gd name="connsiteX13-19311" fmla="*/ 9480140 w 15811497"/>
              <a:gd name="connsiteY13-19312" fmla="*/ 5721533 h 6248398"/>
              <a:gd name="connsiteX14-19313" fmla="*/ 8362947 w 15811497"/>
              <a:gd name="connsiteY14-19314" fmla="*/ 6248398 h 6248398"/>
              <a:gd name="connsiteX15-19315" fmla="*/ 7028922 w 15811497"/>
              <a:gd name="connsiteY15-19316" fmla="*/ 5364147 h 6248398"/>
              <a:gd name="connsiteX16-19317" fmla="*/ 6990513 w 15811497"/>
              <a:gd name="connsiteY16-19318" fmla="*/ 5259205 h 6248398"/>
              <a:gd name="connsiteX17-19319" fmla="*/ 6990512 w 15811497"/>
              <a:gd name="connsiteY17-19320" fmla="*/ 5259199 h 6248398"/>
              <a:gd name="connsiteX18-19321" fmla="*/ 6983676 w 15811497"/>
              <a:gd name="connsiteY18-19322" fmla="*/ 5240519 h 6248398"/>
              <a:gd name="connsiteX19-19323" fmla="*/ 6983673 w 15811497"/>
              <a:gd name="connsiteY19-19324" fmla="*/ 5240519 h 6248398"/>
              <a:gd name="connsiteX20-19325" fmla="*/ 6980236 w 15811497"/>
              <a:gd name="connsiteY20-19326" fmla="*/ 5231130 h 6248398"/>
              <a:gd name="connsiteX21-19327" fmla="*/ 6978859 w 15811497"/>
              <a:gd name="connsiteY21-19328" fmla="*/ 5225774 h 6248398"/>
              <a:gd name="connsiteX22-19329" fmla="*/ 6984291 w 15811497"/>
              <a:gd name="connsiteY22-19330" fmla="*/ 5240614 h 6248398"/>
              <a:gd name="connsiteX23-19331" fmla="*/ 6984292 w 15811497"/>
              <a:gd name="connsiteY23-19332" fmla="*/ 5240614 h 6248398"/>
              <a:gd name="connsiteX24-19333" fmla="*/ 6944562 w 15811497"/>
              <a:gd name="connsiteY24-19334" fmla="*/ 5092380 h 6248398"/>
              <a:gd name="connsiteX25-19335" fmla="*/ 6948299 w 15811497"/>
              <a:gd name="connsiteY25-19336" fmla="*/ 5142273 h 6248398"/>
              <a:gd name="connsiteX26-19337" fmla="*/ 5829297 w 15811497"/>
              <a:gd name="connsiteY26-19338" fmla="*/ 4400549 h 6248398"/>
              <a:gd name="connsiteX27-19339" fmla="*/ 5056802 w 15811497"/>
              <a:gd name="connsiteY27-19340" fmla="*/ 4677867 h 6248398"/>
              <a:gd name="connsiteX28-19341" fmla="*/ 5022517 w 15811497"/>
              <a:gd name="connsiteY28-19342" fmla="*/ 4709027 h 6248398"/>
              <a:gd name="connsiteX29-19343" fmla="*/ 5022515 w 15811497"/>
              <a:gd name="connsiteY29-19344" fmla="*/ 4709029 h 6248398"/>
              <a:gd name="connsiteX30-19345" fmla="*/ 4778482 w 15811497"/>
              <a:gd name="connsiteY30-19346" fmla="*/ 5008058 h 6248398"/>
              <a:gd name="connsiteX31-19347" fmla="*/ 4715455 w 15811497"/>
              <a:gd name="connsiteY31-19348" fmla="*/ 5077404 h 6248398"/>
              <a:gd name="connsiteX32-19349" fmla="*/ 2762249 w 15811497"/>
              <a:gd name="connsiteY32-19350" fmla="*/ 5886448 h 6248398"/>
              <a:gd name="connsiteX33-19351" fmla="*/ 0 w 15811497"/>
              <a:gd name="connsiteY33-19352" fmla="*/ 3124198 h 6248398"/>
              <a:gd name="connsiteX34-19353" fmla="*/ 2762249 w 15811497"/>
              <a:gd name="connsiteY34-19354" fmla="*/ 361949 h 6248398"/>
              <a:gd name="connsiteX35-19355" fmla="*/ 4078902 w 15811497"/>
              <a:gd name="connsiteY35-19356" fmla="*/ 695338 h 6248398"/>
              <a:gd name="connsiteX36-19357" fmla="*/ 4261443 w 15811497"/>
              <a:gd name="connsiteY36-19358" fmla="*/ 806235 h 6248398"/>
              <a:gd name="connsiteX37-19359" fmla="*/ 4409044 w 15811497"/>
              <a:gd name="connsiteY37-19360" fmla="*/ 910268 h 6248398"/>
              <a:gd name="connsiteX38-19361" fmla="*/ 4612477 w 15811497"/>
              <a:gd name="connsiteY38-19362" fmla="*/ 1077402 h 6248398"/>
              <a:gd name="connsiteX39-19363" fmla="*/ 4612478 w 15811497"/>
              <a:gd name="connsiteY39-19364" fmla="*/ 1077403 h 6248398"/>
              <a:gd name="connsiteX40-19365" fmla="*/ 4701725 w 15811497"/>
              <a:gd name="connsiteY40-19366" fmla="*/ 1120394 h 6248398"/>
              <a:gd name="connsiteX41-19367" fmla="*/ 5191122 w 15811497"/>
              <a:gd name="connsiteY41-19368" fmla="*/ 1219199 h 6248398"/>
              <a:gd name="connsiteX42-19369" fmla="*/ 6161317 w 15811497"/>
              <a:gd name="connsiteY42-19370" fmla="*/ 761659 h 6248398"/>
              <a:gd name="connsiteX43-19371" fmla="*/ 6224019 w 15811497"/>
              <a:gd name="connsiteY43-19372" fmla="*/ 677808 h 6248398"/>
              <a:gd name="connsiteX44-19373" fmla="*/ 6175489 w 15811497"/>
              <a:gd name="connsiteY44-19374" fmla="*/ 757691 h 6248398"/>
              <a:gd name="connsiteX45-19375" fmla="*/ 6175489 w 15811497"/>
              <a:gd name="connsiteY45-19376" fmla="*/ 757692 h 6248398"/>
              <a:gd name="connsiteX46-19377" fmla="*/ 6224020 w 15811497"/>
              <a:gd name="connsiteY46-19378" fmla="*/ 677809 h 6248398"/>
              <a:gd name="connsiteX47-19379" fmla="*/ 6233696 w 15811497"/>
              <a:gd name="connsiteY47-19380" fmla="*/ 664869 h 6248398"/>
              <a:gd name="connsiteX48-19381" fmla="*/ 6252611 w 15811497"/>
              <a:gd name="connsiteY48-19382" fmla="*/ 633734 h 6248398"/>
              <a:gd name="connsiteX49-19383" fmla="*/ 6252610 w 15811497"/>
              <a:gd name="connsiteY49-19384" fmla="*/ 633734 h 6248398"/>
              <a:gd name="connsiteX50-19385" fmla="*/ 6233696 w 15811497"/>
              <a:gd name="connsiteY50-19386" fmla="*/ 664868 h 6248398"/>
              <a:gd name="connsiteX51-19387" fmla="*/ 6251291 w 15811497"/>
              <a:gd name="connsiteY51-19388" fmla="*/ 633930 h 6248398"/>
              <a:gd name="connsiteX52-19389" fmla="*/ 6251293 w 15811497"/>
              <a:gd name="connsiteY52-19390" fmla="*/ 633929 h 6248398"/>
              <a:gd name="connsiteX53-19391" fmla="*/ 6331355 w 15811497"/>
              <a:gd name="connsiteY53-19392" fmla="*/ 526865 h 6248398"/>
              <a:gd name="connsiteX54-19393" fmla="*/ 7448548 w 15811497"/>
              <a:gd name="connsiteY54-19394" fmla="*/ 0 h 6248398"/>
              <a:gd name="connsiteX0-19395" fmla="*/ 7448548 w 15811497"/>
              <a:gd name="connsiteY0-19396" fmla="*/ 0 h 6248398"/>
              <a:gd name="connsiteX1-19397" fmla="*/ 8721604 w 15811497"/>
              <a:gd name="connsiteY1-19398" fmla="*/ 757692 h 6248398"/>
              <a:gd name="connsiteX2-19399" fmla="*/ 8890522 w 15811497"/>
              <a:gd name="connsiteY2-19400" fmla="*/ 1193234 h 6248398"/>
              <a:gd name="connsiteX3-19401" fmla="*/ 9958384 w 15811497"/>
              <a:gd name="connsiteY3-19402" fmla="*/ 1828798 h 6248398"/>
              <a:gd name="connsiteX4-19403" fmla="*/ 10895504 w 15811497"/>
              <a:gd name="connsiteY4-19404" fmla="*/ 1386857 h 6248398"/>
              <a:gd name="connsiteX5-19405" fmla="*/ 11096041 w 15811497"/>
              <a:gd name="connsiteY5-19406" fmla="*/ 1170993 h 6248398"/>
              <a:gd name="connsiteX6-19407" fmla="*/ 13049247 w 15811497"/>
              <a:gd name="connsiteY6-19408" fmla="*/ 361949 h 6248398"/>
              <a:gd name="connsiteX7-19409" fmla="*/ 15811497 w 15811497"/>
              <a:gd name="connsiteY7-19410" fmla="*/ 3124198 h 6248398"/>
              <a:gd name="connsiteX8-19411" fmla="*/ 13049247 w 15811497"/>
              <a:gd name="connsiteY8-19412" fmla="*/ 5886448 h 6248398"/>
              <a:gd name="connsiteX9-19413" fmla="*/ 11732594 w 15811497"/>
              <a:gd name="connsiteY9-19414" fmla="*/ 5553059 h 6248398"/>
              <a:gd name="connsiteX10-19415" fmla="*/ 11096041 w 15811497"/>
              <a:gd name="connsiteY10-19416" fmla="*/ 5077404 h 6248398"/>
              <a:gd name="connsiteX11-19417" fmla="*/ 10610846 w 15811497"/>
              <a:gd name="connsiteY11-19418" fmla="*/ 5029199 h 6248398"/>
              <a:gd name="connsiteX12-19419" fmla="*/ 9640652 w 15811497"/>
              <a:gd name="connsiteY12-19420" fmla="*/ 5486739 h 6248398"/>
              <a:gd name="connsiteX13-19421" fmla="*/ 9480140 w 15811497"/>
              <a:gd name="connsiteY13-19422" fmla="*/ 5721533 h 6248398"/>
              <a:gd name="connsiteX14-19423" fmla="*/ 8362947 w 15811497"/>
              <a:gd name="connsiteY14-19424" fmla="*/ 6248398 h 6248398"/>
              <a:gd name="connsiteX15-19425" fmla="*/ 7028922 w 15811497"/>
              <a:gd name="connsiteY15-19426" fmla="*/ 5364147 h 6248398"/>
              <a:gd name="connsiteX16-19427" fmla="*/ 6990513 w 15811497"/>
              <a:gd name="connsiteY16-19428" fmla="*/ 5259205 h 6248398"/>
              <a:gd name="connsiteX17-19429" fmla="*/ 6990512 w 15811497"/>
              <a:gd name="connsiteY17-19430" fmla="*/ 5259199 h 6248398"/>
              <a:gd name="connsiteX18-19431" fmla="*/ 6983676 w 15811497"/>
              <a:gd name="connsiteY18-19432" fmla="*/ 5240519 h 6248398"/>
              <a:gd name="connsiteX19-19433" fmla="*/ 6983673 w 15811497"/>
              <a:gd name="connsiteY19-19434" fmla="*/ 5240519 h 6248398"/>
              <a:gd name="connsiteX20-19435" fmla="*/ 6980236 w 15811497"/>
              <a:gd name="connsiteY20-19436" fmla="*/ 5231130 h 6248398"/>
              <a:gd name="connsiteX21-19437" fmla="*/ 6978859 w 15811497"/>
              <a:gd name="connsiteY21-19438" fmla="*/ 5225774 h 6248398"/>
              <a:gd name="connsiteX22-19439" fmla="*/ 6984291 w 15811497"/>
              <a:gd name="connsiteY22-19440" fmla="*/ 5240614 h 6248398"/>
              <a:gd name="connsiteX23-19441" fmla="*/ 6984292 w 15811497"/>
              <a:gd name="connsiteY23-19442" fmla="*/ 5240614 h 6248398"/>
              <a:gd name="connsiteX24-19443" fmla="*/ 6944562 w 15811497"/>
              <a:gd name="connsiteY24-19444" fmla="*/ 5092380 h 6248398"/>
              <a:gd name="connsiteX25-19445" fmla="*/ 6948299 w 15811497"/>
              <a:gd name="connsiteY25-19446" fmla="*/ 5142273 h 6248398"/>
              <a:gd name="connsiteX26-19447" fmla="*/ 5829297 w 15811497"/>
              <a:gd name="connsiteY26-19448" fmla="*/ 4400549 h 6248398"/>
              <a:gd name="connsiteX27-19449" fmla="*/ 5056802 w 15811497"/>
              <a:gd name="connsiteY27-19450" fmla="*/ 4677867 h 6248398"/>
              <a:gd name="connsiteX28-19451" fmla="*/ 5022517 w 15811497"/>
              <a:gd name="connsiteY28-19452" fmla="*/ 4709027 h 6248398"/>
              <a:gd name="connsiteX29-19453" fmla="*/ 5022515 w 15811497"/>
              <a:gd name="connsiteY29-19454" fmla="*/ 4709029 h 6248398"/>
              <a:gd name="connsiteX30-19455" fmla="*/ 4778482 w 15811497"/>
              <a:gd name="connsiteY30-19456" fmla="*/ 5008058 h 6248398"/>
              <a:gd name="connsiteX31-19457" fmla="*/ 4715455 w 15811497"/>
              <a:gd name="connsiteY31-19458" fmla="*/ 5077404 h 6248398"/>
              <a:gd name="connsiteX32-19459" fmla="*/ 2762249 w 15811497"/>
              <a:gd name="connsiteY32-19460" fmla="*/ 5886448 h 6248398"/>
              <a:gd name="connsiteX33-19461" fmla="*/ 0 w 15811497"/>
              <a:gd name="connsiteY33-19462" fmla="*/ 3124198 h 6248398"/>
              <a:gd name="connsiteX34-19463" fmla="*/ 2762249 w 15811497"/>
              <a:gd name="connsiteY34-19464" fmla="*/ 361949 h 6248398"/>
              <a:gd name="connsiteX35-19465" fmla="*/ 4078902 w 15811497"/>
              <a:gd name="connsiteY35-19466" fmla="*/ 695338 h 6248398"/>
              <a:gd name="connsiteX36-19467" fmla="*/ 4261443 w 15811497"/>
              <a:gd name="connsiteY36-19468" fmla="*/ 806235 h 6248398"/>
              <a:gd name="connsiteX37-19469" fmla="*/ 4409044 w 15811497"/>
              <a:gd name="connsiteY37-19470" fmla="*/ 910268 h 6248398"/>
              <a:gd name="connsiteX38-19471" fmla="*/ 4612477 w 15811497"/>
              <a:gd name="connsiteY38-19472" fmla="*/ 1077402 h 6248398"/>
              <a:gd name="connsiteX39-19473" fmla="*/ 4612478 w 15811497"/>
              <a:gd name="connsiteY39-19474" fmla="*/ 1077403 h 6248398"/>
              <a:gd name="connsiteX40-19475" fmla="*/ 4701725 w 15811497"/>
              <a:gd name="connsiteY40-19476" fmla="*/ 1120394 h 6248398"/>
              <a:gd name="connsiteX41-19477" fmla="*/ 5191122 w 15811497"/>
              <a:gd name="connsiteY41-19478" fmla="*/ 1219199 h 6248398"/>
              <a:gd name="connsiteX42-19479" fmla="*/ 6161317 w 15811497"/>
              <a:gd name="connsiteY42-19480" fmla="*/ 761659 h 6248398"/>
              <a:gd name="connsiteX43-19481" fmla="*/ 6224019 w 15811497"/>
              <a:gd name="connsiteY43-19482" fmla="*/ 677808 h 6248398"/>
              <a:gd name="connsiteX44-19483" fmla="*/ 6175489 w 15811497"/>
              <a:gd name="connsiteY44-19484" fmla="*/ 757691 h 6248398"/>
              <a:gd name="connsiteX45-19485" fmla="*/ 6175489 w 15811497"/>
              <a:gd name="connsiteY45-19486" fmla="*/ 757692 h 6248398"/>
              <a:gd name="connsiteX46-19487" fmla="*/ 6224020 w 15811497"/>
              <a:gd name="connsiteY46-19488" fmla="*/ 677809 h 6248398"/>
              <a:gd name="connsiteX47-19489" fmla="*/ 6233696 w 15811497"/>
              <a:gd name="connsiteY47-19490" fmla="*/ 664869 h 6248398"/>
              <a:gd name="connsiteX48-19491" fmla="*/ 6252611 w 15811497"/>
              <a:gd name="connsiteY48-19492" fmla="*/ 633734 h 6248398"/>
              <a:gd name="connsiteX49-19493" fmla="*/ 6252610 w 15811497"/>
              <a:gd name="connsiteY49-19494" fmla="*/ 633734 h 6248398"/>
              <a:gd name="connsiteX50-19495" fmla="*/ 6233696 w 15811497"/>
              <a:gd name="connsiteY50-19496" fmla="*/ 664868 h 6248398"/>
              <a:gd name="connsiteX51-19497" fmla="*/ 6251291 w 15811497"/>
              <a:gd name="connsiteY51-19498" fmla="*/ 633930 h 6248398"/>
              <a:gd name="connsiteX52-19499" fmla="*/ 6331355 w 15811497"/>
              <a:gd name="connsiteY52-19500" fmla="*/ 526865 h 6248398"/>
              <a:gd name="connsiteX53-19501" fmla="*/ 7448548 w 15811497"/>
              <a:gd name="connsiteY53-19502" fmla="*/ 0 h 6248398"/>
              <a:gd name="connsiteX0-19503" fmla="*/ 7448548 w 15811497"/>
              <a:gd name="connsiteY0-19504" fmla="*/ 0 h 6248398"/>
              <a:gd name="connsiteX1-19505" fmla="*/ 8721604 w 15811497"/>
              <a:gd name="connsiteY1-19506" fmla="*/ 757692 h 6248398"/>
              <a:gd name="connsiteX2-19507" fmla="*/ 8890522 w 15811497"/>
              <a:gd name="connsiteY2-19508" fmla="*/ 1193234 h 6248398"/>
              <a:gd name="connsiteX3-19509" fmla="*/ 9958384 w 15811497"/>
              <a:gd name="connsiteY3-19510" fmla="*/ 1828798 h 6248398"/>
              <a:gd name="connsiteX4-19511" fmla="*/ 10895504 w 15811497"/>
              <a:gd name="connsiteY4-19512" fmla="*/ 1386857 h 6248398"/>
              <a:gd name="connsiteX5-19513" fmla="*/ 11096041 w 15811497"/>
              <a:gd name="connsiteY5-19514" fmla="*/ 1170993 h 6248398"/>
              <a:gd name="connsiteX6-19515" fmla="*/ 13049247 w 15811497"/>
              <a:gd name="connsiteY6-19516" fmla="*/ 361949 h 6248398"/>
              <a:gd name="connsiteX7-19517" fmla="*/ 15811497 w 15811497"/>
              <a:gd name="connsiteY7-19518" fmla="*/ 3124198 h 6248398"/>
              <a:gd name="connsiteX8-19519" fmla="*/ 13049247 w 15811497"/>
              <a:gd name="connsiteY8-19520" fmla="*/ 5886448 h 6248398"/>
              <a:gd name="connsiteX9-19521" fmla="*/ 11732594 w 15811497"/>
              <a:gd name="connsiteY9-19522" fmla="*/ 5553059 h 6248398"/>
              <a:gd name="connsiteX10-19523" fmla="*/ 11096041 w 15811497"/>
              <a:gd name="connsiteY10-19524" fmla="*/ 5077404 h 6248398"/>
              <a:gd name="connsiteX11-19525" fmla="*/ 10610846 w 15811497"/>
              <a:gd name="connsiteY11-19526" fmla="*/ 5029199 h 6248398"/>
              <a:gd name="connsiteX12-19527" fmla="*/ 9640652 w 15811497"/>
              <a:gd name="connsiteY12-19528" fmla="*/ 5486739 h 6248398"/>
              <a:gd name="connsiteX13-19529" fmla="*/ 9480140 w 15811497"/>
              <a:gd name="connsiteY13-19530" fmla="*/ 5721533 h 6248398"/>
              <a:gd name="connsiteX14-19531" fmla="*/ 8362947 w 15811497"/>
              <a:gd name="connsiteY14-19532" fmla="*/ 6248398 h 6248398"/>
              <a:gd name="connsiteX15-19533" fmla="*/ 7028922 w 15811497"/>
              <a:gd name="connsiteY15-19534" fmla="*/ 5364147 h 6248398"/>
              <a:gd name="connsiteX16-19535" fmla="*/ 6990513 w 15811497"/>
              <a:gd name="connsiteY16-19536" fmla="*/ 5259205 h 6248398"/>
              <a:gd name="connsiteX17-19537" fmla="*/ 6990512 w 15811497"/>
              <a:gd name="connsiteY17-19538" fmla="*/ 5259199 h 6248398"/>
              <a:gd name="connsiteX18-19539" fmla="*/ 6983676 w 15811497"/>
              <a:gd name="connsiteY18-19540" fmla="*/ 5240519 h 6248398"/>
              <a:gd name="connsiteX19-19541" fmla="*/ 6983673 w 15811497"/>
              <a:gd name="connsiteY19-19542" fmla="*/ 5240519 h 6248398"/>
              <a:gd name="connsiteX20-19543" fmla="*/ 6980236 w 15811497"/>
              <a:gd name="connsiteY20-19544" fmla="*/ 5231130 h 6248398"/>
              <a:gd name="connsiteX21-19545" fmla="*/ 6978859 w 15811497"/>
              <a:gd name="connsiteY21-19546" fmla="*/ 5225774 h 6248398"/>
              <a:gd name="connsiteX22-19547" fmla="*/ 6984291 w 15811497"/>
              <a:gd name="connsiteY22-19548" fmla="*/ 5240614 h 6248398"/>
              <a:gd name="connsiteX23-19549" fmla="*/ 6984292 w 15811497"/>
              <a:gd name="connsiteY23-19550" fmla="*/ 5240614 h 6248398"/>
              <a:gd name="connsiteX24-19551" fmla="*/ 6944562 w 15811497"/>
              <a:gd name="connsiteY24-19552" fmla="*/ 5092380 h 6248398"/>
              <a:gd name="connsiteX25-19553" fmla="*/ 6948299 w 15811497"/>
              <a:gd name="connsiteY25-19554" fmla="*/ 5142273 h 6248398"/>
              <a:gd name="connsiteX26-19555" fmla="*/ 5829297 w 15811497"/>
              <a:gd name="connsiteY26-19556" fmla="*/ 4400549 h 6248398"/>
              <a:gd name="connsiteX27-19557" fmla="*/ 5056802 w 15811497"/>
              <a:gd name="connsiteY27-19558" fmla="*/ 4677867 h 6248398"/>
              <a:gd name="connsiteX28-19559" fmla="*/ 5022517 w 15811497"/>
              <a:gd name="connsiteY28-19560" fmla="*/ 4709027 h 6248398"/>
              <a:gd name="connsiteX29-19561" fmla="*/ 5022515 w 15811497"/>
              <a:gd name="connsiteY29-19562" fmla="*/ 4709029 h 6248398"/>
              <a:gd name="connsiteX30-19563" fmla="*/ 4778482 w 15811497"/>
              <a:gd name="connsiteY30-19564" fmla="*/ 5008058 h 6248398"/>
              <a:gd name="connsiteX31-19565" fmla="*/ 4715455 w 15811497"/>
              <a:gd name="connsiteY31-19566" fmla="*/ 5077404 h 6248398"/>
              <a:gd name="connsiteX32-19567" fmla="*/ 2762249 w 15811497"/>
              <a:gd name="connsiteY32-19568" fmla="*/ 5886448 h 6248398"/>
              <a:gd name="connsiteX33-19569" fmla="*/ 0 w 15811497"/>
              <a:gd name="connsiteY33-19570" fmla="*/ 3124198 h 6248398"/>
              <a:gd name="connsiteX34-19571" fmla="*/ 2762249 w 15811497"/>
              <a:gd name="connsiteY34-19572" fmla="*/ 361949 h 6248398"/>
              <a:gd name="connsiteX35-19573" fmla="*/ 4078902 w 15811497"/>
              <a:gd name="connsiteY35-19574" fmla="*/ 695338 h 6248398"/>
              <a:gd name="connsiteX36-19575" fmla="*/ 4261443 w 15811497"/>
              <a:gd name="connsiteY36-19576" fmla="*/ 806235 h 6248398"/>
              <a:gd name="connsiteX37-19577" fmla="*/ 4409044 w 15811497"/>
              <a:gd name="connsiteY37-19578" fmla="*/ 910268 h 6248398"/>
              <a:gd name="connsiteX38-19579" fmla="*/ 4612477 w 15811497"/>
              <a:gd name="connsiteY38-19580" fmla="*/ 1077402 h 6248398"/>
              <a:gd name="connsiteX39-19581" fmla="*/ 4612478 w 15811497"/>
              <a:gd name="connsiteY39-19582" fmla="*/ 1077403 h 6248398"/>
              <a:gd name="connsiteX40-19583" fmla="*/ 4701725 w 15811497"/>
              <a:gd name="connsiteY40-19584" fmla="*/ 1120394 h 6248398"/>
              <a:gd name="connsiteX41-19585" fmla="*/ 5191122 w 15811497"/>
              <a:gd name="connsiteY41-19586" fmla="*/ 1219199 h 6248398"/>
              <a:gd name="connsiteX42-19587" fmla="*/ 6161317 w 15811497"/>
              <a:gd name="connsiteY42-19588" fmla="*/ 761659 h 6248398"/>
              <a:gd name="connsiteX43-19589" fmla="*/ 6224019 w 15811497"/>
              <a:gd name="connsiteY43-19590" fmla="*/ 677808 h 6248398"/>
              <a:gd name="connsiteX44-19591" fmla="*/ 6175489 w 15811497"/>
              <a:gd name="connsiteY44-19592" fmla="*/ 757691 h 6248398"/>
              <a:gd name="connsiteX45-19593" fmla="*/ 6175489 w 15811497"/>
              <a:gd name="connsiteY45-19594" fmla="*/ 757692 h 6248398"/>
              <a:gd name="connsiteX46-19595" fmla="*/ 6224020 w 15811497"/>
              <a:gd name="connsiteY46-19596" fmla="*/ 677809 h 6248398"/>
              <a:gd name="connsiteX47-19597" fmla="*/ 6233696 w 15811497"/>
              <a:gd name="connsiteY47-19598" fmla="*/ 664869 h 6248398"/>
              <a:gd name="connsiteX48-19599" fmla="*/ 6252611 w 15811497"/>
              <a:gd name="connsiteY48-19600" fmla="*/ 633734 h 6248398"/>
              <a:gd name="connsiteX49-19601" fmla="*/ 6252610 w 15811497"/>
              <a:gd name="connsiteY49-19602" fmla="*/ 633734 h 6248398"/>
              <a:gd name="connsiteX50-19603" fmla="*/ 6233696 w 15811497"/>
              <a:gd name="connsiteY50-19604" fmla="*/ 664868 h 6248398"/>
              <a:gd name="connsiteX51-19605" fmla="*/ 6331355 w 15811497"/>
              <a:gd name="connsiteY51-19606" fmla="*/ 526865 h 6248398"/>
              <a:gd name="connsiteX52-19607" fmla="*/ 7448548 w 15811497"/>
              <a:gd name="connsiteY52-19608" fmla="*/ 0 h 6248398"/>
              <a:gd name="connsiteX0-19609" fmla="*/ 7448548 w 15811497"/>
              <a:gd name="connsiteY0-19610" fmla="*/ 0 h 6248398"/>
              <a:gd name="connsiteX1-19611" fmla="*/ 8721604 w 15811497"/>
              <a:gd name="connsiteY1-19612" fmla="*/ 757692 h 6248398"/>
              <a:gd name="connsiteX2-19613" fmla="*/ 8890522 w 15811497"/>
              <a:gd name="connsiteY2-19614" fmla="*/ 1193234 h 6248398"/>
              <a:gd name="connsiteX3-19615" fmla="*/ 9958384 w 15811497"/>
              <a:gd name="connsiteY3-19616" fmla="*/ 1828798 h 6248398"/>
              <a:gd name="connsiteX4-19617" fmla="*/ 10895504 w 15811497"/>
              <a:gd name="connsiteY4-19618" fmla="*/ 1386857 h 6248398"/>
              <a:gd name="connsiteX5-19619" fmla="*/ 11096041 w 15811497"/>
              <a:gd name="connsiteY5-19620" fmla="*/ 1170993 h 6248398"/>
              <a:gd name="connsiteX6-19621" fmla="*/ 13049247 w 15811497"/>
              <a:gd name="connsiteY6-19622" fmla="*/ 361949 h 6248398"/>
              <a:gd name="connsiteX7-19623" fmla="*/ 15811497 w 15811497"/>
              <a:gd name="connsiteY7-19624" fmla="*/ 3124198 h 6248398"/>
              <a:gd name="connsiteX8-19625" fmla="*/ 13049247 w 15811497"/>
              <a:gd name="connsiteY8-19626" fmla="*/ 5886448 h 6248398"/>
              <a:gd name="connsiteX9-19627" fmla="*/ 11732594 w 15811497"/>
              <a:gd name="connsiteY9-19628" fmla="*/ 5553059 h 6248398"/>
              <a:gd name="connsiteX10-19629" fmla="*/ 11096041 w 15811497"/>
              <a:gd name="connsiteY10-19630" fmla="*/ 5077404 h 6248398"/>
              <a:gd name="connsiteX11-19631" fmla="*/ 10610846 w 15811497"/>
              <a:gd name="connsiteY11-19632" fmla="*/ 5029199 h 6248398"/>
              <a:gd name="connsiteX12-19633" fmla="*/ 9640652 w 15811497"/>
              <a:gd name="connsiteY12-19634" fmla="*/ 5486739 h 6248398"/>
              <a:gd name="connsiteX13-19635" fmla="*/ 9480140 w 15811497"/>
              <a:gd name="connsiteY13-19636" fmla="*/ 5721533 h 6248398"/>
              <a:gd name="connsiteX14-19637" fmla="*/ 8362947 w 15811497"/>
              <a:gd name="connsiteY14-19638" fmla="*/ 6248398 h 6248398"/>
              <a:gd name="connsiteX15-19639" fmla="*/ 7028922 w 15811497"/>
              <a:gd name="connsiteY15-19640" fmla="*/ 5364147 h 6248398"/>
              <a:gd name="connsiteX16-19641" fmla="*/ 6990513 w 15811497"/>
              <a:gd name="connsiteY16-19642" fmla="*/ 5259205 h 6248398"/>
              <a:gd name="connsiteX17-19643" fmla="*/ 6990512 w 15811497"/>
              <a:gd name="connsiteY17-19644" fmla="*/ 5259199 h 6248398"/>
              <a:gd name="connsiteX18-19645" fmla="*/ 6983676 w 15811497"/>
              <a:gd name="connsiteY18-19646" fmla="*/ 5240519 h 6248398"/>
              <a:gd name="connsiteX19-19647" fmla="*/ 6983673 w 15811497"/>
              <a:gd name="connsiteY19-19648" fmla="*/ 5240519 h 6248398"/>
              <a:gd name="connsiteX20-19649" fmla="*/ 6980236 w 15811497"/>
              <a:gd name="connsiteY20-19650" fmla="*/ 5231130 h 6248398"/>
              <a:gd name="connsiteX21-19651" fmla="*/ 6978859 w 15811497"/>
              <a:gd name="connsiteY21-19652" fmla="*/ 5225774 h 6248398"/>
              <a:gd name="connsiteX22-19653" fmla="*/ 6984291 w 15811497"/>
              <a:gd name="connsiteY22-19654" fmla="*/ 5240614 h 6248398"/>
              <a:gd name="connsiteX23-19655" fmla="*/ 6984292 w 15811497"/>
              <a:gd name="connsiteY23-19656" fmla="*/ 5240614 h 6248398"/>
              <a:gd name="connsiteX24-19657" fmla="*/ 6944562 w 15811497"/>
              <a:gd name="connsiteY24-19658" fmla="*/ 5092380 h 6248398"/>
              <a:gd name="connsiteX25-19659" fmla="*/ 6948299 w 15811497"/>
              <a:gd name="connsiteY25-19660" fmla="*/ 5142273 h 6248398"/>
              <a:gd name="connsiteX26-19661" fmla="*/ 5829297 w 15811497"/>
              <a:gd name="connsiteY26-19662" fmla="*/ 4400549 h 6248398"/>
              <a:gd name="connsiteX27-19663" fmla="*/ 5056802 w 15811497"/>
              <a:gd name="connsiteY27-19664" fmla="*/ 4677867 h 6248398"/>
              <a:gd name="connsiteX28-19665" fmla="*/ 5022517 w 15811497"/>
              <a:gd name="connsiteY28-19666" fmla="*/ 4709027 h 6248398"/>
              <a:gd name="connsiteX29-19667" fmla="*/ 5022515 w 15811497"/>
              <a:gd name="connsiteY29-19668" fmla="*/ 4709029 h 6248398"/>
              <a:gd name="connsiteX30-19669" fmla="*/ 4778482 w 15811497"/>
              <a:gd name="connsiteY30-19670" fmla="*/ 5008058 h 6248398"/>
              <a:gd name="connsiteX31-19671" fmla="*/ 4715455 w 15811497"/>
              <a:gd name="connsiteY31-19672" fmla="*/ 5077404 h 6248398"/>
              <a:gd name="connsiteX32-19673" fmla="*/ 2762249 w 15811497"/>
              <a:gd name="connsiteY32-19674" fmla="*/ 5886448 h 6248398"/>
              <a:gd name="connsiteX33-19675" fmla="*/ 0 w 15811497"/>
              <a:gd name="connsiteY33-19676" fmla="*/ 3124198 h 6248398"/>
              <a:gd name="connsiteX34-19677" fmla="*/ 2762249 w 15811497"/>
              <a:gd name="connsiteY34-19678" fmla="*/ 361949 h 6248398"/>
              <a:gd name="connsiteX35-19679" fmla="*/ 4078902 w 15811497"/>
              <a:gd name="connsiteY35-19680" fmla="*/ 695338 h 6248398"/>
              <a:gd name="connsiteX36-19681" fmla="*/ 4261443 w 15811497"/>
              <a:gd name="connsiteY36-19682" fmla="*/ 806235 h 6248398"/>
              <a:gd name="connsiteX37-19683" fmla="*/ 4409044 w 15811497"/>
              <a:gd name="connsiteY37-19684" fmla="*/ 910268 h 6248398"/>
              <a:gd name="connsiteX38-19685" fmla="*/ 4612477 w 15811497"/>
              <a:gd name="connsiteY38-19686" fmla="*/ 1077402 h 6248398"/>
              <a:gd name="connsiteX39-19687" fmla="*/ 4612478 w 15811497"/>
              <a:gd name="connsiteY39-19688" fmla="*/ 1077403 h 6248398"/>
              <a:gd name="connsiteX40-19689" fmla="*/ 4701725 w 15811497"/>
              <a:gd name="connsiteY40-19690" fmla="*/ 1120394 h 6248398"/>
              <a:gd name="connsiteX41-19691" fmla="*/ 5191122 w 15811497"/>
              <a:gd name="connsiteY41-19692" fmla="*/ 1219199 h 6248398"/>
              <a:gd name="connsiteX42-19693" fmla="*/ 6161317 w 15811497"/>
              <a:gd name="connsiteY42-19694" fmla="*/ 761659 h 6248398"/>
              <a:gd name="connsiteX43-19695" fmla="*/ 6224019 w 15811497"/>
              <a:gd name="connsiteY43-19696" fmla="*/ 677808 h 6248398"/>
              <a:gd name="connsiteX44-19697" fmla="*/ 6175489 w 15811497"/>
              <a:gd name="connsiteY44-19698" fmla="*/ 757691 h 6248398"/>
              <a:gd name="connsiteX45-19699" fmla="*/ 6175489 w 15811497"/>
              <a:gd name="connsiteY45-19700" fmla="*/ 757692 h 6248398"/>
              <a:gd name="connsiteX46-19701" fmla="*/ 6224020 w 15811497"/>
              <a:gd name="connsiteY46-19702" fmla="*/ 677809 h 6248398"/>
              <a:gd name="connsiteX47-19703" fmla="*/ 6233696 w 15811497"/>
              <a:gd name="connsiteY47-19704" fmla="*/ 664869 h 6248398"/>
              <a:gd name="connsiteX48-19705" fmla="*/ 6252611 w 15811497"/>
              <a:gd name="connsiteY48-19706" fmla="*/ 633734 h 6248398"/>
              <a:gd name="connsiteX49-19707" fmla="*/ 6252610 w 15811497"/>
              <a:gd name="connsiteY49-19708" fmla="*/ 633734 h 6248398"/>
              <a:gd name="connsiteX50-19709" fmla="*/ 6331355 w 15811497"/>
              <a:gd name="connsiteY50-19710" fmla="*/ 526865 h 6248398"/>
              <a:gd name="connsiteX51-19711" fmla="*/ 7448548 w 15811497"/>
              <a:gd name="connsiteY51-19712" fmla="*/ 0 h 6248398"/>
              <a:gd name="connsiteX0-19713" fmla="*/ 7448548 w 15811497"/>
              <a:gd name="connsiteY0-19714" fmla="*/ 0 h 6248398"/>
              <a:gd name="connsiteX1-19715" fmla="*/ 8721604 w 15811497"/>
              <a:gd name="connsiteY1-19716" fmla="*/ 757692 h 6248398"/>
              <a:gd name="connsiteX2-19717" fmla="*/ 8890522 w 15811497"/>
              <a:gd name="connsiteY2-19718" fmla="*/ 1193234 h 6248398"/>
              <a:gd name="connsiteX3-19719" fmla="*/ 9958384 w 15811497"/>
              <a:gd name="connsiteY3-19720" fmla="*/ 1828798 h 6248398"/>
              <a:gd name="connsiteX4-19721" fmla="*/ 10895504 w 15811497"/>
              <a:gd name="connsiteY4-19722" fmla="*/ 1386857 h 6248398"/>
              <a:gd name="connsiteX5-19723" fmla="*/ 11096041 w 15811497"/>
              <a:gd name="connsiteY5-19724" fmla="*/ 1170993 h 6248398"/>
              <a:gd name="connsiteX6-19725" fmla="*/ 13049247 w 15811497"/>
              <a:gd name="connsiteY6-19726" fmla="*/ 361949 h 6248398"/>
              <a:gd name="connsiteX7-19727" fmla="*/ 15811497 w 15811497"/>
              <a:gd name="connsiteY7-19728" fmla="*/ 3124198 h 6248398"/>
              <a:gd name="connsiteX8-19729" fmla="*/ 13049247 w 15811497"/>
              <a:gd name="connsiteY8-19730" fmla="*/ 5886448 h 6248398"/>
              <a:gd name="connsiteX9-19731" fmla="*/ 11732594 w 15811497"/>
              <a:gd name="connsiteY9-19732" fmla="*/ 5553059 h 6248398"/>
              <a:gd name="connsiteX10-19733" fmla="*/ 11096041 w 15811497"/>
              <a:gd name="connsiteY10-19734" fmla="*/ 5077404 h 6248398"/>
              <a:gd name="connsiteX11-19735" fmla="*/ 10610846 w 15811497"/>
              <a:gd name="connsiteY11-19736" fmla="*/ 5029199 h 6248398"/>
              <a:gd name="connsiteX12-19737" fmla="*/ 9640652 w 15811497"/>
              <a:gd name="connsiteY12-19738" fmla="*/ 5486739 h 6248398"/>
              <a:gd name="connsiteX13-19739" fmla="*/ 9480140 w 15811497"/>
              <a:gd name="connsiteY13-19740" fmla="*/ 5721533 h 6248398"/>
              <a:gd name="connsiteX14-19741" fmla="*/ 8362947 w 15811497"/>
              <a:gd name="connsiteY14-19742" fmla="*/ 6248398 h 6248398"/>
              <a:gd name="connsiteX15-19743" fmla="*/ 7028922 w 15811497"/>
              <a:gd name="connsiteY15-19744" fmla="*/ 5364147 h 6248398"/>
              <a:gd name="connsiteX16-19745" fmla="*/ 6990513 w 15811497"/>
              <a:gd name="connsiteY16-19746" fmla="*/ 5259205 h 6248398"/>
              <a:gd name="connsiteX17-19747" fmla="*/ 6990512 w 15811497"/>
              <a:gd name="connsiteY17-19748" fmla="*/ 5259199 h 6248398"/>
              <a:gd name="connsiteX18-19749" fmla="*/ 6983676 w 15811497"/>
              <a:gd name="connsiteY18-19750" fmla="*/ 5240519 h 6248398"/>
              <a:gd name="connsiteX19-19751" fmla="*/ 6983673 w 15811497"/>
              <a:gd name="connsiteY19-19752" fmla="*/ 5240519 h 6248398"/>
              <a:gd name="connsiteX20-19753" fmla="*/ 6980236 w 15811497"/>
              <a:gd name="connsiteY20-19754" fmla="*/ 5231130 h 6248398"/>
              <a:gd name="connsiteX21-19755" fmla="*/ 6978859 w 15811497"/>
              <a:gd name="connsiteY21-19756" fmla="*/ 5225774 h 6248398"/>
              <a:gd name="connsiteX22-19757" fmla="*/ 6984291 w 15811497"/>
              <a:gd name="connsiteY22-19758" fmla="*/ 5240614 h 6248398"/>
              <a:gd name="connsiteX23-19759" fmla="*/ 6984292 w 15811497"/>
              <a:gd name="connsiteY23-19760" fmla="*/ 5240614 h 6248398"/>
              <a:gd name="connsiteX24-19761" fmla="*/ 6944562 w 15811497"/>
              <a:gd name="connsiteY24-19762" fmla="*/ 5092380 h 6248398"/>
              <a:gd name="connsiteX25-19763" fmla="*/ 6948299 w 15811497"/>
              <a:gd name="connsiteY25-19764" fmla="*/ 5142273 h 6248398"/>
              <a:gd name="connsiteX26-19765" fmla="*/ 5829297 w 15811497"/>
              <a:gd name="connsiteY26-19766" fmla="*/ 4400549 h 6248398"/>
              <a:gd name="connsiteX27-19767" fmla="*/ 5056802 w 15811497"/>
              <a:gd name="connsiteY27-19768" fmla="*/ 4677867 h 6248398"/>
              <a:gd name="connsiteX28-19769" fmla="*/ 5022517 w 15811497"/>
              <a:gd name="connsiteY28-19770" fmla="*/ 4709027 h 6248398"/>
              <a:gd name="connsiteX29-19771" fmla="*/ 5022515 w 15811497"/>
              <a:gd name="connsiteY29-19772" fmla="*/ 4709029 h 6248398"/>
              <a:gd name="connsiteX30-19773" fmla="*/ 4778482 w 15811497"/>
              <a:gd name="connsiteY30-19774" fmla="*/ 5008058 h 6248398"/>
              <a:gd name="connsiteX31-19775" fmla="*/ 4715455 w 15811497"/>
              <a:gd name="connsiteY31-19776" fmla="*/ 5077404 h 6248398"/>
              <a:gd name="connsiteX32-19777" fmla="*/ 2762249 w 15811497"/>
              <a:gd name="connsiteY32-19778" fmla="*/ 5886448 h 6248398"/>
              <a:gd name="connsiteX33-19779" fmla="*/ 0 w 15811497"/>
              <a:gd name="connsiteY33-19780" fmla="*/ 3124198 h 6248398"/>
              <a:gd name="connsiteX34-19781" fmla="*/ 2762249 w 15811497"/>
              <a:gd name="connsiteY34-19782" fmla="*/ 361949 h 6248398"/>
              <a:gd name="connsiteX35-19783" fmla="*/ 4078902 w 15811497"/>
              <a:gd name="connsiteY35-19784" fmla="*/ 695338 h 6248398"/>
              <a:gd name="connsiteX36-19785" fmla="*/ 4261443 w 15811497"/>
              <a:gd name="connsiteY36-19786" fmla="*/ 806235 h 6248398"/>
              <a:gd name="connsiteX37-19787" fmla="*/ 4409044 w 15811497"/>
              <a:gd name="connsiteY37-19788" fmla="*/ 910268 h 6248398"/>
              <a:gd name="connsiteX38-19789" fmla="*/ 4612477 w 15811497"/>
              <a:gd name="connsiteY38-19790" fmla="*/ 1077402 h 6248398"/>
              <a:gd name="connsiteX39-19791" fmla="*/ 4612478 w 15811497"/>
              <a:gd name="connsiteY39-19792" fmla="*/ 1077403 h 6248398"/>
              <a:gd name="connsiteX40-19793" fmla="*/ 4701725 w 15811497"/>
              <a:gd name="connsiteY40-19794" fmla="*/ 1120394 h 6248398"/>
              <a:gd name="connsiteX41-19795" fmla="*/ 5191122 w 15811497"/>
              <a:gd name="connsiteY41-19796" fmla="*/ 1219199 h 6248398"/>
              <a:gd name="connsiteX42-19797" fmla="*/ 6161317 w 15811497"/>
              <a:gd name="connsiteY42-19798" fmla="*/ 761659 h 6248398"/>
              <a:gd name="connsiteX43-19799" fmla="*/ 6224019 w 15811497"/>
              <a:gd name="connsiteY43-19800" fmla="*/ 677808 h 6248398"/>
              <a:gd name="connsiteX44-19801" fmla="*/ 6175489 w 15811497"/>
              <a:gd name="connsiteY44-19802" fmla="*/ 757691 h 6248398"/>
              <a:gd name="connsiteX45-19803" fmla="*/ 6175489 w 15811497"/>
              <a:gd name="connsiteY45-19804" fmla="*/ 757692 h 6248398"/>
              <a:gd name="connsiteX46-19805" fmla="*/ 6224020 w 15811497"/>
              <a:gd name="connsiteY46-19806" fmla="*/ 677809 h 6248398"/>
              <a:gd name="connsiteX47-19807" fmla="*/ 6233696 w 15811497"/>
              <a:gd name="connsiteY47-19808" fmla="*/ 664869 h 6248398"/>
              <a:gd name="connsiteX48-19809" fmla="*/ 6252611 w 15811497"/>
              <a:gd name="connsiteY48-19810" fmla="*/ 633734 h 6248398"/>
              <a:gd name="connsiteX49-19811" fmla="*/ 6331355 w 15811497"/>
              <a:gd name="connsiteY49-19812" fmla="*/ 526865 h 6248398"/>
              <a:gd name="connsiteX50-19813" fmla="*/ 7448548 w 15811497"/>
              <a:gd name="connsiteY50-19814" fmla="*/ 0 h 6248398"/>
              <a:gd name="connsiteX0-19815" fmla="*/ 7448548 w 15811497"/>
              <a:gd name="connsiteY0-19816" fmla="*/ 0 h 6248398"/>
              <a:gd name="connsiteX1-19817" fmla="*/ 8721604 w 15811497"/>
              <a:gd name="connsiteY1-19818" fmla="*/ 757692 h 6248398"/>
              <a:gd name="connsiteX2-19819" fmla="*/ 8890522 w 15811497"/>
              <a:gd name="connsiteY2-19820" fmla="*/ 1193234 h 6248398"/>
              <a:gd name="connsiteX3-19821" fmla="*/ 9958384 w 15811497"/>
              <a:gd name="connsiteY3-19822" fmla="*/ 1828798 h 6248398"/>
              <a:gd name="connsiteX4-19823" fmla="*/ 10895504 w 15811497"/>
              <a:gd name="connsiteY4-19824" fmla="*/ 1386857 h 6248398"/>
              <a:gd name="connsiteX5-19825" fmla="*/ 11096041 w 15811497"/>
              <a:gd name="connsiteY5-19826" fmla="*/ 1170993 h 6248398"/>
              <a:gd name="connsiteX6-19827" fmla="*/ 13049247 w 15811497"/>
              <a:gd name="connsiteY6-19828" fmla="*/ 361949 h 6248398"/>
              <a:gd name="connsiteX7-19829" fmla="*/ 15811497 w 15811497"/>
              <a:gd name="connsiteY7-19830" fmla="*/ 3124198 h 6248398"/>
              <a:gd name="connsiteX8-19831" fmla="*/ 13049247 w 15811497"/>
              <a:gd name="connsiteY8-19832" fmla="*/ 5886448 h 6248398"/>
              <a:gd name="connsiteX9-19833" fmla="*/ 11732594 w 15811497"/>
              <a:gd name="connsiteY9-19834" fmla="*/ 5553059 h 6248398"/>
              <a:gd name="connsiteX10-19835" fmla="*/ 11096041 w 15811497"/>
              <a:gd name="connsiteY10-19836" fmla="*/ 5077404 h 6248398"/>
              <a:gd name="connsiteX11-19837" fmla="*/ 10610846 w 15811497"/>
              <a:gd name="connsiteY11-19838" fmla="*/ 5029199 h 6248398"/>
              <a:gd name="connsiteX12-19839" fmla="*/ 9640652 w 15811497"/>
              <a:gd name="connsiteY12-19840" fmla="*/ 5486739 h 6248398"/>
              <a:gd name="connsiteX13-19841" fmla="*/ 9480140 w 15811497"/>
              <a:gd name="connsiteY13-19842" fmla="*/ 5721533 h 6248398"/>
              <a:gd name="connsiteX14-19843" fmla="*/ 8362947 w 15811497"/>
              <a:gd name="connsiteY14-19844" fmla="*/ 6248398 h 6248398"/>
              <a:gd name="connsiteX15-19845" fmla="*/ 7028922 w 15811497"/>
              <a:gd name="connsiteY15-19846" fmla="*/ 5364147 h 6248398"/>
              <a:gd name="connsiteX16-19847" fmla="*/ 6990513 w 15811497"/>
              <a:gd name="connsiteY16-19848" fmla="*/ 5259205 h 6248398"/>
              <a:gd name="connsiteX17-19849" fmla="*/ 6990512 w 15811497"/>
              <a:gd name="connsiteY17-19850" fmla="*/ 5259199 h 6248398"/>
              <a:gd name="connsiteX18-19851" fmla="*/ 6983676 w 15811497"/>
              <a:gd name="connsiteY18-19852" fmla="*/ 5240519 h 6248398"/>
              <a:gd name="connsiteX19-19853" fmla="*/ 6983673 w 15811497"/>
              <a:gd name="connsiteY19-19854" fmla="*/ 5240519 h 6248398"/>
              <a:gd name="connsiteX20-19855" fmla="*/ 6980236 w 15811497"/>
              <a:gd name="connsiteY20-19856" fmla="*/ 5231130 h 6248398"/>
              <a:gd name="connsiteX21-19857" fmla="*/ 6978859 w 15811497"/>
              <a:gd name="connsiteY21-19858" fmla="*/ 5225774 h 6248398"/>
              <a:gd name="connsiteX22-19859" fmla="*/ 6984291 w 15811497"/>
              <a:gd name="connsiteY22-19860" fmla="*/ 5240614 h 6248398"/>
              <a:gd name="connsiteX23-19861" fmla="*/ 6984292 w 15811497"/>
              <a:gd name="connsiteY23-19862" fmla="*/ 5240614 h 6248398"/>
              <a:gd name="connsiteX24-19863" fmla="*/ 6944562 w 15811497"/>
              <a:gd name="connsiteY24-19864" fmla="*/ 5092380 h 6248398"/>
              <a:gd name="connsiteX25-19865" fmla="*/ 6948299 w 15811497"/>
              <a:gd name="connsiteY25-19866" fmla="*/ 5142273 h 6248398"/>
              <a:gd name="connsiteX26-19867" fmla="*/ 5829297 w 15811497"/>
              <a:gd name="connsiteY26-19868" fmla="*/ 4400549 h 6248398"/>
              <a:gd name="connsiteX27-19869" fmla="*/ 5056802 w 15811497"/>
              <a:gd name="connsiteY27-19870" fmla="*/ 4677867 h 6248398"/>
              <a:gd name="connsiteX28-19871" fmla="*/ 5022517 w 15811497"/>
              <a:gd name="connsiteY28-19872" fmla="*/ 4709027 h 6248398"/>
              <a:gd name="connsiteX29-19873" fmla="*/ 5022515 w 15811497"/>
              <a:gd name="connsiteY29-19874" fmla="*/ 4709029 h 6248398"/>
              <a:gd name="connsiteX30-19875" fmla="*/ 4778482 w 15811497"/>
              <a:gd name="connsiteY30-19876" fmla="*/ 5008058 h 6248398"/>
              <a:gd name="connsiteX31-19877" fmla="*/ 4715455 w 15811497"/>
              <a:gd name="connsiteY31-19878" fmla="*/ 5077404 h 6248398"/>
              <a:gd name="connsiteX32-19879" fmla="*/ 2762249 w 15811497"/>
              <a:gd name="connsiteY32-19880" fmla="*/ 5886448 h 6248398"/>
              <a:gd name="connsiteX33-19881" fmla="*/ 0 w 15811497"/>
              <a:gd name="connsiteY33-19882" fmla="*/ 3124198 h 6248398"/>
              <a:gd name="connsiteX34-19883" fmla="*/ 2762249 w 15811497"/>
              <a:gd name="connsiteY34-19884" fmla="*/ 361949 h 6248398"/>
              <a:gd name="connsiteX35-19885" fmla="*/ 4078902 w 15811497"/>
              <a:gd name="connsiteY35-19886" fmla="*/ 695338 h 6248398"/>
              <a:gd name="connsiteX36-19887" fmla="*/ 4261443 w 15811497"/>
              <a:gd name="connsiteY36-19888" fmla="*/ 806235 h 6248398"/>
              <a:gd name="connsiteX37-19889" fmla="*/ 4409044 w 15811497"/>
              <a:gd name="connsiteY37-19890" fmla="*/ 910268 h 6248398"/>
              <a:gd name="connsiteX38-19891" fmla="*/ 4612477 w 15811497"/>
              <a:gd name="connsiteY38-19892" fmla="*/ 1077402 h 6248398"/>
              <a:gd name="connsiteX39-19893" fmla="*/ 4612478 w 15811497"/>
              <a:gd name="connsiteY39-19894" fmla="*/ 1077403 h 6248398"/>
              <a:gd name="connsiteX40-19895" fmla="*/ 4701725 w 15811497"/>
              <a:gd name="connsiteY40-19896" fmla="*/ 1120394 h 6248398"/>
              <a:gd name="connsiteX41-19897" fmla="*/ 5191122 w 15811497"/>
              <a:gd name="connsiteY41-19898" fmla="*/ 1219199 h 6248398"/>
              <a:gd name="connsiteX42-19899" fmla="*/ 6161317 w 15811497"/>
              <a:gd name="connsiteY42-19900" fmla="*/ 761659 h 6248398"/>
              <a:gd name="connsiteX43-19901" fmla="*/ 6224019 w 15811497"/>
              <a:gd name="connsiteY43-19902" fmla="*/ 677808 h 6248398"/>
              <a:gd name="connsiteX44-19903" fmla="*/ 6175489 w 15811497"/>
              <a:gd name="connsiteY44-19904" fmla="*/ 757691 h 6248398"/>
              <a:gd name="connsiteX45-19905" fmla="*/ 6175489 w 15811497"/>
              <a:gd name="connsiteY45-19906" fmla="*/ 757692 h 6248398"/>
              <a:gd name="connsiteX46-19907" fmla="*/ 6224020 w 15811497"/>
              <a:gd name="connsiteY46-19908" fmla="*/ 677809 h 6248398"/>
              <a:gd name="connsiteX47-19909" fmla="*/ 6233696 w 15811497"/>
              <a:gd name="connsiteY47-19910" fmla="*/ 664869 h 6248398"/>
              <a:gd name="connsiteX48-19911" fmla="*/ 6331355 w 15811497"/>
              <a:gd name="connsiteY48-19912" fmla="*/ 526865 h 6248398"/>
              <a:gd name="connsiteX49-19913" fmla="*/ 7448548 w 15811497"/>
              <a:gd name="connsiteY49-19914" fmla="*/ 0 h 6248398"/>
              <a:gd name="connsiteX0-19915" fmla="*/ 7448548 w 15811497"/>
              <a:gd name="connsiteY0-19916" fmla="*/ 0 h 6248398"/>
              <a:gd name="connsiteX1-19917" fmla="*/ 8721604 w 15811497"/>
              <a:gd name="connsiteY1-19918" fmla="*/ 757692 h 6248398"/>
              <a:gd name="connsiteX2-19919" fmla="*/ 8890522 w 15811497"/>
              <a:gd name="connsiteY2-19920" fmla="*/ 1193234 h 6248398"/>
              <a:gd name="connsiteX3-19921" fmla="*/ 9958384 w 15811497"/>
              <a:gd name="connsiteY3-19922" fmla="*/ 1828798 h 6248398"/>
              <a:gd name="connsiteX4-19923" fmla="*/ 10895504 w 15811497"/>
              <a:gd name="connsiteY4-19924" fmla="*/ 1386857 h 6248398"/>
              <a:gd name="connsiteX5-19925" fmla="*/ 11096041 w 15811497"/>
              <a:gd name="connsiteY5-19926" fmla="*/ 1170993 h 6248398"/>
              <a:gd name="connsiteX6-19927" fmla="*/ 13049247 w 15811497"/>
              <a:gd name="connsiteY6-19928" fmla="*/ 361949 h 6248398"/>
              <a:gd name="connsiteX7-19929" fmla="*/ 15811497 w 15811497"/>
              <a:gd name="connsiteY7-19930" fmla="*/ 3124198 h 6248398"/>
              <a:gd name="connsiteX8-19931" fmla="*/ 13049247 w 15811497"/>
              <a:gd name="connsiteY8-19932" fmla="*/ 5886448 h 6248398"/>
              <a:gd name="connsiteX9-19933" fmla="*/ 11732594 w 15811497"/>
              <a:gd name="connsiteY9-19934" fmla="*/ 5553059 h 6248398"/>
              <a:gd name="connsiteX10-19935" fmla="*/ 11096041 w 15811497"/>
              <a:gd name="connsiteY10-19936" fmla="*/ 5077404 h 6248398"/>
              <a:gd name="connsiteX11-19937" fmla="*/ 10610846 w 15811497"/>
              <a:gd name="connsiteY11-19938" fmla="*/ 5029199 h 6248398"/>
              <a:gd name="connsiteX12-19939" fmla="*/ 9640652 w 15811497"/>
              <a:gd name="connsiteY12-19940" fmla="*/ 5486739 h 6248398"/>
              <a:gd name="connsiteX13-19941" fmla="*/ 9480140 w 15811497"/>
              <a:gd name="connsiteY13-19942" fmla="*/ 5721533 h 6248398"/>
              <a:gd name="connsiteX14-19943" fmla="*/ 8362947 w 15811497"/>
              <a:gd name="connsiteY14-19944" fmla="*/ 6248398 h 6248398"/>
              <a:gd name="connsiteX15-19945" fmla="*/ 7028922 w 15811497"/>
              <a:gd name="connsiteY15-19946" fmla="*/ 5364147 h 6248398"/>
              <a:gd name="connsiteX16-19947" fmla="*/ 6990513 w 15811497"/>
              <a:gd name="connsiteY16-19948" fmla="*/ 5259205 h 6248398"/>
              <a:gd name="connsiteX17-19949" fmla="*/ 6990512 w 15811497"/>
              <a:gd name="connsiteY17-19950" fmla="*/ 5259199 h 6248398"/>
              <a:gd name="connsiteX18-19951" fmla="*/ 6983676 w 15811497"/>
              <a:gd name="connsiteY18-19952" fmla="*/ 5240519 h 6248398"/>
              <a:gd name="connsiteX19-19953" fmla="*/ 6983673 w 15811497"/>
              <a:gd name="connsiteY19-19954" fmla="*/ 5240519 h 6248398"/>
              <a:gd name="connsiteX20-19955" fmla="*/ 6980236 w 15811497"/>
              <a:gd name="connsiteY20-19956" fmla="*/ 5231130 h 6248398"/>
              <a:gd name="connsiteX21-19957" fmla="*/ 6978859 w 15811497"/>
              <a:gd name="connsiteY21-19958" fmla="*/ 5225774 h 6248398"/>
              <a:gd name="connsiteX22-19959" fmla="*/ 6984291 w 15811497"/>
              <a:gd name="connsiteY22-19960" fmla="*/ 5240614 h 6248398"/>
              <a:gd name="connsiteX23-19961" fmla="*/ 6984292 w 15811497"/>
              <a:gd name="connsiteY23-19962" fmla="*/ 5240614 h 6248398"/>
              <a:gd name="connsiteX24-19963" fmla="*/ 6944562 w 15811497"/>
              <a:gd name="connsiteY24-19964" fmla="*/ 5092380 h 6248398"/>
              <a:gd name="connsiteX25-19965" fmla="*/ 6948299 w 15811497"/>
              <a:gd name="connsiteY25-19966" fmla="*/ 5142273 h 6248398"/>
              <a:gd name="connsiteX26-19967" fmla="*/ 5829297 w 15811497"/>
              <a:gd name="connsiteY26-19968" fmla="*/ 4400549 h 6248398"/>
              <a:gd name="connsiteX27-19969" fmla="*/ 5056802 w 15811497"/>
              <a:gd name="connsiteY27-19970" fmla="*/ 4677867 h 6248398"/>
              <a:gd name="connsiteX28-19971" fmla="*/ 5022517 w 15811497"/>
              <a:gd name="connsiteY28-19972" fmla="*/ 4709027 h 6248398"/>
              <a:gd name="connsiteX29-19973" fmla="*/ 5022515 w 15811497"/>
              <a:gd name="connsiteY29-19974" fmla="*/ 4709029 h 6248398"/>
              <a:gd name="connsiteX30-19975" fmla="*/ 4778482 w 15811497"/>
              <a:gd name="connsiteY30-19976" fmla="*/ 5008058 h 6248398"/>
              <a:gd name="connsiteX31-19977" fmla="*/ 4715455 w 15811497"/>
              <a:gd name="connsiteY31-19978" fmla="*/ 5077404 h 6248398"/>
              <a:gd name="connsiteX32-19979" fmla="*/ 2762249 w 15811497"/>
              <a:gd name="connsiteY32-19980" fmla="*/ 5886448 h 6248398"/>
              <a:gd name="connsiteX33-19981" fmla="*/ 0 w 15811497"/>
              <a:gd name="connsiteY33-19982" fmla="*/ 3124198 h 6248398"/>
              <a:gd name="connsiteX34-19983" fmla="*/ 2762249 w 15811497"/>
              <a:gd name="connsiteY34-19984" fmla="*/ 361949 h 6248398"/>
              <a:gd name="connsiteX35-19985" fmla="*/ 4078902 w 15811497"/>
              <a:gd name="connsiteY35-19986" fmla="*/ 695338 h 6248398"/>
              <a:gd name="connsiteX36-19987" fmla="*/ 4261443 w 15811497"/>
              <a:gd name="connsiteY36-19988" fmla="*/ 806235 h 6248398"/>
              <a:gd name="connsiteX37-19989" fmla="*/ 4409044 w 15811497"/>
              <a:gd name="connsiteY37-19990" fmla="*/ 910268 h 6248398"/>
              <a:gd name="connsiteX38-19991" fmla="*/ 4612477 w 15811497"/>
              <a:gd name="connsiteY38-19992" fmla="*/ 1077402 h 6248398"/>
              <a:gd name="connsiteX39-19993" fmla="*/ 4612478 w 15811497"/>
              <a:gd name="connsiteY39-19994" fmla="*/ 1077403 h 6248398"/>
              <a:gd name="connsiteX40-19995" fmla="*/ 4701725 w 15811497"/>
              <a:gd name="connsiteY40-19996" fmla="*/ 1120394 h 6248398"/>
              <a:gd name="connsiteX41-19997" fmla="*/ 5191122 w 15811497"/>
              <a:gd name="connsiteY41-19998" fmla="*/ 1219199 h 6248398"/>
              <a:gd name="connsiteX42-19999" fmla="*/ 6161317 w 15811497"/>
              <a:gd name="connsiteY42-20000" fmla="*/ 761659 h 6248398"/>
              <a:gd name="connsiteX43-20001" fmla="*/ 6224019 w 15811497"/>
              <a:gd name="connsiteY43-20002" fmla="*/ 677808 h 6248398"/>
              <a:gd name="connsiteX44-20003" fmla="*/ 6175489 w 15811497"/>
              <a:gd name="connsiteY44-20004" fmla="*/ 757691 h 6248398"/>
              <a:gd name="connsiteX45-20005" fmla="*/ 6175489 w 15811497"/>
              <a:gd name="connsiteY45-20006" fmla="*/ 757692 h 6248398"/>
              <a:gd name="connsiteX46-20007" fmla="*/ 6224020 w 15811497"/>
              <a:gd name="connsiteY46-20008" fmla="*/ 677809 h 6248398"/>
              <a:gd name="connsiteX47-20009" fmla="*/ 6331355 w 15811497"/>
              <a:gd name="connsiteY47-20010" fmla="*/ 526865 h 6248398"/>
              <a:gd name="connsiteX48-20011" fmla="*/ 7448548 w 15811497"/>
              <a:gd name="connsiteY48-20012" fmla="*/ 0 h 6248398"/>
              <a:gd name="connsiteX0-20013" fmla="*/ 7448548 w 15811497"/>
              <a:gd name="connsiteY0-20014" fmla="*/ 0 h 6248398"/>
              <a:gd name="connsiteX1-20015" fmla="*/ 8721604 w 15811497"/>
              <a:gd name="connsiteY1-20016" fmla="*/ 757692 h 6248398"/>
              <a:gd name="connsiteX2-20017" fmla="*/ 8890522 w 15811497"/>
              <a:gd name="connsiteY2-20018" fmla="*/ 1193234 h 6248398"/>
              <a:gd name="connsiteX3-20019" fmla="*/ 9958384 w 15811497"/>
              <a:gd name="connsiteY3-20020" fmla="*/ 1828798 h 6248398"/>
              <a:gd name="connsiteX4-20021" fmla="*/ 10895504 w 15811497"/>
              <a:gd name="connsiteY4-20022" fmla="*/ 1386857 h 6248398"/>
              <a:gd name="connsiteX5-20023" fmla="*/ 11096041 w 15811497"/>
              <a:gd name="connsiteY5-20024" fmla="*/ 1170993 h 6248398"/>
              <a:gd name="connsiteX6-20025" fmla="*/ 13049247 w 15811497"/>
              <a:gd name="connsiteY6-20026" fmla="*/ 361949 h 6248398"/>
              <a:gd name="connsiteX7-20027" fmla="*/ 15811497 w 15811497"/>
              <a:gd name="connsiteY7-20028" fmla="*/ 3124198 h 6248398"/>
              <a:gd name="connsiteX8-20029" fmla="*/ 13049247 w 15811497"/>
              <a:gd name="connsiteY8-20030" fmla="*/ 5886448 h 6248398"/>
              <a:gd name="connsiteX9-20031" fmla="*/ 11732594 w 15811497"/>
              <a:gd name="connsiteY9-20032" fmla="*/ 5553059 h 6248398"/>
              <a:gd name="connsiteX10-20033" fmla="*/ 11096041 w 15811497"/>
              <a:gd name="connsiteY10-20034" fmla="*/ 5077404 h 6248398"/>
              <a:gd name="connsiteX11-20035" fmla="*/ 10610846 w 15811497"/>
              <a:gd name="connsiteY11-20036" fmla="*/ 5029199 h 6248398"/>
              <a:gd name="connsiteX12-20037" fmla="*/ 9640652 w 15811497"/>
              <a:gd name="connsiteY12-20038" fmla="*/ 5486739 h 6248398"/>
              <a:gd name="connsiteX13-20039" fmla="*/ 9480140 w 15811497"/>
              <a:gd name="connsiteY13-20040" fmla="*/ 5721533 h 6248398"/>
              <a:gd name="connsiteX14-20041" fmla="*/ 8362947 w 15811497"/>
              <a:gd name="connsiteY14-20042" fmla="*/ 6248398 h 6248398"/>
              <a:gd name="connsiteX15-20043" fmla="*/ 7028922 w 15811497"/>
              <a:gd name="connsiteY15-20044" fmla="*/ 5364147 h 6248398"/>
              <a:gd name="connsiteX16-20045" fmla="*/ 6990513 w 15811497"/>
              <a:gd name="connsiteY16-20046" fmla="*/ 5259205 h 6248398"/>
              <a:gd name="connsiteX17-20047" fmla="*/ 6990512 w 15811497"/>
              <a:gd name="connsiteY17-20048" fmla="*/ 5259199 h 6248398"/>
              <a:gd name="connsiteX18-20049" fmla="*/ 6983676 w 15811497"/>
              <a:gd name="connsiteY18-20050" fmla="*/ 5240519 h 6248398"/>
              <a:gd name="connsiteX19-20051" fmla="*/ 6983673 w 15811497"/>
              <a:gd name="connsiteY19-20052" fmla="*/ 5240519 h 6248398"/>
              <a:gd name="connsiteX20-20053" fmla="*/ 6980236 w 15811497"/>
              <a:gd name="connsiteY20-20054" fmla="*/ 5231130 h 6248398"/>
              <a:gd name="connsiteX21-20055" fmla="*/ 6978859 w 15811497"/>
              <a:gd name="connsiteY21-20056" fmla="*/ 5225774 h 6248398"/>
              <a:gd name="connsiteX22-20057" fmla="*/ 6984291 w 15811497"/>
              <a:gd name="connsiteY22-20058" fmla="*/ 5240614 h 6248398"/>
              <a:gd name="connsiteX23-20059" fmla="*/ 6984292 w 15811497"/>
              <a:gd name="connsiteY23-20060" fmla="*/ 5240614 h 6248398"/>
              <a:gd name="connsiteX24-20061" fmla="*/ 6944562 w 15811497"/>
              <a:gd name="connsiteY24-20062" fmla="*/ 5092380 h 6248398"/>
              <a:gd name="connsiteX25-20063" fmla="*/ 6948299 w 15811497"/>
              <a:gd name="connsiteY25-20064" fmla="*/ 5142273 h 6248398"/>
              <a:gd name="connsiteX26-20065" fmla="*/ 5829297 w 15811497"/>
              <a:gd name="connsiteY26-20066" fmla="*/ 4400549 h 6248398"/>
              <a:gd name="connsiteX27-20067" fmla="*/ 5056802 w 15811497"/>
              <a:gd name="connsiteY27-20068" fmla="*/ 4677867 h 6248398"/>
              <a:gd name="connsiteX28-20069" fmla="*/ 5022517 w 15811497"/>
              <a:gd name="connsiteY28-20070" fmla="*/ 4709027 h 6248398"/>
              <a:gd name="connsiteX29-20071" fmla="*/ 5022515 w 15811497"/>
              <a:gd name="connsiteY29-20072" fmla="*/ 4709029 h 6248398"/>
              <a:gd name="connsiteX30-20073" fmla="*/ 4778482 w 15811497"/>
              <a:gd name="connsiteY30-20074" fmla="*/ 5008058 h 6248398"/>
              <a:gd name="connsiteX31-20075" fmla="*/ 4715455 w 15811497"/>
              <a:gd name="connsiteY31-20076" fmla="*/ 5077404 h 6248398"/>
              <a:gd name="connsiteX32-20077" fmla="*/ 2762249 w 15811497"/>
              <a:gd name="connsiteY32-20078" fmla="*/ 5886448 h 6248398"/>
              <a:gd name="connsiteX33-20079" fmla="*/ 0 w 15811497"/>
              <a:gd name="connsiteY33-20080" fmla="*/ 3124198 h 6248398"/>
              <a:gd name="connsiteX34-20081" fmla="*/ 2762249 w 15811497"/>
              <a:gd name="connsiteY34-20082" fmla="*/ 361949 h 6248398"/>
              <a:gd name="connsiteX35-20083" fmla="*/ 4078902 w 15811497"/>
              <a:gd name="connsiteY35-20084" fmla="*/ 695338 h 6248398"/>
              <a:gd name="connsiteX36-20085" fmla="*/ 4261443 w 15811497"/>
              <a:gd name="connsiteY36-20086" fmla="*/ 806235 h 6248398"/>
              <a:gd name="connsiteX37-20087" fmla="*/ 4409044 w 15811497"/>
              <a:gd name="connsiteY37-20088" fmla="*/ 910268 h 6248398"/>
              <a:gd name="connsiteX38-20089" fmla="*/ 4612477 w 15811497"/>
              <a:gd name="connsiteY38-20090" fmla="*/ 1077402 h 6248398"/>
              <a:gd name="connsiteX39-20091" fmla="*/ 4612478 w 15811497"/>
              <a:gd name="connsiteY39-20092" fmla="*/ 1077403 h 6248398"/>
              <a:gd name="connsiteX40-20093" fmla="*/ 4701725 w 15811497"/>
              <a:gd name="connsiteY40-20094" fmla="*/ 1120394 h 6248398"/>
              <a:gd name="connsiteX41-20095" fmla="*/ 5191122 w 15811497"/>
              <a:gd name="connsiteY41-20096" fmla="*/ 1219199 h 6248398"/>
              <a:gd name="connsiteX42-20097" fmla="*/ 6161317 w 15811497"/>
              <a:gd name="connsiteY42-20098" fmla="*/ 761659 h 6248398"/>
              <a:gd name="connsiteX43-20099" fmla="*/ 6224019 w 15811497"/>
              <a:gd name="connsiteY43-20100" fmla="*/ 677808 h 6248398"/>
              <a:gd name="connsiteX44-20101" fmla="*/ 6175489 w 15811497"/>
              <a:gd name="connsiteY44-20102" fmla="*/ 757691 h 6248398"/>
              <a:gd name="connsiteX45-20103" fmla="*/ 6175489 w 15811497"/>
              <a:gd name="connsiteY45-20104" fmla="*/ 757692 h 6248398"/>
              <a:gd name="connsiteX46-20105" fmla="*/ 6331355 w 15811497"/>
              <a:gd name="connsiteY46-20106" fmla="*/ 526865 h 6248398"/>
              <a:gd name="connsiteX47-20107" fmla="*/ 7448548 w 15811497"/>
              <a:gd name="connsiteY47-20108" fmla="*/ 0 h 62483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Lst>
            <a:rect l="l" t="t" r="r" b="b"/>
            <a:pathLst>
              <a:path w="15811497" h="6248398">
                <a:moveTo>
                  <a:pt x="7448548" y="0"/>
                </a:moveTo>
                <a:cubicBezTo>
                  <a:pt x="7998270" y="0"/>
                  <a:pt x="8476435" y="306377"/>
                  <a:pt x="8721604" y="757692"/>
                </a:cubicBezTo>
                <a:lnTo>
                  <a:pt x="8890522" y="1193234"/>
                </a:lnTo>
                <a:cubicBezTo>
                  <a:pt x="9096174" y="1571805"/>
                  <a:pt x="9497267" y="1828798"/>
                  <a:pt x="9958384" y="1828798"/>
                </a:cubicBezTo>
                <a:cubicBezTo>
                  <a:pt x="10335662" y="1828798"/>
                  <a:pt x="10672758" y="1656762"/>
                  <a:pt x="10895504" y="1386857"/>
                </a:cubicBezTo>
                <a:lnTo>
                  <a:pt x="11096041" y="1170993"/>
                </a:lnTo>
                <a:cubicBezTo>
                  <a:pt x="11595910" y="671124"/>
                  <a:pt x="12286473" y="361949"/>
                  <a:pt x="13049247" y="361949"/>
                </a:cubicBezTo>
                <a:cubicBezTo>
                  <a:pt x="14574796" y="361949"/>
                  <a:pt x="15811497" y="1598650"/>
                  <a:pt x="15811497" y="3124198"/>
                </a:cubicBezTo>
                <a:cubicBezTo>
                  <a:pt x="15811497" y="4649747"/>
                  <a:pt x="14574796" y="5886448"/>
                  <a:pt x="13049247" y="5886448"/>
                </a:cubicBezTo>
                <a:cubicBezTo>
                  <a:pt x="12572513" y="5886448"/>
                  <a:pt x="12123987" y="5765677"/>
                  <a:pt x="11732594" y="5553059"/>
                </a:cubicBezTo>
                <a:lnTo>
                  <a:pt x="11096041" y="5077404"/>
                </a:lnTo>
                <a:lnTo>
                  <a:pt x="10610846" y="5029199"/>
                </a:lnTo>
                <a:cubicBezTo>
                  <a:pt x="10220253" y="5029199"/>
                  <a:pt x="9871260" y="5207308"/>
                  <a:pt x="9640652" y="5486739"/>
                </a:cubicBezTo>
                <a:lnTo>
                  <a:pt x="9480140" y="5721533"/>
                </a:lnTo>
                <a:cubicBezTo>
                  <a:pt x="9214592" y="6043303"/>
                  <a:pt x="8812721" y="6248398"/>
                  <a:pt x="8362947" y="6248398"/>
                </a:cubicBezTo>
                <a:cubicBezTo>
                  <a:pt x="7763249" y="6248398"/>
                  <a:pt x="7248710" y="5883785"/>
                  <a:pt x="7028922" y="5364147"/>
                </a:cubicBezTo>
                <a:lnTo>
                  <a:pt x="6990513" y="5259205"/>
                </a:lnTo>
                <a:cubicBezTo>
                  <a:pt x="6990513" y="5259203"/>
                  <a:pt x="6990512" y="5259201"/>
                  <a:pt x="6990512" y="5259199"/>
                </a:cubicBezTo>
                <a:lnTo>
                  <a:pt x="6983676" y="5240519"/>
                </a:lnTo>
                <a:lnTo>
                  <a:pt x="6983673" y="5240519"/>
                </a:lnTo>
                <a:lnTo>
                  <a:pt x="6980236" y="5231130"/>
                </a:lnTo>
                <a:lnTo>
                  <a:pt x="6978859" y="5225774"/>
                </a:lnTo>
                <a:lnTo>
                  <a:pt x="6984291" y="5240614"/>
                </a:lnTo>
                <a:lnTo>
                  <a:pt x="6984292" y="5240614"/>
                </a:lnTo>
                <a:lnTo>
                  <a:pt x="6944562" y="5092380"/>
                </a:lnTo>
                <a:lnTo>
                  <a:pt x="6948299" y="5142273"/>
                </a:lnTo>
                <a:cubicBezTo>
                  <a:pt x="6763937" y="4706393"/>
                  <a:pt x="6332334" y="4400549"/>
                  <a:pt x="5829297" y="4400549"/>
                </a:cubicBezTo>
                <a:cubicBezTo>
                  <a:pt x="5535859" y="4400549"/>
                  <a:pt x="5266729" y="4504621"/>
                  <a:pt x="5056802" y="4677867"/>
                </a:cubicBezTo>
                <a:lnTo>
                  <a:pt x="5022517" y="4709027"/>
                </a:lnTo>
                <a:lnTo>
                  <a:pt x="5022515" y="4709029"/>
                </a:lnTo>
                <a:lnTo>
                  <a:pt x="4778482" y="5008058"/>
                </a:lnTo>
                <a:lnTo>
                  <a:pt x="4715455" y="5077404"/>
                </a:lnTo>
                <a:cubicBezTo>
                  <a:pt x="4215586" y="5577273"/>
                  <a:pt x="3525023" y="5886448"/>
                  <a:pt x="2762249" y="5886448"/>
                </a:cubicBezTo>
                <a:cubicBezTo>
                  <a:pt x="1236700" y="5886448"/>
                  <a:pt x="0" y="4649747"/>
                  <a:pt x="0" y="3124198"/>
                </a:cubicBezTo>
                <a:cubicBezTo>
                  <a:pt x="0" y="1598650"/>
                  <a:pt x="1236700" y="361949"/>
                  <a:pt x="2762249" y="361949"/>
                </a:cubicBezTo>
                <a:cubicBezTo>
                  <a:pt x="3238983" y="361949"/>
                  <a:pt x="3687509" y="482721"/>
                  <a:pt x="4078902" y="695338"/>
                </a:cubicBezTo>
                <a:lnTo>
                  <a:pt x="4261443" y="806235"/>
                </a:lnTo>
                <a:cubicBezTo>
                  <a:pt x="4316467" y="842057"/>
                  <a:pt x="4384444" y="892929"/>
                  <a:pt x="4409044" y="910268"/>
                </a:cubicBezTo>
                <a:lnTo>
                  <a:pt x="4612477" y="1077402"/>
                </a:lnTo>
                <a:lnTo>
                  <a:pt x="4612478" y="1077403"/>
                </a:lnTo>
                <a:lnTo>
                  <a:pt x="4701725" y="1120394"/>
                </a:lnTo>
                <a:cubicBezTo>
                  <a:pt x="4852146" y="1184017"/>
                  <a:pt x="5017526" y="1219199"/>
                  <a:pt x="5191122" y="1219199"/>
                </a:cubicBezTo>
                <a:cubicBezTo>
                  <a:pt x="5581716" y="1219199"/>
                  <a:pt x="5930710" y="1041090"/>
                  <a:pt x="6161317" y="761659"/>
                </a:cubicBezTo>
                <a:lnTo>
                  <a:pt x="6224019" y="677808"/>
                </a:lnTo>
                <a:lnTo>
                  <a:pt x="6175489" y="757691"/>
                </a:lnTo>
                <a:cubicBezTo>
                  <a:pt x="6167401" y="771005"/>
                  <a:pt x="6167401" y="771006"/>
                  <a:pt x="6175489" y="757692"/>
                </a:cubicBezTo>
                <a:lnTo>
                  <a:pt x="6331355" y="526865"/>
                </a:lnTo>
                <a:cubicBezTo>
                  <a:pt x="6596903" y="205095"/>
                  <a:pt x="6998774" y="0"/>
                  <a:pt x="7448548" y="0"/>
                </a:cubicBezTo>
                <a:close/>
              </a:path>
            </a:pathLst>
          </a:custGeom>
          <a:noFill/>
          <a:ln w="9525">
            <a:solidFill>
              <a:srgbClr val="FEB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7" name="任意多边形: 形状 46"/>
          <p:cNvSpPr/>
          <p:nvPr/>
        </p:nvSpPr>
        <p:spPr>
          <a:xfrm>
            <a:off x="914402" y="1556317"/>
            <a:ext cx="10248896" cy="4050166"/>
          </a:xfrm>
          <a:custGeom>
            <a:avLst/>
            <a:gdLst>
              <a:gd name="connsiteX0" fmla="*/ 11209760 w 15811497"/>
              <a:gd name="connsiteY0" fmla="*/ 5180760 h 6248398"/>
              <a:gd name="connsiteX1" fmla="*/ 11210150 w 15811497"/>
              <a:gd name="connsiteY1" fmla="*/ 5180948 h 6248398"/>
              <a:gd name="connsiteX2" fmla="*/ 11313815 w 15811497"/>
              <a:gd name="connsiteY2" fmla="*/ 5243926 h 6248398"/>
              <a:gd name="connsiteX3" fmla="*/ 11369911 w 15811497"/>
              <a:gd name="connsiteY3" fmla="*/ 5285874 h 6248398"/>
              <a:gd name="connsiteX4" fmla="*/ 11410606 w 15811497"/>
              <a:gd name="connsiteY4" fmla="*/ 5316305 h 6248398"/>
              <a:gd name="connsiteX5" fmla="*/ 11499892 w 15811497"/>
              <a:gd name="connsiteY5" fmla="*/ 5397454 h 6248398"/>
              <a:gd name="connsiteX6" fmla="*/ 11528781 w 15811497"/>
              <a:gd name="connsiteY6" fmla="*/ 5429240 h 6248398"/>
              <a:gd name="connsiteX7" fmla="*/ 11504846 w 15811497"/>
              <a:gd name="connsiteY7" fmla="*/ 5414699 h 6248398"/>
              <a:gd name="connsiteX8" fmla="*/ 11371717 w 15811497"/>
              <a:gd name="connsiteY8" fmla="*/ 5315148 h 6248398"/>
              <a:gd name="connsiteX9" fmla="*/ 11292198 w 15811497"/>
              <a:gd name="connsiteY9" fmla="*/ 5255685 h 6248398"/>
              <a:gd name="connsiteX10" fmla="*/ 4892179 w 15811497"/>
              <a:gd name="connsiteY10" fmla="*/ 4842491 h 6248398"/>
              <a:gd name="connsiteX11" fmla="*/ 4892178 w 15811497"/>
              <a:gd name="connsiteY11" fmla="*/ 4842492 h 6248398"/>
              <a:gd name="connsiteX12" fmla="*/ 4885192 w 15811497"/>
              <a:gd name="connsiteY12" fmla="*/ 4851834 h 6248398"/>
              <a:gd name="connsiteX13" fmla="*/ 8767766 w 15811497"/>
              <a:gd name="connsiteY13" fmla="*/ 853515 h 6248398"/>
              <a:gd name="connsiteX14" fmla="*/ 8782572 w 15811497"/>
              <a:gd name="connsiteY14" fmla="*/ 884251 h 6248398"/>
              <a:gd name="connsiteX15" fmla="*/ 8812281 w 15811497"/>
              <a:gd name="connsiteY15" fmla="*/ 965420 h 6248398"/>
              <a:gd name="connsiteX16" fmla="*/ 8831257 w 15811497"/>
              <a:gd name="connsiteY16" fmla="*/ 1017268 h 6248398"/>
              <a:gd name="connsiteX17" fmla="*/ 8860452 w 15811497"/>
              <a:gd name="connsiteY17" fmla="*/ 1130811 h 6248398"/>
              <a:gd name="connsiteX18" fmla="*/ 8839383 w 15811497"/>
              <a:gd name="connsiteY18" fmla="*/ 1087075 h 6248398"/>
              <a:gd name="connsiteX19" fmla="*/ 8798546 w 15811497"/>
              <a:gd name="connsiteY19" fmla="*/ 975498 h 6248398"/>
              <a:gd name="connsiteX20" fmla="*/ 8795375 w 15811497"/>
              <a:gd name="connsiteY20" fmla="*/ 963167 h 6248398"/>
              <a:gd name="connsiteX21" fmla="*/ 8768620 w 15811497"/>
              <a:gd name="connsiteY21" fmla="*/ 859114 h 6248398"/>
              <a:gd name="connsiteX22" fmla="*/ 7448548 w 15811497"/>
              <a:gd name="connsiteY22" fmla="*/ 0 h 6248398"/>
              <a:gd name="connsiteX23" fmla="*/ 8721604 w 15811497"/>
              <a:gd name="connsiteY23" fmla="*/ 757692 h 6248398"/>
              <a:gd name="connsiteX24" fmla="*/ 8767765 w 15811497"/>
              <a:gd name="connsiteY24" fmla="*/ 853515 h 6248398"/>
              <a:gd name="connsiteX25" fmla="*/ 8768619 w 15811497"/>
              <a:gd name="connsiteY25" fmla="*/ 859114 h 6248398"/>
              <a:gd name="connsiteX26" fmla="*/ 8795374 w 15811497"/>
              <a:gd name="connsiteY26" fmla="*/ 963167 h 6248398"/>
              <a:gd name="connsiteX27" fmla="*/ 8798545 w 15811497"/>
              <a:gd name="connsiteY27" fmla="*/ 975499 h 6248398"/>
              <a:gd name="connsiteX28" fmla="*/ 8839382 w 15811497"/>
              <a:gd name="connsiteY28" fmla="*/ 1087076 h 6248398"/>
              <a:gd name="connsiteX29" fmla="*/ 8860451 w 15811497"/>
              <a:gd name="connsiteY29" fmla="*/ 1130812 h 6248398"/>
              <a:gd name="connsiteX30" fmla="*/ 8866932 w 15811497"/>
              <a:gd name="connsiteY30" fmla="*/ 1156018 h 6248398"/>
              <a:gd name="connsiteX31" fmla="*/ 8896346 w 15811497"/>
              <a:gd name="connsiteY31" fmla="*/ 1447799 h 6248398"/>
              <a:gd name="connsiteX32" fmla="*/ 8866932 w 15811497"/>
              <a:gd name="connsiteY32" fmla="*/ 1156017 h 6248398"/>
              <a:gd name="connsiteX33" fmla="*/ 8860451 w 15811497"/>
              <a:gd name="connsiteY33" fmla="*/ 1130810 h 6248398"/>
              <a:gd name="connsiteX34" fmla="*/ 8890522 w 15811497"/>
              <a:gd name="connsiteY34" fmla="*/ 1193234 h 6248398"/>
              <a:gd name="connsiteX35" fmla="*/ 9958384 w 15811497"/>
              <a:gd name="connsiteY35" fmla="*/ 1828798 h 6248398"/>
              <a:gd name="connsiteX36" fmla="*/ 10895504 w 15811497"/>
              <a:gd name="connsiteY36" fmla="*/ 1386857 h 6248398"/>
              <a:gd name="connsiteX37" fmla="*/ 10927290 w 15811497"/>
              <a:gd name="connsiteY37" fmla="*/ 1344350 h 6248398"/>
              <a:gd name="connsiteX38" fmla="*/ 10936907 w 15811497"/>
              <a:gd name="connsiteY38" fmla="*/ 1346082 h 6248398"/>
              <a:gd name="connsiteX39" fmla="*/ 10917759 w 15811497"/>
              <a:gd name="connsiteY39" fmla="*/ 1367151 h 6248398"/>
              <a:gd name="connsiteX40" fmla="*/ 10545015 w 15811497"/>
              <a:gd name="connsiteY40" fmla="*/ 1956940 h 6248398"/>
              <a:gd name="connsiteX41" fmla="*/ 10521911 w 15811497"/>
              <a:gd name="connsiteY41" fmla="*/ 2012524 h 6248398"/>
              <a:gd name="connsiteX42" fmla="*/ 10521913 w 15811497"/>
              <a:gd name="connsiteY42" fmla="*/ 2012521 h 6248398"/>
              <a:gd name="connsiteX43" fmla="*/ 10545016 w 15811497"/>
              <a:gd name="connsiteY43" fmla="*/ 1956940 h 6248398"/>
              <a:gd name="connsiteX44" fmla="*/ 10917760 w 15811497"/>
              <a:gd name="connsiteY44" fmla="*/ 1367152 h 6248398"/>
              <a:gd name="connsiteX45" fmla="*/ 10936908 w 15811497"/>
              <a:gd name="connsiteY45" fmla="*/ 1346084 h 6248398"/>
              <a:gd name="connsiteX46" fmla="*/ 10972797 w 15811497"/>
              <a:gd name="connsiteY46" fmla="*/ 1352550 h 6248398"/>
              <a:gd name="connsiteX47" fmla="*/ 11002341 w 15811497"/>
              <a:gd name="connsiteY47" fmla="*/ 1645177 h 6248398"/>
              <a:gd name="connsiteX48" fmla="*/ 11002341 w 15811497"/>
              <a:gd name="connsiteY48" fmla="*/ 1645177 h 6248398"/>
              <a:gd name="connsiteX49" fmla="*/ 10972797 w 15811497"/>
              <a:gd name="connsiteY49" fmla="*/ 1352549 h 6248398"/>
              <a:gd name="connsiteX50" fmla="*/ 10936908 w 15811497"/>
              <a:gd name="connsiteY50" fmla="*/ 1346083 h 6248398"/>
              <a:gd name="connsiteX51" fmla="*/ 11096041 w 15811497"/>
              <a:gd name="connsiteY51" fmla="*/ 1170993 h 6248398"/>
              <a:gd name="connsiteX52" fmla="*/ 13049247 w 15811497"/>
              <a:gd name="connsiteY52" fmla="*/ 361949 h 6248398"/>
              <a:gd name="connsiteX53" fmla="*/ 15811497 w 15811497"/>
              <a:gd name="connsiteY53" fmla="*/ 3124198 h 6248398"/>
              <a:gd name="connsiteX54" fmla="*/ 13049247 w 15811497"/>
              <a:gd name="connsiteY54" fmla="*/ 5886448 h 6248398"/>
              <a:gd name="connsiteX55" fmla="*/ 11732594 w 15811497"/>
              <a:gd name="connsiteY55" fmla="*/ 5553059 h 6248398"/>
              <a:gd name="connsiteX56" fmla="*/ 11528782 w 15811497"/>
              <a:gd name="connsiteY56" fmla="*/ 5429240 h 6248398"/>
              <a:gd name="connsiteX57" fmla="*/ 11499893 w 15811497"/>
              <a:gd name="connsiteY57" fmla="*/ 5397454 h 6248398"/>
              <a:gd name="connsiteX58" fmla="*/ 11410607 w 15811497"/>
              <a:gd name="connsiteY58" fmla="*/ 5316305 h 6248398"/>
              <a:gd name="connsiteX59" fmla="*/ 11369912 w 15811497"/>
              <a:gd name="connsiteY59" fmla="*/ 5285874 h 6248398"/>
              <a:gd name="connsiteX60" fmla="*/ 11355656 w 15811497"/>
              <a:gd name="connsiteY60" fmla="*/ 5144675 h 6248398"/>
              <a:gd name="connsiteX61" fmla="*/ 11355656 w 15811497"/>
              <a:gd name="connsiteY61" fmla="*/ 5144675 h 6248398"/>
              <a:gd name="connsiteX62" fmla="*/ 11369912 w 15811497"/>
              <a:gd name="connsiteY62" fmla="*/ 5285874 h 6248398"/>
              <a:gd name="connsiteX63" fmla="*/ 11313816 w 15811497"/>
              <a:gd name="connsiteY63" fmla="*/ 5243926 h 6248398"/>
              <a:gd name="connsiteX64" fmla="*/ 11210151 w 15811497"/>
              <a:gd name="connsiteY64" fmla="*/ 5180948 h 6248398"/>
              <a:gd name="connsiteX65" fmla="*/ 11209761 w 15811497"/>
              <a:gd name="connsiteY65" fmla="*/ 5180760 h 6248398"/>
              <a:gd name="connsiteX66" fmla="*/ 11096041 w 15811497"/>
              <a:gd name="connsiteY66" fmla="*/ 5077404 h 6248398"/>
              <a:gd name="connsiteX67" fmla="*/ 11063094 w 15811497"/>
              <a:gd name="connsiteY67" fmla="*/ 5041153 h 6248398"/>
              <a:gd name="connsiteX68" fmla="*/ 11063091 w 15811497"/>
              <a:gd name="connsiteY68" fmla="*/ 5041152 h 6248398"/>
              <a:gd name="connsiteX69" fmla="*/ 11096040 w 15811497"/>
              <a:gd name="connsiteY69" fmla="*/ 5077404 h 6248398"/>
              <a:gd name="connsiteX70" fmla="*/ 11209760 w 15811497"/>
              <a:gd name="connsiteY70" fmla="*/ 5180760 h 6248398"/>
              <a:gd name="connsiteX71" fmla="*/ 11100244 w 15811497"/>
              <a:gd name="connsiteY71" fmla="*/ 5128004 h 6248398"/>
              <a:gd name="connsiteX72" fmla="*/ 10610846 w 15811497"/>
              <a:gd name="connsiteY72" fmla="*/ 5029199 h 6248398"/>
              <a:gd name="connsiteX73" fmla="*/ 9640652 w 15811497"/>
              <a:gd name="connsiteY73" fmla="*/ 5486739 h 6248398"/>
              <a:gd name="connsiteX74" fmla="*/ 9628722 w 15811497"/>
              <a:gd name="connsiteY74" fmla="*/ 5502693 h 6248398"/>
              <a:gd name="connsiteX75" fmla="*/ 9568273 w 15811497"/>
              <a:gd name="connsiteY75" fmla="*/ 5583530 h 6248398"/>
              <a:gd name="connsiteX76" fmla="*/ 9535504 w 15811497"/>
              <a:gd name="connsiteY76" fmla="*/ 5637470 h 6248398"/>
              <a:gd name="connsiteX77" fmla="*/ 9535505 w 15811497"/>
              <a:gd name="connsiteY77" fmla="*/ 5637470 h 6248398"/>
              <a:gd name="connsiteX78" fmla="*/ 9568273 w 15811497"/>
              <a:gd name="connsiteY78" fmla="*/ 5583531 h 6248398"/>
              <a:gd name="connsiteX79" fmla="*/ 9628722 w 15811497"/>
              <a:gd name="connsiteY79" fmla="*/ 5502694 h 6248398"/>
              <a:gd name="connsiteX80" fmla="*/ 9563485 w 15811497"/>
              <a:gd name="connsiteY80" fmla="*/ 5610078 h 6248398"/>
              <a:gd name="connsiteX81" fmla="*/ 9542221 w 15811497"/>
              <a:gd name="connsiteY81" fmla="*/ 5638514 h 6248398"/>
              <a:gd name="connsiteX82" fmla="*/ 9504352 w 15811497"/>
              <a:gd name="connsiteY82" fmla="*/ 5689156 h 6248398"/>
              <a:gd name="connsiteX83" fmla="*/ 9480140 w 15811497"/>
              <a:gd name="connsiteY83" fmla="*/ 5721533 h 6248398"/>
              <a:gd name="connsiteX84" fmla="*/ 8362947 w 15811497"/>
              <a:gd name="connsiteY84" fmla="*/ 6248398 h 6248398"/>
              <a:gd name="connsiteX85" fmla="*/ 7028922 w 15811497"/>
              <a:gd name="connsiteY85" fmla="*/ 5364147 h 6248398"/>
              <a:gd name="connsiteX86" fmla="*/ 6990513 w 15811497"/>
              <a:gd name="connsiteY86" fmla="*/ 5259205 h 6248398"/>
              <a:gd name="connsiteX87" fmla="*/ 6990512 w 15811497"/>
              <a:gd name="connsiteY87" fmla="*/ 5259199 h 6248398"/>
              <a:gd name="connsiteX88" fmla="*/ 6983676 w 15811497"/>
              <a:gd name="connsiteY88" fmla="*/ 5240519 h 6248398"/>
              <a:gd name="connsiteX89" fmla="*/ 6983673 w 15811497"/>
              <a:gd name="connsiteY89" fmla="*/ 5240519 h 6248398"/>
              <a:gd name="connsiteX90" fmla="*/ 6980236 w 15811497"/>
              <a:gd name="connsiteY90" fmla="*/ 5231130 h 6248398"/>
              <a:gd name="connsiteX91" fmla="*/ 6978859 w 15811497"/>
              <a:gd name="connsiteY91" fmla="*/ 5225774 h 6248398"/>
              <a:gd name="connsiteX92" fmla="*/ 6984291 w 15811497"/>
              <a:gd name="connsiteY92" fmla="*/ 5240614 h 6248398"/>
              <a:gd name="connsiteX93" fmla="*/ 6984292 w 15811497"/>
              <a:gd name="connsiteY93" fmla="*/ 5240614 h 6248398"/>
              <a:gd name="connsiteX94" fmla="*/ 6978860 w 15811497"/>
              <a:gd name="connsiteY94" fmla="*/ 5225773 h 6248398"/>
              <a:gd name="connsiteX95" fmla="*/ 6944562 w 15811497"/>
              <a:gd name="connsiteY95" fmla="*/ 5092380 h 6248398"/>
              <a:gd name="connsiteX96" fmla="*/ 6924183 w 15811497"/>
              <a:gd name="connsiteY96" fmla="*/ 4890225 h 6248398"/>
              <a:gd name="connsiteX97" fmla="*/ 6924182 w 15811497"/>
              <a:gd name="connsiteY97" fmla="*/ 4890225 h 6248398"/>
              <a:gd name="connsiteX98" fmla="*/ 6944561 w 15811497"/>
              <a:gd name="connsiteY98" fmla="*/ 5092380 h 6248398"/>
              <a:gd name="connsiteX99" fmla="*/ 6978860 w 15811497"/>
              <a:gd name="connsiteY99" fmla="*/ 5225773 h 6248398"/>
              <a:gd name="connsiteX100" fmla="*/ 6948299 w 15811497"/>
              <a:gd name="connsiteY100" fmla="*/ 5142273 h 6248398"/>
              <a:gd name="connsiteX101" fmla="*/ 5829297 w 15811497"/>
              <a:gd name="connsiteY101" fmla="*/ 4400549 h 6248398"/>
              <a:gd name="connsiteX102" fmla="*/ 5056802 w 15811497"/>
              <a:gd name="connsiteY102" fmla="*/ 4677867 h 6248398"/>
              <a:gd name="connsiteX103" fmla="*/ 5022517 w 15811497"/>
              <a:gd name="connsiteY103" fmla="*/ 4709027 h 6248398"/>
              <a:gd name="connsiteX104" fmla="*/ 5022515 w 15811497"/>
              <a:gd name="connsiteY104" fmla="*/ 4709029 h 6248398"/>
              <a:gd name="connsiteX105" fmla="*/ 5022510 w 15811497"/>
              <a:gd name="connsiteY105" fmla="*/ 4709033 h 6248398"/>
              <a:gd name="connsiteX106" fmla="*/ 4924198 w 15811497"/>
              <a:gd name="connsiteY106" fmla="*/ 4840507 h 6248398"/>
              <a:gd name="connsiteX107" fmla="*/ 4914898 w 15811497"/>
              <a:gd name="connsiteY107" fmla="*/ 4838698 h 6248398"/>
              <a:gd name="connsiteX108" fmla="*/ 4914898 w 15811497"/>
              <a:gd name="connsiteY108" fmla="*/ 4838699 h 6248398"/>
              <a:gd name="connsiteX109" fmla="*/ 4924199 w 15811497"/>
              <a:gd name="connsiteY109" fmla="*/ 4840508 h 6248398"/>
              <a:gd name="connsiteX110" fmla="*/ 4893736 w 15811497"/>
              <a:gd name="connsiteY110" fmla="*/ 4881247 h 6248398"/>
              <a:gd name="connsiteX111" fmla="*/ 4778482 w 15811497"/>
              <a:gd name="connsiteY111" fmla="*/ 5008058 h 6248398"/>
              <a:gd name="connsiteX112" fmla="*/ 4778482 w 15811497"/>
              <a:gd name="connsiteY112" fmla="*/ 5008057 h 6248398"/>
              <a:gd name="connsiteX113" fmla="*/ 4715455 w 15811497"/>
              <a:gd name="connsiteY113" fmla="*/ 5077404 h 6248398"/>
              <a:gd name="connsiteX114" fmla="*/ 2762249 w 15811497"/>
              <a:gd name="connsiteY114" fmla="*/ 5886448 h 6248398"/>
              <a:gd name="connsiteX115" fmla="*/ 0 w 15811497"/>
              <a:gd name="connsiteY115" fmla="*/ 3124198 h 6248398"/>
              <a:gd name="connsiteX116" fmla="*/ 2762249 w 15811497"/>
              <a:gd name="connsiteY116" fmla="*/ 361949 h 6248398"/>
              <a:gd name="connsiteX117" fmla="*/ 4078902 w 15811497"/>
              <a:gd name="connsiteY117" fmla="*/ 695338 h 6248398"/>
              <a:gd name="connsiteX118" fmla="*/ 4261443 w 15811497"/>
              <a:gd name="connsiteY118" fmla="*/ 806235 h 6248398"/>
              <a:gd name="connsiteX119" fmla="*/ 4261445 w 15811497"/>
              <a:gd name="connsiteY119" fmla="*/ 806236 h 6248398"/>
              <a:gd name="connsiteX120" fmla="*/ 4306650 w 15811497"/>
              <a:gd name="connsiteY120" fmla="*/ 833699 h 6248398"/>
              <a:gd name="connsiteX121" fmla="*/ 4409044 w 15811497"/>
              <a:gd name="connsiteY121" fmla="*/ 910268 h 6248398"/>
              <a:gd name="connsiteX122" fmla="*/ 4409043 w 15811497"/>
              <a:gd name="connsiteY122" fmla="*/ 910268 h 6248398"/>
              <a:gd name="connsiteX123" fmla="*/ 4519295 w 15811497"/>
              <a:gd name="connsiteY123" fmla="*/ 992713 h 6248398"/>
              <a:gd name="connsiteX124" fmla="*/ 4612477 w 15811497"/>
              <a:gd name="connsiteY124" fmla="*/ 1077402 h 6248398"/>
              <a:gd name="connsiteX125" fmla="*/ 4612478 w 15811497"/>
              <a:gd name="connsiteY125" fmla="*/ 1077403 h 6248398"/>
              <a:gd name="connsiteX126" fmla="*/ 4715454 w 15811497"/>
              <a:gd name="connsiteY126" fmla="*/ 1170993 h 6248398"/>
              <a:gd name="connsiteX127" fmla="*/ 4612478 w 15811497"/>
              <a:gd name="connsiteY127" fmla="*/ 1077402 h 6248398"/>
              <a:gd name="connsiteX128" fmla="*/ 4701725 w 15811497"/>
              <a:gd name="connsiteY128" fmla="*/ 1120394 h 6248398"/>
              <a:gd name="connsiteX129" fmla="*/ 5191122 w 15811497"/>
              <a:gd name="connsiteY129" fmla="*/ 1219199 h 6248398"/>
              <a:gd name="connsiteX130" fmla="*/ 6161317 w 15811497"/>
              <a:gd name="connsiteY130" fmla="*/ 761659 h 6248398"/>
              <a:gd name="connsiteX131" fmla="*/ 6224019 w 15811497"/>
              <a:gd name="connsiteY131" fmla="*/ 677808 h 6248398"/>
              <a:gd name="connsiteX132" fmla="*/ 6175489 w 15811497"/>
              <a:gd name="connsiteY132" fmla="*/ 757691 h 6248398"/>
              <a:gd name="connsiteX133" fmla="*/ 6101172 w 15811497"/>
              <a:gd name="connsiteY133" fmla="*/ 916927 h 6248398"/>
              <a:gd name="connsiteX134" fmla="*/ 6074903 w 15811497"/>
              <a:gd name="connsiteY134" fmla="*/ 997895 h 6248398"/>
              <a:gd name="connsiteX135" fmla="*/ 6074904 w 15811497"/>
              <a:gd name="connsiteY135" fmla="*/ 997894 h 6248398"/>
              <a:gd name="connsiteX136" fmla="*/ 6101172 w 15811497"/>
              <a:gd name="connsiteY136" fmla="*/ 916928 h 6248398"/>
              <a:gd name="connsiteX137" fmla="*/ 6175489 w 15811497"/>
              <a:gd name="connsiteY137" fmla="*/ 757692 h 6248398"/>
              <a:gd name="connsiteX138" fmla="*/ 6224020 w 15811497"/>
              <a:gd name="connsiteY138" fmla="*/ 677809 h 6248398"/>
              <a:gd name="connsiteX139" fmla="*/ 6233696 w 15811497"/>
              <a:gd name="connsiteY139" fmla="*/ 664869 h 6248398"/>
              <a:gd name="connsiteX140" fmla="*/ 6252611 w 15811497"/>
              <a:gd name="connsiteY140" fmla="*/ 633734 h 6248398"/>
              <a:gd name="connsiteX141" fmla="*/ 6252610 w 15811497"/>
              <a:gd name="connsiteY141" fmla="*/ 633734 h 6248398"/>
              <a:gd name="connsiteX142" fmla="*/ 6233696 w 15811497"/>
              <a:gd name="connsiteY142" fmla="*/ 664868 h 6248398"/>
              <a:gd name="connsiteX143" fmla="*/ 6224019 w 15811497"/>
              <a:gd name="connsiteY143" fmla="*/ 677808 h 6248398"/>
              <a:gd name="connsiteX144" fmla="*/ 6248008 w 15811497"/>
              <a:gd name="connsiteY144" fmla="*/ 638320 h 6248398"/>
              <a:gd name="connsiteX145" fmla="*/ 6251291 w 15811497"/>
              <a:gd name="connsiteY145" fmla="*/ 633930 h 6248398"/>
              <a:gd name="connsiteX146" fmla="*/ 6251293 w 15811497"/>
              <a:gd name="connsiteY146" fmla="*/ 633929 h 6248398"/>
              <a:gd name="connsiteX147" fmla="*/ 6257683 w 15811497"/>
              <a:gd name="connsiteY147" fmla="*/ 625384 h 6248398"/>
              <a:gd name="connsiteX148" fmla="*/ 6257686 w 15811497"/>
              <a:gd name="connsiteY148" fmla="*/ 625380 h 6248398"/>
              <a:gd name="connsiteX149" fmla="*/ 6331355 w 15811497"/>
              <a:gd name="connsiteY149" fmla="*/ 526865 h 6248398"/>
              <a:gd name="connsiteX150" fmla="*/ 7448548 w 15811497"/>
              <a:gd name="connsiteY150" fmla="*/ 0 h 6248398"/>
              <a:gd name="connsiteX0-1" fmla="*/ 11209760 w 15811497"/>
              <a:gd name="connsiteY0-2" fmla="*/ 5180760 h 6248398"/>
              <a:gd name="connsiteX1-3" fmla="*/ 11210150 w 15811497"/>
              <a:gd name="connsiteY1-4" fmla="*/ 5180948 h 6248398"/>
              <a:gd name="connsiteX2-5" fmla="*/ 11313815 w 15811497"/>
              <a:gd name="connsiteY2-6" fmla="*/ 5243926 h 6248398"/>
              <a:gd name="connsiteX3-7" fmla="*/ 11369911 w 15811497"/>
              <a:gd name="connsiteY3-8" fmla="*/ 5285874 h 6248398"/>
              <a:gd name="connsiteX4-9" fmla="*/ 11410606 w 15811497"/>
              <a:gd name="connsiteY4-10" fmla="*/ 5316305 h 6248398"/>
              <a:gd name="connsiteX5-11" fmla="*/ 11499892 w 15811497"/>
              <a:gd name="connsiteY5-12" fmla="*/ 5397454 h 6248398"/>
              <a:gd name="connsiteX6-13" fmla="*/ 11528781 w 15811497"/>
              <a:gd name="connsiteY6-14" fmla="*/ 5429240 h 6248398"/>
              <a:gd name="connsiteX7-15" fmla="*/ 11504846 w 15811497"/>
              <a:gd name="connsiteY7-16" fmla="*/ 5414699 h 6248398"/>
              <a:gd name="connsiteX8-17" fmla="*/ 11371717 w 15811497"/>
              <a:gd name="connsiteY8-18" fmla="*/ 5315148 h 6248398"/>
              <a:gd name="connsiteX9-19" fmla="*/ 11292198 w 15811497"/>
              <a:gd name="connsiteY9-20" fmla="*/ 5255685 h 6248398"/>
              <a:gd name="connsiteX10-21" fmla="*/ 11209760 w 15811497"/>
              <a:gd name="connsiteY10-22" fmla="*/ 5180760 h 6248398"/>
              <a:gd name="connsiteX11-23" fmla="*/ 4892179 w 15811497"/>
              <a:gd name="connsiteY11-24" fmla="*/ 4842491 h 6248398"/>
              <a:gd name="connsiteX12-25" fmla="*/ 4892178 w 15811497"/>
              <a:gd name="connsiteY12-26" fmla="*/ 4842492 h 6248398"/>
              <a:gd name="connsiteX13-27" fmla="*/ 4885192 w 15811497"/>
              <a:gd name="connsiteY13-28" fmla="*/ 4851834 h 6248398"/>
              <a:gd name="connsiteX14-29" fmla="*/ 4892179 w 15811497"/>
              <a:gd name="connsiteY14-30" fmla="*/ 4842491 h 6248398"/>
              <a:gd name="connsiteX15-31" fmla="*/ 8767766 w 15811497"/>
              <a:gd name="connsiteY15-32" fmla="*/ 853515 h 6248398"/>
              <a:gd name="connsiteX16-33" fmla="*/ 8782572 w 15811497"/>
              <a:gd name="connsiteY16-34" fmla="*/ 884251 h 6248398"/>
              <a:gd name="connsiteX17-35" fmla="*/ 8812281 w 15811497"/>
              <a:gd name="connsiteY17-36" fmla="*/ 965420 h 6248398"/>
              <a:gd name="connsiteX18-37" fmla="*/ 8831257 w 15811497"/>
              <a:gd name="connsiteY18-38" fmla="*/ 1017268 h 6248398"/>
              <a:gd name="connsiteX19-39" fmla="*/ 8860452 w 15811497"/>
              <a:gd name="connsiteY19-40" fmla="*/ 1130811 h 6248398"/>
              <a:gd name="connsiteX20-41" fmla="*/ 8839383 w 15811497"/>
              <a:gd name="connsiteY20-42" fmla="*/ 1087075 h 6248398"/>
              <a:gd name="connsiteX21-43" fmla="*/ 8798546 w 15811497"/>
              <a:gd name="connsiteY21-44" fmla="*/ 975498 h 6248398"/>
              <a:gd name="connsiteX22-45" fmla="*/ 8795375 w 15811497"/>
              <a:gd name="connsiteY22-46" fmla="*/ 963167 h 6248398"/>
              <a:gd name="connsiteX23-47" fmla="*/ 8768620 w 15811497"/>
              <a:gd name="connsiteY23-48" fmla="*/ 859114 h 6248398"/>
              <a:gd name="connsiteX24-49" fmla="*/ 8767766 w 15811497"/>
              <a:gd name="connsiteY24-50" fmla="*/ 853515 h 6248398"/>
              <a:gd name="connsiteX25-51" fmla="*/ 7448548 w 15811497"/>
              <a:gd name="connsiteY25-52" fmla="*/ 0 h 6248398"/>
              <a:gd name="connsiteX26-53" fmla="*/ 8721604 w 15811497"/>
              <a:gd name="connsiteY26-54" fmla="*/ 757692 h 6248398"/>
              <a:gd name="connsiteX27-55" fmla="*/ 8767765 w 15811497"/>
              <a:gd name="connsiteY27-56" fmla="*/ 853515 h 6248398"/>
              <a:gd name="connsiteX28-57" fmla="*/ 8768619 w 15811497"/>
              <a:gd name="connsiteY28-58" fmla="*/ 859114 h 6248398"/>
              <a:gd name="connsiteX29-59" fmla="*/ 8795374 w 15811497"/>
              <a:gd name="connsiteY29-60" fmla="*/ 963167 h 6248398"/>
              <a:gd name="connsiteX30-61" fmla="*/ 8798545 w 15811497"/>
              <a:gd name="connsiteY30-62" fmla="*/ 975499 h 6248398"/>
              <a:gd name="connsiteX31-63" fmla="*/ 8839382 w 15811497"/>
              <a:gd name="connsiteY31-64" fmla="*/ 1087076 h 6248398"/>
              <a:gd name="connsiteX32-65" fmla="*/ 8860451 w 15811497"/>
              <a:gd name="connsiteY32-66" fmla="*/ 1130812 h 6248398"/>
              <a:gd name="connsiteX33-67" fmla="*/ 8866932 w 15811497"/>
              <a:gd name="connsiteY33-68" fmla="*/ 1156018 h 6248398"/>
              <a:gd name="connsiteX34-69" fmla="*/ 8896346 w 15811497"/>
              <a:gd name="connsiteY34-70" fmla="*/ 1447799 h 6248398"/>
              <a:gd name="connsiteX35-71" fmla="*/ 8866932 w 15811497"/>
              <a:gd name="connsiteY35-72" fmla="*/ 1156017 h 6248398"/>
              <a:gd name="connsiteX36-73" fmla="*/ 8860451 w 15811497"/>
              <a:gd name="connsiteY36-74" fmla="*/ 1130810 h 6248398"/>
              <a:gd name="connsiteX37-75" fmla="*/ 8890522 w 15811497"/>
              <a:gd name="connsiteY37-76" fmla="*/ 1193234 h 6248398"/>
              <a:gd name="connsiteX38-77" fmla="*/ 9958384 w 15811497"/>
              <a:gd name="connsiteY38-78" fmla="*/ 1828798 h 6248398"/>
              <a:gd name="connsiteX39-79" fmla="*/ 10895504 w 15811497"/>
              <a:gd name="connsiteY39-80" fmla="*/ 1386857 h 6248398"/>
              <a:gd name="connsiteX40-81" fmla="*/ 10927290 w 15811497"/>
              <a:gd name="connsiteY40-82" fmla="*/ 1344350 h 6248398"/>
              <a:gd name="connsiteX41-83" fmla="*/ 10936907 w 15811497"/>
              <a:gd name="connsiteY41-84" fmla="*/ 1346082 h 6248398"/>
              <a:gd name="connsiteX42-85" fmla="*/ 10917759 w 15811497"/>
              <a:gd name="connsiteY42-86" fmla="*/ 1367151 h 6248398"/>
              <a:gd name="connsiteX43-87" fmla="*/ 10545015 w 15811497"/>
              <a:gd name="connsiteY43-88" fmla="*/ 1956940 h 6248398"/>
              <a:gd name="connsiteX44-89" fmla="*/ 10521911 w 15811497"/>
              <a:gd name="connsiteY44-90" fmla="*/ 2012524 h 6248398"/>
              <a:gd name="connsiteX45-91" fmla="*/ 10521913 w 15811497"/>
              <a:gd name="connsiteY45-92" fmla="*/ 2012521 h 6248398"/>
              <a:gd name="connsiteX46-93" fmla="*/ 10545016 w 15811497"/>
              <a:gd name="connsiteY46-94" fmla="*/ 1956940 h 6248398"/>
              <a:gd name="connsiteX47-95" fmla="*/ 10917760 w 15811497"/>
              <a:gd name="connsiteY47-96" fmla="*/ 1367152 h 6248398"/>
              <a:gd name="connsiteX48-97" fmla="*/ 10936908 w 15811497"/>
              <a:gd name="connsiteY48-98" fmla="*/ 1346084 h 6248398"/>
              <a:gd name="connsiteX49-99" fmla="*/ 10972797 w 15811497"/>
              <a:gd name="connsiteY49-100" fmla="*/ 1352550 h 6248398"/>
              <a:gd name="connsiteX50-101" fmla="*/ 11002341 w 15811497"/>
              <a:gd name="connsiteY50-102" fmla="*/ 1645177 h 6248398"/>
              <a:gd name="connsiteX51-103" fmla="*/ 11002341 w 15811497"/>
              <a:gd name="connsiteY51-104" fmla="*/ 1645177 h 6248398"/>
              <a:gd name="connsiteX52-105" fmla="*/ 10972797 w 15811497"/>
              <a:gd name="connsiteY52-106" fmla="*/ 1352549 h 6248398"/>
              <a:gd name="connsiteX53-107" fmla="*/ 10936908 w 15811497"/>
              <a:gd name="connsiteY53-108" fmla="*/ 1346083 h 6248398"/>
              <a:gd name="connsiteX54-109" fmla="*/ 11096041 w 15811497"/>
              <a:gd name="connsiteY54-110" fmla="*/ 1170993 h 6248398"/>
              <a:gd name="connsiteX55-111" fmla="*/ 13049247 w 15811497"/>
              <a:gd name="connsiteY55-112" fmla="*/ 361949 h 6248398"/>
              <a:gd name="connsiteX56-113" fmla="*/ 15811497 w 15811497"/>
              <a:gd name="connsiteY56-114" fmla="*/ 3124198 h 6248398"/>
              <a:gd name="connsiteX57-115" fmla="*/ 13049247 w 15811497"/>
              <a:gd name="connsiteY57-116" fmla="*/ 5886448 h 6248398"/>
              <a:gd name="connsiteX58-117" fmla="*/ 11732594 w 15811497"/>
              <a:gd name="connsiteY58-118" fmla="*/ 5553059 h 6248398"/>
              <a:gd name="connsiteX59-119" fmla="*/ 11528782 w 15811497"/>
              <a:gd name="connsiteY59-120" fmla="*/ 5429240 h 6248398"/>
              <a:gd name="connsiteX60-121" fmla="*/ 11499893 w 15811497"/>
              <a:gd name="connsiteY60-122" fmla="*/ 5397454 h 6248398"/>
              <a:gd name="connsiteX61-123" fmla="*/ 11410607 w 15811497"/>
              <a:gd name="connsiteY61-124" fmla="*/ 5316305 h 6248398"/>
              <a:gd name="connsiteX62-125" fmla="*/ 11369912 w 15811497"/>
              <a:gd name="connsiteY62-126" fmla="*/ 5285874 h 6248398"/>
              <a:gd name="connsiteX63-127" fmla="*/ 11355656 w 15811497"/>
              <a:gd name="connsiteY63-128" fmla="*/ 5144675 h 6248398"/>
              <a:gd name="connsiteX64-129" fmla="*/ 11355656 w 15811497"/>
              <a:gd name="connsiteY64-130" fmla="*/ 5144675 h 6248398"/>
              <a:gd name="connsiteX65-131" fmla="*/ 11369912 w 15811497"/>
              <a:gd name="connsiteY65-132" fmla="*/ 5285874 h 6248398"/>
              <a:gd name="connsiteX66-133" fmla="*/ 11313816 w 15811497"/>
              <a:gd name="connsiteY66-134" fmla="*/ 5243926 h 6248398"/>
              <a:gd name="connsiteX67-135" fmla="*/ 11210151 w 15811497"/>
              <a:gd name="connsiteY67-136" fmla="*/ 5180948 h 6248398"/>
              <a:gd name="connsiteX68-137" fmla="*/ 11209761 w 15811497"/>
              <a:gd name="connsiteY68-138" fmla="*/ 5180760 h 6248398"/>
              <a:gd name="connsiteX69-139" fmla="*/ 11096041 w 15811497"/>
              <a:gd name="connsiteY69-140" fmla="*/ 5077404 h 6248398"/>
              <a:gd name="connsiteX70-141" fmla="*/ 11063094 w 15811497"/>
              <a:gd name="connsiteY70-142" fmla="*/ 5041153 h 6248398"/>
              <a:gd name="connsiteX71-143" fmla="*/ 11063091 w 15811497"/>
              <a:gd name="connsiteY71-144" fmla="*/ 5041152 h 6248398"/>
              <a:gd name="connsiteX72-145" fmla="*/ 11096040 w 15811497"/>
              <a:gd name="connsiteY72-146" fmla="*/ 5077404 h 6248398"/>
              <a:gd name="connsiteX73-147" fmla="*/ 11209760 w 15811497"/>
              <a:gd name="connsiteY73-148" fmla="*/ 5180760 h 6248398"/>
              <a:gd name="connsiteX74-149" fmla="*/ 11100244 w 15811497"/>
              <a:gd name="connsiteY74-150" fmla="*/ 5128004 h 6248398"/>
              <a:gd name="connsiteX75-151" fmla="*/ 10610846 w 15811497"/>
              <a:gd name="connsiteY75-152" fmla="*/ 5029199 h 6248398"/>
              <a:gd name="connsiteX76-153" fmla="*/ 9640652 w 15811497"/>
              <a:gd name="connsiteY76-154" fmla="*/ 5486739 h 6248398"/>
              <a:gd name="connsiteX77-155" fmla="*/ 9628722 w 15811497"/>
              <a:gd name="connsiteY77-156" fmla="*/ 5502693 h 6248398"/>
              <a:gd name="connsiteX78-157" fmla="*/ 9568273 w 15811497"/>
              <a:gd name="connsiteY78-158" fmla="*/ 5583530 h 6248398"/>
              <a:gd name="connsiteX79-159" fmla="*/ 9535504 w 15811497"/>
              <a:gd name="connsiteY79-160" fmla="*/ 5637470 h 6248398"/>
              <a:gd name="connsiteX80-161" fmla="*/ 9535505 w 15811497"/>
              <a:gd name="connsiteY80-162" fmla="*/ 5637470 h 6248398"/>
              <a:gd name="connsiteX81-163" fmla="*/ 9568273 w 15811497"/>
              <a:gd name="connsiteY81-164" fmla="*/ 5583531 h 6248398"/>
              <a:gd name="connsiteX82-165" fmla="*/ 9628722 w 15811497"/>
              <a:gd name="connsiteY82-166" fmla="*/ 5502694 h 6248398"/>
              <a:gd name="connsiteX83-167" fmla="*/ 9563485 w 15811497"/>
              <a:gd name="connsiteY83-168" fmla="*/ 5610078 h 6248398"/>
              <a:gd name="connsiteX84-169" fmla="*/ 9542221 w 15811497"/>
              <a:gd name="connsiteY84-170" fmla="*/ 5638514 h 6248398"/>
              <a:gd name="connsiteX85-171" fmla="*/ 9504352 w 15811497"/>
              <a:gd name="connsiteY85-172" fmla="*/ 5689156 h 6248398"/>
              <a:gd name="connsiteX86-173" fmla="*/ 9480140 w 15811497"/>
              <a:gd name="connsiteY86-174" fmla="*/ 5721533 h 6248398"/>
              <a:gd name="connsiteX87-175" fmla="*/ 8362947 w 15811497"/>
              <a:gd name="connsiteY87-176" fmla="*/ 6248398 h 6248398"/>
              <a:gd name="connsiteX88-177" fmla="*/ 7028922 w 15811497"/>
              <a:gd name="connsiteY88-178" fmla="*/ 5364147 h 6248398"/>
              <a:gd name="connsiteX89-179" fmla="*/ 6990513 w 15811497"/>
              <a:gd name="connsiteY89-180" fmla="*/ 5259205 h 6248398"/>
              <a:gd name="connsiteX90-181" fmla="*/ 6990512 w 15811497"/>
              <a:gd name="connsiteY90-182" fmla="*/ 5259199 h 6248398"/>
              <a:gd name="connsiteX91-183" fmla="*/ 6983676 w 15811497"/>
              <a:gd name="connsiteY91-184" fmla="*/ 5240519 h 6248398"/>
              <a:gd name="connsiteX92-185" fmla="*/ 6983673 w 15811497"/>
              <a:gd name="connsiteY92-186" fmla="*/ 5240519 h 6248398"/>
              <a:gd name="connsiteX93-187" fmla="*/ 6980236 w 15811497"/>
              <a:gd name="connsiteY93-188" fmla="*/ 5231130 h 6248398"/>
              <a:gd name="connsiteX94-189" fmla="*/ 6978859 w 15811497"/>
              <a:gd name="connsiteY94-190" fmla="*/ 5225774 h 6248398"/>
              <a:gd name="connsiteX95-191" fmla="*/ 6984291 w 15811497"/>
              <a:gd name="connsiteY95-192" fmla="*/ 5240614 h 6248398"/>
              <a:gd name="connsiteX96-193" fmla="*/ 6984292 w 15811497"/>
              <a:gd name="connsiteY96-194" fmla="*/ 5240614 h 6248398"/>
              <a:gd name="connsiteX97-195" fmla="*/ 6978860 w 15811497"/>
              <a:gd name="connsiteY97-196" fmla="*/ 5225773 h 6248398"/>
              <a:gd name="connsiteX98-197" fmla="*/ 6944562 w 15811497"/>
              <a:gd name="connsiteY98-198" fmla="*/ 5092380 h 6248398"/>
              <a:gd name="connsiteX99-199" fmla="*/ 6924183 w 15811497"/>
              <a:gd name="connsiteY99-200" fmla="*/ 4890225 h 6248398"/>
              <a:gd name="connsiteX100-201" fmla="*/ 6924182 w 15811497"/>
              <a:gd name="connsiteY100-202" fmla="*/ 4890225 h 6248398"/>
              <a:gd name="connsiteX101-203" fmla="*/ 6944561 w 15811497"/>
              <a:gd name="connsiteY101-204" fmla="*/ 5092380 h 6248398"/>
              <a:gd name="connsiteX102-205" fmla="*/ 6978860 w 15811497"/>
              <a:gd name="connsiteY102-206" fmla="*/ 5225773 h 6248398"/>
              <a:gd name="connsiteX103-207" fmla="*/ 6948299 w 15811497"/>
              <a:gd name="connsiteY103-208" fmla="*/ 5142273 h 6248398"/>
              <a:gd name="connsiteX104-209" fmla="*/ 5829297 w 15811497"/>
              <a:gd name="connsiteY104-210" fmla="*/ 4400549 h 6248398"/>
              <a:gd name="connsiteX105-211" fmla="*/ 5056802 w 15811497"/>
              <a:gd name="connsiteY105-212" fmla="*/ 4677867 h 6248398"/>
              <a:gd name="connsiteX106-213" fmla="*/ 5022517 w 15811497"/>
              <a:gd name="connsiteY106-214" fmla="*/ 4709027 h 6248398"/>
              <a:gd name="connsiteX107-215" fmla="*/ 5022515 w 15811497"/>
              <a:gd name="connsiteY107-216" fmla="*/ 4709029 h 6248398"/>
              <a:gd name="connsiteX108-217" fmla="*/ 5022510 w 15811497"/>
              <a:gd name="connsiteY108-218" fmla="*/ 4709033 h 6248398"/>
              <a:gd name="connsiteX109-219" fmla="*/ 4924198 w 15811497"/>
              <a:gd name="connsiteY109-220" fmla="*/ 4840507 h 6248398"/>
              <a:gd name="connsiteX110-221" fmla="*/ 4914898 w 15811497"/>
              <a:gd name="connsiteY110-222" fmla="*/ 4838698 h 6248398"/>
              <a:gd name="connsiteX111-223" fmla="*/ 4914898 w 15811497"/>
              <a:gd name="connsiteY111-224" fmla="*/ 4838699 h 6248398"/>
              <a:gd name="connsiteX112-225" fmla="*/ 4924199 w 15811497"/>
              <a:gd name="connsiteY112-226" fmla="*/ 4840508 h 6248398"/>
              <a:gd name="connsiteX113-227" fmla="*/ 4893736 w 15811497"/>
              <a:gd name="connsiteY113-228" fmla="*/ 4881247 h 6248398"/>
              <a:gd name="connsiteX114-229" fmla="*/ 4778482 w 15811497"/>
              <a:gd name="connsiteY114-230" fmla="*/ 5008058 h 6248398"/>
              <a:gd name="connsiteX115-231" fmla="*/ 4778482 w 15811497"/>
              <a:gd name="connsiteY115-232" fmla="*/ 5008057 h 6248398"/>
              <a:gd name="connsiteX116-233" fmla="*/ 4715455 w 15811497"/>
              <a:gd name="connsiteY116-234" fmla="*/ 5077404 h 6248398"/>
              <a:gd name="connsiteX117-235" fmla="*/ 2762249 w 15811497"/>
              <a:gd name="connsiteY117-236" fmla="*/ 5886448 h 6248398"/>
              <a:gd name="connsiteX118-237" fmla="*/ 0 w 15811497"/>
              <a:gd name="connsiteY118-238" fmla="*/ 3124198 h 6248398"/>
              <a:gd name="connsiteX119-239" fmla="*/ 2762249 w 15811497"/>
              <a:gd name="connsiteY119-240" fmla="*/ 361949 h 6248398"/>
              <a:gd name="connsiteX120-241" fmla="*/ 4078902 w 15811497"/>
              <a:gd name="connsiteY120-242" fmla="*/ 695338 h 6248398"/>
              <a:gd name="connsiteX121-243" fmla="*/ 4261443 w 15811497"/>
              <a:gd name="connsiteY121-244" fmla="*/ 806235 h 6248398"/>
              <a:gd name="connsiteX122-245" fmla="*/ 4261445 w 15811497"/>
              <a:gd name="connsiteY122-246" fmla="*/ 806236 h 6248398"/>
              <a:gd name="connsiteX123-247" fmla="*/ 4306650 w 15811497"/>
              <a:gd name="connsiteY123-248" fmla="*/ 833699 h 6248398"/>
              <a:gd name="connsiteX124-249" fmla="*/ 4409044 w 15811497"/>
              <a:gd name="connsiteY124-250" fmla="*/ 910268 h 6248398"/>
              <a:gd name="connsiteX125-251" fmla="*/ 4409043 w 15811497"/>
              <a:gd name="connsiteY125-252" fmla="*/ 910268 h 6248398"/>
              <a:gd name="connsiteX126-253" fmla="*/ 4519295 w 15811497"/>
              <a:gd name="connsiteY126-254" fmla="*/ 992713 h 6248398"/>
              <a:gd name="connsiteX127-255" fmla="*/ 4612477 w 15811497"/>
              <a:gd name="connsiteY127-256" fmla="*/ 1077402 h 6248398"/>
              <a:gd name="connsiteX128-257" fmla="*/ 4612478 w 15811497"/>
              <a:gd name="connsiteY128-258" fmla="*/ 1077403 h 6248398"/>
              <a:gd name="connsiteX129-259" fmla="*/ 4715454 w 15811497"/>
              <a:gd name="connsiteY129-260" fmla="*/ 1170993 h 6248398"/>
              <a:gd name="connsiteX130-261" fmla="*/ 4612478 w 15811497"/>
              <a:gd name="connsiteY130-262" fmla="*/ 1077402 h 6248398"/>
              <a:gd name="connsiteX131-263" fmla="*/ 4701725 w 15811497"/>
              <a:gd name="connsiteY131-264" fmla="*/ 1120394 h 6248398"/>
              <a:gd name="connsiteX132-265" fmla="*/ 5191122 w 15811497"/>
              <a:gd name="connsiteY132-266" fmla="*/ 1219199 h 6248398"/>
              <a:gd name="connsiteX133-267" fmla="*/ 6161317 w 15811497"/>
              <a:gd name="connsiteY133-268" fmla="*/ 761659 h 6248398"/>
              <a:gd name="connsiteX134-269" fmla="*/ 6224019 w 15811497"/>
              <a:gd name="connsiteY134-270" fmla="*/ 677808 h 6248398"/>
              <a:gd name="connsiteX135-271" fmla="*/ 6175489 w 15811497"/>
              <a:gd name="connsiteY135-272" fmla="*/ 757691 h 6248398"/>
              <a:gd name="connsiteX136-273" fmla="*/ 6101172 w 15811497"/>
              <a:gd name="connsiteY136-274" fmla="*/ 916927 h 6248398"/>
              <a:gd name="connsiteX137-275" fmla="*/ 6074903 w 15811497"/>
              <a:gd name="connsiteY137-276" fmla="*/ 997895 h 6248398"/>
              <a:gd name="connsiteX138-277" fmla="*/ 6101172 w 15811497"/>
              <a:gd name="connsiteY138-278" fmla="*/ 916928 h 6248398"/>
              <a:gd name="connsiteX139-279" fmla="*/ 6175489 w 15811497"/>
              <a:gd name="connsiteY139-280" fmla="*/ 757692 h 6248398"/>
              <a:gd name="connsiteX140-281" fmla="*/ 6224020 w 15811497"/>
              <a:gd name="connsiteY140-282" fmla="*/ 677809 h 6248398"/>
              <a:gd name="connsiteX141-283" fmla="*/ 6233696 w 15811497"/>
              <a:gd name="connsiteY141-284" fmla="*/ 664869 h 6248398"/>
              <a:gd name="connsiteX142-285" fmla="*/ 6252611 w 15811497"/>
              <a:gd name="connsiteY142-286" fmla="*/ 633734 h 6248398"/>
              <a:gd name="connsiteX143-287" fmla="*/ 6252610 w 15811497"/>
              <a:gd name="connsiteY143-288" fmla="*/ 633734 h 6248398"/>
              <a:gd name="connsiteX144-289" fmla="*/ 6233696 w 15811497"/>
              <a:gd name="connsiteY144-290" fmla="*/ 664868 h 6248398"/>
              <a:gd name="connsiteX145-291" fmla="*/ 6224019 w 15811497"/>
              <a:gd name="connsiteY145-292" fmla="*/ 677808 h 6248398"/>
              <a:gd name="connsiteX146-293" fmla="*/ 6248008 w 15811497"/>
              <a:gd name="connsiteY146-294" fmla="*/ 638320 h 6248398"/>
              <a:gd name="connsiteX147-295" fmla="*/ 6251291 w 15811497"/>
              <a:gd name="connsiteY147-296" fmla="*/ 633930 h 6248398"/>
              <a:gd name="connsiteX148-297" fmla="*/ 6251293 w 15811497"/>
              <a:gd name="connsiteY148-298" fmla="*/ 633929 h 6248398"/>
              <a:gd name="connsiteX149-299" fmla="*/ 6257683 w 15811497"/>
              <a:gd name="connsiteY149-300" fmla="*/ 625384 h 6248398"/>
              <a:gd name="connsiteX150-301" fmla="*/ 6257686 w 15811497"/>
              <a:gd name="connsiteY150-302" fmla="*/ 625380 h 6248398"/>
              <a:gd name="connsiteX151" fmla="*/ 6331355 w 15811497"/>
              <a:gd name="connsiteY151" fmla="*/ 526865 h 6248398"/>
              <a:gd name="connsiteX152" fmla="*/ 7448548 w 15811497"/>
              <a:gd name="connsiteY152" fmla="*/ 0 h 6248398"/>
              <a:gd name="connsiteX0-303" fmla="*/ 11209760 w 15811497"/>
              <a:gd name="connsiteY0-304" fmla="*/ 5180760 h 6248398"/>
              <a:gd name="connsiteX1-305" fmla="*/ 11210150 w 15811497"/>
              <a:gd name="connsiteY1-306" fmla="*/ 5180948 h 6248398"/>
              <a:gd name="connsiteX2-307" fmla="*/ 11313815 w 15811497"/>
              <a:gd name="connsiteY2-308" fmla="*/ 5243926 h 6248398"/>
              <a:gd name="connsiteX3-309" fmla="*/ 11369911 w 15811497"/>
              <a:gd name="connsiteY3-310" fmla="*/ 5285874 h 6248398"/>
              <a:gd name="connsiteX4-311" fmla="*/ 11410606 w 15811497"/>
              <a:gd name="connsiteY4-312" fmla="*/ 5316305 h 6248398"/>
              <a:gd name="connsiteX5-313" fmla="*/ 11499892 w 15811497"/>
              <a:gd name="connsiteY5-314" fmla="*/ 5397454 h 6248398"/>
              <a:gd name="connsiteX6-315" fmla="*/ 11528781 w 15811497"/>
              <a:gd name="connsiteY6-316" fmla="*/ 5429240 h 6248398"/>
              <a:gd name="connsiteX7-317" fmla="*/ 11504846 w 15811497"/>
              <a:gd name="connsiteY7-318" fmla="*/ 5414699 h 6248398"/>
              <a:gd name="connsiteX8-319" fmla="*/ 11371717 w 15811497"/>
              <a:gd name="connsiteY8-320" fmla="*/ 5315148 h 6248398"/>
              <a:gd name="connsiteX9-321" fmla="*/ 11292198 w 15811497"/>
              <a:gd name="connsiteY9-322" fmla="*/ 5255685 h 6248398"/>
              <a:gd name="connsiteX10-323" fmla="*/ 11209760 w 15811497"/>
              <a:gd name="connsiteY10-324" fmla="*/ 5180760 h 6248398"/>
              <a:gd name="connsiteX11-325" fmla="*/ 4892179 w 15811497"/>
              <a:gd name="connsiteY11-326" fmla="*/ 4842491 h 6248398"/>
              <a:gd name="connsiteX12-327" fmla="*/ 4892178 w 15811497"/>
              <a:gd name="connsiteY12-328" fmla="*/ 4842492 h 6248398"/>
              <a:gd name="connsiteX13-329" fmla="*/ 4885192 w 15811497"/>
              <a:gd name="connsiteY13-330" fmla="*/ 4851834 h 6248398"/>
              <a:gd name="connsiteX14-331" fmla="*/ 4892179 w 15811497"/>
              <a:gd name="connsiteY14-332" fmla="*/ 4842491 h 6248398"/>
              <a:gd name="connsiteX15-333" fmla="*/ 8767766 w 15811497"/>
              <a:gd name="connsiteY15-334" fmla="*/ 853515 h 6248398"/>
              <a:gd name="connsiteX16-335" fmla="*/ 8782572 w 15811497"/>
              <a:gd name="connsiteY16-336" fmla="*/ 884251 h 6248398"/>
              <a:gd name="connsiteX17-337" fmla="*/ 8812281 w 15811497"/>
              <a:gd name="connsiteY17-338" fmla="*/ 965420 h 6248398"/>
              <a:gd name="connsiteX18-339" fmla="*/ 8831257 w 15811497"/>
              <a:gd name="connsiteY18-340" fmla="*/ 1017268 h 6248398"/>
              <a:gd name="connsiteX19-341" fmla="*/ 8860452 w 15811497"/>
              <a:gd name="connsiteY19-342" fmla="*/ 1130811 h 6248398"/>
              <a:gd name="connsiteX20-343" fmla="*/ 8839383 w 15811497"/>
              <a:gd name="connsiteY20-344" fmla="*/ 1087075 h 6248398"/>
              <a:gd name="connsiteX21-345" fmla="*/ 8798546 w 15811497"/>
              <a:gd name="connsiteY21-346" fmla="*/ 975498 h 6248398"/>
              <a:gd name="connsiteX22-347" fmla="*/ 8795375 w 15811497"/>
              <a:gd name="connsiteY22-348" fmla="*/ 963167 h 6248398"/>
              <a:gd name="connsiteX23-349" fmla="*/ 8768620 w 15811497"/>
              <a:gd name="connsiteY23-350" fmla="*/ 859114 h 6248398"/>
              <a:gd name="connsiteX24-351" fmla="*/ 8767766 w 15811497"/>
              <a:gd name="connsiteY24-352" fmla="*/ 853515 h 6248398"/>
              <a:gd name="connsiteX25-353" fmla="*/ 7448548 w 15811497"/>
              <a:gd name="connsiteY25-354" fmla="*/ 0 h 6248398"/>
              <a:gd name="connsiteX26-355" fmla="*/ 8721604 w 15811497"/>
              <a:gd name="connsiteY26-356" fmla="*/ 757692 h 6248398"/>
              <a:gd name="connsiteX27-357" fmla="*/ 8767765 w 15811497"/>
              <a:gd name="connsiteY27-358" fmla="*/ 853515 h 6248398"/>
              <a:gd name="connsiteX28-359" fmla="*/ 8768619 w 15811497"/>
              <a:gd name="connsiteY28-360" fmla="*/ 859114 h 6248398"/>
              <a:gd name="connsiteX29-361" fmla="*/ 8795374 w 15811497"/>
              <a:gd name="connsiteY29-362" fmla="*/ 963167 h 6248398"/>
              <a:gd name="connsiteX30-363" fmla="*/ 8798545 w 15811497"/>
              <a:gd name="connsiteY30-364" fmla="*/ 975499 h 6248398"/>
              <a:gd name="connsiteX31-365" fmla="*/ 8839382 w 15811497"/>
              <a:gd name="connsiteY31-366" fmla="*/ 1087076 h 6248398"/>
              <a:gd name="connsiteX32-367" fmla="*/ 8860451 w 15811497"/>
              <a:gd name="connsiteY32-368" fmla="*/ 1130812 h 6248398"/>
              <a:gd name="connsiteX33-369" fmla="*/ 8866932 w 15811497"/>
              <a:gd name="connsiteY33-370" fmla="*/ 1156018 h 6248398"/>
              <a:gd name="connsiteX34-371" fmla="*/ 8896346 w 15811497"/>
              <a:gd name="connsiteY34-372" fmla="*/ 1447799 h 6248398"/>
              <a:gd name="connsiteX35-373" fmla="*/ 8866932 w 15811497"/>
              <a:gd name="connsiteY35-374" fmla="*/ 1156017 h 6248398"/>
              <a:gd name="connsiteX36-375" fmla="*/ 8860451 w 15811497"/>
              <a:gd name="connsiteY36-376" fmla="*/ 1130810 h 6248398"/>
              <a:gd name="connsiteX37-377" fmla="*/ 8890522 w 15811497"/>
              <a:gd name="connsiteY37-378" fmla="*/ 1193234 h 6248398"/>
              <a:gd name="connsiteX38-379" fmla="*/ 9958384 w 15811497"/>
              <a:gd name="connsiteY38-380" fmla="*/ 1828798 h 6248398"/>
              <a:gd name="connsiteX39-381" fmla="*/ 10895504 w 15811497"/>
              <a:gd name="connsiteY39-382" fmla="*/ 1386857 h 6248398"/>
              <a:gd name="connsiteX40-383" fmla="*/ 10927290 w 15811497"/>
              <a:gd name="connsiteY40-384" fmla="*/ 1344350 h 6248398"/>
              <a:gd name="connsiteX41-385" fmla="*/ 10936907 w 15811497"/>
              <a:gd name="connsiteY41-386" fmla="*/ 1346082 h 6248398"/>
              <a:gd name="connsiteX42-387" fmla="*/ 10917759 w 15811497"/>
              <a:gd name="connsiteY42-388" fmla="*/ 1367151 h 6248398"/>
              <a:gd name="connsiteX43-389" fmla="*/ 10545015 w 15811497"/>
              <a:gd name="connsiteY43-390" fmla="*/ 1956940 h 6248398"/>
              <a:gd name="connsiteX44-391" fmla="*/ 10521911 w 15811497"/>
              <a:gd name="connsiteY44-392" fmla="*/ 2012524 h 6248398"/>
              <a:gd name="connsiteX45-393" fmla="*/ 10521913 w 15811497"/>
              <a:gd name="connsiteY45-394" fmla="*/ 2012521 h 6248398"/>
              <a:gd name="connsiteX46-395" fmla="*/ 10545016 w 15811497"/>
              <a:gd name="connsiteY46-396" fmla="*/ 1956940 h 6248398"/>
              <a:gd name="connsiteX47-397" fmla="*/ 10917760 w 15811497"/>
              <a:gd name="connsiteY47-398" fmla="*/ 1367152 h 6248398"/>
              <a:gd name="connsiteX48-399" fmla="*/ 10936908 w 15811497"/>
              <a:gd name="connsiteY48-400" fmla="*/ 1346084 h 6248398"/>
              <a:gd name="connsiteX49-401" fmla="*/ 10972797 w 15811497"/>
              <a:gd name="connsiteY49-402" fmla="*/ 1352550 h 6248398"/>
              <a:gd name="connsiteX50-403" fmla="*/ 11002341 w 15811497"/>
              <a:gd name="connsiteY50-404" fmla="*/ 1645177 h 6248398"/>
              <a:gd name="connsiteX51-405" fmla="*/ 11002341 w 15811497"/>
              <a:gd name="connsiteY51-406" fmla="*/ 1645177 h 6248398"/>
              <a:gd name="connsiteX52-407" fmla="*/ 10972797 w 15811497"/>
              <a:gd name="connsiteY52-408" fmla="*/ 1352549 h 6248398"/>
              <a:gd name="connsiteX53-409" fmla="*/ 10936908 w 15811497"/>
              <a:gd name="connsiteY53-410" fmla="*/ 1346083 h 6248398"/>
              <a:gd name="connsiteX54-411" fmla="*/ 11096041 w 15811497"/>
              <a:gd name="connsiteY54-412" fmla="*/ 1170993 h 6248398"/>
              <a:gd name="connsiteX55-413" fmla="*/ 13049247 w 15811497"/>
              <a:gd name="connsiteY55-414" fmla="*/ 361949 h 6248398"/>
              <a:gd name="connsiteX56-415" fmla="*/ 15811497 w 15811497"/>
              <a:gd name="connsiteY56-416" fmla="*/ 3124198 h 6248398"/>
              <a:gd name="connsiteX57-417" fmla="*/ 13049247 w 15811497"/>
              <a:gd name="connsiteY57-418" fmla="*/ 5886448 h 6248398"/>
              <a:gd name="connsiteX58-419" fmla="*/ 11732594 w 15811497"/>
              <a:gd name="connsiteY58-420" fmla="*/ 5553059 h 6248398"/>
              <a:gd name="connsiteX59-421" fmla="*/ 11528782 w 15811497"/>
              <a:gd name="connsiteY59-422" fmla="*/ 5429240 h 6248398"/>
              <a:gd name="connsiteX60-423" fmla="*/ 11499893 w 15811497"/>
              <a:gd name="connsiteY60-424" fmla="*/ 5397454 h 6248398"/>
              <a:gd name="connsiteX61-425" fmla="*/ 11410607 w 15811497"/>
              <a:gd name="connsiteY61-426" fmla="*/ 5316305 h 6248398"/>
              <a:gd name="connsiteX62-427" fmla="*/ 11369912 w 15811497"/>
              <a:gd name="connsiteY62-428" fmla="*/ 5285874 h 6248398"/>
              <a:gd name="connsiteX63-429" fmla="*/ 11355656 w 15811497"/>
              <a:gd name="connsiteY63-430" fmla="*/ 5144675 h 6248398"/>
              <a:gd name="connsiteX64-431" fmla="*/ 11355656 w 15811497"/>
              <a:gd name="connsiteY64-432" fmla="*/ 5144675 h 6248398"/>
              <a:gd name="connsiteX65-433" fmla="*/ 11369912 w 15811497"/>
              <a:gd name="connsiteY65-434" fmla="*/ 5285874 h 6248398"/>
              <a:gd name="connsiteX66-435" fmla="*/ 11313816 w 15811497"/>
              <a:gd name="connsiteY66-436" fmla="*/ 5243926 h 6248398"/>
              <a:gd name="connsiteX67-437" fmla="*/ 11210151 w 15811497"/>
              <a:gd name="connsiteY67-438" fmla="*/ 5180948 h 6248398"/>
              <a:gd name="connsiteX68-439" fmla="*/ 11209761 w 15811497"/>
              <a:gd name="connsiteY68-440" fmla="*/ 5180760 h 6248398"/>
              <a:gd name="connsiteX69-441" fmla="*/ 11096041 w 15811497"/>
              <a:gd name="connsiteY69-442" fmla="*/ 5077404 h 6248398"/>
              <a:gd name="connsiteX70-443" fmla="*/ 11063094 w 15811497"/>
              <a:gd name="connsiteY70-444" fmla="*/ 5041153 h 6248398"/>
              <a:gd name="connsiteX71-445" fmla="*/ 11063091 w 15811497"/>
              <a:gd name="connsiteY71-446" fmla="*/ 5041152 h 6248398"/>
              <a:gd name="connsiteX72-447" fmla="*/ 11096040 w 15811497"/>
              <a:gd name="connsiteY72-448" fmla="*/ 5077404 h 6248398"/>
              <a:gd name="connsiteX73-449" fmla="*/ 11209760 w 15811497"/>
              <a:gd name="connsiteY73-450" fmla="*/ 5180760 h 6248398"/>
              <a:gd name="connsiteX74-451" fmla="*/ 11100244 w 15811497"/>
              <a:gd name="connsiteY74-452" fmla="*/ 5128004 h 6248398"/>
              <a:gd name="connsiteX75-453" fmla="*/ 10610846 w 15811497"/>
              <a:gd name="connsiteY75-454" fmla="*/ 5029199 h 6248398"/>
              <a:gd name="connsiteX76-455" fmla="*/ 9640652 w 15811497"/>
              <a:gd name="connsiteY76-456" fmla="*/ 5486739 h 6248398"/>
              <a:gd name="connsiteX77-457" fmla="*/ 9628722 w 15811497"/>
              <a:gd name="connsiteY77-458" fmla="*/ 5502693 h 6248398"/>
              <a:gd name="connsiteX78-459" fmla="*/ 9568273 w 15811497"/>
              <a:gd name="connsiteY78-460" fmla="*/ 5583530 h 6248398"/>
              <a:gd name="connsiteX79-461" fmla="*/ 9535504 w 15811497"/>
              <a:gd name="connsiteY79-462" fmla="*/ 5637470 h 6248398"/>
              <a:gd name="connsiteX80-463" fmla="*/ 9535505 w 15811497"/>
              <a:gd name="connsiteY80-464" fmla="*/ 5637470 h 6248398"/>
              <a:gd name="connsiteX81-465" fmla="*/ 9568273 w 15811497"/>
              <a:gd name="connsiteY81-466" fmla="*/ 5583531 h 6248398"/>
              <a:gd name="connsiteX82-467" fmla="*/ 9628722 w 15811497"/>
              <a:gd name="connsiteY82-468" fmla="*/ 5502694 h 6248398"/>
              <a:gd name="connsiteX83-469" fmla="*/ 9563485 w 15811497"/>
              <a:gd name="connsiteY83-470" fmla="*/ 5610078 h 6248398"/>
              <a:gd name="connsiteX84-471" fmla="*/ 9542221 w 15811497"/>
              <a:gd name="connsiteY84-472" fmla="*/ 5638514 h 6248398"/>
              <a:gd name="connsiteX85-473" fmla="*/ 9504352 w 15811497"/>
              <a:gd name="connsiteY85-474" fmla="*/ 5689156 h 6248398"/>
              <a:gd name="connsiteX86-475" fmla="*/ 9480140 w 15811497"/>
              <a:gd name="connsiteY86-476" fmla="*/ 5721533 h 6248398"/>
              <a:gd name="connsiteX87-477" fmla="*/ 8362947 w 15811497"/>
              <a:gd name="connsiteY87-478" fmla="*/ 6248398 h 6248398"/>
              <a:gd name="connsiteX88-479" fmla="*/ 7028922 w 15811497"/>
              <a:gd name="connsiteY88-480" fmla="*/ 5364147 h 6248398"/>
              <a:gd name="connsiteX89-481" fmla="*/ 6990513 w 15811497"/>
              <a:gd name="connsiteY89-482" fmla="*/ 5259205 h 6248398"/>
              <a:gd name="connsiteX90-483" fmla="*/ 6990512 w 15811497"/>
              <a:gd name="connsiteY90-484" fmla="*/ 5259199 h 6248398"/>
              <a:gd name="connsiteX91-485" fmla="*/ 6983676 w 15811497"/>
              <a:gd name="connsiteY91-486" fmla="*/ 5240519 h 6248398"/>
              <a:gd name="connsiteX92-487" fmla="*/ 6983673 w 15811497"/>
              <a:gd name="connsiteY92-488" fmla="*/ 5240519 h 6248398"/>
              <a:gd name="connsiteX93-489" fmla="*/ 6980236 w 15811497"/>
              <a:gd name="connsiteY93-490" fmla="*/ 5231130 h 6248398"/>
              <a:gd name="connsiteX94-491" fmla="*/ 6978859 w 15811497"/>
              <a:gd name="connsiteY94-492" fmla="*/ 5225774 h 6248398"/>
              <a:gd name="connsiteX95-493" fmla="*/ 6984291 w 15811497"/>
              <a:gd name="connsiteY95-494" fmla="*/ 5240614 h 6248398"/>
              <a:gd name="connsiteX96-495" fmla="*/ 6984292 w 15811497"/>
              <a:gd name="connsiteY96-496" fmla="*/ 5240614 h 6248398"/>
              <a:gd name="connsiteX97-497" fmla="*/ 6978860 w 15811497"/>
              <a:gd name="connsiteY97-498" fmla="*/ 5225773 h 6248398"/>
              <a:gd name="connsiteX98-499" fmla="*/ 6944562 w 15811497"/>
              <a:gd name="connsiteY98-500" fmla="*/ 5092380 h 6248398"/>
              <a:gd name="connsiteX99-501" fmla="*/ 6924183 w 15811497"/>
              <a:gd name="connsiteY99-502" fmla="*/ 4890225 h 6248398"/>
              <a:gd name="connsiteX100-503" fmla="*/ 6924182 w 15811497"/>
              <a:gd name="connsiteY100-504" fmla="*/ 4890225 h 6248398"/>
              <a:gd name="connsiteX101-505" fmla="*/ 6944561 w 15811497"/>
              <a:gd name="connsiteY101-506" fmla="*/ 5092380 h 6248398"/>
              <a:gd name="connsiteX102-507" fmla="*/ 6978860 w 15811497"/>
              <a:gd name="connsiteY102-508" fmla="*/ 5225773 h 6248398"/>
              <a:gd name="connsiteX103-509" fmla="*/ 6948299 w 15811497"/>
              <a:gd name="connsiteY103-510" fmla="*/ 5142273 h 6248398"/>
              <a:gd name="connsiteX104-511" fmla="*/ 5829297 w 15811497"/>
              <a:gd name="connsiteY104-512" fmla="*/ 4400549 h 6248398"/>
              <a:gd name="connsiteX105-513" fmla="*/ 5056802 w 15811497"/>
              <a:gd name="connsiteY105-514" fmla="*/ 4677867 h 6248398"/>
              <a:gd name="connsiteX106-515" fmla="*/ 5022517 w 15811497"/>
              <a:gd name="connsiteY106-516" fmla="*/ 4709027 h 6248398"/>
              <a:gd name="connsiteX107-517" fmla="*/ 5022515 w 15811497"/>
              <a:gd name="connsiteY107-518" fmla="*/ 4709029 h 6248398"/>
              <a:gd name="connsiteX108-519" fmla="*/ 5022510 w 15811497"/>
              <a:gd name="connsiteY108-520" fmla="*/ 4709033 h 6248398"/>
              <a:gd name="connsiteX109-521" fmla="*/ 4924198 w 15811497"/>
              <a:gd name="connsiteY109-522" fmla="*/ 4840507 h 6248398"/>
              <a:gd name="connsiteX110-523" fmla="*/ 4914898 w 15811497"/>
              <a:gd name="connsiteY110-524" fmla="*/ 4838698 h 6248398"/>
              <a:gd name="connsiteX111-525" fmla="*/ 4914898 w 15811497"/>
              <a:gd name="connsiteY111-526" fmla="*/ 4838699 h 6248398"/>
              <a:gd name="connsiteX112-527" fmla="*/ 4924199 w 15811497"/>
              <a:gd name="connsiteY112-528" fmla="*/ 4840508 h 6248398"/>
              <a:gd name="connsiteX113-529" fmla="*/ 4893736 w 15811497"/>
              <a:gd name="connsiteY113-530" fmla="*/ 4881247 h 6248398"/>
              <a:gd name="connsiteX114-531" fmla="*/ 4778482 w 15811497"/>
              <a:gd name="connsiteY114-532" fmla="*/ 5008058 h 6248398"/>
              <a:gd name="connsiteX115-533" fmla="*/ 4778482 w 15811497"/>
              <a:gd name="connsiteY115-534" fmla="*/ 5008057 h 6248398"/>
              <a:gd name="connsiteX116-535" fmla="*/ 4715455 w 15811497"/>
              <a:gd name="connsiteY116-536" fmla="*/ 5077404 h 6248398"/>
              <a:gd name="connsiteX117-537" fmla="*/ 2762249 w 15811497"/>
              <a:gd name="connsiteY117-538" fmla="*/ 5886448 h 6248398"/>
              <a:gd name="connsiteX118-539" fmla="*/ 0 w 15811497"/>
              <a:gd name="connsiteY118-540" fmla="*/ 3124198 h 6248398"/>
              <a:gd name="connsiteX119-541" fmla="*/ 2762249 w 15811497"/>
              <a:gd name="connsiteY119-542" fmla="*/ 361949 h 6248398"/>
              <a:gd name="connsiteX120-543" fmla="*/ 4078902 w 15811497"/>
              <a:gd name="connsiteY120-544" fmla="*/ 695338 h 6248398"/>
              <a:gd name="connsiteX121-545" fmla="*/ 4261443 w 15811497"/>
              <a:gd name="connsiteY121-546" fmla="*/ 806235 h 6248398"/>
              <a:gd name="connsiteX122-547" fmla="*/ 4261445 w 15811497"/>
              <a:gd name="connsiteY122-548" fmla="*/ 806236 h 6248398"/>
              <a:gd name="connsiteX123-549" fmla="*/ 4306650 w 15811497"/>
              <a:gd name="connsiteY123-550" fmla="*/ 833699 h 6248398"/>
              <a:gd name="connsiteX124-551" fmla="*/ 4409044 w 15811497"/>
              <a:gd name="connsiteY124-552" fmla="*/ 910268 h 6248398"/>
              <a:gd name="connsiteX125-553" fmla="*/ 4409043 w 15811497"/>
              <a:gd name="connsiteY125-554" fmla="*/ 910268 h 6248398"/>
              <a:gd name="connsiteX126-555" fmla="*/ 4519295 w 15811497"/>
              <a:gd name="connsiteY126-556" fmla="*/ 992713 h 6248398"/>
              <a:gd name="connsiteX127-557" fmla="*/ 4612477 w 15811497"/>
              <a:gd name="connsiteY127-558" fmla="*/ 1077402 h 6248398"/>
              <a:gd name="connsiteX128-559" fmla="*/ 4612478 w 15811497"/>
              <a:gd name="connsiteY128-560" fmla="*/ 1077403 h 6248398"/>
              <a:gd name="connsiteX129-561" fmla="*/ 4715454 w 15811497"/>
              <a:gd name="connsiteY129-562" fmla="*/ 1170993 h 6248398"/>
              <a:gd name="connsiteX130-563" fmla="*/ 4612478 w 15811497"/>
              <a:gd name="connsiteY130-564" fmla="*/ 1077402 h 6248398"/>
              <a:gd name="connsiteX131-565" fmla="*/ 4701725 w 15811497"/>
              <a:gd name="connsiteY131-566" fmla="*/ 1120394 h 6248398"/>
              <a:gd name="connsiteX132-567" fmla="*/ 5191122 w 15811497"/>
              <a:gd name="connsiteY132-568" fmla="*/ 1219199 h 6248398"/>
              <a:gd name="connsiteX133-569" fmla="*/ 6161317 w 15811497"/>
              <a:gd name="connsiteY133-570" fmla="*/ 761659 h 6248398"/>
              <a:gd name="connsiteX134-571" fmla="*/ 6224019 w 15811497"/>
              <a:gd name="connsiteY134-572" fmla="*/ 677808 h 6248398"/>
              <a:gd name="connsiteX135-573" fmla="*/ 6175489 w 15811497"/>
              <a:gd name="connsiteY135-574" fmla="*/ 757691 h 6248398"/>
              <a:gd name="connsiteX136-575" fmla="*/ 6101172 w 15811497"/>
              <a:gd name="connsiteY136-576" fmla="*/ 916927 h 6248398"/>
              <a:gd name="connsiteX137-577" fmla="*/ 6101172 w 15811497"/>
              <a:gd name="connsiteY137-578" fmla="*/ 916928 h 6248398"/>
              <a:gd name="connsiteX138-579" fmla="*/ 6175489 w 15811497"/>
              <a:gd name="connsiteY138-580" fmla="*/ 757692 h 6248398"/>
              <a:gd name="connsiteX139-581" fmla="*/ 6224020 w 15811497"/>
              <a:gd name="connsiteY139-582" fmla="*/ 677809 h 6248398"/>
              <a:gd name="connsiteX140-583" fmla="*/ 6233696 w 15811497"/>
              <a:gd name="connsiteY140-584" fmla="*/ 664869 h 6248398"/>
              <a:gd name="connsiteX141-585" fmla="*/ 6252611 w 15811497"/>
              <a:gd name="connsiteY141-586" fmla="*/ 633734 h 6248398"/>
              <a:gd name="connsiteX142-587" fmla="*/ 6252610 w 15811497"/>
              <a:gd name="connsiteY142-588" fmla="*/ 633734 h 6248398"/>
              <a:gd name="connsiteX143-589" fmla="*/ 6233696 w 15811497"/>
              <a:gd name="connsiteY143-590" fmla="*/ 664868 h 6248398"/>
              <a:gd name="connsiteX144-591" fmla="*/ 6224019 w 15811497"/>
              <a:gd name="connsiteY144-592" fmla="*/ 677808 h 6248398"/>
              <a:gd name="connsiteX145-593" fmla="*/ 6248008 w 15811497"/>
              <a:gd name="connsiteY145-594" fmla="*/ 638320 h 6248398"/>
              <a:gd name="connsiteX146-595" fmla="*/ 6251291 w 15811497"/>
              <a:gd name="connsiteY146-596" fmla="*/ 633930 h 6248398"/>
              <a:gd name="connsiteX147-597" fmla="*/ 6251293 w 15811497"/>
              <a:gd name="connsiteY147-598" fmla="*/ 633929 h 6248398"/>
              <a:gd name="connsiteX148-599" fmla="*/ 6257683 w 15811497"/>
              <a:gd name="connsiteY148-600" fmla="*/ 625384 h 6248398"/>
              <a:gd name="connsiteX149-601" fmla="*/ 6257686 w 15811497"/>
              <a:gd name="connsiteY149-602" fmla="*/ 625380 h 6248398"/>
              <a:gd name="connsiteX150-603" fmla="*/ 6331355 w 15811497"/>
              <a:gd name="connsiteY150-604" fmla="*/ 526865 h 6248398"/>
              <a:gd name="connsiteX151-605" fmla="*/ 7448548 w 15811497"/>
              <a:gd name="connsiteY151-606" fmla="*/ 0 h 6248398"/>
              <a:gd name="connsiteX0-607" fmla="*/ 11209760 w 15811497"/>
              <a:gd name="connsiteY0-608" fmla="*/ 5180760 h 6248398"/>
              <a:gd name="connsiteX1-609" fmla="*/ 11210150 w 15811497"/>
              <a:gd name="connsiteY1-610" fmla="*/ 5180948 h 6248398"/>
              <a:gd name="connsiteX2-611" fmla="*/ 11313815 w 15811497"/>
              <a:gd name="connsiteY2-612" fmla="*/ 5243926 h 6248398"/>
              <a:gd name="connsiteX3-613" fmla="*/ 11369911 w 15811497"/>
              <a:gd name="connsiteY3-614" fmla="*/ 5285874 h 6248398"/>
              <a:gd name="connsiteX4-615" fmla="*/ 11410606 w 15811497"/>
              <a:gd name="connsiteY4-616" fmla="*/ 5316305 h 6248398"/>
              <a:gd name="connsiteX5-617" fmla="*/ 11499892 w 15811497"/>
              <a:gd name="connsiteY5-618" fmla="*/ 5397454 h 6248398"/>
              <a:gd name="connsiteX6-619" fmla="*/ 11528781 w 15811497"/>
              <a:gd name="connsiteY6-620" fmla="*/ 5429240 h 6248398"/>
              <a:gd name="connsiteX7-621" fmla="*/ 11504846 w 15811497"/>
              <a:gd name="connsiteY7-622" fmla="*/ 5414699 h 6248398"/>
              <a:gd name="connsiteX8-623" fmla="*/ 11371717 w 15811497"/>
              <a:gd name="connsiteY8-624" fmla="*/ 5315148 h 6248398"/>
              <a:gd name="connsiteX9-625" fmla="*/ 11292198 w 15811497"/>
              <a:gd name="connsiteY9-626" fmla="*/ 5255685 h 6248398"/>
              <a:gd name="connsiteX10-627" fmla="*/ 11209760 w 15811497"/>
              <a:gd name="connsiteY10-628" fmla="*/ 5180760 h 6248398"/>
              <a:gd name="connsiteX11-629" fmla="*/ 4892179 w 15811497"/>
              <a:gd name="connsiteY11-630" fmla="*/ 4842491 h 6248398"/>
              <a:gd name="connsiteX12-631" fmla="*/ 4892178 w 15811497"/>
              <a:gd name="connsiteY12-632" fmla="*/ 4842492 h 6248398"/>
              <a:gd name="connsiteX13-633" fmla="*/ 4885192 w 15811497"/>
              <a:gd name="connsiteY13-634" fmla="*/ 4851834 h 6248398"/>
              <a:gd name="connsiteX14-635" fmla="*/ 4892179 w 15811497"/>
              <a:gd name="connsiteY14-636" fmla="*/ 4842491 h 6248398"/>
              <a:gd name="connsiteX15-637" fmla="*/ 8767766 w 15811497"/>
              <a:gd name="connsiteY15-638" fmla="*/ 853515 h 6248398"/>
              <a:gd name="connsiteX16-639" fmla="*/ 8782572 w 15811497"/>
              <a:gd name="connsiteY16-640" fmla="*/ 884251 h 6248398"/>
              <a:gd name="connsiteX17-641" fmla="*/ 8812281 w 15811497"/>
              <a:gd name="connsiteY17-642" fmla="*/ 965420 h 6248398"/>
              <a:gd name="connsiteX18-643" fmla="*/ 8831257 w 15811497"/>
              <a:gd name="connsiteY18-644" fmla="*/ 1017268 h 6248398"/>
              <a:gd name="connsiteX19-645" fmla="*/ 8860452 w 15811497"/>
              <a:gd name="connsiteY19-646" fmla="*/ 1130811 h 6248398"/>
              <a:gd name="connsiteX20-647" fmla="*/ 8839383 w 15811497"/>
              <a:gd name="connsiteY20-648" fmla="*/ 1087075 h 6248398"/>
              <a:gd name="connsiteX21-649" fmla="*/ 8798546 w 15811497"/>
              <a:gd name="connsiteY21-650" fmla="*/ 975498 h 6248398"/>
              <a:gd name="connsiteX22-651" fmla="*/ 8795375 w 15811497"/>
              <a:gd name="connsiteY22-652" fmla="*/ 963167 h 6248398"/>
              <a:gd name="connsiteX23-653" fmla="*/ 8768620 w 15811497"/>
              <a:gd name="connsiteY23-654" fmla="*/ 859114 h 6248398"/>
              <a:gd name="connsiteX24-655" fmla="*/ 8767766 w 15811497"/>
              <a:gd name="connsiteY24-656" fmla="*/ 853515 h 6248398"/>
              <a:gd name="connsiteX25-657" fmla="*/ 7448548 w 15811497"/>
              <a:gd name="connsiteY25-658" fmla="*/ 0 h 6248398"/>
              <a:gd name="connsiteX26-659" fmla="*/ 8721604 w 15811497"/>
              <a:gd name="connsiteY26-660" fmla="*/ 757692 h 6248398"/>
              <a:gd name="connsiteX27-661" fmla="*/ 8767765 w 15811497"/>
              <a:gd name="connsiteY27-662" fmla="*/ 853515 h 6248398"/>
              <a:gd name="connsiteX28-663" fmla="*/ 8768619 w 15811497"/>
              <a:gd name="connsiteY28-664" fmla="*/ 859114 h 6248398"/>
              <a:gd name="connsiteX29-665" fmla="*/ 8795374 w 15811497"/>
              <a:gd name="connsiteY29-666" fmla="*/ 963167 h 6248398"/>
              <a:gd name="connsiteX30-667" fmla="*/ 8798545 w 15811497"/>
              <a:gd name="connsiteY30-668" fmla="*/ 975499 h 6248398"/>
              <a:gd name="connsiteX31-669" fmla="*/ 8839382 w 15811497"/>
              <a:gd name="connsiteY31-670" fmla="*/ 1087076 h 6248398"/>
              <a:gd name="connsiteX32-671" fmla="*/ 8860451 w 15811497"/>
              <a:gd name="connsiteY32-672" fmla="*/ 1130812 h 6248398"/>
              <a:gd name="connsiteX33-673" fmla="*/ 8866932 w 15811497"/>
              <a:gd name="connsiteY33-674" fmla="*/ 1156018 h 6248398"/>
              <a:gd name="connsiteX34-675" fmla="*/ 8896346 w 15811497"/>
              <a:gd name="connsiteY34-676" fmla="*/ 1447799 h 6248398"/>
              <a:gd name="connsiteX35-677" fmla="*/ 8866932 w 15811497"/>
              <a:gd name="connsiteY35-678" fmla="*/ 1156017 h 6248398"/>
              <a:gd name="connsiteX36-679" fmla="*/ 8860451 w 15811497"/>
              <a:gd name="connsiteY36-680" fmla="*/ 1130810 h 6248398"/>
              <a:gd name="connsiteX37-681" fmla="*/ 8890522 w 15811497"/>
              <a:gd name="connsiteY37-682" fmla="*/ 1193234 h 6248398"/>
              <a:gd name="connsiteX38-683" fmla="*/ 9958384 w 15811497"/>
              <a:gd name="connsiteY38-684" fmla="*/ 1828798 h 6248398"/>
              <a:gd name="connsiteX39-685" fmla="*/ 10895504 w 15811497"/>
              <a:gd name="connsiteY39-686" fmla="*/ 1386857 h 6248398"/>
              <a:gd name="connsiteX40-687" fmla="*/ 10927290 w 15811497"/>
              <a:gd name="connsiteY40-688" fmla="*/ 1344350 h 6248398"/>
              <a:gd name="connsiteX41-689" fmla="*/ 10936907 w 15811497"/>
              <a:gd name="connsiteY41-690" fmla="*/ 1346082 h 6248398"/>
              <a:gd name="connsiteX42-691" fmla="*/ 10917759 w 15811497"/>
              <a:gd name="connsiteY42-692" fmla="*/ 1367151 h 6248398"/>
              <a:gd name="connsiteX43-693" fmla="*/ 10545015 w 15811497"/>
              <a:gd name="connsiteY43-694" fmla="*/ 1956940 h 6248398"/>
              <a:gd name="connsiteX44-695" fmla="*/ 10521911 w 15811497"/>
              <a:gd name="connsiteY44-696" fmla="*/ 2012524 h 6248398"/>
              <a:gd name="connsiteX45-697" fmla="*/ 10521913 w 15811497"/>
              <a:gd name="connsiteY45-698" fmla="*/ 2012521 h 6248398"/>
              <a:gd name="connsiteX46-699" fmla="*/ 10545016 w 15811497"/>
              <a:gd name="connsiteY46-700" fmla="*/ 1956940 h 6248398"/>
              <a:gd name="connsiteX47-701" fmla="*/ 10917760 w 15811497"/>
              <a:gd name="connsiteY47-702" fmla="*/ 1367152 h 6248398"/>
              <a:gd name="connsiteX48-703" fmla="*/ 10936908 w 15811497"/>
              <a:gd name="connsiteY48-704" fmla="*/ 1346084 h 6248398"/>
              <a:gd name="connsiteX49-705" fmla="*/ 10972797 w 15811497"/>
              <a:gd name="connsiteY49-706" fmla="*/ 1352550 h 6248398"/>
              <a:gd name="connsiteX50-707" fmla="*/ 11002341 w 15811497"/>
              <a:gd name="connsiteY50-708" fmla="*/ 1645177 h 6248398"/>
              <a:gd name="connsiteX51-709" fmla="*/ 11002341 w 15811497"/>
              <a:gd name="connsiteY51-710" fmla="*/ 1645177 h 6248398"/>
              <a:gd name="connsiteX52-711" fmla="*/ 10972797 w 15811497"/>
              <a:gd name="connsiteY52-712" fmla="*/ 1352549 h 6248398"/>
              <a:gd name="connsiteX53-713" fmla="*/ 10936908 w 15811497"/>
              <a:gd name="connsiteY53-714" fmla="*/ 1346083 h 6248398"/>
              <a:gd name="connsiteX54-715" fmla="*/ 11096041 w 15811497"/>
              <a:gd name="connsiteY54-716" fmla="*/ 1170993 h 6248398"/>
              <a:gd name="connsiteX55-717" fmla="*/ 13049247 w 15811497"/>
              <a:gd name="connsiteY55-718" fmla="*/ 361949 h 6248398"/>
              <a:gd name="connsiteX56-719" fmla="*/ 15811497 w 15811497"/>
              <a:gd name="connsiteY56-720" fmla="*/ 3124198 h 6248398"/>
              <a:gd name="connsiteX57-721" fmla="*/ 13049247 w 15811497"/>
              <a:gd name="connsiteY57-722" fmla="*/ 5886448 h 6248398"/>
              <a:gd name="connsiteX58-723" fmla="*/ 11732594 w 15811497"/>
              <a:gd name="connsiteY58-724" fmla="*/ 5553059 h 6248398"/>
              <a:gd name="connsiteX59-725" fmla="*/ 11528782 w 15811497"/>
              <a:gd name="connsiteY59-726" fmla="*/ 5429240 h 6248398"/>
              <a:gd name="connsiteX60-727" fmla="*/ 11499893 w 15811497"/>
              <a:gd name="connsiteY60-728" fmla="*/ 5397454 h 6248398"/>
              <a:gd name="connsiteX61-729" fmla="*/ 11410607 w 15811497"/>
              <a:gd name="connsiteY61-730" fmla="*/ 5316305 h 6248398"/>
              <a:gd name="connsiteX62-731" fmla="*/ 11369912 w 15811497"/>
              <a:gd name="connsiteY62-732" fmla="*/ 5285874 h 6248398"/>
              <a:gd name="connsiteX63-733" fmla="*/ 11355656 w 15811497"/>
              <a:gd name="connsiteY63-734" fmla="*/ 5144675 h 6248398"/>
              <a:gd name="connsiteX64-735" fmla="*/ 11355656 w 15811497"/>
              <a:gd name="connsiteY64-736" fmla="*/ 5144675 h 6248398"/>
              <a:gd name="connsiteX65-737" fmla="*/ 11369912 w 15811497"/>
              <a:gd name="connsiteY65-738" fmla="*/ 5285874 h 6248398"/>
              <a:gd name="connsiteX66-739" fmla="*/ 11313816 w 15811497"/>
              <a:gd name="connsiteY66-740" fmla="*/ 5243926 h 6248398"/>
              <a:gd name="connsiteX67-741" fmla="*/ 11210151 w 15811497"/>
              <a:gd name="connsiteY67-742" fmla="*/ 5180948 h 6248398"/>
              <a:gd name="connsiteX68-743" fmla="*/ 11209761 w 15811497"/>
              <a:gd name="connsiteY68-744" fmla="*/ 5180760 h 6248398"/>
              <a:gd name="connsiteX69-745" fmla="*/ 11096041 w 15811497"/>
              <a:gd name="connsiteY69-746" fmla="*/ 5077404 h 6248398"/>
              <a:gd name="connsiteX70-747" fmla="*/ 11063094 w 15811497"/>
              <a:gd name="connsiteY70-748" fmla="*/ 5041153 h 6248398"/>
              <a:gd name="connsiteX71-749" fmla="*/ 11063091 w 15811497"/>
              <a:gd name="connsiteY71-750" fmla="*/ 5041152 h 6248398"/>
              <a:gd name="connsiteX72-751" fmla="*/ 11096040 w 15811497"/>
              <a:gd name="connsiteY72-752" fmla="*/ 5077404 h 6248398"/>
              <a:gd name="connsiteX73-753" fmla="*/ 11209760 w 15811497"/>
              <a:gd name="connsiteY73-754" fmla="*/ 5180760 h 6248398"/>
              <a:gd name="connsiteX74-755" fmla="*/ 11100244 w 15811497"/>
              <a:gd name="connsiteY74-756" fmla="*/ 5128004 h 6248398"/>
              <a:gd name="connsiteX75-757" fmla="*/ 10610846 w 15811497"/>
              <a:gd name="connsiteY75-758" fmla="*/ 5029199 h 6248398"/>
              <a:gd name="connsiteX76-759" fmla="*/ 9640652 w 15811497"/>
              <a:gd name="connsiteY76-760" fmla="*/ 5486739 h 6248398"/>
              <a:gd name="connsiteX77-761" fmla="*/ 9628722 w 15811497"/>
              <a:gd name="connsiteY77-762" fmla="*/ 5502693 h 6248398"/>
              <a:gd name="connsiteX78-763" fmla="*/ 9568273 w 15811497"/>
              <a:gd name="connsiteY78-764" fmla="*/ 5583530 h 6248398"/>
              <a:gd name="connsiteX79-765" fmla="*/ 9535504 w 15811497"/>
              <a:gd name="connsiteY79-766" fmla="*/ 5637470 h 6248398"/>
              <a:gd name="connsiteX80-767" fmla="*/ 9535505 w 15811497"/>
              <a:gd name="connsiteY80-768" fmla="*/ 5637470 h 6248398"/>
              <a:gd name="connsiteX81-769" fmla="*/ 9568273 w 15811497"/>
              <a:gd name="connsiteY81-770" fmla="*/ 5583531 h 6248398"/>
              <a:gd name="connsiteX82-771" fmla="*/ 9628722 w 15811497"/>
              <a:gd name="connsiteY82-772" fmla="*/ 5502694 h 6248398"/>
              <a:gd name="connsiteX83-773" fmla="*/ 9563485 w 15811497"/>
              <a:gd name="connsiteY83-774" fmla="*/ 5610078 h 6248398"/>
              <a:gd name="connsiteX84-775" fmla="*/ 9542221 w 15811497"/>
              <a:gd name="connsiteY84-776" fmla="*/ 5638514 h 6248398"/>
              <a:gd name="connsiteX85-777" fmla="*/ 9504352 w 15811497"/>
              <a:gd name="connsiteY85-778" fmla="*/ 5689156 h 6248398"/>
              <a:gd name="connsiteX86-779" fmla="*/ 9480140 w 15811497"/>
              <a:gd name="connsiteY86-780" fmla="*/ 5721533 h 6248398"/>
              <a:gd name="connsiteX87-781" fmla="*/ 8362947 w 15811497"/>
              <a:gd name="connsiteY87-782" fmla="*/ 6248398 h 6248398"/>
              <a:gd name="connsiteX88-783" fmla="*/ 7028922 w 15811497"/>
              <a:gd name="connsiteY88-784" fmla="*/ 5364147 h 6248398"/>
              <a:gd name="connsiteX89-785" fmla="*/ 6990513 w 15811497"/>
              <a:gd name="connsiteY89-786" fmla="*/ 5259205 h 6248398"/>
              <a:gd name="connsiteX90-787" fmla="*/ 6990512 w 15811497"/>
              <a:gd name="connsiteY90-788" fmla="*/ 5259199 h 6248398"/>
              <a:gd name="connsiteX91-789" fmla="*/ 6983676 w 15811497"/>
              <a:gd name="connsiteY91-790" fmla="*/ 5240519 h 6248398"/>
              <a:gd name="connsiteX92-791" fmla="*/ 6983673 w 15811497"/>
              <a:gd name="connsiteY92-792" fmla="*/ 5240519 h 6248398"/>
              <a:gd name="connsiteX93-793" fmla="*/ 6980236 w 15811497"/>
              <a:gd name="connsiteY93-794" fmla="*/ 5231130 h 6248398"/>
              <a:gd name="connsiteX94-795" fmla="*/ 6978859 w 15811497"/>
              <a:gd name="connsiteY94-796" fmla="*/ 5225774 h 6248398"/>
              <a:gd name="connsiteX95-797" fmla="*/ 6984291 w 15811497"/>
              <a:gd name="connsiteY95-798" fmla="*/ 5240614 h 6248398"/>
              <a:gd name="connsiteX96-799" fmla="*/ 6984292 w 15811497"/>
              <a:gd name="connsiteY96-800" fmla="*/ 5240614 h 6248398"/>
              <a:gd name="connsiteX97-801" fmla="*/ 6978860 w 15811497"/>
              <a:gd name="connsiteY97-802" fmla="*/ 5225773 h 6248398"/>
              <a:gd name="connsiteX98-803" fmla="*/ 6944562 w 15811497"/>
              <a:gd name="connsiteY98-804" fmla="*/ 5092380 h 6248398"/>
              <a:gd name="connsiteX99-805" fmla="*/ 6924183 w 15811497"/>
              <a:gd name="connsiteY99-806" fmla="*/ 4890225 h 6248398"/>
              <a:gd name="connsiteX100-807" fmla="*/ 6924182 w 15811497"/>
              <a:gd name="connsiteY100-808" fmla="*/ 4890225 h 6248398"/>
              <a:gd name="connsiteX101-809" fmla="*/ 6944561 w 15811497"/>
              <a:gd name="connsiteY101-810" fmla="*/ 5092380 h 6248398"/>
              <a:gd name="connsiteX102-811" fmla="*/ 6978860 w 15811497"/>
              <a:gd name="connsiteY102-812" fmla="*/ 5225773 h 6248398"/>
              <a:gd name="connsiteX103-813" fmla="*/ 6948299 w 15811497"/>
              <a:gd name="connsiteY103-814" fmla="*/ 5142273 h 6248398"/>
              <a:gd name="connsiteX104-815" fmla="*/ 5829297 w 15811497"/>
              <a:gd name="connsiteY104-816" fmla="*/ 4400549 h 6248398"/>
              <a:gd name="connsiteX105-817" fmla="*/ 5056802 w 15811497"/>
              <a:gd name="connsiteY105-818" fmla="*/ 4677867 h 6248398"/>
              <a:gd name="connsiteX106-819" fmla="*/ 5022517 w 15811497"/>
              <a:gd name="connsiteY106-820" fmla="*/ 4709027 h 6248398"/>
              <a:gd name="connsiteX107-821" fmla="*/ 5022515 w 15811497"/>
              <a:gd name="connsiteY107-822" fmla="*/ 4709029 h 6248398"/>
              <a:gd name="connsiteX108-823" fmla="*/ 5022510 w 15811497"/>
              <a:gd name="connsiteY108-824" fmla="*/ 4709033 h 6248398"/>
              <a:gd name="connsiteX109-825" fmla="*/ 4924198 w 15811497"/>
              <a:gd name="connsiteY109-826" fmla="*/ 4840507 h 6248398"/>
              <a:gd name="connsiteX110-827" fmla="*/ 4914898 w 15811497"/>
              <a:gd name="connsiteY110-828" fmla="*/ 4838698 h 6248398"/>
              <a:gd name="connsiteX111-829" fmla="*/ 4914898 w 15811497"/>
              <a:gd name="connsiteY111-830" fmla="*/ 4838699 h 6248398"/>
              <a:gd name="connsiteX112-831" fmla="*/ 4924199 w 15811497"/>
              <a:gd name="connsiteY112-832" fmla="*/ 4840508 h 6248398"/>
              <a:gd name="connsiteX113-833" fmla="*/ 4893736 w 15811497"/>
              <a:gd name="connsiteY113-834" fmla="*/ 4881247 h 6248398"/>
              <a:gd name="connsiteX114-835" fmla="*/ 4778482 w 15811497"/>
              <a:gd name="connsiteY114-836" fmla="*/ 5008058 h 6248398"/>
              <a:gd name="connsiteX115-837" fmla="*/ 4778482 w 15811497"/>
              <a:gd name="connsiteY115-838" fmla="*/ 5008057 h 6248398"/>
              <a:gd name="connsiteX116-839" fmla="*/ 4715455 w 15811497"/>
              <a:gd name="connsiteY116-840" fmla="*/ 5077404 h 6248398"/>
              <a:gd name="connsiteX117-841" fmla="*/ 2762249 w 15811497"/>
              <a:gd name="connsiteY117-842" fmla="*/ 5886448 h 6248398"/>
              <a:gd name="connsiteX118-843" fmla="*/ 0 w 15811497"/>
              <a:gd name="connsiteY118-844" fmla="*/ 3124198 h 6248398"/>
              <a:gd name="connsiteX119-845" fmla="*/ 2762249 w 15811497"/>
              <a:gd name="connsiteY119-846" fmla="*/ 361949 h 6248398"/>
              <a:gd name="connsiteX120-847" fmla="*/ 4078902 w 15811497"/>
              <a:gd name="connsiteY120-848" fmla="*/ 695338 h 6248398"/>
              <a:gd name="connsiteX121-849" fmla="*/ 4261443 w 15811497"/>
              <a:gd name="connsiteY121-850" fmla="*/ 806235 h 6248398"/>
              <a:gd name="connsiteX122-851" fmla="*/ 4261445 w 15811497"/>
              <a:gd name="connsiteY122-852" fmla="*/ 806236 h 6248398"/>
              <a:gd name="connsiteX123-853" fmla="*/ 4306650 w 15811497"/>
              <a:gd name="connsiteY123-854" fmla="*/ 833699 h 6248398"/>
              <a:gd name="connsiteX124-855" fmla="*/ 4409044 w 15811497"/>
              <a:gd name="connsiteY124-856" fmla="*/ 910268 h 6248398"/>
              <a:gd name="connsiteX125-857" fmla="*/ 4409043 w 15811497"/>
              <a:gd name="connsiteY125-858" fmla="*/ 910268 h 6248398"/>
              <a:gd name="connsiteX126-859" fmla="*/ 4519295 w 15811497"/>
              <a:gd name="connsiteY126-860" fmla="*/ 992713 h 6248398"/>
              <a:gd name="connsiteX127-861" fmla="*/ 4612477 w 15811497"/>
              <a:gd name="connsiteY127-862" fmla="*/ 1077402 h 6248398"/>
              <a:gd name="connsiteX128-863" fmla="*/ 4612478 w 15811497"/>
              <a:gd name="connsiteY128-864" fmla="*/ 1077403 h 6248398"/>
              <a:gd name="connsiteX129-865" fmla="*/ 4715454 w 15811497"/>
              <a:gd name="connsiteY129-866" fmla="*/ 1170993 h 6248398"/>
              <a:gd name="connsiteX130-867" fmla="*/ 4612478 w 15811497"/>
              <a:gd name="connsiteY130-868" fmla="*/ 1077402 h 6248398"/>
              <a:gd name="connsiteX131-869" fmla="*/ 4701725 w 15811497"/>
              <a:gd name="connsiteY131-870" fmla="*/ 1120394 h 6248398"/>
              <a:gd name="connsiteX132-871" fmla="*/ 5191122 w 15811497"/>
              <a:gd name="connsiteY132-872" fmla="*/ 1219199 h 6248398"/>
              <a:gd name="connsiteX133-873" fmla="*/ 6161317 w 15811497"/>
              <a:gd name="connsiteY133-874" fmla="*/ 761659 h 6248398"/>
              <a:gd name="connsiteX134-875" fmla="*/ 6224019 w 15811497"/>
              <a:gd name="connsiteY134-876" fmla="*/ 677808 h 6248398"/>
              <a:gd name="connsiteX135-877" fmla="*/ 6175489 w 15811497"/>
              <a:gd name="connsiteY135-878" fmla="*/ 757691 h 6248398"/>
              <a:gd name="connsiteX136-879" fmla="*/ 6101172 w 15811497"/>
              <a:gd name="connsiteY136-880" fmla="*/ 916927 h 6248398"/>
              <a:gd name="connsiteX137-881" fmla="*/ 6175489 w 15811497"/>
              <a:gd name="connsiteY137-882" fmla="*/ 757692 h 6248398"/>
              <a:gd name="connsiteX138-883" fmla="*/ 6224020 w 15811497"/>
              <a:gd name="connsiteY138-884" fmla="*/ 677809 h 6248398"/>
              <a:gd name="connsiteX139-885" fmla="*/ 6233696 w 15811497"/>
              <a:gd name="connsiteY139-886" fmla="*/ 664869 h 6248398"/>
              <a:gd name="connsiteX140-887" fmla="*/ 6252611 w 15811497"/>
              <a:gd name="connsiteY140-888" fmla="*/ 633734 h 6248398"/>
              <a:gd name="connsiteX141-889" fmla="*/ 6252610 w 15811497"/>
              <a:gd name="connsiteY141-890" fmla="*/ 633734 h 6248398"/>
              <a:gd name="connsiteX142-891" fmla="*/ 6233696 w 15811497"/>
              <a:gd name="connsiteY142-892" fmla="*/ 664868 h 6248398"/>
              <a:gd name="connsiteX143-893" fmla="*/ 6224019 w 15811497"/>
              <a:gd name="connsiteY143-894" fmla="*/ 677808 h 6248398"/>
              <a:gd name="connsiteX144-895" fmla="*/ 6248008 w 15811497"/>
              <a:gd name="connsiteY144-896" fmla="*/ 638320 h 6248398"/>
              <a:gd name="connsiteX145-897" fmla="*/ 6251291 w 15811497"/>
              <a:gd name="connsiteY145-898" fmla="*/ 633930 h 6248398"/>
              <a:gd name="connsiteX146-899" fmla="*/ 6251293 w 15811497"/>
              <a:gd name="connsiteY146-900" fmla="*/ 633929 h 6248398"/>
              <a:gd name="connsiteX147-901" fmla="*/ 6257683 w 15811497"/>
              <a:gd name="connsiteY147-902" fmla="*/ 625384 h 6248398"/>
              <a:gd name="connsiteX148-903" fmla="*/ 6257686 w 15811497"/>
              <a:gd name="connsiteY148-904" fmla="*/ 625380 h 6248398"/>
              <a:gd name="connsiteX149-905" fmla="*/ 6331355 w 15811497"/>
              <a:gd name="connsiteY149-906" fmla="*/ 526865 h 6248398"/>
              <a:gd name="connsiteX150-907" fmla="*/ 7448548 w 15811497"/>
              <a:gd name="connsiteY150-908" fmla="*/ 0 h 6248398"/>
              <a:gd name="connsiteX0-909" fmla="*/ 11209760 w 15811497"/>
              <a:gd name="connsiteY0-910" fmla="*/ 5180760 h 6248398"/>
              <a:gd name="connsiteX1-911" fmla="*/ 11210150 w 15811497"/>
              <a:gd name="connsiteY1-912" fmla="*/ 5180948 h 6248398"/>
              <a:gd name="connsiteX2-913" fmla="*/ 11313815 w 15811497"/>
              <a:gd name="connsiteY2-914" fmla="*/ 5243926 h 6248398"/>
              <a:gd name="connsiteX3-915" fmla="*/ 11369911 w 15811497"/>
              <a:gd name="connsiteY3-916" fmla="*/ 5285874 h 6248398"/>
              <a:gd name="connsiteX4-917" fmla="*/ 11410606 w 15811497"/>
              <a:gd name="connsiteY4-918" fmla="*/ 5316305 h 6248398"/>
              <a:gd name="connsiteX5-919" fmla="*/ 11499892 w 15811497"/>
              <a:gd name="connsiteY5-920" fmla="*/ 5397454 h 6248398"/>
              <a:gd name="connsiteX6-921" fmla="*/ 11528781 w 15811497"/>
              <a:gd name="connsiteY6-922" fmla="*/ 5429240 h 6248398"/>
              <a:gd name="connsiteX7-923" fmla="*/ 11504846 w 15811497"/>
              <a:gd name="connsiteY7-924" fmla="*/ 5414699 h 6248398"/>
              <a:gd name="connsiteX8-925" fmla="*/ 11371717 w 15811497"/>
              <a:gd name="connsiteY8-926" fmla="*/ 5315148 h 6248398"/>
              <a:gd name="connsiteX9-927" fmla="*/ 11292198 w 15811497"/>
              <a:gd name="connsiteY9-928" fmla="*/ 5255685 h 6248398"/>
              <a:gd name="connsiteX10-929" fmla="*/ 11209760 w 15811497"/>
              <a:gd name="connsiteY10-930" fmla="*/ 5180760 h 6248398"/>
              <a:gd name="connsiteX11-931" fmla="*/ 4892179 w 15811497"/>
              <a:gd name="connsiteY11-932" fmla="*/ 4842491 h 6248398"/>
              <a:gd name="connsiteX12-933" fmla="*/ 4892178 w 15811497"/>
              <a:gd name="connsiteY12-934" fmla="*/ 4842492 h 6248398"/>
              <a:gd name="connsiteX13-935" fmla="*/ 4885192 w 15811497"/>
              <a:gd name="connsiteY13-936" fmla="*/ 4851834 h 6248398"/>
              <a:gd name="connsiteX14-937" fmla="*/ 4892179 w 15811497"/>
              <a:gd name="connsiteY14-938" fmla="*/ 4842491 h 6248398"/>
              <a:gd name="connsiteX15-939" fmla="*/ 8767766 w 15811497"/>
              <a:gd name="connsiteY15-940" fmla="*/ 853515 h 6248398"/>
              <a:gd name="connsiteX16-941" fmla="*/ 8782572 w 15811497"/>
              <a:gd name="connsiteY16-942" fmla="*/ 884251 h 6248398"/>
              <a:gd name="connsiteX17-943" fmla="*/ 8812281 w 15811497"/>
              <a:gd name="connsiteY17-944" fmla="*/ 965420 h 6248398"/>
              <a:gd name="connsiteX18-945" fmla="*/ 8831257 w 15811497"/>
              <a:gd name="connsiteY18-946" fmla="*/ 1017268 h 6248398"/>
              <a:gd name="connsiteX19-947" fmla="*/ 8860452 w 15811497"/>
              <a:gd name="connsiteY19-948" fmla="*/ 1130811 h 6248398"/>
              <a:gd name="connsiteX20-949" fmla="*/ 8839383 w 15811497"/>
              <a:gd name="connsiteY20-950" fmla="*/ 1087075 h 6248398"/>
              <a:gd name="connsiteX21-951" fmla="*/ 8798546 w 15811497"/>
              <a:gd name="connsiteY21-952" fmla="*/ 975498 h 6248398"/>
              <a:gd name="connsiteX22-953" fmla="*/ 8795375 w 15811497"/>
              <a:gd name="connsiteY22-954" fmla="*/ 963167 h 6248398"/>
              <a:gd name="connsiteX23-955" fmla="*/ 8768620 w 15811497"/>
              <a:gd name="connsiteY23-956" fmla="*/ 859114 h 6248398"/>
              <a:gd name="connsiteX24-957" fmla="*/ 8767766 w 15811497"/>
              <a:gd name="connsiteY24-958" fmla="*/ 853515 h 6248398"/>
              <a:gd name="connsiteX25-959" fmla="*/ 7448548 w 15811497"/>
              <a:gd name="connsiteY25-960" fmla="*/ 0 h 6248398"/>
              <a:gd name="connsiteX26-961" fmla="*/ 8721604 w 15811497"/>
              <a:gd name="connsiteY26-962" fmla="*/ 757692 h 6248398"/>
              <a:gd name="connsiteX27-963" fmla="*/ 8767765 w 15811497"/>
              <a:gd name="connsiteY27-964" fmla="*/ 853515 h 6248398"/>
              <a:gd name="connsiteX28-965" fmla="*/ 8768619 w 15811497"/>
              <a:gd name="connsiteY28-966" fmla="*/ 859114 h 6248398"/>
              <a:gd name="connsiteX29-967" fmla="*/ 8795374 w 15811497"/>
              <a:gd name="connsiteY29-968" fmla="*/ 963167 h 6248398"/>
              <a:gd name="connsiteX30-969" fmla="*/ 8798545 w 15811497"/>
              <a:gd name="connsiteY30-970" fmla="*/ 975499 h 6248398"/>
              <a:gd name="connsiteX31-971" fmla="*/ 8839382 w 15811497"/>
              <a:gd name="connsiteY31-972" fmla="*/ 1087076 h 6248398"/>
              <a:gd name="connsiteX32-973" fmla="*/ 8860451 w 15811497"/>
              <a:gd name="connsiteY32-974" fmla="*/ 1130812 h 6248398"/>
              <a:gd name="connsiteX33-975" fmla="*/ 8866932 w 15811497"/>
              <a:gd name="connsiteY33-976" fmla="*/ 1156018 h 6248398"/>
              <a:gd name="connsiteX34-977" fmla="*/ 8896346 w 15811497"/>
              <a:gd name="connsiteY34-978" fmla="*/ 1447799 h 6248398"/>
              <a:gd name="connsiteX35-979" fmla="*/ 8866932 w 15811497"/>
              <a:gd name="connsiteY35-980" fmla="*/ 1156017 h 6248398"/>
              <a:gd name="connsiteX36-981" fmla="*/ 8860451 w 15811497"/>
              <a:gd name="connsiteY36-982" fmla="*/ 1130810 h 6248398"/>
              <a:gd name="connsiteX37-983" fmla="*/ 8890522 w 15811497"/>
              <a:gd name="connsiteY37-984" fmla="*/ 1193234 h 6248398"/>
              <a:gd name="connsiteX38-985" fmla="*/ 9958384 w 15811497"/>
              <a:gd name="connsiteY38-986" fmla="*/ 1828798 h 6248398"/>
              <a:gd name="connsiteX39-987" fmla="*/ 10895504 w 15811497"/>
              <a:gd name="connsiteY39-988" fmla="*/ 1386857 h 6248398"/>
              <a:gd name="connsiteX40-989" fmla="*/ 10927290 w 15811497"/>
              <a:gd name="connsiteY40-990" fmla="*/ 1344350 h 6248398"/>
              <a:gd name="connsiteX41-991" fmla="*/ 10936907 w 15811497"/>
              <a:gd name="connsiteY41-992" fmla="*/ 1346082 h 6248398"/>
              <a:gd name="connsiteX42-993" fmla="*/ 10917759 w 15811497"/>
              <a:gd name="connsiteY42-994" fmla="*/ 1367151 h 6248398"/>
              <a:gd name="connsiteX43-995" fmla="*/ 10545015 w 15811497"/>
              <a:gd name="connsiteY43-996" fmla="*/ 1956940 h 6248398"/>
              <a:gd name="connsiteX44-997" fmla="*/ 10521911 w 15811497"/>
              <a:gd name="connsiteY44-998" fmla="*/ 2012524 h 6248398"/>
              <a:gd name="connsiteX45-999" fmla="*/ 10521913 w 15811497"/>
              <a:gd name="connsiteY45-1000" fmla="*/ 2012521 h 6248398"/>
              <a:gd name="connsiteX46-1001" fmla="*/ 10545016 w 15811497"/>
              <a:gd name="connsiteY46-1002" fmla="*/ 1956940 h 6248398"/>
              <a:gd name="connsiteX47-1003" fmla="*/ 10917760 w 15811497"/>
              <a:gd name="connsiteY47-1004" fmla="*/ 1367152 h 6248398"/>
              <a:gd name="connsiteX48-1005" fmla="*/ 10936908 w 15811497"/>
              <a:gd name="connsiteY48-1006" fmla="*/ 1346084 h 6248398"/>
              <a:gd name="connsiteX49-1007" fmla="*/ 10972797 w 15811497"/>
              <a:gd name="connsiteY49-1008" fmla="*/ 1352550 h 6248398"/>
              <a:gd name="connsiteX50-1009" fmla="*/ 11002341 w 15811497"/>
              <a:gd name="connsiteY50-1010" fmla="*/ 1645177 h 6248398"/>
              <a:gd name="connsiteX51-1011" fmla="*/ 11002341 w 15811497"/>
              <a:gd name="connsiteY51-1012" fmla="*/ 1645177 h 6248398"/>
              <a:gd name="connsiteX52-1013" fmla="*/ 10972797 w 15811497"/>
              <a:gd name="connsiteY52-1014" fmla="*/ 1352549 h 6248398"/>
              <a:gd name="connsiteX53-1015" fmla="*/ 10936908 w 15811497"/>
              <a:gd name="connsiteY53-1016" fmla="*/ 1346083 h 6248398"/>
              <a:gd name="connsiteX54-1017" fmla="*/ 11096041 w 15811497"/>
              <a:gd name="connsiteY54-1018" fmla="*/ 1170993 h 6248398"/>
              <a:gd name="connsiteX55-1019" fmla="*/ 13049247 w 15811497"/>
              <a:gd name="connsiteY55-1020" fmla="*/ 361949 h 6248398"/>
              <a:gd name="connsiteX56-1021" fmla="*/ 15811497 w 15811497"/>
              <a:gd name="connsiteY56-1022" fmla="*/ 3124198 h 6248398"/>
              <a:gd name="connsiteX57-1023" fmla="*/ 13049247 w 15811497"/>
              <a:gd name="connsiteY57-1024" fmla="*/ 5886448 h 6248398"/>
              <a:gd name="connsiteX58-1025" fmla="*/ 11732594 w 15811497"/>
              <a:gd name="connsiteY58-1026" fmla="*/ 5553059 h 6248398"/>
              <a:gd name="connsiteX59-1027" fmla="*/ 11528782 w 15811497"/>
              <a:gd name="connsiteY59-1028" fmla="*/ 5429240 h 6248398"/>
              <a:gd name="connsiteX60-1029" fmla="*/ 11499893 w 15811497"/>
              <a:gd name="connsiteY60-1030" fmla="*/ 5397454 h 6248398"/>
              <a:gd name="connsiteX61-1031" fmla="*/ 11410607 w 15811497"/>
              <a:gd name="connsiteY61-1032" fmla="*/ 5316305 h 6248398"/>
              <a:gd name="connsiteX62-1033" fmla="*/ 11369912 w 15811497"/>
              <a:gd name="connsiteY62-1034" fmla="*/ 5285874 h 6248398"/>
              <a:gd name="connsiteX63-1035" fmla="*/ 11355656 w 15811497"/>
              <a:gd name="connsiteY63-1036" fmla="*/ 5144675 h 6248398"/>
              <a:gd name="connsiteX64-1037" fmla="*/ 11355656 w 15811497"/>
              <a:gd name="connsiteY64-1038" fmla="*/ 5144675 h 6248398"/>
              <a:gd name="connsiteX65-1039" fmla="*/ 11369912 w 15811497"/>
              <a:gd name="connsiteY65-1040" fmla="*/ 5285874 h 6248398"/>
              <a:gd name="connsiteX66-1041" fmla="*/ 11313816 w 15811497"/>
              <a:gd name="connsiteY66-1042" fmla="*/ 5243926 h 6248398"/>
              <a:gd name="connsiteX67-1043" fmla="*/ 11210151 w 15811497"/>
              <a:gd name="connsiteY67-1044" fmla="*/ 5180948 h 6248398"/>
              <a:gd name="connsiteX68-1045" fmla="*/ 11209761 w 15811497"/>
              <a:gd name="connsiteY68-1046" fmla="*/ 5180760 h 6248398"/>
              <a:gd name="connsiteX69-1047" fmla="*/ 11096041 w 15811497"/>
              <a:gd name="connsiteY69-1048" fmla="*/ 5077404 h 6248398"/>
              <a:gd name="connsiteX70-1049" fmla="*/ 11063094 w 15811497"/>
              <a:gd name="connsiteY70-1050" fmla="*/ 5041153 h 6248398"/>
              <a:gd name="connsiteX71-1051" fmla="*/ 11063091 w 15811497"/>
              <a:gd name="connsiteY71-1052" fmla="*/ 5041152 h 6248398"/>
              <a:gd name="connsiteX72-1053" fmla="*/ 11096040 w 15811497"/>
              <a:gd name="connsiteY72-1054" fmla="*/ 5077404 h 6248398"/>
              <a:gd name="connsiteX73-1055" fmla="*/ 11209760 w 15811497"/>
              <a:gd name="connsiteY73-1056" fmla="*/ 5180760 h 6248398"/>
              <a:gd name="connsiteX74-1057" fmla="*/ 11100244 w 15811497"/>
              <a:gd name="connsiteY74-1058" fmla="*/ 5128004 h 6248398"/>
              <a:gd name="connsiteX75-1059" fmla="*/ 10610846 w 15811497"/>
              <a:gd name="connsiteY75-1060" fmla="*/ 5029199 h 6248398"/>
              <a:gd name="connsiteX76-1061" fmla="*/ 9640652 w 15811497"/>
              <a:gd name="connsiteY76-1062" fmla="*/ 5486739 h 6248398"/>
              <a:gd name="connsiteX77-1063" fmla="*/ 9628722 w 15811497"/>
              <a:gd name="connsiteY77-1064" fmla="*/ 5502693 h 6248398"/>
              <a:gd name="connsiteX78-1065" fmla="*/ 9568273 w 15811497"/>
              <a:gd name="connsiteY78-1066" fmla="*/ 5583530 h 6248398"/>
              <a:gd name="connsiteX79-1067" fmla="*/ 9535504 w 15811497"/>
              <a:gd name="connsiteY79-1068" fmla="*/ 5637470 h 6248398"/>
              <a:gd name="connsiteX80-1069" fmla="*/ 9535505 w 15811497"/>
              <a:gd name="connsiteY80-1070" fmla="*/ 5637470 h 6248398"/>
              <a:gd name="connsiteX81-1071" fmla="*/ 9568273 w 15811497"/>
              <a:gd name="connsiteY81-1072" fmla="*/ 5583531 h 6248398"/>
              <a:gd name="connsiteX82-1073" fmla="*/ 9628722 w 15811497"/>
              <a:gd name="connsiteY82-1074" fmla="*/ 5502694 h 6248398"/>
              <a:gd name="connsiteX83-1075" fmla="*/ 9563485 w 15811497"/>
              <a:gd name="connsiteY83-1076" fmla="*/ 5610078 h 6248398"/>
              <a:gd name="connsiteX84-1077" fmla="*/ 9542221 w 15811497"/>
              <a:gd name="connsiteY84-1078" fmla="*/ 5638514 h 6248398"/>
              <a:gd name="connsiteX85-1079" fmla="*/ 9504352 w 15811497"/>
              <a:gd name="connsiteY85-1080" fmla="*/ 5689156 h 6248398"/>
              <a:gd name="connsiteX86-1081" fmla="*/ 9480140 w 15811497"/>
              <a:gd name="connsiteY86-1082" fmla="*/ 5721533 h 6248398"/>
              <a:gd name="connsiteX87-1083" fmla="*/ 8362947 w 15811497"/>
              <a:gd name="connsiteY87-1084" fmla="*/ 6248398 h 6248398"/>
              <a:gd name="connsiteX88-1085" fmla="*/ 7028922 w 15811497"/>
              <a:gd name="connsiteY88-1086" fmla="*/ 5364147 h 6248398"/>
              <a:gd name="connsiteX89-1087" fmla="*/ 6990513 w 15811497"/>
              <a:gd name="connsiteY89-1088" fmla="*/ 5259205 h 6248398"/>
              <a:gd name="connsiteX90-1089" fmla="*/ 6990512 w 15811497"/>
              <a:gd name="connsiteY90-1090" fmla="*/ 5259199 h 6248398"/>
              <a:gd name="connsiteX91-1091" fmla="*/ 6983676 w 15811497"/>
              <a:gd name="connsiteY91-1092" fmla="*/ 5240519 h 6248398"/>
              <a:gd name="connsiteX92-1093" fmla="*/ 6983673 w 15811497"/>
              <a:gd name="connsiteY92-1094" fmla="*/ 5240519 h 6248398"/>
              <a:gd name="connsiteX93-1095" fmla="*/ 6980236 w 15811497"/>
              <a:gd name="connsiteY93-1096" fmla="*/ 5231130 h 6248398"/>
              <a:gd name="connsiteX94-1097" fmla="*/ 6978859 w 15811497"/>
              <a:gd name="connsiteY94-1098" fmla="*/ 5225774 h 6248398"/>
              <a:gd name="connsiteX95-1099" fmla="*/ 6984291 w 15811497"/>
              <a:gd name="connsiteY95-1100" fmla="*/ 5240614 h 6248398"/>
              <a:gd name="connsiteX96-1101" fmla="*/ 6984292 w 15811497"/>
              <a:gd name="connsiteY96-1102" fmla="*/ 5240614 h 6248398"/>
              <a:gd name="connsiteX97-1103" fmla="*/ 6978860 w 15811497"/>
              <a:gd name="connsiteY97-1104" fmla="*/ 5225773 h 6248398"/>
              <a:gd name="connsiteX98-1105" fmla="*/ 6944562 w 15811497"/>
              <a:gd name="connsiteY98-1106" fmla="*/ 5092380 h 6248398"/>
              <a:gd name="connsiteX99-1107" fmla="*/ 6924183 w 15811497"/>
              <a:gd name="connsiteY99-1108" fmla="*/ 4890225 h 6248398"/>
              <a:gd name="connsiteX100-1109" fmla="*/ 6924182 w 15811497"/>
              <a:gd name="connsiteY100-1110" fmla="*/ 4890225 h 6248398"/>
              <a:gd name="connsiteX101-1111" fmla="*/ 6944561 w 15811497"/>
              <a:gd name="connsiteY101-1112" fmla="*/ 5092380 h 6248398"/>
              <a:gd name="connsiteX102-1113" fmla="*/ 6978860 w 15811497"/>
              <a:gd name="connsiteY102-1114" fmla="*/ 5225773 h 6248398"/>
              <a:gd name="connsiteX103-1115" fmla="*/ 6948299 w 15811497"/>
              <a:gd name="connsiteY103-1116" fmla="*/ 5142273 h 6248398"/>
              <a:gd name="connsiteX104-1117" fmla="*/ 5829297 w 15811497"/>
              <a:gd name="connsiteY104-1118" fmla="*/ 4400549 h 6248398"/>
              <a:gd name="connsiteX105-1119" fmla="*/ 5056802 w 15811497"/>
              <a:gd name="connsiteY105-1120" fmla="*/ 4677867 h 6248398"/>
              <a:gd name="connsiteX106-1121" fmla="*/ 5022517 w 15811497"/>
              <a:gd name="connsiteY106-1122" fmla="*/ 4709027 h 6248398"/>
              <a:gd name="connsiteX107-1123" fmla="*/ 5022515 w 15811497"/>
              <a:gd name="connsiteY107-1124" fmla="*/ 4709029 h 6248398"/>
              <a:gd name="connsiteX108-1125" fmla="*/ 5022510 w 15811497"/>
              <a:gd name="connsiteY108-1126" fmla="*/ 4709033 h 6248398"/>
              <a:gd name="connsiteX109-1127" fmla="*/ 4924198 w 15811497"/>
              <a:gd name="connsiteY109-1128" fmla="*/ 4840507 h 6248398"/>
              <a:gd name="connsiteX110-1129" fmla="*/ 4914898 w 15811497"/>
              <a:gd name="connsiteY110-1130" fmla="*/ 4838698 h 6248398"/>
              <a:gd name="connsiteX111-1131" fmla="*/ 4914898 w 15811497"/>
              <a:gd name="connsiteY111-1132" fmla="*/ 4838699 h 6248398"/>
              <a:gd name="connsiteX112-1133" fmla="*/ 4924199 w 15811497"/>
              <a:gd name="connsiteY112-1134" fmla="*/ 4840508 h 6248398"/>
              <a:gd name="connsiteX113-1135" fmla="*/ 4893736 w 15811497"/>
              <a:gd name="connsiteY113-1136" fmla="*/ 4881247 h 6248398"/>
              <a:gd name="connsiteX114-1137" fmla="*/ 4778482 w 15811497"/>
              <a:gd name="connsiteY114-1138" fmla="*/ 5008058 h 6248398"/>
              <a:gd name="connsiteX115-1139" fmla="*/ 4778482 w 15811497"/>
              <a:gd name="connsiteY115-1140" fmla="*/ 5008057 h 6248398"/>
              <a:gd name="connsiteX116-1141" fmla="*/ 4715455 w 15811497"/>
              <a:gd name="connsiteY116-1142" fmla="*/ 5077404 h 6248398"/>
              <a:gd name="connsiteX117-1143" fmla="*/ 2762249 w 15811497"/>
              <a:gd name="connsiteY117-1144" fmla="*/ 5886448 h 6248398"/>
              <a:gd name="connsiteX118-1145" fmla="*/ 0 w 15811497"/>
              <a:gd name="connsiteY118-1146" fmla="*/ 3124198 h 6248398"/>
              <a:gd name="connsiteX119-1147" fmla="*/ 2762249 w 15811497"/>
              <a:gd name="connsiteY119-1148" fmla="*/ 361949 h 6248398"/>
              <a:gd name="connsiteX120-1149" fmla="*/ 4078902 w 15811497"/>
              <a:gd name="connsiteY120-1150" fmla="*/ 695338 h 6248398"/>
              <a:gd name="connsiteX121-1151" fmla="*/ 4261443 w 15811497"/>
              <a:gd name="connsiteY121-1152" fmla="*/ 806235 h 6248398"/>
              <a:gd name="connsiteX122-1153" fmla="*/ 4261445 w 15811497"/>
              <a:gd name="connsiteY122-1154" fmla="*/ 806236 h 6248398"/>
              <a:gd name="connsiteX123-1155" fmla="*/ 4306650 w 15811497"/>
              <a:gd name="connsiteY123-1156" fmla="*/ 833699 h 6248398"/>
              <a:gd name="connsiteX124-1157" fmla="*/ 4409044 w 15811497"/>
              <a:gd name="connsiteY124-1158" fmla="*/ 910268 h 6248398"/>
              <a:gd name="connsiteX125-1159" fmla="*/ 4409043 w 15811497"/>
              <a:gd name="connsiteY125-1160" fmla="*/ 910268 h 6248398"/>
              <a:gd name="connsiteX126-1161" fmla="*/ 4519295 w 15811497"/>
              <a:gd name="connsiteY126-1162" fmla="*/ 992713 h 6248398"/>
              <a:gd name="connsiteX127-1163" fmla="*/ 4612477 w 15811497"/>
              <a:gd name="connsiteY127-1164" fmla="*/ 1077402 h 6248398"/>
              <a:gd name="connsiteX128-1165" fmla="*/ 4612478 w 15811497"/>
              <a:gd name="connsiteY128-1166" fmla="*/ 1077403 h 6248398"/>
              <a:gd name="connsiteX129-1167" fmla="*/ 4715454 w 15811497"/>
              <a:gd name="connsiteY129-1168" fmla="*/ 1170993 h 6248398"/>
              <a:gd name="connsiteX130-1169" fmla="*/ 4612478 w 15811497"/>
              <a:gd name="connsiteY130-1170" fmla="*/ 1077402 h 6248398"/>
              <a:gd name="connsiteX131-1171" fmla="*/ 4701725 w 15811497"/>
              <a:gd name="connsiteY131-1172" fmla="*/ 1120394 h 6248398"/>
              <a:gd name="connsiteX132-1173" fmla="*/ 5191122 w 15811497"/>
              <a:gd name="connsiteY132-1174" fmla="*/ 1219199 h 6248398"/>
              <a:gd name="connsiteX133-1175" fmla="*/ 6161317 w 15811497"/>
              <a:gd name="connsiteY133-1176" fmla="*/ 761659 h 6248398"/>
              <a:gd name="connsiteX134-1177" fmla="*/ 6224019 w 15811497"/>
              <a:gd name="connsiteY134-1178" fmla="*/ 677808 h 6248398"/>
              <a:gd name="connsiteX135-1179" fmla="*/ 6175489 w 15811497"/>
              <a:gd name="connsiteY135-1180" fmla="*/ 757691 h 6248398"/>
              <a:gd name="connsiteX136-1181" fmla="*/ 6175489 w 15811497"/>
              <a:gd name="connsiteY136-1182" fmla="*/ 757692 h 6248398"/>
              <a:gd name="connsiteX137-1183" fmla="*/ 6224020 w 15811497"/>
              <a:gd name="connsiteY137-1184" fmla="*/ 677809 h 6248398"/>
              <a:gd name="connsiteX138-1185" fmla="*/ 6233696 w 15811497"/>
              <a:gd name="connsiteY138-1186" fmla="*/ 664869 h 6248398"/>
              <a:gd name="connsiteX139-1187" fmla="*/ 6252611 w 15811497"/>
              <a:gd name="connsiteY139-1188" fmla="*/ 633734 h 6248398"/>
              <a:gd name="connsiteX140-1189" fmla="*/ 6252610 w 15811497"/>
              <a:gd name="connsiteY140-1190" fmla="*/ 633734 h 6248398"/>
              <a:gd name="connsiteX141-1191" fmla="*/ 6233696 w 15811497"/>
              <a:gd name="connsiteY141-1192" fmla="*/ 664868 h 6248398"/>
              <a:gd name="connsiteX142-1193" fmla="*/ 6224019 w 15811497"/>
              <a:gd name="connsiteY142-1194" fmla="*/ 677808 h 6248398"/>
              <a:gd name="connsiteX143-1195" fmla="*/ 6248008 w 15811497"/>
              <a:gd name="connsiteY143-1196" fmla="*/ 638320 h 6248398"/>
              <a:gd name="connsiteX144-1197" fmla="*/ 6251291 w 15811497"/>
              <a:gd name="connsiteY144-1198" fmla="*/ 633930 h 6248398"/>
              <a:gd name="connsiteX145-1199" fmla="*/ 6251293 w 15811497"/>
              <a:gd name="connsiteY145-1200" fmla="*/ 633929 h 6248398"/>
              <a:gd name="connsiteX146-1201" fmla="*/ 6257683 w 15811497"/>
              <a:gd name="connsiteY146-1202" fmla="*/ 625384 h 6248398"/>
              <a:gd name="connsiteX147-1203" fmla="*/ 6257686 w 15811497"/>
              <a:gd name="connsiteY147-1204" fmla="*/ 625380 h 6248398"/>
              <a:gd name="connsiteX148-1205" fmla="*/ 6331355 w 15811497"/>
              <a:gd name="connsiteY148-1206" fmla="*/ 526865 h 6248398"/>
              <a:gd name="connsiteX149-1207" fmla="*/ 7448548 w 15811497"/>
              <a:gd name="connsiteY149-1208" fmla="*/ 0 h 6248398"/>
              <a:gd name="connsiteX0-1209" fmla="*/ 11209760 w 15811497"/>
              <a:gd name="connsiteY0-1210" fmla="*/ 5180760 h 6248398"/>
              <a:gd name="connsiteX1-1211" fmla="*/ 11210150 w 15811497"/>
              <a:gd name="connsiteY1-1212" fmla="*/ 5180948 h 6248398"/>
              <a:gd name="connsiteX2-1213" fmla="*/ 11313815 w 15811497"/>
              <a:gd name="connsiteY2-1214" fmla="*/ 5243926 h 6248398"/>
              <a:gd name="connsiteX3-1215" fmla="*/ 11369911 w 15811497"/>
              <a:gd name="connsiteY3-1216" fmla="*/ 5285874 h 6248398"/>
              <a:gd name="connsiteX4-1217" fmla="*/ 11410606 w 15811497"/>
              <a:gd name="connsiteY4-1218" fmla="*/ 5316305 h 6248398"/>
              <a:gd name="connsiteX5-1219" fmla="*/ 11499892 w 15811497"/>
              <a:gd name="connsiteY5-1220" fmla="*/ 5397454 h 6248398"/>
              <a:gd name="connsiteX6-1221" fmla="*/ 11528781 w 15811497"/>
              <a:gd name="connsiteY6-1222" fmla="*/ 5429240 h 6248398"/>
              <a:gd name="connsiteX7-1223" fmla="*/ 11504846 w 15811497"/>
              <a:gd name="connsiteY7-1224" fmla="*/ 5414699 h 6248398"/>
              <a:gd name="connsiteX8-1225" fmla="*/ 11371717 w 15811497"/>
              <a:gd name="connsiteY8-1226" fmla="*/ 5315148 h 6248398"/>
              <a:gd name="connsiteX9-1227" fmla="*/ 11292198 w 15811497"/>
              <a:gd name="connsiteY9-1228" fmla="*/ 5255685 h 6248398"/>
              <a:gd name="connsiteX10-1229" fmla="*/ 11209760 w 15811497"/>
              <a:gd name="connsiteY10-1230" fmla="*/ 5180760 h 6248398"/>
              <a:gd name="connsiteX11-1231" fmla="*/ 4892179 w 15811497"/>
              <a:gd name="connsiteY11-1232" fmla="*/ 4842491 h 6248398"/>
              <a:gd name="connsiteX12-1233" fmla="*/ 4892178 w 15811497"/>
              <a:gd name="connsiteY12-1234" fmla="*/ 4842492 h 6248398"/>
              <a:gd name="connsiteX13-1235" fmla="*/ 4885192 w 15811497"/>
              <a:gd name="connsiteY13-1236" fmla="*/ 4851834 h 6248398"/>
              <a:gd name="connsiteX14-1237" fmla="*/ 4892179 w 15811497"/>
              <a:gd name="connsiteY14-1238" fmla="*/ 4842491 h 6248398"/>
              <a:gd name="connsiteX15-1239" fmla="*/ 8767766 w 15811497"/>
              <a:gd name="connsiteY15-1240" fmla="*/ 853515 h 6248398"/>
              <a:gd name="connsiteX16-1241" fmla="*/ 8782572 w 15811497"/>
              <a:gd name="connsiteY16-1242" fmla="*/ 884251 h 6248398"/>
              <a:gd name="connsiteX17-1243" fmla="*/ 8812281 w 15811497"/>
              <a:gd name="connsiteY17-1244" fmla="*/ 965420 h 6248398"/>
              <a:gd name="connsiteX18-1245" fmla="*/ 8831257 w 15811497"/>
              <a:gd name="connsiteY18-1246" fmla="*/ 1017268 h 6248398"/>
              <a:gd name="connsiteX19-1247" fmla="*/ 8860452 w 15811497"/>
              <a:gd name="connsiteY19-1248" fmla="*/ 1130811 h 6248398"/>
              <a:gd name="connsiteX20-1249" fmla="*/ 8839383 w 15811497"/>
              <a:gd name="connsiteY20-1250" fmla="*/ 1087075 h 6248398"/>
              <a:gd name="connsiteX21-1251" fmla="*/ 8798546 w 15811497"/>
              <a:gd name="connsiteY21-1252" fmla="*/ 975498 h 6248398"/>
              <a:gd name="connsiteX22-1253" fmla="*/ 8795375 w 15811497"/>
              <a:gd name="connsiteY22-1254" fmla="*/ 963167 h 6248398"/>
              <a:gd name="connsiteX23-1255" fmla="*/ 8768620 w 15811497"/>
              <a:gd name="connsiteY23-1256" fmla="*/ 859114 h 6248398"/>
              <a:gd name="connsiteX24-1257" fmla="*/ 8767766 w 15811497"/>
              <a:gd name="connsiteY24-1258" fmla="*/ 853515 h 6248398"/>
              <a:gd name="connsiteX25-1259" fmla="*/ 7448548 w 15811497"/>
              <a:gd name="connsiteY25-1260" fmla="*/ 0 h 6248398"/>
              <a:gd name="connsiteX26-1261" fmla="*/ 8721604 w 15811497"/>
              <a:gd name="connsiteY26-1262" fmla="*/ 757692 h 6248398"/>
              <a:gd name="connsiteX27-1263" fmla="*/ 8767765 w 15811497"/>
              <a:gd name="connsiteY27-1264" fmla="*/ 853515 h 6248398"/>
              <a:gd name="connsiteX28-1265" fmla="*/ 8768619 w 15811497"/>
              <a:gd name="connsiteY28-1266" fmla="*/ 859114 h 6248398"/>
              <a:gd name="connsiteX29-1267" fmla="*/ 8795374 w 15811497"/>
              <a:gd name="connsiteY29-1268" fmla="*/ 963167 h 6248398"/>
              <a:gd name="connsiteX30-1269" fmla="*/ 8798545 w 15811497"/>
              <a:gd name="connsiteY30-1270" fmla="*/ 975499 h 6248398"/>
              <a:gd name="connsiteX31-1271" fmla="*/ 8839382 w 15811497"/>
              <a:gd name="connsiteY31-1272" fmla="*/ 1087076 h 6248398"/>
              <a:gd name="connsiteX32-1273" fmla="*/ 8860451 w 15811497"/>
              <a:gd name="connsiteY32-1274" fmla="*/ 1130812 h 6248398"/>
              <a:gd name="connsiteX33-1275" fmla="*/ 8866932 w 15811497"/>
              <a:gd name="connsiteY33-1276" fmla="*/ 1156018 h 6248398"/>
              <a:gd name="connsiteX34-1277" fmla="*/ 8896346 w 15811497"/>
              <a:gd name="connsiteY34-1278" fmla="*/ 1447799 h 6248398"/>
              <a:gd name="connsiteX35-1279" fmla="*/ 8866932 w 15811497"/>
              <a:gd name="connsiteY35-1280" fmla="*/ 1156017 h 6248398"/>
              <a:gd name="connsiteX36-1281" fmla="*/ 8860451 w 15811497"/>
              <a:gd name="connsiteY36-1282" fmla="*/ 1130810 h 6248398"/>
              <a:gd name="connsiteX37-1283" fmla="*/ 8890522 w 15811497"/>
              <a:gd name="connsiteY37-1284" fmla="*/ 1193234 h 6248398"/>
              <a:gd name="connsiteX38-1285" fmla="*/ 9958384 w 15811497"/>
              <a:gd name="connsiteY38-1286" fmla="*/ 1828798 h 6248398"/>
              <a:gd name="connsiteX39-1287" fmla="*/ 10895504 w 15811497"/>
              <a:gd name="connsiteY39-1288" fmla="*/ 1386857 h 6248398"/>
              <a:gd name="connsiteX40-1289" fmla="*/ 10927290 w 15811497"/>
              <a:gd name="connsiteY40-1290" fmla="*/ 1344350 h 6248398"/>
              <a:gd name="connsiteX41-1291" fmla="*/ 10936907 w 15811497"/>
              <a:gd name="connsiteY41-1292" fmla="*/ 1346082 h 6248398"/>
              <a:gd name="connsiteX42-1293" fmla="*/ 10917759 w 15811497"/>
              <a:gd name="connsiteY42-1294" fmla="*/ 1367151 h 6248398"/>
              <a:gd name="connsiteX43-1295" fmla="*/ 10545015 w 15811497"/>
              <a:gd name="connsiteY43-1296" fmla="*/ 1956940 h 6248398"/>
              <a:gd name="connsiteX44-1297" fmla="*/ 10521911 w 15811497"/>
              <a:gd name="connsiteY44-1298" fmla="*/ 2012524 h 6248398"/>
              <a:gd name="connsiteX45-1299" fmla="*/ 10521913 w 15811497"/>
              <a:gd name="connsiteY45-1300" fmla="*/ 2012521 h 6248398"/>
              <a:gd name="connsiteX46-1301" fmla="*/ 10545016 w 15811497"/>
              <a:gd name="connsiteY46-1302" fmla="*/ 1956940 h 6248398"/>
              <a:gd name="connsiteX47-1303" fmla="*/ 10917760 w 15811497"/>
              <a:gd name="connsiteY47-1304" fmla="*/ 1367152 h 6248398"/>
              <a:gd name="connsiteX48-1305" fmla="*/ 10936908 w 15811497"/>
              <a:gd name="connsiteY48-1306" fmla="*/ 1346084 h 6248398"/>
              <a:gd name="connsiteX49-1307" fmla="*/ 10972797 w 15811497"/>
              <a:gd name="connsiteY49-1308" fmla="*/ 1352550 h 6248398"/>
              <a:gd name="connsiteX50-1309" fmla="*/ 11002341 w 15811497"/>
              <a:gd name="connsiteY50-1310" fmla="*/ 1645177 h 6248398"/>
              <a:gd name="connsiteX51-1311" fmla="*/ 11002341 w 15811497"/>
              <a:gd name="connsiteY51-1312" fmla="*/ 1645177 h 6248398"/>
              <a:gd name="connsiteX52-1313" fmla="*/ 10972797 w 15811497"/>
              <a:gd name="connsiteY52-1314" fmla="*/ 1352549 h 6248398"/>
              <a:gd name="connsiteX53-1315" fmla="*/ 10936908 w 15811497"/>
              <a:gd name="connsiteY53-1316" fmla="*/ 1346083 h 6248398"/>
              <a:gd name="connsiteX54-1317" fmla="*/ 11096041 w 15811497"/>
              <a:gd name="connsiteY54-1318" fmla="*/ 1170993 h 6248398"/>
              <a:gd name="connsiteX55-1319" fmla="*/ 13049247 w 15811497"/>
              <a:gd name="connsiteY55-1320" fmla="*/ 361949 h 6248398"/>
              <a:gd name="connsiteX56-1321" fmla="*/ 15811497 w 15811497"/>
              <a:gd name="connsiteY56-1322" fmla="*/ 3124198 h 6248398"/>
              <a:gd name="connsiteX57-1323" fmla="*/ 13049247 w 15811497"/>
              <a:gd name="connsiteY57-1324" fmla="*/ 5886448 h 6248398"/>
              <a:gd name="connsiteX58-1325" fmla="*/ 11732594 w 15811497"/>
              <a:gd name="connsiteY58-1326" fmla="*/ 5553059 h 6248398"/>
              <a:gd name="connsiteX59-1327" fmla="*/ 11528782 w 15811497"/>
              <a:gd name="connsiteY59-1328" fmla="*/ 5429240 h 6248398"/>
              <a:gd name="connsiteX60-1329" fmla="*/ 11499893 w 15811497"/>
              <a:gd name="connsiteY60-1330" fmla="*/ 5397454 h 6248398"/>
              <a:gd name="connsiteX61-1331" fmla="*/ 11410607 w 15811497"/>
              <a:gd name="connsiteY61-1332" fmla="*/ 5316305 h 6248398"/>
              <a:gd name="connsiteX62-1333" fmla="*/ 11369912 w 15811497"/>
              <a:gd name="connsiteY62-1334" fmla="*/ 5285874 h 6248398"/>
              <a:gd name="connsiteX63-1335" fmla="*/ 11355656 w 15811497"/>
              <a:gd name="connsiteY63-1336" fmla="*/ 5144675 h 6248398"/>
              <a:gd name="connsiteX64-1337" fmla="*/ 11355656 w 15811497"/>
              <a:gd name="connsiteY64-1338" fmla="*/ 5144675 h 6248398"/>
              <a:gd name="connsiteX65-1339" fmla="*/ 11369912 w 15811497"/>
              <a:gd name="connsiteY65-1340" fmla="*/ 5285874 h 6248398"/>
              <a:gd name="connsiteX66-1341" fmla="*/ 11313816 w 15811497"/>
              <a:gd name="connsiteY66-1342" fmla="*/ 5243926 h 6248398"/>
              <a:gd name="connsiteX67-1343" fmla="*/ 11210151 w 15811497"/>
              <a:gd name="connsiteY67-1344" fmla="*/ 5180948 h 6248398"/>
              <a:gd name="connsiteX68-1345" fmla="*/ 11209761 w 15811497"/>
              <a:gd name="connsiteY68-1346" fmla="*/ 5180760 h 6248398"/>
              <a:gd name="connsiteX69-1347" fmla="*/ 11096041 w 15811497"/>
              <a:gd name="connsiteY69-1348" fmla="*/ 5077404 h 6248398"/>
              <a:gd name="connsiteX70-1349" fmla="*/ 11063094 w 15811497"/>
              <a:gd name="connsiteY70-1350" fmla="*/ 5041153 h 6248398"/>
              <a:gd name="connsiteX71-1351" fmla="*/ 11063091 w 15811497"/>
              <a:gd name="connsiteY71-1352" fmla="*/ 5041152 h 6248398"/>
              <a:gd name="connsiteX72-1353" fmla="*/ 11096040 w 15811497"/>
              <a:gd name="connsiteY72-1354" fmla="*/ 5077404 h 6248398"/>
              <a:gd name="connsiteX73-1355" fmla="*/ 11209760 w 15811497"/>
              <a:gd name="connsiteY73-1356" fmla="*/ 5180760 h 6248398"/>
              <a:gd name="connsiteX74-1357" fmla="*/ 11100244 w 15811497"/>
              <a:gd name="connsiteY74-1358" fmla="*/ 5128004 h 6248398"/>
              <a:gd name="connsiteX75-1359" fmla="*/ 10610846 w 15811497"/>
              <a:gd name="connsiteY75-1360" fmla="*/ 5029199 h 6248398"/>
              <a:gd name="connsiteX76-1361" fmla="*/ 9640652 w 15811497"/>
              <a:gd name="connsiteY76-1362" fmla="*/ 5486739 h 6248398"/>
              <a:gd name="connsiteX77-1363" fmla="*/ 9628722 w 15811497"/>
              <a:gd name="connsiteY77-1364" fmla="*/ 5502693 h 6248398"/>
              <a:gd name="connsiteX78-1365" fmla="*/ 9568273 w 15811497"/>
              <a:gd name="connsiteY78-1366" fmla="*/ 5583530 h 6248398"/>
              <a:gd name="connsiteX79-1367" fmla="*/ 9535504 w 15811497"/>
              <a:gd name="connsiteY79-1368" fmla="*/ 5637470 h 6248398"/>
              <a:gd name="connsiteX80-1369" fmla="*/ 9535505 w 15811497"/>
              <a:gd name="connsiteY80-1370" fmla="*/ 5637470 h 6248398"/>
              <a:gd name="connsiteX81-1371" fmla="*/ 9568273 w 15811497"/>
              <a:gd name="connsiteY81-1372" fmla="*/ 5583531 h 6248398"/>
              <a:gd name="connsiteX82-1373" fmla="*/ 9628722 w 15811497"/>
              <a:gd name="connsiteY82-1374" fmla="*/ 5502694 h 6248398"/>
              <a:gd name="connsiteX83-1375" fmla="*/ 9563485 w 15811497"/>
              <a:gd name="connsiteY83-1376" fmla="*/ 5610078 h 6248398"/>
              <a:gd name="connsiteX84-1377" fmla="*/ 9542221 w 15811497"/>
              <a:gd name="connsiteY84-1378" fmla="*/ 5638514 h 6248398"/>
              <a:gd name="connsiteX85-1379" fmla="*/ 9504352 w 15811497"/>
              <a:gd name="connsiteY85-1380" fmla="*/ 5689156 h 6248398"/>
              <a:gd name="connsiteX86-1381" fmla="*/ 9480140 w 15811497"/>
              <a:gd name="connsiteY86-1382" fmla="*/ 5721533 h 6248398"/>
              <a:gd name="connsiteX87-1383" fmla="*/ 8362947 w 15811497"/>
              <a:gd name="connsiteY87-1384" fmla="*/ 6248398 h 6248398"/>
              <a:gd name="connsiteX88-1385" fmla="*/ 7028922 w 15811497"/>
              <a:gd name="connsiteY88-1386" fmla="*/ 5364147 h 6248398"/>
              <a:gd name="connsiteX89-1387" fmla="*/ 6990513 w 15811497"/>
              <a:gd name="connsiteY89-1388" fmla="*/ 5259205 h 6248398"/>
              <a:gd name="connsiteX90-1389" fmla="*/ 6990512 w 15811497"/>
              <a:gd name="connsiteY90-1390" fmla="*/ 5259199 h 6248398"/>
              <a:gd name="connsiteX91-1391" fmla="*/ 6983676 w 15811497"/>
              <a:gd name="connsiteY91-1392" fmla="*/ 5240519 h 6248398"/>
              <a:gd name="connsiteX92-1393" fmla="*/ 6983673 w 15811497"/>
              <a:gd name="connsiteY92-1394" fmla="*/ 5240519 h 6248398"/>
              <a:gd name="connsiteX93-1395" fmla="*/ 6980236 w 15811497"/>
              <a:gd name="connsiteY93-1396" fmla="*/ 5231130 h 6248398"/>
              <a:gd name="connsiteX94-1397" fmla="*/ 6978859 w 15811497"/>
              <a:gd name="connsiteY94-1398" fmla="*/ 5225774 h 6248398"/>
              <a:gd name="connsiteX95-1399" fmla="*/ 6984291 w 15811497"/>
              <a:gd name="connsiteY95-1400" fmla="*/ 5240614 h 6248398"/>
              <a:gd name="connsiteX96-1401" fmla="*/ 6984292 w 15811497"/>
              <a:gd name="connsiteY96-1402" fmla="*/ 5240614 h 6248398"/>
              <a:gd name="connsiteX97-1403" fmla="*/ 6978860 w 15811497"/>
              <a:gd name="connsiteY97-1404" fmla="*/ 5225773 h 6248398"/>
              <a:gd name="connsiteX98-1405" fmla="*/ 6944562 w 15811497"/>
              <a:gd name="connsiteY98-1406" fmla="*/ 5092380 h 6248398"/>
              <a:gd name="connsiteX99-1407" fmla="*/ 6924183 w 15811497"/>
              <a:gd name="connsiteY99-1408" fmla="*/ 4890225 h 6248398"/>
              <a:gd name="connsiteX100-1409" fmla="*/ 6924182 w 15811497"/>
              <a:gd name="connsiteY100-1410" fmla="*/ 4890225 h 6248398"/>
              <a:gd name="connsiteX101-1411" fmla="*/ 6944561 w 15811497"/>
              <a:gd name="connsiteY101-1412" fmla="*/ 5092380 h 6248398"/>
              <a:gd name="connsiteX102-1413" fmla="*/ 6978860 w 15811497"/>
              <a:gd name="connsiteY102-1414" fmla="*/ 5225773 h 6248398"/>
              <a:gd name="connsiteX103-1415" fmla="*/ 6948299 w 15811497"/>
              <a:gd name="connsiteY103-1416" fmla="*/ 5142273 h 6248398"/>
              <a:gd name="connsiteX104-1417" fmla="*/ 5829297 w 15811497"/>
              <a:gd name="connsiteY104-1418" fmla="*/ 4400549 h 6248398"/>
              <a:gd name="connsiteX105-1419" fmla="*/ 5056802 w 15811497"/>
              <a:gd name="connsiteY105-1420" fmla="*/ 4677867 h 6248398"/>
              <a:gd name="connsiteX106-1421" fmla="*/ 5022517 w 15811497"/>
              <a:gd name="connsiteY106-1422" fmla="*/ 4709027 h 6248398"/>
              <a:gd name="connsiteX107-1423" fmla="*/ 5022515 w 15811497"/>
              <a:gd name="connsiteY107-1424" fmla="*/ 4709029 h 6248398"/>
              <a:gd name="connsiteX108-1425" fmla="*/ 5022510 w 15811497"/>
              <a:gd name="connsiteY108-1426" fmla="*/ 4709033 h 6248398"/>
              <a:gd name="connsiteX109-1427" fmla="*/ 4924198 w 15811497"/>
              <a:gd name="connsiteY109-1428" fmla="*/ 4840507 h 6248398"/>
              <a:gd name="connsiteX110-1429" fmla="*/ 4914898 w 15811497"/>
              <a:gd name="connsiteY110-1430" fmla="*/ 4838698 h 6248398"/>
              <a:gd name="connsiteX111-1431" fmla="*/ 4914898 w 15811497"/>
              <a:gd name="connsiteY111-1432" fmla="*/ 4838699 h 6248398"/>
              <a:gd name="connsiteX112-1433" fmla="*/ 4924199 w 15811497"/>
              <a:gd name="connsiteY112-1434" fmla="*/ 4840508 h 6248398"/>
              <a:gd name="connsiteX113-1435" fmla="*/ 4893736 w 15811497"/>
              <a:gd name="connsiteY113-1436" fmla="*/ 4881247 h 6248398"/>
              <a:gd name="connsiteX114-1437" fmla="*/ 4778482 w 15811497"/>
              <a:gd name="connsiteY114-1438" fmla="*/ 5008058 h 6248398"/>
              <a:gd name="connsiteX115-1439" fmla="*/ 4778482 w 15811497"/>
              <a:gd name="connsiteY115-1440" fmla="*/ 5008057 h 6248398"/>
              <a:gd name="connsiteX116-1441" fmla="*/ 4715455 w 15811497"/>
              <a:gd name="connsiteY116-1442" fmla="*/ 5077404 h 6248398"/>
              <a:gd name="connsiteX117-1443" fmla="*/ 2762249 w 15811497"/>
              <a:gd name="connsiteY117-1444" fmla="*/ 5886448 h 6248398"/>
              <a:gd name="connsiteX118-1445" fmla="*/ 0 w 15811497"/>
              <a:gd name="connsiteY118-1446" fmla="*/ 3124198 h 6248398"/>
              <a:gd name="connsiteX119-1447" fmla="*/ 2762249 w 15811497"/>
              <a:gd name="connsiteY119-1448" fmla="*/ 361949 h 6248398"/>
              <a:gd name="connsiteX120-1449" fmla="*/ 4078902 w 15811497"/>
              <a:gd name="connsiteY120-1450" fmla="*/ 695338 h 6248398"/>
              <a:gd name="connsiteX121-1451" fmla="*/ 4261443 w 15811497"/>
              <a:gd name="connsiteY121-1452" fmla="*/ 806235 h 6248398"/>
              <a:gd name="connsiteX122-1453" fmla="*/ 4261445 w 15811497"/>
              <a:gd name="connsiteY122-1454" fmla="*/ 806236 h 6248398"/>
              <a:gd name="connsiteX123-1455" fmla="*/ 4409044 w 15811497"/>
              <a:gd name="connsiteY123-1456" fmla="*/ 910268 h 6248398"/>
              <a:gd name="connsiteX124-1457" fmla="*/ 4409043 w 15811497"/>
              <a:gd name="connsiteY124-1458" fmla="*/ 910268 h 6248398"/>
              <a:gd name="connsiteX125-1459" fmla="*/ 4519295 w 15811497"/>
              <a:gd name="connsiteY125-1460" fmla="*/ 992713 h 6248398"/>
              <a:gd name="connsiteX126-1461" fmla="*/ 4612477 w 15811497"/>
              <a:gd name="connsiteY126-1462" fmla="*/ 1077402 h 6248398"/>
              <a:gd name="connsiteX127-1463" fmla="*/ 4612478 w 15811497"/>
              <a:gd name="connsiteY127-1464" fmla="*/ 1077403 h 6248398"/>
              <a:gd name="connsiteX128-1465" fmla="*/ 4715454 w 15811497"/>
              <a:gd name="connsiteY128-1466" fmla="*/ 1170993 h 6248398"/>
              <a:gd name="connsiteX129-1467" fmla="*/ 4612478 w 15811497"/>
              <a:gd name="connsiteY129-1468" fmla="*/ 1077402 h 6248398"/>
              <a:gd name="connsiteX130-1469" fmla="*/ 4701725 w 15811497"/>
              <a:gd name="connsiteY130-1470" fmla="*/ 1120394 h 6248398"/>
              <a:gd name="connsiteX131-1471" fmla="*/ 5191122 w 15811497"/>
              <a:gd name="connsiteY131-1472" fmla="*/ 1219199 h 6248398"/>
              <a:gd name="connsiteX132-1473" fmla="*/ 6161317 w 15811497"/>
              <a:gd name="connsiteY132-1474" fmla="*/ 761659 h 6248398"/>
              <a:gd name="connsiteX133-1475" fmla="*/ 6224019 w 15811497"/>
              <a:gd name="connsiteY133-1476" fmla="*/ 677808 h 6248398"/>
              <a:gd name="connsiteX134-1477" fmla="*/ 6175489 w 15811497"/>
              <a:gd name="connsiteY134-1478" fmla="*/ 757691 h 6248398"/>
              <a:gd name="connsiteX135-1479" fmla="*/ 6175489 w 15811497"/>
              <a:gd name="connsiteY135-1480" fmla="*/ 757692 h 6248398"/>
              <a:gd name="connsiteX136-1481" fmla="*/ 6224020 w 15811497"/>
              <a:gd name="connsiteY136-1482" fmla="*/ 677809 h 6248398"/>
              <a:gd name="connsiteX137-1483" fmla="*/ 6233696 w 15811497"/>
              <a:gd name="connsiteY137-1484" fmla="*/ 664869 h 6248398"/>
              <a:gd name="connsiteX138-1485" fmla="*/ 6252611 w 15811497"/>
              <a:gd name="connsiteY138-1486" fmla="*/ 633734 h 6248398"/>
              <a:gd name="connsiteX139-1487" fmla="*/ 6252610 w 15811497"/>
              <a:gd name="connsiteY139-1488" fmla="*/ 633734 h 6248398"/>
              <a:gd name="connsiteX140-1489" fmla="*/ 6233696 w 15811497"/>
              <a:gd name="connsiteY140-1490" fmla="*/ 664868 h 6248398"/>
              <a:gd name="connsiteX141-1491" fmla="*/ 6224019 w 15811497"/>
              <a:gd name="connsiteY141-1492" fmla="*/ 677808 h 6248398"/>
              <a:gd name="connsiteX142-1493" fmla="*/ 6248008 w 15811497"/>
              <a:gd name="connsiteY142-1494" fmla="*/ 638320 h 6248398"/>
              <a:gd name="connsiteX143-1495" fmla="*/ 6251291 w 15811497"/>
              <a:gd name="connsiteY143-1496" fmla="*/ 633930 h 6248398"/>
              <a:gd name="connsiteX144-1497" fmla="*/ 6251293 w 15811497"/>
              <a:gd name="connsiteY144-1498" fmla="*/ 633929 h 6248398"/>
              <a:gd name="connsiteX145-1499" fmla="*/ 6257683 w 15811497"/>
              <a:gd name="connsiteY145-1500" fmla="*/ 625384 h 6248398"/>
              <a:gd name="connsiteX146-1501" fmla="*/ 6257686 w 15811497"/>
              <a:gd name="connsiteY146-1502" fmla="*/ 625380 h 6248398"/>
              <a:gd name="connsiteX147-1503" fmla="*/ 6331355 w 15811497"/>
              <a:gd name="connsiteY147-1504" fmla="*/ 526865 h 6248398"/>
              <a:gd name="connsiteX148-1505" fmla="*/ 7448548 w 15811497"/>
              <a:gd name="connsiteY148-1506" fmla="*/ 0 h 6248398"/>
              <a:gd name="connsiteX0-1507" fmla="*/ 11209760 w 15811497"/>
              <a:gd name="connsiteY0-1508" fmla="*/ 5180760 h 6248398"/>
              <a:gd name="connsiteX1-1509" fmla="*/ 11210150 w 15811497"/>
              <a:gd name="connsiteY1-1510" fmla="*/ 5180948 h 6248398"/>
              <a:gd name="connsiteX2-1511" fmla="*/ 11313815 w 15811497"/>
              <a:gd name="connsiteY2-1512" fmla="*/ 5243926 h 6248398"/>
              <a:gd name="connsiteX3-1513" fmla="*/ 11369911 w 15811497"/>
              <a:gd name="connsiteY3-1514" fmla="*/ 5285874 h 6248398"/>
              <a:gd name="connsiteX4-1515" fmla="*/ 11410606 w 15811497"/>
              <a:gd name="connsiteY4-1516" fmla="*/ 5316305 h 6248398"/>
              <a:gd name="connsiteX5-1517" fmla="*/ 11499892 w 15811497"/>
              <a:gd name="connsiteY5-1518" fmla="*/ 5397454 h 6248398"/>
              <a:gd name="connsiteX6-1519" fmla="*/ 11528781 w 15811497"/>
              <a:gd name="connsiteY6-1520" fmla="*/ 5429240 h 6248398"/>
              <a:gd name="connsiteX7-1521" fmla="*/ 11504846 w 15811497"/>
              <a:gd name="connsiteY7-1522" fmla="*/ 5414699 h 6248398"/>
              <a:gd name="connsiteX8-1523" fmla="*/ 11371717 w 15811497"/>
              <a:gd name="connsiteY8-1524" fmla="*/ 5315148 h 6248398"/>
              <a:gd name="connsiteX9-1525" fmla="*/ 11292198 w 15811497"/>
              <a:gd name="connsiteY9-1526" fmla="*/ 5255685 h 6248398"/>
              <a:gd name="connsiteX10-1527" fmla="*/ 11209760 w 15811497"/>
              <a:gd name="connsiteY10-1528" fmla="*/ 5180760 h 6248398"/>
              <a:gd name="connsiteX11-1529" fmla="*/ 4892179 w 15811497"/>
              <a:gd name="connsiteY11-1530" fmla="*/ 4842491 h 6248398"/>
              <a:gd name="connsiteX12-1531" fmla="*/ 4892178 w 15811497"/>
              <a:gd name="connsiteY12-1532" fmla="*/ 4842492 h 6248398"/>
              <a:gd name="connsiteX13-1533" fmla="*/ 4885192 w 15811497"/>
              <a:gd name="connsiteY13-1534" fmla="*/ 4851834 h 6248398"/>
              <a:gd name="connsiteX14-1535" fmla="*/ 4892179 w 15811497"/>
              <a:gd name="connsiteY14-1536" fmla="*/ 4842491 h 6248398"/>
              <a:gd name="connsiteX15-1537" fmla="*/ 8767766 w 15811497"/>
              <a:gd name="connsiteY15-1538" fmla="*/ 853515 h 6248398"/>
              <a:gd name="connsiteX16-1539" fmla="*/ 8782572 w 15811497"/>
              <a:gd name="connsiteY16-1540" fmla="*/ 884251 h 6248398"/>
              <a:gd name="connsiteX17-1541" fmla="*/ 8812281 w 15811497"/>
              <a:gd name="connsiteY17-1542" fmla="*/ 965420 h 6248398"/>
              <a:gd name="connsiteX18-1543" fmla="*/ 8831257 w 15811497"/>
              <a:gd name="connsiteY18-1544" fmla="*/ 1017268 h 6248398"/>
              <a:gd name="connsiteX19-1545" fmla="*/ 8860452 w 15811497"/>
              <a:gd name="connsiteY19-1546" fmla="*/ 1130811 h 6248398"/>
              <a:gd name="connsiteX20-1547" fmla="*/ 8839383 w 15811497"/>
              <a:gd name="connsiteY20-1548" fmla="*/ 1087075 h 6248398"/>
              <a:gd name="connsiteX21-1549" fmla="*/ 8798546 w 15811497"/>
              <a:gd name="connsiteY21-1550" fmla="*/ 975498 h 6248398"/>
              <a:gd name="connsiteX22-1551" fmla="*/ 8795375 w 15811497"/>
              <a:gd name="connsiteY22-1552" fmla="*/ 963167 h 6248398"/>
              <a:gd name="connsiteX23-1553" fmla="*/ 8768620 w 15811497"/>
              <a:gd name="connsiteY23-1554" fmla="*/ 859114 h 6248398"/>
              <a:gd name="connsiteX24-1555" fmla="*/ 8767766 w 15811497"/>
              <a:gd name="connsiteY24-1556" fmla="*/ 853515 h 6248398"/>
              <a:gd name="connsiteX25-1557" fmla="*/ 7448548 w 15811497"/>
              <a:gd name="connsiteY25-1558" fmla="*/ 0 h 6248398"/>
              <a:gd name="connsiteX26-1559" fmla="*/ 8721604 w 15811497"/>
              <a:gd name="connsiteY26-1560" fmla="*/ 757692 h 6248398"/>
              <a:gd name="connsiteX27-1561" fmla="*/ 8767765 w 15811497"/>
              <a:gd name="connsiteY27-1562" fmla="*/ 853515 h 6248398"/>
              <a:gd name="connsiteX28-1563" fmla="*/ 8768619 w 15811497"/>
              <a:gd name="connsiteY28-1564" fmla="*/ 859114 h 6248398"/>
              <a:gd name="connsiteX29-1565" fmla="*/ 8795374 w 15811497"/>
              <a:gd name="connsiteY29-1566" fmla="*/ 963167 h 6248398"/>
              <a:gd name="connsiteX30-1567" fmla="*/ 8798545 w 15811497"/>
              <a:gd name="connsiteY30-1568" fmla="*/ 975499 h 6248398"/>
              <a:gd name="connsiteX31-1569" fmla="*/ 8839382 w 15811497"/>
              <a:gd name="connsiteY31-1570" fmla="*/ 1087076 h 6248398"/>
              <a:gd name="connsiteX32-1571" fmla="*/ 8860451 w 15811497"/>
              <a:gd name="connsiteY32-1572" fmla="*/ 1130812 h 6248398"/>
              <a:gd name="connsiteX33-1573" fmla="*/ 8866932 w 15811497"/>
              <a:gd name="connsiteY33-1574" fmla="*/ 1156018 h 6248398"/>
              <a:gd name="connsiteX34-1575" fmla="*/ 8896346 w 15811497"/>
              <a:gd name="connsiteY34-1576" fmla="*/ 1447799 h 6248398"/>
              <a:gd name="connsiteX35-1577" fmla="*/ 8866932 w 15811497"/>
              <a:gd name="connsiteY35-1578" fmla="*/ 1156017 h 6248398"/>
              <a:gd name="connsiteX36-1579" fmla="*/ 8860451 w 15811497"/>
              <a:gd name="connsiteY36-1580" fmla="*/ 1130810 h 6248398"/>
              <a:gd name="connsiteX37-1581" fmla="*/ 8890522 w 15811497"/>
              <a:gd name="connsiteY37-1582" fmla="*/ 1193234 h 6248398"/>
              <a:gd name="connsiteX38-1583" fmla="*/ 9958384 w 15811497"/>
              <a:gd name="connsiteY38-1584" fmla="*/ 1828798 h 6248398"/>
              <a:gd name="connsiteX39-1585" fmla="*/ 10895504 w 15811497"/>
              <a:gd name="connsiteY39-1586" fmla="*/ 1386857 h 6248398"/>
              <a:gd name="connsiteX40-1587" fmla="*/ 10927290 w 15811497"/>
              <a:gd name="connsiteY40-1588" fmla="*/ 1344350 h 6248398"/>
              <a:gd name="connsiteX41-1589" fmla="*/ 10936907 w 15811497"/>
              <a:gd name="connsiteY41-1590" fmla="*/ 1346082 h 6248398"/>
              <a:gd name="connsiteX42-1591" fmla="*/ 10917759 w 15811497"/>
              <a:gd name="connsiteY42-1592" fmla="*/ 1367151 h 6248398"/>
              <a:gd name="connsiteX43-1593" fmla="*/ 10545015 w 15811497"/>
              <a:gd name="connsiteY43-1594" fmla="*/ 1956940 h 6248398"/>
              <a:gd name="connsiteX44-1595" fmla="*/ 10521911 w 15811497"/>
              <a:gd name="connsiteY44-1596" fmla="*/ 2012524 h 6248398"/>
              <a:gd name="connsiteX45-1597" fmla="*/ 10521913 w 15811497"/>
              <a:gd name="connsiteY45-1598" fmla="*/ 2012521 h 6248398"/>
              <a:gd name="connsiteX46-1599" fmla="*/ 10545016 w 15811497"/>
              <a:gd name="connsiteY46-1600" fmla="*/ 1956940 h 6248398"/>
              <a:gd name="connsiteX47-1601" fmla="*/ 10917760 w 15811497"/>
              <a:gd name="connsiteY47-1602" fmla="*/ 1367152 h 6248398"/>
              <a:gd name="connsiteX48-1603" fmla="*/ 10936908 w 15811497"/>
              <a:gd name="connsiteY48-1604" fmla="*/ 1346084 h 6248398"/>
              <a:gd name="connsiteX49-1605" fmla="*/ 10972797 w 15811497"/>
              <a:gd name="connsiteY49-1606" fmla="*/ 1352550 h 6248398"/>
              <a:gd name="connsiteX50-1607" fmla="*/ 11002341 w 15811497"/>
              <a:gd name="connsiteY50-1608" fmla="*/ 1645177 h 6248398"/>
              <a:gd name="connsiteX51-1609" fmla="*/ 11002341 w 15811497"/>
              <a:gd name="connsiteY51-1610" fmla="*/ 1645177 h 6248398"/>
              <a:gd name="connsiteX52-1611" fmla="*/ 10972797 w 15811497"/>
              <a:gd name="connsiteY52-1612" fmla="*/ 1352549 h 6248398"/>
              <a:gd name="connsiteX53-1613" fmla="*/ 10936908 w 15811497"/>
              <a:gd name="connsiteY53-1614" fmla="*/ 1346083 h 6248398"/>
              <a:gd name="connsiteX54-1615" fmla="*/ 11096041 w 15811497"/>
              <a:gd name="connsiteY54-1616" fmla="*/ 1170993 h 6248398"/>
              <a:gd name="connsiteX55-1617" fmla="*/ 13049247 w 15811497"/>
              <a:gd name="connsiteY55-1618" fmla="*/ 361949 h 6248398"/>
              <a:gd name="connsiteX56-1619" fmla="*/ 15811497 w 15811497"/>
              <a:gd name="connsiteY56-1620" fmla="*/ 3124198 h 6248398"/>
              <a:gd name="connsiteX57-1621" fmla="*/ 13049247 w 15811497"/>
              <a:gd name="connsiteY57-1622" fmla="*/ 5886448 h 6248398"/>
              <a:gd name="connsiteX58-1623" fmla="*/ 11732594 w 15811497"/>
              <a:gd name="connsiteY58-1624" fmla="*/ 5553059 h 6248398"/>
              <a:gd name="connsiteX59-1625" fmla="*/ 11528782 w 15811497"/>
              <a:gd name="connsiteY59-1626" fmla="*/ 5429240 h 6248398"/>
              <a:gd name="connsiteX60-1627" fmla="*/ 11499893 w 15811497"/>
              <a:gd name="connsiteY60-1628" fmla="*/ 5397454 h 6248398"/>
              <a:gd name="connsiteX61-1629" fmla="*/ 11410607 w 15811497"/>
              <a:gd name="connsiteY61-1630" fmla="*/ 5316305 h 6248398"/>
              <a:gd name="connsiteX62-1631" fmla="*/ 11369912 w 15811497"/>
              <a:gd name="connsiteY62-1632" fmla="*/ 5285874 h 6248398"/>
              <a:gd name="connsiteX63-1633" fmla="*/ 11355656 w 15811497"/>
              <a:gd name="connsiteY63-1634" fmla="*/ 5144675 h 6248398"/>
              <a:gd name="connsiteX64-1635" fmla="*/ 11355656 w 15811497"/>
              <a:gd name="connsiteY64-1636" fmla="*/ 5144675 h 6248398"/>
              <a:gd name="connsiteX65-1637" fmla="*/ 11369912 w 15811497"/>
              <a:gd name="connsiteY65-1638" fmla="*/ 5285874 h 6248398"/>
              <a:gd name="connsiteX66-1639" fmla="*/ 11313816 w 15811497"/>
              <a:gd name="connsiteY66-1640" fmla="*/ 5243926 h 6248398"/>
              <a:gd name="connsiteX67-1641" fmla="*/ 11210151 w 15811497"/>
              <a:gd name="connsiteY67-1642" fmla="*/ 5180948 h 6248398"/>
              <a:gd name="connsiteX68-1643" fmla="*/ 11209761 w 15811497"/>
              <a:gd name="connsiteY68-1644" fmla="*/ 5180760 h 6248398"/>
              <a:gd name="connsiteX69-1645" fmla="*/ 11096041 w 15811497"/>
              <a:gd name="connsiteY69-1646" fmla="*/ 5077404 h 6248398"/>
              <a:gd name="connsiteX70-1647" fmla="*/ 11063094 w 15811497"/>
              <a:gd name="connsiteY70-1648" fmla="*/ 5041153 h 6248398"/>
              <a:gd name="connsiteX71-1649" fmla="*/ 11063091 w 15811497"/>
              <a:gd name="connsiteY71-1650" fmla="*/ 5041152 h 6248398"/>
              <a:gd name="connsiteX72-1651" fmla="*/ 11096040 w 15811497"/>
              <a:gd name="connsiteY72-1652" fmla="*/ 5077404 h 6248398"/>
              <a:gd name="connsiteX73-1653" fmla="*/ 11209760 w 15811497"/>
              <a:gd name="connsiteY73-1654" fmla="*/ 5180760 h 6248398"/>
              <a:gd name="connsiteX74-1655" fmla="*/ 11100244 w 15811497"/>
              <a:gd name="connsiteY74-1656" fmla="*/ 5128004 h 6248398"/>
              <a:gd name="connsiteX75-1657" fmla="*/ 10610846 w 15811497"/>
              <a:gd name="connsiteY75-1658" fmla="*/ 5029199 h 6248398"/>
              <a:gd name="connsiteX76-1659" fmla="*/ 9640652 w 15811497"/>
              <a:gd name="connsiteY76-1660" fmla="*/ 5486739 h 6248398"/>
              <a:gd name="connsiteX77-1661" fmla="*/ 9628722 w 15811497"/>
              <a:gd name="connsiteY77-1662" fmla="*/ 5502693 h 6248398"/>
              <a:gd name="connsiteX78-1663" fmla="*/ 9568273 w 15811497"/>
              <a:gd name="connsiteY78-1664" fmla="*/ 5583530 h 6248398"/>
              <a:gd name="connsiteX79-1665" fmla="*/ 9535504 w 15811497"/>
              <a:gd name="connsiteY79-1666" fmla="*/ 5637470 h 6248398"/>
              <a:gd name="connsiteX80-1667" fmla="*/ 9535505 w 15811497"/>
              <a:gd name="connsiteY80-1668" fmla="*/ 5637470 h 6248398"/>
              <a:gd name="connsiteX81-1669" fmla="*/ 9568273 w 15811497"/>
              <a:gd name="connsiteY81-1670" fmla="*/ 5583531 h 6248398"/>
              <a:gd name="connsiteX82-1671" fmla="*/ 9628722 w 15811497"/>
              <a:gd name="connsiteY82-1672" fmla="*/ 5502694 h 6248398"/>
              <a:gd name="connsiteX83-1673" fmla="*/ 9563485 w 15811497"/>
              <a:gd name="connsiteY83-1674" fmla="*/ 5610078 h 6248398"/>
              <a:gd name="connsiteX84-1675" fmla="*/ 9542221 w 15811497"/>
              <a:gd name="connsiteY84-1676" fmla="*/ 5638514 h 6248398"/>
              <a:gd name="connsiteX85-1677" fmla="*/ 9504352 w 15811497"/>
              <a:gd name="connsiteY85-1678" fmla="*/ 5689156 h 6248398"/>
              <a:gd name="connsiteX86-1679" fmla="*/ 9480140 w 15811497"/>
              <a:gd name="connsiteY86-1680" fmla="*/ 5721533 h 6248398"/>
              <a:gd name="connsiteX87-1681" fmla="*/ 8362947 w 15811497"/>
              <a:gd name="connsiteY87-1682" fmla="*/ 6248398 h 6248398"/>
              <a:gd name="connsiteX88-1683" fmla="*/ 7028922 w 15811497"/>
              <a:gd name="connsiteY88-1684" fmla="*/ 5364147 h 6248398"/>
              <a:gd name="connsiteX89-1685" fmla="*/ 6990513 w 15811497"/>
              <a:gd name="connsiteY89-1686" fmla="*/ 5259205 h 6248398"/>
              <a:gd name="connsiteX90-1687" fmla="*/ 6990512 w 15811497"/>
              <a:gd name="connsiteY90-1688" fmla="*/ 5259199 h 6248398"/>
              <a:gd name="connsiteX91-1689" fmla="*/ 6983676 w 15811497"/>
              <a:gd name="connsiteY91-1690" fmla="*/ 5240519 h 6248398"/>
              <a:gd name="connsiteX92-1691" fmla="*/ 6983673 w 15811497"/>
              <a:gd name="connsiteY92-1692" fmla="*/ 5240519 h 6248398"/>
              <a:gd name="connsiteX93-1693" fmla="*/ 6980236 w 15811497"/>
              <a:gd name="connsiteY93-1694" fmla="*/ 5231130 h 6248398"/>
              <a:gd name="connsiteX94-1695" fmla="*/ 6978859 w 15811497"/>
              <a:gd name="connsiteY94-1696" fmla="*/ 5225774 h 6248398"/>
              <a:gd name="connsiteX95-1697" fmla="*/ 6984291 w 15811497"/>
              <a:gd name="connsiteY95-1698" fmla="*/ 5240614 h 6248398"/>
              <a:gd name="connsiteX96-1699" fmla="*/ 6984292 w 15811497"/>
              <a:gd name="connsiteY96-1700" fmla="*/ 5240614 h 6248398"/>
              <a:gd name="connsiteX97-1701" fmla="*/ 6978860 w 15811497"/>
              <a:gd name="connsiteY97-1702" fmla="*/ 5225773 h 6248398"/>
              <a:gd name="connsiteX98-1703" fmla="*/ 6944562 w 15811497"/>
              <a:gd name="connsiteY98-1704" fmla="*/ 5092380 h 6248398"/>
              <a:gd name="connsiteX99-1705" fmla="*/ 6924183 w 15811497"/>
              <a:gd name="connsiteY99-1706" fmla="*/ 4890225 h 6248398"/>
              <a:gd name="connsiteX100-1707" fmla="*/ 6924182 w 15811497"/>
              <a:gd name="connsiteY100-1708" fmla="*/ 4890225 h 6248398"/>
              <a:gd name="connsiteX101-1709" fmla="*/ 6944561 w 15811497"/>
              <a:gd name="connsiteY101-1710" fmla="*/ 5092380 h 6248398"/>
              <a:gd name="connsiteX102-1711" fmla="*/ 6978860 w 15811497"/>
              <a:gd name="connsiteY102-1712" fmla="*/ 5225773 h 6248398"/>
              <a:gd name="connsiteX103-1713" fmla="*/ 6948299 w 15811497"/>
              <a:gd name="connsiteY103-1714" fmla="*/ 5142273 h 6248398"/>
              <a:gd name="connsiteX104-1715" fmla="*/ 5829297 w 15811497"/>
              <a:gd name="connsiteY104-1716" fmla="*/ 4400549 h 6248398"/>
              <a:gd name="connsiteX105-1717" fmla="*/ 5056802 w 15811497"/>
              <a:gd name="connsiteY105-1718" fmla="*/ 4677867 h 6248398"/>
              <a:gd name="connsiteX106-1719" fmla="*/ 5022517 w 15811497"/>
              <a:gd name="connsiteY106-1720" fmla="*/ 4709027 h 6248398"/>
              <a:gd name="connsiteX107-1721" fmla="*/ 5022515 w 15811497"/>
              <a:gd name="connsiteY107-1722" fmla="*/ 4709029 h 6248398"/>
              <a:gd name="connsiteX108-1723" fmla="*/ 5022510 w 15811497"/>
              <a:gd name="connsiteY108-1724" fmla="*/ 4709033 h 6248398"/>
              <a:gd name="connsiteX109-1725" fmla="*/ 4924198 w 15811497"/>
              <a:gd name="connsiteY109-1726" fmla="*/ 4840507 h 6248398"/>
              <a:gd name="connsiteX110-1727" fmla="*/ 4914898 w 15811497"/>
              <a:gd name="connsiteY110-1728" fmla="*/ 4838698 h 6248398"/>
              <a:gd name="connsiteX111-1729" fmla="*/ 4914898 w 15811497"/>
              <a:gd name="connsiteY111-1730" fmla="*/ 4838699 h 6248398"/>
              <a:gd name="connsiteX112-1731" fmla="*/ 4924199 w 15811497"/>
              <a:gd name="connsiteY112-1732" fmla="*/ 4840508 h 6248398"/>
              <a:gd name="connsiteX113-1733" fmla="*/ 4893736 w 15811497"/>
              <a:gd name="connsiteY113-1734" fmla="*/ 4881247 h 6248398"/>
              <a:gd name="connsiteX114-1735" fmla="*/ 4778482 w 15811497"/>
              <a:gd name="connsiteY114-1736" fmla="*/ 5008058 h 6248398"/>
              <a:gd name="connsiteX115-1737" fmla="*/ 4778482 w 15811497"/>
              <a:gd name="connsiteY115-1738" fmla="*/ 5008057 h 6248398"/>
              <a:gd name="connsiteX116-1739" fmla="*/ 4715455 w 15811497"/>
              <a:gd name="connsiteY116-1740" fmla="*/ 5077404 h 6248398"/>
              <a:gd name="connsiteX117-1741" fmla="*/ 2762249 w 15811497"/>
              <a:gd name="connsiteY117-1742" fmla="*/ 5886448 h 6248398"/>
              <a:gd name="connsiteX118-1743" fmla="*/ 0 w 15811497"/>
              <a:gd name="connsiteY118-1744" fmla="*/ 3124198 h 6248398"/>
              <a:gd name="connsiteX119-1745" fmla="*/ 2762249 w 15811497"/>
              <a:gd name="connsiteY119-1746" fmla="*/ 361949 h 6248398"/>
              <a:gd name="connsiteX120-1747" fmla="*/ 4078902 w 15811497"/>
              <a:gd name="connsiteY120-1748" fmla="*/ 695338 h 6248398"/>
              <a:gd name="connsiteX121-1749" fmla="*/ 4261443 w 15811497"/>
              <a:gd name="connsiteY121-1750" fmla="*/ 806235 h 6248398"/>
              <a:gd name="connsiteX122-1751" fmla="*/ 4409044 w 15811497"/>
              <a:gd name="connsiteY122-1752" fmla="*/ 910268 h 6248398"/>
              <a:gd name="connsiteX123-1753" fmla="*/ 4409043 w 15811497"/>
              <a:gd name="connsiteY123-1754" fmla="*/ 910268 h 6248398"/>
              <a:gd name="connsiteX124-1755" fmla="*/ 4519295 w 15811497"/>
              <a:gd name="connsiteY124-1756" fmla="*/ 992713 h 6248398"/>
              <a:gd name="connsiteX125-1757" fmla="*/ 4612477 w 15811497"/>
              <a:gd name="connsiteY125-1758" fmla="*/ 1077402 h 6248398"/>
              <a:gd name="connsiteX126-1759" fmla="*/ 4612478 w 15811497"/>
              <a:gd name="connsiteY126-1760" fmla="*/ 1077403 h 6248398"/>
              <a:gd name="connsiteX127-1761" fmla="*/ 4715454 w 15811497"/>
              <a:gd name="connsiteY127-1762" fmla="*/ 1170993 h 6248398"/>
              <a:gd name="connsiteX128-1763" fmla="*/ 4612478 w 15811497"/>
              <a:gd name="connsiteY128-1764" fmla="*/ 1077402 h 6248398"/>
              <a:gd name="connsiteX129-1765" fmla="*/ 4701725 w 15811497"/>
              <a:gd name="connsiteY129-1766" fmla="*/ 1120394 h 6248398"/>
              <a:gd name="connsiteX130-1767" fmla="*/ 5191122 w 15811497"/>
              <a:gd name="connsiteY130-1768" fmla="*/ 1219199 h 6248398"/>
              <a:gd name="connsiteX131-1769" fmla="*/ 6161317 w 15811497"/>
              <a:gd name="connsiteY131-1770" fmla="*/ 761659 h 6248398"/>
              <a:gd name="connsiteX132-1771" fmla="*/ 6224019 w 15811497"/>
              <a:gd name="connsiteY132-1772" fmla="*/ 677808 h 6248398"/>
              <a:gd name="connsiteX133-1773" fmla="*/ 6175489 w 15811497"/>
              <a:gd name="connsiteY133-1774" fmla="*/ 757691 h 6248398"/>
              <a:gd name="connsiteX134-1775" fmla="*/ 6175489 w 15811497"/>
              <a:gd name="connsiteY134-1776" fmla="*/ 757692 h 6248398"/>
              <a:gd name="connsiteX135-1777" fmla="*/ 6224020 w 15811497"/>
              <a:gd name="connsiteY135-1778" fmla="*/ 677809 h 6248398"/>
              <a:gd name="connsiteX136-1779" fmla="*/ 6233696 w 15811497"/>
              <a:gd name="connsiteY136-1780" fmla="*/ 664869 h 6248398"/>
              <a:gd name="connsiteX137-1781" fmla="*/ 6252611 w 15811497"/>
              <a:gd name="connsiteY137-1782" fmla="*/ 633734 h 6248398"/>
              <a:gd name="connsiteX138-1783" fmla="*/ 6252610 w 15811497"/>
              <a:gd name="connsiteY138-1784" fmla="*/ 633734 h 6248398"/>
              <a:gd name="connsiteX139-1785" fmla="*/ 6233696 w 15811497"/>
              <a:gd name="connsiteY139-1786" fmla="*/ 664868 h 6248398"/>
              <a:gd name="connsiteX140-1787" fmla="*/ 6224019 w 15811497"/>
              <a:gd name="connsiteY140-1788" fmla="*/ 677808 h 6248398"/>
              <a:gd name="connsiteX141-1789" fmla="*/ 6248008 w 15811497"/>
              <a:gd name="connsiteY141-1790" fmla="*/ 638320 h 6248398"/>
              <a:gd name="connsiteX142-1791" fmla="*/ 6251291 w 15811497"/>
              <a:gd name="connsiteY142-1792" fmla="*/ 633930 h 6248398"/>
              <a:gd name="connsiteX143-1793" fmla="*/ 6251293 w 15811497"/>
              <a:gd name="connsiteY143-1794" fmla="*/ 633929 h 6248398"/>
              <a:gd name="connsiteX144-1795" fmla="*/ 6257683 w 15811497"/>
              <a:gd name="connsiteY144-1796" fmla="*/ 625384 h 6248398"/>
              <a:gd name="connsiteX145-1797" fmla="*/ 6257686 w 15811497"/>
              <a:gd name="connsiteY145-1798" fmla="*/ 625380 h 6248398"/>
              <a:gd name="connsiteX146-1799" fmla="*/ 6331355 w 15811497"/>
              <a:gd name="connsiteY146-1800" fmla="*/ 526865 h 6248398"/>
              <a:gd name="connsiteX147-1801" fmla="*/ 7448548 w 15811497"/>
              <a:gd name="connsiteY147-1802" fmla="*/ 0 h 6248398"/>
              <a:gd name="connsiteX0-1803" fmla="*/ 11209760 w 15811497"/>
              <a:gd name="connsiteY0-1804" fmla="*/ 5180760 h 6248398"/>
              <a:gd name="connsiteX1-1805" fmla="*/ 11210150 w 15811497"/>
              <a:gd name="connsiteY1-1806" fmla="*/ 5180948 h 6248398"/>
              <a:gd name="connsiteX2-1807" fmla="*/ 11313815 w 15811497"/>
              <a:gd name="connsiteY2-1808" fmla="*/ 5243926 h 6248398"/>
              <a:gd name="connsiteX3-1809" fmla="*/ 11369911 w 15811497"/>
              <a:gd name="connsiteY3-1810" fmla="*/ 5285874 h 6248398"/>
              <a:gd name="connsiteX4-1811" fmla="*/ 11410606 w 15811497"/>
              <a:gd name="connsiteY4-1812" fmla="*/ 5316305 h 6248398"/>
              <a:gd name="connsiteX5-1813" fmla="*/ 11499892 w 15811497"/>
              <a:gd name="connsiteY5-1814" fmla="*/ 5397454 h 6248398"/>
              <a:gd name="connsiteX6-1815" fmla="*/ 11528781 w 15811497"/>
              <a:gd name="connsiteY6-1816" fmla="*/ 5429240 h 6248398"/>
              <a:gd name="connsiteX7-1817" fmla="*/ 11504846 w 15811497"/>
              <a:gd name="connsiteY7-1818" fmla="*/ 5414699 h 6248398"/>
              <a:gd name="connsiteX8-1819" fmla="*/ 11371717 w 15811497"/>
              <a:gd name="connsiteY8-1820" fmla="*/ 5315148 h 6248398"/>
              <a:gd name="connsiteX9-1821" fmla="*/ 11292198 w 15811497"/>
              <a:gd name="connsiteY9-1822" fmla="*/ 5255685 h 6248398"/>
              <a:gd name="connsiteX10-1823" fmla="*/ 11209760 w 15811497"/>
              <a:gd name="connsiteY10-1824" fmla="*/ 5180760 h 6248398"/>
              <a:gd name="connsiteX11-1825" fmla="*/ 4892179 w 15811497"/>
              <a:gd name="connsiteY11-1826" fmla="*/ 4842491 h 6248398"/>
              <a:gd name="connsiteX12-1827" fmla="*/ 4892178 w 15811497"/>
              <a:gd name="connsiteY12-1828" fmla="*/ 4842492 h 6248398"/>
              <a:gd name="connsiteX13-1829" fmla="*/ 4885192 w 15811497"/>
              <a:gd name="connsiteY13-1830" fmla="*/ 4851834 h 6248398"/>
              <a:gd name="connsiteX14-1831" fmla="*/ 4892179 w 15811497"/>
              <a:gd name="connsiteY14-1832" fmla="*/ 4842491 h 6248398"/>
              <a:gd name="connsiteX15-1833" fmla="*/ 8767766 w 15811497"/>
              <a:gd name="connsiteY15-1834" fmla="*/ 853515 h 6248398"/>
              <a:gd name="connsiteX16-1835" fmla="*/ 8782572 w 15811497"/>
              <a:gd name="connsiteY16-1836" fmla="*/ 884251 h 6248398"/>
              <a:gd name="connsiteX17-1837" fmla="*/ 8812281 w 15811497"/>
              <a:gd name="connsiteY17-1838" fmla="*/ 965420 h 6248398"/>
              <a:gd name="connsiteX18-1839" fmla="*/ 8831257 w 15811497"/>
              <a:gd name="connsiteY18-1840" fmla="*/ 1017268 h 6248398"/>
              <a:gd name="connsiteX19-1841" fmla="*/ 8860452 w 15811497"/>
              <a:gd name="connsiteY19-1842" fmla="*/ 1130811 h 6248398"/>
              <a:gd name="connsiteX20-1843" fmla="*/ 8839383 w 15811497"/>
              <a:gd name="connsiteY20-1844" fmla="*/ 1087075 h 6248398"/>
              <a:gd name="connsiteX21-1845" fmla="*/ 8798546 w 15811497"/>
              <a:gd name="connsiteY21-1846" fmla="*/ 975498 h 6248398"/>
              <a:gd name="connsiteX22-1847" fmla="*/ 8795375 w 15811497"/>
              <a:gd name="connsiteY22-1848" fmla="*/ 963167 h 6248398"/>
              <a:gd name="connsiteX23-1849" fmla="*/ 8768620 w 15811497"/>
              <a:gd name="connsiteY23-1850" fmla="*/ 859114 h 6248398"/>
              <a:gd name="connsiteX24-1851" fmla="*/ 8767766 w 15811497"/>
              <a:gd name="connsiteY24-1852" fmla="*/ 853515 h 6248398"/>
              <a:gd name="connsiteX25-1853" fmla="*/ 7448548 w 15811497"/>
              <a:gd name="connsiteY25-1854" fmla="*/ 0 h 6248398"/>
              <a:gd name="connsiteX26-1855" fmla="*/ 8721604 w 15811497"/>
              <a:gd name="connsiteY26-1856" fmla="*/ 757692 h 6248398"/>
              <a:gd name="connsiteX27-1857" fmla="*/ 8767765 w 15811497"/>
              <a:gd name="connsiteY27-1858" fmla="*/ 853515 h 6248398"/>
              <a:gd name="connsiteX28-1859" fmla="*/ 8768619 w 15811497"/>
              <a:gd name="connsiteY28-1860" fmla="*/ 859114 h 6248398"/>
              <a:gd name="connsiteX29-1861" fmla="*/ 8795374 w 15811497"/>
              <a:gd name="connsiteY29-1862" fmla="*/ 963167 h 6248398"/>
              <a:gd name="connsiteX30-1863" fmla="*/ 8798545 w 15811497"/>
              <a:gd name="connsiteY30-1864" fmla="*/ 975499 h 6248398"/>
              <a:gd name="connsiteX31-1865" fmla="*/ 8839382 w 15811497"/>
              <a:gd name="connsiteY31-1866" fmla="*/ 1087076 h 6248398"/>
              <a:gd name="connsiteX32-1867" fmla="*/ 8860451 w 15811497"/>
              <a:gd name="connsiteY32-1868" fmla="*/ 1130812 h 6248398"/>
              <a:gd name="connsiteX33-1869" fmla="*/ 8866932 w 15811497"/>
              <a:gd name="connsiteY33-1870" fmla="*/ 1156018 h 6248398"/>
              <a:gd name="connsiteX34-1871" fmla="*/ 8896346 w 15811497"/>
              <a:gd name="connsiteY34-1872" fmla="*/ 1447799 h 6248398"/>
              <a:gd name="connsiteX35-1873" fmla="*/ 8866932 w 15811497"/>
              <a:gd name="connsiteY35-1874" fmla="*/ 1156017 h 6248398"/>
              <a:gd name="connsiteX36-1875" fmla="*/ 8860451 w 15811497"/>
              <a:gd name="connsiteY36-1876" fmla="*/ 1130810 h 6248398"/>
              <a:gd name="connsiteX37-1877" fmla="*/ 8890522 w 15811497"/>
              <a:gd name="connsiteY37-1878" fmla="*/ 1193234 h 6248398"/>
              <a:gd name="connsiteX38-1879" fmla="*/ 9958384 w 15811497"/>
              <a:gd name="connsiteY38-1880" fmla="*/ 1828798 h 6248398"/>
              <a:gd name="connsiteX39-1881" fmla="*/ 10895504 w 15811497"/>
              <a:gd name="connsiteY39-1882" fmla="*/ 1386857 h 6248398"/>
              <a:gd name="connsiteX40-1883" fmla="*/ 10927290 w 15811497"/>
              <a:gd name="connsiteY40-1884" fmla="*/ 1344350 h 6248398"/>
              <a:gd name="connsiteX41-1885" fmla="*/ 10936907 w 15811497"/>
              <a:gd name="connsiteY41-1886" fmla="*/ 1346082 h 6248398"/>
              <a:gd name="connsiteX42-1887" fmla="*/ 10917759 w 15811497"/>
              <a:gd name="connsiteY42-1888" fmla="*/ 1367151 h 6248398"/>
              <a:gd name="connsiteX43-1889" fmla="*/ 10545015 w 15811497"/>
              <a:gd name="connsiteY43-1890" fmla="*/ 1956940 h 6248398"/>
              <a:gd name="connsiteX44-1891" fmla="*/ 10521911 w 15811497"/>
              <a:gd name="connsiteY44-1892" fmla="*/ 2012524 h 6248398"/>
              <a:gd name="connsiteX45-1893" fmla="*/ 10521913 w 15811497"/>
              <a:gd name="connsiteY45-1894" fmla="*/ 2012521 h 6248398"/>
              <a:gd name="connsiteX46-1895" fmla="*/ 10545016 w 15811497"/>
              <a:gd name="connsiteY46-1896" fmla="*/ 1956940 h 6248398"/>
              <a:gd name="connsiteX47-1897" fmla="*/ 10917760 w 15811497"/>
              <a:gd name="connsiteY47-1898" fmla="*/ 1367152 h 6248398"/>
              <a:gd name="connsiteX48-1899" fmla="*/ 10936908 w 15811497"/>
              <a:gd name="connsiteY48-1900" fmla="*/ 1346084 h 6248398"/>
              <a:gd name="connsiteX49-1901" fmla="*/ 10972797 w 15811497"/>
              <a:gd name="connsiteY49-1902" fmla="*/ 1352550 h 6248398"/>
              <a:gd name="connsiteX50-1903" fmla="*/ 11002341 w 15811497"/>
              <a:gd name="connsiteY50-1904" fmla="*/ 1645177 h 6248398"/>
              <a:gd name="connsiteX51-1905" fmla="*/ 11002341 w 15811497"/>
              <a:gd name="connsiteY51-1906" fmla="*/ 1645177 h 6248398"/>
              <a:gd name="connsiteX52-1907" fmla="*/ 10972797 w 15811497"/>
              <a:gd name="connsiteY52-1908" fmla="*/ 1352549 h 6248398"/>
              <a:gd name="connsiteX53-1909" fmla="*/ 10936908 w 15811497"/>
              <a:gd name="connsiteY53-1910" fmla="*/ 1346083 h 6248398"/>
              <a:gd name="connsiteX54-1911" fmla="*/ 11096041 w 15811497"/>
              <a:gd name="connsiteY54-1912" fmla="*/ 1170993 h 6248398"/>
              <a:gd name="connsiteX55-1913" fmla="*/ 13049247 w 15811497"/>
              <a:gd name="connsiteY55-1914" fmla="*/ 361949 h 6248398"/>
              <a:gd name="connsiteX56-1915" fmla="*/ 15811497 w 15811497"/>
              <a:gd name="connsiteY56-1916" fmla="*/ 3124198 h 6248398"/>
              <a:gd name="connsiteX57-1917" fmla="*/ 13049247 w 15811497"/>
              <a:gd name="connsiteY57-1918" fmla="*/ 5886448 h 6248398"/>
              <a:gd name="connsiteX58-1919" fmla="*/ 11732594 w 15811497"/>
              <a:gd name="connsiteY58-1920" fmla="*/ 5553059 h 6248398"/>
              <a:gd name="connsiteX59-1921" fmla="*/ 11528782 w 15811497"/>
              <a:gd name="connsiteY59-1922" fmla="*/ 5429240 h 6248398"/>
              <a:gd name="connsiteX60-1923" fmla="*/ 11499893 w 15811497"/>
              <a:gd name="connsiteY60-1924" fmla="*/ 5397454 h 6248398"/>
              <a:gd name="connsiteX61-1925" fmla="*/ 11410607 w 15811497"/>
              <a:gd name="connsiteY61-1926" fmla="*/ 5316305 h 6248398"/>
              <a:gd name="connsiteX62-1927" fmla="*/ 11369912 w 15811497"/>
              <a:gd name="connsiteY62-1928" fmla="*/ 5285874 h 6248398"/>
              <a:gd name="connsiteX63-1929" fmla="*/ 11355656 w 15811497"/>
              <a:gd name="connsiteY63-1930" fmla="*/ 5144675 h 6248398"/>
              <a:gd name="connsiteX64-1931" fmla="*/ 11355656 w 15811497"/>
              <a:gd name="connsiteY64-1932" fmla="*/ 5144675 h 6248398"/>
              <a:gd name="connsiteX65-1933" fmla="*/ 11369912 w 15811497"/>
              <a:gd name="connsiteY65-1934" fmla="*/ 5285874 h 6248398"/>
              <a:gd name="connsiteX66-1935" fmla="*/ 11313816 w 15811497"/>
              <a:gd name="connsiteY66-1936" fmla="*/ 5243926 h 6248398"/>
              <a:gd name="connsiteX67-1937" fmla="*/ 11210151 w 15811497"/>
              <a:gd name="connsiteY67-1938" fmla="*/ 5180948 h 6248398"/>
              <a:gd name="connsiteX68-1939" fmla="*/ 11209761 w 15811497"/>
              <a:gd name="connsiteY68-1940" fmla="*/ 5180760 h 6248398"/>
              <a:gd name="connsiteX69-1941" fmla="*/ 11096041 w 15811497"/>
              <a:gd name="connsiteY69-1942" fmla="*/ 5077404 h 6248398"/>
              <a:gd name="connsiteX70-1943" fmla="*/ 11063094 w 15811497"/>
              <a:gd name="connsiteY70-1944" fmla="*/ 5041153 h 6248398"/>
              <a:gd name="connsiteX71-1945" fmla="*/ 11063091 w 15811497"/>
              <a:gd name="connsiteY71-1946" fmla="*/ 5041152 h 6248398"/>
              <a:gd name="connsiteX72-1947" fmla="*/ 11096040 w 15811497"/>
              <a:gd name="connsiteY72-1948" fmla="*/ 5077404 h 6248398"/>
              <a:gd name="connsiteX73-1949" fmla="*/ 11209760 w 15811497"/>
              <a:gd name="connsiteY73-1950" fmla="*/ 5180760 h 6248398"/>
              <a:gd name="connsiteX74-1951" fmla="*/ 11100244 w 15811497"/>
              <a:gd name="connsiteY74-1952" fmla="*/ 5128004 h 6248398"/>
              <a:gd name="connsiteX75-1953" fmla="*/ 10610846 w 15811497"/>
              <a:gd name="connsiteY75-1954" fmla="*/ 5029199 h 6248398"/>
              <a:gd name="connsiteX76-1955" fmla="*/ 9640652 w 15811497"/>
              <a:gd name="connsiteY76-1956" fmla="*/ 5486739 h 6248398"/>
              <a:gd name="connsiteX77-1957" fmla="*/ 9628722 w 15811497"/>
              <a:gd name="connsiteY77-1958" fmla="*/ 5502693 h 6248398"/>
              <a:gd name="connsiteX78-1959" fmla="*/ 9568273 w 15811497"/>
              <a:gd name="connsiteY78-1960" fmla="*/ 5583530 h 6248398"/>
              <a:gd name="connsiteX79-1961" fmla="*/ 9535504 w 15811497"/>
              <a:gd name="connsiteY79-1962" fmla="*/ 5637470 h 6248398"/>
              <a:gd name="connsiteX80-1963" fmla="*/ 9535505 w 15811497"/>
              <a:gd name="connsiteY80-1964" fmla="*/ 5637470 h 6248398"/>
              <a:gd name="connsiteX81-1965" fmla="*/ 9568273 w 15811497"/>
              <a:gd name="connsiteY81-1966" fmla="*/ 5583531 h 6248398"/>
              <a:gd name="connsiteX82-1967" fmla="*/ 9628722 w 15811497"/>
              <a:gd name="connsiteY82-1968" fmla="*/ 5502694 h 6248398"/>
              <a:gd name="connsiteX83-1969" fmla="*/ 9563485 w 15811497"/>
              <a:gd name="connsiteY83-1970" fmla="*/ 5610078 h 6248398"/>
              <a:gd name="connsiteX84-1971" fmla="*/ 9542221 w 15811497"/>
              <a:gd name="connsiteY84-1972" fmla="*/ 5638514 h 6248398"/>
              <a:gd name="connsiteX85-1973" fmla="*/ 9504352 w 15811497"/>
              <a:gd name="connsiteY85-1974" fmla="*/ 5689156 h 6248398"/>
              <a:gd name="connsiteX86-1975" fmla="*/ 9480140 w 15811497"/>
              <a:gd name="connsiteY86-1976" fmla="*/ 5721533 h 6248398"/>
              <a:gd name="connsiteX87-1977" fmla="*/ 8362947 w 15811497"/>
              <a:gd name="connsiteY87-1978" fmla="*/ 6248398 h 6248398"/>
              <a:gd name="connsiteX88-1979" fmla="*/ 7028922 w 15811497"/>
              <a:gd name="connsiteY88-1980" fmla="*/ 5364147 h 6248398"/>
              <a:gd name="connsiteX89-1981" fmla="*/ 6990513 w 15811497"/>
              <a:gd name="connsiteY89-1982" fmla="*/ 5259205 h 6248398"/>
              <a:gd name="connsiteX90-1983" fmla="*/ 6990512 w 15811497"/>
              <a:gd name="connsiteY90-1984" fmla="*/ 5259199 h 6248398"/>
              <a:gd name="connsiteX91-1985" fmla="*/ 6983676 w 15811497"/>
              <a:gd name="connsiteY91-1986" fmla="*/ 5240519 h 6248398"/>
              <a:gd name="connsiteX92-1987" fmla="*/ 6983673 w 15811497"/>
              <a:gd name="connsiteY92-1988" fmla="*/ 5240519 h 6248398"/>
              <a:gd name="connsiteX93-1989" fmla="*/ 6980236 w 15811497"/>
              <a:gd name="connsiteY93-1990" fmla="*/ 5231130 h 6248398"/>
              <a:gd name="connsiteX94-1991" fmla="*/ 6978859 w 15811497"/>
              <a:gd name="connsiteY94-1992" fmla="*/ 5225774 h 6248398"/>
              <a:gd name="connsiteX95-1993" fmla="*/ 6984291 w 15811497"/>
              <a:gd name="connsiteY95-1994" fmla="*/ 5240614 h 6248398"/>
              <a:gd name="connsiteX96-1995" fmla="*/ 6984292 w 15811497"/>
              <a:gd name="connsiteY96-1996" fmla="*/ 5240614 h 6248398"/>
              <a:gd name="connsiteX97-1997" fmla="*/ 6978860 w 15811497"/>
              <a:gd name="connsiteY97-1998" fmla="*/ 5225773 h 6248398"/>
              <a:gd name="connsiteX98-1999" fmla="*/ 6944562 w 15811497"/>
              <a:gd name="connsiteY98-2000" fmla="*/ 5092380 h 6248398"/>
              <a:gd name="connsiteX99-2001" fmla="*/ 6924183 w 15811497"/>
              <a:gd name="connsiteY99-2002" fmla="*/ 4890225 h 6248398"/>
              <a:gd name="connsiteX100-2003" fmla="*/ 6924182 w 15811497"/>
              <a:gd name="connsiteY100-2004" fmla="*/ 4890225 h 6248398"/>
              <a:gd name="connsiteX101-2005" fmla="*/ 6944561 w 15811497"/>
              <a:gd name="connsiteY101-2006" fmla="*/ 5092380 h 6248398"/>
              <a:gd name="connsiteX102-2007" fmla="*/ 6978860 w 15811497"/>
              <a:gd name="connsiteY102-2008" fmla="*/ 5225773 h 6248398"/>
              <a:gd name="connsiteX103-2009" fmla="*/ 6948299 w 15811497"/>
              <a:gd name="connsiteY103-2010" fmla="*/ 5142273 h 6248398"/>
              <a:gd name="connsiteX104-2011" fmla="*/ 5829297 w 15811497"/>
              <a:gd name="connsiteY104-2012" fmla="*/ 4400549 h 6248398"/>
              <a:gd name="connsiteX105-2013" fmla="*/ 5056802 w 15811497"/>
              <a:gd name="connsiteY105-2014" fmla="*/ 4677867 h 6248398"/>
              <a:gd name="connsiteX106-2015" fmla="*/ 5022517 w 15811497"/>
              <a:gd name="connsiteY106-2016" fmla="*/ 4709027 h 6248398"/>
              <a:gd name="connsiteX107-2017" fmla="*/ 5022515 w 15811497"/>
              <a:gd name="connsiteY107-2018" fmla="*/ 4709029 h 6248398"/>
              <a:gd name="connsiteX108-2019" fmla="*/ 5022510 w 15811497"/>
              <a:gd name="connsiteY108-2020" fmla="*/ 4709033 h 6248398"/>
              <a:gd name="connsiteX109-2021" fmla="*/ 4924198 w 15811497"/>
              <a:gd name="connsiteY109-2022" fmla="*/ 4840507 h 6248398"/>
              <a:gd name="connsiteX110-2023" fmla="*/ 4914898 w 15811497"/>
              <a:gd name="connsiteY110-2024" fmla="*/ 4838698 h 6248398"/>
              <a:gd name="connsiteX111-2025" fmla="*/ 4914898 w 15811497"/>
              <a:gd name="connsiteY111-2026" fmla="*/ 4838699 h 6248398"/>
              <a:gd name="connsiteX112-2027" fmla="*/ 4924199 w 15811497"/>
              <a:gd name="connsiteY112-2028" fmla="*/ 4840508 h 6248398"/>
              <a:gd name="connsiteX113-2029" fmla="*/ 4893736 w 15811497"/>
              <a:gd name="connsiteY113-2030" fmla="*/ 4881247 h 6248398"/>
              <a:gd name="connsiteX114-2031" fmla="*/ 4778482 w 15811497"/>
              <a:gd name="connsiteY114-2032" fmla="*/ 5008058 h 6248398"/>
              <a:gd name="connsiteX115-2033" fmla="*/ 4778482 w 15811497"/>
              <a:gd name="connsiteY115-2034" fmla="*/ 5008057 h 6248398"/>
              <a:gd name="connsiteX116-2035" fmla="*/ 4715455 w 15811497"/>
              <a:gd name="connsiteY116-2036" fmla="*/ 5077404 h 6248398"/>
              <a:gd name="connsiteX117-2037" fmla="*/ 2762249 w 15811497"/>
              <a:gd name="connsiteY117-2038" fmla="*/ 5886448 h 6248398"/>
              <a:gd name="connsiteX118-2039" fmla="*/ 0 w 15811497"/>
              <a:gd name="connsiteY118-2040" fmla="*/ 3124198 h 6248398"/>
              <a:gd name="connsiteX119-2041" fmla="*/ 2762249 w 15811497"/>
              <a:gd name="connsiteY119-2042" fmla="*/ 361949 h 6248398"/>
              <a:gd name="connsiteX120-2043" fmla="*/ 4078902 w 15811497"/>
              <a:gd name="connsiteY120-2044" fmla="*/ 695338 h 6248398"/>
              <a:gd name="connsiteX121-2045" fmla="*/ 4261443 w 15811497"/>
              <a:gd name="connsiteY121-2046" fmla="*/ 806235 h 6248398"/>
              <a:gd name="connsiteX122-2047" fmla="*/ 4409044 w 15811497"/>
              <a:gd name="connsiteY122-2048" fmla="*/ 910268 h 6248398"/>
              <a:gd name="connsiteX123-2049" fmla="*/ 4409043 w 15811497"/>
              <a:gd name="connsiteY123-2050" fmla="*/ 910268 h 6248398"/>
              <a:gd name="connsiteX124-2051" fmla="*/ 4519295 w 15811497"/>
              <a:gd name="connsiteY124-2052" fmla="*/ 992713 h 6248398"/>
              <a:gd name="connsiteX125-2053" fmla="*/ 4612477 w 15811497"/>
              <a:gd name="connsiteY125-2054" fmla="*/ 1077402 h 6248398"/>
              <a:gd name="connsiteX126-2055" fmla="*/ 4612478 w 15811497"/>
              <a:gd name="connsiteY126-2056" fmla="*/ 1077403 h 6248398"/>
              <a:gd name="connsiteX127-2057" fmla="*/ 4715454 w 15811497"/>
              <a:gd name="connsiteY127-2058" fmla="*/ 1170993 h 6248398"/>
              <a:gd name="connsiteX128-2059" fmla="*/ 4701725 w 15811497"/>
              <a:gd name="connsiteY128-2060" fmla="*/ 1120394 h 6248398"/>
              <a:gd name="connsiteX129-2061" fmla="*/ 5191122 w 15811497"/>
              <a:gd name="connsiteY129-2062" fmla="*/ 1219199 h 6248398"/>
              <a:gd name="connsiteX130-2063" fmla="*/ 6161317 w 15811497"/>
              <a:gd name="connsiteY130-2064" fmla="*/ 761659 h 6248398"/>
              <a:gd name="connsiteX131-2065" fmla="*/ 6224019 w 15811497"/>
              <a:gd name="connsiteY131-2066" fmla="*/ 677808 h 6248398"/>
              <a:gd name="connsiteX132-2067" fmla="*/ 6175489 w 15811497"/>
              <a:gd name="connsiteY132-2068" fmla="*/ 757691 h 6248398"/>
              <a:gd name="connsiteX133-2069" fmla="*/ 6175489 w 15811497"/>
              <a:gd name="connsiteY133-2070" fmla="*/ 757692 h 6248398"/>
              <a:gd name="connsiteX134-2071" fmla="*/ 6224020 w 15811497"/>
              <a:gd name="connsiteY134-2072" fmla="*/ 677809 h 6248398"/>
              <a:gd name="connsiteX135-2073" fmla="*/ 6233696 w 15811497"/>
              <a:gd name="connsiteY135-2074" fmla="*/ 664869 h 6248398"/>
              <a:gd name="connsiteX136-2075" fmla="*/ 6252611 w 15811497"/>
              <a:gd name="connsiteY136-2076" fmla="*/ 633734 h 6248398"/>
              <a:gd name="connsiteX137-2077" fmla="*/ 6252610 w 15811497"/>
              <a:gd name="connsiteY137-2078" fmla="*/ 633734 h 6248398"/>
              <a:gd name="connsiteX138-2079" fmla="*/ 6233696 w 15811497"/>
              <a:gd name="connsiteY138-2080" fmla="*/ 664868 h 6248398"/>
              <a:gd name="connsiteX139-2081" fmla="*/ 6224019 w 15811497"/>
              <a:gd name="connsiteY139-2082" fmla="*/ 677808 h 6248398"/>
              <a:gd name="connsiteX140-2083" fmla="*/ 6248008 w 15811497"/>
              <a:gd name="connsiteY140-2084" fmla="*/ 638320 h 6248398"/>
              <a:gd name="connsiteX141-2085" fmla="*/ 6251291 w 15811497"/>
              <a:gd name="connsiteY141-2086" fmla="*/ 633930 h 6248398"/>
              <a:gd name="connsiteX142-2087" fmla="*/ 6251293 w 15811497"/>
              <a:gd name="connsiteY142-2088" fmla="*/ 633929 h 6248398"/>
              <a:gd name="connsiteX143-2089" fmla="*/ 6257683 w 15811497"/>
              <a:gd name="connsiteY143-2090" fmla="*/ 625384 h 6248398"/>
              <a:gd name="connsiteX144-2091" fmla="*/ 6257686 w 15811497"/>
              <a:gd name="connsiteY144-2092" fmla="*/ 625380 h 6248398"/>
              <a:gd name="connsiteX145-2093" fmla="*/ 6331355 w 15811497"/>
              <a:gd name="connsiteY145-2094" fmla="*/ 526865 h 6248398"/>
              <a:gd name="connsiteX146-2095" fmla="*/ 7448548 w 15811497"/>
              <a:gd name="connsiteY146-2096" fmla="*/ 0 h 6248398"/>
              <a:gd name="connsiteX0-2097" fmla="*/ 11209760 w 15811497"/>
              <a:gd name="connsiteY0-2098" fmla="*/ 5180760 h 6248398"/>
              <a:gd name="connsiteX1-2099" fmla="*/ 11210150 w 15811497"/>
              <a:gd name="connsiteY1-2100" fmla="*/ 5180948 h 6248398"/>
              <a:gd name="connsiteX2-2101" fmla="*/ 11313815 w 15811497"/>
              <a:gd name="connsiteY2-2102" fmla="*/ 5243926 h 6248398"/>
              <a:gd name="connsiteX3-2103" fmla="*/ 11369911 w 15811497"/>
              <a:gd name="connsiteY3-2104" fmla="*/ 5285874 h 6248398"/>
              <a:gd name="connsiteX4-2105" fmla="*/ 11410606 w 15811497"/>
              <a:gd name="connsiteY4-2106" fmla="*/ 5316305 h 6248398"/>
              <a:gd name="connsiteX5-2107" fmla="*/ 11499892 w 15811497"/>
              <a:gd name="connsiteY5-2108" fmla="*/ 5397454 h 6248398"/>
              <a:gd name="connsiteX6-2109" fmla="*/ 11528781 w 15811497"/>
              <a:gd name="connsiteY6-2110" fmla="*/ 5429240 h 6248398"/>
              <a:gd name="connsiteX7-2111" fmla="*/ 11504846 w 15811497"/>
              <a:gd name="connsiteY7-2112" fmla="*/ 5414699 h 6248398"/>
              <a:gd name="connsiteX8-2113" fmla="*/ 11371717 w 15811497"/>
              <a:gd name="connsiteY8-2114" fmla="*/ 5315148 h 6248398"/>
              <a:gd name="connsiteX9-2115" fmla="*/ 11292198 w 15811497"/>
              <a:gd name="connsiteY9-2116" fmla="*/ 5255685 h 6248398"/>
              <a:gd name="connsiteX10-2117" fmla="*/ 11209760 w 15811497"/>
              <a:gd name="connsiteY10-2118" fmla="*/ 5180760 h 6248398"/>
              <a:gd name="connsiteX11-2119" fmla="*/ 4892179 w 15811497"/>
              <a:gd name="connsiteY11-2120" fmla="*/ 4842491 h 6248398"/>
              <a:gd name="connsiteX12-2121" fmla="*/ 4892178 w 15811497"/>
              <a:gd name="connsiteY12-2122" fmla="*/ 4842492 h 6248398"/>
              <a:gd name="connsiteX13-2123" fmla="*/ 4885192 w 15811497"/>
              <a:gd name="connsiteY13-2124" fmla="*/ 4851834 h 6248398"/>
              <a:gd name="connsiteX14-2125" fmla="*/ 4892179 w 15811497"/>
              <a:gd name="connsiteY14-2126" fmla="*/ 4842491 h 6248398"/>
              <a:gd name="connsiteX15-2127" fmla="*/ 8767766 w 15811497"/>
              <a:gd name="connsiteY15-2128" fmla="*/ 853515 h 6248398"/>
              <a:gd name="connsiteX16-2129" fmla="*/ 8782572 w 15811497"/>
              <a:gd name="connsiteY16-2130" fmla="*/ 884251 h 6248398"/>
              <a:gd name="connsiteX17-2131" fmla="*/ 8812281 w 15811497"/>
              <a:gd name="connsiteY17-2132" fmla="*/ 965420 h 6248398"/>
              <a:gd name="connsiteX18-2133" fmla="*/ 8831257 w 15811497"/>
              <a:gd name="connsiteY18-2134" fmla="*/ 1017268 h 6248398"/>
              <a:gd name="connsiteX19-2135" fmla="*/ 8860452 w 15811497"/>
              <a:gd name="connsiteY19-2136" fmla="*/ 1130811 h 6248398"/>
              <a:gd name="connsiteX20-2137" fmla="*/ 8839383 w 15811497"/>
              <a:gd name="connsiteY20-2138" fmla="*/ 1087075 h 6248398"/>
              <a:gd name="connsiteX21-2139" fmla="*/ 8798546 w 15811497"/>
              <a:gd name="connsiteY21-2140" fmla="*/ 975498 h 6248398"/>
              <a:gd name="connsiteX22-2141" fmla="*/ 8795375 w 15811497"/>
              <a:gd name="connsiteY22-2142" fmla="*/ 963167 h 6248398"/>
              <a:gd name="connsiteX23-2143" fmla="*/ 8768620 w 15811497"/>
              <a:gd name="connsiteY23-2144" fmla="*/ 859114 h 6248398"/>
              <a:gd name="connsiteX24-2145" fmla="*/ 8767766 w 15811497"/>
              <a:gd name="connsiteY24-2146" fmla="*/ 853515 h 6248398"/>
              <a:gd name="connsiteX25-2147" fmla="*/ 7448548 w 15811497"/>
              <a:gd name="connsiteY25-2148" fmla="*/ 0 h 6248398"/>
              <a:gd name="connsiteX26-2149" fmla="*/ 8721604 w 15811497"/>
              <a:gd name="connsiteY26-2150" fmla="*/ 757692 h 6248398"/>
              <a:gd name="connsiteX27-2151" fmla="*/ 8767765 w 15811497"/>
              <a:gd name="connsiteY27-2152" fmla="*/ 853515 h 6248398"/>
              <a:gd name="connsiteX28-2153" fmla="*/ 8768619 w 15811497"/>
              <a:gd name="connsiteY28-2154" fmla="*/ 859114 h 6248398"/>
              <a:gd name="connsiteX29-2155" fmla="*/ 8795374 w 15811497"/>
              <a:gd name="connsiteY29-2156" fmla="*/ 963167 h 6248398"/>
              <a:gd name="connsiteX30-2157" fmla="*/ 8798545 w 15811497"/>
              <a:gd name="connsiteY30-2158" fmla="*/ 975499 h 6248398"/>
              <a:gd name="connsiteX31-2159" fmla="*/ 8839382 w 15811497"/>
              <a:gd name="connsiteY31-2160" fmla="*/ 1087076 h 6248398"/>
              <a:gd name="connsiteX32-2161" fmla="*/ 8860451 w 15811497"/>
              <a:gd name="connsiteY32-2162" fmla="*/ 1130812 h 6248398"/>
              <a:gd name="connsiteX33-2163" fmla="*/ 8866932 w 15811497"/>
              <a:gd name="connsiteY33-2164" fmla="*/ 1156018 h 6248398"/>
              <a:gd name="connsiteX34-2165" fmla="*/ 8896346 w 15811497"/>
              <a:gd name="connsiteY34-2166" fmla="*/ 1447799 h 6248398"/>
              <a:gd name="connsiteX35-2167" fmla="*/ 8866932 w 15811497"/>
              <a:gd name="connsiteY35-2168" fmla="*/ 1156017 h 6248398"/>
              <a:gd name="connsiteX36-2169" fmla="*/ 8860451 w 15811497"/>
              <a:gd name="connsiteY36-2170" fmla="*/ 1130810 h 6248398"/>
              <a:gd name="connsiteX37-2171" fmla="*/ 8890522 w 15811497"/>
              <a:gd name="connsiteY37-2172" fmla="*/ 1193234 h 6248398"/>
              <a:gd name="connsiteX38-2173" fmla="*/ 9958384 w 15811497"/>
              <a:gd name="connsiteY38-2174" fmla="*/ 1828798 h 6248398"/>
              <a:gd name="connsiteX39-2175" fmla="*/ 10895504 w 15811497"/>
              <a:gd name="connsiteY39-2176" fmla="*/ 1386857 h 6248398"/>
              <a:gd name="connsiteX40-2177" fmla="*/ 10927290 w 15811497"/>
              <a:gd name="connsiteY40-2178" fmla="*/ 1344350 h 6248398"/>
              <a:gd name="connsiteX41-2179" fmla="*/ 10936907 w 15811497"/>
              <a:gd name="connsiteY41-2180" fmla="*/ 1346082 h 6248398"/>
              <a:gd name="connsiteX42-2181" fmla="*/ 10917759 w 15811497"/>
              <a:gd name="connsiteY42-2182" fmla="*/ 1367151 h 6248398"/>
              <a:gd name="connsiteX43-2183" fmla="*/ 10545015 w 15811497"/>
              <a:gd name="connsiteY43-2184" fmla="*/ 1956940 h 6248398"/>
              <a:gd name="connsiteX44-2185" fmla="*/ 10521911 w 15811497"/>
              <a:gd name="connsiteY44-2186" fmla="*/ 2012524 h 6248398"/>
              <a:gd name="connsiteX45-2187" fmla="*/ 10521913 w 15811497"/>
              <a:gd name="connsiteY45-2188" fmla="*/ 2012521 h 6248398"/>
              <a:gd name="connsiteX46-2189" fmla="*/ 10545016 w 15811497"/>
              <a:gd name="connsiteY46-2190" fmla="*/ 1956940 h 6248398"/>
              <a:gd name="connsiteX47-2191" fmla="*/ 10917760 w 15811497"/>
              <a:gd name="connsiteY47-2192" fmla="*/ 1367152 h 6248398"/>
              <a:gd name="connsiteX48-2193" fmla="*/ 10936908 w 15811497"/>
              <a:gd name="connsiteY48-2194" fmla="*/ 1346084 h 6248398"/>
              <a:gd name="connsiteX49-2195" fmla="*/ 10972797 w 15811497"/>
              <a:gd name="connsiteY49-2196" fmla="*/ 1352550 h 6248398"/>
              <a:gd name="connsiteX50-2197" fmla="*/ 11002341 w 15811497"/>
              <a:gd name="connsiteY50-2198" fmla="*/ 1645177 h 6248398"/>
              <a:gd name="connsiteX51-2199" fmla="*/ 11002341 w 15811497"/>
              <a:gd name="connsiteY51-2200" fmla="*/ 1645177 h 6248398"/>
              <a:gd name="connsiteX52-2201" fmla="*/ 10972797 w 15811497"/>
              <a:gd name="connsiteY52-2202" fmla="*/ 1352549 h 6248398"/>
              <a:gd name="connsiteX53-2203" fmla="*/ 10936908 w 15811497"/>
              <a:gd name="connsiteY53-2204" fmla="*/ 1346083 h 6248398"/>
              <a:gd name="connsiteX54-2205" fmla="*/ 11096041 w 15811497"/>
              <a:gd name="connsiteY54-2206" fmla="*/ 1170993 h 6248398"/>
              <a:gd name="connsiteX55-2207" fmla="*/ 13049247 w 15811497"/>
              <a:gd name="connsiteY55-2208" fmla="*/ 361949 h 6248398"/>
              <a:gd name="connsiteX56-2209" fmla="*/ 15811497 w 15811497"/>
              <a:gd name="connsiteY56-2210" fmla="*/ 3124198 h 6248398"/>
              <a:gd name="connsiteX57-2211" fmla="*/ 13049247 w 15811497"/>
              <a:gd name="connsiteY57-2212" fmla="*/ 5886448 h 6248398"/>
              <a:gd name="connsiteX58-2213" fmla="*/ 11732594 w 15811497"/>
              <a:gd name="connsiteY58-2214" fmla="*/ 5553059 h 6248398"/>
              <a:gd name="connsiteX59-2215" fmla="*/ 11528782 w 15811497"/>
              <a:gd name="connsiteY59-2216" fmla="*/ 5429240 h 6248398"/>
              <a:gd name="connsiteX60-2217" fmla="*/ 11499893 w 15811497"/>
              <a:gd name="connsiteY60-2218" fmla="*/ 5397454 h 6248398"/>
              <a:gd name="connsiteX61-2219" fmla="*/ 11410607 w 15811497"/>
              <a:gd name="connsiteY61-2220" fmla="*/ 5316305 h 6248398"/>
              <a:gd name="connsiteX62-2221" fmla="*/ 11369912 w 15811497"/>
              <a:gd name="connsiteY62-2222" fmla="*/ 5285874 h 6248398"/>
              <a:gd name="connsiteX63-2223" fmla="*/ 11355656 w 15811497"/>
              <a:gd name="connsiteY63-2224" fmla="*/ 5144675 h 6248398"/>
              <a:gd name="connsiteX64-2225" fmla="*/ 11355656 w 15811497"/>
              <a:gd name="connsiteY64-2226" fmla="*/ 5144675 h 6248398"/>
              <a:gd name="connsiteX65-2227" fmla="*/ 11369912 w 15811497"/>
              <a:gd name="connsiteY65-2228" fmla="*/ 5285874 h 6248398"/>
              <a:gd name="connsiteX66-2229" fmla="*/ 11313816 w 15811497"/>
              <a:gd name="connsiteY66-2230" fmla="*/ 5243926 h 6248398"/>
              <a:gd name="connsiteX67-2231" fmla="*/ 11210151 w 15811497"/>
              <a:gd name="connsiteY67-2232" fmla="*/ 5180948 h 6248398"/>
              <a:gd name="connsiteX68-2233" fmla="*/ 11209761 w 15811497"/>
              <a:gd name="connsiteY68-2234" fmla="*/ 5180760 h 6248398"/>
              <a:gd name="connsiteX69-2235" fmla="*/ 11096041 w 15811497"/>
              <a:gd name="connsiteY69-2236" fmla="*/ 5077404 h 6248398"/>
              <a:gd name="connsiteX70-2237" fmla="*/ 11063094 w 15811497"/>
              <a:gd name="connsiteY70-2238" fmla="*/ 5041153 h 6248398"/>
              <a:gd name="connsiteX71-2239" fmla="*/ 11063091 w 15811497"/>
              <a:gd name="connsiteY71-2240" fmla="*/ 5041152 h 6248398"/>
              <a:gd name="connsiteX72-2241" fmla="*/ 11096040 w 15811497"/>
              <a:gd name="connsiteY72-2242" fmla="*/ 5077404 h 6248398"/>
              <a:gd name="connsiteX73-2243" fmla="*/ 11209760 w 15811497"/>
              <a:gd name="connsiteY73-2244" fmla="*/ 5180760 h 6248398"/>
              <a:gd name="connsiteX74-2245" fmla="*/ 11100244 w 15811497"/>
              <a:gd name="connsiteY74-2246" fmla="*/ 5128004 h 6248398"/>
              <a:gd name="connsiteX75-2247" fmla="*/ 10610846 w 15811497"/>
              <a:gd name="connsiteY75-2248" fmla="*/ 5029199 h 6248398"/>
              <a:gd name="connsiteX76-2249" fmla="*/ 9640652 w 15811497"/>
              <a:gd name="connsiteY76-2250" fmla="*/ 5486739 h 6248398"/>
              <a:gd name="connsiteX77-2251" fmla="*/ 9628722 w 15811497"/>
              <a:gd name="connsiteY77-2252" fmla="*/ 5502693 h 6248398"/>
              <a:gd name="connsiteX78-2253" fmla="*/ 9568273 w 15811497"/>
              <a:gd name="connsiteY78-2254" fmla="*/ 5583530 h 6248398"/>
              <a:gd name="connsiteX79-2255" fmla="*/ 9535504 w 15811497"/>
              <a:gd name="connsiteY79-2256" fmla="*/ 5637470 h 6248398"/>
              <a:gd name="connsiteX80-2257" fmla="*/ 9535505 w 15811497"/>
              <a:gd name="connsiteY80-2258" fmla="*/ 5637470 h 6248398"/>
              <a:gd name="connsiteX81-2259" fmla="*/ 9568273 w 15811497"/>
              <a:gd name="connsiteY81-2260" fmla="*/ 5583531 h 6248398"/>
              <a:gd name="connsiteX82-2261" fmla="*/ 9628722 w 15811497"/>
              <a:gd name="connsiteY82-2262" fmla="*/ 5502694 h 6248398"/>
              <a:gd name="connsiteX83-2263" fmla="*/ 9563485 w 15811497"/>
              <a:gd name="connsiteY83-2264" fmla="*/ 5610078 h 6248398"/>
              <a:gd name="connsiteX84-2265" fmla="*/ 9542221 w 15811497"/>
              <a:gd name="connsiteY84-2266" fmla="*/ 5638514 h 6248398"/>
              <a:gd name="connsiteX85-2267" fmla="*/ 9504352 w 15811497"/>
              <a:gd name="connsiteY85-2268" fmla="*/ 5689156 h 6248398"/>
              <a:gd name="connsiteX86-2269" fmla="*/ 9480140 w 15811497"/>
              <a:gd name="connsiteY86-2270" fmla="*/ 5721533 h 6248398"/>
              <a:gd name="connsiteX87-2271" fmla="*/ 8362947 w 15811497"/>
              <a:gd name="connsiteY87-2272" fmla="*/ 6248398 h 6248398"/>
              <a:gd name="connsiteX88-2273" fmla="*/ 7028922 w 15811497"/>
              <a:gd name="connsiteY88-2274" fmla="*/ 5364147 h 6248398"/>
              <a:gd name="connsiteX89-2275" fmla="*/ 6990513 w 15811497"/>
              <a:gd name="connsiteY89-2276" fmla="*/ 5259205 h 6248398"/>
              <a:gd name="connsiteX90-2277" fmla="*/ 6990512 w 15811497"/>
              <a:gd name="connsiteY90-2278" fmla="*/ 5259199 h 6248398"/>
              <a:gd name="connsiteX91-2279" fmla="*/ 6983676 w 15811497"/>
              <a:gd name="connsiteY91-2280" fmla="*/ 5240519 h 6248398"/>
              <a:gd name="connsiteX92-2281" fmla="*/ 6983673 w 15811497"/>
              <a:gd name="connsiteY92-2282" fmla="*/ 5240519 h 6248398"/>
              <a:gd name="connsiteX93-2283" fmla="*/ 6980236 w 15811497"/>
              <a:gd name="connsiteY93-2284" fmla="*/ 5231130 h 6248398"/>
              <a:gd name="connsiteX94-2285" fmla="*/ 6978859 w 15811497"/>
              <a:gd name="connsiteY94-2286" fmla="*/ 5225774 h 6248398"/>
              <a:gd name="connsiteX95-2287" fmla="*/ 6984291 w 15811497"/>
              <a:gd name="connsiteY95-2288" fmla="*/ 5240614 h 6248398"/>
              <a:gd name="connsiteX96-2289" fmla="*/ 6984292 w 15811497"/>
              <a:gd name="connsiteY96-2290" fmla="*/ 5240614 h 6248398"/>
              <a:gd name="connsiteX97-2291" fmla="*/ 6978860 w 15811497"/>
              <a:gd name="connsiteY97-2292" fmla="*/ 5225773 h 6248398"/>
              <a:gd name="connsiteX98-2293" fmla="*/ 6944562 w 15811497"/>
              <a:gd name="connsiteY98-2294" fmla="*/ 5092380 h 6248398"/>
              <a:gd name="connsiteX99-2295" fmla="*/ 6924183 w 15811497"/>
              <a:gd name="connsiteY99-2296" fmla="*/ 4890225 h 6248398"/>
              <a:gd name="connsiteX100-2297" fmla="*/ 6924182 w 15811497"/>
              <a:gd name="connsiteY100-2298" fmla="*/ 4890225 h 6248398"/>
              <a:gd name="connsiteX101-2299" fmla="*/ 6944561 w 15811497"/>
              <a:gd name="connsiteY101-2300" fmla="*/ 5092380 h 6248398"/>
              <a:gd name="connsiteX102-2301" fmla="*/ 6978860 w 15811497"/>
              <a:gd name="connsiteY102-2302" fmla="*/ 5225773 h 6248398"/>
              <a:gd name="connsiteX103-2303" fmla="*/ 6948299 w 15811497"/>
              <a:gd name="connsiteY103-2304" fmla="*/ 5142273 h 6248398"/>
              <a:gd name="connsiteX104-2305" fmla="*/ 5829297 w 15811497"/>
              <a:gd name="connsiteY104-2306" fmla="*/ 4400549 h 6248398"/>
              <a:gd name="connsiteX105-2307" fmla="*/ 5056802 w 15811497"/>
              <a:gd name="connsiteY105-2308" fmla="*/ 4677867 h 6248398"/>
              <a:gd name="connsiteX106-2309" fmla="*/ 5022517 w 15811497"/>
              <a:gd name="connsiteY106-2310" fmla="*/ 4709027 h 6248398"/>
              <a:gd name="connsiteX107-2311" fmla="*/ 5022515 w 15811497"/>
              <a:gd name="connsiteY107-2312" fmla="*/ 4709029 h 6248398"/>
              <a:gd name="connsiteX108-2313" fmla="*/ 5022510 w 15811497"/>
              <a:gd name="connsiteY108-2314" fmla="*/ 4709033 h 6248398"/>
              <a:gd name="connsiteX109-2315" fmla="*/ 4924198 w 15811497"/>
              <a:gd name="connsiteY109-2316" fmla="*/ 4840507 h 6248398"/>
              <a:gd name="connsiteX110-2317" fmla="*/ 4914898 w 15811497"/>
              <a:gd name="connsiteY110-2318" fmla="*/ 4838698 h 6248398"/>
              <a:gd name="connsiteX111-2319" fmla="*/ 4914898 w 15811497"/>
              <a:gd name="connsiteY111-2320" fmla="*/ 4838699 h 6248398"/>
              <a:gd name="connsiteX112-2321" fmla="*/ 4924199 w 15811497"/>
              <a:gd name="connsiteY112-2322" fmla="*/ 4840508 h 6248398"/>
              <a:gd name="connsiteX113-2323" fmla="*/ 4893736 w 15811497"/>
              <a:gd name="connsiteY113-2324" fmla="*/ 4881247 h 6248398"/>
              <a:gd name="connsiteX114-2325" fmla="*/ 4778482 w 15811497"/>
              <a:gd name="connsiteY114-2326" fmla="*/ 5008058 h 6248398"/>
              <a:gd name="connsiteX115-2327" fmla="*/ 4778482 w 15811497"/>
              <a:gd name="connsiteY115-2328" fmla="*/ 5008057 h 6248398"/>
              <a:gd name="connsiteX116-2329" fmla="*/ 4715455 w 15811497"/>
              <a:gd name="connsiteY116-2330" fmla="*/ 5077404 h 6248398"/>
              <a:gd name="connsiteX117-2331" fmla="*/ 2762249 w 15811497"/>
              <a:gd name="connsiteY117-2332" fmla="*/ 5886448 h 6248398"/>
              <a:gd name="connsiteX118-2333" fmla="*/ 0 w 15811497"/>
              <a:gd name="connsiteY118-2334" fmla="*/ 3124198 h 6248398"/>
              <a:gd name="connsiteX119-2335" fmla="*/ 2762249 w 15811497"/>
              <a:gd name="connsiteY119-2336" fmla="*/ 361949 h 6248398"/>
              <a:gd name="connsiteX120-2337" fmla="*/ 4078902 w 15811497"/>
              <a:gd name="connsiteY120-2338" fmla="*/ 695338 h 6248398"/>
              <a:gd name="connsiteX121-2339" fmla="*/ 4261443 w 15811497"/>
              <a:gd name="connsiteY121-2340" fmla="*/ 806235 h 6248398"/>
              <a:gd name="connsiteX122-2341" fmla="*/ 4409044 w 15811497"/>
              <a:gd name="connsiteY122-2342" fmla="*/ 910268 h 6248398"/>
              <a:gd name="connsiteX123-2343" fmla="*/ 4409043 w 15811497"/>
              <a:gd name="connsiteY123-2344" fmla="*/ 910268 h 6248398"/>
              <a:gd name="connsiteX124-2345" fmla="*/ 4612477 w 15811497"/>
              <a:gd name="connsiteY124-2346" fmla="*/ 1077402 h 6248398"/>
              <a:gd name="connsiteX125-2347" fmla="*/ 4612478 w 15811497"/>
              <a:gd name="connsiteY125-2348" fmla="*/ 1077403 h 6248398"/>
              <a:gd name="connsiteX126-2349" fmla="*/ 4715454 w 15811497"/>
              <a:gd name="connsiteY126-2350" fmla="*/ 1170993 h 6248398"/>
              <a:gd name="connsiteX127-2351" fmla="*/ 4701725 w 15811497"/>
              <a:gd name="connsiteY127-2352" fmla="*/ 1120394 h 6248398"/>
              <a:gd name="connsiteX128-2353" fmla="*/ 5191122 w 15811497"/>
              <a:gd name="connsiteY128-2354" fmla="*/ 1219199 h 6248398"/>
              <a:gd name="connsiteX129-2355" fmla="*/ 6161317 w 15811497"/>
              <a:gd name="connsiteY129-2356" fmla="*/ 761659 h 6248398"/>
              <a:gd name="connsiteX130-2357" fmla="*/ 6224019 w 15811497"/>
              <a:gd name="connsiteY130-2358" fmla="*/ 677808 h 6248398"/>
              <a:gd name="connsiteX131-2359" fmla="*/ 6175489 w 15811497"/>
              <a:gd name="connsiteY131-2360" fmla="*/ 757691 h 6248398"/>
              <a:gd name="connsiteX132-2361" fmla="*/ 6175489 w 15811497"/>
              <a:gd name="connsiteY132-2362" fmla="*/ 757692 h 6248398"/>
              <a:gd name="connsiteX133-2363" fmla="*/ 6224020 w 15811497"/>
              <a:gd name="connsiteY133-2364" fmla="*/ 677809 h 6248398"/>
              <a:gd name="connsiteX134-2365" fmla="*/ 6233696 w 15811497"/>
              <a:gd name="connsiteY134-2366" fmla="*/ 664869 h 6248398"/>
              <a:gd name="connsiteX135-2367" fmla="*/ 6252611 w 15811497"/>
              <a:gd name="connsiteY135-2368" fmla="*/ 633734 h 6248398"/>
              <a:gd name="connsiteX136-2369" fmla="*/ 6252610 w 15811497"/>
              <a:gd name="connsiteY136-2370" fmla="*/ 633734 h 6248398"/>
              <a:gd name="connsiteX137-2371" fmla="*/ 6233696 w 15811497"/>
              <a:gd name="connsiteY137-2372" fmla="*/ 664868 h 6248398"/>
              <a:gd name="connsiteX138-2373" fmla="*/ 6224019 w 15811497"/>
              <a:gd name="connsiteY138-2374" fmla="*/ 677808 h 6248398"/>
              <a:gd name="connsiteX139-2375" fmla="*/ 6248008 w 15811497"/>
              <a:gd name="connsiteY139-2376" fmla="*/ 638320 h 6248398"/>
              <a:gd name="connsiteX140-2377" fmla="*/ 6251291 w 15811497"/>
              <a:gd name="connsiteY140-2378" fmla="*/ 633930 h 6248398"/>
              <a:gd name="connsiteX141-2379" fmla="*/ 6251293 w 15811497"/>
              <a:gd name="connsiteY141-2380" fmla="*/ 633929 h 6248398"/>
              <a:gd name="connsiteX142-2381" fmla="*/ 6257683 w 15811497"/>
              <a:gd name="connsiteY142-2382" fmla="*/ 625384 h 6248398"/>
              <a:gd name="connsiteX143-2383" fmla="*/ 6257686 w 15811497"/>
              <a:gd name="connsiteY143-2384" fmla="*/ 625380 h 6248398"/>
              <a:gd name="connsiteX144-2385" fmla="*/ 6331355 w 15811497"/>
              <a:gd name="connsiteY144-2386" fmla="*/ 526865 h 6248398"/>
              <a:gd name="connsiteX145-2387" fmla="*/ 7448548 w 15811497"/>
              <a:gd name="connsiteY145-2388" fmla="*/ 0 h 6248398"/>
              <a:gd name="connsiteX0-2389" fmla="*/ 11209760 w 15811497"/>
              <a:gd name="connsiteY0-2390" fmla="*/ 5180760 h 6248398"/>
              <a:gd name="connsiteX1-2391" fmla="*/ 11210150 w 15811497"/>
              <a:gd name="connsiteY1-2392" fmla="*/ 5180948 h 6248398"/>
              <a:gd name="connsiteX2-2393" fmla="*/ 11313815 w 15811497"/>
              <a:gd name="connsiteY2-2394" fmla="*/ 5243926 h 6248398"/>
              <a:gd name="connsiteX3-2395" fmla="*/ 11369911 w 15811497"/>
              <a:gd name="connsiteY3-2396" fmla="*/ 5285874 h 6248398"/>
              <a:gd name="connsiteX4-2397" fmla="*/ 11410606 w 15811497"/>
              <a:gd name="connsiteY4-2398" fmla="*/ 5316305 h 6248398"/>
              <a:gd name="connsiteX5-2399" fmla="*/ 11499892 w 15811497"/>
              <a:gd name="connsiteY5-2400" fmla="*/ 5397454 h 6248398"/>
              <a:gd name="connsiteX6-2401" fmla="*/ 11528781 w 15811497"/>
              <a:gd name="connsiteY6-2402" fmla="*/ 5429240 h 6248398"/>
              <a:gd name="connsiteX7-2403" fmla="*/ 11504846 w 15811497"/>
              <a:gd name="connsiteY7-2404" fmla="*/ 5414699 h 6248398"/>
              <a:gd name="connsiteX8-2405" fmla="*/ 11371717 w 15811497"/>
              <a:gd name="connsiteY8-2406" fmla="*/ 5315148 h 6248398"/>
              <a:gd name="connsiteX9-2407" fmla="*/ 11292198 w 15811497"/>
              <a:gd name="connsiteY9-2408" fmla="*/ 5255685 h 6248398"/>
              <a:gd name="connsiteX10-2409" fmla="*/ 11209760 w 15811497"/>
              <a:gd name="connsiteY10-2410" fmla="*/ 5180760 h 6248398"/>
              <a:gd name="connsiteX11-2411" fmla="*/ 4892179 w 15811497"/>
              <a:gd name="connsiteY11-2412" fmla="*/ 4842491 h 6248398"/>
              <a:gd name="connsiteX12-2413" fmla="*/ 4892178 w 15811497"/>
              <a:gd name="connsiteY12-2414" fmla="*/ 4842492 h 6248398"/>
              <a:gd name="connsiteX13-2415" fmla="*/ 4885192 w 15811497"/>
              <a:gd name="connsiteY13-2416" fmla="*/ 4851834 h 6248398"/>
              <a:gd name="connsiteX14-2417" fmla="*/ 4892179 w 15811497"/>
              <a:gd name="connsiteY14-2418" fmla="*/ 4842491 h 6248398"/>
              <a:gd name="connsiteX15-2419" fmla="*/ 8767766 w 15811497"/>
              <a:gd name="connsiteY15-2420" fmla="*/ 853515 h 6248398"/>
              <a:gd name="connsiteX16-2421" fmla="*/ 8782572 w 15811497"/>
              <a:gd name="connsiteY16-2422" fmla="*/ 884251 h 6248398"/>
              <a:gd name="connsiteX17-2423" fmla="*/ 8812281 w 15811497"/>
              <a:gd name="connsiteY17-2424" fmla="*/ 965420 h 6248398"/>
              <a:gd name="connsiteX18-2425" fmla="*/ 8831257 w 15811497"/>
              <a:gd name="connsiteY18-2426" fmla="*/ 1017268 h 6248398"/>
              <a:gd name="connsiteX19-2427" fmla="*/ 8860452 w 15811497"/>
              <a:gd name="connsiteY19-2428" fmla="*/ 1130811 h 6248398"/>
              <a:gd name="connsiteX20-2429" fmla="*/ 8839383 w 15811497"/>
              <a:gd name="connsiteY20-2430" fmla="*/ 1087075 h 6248398"/>
              <a:gd name="connsiteX21-2431" fmla="*/ 8798546 w 15811497"/>
              <a:gd name="connsiteY21-2432" fmla="*/ 975498 h 6248398"/>
              <a:gd name="connsiteX22-2433" fmla="*/ 8795375 w 15811497"/>
              <a:gd name="connsiteY22-2434" fmla="*/ 963167 h 6248398"/>
              <a:gd name="connsiteX23-2435" fmla="*/ 8768620 w 15811497"/>
              <a:gd name="connsiteY23-2436" fmla="*/ 859114 h 6248398"/>
              <a:gd name="connsiteX24-2437" fmla="*/ 8767766 w 15811497"/>
              <a:gd name="connsiteY24-2438" fmla="*/ 853515 h 6248398"/>
              <a:gd name="connsiteX25-2439" fmla="*/ 7448548 w 15811497"/>
              <a:gd name="connsiteY25-2440" fmla="*/ 0 h 6248398"/>
              <a:gd name="connsiteX26-2441" fmla="*/ 8721604 w 15811497"/>
              <a:gd name="connsiteY26-2442" fmla="*/ 757692 h 6248398"/>
              <a:gd name="connsiteX27-2443" fmla="*/ 8767765 w 15811497"/>
              <a:gd name="connsiteY27-2444" fmla="*/ 853515 h 6248398"/>
              <a:gd name="connsiteX28-2445" fmla="*/ 8768619 w 15811497"/>
              <a:gd name="connsiteY28-2446" fmla="*/ 859114 h 6248398"/>
              <a:gd name="connsiteX29-2447" fmla="*/ 8795374 w 15811497"/>
              <a:gd name="connsiteY29-2448" fmla="*/ 963167 h 6248398"/>
              <a:gd name="connsiteX30-2449" fmla="*/ 8798545 w 15811497"/>
              <a:gd name="connsiteY30-2450" fmla="*/ 975499 h 6248398"/>
              <a:gd name="connsiteX31-2451" fmla="*/ 8839382 w 15811497"/>
              <a:gd name="connsiteY31-2452" fmla="*/ 1087076 h 6248398"/>
              <a:gd name="connsiteX32-2453" fmla="*/ 8860451 w 15811497"/>
              <a:gd name="connsiteY32-2454" fmla="*/ 1130812 h 6248398"/>
              <a:gd name="connsiteX33-2455" fmla="*/ 8866932 w 15811497"/>
              <a:gd name="connsiteY33-2456" fmla="*/ 1156018 h 6248398"/>
              <a:gd name="connsiteX34-2457" fmla="*/ 8896346 w 15811497"/>
              <a:gd name="connsiteY34-2458" fmla="*/ 1447799 h 6248398"/>
              <a:gd name="connsiteX35-2459" fmla="*/ 8866932 w 15811497"/>
              <a:gd name="connsiteY35-2460" fmla="*/ 1156017 h 6248398"/>
              <a:gd name="connsiteX36-2461" fmla="*/ 8860451 w 15811497"/>
              <a:gd name="connsiteY36-2462" fmla="*/ 1130810 h 6248398"/>
              <a:gd name="connsiteX37-2463" fmla="*/ 8890522 w 15811497"/>
              <a:gd name="connsiteY37-2464" fmla="*/ 1193234 h 6248398"/>
              <a:gd name="connsiteX38-2465" fmla="*/ 9958384 w 15811497"/>
              <a:gd name="connsiteY38-2466" fmla="*/ 1828798 h 6248398"/>
              <a:gd name="connsiteX39-2467" fmla="*/ 10895504 w 15811497"/>
              <a:gd name="connsiteY39-2468" fmla="*/ 1386857 h 6248398"/>
              <a:gd name="connsiteX40-2469" fmla="*/ 10927290 w 15811497"/>
              <a:gd name="connsiteY40-2470" fmla="*/ 1344350 h 6248398"/>
              <a:gd name="connsiteX41-2471" fmla="*/ 10936907 w 15811497"/>
              <a:gd name="connsiteY41-2472" fmla="*/ 1346082 h 6248398"/>
              <a:gd name="connsiteX42-2473" fmla="*/ 10917759 w 15811497"/>
              <a:gd name="connsiteY42-2474" fmla="*/ 1367151 h 6248398"/>
              <a:gd name="connsiteX43-2475" fmla="*/ 10545015 w 15811497"/>
              <a:gd name="connsiteY43-2476" fmla="*/ 1956940 h 6248398"/>
              <a:gd name="connsiteX44-2477" fmla="*/ 10521911 w 15811497"/>
              <a:gd name="connsiteY44-2478" fmla="*/ 2012524 h 6248398"/>
              <a:gd name="connsiteX45-2479" fmla="*/ 10521913 w 15811497"/>
              <a:gd name="connsiteY45-2480" fmla="*/ 2012521 h 6248398"/>
              <a:gd name="connsiteX46-2481" fmla="*/ 10545016 w 15811497"/>
              <a:gd name="connsiteY46-2482" fmla="*/ 1956940 h 6248398"/>
              <a:gd name="connsiteX47-2483" fmla="*/ 10917760 w 15811497"/>
              <a:gd name="connsiteY47-2484" fmla="*/ 1367152 h 6248398"/>
              <a:gd name="connsiteX48-2485" fmla="*/ 10936908 w 15811497"/>
              <a:gd name="connsiteY48-2486" fmla="*/ 1346084 h 6248398"/>
              <a:gd name="connsiteX49-2487" fmla="*/ 10972797 w 15811497"/>
              <a:gd name="connsiteY49-2488" fmla="*/ 1352550 h 6248398"/>
              <a:gd name="connsiteX50-2489" fmla="*/ 11002341 w 15811497"/>
              <a:gd name="connsiteY50-2490" fmla="*/ 1645177 h 6248398"/>
              <a:gd name="connsiteX51-2491" fmla="*/ 11002341 w 15811497"/>
              <a:gd name="connsiteY51-2492" fmla="*/ 1645177 h 6248398"/>
              <a:gd name="connsiteX52-2493" fmla="*/ 10972797 w 15811497"/>
              <a:gd name="connsiteY52-2494" fmla="*/ 1352549 h 6248398"/>
              <a:gd name="connsiteX53-2495" fmla="*/ 10936908 w 15811497"/>
              <a:gd name="connsiteY53-2496" fmla="*/ 1346083 h 6248398"/>
              <a:gd name="connsiteX54-2497" fmla="*/ 11096041 w 15811497"/>
              <a:gd name="connsiteY54-2498" fmla="*/ 1170993 h 6248398"/>
              <a:gd name="connsiteX55-2499" fmla="*/ 13049247 w 15811497"/>
              <a:gd name="connsiteY55-2500" fmla="*/ 361949 h 6248398"/>
              <a:gd name="connsiteX56-2501" fmla="*/ 15811497 w 15811497"/>
              <a:gd name="connsiteY56-2502" fmla="*/ 3124198 h 6248398"/>
              <a:gd name="connsiteX57-2503" fmla="*/ 13049247 w 15811497"/>
              <a:gd name="connsiteY57-2504" fmla="*/ 5886448 h 6248398"/>
              <a:gd name="connsiteX58-2505" fmla="*/ 11732594 w 15811497"/>
              <a:gd name="connsiteY58-2506" fmla="*/ 5553059 h 6248398"/>
              <a:gd name="connsiteX59-2507" fmla="*/ 11528782 w 15811497"/>
              <a:gd name="connsiteY59-2508" fmla="*/ 5429240 h 6248398"/>
              <a:gd name="connsiteX60-2509" fmla="*/ 11499893 w 15811497"/>
              <a:gd name="connsiteY60-2510" fmla="*/ 5397454 h 6248398"/>
              <a:gd name="connsiteX61-2511" fmla="*/ 11410607 w 15811497"/>
              <a:gd name="connsiteY61-2512" fmla="*/ 5316305 h 6248398"/>
              <a:gd name="connsiteX62-2513" fmla="*/ 11369912 w 15811497"/>
              <a:gd name="connsiteY62-2514" fmla="*/ 5285874 h 6248398"/>
              <a:gd name="connsiteX63-2515" fmla="*/ 11355656 w 15811497"/>
              <a:gd name="connsiteY63-2516" fmla="*/ 5144675 h 6248398"/>
              <a:gd name="connsiteX64-2517" fmla="*/ 11355656 w 15811497"/>
              <a:gd name="connsiteY64-2518" fmla="*/ 5144675 h 6248398"/>
              <a:gd name="connsiteX65-2519" fmla="*/ 11369912 w 15811497"/>
              <a:gd name="connsiteY65-2520" fmla="*/ 5285874 h 6248398"/>
              <a:gd name="connsiteX66-2521" fmla="*/ 11313816 w 15811497"/>
              <a:gd name="connsiteY66-2522" fmla="*/ 5243926 h 6248398"/>
              <a:gd name="connsiteX67-2523" fmla="*/ 11210151 w 15811497"/>
              <a:gd name="connsiteY67-2524" fmla="*/ 5180948 h 6248398"/>
              <a:gd name="connsiteX68-2525" fmla="*/ 11209761 w 15811497"/>
              <a:gd name="connsiteY68-2526" fmla="*/ 5180760 h 6248398"/>
              <a:gd name="connsiteX69-2527" fmla="*/ 11096041 w 15811497"/>
              <a:gd name="connsiteY69-2528" fmla="*/ 5077404 h 6248398"/>
              <a:gd name="connsiteX70-2529" fmla="*/ 11063094 w 15811497"/>
              <a:gd name="connsiteY70-2530" fmla="*/ 5041153 h 6248398"/>
              <a:gd name="connsiteX71-2531" fmla="*/ 11063091 w 15811497"/>
              <a:gd name="connsiteY71-2532" fmla="*/ 5041152 h 6248398"/>
              <a:gd name="connsiteX72-2533" fmla="*/ 11096040 w 15811497"/>
              <a:gd name="connsiteY72-2534" fmla="*/ 5077404 h 6248398"/>
              <a:gd name="connsiteX73-2535" fmla="*/ 11209760 w 15811497"/>
              <a:gd name="connsiteY73-2536" fmla="*/ 5180760 h 6248398"/>
              <a:gd name="connsiteX74-2537" fmla="*/ 11100244 w 15811497"/>
              <a:gd name="connsiteY74-2538" fmla="*/ 5128004 h 6248398"/>
              <a:gd name="connsiteX75-2539" fmla="*/ 10610846 w 15811497"/>
              <a:gd name="connsiteY75-2540" fmla="*/ 5029199 h 6248398"/>
              <a:gd name="connsiteX76-2541" fmla="*/ 9640652 w 15811497"/>
              <a:gd name="connsiteY76-2542" fmla="*/ 5486739 h 6248398"/>
              <a:gd name="connsiteX77-2543" fmla="*/ 9628722 w 15811497"/>
              <a:gd name="connsiteY77-2544" fmla="*/ 5502693 h 6248398"/>
              <a:gd name="connsiteX78-2545" fmla="*/ 9568273 w 15811497"/>
              <a:gd name="connsiteY78-2546" fmla="*/ 5583530 h 6248398"/>
              <a:gd name="connsiteX79-2547" fmla="*/ 9535504 w 15811497"/>
              <a:gd name="connsiteY79-2548" fmla="*/ 5637470 h 6248398"/>
              <a:gd name="connsiteX80-2549" fmla="*/ 9535505 w 15811497"/>
              <a:gd name="connsiteY80-2550" fmla="*/ 5637470 h 6248398"/>
              <a:gd name="connsiteX81-2551" fmla="*/ 9568273 w 15811497"/>
              <a:gd name="connsiteY81-2552" fmla="*/ 5583531 h 6248398"/>
              <a:gd name="connsiteX82-2553" fmla="*/ 9628722 w 15811497"/>
              <a:gd name="connsiteY82-2554" fmla="*/ 5502694 h 6248398"/>
              <a:gd name="connsiteX83-2555" fmla="*/ 9563485 w 15811497"/>
              <a:gd name="connsiteY83-2556" fmla="*/ 5610078 h 6248398"/>
              <a:gd name="connsiteX84-2557" fmla="*/ 9542221 w 15811497"/>
              <a:gd name="connsiteY84-2558" fmla="*/ 5638514 h 6248398"/>
              <a:gd name="connsiteX85-2559" fmla="*/ 9504352 w 15811497"/>
              <a:gd name="connsiteY85-2560" fmla="*/ 5689156 h 6248398"/>
              <a:gd name="connsiteX86-2561" fmla="*/ 9480140 w 15811497"/>
              <a:gd name="connsiteY86-2562" fmla="*/ 5721533 h 6248398"/>
              <a:gd name="connsiteX87-2563" fmla="*/ 8362947 w 15811497"/>
              <a:gd name="connsiteY87-2564" fmla="*/ 6248398 h 6248398"/>
              <a:gd name="connsiteX88-2565" fmla="*/ 7028922 w 15811497"/>
              <a:gd name="connsiteY88-2566" fmla="*/ 5364147 h 6248398"/>
              <a:gd name="connsiteX89-2567" fmla="*/ 6990513 w 15811497"/>
              <a:gd name="connsiteY89-2568" fmla="*/ 5259205 h 6248398"/>
              <a:gd name="connsiteX90-2569" fmla="*/ 6990512 w 15811497"/>
              <a:gd name="connsiteY90-2570" fmla="*/ 5259199 h 6248398"/>
              <a:gd name="connsiteX91-2571" fmla="*/ 6983676 w 15811497"/>
              <a:gd name="connsiteY91-2572" fmla="*/ 5240519 h 6248398"/>
              <a:gd name="connsiteX92-2573" fmla="*/ 6983673 w 15811497"/>
              <a:gd name="connsiteY92-2574" fmla="*/ 5240519 h 6248398"/>
              <a:gd name="connsiteX93-2575" fmla="*/ 6980236 w 15811497"/>
              <a:gd name="connsiteY93-2576" fmla="*/ 5231130 h 6248398"/>
              <a:gd name="connsiteX94-2577" fmla="*/ 6978859 w 15811497"/>
              <a:gd name="connsiteY94-2578" fmla="*/ 5225774 h 6248398"/>
              <a:gd name="connsiteX95-2579" fmla="*/ 6984291 w 15811497"/>
              <a:gd name="connsiteY95-2580" fmla="*/ 5240614 h 6248398"/>
              <a:gd name="connsiteX96-2581" fmla="*/ 6984292 w 15811497"/>
              <a:gd name="connsiteY96-2582" fmla="*/ 5240614 h 6248398"/>
              <a:gd name="connsiteX97-2583" fmla="*/ 6978860 w 15811497"/>
              <a:gd name="connsiteY97-2584" fmla="*/ 5225773 h 6248398"/>
              <a:gd name="connsiteX98-2585" fmla="*/ 6944562 w 15811497"/>
              <a:gd name="connsiteY98-2586" fmla="*/ 5092380 h 6248398"/>
              <a:gd name="connsiteX99-2587" fmla="*/ 6924183 w 15811497"/>
              <a:gd name="connsiteY99-2588" fmla="*/ 4890225 h 6248398"/>
              <a:gd name="connsiteX100-2589" fmla="*/ 6924182 w 15811497"/>
              <a:gd name="connsiteY100-2590" fmla="*/ 4890225 h 6248398"/>
              <a:gd name="connsiteX101-2591" fmla="*/ 6944561 w 15811497"/>
              <a:gd name="connsiteY101-2592" fmla="*/ 5092380 h 6248398"/>
              <a:gd name="connsiteX102-2593" fmla="*/ 6978860 w 15811497"/>
              <a:gd name="connsiteY102-2594" fmla="*/ 5225773 h 6248398"/>
              <a:gd name="connsiteX103-2595" fmla="*/ 6948299 w 15811497"/>
              <a:gd name="connsiteY103-2596" fmla="*/ 5142273 h 6248398"/>
              <a:gd name="connsiteX104-2597" fmla="*/ 5829297 w 15811497"/>
              <a:gd name="connsiteY104-2598" fmla="*/ 4400549 h 6248398"/>
              <a:gd name="connsiteX105-2599" fmla="*/ 5056802 w 15811497"/>
              <a:gd name="connsiteY105-2600" fmla="*/ 4677867 h 6248398"/>
              <a:gd name="connsiteX106-2601" fmla="*/ 5022517 w 15811497"/>
              <a:gd name="connsiteY106-2602" fmla="*/ 4709027 h 6248398"/>
              <a:gd name="connsiteX107-2603" fmla="*/ 5022515 w 15811497"/>
              <a:gd name="connsiteY107-2604" fmla="*/ 4709029 h 6248398"/>
              <a:gd name="connsiteX108-2605" fmla="*/ 5022510 w 15811497"/>
              <a:gd name="connsiteY108-2606" fmla="*/ 4709033 h 6248398"/>
              <a:gd name="connsiteX109-2607" fmla="*/ 4924198 w 15811497"/>
              <a:gd name="connsiteY109-2608" fmla="*/ 4840507 h 6248398"/>
              <a:gd name="connsiteX110-2609" fmla="*/ 4914898 w 15811497"/>
              <a:gd name="connsiteY110-2610" fmla="*/ 4838698 h 6248398"/>
              <a:gd name="connsiteX111-2611" fmla="*/ 4914898 w 15811497"/>
              <a:gd name="connsiteY111-2612" fmla="*/ 4838699 h 6248398"/>
              <a:gd name="connsiteX112-2613" fmla="*/ 4924199 w 15811497"/>
              <a:gd name="connsiteY112-2614" fmla="*/ 4840508 h 6248398"/>
              <a:gd name="connsiteX113-2615" fmla="*/ 4893736 w 15811497"/>
              <a:gd name="connsiteY113-2616" fmla="*/ 4881247 h 6248398"/>
              <a:gd name="connsiteX114-2617" fmla="*/ 4778482 w 15811497"/>
              <a:gd name="connsiteY114-2618" fmla="*/ 5008058 h 6248398"/>
              <a:gd name="connsiteX115-2619" fmla="*/ 4778482 w 15811497"/>
              <a:gd name="connsiteY115-2620" fmla="*/ 5008057 h 6248398"/>
              <a:gd name="connsiteX116-2621" fmla="*/ 4715455 w 15811497"/>
              <a:gd name="connsiteY116-2622" fmla="*/ 5077404 h 6248398"/>
              <a:gd name="connsiteX117-2623" fmla="*/ 2762249 w 15811497"/>
              <a:gd name="connsiteY117-2624" fmla="*/ 5886448 h 6248398"/>
              <a:gd name="connsiteX118-2625" fmla="*/ 0 w 15811497"/>
              <a:gd name="connsiteY118-2626" fmla="*/ 3124198 h 6248398"/>
              <a:gd name="connsiteX119-2627" fmla="*/ 2762249 w 15811497"/>
              <a:gd name="connsiteY119-2628" fmla="*/ 361949 h 6248398"/>
              <a:gd name="connsiteX120-2629" fmla="*/ 4078902 w 15811497"/>
              <a:gd name="connsiteY120-2630" fmla="*/ 695338 h 6248398"/>
              <a:gd name="connsiteX121-2631" fmla="*/ 4261443 w 15811497"/>
              <a:gd name="connsiteY121-2632" fmla="*/ 806235 h 6248398"/>
              <a:gd name="connsiteX122-2633" fmla="*/ 4409044 w 15811497"/>
              <a:gd name="connsiteY122-2634" fmla="*/ 910268 h 6248398"/>
              <a:gd name="connsiteX123-2635" fmla="*/ 4612477 w 15811497"/>
              <a:gd name="connsiteY123-2636" fmla="*/ 1077402 h 6248398"/>
              <a:gd name="connsiteX124-2637" fmla="*/ 4612478 w 15811497"/>
              <a:gd name="connsiteY124-2638" fmla="*/ 1077403 h 6248398"/>
              <a:gd name="connsiteX125-2639" fmla="*/ 4715454 w 15811497"/>
              <a:gd name="connsiteY125-2640" fmla="*/ 1170993 h 6248398"/>
              <a:gd name="connsiteX126-2641" fmla="*/ 4701725 w 15811497"/>
              <a:gd name="connsiteY126-2642" fmla="*/ 1120394 h 6248398"/>
              <a:gd name="connsiteX127-2643" fmla="*/ 5191122 w 15811497"/>
              <a:gd name="connsiteY127-2644" fmla="*/ 1219199 h 6248398"/>
              <a:gd name="connsiteX128-2645" fmla="*/ 6161317 w 15811497"/>
              <a:gd name="connsiteY128-2646" fmla="*/ 761659 h 6248398"/>
              <a:gd name="connsiteX129-2647" fmla="*/ 6224019 w 15811497"/>
              <a:gd name="connsiteY129-2648" fmla="*/ 677808 h 6248398"/>
              <a:gd name="connsiteX130-2649" fmla="*/ 6175489 w 15811497"/>
              <a:gd name="connsiteY130-2650" fmla="*/ 757691 h 6248398"/>
              <a:gd name="connsiteX131-2651" fmla="*/ 6175489 w 15811497"/>
              <a:gd name="connsiteY131-2652" fmla="*/ 757692 h 6248398"/>
              <a:gd name="connsiteX132-2653" fmla="*/ 6224020 w 15811497"/>
              <a:gd name="connsiteY132-2654" fmla="*/ 677809 h 6248398"/>
              <a:gd name="connsiteX133-2655" fmla="*/ 6233696 w 15811497"/>
              <a:gd name="connsiteY133-2656" fmla="*/ 664869 h 6248398"/>
              <a:gd name="connsiteX134-2657" fmla="*/ 6252611 w 15811497"/>
              <a:gd name="connsiteY134-2658" fmla="*/ 633734 h 6248398"/>
              <a:gd name="connsiteX135-2659" fmla="*/ 6252610 w 15811497"/>
              <a:gd name="connsiteY135-2660" fmla="*/ 633734 h 6248398"/>
              <a:gd name="connsiteX136-2661" fmla="*/ 6233696 w 15811497"/>
              <a:gd name="connsiteY136-2662" fmla="*/ 664868 h 6248398"/>
              <a:gd name="connsiteX137-2663" fmla="*/ 6224019 w 15811497"/>
              <a:gd name="connsiteY137-2664" fmla="*/ 677808 h 6248398"/>
              <a:gd name="connsiteX138-2665" fmla="*/ 6248008 w 15811497"/>
              <a:gd name="connsiteY138-2666" fmla="*/ 638320 h 6248398"/>
              <a:gd name="connsiteX139-2667" fmla="*/ 6251291 w 15811497"/>
              <a:gd name="connsiteY139-2668" fmla="*/ 633930 h 6248398"/>
              <a:gd name="connsiteX140-2669" fmla="*/ 6251293 w 15811497"/>
              <a:gd name="connsiteY140-2670" fmla="*/ 633929 h 6248398"/>
              <a:gd name="connsiteX141-2671" fmla="*/ 6257683 w 15811497"/>
              <a:gd name="connsiteY141-2672" fmla="*/ 625384 h 6248398"/>
              <a:gd name="connsiteX142-2673" fmla="*/ 6257686 w 15811497"/>
              <a:gd name="connsiteY142-2674" fmla="*/ 625380 h 6248398"/>
              <a:gd name="connsiteX143-2675" fmla="*/ 6331355 w 15811497"/>
              <a:gd name="connsiteY143-2676" fmla="*/ 526865 h 6248398"/>
              <a:gd name="connsiteX144-2677" fmla="*/ 7448548 w 15811497"/>
              <a:gd name="connsiteY144-2678" fmla="*/ 0 h 6248398"/>
              <a:gd name="connsiteX0-2679" fmla="*/ 11209760 w 15811497"/>
              <a:gd name="connsiteY0-2680" fmla="*/ 5180760 h 6248398"/>
              <a:gd name="connsiteX1-2681" fmla="*/ 11210150 w 15811497"/>
              <a:gd name="connsiteY1-2682" fmla="*/ 5180948 h 6248398"/>
              <a:gd name="connsiteX2-2683" fmla="*/ 11313815 w 15811497"/>
              <a:gd name="connsiteY2-2684" fmla="*/ 5243926 h 6248398"/>
              <a:gd name="connsiteX3-2685" fmla="*/ 11369911 w 15811497"/>
              <a:gd name="connsiteY3-2686" fmla="*/ 5285874 h 6248398"/>
              <a:gd name="connsiteX4-2687" fmla="*/ 11410606 w 15811497"/>
              <a:gd name="connsiteY4-2688" fmla="*/ 5316305 h 6248398"/>
              <a:gd name="connsiteX5-2689" fmla="*/ 11499892 w 15811497"/>
              <a:gd name="connsiteY5-2690" fmla="*/ 5397454 h 6248398"/>
              <a:gd name="connsiteX6-2691" fmla="*/ 11528781 w 15811497"/>
              <a:gd name="connsiteY6-2692" fmla="*/ 5429240 h 6248398"/>
              <a:gd name="connsiteX7-2693" fmla="*/ 11504846 w 15811497"/>
              <a:gd name="connsiteY7-2694" fmla="*/ 5414699 h 6248398"/>
              <a:gd name="connsiteX8-2695" fmla="*/ 11371717 w 15811497"/>
              <a:gd name="connsiteY8-2696" fmla="*/ 5315148 h 6248398"/>
              <a:gd name="connsiteX9-2697" fmla="*/ 11292198 w 15811497"/>
              <a:gd name="connsiteY9-2698" fmla="*/ 5255685 h 6248398"/>
              <a:gd name="connsiteX10-2699" fmla="*/ 11209760 w 15811497"/>
              <a:gd name="connsiteY10-2700" fmla="*/ 5180760 h 6248398"/>
              <a:gd name="connsiteX11-2701" fmla="*/ 4892179 w 15811497"/>
              <a:gd name="connsiteY11-2702" fmla="*/ 4842491 h 6248398"/>
              <a:gd name="connsiteX12-2703" fmla="*/ 4892178 w 15811497"/>
              <a:gd name="connsiteY12-2704" fmla="*/ 4842492 h 6248398"/>
              <a:gd name="connsiteX13-2705" fmla="*/ 4885192 w 15811497"/>
              <a:gd name="connsiteY13-2706" fmla="*/ 4851834 h 6248398"/>
              <a:gd name="connsiteX14-2707" fmla="*/ 4892179 w 15811497"/>
              <a:gd name="connsiteY14-2708" fmla="*/ 4842491 h 6248398"/>
              <a:gd name="connsiteX15-2709" fmla="*/ 8767766 w 15811497"/>
              <a:gd name="connsiteY15-2710" fmla="*/ 853515 h 6248398"/>
              <a:gd name="connsiteX16-2711" fmla="*/ 8782572 w 15811497"/>
              <a:gd name="connsiteY16-2712" fmla="*/ 884251 h 6248398"/>
              <a:gd name="connsiteX17-2713" fmla="*/ 8812281 w 15811497"/>
              <a:gd name="connsiteY17-2714" fmla="*/ 965420 h 6248398"/>
              <a:gd name="connsiteX18-2715" fmla="*/ 8831257 w 15811497"/>
              <a:gd name="connsiteY18-2716" fmla="*/ 1017268 h 6248398"/>
              <a:gd name="connsiteX19-2717" fmla="*/ 8860452 w 15811497"/>
              <a:gd name="connsiteY19-2718" fmla="*/ 1130811 h 6248398"/>
              <a:gd name="connsiteX20-2719" fmla="*/ 8839383 w 15811497"/>
              <a:gd name="connsiteY20-2720" fmla="*/ 1087075 h 6248398"/>
              <a:gd name="connsiteX21-2721" fmla="*/ 8798546 w 15811497"/>
              <a:gd name="connsiteY21-2722" fmla="*/ 975498 h 6248398"/>
              <a:gd name="connsiteX22-2723" fmla="*/ 8795375 w 15811497"/>
              <a:gd name="connsiteY22-2724" fmla="*/ 963167 h 6248398"/>
              <a:gd name="connsiteX23-2725" fmla="*/ 8768620 w 15811497"/>
              <a:gd name="connsiteY23-2726" fmla="*/ 859114 h 6248398"/>
              <a:gd name="connsiteX24-2727" fmla="*/ 8767766 w 15811497"/>
              <a:gd name="connsiteY24-2728" fmla="*/ 853515 h 6248398"/>
              <a:gd name="connsiteX25-2729" fmla="*/ 7448548 w 15811497"/>
              <a:gd name="connsiteY25-2730" fmla="*/ 0 h 6248398"/>
              <a:gd name="connsiteX26-2731" fmla="*/ 8721604 w 15811497"/>
              <a:gd name="connsiteY26-2732" fmla="*/ 757692 h 6248398"/>
              <a:gd name="connsiteX27-2733" fmla="*/ 8767765 w 15811497"/>
              <a:gd name="connsiteY27-2734" fmla="*/ 853515 h 6248398"/>
              <a:gd name="connsiteX28-2735" fmla="*/ 8768619 w 15811497"/>
              <a:gd name="connsiteY28-2736" fmla="*/ 859114 h 6248398"/>
              <a:gd name="connsiteX29-2737" fmla="*/ 8795374 w 15811497"/>
              <a:gd name="connsiteY29-2738" fmla="*/ 963167 h 6248398"/>
              <a:gd name="connsiteX30-2739" fmla="*/ 8798545 w 15811497"/>
              <a:gd name="connsiteY30-2740" fmla="*/ 975499 h 6248398"/>
              <a:gd name="connsiteX31-2741" fmla="*/ 8839382 w 15811497"/>
              <a:gd name="connsiteY31-2742" fmla="*/ 1087076 h 6248398"/>
              <a:gd name="connsiteX32-2743" fmla="*/ 8860451 w 15811497"/>
              <a:gd name="connsiteY32-2744" fmla="*/ 1130812 h 6248398"/>
              <a:gd name="connsiteX33-2745" fmla="*/ 8866932 w 15811497"/>
              <a:gd name="connsiteY33-2746" fmla="*/ 1156018 h 6248398"/>
              <a:gd name="connsiteX34-2747" fmla="*/ 8866932 w 15811497"/>
              <a:gd name="connsiteY34-2748" fmla="*/ 1156017 h 6248398"/>
              <a:gd name="connsiteX35-2749" fmla="*/ 8860451 w 15811497"/>
              <a:gd name="connsiteY35-2750" fmla="*/ 1130810 h 6248398"/>
              <a:gd name="connsiteX36-2751" fmla="*/ 8890522 w 15811497"/>
              <a:gd name="connsiteY36-2752" fmla="*/ 1193234 h 6248398"/>
              <a:gd name="connsiteX37-2753" fmla="*/ 9958384 w 15811497"/>
              <a:gd name="connsiteY37-2754" fmla="*/ 1828798 h 6248398"/>
              <a:gd name="connsiteX38-2755" fmla="*/ 10895504 w 15811497"/>
              <a:gd name="connsiteY38-2756" fmla="*/ 1386857 h 6248398"/>
              <a:gd name="connsiteX39-2757" fmla="*/ 10927290 w 15811497"/>
              <a:gd name="connsiteY39-2758" fmla="*/ 1344350 h 6248398"/>
              <a:gd name="connsiteX40-2759" fmla="*/ 10936907 w 15811497"/>
              <a:gd name="connsiteY40-2760" fmla="*/ 1346082 h 6248398"/>
              <a:gd name="connsiteX41-2761" fmla="*/ 10917759 w 15811497"/>
              <a:gd name="connsiteY41-2762" fmla="*/ 1367151 h 6248398"/>
              <a:gd name="connsiteX42-2763" fmla="*/ 10545015 w 15811497"/>
              <a:gd name="connsiteY42-2764" fmla="*/ 1956940 h 6248398"/>
              <a:gd name="connsiteX43-2765" fmla="*/ 10521911 w 15811497"/>
              <a:gd name="connsiteY43-2766" fmla="*/ 2012524 h 6248398"/>
              <a:gd name="connsiteX44-2767" fmla="*/ 10521913 w 15811497"/>
              <a:gd name="connsiteY44-2768" fmla="*/ 2012521 h 6248398"/>
              <a:gd name="connsiteX45-2769" fmla="*/ 10545016 w 15811497"/>
              <a:gd name="connsiteY45-2770" fmla="*/ 1956940 h 6248398"/>
              <a:gd name="connsiteX46-2771" fmla="*/ 10917760 w 15811497"/>
              <a:gd name="connsiteY46-2772" fmla="*/ 1367152 h 6248398"/>
              <a:gd name="connsiteX47-2773" fmla="*/ 10936908 w 15811497"/>
              <a:gd name="connsiteY47-2774" fmla="*/ 1346084 h 6248398"/>
              <a:gd name="connsiteX48-2775" fmla="*/ 10972797 w 15811497"/>
              <a:gd name="connsiteY48-2776" fmla="*/ 1352550 h 6248398"/>
              <a:gd name="connsiteX49-2777" fmla="*/ 11002341 w 15811497"/>
              <a:gd name="connsiteY49-2778" fmla="*/ 1645177 h 6248398"/>
              <a:gd name="connsiteX50-2779" fmla="*/ 11002341 w 15811497"/>
              <a:gd name="connsiteY50-2780" fmla="*/ 1645177 h 6248398"/>
              <a:gd name="connsiteX51-2781" fmla="*/ 10972797 w 15811497"/>
              <a:gd name="connsiteY51-2782" fmla="*/ 1352549 h 6248398"/>
              <a:gd name="connsiteX52-2783" fmla="*/ 10936908 w 15811497"/>
              <a:gd name="connsiteY52-2784" fmla="*/ 1346083 h 6248398"/>
              <a:gd name="connsiteX53-2785" fmla="*/ 11096041 w 15811497"/>
              <a:gd name="connsiteY53-2786" fmla="*/ 1170993 h 6248398"/>
              <a:gd name="connsiteX54-2787" fmla="*/ 13049247 w 15811497"/>
              <a:gd name="connsiteY54-2788" fmla="*/ 361949 h 6248398"/>
              <a:gd name="connsiteX55-2789" fmla="*/ 15811497 w 15811497"/>
              <a:gd name="connsiteY55-2790" fmla="*/ 3124198 h 6248398"/>
              <a:gd name="connsiteX56-2791" fmla="*/ 13049247 w 15811497"/>
              <a:gd name="connsiteY56-2792" fmla="*/ 5886448 h 6248398"/>
              <a:gd name="connsiteX57-2793" fmla="*/ 11732594 w 15811497"/>
              <a:gd name="connsiteY57-2794" fmla="*/ 5553059 h 6248398"/>
              <a:gd name="connsiteX58-2795" fmla="*/ 11528782 w 15811497"/>
              <a:gd name="connsiteY58-2796" fmla="*/ 5429240 h 6248398"/>
              <a:gd name="connsiteX59-2797" fmla="*/ 11499893 w 15811497"/>
              <a:gd name="connsiteY59-2798" fmla="*/ 5397454 h 6248398"/>
              <a:gd name="connsiteX60-2799" fmla="*/ 11410607 w 15811497"/>
              <a:gd name="connsiteY60-2800" fmla="*/ 5316305 h 6248398"/>
              <a:gd name="connsiteX61-2801" fmla="*/ 11369912 w 15811497"/>
              <a:gd name="connsiteY61-2802" fmla="*/ 5285874 h 6248398"/>
              <a:gd name="connsiteX62-2803" fmla="*/ 11355656 w 15811497"/>
              <a:gd name="connsiteY62-2804" fmla="*/ 5144675 h 6248398"/>
              <a:gd name="connsiteX63-2805" fmla="*/ 11355656 w 15811497"/>
              <a:gd name="connsiteY63-2806" fmla="*/ 5144675 h 6248398"/>
              <a:gd name="connsiteX64-2807" fmla="*/ 11369912 w 15811497"/>
              <a:gd name="connsiteY64-2808" fmla="*/ 5285874 h 6248398"/>
              <a:gd name="connsiteX65-2809" fmla="*/ 11313816 w 15811497"/>
              <a:gd name="connsiteY65-2810" fmla="*/ 5243926 h 6248398"/>
              <a:gd name="connsiteX66-2811" fmla="*/ 11210151 w 15811497"/>
              <a:gd name="connsiteY66-2812" fmla="*/ 5180948 h 6248398"/>
              <a:gd name="connsiteX67-2813" fmla="*/ 11209761 w 15811497"/>
              <a:gd name="connsiteY67-2814" fmla="*/ 5180760 h 6248398"/>
              <a:gd name="connsiteX68-2815" fmla="*/ 11096041 w 15811497"/>
              <a:gd name="connsiteY68-2816" fmla="*/ 5077404 h 6248398"/>
              <a:gd name="connsiteX69-2817" fmla="*/ 11063094 w 15811497"/>
              <a:gd name="connsiteY69-2818" fmla="*/ 5041153 h 6248398"/>
              <a:gd name="connsiteX70-2819" fmla="*/ 11063091 w 15811497"/>
              <a:gd name="connsiteY70-2820" fmla="*/ 5041152 h 6248398"/>
              <a:gd name="connsiteX71-2821" fmla="*/ 11096040 w 15811497"/>
              <a:gd name="connsiteY71-2822" fmla="*/ 5077404 h 6248398"/>
              <a:gd name="connsiteX72-2823" fmla="*/ 11209760 w 15811497"/>
              <a:gd name="connsiteY72-2824" fmla="*/ 5180760 h 6248398"/>
              <a:gd name="connsiteX73-2825" fmla="*/ 11100244 w 15811497"/>
              <a:gd name="connsiteY73-2826" fmla="*/ 5128004 h 6248398"/>
              <a:gd name="connsiteX74-2827" fmla="*/ 10610846 w 15811497"/>
              <a:gd name="connsiteY74-2828" fmla="*/ 5029199 h 6248398"/>
              <a:gd name="connsiteX75-2829" fmla="*/ 9640652 w 15811497"/>
              <a:gd name="connsiteY75-2830" fmla="*/ 5486739 h 6248398"/>
              <a:gd name="connsiteX76-2831" fmla="*/ 9628722 w 15811497"/>
              <a:gd name="connsiteY76-2832" fmla="*/ 5502693 h 6248398"/>
              <a:gd name="connsiteX77-2833" fmla="*/ 9568273 w 15811497"/>
              <a:gd name="connsiteY77-2834" fmla="*/ 5583530 h 6248398"/>
              <a:gd name="connsiteX78-2835" fmla="*/ 9535504 w 15811497"/>
              <a:gd name="connsiteY78-2836" fmla="*/ 5637470 h 6248398"/>
              <a:gd name="connsiteX79-2837" fmla="*/ 9535505 w 15811497"/>
              <a:gd name="connsiteY79-2838" fmla="*/ 5637470 h 6248398"/>
              <a:gd name="connsiteX80-2839" fmla="*/ 9568273 w 15811497"/>
              <a:gd name="connsiteY80-2840" fmla="*/ 5583531 h 6248398"/>
              <a:gd name="connsiteX81-2841" fmla="*/ 9628722 w 15811497"/>
              <a:gd name="connsiteY81-2842" fmla="*/ 5502694 h 6248398"/>
              <a:gd name="connsiteX82-2843" fmla="*/ 9563485 w 15811497"/>
              <a:gd name="connsiteY82-2844" fmla="*/ 5610078 h 6248398"/>
              <a:gd name="connsiteX83-2845" fmla="*/ 9542221 w 15811497"/>
              <a:gd name="connsiteY83-2846" fmla="*/ 5638514 h 6248398"/>
              <a:gd name="connsiteX84-2847" fmla="*/ 9504352 w 15811497"/>
              <a:gd name="connsiteY84-2848" fmla="*/ 5689156 h 6248398"/>
              <a:gd name="connsiteX85-2849" fmla="*/ 9480140 w 15811497"/>
              <a:gd name="connsiteY85-2850" fmla="*/ 5721533 h 6248398"/>
              <a:gd name="connsiteX86-2851" fmla="*/ 8362947 w 15811497"/>
              <a:gd name="connsiteY86-2852" fmla="*/ 6248398 h 6248398"/>
              <a:gd name="connsiteX87-2853" fmla="*/ 7028922 w 15811497"/>
              <a:gd name="connsiteY87-2854" fmla="*/ 5364147 h 6248398"/>
              <a:gd name="connsiteX88-2855" fmla="*/ 6990513 w 15811497"/>
              <a:gd name="connsiteY88-2856" fmla="*/ 5259205 h 6248398"/>
              <a:gd name="connsiteX89-2857" fmla="*/ 6990512 w 15811497"/>
              <a:gd name="connsiteY89-2858" fmla="*/ 5259199 h 6248398"/>
              <a:gd name="connsiteX90-2859" fmla="*/ 6983676 w 15811497"/>
              <a:gd name="connsiteY90-2860" fmla="*/ 5240519 h 6248398"/>
              <a:gd name="connsiteX91-2861" fmla="*/ 6983673 w 15811497"/>
              <a:gd name="connsiteY91-2862" fmla="*/ 5240519 h 6248398"/>
              <a:gd name="connsiteX92-2863" fmla="*/ 6980236 w 15811497"/>
              <a:gd name="connsiteY92-2864" fmla="*/ 5231130 h 6248398"/>
              <a:gd name="connsiteX93-2865" fmla="*/ 6978859 w 15811497"/>
              <a:gd name="connsiteY93-2866" fmla="*/ 5225774 h 6248398"/>
              <a:gd name="connsiteX94-2867" fmla="*/ 6984291 w 15811497"/>
              <a:gd name="connsiteY94-2868" fmla="*/ 5240614 h 6248398"/>
              <a:gd name="connsiteX95-2869" fmla="*/ 6984292 w 15811497"/>
              <a:gd name="connsiteY95-2870" fmla="*/ 5240614 h 6248398"/>
              <a:gd name="connsiteX96-2871" fmla="*/ 6978860 w 15811497"/>
              <a:gd name="connsiteY96-2872" fmla="*/ 5225773 h 6248398"/>
              <a:gd name="connsiteX97-2873" fmla="*/ 6944562 w 15811497"/>
              <a:gd name="connsiteY97-2874" fmla="*/ 5092380 h 6248398"/>
              <a:gd name="connsiteX98-2875" fmla="*/ 6924183 w 15811497"/>
              <a:gd name="connsiteY98-2876" fmla="*/ 4890225 h 6248398"/>
              <a:gd name="connsiteX99-2877" fmla="*/ 6924182 w 15811497"/>
              <a:gd name="connsiteY99-2878" fmla="*/ 4890225 h 6248398"/>
              <a:gd name="connsiteX100-2879" fmla="*/ 6944561 w 15811497"/>
              <a:gd name="connsiteY100-2880" fmla="*/ 5092380 h 6248398"/>
              <a:gd name="connsiteX101-2881" fmla="*/ 6978860 w 15811497"/>
              <a:gd name="connsiteY101-2882" fmla="*/ 5225773 h 6248398"/>
              <a:gd name="connsiteX102-2883" fmla="*/ 6948299 w 15811497"/>
              <a:gd name="connsiteY102-2884" fmla="*/ 5142273 h 6248398"/>
              <a:gd name="connsiteX103-2885" fmla="*/ 5829297 w 15811497"/>
              <a:gd name="connsiteY103-2886" fmla="*/ 4400549 h 6248398"/>
              <a:gd name="connsiteX104-2887" fmla="*/ 5056802 w 15811497"/>
              <a:gd name="connsiteY104-2888" fmla="*/ 4677867 h 6248398"/>
              <a:gd name="connsiteX105-2889" fmla="*/ 5022517 w 15811497"/>
              <a:gd name="connsiteY105-2890" fmla="*/ 4709027 h 6248398"/>
              <a:gd name="connsiteX106-2891" fmla="*/ 5022515 w 15811497"/>
              <a:gd name="connsiteY106-2892" fmla="*/ 4709029 h 6248398"/>
              <a:gd name="connsiteX107-2893" fmla="*/ 5022510 w 15811497"/>
              <a:gd name="connsiteY107-2894" fmla="*/ 4709033 h 6248398"/>
              <a:gd name="connsiteX108-2895" fmla="*/ 4924198 w 15811497"/>
              <a:gd name="connsiteY108-2896" fmla="*/ 4840507 h 6248398"/>
              <a:gd name="connsiteX109-2897" fmla="*/ 4914898 w 15811497"/>
              <a:gd name="connsiteY109-2898" fmla="*/ 4838698 h 6248398"/>
              <a:gd name="connsiteX110-2899" fmla="*/ 4914898 w 15811497"/>
              <a:gd name="connsiteY110-2900" fmla="*/ 4838699 h 6248398"/>
              <a:gd name="connsiteX111-2901" fmla="*/ 4924199 w 15811497"/>
              <a:gd name="connsiteY111-2902" fmla="*/ 4840508 h 6248398"/>
              <a:gd name="connsiteX112-2903" fmla="*/ 4893736 w 15811497"/>
              <a:gd name="connsiteY112-2904" fmla="*/ 4881247 h 6248398"/>
              <a:gd name="connsiteX113-2905" fmla="*/ 4778482 w 15811497"/>
              <a:gd name="connsiteY113-2906" fmla="*/ 5008058 h 6248398"/>
              <a:gd name="connsiteX114-2907" fmla="*/ 4778482 w 15811497"/>
              <a:gd name="connsiteY114-2908" fmla="*/ 5008057 h 6248398"/>
              <a:gd name="connsiteX115-2909" fmla="*/ 4715455 w 15811497"/>
              <a:gd name="connsiteY115-2910" fmla="*/ 5077404 h 6248398"/>
              <a:gd name="connsiteX116-2911" fmla="*/ 2762249 w 15811497"/>
              <a:gd name="connsiteY116-2912" fmla="*/ 5886448 h 6248398"/>
              <a:gd name="connsiteX117-2913" fmla="*/ 0 w 15811497"/>
              <a:gd name="connsiteY117-2914" fmla="*/ 3124198 h 6248398"/>
              <a:gd name="connsiteX118-2915" fmla="*/ 2762249 w 15811497"/>
              <a:gd name="connsiteY118-2916" fmla="*/ 361949 h 6248398"/>
              <a:gd name="connsiteX119-2917" fmla="*/ 4078902 w 15811497"/>
              <a:gd name="connsiteY119-2918" fmla="*/ 695338 h 6248398"/>
              <a:gd name="connsiteX120-2919" fmla="*/ 4261443 w 15811497"/>
              <a:gd name="connsiteY120-2920" fmla="*/ 806235 h 6248398"/>
              <a:gd name="connsiteX121-2921" fmla="*/ 4409044 w 15811497"/>
              <a:gd name="connsiteY121-2922" fmla="*/ 910268 h 6248398"/>
              <a:gd name="connsiteX122-2923" fmla="*/ 4612477 w 15811497"/>
              <a:gd name="connsiteY122-2924" fmla="*/ 1077402 h 6248398"/>
              <a:gd name="connsiteX123-2925" fmla="*/ 4612478 w 15811497"/>
              <a:gd name="connsiteY123-2926" fmla="*/ 1077403 h 6248398"/>
              <a:gd name="connsiteX124-2927" fmla="*/ 4715454 w 15811497"/>
              <a:gd name="connsiteY124-2928" fmla="*/ 1170993 h 6248398"/>
              <a:gd name="connsiteX125-2929" fmla="*/ 4701725 w 15811497"/>
              <a:gd name="connsiteY125-2930" fmla="*/ 1120394 h 6248398"/>
              <a:gd name="connsiteX126-2931" fmla="*/ 5191122 w 15811497"/>
              <a:gd name="connsiteY126-2932" fmla="*/ 1219199 h 6248398"/>
              <a:gd name="connsiteX127-2933" fmla="*/ 6161317 w 15811497"/>
              <a:gd name="connsiteY127-2934" fmla="*/ 761659 h 6248398"/>
              <a:gd name="connsiteX128-2935" fmla="*/ 6224019 w 15811497"/>
              <a:gd name="connsiteY128-2936" fmla="*/ 677808 h 6248398"/>
              <a:gd name="connsiteX129-2937" fmla="*/ 6175489 w 15811497"/>
              <a:gd name="connsiteY129-2938" fmla="*/ 757691 h 6248398"/>
              <a:gd name="connsiteX130-2939" fmla="*/ 6175489 w 15811497"/>
              <a:gd name="connsiteY130-2940" fmla="*/ 757692 h 6248398"/>
              <a:gd name="connsiteX131-2941" fmla="*/ 6224020 w 15811497"/>
              <a:gd name="connsiteY131-2942" fmla="*/ 677809 h 6248398"/>
              <a:gd name="connsiteX132-2943" fmla="*/ 6233696 w 15811497"/>
              <a:gd name="connsiteY132-2944" fmla="*/ 664869 h 6248398"/>
              <a:gd name="connsiteX133-2945" fmla="*/ 6252611 w 15811497"/>
              <a:gd name="connsiteY133-2946" fmla="*/ 633734 h 6248398"/>
              <a:gd name="connsiteX134-2947" fmla="*/ 6252610 w 15811497"/>
              <a:gd name="connsiteY134-2948" fmla="*/ 633734 h 6248398"/>
              <a:gd name="connsiteX135-2949" fmla="*/ 6233696 w 15811497"/>
              <a:gd name="connsiteY135-2950" fmla="*/ 664868 h 6248398"/>
              <a:gd name="connsiteX136-2951" fmla="*/ 6224019 w 15811497"/>
              <a:gd name="connsiteY136-2952" fmla="*/ 677808 h 6248398"/>
              <a:gd name="connsiteX137-2953" fmla="*/ 6248008 w 15811497"/>
              <a:gd name="connsiteY137-2954" fmla="*/ 638320 h 6248398"/>
              <a:gd name="connsiteX138-2955" fmla="*/ 6251291 w 15811497"/>
              <a:gd name="connsiteY138-2956" fmla="*/ 633930 h 6248398"/>
              <a:gd name="connsiteX139-2957" fmla="*/ 6251293 w 15811497"/>
              <a:gd name="connsiteY139-2958" fmla="*/ 633929 h 6248398"/>
              <a:gd name="connsiteX140-2959" fmla="*/ 6257683 w 15811497"/>
              <a:gd name="connsiteY140-2960" fmla="*/ 625384 h 6248398"/>
              <a:gd name="connsiteX141-2961" fmla="*/ 6257686 w 15811497"/>
              <a:gd name="connsiteY141-2962" fmla="*/ 625380 h 6248398"/>
              <a:gd name="connsiteX142-2963" fmla="*/ 6331355 w 15811497"/>
              <a:gd name="connsiteY142-2964" fmla="*/ 526865 h 6248398"/>
              <a:gd name="connsiteX143-2965" fmla="*/ 7448548 w 15811497"/>
              <a:gd name="connsiteY143-2966" fmla="*/ 0 h 6248398"/>
              <a:gd name="connsiteX0-2967" fmla="*/ 11209760 w 15811497"/>
              <a:gd name="connsiteY0-2968" fmla="*/ 5180760 h 6248398"/>
              <a:gd name="connsiteX1-2969" fmla="*/ 11210150 w 15811497"/>
              <a:gd name="connsiteY1-2970" fmla="*/ 5180948 h 6248398"/>
              <a:gd name="connsiteX2-2971" fmla="*/ 11313815 w 15811497"/>
              <a:gd name="connsiteY2-2972" fmla="*/ 5243926 h 6248398"/>
              <a:gd name="connsiteX3-2973" fmla="*/ 11369911 w 15811497"/>
              <a:gd name="connsiteY3-2974" fmla="*/ 5285874 h 6248398"/>
              <a:gd name="connsiteX4-2975" fmla="*/ 11410606 w 15811497"/>
              <a:gd name="connsiteY4-2976" fmla="*/ 5316305 h 6248398"/>
              <a:gd name="connsiteX5-2977" fmla="*/ 11499892 w 15811497"/>
              <a:gd name="connsiteY5-2978" fmla="*/ 5397454 h 6248398"/>
              <a:gd name="connsiteX6-2979" fmla="*/ 11528781 w 15811497"/>
              <a:gd name="connsiteY6-2980" fmla="*/ 5429240 h 6248398"/>
              <a:gd name="connsiteX7-2981" fmla="*/ 11504846 w 15811497"/>
              <a:gd name="connsiteY7-2982" fmla="*/ 5414699 h 6248398"/>
              <a:gd name="connsiteX8-2983" fmla="*/ 11371717 w 15811497"/>
              <a:gd name="connsiteY8-2984" fmla="*/ 5315148 h 6248398"/>
              <a:gd name="connsiteX9-2985" fmla="*/ 11292198 w 15811497"/>
              <a:gd name="connsiteY9-2986" fmla="*/ 5255685 h 6248398"/>
              <a:gd name="connsiteX10-2987" fmla="*/ 11209760 w 15811497"/>
              <a:gd name="connsiteY10-2988" fmla="*/ 5180760 h 6248398"/>
              <a:gd name="connsiteX11-2989" fmla="*/ 4892179 w 15811497"/>
              <a:gd name="connsiteY11-2990" fmla="*/ 4842491 h 6248398"/>
              <a:gd name="connsiteX12-2991" fmla="*/ 4892178 w 15811497"/>
              <a:gd name="connsiteY12-2992" fmla="*/ 4842492 h 6248398"/>
              <a:gd name="connsiteX13-2993" fmla="*/ 4885192 w 15811497"/>
              <a:gd name="connsiteY13-2994" fmla="*/ 4851834 h 6248398"/>
              <a:gd name="connsiteX14-2995" fmla="*/ 4892179 w 15811497"/>
              <a:gd name="connsiteY14-2996" fmla="*/ 4842491 h 6248398"/>
              <a:gd name="connsiteX15-2997" fmla="*/ 8767766 w 15811497"/>
              <a:gd name="connsiteY15-2998" fmla="*/ 853515 h 6248398"/>
              <a:gd name="connsiteX16-2999" fmla="*/ 8782572 w 15811497"/>
              <a:gd name="connsiteY16-3000" fmla="*/ 884251 h 6248398"/>
              <a:gd name="connsiteX17-3001" fmla="*/ 8812281 w 15811497"/>
              <a:gd name="connsiteY17-3002" fmla="*/ 965420 h 6248398"/>
              <a:gd name="connsiteX18-3003" fmla="*/ 8831257 w 15811497"/>
              <a:gd name="connsiteY18-3004" fmla="*/ 1017268 h 6248398"/>
              <a:gd name="connsiteX19-3005" fmla="*/ 8860452 w 15811497"/>
              <a:gd name="connsiteY19-3006" fmla="*/ 1130811 h 6248398"/>
              <a:gd name="connsiteX20-3007" fmla="*/ 8839383 w 15811497"/>
              <a:gd name="connsiteY20-3008" fmla="*/ 1087075 h 6248398"/>
              <a:gd name="connsiteX21-3009" fmla="*/ 8798546 w 15811497"/>
              <a:gd name="connsiteY21-3010" fmla="*/ 975498 h 6248398"/>
              <a:gd name="connsiteX22-3011" fmla="*/ 8795375 w 15811497"/>
              <a:gd name="connsiteY22-3012" fmla="*/ 963167 h 6248398"/>
              <a:gd name="connsiteX23-3013" fmla="*/ 8768620 w 15811497"/>
              <a:gd name="connsiteY23-3014" fmla="*/ 859114 h 6248398"/>
              <a:gd name="connsiteX24-3015" fmla="*/ 8767766 w 15811497"/>
              <a:gd name="connsiteY24-3016" fmla="*/ 853515 h 6248398"/>
              <a:gd name="connsiteX25-3017" fmla="*/ 7448548 w 15811497"/>
              <a:gd name="connsiteY25-3018" fmla="*/ 0 h 6248398"/>
              <a:gd name="connsiteX26-3019" fmla="*/ 8721604 w 15811497"/>
              <a:gd name="connsiteY26-3020" fmla="*/ 757692 h 6248398"/>
              <a:gd name="connsiteX27-3021" fmla="*/ 8767765 w 15811497"/>
              <a:gd name="connsiteY27-3022" fmla="*/ 853515 h 6248398"/>
              <a:gd name="connsiteX28-3023" fmla="*/ 8768619 w 15811497"/>
              <a:gd name="connsiteY28-3024" fmla="*/ 859114 h 6248398"/>
              <a:gd name="connsiteX29-3025" fmla="*/ 8795374 w 15811497"/>
              <a:gd name="connsiteY29-3026" fmla="*/ 963167 h 6248398"/>
              <a:gd name="connsiteX30-3027" fmla="*/ 8798545 w 15811497"/>
              <a:gd name="connsiteY30-3028" fmla="*/ 975499 h 6248398"/>
              <a:gd name="connsiteX31-3029" fmla="*/ 8839382 w 15811497"/>
              <a:gd name="connsiteY31-3030" fmla="*/ 1087076 h 6248398"/>
              <a:gd name="connsiteX32-3031" fmla="*/ 8860451 w 15811497"/>
              <a:gd name="connsiteY32-3032" fmla="*/ 1130812 h 6248398"/>
              <a:gd name="connsiteX33-3033" fmla="*/ 8866932 w 15811497"/>
              <a:gd name="connsiteY33-3034" fmla="*/ 1156018 h 6248398"/>
              <a:gd name="connsiteX34-3035" fmla="*/ 8866932 w 15811497"/>
              <a:gd name="connsiteY34-3036" fmla="*/ 1156017 h 6248398"/>
              <a:gd name="connsiteX35-3037" fmla="*/ 8890522 w 15811497"/>
              <a:gd name="connsiteY35-3038" fmla="*/ 1193234 h 6248398"/>
              <a:gd name="connsiteX36-3039" fmla="*/ 9958384 w 15811497"/>
              <a:gd name="connsiteY36-3040" fmla="*/ 1828798 h 6248398"/>
              <a:gd name="connsiteX37-3041" fmla="*/ 10895504 w 15811497"/>
              <a:gd name="connsiteY37-3042" fmla="*/ 1386857 h 6248398"/>
              <a:gd name="connsiteX38-3043" fmla="*/ 10927290 w 15811497"/>
              <a:gd name="connsiteY38-3044" fmla="*/ 1344350 h 6248398"/>
              <a:gd name="connsiteX39-3045" fmla="*/ 10936907 w 15811497"/>
              <a:gd name="connsiteY39-3046" fmla="*/ 1346082 h 6248398"/>
              <a:gd name="connsiteX40-3047" fmla="*/ 10917759 w 15811497"/>
              <a:gd name="connsiteY40-3048" fmla="*/ 1367151 h 6248398"/>
              <a:gd name="connsiteX41-3049" fmla="*/ 10545015 w 15811497"/>
              <a:gd name="connsiteY41-3050" fmla="*/ 1956940 h 6248398"/>
              <a:gd name="connsiteX42-3051" fmla="*/ 10521911 w 15811497"/>
              <a:gd name="connsiteY42-3052" fmla="*/ 2012524 h 6248398"/>
              <a:gd name="connsiteX43-3053" fmla="*/ 10521913 w 15811497"/>
              <a:gd name="connsiteY43-3054" fmla="*/ 2012521 h 6248398"/>
              <a:gd name="connsiteX44-3055" fmla="*/ 10545016 w 15811497"/>
              <a:gd name="connsiteY44-3056" fmla="*/ 1956940 h 6248398"/>
              <a:gd name="connsiteX45-3057" fmla="*/ 10917760 w 15811497"/>
              <a:gd name="connsiteY45-3058" fmla="*/ 1367152 h 6248398"/>
              <a:gd name="connsiteX46-3059" fmla="*/ 10936908 w 15811497"/>
              <a:gd name="connsiteY46-3060" fmla="*/ 1346084 h 6248398"/>
              <a:gd name="connsiteX47-3061" fmla="*/ 10972797 w 15811497"/>
              <a:gd name="connsiteY47-3062" fmla="*/ 1352550 h 6248398"/>
              <a:gd name="connsiteX48-3063" fmla="*/ 11002341 w 15811497"/>
              <a:gd name="connsiteY48-3064" fmla="*/ 1645177 h 6248398"/>
              <a:gd name="connsiteX49-3065" fmla="*/ 11002341 w 15811497"/>
              <a:gd name="connsiteY49-3066" fmla="*/ 1645177 h 6248398"/>
              <a:gd name="connsiteX50-3067" fmla="*/ 10972797 w 15811497"/>
              <a:gd name="connsiteY50-3068" fmla="*/ 1352549 h 6248398"/>
              <a:gd name="connsiteX51-3069" fmla="*/ 10936908 w 15811497"/>
              <a:gd name="connsiteY51-3070" fmla="*/ 1346083 h 6248398"/>
              <a:gd name="connsiteX52-3071" fmla="*/ 11096041 w 15811497"/>
              <a:gd name="connsiteY52-3072" fmla="*/ 1170993 h 6248398"/>
              <a:gd name="connsiteX53-3073" fmla="*/ 13049247 w 15811497"/>
              <a:gd name="connsiteY53-3074" fmla="*/ 361949 h 6248398"/>
              <a:gd name="connsiteX54-3075" fmla="*/ 15811497 w 15811497"/>
              <a:gd name="connsiteY54-3076" fmla="*/ 3124198 h 6248398"/>
              <a:gd name="connsiteX55-3077" fmla="*/ 13049247 w 15811497"/>
              <a:gd name="connsiteY55-3078" fmla="*/ 5886448 h 6248398"/>
              <a:gd name="connsiteX56-3079" fmla="*/ 11732594 w 15811497"/>
              <a:gd name="connsiteY56-3080" fmla="*/ 5553059 h 6248398"/>
              <a:gd name="connsiteX57-3081" fmla="*/ 11528782 w 15811497"/>
              <a:gd name="connsiteY57-3082" fmla="*/ 5429240 h 6248398"/>
              <a:gd name="connsiteX58-3083" fmla="*/ 11499893 w 15811497"/>
              <a:gd name="connsiteY58-3084" fmla="*/ 5397454 h 6248398"/>
              <a:gd name="connsiteX59-3085" fmla="*/ 11410607 w 15811497"/>
              <a:gd name="connsiteY59-3086" fmla="*/ 5316305 h 6248398"/>
              <a:gd name="connsiteX60-3087" fmla="*/ 11369912 w 15811497"/>
              <a:gd name="connsiteY60-3088" fmla="*/ 5285874 h 6248398"/>
              <a:gd name="connsiteX61-3089" fmla="*/ 11355656 w 15811497"/>
              <a:gd name="connsiteY61-3090" fmla="*/ 5144675 h 6248398"/>
              <a:gd name="connsiteX62-3091" fmla="*/ 11355656 w 15811497"/>
              <a:gd name="connsiteY62-3092" fmla="*/ 5144675 h 6248398"/>
              <a:gd name="connsiteX63-3093" fmla="*/ 11369912 w 15811497"/>
              <a:gd name="connsiteY63-3094" fmla="*/ 5285874 h 6248398"/>
              <a:gd name="connsiteX64-3095" fmla="*/ 11313816 w 15811497"/>
              <a:gd name="connsiteY64-3096" fmla="*/ 5243926 h 6248398"/>
              <a:gd name="connsiteX65-3097" fmla="*/ 11210151 w 15811497"/>
              <a:gd name="connsiteY65-3098" fmla="*/ 5180948 h 6248398"/>
              <a:gd name="connsiteX66-3099" fmla="*/ 11209761 w 15811497"/>
              <a:gd name="connsiteY66-3100" fmla="*/ 5180760 h 6248398"/>
              <a:gd name="connsiteX67-3101" fmla="*/ 11096041 w 15811497"/>
              <a:gd name="connsiteY67-3102" fmla="*/ 5077404 h 6248398"/>
              <a:gd name="connsiteX68-3103" fmla="*/ 11063094 w 15811497"/>
              <a:gd name="connsiteY68-3104" fmla="*/ 5041153 h 6248398"/>
              <a:gd name="connsiteX69-3105" fmla="*/ 11063091 w 15811497"/>
              <a:gd name="connsiteY69-3106" fmla="*/ 5041152 h 6248398"/>
              <a:gd name="connsiteX70-3107" fmla="*/ 11096040 w 15811497"/>
              <a:gd name="connsiteY70-3108" fmla="*/ 5077404 h 6248398"/>
              <a:gd name="connsiteX71-3109" fmla="*/ 11209760 w 15811497"/>
              <a:gd name="connsiteY71-3110" fmla="*/ 5180760 h 6248398"/>
              <a:gd name="connsiteX72-3111" fmla="*/ 11100244 w 15811497"/>
              <a:gd name="connsiteY72-3112" fmla="*/ 5128004 h 6248398"/>
              <a:gd name="connsiteX73-3113" fmla="*/ 10610846 w 15811497"/>
              <a:gd name="connsiteY73-3114" fmla="*/ 5029199 h 6248398"/>
              <a:gd name="connsiteX74-3115" fmla="*/ 9640652 w 15811497"/>
              <a:gd name="connsiteY74-3116" fmla="*/ 5486739 h 6248398"/>
              <a:gd name="connsiteX75-3117" fmla="*/ 9628722 w 15811497"/>
              <a:gd name="connsiteY75-3118" fmla="*/ 5502693 h 6248398"/>
              <a:gd name="connsiteX76-3119" fmla="*/ 9568273 w 15811497"/>
              <a:gd name="connsiteY76-3120" fmla="*/ 5583530 h 6248398"/>
              <a:gd name="connsiteX77-3121" fmla="*/ 9535504 w 15811497"/>
              <a:gd name="connsiteY77-3122" fmla="*/ 5637470 h 6248398"/>
              <a:gd name="connsiteX78-3123" fmla="*/ 9535505 w 15811497"/>
              <a:gd name="connsiteY78-3124" fmla="*/ 5637470 h 6248398"/>
              <a:gd name="connsiteX79-3125" fmla="*/ 9568273 w 15811497"/>
              <a:gd name="connsiteY79-3126" fmla="*/ 5583531 h 6248398"/>
              <a:gd name="connsiteX80-3127" fmla="*/ 9628722 w 15811497"/>
              <a:gd name="connsiteY80-3128" fmla="*/ 5502694 h 6248398"/>
              <a:gd name="connsiteX81-3129" fmla="*/ 9563485 w 15811497"/>
              <a:gd name="connsiteY81-3130" fmla="*/ 5610078 h 6248398"/>
              <a:gd name="connsiteX82-3131" fmla="*/ 9542221 w 15811497"/>
              <a:gd name="connsiteY82-3132" fmla="*/ 5638514 h 6248398"/>
              <a:gd name="connsiteX83-3133" fmla="*/ 9504352 w 15811497"/>
              <a:gd name="connsiteY83-3134" fmla="*/ 5689156 h 6248398"/>
              <a:gd name="connsiteX84-3135" fmla="*/ 9480140 w 15811497"/>
              <a:gd name="connsiteY84-3136" fmla="*/ 5721533 h 6248398"/>
              <a:gd name="connsiteX85-3137" fmla="*/ 8362947 w 15811497"/>
              <a:gd name="connsiteY85-3138" fmla="*/ 6248398 h 6248398"/>
              <a:gd name="connsiteX86-3139" fmla="*/ 7028922 w 15811497"/>
              <a:gd name="connsiteY86-3140" fmla="*/ 5364147 h 6248398"/>
              <a:gd name="connsiteX87-3141" fmla="*/ 6990513 w 15811497"/>
              <a:gd name="connsiteY87-3142" fmla="*/ 5259205 h 6248398"/>
              <a:gd name="connsiteX88-3143" fmla="*/ 6990512 w 15811497"/>
              <a:gd name="connsiteY88-3144" fmla="*/ 5259199 h 6248398"/>
              <a:gd name="connsiteX89-3145" fmla="*/ 6983676 w 15811497"/>
              <a:gd name="connsiteY89-3146" fmla="*/ 5240519 h 6248398"/>
              <a:gd name="connsiteX90-3147" fmla="*/ 6983673 w 15811497"/>
              <a:gd name="connsiteY90-3148" fmla="*/ 5240519 h 6248398"/>
              <a:gd name="connsiteX91-3149" fmla="*/ 6980236 w 15811497"/>
              <a:gd name="connsiteY91-3150" fmla="*/ 5231130 h 6248398"/>
              <a:gd name="connsiteX92-3151" fmla="*/ 6978859 w 15811497"/>
              <a:gd name="connsiteY92-3152" fmla="*/ 5225774 h 6248398"/>
              <a:gd name="connsiteX93-3153" fmla="*/ 6984291 w 15811497"/>
              <a:gd name="connsiteY93-3154" fmla="*/ 5240614 h 6248398"/>
              <a:gd name="connsiteX94-3155" fmla="*/ 6984292 w 15811497"/>
              <a:gd name="connsiteY94-3156" fmla="*/ 5240614 h 6248398"/>
              <a:gd name="connsiteX95-3157" fmla="*/ 6978860 w 15811497"/>
              <a:gd name="connsiteY95-3158" fmla="*/ 5225773 h 6248398"/>
              <a:gd name="connsiteX96-3159" fmla="*/ 6944562 w 15811497"/>
              <a:gd name="connsiteY96-3160" fmla="*/ 5092380 h 6248398"/>
              <a:gd name="connsiteX97-3161" fmla="*/ 6924183 w 15811497"/>
              <a:gd name="connsiteY97-3162" fmla="*/ 4890225 h 6248398"/>
              <a:gd name="connsiteX98-3163" fmla="*/ 6924182 w 15811497"/>
              <a:gd name="connsiteY98-3164" fmla="*/ 4890225 h 6248398"/>
              <a:gd name="connsiteX99-3165" fmla="*/ 6944561 w 15811497"/>
              <a:gd name="connsiteY99-3166" fmla="*/ 5092380 h 6248398"/>
              <a:gd name="connsiteX100-3167" fmla="*/ 6978860 w 15811497"/>
              <a:gd name="connsiteY100-3168" fmla="*/ 5225773 h 6248398"/>
              <a:gd name="connsiteX101-3169" fmla="*/ 6948299 w 15811497"/>
              <a:gd name="connsiteY101-3170" fmla="*/ 5142273 h 6248398"/>
              <a:gd name="connsiteX102-3171" fmla="*/ 5829297 w 15811497"/>
              <a:gd name="connsiteY102-3172" fmla="*/ 4400549 h 6248398"/>
              <a:gd name="connsiteX103-3173" fmla="*/ 5056802 w 15811497"/>
              <a:gd name="connsiteY103-3174" fmla="*/ 4677867 h 6248398"/>
              <a:gd name="connsiteX104-3175" fmla="*/ 5022517 w 15811497"/>
              <a:gd name="connsiteY104-3176" fmla="*/ 4709027 h 6248398"/>
              <a:gd name="connsiteX105-3177" fmla="*/ 5022515 w 15811497"/>
              <a:gd name="connsiteY105-3178" fmla="*/ 4709029 h 6248398"/>
              <a:gd name="connsiteX106-3179" fmla="*/ 5022510 w 15811497"/>
              <a:gd name="connsiteY106-3180" fmla="*/ 4709033 h 6248398"/>
              <a:gd name="connsiteX107-3181" fmla="*/ 4924198 w 15811497"/>
              <a:gd name="connsiteY107-3182" fmla="*/ 4840507 h 6248398"/>
              <a:gd name="connsiteX108-3183" fmla="*/ 4914898 w 15811497"/>
              <a:gd name="connsiteY108-3184" fmla="*/ 4838698 h 6248398"/>
              <a:gd name="connsiteX109-3185" fmla="*/ 4914898 w 15811497"/>
              <a:gd name="connsiteY109-3186" fmla="*/ 4838699 h 6248398"/>
              <a:gd name="connsiteX110-3187" fmla="*/ 4924199 w 15811497"/>
              <a:gd name="connsiteY110-3188" fmla="*/ 4840508 h 6248398"/>
              <a:gd name="connsiteX111-3189" fmla="*/ 4893736 w 15811497"/>
              <a:gd name="connsiteY111-3190" fmla="*/ 4881247 h 6248398"/>
              <a:gd name="connsiteX112-3191" fmla="*/ 4778482 w 15811497"/>
              <a:gd name="connsiteY112-3192" fmla="*/ 5008058 h 6248398"/>
              <a:gd name="connsiteX113-3193" fmla="*/ 4778482 w 15811497"/>
              <a:gd name="connsiteY113-3194" fmla="*/ 5008057 h 6248398"/>
              <a:gd name="connsiteX114-3195" fmla="*/ 4715455 w 15811497"/>
              <a:gd name="connsiteY114-3196" fmla="*/ 5077404 h 6248398"/>
              <a:gd name="connsiteX115-3197" fmla="*/ 2762249 w 15811497"/>
              <a:gd name="connsiteY115-3198" fmla="*/ 5886448 h 6248398"/>
              <a:gd name="connsiteX116-3199" fmla="*/ 0 w 15811497"/>
              <a:gd name="connsiteY116-3200" fmla="*/ 3124198 h 6248398"/>
              <a:gd name="connsiteX117-3201" fmla="*/ 2762249 w 15811497"/>
              <a:gd name="connsiteY117-3202" fmla="*/ 361949 h 6248398"/>
              <a:gd name="connsiteX118-3203" fmla="*/ 4078902 w 15811497"/>
              <a:gd name="connsiteY118-3204" fmla="*/ 695338 h 6248398"/>
              <a:gd name="connsiteX119-3205" fmla="*/ 4261443 w 15811497"/>
              <a:gd name="connsiteY119-3206" fmla="*/ 806235 h 6248398"/>
              <a:gd name="connsiteX120-3207" fmla="*/ 4409044 w 15811497"/>
              <a:gd name="connsiteY120-3208" fmla="*/ 910268 h 6248398"/>
              <a:gd name="connsiteX121-3209" fmla="*/ 4612477 w 15811497"/>
              <a:gd name="connsiteY121-3210" fmla="*/ 1077402 h 6248398"/>
              <a:gd name="connsiteX122-3211" fmla="*/ 4612478 w 15811497"/>
              <a:gd name="connsiteY122-3212" fmla="*/ 1077403 h 6248398"/>
              <a:gd name="connsiteX123-3213" fmla="*/ 4715454 w 15811497"/>
              <a:gd name="connsiteY123-3214" fmla="*/ 1170993 h 6248398"/>
              <a:gd name="connsiteX124-3215" fmla="*/ 4701725 w 15811497"/>
              <a:gd name="connsiteY124-3216" fmla="*/ 1120394 h 6248398"/>
              <a:gd name="connsiteX125-3217" fmla="*/ 5191122 w 15811497"/>
              <a:gd name="connsiteY125-3218" fmla="*/ 1219199 h 6248398"/>
              <a:gd name="connsiteX126-3219" fmla="*/ 6161317 w 15811497"/>
              <a:gd name="connsiteY126-3220" fmla="*/ 761659 h 6248398"/>
              <a:gd name="connsiteX127-3221" fmla="*/ 6224019 w 15811497"/>
              <a:gd name="connsiteY127-3222" fmla="*/ 677808 h 6248398"/>
              <a:gd name="connsiteX128-3223" fmla="*/ 6175489 w 15811497"/>
              <a:gd name="connsiteY128-3224" fmla="*/ 757691 h 6248398"/>
              <a:gd name="connsiteX129-3225" fmla="*/ 6175489 w 15811497"/>
              <a:gd name="connsiteY129-3226" fmla="*/ 757692 h 6248398"/>
              <a:gd name="connsiteX130-3227" fmla="*/ 6224020 w 15811497"/>
              <a:gd name="connsiteY130-3228" fmla="*/ 677809 h 6248398"/>
              <a:gd name="connsiteX131-3229" fmla="*/ 6233696 w 15811497"/>
              <a:gd name="connsiteY131-3230" fmla="*/ 664869 h 6248398"/>
              <a:gd name="connsiteX132-3231" fmla="*/ 6252611 w 15811497"/>
              <a:gd name="connsiteY132-3232" fmla="*/ 633734 h 6248398"/>
              <a:gd name="connsiteX133-3233" fmla="*/ 6252610 w 15811497"/>
              <a:gd name="connsiteY133-3234" fmla="*/ 633734 h 6248398"/>
              <a:gd name="connsiteX134-3235" fmla="*/ 6233696 w 15811497"/>
              <a:gd name="connsiteY134-3236" fmla="*/ 664868 h 6248398"/>
              <a:gd name="connsiteX135-3237" fmla="*/ 6224019 w 15811497"/>
              <a:gd name="connsiteY135-3238" fmla="*/ 677808 h 6248398"/>
              <a:gd name="connsiteX136-3239" fmla="*/ 6248008 w 15811497"/>
              <a:gd name="connsiteY136-3240" fmla="*/ 638320 h 6248398"/>
              <a:gd name="connsiteX137-3241" fmla="*/ 6251291 w 15811497"/>
              <a:gd name="connsiteY137-3242" fmla="*/ 633930 h 6248398"/>
              <a:gd name="connsiteX138-3243" fmla="*/ 6251293 w 15811497"/>
              <a:gd name="connsiteY138-3244" fmla="*/ 633929 h 6248398"/>
              <a:gd name="connsiteX139-3245" fmla="*/ 6257683 w 15811497"/>
              <a:gd name="connsiteY139-3246" fmla="*/ 625384 h 6248398"/>
              <a:gd name="connsiteX140-3247" fmla="*/ 6257686 w 15811497"/>
              <a:gd name="connsiteY140-3248" fmla="*/ 625380 h 6248398"/>
              <a:gd name="connsiteX141-3249" fmla="*/ 6331355 w 15811497"/>
              <a:gd name="connsiteY141-3250" fmla="*/ 526865 h 6248398"/>
              <a:gd name="connsiteX142-3251" fmla="*/ 7448548 w 15811497"/>
              <a:gd name="connsiteY142-3252" fmla="*/ 0 h 6248398"/>
              <a:gd name="connsiteX0-3253" fmla="*/ 11209760 w 15811497"/>
              <a:gd name="connsiteY0-3254" fmla="*/ 5180760 h 6248398"/>
              <a:gd name="connsiteX1-3255" fmla="*/ 11210150 w 15811497"/>
              <a:gd name="connsiteY1-3256" fmla="*/ 5180948 h 6248398"/>
              <a:gd name="connsiteX2-3257" fmla="*/ 11313815 w 15811497"/>
              <a:gd name="connsiteY2-3258" fmla="*/ 5243926 h 6248398"/>
              <a:gd name="connsiteX3-3259" fmla="*/ 11369911 w 15811497"/>
              <a:gd name="connsiteY3-3260" fmla="*/ 5285874 h 6248398"/>
              <a:gd name="connsiteX4-3261" fmla="*/ 11410606 w 15811497"/>
              <a:gd name="connsiteY4-3262" fmla="*/ 5316305 h 6248398"/>
              <a:gd name="connsiteX5-3263" fmla="*/ 11499892 w 15811497"/>
              <a:gd name="connsiteY5-3264" fmla="*/ 5397454 h 6248398"/>
              <a:gd name="connsiteX6-3265" fmla="*/ 11528781 w 15811497"/>
              <a:gd name="connsiteY6-3266" fmla="*/ 5429240 h 6248398"/>
              <a:gd name="connsiteX7-3267" fmla="*/ 11504846 w 15811497"/>
              <a:gd name="connsiteY7-3268" fmla="*/ 5414699 h 6248398"/>
              <a:gd name="connsiteX8-3269" fmla="*/ 11371717 w 15811497"/>
              <a:gd name="connsiteY8-3270" fmla="*/ 5315148 h 6248398"/>
              <a:gd name="connsiteX9-3271" fmla="*/ 11292198 w 15811497"/>
              <a:gd name="connsiteY9-3272" fmla="*/ 5255685 h 6248398"/>
              <a:gd name="connsiteX10-3273" fmla="*/ 11209760 w 15811497"/>
              <a:gd name="connsiteY10-3274" fmla="*/ 5180760 h 6248398"/>
              <a:gd name="connsiteX11-3275" fmla="*/ 4892179 w 15811497"/>
              <a:gd name="connsiteY11-3276" fmla="*/ 4842491 h 6248398"/>
              <a:gd name="connsiteX12-3277" fmla="*/ 4892178 w 15811497"/>
              <a:gd name="connsiteY12-3278" fmla="*/ 4842492 h 6248398"/>
              <a:gd name="connsiteX13-3279" fmla="*/ 4885192 w 15811497"/>
              <a:gd name="connsiteY13-3280" fmla="*/ 4851834 h 6248398"/>
              <a:gd name="connsiteX14-3281" fmla="*/ 4892179 w 15811497"/>
              <a:gd name="connsiteY14-3282" fmla="*/ 4842491 h 6248398"/>
              <a:gd name="connsiteX15-3283" fmla="*/ 8767766 w 15811497"/>
              <a:gd name="connsiteY15-3284" fmla="*/ 853515 h 6248398"/>
              <a:gd name="connsiteX16-3285" fmla="*/ 8782572 w 15811497"/>
              <a:gd name="connsiteY16-3286" fmla="*/ 884251 h 6248398"/>
              <a:gd name="connsiteX17-3287" fmla="*/ 8812281 w 15811497"/>
              <a:gd name="connsiteY17-3288" fmla="*/ 965420 h 6248398"/>
              <a:gd name="connsiteX18-3289" fmla="*/ 8831257 w 15811497"/>
              <a:gd name="connsiteY18-3290" fmla="*/ 1017268 h 6248398"/>
              <a:gd name="connsiteX19-3291" fmla="*/ 8860452 w 15811497"/>
              <a:gd name="connsiteY19-3292" fmla="*/ 1130811 h 6248398"/>
              <a:gd name="connsiteX20-3293" fmla="*/ 8839383 w 15811497"/>
              <a:gd name="connsiteY20-3294" fmla="*/ 1087075 h 6248398"/>
              <a:gd name="connsiteX21-3295" fmla="*/ 8798546 w 15811497"/>
              <a:gd name="connsiteY21-3296" fmla="*/ 975498 h 6248398"/>
              <a:gd name="connsiteX22-3297" fmla="*/ 8795375 w 15811497"/>
              <a:gd name="connsiteY22-3298" fmla="*/ 963167 h 6248398"/>
              <a:gd name="connsiteX23-3299" fmla="*/ 8768620 w 15811497"/>
              <a:gd name="connsiteY23-3300" fmla="*/ 859114 h 6248398"/>
              <a:gd name="connsiteX24-3301" fmla="*/ 8767766 w 15811497"/>
              <a:gd name="connsiteY24-3302" fmla="*/ 853515 h 6248398"/>
              <a:gd name="connsiteX25-3303" fmla="*/ 7448548 w 15811497"/>
              <a:gd name="connsiteY25-3304" fmla="*/ 0 h 6248398"/>
              <a:gd name="connsiteX26-3305" fmla="*/ 8721604 w 15811497"/>
              <a:gd name="connsiteY26-3306" fmla="*/ 757692 h 6248398"/>
              <a:gd name="connsiteX27-3307" fmla="*/ 8767765 w 15811497"/>
              <a:gd name="connsiteY27-3308" fmla="*/ 853515 h 6248398"/>
              <a:gd name="connsiteX28-3309" fmla="*/ 8768619 w 15811497"/>
              <a:gd name="connsiteY28-3310" fmla="*/ 859114 h 6248398"/>
              <a:gd name="connsiteX29-3311" fmla="*/ 8795374 w 15811497"/>
              <a:gd name="connsiteY29-3312" fmla="*/ 963167 h 6248398"/>
              <a:gd name="connsiteX30-3313" fmla="*/ 8798545 w 15811497"/>
              <a:gd name="connsiteY30-3314" fmla="*/ 975499 h 6248398"/>
              <a:gd name="connsiteX31-3315" fmla="*/ 8839382 w 15811497"/>
              <a:gd name="connsiteY31-3316" fmla="*/ 1087076 h 6248398"/>
              <a:gd name="connsiteX32-3317" fmla="*/ 8860451 w 15811497"/>
              <a:gd name="connsiteY32-3318" fmla="*/ 1130812 h 6248398"/>
              <a:gd name="connsiteX33-3319" fmla="*/ 8866932 w 15811497"/>
              <a:gd name="connsiteY33-3320" fmla="*/ 1156018 h 6248398"/>
              <a:gd name="connsiteX34-3321" fmla="*/ 8890522 w 15811497"/>
              <a:gd name="connsiteY34-3322" fmla="*/ 1193234 h 6248398"/>
              <a:gd name="connsiteX35-3323" fmla="*/ 9958384 w 15811497"/>
              <a:gd name="connsiteY35-3324" fmla="*/ 1828798 h 6248398"/>
              <a:gd name="connsiteX36-3325" fmla="*/ 10895504 w 15811497"/>
              <a:gd name="connsiteY36-3326" fmla="*/ 1386857 h 6248398"/>
              <a:gd name="connsiteX37-3327" fmla="*/ 10927290 w 15811497"/>
              <a:gd name="connsiteY37-3328" fmla="*/ 1344350 h 6248398"/>
              <a:gd name="connsiteX38-3329" fmla="*/ 10936907 w 15811497"/>
              <a:gd name="connsiteY38-3330" fmla="*/ 1346082 h 6248398"/>
              <a:gd name="connsiteX39-3331" fmla="*/ 10917759 w 15811497"/>
              <a:gd name="connsiteY39-3332" fmla="*/ 1367151 h 6248398"/>
              <a:gd name="connsiteX40-3333" fmla="*/ 10545015 w 15811497"/>
              <a:gd name="connsiteY40-3334" fmla="*/ 1956940 h 6248398"/>
              <a:gd name="connsiteX41-3335" fmla="*/ 10521911 w 15811497"/>
              <a:gd name="connsiteY41-3336" fmla="*/ 2012524 h 6248398"/>
              <a:gd name="connsiteX42-3337" fmla="*/ 10521913 w 15811497"/>
              <a:gd name="connsiteY42-3338" fmla="*/ 2012521 h 6248398"/>
              <a:gd name="connsiteX43-3339" fmla="*/ 10545016 w 15811497"/>
              <a:gd name="connsiteY43-3340" fmla="*/ 1956940 h 6248398"/>
              <a:gd name="connsiteX44-3341" fmla="*/ 10917760 w 15811497"/>
              <a:gd name="connsiteY44-3342" fmla="*/ 1367152 h 6248398"/>
              <a:gd name="connsiteX45-3343" fmla="*/ 10936908 w 15811497"/>
              <a:gd name="connsiteY45-3344" fmla="*/ 1346084 h 6248398"/>
              <a:gd name="connsiteX46-3345" fmla="*/ 10972797 w 15811497"/>
              <a:gd name="connsiteY46-3346" fmla="*/ 1352550 h 6248398"/>
              <a:gd name="connsiteX47-3347" fmla="*/ 11002341 w 15811497"/>
              <a:gd name="connsiteY47-3348" fmla="*/ 1645177 h 6248398"/>
              <a:gd name="connsiteX48-3349" fmla="*/ 11002341 w 15811497"/>
              <a:gd name="connsiteY48-3350" fmla="*/ 1645177 h 6248398"/>
              <a:gd name="connsiteX49-3351" fmla="*/ 10972797 w 15811497"/>
              <a:gd name="connsiteY49-3352" fmla="*/ 1352549 h 6248398"/>
              <a:gd name="connsiteX50-3353" fmla="*/ 10936908 w 15811497"/>
              <a:gd name="connsiteY50-3354" fmla="*/ 1346083 h 6248398"/>
              <a:gd name="connsiteX51-3355" fmla="*/ 11096041 w 15811497"/>
              <a:gd name="connsiteY51-3356" fmla="*/ 1170993 h 6248398"/>
              <a:gd name="connsiteX52-3357" fmla="*/ 13049247 w 15811497"/>
              <a:gd name="connsiteY52-3358" fmla="*/ 361949 h 6248398"/>
              <a:gd name="connsiteX53-3359" fmla="*/ 15811497 w 15811497"/>
              <a:gd name="connsiteY53-3360" fmla="*/ 3124198 h 6248398"/>
              <a:gd name="connsiteX54-3361" fmla="*/ 13049247 w 15811497"/>
              <a:gd name="connsiteY54-3362" fmla="*/ 5886448 h 6248398"/>
              <a:gd name="connsiteX55-3363" fmla="*/ 11732594 w 15811497"/>
              <a:gd name="connsiteY55-3364" fmla="*/ 5553059 h 6248398"/>
              <a:gd name="connsiteX56-3365" fmla="*/ 11528782 w 15811497"/>
              <a:gd name="connsiteY56-3366" fmla="*/ 5429240 h 6248398"/>
              <a:gd name="connsiteX57-3367" fmla="*/ 11499893 w 15811497"/>
              <a:gd name="connsiteY57-3368" fmla="*/ 5397454 h 6248398"/>
              <a:gd name="connsiteX58-3369" fmla="*/ 11410607 w 15811497"/>
              <a:gd name="connsiteY58-3370" fmla="*/ 5316305 h 6248398"/>
              <a:gd name="connsiteX59-3371" fmla="*/ 11369912 w 15811497"/>
              <a:gd name="connsiteY59-3372" fmla="*/ 5285874 h 6248398"/>
              <a:gd name="connsiteX60-3373" fmla="*/ 11355656 w 15811497"/>
              <a:gd name="connsiteY60-3374" fmla="*/ 5144675 h 6248398"/>
              <a:gd name="connsiteX61-3375" fmla="*/ 11355656 w 15811497"/>
              <a:gd name="connsiteY61-3376" fmla="*/ 5144675 h 6248398"/>
              <a:gd name="connsiteX62-3377" fmla="*/ 11369912 w 15811497"/>
              <a:gd name="connsiteY62-3378" fmla="*/ 5285874 h 6248398"/>
              <a:gd name="connsiteX63-3379" fmla="*/ 11313816 w 15811497"/>
              <a:gd name="connsiteY63-3380" fmla="*/ 5243926 h 6248398"/>
              <a:gd name="connsiteX64-3381" fmla="*/ 11210151 w 15811497"/>
              <a:gd name="connsiteY64-3382" fmla="*/ 5180948 h 6248398"/>
              <a:gd name="connsiteX65-3383" fmla="*/ 11209761 w 15811497"/>
              <a:gd name="connsiteY65-3384" fmla="*/ 5180760 h 6248398"/>
              <a:gd name="connsiteX66-3385" fmla="*/ 11096041 w 15811497"/>
              <a:gd name="connsiteY66-3386" fmla="*/ 5077404 h 6248398"/>
              <a:gd name="connsiteX67-3387" fmla="*/ 11063094 w 15811497"/>
              <a:gd name="connsiteY67-3388" fmla="*/ 5041153 h 6248398"/>
              <a:gd name="connsiteX68-3389" fmla="*/ 11063091 w 15811497"/>
              <a:gd name="connsiteY68-3390" fmla="*/ 5041152 h 6248398"/>
              <a:gd name="connsiteX69-3391" fmla="*/ 11096040 w 15811497"/>
              <a:gd name="connsiteY69-3392" fmla="*/ 5077404 h 6248398"/>
              <a:gd name="connsiteX70-3393" fmla="*/ 11209760 w 15811497"/>
              <a:gd name="connsiteY70-3394" fmla="*/ 5180760 h 6248398"/>
              <a:gd name="connsiteX71-3395" fmla="*/ 11100244 w 15811497"/>
              <a:gd name="connsiteY71-3396" fmla="*/ 5128004 h 6248398"/>
              <a:gd name="connsiteX72-3397" fmla="*/ 10610846 w 15811497"/>
              <a:gd name="connsiteY72-3398" fmla="*/ 5029199 h 6248398"/>
              <a:gd name="connsiteX73-3399" fmla="*/ 9640652 w 15811497"/>
              <a:gd name="connsiteY73-3400" fmla="*/ 5486739 h 6248398"/>
              <a:gd name="connsiteX74-3401" fmla="*/ 9628722 w 15811497"/>
              <a:gd name="connsiteY74-3402" fmla="*/ 5502693 h 6248398"/>
              <a:gd name="connsiteX75-3403" fmla="*/ 9568273 w 15811497"/>
              <a:gd name="connsiteY75-3404" fmla="*/ 5583530 h 6248398"/>
              <a:gd name="connsiteX76-3405" fmla="*/ 9535504 w 15811497"/>
              <a:gd name="connsiteY76-3406" fmla="*/ 5637470 h 6248398"/>
              <a:gd name="connsiteX77-3407" fmla="*/ 9535505 w 15811497"/>
              <a:gd name="connsiteY77-3408" fmla="*/ 5637470 h 6248398"/>
              <a:gd name="connsiteX78-3409" fmla="*/ 9568273 w 15811497"/>
              <a:gd name="connsiteY78-3410" fmla="*/ 5583531 h 6248398"/>
              <a:gd name="connsiteX79-3411" fmla="*/ 9628722 w 15811497"/>
              <a:gd name="connsiteY79-3412" fmla="*/ 5502694 h 6248398"/>
              <a:gd name="connsiteX80-3413" fmla="*/ 9563485 w 15811497"/>
              <a:gd name="connsiteY80-3414" fmla="*/ 5610078 h 6248398"/>
              <a:gd name="connsiteX81-3415" fmla="*/ 9542221 w 15811497"/>
              <a:gd name="connsiteY81-3416" fmla="*/ 5638514 h 6248398"/>
              <a:gd name="connsiteX82-3417" fmla="*/ 9504352 w 15811497"/>
              <a:gd name="connsiteY82-3418" fmla="*/ 5689156 h 6248398"/>
              <a:gd name="connsiteX83-3419" fmla="*/ 9480140 w 15811497"/>
              <a:gd name="connsiteY83-3420" fmla="*/ 5721533 h 6248398"/>
              <a:gd name="connsiteX84-3421" fmla="*/ 8362947 w 15811497"/>
              <a:gd name="connsiteY84-3422" fmla="*/ 6248398 h 6248398"/>
              <a:gd name="connsiteX85-3423" fmla="*/ 7028922 w 15811497"/>
              <a:gd name="connsiteY85-3424" fmla="*/ 5364147 h 6248398"/>
              <a:gd name="connsiteX86-3425" fmla="*/ 6990513 w 15811497"/>
              <a:gd name="connsiteY86-3426" fmla="*/ 5259205 h 6248398"/>
              <a:gd name="connsiteX87-3427" fmla="*/ 6990512 w 15811497"/>
              <a:gd name="connsiteY87-3428" fmla="*/ 5259199 h 6248398"/>
              <a:gd name="connsiteX88-3429" fmla="*/ 6983676 w 15811497"/>
              <a:gd name="connsiteY88-3430" fmla="*/ 5240519 h 6248398"/>
              <a:gd name="connsiteX89-3431" fmla="*/ 6983673 w 15811497"/>
              <a:gd name="connsiteY89-3432" fmla="*/ 5240519 h 6248398"/>
              <a:gd name="connsiteX90-3433" fmla="*/ 6980236 w 15811497"/>
              <a:gd name="connsiteY90-3434" fmla="*/ 5231130 h 6248398"/>
              <a:gd name="connsiteX91-3435" fmla="*/ 6978859 w 15811497"/>
              <a:gd name="connsiteY91-3436" fmla="*/ 5225774 h 6248398"/>
              <a:gd name="connsiteX92-3437" fmla="*/ 6984291 w 15811497"/>
              <a:gd name="connsiteY92-3438" fmla="*/ 5240614 h 6248398"/>
              <a:gd name="connsiteX93-3439" fmla="*/ 6984292 w 15811497"/>
              <a:gd name="connsiteY93-3440" fmla="*/ 5240614 h 6248398"/>
              <a:gd name="connsiteX94-3441" fmla="*/ 6978860 w 15811497"/>
              <a:gd name="connsiteY94-3442" fmla="*/ 5225773 h 6248398"/>
              <a:gd name="connsiteX95-3443" fmla="*/ 6944562 w 15811497"/>
              <a:gd name="connsiteY95-3444" fmla="*/ 5092380 h 6248398"/>
              <a:gd name="connsiteX96-3445" fmla="*/ 6924183 w 15811497"/>
              <a:gd name="connsiteY96-3446" fmla="*/ 4890225 h 6248398"/>
              <a:gd name="connsiteX97-3447" fmla="*/ 6924182 w 15811497"/>
              <a:gd name="connsiteY97-3448" fmla="*/ 4890225 h 6248398"/>
              <a:gd name="connsiteX98-3449" fmla="*/ 6944561 w 15811497"/>
              <a:gd name="connsiteY98-3450" fmla="*/ 5092380 h 6248398"/>
              <a:gd name="connsiteX99-3451" fmla="*/ 6978860 w 15811497"/>
              <a:gd name="connsiteY99-3452" fmla="*/ 5225773 h 6248398"/>
              <a:gd name="connsiteX100-3453" fmla="*/ 6948299 w 15811497"/>
              <a:gd name="connsiteY100-3454" fmla="*/ 5142273 h 6248398"/>
              <a:gd name="connsiteX101-3455" fmla="*/ 5829297 w 15811497"/>
              <a:gd name="connsiteY101-3456" fmla="*/ 4400549 h 6248398"/>
              <a:gd name="connsiteX102-3457" fmla="*/ 5056802 w 15811497"/>
              <a:gd name="connsiteY102-3458" fmla="*/ 4677867 h 6248398"/>
              <a:gd name="connsiteX103-3459" fmla="*/ 5022517 w 15811497"/>
              <a:gd name="connsiteY103-3460" fmla="*/ 4709027 h 6248398"/>
              <a:gd name="connsiteX104-3461" fmla="*/ 5022515 w 15811497"/>
              <a:gd name="connsiteY104-3462" fmla="*/ 4709029 h 6248398"/>
              <a:gd name="connsiteX105-3463" fmla="*/ 5022510 w 15811497"/>
              <a:gd name="connsiteY105-3464" fmla="*/ 4709033 h 6248398"/>
              <a:gd name="connsiteX106-3465" fmla="*/ 4924198 w 15811497"/>
              <a:gd name="connsiteY106-3466" fmla="*/ 4840507 h 6248398"/>
              <a:gd name="connsiteX107-3467" fmla="*/ 4914898 w 15811497"/>
              <a:gd name="connsiteY107-3468" fmla="*/ 4838698 h 6248398"/>
              <a:gd name="connsiteX108-3469" fmla="*/ 4914898 w 15811497"/>
              <a:gd name="connsiteY108-3470" fmla="*/ 4838699 h 6248398"/>
              <a:gd name="connsiteX109-3471" fmla="*/ 4924199 w 15811497"/>
              <a:gd name="connsiteY109-3472" fmla="*/ 4840508 h 6248398"/>
              <a:gd name="connsiteX110-3473" fmla="*/ 4893736 w 15811497"/>
              <a:gd name="connsiteY110-3474" fmla="*/ 4881247 h 6248398"/>
              <a:gd name="connsiteX111-3475" fmla="*/ 4778482 w 15811497"/>
              <a:gd name="connsiteY111-3476" fmla="*/ 5008058 h 6248398"/>
              <a:gd name="connsiteX112-3477" fmla="*/ 4778482 w 15811497"/>
              <a:gd name="connsiteY112-3478" fmla="*/ 5008057 h 6248398"/>
              <a:gd name="connsiteX113-3479" fmla="*/ 4715455 w 15811497"/>
              <a:gd name="connsiteY113-3480" fmla="*/ 5077404 h 6248398"/>
              <a:gd name="connsiteX114-3481" fmla="*/ 2762249 w 15811497"/>
              <a:gd name="connsiteY114-3482" fmla="*/ 5886448 h 6248398"/>
              <a:gd name="connsiteX115-3483" fmla="*/ 0 w 15811497"/>
              <a:gd name="connsiteY115-3484" fmla="*/ 3124198 h 6248398"/>
              <a:gd name="connsiteX116-3485" fmla="*/ 2762249 w 15811497"/>
              <a:gd name="connsiteY116-3486" fmla="*/ 361949 h 6248398"/>
              <a:gd name="connsiteX117-3487" fmla="*/ 4078902 w 15811497"/>
              <a:gd name="connsiteY117-3488" fmla="*/ 695338 h 6248398"/>
              <a:gd name="connsiteX118-3489" fmla="*/ 4261443 w 15811497"/>
              <a:gd name="connsiteY118-3490" fmla="*/ 806235 h 6248398"/>
              <a:gd name="connsiteX119-3491" fmla="*/ 4409044 w 15811497"/>
              <a:gd name="connsiteY119-3492" fmla="*/ 910268 h 6248398"/>
              <a:gd name="connsiteX120-3493" fmla="*/ 4612477 w 15811497"/>
              <a:gd name="connsiteY120-3494" fmla="*/ 1077402 h 6248398"/>
              <a:gd name="connsiteX121-3495" fmla="*/ 4612478 w 15811497"/>
              <a:gd name="connsiteY121-3496" fmla="*/ 1077403 h 6248398"/>
              <a:gd name="connsiteX122-3497" fmla="*/ 4715454 w 15811497"/>
              <a:gd name="connsiteY122-3498" fmla="*/ 1170993 h 6248398"/>
              <a:gd name="connsiteX123-3499" fmla="*/ 4701725 w 15811497"/>
              <a:gd name="connsiteY123-3500" fmla="*/ 1120394 h 6248398"/>
              <a:gd name="connsiteX124-3501" fmla="*/ 5191122 w 15811497"/>
              <a:gd name="connsiteY124-3502" fmla="*/ 1219199 h 6248398"/>
              <a:gd name="connsiteX125-3503" fmla="*/ 6161317 w 15811497"/>
              <a:gd name="connsiteY125-3504" fmla="*/ 761659 h 6248398"/>
              <a:gd name="connsiteX126-3505" fmla="*/ 6224019 w 15811497"/>
              <a:gd name="connsiteY126-3506" fmla="*/ 677808 h 6248398"/>
              <a:gd name="connsiteX127-3507" fmla="*/ 6175489 w 15811497"/>
              <a:gd name="connsiteY127-3508" fmla="*/ 757691 h 6248398"/>
              <a:gd name="connsiteX128-3509" fmla="*/ 6175489 w 15811497"/>
              <a:gd name="connsiteY128-3510" fmla="*/ 757692 h 6248398"/>
              <a:gd name="connsiteX129-3511" fmla="*/ 6224020 w 15811497"/>
              <a:gd name="connsiteY129-3512" fmla="*/ 677809 h 6248398"/>
              <a:gd name="connsiteX130-3513" fmla="*/ 6233696 w 15811497"/>
              <a:gd name="connsiteY130-3514" fmla="*/ 664869 h 6248398"/>
              <a:gd name="connsiteX131-3515" fmla="*/ 6252611 w 15811497"/>
              <a:gd name="connsiteY131-3516" fmla="*/ 633734 h 6248398"/>
              <a:gd name="connsiteX132-3517" fmla="*/ 6252610 w 15811497"/>
              <a:gd name="connsiteY132-3518" fmla="*/ 633734 h 6248398"/>
              <a:gd name="connsiteX133-3519" fmla="*/ 6233696 w 15811497"/>
              <a:gd name="connsiteY133-3520" fmla="*/ 664868 h 6248398"/>
              <a:gd name="connsiteX134-3521" fmla="*/ 6224019 w 15811497"/>
              <a:gd name="connsiteY134-3522" fmla="*/ 677808 h 6248398"/>
              <a:gd name="connsiteX135-3523" fmla="*/ 6248008 w 15811497"/>
              <a:gd name="connsiteY135-3524" fmla="*/ 638320 h 6248398"/>
              <a:gd name="connsiteX136-3525" fmla="*/ 6251291 w 15811497"/>
              <a:gd name="connsiteY136-3526" fmla="*/ 633930 h 6248398"/>
              <a:gd name="connsiteX137-3527" fmla="*/ 6251293 w 15811497"/>
              <a:gd name="connsiteY137-3528" fmla="*/ 633929 h 6248398"/>
              <a:gd name="connsiteX138-3529" fmla="*/ 6257683 w 15811497"/>
              <a:gd name="connsiteY138-3530" fmla="*/ 625384 h 6248398"/>
              <a:gd name="connsiteX139-3531" fmla="*/ 6257686 w 15811497"/>
              <a:gd name="connsiteY139-3532" fmla="*/ 625380 h 6248398"/>
              <a:gd name="connsiteX140-3533" fmla="*/ 6331355 w 15811497"/>
              <a:gd name="connsiteY140-3534" fmla="*/ 526865 h 6248398"/>
              <a:gd name="connsiteX141-3535" fmla="*/ 7448548 w 15811497"/>
              <a:gd name="connsiteY141-3536" fmla="*/ 0 h 6248398"/>
              <a:gd name="connsiteX0-3537" fmla="*/ 11209760 w 15811497"/>
              <a:gd name="connsiteY0-3538" fmla="*/ 5180760 h 6248398"/>
              <a:gd name="connsiteX1-3539" fmla="*/ 11210150 w 15811497"/>
              <a:gd name="connsiteY1-3540" fmla="*/ 5180948 h 6248398"/>
              <a:gd name="connsiteX2-3541" fmla="*/ 11313815 w 15811497"/>
              <a:gd name="connsiteY2-3542" fmla="*/ 5243926 h 6248398"/>
              <a:gd name="connsiteX3-3543" fmla="*/ 11369911 w 15811497"/>
              <a:gd name="connsiteY3-3544" fmla="*/ 5285874 h 6248398"/>
              <a:gd name="connsiteX4-3545" fmla="*/ 11410606 w 15811497"/>
              <a:gd name="connsiteY4-3546" fmla="*/ 5316305 h 6248398"/>
              <a:gd name="connsiteX5-3547" fmla="*/ 11499892 w 15811497"/>
              <a:gd name="connsiteY5-3548" fmla="*/ 5397454 h 6248398"/>
              <a:gd name="connsiteX6-3549" fmla="*/ 11528781 w 15811497"/>
              <a:gd name="connsiteY6-3550" fmla="*/ 5429240 h 6248398"/>
              <a:gd name="connsiteX7-3551" fmla="*/ 11504846 w 15811497"/>
              <a:gd name="connsiteY7-3552" fmla="*/ 5414699 h 6248398"/>
              <a:gd name="connsiteX8-3553" fmla="*/ 11371717 w 15811497"/>
              <a:gd name="connsiteY8-3554" fmla="*/ 5315148 h 6248398"/>
              <a:gd name="connsiteX9-3555" fmla="*/ 11292198 w 15811497"/>
              <a:gd name="connsiteY9-3556" fmla="*/ 5255685 h 6248398"/>
              <a:gd name="connsiteX10-3557" fmla="*/ 11209760 w 15811497"/>
              <a:gd name="connsiteY10-3558" fmla="*/ 5180760 h 6248398"/>
              <a:gd name="connsiteX11-3559" fmla="*/ 4892179 w 15811497"/>
              <a:gd name="connsiteY11-3560" fmla="*/ 4842491 h 6248398"/>
              <a:gd name="connsiteX12-3561" fmla="*/ 4892178 w 15811497"/>
              <a:gd name="connsiteY12-3562" fmla="*/ 4842492 h 6248398"/>
              <a:gd name="connsiteX13-3563" fmla="*/ 4885192 w 15811497"/>
              <a:gd name="connsiteY13-3564" fmla="*/ 4851834 h 6248398"/>
              <a:gd name="connsiteX14-3565" fmla="*/ 4892179 w 15811497"/>
              <a:gd name="connsiteY14-3566" fmla="*/ 4842491 h 6248398"/>
              <a:gd name="connsiteX15-3567" fmla="*/ 8767766 w 15811497"/>
              <a:gd name="connsiteY15-3568" fmla="*/ 853515 h 6248398"/>
              <a:gd name="connsiteX16-3569" fmla="*/ 8782572 w 15811497"/>
              <a:gd name="connsiteY16-3570" fmla="*/ 884251 h 6248398"/>
              <a:gd name="connsiteX17-3571" fmla="*/ 8812281 w 15811497"/>
              <a:gd name="connsiteY17-3572" fmla="*/ 965420 h 6248398"/>
              <a:gd name="connsiteX18-3573" fmla="*/ 8831257 w 15811497"/>
              <a:gd name="connsiteY18-3574" fmla="*/ 1017268 h 6248398"/>
              <a:gd name="connsiteX19-3575" fmla="*/ 8860452 w 15811497"/>
              <a:gd name="connsiteY19-3576" fmla="*/ 1130811 h 6248398"/>
              <a:gd name="connsiteX20-3577" fmla="*/ 8839383 w 15811497"/>
              <a:gd name="connsiteY20-3578" fmla="*/ 1087075 h 6248398"/>
              <a:gd name="connsiteX21-3579" fmla="*/ 8798546 w 15811497"/>
              <a:gd name="connsiteY21-3580" fmla="*/ 975498 h 6248398"/>
              <a:gd name="connsiteX22-3581" fmla="*/ 8795375 w 15811497"/>
              <a:gd name="connsiteY22-3582" fmla="*/ 963167 h 6248398"/>
              <a:gd name="connsiteX23-3583" fmla="*/ 8768620 w 15811497"/>
              <a:gd name="connsiteY23-3584" fmla="*/ 859114 h 6248398"/>
              <a:gd name="connsiteX24-3585" fmla="*/ 8767766 w 15811497"/>
              <a:gd name="connsiteY24-3586" fmla="*/ 853515 h 6248398"/>
              <a:gd name="connsiteX25-3587" fmla="*/ 7448548 w 15811497"/>
              <a:gd name="connsiteY25-3588" fmla="*/ 0 h 6248398"/>
              <a:gd name="connsiteX26-3589" fmla="*/ 8721604 w 15811497"/>
              <a:gd name="connsiteY26-3590" fmla="*/ 757692 h 6248398"/>
              <a:gd name="connsiteX27-3591" fmla="*/ 8767765 w 15811497"/>
              <a:gd name="connsiteY27-3592" fmla="*/ 853515 h 6248398"/>
              <a:gd name="connsiteX28-3593" fmla="*/ 8768619 w 15811497"/>
              <a:gd name="connsiteY28-3594" fmla="*/ 859114 h 6248398"/>
              <a:gd name="connsiteX29-3595" fmla="*/ 8795374 w 15811497"/>
              <a:gd name="connsiteY29-3596" fmla="*/ 963167 h 6248398"/>
              <a:gd name="connsiteX30-3597" fmla="*/ 8798545 w 15811497"/>
              <a:gd name="connsiteY30-3598" fmla="*/ 975499 h 6248398"/>
              <a:gd name="connsiteX31-3599" fmla="*/ 8839382 w 15811497"/>
              <a:gd name="connsiteY31-3600" fmla="*/ 1087076 h 6248398"/>
              <a:gd name="connsiteX32-3601" fmla="*/ 8866932 w 15811497"/>
              <a:gd name="connsiteY32-3602" fmla="*/ 1156018 h 6248398"/>
              <a:gd name="connsiteX33-3603" fmla="*/ 8890522 w 15811497"/>
              <a:gd name="connsiteY33-3604" fmla="*/ 1193234 h 6248398"/>
              <a:gd name="connsiteX34-3605" fmla="*/ 9958384 w 15811497"/>
              <a:gd name="connsiteY34-3606" fmla="*/ 1828798 h 6248398"/>
              <a:gd name="connsiteX35-3607" fmla="*/ 10895504 w 15811497"/>
              <a:gd name="connsiteY35-3608" fmla="*/ 1386857 h 6248398"/>
              <a:gd name="connsiteX36-3609" fmla="*/ 10927290 w 15811497"/>
              <a:gd name="connsiteY36-3610" fmla="*/ 1344350 h 6248398"/>
              <a:gd name="connsiteX37-3611" fmla="*/ 10936907 w 15811497"/>
              <a:gd name="connsiteY37-3612" fmla="*/ 1346082 h 6248398"/>
              <a:gd name="connsiteX38-3613" fmla="*/ 10917759 w 15811497"/>
              <a:gd name="connsiteY38-3614" fmla="*/ 1367151 h 6248398"/>
              <a:gd name="connsiteX39-3615" fmla="*/ 10545015 w 15811497"/>
              <a:gd name="connsiteY39-3616" fmla="*/ 1956940 h 6248398"/>
              <a:gd name="connsiteX40-3617" fmla="*/ 10521911 w 15811497"/>
              <a:gd name="connsiteY40-3618" fmla="*/ 2012524 h 6248398"/>
              <a:gd name="connsiteX41-3619" fmla="*/ 10521913 w 15811497"/>
              <a:gd name="connsiteY41-3620" fmla="*/ 2012521 h 6248398"/>
              <a:gd name="connsiteX42-3621" fmla="*/ 10545016 w 15811497"/>
              <a:gd name="connsiteY42-3622" fmla="*/ 1956940 h 6248398"/>
              <a:gd name="connsiteX43-3623" fmla="*/ 10917760 w 15811497"/>
              <a:gd name="connsiteY43-3624" fmla="*/ 1367152 h 6248398"/>
              <a:gd name="connsiteX44-3625" fmla="*/ 10936908 w 15811497"/>
              <a:gd name="connsiteY44-3626" fmla="*/ 1346084 h 6248398"/>
              <a:gd name="connsiteX45-3627" fmla="*/ 10972797 w 15811497"/>
              <a:gd name="connsiteY45-3628" fmla="*/ 1352550 h 6248398"/>
              <a:gd name="connsiteX46-3629" fmla="*/ 11002341 w 15811497"/>
              <a:gd name="connsiteY46-3630" fmla="*/ 1645177 h 6248398"/>
              <a:gd name="connsiteX47-3631" fmla="*/ 11002341 w 15811497"/>
              <a:gd name="connsiteY47-3632" fmla="*/ 1645177 h 6248398"/>
              <a:gd name="connsiteX48-3633" fmla="*/ 10972797 w 15811497"/>
              <a:gd name="connsiteY48-3634" fmla="*/ 1352549 h 6248398"/>
              <a:gd name="connsiteX49-3635" fmla="*/ 10936908 w 15811497"/>
              <a:gd name="connsiteY49-3636" fmla="*/ 1346083 h 6248398"/>
              <a:gd name="connsiteX50-3637" fmla="*/ 11096041 w 15811497"/>
              <a:gd name="connsiteY50-3638" fmla="*/ 1170993 h 6248398"/>
              <a:gd name="connsiteX51-3639" fmla="*/ 13049247 w 15811497"/>
              <a:gd name="connsiteY51-3640" fmla="*/ 361949 h 6248398"/>
              <a:gd name="connsiteX52-3641" fmla="*/ 15811497 w 15811497"/>
              <a:gd name="connsiteY52-3642" fmla="*/ 3124198 h 6248398"/>
              <a:gd name="connsiteX53-3643" fmla="*/ 13049247 w 15811497"/>
              <a:gd name="connsiteY53-3644" fmla="*/ 5886448 h 6248398"/>
              <a:gd name="connsiteX54-3645" fmla="*/ 11732594 w 15811497"/>
              <a:gd name="connsiteY54-3646" fmla="*/ 5553059 h 6248398"/>
              <a:gd name="connsiteX55-3647" fmla="*/ 11528782 w 15811497"/>
              <a:gd name="connsiteY55-3648" fmla="*/ 5429240 h 6248398"/>
              <a:gd name="connsiteX56-3649" fmla="*/ 11499893 w 15811497"/>
              <a:gd name="connsiteY56-3650" fmla="*/ 5397454 h 6248398"/>
              <a:gd name="connsiteX57-3651" fmla="*/ 11410607 w 15811497"/>
              <a:gd name="connsiteY57-3652" fmla="*/ 5316305 h 6248398"/>
              <a:gd name="connsiteX58-3653" fmla="*/ 11369912 w 15811497"/>
              <a:gd name="connsiteY58-3654" fmla="*/ 5285874 h 6248398"/>
              <a:gd name="connsiteX59-3655" fmla="*/ 11355656 w 15811497"/>
              <a:gd name="connsiteY59-3656" fmla="*/ 5144675 h 6248398"/>
              <a:gd name="connsiteX60-3657" fmla="*/ 11355656 w 15811497"/>
              <a:gd name="connsiteY60-3658" fmla="*/ 5144675 h 6248398"/>
              <a:gd name="connsiteX61-3659" fmla="*/ 11369912 w 15811497"/>
              <a:gd name="connsiteY61-3660" fmla="*/ 5285874 h 6248398"/>
              <a:gd name="connsiteX62-3661" fmla="*/ 11313816 w 15811497"/>
              <a:gd name="connsiteY62-3662" fmla="*/ 5243926 h 6248398"/>
              <a:gd name="connsiteX63-3663" fmla="*/ 11210151 w 15811497"/>
              <a:gd name="connsiteY63-3664" fmla="*/ 5180948 h 6248398"/>
              <a:gd name="connsiteX64-3665" fmla="*/ 11209761 w 15811497"/>
              <a:gd name="connsiteY64-3666" fmla="*/ 5180760 h 6248398"/>
              <a:gd name="connsiteX65-3667" fmla="*/ 11096041 w 15811497"/>
              <a:gd name="connsiteY65-3668" fmla="*/ 5077404 h 6248398"/>
              <a:gd name="connsiteX66-3669" fmla="*/ 11063094 w 15811497"/>
              <a:gd name="connsiteY66-3670" fmla="*/ 5041153 h 6248398"/>
              <a:gd name="connsiteX67-3671" fmla="*/ 11063091 w 15811497"/>
              <a:gd name="connsiteY67-3672" fmla="*/ 5041152 h 6248398"/>
              <a:gd name="connsiteX68-3673" fmla="*/ 11096040 w 15811497"/>
              <a:gd name="connsiteY68-3674" fmla="*/ 5077404 h 6248398"/>
              <a:gd name="connsiteX69-3675" fmla="*/ 11209760 w 15811497"/>
              <a:gd name="connsiteY69-3676" fmla="*/ 5180760 h 6248398"/>
              <a:gd name="connsiteX70-3677" fmla="*/ 11100244 w 15811497"/>
              <a:gd name="connsiteY70-3678" fmla="*/ 5128004 h 6248398"/>
              <a:gd name="connsiteX71-3679" fmla="*/ 10610846 w 15811497"/>
              <a:gd name="connsiteY71-3680" fmla="*/ 5029199 h 6248398"/>
              <a:gd name="connsiteX72-3681" fmla="*/ 9640652 w 15811497"/>
              <a:gd name="connsiteY72-3682" fmla="*/ 5486739 h 6248398"/>
              <a:gd name="connsiteX73-3683" fmla="*/ 9628722 w 15811497"/>
              <a:gd name="connsiteY73-3684" fmla="*/ 5502693 h 6248398"/>
              <a:gd name="connsiteX74-3685" fmla="*/ 9568273 w 15811497"/>
              <a:gd name="connsiteY74-3686" fmla="*/ 5583530 h 6248398"/>
              <a:gd name="connsiteX75-3687" fmla="*/ 9535504 w 15811497"/>
              <a:gd name="connsiteY75-3688" fmla="*/ 5637470 h 6248398"/>
              <a:gd name="connsiteX76-3689" fmla="*/ 9535505 w 15811497"/>
              <a:gd name="connsiteY76-3690" fmla="*/ 5637470 h 6248398"/>
              <a:gd name="connsiteX77-3691" fmla="*/ 9568273 w 15811497"/>
              <a:gd name="connsiteY77-3692" fmla="*/ 5583531 h 6248398"/>
              <a:gd name="connsiteX78-3693" fmla="*/ 9628722 w 15811497"/>
              <a:gd name="connsiteY78-3694" fmla="*/ 5502694 h 6248398"/>
              <a:gd name="connsiteX79-3695" fmla="*/ 9563485 w 15811497"/>
              <a:gd name="connsiteY79-3696" fmla="*/ 5610078 h 6248398"/>
              <a:gd name="connsiteX80-3697" fmla="*/ 9542221 w 15811497"/>
              <a:gd name="connsiteY80-3698" fmla="*/ 5638514 h 6248398"/>
              <a:gd name="connsiteX81-3699" fmla="*/ 9504352 w 15811497"/>
              <a:gd name="connsiteY81-3700" fmla="*/ 5689156 h 6248398"/>
              <a:gd name="connsiteX82-3701" fmla="*/ 9480140 w 15811497"/>
              <a:gd name="connsiteY82-3702" fmla="*/ 5721533 h 6248398"/>
              <a:gd name="connsiteX83-3703" fmla="*/ 8362947 w 15811497"/>
              <a:gd name="connsiteY83-3704" fmla="*/ 6248398 h 6248398"/>
              <a:gd name="connsiteX84-3705" fmla="*/ 7028922 w 15811497"/>
              <a:gd name="connsiteY84-3706" fmla="*/ 5364147 h 6248398"/>
              <a:gd name="connsiteX85-3707" fmla="*/ 6990513 w 15811497"/>
              <a:gd name="connsiteY85-3708" fmla="*/ 5259205 h 6248398"/>
              <a:gd name="connsiteX86-3709" fmla="*/ 6990512 w 15811497"/>
              <a:gd name="connsiteY86-3710" fmla="*/ 5259199 h 6248398"/>
              <a:gd name="connsiteX87-3711" fmla="*/ 6983676 w 15811497"/>
              <a:gd name="connsiteY87-3712" fmla="*/ 5240519 h 6248398"/>
              <a:gd name="connsiteX88-3713" fmla="*/ 6983673 w 15811497"/>
              <a:gd name="connsiteY88-3714" fmla="*/ 5240519 h 6248398"/>
              <a:gd name="connsiteX89-3715" fmla="*/ 6980236 w 15811497"/>
              <a:gd name="connsiteY89-3716" fmla="*/ 5231130 h 6248398"/>
              <a:gd name="connsiteX90-3717" fmla="*/ 6978859 w 15811497"/>
              <a:gd name="connsiteY90-3718" fmla="*/ 5225774 h 6248398"/>
              <a:gd name="connsiteX91-3719" fmla="*/ 6984291 w 15811497"/>
              <a:gd name="connsiteY91-3720" fmla="*/ 5240614 h 6248398"/>
              <a:gd name="connsiteX92-3721" fmla="*/ 6984292 w 15811497"/>
              <a:gd name="connsiteY92-3722" fmla="*/ 5240614 h 6248398"/>
              <a:gd name="connsiteX93-3723" fmla="*/ 6978860 w 15811497"/>
              <a:gd name="connsiteY93-3724" fmla="*/ 5225773 h 6248398"/>
              <a:gd name="connsiteX94-3725" fmla="*/ 6944562 w 15811497"/>
              <a:gd name="connsiteY94-3726" fmla="*/ 5092380 h 6248398"/>
              <a:gd name="connsiteX95-3727" fmla="*/ 6924183 w 15811497"/>
              <a:gd name="connsiteY95-3728" fmla="*/ 4890225 h 6248398"/>
              <a:gd name="connsiteX96-3729" fmla="*/ 6924182 w 15811497"/>
              <a:gd name="connsiteY96-3730" fmla="*/ 4890225 h 6248398"/>
              <a:gd name="connsiteX97-3731" fmla="*/ 6944561 w 15811497"/>
              <a:gd name="connsiteY97-3732" fmla="*/ 5092380 h 6248398"/>
              <a:gd name="connsiteX98-3733" fmla="*/ 6978860 w 15811497"/>
              <a:gd name="connsiteY98-3734" fmla="*/ 5225773 h 6248398"/>
              <a:gd name="connsiteX99-3735" fmla="*/ 6948299 w 15811497"/>
              <a:gd name="connsiteY99-3736" fmla="*/ 5142273 h 6248398"/>
              <a:gd name="connsiteX100-3737" fmla="*/ 5829297 w 15811497"/>
              <a:gd name="connsiteY100-3738" fmla="*/ 4400549 h 6248398"/>
              <a:gd name="connsiteX101-3739" fmla="*/ 5056802 w 15811497"/>
              <a:gd name="connsiteY101-3740" fmla="*/ 4677867 h 6248398"/>
              <a:gd name="connsiteX102-3741" fmla="*/ 5022517 w 15811497"/>
              <a:gd name="connsiteY102-3742" fmla="*/ 4709027 h 6248398"/>
              <a:gd name="connsiteX103-3743" fmla="*/ 5022515 w 15811497"/>
              <a:gd name="connsiteY103-3744" fmla="*/ 4709029 h 6248398"/>
              <a:gd name="connsiteX104-3745" fmla="*/ 5022510 w 15811497"/>
              <a:gd name="connsiteY104-3746" fmla="*/ 4709033 h 6248398"/>
              <a:gd name="connsiteX105-3747" fmla="*/ 4924198 w 15811497"/>
              <a:gd name="connsiteY105-3748" fmla="*/ 4840507 h 6248398"/>
              <a:gd name="connsiteX106-3749" fmla="*/ 4914898 w 15811497"/>
              <a:gd name="connsiteY106-3750" fmla="*/ 4838698 h 6248398"/>
              <a:gd name="connsiteX107-3751" fmla="*/ 4914898 w 15811497"/>
              <a:gd name="connsiteY107-3752" fmla="*/ 4838699 h 6248398"/>
              <a:gd name="connsiteX108-3753" fmla="*/ 4924199 w 15811497"/>
              <a:gd name="connsiteY108-3754" fmla="*/ 4840508 h 6248398"/>
              <a:gd name="connsiteX109-3755" fmla="*/ 4893736 w 15811497"/>
              <a:gd name="connsiteY109-3756" fmla="*/ 4881247 h 6248398"/>
              <a:gd name="connsiteX110-3757" fmla="*/ 4778482 w 15811497"/>
              <a:gd name="connsiteY110-3758" fmla="*/ 5008058 h 6248398"/>
              <a:gd name="connsiteX111-3759" fmla="*/ 4778482 w 15811497"/>
              <a:gd name="connsiteY111-3760" fmla="*/ 5008057 h 6248398"/>
              <a:gd name="connsiteX112-3761" fmla="*/ 4715455 w 15811497"/>
              <a:gd name="connsiteY112-3762" fmla="*/ 5077404 h 6248398"/>
              <a:gd name="connsiteX113-3763" fmla="*/ 2762249 w 15811497"/>
              <a:gd name="connsiteY113-3764" fmla="*/ 5886448 h 6248398"/>
              <a:gd name="connsiteX114-3765" fmla="*/ 0 w 15811497"/>
              <a:gd name="connsiteY114-3766" fmla="*/ 3124198 h 6248398"/>
              <a:gd name="connsiteX115-3767" fmla="*/ 2762249 w 15811497"/>
              <a:gd name="connsiteY115-3768" fmla="*/ 361949 h 6248398"/>
              <a:gd name="connsiteX116-3769" fmla="*/ 4078902 w 15811497"/>
              <a:gd name="connsiteY116-3770" fmla="*/ 695338 h 6248398"/>
              <a:gd name="connsiteX117-3771" fmla="*/ 4261443 w 15811497"/>
              <a:gd name="connsiteY117-3772" fmla="*/ 806235 h 6248398"/>
              <a:gd name="connsiteX118-3773" fmla="*/ 4409044 w 15811497"/>
              <a:gd name="connsiteY118-3774" fmla="*/ 910268 h 6248398"/>
              <a:gd name="connsiteX119-3775" fmla="*/ 4612477 w 15811497"/>
              <a:gd name="connsiteY119-3776" fmla="*/ 1077402 h 6248398"/>
              <a:gd name="connsiteX120-3777" fmla="*/ 4612478 w 15811497"/>
              <a:gd name="connsiteY120-3778" fmla="*/ 1077403 h 6248398"/>
              <a:gd name="connsiteX121-3779" fmla="*/ 4715454 w 15811497"/>
              <a:gd name="connsiteY121-3780" fmla="*/ 1170993 h 6248398"/>
              <a:gd name="connsiteX122-3781" fmla="*/ 4701725 w 15811497"/>
              <a:gd name="connsiteY122-3782" fmla="*/ 1120394 h 6248398"/>
              <a:gd name="connsiteX123-3783" fmla="*/ 5191122 w 15811497"/>
              <a:gd name="connsiteY123-3784" fmla="*/ 1219199 h 6248398"/>
              <a:gd name="connsiteX124-3785" fmla="*/ 6161317 w 15811497"/>
              <a:gd name="connsiteY124-3786" fmla="*/ 761659 h 6248398"/>
              <a:gd name="connsiteX125-3787" fmla="*/ 6224019 w 15811497"/>
              <a:gd name="connsiteY125-3788" fmla="*/ 677808 h 6248398"/>
              <a:gd name="connsiteX126-3789" fmla="*/ 6175489 w 15811497"/>
              <a:gd name="connsiteY126-3790" fmla="*/ 757691 h 6248398"/>
              <a:gd name="connsiteX127-3791" fmla="*/ 6175489 w 15811497"/>
              <a:gd name="connsiteY127-3792" fmla="*/ 757692 h 6248398"/>
              <a:gd name="connsiteX128-3793" fmla="*/ 6224020 w 15811497"/>
              <a:gd name="connsiteY128-3794" fmla="*/ 677809 h 6248398"/>
              <a:gd name="connsiteX129-3795" fmla="*/ 6233696 w 15811497"/>
              <a:gd name="connsiteY129-3796" fmla="*/ 664869 h 6248398"/>
              <a:gd name="connsiteX130-3797" fmla="*/ 6252611 w 15811497"/>
              <a:gd name="connsiteY130-3798" fmla="*/ 633734 h 6248398"/>
              <a:gd name="connsiteX131-3799" fmla="*/ 6252610 w 15811497"/>
              <a:gd name="connsiteY131-3800" fmla="*/ 633734 h 6248398"/>
              <a:gd name="connsiteX132-3801" fmla="*/ 6233696 w 15811497"/>
              <a:gd name="connsiteY132-3802" fmla="*/ 664868 h 6248398"/>
              <a:gd name="connsiteX133-3803" fmla="*/ 6224019 w 15811497"/>
              <a:gd name="connsiteY133-3804" fmla="*/ 677808 h 6248398"/>
              <a:gd name="connsiteX134-3805" fmla="*/ 6248008 w 15811497"/>
              <a:gd name="connsiteY134-3806" fmla="*/ 638320 h 6248398"/>
              <a:gd name="connsiteX135-3807" fmla="*/ 6251291 w 15811497"/>
              <a:gd name="connsiteY135-3808" fmla="*/ 633930 h 6248398"/>
              <a:gd name="connsiteX136-3809" fmla="*/ 6251293 w 15811497"/>
              <a:gd name="connsiteY136-3810" fmla="*/ 633929 h 6248398"/>
              <a:gd name="connsiteX137-3811" fmla="*/ 6257683 w 15811497"/>
              <a:gd name="connsiteY137-3812" fmla="*/ 625384 h 6248398"/>
              <a:gd name="connsiteX138-3813" fmla="*/ 6257686 w 15811497"/>
              <a:gd name="connsiteY138-3814" fmla="*/ 625380 h 6248398"/>
              <a:gd name="connsiteX139-3815" fmla="*/ 6331355 w 15811497"/>
              <a:gd name="connsiteY139-3816" fmla="*/ 526865 h 6248398"/>
              <a:gd name="connsiteX140-3817" fmla="*/ 7448548 w 15811497"/>
              <a:gd name="connsiteY140-3818" fmla="*/ 0 h 6248398"/>
              <a:gd name="connsiteX0-3819" fmla="*/ 11209760 w 15811497"/>
              <a:gd name="connsiteY0-3820" fmla="*/ 5180760 h 6248398"/>
              <a:gd name="connsiteX1-3821" fmla="*/ 11210150 w 15811497"/>
              <a:gd name="connsiteY1-3822" fmla="*/ 5180948 h 6248398"/>
              <a:gd name="connsiteX2-3823" fmla="*/ 11313815 w 15811497"/>
              <a:gd name="connsiteY2-3824" fmla="*/ 5243926 h 6248398"/>
              <a:gd name="connsiteX3-3825" fmla="*/ 11369911 w 15811497"/>
              <a:gd name="connsiteY3-3826" fmla="*/ 5285874 h 6248398"/>
              <a:gd name="connsiteX4-3827" fmla="*/ 11410606 w 15811497"/>
              <a:gd name="connsiteY4-3828" fmla="*/ 5316305 h 6248398"/>
              <a:gd name="connsiteX5-3829" fmla="*/ 11499892 w 15811497"/>
              <a:gd name="connsiteY5-3830" fmla="*/ 5397454 h 6248398"/>
              <a:gd name="connsiteX6-3831" fmla="*/ 11528781 w 15811497"/>
              <a:gd name="connsiteY6-3832" fmla="*/ 5429240 h 6248398"/>
              <a:gd name="connsiteX7-3833" fmla="*/ 11504846 w 15811497"/>
              <a:gd name="connsiteY7-3834" fmla="*/ 5414699 h 6248398"/>
              <a:gd name="connsiteX8-3835" fmla="*/ 11371717 w 15811497"/>
              <a:gd name="connsiteY8-3836" fmla="*/ 5315148 h 6248398"/>
              <a:gd name="connsiteX9-3837" fmla="*/ 11292198 w 15811497"/>
              <a:gd name="connsiteY9-3838" fmla="*/ 5255685 h 6248398"/>
              <a:gd name="connsiteX10-3839" fmla="*/ 11209760 w 15811497"/>
              <a:gd name="connsiteY10-3840" fmla="*/ 5180760 h 6248398"/>
              <a:gd name="connsiteX11-3841" fmla="*/ 4892179 w 15811497"/>
              <a:gd name="connsiteY11-3842" fmla="*/ 4842491 h 6248398"/>
              <a:gd name="connsiteX12-3843" fmla="*/ 4892178 w 15811497"/>
              <a:gd name="connsiteY12-3844" fmla="*/ 4842492 h 6248398"/>
              <a:gd name="connsiteX13-3845" fmla="*/ 4885192 w 15811497"/>
              <a:gd name="connsiteY13-3846" fmla="*/ 4851834 h 6248398"/>
              <a:gd name="connsiteX14-3847" fmla="*/ 4892179 w 15811497"/>
              <a:gd name="connsiteY14-3848" fmla="*/ 4842491 h 6248398"/>
              <a:gd name="connsiteX15-3849" fmla="*/ 8767766 w 15811497"/>
              <a:gd name="connsiteY15-3850" fmla="*/ 853515 h 6248398"/>
              <a:gd name="connsiteX16-3851" fmla="*/ 8782572 w 15811497"/>
              <a:gd name="connsiteY16-3852" fmla="*/ 884251 h 6248398"/>
              <a:gd name="connsiteX17-3853" fmla="*/ 8812281 w 15811497"/>
              <a:gd name="connsiteY17-3854" fmla="*/ 965420 h 6248398"/>
              <a:gd name="connsiteX18-3855" fmla="*/ 8831257 w 15811497"/>
              <a:gd name="connsiteY18-3856" fmla="*/ 1017268 h 6248398"/>
              <a:gd name="connsiteX19-3857" fmla="*/ 8860452 w 15811497"/>
              <a:gd name="connsiteY19-3858" fmla="*/ 1130811 h 6248398"/>
              <a:gd name="connsiteX20-3859" fmla="*/ 8839383 w 15811497"/>
              <a:gd name="connsiteY20-3860" fmla="*/ 1087075 h 6248398"/>
              <a:gd name="connsiteX21-3861" fmla="*/ 8798546 w 15811497"/>
              <a:gd name="connsiteY21-3862" fmla="*/ 975498 h 6248398"/>
              <a:gd name="connsiteX22-3863" fmla="*/ 8795375 w 15811497"/>
              <a:gd name="connsiteY22-3864" fmla="*/ 963167 h 6248398"/>
              <a:gd name="connsiteX23-3865" fmla="*/ 8768620 w 15811497"/>
              <a:gd name="connsiteY23-3866" fmla="*/ 859114 h 6248398"/>
              <a:gd name="connsiteX24-3867" fmla="*/ 8767766 w 15811497"/>
              <a:gd name="connsiteY24-3868" fmla="*/ 853515 h 6248398"/>
              <a:gd name="connsiteX25-3869" fmla="*/ 7448548 w 15811497"/>
              <a:gd name="connsiteY25-3870" fmla="*/ 0 h 6248398"/>
              <a:gd name="connsiteX26-3871" fmla="*/ 8721604 w 15811497"/>
              <a:gd name="connsiteY26-3872" fmla="*/ 757692 h 6248398"/>
              <a:gd name="connsiteX27-3873" fmla="*/ 8767765 w 15811497"/>
              <a:gd name="connsiteY27-3874" fmla="*/ 853515 h 6248398"/>
              <a:gd name="connsiteX28-3875" fmla="*/ 8768619 w 15811497"/>
              <a:gd name="connsiteY28-3876" fmla="*/ 859114 h 6248398"/>
              <a:gd name="connsiteX29-3877" fmla="*/ 8795374 w 15811497"/>
              <a:gd name="connsiteY29-3878" fmla="*/ 963167 h 6248398"/>
              <a:gd name="connsiteX30-3879" fmla="*/ 8798545 w 15811497"/>
              <a:gd name="connsiteY30-3880" fmla="*/ 975499 h 6248398"/>
              <a:gd name="connsiteX31-3881" fmla="*/ 8866932 w 15811497"/>
              <a:gd name="connsiteY31-3882" fmla="*/ 1156018 h 6248398"/>
              <a:gd name="connsiteX32-3883" fmla="*/ 8890522 w 15811497"/>
              <a:gd name="connsiteY32-3884" fmla="*/ 1193234 h 6248398"/>
              <a:gd name="connsiteX33-3885" fmla="*/ 9958384 w 15811497"/>
              <a:gd name="connsiteY33-3886" fmla="*/ 1828798 h 6248398"/>
              <a:gd name="connsiteX34-3887" fmla="*/ 10895504 w 15811497"/>
              <a:gd name="connsiteY34-3888" fmla="*/ 1386857 h 6248398"/>
              <a:gd name="connsiteX35-3889" fmla="*/ 10927290 w 15811497"/>
              <a:gd name="connsiteY35-3890" fmla="*/ 1344350 h 6248398"/>
              <a:gd name="connsiteX36-3891" fmla="*/ 10936907 w 15811497"/>
              <a:gd name="connsiteY36-3892" fmla="*/ 1346082 h 6248398"/>
              <a:gd name="connsiteX37-3893" fmla="*/ 10917759 w 15811497"/>
              <a:gd name="connsiteY37-3894" fmla="*/ 1367151 h 6248398"/>
              <a:gd name="connsiteX38-3895" fmla="*/ 10545015 w 15811497"/>
              <a:gd name="connsiteY38-3896" fmla="*/ 1956940 h 6248398"/>
              <a:gd name="connsiteX39-3897" fmla="*/ 10521911 w 15811497"/>
              <a:gd name="connsiteY39-3898" fmla="*/ 2012524 h 6248398"/>
              <a:gd name="connsiteX40-3899" fmla="*/ 10521913 w 15811497"/>
              <a:gd name="connsiteY40-3900" fmla="*/ 2012521 h 6248398"/>
              <a:gd name="connsiteX41-3901" fmla="*/ 10545016 w 15811497"/>
              <a:gd name="connsiteY41-3902" fmla="*/ 1956940 h 6248398"/>
              <a:gd name="connsiteX42-3903" fmla="*/ 10917760 w 15811497"/>
              <a:gd name="connsiteY42-3904" fmla="*/ 1367152 h 6248398"/>
              <a:gd name="connsiteX43-3905" fmla="*/ 10936908 w 15811497"/>
              <a:gd name="connsiteY43-3906" fmla="*/ 1346084 h 6248398"/>
              <a:gd name="connsiteX44-3907" fmla="*/ 10972797 w 15811497"/>
              <a:gd name="connsiteY44-3908" fmla="*/ 1352550 h 6248398"/>
              <a:gd name="connsiteX45-3909" fmla="*/ 11002341 w 15811497"/>
              <a:gd name="connsiteY45-3910" fmla="*/ 1645177 h 6248398"/>
              <a:gd name="connsiteX46-3911" fmla="*/ 11002341 w 15811497"/>
              <a:gd name="connsiteY46-3912" fmla="*/ 1645177 h 6248398"/>
              <a:gd name="connsiteX47-3913" fmla="*/ 10972797 w 15811497"/>
              <a:gd name="connsiteY47-3914" fmla="*/ 1352549 h 6248398"/>
              <a:gd name="connsiteX48-3915" fmla="*/ 10936908 w 15811497"/>
              <a:gd name="connsiteY48-3916" fmla="*/ 1346083 h 6248398"/>
              <a:gd name="connsiteX49-3917" fmla="*/ 11096041 w 15811497"/>
              <a:gd name="connsiteY49-3918" fmla="*/ 1170993 h 6248398"/>
              <a:gd name="connsiteX50-3919" fmla="*/ 13049247 w 15811497"/>
              <a:gd name="connsiteY50-3920" fmla="*/ 361949 h 6248398"/>
              <a:gd name="connsiteX51-3921" fmla="*/ 15811497 w 15811497"/>
              <a:gd name="connsiteY51-3922" fmla="*/ 3124198 h 6248398"/>
              <a:gd name="connsiteX52-3923" fmla="*/ 13049247 w 15811497"/>
              <a:gd name="connsiteY52-3924" fmla="*/ 5886448 h 6248398"/>
              <a:gd name="connsiteX53-3925" fmla="*/ 11732594 w 15811497"/>
              <a:gd name="connsiteY53-3926" fmla="*/ 5553059 h 6248398"/>
              <a:gd name="connsiteX54-3927" fmla="*/ 11528782 w 15811497"/>
              <a:gd name="connsiteY54-3928" fmla="*/ 5429240 h 6248398"/>
              <a:gd name="connsiteX55-3929" fmla="*/ 11499893 w 15811497"/>
              <a:gd name="connsiteY55-3930" fmla="*/ 5397454 h 6248398"/>
              <a:gd name="connsiteX56-3931" fmla="*/ 11410607 w 15811497"/>
              <a:gd name="connsiteY56-3932" fmla="*/ 5316305 h 6248398"/>
              <a:gd name="connsiteX57-3933" fmla="*/ 11369912 w 15811497"/>
              <a:gd name="connsiteY57-3934" fmla="*/ 5285874 h 6248398"/>
              <a:gd name="connsiteX58-3935" fmla="*/ 11355656 w 15811497"/>
              <a:gd name="connsiteY58-3936" fmla="*/ 5144675 h 6248398"/>
              <a:gd name="connsiteX59-3937" fmla="*/ 11355656 w 15811497"/>
              <a:gd name="connsiteY59-3938" fmla="*/ 5144675 h 6248398"/>
              <a:gd name="connsiteX60-3939" fmla="*/ 11369912 w 15811497"/>
              <a:gd name="connsiteY60-3940" fmla="*/ 5285874 h 6248398"/>
              <a:gd name="connsiteX61-3941" fmla="*/ 11313816 w 15811497"/>
              <a:gd name="connsiteY61-3942" fmla="*/ 5243926 h 6248398"/>
              <a:gd name="connsiteX62-3943" fmla="*/ 11210151 w 15811497"/>
              <a:gd name="connsiteY62-3944" fmla="*/ 5180948 h 6248398"/>
              <a:gd name="connsiteX63-3945" fmla="*/ 11209761 w 15811497"/>
              <a:gd name="connsiteY63-3946" fmla="*/ 5180760 h 6248398"/>
              <a:gd name="connsiteX64-3947" fmla="*/ 11096041 w 15811497"/>
              <a:gd name="connsiteY64-3948" fmla="*/ 5077404 h 6248398"/>
              <a:gd name="connsiteX65-3949" fmla="*/ 11063094 w 15811497"/>
              <a:gd name="connsiteY65-3950" fmla="*/ 5041153 h 6248398"/>
              <a:gd name="connsiteX66-3951" fmla="*/ 11063091 w 15811497"/>
              <a:gd name="connsiteY66-3952" fmla="*/ 5041152 h 6248398"/>
              <a:gd name="connsiteX67-3953" fmla="*/ 11096040 w 15811497"/>
              <a:gd name="connsiteY67-3954" fmla="*/ 5077404 h 6248398"/>
              <a:gd name="connsiteX68-3955" fmla="*/ 11209760 w 15811497"/>
              <a:gd name="connsiteY68-3956" fmla="*/ 5180760 h 6248398"/>
              <a:gd name="connsiteX69-3957" fmla="*/ 11100244 w 15811497"/>
              <a:gd name="connsiteY69-3958" fmla="*/ 5128004 h 6248398"/>
              <a:gd name="connsiteX70-3959" fmla="*/ 10610846 w 15811497"/>
              <a:gd name="connsiteY70-3960" fmla="*/ 5029199 h 6248398"/>
              <a:gd name="connsiteX71-3961" fmla="*/ 9640652 w 15811497"/>
              <a:gd name="connsiteY71-3962" fmla="*/ 5486739 h 6248398"/>
              <a:gd name="connsiteX72-3963" fmla="*/ 9628722 w 15811497"/>
              <a:gd name="connsiteY72-3964" fmla="*/ 5502693 h 6248398"/>
              <a:gd name="connsiteX73-3965" fmla="*/ 9568273 w 15811497"/>
              <a:gd name="connsiteY73-3966" fmla="*/ 5583530 h 6248398"/>
              <a:gd name="connsiteX74-3967" fmla="*/ 9535504 w 15811497"/>
              <a:gd name="connsiteY74-3968" fmla="*/ 5637470 h 6248398"/>
              <a:gd name="connsiteX75-3969" fmla="*/ 9535505 w 15811497"/>
              <a:gd name="connsiteY75-3970" fmla="*/ 5637470 h 6248398"/>
              <a:gd name="connsiteX76-3971" fmla="*/ 9568273 w 15811497"/>
              <a:gd name="connsiteY76-3972" fmla="*/ 5583531 h 6248398"/>
              <a:gd name="connsiteX77-3973" fmla="*/ 9628722 w 15811497"/>
              <a:gd name="connsiteY77-3974" fmla="*/ 5502694 h 6248398"/>
              <a:gd name="connsiteX78-3975" fmla="*/ 9563485 w 15811497"/>
              <a:gd name="connsiteY78-3976" fmla="*/ 5610078 h 6248398"/>
              <a:gd name="connsiteX79-3977" fmla="*/ 9542221 w 15811497"/>
              <a:gd name="connsiteY79-3978" fmla="*/ 5638514 h 6248398"/>
              <a:gd name="connsiteX80-3979" fmla="*/ 9504352 w 15811497"/>
              <a:gd name="connsiteY80-3980" fmla="*/ 5689156 h 6248398"/>
              <a:gd name="connsiteX81-3981" fmla="*/ 9480140 w 15811497"/>
              <a:gd name="connsiteY81-3982" fmla="*/ 5721533 h 6248398"/>
              <a:gd name="connsiteX82-3983" fmla="*/ 8362947 w 15811497"/>
              <a:gd name="connsiteY82-3984" fmla="*/ 6248398 h 6248398"/>
              <a:gd name="connsiteX83-3985" fmla="*/ 7028922 w 15811497"/>
              <a:gd name="connsiteY83-3986" fmla="*/ 5364147 h 6248398"/>
              <a:gd name="connsiteX84-3987" fmla="*/ 6990513 w 15811497"/>
              <a:gd name="connsiteY84-3988" fmla="*/ 5259205 h 6248398"/>
              <a:gd name="connsiteX85-3989" fmla="*/ 6990512 w 15811497"/>
              <a:gd name="connsiteY85-3990" fmla="*/ 5259199 h 6248398"/>
              <a:gd name="connsiteX86-3991" fmla="*/ 6983676 w 15811497"/>
              <a:gd name="connsiteY86-3992" fmla="*/ 5240519 h 6248398"/>
              <a:gd name="connsiteX87-3993" fmla="*/ 6983673 w 15811497"/>
              <a:gd name="connsiteY87-3994" fmla="*/ 5240519 h 6248398"/>
              <a:gd name="connsiteX88-3995" fmla="*/ 6980236 w 15811497"/>
              <a:gd name="connsiteY88-3996" fmla="*/ 5231130 h 6248398"/>
              <a:gd name="connsiteX89-3997" fmla="*/ 6978859 w 15811497"/>
              <a:gd name="connsiteY89-3998" fmla="*/ 5225774 h 6248398"/>
              <a:gd name="connsiteX90-3999" fmla="*/ 6984291 w 15811497"/>
              <a:gd name="connsiteY90-4000" fmla="*/ 5240614 h 6248398"/>
              <a:gd name="connsiteX91-4001" fmla="*/ 6984292 w 15811497"/>
              <a:gd name="connsiteY91-4002" fmla="*/ 5240614 h 6248398"/>
              <a:gd name="connsiteX92-4003" fmla="*/ 6978860 w 15811497"/>
              <a:gd name="connsiteY92-4004" fmla="*/ 5225773 h 6248398"/>
              <a:gd name="connsiteX93-4005" fmla="*/ 6944562 w 15811497"/>
              <a:gd name="connsiteY93-4006" fmla="*/ 5092380 h 6248398"/>
              <a:gd name="connsiteX94-4007" fmla="*/ 6924183 w 15811497"/>
              <a:gd name="connsiteY94-4008" fmla="*/ 4890225 h 6248398"/>
              <a:gd name="connsiteX95-4009" fmla="*/ 6924182 w 15811497"/>
              <a:gd name="connsiteY95-4010" fmla="*/ 4890225 h 6248398"/>
              <a:gd name="connsiteX96-4011" fmla="*/ 6944561 w 15811497"/>
              <a:gd name="connsiteY96-4012" fmla="*/ 5092380 h 6248398"/>
              <a:gd name="connsiteX97-4013" fmla="*/ 6978860 w 15811497"/>
              <a:gd name="connsiteY97-4014" fmla="*/ 5225773 h 6248398"/>
              <a:gd name="connsiteX98-4015" fmla="*/ 6948299 w 15811497"/>
              <a:gd name="connsiteY98-4016" fmla="*/ 5142273 h 6248398"/>
              <a:gd name="connsiteX99-4017" fmla="*/ 5829297 w 15811497"/>
              <a:gd name="connsiteY99-4018" fmla="*/ 4400549 h 6248398"/>
              <a:gd name="connsiteX100-4019" fmla="*/ 5056802 w 15811497"/>
              <a:gd name="connsiteY100-4020" fmla="*/ 4677867 h 6248398"/>
              <a:gd name="connsiteX101-4021" fmla="*/ 5022517 w 15811497"/>
              <a:gd name="connsiteY101-4022" fmla="*/ 4709027 h 6248398"/>
              <a:gd name="connsiteX102-4023" fmla="*/ 5022515 w 15811497"/>
              <a:gd name="connsiteY102-4024" fmla="*/ 4709029 h 6248398"/>
              <a:gd name="connsiteX103-4025" fmla="*/ 5022510 w 15811497"/>
              <a:gd name="connsiteY103-4026" fmla="*/ 4709033 h 6248398"/>
              <a:gd name="connsiteX104-4027" fmla="*/ 4924198 w 15811497"/>
              <a:gd name="connsiteY104-4028" fmla="*/ 4840507 h 6248398"/>
              <a:gd name="connsiteX105-4029" fmla="*/ 4914898 w 15811497"/>
              <a:gd name="connsiteY105-4030" fmla="*/ 4838698 h 6248398"/>
              <a:gd name="connsiteX106-4031" fmla="*/ 4914898 w 15811497"/>
              <a:gd name="connsiteY106-4032" fmla="*/ 4838699 h 6248398"/>
              <a:gd name="connsiteX107-4033" fmla="*/ 4924199 w 15811497"/>
              <a:gd name="connsiteY107-4034" fmla="*/ 4840508 h 6248398"/>
              <a:gd name="connsiteX108-4035" fmla="*/ 4893736 w 15811497"/>
              <a:gd name="connsiteY108-4036" fmla="*/ 4881247 h 6248398"/>
              <a:gd name="connsiteX109-4037" fmla="*/ 4778482 w 15811497"/>
              <a:gd name="connsiteY109-4038" fmla="*/ 5008058 h 6248398"/>
              <a:gd name="connsiteX110-4039" fmla="*/ 4778482 w 15811497"/>
              <a:gd name="connsiteY110-4040" fmla="*/ 5008057 h 6248398"/>
              <a:gd name="connsiteX111-4041" fmla="*/ 4715455 w 15811497"/>
              <a:gd name="connsiteY111-4042" fmla="*/ 5077404 h 6248398"/>
              <a:gd name="connsiteX112-4043" fmla="*/ 2762249 w 15811497"/>
              <a:gd name="connsiteY112-4044" fmla="*/ 5886448 h 6248398"/>
              <a:gd name="connsiteX113-4045" fmla="*/ 0 w 15811497"/>
              <a:gd name="connsiteY113-4046" fmla="*/ 3124198 h 6248398"/>
              <a:gd name="connsiteX114-4047" fmla="*/ 2762249 w 15811497"/>
              <a:gd name="connsiteY114-4048" fmla="*/ 361949 h 6248398"/>
              <a:gd name="connsiteX115-4049" fmla="*/ 4078902 w 15811497"/>
              <a:gd name="connsiteY115-4050" fmla="*/ 695338 h 6248398"/>
              <a:gd name="connsiteX116-4051" fmla="*/ 4261443 w 15811497"/>
              <a:gd name="connsiteY116-4052" fmla="*/ 806235 h 6248398"/>
              <a:gd name="connsiteX117-4053" fmla="*/ 4409044 w 15811497"/>
              <a:gd name="connsiteY117-4054" fmla="*/ 910268 h 6248398"/>
              <a:gd name="connsiteX118-4055" fmla="*/ 4612477 w 15811497"/>
              <a:gd name="connsiteY118-4056" fmla="*/ 1077402 h 6248398"/>
              <a:gd name="connsiteX119-4057" fmla="*/ 4612478 w 15811497"/>
              <a:gd name="connsiteY119-4058" fmla="*/ 1077403 h 6248398"/>
              <a:gd name="connsiteX120-4059" fmla="*/ 4715454 w 15811497"/>
              <a:gd name="connsiteY120-4060" fmla="*/ 1170993 h 6248398"/>
              <a:gd name="connsiteX121-4061" fmla="*/ 4701725 w 15811497"/>
              <a:gd name="connsiteY121-4062" fmla="*/ 1120394 h 6248398"/>
              <a:gd name="connsiteX122-4063" fmla="*/ 5191122 w 15811497"/>
              <a:gd name="connsiteY122-4064" fmla="*/ 1219199 h 6248398"/>
              <a:gd name="connsiteX123-4065" fmla="*/ 6161317 w 15811497"/>
              <a:gd name="connsiteY123-4066" fmla="*/ 761659 h 6248398"/>
              <a:gd name="connsiteX124-4067" fmla="*/ 6224019 w 15811497"/>
              <a:gd name="connsiteY124-4068" fmla="*/ 677808 h 6248398"/>
              <a:gd name="connsiteX125-4069" fmla="*/ 6175489 w 15811497"/>
              <a:gd name="connsiteY125-4070" fmla="*/ 757691 h 6248398"/>
              <a:gd name="connsiteX126-4071" fmla="*/ 6175489 w 15811497"/>
              <a:gd name="connsiteY126-4072" fmla="*/ 757692 h 6248398"/>
              <a:gd name="connsiteX127-4073" fmla="*/ 6224020 w 15811497"/>
              <a:gd name="connsiteY127-4074" fmla="*/ 677809 h 6248398"/>
              <a:gd name="connsiteX128-4075" fmla="*/ 6233696 w 15811497"/>
              <a:gd name="connsiteY128-4076" fmla="*/ 664869 h 6248398"/>
              <a:gd name="connsiteX129-4077" fmla="*/ 6252611 w 15811497"/>
              <a:gd name="connsiteY129-4078" fmla="*/ 633734 h 6248398"/>
              <a:gd name="connsiteX130-4079" fmla="*/ 6252610 w 15811497"/>
              <a:gd name="connsiteY130-4080" fmla="*/ 633734 h 6248398"/>
              <a:gd name="connsiteX131-4081" fmla="*/ 6233696 w 15811497"/>
              <a:gd name="connsiteY131-4082" fmla="*/ 664868 h 6248398"/>
              <a:gd name="connsiteX132-4083" fmla="*/ 6224019 w 15811497"/>
              <a:gd name="connsiteY132-4084" fmla="*/ 677808 h 6248398"/>
              <a:gd name="connsiteX133-4085" fmla="*/ 6248008 w 15811497"/>
              <a:gd name="connsiteY133-4086" fmla="*/ 638320 h 6248398"/>
              <a:gd name="connsiteX134-4087" fmla="*/ 6251291 w 15811497"/>
              <a:gd name="connsiteY134-4088" fmla="*/ 633930 h 6248398"/>
              <a:gd name="connsiteX135-4089" fmla="*/ 6251293 w 15811497"/>
              <a:gd name="connsiteY135-4090" fmla="*/ 633929 h 6248398"/>
              <a:gd name="connsiteX136-4091" fmla="*/ 6257683 w 15811497"/>
              <a:gd name="connsiteY136-4092" fmla="*/ 625384 h 6248398"/>
              <a:gd name="connsiteX137-4093" fmla="*/ 6257686 w 15811497"/>
              <a:gd name="connsiteY137-4094" fmla="*/ 625380 h 6248398"/>
              <a:gd name="connsiteX138-4095" fmla="*/ 6331355 w 15811497"/>
              <a:gd name="connsiteY138-4096" fmla="*/ 526865 h 6248398"/>
              <a:gd name="connsiteX139-4097" fmla="*/ 7448548 w 15811497"/>
              <a:gd name="connsiteY139-4098" fmla="*/ 0 h 6248398"/>
              <a:gd name="connsiteX0-4099" fmla="*/ 11209760 w 15811497"/>
              <a:gd name="connsiteY0-4100" fmla="*/ 5180760 h 6248398"/>
              <a:gd name="connsiteX1-4101" fmla="*/ 11210150 w 15811497"/>
              <a:gd name="connsiteY1-4102" fmla="*/ 5180948 h 6248398"/>
              <a:gd name="connsiteX2-4103" fmla="*/ 11313815 w 15811497"/>
              <a:gd name="connsiteY2-4104" fmla="*/ 5243926 h 6248398"/>
              <a:gd name="connsiteX3-4105" fmla="*/ 11369911 w 15811497"/>
              <a:gd name="connsiteY3-4106" fmla="*/ 5285874 h 6248398"/>
              <a:gd name="connsiteX4-4107" fmla="*/ 11410606 w 15811497"/>
              <a:gd name="connsiteY4-4108" fmla="*/ 5316305 h 6248398"/>
              <a:gd name="connsiteX5-4109" fmla="*/ 11499892 w 15811497"/>
              <a:gd name="connsiteY5-4110" fmla="*/ 5397454 h 6248398"/>
              <a:gd name="connsiteX6-4111" fmla="*/ 11528781 w 15811497"/>
              <a:gd name="connsiteY6-4112" fmla="*/ 5429240 h 6248398"/>
              <a:gd name="connsiteX7-4113" fmla="*/ 11504846 w 15811497"/>
              <a:gd name="connsiteY7-4114" fmla="*/ 5414699 h 6248398"/>
              <a:gd name="connsiteX8-4115" fmla="*/ 11371717 w 15811497"/>
              <a:gd name="connsiteY8-4116" fmla="*/ 5315148 h 6248398"/>
              <a:gd name="connsiteX9-4117" fmla="*/ 11292198 w 15811497"/>
              <a:gd name="connsiteY9-4118" fmla="*/ 5255685 h 6248398"/>
              <a:gd name="connsiteX10-4119" fmla="*/ 11209760 w 15811497"/>
              <a:gd name="connsiteY10-4120" fmla="*/ 5180760 h 6248398"/>
              <a:gd name="connsiteX11-4121" fmla="*/ 4892179 w 15811497"/>
              <a:gd name="connsiteY11-4122" fmla="*/ 4842491 h 6248398"/>
              <a:gd name="connsiteX12-4123" fmla="*/ 4892178 w 15811497"/>
              <a:gd name="connsiteY12-4124" fmla="*/ 4842492 h 6248398"/>
              <a:gd name="connsiteX13-4125" fmla="*/ 4885192 w 15811497"/>
              <a:gd name="connsiteY13-4126" fmla="*/ 4851834 h 6248398"/>
              <a:gd name="connsiteX14-4127" fmla="*/ 4892179 w 15811497"/>
              <a:gd name="connsiteY14-4128" fmla="*/ 4842491 h 6248398"/>
              <a:gd name="connsiteX15-4129" fmla="*/ 8767766 w 15811497"/>
              <a:gd name="connsiteY15-4130" fmla="*/ 853515 h 6248398"/>
              <a:gd name="connsiteX16-4131" fmla="*/ 8782572 w 15811497"/>
              <a:gd name="connsiteY16-4132" fmla="*/ 884251 h 6248398"/>
              <a:gd name="connsiteX17-4133" fmla="*/ 8812281 w 15811497"/>
              <a:gd name="connsiteY17-4134" fmla="*/ 965420 h 6248398"/>
              <a:gd name="connsiteX18-4135" fmla="*/ 8831257 w 15811497"/>
              <a:gd name="connsiteY18-4136" fmla="*/ 1017268 h 6248398"/>
              <a:gd name="connsiteX19-4137" fmla="*/ 8860452 w 15811497"/>
              <a:gd name="connsiteY19-4138" fmla="*/ 1130811 h 6248398"/>
              <a:gd name="connsiteX20-4139" fmla="*/ 8839383 w 15811497"/>
              <a:gd name="connsiteY20-4140" fmla="*/ 1087075 h 6248398"/>
              <a:gd name="connsiteX21-4141" fmla="*/ 8798546 w 15811497"/>
              <a:gd name="connsiteY21-4142" fmla="*/ 975498 h 6248398"/>
              <a:gd name="connsiteX22-4143" fmla="*/ 8795375 w 15811497"/>
              <a:gd name="connsiteY22-4144" fmla="*/ 963167 h 6248398"/>
              <a:gd name="connsiteX23-4145" fmla="*/ 8768620 w 15811497"/>
              <a:gd name="connsiteY23-4146" fmla="*/ 859114 h 6248398"/>
              <a:gd name="connsiteX24-4147" fmla="*/ 8767766 w 15811497"/>
              <a:gd name="connsiteY24-4148" fmla="*/ 853515 h 6248398"/>
              <a:gd name="connsiteX25-4149" fmla="*/ 7448548 w 15811497"/>
              <a:gd name="connsiteY25-4150" fmla="*/ 0 h 6248398"/>
              <a:gd name="connsiteX26-4151" fmla="*/ 8721604 w 15811497"/>
              <a:gd name="connsiteY26-4152" fmla="*/ 757692 h 6248398"/>
              <a:gd name="connsiteX27-4153" fmla="*/ 8767765 w 15811497"/>
              <a:gd name="connsiteY27-4154" fmla="*/ 853515 h 6248398"/>
              <a:gd name="connsiteX28-4155" fmla="*/ 8768619 w 15811497"/>
              <a:gd name="connsiteY28-4156" fmla="*/ 859114 h 6248398"/>
              <a:gd name="connsiteX29-4157" fmla="*/ 8795374 w 15811497"/>
              <a:gd name="connsiteY29-4158" fmla="*/ 963167 h 6248398"/>
              <a:gd name="connsiteX30-4159" fmla="*/ 8866932 w 15811497"/>
              <a:gd name="connsiteY30-4160" fmla="*/ 1156018 h 6248398"/>
              <a:gd name="connsiteX31-4161" fmla="*/ 8890522 w 15811497"/>
              <a:gd name="connsiteY31-4162" fmla="*/ 1193234 h 6248398"/>
              <a:gd name="connsiteX32-4163" fmla="*/ 9958384 w 15811497"/>
              <a:gd name="connsiteY32-4164" fmla="*/ 1828798 h 6248398"/>
              <a:gd name="connsiteX33-4165" fmla="*/ 10895504 w 15811497"/>
              <a:gd name="connsiteY33-4166" fmla="*/ 1386857 h 6248398"/>
              <a:gd name="connsiteX34-4167" fmla="*/ 10927290 w 15811497"/>
              <a:gd name="connsiteY34-4168" fmla="*/ 1344350 h 6248398"/>
              <a:gd name="connsiteX35-4169" fmla="*/ 10936907 w 15811497"/>
              <a:gd name="connsiteY35-4170" fmla="*/ 1346082 h 6248398"/>
              <a:gd name="connsiteX36-4171" fmla="*/ 10917759 w 15811497"/>
              <a:gd name="connsiteY36-4172" fmla="*/ 1367151 h 6248398"/>
              <a:gd name="connsiteX37-4173" fmla="*/ 10545015 w 15811497"/>
              <a:gd name="connsiteY37-4174" fmla="*/ 1956940 h 6248398"/>
              <a:gd name="connsiteX38-4175" fmla="*/ 10521911 w 15811497"/>
              <a:gd name="connsiteY38-4176" fmla="*/ 2012524 h 6248398"/>
              <a:gd name="connsiteX39-4177" fmla="*/ 10521913 w 15811497"/>
              <a:gd name="connsiteY39-4178" fmla="*/ 2012521 h 6248398"/>
              <a:gd name="connsiteX40-4179" fmla="*/ 10545016 w 15811497"/>
              <a:gd name="connsiteY40-4180" fmla="*/ 1956940 h 6248398"/>
              <a:gd name="connsiteX41-4181" fmla="*/ 10917760 w 15811497"/>
              <a:gd name="connsiteY41-4182" fmla="*/ 1367152 h 6248398"/>
              <a:gd name="connsiteX42-4183" fmla="*/ 10936908 w 15811497"/>
              <a:gd name="connsiteY42-4184" fmla="*/ 1346084 h 6248398"/>
              <a:gd name="connsiteX43-4185" fmla="*/ 10972797 w 15811497"/>
              <a:gd name="connsiteY43-4186" fmla="*/ 1352550 h 6248398"/>
              <a:gd name="connsiteX44-4187" fmla="*/ 11002341 w 15811497"/>
              <a:gd name="connsiteY44-4188" fmla="*/ 1645177 h 6248398"/>
              <a:gd name="connsiteX45-4189" fmla="*/ 11002341 w 15811497"/>
              <a:gd name="connsiteY45-4190" fmla="*/ 1645177 h 6248398"/>
              <a:gd name="connsiteX46-4191" fmla="*/ 10972797 w 15811497"/>
              <a:gd name="connsiteY46-4192" fmla="*/ 1352549 h 6248398"/>
              <a:gd name="connsiteX47-4193" fmla="*/ 10936908 w 15811497"/>
              <a:gd name="connsiteY47-4194" fmla="*/ 1346083 h 6248398"/>
              <a:gd name="connsiteX48-4195" fmla="*/ 11096041 w 15811497"/>
              <a:gd name="connsiteY48-4196" fmla="*/ 1170993 h 6248398"/>
              <a:gd name="connsiteX49-4197" fmla="*/ 13049247 w 15811497"/>
              <a:gd name="connsiteY49-4198" fmla="*/ 361949 h 6248398"/>
              <a:gd name="connsiteX50-4199" fmla="*/ 15811497 w 15811497"/>
              <a:gd name="connsiteY50-4200" fmla="*/ 3124198 h 6248398"/>
              <a:gd name="connsiteX51-4201" fmla="*/ 13049247 w 15811497"/>
              <a:gd name="connsiteY51-4202" fmla="*/ 5886448 h 6248398"/>
              <a:gd name="connsiteX52-4203" fmla="*/ 11732594 w 15811497"/>
              <a:gd name="connsiteY52-4204" fmla="*/ 5553059 h 6248398"/>
              <a:gd name="connsiteX53-4205" fmla="*/ 11528782 w 15811497"/>
              <a:gd name="connsiteY53-4206" fmla="*/ 5429240 h 6248398"/>
              <a:gd name="connsiteX54-4207" fmla="*/ 11499893 w 15811497"/>
              <a:gd name="connsiteY54-4208" fmla="*/ 5397454 h 6248398"/>
              <a:gd name="connsiteX55-4209" fmla="*/ 11410607 w 15811497"/>
              <a:gd name="connsiteY55-4210" fmla="*/ 5316305 h 6248398"/>
              <a:gd name="connsiteX56-4211" fmla="*/ 11369912 w 15811497"/>
              <a:gd name="connsiteY56-4212" fmla="*/ 5285874 h 6248398"/>
              <a:gd name="connsiteX57-4213" fmla="*/ 11355656 w 15811497"/>
              <a:gd name="connsiteY57-4214" fmla="*/ 5144675 h 6248398"/>
              <a:gd name="connsiteX58-4215" fmla="*/ 11355656 w 15811497"/>
              <a:gd name="connsiteY58-4216" fmla="*/ 5144675 h 6248398"/>
              <a:gd name="connsiteX59-4217" fmla="*/ 11369912 w 15811497"/>
              <a:gd name="connsiteY59-4218" fmla="*/ 5285874 h 6248398"/>
              <a:gd name="connsiteX60-4219" fmla="*/ 11313816 w 15811497"/>
              <a:gd name="connsiteY60-4220" fmla="*/ 5243926 h 6248398"/>
              <a:gd name="connsiteX61-4221" fmla="*/ 11210151 w 15811497"/>
              <a:gd name="connsiteY61-4222" fmla="*/ 5180948 h 6248398"/>
              <a:gd name="connsiteX62-4223" fmla="*/ 11209761 w 15811497"/>
              <a:gd name="connsiteY62-4224" fmla="*/ 5180760 h 6248398"/>
              <a:gd name="connsiteX63-4225" fmla="*/ 11096041 w 15811497"/>
              <a:gd name="connsiteY63-4226" fmla="*/ 5077404 h 6248398"/>
              <a:gd name="connsiteX64-4227" fmla="*/ 11063094 w 15811497"/>
              <a:gd name="connsiteY64-4228" fmla="*/ 5041153 h 6248398"/>
              <a:gd name="connsiteX65-4229" fmla="*/ 11063091 w 15811497"/>
              <a:gd name="connsiteY65-4230" fmla="*/ 5041152 h 6248398"/>
              <a:gd name="connsiteX66-4231" fmla="*/ 11096040 w 15811497"/>
              <a:gd name="connsiteY66-4232" fmla="*/ 5077404 h 6248398"/>
              <a:gd name="connsiteX67-4233" fmla="*/ 11209760 w 15811497"/>
              <a:gd name="connsiteY67-4234" fmla="*/ 5180760 h 6248398"/>
              <a:gd name="connsiteX68-4235" fmla="*/ 11100244 w 15811497"/>
              <a:gd name="connsiteY68-4236" fmla="*/ 5128004 h 6248398"/>
              <a:gd name="connsiteX69-4237" fmla="*/ 10610846 w 15811497"/>
              <a:gd name="connsiteY69-4238" fmla="*/ 5029199 h 6248398"/>
              <a:gd name="connsiteX70-4239" fmla="*/ 9640652 w 15811497"/>
              <a:gd name="connsiteY70-4240" fmla="*/ 5486739 h 6248398"/>
              <a:gd name="connsiteX71-4241" fmla="*/ 9628722 w 15811497"/>
              <a:gd name="connsiteY71-4242" fmla="*/ 5502693 h 6248398"/>
              <a:gd name="connsiteX72-4243" fmla="*/ 9568273 w 15811497"/>
              <a:gd name="connsiteY72-4244" fmla="*/ 5583530 h 6248398"/>
              <a:gd name="connsiteX73-4245" fmla="*/ 9535504 w 15811497"/>
              <a:gd name="connsiteY73-4246" fmla="*/ 5637470 h 6248398"/>
              <a:gd name="connsiteX74-4247" fmla="*/ 9535505 w 15811497"/>
              <a:gd name="connsiteY74-4248" fmla="*/ 5637470 h 6248398"/>
              <a:gd name="connsiteX75-4249" fmla="*/ 9568273 w 15811497"/>
              <a:gd name="connsiteY75-4250" fmla="*/ 5583531 h 6248398"/>
              <a:gd name="connsiteX76-4251" fmla="*/ 9628722 w 15811497"/>
              <a:gd name="connsiteY76-4252" fmla="*/ 5502694 h 6248398"/>
              <a:gd name="connsiteX77-4253" fmla="*/ 9563485 w 15811497"/>
              <a:gd name="connsiteY77-4254" fmla="*/ 5610078 h 6248398"/>
              <a:gd name="connsiteX78-4255" fmla="*/ 9542221 w 15811497"/>
              <a:gd name="connsiteY78-4256" fmla="*/ 5638514 h 6248398"/>
              <a:gd name="connsiteX79-4257" fmla="*/ 9504352 w 15811497"/>
              <a:gd name="connsiteY79-4258" fmla="*/ 5689156 h 6248398"/>
              <a:gd name="connsiteX80-4259" fmla="*/ 9480140 w 15811497"/>
              <a:gd name="connsiteY80-4260" fmla="*/ 5721533 h 6248398"/>
              <a:gd name="connsiteX81-4261" fmla="*/ 8362947 w 15811497"/>
              <a:gd name="connsiteY81-4262" fmla="*/ 6248398 h 6248398"/>
              <a:gd name="connsiteX82-4263" fmla="*/ 7028922 w 15811497"/>
              <a:gd name="connsiteY82-4264" fmla="*/ 5364147 h 6248398"/>
              <a:gd name="connsiteX83-4265" fmla="*/ 6990513 w 15811497"/>
              <a:gd name="connsiteY83-4266" fmla="*/ 5259205 h 6248398"/>
              <a:gd name="connsiteX84-4267" fmla="*/ 6990512 w 15811497"/>
              <a:gd name="connsiteY84-4268" fmla="*/ 5259199 h 6248398"/>
              <a:gd name="connsiteX85-4269" fmla="*/ 6983676 w 15811497"/>
              <a:gd name="connsiteY85-4270" fmla="*/ 5240519 h 6248398"/>
              <a:gd name="connsiteX86-4271" fmla="*/ 6983673 w 15811497"/>
              <a:gd name="connsiteY86-4272" fmla="*/ 5240519 h 6248398"/>
              <a:gd name="connsiteX87-4273" fmla="*/ 6980236 w 15811497"/>
              <a:gd name="connsiteY87-4274" fmla="*/ 5231130 h 6248398"/>
              <a:gd name="connsiteX88-4275" fmla="*/ 6978859 w 15811497"/>
              <a:gd name="connsiteY88-4276" fmla="*/ 5225774 h 6248398"/>
              <a:gd name="connsiteX89-4277" fmla="*/ 6984291 w 15811497"/>
              <a:gd name="connsiteY89-4278" fmla="*/ 5240614 h 6248398"/>
              <a:gd name="connsiteX90-4279" fmla="*/ 6984292 w 15811497"/>
              <a:gd name="connsiteY90-4280" fmla="*/ 5240614 h 6248398"/>
              <a:gd name="connsiteX91-4281" fmla="*/ 6978860 w 15811497"/>
              <a:gd name="connsiteY91-4282" fmla="*/ 5225773 h 6248398"/>
              <a:gd name="connsiteX92-4283" fmla="*/ 6944562 w 15811497"/>
              <a:gd name="connsiteY92-4284" fmla="*/ 5092380 h 6248398"/>
              <a:gd name="connsiteX93-4285" fmla="*/ 6924183 w 15811497"/>
              <a:gd name="connsiteY93-4286" fmla="*/ 4890225 h 6248398"/>
              <a:gd name="connsiteX94-4287" fmla="*/ 6924182 w 15811497"/>
              <a:gd name="connsiteY94-4288" fmla="*/ 4890225 h 6248398"/>
              <a:gd name="connsiteX95-4289" fmla="*/ 6944561 w 15811497"/>
              <a:gd name="connsiteY95-4290" fmla="*/ 5092380 h 6248398"/>
              <a:gd name="connsiteX96-4291" fmla="*/ 6978860 w 15811497"/>
              <a:gd name="connsiteY96-4292" fmla="*/ 5225773 h 6248398"/>
              <a:gd name="connsiteX97-4293" fmla="*/ 6948299 w 15811497"/>
              <a:gd name="connsiteY97-4294" fmla="*/ 5142273 h 6248398"/>
              <a:gd name="connsiteX98-4295" fmla="*/ 5829297 w 15811497"/>
              <a:gd name="connsiteY98-4296" fmla="*/ 4400549 h 6248398"/>
              <a:gd name="connsiteX99-4297" fmla="*/ 5056802 w 15811497"/>
              <a:gd name="connsiteY99-4298" fmla="*/ 4677867 h 6248398"/>
              <a:gd name="connsiteX100-4299" fmla="*/ 5022517 w 15811497"/>
              <a:gd name="connsiteY100-4300" fmla="*/ 4709027 h 6248398"/>
              <a:gd name="connsiteX101-4301" fmla="*/ 5022515 w 15811497"/>
              <a:gd name="connsiteY101-4302" fmla="*/ 4709029 h 6248398"/>
              <a:gd name="connsiteX102-4303" fmla="*/ 5022510 w 15811497"/>
              <a:gd name="connsiteY102-4304" fmla="*/ 4709033 h 6248398"/>
              <a:gd name="connsiteX103-4305" fmla="*/ 4924198 w 15811497"/>
              <a:gd name="connsiteY103-4306" fmla="*/ 4840507 h 6248398"/>
              <a:gd name="connsiteX104-4307" fmla="*/ 4914898 w 15811497"/>
              <a:gd name="connsiteY104-4308" fmla="*/ 4838698 h 6248398"/>
              <a:gd name="connsiteX105-4309" fmla="*/ 4914898 w 15811497"/>
              <a:gd name="connsiteY105-4310" fmla="*/ 4838699 h 6248398"/>
              <a:gd name="connsiteX106-4311" fmla="*/ 4924199 w 15811497"/>
              <a:gd name="connsiteY106-4312" fmla="*/ 4840508 h 6248398"/>
              <a:gd name="connsiteX107-4313" fmla="*/ 4893736 w 15811497"/>
              <a:gd name="connsiteY107-4314" fmla="*/ 4881247 h 6248398"/>
              <a:gd name="connsiteX108-4315" fmla="*/ 4778482 w 15811497"/>
              <a:gd name="connsiteY108-4316" fmla="*/ 5008058 h 6248398"/>
              <a:gd name="connsiteX109-4317" fmla="*/ 4778482 w 15811497"/>
              <a:gd name="connsiteY109-4318" fmla="*/ 5008057 h 6248398"/>
              <a:gd name="connsiteX110-4319" fmla="*/ 4715455 w 15811497"/>
              <a:gd name="connsiteY110-4320" fmla="*/ 5077404 h 6248398"/>
              <a:gd name="connsiteX111-4321" fmla="*/ 2762249 w 15811497"/>
              <a:gd name="connsiteY111-4322" fmla="*/ 5886448 h 6248398"/>
              <a:gd name="connsiteX112-4323" fmla="*/ 0 w 15811497"/>
              <a:gd name="connsiteY112-4324" fmla="*/ 3124198 h 6248398"/>
              <a:gd name="connsiteX113-4325" fmla="*/ 2762249 w 15811497"/>
              <a:gd name="connsiteY113-4326" fmla="*/ 361949 h 6248398"/>
              <a:gd name="connsiteX114-4327" fmla="*/ 4078902 w 15811497"/>
              <a:gd name="connsiteY114-4328" fmla="*/ 695338 h 6248398"/>
              <a:gd name="connsiteX115-4329" fmla="*/ 4261443 w 15811497"/>
              <a:gd name="connsiteY115-4330" fmla="*/ 806235 h 6248398"/>
              <a:gd name="connsiteX116-4331" fmla="*/ 4409044 w 15811497"/>
              <a:gd name="connsiteY116-4332" fmla="*/ 910268 h 6248398"/>
              <a:gd name="connsiteX117-4333" fmla="*/ 4612477 w 15811497"/>
              <a:gd name="connsiteY117-4334" fmla="*/ 1077402 h 6248398"/>
              <a:gd name="connsiteX118-4335" fmla="*/ 4612478 w 15811497"/>
              <a:gd name="connsiteY118-4336" fmla="*/ 1077403 h 6248398"/>
              <a:gd name="connsiteX119-4337" fmla="*/ 4715454 w 15811497"/>
              <a:gd name="connsiteY119-4338" fmla="*/ 1170993 h 6248398"/>
              <a:gd name="connsiteX120-4339" fmla="*/ 4701725 w 15811497"/>
              <a:gd name="connsiteY120-4340" fmla="*/ 1120394 h 6248398"/>
              <a:gd name="connsiteX121-4341" fmla="*/ 5191122 w 15811497"/>
              <a:gd name="connsiteY121-4342" fmla="*/ 1219199 h 6248398"/>
              <a:gd name="connsiteX122-4343" fmla="*/ 6161317 w 15811497"/>
              <a:gd name="connsiteY122-4344" fmla="*/ 761659 h 6248398"/>
              <a:gd name="connsiteX123-4345" fmla="*/ 6224019 w 15811497"/>
              <a:gd name="connsiteY123-4346" fmla="*/ 677808 h 6248398"/>
              <a:gd name="connsiteX124-4347" fmla="*/ 6175489 w 15811497"/>
              <a:gd name="connsiteY124-4348" fmla="*/ 757691 h 6248398"/>
              <a:gd name="connsiteX125-4349" fmla="*/ 6175489 w 15811497"/>
              <a:gd name="connsiteY125-4350" fmla="*/ 757692 h 6248398"/>
              <a:gd name="connsiteX126-4351" fmla="*/ 6224020 w 15811497"/>
              <a:gd name="connsiteY126-4352" fmla="*/ 677809 h 6248398"/>
              <a:gd name="connsiteX127-4353" fmla="*/ 6233696 w 15811497"/>
              <a:gd name="connsiteY127-4354" fmla="*/ 664869 h 6248398"/>
              <a:gd name="connsiteX128-4355" fmla="*/ 6252611 w 15811497"/>
              <a:gd name="connsiteY128-4356" fmla="*/ 633734 h 6248398"/>
              <a:gd name="connsiteX129-4357" fmla="*/ 6252610 w 15811497"/>
              <a:gd name="connsiteY129-4358" fmla="*/ 633734 h 6248398"/>
              <a:gd name="connsiteX130-4359" fmla="*/ 6233696 w 15811497"/>
              <a:gd name="connsiteY130-4360" fmla="*/ 664868 h 6248398"/>
              <a:gd name="connsiteX131-4361" fmla="*/ 6224019 w 15811497"/>
              <a:gd name="connsiteY131-4362" fmla="*/ 677808 h 6248398"/>
              <a:gd name="connsiteX132-4363" fmla="*/ 6248008 w 15811497"/>
              <a:gd name="connsiteY132-4364" fmla="*/ 638320 h 6248398"/>
              <a:gd name="connsiteX133-4365" fmla="*/ 6251291 w 15811497"/>
              <a:gd name="connsiteY133-4366" fmla="*/ 633930 h 6248398"/>
              <a:gd name="connsiteX134-4367" fmla="*/ 6251293 w 15811497"/>
              <a:gd name="connsiteY134-4368" fmla="*/ 633929 h 6248398"/>
              <a:gd name="connsiteX135-4369" fmla="*/ 6257683 w 15811497"/>
              <a:gd name="connsiteY135-4370" fmla="*/ 625384 h 6248398"/>
              <a:gd name="connsiteX136-4371" fmla="*/ 6257686 w 15811497"/>
              <a:gd name="connsiteY136-4372" fmla="*/ 625380 h 6248398"/>
              <a:gd name="connsiteX137-4373" fmla="*/ 6331355 w 15811497"/>
              <a:gd name="connsiteY137-4374" fmla="*/ 526865 h 6248398"/>
              <a:gd name="connsiteX138-4375" fmla="*/ 7448548 w 15811497"/>
              <a:gd name="connsiteY138-4376" fmla="*/ 0 h 6248398"/>
              <a:gd name="connsiteX0-4377" fmla="*/ 11209760 w 15811497"/>
              <a:gd name="connsiteY0-4378" fmla="*/ 5180760 h 6248398"/>
              <a:gd name="connsiteX1-4379" fmla="*/ 11210150 w 15811497"/>
              <a:gd name="connsiteY1-4380" fmla="*/ 5180948 h 6248398"/>
              <a:gd name="connsiteX2-4381" fmla="*/ 11313815 w 15811497"/>
              <a:gd name="connsiteY2-4382" fmla="*/ 5243926 h 6248398"/>
              <a:gd name="connsiteX3-4383" fmla="*/ 11369911 w 15811497"/>
              <a:gd name="connsiteY3-4384" fmla="*/ 5285874 h 6248398"/>
              <a:gd name="connsiteX4-4385" fmla="*/ 11410606 w 15811497"/>
              <a:gd name="connsiteY4-4386" fmla="*/ 5316305 h 6248398"/>
              <a:gd name="connsiteX5-4387" fmla="*/ 11499892 w 15811497"/>
              <a:gd name="connsiteY5-4388" fmla="*/ 5397454 h 6248398"/>
              <a:gd name="connsiteX6-4389" fmla="*/ 11528781 w 15811497"/>
              <a:gd name="connsiteY6-4390" fmla="*/ 5429240 h 6248398"/>
              <a:gd name="connsiteX7-4391" fmla="*/ 11504846 w 15811497"/>
              <a:gd name="connsiteY7-4392" fmla="*/ 5414699 h 6248398"/>
              <a:gd name="connsiteX8-4393" fmla="*/ 11371717 w 15811497"/>
              <a:gd name="connsiteY8-4394" fmla="*/ 5315148 h 6248398"/>
              <a:gd name="connsiteX9-4395" fmla="*/ 11292198 w 15811497"/>
              <a:gd name="connsiteY9-4396" fmla="*/ 5255685 h 6248398"/>
              <a:gd name="connsiteX10-4397" fmla="*/ 11209760 w 15811497"/>
              <a:gd name="connsiteY10-4398" fmla="*/ 5180760 h 6248398"/>
              <a:gd name="connsiteX11-4399" fmla="*/ 4892179 w 15811497"/>
              <a:gd name="connsiteY11-4400" fmla="*/ 4842491 h 6248398"/>
              <a:gd name="connsiteX12-4401" fmla="*/ 4892178 w 15811497"/>
              <a:gd name="connsiteY12-4402" fmla="*/ 4842492 h 6248398"/>
              <a:gd name="connsiteX13-4403" fmla="*/ 4885192 w 15811497"/>
              <a:gd name="connsiteY13-4404" fmla="*/ 4851834 h 6248398"/>
              <a:gd name="connsiteX14-4405" fmla="*/ 4892179 w 15811497"/>
              <a:gd name="connsiteY14-4406" fmla="*/ 4842491 h 6248398"/>
              <a:gd name="connsiteX15-4407" fmla="*/ 8767766 w 15811497"/>
              <a:gd name="connsiteY15-4408" fmla="*/ 853515 h 6248398"/>
              <a:gd name="connsiteX16-4409" fmla="*/ 8782572 w 15811497"/>
              <a:gd name="connsiteY16-4410" fmla="*/ 884251 h 6248398"/>
              <a:gd name="connsiteX17-4411" fmla="*/ 8812281 w 15811497"/>
              <a:gd name="connsiteY17-4412" fmla="*/ 965420 h 6248398"/>
              <a:gd name="connsiteX18-4413" fmla="*/ 8831257 w 15811497"/>
              <a:gd name="connsiteY18-4414" fmla="*/ 1017268 h 6248398"/>
              <a:gd name="connsiteX19-4415" fmla="*/ 8860452 w 15811497"/>
              <a:gd name="connsiteY19-4416" fmla="*/ 1130811 h 6248398"/>
              <a:gd name="connsiteX20-4417" fmla="*/ 8839383 w 15811497"/>
              <a:gd name="connsiteY20-4418" fmla="*/ 1087075 h 6248398"/>
              <a:gd name="connsiteX21-4419" fmla="*/ 8798546 w 15811497"/>
              <a:gd name="connsiteY21-4420" fmla="*/ 975498 h 6248398"/>
              <a:gd name="connsiteX22-4421" fmla="*/ 8795375 w 15811497"/>
              <a:gd name="connsiteY22-4422" fmla="*/ 963167 h 6248398"/>
              <a:gd name="connsiteX23-4423" fmla="*/ 8768620 w 15811497"/>
              <a:gd name="connsiteY23-4424" fmla="*/ 859114 h 6248398"/>
              <a:gd name="connsiteX24-4425" fmla="*/ 8767766 w 15811497"/>
              <a:gd name="connsiteY24-4426" fmla="*/ 853515 h 6248398"/>
              <a:gd name="connsiteX25-4427" fmla="*/ 7448548 w 15811497"/>
              <a:gd name="connsiteY25-4428" fmla="*/ 0 h 6248398"/>
              <a:gd name="connsiteX26-4429" fmla="*/ 8721604 w 15811497"/>
              <a:gd name="connsiteY26-4430" fmla="*/ 757692 h 6248398"/>
              <a:gd name="connsiteX27-4431" fmla="*/ 8767765 w 15811497"/>
              <a:gd name="connsiteY27-4432" fmla="*/ 853515 h 6248398"/>
              <a:gd name="connsiteX28-4433" fmla="*/ 8768619 w 15811497"/>
              <a:gd name="connsiteY28-4434" fmla="*/ 859114 h 6248398"/>
              <a:gd name="connsiteX29-4435" fmla="*/ 8866932 w 15811497"/>
              <a:gd name="connsiteY29-4436" fmla="*/ 1156018 h 6248398"/>
              <a:gd name="connsiteX30-4437" fmla="*/ 8890522 w 15811497"/>
              <a:gd name="connsiteY30-4438" fmla="*/ 1193234 h 6248398"/>
              <a:gd name="connsiteX31-4439" fmla="*/ 9958384 w 15811497"/>
              <a:gd name="connsiteY31-4440" fmla="*/ 1828798 h 6248398"/>
              <a:gd name="connsiteX32-4441" fmla="*/ 10895504 w 15811497"/>
              <a:gd name="connsiteY32-4442" fmla="*/ 1386857 h 6248398"/>
              <a:gd name="connsiteX33-4443" fmla="*/ 10927290 w 15811497"/>
              <a:gd name="connsiteY33-4444" fmla="*/ 1344350 h 6248398"/>
              <a:gd name="connsiteX34-4445" fmla="*/ 10936907 w 15811497"/>
              <a:gd name="connsiteY34-4446" fmla="*/ 1346082 h 6248398"/>
              <a:gd name="connsiteX35-4447" fmla="*/ 10917759 w 15811497"/>
              <a:gd name="connsiteY35-4448" fmla="*/ 1367151 h 6248398"/>
              <a:gd name="connsiteX36-4449" fmla="*/ 10545015 w 15811497"/>
              <a:gd name="connsiteY36-4450" fmla="*/ 1956940 h 6248398"/>
              <a:gd name="connsiteX37-4451" fmla="*/ 10521911 w 15811497"/>
              <a:gd name="connsiteY37-4452" fmla="*/ 2012524 h 6248398"/>
              <a:gd name="connsiteX38-4453" fmla="*/ 10521913 w 15811497"/>
              <a:gd name="connsiteY38-4454" fmla="*/ 2012521 h 6248398"/>
              <a:gd name="connsiteX39-4455" fmla="*/ 10545016 w 15811497"/>
              <a:gd name="connsiteY39-4456" fmla="*/ 1956940 h 6248398"/>
              <a:gd name="connsiteX40-4457" fmla="*/ 10917760 w 15811497"/>
              <a:gd name="connsiteY40-4458" fmla="*/ 1367152 h 6248398"/>
              <a:gd name="connsiteX41-4459" fmla="*/ 10936908 w 15811497"/>
              <a:gd name="connsiteY41-4460" fmla="*/ 1346084 h 6248398"/>
              <a:gd name="connsiteX42-4461" fmla="*/ 10972797 w 15811497"/>
              <a:gd name="connsiteY42-4462" fmla="*/ 1352550 h 6248398"/>
              <a:gd name="connsiteX43-4463" fmla="*/ 11002341 w 15811497"/>
              <a:gd name="connsiteY43-4464" fmla="*/ 1645177 h 6248398"/>
              <a:gd name="connsiteX44-4465" fmla="*/ 11002341 w 15811497"/>
              <a:gd name="connsiteY44-4466" fmla="*/ 1645177 h 6248398"/>
              <a:gd name="connsiteX45-4467" fmla="*/ 10972797 w 15811497"/>
              <a:gd name="connsiteY45-4468" fmla="*/ 1352549 h 6248398"/>
              <a:gd name="connsiteX46-4469" fmla="*/ 10936908 w 15811497"/>
              <a:gd name="connsiteY46-4470" fmla="*/ 1346083 h 6248398"/>
              <a:gd name="connsiteX47-4471" fmla="*/ 11096041 w 15811497"/>
              <a:gd name="connsiteY47-4472" fmla="*/ 1170993 h 6248398"/>
              <a:gd name="connsiteX48-4473" fmla="*/ 13049247 w 15811497"/>
              <a:gd name="connsiteY48-4474" fmla="*/ 361949 h 6248398"/>
              <a:gd name="connsiteX49-4475" fmla="*/ 15811497 w 15811497"/>
              <a:gd name="connsiteY49-4476" fmla="*/ 3124198 h 6248398"/>
              <a:gd name="connsiteX50-4477" fmla="*/ 13049247 w 15811497"/>
              <a:gd name="connsiteY50-4478" fmla="*/ 5886448 h 6248398"/>
              <a:gd name="connsiteX51-4479" fmla="*/ 11732594 w 15811497"/>
              <a:gd name="connsiteY51-4480" fmla="*/ 5553059 h 6248398"/>
              <a:gd name="connsiteX52-4481" fmla="*/ 11528782 w 15811497"/>
              <a:gd name="connsiteY52-4482" fmla="*/ 5429240 h 6248398"/>
              <a:gd name="connsiteX53-4483" fmla="*/ 11499893 w 15811497"/>
              <a:gd name="connsiteY53-4484" fmla="*/ 5397454 h 6248398"/>
              <a:gd name="connsiteX54-4485" fmla="*/ 11410607 w 15811497"/>
              <a:gd name="connsiteY54-4486" fmla="*/ 5316305 h 6248398"/>
              <a:gd name="connsiteX55-4487" fmla="*/ 11369912 w 15811497"/>
              <a:gd name="connsiteY55-4488" fmla="*/ 5285874 h 6248398"/>
              <a:gd name="connsiteX56-4489" fmla="*/ 11355656 w 15811497"/>
              <a:gd name="connsiteY56-4490" fmla="*/ 5144675 h 6248398"/>
              <a:gd name="connsiteX57-4491" fmla="*/ 11355656 w 15811497"/>
              <a:gd name="connsiteY57-4492" fmla="*/ 5144675 h 6248398"/>
              <a:gd name="connsiteX58-4493" fmla="*/ 11369912 w 15811497"/>
              <a:gd name="connsiteY58-4494" fmla="*/ 5285874 h 6248398"/>
              <a:gd name="connsiteX59-4495" fmla="*/ 11313816 w 15811497"/>
              <a:gd name="connsiteY59-4496" fmla="*/ 5243926 h 6248398"/>
              <a:gd name="connsiteX60-4497" fmla="*/ 11210151 w 15811497"/>
              <a:gd name="connsiteY60-4498" fmla="*/ 5180948 h 6248398"/>
              <a:gd name="connsiteX61-4499" fmla="*/ 11209761 w 15811497"/>
              <a:gd name="connsiteY61-4500" fmla="*/ 5180760 h 6248398"/>
              <a:gd name="connsiteX62-4501" fmla="*/ 11096041 w 15811497"/>
              <a:gd name="connsiteY62-4502" fmla="*/ 5077404 h 6248398"/>
              <a:gd name="connsiteX63-4503" fmla="*/ 11063094 w 15811497"/>
              <a:gd name="connsiteY63-4504" fmla="*/ 5041153 h 6248398"/>
              <a:gd name="connsiteX64-4505" fmla="*/ 11063091 w 15811497"/>
              <a:gd name="connsiteY64-4506" fmla="*/ 5041152 h 6248398"/>
              <a:gd name="connsiteX65-4507" fmla="*/ 11096040 w 15811497"/>
              <a:gd name="connsiteY65-4508" fmla="*/ 5077404 h 6248398"/>
              <a:gd name="connsiteX66-4509" fmla="*/ 11209760 w 15811497"/>
              <a:gd name="connsiteY66-4510" fmla="*/ 5180760 h 6248398"/>
              <a:gd name="connsiteX67-4511" fmla="*/ 11100244 w 15811497"/>
              <a:gd name="connsiteY67-4512" fmla="*/ 5128004 h 6248398"/>
              <a:gd name="connsiteX68-4513" fmla="*/ 10610846 w 15811497"/>
              <a:gd name="connsiteY68-4514" fmla="*/ 5029199 h 6248398"/>
              <a:gd name="connsiteX69-4515" fmla="*/ 9640652 w 15811497"/>
              <a:gd name="connsiteY69-4516" fmla="*/ 5486739 h 6248398"/>
              <a:gd name="connsiteX70-4517" fmla="*/ 9628722 w 15811497"/>
              <a:gd name="connsiteY70-4518" fmla="*/ 5502693 h 6248398"/>
              <a:gd name="connsiteX71-4519" fmla="*/ 9568273 w 15811497"/>
              <a:gd name="connsiteY71-4520" fmla="*/ 5583530 h 6248398"/>
              <a:gd name="connsiteX72-4521" fmla="*/ 9535504 w 15811497"/>
              <a:gd name="connsiteY72-4522" fmla="*/ 5637470 h 6248398"/>
              <a:gd name="connsiteX73-4523" fmla="*/ 9535505 w 15811497"/>
              <a:gd name="connsiteY73-4524" fmla="*/ 5637470 h 6248398"/>
              <a:gd name="connsiteX74-4525" fmla="*/ 9568273 w 15811497"/>
              <a:gd name="connsiteY74-4526" fmla="*/ 5583531 h 6248398"/>
              <a:gd name="connsiteX75-4527" fmla="*/ 9628722 w 15811497"/>
              <a:gd name="connsiteY75-4528" fmla="*/ 5502694 h 6248398"/>
              <a:gd name="connsiteX76-4529" fmla="*/ 9563485 w 15811497"/>
              <a:gd name="connsiteY76-4530" fmla="*/ 5610078 h 6248398"/>
              <a:gd name="connsiteX77-4531" fmla="*/ 9542221 w 15811497"/>
              <a:gd name="connsiteY77-4532" fmla="*/ 5638514 h 6248398"/>
              <a:gd name="connsiteX78-4533" fmla="*/ 9504352 w 15811497"/>
              <a:gd name="connsiteY78-4534" fmla="*/ 5689156 h 6248398"/>
              <a:gd name="connsiteX79-4535" fmla="*/ 9480140 w 15811497"/>
              <a:gd name="connsiteY79-4536" fmla="*/ 5721533 h 6248398"/>
              <a:gd name="connsiteX80-4537" fmla="*/ 8362947 w 15811497"/>
              <a:gd name="connsiteY80-4538" fmla="*/ 6248398 h 6248398"/>
              <a:gd name="connsiteX81-4539" fmla="*/ 7028922 w 15811497"/>
              <a:gd name="connsiteY81-4540" fmla="*/ 5364147 h 6248398"/>
              <a:gd name="connsiteX82-4541" fmla="*/ 6990513 w 15811497"/>
              <a:gd name="connsiteY82-4542" fmla="*/ 5259205 h 6248398"/>
              <a:gd name="connsiteX83-4543" fmla="*/ 6990512 w 15811497"/>
              <a:gd name="connsiteY83-4544" fmla="*/ 5259199 h 6248398"/>
              <a:gd name="connsiteX84-4545" fmla="*/ 6983676 w 15811497"/>
              <a:gd name="connsiteY84-4546" fmla="*/ 5240519 h 6248398"/>
              <a:gd name="connsiteX85-4547" fmla="*/ 6983673 w 15811497"/>
              <a:gd name="connsiteY85-4548" fmla="*/ 5240519 h 6248398"/>
              <a:gd name="connsiteX86-4549" fmla="*/ 6980236 w 15811497"/>
              <a:gd name="connsiteY86-4550" fmla="*/ 5231130 h 6248398"/>
              <a:gd name="connsiteX87-4551" fmla="*/ 6978859 w 15811497"/>
              <a:gd name="connsiteY87-4552" fmla="*/ 5225774 h 6248398"/>
              <a:gd name="connsiteX88-4553" fmla="*/ 6984291 w 15811497"/>
              <a:gd name="connsiteY88-4554" fmla="*/ 5240614 h 6248398"/>
              <a:gd name="connsiteX89-4555" fmla="*/ 6984292 w 15811497"/>
              <a:gd name="connsiteY89-4556" fmla="*/ 5240614 h 6248398"/>
              <a:gd name="connsiteX90-4557" fmla="*/ 6978860 w 15811497"/>
              <a:gd name="connsiteY90-4558" fmla="*/ 5225773 h 6248398"/>
              <a:gd name="connsiteX91-4559" fmla="*/ 6944562 w 15811497"/>
              <a:gd name="connsiteY91-4560" fmla="*/ 5092380 h 6248398"/>
              <a:gd name="connsiteX92-4561" fmla="*/ 6924183 w 15811497"/>
              <a:gd name="connsiteY92-4562" fmla="*/ 4890225 h 6248398"/>
              <a:gd name="connsiteX93-4563" fmla="*/ 6924182 w 15811497"/>
              <a:gd name="connsiteY93-4564" fmla="*/ 4890225 h 6248398"/>
              <a:gd name="connsiteX94-4565" fmla="*/ 6944561 w 15811497"/>
              <a:gd name="connsiteY94-4566" fmla="*/ 5092380 h 6248398"/>
              <a:gd name="connsiteX95-4567" fmla="*/ 6978860 w 15811497"/>
              <a:gd name="connsiteY95-4568" fmla="*/ 5225773 h 6248398"/>
              <a:gd name="connsiteX96-4569" fmla="*/ 6948299 w 15811497"/>
              <a:gd name="connsiteY96-4570" fmla="*/ 5142273 h 6248398"/>
              <a:gd name="connsiteX97-4571" fmla="*/ 5829297 w 15811497"/>
              <a:gd name="connsiteY97-4572" fmla="*/ 4400549 h 6248398"/>
              <a:gd name="connsiteX98-4573" fmla="*/ 5056802 w 15811497"/>
              <a:gd name="connsiteY98-4574" fmla="*/ 4677867 h 6248398"/>
              <a:gd name="connsiteX99-4575" fmla="*/ 5022517 w 15811497"/>
              <a:gd name="connsiteY99-4576" fmla="*/ 4709027 h 6248398"/>
              <a:gd name="connsiteX100-4577" fmla="*/ 5022515 w 15811497"/>
              <a:gd name="connsiteY100-4578" fmla="*/ 4709029 h 6248398"/>
              <a:gd name="connsiteX101-4579" fmla="*/ 5022510 w 15811497"/>
              <a:gd name="connsiteY101-4580" fmla="*/ 4709033 h 6248398"/>
              <a:gd name="connsiteX102-4581" fmla="*/ 4924198 w 15811497"/>
              <a:gd name="connsiteY102-4582" fmla="*/ 4840507 h 6248398"/>
              <a:gd name="connsiteX103-4583" fmla="*/ 4914898 w 15811497"/>
              <a:gd name="connsiteY103-4584" fmla="*/ 4838698 h 6248398"/>
              <a:gd name="connsiteX104-4585" fmla="*/ 4914898 w 15811497"/>
              <a:gd name="connsiteY104-4586" fmla="*/ 4838699 h 6248398"/>
              <a:gd name="connsiteX105-4587" fmla="*/ 4924199 w 15811497"/>
              <a:gd name="connsiteY105-4588" fmla="*/ 4840508 h 6248398"/>
              <a:gd name="connsiteX106-4589" fmla="*/ 4893736 w 15811497"/>
              <a:gd name="connsiteY106-4590" fmla="*/ 4881247 h 6248398"/>
              <a:gd name="connsiteX107-4591" fmla="*/ 4778482 w 15811497"/>
              <a:gd name="connsiteY107-4592" fmla="*/ 5008058 h 6248398"/>
              <a:gd name="connsiteX108-4593" fmla="*/ 4778482 w 15811497"/>
              <a:gd name="connsiteY108-4594" fmla="*/ 5008057 h 6248398"/>
              <a:gd name="connsiteX109-4595" fmla="*/ 4715455 w 15811497"/>
              <a:gd name="connsiteY109-4596" fmla="*/ 5077404 h 6248398"/>
              <a:gd name="connsiteX110-4597" fmla="*/ 2762249 w 15811497"/>
              <a:gd name="connsiteY110-4598" fmla="*/ 5886448 h 6248398"/>
              <a:gd name="connsiteX111-4599" fmla="*/ 0 w 15811497"/>
              <a:gd name="connsiteY111-4600" fmla="*/ 3124198 h 6248398"/>
              <a:gd name="connsiteX112-4601" fmla="*/ 2762249 w 15811497"/>
              <a:gd name="connsiteY112-4602" fmla="*/ 361949 h 6248398"/>
              <a:gd name="connsiteX113-4603" fmla="*/ 4078902 w 15811497"/>
              <a:gd name="connsiteY113-4604" fmla="*/ 695338 h 6248398"/>
              <a:gd name="connsiteX114-4605" fmla="*/ 4261443 w 15811497"/>
              <a:gd name="connsiteY114-4606" fmla="*/ 806235 h 6248398"/>
              <a:gd name="connsiteX115-4607" fmla="*/ 4409044 w 15811497"/>
              <a:gd name="connsiteY115-4608" fmla="*/ 910268 h 6248398"/>
              <a:gd name="connsiteX116-4609" fmla="*/ 4612477 w 15811497"/>
              <a:gd name="connsiteY116-4610" fmla="*/ 1077402 h 6248398"/>
              <a:gd name="connsiteX117-4611" fmla="*/ 4612478 w 15811497"/>
              <a:gd name="connsiteY117-4612" fmla="*/ 1077403 h 6248398"/>
              <a:gd name="connsiteX118-4613" fmla="*/ 4715454 w 15811497"/>
              <a:gd name="connsiteY118-4614" fmla="*/ 1170993 h 6248398"/>
              <a:gd name="connsiteX119-4615" fmla="*/ 4701725 w 15811497"/>
              <a:gd name="connsiteY119-4616" fmla="*/ 1120394 h 6248398"/>
              <a:gd name="connsiteX120-4617" fmla="*/ 5191122 w 15811497"/>
              <a:gd name="connsiteY120-4618" fmla="*/ 1219199 h 6248398"/>
              <a:gd name="connsiteX121-4619" fmla="*/ 6161317 w 15811497"/>
              <a:gd name="connsiteY121-4620" fmla="*/ 761659 h 6248398"/>
              <a:gd name="connsiteX122-4621" fmla="*/ 6224019 w 15811497"/>
              <a:gd name="connsiteY122-4622" fmla="*/ 677808 h 6248398"/>
              <a:gd name="connsiteX123-4623" fmla="*/ 6175489 w 15811497"/>
              <a:gd name="connsiteY123-4624" fmla="*/ 757691 h 6248398"/>
              <a:gd name="connsiteX124-4625" fmla="*/ 6175489 w 15811497"/>
              <a:gd name="connsiteY124-4626" fmla="*/ 757692 h 6248398"/>
              <a:gd name="connsiteX125-4627" fmla="*/ 6224020 w 15811497"/>
              <a:gd name="connsiteY125-4628" fmla="*/ 677809 h 6248398"/>
              <a:gd name="connsiteX126-4629" fmla="*/ 6233696 w 15811497"/>
              <a:gd name="connsiteY126-4630" fmla="*/ 664869 h 6248398"/>
              <a:gd name="connsiteX127-4631" fmla="*/ 6252611 w 15811497"/>
              <a:gd name="connsiteY127-4632" fmla="*/ 633734 h 6248398"/>
              <a:gd name="connsiteX128-4633" fmla="*/ 6252610 w 15811497"/>
              <a:gd name="connsiteY128-4634" fmla="*/ 633734 h 6248398"/>
              <a:gd name="connsiteX129-4635" fmla="*/ 6233696 w 15811497"/>
              <a:gd name="connsiteY129-4636" fmla="*/ 664868 h 6248398"/>
              <a:gd name="connsiteX130-4637" fmla="*/ 6224019 w 15811497"/>
              <a:gd name="connsiteY130-4638" fmla="*/ 677808 h 6248398"/>
              <a:gd name="connsiteX131-4639" fmla="*/ 6248008 w 15811497"/>
              <a:gd name="connsiteY131-4640" fmla="*/ 638320 h 6248398"/>
              <a:gd name="connsiteX132-4641" fmla="*/ 6251291 w 15811497"/>
              <a:gd name="connsiteY132-4642" fmla="*/ 633930 h 6248398"/>
              <a:gd name="connsiteX133-4643" fmla="*/ 6251293 w 15811497"/>
              <a:gd name="connsiteY133-4644" fmla="*/ 633929 h 6248398"/>
              <a:gd name="connsiteX134-4645" fmla="*/ 6257683 w 15811497"/>
              <a:gd name="connsiteY134-4646" fmla="*/ 625384 h 6248398"/>
              <a:gd name="connsiteX135-4647" fmla="*/ 6257686 w 15811497"/>
              <a:gd name="connsiteY135-4648" fmla="*/ 625380 h 6248398"/>
              <a:gd name="connsiteX136-4649" fmla="*/ 6331355 w 15811497"/>
              <a:gd name="connsiteY136-4650" fmla="*/ 526865 h 6248398"/>
              <a:gd name="connsiteX137-4651" fmla="*/ 7448548 w 15811497"/>
              <a:gd name="connsiteY137-4652" fmla="*/ 0 h 6248398"/>
              <a:gd name="connsiteX0-4653" fmla="*/ 11209760 w 15811497"/>
              <a:gd name="connsiteY0-4654" fmla="*/ 5180760 h 6248398"/>
              <a:gd name="connsiteX1-4655" fmla="*/ 11210150 w 15811497"/>
              <a:gd name="connsiteY1-4656" fmla="*/ 5180948 h 6248398"/>
              <a:gd name="connsiteX2-4657" fmla="*/ 11313815 w 15811497"/>
              <a:gd name="connsiteY2-4658" fmla="*/ 5243926 h 6248398"/>
              <a:gd name="connsiteX3-4659" fmla="*/ 11369911 w 15811497"/>
              <a:gd name="connsiteY3-4660" fmla="*/ 5285874 h 6248398"/>
              <a:gd name="connsiteX4-4661" fmla="*/ 11410606 w 15811497"/>
              <a:gd name="connsiteY4-4662" fmla="*/ 5316305 h 6248398"/>
              <a:gd name="connsiteX5-4663" fmla="*/ 11499892 w 15811497"/>
              <a:gd name="connsiteY5-4664" fmla="*/ 5397454 h 6248398"/>
              <a:gd name="connsiteX6-4665" fmla="*/ 11528781 w 15811497"/>
              <a:gd name="connsiteY6-4666" fmla="*/ 5429240 h 6248398"/>
              <a:gd name="connsiteX7-4667" fmla="*/ 11504846 w 15811497"/>
              <a:gd name="connsiteY7-4668" fmla="*/ 5414699 h 6248398"/>
              <a:gd name="connsiteX8-4669" fmla="*/ 11371717 w 15811497"/>
              <a:gd name="connsiteY8-4670" fmla="*/ 5315148 h 6248398"/>
              <a:gd name="connsiteX9-4671" fmla="*/ 11292198 w 15811497"/>
              <a:gd name="connsiteY9-4672" fmla="*/ 5255685 h 6248398"/>
              <a:gd name="connsiteX10-4673" fmla="*/ 11209760 w 15811497"/>
              <a:gd name="connsiteY10-4674" fmla="*/ 5180760 h 6248398"/>
              <a:gd name="connsiteX11-4675" fmla="*/ 4892179 w 15811497"/>
              <a:gd name="connsiteY11-4676" fmla="*/ 4842491 h 6248398"/>
              <a:gd name="connsiteX12-4677" fmla="*/ 4892178 w 15811497"/>
              <a:gd name="connsiteY12-4678" fmla="*/ 4842492 h 6248398"/>
              <a:gd name="connsiteX13-4679" fmla="*/ 4885192 w 15811497"/>
              <a:gd name="connsiteY13-4680" fmla="*/ 4851834 h 6248398"/>
              <a:gd name="connsiteX14-4681" fmla="*/ 4892179 w 15811497"/>
              <a:gd name="connsiteY14-4682" fmla="*/ 4842491 h 6248398"/>
              <a:gd name="connsiteX15-4683" fmla="*/ 8767766 w 15811497"/>
              <a:gd name="connsiteY15-4684" fmla="*/ 853515 h 6248398"/>
              <a:gd name="connsiteX16-4685" fmla="*/ 8782572 w 15811497"/>
              <a:gd name="connsiteY16-4686" fmla="*/ 884251 h 6248398"/>
              <a:gd name="connsiteX17-4687" fmla="*/ 8812281 w 15811497"/>
              <a:gd name="connsiteY17-4688" fmla="*/ 965420 h 6248398"/>
              <a:gd name="connsiteX18-4689" fmla="*/ 8831257 w 15811497"/>
              <a:gd name="connsiteY18-4690" fmla="*/ 1017268 h 6248398"/>
              <a:gd name="connsiteX19-4691" fmla="*/ 8860452 w 15811497"/>
              <a:gd name="connsiteY19-4692" fmla="*/ 1130811 h 6248398"/>
              <a:gd name="connsiteX20-4693" fmla="*/ 8839383 w 15811497"/>
              <a:gd name="connsiteY20-4694" fmla="*/ 1087075 h 6248398"/>
              <a:gd name="connsiteX21-4695" fmla="*/ 8798546 w 15811497"/>
              <a:gd name="connsiteY21-4696" fmla="*/ 975498 h 6248398"/>
              <a:gd name="connsiteX22-4697" fmla="*/ 8795375 w 15811497"/>
              <a:gd name="connsiteY22-4698" fmla="*/ 963167 h 6248398"/>
              <a:gd name="connsiteX23-4699" fmla="*/ 8768620 w 15811497"/>
              <a:gd name="connsiteY23-4700" fmla="*/ 859114 h 6248398"/>
              <a:gd name="connsiteX24-4701" fmla="*/ 8767766 w 15811497"/>
              <a:gd name="connsiteY24-4702" fmla="*/ 853515 h 6248398"/>
              <a:gd name="connsiteX25-4703" fmla="*/ 7448548 w 15811497"/>
              <a:gd name="connsiteY25-4704" fmla="*/ 0 h 6248398"/>
              <a:gd name="connsiteX26-4705" fmla="*/ 8721604 w 15811497"/>
              <a:gd name="connsiteY26-4706" fmla="*/ 757692 h 6248398"/>
              <a:gd name="connsiteX27-4707" fmla="*/ 8767765 w 15811497"/>
              <a:gd name="connsiteY27-4708" fmla="*/ 853515 h 6248398"/>
              <a:gd name="connsiteX28-4709" fmla="*/ 8768619 w 15811497"/>
              <a:gd name="connsiteY28-4710" fmla="*/ 859114 h 6248398"/>
              <a:gd name="connsiteX29-4711" fmla="*/ 8890522 w 15811497"/>
              <a:gd name="connsiteY29-4712" fmla="*/ 1193234 h 6248398"/>
              <a:gd name="connsiteX30-4713" fmla="*/ 9958384 w 15811497"/>
              <a:gd name="connsiteY30-4714" fmla="*/ 1828798 h 6248398"/>
              <a:gd name="connsiteX31-4715" fmla="*/ 10895504 w 15811497"/>
              <a:gd name="connsiteY31-4716" fmla="*/ 1386857 h 6248398"/>
              <a:gd name="connsiteX32-4717" fmla="*/ 10927290 w 15811497"/>
              <a:gd name="connsiteY32-4718" fmla="*/ 1344350 h 6248398"/>
              <a:gd name="connsiteX33-4719" fmla="*/ 10936907 w 15811497"/>
              <a:gd name="connsiteY33-4720" fmla="*/ 1346082 h 6248398"/>
              <a:gd name="connsiteX34-4721" fmla="*/ 10917759 w 15811497"/>
              <a:gd name="connsiteY34-4722" fmla="*/ 1367151 h 6248398"/>
              <a:gd name="connsiteX35-4723" fmla="*/ 10545015 w 15811497"/>
              <a:gd name="connsiteY35-4724" fmla="*/ 1956940 h 6248398"/>
              <a:gd name="connsiteX36-4725" fmla="*/ 10521911 w 15811497"/>
              <a:gd name="connsiteY36-4726" fmla="*/ 2012524 h 6248398"/>
              <a:gd name="connsiteX37-4727" fmla="*/ 10521913 w 15811497"/>
              <a:gd name="connsiteY37-4728" fmla="*/ 2012521 h 6248398"/>
              <a:gd name="connsiteX38-4729" fmla="*/ 10545016 w 15811497"/>
              <a:gd name="connsiteY38-4730" fmla="*/ 1956940 h 6248398"/>
              <a:gd name="connsiteX39-4731" fmla="*/ 10917760 w 15811497"/>
              <a:gd name="connsiteY39-4732" fmla="*/ 1367152 h 6248398"/>
              <a:gd name="connsiteX40-4733" fmla="*/ 10936908 w 15811497"/>
              <a:gd name="connsiteY40-4734" fmla="*/ 1346084 h 6248398"/>
              <a:gd name="connsiteX41-4735" fmla="*/ 10972797 w 15811497"/>
              <a:gd name="connsiteY41-4736" fmla="*/ 1352550 h 6248398"/>
              <a:gd name="connsiteX42-4737" fmla="*/ 11002341 w 15811497"/>
              <a:gd name="connsiteY42-4738" fmla="*/ 1645177 h 6248398"/>
              <a:gd name="connsiteX43-4739" fmla="*/ 11002341 w 15811497"/>
              <a:gd name="connsiteY43-4740" fmla="*/ 1645177 h 6248398"/>
              <a:gd name="connsiteX44-4741" fmla="*/ 10972797 w 15811497"/>
              <a:gd name="connsiteY44-4742" fmla="*/ 1352549 h 6248398"/>
              <a:gd name="connsiteX45-4743" fmla="*/ 10936908 w 15811497"/>
              <a:gd name="connsiteY45-4744" fmla="*/ 1346083 h 6248398"/>
              <a:gd name="connsiteX46-4745" fmla="*/ 11096041 w 15811497"/>
              <a:gd name="connsiteY46-4746" fmla="*/ 1170993 h 6248398"/>
              <a:gd name="connsiteX47-4747" fmla="*/ 13049247 w 15811497"/>
              <a:gd name="connsiteY47-4748" fmla="*/ 361949 h 6248398"/>
              <a:gd name="connsiteX48-4749" fmla="*/ 15811497 w 15811497"/>
              <a:gd name="connsiteY48-4750" fmla="*/ 3124198 h 6248398"/>
              <a:gd name="connsiteX49-4751" fmla="*/ 13049247 w 15811497"/>
              <a:gd name="connsiteY49-4752" fmla="*/ 5886448 h 6248398"/>
              <a:gd name="connsiteX50-4753" fmla="*/ 11732594 w 15811497"/>
              <a:gd name="connsiteY50-4754" fmla="*/ 5553059 h 6248398"/>
              <a:gd name="connsiteX51-4755" fmla="*/ 11528782 w 15811497"/>
              <a:gd name="connsiteY51-4756" fmla="*/ 5429240 h 6248398"/>
              <a:gd name="connsiteX52-4757" fmla="*/ 11499893 w 15811497"/>
              <a:gd name="connsiteY52-4758" fmla="*/ 5397454 h 6248398"/>
              <a:gd name="connsiteX53-4759" fmla="*/ 11410607 w 15811497"/>
              <a:gd name="connsiteY53-4760" fmla="*/ 5316305 h 6248398"/>
              <a:gd name="connsiteX54-4761" fmla="*/ 11369912 w 15811497"/>
              <a:gd name="connsiteY54-4762" fmla="*/ 5285874 h 6248398"/>
              <a:gd name="connsiteX55-4763" fmla="*/ 11355656 w 15811497"/>
              <a:gd name="connsiteY55-4764" fmla="*/ 5144675 h 6248398"/>
              <a:gd name="connsiteX56-4765" fmla="*/ 11355656 w 15811497"/>
              <a:gd name="connsiteY56-4766" fmla="*/ 5144675 h 6248398"/>
              <a:gd name="connsiteX57-4767" fmla="*/ 11369912 w 15811497"/>
              <a:gd name="connsiteY57-4768" fmla="*/ 5285874 h 6248398"/>
              <a:gd name="connsiteX58-4769" fmla="*/ 11313816 w 15811497"/>
              <a:gd name="connsiteY58-4770" fmla="*/ 5243926 h 6248398"/>
              <a:gd name="connsiteX59-4771" fmla="*/ 11210151 w 15811497"/>
              <a:gd name="connsiteY59-4772" fmla="*/ 5180948 h 6248398"/>
              <a:gd name="connsiteX60-4773" fmla="*/ 11209761 w 15811497"/>
              <a:gd name="connsiteY60-4774" fmla="*/ 5180760 h 6248398"/>
              <a:gd name="connsiteX61-4775" fmla="*/ 11096041 w 15811497"/>
              <a:gd name="connsiteY61-4776" fmla="*/ 5077404 h 6248398"/>
              <a:gd name="connsiteX62-4777" fmla="*/ 11063094 w 15811497"/>
              <a:gd name="connsiteY62-4778" fmla="*/ 5041153 h 6248398"/>
              <a:gd name="connsiteX63-4779" fmla="*/ 11063091 w 15811497"/>
              <a:gd name="connsiteY63-4780" fmla="*/ 5041152 h 6248398"/>
              <a:gd name="connsiteX64-4781" fmla="*/ 11096040 w 15811497"/>
              <a:gd name="connsiteY64-4782" fmla="*/ 5077404 h 6248398"/>
              <a:gd name="connsiteX65-4783" fmla="*/ 11209760 w 15811497"/>
              <a:gd name="connsiteY65-4784" fmla="*/ 5180760 h 6248398"/>
              <a:gd name="connsiteX66-4785" fmla="*/ 11100244 w 15811497"/>
              <a:gd name="connsiteY66-4786" fmla="*/ 5128004 h 6248398"/>
              <a:gd name="connsiteX67-4787" fmla="*/ 10610846 w 15811497"/>
              <a:gd name="connsiteY67-4788" fmla="*/ 5029199 h 6248398"/>
              <a:gd name="connsiteX68-4789" fmla="*/ 9640652 w 15811497"/>
              <a:gd name="connsiteY68-4790" fmla="*/ 5486739 h 6248398"/>
              <a:gd name="connsiteX69-4791" fmla="*/ 9628722 w 15811497"/>
              <a:gd name="connsiteY69-4792" fmla="*/ 5502693 h 6248398"/>
              <a:gd name="connsiteX70-4793" fmla="*/ 9568273 w 15811497"/>
              <a:gd name="connsiteY70-4794" fmla="*/ 5583530 h 6248398"/>
              <a:gd name="connsiteX71-4795" fmla="*/ 9535504 w 15811497"/>
              <a:gd name="connsiteY71-4796" fmla="*/ 5637470 h 6248398"/>
              <a:gd name="connsiteX72-4797" fmla="*/ 9535505 w 15811497"/>
              <a:gd name="connsiteY72-4798" fmla="*/ 5637470 h 6248398"/>
              <a:gd name="connsiteX73-4799" fmla="*/ 9568273 w 15811497"/>
              <a:gd name="connsiteY73-4800" fmla="*/ 5583531 h 6248398"/>
              <a:gd name="connsiteX74-4801" fmla="*/ 9628722 w 15811497"/>
              <a:gd name="connsiteY74-4802" fmla="*/ 5502694 h 6248398"/>
              <a:gd name="connsiteX75-4803" fmla="*/ 9563485 w 15811497"/>
              <a:gd name="connsiteY75-4804" fmla="*/ 5610078 h 6248398"/>
              <a:gd name="connsiteX76-4805" fmla="*/ 9542221 w 15811497"/>
              <a:gd name="connsiteY76-4806" fmla="*/ 5638514 h 6248398"/>
              <a:gd name="connsiteX77-4807" fmla="*/ 9504352 w 15811497"/>
              <a:gd name="connsiteY77-4808" fmla="*/ 5689156 h 6248398"/>
              <a:gd name="connsiteX78-4809" fmla="*/ 9480140 w 15811497"/>
              <a:gd name="connsiteY78-4810" fmla="*/ 5721533 h 6248398"/>
              <a:gd name="connsiteX79-4811" fmla="*/ 8362947 w 15811497"/>
              <a:gd name="connsiteY79-4812" fmla="*/ 6248398 h 6248398"/>
              <a:gd name="connsiteX80-4813" fmla="*/ 7028922 w 15811497"/>
              <a:gd name="connsiteY80-4814" fmla="*/ 5364147 h 6248398"/>
              <a:gd name="connsiteX81-4815" fmla="*/ 6990513 w 15811497"/>
              <a:gd name="connsiteY81-4816" fmla="*/ 5259205 h 6248398"/>
              <a:gd name="connsiteX82-4817" fmla="*/ 6990512 w 15811497"/>
              <a:gd name="connsiteY82-4818" fmla="*/ 5259199 h 6248398"/>
              <a:gd name="connsiteX83-4819" fmla="*/ 6983676 w 15811497"/>
              <a:gd name="connsiteY83-4820" fmla="*/ 5240519 h 6248398"/>
              <a:gd name="connsiteX84-4821" fmla="*/ 6983673 w 15811497"/>
              <a:gd name="connsiteY84-4822" fmla="*/ 5240519 h 6248398"/>
              <a:gd name="connsiteX85-4823" fmla="*/ 6980236 w 15811497"/>
              <a:gd name="connsiteY85-4824" fmla="*/ 5231130 h 6248398"/>
              <a:gd name="connsiteX86-4825" fmla="*/ 6978859 w 15811497"/>
              <a:gd name="connsiteY86-4826" fmla="*/ 5225774 h 6248398"/>
              <a:gd name="connsiteX87-4827" fmla="*/ 6984291 w 15811497"/>
              <a:gd name="connsiteY87-4828" fmla="*/ 5240614 h 6248398"/>
              <a:gd name="connsiteX88-4829" fmla="*/ 6984292 w 15811497"/>
              <a:gd name="connsiteY88-4830" fmla="*/ 5240614 h 6248398"/>
              <a:gd name="connsiteX89-4831" fmla="*/ 6978860 w 15811497"/>
              <a:gd name="connsiteY89-4832" fmla="*/ 5225773 h 6248398"/>
              <a:gd name="connsiteX90-4833" fmla="*/ 6944562 w 15811497"/>
              <a:gd name="connsiteY90-4834" fmla="*/ 5092380 h 6248398"/>
              <a:gd name="connsiteX91-4835" fmla="*/ 6924183 w 15811497"/>
              <a:gd name="connsiteY91-4836" fmla="*/ 4890225 h 6248398"/>
              <a:gd name="connsiteX92-4837" fmla="*/ 6924182 w 15811497"/>
              <a:gd name="connsiteY92-4838" fmla="*/ 4890225 h 6248398"/>
              <a:gd name="connsiteX93-4839" fmla="*/ 6944561 w 15811497"/>
              <a:gd name="connsiteY93-4840" fmla="*/ 5092380 h 6248398"/>
              <a:gd name="connsiteX94-4841" fmla="*/ 6978860 w 15811497"/>
              <a:gd name="connsiteY94-4842" fmla="*/ 5225773 h 6248398"/>
              <a:gd name="connsiteX95-4843" fmla="*/ 6948299 w 15811497"/>
              <a:gd name="connsiteY95-4844" fmla="*/ 5142273 h 6248398"/>
              <a:gd name="connsiteX96-4845" fmla="*/ 5829297 w 15811497"/>
              <a:gd name="connsiteY96-4846" fmla="*/ 4400549 h 6248398"/>
              <a:gd name="connsiteX97-4847" fmla="*/ 5056802 w 15811497"/>
              <a:gd name="connsiteY97-4848" fmla="*/ 4677867 h 6248398"/>
              <a:gd name="connsiteX98-4849" fmla="*/ 5022517 w 15811497"/>
              <a:gd name="connsiteY98-4850" fmla="*/ 4709027 h 6248398"/>
              <a:gd name="connsiteX99-4851" fmla="*/ 5022515 w 15811497"/>
              <a:gd name="connsiteY99-4852" fmla="*/ 4709029 h 6248398"/>
              <a:gd name="connsiteX100-4853" fmla="*/ 5022510 w 15811497"/>
              <a:gd name="connsiteY100-4854" fmla="*/ 4709033 h 6248398"/>
              <a:gd name="connsiteX101-4855" fmla="*/ 4924198 w 15811497"/>
              <a:gd name="connsiteY101-4856" fmla="*/ 4840507 h 6248398"/>
              <a:gd name="connsiteX102-4857" fmla="*/ 4914898 w 15811497"/>
              <a:gd name="connsiteY102-4858" fmla="*/ 4838698 h 6248398"/>
              <a:gd name="connsiteX103-4859" fmla="*/ 4914898 w 15811497"/>
              <a:gd name="connsiteY103-4860" fmla="*/ 4838699 h 6248398"/>
              <a:gd name="connsiteX104-4861" fmla="*/ 4924199 w 15811497"/>
              <a:gd name="connsiteY104-4862" fmla="*/ 4840508 h 6248398"/>
              <a:gd name="connsiteX105-4863" fmla="*/ 4893736 w 15811497"/>
              <a:gd name="connsiteY105-4864" fmla="*/ 4881247 h 6248398"/>
              <a:gd name="connsiteX106-4865" fmla="*/ 4778482 w 15811497"/>
              <a:gd name="connsiteY106-4866" fmla="*/ 5008058 h 6248398"/>
              <a:gd name="connsiteX107-4867" fmla="*/ 4778482 w 15811497"/>
              <a:gd name="connsiteY107-4868" fmla="*/ 5008057 h 6248398"/>
              <a:gd name="connsiteX108-4869" fmla="*/ 4715455 w 15811497"/>
              <a:gd name="connsiteY108-4870" fmla="*/ 5077404 h 6248398"/>
              <a:gd name="connsiteX109-4871" fmla="*/ 2762249 w 15811497"/>
              <a:gd name="connsiteY109-4872" fmla="*/ 5886448 h 6248398"/>
              <a:gd name="connsiteX110-4873" fmla="*/ 0 w 15811497"/>
              <a:gd name="connsiteY110-4874" fmla="*/ 3124198 h 6248398"/>
              <a:gd name="connsiteX111-4875" fmla="*/ 2762249 w 15811497"/>
              <a:gd name="connsiteY111-4876" fmla="*/ 361949 h 6248398"/>
              <a:gd name="connsiteX112-4877" fmla="*/ 4078902 w 15811497"/>
              <a:gd name="connsiteY112-4878" fmla="*/ 695338 h 6248398"/>
              <a:gd name="connsiteX113-4879" fmla="*/ 4261443 w 15811497"/>
              <a:gd name="connsiteY113-4880" fmla="*/ 806235 h 6248398"/>
              <a:gd name="connsiteX114-4881" fmla="*/ 4409044 w 15811497"/>
              <a:gd name="connsiteY114-4882" fmla="*/ 910268 h 6248398"/>
              <a:gd name="connsiteX115-4883" fmla="*/ 4612477 w 15811497"/>
              <a:gd name="connsiteY115-4884" fmla="*/ 1077402 h 6248398"/>
              <a:gd name="connsiteX116-4885" fmla="*/ 4612478 w 15811497"/>
              <a:gd name="connsiteY116-4886" fmla="*/ 1077403 h 6248398"/>
              <a:gd name="connsiteX117-4887" fmla="*/ 4715454 w 15811497"/>
              <a:gd name="connsiteY117-4888" fmla="*/ 1170993 h 6248398"/>
              <a:gd name="connsiteX118-4889" fmla="*/ 4701725 w 15811497"/>
              <a:gd name="connsiteY118-4890" fmla="*/ 1120394 h 6248398"/>
              <a:gd name="connsiteX119-4891" fmla="*/ 5191122 w 15811497"/>
              <a:gd name="connsiteY119-4892" fmla="*/ 1219199 h 6248398"/>
              <a:gd name="connsiteX120-4893" fmla="*/ 6161317 w 15811497"/>
              <a:gd name="connsiteY120-4894" fmla="*/ 761659 h 6248398"/>
              <a:gd name="connsiteX121-4895" fmla="*/ 6224019 w 15811497"/>
              <a:gd name="connsiteY121-4896" fmla="*/ 677808 h 6248398"/>
              <a:gd name="connsiteX122-4897" fmla="*/ 6175489 w 15811497"/>
              <a:gd name="connsiteY122-4898" fmla="*/ 757691 h 6248398"/>
              <a:gd name="connsiteX123-4899" fmla="*/ 6175489 w 15811497"/>
              <a:gd name="connsiteY123-4900" fmla="*/ 757692 h 6248398"/>
              <a:gd name="connsiteX124-4901" fmla="*/ 6224020 w 15811497"/>
              <a:gd name="connsiteY124-4902" fmla="*/ 677809 h 6248398"/>
              <a:gd name="connsiteX125-4903" fmla="*/ 6233696 w 15811497"/>
              <a:gd name="connsiteY125-4904" fmla="*/ 664869 h 6248398"/>
              <a:gd name="connsiteX126-4905" fmla="*/ 6252611 w 15811497"/>
              <a:gd name="connsiteY126-4906" fmla="*/ 633734 h 6248398"/>
              <a:gd name="connsiteX127-4907" fmla="*/ 6252610 w 15811497"/>
              <a:gd name="connsiteY127-4908" fmla="*/ 633734 h 6248398"/>
              <a:gd name="connsiteX128-4909" fmla="*/ 6233696 w 15811497"/>
              <a:gd name="connsiteY128-4910" fmla="*/ 664868 h 6248398"/>
              <a:gd name="connsiteX129-4911" fmla="*/ 6224019 w 15811497"/>
              <a:gd name="connsiteY129-4912" fmla="*/ 677808 h 6248398"/>
              <a:gd name="connsiteX130-4913" fmla="*/ 6248008 w 15811497"/>
              <a:gd name="connsiteY130-4914" fmla="*/ 638320 h 6248398"/>
              <a:gd name="connsiteX131-4915" fmla="*/ 6251291 w 15811497"/>
              <a:gd name="connsiteY131-4916" fmla="*/ 633930 h 6248398"/>
              <a:gd name="connsiteX132-4917" fmla="*/ 6251293 w 15811497"/>
              <a:gd name="connsiteY132-4918" fmla="*/ 633929 h 6248398"/>
              <a:gd name="connsiteX133-4919" fmla="*/ 6257683 w 15811497"/>
              <a:gd name="connsiteY133-4920" fmla="*/ 625384 h 6248398"/>
              <a:gd name="connsiteX134-4921" fmla="*/ 6257686 w 15811497"/>
              <a:gd name="connsiteY134-4922" fmla="*/ 625380 h 6248398"/>
              <a:gd name="connsiteX135-4923" fmla="*/ 6331355 w 15811497"/>
              <a:gd name="connsiteY135-4924" fmla="*/ 526865 h 6248398"/>
              <a:gd name="connsiteX136-4925" fmla="*/ 7448548 w 15811497"/>
              <a:gd name="connsiteY136-4926" fmla="*/ 0 h 6248398"/>
              <a:gd name="connsiteX0-4927" fmla="*/ 11209760 w 15811497"/>
              <a:gd name="connsiteY0-4928" fmla="*/ 5180760 h 6248398"/>
              <a:gd name="connsiteX1-4929" fmla="*/ 11210150 w 15811497"/>
              <a:gd name="connsiteY1-4930" fmla="*/ 5180948 h 6248398"/>
              <a:gd name="connsiteX2-4931" fmla="*/ 11313815 w 15811497"/>
              <a:gd name="connsiteY2-4932" fmla="*/ 5243926 h 6248398"/>
              <a:gd name="connsiteX3-4933" fmla="*/ 11369911 w 15811497"/>
              <a:gd name="connsiteY3-4934" fmla="*/ 5285874 h 6248398"/>
              <a:gd name="connsiteX4-4935" fmla="*/ 11410606 w 15811497"/>
              <a:gd name="connsiteY4-4936" fmla="*/ 5316305 h 6248398"/>
              <a:gd name="connsiteX5-4937" fmla="*/ 11499892 w 15811497"/>
              <a:gd name="connsiteY5-4938" fmla="*/ 5397454 h 6248398"/>
              <a:gd name="connsiteX6-4939" fmla="*/ 11528781 w 15811497"/>
              <a:gd name="connsiteY6-4940" fmla="*/ 5429240 h 6248398"/>
              <a:gd name="connsiteX7-4941" fmla="*/ 11504846 w 15811497"/>
              <a:gd name="connsiteY7-4942" fmla="*/ 5414699 h 6248398"/>
              <a:gd name="connsiteX8-4943" fmla="*/ 11371717 w 15811497"/>
              <a:gd name="connsiteY8-4944" fmla="*/ 5315148 h 6248398"/>
              <a:gd name="connsiteX9-4945" fmla="*/ 11292198 w 15811497"/>
              <a:gd name="connsiteY9-4946" fmla="*/ 5255685 h 6248398"/>
              <a:gd name="connsiteX10-4947" fmla="*/ 11209760 w 15811497"/>
              <a:gd name="connsiteY10-4948" fmla="*/ 5180760 h 6248398"/>
              <a:gd name="connsiteX11-4949" fmla="*/ 4892179 w 15811497"/>
              <a:gd name="connsiteY11-4950" fmla="*/ 4842491 h 6248398"/>
              <a:gd name="connsiteX12-4951" fmla="*/ 4892178 w 15811497"/>
              <a:gd name="connsiteY12-4952" fmla="*/ 4842492 h 6248398"/>
              <a:gd name="connsiteX13-4953" fmla="*/ 4885192 w 15811497"/>
              <a:gd name="connsiteY13-4954" fmla="*/ 4851834 h 6248398"/>
              <a:gd name="connsiteX14-4955" fmla="*/ 4892179 w 15811497"/>
              <a:gd name="connsiteY14-4956" fmla="*/ 4842491 h 6248398"/>
              <a:gd name="connsiteX15-4957" fmla="*/ 8767766 w 15811497"/>
              <a:gd name="connsiteY15-4958" fmla="*/ 853515 h 6248398"/>
              <a:gd name="connsiteX16-4959" fmla="*/ 8782572 w 15811497"/>
              <a:gd name="connsiteY16-4960" fmla="*/ 884251 h 6248398"/>
              <a:gd name="connsiteX17-4961" fmla="*/ 8812281 w 15811497"/>
              <a:gd name="connsiteY17-4962" fmla="*/ 965420 h 6248398"/>
              <a:gd name="connsiteX18-4963" fmla="*/ 8831257 w 15811497"/>
              <a:gd name="connsiteY18-4964" fmla="*/ 1017268 h 6248398"/>
              <a:gd name="connsiteX19-4965" fmla="*/ 8860452 w 15811497"/>
              <a:gd name="connsiteY19-4966" fmla="*/ 1130811 h 6248398"/>
              <a:gd name="connsiteX20-4967" fmla="*/ 8839383 w 15811497"/>
              <a:gd name="connsiteY20-4968" fmla="*/ 1087075 h 6248398"/>
              <a:gd name="connsiteX21-4969" fmla="*/ 8795375 w 15811497"/>
              <a:gd name="connsiteY21-4970" fmla="*/ 963167 h 6248398"/>
              <a:gd name="connsiteX22-4971" fmla="*/ 8768620 w 15811497"/>
              <a:gd name="connsiteY22-4972" fmla="*/ 859114 h 6248398"/>
              <a:gd name="connsiteX23-4973" fmla="*/ 8767766 w 15811497"/>
              <a:gd name="connsiteY23-4974" fmla="*/ 853515 h 6248398"/>
              <a:gd name="connsiteX24-4975" fmla="*/ 7448548 w 15811497"/>
              <a:gd name="connsiteY24-4976" fmla="*/ 0 h 6248398"/>
              <a:gd name="connsiteX25-4977" fmla="*/ 8721604 w 15811497"/>
              <a:gd name="connsiteY25-4978" fmla="*/ 757692 h 6248398"/>
              <a:gd name="connsiteX26-4979" fmla="*/ 8767765 w 15811497"/>
              <a:gd name="connsiteY26-4980" fmla="*/ 853515 h 6248398"/>
              <a:gd name="connsiteX27-4981" fmla="*/ 8768619 w 15811497"/>
              <a:gd name="connsiteY27-4982" fmla="*/ 859114 h 6248398"/>
              <a:gd name="connsiteX28-4983" fmla="*/ 8890522 w 15811497"/>
              <a:gd name="connsiteY28-4984" fmla="*/ 1193234 h 6248398"/>
              <a:gd name="connsiteX29-4985" fmla="*/ 9958384 w 15811497"/>
              <a:gd name="connsiteY29-4986" fmla="*/ 1828798 h 6248398"/>
              <a:gd name="connsiteX30-4987" fmla="*/ 10895504 w 15811497"/>
              <a:gd name="connsiteY30-4988" fmla="*/ 1386857 h 6248398"/>
              <a:gd name="connsiteX31-4989" fmla="*/ 10927290 w 15811497"/>
              <a:gd name="connsiteY31-4990" fmla="*/ 1344350 h 6248398"/>
              <a:gd name="connsiteX32-4991" fmla="*/ 10936907 w 15811497"/>
              <a:gd name="connsiteY32-4992" fmla="*/ 1346082 h 6248398"/>
              <a:gd name="connsiteX33-4993" fmla="*/ 10917759 w 15811497"/>
              <a:gd name="connsiteY33-4994" fmla="*/ 1367151 h 6248398"/>
              <a:gd name="connsiteX34-4995" fmla="*/ 10545015 w 15811497"/>
              <a:gd name="connsiteY34-4996" fmla="*/ 1956940 h 6248398"/>
              <a:gd name="connsiteX35-4997" fmla="*/ 10521911 w 15811497"/>
              <a:gd name="connsiteY35-4998" fmla="*/ 2012524 h 6248398"/>
              <a:gd name="connsiteX36-4999" fmla="*/ 10521913 w 15811497"/>
              <a:gd name="connsiteY36-5000" fmla="*/ 2012521 h 6248398"/>
              <a:gd name="connsiteX37-5001" fmla="*/ 10545016 w 15811497"/>
              <a:gd name="connsiteY37-5002" fmla="*/ 1956940 h 6248398"/>
              <a:gd name="connsiteX38-5003" fmla="*/ 10917760 w 15811497"/>
              <a:gd name="connsiteY38-5004" fmla="*/ 1367152 h 6248398"/>
              <a:gd name="connsiteX39-5005" fmla="*/ 10936908 w 15811497"/>
              <a:gd name="connsiteY39-5006" fmla="*/ 1346084 h 6248398"/>
              <a:gd name="connsiteX40-5007" fmla="*/ 10972797 w 15811497"/>
              <a:gd name="connsiteY40-5008" fmla="*/ 1352550 h 6248398"/>
              <a:gd name="connsiteX41-5009" fmla="*/ 11002341 w 15811497"/>
              <a:gd name="connsiteY41-5010" fmla="*/ 1645177 h 6248398"/>
              <a:gd name="connsiteX42-5011" fmla="*/ 11002341 w 15811497"/>
              <a:gd name="connsiteY42-5012" fmla="*/ 1645177 h 6248398"/>
              <a:gd name="connsiteX43-5013" fmla="*/ 10972797 w 15811497"/>
              <a:gd name="connsiteY43-5014" fmla="*/ 1352549 h 6248398"/>
              <a:gd name="connsiteX44-5015" fmla="*/ 10936908 w 15811497"/>
              <a:gd name="connsiteY44-5016" fmla="*/ 1346083 h 6248398"/>
              <a:gd name="connsiteX45-5017" fmla="*/ 11096041 w 15811497"/>
              <a:gd name="connsiteY45-5018" fmla="*/ 1170993 h 6248398"/>
              <a:gd name="connsiteX46-5019" fmla="*/ 13049247 w 15811497"/>
              <a:gd name="connsiteY46-5020" fmla="*/ 361949 h 6248398"/>
              <a:gd name="connsiteX47-5021" fmla="*/ 15811497 w 15811497"/>
              <a:gd name="connsiteY47-5022" fmla="*/ 3124198 h 6248398"/>
              <a:gd name="connsiteX48-5023" fmla="*/ 13049247 w 15811497"/>
              <a:gd name="connsiteY48-5024" fmla="*/ 5886448 h 6248398"/>
              <a:gd name="connsiteX49-5025" fmla="*/ 11732594 w 15811497"/>
              <a:gd name="connsiteY49-5026" fmla="*/ 5553059 h 6248398"/>
              <a:gd name="connsiteX50-5027" fmla="*/ 11528782 w 15811497"/>
              <a:gd name="connsiteY50-5028" fmla="*/ 5429240 h 6248398"/>
              <a:gd name="connsiteX51-5029" fmla="*/ 11499893 w 15811497"/>
              <a:gd name="connsiteY51-5030" fmla="*/ 5397454 h 6248398"/>
              <a:gd name="connsiteX52-5031" fmla="*/ 11410607 w 15811497"/>
              <a:gd name="connsiteY52-5032" fmla="*/ 5316305 h 6248398"/>
              <a:gd name="connsiteX53-5033" fmla="*/ 11369912 w 15811497"/>
              <a:gd name="connsiteY53-5034" fmla="*/ 5285874 h 6248398"/>
              <a:gd name="connsiteX54-5035" fmla="*/ 11355656 w 15811497"/>
              <a:gd name="connsiteY54-5036" fmla="*/ 5144675 h 6248398"/>
              <a:gd name="connsiteX55-5037" fmla="*/ 11355656 w 15811497"/>
              <a:gd name="connsiteY55-5038" fmla="*/ 5144675 h 6248398"/>
              <a:gd name="connsiteX56-5039" fmla="*/ 11369912 w 15811497"/>
              <a:gd name="connsiteY56-5040" fmla="*/ 5285874 h 6248398"/>
              <a:gd name="connsiteX57-5041" fmla="*/ 11313816 w 15811497"/>
              <a:gd name="connsiteY57-5042" fmla="*/ 5243926 h 6248398"/>
              <a:gd name="connsiteX58-5043" fmla="*/ 11210151 w 15811497"/>
              <a:gd name="connsiteY58-5044" fmla="*/ 5180948 h 6248398"/>
              <a:gd name="connsiteX59-5045" fmla="*/ 11209761 w 15811497"/>
              <a:gd name="connsiteY59-5046" fmla="*/ 5180760 h 6248398"/>
              <a:gd name="connsiteX60-5047" fmla="*/ 11096041 w 15811497"/>
              <a:gd name="connsiteY60-5048" fmla="*/ 5077404 h 6248398"/>
              <a:gd name="connsiteX61-5049" fmla="*/ 11063094 w 15811497"/>
              <a:gd name="connsiteY61-5050" fmla="*/ 5041153 h 6248398"/>
              <a:gd name="connsiteX62-5051" fmla="*/ 11063091 w 15811497"/>
              <a:gd name="connsiteY62-5052" fmla="*/ 5041152 h 6248398"/>
              <a:gd name="connsiteX63-5053" fmla="*/ 11096040 w 15811497"/>
              <a:gd name="connsiteY63-5054" fmla="*/ 5077404 h 6248398"/>
              <a:gd name="connsiteX64-5055" fmla="*/ 11209760 w 15811497"/>
              <a:gd name="connsiteY64-5056" fmla="*/ 5180760 h 6248398"/>
              <a:gd name="connsiteX65-5057" fmla="*/ 11100244 w 15811497"/>
              <a:gd name="connsiteY65-5058" fmla="*/ 5128004 h 6248398"/>
              <a:gd name="connsiteX66-5059" fmla="*/ 10610846 w 15811497"/>
              <a:gd name="connsiteY66-5060" fmla="*/ 5029199 h 6248398"/>
              <a:gd name="connsiteX67-5061" fmla="*/ 9640652 w 15811497"/>
              <a:gd name="connsiteY67-5062" fmla="*/ 5486739 h 6248398"/>
              <a:gd name="connsiteX68-5063" fmla="*/ 9628722 w 15811497"/>
              <a:gd name="connsiteY68-5064" fmla="*/ 5502693 h 6248398"/>
              <a:gd name="connsiteX69-5065" fmla="*/ 9568273 w 15811497"/>
              <a:gd name="connsiteY69-5066" fmla="*/ 5583530 h 6248398"/>
              <a:gd name="connsiteX70-5067" fmla="*/ 9535504 w 15811497"/>
              <a:gd name="connsiteY70-5068" fmla="*/ 5637470 h 6248398"/>
              <a:gd name="connsiteX71-5069" fmla="*/ 9535505 w 15811497"/>
              <a:gd name="connsiteY71-5070" fmla="*/ 5637470 h 6248398"/>
              <a:gd name="connsiteX72-5071" fmla="*/ 9568273 w 15811497"/>
              <a:gd name="connsiteY72-5072" fmla="*/ 5583531 h 6248398"/>
              <a:gd name="connsiteX73-5073" fmla="*/ 9628722 w 15811497"/>
              <a:gd name="connsiteY73-5074" fmla="*/ 5502694 h 6248398"/>
              <a:gd name="connsiteX74-5075" fmla="*/ 9563485 w 15811497"/>
              <a:gd name="connsiteY74-5076" fmla="*/ 5610078 h 6248398"/>
              <a:gd name="connsiteX75-5077" fmla="*/ 9542221 w 15811497"/>
              <a:gd name="connsiteY75-5078" fmla="*/ 5638514 h 6248398"/>
              <a:gd name="connsiteX76-5079" fmla="*/ 9504352 w 15811497"/>
              <a:gd name="connsiteY76-5080" fmla="*/ 5689156 h 6248398"/>
              <a:gd name="connsiteX77-5081" fmla="*/ 9480140 w 15811497"/>
              <a:gd name="connsiteY77-5082" fmla="*/ 5721533 h 6248398"/>
              <a:gd name="connsiteX78-5083" fmla="*/ 8362947 w 15811497"/>
              <a:gd name="connsiteY78-5084" fmla="*/ 6248398 h 6248398"/>
              <a:gd name="connsiteX79-5085" fmla="*/ 7028922 w 15811497"/>
              <a:gd name="connsiteY79-5086" fmla="*/ 5364147 h 6248398"/>
              <a:gd name="connsiteX80-5087" fmla="*/ 6990513 w 15811497"/>
              <a:gd name="connsiteY80-5088" fmla="*/ 5259205 h 6248398"/>
              <a:gd name="connsiteX81-5089" fmla="*/ 6990512 w 15811497"/>
              <a:gd name="connsiteY81-5090" fmla="*/ 5259199 h 6248398"/>
              <a:gd name="connsiteX82-5091" fmla="*/ 6983676 w 15811497"/>
              <a:gd name="connsiteY82-5092" fmla="*/ 5240519 h 6248398"/>
              <a:gd name="connsiteX83-5093" fmla="*/ 6983673 w 15811497"/>
              <a:gd name="connsiteY83-5094" fmla="*/ 5240519 h 6248398"/>
              <a:gd name="connsiteX84-5095" fmla="*/ 6980236 w 15811497"/>
              <a:gd name="connsiteY84-5096" fmla="*/ 5231130 h 6248398"/>
              <a:gd name="connsiteX85-5097" fmla="*/ 6978859 w 15811497"/>
              <a:gd name="connsiteY85-5098" fmla="*/ 5225774 h 6248398"/>
              <a:gd name="connsiteX86-5099" fmla="*/ 6984291 w 15811497"/>
              <a:gd name="connsiteY86-5100" fmla="*/ 5240614 h 6248398"/>
              <a:gd name="connsiteX87-5101" fmla="*/ 6984292 w 15811497"/>
              <a:gd name="connsiteY87-5102" fmla="*/ 5240614 h 6248398"/>
              <a:gd name="connsiteX88-5103" fmla="*/ 6978860 w 15811497"/>
              <a:gd name="connsiteY88-5104" fmla="*/ 5225773 h 6248398"/>
              <a:gd name="connsiteX89-5105" fmla="*/ 6944562 w 15811497"/>
              <a:gd name="connsiteY89-5106" fmla="*/ 5092380 h 6248398"/>
              <a:gd name="connsiteX90-5107" fmla="*/ 6924183 w 15811497"/>
              <a:gd name="connsiteY90-5108" fmla="*/ 4890225 h 6248398"/>
              <a:gd name="connsiteX91-5109" fmla="*/ 6924182 w 15811497"/>
              <a:gd name="connsiteY91-5110" fmla="*/ 4890225 h 6248398"/>
              <a:gd name="connsiteX92-5111" fmla="*/ 6944561 w 15811497"/>
              <a:gd name="connsiteY92-5112" fmla="*/ 5092380 h 6248398"/>
              <a:gd name="connsiteX93-5113" fmla="*/ 6978860 w 15811497"/>
              <a:gd name="connsiteY93-5114" fmla="*/ 5225773 h 6248398"/>
              <a:gd name="connsiteX94-5115" fmla="*/ 6948299 w 15811497"/>
              <a:gd name="connsiteY94-5116" fmla="*/ 5142273 h 6248398"/>
              <a:gd name="connsiteX95-5117" fmla="*/ 5829297 w 15811497"/>
              <a:gd name="connsiteY95-5118" fmla="*/ 4400549 h 6248398"/>
              <a:gd name="connsiteX96-5119" fmla="*/ 5056802 w 15811497"/>
              <a:gd name="connsiteY96-5120" fmla="*/ 4677867 h 6248398"/>
              <a:gd name="connsiteX97-5121" fmla="*/ 5022517 w 15811497"/>
              <a:gd name="connsiteY97-5122" fmla="*/ 4709027 h 6248398"/>
              <a:gd name="connsiteX98-5123" fmla="*/ 5022515 w 15811497"/>
              <a:gd name="connsiteY98-5124" fmla="*/ 4709029 h 6248398"/>
              <a:gd name="connsiteX99-5125" fmla="*/ 5022510 w 15811497"/>
              <a:gd name="connsiteY99-5126" fmla="*/ 4709033 h 6248398"/>
              <a:gd name="connsiteX100-5127" fmla="*/ 4924198 w 15811497"/>
              <a:gd name="connsiteY100-5128" fmla="*/ 4840507 h 6248398"/>
              <a:gd name="connsiteX101-5129" fmla="*/ 4914898 w 15811497"/>
              <a:gd name="connsiteY101-5130" fmla="*/ 4838698 h 6248398"/>
              <a:gd name="connsiteX102-5131" fmla="*/ 4914898 w 15811497"/>
              <a:gd name="connsiteY102-5132" fmla="*/ 4838699 h 6248398"/>
              <a:gd name="connsiteX103-5133" fmla="*/ 4924199 w 15811497"/>
              <a:gd name="connsiteY103-5134" fmla="*/ 4840508 h 6248398"/>
              <a:gd name="connsiteX104-5135" fmla="*/ 4893736 w 15811497"/>
              <a:gd name="connsiteY104-5136" fmla="*/ 4881247 h 6248398"/>
              <a:gd name="connsiteX105-5137" fmla="*/ 4778482 w 15811497"/>
              <a:gd name="connsiteY105-5138" fmla="*/ 5008058 h 6248398"/>
              <a:gd name="connsiteX106-5139" fmla="*/ 4778482 w 15811497"/>
              <a:gd name="connsiteY106-5140" fmla="*/ 5008057 h 6248398"/>
              <a:gd name="connsiteX107-5141" fmla="*/ 4715455 w 15811497"/>
              <a:gd name="connsiteY107-5142" fmla="*/ 5077404 h 6248398"/>
              <a:gd name="connsiteX108-5143" fmla="*/ 2762249 w 15811497"/>
              <a:gd name="connsiteY108-5144" fmla="*/ 5886448 h 6248398"/>
              <a:gd name="connsiteX109-5145" fmla="*/ 0 w 15811497"/>
              <a:gd name="connsiteY109-5146" fmla="*/ 3124198 h 6248398"/>
              <a:gd name="connsiteX110-5147" fmla="*/ 2762249 w 15811497"/>
              <a:gd name="connsiteY110-5148" fmla="*/ 361949 h 6248398"/>
              <a:gd name="connsiteX111-5149" fmla="*/ 4078902 w 15811497"/>
              <a:gd name="connsiteY111-5150" fmla="*/ 695338 h 6248398"/>
              <a:gd name="connsiteX112-5151" fmla="*/ 4261443 w 15811497"/>
              <a:gd name="connsiteY112-5152" fmla="*/ 806235 h 6248398"/>
              <a:gd name="connsiteX113-5153" fmla="*/ 4409044 w 15811497"/>
              <a:gd name="connsiteY113-5154" fmla="*/ 910268 h 6248398"/>
              <a:gd name="connsiteX114-5155" fmla="*/ 4612477 w 15811497"/>
              <a:gd name="connsiteY114-5156" fmla="*/ 1077402 h 6248398"/>
              <a:gd name="connsiteX115-5157" fmla="*/ 4612478 w 15811497"/>
              <a:gd name="connsiteY115-5158" fmla="*/ 1077403 h 6248398"/>
              <a:gd name="connsiteX116-5159" fmla="*/ 4715454 w 15811497"/>
              <a:gd name="connsiteY116-5160" fmla="*/ 1170993 h 6248398"/>
              <a:gd name="connsiteX117-5161" fmla="*/ 4701725 w 15811497"/>
              <a:gd name="connsiteY117-5162" fmla="*/ 1120394 h 6248398"/>
              <a:gd name="connsiteX118-5163" fmla="*/ 5191122 w 15811497"/>
              <a:gd name="connsiteY118-5164" fmla="*/ 1219199 h 6248398"/>
              <a:gd name="connsiteX119-5165" fmla="*/ 6161317 w 15811497"/>
              <a:gd name="connsiteY119-5166" fmla="*/ 761659 h 6248398"/>
              <a:gd name="connsiteX120-5167" fmla="*/ 6224019 w 15811497"/>
              <a:gd name="connsiteY120-5168" fmla="*/ 677808 h 6248398"/>
              <a:gd name="connsiteX121-5169" fmla="*/ 6175489 w 15811497"/>
              <a:gd name="connsiteY121-5170" fmla="*/ 757691 h 6248398"/>
              <a:gd name="connsiteX122-5171" fmla="*/ 6175489 w 15811497"/>
              <a:gd name="connsiteY122-5172" fmla="*/ 757692 h 6248398"/>
              <a:gd name="connsiteX123-5173" fmla="*/ 6224020 w 15811497"/>
              <a:gd name="connsiteY123-5174" fmla="*/ 677809 h 6248398"/>
              <a:gd name="connsiteX124-5175" fmla="*/ 6233696 w 15811497"/>
              <a:gd name="connsiteY124-5176" fmla="*/ 664869 h 6248398"/>
              <a:gd name="connsiteX125-5177" fmla="*/ 6252611 w 15811497"/>
              <a:gd name="connsiteY125-5178" fmla="*/ 633734 h 6248398"/>
              <a:gd name="connsiteX126-5179" fmla="*/ 6252610 w 15811497"/>
              <a:gd name="connsiteY126-5180" fmla="*/ 633734 h 6248398"/>
              <a:gd name="connsiteX127-5181" fmla="*/ 6233696 w 15811497"/>
              <a:gd name="connsiteY127-5182" fmla="*/ 664868 h 6248398"/>
              <a:gd name="connsiteX128-5183" fmla="*/ 6224019 w 15811497"/>
              <a:gd name="connsiteY128-5184" fmla="*/ 677808 h 6248398"/>
              <a:gd name="connsiteX129-5185" fmla="*/ 6248008 w 15811497"/>
              <a:gd name="connsiteY129-5186" fmla="*/ 638320 h 6248398"/>
              <a:gd name="connsiteX130-5187" fmla="*/ 6251291 w 15811497"/>
              <a:gd name="connsiteY130-5188" fmla="*/ 633930 h 6248398"/>
              <a:gd name="connsiteX131-5189" fmla="*/ 6251293 w 15811497"/>
              <a:gd name="connsiteY131-5190" fmla="*/ 633929 h 6248398"/>
              <a:gd name="connsiteX132-5191" fmla="*/ 6257683 w 15811497"/>
              <a:gd name="connsiteY132-5192" fmla="*/ 625384 h 6248398"/>
              <a:gd name="connsiteX133-5193" fmla="*/ 6257686 w 15811497"/>
              <a:gd name="connsiteY133-5194" fmla="*/ 625380 h 6248398"/>
              <a:gd name="connsiteX134-5195" fmla="*/ 6331355 w 15811497"/>
              <a:gd name="connsiteY134-5196" fmla="*/ 526865 h 6248398"/>
              <a:gd name="connsiteX135-5197" fmla="*/ 7448548 w 15811497"/>
              <a:gd name="connsiteY135-5198" fmla="*/ 0 h 6248398"/>
              <a:gd name="connsiteX0-5199" fmla="*/ 11209760 w 15811497"/>
              <a:gd name="connsiteY0-5200" fmla="*/ 5180760 h 6248398"/>
              <a:gd name="connsiteX1-5201" fmla="*/ 11210150 w 15811497"/>
              <a:gd name="connsiteY1-5202" fmla="*/ 5180948 h 6248398"/>
              <a:gd name="connsiteX2-5203" fmla="*/ 11313815 w 15811497"/>
              <a:gd name="connsiteY2-5204" fmla="*/ 5243926 h 6248398"/>
              <a:gd name="connsiteX3-5205" fmla="*/ 11369911 w 15811497"/>
              <a:gd name="connsiteY3-5206" fmla="*/ 5285874 h 6248398"/>
              <a:gd name="connsiteX4-5207" fmla="*/ 11410606 w 15811497"/>
              <a:gd name="connsiteY4-5208" fmla="*/ 5316305 h 6248398"/>
              <a:gd name="connsiteX5-5209" fmla="*/ 11499892 w 15811497"/>
              <a:gd name="connsiteY5-5210" fmla="*/ 5397454 h 6248398"/>
              <a:gd name="connsiteX6-5211" fmla="*/ 11528781 w 15811497"/>
              <a:gd name="connsiteY6-5212" fmla="*/ 5429240 h 6248398"/>
              <a:gd name="connsiteX7-5213" fmla="*/ 11504846 w 15811497"/>
              <a:gd name="connsiteY7-5214" fmla="*/ 5414699 h 6248398"/>
              <a:gd name="connsiteX8-5215" fmla="*/ 11371717 w 15811497"/>
              <a:gd name="connsiteY8-5216" fmla="*/ 5315148 h 6248398"/>
              <a:gd name="connsiteX9-5217" fmla="*/ 11292198 w 15811497"/>
              <a:gd name="connsiteY9-5218" fmla="*/ 5255685 h 6248398"/>
              <a:gd name="connsiteX10-5219" fmla="*/ 11209760 w 15811497"/>
              <a:gd name="connsiteY10-5220" fmla="*/ 5180760 h 6248398"/>
              <a:gd name="connsiteX11-5221" fmla="*/ 4892179 w 15811497"/>
              <a:gd name="connsiteY11-5222" fmla="*/ 4842491 h 6248398"/>
              <a:gd name="connsiteX12-5223" fmla="*/ 4892178 w 15811497"/>
              <a:gd name="connsiteY12-5224" fmla="*/ 4842492 h 6248398"/>
              <a:gd name="connsiteX13-5225" fmla="*/ 4885192 w 15811497"/>
              <a:gd name="connsiteY13-5226" fmla="*/ 4851834 h 6248398"/>
              <a:gd name="connsiteX14-5227" fmla="*/ 4892179 w 15811497"/>
              <a:gd name="connsiteY14-5228" fmla="*/ 4842491 h 6248398"/>
              <a:gd name="connsiteX15-5229" fmla="*/ 8767766 w 15811497"/>
              <a:gd name="connsiteY15-5230" fmla="*/ 853515 h 6248398"/>
              <a:gd name="connsiteX16-5231" fmla="*/ 8782572 w 15811497"/>
              <a:gd name="connsiteY16-5232" fmla="*/ 884251 h 6248398"/>
              <a:gd name="connsiteX17-5233" fmla="*/ 8812281 w 15811497"/>
              <a:gd name="connsiteY17-5234" fmla="*/ 965420 h 6248398"/>
              <a:gd name="connsiteX18-5235" fmla="*/ 8831257 w 15811497"/>
              <a:gd name="connsiteY18-5236" fmla="*/ 1017268 h 6248398"/>
              <a:gd name="connsiteX19-5237" fmla="*/ 8860452 w 15811497"/>
              <a:gd name="connsiteY19-5238" fmla="*/ 1130811 h 6248398"/>
              <a:gd name="connsiteX20-5239" fmla="*/ 8839383 w 15811497"/>
              <a:gd name="connsiteY20-5240" fmla="*/ 1087075 h 6248398"/>
              <a:gd name="connsiteX21-5241" fmla="*/ 8768620 w 15811497"/>
              <a:gd name="connsiteY21-5242" fmla="*/ 859114 h 6248398"/>
              <a:gd name="connsiteX22-5243" fmla="*/ 8767766 w 15811497"/>
              <a:gd name="connsiteY22-5244" fmla="*/ 853515 h 6248398"/>
              <a:gd name="connsiteX23-5245" fmla="*/ 7448548 w 15811497"/>
              <a:gd name="connsiteY23-5246" fmla="*/ 0 h 6248398"/>
              <a:gd name="connsiteX24-5247" fmla="*/ 8721604 w 15811497"/>
              <a:gd name="connsiteY24-5248" fmla="*/ 757692 h 6248398"/>
              <a:gd name="connsiteX25-5249" fmla="*/ 8767765 w 15811497"/>
              <a:gd name="connsiteY25-5250" fmla="*/ 853515 h 6248398"/>
              <a:gd name="connsiteX26-5251" fmla="*/ 8768619 w 15811497"/>
              <a:gd name="connsiteY26-5252" fmla="*/ 859114 h 6248398"/>
              <a:gd name="connsiteX27-5253" fmla="*/ 8890522 w 15811497"/>
              <a:gd name="connsiteY27-5254" fmla="*/ 1193234 h 6248398"/>
              <a:gd name="connsiteX28-5255" fmla="*/ 9958384 w 15811497"/>
              <a:gd name="connsiteY28-5256" fmla="*/ 1828798 h 6248398"/>
              <a:gd name="connsiteX29-5257" fmla="*/ 10895504 w 15811497"/>
              <a:gd name="connsiteY29-5258" fmla="*/ 1386857 h 6248398"/>
              <a:gd name="connsiteX30-5259" fmla="*/ 10927290 w 15811497"/>
              <a:gd name="connsiteY30-5260" fmla="*/ 1344350 h 6248398"/>
              <a:gd name="connsiteX31-5261" fmla="*/ 10936907 w 15811497"/>
              <a:gd name="connsiteY31-5262" fmla="*/ 1346082 h 6248398"/>
              <a:gd name="connsiteX32-5263" fmla="*/ 10917759 w 15811497"/>
              <a:gd name="connsiteY32-5264" fmla="*/ 1367151 h 6248398"/>
              <a:gd name="connsiteX33-5265" fmla="*/ 10545015 w 15811497"/>
              <a:gd name="connsiteY33-5266" fmla="*/ 1956940 h 6248398"/>
              <a:gd name="connsiteX34-5267" fmla="*/ 10521911 w 15811497"/>
              <a:gd name="connsiteY34-5268" fmla="*/ 2012524 h 6248398"/>
              <a:gd name="connsiteX35-5269" fmla="*/ 10521913 w 15811497"/>
              <a:gd name="connsiteY35-5270" fmla="*/ 2012521 h 6248398"/>
              <a:gd name="connsiteX36-5271" fmla="*/ 10545016 w 15811497"/>
              <a:gd name="connsiteY36-5272" fmla="*/ 1956940 h 6248398"/>
              <a:gd name="connsiteX37-5273" fmla="*/ 10917760 w 15811497"/>
              <a:gd name="connsiteY37-5274" fmla="*/ 1367152 h 6248398"/>
              <a:gd name="connsiteX38-5275" fmla="*/ 10936908 w 15811497"/>
              <a:gd name="connsiteY38-5276" fmla="*/ 1346084 h 6248398"/>
              <a:gd name="connsiteX39-5277" fmla="*/ 10972797 w 15811497"/>
              <a:gd name="connsiteY39-5278" fmla="*/ 1352550 h 6248398"/>
              <a:gd name="connsiteX40-5279" fmla="*/ 11002341 w 15811497"/>
              <a:gd name="connsiteY40-5280" fmla="*/ 1645177 h 6248398"/>
              <a:gd name="connsiteX41-5281" fmla="*/ 11002341 w 15811497"/>
              <a:gd name="connsiteY41-5282" fmla="*/ 1645177 h 6248398"/>
              <a:gd name="connsiteX42-5283" fmla="*/ 10972797 w 15811497"/>
              <a:gd name="connsiteY42-5284" fmla="*/ 1352549 h 6248398"/>
              <a:gd name="connsiteX43-5285" fmla="*/ 10936908 w 15811497"/>
              <a:gd name="connsiteY43-5286" fmla="*/ 1346083 h 6248398"/>
              <a:gd name="connsiteX44-5287" fmla="*/ 11096041 w 15811497"/>
              <a:gd name="connsiteY44-5288" fmla="*/ 1170993 h 6248398"/>
              <a:gd name="connsiteX45-5289" fmla="*/ 13049247 w 15811497"/>
              <a:gd name="connsiteY45-5290" fmla="*/ 361949 h 6248398"/>
              <a:gd name="connsiteX46-5291" fmla="*/ 15811497 w 15811497"/>
              <a:gd name="connsiteY46-5292" fmla="*/ 3124198 h 6248398"/>
              <a:gd name="connsiteX47-5293" fmla="*/ 13049247 w 15811497"/>
              <a:gd name="connsiteY47-5294" fmla="*/ 5886448 h 6248398"/>
              <a:gd name="connsiteX48-5295" fmla="*/ 11732594 w 15811497"/>
              <a:gd name="connsiteY48-5296" fmla="*/ 5553059 h 6248398"/>
              <a:gd name="connsiteX49-5297" fmla="*/ 11528782 w 15811497"/>
              <a:gd name="connsiteY49-5298" fmla="*/ 5429240 h 6248398"/>
              <a:gd name="connsiteX50-5299" fmla="*/ 11499893 w 15811497"/>
              <a:gd name="connsiteY50-5300" fmla="*/ 5397454 h 6248398"/>
              <a:gd name="connsiteX51-5301" fmla="*/ 11410607 w 15811497"/>
              <a:gd name="connsiteY51-5302" fmla="*/ 5316305 h 6248398"/>
              <a:gd name="connsiteX52-5303" fmla="*/ 11369912 w 15811497"/>
              <a:gd name="connsiteY52-5304" fmla="*/ 5285874 h 6248398"/>
              <a:gd name="connsiteX53-5305" fmla="*/ 11355656 w 15811497"/>
              <a:gd name="connsiteY53-5306" fmla="*/ 5144675 h 6248398"/>
              <a:gd name="connsiteX54-5307" fmla="*/ 11355656 w 15811497"/>
              <a:gd name="connsiteY54-5308" fmla="*/ 5144675 h 6248398"/>
              <a:gd name="connsiteX55-5309" fmla="*/ 11369912 w 15811497"/>
              <a:gd name="connsiteY55-5310" fmla="*/ 5285874 h 6248398"/>
              <a:gd name="connsiteX56-5311" fmla="*/ 11313816 w 15811497"/>
              <a:gd name="connsiteY56-5312" fmla="*/ 5243926 h 6248398"/>
              <a:gd name="connsiteX57-5313" fmla="*/ 11210151 w 15811497"/>
              <a:gd name="connsiteY57-5314" fmla="*/ 5180948 h 6248398"/>
              <a:gd name="connsiteX58-5315" fmla="*/ 11209761 w 15811497"/>
              <a:gd name="connsiteY58-5316" fmla="*/ 5180760 h 6248398"/>
              <a:gd name="connsiteX59-5317" fmla="*/ 11096041 w 15811497"/>
              <a:gd name="connsiteY59-5318" fmla="*/ 5077404 h 6248398"/>
              <a:gd name="connsiteX60-5319" fmla="*/ 11063094 w 15811497"/>
              <a:gd name="connsiteY60-5320" fmla="*/ 5041153 h 6248398"/>
              <a:gd name="connsiteX61-5321" fmla="*/ 11063091 w 15811497"/>
              <a:gd name="connsiteY61-5322" fmla="*/ 5041152 h 6248398"/>
              <a:gd name="connsiteX62-5323" fmla="*/ 11096040 w 15811497"/>
              <a:gd name="connsiteY62-5324" fmla="*/ 5077404 h 6248398"/>
              <a:gd name="connsiteX63-5325" fmla="*/ 11209760 w 15811497"/>
              <a:gd name="connsiteY63-5326" fmla="*/ 5180760 h 6248398"/>
              <a:gd name="connsiteX64-5327" fmla="*/ 11100244 w 15811497"/>
              <a:gd name="connsiteY64-5328" fmla="*/ 5128004 h 6248398"/>
              <a:gd name="connsiteX65-5329" fmla="*/ 10610846 w 15811497"/>
              <a:gd name="connsiteY65-5330" fmla="*/ 5029199 h 6248398"/>
              <a:gd name="connsiteX66-5331" fmla="*/ 9640652 w 15811497"/>
              <a:gd name="connsiteY66-5332" fmla="*/ 5486739 h 6248398"/>
              <a:gd name="connsiteX67-5333" fmla="*/ 9628722 w 15811497"/>
              <a:gd name="connsiteY67-5334" fmla="*/ 5502693 h 6248398"/>
              <a:gd name="connsiteX68-5335" fmla="*/ 9568273 w 15811497"/>
              <a:gd name="connsiteY68-5336" fmla="*/ 5583530 h 6248398"/>
              <a:gd name="connsiteX69-5337" fmla="*/ 9535504 w 15811497"/>
              <a:gd name="connsiteY69-5338" fmla="*/ 5637470 h 6248398"/>
              <a:gd name="connsiteX70-5339" fmla="*/ 9535505 w 15811497"/>
              <a:gd name="connsiteY70-5340" fmla="*/ 5637470 h 6248398"/>
              <a:gd name="connsiteX71-5341" fmla="*/ 9568273 w 15811497"/>
              <a:gd name="connsiteY71-5342" fmla="*/ 5583531 h 6248398"/>
              <a:gd name="connsiteX72-5343" fmla="*/ 9628722 w 15811497"/>
              <a:gd name="connsiteY72-5344" fmla="*/ 5502694 h 6248398"/>
              <a:gd name="connsiteX73-5345" fmla="*/ 9563485 w 15811497"/>
              <a:gd name="connsiteY73-5346" fmla="*/ 5610078 h 6248398"/>
              <a:gd name="connsiteX74-5347" fmla="*/ 9542221 w 15811497"/>
              <a:gd name="connsiteY74-5348" fmla="*/ 5638514 h 6248398"/>
              <a:gd name="connsiteX75-5349" fmla="*/ 9504352 w 15811497"/>
              <a:gd name="connsiteY75-5350" fmla="*/ 5689156 h 6248398"/>
              <a:gd name="connsiteX76-5351" fmla="*/ 9480140 w 15811497"/>
              <a:gd name="connsiteY76-5352" fmla="*/ 5721533 h 6248398"/>
              <a:gd name="connsiteX77-5353" fmla="*/ 8362947 w 15811497"/>
              <a:gd name="connsiteY77-5354" fmla="*/ 6248398 h 6248398"/>
              <a:gd name="connsiteX78-5355" fmla="*/ 7028922 w 15811497"/>
              <a:gd name="connsiteY78-5356" fmla="*/ 5364147 h 6248398"/>
              <a:gd name="connsiteX79-5357" fmla="*/ 6990513 w 15811497"/>
              <a:gd name="connsiteY79-5358" fmla="*/ 5259205 h 6248398"/>
              <a:gd name="connsiteX80-5359" fmla="*/ 6990512 w 15811497"/>
              <a:gd name="connsiteY80-5360" fmla="*/ 5259199 h 6248398"/>
              <a:gd name="connsiteX81-5361" fmla="*/ 6983676 w 15811497"/>
              <a:gd name="connsiteY81-5362" fmla="*/ 5240519 h 6248398"/>
              <a:gd name="connsiteX82-5363" fmla="*/ 6983673 w 15811497"/>
              <a:gd name="connsiteY82-5364" fmla="*/ 5240519 h 6248398"/>
              <a:gd name="connsiteX83-5365" fmla="*/ 6980236 w 15811497"/>
              <a:gd name="connsiteY83-5366" fmla="*/ 5231130 h 6248398"/>
              <a:gd name="connsiteX84-5367" fmla="*/ 6978859 w 15811497"/>
              <a:gd name="connsiteY84-5368" fmla="*/ 5225774 h 6248398"/>
              <a:gd name="connsiteX85-5369" fmla="*/ 6984291 w 15811497"/>
              <a:gd name="connsiteY85-5370" fmla="*/ 5240614 h 6248398"/>
              <a:gd name="connsiteX86-5371" fmla="*/ 6984292 w 15811497"/>
              <a:gd name="connsiteY86-5372" fmla="*/ 5240614 h 6248398"/>
              <a:gd name="connsiteX87-5373" fmla="*/ 6978860 w 15811497"/>
              <a:gd name="connsiteY87-5374" fmla="*/ 5225773 h 6248398"/>
              <a:gd name="connsiteX88-5375" fmla="*/ 6944562 w 15811497"/>
              <a:gd name="connsiteY88-5376" fmla="*/ 5092380 h 6248398"/>
              <a:gd name="connsiteX89-5377" fmla="*/ 6924183 w 15811497"/>
              <a:gd name="connsiteY89-5378" fmla="*/ 4890225 h 6248398"/>
              <a:gd name="connsiteX90-5379" fmla="*/ 6924182 w 15811497"/>
              <a:gd name="connsiteY90-5380" fmla="*/ 4890225 h 6248398"/>
              <a:gd name="connsiteX91-5381" fmla="*/ 6944561 w 15811497"/>
              <a:gd name="connsiteY91-5382" fmla="*/ 5092380 h 6248398"/>
              <a:gd name="connsiteX92-5383" fmla="*/ 6978860 w 15811497"/>
              <a:gd name="connsiteY92-5384" fmla="*/ 5225773 h 6248398"/>
              <a:gd name="connsiteX93-5385" fmla="*/ 6948299 w 15811497"/>
              <a:gd name="connsiteY93-5386" fmla="*/ 5142273 h 6248398"/>
              <a:gd name="connsiteX94-5387" fmla="*/ 5829297 w 15811497"/>
              <a:gd name="connsiteY94-5388" fmla="*/ 4400549 h 6248398"/>
              <a:gd name="connsiteX95-5389" fmla="*/ 5056802 w 15811497"/>
              <a:gd name="connsiteY95-5390" fmla="*/ 4677867 h 6248398"/>
              <a:gd name="connsiteX96-5391" fmla="*/ 5022517 w 15811497"/>
              <a:gd name="connsiteY96-5392" fmla="*/ 4709027 h 6248398"/>
              <a:gd name="connsiteX97-5393" fmla="*/ 5022515 w 15811497"/>
              <a:gd name="connsiteY97-5394" fmla="*/ 4709029 h 6248398"/>
              <a:gd name="connsiteX98-5395" fmla="*/ 5022510 w 15811497"/>
              <a:gd name="connsiteY98-5396" fmla="*/ 4709033 h 6248398"/>
              <a:gd name="connsiteX99-5397" fmla="*/ 4924198 w 15811497"/>
              <a:gd name="connsiteY99-5398" fmla="*/ 4840507 h 6248398"/>
              <a:gd name="connsiteX100-5399" fmla="*/ 4914898 w 15811497"/>
              <a:gd name="connsiteY100-5400" fmla="*/ 4838698 h 6248398"/>
              <a:gd name="connsiteX101-5401" fmla="*/ 4914898 w 15811497"/>
              <a:gd name="connsiteY101-5402" fmla="*/ 4838699 h 6248398"/>
              <a:gd name="connsiteX102-5403" fmla="*/ 4924199 w 15811497"/>
              <a:gd name="connsiteY102-5404" fmla="*/ 4840508 h 6248398"/>
              <a:gd name="connsiteX103-5405" fmla="*/ 4893736 w 15811497"/>
              <a:gd name="connsiteY103-5406" fmla="*/ 4881247 h 6248398"/>
              <a:gd name="connsiteX104-5407" fmla="*/ 4778482 w 15811497"/>
              <a:gd name="connsiteY104-5408" fmla="*/ 5008058 h 6248398"/>
              <a:gd name="connsiteX105-5409" fmla="*/ 4778482 w 15811497"/>
              <a:gd name="connsiteY105-5410" fmla="*/ 5008057 h 6248398"/>
              <a:gd name="connsiteX106-5411" fmla="*/ 4715455 w 15811497"/>
              <a:gd name="connsiteY106-5412" fmla="*/ 5077404 h 6248398"/>
              <a:gd name="connsiteX107-5413" fmla="*/ 2762249 w 15811497"/>
              <a:gd name="connsiteY107-5414" fmla="*/ 5886448 h 6248398"/>
              <a:gd name="connsiteX108-5415" fmla="*/ 0 w 15811497"/>
              <a:gd name="connsiteY108-5416" fmla="*/ 3124198 h 6248398"/>
              <a:gd name="connsiteX109-5417" fmla="*/ 2762249 w 15811497"/>
              <a:gd name="connsiteY109-5418" fmla="*/ 361949 h 6248398"/>
              <a:gd name="connsiteX110-5419" fmla="*/ 4078902 w 15811497"/>
              <a:gd name="connsiteY110-5420" fmla="*/ 695338 h 6248398"/>
              <a:gd name="connsiteX111-5421" fmla="*/ 4261443 w 15811497"/>
              <a:gd name="connsiteY111-5422" fmla="*/ 806235 h 6248398"/>
              <a:gd name="connsiteX112-5423" fmla="*/ 4409044 w 15811497"/>
              <a:gd name="connsiteY112-5424" fmla="*/ 910268 h 6248398"/>
              <a:gd name="connsiteX113-5425" fmla="*/ 4612477 w 15811497"/>
              <a:gd name="connsiteY113-5426" fmla="*/ 1077402 h 6248398"/>
              <a:gd name="connsiteX114-5427" fmla="*/ 4612478 w 15811497"/>
              <a:gd name="connsiteY114-5428" fmla="*/ 1077403 h 6248398"/>
              <a:gd name="connsiteX115-5429" fmla="*/ 4715454 w 15811497"/>
              <a:gd name="connsiteY115-5430" fmla="*/ 1170993 h 6248398"/>
              <a:gd name="connsiteX116-5431" fmla="*/ 4701725 w 15811497"/>
              <a:gd name="connsiteY116-5432" fmla="*/ 1120394 h 6248398"/>
              <a:gd name="connsiteX117-5433" fmla="*/ 5191122 w 15811497"/>
              <a:gd name="connsiteY117-5434" fmla="*/ 1219199 h 6248398"/>
              <a:gd name="connsiteX118-5435" fmla="*/ 6161317 w 15811497"/>
              <a:gd name="connsiteY118-5436" fmla="*/ 761659 h 6248398"/>
              <a:gd name="connsiteX119-5437" fmla="*/ 6224019 w 15811497"/>
              <a:gd name="connsiteY119-5438" fmla="*/ 677808 h 6248398"/>
              <a:gd name="connsiteX120-5439" fmla="*/ 6175489 w 15811497"/>
              <a:gd name="connsiteY120-5440" fmla="*/ 757691 h 6248398"/>
              <a:gd name="connsiteX121-5441" fmla="*/ 6175489 w 15811497"/>
              <a:gd name="connsiteY121-5442" fmla="*/ 757692 h 6248398"/>
              <a:gd name="connsiteX122-5443" fmla="*/ 6224020 w 15811497"/>
              <a:gd name="connsiteY122-5444" fmla="*/ 677809 h 6248398"/>
              <a:gd name="connsiteX123-5445" fmla="*/ 6233696 w 15811497"/>
              <a:gd name="connsiteY123-5446" fmla="*/ 664869 h 6248398"/>
              <a:gd name="connsiteX124-5447" fmla="*/ 6252611 w 15811497"/>
              <a:gd name="connsiteY124-5448" fmla="*/ 633734 h 6248398"/>
              <a:gd name="connsiteX125-5449" fmla="*/ 6252610 w 15811497"/>
              <a:gd name="connsiteY125-5450" fmla="*/ 633734 h 6248398"/>
              <a:gd name="connsiteX126-5451" fmla="*/ 6233696 w 15811497"/>
              <a:gd name="connsiteY126-5452" fmla="*/ 664868 h 6248398"/>
              <a:gd name="connsiteX127-5453" fmla="*/ 6224019 w 15811497"/>
              <a:gd name="connsiteY127-5454" fmla="*/ 677808 h 6248398"/>
              <a:gd name="connsiteX128-5455" fmla="*/ 6248008 w 15811497"/>
              <a:gd name="connsiteY128-5456" fmla="*/ 638320 h 6248398"/>
              <a:gd name="connsiteX129-5457" fmla="*/ 6251291 w 15811497"/>
              <a:gd name="connsiteY129-5458" fmla="*/ 633930 h 6248398"/>
              <a:gd name="connsiteX130-5459" fmla="*/ 6251293 w 15811497"/>
              <a:gd name="connsiteY130-5460" fmla="*/ 633929 h 6248398"/>
              <a:gd name="connsiteX131-5461" fmla="*/ 6257683 w 15811497"/>
              <a:gd name="connsiteY131-5462" fmla="*/ 625384 h 6248398"/>
              <a:gd name="connsiteX132-5463" fmla="*/ 6257686 w 15811497"/>
              <a:gd name="connsiteY132-5464" fmla="*/ 625380 h 6248398"/>
              <a:gd name="connsiteX133-5465" fmla="*/ 6331355 w 15811497"/>
              <a:gd name="connsiteY133-5466" fmla="*/ 526865 h 6248398"/>
              <a:gd name="connsiteX134-5467" fmla="*/ 7448548 w 15811497"/>
              <a:gd name="connsiteY134-5468" fmla="*/ 0 h 6248398"/>
              <a:gd name="connsiteX0-5469" fmla="*/ 11209760 w 15811497"/>
              <a:gd name="connsiteY0-5470" fmla="*/ 5180760 h 6248398"/>
              <a:gd name="connsiteX1-5471" fmla="*/ 11210150 w 15811497"/>
              <a:gd name="connsiteY1-5472" fmla="*/ 5180948 h 6248398"/>
              <a:gd name="connsiteX2-5473" fmla="*/ 11313815 w 15811497"/>
              <a:gd name="connsiteY2-5474" fmla="*/ 5243926 h 6248398"/>
              <a:gd name="connsiteX3-5475" fmla="*/ 11369911 w 15811497"/>
              <a:gd name="connsiteY3-5476" fmla="*/ 5285874 h 6248398"/>
              <a:gd name="connsiteX4-5477" fmla="*/ 11410606 w 15811497"/>
              <a:gd name="connsiteY4-5478" fmla="*/ 5316305 h 6248398"/>
              <a:gd name="connsiteX5-5479" fmla="*/ 11499892 w 15811497"/>
              <a:gd name="connsiteY5-5480" fmla="*/ 5397454 h 6248398"/>
              <a:gd name="connsiteX6-5481" fmla="*/ 11528781 w 15811497"/>
              <a:gd name="connsiteY6-5482" fmla="*/ 5429240 h 6248398"/>
              <a:gd name="connsiteX7-5483" fmla="*/ 11504846 w 15811497"/>
              <a:gd name="connsiteY7-5484" fmla="*/ 5414699 h 6248398"/>
              <a:gd name="connsiteX8-5485" fmla="*/ 11371717 w 15811497"/>
              <a:gd name="connsiteY8-5486" fmla="*/ 5315148 h 6248398"/>
              <a:gd name="connsiteX9-5487" fmla="*/ 11292198 w 15811497"/>
              <a:gd name="connsiteY9-5488" fmla="*/ 5255685 h 6248398"/>
              <a:gd name="connsiteX10-5489" fmla="*/ 11209760 w 15811497"/>
              <a:gd name="connsiteY10-5490" fmla="*/ 5180760 h 6248398"/>
              <a:gd name="connsiteX11-5491" fmla="*/ 4892179 w 15811497"/>
              <a:gd name="connsiteY11-5492" fmla="*/ 4842491 h 6248398"/>
              <a:gd name="connsiteX12-5493" fmla="*/ 4892178 w 15811497"/>
              <a:gd name="connsiteY12-5494" fmla="*/ 4842492 h 6248398"/>
              <a:gd name="connsiteX13-5495" fmla="*/ 4885192 w 15811497"/>
              <a:gd name="connsiteY13-5496" fmla="*/ 4851834 h 6248398"/>
              <a:gd name="connsiteX14-5497" fmla="*/ 4892179 w 15811497"/>
              <a:gd name="connsiteY14-5498" fmla="*/ 4842491 h 6248398"/>
              <a:gd name="connsiteX15-5499" fmla="*/ 8767766 w 15811497"/>
              <a:gd name="connsiteY15-5500" fmla="*/ 853515 h 6248398"/>
              <a:gd name="connsiteX16-5501" fmla="*/ 8782572 w 15811497"/>
              <a:gd name="connsiteY16-5502" fmla="*/ 884251 h 6248398"/>
              <a:gd name="connsiteX17-5503" fmla="*/ 8812281 w 15811497"/>
              <a:gd name="connsiteY17-5504" fmla="*/ 965420 h 6248398"/>
              <a:gd name="connsiteX18-5505" fmla="*/ 8831257 w 15811497"/>
              <a:gd name="connsiteY18-5506" fmla="*/ 1017268 h 6248398"/>
              <a:gd name="connsiteX19-5507" fmla="*/ 8860452 w 15811497"/>
              <a:gd name="connsiteY19-5508" fmla="*/ 1130811 h 6248398"/>
              <a:gd name="connsiteX20-5509" fmla="*/ 8768620 w 15811497"/>
              <a:gd name="connsiteY20-5510" fmla="*/ 859114 h 6248398"/>
              <a:gd name="connsiteX21-5511" fmla="*/ 8767766 w 15811497"/>
              <a:gd name="connsiteY21-5512" fmla="*/ 853515 h 6248398"/>
              <a:gd name="connsiteX22-5513" fmla="*/ 7448548 w 15811497"/>
              <a:gd name="connsiteY22-5514" fmla="*/ 0 h 6248398"/>
              <a:gd name="connsiteX23-5515" fmla="*/ 8721604 w 15811497"/>
              <a:gd name="connsiteY23-5516" fmla="*/ 757692 h 6248398"/>
              <a:gd name="connsiteX24-5517" fmla="*/ 8767765 w 15811497"/>
              <a:gd name="connsiteY24-5518" fmla="*/ 853515 h 6248398"/>
              <a:gd name="connsiteX25-5519" fmla="*/ 8768619 w 15811497"/>
              <a:gd name="connsiteY25-5520" fmla="*/ 859114 h 6248398"/>
              <a:gd name="connsiteX26-5521" fmla="*/ 8890522 w 15811497"/>
              <a:gd name="connsiteY26-5522" fmla="*/ 1193234 h 6248398"/>
              <a:gd name="connsiteX27-5523" fmla="*/ 9958384 w 15811497"/>
              <a:gd name="connsiteY27-5524" fmla="*/ 1828798 h 6248398"/>
              <a:gd name="connsiteX28-5525" fmla="*/ 10895504 w 15811497"/>
              <a:gd name="connsiteY28-5526" fmla="*/ 1386857 h 6248398"/>
              <a:gd name="connsiteX29-5527" fmla="*/ 10927290 w 15811497"/>
              <a:gd name="connsiteY29-5528" fmla="*/ 1344350 h 6248398"/>
              <a:gd name="connsiteX30-5529" fmla="*/ 10936907 w 15811497"/>
              <a:gd name="connsiteY30-5530" fmla="*/ 1346082 h 6248398"/>
              <a:gd name="connsiteX31-5531" fmla="*/ 10917759 w 15811497"/>
              <a:gd name="connsiteY31-5532" fmla="*/ 1367151 h 6248398"/>
              <a:gd name="connsiteX32-5533" fmla="*/ 10545015 w 15811497"/>
              <a:gd name="connsiteY32-5534" fmla="*/ 1956940 h 6248398"/>
              <a:gd name="connsiteX33-5535" fmla="*/ 10521911 w 15811497"/>
              <a:gd name="connsiteY33-5536" fmla="*/ 2012524 h 6248398"/>
              <a:gd name="connsiteX34-5537" fmla="*/ 10521913 w 15811497"/>
              <a:gd name="connsiteY34-5538" fmla="*/ 2012521 h 6248398"/>
              <a:gd name="connsiteX35-5539" fmla="*/ 10545016 w 15811497"/>
              <a:gd name="connsiteY35-5540" fmla="*/ 1956940 h 6248398"/>
              <a:gd name="connsiteX36-5541" fmla="*/ 10917760 w 15811497"/>
              <a:gd name="connsiteY36-5542" fmla="*/ 1367152 h 6248398"/>
              <a:gd name="connsiteX37-5543" fmla="*/ 10936908 w 15811497"/>
              <a:gd name="connsiteY37-5544" fmla="*/ 1346084 h 6248398"/>
              <a:gd name="connsiteX38-5545" fmla="*/ 10972797 w 15811497"/>
              <a:gd name="connsiteY38-5546" fmla="*/ 1352550 h 6248398"/>
              <a:gd name="connsiteX39-5547" fmla="*/ 11002341 w 15811497"/>
              <a:gd name="connsiteY39-5548" fmla="*/ 1645177 h 6248398"/>
              <a:gd name="connsiteX40-5549" fmla="*/ 11002341 w 15811497"/>
              <a:gd name="connsiteY40-5550" fmla="*/ 1645177 h 6248398"/>
              <a:gd name="connsiteX41-5551" fmla="*/ 10972797 w 15811497"/>
              <a:gd name="connsiteY41-5552" fmla="*/ 1352549 h 6248398"/>
              <a:gd name="connsiteX42-5553" fmla="*/ 10936908 w 15811497"/>
              <a:gd name="connsiteY42-5554" fmla="*/ 1346083 h 6248398"/>
              <a:gd name="connsiteX43-5555" fmla="*/ 11096041 w 15811497"/>
              <a:gd name="connsiteY43-5556" fmla="*/ 1170993 h 6248398"/>
              <a:gd name="connsiteX44-5557" fmla="*/ 13049247 w 15811497"/>
              <a:gd name="connsiteY44-5558" fmla="*/ 361949 h 6248398"/>
              <a:gd name="connsiteX45-5559" fmla="*/ 15811497 w 15811497"/>
              <a:gd name="connsiteY45-5560" fmla="*/ 3124198 h 6248398"/>
              <a:gd name="connsiteX46-5561" fmla="*/ 13049247 w 15811497"/>
              <a:gd name="connsiteY46-5562" fmla="*/ 5886448 h 6248398"/>
              <a:gd name="connsiteX47-5563" fmla="*/ 11732594 w 15811497"/>
              <a:gd name="connsiteY47-5564" fmla="*/ 5553059 h 6248398"/>
              <a:gd name="connsiteX48-5565" fmla="*/ 11528782 w 15811497"/>
              <a:gd name="connsiteY48-5566" fmla="*/ 5429240 h 6248398"/>
              <a:gd name="connsiteX49-5567" fmla="*/ 11499893 w 15811497"/>
              <a:gd name="connsiteY49-5568" fmla="*/ 5397454 h 6248398"/>
              <a:gd name="connsiteX50-5569" fmla="*/ 11410607 w 15811497"/>
              <a:gd name="connsiteY50-5570" fmla="*/ 5316305 h 6248398"/>
              <a:gd name="connsiteX51-5571" fmla="*/ 11369912 w 15811497"/>
              <a:gd name="connsiteY51-5572" fmla="*/ 5285874 h 6248398"/>
              <a:gd name="connsiteX52-5573" fmla="*/ 11355656 w 15811497"/>
              <a:gd name="connsiteY52-5574" fmla="*/ 5144675 h 6248398"/>
              <a:gd name="connsiteX53-5575" fmla="*/ 11355656 w 15811497"/>
              <a:gd name="connsiteY53-5576" fmla="*/ 5144675 h 6248398"/>
              <a:gd name="connsiteX54-5577" fmla="*/ 11369912 w 15811497"/>
              <a:gd name="connsiteY54-5578" fmla="*/ 5285874 h 6248398"/>
              <a:gd name="connsiteX55-5579" fmla="*/ 11313816 w 15811497"/>
              <a:gd name="connsiteY55-5580" fmla="*/ 5243926 h 6248398"/>
              <a:gd name="connsiteX56-5581" fmla="*/ 11210151 w 15811497"/>
              <a:gd name="connsiteY56-5582" fmla="*/ 5180948 h 6248398"/>
              <a:gd name="connsiteX57-5583" fmla="*/ 11209761 w 15811497"/>
              <a:gd name="connsiteY57-5584" fmla="*/ 5180760 h 6248398"/>
              <a:gd name="connsiteX58-5585" fmla="*/ 11096041 w 15811497"/>
              <a:gd name="connsiteY58-5586" fmla="*/ 5077404 h 6248398"/>
              <a:gd name="connsiteX59-5587" fmla="*/ 11063094 w 15811497"/>
              <a:gd name="connsiteY59-5588" fmla="*/ 5041153 h 6248398"/>
              <a:gd name="connsiteX60-5589" fmla="*/ 11063091 w 15811497"/>
              <a:gd name="connsiteY60-5590" fmla="*/ 5041152 h 6248398"/>
              <a:gd name="connsiteX61-5591" fmla="*/ 11096040 w 15811497"/>
              <a:gd name="connsiteY61-5592" fmla="*/ 5077404 h 6248398"/>
              <a:gd name="connsiteX62-5593" fmla="*/ 11209760 w 15811497"/>
              <a:gd name="connsiteY62-5594" fmla="*/ 5180760 h 6248398"/>
              <a:gd name="connsiteX63-5595" fmla="*/ 11100244 w 15811497"/>
              <a:gd name="connsiteY63-5596" fmla="*/ 5128004 h 6248398"/>
              <a:gd name="connsiteX64-5597" fmla="*/ 10610846 w 15811497"/>
              <a:gd name="connsiteY64-5598" fmla="*/ 5029199 h 6248398"/>
              <a:gd name="connsiteX65-5599" fmla="*/ 9640652 w 15811497"/>
              <a:gd name="connsiteY65-5600" fmla="*/ 5486739 h 6248398"/>
              <a:gd name="connsiteX66-5601" fmla="*/ 9628722 w 15811497"/>
              <a:gd name="connsiteY66-5602" fmla="*/ 5502693 h 6248398"/>
              <a:gd name="connsiteX67-5603" fmla="*/ 9568273 w 15811497"/>
              <a:gd name="connsiteY67-5604" fmla="*/ 5583530 h 6248398"/>
              <a:gd name="connsiteX68-5605" fmla="*/ 9535504 w 15811497"/>
              <a:gd name="connsiteY68-5606" fmla="*/ 5637470 h 6248398"/>
              <a:gd name="connsiteX69-5607" fmla="*/ 9535505 w 15811497"/>
              <a:gd name="connsiteY69-5608" fmla="*/ 5637470 h 6248398"/>
              <a:gd name="connsiteX70-5609" fmla="*/ 9568273 w 15811497"/>
              <a:gd name="connsiteY70-5610" fmla="*/ 5583531 h 6248398"/>
              <a:gd name="connsiteX71-5611" fmla="*/ 9628722 w 15811497"/>
              <a:gd name="connsiteY71-5612" fmla="*/ 5502694 h 6248398"/>
              <a:gd name="connsiteX72-5613" fmla="*/ 9563485 w 15811497"/>
              <a:gd name="connsiteY72-5614" fmla="*/ 5610078 h 6248398"/>
              <a:gd name="connsiteX73-5615" fmla="*/ 9542221 w 15811497"/>
              <a:gd name="connsiteY73-5616" fmla="*/ 5638514 h 6248398"/>
              <a:gd name="connsiteX74-5617" fmla="*/ 9504352 w 15811497"/>
              <a:gd name="connsiteY74-5618" fmla="*/ 5689156 h 6248398"/>
              <a:gd name="connsiteX75-5619" fmla="*/ 9480140 w 15811497"/>
              <a:gd name="connsiteY75-5620" fmla="*/ 5721533 h 6248398"/>
              <a:gd name="connsiteX76-5621" fmla="*/ 8362947 w 15811497"/>
              <a:gd name="connsiteY76-5622" fmla="*/ 6248398 h 6248398"/>
              <a:gd name="connsiteX77-5623" fmla="*/ 7028922 w 15811497"/>
              <a:gd name="connsiteY77-5624" fmla="*/ 5364147 h 6248398"/>
              <a:gd name="connsiteX78-5625" fmla="*/ 6990513 w 15811497"/>
              <a:gd name="connsiteY78-5626" fmla="*/ 5259205 h 6248398"/>
              <a:gd name="connsiteX79-5627" fmla="*/ 6990512 w 15811497"/>
              <a:gd name="connsiteY79-5628" fmla="*/ 5259199 h 6248398"/>
              <a:gd name="connsiteX80-5629" fmla="*/ 6983676 w 15811497"/>
              <a:gd name="connsiteY80-5630" fmla="*/ 5240519 h 6248398"/>
              <a:gd name="connsiteX81-5631" fmla="*/ 6983673 w 15811497"/>
              <a:gd name="connsiteY81-5632" fmla="*/ 5240519 h 6248398"/>
              <a:gd name="connsiteX82-5633" fmla="*/ 6980236 w 15811497"/>
              <a:gd name="connsiteY82-5634" fmla="*/ 5231130 h 6248398"/>
              <a:gd name="connsiteX83-5635" fmla="*/ 6978859 w 15811497"/>
              <a:gd name="connsiteY83-5636" fmla="*/ 5225774 h 6248398"/>
              <a:gd name="connsiteX84-5637" fmla="*/ 6984291 w 15811497"/>
              <a:gd name="connsiteY84-5638" fmla="*/ 5240614 h 6248398"/>
              <a:gd name="connsiteX85-5639" fmla="*/ 6984292 w 15811497"/>
              <a:gd name="connsiteY85-5640" fmla="*/ 5240614 h 6248398"/>
              <a:gd name="connsiteX86-5641" fmla="*/ 6978860 w 15811497"/>
              <a:gd name="connsiteY86-5642" fmla="*/ 5225773 h 6248398"/>
              <a:gd name="connsiteX87-5643" fmla="*/ 6944562 w 15811497"/>
              <a:gd name="connsiteY87-5644" fmla="*/ 5092380 h 6248398"/>
              <a:gd name="connsiteX88-5645" fmla="*/ 6924183 w 15811497"/>
              <a:gd name="connsiteY88-5646" fmla="*/ 4890225 h 6248398"/>
              <a:gd name="connsiteX89-5647" fmla="*/ 6924182 w 15811497"/>
              <a:gd name="connsiteY89-5648" fmla="*/ 4890225 h 6248398"/>
              <a:gd name="connsiteX90-5649" fmla="*/ 6944561 w 15811497"/>
              <a:gd name="connsiteY90-5650" fmla="*/ 5092380 h 6248398"/>
              <a:gd name="connsiteX91-5651" fmla="*/ 6978860 w 15811497"/>
              <a:gd name="connsiteY91-5652" fmla="*/ 5225773 h 6248398"/>
              <a:gd name="connsiteX92-5653" fmla="*/ 6948299 w 15811497"/>
              <a:gd name="connsiteY92-5654" fmla="*/ 5142273 h 6248398"/>
              <a:gd name="connsiteX93-5655" fmla="*/ 5829297 w 15811497"/>
              <a:gd name="connsiteY93-5656" fmla="*/ 4400549 h 6248398"/>
              <a:gd name="connsiteX94-5657" fmla="*/ 5056802 w 15811497"/>
              <a:gd name="connsiteY94-5658" fmla="*/ 4677867 h 6248398"/>
              <a:gd name="connsiteX95-5659" fmla="*/ 5022517 w 15811497"/>
              <a:gd name="connsiteY95-5660" fmla="*/ 4709027 h 6248398"/>
              <a:gd name="connsiteX96-5661" fmla="*/ 5022515 w 15811497"/>
              <a:gd name="connsiteY96-5662" fmla="*/ 4709029 h 6248398"/>
              <a:gd name="connsiteX97-5663" fmla="*/ 5022510 w 15811497"/>
              <a:gd name="connsiteY97-5664" fmla="*/ 4709033 h 6248398"/>
              <a:gd name="connsiteX98-5665" fmla="*/ 4924198 w 15811497"/>
              <a:gd name="connsiteY98-5666" fmla="*/ 4840507 h 6248398"/>
              <a:gd name="connsiteX99-5667" fmla="*/ 4914898 w 15811497"/>
              <a:gd name="connsiteY99-5668" fmla="*/ 4838698 h 6248398"/>
              <a:gd name="connsiteX100-5669" fmla="*/ 4914898 w 15811497"/>
              <a:gd name="connsiteY100-5670" fmla="*/ 4838699 h 6248398"/>
              <a:gd name="connsiteX101-5671" fmla="*/ 4924199 w 15811497"/>
              <a:gd name="connsiteY101-5672" fmla="*/ 4840508 h 6248398"/>
              <a:gd name="connsiteX102-5673" fmla="*/ 4893736 w 15811497"/>
              <a:gd name="connsiteY102-5674" fmla="*/ 4881247 h 6248398"/>
              <a:gd name="connsiteX103-5675" fmla="*/ 4778482 w 15811497"/>
              <a:gd name="connsiteY103-5676" fmla="*/ 5008058 h 6248398"/>
              <a:gd name="connsiteX104-5677" fmla="*/ 4778482 w 15811497"/>
              <a:gd name="connsiteY104-5678" fmla="*/ 5008057 h 6248398"/>
              <a:gd name="connsiteX105-5679" fmla="*/ 4715455 w 15811497"/>
              <a:gd name="connsiteY105-5680" fmla="*/ 5077404 h 6248398"/>
              <a:gd name="connsiteX106-5681" fmla="*/ 2762249 w 15811497"/>
              <a:gd name="connsiteY106-5682" fmla="*/ 5886448 h 6248398"/>
              <a:gd name="connsiteX107-5683" fmla="*/ 0 w 15811497"/>
              <a:gd name="connsiteY107-5684" fmla="*/ 3124198 h 6248398"/>
              <a:gd name="connsiteX108-5685" fmla="*/ 2762249 w 15811497"/>
              <a:gd name="connsiteY108-5686" fmla="*/ 361949 h 6248398"/>
              <a:gd name="connsiteX109-5687" fmla="*/ 4078902 w 15811497"/>
              <a:gd name="connsiteY109-5688" fmla="*/ 695338 h 6248398"/>
              <a:gd name="connsiteX110-5689" fmla="*/ 4261443 w 15811497"/>
              <a:gd name="connsiteY110-5690" fmla="*/ 806235 h 6248398"/>
              <a:gd name="connsiteX111-5691" fmla="*/ 4409044 w 15811497"/>
              <a:gd name="connsiteY111-5692" fmla="*/ 910268 h 6248398"/>
              <a:gd name="connsiteX112-5693" fmla="*/ 4612477 w 15811497"/>
              <a:gd name="connsiteY112-5694" fmla="*/ 1077402 h 6248398"/>
              <a:gd name="connsiteX113-5695" fmla="*/ 4612478 w 15811497"/>
              <a:gd name="connsiteY113-5696" fmla="*/ 1077403 h 6248398"/>
              <a:gd name="connsiteX114-5697" fmla="*/ 4715454 w 15811497"/>
              <a:gd name="connsiteY114-5698" fmla="*/ 1170993 h 6248398"/>
              <a:gd name="connsiteX115-5699" fmla="*/ 4701725 w 15811497"/>
              <a:gd name="connsiteY115-5700" fmla="*/ 1120394 h 6248398"/>
              <a:gd name="connsiteX116-5701" fmla="*/ 5191122 w 15811497"/>
              <a:gd name="connsiteY116-5702" fmla="*/ 1219199 h 6248398"/>
              <a:gd name="connsiteX117-5703" fmla="*/ 6161317 w 15811497"/>
              <a:gd name="connsiteY117-5704" fmla="*/ 761659 h 6248398"/>
              <a:gd name="connsiteX118-5705" fmla="*/ 6224019 w 15811497"/>
              <a:gd name="connsiteY118-5706" fmla="*/ 677808 h 6248398"/>
              <a:gd name="connsiteX119-5707" fmla="*/ 6175489 w 15811497"/>
              <a:gd name="connsiteY119-5708" fmla="*/ 757691 h 6248398"/>
              <a:gd name="connsiteX120-5709" fmla="*/ 6175489 w 15811497"/>
              <a:gd name="connsiteY120-5710" fmla="*/ 757692 h 6248398"/>
              <a:gd name="connsiteX121-5711" fmla="*/ 6224020 w 15811497"/>
              <a:gd name="connsiteY121-5712" fmla="*/ 677809 h 6248398"/>
              <a:gd name="connsiteX122-5713" fmla="*/ 6233696 w 15811497"/>
              <a:gd name="connsiteY122-5714" fmla="*/ 664869 h 6248398"/>
              <a:gd name="connsiteX123-5715" fmla="*/ 6252611 w 15811497"/>
              <a:gd name="connsiteY123-5716" fmla="*/ 633734 h 6248398"/>
              <a:gd name="connsiteX124-5717" fmla="*/ 6252610 w 15811497"/>
              <a:gd name="connsiteY124-5718" fmla="*/ 633734 h 6248398"/>
              <a:gd name="connsiteX125-5719" fmla="*/ 6233696 w 15811497"/>
              <a:gd name="connsiteY125-5720" fmla="*/ 664868 h 6248398"/>
              <a:gd name="connsiteX126-5721" fmla="*/ 6224019 w 15811497"/>
              <a:gd name="connsiteY126-5722" fmla="*/ 677808 h 6248398"/>
              <a:gd name="connsiteX127-5723" fmla="*/ 6248008 w 15811497"/>
              <a:gd name="connsiteY127-5724" fmla="*/ 638320 h 6248398"/>
              <a:gd name="connsiteX128-5725" fmla="*/ 6251291 w 15811497"/>
              <a:gd name="connsiteY128-5726" fmla="*/ 633930 h 6248398"/>
              <a:gd name="connsiteX129-5727" fmla="*/ 6251293 w 15811497"/>
              <a:gd name="connsiteY129-5728" fmla="*/ 633929 h 6248398"/>
              <a:gd name="connsiteX130-5729" fmla="*/ 6257683 w 15811497"/>
              <a:gd name="connsiteY130-5730" fmla="*/ 625384 h 6248398"/>
              <a:gd name="connsiteX131-5731" fmla="*/ 6257686 w 15811497"/>
              <a:gd name="connsiteY131-5732" fmla="*/ 625380 h 6248398"/>
              <a:gd name="connsiteX132-5733" fmla="*/ 6331355 w 15811497"/>
              <a:gd name="connsiteY132-5734" fmla="*/ 526865 h 6248398"/>
              <a:gd name="connsiteX133-5735" fmla="*/ 7448548 w 15811497"/>
              <a:gd name="connsiteY133-5736" fmla="*/ 0 h 6248398"/>
              <a:gd name="connsiteX0-5737" fmla="*/ 11209760 w 15811497"/>
              <a:gd name="connsiteY0-5738" fmla="*/ 5180760 h 6248398"/>
              <a:gd name="connsiteX1-5739" fmla="*/ 11210150 w 15811497"/>
              <a:gd name="connsiteY1-5740" fmla="*/ 5180948 h 6248398"/>
              <a:gd name="connsiteX2-5741" fmla="*/ 11313815 w 15811497"/>
              <a:gd name="connsiteY2-5742" fmla="*/ 5243926 h 6248398"/>
              <a:gd name="connsiteX3-5743" fmla="*/ 11369911 w 15811497"/>
              <a:gd name="connsiteY3-5744" fmla="*/ 5285874 h 6248398"/>
              <a:gd name="connsiteX4-5745" fmla="*/ 11410606 w 15811497"/>
              <a:gd name="connsiteY4-5746" fmla="*/ 5316305 h 6248398"/>
              <a:gd name="connsiteX5-5747" fmla="*/ 11499892 w 15811497"/>
              <a:gd name="connsiteY5-5748" fmla="*/ 5397454 h 6248398"/>
              <a:gd name="connsiteX6-5749" fmla="*/ 11528781 w 15811497"/>
              <a:gd name="connsiteY6-5750" fmla="*/ 5429240 h 6248398"/>
              <a:gd name="connsiteX7-5751" fmla="*/ 11504846 w 15811497"/>
              <a:gd name="connsiteY7-5752" fmla="*/ 5414699 h 6248398"/>
              <a:gd name="connsiteX8-5753" fmla="*/ 11371717 w 15811497"/>
              <a:gd name="connsiteY8-5754" fmla="*/ 5315148 h 6248398"/>
              <a:gd name="connsiteX9-5755" fmla="*/ 11292198 w 15811497"/>
              <a:gd name="connsiteY9-5756" fmla="*/ 5255685 h 6248398"/>
              <a:gd name="connsiteX10-5757" fmla="*/ 11209760 w 15811497"/>
              <a:gd name="connsiteY10-5758" fmla="*/ 5180760 h 6248398"/>
              <a:gd name="connsiteX11-5759" fmla="*/ 4892179 w 15811497"/>
              <a:gd name="connsiteY11-5760" fmla="*/ 4842491 h 6248398"/>
              <a:gd name="connsiteX12-5761" fmla="*/ 4892178 w 15811497"/>
              <a:gd name="connsiteY12-5762" fmla="*/ 4842492 h 6248398"/>
              <a:gd name="connsiteX13-5763" fmla="*/ 4885192 w 15811497"/>
              <a:gd name="connsiteY13-5764" fmla="*/ 4851834 h 6248398"/>
              <a:gd name="connsiteX14-5765" fmla="*/ 4892179 w 15811497"/>
              <a:gd name="connsiteY14-5766" fmla="*/ 4842491 h 6248398"/>
              <a:gd name="connsiteX15-5767" fmla="*/ 8767766 w 15811497"/>
              <a:gd name="connsiteY15-5768" fmla="*/ 853515 h 6248398"/>
              <a:gd name="connsiteX16-5769" fmla="*/ 8782572 w 15811497"/>
              <a:gd name="connsiteY16-5770" fmla="*/ 884251 h 6248398"/>
              <a:gd name="connsiteX17-5771" fmla="*/ 8812281 w 15811497"/>
              <a:gd name="connsiteY17-5772" fmla="*/ 965420 h 6248398"/>
              <a:gd name="connsiteX18-5773" fmla="*/ 8831257 w 15811497"/>
              <a:gd name="connsiteY18-5774" fmla="*/ 1017268 h 6248398"/>
              <a:gd name="connsiteX19-5775" fmla="*/ 8768620 w 15811497"/>
              <a:gd name="connsiteY19-5776" fmla="*/ 859114 h 6248398"/>
              <a:gd name="connsiteX20-5777" fmla="*/ 8767766 w 15811497"/>
              <a:gd name="connsiteY20-5778" fmla="*/ 853515 h 6248398"/>
              <a:gd name="connsiteX21-5779" fmla="*/ 7448548 w 15811497"/>
              <a:gd name="connsiteY21-5780" fmla="*/ 0 h 6248398"/>
              <a:gd name="connsiteX22-5781" fmla="*/ 8721604 w 15811497"/>
              <a:gd name="connsiteY22-5782" fmla="*/ 757692 h 6248398"/>
              <a:gd name="connsiteX23-5783" fmla="*/ 8767765 w 15811497"/>
              <a:gd name="connsiteY23-5784" fmla="*/ 853515 h 6248398"/>
              <a:gd name="connsiteX24-5785" fmla="*/ 8768619 w 15811497"/>
              <a:gd name="connsiteY24-5786" fmla="*/ 859114 h 6248398"/>
              <a:gd name="connsiteX25-5787" fmla="*/ 8890522 w 15811497"/>
              <a:gd name="connsiteY25-5788" fmla="*/ 1193234 h 6248398"/>
              <a:gd name="connsiteX26-5789" fmla="*/ 9958384 w 15811497"/>
              <a:gd name="connsiteY26-5790" fmla="*/ 1828798 h 6248398"/>
              <a:gd name="connsiteX27-5791" fmla="*/ 10895504 w 15811497"/>
              <a:gd name="connsiteY27-5792" fmla="*/ 1386857 h 6248398"/>
              <a:gd name="connsiteX28-5793" fmla="*/ 10927290 w 15811497"/>
              <a:gd name="connsiteY28-5794" fmla="*/ 1344350 h 6248398"/>
              <a:gd name="connsiteX29-5795" fmla="*/ 10936907 w 15811497"/>
              <a:gd name="connsiteY29-5796" fmla="*/ 1346082 h 6248398"/>
              <a:gd name="connsiteX30-5797" fmla="*/ 10917759 w 15811497"/>
              <a:gd name="connsiteY30-5798" fmla="*/ 1367151 h 6248398"/>
              <a:gd name="connsiteX31-5799" fmla="*/ 10545015 w 15811497"/>
              <a:gd name="connsiteY31-5800" fmla="*/ 1956940 h 6248398"/>
              <a:gd name="connsiteX32-5801" fmla="*/ 10521911 w 15811497"/>
              <a:gd name="connsiteY32-5802" fmla="*/ 2012524 h 6248398"/>
              <a:gd name="connsiteX33-5803" fmla="*/ 10521913 w 15811497"/>
              <a:gd name="connsiteY33-5804" fmla="*/ 2012521 h 6248398"/>
              <a:gd name="connsiteX34-5805" fmla="*/ 10545016 w 15811497"/>
              <a:gd name="connsiteY34-5806" fmla="*/ 1956940 h 6248398"/>
              <a:gd name="connsiteX35-5807" fmla="*/ 10917760 w 15811497"/>
              <a:gd name="connsiteY35-5808" fmla="*/ 1367152 h 6248398"/>
              <a:gd name="connsiteX36-5809" fmla="*/ 10936908 w 15811497"/>
              <a:gd name="connsiteY36-5810" fmla="*/ 1346084 h 6248398"/>
              <a:gd name="connsiteX37-5811" fmla="*/ 10972797 w 15811497"/>
              <a:gd name="connsiteY37-5812" fmla="*/ 1352550 h 6248398"/>
              <a:gd name="connsiteX38-5813" fmla="*/ 11002341 w 15811497"/>
              <a:gd name="connsiteY38-5814" fmla="*/ 1645177 h 6248398"/>
              <a:gd name="connsiteX39-5815" fmla="*/ 11002341 w 15811497"/>
              <a:gd name="connsiteY39-5816" fmla="*/ 1645177 h 6248398"/>
              <a:gd name="connsiteX40-5817" fmla="*/ 10972797 w 15811497"/>
              <a:gd name="connsiteY40-5818" fmla="*/ 1352549 h 6248398"/>
              <a:gd name="connsiteX41-5819" fmla="*/ 10936908 w 15811497"/>
              <a:gd name="connsiteY41-5820" fmla="*/ 1346083 h 6248398"/>
              <a:gd name="connsiteX42-5821" fmla="*/ 11096041 w 15811497"/>
              <a:gd name="connsiteY42-5822" fmla="*/ 1170993 h 6248398"/>
              <a:gd name="connsiteX43-5823" fmla="*/ 13049247 w 15811497"/>
              <a:gd name="connsiteY43-5824" fmla="*/ 361949 h 6248398"/>
              <a:gd name="connsiteX44-5825" fmla="*/ 15811497 w 15811497"/>
              <a:gd name="connsiteY44-5826" fmla="*/ 3124198 h 6248398"/>
              <a:gd name="connsiteX45-5827" fmla="*/ 13049247 w 15811497"/>
              <a:gd name="connsiteY45-5828" fmla="*/ 5886448 h 6248398"/>
              <a:gd name="connsiteX46-5829" fmla="*/ 11732594 w 15811497"/>
              <a:gd name="connsiteY46-5830" fmla="*/ 5553059 h 6248398"/>
              <a:gd name="connsiteX47-5831" fmla="*/ 11528782 w 15811497"/>
              <a:gd name="connsiteY47-5832" fmla="*/ 5429240 h 6248398"/>
              <a:gd name="connsiteX48-5833" fmla="*/ 11499893 w 15811497"/>
              <a:gd name="connsiteY48-5834" fmla="*/ 5397454 h 6248398"/>
              <a:gd name="connsiteX49-5835" fmla="*/ 11410607 w 15811497"/>
              <a:gd name="connsiteY49-5836" fmla="*/ 5316305 h 6248398"/>
              <a:gd name="connsiteX50-5837" fmla="*/ 11369912 w 15811497"/>
              <a:gd name="connsiteY50-5838" fmla="*/ 5285874 h 6248398"/>
              <a:gd name="connsiteX51-5839" fmla="*/ 11355656 w 15811497"/>
              <a:gd name="connsiteY51-5840" fmla="*/ 5144675 h 6248398"/>
              <a:gd name="connsiteX52-5841" fmla="*/ 11355656 w 15811497"/>
              <a:gd name="connsiteY52-5842" fmla="*/ 5144675 h 6248398"/>
              <a:gd name="connsiteX53-5843" fmla="*/ 11369912 w 15811497"/>
              <a:gd name="connsiteY53-5844" fmla="*/ 5285874 h 6248398"/>
              <a:gd name="connsiteX54-5845" fmla="*/ 11313816 w 15811497"/>
              <a:gd name="connsiteY54-5846" fmla="*/ 5243926 h 6248398"/>
              <a:gd name="connsiteX55-5847" fmla="*/ 11210151 w 15811497"/>
              <a:gd name="connsiteY55-5848" fmla="*/ 5180948 h 6248398"/>
              <a:gd name="connsiteX56-5849" fmla="*/ 11209761 w 15811497"/>
              <a:gd name="connsiteY56-5850" fmla="*/ 5180760 h 6248398"/>
              <a:gd name="connsiteX57-5851" fmla="*/ 11096041 w 15811497"/>
              <a:gd name="connsiteY57-5852" fmla="*/ 5077404 h 6248398"/>
              <a:gd name="connsiteX58-5853" fmla="*/ 11063094 w 15811497"/>
              <a:gd name="connsiteY58-5854" fmla="*/ 5041153 h 6248398"/>
              <a:gd name="connsiteX59-5855" fmla="*/ 11063091 w 15811497"/>
              <a:gd name="connsiteY59-5856" fmla="*/ 5041152 h 6248398"/>
              <a:gd name="connsiteX60-5857" fmla="*/ 11096040 w 15811497"/>
              <a:gd name="connsiteY60-5858" fmla="*/ 5077404 h 6248398"/>
              <a:gd name="connsiteX61-5859" fmla="*/ 11209760 w 15811497"/>
              <a:gd name="connsiteY61-5860" fmla="*/ 5180760 h 6248398"/>
              <a:gd name="connsiteX62-5861" fmla="*/ 11100244 w 15811497"/>
              <a:gd name="connsiteY62-5862" fmla="*/ 5128004 h 6248398"/>
              <a:gd name="connsiteX63-5863" fmla="*/ 10610846 w 15811497"/>
              <a:gd name="connsiteY63-5864" fmla="*/ 5029199 h 6248398"/>
              <a:gd name="connsiteX64-5865" fmla="*/ 9640652 w 15811497"/>
              <a:gd name="connsiteY64-5866" fmla="*/ 5486739 h 6248398"/>
              <a:gd name="connsiteX65-5867" fmla="*/ 9628722 w 15811497"/>
              <a:gd name="connsiteY65-5868" fmla="*/ 5502693 h 6248398"/>
              <a:gd name="connsiteX66-5869" fmla="*/ 9568273 w 15811497"/>
              <a:gd name="connsiteY66-5870" fmla="*/ 5583530 h 6248398"/>
              <a:gd name="connsiteX67-5871" fmla="*/ 9535504 w 15811497"/>
              <a:gd name="connsiteY67-5872" fmla="*/ 5637470 h 6248398"/>
              <a:gd name="connsiteX68-5873" fmla="*/ 9535505 w 15811497"/>
              <a:gd name="connsiteY68-5874" fmla="*/ 5637470 h 6248398"/>
              <a:gd name="connsiteX69-5875" fmla="*/ 9568273 w 15811497"/>
              <a:gd name="connsiteY69-5876" fmla="*/ 5583531 h 6248398"/>
              <a:gd name="connsiteX70-5877" fmla="*/ 9628722 w 15811497"/>
              <a:gd name="connsiteY70-5878" fmla="*/ 5502694 h 6248398"/>
              <a:gd name="connsiteX71-5879" fmla="*/ 9563485 w 15811497"/>
              <a:gd name="connsiteY71-5880" fmla="*/ 5610078 h 6248398"/>
              <a:gd name="connsiteX72-5881" fmla="*/ 9542221 w 15811497"/>
              <a:gd name="connsiteY72-5882" fmla="*/ 5638514 h 6248398"/>
              <a:gd name="connsiteX73-5883" fmla="*/ 9504352 w 15811497"/>
              <a:gd name="connsiteY73-5884" fmla="*/ 5689156 h 6248398"/>
              <a:gd name="connsiteX74-5885" fmla="*/ 9480140 w 15811497"/>
              <a:gd name="connsiteY74-5886" fmla="*/ 5721533 h 6248398"/>
              <a:gd name="connsiteX75-5887" fmla="*/ 8362947 w 15811497"/>
              <a:gd name="connsiteY75-5888" fmla="*/ 6248398 h 6248398"/>
              <a:gd name="connsiteX76-5889" fmla="*/ 7028922 w 15811497"/>
              <a:gd name="connsiteY76-5890" fmla="*/ 5364147 h 6248398"/>
              <a:gd name="connsiteX77-5891" fmla="*/ 6990513 w 15811497"/>
              <a:gd name="connsiteY77-5892" fmla="*/ 5259205 h 6248398"/>
              <a:gd name="connsiteX78-5893" fmla="*/ 6990512 w 15811497"/>
              <a:gd name="connsiteY78-5894" fmla="*/ 5259199 h 6248398"/>
              <a:gd name="connsiteX79-5895" fmla="*/ 6983676 w 15811497"/>
              <a:gd name="connsiteY79-5896" fmla="*/ 5240519 h 6248398"/>
              <a:gd name="connsiteX80-5897" fmla="*/ 6983673 w 15811497"/>
              <a:gd name="connsiteY80-5898" fmla="*/ 5240519 h 6248398"/>
              <a:gd name="connsiteX81-5899" fmla="*/ 6980236 w 15811497"/>
              <a:gd name="connsiteY81-5900" fmla="*/ 5231130 h 6248398"/>
              <a:gd name="connsiteX82-5901" fmla="*/ 6978859 w 15811497"/>
              <a:gd name="connsiteY82-5902" fmla="*/ 5225774 h 6248398"/>
              <a:gd name="connsiteX83-5903" fmla="*/ 6984291 w 15811497"/>
              <a:gd name="connsiteY83-5904" fmla="*/ 5240614 h 6248398"/>
              <a:gd name="connsiteX84-5905" fmla="*/ 6984292 w 15811497"/>
              <a:gd name="connsiteY84-5906" fmla="*/ 5240614 h 6248398"/>
              <a:gd name="connsiteX85-5907" fmla="*/ 6978860 w 15811497"/>
              <a:gd name="connsiteY85-5908" fmla="*/ 5225773 h 6248398"/>
              <a:gd name="connsiteX86-5909" fmla="*/ 6944562 w 15811497"/>
              <a:gd name="connsiteY86-5910" fmla="*/ 5092380 h 6248398"/>
              <a:gd name="connsiteX87-5911" fmla="*/ 6924183 w 15811497"/>
              <a:gd name="connsiteY87-5912" fmla="*/ 4890225 h 6248398"/>
              <a:gd name="connsiteX88-5913" fmla="*/ 6924182 w 15811497"/>
              <a:gd name="connsiteY88-5914" fmla="*/ 4890225 h 6248398"/>
              <a:gd name="connsiteX89-5915" fmla="*/ 6944561 w 15811497"/>
              <a:gd name="connsiteY89-5916" fmla="*/ 5092380 h 6248398"/>
              <a:gd name="connsiteX90-5917" fmla="*/ 6978860 w 15811497"/>
              <a:gd name="connsiteY90-5918" fmla="*/ 5225773 h 6248398"/>
              <a:gd name="connsiteX91-5919" fmla="*/ 6948299 w 15811497"/>
              <a:gd name="connsiteY91-5920" fmla="*/ 5142273 h 6248398"/>
              <a:gd name="connsiteX92-5921" fmla="*/ 5829297 w 15811497"/>
              <a:gd name="connsiteY92-5922" fmla="*/ 4400549 h 6248398"/>
              <a:gd name="connsiteX93-5923" fmla="*/ 5056802 w 15811497"/>
              <a:gd name="connsiteY93-5924" fmla="*/ 4677867 h 6248398"/>
              <a:gd name="connsiteX94-5925" fmla="*/ 5022517 w 15811497"/>
              <a:gd name="connsiteY94-5926" fmla="*/ 4709027 h 6248398"/>
              <a:gd name="connsiteX95-5927" fmla="*/ 5022515 w 15811497"/>
              <a:gd name="connsiteY95-5928" fmla="*/ 4709029 h 6248398"/>
              <a:gd name="connsiteX96-5929" fmla="*/ 5022510 w 15811497"/>
              <a:gd name="connsiteY96-5930" fmla="*/ 4709033 h 6248398"/>
              <a:gd name="connsiteX97-5931" fmla="*/ 4924198 w 15811497"/>
              <a:gd name="connsiteY97-5932" fmla="*/ 4840507 h 6248398"/>
              <a:gd name="connsiteX98-5933" fmla="*/ 4914898 w 15811497"/>
              <a:gd name="connsiteY98-5934" fmla="*/ 4838698 h 6248398"/>
              <a:gd name="connsiteX99-5935" fmla="*/ 4914898 w 15811497"/>
              <a:gd name="connsiteY99-5936" fmla="*/ 4838699 h 6248398"/>
              <a:gd name="connsiteX100-5937" fmla="*/ 4924199 w 15811497"/>
              <a:gd name="connsiteY100-5938" fmla="*/ 4840508 h 6248398"/>
              <a:gd name="connsiteX101-5939" fmla="*/ 4893736 w 15811497"/>
              <a:gd name="connsiteY101-5940" fmla="*/ 4881247 h 6248398"/>
              <a:gd name="connsiteX102-5941" fmla="*/ 4778482 w 15811497"/>
              <a:gd name="connsiteY102-5942" fmla="*/ 5008058 h 6248398"/>
              <a:gd name="connsiteX103-5943" fmla="*/ 4778482 w 15811497"/>
              <a:gd name="connsiteY103-5944" fmla="*/ 5008057 h 6248398"/>
              <a:gd name="connsiteX104-5945" fmla="*/ 4715455 w 15811497"/>
              <a:gd name="connsiteY104-5946" fmla="*/ 5077404 h 6248398"/>
              <a:gd name="connsiteX105-5947" fmla="*/ 2762249 w 15811497"/>
              <a:gd name="connsiteY105-5948" fmla="*/ 5886448 h 6248398"/>
              <a:gd name="connsiteX106-5949" fmla="*/ 0 w 15811497"/>
              <a:gd name="connsiteY106-5950" fmla="*/ 3124198 h 6248398"/>
              <a:gd name="connsiteX107-5951" fmla="*/ 2762249 w 15811497"/>
              <a:gd name="connsiteY107-5952" fmla="*/ 361949 h 6248398"/>
              <a:gd name="connsiteX108-5953" fmla="*/ 4078902 w 15811497"/>
              <a:gd name="connsiteY108-5954" fmla="*/ 695338 h 6248398"/>
              <a:gd name="connsiteX109-5955" fmla="*/ 4261443 w 15811497"/>
              <a:gd name="connsiteY109-5956" fmla="*/ 806235 h 6248398"/>
              <a:gd name="connsiteX110-5957" fmla="*/ 4409044 w 15811497"/>
              <a:gd name="connsiteY110-5958" fmla="*/ 910268 h 6248398"/>
              <a:gd name="connsiteX111-5959" fmla="*/ 4612477 w 15811497"/>
              <a:gd name="connsiteY111-5960" fmla="*/ 1077402 h 6248398"/>
              <a:gd name="connsiteX112-5961" fmla="*/ 4612478 w 15811497"/>
              <a:gd name="connsiteY112-5962" fmla="*/ 1077403 h 6248398"/>
              <a:gd name="connsiteX113-5963" fmla="*/ 4715454 w 15811497"/>
              <a:gd name="connsiteY113-5964" fmla="*/ 1170993 h 6248398"/>
              <a:gd name="connsiteX114-5965" fmla="*/ 4701725 w 15811497"/>
              <a:gd name="connsiteY114-5966" fmla="*/ 1120394 h 6248398"/>
              <a:gd name="connsiteX115-5967" fmla="*/ 5191122 w 15811497"/>
              <a:gd name="connsiteY115-5968" fmla="*/ 1219199 h 6248398"/>
              <a:gd name="connsiteX116-5969" fmla="*/ 6161317 w 15811497"/>
              <a:gd name="connsiteY116-5970" fmla="*/ 761659 h 6248398"/>
              <a:gd name="connsiteX117-5971" fmla="*/ 6224019 w 15811497"/>
              <a:gd name="connsiteY117-5972" fmla="*/ 677808 h 6248398"/>
              <a:gd name="connsiteX118-5973" fmla="*/ 6175489 w 15811497"/>
              <a:gd name="connsiteY118-5974" fmla="*/ 757691 h 6248398"/>
              <a:gd name="connsiteX119-5975" fmla="*/ 6175489 w 15811497"/>
              <a:gd name="connsiteY119-5976" fmla="*/ 757692 h 6248398"/>
              <a:gd name="connsiteX120-5977" fmla="*/ 6224020 w 15811497"/>
              <a:gd name="connsiteY120-5978" fmla="*/ 677809 h 6248398"/>
              <a:gd name="connsiteX121-5979" fmla="*/ 6233696 w 15811497"/>
              <a:gd name="connsiteY121-5980" fmla="*/ 664869 h 6248398"/>
              <a:gd name="connsiteX122-5981" fmla="*/ 6252611 w 15811497"/>
              <a:gd name="connsiteY122-5982" fmla="*/ 633734 h 6248398"/>
              <a:gd name="connsiteX123-5983" fmla="*/ 6252610 w 15811497"/>
              <a:gd name="connsiteY123-5984" fmla="*/ 633734 h 6248398"/>
              <a:gd name="connsiteX124-5985" fmla="*/ 6233696 w 15811497"/>
              <a:gd name="connsiteY124-5986" fmla="*/ 664868 h 6248398"/>
              <a:gd name="connsiteX125-5987" fmla="*/ 6224019 w 15811497"/>
              <a:gd name="connsiteY125-5988" fmla="*/ 677808 h 6248398"/>
              <a:gd name="connsiteX126-5989" fmla="*/ 6248008 w 15811497"/>
              <a:gd name="connsiteY126-5990" fmla="*/ 638320 h 6248398"/>
              <a:gd name="connsiteX127-5991" fmla="*/ 6251291 w 15811497"/>
              <a:gd name="connsiteY127-5992" fmla="*/ 633930 h 6248398"/>
              <a:gd name="connsiteX128-5993" fmla="*/ 6251293 w 15811497"/>
              <a:gd name="connsiteY128-5994" fmla="*/ 633929 h 6248398"/>
              <a:gd name="connsiteX129-5995" fmla="*/ 6257683 w 15811497"/>
              <a:gd name="connsiteY129-5996" fmla="*/ 625384 h 6248398"/>
              <a:gd name="connsiteX130-5997" fmla="*/ 6257686 w 15811497"/>
              <a:gd name="connsiteY130-5998" fmla="*/ 625380 h 6248398"/>
              <a:gd name="connsiteX131-5999" fmla="*/ 6331355 w 15811497"/>
              <a:gd name="connsiteY131-6000" fmla="*/ 526865 h 6248398"/>
              <a:gd name="connsiteX132-6001" fmla="*/ 7448548 w 15811497"/>
              <a:gd name="connsiteY132-6002" fmla="*/ 0 h 6248398"/>
              <a:gd name="connsiteX0-6003" fmla="*/ 11209760 w 15811497"/>
              <a:gd name="connsiteY0-6004" fmla="*/ 5180760 h 6248398"/>
              <a:gd name="connsiteX1-6005" fmla="*/ 11210150 w 15811497"/>
              <a:gd name="connsiteY1-6006" fmla="*/ 5180948 h 6248398"/>
              <a:gd name="connsiteX2-6007" fmla="*/ 11313815 w 15811497"/>
              <a:gd name="connsiteY2-6008" fmla="*/ 5243926 h 6248398"/>
              <a:gd name="connsiteX3-6009" fmla="*/ 11369911 w 15811497"/>
              <a:gd name="connsiteY3-6010" fmla="*/ 5285874 h 6248398"/>
              <a:gd name="connsiteX4-6011" fmla="*/ 11410606 w 15811497"/>
              <a:gd name="connsiteY4-6012" fmla="*/ 5316305 h 6248398"/>
              <a:gd name="connsiteX5-6013" fmla="*/ 11499892 w 15811497"/>
              <a:gd name="connsiteY5-6014" fmla="*/ 5397454 h 6248398"/>
              <a:gd name="connsiteX6-6015" fmla="*/ 11528781 w 15811497"/>
              <a:gd name="connsiteY6-6016" fmla="*/ 5429240 h 6248398"/>
              <a:gd name="connsiteX7-6017" fmla="*/ 11504846 w 15811497"/>
              <a:gd name="connsiteY7-6018" fmla="*/ 5414699 h 6248398"/>
              <a:gd name="connsiteX8-6019" fmla="*/ 11371717 w 15811497"/>
              <a:gd name="connsiteY8-6020" fmla="*/ 5315148 h 6248398"/>
              <a:gd name="connsiteX9-6021" fmla="*/ 11292198 w 15811497"/>
              <a:gd name="connsiteY9-6022" fmla="*/ 5255685 h 6248398"/>
              <a:gd name="connsiteX10-6023" fmla="*/ 11209760 w 15811497"/>
              <a:gd name="connsiteY10-6024" fmla="*/ 5180760 h 6248398"/>
              <a:gd name="connsiteX11-6025" fmla="*/ 4892179 w 15811497"/>
              <a:gd name="connsiteY11-6026" fmla="*/ 4842491 h 6248398"/>
              <a:gd name="connsiteX12-6027" fmla="*/ 4892178 w 15811497"/>
              <a:gd name="connsiteY12-6028" fmla="*/ 4842492 h 6248398"/>
              <a:gd name="connsiteX13-6029" fmla="*/ 4885192 w 15811497"/>
              <a:gd name="connsiteY13-6030" fmla="*/ 4851834 h 6248398"/>
              <a:gd name="connsiteX14-6031" fmla="*/ 4892179 w 15811497"/>
              <a:gd name="connsiteY14-6032" fmla="*/ 4842491 h 6248398"/>
              <a:gd name="connsiteX15-6033" fmla="*/ 8767766 w 15811497"/>
              <a:gd name="connsiteY15-6034" fmla="*/ 853515 h 6248398"/>
              <a:gd name="connsiteX16-6035" fmla="*/ 8782572 w 15811497"/>
              <a:gd name="connsiteY16-6036" fmla="*/ 884251 h 6248398"/>
              <a:gd name="connsiteX17-6037" fmla="*/ 8812281 w 15811497"/>
              <a:gd name="connsiteY17-6038" fmla="*/ 965420 h 6248398"/>
              <a:gd name="connsiteX18-6039" fmla="*/ 8768620 w 15811497"/>
              <a:gd name="connsiteY18-6040" fmla="*/ 859114 h 6248398"/>
              <a:gd name="connsiteX19-6041" fmla="*/ 8767766 w 15811497"/>
              <a:gd name="connsiteY19-6042" fmla="*/ 853515 h 6248398"/>
              <a:gd name="connsiteX20-6043" fmla="*/ 7448548 w 15811497"/>
              <a:gd name="connsiteY20-6044" fmla="*/ 0 h 6248398"/>
              <a:gd name="connsiteX21-6045" fmla="*/ 8721604 w 15811497"/>
              <a:gd name="connsiteY21-6046" fmla="*/ 757692 h 6248398"/>
              <a:gd name="connsiteX22-6047" fmla="*/ 8767765 w 15811497"/>
              <a:gd name="connsiteY22-6048" fmla="*/ 853515 h 6248398"/>
              <a:gd name="connsiteX23-6049" fmla="*/ 8768619 w 15811497"/>
              <a:gd name="connsiteY23-6050" fmla="*/ 859114 h 6248398"/>
              <a:gd name="connsiteX24-6051" fmla="*/ 8890522 w 15811497"/>
              <a:gd name="connsiteY24-6052" fmla="*/ 1193234 h 6248398"/>
              <a:gd name="connsiteX25-6053" fmla="*/ 9958384 w 15811497"/>
              <a:gd name="connsiteY25-6054" fmla="*/ 1828798 h 6248398"/>
              <a:gd name="connsiteX26-6055" fmla="*/ 10895504 w 15811497"/>
              <a:gd name="connsiteY26-6056" fmla="*/ 1386857 h 6248398"/>
              <a:gd name="connsiteX27-6057" fmla="*/ 10927290 w 15811497"/>
              <a:gd name="connsiteY27-6058" fmla="*/ 1344350 h 6248398"/>
              <a:gd name="connsiteX28-6059" fmla="*/ 10936907 w 15811497"/>
              <a:gd name="connsiteY28-6060" fmla="*/ 1346082 h 6248398"/>
              <a:gd name="connsiteX29-6061" fmla="*/ 10917759 w 15811497"/>
              <a:gd name="connsiteY29-6062" fmla="*/ 1367151 h 6248398"/>
              <a:gd name="connsiteX30-6063" fmla="*/ 10545015 w 15811497"/>
              <a:gd name="connsiteY30-6064" fmla="*/ 1956940 h 6248398"/>
              <a:gd name="connsiteX31-6065" fmla="*/ 10521911 w 15811497"/>
              <a:gd name="connsiteY31-6066" fmla="*/ 2012524 h 6248398"/>
              <a:gd name="connsiteX32-6067" fmla="*/ 10521913 w 15811497"/>
              <a:gd name="connsiteY32-6068" fmla="*/ 2012521 h 6248398"/>
              <a:gd name="connsiteX33-6069" fmla="*/ 10545016 w 15811497"/>
              <a:gd name="connsiteY33-6070" fmla="*/ 1956940 h 6248398"/>
              <a:gd name="connsiteX34-6071" fmla="*/ 10917760 w 15811497"/>
              <a:gd name="connsiteY34-6072" fmla="*/ 1367152 h 6248398"/>
              <a:gd name="connsiteX35-6073" fmla="*/ 10936908 w 15811497"/>
              <a:gd name="connsiteY35-6074" fmla="*/ 1346084 h 6248398"/>
              <a:gd name="connsiteX36-6075" fmla="*/ 10972797 w 15811497"/>
              <a:gd name="connsiteY36-6076" fmla="*/ 1352550 h 6248398"/>
              <a:gd name="connsiteX37-6077" fmla="*/ 11002341 w 15811497"/>
              <a:gd name="connsiteY37-6078" fmla="*/ 1645177 h 6248398"/>
              <a:gd name="connsiteX38-6079" fmla="*/ 11002341 w 15811497"/>
              <a:gd name="connsiteY38-6080" fmla="*/ 1645177 h 6248398"/>
              <a:gd name="connsiteX39-6081" fmla="*/ 10972797 w 15811497"/>
              <a:gd name="connsiteY39-6082" fmla="*/ 1352549 h 6248398"/>
              <a:gd name="connsiteX40-6083" fmla="*/ 10936908 w 15811497"/>
              <a:gd name="connsiteY40-6084" fmla="*/ 1346083 h 6248398"/>
              <a:gd name="connsiteX41-6085" fmla="*/ 11096041 w 15811497"/>
              <a:gd name="connsiteY41-6086" fmla="*/ 1170993 h 6248398"/>
              <a:gd name="connsiteX42-6087" fmla="*/ 13049247 w 15811497"/>
              <a:gd name="connsiteY42-6088" fmla="*/ 361949 h 6248398"/>
              <a:gd name="connsiteX43-6089" fmla="*/ 15811497 w 15811497"/>
              <a:gd name="connsiteY43-6090" fmla="*/ 3124198 h 6248398"/>
              <a:gd name="connsiteX44-6091" fmla="*/ 13049247 w 15811497"/>
              <a:gd name="connsiteY44-6092" fmla="*/ 5886448 h 6248398"/>
              <a:gd name="connsiteX45-6093" fmla="*/ 11732594 w 15811497"/>
              <a:gd name="connsiteY45-6094" fmla="*/ 5553059 h 6248398"/>
              <a:gd name="connsiteX46-6095" fmla="*/ 11528782 w 15811497"/>
              <a:gd name="connsiteY46-6096" fmla="*/ 5429240 h 6248398"/>
              <a:gd name="connsiteX47-6097" fmla="*/ 11499893 w 15811497"/>
              <a:gd name="connsiteY47-6098" fmla="*/ 5397454 h 6248398"/>
              <a:gd name="connsiteX48-6099" fmla="*/ 11410607 w 15811497"/>
              <a:gd name="connsiteY48-6100" fmla="*/ 5316305 h 6248398"/>
              <a:gd name="connsiteX49-6101" fmla="*/ 11369912 w 15811497"/>
              <a:gd name="connsiteY49-6102" fmla="*/ 5285874 h 6248398"/>
              <a:gd name="connsiteX50-6103" fmla="*/ 11355656 w 15811497"/>
              <a:gd name="connsiteY50-6104" fmla="*/ 5144675 h 6248398"/>
              <a:gd name="connsiteX51-6105" fmla="*/ 11355656 w 15811497"/>
              <a:gd name="connsiteY51-6106" fmla="*/ 5144675 h 6248398"/>
              <a:gd name="connsiteX52-6107" fmla="*/ 11369912 w 15811497"/>
              <a:gd name="connsiteY52-6108" fmla="*/ 5285874 h 6248398"/>
              <a:gd name="connsiteX53-6109" fmla="*/ 11313816 w 15811497"/>
              <a:gd name="connsiteY53-6110" fmla="*/ 5243926 h 6248398"/>
              <a:gd name="connsiteX54-6111" fmla="*/ 11210151 w 15811497"/>
              <a:gd name="connsiteY54-6112" fmla="*/ 5180948 h 6248398"/>
              <a:gd name="connsiteX55-6113" fmla="*/ 11209761 w 15811497"/>
              <a:gd name="connsiteY55-6114" fmla="*/ 5180760 h 6248398"/>
              <a:gd name="connsiteX56-6115" fmla="*/ 11096041 w 15811497"/>
              <a:gd name="connsiteY56-6116" fmla="*/ 5077404 h 6248398"/>
              <a:gd name="connsiteX57-6117" fmla="*/ 11063094 w 15811497"/>
              <a:gd name="connsiteY57-6118" fmla="*/ 5041153 h 6248398"/>
              <a:gd name="connsiteX58-6119" fmla="*/ 11063091 w 15811497"/>
              <a:gd name="connsiteY58-6120" fmla="*/ 5041152 h 6248398"/>
              <a:gd name="connsiteX59-6121" fmla="*/ 11096040 w 15811497"/>
              <a:gd name="connsiteY59-6122" fmla="*/ 5077404 h 6248398"/>
              <a:gd name="connsiteX60-6123" fmla="*/ 11209760 w 15811497"/>
              <a:gd name="connsiteY60-6124" fmla="*/ 5180760 h 6248398"/>
              <a:gd name="connsiteX61-6125" fmla="*/ 11100244 w 15811497"/>
              <a:gd name="connsiteY61-6126" fmla="*/ 5128004 h 6248398"/>
              <a:gd name="connsiteX62-6127" fmla="*/ 10610846 w 15811497"/>
              <a:gd name="connsiteY62-6128" fmla="*/ 5029199 h 6248398"/>
              <a:gd name="connsiteX63-6129" fmla="*/ 9640652 w 15811497"/>
              <a:gd name="connsiteY63-6130" fmla="*/ 5486739 h 6248398"/>
              <a:gd name="connsiteX64-6131" fmla="*/ 9628722 w 15811497"/>
              <a:gd name="connsiteY64-6132" fmla="*/ 5502693 h 6248398"/>
              <a:gd name="connsiteX65-6133" fmla="*/ 9568273 w 15811497"/>
              <a:gd name="connsiteY65-6134" fmla="*/ 5583530 h 6248398"/>
              <a:gd name="connsiteX66-6135" fmla="*/ 9535504 w 15811497"/>
              <a:gd name="connsiteY66-6136" fmla="*/ 5637470 h 6248398"/>
              <a:gd name="connsiteX67-6137" fmla="*/ 9535505 w 15811497"/>
              <a:gd name="connsiteY67-6138" fmla="*/ 5637470 h 6248398"/>
              <a:gd name="connsiteX68-6139" fmla="*/ 9568273 w 15811497"/>
              <a:gd name="connsiteY68-6140" fmla="*/ 5583531 h 6248398"/>
              <a:gd name="connsiteX69-6141" fmla="*/ 9628722 w 15811497"/>
              <a:gd name="connsiteY69-6142" fmla="*/ 5502694 h 6248398"/>
              <a:gd name="connsiteX70-6143" fmla="*/ 9563485 w 15811497"/>
              <a:gd name="connsiteY70-6144" fmla="*/ 5610078 h 6248398"/>
              <a:gd name="connsiteX71-6145" fmla="*/ 9542221 w 15811497"/>
              <a:gd name="connsiteY71-6146" fmla="*/ 5638514 h 6248398"/>
              <a:gd name="connsiteX72-6147" fmla="*/ 9504352 w 15811497"/>
              <a:gd name="connsiteY72-6148" fmla="*/ 5689156 h 6248398"/>
              <a:gd name="connsiteX73-6149" fmla="*/ 9480140 w 15811497"/>
              <a:gd name="connsiteY73-6150" fmla="*/ 5721533 h 6248398"/>
              <a:gd name="connsiteX74-6151" fmla="*/ 8362947 w 15811497"/>
              <a:gd name="connsiteY74-6152" fmla="*/ 6248398 h 6248398"/>
              <a:gd name="connsiteX75-6153" fmla="*/ 7028922 w 15811497"/>
              <a:gd name="connsiteY75-6154" fmla="*/ 5364147 h 6248398"/>
              <a:gd name="connsiteX76-6155" fmla="*/ 6990513 w 15811497"/>
              <a:gd name="connsiteY76-6156" fmla="*/ 5259205 h 6248398"/>
              <a:gd name="connsiteX77-6157" fmla="*/ 6990512 w 15811497"/>
              <a:gd name="connsiteY77-6158" fmla="*/ 5259199 h 6248398"/>
              <a:gd name="connsiteX78-6159" fmla="*/ 6983676 w 15811497"/>
              <a:gd name="connsiteY78-6160" fmla="*/ 5240519 h 6248398"/>
              <a:gd name="connsiteX79-6161" fmla="*/ 6983673 w 15811497"/>
              <a:gd name="connsiteY79-6162" fmla="*/ 5240519 h 6248398"/>
              <a:gd name="connsiteX80-6163" fmla="*/ 6980236 w 15811497"/>
              <a:gd name="connsiteY80-6164" fmla="*/ 5231130 h 6248398"/>
              <a:gd name="connsiteX81-6165" fmla="*/ 6978859 w 15811497"/>
              <a:gd name="connsiteY81-6166" fmla="*/ 5225774 h 6248398"/>
              <a:gd name="connsiteX82-6167" fmla="*/ 6984291 w 15811497"/>
              <a:gd name="connsiteY82-6168" fmla="*/ 5240614 h 6248398"/>
              <a:gd name="connsiteX83-6169" fmla="*/ 6984292 w 15811497"/>
              <a:gd name="connsiteY83-6170" fmla="*/ 5240614 h 6248398"/>
              <a:gd name="connsiteX84-6171" fmla="*/ 6978860 w 15811497"/>
              <a:gd name="connsiteY84-6172" fmla="*/ 5225773 h 6248398"/>
              <a:gd name="connsiteX85-6173" fmla="*/ 6944562 w 15811497"/>
              <a:gd name="connsiteY85-6174" fmla="*/ 5092380 h 6248398"/>
              <a:gd name="connsiteX86-6175" fmla="*/ 6924183 w 15811497"/>
              <a:gd name="connsiteY86-6176" fmla="*/ 4890225 h 6248398"/>
              <a:gd name="connsiteX87-6177" fmla="*/ 6924182 w 15811497"/>
              <a:gd name="connsiteY87-6178" fmla="*/ 4890225 h 6248398"/>
              <a:gd name="connsiteX88-6179" fmla="*/ 6944561 w 15811497"/>
              <a:gd name="connsiteY88-6180" fmla="*/ 5092380 h 6248398"/>
              <a:gd name="connsiteX89-6181" fmla="*/ 6978860 w 15811497"/>
              <a:gd name="connsiteY89-6182" fmla="*/ 5225773 h 6248398"/>
              <a:gd name="connsiteX90-6183" fmla="*/ 6948299 w 15811497"/>
              <a:gd name="connsiteY90-6184" fmla="*/ 5142273 h 6248398"/>
              <a:gd name="connsiteX91-6185" fmla="*/ 5829297 w 15811497"/>
              <a:gd name="connsiteY91-6186" fmla="*/ 4400549 h 6248398"/>
              <a:gd name="connsiteX92-6187" fmla="*/ 5056802 w 15811497"/>
              <a:gd name="connsiteY92-6188" fmla="*/ 4677867 h 6248398"/>
              <a:gd name="connsiteX93-6189" fmla="*/ 5022517 w 15811497"/>
              <a:gd name="connsiteY93-6190" fmla="*/ 4709027 h 6248398"/>
              <a:gd name="connsiteX94-6191" fmla="*/ 5022515 w 15811497"/>
              <a:gd name="connsiteY94-6192" fmla="*/ 4709029 h 6248398"/>
              <a:gd name="connsiteX95-6193" fmla="*/ 5022510 w 15811497"/>
              <a:gd name="connsiteY95-6194" fmla="*/ 4709033 h 6248398"/>
              <a:gd name="connsiteX96-6195" fmla="*/ 4924198 w 15811497"/>
              <a:gd name="connsiteY96-6196" fmla="*/ 4840507 h 6248398"/>
              <a:gd name="connsiteX97-6197" fmla="*/ 4914898 w 15811497"/>
              <a:gd name="connsiteY97-6198" fmla="*/ 4838698 h 6248398"/>
              <a:gd name="connsiteX98-6199" fmla="*/ 4914898 w 15811497"/>
              <a:gd name="connsiteY98-6200" fmla="*/ 4838699 h 6248398"/>
              <a:gd name="connsiteX99-6201" fmla="*/ 4924199 w 15811497"/>
              <a:gd name="connsiteY99-6202" fmla="*/ 4840508 h 6248398"/>
              <a:gd name="connsiteX100-6203" fmla="*/ 4893736 w 15811497"/>
              <a:gd name="connsiteY100-6204" fmla="*/ 4881247 h 6248398"/>
              <a:gd name="connsiteX101-6205" fmla="*/ 4778482 w 15811497"/>
              <a:gd name="connsiteY101-6206" fmla="*/ 5008058 h 6248398"/>
              <a:gd name="connsiteX102-6207" fmla="*/ 4778482 w 15811497"/>
              <a:gd name="connsiteY102-6208" fmla="*/ 5008057 h 6248398"/>
              <a:gd name="connsiteX103-6209" fmla="*/ 4715455 w 15811497"/>
              <a:gd name="connsiteY103-6210" fmla="*/ 5077404 h 6248398"/>
              <a:gd name="connsiteX104-6211" fmla="*/ 2762249 w 15811497"/>
              <a:gd name="connsiteY104-6212" fmla="*/ 5886448 h 6248398"/>
              <a:gd name="connsiteX105-6213" fmla="*/ 0 w 15811497"/>
              <a:gd name="connsiteY105-6214" fmla="*/ 3124198 h 6248398"/>
              <a:gd name="connsiteX106-6215" fmla="*/ 2762249 w 15811497"/>
              <a:gd name="connsiteY106-6216" fmla="*/ 361949 h 6248398"/>
              <a:gd name="connsiteX107-6217" fmla="*/ 4078902 w 15811497"/>
              <a:gd name="connsiteY107-6218" fmla="*/ 695338 h 6248398"/>
              <a:gd name="connsiteX108-6219" fmla="*/ 4261443 w 15811497"/>
              <a:gd name="connsiteY108-6220" fmla="*/ 806235 h 6248398"/>
              <a:gd name="connsiteX109-6221" fmla="*/ 4409044 w 15811497"/>
              <a:gd name="connsiteY109-6222" fmla="*/ 910268 h 6248398"/>
              <a:gd name="connsiteX110-6223" fmla="*/ 4612477 w 15811497"/>
              <a:gd name="connsiteY110-6224" fmla="*/ 1077402 h 6248398"/>
              <a:gd name="connsiteX111-6225" fmla="*/ 4612478 w 15811497"/>
              <a:gd name="connsiteY111-6226" fmla="*/ 1077403 h 6248398"/>
              <a:gd name="connsiteX112-6227" fmla="*/ 4715454 w 15811497"/>
              <a:gd name="connsiteY112-6228" fmla="*/ 1170993 h 6248398"/>
              <a:gd name="connsiteX113-6229" fmla="*/ 4701725 w 15811497"/>
              <a:gd name="connsiteY113-6230" fmla="*/ 1120394 h 6248398"/>
              <a:gd name="connsiteX114-6231" fmla="*/ 5191122 w 15811497"/>
              <a:gd name="connsiteY114-6232" fmla="*/ 1219199 h 6248398"/>
              <a:gd name="connsiteX115-6233" fmla="*/ 6161317 w 15811497"/>
              <a:gd name="connsiteY115-6234" fmla="*/ 761659 h 6248398"/>
              <a:gd name="connsiteX116-6235" fmla="*/ 6224019 w 15811497"/>
              <a:gd name="connsiteY116-6236" fmla="*/ 677808 h 6248398"/>
              <a:gd name="connsiteX117-6237" fmla="*/ 6175489 w 15811497"/>
              <a:gd name="connsiteY117-6238" fmla="*/ 757691 h 6248398"/>
              <a:gd name="connsiteX118-6239" fmla="*/ 6175489 w 15811497"/>
              <a:gd name="connsiteY118-6240" fmla="*/ 757692 h 6248398"/>
              <a:gd name="connsiteX119-6241" fmla="*/ 6224020 w 15811497"/>
              <a:gd name="connsiteY119-6242" fmla="*/ 677809 h 6248398"/>
              <a:gd name="connsiteX120-6243" fmla="*/ 6233696 w 15811497"/>
              <a:gd name="connsiteY120-6244" fmla="*/ 664869 h 6248398"/>
              <a:gd name="connsiteX121-6245" fmla="*/ 6252611 w 15811497"/>
              <a:gd name="connsiteY121-6246" fmla="*/ 633734 h 6248398"/>
              <a:gd name="connsiteX122-6247" fmla="*/ 6252610 w 15811497"/>
              <a:gd name="connsiteY122-6248" fmla="*/ 633734 h 6248398"/>
              <a:gd name="connsiteX123-6249" fmla="*/ 6233696 w 15811497"/>
              <a:gd name="connsiteY123-6250" fmla="*/ 664868 h 6248398"/>
              <a:gd name="connsiteX124-6251" fmla="*/ 6224019 w 15811497"/>
              <a:gd name="connsiteY124-6252" fmla="*/ 677808 h 6248398"/>
              <a:gd name="connsiteX125-6253" fmla="*/ 6248008 w 15811497"/>
              <a:gd name="connsiteY125-6254" fmla="*/ 638320 h 6248398"/>
              <a:gd name="connsiteX126-6255" fmla="*/ 6251291 w 15811497"/>
              <a:gd name="connsiteY126-6256" fmla="*/ 633930 h 6248398"/>
              <a:gd name="connsiteX127-6257" fmla="*/ 6251293 w 15811497"/>
              <a:gd name="connsiteY127-6258" fmla="*/ 633929 h 6248398"/>
              <a:gd name="connsiteX128-6259" fmla="*/ 6257683 w 15811497"/>
              <a:gd name="connsiteY128-6260" fmla="*/ 625384 h 6248398"/>
              <a:gd name="connsiteX129-6261" fmla="*/ 6257686 w 15811497"/>
              <a:gd name="connsiteY129-6262" fmla="*/ 625380 h 6248398"/>
              <a:gd name="connsiteX130-6263" fmla="*/ 6331355 w 15811497"/>
              <a:gd name="connsiteY130-6264" fmla="*/ 526865 h 6248398"/>
              <a:gd name="connsiteX131-6265" fmla="*/ 7448548 w 15811497"/>
              <a:gd name="connsiteY131-6266" fmla="*/ 0 h 6248398"/>
              <a:gd name="connsiteX0-6267" fmla="*/ 11209760 w 15811497"/>
              <a:gd name="connsiteY0-6268" fmla="*/ 5180760 h 6248398"/>
              <a:gd name="connsiteX1-6269" fmla="*/ 11210150 w 15811497"/>
              <a:gd name="connsiteY1-6270" fmla="*/ 5180948 h 6248398"/>
              <a:gd name="connsiteX2-6271" fmla="*/ 11313815 w 15811497"/>
              <a:gd name="connsiteY2-6272" fmla="*/ 5243926 h 6248398"/>
              <a:gd name="connsiteX3-6273" fmla="*/ 11369911 w 15811497"/>
              <a:gd name="connsiteY3-6274" fmla="*/ 5285874 h 6248398"/>
              <a:gd name="connsiteX4-6275" fmla="*/ 11410606 w 15811497"/>
              <a:gd name="connsiteY4-6276" fmla="*/ 5316305 h 6248398"/>
              <a:gd name="connsiteX5-6277" fmla="*/ 11499892 w 15811497"/>
              <a:gd name="connsiteY5-6278" fmla="*/ 5397454 h 6248398"/>
              <a:gd name="connsiteX6-6279" fmla="*/ 11528781 w 15811497"/>
              <a:gd name="connsiteY6-6280" fmla="*/ 5429240 h 6248398"/>
              <a:gd name="connsiteX7-6281" fmla="*/ 11504846 w 15811497"/>
              <a:gd name="connsiteY7-6282" fmla="*/ 5414699 h 6248398"/>
              <a:gd name="connsiteX8-6283" fmla="*/ 11371717 w 15811497"/>
              <a:gd name="connsiteY8-6284" fmla="*/ 5315148 h 6248398"/>
              <a:gd name="connsiteX9-6285" fmla="*/ 11292198 w 15811497"/>
              <a:gd name="connsiteY9-6286" fmla="*/ 5255685 h 6248398"/>
              <a:gd name="connsiteX10-6287" fmla="*/ 11209760 w 15811497"/>
              <a:gd name="connsiteY10-6288" fmla="*/ 5180760 h 6248398"/>
              <a:gd name="connsiteX11-6289" fmla="*/ 4892179 w 15811497"/>
              <a:gd name="connsiteY11-6290" fmla="*/ 4842491 h 6248398"/>
              <a:gd name="connsiteX12-6291" fmla="*/ 4892178 w 15811497"/>
              <a:gd name="connsiteY12-6292" fmla="*/ 4842492 h 6248398"/>
              <a:gd name="connsiteX13-6293" fmla="*/ 4885192 w 15811497"/>
              <a:gd name="connsiteY13-6294" fmla="*/ 4851834 h 6248398"/>
              <a:gd name="connsiteX14-6295" fmla="*/ 4892179 w 15811497"/>
              <a:gd name="connsiteY14-6296" fmla="*/ 4842491 h 6248398"/>
              <a:gd name="connsiteX15-6297" fmla="*/ 8767766 w 15811497"/>
              <a:gd name="connsiteY15-6298" fmla="*/ 853515 h 6248398"/>
              <a:gd name="connsiteX16-6299" fmla="*/ 8782572 w 15811497"/>
              <a:gd name="connsiteY16-6300" fmla="*/ 884251 h 6248398"/>
              <a:gd name="connsiteX17-6301" fmla="*/ 8768620 w 15811497"/>
              <a:gd name="connsiteY17-6302" fmla="*/ 859114 h 6248398"/>
              <a:gd name="connsiteX18-6303" fmla="*/ 8767766 w 15811497"/>
              <a:gd name="connsiteY18-6304" fmla="*/ 853515 h 6248398"/>
              <a:gd name="connsiteX19-6305" fmla="*/ 7448548 w 15811497"/>
              <a:gd name="connsiteY19-6306" fmla="*/ 0 h 6248398"/>
              <a:gd name="connsiteX20-6307" fmla="*/ 8721604 w 15811497"/>
              <a:gd name="connsiteY20-6308" fmla="*/ 757692 h 6248398"/>
              <a:gd name="connsiteX21-6309" fmla="*/ 8767765 w 15811497"/>
              <a:gd name="connsiteY21-6310" fmla="*/ 853515 h 6248398"/>
              <a:gd name="connsiteX22-6311" fmla="*/ 8768619 w 15811497"/>
              <a:gd name="connsiteY22-6312" fmla="*/ 859114 h 6248398"/>
              <a:gd name="connsiteX23-6313" fmla="*/ 8890522 w 15811497"/>
              <a:gd name="connsiteY23-6314" fmla="*/ 1193234 h 6248398"/>
              <a:gd name="connsiteX24-6315" fmla="*/ 9958384 w 15811497"/>
              <a:gd name="connsiteY24-6316" fmla="*/ 1828798 h 6248398"/>
              <a:gd name="connsiteX25-6317" fmla="*/ 10895504 w 15811497"/>
              <a:gd name="connsiteY25-6318" fmla="*/ 1386857 h 6248398"/>
              <a:gd name="connsiteX26-6319" fmla="*/ 10927290 w 15811497"/>
              <a:gd name="connsiteY26-6320" fmla="*/ 1344350 h 6248398"/>
              <a:gd name="connsiteX27-6321" fmla="*/ 10936907 w 15811497"/>
              <a:gd name="connsiteY27-6322" fmla="*/ 1346082 h 6248398"/>
              <a:gd name="connsiteX28-6323" fmla="*/ 10917759 w 15811497"/>
              <a:gd name="connsiteY28-6324" fmla="*/ 1367151 h 6248398"/>
              <a:gd name="connsiteX29-6325" fmla="*/ 10545015 w 15811497"/>
              <a:gd name="connsiteY29-6326" fmla="*/ 1956940 h 6248398"/>
              <a:gd name="connsiteX30-6327" fmla="*/ 10521911 w 15811497"/>
              <a:gd name="connsiteY30-6328" fmla="*/ 2012524 h 6248398"/>
              <a:gd name="connsiteX31-6329" fmla="*/ 10521913 w 15811497"/>
              <a:gd name="connsiteY31-6330" fmla="*/ 2012521 h 6248398"/>
              <a:gd name="connsiteX32-6331" fmla="*/ 10545016 w 15811497"/>
              <a:gd name="connsiteY32-6332" fmla="*/ 1956940 h 6248398"/>
              <a:gd name="connsiteX33-6333" fmla="*/ 10917760 w 15811497"/>
              <a:gd name="connsiteY33-6334" fmla="*/ 1367152 h 6248398"/>
              <a:gd name="connsiteX34-6335" fmla="*/ 10936908 w 15811497"/>
              <a:gd name="connsiteY34-6336" fmla="*/ 1346084 h 6248398"/>
              <a:gd name="connsiteX35-6337" fmla="*/ 10972797 w 15811497"/>
              <a:gd name="connsiteY35-6338" fmla="*/ 1352550 h 6248398"/>
              <a:gd name="connsiteX36-6339" fmla="*/ 11002341 w 15811497"/>
              <a:gd name="connsiteY36-6340" fmla="*/ 1645177 h 6248398"/>
              <a:gd name="connsiteX37-6341" fmla="*/ 11002341 w 15811497"/>
              <a:gd name="connsiteY37-6342" fmla="*/ 1645177 h 6248398"/>
              <a:gd name="connsiteX38-6343" fmla="*/ 10972797 w 15811497"/>
              <a:gd name="connsiteY38-6344" fmla="*/ 1352549 h 6248398"/>
              <a:gd name="connsiteX39-6345" fmla="*/ 10936908 w 15811497"/>
              <a:gd name="connsiteY39-6346" fmla="*/ 1346083 h 6248398"/>
              <a:gd name="connsiteX40-6347" fmla="*/ 11096041 w 15811497"/>
              <a:gd name="connsiteY40-6348" fmla="*/ 1170993 h 6248398"/>
              <a:gd name="connsiteX41-6349" fmla="*/ 13049247 w 15811497"/>
              <a:gd name="connsiteY41-6350" fmla="*/ 361949 h 6248398"/>
              <a:gd name="connsiteX42-6351" fmla="*/ 15811497 w 15811497"/>
              <a:gd name="connsiteY42-6352" fmla="*/ 3124198 h 6248398"/>
              <a:gd name="connsiteX43-6353" fmla="*/ 13049247 w 15811497"/>
              <a:gd name="connsiteY43-6354" fmla="*/ 5886448 h 6248398"/>
              <a:gd name="connsiteX44-6355" fmla="*/ 11732594 w 15811497"/>
              <a:gd name="connsiteY44-6356" fmla="*/ 5553059 h 6248398"/>
              <a:gd name="connsiteX45-6357" fmla="*/ 11528782 w 15811497"/>
              <a:gd name="connsiteY45-6358" fmla="*/ 5429240 h 6248398"/>
              <a:gd name="connsiteX46-6359" fmla="*/ 11499893 w 15811497"/>
              <a:gd name="connsiteY46-6360" fmla="*/ 5397454 h 6248398"/>
              <a:gd name="connsiteX47-6361" fmla="*/ 11410607 w 15811497"/>
              <a:gd name="connsiteY47-6362" fmla="*/ 5316305 h 6248398"/>
              <a:gd name="connsiteX48-6363" fmla="*/ 11369912 w 15811497"/>
              <a:gd name="connsiteY48-6364" fmla="*/ 5285874 h 6248398"/>
              <a:gd name="connsiteX49-6365" fmla="*/ 11355656 w 15811497"/>
              <a:gd name="connsiteY49-6366" fmla="*/ 5144675 h 6248398"/>
              <a:gd name="connsiteX50-6367" fmla="*/ 11355656 w 15811497"/>
              <a:gd name="connsiteY50-6368" fmla="*/ 5144675 h 6248398"/>
              <a:gd name="connsiteX51-6369" fmla="*/ 11369912 w 15811497"/>
              <a:gd name="connsiteY51-6370" fmla="*/ 5285874 h 6248398"/>
              <a:gd name="connsiteX52-6371" fmla="*/ 11313816 w 15811497"/>
              <a:gd name="connsiteY52-6372" fmla="*/ 5243926 h 6248398"/>
              <a:gd name="connsiteX53-6373" fmla="*/ 11210151 w 15811497"/>
              <a:gd name="connsiteY53-6374" fmla="*/ 5180948 h 6248398"/>
              <a:gd name="connsiteX54-6375" fmla="*/ 11209761 w 15811497"/>
              <a:gd name="connsiteY54-6376" fmla="*/ 5180760 h 6248398"/>
              <a:gd name="connsiteX55-6377" fmla="*/ 11096041 w 15811497"/>
              <a:gd name="connsiteY55-6378" fmla="*/ 5077404 h 6248398"/>
              <a:gd name="connsiteX56-6379" fmla="*/ 11063094 w 15811497"/>
              <a:gd name="connsiteY56-6380" fmla="*/ 5041153 h 6248398"/>
              <a:gd name="connsiteX57-6381" fmla="*/ 11063091 w 15811497"/>
              <a:gd name="connsiteY57-6382" fmla="*/ 5041152 h 6248398"/>
              <a:gd name="connsiteX58-6383" fmla="*/ 11096040 w 15811497"/>
              <a:gd name="connsiteY58-6384" fmla="*/ 5077404 h 6248398"/>
              <a:gd name="connsiteX59-6385" fmla="*/ 11209760 w 15811497"/>
              <a:gd name="connsiteY59-6386" fmla="*/ 5180760 h 6248398"/>
              <a:gd name="connsiteX60-6387" fmla="*/ 11100244 w 15811497"/>
              <a:gd name="connsiteY60-6388" fmla="*/ 5128004 h 6248398"/>
              <a:gd name="connsiteX61-6389" fmla="*/ 10610846 w 15811497"/>
              <a:gd name="connsiteY61-6390" fmla="*/ 5029199 h 6248398"/>
              <a:gd name="connsiteX62-6391" fmla="*/ 9640652 w 15811497"/>
              <a:gd name="connsiteY62-6392" fmla="*/ 5486739 h 6248398"/>
              <a:gd name="connsiteX63-6393" fmla="*/ 9628722 w 15811497"/>
              <a:gd name="connsiteY63-6394" fmla="*/ 5502693 h 6248398"/>
              <a:gd name="connsiteX64-6395" fmla="*/ 9568273 w 15811497"/>
              <a:gd name="connsiteY64-6396" fmla="*/ 5583530 h 6248398"/>
              <a:gd name="connsiteX65-6397" fmla="*/ 9535504 w 15811497"/>
              <a:gd name="connsiteY65-6398" fmla="*/ 5637470 h 6248398"/>
              <a:gd name="connsiteX66-6399" fmla="*/ 9535505 w 15811497"/>
              <a:gd name="connsiteY66-6400" fmla="*/ 5637470 h 6248398"/>
              <a:gd name="connsiteX67-6401" fmla="*/ 9568273 w 15811497"/>
              <a:gd name="connsiteY67-6402" fmla="*/ 5583531 h 6248398"/>
              <a:gd name="connsiteX68-6403" fmla="*/ 9628722 w 15811497"/>
              <a:gd name="connsiteY68-6404" fmla="*/ 5502694 h 6248398"/>
              <a:gd name="connsiteX69-6405" fmla="*/ 9563485 w 15811497"/>
              <a:gd name="connsiteY69-6406" fmla="*/ 5610078 h 6248398"/>
              <a:gd name="connsiteX70-6407" fmla="*/ 9542221 w 15811497"/>
              <a:gd name="connsiteY70-6408" fmla="*/ 5638514 h 6248398"/>
              <a:gd name="connsiteX71-6409" fmla="*/ 9504352 w 15811497"/>
              <a:gd name="connsiteY71-6410" fmla="*/ 5689156 h 6248398"/>
              <a:gd name="connsiteX72-6411" fmla="*/ 9480140 w 15811497"/>
              <a:gd name="connsiteY72-6412" fmla="*/ 5721533 h 6248398"/>
              <a:gd name="connsiteX73-6413" fmla="*/ 8362947 w 15811497"/>
              <a:gd name="connsiteY73-6414" fmla="*/ 6248398 h 6248398"/>
              <a:gd name="connsiteX74-6415" fmla="*/ 7028922 w 15811497"/>
              <a:gd name="connsiteY74-6416" fmla="*/ 5364147 h 6248398"/>
              <a:gd name="connsiteX75-6417" fmla="*/ 6990513 w 15811497"/>
              <a:gd name="connsiteY75-6418" fmla="*/ 5259205 h 6248398"/>
              <a:gd name="connsiteX76-6419" fmla="*/ 6990512 w 15811497"/>
              <a:gd name="connsiteY76-6420" fmla="*/ 5259199 h 6248398"/>
              <a:gd name="connsiteX77-6421" fmla="*/ 6983676 w 15811497"/>
              <a:gd name="connsiteY77-6422" fmla="*/ 5240519 h 6248398"/>
              <a:gd name="connsiteX78-6423" fmla="*/ 6983673 w 15811497"/>
              <a:gd name="connsiteY78-6424" fmla="*/ 5240519 h 6248398"/>
              <a:gd name="connsiteX79-6425" fmla="*/ 6980236 w 15811497"/>
              <a:gd name="connsiteY79-6426" fmla="*/ 5231130 h 6248398"/>
              <a:gd name="connsiteX80-6427" fmla="*/ 6978859 w 15811497"/>
              <a:gd name="connsiteY80-6428" fmla="*/ 5225774 h 6248398"/>
              <a:gd name="connsiteX81-6429" fmla="*/ 6984291 w 15811497"/>
              <a:gd name="connsiteY81-6430" fmla="*/ 5240614 h 6248398"/>
              <a:gd name="connsiteX82-6431" fmla="*/ 6984292 w 15811497"/>
              <a:gd name="connsiteY82-6432" fmla="*/ 5240614 h 6248398"/>
              <a:gd name="connsiteX83-6433" fmla="*/ 6978860 w 15811497"/>
              <a:gd name="connsiteY83-6434" fmla="*/ 5225773 h 6248398"/>
              <a:gd name="connsiteX84-6435" fmla="*/ 6944562 w 15811497"/>
              <a:gd name="connsiteY84-6436" fmla="*/ 5092380 h 6248398"/>
              <a:gd name="connsiteX85-6437" fmla="*/ 6924183 w 15811497"/>
              <a:gd name="connsiteY85-6438" fmla="*/ 4890225 h 6248398"/>
              <a:gd name="connsiteX86-6439" fmla="*/ 6924182 w 15811497"/>
              <a:gd name="connsiteY86-6440" fmla="*/ 4890225 h 6248398"/>
              <a:gd name="connsiteX87-6441" fmla="*/ 6944561 w 15811497"/>
              <a:gd name="connsiteY87-6442" fmla="*/ 5092380 h 6248398"/>
              <a:gd name="connsiteX88-6443" fmla="*/ 6978860 w 15811497"/>
              <a:gd name="connsiteY88-6444" fmla="*/ 5225773 h 6248398"/>
              <a:gd name="connsiteX89-6445" fmla="*/ 6948299 w 15811497"/>
              <a:gd name="connsiteY89-6446" fmla="*/ 5142273 h 6248398"/>
              <a:gd name="connsiteX90-6447" fmla="*/ 5829297 w 15811497"/>
              <a:gd name="connsiteY90-6448" fmla="*/ 4400549 h 6248398"/>
              <a:gd name="connsiteX91-6449" fmla="*/ 5056802 w 15811497"/>
              <a:gd name="connsiteY91-6450" fmla="*/ 4677867 h 6248398"/>
              <a:gd name="connsiteX92-6451" fmla="*/ 5022517 w 15811497"/>
              <a:gd name="connsiteY92-6452" fmla="*/ 4709027 h 6248398"/>
              <a:gd name="connsiteX93-6453" fmla="*/ 5022515 w 15811497"/>
              <a:gd name="connsiteY93-6454" fmla="*/ 4709029 h 6248398"/>
              <a:gd name="connsiteX94-6455" fmla="*/ 5022510 w 15811497"/>
              <a:gd name="connsiteY94-6456" fmla="*/ 4709033 h 6248398"/>
              <a:gd name="connsiteX95-6457" fmla="*/ 4924198 w 15811497"/>
              <a:gd name="connsiteY95-6458" fmla="*/ 4840507 h 6248398"/>
              <a:gd name="connsiteX96-6459" fmla="*/ 4914898 w 15811497"/>
              <a:gd name="connsiteY96-6460" fmla="*/ 4838698 h 6248398"/>
              <a:gd name="connsiteX97-6461" fmla="*/ 4914898 w 15811497"/>
              <a:gd name="connsiteY97-6462" fmla="*/ 4838699 h 6248398"/>
              <a:gd name="connsiteX98-6463" fmla="*/ 4924199 w 15811497"/>
              <a:gd name="connsiteY98-6464" fmla="*/ 4840508 h 6248398"/>
              <a:gd name="connsiteX99-6465" fmla="*/ 4893736 w 15811497"/>
              <a:gd name="connsiteY99-6466" fmla="*/ 4881247 h 6248398"/>
              <a:gd name="connsiteX100-6467" fmla="*/ 4778482 w 15811497"/>
              <a:gd name="connsiteY100-6468" fmla="*/ 5008058 h 6248398"/>
              <a:gd name="connsiteX101-6469" fmla="*/ 4778482 w 15811497"/>
              <a:gd name="connsiteY101-6470" fmla="*/ 5008057 h 6248398"/>
              <a:gd name="connsiteX102-6471" fmla="*/ 4715455 w 15811497"/>
              <a:gd name="connsiteY102-6472" fmla="*/ 5077404 h 6248398"/>
              <a:gd name="connsiteX103-6473" fmla="*/ 2762249 w 15811497"/>
              <a:gd name="connsiteY103-6474" fmla="*/ 5886448 h 6248398"/>
              <a:gd name="connsiteX104-6475" fmla="*/ 0 w 15811497"/>
              <a:gd name="connsiteY104-6476" fmla="*/ 3124198 h 6248398"/>
              <a:gd name="connsiteX105-6477" fmla="*/ 2762249 w 15811497"/>
              <a:gd name="connsiteY105-6478" fmla="*/ 361949 h 6248398"/>
              <a:gd name="connsiteX106-6479" fmla="*/ 4078902 w 15811497"/>
              <a:gd name="connsiteY106-6480" fmla="*/ 695338 h 6248398"/>
              <a:gd name="connsiteX107-6481" fmla="*/ 4261443 w 15811497"/>
              <a:gd name="connsiteY107-6482" fmla="*/ 806235 h 6248398"/>
              <a:gd name="connsiteX108-6483" fmla="*/ 4409044 w 15811497"/>
              <a:gd name="connsiteY108-6484" fmla="*/ 910268 h 6248398"/>
              <a:gd name="connsiteX109-6485" fmla="*/ 4612477 w 15811497"/>
              <a:gd name="connsiteY109-6486" fmla="*/ 1077402 h 6248398"/>
              <a:gd name="connsiteX110-6487" fmla="*/ 4612478 w 15811497"/>
              <a:gd name="connsiteY110-6488" fmla="*/ 1077403 h 6248398"/>
              <a:gd name="connsiteX111-6489" fmla="*/ 4715454 w 15811497"/>
              <a:gd name="connsiteY111-6490" fmla="*/ 1170993 h 6248398"/>
              <a:gd name="connsiteX112-6491" fmla="*/ 4701725 w 15811497"/>
              <a:gd name="connsiteY112-6492" fmla="*/ 1120394 h 6248398"/>
              <a:gd name="connsiteX113-6493" fmla="*/ 5191122 w 15811497"/>
              <a:gd name="connsiteY113-6494" fmla="*/ 1219199 h 6248398"/>
              <a:gd name="connsiteX114-6495" fmla="*/ 6161317 w 15811497"/>
              <a:gd name="connsiteY114-6496" fmla="*/ 761659 h 6248398"/>
              <a:gd name="connsiteX115-6497" fmla="*/ 6224019 w 15811497"/>
              <a:gd name="connsiteY115-6498" fmla="*/ 677808 h 6248398"/>
              <a:gd name="connsiteX116-6499" fmla="*/ 6175489 w 15811497"/>
              <a:gd name="connsiteY116-6500" fmla="*/ 757691 h 6248398"/>
              <a:gd name="connsiteX117-6501" fmla="*/ 6175489 w 15811497"/>
              <a:gd name="connsiteY117-6502" fmla="*/ 757692 h 6248398"/>
              <a:gd name="connsiteX118-6503" fmla="*/ 6224020 w 15811497"/>
              <a:gd name="connsiteY118-6504" fmla="*/ 677809 h 6248398"/>
              <a:gd name="connsiteX119-6505" fmla="*/ 6233696 w 15811497"/>
              <a:gd name="connsiteY119-6506" fmla="*/ 664869 h 6248398"/>
              <a:gd name="connsiteX120-6507" fmla="*/ 6252611 w 15811497"/>
              <a:gd name="connsiteY120-6508" fmla="*/ 633734 h 6248398"/>
              <a:gd name="connsiteX121-6509" fmla="*/ 6252610 w 15811497"/>
              <a:gd name="connsiteY121-6510" fmla="*/ 633734 h 6248398"/>
              <a:gd name="connsiteX122-6511" fmla="*/ 6233696 w 15811497"/>
              <a:gd name="connsiteY122-6512" fmla="*/ 664868 h 6248398"/>
              <a:gd name="connsiteX123-6513" fmla="*/ 6224019 w 15811497"/>
              <a:gd name="connsiteY123-6514" fmla="*/ 677808 h 6248398"/>
              <a:gd name="connsiteX124-6515" fmla="*/ 6248008 w 15811497"/>
              <a:gd name="connsiteY124-6516" fmla="*/ 638320 h 6248398"/>
              <a:gd name="connsiteX125-6517" fmla="*/ 6251291 w 15811497"/>
              <a:gd name="connsiteY125-6518" fmla="*/ 633930 h 6248398"/>
              <a:gd name="connsiteX126-6519" fmla="*/ 6251293 w 15811497"/>
              <a:gd name="connsiteY126-6520" fmla="*/ 633929 h 6248398"/>
              <a:gd name="connsiteX127-6521" fmla="*/ 6257683 w 15811497"/>
              <a:gd name="connsiteY127-6522" fmla="*/ 625384 h 6248398"/>
              <a:gd name="connsiteX128-6523" fmla="*/ 6257686 w 15811497"/>
              <a:gd name="connsiteY128-6524" fmla="*/ 625380 h 6248398"/>
              <a:gd name="connsiteX129-6525" fmla="*/ 6331355 w 15811497"/>
              <a:gd name="connsiteY129-6526" fmla="*/ 526865 h 6248398"/>
              <a:gd name="connsiteX130-6527" fmla="*/ 7448548 w 15811497"/>
              <a:gd name="connsiteY130-6528" fmla="*/ 0 h 6248398"/>
              <a:gd name="connsiteX0-6529" fmla="*/ 11209760 w 15811497"/>
              <a:gd name="connsiteY0-6530" fmla="*/ 5180760 h 6248398"/>
              <a:gd name="connsiteX1-6531" fmla="*/ 11210150 w 15811497"/>
              <a:gd name="connsiteY1-6532" fmla="*/ 5180948 h 6248398"/>
              <a:gd name="connsiteX2-6533" fmla="*/ 11313815 w 15811497"/>
              <a:gd name="connsiteY2-6534" fmla="*/ 5243926 h 6248398"/>
              <a:gd name="connsiteX3-6535" fmla="*/ 11369911 w 15811497"/>
              <a:gd name="connsiteY3-6536" fmla="*/ 5285874 h 6248398"/>
              <a:gd name="connsiteX4-6537" fmla="*/ 11410606 w 15811497"/>
              <a:gd name="connsiteY4-6538" fmla="*/ 5316305 h 6248398"/>
              <a:gd name="connsiteX5-6539" fmla="*/ 11499892 w 15811497"/>
              <a:gd name="connsiteY5-6540" fmla="*/ 5397454 h 6248398"/>
              <a:gd name="connsiteX6-6541" fmla="*/ 11528781 w 15811497"/>
              <a:gd name="connsiteY6-6542" fmla="*/ 5429240 h 6248398"/>
              <a:gd name="connsiteX7-6543" fmla="*/ 11504846 w 15811497"/>
              <a:gd name="connsiteY7-6544" fmla="*/ 5414699 h 6248398"/>
              <a:gd name="connsiteX8-6545" fmla="*/ 11371717 w 15811497"/>
              <a:gd name="connsiteY8-6546" fmla="*/ 5315148 h 6248398"/>
              <a:gd name="connsiteX9-6547" fmla="*/ 11292198 w 15811497"/>
              <a:gd name="connsiteY9-6548" fmla="*/ 5255685 h 6248398"/>
              <a:gd name="connsiteX10-6549" fmla="*/ 11209760 w 15811497"/>
              <a:gd name="connsiteY10-6550" fmla="*/ 5180760 h 6248398"/>
              <a:gd name="connsiteX11-6551" fmla="*/ 4892179 w 15811497"/>
              <a:gd name="connsiteY11-6552" fmla="*/ 4842491 h 6248398"/>
              <a:gd name="connsiteX12-6553" fmla="*/ 4892178 w 15811497"/>
              <a:gd name="connsiteY12-6554" fmla="*/ 4842492 h 6248398"/>
              <a:gd name="connsiteX13-6555" fmla="*/ 4885192 w 15811497"/>
              <a:gd name="connsiteY13-6556" fmla="*/ 4851834 h 6248398"/>
              <a:gd name="connsiteX14-6557" fmla="*/ 4892179 w 15811497"/>
              <a:gd name="connsiteY14-6558" fmla="*/ 4842491 h 6248398"/>
              <a:gd name="connsiteX15-6559" fmla="*/ 8767766 w 15811497"/>
              <a:gd name="connsiteY15-6560" fmla="*/ 853515 h 6248398"/>
              <a:gd name="connsiteX16-6561" fmla="*/ 8782572 w 15811497"/>
              <a:gd name="connsiteY16-6562" fmla="*/ 884251 h 6248398"/>
              <a:gd name="connsiteX17-6563" fmla="*/ 8768620 w 15811497"/>
              <a:gd name="connsiteY17-6564" fmla="*/ 859114 h 6248398"/>
              <a:gd name="connsiteX18-6565" fmla="*/ 8767766 w 15811497"/>
              <a:gd name="connsiteY18-6566" fmla="*/ 853515 h 6248398"/>
              <a:gd name="connsiteX19-6567" fmla="*/ 7448548 w 15811497"/>
              <a:gd name="connsiteY19-6568" fmla="*/ 0 h 6248398"/>
              <a:gd name="connsiteX20-6569" fmla="*/ 8721604 w 15811497"/>
              <a:gd name="connsiteY20-6570" fmla="*/ 757692 h 6248398"/>
              <a:gd name="connsiteX21-6571" fmla="*/ 8767765 w 15811497"/>
              <a:gd name="connsiteY21-6572" fmla="*/ 853515 h 6248398"/>
              <a:gd name="connsiteX22-6573" fmla="*/ 8890522 w 15811497"/>
              <a:gd name="connsiteY22-6574" fmla="*/ 1193234 h 6248398"/>
              <a:gd name="connsiteX23-6575" fmla="*/ 9958384 w 15811497"/>
              <a:gd name="connsiteY23-6576" fmla="*/ 1828798 h 6248398"/>
              <a:gd name="connsiteX24-6577" fmla="*/ 10895504 w 15811497"/>
              <a:gd name="connsiteY24-6578" fmla="*/ 1386857 h 6248398"/>
              <a:gd name="connsiteX25-6579" fmla="*/ 10927290 w 15811497"/>
              <a:gd name="connsiteY25-6580" fmla="*/ 1344350 h 6248398"/>
              <a:gd name="connsiteX26-6581" fmla="*/ 10936907 w 15811497"/>
              <a:gd name="connsiteY26-6582" fmla="*/ 1346082 h 6248398"/>
              <a:gd name="connsiteX27-6583" fmla="*/ 10917759 w 15811497"/>
              <a:gd name="connsiteY27-6584" fmla="*/ 1367151 h 6248398"/>
              <a:gd name="connsiteX28-6585" fmla="*/ 10545015 w 15811497"/>
              <a:gd name="connsiteY28-6586" fmla="*/ 1956940 h 6248398"/>
              <a:gd name="connsiteX29-6587" fmla="*/ 10521911 w 15811497"/>
              <a:gd name="connsiteY29-6588" fmla="*/ 2012524 h 6248398"/>
              <a:gd name="connsiteX30-6589" fmla="*/ 10521913 w 15811497"/>
              <a:gd name="connsiteY30-6590" fmla="*/ 2012521 h 6248398"/>
              <a:gd name="connsiteX31-6591" fmla="*/ 10545016 w 15811497"/>
              <a:gd name="connsiteY31-6592" fmla="*/ 1956940 h 6248398"/>
              <a:gd name="connsiteX32-6593" fmla="*/ 10917760 w 15811497"/>
              <a:gd name="connsiteY32-6594" fmla="*/ 1367152 h 6248398"/>
              <a:gd name="connsiteX33-6595" fmla="*/ 10936908 w 15811497"/>
              <a:gd name="connsiteY33-6596" fmla="*/ 1346084 h 6248398"/>
              <a:gd name="connsiteX34-6597" fmla="*/ 10972797 w 15811497"/>
              <a:gd name="connsiteY34-6598" fmla="*/ 1352550 h 6248398"/>
              <a:gd name="connsiteX35-6599" fmla="*/ 11002341 w 15811497"/>
              <a:gd name="connsiteY35-6600" fmla="*/ 1645177 h 6248398"/>
              <a:gd name="connsiteX36-6601" fmla="*/ 11002341 w 15811497"/>
              <a:gd name="connsiteY36-6602" fmla="*/ 1645177 h 6248398"/>
              <a:gd name="connsiteX37-6603" fmla="*/ 10972797 w 15811497"/>
              <a:gd name="connsiteY37-6604" fmla="*/ 1352549 h 6248398"/>
              <a:gd name="connsiteX38-6605" fmla="*/ 10936908 w 15811497"/>
              <a:gd name="connsiteY38-6606" fmla="*/ 1346083 h 6248398"/>
              <a:gd name="connsiteX39-6607" fmla="*/ 11096041 w 15811497"/>
              <a:gd name="connsiteY39-6608" fmla="*/ 1170993 h 6248398"/>
              <a:gd name="connsiteX40-6609" fmla="*/ 13049247 w 15811497"/>
              <a:gd name="connsiteY40-6610" fmla="*/ 361949 h 6248398"/>
              <a:gd name="connsiteX41-6611" fmla="*/ 15811497 w 15811497"/>
              <a:gd name="connsiteY41-6612" fmla="*/ 3124198 h 6248398"/>
              <a:gd name="connsiteX42-6613" fmla="*/ 13049247 w 15811497"/>
              <a:gd name="connsiteY42-6614" fmla="*/ 5886448 h 6248398"/>
              <a:gd name="connsiteX43-6615" fmla="*/ 11732594 w 15811497"/>
              <a:gd name="connsiteY43-6616" fmla="*/ 5553059 h 6248398"/>
              <a:gd name="connsiteX44-6617" fmla="*/ 11528782 w 15811497"/>
              <a:gd name="connsiteY44-6618" fmla="*/ 5429240 h 6248398"/>
              <a:gd name="connsiteX45-6619" fmla="*/ 11499893 w 15811497"/>
              <a:gd name="connsiteY45-6620" fmla="*/ 5397454 h 6248398"/>
              <a:gd name="connsiteX46-6621" fmla="*/ 11410607 w 15811497"/>
              <a:gd name="connsiteY46-6622" fmla="*/ 5316305 h 6248398"/>
              <a:gd name="connsiteX47-6623" fmla="*/ 11369912 w 15811497"/>
              <a:gd name="connsiteY47-6624" fmla="*/ 5285874 h 6248398"/>
              <a:gd name="connsiteX48-6625" fmla="*/ 11355656 w 15811497"/>
              <a:gd name="connsiteY48-6626" fmla="*/ 5144675 h 6248398"/>
              <a:gd name="connsiteX49-6627" fmla="*/ 11355656 w 15811497"/>
              <a:gd name="connsiteY49-6628" fmla="*/ 5144675 h 6248398"/>
              <a:gd name="connsiteX50-6629" fmla="*/ 11369912 w 15811497"/>
              <a:gd name="connsiteY50-6630" fmla="*/ 5285874 h 6248398"/>
              <a:gd name="connsiteX51-6631" fmla="*/ 11313816 w 15811497"/>
              <a:gd name="connsiteY51-6632" fmla="*/ 5243926 h 6248398"/>
              <a:gd name="connsiteX52-6633" fmla="*/ 11210151 w 15811497"/>
              <a:gd name="connsiteY52-6634" fmla="*/ 5180948 h 6248398"/>
              <a:gd name="connsiteX53-6635" fmla="*/ 11209761 w 15811497"/>
              <a:gd name="connsiteY53-6636" fmla="*/ 5180760 h 6248398"/>
              <a:gd name="connsiteX54-6637" fmla="*/ 11096041 w 15811497"/>
              <a:gd name="connsiteY54-6638" fmla="*/ 5077404 h 6248398"/>
              <a:gd name="connsiteX55-6639" fmla="*/ 11063094 w 15811497"/>
              <a:gd name="connsiteY55-6640" fmla="*/ 5041153 h 6248398"/>
              <a:gd name="connsiteX56-6641" fmla="*/ 11063091 w 15811497"/>
              <a:gd name="connsiteY56-6642" fmla="*/ 5041152 h 6248398"/>
              <a:gd name="connsiteX57-6643" fmla="*/ 11096040 w 15811497"/>
              <a:gd name="connsiteY57-6644" fmla="*/ 5077404 h 6248398"/>
              <a:gd name="connsiteX58-6645" fmla="*/ 11209760 w 15811497"/>
              <a:gd name="connsiteY58-6646" fmla="*/ 5180760 h 6248398"/>
              <a:gd name="connsiteX59-6647" fmla="*/ 11100244 w 15811497"/>
              <a:gd name="connsiteY59-6648" fmla="*/ 5128004 h 6248398"/>
              <a:gd name="connsiteX60-6649" fmla="*/ 10610846 w 15811497"/>
              <a:gd name="connsiteY60-6650" fmla="*/ 5029199 h 6248398"/>
              <a:gd name="connsiteX61-6651" fmla="*/ 9640652 w 15811497"/>
              <a:gd name="connsiteY61-6652" fmla="*/ 5486739 h 6248398"/>
              <a:gd name="connsiteX62-6653" fmla="*/ 9628722 w 15811497"/>
              <a:gd name="connsiteY62-6654" fmla="*/ 5502693 h 6248398"/>
              <a:gd name="connsiteX63-6655" fmla="*/ 9568273 w 15811497"/>
              <a:gd name="connsiteY63-6656" fmla="*/ 5583530 h 6248398"/>
              <a:gd name="connsiteX64-6657" fmla="*/ 9535504 w 15811497"/>
              <a:gd name="connsiteY64-6658" fmla="*/ 5637470 h 6248398"/>
              <a:gd name="connsiteX65-6659" fmla="*/ 9535505 w 15811497"/>
              <a:gd name="connsiteY65-6660" fmla="*/ 5637470 h 6248398"/>
              <a:gd name="connsiteX66-6661" fmla="*/ 9568273 w 15811497"/>
              <a:gd name="connsiteY66-6662" fmla="*/ 5583531 h 6248398"/>
              <a:gd name="connsiteX67-6663" fmla="*/ 9628722 w 15811497"/>
              <a:gd name="connsiteY67-6664" fmla="*/ 5502694 h 6248398"/>
              <a:gd name="connsiteX68-6665" fmla="*/ 9563485 w 15811497"/>
              <a:gd name="connsiteY68-6666" fmla="*/ 5610078 h 6248398"/>
              <a:gd name="connsiteX69-6667" fmla="*/ 9542221 w 15811497"/>
              <a:gd name="connsiteY69-6668" fmla="*/ 5638514 h 6248398"/>
              <a:gd name="connsiteX70-6669" fmla="*/ 9504352 w 15811497"/>
              <a:gd name="connsiteY70-6670" fmla="*/ 5689156 h 6248398"/>
              <a:gd name="connsiteX71-6671" fmla="*/ 9480140 w 15811497"/>
              <a:gd name="connsiteY71-6672" fmla="*/ 5721533 h 6248398"/>
              <a:gd name="connsiteX72-6673" fmla="*/ 8362947 w 15811497"/>
              <a:gd name="connsiteY72-6674" fmla="*/ 6248398 h 6248398"/>
              <a:gd name="connsiteX73-6675" fmla="*/ 7028922 w 15811497"/>
              <a:gd name="connsiteY73-6676" fmla="*/ 5364147 h 6248398"/>
              <a:gd name="connsiteX74-6677" fmla="*/ 6990513 w 15811497"/>
              <a:gd name="connsiteY74-6678" fmla="*/ 5259205 h 6248398"/>
              <a:gd name="connsiteX75-6679" fmla="*/ 6990512 w 15811497"/>
              <a:gd name="connsiteY75-6680" fmla="*/ 5259199 h 6248398"/>
              <a:gd name="connsiteX76-6681" fmla="*/ 6983676 w 15811497"/>
              <a:gd name="connsiteY76-6682" fmla="*/ 5240519 h 6248398"/>
              <a:gd name="connsiteX77-6683" fmla="*/ 6983673 w 15811497"/>
              <a:gd name="connsiteY77-6684" fmla="*/ 5240519 h 6248398"/>
              <a:gd name="connsiteX78-6685" fmla="*/ 6980236 w 15811497"/>
              <a:gd name="connsiteY78-6686" fmla="*/ 5231130 h 6248398"/>
              <a:gd name="connsiteX79-6687" fmla="*/ 6978859 w 15811497"/>
              <a:gd name="connsiteY79-6688" fmla="*/ 5225774 h 6248398"/>
              <a:gd name="connsiteX80-6689" fmla="*/ 6984291 w 15811497"/>
              <a:gd name="connsiteY80-6690" fmla="*/ 5240614 h 6248398"/>
              <a:gd name="connsiteX81-6691" fmla="*/ 6984292 w 15811497"/>
              <a:gd name="connsiteY81-6692" fmla="*/ 5240614 h 6248398"/>
              <a:gd name="connsiteX82-6693" fmla="*/ 6978860 w 15811497"/>
              <a:gd name="connsiteY82-6694" fmla="*/ 5225773 h 6248398"/>
              <a:gd name="connsiteX83-6695" fmla="*/ 6944562 w 15811497"/>
              <a:gd name="connsiteY83-6696" fmla="*/ 5092380 h 6248398"/>
              <a:gd name="connsiteX84-6697" fmla="*/ 6924183 w 15811497"/>
              <a:gd name="connsiteY84-6698" fmla="*/ 4890225 h 6248398"/>
              <a:gd name="connsiteX85-6699" fmla="*/ 6924182 w 15811497"/>
              <a:gd name="connsiteY85-6700" fmla="*/ 4890225 h 6248398"/>
              <a:gd name="connsiteX86-6701" fmla="*/ 6944561 w 15811497"/>
              <a:gd name="connsiteY86-6702" fmla="*/ 5092380 h 6248398"/>
              <a:gd name="connsiteX87-6703" fmla="*/ 6978860 w 15811497"/>
              <a:gd name="connsiteY87-6704" fmla="*/ 5225773 h 6248398"/>
              <a:gd name="connsiteX88-6705" fmla="*/ 6948299 w 15811497"/>
              <a:gd name="connsiteY88-6706" fmla="*/ 5142273 h 6248398"/>
              <a:gd name="connsiteX89-6707" fmla="*/ 5829297 w 15811497"/>
              <a:gd name="connsiteY89-6708" fmla="*/ 4400549 h 6248398"/>
              <a:gd name="connsiteX90-6709" fmla="*/ 5056802 w 15811497"/>
              <a:gd name="connsiteY90-6710" fmla="*/ 4677867 h 6248398"/>
              <a:gd name="connsiteX91-6711" fmla="*/ 5022517 w 15811497"/>
              <a:gd name="connsiteY91-6712" fmla="*/ 4709027 h 6248398"/>
              <a:gd name="connsiteX92-6713" fmla="*/ 5022515 w 15811497"/>
              <a:gd name="connsiteY92-6714" fmla="*/ 4709029 h 6248398"/>
              <a:gd name="connsiteX93-6715" fmla="*/ 5022510 w 15811497"/>
              <a:gd name="connsiteY93-6716" fmla="*/ 4709033 h 6248398"/>
              <a:gd name="connsiteX94-6717" fmla="*/ 4924198 w 15811497"/>
              <a:gd name="connsiteY94-6718" fmla="*/ 4840507 h 6248398"/>
              <a:gd name="connsiteX95-6719" fmla="*/ 4914898 w 15811497"/>
              <a:gd name="connsiteY95-6720" fmla="*/ 4838698 h 6248398"/>
              <a:gd name="connsiteX96-6721" fmla="*/ 4914898 w 15811497"/>
              <a:gd name="connsiteY96-6722" fmla="*/ 4838699 h 6248398"/>
              <a:gd name="connsiteX97-6723" fmla="*/ 4924199 w 15811497"/>
              <a:gd name="connsiteY97-6724" fmla="*/ 4840508 h 6248398"/>
              <a:gd name="connsiteX98-6725" fmla="*/ 4893736 w 15811497"/>
              <a:gd name="connsiteY98-6726" fmla="*/ 4881247 h 6248398"/>
              <a:gd name="connsiteX99-6727" fmla="*/ 4778482 w 15811497"/>
              <a:gd name="connsiteY99-6728" fmla="*/ 5008058 h 6248398"/>
              <a:gd name="connsiteX100-6729" fmla="*/ 4778482 w 15811497"/>
              <a:gd name="connsiteY100-6730" fmla="*/ 5008057 h 6248398"/>
              <a:gd name="connsiteX101-6731" fmla="*/ 4715455 w 15811497"/>
              <a:gd name="connsiteY101-6732" fmla="*/ 5077404 h 6248398"/>
              <a:gd name="connsiteX102-6733" fmla="*/ 2762249 w 15811497"/>
              <a:gd name="connsiteY102-6734" fmla="*/ 5886448 h 6248398"/>
              <a:gd name="connsiteX103-6735" fmla="*/ 0 w 15811497"/>
              <a:gd name="connsiteY103-6736" fmla="*/ 3124198 h 6248398"/>
              <a:gd name="connsiteX104-6737" fmla="*/ 2762249 w 15811497"/>
              <a:gd name="connsiteY104-6738" fmla="*/ 361949 h 6248398"/>
              <a:gd name="connsiteX105-6739" fmla="*/ 4078902 w 15811497"/>
              <a:gd name="connsiteY105-6740" fmla="*/ 695338 h 6248398"/>
              <a:gd name="connsiteX106-6741" fmla="*/ 4261443 w 15811497"/>
              <a:gd name="connsiteY106-6742" fmla="*/ 806235 h 6248398"/>
              <a:gd name="connsiteX107-6743" fmla="*/ 4409044 w 15811497"/>
              <a:gd name="connsiteY107-6744" fmla="*/ 910268 h 6248398"/>
              <a:gd name="connsiteX108-6745" fmla="*/ 4612477 w 15811497"/>
              <a:gd name="connsiteY108-6746" fmla="*/ 1077402 h 6248398"/>
              <a:gd name="connsiteX109-6747" fmla="*/ 4612478 w 15811497"/>
              <a:gd name="connsiteY109-6748" fmla="*/ 1077403 h 6248398"/>
              <a:gd name="connsiteX110-6749" fmla="*/ 4715454 w 15811497"/>
              <a:gd name="connsiteY110-6750" fmla="*/ 1170993 h 6248398"/>
              <a:gd name="connsiteX111-6751" fmla="*/ 4701725 w 15811497"/>
              <a:gd name="connsiteY111-6752" fmla="*/ 1120394 h 6248398"/>
              <a:gd name="connsiteX112-6753" fmla="*/ 5191122 w 15811497"/>
              <a:gd name="connsiteY112-6754" fmla="*/ 1219199 h 6248398"/>
              <a:gd name="connsiteX113-6755" fmla="*/ 6161317 w 15811497"/>
              <a:gd name="connsiteY113-6756" fmla="*/ 761659 h 6248398"/>
              <a:gd name="connsiteX114-6757" fmla="*/ 6224019 w 15811497"/>
              <a:gd name="connsiteY114-6758" fmla="*/ 677808 h 6248398"/>
              <a:gd name="connsiteX115-6759" fmla="*/ 6175489 w 15811497"/>
              <a:gd name="connsiteY115-6760" fmla="*/ 757691 h 6248398"/>
              <a:gd name="connsiteX116-6761" fmla="*/ 6175489 w 15811497"/>
              <a:gd name="connsiteY116-6762" fmla="*/ 757692 h 6248398"/>
              <a:gd name="connsiteX117-6763" fmla="*/ 6224020 w 15811497"/>
              <a:gd name="connsiteY117-6764" fmla="*/ 677809 h 6248398"/>
              <a:gd name="connsiteX118-6765" fmla="*/ 6233696 w 15811497"/>
              <a:gd name="connsiteY118-6766" fmla="*/ 664869 h 6248398"/>
              <a:gd name="connsiteX119-6767" fmla="*/ 6252611 w 15811497"/>
              <a:gd name="connsiteY119-6768" fmla="*/ 633734 h 6248398"/>
              <a:gd name="connsiteX120-6769" fmla="*/ 6252610 w 15811497"/>
              <a:gd name="connsiteY120-6770" fmla="*/ 633734 h 6248398"/>
              <a:gd name="connsiteX121-6771" fmla="*/ 6233696 w 15811497"/>
              <a:gd name="connsiteY121-6772" fmla="*/ 664868 h 6248398"/>
              <a:gd name="connsiteX122-6773" fmla="*/ 6224019 w 15811497"/>
              <a:gd name="connsiteY122-6774" fmla="*/ 677808 h 6248398"/>
              <a:gd name="connsiteX123-6775" fmla="*/ 6248008 w 15811497"/>
              <a:gd name="connsiteY123-6776" fmla="*/ 638320 h 6248398"/>
              <a:gd name="connsiteX124-6777" fmla="*/ 6251291 w 15811497"/>
              <a:gd name="connsiteY124-6778" fmla="*/ 633930 h 6248398"/>
              <a:gd name="connsiteX125-6779" fmla="*/ 6251293 w 15811497"/>
              <a:gd name="connsiteY125-6780" fmla="*/ 633929 h 6248398"/>
              <a:gd name="connsiteX126-6781" fmla="*/ 6257683 w 15811497"/>
              <a:gd name="connsiteY126-6782" fmla="*/ 625384 h 6248398"/>
              <a:gd name="connsiteX127-6783" fmla="*/ 6257686 w 15811497"/>
              <a:gd name="connsiteY127-6784" fmla="*/ 625380 h 6248398"/>
              <a:gd name="connsiteX128-6785" fmla="*/ 6331355 w 15811497"/>
              <a:gd name="connsiteY128-6786" fmla="*/ 526865 h 6248398"/>
              <a:gd name="connsiteX129-6787" fmla="*/ 7448548 w 15811497"/>
              <a:gd name="connsiteY129-6788" fmla="*/ 0 h 6248398"/>
              <a:gd name="connsiteX0-6789" fmla="*/ 11209760 w 15811497"/>
              <a:gd name="connsiteY0-6790" fmla="*/ 5180760 h 6248398"/>
              <a:gd name="connsiteX1-6791" fmla="*/ 11210150 w 15811497"/>
              <a:gd name="connsiteY1-6792" fmla="*/ 5180948 h 6248398"/>
              <a:gd name="connsiteX2-6793" fmla="*/ 11313815 w 15811497"/>
              <a:gd name="connsiteY2-6794" fmla="*/ 5243926 h 6248398"/>
              <a:gd name="connsiteX3-6795" fmla="*/ 11369911 w 15811497"/>
              <a:gd name="connsiteY3-6796" fmla="*/ 5285874 h 6248398"/>
              <a:gd name="connsiteX4-6797" fmla="*/ 11410606 w 15811497"/>
              <a:gd name="connsiteY4-6798" fmla="*/ 5316305 h 6248398"/>
              <a:gd name="connsiteX5-6799" fmla="*/ 11499892 w 15811497"/>
              <a:gd name="connsiteY5-6800" fmla="*/ 5397454 h 6248398"/>
              <a:gd name="connsiteX6-6801" fmla="*/ 11528781 w 15811497"/>
              <a:gd name="connsiteY6-6802" fmla="*/ 5429240 h 6248398"/>
              <a:gd name="connsiteX7-6803" fmla="*/ 11504846 w 15811497"/>
              <a:gd name="connsiteY7-6804" fmla="*/ 5414699 h 6248398"/>
              <a:gd name="connsiteX8-6805" fmla="*/ 11371717 w 15811497"/>
              <a:gd name="connsiteY8-6806" fmla="*/ 5315148 h 6248398"/>
              <a:gd name="connsiteX9-6807" fmla="*/ 11292198 w 15811497"/>
              <a:gd name="connsiteY9-6808" fmla="*/ 5255685 h 6248398"/>
              <a:gd name="connsiteX10-6809" fmla="*/ 11209760 w 15811497"/>
              <a:gd name="connsiteY10-6810" fmla="*/ 5180760 h 6248398"/>
              <a:gd name="connsiteX11-6811" fmla="*/ 4892179 w 15811497"/>
              <a:gd name="connsiteY11-6812" fmla="*/ 4842491 h 6248398"/>
              <a:gd name="connsiteX12-6813" fmla="*/ 4892178 w 15811497"/>
              <a:gd name="connsiteY12-6814" fmla="*/ 4842492 h 6248398"/>
              <a:gd name="connsiteX13-6815" fmla="*/ 4885192 w 15811497"/>
              <a:gd name="connsiteY13-6816" fmla="*/ 4851834 h 6248398"/>
              <a:gd name="connsiteX14-6817" fmla="*/ 4892179 w 15811497"/>
              <a:gd name="connsiteY14-6818" fmla="*/ 4842491 h 6248398"/>
              <a:gd name="connsiteX15-6819" fmla="*/ 8767766 w 15811497"/>
              <a:gd name="connsiteY15-6820" fmla="*/ 853515 h 6248398"/>
              <a:gd name="connsiteX16-6821" fmla="*/ 8782572 w 15811497"/>
              <a:gd name="connsiteY16-6822" fmla="*/ 884251 h 6248398"/>
              <a:gd name="connsiteX17-6823" fmla="*/ 8768620 w 15811497"/>
              <a:gd name="connsiteY17-6824" fmla="*/ 859114 h 6248398"/>
              <a:gd name="connsiteX18-6825" fmla="*/ 8767766 w 15811497"/>
              <a:gd name="connsiteY18-6826" fmla="*/ 853515 h 6248398"/>
              <a:gd name="connsiteX19-6827" fmla="*/ 7448548 w 15811497"/>
              <a:gd name="connsiteY19-6828" fmla="*/ 0 h 6248398"/>
              <a:gd name="connsiteX20-6829" fmla="*/ 8721604 w 15811497"/>
              <a:gd name="connsiteY20-6830" fmla="*/ 757692 h 6248398"/>
              <a:gd name="connsiteX21-6831" fmla="*/ 8890522 w 15811497"/>
              <a:gd name="connsiteY21-6832" fmla="*/ 1193234 h 6248398"/>
              <a:gd name="connsiteX22-6833" fmla="*/ 9958384 w 15811497"/>
              <a:gd name="connsiteY22-6834" fmla="*/ 1828798 h 6248398"/>
              <a:gd name="connsiteX23-6835" fmla="*/ 10895504 w 15811497"/>
              <a:gd name="connsiteY23-6836" fmla="*/ 1386857 h 6248398"/>
              <a:gd name="connsiteX24-6837" fmla="*/ 10927290 w 15811497"/>
              <a:gd name="connsiteY24-6838" fmla="*/ 1344350 h 6248398"/>
              <a:gd name="connsiteX25-6839" fmla="*/ 10936907 w 15811497"/>
              <a:gd name="connsiteY25-6840" fmla="*/ 1346082 h 6248398"/>
              <a:gd name="connsiteX26-6841" fmla="*/ 10917759 w 15811497"/>
              <a:gd name="connsiteY26-6842" fmla="*/ 1367151 h 6248398"/>
              <a:gd name="connsiteX27-6843" fmla="*/ 10545015 w 15811497"/>
              <a:gd name="connsiteY27-6844" fmla="*/ 1956940 h 6248398"/>
              <a:gd name="connsiteX28-6845" fmla="*/ 10521911 w 15811497"/>
              <a:gd name="connsiteY28-6846" fmla="*/ 2012524 h 6248398"/>
              <a:gd name="connsiteX29-6847" fmla="*/ 10521913 w 15811497"/>
              <a:gd name="connsiteY29-6848" fmla="*/ 2012521 h 6248398"/>
              <a:gd name="connsiteX30-6849" fmla="*/ 10545016 w 15811497"/>
              <a:gd name="connsiteY30-6850" fmla="*/ 1956940 h 6248398"/>
              <a:gd name="connsiteX31-6851" fmla="*/ 10917760 w 15811497"/>
              <a:gd name="connsiteY31-6852" fmla="*/ 1367152 h 6248398"/>
              <a:gd name="connsiteX32-6853" fmla="*/ 10936908 w 15811497"/>
              <a:gd name="connsiteY32-6854" fmla="*/ 1346084 h 6248398"/>
              <a:gd name="connsiteX33-6855" fmla="*/ 10972797 w 15811497"/>
              <a:gd name="connsiteY33-6856" fmla="*/ 1352550 h 6248398"/>
              <a:gd name="connsiteX34-6857" fmla="*/ 11002341 w 15811497"/>
              <a:gd name="connsiteY34-6858" fmla="*/ 1645177 h 6248398"/>
              <a:gd name="connsiteX35-6859" fmla="*/ 11002341 w 15811497"/>
              <a:gd name="connsiteY35-6860" fmla="*/ 1645177 h 6248398"/>
              <a:gd name="connsiteX36-6861" fmla="*/ 10972797 w 15811497"/>
              <a:gd name="connsiteY36-6862" fmla="*/ 1352549 h 6248398"/>
              <a:gd name="connsiteX37-6863" fmla="*/ 10936908 w 15811497"/>
              <a:gd name="connsiteY37-6864" fmla="*/ 1346083 h 6248398"/>
              <a:gd name="connsiteX38-6865" fmla="*/ 11096041 w 15811497"/>
              <a:gd name="connsiteY38-6866" fmla="*/ 1170993 h 6248398"/>
              <a:gd name="connsiteX39-6867" fmla="*/ 13049247 w 15811497"/>
              <a:gd name="connsiteY39-6868" fmla="*/ 361949 h 6248398"/>
              <a:gd name="connsiteX40-6869" fmla="*/ 15811497 w 15811497"/>
              <a:gd name="connsiteY40-6870" fmla="*/ 3124198 h 6248398"/>
              <a:gd name="connsiteX41-6871" fmla="*/ 13049247 w 15811497"/>
              <a:gd name="connsiteY41-6872" fmla="*/ 5886448 h 6248398"/>
              <a:gd name="connsiteX42-6873" fmla="*/ 11732594 w 15811497"/>
              <a:gd name="connsiteY42-6874" fmla="*/ 5553059 h 6248398"/>
              <a:gd name="connsiteX43-6875" fmla="*/ 11528782 w 15811497"/>
              <a:gd name="connsiteY43-6876" fmla="*/ 5429240 h 6248398"/>
              <a:gd name="connsiteX44-6877" fmla="*/ 11499893 w 15811497"/>
              <a:gd name="connsiteY44-6878" fmla="*/ 5397454 h 6248398"/>
              <a:gd name="connsiteX45-6879" fmla="*/ 11410607 w 15811497"/>
              <a:gd name="connsiteY45-6880" fmla="*/ 5316305 h 6248398"/>
              <a:gd name="connsiteX46-6881" fmla="*/ 11369912 w 15811497"/>
              <a:gd name="connsiteY46-6882" fmla="*/ 5285874 h 6248398"/>
              <a:gd name="connsiteX47-6883" fmla="*/ 11355656 w 15811497"/>
              <a:gd name="connsiteY47-6884" fmla="*/ 5144675 h 6248398"/>
              <a:gd name="connsiteX48-6885" fmla="*/ 11355656 w 15811497"/>
              <a:gd name="connsiteY48-6886" fmla="*/ 5144675 h 6248398"/>
              <a:gd name="connsiteX49-6887" fmla="*/ 11369912 w 15811497"/>
              <a:gd name="connsiteY49-6888" fmla="*/ 5285874 h 6248398"/>
              <a:gd name="connsiteX50-6889" fmla="*/ 11313816 w 15811497"/>
              <a:gd name="connsiteY50-6890" fmla="*/ 5243926 h 6248398"/>
              <a:gd name="connsiteX51-6891" fmla="*/ 11210151 w 15811497"/>
              <a:gd name="connsiteY51-6892" fmla="*/ 5180948 h 6248398"/>
              <a:gd name="connsiteX52-6893" fmla="*/ 11209761 w 15811497"/>
              <a:gd name="connsiteY52-6894" fmla="*/ 5180760 h 6248398"/>
              <a:gd name="connsiteX53-6895" fmla="*/ 11096041 w 15811497"/>
              <a:gd name="connsiteY53-6896" fmla="*/ 5077404 h 6248398"/>
              <a:gd name="connsiteX54-6897" fmla="*/ 11063094 w 15811497"/>
              <a:gd name="connsiteY54-6898" fmla="*/ 5041153 h 6248398"/>
              <a:gd name="connsiteX55-6899" fmla="*/ 11063091 w 15811497"/>
              <a:gd name="connsiteY55-6900" fmla="*/ 5041152 h 6248398"/>
              <a:gd name="connsiteX56-6901" fmla="*/ 11096040 w 15811497"/>
              <a:gd name="connsiteY56-6902" fmla="*/ 5077404 h 6248398"/>
              <a:gd name="connsiteX57-6903" fmla="*/ 11209760 w 15811497"/>
              <a:gd name="connsiteY57-6904" fmla="*/ 5180760 h 6248398"/>
              <a:gd name="connsiteX58-6905" fmla="*/ 11100244 w 15811497"/>
              <a:gd name="connsiteY58-6906" fmla="*/ 5128004 h 6248398"/>
              <a:gd name="connsiteX59-6907" fmla="*/ 10610846 w 15811497"/>
              <a:gd name="connsiteY59-6908" fmla="*/ 5029199 h 6248398"/>
              <a:gd name="connsiteX60-6909" fmla="*/ 9640652 w 15811497"/>
              <a:gd name="connsiteY60-6910" fmla="*/ 5486739 h 6248398"/>
              <a:gd name="connsiteX61-6911" fmla="*/ 9628722 w 15811497"/>
              <a:gd name="connsiteY61-6912" fmla="*/ 5502693 h 6248398"/>
              <a:gd name="connsiteX62-6913" fmla="*/ 9568273 w 15811497"/>
              <a:gd name="connsiteY62-6914" fmla="*/ 5583530 h 6248398"/>
              <a:gd name="connsiteX63-6915" fmla="*/ 9535504 w 15811497"/>
              <a:gd name="connsiteY63-6916" fmla="*/ 5637470 h 6248398"/>
              <a:gd name="connsiteX64-6917" fmla="*/ 9535505 w 15811497"/>
              <a:gd name="connsiteY64-6918" fmla="*/ 5637470 h 6248398"/>
              <a:gd name="connsiteX65-6919" fmla="*/ 9568273 w 15811497"/>
              <a:gd name="connsiteY65-6920" fmla="*/ 5583531 h 6248398"/>
              <a:gd name="connsiteX66-6921" fmla="*/ 9628722 w 15811497"/>
              <a:gd name="connsiteY66-6922" fmla="*/ 5502694 h 6248398"/>
              <a:gd name="connsiteX67-6923" fmla="*/ 9563485 w 15811497"/>
              <a:gd name="connsiteY67-6924" fmla="*/ 5610078 h 6248398"/>
              <a:gd name="connsiteX68-6925" fmla="*/ 9542221 w 15811497"/>
              <a:gd name="connsiteY68-6926" fmla="*/ 5638514 h 6248398"/>
              <a:gd name="connsiteX69-6927" fmla="*/ 9504352 w 15811497"/>
              <a:gd name="connsiteY69-6928" fmla="*/ 5689156 h 6248398"/>
              <a:gd name="connsiteX70-6929" fmla="*/ 9480140 w 15811497"/>
              <a:gd name="connsiteY70-6930" fmla="*/ 5721533 h 6248398"/>
              <a:gd name="connsiteX71-6931" fmla="*/ 8362947 w 15811497"/>
              <a:gd name="connsiteY71-6932" fmla="*/ 6248398 h 6248398"/>
              <a:gd name="connsiteX72-6933" fmla="*/ 7028922 w 15811497"/>
              <a:gd name="connsiteY72-6934" fmla="*/ 5364147 h 6248398"/>
              <a:gd name="connsiteX73-6935" fmla="*/ 6990513 w 15811497"/>
              <a:gd name="connsiteY73-6936" fmla="*/ 5259205 h 6248398"/>
              <a:gd name="connsiteX74-6937" fmla="*/ 6990512 w 15811497"/>
              <a:gd name="connsiteY74-6938" fmla="*/ 5259199 h 6248398"/>
              <a:gd name="connsiteX75-6939" fmla="*/ 6983676 w 15811497"/>
              <a:gd name="connsiteY75-6940" fmla="*/ 5240519 h 6248398"/>
              <a:gd name="connsiteX76-6941" fmla="*/ 6983673 w 15811497"/>
              <a:gd name="connsiteY76-6942" fmla="*/ 5240519 h 6248398"/>
              <a:gd name="connsiteX77-6943" fmla="*/ 6980236 w 15811497"/>
              <a:gd name="connsiteY77-6944" fmla="*/ 5231130 h 6248398"/>
              <a:gd name="connsiteX78-6945" fmla="*/ 6978859 w 15811497"/>
              <a:gd name="connsiteY78-6946" fmla="*/ 5225774 h 6248398"/>
              <a:gd name="connsiteX79-6947" fmla="*/ 6984291 w 15811497"/>
              <a:gd name="connsiteY79-6948" fmla="*/ 5240614 h 6248398"/>
              <a:gd name="connsiteX80-6949" fmla="*/ 6984292 w 15811497"/>
              <a:gd name="connsiteY80-6950" fmla="*/ 5240614 h 6248398"/>
              <a:gd name="connsiteX81-6951" fmla="*/ 6978860 w 15811497"/>
              <a:gd name="connsiteY81-6952" fmla="*/ 5225773 h 6248398"/>
              <a:gd name="connsiteX82-6953" fmla="*/ 6944562 w 15811497"/>
              <a:gd name="connsiteY82-6954" fmla="*/ 5092380 h 6248398"/>
              <a:gd name="connsiteX83-6955" fmla="*/ 6924183 w 15811497"/>
              <a:gd name="connsiteY83-6956" fmla="*/ 4890225 h 6248398"/>
              <a:gd name="connsiteX84-6957" fmla="*/ 6924182 w 15811497"/>
              <a:gd name="connsiteY84-6958" fmla="*/ 4890225 h 6248398"/>
              <a:gd name="connsiteX85-6959" fmla="*/ 6944561 w 15811497"/>
              <a:gd name="connsiteY85-6960" fmla="*/ 5092380 h 6248398"/>
              <a:gd name="connsiteX86-6961" fmla="*/ 6978860 w 15811497"/>
              <a:gd name="connsiteY86-6962" fmla="*/ 5225773 h 6248398"/>
              <a:gd name="connsiteX87-6963" fmla="*/ 6948299 w 15811497"/>
              <a:gd name="connsiteY87-6964" fmla="*/ 5142273 h 6248398"/>
              <a:gd name="connsiteX88-6965" fmla="*/ 5829297 w 15811497"/>
              <a:gd name="connsiteY88-6966" fmla="*/ 4400549 h 6248398"/>
              <a:gd name="connsiteX89-6967" fmla="*/ 5056802 w 15811497"/>
              <a:gd name="connsiteY89-6968" fmla="*/ 4677867 h 6248398"/>
              <a:gd name="connsiteX90-6969" fmla="*/ 5022517 w 15811497"/>
              <a:gd name="connsiteY90-6970" fmla="*/ 4709027 h 6248398"/>
              <a:gd name="connsiteX91-6971" fmla="*/ 5022515 w 15811497"/>
              <a:gd name="connsiteY91-6972" fmla="*/ 4709029 h 6248398"/>
              <a:gd name="connsiteX92-6973" fmla="*/ 5022510 w 15811497"/>
              <a:gd name="connsiteY92-6974" fmla="*/ 4709033 h 6248398"/>
              <a:gd name="connsiteX93-6975" fmla="*/ 4924198 w 15811497"/>
              <a:gd name="connsiteY93-6976" fmla="*/ 4840507 h 6248398"/>
              <a:gd name="connsiteX94-6977" fmla="*/ 4914898 w 15811497"/>
              <a:gd name="connsiteY94-6978" fmla="*/ 4838698 h 6248398"/>
              <a:gd name="connsiteX95-6979" fmla="*/ 4914898 w 15811497"/>
              <a:gd name="connsiteY95-6980" fmla="*/ 4838699 h 6248398"/>
              <a:gd name="connsiteX96-6981" fmla="*/ 4924199 w 15811497"/>
              <a:gd name="connsiteY96-6982" fmla="*/ 4840508 h 6248398"/>
              <a:gd name="connsiteX97-6983" fmla="*/ 4893736 w 15811497"/>
              <a:gd name="connsiteY97-6984" fmla="*/ 4881247 h 6248398"/>
              <a:gd name="connsiteX98-6985" fmla="*/ 4778482 w 15811497"/>
              <a:gd name="connsiteY98-6986" fmla="*/ 5008058 h 6248398"/>
              <a:gd name="connsiteX99-6987" fmla="*/ 4778482 w 15811497"/>
              <a:gd name="connsiteY99-6988" fmla="*/ 5008057 h 6248398"/>
              <a:gd name="connsiteX100-6989" fmla="*/ 4715455 w 15811497"/>
              <a:gd name="connsiteY100-6990" fmla="*/ 5077404 h 6248398"/>
              <a:gd name="connsiteX101-6991" fmla="*/ 2762249 w 15811497"/>
              <a:gd name="connsiteY101-6992" fmla="*/ 5886448 h 6248398"/>
              <a:gd name="connsiteX102-6993" fmla="*/ 0 w 15811497"/>
              <a:gd name="connsiteY102-6994" fmla="*/ 3124198 h 6248398"/>
              <a:gd name="connsiteX103-6995" fmla="*/ 2762249 w 15811497"/>
              <a:gd name="connsiteY103-6996" fmla="*/ 361949 h 6248398"/>
              <a:gd name="connsiteX104-6997" fmla="*/ 4078902 w 15811497"/>
              <a:gd name="connsiteY104-6998" fmla="*/ 695338 h 6248398"/>
              <a:gd name="connsiteX105-6999" fmla="*/ 4261443 w 15811497"/>
              <a:gd name="connsiteY105-7000" fmla="*/ 806235 h 6248398"/>
              <a:gd name="connsiteX106-7001" fmla="*/ 4409044 w 15811497"/>
              <a:gd name="connsiteY106-7002" fmla="*/ 910268 h 6248398"/>
              <a:gd name="connsiteX107-7003" fmla="*/ 4612477 w 15811497"/>
              <a:gd name="connsiteY107-7004" fmla="*/ 1077402 h 6248398"/>
              <a:gd name="connsiteX108-7005" fmla="*/ 4612478 w 15811497"/>
              <a:gd name="connsiteY108-7006" fmla="*/ 1077403 h 6248398"/>
              <a:gd name="connsiteX109-7007" fmla="*/ 4715454 w 15811497"/>
              <a:gd name="connsiteY109-7008" fmla="*/ 1170993 h 6248398"/>
              <a:gd name="connsiteX110-7009" fmla="*/ 4701725 w 15811497"/>
              <a:gd name="connsiteY110-7010" fmla="*/ 1120394 h 6248398"/>
              <a:gd name="connsiteX111-7011" fmla="*/ 5191122 w 15811497"/>
              <a:gd name="connsiteY111-7012" fmla="*/ 1219199 h 6248398"/>
              <a:gd name="connsiteX112-7013" fmla="*/ 6161317 w 15811497"/>
              <a:gd name="connsiteY112-7014" fmla="*/ 761659 h 6248398"/>
              <a:gd name="connsiteX113-7015" fmla="*/ 6224019 w 15811497"/>
              <a:gd name="connsiteY113-7016" fmla="*/ 677808 h 6248398"/>
              <a:gd name="connsiteX114-7017" fmla="*/ 6175489 w 15811497"/>
              <a:gd name="connsiteY114-7018" fmla="*/ 757691 h 6248398"/>
              <a:gd name="connsiteX115-7019" fmla="*/ 6175489 w 15811497"/>
              <a:gd name="connsiteY115-7020" fmla="*/ 757692 h 6248398"/>
              <a:gd name="connsiteX116-7021" fmla="*/ 6224020 w 15811497"/>
              <a:gd name="connsiteY116-7022" fmla="*/ 677809 h 6248398"/>
              <a:gd name="connsiteX117-7023" fmla="*/ 6233696 w 15811497"/>
              <a:gd name="connsiteY117-7024" fmla="*/ 664869 h 6248398"/>
              <a:gd name="connsiteX118-7025" fmla="*/ 6252611 w 15811497"/>
              <a:gd name="connsiteY118-7026" fmla="*/ 633734 h 6248398"/>
              <a:gd name="connsiteX119-7027" fmla="*/ 6252610 w 15811497"/>
              <a:gd name="connsiteY119-7028" fmla="*/ 633734 h 6248398"/>
              <a:gd name="connsiteX120-7029" fmla="*/ 6233696 w 15811497"/>
              <a:gd name="connsiteY120-7030" fmla="*/ 664868 h 6248398"/>
              <a:gd name="connsiteX121-7031" fmla="*/ 6224019 w 15811497"/>
              <a:gd name="connsiteY121-7032" fmla="*/ 677808 h 6248398"/>
              <a:gd name="connsiteX122-7033" fmla="*/ 6248008 w 15811497"/>
              <a:gd name="connsiteY122-7034" fmla="*/ 638320 h 6248398"/>
              <a:gd name="connsiteX123-7035" fmla="*/ 6251291 w 15811497"/>
              <a:gd name="connsiteY123-7036" fmla="*/ 633930 h 6248398"/>
              <a:gd name="connsiteX124-7037" fmla="*/ 6251293 w 15811497"/>
              <a:gd name="connsiteY124-7038" fmla="*/ 633929 h 6248398"/>
              <a:gd name="connsiteX125-7039" fmla="*/ 6257683 w 15811497"/>
              <a:gd name="connsiteY125-7040" fmla="*/ 625384 h 6248398"/>
              <a:gd name="connsiteX126-7041" fmla="*/ 6257686 w 15811497"/>
              <a:gd name="connsiteY126-7042" fmla="*/ 625380 h 6248398"/>
              <a:gd name="connsiteX127-7043" fmla="*/ 6331355 w 15811497"/>
              <a:gd name="connsiteY127-7044" fmla="*/ 526865 h 6248398"/>
              <a:gd name="connsiteX128-7045" fmla="*/ 7448548 w 15811497"/>
              <a:gd name="connsiteY128-7046" fmla="*/ 0 h 6248398"/>
              <a:gd name="connsiteX0-7047" fmla="*/ 11209760 w 15811497"/>
              <a:gd name="connsiteY0-7048" fmla="*/ 5180760 h 6248398"/>
              <a:gd name="connsiteX1-7049" fmla="*/ 11210150 w 15811497"/>
              <a:gd name="connsiteY1-7050" fmla="*/ 5180948 h 6248398"/>
              <a:gd name="connsiteX2-7051" fmla="*/ 11313815 w 15811497"/>
              <a:gd name="connsiteY2-7052" fmla="*/ 5243926 h 6248398"/>
              <a:gd name="connsiteX3-7053" fmla="*/ 11369911 w 15811497"/>
              <a:gd name="connsiteY3-7054" fmla="*/ 5285874 h 6248398"/>
              <a:gd name="connsiteX4-7055" fmla="*/ 11410606 w 15811497"/>
              <a:gd name="connsiteY4-7056" fmla="*/ 5316305 h 6248398"/>
              <a:gd name="connsiteX5-7057" fmla="*/ 11499892 w 15811497"/>
              <a:gd name="connsiteY5-7058" fmla="*/ 5397454 h 6248398"/>
              <a:gd name="connsiteX6-7059" fmla="*/ 11528781 w 15811497"/>
              <a:gd name="connsiteY6-7060" fmla="*/ 5429240 h 6248398"/>
              <a:gd name="connsiteX7-7061" fmla="*/ 11504846 w 15811497"/>
              <a:gd name="connsiteY7-7062" fmla="*/ 5414699 h 6248398"/>
              <a:gd name="connsiteX8-7063" fmla="*/ 11371717 w 15811497"/>
              <a:gd name="connsiteY8-7064" fmla="*/ 5315148 h 6248398"/>
              <a:gd name="connsiteX9-7065" fmla="*/ 11292198 w 15811497"/>
              <a:gd name="connsiteY9-7066" fmla="*/ 5255685 h 6248398"/>
              <a:gd name="connsiteX10-7067" fmla="*/ 11209760 w 15811497"/>
              <a:gd name="connsiteY10-7068" fmla="*/ 5180760 h 6248398"/>
              <a:gd name="connsiteX11-7069" fmla="*/ 4892179 w 15811497"/>
              <a:gd name="connsiteY11-7070" fmla="*/ 4842491 h 6248398"/>
              <a:gd name="connsiteX12-7071" fmla="*/ 4892178 w 15811497"/>
              <a:gd name="connsiteY12-7072" fmla="*/ 4842492 h 6248398"/>
              <a:gd name="connsiteX13-7073" fmla="*/ 4885192 w 15811497"/>
              <a:gd name="connsiteY13-7074" fmla="*/ 4851834 h 6248398"/>
              <a:gd name="connsiteX14-7075" fmla="*/ 4892179 w 15811497"/>
              <a:gd name="connsiteY14-7076" fmla="*/ 4842491 h 6248398"/>
              <a:gd name="connsiteX15-7077" fmla="*/ 8768620 w 15811497"/>
              <a:gd name="connsiteY15-7078" fmla="*/ 859114 h 6248398"/>
              <a:gd name="connsiteX16-7079" fmla="*/ 8782572 w 15811497"/>
              <a:gd name="connsiteY16-7080" fmla="*/ 884251 h 6248398"/>
              <a:gd name="connsiteX17-7081" fmla="*/ 8768620 w 15811497"/>
              <a:gd name="connsiteY17-7082" fmla="*/ 859114 h 6248398"/>
              <a:gd name="connsiteX18-7083" fmla="*/ 7448548 w 15811497"/>
              <a:gd name="connsiteY18-7084" fmla="*/ 0 h 6248398"/>
              <a:gd name="connsiteX19-7085" fmla="*/ 8721604 w 15811497"/>
              <a:gd name="connsiteY19-7086" fmla="*/ 757692 h 6248398"/>
              <a:gd name="connsiteX20-7087" fmla="*/ 8890522 w 15811497"/>
              <a:gd name="connsiteY20-7088" fmla="*/ 1193234 h 6248398"/>
              <a:gd name="connsiteX21-7089" fmla="*/ 9958384 w 15811497"/>
              <a:gd name="connsiteY21-7090" fmla="*/ 1828798 h 6248398"/>
              <a:gd name="connsiteX22-7091" fmla="*/ 10895504 w 15811497"/>
              <a:gd name="connsiteY22-7092" fmla="*/ 1386857 h 6248398"/>
              <a:gd name="connsiteX23-7093" fmla="*/ 10927290 w 15811497"/>
              <a:gd name="connsiteY23-7094" fmla="*/ 1344350 h 6248398"/>
              <a:gd name="connsiteX24-7095" fmla="*/ 10936907 w 15811497"/>
              <a:gd name="connsiteY24-7096" fmla="*/ 1346082 h 6248398"/>
              <a:gd name="connsiteX25-7097" fmla="*/ 10917759 w 15811497"/>
              <a:gd name="connsiteY25-7098" fmla="*/ 1367151 h 6248398"/>
              <a:gd name="connsiteX26-7099" fmla="*/ 10545015 w 15811497"/>
              <a:gd name="connsiteY26-7100" fmla="*/ 1956940 h 6248398"/>
              <a:gd name="connsiteX27-7101" fmla="*/ 10521911 w 15811497"/>
              <a:gd name="connsiteY27-7102" fmla="*/ 2012524 h 6248398"/>
              <a:gd name="connsiteX28-7103" fmla="*/ 10521913 w 15811497"/>
              <a:gd name="connsiteY28-7104" fmla="*/ 2012521 h 6248398"/>
              <a:gd name="connsiteX29-7105" fmla="*/ 10545016 w 15811497"/>
              <a:gd name="connsiteY29-7106" fmla="*/ 1956940 h 6248398"/>
              <a:gd name="connsiteX30-7107" fmla="*/ 10917760 w 15811497"/>
              <a:gd name="connsiteY30-7108" fmla="*/ 1367152 h 6248398"/>
              <a:gd name="connsiteX31-7109" fmla="*/ 10936908 w 15811497"/>
              <a:gd name="connsiteY31-7110" fmla="*/ 1346084 h 6248398"/>
              <a:gd name="connsiteX32-7111" fmla="*/ 10972797 w 15811497"/>
              <a:gd name="connsiteY32-7112" fmla="*/ 1352550 h 6248398"/>
              <a:gd name="connsiteX33-7113" fmla="*/ 11002341 w 15811497"/>
              <a:gd name="connsiteY33-7114" fmla="*/ 1645177 h 6248398"/>
              <a:gd name="connsiteX34-7115" fmla="*/ 11002341 w 15811497"/>
              <a:gd name="connsiteY34-7116" fmla="*/ 1645177 h 6248398"/>
              <a:gd name="connsiteX35-7117" fmla="*/ 10972797 w 15811497"/>
              <a:gd name="connsiteY35-7118" fmla="*/ 1352549 h 6248398"/>
              <a:gd name="connsiteX36-7119" fmla="*/ 10936908 w 15811497"/>
              <a:gd name="connsiteY36-7120" fmla="*/ 1346083 h 6248398"/>
              <a:gd name="connsiteX37-7121" fmla="*/ 11096041 w 15811497"/>
              <a:gd name="connsiteY37-7122" fmla="*/ 1170993 h 6248398"/>
              <a:gd name="connsiteX38-7123" fmla="*/ 13049247 w 15811497"/>
              <a:gd name="connsiteY38-7124" fmla="*/ 361949 h 6248398"/>
              <a:gd name="connsiteX39-7125" fmla="*/ 15811497 w 15811497"/>
              <a:gd name="connsiteY39-7126" fmla="*/ 3124198 h 6248398"/>
              <a:gd name="connsiteX40-7127" fmla="*/ 13049247 w 15811497"/>
              <a:gd name="connsiteY40-7128" fmla="*/ 5886448 h 6248398"/>
              <a:gd name="connsiteX41-7129" fmla="*/ 11732594 w 15811497"/>
              <a:gd name="connsiteY41-7130" fmla="*/ 5553059 h 6248398"/>
              <a:gd name="connsiteX42-7131" fmla="*/ 11528782 w 15811497"/>
              <a:gd name="connsiteY42-7132" fmla="*/ 5429240 h 6248398"/>
              <a:gd name="connsiteX43-7133" fmla="*/ 11499893 w 15811497"/>
              <a:gd name="connsiteY43-7134" fmla="*/ 5397454 h 6248398"/>
              <a:gd name="connsiteX44-7135" fmla="*/ 11410607 w 15811497"/>
              <a:gd name="connsiteY44-7136" fmla="*/ 5316305 h 6248398"/>
              <a:gd name="connsiteX45-7137" fmla="*/ 11369912 w 15811497"/>
              <a:gd name="connsiteY45-7138" fmla="*/ 5285874 h 6248398"/>
              <a:gd name="connsiteX46-7139" fmla="*/ 11355656 w 15811497"/>
              <a:gd name="connsiteY46-7140" fmla="*/ 5144675 h 6248398"/>
              <a:gd name="connsiteX47-7141" fmla="*/ 11355656 w 15811497"/>
              <a:gd name="connsiteY47-7142" fmla="*/ 5144675 h 6248398"/>
              <a:gd name="connsiteX48-7143" fmla="*/ 11369912 w 15811497"/>
              <a:gd name="connsiteY48-7144" fmla="*/ 5285874 h 6248398"/>
              <a:gd name="connsiteX49-7145" fmla="*/ 11313816 w 15811497"/>
              <a:gd name="connsiteY49-7146" fmla="*/ 5243926 h 6248398"/>
              <a:gd name="connsiteX50-7147" fmla="*/ 11210151 w 15811497"/>
              <a:gd name="connsiteY50-7148" fmla="*/ 5180948 h 6248398"/>
              <a:gd name="connsiteX51-7149" fmla="*/ 11209761 w 15811497"/>
              <a:gd name="connsiteY51-7150" fmla="*/ 5180760 h 6248398"/>
              <a:gd name="connsiteX52-7151" fmla="*/ 11096041 w 15811497"/>
              <a:gd name="connsiteY52-7152" fmla="*/ 5077404 h 6248398"/>
              <a:gd name="connsiteX53-7153" fmla="*/ 11063094 w 15811497"/>
              <a:gd name="connsiteY53-7154" fmla="*/ 5041153 h 6248398"/>
              <a:gd name="connsiteX54-7155" fmla="*/ 11063091 w 15811497"/>
              <a:gd name="connsiteY54-7156" fmla="*/ 5041152 h 6248398"/>
              <a:gd name="connsiteX55-7157" fmla="*/ 11096040 w 15811497"/>
              <a:gd name="connsiteY55-7158" fmla="*/ 5077404 h 6248398"/>
              <a:gd name="connsiteX56-7159" fmla="*/ 11209760 w 15811497"/>
              <a:gd name="connsiteY56-7160" fmla="*/ 5180760 h 6248398"/>
              <a:gd name="connsiteX57-7161" fmla="*/ 11100244 w 15811497"/>
              <a:gd name="connsiteY57-7162" fmla="*/ 5128004 h 6248398"/>
              <a:gd name="connsiteX58-7163" fmla="*/ 10610846 w 15811497"/>
              <a:gd name="connsiteY58-7164" fmla="*/ 5029199 h 6248398"/>
              <a:gd name="connsiteX59-7165" fmla="*/ 9640652 w 15811497"/>
              <a:gd name="connsiteY59-7166" fmla="*/ 5486739 h 6248398"/>
              <a:gd name="connsiteX60-7167" fmla="*/ 9628722 w 15811497"/>
              <a:gd name="connsiteY60-7168" fmla="*/ 5502693 h 6248398"/>
              <a:gd name="connsiteX61-7169" fmla="*/ 9568273 w 15811497"/>
              <a:gd name="connsiteY61-7170" fmla="*/ 5583530 h 6248398"/>
              <a:gd name="connsiteX62-7171" fmla="*/ 9535504 w 15811497"/>
              <a:gd name="connsiteY62-7172" fmla="*/ 5637470 h 6248398"/>
              <a:gd name="connsiteX63-7173" fmla="*/ 9535505 w 15811497"/>
              <a:gd name="connsiteY63-7174" fmla="*/ 5637470 h 6248398"/>
              <a:gd name="connsiteX64-7175" fmla="*/ 9568273 w 15811497"/>
              <a:gd name="connsiteY64-7176" fmla="*/ 5583531 h 6248398"/>
              <a:gd name="connsiteX65-7177" fmla="*/ 9628722 w 15811497"/>
              <a:gd name="connsiteY65-7178" fmla="*/ 5502694 h 6248398"/>
              <a:gd name="connsiteX66-7179" fmla="*/ 9563485 w 15811497"/>
              <a:gd name="connsiteY66-7180" fmla="*/ 5610078 h 6248398"/>
              <a:gd name="connsiteX67-7181" fmla="*/ 9542221 w 15811497"/>
              <a:gd name="connsiteY67-7182" fmla="*/ 5638514 h 6248398"/>
              <a:gd name="connsiteX68-7183" fmla="*/ 9504352 w 15811497"/>
              <a:gd name="connsiteY68-7184" fmla="*/ 5689156 h 6248398"/>
              <a:gd name="connsiteX69-7185" fmla="*/ 9480140 w 15811497"/>
              <a:gd name="connsiteY69-7186" fmla="*/ 5721533 h 6248398"/>
              <a:gd name="connsiteX70-7187" fmla="*/ 8362947 w 15811497"/>
              <a:gd name="connsiteY70-7188" fmla="*/ 6248398 h 6248398"/>
              <a:gd name="connsiteX71-7189" fmla="*/ 7028922 w 15811497"/>
              <a:gd name="connsiteY71-7190" fmla="*/ 5364147 h 6248398"/>
              <a:gd name="connsiteX72-7191" fmla="*/ 6990513 w 15811497"/>
              <a:gd name="connsiteY72-7192" fmla="*/ 5259205 h 6248398"/>
              <a:gd name="connsiteX73-7193" fmla="*/ 6990512 w 15811497"/>
              <a:gd name="connsiteY73-7194" fmla="*/ 5259199 h 6248398"/>
              <a:gd name="connsiteX74-7195" fmla="*/ 6983676 w 15811497"/>
              <a:gd name="connsiteY74-7196" fmla="*/ 5240519 h 6248398"/>
              <a:gd name="connsiteX75-7197" fmla="*/ 6983673 w 15811497"/>
              <a:gd name="connsiteY75-7198" fmla="*/ 5240519 h 6248398"/>
              <a:gd name="connsiteX76-7199" fmla="*/ 6980236 w 15811497"/>
              <a:gd name="connsiteY76-7200" fmla="*/ 5231130 h 6248398"/>
              <a:gd name="connsiteX77-7201" fmla="*/ 6978859 w 15811497"/>
              <a:gd name="connsiteY77-7202" fmla="*/ 5225774 h 6248398"/>
              <a:gd name="connsiteX78-7203" fmla="*/ 6984291 w 15811497"/>
              <a:gd name="connsiteY78-7204" fmla="*/ 5240614 h 6248398"/>
              <a:gd name="connsiteX79-7205" fmla="*/ 6984292 w 15811497"/>
              <a:gd name="connsiteY79-7206" fmla="*/ 5240614 h 6248398"/>
              <a:gd name="connsiteX80-7207" fmla="*/ 6978860 w 15811497"/>
              <a:gd name="connsiteY80-7208" fmla="*/ 5225773 h 6248398"/>
              <a:gd name="connsiteX81-7209" fmla="*/ 6944562 w 15811497"/>
              <a:gd name="connsiteY81-7210" fmla="*/ 5092380 h 6248398"/>
              <a:gd name="connsiteX82-7211" fmla="*/ 6924183 w 15811497"/>
              <a:gd name="connsiteY82-7212" fmla="*/ 4890225 h 6248398"/>
              <a:gd name="connsiteX83-7213" fmla="*/ 6924182 w 15811497"/>
              <a:gd name="connsiteY83-7214" fmla="*/ 4890225 h 6248398"/>
              <a:gd name="connsiteX84-7215" fmla="*/ 6944561 w 15811497"/>
              <a:gd name="connsiteY84-7216" fmla="*/ 5092380 h 6248398"/>
              <a:gd name="connsiteX85-7217" fmla="*/ 6978860 w 15811497"/>
              <a:gd name="connsiteY85-7218" fmla="*/ 5225773 h 6248398"/>
              <a:gd name="connsiteX86-7219" fmla="*/ 6948299 w 15811497"/>
              <a:gd name="connsiteY86-7220" fmla="*/ 5142273 h 6248398"/>
              <a:gd name="connsiteX87-7221" fmla="*/ 5829297 w 15811497"/>
              <a:gd name="connsiteY87-7222" fmla="*/ 4400549 h 6248398"/>
              <a:gd name="connsiteX88-7223" fmla="*/ 5056802 w 15811497"/>
              <a:gd name="connsiteY88-7224" fmla="*/ 4677867 h 6248398"/>
              <a:gd name="connsiteX89-7225" fmla="*/ 5022517 w 15811497"/>
              <a:gd name="connsiteY89-7226" fmla="*/ 4709027 h 6248398"/>
              <a:gd name="connsiteX90-7227" fmla="*/ 5022515 w 15811497"/>
              <a:gd name="connsiteY90-7228" fmla="*/ 4709029 h 6248398"/>
              <a:gd name="connsiteX91-7229" fmla="*/ 5022510 w 15811497"/>
              <a:gd name="connsiteY91-7230" fmla="*/ 4709033 h 6248398"/>
              <a:gd name="connsiteX92-7231" fmla="*/ 4924198 w 15811497"/>
              <a:gd name="connsiteY92-7232" fmla="*/ 4840507 h 6248398"/>
              <a:gd name="connsiteX93-7233" fmla="*/ 4914898 w 15811497"/>
              <a:gd name="connsiteY93-7234" fmla="*/ 4838698 h 6248398"/>
              <a:gd name="connsiteX94-7235" fmla="*/ 4914898 w 15811497"/>
              <a:gd name="connsiteY94-7236" fmla="*/ 4838699 h 6248398"/>
              <a:gd name="connsiteX95-7237" fmla="*/ 4924199 w 15811497"/>
              <a:gd name="connsiteY95-7238" fmla="*/ 4840508 h 6248398"/>
              <a:gd name="connsiteX96-7239" fmla="*/ 4893736 w 15811497"/>
              <a:gd name="connsiteY96-7240" fmla="*/ 4881247 h 6248398"/>
              <a:gd name="connsiteX97-7241" fmla="*/ 4778482 w 15811497"/>
              <a:gd name="connsiteY97-7242" fmla="*/ 5008058 h 6248398"/>
              <a:gd name="connsiteX98-7243" fmla="*/ 4778482 w 15811497"/>
              <a:gd name="connsiteY98-7244" fmla="*/ 5008057 h 6248398"/>
              <a:gd name="connsiteX99-7245" fmla="*/ 4715455 w 15811497"/>
              <a:gd name="connsiteY99-7246" fmla="*/ 5077404 h 6248398"/>
              <a:gd name="connsiteX100-7247" fmla="*/ 2762249 w 15811497"/>
              <a:gd name="connsiteY100-7248" fmla="*/ 5886448 h 6248398"/>
              <a:gd name="connsiteX101-7249" fmla="*/ 0 w 15811497"/>
              <a:gd name="connsiteY101-7250" fmla="*/ 3124198 h 6248398"/>
              <a:gd name="connsiteX102-7251" fmla="*/ 2762249 w 15811497"/>
              <a:gd name="connsiteY102-7252" fmla="*/ 361949 h 6248398"/>
              <a:gd name="connsiteX103-7253" fmla="*/ 4078902 w 15811497"/>
              <a:gd name="connsiteY103-7254" fmla="*/ 695338 h 6248398"/>
              <a:gd name="connsiteX104-7255" fmla="*/ 4261443 w 15811497"/>
              <a:gd name="connsiteY104-7256" fmla="*/ 806235 h 6248398"/>
              <a:gd name="connsiteX105-7257" fmla="*/ 4409044 w 15811497"/>
              <a:gd name="connsiteY105-7258" fmla="*/ 910268 h 6248398"/>
              <a:gd name="connsiteX106-7259" fmla="*/ 4612477 w 15811497"/>
              <a:gd name="connsiteY106-7260" fmla="*/ 1077402 h 6248398"/>
              <a:gd name="connsiteX107-7261" fmla="*/ 4612478 w 15811497"/>
              <a:gd name="connsiteY107-7262" fmla="*/ 1077403 h 6248398"/>
              <a:gd name="connsiteX108-7263" fmla="*/ 4715454 w 15811497"/>
              <a:gd name="connsiteY108-7264" fmla="*/ 1170993 h 6248398"/>
              <a:gd name="connsiteX109-7265" fmla="*/ 4701725 w 15811497"/>
              <a:gd name="connsiteY109-7266" fmla="*/ 1120394 h 6248398"/>
              <a:gd name="connsiteX110-7267" fmla="*/ 5191122 w 15811497"/>
              <a:gd name="connsiteY110-7268" fmla="*/ 1219199 h 6248398"/>
              <a:gd name="connsiteX111-7269" fmla="*/ 6161317 w 15811497"/>
              <a:gd name="connsiteY111-7270" fmla="*/ 761659 h 6248398"/>
              <a:gd name="connsiteX112-7271" fmla="*/ 6224019 w 15811497"/>
              <a:gd name="connsiteY112-7272" fmla="*/ 677808 h 6248398"/>
              <a:gd name="connsiteX113-7273" fmla="*/ 6175489 w 15811497"/>
              <a:gd name="connsiteY113-7274" fmla="*/ 757691 h 6248398"/>
              <a:gd name="connsiteX114-7275" fmla="*/ 6175489 w 15811497"/>
              <a:gd name="connsiteY114-7276" fmla="*/ 757692 h 6248398"/>
              <a:gd name="connsiteX115-7277" fmla="*/ 6224020 w 15811497"/>
              <a:gd name="connsiteY115-7278" fmla="*/ 677809 h 6248398"/>
              <a:gd name="connsiteX116-7279" fmla="*/ 6233696 w 15811497"/>
              <a:gd name="connsiteY116-7280" fmla="*/ 664869 h 6248398"/>
              <a:gd name="connsiteX117-7281" fmla="*/ 6252611 w 15811497"/>
              <a:gd name="connsiteY117-7282" fmla="*/ 633734 h 6248398"/>
              <a:gd name="connsiteX118-7283" fmla="*/ 6252610 w 15811497"/>
              <a:gd name="connsiteY118-7284" fmla="*/ 633734 h 6248398"/>
              <a:gd name="connsiteX119-7285" fmla="*/ 6233696 w 15811497"/>
              <a:gd name="connsiteY119-7286" fmla="*/ 664868 h 6248398"/>
              <a:gd name="connsiteX120-7287" fmla="*/ 6224019 w 15811497"/>
              <a:gd name="connsiteY120-7288" fmla="*/ 677808 h 6248398"/>
              <a:gd name="connsiteX121-7289" fmla="*/ 6248008 w 15811497"/>
              <a:gd name="connsiteY121-7290" fmla="*/ 638320 h 6248398"/>
              <a:gd name="connsiteX122-7291" fmla="*/ 6251291 w 15811497"/>
              <a:gd name="connsiteY122-7292" fmla="*/ 633930 h 6248398"/>
              <a:gd name="connsiteX123-7293" fmla="*/ 6251293 w 15811497"/>
              <a:gd name="connsiteY123-7294" fmla="*/ 633929 h 6248398"/>
              <a:gd name="connsiteX124-7295" fmla="*/ 6257683 w 15811497"/>
              <a:gd name="connsiteY124-7296" fmla="*/ 625384 h 6248398"/>
              <a:gd name="connsiteX125-7297" fmla="*/ 6257686 w 15811497"/>
              <a:gd name="connsiteY125-7298" fmla="*/ 625380 h 6248398"/>
              <a:gd name="connsiteX126-7299" fmla="*/ 6331355 w 15811497"/>
              <a:gd name="connsiteY126-7300" fmla="*/ 526865 h 6248398"/>
              <a:gd name="connsiteX127-7301" fmla="*/ 7448548 w 15811497"/>
              <a:gd name="connsiteY127-7302" fmla="*/ 0 h 6248398"/>
              <a:gd name="connsiteX0-7303" fmla="*/ 11209760 w 15811497"/>
              <a:gd name="connsiteY0-7304" fmla="*/ 5180760 h 6248398"/>
              <a:gd name="connsiteX1-7305" fmla="*/ 11210150 w 15811497"/>
              <a:gd name="connsiteY1-7306" fmla="*/ 5180948 h 6248398"/>
              <a:gd name="connsiteX2-7307" fmla="*/ 11313815 w 15811497"/>
              <a:gd name="connsiteY2-7308" fmla="*/ 5243926 h 6248398"/>
              <a:gd name="connsiteX3-7309" fmla="*/ 11369911 w 15811497"/>
              <a:gd name="connsiteY3-7310" fmla="*/ 5285874 h 6248398"/>
              <a:gd name="connsiteX4-7311" fmla="*/ 11410606 w 15811497"/>
              <a:gd name="connsiteY4-7312" fmla="*/ 5316305 h 6248398"/>
              <a:gd name="connsiteX5-7313" fmla="*/ 11499892 w 15811497"/>
              <a:gd name="connsiteY5-7314" fmla="*/ 5397454 h 6248398"/>
              <a:gd name="connsiteX6-7315" fmla="*/ 11528781 w 15811497"/>
              <a:gd name="connsiteY6-7316" fmla="*/ 5429240 h 6248398"/>
              <a:gd name="connsiteX7-7317" fmla="*/ 11504846 w 15811497"/>
              <a:gd name="connsiteY7-7318" fmla="*/ 5414699 h 6248398"/>
              <a:gd name="connsiteX8-7319" fmla="*/ 11371717 w 15811497"/>
              <a:gd name="connsiteY8-7320" fmla="*/ 5315148 h 6248398"/>
              <a:gd name="connsiteX9-7321" fmla="*/ 11292198 w 15811497"/>
              <a:gd name="connsiteY9-7322" fmla="*/ 5255685 h 6248398"/>
              <a:gd name="connsiteX10-7323" fmla="*/ 11209760 w 15811497"/>
              <a:gd name="connsiteY10-7324" fmla="*/ 5180760 h 6248398"/>
              <a:gd name="connsiteX11-7325" fmla="*/ 4892179 w 15811497"/>
              <a:gd name="connsiteY11-7326" fmla="*/ 4842491 h 6248398"/>
              <a:gd name="connsiteX12-7327" fmla="*/ 4892178 w 15811497"/>
              <a:gd name="connsiteY12-7328" fmla="*/ 4842492 h 6248398"/>
              <a:gd name="connsiteX13-7329" fmla="*/ 4885192 w 15811497"/>
              <a:gd name="connsiteY13-7330" fmla="*/ 4851834 h 6248398"/>
              <a:gd name="connsiteX14-7331" fmla="*/ 4892179 w 15811497"/>
              <a:gd name="connsiteY14-7332" fmla="*/ 4842491 h 6248398"/>
              <a:gd name="connsiteX15-7333" fmla="*/ 7448548 w 15811497"/>
              <a:gd name="connsiteY15-7334" fmla="*/ 0 h 6248398"/>
              <a:gd name="connsiteX16-7335" fmla="*/ 8721604 w 15811497"/>
              <a:gd name="connsiteY16-7336" fmla="*/ 757692 h 6248398"/>
              <a:gd name="connsiteX17-7337" fmla="*/ 8890522 w 15811497"/>
              <a:gd name="connsiteY17-7338" fmla="*/ 1193234 h 6248398"/>
              <a:gd name="connsiteX18-7339" fmla="*/ 9958384 w 15811497"/>
              <a:gd name="connsiteY18-7340" fmla="*/ 1828798 h 6248398"/>
              <a:gd name="connsiteX19-7341" fmla="*/ 10895504 w 15811497"/>
              <a:gd name="connsiteY19-7342" fmla="*/ 1386857 h 6248398"/>
              <a:gd name="connsiteX20-7343" fmla="*/ 10927290 w 15811497"/>
              <a:gd name="connsiteY20-7344" fmla="*/ 1344350 h 6248398"/>
              <a:gd name="connsiteX21-7345" fmla="*/ 10936907 w 15811497"/>
              <a:gd name="connsiteY21-7346" fmla="*/ 1346082 h 6248398"/>
              <a:gd name="connsiteX22-7347" fmla="*/ 10917759 w 15811497"/>
              <a:gd name="connsiteY22-7348" fmla="*/ 1367151 h 6248398"/>
              <a:gd name="connsiteX23-7349" fmla="*/ 10545015 w 15811497"/>
              <a:gd name="connsiteY23-7350" fmla="*/ 1956940 h 6248398"/>
              <a:gd name="connsiteX24-7351" fmla="*/ 10521911 w 15811497"/>
              <a:gd name="connsiteY24-7352" fmla="*/ 2012524 h 6248398"/>
              <a:gd name="connsiteX25-7353" fmla="*/ 10521913 w 15811497"/>
              <a:gd name="connsiteY25-7354" fmla="*/ 2012521 h 6248398"/>
              <a:gd name="connsiteX26-7355" fmla="*/ 10545016 w 15811497"/>
              <a:gd name="connsiteY26-7356" fmla="*/ 1956940 h 6248398"/>
              <a:gd name="connsiteX27-7357" fmla="*/ 10917760 w 15811497"/>
              <a:gd name="connsiteY27-7358" fmla="*/ 1367152 h 6248398"/>
              <a:gd name="connsiteX28-7359" fmla="*/ 10936908 w 15811497"/>
              <a:gd name="connsiteY28-7360" fmla="*/ 1346084 h 6248398"/>
              <a:gd name="connsiteX29-7361" fmla="*/ 10972797 w 15811497"/>
              <a:gd name="connsiteY29-7362" fmla="*/ 1352550 h 6248398"/>
              <a:gd name="connsiteX30-7363" fmla="*/ 11002341 w 15811497"/>
              <a:gd name="connsiteY30-7364" fmla="*/ 1645177 h 6248398"/>
              <a:gd name="connsiteX31-7365" fmla="*/ 11002341 w 15811497"/>
              <a:gd name="connsiteY31-7366" fmla="*/ 1645177 h 6248398"/>
              <a:gd name="connsiteX32-7367" fmla="*/ 10972797 w 15811497"/>
              <a:gd name="connsiteY32-7368" fmla="*/ 1352549 h 6248398"/>
              <a:gd name="connsiteX33-7369" fmla="*/ 10936908 w 15811497"/>
              <a:gd name="connsiteY33-7370" fmla="*/ 1346083 h 6248398"/>
              <a:gd name="connsiteX34-7371" fmla="*/ 11096041 w 15811497"/>
              <a:gd name="connsiteY34-7372" fmla="*/ 1170993 h 6248398"/>
              <a:gd name="connsiteX35-7373" fmla="*/ 13049247 w 15811497"/>
              <a:gd name="connsiteY35-7374" fmla="*/ 361949 h 6248398"/>
              <a:gd name="connsiteX36-7375" fmla="*/ 15811497 w 15811497"/>
              <a:gd name="connsiteY36-7376" fmla="*/ 3124198 h 6248398"/>
              <a:gd name="connsiteX37-7377" fmla="*/ 13049247 w 15811497"/>
              <a:gd name="connsiteY37-7378" fmla="*/ 5886448 h 6248398"/>
              <a:gd name="connsiteX38-7379" fmla="*/ 11732594 w 15811497"/>
              <a:gd name="connsiteY38-7380" fmla="*/ 5553059 h 6248398"/>
              <a:gd name="connsiteX39-7381" fmla="*/ 11528782 w 15811497"/>
              <a:gd name="connsiteY39-7382" fmla="*/ 5429240 h 6248398"/>
              <a:gd name="connsiteX40-7383" fmla="*/ 11499893 w 15811497"/>
              <a:gd name="connsiteY40-7384" fmla="*/ 5397454 h 6248398"/>
              <a:gd name="connsiteX41-7385" fmla="*/ 11410607 w 15811497"/>
              <a:gd name="connsiteY41-7386" fmla="*/ 5316305 h 6248398"/>
              <a:gd name="connsiteX42-7387" fmla="*/ 11369912 w 15811497"/>
              <a:gd name="connsiteY42-7388" fmla="*/ 5285874 h 6248398"/>
              <a:gd name="connsiteX43-7389" fmla="*/ 11355656 w 15811497"/>
              <a:gd name="connsiteY43-7390" fmla="*/ 5144675 h 6248398"/>
              <a:gd name="connsiteX44-7391" fmla="*/ 11355656 w 15811497"/>
              <a:gd name="connsiteY44-7392" fmla="*/ 5144675 h 6248398"/>
              <a:gd name="connsiteX45-7393" fmla="*/ 11369912 w 15811497"/>
              <a:gd name="connsiteY45-7394" fmla="*/ 5285874 h 6248398"/>
              <a:gd name="connsiteX46-7395" fmla="*/ 11313816 w 15811497"/>
              <a:gd name="connsiteY46-7396" fmla="*/ 5243926 h 6248398"/>
              <a:gd name="connsiteX47-7397" fmla="*/ 11210151 w 15811497"/>
              <a:gd name="connsiteY47-7398" fmla="*/ 5180948 h 6248398"/>
              <a:gd name="connsiteX48-7399" fmla="*/ 11209761 w 15811497"/>
              <a:gd name="connsiteY48-7400" fmla="*/ 5180760 h 6248398"/>
              <a:gd name="connsiteX49-7401" fmla="*/ 11096041 w 15811497"/>
              <a:gd name="connsiteY49-7402" fmla="*/ 5077404 h 6248398"/>
              <a:gd name="connsiteX50-7403" fmla="*/ 11063094 w 15811497"/>
              <a:gd name="connsiteY50-7404" fmla="*/ 5041153 h 6248398"/>
              <a:gd name="connsiteX51-7405" fmla="*/ 11063091 w 15811497"/>
              <a:gd name="connsiteY51-7406" fmla="*/ 5041152 h 6248398"/>
              <a:gd name="connsiteX52-7407" fmla="*/ 11096040 w 15811497"/>
              <a:gd name="connsiteY52-7408" fmla="*/ 5077404 h 6248398"/>
              <a:gd name="connsiteX53-7409" fmla="*/ 11209760 w 15811497"/>
              <a:gd name="connsiteY53-7410" fmla="*/ 5180760 h 6248398"/>
              <a:gd name="connsiteX54-7411" fmla="*/ 11100244 w 15811497"/>
              <a:gd name="connsiteY54-7412" fmla="*/ 5128004 h 6248398"/>
              <a:gd name="connsiteX55-7413" fmla="*/ 10610846 w 15811497"/>
              <a:gd name="connsiteY55-7414" fmla="*/ 5029199 h 6248398"/>
              <a:gd name="connsiteX56-7415" fmla="*/ 9640652 w 15811497"/>
              <a:gd name="connsiteY56-7416" fmla="*/ 5486739 h 6248398"/>
              <a:gd name="connsiteX57-7417" fmla="*/ 9628722 w 15811497"/>
              <a:gd name="connsiteY57-7418" fmla="*/ 5502693 h 6248398"/>
              <a:gd name="connsiteX58-7419" fmla="*/ 9568273 w 15811497"/>
              <a:gd name="connsiteY58-7420" fmla="*/ 5583530 h 6248398"/>
              <a:gd name="connsiteX59-7421" fmla="*/ 9535504 w 15811497"/>
              <a:gd name="connsiteY59-7422" fmla="*/ 5637470 h 6248398"/>
              <a:gd name="connsiteX60-7423" fmla="*/ 9535505 w 15811497"/>
              <a:gd name="connsiteY60-7424" fmla="*/ 5637470 h 6248398"/>
              <a:gd name="connsiteX61-7425" fmla="*/ 9568273 w 15811497"/>
              <a:gd name="connsiteY61-7426" fmla="*/ 5583531 h 6248398"/>
              <a:gd name="connsiteX62-7427" fmla="*/ 9628722 w 15811497"/>
              <a:gd name="connsiteY62-7428" fmla="*/ 5502694 h 6248398"/>
              <a:gd name="connsiteX63-7429" fmla="*/ 9563485 w 15811497"/>
              <a:gd name="connsiteY63-7430" fmla="*/ 5610078 h 6248398"/>
              <a:gd name="connsiteX64-7431" fmla="*/ 9542221 w 15811497"/>
              <a:gd name="connsiteY64-7432" fmla="*/ 5638514 h 6248398"/>
              <a:gd name="connsiteX65-7433" fmla="*/ 9504352 w 15811497"/>
              <a:gd name="connsiteY65-7434" fmla="*/ 5689156 h 6248398"/>
              <a:gd name="connsiteX66-7435" fmla="*/ 9480140 w 15811497"/>
              <a:gd name="connsiteY66-7436" fmla="*/ 5721533 h 6248398"/>
              <a:gd name="connsiteX67-7437" fmla="*/ 8362947 w 15811497"/>
              <a:gd name="connsiteY67-7438" fmla="*/ 6248398 h 6248398"/>
              <a:gd name="connsiteX68-7439" fmla="*/ 7028922 w 15811497"/>
              <a:gd name="connsiteY68-7440" fmla="*/ 5364147 h 6248398"/>
              <a:gd name="connsiteX69-7441" fmla="*/ 6990513 w 15811497"/>
              <a:gd name="connsiteY69-7442" fmla="*/ 5259205 h 6248398"/>
              <a:gd name="connsiteX70-7443" fmla="*/ 6990512 w 15811497"/>
              <a:gd name="connsiteY70-7444" fmla="*/ 5259199 h 6248398"/>
              <a:gd name="connsiteX71-7445" fmla="*/ 6983676 w 15811497"/>
              <a:gd name="connsiteY71-7446" fmla="*/ 5240519 h 6248398"/>
              <a:gd name="connsiteX72-7447" fmla="*/ 6983673 w 15811497"/>
              <a:gd name="connsiteY72-7448" fmla="*/ 5240519 h 6248398"/>
              <a:gd name="connsiteX73-7449" fmla="*/ 6980236 w 15811497"/>
              <a:gd name="connsiteY73-7450" fmla="*/ 5231130 h 6248398"/>
              <a:gd name="connsiteX74-7451" fmla="*/ 6978859 w 15811497"/>
              <a:gd name="connsiteY74-7452" fmla="*/ 5225774 h 6248398"/>
              <a:gd name="connsiteX75-7453" fmla="*/ 6984291 w 15811497"/>
              <a:gd name="connsiteY75-7454" fmla="*/ 5240614 h 6248398"/>
              <a:gd name="connsiteX76-7455" fmla="*/ 6984292 w 15811497"/>
              <a:gd name="connsiteY76-7456" fmla="*/ 5240614 h 6248398"/>
              <a:gd name="connsiteX77-7457" fmla="*/ 6978860 w 15811497"/>
              <a:gd name="connsiteY77-7458" fmla="*/ 5225773 h 6248398"/>
              <a:gd name="connsiteX78-7459" fmla="*/ 6944562 w 15811497"/>
              <a:gd name="connsiteY78-7460" fmla="*/ 5092380 h 6248398"/>
              <a:gd name="connsiteX79-7461" fmla="*/ 6924183 w 15811497"/>
              <a:gd name="connsiteY79-7462" fmla="*/ 4890225 h 6248398"/>
              <a:gd name="connsiteX80-7463" fmla="*/ 6924182 w 15811497"/>
              <a:gd name="connsiteY80-7464" fmla="*/ 4890225 h 6248398"/>
              <a:gd name="connsiteX81-7465" fmla="*/ 6944561 w 15811497"/>
              <a:gd name="connsiteY81-7466" fmla="*/ 5092380 h 6248398"/>
              <a:gd name="connsiteX82-7467" fmla="*/ 6978860 w 15811497"/>
              <a:gd name="connsiteY82-7468" fmla="*/ 5225773 h 6248398"/>
              <a:gd name="connsiteX83-7469" fmla="*/ 6948299 w 15811497"/>
              <a:gd name="connsiteY83-7470" fmla="*/ 5142273 h 6248398"/>
              <a:gd name="connsiteX84-7471" fmla="*/ 5829297 w 15811497"/>
              <a:gd name="connsiteY84-7472" fmla="*/ 4400549 h 6248398"/>
              <a:gd name="connsiteX85-7473" fmla="*/ 5056802 w 15811497"/>
              <a:gd name="connsiteY85-7474" fmla="*/ 4677867 h 6248398"/>
              <a:gd name="connsiteX86-7475" fmla="*/ 5022517 w 15811497"/>
              <a:gd name="connsiteY86-7476" fmla="*/ 4709027 h 6248398"/>
              <a:gd name="connsiteX87-7477" fmla="*/ 5022515 w 15811497"/>
              <a:gd name="connsiteY87-7478" fmla="*/ 4709029 h 6248398"/>
              <a:gd name="connsiteX88-7479" fmla="*/ 5022510 w 15811497"/>
              <a:gd name="connsiteY88-7480" fmla="*/ 4709033 h 6248398"/>
              <a:gd name="connsiteX89-7481" fmla="*/ 4924198 w 15811497"/>
              <a:gd name="connsiteY89-7482" fmla="*/ 4840507 h 6248398"/>
              <a:gd name="connsiteX90-7483" fmla="*/ 4914898 w 15811497"/>
              <a:gd name="connsiteY90-7484" fmla="*/ 4838698 h 6248398"/>
              <a:gd name="connsiteX91-7485" fmla="*/ 4914898 w 15811497"/>
              <a:gd name="connsiteY91-7486" fmla="*/ 4838699 h 6248398"/>
              <a:gd name="connsiteX92-7487" fmla="*/ 4924199 w 15811497"/>
              <a:gd name="connsiteY92-7488" fmla="*/ 4840508 h 6248398"/>
              <a:gd name="connsiteX93-7489" fmla="*/ 4893736 w 15811497"/>
              <a:gd name="connsiteY93-7490" fmla="*/ 4881247 h 6248398"/>
              <a:gd name="connsiteX94-7491" fmla="*/ 4778482 w 15811497"/>
              <a:gd name="connsiteY94-7492" fmla="*/ 5008058 h 6248398"/>
              <a:gd name="connsiteX95-7493" fmla="*/ 4778482 w 15811497"/>
              <a:gd name="connsiteY95-7494" fmla="*/ 5008057 h 6248398"/>
              <a:gd name="connsiteX96-7495" fmla="*/ 4715455 w 15811497"/>
              <a:gd name="connsiteY96-7496" fmla="*/ 5077404 h 6248398"/>
              <a:gd name="connsiteX97-7497" fmla="*/ 2762249 w 15811497"/>
              <a:gd name="connsiteY97-7498" fmla="*/ 5886448 h 6248398"/>
              <a:gd name="connsiteX98-7499" fmla="*/ 0 w 15811497"/>
              <a:gd name="connsiteY98-7500" fmla="*/ 3124198 h 6248398"/>
              <a:gd name="connsiteX99-7501" fmla="*/ 2762249 w 15811497"/>
              <a:gd name="connsiteY99-7502" fmla="*/ 361949 h 6248398"/>
              <a:gd name="connsiteX100-7503" fmla="*/ 4078902 w 15811497"/>
              <a:gd name="connsiteY100-7504" fmla="*/ 695338 h 6248398"/>
              <a:gd name="connsiteX101-7505" fmla="*/ 4261443 w 15811497"/>
              <a:gd name="connsiteY101-7506" fmla="*/ 806235 h 6248398"/>
              <a:gd name="connsiteX102-7507" fmla="*/ 4409044 w 15811497"/>
              <a:gd name="connsiteY102-7508" fmla="*/ 910268 h 6248398"/>
              <a:gd name="connsiteX103-7509" fmla="*/ 4612477 w 15811497"/>
              <a:gd name="connsiteY103-7510" fmla="*/ 1077402 h 6248398"/>
              <a:gd name="connsiteX104-7511" fmla="*/ 4612478 w 15811497"/>
              <a:gd name="connsiteY104-7512" fmla="*/ 1077403 h 6248398"/>
              <a:gd name="connsiteX105-7513" fmla="*/ 4715454 w 15811497"/>
              <a:gd name="connsiteY105-7514" fmla="*/ 1170993 h 6248398"/>
              <a:gd name="connsiteX106-7515" fmla="*/ 4701725 w 15811497"/>
              <a:gd name="connsiteY106-7516" fmla="*/ 1120394 h 6248398"/>
              <a:gd name="connsiteX107-7517" fmla="*/ 5191122 w 15811497"/>
              <a:gd name="connsiteY107-7518" fmla="*/ 1219199 h 6248398"/>
              <a:gd name="connsiteX108-7519" fmla="*/ 6161317 w 15811497"/>
              <a:gd name="connsiteY108-7520" fmla="*/ 761659 h 6248398"/>
              <a:gd name="connsiteX109-7521" fmla="*/ 6224019 w 15811497"/>
              <a:gd name="connsiteY109-7522" fmla="*/ 677808 h 6248398"/>
              <a:gd name="connsiteX110-7523" fmla="*/ 6175489 w 15811497"/>
              <a:gd name="connsiteY110-7524" fmla="*/ 757691 h 6248398"/>
              <a:gd name="connsiteX111-7525" fmla="*/ 6175489 w 15811497"/>
              <a:gd name="connsiteY111-7526" fmla="*/ 757692 h 6248398"/>
              <a:gd name="connsiteX112-7527" fmla="*/ 6224020 w 15811497"/>
              <a:gd name="connsiteY112-7528" fmla="*/ 677809 h 6248398"/>
              <a:gd name="connsiteX113-7529" fmla="*/ 6233696 w 15811497"/>
              <a:gd name="connsiteY113-7530" fmla="*/ 664869 h 6248398"/>
              <a:gd name="connsiteX114-7531" fmla="*/ 6252611 w 15811497"/>
              <a:gd name="connsiteY114-7532" fmla="*/ 633734 h 6248398"/>
              <a:gd name="connsiteX115-7533" fmla="*/ 6252610 w 15811497"/>
              <a:gd name="connsiteY115-7534" fmla="*/ 633734 h 6248398"/>
              <a:gd name="connsiteX116-7535" fmla="*/ 6233696 w 15811497"/>
              <a:gd name="connsiteY116-7536" fmla="*/ 664868 h 6248398"/>
              <a:gd name="connsiteX117-7537" fmla="*/ 6224019 w 15811497"/>
              <a:gd name="connsiteY117-7538" fmla="*/ 677808 h 6248398"/>
              <a:gd name="connsiteX118-7539" fmla="*/ 6248008 w 15811497"/>
              <a:gd name="connsiteY118-7540" fmla="*/ 638320 h 6248398"/>
              <a:gd name="connsiteX119-7541" fmla="*/ 6251291 w 15811497"/>
              <a:gd name="connsiteY119-7542" fmla="*/ 633930 h 6248398"/>
              <a:gd name="connsiteX120-7543" fmla="*/ 6251293 w 15811497"/>
              <a:gd name="connsiteY120-7544" fmla="*/ 633929 h 6248398"/>
              <a:gd name="connsiteX121-7545" fmla="*/ 6257683 w 15811497"/>
              <a:gd name="connsiteY121-7546" fmla="*/ 625384 h 6248398"/>
              <a:gd name="connsiteX122-7547" fmla="*/ 6257686 w 15811497"/>
              <a:gd name="connsiteY122-7548" fmla="*/ 625380 h 6248398"/>
              <a:gd name="connsiteX123-7549" fmla="*/ 6331355 w 15811497"/>
              <a:gd name="connsiteY123-7550" fmla="*/ 526865 h 6248398"/>
              <a:gd name="connsiteX124-7551" fmla="*/ 7448548 w 15811497"/>
              <a:gd name="connsiteY124-7552" fmla="*/ 0 h 6248398"/>
              <a:gd name="connsiteX0-7553" fmla="*/ 11209760 w 15811497"/>
              <a:gd name="connsiteY0-7554" fmla="*/ 5180760 h 6248398"/>
              <a:gd name="connsiteX1-7555" fmla="*/ 11210150 w 15811497"/>
              <a:gd name="connsiteY1-7556" fmla="*/ 5180948 h 6248398"/>
              <a:gd name="connsiteX2-7557" fmla="*/ 11313815 w 15811497"/>
              <a:gd name="connsiteY2-7558" fmla="*/ 5243926 h 6248398"/>
              <a:gd name="connsiteX3-7559" fmla="*/ 11369911 w 15811497"/>
              <a:gd name="connsiteY3-7560" fmla="*/ 5285874 h 6248398"/>
              <a:gd name="connsiteX4-7561" fmla="*/ 11410606 w 15811497"/>
              <a:gd name="connsiteY4-7562" fmla="*/ 5316305 h 6248398"/>
              <a:gd name="connsiteX5-7563" fmla="*/ 11499892 w 15811497"/>
              <a:gd name="connsiteY5-7564" fmla="*/ 5397454 h 6248398"/>
              <a:gd name="connsiteX6-7565" fmla="*/ 11528781 w 15811497"/>
              <a:gd name="connsiteY6-7566" fmla="*/ 5429240 h 6248398"/>
              <a:gd name="connsiteX7-7567" fmla="*/ 11504846 w 15811497"/>
              <a:gd name="connsiteY7-7568" fmla="*/ 5414699 h 6248398"/>
              <a:gd name="connsiteX8-7569" fmla="*/ 11371717 w 15811497"/>
              <a:gd name="connsiteY8-7570" fmla="*/ 5315148 h 6248398"/>
              <a:gd name="connsiteX9-7571" fmla="*/ 11292198 w 15811497"/>
              <a:gd name="connsiteY9-7572" fmla="*/ 5255685 h 6248398"/>
              <a:gd name="connsiteX10-7573" fmla="*/ 11209760 w 15811497"/>
              <a:gd name="connsiteY10-7574" fmla="*/ 5180760 h 6248398"/>
              <a:gd name="connsiteX11-7575" fmla="*/ 4892179 w 15811497"/>
              <a:gd name="connsiteY11-7576" fmla="*/ 4842491 h 6248398"/>
              <a:gd name="connsiteX12-7577" fmla="*/ 4892178 w 15811497"/>
              <a:gd name="connsiteY12-7578" fmla="*/ 4842492 h 6248398"/>
              <a:gd name="connsiteX13-7579" fmla="*/ 4885192 w 15811497"/>
              <a:gd name="connsiteY13-7580" fmla="*/ 4851834 h 6248398"/>
              <a:gd name="connsiteX14-7581" fmla="*/ 4892179 w 15811497"/>
              <a:gd name="connsiteY14-7582" fmla="*/ 4842491 h 6248398"/>
              <a:gd name="connsiteX15-7583" fmla="*/ 7448548 w 15811497"/>
              <a:gd name="connsiteY15-7584" fmla="*/ 0 h 6248398"/>
              <a:gd name="connsiteX16-7585" fmla="*/ 8721604 w 15811497"/>
              <a:gd name="connsiteY16-7586" fmla="*/ 757692 h 6248398"/>
              <a:gd name="connsiteX17-7587" fmla="*/ 8890522 w 15811497"/>
              <a:gd name="connsiteY17-7588" fmla="*/ 1193234 h 6248398"/>
              <a:gd name="connsiteX18-7589" fmla="*/ 9958384 w 15811497"/>
              <a:gd name="connsiteY18-7590" fmla="*/ 1828798 h 6248398"/>
              <a:gd name="connsiteX19-7591" fmla="*/ 10895504 w 15811497"/>
              <a:gd name="connsiteY19-7592" fmla="*/ 1386857 h 6248398"/>
              <a:gd name="connsiteX20-7593" fmla="*/ 10927290 w 15811497"/>
              <a:gd name="connsiteY20-7594" fmla="*/ 1344350 h 6248398"/>
              <a:gd name="connsiteX21-7595" fmla="*/ 10936907 w 15811497"/>
              <a:gd name="connsiteY21-7596" fmla="*/ 1346082 h 6248398"/>
              <a:gd name="connsiteX22-7597" fmla="*/ 10917759 w 15811497"/>
              <a:gd name="connsiteY22-7598" fmla="*/ 1367151 h 6248398"/>
              <a:gd name="connsiteX23-7599" fmla="*/ 10545015 w 15811497"/>
              <a:gd name="connsiteY23-7600" fmla="*/ 1956940 h 6248398"/>
              <a:gd name="connsiteX24-7601" fmla="*/ 10521911 w 15811497"/>
              <a:gd name="connsiteY24-7602" fmla="*/ 2012524 h 6248398"/>
              <a:gd name="connsiteX25-7603" fmla="*/ 10521913 w 15811497"/>
              <a:gd name="connsiteY25-7604" fmla="*/ 2012521 h 6248398"/>
              <a:gd name="connsiteX26-7605" fmla="*/ 10917760 w 15811497"/>
              <a:gd name="connsiteY26-7606" fmla="*/ 1367152 h 6248398"/>
              <a:gd name="connsiteX27-7607" fmla="*/ 10936908 w 15811497"/>
              <a:gd name="connsiteY27-7608" fmla="*/ 1346084 h 6248398"/>
              <a:gd name="connsiteX28-7609" fmla="*/ 10972797 w 15811497"/>
              <a:gd name="connsiteY28-7610" fmla="*/ 1352550 h 6248398"/>
              <a:gd name="connsiteX29-7611" fmla="*/ 11002341 w 15811497"/>
              <a:gd name="connsiteY29-7612" fmla="*/ 1645177 h 6248398"/>
              <a:gd name="connsiteX30-7613" fmla="*/ 11002341 w 15811497"/>
              <a:gd name="connsiteY30-7614" fmla="*/ 1645177 h 6248398"/>
              <a:gd name="connsiteX31-7615" fmla="*/ 10972797 w 15811497"/>
              <a:gd name="connsiteY31-7616" fmla="*/ 1352549 h 6248398"/>
              <a:gd name="connsiteX32-7617" fmla="*/ 10936908 w 15811497"/>
              <a:gd name="connsiteY32-7618" fmla="*/ 1346083 h 6248398"/>
              <a:gd name="connsiteX33-7619" fmla="*/ 11096041 w 15811497"/>
              <a:gd name="connsiteY33-7620" fmla="*/ 1170993 h 6248398"/>
              <a:gd name="connsiteX34-7621" fmla="*/ 13049247 w 15811497"/>
              <a:gd name="connsiteY34-7622" fmla="*/ 361949 h 6248398"/>
              <a:gd name="connsiteX35-7623" fmla="*/ 15811497 w 15811497"/>
              <a:gd name="connsiteY35-7624" fmla="*/ 3124198 h 6248398"/>
              <a:gd name="connsiteX36-7625" fmla="*/ 13049247 w 15811497"/>
              <a:gd name="connsiteY36-7626" fmla="*/ 5886448 h 6248398"/>
              <a:gd name="connsiteX37-7627" fmla="*/ 11732594 w 15811497"/>
              <a:gd name="connsiteY37-7628" fmla="*/ 5553059 h 6248398"/>
              <a:gd name="connsiteX38-7629" fmla="*/ 11528782 w 15811497"/>
              <a:gd name="connsiteY38-7630" fmla="*/ 5429240 h 6248398"/>
              <a:gd name="connsiteX39-7631" fmla="*/ 11499893 w 15811497"/>
              <a:gd name="connsiteY39-7632" fmla="*/ 5397454 h 6248398"/>
              <a:gd name="connsiteX40-7633" fmla="*/ 11410607 w 15811497"/>
              <a:gd name="connsiteY40-7634" fmla="*/ 5316305 h 6248398"/>
              <a:gd name="connsiteX41-7635" fmla="*/ 11369912 w 15811497"/>
              <a:gd name="connsiteY41-7636" fmla="*/ 5285874 h 6248398"/>
              <a:gd name="connsiteX42-7637" fmla="*/ 11355656 w 15811497"/>
              <a:gd name="connsiteY42-7638" fmla="*/ 5144675 h 6248398"/>
              <a:gd name="connsiteX43-7639" fmla="*/ 11355656 w 15811497"/>
              <a:gd name="connsiteY43-7640" fmla="*/ 5144675 h 6248398"/>
              <a:gd name="connsiteX44-7641" fmla="*/ 11369912 w 15811497"/>
              <a:gd name="connsiteY44-7642" fmla="*/ 5285874 h 6248398"/>
              <a:gd name="connsiteX45-7643" fmla="*/ 11313816 w 15811497"/>
              <a:gd name="connsiteY45-7644" fmla="*/ 5243926 h 6248398"/>
              <a:gd name="connsiteX46-7645" fmla="*/ 11210151 w 15811497"/>
              <a:gd name="connsiteY46-7646" fmla="*/ 5180948 h 6248398"/>
              <a:gd name="connsiteX47-7647" fmla="*/ 11209761 w 15811497"/>
              <a:gd name="connsiteY47-7648" fmla="*/ 5180760 h 6248398"/>
              <a:gd name="connsiteX48-7649" fmla="*/ 11096041 w 15811497"/>
              <a:gd name="connsiteY48-7650" fmla="*/ 5077404 h 6248398"/>
              <a:gd name="connsiteX49-7651" fmla="*/ 11063094 w 15811497"/>
              <a:gd name="connsiteY49-7652" fmla="*/ 5041153 h 6248398"/>
              <a:gd name="connsiteX50-7653" fmla="*/ 11063091 w 15811497"/>
              <a:gd name="connsiteY50-7654" fmla="*/ 5041152 h 6248398"/>
              <a:gd name="connsiteX51-7655" fmla="*/ 11096040 w 15811497"/>
              <a:gd name="connsiteY51-7656" fmla="*/ 5077404 h 6248398"/>
              <a:gd name="connsiteX52-7657" fmla="*/ 11209760 w 15811497"/>
              <a:gd name="connsiteY52-7658" fmla="*/ 5180760 h 6248398"/>
              <a:gd name="connsiteX53-7659" fmla="*/ 11100244 w 15811497"/>
              <a:gd name="connsiteY53-7660" fmla="*/ 5128004 h 6248398"/>
              <a:gd name="connsiteX54-7661" fmla="*/ 10610846 w 15811497"/>
              <a:gd name="connsiteY54-7662" fmla="*/ 5029199 h 6248398"/>
              <a:gd name="connsiteX55-7663" fmla="*/ 9640652 w 15811497"/>
              <a:gd name="connsiteY55-7664" fmla="*/ 5486739 h 6248398"/>
              <a:gd name="connsiteX56-7665" fmla="*/ 9628722 w 15811497"/>
              <a:gd name="connsiteY56-7666" fmla="*/ 5502693 h 6248398"/>
              <a:gd name="connsiteX57-7667" fmla="*/ 9568273 w 15811497"/>
              <a:gd name="connsiteY57-7668" fmla="*/ 5583530 h 6248398"/>
              <a:gd name="connsiteX58-7669" fmla="*/ 9535504 w 15811497"/>
              <a:gd name="connsiteY58-7670" fmla="*/ 5637470 h 6248398"/>
              <a:gd name="connsiteX59-7671" fmla="*/ 9535505 w 15811497"/>
              <a:gd name="connsiteY59-7672" fmla="*/ 5637470 h 6248398"/>
              <a:gd name="connsiteX60-7673" fmla="*/ 9568273 w 15811497"/>
              <a:gd name="connsiteY60-7674" fmla="*/ 5583531 h 6248398"/>
              <a:gd name="connsiteX61-7675" fmla="*/ 9628722 w 15811497"/>
              <a:gd name="connsiteY61-7676" fmla="*/ 5502694 h 6248398"/>
              <a:gd name="connsiteX62-7677" fmla="*/ 9563485 w 15811497"/>
              <a:gd name="connsiteY62-7678" fmla="*/ 5610078 h 6248398"/>
              <a:gd name="connsiteX63-7679" fmla="*/ 9542221 w 15811497"/>
              <a:gd name="connsiteY63-7680" fmla="*/ 5638514 h 6248398"/>
              <a:gd name="connsiteX64-7681" fmla="*/ 9504352 w 15811497"/>
              <a:gd name="connsiteY64-7682" fmla="*/ 5689156 h 6248398"/>
              <a:gd name="connsiteX65-7683" fmla="*/ 9480140 w 15811497"/>
              <a:gd name="connsiteY65-7684" fmla="*/ 5721533 h 6248398"/>
              <a:gd name="connsiteX66-7685" fmla="*/ 8362947 w 15811497"/>
              <a:gd name="connsiteY66-7686" fmla="*/ 6248398 h 6248398"/>
              <a:gd name="connsiteX67-7687" fmla="*/ 7028922 w 15811497"/>
              <a:gd name="connsiteY67-7688" fmla="*/ 5364147 h 6248398"/>
              <a:gd name="connsiteX68-7689" fmla="*/ 6990513 w 15811497"/>
              <a:gd name="connsiteY68-7690" fmla="*/ 5259205 h 6248398"/>
              <a:gd name="connsiteX69-7691" fmla="*/ 6990512 w 15811497"/>
              <a:gd name="connsiteY69-7692" fmla="*/ 5259199 h 6248398"/>
              <a:gd name="connsiteX70-7693" fmla="*/ 6983676 w 15811497"/>
              <a:gd name="connsiteY70-7694" fmla="*/ 5240519 h 6248398"/>
              <a:gd name="connsiteX71-7695" fmla="*/ 6983673 w 15811497"/>
              <a:gd name="connsiteY71-7696" fmla="*/ 5240519 h 6248398"/>
              <a:gd name="connsiteX72-7697" fmla="*/ 6980236 w 15811497"/>
              <a:gd name="connsiteY72-7698" fmla="*/ 5231130 h 6248398"/>
              <a:gd name="connsiteX73-7699" fmla="*/ 6978859 w 15811497"/>
              <a:gd name="connsiteY73-7700" fmla="*/ 5225774 h 6248398"/>
              <a:gd name="connsiteX74-7701" fmla="*/ 6984291 w 15811497"/>
              <a:gd name="connsiteY74-7702" fmla="*/ 5240614 h 6248398"/>
              <a:gd name="connsiteX75-7703" fmla="*/ 6984292 w 15811497"/>
              <a:gd name="connsiteY75-7704" fmla="*/ 5240614 h 6248398"/>
              <a:gd name="connsiteX76-7705" fmla="*/ 6978860 w 15811497"/>
              <a:gd name="connsiteY76-7706" fmla="*/ 5225773 h 6248398"/>
              <a:gd name="connsiteX77-7707" fmla="*/ 6944562 w 15811497"/>
              <a:gd name="connsiteY77-7708" fmla="*/ 5092380 h 6248398"/>
              <a:gd name="connsiteX78-7709" fmla="*/ 6924183 w 15811497"/>
              <a:gd name="connsiteY78-7710" fmla="*/ 4890225 h 6248398"/>
              <a:gd name="connsiteX79-7711" fmla="*/ 6924182 w 15811497"/>
              <a:gd name="connsiteY79-7712" fmla="*/ 4890225 h 6248398"/>
              <a:gd name="connsiteX80-7713" fmla="*/ 6944561 w 15811497"/>
              <a:gd name="connsiteY80-7714" fmla="*/ 5092380 h 6248398"/>
              <a:gd name="connsiteX81-7715" fmla="*/ 6978860 w 15811497"/>
              <a:gd name="connsiteY81-7716" fmla="*/ 5225773 h 6248398"/>
              <a:gd name="connsiteX82-7717" fmla="*/ 6948299 w 15811497"/>
              <a:gd name="connsiteY82-7718" fmla="*/ 5142273 h 6248398"/>
              <a:gd name="connsiteX83-7719" fmla="*/ 5829297 w 15811497"/>
              <a:gd name="connsiteY83-7720" fmla="*/ 4400549 h 6248398"/>
              <a:gd name="connsiteX84-7721" fmla="*/ 5056802 w 15811497"/>
              <a:gd name="connsiteY84-7722" fmla="*/ 4677867 h 6248398"/>
              <a:gd name="connsiteX85-7723" fmla="*/ 5022517 w 15811497"/>
              <a:gd name="connsiteY85-7724" fmla="*/ 4709027 h 6248398"/>
              <a:gd name="connsiteX86-7725" fmla="*/ 5022515 w 15811497"/>
              <a:gd name="connsiteY86-7726" fmla="*/ 4709029 h 6248398"/>
              <a:gd name="connsiteX87-7727" fmla="*/ 5022510 w 15811497"/>
              <a:gd name="connsiteY87-7728" fmla="*/ 4709033 h 6248398"/>
              <a:gd name="connsiteX88-7729" fmla="*/ 4924198 w 15811497"/>
              <a:gd name="connsiteY88-7730" fmla="*/ 4840507 h 6248398"/>
              <a:gd name="connsiteX89-7731" fmla="*/ 4914898 w 15811497"/>
              <a:gd name="connsiteY89-7732" fmla="*/ 4838698 h 6248398"/>
              <a:gd name="connsiteX90-7733" fmla="*/ 4914898 w 15811497"/>
              <a:gd name="connsiteY90-7734" fmla="*/ 4838699 h 6248398"/>
              <a:gd name="connsiteX91-7735" fmla="*/ 4924199 w 15811497"/>
              <a:gd name="connsiteY91-7736" fmla="*/ 4840508 h 6248398"/>
              <a:gd name="connsiteX92-7737" fmla="*/ 4893736 w 15811497"/>
              <a:gd name="connsiteY92-7738" fmla="*/ 4881247 h 6248398"/>
              <a:gd name="connsiteX93-7739" fmla="*/ 4778482 w 15811497"/>
              <a:gd name="connsiteY93-7740" fmla="*/ 5008058 h 6248398"/>
              <a:gd name="connsiteX94-7741" fmla="*/ 4778482 w 15811497"/>
              <a:gd name="connsiteY94-7742" fmla="*/ 5008057 h 6248398"/>
              <a:gd name="connsiteX95-7743" fmla="*/ 4715455 w 15811497"/>
              <a:gd name="connsiteY95-7744" fmla="*/ 5077404 h 6248398"/>
              <a:gd name="connsiteX96-7745" fmla="*/ 2762249 w 15811497"/>
              <a:gd name="connsiteY96-7746" fmla="*/ 5886448 h 6248398"/>
              <a:gd name="connsiteX97-7747" fmla="*/ 0 w 15811497"/>
              <a:gd name="connsiteY97-7748" fmla="*/ 3124198 h 6248398"/>
              <a:gd name="connsiteX98-7749" fmla="*/ 2762249 w 15811497"/>
              <a:gd name="connsiteY98-7750" fmla="*/ 361949 h 6248398"/>
              <a:gd name="connsiteX99-7751" fmla="*/ 4078902 w 15811497"/>
              <a:gd name="connsiteY99-7752" fmla="*/ 695338 h 6248398"/>
              <a:gd name="connsiteX100-7753" fmla="*/ 4261443 w 15811497"/>
              <a:gd name="connsiteY100-7754" fmla="*/ 806235 h 6248398"/>
              <a:gd name="connsiteX101-7755" fmla="*/ 4409044 w 15811497"/>
              <a:gd name="connsiteY101-7756" fmla="*/ 910268 h 6248398"/>
              <a:gd name="connsiteX102-7757" fmla="*/ 4612477 w 15811497"/>
              <a:gd name="connsiteY102-7758" fmla="*/ 1077402 h 6248398"/>
              <a:gd name="connsiteX103-7759" fmla="*/ 4612478 w 15811497"/>
              <a:gd name="connsiteY103-7760" fmla="*/ 1077403 h 6248398"/>
              <a:gd name="connsiteX104-7761" fmla="*/ 4715454 w 15811497"/>
              <a:gd name="connsiteY104-7762" fmla="*/ 1170993 h 6248398"/>
              <a:gd name="connsiteX105-7763" fmla="*/ 4701725 w 15811497"/>
              <a:gd name="connsiteY105-7764" fmla="*/ 1120394 h 6248398"/>
              <a:gd name="connsiteX106-7765" fmla="*/ 5191122 w 15811497"/>
              <a:gd name="connsiteY106-7766" fmla="*/ 1219199 h 6248398"/>
              <a:gd name="connsiteX107-7767" fmla="*/ 6161317 w 15811497"/>
              <a:gd name="connsiteY107-7768" fmla="*/ 761659 h 6248398"/>
              <a:gd name="connsiteX108-7769" fmla="*/ 6224019 w 15811497"/>
              <a:gd name="connsiteY108-7770" fmla="*/ 677808 h 6248398"/>
              <a:gd name="connsiteX109-7771" fmla="*/ 6175489 w 15811497"/>
              <a:gd name="connsiteY109-7772" fmla="*/ 757691 h 6248398"/>
              <a:gd name="connsiteX110-7773" fmla="*/ 6175489 w 15811497"/>
              <a:gd name="connsiteY110-7774" fmla="*/ 757692 h 6248398"/>
              <a:gd name="connsiteX111-7775" fmla="*/ 6224020 w 15811497"/>
              <a:gd name="connsiteY111-7776" fmla="*/ 677809 h 6248398"/>
              <a:gd name="connsiteX112-7777" fmla="*/ 6233696 w 15811497"/>
              <a:gd name="connsiteY112-7778" fmla="*/ 664869 h 6248398"/>
              <a:gd name="connsiteX113-7779" fmla="*/ 6252611 w 15811497"/>
              <a:gd name="connsiteY113-7780" fmla="*/ 633734 h 6248398"/>
              <a:gd name="connsiteX114-7781" fmla="*/ 6252610 w 15811497"/>
              <a:gd name="connsiteY114-7782" fmla="*/ 633734 h 6248398"/>
              <a:gd name="connsiteX115-7783" fmla="*/ 6233696 w 15811497"/>
              <a:gd name="connsiteY115-7784" fmla="*/ 664868 h 6248398"/>
              <a:gd name="connsiteX116-7785" fmla="*/ 6224019 w 15811497"/>
              <a:gd name="connsiteY116-7786" fmla="*/ 677808 h 6248398"/>
              <a:gd name="connsiteX117-7787" fmla="*/ 6248008 w 15811497"/>
              <a:gd name="connsiteY117-7788" fmla="*/ 638320 h 6248398"/>
              <a:gd name="connsiteX118-7789" fmla="*/ 6251291 w 15811497"/>
              <a:gd name="connsiteY118-7790" fmla="*/ 633930 h 6248398"/>
              <a:gd name="connsiteX119-7791" fmla="*/ 6251293 w 15811497"/>
              <a:gd name="connsiteY119-7792" fmla="*/ 633929 h 6248398"/>
              <a:gd name="connsiteX120-7793" fmla="*/ 6257683 w 15811497"/>
              <a:gd name="connsiteY120-7794" fmla="*/ 625384 h 6248398"/>
              <a:gd name="connsiteX121-7795" fmla="*/ 6257686 w 15811497"/>
              <a:gd name="connsiteY121-7796" fmla="*/ 625380 h 6248398"/>
              <a:gd name="connsiteX122-7797" fmla="*/ 6331355 w 15811497"/>
              <a:gd name="connsiteY122-7798" fmla="*/ 526865 h 6248398"/>
              <a:gd name="connsiteX123-7799" fmla="*/ 7448548 w 15811497"/>
              <a:gd name="connsiteY123-7800" fmla="*/ 0 h 6248398"/>
              <a:gd name="connsiteX0-7801" fmla="*/ 11209760 w 15811497"/>
              <a:gd name="connsiteY0-7802" fmla="*/ 5180760 h 6248398"/>
              <a:gd name="connsiteX1-7803" fmla="*/ 11210150 w 15811497"/>
              <a:gd name="connsiteY1-7804" fmla="*/ 5180948 h 6248398"/>
              <a:gd name="connsiteX2-7805" fmla="*/ 11313815 w 15811497"/>
              <a:gd name="connsiteY2-7806" fmla="*/ 5243926 h 6248398"/>
              <a:gd name="connsiteX3-7807" fmla="*/ 11369911 w 15811497"/>
              <a:gd name="connsiteY3-7808" fmla="*/ 5285874 h 6248398"/>
              <a:gd name="connsiteX4-7809" fmla="*/ 11410606 w 15811497"/>
              <a:gd name="connsiteY4-7810" fmla="*/ 5316305 h 6248398"/>
              <a:gd name="connsiteX5-7811" fmla="*/ 11499892 w 15811497"/>
              <a:gd name="connsiteY5-7812" fmla="*/ 5397454 h 6248398"/>
              <a:gd name="connsiteX6-7813" fmla="*/ 11528781 w 15811497"/>
              <a:gd name="connsiteY6-7814" fmla="*/ 5429240 h 6248398"/>
              <a:gd name="connsiteX7-7815" fmla="*/ 11504846 w 15811497"/>
              <a:gd name="connsiteY7-7816" fmla="*/ 5414699 h 6248398"/>
              <a:gd name="connsiteX8-7817" fmla="*/ 11371717 w 15811497"/>
              <a:gd name="connsiteY8-7818" fmla="*/ 5315148 h 6248398"/>
              <a:gd name="connsiteX9-7819" fmla="*/ 11292198 w 15811497"/>
              <a:gd name="connsiteY9-7820" fmla="*/ 5255685 h 6248398"/>
              <a:gd name="connsiteX10-7821" fmla="*/ 11209760 w 15811497"/>
              <a:gd name="connsiteY10-7822" fmla="*/ 5180760 h 6248398"/>
              <a:gd name="connsiteX11-7823" fmla="*/ 4892179 w 15811497"/>
              <a:gd name="connsiteY11-7824" fmla="*/ 4842491 h 6248398"/>
              <a:gd name="connsiteX12-7825" fmla="*/ 4892178 w 15811497"/>
              <a:gd name="connsiteY12-7826" fmla="*/ 4842492 h 6248398"/>
              <a:gd name="connsiteX13-7827" fmla="*/ 4885192 w 15811497"/>
              <a:gd name="connsiteY13-7828" fmla="*/ 4851834 h 6248398"/>
              <a:gd name="connsiteX14-7829" fmla="*/ 4892179 w 15811497"/>
              <a:gd name="connsiteY14-7830" fmla="*/ 4842491 h 6248398"/>
              <a:gd name="connsiteX15-7831" fmla="*/ 7448548 w 15811497"/>
              <a:gd name="connsiteY15-7832" fmla="*/ 0 h 6248398"/>
              <a:gd name="connsiteX16-7833" fmla="*/ 8721604 w 15811497"/>
              <a:gd name="connsiteY16-7834" fmla="*/ 757692 h 6248398"/>
              <a:gd name="connsiteX17-7835" fmla="*/ 8890522 w 15811497"/>
              <a:gd name="connsiteY17-7836" fmla="*/ 1193234 h 6248398"/>
              <a:gd name="connsiteX18-7837" fmla="*/ 9958384 w 15811497"/>
              <a:gd name="connsiteY18-7838" fmla="*/ 1828798 h 6248398"/>
              <a:gd name="connsiteX19-7839" fmla="*/ 10895504 w 15811497"/>
              <a:gd name="connsiteY19-7840" fmla="*/ 1386857 h 6248398"/>
              <a:gd name="connsiteX20-7841" fmla="*/ 10927290 w 15811497"/>
              <a:gd name="connsiteY20-7842" fmla="*/ 1344350 h 6248398"/>
              <a:gd name="connsiteX21-7843" fmla="*/ 10936907 w 15811497"/>
              <a:gd name="connsiteY21-7844" fmla="*/ 1346082 h 6248398"/>
              <a:gd name="connsiteX22-7845" fmla="*/ 10917759 w 15811497"/>
              <a:gd name="connsiteY22-7846" fmla="*/ 1367151 h 6248398"/>
              <a:gd name="connsiteX23-7847" fmla="*/ 10545015 w 15811497"/>
              <a:gd name="connsiteY23-7848" fmla="*/ 1956940 h 6248398"/>
              <a:gd name="connsiteX24-7849" fmla="*/ 10521911 w 15811497"/>
              <a:gd name="connsiteY24-7850" fmla="*/ 2012524 h 6248398"/>
              <a:gd name="connsiteX25-7851" fmla="*/ 10917760 w 15811497"/>
              <a:gd name="connsiteY25-7852" fmla="*/ 1367152 h 6248398"/>
              <a:gd name="connsiteX26-7853" fmla="*/ 10936908 w 15811497"/>
              <a:gd name="connsiteY26-7854" fmla="*/ 1346084 h 6248398"/>
              <a:gd name="connsiteX27-7855" fmla="*/ 10972797 w 15811497"/>
              <a:gd name="connsiteY27-7856" fmla="*/ 1352550 h 6248398"/>
              <a:gd name="connsiteX28-7857" fmla="*/ 11002341 w 15811497"/>
              <a:gd name="connsiteY28-7858" fmla="*/ 1645177 h 6248398"/>
              <a:gd name="connsiteX29-7859" fmla="*/ 11002341 w 15811497"/>
              <a:gd name="connsiteY29-7860" fmla="*/ 1645177 h 6248398"/>
              <a:gd name="connsiteX30-7861" fmla="*/ 10972797 w 15811497"/>
              <a:gd name="connsiteY30-7862" fmla="*/ 1352549 h 6248398"/>
              <a:gd name="connsiteX31-7863" fmla="*/ 10936908 w 15811497"/>
              <a:gd name="connsiteY31-7864" fmla="*/ 1346083 h 6248398"/>
              <a:gd name="connsiteX32-7865" fmla="*/ 11096041 w 15811497"/>
              <a:gd name="connsiteY32-7866" fmla="*/ 1170993 h 6248398"/>
              <a:gd name="connsiteX33-7867" fmla="*/ 13049247 w 15811497"/>
              <a:gd name="connsiteY33-7868" fmla="*/ 361949 h 6248398"/>
              <a:gd name="connsiteX34-7869" fmla="*/ 15811497 w 15811497"/>
              <a:gd name="connsiteY34-7870" fmla="*/ 3124198 h 6248398"/>
              <a:gd name="connsiteX35-7871" fmla="*/ 13049247 w 15811497"/>
              <a:gd name="connsiteY35-7872" fmla="*/ 5886448 h 6248398"/>
              <a:gd name="connsiteX36-7873" fmla="*/ 11732594 w 15811497"/>
              <a:gd name="connsiteY36-7874" fmla="*/ 5553059 h 6248398"/>
              <a:gd name="connsiteX37-7875" fmla="*/ 11528782 w 15811497"/>
              <a:gd name="connsiteY37-7876" fmla="*/ 5429240 h 6248398"/>
              <a:gd name="connsiteX38-7877" fmla="*/ 11499893 w 15811497"/>
              <a:gd name="connsiteY38-7878" fmla="*/ 5397454 h 6248398"/>
              <a:gd name="connsiteX39-7879" fmla="*/ 11410607 w 15811497"/>
              <a:gd name="connsiteY39-7880" fmla="*/ 5316305 h 6248398"/>
              <a:gd name="connsiteX40-7881" fmla="*/ 11369912 w 15811497"/>
              <a:gd name="connsiteY40-7882" fmla="*/ 5285874 h 6248398"/>
              <a:gd name="connsiteX41-7883" fmla="*/ 11355656 w 15811497"/>
              <a:gd name="connsiteY41-7884" fmla="*/ 5144675 h 6248398"/>
              <a:gd name="connsiteX42-7885" fmla="*/ 11355656 w 15811497"/>
              <a:gd name="connsiteY42-7886" fmla="*/ 5144675 h 6248398"/>
              <a:gd name="connsiteX43-7887" fmla="*/ 11369912 w 15811497"/>
              <a:gd name="connsiteY43-7888" fmla="*/ 5285874 h 6248398"/>
              <a:gd name="connsiteX44-7889" fmla="*/ 11313816 w 15811497"/>
              <a:gd name="connsiteY44-7890" fmla="*/ 5243926 h 6248398"/>
              <a:gd name="connsiteX45-7891" fmla="*/ 11210151 w 15811497"/>
              <a:gd name="connsiteY45-7892" fmla="*/ 5180948 h 6248398"/>
              <a:gd name="connsiteX46-7893" fmla="*/ 11209761 w 15811497"/>
              <a:gd name="connsiteY46-7894" fmla="*/ 5180760 h 6248398"/>
              <a:gd name="connsiteX47-7895" fmla="*/ 11096041 w 15811497"/>
              <a:gd name="connsiteY47-7896" fmla="*/ 5077404 h 6248398"/>
              <a:gd name="connsiteX48-7897" fmla="*/ 11063094 w 15811497"/>
              <a:gd name="connsiteY48-7898" fmla="*/ 5041153 h 6248398"/>
              <a:gd name="connsiteX49-7899" fmla="*/ 11063091 w 15811497"/>
              <a:gd name="connsiteY49-7900" fmla="*/ 5041152 h 6248398"/>
              <a:gd name="connsiteX50-7901" fmla="*/ 11096040 w 15811497"/>
              <a:gd name="connsiteY50-7902" fmla="*/ 5077404 h 6248398"/>
              <a:gd name="connsiteX51-7903" fmla="*/ 11209760 w 15811497"/>
              <a:gd name="connsiteY51-7904" fmla="*/ 5180760 h 6248398"/>
              <a:gd name="connsiteX52-7905" fmla="*/ 11100244 w 15811497"/>
              <a:gd name="connsiteY52-7906" fmla="*/ 5128004 h 6248398"/>
              <a:gd name="connsiteX53-7907" fmla="*/ 10610846 w 15811497"/>
              <a:gd name="connsiteY53-7908" fmla="*/ 5029199 h 6248398"/>
              <a:gd name="connsiteX54-7909" fmla="*/ 9640652 w 15811497"/>
              <a:gd name="connsiteY54-7910" fmla="*/ 5486739 h 6248398"/>
              <a:gd name="connsiteX55-7911" fmla="*/ 9628722 w 15811497"/>
              <a:gd name="connsiteY55-7912" fmla="*/ 5502693 h 6248398"/>
              <a:gd name="connsiteX56-7913" fmla="*/ 9568273 w 15811497"/>
              <a:gd name="connsiteY56-7914" fmla="*/ 5583530 h 6248398"/>
              <a:gd name="connsiteX57-7915" fmla="*/ 9535504 w 15811497"/>
              <a:gd name="connsiteY57-7916" fmla="*/ 5637470 h 6248398"/>
              <a:gd name="connsiteX58-7917" fmla="*/ 9535505 w 15811497"/>
              <a:gd name="connsiteY58-7918" fmla="*/ 5637470 h 6248398"/>
              <a:gd name="connsiteX59-7919" fmla="*/ 9568273 w 15811497"/>
              <a:gd name="connsiteY59-7920" fmla="*/ 5583531 h 6248398"/>
              <a:gd name="connsiteX60-7921" fmla="*/ 9628722 w 15811497"/>
              <a:gd name="connsiteY60-7922" fmla="*/ 5502694 h 6248398"/>
              <a:gd name="connsiteX61-7923" fmla="*/ 9563485 w 15811497"/>
              <a:gd name="connsiteY61-7924" fmla="*/ 5610078 h 6248398"/>
              <a:gd name="connsiteX62-7925" fmla="*/ 9542221 w 15811497"/>
              <a:gd name="connsiteY62-7926" fmla="*/ 5638514 h 6248398"/>
              <a:gd name="connsiteX63-7927" fmla="*/ 9504352 w 15811497"/>
              <a:gd name="connsiteY63-7928" fmla="*/ 5689156 h 6248398"/>
              <a:gd name="connsiteX64-7929" fmla="*/ 9480140 w 15811497"/>
              <a:gd name="connsiteY64-7930" fmla="*/ 5721533 h 6248398"/>
              <a:gd name="connsiteX65-7931" fmla="*/ 8362947 w 15811497"/>
              <a:gd name="connsiteY65-7932" fmla="*/ 6248398 h 6248398"/>
              <a:gd name="connsiteX66-7933" fmla="*/ 7028922 w 15811497"/>
              <a:gd name="connsiteY66-7934" fmla="*/ 5364147 h 6248398"/>
              <a:gd name="connsiteX67-7935" fmla="*/ 6990513 w 15811497"/>
              <a:gd name="connsiteY67-7936" fmla="*/ 5259205 h 6248398"/>
              <a:gd name="connsiteX68-7937" fmla="*/ 6990512 w 15811497"/>
              <a:gd name="connsiteY68-7938" fmla="*/ 5259199 h 6248398"/>
              <a:gd name="connsiteX69-7939" fmla="*/ 6983676 w 15811497"/>
              <a:gd name="connsiteY69-7940" fmla="*/ 5240519 h 6248398"/>
              <a:gd name="connsiteX70-7941" fmla="*/ 6983673 w 15811497"/>
              <a:gd name="connsiteY70-7942" fmla="*/ 5240519 h 6248398"/>
              <a:gd name="connsiteX71-7943" fmla="*/ 6980236 w 15811497"/>
              <a:gd name="connsiteY71-7944" fmla="*/ 5231130 h 6248398"/>
              <a:gd name="connsiteX72-7945" fmla="*/ 6978859 w 15811497"/>
              <a:gd name="connsiteY72-7946" fmla="*/ 5225774 h 6248398"/>
              <a:gd name="connsiteX73-7947" fmla="*/ 6984291 w 15811497"/>
              <a:gd name="connsiteY73-7948" fmla="*/ 5240614 h 6248398"/>
              <a:gd name="connsiteX74-7949" fmla="*/ 6984292 w 15811497"/>
              <a:gd name="connsiteY74-7950" fmla="*/ 5240614 h 6248398"/>
              <a:gd name="connsiteX75-7951" fmla="*/ 6978860 w 15811497"/>
              <a:gd name="connsiteY75-7952" fmla="*/ 5225773 h 6248398"/>
              <a:gd name="connsiteX76-7953" fmla="*/ 6944562 w 15811497"/>
              <a:gd name="connsiteY76-7954" fmla="*/ 5092380 h 6248398"/>
              <a:gd name="connsiteX77-7955" fmla="*/ 6924183 w 15811497"/>
              <a:gd name="connsiteY77-7956" fmla="*/ 4890225 h 6248398"/>
              <a:gd name="connsiteX78-7957" fmla="*/ 6924182 w 15811497"/>
              <a:gd name="connsiteY78-7958" fmla="*/ 4890225 h 6248398"/>
              <a:gd name="connsiteX79-7959" fmla="*/ 6944561 w 15811497"/>
              <a:gd name="connsiteY79-7960" fmla="*/ 5092380 h 6248398"/>
              <a:gd name="connsiteX80-7961" fmla="*/ 6978860 w 15811497"/>
              <a:gd name="connsiteY80-7962" fmla="*/ 5225773 h 6248398"/>
              <a:gd name="connsiteX81-7963" fmla="*/ 6948299 w 15811497"/>
              <a:gd name="connsiteY81-7964" fmla="*/ 5142273 h 6248398"/>
              <a:gd name="connsiteX82-7965" fmla="*/ 5829297 w 15811497"/>
              <a:gd name="connsiteY82-7966" fmla="*/ 4400549 h 6248398"/>
              <a:gd name="connsiteX83-7967" fmla="*/ 5056802 w 15811497"/>
              <a:gd name="connsiteY83-7968" fmla="*/ 4677867 h 6248398"/>
              <a:gd name="connsiteX84-7969" fmla="*/ 5022517 w 15811497"/>
              <a:gd name="connsiteY84-7970" fmla="*/ 4709027 h 6248398"/>
              <a:gd name="connsiteX85-7971" fmla="*/ 5022515 w 15811497"/>
              <a:gd name="connsiteY85-7972" fmla="*/ 4709029 h 6248398"/>
              <a:gd name="connsiteX86-7973" fmla="*/ 5022510 w 15811497"/>
              <a:gd name="connsiteY86-7974" fmla="*/ 4709033 h 6248398"/>
              <a:gd name="connsiteX87-7975" fmla="*/ 4924198 w 15811497"/>
              <a:gd name="connsiteY87-7976" fmla="*/ 4840507 h 6248398"/>
              <a:gd name="connsiteX88-7977" fmla="*/ 4914898 w 15811497"/>
              <a:gd name="connsiteY88-7978" fmla="*/ 4838698 h 6248398"/>
              <a:gd name="connsiteX89-7979" fmla="*/ 4914898 w 15811497"/>
              <a:gd name="connsiteY89-7980" fmla="*/ 4838699 h 6248398"/>
              <a:gd name="connsiteX90-7981" fmla="*/ 4924199 w 15811497"/>
              <a:gd name="connsiteY90-7982" fmla="*/ 4840508 h 6248398"/>
              <a:gd name="connsiteX91-7983" fmla="*/ 4893736 w 15811497"/>
              <a:gd name="connsiteY91-7984" fmla="*/ 4881247 h 6248398"/>
              <a:gd name="connsiteX92-7985" fmla="*/ 4778482 w 15811497"/>
              <a:gd name="connsiteY92-7986" fmla="*/ 5008058 h 6248398"/>
              <a:gd name="connsiteX93-7987" fmla="*/ 4778482 w 15811497"/>
              <a:gd name="connsiteY93-7988" fmla="*/ 5008057 h 6248398"/>
              <a:gd name="connsiteX94-7989" fmla="*/ 4715455 w 15811497"/>
              <a:gd name="connsiteY94-7990" fmla="*/ 5077404 h 6248398"/>
              <a:gd name="connsiteX95-7991" fmla="*/ 2762249 w 15811497"/>
              <a:gd name="connsiteY95-7992" fmla="*/ 5886448 h 6248398"/>
              <a:gd name="connsiteX96-7993" fmla="*/ 0 w 15811497"/>
              <a:gd name="connsiteY96-7994" fmla="*/ 3124198 h 6248398"/>
              <a:gd name="connsiteX97-7995" fmla="*/ 2762249 w 15811497"/>
              <a:gd name="connsiteY97-7996" fmla="*/ 361949 h 6248398"/>
              <a:gd name="connsiteX98-7997" fmla="*/ 4078902 w 15811497"/>
              <a:gd name="connsiteY98-7998" fmla="*/ 695338 h 6248398"/>
              <a:gd name="connsiteX99-7999" fmla="*/ 4261443 w 15811497"/>
              <a:gd name="connsiteY99-8000" fmla="*/ 806235 h 6248398"/>
              <a:gd name="connsiteX100-8001" fmla="*/ 4409044 w 15811497"/>
              <a:gd name="connsiteY100-8002" fmla="*/ 910268 h 6248398"/>
              <a:gd name="connsiteX101-8003" fmla="*/ 4612477 w 15811497"/>
              <a:gd name="connsiteY101-8004" fmla="*/ 1077402 h 6248398"/>
              <a:gd name="connsiteX102-8005" fmla="*/ 4612478 w 15811497"/>
              <a:gd name="connsiteY102-8006" fmla="*/ 1077403 h 6248398"/>
              <a:gd name="connsiteX103-8007" fmla="*/ 4715454 w 15811497"/>
              <a:gd name="connsiteY103-8008" fmla="*/ 1170993 h 6248398"/>
              <a:gd name="connsiteX104-8009" fmla="*/ 4701725 w 15811497"/>
              <a:gd name="connsiteY104-8010" fmla="*/ 1120394 h 6248398"/>
              <a:gd name="connsiteX105-8011" fmla="*/ 5191122 w 15811497"/>
              <a:gd name="connsiteY105-8012" fmla="*/ 1219199 h 6248398"/>
              <a:gd name="connsiteX106-8013" fmla="*/ 6161317 w 15811497"/>
              <a:gd name="connsiteY106-8014" fmla="*/ 761659 h 6248398"/>
              <a:gd name="connsiteX107-8015" fmla="*/ 6224019 w 15811497"/>
              <a:gd name="connsiteY107-8016" fmla="*/ 677808 h 6248398"/>
              <a:gd name="connsiteX108-8017" fmla="*/ 6175489 w 15811497"/>
              <a:gd name="connsiteY108-8018" fmla="*/ 757691 h 6248398"/>
              <a:gd name="connsiteX109-8019" fmla="*/ 6175489 w 15811497"/>
              <a:gd name="connsiteY109-8020" fmla="*/ 757692 h 6248398"/>
              <a:gd name="connsiteX110-8021" fmla="*/ 6224020 w 15811497"/>
              <a:gd name="connsiteY110-8022" fmla="*/ 677809 h 6248398"/>
              <a:gd name="connsiteX111-8023" fmla="*/ 6233696 w 15811497"/>
              <a:gd name="connsiteY111-8024" fmla="*/ 664869 h 6248398"/>
              <a:gd name="connsiteX112-8025" fmla="*/ 6252611 w 15811497"/>
              <a:gd name="connsiteY112-8026" fmla="*/ 633734 h 6248398"/>
              <a:gd name="connsiteX113-8027" fmla="*/ 6252610 w 15811497"/>
              <a:gd name="connsiteY113-8028" fmla="*/ 633734 h 6248398"/>
              <a:gd name="connsiteX114-8029" fmla="*/ 6233696 w 15811497"/>
              <a:gd name="connsiteY114-8030" fmla="*/ 664868 h 6248398"/>
              <a:gd name="connsiteX115-8031" fmla="*/ 6224019 w 15811497"/>
              <a:gd name="connsiteY115-8032" fmla="*/ 677808 h 6248398"/>
              <a:gd name="connsiteX116-8033" fmla="*/ 6248008 w 15811497"/>
              <a:gd name="connsiteY116-8034" fmla="*/ 638320 h 6248398"/>
              <a:gd name="connsiteX117-8035" fmla="*/ 6251291 w 15811497"/>
              <a:gd name="connsiteY117-8036" fmla="*/ 633930 h 6248398"/>
              <a:gd name="connsiteX118-8037" fmla="*/ 6251293 w 15811497"/>
              <a:gd name="connsiteY118-8038" fmla="*/ 633929 h 6248398"/>
              <a:gd name="connsiteX119-8039" fmla="*/ 6257683 w 15811497"/>
              <a:gd name="connsiteY119-8040" fmla="*/ 625384 h 6248398"/>
              <a:gd name="connsiteX120-8041" fmla="*/ 6257686 w 15811497"/>
              <a:gd name="connsiteY120-8042" fmla="*/ 625380 h 6248398"/>
              <a:gd name="connsiteX121-8043" fmla="*/ 6331355 w 15811497"/>
              <a:gd name="connsiteY121-8044" fmla="*/ 526865 h 6248398"/>
              <a:gd name="connsiteX122-8045" fmla="*/ 7448548 w 15811497"/>
              <a:gd name="connsiteY122-8046" fmla="*/ 0 h 6248398"/>
              <a:gd name="connsiteX0-8047" fmla="*/ 11209760 w 15811497"/>
              <a:gd name="connsiteY0-8048" fmla="*/ 5180760 h 6248398"/>
              <a:gd name="connsiteX1-8049" fmla="*/ 11210150 w 15811497"/>
              <a:gd name="connsiteY1-8050" fmla="*/ 5180948 h 6248398"/>
              <a:gd name="connsiteX2-8051" fmla="*/ 11313815 w 15811497"/>
              <a:gd name="connsiteY2-8052" fmla="*/ 5243926 h 6248398"/>
              <a:gd name="connsiteX3-8053" fmla="*/ 11369911 w 15811497"/>
              <a:gd name="connsiteY3-8054" fmla="*/ 5285874 h 6248398"/>
              <a:gd name="connsiteX4-8055" fmla="*/ 11410606 w 15811497"/>
              <a:gd name="connsiteY4-8056" fmla="*/ 5316305 h 6248398"/>
              <a:gd name="connsiteX5-8057" fmla="*/ 11499892 w 15811497"/>
              <a:gd name="connsiteY5-8058" fmla="*/ 5397454 h 6248398"/>
              <a:gd name="connsiteX6-8059" fmla="*/ 11528781 w 15811497"/>
              <a:gd name="connsiteY6-8060" fmla="*/ 5429240 h 6248398"/>
              <a:gd name="connsiteX7-8061" fmla="*/ 11504846 w 15811497"/>
              <a:gd name="connsiteY7-8062" fmla="*/ 5414699 h 6248398"/>
              <a:gd name="connsiteX8-8063" fmla="*/ 11371717 w 15811497"/>
              <a:gd name="connsiteY8-8064" fmla="*/ 5315148 h 6248398"/>
              <a:gd name="connsiteX9-8065" fmla="*/ 11292198 w 15811497"/>
              <a:gd name="connsiteY9-8066" fmla="*/ 5255685 h 6248398"/>
              <a:gd name="connsiteX10-8067" fmla="*/ 11209760 w 15811497"/>
              <a:gd name="connsiteY10-8068" fmla="*/ 5180760 h 6248398"/>
              <a:gd name="connsiteX11-8069" fmla="*/ 4892179 w 15811497"/>
              <a:gd name="connsiteY11-8070" fmla="*/ 4842491 h 6248398"/>
              <a:gd name="connsiteX12-8071" fmla="*/ 4892178 w 15811497"/>
              <a:gd name="connsiteY12-8072" fmla="*/ 4842492 h 6248398"/>
              <a:gd name="connsiteX13-8073" fmla="*/ 4885192 w 15811497"/>
              <a:gd name="connsiteY13-8074" fmla="*/ 4851834 h 6248398"/>
              <a:gd name="connsiteX14-8075" fmla="*/ 4892179 w 15811497"/>
              <a:gd name="connsiteY14-8076" fmla="*/ 4842491 h 6248398"/>
              <a:gd name="connsiteX15-8077" fmla="*/ 7448548 w 15811497"/>
              <a:gd name="connsiteY15-8078" fmla="*/ 0 h 6248398"/>
              <a:gd name="connsiteX16-8079" fmla="*/ 8721604 w 15811497"/>
              <a:gd name="connsiteY16-8080" fmla="*/ 757692 h 6248398"/>
              <a:gd name="connsiteX17-8081" fmla="*/ 8890522 w 15811497"/>
              <a:gd name="connsiteY17-8082" fmla="*/ 1193234 h 6248398"/>
              <a:gd name="connsiteX18-8083" fmla="*/ 9958384 w 15811497"/>
              <a:gd name="connsiteY18-8084" fmla="*/ 1828798 h 6248398"/>
              <a:gd name="connsiteX19-8085" fmla="*/ 10895504 w 15811497"/>
              <a:gd name="connsiteY19-8086" fmla="*/ 1386857 h 6248398"/>
              <a:gd name="connsiteX20-8087" fmla="*/ 10927290 w 15811497"/>
              <a:gd name="connsiteY20-8088" fmla="*/ 1344350 h 6248398"/>
              <a:gd name="connsiteX21-8089" fmla="*/ 10936907 w 15811497"/>
              <a:gd name="connsiteY21-8090" fmla="*/ 1346082 h 6248398"/>
              <a:gd name="connsiteX22-8091" fmla="*/ 10917759 w 15811497"/>
              <a:gd name="connsiteY22-8092" fmla="*/ 1367151 h 6248398"/>
              <a:gd name="connsiteX23-8093" fmla="*/ 10545015 w 15811497"/>
              <a:gd name="connsiteY23-8094" fmla="*/ 1956940 h 6248398"/>
              <a:gd name="connsiteX24-8095" fmla="*/ 10917760 w 15811497"/>
              <a:gd name="connsiteY24-8096" fmla="*/ 1367152 h 6248398"/>
              <a:gd name="connsiteX25-8097" fmla="*/ 10936908 w 15811497"/>
              <a:gd name="connsiteY25-8098" fmla="*/ 1346084 h 6248398"/>
              <a:gd name="connsiteX26-8099" fmla="*/ 10972797 w 15811497"/>
              <a:gd name="connsiteY26-8100" fmla="*/ 1352550 h 6248398"/>
              <a:gd name="connsiteX27-8101" fmla="*/ 11002341 w 15811497"/>
              <a:gd name="connsiteY27-8102" fmla="*/ 1645177 h 6248398"/>
              <a:gd name="connsiteX28-8103" fmla="*/ 11002341 w 15811497"/>
              <a:gd name="connsiteY28-8104" fmla="*/ 1645177 h 6248398"/>
              <a:gd name="connsiteX29-8105" fmla="*/ 10972797 w 15811497"/>
              <a:gd name="connsiteY29-8106" fmla="*/ 1352549 h 6248398"/>
              <a:gd name="connsiteX30-8107" fmla="*/ 10936908 w 15811497"/>
              <a:gd name="connsiteY30-8108" fmla="*/ 1346083 h 6248398"/>
              <a:gd name="connsiteX31-8109" fmla="*/ 11096041 w 15811497"/>
              <a:gd name="connsiteY31-8110" fmla="*/ 1170993 h 6248398"/>
              <a:gd name="connsiteX32-8111" fmla="*/ 13049247 w 15811497"/>
              <a:gd name="connsiteY32-8112" fmla="*/ 361949 h 6248398"/>
              <a:gd name="connsiteX33-8113" fmla="*/ 15811497 w 15811497"/>
              <a:gd name="connsiteY33-8114" fmla="*/ 3124198 h 6248398"/>
              <a:gd name="connsiteX34-8115" fmla="*/ 13049247 w 15811497"/>
              <a:gd name="connsiteY34-8116" fmla="*/ 5886448 h 6248398"/>
              <a:gd name="connsiteX35-8117" fmla="*/ 11732594 w 15811497"/>
              <a:gd name="connsiteY35-8118" fmla="*/ 5553059 h 6248398"/>
              <a:gd name="connsiteX36-8119" fmla="*/ 11528782 w 15811497"/>
              <a:gd name="connsiteY36-8120" fmla="*/ 5429240 h 6248398"/>
              <a:gd name="connsiteX37-8121" fmla="*/ 11499893 w 15811497"/>
              <a:gd name="connsiteY37-8122" fmla="*/ 5397454 h 6248398"/>
              <a:gd name="connsiteX38-8123" fmla="*/ 11410607 w 15811497"/>
              <a:gd name="connsiteY38-8124" fmla="*/ 5316305 h 6248398"/>
              <a:gd name="connsiteX39-8125" fmla="*/ 11369912 w 15811497"/>
              <a:gd name="connsiteY39-8126" fmla="*/ 5285874 h 6248398"/>
              <a:gd name="connsiteX40-8127" fmla="*/ 11355656 w 15811497"/>
              <a:gd name="connsiteY40-8128" fmla="*/ 5144675 h 6248398"/>
              <a:gd name="connsiteX41-8129" fmla="*/ 11355656 w 15811497"/>
              <a:gd name="connsiteY41-8130" fmla="*/ 5144675 h 6248398"/>
              <a:gd name="connsiteX42-8131" fmla="*/ 11369912 w 15811497"/>
              <a:gd name="connsiteY42-8132" fmla="*/ 5285874 h 6248398"/>
              <a:gd name="connsiteX43-8133" fmla="*/ 11313816 w 15811497"/>
              <a:gd name="connsiteY43-8134" fmla="*/ 5243926 h 6248398"/>
              <a:gd name="connsiteX44-8135" fmla="*/ 11210151 w 15811497"/>
              <a:gd name="connsiteY44-8136" fmla="*/ 5180948 h 6248398"/>
              <a:gd name="connsiteX45-8137" fmla="*/ 11209761 w 15811497"/>
              <a:gd name="connsiteY45-8138" fmla="*/ 5180760 h 6248398"/>
              <a:gd name="connsiteX46-8139" fmla="*/ 11096041 w 15811497"/>
              <a:gd name="connsiteY46-8140" fmla="*/ 5077404 h 6248398"/>
              <a:gd name="connsiteX47-8141" fmla="*/ 11063094 w 15811497"/>
              <a:gd name="connsiteY47-8142" fmla="*/ 5041153 h 6248398"/>
              <a:gd name="connsiteX48-8143" fmla="*/ 11063091 w 15811497"/>
              <a:gd name="connsiteY48-8144" fmla="*/ 5041152 h 6248398"/>
              <a:gd name="connsiteX49-8145" fmla="*/ 11096040 w 15811497"/>
              <a:gd name="connsiteY49-8146" fmla="*/ 5077404 h 6248398"/>
              <a:gd name="connsiteX50-8147" fmla="*/ 11209760 w 15811497"/>
              <a:gd name="connsiteY50-8148" fmla="*/ 5180760 h 6248398"/>
              <a:gd name="connsiteX51-8149" fmla="*/ 11100244 w 15811497"/>
              <a:gd name="connsiteY51-8150" fmla="*/ 5128004 h 6248398"/>
              <a:gd name="connsiteX52-8151" fmla="*/ 10610846 w 15811497"/>
              <a:gd name="connsiteY52-8152" fmla="*/ 5029199 h 6248398"/>
              <a:gd name="connsiteX53-8153" fmla="*/ 9640652 w 15811497"/>
              <a:gd name="connsiteY53-8154" fmla="*/ 5486739 h 6248398"/>
              <a:gd name="connsiteX54-8155" fmla="*/ 9628722 w 15811497"/>
              <a:gd name="connsiteY54-8156" fmla="*/ 5502693 h 6248398"/>
              <a:gd name="connsiteX55-8157" fmla="*/ 9568273 w 15811497"/>
              <a:gd name="connsiteY55-8158" fmla="*/ 5583530 h 6248398"/>
              <a:gd name="connsiteX56-8159" fmla="*/ 9535504 w 15811497"/>
              <a:gd name="connsiteY56-8160" fmla="*/ 5637470 h 6248398"/>
              <a:gd name="connsiteX57-8161" fmla="*/ 9535505 w 15811497"/>
              <a:gd name="connsiteY57-8162" fmla="*/ 5637470 h 6248398"/>
              <a:gd name="connsiteX58-8163" fmla="*/ 9568273 w 15811497"/>
              <a:gd name="connsiteY58-8164" fmla="*/ 5583531 h 6248398"/>
              <a:gd name="connsiteX59-8165" fmla="*/ 9628722 w 15811497"/>
              <a:gd name="connsiteY59-8166" fmla="*/ 5502694 h 6248398"/>
              <a:gd name="connsiteX60-8167" fmla="*/ 9563485 w 15811497"/>
              <a:gd name="connsiteY60-8168" fmla="*/ 5610078 h 6248398"/>
              <a:gd name="connsiteX61-8169" fmla="*/ 9542221 w 15811497"/>
              <a:gd name="connsiteY61-8170" fmla="*/ 5638514 h 6248398"/>
              <a:gd name="connsiteX62-8171" fmla="*/ 9504352 w 15811497"/>
              <a:gd name="connsiteY62-8172" fmla="*/ 5689156 h 6248398"/>
              <a:gd name="connsiteX63-8173" fmla="*/ 9480140 w 15811497"/>
              <a:gd name="connsiteY63-8174" fmla="*/ 5721533 h 6248398"/>
              <a:gd name="connsiteX64-8175" fmla="*/ 8362947 w 15811497"/>
              <a:gd name="connsiteY64-8176" fmla="*/ 6248398 h 6248398"/>
              <a:gd name="connsiteX65-8177" fmla="*/ 7028922 w 15811497"/>
              <a:gd name="connsiteY65-8178" fmla="*/ 5364147 h 6248398"/>
              <a:gd name="connsiteX66-8179" fmla="*/ 6990513 w 15811497"/>
              <a:gd name="connsiteY66-8180" fmla="*/ 5259205 h 6248398"/>
              <a:gd name="connsiteX67-8181" fmla="*/ 6990512 w 15811497"/>
              <a:gd name="connsiteY67-8182" fmla="*/ 5259199 h 6248398"/>
              <a:gd name="connsiteX68-8183" fmla="*/ 6983676 w 15811497"/>
              <a:gd name="connsiteY68-8184" fmla="*/ 5240519 h 6248398"/>
              <a:gd name="connsiteX69-8185" fmla="*/ 6983673 w 15811497"/>
              <a:gd name="connsiteY69-8186" fmla="*/ 5240519 h 6248398"/>
              <a:gd name="connsiteX70-8187" fmla="*/ 6980236 w 15811497"/>
              <a:gd name="connsiteY70-8188" fmla="*/ 5231130 h 6248398"/>
              <a:gd name="connsiteX71-8189" fmla="*/ 6978859 w 15811497"/>
              <a:gd name="connsiteY71-8190" fmla="*/ 5225774 h 6248398"/>
              <a:gd name="connsiteX72-8191" fmla="*/ 6984291 w 15811497"/>
              <a:gd name="connsiteY72-8192" fmla="*/ 5240614 h 6248398"/>
              <a:gd name="connsiteX73-8193" fmla="*/ 6984292 w 15811497"/>
              <a:gd name="connsiteY73-8194" fmla="*/ 5240614 h 6248398"/>
              <a:gd name="connsiteX74-8195" fmla="*/ 6978860 w 15811497"/>
              <a:gd name="connsiteY74-8196" fmla="*/ 5225773 h 6248398"/>
              <a:gd name="connsiteX75-8197" fmla="*/ 6944562 w 15811497"/>
              <a:gd name="connsiteY75-8198" fmla="*/ 5092380 h 6248398"/>
              <a:gd name="connsiteX76-8199" fmla="*/ 6924183 w 15811497"/>
              <a:gd name="connsiteY76-8200" fmla="*/ 4890225 h 6248398"/>
              <a:gd name="connsiteX77-8201" fmla="*/ 6924182 w 15811497"/>
              <a:gd name="connsiteY77-8202" fmla="*/ 4890225 h 6248398"/>
              <a:gd name="connsiteX78-8203" fmla="*/ 6944561 w 15811497"/>
              <a:gd name="connsiteY78-8204" fmla="*/ 5092380 h 6248398"/>
              <a:gd name="connsiteX79-8205" fmla="*/ 6978860 w 15811497"/>
              <a:gd name="connsiteY79-8206" fmla="*/ 5225773 h 6248398"/>
              <a:gd name="connsiteX80-8207" fmla="*/ 6948299 w 15811497"/>
              <a:gd name="connsiteY80-8208" fmla="*/ 5142273 h 6248398"/>
              <a:gd name="connsiteX81-8209" fmla="*/ 5829297 w 15811497"/>
              <a:gd name="connsiteY81-8210" fmla="*/ 4400549 h 6248398"/>
              <a:gd name="connsiteX82-8211" fmla="*/ 5056802 w 15811497"/>
              <a:gd name="connsiteY82-8212" fmla="*/ 4677867 h 6248398"/>
              <a:gd name="connsiteX83-8213" fmla="*/ 5022517 w 15811497"/>
              <a:gd name="connsiteY83-8214" fmla="*/ 4709027 h 6248398"/>
              <a:gd name="connsiteX84-8215" fmla="*/ 5022515 w 15811497"/>
              <a:gd name="connsiteY84-8216" fmla="*/ 4709029 h 6248398"/>
              <a:gd name="connsiteX85-8217" fmla="*/ 5022510 w 15811497"/>
              <a:gd name="connsiteY85-8218" fmla="*/ 4709033 h 6248398"/>
              <a:gd name="connsiteX86-8219" fmla="*/ 4924198 w 15811497"/>
              <a:gd name="connsiteY86-8220" fmla="*/ 4840507 h 6248398"/>
              <a:gd name="connsiteX87-8221" fmla="*/ 4914898 w 15811497"/>
              <a:gd name="connsiteY87-8222" fmla="*/ 4838698 h 6248398"/>
              <a:gd name="connsiteX88-8223" fmla="*/ 4914898 w 15811497"/>
              <a:gd name="connsiteY88-8224" fmla="*/ 4838699 h 6248398"/>
              <a:gd name="connsiteX89-8225" fmla="*/ 4924199 w 15811497"/>
              <a:gd name="connsiteY89-8226" fmla="*/ 4840508 h 6248398"/>
              <a:gd name="connsiteX90-8227" fmla="*/ 4893736 w 15811497"/>
              <a:gd name="connsiteY90-8228" fmla="*/ 4881247 h 6248398"/>
              <a:gd name="connsiteX91-8229" fmla="*/ 4778482 w 15811497"/>
              <a:gd name="connsiteY91-8230" fmla="*/ 5008058 h 6248398"/>
              <a:gd name="connsiteX92-8231" fmla="*/ 4778482 w 15811497"/>
              <a:gd name="connsiteY92-8232" fmla="*/ 5008057 h 6248398"/>
              <a:gd name="connsiteX93-8233" fmla="*/ 4715455 w 15811497"/>
              <a:gd name="connsiteY93-8234" fmla="*/ 5077404 h 6248398"/>
              <a:gd name="connsiteX94-8235" fmla="*/ 2762249 w 15811497"/>
              <a:gd name="connsiteY94-8236" fmla="*/ 5886448 h 6248398"/>
              <a:gd name="connsiteX95-8237" fmla="*/ 0 w 15811497"/>
              <a:gd name="connsiteY95-8238" fmla="*/ 3124198 h 6248398"/>
              <a:gd name="connsiteX96-8239" fmla="*/ 2762249 w 15811497"/>
              <a:gd name="connsiteY96-8240" fmla="*/ 361949 h 6248398"/>
              <a:gd name="connsiteX97-8241" fmla="*/ 4078902 w 15811497"/>
              <a:gd name="connsiteY97-8242" fmla="*/ 695338 h 6248398"/>
              <a:gd name="connsiteX98-8243" fmla="*/ 4261443 w 15811497"/>
              <a:gd name="connsiteY98-8244" fmla="*/ 806235 h 6248398"/>
              <a:gd name="connsiteX99-8245" fmla="*/ 4409044 w 15811497"/>
              <a:gd name="connsiteY99-8246" fmla="*/ 910268 h 6248398"/>
              <a:gd name="connsiteX100-8247" fmla="*/ 4612477 w 15811497"/>
              <a:gd name="connsiteY100-8248" fmla="*/ 1077402 h 6248398"/>
              <a:gd name="connsiteX101-8249" fmla="*/ 4612478 w 15811497"/>
              <a:gd name="connsiteY101-8250" fmla="*/ 1077403 h 6248398"/>
              <a:gd name="connsiteX102-8251" fmla="*/ 4715454 w 15811497"/>
              <a:gd name="connsiteY102-8252" fmla="*/ 1170993 h 6248398"/>
              <a:gd name="connsiteX103-8253" fmla="*/ 4701725 w 15811497"/>
              <a:gd name="connsiteY103-8254" fmla="*/ 1120394 h 6248398"/>
              <a:gd name="connsiteX104-8255" fmla="*/ 5191122 w 15811497"/>
              <a:gd name="connsiteY104-8256" fmla="*/ 1219199 h 6248398"/>
              <a:gd name="connsiteX105-8257" fmla="*/ 6161317 w 15811497"/>
              <a:gd name="connsiteY105-8258" fmla="*/ 761659 h 6248398"/>
              <a:gd name="connsiteX106-8259" fmla="*/ 6224019 w 15811497"/>
              <a:gd name="connsiteY106-8260" fmla="*/ 677808 h 6248398"/>
              <a:gd name="connsiteX107-8261" fmla="*/ 6175489 w 15811497"/>
              <a:gd name="connsiteY107-8262" fmla="*/ 757691 h 6248398"/>
              <a:gd name="connsiteX108-8263" fmla="*/ 6175489 w 15811497"/>
              <a:gd name="connsiteY108-8264" fmla="*/ 757692 h 6248398"/>
              <a:gd name="connsiteX109-8265" fmla="*/ 6224020 w 15811497"/>
              <a:gd name="connsiteY109-8266" fmla="*/ 677809 h 6248398"/>
              <a:gd name="connsiteX110-8267" fmla="*/ 6233696 w 15811497"/>
              <a:gd name="connsiteY110-8268" fmla="*/ 664869 h 6248398"/>
              <a:gd name="connsiteX111-8269" fmla="*/ 6252611 w 15811497"/>
              <a:gd name="connsiteY111-8270" fmla="*/ 633734 h 6248398"/>
              <a:gd name="connsiteX112-8271" fmla="*/ 6252610 w 15811497"/>
              <a:gd name="connsiteY112-8272" fmla="*/ 633734 h 6248398"/>
              <a:gd name="connsiteX113-8273" fmla="*/ 6233696 w 15811497"/>
              <a:gd name="connsiteY113-8274" fmla="*/ 664868 h 6248398"/>
              <a:gd name="connsiteX114-8275" fmla="*/ 6224019 w 15811497"/>
              <a:gd name="connsiteY114-8276" fmla="*/ 677808 h 6248398"/>
              <a:gd name="connsiteX115-8277" fmla="*/ 6248008 w 15811497"/>
              <a:gd name="connsiteY115-8278" fmla="*/ 638320 h 6248398"/>
              <a:gd name="connsiteX116-8279" fmla="*/ 6251291 w 15811497"/>
              <a:gd name="connsiteY116-8280" fmla="*/ 633930 h 6248398"/>
              <a:gd name="connsiteX117-8281" fmla="*/ 6251293 w 15811497"/>
              <a:gd name="connsiteY117-8282" fmla="*/ 633929 h 6248398"/>
              <a:gd name="connsiteX118-8283" fmla="*/ 6257683 w 15811497"/>
              <a:gd name="connsiteY118-8284" fmla="*/ 625384 h 6248398"/>
              <a:gd name="connsiteX119-8285" fmla="*/ 6257686 w 15811497"/>
              <a:gd name="connsiteY119-8286" fmla="*/ 625380 h 6248398"/>
              <a:gd name="connsiteX120-8287" fmla="*/ 6331355 w 15811497"/>
              <a:gd name="connsiteY120-8288" fmla="*/ 526865 h 6248398"/>
              <a:gd name="connsiteX121-8289" fmla="*/ 7448548 w 15811497"/>
              <a:gd name="connsiteY121-8290" fmla="*/ 0 h 6248398"/>
              <a:gd name="connsiteX0-8291" fmla="*/ 11209760 w 15811497"/>
              <a:gd name="connsiteY0-8292" fmla="*/ 5180760 h 6248398"/>
              <a:gd name="connsiteX1-8293" fmla="*/ 11210150 w 15811497"/>
              <a:gd name="connsiteY1-8294" fmla="*/ 5180948 h 6248398"/>
              <a:gd name="connsiteX2-8295" fmla="*/ 11313815 w 15811497"/>
              <a:gd name="connsiteY2-8296" fmla="*/ 5243926 h 6248398"/>
              <a:gd name="connsiteX3-8297" fmla="*/ 11369911 w 15811497"/>
              <a:gd name="connsiteY3-8298" fmla="*/ 5285874 h 6248398"/>
              <a:gd name="connsiteX4-8299" fmla="*/ 11410606 w 15811497"/>
              <a:gd name="connsiteY4-8300" fmla="*/ 5316305 h 6248398"/>
              <a:gd name="connsiteX5-8301" fmla="*/ 11499892 w 15811497"/>
              <a:gd name="connsiteY5-8302" fmla="*/ 5397454 h 6248398"/>
              <a:gd name="connsiteX6-8303" fmla="*/ 11528781 w 15811497"/>
              <a:gd name="connsiteY6-8304" fmla="*/ 5429240 h 6248398"/>
              <a:gd name="connsiteX7-8305" fmla="*/ 11504846 w 15811497"/>
              <a:gd name="connsiteY7-8306" fmla="*/ 5414699 h 6248398"/>
              <a:gd name="connsiteX8-8307" fmla="*/ 11371717 w 15811497"/>
              <a:gd name="connsiteY8-8308" fmla="*/ 5315148 h 6248398"/>
              <a:gd name="connsiteX9-8309" fmla="*/ 11292198 w 15811497"/>
              <a:gd name="connsiteY9-8310" fmla="*/ 5255685 h 6248398"/>
              <a:gd name="connsiteX10-8311" fmla="*/ 11209760 w 15811497"/>
              <a:gd name="connsiteY10-8312" fmla="*/ 5180760 h 6248398"/>
              <a:gd name="connsiteX11-8313" fmla="*/ 4892179 w 15811497"/>
              <a:gd name="connsiteY11-8314" fmla="*/ 4842491 h 6248398"/>
              <a:gd name="connsiteX12-8315" fmla="*/ 4892178 w 15811497"/>
              <a:gd name="connsiteY12-8316" fmla="*/ 4842492 h 6248398"/>
              <a:gd name="connsiteX13-8317" fmla="*/ 4885192 w 15811497"/>
              <a:gd name="connsiteY13-8318" fmla="*/ 4851834 h 6248398"/>
              <a:gd name="connsiteX14-8319" fmla="*/ 4892179 w 15811497"/>
              <a:gd name="connsiteY14-8320" fmla="*/ 4842491 h 6248398"/>
              <a:gd name="connsiteX15-8321" fmla="*/ 7448548 w 15811497"/>
              <a:gd name="connsiteY15-8322" fmla="*/ 0 h 6248398"/>
              <a:gd name="connsiteX16-8323" fmla="*/ 8721604 w 15811497"/>
              <a:gd name="connsiteY16-8324" fmla="*/ 757692 h 6248398"/>
              <a:gd name="connsiteX17-8325" fmla="*/ 8890522 w 15811497"/>
              <a:gd name="connsiteY17-8326" fmla="*/ 1193234 h 6248398"/>
              <a:gd name="connsiteX18-8327" fmla="*/ 9958384 w 15811497"/>
              <a:gd name="connsiteY18-8328" fmla="*/ 1828798 h 6248398"/>
              <a:gd name="connsiteX19-8329" fmla="*/ 10895504 w 15811497"/>
              <a:gd name="connsiteY19-8330" fmla="*/ 1386857 h 6248398"/>
              <a:gd name="connsiteX20-8331" fmla="*/ 10927290 w 15811497"/>
              <a:gd name="connsiteY20-8332" fmla="*/ 1344350 h 6248398"/>
              <a:gd name="connsiteX21-8333" fmla="*/ 10936907 w 15811497"/>
              <a:gd name="connsiteY21-8334" fmla="*/ 1346082 h 6248398"/>
              <a:gd name="connsiteX22-8335" fmla="*/ 10917759 w 15811497"/>
              <a:gd name="connsiteY22-8336" fmla="*/ 1367151 h 6248398"/>
              <a:gd name="connsiteX23-8337" fmla="*/ 10917760 w 15811497"/>
              <a:gd name="connsiteY23-8338" fmla="*/ 1367152 h 6248398"/>
              <a:gd name="connsiteX24-8339" fmla="*/ 10936908 w 15811497"/>
              <a:gd name="connsiteY24-8340" fmla="*/ 1346084 h 6248398"/>
              <a:gd name="connsiteX25-8341" fmla="*/ 10972797 w 15811497"/>
              <a:gd name="connsiteY25-8342" fmla="*/ 1352550 h 6248398"/>
              <a:gd name="connsiteX26-8343" fmla="*/ 11002341 w 15811497"/>
              <a:gd name="connsiteY26-8344" fmla="*/ 1645177 h 6248398"/>
              <a:gd name="connsiteX27-8345" fmla="*/ 11002341 w 15811497"/>
              <a:gd name="connsiteY27-8346" fmla="*/ 1645177 h 6248398"/>
              <a:gd name="connsiteX28-8347" fmla="*/ 10972797 w 15811497"/>
              <a:gd name="connsiteY28-8348" fmla="*/ 1352549 h 6248398"/>
              <a:gd name="connsiteX29-8349" fmla="*/ 10936908 w 15811497"/>
              <a:gd name="connsiteY29-8350" fmla="*/ 1346083 h 6248398"/>
              <a:gd name="connsiteX30-8351" fmla="*/ 11096041 w 15811497"/>
              <a:gd name="connsiteY30-8352" fmla="*/ 1170993 h 6248398"/>
              <a:gd name="connsiteX31-8353" fmla="*/ 13049247 w 15811497"/>
              <a:gd name="connsiteY31-8354" fmla="*/ 361949 h 6248398"/>
              <a:gd name="connsiteX32-8355" fmla="*/ 15811497 w 15811497"/>
              <a:gd name="connsiteY32-8356" fmla="*/ 3124198 h 6248398"/>
              <a:gd name="connsiteX33-8357" fmla="*/ 13049247 w 15811497"/>
              <a:gd name="connsiteY33-8358" fmla="*/ 5886448 h 6248398"/>
              <a:gd name="connsiteX34-8359" fmla="*/ 11732594 w 15811497"/>
              <a:gd name="connsiteY34-8360" fmla="*/ 5553059 h 6248398"/>
              <a:gd name="connsiteX35-8361" fmla="*/ 11528782 w 15811497"/>
              <a:gd name="connsiteY35-8362" fmla="*/ 5429240 h 6248398"/>
              <a:gd name="connsiteX36-8363" fmla="*/ 11499893 w 15811497"/>
              <a:gd name="connsiteY36-8364" fmla="*/ 5397454 h 6248398"/>
              <a:gd name="connsiteX37-8365" fmla="*/ 11410607 w 15811497"/>
              <a:gd name="connsiteY37-8366" fmla="*/ 5316305 h 6248398"/>
              <a:gd name="connsiteX38-8367" fmla="*/ 11369912 w 15811497"/>
              <a:gd name="connsiteY38-8368" fmla="*/ 5285874 h 6248398"/>
              <a:gd name="connsiteX39-8369" fmla="*/ 11355656 w 15811497"/>
              <a:gd name="connsiteY39-8370" fmla="*/ 5144675 h 6248398"/>
              <a:gd name="connsiteX40-8371" fmla="*/ 11355656 w 15811497"/>
              <a:gd name="connsiteY40-8372" fmla="*/ 5144675 h 6248398"/>
              <a:gd name="connsiteX41-8373" fmla="*/ 11369912 w 15811497"/>
              <a:gd name="connsiteY41-8374" fmla="*/ 5285874 h 6248398"/>
              <a:gd name="connsiteX42-8375" fmla="*/ 11313816 w 15811497"/>
              <a:gd name="connsiteY42-8376" fmla="*/ 5243926 h 6248398"/>
              <a:gd name="connsiteX43-8377" fmla="*/ 11210151 w 15811497"/>
              <a:gd name="connsiteY43-8378" fmla="*/ 5180948 h 6248398"/>
              <a:gd name="connsiteX44-8379" fmla="*/ 11209761 w 15811497"/>
              <a:gd name="connsiteY44-8380" fmla="*/ 5180760 h 6248398"/>
              <a:gd name="connsiteX45-8381" fmla="*/ 11096041 w 15811497"/>
              <a:gd name="connsiteY45-8382" fmla="*/ 5077404 h 6248398"/>
              <a:gd name="connsiteX46-8383" fmla="*/ 11063094 w 15811497"/>
              <a:gd name="connsiteY46-8384" fmla="*/ 5041153 h 6248398"/>
              <a:gd name="connsiteX47-8385" fmla="*/ 11063091 w 15811497"/>
              <a:gd name="connsiteY47-8386" fmla="*/ 5041152 h 6248398"/>
              <a:gd name="connsiteX48-8387" fmla="*/ 11096040 w 15811497"/>
              <a:gd name="connsiteY48-8388" fmla="*/ 5077404 h 6248398"/>
              <a:gd name="connsiteX49-8389" fmla="*/ 11209760 w 15811497"/>
              <a:gd name="connsiteY49-8390" fmla="*/ 5180760 h 6248398"/>
              <a:gd name="connsiteX50-8391" fmla="*/ 11100244 w 15811497"/>
              <a:gd name="connsiteY50-8392" fmla="*/ 5128004 h 6248398"/>
              <a:gd name="connsiteX51-8393" fmla="*/ 10610846 w 15811497"/>
              <a:gd name="connsiteY51-8394" fmla="*/ 5029199 h 6248398"/>
              <a:gd name="connsiteX52-8395" fmla="*/ 9640652 w 15811497"/>
              <a:gd name="connsiteY52-8396" fmla="*/ 5486739 h 6248398"/>
              <a:gd name="connsiteX53-8397" fmla="*/ 9628722 w 15811497"/>
              <a:gd name="connsiteY53-8398" fmla="*/ 5502693 h 6248398"/>
              <a:gd name="connsiteX54-8399" fmla="*/ 9568273 w 15811497"/>
              <a:gd name="connsiteY54-8400" fmla="*/ 5583530 h 6248398"/>
              <a:gd name="connsiteX55-8401" fmla="*/ 9535504 w 15811497"/>
              <a:gd name="connsiteY55-8402" fmla="*/ 5637470 h 6248398"/>
              <a:gd name="connsiteX56-8403" fmla="*/ 9535505 w 15811497"/>
              <a:gd name="connsiteY56-8404" fmla="*/ 5637470 h 6248398"/>
              <a:gd name="connsiteX57-8405" fmla="*/ 9568273 w 15811497"/>
              <a:gd name="connsiteY57-8406" fmla="*/ 5583531 h 6248398"/>
              <a:gd name="connsiteX58-8407" fmla="*/ 9628722 w 15811497"/>
              <a:gd name="connsiteY58-8408" fmla="*/ 5502694 h 6248398"/>
              <a:gd name="connsiteX59-8409" fmla="*/ 9563485 w 15811497"/>
              <a:gd name="connsiteY59-8410" fmla="*/ 5610078 h 6248398"/>
              <a:gd name="connsiteX60-8411" fmla="*/ 9542221 w 15811497"/>
              <a:gd name="connsiteY60-8412" fmla="*/ 5638514 h 6248398"/>
              <a:gd name="connsiteX61-8413" fmla="*/ 9504352 w 15811497"/>
              <a:gd name="connsiteY61-8414" fmla="*/ 5689156 h 6248398"/>
              <a:gd name="connsiteX62-8415" fmla="*/ 9480140 w 15811497"/>
              <a:gd name="connsiteY62-8416" fmla="*/ 5721533 h 6248398"/>
              <a:gd name="connsiteX63-8417" fmla="*/ 8362947 w 15811497"/>
              <a:gd name="connsiteY63-8418" fmla="*/ 6248398 h 6248398"/>
              <a:gd name="connsiteX64-8419" fmla="*/ 7028922 w 15811497"/>
              <a:gd name="connsiteY64-8420" fmla="*/ 5364147 h 6248398"/>
              <a:gd name="connsiteX65-8421" fmla="*/ 6990513 w 15811497"/>
              <a:gd name="connsiteY65-8422" fmla="*/ 5259205 h 6248398"/>
              <a:gd name="connsiteX66-8423" fmla="*/ 6990512 w 15811497"/>
              <a:gd name="connsiteY66-8424" fmla="*/ 5259199 h 6248398"/>
              <a:gd name="connsiteX67-8425" fmla="*/ 6983676 w 15811497"/>
              <a:gd name="connsiteY67-8426" fmla="*/ 5240519 h 6248398"/>
              <a:gd name="connsiteX68-8427" fmla="*/ 6983673 w 15811497"/>
              <a:gd name="connsiteY68-8428" fmla="*/ 5240519 h 6248398"/>
              <a:gd name="connsiteX69-8429" fmla="*/ 6980236 w 15811497"/>
              <a:gd name="connsiteY69-8430" fmla="*/ 5231130 h 6248398"/>
              <a:gd name="connsiteX70-8431" fmla="*/ 6978859 w 15811497"/>
              <a:gd name="connsiteY70-8432" fmla="*/ 5225774 h 6248398"/>
              <a:gd name="connsiteX71-8433" fmla="*/ 6984291 w 15811497"/>
              <a:gd name="connsiteY71-8434" fmla="*/ 5240614 h 6248398"/>
              <a:gd name="connsiteX72-8435" fmla="*/ 6984292 w 15811497"/>
              <a:gd name="connsiteY72-8436" fmla="*/ 5240614 h 6248398"/>
              <a:gd name="connsiteX73-8437" fmla="*/ 6978860 w 15811497"/>
              <a:gd name="connsiteY73-8438" fmla="*/ 5225773 h 6248398"/>
              <a:gd name="connsiteX74-8439" fmla="*/ 6944562 w 15811497"/>
              <a:gd name="connsiteY74-8440" fmla="*/ 5092380 h 6248398"/>
              <a:gd name="connsiteX75-8441" fmla="*/ 6924183 w 15811497"/>
              <a:gd name="connsiteY75-8442" fmla="*/ 4890225 h 6248398"/>
              <a:gd name="connsiteX76-8443" fmla="*/ 6924182 w 15811497"/>
              <a:gd name="connsiteY76-8444" fmla="*/ 4890225 h 6248398"/>
              <a:gd name="connsiteX77-8445" fmla="*/ 6944561 w 15811497"/>
              <a:gd name="connsiteY77-8446" fmla="*/ 5092380 h 6248398"/>
              <a:gd name="connsiteX78-8447" fmla="*/ 6978860 w 15811497"/>
              <a:gd name="connsiteY78-8448" fmla="*/ 5225773 h 6248398"/>
              <a:gd name="connsiteX79-8449" fmla="*/ 6948299 w 15811497"/>
              <a:gd name="connsiteY79-8450" fmla="*/ 5142273 h 6248398"/>
              <a:gd name="connsiteX80-8451" fmla="*/ 5829297 w 15811497"/>
              <a:gd name="connsiteY80-8452" fmla="*/ 4400549 h 6248398"/>
              <a:gd name="connsiteX81-8453" fmla="*/ 5056802 w 15811497"/>
              <a:gd name="connsiteY81-8454" fmla="*/ 4677867 h 6248398"/>
              <a:gd name="connsiteX82-8455" fmla="*/ 5022517 w 15811497"/>
              <a:gd name="connsiteY82-8456" fmla="*/ 4709027 h 6248398"/>
              <a:gd name="connsiteX83-8457" fmla="*/ 5022515 w 15811497"/>
              <a:gd name="connsiteY83-8458" fmla="*/ 4709029 h 6248398"/>
              <a:gd name="connsiteX84-8459" fmla="*/ 5022510 w 15811497"/>
              <a:gd name="connsiteY84-8460" fmla="*/ 4709033 h 6248398"/>
              <a:gd name="connsiteX85-8461" fmla="*/ 4924198 w 15811497"/>
              <a:gd name="connsiteY85-8462" fmla="*/ 4840507 h 6248398"/>
              <a:gd name="connsiteX86-8463" fmla="*/ 4914898 w 15811497"/>
              <a:gd name="connsiteY86-8464" fmla="*/ 4838698 h 6248398"/>
              <a:gd name="connsiteX87-8465" fmla="*/ 4914898 w 15811497"/>
              <a:gd name="connsiteY87-8466" fmla="*/ 4838699 h 6248398"/>
              <a:gd name="connsiteX88-8467" fmla="*/ 4924199 w 15811497"/>
              <a:gd name="connsiteY88-8468" fmla="*/ 4840508 h 6248398"/>
              <a:gd name="connsiteX89-8469" fmla="*/ 4893736 w 15811497"/>
              <a:gd name="connsiteY89-8470" fmla="*/ 4881247 h 6248398"/>
              <a:gd name="connsiteX90-8471" fmla="*/ 4778482 w 15811497"/>
              <a:gd name="connsiteY90-8472" fmla="*/ 5008058 h 6248398"/>
              <a:gd name="connsiteX91-8473" fmla="*/ 4778482 w 15811497"/>
              <a:gd name="connsiteY91-8474" fmla="*/ 5008057 h 6248398"/>
              <a:gd name="connsiteX92-8475" fmla="*/ 4715455 w 15811497"/>
              <a:gd name="connsiteY92-8476" fmla="*/ 5077404 h 6248398"/>
              <a:gd name="connsiteX93-8477" fmla="*/ 2762249 w 15811497"/>
              <a:gd name="connsiteY93-8478" fmla="*/ 5886448 h 6248398"/>
              <a:gd name="connsiteX94-8479" fmla="*/ 0 w 15811497"/>
              <a:gd name="connsiteY94-8480" fmla="*/ 3124198 h 6248398"/>
              <a:gd name="connsiteX95-8481" fmla="*/ 2762249 w 15811497"/>
              <a:gd name="connsiteY95-8482" fmla="*/ 361949 h 6248398"/>
              <a:gd name="connsiteX96-8483" fmla="*/ 4078902 w 15811497"/>
              <a:gd name="connsiteY96-8484" fmla="*/ 695338 h 6248398"/>
              <a:gd name="connsiteX97-8485" fmla="*/ 4261443 w 15811497"/>
              <a:gd name="connsiteY97-8486" fmla="*/ 806235 h 6248398"/>
              <a:gd name="connsiteX98-8487" fmla="*/ 4409044 w 15811497"/>
              <a:gd name="connsiteY98-8488" fmla="*/ 910268 h 6248398"/>
              <a:gd name="connsiteX99-8489" fmla="*/ 4612477 w 15811497"/>
              <a:gd name="connsiteY99-8490" fmla="*/ 1077402 h 6248398"/>
              <a:gd name="connsiteX100-8491" fmla="*/ 4612478 w 15811497"/>
              <a:gd name="connsiteY100-8492" fmla="*/ 1077403 h 6248398"/>
              <a:gd name="connsiteX101-8493" fmla="*/ 4715454 w 15811497"/>
              <a:gd name="connsiteY101-8494" fmla="*/ 1170993 h 6248398"/>
              <a:gd name="connsiteX102-8495" fmla="*/ 4701725 w 15811497"/>
              <a:gd name="connsiteY102-8496" fmla="*/ 1120394 h 6248398"/>
              <a:gd name="connsiteX103-8497" fmla="*/ 5191122 w 15811497"/>
              <a:gd name="connsiteY103-8498" fmla="*/ 1219199 h 6248398"/>
              <a:gd name="connsiteX104-8499" fmla="*/ 6161317 w 15811497"/>
              <a:gd name="connsiteY104-8500" fmla="*/ 761659 h 6248398"/>
              <a:gd name="connsiteX105-8501" fmla="*/ 6224019 w 15811497"/>
              <a:gd name="connsiteY105-8502" fmla="*/ 677808 h 6248398"/>
              <a:gd name="connsiteX106-8503" fmla="*/ 6175489 w 15811497"/>
              <a:gd name="connsiteY106-8504" fmla="*/ 757691 h 6248398"/>
              <a:gd name="connsiteX107-8505" fmla="*/ 6175489 w 15811497"/>
              <a:gd name="connsiteY107-8506" fmla="*/ 757692 h 6248398"/>
              <a:gd name="connsiteX108-8507" fmla="*/ 6224020 w 15811497"/>
              <a:gd name="connsiteY108-8508" fmla="*/ 677809 h 6248398"/>
              <a:gd name="connsiteX109-8509" fmla="*/ 6233696 w 15811497"/>
              <a:gd name="connsiteY109-8510" fmla="*/ 664869 h 6248398"/>
              <a:gd name="connsiteX110-8511" fmla="*/ 6252611 w 15811497"/>
              <a:gd name="connsiteY110-8512" fmla="*/ 633734 h 6248398"/>
              <a:gd name="connsiteX111-8513" fmla="*/ 6252610 w 15811497"/>
              <a:gd name="connsiteY111-8514" fmla="*/ 633734 h 6248398"/>
              <a:gd name="connsiteX112-8515" fmla="*/ 6233696 w 15811497"/>
              <a:gd name="connsiteY112-8516" fmla="*/ 664868 h 6248398"/>
              <a:gd name="connsiteX113-8517" fmla="*/ 6224019 w 15811497"/>
              <a:gd name="connsiteY113-8518" fmla="*/ 677808 h 6248398"/>
              <a:gd name="connsiteX114-8519" fmla="*/ 6248008 w 15811497"/>
              <a:gd name="connsiteY114-8520" fmla="*/ 638320 h 6248398"/>
              <a:gd name="connsiteX115-8521" fmla="*/ 6251291 w 15811497"/>
              <a:gd name="connsiteY115-8522" fmla="*/ 633930 h 6248398"/>
              <a:gd name="connsiteX116-8523" fmla="*/ 6251293 w 15811497"/>
              <a:gd name="connsiteY116-8524" fmla="*/ 633929 h 6248398"/>
              <a:gd name="connsiteX117-8525" fmla="*/ 6257683 w 15811497"/>
              <a:gd name="connsiteY117-8526" fmla="*/ 625384 h 6248398"/>
              <a:gd name="connsiteX118-8527" fmla="*/ 6257686 w 15811497"/>
              <a:gd name="connsiteY118-8528" fmla="*/ 625380 h 6248398"/>
              <a:gd name="connsiteX119-8529" fmla="*/ 6331355 w 15811497"/>
              <a:gd name="connsiteY119-8530" fmla="*/ 526865 h 6248398"/>
              <a:gd name="connsiteX120-8531" fmla="*/ 7448548 w 15811497"/>
              <a:gd name="connsiteY120-8532" fmla="*/ 0 h 6248398"/>
              <a:gd name="connsiteX0-8533" fmla="*/ 11209760 w 15811497"/>
              <a:gd name="connsiteY0-8534" fmla="*/ 5180760 h 6248398"/>
              <a:gd name="connsiteX1-8535" fmla="*/ 11210150 w 15811497"/>
              <a:gd name="connsiteY1-8536" fmla="*/ 5180948 h 6248398"/>
              <a:gd name="connsiteX2-8537" fmla="*/ 11313815 w 15811497"/>
              <a:gd name="connsiteY2-8538" fmla="*/ 5243926 h 6248398"/>
              <a:gd name="connsiteX3-8539" fmla="*/ 11369911 w 15811497"/>
              <a:gd name="connsiteY3-8540" fmla="*/ 5285874 h 6248398"/>
              <a:gd name="connsiteX4-8541" fmla="*/ 11410606 w 15811497"/>
              <a:gd name="connsiteY4-8542" fmla="*/ 5316305 h 6248398"/>
              <a:gd name="connsiteX5-8543" fmla="*/ 11499892 w 15811497"/>
              <a:gd name="connsiteY5-8544" fmla="*/ 5397454 h 6248398"/>
              <a:gd name="connsiteX6-8545" fmla="*/ 11528781 w 15811497"/>
              <a:gd name="connsiteY6-8546" fmla="*/ 5429240 h 6248398"/>
              <a:gd name="connsiteX7-8547" fmla="*/ 11504846 w 15811497"/>
              <a:gd name="connsiteY7-8548" fmla="*/ 5414699 h 6248398"/>
              <a:gd name="connsiteX8-8549" fmla="*/ 11371717 w 15811497"/>
              <a:gd name="connsiteY8-8550" fmla="*/ 5315148 h 6248398"/>
              <a:gd name="connsiteX9-8551" fmla="*/ 11292198 w 15811497"/>
              <a:gd name="connsiteY9-8552" fmla="*/ 5255685 h 6248398"/>
              <a:gd name="connsiteX10-8553" fmla="*/ 11209760 w 15811497"/>
              <a:gd name="connsiteY10-8554" fmla="*/ 5180760 h 6248398"/>
              <a:gd name="connsiteX11-8555" fmla="*/ 4892179 w 15811497"/>
              <a:gd name="connsiteY11-8556" fmla="*/ 4842491 h 6248398"/>
              <a:gd name="connsiteX12-8557" fmla="*/ 4892178 w 15811497"/>
              <a:gd name="connsiteY12-8558" fmla="*/ 4842492 h 6248398"/>
              <a:gd name="connsiteX13-8559" fmla="*/ 4885192 w 15811497"/>
              <a:gd name="connsiteY13-8560" fmla="*/ 4851834 h 6248398"/>
              <a:gd name="connsiteX14-8561" fmla="*/ 4892179 w 15811497"/>
              <a:gd name="connsiteY14-8562" fmla="*/ 4842491 h 6248398"/>
              <a:gd name="connsiteX15-8563" fmla="*/ 7448548 w 15811497"/>
              <a:gd name="connsiteY15-8564" fmla="*/ 0 h 6248398"/>
              <a:gd name="connsiteX16-8565" fmla="*/ 8721604 w 15811497"/>
              <a:gd name="connsiteY16-8566" fmla="*/ 757692 h 6248398"/>
              <a:gd name="connsiteX17-8567" fmla="*/ 8890522 w 15811497"/>
              <a:gd name="connsiteY17-8568" fmla="*/ 1193234 h 6248398"/>
              <a:gd name="connsiteX18-8569" fmla="*/ 9958384 w 15811497"/>
              <a:gd name="connsiteY18-8570" fmla="*/ 1828798 h 6248398"/>
              <a:gd name="connsiteX19-8571" fmla="*/ 10895504 w 15811497"/>
              <a:gd name="connsiteY19-8572" fmla="*/ 1386857 h 6248398"/>
              <a:gd name="connsiteX20-8573" fmla="*/ 10927290 w 15811497"/>
              <a:gd name="connsiteY20-8574" fmla="*/ 1344350 h 6248398"/>
              <a:gd name="connsiteX21-8575" fmla="*/ 10936907 w 15811497"/>
              <a:gd name="connsiteY21-8576" fmla="*/ 1346082 h 6248398"/>
              <a:gd name="connsiteX22-8577" fmla="*/ 10917759 w 15811497"/>
              <a:gd name="connsiteY22-8578" fmla="*/ 1367151 h 6248398"/>
              <a:gd name="connsiteX23-8579" fmla="*/ 10917760 w 15811497"/>
              <a:gd name="connsiteY23-8580" fmla="*/ 1367152 h 6248398"/>
              <a:gd name="connsiteX24-8581" fmla="*/ 10936908 w 15811497"/>
              <a:gd name="connsiteY24-8582" fmla="*/ 1346084 h 6248398"/>
              <a:gd name="connsiteX25-8583" fmla="*/ 10972797 w 15811497"/>
              <a:gd name="connsiteY25-8584" fmla="*/ 1352550 h 6248398"/>
              <a:gd name="connsiteX26-8585" fmla="*/ 11002341 w 15811497"/>
              <a:gd name="connsiteY26-8586" fmla="*/ 1645177 h 6248398"/>
              <a:gd name="connsiteX27-8587" fmla="*/ 10972797 w 15811497"/>
              <a:gd name="connsiteY27-8588" fmla="*/ 1352549 h 6248398"/>
              <a:gd name="connsiteX28-8589" fmla="*/ 10936908 w 15811497"/>
              <a:gd name="connsiteY28-8590" fmla="*/ 1346083 h 6248398"/>
              <a:gd name="connsiteX29-8591" fmla="*/ 11096041 w 15811497"/>
              <a:gd name="connsiteY29-8592" fmla="*/ 1170993 h 6248398"/>
              <a:gd name="connsiteX30-8593" fmla="*/ 13049247 w 15811497"/>
              <a:gd name="connsiteY30-8594" fmla="*/ 361949 h 6248398"/>
              <a:gd name="connsiteX31-8595" fmla="*/ 15811497 w 15811497"/>
              <a:gd name="connsiteY31-8596" fmla="*/ 3124198 h 6248398"/>
              <a:gd name="connsiteX32-8597" fmla="*/ 13049247 w 15811497"/>
              <a:gd name="connsiteY32-8598" fmla="*/ 5886448 h 6248398"/>
              <a:gd name="connsiteX33-8599" fmla="*/ 11732594 w 15811497"/>
              <a:gd name="connsiteY33-8600" fmla="*/ 5553059 h 6248398"/>
              <a:gd name="connsiteX34-8601" fmla="*/ 11528782 w 15811497"/>
              <a:gd name="connsiteY34-8602" fmla="*/ 5429240 h 6248398"/>
              <a:gd name="connsiteX35-8603" fmla="*/ 11499893 w 15811497"/>
              <a:gd name="connsiteY35-8604" fmla="*/ 5397454 h 6248398"/>
              <a:gd name="connsiteX36-8605" fmla="*/ 11410607 w 15811497"/>
              <a:gd name="connsiteY36-8606" fmla="*/ 5316305 h 6248398"/>
              <a:gd name="connsiteX37-8607" fmla="*/ 11369912 w 15811497"/>
              <a:gd name="connsiteY37-8608" fmla="*/ 5285874 h 6248398"/>
              <a:gd name="connsiteX38-8609" fmla="*/ 11355656 w 15811497"/>
              <a:gd name="connsiteY38-8610" fmla="*/ 5144675 h 6248398"/>
              <a:gd name="connsiteX39-8611" fmla="*/ 11355656 w 15811497"/>
              <a:gd name="connsiteY39-8612" fmla="*/ 5144675 h 6248398"/>
              <a:gd name="connsiteX40-8613" fmla="*/ 11369912 w 15811497"/>
              <a:gd name="connsiteY40-8614" fmla="*/ 5285874 h 6248398"/>
              <a:gd name="connsiteX41-8615" fmla="*/ 11313816 w 15811497"/>
              <a:gd name="connsiteY41-8616" fmla="*/ 5243926 h 6248398"/>
              <a:gd name="connsiteX42-8617" fmla="*/ 11210151 w 15811497"/>
              <a:gd name="connsiteY42-8618" fmla="*/ 5180948 h 6248398"/>
              <a:gd name="connsiteX43-8619" fmla="*/ 11209761 w 15811497"/>
              <a:gd name="connsiteY43-8620" fmla="*/ 5180760 h 6248398"/>
              <a:gd name="connsiteX44-8621" fmla="*/ 11096041 w 15811497"/>
              <a:gd name="connsiteY44-8622" fmla="*/ 5077404 h 6248398"/>
              <a:gd name="connsiteX45-8623" fmla="*/ 11063094 w 15811497"/>
              <a:gd name="connsiteY45-8624" fmla="*/ 5041153 h 6248398"/>
              <a:gd name="connsiteX46-8625" fmla="*/ 11063091 w 15811497"/>
              <a:gd name="connsiteY46-8626" fmla="*/ 5041152 h 6248398"/>
              <a:gd name="connsiteX47-8627" fmla="*/ 11096040 w 15811497"/>
              <a:gd name="connsiteY47-8628" fmla="*/ 5077404 h 6248398"/>
              <a:gd name="connsiteX48-8629" fmla="*/ 11209760 w 15811497"/>
              <a:gd name="connsiteY48-8630" fmla="*/ 5180760 h 6248398"/>
              <a:gd name="connsiteX49-8631" fmla="*/ 11100244 w 15811497"/>
              <a:gd name="connsiteY49-8632" fmla="*/ 5128004 h 6248398"/>
              <a:gd name="connsiteX50-8633" fmla="*/ 10610846 w 15811497"/>
              <a:gd name="connsiteY50-8634" fmla="*/ 5029199 h 6248398"/>
              <a:gd name="connsiteX51-8635" fmla="*/ 9640652 w 15811497"/>
              <a:gd name="connsiteY51-8636" fmla="*/ 5486739 h 6248398"/>
              <a:gd name="connsiteX52-8637" fmla="*/ 9628722 w 15811497"/>
              <a:gd name="connsiteY52-8638" fmla="*/ 5502693 h 6248398"/>
              <a:gd name="connsiteX53-8639" fmla="*/ 9568273 w 15811497"/>
              <a:gd name="connsiteY53-8640" fmla="*/ 5583530 h 6248398"/>
              <a:gd name="connsiteX54-8641" fmla="*/ 9535504 w 15811497"/>
              <a:gd name="connsiteY54-8642" fmla="*/ 5637470 h 6248398"/>
              <a:gd name="connsiteX55-8643" fmla="*/ 9535505 w 15811497"/>
              <a:gd name="connsiteY55-8644" fmla="*/ 5637470 h 6248398"/>
              <a:gd name="connsiteX56-8645" fmla="*/ 9568273 w 15811497"/>
              <a:gd name="connsiteY56-8646" fmla="*/ 5583531 h 6248398"/>
              <a:gd name="connsiteX57-8647" fmla="*/ 9628722 w 15811497"/>
              <a:gd name="connsiteY57-8648" fmla="*/ 5502694 h 6248398"/>
              <a:gd name="connsiteX58-8649" fmla="*/ 9563485 w 15811497"/>
              <a:gd name="connsiteY58-8650" fmla="*/ 5610078 h 6248398"/>
              <a:gd name="connsiteX59-8651" fmla="*/ 9542221 w 15811497"/>
              <a:gd name="connsiteY59-8652" fmla="*/ 5638514 h 6248398"/>
              <a:gd name="connsiteX60-8653" fmla="*/ 9504352 w 15811497"/>
              <a:gd name="connsiteY60-8654" fmla="*/ 5689156 h 6248398"/>
              <a:gd name="connsiteX61-8655" fmla="*/ 9480140 w 15811497"/>
              <a:gd name="connsiteY61-8656" fmla="*/ 5721533 h 6248398"/>
              <a:gd name="connsiteX62-8657" fmla="*/ 8362947 w 15811497"/>
              <a:gd name="connsiteY62-8658" fmla="*/ 6248398 h 6248398"/>
              <a:gd name="connsiteX63-8659" fmla="*/ 7028922 w 15811497"/>
              <a:gd name="connsiteY63-8660" fmla="*/ 5364147 h 6248398"/>
              <a:gd name="connsiteX64-8661" fmla="*/ 6990513 w 15811497"/>
              <a:gd name="connsiteY64-8662" fmla="*/ 5259205 h 6248398"/>
              <a:gd name="connsiteX65-8663" fmla="*/ 6990512 w 15811497"/>
              <a:gd name="connsiteY65-8664" fmla="*/ 5259199 h 6248398"/>
              <a:gd name="connsiteX66-8665" fmla="*/ 6983676 w 15811497"/>
              <a:gd name="connsiteY66-8666" fmla="*/ 5240519 h 6248398"/>
              <a:gd name="connsiteX67-8667" fmla="*/ 6983673 w 15811497"/>
              <a:gd name="connsiteY67-8668" fmla="*/ 5240519 h 6248398"/>
              <a:gd name="connsiteX68-8669" fmla="*/ 6980236 w 15811497"/>
              <a:gd name="connsiteY68-8670" fmla="*/ 5231130 h 6248398"/>
              <a:gd name="connsiteX69-8671" fmla="*/ 6978859 w 15811497"/>
              <a:gd name="connsiteY69-8672" fmla="*/ 5225774 h 6248398"/>
              <a:gd name="connsiteX70-8673" fmla="*/ 6984291 w 15811497"/>
              <a:gd name="connsiteY70-8674" fmla="*/ 5240614 h 6248398"/>
              <a:gd name="connsiteX71-8675" fmla="*/ 6984292 w 15811497"/>
              <a:gd name="connsiteY71-8676" fmla="*/ 5240614 h 6248398"/>
              <a:gd name="connsiteX72-8677" fmla="*/ 6978860 w 15811497"/>
              <a:gd name="connsiteY72-8678" fmla="*/ 5225773 h 6248398"/>
              <a:gd name="connsiteX73-8679" fmla="*/ 6944562 w 15811497"/>
              <a:gd name="connsiteY73-8680" fmla="*/ 5092380 h 6248398"/>
              <a:gd name="connsiteX74-8681" fmla="*/ 6924183 w 15811497"/>
              <a:gd name="connsiteY74-8682" fmla="*/ 4890225 h 6248398"/>
              <a:gd name="connsiteX75-8683" fmla="*/ 6924182 w 15811497"/>
              <a:gd name="connsiteY75-8684" fmla="*/ 4890225 h 6248398"/>
              <a:gd name="connsiteX76-8685" fmla="*/ 6944561 w 15811497"/>
              <a:gd name="connsiteY76-8686" fmla="*/ 5092380 h 6248398"/>
              <a:gd name="connsiteX77-8687" fmla="*/ 6978860 w 15811497"/>
              <a:gd name="connsiteY77-8688" fmla="*/ 5225773 h 6248398"/>
              <a:gd name="connsiteX78-8689" fmla="*/ 6948299 w 15811497"/>
              <a:gd name="connsiteY78-8690" fmla="*/ 5142273 h 6248398"/>
              <a:gd name="connsiteX79-8691" fmla="*/ 5829297 w 15811497"/>
              <a:gd name="connsiteY79-8692" fmla="*/ 4400549 h 6248398"/>
              <a:gd name="connsiteX80-8693" fmla="*/ 5056802 w 15811497"/>
              <a:gd name="connsiteY80-8694" fmla="*/ 4677867 h 6248398"/>
              <a:gd name="connsiteX81-8695" fmla="*/ 5022517 w 15811497"/>
              <a:gd name="connsiteY81-8696" fmla="*/ 4709027 h 6248398"/>
              <a:gd name="connsiteX82-8697" fmla="*/ 5022515 w 15811497"/>
              <a:gd name="connsiteY82-8698" fmla="*/ 4709029 h 6248398"/>
              <a:gd name="connsiteX83-8699" fmla="*/ 5022510 w 15811497"/>
              <a:gd name="connsiteY83-8700" fmla="*/ 4709033 h 6248398"/>
              <a:gd name="connsiteX84-8701" fmla="*/ 4924198 w 15811497"/>
              <a:gd name="connsiteY84-8702" fmla="*/ 4840507 h 6248398"/>
              <a:gd name="connsiteX85-8703" fmla="*/ 4914898 w 15811497"/>
              <a:gd name="connsiteY85-8704" fmla="*/ 4838698 h 6248398"/>
              <a:gd name="connsiteX86-8705" fmla="*/ 4914898 w 15811497"/>
              <a:gd name="connsiteY86-8706" fmla="*/ 4838699 h 6248398"/>
              <a:gd name="connsiteX87-8707" fmla="*/ 4924199 w 15811497"/>
              <a:gd name="connsiteY87-8708" fmla="*/ 4840508 h 6248398"/>
              <a:gd name="connsiteX88-8709" fmla="*/ 4893736 w 15811497"/>
              <a:gd name="connsiteY88-8710" fmla="*/ 4881247 h 6248398"/>
              <a:gd name="connsiteX89-8711" fmla="*/ 4778482 w 15811497"/>
              <a:gd name="connsiteY89-8712" fmla="*/ 5008058 h 6248398"/>
              <a:gd name="connsiteX90-8713" fmla="*/ 4778482 w 15811497"/>
              <a:gd name="connsiteY90-8714" fmla="*/ 5008057 h 6248398"/>
              <a:gd name="connsiteX91-8715" fmla="*/ 4715455 w 15811497"/>
              <a:gd name="connsiteY91-8716" fmla="*/ 5077404 h 6248398"/>
              <a:gd name="connsiteX92-8717" fmla="*/ 2762249 w 15811497"/>
              <a:gd name="connsiteY92-8718" fmla="*/ 5886448 h 6248398"/>
              <a:gd name="connsiteX93-8719" fmla="*/ 0 w 15811497"/>
              <a:gd name="connsiteY93-8720" fmla="*/ 3124198 h 6248398"/>
              <a:gd name="connsiteX94-8721" fmla="*/ 2762249 w 15811497"/>
              <a:gd name="connsiteY94-8722" fmla="*/ 361949 h 6248398"/>
              <a:gd name="connsiteX95-8723" fmla="*/ 4078902 w 15811497"/>
              <a:gd name="connsiteY95-8724" fmla="*/ 695338 h 6248398"/>
              <a:gd name="connsiteX96-8725" fmla="*/ 4261443 w 15811497"/>
              <a:gd name="connsiteY96-8726" fmla="*/ 806235 h 6248398"/>
              <a:gd name="connsiteX97-8727" fmla="*/ 4409044 w 15811497"/>
              <a:gd name="connsiteY97-8728" fmla="*/ 910268 h 6248398"/>
              <a:gd name="connsiteX98-8729" fmla="*/ 4612477 w 15811497"/>
              <a:gd name="connsiteY98-8730" fmla="*/ 1077402 h 6248398"/>
              <a:gd name="connsiteX99-8731" fmla="*/ 4612478 w 15811497"/>
              <a:gd name="connsiteY99-8732" fmla="*/ 1077403 h 6248398"/>
              <a:gd name="connsiteX100-8733" fmla="*/ 4715454 w 15811497"/>
              <a:gd name="connsiteY100-8734" fmla="*/ 1170993 h 6248398"/>
              <a:gd name="connsiteX101-8735" fmla="*/ 4701725 w 15811497"/>
              <a:gd name="connsiteY101-8736" fmla="*/ 1120394 h 6248398"/>
              <a:gd name="connsiteX102-8737" fmla="*/ 5191122 w 15811497"/>
              <a:gd name="connsiteY102-8738" fmla="*/ 1219199 h 6248398"/>
              <a:gd name="connsiteX103-8739" fmla="*/ 6161317 w 15811497"/>
              <a:gd name="connsiteY103-8740" fmla="*/ 761659 h 6248398"/>
              <a:gd name="connsiteX104-8741" fmla="*/ 6224019 w 15811497"/>
              <a:gd name="connsiteY104-8742" fmla="*/ 677808 h 6248398"/>
              <a:gd name="connsiteX105-8743" fmla="*/ 6175489 w 15811497"/>
              <a:gd name="connsiteY105-8744" fmla="*/ 757691 h 6248398"/>
              <a:gd name="connsiteX106-8745" fmla="*/ 6175489 w 15811497"/>
              <a:gd name="connsiteY106-8746" fmla="*/ 757692 h 6248398"/>
              <a:gd name="connsiteX107-8747" fmla="*/ 6224020 w 15811497"/>
              <a:gd name="connsiteY107-8748" fmla="*/ 677809 h 6248398"/>
              <a:gd name="connsiteX108-8749" fmla="*/ 6233696 w 15811497"/>
              <a:gd name="connsiteY108-8750" fmla="*/ 664869 h 6248398"/>
              <a:gd name="connsiteX109-8751" fmla="*/ 6252611 w 15811497"/>
              <a:gd name="connsiteY109-8752" fmla="*/ 633734 h 6248398"/>
              <a:gd name="connsiteX110-8753" fmla="*/ 6252610 w 15811497"/>
              <a:gd name="connsiteY110-8754" fmla="*/ 633734 h 6248398"/>
              <a:gd name="connsiteX111-8755" fmla="*/ 6233696 w 15811497"/>
              <a:gd name="connsiteY111-8756" fmla="*/ 664868 h 6248398"/>
              <a:gd name="connsiteX112-8757" fmla="*/ 6224019 w 15811497"/>
              <a:gd name="connsiteY112-8758" fmla="*/ 677808 h 6248398"/>
              <a:gd name="connsiteX113-8759" fmla="*/ 6248008 w 15811497"/>
              <a:gd name="connsiteY113-8760" fmla="*/ 638320 h 6248398"/>
              <a:gd name="connsiteX114-8761" fmla="*/ 6251291 w 15811497"/>
              <a:gd name="connsiteY114-8762" fmla="*/ 633930 h 6248398"/>
              <a:gd name="connsiteX115-8763" fmla="*/ 6251293 w 15811497"/>
              <a:gd name="connsiteY115-8764" fmla="*/ 633929 h 6248398"/>
              <a:gd name="connsiteX116-8765" fmla="*/ 6257683 w 15811497"/>
              <a:gd name="connsiteY116-8766" fmla="*/ 625384 h 6248398"/>
              <a:gd name="connsiteX117-8767" fmla="*/ 6257686 w 15811497"/>
              <a:gd name="connsiteY117-8768" fmla="*/ 625380 h 6248398"/>
              <a:gd name="connsiteX118-8769" fmla="*/ 6331355 w 15811497"/>
              <a:gd name="connsiteY118-8770" fmla="*/ 526865 h 6248398"/>
              <a:gd name="connsiteX119-8771" fmla="*/ 7448548 w 15811497"/>
              <a:gd name="connsiteY119-8772" fmla="*/ 0 h 6248398"/>
              <a:gd name="connsiteX0-8773" fmla="*/ 11209760 w 15811497"/>
              <a:gd name="connsiteY0-8774" fmla="*/ 5180760 h 6248398"/>
              <a:gd name="connsiteX1-8775" fmla="*/ 11210150 w 15811497"/>
              <a:gd name="connsiteY1-8776" fmla="*/ 5180948 h 6248398"/>
              <a:gd name="connsiteX2-8777" fmla="*/ 11313815 w 15811497"/>
              <a:gd name="connsiteY2-8778" fmla="*/ 5243926 h 6248398"/>
              <a:gd name="connsiteX3-8779" fmla="*/ 11369911 w 15811497"/>
              <a:gd name="connsiteY3-8780" fmla="*/ 5285874 h 6248398"/>
              <a:gd name="connsiteX4-8781" fmla="*/ 11410606 w 15811497"/>
              <a:gd name="connsiteY4-8782" fmla="*/ 5316305 h 6248398"/>
              <a:gd name="connsiteX5-8783" fmla="*/ 11499892 w 15811497"/>
              <a:gd name="connsiteY5-8784" fmla="*/ 5397454 h 6248398"/>
              <a:gd name="connsiteX6-8785" fmla="*/ 11528781 w 15811497"/>
              <a:gd name="connsiteY6-8786" fmla="*/ 5429240 h 6248398"/>
              <a:gd name="connsiteX7-8787" fmla="*/ 11504846 w 15811497"/>
              <a:gd name="connsiteY7-8788" fmla="*/ 5414699 h 6248398"/>
              <a:gd name="connsiteX8-8789" fmla="*/ 11371717 w 15811497"/>
              <a:gd name="connsiteY8-8790" fmla="*/ 5315148 h 6248398"/>
              <a:gd name="connsiteX9-8791" fmla="*/ 11292198 w 15811497"/>
              <a:gd name="connsiteY9-8792" fmla="*/ 5255685 h 6248398"/>
              <a:gd name="connsiteX10-8793" fmla="*/ 11209760 w 15811497"/>
              <a:gd name="connsiteY10-8794" fmla="*/ 5180760 h 6248398"/>
              <a:gd name="connsiteX11-8795" fmla="*/ 4892179 w 15811497"/>
              <a:gd name="connsiteY11-8796" fmla="*/ 4842491 h 6248398"/>
              <a:gd name="connsiteX12-8797" fmla="*/ 4892178 w 15811497"/>
              <a:gd name="connsiteY12-8798" fmla="*/ 4842492 h 6248398"/>
              <a:gd name="connsiteX13-8799" fmla="*/ 4885192 w 15811497"/>
              <a:gd name="connsiteY13-8800" fmla="*/ 4851834 h 6248398"/>
              <a:gd name="connsiteX14-8801" fmla="*/ 4892179 w 15811497"/>
              <a:gd name="connsiteY14-8802" fmla="*/ 4842491 h 6248398"/>
              <a:gd name="connsiteX15-8803" fmla="*/ 7448548 w 15811497"/>
              <a:gd name="connsiteY15-8804" fmla="*/ 0 h 6248398"/>
              <a:gd name="connsiteX16-8805" fmla="*/ 8721604 w 15811497"/>
              <a:gd name="connsiteY16-8806" fmla="*/ 757692 h 6248398"/>
              <a:gd name="connsiteX17-8807" fmla="*/ 8890522 w 15811497"/>
              <a:gd name="connsiteY17-8808" fmla="*/ 1193234 h 6248398"/>
              <a:gd name="connsiteX18-8809" fmla="*/ 9958384 w 15811497"/>
              <a:gd name="connsiteY18-8810" fmla="*/ 1828798 h 6248398"/>
              <a:gd name="connsiteX19-8811" fmla="*/ 10895504 w 15811497"/>
              <a:gd name="connsiteY19-8812" fmla="*/ 1386857 h 6248398"/>
              <a:gd name="connsiteX20-8813" fmla="*/ 10927290 w 15811497"/>
              <a:gd name="connsiteY20-8814" fmla="*/ 1344350 h 6248398"/>
              <a:gd name="connsiteX21-8815" fmla="*/ 10936907 w 15811497"/>
              <a:gd name="connsiteY21-8816" fmla="*/ 1346082 h 6248398"/>
              <a:gd name="connsiteX22-8817" fmla="*/ 10917759 w 15811497"/>
              <a:gd name="connsiteY22-8818" fmla="*/ 1367151 h 6248398"/>
              <a:gd name="connsiteX23-8819" fmla="*/ 10917760 w 15811497"/>
              <a:gd name="connsiteY23-8820" fmla="*/ 1367152 h 6248398"/>
              <a:gd name="connsiteX24-8821" fmla="*/ 10936908 w 15811497"/>
              <a:gd name="connsiteY24-8822" fmla="*/ 1346084 h 6248398"/>
              <a:gd name="connsiteX25-8823" fmla="*/ 10972797 w 15811497"/>
              <a:gd name="connsiteY25-8824" fmla="*/ 1352550 h 6248398"/>
              <a:gd name="connsiteX26-8825" fmla="*/ 10972797 w 15811497"/>
              <a:gd name="connsiteY26-8826" fmla="*/ 1352549 h 6248398"/>
              <a:gd name="connsiteX27-8827" fmla="*/ 10936908 w 15811497"/>
              <a:gd name="connsiteY27-8828" fmla="*/ 1346083 h 6248398"/>
              <a:gd name="connsiteX28-8829" fmla="*/ 11096041 w 15811497"/>
              <a:gd name="connsiteY28-8830" fmla="*/ 1170993 h 6248398"/>
              <a:gd name="connsiteX29-8831" fmla="*/ 13049247 w 15811497"/>
              <a:gd name="connsiteY29-8832" fmla="*/ 361949 h 6248398"/>
              <a:gd name="connsiteX30-8833" fmla="*/ 15811497 w 15811497"/>
              <a:gd name="connsiteY30-8834" fmla="*/ 3124198 h 6248398"/>
              <a:gd name="connsiteX31-8835" fmla="*/ 13049247 w 15811497"/>
              <a:gd name="connsiteY31-8836" fmla="*/ 5886448 h 6248398"/>
              <a:gd name="connsiteX32-8837" fmla="*/ 11732594 w 15811497"/>
              <a:gd name="connsiteY32-8838" fmla="*/ 5553059 h 6248398"/>
              <a:gd name="connsiteX33-8839" fmla="*/ 11528782 w 15811497"/>
              <a:gd name="connsiteY33-8840" fmla="*/ 5429240 h 6248398"/>
              <a:gd name="connsiteX34-8841" fmla="*/ 11499893 w 15811497"/>
              <a:gd name="connsiteY34-8842" fmla="*/ 5397454 h 6248398"/>
              <a:gd name="connsiteX35-8843" fmla="*/ 11410607 w 15811497"/>
              <a:gd name="connsiteY35-8844" fmla="*/ 5316305 h 6248398"/>
              <a:gd name="connsiteX36-8845" fmla="*/ 11369912 w 15811497"/>
              <a:gd name="connsiteY36-8846" fmla="*/ 5285874 h 6248398"/>
              <a:gd name="connsiteX37-8847" fmla="*/ 11355656 w 15811497"/>
              <a:gd name="connsiteY37-8848" fmla="*/ 5144675 h 6248398"/>
              <a:gd name="connsiteX38-8849" fmla="*/ 11355656 w 15811497"/>
              <a:gd name="connsiteY38-8850" fmla="*/ 5144675 h 6248398"/>
              <a:gd name="connsiteX39-8851" fmla="*/ 11369912 w 15811497"/>
              <a:gd name="connsiteY39-8852" fmla="*/ 5285874 h 6248398"/>
              <a:gd name="connsiteX40-8853" fmla="*/ 11313816 w 15811497"/>
              <a:gd name="connsiteY40-8854" fmla="*/ 5243926 h 6248398"/>
              <a:gd name="connsiteX41-8855" fmla="*/ 11210151 w 15811497"/>
              <a:gd name="connsiteY41-8856" fmla="*/ 5180948 h 6248398"/>
              <a:gd name="connsiteX42-8857" fmla="*/ 11209761 w 15811497"/>
              <a:gd name="connsiteY42-8858" fmla="*/ 5180760 h 6248398"/>
              <a:gd name="connsiteX43-8859" fmla="*/ 11096041 w 15811497"/>
              <a:gd name="connsiteY43-8860" fmla="*/ 5077404 h 6248398"/>
              <a:gd name="connsiteX44-8861" fmla="*/ 11063094 w 15811497"/>
              <a:gd name="connsiteY44-8862" fmla="*/ 5041153 h 6248398"/>
              <a:gd name="connsiteX45-8863" fmla="*/ 11063091 w 15811497"/>
              <a:gd name="connsiteY45-8864" fmla="*/ 5041152 h 6248398"/>
              <a:gd name="connsiteX46-8865" fmla="*/ 11096040 w 15811497"/>
              <a:gd name="connsiteY46-8866" fmla="*/ 5077404 h 6248398"/>
              <a:gd name="connsiteX47-8867" fmla="*/ 11209760 w 15811497"/>
              <a:gd name="connsiteY47-8868" fmla="*/ 5180760 h 6248398"/>
              <a:gd name="connsiteX48-8869" fmla="*/ 11100244 w 15811497"/>
              <a:gd name="connsiteY48-8870" fmla="*/ 5128004 h 6248398"/>
              <a:gd name="connsiteX49-8871" fmla="*/ 10610846 w 15811497"/>
              <a:gd name="connsiteY49-8872" fmla="*/ 5029199 h 6248398"/>
              <a:gd name="connsiteX50-8873" fmla="*/ 9640652 w 15811497"/>
              <a:gd name="connsiteY50-8874" fmla="*/ 5486739 h 6248398"/>
              <a:gd name="connsiteX51-8875" fmla="*/ 9628722 w 15811497"/>
              <a:gd name="connsiteY51-8876" fmla="*/ 5502693 h 6248398"/>
              <a:gd name="connsiteX52-8877" fmla="*/ 9568273 w 15811497"/>
              <a:gd name="connsiteY52-8878" fmla="*/ 5583530 h 6248398"/>
              <a:gd name="connsiteX53-8879" fmla="*/ 9535504 w 15811497"/>
              <a:gd name="connsiteY53-8880" fmla="*/ 5637470 h 6248398"/>
              <a:gd name="connsiteX54-8881" fmla="*/ 9535505 w 15811497"/>
              <a:gd name="connsiteY54-8882" fmla="*/ 5637470 h 6248398"/>
              <a:gd name="connsiteX55-8883" fmla="*/ 9568273 w 15811497"/>
              <a:gd name="connsiteY55-8884" fmla="*/ 5583531 h 6248398"/>
              <a:gd name="connsiteX56-8885" fmla="*/ 9628722 w 15811497"/>
              <a:gd name="connsiteY56-8886" fmla="*/ 5502694 h 6248398"/>
              <a:gd name="connsiteX57-8887" fmla="*/ 9563485 w 15811497"/>
              <a:gd name="connsiteY57-8888" fmla="*/ 5610078 h 6248398"/>
              <a:gd name="connsiteX58-8889" fmla="*/ 9542221 w 15811497"/>
              <a:gd name="connsiteY58-8890" fmla="*/ 5638514 h 6248398"/>
              <a:gd name="connsiteX59-8891" fmla="*/ 9504352 w 15811497"/>
              <a:gd name="connsiteY59-8892" fmla="*/ 5689156 h 6248398"/>
              <a:gd name="connsiteX60-8893" fmla="*/ 9480140 w 15811497"/>
              <a:gd name="connsiteY60-8894" fmla="*/ 5721533 h 6248398"/>
              <a:gd name="connsiteX61-8895" fmla="*/ 8362947 w 15811497"/>
              <a:gd name="connsiteY61-8896" fmla="*/ 6248398 h 6248398"/>
              <a:gd name="connsiteX62-8897" fmla="*/ 7028922 w 15811497"/>
              <a:gd name="connsiteY62-8898" fmla="*/ 5364147 h 6248398"/>
              <a:gd name="connsiteX63-8899" fmla="*/ 6990513 w 15811497"/>
              <a:gd name="connsiteY63-8900" fmla="*/ 5259205 h 6248398"/>
              <a:gd name="connsiteX64-8901" fmla="*/ 6990512 w 15811497"/>
              <a:gd name="connsiteY64-8902" fmla="*/ 5259199 h 6248398"/>
              <a:gd name="connsiteX65-8903" fmla="*/ 6983676 w 15811497"/>
              <a:gd name="connsiteY65-8904" fmla="*/ 5240519 h 6248398"/>
              <a:gd name="connsiteX66-8905" fmla="*/ 6983673 w 15811497"/>
              <a:gd name="connsiteY66-8906" fmla="*/ 5240519 h 6248398"/>
              <a:gd name="connsiteX67-8907" fmla="*/ 6980236 w 15811497"/>
              <a:gd name="connsiteY67-8908" fmla="*/ 5231130 h 6248398"/>
              <a:gd name="connsiteX68-8909" fmla="*/ 6978859 w 15811497"/>
              <a:gd name="connsiteY68-8910" fmla="*/ 5225774 h 6248398"/>
              <a:gd name="connsiteX69-8911" fmla="*/ 6984291 w 15811497"/>
              <a:gd name="connsiteY69-8912" fmla="*/ 5240614 h 6248398"/>
              <a:gd name="connsiteX70-8913" fmla="*/ 6984292 w 15811497"/>
              <a:gd name="connsiteY70-8914" fmla="*/ 5240614 h 6248398"/>
              <a:gd name="connsiteX71-8915" fmla="*/ 6978860 w 15811497"/>
              <a:gd name="connsiteY71-8916" fmla="*/ 5225773 h 6248398"/>
              <a:gd name="connsiteX72-8917" fmla="*/ 6944562 w 15811497"/>
              <a:gd name="connsiteY72-8918" fmla="*/ 5092380 h 6248398"/>
              <a:gd name="connsiteX73-8919" fmla="*/ 6924183 w 15811497"/>
              <a:gd name="connsiteY73-8920" fmla="*/ 4890225 h 6248398"/>
              <a:gd name="connsiteX74-8921" fmla="*/ 6924182 w 15811497"/>
              <a:gd name="connsiteY74-8922" fmla="*/ 4890225 h 6248398"/>
              <a:gd name="connsiteX75-8923" fmla="*/ 6944561 w 15811497"/>
              <a:gd name="connsiteY75-8924" fmla="*/ 5092380 h 6248398"/>
              <a:gd name="connsiteX76-8925" fmla="*/ 6978860 w 15811497"/>
              <a:gd name="connsiteY76-8926" fmla="*/ 5225773 h 6248398"/>
              <a:gd name="connsiteX77-8927" fmla="*/ 6948299 w 15811497"/>
              <a:gd name="connsiteY77-8928" fmla="*/ 5142273 h 6248398"/>
              <a:gd name="connsiteX78-8929" fmla="*/ 5829297 w 15811497"/>
              <a:gd name="connsiteY78-8930" fmla="*/ 4400549 h 6248398"/>
              <a:gd name="connsiteX79-8931" fmla="*/ 5056802 w 15811497"/>
              <a:gd name="connsiteY79-8932" fmla="*/ 4677867 h 6248398"/>
              <a:gd name="connsiteX80-8933" fmla="*/ 5022517 w 15811497"/>
              <a:gd name="connsiteY80-8934" fmla="*/ 4709027 h 6248398"/>
              <a:gd name="connsiteX81-8935" fmla="*/ 5022515 w 15811497"/>
              <a:gd name="connsiteY81-8936" fmla="*/ 4709029 h 6248398"/>
              <a:gd name="connsiteX82-8937" fmla="*/ 5022510 w 15811497"/>
              <a:gd name="connsiteY82-8938" fmla="*/ 4709033 h 6248398"/>
              <a:gd name="connsiteX83-8939" fmla="*/ 4924198 w 15811497"/>
              <a:gd name="connsiteY83-8940" fmla="*/ 4840507 h 6248398"/>
              <a:gd name="connsiteX84-8941" fmla="*/ 4914898 w 15811497"/>
              <a:gd name="connsiteY84-8942" fmla="*/ 4838698 h 6248398"/>
              <a:gd name="connsiteX85-8943" fmla="*/ 4914898 w 15811497"/>
              <a:gd name="connsiteY85-8944" fmla="*/ 4838699 h 6248398"/>
              <a:gd name="connsiteX86-8945" fmla="*/ 4924199 w 15811497"/>
              <a:gd name="connsiteY86-8946" fmla="*/ 4840508 h 6248398"/>
              <a:gd name="connsiteX87-8947" fmla="*/ 4893736 w 15811497"/>
              <a:gd name="connsiteY87-8948" fmla="*/ 4881247 h 6248398"/>
              <a:gd name="connsiteX88-8949" fmla="*/ 4778482 w 15811497"/>
              <a:gd name="connsiteY88-8950" fmla="*/ 5008058 h 6248398"/>
              <a:gd name="connsiteX89-8951" fmla="*/ 4778482 w 15811497"/>
              <a:gd name="connsiteY89-8952" fmla="*/ 5008057 h 6248398"/>
              <a:gd name="connsiteX90-8953" fmla="*/ 4715455 w 15811497"/>
              <a:gd name="connsiteY90-8954" fmla="*/ 5077404 h 6248398"/>
              <a:gd name="connsiteX91-8955" fmla="*/ 2762249 w 15811497"/>
              <a:gd name="connsiteY91-8956" fmla="*/ 5886448 h 6248398"/>
              <a:gd name="connsiteX92-8957" fmla="*/ 0 w 15811497"/>
              <a:gd name="connsiteY92-8958" fmla="*/ 3124198 h 6248398"/>
              <a:gd name="connsiteX93-8959" fmla="*/ 2762249 w 15811497"/>
              <a:gd name="connsiteY93-8960" fmla="*/ 361949 h 6248398"/>
              <a:gd name="connsiteX94-8961" fmla="*/ 4078902 w 15811497"/>
              <a:gd name="connsiteY94-8962" fmla="*/ 695338 h 6248398"/>
              <a:gd name="connsiteX95-8963" fmla="*/ 4261443 w 15811497"/>
              <a:gd name="connsiteY95-8964" fmla="*/ 806235 h 6248398"/>
              <a:gd name="connsiteX96-8965" fmla="*/ 4409044 w 15811497"/>
              <a:gd name="connsiteY96-8966" fmla="*/ 910268 h 6248398"/>
              <a:gd name="connsiteX97-8967" fmla="*/ 4612477 w 15811497"/>
              <a:gd name="connsiteY97-8968" fmla="*/ 1077402 h 6248398"/>
              <a:gd name="connsiteX98-8969" fmla="*/ 4612478 w 15811497"/>
              <a:gd name="connsiteY98-8970" fmla="*/ 1077403 h 6248398"/>
              <a:gd name="connsiteX99-8971" fmla="*/ 4715454 w 15811497"/>
              <a:gd name="connsiteY99-8972" fmla="*/ 1170993 h 6248398"/>
              <a:gd name="connsiteX100-8973" fmla="*/ 4701725 w 15811497"/>
              <a:gd name="connsiteY100-8974" fmla="*/ 1120394 h 6248398"/>
              <a:gd name="connsiteX101-8975" fmla="*/ 5191122 w 15811497"/>
              <a:gd name="connsiteY101-8976" fmla="*/ 1219199 h 6248398"/>
              <a:gd name="connsiteX102-8977" fmla="*/ 6161317 w 15811497"/>
              <a:gd name="connsiteY102-8978" fmla="*/ 761659 h 6248398"/>
              <a:gd name="connsiteX103-8979" fmla="*/ 6224019 w 15811497"/>
              <a:gd name="connsiteY103-8980" fmla="*/ 677808 h 6248398"/>
              <a:gd name="connsiteX104-8981" fmla="*/ 6175489 w 15811497"/>
              <a:gd name="connsiteY104-8982" fmla="*/ 757691 h 6248398"/>
              <a:gd name="connsiteX105-8983" fmla="*/ 6175489 w 15811497"/>
              <a:gd name="connsiteY105-8984" fmla="*/ 757692 h 6248398"/>
              <a:gd name="connsiteX106-8985" fmla="*/ 6224020 w 15811497"/>
              <a:gd name="connsiteY106-8986" fmla="*/ 677809 h 6248398"/>
              <a:gd name="connsiteX107-8987" fmla="*/ 6233696 w 15811497"/>
              <a:gd name="connsiteY107-8988" fmla="*/ 664869 h 6248398"/>
              <a:gd name="connsiteX108-8989" fmla="*/ 6252611 w 15811497"/>
              <a:gd name="connsiteY108-8990" fmla="*/ 633734 h 6248398"/>
              <a:gd name="connsiteX109-8991" fmla="*/ 6252610 w 15811497"/>
              <a:gd name="connsiteY109-8992" fmla="*/ 633734 h 6248398"/>
              <a:gd name="connsiteX110-8993" fmla="*/ 6233696 w 15811497"/>
              <a:gd name="connsiteY110-8994" fmla="*/ 664868 h 6248398"/>
              <a:gd name="connsiteX111-8995" fmla="*/ 6224019 w 15811497"/>
              <a:gd name="connsiteY111-8996" fmla="*/ 677808 h 6248398"/>
              <a:gd name="connsiteX112-8997" fmla="*/ 6248008 w 15811497"/>
              <a:gd name="connsiteY112-8998" fmla="*/ 638320 h 6248398"/>
              <a:gd name="connsiteX113-8999" fmla="*/ 6251291 w 15811497"/>
              <a:gd name="connsiteY113-9000" fmla="*/ 633930 h 6248398"/>
              <a:gd name="connsiteX114-9001" fmla="*/ 6251293 w 15811497"/>
              <a:gd name="connsiteY114-9002" fmla="*/ 633929 h 6248398"/>
              <a:gd name="connsiteX115-9003" fmla="*/ 6257683 w 15811497"/>
              <a:gd name="connsiteY115-9004" fmla="*/ 625384 h 6248398"/>
              <a:gd name="connsiteX116-9005" fmla="*/ 6257686 w 15811497"/>
              <a:gd name="connsiteY116-9006" fmla="*/ 625380 h 6248398"/>
              <a:gd name="connsiteX117-9007" fmla="*/ 6331355 w 15811497"/>
              <a:gd name="connsiteY117-9008" fmla="*/ 526865 h 6248398"/>
              <a:gd name="connsiteX118-9009" fmla="*/ 7448548 w 15811497"/>
              <a:gd name="connsiteY118-9010" fmla="*/ 0 h 6248398"/>
              <a:gd name="connsiteX0-9011" fmla="*/ 11209760 w 15811497"/>
              <a:gd name="connsiteY0-9012" fmla="*/ 5180760 h 6248398"/>
              <a:gd name="connsiteX1-9013" fmla="*/ 11210150 w 15811497"/>
              <a:gd name="connsiteY1-9014" fmla="*/ 5180948 h 6248398"/>
              <a:gd name="connsiteX2-9015" fmla="*/ 11313815 w 15811497"/>
              <a:gd name="connsiteY2-9016" fmla="*/ 5243926 h 6248398"/>
              <a:gd name="connsiteX3-9017" fmla="*/ 11369911 w 15811497"/>
              <a:gd name="connsiteY3-9018" fmla="*/ 5285874 h 6248398"/>
              <a:gd name="connsiteX4-9019" fmla="*/ 11410606 w 15811497"/>
              <a:gd name="connsiteY4-9020" fmla="*/ 5316305 h 6248398"/>
              <a:gd name="connsiteX5-9021" fmla="*/ 11499892 w 15811497"/>
              <a:gd name="connsiteY5-9022" fmla="*/ 5397454 h 6248398"/>
              <a:gd name="connsiteX6-9023" fmla="*/ 11528781 w 15811497"/>
              <a:gd name="connsiteY6-9024" fmla="*/ 5429240 h 6248398"/>
              <a:gd name="connsiteX7-9025" fmla="*/ 11504846 w 15811497"/>
              <a:gd name="connsiteY7-9026" fmla="*/ 5414699 h 6248398"/>
              <a:gd name="connsiteX8-9027" fmla="*/ 11371717 w 15811497"/>
              <a:gd name="connsiteY8-9028" fmla="*/ 5315148 h 6248398"/>
              <a:gd name="connsiteX9-9029" fmla="*/ 11292198 w 15811497"/>
              <a:gd name="connsiteY9-9030" fmla="*/ 5255685 h 6248398"/>
              <a:gd name="connsiteX10-9031" fmla="*/ 11209760 w 15811497"/>
              <a:gd name="connsiteY10-9032" fmla="*/ 5180760 h 6248398"/>
              <a:gd name="connsiteX11-9033" fmla="*/ 4892179 w 15811497"/>
              <a:gd name="connsiteY11-9034" fmla="*/ 4842491 h 6248398"/>
              <a:gd name="connsiteX12-9035" fmla="*/ 4892178 w 15811497"/>
              <a:gd name="connsiteY12-9036" fmla="*/ 4842492 h 6248398"/>
              <a:gd name="connsiteX13-9037" fmla="*/ 4885192 w 15811497"/>
              <a:gd name="connsiteY13-9038" fmla="*/ 4851834 h 6248398"/>
              <a:gd name="connsiteX14-9039" fmla="*/ 4892179 w 15811497"/>
              <a:gd name="connsiteY14-9040" fmla="*/ 4842491 h 6248398"/>
              <a:gd name="connsiteX15-9041" fmla="*/ 7448548 w 15811497"/>
              <a:gd name="connsiteY15-9042" fmla="*/ 0 h 6248398"/>
              <a:gd name="connsiteX16-9043" fmla="*/ 8721604 w 15811497"/>
              <a:gd name="connsiteY16-9044" fmla="*/ 757692 h 6248398"/>
              <a:gd name="connsiteX17-9045" fmla="*/ 8890522 w 15811497"/>
              <a:gd name="connsiteY17-9046" fmla="*/ 1193234 h 6248398"/>
              <a:gd name="connsiteX18-9047" fmla="*/ 9958384 w 15811497"/>
              <a:gd name="connsiteY18-9048" fmla="*/ 1828798 h 6248398"/>
              <a:gd name="connsiteX19-9049" fmla="*/ 10895504 w 15811497"/>
              <a:gd name="connsiteY19-9050" fmla="*/ 1386857 h 6248398"/>
              <a:gd name="connsiteX20-9051" fmla="*/ 10927290 w 15811497"/>
              <a:gd name="connsiteY20-9052" fmla="*/ 1344350 h 6248398"/>
              <a:gd name="connsiteX21-9053" fmla="*/ 10936907 w 15811497"/>
              <a:gd name="connsiteY21-9054" fmla="*/ 1346082 h 6248398"/>
              <a:gd name="connsiteX22-9055" fmla="*/ 10917759 w 15811497"/>
              <a:gd name="connsiteY22-9056" fmla="*/ 1367151 h 6248398"/>
              <a:gd name="connsiteX23-9057" fmla="*/ 10917760 w 15811497"/>
              <a:gd name="connsiteY23-9058" fmla="*/ 1367152 h 6248398"/>
              <a:gd name="connsiteX24-9059" fmla="*/ 10936908 w 15811497"/>
              <a:gd name="connsiteY24-9060" fmla="*/ 1346084 h 6248398"/>
              <a:gd name="connsiteX25-9061" fmla="*/ 10972797 w 15811497"/>
              <a:gd name="connsiteY25-9062" fmla="*/ 1352550 h 6248398"/>
              <a:gd name="connsiteX26-9063" fmla="*/ 10936908 w 15811497"/>
              <a:gd name="connsiteY26-9064" fmla="*/ 1346083 h 6248398"/>
              <a:gd name="connsiteX27-9065" fmla="*/ 11096041 w 15811497"/>
              <a:gd name="connsiteY27-9066" fmla="*/ 1170993 h 6248398"/>
              <a:gd name="connsiteX28-9067" fmla="*/ 13049247 w 15811497"/>
              <a:gd name="connsiteY28-9068" fmla="*/ 361949 h 6248398"/>
              <a:gd name="connsiteX29-9069" fmla="*/ 15811497 w 15811497"/>
              <a:gd name="connsiteY29-9070" fmla="*/ 3124198 h 6248398"/>
              <a:gd name="connsiteX30-9071" fmla="*/ 13049247 w 15811497"/>
              <a:gd name="connsiteY30-9072" fmla="*/ 5886448 h 6248398"/>
              <a:gd name="connsiteX31-9073" fmla="*/ 11732594 w 15811497"/>
              <a:gd name="connsiteY31-9074" fmla="*/ 5553059 h 6248398"/>
              <a:gd name="connsiteX32-9075" fmla="*/ 11528782 w 15811497"/>
              <a:gd name="connsiteY32-9076" fmla="*/ 5429240 h 6248398"/>
              <a:gd name="connsiteX33-9077" fmla="*/ 11499893 w 15811497"/>
              <a:gd name="connsiteY33-9078" fmla="*/ 5397454 h 6248398"/>
              <a:gd name="connsiteX34-9079" fmla="*/ 11410607 w 15811497"/>
              <a:gd name="connsiteY34-9080" fmla="*/ 5316305 h 6248398"/>
              <a:gd name="connsiteX35-9081" fmla="*/ 11369912 w 15811497"/>
              <a:gd name="connsiteY35-9082" fmla="*/ 5285874 h 6248398"/>
              <a:gd name="connsiteX36-9083" fmla="*/ 11355656 w 15811497"/>
              <a:gd name="connsiteY36-9084" fmla="*/ 5144675 h 6248398"/>
              <a:gd name="connsiteX37-9085" fmla="*/ 11355656 w 15811497"/>
              <a:gd name="connsiteY37-9086" fmla="*/ 5144675 h 6248398"/>
              <a:gd name="connsiteX38-9087" fmla="*/ 11369912 w 15811497"/>
              <a:gd name="connsiteY38-9088" fmla="*/ 5285874 h 6248398"/>
              <a:gd name="connsiteX39-9089" fmla="*/ 11313816 w 15811497"/>
              <a:gd name="connsiteY39-9090" fmla="*/ 5243926 h 6248398"/>
              <a:gd name="connsiteX40-9091" fmla="*/ 11210151 w 15811497"/>
              <a:gd name="connsiteY40-9092" fmla="*/ 5180948 h 6248398"/>
              <a:gd name="connsiteX41-9093" fmla="*/ 11209761 w 15811497"/>
              <a:gd name="connsiteY41-9094" fmla="*/ 5180760 h 6248398"/>
              <a:gd name="connsiteX42-9095" fmla="*/ 11096041 w 15811497"/>
              <a:gd name="connsiteY42-9096" fmla="*/ 5077404 h 6248398"/>
              <a:gd name="connsiteX43-9097" fmla="*/ 11063094 w 15811497"/>
              <a:gd name="connsiteY43-9098" fmla="*/ 5041153 h 6248398"/>
              <a:gd name="connsiteX44-9099" fmla="*/ 11063091 w 15811497"/>
              <a:gd name="connsiteY44-9100" fmla="*/ 5041152 h 6248398"/>
              <a:gd name="connsiteX45-9101" fmla="*/ 11096040 w 15811497"/>
              <a:gd name="connsiteY45-9102" fmla="*/ 5077404 h 6248398"/>
              <a:gd name="connsiteX46-9103" fmla="*/ 11209760 w 15811497"/>
              <a:gd name="connsiteY46-9104" fmla="*/ 5180760 h 6248398"/>
              <a:gd name="connsiteX47-9105" fmla="*/ 11100244 w 15811497"/>
              <a:gd name="connsiteY47-9106" fmla="*/ 5128004 h 6248398"/>
              <a:gd name="connsiteX48-9107" fmla="*/ 10610846 w 15811497"/>
              <a:gd name="connsiteY48-9108" fmla="*/ 5029199 h 6248398"/>
              <a:gd name="connsiteX49-9109" fmla="*/ 9640652 w 15811497"/>
              <a:gd name="connsiteY49-9110" fmla="*/ 5486739 h 6248398"/>
              <a:gd name="connsiteX50-9111" fmla="*/ 9628722 w 15811497"/>
              <a:gd name="connsiteY50-9112" fmla="*/ 5502693 h 6248398"/>
              <a:gd name="connsiteX51-9113" fmla="*/ 9568273 w 15811497"/>
              <a:gd name="connsiteY51-9114" fmla="*/ 5583530 h 6248398"/>
              <a:gd name="connsiteX52-9115" fmla="*/ 9535504 w 15811497"/>
              <a:gd name="connsiteY52-9116" fmla="*/ 5637470 h 6248398"/>
              <a:gd name="connsiteX53-9117" fmla="*/ 9535505 w 15811497"/>
              <a:gd name="connsiteY53-9118" fmla="*/ 5637470 h 6248398"/>
              <a:gd name="connsiteX54-9119" fmla="*/ 9568273 w 15811497"/>
              <a:gd name="connsiteY54-9120" fmla="*/ 5583531 h 6248398"/>
              <a:gd name="connsiteX55-9121" fmla="*/ 9628722 w 15811497"/>
              <a:gd name="connsiteY55-9122" fmla="*/ 5502694 h 6248398"/>
              <a:gd name="connsiteX56-9123" fmla="*/ 9563485 w 15811497"/>
              <a:gd name="connsiteY56-9124" fmla="*/ 5610078 h 6248398"/>
              <a:gd name="connsiteX57-9125" fmla="*/ 9542221 w 15811497"/>
              <a:gd name="connsiteY57-9126" fmla="*/ 5638514 h 6248398"/>
              <a:gd name="connsiteX58-9127" fmla="*/ 9504352 w 15811497"/>
              <a:gd name="connsiteY58-9128" fmla="*/ 5689156 h 6248398"/>
              <a:gd name="connsiteX59-9129" fmla="*/ 9480140 w 15811497"/>
              <a:gd name="connsiteY59-9130" fmla="*/ 5721533 h 6248398"/>
              <a:gd name="connsiteX60-9131" fmla="*/ 8362947 w 15811497"/>
              <a:gd name="connsiteY60-9132" fmla="*/ 6248398 h 6248398"/>
              <a:gd name="connsiteX61-9133" fmla="*/ 7028922 w 15811497"/>
              <a:gd name="connsiteY61-9134" fmla="*/ 5364147 h 6248398"/>
              <a:gd name="connsiteX62-9135" fmla="*/ 6990513 w 15811497"/>
              <a:gd name="connsiteY62-9136" fmla="*/ 5259205 h 6248398"/>
              <a:gd name="connsiteX63-9137" fmla="*/ 6990512 w 15811497"/>
              <a:gd name="connsiteY63-9138" fmla="*/ 5259199 h 6248398"/>
              <a:gd name="connsiteX64-9139" fmla="*/ 6983676 w 15811497"/>
              <a:gd name="connsiteY64-9140" fmla="*/ 5240519 h 6248398"/>
              <a:gd name="connsiteX65-9141" fmla="*/ 6983673 w 15811497"/>
              <a:gd name="connsiteY65-9142" fmla="*/ 5240519 h 6248398"/>
              <a:gd name="connsiteX66-9143" fmla="*/ 6980236 w 15811497"/>
              <a:gd name="connsiteY66-9144" fmla="*/ 5231130 h 6248398"/>
              <a:gd name="connsiteX67-9145" fmla="*/ 6978859 w 15811497"/>
              <a:gd name="connsiteY67-9146" fmla="*/ 5225774 h 6248398"/>
              <a:gd name="connsiteX68-9147" fmla="*/ 6984291 w 15811497"/>
              <a:gd name="connsiteY68-9148" fmla="*/ 5240614 h 6248398"/>
              <a:gd name="connsiteX69-9149" fmla="*/ 6984292 w 15811497"/>
              <a:gd name="connsiteY69-9150" fmla="*/ 5240614 h 6248398"/>
              <a:gd name="connsiteX70-9151" fmla="*/ 6978860 w 15811497"/>
              <a:gd name="connsiteY70-9152" fmla="*/ 5225773 h 6248398"/>
              <a:gd name="connsiteX71-9153" fmla="*/ 6944562 w 15811497"/>
              <a:gd name="connsiteY71-9154" fmla="*/ 5092380 h 6248398"/>
              <a:gd name="connsiteX72-9155" fmla="*/ 6924183 w 15811497"/>
              <a:gd name="connsiteY72-9156" fmla="*/ 4890225 h 6248398"/>
              <a:gd name="connsiteX73-9157" fmla="*/ 6924182 w 15811497"/>
              <a:gd name="connsiteY73-9158" fmla="*/ 4890225 h 6248398"/>
              <a:gd name="connsiteX74-9159" fmla="*/ 6944561 w 15811497"/>
              <a:gd name="connsiteY74-9160" fmla="*/ 5092380 h 6248398"/>
              <a:gd name="connsiteX75-9161" fmla="*/ 6978860 w 15811497"/>
              <a:gd name="connsiteY75-9162" fmla="*/ 5225773 h 6248398"/>
              <a:gd name="connsiteX76-9163" fmla="*/ 6948299 w 15811497"/>
              <a:gd name="connsiteY76-9164" fmla="*/ 5142273 h 6248398"/>
              <a:gd name="connsiteX77-9165" fmla="*/ 5829297 w 15811497"/>
              <a:gd name="connsiteY77-9166" fmla="*/ 4400549 h 6248398"/>
              <a:gd name="connsiteX78-9167" fmla="*/ 5056802 w 15811497"/>
              <a:gd name="connsiteY78-9168" fmla="*/ 4677867 h 6248398"/>
              <a:gd name="connsiteX79-9169" fmla="*/ 5022517 w 15811497"/>
              <a:gd name="connsiteY79-9170" fmla="*/ 4709027 h 6248398"/>
              <a:gd name="connsiteX80-9171" fmla="*/ 5022515 w 15811497"/>
              <a:gd name="connsiteY80-9172" fmla="*/ 4709029 h 6248398"/>
              <a:gd name="connsiteX81-9173" fmla="*/ 5022510 w 15811497"/>
              <a:gd name="connsiteY81-9174" fmla="*/ 4709033 h 6248398"/>
              <a:gd name="connsiteX82-9175" fmla="*/ 4924198 w 15811497"/>
              <a:gd name="connsiteY82-9176" fmla="*/ 4840507 h 6248398"/>
              <a:gd name="connsiteX83-9177" fmla="*/ 4914898 w 15811497"/>
              <a:gd name="connsiteY83-9178" fmla="*/ 4838698 h 6248398"/>
              <a:gd name="connsiteX84-9179" fmla="*/ 4914898 w 15811497"/>
              <a:gd name="connsiteY84-9180" fmla="*/ 4838699 h 6248398"/>
              <a:gd name="connsiteX85-9181" fmla="*/ 4924199 w 15811497"/>
              <a:gd name="connsiteY85-9182" fmla="*/ 4840508 h 6248398"/>
              <a:gd name="connsiteX86-9183" fmla="*/ 4893736 w 15811497"/>
              <a:gd name="connsiteY86-9184" fmla="*/ 4881247 h 6248398"/>
              <a:gd name="connsiteX87-9185" fmla="*/ 4778482 w 15811497"/>
              <a:gd name="connsiteY87-9186" fmla="*/ 5008058 h 6248398"/>
              <a:gd name="connsiteX88-9187" fmla="*/ 4778482 w 15811497"/>
              <a:gd name="connsiteY88-9188" fmla="*/ 5008057 h 6248398"/>
              <a:gd name="connsiteX89-9189" fmla="*/ 4715455 w 15811497"/>
              <a:gd name="connsiteY89-9190" fmla="*/ 5077404 h 6248398"/>
              <a:gd name="connsiteX90-9191" fmla="*/ 2762249 w 15811497"/>
              <a:gd name="connsiteY90-9192" fmla="*/ 5886448 h 6248398"/>
              <a:gd name="connsiteX91-9193" fmla="*/ 0 w 15811497"/>
              <a:gd name="connsiteY91-9194" fmla="*/ 3124198 h 6248398"/>
              <a:gd name="connsiteX92-9195" fmla="*/ 2762249 w 15811497"/>
              <a:gd name="connsiteY92-9196" fmla="*/ 361949 h 6248398"/>
              <a:gd name="connsiteX93-9197" fmla="*/ 4078902 w 15811497"/>
              <a:gd name="connsiteY93-9198" fmla="*/ 695338 h 6248398"/>
              <a:gd name="connsiteX94-9199" fmla="*/ 4261443 w 15811497"/>
              <a:gd name="connsiteY94-9200" fmla="*/ 806235 h 6248398"/>
              <a:gd name="connsiteX95-9201" fmla="*/ 4409044 w 15811497"/>
              <a:gd name="connsiteY95-9202" fmla="*/ 910268 h 6248398"/>
              <a:gd name="connsiteX96-9203" fmla="*/ 4612477 w 15811497"/>
              <a:gd name="connsiteY96-9204" fmla="*/ 1077402 h 6248398"/>
              <a:gd name="connsiteX97-9205" fmla="*/ 4612478 w 15811497"/>
              <a:gd name="connsiteY97-9206" fmla="*/ 1077403 h 6248398"/>
              <a:gd name="connsiteX98-9207" fmla="*/ 4715454 w 15811497"/>
              <a:gd name="connsiteY98-9208" fmla="*/ 1170993 h 6248398"/>
              <a:gd name="connsiteX99-9209" fmla="*/ 4701725 w 15811497"/>
              <a:gd name="connsiteY99-9210" fmla="*/ 1120394 h 6248398"/>
              <a:gd name="connsiteX100-9211" fmla="*/ 5191122 w 15811497"/>
              <a:gd name="connsiteY100-9212" fmla="*/ 1219199 h 6248398"/>
              <a:gd name="connsiteX101-9213" fmla="*/ 6161317 w 15811497"/>
              <a:gd name="connsiteY101-9214" fmla="*/ 761659 h 6248398"/>
              <a:gd name="connsiteX102-9215" fmla="*/ 6224019 w 15811497"/>
              <a:gd name="connsiteY102-9216" fmla="*/ 677808 h 6248398"/>
              <a:gd name="connsiteX103-9217" fmla="*/ 6175489 w 15811497"/>
              <a:gd name="connsiteY103-9218" fmla="*/ 757691 h 6248398"/>
              <a:gd name="connsiteX104-9219" fmla="*/ 6175489 w 15811497"/>
              <a:gd name="connsiteY104-9220" fmla="*/ 757692 h 6248398"/>
              <a:gd name="connsiteX105-9221" fmla="*/ 6224020 w 15811497"/>
              <a:gd name="connsiteY105-9222" fmla="*/ 677809 h 6248398"/>
              <a:gd name="connsiteX106-9223" fmla="*/ 6233696 w 15811497"/>
              <a:gd name="connsiteY106-9224" fmla="*/ 664869 h 6248398"/>
              <a:gd name="connsiteX107-9225" fmla="*/ 6252611 w 15811497"/>
              <a:gd name="connsiteY107-9226" fmla="*/ 633734 h 6248398"/>
              <a:gd name="connsiteX108-9227" fmla="*/ 6252610 w 15811497"/>
              <a:gd name="connsiteY108-9228" fmla="*/ 633734 h 6248398"/>
              <a:gd name="connsiteX109-9229" fmla="*/ 6233696 w 15811497"/>
              <a:gd name="connsiteY109-9230" fmla="*/ 664868 h 6248398"/>
              <a:gd name="connsiteX110-9231" fmla="*/ 6224019 w 15811497"/>
              <a:gd name="connsiteY110-9232" fmla="*/ 677808 h 6248398"/>
              <a:gd name="connsiteX111-9233" fmla="*/ 6248008 w 15811497"/>
              <a:gd name="connsiteY111-9234" fmla="*/ 638320 h 6248398"/>
              <a:gd name="connsiteX112-9235" fmla="*/ 6251291 w 15811497"/>
              <a:gd name="connsiteY112-9236" fmla="*/ 633930 h 6248398"/>
              <a:gd name="connsiteX113-9237" fmla="*/ 6251293 w 15811497"/>
              <a:gd name="connsiteY113-9238" fmla="*/ 633929 h 6248398"/>
              <a:gd name="connsiteX114-9239" fmla="*/ 6257683 w 15811497"/>
              <a:gd name="connsiteY114-9240" fmla="*/ 625384 h 6248398"/>
              <a:gd name="connsiteX115-9241" fmla="*/ 6257686 w 15811497"/>
              <a:gd name="connsiteY115-9242" fmla="*/ 625380 h 6248398"/>
              <a:gd name="connsiteX116-9243" fmla="*/ 6331355 w 15811497"/>
              <a:gd name="connsiteY116-9244" fmla="*/ 526865 h 6248398"/>
              <a:gd name="connsiteX117-9245" fmla="*/ 7448548 w 15811497"/>
              <a:gd name="connsiteY117-9246" fmla="*/ 0 h 6248398"/>
              <a:gd name="connsiteX0-9247" fmla="*/ 11209760 w 15811497"/>
              <a:gd name="connsiteY0-9248" fmla="*/ 5180760 h 6248398"/>
              <a:gd name="connsiteX1-9249" fmla="*/ 11210150 w 15811497"/>
              <a:gd name="connsiteY1-9250" fmla="*/ 5180948 h 6248398"/>
              <a:gd name="connsiteX2-9251" fmla="*/ 11313815 w 15811497"/>
              <a:gd name="connsiteY2-9252" fmla="*/ 5243926 h 6248398"/>
              <a:gd name="connsiteX3-9253" fmla="*/ 11369911 w 15811497"/>
              <a:gd name="connsiteY3-9254" fmla="*/ 5285874 h 6248398"/>
              <a:gd name="connsiteX4-9255" fmla="*/ 11410606 w 15811497"/>
              <a:gd name="connsiteY4-9256" fmla="*/ 5316305 h 6248398"/>
              <a:gd name="connsiteX5-9257" fmla="*/ 11499892 w 15811497"/>
              <a:gd name="connsiteY5-9258" fmla="*/ 5397454 h 6248398"/>
              <a:gd name="connsiteX6-9259" fmla="*/ 11528781 w 15811497"/>
              <a:gd name="connsiteY6-9260" fmla="*/ 5429240 h 6248398"/>
              <a:gd name="connsiteX7-9261" fmla="*/ 11504846 w 15811497"/>
              <a:gd name="connsiteY7-9262" fmla="*/ 5414699 h 6248398"/>
              <a:gd name="connsiteX8-9263" fmla="*/ 11371717 w 15811497"/>
              <a:gd name="connsiteY8-9264" fmla="*/ 5315148 h 6248398"/>
              <a:gd name="connsiteX9-9265" fmla="*/ 11292198 w 15811497"/>
              <a:gd name="connsiteY9-9266" fmla="*/ 5255685 h 6248398"/>
              <a:gd name="connsiteX10-9267" fmla="*/ 11209760 w 15811497"/>
              <a:gd name="connsiteY10-9268" fmla="*/ 5180760 h 6248398"/>
              <a:gd name="connsiteX11-9269" fmla="*/ 4892179 w 15811497"/>
              <a:gd name="connsiteY11-9270" fmla="*/ 4842491 h 6248398"/>
              <a:gd name="connsiteX12-9271" fmla="*/ 4892178 w 15811497"/>
              <a:gd name="connsiteY12-9272" fmla="*/ 4842492 h 6248398"/>
              <a:gd name="connsiteX13-9273" fmla="*/ 4885192 w 15811497"/>
              <a:gd name="connsiteY13-9274" fmla="*/ 4851834 h 6248398"/>
              <a:gd name="connsiteX14-9275" fmla="*/ 4892179 w 15811497"/>
              <a:gd name="connsiteY14-9276" fmla="*/ 4842491 h 6248398"/>
              <a:gd name="connsiteX15-9277" fmla="*/ 7448548 w 15811497"/>
              <a:gd name="connsiteY15-9278" fmla="*/ 0 h 6248398"/>
              <a:gd name="connsiteX16-9279" fmla="*/ 8721604 w 15811497"/>
              <a:gd name="connsiteY16-9280" fmla="*/ 757692 h 6248398"/>
              <a:gd name="connsiteX17-9281" fmla="*/ 8890522 w 15811497"/>
              <a:gd name="connsiteY17-9282" fmla="*/ 1193234 h 6248398"/>
              <a:gd name="connsiteX18-9283" fmla="*/ 9958384 w 15811497"/>
              <a:gd name="connsiteY18-9284" fmla="*/ 1828798 h 6248398"/>
              <a:gd name="connsiteX19-9285" fmla="*/ 10895504 w 15811497"/>
              <a:gd name="connsiteY19-9286" fmla="*/ 1386857 h 6248398"/>
              <a:gd name="connsiteX20-9287" fmla="*/ 10927290 w 15811497"/>
              <a:gd name="connsiteY20-9288" fmla="*/ 1344350 h 6248398"/>
              <a:gd name="connsiteX21-9289" fmla="*/ 10936907 w 15811497"/>
              <a:gd name="connsiteY21-9290" fmla="*/ 1346082 h 6248398"/>
              <a:gd name="connsiteX22-9291" fmla="*/ 10917759 w 15811497"/>
              <a:gd name="connsiteY22-9292" fmla="*/ 1367151 h 6248398"/>
              <a:gd name="connsiteX23-9293" fmla="*/ 10917760 w 15811497"/>
              <a:gd name="connsiteY23-9294" fmla="*/ 1367152 h 6248398"/>
              <a:gd name="connsiteX24-9295" fmla="*/ 10936908 w 15811497"/>
              <a:gd name="connsiteY24-9296" fmla="*/ 1346084 h 6248398"/>
              <a:gd name="connsiteX25-9297" fmla="*/ 10972797 w 15811497"/>
              <a:gd name="connsiteY25-9298" fmla="*/ 1352550 h 6248398"/>
              <a:gd name="connsiteX26-9299" fmla="*/ 11096041 w 15811497"/>
              <a:gd name="connsiteY26-9300" fmla="*/ 1170993 h 6248398"/>
              <a:gd name="connsiteX27-9301" fmla="*/ 13049247 w 15811497"/>
              <a:gd name="connsiteY27-9302" fmla="*/ 361949 h 6248398"/>
              <a:gd name="connsiteX28-9303" fmla="*/ 15811497 w 15811497"/>
              <a:gd name="connsiteY28-9304" fmla="*/ 3124198 h 6248398"/>
              <a:gd name="connsiteX29-9305" fmla="*/ 13049247 w 15811497"/>
              <a:gd name="connsiteY29-9306" fmla="*/ 5886448 h 6248398"/>
              <a:gd name="connsiteX30-9307" fmla="*/ 11732594 w 15811497"/>
              <a:gd name="connsiteY30-9308" fmla="*/ 5553059 h 6248398"/>
              <a:gd name="connsiteX31-9309" fmla="*/ 11528782 w 15811497"/>
              <a:gd name="connsiteY31-9310" fmla="*/ 5429240 h 6248398"/>
              <a:gd name="connsiteX32-9311" fmla="*/ 11499893 w 15811497"/>
              <a:gd name="connsiteY32-9312" fmla="*/ 5397454 h 6248398"/>
              <a:gd name="connsiteX33-9313" fmla="*/ 11410607 w 15811497"/>
              <a:gd name="connsiteY33-9314" fmla="*/ 5316305 h 6248398"/>
              <a:gd name="connsiteX34-9315" fmla="*/ 11369912 w 15811497"/>
              <a:gd name="connsiteY34-9316" fmla="*/ 5285874 h 6248398"/>
              <a:gd name="connsiteX35-9317" fmla="*/ 11355656 w 15811497"/>
              <a:gd name="connsiteY35-9318" fmla="*/ 5144675 h 6248398"/>
              <a:gd name="connsiteX36-9319" fmla="*/ 11355656 w 15811497"/>
              <a:gd name="connsiteY36-9320" fmla="*/ 5144675 h 6248398"/>
              <a:gd name="connsiteX37-9321" fmla="*/ 11369912 w 15811497"/>
              <a:gd name="connsiteY37-9322" fmla="*/ 5285874 h 6248398"/>
              <a:gd name="connsiteX38-9323" fmla="*/ 11313816 w 15811497"/>
              <a:gd name="connsiteY38-9324" fmla="*/ 5243926 h 6248398"/>
              <a:gd name="connsiteX39-9325" fmla="*/ 11210151 w 15811497"/>
              <a:gd name="connsiteY39-9326" fmla="*/ 5180948 h 6248398"/>
              <a:gd name="connsiteX40-9327" fmla="*/ 11209761 w 15811497"/>
              <a:gd name="connsiteY40-9328" fmla="*/ 5180760 h 6248398"/>
              <a:gd name="connsiteX41-9329" fmla="*/ 11096041 w 15811497"/>
              <a:gd name="connsiteY41-9330" fmla="*/ 5077404 h 6248398"/>
              <a:gd name="connsiteX42-9331" fmla="*/ 11063094 w 15811497"/>
              <a:gd name="connsiteY42-9332" fmla="*/ 5041153 h 6248398"/>
              <a:gd name="connsiteX43-9333" fmla="*/ 11063091 w 15811497"/>
              <a:gd name="connsiteY43-9334" fmla="*/ 5041152 h 6248398"/>
              <a:gd name="connsiteX44-9335" fmla="*/ 11096040 w 15811497"/>
              <a:gd name="connsiteY44-9336" fmla="*/ 5077404 h 6248398"/>
              <a:gd name="connsiteX45-9337" fmla="*/ 11209760 w 15811497"/>
              <a:gd name="connsiteY45-9338" fmla="*/ 5180760 h 6248398"/>
              <a:gd name="connsiteX46-9339" fmla="*/ 11100244 w 15811497"/>
              <a:gd name="connsiteY46-9340" fmla="*/ 5128004 h 6248398"/>
              <a:gd name="connsiteX47-9341" fmla="*/ 10610846 w 15811497"/>
              <a:gd name="connsiteY47-9342" fmla="*/ 5029199 h 6248398"/>
              <a:gd name="connsiteX48-9343" fmla="*/ 9640652 w 15811497"/>
              <a:gd name="connsiteY48-9344" fmla="*/ 5486739 h 6248398"/>
              <a:gd name="connsiteX49-9345" fmla="*/ 9628722 w 15811497"/>
              <a:gd name="connsiteY49-9346" fmla="*/ 5502693 h 6248398"/>
              <a:gd name="connsiteX50-9347" fmla="*/ 9568273 w 15811497"/>
              <a:gd name="connsiteY50-9348" fmla="*/ 5583530 h 6248398"/>
              <a:gd name="connsiteX51-9349" fmla="*/ 9535504 w 15811497"/>
              <a:gd name="connsiteY51-9350" fmla="*/ 5637470 h 6248398"/>
              <a:gd name="connsiteX52-9351" fmla="*/ 9535505 w 15811497"/>
              <a:gd name="connsiteY52-9352" fmla="*/ 5637470 h 6248398"/>
              <a:gd name="connsiteX53-9353" fmla="*/ 9568273 w 15811497"/>
              <a:gd name="connsiteY53-9354" fmla="*/ 5583531 h 6248398"/>
              <a:gd name="connsiteX54-9355" fmla="*/ 9628722 w 15811497"/>
              <a:gd name="connsiteY54-9356" fmla="*/ 5502694 h 6248398"/>
              <a:gd name="connsiteX55-9357" fmla="*/ 9563485 w 15811497"/>
              <a:gd name="connsiteY55-9358" fmla="*/ 5610078 h 6248398"/>
              <a:gd name="connsiteX56-9359" fmla="*/ 9542221 w 15811497"/>
              <a:gd name="connsiteY56-9360" fmla="*/ 5638514 h 6248398"/>
              <a:gd name="connsiteX57-9361" fmla="*/ 9504352 w 15811497"/>
              <a:gd name="connsiteY57-9362" fmla="*/ 5689156 h 6248398"/>
              <a:gd name="connsiteX58-9363" fmla="*/ 9480140 w 15811497"/>
              <a:gd name="connsiteY58-9364" fmla="*/ 5721533 h 6248398"/>
              <a:gd name="connsiteX59-9365" fmla="*/ 8362947 w 15811497"/>
              <a:gd name="connsiteY59-9366" fmla="*/ 6248398 h 6248398"/>
              <a:gd name="connsiteX60-9367" fmla="*/ 7028922 w 15811497"/>
              <a:gd name="connsiteY60-9368" fmla="*/ 5364147 h 6248398"/>
              <a:gd name="connsiteX61-9369" fmla="*/ 6990513 w 15811497"/>
              <a:gd name="connsiteY61-9370" fmla="*/ 5259205 h 6248398"/>
              <a:gd name="connsiteX62-9371" fmla="*/ 6990512 w 15811497"/>
              <a:gd name="connsiteY62-9372" fmla="*/ 5259199 h 6248398"/>
              <a:gd name="connsiteX63-9373" fmla="*/ 6983676 w 15811497"/>
              <a:gd name="connsiteY63-9374" fmla="*/ 5240519 h 6248398"/>
              <a:gd name="connsiteX64-9375" fmla="*/ 6983673 w 15811497"/>
              <a:gd name="connsiteY64-9376" fmla="*/ 5240519 h 6248398"/>
              <a:gd name="connsiteX65-9377" fmla="*/ 6980236 w 15811497"/>
              <a:gd name="connsiteY65-9378" fmla="*/ 5231130 h 6248398"/>
              <a:gd name="connsiteX66-9379" fmla="*/ 6978859 w 15811497"/>
              <a:gd name="connsiteY66-9380" fmla="*/ 5225774 h 6248398"/>
              <a:gd name="connsiteX67-9381" fmla="*/ 6984291 w 15811497"/>
              <a:gd name="connsiteY67-9382" fmla="*/ 5240614 h 6248398"/>
              <a:gd name="connsiteX68-9383" fmla="*/ 6984292 w 15811497"/>
              <a:gd name="connsiteY68-9384" fmla="*/ 5240614 h 6248398"/>
              <a:gd name="connsiteX69-9385" fmla="*/ 6978860 w 15811497"/>
              <a:gd name="connsiteY69-9386" fmla="*/ 5225773 h 6248398"/>
              <a:gd name="connsiteX70-9387" fmla="*/ 6944562 w 15811497"/>
              <a:gd name="connsiteY70-9388" fmla="*/ 5092380 h 6248398"/>
              <a:gd name="connsiteX71-9389" fmla="*/ 6924183 w 15811497"/>
              <a:gd name="connsiteY71-9390" fmla="*/ 4890225 h 6248398"/>
              <a:gd name="connsiteX72-9391" fmla="*/ 6924182 w 15811497"/>
              <a:gd name="connsiteY72-9392" fmla="*/ 4890225 h 6248398"/>
              <a:gd name="connsiteX73-9393" fmla="*/ 6944561 w 15811497"/>
              <a:gd name="connsiteY73-9394" fmla="*/ 5092380 h 6248398"/>
              <a:gd name="connsiteX74-9395" fmla="*/ 6978860 w 15811497"/>
              <a:gd name="connsiteY74-9396" fmla="*/ 5225773 h 6248398"/>
              <a:gd name="connsiteX75-9397" fmla="*/ 6948299 w 15811497"/>
              <a:gd name="connsiteY75-9398" fmla="*/ 5142273 h 6248398"/>
              <a:gd name="connsiteX76-9399" fmla="*/ 5829297 w 15811497"/>
              <a:gd name="connsiteY76-9400" fmla="*/ 4400549 h 6248398"/>
              <a:gd name="connsiteX77-9401" fmla="*/ 5056802 w 15811497"/>
              <a:gd name="connsiteY77-9402" fmla="*/ 4677867 h 6248398"/>
              <a:gd name="connsiteX78-9403" fmla="*/ 5022517 w 15811497"/>
              <a:gd name="connsiteY78-9404" fmla="*/ 4709027 h 6248398"/>
              <a:gd name="connsiteX79-9405" fmla="*/ 5022515 w 15811497"/>
              <a:gd name="connsiteY79-9406" fmla="*/ 4709029 h 6248398"/>
              <a:gd name="connsiteX80-9407" fmla="*/ 5022510 w 15811497"/>
              <a:gd name="connsiteY80-9408" fmla="*/ 4709033 h 6248398"/>
              <a:gd name="connsiteX81-9409" fmla="*/ 4924198 w 15811497"/>
              <a:gd name="connsiteY81-9410" fmla="*/ 4840507 h 6248398"/>
              <a:gd name="connsiteX82-9411" fmla="*/ 4914898 w 15811497"/>
              <a:gd name="connsiteY82-9412" fmla="*/ 4838698 h 6248398"/>
              <a:gd name="connsiteX83-9413" fmla="*/ 4914898 w 15811497"/>
              <a:gd name="connsiteY83-9414" fmla="*/ 4838699 h 6248398"/>
              <a:gd name="connsiteX84-9415" fmla="*/ 4924199 w 15811497"/>
              <a:gd name="connsiteY84-9416" fmla="*/ 4840508 h 6248398"/>
              <a:gd name="connsiteX85-9417" fmla="*/ 4893736 w 15811497"/>
              <a:gd name="connsiteY85-9418" fmla="*/ 4881247 h 6248398"/>
              <a:gd name="connsiteX86-9419" fmla="*/ 4778482 w 15811497"/>
              <a:gd name="connsiteY86-9420" fmla="*/ 5008058 h 6248398"/>
              <a:gd name="connsiteX87-9421" fmla="*/ 4778482 w 15811497"/>
              <a:gd name="connsiteY87-9422" fmla="*/ 5008057 h 6248398"/>
              <a:gd name="connsiteX88-9423" fmla="*/ 4715455 w 15811497"/>
              <a:gd name="connsiteY88-9424" fmla="*/ 5077404 h 6248398"/>
              <a:gd name="connsiteX89-9425" fmla="*/ 2762249 w 15811497"/>
              <a:gd name="connsiteY89-9426" fmla="*/ 5886448 h 6248398"/>
              <a:gd name="connsiteX90-9427" fmla="*/ 0 w 15811497"/>
              <a:gd name="connsiteY90-9428" fmla="*/ 3124198 h 6248398"/>
              <a:gd name="connsiteX91-9429" fmla="*/ 2762249 w 15811497"/>
              <a:gd name="connsiteY91-9430" fmla="*/ 361949 h 6248398"/>
              <a:gd name="connsiteX92-9431" fmla="*/ 4078902 w 15811497"/>
              <a:gd name="connsiteY92-9432" fmla="*/ 695338 h 6248398"/>
              <a:gd name="connsiteX93-9433" fmla="*/ 4261443 w 15811497"/>
              <a:gd name="connsiteY93-9434" fmla="*/ 806235 h 6248398"/>
              <a:gd name="connsiteX94-9435" fmla="*/ 4409044 w 15811497"/>
              <a:gd name="connsiteY94-9436" fmla="*/ 910268 h 6248398"/>
              <a:gd name="connsiteX95-9437" fmla="*/ 4612477 w 15811497"/>
              <a:gd name="connsiteY95-9438" fmla="*/ 1077402 h 6248398"/>
              <a:gd name="connsiteX96-9439" fmla="*/ 4612478 w 15811497"/>
              <a:gd name="connsiteY96-9440" fmla="*/ 1077403 h 6248398"/>
              <a:gd name="connsiteX97-9441" fmla="*/ 4715454 w 15811497"/>
              <a:gd name="connsiteY97-9442" fmla="*/ 1170993 h 6248398"/>
              <a:gd name="connsiteX98-9443" fmla="*/ 4701725 w 15811497"/>
              <a:gd name="connsiteY98-9444" fmla="*/ 1120394 h 6248398"/>
              <a:gd name="connsiteX99-9445" fmla="*/ 5191122 w 15811497"/>
              <a:gd name="connsiteY99-9446" fmla="*/ 1219199 h 6248398"/>
              <a:gd name="connsiteX100-9447" fmla="*/ 6161317 w 15811497"/>
              <a:gd name="connsiteY100-9448" fmla="*/ 761659 h 6248398"/>
              <a:gd name="connsiteX101-9449" fmla="*/ 6224019 w 15811497"/>
              <a:gd name="connsiteY101-9450" fmla="*/ 677808 h 6248398"/>
              <a:gd name="connsiteX102-9451" fmla="*/ 6175489 w 15811497"/>
              <a:gd name="connsiteY102-9452" fmla="*/ 757691 h 6248398"/>
              <a:gd name="connsiteX103-9453" fmla="*/ 6175489 w 15811497"/>
              <a:gd name="connsiteY103-9454" fmla="*/ 757692 h 6248398"/>
              <a:gd name="connsiteX104-9455" fmla="*/ 6224020 w 15811497"/>
              <a:gd name="connsiteY104-9456" fmla="*/ 677809 h 6248398"/>
              <a:gd name="connsiteX105-9457" fmla="*/ 6233696 w 15811497"/>
              <a:gd name="connsiteY105-9458" fmla="*/ 664869 h 6248398"/>
              <a:gd name="connsiteX106-9459" fmla="*/ 6252611 w 15811497"/>
              <a:gd name="connsiteY106-9460" fmla="*/ 633734 h 6248398"/>
              <a:gd name="connsiteX107-9461" fmla="*/ 6252610 w 15811497"/>
              <a:gd name="connsiteY107-9462" fmla="*/ 633734 h 6248398"/>
              <a:gd name="connsiteX108-9463" fmla="*/ 6233696 w 15811497"/>
              <a:gd name="connsiteY108-9464" fmla="*/ 664868 h 6248398"/>
              <a:gd name="connsiteX109-9465" fmla="*/ 6224019 w 15811497"/>
              <a:gd name="connsiteY109-9466" fmla="*/ 677808 h 6248398"/>
              <a:gd name="connsiteX110-9467" fmla="*/ 6248008 w 15811497"/>
              <a:gd name="connsiteY110-9468" fmla="*/ 638320 h 6248398"/>
              <a:gd name="connsiteX111-9469" fmla="*/ 6251291 w 15811497"/>
              <a:gd name="connsiteY111-9470" fmla="*/ 633930 h 6248398"/>
              <a:gd name="connsiteX112-9471" fmla="*/ 6251293 w 15811497"/>
              <a:gd name="connsiteY112-9472" fmla="*/ 633929 h 6248398"/>
              <a:gd name="connsiteX113-9473" fmla="*/ 6257683 w 15811497"/>
              <a:gd name="connsiteY113-9474" fmla="*/ 625384 h 6248398"/>
              <a:gd name="connsiteX114-9475" fmla="*/ 6257686 w 15811497"/>
              <a:gd name="connsiteY114-9476" fmla="*/ 625380 h 6248398"/>
              <a:gd name="connsiteX115-9477" fmla="*/ 6331355 w 15811497"/>
              <a:gd name="connsiteY115-9478" fmla="*/ 526865 h 6248398"/>
              <a:gd name="connsiteX116-9479" fmla="*/ 7448548 w 15811497"/>
              <a:gd name="connsiteY116-9480" fmla="*/ 0 h 6248398"/>
              <a:gd name="connsiteX0-9481" fmla="*/ 11209760 w 15811497"/>
              <a:gd name="connsiteY0-9482" fmla="*/ 5180760 h 6248398"/>
              <a:gd name="connsiteX1-9483" fmla="*/ 11210150 w 15811497"/>
              <a:gd name="connsiteY1-9484" fmla="*/ 5180948 h 6248398"/>
              <a:gd name="connsiteX2-9485" fmla="*/ 11313815 w 15811497"/>
              <a:gd name="connsiteY2-9486" fmla="*/ 5243926 h 6248398"/>
              <a:gd name="connsiteX3-9487" fmla="*/ 11369911 w 15811497"/>
              <a:gd name="connsiteY3-9488" fmla="*/ 5285874 h 6248398"/>
              <a:gd name="connsiteX4-9489" fmla="*/ 11410606 w 15811497"/>
              <a:gd name="connsiteY4-9490" fmla="*/ 5316305 h 6248398"/>
              <a:gd name="connsiteX5-9491" fmla="*/ 11499892 w 15811497"/>
              <a:gd name="connsiteY5-9492" fmla="*/ 5397454 h 6248398"/>
              <a:gd name="connsiteX6-9493" fmla="*/ 11528781 w 15811497"/>
              <a:gd name="connsiteY6-9494" fmla="*/ 5429240 h 6248398"/>
              <a:gd name="connsiteX7-9495" fmla="*/ 11504846 w 15811497"/>
              <a:gd name="connsiteY7-9496" fmla="*/ 5414699 h 6248398"/>
              <a:gd name="connsiteX8-9497" fmla="*/ 11371717 w 15811497"/>
              <a:gd name="connsiteY8-9498" fmla="*/ 5315148 h 6248398"/>
              <a:gd name="connsiteX9-9499" fmla="*/ 11292198 w 15811497"/>
              <a:gd name="connsiteY9-9500" fmla="*/ 5255685 h 6248398"/>
              <a:gd name="connsiteX10-9501" fmla="*/ 11209760 w 15811497"/>
              <a:gd name="connsiteY10-9502" fmla="*/ 5180760 h 6248398"/>
              <a:gd name="connsiteX11-9503" fmla="*/ 4892179 w 15811497"/>
              <a:gd name="connsiteY11-9504" fmla="*/ 4842491 h 6248398"/>
              <a:gd name="connsiteX12-9505" fmla="*/ 4892178 w 15811497"/>
              <a:gd name="connsiteY12-9506" fmla="*/ 4842492 h 6248398"/>
              <a:gd name="connsiteX13-9507" fmla="*/ 4885192 w 15811497"/>
              <a:gd name="connsiteY13-9508" fmla="*/ 4851834 h 6248398"/>
              <a:gd name="connsiteX14-9509" fmla="*/ 4892179 w 15811497"/>
              <a:gd name="connsiteY14-9510" fmla="*/ 4842491 h 6248398"/>
              <a:gd name="connsiteX15-9511" fmla="*/ 7448548 w 15811497"/>
              <a:gd name="connsiteY15-9512" fmla="*/ 0 h 6248398"/>
              <a:gd name="connsiteX16-9513" fmla="*/ 8721604 w 15811497"/>
              <a:gd name="connsiteY16-9514" fmla="*/ 757692 h 6248398"/>
              <a:gd name="connsiteX17-9515" fmla="*/ 8890522 w 15811497"/>
              <a:gd name="connsiteY17-9516" fmla="*/ 1193234 h 6248398"/>
              <a:gd name="connsiteX18-9517" fmla="*/ 9958384 w 15811497"/>
              <a:gd name="connsiteY18-9518" fmla="*/ 1828798 h 6248398"/>
              <a:gd name="connsiteX19-9519" fmla="*/ 10895504 w 15811497"/>
              <a:gd name="connsiteY19-9520" fmla="*/ 1386857 h 6248398"/>
              <a:gd name="connsiteX20-9521" fmla="*/ 10927290 w 15811497"/>
              <a:gd name="connsiteY20-9522" fmla="*/ 1344350 h 6248398"/>
              <a:gd name="connsiteX21-9523" fmla="*/ 10936907 w 15811497"/>
              <a:gd name="connsiteY21-9524" fmla="*/ 1346082 h 6248398"/>
              <a:gd name="connsiteX22-9525" fmla="*/ 10917759 w 15811497"/>
              <a:gd name="connsiteY22-9526" fmla="*/ 1367151 h 6248398"/>
              <a:gd name="connsiteX23-9527" fmla="*/ 10917760 w 15811497"/>
              <a:gd name="connsiteY23-9528" fmla="*/ 1367152 h 6248398"/>
              <a:gd name="connsiteX24-9529" fmla="*/ 10936908 w 15811497"/>
              <a:gd name="connsiteY24-9530" fmla="*/ 1346084 h 6248398"/>
              <a:gd name="connsiteX25-9531" fmla="*/ 11096041 w 15811497"/>
              <a:gd name="connsiteY25-9532" fmla="*/ 1170993 h 6248398"/>
              <a:gd name="connsiteX26-9533" fmla="*/ 13049247 w 15811497"/>
              <a:gd name="connsiteY26-9534" fmla="*/ 361949 h 6248398"/>
              <a:gd name="connsiteX27-9535" fmla="*/ 15811497 w 15811497"/>
              <a:gd name="connsiteY27-9536" fmla="*/ 3124198 h 6248398"/>
              <a:gd name="connsiteX28-9537" fmla="*/ 13049247 w 15811497"/>
              <a:gd name="connsiteY28-9538" fmla="*/ 5886448 h 6248398"/>
              <a:gd name="connsiteX29-9539" fmla="*/ 11732594 w 15811497"/>
              <a:gd name="connsiteY29-9540" fmla="*/ 5553059 h 6248398"/>
              <a:gd name="connsiteX30-9541" fmla="*/ 11528782 w 15811497"/>
              <a:gd name="connsiteY30-9542" fmla="*/ 5429240 h 6248398"/>
              <a:gd name="connsiteX31-9543" fmla="*/ 11499893 w 15811497"/>
              <a:gd name="connsiteY31-9544" fmla="*/ 5397454 h 6248398"/>
              <a:gd name="connsiteX32-9545" fmla="*/ 11410607 w 15811497"/>
              <a:gd name="connsiteY32-9546" fmla="*/ 5316305 h 6248398"/>
              <a:gd name="connsiteX33-9547" fmla="*/ 11369912 w 15811497"/>
              <a:gd name="connsiteY33-9548" fmla="*/ 5285874 h 6248398"/>
              <a:gd name="connsiteX34-9549" fmla="*/ 11355656 w 15811497"/>
              <a:gd name="connsiteY34-9550" fmla="*/ 5144675 h 6248398"/>
              <a:gd name="connsiteX35-9551" fmla="*/ 11355656 w 15811497"/>
              <a:gd name="connsiteY35-9552" fmla="*/ 5144675 h 6248398"/>
              <a:gd name="connsiteX36-9553" fmla="*/ 11369912 w 15811497"/>
              <a:gd name="connsiteY36-9554" fmla="*/ 5285874 h 6248398"/>
              <a:gd name="connsiteX37-9555" fmla="*/ 11313816 w 15811497"/>
              <a:gd name="connsiteY37-9556" fmla="*/ 5243926 h 6248398"/>
              <a:gd name="connsiteX38-9557" fmla="*/ 11210151 w 15811497"/>
              <a:gd name="connsiteY38-9558" fmla="*/ 5180948 h 6248398"/>
              <a:gd name="connsiteX39-9559" fmla="*/ 11209761 w 15811497"/>
              <a:gd name="connsiteY39-9560" fmla="*/ 5180760 h 6248398"/>
              <a:gd name="connsiteX40-9561" fmla="*/ 11096041 w 15811497"/>
              <a:gd name="connsiteY40-9562" fmla="*/ 5077404 h 6248398"/>
              <a:gd name="connsiteX41-9563" fmla="*/ 11063094 w 15811497"/>
              <a:gd name="connsiteY41-9564" fmla="*/ 5041153 h 6248398"/>
              <a:gd name="connsiteX42-9565" fmla="*/ 11063091 w 15811497"/>
              <a:gd name="connsiteY42-9566" fmla="*/ 5041152 h 6248398"/>
              <a:gd name="connsiteX43-9567" fmla="*/ 11096040 w 15811497"/>
              <a:gd name="connsiteY43-9568" fmla="*/ 5077404 h 6248398"/>
              <a:gd name="connsiteX44-9569" fmla="*/ 11209760 w 15811497"/>
              <a:gd name="connsiteY44-9570" fmla="*/ 5180760 h 6248398"/>
              <a:gd name="connsiteX45-9571" fmla="*/ 11100244 w 15811497"/>
              <a:gd name="connsiteY45-9572" fmla="*/ 5128004 h 6248398"/>
              <a:gd name="connsiteX46-9573" fmla="*/ 10610846 w 15811497"/>
              <a:gd name="connsiteY46-9574" fmla="*/ 5029199 h 6248398"/>
              <a:gd name="connsiteX47-9575" fmla="*/ 9640652 w 15811497"/>
              <a:gd name="connsiteY47-9576" fmla="*/ 5486739 h 6248398"/>
              <a:gd name="connsiteX48-9577" fmla="*/ 9628722 w 15811497"/>
              <a:gd name="connsiteY48-9578" fmla="*/ 5502693 h 6248398"/>
              <a:gd name="connsiteX49-9579" fmla="*/ 9568273 w 15811497"/>
              <a:gd name="connsiteY49-9580" fmla="*/ 5583530 h 6248398"/>
              <a:gd name="connsiteX50-9581" fmla="*/ 9535504 w 15811497"/>
              <a:gd name="connsiteY50-9582" fmla="*/ 5637470 h 6248398"/>
              <a:gd name="connsiteX51-9583" fmla="*/ 9535505 w 15811497"/>
              <a:gd name="connsiteY51-9584" fmla="*/ 5637470 h 6248398"/>
              <a:gd name="connsiteX52-9585" fmla="*/ 9568273 w 15811497"/>
              <a:gd name="connsiteY52-9586" fmla="*/ 5583531 h 6248398"/>
              <a:gd name="connsiteX53-9587" fmla="*/ 9628722 w 15811497"/>
              <a:gd name="connsiteY53-9588" fmla="*/ 5502694 h 6248398"/>
              <a:gd name="connsiteX54-9589" fmla="*/ 9563485 w 15811497"/>
              <a:gd name="connsiteY54-9590" fmla="*/ 5610078 h 6248398"/>
              <a:gd name="connsiteX55-9591" fmla="*/ 9542221 w 15811497"/>
              <a:gd name="connsiteY55-9592" fmla="*/ 5638514 h 6248398"/>
              <a:gd name="connsiteX56-9593" fmla="*/ 9504352 w 15811497"/>
              <a:gd name="connsiteY56-9594" fmla="*/ 5689156 h 6248398"/>
              <a:gd name="connsiteX57-9595" fmla="*/ 9480140 w 15811497"/>
              <a:gd name="connsiteY57-9596" fmla="*/ 5721533 h 6248398"/>
              <a:gd name="connsiteX58-9597" fmla="*/ 8362947 w 15811497"/>
              <a:gd name="connsiteY58-9598" fmla="*/ 6248398 h 6248398"/>
              <a:gd name="connsiteX59-9599" fmla="*/ 7028922 w 15811497"/>
              <a:gd name="connsiteY59-9600" fmla="*/ 5364147 h 6248398"/>
              <a:gd name="connsiteX60-9601" fmla="*/ 6990513 w 15811497"/>
              <a:gd name="connsiteY60-9602" fmla="*/ 5259205 h 6248398"/>
              <a:gd name="connsiteX61-9603" fmla="*/ 6990512 w 15811497"/>
              <a:gd name="connsiteY61-9604" fmla="*/ 5259199 h 6248398"/>
              <a:gd name="connsiteX62-9605" fmla="*/ 6983676 w 15811497"/>
              <a:gd name="connsiteY62-9606" fmla="*/ 5240519 h 6248398"/>
              <a:gd name="connsiteX63-9607" fmla="*/ 6983673 w 15811497"/>
              <a:gd name="connsiteY63-9608" fmla="*/ 5240519 h 6248398"/>
              <a:gd name="connsiteX64-9609" fmla="*/ 6980236 w 15811497"/>
              <a:gd name="connsiteY64-9610" fmla="*/ 5231130 h 6248398"/>
              <a:gd name="connsiteX65-9611" fmla="*/ 6978859 w 15811497"/>
              <a:gd name="connsiteY65-9612" fmla="*/ 5225774 h 6248398"/>
              <a:gd name="connsiteX66-9613" fmla="*/ 6984291 w 15811497"/>
              <a:gd name="connsiteY66-9614" fmla="*/ 5240614 h 6248398"/>
              <a:gd name="connsiteX67-9615" fmla="*/ 6984292 w 15811497"/>
              <a:gd name="connsiteY67-9616" fmla="*/ 5240614 h 6248398"/>
              <a:gd name="connsiteX68-9617" fmla="*/ 6978860 w 15811497"/>
              <a:gd name="connsiteY68-9618" fmla="*/ 5225773 h 6248398"/>
              <a:gd name="connsiteX69-9619" fmla="*/ 6944562 w 15811497"/>
              <a:gd name="connsiteY69-9620" fmla="*/ 5092380 h 6248398"/>
              <a:gd name="connsiteX70-9621" fmla="*/ 6924183 w 15811497"/>
              <a:gd name="connsiteY70-9622" fmla="*/ 4890225 h 6248398"/>
              <a:gd name="connsiteX71-9623" fmla="*/ 6924182 w 15811497"/>
              <a:gd name="connsiteY71-9624" fmla="*/ 4890225 h 6248398"/>
              <a:gd name="connsiteX72-9625" fmla="*/ 6944561 w 15811497"/>
              <a:gd name="connsiteY72-9626" fmla="*/ 5092380 h 6248398"/>
              <a:gd name="connsiteX73-9627" fmla="*/ 6978860 w 15811497"/>
              <a:gd name="connsiteY73-9628" fmla="*/ 5225773 h 6248398"/>
              <a:gd name="connsiteX74-9629" fmla="*/ 6948299 w 15811497"/>
              <a:gd name="connsiteY74-9630" fmla="*/ 5142273 h 6248398"/>
              <a:gd name="connsiteX75-9631" fmla="*/ 5829297 w 15811497"/>
              <a:gd name="connsiteY75-9632" fmla="*/ 4400549 h 6248398"/>
              <a:gd name="connsiteX76-9633" fmla="*/ 5056802 w 15811497"/>
              <a:gd name="connsiteY76-9634" fmla="*/ 4677867 h 6248398"/>
              <a:gd name="connsiteX77-9635" fmla="*/ 5022517 w 15811497"/>
              <a:gd name="connsiteY77-9636" fmla="*/ 4709027 h 6248398"/>
              <a:gd name="connsiteX78-9637" fmla="*/ 5022515 w 15811497"/>
              <a:gd name="connsiteY78-9638" fmla="*/ 4709029 h 6248398"/>
              <a:gd name="connsiteX79-9639" fmla="*/ 5022510 w 15811497"/>
              <a:gd name="connsiteY79-9640" fmla="*/ 4709033 h 6248398"/>
              <a:gd name="connsiteX80-9641" fmla="*/ 4924198 w 15811497"/>
              <a:gd name="connsiteY80-9642" fmla="*/ 4840507 h 6248398"/>
              <a:gd name="connsiteX81-9643" fmla="*/ 4914898 w 15811497"/>
              <a:gd name="connsiteY81-9644" fmla="*/ 4838698 h 6248398"/>
              <a:gd name="connsiteX82-9645" fmla="*/ 4914898 w 15811497"/>
              <a:gd name="connsiteY82-9646" fmla="*/ 4838699 h 6248398"/>
              <a:gd name="connsiteX83-9647" fmla="*/ 4924199 w 15811497"/>
              <a:gd name="connsiteY83-9648" fmla="*/ 4840508 h 6248398"/>
              <a:gd name="connsiteX84-9649" fmla="*/ 4893736 w 15811497"/>
              <a:gd name="connsiteY84-9650" fmla="*/ 4881247 h 6248398"/>
              <a:gd name="connsiteX85-9651" fmla="*/ 4778482 w 15811497"/>
              <a:gd name="connsiteY85-9652" fmla="*/ 5008058 h 6248398"/>
              <a:gd name="connsiteX86-9653" fmla="*/ 4778482 w 15811497"/>
              <a:gd name="connsiteY86-9654" fmla="*/ 5008057 h 6248398"/>
              <a:gd name="connsiteX87-9655" fmla="*/ 4715455 w 15811497"/>
              <a:gd name="connsiteY87-9656" fmla="*/ 5077404 h 6248398"/>
              <a:gd name="connsiteX88-9657" fmla="*/ 2762249 w 15811497"/>
              <a:gd name="connsiteY88-9658" fmla="*/ 5886448 h 6248398"/>
              <a:gd name="connsiteX89-9659" fmla="*/ 0 w 15811497"/>
              <a:gd name="connsiteY89-9660" fmla="*/ 3124198 h 6248398"/>
              <a:gd name="connsiteX90-9661" fmla="*/ 2762249 w 15811497"/>
              <a:gd name="connsiteY90-9662" fmla="*/ 361949 h 6248398"/>
              <a:gd name="connsiteX91-9663" fmla="*/ 4078902 w 15811497"/>
              <a:gd name="connsiteY91-9664" fmla="*/ 695338 h 6248398"/>
              <a:gd name="connsiteX92-9665" fmla="*/ 4261443 w 15811497"/>
              <a:gd name="connsiteY92-9666" fmla="*/ 806235 h 6248398"/>
              <a:gd name="connsiteX93-9667" fmla="*/ 4409044 w 15811497"/>
              <a:gd name="connsiteY93-9668" fmla="*/ 910268 h 6248398"/>
              <a:gd name="connsiteX94-9669" fmla="*/ 4612477 w 15811497"/>
              <a:gd name="connsiteY94-9670" fmla="*/ 1077402 h 6248398"/>
              <a:gd name="connsiteX95-9671" fmla="*/ 4612478 w 15811497"/>
              <a:gd name="connsiteY95-9672" fmla="*/ 1077403 h 6248398"/>
              <a:gd name="connsiteX96-9673" fmla="*/ 4715454 w 15811497"/>
              <a:gd name="connsiteY96-9674" fmla="*/ 1170993 h 6248398"/>
              <a:gd name="connsiteX97-9675" fmla="*/ 4701725 w 15811497"/>
              <a:gd name="connsiteY97-9676" fmla="*/ 1120394 h 6248398"/>
              <a:gd name="connsiteX98-9677" fmla="*/ 5191122 w 15811497"/>
              <a:gd name="connsiteY98-9678" fmla="*/ 1219199 h 6248398"/>
              <a:gd name="connsiteX99-9679" fmla="*/ 6161317 w 15811497"/>
              <a:gd name="connsiteY99-9680" fmla="*/ 761659 h 6248398"/>
              <a:gd name="connsiteX100-9681" fmla="*/ 6224019 w 15811497"/>
              <a:gd name="connsiteY100-9682" fmla="*/ 677808 h 6248398"/>
              <a:gd name="connsiteX101-9683" fmla="*/ 6175489 w 15811497"/>
              <a:gd name="connsiteY101-9684" fmla="*/ 757691 h 6248398"/>
              <a:gd name="connsiteX102-9685" fmla="*/ 6175489 w 15811497"/>
              <a:gd name="connsiteY102-9686" fmla="*/ 757692 h 6248398"/>
              <a:gd name="connsiteX103-9687" fmla="*/ 6224020 w 15811497"/>
              <a:gd name="connsiteY103-9688" fmla="*/ 677809 h 6248398"/>
              <a:gd name="connsiteX104-9689" fmla="*/ 6233696 w 15811497"/>
              <a:gd name="connsiteY104-9690" fmla="*/ 664869 h 6248398"/>
              <a:gd name="connsiteX105-9691" fmla="*/ 6252611 w 15811497"/>
              <a:gd name="connsiteY105-9692" fmla="*/ 633734 h 6248398"/>
              <a:gd name="connsiteX106-9693" fmla="*/ 6252610 w 15811497"/>
              <a:gd name="connsiteY106-9694" fmla="*/ 633734 h 6248398"/>
              <a:gd name="connsiteX107-9695" fmla="*/ 6233696 w 15811497"/>
              <a:gd name="connsiteY107-9696" fmla="*/ 664868 h 6248398"/>
              <a:gd name="connsiteX108-9697" fmla="*/ 6224019 w 15811497"/>
              <a:gd name="connsiteY108-9698" fmla="*/ 677808 h 6248398"/>
              <a:gd name="connsiteX109-9699" fmla="*/ 6248008 w 15811497"/>
              <a:gd name="connsiteY109-9700" fmla="*/ 638320 h 6248398"/>
              <a:gd name="connsiteX110-9701" fmla="*/ 6251291 w 15811497"/>
              <a:gd name="connsiteY110-9702" fmla="*/ 633930 h 6248398"/>
              <a:gd name="connsiteX111-9703" fmla="*/ 6251293 w 15811497"/>
              <a:gd name="connsiteY111-9704" fmla="*/ 633929 h 6248398"/>
              <a:gd name="connsiteX112-9705" fmla="*/ 6257683 w 15811497"/>
              <a:gd name="connsiteY112-9706" fmla="*/ 625384 h 6248398"/>
              <a:gd name="connsiteX113-9707" fmla="*/ 6257686 w 15811497"/>
              <a:gd name="connsiteY113-9708" fmla="*/ 625380 h 6248398"/>
              <a:gd name="connsiteX114-9709" fmla="*/ 6331355 w 15811497"/>
              <a:gd name="connsiteY114-9710" fmla="*/ 526865 h 6248398"/>
              <a:gd name="connsiteX115-9711" fmla="*/ 7448548 w 15811497"/>
              <a:gd name="connsiteY115-9712" fmla="*/ 0 h 6248398"/>
              <a:gd name="connsiteX0-9713" fmla="*/ 11209760 w 15811497"/>
              <a:gd name="connsiteY0-9714" fmla="*/ 5180760 h 6248398"/>
              <a:gd name="connsiteX1-9715" fmla="*/ 11210150 w 15811497"/>
              <a:gd name="connsiteY1-9716" fmla="*/ 5180948 h 6248398"/>
              <a:gd name="connsiteX2-9717" fmla="*/ 11313815 w 15811497"/>
              <a:gd name="connsiteY2-9718" fmla="*/ 5243926 h 6248398"/>
              <a:gd name="connsiteX3-9719" fmla="*/ 11369911 w 15811497"/>
              <a:gd name="connsiteY3-9720" fmla="*/ 5285874 h 6248398"/>
              <a:gd name="connsiteX4-9721" fmla="*/ 11410606 w 15811497"/>
              <a:gd name="connsiteY4-9722" fmla="*/ 5316305 h 6248398"/>
              <a:gd name="connsiteX5-9723" fmla="*/ 11499892 w 15811497"/>
              <a:gd name="connsiteY5-9724" fmla="*/ 5397454 h 6248398"/>
              <a:gd name="connsiteX6-9725" fmla="*/ 11528781 w 15811497"/>
              <a:gd name="connsiteY6-9726" fmla="*/ 5429240 h 6248398"/>
              <a:gd name="connsiteX7-9727" fmla="*/ 11504846 w 15811497"/>
              <a:gd name="connsiteY7-9728" fmla="*/ 5414699 h 6248398"/>
              <a:gd name="connsiteX8-9729" fmla="*/ 11371717 w 15811497"/>
              <a:gd name="connsiteY8-9730" fmla="*/ 5315148 h 6248398"/>
              <a:gd name="connsiteX9-9731" fmla="*/ 11292198 w 15811497"/>
              <a:gd name="connsiteY9-9732" fmla="*/ 5255685 h 6248398"/>
              <a:gd name="connsiteX10-9733" fmla="*/ 11209760 w 15811497"/>
              <a:gd name="connsiteY10-9734" fmla="*/ 5180760 h 6248398"/>
              <a:gd name="connsiteX11-9735" fmla="*/ 4892179 w 15811497"/>
              <a:gd name="connsiteY11-9736" fmla="*/ 4842491 h 6248398"/>
              <a:gd name="connsiteX12-9737" fmla="*/ 4892178 w 15811497"/>
              <a:gd name="connsiteY12-9738" fmla="*/ 4842492 h 6248398"/>
              <a:gd name="connsiteX13-9739" fmla="*/ 4885192 w 15811497"/>
              <a:gd name="connsiteY13-9740" fmla="*/ 4851834 h 6248398"/>
              <a:gd name="connsiteX14-9741" fmla="*/ 4892179 w 15811497"/>
              <a:gd name="connsiteY14-9742" fmla="*/ 4842491 h 6248398"/>
              <a:gd name="connsiteX15-9743" fmla="*/ 7448548 w 15811497"/>
              <a:gd name="connsiteY15-9744" fmla="*/ 0 h 6248398"/>
              <a:gd name="connsiteX16-9745" fmla="*/ 8721604 w 15811497"/>
              <a:gd name="connsiteY16-9746" fmla="*/ 757692 h 6248398"/>
              <a:gd name="connsiteX17-9747" fmla="*/ 8890522 w 15811497"/>
              <a:gd name="connsiteY17-9748" fmla="*/ 1193234 h 6248398"/>
              <a:gd name="connsiteX18-9749" fmla="*/ 9958384 w 15811497"/>
              <a:gd name="connsiteY18-9750" fmla="*/ 1828798 h 6248398"/>
              <a:gd name="connsiteX19-9751" fmla="*/ 10895504 w 15811497"/>
              <a:gd name="connsiteY19-9752" fmla="*/ 1386857 h 6248398"/>
              <a:gd name="connsiteX20-9753" fmla="*/ 10927290 w 15811497"/>
              <a:gd name="connsiteY20-9754" fmla="*/ 1344350 h 6248398"/>
              <a:gd name="connsiteX21-9755" fmla="*/ 10936907 w 15811497"/>
              <a:gd name="connsiteY21-9756" fmla="*/ 1346082 h 6248398"/>
              <a:gd name="connsiteX22-9757" fmla="*/ 10917759 w 15811497"/>
              <a:gd name="connsiteY22-9758" fmla="*/ 1367151 h 6248398"/>
              <a:gd name="connsiteX23-9759" fmla="*/ 10917760 w 15811497"/>
              <a:gd name="connsiteY23-9760" fmla="*/ 1367152 h 6248398"/>
              <a:gd name="connsiteX24-9761" fmla="*/ 11096041 w 15811497"/>
              <a:gd name="connsiteY24-9762" fmla="*/ 1170993 h 6248398"/>
              <a:gd name="connsiteX25-9763" fmla="*/ 13049247 w 15811497"/>
              <a:gd name="connsiteY25-9764" fmla="*/ 361949 h 6248398"/>
              <a:gd name="connsiteX26-9765" fmla="*/ 15811497 w 15811497"/>
              <a:gd name="connsiteY26-9766" fmla="*/ 3124198 h 6248398"/>
              <a:gd name="connsiteX27-9767" fmla="*/ 13049247 w 15811497"/>
              <a:gd name="connsiteY27-9768" fmla="*/ 5886448 h 6248398"/>
              <a:gd name="connsiteX28-9769" fmla="*/ 11732594 w 15811497"/>
              <a:gd name="connsiteY28-9770" fmla="*/ 5553059 h 6248398"/>
              <a:gd name="connsiteX29-9771" fmla="*/ 11528782 w 15811497"/>
              <a:gd name="connsiteY29-9772" fmla="*/ 5429240 h 6248398"/>
              <a:gd name="connsiteX30-9773" fmla="*/ 11499893 w 15811497"/>
              <a:gd name="connsiteY30-9774" fmla="*/ 5397454 h 6248398"/>
              <a:gd name="connsiteX31-9775" fmla="*/ 11410607 w 15811497"/>
              <a:gd name="connsiteY31-9776" fmla="*/ 5316305 h 6248398"/>
              <a:gd name="connsiteX32-9777" fmla="*/ 11369912 w 15811497"/>
              <a:gd name="connsiteY32-9778" fmla="*/ 5285874 h 6248398"/>
              <a:gd name="connsiteX33-9779" fmla="*/ 11355656 w 15811497"/>
              <a:gd name="connsiteY33-9780" fmla="*/ 5144675 h 6248398"/>
              <a:gd name="connsiteX34-9781" fmla="*/ 11355656 w 15811497"/>
              <a:gd name="connsiteY34-9782" fmla="*/ 5144675 h 6248398"/>
              <a:gd name="connsiteX35-9783" fmla="*/ 11369912 w 15811497"/>
              <a:gd name="connsiteY35-9784" fmla="*/ 5285874 h 6248398"/>
              <a:gd name="connsiteX36-9785" fmla="*/ 11313816 w 15811497"/>
              <a:gd name="connsiteY36-9786" fmla="*/ 5243926 h 6248398"/>
              <a:gd name="connsiteX37-9787" fmla="*/ 11210151 w 15811497"/>
              <a:gd name="connsiteY37-9788" fmla="*/ 5180948 h 6248398"/>
              <a:gd name="connsiteX38-9789" fmla="*/ 11209761 w 15811497"/>
              <a:gd name="connsiteY38-9790" fmla="*/ 5180760 h 6248398"/>
              <a:gd name="connsiteX39-9791" fmla="*/ 11096041 w 15811497"/>
              <a:gd name="connsiteY39-9792" fmla="*/ 5077404 h 6248398"/>
              <a:gd name="connsiteX40-9793" fmla="*/ 11063094 w 15811497"/>
              <a:gd name="connsiteY40-9794" fmla="*/ 5041153 h 6248398"/>
              <a:gd name="connsiteX41-9795" fmla="*/ 11063091 w 15811497"/>
              <a:gd name="connsiteY41-9796" fmla="*/ 5041152 h 6248398"/>
              <a:gd name="connsiteX42-9797" fmla="*/ 11096040 w 15811497"/>
              <a:gd name="connsiteY42-9798" fmla="*/ 5077404 h 6248398"/>
              <a:gd name="connsiteX43-9799" fmla="*/ 11209760 w 15811497"/>
              <a:gd name="connsiteY43-9800" fmla="*/ 5180760 h 6248398"/>
              <a:gd name="connsiteX44-9801" fmla="*/ 11100244 w 15811497"/>
              <a:gd name="connsiteY44-9802" fmla="*/ 5128004 h 6248398"/>
              <a:gd name="connsiteX45-9803" fmla="*/ 10610846 w 15811497"/>
              <a:gd name="connsiteY45-9804" fmla="*/ 5029199 h 6248398"/>
              <a:gd name="connsiteX46-9805" fmla="*/ 9640652 w 15811497"/>
              <a:gd name="connsiteY46-9806" fmla="*/ 5486739 h 6248398"/>
              <a:gd name="connsiteX47-9807" fmla="*/ 9628722 w 15811497"/>
              <a:gd name="connsiteY47-9808" fmla="*/ 5502693 h 6248398"/>
              <a:gd name="connsiteX48-9809" fmla="*/ 9568273 w 15811497"/>
              <a:gd name="connsiteY48-9810" fmla="*/ 5583530 h 6248398"/>
              <a:gd name="connsiteX49-9811" fmla="*/ 9535504 w 15811497"/>
              <a:gd name="connsiteY49-9812" fmla="*/ 5637470 h 6248398"/>
              <a:gd name="connsiteX50-9813" fmla="*/ 9535505 w 15811497"/>
              <a:gd name="connsiteY50-9814" fmla="*/ 5637470 h 6248398"/>
              <a:gd name="connsiteX51-9815" fmla="*/ 9568273 w 15811497"/>
              <a:gd name="connsiteY51-9816" fmla="*/ 5583531 h 6248398"/>
              <a:gd name="connsiteX52-9817" fmla="*/ 9628722 w 15811497"/>
              <a:gd name="connsiteY52-9818" fmla="*/ 5502694 h 6248398"/>
              <a:gd name="connsiteX53-9819" fmla="*/ 9563485 w 15811497"/>
              <a:gd name="connsiteY53-9820" fmla="*/ 5610078 h 6248398"/>
              <a:gd name="connsiteX54-9821" fmla="*/ 9542221 w 15811497"/>
              <a:gd name="connsiteY54-9822" fmla="*/ 5638514 h 6248398"/>
              <a:gd name="connsiteX55-9823" fmla="*/ 9504352 w 15811497"/>
              <a:gd name="connsiteY55-9824" fmla="*/ 5689156 h 6248398"/>
              <a:gd name="connsiteX56-9825" fmla="*/ 9480140 w 15811497"/>
              <a:gd name="connsiteY56-9826" fmla="*/ 5721533 h 6248398"/>
              <a:gd name="connsiteX57-9827" fmla="*/ 8362947 w 15811497"/>
              <a:gd name="connsiteY57-9828" fmla="*/ 6248398 h 6248398"/>
              <a:gd name="connsiteX58-9829" fmla="*/ 7028922 w 15811497"/>
              <a:gd name="connsiteY58-9830" fmla="*/ 5364147 h 6248398"/>
              <a:gd name="connsiteX59-9831" fmla="*/ 6990513 w 15811497"/>
              <a:gd name="connsiteY59-9832" fmla="*/ 5259205 h 6248398"/>
              <a:gd name="connsiteX60-9833" fmla="*/ 6990512 w 15811497"/>
              <a:gd name="connsiteY60-9834" fmla="*/ 5259199 h 6248398"/>
              <a:gd name="connsiteX61-9835" fmla="*/ 6983676 w 15811497"/>
              <a:gd name="connsiteY61-9836" fmla="*/ 5240519 h 6248398"/>
              <a:gd name="connsiteX62-9837" fmla="*/ 6983673 w 15811497"/>
              <a:gd name="connsiteY62-9838" fmla="*/ 5240519 h 6248398"/>
              <a:gd name="connsiteX63-9839" fmla="*/ 6980236 w 15811497"/>
              <a:gd name="connsiteY63-9840" fmla="*/ 5231130 h 6248398"/>
              <a:gd name="connsiteX64-9841" fmla="*/ 6978859 w 15811497"/>
              <a:gd name="connsiteY64-9842" fmla="*/ 5225774 h 6248398"/>
              <a:gd name="connsiteX65-9843" fmla="*/ 6984291 w 15811497"/>
              <a:gd name="connsiteY65-9844" fmla="*/ 5240614 h 6248398"/>
              <a:gd name="connsiteX66-9845" fmla="*/ 6984292 w 15811497"/>
              <a:gd name="connsiteY66-9846" fmla="*/ 5240614 h 6248398"/>
              <a:gd name="connsiteX67-9847" fmla="*/ 6978860 w 15811497"/>
              <a:gd name="connsiteY67-9848" fmla="*/ 5225773 h 6248398"/>
              <a:gd name="connsiteX68-9849" fmla="*/ 6944562 w 15811497"/>
              <a:gd name="connsiteY68-9850" fmla="*/ 5092380 h 6248398"/>
              <a:gd name="connsiteX69-9851" fmla="*/ 6924183 w 15811497"/>
              <a:gd name="connsiteY69-9852" fmla="*/ 4890225 h 6248398"/>
              <a:gd name="connsiteX70-9853" fmla="*/ 6924182 w 15811497"/>
              <a:gd name="connsiteY70-9854" fmla="*/ 4890225 h 6248398"/>
              <a:gd name="connsiteX71-9855" fmla="*/ 6944561 w 15811497"/>
              <a:gd name="connsiteY71-9856" fmla="*/ 5092380 h 6248398"/>
              <a:gd name="connsiteX72-9857" fmla="*/ 6978860 w 15811497"/>
              <a:gd name="connsiteY72-9858" fmla="*/ 5225773 h 6248398"/>
              <a:gd name="connsiteX73-9859" fmla="*/ 6948299 w 15811497"/>
              <a:gd name="connsiteY73-9860" fmla="*/ 5142273 h 6248398"/>
              <a:gd name="connsiteX74-9861" fmla="*/ 5829297 w 15811497"/>
              <a:gd name="connsiteY74-9862" fmla="*/ 4400549 h 6248398"/>
              <a:gd name="connsiteX75-9863" fmla="*/ 5056802 w 15811497"/>
              <a:gd name="connsiteY75-9864" fmla="*/ 4677867 h 6248398"/>
              <a:gd name="connsiteX76-9865" fmla="*/ 5022517 w 15811497"/>
              <a:gd name="connsiteY76-9866" fmla="*/ 4709027 h 6248398"/>
              <a:gd name="connsiteX77-9867" fmla="*/ 5022515 w 15811497"/>
              <a:gd name="connsiteY77-9868" fmla="*/ 4709029 h 6248398"/>
              <a:gd name="connsiteX78-9869" fmla="*/ 5022510 w 15811497"/>
              <a:gd name="connsiteY78-9870" fmla="*/ 4709033 h 6248398"/>
              <a:gd name="connsiteX79-9871" fmla="*/ 4924198 w 15811497"/>
              <a:gd name="connsiteY79-9872" fmla="*/ 4840507 h 6248398"/>
              <a:gd name="connsiteX80-9873" fmla="*/ 4914898 w 15811497"/>
              <a:gd name="connsiteY80-9874" fmla="*/ 4838698 h 6248398"/>
              <a:gd name="connsiteX81-9875" fmla="*/ 4914898 w 15811497"/>
              <a:gd name="connsiteY81-9876" fmla="*/ 4838699 h 6248398"/>
              <a:gd name="connsiteX82-9877" fmla="*/ 4924199 w 15811497"/>
              <a:gd name="connsiteY82-9878" fmla="*/ 4840508 h 6248398"/>
              <a:gd name="connsiteX83-9879" fmla="*/ 4893736 w 15811497"/>
              <a:gd name="connsiteY83-9880" fmla="*/ 4881247 h 6248398"/>
              <a:gd name="connsiteX84-9881" fmla="*/ 4778482 w 15811497"/>
              <a:gd name="connsiteY84-9882" fmla="*/ 5008058 h 6248398"/>
              <a:gd name="connsiteX85-9883" fmla="*/ 4778482 w 15811497"/>
              <a:gd name="connsiteY85-9884" fmla="*/ 5008057 h 6248398"/>
              <a:gd name="connsiteX86-9885" fmla="*/ 4715455 w 15811497"/>
              <a:gd name="connsiteY86-9886" fmla="*/ 5077404 h 6248398"/>
              <a:gd name="connsiteX87-9887" fmla="*/ 2762249 w 15811497"/>
              <a:gd name="connsiteY87-9888" fmla="*/ 5886448 h 6248398"/>
              <a:gd name="connsiteX88-9889" fmla="*/ 0 w 15811497"/>
              <a:gd name="connsiteY88-9890" fmla="*/ 3124198 h 6248398"/>
              <a:gd name="connsiteX89-9891" fmla="*/ 2762249 w 15811497"/>
              <a:gd name="connsiteY89-9892" fmla="*/ 361949 h 6248398"/>
              <a:gd name="connsiteX90-9893" fmla="*/ 4078902 w 15811497"/>
              <a:gd name="connsiteY90-9894" fmla="*/ 695338 h 6248398"/>
              <a:gd name="connsiteX91-9895" fmla="*/ 4261443 w 15811497"/>
              <a:gd name="connsiteY91-9896" fmla="*/ 806235 h 6248398"/>
              <a:gd name="connsiteX92-9897" fmla="*/ 4409044 w 15811497"/>
              <a:gd name="connsiteY92-9898" fmla="*/ 910268 h 6248398"/>
              <a:gd name="connsiteX93-9899" fmla="*/ 4612477 w 15811497"/>
              <a:gd name="connsiteY93-9900" fmla="*/ 1077402 h 6248398"/>
              <a:gd name="connsiteX94-9901" fmla="*/ 4612478 w 15811497"/>
              <a:gd name="connsiteY94-9902" fmla="*/ 1077403 h 6248398"/>
              <a:gd name="connsiteX95-9903" fmla="*/ 4715454 w 15811497"/>
              <a:gd name="connsiteY95-9904" fmla="*/ 1170993 h 6248398"/>
              <a:gd name="connsiteX96-9905" fmla="*/ 4701725 w 15811497"/>
              <a:gd name="connsiteY96-9906" fmla="*/ 1120394 h 6248398"/>
              <a:gd name="connsiteX97-9907" fmla="*/ 5191122 w 15811497"/>
              <a:gd name="connsiteY97-9908" fmla="*/ 1219199 h 6248398"/>
              <a:gd name="connsiteX98-9909" fmla="*/ 6161317 w 15811497"/>
              <a:gd name="connsiteY98-9910" fmla="*/ 761659 h 6248398"/>
              <a:gd name="connsiteX99-9911" fmla="*/ 6224019 w 15811497"/>
              <a:gd name="connsiteY99-9912" fmla="*/ 677808 h 6248398"/>
              <a:gd name="connsiteX100-9913" fmla="*/ 6175489 w 15811497"/>
              <a:gd name="connsiteY100-9914" fmla="*/ 757691 h 6248398"/>
              <a:gd name="connsiteX101-9915" fmla="*/ 6175489 w 15811497"/>
              <a:gd name="connsiteY101-9916" fmla="*/ 757692 h 6248398"/>
              <a:gd name="connsiteX102-9917" fmla="*/ 6224020 w 15811497"/>
              <a:gd name="connsiteY102-9918" fmla="*/ 677809 h 6248398"/>
              <a:gd name="connsiteX103-9919" fmla="*/ 6233696 w 15811497"/>
              <a:gd name="connsiteY103-9920" fmla="*/ 664869 h 6248398"/>
              <a:gd name="connsiteX104-9921" fmla="*/ 6252611 w 15811497"/>
              <a:gd name="connsiteY104-9922" fmla="*/ 633734 h 6248398"/>
              <a:gd name="connsiteX105-9923" fmla="*/ 6252610 w 15811497"/>
              <a:gd name="connsiteY105-9924" fmla="*/ 633734 h 6248398"/>
              <a:gd name="connsiteX106-9925" fmla="*/ 6233696 w 15811497"/>
              <a:gd name="connsiteY106-9926" fmla="*/ 664868 h 6248398"/>
              <a:gd name="connsiteX107-9927" fmla="*/ 6224019 w 15811497"/>
              <a:gd name="connsiteY107-9928" fmla="*/ 677808 h 6248398"/>
              <a:gd name="connsiteX108-9929" fmla="*/ 6248008 w 15811497"/>
              <a:gd name="connsiteY108-9930" fmla="*/ 638320 h 6248398"/>
              <a:gd name="connsiteX109-9931" fmla="*/ 6251291 w 15811497"/>
              <a:gd name="connsiteY109-9932" fmla="*/ 633930 h 6248398"/>
              <a:gd name="connsiteX110-9933" fmla="*/ 6251293 w 15811497"/>
              <a:gd name="connsiteY110-9934" fmla="*/ 633929 h 6248398"/>
              <a:gd name="connsiteX111-9935" fmla="*/ 6257683 w 15811497"/>
              <a:gd name="connsiteY111-9936" fmla="*/ 625384 h 6248398"/>
              <a:gd name="connsiteX112-9937" fmla="*/ 6257686 w 15811497"/>
              <a:gd name="connsiteY112-9938" fmla="*/ 625380 h 6248398"/>
              <a:gd name="connsiteX113-9939" fmla="*/ 6331355 w 15811497"/>
              <a:gd name="connsiteY113-9940" fmla="*/ 526865 h 6248398"/>
              <a:gd name="connsiteX114-9941" fmla="*/ 7448548 w 15811497"/>
              <a:gd name="connsiteY114-9942" fmla="*/ 0 h 6248398"/>
              <a:gd name="connsiteX0-9943" fmla="*/ 11209760 w 15811497"/>
              <a:gd name="connsiteY0-9944" fmla="*/ 5180760 h 6248398"/>
              <a:gd name="connsiteX1-9945" fmla="*/ 11210150 w 15811497"/>
              <a:gd name="connsiteY1-9946" fmla="*/ 5180948 h 6248398"/>
              <a:gd name="connsiteX2-9947" fmla="*/ 11313815 w 15811497"/>
              <a:gd name="connsiteY2-9948" fmla="*/ 5243926 h 6248398"/>
              <a:gd name="connsiteX3-9949" fmla="*/ 11369911 w 15811497"/>
              <a:gd name="connsiteY3-9950" fmla="*/ 5285874 h 6248398"/>
              <a:gd name="connsiteX4-9951" fmla="*/ 11410606 w 15811497"/>
              <a:gd name="connsiteY4-9952" fmla="*/ 5316305 h 6248398"/>
              <a:gd name="connsiteX5-9953" fmla="*/ 11499892 w 15811497"/>
              <a:gd name="connsiteY5-9954" fmla="*/ 5397454 h 6248398"/>
              <a:gd name="connsiteX6-9955" fmla="*/ 11528781 w 15811497"/>
              <a:gd name="connsiteY6-9956" fmla="*/ 5429240 h 6248398"/>
              <a:gd name="connsiteX7-9957" fmla="*/ 11504846 w 15811497"/>
              <a:gd name="connsiteY7-9958" fmla="*/ 5414699 h 6248398"/>
              <a:gd name="connsiteX8-9959" fmla="*/ 11371717 w 15811497"/>
              <a:gd name="connsiteY8-9960" fmla="*/ 5315148 h 6248398"/>
              <a:gd name="connsiteX9-9961" fmla="*/ 11292198 w 15811497"/>
              <a:gd name="connsiteY9-9962" fmla="*/ 5255685 h 6248398"/>
              <a:gd name="connsiteX10-9963" fmla="*/ 11209760 w 15811497"/>
              <a:gd name="connsiteY10-9964" fmla="*/ 5180760 h 6248398"/>
              <a:gd name="connsiteX11-9965" fmla="*/ 4892179 w 15811497"/>
              <a:gd name="connsiteY11-9966" fmla="*/ 4842491 h 6248398"/>
              <a:gd name="connsiteX12-9967" fmla="*/ 4892178 w 15811497"/>
              <a:gd name="connsiteY12-9968" fmla="*/ 4842492 h 6248398"/>
              <a:gd name="connsiteX13-9969" fmla="*/ 4885192 w 15811497"/>
              <a:gd name="connsiteY13-9970" fmla="*/ 4851834 h 6248398"/>
              <a:gd name="connsiteX14-9971" fmla="*/ 4892179 w 15811497"/>
              <a:gd name="connsiteY14-9972" fmla="*/ 4842491 h 6248398"/>
              <a:gd name="connsiteX15-9973" fmla="*/ 7448548 w 15811497"/>
              <a:gd name="connsiteY15-9974" fmla="*/ 0 h 6248398"/>
              <a:gd name="connsiteX16-9975" fmla="*/ 8721604 w 15811497"/>
              <a:gd name="connsiteY16-9976" fmla="*/ 757692 h 6248398"/>
              <a:gd name="connsiteX17-9977" fmla="*/ 8890522 w 15811497"/>
              <a:gd name="connsiteY17-9978" fmla="*/ 1193234 h 6248398"/>
              <a:gd name="connsiteX18-9979" fmla="*/ 9958384 w 15811497"/>
              <a:gd name="connsiteY18-9980" fmla="*/ 1828798 h 6248398"/>
              <a:gd name="connsiteX19-9981" fmla="*/ 10895504 w 15811497"/>
              <a:gd name="connsiteY19-9982" fmla="*/ 1386857 h 6248398"/>
              <a:gd name="connsiteX20-9983" fmla="*/ 10927290 w 15811497"/>
              <a:gd name="connsiteY20-9984" fmla="*/ 1344350 h 6248398"/>
              <a:gd name="connsiteX21-9985" fmla="*/ 10936907 w 15811497"/>
              <a:gd name="connsiteY21-9986" fmla="*/ 1346082 h 6248398"/>
              <a:gd name="connsiteX22-9987" fmla="*/ 10917759 w 15811497"/>
              <a:gd name="connsiteY22-9988" fmla="*/ 1367151 h 6248398"/>
              <a:gd name="connsiteX23-9989" fmla="*/ 11096041 w 15811497"/>
              <a:gd name="connsiteY23-9990" fmla="*/ 1170993 h 6248398"/>
              <a:gd name="connsiteX24-9991" fmla="*/ 13049247 w 15811497"/>
              <a:gd name="connsiteY24-9992" fmla="*/ 361949 h 6248398"/>
              <a:gd name="connsiteX25-9993" fmla="*/ 15811497 w 15811497"/>
              <a:gd name="connsiteY25-9994" fmla="*/ 3124198 h 6248398"/>
              <a:gd name="connsiteX26-9995" fmla="*/ 13049247 w 15811497"/>
              <a:gd name="connsiteY26-9996" fmla="*/ 5886448 h 6248398"/>
              <a:gd name="connsiteX27-9997" fmla="*/ 11732594 w 15811497"/>
              <a:gd name="connsiteY27-9998" fmla="*/ 5553059 h 6248398"/>
              <a:gd name="connsiteX28-9999" fmla="*/ 11528782 w 15811497"/>
              <a:gd name="connsiteY28-10000" fmla="*/ 5429240 h 6248398"/>
              <a:gd name="connsiteX29-10001" fmla="*/ 11499893 w 15811497"/>
              <a:gd name="connsiteY29-10002" fmla="*/ 5397454 h 6248398"/>
              <a:gd name="connsiteX30-10003" fmla="*/ 11410607 w 15811497"/>
              <a:gd name="connsiteY30-10004" fmla="*/ 5316305 h 6248398"/>
              <a:gd name="connsiteX31-10005" fmla="*/ 11369912 w 15811497"/>
              <a:gd name="connsiteY31-10006" fmla="*/ 5285874 h 6248398"/>
              <a:gd name="connsiteX32-10007" fmla="*/ 11355656 w 15811497"/>
              <a:gd name="connsiteY32-10008" fmla="*/ 5144675 h 6248398"/>
              <a:gd name="connsiteX33-10009" fmla="*/ 11355656 w 15811497"/>
              <a:gd name="connsiteY33-10010" fmla="*/ 5144675 h 6248398"/>
              <a:gd name="connsiteX34-10011" fmla="*/ 11369912 w 15811497"/>
              <a:gd name="connsiteY34-10012" fmla="*/ 5285874 h 6248398"/>
              <a:gd name="connsiteX35-10013" fmla="*/ 11313816 w 15811497"/>
              <a:gd name="connsiteY35-10014" fmla="*/ 5243926 h 6248398"/>
              <a:gd name="connsiteX36-10015" fmla="*/ 11210151 w 15811497"/>
              <a:gd name="connsiteY36-10016" fmla="*/ 5180948 h 6248398"/>
              <a:gd name="connsiteX37-10017" fmla="*/ 11209761 w 15811497"/>
              <a:gd name="connsiteY37-10018" fmla="*/ 5180760 h 6248398"/>
              <a:gd name="connsiteX38-10019" fmla="*/ 11096041 w 15811497"/>
              <a:gd name="connsiteY38-10020" fmla="*/ 5077404 h 6248398"/>
              <a:gd name="connsiteX39-10021" fmla="*/ 11063094 w 15811497"/>
              <a:gd name="connsiteY39-10022" fmla="*/ 5041153 h 6248398"/>
              <a:gd name="connsiteX40-10023" fmla="*/ 11063091 w 15811497"/>
              <a:gd name="connsiteY40-10024" fmla="*/ 5041152 h 6248398"/>
              <a:gd name="connsiteX41-10025" fmla="*/ 11096040 w 15811497"/>
              <a:gd name="connsiteY41-10026" fmla="*/ 5077404 h 6248398"/>
              <a:gd name="connsiteX42-10027" fmla="*/ 11209760 w 15811497"/>
              <a:gd name="connsiteY42-10028" fmla="*/ 5180760 h 6248398"/>
              <a:gd name="connsiteX43-10029" fmla="*/ 11100244 w 15811497"/>
              <a:gd name="connsiteY43-10030" fmla="*/ 5128004 h 6248398"/>
              <a:gd name="connsiteX44-10031" fmla="*/ 10610846 w 15811497"/>
              <a:gd name="connsiteY44-10032" fmla="*/ 5029199 h 6248398"/>
              <a:gd name="connsiteX45-10033" fmla="*/ 9640652 w 15811497"/>
              <a:gd name="connsiteY45-10034" fmla="*/ 5486739 h 6248398"/>
              <a:gd name="connsiteX46-10035" fmla="*/ 9628722 w 15811497"/>
              <a:gd name="connsiteY46-10036" fmla="*/ 5502693 h 6248398"/>
              <a:gd name="connsiteX47-10037" fmla="*/ 9568273 w 15811497"/>
              <a:gd name="connsiteY47-10038" fmla="*/ 5583530 h 6248398"/>
              <a:gd name="connsiteX48-10039" fmla="*/ 9535504 w 15811497"/>
              <a:gd name="connsiteY48-10040" fmla="*/ 5637470 h 6248398"/>
              <a:gd name="connsiteX49-10041" fmla="*/ 9535505 w 15811497"/>
              <a:gd name="connsiteY49-10042" fmla="*/ 5637470 h 6248398"/>
              <a:gd name="connsiteX50-10043" fmla="*/ 9568273 w 15811497"/>
              <a:gd name="connsiteY50-10044" fmla="*/ 5583531 h 6248398"/>
              <a:gd name="connsiteX51-10045" fmla="*/ 9628722 w 15811497"/>
              <a:gd name="connsiteY51-10046" fmla="*/ 5502694 h 6248398"/>
              <a:gd name="connsiteX52-10047" fmla="*/ 9563485 w 15811497"/>
              <a:gd name="connsiteY52-10048" fmla="*/ 5610078 h 6248398"/>
              <a:gd name="connsiteX53-10049" fmla="*/ 9542221 w 15811497"/>
              <a:gd name="connsiteY53-10050" fmla="*/ 5638514 h 6248398"/>
              <a:gd name="connsiteX54-10051" fmla="*/ 9504352 w 15811497"/>
              <a:gd name="connsiteY54-10052" fmla="*/ 5689156 h 6248398"/>
              <a:gd name="connsiteX55-10053" fmla="*/ 9480140 w 15811497"/>
              <a:gd name="connsiteY55-10054" fmla="*/ 5721533 h 6248398"/>
              <a:gd name="connsiteX56-10055" fmla="*/ 8362947 w 15811497"/>
              <a:gd name="connsiteY56-10056" fmla="*/ 6248398 h 6248398"/>
              <a:gd name="connsiteX57-10057" fmla="*/ 7028922 w 15811497"/>
              <a:gd name="connsiteY57-10058" fmla="*/ 5364147 h 6248398"/>
              <a:gd name="connsiteX58-10059" fmla="*/ 6990513 w 15811497"/>
              <a:gd name="connsiteY58-10060" fmla="*/ 5259205 h 6248398"/>
              <a:gd name="connsiteX59-10061" fmla="*/ 6990512 w 15811497"/>
              <a:gd name="connsiteY59-10062" fmla="*/ 5259199 h 6248398"/>
              <a:gd name="connsiteX60-10063" fmla="*/ 6983676 w 15811497"/>
              <a:gd name="connsiteY60-10064" fmla="*/ 5240519 h 6248398"/>
              <a:gd name="connsiteX61-10065" fmla="*/ 6983673 w 15811497"/>
              <a:gd name="connsiteY61-10066" fmla="*/ 5240519 h 6248398"/>
              <a:gd name="connsiteX62-10067" fmla="*/ 6980236 w 15811497"/>
              <a:gd name="connsiteY62-10068" fmla="*/ 5231130 h 6248398"/>
              <a:gd name="connsiteX63-10069" fmla="*/ 6978859 w 15811497"/>
              <a:gd name="connsiteY63-10070" fmla="*/ 5225774 h 6248398"/>
              <a:gd name="connsiteX64-10071" fmla="*/ 6984291 w 15811497"/>
              <a:gd name="connsiteY64-10072" fmla="*/ 5240614 h 6248398"/>
              <a:gd name="connsiteX65-10073" fmla="*/ 6984292 w 15811497"/>
              <a:gd name="connsiteY65-10074" fmla="*/ 5240614 h 6248398"/>
              <a:gd name="connsiteX66-10075" fmla="*/ 6978860 w 15811497"/>
              <a:gd name="connsiteY66-10076" fmla="*/ 5225773 h 6248398"/>
              <a:gd name="connsiteX67-10077" fmla="*/ 6944562 w 15811497"/>
              <a:gd name="connsiteY67-10078" fmla="*/ 5092380 h 6248398"/>
              <a:gd name="connsiteX68-10079" fmla="*/ 6924183 w 15811497"/>
              <a:gd name="connsiteY68-10080" fmla="*/ 4890225 h 6248398"/>
              <a:gd name="connsiteX69-10081" fmla="*/ 6924182 w 15811497"/>
              <a:gd name="connsiteY69-10082" fmla="*/ 4890225 h 6248398"/>
              <a:gd name="connsiteX70-10083" fmla="*/ 6944561 w 15811497"/>
              <a:gd name="connsiteY70-10084" fmla="*/ 5092380 h 6248398"/>
              <a:gd name="connsiteX71-10085" fmla="*/ 6978860 w 15811497"/>
              <a:gd name="connsiteY71-10086" fmla="*/ 5225773 h 6248398"/>
              <a:gd name="connsiteX72-10087" fmla="*/ 6948299 w 15811497"/>
              <a:gd name="connsiteY72-10088" fmla="*/ 5142273 h 6248398"/>
              <a:gd name="connsiteX73-10089" fmla="*/ 5829297 w 15811497"/>
              <a:gd name="connsiteY73-10090" fmla="*/ 4400549 h 6248398"/>
              <a:gd name="connsiteX74-10091" fmla="*/ 5056802 w 15811497"/>
              <a:gd name="connsiteY74-10092" fmla="*/ 4677867 h 6248398"/>
              <a:gd name="connsiteX75-10093" fmla="*/ 5022517 w 15811497"/>
              <a:gd name="connsiteY75-10094" fmla="*/ 4709027 h 6248398"/>
              <a:gd name="connsiteX76-10095" fmla="*/ 5022515 w 15811497"/>
              <a:gd name="connsiteY76-10096" fmla="*/ 4709029 h 6248398"/>
              <a:gd name="connsiteX77-10097" fmla="*/ 5022510 w 15811497"/>
              <a:gd name="connsiteY77-10098" fmla="*/ 4709033 h 6248398"/>
              <a:gd name="connsiteX78-10099" fmla="*/ 4924198 w 15811497"/>
              <a:gd name="connsiteY78-10100" fmla="*/ 4840507 h 6248398"/>
              <a:gd name="connsiteX79-10101" fmla="*/ 4914898 w 15811497"/>
              <a:gd name="connsiteY79-10102" fmla="*/ 4838698 h 6248398"/>
              <a:gd name="connsiteX80-10103" fmla="*/ 4914898 w 15811497"/>
              <a:gd name="connsiteY80-10104" fmla="*/ 4838699 h 6248398"/>
              <a:gd name="connsiteX81-10105" fmla="*/ 4924199 w 15811497"/>
              <a:gd name="connsiteY81-10106" fmla="*/ 4840508 h 6248398"/>
              <a:gd name="connsiteX82-10107" fmla="*/ 4893736 w 15811497"/>
              <a:gd name="connsiteY82-10108" fmla="*/ 4881247 h 6248398"/>
              <a:gd name="connsiteX83-10109" fmla="*/ 4778482 w 15811497"/>
              <a:gd name="connsiteY83-10110" fmla="*/ 5008058 h 6248398"/>
              <a:gd name="connsiteX84-10111" fmla="*/ 4778482 w 15811497"/>
              <a:gd name="connsiteY84-10112" fmla="*/ 5008057 h 6248398"/>
              <a:gd name="connsiteX85-10113" fmla="*/ 4715455 w 15811497"/>
              <a:gd name="connsiteY85-10114" fmla="*/ 5077404 h 6248398"/>
              <a:gd name="connsiteX86-10115" fmla="*/ 2762249 w 15811497"/>
              <a:gd name="connsiteY86-10116" fmla="*/ 5886448 h 6248398"/>
              <a:gd name="connsiteX87-10117" fmla="*/ 0 w 15811497"/>
              <a:gd name="connsiteY87-10118" fmla="*/ 3124198 h 6248398"/>
              <a:gd name="connsiteX88-10119" fmla="*/ 2762249 w 15811497"/>
              <a:gd name="connsiteY88-10120" fmla="*/ 361949 h 6248398"/>
              <a:gd name="connsiteX89-10121" fmla="*/ 4078902 w 15811497"/>
              <a:gd name="connsiteY89-10122" fmla="*/ 695338 h 6248398"/>
              <a:gd name="connsiteX90-10123" fmla="*/ 4261443 w 15811497"/>
              <a:gd name="connsiteY90-10124" fmla="*/ 806235 h 6248398"/>
              <a:gd name="connsiteX91-10125" fmla="*/ 4409044 w 15811497"/>
              <a:gd name="connsiteY91-10126" fmla="*/ 910268 h 6248398"/>
              <a:gd name="connsiteX92-10127" fmla="*/ 4612477 w 15811497"/>
              <a:gd name="connsiteY92-10128" fmla="*/ 1077402 h 6248398"/>
              <a:gd name="connsiteX93-10129" fmla="*/ 4612478 w 15811497"/>
              <a:gd name="connsiteY93-10130" fmla="*/ 1077403 h 6248398"/>
              <a:gd name="connsiteX94-10131" fmla="*/ 4715454 w 15811497"/>
              <a:gd name="connsiteY94-10132" fmla="*/ 1170993 h 6248398"/>
              <a:gd name="connsiteX95-10133" fmla="*/ 4701725 w 15811497"/>
              <a:gd name="connsiteY95-10134" fmla="*/ 1120394 h 6248398"/>
              <a:gd name="connsiteX96-10135" fmla="*/ 5191122 w 15811497"/>
              <a:gd name="connsiteY96-10136" fmla="*/ 1219199 h 6248398"/>
              <a:gd name="connsiteX97-10137" fmla="*/ 6161317 w 15811497"/>
              <a:gd name="connsiteY97-10138" fmla="*/ 761659 h 6248398"/>
              <a:gd name="connsiteX98-10139" fmla="*/ 6224019 w 15811497"/>
              <a:gd name="connsiteY98-10140" fmla="*/ 677808 h 6248398"/>
              <a:gd name="connsiteX99-10141" fmla="*/ 6175489 w 15811497"/>
              <a:gd name="connsiteY99-10142" fmla="*/ 757691 h 6248398"/>
              <a:gd name="connsiteX100-10143" fmla="*/ 6175489 w 15811497"/>
              <a:gd name="connsiteY100-10144" fmla="*/ 757692 h 6248398"/>
              <a:gd name="connsiteX101-10145" fmla="*/ 6224020 w 15811497"/>
              <a:gd name="connsiteY101-10146" fmla="*/ 677809 h 6248398"/>
              <a:gd name="connsiteX102-10147" fmla="*/ 6233696 w 15811497"/>
              <a:gd name="connsiteY102-10148" fmla="*/ 664869 h 6248398"/>
              <a:gd name="connsiteX103-10149" fmla="*/ 6252611 w 15811497"/>
              <a:gd name="connsiteY103-10150" fmla="*/ 633734 h 6248398"/>
              <a:gd name="connsiteX104-10151" fmla="*/ 6252610 w 15811497"/>
              <a:gd name="connsiteY104-10152" fmla="*/ 633734 h 6248398"/>
              <a:gd name="connsiteX105-10153" fmla="*/ 6233696 w 15811497"/>
              <a:gd name="connsiteY105-10154" fmla="*/ 664868 h 6248398"/>
              <a:gd name="connsiteX106-10155" fmla="*/ 6224019 w 15811497"/>
              <a:gd name="connsiteY106-10156" fmla="*/ 677808 h 6248398"/>
              <a:gd name="connsiteX107-10157" fmla="*/ 6248008 w 15811497"/>
              <a:gd name="connsiteY107-10158" fmla="*/ 638320 h 6248398"/>
              <a:gd name="connsiteX108-10159" fmla="*/ 6251291 w 15811497"/>
              <a:gd name="connsiteY108-10160" fmla="*/ 633930 h 6248398"/>
              <a:gd name="connsiteX109-10161" fmla="*/ 6251293 w 15811497"/>
              <a:gd name="connsiteY109-10162" fmla="*/ 633929 h 6248398"/>
              <a:gd name="connsiteX110-10163" fmla="*/ 6257683 w 15811497"/>
              <a:gd name="connsiteY110-10164" fmla="*/ 625384 h 6248398"/>
              <a:gd name="connsiteX111-10165" fmla="*/ 6257686 w 15811497"/>
              <a:gd name="connsiteY111-10166" fmla="*/ 625380 h 6248398"/>
              <a:gd name="connsiteX112-10167" fmla="*/ 6331355 w 15811497"/>
              <a:gd name="connsiteY112-10168" fmla="*/ 526865 h 6248398"/>
              <a:gd name="connsiteX113-10169" fmla="*/ 7448548 w 15811497"/>
              <a:gd name="connsiteY113-10170" fmla="*/ 0 h 6248398"/>
              <a:gd name="connsiteX0-10171" fmla="*/ 11209760 w 15811497"/>
              <a:gd name="connsiteY0-10172" fmla="*/ 5180760 h 6248398"/>
              <a:gd name="connsiteX1-10173" fmla="*/ 11210150 w 15811497"/>
              <a:gd name="connsiteY1-10174" fmla="*/ 5180948 h 6248398"/>
              <a:gd name="connsiteX2-10175" fmla="*/ 11313815 w 15811497"/>
              <a:gd name="connsiteY2-10176" fmla="*/ 5243926 h 6248398"/>
              <a:gd name="connsiteX3-10177" fmla="*/ 11369911 w 15811497"/>
              <a:gd name="connsiteY3-10178" fmla="*/ 5285874 h 6248398"/>
              <a:gd name="connsiteX4-10179" fmla="*/ 11410606 w 15811497"/>
              <a:gd name="connsiteY4-10180" fmla="*/ 5316305 h 6248398"/>
              <a:gd name="connsiteX5-10181" fmla="*/ 11499892 w 15811497"/>
              <a:gd name="connsiteY5-10182" fmla="*/ 5397454 h 6248398"/>
              <a:gd name="connsiteX6-10183" fmla="*/ 11528781 w 15811497"/>
              <a:gd name="connsiteY6-10184" fmla="*/ 5429240 h 6248398"/>
              <a:gd name="connsiteX7-10185" fmla="*/ 11504846 w 15811497"/>
              <a:gd name="connsiteY7-10186" fmla="*/ 5414699 h 6248398"/>
              <a:gd name="connsiteX8-10187" fmla="*/ 11371717 w 15811497"/>
              <a:gd name="connsiteY8-10188" fmla="*/ 5315148 h 6248398"/>
              <a:gd name="connsiteX9-10189" fmla="*/ 11292198 w 15811497"/>
              <a:gd name="connsiteY9-10190" fmla="*/ 5255685 h 6248398"/>
              <a:gd name="connsiteX10-10191" fmla="*/ 11209760 w 15811497"/>
              <a:gd name="connsiteY10-10192" fmla="*/ 5180760 h 6248398"/>
              <a:gd name="connsiteX11-10193" fmla="*/ 4892179 w 15811497"/>
              <a:gd name="connsiteY11-10194" fmla="*/ 4842491 h 6248398"/>
              <a:gd name="connsiteX12-10195" fmla="*/ 4892178 w 15811497"/>
              <a:gd name="connsiteY12-10196" fmla="*/ 4842492 h 6248398"/>
              <a:gd name="connsiteX13-10197" fmla="*/ 4885192 w 15811497"/>
              <a:gd name="connsiteY13-10198" fmla="*/ 4851834 h 6248398"/>
              <a:gd name="connsiteX14-10199" fmla="*/ 4892179 w 15811497"/>
              <a:gd name="connsiteY14-10200" fmla="*/ 4842491 h 6248398"/>
              <a:gd name="connsiteX15-10201" fmla="*/ 7448548 w 15811497"/>
              <a:gd name="connsiteY15-10202" fmla="*/ 0 h 6248398"/>
              <a:gd name="connsiteX16-10203" fmla="*/ 8721604 w 15811497"/>
              <a:gd name="connsiteY16-10204" fmla="*/ 757692 h 6248398"/>
              <a:gd name="connsiteX17-10205" fmla="*/ 8890522 w 15811497"/>
              <a:gd name="connsiteY17-10206" fmla="*/ 1193234 h 6248398"/>
              <a:gd name="connsiteX18-10207" fmla="*/ 9958384 w 15811497"/>
              <a:gd name="connsiteY18-10208" fmla="*/ 1828798 h 6248398"/>
              <a:gd name="connsiteX19-10209" fmla="*/ 10895504 w 15811497"/>
              <a:gd name="connsiteY19-10210" fmla="*/ 1386857 h 6248398"/>
              <a:gd name="connsiteX20-10211" fmla="*/ 10927290 w 15811497"/>
              <a:gd name="connsiteY20-10212" fmla="*/ 1344350 h 6248398"/>
              <a:gd name="connsiteX21-10213" fmla="*/ 10936907 w 15811497"/>
              <a:gd name="connsiteY21-10214" fmla="*/ 1346082 h 6248398"/>
              <a:gd name="connsiteX22-10215" fmla="*/ 11096041 w 15811497"/>
              <a:gd name="connsiteY22-10216" fmla="*/ 1170993 h 6248398"/>
              <a:gd name="connsiteX23-10217" fmla="*/ 13049247 w 15811497"/>
              <a:gd name="connsiteY23-10218" fmla="*/ 361949 h 6248398"/>
              <a:gd name="connsiteX24-10219" fmla="*/ 15811497 w 15811497"/>
              <a:gd name="connsiteY24-10220" fmla="*/ 3124198 h 6248398"/>
              <a:gd name="connsiteX25-10221" fmla="*/ 13049247 w 15811497"/>
              <a:gd name="connsiteY25-10222" fmla="*/ 5886448 h 6248398"/>
              <a:gd name="connsiteX26-10223" fmla="*/ 11732594 w 15811497"/>
              <a:gd name="connsiteY26-10224" fmla="*/ 5553059 h 6248398"/>
              <a:gd name="connsiteX27-10225" fmla="*/ 11528782 w 15811497"/>
              <a:gd name="connsiteY27-10226" fmla="*/ 5429240 h 6248398"/>
              <a:gd name="connsiteX28-10227" fmla="*/ 11499893 w 15811497"/>
              <a:gd name="connsiteY28-10228" fmla="*/ 5397454 h 6248398"/>
              <a:gd name="connsiteX29-10229" fmla="*/ 11410607 w 15811497"/>
              <a:gd name="connsiteY29-10230" fmla="*/ 5316305 h 6248398"/>
              <a:gd name="connsiteX30-10231" fmla="*/ 11369912 w 15811497"/>
              <a:gd name="connsiteY30-10232" fmla="*/ 5285874 h 6248398"/>
              <a:gd name="connsiteX31-10233" fmla="*/ 11355656 w 15811497"/>
              <a:gd name="connsiteY31-10234" fmla="*/ 5144675 h 6248398"/>
              <a:gd name="connsiteX32-10235" fmla="*/ 11355656 w 15811497"/>
              <a:gd name="connsiteY32-10236" fmla="*/ 5144675 h 6248398"/>
              <a:gd name="connsiteX33-10237" fmla="*/ 11369912 w 15811497"/>
              <a:gd name="connsiteY33-10238" fmla="*/ 5285874 h 6248398"/>
              <a:gd name="connsiteX34-10239" fmla="*/ 11313816 w 15811497"/>
              <a:gd name="connsiteY34-10240" fmla="*/ 5243926 h 6248398"/>
              <a:gd name="connsiteX35-10241" fmla="*/ 11210151 w 15811497"/>
              <a:gd name="connsiteY35-10242" fmla="*/ 5180948 h 6248398"/>
              <a:gd name="connsiteX36-10243" fmla="*/ 11209761 w 15811497"/>
              <a:gd name="connsiteY36-10244" fmla="*/ 5180760 h 6248398"/>
              <a:gd name="connsiteX37-10245" fmla="*/ 11096041 w 15811497"/>
              <a:gd name="connsiteY37-10246" fmla="*/ 5077404 h 6248398"/>
              <a:gd name="connsiteX38-10247" fmla="*/ 11063094 w 15811497"/>
              <a:gd name="connsiteY38-10248" fmla="*/ 5041153 h 6248398"/>
              <a:gd name="connsiteX39-10249" fmla="*/ 11063091 w 15811497"/>
              <a:gd name="connsiteY39-10250" fmla="*/ 5041152 h 6248398"/>
              <a:gd name="connsiteX40-10251" fmla="*/ 11096040 w 15811497"/>
              <a:gd name="connsiteY40-10252" fmla="*/ 5077404 h 6248398"/>
              <a:gd name="connsiteX41-10253" fmla="*/ 11209760 w 15811497"/>
              <a:gd name="connsiteY41-10254" fmla="*/ 5180760 h 6248398"/>
              <a:gd name="connsiteX42-10255" fmla="*/ 11100244 w 15811497"/>
              <a:gd name="connsiteY42-10256" fmla="*/ 5128004 h 6248398"/>
              <a:gd name="connsiteX43-10257" fmla="*/ 10610846 w 15811497"/>
              <a:gd name="connsiteY43-10258" fmla="*/ 5029199 h 6248398"/>
              <a:gd name="connsiteX44-10259" fmla="*/ 9640652 w 15811497"/>
              <a:gd name="connsiteY44-10260" fmla="*/ 5486739 h 6248398"/>
              <a:gd name="connsiteX45-10261" fmla="*/ 9628722 w 15811497"/>
              <a:gd name="connsiteY45-10262" fmla="*/ 5502693 h 6248398"/>
              <a:gd name="connsiteX46-10263" fmla="*/ 9568273 w 15811497"/>
              <a:gd name="connsiteY46-10264" fmla="*/ 5583530 h 6248398"/>
              <a:gd name="connsiteX47-10265" fmla="*/ 9535504 w 15811497"/>
              <a:gd name="connsiteY47-10266" fmla="*/ 5637470 h 6248398"/>
              <a:gd name="connsiteX48-10267" fmla="*/ 9535505 w 15811497"/>
              <a:gd name="connsiteY48-10268" fmla="*/ 5637470 h 6248398"/>
              <a:gd name="connsiteX49-10269" fmla="*/ 9568273 w 15811497"/>
              <a:gd name="connsiteY49-10270" fmla="*/ 5583531 h 6248398"/>
              <a:gd name="connsiteX50-10271" fmla="*/ 9628722 w 15811497"/>
              <a:gd name="connsiteY50-10272" fmla="*/ 5502694 h 6248398"/>
              <a:gd name="connsiteX51-10273" fmla="*/ 9563485 w 15811497"/>
              <a:gd name="connsiteY51-10274" fmla="*/ 5610078 h 6248398"/>
              <a:gd name="connsiteX52-10275" fmla="*/ 9542221 w 15811497"/>
              <a:gd name="connsiteY52-10276" fmla="*/ 5638514 h 6248398"/>
              <a:gd name="connsiteX53-10277" fmla="*/ 9504352 w 15811497"/>
              <a:gd name="connsiteY53-10278" fmla="*/ 5689156 h 6248398"/>
              <a:gd name="connsiteX54-10279" fmla="*/ 9480140 w 15811497"/>
              <a:gd name="connsiteY54-10280" fmla="*/ 5721533 h 6248398"/>
              <a:gd name="connsiteX55-10281" fmla="*/ 8362947 w 15811497"/>
              <a:gd name="connsiteY55-10282" fmla="*/ 6248398 h 6248398"/>
              <a:gd name="connsiteX56-10283" fmla="*/ 7028922 w 15811497"/>
              <a:gd name="connsiteY56-10284" fmla="*/ 5364147 h 6248398"/>
              <a:gd name="connsiteX57-10285" fmla="*/ 6990513 w 15811497"/>
              <a:gd name="connsiteY57-10286" fmla="*/ 5259205 h 6248398"/>
              <a:gd name="connsiteX58-10287" fmla="*/ 6990512 w 15811497"/>
              <a:gd name="connsiteY58-10288" fmla="*/ 5259199 h 6248398"/>
              <a:gd name="connsiteX59-10289" fmla="*/ 6983676 w 15811497"/>
              <a:gd name="connsiteY59-10290" fmla="*/ 5240519 h 6248398"/>
              <a:gd name="connsiteX60-10291" fmla="*/ 6983673 w 15811497"/>
              <a:gd name="connsiteY60-10292" fmla="*/ 5240519 h 6248398"/>
              <a:gd name="connsiteX61-10293" fmla="*/ 6980236 w 15811497"/>
              <a:gd name="connsiteY61-10294" fmla="*/ 5231130 h 6248398"/>
              <a:gd name="connsiteX62-10295" fmla="*/ 6978859 w 15811497"/>
              <a:gd name="connsiteY62-10296" fmla="*/ 5225774 h 6248398"/>
              <a:gd name="connsiteX63-10297" fmla="*/ 6984291 w 15811497"/>
              <a:gd name="connsiteY63-10298" fmla="*/ 5240614 h 6248398"/>
              <a:gd name="connsiteX64-10299" fmla="*/ 6984292 w 15811497"/>
              <a:gd name="connsiteY64-10300" fmla="*/ 5240614 h 6248398"/>
              <a:gd name="connsiteX65-10301" fmla="*/ 6978860 w 15811497"/>
              <a:gd name="connsiteY65-10302" fmla="*/ 5225773 h 6248398"/>
              <a:gd name="connsiteX66-10303" fmla="*/ 6944562 w 15811497"/>
              <a:gd name="connsiteY66-10304" fmla="*/ 5092380 h 6248398"/>
              <a:gd name="connsiteX67-10305" fmla="*/ 6924183 w 15811497"/>
              <a:gd name="connsiteY67-10306" fmla="*/ 4890225 h 6248398"/>
              <a:gd name="connsiteX68-10307" fmla="*/ 6924182 w 15811497"/>
              <a:gd name="connsiteY68-10308" fmla="*/ 4890225 h 6248398"/>
              <a:gd name="connsiteX69-10309" fmla="*/ 6944561 w 15811497"/>
              <a:gd name="connsiteY69-10310" fmla="*/ 5092380 h 6248398"/>
              <a:gd name="connsiteX70-10311" fmla="*/ 6978860 w 15811497"/>
              <a:gd name="connsiteY70-10312" fmla="*/ 5225773 h 6248398"/>
              <a:gd name="connsiteX71-10313" fmla="*/ 6948299 w 15811497"/>
              <a:gd name="connsiteY71-10314" fmla="*/ 5142273 h 6248398"/>
              <a:gd name="connsiteX72-10315" fmla="*/ 5829297 w 15811497"/>
              <a:gd name="connsiteY72-10316" fmla="*/ 4400549 h 6248398"/>
              <a:gd name="connsiteX73-10317" fmla="*/ 5056802 w 15811497"/>
              <a:gd name="connsiteY73-10318" fmla="*/ 4677867 h 6248398"/>
              <a:gd name="connsiteX74-10319" fmla="*/ 5022517 w 15811497"/>
              <a:gd name="connsiteY74-10320" fmla="*/ 4709027 h 6248398"/>
              <a:gd name="connsiteX75-10321" fmla="*/ 5022515 w 15811497"/>
              <a:gd name="connsiteY75-10322" fmla="*/ 4709029 h 6248398"/>
              <a:gd name="connsiteX76-10323" fmla="*/ 5022510 w 15811497"/>
              <a:gd name="connsiteY76-10324" fmla="*/ 4709033 h 6248398"/>
              <a:gd name="connsiteX77-10325" fmla="*/ 4924198 w 15811497"/>
              <a:gd name="connsiteY77-10326" fmla="*/ 4840507 h 6248398"/>
              <a:gd name="connsiteX78-10327" fmla="*/ 4914898 w 15811497"/>
              <a:gd name="connsiteY78-10328" fmla="*/ 4838698 h 6248398"/>
              <a:gd name="connsiteX79-10329" fmla="*/ 4914898 w 15811497"/>
              <a:gd name="connsiteY79-10330" fmla="*/ 4838699 h 6248398"/>
              <a:gd name="connsiteX80-10331" fmla="*/ 4924199 w 15811497"/>
              <a:gd name="connsiteY80-10332" fmla="*/ 4840508 h 6248398"/>
              <a:gd name="connsiteX81-10333" fmla="*/ 4893736 w 15811497"/>
              <a:gd name="connsiteY81-10334" fmla="*/ 4881247 h 6248398"/>
              <a:gd name="connsiteX82-10335" fmla="*/ 4778482 w 15811497"/>
              <a:gd name="connsiteY82-10336" fmla="*/ 5008058 h 6248398"/>
              <a:gd name="connsiteX83-10337" fmla="*/ 4778482 w 15811497"/>
              <a:gd name="connsiteY83-10338" fmla="*/ 5008057 h 6248398"/>
              <a:gd name="connsiteX84-10339" fmla="*/ 4715455 w 15811497"/>
              <a:gd name="connsiteY84-10340" fmla="*/ 5077404 h 6248398"/>
              <a:gd name="connsiteX85-10341" fmla="*/ 2762249 w 15811497"/>
              <a:gd name="connsiteY85-10342" fmla="*/ 5886448 h 6248398"/>
              <a:gd name="connsiteX86-10343" fmla="*/ 0 w 15811497"/>
              <a:gd name="connsiteY86-10344" fmla="*/ 3124198 h 6248398"/>
              <a:gd name="connsiteX87-10345" fmla="*/ 2762249 w 15811497"/>
              <a:gd name="connsiteY87-10346" fmla="*/ 361949 h 6248398"/>
              <a:gd name="connsiteX88-10347" fmla="*/ 4078902 w 15811497"/>
              <a:gd name="connsiteY88-10348" fmla="*/ 695338 h 6248398"/>
              <a:gd name="connsiteX89-10349" fmla="*/ 4261443 w 15811497"/>
              <a:gd name="connsiteY89-10350" fmla="*/ 806235 h 6248398"/>
              <a:gd name="connsiteX90-10351" fmla="*/ 4409044 w 15811497"/>
              <a:gd name="connsiteY90-10352" fmla="*/ 910268 h 6248398"/>
              <a:gd name="connsiteX91-10353" fmla="*/ 4612477 w 15811497"/>
              <a:gd name="connsiteY91-10354" fmla="*/ 1077402 h 6248398"/>
              <a:gd name="connsiteX92-10355" fmla="*/ 4612478 w 15811497"/>
              <a:gd name="connsiteY92-10356" fmla="*/ 1077403 h 6248398"/>
              <a:gd name="connsiteX93-10357" fmla="*/ 4715454 w 15811497"/>
              <a:gd name="connsiteY93-10358" fmla="*/ 1170993 h 6248398"/>
              <a:gd name="connsiteX94-10359" fmla="*/ 4701725 w 15811497"/>
              <a:gd name="connsiteY94-10360" fmla="*/ 1120394 h 6248398"/>
              <a:gd name="connsiteX95-10361" fmla="*/ 5191122 w 15811497"/>
              <a:gd name="connsiteY95-10362" fmla="*/ 1219199 h 6248398"/>
              <a:gd name="connsiteX96-10363" fmla="*/ 6161317 w 15811497"/>
              <a:gd name="connsiteY96-10364" fmla="*/ 761659 h 6248398"/>
              <a:gd name="connsiteX97-10365" fmla="*/ 6224019 w 15811497"/>
              <a:gd name="connsiteY97-10366" fmla="*/ 677808 h 6248398"/>
              <a:gd name="connsiteX98-10367" fmla="*/ 6175489 w 15811497"/>
              <a:gd name="connsiteY98-10368" fmla="*/ 757691 h 6248398"/>
              <a:gd name="connsiteX99-10369" fmla="*/ 6175489 w 15811497"/>
              <a:gd name="connsiteY99-10370" fmla="*/ 757692 h 6248398"/>
              <a:gd name="connsiteX100-10371" fmla="*/ 6224020 w 15811497"/>
              <a:gd name="connsiteY100-10372" fmla="*/ 677809 h 6248398"/>
              <a:gd name="connsiteX101-10373" fmla="*/ 6233696 w 15811497"/>
              <a:gd name="connsiteY101-10374" fmla="*/ 664869 h 6248398"/>
              <a:gd name="connsiteX102-10375" fmla="*/ 6252611 w 15811497"/>
              <a:gd name="connsiteY102-10376" fmla="*/ 633734 h 6248398"/>
              <a:gd name="connsiteX103-10377" fmla="*/ 6252610 w 15811497"/>
              <a:gd name="connsiteY103-10378" fmla="*/ 633734 h 6248398"/>
              <a:gd name="connsiteX104-10379" fmla="*/ 6233696 w 15811497"/>
              <a:gd name="connsiteY104-10380" fmla="*/ 664868 h 6248398"/>
              <a:gd name="connsiteX105-10381" fmla="*/ 6224019 w 15811497"/>
              <a:gd name="connsiteY105-10382" fmla="*/ 677808 h 6248398"/>
              <a:gd name="connsiteX106-10383" fmla="*/ 6248008 w 15811497"/>
              <a:gd name="connsiteY106-10384" fmla="*/ 638320 h 6248398"/>
              <a:gd name="connsiteX107-10385" fmla="*/ 6251291 w 15811497"/>
              <a:gd name="connsiteY107-10386" fmla="*/ 633930 h 6248398"/>
              <a:gd name="connsiteX108-10387" fmla="*/ 6251293 w 15811497"/>
              <a:gd name="connsiteY108-10388" fmla="*/ 633929 h 6248398"/>
              <a:gd name="connsiteX109-10389" fmla="*/ 6257683 w 15811497"/>
              <a:gd name="connsiteY109-10390" fmla="*/ 625384 h 6248398"/>
              <a:gd name="connsiteX110-10391" fmla="*/ 6257686 w 15811497"/>
              <a:gd name="connsiteY110-10392" fmla="*/ 625380 h 6248398"/>
              <a:gd name="connsiteX111-10393" fmla="*/ 6331355 w 15811497"/>
              <a:gd name="connsiteY111-10394" fmla="*/ 526865 h 6248398"/>
              <a:gd name="connsiteX112-10395" fmla="*/ 7448548 w 15811497"/>
              <a:gd name="connsiteY112-10396" fmla="*/ 0 h 6248398"/>
              <a:gd name="connsiteX0-10397" fmla="*/ 11209760 w 15811497"/>
              <a:gd name="connsiteY0-10398" fmla="*/ 5180760 h 6248398"/>
              <a:gd name="connsiteX1-10399" fmla="*/ 11210150 w 15811497"/>
              <a:gd name="connsiteY1-10400" fmla="*/ 5180948 h 6248398"/>
              <a:gd name="connsiteX2-10401" fmla="*/ 11313815 w 15811497"/>
              <a:gd name="connsiteY2-10402" fmla="*/ 5243926 h 6248398"/>
              <a:gd name="connsiteX3-10403" fmla="*/ 11369911 w 15811497"/>
              <a:gd name="connsiteY3-10404" fmla="*/ 5285874 h 6248398"/>
              <a:gd name="connsiteX4-10405" fmla="*/ 11410606 w 15811497"/>
              <a:gd name="connsiteY4-10406" fmla="*/ 5316305 h 6248398"/>
              <a:gd name="connsiteX5-10407" fmla="*/ 11499892 w 15811497"/>
              <a:gd name="connsiteY5-10408" fmla="*/ 5397454 h 6248398"/>
              <a:gd name="connsiteX6-10409" fmla="*/ 11528781 w 15811497"/>
              <a:gd name="connsiteY6-10410" fmla="*/ 5429240 h 6248398"/>
              <a:gd name="connsiteX7-10411" fmla="*/ 11504846 w 15811497"/>
              <a:gd name="connsiteY7-10412" fmla="*/ 5414699 h 6248398"/>
              <a:gd name="connsiteX8-10413" fmla="*/ 11371717 w 15811497"/>
              <a:gd name="connsiteY8-10414" fmla="*/ 5315148 h 6248398"/>
              <a:gd name="connsiteX9-10415" fmla="*/ 11292198 w 15811497"/>
              <a:gd name="connsiteY9-10416" fmla="*/ 5255685 h 6248398"/>
              <a:gd name="connsiteX10-10417" fmla="*/ 11209760 w 15811497"/>
              <a:gd name="connsiteY10-10418" fmla="*/ 5180760 h 6248398"/>
              <a:gd name="connsiteX11-10419" fmla="*/ 4892179 w 15811497"/>
              <a:gd name="connsiteY11-10420" fmla="*/ 4842491 h 6248398"/>
              <a:gd name="connsiteX12-10421" fmla="*/ 4892178 w 15811497"/>
              <a:gd name="connsiteY12-10422" fmla="*/ 4842492 h 6248398"/>
              <a:gd name="connsiteX13-10423" fmla="*/ 4885192 w 15811497"/>
              <a:gd name="connsiteY13-10424" fmla="*/ 4851834 h 6248398"/>
              <a:gd name="connsiteX14-10425" fmla="*/ 4892179 w 15811497"/>
              <a:gd name="connsiteY14-10426" fmla="*/ 4842491 h 6248398"/>
              <a:gd name="connsiteX15-10427" fmla="*/ 7448548 w 15811497"/>
              <a:gd name="connsiteY15-10428" fmla="*/ 0 h 6248398"/>
              <a:gd name="connsiteX16-10429" fmla="*/ 8721604 w 15811497"/>
              <a:gd name="connsiteY16-10430" fmla="*/ 757692 h 6248398"/>
              <a:gd name="connsiteX17-10431" fmla="*/ 8890522 w 15811497"/>
              <a:gd name="connsiteY17-10432" fmla="*/ 1193234 h 6248398"/>
              <a:gd name="connsiteX18-10433" fmla="*/ 9958384 w 15811497"/>
              <a:gd name="connsiteY18-10434" fmla="*/ 1828798 h 6248398"/>
              <a:gd name="connsiteX19-10435" fmla="*/ 10895504 w 15811497"/>
              <a:gd name="connsiteY19-10436" fmla="*/ 1386857 h 6248398"/>
              <a:gd name="connsiteX20-10437" fmla="*/ 10927290 w 15811497"/>
              <a:gd name="connsiteY20-10438" fmla="*/ 1344350 h 6248398"/>
              <a:gd name="connsiteX21-10439" fmla="*/ 11096041 w 15811497"/>
              <a:gd name="connsiteY21-10440" fmla="*/ 1170993 h 6248398"/>
              <a:gd name="connsiteX22-10441" fmla="*/ 13049247 w 15811497"/>
              <a:gd name="connsiteY22-10442" fmla="*/ 361949 h 6248398"/>
              <a:gd name="connsiteX23-10443" fmla="*/ 15811497 w 15811497"/>
              <a:gd name="connsiteY23-10444" fmla="*/ 3124198 h 6248398"/>
              <a:gd name="connsiteX24-10445" fmla="*/ 13049247 w 15811497"/>
              <a:gd name="connsiteY24-10446" fmla="*/ 5886448 h 6248398"/>
              <a:gd name="connsiteX25-10447" fmla="*/ 11732594 w 15811497"/>
              <a:gd name="connsiteY25-10448" fmla="*/ 5553059 h 6248398"/>
              <a:gd name="connsiteX26-10449" fmla="*/ 11528782 w 15811497"/>
              <a:gd name="connsiteY26-10450" fmla="*/ 5429240 h 6248398"/>
              <a:gd name="connsiteX27-10451" fmla="*/ 11499893 w 15811497"/>
              <a:gd name="connsiteY27-10452" fmla="*/ 5397454 h 6248398"/>
              <a:gd name="connsiteX28-10453" fmla="*/ 11410607 w 15811497"/>
              <a:gd name="connsiteY28-10454" fmla="*/ 5316305 h 6248398"/>
              <a:gd name="connsiteX29-10455" fmla="*/ 11369912 w 15811497"/>
              <a:gd name="connsiteY29-10456" fmla="*/ 5285874 h 6248398"/>
              <a:gd name="connsiteX30-10457" fmla="*/ 11355656 w 15811497"/>
              <a:gd name="connsiteY30-10458" fmla="*/ 5144675 h 6248398"/>
              <a:gd name="connsiteX31-10459" fmla="*/ 11355656 w 15811497"/>
              <a:gd name="connsiteY31-10460" fmla="*/ 5144675 h 6248398"/>
              <a:gd name="connsiteX32-10461" fmla="*/ 11369912 w 15811497"/>
              <a:gd name="connsiteY32-10462" fmla="*/ 5285874 h 6248398"/>
              <a:gd name="connsiteX33-10463" fmla="*/ 11313816 w 15811497"/>
              <a:gd name="connsiteY33-10464" fmla="*/ 5243926 h 6248398"/>
              <a:gd name="connsiteX34-10465" fmla="*/ 11210151 w 15811497"/>
              <a:gd name="connsiteY34-10466" fmla="*/ 5180948 h 6248398"/>
              <a:gd name="connsiteX35-10467" fmla="*/ 11209761 w 15811497"/>
              <a:gd name="connsiteY35-10468" fmla="*/ 5180760 h 6248398"/>
              <a:gd name="connsiteX36-10469" fmla="*/ 11096041 w 15811497"/>
              <a:gd name="connsiteY36-10470" fmla="*/ 5077404 h 6248398"/>
              <a:gd name="connsiteX37-10471" fmla="*/ 11063094 w 15811497"/>
              <a:gd name="connsiteY37-10472" fmla="*/ 5041153 h 6248398"/>
              <a:gd name="connsiteX38-10473" fmla="*/ 11063091 w 15811497"/>
              <a:gd name="connsiteY38-10474" fmla="*/ 5041152 h 6248398"/>
              <a:gd name="connsiteX39-10475" fmla="*/ 11096040 w 15811497"/>
              <a:gd name="connsiteY39-10476" fmla="*/ 5077404 h 6248398"/>
              <a:gd name="connsiteX40-10477" fmla="*/ 11209760 w 15811497"/>
              <a:gd name="connsiteY40-10478" fmla="*/ 5180760 h 6248398"/>
              <a:gd name="connsiteX41-10479" fmla="*/ 11100244 w 15811497"/>
              <a:gd name="connsiteY41-10480" fmla="*/ 5128004 h 6248398"/>
              <a:gd name="connsiteX42-10481" fmla="*/ 10610846 w 15811497"/>
              <a:gd name="connsiteY42-10482" fmla="*/ 5029199 h 6248398"/>
              <a:gd name="connsiteX43-10483" fmla="*/ 9640652 w 15811497"/>
              <a:gd name="connsiteY43-10484" fmla="*/ 5486739 h 6248398"/>
              <a:gd name="connsiteX44-10485" fmla="*/ 9628722 w 15811497"/>
              <a:gd name="connsiteY44-10486" fmla="*/ 5502693 h 6248398"/>
              <a:gd name="connsiteX45-10487" fmla="*/ 9568273 w 15811497"/>
              <a:gd name="connsiteY45-10488" fmla="*/ 5583530 h 6248398"/>
              <a:gd name="connsiteX46-10489" fmla="*/ 9535504 w 15811497"/>
              <a:gd name="connsiteY46-10490" fmla="*/ 5637470 h 6248398"/>
              <a:gd name="connsiteX47-10491" fmla="*/ 9535505 w 15811497"/>
              <a:gd name="connsiteY47-10492" fmla="*/ 5637470 h 6248398"/>
              <a:gd name="connsiteX48-10493" fmla="*/ 9568273 w 15811497"/>
              <a:gd name="connsiteY48-10494" fmla="*/ 5583531 h 6248398"/>
              <a:gd name="connsiteX49-10495" fmla="*/ 9628722 w 15811497"/>
              <a:gd name="connsiteY49-10496" fmla="*/ 5502694 h 6248398"/>
              <a:gd name="connsiteX50-10497" fmla="*/ 9563485 w 15811497"/>
              <a:gd name="connsiteY50-10498" fmla="*/ 5610078 h 6248398"/>
              <a:gd name="connsiteX51-10499" fmla="*/ 9542221 w 15811497"/>
              <a:gd name="connsiteY51-10500" fmla="*/ 5638514 h 6248398"/>
              <a:gd name="connsiteX52-10501" fmla="*/ 9504352 w 15811497"/>
              <a:gd name="connsiteY52-10502" fmla="*/ 5689156 h 6248398"/>
              <a:gd name="connsiteX53-10503" fmla="*/ 9480140 w 15811497"/>
              <a:gd name="connsiteY53-10504" fmla="*/ 5721533 h 6248398"/>
              <a:gd name="connsiteX54-10505" fmla="*/ 8362947 w 15811497"/>
              <a:gd name="connsiteY54-10506" fmla="*/ 6248398 h 6248398"/>
              <a:gd name="connsiteX55-10507" fmla="*/ 7028922 w 15811497"/>
              <a:gd name="connsiteY55-10508" fmla="*/ 5364147 h 6248398"/>
              <a:gd name="connsiteX56-10509" fmla="*/ 6990513 w 15811497"/>
              <a:gd name="connsiteY56-10510" fmla="*/ 5259205 h 6248398"/>
              <a:gd name="connsiteX57-10511" fmla="*/ 6990512 w 15811497"/>
              <a:gd name="connsiteY57-10512" fmla="*/ 5259199 h 6248398"/>
              <a:gd name="connsiteX58-10513" fmla="*/ 6983676 w 15811497"/>
              <a:gd name="connsiteY58-10514" fmla="*/ 5240519 h 6248398"/>
              <a:gd name="connsiteX59-10515" fmla="*/ 6983673 w 15811497"/>
              <a:gd name="connsiteY59-10516" fmla="*/ 5240519 h 6248398"/>
              <a:gd name="connsiteX60-10517" fmla="*/ 6980236 w 15811497"/>
              <a:gd name="connsiteY60-10518" fmla="*/ 5231130 h 6248398"/>
              <a:gd name="connsiteX61-10519" fmla="*/ 6978859 w 15811497"/>
              <a:gd name="connsiteY61-10520" fmla="*/ 5225774 h 6248398"/>
              <a:gd name="connsiteX62-10521" fmla="*/ 6984291 w 15811497"/>
              <a:gd name="connsiteY62-10522" fmla="*/ 5240614 h 6248398"/>
              <a:gd name="connsiteX63-10523" fmla="*/ 6984292 w 15811497"/>
              <a:gd name="connsiteY63-10524" fmla="*/ 5240614 h 6248398"/>
              <a:gd name="connsiteX64-10525" fmla="*/ 6978860 w 15811497"/>
              <a:gd name="connsiteY64-10526" fmla="*/ 5225773 h 6248398"/>
              <a:gd name="connsiteX65-10527" fmla="*/ 6944562 w 15811497"/>
              <a:gd name="connsiteY65-10528" fmla="*/ 5092380 h 6248398"/>
              <a:gd name="connsiteX66-10529" fmla="*/ 6924183 w 15811497"/>
              <a:gd name="connsiteY66-10530" fmla="*/ 4890225 h 6248398"/>
              <a:gd name="connsiteX67-10531" fmla="*/ 6924182 w 15811497"/>
              <a:gd name="connsiteY67-10532" fmla="*/ 4890225 h 6248398"/>
              <a:gd name="connsiteX68-10533" fmla="*/ 6944561 w 15811497"/>
              <a:gd name="connsiteY68-10534" fmla="*/ 5092380 h 6248398"/>
              <a:gd name="connsiteX69-10535" fmla="*/ 6978860 w 15811497"/>
              <a:gd name="connsiteY69-10536" fmla="*/ 5225773 h 6248398"/>
              <a:gd name="connsiteX70-10537" fmla="*/ 6948299 w 15811497"/>
              <a:gd name="connsiteY70-10538" fmla="*/ 5142273 h 6248398"/>
              <a:gd name="connsiteX71-10539" fmla="*/ 5829297 w 15811497"/>
              <a:gd name="connsiteY71-10540" fmla="*/ 4400549 h 6248398"/>
              <a:gd name="connsiteX72-10541" fmla="*/ 5056802 w 15811497"/>
              <a:gd name="connsiteY72-10542" fmla="*/ 4677867 h 6248398"/>
              <a:gd name="connsiteX73-10543" fmla="*/ 5022517 w 15811497"/>
              <a:gd name="connsiteY73-10544" fmla="*/ 4709027 h 6248398"/>
              <a:gd name="connsiteX74-10545" fmla="*/ 5022515 w 15811497"/>
              <a:gd name="connsiteY74-10546" fmla="*/ 4709029 h 6248398"/>
              <a:gd name="connsiteX75-10547" fmla="*/ 5022510 w 15811497"/>
              <a:gd name="connsiteY75-10548" fmla="*/ 4709033 h 6248398"/>
              <a:gd name="connsiteX76-10549" fmla="*/ 4924198 w 15811497"/>
              <a:gd name="connsiteY76-10550" fmla="*/ 4840507 h 6248398"/>
              <a:gd name="connsiteX77-10551" fmla="*/ 4914898 w 15811497"/>
              <a:gd name="connsiteY77-10552" fmla="*/ 4838698 h 6248398"/>
              <a:gd name="connsiteX78-10553" fmla="*/ 4914898 w 15811497"/>
              <a:gd name="connsiteY78-10554" fmla="*/ 4838699 h 6248398"/>
              <a:gd name="connsiteX79-10555" fmla="*/ 4924199 w 15811497"/>
              <a:gd name="connsiteY79-10556" fmla="*/ 4840508 h 6248398"/>
              <a:gd name="connsiteX80-10557" fmla="*/ 4893736 w 15811497"/>
              <a:gd name="connsiteY80-10558" fmla="*/ 4881247 h 6248398"/>
              <a:gd name="connsiteX81-10559" fmla="*/ 4778482 w 15811497"/>
              <a:gd name="connsiteY81-10560" fmla="*/ 5008058 h 6248398"/>
              <a:gd name="connsiteX82-10561" fmla="*/ 4778482 w 15811497"/>
              <a:gd name="connsiteY82-10562" fmla="*/ 5008057 h 6248398"/>
              <a:gd name="connsiteX83-10563" fmla="*/ 4715455 w 15811497"/>
              <a:gd name="connsiteY83-10564" fmla="*/ 5077404 h 6248398"/>
              <a:gd name="connsiteX84-10565" fmla="*/ 2762249 w 15811497"/>
              <a:gd name="connsiteY84-10566" fmla="*/ 5886448 h 6248398"/>
              <a:gd name="connsiteX85-10567" fmla="*/ 0 w 15811497"/>
              <a:gd name="connsiteY85-10568" fmla="*/ 3124198 h 6248398"/>
              <a:gd name="connsiteX86-10569" fmla="*/ 2762249 w 15811497"/>
              <a:gd name="connsiteY86-10570" fmla="*/ 361949 h 6248398"/>
              <a:gd name="connsiteX87-10571" fmla="*/ 4078902 w 15811497"/>
              <a:gd name="connsiteY87-10572" fmla="*/ 695338 h 6248398"/>
              <a:gd name="connsiteX88-10573" fmla="*/ 4261443 w 15811497"/>
              <a:gd name="connsiteY88-10574" fmla="*/ 806235 h 6248398"/>
              <a:gd name="connsiteX89-10575" fmla="*/ 4409044 w 15811497"/>
              <a:gd name="connsiteY89-10576" fmla="*/ 910268 h 6248398"/>
              <a:gd name="connsiteX90-10577" fmla="*/ 4612477 w 15811497"/>
              <a:gd name="connsiteY90-10578" fmla="*/ 1077402 h 6248398"/>
              <a:gd name="connsiteX91-10579" fmla="*/ 4612478 w 15811497"/>
              <a:gd name="connsiteY91-10580" fmla="*/ 1077403 h 6248398"/>
              <a:gd name="connsiteX92-10581" fmla="*/ 4715454 w 15811497"/>
              <a:gd name="connsiteY92-10582" fmla="*/ 1170993 h 6248398"/>
              <a:gd name="connsiteX93-10583" fmla="*/ 4701725 w 15811497"/>
              <a:gd name="connsiteY93-10584" fmla="*/ 1120394 h 6248398"/>
              <a:gd name="connsiteX94-10585" fmla="*/ 5191122 w 15811497"/>
              <a:gd name="connsiteY94-10586" fmla="*/ 1219199 h 6248398"/>
              <a:gd name="connsiteX95-10587" fmla="*/ 6161317 w 15811497"/>
              <a:gd name="connsiteY95-10588" fmla="*/ 761659 h 6248398"/>
              <a:gd name="connsiteX96-10589" fmla="*/ 6224019 w 15811497"/>
              <a:gd name="connsiteY96-10590" fmla="*/ 677808 h 6248398"/>
              <a:gd name="connsiteX97-10591" fmla="*/ 6175489 w 15811497"/>
              <a:gd name="connsiteY97-10592" fmla="*/ 757691 h 6248398"/>
              <a:gd name="connsiteX98-10593" fmla="*/ 6175489 w 15811497"/>
              <a:gd name="connsiteY98-10594" fmla="*/ 757692 h 6248398"/>
              <a:gd name="connsiteX99-10595" fmla="*/ 6224020 w 15811497"/>
              <a:gd name="connsiteY99-10596" fmla="*/ 677809 h 6248398"/>
              <a:gd name="connsiteX100-10597" fmla="*/ 6233696 w 15811497"/>
              <a:gd name="connsiteY100-10598" fmla="*/ 664869 h 6248398"/>
              <a:gd name="connsiteX101-10599" fmla="*/ 6252611 w 15811497"/>
              <a:gd name="connsiteY101-10600" fmla="*/ 633734 h 6248398"/>
              <a:gd name="connsiteX102-10601" fmla="*/ 6252610 w 15811497"/>
              <a:gd name="connsiteY102-10602" fmla="*/ 633734 h 6248398"/>
              <a:gd name="connsiteX103-10603" fmla="*/ 6233696 w 15811497"/>
              <a:gd name="connsiteY103-10604" fmla="*/ 664868 h 6248398"/>
              <a:gd name="connsiteX104-10605" fmla="*/ 6224019 w 15811497"/>
              <a:gd name="connsiteY104-10606" fmla="*/ 677808 h 6248398"/>
              <a:gd name="connsiteX105-10607" fmla="*/ 6248008 w 15811497"/>
              <a:gd name="connsiteY105-10608" fmla="*/ 638320 h 6248398"/>
              <a:gd name="connsiteX106-10609" fmla="*/ 6251291 w 15811497"/>
              <a:gd name="connsiteY106-10610" fmla="*/ 633930 h 6248398"/>
              <a:gd name="connsiteX107-10611" fmla="*/ 6251293 w 15811497"/>
              <a:gd name="connsiteY107-10612" fmla="*/ 633929 h 6248398"/>
              <a:gd name="connsiteX108-10613" fmla="*/ 6257683 w 15811497"/>
              <a:gd name="connsiteY108-10614" fmla="*/ 625384 h 6248398"/>
              <a:gd name="connsiteX109-10615" fmla="*/ 6257686 w 15811497"/>
              <a:gd name="connsiteY109-10616" fmla="*/ 625380 h 6248398"/>
              <a:gd name="connsiteX110-10617" fmla="*/ 6331355 w 15811497"/>
              <a:gd name="connsiteY110-10618" fmla="*/ 526865 h 6248398"/>
              <a:gd name="connsiteX111-10619" fmla="*/ 7448548 w 15811497"/>
              <a:gd name="connsiteY111-10620" fmla="*/ 0 h 6248398"/>
              <a:gd name="connsiteX0-10621" fmla="*/ 11209760 w 15811497"/>
              <a:gd name="connsiteY0-10622" fmla="*/ 5180760 h 6248398"/>
              <a:gd name="connsiteX1-10623" fmla="*/ 11210150 w 15811497"/>
              <a:gd name="connsiteY1-10624" fmla="*/ 5180948 h 6248398"/>
              <a:gd name="connsiteX2-10625" fmla="*/ 11313815 w 15811497"/>
              <a:gd name="connsiteY2-10626" fmla="*/ 5243926 h 6248398"/>
              <a:gd name="connsiteX3-10627" fmla="*/ 11369911 w 15811497"/>
              <a:gd name="connsiteY3-10628" fmla="*/ 5285874 h 6248398"/>
              <a:gd name="connsiteX4-10629" fmla="*/ 11410606 w 15811497"/>
              <a:gd name="connsiteY4-10630" fmla="*/ 5316305 h 6248398"/>
              <a:gd name="connsiteX5-10631" fmla="*/ 11499892 w 15811497"/>
              <a:gd name="connsiteY5-10632" fmla="*/ 5397454 h 6248398"/>
              <a:gd name="connsiteX6-10633" fmla="*/ 11528781 w 15811497"/>
              <a:gd name="connsiteY6-10634" fmla="*/ 5429240 h 6248398"/>
              <a:gd name="connsiteX7-10635" fmla="*/ 11504846 w 15811497"/>
              <a:gd name="connsiteY7-10636" fmla="*/ 5414699 h 6248398"/>
              <a:gd name="connsiteX8-10637" fmla="*/ 11371717 w 15811497"/>
              <a:gd name="connsiteY8-10638" fmla="*/ 5315148 h 6248398"/>
              <a:gd name="connsiteX9-10639" fmla="*/ 11292198 w 15811497"/>
              <a:gd name="connsiteY9-10640" fmla="*/ 5255685 h 6248398"/>
              <a:gd name="connsiteX10-10641" fmla="*/ 11209760 w 15811497"/>
              <a:gd name="connsiteY10-10642" fmla="*/ 5180760 h 6248398"/>
              <a:gd name="connsiteX11-10643" fmla="*/ 4892179 w 15811497"/>
              <a:gd name="connsiteY11-10644" fmla="*/ 4842491 h 6248398"/>
              <a:gd name="connsiteX12-10645" fmla="*/ 4892178 w 15811497"/>
              <a:gd name="connsiteY12-10646" fmla="*/ 4842492 h 6248398"/>
              <a:gd name="connsiteX13-10647" fmla="*/ 4885192 w 15811497"/>
              <a:gd name="connsiteY13-10648" fmla="*/ 4851834 h 6248398"/>
              <a:gd name="connsiteX14-10649" fmla="*/ 4892179 w 15811497"/>
              <a:gd name="connsiteY14-10650" fmla="*/ 4842491 h 6248398"/>
              <a:gd name="connsiteX15-10651" fmla="*/ 7448548 w 15811497"/>
              <a:gd name="connsiteY15-10652" fmla="*/ 0 h 6248398"/>
              <a:gd name="connsiteX16-10653" fmla="*/ 8721604 w 15811497"/>
              <a:gd name="connsiteY16-10654" fmla="*/ 757692 h 6248398"/>
              <a:gd name="connsiteX17-10655" fmla="*/ 8890522 w 15811497"/>
              <a:gd name="connsiteY17-10656" fmla="*/ 1193234 h 6248398"/>
              <a:gd name="connsiteX18-10657" fmla="*/ 9958384 w 15811497"/>
              <a:gd name="connsiteY18-10658" fmla="*/ 1828798 h 6248398"/>
              <a:gd name="connsiteX19-10659" fmla="*/ 10895504 w 15811497"/>
              <a:gd name="connsiteY19-10660" fmla="*/ 1386857 h 6248398"/>
              <a:gd name="connsiteX20-10661" fmla="*/ 11096041 w 15811497"/>
              <a:gd name="connsiteY20-10662" fmla="*/ 1170993 h 6248398"/>
              <a:gd name="connsiteX21-10663" fmla="*/ 13049247 w 15811497"/>
              <a:gd name="connsiteY21-10664" fmla="*/ 361949 h 6248398"/>
              <a:gd name="connsiteX22-10665" fmla="*/ 15811497 w 15811497"/>
              <a:gd name="connsiteY22-10666" fmla="*/ 3124198 h 6248398"/>
              <a:gd name="connsiteX23-10667" fmla="*/ 13049247 w 15811497"/>
              <a:gd name="connsiteY23-10668" fmla="*/ 5886448 h 6248398"/>
              <a:gd name="connsiteX24-10669" fmla="*/ 11732594 w 15811497"/>
              <a:gd name="connsiteY24-10670" fmla="*/ 5553059 h 6248398"/>
              <a:gd name="connsiteX25-10671" fmla="*/ 11528782 w 15811497"/>
              <a:gd name="connsiteY25-10672" fmla="*/ 5429240 h 6248398"/>
              <a:gd name="connsiteX26-10673" fmla="*/ 11499893 w 15811497"/>
              <a:gd name="connsiteY26-10674" fmla="*/ 5397454 h 6248398"/>
              <a:gd name="connsiteX27-10675" fmla="*/ 11410607 w 15811497"/>
              <a:gd name="connsiteY27-10676" fmla="*/ 5316305 h 6248398"/>
              <a:gd name="connsiteX28-10677" fmla="*/ 11369912 w 15811497"/>
              <a:gd name="connsiteY28-10678" fmla="*/ 5285874 h 6248398"/>
              <a:gd name="connsiteX29-10679" fmla="*/ 11355656 w 15811497"/>
              <a:gd name="connsiteY29-10680" fmla="*/ 5144675 h 6248398"/>
              <a:gd name="connsiteX30-10681" fmla="*/ 11355656 w 15811497"/>
              <a:gd name="connsiteY30-10682" fmla="*/ 5144675 h 6248398"/>
              <a:gd name="connsiteX31-10683" fmla="*/ 11369912 w 15811497"/>
              <a:gd name="connsiteY31-10684" fmla="*/ 5285874 h 6248398"/>
              <a:gd name="connsiteX32-10685" fmla="*/ 11313816 w 15811497"/>
              <a:gd name="connsiteY32-10686" fmla="*/ 5243926 h 6248398"/>
              <a:gd name="connsiteX33-10687" fmla="*/ 11210151 w 15811497"/>
              <a:gd name="connsiteY33-10688" fmla="*/ 5180948 h 6248398"/>
              <a:gd name="connsiteX34-10689" fmla="*/ 11209761 w 15811497"/>
              <a:gd name="connsiteY34-10690" fmla="*/ 5180760 h 6248398"/>
              <a:gd name="connsiteX35-10691" fmla="*/ 11096041 w 15811497"/>
              <a:gd name="connsiteY35-10692" fmla="*/ 5077404 h 6248398"/>
              <a:gd name="connsiteX36-10693" fmla="*/ 11063094 w 15811497"/>
              <a:gd name="connsiteY36-10694" fmla="*/ 5041153 h 6248398"/>
              <a:gd name="connsiteX37-10695" fmla="*/ 11063091 w 15811497"/>
              <a:gd name="connsiteY37-10696" fmla="*/ 5041152 h 6248398"/>
              <a:gd name="connsiteX38-10697" fmla="*/ 11096040 w 15811497"/>
              <a:gd name="connsiteY38-10698" fmla="*/ 5077404 h 6248398"/>
              <a:gd name="connsiteX39-10699" fmla="*/ 11209760 w 15811497"/>
              <a:gd name="connsiteY39-10700" fmla="*/ 5180760 h 6248398"/>
              <a:gd name="connsiteX40-10701" fmla="*/ 11100244 w 15811497"/>
              <a:gd name="connsiteY40-10702" fmla="*/ 5128004 h 6248398"/>
              <a:gd name="connsiteX41-10703" fmla="*/ 10610846 w 15811497"/>
              <a:gd name="connsiteY41-10704" fmla="*/ 5029199 h 6248398"/>
              <a:gd name="connsiteX42-10705" fmla="*/ 9640652 w 15811497"/>
              <a:gd name="connsiteY42-10706" fmla="*/ 5486739 h 6248398"/>
              <a:gd name="connsiteX43-10707" fmla="*/ 9628722 w 15811497"/>
              <a:gd name="connsiteY43-10708" fmla="*/ 5502693 h 6248398"/>
              <a:gd name="connsiteX44-10709" fmla="*/ 9568273 w 15811497"/>
              <a:gd name="connsiteY44-10710" fmla="*/ 5583530 h 6248398"/>
              <a:gd name="connsiteX45-10711" fmla="*/ 9535504 w 15811497"/>
              <a:gd name="connsiteY45-10712" fmla="*/ 5637470 h 6248398"/>
              <a:gd name="connsiteX46-10713" fmla="*/ 9535505 w 15811497"/>
              <a:gd name="connsiteY46-10714" fmla="*/ 5637470 h 6248398"/>
              <a:gd name="connsiteX47-10715" fmla="*/ 9568273 w 15811497"/>
              <a:gd name="connsiteY47-10716" fmla="*/ 5583531 h 6248398"/>
              <a:gd name="connsiteX48-10717" fmla="*/ 9628722 w 15811497"/>
              <a:gd name="connsiteY48-10718" fmla="*/ 5502694 h 6248398"/>
              <a:gd name="connsiteX49-10719" fmla="*/ 9563485 w 15811497"/>
              <a:gd name="connsiteY49-10720" fmla="*/ 5610078 h 6248398"/>
              <a:gd name="connsiteX50-10721" fmla="*/ 9542221 w 15811497"/>
              <a:gd name="connsiteY50-10722" fmla="*/ 5638514 h 6248398"/>
              <a:gd name="connsiteX51-10723" fmla="*/ 9504352 w 15811497"/>
              <a:gd name="connsiteY51-10724" fmla="*/ 5689156 h 6248398"/>
              <a:gd name="connsiteX52-10725" fmla="*/ 9480140 w 15811497"/>
              <a:gd name="connsiteY52-10726" fmla="*/ 5721533 h 6248398"/>
              <a:gd name="connsiteX53-10727" fmla="*/ 8362947 w 15811497"/>
              <a:gd name="connsiteY53-10728" fmla="*/ 6248398 h 6248398"/>
              <a:gd name="connsiteX54-10729" fmla="*/ 7028922 w 15811497"/>
              <a:gd name="connsiteY54-10730" fmla="*/ 5364147 h 6248398"/>
              <a:gd name="connsiteX55-10731" fmla="*/ 6990513 w 15811497"/>
              <a:gd name="connsiteY55-10732" fmla="*/ 5259205 h 6248398"/>
              <a:gd name="connsiteX56-10733" fmla="*/ 6990512 w 15811497"/>
              <a:gd name="connsiteY56-10734" fmla="*/ 5259199 h 6248398"/>
              <a:gd name="connsiteX57-10735" fmla="*/ 6983676 w 15811497"/>
              <a:gd name="connsiteY57-10736" fmla="*/ 5240519 h 6248398"/>
              <a:gd name="connsiteX58-10737" fmla="*/ 6983673 w 15811497"/>
              <a:gd name="connsiteY58-10738" fmla="*/ 5240519 h 6248398"/>
              <a:gd name="connsiteX59-10739" fmla="*/ 6980236 w 15811497"/>
              <a:gd name="connsiteY59-10740" fmla="*/ 5231130 h 6248398"/>
              <a:gd name="connsiteX60-10741" fmla="*/ 6978859 w 15811497"/>
              <a:gd name="connsiteY60-10742" fmla="*/ 5225774 h 6248398"/>
              <a:gd name="connsiteX61-10743" fmla="*/ 6984291 w 15811497"/>
              <a:gd name="connsiteY61-10744" fmla="*/ 5240614 h 6248398"/>
              <a:gd name="connsiteX62-10745" fmla="*/ 6984292 w 15811497"/>
              <a:gd name="connsiteY62-10746" fmla="*/ 5240614 h 6248398"/>
              <a:gd name="connsiteX63-10747" fmla="*/ 6978860 w 15811497"/>
              <a:gd name="connsiteY63-10748" fmla="*/ 5225773 h 6248398"/>
              <a:gd name="connsiteX64-10749" fmla="*/ 6944562 w 15811497"/>
              <a:gd name="connsiteY64-10750" fmla="*/ 5092380 h 6248398"/>
              <a:gd name="connsiteX65-10751" fmla="*/ 6924183 w 15811497"/>
              <a:gd name="connsiteY65-10752" fmla="*/ 4890225 h 6248398"/>
              <a:gd name="connsiteX66-10753" fmla="*/ 6924182 w 15811497"/>
              <a:gd name="connsiteY66-10754" fmla="*/ 4890225 h 6248398"/>
              <a:gd name="connsiteX67-10755" fmla="*/ 6944561 w 15811497"/>
              <a:gd name="connsiteY67-10756" fmla="*/ 5092380 h 6248398"/>
              <a:gd name="connsiteX68-10757" fmla="*/ 6978860 w 15811497"/>
              <a:gd name="connsiteY68-10758" fmla="*/ 5225773 h 6248398"/>
              <a:gd name="connsiteX69-10759" fmla="*/ 6948299 w 15811497"/>
              <a:gd name="connsiteY69-10760" fmla="*/ 5142273 h 6248398"/>
              <a:gd name="connsiteX70-10761" fmla="*/ 5829297 w 15811497"/>
              <a:gd name="connsiteY70-10762" fmla="*/ 4400549 h 6248398"/>
              <a:gd name="connsiteX71-10763" fmla="*/ 5056802 w 15811497"/>
              <a:gd name="connsiteY71-10764" fmla="*/ 4677867 h 6248398"/>
              <a:gd name="connsiteX72-10765" fmla="*/ 5022517 w 15811497"/>
              <a:gd name="connsiteY72-10766" fmla="*/ 4709027 h 6248398"/>
              <a:gd name="connsiteX73-10767" fmla="*/ 5022515 w 15811497"/>
              <a:gd name="connsiteY73-10768" fmla="*/ 4709029 h 6248398"/>
              <a:gd name="connsiteX74-10769" fmla="*/ 5022510 w 15811497"/>
              <a:gd name="connsiteY74-10770" fmla="*/ 4709033 h 6248398"/>
              <a:gd name="connsiteX75-10771" fmla="*/ 4924198 w 15811497"/>
              <a:gd name="connsiteY75-10772" fmla="*/ 4840507 h 6248398"/>
              <a:gd name="connsiteX76-10773" fmla="*/ 4914898 w 15811497"/>
              <a:gd name="connsiteY76-10774" fmla="*/ 4838698 h 6248398"/>
              <a:gd name="connsiteX77-10775" fmla="*/ 4914898 w 15811497"/>
              <a:gd name="connsiteY77-10776" fmla="*/ 4838699 h 6248398"/>
              <a:gd name="connsiteX78-10777" fmla="*/ 4924199 w 15811497"/>
              <a:gd name="connsiteY78-10778" fmla="*/ 4840508 h 6248398"/>
              <a:gd name="connsiteX79-10779" fmla="*/ 4893736 w 15811497"/>
              <a:gd name="connsiteY79-10780" fmla="*/ 4881247 h 6248398"/>
              <a:gd name="connsiteX80-10781" fmla="*/ 4778482 w 15811497"/>
              <a:gd name="connsiteY80-10782" fmla="*/ 5008058 h 6248398"/>
              <a:gd name="connsiteX81-10783" fmla="*/ 4778482 w 15811497"/>
              <a:gd name="connsiteY81-10784" fmla="*/ 5008057 h 6248398"/>
              <a:gd name="connsiteX82-10785" fmla="*/ 4715455 w 15811497"/>
              <a:gd name="connsiteY82-10786" fmla="*/ 5077404 h 6248398"/>
              <a:gd name="connsiteX83-10787" fmla="*/ 2762249 w 15811497"/>
              <a:gd name="connsiteY83-10788" fmla="*/ 5886448 h 6248398"/>
              <a:gd name="connsiteX84-10789" fmla="*/ 0 w 15811497"/>
              <a:gd name="connsiteY84-10790" fmla="*/ 3124198 h 6248398"/>
              <a:gd name="connsiteX85-10791" fmla="*/ 2762249 w 15811497"/>
              <a:gd name="connsiteY85-10792" fmla="*/ 361949 h 6248398"/>
              <a:gd name="connsiteX86-10793" fmla="*/ 4078902 w 15811497"/>
              <a:gd name="connsiteY86-10794" fmla="*/ 695338 h 6248398"/>
              <a:gd name="connsiteX87-10795" fmla="*/ 4261443 w 15811497"/>
              <a:gd name="connsiteY87-10796" fmla="*/ 806235 h 6248398"/>
              <a:gd name="connsiteX88-10797" fmla="*/ 4409044 w 15811497"/>
              <a:gd name="connsiteY88-10798" fmla="*/ 910268 h 6248398"/>
              <a:gd name="connsiteX89-10799" fmla="*/ 4612477 w 15811497"/>
              <a:gd name="connsiteY89-10800" fmla="*/ 1077402 h 6248398"/>
              <a:gd name="connsiteX90-10801" fmla="*/ 4612478 w 15811497"/>
              <a:gd name="connsiteY90-10802" fmla="*/ 1077403 h 6248398"/>
              <a:gd name="connsiteX91-10803" fmla="*/ 4715454 w 15811497"/>
              <a:gd name="connsiteY91-10804" fmla="*/ 1170993 h 6248398"/>
              <a:gd name="connsiteX92-10805" fmla="*/ 4701725 w 15811497"/>
              <a:gd name="connsiteY92-10806" fmla="*/ 1120394 h 6248398"/>
              <a:gd name="connsiteX93-10807" fmla="*/ 5191122 w 15811497"/>
              <a:gd name="connsiteY93-10808" fmla="*/ 1219199 h 6248398"/>
              <a:gd name="connsiteX94-10809" fmla="*/ 6161317 w 15811497"/>
              <a:gd name="connsiteY94-10810" fmla="*/ 761659 h 6248398"/>
              <a:gd name="connsiteX95-10811" fmla="*/ 6224019 w 15811497"/>
              <a:gd name="connsiteY95-10812" fmla="*/ 677808 h 6248398"/>
              <a:gd name="connsiteX96-10813" fmla="*/ 6175489 w 15811497"/>
              <a:gd name="connsiteY96-10814" fmla="*/ 757691 h 6248398"/>
              <a:gd name="connsiteX97-10815" fmla="*/ 6175489 w 15811497"/>
              <a:gd name="connsiteY97-10816" fmla="*/ 757692 h 6248398"/>
              <a:gd name="connsiteX98-10817" fmla="*/ 6224020 w 15811497"/>
              <a:gd name="connsiteY98-10818" fmla="*/ 677809 h 6248398"/>
              <a:gd name="connsiteX99-10819" fmla="*/ 6233696 w 15811497"/>
              <a:gd name="connsiteY99-10820" fmla="*/ 664869 h 6248398"/>
              <a:gd name="connsiteX100-10821" fmla="*/ 6252611 w 15811497"/>
              <a:gd name="connsiteY100-10822" fmla="*/ 633734 h 6248398"/>
              <a:gd name="connsiteX101-10823" fmla="*/ 6252610 w 15811497"/>
              <a:gd name="connsiteY101-10824" fmla="*/ 633734 h 6248398"/>
              <a:gd name="connsiteX102-10825" fmla="*/ 6233696 w 15811497"/>
              <a:gd name="connsiteY102-10826" fmla="*/ 664868 h 6248398"/>
              <a:gd name="connsiteX103-10827" fmla="*/ 6224019 w 15811497"/>
              <a:gd name="connsiteY103-10828" fmla="*/ 677808 h 6248398"/>
              <a:gd name="connsiteX104-10829" fmla="*/ 6248008 w 15811497"/>
              <a:gd name="connsiteY104-10830" fmla="*/ 638320 h 6248398"/>
              <a:gd name="connsiteX105-10831" fmla="*/ 6251291 w 15811497"/>
              <a:gd name="connsiteY105-10832" fmla="*/ 633930 h 6248398"/>
              <a:gd name="connsiteX106-10833" fmla="*/ 6251293 w 15811497"/>
              <a:gd name="connsiteY106-10834" fmla="*/ 633929 h 6248398"/>
              <a:gd name="connsiteX107-10835" fmla="*/ 6257683 w 15811497"/>
              <a:gd name="connsiteY107-10836" fmla="*/ 625384 h 6248398"/>
              <a:gd name="connsiteX108-10837" fmla="*/ 6257686 w 15811497"/>
              <a:gd name="connsiteY108-10838" fmla="*/ 625380 h 6248398"/>
              <a:gd name="connsiteX109-10839" fmla="*/ 6331355 w 15811497"/>
              <a:gd name="connsiteY109-10840" fmla="*/ 526865 h 6248398"/>
              <a:gd name="connsiteX110-10841" fmla="*/ 7448548 w 15811497"/>
              <a:gd name="connsiteY110-10842" fmla="*/ 0 h 6248398"/>
              <a:gd name="connsiteX0-10843" fmla="*/ 11209760 w 15811497"/>
              <a:gd name="connsiteY0-10844" fmla="*/ 5180760 h 6248398"/>
              <a:gd name="connsiteX1-10845" fmla="*/ 11210150 w 15811497"/>
              <a:gd name="connsiteY1-10846" fmla="*/ 5180948 h 6248398"/>
              <a:gd name="connsiteX2-10847" fmla="*/ 11313815 w 15811497"/>
              <a:gd name="connsiteY2-10848" fmla="*/ 5243926 h 6248398"/>
              <a:gd name="connsiteX3-10849" fmla="*/ 11369911 w 15811497"/>
              <a:gd name="connsiteY3-10850" fmla="*/ 5285874 h 6248398"/>
              <a:gd name="connsiteX4-10851" fmla="*/ 11410606 w 15811497"/>
              <a:gd name="connsiteY4-10852" fmla="*/ 5316305 h 6248398"/>
              <a:gd name="connsiteX5-10853" fmla="*/ 11499892 w 15811497"/>
              <a:gd name="connsiteY5-10854" fmla="*/ 5397454 h 6248398"/>
              <a:gd name="connsiteX6-10855" fmla="*/ 11528781 w 15811497"/>
              <a:gd name="connsiteY6-10856" fmla="*/ 5429240 h 6248398"/>
              <a:gd name="connsiteX7-10857" fmla="*/ 11504846 w 15811497"/>
              <a:gd name="connsiteY7-10858" fmla="*/ 5414699 h 6248398"/>
              <a:gd name="connsiteX8-10859" fmla="*/ 11371717 w 15811497"/>
              <a:gd name="connsiteY8-10860" fmla="*/ 5315148 h 6248398"/>
              <a:gd name="connsiteX9-10861" fmla="*/ 11292198 w 15811497"/>
              <a:gd name="connsiteY9-10862" fmla="*/ 5255685 h 6248398"/>
              <a:gd name="connsiteX10-10863" fmla="*/ 11209760 w 15811497"/>
              <a:gd name="connsiteY10-10864" fmla="*/ 5180760 h 6248398"/>
              <a:gd name="connsiteX11-10865" fmla="*/ 4892179 w 15811497"/>
              <a:gd name="connsiteY11-10866" fmla="*/ 4842491 h 6248398"/>
              <a:gd name="connsiteX12-10867" fmla="*/ 4892178 w 15811497"/>
              <a:gd name="connsiteY12-10868" fmla="*/ 4842492 h 6248398"/>
              <a:gd name="connsiteX13-10869" fmla="*/ 4885192 w 15811497"/>
              <a:gd name="connsiteY13-10870" fmla="*/ 4851834 h 6248398"/>
              <a:gd name="connsiteX14-10871" fmla="*/ 4892179 w 15811497"/>
              <a:gd name="connsiteY14-10872" fmla="*/ 4842491 h 6248398"/>
              <a:gd name="connsiteX15-10873" fmla="*/ 7448548 w 15811497"/>
              <a:gd name="connsiteY15-10874" fmla="*/ 0 h 6248398"/>
              <a:gd name="connsiteX16-10875" fmla="*/ 8721604 w 15811497"/>
              <a:gd name="connsiteY16-10876" fmla="*/ 757692 h 6248398"/>
              <a:gd name="connsiteX17-10877" fmla="*/ 8890522 w 15811497"/>
              <a:gd name="connsiteY17-10878" fmla="*/ 1193234 h 6248398"/>
              <a:gd name="connsiteX18-10879" fmla="*/ 9958384 w 15811497"/>
              <a:gd name="connsiteY18-10880" fmla="*/ 1828798 h 6248398"/>
              <a:gd name="connsiteX19-10881" fmla="*/ 10895504 w 15811497"/>
              <a:gd name="connsiteY19-10882" fmla="*/ 1386857 h 6248398"/>
              <a:gd name="connsiteX20-10883" fmla="*/ 11096041 w 15811497"/>
              <a:gd name="connsiteY20-10884" fmla="*/ 1170993 h 6248398"/>
              <a:gd name="connsiteX21-10885" fmla="*/ 13049247 w 15811497"/>
              <a:gd name="connsiteY21-10886" fmla="*/ 361949 h 6248398"/>
              <a:gd name="connsiteX22-10887" fmla="*/ 15811497 w 15811497"/>
              <a:gd name="connsiteY22-10888" fmla="*/ 3124198 h 6248398"/>
              <a:gd name="connsiteX23-10889" fmla="*/ 13049247 w 15811497"/>
              <a:gd name="connsiteY23-10890" fmla="*/ 5886448 h 6248398"/>
              <a:gd name="connsiteX24-10891" fmla="*/ 11732594 w 15811497"/>
              <a:gd name="connsiteY24-10892" fmla="*/ 5553059 h 6248398"/>
              <a:gd name="connsiteX25-10893" fmla="*/ 11528782 w 15811497"/>
              <a:gd name="connsiteY25-10894" fmla="*/ 5429240 h 6248398"/>
              <a:gd name="connsiteX26-10895" fmla="*/ 11499893 w 15811497"/>
              <a:gd name="connsiteY26-10896" fmla="*/ 5397454 h 6248398"/>
              <a:gd name="connsiteX27-10897" fmla="*/ 11410607 w 15811497"/>
              <a:gd name="connsiteY27-10898" fmla="*/ 5316305 h 6248398"/>
              <a:gd name="connsiteX28-10899" fmla="*/ 11369912 w 15811497"/>
              <a:gd name="connsiteY28-10900" fmla="*/ 5285874 h 6248398"/>
              <a:gd name="connsiteX29-10901" fmla="*/ 11355656 w 15811497"/>
              <a:gd name="connsiteY29-10902" fmla="*/ 5144675 h 6248398"/>
              <a:gd name="connsiteX30-10903" fmla="*/ 11369912 w 15811497"/>
              <a:gd name="connsiteY30-10904" fmla="*/ 5285874 h 6248398"/>
              <a:gd name="connsiteX31-10905" fmla="*/ 11313816 w 15811497"/>
              <a:gd name="connsiteY31-10906" fmla="*/ 5243926 h 6248398"/>
              <a:gd name="connsiteX32-10907" fmla="*/ 11210151 w 15811497"/>
              <a:gd name="connsiteY32-10908" fmla="*/ 5180948 h 6248398"/>
              <a:gd name="connsiteX33-10909" fmla="*/ 11209761 w 15811497"/>
              <a:gd name="connsiteY33-10910" fmla="*/ 5180760 h 6248398"/>
              <a:gd name="connsiteX34-10911" fmla="*/ 11096041 w 15811497"/>
              <a:gd name="connsiteY34-10912" fmla="*/ 5077404 h 6248398"/>
              <a:gd name="connsiteX35-10913" fmla="*/ 11063094 w 15811497"/>
              <a:gd name="connsiteY35-10914" fmla="*/ 5041153 h 6248398"/>
              <a:gd name="connsiteX36-10915" fmla="*/ 11063091 w 15811497"/>
              <a:gd name="connsiteY36-10916" fmla="*/ 5041152 h 6248398"/>
              <a:gd name="connsiteX37-10917" fmla="*/ 11096040 w 15811497"/>
              <a:gd name="connsiteY37-10918" fmla="*/ 5077404 h 6248398"/>
              <a:gd name="connsiteX38-10919" fmla="*/ 11209760 w 15811497"/>
              <a:gd name="connsiteY38-10920" fmla="*/ 5180760 h 6248398"/>
              <a:gd name="connsiteX39-10921" fmla="*/ 11100244 w 15811497"/>
              <a:gd name="connsiteY39-10922" fmla="*/ 5128004 h 6248398"/>
              <a:gd name="connsiteX40-10923" fmla="*/ 10610846 w 15811497"/>
              <a:gd name="connsiteY40-10924" fmla="*/ 5029199 h 6248398"/>
              <a:gd name="connsiteX41-10925" fmla="*/ 9640652 w 15811497"/>
              <a:gd name="connsiteY41-10926" fmla="*/ 5486739 h 6248398"/>
              <a:gd name="connsiteX42-10927" fmla="*/ 9628722 w 15811497"/>
              <a:gd name="connsiteY42-10928" fmla="*/ 5502693 h 6248398"/>
              <a:gd name="connsiteX43-10929" fmla="*/ 9568273 w 15811497"/>
              <a:gd name="connsiteY43-10930" fmla="*/ 5583530 h 6248398"/>
              <a:gd name="connsiteX44-10931" fmla="*/ 9535504 w 15811497"/>
              <a:gd name="connsiteY44-10932" fmla="*/ 5637470 h 6248398"/>
              <a:gd name="connsiteX45-10933" fmla="*/ 9535505 w 15811497"/>
              <a:gd name="connsiteY45-10934" fmla="*/ 5637470 h 6248398"/>
              <a:gd name="connsiteX46-10935" fmla="*/ 9568273 w 15811497"/>
              <a:gd name="connsiteY46-10936" fmla="*/ 5583531 h 6248398"/>
              <a:gd name="connsiteX47-10937" fmla="*/ 9628722 w 15811497"/>
              <a:gd name="connsiteY47-10938" fmla="*/ 5502694 h 6248398"/>
              <a:gd name="connsiteX48-10939" fmla="*/ 9563485 w 15811497"/>
              <a:gd name="connsiteY48-10940" fmla="*/ 5610078 h 6248398"/>
              <a:gd name="connsiteX49-10941" fmla="*/ 9542221 w 15811497"/>
              <a:gd name="connsiteY49-10942" fmla="*/ 5638514 h 6248398"/>
              <a:gd name="connsiteX50-10943" fmla="*/ 9504352 w 15811497"/>
              <a:gd name="connsiteY50-10944" fmla="*/ 5689156 h 6248398"/>
              <a:gd name="connsiteX51-10945" fmla="*/ 9480140 w 15811497"/>
              <a:gd name="connsiteY51-10946" fmla="*/ 5721533 h 6248398"/>
              <a:gd name="connsiteX52-10947" fmla="*/ 8362947 w 15811497"/>
              <a:gd name="connsiteY52-10948" fmla="*/ 6248398 h 6248398"/>
              <a:gd name="connsiteX53-10949" fmla="*/ 7028922 w 15811497"/>
              <a:gd name="connsiteY53-10950" fmla="*/ 5364147 h 6248398"/>
              <a:gd name="connsiteX54-10951" fmla="*/ 6990513 w 15811497"/>
              <a:gd name="connsiteY54-10952" fmla="*/ 5259205 h 6248398"/>
              <a:gd name="connsiteX55-10953" fmla="*/ 6990512 w 15811497"/>
              <a:gd name="connsiteY55-10954" fmla="*/ 5259199 h 6248398"/>
              <a:gd name="connsiteX56-10955" fmla="*/ 6983676 w 15811497"/>
              <a:gd name="connsiteY56-10956" fmla="*/ 5240519 h 6248398"/>
              <a:gd name="connsiteX57-10957" fmla="*/ 6983673 w 15811497"/>
              <a:gd name="connsiteY57-10958" fmla="*/ 5240519 h 6248398"/>
              <a:gd name="connsiteX58-10959" fmla="*/ 6980236 w 15811497"/>
              <a:gd name="connsiteY58-10960" fmla="*/ 5231130 h 6248398"/>
              <a:gd name="connsiteX59-10961" fmla="*/ 6978859 w 15811497"/>
              <a:gd name="connsiteY59-10962" fmla="*/ 5225774 h 6248398"/>
              <a:gd name="connsiteX60-10963" fmla="*/ 6984291 w 15811497"/>
              <a:gd name="connsiteY60-10964" fmla="*/ 5240614 h 6248398"/>
              <a:gd name="connsiteX61-10965" fmla="*/ 6984292 w 15811497"/>
              <a:gd name="connsiteY61-10966" fmla="*/ 5240614 h 6248398"/>
              <a:gd name="connsiteX62-10967" fmla="*/ 6978860 w 15811497"/>
              <a:gd name="connsiteY62-10968" fmla="*/ 5225773 h 6248398"/>
              <a:gd name="connsiteX63-10969" fmla="*/ 6944562 w 15811497"/>
              <a:gd name="connsiteY63-10970" fmla="*/ 5092380 h 6248398"/>
              <a:gd name="connsiteX64-10971" fmla="*/ 6924183 w 15811497"/>
              <a:gd name="connsiteY64-10972" fmla="*/ 4890225 h 6248398"/>
              <a:gd name="connsiteX65-10973" fmla="*/ 6924182 w 15811497"/>
              <a:gd name="connsiteY65-10974" fmla="*/ 4890225 h 6248398"/>
              <a:gd name="connsiteX66-10975" fmla="*/ 6944561 w 15811497"/>
              <a:gd name="connsiteY66-10976" fmla="*/ 5092380 h 6248398"/>
              <a:gd name="connsiteX67-10977" fmla="*/ 6978860 w 15811497"/>
              <a:gd name="connsiteY67-10978" fmla="*/ 5225773 h 6248398"/>
              <a:gd name="connsiteX68-10979" fmla="*/ 6948299 w 15811497"/>
              <a:gd name="connsiteY68-10980" fmla="*/ 5142273 h 6248398"/>
              <a:gd name="connsiteX69-10981" fmla="*/ 5829297 w 15811497"/>
              <a:gd name="connsiteY69-10982" fmla="*/ 4400549 h 6248398"/>
              <a:gd name="connsiteX70-10983" fmla="*/ 5056802 w 15811497"/>
              <a:gd name="connsiteY70-10984" fmla="*/ 4677867 h 6248398"/>
              <a:gd name="connsiteX71-10985" fmla="*/ 5022517 w 15811497"/>
              <a:gd name="connsiteY71-10986" fmla="*/ 4709027 h 6248398"/>
              <a:gd name="connsiteX72-10987" fmla="*/ 5022515 w 15811497"/>
              <a:gd name="connsiteY72-10988" fmla="*/ 4709029 h 6248398"/>
              <a:gd name="connsiteX73-10989" fmla="*/ 5022510 w 15811497"/>
              <a:gd name="connsiteY73-10990" fmla="*/ 4709033 h 6248398"/>
              <a:gd name="connsiteX74-10991" fmla="*/ 4924198 w 15811497"/>
              <a:gd name="connsiteY74-10992" fmla="*/ 4840507 h 6248398"/>
              <a:gd name="connsiteX75-10993" fmla="*/ 4914898 w 15811497"/>
              <a:gd name="connsiteY75-10994" fmla="*/ 4838698 h 6248398"/>
              <a:gd name="connsiteX76-10995" fmla="*/ 4914898 w 15811497"/>
              <a:gd name="connsiteY76-10996" fmla="*/ 4838699 h 6248398"/>
              <a:gd name="connsiteX77-10997" fmla="*/ 4924199 w 15811497"/>
              <a:gd name="connsiteY77-10998" fmla="*/ 4840508 h 6248398"/>
              <a:gd name="connsiteX78-10999" fmla="*/ 4893736 w 15811497"/>
              <a:gd name="connsiteY78-11000" fmla="*/ 4881247 h 6248398"/>
              <a:gd name="connsiteX79-11001" fmla="*/ 4778482 w 15811497"/>
              <a:gd name="connsiteY79-11002" fmla="*/ 5008058 h 6248398"/>
              <a:gd name="connsiteX80-11003" fmla="*/ 4778482 w 15811497"/>
              <a:gd name="connsiteY80-11004" fmla="*/ 5008057 h 6248398"/>
              <a:gd name="connsiteX81-11005" fmla="*/ 4715455 w 15811497"/>
              <a:gd name="connsiteY81-11006" fmla="*/ 5077404 h 6248398"/>
              <a:gd name="connsiteX82-11007" fmla="*/ 2762249 w 15811497"/>
              <a:gd name="connsiteY82-11008" fmla="*/ 5886448 h 6248398"/>
              <a:gd name="connsiteX83-11009" fmla="*/ 0 w 15811497"/>
              <a:gd name="connsiteY83-11010" fmla="*/ 3124198 h 6248398"/>
              <a:gd name="connsiteX84-11011" fmla="*/ 2762249 w 15811497"/>
              <a:gd name="connsiteY84-11012" fmla="*/ 361949 h 6248398"/>
              <a:gd name="connsiteX85-11013" fmla="*/ 4078902 w 15811497"/>
              <a:gd name="connsiteY85-11014" fmla="*/ 695338 h 6248398"/>
              <a:gd name="connsiteX86-11015" fmla="*/ 4261443 w 15811497"/>
              <a:gd name="connsiteY86-11016" fmla="*/ 806235 h 6248398"/>
              <a:gd name="connsiteX87-11017" fmla="*/ 4409044 w 15811497"/>
              <a:gd name="connsiteY87-11018" fmla="*/ 910268 h 6248398"/>
              <a:gd name="connsiteX88-11019" fmla="*/ 4612477 w 15811497"/>
              <a:gd name="connsiteY88-11020" fmla="*/ 1077402 h 6248398"/>
              <a:gd name="connsiteX89-11021" fmla="*/ 4612478 w 15811497"/>
              <a:gd name="connsiteY89-11022" fmla="*/ 1077403 h 6248398"/>
              <a:gd name="connsiteX90-11023" fmla="*/ 4715454 w 15811497"/>
              <a:gd name="connsiteY90-11024" fmla="*/ 1170993 h 6248398"/>
              <a:gd name="connsiteX91-11025" fmla="*/ 4701725 w 15811497"/>
              <a:gd name="connsiteY91-11026" fmla="*/ 1120394 h 6248398"/>
              <a:gd name="connsiteX92-11027" fmla="*/ 5191122 w 15811497"/>
              <a:gd name="connsiteY92-11028" fmla="*/ 1219199 h 6248398"/>
              <a:gd name="connsiteX93-11029" fmla="*/ 6161317 w 15811497"/>
              <a:gd name="connsiteY93-11030" fmla="*/ 761659 h 6248398"/>
              <a:gd name="connsiteX94-11031" fmla="*/ 6224019 w 15811497"/>
              <a:gd name="connsiteY94-11032" fmla="*/ 677808 h 6248398"/>
              <a:gd name="connsiteX95-11033" fmla="*/ 6175489 w 15811497"/>
              <a:gd name="connsiteY95-11034" fmla="*/ 757691 h 6248398"/>
              <a:gd name="connsiteX96-11035" fmla="*/ 6175489 w 15811497"/>
              <a:gd name="connsiteY96-11036" fmla="*/ 757692 h 6248398"/>
              <a:gd name="connsiteX97-11037" fmla="*/ 6224020 w 15811497"/>
              <a:gd name="connsiteY97-11038" fmla="*/ 677809 h 6248398"/>
              <a:gd name="connsiteX98-11039" fmla="*/ 6233696 w 15811497"/>
              <a:gd name="connsiteY98-11040" fmla="*/ 664869 h 6248398"/>
              <a:gd name="connsiteX99-11041" fmla="*/ 6252611 w 15811497"/>
              <a:gd name="connsiteY99-11042" fmla="*/ 633734 h 6248398"/>
              <a:gd name="connsiteX100-11043" fmla="*/ 6252610 w 15811497"/>
              <a:gd name="connsiteY100-11044" fmla="*/ 633734 h 6248398"/>
              <a:gd name="connsiteX101-11045" fmla="*/ 6233696 w 15811497"/>
              <a:gd name="connsiteY101-11046" fmla="*/ 664868 h 6248398"/>
              <a:gd name="connsiteX102-11047" fmla="*/ 6224019 w 15811497"/>
              <a:gd name="connsiteY102-11048" fmla="*/ 677808 h 6248398"/>
              <a:gd name="connsiteX103-11049" fmla="*/ 6248008 w 15811497"/>
              <a:gd name="connsiteY103-11050" fmla="*/ 638320 h 6248398"/>
              <a:gd name="connsiteX104-11051" fmla="*/ 6251291 w 15811497"/>
              <a:gd name="connsiteY104-11052" fmla="*/ 633930 h 6248398"/>
              <a:gd name="connsiteX105-11053" fmla="*/ 6251293 w 15811497"/>
              <a:gd name="connsiteY105-11054" fmla="*/ 633929 h 6248398"/>
              <a:gd name="connsiteX106-11055" fmla="*/ 6257683 w 15811497"/>
              <a:gd name="connsiteY106-11056" fmla="*/ 625384 h 6248398"/>
              <a:gd name="connsiteX107-11057" fmla="*/ 6257686 w 15811497"/>
              <a:gd name="connsiteY107-11058" fmla="*/ 625380 h 6248398"/>
              <a:gd name="connsiteX108-11059" fmla="*/ 6331355 w 15811497"/>
              <a:gd name="connsiteY108-11060" fmla="*/ 526865 h 6248398"/>
              <a:gd name="connsiteX109-11061" fmla="*/ 7448548 w 15811497"/>
              <a:gd name="connsiteY109-11062" fmla="*/ 0 h 6248398"/>
              <a:gd name="connsiteX0-11063" fmla="*/ 11209760 w 15811497"/>
              <a:gd name="connsiteY0-11064" fmla="*/ 5180760 h 6248398"/>
              <a:gd name="connsiteX1-11065" fmla="*/ 11210150 w 15811497"/>
              <a:gd name="connsiteY1-11066" fmla="*/ 5180948 h 6248398"/>
              <a:gd name="connsiteX2-11067" fmla="*/ 11313815 w 15811497"/>
              <a:gd name="connsiteY2-11068" fmla="*/ 5243926 h 6248398"/>
              <a:gd name="connsiteX3-11069" fmla="*/ 11369911 w 15811497"/>
              <a:gd name="connsiteY3-11070" fmla="*/ 5285874 h 6248398"/>
              <a:gd name="connsiteX4-11071" fmla="*/ 11410606 w 15811497"/>
              <a:gd name="connsiteY4-11072" fmla="*/ 5316305 h 6248398"/>
              <a:gd name="connsiteX5-11073" fmla="*/ 11499892 w 15811497"/>
              <a:gd name="connsiteY5-11074" fmla="*/ 5397454 h 6248398"/>
              <a:gd name="connsiteX6-11075" fmla="*/ 11528781 w 15811497"/>
              <a:gd name="connsiteY6-11076" fmla="*/ 5429240 h 6248398"/>
              <a:gd name="connsiteX7-11077" fmla="*/ 11504846 w 15811497"/>
              <a:gd name="connsiteY7-11078" fmla="*/ 5414699 h 6248398"/>
              <a:gd name="connsiteX8-11079" fmla="*/ 11371717 w 15811497"/>
              <a:gd name="connsiteY8-11080" fmla="*/ 5315148 h 6248398"/>
              <a:gd name="connsiteX9-11081" fmla="*/ 11292198 w 15811497"/>
              <a:gd name="connsiteY9-11082" fmla="*/ 5255685 h 6248398"/>
              <a:gd name="connsiteX10-11083" fmla="*/ 11209760 w 15811497"/>
              <a:gd name="connsiteY10-11084" fmla="*/ 5180760 h 6248398"/>
              <a:gd name="connsiteX11-11085" fmla="*/ 4892179 w 15811497"/>
              <a:gd name="connsiteY11-11086" fmla="*/ 4842491 h 6248398"/>
              <a:gd name="connsiteX12-11087" fmla="*/ 4892178 w 15811497"/>
              <a:gd name="connsiteY12-11088" fmla="*/ 4842492 h 6248398"/>
              <a:gd name="connsiteX13-11089" fmla="*/ 4885192 w 15811497"/>
              <a:gd name="connsiteY13-11090" fmla="*/ 4851834 h 6248398"/>
              <a:gd name="connsiteX14-11091" fmla="*/ 4892179 w 15811497"/>
              <a:gd name="connsiteY14-11092" fmla="*/ 4842491 h 6248398"/>
              <a:gd name="connsiteX15-11093" fmla="*/ 7448548 w 15811497"/>
              <a:gd name="connsiteY15-11094" fmla="*/ 0 h 6248398"/>
              <a:gd name="connsiteX16-11095" fmla="*/ 8721604 w 15811497"/>
              <a:gd name="connsiteY16-11096" fmla="*/ 757692 h 6248398"/>
              <a:gd name="connsiteX17-11097" fmla="*/ 8890522 w 15811497"/>
              <a:gd name="connsiteY17-11098" fmla="*/ 1193234 h 6248398"/>
              <a:gd name="connsiteX18-11099" fmla="*/ 9958384 w 15811497"/>
              <a:gd name="connsiteY18-11100" fmla="*/ 1828798 h 6248398"/>
              <a:gd name="connsiteX19-11101" fmla="*/ 10895504 w 15811497"/>
              <a:gd name="connsiteY19-11102" fmla="*/ 1386857 h 6248398"/>
              <a:gd name="connsiteX20-11103" fmla="*/ 11096041 w 15811497"/>
              <a:gd name="connsiteY20-11104" fmla="*/ 1170993 h 6248398"/>
              <a:gd name="connsiteX21-11105" fmla="*/ 13049247 w 15811497"/>
              <a:gd name="connsiteY21-11106" fmla="*/ 361949 h 6248398"/>
              <a:gd name="connsiteX22-11107" fmla="*/ 15811497 w 15811497"/>
              <a:gd name="connsiteY22-11108" fmla="*/ 3124198 h 6248398"/>
              <a:gd name="connsiteX23-11109" fmla="*/ 13049247 w 15811497"/>
              <a:gd name="connsiteY23-11110" fmla="*/ 5886448 h 6248398"/>
              <a:gd name="connsiteX24-11111" fmla="*/ 11732594 w 15811497"/>
              <a:gd name="connsiteY24-11112" fmla="*/ 5553059 h 6248398"/>
              <a:gd name="connsiteX25-11113" fmla="*/ 11528782 w 15811497"/>
              <a:gd name="connsiteY25-11114" fmla="*/ 5429240 h 6248398"/>
              <a:gd name="connsiteX26-11115" fmla="*/ 11499893 w 15811497"/>
              <a:gd name="connsiteY26-11116" fmla="*/ 5397454 h 6248398"/>
              <a:gd name="connsiteX27-11117" fmla="*/ 11410607 w 15811497"/>
              <a:gd name="connsiteY27-11118" fmla="*/ 5316305 h 6248398"/>
              <a:gd name="connsiteX28-11119" fmla="*/ 11369912 w 15811497"/>
              <a:gd name="connsiteY28-11120" fmla="*/ 5285874 h 6248398"/>
              <a:gd name="connsiteX29-11121" fmla="*/ 11355656 w 15811497"/>
              <a:gd name="connsiteY29-11122" fmla="*/ 5144675 h 6248398"/>
              <a:gd name="connsiteX30-11123" fmla="*/ 11369912 w 15811497"/>
              <a:gd name="connsiteY30-11124" fmla="*/ 5285874 h 6248398"/>
              <a:gd name="connsiteX31-11125" fmla="*/ 11313816 w 15811497"/>
              <a:gd name="connsiteY31-11126" fmla="*/ 5243926 h 6248398"/>
              <a:gd name="connsiteX32-11127" fmla="*/ 11210151 w 15811497"/>
              <a:gd name="connsiteY32-11128" fmla="*/ 5180948 h 6248398"/>
              <a:gd name="connsiteX33-11129" fmla="*/ 11209761 w 15811497"/>
              <a:gd name="connsiteY33-11130" fmla="*/ 5180760 h 6248398"/>
              <a:gd name="connsiteX34-11131" fmla="*/ 11096041 w 15811497"/>
              <a:gd name="connsiteY34-11132" fmla="*/ 5077404 h 6248398"/>
              <a:gd name="connsiteX35-11133" fmla="*/ 11063094 w 15811497"/>
              <a:gd name="connsiteY35-11134" fmla="*/ 5041153 h 6248398"/>
              <a:gd name="connsiteX36-11135" fmla="*/ 11063091 w 15811497"/>
              <a:gd name="connsiteY36-11136" fmla="*/ 5041152 h 6248398"/>
              <a:gd name="connsiteX37-11137" fmla="*/ 11096040 w 15811497"/>
              <a:gd name="connsiteY37-11138" fmla="*/ 5077404 h 6248398"/>
              <a:gd name="connsiteX38-11139" fmla="*/ 11209760 w 15811497"/>
              <a:gd name="connsiteY38-11140" fmla="*/ 5180760 h 6248398"/>
              <a:gd name="connsiteX39-11141" fmla="*/ 11100244 w 15811497"/>
              <a:gd name="connsiteY39-11142" fmla="*/ 5128004 h 6248398"/>
              <a:gd name="connsiteX40-11143" fmla="*/ 10610846 w 15811497"/>
              <a:gd name="connsiteY40-11144" fmla="*/ 5029199 h 6248398"/>
              <a:gd name="connsiteX41-11145" fmla="*/ 9640652 w 15811497"/>
              <a:gd name="connsiteY41-11146" fmla="*/ 5486739 h 6248398"/>
              <a:gd name="connsiteX42-11147" fmla="*/ 9628722 w 15811497"/>
              <a:gd name="connsiteY42-11148" fmla="*/ 5502693 h 6248398"/>
              <a:gd name="connsiteX43-11149" fmla="*/ 9568273 w 15811497"/>
              <a:gd name="connsiteY43-11150" fmla="*/ 5583530 h 6248398"/>
              <a:gd name="connsiteX44-11151" fmla="*/ 9535504 w 15811497"/>
              <a:gd name="connsiteY44-11152" fmla="*/ 5637470 h 6248398"/>
              <a:gd name="connsiteX45-11153" fmla="*/ 9535505 w 15811497"/>
              <a:gd name="connsiteY45-11154" fmla="*/ 5637470 h 6248398"/>
              <a:gd name="connsiteX46-11155" fmla="*/ 9568273 w 15811497"/>
              <a:gd name="connsiteY46-11156" fmla="*/ 5583531 h 6248398"/>
              <a:gd name="connsiteX47-11157" fmla="*/ 9628722 w 15811497"/>
              <a:gd name="connsiteY47-11158" fmla="*/ 5502694 h 6248398"/>
              <a:gd name="connsiteX48-11159" fmla="*/ 9563485 w 15811497"/>
              <a:gd name="connsiteY48-11160" fmla="*/ 5610078 h 6248398"/>
              <a:gd name="connsiteX49-11161" fmla="*/ 9542221 w 15811497"/>
              <a:gd name="connsiteY49-11162" fmla="*/ 5638514 h 6248398"/>
              <a:gd name="connsiteX50-11163" fmla="*/ 9504352 w 15811497"/>
              <a:gd name="connsiteY50-11164" fmla="*/ 5689156 h 6248398"/>
              <a:gd name="connsiteX51-11165" fmla="*/ 9480140 w 15811497"/>
              <a:gd name="connsiteY51-11166" fmla="*/ 5721533 h 6248398"/>
              <a:gd name="connsiteX52-11167" fmla="*/ 8362947 w 15811497"/>
              <a:gd name="connsiteY52-11168" fmla="*/ 6248398 h 6248398"/>
              <a:gd name="connsiteX53-11169" fmla="*/ 7028922 w 15811497"/>
              <a:gd name="connsiteY53-11170" fmla="*/ 5364147 h 6248398"/>
              <a:gd name="connsiteX54-11171" fmla="*/ 6990513 w 15811497"/>
              <a:gd name="connsiteY54-11172" fmla="*/ 5259205 h 6248398"/>
              <a:gd name="connsiteX55-11173" fmla="*/ 6990512 w 15811497"/>
              <a:gd name="connsiteY55-11174" fmla="*/ 5259199 h 6248398"/>
              <a:gd name="connsiteX56-11175" fmla="*/ 6983676 w 15811497"/>
              <a:gd name="connsiteY56-11176" fmla="*/ 5240519 h 6248398"/>
              <a:gd name="connsiteX57-11177" fmla="*/ 6983673 w 15811497"/>
              <a:gd name="connsiteY57-11178" fmla="*/ 5240519 h 6248398"/>
              <a:gd name="connsiteX58-11179" fmla="*/ 6980236 w 15811497"/>
              <a:gd name="connsiteY58-11180" fmla="*/ 5231130 h 6248398"/>
              <a:gd name="connsiteX59-11181" fmla="*/ 6978859 w 15811497"/>
              <a:gd name="connsiteY59-11182" fmla="*/ 5225774 h 6248398"/>
              <a:gd name="connsiteX60-11183" fmla="*/ 6984291 w 15811497"/>
              <a:gd name="connsiteY60-11184" fmla="*/ 5240614 h 6248398"/>
              <a:gd name="connsiteX61-11185" fmla="*/ 6984292 w 15811497"/>
              <a:gd name="connsiteY61-11186" fmla="*/ 5240614 h 6248398"/>
              <a:gd name="connsiteX62-11187" fmla="*/ 6978860 w 15811497"/>
              <a:gd name="connsiteY62-11188" fmla="*/ 5225773 h 6248398"/>
              <a:gd name="connsiteX63-11189" fmla="*/ 6944562 w 15811497"/>
              <a:gd name="connsiteY63-11190" fmla="*/ 5092380 h 6248398"/>
              <a:gd name="connsiteX64-11191" fmla="*/ 6924183 w 15811497"/>
              <a:gd name="connsiteY64-11192" fmla="*/ 4890225 h 6248398"/>
              <a:gd name="connsiteX65-11193" fmla="*/ 6924182 w 15811497"/>
              <a:gd name="connsiteY65-11194" fmla="*/ 4890225 h 6248398"/>
              <a:gd name="connsiteX66-11195" fmla="*/ 6944561 w 15811497"/>
              <a:gd name="connsiteY66-11196" fmla="*/ 5092380 h 6248398"/>
              <a:gd name="connsiteX67-11197" fmla="*/ 6978860 w 15811497"/>
              <a:gd name="connsiteY67-11198" fmla="*/ 5225773 h 6248398"/>
              <a:gd name="connsiteX68-11199" fmla="*/ 6948299 w 15811497"/>
              <a:gd name="connsiteY68-11200" fmla="*/ 5142273 h 6248398"/>
              <a:gd name="connsiteX69-11201" fmla="*/ 5829297 w 15811497"/>
              <a:gd name="connsiteY69-11202" fmla="*/ 4400549 h 6248398"/>
              <a:gd name="connsiteX70-11203" fmla="*/ 5056802 w 15811497"/>
              <a:gd name="connsiteY70-11204" fmla="*/ 4677867 h 6248398"/>
              <a:gd name="connsiteX71-11205" fmla="*/ 5022517 w 15811497"/>
              <a:gd name="connsiteY71-11206" fmla="*/ 4709027 h 6248398"/>
              <a:gd name="connsiteX72-11207" fmla="*/ 5022515 w 15811497"/>
              <a:gd name="connsiteY72-11208" fmla="*/ 4709029 h 6248398"/>
              <a:gd name="connsiteX73-11209" fmla="*/ 4924198 w 15811497"/>
              <a:gd name="connsiteY73-11210" fmla="*/ 4840507 h 6248398"/>
              <a:gd name="connsiteX74-11211" fmla="*/ 4914898 w 15811497"/>
              <a:gd name="connsiteY74-11212" fmla="*/ 4838698 h 6248398"/>
              <a:gd name="connsiteX75-11213" fmla="*/ 4914898 w 15811497"/>
              <a:gd name="connsiteY75-11214" fmla="*/ 4838699 h 6248398"/>
              <a:gd name="connsiteX76-11215" fmla="*/ 4924199 w 15811497"/>
              <a:gd name="connsiteY76-11216" fmla="*/ 4840508 h 6248398"/>
              <a:gd name="connsiteX77-11217" fmla="*/ 4893736 w 15811497"/>
              <a:gd name="connsiteY77-11218" fmla="*/ 4881247 h 6248398"/>
              <a:gd name="connsiteX78-11219" fmla="*/ 4778482 w 15811497"/>
              <a:gd name="connsiteY78-11220" fmla="*/ 5008058 h 6248398"/>
              <a:gd name="connsiteX79-11221" fmla="*/ 4778482 w 15811497"/>
              <a:gd name="connsiteY79-11222" fmla="*/ 5008057 h 6248398"/>
              <a:gd name="connsiteX80-11223" fmla="*/ 4715455 w 15811497"/>
              <a:gd name="connsiteY80-11224" fmla="*/ 5077404 h 6248398"/>
              <a:gd name="connsiteX81-11225" fmla="*/ 2762249 w 15811497"/>
              <a:gd name="connsiteY81-11226" fmla="*/ 5886448 h 6248398"/>
              <a:gd name="connsiteX82-11227" fmla="*/ 0 w 15811497"/>
              <a:gd name="connsiteY82-11228" fmla="*/ 3124198 h 6248398"/>
              <a:gd name="connsiteX83-11229" fmla="*/ 2762249 w 15811497"/>
              <a:gd name="connsiteY83-11230" fmla="*/ 361949 h 6248398"/>
              <a:gd name="connsiteX84-11231" fmla="*/ 4078902 w 15811497"/>
              <a:gd name="connsiteY84-11232" fmla="*/ 695338 h 6248398"/>
              <a:gd name="connsiteX85-11233" fmla="*/ 4261443 w 15811497"/>
              <a:gd name="connsiteY85-11234" fmla="*/ 806235 h 6248398"/>
              <a:gd name="connsiteX86-11235" fmla="*/ 4409044 w 15811497"/>
              <a:gd name="connsiteY86-11236" fmla="*/ 910268 h 6248398"/>
              <a:gd name="connsiteX87-11237" fmla="*/ 4612477 w 15811497"/>
              <a:gd name="connsiteY87-11238" fmla="*/ 1077402 h 6248398"/>
              <a:gd name="connsiteX88-11239" fmla="*/ 4612478 w 15811497"/>
              <a:gd name="connsiteY88-11240" fmla="*/ 1077403 h 6248398"/>
              <a:gd name="connsiteX89-11241" fmla="*/ 4715454 w 15811497"/>
              <a:gd name="connsiteY89-11242" fmla="*/ 1170993 h 6248398"/>
              <a:gd name="connsiteX90-11243" fmla="*/ 4701725 w 15811497"/>
              <a:gd name="connsiteY90-11244" fmla="*/ 1120394 h 6248398"/>
              <a:gd name="connsiteX91-11245" fmla="*/ 5191122 w 15811497"/>
              <a:gd name="connsiteY91-11246" fmla="*/ 1219199 h 6248398"/>
              <a:gd name="connsiteX92-11247" fmla="*/ 6161317 w 15811497"/>
              <a:gd name="connsiteY92-11248" fmla="*/ 761659 h 6248398"/>
              <a:gd name="connsiteX93-11249" fmla="*/ 6224019 w 15811497"/>
              <a:gd name="connsiteY93-11250" fmla="*/ 677808 h 6248398"/>
              <a:gd name="connsiteX94-11251" fmla="*/ 6175489 w 15811497"/>
              <a:gd name="connsiteY94-11252" fmla="*/ 757691 h 6248398"/>
              <a:gd name="connsiteX95-11253" fmla="*/ 6175489 w 15811497"/>
              <a:gd name="connsiteY95-11254" fmla="*/ 757692 h 6248398"/>
              <a:gd name="connsiteX96-11255" fmla="*/ 6224020 w 15811497"/>
              <a:gd name="connsiteY96-11256" fmla="*/ 677809 h 6248398"/>
              <a:gd name="connsiteX97-11257" fmla="*/ 6233696 w 15811497"/>
              <a:gd name="connsiteY97-11258" fmla="*/ 664869 h 6248398"/>
              <a:gd name="connsiteX98-11259" fmla="*/ 6252611 w 15811497"/>
              <a:gd name="connsiteY98-11260" fmla="*/ 633734 h 6248398"/>
              <a:gd name="connsiteX99-11261" fmla="*/ 6252610 w 15811497"/>
              <a:gd name="connsiteY99-11262" fmla="*/ 633734 h 6248398"/>
              <a:gd name="connsiteX100-11263" fmla="*/ 6233696 w 15811497"/>
              <a:gd name="connsiteY100-11264" fmla="*/ 664868 h 6248398"/>
              <a:gd name="connsiteX101-11265" fmla="*/ 6224019 w 15811497"/>
              <a:gd name="connsiteY101-11266" fmla="*/ 677808 h 6248398"/>
              <a:gd name="connsiteX102-11267" fmla="*/ 6248008 w 15811497"/>
              <a:gd name="connsiteY102-11268" fmla="*/ 638320 h 6248398"/>
              <a:gd name="connsiteX103-11269" fmla="*/ 6251291 w 15811497"/>
              <a:gd name="connsiteY103-11270" fmla="*/ 633930 h 6248398"/>
              <a:gd name="connsiteX104-11271" fmla="*/ 6251293 w 15811497"/>
              <a:gd name="connsiteY104-11272" fmla="*/ 633929 h 6248398"/>
              <a:gd name="connsiteX105-11273" fmla="*/ 6257683 w 15811497"/>
              <a:gd name="connsiteY105-11274" fmla="*/ 625384 h 6248398"/>
              <a:gd name="connsiteX106-11275" fmla="*/ 6257686 w 15811497"/>
              <a:gd name="connsiteY106-11276" fmla="*/ 625380 h 6248398"/>
              <a:gd name="connsiteX107-11277" fmla="*/ 6331355 w 15811497"/>
              <a:gd name="connsiteY107-11278" fmla="*/ 526865 h 6248398"/>
              <a:gd name="connsiteX108-11279" fmla="*/ 7448548 w 15811497"/>
              <a:gd name="connsiteY108-11280" fmla="*/ 0 h 6248398"/>
              <a:gd name="connsiteX0-11281" fmla="*/ 11209760 w 15811497"/>
              <a:gd name="connsiteY0-11282" fmla="*/ 5180760 h 6248398"/>
              <a:gd name="connsiteX1-11283" fmla="*/ 11210150 w 15811497"/>
              <a:gd name="connsiteY1-11284" fmla="*/ 5180948 h 6248398"/>
              <a:gd name="connsiteX2-11285" fmla="*/ 11313815 w 15811497"/>
              <a:gd name="connsiteY2-11286" fmla="*/ 5243926 h 6248398"/>
              <a:gd name="connsiteX3-11287" fmla="*/ 11369911 w 15811497"/>
              <a:gd name="connsiteY3-11288" fmla="*/ 5285874 h 6248398"/>
              <a:gd name="connsiteX4-11289" fmla="*/ 11410606 w 15811497"/>
              <a:gd name="connsiteY4-11290" fmla="*/ 5316305 h 6248398"/>
              <a:gd name="connsiteX5-11291" fmla="*/ 11499892 w 15811497"/>
              <a:gd name="connsiteY5-11292" fmla="*/ 5397454 h 6248398"/>
              <a:gd name="connsiteX6-11293" fmla="*/ 11528781 w 15811497"/>
              <a:gd name="connsiteY6-11294" fmla="*/ 5429240 h 6248398"/>
              <a:gd name="connsiteX7-11295" fmla="*/ 11504846 w 15811497"/>
              <a:gd name="connsiteY7-11296" fmla="*/ 5414699 h 6248398"/>
              <a:gd name="connsiteX8-11297" fmla="*/ 11371717 w 15811497"/>
              <a:gd name="connsiteY8-11298" fmla="*/ 5315148 h 6248398"/>
              <a:gd name="connsiteX9-11299" fmla="*/ 11292198 w 15811497"/>
              <a:gd name="connsiteY9-11300" fmla="*/ 5255685 h 6248398"/>
              <a:gd name="connsiteX10-11301" fmla="*/ 11209760 w 15811497"/>
              <a:gd name="connsiteY10-11302" fmla="*/ 5180760 h 6248398"/>
              <a:gd name="connsiteX11-11303" fmla="*/ 4892179 w 15811497"/>
              <a:gd name="connsiteY11-11304" fmla="*/ 4842491 h 6248398"/>
              <a:gd name="connsiteX12-11305" fmla="*/ 4892178 w 15811497"/>
              <a:gd name="connsiteY12-11306" fmla="*/ 4842492 h 6248398"/>
              <a:gd name="connsiteX13-11307" fmla="*/ 4885192 w 15811497"/>
              <a:gd name="connsiteY13-11308" fmla="*/ 4851834 h 6248398"/>
              <a:gd name="connsiteX14-11309" fmla="*/ 4892179 w 15811497"/>
              <a:gd name="connsiteY14-11310" fmla="*/ 4842491 h 6248398"/>
              <a:gd name="connsiteX15-11311" fmla="*/ 7448548 w 15811497"/>
              <a:gd name="connsiteY15-11312" fmla="*/ 0 h 6248398"/>
              <a:gd name="connsiteX16-11313" fmla="*/ 8721604 w 15811497"/>
              <a:gd name="connsiteY16-11314" fmla="*/ 757692 h 6248398"/>
              <a:gd name="connsiteX17-11315" fmla="*/ 8890522 w 15811497"/>
              <a:gd name="connsiteY17-11316" fmla="*/ 1193234 h 6248398"/>
              <a:gd name="connsiteX18-11317" fmla="*/ 9958384 w 15811497"/>
              <a:gd name="connsiteY18-11318" fmla="*/ 1828798 h 6248398"/>
              <a:gd name="connsiteX19-11319" fmla="*/ 10895504 w 15811497"/>
              <a:gd name="connsiteY19-11320" fmla="*/ 1386857 h 6248398"/>
              <a:gd name="connsiteX20-11321" fmla="*/ 11096041 w 15811497"/>
              <a:gd name="connsiteY20-11322" fmla="*/ 1170993 h 6248398"/>
              <a:gd name="connsiteX21-11323" fmla="*/ 13049247 w 15811497"/>
              <a:gd name="connsiteY21-11324" fmla="*/ 361949 h 6248398"/>
              <a:gd name="connsiteX22-11325" fmla="*/ 15811497 w 15811497"/>
              <a:gd name="connsiteY22-11326" fmla="*/ 3124198 h 6248398"/>
              <a:gd name="connsiteX23-11327" fmla="*/ 13049247 w 15811497"/>
              <a:gd name="connsiteY23-11328" fmla="*/ 5886448 h 6248398"/>
              <a:gd name="connsiteX24-11329" fmla="*/ 11732594 w 15811497"/>
              <a:gd name="connsiteY24-11330" fmla="*/ 5553059 h 6248398"/>
              <a:gd name="connsiteX25-11331" fmla="*/ 11528782 w 15811497"/>
              <a:gd name="connsiteY25-11332" fmla="*/ 5429240 h 6248398"/>
              <a:gd name="connsiteX26-11333" fmla="*/ 11499893 w 15811497"/>
              <a:gd name="connsiteY26-11334" fmla="*/ 5397454 h 6248398"/>
              <a:gd name="connsiteX27-11335" fmla="*/ 11410607 w 15811497"/>
              <a:gd name="connsiteY27-11336" fmla="*/ 5316305 h 6248398"/>
              <a:gd name="connsiteX28-11337" fmla="*/ 11369912 w 15811497"/>
              <a:gd name="connsiteY28-11338" fmla="*/ 5285874 h 6248398"/>
              <a:gd name="connsiteX29-11339" fmla="*/ 11355656 w 15811497"/>
              <a:gd name="connsiteY29-11340" fmla="*/ 5144675 h 6248398"/>
              <a:gd name="connsiteX30-11341" fmla="*/ 11369912 w 15811497"/>
              <a:gd name="connsiteY30-11342" fmla="*/ 5285874 h 6248398"/>
              <a:gd name="connsiteX31-11343" fmla="*/ 11313816 w 15811497"/>
              <a:gd name="connsiteY31-11344" fmla="*/ 5243926 h 6248398"/>
              <a:gd name="connsiteX32-11345" fmla="*/ 11210151 w 15811497"/>
              <a:gd name="connsiteY32-11346" fmla="*/ 5180948 h 6248398"/>
              <a:gd name="connsiteX33-11347" fmla="*/ 11209761 w 15811497"/>
              <a:gd name="connsiteY33-11348" fmla="*/ 5180760 h 6248398"/>
              <a:gd name="connsiteX34-11349" fmla="*/ 11096041 w 15811497"/>
              <a:gd name="connsiteY34-11350" fmla="*/ 5077404 h 6248398"/>
              <a:gd name="connsiteX35-11351" fmla="*/ 11063094 w 15811497"/>
              <a:gd name="connsiteY35-11352" fmla="*/ 5041153 h 6248398"/>
              <a:gd name="connsiteX36-11353" fmla="*/ 11063091 w 15811497"/>
              <a:gd name="connsiteY36-11354" fmla="*/ 5041152 h 6248398"/>
              <a:gd name="connsiteX37-11355" fmla="*/ 11096040 w 15811497"/>
              <a:gd name="connsiteY37-11356" fmla="*/ 5077404 h 6248398"/>
              <a:gd name="connsiteX38-11357" fmla="*/ 11209760 w 15811497"/>
              <a:gd name="connsiteY38-11358" fmla="*/ 5180760 h 6248398"/>
              <a:gd name="connsiteX39-11359" fmla="*/ 11100244 w 15811497"/>
              <a:gd name="connsiteY39-11360" fmla="*/ 5128004 h 6248398"/>
              <a:gd name="connsiteX40-11361" fmla="*/ 10610846 w 15811497"/>
              <a:gd name="connsiteY40-11362" fmla="*/ 5029199 h 6248398"/>
              <a:gd name="connsiteX41-11363" fmla="*/ 9640652 w 15811497"/>
              <a:gd name="connsiteY41-11364" fmla="*/ 5486739 h 6248398"/>
              <a:gd name="connsiteX42-11365" fmla="*/ 9628722 w 15811497"/>
              <a:gd name="connsiteY42-11366" fmla="*/ 5502693 h 6248398"/>
              <a:gd name="connsiteX43-11367" fmla="*/ 9568273 w 15811497"/>
              <a:gd name="connsiteY43-11368" fmla="*/ 5583530 h 6248398"/>
              <a:gd name="connsiteX44-11369" fmla="*/ 9535504 w 15811497"/>
              <a:gd name="connsiteY44-11370" fmla="*/ 5637470 h 6248398"/>
              <a:gd name="connsiteX45-11371" fmla="*/ 9535505 w 15811497"/>
              <a:gd name="connsiteY45-11372" fmla="*/ 5637470 h 6248398"/>
              <a:gd name="connsiteX46-11373" fmla="*/ 9568273 w 15811497"/>
              <a:gd name="connsiteY46-11374" fmla="*/ 5583531 h 6248398"/>
              <a:gd name="connsiteX47-11375" fmla="*/ 9628722 w 15811497"/>
              <a:gd name="connsiteY47-11376" fmla="*/ 5502694 h 6248398"/>
              <a:gd name="connsiteX48-11377" fmla="*/ 9563485 w 15811497"/>
              <a:gd name="connsiteY48-11378" fmla="*/ 5610078 h 6248398"/>
              <a:gd name="connsiteX49-11379" fmla="*/ 9542221 w 15811497"/>
              <a:gd name="connsiteY49-11380" fmla="*/ 5638514 h 6248398"/>
              <a:gd name="connsiteX50-11381" fmla="*/ 9504352 w 15811497"/>
              <a:gd name="connsiteY50-11382" fmla="*/ 5689156 h 6248398"/>
              <a:gd name="connsiteX51-11383" fmla="*/ 9480140 w 15811497"/>
              <a:gd name="connsiteY51-11384" fmla="*/ 5721533 h 6248398"/>
              <a:gd name="connsiteX52-11385" fmla="*/ 8362947 w 15811497"/>
              <a:gd name="connsiteY52-11386" fmla="*/ 6248398 h 6248398"/>
              <a:gd name="connsiteX53-11387" fmla="*/ 7028922 w 15811497"/>
              <a:gd name="connsiteY53-11388" fmla="*/ 5364147 h 6248398"/>
              <a:gd name="connsiteX54-11389" fmla="*/ 6990513 w 15811497"/>
              <a:gd name="connsiteY54-11390" fmla="*/ 5259205 h 6248398"/>
              <a:gd name="connsiteX55-11391" fmla="*/ 6990512 w 15811497"/>
              <a:gd name="connsiteY55-11392" fmla="*/ 5259199 h 6248398"/>
              <a:gd name="connsiteX56-11393" fmla="*/ 6983676 w 15811497"/>
              <a:gd name="connsiteY56-11394" fmla="*/ 5240519 h 6248398"/>
              <a:gd name="connsiteX57-11395" fmla="*/ 6983673 w 15811497"/>
              <a:gd name="connsiteY57-11396" fmla="*/ 5240519 h 6248398"/>
              <a:gd name="connsiteX58-11397" fmla="*/ 6980236 w 15811497"/>
              <a:gd name="connsiteY58-11398" fmla="*/ 5231130 h 6248398"/>
              <a:gd name="connsiteX59-11399" fmla="*/ 6978859 w 15811497"/>
              <a:gd name="connsiteY59-11400" fmla="*/ 5225774 h 6248398"/>
              <a:gd name="connsiteX60-11401" fmla="*/ 6984291 w 15811497"/>
              <a:gd name="connsiteY60-11402" fmla="*/ 5240614 h 6248398"/>
              <a:gd name="connsiteX61-11403" fmla="*/ 6984292 w 15811497"/>
              <a:gd name="connsiteY61-11404" fmla="*/ 5240614 h 6248398"/>
              <a:gd name="connsiteX62-11405" fmla="*/ 6978860 w 15811497"/>
              <a:gd name="connsiteY62-11406" fmla="*/ 5225773 h 6248398"/>
              <a:gd name="connsiteX63-11407" fmla="*/ 6944562 w 15811497"/>
              <a:gd name="connsiteY63-11408" fmla="*/ 5092380 h 6248398"/>
              <a:gd name="connsiteX64-11409" fmla="*/ 6924183 w 15811497"/>
              <a:gd name="connsiteY64-11410" fmla="*/ 4890225 h 6248398"/>
              <a:gd name="connsiteX65-11411" fmla="*/ 6924182 w 15811497"/>
              <a:gd name="connsiteY65-11412" fmla="*/ 4890225 h 6248398"/>
              <a:gd name="connsiteX66-11413" fmla="*/ 6944561 w 15811497"/>
              <a:gd name="connsiteY66-11414" fmla="*/ 5092380 h 6248398"/>
              <a:gd name="connsiteX67-11415" fmla="*/ 6978860 w 15811497"/>
              <a:gd name="connsiteY67-11416" fmla="*/ 5225773 h 6248398"/>
              <a:gd name="connsiteX68-11417" fmla="*/ 6948299 w 15811497"/>
              <a:gd name="connsiteY68-11418" fmla="*/ 5142273 h 6248398"/>
              <a:gd name="connsiteX69-11419" fmla="*/ 5829297 w 15811497"/>
              <a:gd name="connsiteY69-11420" fmla="*/ 4400549 h 6248398"/>
              <a:gd name="connsiteX70-11421" fmla="*/ 5056802 w 15811497"/>
              <a:gd name="connsiteY70-11422" fmla="*/ 4677867 h 6248398"/>
              <a:gd name="connsiteX71-11423" fmla="*/ 5022517 w 15811497"/>
              <a:gd name="connsiteY71-11424" fmla="*/ 4709027 h 6248398"/>
              <a:gd name="connsiteX72-11425" fmla="*/ 5022515 w 15811497"/>
              <a:gd name="connsiteY72-11426" fmla="*/ 4709029 h 6248398"/>
              <a:gd name="connsiteX73-11427" fmla="*/ 4924198 w 15811497"/>
              <a:gd name="connsiteY73-11428" fmla="*/ 4840507 h 6248398"/>
              <a:gd name="connsiteX74-11429" fmla="*/ 4914898 w 15811497"/>
              <a:gd name="connsiteY74-11430" fmla="*/ 4838698 h 6248398"/>
              <a:gd name="connsiteX75-11431" fmla="*/ 4914898 w 15811497"/>
              <a:gd name="connsiteY75-11432" fmla="*/ 4838699 h 6248398"/>
              <a:gd name="connsiteX76-11433" fmla="*/ 4924199 w 15811497"/>
              <a:gd name="connsiteY76-11434" fmla="*/ 4840508 h 6248398"/>
              <a:gd name="connsiteX77-11435" fmla="*/ 4778482 w 15811497"/>
              <a:gd name="connsiteY77-11436" fmla="*/ 5008058 h 6248398"/>
              <a:gd name="connsiteX78-11437" fmla="*/ 4778482 w 15811497"/>
              <a:gd name="connsiteY78-11438" fmla="*/ 5008057 h 6248398"/>
              <a:gd name="connsiteX79-11439" fmla="*/ 4715455 w 15811497"/>
              <a:gd name="connsiteY79-11440" fmla="*/ 5077404 h 6248398"/>
              <a:gd name="connsiteX80-11441" fmla="*/ 2762249 w 15811497"/>
              <a:gd name="connsiteY80-11442" fmla="*/ 5886448 h 6248398"/>
              <a:gd name="connsiteX81-11443" fmla="*/ 0 w 15811497"/>
              <a:gd name="connsiteY81-11444" fmla="*/ 3124198 h 6248398"/>
              <a:gd name="connsiteX82-11445" fmla="*/ 2762249 w 15811497"/>
              <a:gd name="connsiteY82-11446" fmla="*/ 361949 h 6248398"/>
              <a:gd name="connsiteX83-11447" fmla="*/ 4078902 w 15811497"/>
              <a:gd name="connsiteY83-11448" fmla="*/ 695338 h 6248398"/>
              <a:gd name="connsiteX84-11449" fmla="*/ 4261443 w 15811497"/>
              <a:gd name="connsiteY84-11450" fmla="*/ 806235 h 6248398"/>
              <a:gd name="connsiteX85-11451" fmla="*/ 4409044 w 15811497"/>
              <a:gd name="connsiteY85-11452" fmla="*/ 910268 h 6248398"/>
              <a:gd name="connsiteX86-11453" fmla="*/ 4612477 w 15811497"/>
              <a:gd name="connsiteY86-11454" fmla="*/ 1077402 h 6248398"/>
              <a:gd name="connsiteX87-11455" fmla="*/ 4612478 w 15811497"/>
              <a:gd name="connsiteY87-11456" fmla="*/ 1077403 h 6248398"/>
              <a:gd name="connsiteX88-11457" fmla="*/ 4715454 w 15811497"/>
              <a:gd name="connsiteY88-11458" fmla="*/ 1170993 h 6248398"/>
              <a:gd name="connsiteX89-11459" fmla="*/ 4701725 w 15811497"/>
              <a:gd name="connsiteY89-11460" fmla="*/ 1120394 h 6248398"/>
              <a:gd name="connsiteX90-11461" fmla="*/ 5191122 w 15811497"/>
              <a:gd name="connsiteY90-11462" fmla="*/ 1219199 h 6248398"/>
              <a:gd name="connsiteX91-11463" fmla="*/ 6161317 w 15811497"/>
              <a:gd name="connsiteY91-11464" fmla="*/ 761659 h 6248398"/>
              <a:gd name="connsiteX92-11465" fmla="*/ 6224019 w 15811497"/>
              <a:gd name="connsiteY92-11466" fmla="*/ 677808 h 6248398"/>
              <a:gd name="connsiteX93-11467" fmla="*/ 6175489 w 15811497"/>
              <a:gd name="connsiteY93-11468" fmla="*/ 757691 h 6248398"/>
              <a:gd name="connsiteX94-11469" fmla="*/ 6175489 w 15811497"/>
              <a:gd name="connsiteY94-11470" fmla="*/ 757692 h 6248398"/>
              <a:gd name="connsiteX95-11471" fmla="*/ 6224020 w 15811497"/>
              <a:gd name="connsiteY95-11472" fmla="*/ 677809 h 6248398"/>
              <a:gd name="connsiteX96-11473" fmla="*/ 6233696 w 15811497"/>
              <a:gd name="connsiteY96-11474" fmla="*/ 664869 h 6248398"/>
              <a:gd name="connsiteX97-11475" fmla="*/ 6252611 w 15811497"/>
              <a:gd name="connsiteY97-11476" fmla="*/ 633734 h 6248398"/>
              <a:gd name="connsiteX98-11477" fmla="*/ 6252610 w 15811497"/>
              <a:gd name="connsiteY98-11478" fmla="*/ 633734 h 6248398"/>
              <a:gd name="connsiteX99-11479" fmla="*/ 6233696 w 15811497"/>
              <a:gd name="connsiteY99-11480" fmla="*/ 664868 h 6248398"/>
              <a:gd name="connsiteX100-11481" fmla="*/ 6224019 w 15811497"/>
              <a:gd name="connsiteY100-11482" fmla="*/ 677808 h 6248398"/>
              <a:gd name="connsiteX101-11483" fmla="*/ 6248008 w 15811497"/>
              <a:gd name="connsiteY101-11484" fmla="*/ 638320 h 6248398"/>
              <a:gd name="connsiteX102-11485" fmla="*/ 6251291 w 15811497"/>
              <a:gd name="connsiteY102-11486" fmla="*/ 633930 h 6248398"/>
              <a:gd name="connsiteX103-11487" fmla="*/ 6251293 w 15811497"/>
              <a:gd name="connsiteY103-11488" fmla="*/ 633929 h 6248398"/>
              <a:gd name="connsiteX104-11489" fmla="*/ 6257683 w 15811497"/>
              <a:gd name="connsiteY104-11490" fmla="*/ 625384 h 6248398"/>
              <a:gd name="connsiteX105-11491" fmla="*/ 6257686 w 15811497"/>
              <a:gd name="connsiteY105-11492" fmla="*/ 625380 h 6248398"/>
              <a:gd name="connsiteX106-11493" fmla="*/ 6331355 w 15811497"/>
              <a:gd name="connsiteY106-11494" fmla="*/ 526865 h 6248398"/>
              <a:gd name="connsiteX107-11495" fmla="*/ 7448548 w 15811497"/>
              <a:gd name="connsiteY107-11496" fmla="*/ 0 h 6248398"/>
              <a:gd name="connsiteX0-11497" fmla="*/ 11209760 w 15811497"/>
              <a:gd name="connsiteY0-11498" fmla="*/ 5180760 h 6248398"/>
              <a:gd name="connsiteX1-11499" fmla="*/ 11210150 w 15811497"/>
              <a:gd name="connsiteY1-11500" fmla="*/ 5180948 h 6248398"/>
              <a:gd name="connsiteX2-11501" fmla="*/ 11313815 w 15811497"/>
              <a:gd name="connsiteY2-11502" fmla="*/ 5243926 h 6248398"/>
              <a:gd name="connsiteX3-11503" fmla="*/ 11369911 w 15811497"/>
              <a:gd name="connsiteY3-11504" fmla="*/ 5285874 h 6248398"/>
              <a:gd name="connsiteX4-11505" fmla="*/ 11410606 w 15811497"/>
              <a:gd name="connsiteY4-11506" fmla="*/ 5316305 h 6248398"/>
              <a:gd name="connsiteX5-11507" fmla="*/ 11499892 w 15811497"/>
              <a:gd name="connsiteY5-11508" fmla="*/ 5397454 h 6248398"/>
              <a:gd name="connsiteX6-11509" fmla="*/ 11528781 w 15811497"/>
              <a:gd name="connsiteY6-11510" fmla="*/ 5429240 h 6248398"/>
              <a:gd name="connsiteX7-11511" fmla="*/ 11504846 w 15811497"/>
              <a:gd name="connsiteY7-11512" fmla="*/ 5414699 h 6248398"/>
              <a:gd name="connsiteX8-11513" fmla="*/ 11371717 w 15811497"/>
              <a:gd name="connsiteY8-11514" fmla="*/ 5315148 h 6248398"/>
              <a:gd name="connsiteX9-11515" fmla="*/ 11292198 w 15811497"/>
              <a:gd name="connsiteY9-11516" fmla="*/ 5255685 h 6248398"/>
              <a:gd name="connsiteX10-11517" fmla="*/ 11209760 w 15811497"/>
              <a:gd name="connsiteY10-11518" fmla="*/ 5180760 h 6248398"/>
              <a:gd name="connsiteX11-11519" fmla="*/ 4892179 w 15811497"/>
              <a:gd name="connsiteY11-11520" fmla="*/ 4842491 h 6248398"/>
              <a:gd name="connsiteX12-11521" fmla="*/ 4892178 w 15811497"/>
              <a:gd name="connsiteY12-11522" fmla="*/ 4842492 h 6248398"/>
              <a:gd name="connsiteX13-11523" fmla="*/ 4885192 w 15811497"/>
              <a:gd name="connsiteY13-11524" fmla="*/ 4851834 h 6248398"/>
              <a:gd name="connsiteX14-11525" fmla="*/ 4892179 w 15811497"/>
              <a:gd name="connsiteY14-11526" fmla="*/ 4842491 h 6248398"/>
              <a:gd name="connsiteX15-11527" fmla="*/ 7448548 w 15811497"/>
              <a:gd name="connsiteY15-11528" fmla="*/ 0 h 6248398"/>
              <a:gd name="connsiteX16-11529" fmla="*/ 8721604 w 15811497"/>
              <a:gd name="connsiteY16-11530" fmla="*/ 757692 h 6248398"/>
              <a:gd name="connsiteX17-11531" fmla="*/ 8890522 w 15811497"/>
              <a:gd name="connsiteY17-11532" fmla="*/ 1193234 h 6248398"/>
              <a:gd name="connsiteX18-11533" fmla="*/ 9958384 w 15811497"/>
              <a:gd name="connsiteY18-11534" fmla="*/ 1828798 h 6248398"/>
              <a:gd name="connsiteX19-11535" fmla="*/ 10895504 w 15811497"/>
              <a:gd name="connsiteY19-11536" fmla="*/ 1386857 h 6248398"/>
              <a:gd name="connsiteX20-11537" fmla="*/ 11096041 w 15811497"/>
              <a:gd name="connsiteY20-11538" fmla="*/ 1170993 h 6248398"/>
              <a:gd name="connsiteX21-11539" fmla="*/ 13049247 w 15811497"/>
              <a:gd name="connsiteY21-11540" fmla="*/ 361949 h 6248398"/>
              <a:gd name="connsiteX22-11541" fmla="*/ 15811497 w 15811497"/>
              <a:gd name="connsiteY22-11542" fmla="*/ 3124198 h 6248398"/>
              <a:gd name="connsiteX23-11543" fmla="*/ 13049247 w 15811497"/>
              <a:gd name="connsiteY23-11544" fmla="*/ 5886448 h 6248398"/>
              <a:gd name="connsiteX24-11545" fmla="*/ 11732594 w 15811497"/>
              <a:gd name="connsiteY24-11546" fmla="*/ 5553059 h 6248398"/>
              <a:gd name="connsiteX25-11547" fmla="*/ 11528782 w 15811497"/>
              <a:gd name="connsiteY25-11548" fmla="*/ 5429240 h 6248398"/>
              <a:gd name="connsiteX26-11549" fmla="*/ 11499893 w 15811497"/>
              <a:gd name="connsiteY26-11550" fmla="*/ 5397454 h 6248398"/>
              <a:gd name="connsiteX27-11551" fmla="*/ 11410607 w 15811497"/>
              <a:gd name="connsiteY27-11552" fmla="*/ 5316305 h 6248398"/>
              <a:gd name="connsiteX28-11553" fmla="*/ 11369912 w 15811497"/>
              <a:gd name="connsiteY28-11554" fmla="*/ 5285874 h 6248398"/>
              <a:gd name="connsiteX29-11555" fmla="*/ 11355656 w 15811497"/>
              <a:gd name="connsiteY29-11556" fmla="*/ 5144675 h 6248398"/>
              <a:gd name="connsiteX30-11557" fmla="*/ 11369912 w 15811497"/>
              <a:gd name="connsiteY30-11558" fmla="*/ 5285874 h 6248398"/>
              <a:gd name="connsiteX31-11559" fmla="*/ 11313816 w 15811497"/>
              <a:gd name="connsiteY31-11560" fmla="*/ 5243926 h 6248398"/>
              <a:gd name="connsiteX32-11561" fmla="*/ 11210151 w 15811497"/>
              <a:gd name="connsiteY32-11562" fmla="*/ 5180948 h 6248398"/>
              <a:gd name="connsiteX33-11563" fmla="*/ 11209761 w 15811497"/>
              <a:gd name="connsiteY33-11564" fmla="*/ 5180760 h 6248398"/>
              <a:gd name="connsiteX34-11565" fmla="*/ 11096041 w 15811497"/>
              <a:gd name="connsiteY34-11566" fmla="*/ 5077404 h 6248398"/>
              <a:gd name="connsiteX35-11567" fmla="*/ 11063094 w 15811497"/>
              <a:gd name="connsiteY35-11568" fmla="*/ 5041153 h 6248398"/>
              <a:gd name="connsiteX36-11569" fmla="*/ 11063091 w 15811497"/>
              <a:gd name="connsiteY36-11570" fmla="*/ 5041152 h 6248398"/>
              <a:gd name="connsiteX37-11571" fmla="*/ 11096040 w 15811497"/>
              <a:gd name="connsiteY37-11572" fmla="*/ 5077404 h 6248398"/>
              <a:gd name="connsiteX38-11573" fmla="*/ 11209760 w 15811497"/>
              <a:gd name="connsiteY38-11574" fmla="*/ 5180760 h 6248398"/>
              <a:gd name="connsiteX39-11575" fmla="*/ 11100244 w 15811497"/>
              <a:gd name="connsiteY39-11576" fmla="*/ 5128004 h 6248398"/>
              <a:gd name="connsiteX40-11577" fmla="*/ 10610846 w 15811497"/>
              <a:gd name="connsiteY40-11578" fmla="*/ 5029199 h 6248398"/>
              <a:gd name="connsiteX41-11579" fmla="*/ 9640652 w 15811497"/>
              <a:gd name="connsiteY41-11580" fmla="*/ 5486739 h 6248398"/>
              <a:gd name="connsiteX42-11581" fmla="*/ 9628722 w 15811497"/>
              <a:gd name="connsiteY42-11582" fmla="*/ 5502693 h 6248398"/>
              <a:gd name="connsiteX43-11583" fmla="*/ 9568273 w 15811497"/>
              <a:gd name="connsiteY43-11584" fmla="*/ 5583530 h 6248398"/>
              <a:gd name="connsiteX44-11585" fmla="*/ 9535504 w 15811497"/>
              <a:gd name="connsiteY44-11586" fmla="*/ 5637470 h 6248398"/>
              <a:gd name="connsiteX45-11587" fmla="*/ 9535505 w 15811497"/>
              <a:gd name="connsiteY45-11588" fmla="*/ 5637470 h 6248398"/>
              <a:gd name="connsiteX46-11589" fmla="*/ 9568273 w 15811497"/>
              <a:gd name="connsiteY46-11590" fmla="*/ 5583531 h 6248398"/>
              <a:gd name="connsiteX47-11591" fmla="*/ 9628722 w 15811497"/>
              <a:gd name="connsiteY47-11592" fmla="*/ 5502694 h 6248398"/>
              <a:gd name="connsiteX48-11593" fmla="*/ 9563485 w 15811497"/>
              <a:gd name="connsiteY48-11594" fmla="*/ 5610078 h 6248398"/>
              <a:gd name="connsiteX49-11595" fmla="*/ 9542221 w 15811497"/>
              <a:gd name="connsiteY49-11596" fmla="*/ 5638514 h 6248398"/>
              <a:gd name="connsiteX50-11597" fmla="*/ 9504352 w 15811497"/>
              <a:gd name="connsiteY50-11598" fmla="*/ 5689156 h 6248398"/>
              <a:gd name="connsiteX51-11599" fmla="*/ 9480140 w 15811497"/>
              <a:gd name="connsiteY51-11600" fmla="*/ 5721533 h 6248398"/>
              <a:gd name="connsiteX52-11601" fmla="*/ 8362947 w 15811497"/>
              <a:gd name="connsiteY52-11602" fmla="*/ 6248398 h 6248398"/>
              <a:gd name="connsiteX53-11603" fmla="*/ 7028922 w 15811497"/>
              <a:gd name="connsiteY53-11604" fmla="*/ 5364147 h 6248398"/>
              <a:gd name="connsiteX54-11605" fmla="*/ 6990513 w 15811497"/>
              <a:gd name="connsiteY54-11606" fmla="*/ 5259205 h 6248398"/>
              <a:gd name="connsiteX55-11607" fmla="*/ 6990512 w 15811497"/>
              <a:gd name="connsiteY55-11608" fmla="*/ 5259199 h 6248398"/>
              <a:gd name="connsiteX56-11609" fmla="*/ 6983676 w 15811497"/>
              <a:gd name="connsiteY56-11610" fmla="*/ 5240519 h 6248398"/>
              <a:gd name="connsiteX57-11611" fmla="*/ 6983673 w 15811497"/>
              <a:gd name="connsiteY57-11612" fmla="*/ 5240519 h 6248398"/>
              <a:gd name="connsiteX58-11613" fmla="*/ 6980236 w 15811497"/>
              <a:gd name="connsiteY58-11614" fmla="*/ 5231130 h 6248398"/>
              <a:gd name="connsiteX59-11615" fmla="*/ 6978859 w 15811497"/>
              <a:gd name="connsiteY59-11616" fmla="*/ 5225774 h 6248398"/>
              <a:gd name="connsiteX60-11617" fmla="*/ 6984291 w 15811497"/>
              <a:gd name="connsiteY60-11618" fmla="*/ 5240614 h 6248398"/>
              <a:gd name="connsiteX61-11619" fmla="*/ 6984292 w 15811497"/>
              <a:gd name="connsiteY61-11620" fmla="*/ 5240614 h 6248398"/>
              <a:gd name="connsiteX62-11621" fmla="*/ 6978860 w 15811497"/>
              <a:gd name="connsiteY62-11622" fmla="*/ 5225773 h 6248398"/>
              <a:gd name="connsiteX63-11623" fmla="*/ 6944562 w 15811497"/>
              <a:gd name="connsiteY63-11624" fmla="*/ 5092380 h 6248398"/>
              <a:gd name="connsiteX64-11625" fmla="*/ 6924183 w 15811497"/>
              <a:gd name="connsiteY64-11626" fmla="*/ 4890225 h 6248398"/>
              <a:gd name="connsiteX65-11627" fmla="*/ 6924182 w 15811497"/>
              <a:gd name="connsiteY65-11628" fmla="*/ 4890225 h 6248398"/>
              <a:gd name="connsiteX66-11629" fmla="*/ 6944561 w 15811497"/>
              <a:gd name="connsiteY66-11630" fmla="*/ 5092380 h 6248398"/>
              <a:gd name="connsiteX67-11631" fmla="*/ 6978860 w 15811497"/>
              <a:gd name="connsiteY67-11632" fmla="*/ 5225773 h 6248398"/>
              <a:gd name="connsiteX68-11633" fmla="*/ 6948299 w 15811497"/>
              <a:gd name="connsiteY68-11634" fmla="*/ 5142273 h 6248398"/>
              <a:gd name="connsiteX69-11635" fmla="*/ 5829297 w 15811497"/>
              <a:gd name="connsiteY69-11636" fmla="*/ 4400549 h 6248398"/>
              <a:gd name="connsiteX70-11637" fmla="*/ 5056802 w 15811497"/>
              <a:gd name="connsiteY70-11638" fmla="*/ 4677867 h 6248398"/>
              <a:gd name="connsiteX71-11639" fmla="*/ 5022517 w 15811497"/>
              <a:gd name="connsiteY71-11640" fmla="*/ 4709027 h 6248398"/>
              <a:gd name="connsiteX72-11641" fmla="*/ 5022515 w 15811497"/>
              <a:gd name="connsiteY72-11642" fmla="*/ 4709029 h 6248398"/>
              <a:gd name="connsiteX73-11643" fmla="*/ 4924198 w 15811497"/>
              <a:gd name="connsiteY73-11644" fmla="*/ 4840507 h 6248398"/>
              <a:gd name="connsiteX74-11645" fmla="*/ 4914898 w 15811497"/>
              <a:gd name="connsiteY74-11646" fmla="*/ 4838698 h 6248398"/>
              <a:gd name="connsiteX75-11647" fmla="*/ 4914898 w 15811497"/>
              <a:gd name="connsiteY75-11648" fmla="*/ 4838699 h 6248398"/>
              <a:gd name="connsiteX76-11649" fmla="*/ 4778482 w 15811497"/>
              <a:gd name="connsiteY76-11650" fmla="*/ 5008058 h 6248398"/>
              <a:gd name="connsiteX77-11651" fmla="*/ 4778482 w 15811497"/>
              <a:gd name="connsiteY77-11652" fmla="*/ 5008057 h 6248398"/>
              <a:gd name="connsiteX78-11653" fmla="*/ 4715455 w 15811497"/>
              <a:gd name="connsiteY78-11654" fmla="*/ 5077404 h 6248398"/>
              <a:gd name="connsiteX79-11655" fmla="*/ 2762249 w 15811497"/>
              <a:gd name="connsiteY79-11656" fmla="*/ 5886448 h 6248398"/>
              <a:gd name="connsiteX80-11657" fmla="*/ 0 w 15811497"/>
              <a:gd name="connsiteY80-11658" fmla="*/ 3124198 h 6248398"/>
              <a:gd name="connsiteX81-11659" fmla="*/ 2762249 w 15811497"/>
              <a:gd name="connsiteY81-11660" fmla="*/ 361949 h 6248398"/>
              <a:gd name="connsiteX82-11661" fmla="*/ 4078902 w 15811497"/>
              <a:gd name="connsiteY82-11662" fmla="*/ 695338 h 6248398"/>
              <a:gd name="connsiteX83-11663" fmla="*/ 4261443 w 15811497"/>
              <a:gd name="connsiteY83-11664" fmla="*/ 806235 h 6248398"/>
              <a:gd name="connsiteX84-11665" fmla="*/ 4409044 w 15811497"/>
              <a:gd name="connsiteY84-11666" fmla="*/ 910268 h 6248398"/>
              <a:gd name="connsiteX85-11667" fmla="*/ 4612477 w 15811497"/>
              <a:gd name="connsiteY85-11668" fmla="*/ 1077402 h 6248398"/>
              <a:gd name="connsiteX86-11669" fmla="*/ 4612478 w 15811497"/>
              <a:gd name="connsiteY86-11670" fmla="*/ 1077403 h 6248398"/>
              <a:gd name="connsiteX87-11671" fmla="*/ 4715454 w 15811497"/>
              <a:gd name="connsiteY87-11672" fmla="*/ 1170993 h 6248398"/>
              <a:gd name="connsiteX88-11673" fmla="*/ 4701725 w 15811497"/>
              <a:gd name="connsiteY88-11674" fmla="*/ 1120394 h 6248398"/>
              <a:gd name="connsiteX89-11675" fmla="*/ 5191122 w 15811497"/>
              <a:gd name="connsiteY89-11676" fmla="*/ 1219199 h 6248398"/>
              <a:gd name="connsiteX90-11677" fmla="*/ 6161317 w 15811497"/>
              <a:gd name="connsiteY90-11678" fmla="*/ 761659 h 6248398"/>
              <a:gd name="connsiteX91-11679" fmla="*/ 6224019 w 15811497"/>
              <a:gd name="connsiteY91-11680" fmla="*/ 677808 h 6248398"/>
              <a:gd name="connsiteX92-11681" fmla="*/ 6175489 w 15811497"/>
              <a:gd name="connsiteY92-11682" fmla="*/ 757691 h 6248398"/>
              <a:gd name="connsiteX93-11683" fmla="*/ 6175489 w 15811497"/>
              <a:gd name="connsiteY93-11684" fmla="*/ 757692 h 6248398"/>
              <a:gd name="connsiteX94-11685" fmla="*/ 6224020 w 15811497"/>
              <a:gd name="connsiteY94-11686" fmla="*/ 677809 h 6248398"/>
              <a:gd name="connsiteX95-11687" fmla="*/ 6233696 w 15811497"/>
              <a:gd name="connsiteY95-11688" fmla="*/ 664869 h 6248398"/>
              <a:gd name="connsiteX96-11689" fmla="*/ 6252611 w 15811497"/>
              <a:gd name="connsiteY96-11690" fmla="*/ 633734 h 6248398"/>
              <a:gd name="connsiteX97-11691" fmla="*/ 6252610 w 15811497"/>
              <a:gd name="connsiteY97-11692" fmla="*/ 633734 h 6248398"/>
              <a:gd name="connsiteX98-11693" fmla="*/ 6233696 w 15811497"/>
              <a:gd name="connsiteY98-11694" fmla="*/ 664868 h 6248398"/>
              <a:gd name="connsiteX99-11695" fmla="*/ 6224019 w 15811497"/>
              <a:gd name="connsiteY99-11696" fmla="*/ 677808 h 6248398"/>
              <a:gd name="connsiteX100-11697" fmla="*/ 6248008 w 15811497"/>
              <a:gd name="connsiteY100-11698" fmla="*/ 638320 h 6248398"/>
              <a:gd name="connsiteX101-11699" fmla="*/ 6251291 w 15811497"/>
              <a:gd name="connsiteY101-11700" fmla="*/ 633930 h 6248398"/>
              <a:gd name="connsiteX102-11701" fmla="*/ 6251293 w 15811497"/>
              <a:gd name="connsiteY102-11702" fmla="*/ 633929 h 6248398"/>
              <a:gd name="connsiteX103-11703" fmla="*/ 6257683 w 15811497"/>
              <a:gd name="connsiteY103-11704" fmla="*/ 625384 h 6248398"/>
              <a:gd name="connsiteX104-11705" fmla="*/ 6257686 w 15811497"/>
              <a:gd name="connsiteY104-11706" fmla="*/ 625380 h 6248398"/>
              <a:gd name="connsiteX105-11707" fmla="*/ 6331355 w 15811497"/>
              <a:gd name="connsiteY105-11708" fmla="*/ 526865 h 6248398"/>
              <a:gd name="connsiteX106-11709" fmla="*/ 7448548 w 15811497"/>
              <a:gd name="connsiteY106-11710" fmla="*/ 0 h 6248398"/>
              <a:gd name="connsiteX0-11711" fmla="*/ 11209760 w 15811497"/>
              <a:gd name="connsiteY0-11712" fmla="*/ 5180760 h 6248398"/>
              <a:gd name="connsiteX1-11713" fmla="*/ 11210150 w 15811497"/>
              <a:gd name="connsiteY1-11714" fmla="*/ 5180948 h 6248398"/>
              <a:gd name="connsiteX2-11715" fmla="*/ 11313815 w 15811497"/>
              <a:gd name="connsiteY2-11716" fmla="*/ 5243926 h 6248398"/>
              <a:gd name="connsiteX3-11717" fmla="*/ 11369911 w 15811497"/>
              <a:gd name="connsiteY3-11718" fmla="*/ 5285874 h 6248398"/>
              <a:gd name="connsiteX4-11719" fmla="*/ 11410606 w 15811497"/>
              <a:gd name="connsiteY4-11720" fmla="*/ 5316305 h 6248398"/>
              <a:gd name="connsiteX5-11721" fmla="*/ 11499892 w 15811497"/>
              <a:gd name="connsiteY5-11722" fmla="*/ 5397454 h 6248398"/>
              <a:gd name="connsiteX6-11723" fmla="*/ 11528781 w 15811497"/>
              <a:gd name="connsiteY6-11724" fmla="*/ 5429240 h 6248398"/>
              <a:gd name="connsiteX7-11725" fmla="*/ 11504846 w 15811497"/>
              <a:gd name="connsiteY7-11726" fmla="*/ 5414699 h 6248398"/>
              <a:gd name="connsiteX8-11727" fmla="*/ 11371717 w 15811497"/>
              <a:gd name="connsiteY8-11728" fmla="*/ 5315148 h 6248398"/>
              <a:gd name="connsiteX9-11729" fmla="*/ 11292198 w 15811497"/>
              <a:gd name="connsiteY9-11730" fmla="*/ 5255685 h 6248398"/>
              <a:gd name="connsiteX10-11731" fmla="*/ 11209760 w 15811497"/>
              <a:gd name="connsiteY10-11732" fmla="*/ 5180760 h 6248398"/>
              <a:gd name="connsiteX11-11733" fmla="*/ 4892179 w 15811497"/>
              <a:gd name="connsiteY11-11734" fmla="*/ 4842491 h 6248398"/>
              <a:gd name="connsiteX12-11735" fmla="*/ 4892178 w 15811497"/>
              <a:gd name="connsiteY12-11736" fmla="*/ 4842492 h 6248398"/>
              <a:gd name="connsiteX13-11737" fmla="*/ 4885192 w 15811497"/>
              <a:gd name="connsiteY13-11738" fmla="*/ 4851834 h 6248398"/>
              <a:gd name="connsiteX14-11739" fmla="*/ 4892179 w 15811497"/>
              <a:gd name="connsiteY14-11740" fmla="*/ 4842491 h 6248398"/>
              <a:gd name="connsiteX15-11741" fmla="*/ 7448548 w 15811497"/>
              <a:gd name="connsiteY15-11742" fmla="*/ 0 h 6248398"/>
              <a:gd name="connsiteX16-11743" fmla="*/ 8721604 w 15811497"/>
              <a:gd name="connsiteY16-11744" fmla="*/ 757692 h 6248398"/>
              <a:gd name="connsiteX17-11745" fmla="*/ 8890522 w 15811497"/>
              <a:gd name="connsiteY17-11746" fmla="*/ 1193234 h 6248398"/>
              <a:gd name="connsiteX18-11747" fmla="*/ 9958384 w 15811497"/>
              <a:gd name="connsiteY18-11748" fmla="*/ 1828798 h 6248398"/>
              <a:gd name="connsiteX19-11749" fmla="*/ 10895504 w 15811497"/>
              <a:gd name="connsiteY19-11750" fmla="*/ 1386857 h 6248398"/>
              <a:gd name="connsiteX20-11751" fmla="*/ 11096041 w 15811497"/>
              <a:gd name="connsiteY20-11752" fmla="*/ 1170993 h 6248398"/>
              <a:gd name="connsiteX21-11753" fmla="*/ 13049247 w 15811497"/>
              <a:gd name="connsiteY21-11754" fmla="*/ 361949 h 6248398"/>
              <a:gd name="connsiteX22-11755" fmla="*/ 15811497 w 15811497"/>
              <a:gd name="connsiteY22-11756" fmla="*/ 3124198 h 6248398"/>
              <a:gd name="connsiteX23-11757" fmla="*/ 13049247 w 15811497"/>
              <a:gd name="connsiteY23-11758" fmla="*/ 5886448 h 6248398"/>
              <a:gd name="connsiteX24-11759" fmla="*/ 11732594 w 15811497"/>
              <a:gd name="connsiteY24-11760" fmla="*/ 5553059 h 6248398"/>
              <a:gd name="connsiteX25-11761" fmla="*/ 11528782 w 15811497"/>
              <a:gd name="connsiteY25-11762" fmla="*/ 5429240 h 6248398"/>
              <a:gd name="connsiteX26-11763" fmla="*/ 11499893 w 15811497"/>
              <a:gd name="connsiteY26-11764" fmla="*/ 5397454 h 6248398"/>
              <a:gd name="connsiteX27-11765" fmla="*/ 11410607 w 15811497"/>
              <a:gd name="connsiteY27-11766" fmla="*/ 5316305 h 6248398"/>
              <a:gd name="connsiteX28-11767" fmla="*/ 11369912 w 15811497"/>
              <a:gd name="connsiteY28-11768" fmla="*/ 5285874 h 6248398"/>
              <a:gd name="connsiteX29-11769" fmla="*/ 11355656 w 15811497"/>
              <a:gd name="connsiteY29-11770" fmla="*/ 5144675 h 6248398"/>
              <a:gd name="connsiteX30-11771" fmla="*/ 11369912 w 15811497"/>
              <a:gd name="connsiteY30-11772" fmla="*/ 5285874 h 6248398"/>
              <a:gd name="connsiteX31-11773" fmla="*/ 11313816 w 15811497"/>
              <a:gd name="connsiteY31-11774" fmla="*/ 5243926 h 6248398"/>
              <a:gd name="connsiteX32-11775" fmla="*/ 11210151 w 15811497"/>
              <a:gd name="connsiteY32-11776" fmla="*/ 5180948 h 6248398"/>
              <a:gd name="connsiteX33-11777" fmla="*/ 11209761 w 15811497"/>
              <a:gd name="connsiteY33-11778" fmla="*/ 5180760 h 6248398"/>
              <a:gd name="connsiteX34-11779" fmla="*/ 11096041 w 15811497"/>
              <a:gd name="connsiteY34-11780" fmla="*/ 5077404 h 6248398"/>
              <a:gd name="connsiteX35-11781" fmla="*/ 11063094 w 15811497"/>
              <a:gd name="connsiteY35-11782" fmla="*/ 5041153 h 6248398"/>
              <a:gd name="connsiteX36-11783" fmla="*/ 11063091 w 15811497"/>
              <a:gd name="connsiteY36-11784" fmla="*/ 5041152 h 6248398"/>
              <a:gd name="connsiteX37-11785" fmla="*/ 11096040 w 15811497"/>
              <a:gd name="connsiteY37-11786" fmla="*/ 5077404 h 6248398"/>
              <a:gd name="connsiteX38-11787" fmla="*/ 11209760 w 15811497"/>
              <a:gd name="connsiteY38-11788" fmla="*/ 5180760 h 6248398"/>
              <a:gd name="connsiteX39-11789" fmla="*/ 11100244 w 15811497"/>
              <a:gd name="connsiteY39-11790" fmla="*/ 5128004 h 6248398"/>
              <a:gd name="connsiteX40-11791" fmla="*/ 10610846 w 15811497"/>
              <a:gd name="connsiteY40-11792" fmla="*/ 5029199 h 6248398"/>
              <a:gd name="connsiteX41-11793" fmla="*/ 9640652 w 15811497"/>
              <a:gd name="connsiteY41-11794" fmla="*/ 5486739 h 6248398"/>
              <a:gd name="connsiteX42-11795" fmla="*/ 9628722 w 15811497"/>
              <a:gd name="connsiteY42-11796" fmla="*/ 5502693 h 6248398"/>
              <a:gd name="connsiteX43-11797" fmla="*/ 9568273 w 15811497"/>
              <a:gd name="connsiteY43-11798" fmla="*/ 5583530 h 6248398"/>
              <a:gd name="connsiteX44-11799" fmla="*/ 9535504 w 15811497"/>
              <a:gd name="connsiteY44-11800" fmla="*/ 5637470 h 6248398"/>
              <a:gd name="connsiteX45-11801" fmla="*/ 9535505 w 15811497"/>
              <a:gd name="connsiteY45-11802" fmla="*/ 5637470 h 6248398"/>
              <a:gd name="connsiteX46-11803" fmla="*/ 9568273 w 15811497"/>
              <a:gd name="connsiteY46-11804" fmla="*/ 5583531 h 6248398"/>
              <a:gd name="connsiteX47-11805" fmla="*/ 9628722 w 15811497"/>
              <a:gd name="connsiteY47-11806" fmla="*/ 5502694 h 6248398"/>
              <a:gd name="connsiteX48-11807" fmla="*/ 9563485 w 15811497"/>
              <a:gd name="connsiteY48-11808" fmla="*/ 5610078 h 6248398"/>
              <a:gd name="connsiteX49-11809" fmla="*/ 9542221 w 15811497"/>
              <a:gd name="connsiteY49-11810" fmla="*/ 5638514 h 6248398"/>
              <a:gd name="connsiteX50-11811" fmla="*/ 9504352 w 15811497"/>
              <a:gd name="connsiteY50-11812" fmla="*/ 5689156 h 6248398"/>
              <a:gd name="connsiteX51-11813" fmla="*/ 9480140 w 15811497"/>
              <a:gd name="connsiteY51-11814" fmla="*/ 5721533 h 6248398"/>
              <a:gd name="connsiteX52-11815" fmla="*/ 8362947 w 15811497"/>
              <a:gd name="connsiteY52-11816" fmla="*/ 6248398 h 6248398"/>
              <a:gd name="connsiteX53-11817" fmla="*/ 7028922 w 15811497"/>
              <a:gd name="connsiteY53-11818" fmla="*/ 5364147 h 6248398"/>
              <a:gd name="connsiteX54-11819" fmla="*/ 6990513 w 15811497"/>
              <a:gd name="connsiteY54-11820" fmla="*/ 5259205 h 6248398"/>
              <a:gd name="connsiteX55-11821" fmla="*/ 6990512 w 15811497"/>
              <a:gd name="connsiteY55-11822" fmla="*/ 5259199 h 6248398"/>
              <a:gd name="connsiteX56-11823" fmla="*/ 6983676 w 15811497"/>
              <a:gd name="connsiteY56-11824" fmla="*/ 5240519 h 6248398"/>
              <a:gd name="connsiteX57-11825" fmla="*/ 6983673 w 15811497"/>
              <a:gd name="connsiteY57-11826" fmla="*/ 5240519 h 6248398"/>
              <a:gd name="connsiteX58-11827" fmla="*/ 6980236 w 15811497"/>
              <a:gd name="connsiteY58-11828" fmla="*/ 5231130 h 6248398"/>
              <a:gd name="connsiteX59-11829" fmla="*/ 6978859 w 15811497"/>
              <a:gd name="connsiteY59-11830" fmla="*/ 5225774 h 6248398"/>
              <a:gd name="connsiteX60-11831" fmla="*/ 6984291 w 15811497"/>
              <a:gd name="connsiteY60-11832" fmla="*/ 5240614 h 6248398"/>
              <a:gd name="connsiteX61-11833" fmla="*/ 6984292 w 15811497"/>
              <a:gd name="connsiteY61-11834" fmla="*/ 5240614 h 6248398"/>
              <a:gd name="connsiteX62-11835" fmla="*/ 6978860 w 15811497"/>
              <a:gd name="connsiteY62-11836" fmla="*/ 5225773 h 6248398"/>
              <a:gd name="connsiteX63-11837" fmla="*/ 6944562 w 15811497"/>
              <a:gd name="connsiteY63-11838" fmla="*/ 5092380 h 6248398"/>
              <a:gd name="connsiteX64-11839" fmla="*/ 6924183 w 15811497"/>
              <a:gd name="connsiteY64-11840" fmla="*/ 4890225 h 6248398"/>
              <a:gd name="connsiteX65-11841" fmla="*/ 6924182 w 15811497"/>
              <a:gd name="connsiteY65-11842" fmla="*/ 4890225 h 6248398"/>
              <a:gd name="connsiteX66-11843" fmla="*/ 6944561 w 15811497"/>
              <a:gd name="connsiteY66-11844" fmla="*/ 5092380 h 6248398"/>
              <a:gd name="connsiteX67-11845" fmla="*/ 6978860 w 15811497"/>
              <a:gd name="connsiteY67-11846" fmla="*/ 5225773 h 6248398"/>
              <a:gd name="connsiteX68-11847" fmla="*/ 6948299 w 15811497"/>
              <a:gd name="connsiteY68-11848" fmla="*/ 5142273 h 6248398"/>
              <a:gd name="connsiteX69-11849" fmla="*/ 5829297 w 15811497"/>
              <a:gd name="connsiteY69-11850" fmla="*/ 4400549 h 6248398"/>
              <a:gd name="connsiteX70-11851" fmla="*/ 5056802 w 15811497"/>
              <a:gd name="connsiteY70-11852" fmla="*/ 4677867 h 6248398"/>
              <a:gd name="connsiteX71-11853" fmla="*/ 5022517 w 15811497"/>
              <a:gd name="connsiteY71-11854" fmla="*/ 4709027 h 6248398"/>
              <a:gd name="connsiteX72-11855" fmla="*/ 5022515 w 15811497"/>
              <a:gd name="connsiteY72-11856" fmla="*/ 4709029 h 6248398"/>
              <a:gd name="connsiteX73-11857" fmla="*/ 4924198 w 15811497"/>
              <a:gd name="connsiteY73-11858" fmla="*/ 4840507 h 6248398"/>
              <a:gd name="connsiteX74-11859" fmla="*/ 4914898 w 15811497"/>
              <a:gd name="connsiteY74-11860" fmla="*/ 4838698 h 6248398"/>
              <a:gd name="connsiteX75-11861" fmla="*/ 4778482 w 15811497"/>
              <a:gd name="connsiteY75-11862" fmla="*/ 5008058 h 6248398"/>
              <a:gd name="connsiteX76-11863" fmla="*/ 4778482 w 15811497"/>
              <a:gd name="connsiteY76-11864" fmla="*/ 5008057 h 6248398"/>
              <a:gd name="connsiteX77-11865" fmla="*/ 4715455 w 15811497"/>
              <a:gd name="connsiteY77-11866" fmla="*/ 5077404 h 6248398"/>
              <a:gd name="connsiteX78-11867" fmla="*/ 2762249 w 15811497"/>
              <a:gd name="connsiteY78-11868" fmla="*/ 5886448 h 6248398"/>
              <a:gd name="connsiteX79-11869" fmla="*/ 0 w 15811497"/>
              <a:gd name="connsiteY79-11870" fmla="*/ 3124198 h 6248398"/>
              <a:gd name="connsiteX80-11871" fmla="*/ 2762249 w 15811497"/>
              <a:gd name="connsiteY80-11872" fmla="*/ 361949 h 6248398"/>
              <a:gd name="connsiteX81-11873" fmla="*/ 4078902 w 15811497"/>
              <a:gd name="connsiteY81-11874" fmla="*/ 695338 h 6248398"/>
              <a:gd name="connsiteX82-11875" fmla="*/ 4261443 w 15811497"/>
              <a:gd name="connsiteY82-11876" fmla="*/ 806235 h 6248398"/>
              <a:gd name="connsiteX83-11877" fmla="*/ 4409044 w 15811497"/>
              <a:gd name="connsiteY83-11878" fmla="*/ 910268 h 6248398"/>
              <a:gd name="connsiteX84-11879" fmla="*/ 4612477 w 15811497"/>
              <a:gd name="connsiteY84-11880" fmla="*/ 1077402 h 6248398"/>
              <a:gd name="connsiteX85-11881" fmla="*/ 4612478 w 15811497"/>
              <a:gd name="connsiteY85-11882" fmla="*/ 1077403 h 6248398"/>
              <a:gd name="connsiteX86-11883" fmla="*/ 4715454 w 15811497"/>
              <a:gd name="connsiteY86-11884" fmla="*/ 1170993 h 6248398"/>
              <a:gd name="connsiteX87-11885" fmla="*/ 4701725 w 15811497"/>
              <a:gd name="connsiteY87-11886" fmla="*/ 1120394 h 6248398"/>
              <a:gd name="connsiteX88-11887" fmla="*/ 5191122 w 15811497"/>
              <a:gd name="connsiteY88-11888" fmla="*/ 1219199 h 6248398"/>
              <a:gd name="connsiteX89-11889" fmla="*/ 6161317 w 15811497"/>
              <a:gd name="connsiteY89-11890" fmla="*/ 761659 h 6248398"/>
              <a:gd name="connsiteX90-11891" fmla="*/ 6224019 w 15811497"/>
              <a:gd name="connsiteY90-11892" fmla="*/ 677808 h 6248398"/>
              <a:gd name="connsiteX91-11893" fmla="*/ 6175489 w 15811497"/>
              <a:gd name="connsiteY91-11894" fmla="*/ 757691 h 6248398"/>
              <a:gd name="connsiteX92-11895" fmla="*/ 6175489 w 15811497"/>
              <a:gd name="connsiteY92-11896" fmla="*/ 757692 h 6248398"/>
              <a:gd name="connsiteX93-11897" fmla="*/ 6224020 w 15811497"/>
              <a:gd name="connsiteY93-11898" fmla="*/ 677809 h 6248398"/>
              <a:gd name="connsiteX94-11899" fmla="*/ 6233696 w 15811497"/>
              <a:gd name="connsiteY94-11900" fmla="*/ 664869 h 6248398"/>
              <a:gd name="connsiteX95-11901" fmla="*/ 6252611 w 15811497"/>
              <a:gd name="connsiteY95-11902" fmla="*/ 633734 h 6248398"/>
              <a:gd name="connsiteX96-11903" fmla="*/ 6252610 w 15811497"/>
              <a:gd name="connsiteY96-11904" fmla="*/ 633734 h 6248398"/>
              <a:gd name="connsiteX97-11905" fmla="*/ 6233696 w 15811497"/>
              <a:gd name="connsiteY97-11906" fmla="*/ 664868 h 6248398"/>
              <a:gd name="connsiteX98-11907" fmla="*/ 6224019 w 15811497"/>
              <a:gd name="connsiteY98-11908" fmla="*/ 677808 h 6248398"/>
              <a:gd name="connsiteX99-11909" fmla="*/ 6248008 w 15811497"/>
              <a:gd name="connsiteY99-11910" fmla="*/ 638320 h 6248398"/>
              <a:gd name="connsiteX100-11911" fmla="*/ 6251291 w 15811497"/>
              <a:gd name="connsiteY100-11912" fmla="*/ 633930 h 6248398"/>
              <a:gd name="connsiteX101-11913" fmla="*/ 6251293 w 15811497"/>
              <a:gd name="connsiteY101-11914" fmla="*/ 633929 h 6248398"/>
              <a:gd name="connsiteX102-11915" fmla="*/ 6257683 w 15811497"/>
              <a:gd name="connsiteY102-11916" fmla="*/ 625384 h 6248398"/>
              <a:gd name="connsiteX103-11917" fmla="*/ 6257686 w 15811497"/>
              <a:gd name="connsiteY103-11918" fmla="*/ 625380 h 6248398"/>
              <a:gd name="connsiteX104-11919" fmla="*/ 6331355 w 15811497"/>
              <a:gd name="connsiteY104-11920" fmla="*/ 526865 h 6248398"/>
              <a:gd name="connsiteX105-11921" fmla="*/ 7448548 w 15811497"/>
              <a:gd name="connsiteY105-11922" fmla="*/ 0 h 6248398"/>
              <a:gd name="connsiteX0-11923" fmla="*/ 11209760 w 15811497"/>
              <a:gd name="connsiteY0-11924" fmla="*/ 5180760 h 6248398"/>
              <a:gd name="connsiteX1-11925" fmla="*/ 11210150 w 15811497"/>
              <a:gd name="connsiteY1-11926" fmla="*/ 5180948 h 6248398"/>
              <a:gd name="connsiteX2-11927" fmla="*/ 11313815 w 15811497"/>
              <a:gd name="connsiteY2-11928" fmla="*/ 5243926 h 6248398"/>
              <a:gd name="connsiteX3-11929" fmla="*/ 11369911 w 15811497"/>
              <a:gd name="connsiteY3-11930" fmla="*/ 5285874 h 6248398"/>
              <a:gd name="connsiteX4-11931" fmla="*/ 11410606 w 15811497"/>
              <a:gd name="connsiteY4-11932" fmla="*/ 5316305 h 6248398"/>
              <a:gd name="connsiteX5-11933" fmla="*/ 11499892 w 15811497"/>
              <a:gd name="connsiteY5-11934" fmla="*/ 5397454 h 6248398"/>
              <a:gd name="connsiteX6-11935" fmla="*/ 11528781 w 15811497"/>
              <a:gd name="connsiteY6-11936" fmla="*/ 5429240 h 6248398"/>
              <a:gd name="connsiteX7-11937" fmla="*/ 11504846 w 15811497"/>
              <a:gd name="connsiteY7-11938" fmla="*/ 5414699 h 6248398"/>
              <a:gd name="connsiteX8-11939" fmla="*/ 11371717 w 15811497"/>
              <a:gd name="connsiteY8-11940" fmla="*/ 5315148 h 6248398"/>
              <a:gd name="connsiteX9-11941" fmla="*/ 11292198 w 15811497"/>
              <a:gd name="connsiteY9-11942" fmla="*/ 5255685 h 6248398"/>
              <a:gd name="connsiteX10-11943" fmla="*/ 11209760 w 15811497"/>
              <a:gd name="connsiteY10-11944" fmla="*/ 5180760 h 6248398"/>
              <a:gd name="connsiteX11-11945" fmla="*/ 4892179 w 15811497"/>
              <a:gd name="connsiteY11-11946" fmla="*/ 4842491 h 6248398"/>
              <a:gd name="connsiteX12-11947" fmla="*/ 4892178 w 15811497"/>
              <a:gd name="connsiteY12-11948" fmla="*/ 4842492 h 6248398"/>
              <a:gd name="connsiteX13-11949" fmla="*/ 4885192 w 15811497"/>
              <a:gd name="connsiteY13-11950" fmla="*/ 4851834 h 6248398"/>
              <a:gd name="connsiteX14-11951" fmla="*/ 4892179 w 15811497"/>
              <a:gd name="connsiteY14-11952" fmla="*/ 4842491 h 6248398"/>
              <a:gd name="connsiteX15-11953" fmla="*/ 7448548 w 15811497"/>
              <a:gd name="connsiteY15-11954" fmla="*/ 0 h 6248398"/>
              <a:gd name="connsiteX16-11955" fmla="*/ 8721604 w 15811497"/>
              <a:gd name="connsiteY16-11956" fmla="*/ 757692 h 6248398"/>
              <a:gd name="connsiteX17-11957" fmla="*/ 8890522 w 15811497"/>
              <a:gd name="connsiteY17-11958" fmla="*/ 1193234 h 6248398"/>
              <a:gd name="connsiteX18-11959" fmla="*/ 9958384 w 15811497"/>
              <a:gd name="connsiteY18-11960" fmla="*/ 1828798 h 6248398"/>
              <a:gd name="connsiteX19-11961" fmla="*/ 10895504 w 15811497"/>
              <a:gd name="connsiteY19-11962" fmla="*/ 1386857 h 6248398"/>
              <a:gd name="connsiteX20-11963" fmla="*/ 11096041 w 15811497"/>
              <a:gd name="connsiteY20-11964" fmla="*/ 1170993 h 6248398"/>
              <a:gd name="connsiteX21-11965" fmla="*/ 13049247 w 15811497"/>
              <a:gd name="connsiteY21-11966" fmla="*/ 361949 h 6248398"/>
              <a:gd name="connsiteX22-11967" fmla="*/ 15811497 w 15811497"/>
              <a:gd name="connsiteY22-11968" fmla="*/ 3124198 h 6248398"/>
              <a:gd name="connsiteX23-11969" fmla="*/ 13049247 w 15811497"/>
              <a:gd name="connsiteY23-11970" fmla="*/ 5886448 h 6248398"/>
              <a:gd name="connsiteX24-11971" fmla="*/ 11732594 w 15811497"/>
              <a:gd name="connsiteY24-11972" fmla="*/ 5553059 h 6248398"/>
              <a:gd name="connsiteX25-11973" fmla="*/ 11528782 w 15811497"/>
              <a:gd name="connsiteY25-11974" fmla="*/ 5429240 h 6248398"/>
              <a:gd name="connsiteX26-11975" fmla="*/ 11499893 w 15811497"/>
              <a:gd name="connsiteY26-11976" fmla="*/ 5397454 h 6248398"/>
              <a:gd name="connsiteX27-11977" fmla="*/ 11410607 w 15811497"/>
              <a:gd name="connsiteY27-11978" fmla="*/ 5316305 h 6248398"/>
              <a:gd name="connsiteX28-11979" fmla="*/ 11369912 w 15811497"/>
              <a:gd name="connsiteY28-11980" fmla="*/ 5285874 h 6248398"/>
              <a:gd name="connsiteX29-11981" fmla="*/ 11355656 w 15811497"/>
              <a:gd name="connsiteY29-11982" fmla="*/ 5144675 h 6248398"/>
              <a:gd name="connsiteX30-11983" fmla="*/ 11369912 w 15811497"/>
              <a:gd name="connsiteY30-11984" fmla="*/ 5285874 h 6248398"/>
              <a:gd name="connsiteX31-11985" fmla="*/ 11313816 w 15811497"/>
              <a:gd name="connsiteY31-11986" fmla="*/ 5243926 h 6248398"/>
              <a:gd name="connsiteX32-11987" fmla="*/ 11210151 w 15811497"/>
              <a:gd name="connsiteY32-11988" fmla="*/ 5180948 h 6248398"/>
              <a:gd name="connsiteX33-11989" fmla="*/ 11209761 w 15811497"/>
              <a:gd name="connsiteY33-11990" fmla="*/ 5180760 h 6248398"/>
              <a:gd name="connsiteX34-11991" fmla="*/ 11096041 w 15811497"/>
              <a:gd name="connsiteY34-11992" fmla="*/ 5077404 h 6248398"/>
              <a:gd name="connsiteX35-11993" fmla="*/ 11063094 w 15811497"/>
              <a:gd name="connsiteY35-11994" fmla="*/ 5041153 h 6248398"/>
              <a:gd name="connsiteX36-11995" fmla="*/ 11063091 w 15811497"/>
              <a:gd name="connsiteY36-11996" fmla="*/ 5041152 h 6248398"/>
              <a:gd name="connsiteX37-11997" fmla="*/ 11096040 w 15811497"/>
              <a:gd name="connsiteY37-11998" fmla="*/ 5077404 h 6248398"/>
              <a:gd name="connsiteX38-11999" fmla="*/ 11209760 w 15811497"/>
              <a:gd name="connsiteY38-12000" fmla="*/ 5180760 h 6248398"/>
              <a:gd name="connsiteX39-12001" fmla="*/ 11100244 w 15811497"/>
              <a:gd name="connsiteY39-12002" fmla="*/ 5128004 h 6248398"/>
              <a:gd name="connsiteX40-12003" fmla="*/ 10610846 w 15811497"/>
              <a:gd name="connsiteY40-12004" fmla="*/ 5029199 h 6248398"/>
              <a:gd name="connsiteX41-12005" fmla="*/ 9640652 w 15811497"/>
              <a:gd name="connsiteY41-12006" fmla="*/ 5486739 h 6248398"/>
              <a:gd name="connsiteX42-12007" fmla="*/ 9628722 w 15811497"/>
              <a:gd name="connsiteY42-12008" fmla="*/ 5502693 h 6248398"/>
              <a:gd name="connsiteX43-12009" fmla="*/ 9568273 w 15811497"/>
              <a:gd name="connsiteY43-12010" fmla="*/ 5583530 h 6248398"/>
              <a:gd name="connsiteX44-12011" fmla="*/ 9535504 w 15811497"/>
              <a:gd name="connsiteY44-12012" fmla="*/ 5637470 h 6248398"/>
              <a:gd name="connsiteX45-12013" fmla="*/ 9535505 w 15811497"/>
              <a:gd name="connsiteY45-12014" fmla="*/ 5637470 h 6248398"/>
              <a:gd name="connsiteX46-12015" fmla="*/ 9568273 w 15811497"/>
              <a:gd name="connsiteY46-12016" fmla="*/ 5583531 h 6248398"/>
              <a:gd name="connsiteX47-12017" fmla="*/ 9628722 w 15811497"/>
              <a:gd name="connsiteY47-12018" fmla="*/ 5502694 h 6248398"/>
              <a:gd name="connsiteX48-12019" fmla="*/ 9563485 w 15811497"/>
              <a:gd name="connsiteY48-12020" fmla="*/ 5610078 h 6248398"/>
              <a:gd name="connsiteX49-12021" fmla="*/ 9542221 w 15811497"/>
              <a:gd name="connsiteY49-12022" fmla="*/ 5638514 h 6248398"/>
              <a:gd name="connsiteX50-12023" fmla="*/ 9504352 w 15811497"/>
              <a:gd name="connsiteY50-12024" fmla="*/ 5689156 h 6248398"/>
              <a:gd name="connsiteX51-12025" fmla="*/ 9480140 w 15811497"/>
              <a:gd name="connsiteY51-12026" fmla="*/ 5721533 h 6248398"/>
              <a:gd name="connsiteX52-12027" fmla="*/ 8362947 w 15811497"/>
              <a:gd name="connsiteY52-12028" fmla="*/ 6248398 h 6248398"/>
              <a:gd name="connsiteX53-12029" fmla="*/ 7028922 w 15811497"/>
              <a:gd name="connsiteY53-12030" fmla="*/ 5364147 h 6248398"/>
              <a:gd name="connsiteX54-12031" fmla="*/ 6990513 w 15811497"/>
              <a:gd name="connsiteY54-12032" fmla="*/ 5259205 h 6248398"/>
              <a:gd name="connsiteX55-12033" fmla="*/ 6990512 w 15811497"/>
              <a:gd name="connsiteY55-12034" fmla="*/ 5259199 h 6248398"/>
              <a:gd name="connsiteX56-12035" fmla="*/ 6983676 w 15811497"/>
              <a:gd name="connsiteY56-12036" fmla="*/ 5240519 h 6248398"/>
              <a:gd name="connsiteX57-12037" fmla="*/ 6983673 w 15811497"/>
              <a:gd name="connsiteY57-12038" fmla="*/ 5240519 h 6248398"/>
              <a:gd name="connsiteX58-12039" fmla="*/ 6980236 w 15811497"/>
              <a:gd name="connsiteY58-12040" fmla="*/ 5231130 h 6248398"/>
              <a:gd name="connsiteX59-12041" fmla="*/ 6978859 w 15811497"/>
              <a:gd name="connsiteY59-12042" fmla="*/ 5225774 h 6248398"/>
              <a:gd name="connsiteX60-12043" fmla="*/ 6984291 w 15811497"/>
              <a:gd name="connsiteY60-12044" fmla="*/ 5240614 h 6248398"/>
              <a:gd name="connsiteX61-12045" fmla="*/ 6984292 w 15811497"/>
              <a:gd name="connsiteY61-12046" fmla="*/ 5240614 h 6248398"/>
              <a:gd name="connsiteX62-12047" fmla="*/ 6978860 w 15811497"/>
              <a:gd name="connsiteY62-12048" fmla="*/ 5225773 h 6248398"/>
              <a:gd name="connsiteX63-12049" fmla="*/ 6944562 w 15811497"/>
              <a:gd name="connsiteY63-12050" fmla="*/ 5092380 h 6248398"/>
              <a:gd name="connsiteX64-12051" fmla="*/ 6924183 w 15811497"/>
              <a:gd name="connsiteY64-12052" fmla="*/ 4890225 h 6248398"/>
              <a:gd name="connsiteX65-12053" fmla="*/ 6924182 w 15811497"/>
              <a:gd name="connsiteY65-12054" fmla="*/ 4890225 h 6248398"/>
              <a:gd name="connsiteX66-12055" fmla="*/ 6944561 w 15811497"/>
              <a:gd name="connsiteY66-12056" fmla="*/ 5092380 h 6248398"/>
              <a:gd name="connsiteX67-12057" fmla="*/ 6978860 w 15811497"/>
              <a:gd name="connsiteY67-12058" fmla="*/ 5225773 h 6248398"/>
              <a:gd name="connsiteX68-12059" fmla="*/ 6948299 w 15811497"/>
              <a:gd name="connsiteY68-12060" fmla="*/ 5142273 h 6248398"/>
              <a:gd name="connsiteX69-12061" fmla="*/ 5829297 w 15811497"/>
              <a:gd name="connsiteY69-12062" fmla="*/ 4400549 h 6248398"/>
              <a:gd name="connsiteX70-12063" fmla="*/ 5056802 w 15811497"/>
              <a:gd name="connsiteY70-12064" fmla="*/ 4677867 h 6248398"/>
              <a:gd name="connsiteX71-12065" fmla="*/ 5022517 w 15811497"/>
              <a:gd name="connsiteY71-12066" fmla="*/ 4709027 h 6248398"/>
              <a:gd name="connsiteX72-12067" fmla="*/ 5022515 w 15811497"/>
              <a:gd name="connsiteY72-12068" fmla="*/ 4709029 h 6248398"/>
              <a:gd name="connsiteX73-12069" fmla="*/ 4924198 w 15811497"/>
              <a:gd name="connsiteY73-12070" fmla="*/ 4840507 h 6248398"/>
              <a:gd name="connsiteX74-12071" fmla="*/ 4778482 w 15811497"/>
              <a:gd name="connsiteY74-12072" fmla="*/ 5008058 h 6248398"/>
              <a:gd name="connsiteX75-12073" fmla="*/ 4778482 w 15811497"/>
              <a:gd name="connsiteY75-12074" fmla="*/ 5008057 h 6248398"/>
              <a:gd name="connsiteX76-12075" fmla="*/ 4715455 w 15811497"/>
              <a:gd name="connsiteY76-12076" fmla="*/ 5077404 h 6248398"/>
              <a:gd name="connsiteX77-12077" fmla="*/ 2762249 w 15811497"/>
              <a:gd name="connsiteY77-12078" fmla="*/ 5886448 h 6248398"/>
              <a:gd name="connsiteX78-12079" fmla="*/ 0 w 15811497"/>
              <a:gd name="connsiteY78-12080" fmla="*/ 3124198 h 6248398"/>
              <a:gd name="connsiteX79-12081" fmla="*/ 2762249 w 15811497"/>
              <a:gd name="connsiteY79-12082" fmla="*/ 361949 h 6248398"/>
              <a:gd name="connsiteX80-12083" fmla="*/ 4078902 w 15811497"/>
              <a:gd name="connsiteY80-12084" fmla="*/ 695338 h 6248398"/>
              <a:gd name="connsiteX81-12085" fmla="*/ 4261443 w 15811497"/>
              <a:gd name="connsiteY81-12086" fmla="*/ 806235 h 6248398"/>
              <a:gd name="connsiteX82-12087" fmla="*/ 4409044 w 15811497"/>
              <a:gd name="connsiteY82-12088" fmla="*/ 910268 h 6248398"/>
              <a:gd name="connsiteX83-12089" fmla="*/ 4612477 w 15811497"/>
              <a:gd name="connsiteY83-12090" fmla="*/ 1077402 h 6248398"/>
              <a:gd name="connsiteX84-12091" fmla="*/ 4612478 w 15811497"/>
              <a:gd name="connsiteY84-12092" fmla="*/ 1077403 h 6248398"/>
              <a:gd name="connsiteX85-12093" fmla="*/ 4715454 w 15811497"/>
              <a:gd name="connsiteY85-12094" fmla="*/ 1170993 h 6248398"/>
              <a:gd name="connsiteX86-12095" fmla="*/ 4701725 w 15811497"/>
              <a:gd name="connsiteY86-12096" fmla="*/ 1120394 h 6248398"/>
              <a:gd name="connsiteX87-12097" fmla="*/ 5191122 w 15811497"/>
              <a:gd name="connsiteY87-12098" fmla="*/ 1219199 h 6248398"/>
              <a:gd name="connsiteX88-12099" fmla="*/ 6161317 w 15811497"/>
              <a:gd name="connsiteY88-12100" fmla="*/ 761659 h 6248398"/>
              <a:gd name="connsiteX89-12101" fmla="*/ 6224019 w 15811497"/>
              <a:gd name="connsiteY89-12102" fmla="*/ 677808 h 6248398"/>
              <a:gd name="connsiteX90-12103" fmla="*/ 6175489 w 15811497"/>
              <a:gd name="connsiteY90-12104" fmla="*/ 757691 h 6248398"/>
              <a:gd name="connsiteX91-12105" fmla="*/ 6175489 w 15811497"/>
              <a:gd name="connsiteY91-12106" fmla="*/ 757692 h 6248398"/>
              <a:gd name="connsiteX92-12107" fmla="*/ 6224020 w 15811497"/>
              <a:gd name="connsiteY92-12108" fmla="*/ 677809 h 6248398"/>
              <a:gd name="connsiteX93-12109" fmla="*/ 6233696 w 15811497"/>
              <a:gd name="connsiteY93-12110" fmla="*/ 664869 h 6248398"/>
              <a:gd name="connsiteX94-12111" fmla="*/ 6252611 w 15811497"/>
              <a:gd name="connsiteY94-12112" fmla="*/ 633734 h 6248398"/>
              <a:gd name="connsiteX95-12113" fmla="*/ 6252610 w 15811497"/>
              <a:gd name="connsiteY95-12114" fmla="*/ 633734 h 6248398"/>
              <a:gd name="connsiteX96-12115" fmla="*/ 6233696 w 15811497"/>
              <a:gd name="connsiteY96-12116" fmla="*/ 664868 h 6248398"/>
              <a:gd name="connsiteX97-12117" fmla="*/ 6224019 w 15811497"/>
              <a:gd name="connsiteY97-12118" fmla="*/ 677808 h 6248398"/>
              <a:gd name="connsiteX98-12119" fmla="*/ 6248008 w 15811497"/>
              <a:gd name="connsiteY98-12120" fmla="*/ 638320 h 6248398"/>
              <a:gd name="connsiteX99-12121" fmla="*/ 6251291 w 15811497"/>
              <a:gd name="connsiteY99-12122" fmla="*/ 633930 h 6248398"/>
              <a:gd name="connsiteX100-12123" fmla="*/ 6251293 w 15811497"/>
              <a:gd name="connsiteY100-12124" fmla="*/ 633929 h 6248398"/>
              <a:gd name="connsiteX101-12125" fmla="*/ 6257683 w 15811497"/>
              <a:gd name="connsiteY101-12126" fmla="*/ 625384 h 6248398"/>
              <a:gd name="connsiteX102-12127" fmla="*/ 6257686 w 15811497"/>
              <a:gd name="connsiteY102-12128" fmla="*/ 625380 h 6248398"/>
              <a:gd name="connsiteX103-12129" fmla="*/ 6331355 w 15811497"/>
              <a:gd name="connsiteY103-12130" fmla="*/ 526865 h 6248398"/>
              <a:gd name="connsiteX104-12131" fmla="*/ 7448548 w 15811497"/>
              <a:gd name="connsiteY104-12132" fmla="*/ 0 h 6248398"/>
              <a:gd name="connsiteX0-12133" fmla="*/ 11209760 w 15811497"/>
              <a:gd name="connsiteY0-12134" fmla="*/ 5180760 h 6248398"/>
              <a:gd name="connsiteX1-12135" fmla="*/ 11210150 w 15811497"/>
              <a:gd name="connsiteY1-12136" fmla="*/ 5180948 h 6248398"/>
              <a:gd name="connsiteX2-12137" fmla="*/ 11313815 w 15811497"/>
              <a:gd name="connsiteY2-12138" fmla="*/ 5243926 h 6248398"/>
              <a:gd name="connsiteX3-12139" fmla="*/ 11369911 w 15811497"/>
              <a:gd name="connsiteY3-12140" fmla="*/ 5285874 h 6248398"/>
              <a:gd name="connsiteX4-12141" fmla="*/ 11410606 w 15811497"/>
              <a:gd name="connsiteY4-12142" fmla="*/ 5316305 h 6248398"/>
              <a:gd name="connsiteX5-12143" fmla="*/ 11499892 w 15811497"/>
              <a:gd name="connsiteY5-12144" fmla="*/ 5397454 h 6248398"/>
              <a:gd name="connsiteX6-12145" fmla="*/ 11528781 w 15811497"/>
              <a:gd name="connsiteY6-12146" fmla="*/ 5429240 h 6248398"/>
              <a:gd name="connsiteX7-12147" fmla="*/ 11504846 w 15811497"/>
              <a:gd name="connsiteY7-12148" fmla="*/ 5414699 h 6248398"/>
              <a:gd name="connsiteX8-12149" fmla="*/ 11371717 w 15811497"/>
              <a:gd name="connsiteY8-12150" fmla="*/ 5315148 h 6248398"/>
              <a:gd name="connsiteX9-12151" fmla="*/ 11292198 w 15811497"/>
              <a:gd name="connsiteY9-12152" fmla="*/ 5255685 h 6248398"/>
              <a:gd name="connsiteX10-12153" fmla="*/ 11209760 w 15811497"/>
              <a:gd name="connsiteY10-12154" fmla="*/ 5180760 h 6248398"/>
              <a:gd name="connsiteX11-12155" fmla="*/ 4892179 w 15811497"/>
              <a:gd name="connsiteY11-12156" fmla="*/ 4842491 h 6248398"/>
              <a:gd name="connsiteX12-12157" fmla="*/ 4892178 w 15811497"/>
              <a:gd name="connsiteY12-12158" fmla="*/ 4842492 h 6248398"/>
              <a:gd name="connsiteX13-12159" fmla="*/ 4885192 w 15811497"/>
              <a:gd name="connsiteY13-12160" fmla="*/ 4851834 h 6248398"/>
              <a:gd name="connsiteX14-12161" fmla="*/ 4892179 w 15811497"/>
              <a:gd name="connsiteY14-12162" fmla="*/ 4842491 h 6248398"/>
              <a:gd name="connsiteX15-12163" fmla="*/ 7448548 w 15811497"/>
              <a:gd name="connsiteY15-12164" fmla="*/ 0 h 6248398"/>
              <a:gd name="connsiteX16-12165" fmla="*/ 8721604 w 15811497"/>
              <a:gd name="connsiteY16-12166" fmla="*/ 757692 h 6248398"/>
              <a:gd name="connsiteX17-12167" fmla="*/ 8890522 w 15811497"/>
              <a:gd name="connsiteY17-12168" fmla="*/ 1193234 h 6248398"/>
              <a:gd name="connsiteX18-12169" fmla="*/ 9958384 w 15811497"/>
              <a:gd name="connsiteY18-12170" fmla="*/ 1828798 h 6248398"/>
              <a:gd name="connsiteX19-12171" fmla="*/ 10895504 w 15811497"/>
              <a:gd name="connsiteY19-12172" fmla="*/ 1386857 h 6248398"/>
              <a:gd name="connsiteX20-12173" fmla="*/ 11096041 w 15811497"/>
              <a:gd name="connsiteY20-12174" fmla="*/ 1170993 h 6248398"/>
              <a:gd name="connsiteX21-12175" fmla="*/ 13049247 w 15811497"/>
              <a:gd name="connsiteY21-12176" fmla="*/ 361949 h 6248398"/>
              <a:gd name="connsiteX22-12177" fmla="*/ 15811497 w 15811497"/>
              <a:gd name="connsiteY22-12178" fmla="*/ 3124198 h 6248398"/>
              <a:gd name="connsiteX23-12179" fmla="*/ 13049247 w 15811497"/>
              <a:gd name="connsiteY23-12180" fmla="*/ 5886448 h 6248398"/>
              <a:gd name="connsiteX24-12181" fmla="*/ 11732594 w 15811497"/>
              <a:gd name="connsiteY24-12182" fmla="*/ 5553059 h 6248398"/>
              <a:gd name="connsiteX25-12183" fmla="*/ 11528782 w 15811497"/>
              <a:gd name="connsiteY25-12184" fmla="*/ 5429240 h 6248398"/>
              <a:gd name="connsiteX26-12185" fmla="*/ 11499893 w 15811497"/>
              <a:gd name="connsiteY26-12186" fmla="*/ 5397454 h 6248398"/>
              <a:gd name="connsiteX27-12187" fmla="*/ 11410607 w 15811497"/>
              <a:gd name="connsiteY27-12188" fmla="*/ 5316305 h 6248398"/>
              <a:gd name="connsiteX28-12189" fmla="*/ 11369912 w 15811497"/>
              <a:gd name="connsiteY28-12190" fmla="*/ 5285874 h 6248398"/>
              <a:gd name="connsiteX29-12191" fmla="*/ 11355656 w 15811497"/>
              <a:gd name="connsiteY29-12192" fmla="*/ 5144675 h 6248398"/>
              <a:gd name="connsiteX30-12193" fmla="*/ 11369912 w 15811497"/>
              <a:gd name="connsiteY30-12194" fmla="*/ 5285874 h 6248398"/>
              <a:gd name="connsiteX31-12195" fmla="*/ 11313816 w 15811497"/>
              <a:gd name="connsiteY31-12196" fmla="*/ 5243926 h 6248398"/>
              <a:gd name="connsiteX32-12197" fmla="*/ 11210151 w 15811497"/>
              <a:gd name="connsiteY32-12198" fmla="*/ 5180948 h 6248398"/>
              <a:gd name="connsiteX33-12199" fmla="*/ 11209761 w 15811497"/>
              <a:gd name="connsiteY33-12200" fmla="*/ 5180760 h 6248398"/>
              <a:gd name="connsiteX34-12201" fmla="*/ 11096041 w 15811497"/>
              <a:gd name="connsiteY34-12202" fmla="*/ 5077404 h 6248398"/>
              <a:gd name="connsiteX35-12203" fmla="*/ 11063094 w 15811497"/>
              <a:gd name="connsiteY35-12204" fmla="*/ 5041153 h 6248398"/>
              <a:gd name="connsiteX36-12205" fmla="*/ 11063091 w 15811497"/>
              <a:gd name="connsiteY36-12206" fmla="*/ 5041152 h 6248398"/>
              <a:gd name="connsiteX37-12207" fmla="*/ 11096040 w 15811497"/>
              <a:gd name="connsiteY37-12208" fmla="*/ 5077404 h 6248398"/>
              <a:gd name="connsiteX38-12209" fmla="*/ 11209760 w 15811497"/>
              <a:gd name="connsiteY38-12210" fmla="*/ 5180760 h 6248398"/>
              <a:gd name="connsiteX39-12211" fmla="*/ 11100244 w 15811497"/>
              <a:gd name="connsiteY39-12212" fmla="*/ 5128004 h 6248398"/>
              <a:gd name="connsiteX40-12213" fmla="*/ 10610846 w 15811497"/>
              <a:gd name="connsiteY40-12214" fmla="*/ 5029199 h 6248398"/>
              <a:gd name="connsiteX41-12215" fmla="*/ 9640652 w 15811497"/>
              <a:gd name="connsiteY41-12216" fmla="*/ 5486739 h 6248398"/>
              <a:gd name="connsiteX42-12217" fmla="*/ 9628722 w 15811497"/>
              <a:gd name="connsiteY42-12218" fmla="*/ 5502693 h 6248398"/>
              <a:gd name="connsiteX43-12219" fmla="*/ 9568273 w 15811497"/>
              <a:gd name="connsiteY43-12220" fmla="*/ 5583530 h 6248398"/>
              <a:gd name="connsiteX44-12221" fmla="*/ 9535504 w 15811497"/>
              <a:gd name="connsiteY44-12222" fmla="*/ 5637470 h 6248398"/>
              <a:gd name="connsiteX45-12223" fmla="*/ 9535505 w 15811497"/>
              <a:gd name="connsiteY45-12224" fmla="*/ 5637470 h 6248398"/>
              <a:gd name="connsiteX46-12225" fmla="*/ 9568273 w 15811497"/>
              <a:gd name="connsiteY46-12226" fmla="*/ 5583531 h 6248398"/>
              <a:gd name="connsiteX47-12227" fmla="*/ 9628722 w 15811497"/>
              <a:gd name="connsiteY47-12228" fmla="*/ 5502694 h 6248398"/>
              <a:gd name="connsiteX48-12229" fmla="*/ 9563485 w 15811497"/>
              <a:gd name="connsiteY48-12230" fmla="*/ 5610078 h 6248398"/>
              <a:gd name="connsiteX49-12231" fmla="*/ 9542221 w 15811497"/>
              <a:gd name="connsiteY49-12232" fmla="*/ 5638514 h 6248398"/>
              <a:gd name="connsiteX50-12233" fmla="*/ 9504352 w 15811497"/>
              <a:gd name="connsiteY50-12234" fmla="*/ 5689156 h 6248398"/>
              <a:gd name="connsiteX51-12235" fmla="*/ 9480140 w 15811497"/>
              <a:gd name="connsiteY51-12236" fmla="*/ 5721533 h 6248398"/>
              <a:gd name="connsiteX52-12237" fmla="*/ 8362947 w 15811497"/>
              <a:gd name="connsiteY52-12238" fmla="*/ 6248398 h 6248398"/>
              <a:gd name="connsiteX53-12239" fmla="*/ 7028922 w 15811497"/>
              <a:gd name="connsiteY53-12240" fmla="*/ 5364147 h 6248398"/>
              <a:gd name="connsiteX54-12241" fmla="*/ 6990513 w 15811497"/>
              <a:gd name="connsiteY54-12242" fmla="*/ 5259205 h 6248398"/>
              <a:gd name="connsiteX55-12243" fmla="*/ 6990512 w 15811497"/>
              <a:gd name="connsiteY55-12244" fmla="*/ 5259199 h 6248398"/>
              <a:gd name="connsiteX56-12245" fmla="*/ 6983676 w 15811497"/>
              <a:gd name="connsiteY56-12246" fmla="*/ 5240519 h 6248398"/>
              <a:gd name="connsiteX57-12247" fmla="*/ 6983673 w 15811497"/>
              <a:gd name="connsiteY57-12248" fmla="*/ 5240519 h 6248398"/>
              <a:gd name="connsiteX58-12249" fmla="*/ 6980236 w 15811497"/>
              <a:gd name="connsiteY58-12250" fmla="*/ 5231130 h 6248398"/>
              <a:gd name="connsiteX59-12251" fmla="*/ 6978859 w 15811497"/>
              <a:gd name="connsiteY59-12252" fmla="*/ 5225774 h 6248398"/>
              <a:gd name="connsiteX60-12253" fmla="*/ 6984291 w 15811497"/>
              <a:gd name="connsiteY60-12254" fmla="*/ 5240614 h 6248398"/>
              <a:gd name="connsiteX61-12255" fmla="*/ 6984292 w 15811497"/>
              <a:gd name="connsiteY61-12256" fmla="*/ 5240614 h 6248398"/>
              <a:gd name="connsiteX62-12257" fmla="*/ 6978860 w 15811497"/>
              <a:gd name="connsiteY62-12258" fmla="*/ 5225773 h 6248398"/>
              <a:gd name="connsiteX63-12259" fmla="*/ 6944562 w 15811497"/>
              <a:gd name="connsiteY63-12260" fmla="*/ 5092380 h 6248398"/>
              <a:gd name="connsiteX64-12261" fmla="*/ 6924183 w 15811497"/>
              <a:gd name="connsiteY64-12262" fmla="*/ 4890225 h 6248398"/>
              <a:gd name="connsiteX65-12263" fmla="*/ 6924182 w 15811497"/>
              <a:gd name="connsiteY65-12264" fmla="*/ 4890225 h 6248398"/>
              <a:gd name="connsiteX66-12265" fmla="*/ 6944561 w 15811497"/>
              <a:gd name="connsiteY66-12266" fmla="*/ 5092380 h 6248398"/>
              <a:gd name="connsiteX67-12267" fmla="*/ 6978860 w 15811497"/>
              <a:gd name="connsiteY67-12268" fmla="*/ 5225773 h 6248398"/>
              <a:gd name="connsiteX68-12269" fmla="*/ 6948299 w 15811497"/>
              <a:gd name="connsiteY68-12270" fmla="*/ 5142273 h 6248398"/>
              <a:gd name="connsiteX69-12271" fmla="*/ 5829297 w 15811497"/>
              <a:gd name="connsiteY69-12272" fmla="*/ 4400549 h 6248398"/>
              <a:gd name="connsiteX70-12273" fmla="*/ 5056802 w 15811497"/>
              <a:gd name="connsiteY70-12274" fmla="*/ 4677867 h 6248398"/>
              <a:gd name="connsiteX71-12275" fmla="*/ 5022517 w 15811497"/>
              <a:gd name="connsiteY71-12276" fmla="*/ 4709027 h 6248398"/>
              <a:gd name="connsiteX72-12277" fmla="*/ 5022515 w 15811497"/>
              <a:gd name="connsiteY72-12278" fmla="*/ 4709029 h 6248398"/>
              <a:gd name="connsiteX73-12279" fmla="*/ 4778482 w 15811497"/>
              <a:gd name="connsiteY73-12280" fmla="*/ 5008058 h 6248398"/>
              <a:gd name="connsiteX74-12281" fmla="*/ 4778482 w 15811497"/>
              <a:gd name="connsiteY74-12282" fmla="*/ 5008057 h 6248398"/>
              <a:gd name="connsiteX75-12283" fmla="*/ 4715455 w 15811497"/>
              <a:gd name="connsiteY75-12284" fmla="*/ 5077404 h 6248398"/>
              <a:gd name="connsiteX76-12285" fmla="*/ 2762249 w 15811497"/>
              <a:gd name="connsiteY76-12286" fmla="*/ 5886448 h 6248398"/>
              <a:gd name="connsiteX77-12287" fmla="*/ 0 w 15811497"/>
              <a:gd name="connsiteY77-12288" fmla="*/ 3124198 h 6248398"/>
              <a:gd name="connsiteX78-12289" fmla="*/ 2762249 w 15811497"/>
              <a:gd name="connsiteY78-12290" fmla="*/ 361949 h 6248398"/>
              <a:gd name="connsiteX79-12291" fmla="*/ 4078902 w 15811497"/>
              <a:gd name="connsiteY79-12292" fmla="*/ 695338 h 6248398"/>
              <a:gd name="connsiteX80-12293" fmla="*/ 4261443 w 15811497"/>
              <a:gd name="connsiteY80-12294" fmla="*/ 806235 h 6248398"/>
              <a:gd name="connsiteX81-12295" fmla="*/ 4409044 w 15811497"/>
              <a:gd name="connsiteY81-12296" fmla="*/ 910268 h 6248398"/>
              <a:gd name="connsiteX82-12297" fmla="*/ 4612477 w 15811497"/>
              <a:gd name="connsiteY82-12298" fmla="*/ 1077402 h 6248398"/>
              <a:gd name="connsiteX83-12299" fmla="*/ 4612478 w 15811497"/>
              <a:gd name="connsiteY83-12300" fmla="*/ 1077403 h 6248398"/>
              <a:gd name="connsiteX84-12301" fmla="*/ 4715454 w 15811497"/>
              <a:gd name="connsiteY84-12302" fmla="*/ 1170993 h 6248398"/>
              <a:gd name="connsiteX85-12303" fmla="*/ 4701725 w 15811497"/>
              <a:gd name="connsiteY85-12304" fmla="*/ 1120394 h 6248398"/>
              <a:gd name="connsiteX86-12305" fmla="*/ 5191122 w 15811497"/>
              <a:gd name="connsiteY86-12306" fmla="*/ 1219199 h 6248398"/>
              <a:gd name="connsiteX87-12307" fmla="*/ 6161317 w 15811497"/>
              <a:gd name="connsiteY87-12308" fmla="*/ 761659 h 6248398"/>
              <a:gd name="connsiteX88-12309" fmla="*/ 6224019 w 15811497"/>
              <a:gd name="connsiteY88-12310" fmla="*/ 677808 h 6248398"/>
              <a:gd name="connsiteX89-12311" fmla="*/ 6175489 w 15811497"/>
              <a:gd name="connsiteY89-12312" fmla="*/ 757691 h 6248398"/>
              <a:gd name="connsiteX90-12313" fmla="*/ 6175489 w 15811497"/>
              <a:gd name="connsiteY90-12314" fmla="*/ 757692 h 6248398"/>
              <a:gd name="connsiteX91-12315" fmla="*/ 6224020 w 15811497"/>
              <a:gd name="connsiteY91-12316" fmla="*/ 677809 h 6248398"/>
              <a:gd name="connsiteX92-12317" fmla="*/ 6233696 w 15811497"/>
              <a:gd name="connsiteY92-12318" fmla="*/ 664869 h 6248398"/>
              <a:gd name="connsiteX93-12319" fmla="*/ 6252611 w 15811497"/>
              <a:gd name="connsiteY93-12320" fmla="*/ 633734 h 6248398"/>
              <a:gd name="connsiteX94-12321" fmla="*/ 6252610 w 15811497"/>
              <a:gd name="connsiteY94-12322" fmla="*/ 633734 h 6248398"/>
              <a:gd name="connsiteX95-12323" fmla="*/ 6233696 w 15811497"/>
              <a:gd name="connsiteY95-12324" fmla="*/ 664868 h 6248398"/>
              <a:gd name="connsiteX96-12325" fmla="*/ 6224019 w 15811497"/>
              <a:gd name="connsiteY96-12326" fmla="*/ 677808 h 6248398"/>
              <a:gd name="connsiteX97-12327" fmla="*/ 6248008 w 15811497"/>
              <a:gd name="connsiteY97-12328" fmla="*/ 638320 h 6248398"/>
              <a:gd name="connsiteX98-12329" fmla="*/ 6251291 w 15811497"/>
              <a:gd name="connsiteY98-12330" fmla="*/ 633930 h 6248398"/>
              <a:gd name="connsiteX99-12331" fmla="*/ 6251293 w 15811497"/>
              <a:gd name="connsiteY99-12332" fmla="*/ 633929 h 6248398"/>
              <a:gd name="connsiteX100-12333" fmla="*/ 6257683 w 15811497"/>
              <a:gd name="connsiteY100-12334" fmla="*/ 625384 h 6248398"/>
              <a:gd name="connsiteX101-12335" fmla="*/ 6257686 w 15811497"/>
              <a:gd name="connsiteY101-12336" fmla="*/ 625380 h 6248398"/>
              <a:gd name="connsiteX102-12337" fmla="*/ 6331355 w 15811497"/>
              <a:gd name="connsiteY102-12338" fmla="*/ 526865 h 6248398"/>
              <a:gd name="connsiteX103-12339" fmla="*/ 7448548 w 15811497"/>
              <a:gd name="connsiteY103-12340" fmla="*/ 0 h 6248398"/>
              <a:gd name="connsiteX0-12341" fmla="*/ 11209760 w 15811497"/>
              <a:gd name="connsiteY0-12342" fmla="*/ 5180760 h 6248398"/>
              <a:gd name="connsiteX1-12343" fmla="*/ 11210150 w 15811497"/>
              <a:gd name="connsiteY1-12344" fmla="*/ 5180948 h 6248398"/>
              <a:gd name="connsiteX2-12345" fmla="*/ 11313815 w 15811497"/>
              <a:gd name="connsiteY2-12346" fmla="*/ 5243926 h 6248398"/>
              <a:gd name="connsiteX3-12347" fmla="*/ 11369911 w 15811497"/>
              <a:gd name="connsiteY3-12348" fmla="*/ 5285874 h 6248398"/>
              <a:gd name="connsiteX4-12349" fmla="*/ 11410606 w 15811497"/>
              <a:gd name="connsiteY4-12350" fmla="*/ 5316305 h 6248398"/>
              <a:gd name="connsiteX5-12351" fmla="*/ 11499892 w 15811497"/>
              <a:gd name="connsiteY5-12352" fmla="*/ 5397454 h 6248398"/>
              <a:gd name="connsiteX6-12353" fmla="*/ 11528781 w 15811497"/>
              <a:gd name="connsiteY6-12354" fmla="*/ 5429240 h 6248398"/>
              <a:gd name="connsiteX7-12355" fmla="*/ 11504846 w 15811497"/>
              <a:gd name="connsiteY7-12356" fmla="*/ 5414699 h 6248398"/>
              <a:gd name="connsiteX8-12357" fmla="*/ 11371717 w 15811497"/>
              <a:gd name="connsiteY8-12358" fmla="*/ 5315148 h 6248398"/>
              <a:gd name="connsiteX9-12359" fmla="*/ 11292198 w 15811497"/>
              <a:gd name="connsiteY9-12360" fmla="*/ 5255685 h 6248398"/>
              <a:gd name="connsiteX10-12361" fmla="*/ 11209760 w 15811497"/>
              <a:gd name="connsiteY10-12362" fmla="*/ 5180760 h 6248398"/>
              <a:gd name="connsiteX11-12363" fmla="*/ 4885192 w 15811497"/>
              <a:gd name="connsiteY11-12364" fmla="*/ 4851834 h 6248398"/>
              <a:gd name="connsiteX12-12365" fmla="*/ 4892178 w 15811497"/>
              <a:gd name="connsiteY12-12366" fmla="*/ 4842492 h 6248398"/>
              <a:gd name="connsiteX13-12367" fmla="*/ 4885192 w 15811497"/>
              <a:gd name="connsiteY13-12368" fmla="*/ 4851834 h 6248398"/>
              <a:gd name="connsiteX14-12369" fmla="*/ 7448548 w 15811497"/>
              <a:gd name="connsiteY14-12370" fmla="*/ 0 h 6248398"/>
              <a:gd name="connsiteX15-12371" fmla="*/ 8721604 w 15811497"/>
              <a:gd name="connsiteY15-12372" fmla="*/ 757692 h 6248398"/>
              <a:gd name="connsiteX16-12373" fmla="*/ 8890522 w 15811497"/>
              <a:gd name="connsiteY16-12374" fmla="*/ 1193234 h 6248398"/>
              <a:gd name="connsiteX17-12375" fmla="*/ 9958384 w 15811497"/>
              <a:gd name="connsiteY17-12376" fmla="*/ 1828798 h 6248398"/>
              <a:gd name="connsiteX18-12377" fmla="*/ 10895504 w 15811497"/>
              <a:gd name="connsiteY18-12378" fmla="*/ 1386857 h 6248398"/>
              <a:gd name="connsiteX19-12379" fmla="*/ 11096041 w 15811497"/>
              <a:gd name="connsiteY19-12380" fmla="*/ 1170993 h 6248398"/>
              <a:gd name="connsiteX20-12381" fmla="*/ 13049247 w 15811497"/>
              <a:gd name="connsiteY20-12382" fmla="*/ 361949 h 6248398"/>
              <a:gd name="connsiteX21-12383" fmla="*/ 15811497 w 15811497"/>
              <a:gd name="connsiteY21-12384" fmla="*/ 3124198 h 6248398"/>
              <a:gd name="connsiteX22-12385" fmla="*/ 13049247 w 15811497"/>
              <a:gd name="connsiteY22-12386" fmla="*/ 5886448 h 6248398"/>
              <a:gd name="connsiteX23-12387" fmla="*/ 11732594 w 15811497"/>
              <a:gd name="connsiteY23-12388" fmla="*/ 5553059 h 6248398"/>
              <a:gd name="connsiteX24-12389" fmla="*/ 11528782 w 15811497"/>
              <a:gd name="connsiteY24-12390" fmla="*/ 5429240 h 6248398"/>
              <a:gd name="connsiteX25-12391" fmla="*/ 11499893 w 15811497"/>
              <a:gd name="connsiteY25-12392" fmla="*/ 5397454 h 6248398"/>
              <a:gd name="connsiteX26-12393" fmla="*/ 11410607 w 15811497"/>
              <a:gd name="connsiteY26-12394" fmla="*/ 5316305 h 6248398"/>
              <a:gd name="connsiteX27-12395" fmla="*/ 11369912 w 15811497"/>
              <a:gd name="connsiteY27-12396" fmla="*/ 5285874 h 6248398"/>
              <a:gd name="connsiteX28-12397" fmla="*/ 11355656 w 15811497"/>
              <a:gd name="connsiteY28-12398" fmla="*/ 5144675 h 6248398"/>
              <a:gd name="connsiteX29-12399" fmla="*/ 11369912 w 15811497"/>
              <a:gd name="connsiteY29-12400" fmla="*/ 5285874 h 6248398"/>
              <a:gd name="connsiteX30-12401" fmla="*/ 11313816 w 15811497"/>
              <a:gd name="connsiteY30-12402" fmla="*/ 5243926 h 6248398"/>
              <a:gd name="connsiteX31-12403" fmla="*/ 11210151 w 15811497"/>
              <a:gd name="connsiteY31-12404" fmla="*/ 5180948 h 6248398"/>
              <a:gd name="connsiteX32-12405" fmla="*/ 11209761 w 15811497"/>
              <a:gd name="connsiteY32-12406" fmla="*/ 5180760 h 6248398"/>
              <a:gd name="connsiteX33-12407" fmla="*/ 11096041 w 15811497"/>
              <a:gd name="connsiteY33-12408" fmla="*/ 5077404 h 6248398"/>
              <a:gd name="connsiteX34-12409" fmla="*/ 11063094 w 15811497"/>
              <a:gd name="connsiteY34-12410" fmla="*/ 5041153 h 6248398"/>
              <a:gd name="connsiteX35-12411" fmla="*/ 11063091 w 15811497"/>
              <a:gd name="connsiteY35-12412" fmla="*/ 5041152 h 6248398"/>
              <a:gd name="connsiteX36-12413" fmla="*/ 11096040 w 15811497"/>
              <a:gd name="connsiteY36-12414" fmla="*/ 5077404 h 6248398"/>
              <a:gd name="connsiteX37-12415" fmla="*/ 11209760 w 15811497"/>
              <a:gd name="connsiteY37-12416" fmla="*/ 5180760 h 6248398"/>
              <a:gd name="connsiteX38-12417" fmla="*/ 11100244 w 15811497"/>
              <a:gd name="connsiteY38-12418" fmla="*/ 5128004 h 6248398"/>
              <a:gd name="connsiteX39-12419" fmla="*/ 10610846 w 15811497"/>
              <a:gd name="connsiteY39-12420" fmla="*/ 5029199 h 6248398"/>
              <a:gd name="connsiteX40-12421" fmla="*/ 9640652 w 15811497"/>
              <a:gd name="connsiteY40-12422" fmla="*/ 5486739 h 6248398"/>
              <a:gd name="connsiteX41-12423" fmla="*/ 9628722 w 15811497"/>
              <a:gd name="connsiteY41-12424" fmla="*/ 5502693 h 6248398"/>
              <a:gd name="connsiteX42-12425" fmla="*/ 9568273 w 15811497"/>
              <a:gd name="connsiteY42-12426" fmla="*/ 5583530 h 6248398"/>
              <a:gd name="connsiteX43-12427" fmla="*/ 9535504 w 15811497"/>
              <a:gd name="connsiteY43-12428" fmla="*/ 5637470 h 6248398"/>
              <a:gd name="connsiteX44-12429" fmla="*/ 9535505 w 15811497"/>
              <a:gd name="connsiteY44-12430" fmla="*/ 5637470 h 6248398"/>
              <a:gd name="connsiteX45-12431" fmla="*/ 9568273 w 15811497"/>
              <a:gd name="connsiteY45-12432" fmla="*/ 5583531 h 6248398"/>
              <a:gd name="connsiteX46-12433" fmla="*/ 9628722 w 15811497"/>
              <a:gd name="connsiteY46-12434" fmla="*/ 5502694 h 6248398"/>
              <a:gd name="connsiteX47-12435" fmla="*/ 9563485 w 15811497"/>
              <a:gd name="connsiteY47-12436" fmla="*/ 5610078 h 6248398"/>
              <a:gd name="connsiteX48-12437" fmla="*/ 9542221 w 15811497"/>
              <a:gd name="connsiteY48-12438" fmla="*/ 5638514 h 6248398"/>
              <a:gd name="connsiteX49-12439" fmla="*/ 9504352 w 15811497"/>
              <a:gd name="connsiteY49-12440" fmla="*/ 5689156 h 6248398"/>
              <a:gd name="connsiteX50-12441" fmla="*/ 9480140 w 15811497"/>
              <a:gd name="connsiteY50-12442" fmla="*/ 5721533 h 6248398"/>
              <a:gd name="connsiteX51-12443" fmla="*/ 8362947 w 15811497"/>
              <a:gd name="connsiteY51-12444" fmla="*/ 6248398 h 6248398"/>
              <a:gd name="connsiteX52-12445" fmla="*/ 7028922 w 15811497"/>
              <a:gd name="connsiteY52-12446" fmla="*/ 5364147 h 6248398"/>
              <a:gd name="connsiteX53-12447" fmla="*/ 6990513 w 15811497"/>
              <a:gd name="connsiteY53-12448" fmla="*/ 5259205 h 6248398"/>
              <a:gd name="connsiteX54-12449" fmla="*/ 6990512 w 15811497"/>
              <a:gd name="connsiteY54-12450" fmla="*/ 5259199 h 6248398"/>
              <a:gd name="connsiteX55-12451" fmla="*/ 6983676 w 15811497"/>
              <a:gd name="connsiteY55-12452" fmla="*/ 5240519 h 6248398"/>
              <a:gd name="connsiteX56-12453" fmla="*/ 6983673 w 15811497"/>
              <a:gd name="connsiteY56-12454" fmla="*/ 5240519 h 6248398"/>
              <a:gd name="connsiteX57-12455" fmla="*/ 6980236 w 15811497"/>
              <a:gd name="connsiteY57-12456" fmla="*/ 5231130 h 6248398"/>
              <a:gd name="connsiteX58-12457" fmla="*/ 6978859 w 15811497"/>
              <a:gd name="connsiteY58-12458" fmla="*/ 5225774 h 6248398"/>
              <a:gd name="connsiteX59-12459" fmla="*/ 6984291 w 15811497"/>
              <a:gd name="connsiteY59-12460" fmla="*/ 5240614 h 6248398"/>
              <a:gd name="connsiteX60-12461" fmla="*/ 6984292 w 15811497"/>
              <a:gd name="connsiteY60-12462" fmla="*/ 5240614 h 6248398"/>
              <a:gd name="connsiteX61-12463" fmla="*/ 6978860 w 15811497"/>
              <a:gd name="connsiteY61-12464" fmla="*/ 5225773 h 6248398"/>
              <a:gd name="connsiteX62-12465" fmla="*/ 6944562 w 15811497"/>
              <a:gd name="connsiteY62-12466" fmla="*/ 5092380 h 6248398"/>
              <a:gd name="connsiteX63-12467" fmla="*/ 6924183 w 15811497"/>
              <a:gd name="connsiteY63-12468" fmla="*/ 4890225 h 6248398"/>
              <a:gd name="connsiteX64-12469" fmla="*/ 6924182 w 15811497"/>
              <a:gd name="connsiteY64-12470" fmla="*/ 4890225 h 6248398"/>
              <a:gd name="connsiteX65-12471" fmla="*/ 6944561 w 15811497"/>
              <a:gd name="connsiteY65-12472" fmla="*/ 5092380 h 6248398"/>
              <a:gd name="connsiteX66-12473" fmla="*/ 6978860 w 15811497"/>
              <a:gd name="connsiteY66-12474" fmla="*/ 5225773 h 6248398"/>
              <a:gd name="connsiteX67-12475" fmla="*/ 6948299 w 15811497"/>
              <a:gd name="connsiteY67-12476" fmla="*/ 5142273 h 6248398"/>
              <a:gd name="connsiteX68-12477" fmla="*/ 5829297 w 15811497"/>
              <a:gd name="connsiteY68-12478" fmla="*/ 4400549 h 6248398"/>
              <a:gd name="connsiteX69-12479" fmla="*/ 5056802 w 15811497"/>
              <a:gd name="connsiteY69-12480" fmla="*/ 4677867 h 6248398"/>
              <a:gd name="connsiteX70-12481" fmla="*/ 5022517 w 15811497"/>
              <a:gd name="connsiteY70-12482" fmla="*/ 4709027 h 6248398"/>
              <a:gd name="connsiteX71-12483" fmla="*/ 5022515 w 15811497"/>
              <a:gd name="connsiteY71-12484" fmla="*/ 4709029 h 6248398"/>
              <a:gd name="connsiteX72-12485" fmla="*/ 4778482 w 15811497"/>
              <a:gd name="connsiteY72-12486" fmla="*/ 5008058 h 6248398"/>
              <a:gd name="connsiteX73-12487" fmla="*/ 4778482 w 15811497"/>
              <a:gd name="connsiteY73-12488" fmla="*/ 5008057 h 6248398"/>
              <a:gd name="connsiteX74-12489" fmla="*/ 4715455 w 15811497"/>
              <a:gd name="connsiteY74-12490" fmla="*/ 5077404 h 6248398"/>
              <a:gd name="connsiteX75-12491" fmla="*/ 2762249 w 15811497"/>
              <a:gd name="connsiteY75-12492" fmla="*/ 5886448 h 6248398"/>
              <a:gd name="connsiteX76-12493" fmla="*/ 0 w 15811497"/>
              <a:gd name="connsiteY76-12494" fmla="*/ 3124198 h 6248398"/>
              <a:gd name="connsiteX77-12495" fmla="*/ 2762249 w 15811497"/>
              <a:gd name="connsiteY77-12496" fmla="*/ 361949 h 6248398"/>
              <a:gd name="connsiteX78-12497" fmla="*/ 4078902 w 15811497"/>
              <a:gd name="connsiteY78-12498" fmla="*/ 695338 h 6248398"/>
              <a:gd name="connsiteX79-12499" fmla="*/ 4261443 w 15811497"/>
              <a:gd name="connsiteY79-12500" fmla="*/ 806235 h 6248398"/>
              <a:gd name="connsiteX80-12501" fmla="*/ 4409044 w 15811497"/>
              <a:gd name="connsiteY80-12502" fmla="*/ 910268 h 6248398"/>
              <a:gd name="connsiteX81-12503" fmla="*/ 4612477 w 15811497"/>
              <a:gd name="connsiteY81-12504" fmla="*/ 1077402 h 6248398"/>
              <a:gd name="connsiteX82-12505" fmla="*/ 4612478 w 15811497"/>
              <a:gd name="connsiteY82-12506" fmla="*/ 1077403 h 6248398"/>
              <a:gd name="connsiteX83-12507" fmla="*/ 4715454 w 15811497"/>
              <a:gd name="connsiteY83-12508" fmla="*/ 1170993 h 6248398"/>
              <a:gd name="connsiteX84-12509" fmla="*/ 4701725 w 15811497"/>
              <a:gd name="connsiteY84-12510" fmla="*/ 1120394 h 6248398"/>
              <a:gd name="connsiteX85-12511" fmla="*/ 5191122 w 15811497"/>
              <a:gd name="connsiteY85-12512" fmla="*/ 1219199 h 6248398"/>
              <a:gd name="connsiteX86-12513" fmla="*/ 6161317 w 15811497"/>
              <a:gd name="connsiteY86-12514" fmla="*/ 761659 h 6248398"/>
              <a:gd name="connsiteX87-12515" fmla="*/ 6224019 w 15811497"/>
              <a:gd name="connsiteY87-12516" fmla="*/ 677808 h 6248398"/>
              <a:gd name="connsiteX88-12517" fmla="*/ 6175489 w 15811497"/>
              <a:gd name="connsiteY88-12518" fmla="*/ 757691 h 6248398"/>
              <a:gd name="connsiteX89-12519" fmla="*/ 6175489 w 15811497"/>
              <a:gd name="connsiteY89-12520" fmla="*/ 757692 h 6248398"/>
              <a:gd name="connsiteX90-12521" fmla="*/ 6224020 w 15811497"/>
              <a:gd name="connsiteY90-12522" fmla="*/ 677809 h 6248398"/>
              <a:gd name="connsiteX91-12523" fmla="*/ 6233696 w 15811497"/>
              <a:gd name="connsiteY91-12524" fmla="*/ 664869 h 6248398"/>
              <a:gd name="connsiteX92-12525" fmla="*/ 6252611 w 15811497"/>
              <a:gd name="connsiteY92-12526" fmla="*/ 633734 h 6248398"/>
              <a:gd name="connsiteX93-12527" fmla="*/ 6252610 w 15811497"/>
              <a:gd name="connsiteY93-12528" fmla="*/ 633734 h 6248398"/>
              <a:gd name="connsiteX94-12529" fmla="*/ 6233696 w 15811497"/>
              <a:gd name="connsiteY94-12530" fmla="*/ 664868 h 6248398"/>
              <a:gd name="connsiteX95-12531" fmla="*/ 6224019 w 15811497"/>
              <a:gd name="connsiteY95-12532" fmla="*/ 677808 h 6248398"/>
              <a:gd name="connsiteX96-12533" fmla="*/ 6248008 w 15811497"/>
              <a:gd name="connsiteY96-12534" fmla="*/ 638320 h 6248398"/>
              <a:gd name="connsiteX97-12535" fmla="*/ 6251291 w 15811497"/>
              <a:gd name="connsiteY97-12536" fmla="*/ 633930 h 6248398"/>
              <a:gd name="connsiteX98-12537" fmla="*/ 6251293 w 15811497"/>
              <a:gd name="connsiteY98-12538" fmla="*/ 633929 h 6248398"/>
              <a:gd name="connsiteX99-12539" fmla="*/ 6257683 w 15811497"/>
              <a:gd name="connsiteY99-12540" fmla="*/ 625384 h 6248398"/>
              <a:gd name="connsiteX100-12541" fmla="*/ 6257686 w 15811497"/>
              <a:gd name="connsiteY100-12542" fmla="*/ 625380 h 6248398"/>
              <a:gd name="connsiteX101-12543" fmla="*/ 6331355 w 15811497"/>
              <a:gd name="connsiteY101-12544" fmla="*/ 526865 h 6248398"/>
              <a:gd name="connsiteX102-12545" fmla="*/ 7448548 w 15811497"/>
              <a:gd name="connsiteY102-12546" fmla="*/ 0 h 6248398"/>
              <a:gd name="connsiteX0-12547" fmla="*/ 11209760 w 15811497"/>
              <a:gd name="connsiteY0-12548" fmla="*/ 5180760 h 6248398"/>
              <a:gd name="connsiteX1-12549" fmla="*/ 11210150 w 15811497"/>
              <a:gd name="connsiteY1-12550" fmla="*/ 5180948 h 6248398"/>
              <a:gd name="connsiteX2-12551" fmla="*/ 11313815 w 15811497"/>
              <a:gd name="connsiteY2-12552" fmla="*/ 5243926 h 6248398"/>
              <a:gd name="connsiteX3-12553" fmla="*/ 11369911 w 15811497"/>
              <a:gd name="connsiteY3-12554" fmla="*/ 5285874 h 6248398"/>
              <a:gd name="connsiteX4-12555" fmla="*/ 11410606 w 15811497"/>
              <a:gd name="connsiteY4-12556" fmla="*/ 5316305 h 6248398"/>
              <a:gd name="connsiteX5-12557" fmla="*/ 11499892 w 15811497"/>
              <a:gd name="connsiteY5-12558" fmla="*/ 5397454 h 6248398"/>
              <a:gd name="connsiteX6-12559" fmla="*/ 11528781 w 15811497"/>
              <a:gd name="connsiteY6-12560" fmla="*/ 5429240 h 6248398"/>
              <a:gd name="connsiteX7-12561" fmla="*/ 11504846 w 15811497"/>
              <a:gd name="connsiteY7-12562" fmla="*/ 5414699 h 6248398"/>
              <a:gd name="connsiteX8-12563" fmla="*/ 11371717 w 15811497"/>
              <a:gd name="connsiteY8-12564" fmla="*/ 5315148 h 6248398"/>
              <a:gd name="connsiteX9-12565" fmla="*/ 11292198 w 15811497"/>
              <a:gd name="connsiteY9-12566" fmla="*/ 5255685 h 6248398"/>
              <a:gd name="connsiteX10-12567" fmla="*/ 11209760 w 15811497"/>
              <a:gd name="connsiteY10-12568" fmla="*/ 5180760 h 6248398"/>
              <a:gd name="connsiteX11-12569" fmla="*/ 7448548 w 15811497"/>
              <a:gd name="connsiteY11-12570" fmla="*/ 0 h 6248398"/>
              <a:gd name="connsiteX12-12571" fmla="*/ 8721604 w 15811497"/>
              <a:gd name="connsiteY12-12572" fmla="*/ 757692 h 6248398"/>
              <a:gd name="connsiteX13-12573" fmla="*/ 8890522 w 15811497"/>
              <a:gd name="connsiteY13-12574" fmla="*/ 1193234 h 6248398"/>
              <a:gd name="connsiteX14-12575" fmla="*/ 9958384 w 15811497"/>
              <a:gd name="connsiteY14-12576" fmla="*/ 1828798 h 6248398"/>
              <a:gd name="connsiteX15-12577" fmla="*/ 10895504 w 15811497"/>
              <a:gd name="connsiteY15-12578" fmla="*/ 1386857 h 6248398"/>
              <a:gd name="connsiteX16-12579" fmla="*/ 11096041 w 15811497"/>
              <a:gd name="connsiteY16-12580" fmla="*/ 1170993 h 6248398"/>
              <a:gd name="connsiteX17-12581" fmla="*/ 13049247 w 15811497"/>
              <a:gd name="connsiteY17-12582" fmla="*/ 361949 h 6248398"/>
              <a:gd name="connsiteX18-12583" fmla="*/ 15811497 w 15811497"/>
              <a:gd name="connsiteY18-12584" fmla="*/ 3124198 h 6248398"/>
              <a:gd name="connsiteX19-12585" fmla="*/ 13049247 w 15811497"/>
              <a:gd name="connsiteY19-12586" fmla="*/ 5886448 h 6248398"/>
              <a:gd name="connsiteX20-12587" fmla="*/ 11732594 w 15811497"/>
              <a:gd name="connsiteY20-12588" fmla="*/ 5553059 h 6248398"/>
              <a:gd name="connsiteX21-12589" fmla="*/ 11528782 w 15811497"/>
              <a:gd name="connsiteY21-12590" fmla="*/ 5429240 h 6248398"/>
              <a:gd name="connsiteX22-12591" fmla="*/ 11499893 w 15811497"/>
              <a:gd name="connsiteY22-12592" fmla="*/ 5397454 h 6248398"/>
              <a:gd name="connsiteX23-12593" fmla="*/ 11410607 w 15811497"/>
              <a:gd name="connsiteY23-12594" fmla="*/ 5316305 h 6248398"/>
              <a:gd name="connsiteX24-12595" fmla="*/ 11369912 w 15811497"/>
              <a:gd name="connsiteY24-12596" fmla="*/ 5285874 h 6248398"/>
              <a:gd name="connsiteX25-12597" fmla="*/ 11355656 w 15811497"/>
              <a:gd name="connsiteY25-12598" fmla="*/ 5144675 h 6248398"/>
              <a:gd name="connsiteX26-12599" fmla="*/ 11369912 w 15811497"/>
              <a:gd name="connsiteY26-12600" fmla="*/ 5285874 h 6248398"/>
              <a:gd name="connsiteX27-12601" fmla="*/ 11313816 w 15811497"/>
              <a:gd name="connsiteY27-12602" fmla="*/ 5243926 h 6248398"/>
              <a:gd name="connsiteX28-12603" fmla="*/ 11210151 w 15811497"/>
              <a:gd name="connsiteY28-12604" fmla="*/ 5180948 h 6248398"/>
              <a:gd name="connsiteX29-12605" fmla="*/ 11209761 w 15811497"/>
              <a:gd name="connsiteY29-12606" fmla="*/ 5180760 h 6248398"/>
              <a:gd name="connsiteX30-12607" fmla="*/ 11096041 w 15811497"/>
              <a:gd name="connsiteY30-12608" fmla="*/ 5077404 h 6248398"/>
              <a:gd name="connsiteX31-12609" fmla="*/ 11063094 w 15811497"/>
              <a:gd name="connsiteY31-12610" fmla="*/ 5041153 h 6248398"/>
              <a:gd name="connsiteX32-12611" fmla="*/ 11063091 w 15811497"/>
              <a:gd name="connsiteY32-12612" fmla="*/ 5041152 h 6248398"/>
              <a:gd name="connsiteX33-12613" fmla="*/ 11096040 w 15811497"/>
              <a:gd name="connsiteY33-12614" fmla="*/ 5077404 h 6248398"/>
              <a:gd name="connsiteX34-12615" fmla="*/ 11209760 w 15811497"/>
              <a:gd name="connsiteY34-12616" fmla="*/ 5180760 h 6248398"/>
              <a:gd name="connsiteX35-12617" fmla="*/ 11100244 w 15811497"/>
              <a:gd name="connsiteY35-12618" fmla="*/ 5128004 h 6248398"/>
              <a:gd name="connsiteX36-12619" fmla="*/ 10610846 w 15811497"/>
              <a:gd name="connsiteY36-12620" fmla="*/ 5029199 h 6248398"/>
              <a:gd name="connsiteX37-12621" fmla="*/ 9640652 w 15811497"/>
              <a:gd name="connsiteY37-12622" fmla="*/ 5486739 h 6248398"/>
              <a:gd name="connsiteX38-12623" fmla="*/ 9628722 w 15811497"/>
              <a:gd name="connsiteY38-12624" fmla="*/ 5502693 h 6248398"/>
              <a:gd name="connsiteX39-12625" fmla="*/ 9568273 w 15811497"/>
              <a:gd name="connsiteY39-12626" fmla="*/ 5583530 h 6248398"/>
              <a:gd name="connsiteX40-12627" fmla="*/ 9535504 w 15811497"/>
              <a:gd name="connsiteY40-12628" fmla="*/ 5637470 h 6248398"/>
              <a:gd name="connsiteX41-12629" fmla="*/ 9535505 w 15811497"/>
              <a:gd name="connsiteY41-12630" fmla="*/ 5637470 h 6248398"/>
              <a:gd name="connsiteX42-12631" fmla="*/ 9568273 w 15811497"/>
              <a:gd name="connsiteY42-12632" fmla="*/ 5583531 h 6248398"/>
              <a:gd name="connsiteX43-12633" fmla="*/ 9628722 w 15811497"/>
              <a:gd name="connsiteY43-12634" fmla="*/ 5502694 h 6248398"/>
              <a:gd name="connsiteX44-12635" fmla="*/ 9563485 w 15811497"/>
              <a:gd name="connsiteY44-12636" fmla="*/ 5610078 h 6248398"/>
              <a:gd name="connsiteX45-12637" fmla="*/ 9542221 w 15811497"/>
              <a:gd name="connsiteY45-12638" fmla="*/ 5638514 h 6248398"/>
              <a:gd name="connsiteX46-12639" fmla="*/ 9504352 w 15811497"/>
              <a:gd name="connsiteY46-12640" fmla="*/ 5689156 h 6248398"/>
              <a:gd name="connsiteX47-12641" fmla="*/ 9480140 w 15811497"/>
              <a:gd name="connsiteY47-12642" fmla="*/ 5721533 h 6248398"/>
              <a:gd name="connsiteX48-12643" fmla="*/ 8362947 w 15811497"/>
              <a:gd name="connsiteY48-12644" fmla="*/ 6248398 h 6248398"/>
              <a:gd name="connsiteX49-12645" fmla="*/ 7028922 w 15811497"/>
              <a:gd name="connsiteY49-12646" fmla="*/ 5364147 h 6248398"/>
              <a:gd name="connsiteX50-12647" fmla="*/ 6990513 w 15811497"/>
              <a:gd name="connsiteY50-12648" fmla="*/ 5259205 h 6248398"/>
              <a:gd name="connsiteX51-12649" fmla="*/ 6990512 w 15811497"/>
              <a:gd name="connsiteY51-12650" fmla="*/ 5259199 h 6248398"/>
              <a:gd name="connsiteX52-12651" fmla="*/ 6983676 w 15811497"/>
              <a:gd name="connsiteY52-12652" fmla="*/ 5240519 h 6248398"/>
              <a:gd name="connsiteX53-12653" fmla="*/ 6983673 w 15811497"/>
              <a:gd name="connsiteY53-12654" fmla="*/ 5240519 h 6248398"/>
              <a:gd name="connsiteX54-12655" fmla="*/ 6980236 w 15811497"/>
              <a:gd name="connsiteY54-12656" fmla="*/ 5231130 h 6248398"/>
              <a:gd name="connsiteX55-12657" fmla="*/ 6978859 w 15811497"/>
              <a:gd name="connsiteY55-12658" fmla="*/ 5225774 h 6248398"/>
              <a:gd name="connsiteX56-12659" fmla="*/ 6984291 w 15811497"/>
              <a:gd name="connsiteY56-12660" fmla="*/ 5240614 h 6248398"/>
              <a:gd name="connsiteX57-12661" fmla="*/ 6984292 w 15811497"/>
              <a:gd name="connsiteY57-12662" fmla="*/ 5240614 h 6248398"/>
              <a:gd name="connsiteX58-12663" fmla="*/ 6978860 w 15811497"/>
              <a:gd name="connsiteY58-12664" fmla="*/ 5225773 h 6248398"/>
              <a:gd name="connsiteX59-12665" fmla="*/ 6944562 w 15811497"/>
              <a:gd name="connsiteY59-12666" fmla="*/ 5092380 h 6248398"/>
              <a:gd name="connsiteX60-12667" fmla="*/ 6924183 w 15811497"/>
              <a:gd name="connsiteY60-12668" fmla="*/ 4890225 h 6248398"/>
              <a:gd name="connsiteX61-12669" fmla="*/ 6924182 w 15811497"/>
              <a:gd name="connsiteY61-12670" fmla="*/ 4890225 h 6248398"/>
              <a:gd name="connsiteX62-12671" fmla="*/ 6944561 w 15811497"/>
              <a:gd name="connsiteY62-12672" fmla="*/ 5092380 h 6248398"/>
              <a:gd name="connsiteX63-12673" fmla="*/ 6978860 w 15811497"/>
              <a:gd name="connsiteY63-12674" fmla="*/ 5225773 h 6248398"/>
              <a:gd name="connsiteX64-12675" fmla="*/ 6948299 w 15811497"/>
              <a:gd name="connsiteY64-12676" fmla="*/ 5142273 h 6248398"/>
              <a:gd name="connsiteX65-12677" fmla="*/ 5829297 w 15811497"/>
              <a:gd name="connsiteY65-12678" fmla="*/ 4400549 h 6248398"/>
              <a:gd name="connsiteX66-12679" fmla="*/ 5056802 w 15811497"/>
              <a:gd name="connsiteY66-12680" fmla="*/ 4677867 h 6248398"/>
              <a:gd name="connsiteX67-12681" fmla="*/ 5022517 w 15811497"/>
              <a:gd name="connsiteY67-12682" fmla="*/ 4709027 h 6248398"/>
              <a:gd name="connsiteX68-12683" fmla="*/ 5022515 w 15811497"/>
              <a:gd name="connsiteY68-12684" fmla="*/ 4709029 h 6248398"/>
              <a:gd name="connsiteX69-12685" fmla="*/ 4778482 w 15811497"/>
              <a:gd name="connsiteY69-12686" fmla="*/ 5008058 h 6248398"/>
              <a:gd name="connsiteX70-12687" fmla="*/ 4778482 w 15811497"/>
              <a:gd name="connsiteY70-12688" fmla="*/ 5008057 h 6248398"/>
              <a:gd name="connsiteX71-12689" fmla="*/ 4715455 w 15811497"/>
              <a:gd name="connsiteY71-12690" fmla="*/ 5077404 h 6248398"/>
              <a:gd name="connsiteX72-12691" fmla="*/ 2762249 w 15811497"/>
              <a:gd name="connsiteY72-12692" fmla="*/ 5886448 h 6248398"/>
              <a:gd name="connsiteX73-12693" fmla="*/ 0 w 15811497"/>
              <a:gd name="connsiteY73-12694" fmla="*/ 3124198 h 6248398"/>
              <a:gd name="connsiteX74-12695" fmla="*/ 2762249 w 15811497"/>
              <a:gd name="connsiteY74-12696" fmla="*/ 361949 h 6248398"/>
              <a:gd name="connsiteX75-12697" fmla="*/ 4078902 w 15811497"/>
              <a:gd name="connsiteY75-12698" fmla="*/ 695338 h 6248398"/>
              <a:gd name="connsiteX76-12699" fmla="*/ 4261443 w 15811497"/>
              <a:gd name="connsiteY76-12700" fmla="*/ 806235 h 6248398"/>
              <a:gd name="connsiteX77-12701" fmla="*/ 4409044 w 15811497"/>
              <a:gd name="connsiteY77-12702" fmla="*/ 910268 h 6248398"/>
              <a:gd name="connsiteX78-12703" fmla="*/ 4612477 w 15811497"/>
              <a:gd name="connsiteY78-12704" fmla="*/ 1077402 h 6248398"/>
              <a:gd name="connsiteX79-12705" fmla="*/ 4612478 w 15811497"/>
              <a:gd name="connsiteY79-12706" fmla="*/ 1077403 h 6248398"/>
              <a:gd name="connsiteX80-12707" fmla="*/ 4715454 w 15811497"/>
              <a:gd name="connsiteY80-12708" fmla="*/ 1170993 h 6248398"/>
              <a:gd name="connsiteX81-12709" fmla="*/ 4701725 w 15811497"/>
              <a:gd name="connsiteY81-12710" fmla="*/ 1120394 h 6248398"/>
              <a:gd name="connsiteX82-12711" fmla="*/ 5191122 w 15811497"/>
              <a:gd name="connsiteY82-12712" fmla="*/ 1219199 h 6248398"/>
              <a:gd name="connsiteX83-12713" fmla="*/ 6161317 w 15811497"/>
              <a:gd name="connsiteY83-12714" fmla="*/ 761659 h 6248398"/>
              <a:gd name="connsiteX84-12715" fmla="*/ 6224019 w 15811497"/>
              <a:gd name="connsiteY84-12716" fmla="*/ 677808 h 6248398"/>
              <a:gd name="connsiteX85-12717" fmla="*/ 6175489 w 15811497"/>
              <a:gd name="connsiteY85-12718" fmla="*/ 757691 h 6248398"/>
              <a:gd name="connsiteX86-12719" fmla="*/ 6175489 w 15811497"/>
              <a:gd name="connsiteY86-12720" fmla="*/ 757692 h 6248398"/>
              <a:gd name="connsiteX87-12721" fmla="*/ 6224020 w 15811497"/>
              <a:gd name="connsiteY87-12722" fmla="*/ 677809 h 6248398"/>
              <a:gd name="connsiteX88-12723" fmla="*/ 6233696 w 15811497"/>
              <a:gd name="connsiteY88-12724" fmla="*/ 664869 h 6248398"/>
              <a:gd name="connsiteX89-12725" fmla="*/ 6252611 w 15811497"/>
              <a:gd name="connsiteY89-12726" fmla="*/ 633734 h 6248398"/>
              <a:gd name="connsiteX90-12727" fmla="*/ 6252610 w 15811497"/>
              <a:gd name="connsiteY90-12728" fmla="*/ 633734 h 6248398"/>
              <a:gd name="connsiteX91-12729" fmla="*/ 6233696 w 15811497"/>
              <a:gd name="connsiteY91-12730" fmla="*/ 664868 h 6248398"/>
              <a:gd name="connsiteX92-12731" fmla="*/ 6224019 w 15811497"/>
              <a:gd name="connsiteY92-12732" fmla="*/ 677808 h 6248398"/>
              <a:gd name="connsiteX93-12733" fmla="*/ 6248008 w 15811497"/>
              <a:gd name="connsiteY93-12734" fmla="*/ 638320 h 6248398"/>
              <a:gd name="connsiteX94-12735" fmla="*/ 6251291 w 15811497"/>
              <a:gd name="connsiteY94-12736" fmla="*/ 633930 h 6248398"/>
              <a:gd name="connsiteX95-12737" fmla="*/ 6251293 w 15811497"/>
              <a:gd name="connsiteY95-12738" fmla="*/ 633929 h 6248398"/>
              <a:gd name="connsiteX96-12739" fmla="*/ 6257683 w 15811497"/>
              <a:gd name="connsiteY96-12740" fmla="*/ 625384 h 6248398"/>
              <a:gd name="connsiteX97-12741" fmla="*/ 6257686 w 15811497"/>
              <a:gd name="connsiteY97-12742" fmla="*/ 625380 h 6248398"/>
              <a:gd name="connsiteX98-12743" fmla="*/ 6331355 w 15811497"/>
              <a:gd name="connsiteY98-12744" fmla="*/ 526865 h 6248398"/>
              <a:gd name="connsiteX99-12745" fmla="*/ 7448548 w 15811497"/>
              <a:gd name="connsiteY99-12746" fmla="*/ 0 h 6248398"/>
              <a:gd name="connsiteX0-12747" fmla="*/ 11209760 w 15811497"/>
              <a:gd name="connsiteY0-12748" fmla="*/ 5180760 h 6248398"/>
              <a:gd name="connsiteX1-12749" fmla="*/ 11210150 w 15811497"/>
              <a:gd name="connsiteY1-12750" fmla="*/ 5180948 h 6248398"/>
              <a:gd name="connsiteX2-12751" fmla="*/ 11313815 w 15811497"/>
              <a:gd name="connsiteY2-12752" fmla="*/ 5243926 h 6248398"/>
              <a:gd name="connsiteX3-12753" fmla="*/ 11369911 w 15811497"/>
              <a:gd name="connsiteY3-12754" fmla="*/ 5285874 h 6248398"/>
              <a:gd name="connsiteX4-12755" fmla="*/ 11410606 w 15811497"/>
              <a:gd name="connsiteY4-12756" fmla="*/ 5316305 h 6248398"/>
              <a:gd name="connsiteX5-12757" fmla="*/ 11499892 w 15811497"/>
              <a:gd name="connsiteY5-12758" fmla="*/ 5397454 h 6248398"/>
              <a:gd name="connsiteX6-12759" fmla="*/ 11528781 w 15811497"/>
              <a:gd name="connsiteY6-12760" fmla="*/ 5429240 h 6248398"/>
              <a:gd name="connsiteX7-12761" fmla="*/ 11504846 w 15811497"/>
              <a:gd name="connsiteY7-12762" fmla="*/ 5414699 h 6248398"/>
              <a:gd name="connsiteX8-12763" fmla="*/ 11371717 w 15811497"/>
              <a:gd name="connsiteY8-12764" fmla="*/ 5315148 h 6248398"/>
              <a:gd name="connsiteX9-12765" fmla="*/ 11292198 w 15811497"/>
              <a:gd name="connsiteY9-12766" fmla="*/ 5255685 h 6248398"/>
              <a:gd name="connsiteX10-12767" fmla="*/ 11209760 w 15811497"/>
              <a:gd name="connsiteY10-12768" fmla="*/ 5180760 h 6248398"/>
              <a:gd name="connsiteX11-12769" fmla="*/ 7448548 w 15811497"/>
              <a:gd name="connsiteY11-12770" fmla="*/ 0 h 6248398"/>
              <a:gd name="connsiteX12-12771" fmla="*/ 8721604 w 15811497"/>
              <a:gd name="connsiteY12-12772" fmla="*/ 757692 h 6248398"/>
              <a:gd name="connsiteX13-12773" fmla="*/ 8890522 w 15811497"/>
              <a:gd name="connsiteY13-12774" fmla="*/ 1193234 h 6248398"/>
              <a:gd name="connsiteX14-12775" fmla="*/ 9958384 w 15811497"/>
              <a:gd name="connsiteY14-12776" fmla="*/ 1828798 h 6248398"/>
              <a:gd name="connsiteX15-12777" fmla="*/ 10895504 w 15811497"/>
              <a:gd name="connsiteY15-12778" fmla="*/ 1386857 h 6248398"/>
              <a:gd name="connsiteX16-12779" fmla="*/ 11096041 w 15811497"/>
              <a:gd name="connsiteY16-12780" fmla="*/ 1170993 h 6248398"/>
              <a:gd name="connsiteX17-12781" fmla="*/ 13049247 w 15811497"/>
              <a:gd name="connsiteY17-12782" fmla="*/ 361949 h 6248398"/>
              <a:gd name="connsiteX18-12783" fmla="*/ 15811497 w 15811497"/>
              <a:gd name="connsiteY18-12784" fmla="*/ 3124198 h 6248398"/>
              <a:gd name="connsiteX19-12785" fmla="*/ 13049247 w 15811497"/>
              <a:gd name="connsiteY19-12786" fmla="*/ 5886448 h 6248398"/>
              <a:gd name="connsiteX20-12787" fmla="*/ 11732594 w 15811497"/>
              <a:gd name="connsiteY20-12788" fmla="*/ 5553059 h 6248398"/>
              <a:gd name="connsiteX21-12789" fmla="*/ 11528782 w 15811497"/>
              <a:gd name="connsiteY21-12790" fmla="*/ 5429240 h 6248398"/>
              <a:gd name="connsiteX22-12791" fmla="*/ 11499893 w 15811497"/>
              <a:gd name="connsiteY22-12792" fmla="*/ 5397454 h 6248398"/>
              <a:gd name="connsiteX23-12793" fmla="*/ 11410607 w 15811497"/>
              <a:gd name="connsiteY23-12794" fmla="*/ 5316305 h 6248398"/>
              <a:gd name="connsiteX24-12795" fmla="*/ 11369912 w 15811497"/>
              <a:gd name="connsiteY24-12796" fmla="*/ 5285874 h 6248398"/>
              <a:gd name="connsiteX25-12797" fmla="*/ 11355656 w 15811497"/>
              <a:gd name="connsiteY25-12798" fmla="*/ 5144675 h 6248398"/>
              <a:gd name="connsiteX26-12799" fmla="*/ 11369912 w 15811497"/>
              <a:gd name="connsiteY26-12800" fmla="*/ 5285874 h 6248398"/>
              <a:gd name="connsiteX27-12801" fmla="*/ 11313816 w 15811497"/>
              <a:gd name="connsiteY27-12802" fmla="*/ 5243926 h 6248398"/>
              <a:gd name="connsiteX28-12803" fmla="*/ 11210151 w 15811497"/>
              <a:gd name="connsiteY28-12804" fmla="*/ 5180948 h 6248398"/>
              <a:gd name="connsiteX29-12805" fmla="*/ 11209761 w 15811497"/>
              <a:gd name="connsiteY29-12806" fmla="*/ 5180760 h 6248398"/>
              <a:gd name="connsiteX30-12807" fmla="*/ 11096041 w 15811497"/>
              <a:gd name="connsiteY30-12808" fmla="*/ 5077404 h 6248398"/>
              <a:gd name="connsiteX31-12809" fmla="*/ 11063094 w 15811497"/>
              <a:gd name="connsiteY31-12810" fmla="*/ 5041153 h 6248398"/>
              <a:gd name="connsiteX32-12811" fmla="*/ 11063091 w 15811497"/>
              <a:gd name="connsiteY32-12812" fmla="*/ 5041152 h 6248398"/>
              <a:gd name="connsiteX33-12813" fmla="*/ 11096040 w 15811497"/>
              <a:gd name="connsiteY33-12814" fmla="*/ 5077404 h 6248398"/>
              <a:gd name="connsiteX34-12815" fmla="*/ 11209760 w 15811497"/>
              <a:gd name="connsiteY34-12816" fmla="*/ 5180760 h 6248398"/>
              <a:gd name="connsiteX35-12817" fmla="*/ 11100244 w 15811497"/>
              <a:gd name="connsiteY35-12818" fmla="*/ 5128004 h 6248398"/>
              <a:gd name="connsiteX36-12819" fmla="*/ 10610846 w 15811497"/>
              <a:gd name="connsiteY36-12820" fmla="*/ 5029199 h 6248398"/>
              <a:gd name="connsiteX37-12821" fmla="*/ 9640652 w 15811497"/>
              <a:gd name="connsiteY37-12822" fmla="*/ 5486739 h 6248398"/>
              <a:gd name="connsiteX38-12823" fmla="*/ 9628722 w 15811497"/>
              <a:gd name="connsiteY38-12824" fmla="*/ 5502693 h 6248398"/>
              <a:gd name="connsiteX39-12825" fmla="*/ 9568273 w 15811497"/>
              <a:gd name="connsiteY39-12826" fmla="*/ 5583530 h 6248398"/>
              <a:gd name="connsiteX40-12827" fmla="*/ 9535504 w 15811497"/>
              <a:gd name="connsiteY40-12828" fmla="*/ 5637470 h 6248398"/>
              <a:gd name="connsiteX41-12829" fmla="*/ 9535505 w 15811497"/>
              <a:gd name="connsiteY41-12830" fmla="*/ 5637470 h 6248398"/>
              <a:gd name="connsiteX42-12831" fmla="*/ 9568273 w 15811497"/>
              <a:gd name="connsiteY42-12832" fmla="*/ 5583531 h 6248398"/>
              <a:gd name="connsiteX43-12833" fmla="*/ 9628722 w 15811497"/>
              <a:gd name="connsiteY43-12834" fmla="*/ 5502694 h 6248398"/>
              <a:gd name="connsiteX44-12835" fmla="*/ 9563485 w 15811497"/>
              <a:gd name="connsiteY44-12836" fmla="*/ 5610078 h 6248398"/>
              <a:gd name="connsiteX45-12837" fmla="*/ 9542221 w 15811497"/>
              <a:gd name="connsiteY45-12838" fmla="*/ 5638514 h 6248398"/>
              <a:gd name="connsiteX46-12839" fmla="*/ 9504352 w 15811497"/>
              <a:gd name="connsiteY46-12840" fmla="*/ 5689156 h 6248398"/>
              <a:gd name="connsiteX47-12841" fmla="*/ 9480140 w 15811497"/>
              <a:gd name="connsiteY47-12842" fmla="*/ 5721533 h 6248398"/>
              <a:gd name="connsiteX48-12843" fmla="*/ 8362947 w 15811497"/>
              <a:gd name="connsiteY48-12844" fmla="*/ 6248398 h 6248398"/>
              <a:gd name="connsiteX49-12845" fmla="*/ 7028922 w 15811497"/>
              <a:gd name="connsiteY49-12846" fmla="*/ 5364147 h 6248398"/>
              <a:gd name="connsiteX50-12847" fmla="*/ 6990513 w 15811497"/>
              <a:gd name="connsiteY50-12848" fmla="*/ 5259205 h 6248398"/>
              <a:gd name="connsiteX51-12849" fmla="*/ 6990512 w 15811497"/>
              <a:gd name="connsiteY51-12850" fmla="*/ 5259199 h 6248398"/>
              <a:gd name="connsiteX52-12851" fmla="*/ 6983676 w 15811497"/>
              <a:gd name="connsiteY52-12852" fmla="*/ 5240519 h 6248398"/>
              <a:gd name="connsiteX53-12853" fmla="*/ 6983673 w 15811497"/>
              <a:gd name="connsiteY53-12854" fmla="*/ 5240519 h 6248398"/>
              <a:gd name="connsiteX54-12855" fmla="*/ 6980236 w 15811497"/>
              <a:gd name="connsiteY54-12856" fmla="*/ 5231130 h 6248398"/>
              <a:gd name="connsiteX55-12857" fmla="*/ 6978859 w 15811497"/>
              <a:gd name="connsiteY55-12858" fmla="*/ 5225774 h 6248398"/>
              <a:gd name="connsiteX56-12859" fmla="*/ 6984291 w 15811497"/>
              <a:gd name="connsiteY56-12860" fmla="*/ 5240614 h 6248398"/>
              <a:gd name="connsiteX57-12861" fmla="*/ 6984292 w 15811497"/>
              <a:gd name="connsiteY57-12862" fmla="*/ 5240614 h 6248398"/>
              <a:gd name="connsiteX58-12863" fmla="*/ 6978860 w 15811497"/>
              <a:gd name="connsiteY58-12864" fmla="*/ 5225773 h 6248398"/>
              <a:gd name="connsiteX59-12865" fmla="*/ 6944562 w 15811497"/>
              <a:gd name="connsiteY59-12866" fmla="*/ 5092380 h 6248398"/>
              <a:gd name="connsiteX60-12867" fmla="*/ 6924183 w 15811497"/>
              <a:gd name="connsiteY60-12868" fmla="*/ 4890225 h 6248398"/>
              <a:gd name="connsiteX61-12869" fmla="*/ 6924182 w 15811497"/>
              <a:gd name="connsiteY61-12870" fmla="*/ 4890225 h 6248398"/>
              <a:gd name="connsiteX62-12871" fmla="*/ 6944561 w 15811497"/>
              <a:gd name="connsiteY62-12872" fmla="*/ 5092380 h 6248398"/>
              <a:gd name="connsiteX63-12873" fmla="*/ 6978860 w 15811497"/>
              <a:gd name="connsiteY63-12874" fmla="*/ 5225773 h 6248398"/>
              <a:gd name="connsiteX64-12875" fmla="*/ 6948299 w 15811497"/>
              <a:gd name="connsiteY64-12876" fmla="*/ 5142273 h 6248398"/>
              <a:gd name="connsiteX65-12877" fmla="*/ 5829297 w 15811497"/>
              <a:gd name="connsiteY65-12878" fmla="*/ 4400549 h 6248398"/>
              <a:gd name="connsiteX66-12879" fmla="*/ 5056802 w 15811497"/>
              <a:gd name="connsiteY66-12880" fmla="*/ 4677867 h 6248398"/>
              <a:gd name="connsiteX67-12881" fmla="*/ 5022517 w 15811497"/>
              <a:gd name="connsiteY67-12882" fmla="*/ 4709027 h 6248398"/>
              <a:gd name="connsiteX68-12883" fmla="*/ 5022515 w 15811497"/>
              <a:gd name="connsiteY68-12884" fmla="*/ 4709029 h 6248398"/>
              <a:gd name="connsiteX69-12885" fmla="*/ 4778482 w 15811497"/>
              <a:gd name="connsiteY69-12886" fmla="*/ 5008058 h 6248398"/>
              <a:gd name="connsiteX70-12887" fmla="*/ 4715455 w 15811497"/>
              <a:gd name="connsiteY70-12888" fmla="*/ 5077404 h 6248398"/>
              <a:gd name="connsiteX71-12889" fmla="*/ 2762249 w 15811497"/>
              <a:gd name="connsiteY71-12890" fmla="*/ 5886448 h 6248398"/>
              <a:gd name="connsiteX72-12891" fmla="*/ 0 w 15811497"/>
              <a:gd name="connsiteY72-12892" fmla="*/ 3124198 h 6248398"/>
              <a:gd name="connsiteX73-12893" fmla="*/ 2762249 w 15811497"/>
              <a:gd name="connsiteY73-12894" fmla="*/ 361949 h 6248398"/>
              <a:gd name="connsiteX74-12895" fmla="*/ 4078902 w 15811497"/>
              <a:gd name="connsiteY74-12896" fmla="*/ 695338 h 6248398"/>
              <a:gd name="connsiteX75-12897" fmla="*/ 4261443 w 15811497"/>
              <a:gd name="connsiteY75-12898" fmla="*/ 806235 h 6248398"/>
              <a:gd name="connsiteX76-12899" fmla="*/ 4409044 w 15811497"/>
              <a:gd name="connsiteY76-12900" fmla="*/ 910268 h 6248398"/>
              <a:gd name="connsiteX77-12901" fmla="*/ 4612477 w 15811497"/>
              <a:gd name="connsiteY77-12902" fmla="*/ 1077402 h 6248398"/>
              <a:gd name="connsiteX78-12903" fmla="*/ 4612478 w 15811497"/>
              <a:gd name="connsiteY78-12904" fmla="*/ 1077403 h 6248398"/>
              <a:gd name="connsiteX79-12905" fmla="*/ 4715454 w 15811497"/>
              <a:gd name="connsiteY79-12906" fmla="*/ 1170993 h 6248398"/>
              <a:gd name="connsiteX80-12907" fmla="*/ 4701725 w 15811497"/>
              <a:gd name="connsiteY80-12908" fmla="*/ 1120394 h 6248398"/>
              <a:gd name="connsiteX81-12909" fmla="*/ 5191122 w 15811497"/>
              <a:gd name="connsiteY81-12910" fmla="*/ 1219199 h 6248398"/>
              <a:gd name="connsiteX82-12911" fmla="*/ 6161317 w 15811497"/>
              <a:gd name="connsiteY82-12912" fmla="*/ 761659 h 6248398"/>
              <a:gd name="connsiteX83-12913" fmla="*/ 6224019 w 15811497"/>
              <a:gd name="connsiteY83-12914" fmla="*/ 677808 h 6248398"/>
              <a:gd name="connsiteX84-12915" fmla="*/ 6175489 w 15811497"/>
              <a:gd name="connsiteY84-12916" fmla="*/ 757691 h 6248398"/>
              <a:gd name="connsiteX85-12917" fmla="*/ 6175489 w 15811497"/>
              <a:gd name="connsiteY85-12918" fmla="*/ 757692 h 6248398"/>
              <a:gd name="connsiteX86-12919" fmla="*/ 6224020 w 15811497"/>
              <a:gd name="connsiteY86-12920" fmla="*/ 677809 h 6248398"/>
              <a:gd name="connsiteX87-12921" fmla="*/ 6233696 w 15811497"/>
              <a:gd name="connsiteY87-12922" fmla="*/ 664869 h 6248398"/>
              <a:gd name="connsiteX88-12923" fmla="*/ 6252611 w 15811497"/>
              <a:gd name="connsiteY88-12924" fmla="*/ 633734 h 6248398"/>
              <a:gd name="connsiteX89-12925" fmla="*/ 6252610 w 15811497"/>
              <a:gd name="connsiteY89-12926" fmla="*/ 633734 h 6248398"/>
              <a:gd name="connsiteX90-12927" fmla="*/ 6233696 w 15811497"/>
              <a:gd name="connsiteY90-12928" fmla="*/ 664868 h 6248398"/>
              <a:gd name="connsiteX91-12929" fmla="*/ 6224019 w 15811497"/>
              <a:gd name="connsiteY91-12930" fmla="*/ 677808 h 6248398"/>
              <a:gd name="connsiteX92-12931" fmla="*/ 6248008 w 15811497"/>
              <a:gd name="connsiteY92-12932" fmla="*/ 638320 h 6248398"/>
              <a:gd name="connsiteX93-12933" fmla="*/ 6251291 w 15811497"/>
              <a:gd name="connsiteY93-12934" fmla="*/ 633930 h 6248398"/>
              <a:gd name="connsiteX94-12935" fmla="*/ 6251293 w 15811497"/>
              <a:gd name="connsiteY94-12936" fmla="*/ 633929 h 6248398"/>
              <a:gd name="connsiteX95-12937" fmla="*/ 6257683 w 15811497"/>
              <a:gd name="connsiteY95-12938" fmla="*/ 625384 h 6248398"/>
              <a:gd name="connsiteX96-12939" fmla="*/ 6257686 w 15811497"/>
              <a:gd name="connsiteY96-12940" fmla="*/ 625380 h 6248398"/>
              <a:gd name="connsiteX97-12941" fmla="*/ 6331355 w 15811497"/>
              <a:gd name="connsiteY97-12942" fmla="*/ 526865 h 6248398"/>
              <a:gd name="connsiteX98-12943" fmla="*/ 7448548 w 15811497"/>
              <a:gd name="connsiteY98-12944" fmla="*/ 0 h 6248398"/>
              <a:gd name="connsiteX0-12945" fmla="*/ 11209760 w 15811497"/>
              <a:gd name="connsiteY0-12946" fmla="*/ 5180760 h 6248398"/>
              <a:gd name="connsiteX1-12947" fmla="*/ 11210150 w 15811497"/>
              <a:gd name="connsiteY1-12948" fmla="*/ 5180948 h 6248398"/>
              <a:gd name="connsiteX2-12949" fmla="*/ 11313815 w 15811497"/>
              <a:gd name="connsiteY2-12950" fmla="*/ 5243926 h 6248398"/>
              <a:gd name="connsiteX3-12951" fmla="*/ 11369911 w 15811497"/>
              <a:gd name="connsiteY3-12952" fmla="*/ 5285874 h 6248398"/>
              <a:gd name="connsiteX4-12953" fmla="*/ 11410606 w 15811497"/>
              <a:gd name="connsiteY4-12954" fmla="*/ 5316305 h 6248398"/>
              <a:gd name="connsiteX5-12955" fmla="*/ 11499892 w 15811497"/>
              <a:gd name="connsiteY5-12956" fmla="*/ 5397454 h 6248398"/>
              <a:gd name="connsiteX6-12957" fmla="*/ 11528781 w 15811497"/>
              <a:gd name="connsiteY6-12958" fmla="*/ 5429240 h 6248398"/>
              <a:gd name="connsiteX7-12959" fmla="*/ 11504846 w 15811497"/>
              <a:gd name="connsiteY7-12960" fmla="*/ 5414699 h 6248398"/>
              <a:gd name="connsiteX8-12961" fmla="*/ 11371717 w 15811497"/>
              <a:gd name="connsiteY8-12962" fmla="*/ 5315148 h 6248398"/>
              <a:gd name="connsiteX9-12963" fmla="*/ 11292198 w 15811497"/>
              <a:gd name="connsiteY9-12964" fmla="*/ 5255685 h 6248398"/>
              <a:gd name="connsiteX10-12965" fmla="*/ 11209760 w 15811497"/>
              <a:gd name="connsiteY10-12966" fmla="*/ 5180760 h 6248398"/>
              <a:gd name="connsiteX11-12967" fmla="*/ 7448548 w 15811497"/>
              <a:gd name="connsiteY11-12968" fmla="*/ 0 h 6248398"/>
              <a:gd name="connsiteX12-12969" fmla="*/ 8721604 w 15811497"/>
              <a:gd name="connsiteY12-12970" fmla="*/ 757692 h 6248398"/>
              <a:gd name="connsiteX13-12971" fmla="*/ 8890522 w 15811497"/>
              <a:gd name="connsiteY13-12972" fmla="*/ 1193234 h 6248398"/>
              <a:gd name="connsiteX14-12973" fmla="*/ 9958384 w 15811497"/>
              <a:gd name="connsiteY14-12974" fmla="*/ 1828798 h 6248398"/>
              <a:gd name="connsiteX15-12975" fmla="*/ 10895504 w 15811497"/>
              <a:gd name="connsiteY15-12976" fmla="*/ 1386857 h 6248398"/>
              <a:gd name="connsiteX16-12977" fmla="*/ 11096041 w 15811497"/>
              <a:gd name="connsiteY16-12978" fmla="*/ 1170993 h 6248398"/>
              <a:gd name="connsiteX17-12979" fmla="*/ 13049247 w 15811497"/>
              <a:gd name="connsiteY17-12980" fmla="*/ 361949 h 6248398"/>
              <a:gd name="connsiteX18-12981" fmla="*/ 15811497 w 15811497"/>
              <a:gd name="connsiteY18-12982" fmla="*/ 3124198 h 6248398"/>
              <a:gd name="connsiteX19-12983" fmla="*/ 13049247 w 15811497"/>
              <a:gd name="connsiteY19-12984" fmla="*/ 5886448 h 6248398"/>
              <a:gd name="connsiteX20-12985" fmla="*/ 11732594 w 15811497"/>
              <a:gd name="connsiteY20-12986" fmla="*/ 5553059 h 6248398"/>
              <a:gd name="connsiteX21-12987" fmla="*/ 11528782 w 15811497"/>
              <a:gd name="connsiteY21-12988" fmla="*/ 5429240 h 6248398"/>
              <a:gd name="connsiteX22-12989" fmla="*/ 11499893 w 15811497"/>
              <a:gd name="connsiteY22-12990" fmla="*/ 5397454 h 6248398"/>
              <a:gd name="connsiteX23-12991" fmla="*/ 11410607 w 15811497"/>
              <a:gd name="connsiteY23-12992" fmla="*/ 5316305 h 6248398"/>
              <a:gd name="connsiteX24-12993" fmla="*/ 11369912 w 15811497"/>
              <a:gd name="connsiteY24-12994" fmla="*/ 5285874 h 6248398"/>
              <a:gd name="connsiteX25-12995" fmla="*/ 11355656 w 15811497"/>
              <a:gd name="connsiteY25-12996" fmla="*/ 5144675 h 6248398"/>
              <a:gd name="connsiteX26-12997" fmla="*/ 11369912 w 15811497"/>
              <a:gd name="connsiteY26-12998" fmla="*/ 5285874 h 6248398"/>
              <a:gd name="connsiteX27-12999" fmla="*/ 11313816 w 15811497"/>
              <a:gd name="connsiteY27-13000" fmla="*/ 5243926 h 6248398"/>
              <a:gd name="connsiteX28-13001" fmla="*/ 11210151 w 15811497"/>
              <a:gd name="connsiteY28-13002" fmla="*/ 5180948 h 6248398"/>
              <a:gd name="connsiteX29-13003" fmla="*/ 11209761 w 15811497"/>
              <a:gd name="connsiteY29-13004" fmla="*/ 5180760 h 6248398"/>
              <a:gd name="connsiteX30-13005" fmla="*/ 11096041 w 15811497"/>
              <a:gd name="connsiteY30-13006" fmla="*/ 5077404 h 6248398"/>
              <a:gd name="connsiteX31-13007" fmla="*/ 11063094 w 15811497"/>
              <a:gd name="connsiteY31-13008" fmla="*/ 5041153 h 6248398"/>
              <a:gd name="connsiteX32-13009" fmla="*/ 11063091 w 15811497"/>
              <a:gd name="connsiteY32-13010" fmla="*/ 5041152 h 6248398"/>
              <a:gd name="connsiteX33-13011" fmla="*/ 11096040 w 15811497"/>
              <a:gd name="connsiteY33-13012" fmla="*/ 5077404 h 6248398"/>
              <a:gd name="connsiteX34-13013" fmla="*/ 11209760 w 15811497"/>
              <a:gd name="connsiteY34-13014" fmla="*/ 5180760 h 6248398"/>
              <a:gd name="connsiteX35-13015" fmla="*/ 11100244 w 15811497"/>
              <a:gd name="connsiteY35-13016" fmla="*/ 5128004 h 6248398"/>
              <a:gd name="connsiteX36-13017" fmla="*/ 10610846 w 15811497"/>
              <a:gd name="connsiteY36-13018" fmla="*/ 5029199 h 6248398"/>
              <a:gd name="connsiteX37-13019" fmla="*/ 9640652 w 15811497"/>
              <a:gd name="connsiteY37-13020" fmla="*/ 5486739 h 6248398"/>
              <a:gd name="connsiteX38-13021" fmla="*/ 9628722 w 15811497"/>
              <a:gd name="connsiteY38-13022" fmla="*/ 5502693 h 6248398"/>
              <a:gd name="connsiteX39-13023" fmla="*/ 9568273 w 15811497"/>
              <a:gd name="connsiteY39-13024" fmla="*/ 5583530 h 6248398"/>
              <a:gd name="connsiteX40-13025" fmla="*/ 9535504 w 15811497"/>
              <a:gd name="connsiteY40-13026" fmla="*/ 5637470 h 6248398"/>
              <a:gd name="connsiteX41-13027" fmla="*/ 9535505 w 15811497"/>
              <a:gd name="connsiteY41-13028" fmla="*/ 5637470 h 6248398"/>
              <a:gd name="connsiteX42-13029" fmla="*/ 9568273 w 15811497"/>
              <a:gd name="connsiteY42-13030" fmla="*/ 5583531 h 6248398"/>
              <a:gd name="connsiteX43-13031" fmla="*/ 9628722 w 15811497"/>
              <a:gd name="connsiteY43-13032" fmla="*/ 5502694 h 6248398"/>
              <a:gd name="connsiteX44-13033" fmla="*/ 9563485 w 15811497"/>
              <a:gd name="connsiteY44-13034" fmla="*/ 5610078 h 6248398"/>
              <a:gd name="connsiteX45-13035" fmla="*/ 9542221 w 15811497"/>
              <a:gd name="connsiteY45-13036" fmla="*/ 5638514 h 6248398"/>
              <a:gd name="connsiteX46-13037" fmla="*/ 9504352 w 15811497"/>
              <a:gd name="connsiteY46-13038" fmla="*/ 5689156 h 6248398"/>
              <a:gd name="connsiteX47-13039" fmla="*/ 9480140 w 15811497"/>
              <a:gd name="connsiteY47-13040" fmla="*/ 5721533 h 6248398"/>
              <a:gd name="connsiteX48-13041" fmla="*/ 8362947 w 15811497"/>
              <a:gd name="connsiteY48-13042" fmla="*/ 6248398 h 6248398"/>
              <a:gd name="connsiteX49-13043" fmla="*/ 7028922 w 15811497"/>
              <a:gd name="connsiteY49-13044" fmla="*/ 5364147 h 6248398"/>
              <a:gd name="connsiteX50-13045" fmla="*/ 6990513 w 15811497"/>
              <a:gd name="connsiteY50-13046" fmla="*/ 5259205 h 6248398"/>
              <a:gd name="connsiteX51-13047" fmla="*/ 6990512 w 15811497"/>
              <a:gd name="connsiteY51-13048" fmla="*/ 5259199 h 6248398"/>
              <a:gd name="connsiteX52-13049" fmla="*/ 6983676 w 15811497"/>
              <a:gd name="connsiteY52-13050" fmla="*/ 5240519 h 6248398"/>
              <a:gd name="connsiteX53-13051" fmla="*/ 6983673 w 15811497"/>
              <a:gd name="connsiteY53-13052" fmla="*/ 5240519 h 6248398"/>
              <a:gd name="connsiteX54-13053" fmla="*/ 6980236 w 15811497"/>
              <a:gd name="connsiteY54-13054" fmla="*/ 5231130 h 6248398"/>
              <a:gd name="connsiteX55-13055" fmla="*/ 6978859 w 15811497"/>
              <a:gd name="connsiteY55-13056" fmla="*/ 5225774 h 6248398"/>
              <a:gd name="connsiteX56-13057" fmla="*/ 6984291 w 15811497"/>
              <a:gd name="connsiteY56-13058" fmla="*/ 5240614 h 6248398"/>
              <a:gd name="connsiteX57-13059" fmla="*/ 6984292 w 15811497"/>
              <a:gd name="connsiteY57-13060" fmla="*/ 5240614 h 6248398"/>
              <a:gd name="connsiteX58-13061" fmla="*/ 6978860 w 15811497"/>
              <a:gd name="connsiteY58-13062" fmla="*/ 5225773 h 6248398"/>
              <a:gd name="connsiteX59-13063" fmla="*/ 6944562 w 15811497"/>
              <a:gd name="connsiteY59-13064" fmla="*/ 5092380 h 6248398"/>
              <a:gd name="connsiteX60-13065" fmla="*/ 6924183 w 15811497"/>
              <a:gd name="connsiteY60-13066" fmla="*/ 4890225 h 6248398"/>
              <a:gd name="connsiteX61-13067" fmla="*/ 6944561 w 15811497"/>
              <a:gd name="connsiteY61-13068" fmla="*/ 5092380 h 6248398"/>
              <a:gd name="connsiteX62-13069" fmla="*/ 6978860 w 15811497"/>
              <a:gd name="connsiteY62-13070" fmla="*/ 5225773 h 6248398"/>
              <a:gd name="connsiteX63-13071" fmla="*/ 6948299 w 15811497"/>
              <a:gd name="connsiteY63-13072" fmla="*/ 5142273 h 6248398"/>
              <a:gd name="connsiteX64-13073" fmla="*/ 5829297 w 15811497"/>
              <a:gd name="connsiteY64-13074" fmla="*/ 4400549 h 6248398"/>
              <a:gd name="connsiteX65-13075" fmla="*/ 5056802 w 15811497"/>
              <a:gd name="connsiteY65-13076" fmla="*/ 4677867 h 6248398"/>
              <a:gd name="connsiteX66-13077" fmla="*/ 5022517 w 15811497"/>
              <a:gd name="connsiteY66-13078" fmla="*/ 4709027 h 6248398"/>
              <a:gd name="connsiteX67-13079" fmla="*/ 5022515 w 15811497"/>
              <a:gd name="connsiteY67-13080" fmla="*/ 4709029 h 6248398"/>
              <a:gd name="connsiteX68-13081" fmla="*/ 4778482 w 15811497"/>
              <a:gd name="connsiteY68-13082" fmla="*/ 5008058 h 6248398"/>
              <a:gd name="connsiteX69-13083" fmla="*/ 4715455 w 15811497"/>
              <a:gd name="connsiteY69-13084" fmla="*/ 5077404 h 6248398"/>
              <a:gd name="connsiteX70-13085" fmla="*/ 2762249 w 15811497"/>
              <a:gd name="connsiteY70-13086" fmla="*/ 5886448 h 6248398"/>
              <a:gd name="connsiteX71-13087" fmla="*/ 0 w 15811497"/>
              <a:gd name="connsiteY71-13088" fmla="*/ 3124198 h 6248398"/>
              <a:gd name="connsiteX72-13089" fmla="*/ 2762249 w 15811497"/>
              <a:gd name="connsiteY72-13090" fmla="*/ 361949 h 6248398"/>
              <a:gd name="connsiteX73-13091" fmla="*/ 4078902 w 15811497"/>
              <a:gd name="connsiteY73-13092" fmla="*/ 695338 h 6248398"/>
              <a:gd name="connsiteX74-13093" fmla="*/ 4261443 w 15811497"/>
              <a:gd name="connsiteY74-13094" fmla="*/ 806235 h 6248398"/>
              <a:gd name="connsiteX75-13095" fmla="*/ 4409044 w 15811497"/>
              <a:gd name="connsiteY75-13096" fmla="*/ 910268 h 6248398"/>
              <a:gd name="connsiteX76-13097" fmla="*/ 4612477 w 15811497"/>
              <a:gd name="connsiteY76-13098" fmla="*/ 1077402 h 6248398"/>
              <a:gd name="connsiteX77-13099" fmla="*/ 4612478 w 15811497"/>
              <a:gd name="connsiteY77-13100" fmla="*/ 1077403 h 6248398"/>
              <a:gd name="connsiteX78-13101" fmla="*/ 4715454 w 15811497"/>
              <a:gd name="connsiteY78-13102" fmla="*/ 1170993 h 6248398"/>
              <a:gd name="connsiteX79-13103" fmla="*/ 4701725 w 15811497"/>
              <a:gd name="connsiteY79-13104" fmla="*/ 1120394 h 6248398"/>
              <a:gd name="connsiteX80-13105" fmla="*/ 5191122 w 15811497"/>
              <a:gd name="connsiteY80-13106" fmla="*/ 1219199 h 6248398"/>
              <a:gd name="connsiteX81-13107" fmla="*/ 6161317 w 15811497"/>
              <a:gd name="connsiteY81-13108" fmla="*/ 761659 h 6248398"/>
              <a:gd name="connsiteX82-13109" fmla="*/ 6224019 w 15811497"/>
              <a:gd name="connsiteY82-13110" fmla="*/ 677808 h 6248398"/>
              <a:gd name="connsiteX83-13111" fmla="*/ 6175489 w 15811497"/>
              <a:gd name="connsiteY83-13112" fmla="*/ 757691 h 6248398"/>
              <a:gd name="connsiteX84-13113" fmla="*/ 6175489 w 15811497"/>
              <a:gd name="connsiteY84-13114" fmla="*/ 757692 h 6248398"/>
              <a:gd name="connsiteX85-13115" fmla="*/ 6224020 w 15811497"/>
              <a:gd name="connsiteY85-13116" fmla="*/ 677809 h 6248398"/>
              <a:gd name="connsiteX86-13117" fmla="*/ 6233696 w 15811497"/>
              <a:gd name="connsiteY86-13118" fmla="*/ 664869 h 6248398"/>
              <a:gd name="connsiteX87-13119" fmla="*/ 6252611 w 15811497"/>
              <a:gd name="connsiteY87-13120" fmla="*/ 633734 h 6248398"/>
              <a:gd name="connsiteX88-13121" fmla="*/ 6252610 w 15811497"/>
              <a:gd name="connsiteY88-13122" fmla="*/ 633734 h 6248398"/>
              <a:gd name="connsiteX89-13123" fmla="*/ 6233696 w 15811497"/>
              <a:gd name="connsiteY89-13124" fmla="*/ 664868 h 6248398"/>
              <a:gd name="connsiteX90-13125" fmla="*/ 6224019 w 15811497"/>
              <a:gd name="connsiteY90-13126" fmla="*/ 677808 h 6248398"/>
              <a:gd name="connsiteX91-13127" fmla="*/ 6248008 w 15811497"/>
              <a:gd name="connsiteY91-13128" fmla="*/ 638320 h 6248398"/>
              <a:gd name="connsiteX92-13129" fmla="*/ 6251291 w 15811497"/>
              <a:gd name="connsiteY92-13130" fmla="*/ 633930 h 6248398"/>
              <a:gd name="connsiteX93-13131" fmla="*/ 6251293 w 15811497"/>
              <a:gd name="connsiteY93-13132" fmla="*/ 633929 h 6248398"/>
              <a:gd name="connsiteX94-13133" fmla="*/ 6257683 w 15811497"/>
              <a:gd name="connsiteY94-13134" fmla="*/ 625384 h 6248398"/>
              <a:gd name="connsiteX95-13135" fmla="*/ 6257686 w 15811497"/>
              <a:gd name="connsiteY95-13136" fmla="*/ 625380 h 6248398"/>
              <a:gd name="connsiteX96-13137" fmla="*/ 6331355 w 15811497"/>
              <a:gd name="connsiteY96-13138" fmla="*/ 526865 h 6248398"/>
              <a:gd name="connsiteX97-13139" fmla="*/ 7448548 w 15811497"/>
              <a:gd name="connsiteY97-13140" fmla="*/ 0 h 6248398"/>
              <a:gd name="connsiteX0-13141" fmla="*/ 11209760 w 15811497"/>
              <a:gd name="connsiteY0-13142" fmla="*/ 5180760 h 6248398"/>
              <a:gd name="connsiteX1-13143" fmla="*/ 11210150 w 15811497"/>
              <a:gd name="connsiteY1-13144" fmla="*/ 5180948 h 6248398"/>
              <a:gd name="connsiteX2-13145" fmla="*/ 11313815 w 15811497"/>
              <a:gd name="connsiteY2-13146" fmla="*/ 5243926 h 6248398"/>
              <a:gd name="connsiteX3-13147" fmla="*/ 11369911 w 15811497"/>
              <a:gd name="connsiteY3-13148" fmla="*/ 5285874 h 6248398"/>
              <a:gd name="connsiteX4-13149" fmla="*/ 11410606 w 15811497"/>
              <a:gd name="connsiteY4-13150" fmla="*/ 5316305 h 6248398"/>
              <a:gd name="connsiteX5-13151" fmla="*/ 11499892 w 15811497"/>
              <a:gd name="connsiteY5-13152" fmla="*/ 5397454 h 6248398"/>
              <a:gd name="connsiteX6-13153" fmla="*/ 11528781 w 15811497"/>
              <a:gd name="connsiteY6-13154" fmla="*/ 5429240 h 6248398"/>
              <a:gd name="connsiteX7-13155" fmla="*/ 11504846 w 15811497"/>
              <a:gd name="connsiteY7-13156" fmla="*/ 5414699 h 6248398"/>
              <a:gd name="connsiteX8-13157" fmla="*/ 11371717 w 15811497"/>
              <a:gd name="connsiteY8-13158" fmla="*/ 5315148 h 6248398"/>
              <a:gd name="connsiteX9-13159" fmla="*/ 11292198 w 15811497"/>
              <a:gd name="connsiteY9-13160" fmla="*/ 5255685 h 6248398"/>
              <a:gd name="connsiteX10-13161" fmla="*/ 11209760 w 15811497"/>
              <a:gd name="connsiteY10-13162" fmla="*/ 5180760 h 6248398"/>
              <a:gd name="connsiteX11-13163" fmla="*/ 7448548 w 15811497"/>
              <a:gd name="connsiteY11-13164" fmla="*/ 0 h 6248398"/>
              <a:gd name="connsiteX12-13165" fmla="*/ 8721604 w 15811497"/>
              <a:gd name="connsiteY12-13166" fmla="*/ 757692 h 6248398"/>
              <a:gd name="connsiteX13-13167" fmla="*/ 8890522 w 15811497"/>
              <a:gd name="connsiteY13-13168" fmla="*/ 1193234 h 6248398"/>
              <a:gd name="connsiteX14-13169" fmla="*/ 9958384 w 15811497"/>
              <a:gd name="connsiteY14-13170" fmla="*/ 1828798 h 6248398"/>
              <a:gd name="connsiteX15-13171" fmla="*/ 10895504 w 15811497"/>
              <a:gd name="connsiteY15-13172" fmla="*/ 1386857 h 6248398"/>
              <a:gd name="connsiteX16-13173" fmla="*/ 11096041 w 15811497"/>
              <a:gd name="connsiteY16-13174" fmla="*/ 1170993 h 6248398"/>
              <a:gd name="connsiteX17-13175" fmla="*/ 13049247 w 15811497"/>
              <a:gd name="connsiteY17-13176" fmla="*/ 361949 h 6248398"/>
              <a:gd name="connsiteX18-13177" fmla="*/ 15811497 w 15811497"/>
              <a:gd name="connsiteY18-13178" fmla="*/ 3124198 h 6248398"/>
              <a:gd name="connsiteX19-13179" fmla="*/ 13049247 w 15811497"/>
              <a:gd name="connsiteY19-13180" fmla="*/ 5886448 h 6248398"/>
              <a:gd name="connsiteX20-13181" fmla="*/ 11732594 w 15811497"/>
              <a:gd name="connsiteY20-13182" fmla="*/ 5553059 h 6248398"/>
              <a:gd name="connsiteX21-13183" fmla="*/ 11528782 w 15811497"/>
              <a:gd name="connsiteY21-13184" fmla="*/ 5429240 h 6248398"/>
              <a:gd name="connsiteX22-13185" fmla="*/ 11499893 w 15811497"/>
              <a:gd name="connsiteY22-13186" fmla="*/ 5397454 h 6248398"/>
              <a:gd name="connsiteX23-13187" fmla="*/ 11410607 w 15811497"/>
              <a:gd name="connsiteY23-13188" fmla="*/ 5316305 h 6248398"/>
              <a:gd name="connsiteX24-13189" fmla="*/ 11369912 w 15811497"/>
              <a:gd name="connsiteY24-13190" fmla="*/ 5285874 h 6248398"/>
              <a:gd name="connsiteX25-13191" fmla="*/ 11355656 w 15811497"/>
              <a:gd name="connsiteY25-13192" fmla="*/ 5144675 h 6248398"/>
              <a:gd name="connsiteX26-13193" fmla="*/ 11369912 w 15811497"/>
              <a:gd name="connsiteY26-13194" fmla="*/ 5285874 h 6248398"/>
              <a:gd name="connsiteX27-13195" fmla="*/ 11313816 w 15811497"/>
              <a:gd name="connsiteY27-13196" fmla="*/ 5243926 h 6248398"/>
              <a:gd name="connsiteX28-13197" fmla="*/ 11210151 w 15811497"/>
              <a:gd name="connsiteY28-13198" fmla="*/ 5180948 h 6248398"/>
              <a:gd name="connsiteX29-13199" fmla="*/ 11209761 w 15811497"/>
              <a:gd name="connsiteY29-13200" fmla="*/ 5180760 h 6248398"/>
              <a:gd name="connsiteX30-13201" fmla="*/ 11096041 w 15811497"/>
              <a:gd name="connsiteY30-13202" fmla="*/ 5077404 h 6248398"/>
              <a:gd name="connsiteX31-13203" fmla="*/ 11063094 w 15811497"/>
              <a:gd name="connsiteY31-13204" fmla="*/ 5041153 h 6248398"/>
              <a:gd name="connsiteX32-13205" fmla="*/ 11063091 w 15811497"/>
              <a:gd name="connsiteY32-13206" fmla="*/ 5041152 h 6248398"/>
              <a:gd name="connsiteX33-13207" fmla="*/ 11096040 w 15811497"/>
              <a:gd name="connsiteY33-13208" fmla="*/ 5077404 h 6248398"/>
              <a:gd name="connsiteX34-13209" fmla="*/ 11209760 w 15811497"/>
              <a:gd name="connsiteY34-13210" fmla="*/ 5180760 h 6248398"/>
              <a:gd name="connsiteX35-13211" fmla="*/ 11100244 w 15811497"/>
              <a:gd name="connsiteY35-13212" fmla="*/ 5128004 h 6248398"/>
              <a:gd name="connsiteX36-13213" fmla="*/ 10610846 w 15811497"/>
              <a:gd name="connsiteY36-13214" fmla="*/ 5029199 h 6248398"/>
              <a:gd name="connsiteX37-13215" fmla="*/ 9640652 w 15811497"/>
              <a:gd name="connsiteY37-13216" fmla="*/ 5486739 h 6248398"/>
              <a:gd name="connsiteX38-13217" fmla="*/ 9628722 w 15811497"/>
              <a:gd name="connsiteY38-13218" fmla="*/ 5502693 h 6248398"/>
              <a:gd name="connsiteX39-13219" fmla="*/ 9568273 w 15811497"/>
              <a:gd name="connsiteY39-13220" fmla="*/ 5583530 h 6248398"/>
              <a:gd name="connsiteX40-13221" fmla="*/ 9535504 w 15811497"/>
              <a:gd name="connsiteY40-13222" fmla="*/ 5637470 h 6248398"/>
              <a:gd name="connsiteX41-13223" fmla="*/ 9535505 w 15811497"/>
              <a:gd name="connsiteY41-13224" fmla="*/ 5637470 h 6248398"/>
              <a:gd name="connsiteX42-13225" fmla="*/ 9568273 w 15811497"/>
              <a:gd name="connsiteY42-13226" fmla="*/ 5583531 h 6248398"/>
              <a:gd name="connsiteX43-13227" fmla="*/ 9628722 w 15811497"/>
              <a:gd name="connsiteY43-13228" fmla="*/ 5502694 h 6248398"/>
              <a:gd name="connsiteX44-13229" fmla="*/ 9563485 w 15811497"/>
              <a:gd name="connsiteY44-13230" fmla="*/ 5610078 h 6248398"/>
              <a:gd name="connsiteX45-13231" fmla="*/ 9542221 w 15811497"/>
              <a:gd name="connsiteY45-13232" fmla="*/ 5638514 h 6248398"/>
              <a:gd name="connsiteX46-13233" fmla="*/ 9504352 w 15811497"/>
              <a:gd name="connsiteY46-13234" fmla="*/ 5689156 h 6248398"/>
              <a:gd name="connsiteX47-13235" fmla="*/ 9480140 w 15811497"/>
              <a:gd name="connsiteY47-13236" fmla="*/ 5721533 h 6248398"/>
              <a:gd name="connsiteX48-13237" fmla="*/ 8362947 w 15811497"/>
              <a:gd name="connsiteY48-13238" fmla="*/ 6248398 h 6248398"/>
              <a:gd name="connsiteX49-13239" fmla="*/ 7028922 w 15811497"/>
              <a:gd name="connsiteY49-13240" fmla="*/ 5364147 h 6248398"/>
              <a:gd name="connsiteX50-13241" fmla="*/ 6990513 w 15811497"/>
              <a:gd name="connsiteY50-13242" fmla="*/ 5259205 h 6248398"/>
              <a:gd name="connsiteX51-13243" fmla="*/ 6990512 w 15811497"/>
              <a:gd name="connsiteY51-13244" fmla="*/ 5259199 h 6248398"/>
              <a:gd name="connsiteX52-13245" fmla="*/ 6983676 w 15811497"/>
              <a:gd name="connsiteY52-13246" fmla="*/ 5240519 h 6248398"/>
              <a:gd name="connsiteX53-13247" fmla="*/ 6983673 w 15811497"/>
              <a:gd name="connsiteY53-13248" fmla="*/ 5240519 h 6248398"/>
              <a:gd name="connsiteX54-13249" fmla="*/ 6980236 w 15811497"/>
              <a:gd name="connsiteY54-13250" fmla="*/ 5231130 h 6248398"/>
              <a:gd name="connsiteX55-13251" fmla="*/ 6978859 w 15811497"/>
              <a:gd name="connsiteY55-13252" fmla="*/ 5225774 h 6248398"/>
              <a:gd name="connsiteX56-13253" fmla="*/ 6984291 w 15811497"/>
              <a:gd name="connsiteY56-13254" fmla="*/ 5240614 h 6248398"/>
              <a:gd name="connsiteX57-13255" fmla="*/ 6984292 w 15811497"/>
              <a:gd name="connsiteY57-13256" fmla="*/ 5240614 h 6248398"/>
              <a:gd name="connsiteX58-13257" fmla="*/ 6978860 w 15811497"/>
              <a:gd name="connsiteY58-13258" fmla="*/ 5225773 h 6248398"/>
              <a:gd name="connsiteX59-13259" fmla="*/ 6944562 w 15811497"/>
              <a:gd name="connsiteY59-13260" fmla="*/ 5092380 h 6248398"/>
              <a:gd name="connsiteX60-13261" fmla="*/ 6944561 w 15811497"/>
              <a:gd name="connsiteY60-13262" fmla="*/ 5092380 h 6248398"/>
              <a:gd name="connsiteX61-13263" fmla="*/ 6978860 w 15811497"/>
              <a:gd name="connsiteY61-13264" fmla="*/ 5225773 h 6248398"/>
              <a:gd name="connsiteX62-13265" fmla="*/ 6948299 w 15811497"/>
              <a:gd name="connsiteY62-13266" fmla="*/ 5142273 h 6248398"/>
              <a:gd name="connsiteX63-13267" fmla="*/ 5829297 w 15811497"/>
              <a:gd name="connsiteY63-13268" fmla="*/ 4400549 h 6248398"/>
              <a:gd name="connsiteX64-13269" fmla="*/ 5056802 w 15811497"/>
              <a:gd name="connsiteY64-13270" fmla="*/ 4677867 h 6248398"/>
              <a:gd name="connsiteX65-13271" fmla="*/ 5022517 w 15811497"/>
              <a:gd name="connsiteY65-13272" fmla="*/ 4709027 h 6248398"/>
              <a:gd name="connsiteX66-13273" fmla="*/ 5022515 w 15811497"/>
              <a:gd name="connsiteY66-13274" fmla="*/ 4709029 h 6248398"/>
              <a:gd name="connsiteX67-13275" fmla="*/ 4778482 w 15811497"/>
              <a:gd name="connsiteY67-13276" fmla="*/ 5008058 h 6248398"/>
              <a:gd name="connsiteX68-13277" fmla="*/ 4715455 w 15811497"/>
              <a:gd name="connsiteY68-13278" fmla="*/ 5077404 h 6248398"/>
              <a:gd name="connsiteX69-13279" fmla="*/ 2762249 w 15811497"/>
              <a:gd name="connsiteY69-13280" fmla="*/ 5886448 h 6248398"/>
              <a:gd name="connsiteX70-13281" fmla="*/ 0 w 15811497"/>
              <a:gd name="connsiteY70-13282" fmla="*/ 3124198 h 6248398"/>
              <a:gd name="connsiteX71-13283" fmla="*/ 2762249 w 15811497"/>
              <a:gd name="connsiteY71-13284" fmla="*/ 361949 h 6248398"/>
              <a:gd name="connsiteX72-13285" fmla="*/ 4078902 w 15811497"/>
              <a:gd name="connsiteY72-13286" fmla="*/ 695338 h 6248398"/>
              <a:gd name="connsiteX73-13287" fmla="*/ 4261443 w 15811497"/>
              <a:gd name="connsiteY73-13288" fmla="*/ 806235 h 6248398"/>
              <a:gd name="connsiteX74-13289" fmla="*/ 4409044 w 15811497"/>
              <a:gd name="connsiteY74-13290" fmla="*/ 910268 h 6248398"/>
              <a:gd name="connsiteX75-13291" fmla="*/ 4612477 w 15811497"/>
              <a:gd name="connsiteY75-13292" fmla="*/ 1077402 h 6248398"/>
              <a:gd name="connsiteX76-13293" fmla="*/ 4612478 w 15811497"/>
              <a:gd name="connsiteY76-13294" fmla="*/ 1077403 h 6248398"/>
              <a:gd name="connsiteX77-13295" fmla="*/ 4715454 w 15811497"/>
              <a:gd name="connsiteY77-13296" fmla="*/ 1170993 h 6248398"/>
              <a:gd name="connsiteX78-13297" fmla="*/ 4701725 w 15811497"/>
              <a:gd name="connsiteY78-13298" fmla="*/ 1120394 h 6248398"/>
              <a:gd name="connsiteX79-13299" fmla="*/ 5191122 w 15811497"/>
              <a:gd name="connsiteY79-13300" fmla="*/ 1219199 h 6248398"/>
              <a:gd name="connsiteX80-13301" fmla="*/ 6161317 w 15811497"/>
              <a:gd name="connsiteY80-13302" fmla="*/ 761659 h 6248398"/>
              <a:gd name="connsiteX81-13303" fmla="*/ 6224019 w 15811497"/>
              <a:gd name="connsiteY81-13304" fmla="*/ 677808 h 6248398"/>
              <a:gd name="connsiteX82-13305" fmla="*/ 6175489 w 15811497"/>
              <a:gd name="connsiteY82-13306" fmla="*/ 757691 h 6248398"/>
              <a:gd name="connsiteX83-13307" fmla="*/ 6175489 w 15811497"/>
              <a:gd name="connsiteY83-13308" fmla="*/ 757692 h 6248398"/>
              <a:gd name="connsiteX84-13309" fmla="*/ 6224020 w 15811497"/>
              <a:gd name="connsiteY84-13310" fmla="*/ 677809 h 6248398"/>
              <a:gd name="connsiteX85-13311" fmla="*/ 6233696 w 15811497"/>
              <a:gd name="connsiteY85-13312" fmla="*/ 664869 h 6248398"/>
              <a:gd name="connsiteX86-13313" fmla="*/ 6252611 w 15811497"/>
              <a:gd name="connsiteY86-13314" fmla="*/ 633734 h 6248398"/>
              <a:gd name="connsiteX87-13315" fmla="*/ 6252610 w 15811497"/>
              <a:gd name="connsiteY87-13316" fmla="*/ 633734 h 6248398"/>
              <a:gd name="connsiteX88-13317" fmla="*/ 6233696 w 15811497"/>
              <a:gd name="connsiteY88-13318" fmla="*/ 664868 h 6248398"/>
              <a:gd name="connsiteX89-13319" fmla="*/ 6224019 w 15811497"/>
              <a:gd name="connsiteY89-13320" fmla="*/ 677808 h 6248398"/>
              <a:gd name="connsiteX90-13321" fmla="*/ 6248008 w 15811497"/>
              <a:gd name="connsiteY90-13322" fmla="*/ 638320 h 6248398"/>
              <a:gd name="connsiteX91-13323" fmla="*/ 6251291 w 15811497"/>
              <a:gd name="connsiteY91-13324" fmla="*/ 633930 h 6248398"/>
              <a:gd name="connsiteX92-13325" fmla="*/ 6251293 w 15811497"/>
              <a:gd name="connsiteY92-13326" fmla="*/ 633929 h 6248398"/>
              <a:gd name="connsiteX93-13327" fmla="*/ 6257683 w 15811497"/>
              <a:gd name="connsiteY93-13328" fmla="*/ 625384 h 6248398"/>
              <a:gd name="connsiteX94-13329" fmla="*/ 6257686 w 15811497"/>
              <a:gd name="connsiteY94-13330" fmla="*/ 625380 h 6248398"/>
              <a:gd name="connsiteX95-13331" fmla="*/ 6331355 w 15811497"/>
              <a:gd name="connsiteY95-13332" fmla="*/ 526865 h 6248398"/>
              <a:gd name="connsiteX96-13333" fmla="*/ 7448548 w 15811497"/>
              <a:gd name="connsiteY96-13334" fmla="*/ 0 h 6248398"/>
              <a:gd name="connsiteX0-13335" fmla="*/ 11209760 w 15811497"/>
              <a:gd name="connsiteY0-13336" fmla="*/ 5180760 h 6248398"/>
              <a:gd name="connsiteX1-13337" fmla="*/ 11210150 w 15811497"/>
              <a:gd name="connsiteY1-13338" fmla="*/ 5180948 h 6248398"/>
              <a:gd name="connsiteX2-13339" fmla="*/ 11313815 w 15811497"/>
              <a:gd name="connsiteY2-13340" fmla="*/ 5243926 h 6248398"/>
              <a:gd name="connsiteX3-13341" fmla="*/ 11369911 w 15811497"/>
              <a:gd name="connsiteY3-13342" fmla="*/ 5285874 h 6248398"/>
              <a:gd name="connsiteX4-13343" fmla="*/ 11410606 w 15811497"/>
              <a:gd name="connsiteY4-13344" fmla="*/ 5316305 h 6248398"/>
              <a:gd name="connsiteX5-13345" fmla="*/ 11499892 w 15811497"/>
              <a:gd name="connsiteY5-13346" fmla="*/ 5397454 h 6248398"/>
              <a:gd name="connsiteX6-13347" fmla="*/ 11528781 w 15811497"/>
              <a:gd name="connsiteY6-13348" fmla="*/ 5429240 h 6248398"/>
              <a:gd name="connsiteX7-13349" fmla="*/ 11504846 w 15811497"/>
              <a:gd name="connsiteY7-13350" fmla="*/ 5414699 h 6248398"/>
              <a:gd name="connsiteX8-13351" fmla="*/ 11371717 w 15811497"/>
              <a:gd name="connsiteY8-13352" fmla="*/ 5315148 h 6248398"/>
              <a:gd name="connsiteX9-13353" fmla="*/ 11292198 w 15811497"/>
              <a:gd name="connsiteY9-13354" fmla="*/ 5255685 h 6248398"/>
              <a:gd name="connsiteX10-13355" fmla="*/ 11209760 w 15811497"/>
              <a:gd name="connsiteY10-13356" fmla="*/ 5180760 h 6248398"/>
              <a:gd name="connsiteX11-13357" fmla="*/ 7448548 w 15811497"/>
              <a:gd name="connsiteY11-13358" fmla="*/ 0 h 6248398"/>
              <a:gd name="connsiteX12-13359" fmla="*/ 8721604 w 15811497"/>
              <a:gd name="connsiteY12-13360" fmla="*/ 757692 h 6248398"/>
              <a:gd name="connsiteX13-13361" fmla="*/ 8890522 w 15811497"/>
              <a:gd name="connsiteY13-13362" fmla="*/ 1193234 h 6248398"/>
              <a:gd name="connsiteX14-13363" fmla="*/ 9958384 w 15811497"/>
              <a:gd name="connsiteY14-13364" fmla="*/ 1828798 h 6248398"/>
              <a:gd name="connsiteX15-13365" fmla="*/ 10895504 w 15811497"/>
              <a:gd name="connsiteY15-13366" fmla="*/ 1386857 h 6248398"/>
              <a:gd name="connsiteX16-13367" fmla="*/ 11096041 w 15811497"/>
              <a:gd name="connsiteY16-13368" fmla="*/ 1170993 h 6248398"/>
              <a:gd name="connsiteX17-13369" fmla="*/ 13049247 w 15811497"/>
              <a:gd name="connsiteY17-13370" fmla="*/ 361949 h 6248398"/>
              <a:gd name="connsiteX18-13371" fmla="*/ 15811497 w 15811497"/>
              <a:gd name="connsiteY18-13372" fmla="*/ 3124198 h 6248398"/>
              <a:gd name="connsiteX19-13373" fmla="*/ 13049247 w 15811497"/>
              <a:gd name="connsiteY19-13374" fmla="*/ 5886448 h 6248398"/>
              <a:gd name="connsiteX20-13375" fmla="*/ 11732594 w 15811497"/>
              <a:gd name="connsiteY20-13376" fmla="*/ 5553059 h 6248398"/>
              <a:gd name="connsiteX21-13377" fmla="*/ 11528782 w 15811497"/>
              <a:gd name="connsiteY21-13378" fmla="*/ 5429240 h 6248398"/>
              <a:gd name="connsiteX22-13379" fmla="*/ 11499893 w 15811497"/>
              <a:gd name="connsiteY22-13380" fmla="*/ 5397454 h 6248398"/>
              <a:gd name="connsiteX23-13381" fmla="*/ 11410607 w 15811497"/>
              <a:gd name="connsiteY23-13382" fmla="*/ 5316305 h 6248398"/>
              <a:gd name="connsiteX24-13383" fmla="*/ 11369912 w 15811497"/>
              <a:gd name="connsiteY24-13384" fmla="*/ 5285874 h 6248398"/>
              <a:gd name="connsiteX25-13385" fmla="*/ 11355656 w 15811497"/>
              <a:gd name="connsiteY25-13386" fmla="*/ 5144675 h 6248398"/>
              <a:gd name="connsiteX26-13387" fmla="*/ 11369912 w 15811497"/>
              <a:gd name="connsiteY26-13388" fmla="*/ 5285874 h 6248398"/>
              <a:gd name="connsiteX27-13389" fmla="*/ 11313816 w 15811497"/>
              <a:gd name="connsiteY27-13390" fmla="*/ 5243926 h 6248398"/>
              <a:gd name="connsiteX28-13391" fmla="*/ 11210151 w 15811497"/>
              <a:gd name="connsiteY28-13392" fmla="*/ 5180948 h 6248398"/>
              <a:gd name="connsiteX29-13393" fmla="*/ 11209761 w 15811497"/>
              <a:gd name="connsiteY29-13394" fmla="*/ 5180760 h 6248398"/>
              <a:gd name="connsiteX30-13395" fmla="*/ 11096041 w 15811497"/>
              <a:gd name="connsiteY30-13396" fmla="*/ 5077404 h 6248398"/>
              <a:gd name="connsiteX31-13397" fmla="*/ 11063094 w 15811497"/>
              <a:gd name="connsiteY31-13398" fmla="*/ 5041153 h 6248398"/>
              <a:gd name="connsiteX32-13399" fmla="*/ 11063091 w 15811497"/>
              <a:gd name="connsiteY32-13400" fmla="*/ 5041152 h 6248398"/>
              <a:gd name="connsiteX33-13401" fmla="*/ 11096040 w 15811497"/>
              <a:gd name="connsiteY33-13402" fmla="*/ 5077404 h 6248398"/>
              <a:gd name="connsiteX34-13403" fmla="*/ 11209760 w 15811497"/>
              <a:gd name="connsiteY34-13404" fmla="*/ 5180760 h 6248398"/>
              <a:gd name="connsiteX35-13405" fmla="*/ 11100244 w 15811497"/>
              <a:gd name="connsiteY35-13406" fmla="*/ 5128004 h 6248398"/>
              <a:gd name="connsiteX36-13407" fmla="*/ 10610846 w 15811497"/>
              <a:gd name="connsiteY36-13408" fmla="*/ 5029199 h 6248398"/>
              <a:gd name="connsiteX37-13409" fmla="*/ 9640652 w 15811497"/>
              <a:gd name="connsiteY37-13410" fmla="*/ 5486739 h 6248398"/>
              <a:gd name="connsiteX38-13411" fmla="*/ 9628722 w 15811497"/>
              <a:gd name="connsiteY38-13412" fmla="*/ 5502693 h 6248398"/>
              <a:gd name="connsiteX39-13413" fmla="*/ 9568273 w 15811497"/>
              <a:gd name="connsiteY39-13414" fmla="*/ 5583530 h 6248398"/>
              <a:gd name="connsiteX40-13415" fmla="*/ 9535504 w 15811497"/>
              <a:gd name="connsiteY40-13416" fmla="*/ 5637470 h 6248398"/>
              <a:gd name="connsiteX41-13417" fmla="*/ 9535505 w 15811497"/>
              <a:gd name="connsiteY41-13418" fmla="*/ 5637470 h 6248398"/>
              <a:gd name="connsiteX42-13419" fmla="*/ 9568273 w 15811497"/>
              <a:gd name="connsiteY42-13420" fmla="*/ 5583531 h 6248398"/>
              <a:gd name="connsiteX43-13421" fmla="*/ 9628722 w 15811497"/>
              <a:gd name="connsiteY43-13422" fmla="*/ 5502694 h 6248398"/>
              <a:gd name="connsiteX44-13423" fmla="*/ 9563485 w 15811497"/>
              <a:gd name="connsiteY44-13424" fmla="*/ 5610078 h 6248398"/>
              <a:gd name="connsiteX45-13425" fmla="*/ 9542221 w 15811497"/>
              <a:gd name="connsiteY45-13426" fmla="*/ 5638514 h 6248398"/>
              <a:gd name="connsiteX46-13427" fmla="*/ 9504352 w 15811497"/>
              <a:gd name="connsiteY46-13428" fmla="*/ 5689156 h 6248398"/>
              <a:gd name="connsiteX47-13429" fmla="*/ 9480140 w 15811497"/>
              <a:gd name="connsiteY47-13430" fmla="*/ 5721533 h 6248398"/>
              <a:gd name="connsiteX48-13431" fmla="*/ 8362947 w 15811497"/>
              <a:gd name="connsiteY48-13432" fmla="*/ 6248398 h 6248398"/>
              <a:gd name="connsiteX49-13433" fmla="*/ 7028922 w 15811497"/>
              <a:gd name="connsiteY49-13434" fmla="*/ 5364147 h 6248398"/>
              <a:gd name="connsiteX50-13435" fmla="*/ 6990513 w 15811497"/>
              <a:gd name="connsiteY50-13436" fmla="*/ 5259205 h 6248398"/>
              <a:gd name="connsiteX51-13437" fmla="*/ 6990512 w 15811497"/>
              <a:gd name="connsiteY51-13438" fmla="*/ 5259199 h 6248398"/>
              <a:gd name="connsiteX52-13439" fmla="*/ 6983676 w 15811497"/>
              <a:gd name="connsiteY52-13440" fmla="*/ 5240519 h 6248398"/>
              <a:gd name="connsiteX53-13441" fmla="*/ 6983673 w 15811497"/>
              <a:gd name="connsiteY53-13442" fmla="*/ 5240519 h 6248398"/>
              <a:gd name="connsiteX54-13443" fmla="*/ 6980236 w 15811497"/>
              <a:gd name="connsiteY54-13444" fmla="*/ 5231130 h 6248398"/>
              <a:gd name="connsiteX55-13445" fmla="*/ 6978859 w 15811497"/>
              <a:gd name="connsiteY55-13446" fmla="*/ 5225774 h 6248398"/>
              <a:gd name="connsiteX56-13447" fmla="*/ 6984291 w 15811497"/>
              <a:gd name="connsiteY56-13448" fmla="*/ 5240614 h 6248398"/>
              <a:gd name="connsiteX57-13449" fmla="*/ 6984292 w 15811497"/>
              <a:gd name="connsiteY57-13450" fmla="*/ 5240614 h 6248398"/>
              <a:gd name="connsiteX58-13451" fmla="*/ 6978860 w 15811497"/>
              <a:gd name="connsiteY58-13452" fmla="*/ 5225773 h 6248398"/>
              <a:gd name="connsiteX59-13453" fmla="*/ 6944562 w 15811497"/>
              <a:gd name="connsiteY59-13454" fmla="*/ 5092380 h 6248398"/>
              <a:gd name="connsiteX60-13455" fmla="*/ 6978860 w 15811497"/>
              <a:gd name="connsiteY60-13456" fmla="*/ 5225773 h 6248398"/>
              <a:gd name="connsiteX61-13457" fmla="*/ 6948299 w 15811497"/>
              <a:gd name="connsiteY61-13458" fmla="*/ 5142273 h 6248398"/>
              <a:gd name="connsiteX62-13459" fmla="*/ 5829297 w 15811497"/>
              <a:gd name="connsiteY62-13460" fmla="*/ 4400549 h 6248398"/>
              <a:gd name="connsiteX63-13461" fmla="*/ 5056802 w 15811497"/>
              <a:gd name="connsiteY63-13462" fmla="*/ 4677867 h 6248398"/>
              <a:gd name="connsiteX64-13463" fmla="*/ 5022517 w 15811497"/>
              <a:gd name="connsiteY64-13464" fmla="*/ 4709027 h 6248398"/>
              <a:gd name="connsiteX65-13465" fmla="*/ 5022515 w 15811497"/>
              <a:gd name="connsiteY65-13466" fmla="*/ 4709029 h 6248398"/>
              <a:gd name="connsiteX66-13467" fmla="*/ 4778482 w 15811497"/>
              <a:gd name="connsiteY66-13468" fmla="*/ 5008058 h 6248398"/>
              <a:gd name="connsiteX67-13469" fmla="*/ 4715455 w 15811497"/>
              <a:gd name="connsiteY67-13470" fmla="*/ 5077404 h 6248398"/>
              <a:gd name="connsiteX68-13471" fmla="*/ 2762249 w 15811497"/>
              <a:gd name="connsiteY68-13472" fmla="*/ 5886448 h 6248398"/>
              <a:gd name="connsiteX69-13473" fmla="*/ 0 w 15811497"/>
              <a:gd name="connsiteY69-13474" fmla="*/ 3124198 h 6248398"/>
              <a:gd name="connsiteX70-13475" fmla="*/ 2762249 w 15811497"/>
              <a:gd name="connsiteY70-13476" fmla="*/ 361949 h 6248398"/>
              <a:gd name="connsiteX71-13477" fmla="*/ 4078902 w 15811497"/>
              <a:gd name="connsiteY71-13478" fmla="*/ 695338 h 6248398"/>
              <a:gd name="connsiteX72-13479" fmla="*/ 4261443 w 15811497"/>
              <a:gd name="connsiteY72-13480" fmla="*/ 806235 h 6248398"/>
              <a:gd name="connsiteX73-13481" fmla="*/ 4409044 w 15811497"/>
              <a:gd name="connsiteY73-13482" fmla="*/ 910268 h 6248398"/>
              <a:gd name="connsiteX74-13483" fmla="*/ 4612477 w 15811497"/>
              <a:gd name="connsiteY74-13484" fmla="*/ 1077402 h 6248398"/>
              <a:gd name="connsiteX75-13485" fmla="*/ 4612478 w 15811497"/>
              <a:gd name="connsiteY75-13486" fmla="*/ 1077403 h 6248398"/>
              <a:gd name="connsiteX76-13487" fmla="*/ 4715454 w 15811497"/>
              <a:gd name="connsiteY76-13488" fmla="*/ 1170993 h 6248398"/>
              <a:gd name="connsiteX77-13489" fmla="*/ 4701725 w 15811497"/>
              <a:gd name="connsiteY77-13490" fmla="*/ 1120394 h 6248398"/>
              <a:gd name="connsiteX78-13491" fmla="*/ 5191122 w 15811497"/>
              <a:gd name="connsiteY78-13492" fmla="*/ 1219199 h 6248398"/>
              <a:gd name="connsiteX79-13493" fmla="*/ 6161317 w 15811497"/>
              <a:gd name="connsiteY79-13494" fmla="*/ 761659 h 6248398"/>
              <a:gd name="connsiteX80-13495" fmla="*/ 6224019 w 15811497"/>
              <a:gd name="connsiteY80-13496" fmla="*/ 677808 h 6248398"/>
              <a:gd name="connsiteX81-13497" fmla="*/ 6175489 w 15811497"/>
              <a:gd name="connsiteY81-13498" fmla="*/ 757691 h 6248398"/>
              <a:gd name="connsiteX82-13499" fmla="*/ 6175489 w 15811497"/>
              <a:gd name="connsiteY82-13500" fmla="*/ 757692 h 6248398"/>
              <a:gd name="connsiteX83-13501" fmla="*/ 6224020 w 15811497"/>
              <a:gd name="connsiteY83-13502" fmla="*/ 677809 h 6248398"/>
              <a:gd name="connsiteX84-13503" fmla="*/ 6233696 w 15811497"/>
              <a:gd name="connsiteY84-13504" fmla="*/ 664869 h 6248398"/>
              <a:gd name="connsiteX85-13505" fmla="*/ 6252611 w 15811497"/>
              <a:gd name="connsiteY85-13506" fmla="*/ 633734 h 6248398"/>
              <a:gd name="connsiteX86-13507" fmla="*/ 6252610 w 15811497"/>
              <a:gd name="connsiteY86-13508" fmla="*/ 633734 h 6248398"/>
              <a:gd name="connsiteX87-13509" fmla="*/ 6233696 w 15811497"/>
              <a:gd name="connsiteY87-13510" fmla="*/ 664868 h 6248398"/>
              <a:gd name="connsiteX88-13511" fmla="*/ 6224019 w 15811497"/>
              <a:gd name="connsiteY88-13512" fmla="*/ 677808 h 6248398"/>
              <a:gd name="connsiteX89-13513" fmla="*/ 6248008 w 15811497"/>
              <a:gd name="connsiteY89-13514" fmla="*/ 638320 h 6248398"/>
              <a:gd name="connsiteX90-13515" fmla="*/ 6251291 w 15811497"/>
              <a:gd name="connsiteY90-13516" fmla="*/ 633930 h 6248398"/>
              <a:gd name="connsiteX91-13517" fmla="*/ 6251293 w 15811497"/>
              <a:gd name="connsiteY91-13518" fmla="*/ 633929 h 6248398"/>
              <a:gd name="connsiteX92-13519" fmla="*/ 6257683 w 15811497"/>
              <a:gd name="connsiteY92-13520" fmla="*/ 625384 h 6248398"/>
              <a:gd name="connsiteX93-13521" fmla="*/ 6257686 w 15811497"/>
              <a:gd name="connsiteY93-13522" fmla="*/ 625380 h 6248398"/>
              <a:gd name="connsiteX94-13523" fmla="*/ 6331355 w 15811497"/>
              <a:gd name="connsiteY94-13524" fmla="*/ 526865 h 6248398"/>
              <a:gd name="connsiteX95-13525" fmla="*/ 7448548 w 15811497"/>
              <a:gd name="connsiteY95-13526" fmla="*/ 0 h 6248398"/>
              <a:gd name="connsiteX0-13527" fmla="*/ 11209760 w 15811497"/>
              <a:gd name="connsiteY0-13528" fmla="*/ 5180760 h 6248398"/>
              <a:gd name="connsiteX1-13529" fmla="*/ 11210150 w 15811497"/>
              <a:gd name="connsiteY1-13530" fmla="*/ 5180948 h 6248398"/>
              <a:gd name="connsiteX2-13531" fmla="*/ 11313815 w 15811497"/>
              <a:gd name="connsiteY2-13532" fmla="*/ 5243926 h 6248398"/>
              <a:gd name="connsiteX3-13533" fmla="*/ 11369911 w 15811497"/>
              <a:gd name="connsiteY3-13534" fmla="*/ 5285874 h 6248398"/>
              <a:gd name="connsiteX4-13535" fmla="*/ 11410606 w 15811497"/>
              <a:gd name="connsiteY4-13536" fmla="*/ 5316305 h 6248398"/>
              <a:gd name="connsiteX5-13537" fmla="*/ 11499892 w 15811497"/>
              <a:gd name="connsiteY5-13538" fmla="*/ 5397454 h 6248398"/>
              <a:gd name="connsiteX6-13539" fmla="*/ 11528781 w 15811497"/>
              <a:gd name="connsiteY6-13540" fmla="*/ 5429240 h 6248398"/>
              <a:gd name="connsiteX7-13541" fmla="*/ 11504846 w 15811497"/>
              <a:gd name="connsiteY7-13542" fmla="*/ 5414699 h 6248398"/>
              <a:gd name="connsiteX8-13543" fmla="*/ 11371717 w 15811497"/>
              <a:gd name="connsiteY8-13544" fmla="*/ 5315148 h 6248398"/>
              <a:gd name="connsiteX9-13545" fmla="*/ 11292198 w 15811497"/>
              <a:gd name="connsiteY9-13546" fmla="*/ 5255685 h 6248398"/>
              <a:gd name="connsiteX10-13547" fmla="*/ 11209760 w 15811497"/>
              <a:gd name="connsiteY10-13548" fmla="*/ 5180760 h 6248398"/>
              <a:gd name="connsiteX11-13549" fmla="*/ 7448548 w 15811497"/>
              <a:gd name="connsiteY11-13550" fmla="*/ 0 h 6248398"/>
              <a:gd name="connsiteX12-13551" fmla="*/ 8721604 w 15811497"/>
              <a:gd name="connsiteY12-13552" fmla="*/ 757692 h 6248398"/>
              <a:gd name="connsiteX13-13553" fmla="*/ 8890522 w 15811497"/>
              <a:gd name="connsiteY13-13554" fmla="*/ 1193234 h 6248398"/>
              <a:gd name="connsiteX14-13555" fmla="*/ 9958384 w 15811497"/>
              <a:gd name="connsiteY14-13556" fmla="*/ 1828798 h 6248398"/>
              <a:gd name="connsiteX15-13557" fmla="*/ 10895504 w 15811497"/>
              <a:gd name="connsiteY15-13558" fmla="*/ 1386857 h 6248398"/>
              <a:gd name="connsiteX16-13559" fmla="*/ 11096041 w 15811497"/>
              <a:gd name="connsiteY16-13560" fmla="*/ 1170993 h 6248398"/>
              <a:gd name="connsiteX17-13561" fmla="*/ 13049247 w 15811497"/>
              <a:gd name="connsiteY17-13562" fmla="*/ 361949 h 6248398"/>
              <a:gd name="connsiteX18-13563" fmla="*/ 15811497 w 15811497"/>
              <a:gd name="connsiteY18-13564" fmla="*/ 3124198 h 6248398"/>
              <a:gd name="connsiteX19-13565" fmla="*/ 13049247 w 15811497"/>
              <a:gd name="connsiteY19-13566" fmla="*/ 5886448 h 6248398"/>
              <a:gd name="connsiteX20-13567" fmla="*/ 11732594 w 15811497"/>
              <a:gd name="connsiteY20-13568" fmla="*/ 5553059 h 6248398"/>
              <a:gd name="connsiteX21-13569" fmla="*/ 11528782 w 15811497"/>
              <a:gd name="connsiteY21-13570" fmla="*/ 5429240 h 6248398"/>
              <a:gd name="connsiteX22-13571" fmla="*/ 11499893 w 15811497"/>
              <a:gd name="connsiteY22-13572" fmla="*/ 5397454 h 6248398"/>
              <a:gd name="connsiteX23-13573" fmla="*/ 11410607 w 15811497"/>
              <a:gd name="connsiteY23-13574" fmla="*/ 5316305 h 6248398"/>
              <a:gd name="connsiteX24-13575" fmla="*/ 11369912 w 15811497"/>
              <a:gd name="connsiteY24-13576" fmla="*/ 5285874 h 6248398"/>
              <a:gd name="connsiteX25-13577" fmla="*/ 11355656 w 15811497"/>
              <a:gd name="connsiteY25-13578" fmla="*/ 5144675 h 6248398"/>
              <a:gd name="connsiteX26-13579" fmla="*/ 11369912 w 15811497"/>
              <a:gd name="connsiteY26-13580" fmla="*/ 5285874 h 6248398"/>
              <a:gd name="connsiteX27-13581" fmla="*/ 11313816 w 15811497"/>
              <a:gd name="connsiteY27-13582" fmla="*/ 5243926 h 6248398"/>
              <a:gd name="connsiteX28-13583" fmla="*/ 11210151 w 15811497"/>
              <a:gd name="connsiteY28-13584" fmla="*/ 5180948 h 6248398"/>
              <a:gd name="connsiteX29-13585" fmla="*/ 11209761 w 15811497"/>
              <a:gd name="connsiteY29-13586" fmla="*/ 5180760 h 6248398"/>
              <a:gd name="connsiteX30-13587" fmla="*/ 11096041 w 15811497"/>
              <a:gd name="connsiteY30-13588" fmla="*/ 5077404 h 6248398"/>
              <a:gd name="connsiteX31-13589" fmla="*/ 11063094 w 15811497"/>
              <a:gd name="connsiteY31-13590" fmla="*/ 5041153 h 6248398"/>
              <a:gd name="connsiteX32-13591" fmla="*/ 11063091 w 15811497"/>
              <a:gd name="connsiteY32-13592" fmla="*/ 5041152 h 6248398"/>
              <a:gd name="connsiteX33-13593" fmla="*/ 11096040 w 15811497"/>
              <a:gd name="connsiteY33-13594" fmla="*/ 5077404 h 6248398"/>
              <a:gd name="connsiteX34-13595" fmla="*/ 11209760 w 15811497"/>
              <a:gd name="connsiteY34-13596" fmla="*/ 5180760 h 6248398"/>
              <a:gd name="connsiteX35-13597" fmla="*/ 11100244 w 15811497"/>
              <a:gd name="connsiteY35-13598" fmla="*/ 5128004 h 6248398"/>
              <a:gd name="connsiteX36-13599" fmla="*/ 10610846 w 15811497"/>
              <a:gd name="connsiteY36-13600" fmla="*/ 5029199 h 6248398"/>
              <a:gd name="connsiteX37-13601" fmla="*/ 9640652 w 15811497"/>
              <a:gd name="connsiteY37-13602" fmla="*/ 5486739 h 6248398"/>
              <a:gd name="connsiteX38-13603" fmla="*/ 9628722 w 15811497"/>
              <a:gd name="connsiteY38-13604" fmla="*/ 5502693 h 6248398"/>
              <a:gd name="connsiteX39-13605" fmla="*/ 9568273 w 15811497"/>
              <a:gd name="connsiteY39-13606" fmla="*/ 5583530 h 6248398"/>
              <a:gd name="connsiteX40-13607" fmla="*/ 9535504 w 15811497"/>
              <a:gd name="connsiteY40-13608" fmla="*/ 5637470 h 6248398"/>
              <a:gd name="connsiteX41-13609" fmla="*/ 9535505 w 15811497"/>
              <a:gd name="connsiteY41-13610" fmla="*/ 5637470 h 6248398"/>
              <a:gd name="connsiteX42-13611" fmla="*/ 9568273 w 15811497"/>
              <a:gd name="connsiteY42-13612" fmla="*/ 5583531 h 6248398"/>
              <a:gd name="connsiteX43-13613" fmla="*/ 9628722 w 15811497"/>
              <a:gd name="connsiteY43-13614" fmla="*/ 5502694 h 6248398"/>
              <a:gd name="connsiteX44-13615" fmla="*/ 9563485 w 15811497"/>
              <a:gd name="connsiteY44-13616" fmla="*/ 5610078 h 6248398"/>
              <a:gd name="connsiteX45-13617" fmla="*/ 9542221 w 15811497"/>
              <a:gd name="connsiteY45-13618" fmla="*/ 5638514 h 6248398"/>
              <a:gd name="connsiteX46-13619" fmla="*/ 9480140 w 15811497"/>
              <a:gd name="connsiteY46-13620" fmla="*/ 5721533 h 6248398"/>
              <a:gd name="connsiteX47-13621" fmla="*/ 8362947 w 15811497"/>
              <a:gd name="connsiteY47-13622" fmla="*/ 6248398 h 6248398"/>
              <a:gd name="connsiteX48-13623" fmla="*/ 7028922 w 15811497"/>
              <a:gd name="connsiteY48-13624" fmla="*/ 5364147 h 6248398"/>
              <a:gd name="connsiteX49-13625" fmla="*/ 6990513 w 15811497"/>
              <a:gd name="connsiteY49-13626" fmla="*/ 5259205 h 6248398"/>
              <a:gd name="connsiteX50-13627" fmla="*/ 6990512 w 15811497"/>
              <a:gd name="connsiteY50-13628" fmla="*/ 5259199 h 6248398"/>
              <a:gd name="connsiteX51-13629" fmla="*/ 6983676 w 15811497"/>
              <a:gd name="connsiteY51-13630" fmla="*/ 5240519 h 6248398"/>
              <a:gd name="connsiteX52-13631" fmla="*/ 6983673 w 15811497"/>
              <a:gd name="connsiteY52-13632" fmla="*/ 5240519 h 6248398"/>
              <a:gd name="connsiteX53-13633" fmla="*/ 6980236 w 15811497"/>
              <a:gd name="connsiteY53-13634" fmla="*/ 5231130 h 6248398"/>
              <a:gd name="connsiteX54-13635" fmla="*/ 6978859 w 15811497"/>
              <a:gd name="connsiteY54-13636" fmla="*/ 5225774 h 6248398"/>
              <a:gd name="connsiteX55-13637" fmla="*/ 6984291 w 15811497"/>
              <a:gd name="connsiteY55-13638" fmla="*/ 5240614 h 6248398"/>
              <a:gd name="connsiteX56-13639" fmla="*/ 6984292 w 15811497"/>
              <a:gd name="connsiteY56-13640" fmla="*/ 5240614 h 6248398"/>
              <a:gd name="connsiteX57-13641" fmla="*/ 6978860 w 15811497"/>
              <a:gd name="connsiteY57-13642" fmla="*/ 5225773 h 6248398"/>
              <a:gd name="connsiteX58-13643" fmla="*/ 6944562 w 15811497"/>
              <a:gd name="connsiteY58-13644" fmla="*/ 5092380 h 6248398"/>
              <a:gd name="connsiteX59-13645" fmla="*/ 6978860 w 15811497"/>
              <a:gd name="connsiteY59-13646" fmla="*/ 5225773 h 6248398"/>
              <a:gd name="connsiteX60-13647" fmla="*/ 6948299 w 15811497"/>
              <a:gd name="connsiteY60-13648" fmla="*/ 5142273 h 6248398"/>
              <a:gd name="connsiteX61-13649" fmla="*/ 5829297 w 15811497"/>
              <a:gd name="connsiteY61-13650" fmla="*/ 4400549 h 6248398"/>
              <a:gd name="connsiteX62-13651" fmla="*/ 5056802 w 15811497"/>
              <a:gd name="connsiteY62-13652" fmla="*/ 4677867 h 6248398"/>
              <a:gd name="connsiteX63-13653" fmla="*/ 5022517 w 15811497"/>
              <a:gd name="connsiteY63-13654" fmla="*/ 4709027 h 6248398"/>
              <a:gd name="connsiteX64-13655" fmla="*/ 5022515 w 15811497"/>
              <a:gd name="connsiteY64-13656" fmla="*/ 4709029 h 6248398"/>
              <a:gd name="connsiteX65-13657" fmla="*/ 4778482 w 15811497"/>
              <a:gd name="connsiteY65-13658" fmla="*/ 5008058 h 6248398"/>
              <a:gd name="connsiteX66-13659" fmla="*/ 4715455 w 15811497"/>
              <a:gd name="connsiteY66-13660" fmla="*/ 5077404 h 6248398"/>
              <a:gd name="connsiteX67-13661" fmla="*/ 2762249 w 15811497"/>
              <a:gd name="connsiteY67-13662" fmla="*/ 5886448 h 6248398"/>
              <a:gd name="connsiteX68-13663" fmla="*/ 0 w 15811497"/>
              <a:gd name="connsiteY68-13664" fmla="*/ 3124198 h 6248398"/>
              <a:gd name="connsiteX69-13665" fmla="*/ 2762249 w 15811497"/>
              <a:gd name="connsiteY69-13666" fmla="*/ 361949 h 6248398"/>
              <a:gd name="connsiteX70-13667" fmla="*/ 4078902 w 15811497"/>
              <a:gd name="connsiteY70-13668" fmla="*/ 695338 h 6248398"/>
              <a:gd name="connsiteX71-13669" fmla="*/ 4261443 w 15811497"/>
              <a:gd name="connsiteY71-13670" fmla="*/ 806235 h 6248398"/>
              <a:gd name="connsiteX72-13671" fmla="*/ 4409044 w 15811497"/>
              <a:gd name="connsiteY72-13672" fmla="*/ 910268 h 6248398"/>
              <a:gd name="connsiteX73-13673" fmla="*/ 4612477 w 15811497"/>
              <a:gd name="connsiteY73-13674" fmla="*/ 1077402 h 6248398"/>
              <a:gd name="connsiteX74-13675" fmla="*/ 4612478 w 15811497"/>
              <a:gd name="connsiteY74-13676" fmla="*/ 1077403 h 6248398"/>
              <a:gd name="connsiteX75-13677" fmla="*/ 4715454 w 15811497"/>
              <a:gd name="connsiteY75-13678" fmla="*/ 1170993 h 6248398"/>
              <a:gd name="connsiteX76-13679" fmla="*/ 4701725 w 15811497"/>
              <a:gd name="connsiteY76-13680" fmla="*/ 1120394 h 6248398"/>
              <a:gd name="connsiteX77-13681" fmla="*/ 5191122 w 15811497"/>
              <a:gd name="connsiteY77-13682" fmla="*/ 1219199 h 6248398"/>
              <a:gd name="connsiteX78-13683" fmla="*/ 6161317 w 15811497"/>
              <a:gd name="connsiteY78-13684" fmla="*/ 761659 h 6248398"/>
              <a:gd name="connsiteX79-13685" fmla="*/ 6224019 w 15811497"/>
              <a:gd name="connsiteY79-13686" fmla="*/ 677808 h 6248398"/>
              <a:gd name="connsiteX80-13687" fmla="*/ 6175489 w 15811497"/>
              <a:gd name="connsiteY80-13688" fmla="*/ 757691 h 6248398"/>
              <a:gd name="connsiteX81-13689" fmla="*/ 6175489 w 15811497"/>
              <a:gd name="connsiteY81-13690" fmla="*/ 757692 h 6248398"/>
              <a:gd name="connsiteX82-13691" fmla="*/ 6224020 w 15811497"/>
              <a:gd name="connsiteY82-13692" fmla="*/ 677809 h 6248398"/>
              <a:gd name="connsiteX83-13693" fmla="*/ 6233696 w 15811497"/>
              <a:gd name="connsiteY83-13694" fmla="*/ 664869 h 6248398"/>
              <a:gd name="connsiteX84-13695" fmla="*/ 6252611 w 15811497"/>
              <a:gd name="connsiteY84-13696" fmla="*/ 633734 h 6248398"/>
              <a:gd name="connsiteX85-13697" fmla="*/ 6252610 w 15811497"/>
              <a:gd name="connsiteY85-13698" fmla="*/ 633734 h 6248398"/>
              <a:gd name="connsiteX86-13699" fmla="*/ 6233696 w 15811497"/>
              <a:gd name="connsiteY86-13700" fmla="*/ 664868 h 6248398"/>
              <a:gd name="connsiteX87-13701" fmla="*/ 6224019 w 15811497"/>
              <a:gd name="connsiteY87-13702" fmla="*/ 677808 h 6248398"/>
              <a:gd name="connsiteX88-13703" fmla="*/ 6248008 w 15811497"/>
              <a:gd name="connsiteY88-13704" fmla="*/ 638320 h 6248398"/>
              <a:gd name="connsiteX89-13705" fmla="*/ 6251291 w 15811497"/>
              <a:gd name="connsiteY89-13706" fmla="*/ 633930 h 6248398"/>
              <a:gd name="connsiteX90-13707" fmla="*/ 6251293 w 15811497"/>
              <a:gd name="connsiteY90-13708" fmla="*/ 633929 h 6248398"/>
              <a:gd name="connsiteX91-13709" fmla="*/ 6257683 w 15811497"/>
              <a:gd name="connsiteY91-13710" fmla="*/ 625384 h 6248398"/>
              <a:gd name="connsiteX92-13711" fmla="*/ 6257686 w 15811497"/>
              <a:gd name="connsiteY92-13712" fmla="*/ 625380 h 6248398"/>
              <a:gd name="connsiteX93-13713" fmla="*/ 6331355 w 15811497"/>
              <a:gd name="connsiteY93-13714" fmla="*/ 526865 h 6248398"/>
              <a:gd name="connsiteX94-13715" fmla="*/ 7448548 w 15811497"/>
              <a:gd name="connsiteY94-13716" fmla="*/ 0 h 6248398"/>
              <a:gd name="connsiteX0-13717" fmla="*/ 11209760 w 15811497"/>
              <a:gd name="connsiteY0-13718" fmla="*/ 5180760 h 6248398"/>
              <a:gd name="connsiteX1-13719" fmla="*/ 11210150 w 15811497"/>
              <a:gd name="connsiteY1-13720" fmla="*/ 5180948 h 6248398"/>
              <a:gd name="connsiteX2-13721" fmla="*/ 11313815 w 15811497"/>
              <a:gd name="connsiteY2-13722" fmla="*/ 5243926 h 6248398"/>
              <a:gd name="connsiteX3-13723" fmla="*/ 11369911 w 15811497"/>
              <a:gd name="connsiteY3-13724" fmla="*/ 5285874 h 6248398"/>
              <a:gd name="connsiteX4-13725" fmla="*/ 11410606 w 15811497"/>
              <a:gd name="connsiteY4-13726" fmla="*/ 5316305 h 6248398"/>
              <a:gd name="connsiteX5-13727" fmla="*/ 11499892 w 15811497"/>
              <a:gd name="connsiteY5-13728" fmla="*/ 5397454 h 6248398"/>
              <a:gd name="connsiteX6-13729" fmla="*/ 11528781 w 15811497"/>
              <a:gd name="connsiteY6-13730" fmla="*/ 5429240 h 6248398"/>
              <a:gd name="connsiteX7-13731" fmla="*/ 11504846 w 15811497"/>
              <a:gd name="connsiteY7-13732" fmla="*/ 5414699 h 6248398"/>
              <a:gd name="connsiteX8-13733" fmla="*/ 11371717 w 15811497"/>
              <a:gd name="connsiteY8-13734" fmla="*/ 5315148 h 6248398"/>
              <a:gd name="connsiteX9-13735" fmla="*/ 11292198 w 15811497"/>
              <a:gd name="connsiteY9-13736" fmla="*/ 5255685 h 6248398"/>
              <a:gd name="connsiteX10-13737" fmla="*/ 11209760 w 15811497"/>
              <a:gd name="connsiteY10-13738" fmla="*/ 5180760 h 6248398"/>
              <a:gd name="connsiteX11-13739" fmla="*/ 7448548 w 15811497"/>
              <a:gd name="connsiteY11-13740" fmla="*/ 0 h 6248398"/>
              <a:gd name="connsiteX12-13741" fmla="*/ 8721604 w 15811497"/>
              <a:gd name="connsiteY12-13742" fmla="*/ 757692 h 6248398"/>
              <a:gd name="connsiteX13-13743" fmla="*/ 8890522 w 15811497"/>
              <a:gd name="connsiteY13-13744" fmla="*/ 1193234 h 6248398"/>
              <a:gd name="connsiteX14-13745" fmla="*/ 9958384 w 15811497"/>
              <a:gd name="connsiteY14-13746" fmla="*/ 1828798 h 6248398"/>
              <a:gd name="connsiteX15-13747" fmla="*/ 10895504 w 15811497"/>
              <a:gd name="connsiteY15-13748" fmla="*/ 1386857 h 6248398"/>
              <a:gd name="connsiteX16-13749" fmla="*/ 11096041 w 15811497"/>
              <a:gd name="connsiteY16-13750" fmla="*/ 1170993 h 6248398"/>
              <a:gd name="connsiteX17-13751" fmla="*/ 13049247 w 15811497"/>
              <a:gd name="connsiteY17-13752" fmla="*/ 361949 h 6248398"/>
              <a:gd name="connsiteX18-13753" fmla="*/ 15811497 w 15811497"/>
              <a:gd name="connsiteY18-13754" fmla="*/ 3124198 h 6248398"/>
              <a:gd name="connsiteX19-13755" fmla="*/ 13049247 w 15811497"/>
              <a:gd name="connsiteY19-13756" fmla="*/ 5886448 h 6248398"/>
              <a:gd name="connsiteX20-13757" fmla="*/ 11732594 w 15811497"/>
              <a:gd name="connsiteY20-13758" fmla="*/ 5553059 h 6248398"/>
              <a:gd name="connsiteX21-13759" fmla="*/ 11528782 w 15811497"/>
              <a:gd name="connsiteY21-13760" fmla="*/ 5429240 h 6248398"/>
              <a:gd name="connsiteX22-13761" fmla="*/ 11499893 w 15811497"/>
              <a:gd name="connsiteY22-13762" fmla="*/ 5397454 h 6248398"/>
              <a:gd name="connsiteX23-13763" fmla="*/ 11410607 w 15811497"/>
              <a:gd name="connsiteY23-13764" fmla="*/ 5316305 h 6248398"/>
              <a:gd name="connsiteX24-13765" fmla="*/ 11369912 w 15811497"/>
              <a:gd name="connsiteY24-13766" fmla="*/ 5285874 h 6248398"/>
              <a:gd name="connsiteX25-13767" fmla="*/ 11355656 w 15811497"/>
              <a:gd name="connsiteY25-13768" fmla="*/ 5144675 h 6248398"/>
              <a:gd name="connsiteX26-13769" fmla="*/ 11369912 w 15811497"/>
              <a:gd name="connsiteY26-13770" fmla="*/ 5285874 h 6248398"/>
              <a:gd name="connsiteX27-13771" fmla="*/ 11313816 w 15811497"/>
              <a:gd name="connsiteY27-13772" fmla="*/ 5243926 h 6248398"/>
              <a:gd name="connsiteX28-13773" fmla="*/ 11210151 w 15811497"/>
              <a:gd name="connsiteY28-13774" fmla="*/ 5180948 h 6248398"/>
              <a:gd name="connsiteX29-13775" fmla="*/ 11209761 w 15811497"/>
              <a:gd name="connsiteY29-13776" fmla="*/ 5180760 h 6248398"/>
              <a:gd name="connsiteX30-13777" fmla="*/ 11096041 w 15811497"/>
              <a:gd name="connsiteY30-13778" fmla="*/ 5077404 h 6248398"/>
              <a:gd name="connsiteX31-13779" fmla="*/ 11063094 w 15811497"/>
              <a:gd name="connsiteY31-13780" fmla="*/ 5041153 h 6248398"/>
              <a:gd name="connsiteX32-13781" fmla="*/ 11063091 w 15811497"/>
              <a:gd name="connsiteY32-13782" fmla="*/ 5041152 h 6248398"/>
              <a:gd name="connsiteX33-13783" fmla="*/ 11096040 w 15811497"/>
              <a:gd name="connsiteY33-13784" fmla="*/ 5077404 h 6248398"/>
              <a:gd name="connsiteX34-13785" fmla="*/ 11209760 w 15811497"/>
              <a:gd name="connsiteY34-13786" fmla="*/ 5180760 h 6248398"/>
              <a:gd name="connsiteX35-13787" fmla="*/ 11100244 w 15811497"/>
              <a:gd name="connsiteY35-13788" fmla="*/ 5128004 h 6248398"/>
              <a:gd name="connsiteX36-13789" fmla="*/ 10610846 w 15811497"/>
              <a:gd name="connsiteY36-13790" fmla="*/ 5029199 h 6248398"/>
              <a:gd name="connsiteX37-13791" fmla="*/ 9640652 w 15811497"/>
              <a:gd name="connsiteY37-13792" fmla="*/ 5486739 h 6248398"/>
              <a:gd name="connsiteX38-13793" fmla="*/ 9628722 w 15811497"/>
              <a:gd name="connsiteY38-13794" fmla="*/ 5502693 h 6248398"/>
              <a:gd name="connsiteX39-13795" fmla="*/ 9568273 w 15811497"/>
              <a:gd name="connsiteY39-13796" fmla="*/ 5583530 h 6248398"/>
              <a:gd name="connsiteX40-13797" fmla="*/ 9535504 w 15811497"/>
              <a:gd name="connsiteY40-13798" fmla="*/ 5637470 h 6248398"/>
              <a:gd name="connsiteX41-13799" fmla="*/ 9535505 w 15811497"/>
              <a:gd name="connsiteY41-13800" fmla="*/ 5637470 h 6248398"/>
              <a:gd name="connsiteX42-13801" fmla="*/ 9568273 w 15811497"/>
              <a:gd name="connsiteY42-13802" fmla="*/ 5583531 h 6248398"/>
              <a:gd name="connsiteX43-13803" fmla="*/ 9628722 w 15811497"/>
              <a:gd name="connsiteY43-13804" fmla="*/ 5502694 h 6248398"/>
              <a:gd name="connsiteX44-13805" fmla="*/ 9563485 w 15811497"/>
              <a:gd name="connsiteY44-13806" fmla="*/ 5610078 h 6248398"/>
              <a:gd name="connsiteX45-13807" fmla="*/ 9542221 w 15811497"/>
              <a:gd name="connsiteY45-13808" fmla="*/ 5638514 h 6248398"/>
              <a:gd name="connsiteX46-13809" fmla="*/ 9480140 w 15811497"/>
              <a:gd name="connsiteY46-13810" fmla="*/ 5721533 h 6248398"/>
              <a:gd name="connsiteX47-13811" fmla="*/ 8362947 w 15811497"/>
              <a:gd name="connsiteY47-13812" fmla="*/ 6248398 h 6248398"/>
              <a:gd name="connsiteX48-13813" fmla="*/ 7028922 w 15811497"/>
              <a:gd name="connsiteY48-13814" fmla="*/ 5364147 h 6248398"/>
              <a:gd name="connsiteX49-13815" fmla="*/ 6990513 w 15811497"/>
              <a:gd name="connsiteY49-13816" fmla="*/ 5259205 h 6248398"/>
              <a:gd name="connsiteX50-13817" fmla="*/ 6990512 w 15811497"/>
              <a:gd name="connsiteY50-13818" fmla="*/ 5259199 h 6248398"/>
              <a:gd name="connsiteX51-13819" fmla="*/ 6983676 w 15811497"/>
              <a:gd name="connsiteY51-13820" fmla="*/ 5240519 h 6248398"/>
              <a:gd name="connsiteX52-13821" fmla="*/ 6983673 w 15811497"/>
              <a:gd name="connsiteY52-13822" fmla="*/ 5240519 h 6248398"/>
              <a:gd name="connsiteX53-13823" fmla="*/ 6980236 w 15811497"/>
              <a:gd name="connsiteY53-13824" fmla="*/ 5231130 h 6248398"/>
              <a:gd name="connsiteX54-13825" fmla="*/ 6978859 w 15811497"/>
              <a:gd name="connsiteY54-13826" fmla="*/ 5225774 h 6248398"/>
              <a:gd name="connsiteX55-13827" fmla="*/ 6984291 w 15811497"/>
              <a:gd name="connsiteY55-13828" fmla="*/ 5240614 h 6248398"/>
              <a:gd name="connsiteX56-13829" fmla="*/ 6984292 w 15811497"/>
              <a:gd name="connsiteY56-13830" fmla="*/ 5240614 h 6248398"/>
              <a:gd name="connsiteX57-13831" fmla="*/ 6978860 w 15811497"/>
              <a:gd name="connsiteY57-13832" fmla="*/ 5225773 h 6248398"/>
              <a:gd name="connsiteX58-13833" fmla="*/ 6944562 w 15811497"/>
              <a:gd name="connsiteY58-13834" fmla="*/ 5092380 h 6248398"/>
              <a:gd name="connsiteX59-13835" fmla="*/ 6978860 w 15811497"/>
              <a:gd name="connsiteY59-13836" fmla="*/ 5225773 h 6248398"/>
              <a:gd name="connsiteX60-13837" fmla="*/ 6948299 w 15811497"/>
              <a:gd name="connsiteY60-13838" fmla="*/ 5142273 h 6248398"/>
              <a:gd name="connsiteX61-13839" fmla="*/ 5829297 w 15811497"/>
              <a:gd name="connsiteY61-13840" fmla="*/ 4400549 h 6248398"/>
              <a:gd name="connsiteX62-13841" fmla="*/ 5056802 w 15811497"/>
              <a:gd name="connsiteY62-13842" fmla="*/ 4677867 h 6248398"/>
              <a:gd name="connsiteX63-13843" fmla="*/ 5022517 w 15811497"/>
              <a:gd name="connsiteY63-13844" fmla="*/ 4709027 h 6248398"/>
              <a:gd name="connsiteX64-13845" fmla="*/ 5022515 w 15811497"/>
              <a:gd name="connsiteY64-13846" fmla="*/ 4709029 h 6248398"/>
              <a:gd name="connsiteX65-13847" fmla="*/ 4778482 w 15811497"/>
              <a:gd name="connsiteY65-13848" fmla="*/ 5008058 h 6248398"/>
              <a:gd name="connsiteX66-13849" fmla="*/ 4715455 w 15811497"/>
              <a:gd name="connsiteY66-13850" fmla="*/ 5077404 h 6248398"/>
              <a:gd name="connsiteX67-13851" fmla="*/ 2762249 w 15811497"/>
              <a:gd name="connsiteY67-13852" fmla="*/ 5886448 h 6248398"/>
              <a:gd name="connsiteX68-13853" fmla="*/ 0 w 15811497"/>
              <a:gd name="connsiteY68-13854" fmla="*/ 3124198 h 6248398"/>
              <a:gd name="connsiteX69-13855" fmla="*/ 2762249 w 15811497"/>
              <a:gd name="connsiteY69-13856" fmla="*/ 361949 h 6248398"/>
              <a:gd name="connsiteX70-13857" fmla="*/ 4078902 w 15811497"/>
              <a:gd name="connsiteY70-13858" fmla="*/ 695338 h 6248398"/>
              <a:gd name="connsiteX71-13859" fmla="*/ 4261443 w 15811497"/>
              <a:gd name="connsiteY71-13860" fmla="*/ 806235 h 6248398"/>
              <a:gd name="connsiteX72-13861" fmla="*/ 4409044 w 15811497"/>
              <a:gd name="connsiteY72-13862" fmla="*/ 910268 h 6248398"/>
              <a:gd name="connsiteX73-13863" fmla="*/ 4612477 w 15811497"/>
              <a:gd name="connsiteY73-13864" fmla="*/ 1077402 h 6248398"/>
              <a:gd name="connsiteX74-13865" fmla="*/ 4612478 w 15811497"/>
              <a:gd name="connsiteY74-13866" fmla="*/ 1077403 h 6248398"/>
              <a:gd name="connsiteX75-13867" fmla="*/ 4701725 w 15811497"/>
              <a:gd name="connsiteY75-13868" fmla="*/ 1120394 h 6248398"/>
              <a:gd name="connsiteX76-13869" fmla="*/ 5191122 w 15811497"/>
              <a:gd name="connsiteY76-13870" fmla="*/ 1219199 h 6248398"/>
              <a:gd name="connsiteX77-13871" fmla="*/ 6161317 w 15811497"/>
              <a:gd name="connsiteY77-13872" fmla="*/ 761659 h 6248398"/>
              <a:gd name="connsiteX78-13873" fmla="*/ 6224019 w 15811497"/>
              <a:gd name="connsiteY78-13874" fmla="*/ 677808 h 6248398"/>
              <a:gd name="connsiteX79-13875" fmla="*/ 6175489 w 15811497"/>
              <a:gd name="connsiteY79-13876" fmla="*/ 757691 h 6248398"/>
              <a:gd name="connsiteX80-13877" fmla="*/ 6175489 w 15811497"/>
              <a:gd name="connsiteY80-13878" fmla="*/ 757692 h 6248398"/>
              <a:gd name="connsiteX81-13879" fmla="*/ 6224020 w 15811497"/>
              <a:gd name="connsiteY81-13880" fmla="*/ 677809 h 6248398"/>
              <a:gd name="connsiteX82-13881" fmla="*/ 6233696 w 15811497"/>
              <a:gd name="connsiteY82-13882" fmla="*/ 664869 h 6248398"/>
              <a:gd name="connsiteX83-13883" fmla="*/ 6252611 w 15811497"/>
              <a:gd name="connsiteY83-13884" fmla="*/ 633734 h 6248398"/>
              <a:gd name="connsiteX84-13885" fmla="*/ 6252610 w 15811497"/>
              <a:gd name="connsiteY84-13886" fmla="*/ 633734 h 6248398"/>
              <a:gd name="connsiteX85-13887" fmla="*/ 6233696 w 15811497"/>
              <a:gd name="connsiteY85-13888" fmla="*/ 664868 h 6248398"/>
              <a:gd name="connsiteX86-13889" fmla="*/ 6224019 w 15811497"/>
              <a:gd name="connsiteY86-13890" fmla="*/ 677808 h 6248398"/>
              <a:gd name="connsiteX87-13891" fmla="*/ 6248008 w 15811497"/>
              <a:gd name="connsiteY87-13892" fmla="*/ 638320 h 6248398"/>
              <a:gd name="connsiteX88-13893" fmla="*/ 6251291 w 15811497"/>
              <a:gd name="connsiteY88-13894" fmla="*/ 633930 h 6248398"/>
              <a:gd name="connsiteX89-13895" fmla="*/ 6251293 w 15811497"/>
              <a:gd name="connsiteY89-13896" fmla="*/ 633929 h 6248398"/>
              <a:gd name="connsiteX90-13897" fmla="*/ 6257683 w 15811497"/>
              <a:gd name="connsiteY90-13898" fmla="*/ 625384 h 6248398"/>
              <a:gd name="connsiteX91-13899" fmla="*/ 6257686 w 15811497"/>
              <a:gd name="connsiteY91-13900" fmla="*/ 625380 h 6248398"/>
              <a:gd name="connsiteX92-13901" fmla="*/ 6331355 w 15811497"/>
              <a:gd name="connsiteY92-13902" fmla="*/ 526865 h 6248398"/>
              <a:gd name="connsiteX93-13903" fmla="*/ 7448548 w 15811497"/>
              <a:gd name="connsiteY93-13904" fmla="*/ 0 h 6248398"/>
              <a:gd name="connsiteX0-13905" fmla="*/ 11209760 w 15811497"/>
              <a:gd name="connsiteY0-13906" fmla="*/ 5180760 h 6248398"/>
              <a:gd name="connsiteX1-13907" fmla="*/ 11210150 w 15811497"/>
              <a:gd name="connsiteY1-13908" fmla="*/ 5180948 h 6248398"/>
              <a:gd name="connsiteX2-13909" fmla="*/ 11313815 w 15811497"/>
              <a:gd name="connsiteY2-13910" fmla="*/ 5243926 h 6248398"/>
              <a:gd name="connsiteX3-13911" fmla="*/ 11369911 w 15811497"/>
              <a:gd name="connsiteY3-13912" fmla="*/ 5285874 h 6248398"/>
              <a:gd name="connsiteX4-13913" fmla="*/ 11410606 w 15811497"/>
              <a:gd name="connsiteY4-13914" fmla="*/ 5316305 h 6248398"/>
              <a:gd name="connsiteX5-13915" fmla="*/ 11499892 w 15811497"/>
              <a:gd name="connsiteY5-13916" fmla="*/ 5397454 h 6248398"/>
              <a:gd name="connsiteX6-13917" fmla="*/ 11528781 w 15811497"/>
              <a:gd name="connsiteY6-13918" fmla="*/ 5429240 h 6248398"/>
              <a:gd name="connsiteX7-13919" fmla="*/ 11504846 w 15811497"/>
              <a:gd name="connsiteY7-13920" fmla="*/ 5414699 h 6248398"/>
              <a:gd name="connsiteX8-13921" fmla="*/ 11371717 w 15811497"/>
              <a:gd name="connsiteY8-13922" fmla="*/ 5315148 h 6248398"/>
              <a:gd name="connsiteX9-13923" fmla="*/ 11292198 w 15811497"/>
              <a:gd name="connsiteY9-13924" fmla="*/ 5255685 h 6248398"/>
              <a:gd name="connsiteX10-13925" fmla="*/ 11209760 w 15811497"/>
              <a:gd name="connsiteY10-13926" fmla="*/ 5180760 h 6248398"/>
              <a:gd name="connsiteX11-13927" fmla="*/ 7448548 w 15811497"/>
              <a:gd name="connsiteY11-13928" fmla="*/ 0 h 6248398"/>
              <a:gd name="connsiteX12-13929" fmla="*/ 8721604 w 15811497"/>
              <a:gd name="connsiteY12-13930" fmla="*/ 757692 h 6248398"/>
              <a:gd name="connsiteX13-13931" fmla="*/ 8890522 w 15811497"/>
              <a:gd name="connsiteY13-13932" fmla="*/ 1193234 h 6248398"/>
              <a:gd name="connsiteX14-13933" fmla="*/ 9958384 w 15811497"/>
              <a:gd name="connsiteY14-13934" fmla="*/ 1828798 h 6248398"/>
              <a:gd name="connsiteX15-13935" fmla="*/ 10895504 w 15811497"/>
              <a:gd name="connsiteY15-13936" fmla="*/ 1386857 h 6248398"/>
              <a:gd name="connsiteX16-13937" fmla="*/ 11096041 w 15811497"/>
              <a:gd name="connsiteY16-13938" fmla="*/ 1170993 h 6248398"/>
              <a:gd name="connsiteX17-13939" fmla="*/ 13049247 w 15811497"/>
              <a:gd name="connsiteY17-13940" fmla="*/ 361949 h 6248398"/>
              <a:gd name="connsiteX18-13941" fmla="*/ 15811497 w 15811497"/>
              <a:gd name="connsiteY18-13942" fmla="*/ 3124198 h 6248398"/>
              <a:gd name="connsiteX19-13943" fmla="*/ 13049247 w 15811497"/>
              <a:gd name="connsiteY19-13944" fmla="*/ 5886448 h 6248398"/>
              <a:gd name="connsiteX20-13945" fmla="*/ 11732594 w 15811497"/>
              <a:gd name="connsiteY20-13946" fmla="*/ 5553059 h 6248398"/>
              <a:gd name="connsiteX21-13947" fmla="*/ 11528782 w 15811497"/>
              <a:gd name="connsiteY21-13948" fmla="*/ 5429240 h 6248398"/>
              <a:gd name="connsiteX22-13949" fmla="*/ 11499893 w 15811497"/>
              <a:gd name="connsiteY22-13950" fmla="*/ 5397454 h 6248398"/>
              <a:gd name="connsiteX23-13951" fmla="*/ 11410607 w 15811497"/>
              <a:gd name="connsiteY23-13952" fmla="*/ 5316305 h 6248398"/>
              <a:gd name="connsiteX24-13953" fmla="*/ 11369912 w 15811497"/>
              <a:gd name="connsiteY24-13954" fmla="*/ 5285874 h 6248398"/>
              <a:gd name="connsiteX25-13955" fmla="*/ 11369912 w 15811497"/>
              <a:gd name="connsiteY25-13956" fmla="*/ 5285874 h 6248398"/>
              <a:gd name="connsiteX26-13957" fmla="*/ 11313816 w 15811497"/>
              <a:gd name="connsiteY26-13958" fmla="*/ 5243926 h 6248398"/>
              <a:gd name="connsiteX27-13959" fmla="*/ 11210151 w 15811497"/>
              <a:gd name="connsiteY27-13960" fmla="*/ 5180948 h 6248398"/>
              <a:gd name="connsiteX28-13961" fmla="*/ 11209761 w 15811497"/>
              <a:gd name="connsiteY28-13962" fmla="*/ 5180760 h 6248398"/>
              <a:gd name="connsiteX29-13963" fmla="*/ 11096041 w 15811497"/>
              <a:gd name="connsiteY29-13964" fmla="*/ 5077404 h 6248398"/>
              <a:gd name="connsiteX30-13965" fmla="*/ 11063094 w 15811497"/>
              <a:gd name="connsiteY30-13966" fmla="*/ 5041153 h 6248398"/>
              <a:gd name="connsiteX31-13967" fmla="*/ 11063091 w 15811497"/>
              <a:gd name="connsiteY31-13968" fmla="*/ 5041152 h 6248398"/>
              <a:gd name="connsiteX32-13969" fmla="*/ 11096040 w 15811497"/>
              <a:gd name="connsiteY32-13970" fmla="*/ 5077404 h 6248398"/>
              <a:gd name="connsiteX33-13971" fmla="*/ 11209760 w 15811497"/>
              <a:gd name="connsiteY33-13972" fmla="*/ 5180760 h 6248398"/>
              <a:gd name="connsiteX34-13973" fmla="*/ 11100244 w 15811497"/>
              <a:gd name="connsiteY34-13974" fmla="*/ 5128004 h 6248398"/>
              <a:gd name="connsiteX35-13975" fmla="*/ 10610846 w 15811497"/>
              <a:gd name="connsiteY35-13976" fmla="*/ 5029199 h 6248398"/>
              <a:gd name="connsiteX36-13977" fmla="*/ 9640652 w 15811497"/>
              <a:gd name="connsiteY36-13978" fmla="*/ 5486739 h 6248398"/>
              <a:gd name="connsiteX37-13979" fmla="*/ 9628722 w 15811497"/>
              <a:gd name="connsiteY37-13980" fmla="*/ 5502693 h 6248398"/>
              <a:gd name="connsiteX38-13981" fmla="*/ 9568273 w 15811497"/>
              <a:gd name="connsiteY38-13982" fmla="*/ 5583530 h 6248398"/>
              <a:gd name="connsiteX39-13983" fmla="*/ 9535504 w 15811497"/>
              <a:gd name="connsiteY39-13984" fmla="*/ 5637470 h 6248398"/>
              <a:gd name="connsiteX40-13985" fmla="*/ 9535505 w 15811497"/>
              <a:gd name="connsiteY40-13986" fmla="*/ 5637470 h 6248398"/>
              <a:gd name="connsiteX41-13987" fmla="*/ 9568273 w 15811497"/>
              <a:gd name="connsiteY41-13988" fmla="*/ 5583531 h 6248398"/>
              <a:gd name="connsiteX42-13989" fmla="*/ 9628722 w 15811497"/>
              <a:gd name="connsiteY42-13990" fmla="*/ 5502694 h 6248398"/>
              <a:gd name="connsiteX43-13991" fmla="*/ 9563485 w 15811497"/>
              <a:gd name="connsiteY43-13992" fmla="*/ 5610078 h 6248398"/>
              <a:gd name="connsiteX44-13993" fmla="*/ 9542221 w 15811497"/>
              <a:gd name="connsiteY44-13994" fmla="*/ 5638514 h 6248398"/>
              <a:gd name="connsiteX45-13995" fmla="*/ 9480140 w 15811497"/>
              <a:gd name="connsiteY45-13996" fmla="*/ 5721533 h 6248398"/>
              <a:gd name="connsiteX46-13997" fmla="*/ 8362947 w 15811497"/>
              <a:gd name="connsiteY46-13998" fmla="*/ 6248398 h 6248398"/>
              <a:gd name="connsiteX47-13999" fmla="*/ 7028922 w 15811497"/>
              <a:gd name="connsiteY47-14000" fmla="*/ 5364147 h 6248398"/>
              <a:gd name="connsiteX48-14001" fmla="*/ 6990513 w 15811497"/>
              <a:gd name="connsiteY48-14002" fmla="*/ 5259205 h 6248398"/>
              <a:gd name="connsiteX49-14003" fmla="*/ 6990512 w 15811497"/>
              <a:gd name="connsiteY49-14004" fmla="*/ 5259199 h 6248398"/>
              <a:gd name="connsiteX50-14005" fmla="*/ 6983676 w 15811497"/>
              <a:gd name="connsiteY50-14006" fmla="*/ 5240519 h 6248398"/>
              <a:gd name="connsiteX51-14007" fmla="*/ 6983673 w 15811497"/>
              <a:gd name="connsiteY51-14008" fmla="*/ 5240519 h 6248398"/>
              <a:gd name="connsiteX52-14009" fmla="*/ 6980236 w 15811497"/>
              <a:gd name="connsiteY52-14010" fmla="*/ 5231130 h 6248398"/>
              <a:gd name="connsiteX53-14011" fmla="*/ 6978859 w 15811497"/>
              <a:gd name="connsiteY53-14012" fmla="*/ 5225774 h 6248398"/>
              <a:gd name="connsiteX54-14013" fmla="*/ 6984291 w 15811497"/>
              <a:gd name="connsiteY54-14014" fmla="*/ 5240614 h 6248398"/>
              <a:gd name="connsiteX55-14015" fmla="*/ 6984292 w 15811497"/>
              <a:gd name="connsiteY55-14016" fmla="*/ 5240614 h 6248398"/>
              <a:gd name="connsiteX56-14017" fmla="*/ 6978860 w 15811497"/>
              <a:gd name="connsiteY56-14018" fmla="*/ 5225773 h 6248398"/>
              <a:gd name="connsiteX57-14019" fmla="*/ 6944562 w 15811497"/>
              <a:gd name="connsiteY57-14020" fmla="*/ 5092380 h 6248398"/>
              <a:gd name="connsiteX58-14021" fmla="*/ 6978860 w 15811497"/>
              <a:gd name="connsiteY58-14022" fmla="*/ 5225773 h 6248398"/>
              <a:gd name="connsiteX59-14023" fmla="*/ 6948299 w 15811497"/>
              <a:gd name="connsiteY59-14024" fmla="*/ 5142273 h 6248398"/>
              <a:gd name="connsiteX60-14025" fmla="*/ 5829297 w 15811497"/>
              <a:gd name="connsiteY60-14026" fmla="*/ 4400549 h 6248398"/>
              <a:gd name="connsiteX61-14027" fmla="*/ 5056802 w 15811497"/>
              <a:gd name="connsiteY61-14028" fmla="*/ 4677867 h 6248398"/>
              <a:gd name="connsiteX62-14029" fmla="*/ 5022517 w 15811497"/>
              <a:gd name="connsiteY62-14030" fmla="*/ 4709027 h 6248398"/>
              <a:gd name="connsiteX63-14031" fmla="*/ 5022515 w 15811497"/>
              <a:gd name="connsiteY63-14032" fmla="*/ 4709029 h 6248398"/>
              <a:gd name="connsiteX64-14033" fmla="*/ 4778482 w 15811497"/>
              <a:gd name="connsiteY64-14034" fmla="*/ 5008058 h 6248398"/>
              <a:gd name="connsiteX65-14035" fmla="*/ 4715455 w 15811497"/>
              <a:gd name="connsiteY65-14036" fmla="*/ 5077404 h 6248398"/>
              <a:gd name="connsiteX66-14037" fmla="*/ 2762249 w 15811497"/>
              <a:gd name="connsiteY66-14038" fmla="*/ 5886448 h 6248398"/>
              <a:gd name="connsiteX67-14039" fmla="*/ 0 w 15811497"/>
              <a:gd name="connsiteY67-14040" fmla="*/ 3124198 h 6248398"/>
              <a:gd name="connsiteX68-14041" fmla="*/ 2762249 w 15811497"/>
              <a:gd name="connsiteY68-14042" fmla="*/ 361949 h 6248398"/>
              <a:gd name="connsiteX69-14043" fmla="*/ 4078902 w 15811497"/>
              <a:gd name="connsiteY69-14044" fmla="*/ 695338 h 6248398"/>
              <a:gd name="connsiteX70-14045" fmla="*/ 4261443 w 15811497"/>
              <a:gd name="connsiteY70-14046" fmla="*/ 806235 h 6248398"/>
              <a:gd name="connsiteX71-14047" fmla="*/ 4409044 w 15811497"/>
              <a:gd name="connsiteY71-14048" fmla="*/ 910268 h 6248398"/>
              <a:gd name="connsiteX72-14049" fmla="*/ 4612477 w 15811497"/>
              <a:gd name="connsiteY72-14050" fmla="*/ 1077402 h 6248398"/>
              <a:gd name="connsiteX73-14051" fmla="*/ 4612478 w 15811497"/>
              <a:gd name="connsiteY73-14052" fmla="*/ 1077403 h 6248398"/>
              <a:gd name="connsiteX74-14053" fmla="*/ 4701725 w 15811497"/>
              <a:gd name="connsiteY74-14054" fmla="*/ 1120394 h 6248398"/>
              <a:gd name="connsiteX75-14055" fmla="*/ 5191122 w 15811497"/>
              <a:gd name="connsiteY75-14056" fmla="*/ 1219199 h 6248398"/>
              <a:gd name="connsiteX76-14057" fmla="*/ 6161317 w 15811497"/>
              <a:gd name="connsiteY76-14058" fmla="*/ 761659 h 6248398"/>
              <a:gd name="connsiteX77-14059" fmla="*/ 6224019 w 15811497"/>
              <a:gd name="connsiteY77-14060" fmla="*/ 677808 h 6248398"/>
              <a:gd name="connsiteX78-14061" fmla="*/ 6175489 w 15811497"/>
              <a:gd name="connsiteY78-14062" fmla="*/ 757691 h 6248398"/>
              <a:gd name="connsiteX79-14063" fmla="*/ 6175489 w 15811497"/>
              <a:gd name="connsiteY79-14064" fmla="*/ 757692 h 6248398"/>
              <a:gd name="connsiteX80-14065" fmla="*/ 6224020 w 15811497"/>
              <a:gd name="connsiteY80-14066" fmla="*/ 677809 h 6248398"/>
              <a:gd name="connsiteX81-14067" fmla="*/ 6233696 w 15811497"/>
              <a:gd name="connsiteY81-14068" fmla="*/ 664869 h 6248398"/>
              <a:gd name="connsiteX82-14069" fmla="*/ 6252611 w 15811497"/>
              <a:gd name="connsiteY82-14070" fmla="*/ 633734 h 6248398"/>
              <a:gd name="connsiteX83-14071" fmla="*/ 6252610 w 15811497"/>
              <a:gd name="connsiteY83-14072" fmla="*/ 633734 h 6248398"/>
              <a:gd name="connsiteX84-14073" fmla="*/ 6233696 w 15811497"/>
              <a:gd name="connsiteY84-14074" fmla="*/ 664868 h 6248398"/>
              <a:gd name="connsiteX85-14075" fmla="*/ 6224019 w 15811497"/>
              <a:gd name="connsiteY85-14076" fmla="*/ 677808 h 6248398"/>
              <a:gd name="connsiteX86-14077" fmla="*/ 6248008 w 15811497"/>
              <a:gd name="connsiteY86-14078" fmla="*/ 638320 h 6248398"/>
              <a:gd name="connsiteX87-14079" fmla="*/ 6251291 w 15811497"/>
              <a:gd name="connsiteY87-14080" fmla="*/ 633930 h 6248398"/>
              <a:gd name="connsiteX88-14081" fmla="*/ 6251293 w 15811497"/>
              <a:gd name="connsiteY88-14082" fmla="*/ 633929 h 6248398"/>
              <a:gd name="connsiteX89-14083" fmla="*/ 6257683 w 15811497"/>
              <a:gd name="connsiteY89-14084" fmla="*/ 625384 h 6248398"/>
              <a:gd name="connsiteX90-14085" fmla="*/ 6257686 w 15811497"/>
              <a:gd name="connsiteY90-14086" fmla="*/ 625380 h 6248398"/>
              <a:gd name="connsiteX91-14087" fmla="*/ 6331355 w 15811497"/>
              <a:gd name="connsiteY91-14088" fmla="*/ 526865 h 6248398"/>
              <a:gd name="connsiteX92-14089" fmla="*/ 7448548 w 15811497"/>
              <a:gd name="connsiteY92-14090" fmla="*/ 0 h 6248398"/>
              <a:gd name="connsiteX0-14091" fmla="*/ 11209760 w 15811497"/>
              <a:gd name="connsiteY0-14092" fmla="*/ 5180760 h 6248398"/>
              <a:gd name="connsiteX1-14093" fmla="*/ 11210150 w 15811497"/>
              <a:gd name="connsiteY1-14094" fmla="*/ 5180948 h 6248398"/>
              <a:gd name="connsiteX2-14095" fmla="*/ 11313815 w 15811497"/>
              <a:gd name="connsiteY2-14096" fmla="*/ 5243926 h 6248398"/>
              <a:gd name="connsiteX3-14097" fmla="*/ 11369911 w 15811497"/>
              <a:gd name="connsiteY3-14098" fmla="*/ 5285874 h 6248398"/>
              <a:gd name="connsiteX4-14099" fmla="*/ 11410606 w 15811497"/>
              <a:gd name="connsiteY4-14100" fmla="*/ 5316305 h 6248398"/>
              <a:gd name="connsiteX5-14101" fmla="*/ 11499892 w 15811497"/>
              <a:gd name="connsiteY5-14102" fmla="*/ 5397454 h 6248398"/>
              <a:gd name="connsiteX6-14103" fmla="*/ 11528781 w 15811497"/>
              <a:gd name="connsiteY6-14104" fmla="*/ 5429240 h 6248398"/>
              <a:gd name="connsiteX7-14105" fmla="*/ 11504846 w 15811497"/>
              <a:gd name="connsiteY7-14106" fmla="*/ 5414699 h 6248398"/>
              <a:gd name="connsiteX8-14107" fmla="*/ 11371717 w 15811497"/>
              <a:gd name="connsiteY8-14108" fmla="*/ 5315148 h 6248398"/>
              <a:gd name="connsiteX9-14109" fmla="*/ 11292198 w 15811497"/>
              <a:gd name="connsiteY9-14110" fmla="*/ 5255685 h 6248398"/>
              <a:gd name="connsiteX10-14111" fmla="*/ 11209760 w 15811497"/>
              <a:gd name="connsiteY10-14112" fmla="*/ 5180760 h 6248398"/>
              <a:gd name="connsiteX11-14113" fmla="*/ 7448548 w 15811497"/>
              <a:gd name="connsiteY11-14114" fmla="*/ 0 h 6248398"/>
              <a:gd name="connsiteX12-14115" fmla="*/ 8721604 w 15811497"/>
              <a:gd name="connsiteY12-14116" fmla="*/ 757692 h 6248398"/>
              <a:gd name="connsiteX13-14117" fmla="*/ 8890522 w 15811497"/>
              <a:gd name="connsiteY13-14118" fmla="*/ 1193234 h 6248398"/>
              <a:gd name="connsiteX14-14119" fmla="*/ 9958384 w 15811497"/>
              <a:gd name="connsiteY14-14120" fmla="*/ 1828798 h 6248398"/>
              <a:gd name="connsiteX15-14121" fmla="*/ 10895504 w 15811497"/>
              <a:gd name="connsiteY15-14122" fmla="*/ 1386857 h 6248398"/>
              <a:gd name="connsiteX16-14123" fmla="*/ 11096041 w 15811497"/>
              <a:gd name="connsiteY16-14124" fmla="*/ 1170993 h 6248398"/>
              <a:gd name="connsiteX17-14125" fmla="*/ 13049247 w 15811497"/>
              <a:gd name="connsiteY17-14126" fmla="*/ 361949 h 6248398"/>
              <a:gd name="connsiteX18-14127" fmla="*/ 15811497 w 15811497"/>
              <a:gd name="connsiteY18-14128" fmla="*/ 3124198 h 6248398"/>
              <a:gd name="connsiteX19-14129" fmla="*/ 13049247 w 15811497"/>
              <a:gd name="connsiteY19-14130" fmla="*/ 5886448 h 6248398"/>
              <a:gd name="connsiteX20-14131" fmla="*/ 11732594 w 15811497"/>
              <a:gd name="connsiteY20-14132" fmla="*/ 5553059 h 6248398"/>
              <a:gd name="connsiteX21-14133" fmla="*/ 11528782 w 15811497"/>
              <a:gd name="connsiteY21-14134" fmla="*/ 5429240 h 6248398"/>
              <a:gd name="connsiteX22-14135" fmla="*/ 11499893 w 15811497"/>
              <a:gd name="connsiteY22-14136" fmla="*/ 5397454 h 6248398"/>
              <a:gd name="connsiteX23-14137" fmla="*/ 11410607 w 15811497"/>
              <a:gd name="connsiteY23-14138" fmla="*/ 5316305 h 6248398"/>
              <a:gd name="connsiteX24-14139" fmla="*/ 11369912 w 15811497"/>
              <a:gd name="connsiteY24-14140" fmla="*/ 5285874 h 6248398"/>
              <a:gd name="connsiteX25-14141" fmla="*/ 11369912 w 15811497"/>
              <a:gd name="connsiteY25-14142" fmla="*/ 5285874 h 6248398"/>
              <a:gd name="connsiteX26-14143" fmla="*/ 11210151 w 15811497"/>
              <a:gd name="connsiteY26-14144" fmla="*/ 5180948 h 6248398"/>
              <a:gd name="connsiteX27-14145" fmla="*/ 11209761 w 15811497"/>
              <a:gd name="connsiteY27-14146" fmla="*/ 5180760 h 6248398"/>
              <a:gd name="connsiteX28-14147" fmla="*/ 11096041 w 15811497"/>
              <a:gd name="connsiteY28-14148" fmla="*/ 5077404 h 6248398"/>
              <a:gd name="connsiteX29-14149" fmla="*/ 11063094 w 15811497"/>
              <a:gd name="connsiteY29-14150" fmla="*/ 5041153 h 6248398"/>
              <a:gd name="connsiteX30-14151" fmla="*/ 11063091 w 15811497"/>
              <a:gd name="connsiteY30-14152" fmla="*/ 5041152 h 6248398"/>
              <a:gd name="connsiteX31-14153" fmla="*/ 11096040 w 15811497"/>
              <a:gd name="connsiteY31-14154" fmla="*/ 5077404 h 6248398"/>
              <a:gd name="connsiteX32-14155" fmla="*/ 11209760 w 15811497"/>
              <a:gd name="connsiteY32-14156" fmla="*/ 5180760 h 6248398"/>
              <a:gd name="connsiteX33-14157" fmla="*/ 11100244 w 15811497"/>
              <a:gd name="connsiteY33-14158" fmla="*/ 5128004 h 6248398"/>
              <a:gd name="connsiteX34-14159" fmla="*/ 10610846 w 15811497"/>
              <a:gd name="connsiteY34-14160" fmla="*/ 5029199 h 6248398"/>
              <a:gd name="connsiteX35-14161" fmla="*/ 9640652 w 15811497"/>
              <a:gd name="connsiteY35-14162" fmla="*/ 5486739 h 6248398"/>
              <a:gd name="connsiteX36-14163" fmla="*/ 9628722 w 15811497"/>
              <a:gd name="connsiteY36-14164" fmla="*/ 5502693 h 6248398"/>
              <a:gd name="connsiteX37-14165" fmla="*/ 9568273 w 15811497"/>
              <a:gd name="connsiteY37-14166" fmla="*/ 5583530 h 6248398"/>
              <a:gd name="connsiteX38-14167" fmla="*/ 9535504 w 15811497"/>
              <a:gd name="connsiteY38-14168" fmla="*/ 5637470 h 6248398"/>
              <a:gd name="connsiteX39-14169" fmla="*/ 9535505 w 15811497"/>
              <a:gd name="connsiteY39-14170" fmla="*/ 5637470 h 6248398"/>
              <a:gd name="connsiteX40-14171" fmla="*/ 9568273 w 15811497"/>
              <a:gd name="connsiteY40-14172" fmla="*/ 5583531 h 6248398"/>
              <a:gd name="connsiteX41-14173" fmla="*/ 9628722 w 15811497"/>
              <a:gd name="connsiteY41-14174" fmla="*/ 5502694 h 6248398"/>
              <a:gd name="connsiteX42-14175" fmla="*/ 9563485 w 15811497"/>
              <a:gd name="connsiteY42-14176" fmla="*/ 5610078 h 6248398"/>
              <a:gd name="connsiteX43-14177" fmla="*/ 9542221 w 15811497"/>
              <a:gd name="connsiteY43-14178" fmla="*/ 5638514 h 6248398"/>
              <a:gd name="connsiteX44-14179" fmla="*/ 9480140 w 15811497"/>
              <a:gd name="connsiteY44-14180" fmla="*/ 5721533 h 6248398"/>
              <a:gd name="connsiteX45-14181" fmla="*/ 8362947 w 15811497"/>
              <a:gd name="connsiteY45-14182" fmla="*/ 6248398 h 6248398"/>
              <a:gd name="connsiteX46-14183" fmla="*/ 7028922 w 15811497"/>
              <a:gd name="connsiteY46-14184" fmla="*/ 5364147 h 6248398"/>
              <a:gd name="connsiteX47-14185" fmla="*/ 6990513 w 15811497"/>
              <a:gd name="connsiteY47-14186" fmla="*/ 5259205 h 6248398"/>
              <a:gd name="connsiteX48-14187" fmla="*/ 6990512 w 15811497"/>
              <a:gd name="connsiteY48-14188" fmla="*/ 5259199 h 6248398"/>
              <a:gd name="connsiteX49-14189" fmla="*/ 6983676 w 15811497"/>
              <a:gd name="connsiteY49-14190" fmla="*/ 5240519 h 6248398"/>
              <a:gd name="connsiteX50-14191" fmla="*/ 6983673 w 15811497"/>
              <a:gd name="connsiteY50-14192" fmla="*/ 5240519 h 6248398"/>
              <a:gd name="connsiteX51-14193" fmla="*/ 6980236 w 15811497"/>
              <a:gd name="connsiteY51-14194" fmla="*/ 5231130 h 6248398"/>
              <a:gd name="connsiteX52-14195" fmla="*/ 6978859 w 15811497"/>
              <a:gd name="connsiteY52-14196" fmla="*/ 5225774 h 6248398"/>
              <a:gd name="connsiteX53-14197" fmla="*/ 6984291 w 15811497"/>
              <a:gd name="connsiteY53-14198" fmla="*/ 5240614 h 6248398"/>
              <a:gd name="connsiteX54-14199" fmla="*/ 6984292 w 15811497"/>
              <a:gd name="connsiteY54-14200" fmla="*/ 5240614 h 6248398"/>
              <a:gd name="connsiteX55-14201" fmla="*/ 6978860 w 15811497"/>
              <a:gd name="connsiteY55-14202" fmla="*/ 5225773 h 6248398"/>
              <a:gd name="connsiteX56-14203" fmla="*/ 6944562 w 15811497"/>
              <a:gd name="connsiteY56-14204" fmla="*/ 5092380 h 6248398"/>
              <a:gd name="connsiteX57-14205" fmla="*/ 6978860 w 15811497"/>
              <a:gd name="connsiteY57-14206" fmla="*/ 5225773 h 6248398"/>
              <a:gd name="connsiteX58-14207" fmla="*/ 6948299 w 15811497"/>
              <a:gd name="connsiteY58-14208" fmla="*/ 5142273 h 6248398"/>
              <a:gd name="connsiteX59-14209" fmla="*/ 5829297 w 15811497"/>
              <a:gd name="connsiteY59-14210" fmla="*/ 4400549 h 6248398"/>
              <a:gd name="connsiteX60-14211" fmla="*/ 5056802 w 15811497"/>
              <a:gd name="connsiteY60-14212" fmla="*/ 4677867 h 6248398"/>
              <a:gd name="connsiteX61-14213" fmla="*/ 5022517 w 15811497"/>
              <a:gd name="connsiteY61-14214" fmla="*/ 4709027 h 6248398"/>
              <a:gd name="connsiteX62-14215" fmla="*/ 5022515 w 15811497"/>
              <a:gd name="connsiteY62-14216" fmla="*/ 4709029 h 6248398"/>
              <a:gd name="connsiteX63-14217" fmla="*/ 4778482 w 15811497"/>
              <a:gd name="connsiteY63-14218" fmla="*/ 5008058 h 6248398"/>
              <a:gd name="connsiteX64-14219" fmla="*/ 4715455 w 15811497"/>
              <a:gd name="connsiteY64-14220" fmla="*/ 5077404 h 6248398"/>
              <a:gd name="connsiteX65-14221" fmla="*/ 2762249 w 15811497"/>
              <a:gd name="connsiteY65-14222" fmla="*/ 5886448 h 6248398"/>
              <a:gd name="connsiteX66-14223" fmla="*/ 0 w 15811497"/>
              <a:gd name="connsiteY66-14224" fmla="*/ 3124198 h 6248398"/>
              <a:gd name="connsiteX67-14225" fmla="*/ 2762249 w 15811497"/>
              <a:gd name="connsiteY67-14226" fmla="*/ 361949 h 6248398"/>
              <a:gd name="connsiteX68-14227" fmla="*/ 4078902 w 15811497"/>
              <a:gd name="connsiteY68-14228" fmla="*/ 695338 h 6248398"/>
              <a:gd name="connsiteX69-14229" fmla="*/ 4261443 w 15811497"/>
              <a:gd name="connsiteY69-14230" fmla="*/ 806235 h 6248398"/>
              <a:gd name="connsiteX70-14231" fmla="*/ 4409044 w 15811497"/>
              <a:gd name="connsiteY70-14232" fmla="*/ 910268 h 6248398"/>
              <a:gd name="connsiteX71-14233" fmla="*/ 4612477 w 15811497"/>
              <a:gd name="connsiteY71-14234" fmla="*/ 1077402 h 6248398"/>
              <a:gd name="connsiteX72-14235" fmla="*/ 4612478 w 15811497"/>
              <a:gd name="connsiteY72-14236" fmla="*/ 1077403 h 6248398"/>
              <a:gd name="connsiteX73-14237" fmla="*/ 4701725 w 15811497"/>
              <a:gd name="connsiteY73-14238" fmla="*/ 1120394 h 6248398"/>
              <a:gd name="connsiteX74-14239" fmla="*/ 5191122 w 15811497"/>
              <a:gd name="connsiteY74-14240" fmla="*/ 1219199 h 6248398"/>
              <a:gd name="connsiteX75-14241" fmla="*/ 6161317 w 15811497"/>
              <a:gd name="connsiteY75-14242" fmla="*/ 761659 h 6248398"/>
              <a:gd name="connsiteX76-14243" fmla="*/ 6224019 w 15811497"/>
              <a:gd name="connsiteY76-14244" fmla="*/ 677808 h 6248398"/>
              <a:gd name="connsiteX77-14245" fmla="*/ 6175489 w 15811497"/>
              <a:gd name="connsiteY77-14246" fmla="*/ 757691 h 6248398"/>
              <a:gd name="connsiteX78-14247" fmla="*/ 6175489 w 15811497"/>
              <a:gd name="connsiteY78-14248" fmla="*/ 757692 h 6248398"/>
              <a:gd name="connsiteX79-14249" fmla="*/ 6224020 w 15811497"/>
              <a:gd name="connsiteY79-14250" fmla="*/ 677809 h 6248398"/>
              <a:gd name="connsiteX80-14251" fmla="*/ 6233696 w 15811497"/>
              <a:gd name="connsiteY80-14252" fmla="*/ 664869 h 6248398"/>
              <a:gd name="connsiteX81-14253" fmla="*/ 6252611 w 15811497"/>
              <a:gd name="connsiteY81-14254" fmla="*/ 633734 h 6248398"/>
              <a:gd name="connsiteX82-14255" fmla="*/ 6252610 w 15811497"/>
              <a:gd name="connsiteY82-14256" fmla="*/ 633734 h 6248398"/>
              <a:gd name="connsiteX83-14257" fmla="*/ 6233696 w 15811497"/>
              <a:gd name="connsiteY83-14258" fmla="*/ 664868 h 6248398"/>
              <a:gd name="connsiteX84-14259" fmla="*/ 6224019 w 15811497"/>
              <a:gd name="connsiteY84-14260" fmla="*/ 677808 h 6248398"/>
              <a:gd name="connsiteX85-14261" fmla="*/ 6248008 w 15811497"/>
              <a:gd name="connsiteY85-14262" fmla="*/ 638320 h 6248398"/>
              <a:gd name="connsiteX86-14263" fmla="*/ 6251291 w 15811497"/>
              <a:gd name="connsiteY86-14264" fmla="*/ 633930 h 6248398"/>
              <a:gd name="connsiteX87-14265" fmla="*/ 6251293 w 15811497"/>
              <a:gd name="connsiteY87-14266" fmla="*/ 633929 h 6248398"/>
              <a:gd name="connsiteX88-14267" fmla="*/ 6257683 w 15811497"/>
              <a:gd name="connsiteY88-14268" fmla="*/ 625384 h 6248398"/>
              <a:gd name="connsiteX89-14269" fmla="*/ 6257686 w 15811497"/>
              <a:gd name="connsiteY89-14270" fmla="*/ 625380 h 6248398"/>
              <a:gd name="connsiteX90-14271" fmla="*/ 6331355 w 15811497"/>
              <a:gd name="connsiteY90-14272" fmla="*/ 526865 h 6248398"/>
              <a:gd name="connsiteX91-14273" fmla="*/ 7448548 w 15811497"/>
              <a:gd name="connsiteY91-14274" fmla="*/ 0 h 6248398"/>
              <a:gd name="connsiteX0-14275" fmla="*/ 11209760 w 15811497"/>
              <a:gd name="connsiteY0-14276" fmla="*/ 5180760 h 6248398"/>
              <a:gd name="connsiteX1-14277" fmla="*/ 11210150 w 15811497"/>
              <a:gd name="connsiteY1-14278" fmla="*/ 5180948 h 6248398"/>
              <a:gd name="connsiteX2-14279" fmla="*/ 11313815 w 15811497"/>
              <a:gd name="connsiteY2-14280" fmla="*/ 5243926 h 6248398"/>
              <a:gd name="connsiteX3-14281" fmla="*/ 11369911 w 15811497"/>
              <a:gd name="connsiteY3-14282" fmla="*/ 5285874 h 6248398"/>
              <a:gd name="connsiteX4-14283" fmla="*/ 11410606 w 15811497"/>
              <a:gd name="connsiteY4-14284" fmla="*/ 5316305 h 6248398"/>
              <a:gd name="connsiteX5-14285" fmla="*/ 11499892 w 15811497"/>
              <a:gd name="connsiteY5-14286" fmla="*/ 5397454 h 6248398"/>
              <a:gd name="connsiteX6-14287" fmla="*/ 11528781 w 15811497"/>
              <a:gd name="connsiteY6-14288" fmla="*/ 5429240 h 6248398"/>
              <a:gd name="connsiteX7-14289" fmla="*/ 11504846 w 15811497"/>
              <a:gd name="connsiteY7-14290" fmla="*/ 5414699 h 6248398"/>
              <a:gd name="connsiteX8-14291" fmla="*/ 11371717 w 15811497"/>
              <a:gd name="connsiteY8-14292" fmla="*/ 5315148 h 6248398"/>
              <a:gd name="connsiteX9-14293" fmla="*/ 11292198 w 15811497"/>
              <a:gd name="connsiteY9-14294" fmla="*/ 5255685 h 6248398"/>
              <a:gd name="connsiteX10-14295" fmla="*/ 11209760 w 15811497"/>
              <a:gd name="connsiteY10-14296" fmla="*/ 5180760 h 6248398"/>
              <a:gd name="connsiteX11-14297" fmla="*/ 7448548 w 15811497"/>
              <a:gd name="connsiteY11-14298" fmla="*/ 0 h 6248398"/>
              <a:gd name="connsiteX12-14299" fmla="*/ 8721604 w 15811497"/>
              <a:gd name="connsiteY12-14300" fmla="*/ 757692 h 6248398"/>
              <a:gd name="connsiteX13-14301" fmla="*/ 8890522 w 15811497"/>
              <a:gd name="connsiteY13-14302" fmla="*/ 1193234 h 6248398"/>
              <a:gd name="connsiteX14-14303" fmla="*/ 9958384 w 15811497"/>
              <a:gd name="connsiteY14-14304" fmla="*/ 1828798 h 6248398"/>
              <a:gd name="connsiteX15-14305" fmla="*/ 10895504 w 15811497"/>
              <a:gd name="connsiteY15-14306" fmla="*/ 1386857 h 6248398"/>
              <a:gd name="connsiteX16-14307" fmla="*/ 11096041 w 15811497"/>
              <a:gd name="connsiteY16-14308" fmla="*/ 1170993 h 6248398"/>
              <a:gd name="connsiteX17-14309" fmla="*/ 13049247 w 15811497"/>
              <a:gd name="connsiteY17-14310" fmla="*/ 361949 h 6248398"/>
              <a:gd name="connsiteX18-14311" fmla="*/ 15811497 w 15811497"/>
              <a:gd name="connsiteY18-14312" fmla="*/ 3124198 h 6248398"/>
              <a:gd name="connsiteX19-14313" fmla="*/ 13049247 w 15811497"/>
              <a:gd name="connsiteY19-14314" fmla="*/ 5886448 h 6248398"/>
              <a:gd name="connsiteX20-14315" fmla="*/ 11732594 w 15811497"/>
              <a:gd name="connsiteY20-14316" fmla="*/ 5553059 h 6248398"/>
              <a:gd name="connsiteX21-14317" fmla="*/ 11528782 w 15811497"/>
              <a:gd name="connsiteY21-14318" fmla="*/ 5429240 h 6248398"/>
              <a:gd name="connsiteX22-14319" fmla="*/ 11499893 w 15811497"/>
              <a:gd name="connsiteY22-14320" fmla="*/ 5397454 h 6248398"/>
              <a:gd name="connsiteX23-14321" fmla="*/ 11410607 w 15811497"/>
              <a:gd name="connsiteY23-14322" fmla="*/ 5316305 h 6248398"/>
              <a:gd name="connsiteX24-14323" fmla="*/ 11369912 w 15811497"/>
              <a:gd name="connsiteY24-14324" fmla="*/ 5285874 h 6248398"/>
              <a:gd name="connsiteX25-14325" fmla="*/ 11210151 w 15811497"/>
              <a:gd name="connsiteY25-14326" fmla="*/ 5180948 h 6248398"/>
              <a:gd name="connsiteX26-14327" fmla="*/ 11209761 w 15811497"/>
              <a:gd name="connsiteY26-14328" fmla="*/ 5180760 h 6248398"/>
              <a:gd name="connsiteX27-14329" fmla="*/ 11096041 w 15811497"/>
              <a:gd name="connsiteY27-14330" fmla="*/ 5077404 h 6248398"/>
              <a:gd name="connsiteX28-14331" fmla="*/ 11063094 w 15811497"/>
              <a:gd name="connsiteY28-14332" fmla="*/ 5041153 h 6248398"/>
              <a:gd name="connsiteX29-14333" fmla="*/ 11063091 w 15811497"/>
              <a:gd name="connsiteY29-14334" fmla="*/ 5041152 h 6248398"/>
              <a:gd name="connsiteX30-14335" fmla="*/ 11096040 w 15811497"/>
              <a:gd name="connsiteY30-14336" fmla="*/ 5077404 h 6248398"/>
              <a:gd name="connsiteX31-14337" fmla="*/ 11209760 w 15811497"/>
              <a:gd name="connsiteY31-14338" fmla="*/ 5180760 h 6248398"/>
              <a:gd name="connsiteX32-14339" fmla="*/ 11100244 w 15811497"/>
              <a:gd name="connsiteY32-14340" fmla="*/ 5128004 h 6248398"/>
              <a:gd name="connsiteX33-14341" fmla="*/ 10610846 w 15811497"/>
              <a:gd name="connsiteY33-14342" fmla="*/ 5029199 h 6248398"/>
              <a:gd name="connsiteX34-14343" fmla="*/ 9640652 w 15811497"/>
              <a:gd name="connsiteY34-14344" fmla="*/ 5486739 h 6248398"/>
              <a:gd name="connsiteX35-14345" fmla="*/ 9628722 w 15811497"/>
              <a:gd name="connsiteY35-14346" fmla="*/ 5502693 h 6248398"/>
              <a:gd name="connsiteX36-14347" fmla="*/ 9568273 w 15811497"/>
              <a:gd name="connsiteY36-14348" fmla="*/ 5583530 h 6248398"/>
              <a:gd name="connsiteX37-14349" fmla="*/ 9535504 w 15811497"/>
              <a:gd name="connsiteY37-14350" fmla="*/ 5637470 h 6248398"/>
              <a:gd name="connsiteX38-14351" fmla="*/ 9535505 w 15811497"/>
              <a:gd name="connsiteY38-14352" fmla="*/ 5637470 h 6248398"/>
              <a:gd name="connsiteX39-14353" fmla="*/ 9568273 w 15811497"/>
              <a:gd name="connsiteY39-14354" fmla="*/ 5583531 h 6248398"/>
              <a:gd name="connsiteX40-14355" fmla="*/ 9628722 w 15811497"/>
              <a:gd name="connsiteY40-14356" fmla="*/ 5502694 h 6248398"/>
              <a:gd name="connsiteX41-14357" fmla="*/ 9563485 w 15811497"/>
              <a:gd name="connsiteY41-14358" fmla="*/ 5610078 h 6248398"/>
              <a:gd name="connsiteX42-14359" fmla="*/ 9542221 w 15811497"/>
              <a:gd name="connsiteY42-14360" fmla="*/ 5638514 h 6248398"/>
              <a:gd name="connsiteX43-14361" fmla="*/ 9480140 w 15811497"/>
              <a:gd name="connsiteY43-14362" fmla="*/ 5721533 h 6248398"/>
              <a:gd name="connsiteX44-14363" fmla="*/ 8362947 w 15811497"/>
              <a:gd name="connsiteY44-14364" fmla="*/ 6248398 h 6248398"/>
              <a:gd name="connsiteX45-14365" fmla="*/ 7028922 w 15811497"/>
              <a:gd name="connsiteY45-14366" fmla="*/ 5364147 h 6248398"/>
              <a:gd name="connsiteX46-14367" fmla="*/ 6990513 w 15811497"/>
              <a:gd name="connsiteY46-14368" fmla="*/ 5259205 h 6248398"/>
              <a:gd name="connsiteX47-14369" fmla="*/ 6990512 w 15811497"/>
              <a:gd name="connsiteY47-14370" fmla="*/ 5259199 h 6248398"/>
              <a:gd name="connsiteX48-14371" fmla="*/ 6983676 w 15811497"/>
              <a:gd name="connsiteY48-14372" fmla="*/ 5240519 h 6248398"/>
              <a:gd name="connsiteX49-14373" fmla="*/ 6983673 w 15811497"/>
              <a:gd name="connsiteY49-14374" fmla="*/ 5240519 h 6248398"/>
              <a:gd name="connsiteX50-14375" fmla="*/ 6980236 w 15811497"/>
              <a:gd name="connsiteY50-14376" fmla="*/ 5231130 h 6248398"/>
              <a:gd name="connsiteX51-14377" fmla="*/ 6978859 w 15811497"/>
              <a:gd name="connsiteY51-14378" fmla="*/ 5225774 h 6248398"/>
              <a:gd name="connsiteX52-14379" fmla="*/ 6984291 w 15811497"/>
              <a:gd name="connsiteY52-14380" fmla="*/ 5240614 h 6248398"/>
              <a:gd name="connsiteX53-14381" fmla="*/ 6984292 w 15811497"/>
              <a:gd name="connsiteY53-14382" fmla="*/ 5240614 h 6248398"/>
              <a:gd name="connsiteX54-14383" fmla="*/ 6978860 w 15811497"/>
              <a:gd name="connsiteY54-14384" fmla="*/ 5225773 h 6248398"/>
              <a:gd name="connsiteX55-14385" fmla="*/ 6944562 w 15811497"/>
              <a:gd name="connsiteY55-14386" fmla="*/ 5092380 h 6248398"/>
              <a:gd name="connsiteX56-14387" fmla="*/ 6978860 w 15811497"/>
              <a:gd name="connsiteY56-14388" fmla="*/ 5225773 h 6248398"/>
              <a:gd name="connsiteX57-14389" fmla="*/ 6948299 w 15811497"/>
              <a:gd name="connsiteY57-14390" fmla="*/ 5142273 h 6248398"/>
              <a:gd name="connsiteX58-14391" fmla="*/ 5829297 w 15811497"/>
              <a:gd name="connsiteY58-14392" fmla="*/ 4400549 h 6248398"/>
              <a:gd name="connsiteX59-14393" fmla="*/ 5056802 w 15811497"/>
              <a:gd name="connsiteY59-14394" fmla="*/ 4677867 h 6248398"/>
              <a:gd name="connsiteX60-14395" fmla="*/ 5022517 w 15811497"/>
              <a:gd name="connsiteY60-14396" fmla="*/ 4709027 h 6248398"/>
              <a:gd name="connsiteX61-14397" fmla="*/ 5022515 w 15811497"/>
              <a:gd name="connsiteY61-14398" fmla="*/ 4709029 h 6248398"/>
              <a:gd name="connsiteX62-14399" fmla="*/ 4778482 w 15811497"/>
              <a:gd name="connsiteY62-14400" fmla="*/ 5008058 h 6248398"/>
              <a:gd name="connsiteX63-14401" fmla="*/ 4715455 w 15811497"/>
              <a:gd name="connsiteY63-14402" fmla="*/ 5077404 h 6248398"/>
              <a:gd name="connsiteX64-14403" fmla="*/ 2762249 w 15811497"/>
              <a:gd name="connsiteY64-14404" fmla="*/ 5886448 h 6248398"/>
              <a:gd name="connsiteX65-14405" fmla="*/ 0 w 15811497"/>
              <a:gd name="connsiteY65-14406" fmla="*/ 3124198 h 6248398"/>
              <a:gd name="connsiteX66-14407" fmla="*/ 2762249 w 15811497"/>
              <a:gd name="connsiteY66-14408" fmla="*/ 361949 h 6248398"/>
              <a:gd name="connsiteX67-14409" fmla="*/ 4078902 w 15811497"/>
              <a:gd name="connsiteY67-14410" fmla="*/ 695338 h 6248398"/>
              <a:gd name="connsiteX68-14411" fmla="*/ 4261443 w 15811497"/>
              <a:gd name="connsiteY68-14412" fmla="*/ 806235 h 6248398"/>
              <a:gd name="connsiteX69-14413" fmla="*/ 4409044 w 15811497"/>
              <a:gd name="connsiteY69-14414" fmla="*/ 910268 h 6248398"/>
              <a:gd name="connsiteX70-14415" fmla="*/ 4612477 w 15811497"/>
              <a:gd name="connsiteY70-14416" fmla="*/ 1077402 h 6248398"/>
              <a:gd name="connsiteX71-14417" fmla="*/ 4612478 w 15811497"/>
              <a:gd name="connsiteY71-14418" fmla="*/ 1077403 h 6248398"/>
              <a:gd name="connsiteX72-14419" fmla="*/ 4701725 w 15811497"/>
              <a:gd name="connsiteY72-14420" fmla="*/ 1120394 h 6248398"/>
              <a:gd name="connsiteX73-14421" fmla="*/ 5191122 w 15811497"/>
              <a:gd name="connsiteY73-14422" fmla="*/ 1219199 h 6248398"/>
              <a:gd name="connsiteX74-14423" fmla="*/ 6161317 w 15811497"/>
              <a:gd name="connsiteY74-14424" fmla="*/ 761659 h 6248398"/>
              <a:gd name="connsiteX75-14425" fmla="*/ 6224019 w 15811497"/>
              <a:gd name="connsiteY75-14426" fmla="*/ 677808 h 6248398"/>
              <a:gd name="connsiteX76-14427" fmla="*/ 6175489 w 15811497"/>
              <a:gd name="connsiteY76-14428" fmla="*/ 757691 h 6248398"/>
              <a:gd name="connsiteX77-14429" fmla="*/ 6175489 w 15811497"/>
              <a:gd name="connsiteY77-14430" fmla="*/ 757692 h 6248398"/>
              <a:gd name="connsiteX78-14431" fmla="*/ 6224020 w 15811497"/>
              <a:gd name="connsiteY78-14432" fmla="*/ 677809 h 6248398"/>
              <a:gd name="connsiteX79-14433" fmla="*/ 6233696 w 15811497"/>
              <a:gd name="connsiteY79-14434" fmla="*/ 664869 h 6248398"/>
              <a:gd name="connsiteX80-14435" fmla="*/ 6252611 w 15811497"/>
              <a:gd name="connsiteY80-14436" fmla="*/ 633734 h 6248398"/>
              <a:gd name="connsiteX81-14437" fmla="*/ 6252610 w 15811497"/>
              <a:gd name="connsiteY81-14438" fmla="*/ 633734 h 6248398"/>
              <a:gd name="connsiteX82-14439" fmla="*/ 6233696 w 15811497"/>
              <a:gd name="connsiteY82-14440" fmla="*/ 664868 h 6248398"/>
              <a:gd name="connsiteX83-14441" fmla="*/ 6224019 w 15811497"/>
              <a:gd name="connsiteY83-14442" fmla="*/ 677808 h 6248398"/>
              <a:gd name="connsiteX84-14443" fmla="*/ 6248008 w 15811497"/>
              <a:gd name="connsiteY84-14444" fmla="*/ 638320 h 6248398"/>
              <a:gd name="connsiteX85-14445" fmla="*/ 6251291 w 15811497"/>
              <a:gd name="connsiteY85-14446" fmla="*/ 633930 h 6248398"/>
              <a:gd name="connsiteX86-14447" fmla="*/ 6251293 w 15811497"/>
              <a:gd name="connsiteY86-14448" fmla="*/ 633929 h 6248398"/>
              <a:gd name="connsiteX87-14449" fmla="*/ 6257683 w 15811497"/>
              <a:gd name="connsiteY87-14450" fmla="*/ 625384 h 6248398"/>
              <a:gd name="connsiteX88-14451" fmla="*/ 6257686 w 15811497"/>
              <a:gd name="connsiteY88-14452" fmla="*/ 625380 h 6248398"/>
              <a:gd name="connsiteX89-14453" fmla="*/ 6331355 w 15811497"/>
              <a:gd name="connsiteY89-14454" fmla="*/ 526865 h 6248398"/>
              <a:gd name="connsiteX90-14455" fmla="*/ 7448548 w 15811497"/>
              <a:gd name="connsiteY90-14456" fmla="*/ 0 h 6248398"/>
              <a:gd name="connsiteX0-14457" fmla="*/ 11209760 w 15811497"/>
              <a:gd name="connsiteY0-14458" fmla="*/ 5180760 h 6248398"/>
              <a:gd name="connsiteX1-14459" fmla="*/ 11210150 w 15811497"/>
              <a:gd name="connsiteY1-14460" fmla="*/ 5180948 h 6248398"/>
              <a:gd name="connsiteX2-14461" fmla="*/ 11313815 w 15811497"/>
              <a:gd name="connsiteY2-14462" fmla="*/ 5243926 h 6248398"/>
              <a:gd name="connsiteX3-14463" fmla="*/ 11369911 w 15811497"/>
              <a:gd name="connsiteY3-14464" fmla="*/ 5285874 h 6248398"/>
              <a:gd name="connsiteX4-14465" fmla="*/ 11410606 w 15811497"/>
              <a:gd name="connsiteY4-14466" fmla="*/ 5316305 h 6248398"/>
              <a:gd name="connsiteX5-14467" fmla="*/ 11499892 w 15811497"/>
              <a:gd name="connsiteY5-14468" fmla="*/ 5397454 h 6248398"/>
              <a:gd name="connsiteX6-14469" fmla="*/ 11528781 w 15811497"/>
              <a:gd name="connsiteY6-14470" fmla="*/ 5429240 h 6248398"/>
              <a:gd name="connsiteX7-14471" fmla="*/ 11504846 w 15811497"/>
              <a:gd name="connsiteY7-14472" fmla="*/ 5414699 h 6248398"/>
              <a:gd name="connsiteX8-14473" fmla="*/ 11371717 w 15811497"/>
              <a:gd name="connsiteY8-14474" fmla="*/ 5315148 h 6248398"/>
              <a:gd name="connsiteX9-14475" fmla="*/ 11292198 w 15811497"/>
              <a:gd name="connsiteY9-14476" fmla="*/ 5255685 h 6248398"/>
              <a:gd name="connsiteX10-14477" fmla="*/ 11209760 w 15811497"/>
              <a:gd name="connsiteY10-14478" fmla="*/ 5180760 h 6248398"/>
              <a:gd name="connsiteX11-14479" fmla="*/ 7448548 w 15811497"/>
              <a:gd name="connsiteY11-14480" fmla="*/ 0 h 6248398"/>
              <a:gd name="connsiteX12-14481" fmla="*/ 8721604 w 15811497"/>
              <a:gd name="connsiteY12-14482" fmla="*/ 757692 h 6248398"/>
              <a:gd name="connsiteX13-14483" fmla="*/ 8890522 w 15811497"/>
              <a:gd name="connsiteY13-14484" fmla="*/ 1193234 h 6248398"/>
              <a:gd name="connsiteX14-14485" fmla="*/ 9958384 w 15811497"/>
              <a:gd name="connsiteY14-14486" fmla="*/ 1828798 h 6248398"/>
              <a:gd name="connsiteX15-14487" fmla="*/ 10895504 w 15811497"/>
              <a:gd name="connsiteY15-14488" fmla="*/ 1386857 h 6248398"/>
              <a:gd name="connsiteX16-14489" fmla="*/ 11096041 w 15811497"/>
              <a:gd name="connsiteY16-14490" fmla="*/ 1170993 h 6248398"/>
              <a:gd name="connsiteX17-14491" fmla="*/ 13049247 w 15811497"/>
              <a:gd name="connsiteY17-14492" fmla="*/ 361949 h 6248398"/>
              <a:gd name="connsiteX18-14493" fmla="*/ 15811497 w 15811497"/>
              <a:gd name="connsiteY18-14494" fmla="*/ 3124198 h 6248398"/>
              <a:gd name="connsiteX19-14495" fmla="*/ 13049247 w 15811497"/>
              <a:gd name="connsiteY19-14496" fmla="*/ 5886448 h 6248398"/>
              <a:gd name="connsiteX20-14497" fmla="*/ 11732594 w 15811497"/>
              <a:gd name="connsiteY20-14498" fmla="*/ 5553059 h 6248398"/>
              <a:gd name="connsiteX21-14499" fmla="*/ 11528782 w 15811497"/>
              <a:gd name="connsiteY21-14500" fmla="*/ 5429240 h 6248398"/>
              <a:gd name="connsiteX22-14501" fmla="*/ 11499893 w 15811497"/>
              <a:gd name="connsiteY22-14502" fmla="*/ 5397454 h 6248398"/>
              <a:gd name="connsiteX23-14503" fmla="*/ 11410607 w 15811497"/>
              <a:gd name="connsiteY23-14504" fmla="*/ 5316305 h 6248398"/>
              <a:gd name="connsiteX24-14505" fmla="*/ 11210151 w 15811497"/>
              <a:gd name="connsiteY24-14506" fmla="*/ 5180948 h 6248398"/>
              <a:gd name="connsiteX25-14507" fmla="*/ 11209761 w 15811497"/>
              <a:gd name="connsiteY25-14508" fmla="*/ 5180760 h 6248398"/>
              <a:gd name="connsiteX26-14509" fmla="*/ 11096041 w 15811497"/>
              <a:gd name="connsiteY26-14510" fmla="*/ 5077404 h 6248398"/>
              <a:gd name="connsiteX27-14511" fmla="*/ 11063094 w 15811497"/>
              <a:gd name="connsiteY27-14512" fmla="*/ 5041153 h 6248398"/>
              <a:gd name="connsiteX28-14513" fmla="*/ 11063091 w 15811497"/>
              <a:gd name="connsiteY28-14514" fmla="*/ 5041152 h 6248398"/>
              <a:gd name="connsiteX29-14515" fmla="*/ 11096040 w 15811497"/>
              <a:gd name="connsiteY29-14516" fmla="*/ 5077404 h 6248398"/>
              <a:gd name="connsiteX30-14517" fmla="*/ 11209760 w 15811497"/>
              <a:gd name="connsiteY30-14518" fmla="*/ 5180760 h 6248398"/>
              <a:gd name="connsiteX31-14519" fmla="*/ 11100244 w 15811497"/>
              <a:gd name="connsiteY31-14520" fmla="*/ 5128004 h 6248398"/>
              <a:gd name="connsiteX32-14521" fmla="*/ 10610846 w 15811497"/>
              <a:gd name="connsiteY32-14522" fmla="*/ 5029199 h 6248398"/>
              <a:gd name="connsiteX33-14523" fmla="*/ 9640652 w 15811497"/>
              <a:gd name="connsiteY33-14524" fmla="*/ 5486739 h 6248398"/>
              <a:gd name="connsiteX34-14525" fmla="*/ 9628722 w 15811497"/>
              <a:gd name="connsiteY34-14526" fmla="*/ 5502693 h 6248398"/>
              <a:gd name="connsiteX35-14527" fmla="*/ 9568273 w 15811497"/>
              <a:gd name="connsiteY35-14528" fmla="*/ 5583530 h 6248398"/>
              <a:gd name="connsiteX36-14529" fmla="*/ 9535504 w 15811497"/>
              <a:gd name="connsiteY36-14530" fmla="*/ 5637470 h 6248398"/>
              <a:gd name="connsiteX37-14531" fmla="*/ 9535505 w 15811497"/>
              <a:gd name="connsiteY37-14532" fmla="*/ 5637470 h 6248398"/>
              <a:gd name="connsiteX38-14533" fmla="*/ 9568273 w 15811497"/>
              <a:gd name="connsiteY38-14534" fmla="*/ 5583531 h 6248398"/>
              <a:gd name="connsiteX39-14535" fmla="*/ 9628722 w 15811497"/>
              <a:gd name="connsiteY39-14536" fmla="*/ 5502694 h 6248398"/>
              <a:gd name="connsiteX40-14537" fmla="*/ 9563485 w 15811497"/>
              <a:gd name="connsiteY40-14538" fmla="*/ 5610078 h 6248398"/>
              <a:gd name="connsiteX41-14539" fmla="*/ 9542221 w 15811497"/>
              <a:gd name="connsiteY41-14540" fmla="*/ 5638514 h 6248398"/>
              <a:gd name="connsiteX42-14541" fmla="*/ 9480140 w 15811497"/>
              <a:gd name="connsiteY42-14542" fmla="*/ 5721533 h 6248398"/>
              <a:gd name="connsiteX43-14543" fmla="*/ 8362947 w 15811497"/>
              <a:gd name="connsiteY43-14544" fmla="*/ 6248398 h 6248398"/>
              <a:gd name="connsiteX44-14545" fmla="*/ 7028922 w 15811497"/>
              <a:gd name="connsiteY44-14546" fmla="*/ 5364147 h 6248398"/>
              <a:gd name="connsiteX45-14547" fmla="*/ 6990513 w 15811497"/>
              <a:gd name="connsiteY45-14548" fmla="*/ 5259205 h 6248398"/>
              <a:gd name="connsiteX46-14549" fmla="*/ 6990512 w 15811497"/>
              <a:gd name="connsiteY46-14550" fmla="*/ 5259199 h 6248398"/>
              <a:gd name="connsiteX47-14551" fmla="*/ 6983676 w 15811497"/>
              <a:gd name="connsiteY47-14552" fmla="*/ 5240519 h 6248398"/>
              <a:gd name="connsiteX48-14553" fmla="*/ 6983673 w 15811497"/>
              <a:gd name="connsiteY48-14554" fmla="*/ 5240519 h 6248398"/>
              <a:gd name="connsiteX49-14555" fmla="*/ 6980236 w 15811497"/>
              <a:gd name="connsiteY49-14556" fmla="*/ 5231130 h 6248398"/>
              <a:gd name="connsiteX50-14557" fmla="*/ 6978859 w 15811497"/>
              <a:gd name="connsiteY50-14558" fmla="*/ 5225774 h 6248398"/>
              <a:gd name="connsiteX51-14559" fmla="*/ 6984291 w 15811497"/>
              <a:gd name="connsiteY51-14560" fmla="*/ 5240614 h 6248398"/>
              <a:gd name="connsiteX52-14561" fmla="*/ 6984292 w 15811497"/>
              <a:gd name="connsiteY52-14562" fmla="*/ 5240614 h 6248398"/>
              <a:gd name="connsiteX53-14563" fmla="*/ 6978860 w 15811497"/>
              <a:gd name="connsiteY53-14564" fmla="*/ 5225773 h 6248398"/>
              <a:gd name="connsiteX54-14565" fmla="*/ 6944562 w 15811497"/>
              <a:gd name="connsiteY54-14566" fmla="*/ 5092380 h 6248398"/>
              <a:gd name="connsiteX55-14567" fmla="*/ 6978860 w 15811497"/>
              <a:gd name="connsiteY55-14568" fmla="*/ 5225773 h 6248398"/>
              <a:gd name="connsiteX56-14569" fmla="*/ 6948299 w 15811497"/>
              <a:gd name="connsiteY56-14570" fmla="*/ 5142273 h 6248398"/>
              <a:gd name="connsiteX57-14571" fmla="*/ 5829297 w 15811497"/>
              <a:gd name="connsiteY57-14572" fmla="*/ 4400549 h 6248398"/>
              <a:gd name="connsiteX58-14573" fmla="*/ 5056802 w 15811497"/>
              <a:gd name="connsiteY58-14574" fmla="*/ 4677867 h 6248398"/>
              <a:gd name="connsiteX59-14575" fmla="*/ 5022517 w 15811497"/>
              <a:gd name="connsiteY59-14576" fmla="*/ 4709027 h 6248398"/>
              <a:gd name="connsiteX60-14577" fmla="*/ 5022515 w 15811497"/>
              <a:gd name="connsiteY60-14578" fmla="*/ 4709029 h 6248398"/>
              <a:gd name="connsiteX61-14579" fmla="*/ 4778482 w 15811497"/>
              <a:gd name="connsiteY61-14580" fmla="*/ 5008058 h 6248398"/>
              <a:gd name="connsiteX62-14581" fmla="*/ 4715455 w 15811497"/>
              <a:gd name="connsiteY62-14582" fmla="*/ 5077404 h 6248398"/>
              <a:gd name="connsiteX63-14583" fmla="*/ 2762249 w 15811497"/>
              <a:gd name="connsiteY63-14584" fmla="*/ 5886448 h 6248398"/>
              <a:gd name="connsiteX64-14585" fmla="*/ 0 w 15811497"/>
              <a:gd name="connsiteY64-14586" fmla="*/ 3124198 h 6248398"/>
              <a:gd name="connsiteX65-14587" fmla="*/ 2762249 w 15811497"/>
              <a:gd name="connsiteY65-14588" fmla="*/ 361949 h 6248398"/>
              <a:gd name="connsiteX66-14589" fmla="*/ 4078902 w 15811497"/>
              <a:gd name="connsiteY66-14590" fmla="*/ 695338 h 6248398"/>
              <a:gd name="connsiteX67-14591" fmla="*/ 4261443 w 15811497"/>
              <a:gd name="connsiteY67-14592" fmla="*/ 806235 h 6248398"/>
              <a:gd name="connsiteX68-14593" fmla="*/ 4409044 w 15811497"/>
              <a:gd name="connsiteY68-14594" fmla="*/ 910268 h 6248398"/>
              <a:gd name="connsiteX69-14595" fmla="*/ 4612477 w 15811497"/>
              <a:gd name="connsiteY69-14596" fmla="*/ 1077402 h 6248398"/>
              <a:gd name="connsiteX70-14597" fmla="*/ 4612478 w 15811497"/>
              <a:gd name="connsiteY70-14598" fmla="*/ 1077403 h 6248398"/>
              <a:gd name="connsiteX71-14599" fmla="*/ 4701725 w 15811497"/>
              <a:gd name="connsiteY71-14600" fmla="*/ 1120394 h 6248398"/>
              <a:gd name="connsiteX72-14601" fmla="*/ 5191122 w 15811497"/>
              <a:gd name="connsiteY72-14602" fmla="*/ 1219199 h 6248398"/>
              <a:gd name="connsiteX73-14603" fmla="*/ 6161317 w 15811497"/>
              <a:gd name="connsiteY73-14604" fmla="*/ 761659 h 6248398"/>
              <a:gd name="connsiteX74-14605" fmla="*/ 6224019 w 15811497"/>
              <a:gd name="connsiteY74-14606" fmla="*/ 677808 h 6248398"/>
              <a:gd name="connsiteX75-14607" fmla="*/ 6175489 w 15811497"/>
              <a:gd name="connsiteY75-14608" fmla="*/ 757691 h 6248398"/>
              <a:gd name="connsiteX76-14609" fmla="*/ 6175489 w 15811497"/>
              <a:gd name="connsiteY76-14610" fmla="*/ 757692 h 6248398"/>
              <a:gd name="connsiteX77-14611" fmla="*/ 6224020 w 15811497"/>
              <a:gd name="connsiteY77-14612" fmla="*/ 677809 h 6248398"/>
              <a:gd name="connsiteX78-14613" fmla="*/ 6233696 w 15811497"/>
              <a:gd name="connsiteY78-14614" fmla="*/ 664869 h 6248398"/>
              <a:gd name="connsiteX79-14615" fmla="*/ 6252611 w 15811497"/>
              <a:gd name="connsiteY79-14616" fmla="*/ 633734 h 6248398"/>
              <a:gd name="connsiteX80-14617" fmla="*/ 6252610 w 15811497"/>
              <a:gd name="connsiteY80-14618" fmla="*/ 633734 h 6248398"/>
              <a:gd name="connsiteX81-14619" fmla="*/ 6233696 w 15811497"/>
              <a:gd name="connsiteY81-14620" fmla="*/ 664868 h 6248398"/>
              <a:gd name="connsiteX82-14621" fmla="*/ 6224019 w 15811497"/>
              <a:gd name="connsiteY82-14622" fmla="*/ 677808 h 6248398"/>
              <a:gd name="connsiteX83-14623" fmla="*/ 6248008 w 15811497"/>
              <a:gd name="connsiteY83-14624" fmla="*/ 638320 h 6248398"/>
              <a:gd name="connsiteX84-14625" fmla="*/ 6251291 w 15811497"/>
              <a:gd name="connsiteY84-14626" fmla="*/ 633930 h 6248398"/>
              <a:gd name="connsiteX85-14627" fmla="*/ 6251293 w 15811497"/>
              <a:gd name="connsiteY85-14628" fmla="*/ 633929 h 6248398"/>
              <a:gd name="connsiteX86-14629" fmla="*/ 6257683 w 15811497"/>
              <a:gd name="connsiteY86-14630" fmla="*/ 625384 h 6248398"/>
              <a:gd name="connsiteX87-14631" fmla="*/ 6257686 w 15811497"/>
              <a:gd name="connsiteY87-14632" fmla="*/ 625380 h 6248398"/>
              <a:gd name="connsiteX88-14633" fmla="*/ 6331355 w 15811497"/>
              <a:gd name="connsiteY88-14634" fmla="*/ 526865 h 6248398"/>
              <a:gd name="connsiteX89-14635" fmla="*/ 7448548 w 15811497"/>
              <a:gd name="connsiteY89-14636" fmla="*/ 0 h 6248398"/>
              <a:gd name="connsiteX0-14637" fmla="*/ 11209760 w 15811497"/>
              <a:gd name="connsiteY0-14638" fmla="*/ 5180760 h 6248398"/>
              <a:gd name="connsiteX1-14639" fmla="*/ 11210150 w 15811497"/>
              <a:gd name="connsiteY1-14640" fmla="*/ 5180948 h 6248398"/>
              <a:gd name="connsiteX2-14641" fmla="*/ 11313815 w 15811497"/>
              <a:gd name="connsiteY2-14642" fmla="*/ 5243926 h 6248398"/>
              <a:gd name="connsiteX3-14643" fmla="*/ 11369911 w 15811497"/>
              <a:gd name="connsiteY3-14644" fmla="*/ 5285874 h 6248398"/>
              <a:gd name="connsiteX4-14645" fmla="*/ 11410606 w 15811497"/>
              <a:gd name="connsiteY4-14646" fmla="*/ 5316305 h 6248398"/>
              <a:gd name="connsiteX5-14647" fmla="*/ 11499892 w 15811497"/>
              <a:gd name="connsiteY5-14648" fmla="*/ 5397454 h 6248398"/>
              <a:gd name="connsiteX6-14649" fmla="*/ 11528781 w 15811497"/>
              <a:gd name="connsiteY6-14650" fmla="*/ 5429240 h 6248398"/>
              <a:gd name="connsiteX7-14651" fmla="*/ 11504846 w 15811497"/>
              <a:gd name="connsiteY7-14652" fmla="*/ 5414699 h 6248398"/>
              <a:gd name="connsiteX8-14653" fmla="*/ 11371717 w 15811497"/>
              <a:gd name="connsiteY8-14654" fmla="*/ 5315148 h 6248398"/>
              <a:gd name="connsiteX9-14655" fmla="*/ 11292198 w 15811497"/>
              <a:gd name="connsiteY9-14656" fmla="*/ 5255685 h 6248398"/>
              <a:gd name="connsiteX10-14657" fmla="*/ 11209760 w 15811497"/>
              <a:gd name="connsiteY10-14658" fmla="*/ 5180760 h 6248398"/>
              <a:gd name="connsiteX11-14659" fmla="*/ 7448548 w 15811497"/>
              <a:gd name="connsiteY11-14660" fmla="*/ 0 h 6248398"/>
              <a:gd name="connsiteX12-14661" fmla="*/ 8721604 w 15811497"/>
              <a:gd name="connsiteY12-14662" fmla="*/ 757692 h 6248398"/>
              <a:gd name="connsiteX13-14663" fmla="*/ 8890522 w 15811497"/>
              <a:gd name="connsiteY13-14664" fmla="*/ 1193234 h 6248398"/>
              <a:gd name="connsiteX14-14665" fmla="*/ 9958384 w 15811497"/>
              <a:gd name="connsiteY14-14666" fmla="*/ 1828798 h 6248398"/>
              <a:gd name="connsiteX15-14667" fmla="*/ 10895504 w 15811497"/>
              <a:gd name="connsiteY15-14668" fmla="*/ 1386857 h 6248398"/>
              <a:gd name="connsiteX16-14669" fmla="*/ 11096041 w 15811497"/>
              <a:gd name="connsiteY16-14670" fmla="*/ 1170993 h 6248398"/>
              <a:gd name="connsiteX17-14671" fmla="*/ 13049247 w 15811497"/>
              <a:gd name="connsiteY17-14672" fmla="*/ 361949 h 6248398"/>
              <a:gd name="connsiteX18-14673" fmla="*/ 15811497 w 15811497"/>
              <a:gd name="connsiteY18-14674" fmla="*/ 3124198 h 6248398"/>
              <a:gd name="connsiteX19-14675" fmla="*/ 13049247 w 15811497"/>
              <a:gd name="connsiteY19-14676" fmla="*/ 5886448 h 6248398"/>
              <a:gd name="connsiteX20-14677" fmla="*/ 11732594 w 15811497"/>
              <a:gd name="connsiteY20-14678" fmla="*/ 5553059 h 6248398"/>
              <a:gd name="connsiteX21-14679" fmla="*/ 11528782 w 15811497"/>
              <a:gd name="connsiteY21-14680" fmla="*/ 5429240 h 6248398"/>
              <a:gd name="connsiteX22-14681" fmla="*/ 11499893 w 15811497"/>
              <a:gd name="connsiteY22-14682" fmla="*/ 5397454 h 6248398"/>
              <a:gd name="connsiteX23-14683" fmla="*/ 11210151 w 15811497"/>
              <a:gd name="connsiteY23-14684" fmla="*/ 5180948 h 6248398"/>
              <a:gd name="connsiteX24-14685" fmla="*/ 11209761 w 15811497"/>
              <a:gd name="connsiteY24-14686" fmla="*/ 5180760 h 6248398"/>
              <a:gd name="connsiteX25-14687" fmla="*/ 11096041 w 15811497"/>
              <a:gd name="connsiteY25-14688" fmla="*/ 5077404 h 6248398"/>
              <a:gd name="connsiteX26-14689" fmla="*/ 11063094 w 15811497"/>
              <a:gd name="connsiteY26-14690" fmla="*/ 5041153 h 6248398"/>
              <a:gd name="connsiteX27-14691" fmla="*/ 11063091 w 15811497"/>
              <a:gd name="connsiteY27-14692" fmla="*/ 5041152 h 6248398"/>
              <a:gd name="connsiteX28-14693" fmla="*/ 11096040 w 15811497"/>
              <a:gd name="connsiteY28-14694" fmla="*/ 5077404 h 6248398"/>
              <a:gd name="connsiteX29-14695" fmla="*/ 11209760 w 15811497"/>
              <a:gd name="connsiteY29-14696" fmla="*/ 5180760 h 6248398"/>
              <a:gd name="connsiteX30-14697" fmla="*/ 11100244 w 15811497"/>
              <a:gd name="connsiteY30-14698" fmla="*/ 5128004 h 6248398"/>
              <a:gd name="connsiteX31-14699" fmla="*/ 10610846 w 15811497"/>
              <a:gd name="connsiteY31-14700" fmla="*/ 5029199 h 6248398"/>
              <a:gd name="connsiteX32-14701" fmla="*/ 9640652 w 15811497"/>
              <a:gd name="connsiteY32-14702" fmla="*/ 5486739 h 6248398"/>
              <a:gd name="connsiteX33-14703" fmla="*/ 9628722 w 15811497"/>
              <a:gd name="connsiteY33-14704" fmla="*/ 5502693 h 6248398"/>
              <a:gd name="connsiteX34-14705" fmla="*/ 9568273 w 15811497"/>
              <a:gd name="connsiteY34-14706" fmla="*/ 5583530 h 6248398"/>
              <a:gd name="connsiteX35-14707" fmla="*/ 9535504 w 15811497"/>
              <a:gd name="connsiteY35-14708" fmla="*/ 5637470 h 6248398"/>
              <a:gd name="connsiteX36-14709" fmla="*/ 9535505 w 15811497"/>
              <a:gd name="connsiteY36-14710" fmla="*/ 5637470 h 6248398"/>
              <a:gd name="connsiteX37-14711" fmla="*/ 9568273 w 15811497"/>
              <a:gd name="connsiteY37-14712" fmla="*/ 5583531 h 6248398"/>
              <a:gd name="connsiteX38-14713" fmla="*/ 9628722 w 15811497"/>
              <a:gd name="connsiteY38-14714" fmla="*/ 5502694 h 6248398"/>
              <a:gd name="connsiteX39-14715" fmla="*/ 9563485 w 15811497"/>
              <a:gd name="connsiteY39-14716" fmla="*/ 5610078 h 6248398"/>
              <a:gd name="connsiteX40-14717" fmla="*/ 9542221 w 15811497"/>
              <a:gd name="connsiteY40-14718" fmla="*/ 5638514 h 6248398"/>
              <a:gd name="connsiteX41-14719" fmla="*/ 9480140 w 15811497"/>
              <a:gd name="connsiteY41-14720" fmla="*/ 5721533 h 6248398"/>
              <a:gd name="connsiteX42-14721" fmla="*/ 8362947 w 15811497"/>
              <a:gd name="connsiteY42-14722" fmla="*/ 6248398 h 6248398"/>
              <a:gd name="connsiteX43-14723" fmla="*/ 7028922 w 15811497"/>
              <a:gd name="connsiteY43-14724" fmla="*/ 5364147 h 6248398"/>
              <a:gd name="connsiteX44-14725" fmla="*/ 6990513 w 15811497"/>
              <a:gd name="connsiteY44-14726" fmla="*/ 5259205 h 6248398"/>
              <a:gd name="connsiteX45-14727" fmla="*/ 6990512 w 15811497"/>
              <a:gd name="connsiteY45-14728" fmla="*/ 5259199 h 6248398"/>
              <a:gd name="connsiteX46-14729" fmla="*/ 6983676 w 15811497"/>
              <a:gd name="connsiteY46-14730" fmla="*/ 5240519 h 6248398"/>
              <a:gd name="connsiteX47-14731" fmla="*/ 6983673 w 15811497"/>
              <a:gd name="connsiteY47-14732" fmla="*/ 5240519 h 6248398"/>
              <a:gd name="connsiteX48-14733" fmla="*/ 6980236 w 15811497"/>
              <a:gd name="connsiteY48-14734" fmla="*/ 5231130 h 6248398"/>
              <a:gd name="connsiteX49-14735" fmla="*/ 6978859 w 15811497"/>
              <a:gd name="connsiteY49-14736" fmla="*/ 5225774 h 6248398"/>
              <a:gd name="connsiteX50-14737" fmla="*/ 6984291 w 15811497"/>
              <a:gd name="connsiteY50-14738" fmla="*/ 5240614 h 6248398"/>
              <a:gd name="connsiteX51-14739" fmla="*/ 6984292 w 15811497"/>
              <a:gd name="connsiteY51-14740" fmla="*/ 5240614 h 6248398"/>
              <a:gd name="connsiteX52-14741" fmla="*/ 6978860 w 15811497"/>
              <a:gd name="connsiteY52-14742" fmla="*/ 5225773 h 6248398"/>
              <a:gd name="connsiteX53-14743" fmla="*/ 6944562 w 15811497"/>
              <a:gd name="connsiteY53-14744" fmla="*/ 5092380 h 6248398"/>
              <a:gd name="connsiteX54-14745" fmla="*/ 6978860 w 15811497"/>
              <a:gd name="connsiteY54-14746" fmla="*/ 5225773 h 6248398"/>
              <a:gd name="connsiteX55-14747" fmla="*/ 6948299 w 15811497"/>
              <a:gd name="connsiteY55-14748" fmla="*/ 5142273 h 6248398"/>
              <a:gd name="connsiteX56-14749" fmla="*/ 5829297 w 15811497"/>
              <a:gd name="connsiteY56-14750" fmla="*/ 4400549 h 6248398"/>
              <a:gd name="connsiteX57-14751" fmla="*/ 5056802 w 15811497"/>
              <a:gd name="connsiteY57-14752" fmla="*/ 4677867 h 6248398"/>
              <a:gd name="connsiteX58-14753" fmla="*/ 5022517 w 15811497"/>
              <a:gd name="connsiteY58-14754" fmla="*/ 4709027 h 6248398"/>
              <a:gd name="connsiteX59-14755" fmla="*/ 5022515 w 15811497"/>
              <a:gd name="connsiteY59-14756" fmla="*/ 4709029 h 6248398"/>
              <a:gd name="connsiteX60-14757" fmla="*/ 4778482 w 15811497"/>
              <a:gd name="connsiteY60-14758" fmla="*/ 5008058 h 6248398"/>
              <a:gd name="connsiteX61-14759" fmla="*/ 4715455 w 15811497"/>
              <a:gd name="connsiteY61-14760" fmla="*/ 5077404 h 6248398"/>
              <a:gd name="connsiteX62-14761" fmla="*/ 2762249 w 15811497"/>
              <a:gd name="connsiteY62-14762" fmla="*/ 5886448 h 6248398"/>
              <a:gd name="connsiteX63-14763" fmla="*/ 0 w 15811497"/>
              <a:gd name="connsiteY63-14764" fmla="*/ 3124198 h 6248398"/>
              <a:gd name="connsiteX64-14765" fmla="*/ 2762249 w 15811497"/>
              <a:gd name="connsiteY64-14766" fmla="*/ 361949 h 6248398"/>
              <a:gd name="connsiteX65-14767" fmla="*/ 4078902 w 15811497"/>
              <a:gd name="connsiteY65-14768" fmla="*/ 695338 h 6248398"/>
              <a:gd name="connsiteX66-14769" fmla="*/ 4261443 w 15811497"/>
              <a:gd name="connsiteY66-14770" fmla="*/ 806235 h 6248398"/>
              <a:gd name="connsiteX67-14771" fmla="*/ 4409044 w 15811497"/>
              <a:gd name="connsiteY67-14772" fmla="*/ 910268 h 6248398"/>
              <a:gd name="connsiteX68-14773" fmla="*/ 4612477 w 15811497"/>
              <a:gd name="connsiteY68-14774" fmla="*/ 1077402 h 6248398"/>
              <a:gd name="connsiteX69-14775" fmla="*/ 4612478 w 15811497"/>
              <a:gd name="connsiteY69-14776" fmla="*/ 1077403 h 6248398"/>
              <a:gd name="connsiteX70-14777" fmla="*/ 4701725 w 15811497"/>
              <a:gd name="connsiteY70-14778" fmla="*/ 1120394 h 6248398"/>
              <a:gd name="connsiteX71-14779" fmla="*/ 5191122 w 15811497"/>
              <a:gd name="connsiteY71-14780" fmla="*/ 1219199 h 6248398"/>
              <a:gd name="connsiteX72-14781" fmla="*/ 6161317 w 15811497"/>
              <a:gd name="connsiteY72-14782" fmla="*/ 761659 h 6248398"/>
              <a:gd name="connsiteX73-14783" fmla="*/ 6224019 w 15811497"/>
              <a:gd name="connsiteY73-14784" fmla="*/ 677808 h 6248398"/>
              <a:gd name="connsiteX74-14785" fmla="*/ 6175489 w 15811497"/>
              <a:gd name="connsiteY74-14786" fmla="*/ 757691 h 6248398"/>
              <a:gd name="connsiteX75-14787" fmla="*/ 6175489 w 15811497"/>
              <a:gd name="connsiteY75-14788" fmla="*/ 757692 h 6248398"/>
              <a:gd name="connsiteX76-14789" fmla="*/ 6224020 w 15811497"/>
              <a:gd name="connsiteY76-14790" fmla="*/ 677809 h 6248398"/>
              <a:gd name="connsiteX77-14791" fmla="*/ 6233696 w 15811497"/>
              <a:gd name="connsiteY77-14792" fmla="*/ 664869 h 6248398"/>
              <a:gd name="connsiteX78-14793" fmla="*/ 6252611 w 15811497"/>
              <a:gd name="connsiteY78-14794" fmla="*/ 633734 h 6248398"/>
              <a:gd name="connsiteX79-14795" fmla="*/ 6252610 w 15811497"/>
              <a:gd name="connsiteY79-14796" fmla="*/ 633734 h 6248398"/>
              <a:gd name="connsiteX80-14797" fmla="*/ 6233696 w 15811497"/>
              <a:gd name="connsiteY80-14798" fmla="*/ 664868 h 6248398"/>
              <a:gd name="connsiteX81-14799" fmla="*/ 6224019 w 15811497"/>
              <a:gd name="connsiteY81-14800" fmla="*/ 677808 h 6248398"/>
              <a:gd name="connsiteX82-14801" fmla="*/ 6248008 w 15811497"/>
              <a:gd name="connsiteY82-14802" fmla="*/ 638320 h 6248398"/>
              <a:gd name="connsiteX83-14803" fmla="*/ 6251291 w 15811497"/>
              <a:gd name="connsiteY83-14804" fmla="*/ 633930 h 6248398"/>
              <a:gd name="connsiteX84-14805" fmla="*/ 6251293 w 15811497"/>
              <a:gd name="connsiteY84-14806" fmla="*/ 633929 h 6248398"/>
              <a:gd name="connsiteX85-14807" fmla="*/ 6257683 w 15811497"/>
              <a:gd name="connsiteY85-14808" fmla="*/ 625384 h 6248398"/>
              <a:gd name="connsiteX86-14809" fmla="*/ 6257686 w 15811497"/>
              <a:gd name="connsiteY86-14810" fmla="*/ 625380 h 6248398"/>
              <a:gd name="connsiteX87-14811" fmla="*/ 6331355 w 15811497"/>
              <a:gd name="connsiteY87-14812" fmla="*/ 526865 h 6248398"/>
              <a:gd name="connsiteX88-14813" fmla="*/ 7448548 w 15811497"/>
              <a:gd name="connsiteY88-14814" fmla="*/ 0 h 6248398"/>
              <a:gd name="connsiteX0-14815" fmla="*/ 11209760 w 15811497"/>
              <a:gd name="connsiteY0-14816" fmla="*/ 5180760 h 6248398"/>
              <a:gd name="connsiteX1-14817" fmla="*/ 11210150 w 15811497"/>
              <a:gd name="connsiteY1-14818" fmla="*/ 5180948 h 6248398"/>
              <a:gd name="connsiteX2-14819" fmla="*/ 11313815 w 15811497"/>
              <a:gd name="connsiteY2-14820" fmla="*/ 5243926 h 6248398"/>
              <a:gd name="connsiteX3-14821" fmla="*/ 11369911 w 15811497"/>
              <a:gd name="connsiteY3-14822" fmla="*/ 5285874 h 6248398"/>
              <a:gd name="connsiteX4-14823" fmla="*/ 11410606 w 15811497"/>
              <a:gd name="connsiteY4-14824" fmla="*/ 5316305 h 6248398"/>
              <a:gd name="connsiteX5-14825" fmla="*/ 11499892 w 15811497"/>
              <a:gd name="connsiteY5-14826" fmla="*/ 5397454 h 6248398"/>
              <a:gd name="connsiteX6-14827" fmla="*/ 11528781 w 15811497"/>
              <a:gd name="connsiteY6-14828" fmla="*/ 5429240 h 6248398"/>
              <a:gd name="connsiteX7-14829" fmla="*/ 11504846 w 15811497"/>
              <a:gd name="connsiteY7-14830" fmla="*/ 5414699 h 6248398"/>
              <a:gd name="connsiteX8-14831" fmla="*/ 11371717 w 15811497"/>
              <a:gd name="connsiteY8-14832" fmla="*/ 5315148 h 6248398"/>
              <a:gd name="connsiteX9-14833" fmla="*/ 11292198 w 15811497"/>
              <a:gd name="connsiteY9-14834" fmla="*/ 5255685 h 6248398"/>
              <a:gd name="connsiteX10-14835" fmla="*/ 11209760 w 15811497"/>
              <a:gd name="connsiteY10-14836" fmla="*/ 5180760 h 6248398"/>
              <a:gd name="connsiteX11-14837" fmla="*/ 7448548 w 15811497"/>
              <a:gd name="connsiteY11-14838" fmla="*/ 0 h 6248398"/>
              <a:gd name="connsiteX12-14839" fmla="*/ 8721604 w 15811497"/>
              <a:gd name="connsiteY12-14840" fmla="*/ 757692 h 6248398"/>
              <a:gd name="connsiteX13-14841" fmla="*/ 8890522 w 15811497"/>
              <a:gd name="connsiteY13-14842" fmla="*/ 1193234 h 6248398"/>
              <a:gd name="connsiteX14-14843" fmla="*/ 9958384 w 15811497"/>
              <a:gd name="connsiteY14-14844" fmla="*/ 1828798 h 6248398"/>
              <a:gd name="connsiteX15-14845" fmla="*/ 10895504 w 15811497"/>
              <a:gd name="connsiteY15-14846" fmla="*/ 1386857 h 6248398"/>
              <a:gd name="connsiteX16-14847" fmla="*/ 11096041 w 15811497"/>
              <a:gd name="connsiteY16-14848" fmla="*/ 1170993 h 6248398"/>
              <a:gd name="connsiteX17-14849" fmla="*/ 13049247 w 15811497"/>
              <a:gd name="connsiteY17-14850" fmla="*/ 361949 h 6248398"/>
              <a:gd name="connsiteX18-14851" fmla="*/ 15811497 w 15811497"/>
              <a:gd name="connsiteY18-14852" fmla="*/ 3124198 h 6248398"/>
              <a:gd name="connsiteX19-14853" fmla="*/ 13049247 w 15811497"/>
              <a:gd name="connsiteY19-14854" fmla="*/ 5886448 h 6248398"/>
              <a:gd name="connsiteX20-14855" fmla="*/ 11732594 w 15811497"/>
              <a:gd name="connsiteY20-14856" fmla="*/ 5553059 h 6248398"/>
              <a:gd name="connsiteX21-14857" fmla="*/ 11528782 w 15811497"/>
              <a:gd name="connsiteY21-14858" fmla="*/ 5429240 h 6248398"/>
              <a:gd name="connsiteX22-14859" fmla="*/ 11210151 w 15811497"/>
              <a:gd name="connsiteY22-14860" fmla="*/ 5180948 h 6248398"/>
              <a:gd name="connsiteX23-14861" fmla="*/ 11209761 w 15811497"/>
              <a:gd name="connsiteY23-14862" fmla="*/ 5180760 h 6248398"/>
              <a:gd name="connsiteX24-14863" fmla="*/ 11096041 w 15811497"/>
              <a:gd name="connsiteY24-14864" fmla="*/ 5077404 h 6248398"/>
              <a:gd name="connsiteX25-14865" fmla="*/ 11063094 w 15811497"/>
              <a:gd name="connsiteY25-14866" fmla="*/ 5041153 h 6248398"/>
              <a:gd name="connsiteX26-14867" fmla="*/ 11063091 w 15811497"/>
              <a:gd name="connsiteY26-14868" fmla="*/ 5041152 h 6248398"/>
              <a:gd name="connsiteX27-14869" fmla="*/ 11096040 w 15811497"/>
              <a:gd name="connsiteY27-14870" fmla="*/ 5077404 h 6248398"/>
              <a:gd name="connsiteX28-14871" fmla="*/ 11209760 w 15811497"/>
              <a:gd name="connsiteY28-14872" fmla="*/ 5180760 h 6248398"/>
              <a:gd name="connsiteX29-14873" fmla="*/ 11100244 w 15811497"/>
              <a:gd name="connsiteY29-14874" fmla="*/ 5128004 h 6248398"/>
              <a:gd name="connsiteX30-14875" fmla="*/ 10610846 w 15811497"/>
              <a:gd name="connsiteY30-14876" fmla="*/ 5029199 h 6248398"/>
              <a:gd name="connsiteX31-14877" fmla="*/ 9640652 w 15811497"/>
              <a:gd name="connsiteY31-14878" fmla="*/ 5486739 h 6248398"/>
              <a:gd name="connsiteX32-14879" fmla="*/ 9628722 w 15811497"/>
              <a:gd name="connsiteY32-14880" fmla="*/ 5502693 h 6248398"/>
              <a:gd name="connsiteX33-14881" fmla="*/ 9568273 w 15811497"/>
              <a:gd name="connsiteY33-14882" fmla="*/ 5583530 h 6248398"/>
              <a:gd name="connsiteX34-14883" fmla="*/ 9535504 w 15811497"/>
              <a:gd name="connsiteY34-14884" fmla="*/ 5637470 h 6248398"/>
              <a:gd name="connsiteX35-14885" fmla="*/ 9535505 w 15811497"/>
              <a:gd name="connsiteY35-14886" fmla="*/ 5637470 h 6248398"/>
              <a:gd name="connsiteX36-14887" fmla="*/ 9568273 w 15811497"/>
              <a:gd name="connsiteY36-14888" fmla="*/ 5583531 h 6248398"/>
              <a:gd name="connsiteX37-14889" fmla="*/ 9628722 w 15811497"/>
              <a:gd name="connsiteY37-14890" fmla="*/ 5502694 h 6248398"/>
              <a:gd name="connsiteX38-14891" fmla="*/ 9563485 w 15811497"/>
              <a:gd name="connsiteY38-14892" fmla="*/ 5610078 h 6248398"/>
              <a:gd name="connsiteX39-14893" fmla="*/ 9542221 w 15811497"/>
              <a:gd name="connsiteY39-14894" fmla="*/ 5638514 h 6248398"/>
              <a:gd name="connsiteX40-14895" fmla="*/ 9480140 w 15811497"/>
              <a:gd name="connsiteY40-14896" fmla="*/ 5721533 h 6248398"/>
              <a:gd name="connsiteX41-14897" fmla="*/ 8362947 w 15811497"/>
              <a:gd name="connsiteY41-14898" fmla="*/ 6248398 h 6248398"/>
              <a:gd name="connsiteX42-14899" fmla="*/ 7028922 w 15811497"/>
              <a:gd name="connsiteY42-14900" fmla="*/ 5364147 h 6248398"/>
              <a:gd name="connsiteX43-14901" fmla="*/ 6990513 w 15811497"/>
              <a:gd name="connsiteY43-14902" fmla="*/ 5259205 h 6248398"/>
              <a:gd name="connsiteX44-14903" fmla="*/ 6990512 w 15811497"/>
              <a:gd name="connsiteY44-14904" fmla="*/ 5259199 h 6248398"/>
              <a:gd name="connsiteX45-14905" fmla="*/ 6983676 w 15811497"/>
              <a:gd name="connsiteY45-14906" fmla="*/ 5240519 h 6248398"/>
              <a:gd name="connsiteX46-14907" fmla="*/ 6983673 w 15811497"/>
              <a:gd name="connsiteY46-14908" fmla="*/ 5240519 h 6248398"/>
              <a:gd name="connsiteX47-14909" fmla="*/ 6980236 w 15811497"/>
              <a:gd name="connsiteY47-14910" fmla="*/ 5231130 h 6248398"/>
              <a:gd name="connsiteX48-14911" fmla="*/ 6978859 w 15811497"/>
              <a:gd name="connsiteY48-14912" fmla="*/ 5225774 h 6248398"/>
              <a:gd name="connsiteX49-14913" fmla="*/ 6984291 w 15811497"/>
              <a:gd name="connsiteY49-14914" fmla="*/ 5240614 h 6248398"/>
              <a:gd name="connsiteX50-14915" fmla="*/ 6984292 w 15811497"/>
              <a:gd name="connsiteY50-14916" fmla="*/ 5240614 h 6248398"/>
              <a:gd name="connsiteX51-14917" fmla="*/ 6978860 w 15811497"/>
              <a:gd name="connsiteY51-14918" fmla="*/ 5225773 h 6248398"/>
              <a:gd name="connsiteX52-14919" fmla="*/ 6944562 w 15811497"/>
              <a:gd name="connsiteY52-14920" fmla="*/ 5092380 h 6248398"/>
              <a:gd name="connsiteX53-14921" fmla="*/ 6978860 w 15811497"/>
              <a:gd name="connsiteY53-14922" fmla="*/ 5225773 h 6248398"/>
              <a:gd name="connsiteX54-14923" fmla="*/ 6948299 w 15811497"/>
              <a:gd name="connsiteY54-14924" fmla="*/ 5142273 h 6248398"/>
              <a:gd name="connsiteX55-14925" fmla="*/ 5829297 w 15811497"/>
              <a:gd name="connsiteY55-14926" fmla="*/ 4400549 h 6248398"/>
              <a:gd name="connsiteX56-14927" fmla="*/ 5056802 w 15811497"/>
              <a:gd name="connsiteY56-14928" fmla="*/ 4677867 h 6248398"/>
              <a:gd name="connsiteX57-14929" fmla="*/ 5022517 w 15811497"/>
              <a:gd name="connsiteY57-14930" fmla="*/ 4709027 h 6248398"/>
              <a:gd name="connsiteX58-14931" fmla="*/ 5022515 w 15811497"/>
              <a:gd name="connsiteY58-14932" fmla="*/ 4709029 h 6248398"/>
              <a:gd name="connsiteX59-14933" fmla="*/ 4778482 w 15811497"/>
              <a:gd name="connsiteY59-14934" fmla="*/ 5008058 h 6248398"/>
              <a:gd name="connsiteX60-14935" fmla="*/ 4715455 w 15811497"/>
              <a:gd name="connsiteY60-14936" fmla="*/ 5077404 h 6248398"/>
              <a:gd name="connsiteX61-14937" fmla="*/ 2762249 w 15811497"/>
              <a:gd name="connsiteY61-14938" fmla="*/ 5886448 h 6248398"/>
              <a:gd name="connsiteX62-14939" fmla="*/ 0 w 15811497"/>
              <a:gd name="connsiteY62-14940" fmla="*/ 3124198 h 6248398"/>
              <a:gd name="connsiteX63-14941" fmla="*/ 2762249 w 15811497"/>
              <a:gd name="connsiteY63-14942" fmla="*/ 361949 h 6248398"/>
              <a:gd name="connsiteX64-14943" fmla="*/ 4078902 w 15811497"/>
              <a:gd name="connsiteY64-14944" fmla="*/ 695338 h 6248398"/>
              <a:gd name="connsiteX65-14945" fmla="*/ 4261443 w 15811497"/>
              <a:gd name="connsiteY65-14946" fmla="*/ 806235 h 6248398"/>
              <a:gd name="connsiteX66-14947" fmla="*/ 4409044 w 15811497"/>
              <a:gd name="connsiteY66-14948" fmla="*/ 910268 h 6248398"/>
              <a:gd name="connsiteX67-14949" fmla="*/ 4612477 w 15811497"/>
              <a:gd name="connsiteY67-14950" fmla="*/ 1077402 h 6248398"/>
              <a:gd name="connsiteX68-14951" fmla="*/ 4612478 w 15811497"/>
              <a:gd name="connsiteY68-14952" fmla="*/ 1077403 h 6248398"/>
              <a:gd name="connsiteX69-14953" fmla="*/ 4701725 w 15811497"/>
              <a:gd name="connsiteY69-14954" fmla="*/ 1120394 h 6248398"/>
              <a:gd name="connsiteX70-14955" fmla="*/ 5191122 w 15811497"/>
              <a:gd name="connsiteY70-14956" fmla="*/ 1219199 h 6248398"/>
              <a:gd name="connsiteX71-14957" fmla="*/ 6161317 w 15811497"/>
              <a:gd name="connsiteY71-14958" fmla="*/ 761659 h 6248398"/>
              <a:gd name="connsiteX72-14959" fmla="*/ 6224019 w 15811497"/>
              <a:gd name="connsiteY72-14960" fmla="*/ 677808 h 6248398"/>
              <a:gd name="connsiteX73-14961" fmla="*/ 6175489 w 15811497"/>
              <a:gd name="connsiteY73-14962" fmla="*/ 757691 h 6248398"/>
              <a:gd name="connsiteX74-14963" fmla="*/ 6175489 w 15811497"/>
              <a:gd name="connsiteY74-14964" fmla="*/ 757692 h 6248398"/>
              <a:gd name="connsiteX75-14965" fmla="*/ 6224020 w 15811497"/>
              <a:gd name="connsiteY75-14966" fmla="*/ 677809 h 6248398"/>
              <a:gd name="connsiteX76-14967" fmla="*/ 6233696 w 15811497"/>
              <a:gd name="connsiteY76-14968" fmla="*/ 664869 h 6248398"/>
              <a:gd name="connsiteX77-14969" fmla="*/ 6252611 w 15811497"/>
              <a:gd name="connsiteY77-14970" fmla="*/ 633734 h 6248398"/>
              <a:gd name="connsiteX78-14971" fmla="*/ 6252610 w 15811497"/>
              <a:gd name="connsiteY78-14972" fmla="*/ 633734 h 6248398"/>
              <a:gd name="connsiteX79-14973" fmla="*/ 6233696 w 15811497"/>
              <a:gd name="connsiteY79-14974" fmla="*/ 664868 h 6248398"/>
              <a:gd name="connsiteX80-14975" fmla="*/ 6224019 w 15811497"/>
              <a:gd name="connsiteY80-14976" fmla="*/ 677808 h 6248398"/>
              <a:gd name="connsiteX81-14977" fmla="*/ 6248008 w 15811497"/>
              <a:gd name="connsiteY81-14978" fmla="*/ 638320 h 6248398"/>
              <a:gd name="connsiteX82-14979" fmla="*/ 6251291 w 15811497"/>
              <a:gd name="connsiteY82-14980" fmla="*/ 633930 h 6248398"/>
              <a:gd name="connsiteX83-14981" fmla="*/ 6251293 w 15811497"/>
              <a:gd name="connsiteY83-14982" fmla="*/ 633929 h 6248398"/>
              <a:gd name="connsiteX84-14983" fmla="*/ 6257683 w 15811497"/>
              <a:gd name="connsiteY84-14984" fmla="*/ 625384 h 6248398"/>
              <a:gd name="connsiteX85-14985" fmla="*/ 6257686 w 15811497"/>
              <a:gd name="connsiteY85-14986" fmla="*/ 625380 h 6248398"/>
              <a:gd name="connsiteX86-14987" fmla="*/ 6331355 w 15811497"/>
              <a:gd name="connsiteY86-14988" fmla="*/ 526865 h 6248398"/>
              <a:gd name="connsiteX87-14989" fmla="*/ 7448548 w 15811497"/>
              <a:gd name="connsiteY87-14990" fmla="*/ 0 h 6248398"/>
              <a:gd name="connsiteX0-14991" fmla="*/ 11209760 w 15811497"/>
              <a:gd name="connsiteY0-14992" fmla="*/ 5180760 h 6248398"/>
              <a:gd name="connsiteX1-14993" fmla="*/ 11210150 w 15811497"/>
              <a:gd name="connsiteY1-14994" fmla="*/ 5180948 h 6248398"/>
              <a:gd name="connsiteX2-14995" fmla="*/ 11313815 w 15811497"/>
              <a:gd name="connsiteY2-14996" fmla="*/ 5243926 h 6248398"/>
              <a:gd name="connsiteX3-14997" fmla="*/ 11369911 w 15811497"/>
              <a:gd name="connsiteY3-14998" fmla="*/ 5285874 h 6248398"/>
              <a:gd name="connsiteX4-14999" fmla="*/ 11410606 w 15811497"/>
              <a:gd name="connsiteY4-15000" fmla="*/ 5316305 h 6248398"/>
              <a:gd name="connsiteX5-15001" fmla="*/ 11499892 w 15811497"/>
              <a:gd name="connsiteY5-15002" fmla="*/ 5397454 h 6248398"/>
              <a:gd name="connsiteX6-15003" fmla="*/ 11528781 w 15811497"/>
              <a:gd name="connsiteY6-15004" fmla="*/ 5429240 h 6248398"/>
              <a:gd name="connsiteX7-15005" fmla="*/ 11504846 w 15811497"/>
              <a:gd name="connsiteY7-15006" fmla="*/ 5414699 h 6248398"/>
              <a:gd name="connsiteX8-15007" fmla="*/ 11371717 w 15811497"/>
              <a:gd name="connsiteY8-15008" fmla="*/ 5315148 h 6248398"/>
              <a:gd name="connsiteX9-15009" fmla="*/ 11209760 w 15811497"/>
              <a:gd name="connsiteY9-15010" fmla="*/ 5180760 h 6248398"/>
              <a:gd name="connsiteX10-15011" fmla="*/ 7448548 w 15811497"/>
              <a:gd name="connsiteY10-15012" fmla="*/ 0 h 6248398"/>
              <a:gd name="connsiteX11-15013" fmla="*/ 8721604 w 15811497"/>
              <a:gd name="connsiteY11-15014" fmla="*/ 757692 h 6248398"/>
              <a:gd name="connsiteX12-15015" fmla="*/ 8890522 w 15811497"/>
              <a:gd name="connsiteY12-15016" fmla="*/ 1193234 h 6248398"/>
              <a:gd name="connsiteX13-15017" fmla="*/ 9958384 w 15811497"/>
              <a:gd name="connsiteY13-15018" fmla="*/ 1828798 h 6248398"/>
              <a:gd name="connsiteX14-15019" fmla="*/ 10895504 w 15811497"/>
              <a:gd name="connsiteY14-15020" fmla="*/ 1386857 h 6248398"/>
              <a:gd name="connsiteX15-15021" fmla="*/ 11096041 w 15811497"/>
              <a:gd name="connsiteY15-15022" fmla="*/ 1170993 h 6248398"/>
              <a:gd name="connsiteX16-15023" fmla="*/ 13049247 w 15811497"/>
              <a:gd name="connsiteY16-15024" fmla="*/ 361949 h 6248398"/>
              <a:gd name="connsiteX17-15025" fmla="*/ 15811497 w 15811497"/>
              <a:gd name="connsiteY17-15026" fmla="*/ 3124198 h 6248398"/>
              <a:gd name="connsiteX18-15027" fmla="*/ 13049247 w 15811497"/>
              <a:gd name="connsiteY18-15028" fmla="*/ 5886448 h 6248398"/>
              <a:gd name="connsiteX19-15029" fmla="*/ 11732594 w 15811497"/>
              <a:gd name="connsiteY19-15030" fmla="*/ 5553059 h 6248398"/>
              <a:gd name="connsiteX20-15031" fmla="*/ 11528782 w 15811497"/>
              <a:gd name="connsiteY20-15032" fmla="*/ 5429240 h 6248398"/>
              <a:gd name="connsiteX21-15033" fmla="*/ 11210151 w 15811497"/>
              <a:gd name="connsiteY21-15034" fmla="*/ 5180948 h 6248398"/>
              <a:gd name="connsiteX22-15035" fmla="*/ 11209761 w 15811497"/>
              <a:gd name="connsiteY22-15036" fmla="*/ 5180760 h 6248398"/>
              <a:gd name="connsiteX23-15037" fmla="*/ 11096041 w 15811497"/>
              <a:gd name="connsiteY23-15038" fmla="*/ 5077404 h 6248398"/>
              <a:gd name="connsiteX24-15039" fmla="*/ 11063094 w 15811497"/>
              <a:gd name="connsiteY24-15040" fmla="*/ 5041153 h 6248398"/>
              <a:gd name="connsiteX25-15041" fmla="*/ 11063091 w 15811497"/>
              <a:gd name="connsiteY25-15042" fmla="*/ 5041152 h 6248398"/>
              <a:gd name="connsiteX26-15043" fmla="*/ 11096040 w 15811497"/>
              <a:gd name="connsiteY26-15044" fmla="*/ 5077404 h 6248398"/>
              <a:gd name="connsiteX27-15045" fmla="*/ 11209760 w 15811497"/>
              <a:gd name="connsiteY27-15046" fmla="*/ 5180760 h 6248398"/>
              <a:gd name="connsiteX28-15047" fmla="*/ 11100244 w 15811497"/>
              <a:gd name="connsiteY28-15048" fmla="*/ 5128004 h 6248398"/>
              <a:gd name="connsiteX29-15049" fmla="*/ 10610846 w 15811497"/>
              <a:gd name="connsiteY29-15050" fmla="*/ 5029199 h 6248398"/>
              <a:gd name="connsiteX30-15051" fmla="*/ 9640652 w 15811497"/>
              <a:gd name="connsiteY30-15052" fmla="*/ 5486739 h 6248398"/>
              <a:gd name="connsiteX31-15053" fmla="*/ 9628722 w 15811497"/>
              <a:gd name="connsiteY31-15054" fmla="*/ 5502693 h 6248398"/>
              <a:gd name="connsiteX32-15055" fmla="*/ 9568273 w 15811497"/>
              <a:gd name="connsiteY32-15056" fmla="*/ 5583530 h 6248398"/>
              <a:gd name="connsiteX33-15057" fmla="*/ 9535504 w 15811497"/>
              <a:gd name="connsiteY33-15058" fmla="*/ 5637470 h 6248398"/>
              <a:gd name="connsiteX34-15059" fmla="*/ 9535505 w 15811497"/>
              <a:gd name="connsiteY34-15060" fmla="*/ 5637470 h 6248398"/>
              <a:gd name="connsiteX35-15061" fmla="*/ 9568273 w 15811497"/>
              <a:gd name="connsiteY35-15062" fmla="*/ 5583531 h 6248398"/>
              <a:gd name="connsiteX36-15063" fmla="*/ 9628722 w 15811497"/>
              <a:gd name="connsiteY36-15064" fmla="*/ 5502694 h 6248398"/>
              <a:gd name="connsiteX37-15065" fmla="*/ 9563485 w 15811497"/>
              <a:gd name="connsiteY37-15066" fmla="*/ 5610078 h 6248398"/>
              <a:gd name="connsiteX38-15067" fmla="*/ 9542221 w 15811497"/>
              <a:gd name="connsiteY38-15068" fmla="*/ 5638514 h 6248398"/>
              <a:gd name="connsiteX39-15069" fmla="*/ 9480140 w 15811497"/>
              <a:gd name="connsiteY39-15070" fmla="*/ 5721533 h 6248398"/>
              <a:gd name="connsiteX40-15071" fmla="*/ 8362947 w 15811497"/>
              <a:gd name="connsiteY40-15072" fmla="*/ 6248398 h 6248398"/>
              <a:gd name="connsiteX41-15073" fmla="*/ 7028922 w 15811497"/>
              <a:gd name="connsiteY41-15074" fmla="*/ 5364147 h 6248398"/>
              <a:gd name="connsiteX42-15075" fmla="*/ 6990513 w 15811497"/>
              <a:gd name="connsiteY42-15076" fmla="*/ 5259205 h 6248398"/>
              <a:gd name="connsiteX43-15077" fmla="*/ 6990512 w 15811497"/>
              <a:gd name="connsiteY43-15078" fmla="*/ 5259199 h 6248398"/>
              <a:gd name="connsiteX44-15079" fmla="*/ 6983676 w 15811497"/>
              <a:gd name="connsiteY44-15080" fmla="*/ 5240519 h 6248398"/>
              <a:gd name="connsiteX45-15081" fmla="*/ 6983673 w 15811497"/>
              <a:gd name="connsiteY45-15082" fmla="*/ 5240519 h 6248398"/>
              <a:gd name="connsiteX46-15083" fmla="*/ 6980236 w 15811497"/>
              <a:gd name="connsiteY46-15084" fmla="*/ 5231130 h 6248398"/>
              <a:gd name="connsiteX47-15085" fmla="*/ 6978859 w 15811497"/>
              <a:gd name="connsiteY47-15086" fmla="*/ 5225774 h 6248398"/>
              <a:gd name="connsiteX48-15087" fmla="*/ 6984291 w 15811497"/>
              <a:gd name="connsiteY48-15088" fmla="*/ 5240614 h 6248398"/>
              <a:gd name="connsiteX49-15089" fmla="*/ 6984292 w 15811497"/>
              <a:gd name="connsiteY49-15090" fmla="*/ 5240614 h 6248398"/>
              <a:gd name="connsiteX50-15091" fmla="*/ 6978860 w 15811497"/>
              <a:gd name="connsiteY50-15092" fmla="*/ 5225773 h 6248398"/>
              <a:gd name="connsiteX51-15093" fmla="*/ 6944562 w 15811497"/>
              <a:gd name="connsiteY51-15094" fmla="*/ 5092380 h 6248398"/>
              <a:gd name="connsiteX52-15095" fmla="*/ 6978860 w 15811497"/>
              <a:gd name="connsiteY52-15096" fmla="*/ 5225773 h 6248398"/>
              <a:gd name="connsiteX53-15097" fmla="*/ 6948299 w 15811497"/>
              <a:gd name="connsiteY53-15098" fmla="*/ 5142273 h 6248398"/>
              <a:gd name="connsiteX54-15099" fmla="*/ 5829297 w 15811497"/>
              <a:gd name="connsiteY54-15100" fmla="*/ 4400549 h 6248398"/>
              <a:gd name="connsiteX55-15101" fmla="*/ 5056802 w 15811497"/>
              <a:gd name="connsiteY55-15102" fmla="*/ 4677867 h 6248398"/>
              <a:gd name="connsiteX56-15103" fmla="*/ 5022517 w 15811497"/>
              <a:gd name="connsiteY56-15104" fmla="*/ 4709027 h 6248398"/>
              <a:gd name="connsiteX57-15105" fmla="*/ 5022515 w 15811497"/>
              <a:gd name="connsiteY57-15106" fmla="*/ 4709029 h 6248398"/>
              <a:gd name="connsiteX58-15107" fmla="*/ 4778482 w 15811497"/>
              <a:gd name="connsiteY58-15108" fmla="*/ 5008058 h 6248398"/>
              <a:gd name="connsiteX59-15109" fmla="*/ 4715455 w 15811497"/>
              <a:gd name="connsiteY59-15110" fmla="*/ 5077404 h 6248398"/>
              <a:gd name="connsiteX60-15111" fmla="*/ 2762249 w 15811497"/>
              <a:gd name="connsiteY60-15112" fmla="*/ 5886448 h 6248398"/>
              <a:gd name="connsiteX61-15113" fmla="*/ 0 w 15811497"/>
              <a:gd name="connsiteY61-15114" fmla="*/ 3124198 h 6248398"/>
              <a:gd name="connsiteX62-15115" fmla="*/ 2762249 w 15811497"/>
              <a:gd name="connsiteY62-15116" fmla="*/ 361949 h 6248398"/>
              <a:gd name="connsiteX63-15117" fmla="*/ 4078902 w 15811497"/>
              <a:gd name="connsiteY63-15118" fmla="*/ 695338 h 6248398"/>
              <a:gd name="connsiteX64-15119" fmla="*/ 4261443 w 15811497"/>
              <a:gd name="connsiteY64-15120" fmla="*/ 806235 h 6248398"/>
              <a:gd name="connsiteX65-15121" fmla="*/ 4409044 w 15811497"/>
              <a:gd name="connsiteY65-15122" fmla="*/ 910268 h 6248398"/>
              <a:gd name="connsiteX66-15123" fmla="*/ 4612477 w 15811497"/>
              <a:gd name="connsiteY66-15124" fmla="*/ 1077402 h 6248398"/>
              <a:gd name="connsiteX67-15125" fmla="*/ 4612478 w 15811497"/>
              <a:gd name="connsiteY67-15126" fmla="*/ 1077403 h 6248398"/>
              <a:gd name="connsiteX68-15127" fmla="*/ 4701725 w 15811497"/>
              <a:gd name="connsiteY68-15128" fmla="*/ 1120394 h 6248398"/>
              <a:gd name="connsiteX69-15129" fmla="*/ 5191122 w 15811497"/>
              <a:gd name="connsiteY69-15130" fmla="*/ 1219199 h 6248398"/>
              <a:gd name="connsiteX70-15131" fmla="*/ 6161317 w 15811497"/>
              <a:gd name="connsiteY70-15132" fmla="*/ 761659 h 6248398"/>
              <a:gd name="connsiteX71-15133" fmla="*/ 6224019 w 15811497"/>
              <a:gd name="connsiteY71-15134" fmla="*/ 677808 h 6248398"/>
              <a:gd name="connsiteX72-15135" fmla="*/ 6175489 w 15811497"/>
              <a:gd name="connsiteY72-15136" fmla="*/ 757691 h 6248398"/>
              <a:gd name="connsiteX73-15137" fmla="*/ 6175489 w 15811497"/>
              <a:gd name="connsiteY73-15138" fmla="*/ 757692 h 6248398"/>
              <a:gd name="connsiteX74-15139" fmla="*/ 6224020 w 15811497"/>
              <a:gd name="connsiteY74-15140" fmla="*/ 677809 h 6248398"/>
              <a:gd name="connsiteX75-15141" fmla="*/ 6233696 w 15811497"/>
              <a:gd name="connsiteY75-15142" fmla="*/ 664869 h 6248398"/>
              <a:gd name="connsiteX76-15143" fmla="*/ 6252611 w 15811497"/>
              <a:gd name="connsiteY76-15144" fmla="*/ 633734 h 6248398"/>
              <a:gd name="connsiteX77-15145" fmla="*/ 6252610 w 15811497"/>
              <a:gd name="connsiteY77-15146" fmla="*/ 633734 h 6248398"/>
              <a:gd name="connsiteX78-15147" fmla="*/ 6233696 w 15811497"/>
              <a:gd name="connsiteY78-15148" fmla="*/ 664868 h 6248398"/>
              <a:gd name="connsiteX79-15149" fmla="*/ 6224019 w 15811497"/>
              <a:gd name="connsiteY79-15150" fmla="*/ 677808 h 6248398"/>
              <a:gd name="connsiteX80-15151" fmla="*/ 6248008 w 15811497"/>
              <a:gd name="connsiteY80-15152" fmla="*/ 638320 h 6248398"/>
              <a:gd name="connsiteX81-15153" fmla="*/ 6251291 w 15811497"/>
              <a:gd name="connsiteY81-15154" fmla="*/ 633930 h 6248398"/>
              <a:gd name="connsiteX82-15155" fmla="*/ 6251293 w 15811497"/>
              <a:gd name="connsiteY82-15156" fmla="*/ 633929 h 6248398"/>
              <a:gd name="connsiteX83-15157" fmla="*/ 6257683 w 15811497"/>
              <a:gd name="connsiteY83-15158" fmla="*/ 625384 h 6248398"/>
              <a:gd name="connsiteX84-15159" fmla="*/ 6257686 w 15811497"/>
              <a:gd name="connsiteY84-15160" fmla="*/ 625380 h 6248398"/>
              <a:gd name="connsiteX85-15161" fmla="*/ 6331355 w 15811497"/>
              <a:gd name="connsiteY85-15162" fmla="*/ 526865 h 6248398"/>
              <a:gd name="connsiteX86-15163" fmla="*/ 7448548 w 15811497"/>
              <a:gd name="connsiteY86-15164" fmla="*/ 0 h 6248398"/>
              <a:gd name="connsiteX0-15165" fmla="*/ 11209760 w 15811497"/>
              <a:gd name="connsiteY0-15166" fmla="*/ 5180760 h 6248398"/>
              <a:gd name="connsiteX1-15167" fmla="*/ 11210150 w 15811497"/>
              <a:gd name="connsiteY1-15168" fmla="*/ 5180948 h 6248398"/>
              <a:gd name="connsiteX2-15169" fmla="*/ 11313815 w 15811497"/>
              <a:gd name="connsiteY2-15170" fmla="*/ 5243926 h 6248398"/>
              <a:gd name="connsiteX3-15171" fmla="*/ 11369911 w 15811497"/>
              <a:gd name="connsiteY3-15172" fmla="*/ 5285874 h 6248398"/>
              <a:gd name="connsiteX4-15173" fmla="*/ 11410606 w 15811497"/>
              <a:gd name="connsiteY4-15174" fmla="*/ 5316305 h 6248398"/>
              <a:gd name="connsiteX5-15175" fmla="*/ 11499892 w 15811497"/>
              <a:gd name="connsiteY5-15176" fmla="*/ 5397454 h 6248398"/>
              <a:gd name="connsiteX6-15177" fmla="*/ 11528781 w 15811497"/>
              <a:gd name="connsiteY6-15178" fmla="*/ 5429240 h 6248398"/>
              <a:gd name="connsiteX7-15179" fmla="*/ 11504846 w 15811497"/>
              <a:gd name="connsiteY7-15180" fmla="*/ 5414699 h 6248398"/>
              <a:gd name="connsiteX8-15181" fmla="*/ 11209760 w 15811497"/>
              <a:gd name="connsiteY8-15182" fmla="*/ 5180760 h 6248398"/>
              <a:gd name="connsiteX9-15183" fmla="*/ 7448548 w 15811497"/>
              <a:gd name="connsiteY9-15184" fmla="*/ 0 h 6248398"/>
              <a:gd name="connsiteX10-15185" fmla="*/ 8721604 w 15811497"/>
              <a:gd name="connsiteY10-15186" fmla="*/ 757692 h 6248398"/>
              <a:gd name="connsiteX11-15187" fmla="*/ 8890522 w 15811497"/>
              <a:gd name="connsiteY11-15188" fmla="*/ 1193234 h 6248398"/>
              <a:gd name="connsiteX12-15189" fmla="*/ 9958384 w 15811497"/>
              <a:gd name="connsiteY12-15190" fmla="*/ 1828798 h 6248398"/>
              <a:gd name="connsiteX13-15191" fmla="*/ 10895504 w 15811497"/>
              <a:gd name="connsiteY13-15192" fmla="*/ 1386857 h 6248398"/>
              <a:gd name="connsiteX14-15193" fmla="*/ 11096041 w 15811497"/>
              <a:gd name="connsiteY14-15194" fmla="*/ 1170993 h 6248398"/>
              <a:gd name="connsiteX15-15195" fmla="*/ 13049247 w 15811497"/>
              <a:gd name="connsiteY15-15196" fmla="*/ 361949 h 6248398"/>
              <a:gd name="connsiteX16-15197" fmla="*/ 15811497 w 15811497"/>
              <a:gd name="connsiteY16-15198" fmla="*/ 3124198 h 6248398"/>
              <a:gd name="connsiteX17-15199" fmla="*/ 13049247 w 15811497"/>
              <a:gd name="connsiteY17-15200" fmla="*/ 5886448 h 6248398"/>
              <a:gd name="connsiteX18-15201" fmla="*/ 11732594 w 15811497"/>
              <a:gd name="connsiteY18-15202" fmla="*/ 5553059 h 6248398"/>
              <a:gd name="connsiteX19-15203" fmla="*/ 11528782 w 15811497"/>
              <a:gd name="connsiteY19-15204" fmla="*/ 5429240 h 6248398"/>
              <a:gd name="connsiteX20-15205" fmla="*/ 11210151 w 15811497"/>
              <a:gd name="connsiteY20-15206" fmla="*/ 5180948 h 6248398"/>
              <a:gd name="connsiteX21-15207" fmla="*/ 11209761 w 15811497"/>
              <a:gd name="connsiteY21-15208" fmla="*/ 5180760 h 6248398"/>
              <a:gd name="connsiteX22-15209" fmla="*/ 11096041 w 15811497"/>
              <a:gd name="connsiteY22-15210" fmla="*/ 5077404 h 6248398"/>
              <a:gd name="connsiteX23-15211" fmla="*/ 11063094 w 15811497"/>
              <a:gd name="connsiteY23-15212" fmla="*/ 5041153 h 6248398"/>
              <a:gd name="connsiteX24-15213" fmla="*/ 11063091 w 15811497"/>
              <a:gd name="connsiteY24-15214" fmla="*/ 5041152 h 6248398"/>
              <a:gd name="connsiteX25-15215" fmla="*/ 11096040 w 15811497"/>
              <a:gd name="connsiteY25-15216" fmla="*/ 5077404 h 6248398"/>
              <a:gd name="connsiteX26-15217" fmla="*/ 11209760 w 15811497"/>
              <a:gd name="connsiteY26-15218" fmla="*/ 5180760 h 6248398"/>
              <a:gd name="connsiteX27-15219" fmla="*/ 11100244 w 15811497"/>
              <a:gd name="connsiteY27-15220" fmla="*/ 5128004 h 6248398"/>
              <a:gd name="connsiteX28-15221" fmla="*/ 10610846 w 15811497"/>
              <a:gd name="connsiteY28-15222" fmla="*/ 5029199 h 6248398"/>
              <a:gd name="connsiteX29-15223" fmla="*/ 9640652 w 15811497"/>
              <a:gd name="connsiteY29-15224" fmla="*/ 5486739 h 6248398"/>
              <a:gd name="connsiteX30-15225" fmla="*/ 9628722 w 15811497"/>
              <a:gd name="connsiteY30-15226" fmla="*/ 5502693 h 6248398"/>
              <a:gd name="connsiteX31-15227" fmla="*/ 9568273 w 15811497"/>
              <a:gd name="connsiteY31-15228" fmla="*/ 5583530 h 6248398"/>
              <a:gd name="connsiteX32-15229" fmla="*/ 9535504 w 15811497"/>
              <a:gd name="connsiteY32-15230" fmla="*/ 5637470 h 6248398"/>
              <a:gd name="connsiteX33-15231" fmla="*/ 9535505 w 15811497"/>
              <a:gd name="connsiteY33-15232" fmla="*/ 5637470 h 6248398"/>
              <a:gd name="connsiteX34-15233" fmla="*/ 9568273 w 15811497"/>
              <a:gd name="connsiteY34-15234" fmla="*/ 5583531 h 6248398"/>
              <a:gd name="connsiteX35-15235" fmla="*/ 9628722 w 15811497"/>
              <a:gd name="connsiteY35-15236" fmla="*/ 5502694 h 6248398"/>
              <a:gd name="connsiteX36-15237" fmla="*/ 9563485 w 15811497"/>
              <a:gd name="connsiteY36-15238" fmla="*/ 5610078 h 6248398"/>
              <a:gd name="connsiteX37-15239" fmla="*/ 9542221 w 15811497"/>
              <a:gd name="connsiteY37-15240" fmla="*/ 5638514 h 6248398"/>
              <a:gd name="connsiteX38-15241" fmla="*/ 9480140 w 15811497"/>
              <a:gd name="connsiteY38-15242" fmla="*/ 5721533 h 6248398"/>
              <a:gd name="connsiteX39-15243" fmla="*/ 8362947 w 15811497"/>
              <a:gd name="connsiteY39-15244" fmla="*/ 6248398 h 6248398"/>
              <a:gd name="connsiteX40-15245" fmla="*/ 7028922 w 15811497"/>
              <a:gd name="connsiteY40-15246" fmla="*/ 5364147 h 6248398"/>
              <a:gd name="connsiteX41-15247" fmla="*/ 6990513 w 15811497"/>
              <a:gd name="connsiteY41-15248" fmla="*/ 5259205 h 6248398"/>
              <a:gd name="connsiteX42-15249" fmla="*/ 6990512 w 15811497"/>
              <a:gd name="connsiteY42-15250" fmla="*/ 5259199 h 6248398"/>
              <a:gd name="connsiteX43-15251" fmla="*/ 6983676 w 15811497"/>
              <a:gd name="connsiteY43-15252" fmla="*/ 5240519 h 6248398"/>
              <a:gd name="connsiteX44-15253" fmla="*/ 6983673 w 15811497"/>
              <a:gd name="connsiteY44-15254" fmla="*/ 5240519 h 6248398"/>
              <a:gd name="connsiteX45-15255" fmla="*/ 6980236 w 15811497"/>
              <a:gd name="connsiteY45-15256" fmla="*/ 5231130 h 6248398"/>
              <a:gd name="connsiteX46-15257" fmla="*/ 6978859 w 15811497"/>
              <a:gd name="connsiteY46-15258" fmla="*/ 5225774 h 6248398"/>
              <a:gd name="connsiteX47-15259" fmla="*/ 6984291 w 15811497"/>
              <a:gd name="connsiteY47-15260" fmla="*/ 5240614 h 6248398"/>
              <a:gd name="connsiteX48-15261" fmla="*/ 6984292 w 15811497"/>
              <a:gd name="connsiteY48-15262" fmla="*/ 5240614 h 6248398"/>
              <a:gd name="connsiteX49-15263" fmla="*/ 6978860 w 15811497"/>
              <a:gd name="connsiteY49-15264" fmla="*/ 5225773 h 6248398"/>
              <a:gd name="connsiteX50-15265" fmla="*/ 6944562 w 15811497"/>
              <a:gd name="connsiteY50-15266" fmla="*/ 5092380 h 6248398"/>
              <a:gd name="connsiteX51-15267" fmla="*/ 6978860 w 15811497"/>
              <a:gd name="connsiteY51-15268" fmla="*/ 5225773 h 6248398"/>
              <a:gd name="connsiteX52-15269" fmla="*/ 6948299 w 15811497"/>
              <a:gd name="connsiteY52-15270" fmla="*/ 5142273 h 6248398"/>
              <a:gd name="connsiteX53-15271" fmla="*/ 5829297 w 15811497"/>
              <a:gd name="connsiteY53-15272" fmla="*/ 4400549 h 6248398"/>
              <a:gd name="connsiteX54-15273" fmla="*/ 5056802 w 15811497"/>
              <a:gd name="connsiteY54-15274" fmla="*/ 4677867 h 6248398"/>
              <a:gd name="connsiteX55-15275" fmla="*/ 5022517 w 15811497"/>
              <a:gd name="connsiteY55-15276" fmla="*/ 4709027 h 6248398"/>
              <a:gd name="connsiteX56-15277" fmla="*/ 5022515 w 15811497"/>
              <a:gd name="connsiteY56-15278" fmla="*/ 4709029 h 6248398"/>
              <a:gd name="connsiteX57-15279" fmla="*/ 4778482 w 15811497"/>
              <a:gd name="connsiteY57-15280" fmla="*/ 5008058 h 6248398"/>
              <a:gd name="connsiteX58-15281" fmla="*/ 4715455 w 15811497"/>
              <a:gd name="connsiteY58-15282" fmla="*/ 5077404 h 6248398"/>
              <a:gd name="connsiteX59-15283" fmla="*/ 2762249 w 15811497"/>
              <a:gd name="connsiteY59-15284" fmla="*/ 5886448 h 6248398"/>
              <a:gd name="connsiteX60-15285" fmla="*/ 0 w 15811497"/>
              <a:gd name="connsiteY60-15286" fmla="*/ 3124198 h 6248398"/>
              <a:gd name="connsiteX61-15287" fmla="*/ 2762249 w 15811497"/>
              <a:gd name="connsiteY61-15288" fmla="*/ 361949 h 6248398"/>
              <a:gd name="connsiteX62-15289" fmla="*/ 4078902 w 15811497"/>
              <a:gd name="connsiteY62-15290" fmla="*/ 695338 h 6248398"/>
              <a:gd name="connsiteX63-15291" fmla="*/ 4261443 w 15811497"/>
              <a:gd name="connsiteY63-15292" fmla="*/ 806235 h 6248398"/>
              <a:gd name="connsiteX64-15293" fmla="*/ 4409044 w 15811497"/>
              <a:gd name="connsiteY64-15294" fmla="*/ 910268 h 6248398"/>
              <a:gd name="connsiteX65-15295" fmla="*/ 4612477 w 15811497"/>
              <a:gd name="connsiteY65-15296" fmla="*/ 1077402 h 6248398"/>
              <a:gd name="connsiteX66-15297" fmla="*/ 4612478 w 15811497"/>
              <a:gd name="connsiteY66-15298" fmla="*/ 1077403 h 6248398"/>
              <a:gd name="connsiteX67-15299" fmla="*/ 4701725 w 15811497"/>
              <a:gd name="connsiteY67-15300" fmla="*/ 1120394 h 6248398"/>
              <a:gd name="connsiteX68-15301" fmla="*/ 5191122 w 15811497"/>
              <a:gd name="connsiteY68-15302" fmla="*/ 1219199 h 6248398"/>
              <a:gd name="connsiteX69-15303" fmla="*/ 6161317 w 15811497"/>
              <a:gd name="connsiteY69-15304" fmla="*/ 761659 h 6248398"/>
              <a:gd name="connsiteX70-15305" fmla="*/ 6224019 w 15811497"/>
              <a:gd name="connsiteY70-15306" fmla="*/ 677808 h 6248398"/>
              <a:gd name="connsiteX71-15307" fmla="*/ 6175489 w 15811497"/>
              <a:gd name="connsiteY71-15308" fmla="*/ 757691 h 6248398"/>
              <a:gd name="connsiteX72-15309" fmla="*/ 6175489 w 15811497"/>
              <a:gd name="connsiteY72-15310" fmla="*/ 757692 h 6248398"/>
              <a:gd name="connsiteX73-15311" fmla="*/ 6224020 w 15811497"/>
              <a:gd name="connsiteY73-15312" fmla="*/ 677809 h 6248398"/>
              <a:gd name="connsiteX74-15313" fmla="*/ 6233696 w 15811497"/>
              <a:gd name="connsiteY74-15314" fmla="*/ 664869 h 6248398"/>
              <a:gd name="connsiteX75-15315" fmla="*/ 6252611 w 15811497"/>
              <a:gd name="connsiteY75-15316" fmla="*/ 633734 h 6248398"/>
              <a:gd name="connsiteX76-15317" fmla="*/ 6252610 w 15811497"/>
              <a:gd name="connsiteY76-15318" fmla="*/ 633734 h 6248398"/>
              <a:gd name="connsiteX77-15319" fmla="*/ 6233696 w 15811497"/>
              <a:gd name="connsiteY77-15320" fmla="*/ 664868 h 6248398"/>
              <a:gd name="connsiteX78-15321" fmla="*/ 6224019 w 15811497"/>
              <a:gd name="connsiteY78-15322" fmla="*/ 677808 h 6248398"/>
              <a:gd name="connsiteX79-15323" fmla="*/ 6248008 w 15811497"/>
              <a:gd name="connsiteY79-15324" fmla="*/ 638320 h 6248398"/>
              <a:gd name="connsiteX80-15325" fmla="*/ 6251291 w 15811497"/>
              <a:gd name="connsiteY80-15326" fmla="*/ 633930 h 6248398"/>
              <a:gd name="connsiteX81-15327" fmla="*/ 6251293 w 15811497"/>
              <a:gd name="connsiteY81-15328" fmla="*/ 633929 h 6248398"/>
              <a:gd name="connsiteX82-15329" fmla="*/ 6257683 w 15811497"/>
              <a:gd name="connsiteY82-15330" fmla="*/ 625384 h 6248398"/>
              <a:gd name="connsiteX83-15331" fmla="*/ 6257686 w 15811497"/>
              <a:gd name="connsiteY83-15332" fmla="*/ 625380 h 6248398"/>
              <a:gd name="connsiteX84-15333" fmla="*/ 6331355 w 15811497"/>
              <a:gd name="connsiteY84-15334" fmla="*/ 526865 h 6248398"/>
              <a:gd name="connsiteX85-15335" fmla="*/ 7448548 w 15811497"/>
              <a:gd name="connsiteY85-15336" fmla="*/ 0 h 6248398"/>
              <a:gd name="connsiteX0-15337" fmla="*/ 11209760 w 15811497"/>
              <a:gd name="connsiteY0-15338" fmla="*/ 5180760 h 6248398"/>
              <a:gd name="connsiteX1-15339" fmla="*/ 11210150 w 15811497"/>
              <a:gd name="connsiteY1-15340" fmla="*/ 5180948 h 6248398"/>
              <a:gd name="connsiteX2-15341" fmla="*/ 11313815 w 15811497"/>
              <a:gd name="connsiteY2-15342" fmla="*/ 5243926 h 6248398"/>
              <a:gd name="connsiteX3-15343" fmla="*/ 11369911 w 15811497"/>
              <a:gd name="connsiteY3-15344" fmla="*/ 5285874 h 6248398"/>
              <a:gd name="connsiteX4-15345" fmla="*/ 11410606 w 15811497"/>
              <a:gd name="connsiteY4-15346" fmla="*/ 5316305 h 6248398"/>
              <a:gd name="connsiteX5-15347" fmla="*/ 11499892 w 15811497"/>
              <a:gd name="connsiteY5-15348" fmla="*/ 5397454 h 6248398"/>
              <a:gd name="connsiteX6-15349" fmla="*/ 11528781 w 15811497"/>
              <a:gd name="connsiteY6-15350" fmla="*/ 5429240 h 6248398"/>
              <a:gd name="connsiteX7-15351" fmla="*/ 11209760 w 15811497"/>
              <a:gd name="connsiteY7-15352" fmla="*/ 5180760 h 6248398"/>
              <a:gd name="connsiteX8-15353" fmla="*/ 7448548 w 15811497"/>
              <a:gd name="connsiteY8-15354" fmla="*/ 0 h 6248398"/>
              <a:gd name="connsiteX9-15355" fmla="*/ 8721604 w 15811497"/>
              <a:gd name="connsiteY9-15356" fmla="*/ 757692 h 6248398"/>
              <a:gd name="connsiteX10-15357" fmla="*/ 8890522 w 15811497"/>
              <a:gd name="connsiteY10-15358" fmla="*/ 1193234 h 6248398"/>
              <a:gd name="connsiteX11-15359" fmla="*/ 9958384 w 15811497"/>
              <a:gd name="connsiteY11-15360" fmla="*/ 1828798 h 6248398"/>
              <a:gd name="connsiteX12-15361" fmla="*/ 10895504 w 15811497"/>
              <a:gd name="connsiteY12-15362" fmla="*/ 1386857 h 6248398"/>
              <a:gd name="connsiteX13-15363" fmla="*/ 11096041 w 15811497"/>
              <a:gd name="connsiteY13-15364" fmla="*/ 1170993 h 6248398"/>
              <a:gd name="connsiteX14-15365" fmla="*/ 13049247 w 15811497"/>
              <a:gd name="connsiteY14-15366" fmla="*/ 361949 h 6248398"/>
              <a:gd name="connsiteX15-15367" fmla="*/ 15811497 w 15811497"/>
              <a:gd name="connsiteY15-15368" fmla="*/ 3124198 h 6248398"/>
              <a:gd name="connsiteX16-15369" fmla="*/ 13049247 w 15811497"/>
              <a:gd name="connsiteY16-15370" fmla="*/ 5886448 h 6248398"/>
              <a:gd name="connsiteX17-15371" fmla="*/ 11732594 w 15811497"/>
              <a:gd name="connsiteY17-15372" fmla="*/ 5553059 h 6248398"/>
              <a:gd name="connsiteX18-15373" fmla="*/ 11528782 w 15811497"/>
              <a:gd name="connsiteY18-15374" fmla="*/ 5429240 h 6248398"/>
              <a:gd name="connsiteX19-15375" fmla="*/ 11210151 w 15811497"/>
              <a:gd name="connsiteY19-15376" fmla="*/ 5180948 h 6248398"/>
              <a:gd name="connsiteX20-15377" fmla="*/ 11209761 w 15811497"/>
              <a:gd name="connsiteY20-15378" fmla="*/ 5180760 h 6248398"/>
              <a:gd name="connsiteX21-15379" fmla="*/ 11096041 w 15811497"/>
              <a:gd name="connsiteY21-15380" fmla="*/ 5077404 h 6248398"/>
              <a:gd name="connsiteX22-15381" fmla="*/ 11063094 w 15811497"/>
              <a:gd name="connsiteY22-15382" fmla="*/ 5041153 h 6248398"/>
              <a:gd name="connsiteX23-15383" fmla="*/ 11063091 w 15811497"/>
              <a:gd name="connsiteY23-15384" fmla="*/ 5041152 h 6248398"/>
              <a:gd name="connsiteX24-15385" fmla="*/ 11096040 w 15811497"/>
              <a:gd name="connsiteY24-15386" fmla="*/ 5077404 h 6248398"/>
              <a:gd name="connsiteX25-15387" fmla="*/ 11209760 w 15811497"/>
              <a:gd name="connsiteY25-15388" fmla="*/ 5180760 h 6248398"/>
              <a:gd name="connsiteX26-15389" fmla="*/ 11100244 w 15811497"/>
              <a:gd name="connsiteY26-15390" fmla="*/ 5128004 h 6248398"/>
              <a:gd name="connsiteX27-15391" fmla="*/ 10610846 w 15811497"/>
              <a:gd name="connsiteY27-15392" fmla="*/ 5029199 h 6248398"/>
              <a:gd name="connsiteX28-15393" fmla="*/ 9640652 w 15811497"/>
              <a:gd name="connsiteY28-15394" fmla="*/ 5486739 h 6248398"/>
              <a:gd name="connsiteX29-15395" fmla="*/ 9628722 w 15811497"/>
              <a:gd name="connsiteY29-15396" fmla="*/ 5502693 h 6248398"/>
              <a:gd name="connsiteX30-15397" fmla="*/ 9568273 w 15811497"/>
              <a:gd name="connsiteY30-15398" fmla="*/ 5583530 h 6248398"/>
              <a:gd name="connsiteX31-15399" fmla="*/ 9535504 w 15811497"/>
              <a:gd name="connsiteY31-15400" fmla="*/ 5637470 h 6248398"/>
              <a:gd name="connsiteX32-15401" fmla="*/ 9535505 w 15811497"/>
              <a:gd name="connsiteY32-15402" fmla="*/ 5637470 h 6248398"/>
              <a:gd name="connsiteX33-15403" fmla="*/ 9568273 w 15811497"/>
              <a:gd name="connsiteY33-15404" fmla="*/ 5583531 h 6248398"/>
              <a:gd name="connsiteX34-15405" fmla="*/ 9628722 w 15811497"/>
              <a:gd name="connsiteY34-15406" fmla="*/ 5502694 h 6248398"/>
              <a:gd name="connsiteX35-15407" fmla="*/ 9563485 w 15811497"/>
              <a:gd name="connsiteY35-15408" fmla="*/ 5610078 h 6248398"/>
              <a:gd name="connsiteX36-15409" fmla="*/ 9542221 w 15811497"/>
              <a:gd name="connsiteY36-15410" fmla="*/ 5638514 h 6248398"/>
              <a:gd name="connsiteX37-15411" fmla="*/ 9480140 w 15811497"/>
              <a:gd name="connsiteY37-15412" fmla="*/ 5721533 h 6248398"/>
              <a:gd name="connsiteX38-15413" fmla="*/ 8362947 w 15811497"/>
              <a:gd name="connsiteY38-15414" fmla="*/ 6248398 h 6248398"/>
              <a:gd name="connsiteX39-15415" fmla="*/ 7028922 w 15811497"/>
              <a:gd name="connsiteY39-15416" fmla="*/ 5364147 h 6248398"/>
              <a:gd name="connsiteX40-15417" fmla="*/ 6990513 w 15811497"/>
              <a:gd name="connsiteY40-15418" fmla="*/ 5259205 h 6248398"/>
              <a:gd name="connsiteX41-15419" fmla="*/ 6990512 w 15811497"/>
              <a:gd name="connsiteY41-15420" fmla="*/ 5259199 h 6248398"/>
              <a:gd name="connsiteX42-15421" fmla="*/ 6983676 w 15811497"/>
              <a:gd name="connsiteY42-15422" fmla="*/ 5240519 h 6248398"/>
              <a:gd name="connsiteX43-15423" fmla="*/ 6983673 w 15811497"/>
              <a:gd name="connsiteY43-15424" fmla="*/ 5240519 h 6248398"/>
              <a:gd name="connsiteX44-15425" fmla="*/ 6980236 w 15811497"/>
              <a:gd name="connsiteY44-15426" fmla="*/ 5231130 h 6248398"/>
              <a:gd name="connsiteX45-15427" fmla="*/ 6978859 w 15811497"/>
              <a:gd name="connsiteY45-15428" fmla="*/ 5225774 h 6248398"/>
              <a:gd name="connsiteX46-15429" fmla="*/ 6984291 w 15811497"/>
              <a:gd name="connsiteY46-15430" fmla="*/ 5240614 h 6248398"/>
              <a:gd name="connsiteX47-15431" fmla="*/ 6984292 w 15811497"/>
              <a:gd name="connsiteY47-15432" fmla="*/ 5240614 h 6248398"/>
              <a:gd name="connsiteX48-15433" fmla="*/ 6978860 w 15811497"/>
              <a:gd name="connsiteY48-15434" fmla="*/ 5225773 h 6248398"/>
              <a:gd name="connsiteX49-15435" fmla="*/ 6944562 w 15811497"/>
              <a:gd name="connsiteY49-15436" fmla="*/ 5092380 h 6248398"/>
              <a:gd name="connsiteX50-15437" fmla="*/ 6978860 w 15811497"/>
              <a:gd name="connsiteY50-15438" fmla="*/ 5225773 h 6248398"/>
              <a:gd name="connsiteX51-15439" fmla="*/ 6948299 w 15811497"/>
              <a:gd name="connsiteY51-15440" fmla="*/ 5142273 h 6248398"/>
              <a:gd name="connsiteX52-15441" fmla="*/ 5829297 w 15811497"/>
              <a:gd name="connsiteY52-15442" fmla="*/ 4400549 h 6248398"/>
              <a:gd name="connsiteX53-15443" fmla="*/ 5056802 w 15811497"/>
              <a:gd name="connsiteY53-15444" fmla="*/ 4677867 h 6248398"/>
              <a:gd name="connsiteX54-15445" fmla="*/ 5022517 w 15811497"/>
              <a:gd name="connsiteY54-15446" fmla="*/ 4709027 h 6248398"/>
              <a:gd name="connsiteX55-15447" fmla="*/ 5022515 w 15811497"/>
              <a:gd name="connsiteY55-15448" fmla="*/ 4709029 h 6248398"/>
              <a:gd name="connsiteX56-15449" fmla="*/ 4778482 w 15811497"/>
              <a:gd name="connsiteY56-15450" fmla="*/ 5008058 h 6248398"/>
              <a:gd name="connsiteX57-15451" fmla="*/ 4715455 w 15811497"/>
              <a:gd name="connsiteY57-15452" fmla="*/ 5077404 h 6248398"/>
              <a:gd name="connsiteX58-15453" fmla="*/ 2762249 w 15811497"/>
              <a:gd name="connsiteY58-15454" fmla="*/ 5886448 h 6248398"/>
              <a:gd name="connsiteX59-15455" fmla="*/ 0 w 15811497"/>
              <a:gd name="connsiteY59-15456" fmla="*/ 3124198 h 6248398"/>
              <a:gd name="connsiteX60-15457" fmla="*/ 2762249 w 15811497"/>
              <a:gd name="connsiteY60-15458" fmla="*/ 361949 h 6248398"/>
              <a:gd name="connsiteX61-15459" fmla="*/ 4078902 w 15811497"/>
              <a:gd name="connsiteY61-15460" fmla="*/ 695338 h 6248398"/>
              <a:gd name="connsiteX62-15461" fmla="*/ 4261443 w 15811497"/>
              <a:gd name="connsiteY62-15462" fmla="*/ 806235 h 6248398"/>
              <a:gd name="connsiteX63-15463" fmla="*/ 4409044 w 15811497"/>
              <a:gd name="connsiteY63-15464" fmla="*/ 910268 h 6248398"/>
              <a:gd name="connsiteX64-15465" fmla="*/ 4612477 w 15811497"/>
              <a:gd name="connsiteY64-15466" fmla="*/ 1077402 h 6248398"/>
              <a:gd name="connsiteX65-15467" fmla="*/ 4612478 w 15811497"/>
              <a:gd name="connsiteY65-15468" fmla="*/ 1077403 h 6248398"/>
              <a:gd name="connsiteX66-15469" fmla="*/ 4701725 w 15811497"/>
              <a:gd name="connsiteY66-15470" fmla="*/ 1120394 h 6248398"/>
              <a:gd name="connsiteX67-15471" fmla="*/ 5191122 w 15811497"/>
              <a:gd name="connsiteY67-15472" fmla="*/ 1219199 h 6248398"/>
              <a:gd name="connsiteX68-15473" fmla="*/ 6161317 w 15811497"/>
              <a:gd name="connsiteY68-15474" fmla="*/ 761659 h 6248398"/>
              <a:gd name="connsiteX69-15475" fmla="*/ 6224019 w 15811497"/>
              <a:gd name="connsiteY69-15476" fmla="*/ 677808 h 6248398"/>
              <a:gd name="connsiteX70-15477" fmla="*/ 6175489 w 15811497"/>
              <a:gd name="connsiteY70-15478" fmla="*/ 757691 h 6248398"/>
              <a:gd name="connsiteX71-15479" fmla="*/ 6175489 w 15811497"/>
              <a:gd name="connsiteY71-15480" fmla="*/ 757692 h 6248398"/>
              <a:gd name="connsiteX72-15481" fmla="*/ 6224020 w 15811497"/>
              <a:gd name="connsiteY72-15482" fmla="*/ 677809 h 6248398"/>
              <a:gd name="connsiteX73-15483" fmla="*/ 6233696 w 15811497"/>
              <a:gd name="connsiteY73-15484" fmla="*/ 664869 h 6248398"/>
              <a:gd name="connsiteX74-15485" fmla="*/ 6252611 w 15811497"/>
              <a:gd name="connsiteY74-15486" fmla="*/ 633734 h 6248398"/>
              <a:gd name="connsiteX75-15487" fmla="*/ 6252610 w 15811497"/>
              <a:gd name="connsiteY75-15488" fmla="*/ 633734 h 6248398"/>
              <a:gd name="connsiteX76-15489" fmla="*/ 6233696 w 15811497"/>
              <a:gd name="connsiteY76-15490" fmla="*/ 664868 h 6248398"/>
              <a:gd name="connsiteX77-15491" fmla="*/ 6224019 w 15811497"/>
              <a:gd name="connsiteY77-15492" fmla="*/ 677808 h 6248398"/>
              <a:gd name="connsiteX78-15493" fmla="*/ 6248008 w 15811497"/>
              <a:gd name="connsiteY78-15494" fmla="*/ 638320 h 6248398"/>
              <a:gd name="connsiteX79-15495" fmla="*/ 6251291 w 15811497"/>
              <a:gd name="connsiteY79-15496" fmla="*/ 633930 h 6248398"/>
              <a:gd name="connsiteX80-15497" fmla="*/ 6251293 w 15811497"/>
              <a:gd name="connsiteY80-15498" fmla="*/ 633929 h 6248398"/>
              <a:gd name="connsiteX81-15499" fmla="*/ 6257683 w 15811497"/>
              <a:gd name="connsiteY81-15500" fmla="*/ 625384 h 6248398"/>
              <a:gd name="connsiteX82-15501" fmla="*/ 6257686 w 15811497"/>
              <a:gd name="connsiteY82-15502" fmla="*/ 625380 h 6248398"/>
              <a:gd name="connsiteX83-15503" fmla="*/ 6331355 w 15811497"/>
              <a:gd name="connsiteY83-15504" fmla="*/ 526865 h 6248398"/>
              <a:gd name="connsiteX84-15505" fmla="*/ 7448548 w 15811497"/>
              <a:gd name="connsiteY84-15506" fmla="*/ 0 h 6248398"/>
              <a:gd name="connsiteX0-15507" fmla="*/ 11209760 w 15811497"/>
              <a:gd name="connsiteY0-15508" fmla="*/ 5180760 h 6248398"/>
              <a:gd name="connsiteX1-15509" fmla="*/ 11210150 w 15811497"/>
              <a:gd name="connsiteY1-15510" fmla="*/ 5180948 h 6248398"/>
              <a:gd name="connsiteX2-15511" fmla="*/ 11313815 w 15811497"/>
              <a:gd name="connsiteY2-15512" fmla="*/ 5243926 h 6248398"/>
              <a:gd name="connsiteX3-15513" fmla="*/ 11369911 w 15811497"/>
              <a:gd name="connsiteY3-15514" fmla="*/ 5285874 h 6248398"/>
              <a:gd name="connsiteX4-15515" fmla="*/ 11410606 w 15811497"/>
              <a:gd name="connsiteY4-15516" fmla="*/ 5316305 h 6248398"/>
              <a:gd name="connsiteX5-15517" fmla="*/ 11528781 w 15811497"/>
              <a:gd name="connsiteY5-15518" fmla="*/ 5429240 h 6248398"/>
              <a:gd name="connsiteX6-15519" fmla="*/ 11209760 w 15811497"/>
              <a:gd name="connsiteY6-15520" fmla="*/ 5180760 h 6248398"/>
              <a:gd name="connsiteX7-15521" fmla="*/ 7448548 w 15811497"/>
              <a:gd name="connsiteY7-15522" fmla="*/ 0 h 6248398"/>
              <a:gd name="connsiteX8-15523" fmla="*/ 8721604 w 15811497"/>
              <a:gd name="connsiteY8-15524" fmla="*/ 757692 h 6248398"/>
              <a:gd name="connsiteX9-15525" fmla="*/ 8890522 w 15811497"/>
              <a:gd name="connsiteY9-15526" fmla="*/ 1193234 h 6248398"/>
              <a:gd name="connsiteX10-15527" fmla="*/ 9958384 w 15811497"/>
              <a:gd name="connsiteY10-15528" fmla="*/ 1828798 h 6248398"/>
              <a:gd name="connsiteX11-15529" fmla="*/ 10895504 w 15811497"/>
              <a:gd name="connsiteY11-15530" fmla="*/ 1386857 h 6248398"/>
              <a:gd name="connsiteX12-15531" fmla="*/ 11096041 w 15811497"/>
              <a:gd name="connsiteY12-15532" fmla="*/ 1170993 h 6248398"/>
              <a:gd name="connsiteX13-15533" fmla="*/ 13049247 w 15811497"/>
              <a:gd name="connsiteY13-15534" fmla="*/ 361949 h 6248398"/>
              <a:gd name="connsiteX14-15535" fmla="*/ 15811497 w 15811497"/>
              <a:gd name="connsiteY14-15536" fmla="*/ 3124198 h 6248398"/>
              <a:gd name="connsiteX15-15537" fmla="*/ 13049247 w 15811497"/>
              <a:gd name="connsiteY15-15538" fmla="*/ 5886448 h 6248398"/>
              <a:gd name="connsiteX16-15539" fmla="*/ 11732594 w 15811497"/>
              <a:gd name="connsiteY16-15540" fmla="*/ 5553059 h 6248398"/>
              <a:gd name="connsiteX17-15541" fmla="*/ 11528782 w 15811497"/>
              <a:gd name="connsiteY17-15542" fmla="*/ 5429240 h 6248398"/>
              <a:gd name="connsiteX18-15543" fmla="*/ 11210151 w 15811497"/>
              <a:gd name="connsiteY18-15544" fmla="*/ 5180948 h 6248398"/>
              <a:gd name="connsiteX19-15545" fmla="*/ 11209761 w 15811497"/>
              <a:gd name="connsiteY19-15546" fmla="*/ 5180760 h 6248398"/>
              <a:gd name="connsiteX20-15547" fmla="*/ 11096041 w 15811497"/>
              <a:gd name="connsiteY20-15548" fmla="*/ 5077404 h 6248398"/>
              <a:gd name="connsiteX21-15549" fmla="*/ 11063094 w 15811497"/>
              <a:gd name="connsiteY21-15550" fmla="*/ 5041153 h 6248398"/>
              <a:gd name="connsiteX22-15551" fmla="*/ 11063091 w 15811497"/>
              <a:gd name="connsiteY22-15552" fmla="*/ 5041152 h 6248398"/>
              <a:gd name="connsiteX23-15553" fmla="*/ 11096040 w 15811497"/>
              <a:gd name="connsiteY23-15554" fmla="*/ 5077404 h 6248398"/>
              <a:gd name="connsiteX24-15555" fmla="*/ 11209760 w 15811497"/>
              <a:gd name="connsiteY24-15556" fmla="*/ 5180760 h 6248398"/>
              <a:gd name="connsiteX25-15557" fmla="*/ 11100244 w 15811497"/>
              <a:gd name="connsiteY25-15558" fmla="*/ 5128004 h 6248398"/>
              <a:gd name="connsiteX26-15559" fmla="*/ 10610846 w 15811497"/>
              <a:gd name="connsiteY26-15560" fmla="*/ 5029199 h 6248398"/>
              <a:gd name="connsiteX27-15561" fmla="*/ 9640652 w 15811497"/>
              <a:gd name="connsiteY27-15562" fmla="*/ 5486739 h 6248398"/>
              <a:gd name="connsiteX28-15563" fmla="*/ 9628722 w 15811497"/>
              <a:gd name="connsiteY28-15564" fmla="*/ 5502693 h 6248398"/>
              <a:gd name="connsiteX29-15565" fmla="*/ 9568273 w 15811497"/>
              <a:gd name="connsiteY29-15566" fmla="*/ 5583530 h 6248398"/>
              <a:gd name="connsiteX30-15567" fmla="*/ 9535504 w 15811497"/>
              <a:gd name="connsiteY30-15568" fmla="*/ 5637470 h 6248398"/>
              <a:gd name="connsiteX31-15569" fmla="*/ 9535505 w 15811497"/>
              <a:gd name="connsiteY31-15570" fmla="*/ 5637470 h 6248398"/>
              <a:gd name="connsiteX32-15571" fmla="*/ 9568273 w 15811497"/>
              <a:gd name="connsiteY32-15572" fmla="*/ 5583531 h 6248398"/>
              <a:gd name="connsiteX33-15573" fmla="*/ 9628722 w 15811497"/>
              <a:gd name="connsiteY33-15574" fmla="*/ 5502694 h 6248398"/>
              <a:gd name="connsiteX34-15575" fmla="*/ 9563485 w 15811497"/>
              <a:gd name="connsiteY34-15576" fmla="*/ 5610078 h 6248398"/>
              <a:gd name="connsiteX35-15577" fmla="*/ 9542221 w 15811497"/>
              <a:gd name="connsiteY35-15578" fmla="*/ 5638514 h 6248398"/>
              <a:gd name="connsiteX36-15579" fmla="*/ 9480140 w 15811497"/>
              <a:gd name="connsiteY36-15580" fmla="*/ 5721533 h 6248398"/>
              <a:gd name="connsiteX37-15581" fmla="*/ 8362947 w 15811497"/>
              <a:gd name="connsiteY37-15582" fmla="*/ 6248398 h 6248398"/>
              <a:gd name="connsiteX38-15583" fmla="*/ 7028922 w 15811497"/>
              <a:gd name="connsiteY38-15584" fmla="*/ 5364147 h 6248398"/>
              <a:gd name="connsiteX39-15585" fmla="*/ 6990513 w 15811497"/>
              <a:gd name="connsiteY39-15586" fmla="*/ 5259205 h 6248398"/>
              <a:gd name="connsiteX40-15587" fmla="*/ 6990512 w 15811497"/>
              <a:gd name="connsiteY40-15588" fmla="*/ 5259199 h 6248398"/>
              <a:gd name="connsiteX41-15589" fmla="*/ 6983676 w 15811497"/>
              <a:gd name="connsiteY41-15590" fmla="*/ 5240519 h 6248398"/>
              <a:gd name="connsiteX42-15591" fmla="*/ 6983673 w 15811497"/>
              <a:gd name="connsiteY42-15592" fmla="*/ 5240519 h 6248398"/>
              <a:gd name="connsiteX43-15593" fmla="*/ 6980236 w 15811497"/>
              <a:gd name="connsiteY43-15594" fmla="*/ 5231130 h 6248398"/>
              <a:gd name="connsiteX44-15595" fmla="*/ 6978859 w 15811497"/>
              <a:gd name="connsiteY44-15596" fmla="*/ 5225774 h 6248398"/>
              <a:gd name="connsiteX45-15597" fmla="*/ 6984291 w 15811497"/>
              <a:gd name="connsiteY45-15598" fmla="*/ 5240614 h 6248398"/>
              <a:gd name="connsiteX46-15599" fmla="*/ 6984292 w 15811497"/>
              <a:gd name="connsiteY46-15600" fmla="*/ 5240614 h 6248398"/>
              <a:gd name="connsiteX47-15601" fmla="*/ 6978860 w 15811497"/>
              <a:gd name="connsiteY47-15602" fmla="*/ 5225773 h 6248398"/>
              <a:gd name="connsiteX48-15603" fmla="*/ 6944562 w 15811497"/>
              <a:gd name="connsiteY48-15604" fmla="*/ 5092380 h 6248398"/>
              <a:gd name="connsiteX49-15605" fmla="*/ 6978860 w 15811497"/>
              <a:gd name="connsiteY49-15606" fmla="*/ 5225773 h 6248398"/>
              <a:gd name="connsiteX50-15607" fmla="*/ 6948299 w 15811497"/>
              <a:gd name="connsiteY50-15608" fmla="*/ 5142273 h 6248398"/>
              <a:gd name="connsiteX51-15609" fmla="*/ 5829297 w 15811497"/>
              <a:gd name="connsiteY51-15610" fmla="*/ 4400549 h 6248398"/>
              <a:gd name="connsiteX52-15611" fmla="*/ 5056802 w 15811497"/>
              <a:gd name="connsiteY52-15612" fmla="*/ 4677867 h 6248398"/>
              <a:gd name="connsiteX53-15613" fmla="*/ 5022517 w 15811497"/>
              <a:gd name="connsiteY53-15614" fmla="*/ 4709027 h 6248398"/>
              <a:gd name="connsiteX54-15615" fmla="*/ 5022515 w 15811497"/>
              <a:gd name="connsiteY54-15616" fmla="*/ 4709029 h 6248398"/>
              <a:gd name="connsiteX55-15617" fmla="*/ 4778482 w 15811497"/>
              <a:gd name="connsiteY55-15618" fmla="*/ 5008058 h 6248398"/>
              <a:gd name="connsiteX56-15619" fmla="*/ 4715455 w 15811497"/>
              <a:gd name="connsiteY56-15620" fmla="*/ 5077404 h 6248398"/>
              <a:gd name="connsiteX57-15621" fmla="*/ 2762249 w 15811497"/>
              <a:gd name="connsiteY57-15622" fmla="*/ 5886448 h 6248398"/>
              <a:gd name="connsiteX58-15623" fmla="*/ 0 w 15811497"/>
              <a:gd name="connsiteY58-15624" fmla="*/ 3124198 h 6248398"/>
              <a:gd name="connsiteX59-15625" fmla="*/ 2762249 w 15811497"/>
              <a:gd name="connsiteY59-15626" fmla="*/ 361949 h 6248398"/>
              <a:gd name="connsiteX60-15627" fmla="*/ 4078902 w 15811497"/>
              <a:gd name="connsiteY60-15628" fmla="*/ 695338 h 6248398"/>
              <a:gd name="connsiteX61-15629" fmla="*/ 4261443 w 15811497"/>
              <a:gd name="connsiteY61-15630" fmla="*/ 806235 h 6248398"/>
              <a:gd name="connsiteX62-15631" fmla="*/ 4409044 w 15811497"/>
              <a:gd name="connsiteY62-15632" fmla="*/ 910268 h 6248398"/>
              <a:gd name="connsiteX63-15633" fmla="*/ 4612477 w 15811497"/>
              <a:gd name="connsiteY63-15634" fmla="*/ 1077402 h 6248398"/>
              <a:gd name="connsiteX64-15635" fmla="*/ 4612478 w 15811497"/>
              <a:gd name="connsiteY64-15636" fmla="*/ 1077403 h 6248398"/>
              <a:gd name="connsiteX65-15637" fmla="*/ 4701725 w 15811497"/>
              <a:gd name="connsiteY65-15638" fmla="*/ 1120394 h 6248398"/>
              <a:gd name="connsiteX66-15639" fmla="*/ 5191122 w 15811497"/>
              <a:gd name="connsiteY66-15640" fmla="*/ 1219199 h 6248398"/>
              <a:gd name="connsiteX67-15641" fmla="*/ 6161317 w 15811497"/>
              <a:gd name="connsiteY67-15642" fmla="*/ 761659 h 6248398"/>
              <a:gd name="connsiteX68-15643" fmla="*/ 6224019 w 15811497"/>
              <a:gd name="connsiteY68-15644" fmla="*/ 677808 h 6248398"/>
              <a:gd name="connsiteX69-15645" fmla="*/ 6175489 w 15811497"/>
              <a:gd name="connsiteY69-15646" fmla="*/ 757691 h 6248398"/>
              <a:gd name="connsiteX70-15647" fmla="*/ 6175489 w 15811497"/>
              <a:gd name="connsiteY70-15648" fmla="*/ 757692 h 6248398"/>
              <a:gd name="connsiteX71-15649" fmla="*/ 6224020 w 15811497"/>
              <a:gd name="connsiteY71-15650" fmla="*/ 677809 h 6248398"/>
              <a:gd name="connsiteX72-15651" fmla="*/ 6233696 w 15811497"/>
              <a:gd name="connsiteY72-15652" fmla="*/ 664869 h 6248398"/>
              <a:gd name="connsiteX73-15653" fmla="*/ 6252611 w 15811497"/>
              <a:gd name="connsiteY73-15654" fmla="*/ 633734 h 6248398"/>
              <a:gd name="connsiteX74-15655" fmla="*/ 6252610 w 15811497"/>
              <a:gd name="connsiteY74-15656" fmla="*/ 633734 h 6248398"/>
              <a:gd name="connsiteX75-15657" fmla="*/ 6233696 w 15811497"/>
              <a:gd name="connsiteY75-15658" fmla="*/ 664868 h 6248398"/>
              <a:gd name="connsiteX76-15659" fmla="*/ 6224019 w 15811497"/>
              <a:gd name="connsiteY76-15660" fmla="*/ 677808 h 6248398"/>
              <a:gd name="connsiteX77-15661" fmla="*/ 6248008 w 15811497"/>
              <a:gd name="connsiteY77-15662" fmla="*/ 638320 h 6248398"/>
              <a:gd name="connsiteX78-15663" fmla="*/ 6251291 w 15811497"/>
              <a:gd name="connsiteY78-15664" fmla="*/ 633930 h 6248398"/>
              <a:gd name="connsiteX79-15665" fmla="*/ 6251293 w 15811497"/>
              <a:gd name="connsiteY79-15666" fmla="*/ 633929 h 6248398"/>
              <a:gd name="connsiteX80-15667" fmla="*/ 6257683 w 15811497"/>
              <a:gd name="connsiteY80-15668" fmla="*/ 625384 h 6248398"/>
              <a:gd name="connsiteX81-15669" fmla="*/ 6257686 w 15811497"/>
              <a:gd name="connsiteY81-15670" fmla="*/ 625380 h 6248398"/>
              <a:gd name="connsiteX82-15671" fmla="*/ 6331355 w 15811497"/>
              <a:gd name="connsiteY82-15672" fmla="*/ 526865 h 6248398"/>
              <a:gd name="connsiteX83-15673" fmla="*/ 7448548 w 15811497"/>
              <a:gd name="connsiteY83-15674" fmla="*/ 0 h 6248398"/>
              <a:gd name="connsiteX0-15675" fmla="*/ 11209760 w 15811497"/>
              <a:gd name="connsiteY0-15676" fmla="*/ 5180760 h 6248398"/>
              <a:gd name="connsiteX1-15677" fmla="*/ 11210150 w 15811497"/>
              <a:gd name="connsiteY1-15678" fmla="*/ 5180948 h 6248398"/>
              <a:gd name="connsiteX2-15679" fmla="*/ 11313815 w 15811497"/>
              <a:gd name="connsiteY2-15680" fmla="*/ 5243926 h 6248398"/>
              <a:gd name="connsiteX3-15681" fmla="*/ 11369911 w 15811497"/>
              <a:gd name="connsiteY3-15682" fmla="*/ 5285874 h 6248398"/>
              <a:gd name="connsiteX4-15683" fmla="*/ 11528781 w 15811497"/>
              <a:gd name="connsiteY4-15684" fmla="*/ 5429240 h 6248398"/>
              <a:gd name="connsiteX5-15685" fmla="*/ 11209760 w 15811497"/>
              <a:gd name="connsiteY5-15686" fmla="*/ 5180760 h 6248398"/>
              <a:gd name="connsiteX6-15687" fmla="*/ 7448548 w 15811497"/>
              <a:gd name="connsiteY6-15688" fmla="*/ 0 h 6248398"/>
              <a:gd name="connsiteX7-15689" fmla="*/ 8721604 w 15811497"/>
              <a:gd name="connsiteY7-15690" fmla="*/ 757692 h 6248398"/>
              <a:gd name="connsiteX8-15691" fmla="*/ 8890522 w 15811497"/>
              <a:gd name="connsiteY8-15692" fmla="*/ 1193234 h 6248398"/>
              <a:gd name="connsiteX9-15693" fmla="*/ 9958384 w 15811497"/>
              <a:gd name="connsiteY9-15694" fmla="*/ 1828798 h 6248398"/>
              <a:gd name="connsiteX10-15695" fmla="*/ 10895504 w 15811497"/>
              <a:gd name="connsiteY10-15696" fmla="*/ 1386857 h 6248398"/>
              <a:gd name="connsiteX11-15697" fmla="*/ 11096041 w 15811497"/>
              <a:gd name="connsiteY11-15698" fmla="*/ 1170993 h 6248398"/>
              <a:gd name="connsiteX12-15699" fmla="*/ 13049247 w 15811497"/>
              <a:gd name="connsiteY12-15700" fmla="*/ 361949 h 6248398"/>
              <a:gd name="connsiteX13-15701" fmla="*/ 15811497 w 15811497"/>
              <a:gd name="connsiteY13-15702" fmla="*/ 3124198 h 6248398"/>
              <a:gd name="connsiteX14-15703" fmla="*/ 13049247 w 15811497"/>
              <a:gd name="connsiteY14-15704" fmla="*/ 5886448 h 6248398"/>
              <a:gd name="connsiteX15-15705" fmla="*/ 11732594 w 15811497"/>
              <a:gd name="connsiteY15-15706" fmla="*/ 5553059 h 6248398"/>
              <a:gd name="connsiteX16-15707" fmla="*/ 11528782 w 15811497"/>
              <a:gd name="connsiteY16-15708" fmla="*/ 5429240 h 6248398"/>
              <a:gd name="connsiteX17-15709" fmla="*/ 11210151 w 15811497"/>
              <a:gd name="connsiteY17-15710" fmla="*/ 5180948 h 6248398"/>
              <a:gd name="connsiteX18-15711" fmla="*/ 11209761 w 15811497"/>
              <a:gd name="connsiteY18-15712" fmla="*/ 5180760 h 6248398"/>
              <a:gd name="connsiteX19-15713" fmla="*/ 11096041 w 15811497"/>
              <a:gd name="connsiteY19-15714" fmla="*/ 5077404 h 6248398"/>
              <a:gd name="connsiteX20-15715" fmla="*/ 11063094 w 15811497"/>
              <a:gd name="connsiteY20-15716" fmla="*/ 5041153 h 6248398"/>
              <a:gd name="connsiteX21-15717" fmla="*/ 11063091 w 15811497"/>
              <a:gd name="connsiteY21-15718" fmla="*/ 5041152 h 6248398"/>
              <a:gd name="connsiteX22-15719" fmla="*/ 11096040 w 15811497"/>
              <a:gd name="connsiteY22-15720" fmla="*/ 5077404 h 6248398"/>
              <a:gd name="connsiteX23-15721" fmla="*/ 11209760 w 15811497"/>
              <a:gd name="connsiteY23-15722" fmla="*/ 5180760 h 6248398"/>
              <a:gd name="connsiteX24-15723" fmla="*/ 11100244 w 15811497"/>
              <a:gd name="connsiteY24-15724" fmla="*/ 5128004 h 6248398"/>
              <a:gd name="connsiteX25-15725" fmla="*/ 10610846 w 15811497"/>
              <a:gd name="connsiteY25-15726" fmla="*/ 5029199 h 6248398"/>
              <a:gd name="connsiteX26-15727" fmla="*/ 9640652 w 15811497"/>
              <a:gd name="connsiteY26-15728" fmla="*/ 5486739 h 6248398"/>
              <a:gd name="connsiteX27-15729" fmla="*/ 9628722 w 15811497"/>
              <a:gd name="connsiteY27-15730" fmla="*/ 5502693 h 6248398"/>
              <a:gd name="connsiteX28-15731" fmla="*/ 9568273 w 15811497"/>
              <a:gd name="connsiteY28-15732" fmla="*/ 5583530 h 6248398"/>
              <a:gd name="connsiteX29-15733" fmla="*/ 9535504 w 15811497"/>
              <a:gd name="connsiteY29-15734" fmla="*/ 5637470 h 6248398"/>
              <a:gd name="connsiteX30-15735" fmla="*/ 9535505 w 15811497"/>
              <a:gd name="connsiteY30-15736" fmla="*/ 5637470 h 6248398"/>
              <a:gd name="connsiteX31-15737" fmla="*/ 9568273 w 15811497"/>
              <a:gd name="connsiteY31-15738" fmla="*/ 5583531 h 6248398"/>
              <a:gd name="connsiteX32-15739" fmla="*/ 9628722 w 15811497"/>
              <a:gd name="connsiteY32-15740" fmla="*/ 5502694 h 6248398"/>
              <a:gd name="connsiteX33-15741" fmla="*/ 9563485 w 15811497"/>
              <a:gd name="connsiteY33-15742" fmla="*/ 5610078 h 6248398"/>
              <a:gd name="connsiteX34-15743" fmla="*/ 9542221 w 15811497"/>
              <a:gd name="connsiteY34-15744" fmla="*/ 5638514 h 6248398"/>
              <a:gd name="connsiteX35-15745" fmla="*/ 9480140 w 15811497"/>
              <a:gd name="connsiteY35-15746" fmla="*/ 5721533 h 6248398"/>
              <a:gd name="connsiteX36-15747" fmla="*/ 8362947 w 15811497"/>
              <a:gd name="connsiteY36-15748" fmla="*/ 6248398 h 6248398"/>
              <a:gd name="connsiteX37-15749" fmla="*/ 7028922 w 15811497"/>
              <a:gd name="connsiteY37-15750" fmla="*/ 5364147 h 6248398"/>
              <a:gd name="connsiteX38-15751" fmla="*/ 6990513 w 15811497"/>
              <a:gd name="connsiteY38-15752" fmla="*/ 5259205 h 6248398"/>
              <a:gd name="connsiteX39-15753" fmla="*/ 6990512 w 15811497"/>
              <a:gd name="connsiteY39-15754" fmla="*/ 5259199 h 6248398"/>
              <a:gd name="connsiteX40-15755" fmla="*/ 6983676 w 15811497"/>
              <a:gd name="connsiteY40-15756" fmla="*/ 5240519 h 6248398"/>
              <a:gd name="connsiteX41-15757" fmla="*/ 6983673 w 15811497"/>
              <a:gd name="connsiteY41-15758" fmla="*/ 5240519 h 6248398"/>
              <a:gd name="connsiteX42-15759" fmla="*/ 6980236 w 15811497"/>
              <a:gd name="connsiteY42-15760" fmla="*/ 5231130 h 6248398"/>
              <a:gd name="connsiteX43-15761" fmla="*/ 6978859 w 15811497"/>
              <a:gd name="connsiteY43-15762" fmla="*/ 5225774 h 6248398"/>
              <a:gd name="connsiteX44-15763" fmla="*/ 6984291 w 15811497"/>
              <a:gd name="connsiteY44-15764" fmla="*/ 5240614 h 6248398"/>
              <a:gd name="connsiteX45-15765" fmla="*/ 6984292 w 15811497"/>
              <a:gd name="connsiteY45-15766" fmla="*/ 5240614 h 6248398"/>
              <a:gd name="connsiteX46-15767" fmla="*/ 6978860 w 15811497"/>
              <a:gd name="connsiteY46-15768" fmla="*/ 5225773 h 6248398"/>
              <a:gd name="connsiteX47-15769" fmla="*/ 6944562 w 15811497"/>
              <a:gd name="connsiteY47-15770" fmla="*/ 5092380 h 6248398"/>
              <a:gd name="connsiteX48-15771" fmla="*/ 6978860 w 15811497"/>
              <a:gd name="connsiteY48-15772" fmla="*/ 5225773 h 6248398"/>
              <a:gd name="connsiteX49-15773" fmla="*/ 6948299 w 15811497"/>
              <a:gd name="connsiteY49-15774" fmla="*/ 5142273 h 6248398"/>
              <a:gd name="connsiteX50-15775" fmla="*/ 5829297 w 15811497"/>
              <a:gd name="connsiteY50-15776" fmla="*/ 4400549 h 6248398"/>
              <a:gd name="connsiteX51-15777" fmla="*/ 5056802 w 15811497"/>
              <a:gd name="connsiteY51-15778" fmla="*/ 4677867 h 6248398"/>
              <a:gd name="connsiteX52-15779" fmla="*/ 5022517 w 15811497"/>
              <a:gd name="connsiteY52-15780" fmla="*/ 4709027 h 6248398"/>
              <a:gd name="connsiteX53-15781" fmla="*/ 5022515 w 15811497"/>
              <a:gd name="connsiteY53-15782" fmla="*/ 4709029 h 6248398"/>
              <a:gd name="connsiteX54-15783" fmla="*/ 4778482 w 15811497"/>
              <a:gd name="connsiteY54-15784" fmla="*/ 5008058 h 6248398"/>
              <a:gd name="connsiteX55-15785" fmla="*/ 4715455 w 15811497"/>
              <a:gd name="connsiteY55-15786" fmla="*/ 5077404 h 6248398"/>
              <a:gd name="connsiteX56-15787" fmla="*/ 2762249 w 15811497"/>
              <a:gd name="connsiteY56-15788" fmla="*/ 5886448 h 6248398"/>
              <a:gd name="connsiteX57-15789" fmla="*/ 0 w 15811497"/>
              <a:gd name="connsiteY57-15790" fmla="*/ 3124198 h 6248398"/>
              <a:gd name="connsiteX58-15791" fmla="*/ 2762249 w 15811497"/>
              <a:gd name="connsiteY58-15792" fmla="*/ 361949 h 6248398"/>
              <a:gd name="connsiteX59-15793" fmla="*/ 4078902 w 15811497"/>
              <a:gd name="connsiteY59-15794" fmla="*/ 695338 h 6248398"/>
              <a:gd name="connsiteX60-15795" fmla="*/ 4261443 w 15811497"/>
              <a:gd name="connsiteY60-15796" fmla="*/ 806235 h 6248398"/>
              <a:gd name="connsiteX61-15797" fmla="*/ 4409044 w 15811497"/>
              <a:gd name="connsiteY61-15798" fmla="*/ 910268 h 6248398"/>
              <a:gd name="connsiteX62-15799" fmla="*/ 4612477 w 15811497"/>
              <a:gd name="connsiteY62-15800" fmla="*/ 1077402 h 6248398"/>
              <a:gd name="connsiteX63-15801" fmla="*/ 4612478 w 15811497"/>
              <a:gd name="connsiteY63-15802" fmla="*/ 1077403 h 6248398"/>
              <a:gd name="connsiteX64-15803" fmla="*/ 4701725 w 15811497"/>
              <a:gd name="connsiteY64-15804" fmla="*/ 1120394 h 6248398"/>
              <a:gd name="connsiteX65-15805" fmla="*/ 5191122 w 15811497"/>
              <a:gd name="connsiteY65-15806" fmla="*/ 1219199 h 6248398"/>
              <a:gd name="connsiteX66-15807" fmla="*/ 6161317 w 15811497"/>
              <a:gd name="connsiteY66-15808" fmla="*/ 761659 h 6248398"/>
              <a:gd name="connsiteX67-15809" fmla="*/ 6224019 w 15811497"/>
              <a:gd name="connsiteY67-15810" fmla="*/ 677808 h 6248398"/>
              <a:gd name="connsiteX68-15811" fmla="*/ 6175489 w 15811497"/>
              <a:gd name="connsiteY68-15812" fmla="*/ 757691 h 6248398"/>
              <a:gd name="connsiteX69-15813" fmla="*/ 6175489 w 15811497"/>
              <a:gd name="connsiteY69-15814" fmla="*/ 757692 h 6248398"/>
              <a:gd name="connsiteX70-15815" fmla="*/ 6224020 w 15811497"/>
              <a:gd name="connsiteY70-15816" fmla="*/ 677809 h 6248398"/>
              <a:gd name="connsiteX71-15817" fmla="*/ 6233696 w 15811497"/>
              <a:gd name="connsiteY71-15818" fmla="*/ 664869 h 6248398"/>
              <a:gd name="connsiteX72-15819" fmla="*/ 6252611 w 15811497"/>
              <a:gd name="connsiteY72-15820" fmla="*/ 633734 h 6248398"/>
              <a:gd name="connsiteX73-15821" fmla="*/ 6252610 w 15811497"/>
              <a:gd name="connsiteY73-15822" fmla="*/ 633734 h 6248398"/>
              <a:gd name="connsiteX74-15823" fmla="*/ 6233696 w 15811497"/>
              <a:gd name="connsiteY74-15824" fmla="*/ 664868 h 6248398"/>
              <a:gd name="connsiteX75-15825" fmla="*/ 6224019 w 15811497"/>
              <a:gd name="connsiteY75-15826" fmla="*/ 677808 h 6248398"/>
              <a:gd name="connsiteX76-15827" fmla="*/ 6248008 w 15811497"/>
              <a:gd name="connsiteY76-15828" fmla="*/ 638320 h 6248398"/>
              <a:gd name="connsiteX77-15829" fmla="*/ 6251291 w 15811497"/>
              <a:gd name="connsiteY77-15830" fmla="*/ 633930 h 6248398"/>
              <a:gd name="connsiteX78-15831" fmla="*/ 6251293 w 15811497"/>
              <a:gd name="connsiteY78-15832" fmla="*/ 633929 h 6248398"/>
              <a:gd name="connsiteX79-15833" fmla="*/ 6257683 w 15811497"/>
              <a:gd name="connsiteY79-15834" fmla="*/ 625384 h 6248398"/>
              <a:gd name="connsiteX80-15835" fmla="*/ 6257686 w 15811497"/>
              <a:gd name="connsiteY80-15836" fmla="*/ 625380 h 6248398"/>
              <a:gd name="connsiteX81-15837" fmla="*/ 6331355 w 15811497"/>
              <a:gd name="connsiteY81-15838" fmla="*/ 526865 h 6248398"/>
              <a:gd name="connsiteX82-15839" fmla="*/ 7448548 w 15811497"/>
              <a:gd name="connsiteY82-15840" fmla="*/ 0 h 6248398"/>
              <a:gd name="connsiteX0-15841" fmla="*/ 11209760 w 15811497"/>
              <a:gd name="connsiteY0-15842" fmla="*/ 5180760 h 6248398"/>
              <a:gd name="connsiteX1-15843" fmla="*/ 11210150 w 15811497"/>
              <a:gd name="connsiteY1-15844" fmla="*/ 5180948 h 6248398"/>
              <a:gd name="connsiteX2-15845" fmla="*/ 11313815 w 15811497"/>
              <a:gd name="connsiteY2-15846" fmla="*/ 5243926 h 6248398"/>
              <a:gd name="connsiteX3-15847" fmla="*/ 11528781 w 15811497"/>
              <a:gd name="connsiteY3-15848" fmla="*/ 5429240 h 6248398"/>
              <a:gd name="connsiteX4-15849" fmla="*/ 11209760 w 15811497"/>
              <a:gd name="connsiteY4-15850" fmla="*/ 5180760 h 6248398"/>
              <a:gd name="connsiteX5-15851" fmla="*/ 7448548 w 15811497"/>
              <a:gd name="connsiteY5-15852" fmla="*/ 0 h 6248398"/>
              <a:gd name="connsiteX6-15853" fmla="*/ 8721604 w 15811497"/>
              <a:gd name="connsiteY6-15854" fmla="*/ 757692 h 6248398"/>
              <a:gd name="connsiteX7-15855" fmla="*/ 8890522 w 15811497"/>
              <a:gd name="connsiteY7-15856" fmla="*/ 1193234 h 6248398"/>
              <a:gd name="connsiteX8-15857" fmla="*/ 9958384 w 15811497"/>
              <a:gd name="connsiteY8-15858" fmla="*/ 1828798 h 6248398"/>
              <a:gd name="connsiteX9-15859" fmla="*/ 10895504 w 15811497"/>
              <a:gd name="connsiteY9-15860" fmla="*/ 1386857 h 6248398"/>
              <a:gd name="connsiteX10-15861" fmla="*/ 11096041 w 15811497"/>
              <a:gd name="connsiteY10-15862" fmla="*/ 1170993 h 6248398"/>
              <a:gd name="connsiteX11-15863" fmla="*/ 13049247 w 15811497"/>
              <a:gd name="connsiteY11-15864" fmla="*/ 361949 h 6248398"/>
              <a:gd name="connsiteX12-15865" fmla="*/ 15811497 w 15811497"/>
              <a:gd name="connsiteY12-15866" fmla="*/ 3124198 h 6248398"/>
              <a:gd name="connsiteX13-15867" fmla="*/ 13049247 w 15811497"/>
              <a:gd name="connsiteY13-15868" fmla="*/ 5886448 h 6248398"/>
              <a:gd name="connsiteX14-15869" fmla="*/ 11732594 w 15811497"/>
              <a:gd name="connsiteY14-15870" fmla="*/ 5553059 h 6248398"/>
              <a:gd name="connsiteX15-15871" fmla="*/ 11528782 w 15811497"/>
              <a:gd name="connsiteY15-15872" fmla="*/ 5429240 h 6248398"/>
              <a:gd name="connsiteX16-15873" fmla="*/ 11210151 w 15811497"/>
              <a:gd name="connsiteY16-15874" fmla="*/ 5180948 h 6248398"/>
              <a:gd name="connsiteX17-15875" fmla="*/ 11209761 w 15811497"/>
              <a:gd name="connsiteY17-15876" fmla="*/ 5180760 h 6248398"/>
              <a:gd name="connsiteX18-15877" fmla="*/ 11096041 w 15811497"/>
              <a:gd name="connsiteY18-15878" fmla="*/ 5077404 h 6248398"/>
              <a:gd name="connsiteX19-15879" fmla="*/ 11063094 w 15811497"/>
              <a:gd name="connsiteY19-15880" fmla="*/ 5041153 h 6248398"/>
              <a:gd name="connsiteX20-15881" fmla="*/ 11063091 w 15811497"/>
              <a:gd name="connsiteY20-15882" fmla="*/ 5041152 h 6248398"/>
              <a:gd name="connsiteX21-15883" fmla="*/ 11096040 w 15811497"/>
              <a:gd name="connsiteY21-15884" fmla="*/ 5077404 h 6248398"/>
              <a:gd name="connsiteX22-15885" fmla="*/ 11209760 w 15811497"/>
              <a:gd name="connsiteY22-15886" fmla="*/ 5180760 h 6248398"/>
              <a:gd name="connsiteX23-15887" fmla="*/ 11100244 w 15811497"/>
              <a:gd name="connsiteY23-15888" fmla="*/ 5128004 h 6248398"/>
              <a:gd name="connsiteX24-15889" fmla="*/ 10610846 w 15811497"/>
              <a:gd name="connsiteY24-15890" fmla="*/ 5029199 h 6248398"/>
              <a:gd name="connsiteX25-15891" fmla="*/ 9640652 w 15811497"/>
              <a:gd name="connsiteY25-15892" fmla="*/ 5486739 h 6248398"/>
              <a:gd name="connsiteX26-15893" fmla="*/ 9628722 w 15811497"/>
              <a:gd name="connsiteY26-15894" fmla="*/ 5502693 h 6248398"/>
              <a:gd name="connsiteX27-15895" fmla="*/ 9568273 w 15811497"/>
              <a:gd name="connsiteY27-15896" fmla="*/ 5583530 h 6248398"/>
              <a:gd name="connsiteX28-15897" fmla="*/ 9535504 w 15811497"/>
              <a:gd name="connsiteY28-15898" fmla="*/ 5637470 h 6248398"/>
              <a:gd name="connsiteX29-15899" fmla="*/ 9535505 w 15811497"/>
              <a:gd name="connsiteY29-15900" fmla="*/ 5637470 h 6248398"/>
              <a:gd name="connsiteX30-15901" fmla="*/ 9568273 w 15811497"/>
              <a:gd name="connsiteY30-15902" fmla="*/ 5583531 h 6248398"/>
              <a:gd name="connsiteX31-15903" fmla="*/ 9628722 w 15811497"/>
              <a:gd name="connsiteY31-15904" fmla="*/ 5502694 h 6248398"/>
              <a:gd name="connsiteX32-15905" fmla="*/ 9563485 w 15811497"/>
              <a:gd name="connsiteY32-15906" fmla="*/ 5610078 h 6248398"/>
              <a:gd name="connsiteX33-15907" fmla="*/ 9542221 w 15811497"/>
              <a:gd name="connsiteY33-15908" fmla="*/ 5638514 h 6248398"/>
              <a:gd name="connsiteX34-15909" fmla="*/ 9480140 w 15811497"/>
              <a:gd name="connsiteY34-15910" fmla="*/ 5721533 h 6248398"/>
              <a:gd name="connsiteX35-15911" fmla="*/ 8362947 w 15811497"/>
              <a:gd name="connsiteY35-15912" fmla="*/ 6248398 h 6248398"/>
              <a:gd name="connsiteX36-15913" fmla="*/ 7028922 w 15811497"/>
              <a:gd name="connsiteY36-15914" fmla="*/ 5364147 h 6248398"/>
              <a:gd name="connsiteX37-15915" fmla="*/ 6990513 w 15811497"/>
              <a:gd name="connsiteY37-15916" fmla="*/ 5259205 h 6248398"/>
              <a:gd name="connsiteX38-15917" fmla="*/ 6990512 w 15811497"/>
              <a:gd name="connsiteY38-15918" fmla="*/ 5259199 h 6248398"/>
              <a:gd name="connsiteX39-15919" fmla="*/ 6983676 w 15811497"/>
              <a:gd name="connsiteY39-15920" fmla="*/ 5240519 h 6248398"/>
              <a:gd name="connsiteX40-15921" fmla="*/ 6983673 w 15811497"/>
              <a:gd name="connsiteY40-15922" fmla="*/ 5240519 h 6248398"/>
              <a:gd name="connsiteX41-15923" fmla="*/ 6980236 w 15811497"/>
              <a:gd name="connsiteY41-15924" fmla="*/ 5231130 h 6248398"/>
              <a:gd name="connsiteX42-15925" fmla="*/ 6978859 w 15811497"/>
              <a:gd name="connsiteY42-15926" fmla="*/ 5225774 h 6248398"/>
              <a:gd name="connsiteX43-15927" fmla="*/ 6984291 w 15811497"/>
              <a:gd name="connsiteY43-15928" fmla="*/ 5240614 h 6248398"/>
              <a:gd name="connsiteX44-15929" fmla="*/ 6984292 w 15811497"/>
              <a:gd name="connsiteY44-15930" fmla="*/ 5240614 h 6248398"/>
              <a:gd name="connsiteX45-15931" fmla="*/ 6978860 w 15811497"/>
              <a:gd name="connsiteY45-15932" fmla="*/ 5225773 h 6248398"/>
              <a:gd name="connsiteX46-15933" fmla="*/ 6944562 w 15811497"/>
              <a:gd name="connsiteY46-15934" fmla="*/ 5092380 h 6248398"/>
              <a:gd name="connsiteX47-15935" fmla="*/ 6978860 w 15811497"/>
              <a:gd name="connsiteY47-15936" fmla="*/ 5225773 h 6248398"/>
              <a:gd name="connsiteX48-15937" fmla="*/ 6948299 w 15811497"/>
              <a:gd name="connsiteY48-15938" fmla="*/ 5142273 h 6248398"/>
              <a:gd name="connsiteX49-15939" fmla="*/ 5829297 w 15811497"/>
              <a:gd name="connsiteY49-15940" fmla="*/ 4400549 h 6248398"/>
              <a:gd name="connsiteX50-15941" fmla="*/ 5056802 w 15811497"/>
              <a:gd name="connsiteY50-15942" fmla="*/ 4677867 h 6248398"/>
              <a:gd name="connsiteX51-15943" fmla="*/ 5022517 w 15811497"/>
              <a:gd name="connsiteY51-15944" fmla="*/ 4709027 h 6248398"/>
              <a:gd name="connsiteX52-15945" fmla="*/ 5022515 w 15811497"/>
              <a:gd name="connsiteY52-15946" fmla="*/ 4709029 h 6248398"/>
              <a:gd name="connsiteX53-15947" fmla="*/ 4778482 w 15811497"/>
              <a:gd name="connsiteY53-15948" fmla="*/ 5008058 h 6248398"/>
              <a:gd name="connsiteX54-15949" fmla="*/ 4715455 w 15811497"/>
              <a:gd name="connsiteY54-15950" fmla="*/ 5077404 h 6248398"/>
              <a:gd name="connsiteX55-15951" fmla="*/ 2762249 w 15811497"/>
              <a:gd name="connsiteY55-15952" fmla="*/ 5886448 h 6248398"/>
              <a:gd name="connsiteX56-15953" fmla="*/ 0 w 15811497"/>
              <a:gd name="connsiteY56-15954" fmla="*/ 3124198 h 6248398"/>
              <a:gd name="connsiteX57-15955" fmla="*/ 2762249 w 15811497"/>
              <a:gd name="connsiteY57-15956" fmla="*/ 361949 h 6248398"/>
              <a:gd name="connsiteX58-15957" fmla="*/ 4078902 w 15811497"/>
              <a:gd name="connsiteY58-15958" fmla="*/ 695338 h 6248398"/>
              <a:gd name="connsiteX59-15959" fmla="*/ 4261443 w 15811497"/>
              <a:gd name="connsiteY59-15960" fmla="*/ 806235 h 6248398"/>
              <a:gd name="connsiteX60-15961" fmla="*/ 4409044 w 15811497"/>
              <a:gd name="connsiteY60-15962" fmla="*/ 910268 h 6248398"/>
              <a:gd name="connsiteX61-15963" fmla="*/ 4612477 w 15811497"/>
              <a:gd name="connsiteY61-15964" fmla="*/ 1077402 h 6248398"/>
              <a:gd name="connsiteX62-15965" fmla="*/ 4612478 w 15811497"/>
              <a:gd name="connsiteY62-15966" fmla="*/ 1077403 h 6248398"/>
              <a:gd name="connsiteX63-15967" fmla="*/ 4701725 w 15811497"/>
              <a:gd name="connsiteY63-15968" fmla="*/ 1120394 h 6248398"/>
              <a:gd name="connsiteX64-15969" fmla="*/ 5191122 w 15811497"/>
              <a:gd name="connsiteY64-15970" fmla="*/ 1219199 h 6248398"/>
              <a:gd name="connsiteX65-15971" fmla="*/ 6161317 w 15811497"/>
              <a:gd name="connsiteY65-15972" fmla="*/ 761659 h 6248398"/>
              <a:gd name="connsiteX66-15973" fmla="*/ 6224019 w 15811497"/>
              <a:gd name="connsiteY66-15974" fmla="*/ 677808 h 6248398"/>
              <a:gd name="connsiteX67-15975" fmla="*/ 6175489 w 15811497"/>
              <a:gd name="connsiteY67-15976" fmla="*/ 757691 h 6248398"/>
              <a:gd name="connsiteX68-15977" fmla="*/ 6175489 w 15811497"/>
              <a:gd name="connsiteY68-15978" fmla="*/ 757692 h 6248398"/>
              <a:gd name="connsiteX69-15979" fmla="*/ 6224020 w 15811497"/>
              <a:gd name="connsiteY69-15980" fmla="*/ 677809 h 6248398"/>
              <a:gd name="connsiteX70-15981" fmla="*/ 6233696 w 15811497"/>
              <a:gd name="connsiteY70-15982" fmla="*/ 664869 h 6248398"/>
              <a:gd name="connsiteX71-15983" fmla="*/ 6252611 w 15811497"/>
              <a:gd name="connsiteY71-15984" fmla="*/ 633734 h 6248398"/>
              <a:gd name="connsiteX72-15985" fmla="*/ 6252610 w 15811497"/>
              <a:gd name="connsiteY72-15986" fmla="*/ 633734 h 6248398"/>
              <a:gd name="connsiteX73-15987" fmla="*/ 6233696 w 15811497"/>
              <a:gd name="connsiteY73-15988" fmla="*/ 664868 h 6248398"/>
              <a:gd name="connsiteX74-15989" fmla="*/ 6224019 w 15811497"/>
              <a:gd name="connsiteY74-15990" fmla="*/ 677808 h 6248398"/>
              <a:gd name="connsiteX75-15991" fmla="*/ 6248008 w 15811497"/>
              <a:gd name="connsiteY75-15992" fmla="*/ 638320 h 6248398"/>
              <a:gd name="connsiteX76-15993" fmla="*/ 6251291 w 15811497"/>
              <a:gd name="connsiteY76-15994" fmla="*/ 633930 h 6248398"/>
              <a:gd name="connsiteX77-15995" fmla="*/ 6251293 w 15811497"/>
              <a:gd name="connsiteY77-15996" fmla="*/ 633929 h 6248398"/>
              <a:gd name="connsiteX78-15997" fmla="*/ 6257683 w 15811497"/>
              <a:gd name="connsiteY78-15998" fmla="*/ 625384 h 6248398"/>
              <a:gd name="connsiteX79-15999" fmla="*/ 6257686 w 15811497"/>
              <a:gd name="connsiteY79-16000" fmla="*/ 625380 h 6248398"/>
              <a:gd name="connsiteX80-16001" fmla="*/ 6331355 w 15811497"/>
              <a:gd name="connsiteY80-16002" fmla="*/ 526865 h 6248398"/>
              <a:gd name="connsiteX81-16003" fmla="*/ 7448548 w 15811497"/>
              <a:gd name="connsiteY81-16004" fmla="*/ 0 h 6248398"/>
              <a:gd name="connsiteX0-16005" fmla="*/ 11209760 w 15811497"/>
              <a:gd name="connsiteY0-16006" fmla="*/ 5180760 h 6248398"/>
              <a:gd name="connsiteX1-16007" fmla="*/ 11210150 w 15811497"/>
              <a:gd name="connsiteY1-16008" fmla="*/ 5180948 h 6248398"/>
              <a:gd name="connsiteX2-16009" fmla="*/ 11528781 w 15811497"/>
              <a:gd name="connsiteY2-16010" fmla="*/ 5429240 h 6248398"/>
              <a:gd name="connsiteX3-16011" fmla="*/ 11209760 w 15811497"/>
              <a:gd name="connsiteY3-16012" fmla="*/ 5180760 h 6248398"/>
              <a:gd name="connsiteX4-16013" fmla="*/ 7448548 w 15811497"/>
              <a:gd name="connsiteY4-16014" fmla="*/ 0 h 6248398"/>
              <a:gd name="connsiteX5-16015" fmla="*/ 8721604 w 15811497"/>
              <a:gd name="connsiteY5-16016" fmla="*/ 757692 h 6248398"/>
              <a:gd name="connsiteX6-16017" fmla="*/ 8890522 w 15811497"/>
              <a:gd name="connsiteY6-16018" fmla="*/ 1193234 h 6248398"/>
              <a:gd name="connsiteX7-16019" fmla="*/ 9958384 w 15811497"/>
              <a:gd name="connsiteY7-16020" fmla="*/ 1828798 h 6248398"/>
              <a:gd name="connsiteX8-16021" fmla="*/ 10895504 w 15811497"/>
              <a:gd name="connsiteY8-16022" fmla="*/ 1386857 h 6248398"/>
              <a:gd name="connsiteX9-16023" fmla="*/ 11096041 w 15811497"/>
              <a:gd name="connsiteY9-16024" fmla="*/ 1170993 h 6248398"/>
              <a:gd name="connsiteX10-16025" fmla="*/ 13049247 w 15811497"/>
              <a:gd name="connsiteY10-16026" fmla="*/ 361949 h 6248398"/>
              <a:gd name="connsiteX11-16027" fmla="*/ 15811497 w 15811497"/>
              <a:gd name="connsiteY11-16028" fmla="*/ 3124198 h 6248398"/>
              <a:gd name="connsiteX12-16029" fmla="*/ 13049247 w 15811497"/>
              <a:gd name="connsiteY12-16030" fmla="*/ 5886448 h 6248398"/>
              <a:gd name="connsiteX13-16031" fmla="*/ 11732594 w 15811497"/>
              <a:gd name="connsiteY13-16032" fmla="*/ 5553059 h 6248398"/>
              <a:gd name="connsiteX14-16033" fmla="*/ 11528782 w 15811497"/>
              <a:gd name="connsiteY14-16034" fmla="*/ 5429240 h 6248398"/>
              <a:gd name="connsiteX15-16035" fmla="*/ 11210151 w 15811497"/>
              <a:gd name="connsiteY15-16036" fmla="*/ 5180948 h 6248398"/>
              <a:gd name="connsiteX16-16037" fmla="*/ 11209761 w 15811497"/>
              <a:gd name="connsiteY16-16038" fmla="*/ 5180760 h 6248398"/>
              <a:gd name="connsiteX17-16039" fmla="*/ 11096041 w 15811497"/>
              <a:gd name="connsiteY17-16040" fmla="*/ 5077404 h 6248398"/>
              <a:gd name="connsiteX18-16041" fmla="*/ 11063094 w 15811497"/>
              <a:gd name="connsiteY18-16042" fmla="*/ 5041153 h 6248398"/>
              <a:gd name="connsiteX19-16043" fmla="*/ 11063091 w 15811497"/>
              <a:gd name="connsiteY19-16044" fmla="*/ 5041152 h 6248398"/>
              <a:gd name="connsiteX20-16045" fmla="*/ 11096040 w 15811497"/>
              <a:gd name="connsiteY20-16046" fmla="*/ 5077404 h 6248398"/>
              <a:gd name="connsiteX21-16047" fmla="*/ 11209760 w 15811497"/>
              <a:gd name="connsiteY21-16048" fmla="*/ 5180760 h 6248398"/>
              <a:gd name="connsiteX22-16049" fmla="*/ 11100244 w 15811497"/>
              <a:gd name="connsiteY22-16050" fmla="*/ 5128004 h 6248398"/>
              <a:gd name="connsiteX23-16051" fmla="*/ 10610846 w 15811497"/>
              <a:gd name="connsiteY23-16052" fmla="*/ 5029199 h 6248398"/>
              <a:gd name="connsiteX24-16053" fmla="*/ 9640652 w 15811497"/>
              <a:gd name="connsiteY24-16054" fmla="*/ 5486739 h 6248398"/>
              <a:gd name="connsiteX25-16055" fmla="*/ 9628722 w 15811497"/>
              <a:gd name="connsiteY25-16056" fmla="*/ 5502693 h 6248398"/>
              <a:gd name="connsiteX26-16057" fmla="*/ 9568273 w 15811497"/>
              <a:gd name="connsiteY26-16058" fmla="*/ 5583530 h 6248398"/>
              <a:gd name="connsiteX27-16059" fmla="*/ 9535504 w 15811497"/>
              <a:gd name="connsiteY27-16060" fmla="*/ 5637470 h 6248398"/>
              <a:gd name="connsiteX28-16061" fmla="*/ 9535505 w 15811497"/>
              <a:gd name="connsiteY28-16062" fmla="*/ 5637470 h 6248398"/>
              <a:gd name="connsiteX29-16063" fmla="*/ 9568273 w 15811497"/>
              <a:gd name="connsiteY29-16064" fmla="*/ 5583531 h 6248398"/>
              <a:gd name="connsiteX30-16065" fmla="*/ 9628722 w 15811497"/>
              <a:gd name="connsiteY30-16066" fmla="*/ 5502694 h 6248398"/>
              <a:gd name="connsiteX31-16067" fmla="*/ 9563485 w 15811497"/>
              <a:gd name="connsiteY31-16068" fmla="*/ 5610078 h 6248398"/>
              <a:gd name="connsiteX32-16069" fmla="*/ 9542221 w 15811497"/>
              <a:gd name="connsiteY32-16070" fmla="*/ 5638514 h 6248398"/>
              <a:gd name="connsiteX33-16071" fmla="*/ 9480140 w 15811497"/>
              <a:gd name="connsiteY33-16072" fmla="*/ 5721533 h 6248398"/>
              <a:gd name="connsiteX34-16073" fmla="*/ 8362947 w 15811497"/>
              <a:gd name="connsiteY34-16074" fmla="*/ 6248398 h 6248398"/>
              <a:gd name="connsiteX35-16075" fmla="*/ 7028922 w 15811497"/>
              <a:gd name="connsiteY35-16076" fmla="*/ 5364147 h 6248398"/>
              <a:gd name="connsiteX36-16077" fmla="*/ 6990513 w 15811497"/>
              <a:gd name="connsiteY36-16078" fmla="*/ 5259205 h 6248398"/>
              <a:gd name="connsiteX37-16079" fmla="*/ 6990512 w 15811497"/>
              <a:gd name="connsiteY37-16080" fmla="*/ 5259199 h 6248398"/>
              <a:gd name="connsiteX38-16081" fmla="*/ 6983676 w 15811497"/>
              <a:gd name="connsiteY38-16082" fmla="*/ 5240519 h 6248398"/>
              <a:gd name="connsiteX39-16083" fmla="*/ 6983673 w 15811497"/>
              <a:gd name="connsiteY39-16084" fmla="*/ 5240519 h 6248398"/>
              <a:gd name="connsiteX40-16085" fmla="*/ 6980236 w 15811497"/>
              <a:gd name="connsiteY40-16086" fmla="*/ 5231130 h 6248398"/>
              <a:gd name="connsiteX41-16087" fmla="*/ 6978859 w 15811497"/>
              <a:gd name="connsiteY41-16088" fmla="*/ 5225774 h 6248398"/>
              <a:gd name="connsiteX42-16089" fmla="*/ 6984291 w 15811497"/>
              <a:gd name="connsiteY42-16090" fmla="*/ 5240614 h 6248398"/>
              <a:gd name="connsiteX43-16091" fmla="*/ 6984292 w 15811497"/>
              <a:gd name="connsiteY43-16092" fmla="*/ 5240614 h 6248398"/>
              <a:gd name="connsiteX44-16093" fmla="*/ 6978860 w 15811497"/>
              <a:gd name="connsiteY44-16094" fmla="*/ 5225773 h 6248398"/>
              <a:gd name="connsiteX45-16095" fmla="*/ 6944562 w 15811497"/>
              <a:gd name="connsiteY45-16096" fmla="*/ 5092380 h 6248398"/>
              <a:gd name="connsiteX46-16097" fmla="*/ 6978860 w 15811497"/>
              <a:gd name="connsiteY46-16098" fmla="*/ 5225773 h 6248398"/>
              <a:gd name="connsiteX47-16099" fmla="*/ 6948299 w 15811497"/>
              <a:gd name="connsiteY47-16100" fmla="*/ 5142273 h 6248398"/>
              <a:gd name="connsiteX48-16101" fmla="*/ 5829297 w 15811497"/>
              <a:gd name="connsiteY48-16102" fmla="*/ 4400549 h 6248398"/>
              <a:gd name="connsiteX49-16103" fmla="*/ 5056802 w 15811497"/>
              <a:gd name="connsiteY49-16104" fmla="*/ 4677867 h 6248398"/>
              <a:gd name="connsiteX50-16105" fmla="*/ 5022517 w 15811497"/>
              <a:gd name="connsiteY50-16106" fmla="*/ 4709027 h 6248398"/>
              <a:gd name="connsiteX51-16107" fmla="*/ 5022515 w 15811497"/>
              <a:gd name="connsiteY51-16108" fmla="*/ 4709029 h 6248398"/>
              <a:gd name="connsiteX52-16109" fmla="*/ 4778482 w 15811497"/>
              <a:gd name="connsiteY52-16110" fmla="*/ 5008058 h 6248398"/>
              <a:gd name="connsiteX53-16111" fmla="*/ 4715455 w 15811497"/>
              <a:gd name="connsiteY53-16112" fmla="*/ 5077404 h 6248398"/>
              <a:gd name="connsiteX54-16113" fmla="*/ 2762249 w 15811497"/>
              <a:gd name="connsiteY54-16114" fmla="*/ 5886448 h 6248398"/>
              <a:gd name="connsiteX55-16115" fmla="*/ 0 w 15811497"/>
              <a:gd name="connsiteY55-16116" fmla="*/ 3124198 h 6248398"/>
              <a:gd name="connsiteX56-16117" fmla="*/ 2762249 w 15811497"/>
              <a:gd name="connsiteY56-16118" fmla="*/ 361949 h 6248398"/>
              <a:gd name="connsiteX57-16119" fmla="*/ 4078902 w 15811497"/>
              <a:gd name="connsiteY57-16120" fmla="*/ 695338 h 6248398"/>
              <a:gd name="connsiteX58-16121" fmla="*/ 4261443 w 15811497"/>
              <a:gd name="connsiteY58-16122" fmla="*/ 806235 h 6248398"/>
              <a:gd name="connsiteX59-16123" fmla="*/ 4409044 w 15811497"/>
              <a:gd name="connsiteY59-16124" fmla="*/ 910268 h 6248398"/>
              <a:gd name="connsiteX60-16125" fmla="*/ 4612477 w 15811497"/>
              <a:gd name="connsiteY60-16126" fmla="*/ 1077402 h 6248398"/>
              <a:gd name="connsiteX61-16127" fmla="*/ 4612478 w 15811497"/>
              <a:gd name="connsiteY61-16128" fmla="*/ 1077403 h 6248398"/>
              <a:gd name="connsiteX62-16129" fmla="*/ 4701725 w 15811497"/>
              <a:gd name="connsiteY62-16130" fmla="*/ 1120394 h 6248398"/>
              <a:gd name="connsiteX63-16131" fmla="*/ 5191122 w 15811497"/>
              <a:gd name="connsiteY63-16132" fmla="*/ 1219199 h 6248398"/>
              <a:gd name="connsiteX64-16133" fmla="*/ 6161317 w 15811497"/>
              <a:gd name="connsiteY64-16134" fmla="*/ 761659 h 6248398"/>
              <a:gd name="connsiteX65-16135" fmla="*/ 6224019 w 15811497"/>
              <a:gd name="connsiteY65-16136" fmla="*/ 677808 h 6248398"/>
              <a:gd name="connsiteX66-16137" fmla="*/ 6175489 w 15811497"/>
              <a:gd name="connsiteY66-16138" fmla="*/ 757691 h 6248398"/>
              <a:gd name="connsiteX67-16139" fmla="*/ 6175489 w 15811497"/>
              <a:gd name="connsiteY67-16140" fmla="*/ 757692 h 6248398"/>
              <a:gd name="connsiteX68-16141" fmla="*/ 6224020 w 15811497"/>
              <a:gd name="connsiteY68-16142" fmla="*/ 677809 h 6248398"/>
              <a:gd name="connsiteX69-16143" fmla="*/ 6233696 w 15811497"/>
              <a:gd name="connsiteY69-16144" fmla="*/ 664869 h 6248398"/>
              <a:gd name="connsiteX70-16145" fmla="*/ 6252611 w 15811497"/>
              <a:gd name="connsiteY70-16146" fmla="*/ 633734 h 6248398"/>
              <a:gd name="connsiteX71-16147" fmla="*/ 6252610 w 15811497"/>
              <a:gd name="connsiteY71-16148" fmla="*/ 633734 h 6248398"/>
              <a:gd name="connsiteX72-16149" fmla="*/ 6233696 w 15811497"/>
              <a:gd name="connsiteY72-16150" fmla="*/ 664868 h 6248398"/>
              <a:gd name="connsiteX73-16151" fmla="*/ 6224019 w 15811497"/>
              <a:gd name="connsiteY73-16152" fmla="*/ 677808 h 6248398"/>
              <a:gd name="connsiteX74-16153" fmla="*/ 6248008 w 15811497"/>
              <a:gd name="connsiteY74-16154" fmla="*/ 638320 h 6248398"/>
              <a:gd name="connsiteX75-16155" fmla="*/ 6251291 w 15811497"/>
              <a:gd name="connsiteY75-16156" fmla="*/ 633930 h 6248398"/>
              <a:gd name="connsiteX76-16157" fmla="*/ 6251293 w 15811497"/>
              <a:gd name="connsiteY76-16158" fmla="*/ 633929 h 6248398"/>
              <a:gd name="connsiteX77-16159" fmla="*/ 6257683 w 15811497"/>
              <a:gd name="connsiteY77-16160" fmla="*/ 625384 h 6248398"/>
              <a:gd name="connsiteX78-16161" fmla="*/ 6257686 w 15811497"/>
              <a:gd name="connsiteY78-16162" fmla="*/ 625380 h 6248398"/>
              <a:gd name="connsiteX79-16163" fmla="*/ 6331355 w 15811497"/>
              <a:gd name="connsiteY79-16164" fmla="*/ 526865 h 6248398"/>
              <a:gd name="connsiteX80-16165" fmla="*/ 7448548 w 15811497"/>
              <a:gd name="connsiteY80-16166" fmla="*/ 0 h 6248398"/>
              <a:gd name="connsiteX0-16167" fmla="*/ 11209760 w 15811497"/>
              <a:gd name="connsiteY0-16168" fmla="*/ 5180760 h 6248398"/>
              <a:gd name="connsiteX1-16169" fmla="*/ 11210150 w 15811497"/>
              <a:gd name="connsiteY1-16170" fmla="*/ 5180948 h 6248398"/>
              <a:gd name="connsiteX2-16171" fmla="*/ 11528781 w 15811497"/>
              <a:gd name="connsiteY2-16172" fmla="*/ 5429240 h 6248398"/>
              <a:gd name="connsiteX3-16173" fmla="*/ 11209760 w 15811497"/>
              <a:gd name="connsiteY3-16174" fmla="*/ 5180760 h 6248398"/>
              <a:gd name="connsiteX4-16175" fmla="*/ 7448548 w 15811497"/>
              <a:gd name="connsiteY4-16176" fmla="*/ 0 h 6248398"/>
              <a:gd name="connsiteX5-16177" fmla="*/ 8721604 w 15811497"/>
              <a:gd name="connsiteY5-16178" fmla="*/ 757692 h 6248398"/>
              <a:gd name="connsiteX6-16179" fmla="*/ 8890522 w 15811497"/>
              <a:gd name="connsiteY6-16180" fmla="*/ 1193234 h 6248398"/>
              <a:gd name="connsiteX7-16181" fmla="*/ 9958384 w 15811497"/>
              <a:gd name="connsiteY7-16182" fmla="*/ 1828798 h 6248398"/>
              <a:gd name="connsiteX8-16183" fmla="*/ 10895504 w 15811497"/>
              <a:gd name="connsiteY8-16184" fmla="*/ 1386857 h 6248398"/>
              <a:gd name="connsiteX9-16185" fmla="*/ 11096041 w 15811497"/>
              <a:gd name="connsiteY9-16186" fmla="*/ 1170993 h 6248398"/>
              <a:gd name="connsiteX10-16187" fmla="*/ 13049247 w 15811497"/>
              <a:gd name="connsiteY10-16188" fmla="*/ 361949 h 6248398"/>
              <a:gd name="connsiteX11-16189" fmla="*/ 15811497 w 15811497"/>
              <a:gd name="connsiteY11-16190" fmla="*/ 3124198 h 6248398"/>
              <a:gd name="connsiteX12-16191" fmla="*/ 13049247 w 15811497"/>
              <a:gd name="connsiteY12-16192" fmla="*/ 5886448 h 6248398"/>
              <a:gd name="connsiteX13-16193" fmla="*/ 11732594 w 15811497"/>
              <a:gd name="connsiteY13-16194" fmla="*/ 5553059 h 6248398"/>
              <a:gd name="connsiteX14-16195" fmla="*/ 11528782 w 15811497"/>
              <a:gd name="connsiteY14-16196" fmla="*/ 5429240 h 6248398"/>
              <a:gd name="connsiteX15-16197" fmla="*/ 11210151 w 15811497"/>
              <a:gd name="connsiteY15-16198" fmla="*/ 5180948 h 6248398"/>
              <a:gd name="connsiteX16-16199" fmla="*/ 11209761 w 15811497"/>
              <a:gd name="connsiteY16-16200" fmla="*/ 5180760 h 6248398"/>
              <a:gd name="connsiteX17-16201" fmla="*/ 11096041 w 15811497"/>
              <a:gd name="connsiteY17-16202" fmla="*/ 5077404 h 6248398"/>
              <a:gd name="connsiteX18-16203" fmla="*/ 11063094 w 15811497"/>
              <a:gd name="connsiteY18-16204" fmla="*/ 5041153 h 6248398"/>
              <a:gd name="connsiteX19-16205" fmla="*/ 11063091 w 15811497"/>
              <a:gd name="connsiteY19-16206" fmla="*/ 5041152 h 6248398"/>
              <a:gd name="connsiteX20-16207" fmla="*/ 11096040 w 15811497"/>
              <a:gd name="connsiteY20-16208" fmla="*/ 5077404 h 6248398"/>
              <a:gd name="connsiteX21-16209" fmla="*/ 11100244 w 15811497"/>
              <a:gd name="connsiteY21-16210" fmla="*/ 5128004 h 6248398"/>
              <a:gd name="connsiteX22-16211" fmla="*/ 10610846 w 15811497"/>
              <a:gd name="connsiteY22-16212" fmla="*/ 5029199 h 6248398"/>
              <a:gd name="connsiteX23-16213" fmla="*/ 9640652 w 15811497"/>
              <a:gd name="connsiteY23-16214" fmla="*/ 5486739 h 6248398"/>
              <a:gd name="connsiteX24-16215" fmla="*/ 9628722 w 15811497"/>
              <a:gd name="connsiteY24-16216" fmla="*/ 5502693 h 6248398"/>
              <a:gd name="connsiteX25-16217" fmla="*/ 9568273 w 15811497"/>
              <a:gd name="connsiteY25-16218" fmla="*/ 5583530 h 6248398"/>
              <a:gd name="connsiteX26-16219" fmla="*/ 9535504 w 15811497"/>
              <a:gd name="connsiteY26-16220" fmla="*/ 5637470 h 6248398"/>
              <a:gd name="connsiteX27-16221" fmla="*/ 9535505 w 15811497"/>
              <a:gd name="connsiteY27-16222" fmla="*/ 5637470 h 6248398"/>
              <a:gd name="connsiteX28-16223" fmla="*/ 9568273 w 15811497"/>
              <a:gd name="connsiteY28-16224" fmla="*/ 5583531 h 6248398"/>
              <a:gd name="connsiteX29-16225" fmla="*/ 9628722 w 15811497"/>
              <a:gd name="connsiteY29-16226" fmla="*/ 5502694 h 6248398"/>
              <a:gd name="connsiteX30-16227" fmla="*/ 9563485 w 15811497"/>
              <a:gd name="connsiteY30-16228" fmla="*/ 5610078 h 6248398"/>
              <a:gd name="connsiteX31-16229" fmla="*/ 9542221 w 15811497"/>
              <a:gd name="connsiteY31-16230" fmla="*/ 5638514 h 6248398"/>
              <a:gd name="connsiteX32-16231" fmla="*/ 9480140 w 15811497"/>
              <a:gd name="connsiteY32-16232" fmla="*/ 5721533 h 6248398"/>
              <a:gd name="connsiteX33-16233" fmla="*/ 8362947 w 15811497"/>
              <a:gd name="connsiteY33-16234" fmla="*/ 6248398 h 6248398"/>
              <a:gd name="connsiteX34-16235" fmla="*/ 7028922 w 15811497"/>
              <a:gd name="connsiteY34-16236" fmla="*/ 5364147 h 6248398"/>
              <a:gd name="connsiteX35-16237" fmla="*/ 6990513 w 15811497"/>
              <a:gd name="connsiteY35-16238" fmla="*/ 5259205 h 6248398"/>
              <a:gd name="connsiteX36-16239" fmla="*/ 6990512 w 15811497"/>
              <a:gd name="connsiteY36-16240" fmla="*/ 5259199 h 6248398"/>
              <a:gd name="connsiteX37-16241" fmla="*/ 6983676 w 15811497"/>
              <a:gd name="connsiteY37-16242" fmla="*/ 5240519 h 6248398"/>
              <a:gd name="connsiteX38-16243" fmla="*/ 6983673 w 15811497"/>
              <a:gd name="connsiteY38-16244" fmla="*/ 5240519 h 6248398"/>
              <a:gd name="connsiteX39-16245" fmla="*/ 6980236 w 15811497"/>
              <a:gd name="connsiteY39-16246" fmla="*/ 5231130 h 6248398"/>
              <a:gd name="connsiteX40-16247" fmla="*/ 6978859 w 15811497"/>
              <a:gd name="connsiteY40-16248" fmla="*/ 5225774 h 6248398"/>
              <a:gd name="connsiteX41-16249" fmla="*/ 6984291 w 15811497"/>
              <a:gd name="connsiteY41-16250" fmla="*/ 5240614 h 6248398"/>
              <a:gd name="connsiteX42-16251" fmla="*/ 6984292 w 15811497"/>
              <a:gd name="connsiteY42-16252" fmla="*/ 5240614 h 6248398"/>
              <a:gd name="connsiteX43-16253" fmla="*/ 6978860 w 15811497"/>
              <a:gd name="connsiteY43-16254" fmla="*/ 5225773 h 6248398"/>
              <a:gd name="connsiteX44-16255" fmla="*/ 6944562 w 15811497"/>
              <a:gd name="connsiteY44-16256" fmla="*/ 5092380 h 6248398"/>
              <a:gd name="connsiteX45-16257" fmla="*/ 6978860 w 15811497"/>
              <a:gd name="connsiteY45-16258" fmla="*/ 5225773 h 6248398"/>
              <a:gd name="connsiteX46-16259" fmla="*/ 6948299 w 15811497"/>
              <a:gd name="connsiteY46-16260" fmla="*/ 5142273 h 6248398"/>
              <a:gd name="connsiteX47-16261" fmla="*/ 5829297 w 15811497"/>
              <a:gd name="connsiteY47-16262" fmla="*/ 4400549 h 6248398"/>
              <a:gd name="connsiteX48-16263" fmla="*/ 5056802 w 15811497"/>
              <a:gd name="connsiteY48-16264" fmla="*/ 4677867 h 6248398"/>
              <a:gd name="connsiteX49-16265" fmla="*/ 5022517 w 15811497"/>
              <a:gd name="connsiteY49-16266" fmla="*/ 4709027 h 6248398"/>
              <a:gd name="connsiteX50-16267" fmla="*/ 5022515 w 15811497"/>
              <a:gd name="connsiteY50-16268" fmla="*/ 4709029 h 6248398"/>
              <a:gd name="connsiteX51-16269" fmla="*/ 4778482 w 15811497"/>
              <a:gd name="connsiteY51-16270" fmla="*/ 5008058 h 6248398"/>
              <a:gd name="connsiteX52-16271" fmla="*/ 4715455 w 15811497"/>
              <a:gd name="connsiteY52-16272" fmla="*/ 5077404 h 6248398"/>
              <a:gd name="connsiteX53-16273" fmla="*/ 2762249 w 15811497"/>
              <a:gd name="connsiteY53-16274" fmla="*/ 5886448 h 6248398"/>
              <a:gd name="connsiteX54-16275" fmla="*/ 0 w 15811497"/>
              <a:gd name="connsiteY54-16276" fmla="*/ 3124198 h 6248398"/>
              <a:gd name="connsiteX55-16277" fmla="*/ 2762249 w 15811497"/>
              <a:gd name="connsiteY55-16278" fmla="*/ 361949 h 6248398"/>
              <a:gd name="connsiteX56-16279" fmla="*/ 4078902 w 15811497"/>
              <a:gd name="connsiteY56-16280" fmla="*/ 695338 h 6248398"/>
              <a:gd name="connsiteX57-16281" fmla="*/ 4261443 w 15811497"/>
              <a:gd name="connsiteY57-16282" fmla="*/ 806235 h 6248398"/>
              <a:gd name="connsiteX58-16283" fmla="*/ 4409044 w 15811497"/>
              <a:gd name="connsiteY58-16284" fmla="*/ 910268 h 6248398"/>
              <a:gd name="connsiteX59-16285" fmla="*/ 4612477 w 15811497"/>
              <a:gd name="connsiteY59-16286" fmla="*/ 1077402 h 6248398"/>
              <a:gd name="connsiteX60-16287" fmla="*/ 4612478 w 15811497"/>
              <a:gd name="connsiteY60-16288" fmla="*/ 1077403 h 6248398"/>
              <a:gd name="connsiteX61-16289" fmla="*/ 4701725 w 15811497"/>
              <a:gd name="connsiteY61-16290" fmla="*/ 1120394 h 6248398"/>
              <a:gd name="connsiteX62-16291" fmla="*/ 5191122 w 15811497"/>
              <a:gd name="connsiteY62-16292" fmla="*/ 1219199 h 6248398"/>
              <a:gd name="connsiteX63-16293" fmla="*/ 6161317 w 15811497"/>
              <a:gd name="connsiteY63-16294" fmla="*/ 761659 h 6248398"/>
              <a:gd name="connsiteX64-16295" fmla="*/ 6224019 w 15811497"/>
              <a:gd name="connsiteY64-16296" fmla="*/ 677808 h 6248398"/>
              <a:gd name="connsiteX65-16297" fmla="*/ 6175489 w 15811497"/>
              <a:gd name="connsiteY65-16298" fmla="*/ 757691 h 6248398"/>
              <a:gd name="connsiteX66-16299" fmla="*/ 6175489 w 15811497"/>
              <a:gd name="connsiteY66-16300" fmla="*/ 757692 h 6248398"/>
              <a:gd name="connsiteX67-16301" fmla="*/ 6224020 w 15811497"/>
              <a:gd name="connsiteY67-16302" fmla="*/ 677809 h 6248398"/>
              <a:gd name="connsiteX68-16303" fmla="*/ 6233696 w 15811497"/>
              <a:gd name="connsiteY68-16304" fmla="*/ 664869 h 6248398"/>
              <a:gd name="connsiteX69-16305" fmla="*/ 6252611 w 15811497"/>
              <a:gd name="connsiteY69-16306" fmla="*/ 633734 h 6248398"/>
              <a:gd name="connsiteX70-16307" fmla="*/ 6252610 w 15811497"/>
              <a:gd name="connsiteY70-16308" fmla="*/ 633734 h 6248398"/>
              <a:gd name="connsiteX71-16309" fmla="*/ 6233696 w 15811497"/>
              <a:gd name="connsiteY71-16310" fmla="*/ 664868 h 6248398"/>
              <a:gd name="connsiteX72-16311" fmla="*/ 6224019 w 15811497"/>
              <a:gd name="connsiteY72-16312" fmla="*/ 677808 h 6248398"/>
              <a:gd name="connsiteX73-16313" fmla="*/ 6248008 w 15811497"/>
              <a:gd name="connsiteY73-16314" fmla="*/ 638320 h 6248398"/>
              <a:gd name="connsiteX74-16315" fmla="*/ 6251291 w 15811497"/>
              <a:gd name="connsiteY74-16316" fmla="*/ 633930 h 6248398"/>
              <a:gd name="connsiteX75-16317" fmla="*/ 6251293 w 15811497"/>
              <a:gd name="connsiteY75-16318" fmla="*/ 633929 h 6248398"/>
              <a:gd name="connsiteX76-16319" fmla="*/ 6257683 w 15811497"/>
              <a:gd name="connsiteY76-16320" fmla="*/ 625384 h 6248398"/>
              <a:gd name="connsiteX77-16321" fmla="*/ 6257686 w 15811497"/>
              <a:gd name="connsiteY77-16322" fmla="*/ 625380 h 6248398"/>
              <a:gd name="connsiteX78-16323" fmla="*/ 6331355 w 15811497"/>
              <a:gd name="connsiteY78-16324" fmla="*/ 526865 h 6248398"/>
              <a:gd name="connsiteX79-16325" fmla="*/ 7448548 w 15811497"/>
              <a:gd name="connsiteY79-16326" fmla="*/ 0 h 6248398"/>
              <a:gd name="connsiteX0-16327" fmla="*/ 11209760 w 15811497"/>
              <a:gd name="connsiteY0-16328" fmla="*/ 5180760 h 6248398"/>
              <a:gd name="connsiteX1-16329" fmla="*/ 11210150 w 15811497"/>
              <a:gd name="connsiteY1-16330" fmla="*/ 5180948 h 6248398"/>
              <a:gd name="connsiteX2-16331" fmla="*/ 11528781 w 15811497"/>
              <a:gd name="connsiteY2-16332" fmla="*/ 5429240 h 6248398"/>
              <a:gd name="connsiteX3-16333" fmla="*/ 11209760 w 15811497"/>
              <a:gd name="connsiteY3-16334" fmla="*/ 5180760 h 6248398"/>
              <a:gd name="connsiteX4-16335" fmla="*/ 7448548 w 15811497"/>
              <a:gd name="connsiteY4-16336" fmla="*/ 0 h 6248398"/>
              <a:gd name="connsiteX5-16337" fmla="*/ 8721604 w 15811497"/>
              <a:gd name="connsiteY5-16338" fmla="*/ 757692 h 6248398"/>
              <a:gd name="connsiteX6-16339" fmla="*/ 8890522 w 15811497"/>
              <a:gd name="connsiteY6-16340" fmla="*/ 1193234 h 6248398"/>
              <a:gd name="connsiteX7-16341" fmla="*/ 9958384 w 15811497"/>
              <a:gd name="connsiteY7-16342" fmla="*/ 1828798 h 6248398"/>
              <a:gd name="connsiteX8-16343" fmla="*/ 10895504 w 15811497"/>
              <a:gd name="connsiteY8-16344" fmla="*/ 1386857 h 6248398"/>
              <a:gd name="connsiteX9-16345" fmla="*/ 11096041 w 15811497"/>
              <a:gd name="connsiteY9-16346" fmla="*/ 1170993 h 6248398"/>
              <a:gd name="connsiteX10-16347" fmla="*/ 13049247 w 15811497"/>
              <a:gd name="connsiteY10-16348" fmla="*/ 361949 h 6248398"/>
              <a:gd name="connsiteX11-16349" fmla="*/ 15811497 w 15811497"/>
              <a:gd name="connsiteY11-16350" fmla="*/ 3124198 h 6248398"/>
              <a:gd name="connsiteX12-16351" fmla="*/ 13049247 w 15811497"/>
              <a:gd name="connsiteY12-16352" fmla="*/ 5886448 h 6248398"/>
              <a:gd name="connsiteX13-16353" fmla="*/ 11732594 w 15811497"/>
              <a:gd name="connsiteY13-16354" fmla="*/ 5553059 h 6248398"/>
              <a:gd name="connsiteX14-16355" fmla="*/ 11528782 w 15811497"/>
              <a:gd name="connsiteY14-16356" fmla="*/ 5429240 h 6248398"/>
              <a:gd name="connsiteX15-16357" fmla="*/ 11210151 w 15811497"/>
              <a:gd name="connsiteY15-16358" fmla="*/ 5180948 h 6248398"/>
              <a:gd name="connsiteX16-16359" fmla="*/ 11209761 w 15811497"/>
              <a:gd name="connsiteY16-16360" fmla="*/ 5180760 h 6248398"/>
              <a:gd name="connsiteX17-16361" fmla="*/ 11096041 w 15811497"/>
              <a:gd name="connsiteY17-16362" fmla="*/ 5077404 h 6248398"/>
              <a:gd name="connsiteX18-16363" fmla="*/ 11063094 w 15811497"/>
              <a:gd name="connsiteY18-16364" fmla="*/ 5041153 h 6248398"/>
              <a:gd name="connsiteX19-16365" fmla="*/ 11063091 w 15811497"/>
              <a:gd name="connsiteY19-16366" fmla="*/ 5041152 h 6248398"/>
              <a:gd name="connsiteX20-16367" fmla="*/ 11100244 w 15811497"/>
              <a:gd name="connsiteY20-16368" fmla="*/ 5128004 h 6248398"/>
              <a:gd name="connsiteX21-16369" fmla="*/ 10610846 w 15811497"/>
              <a:gd name="connsiteY21-16370" fmla="*/ 5029199 h 6248398"/>
              <a:gd name="connsiteX22-16371" fmla="*/ 9640652 w 15811497"/>
              <a:gd name="connsiteY22-16372" fmla="*/ 5486739 h 6248398"/>
              <a:gd name="connsiteX23-16373" fmla="*/ 9628722 w 15811497"/>
              <a:gd name="connsiteY23-16374" fmla="*/ 5502693 h 6248398"/>
              <a:gd name="connsiteX24-16375" fmla="*/ 9568273 w 15811497"/>
              <a:gd name="connsiteY24-16376" fmla="*/ 5583530 h 6248398"/>
              <a:gd name="connsiteX25-16377" fmla="*/ 9535504 w 15811497"/>
              <a:gd name="connsiteY25-16378" fmla="*/ 5637470 h 6248398"/>
              <a:gd name="connsiteX26-16379" fmla="*/ 9535505 w 15811497"/>
              <a:gd name="connsiteY26-16380" fmla="*/ 5637470 h 6248398"/>
              <a:gd name="connsiteX27-16381" fmla="*/ 9568273 w 15811497"/>
              <a:gd name="connsiteY27-16382" fmla="*/ 5583531 h 6248398"/>
              <a:gd name="connsiteX28-16383" fmla="*/ 9628722 w 15811497"/>
              <a:gd name="connsiteY28-16384" fmla="*/ 5502694 h 6248398"/>
              <a:gd name="connsiteX29-16385" fmla="*/ 9563485 w 15811497"/>
              <a:gd name="connsiteY29-16386" fmla="*/ 5610078 h 6248398"/>
              <a:gd name="connsiteX30-16387" fmla="*/ 9542221 w 15811497"/>
              <a:gd name="connsiteY30-16388" fmla="*/ 5638514 h 6248398"/>
              <a:gd name="connsiteX31-16389" fmla="*/ 9480140 w 15811497"/>
              <a:gd name="connsiteY31-16390" fmla="*/ 5721533 h 6248398"/>
              <a:gd name="connsiteX32-16391" fmla="*/ 8362947 w 15811497"/>
              <a:gd name="connsiteY32-16392" fmla="*/ 6248398 h 6248398"/>
              <a:gd name="connsiteX33-16393" fmla="*/ 7028922 w 15811497"/>
              <a:gd name="connsiteY33-16394" fmla="*/ 5364147 h 6248398"/>
              <a:gd name="connsiteX34-16395" fmla="*/ 6990513 w 15811497"/>
              <a:gd name="connsiteY34-16396" fmla="*/ 5259205 h 6248398"/>
              <a:gd name="connsiteX35-16397" fmla="*/ 6990512 w 15811497"/>
              <a:gd name="connsiteY35-16398" fmla="*/ 5259199 h 6248398"/>
              <a:gd name="connsiteX36-16399" fmla="*/ 6983676 w 15811497"/>
              <a:gd name="connsiteY36-16400" fmla="*/ 5240519 h 6248398"/>
              <a:gd name="connsiteX37-16401" fmla="*/ 6983673 w 15811497"/>
              <a:gd name="connsiteY37-16402" fmla="*/ 5240519 h 6248398"/>
              <a:gd name="connsiteX38-16403" fmla="*/ 6980236 w 15811497"/>
              <a:gd name="connsiteY38-16404" fmla="*/ 5231130 h 6248398"/>
              <a:gd name="connsiteX39-16405" fmla="*/ 6978859 w 15811497"/>
              <a:gd name="connsiteY39-16406" fmla="*/ 5225774 h 6248398"/>
              <a:gd name="connsiteX40-16407" fmla="*/ 6984291 w 15811497"/>
              <a:gd name="connsiteY40-16408" fmla="*/ 5240614 h 6248398"/>
              <a:gd name="connsiteX41-16409" fmla="*/ 6984292 w 15811497"/>
              <a:gd name="connsiteY41-16410" fmla="*/ 5240614 h 6248398"/>
              <a:gd name="connsiteX42-16411" fmla="*/ 6978860 w 15811497"/>
              <a:gd name="connsiteY42-16412" fmla="*/ 5225773 h 6248398"/>
              <a:gd name="connsiteX43-16413" fmla="*/ 6944562 w 15811497"/>
              <a:gd name="connsiteY43-16414" fmla="*/ 5092380 h 6248398"/>
              <a:gd name="connsiteX44-16415" fmla="*/ 6978860 w 15811497"/>
              <a:gd name="connsiteY44-16416" fmla="*/ 5225773 h 6248398"/>
              <a:gd name="connsiteX45-16417" fmla="*/ 6948299 w 15811497"/>
              <a:gd name="connsiteY45-16418" fmla="*/ 5142273 h 6248398"/>
              <a:gd name="connsiteX46-16419" fmla="*/ 5829297 w 15811497"/>
              <a:gd name="connsiteY46-16420" fmla="*/ 4400549 h 6248398"/>
              <a:gd name="connsiteX47-16421" fmla="*/ 5056802 w 15811497"/>
              <a:gd name="connsiteY47-16422" fmla="*/ 4677867 h 6248398"/>
              <a:gd name="connsiteX48-16423" fmla="*/ 5022517 w 15811497"/>
              <a:gd name="connsiteY48-16424" fmla="*/ 4709027 h 6248398"/>
              <a:gd name="connsiteX49-16425" fmla="*/ 5022515 w 15811497"/>
              <a:gd name="connsiteY49-16426" fmla="*/ 4709029 h 6248398"/>
              <a:gd name="connsiteX50-16427" fmla="*/ 4778482 w 15811497"/>
              <a:gd name="connsiteY50-16428" fmla="*/ 5008058 h 6248398"/>
              <a:gd name="connsiteX51-16429" fmla="*/ 4715455 w 15811497"/>
              <a:gd name="connsiteY51-16430" fmla="*/ 5077404 h 6248398"/>
              <a:gd name="connsiteX52-16431" fmla="*/ 2762249 w 15811497"/>
              <a:gd name="connsiteY52-16432" fmla="*/ 5886448 h 6248398"/>
              <a:gd name="connsiteX53-16433" fmla="*/ 0 w 15811497"/>
              <a:gd name="connsiteY53-16434" fmla="*/ 3124198 h 6248398"/>
              <a:gd name="connsiteX54-16435" fmla="*/ 2762249 w 15811497"/>
              <a:gd name="connsiteY54-16436" fmla="*/ 361949 h 6248398"/>
              <a:gd name="connsiteX55-16437" fmla="*/ 4078902 w 15811497"/>
              <a:gd name="connsiteY55-16438" fmla="*/ 695338 h 6248398"/>
              <a:gd name="connsiteX56-16439" fmla="*/ 4261443 w 15811497"/>
              <a:gd name="connsiteY56-16440" fmla="*/ 806235 h 6248398"/>
              <a:gd name="connsiteX57-16441" fmla="*/ 4409044 w 15811497"/>
              <a:gd name="connsiteY57-16442" fmla="*/ 910268 h 6248398"/>
              <a:gd name="connsiteX58-16443" fmla="*/ 4612477 w 15811497"/>
              <a:gd name="connsiteY58-16444" fmla="*/ 1077402 h 6248398"/>
              <a:gd name="connsiteX59-16445" fmla="*/ 4612478 w 15811497"/>
              <a:gd name="connsiteY59-16446" fmla="*/ 1077403 h 6248398"/>
              <a:gd name="connsiteX60-16447" fmla="*/ 4701725 w 15811497"/>
              <a:gd name="connsiteY60-16448" fmla="*/ 1120394 h 6248398"/>
              <a:gd name="connsiteX61-16449" fmla="*/ 5191122 w 15811497"/>
              <a:gd name="connsiteY61-16450" fmla="*/ 1219199 h 6248398"/>
              <a:gd name="connsiteX62-16451" fmla="*/ 6161317 w 15811497"/>
              <a:gd name="connsiteY62-16452" fmla="*/ 761659 h 6248398"/>
              <a:gd name="connsiteX63-16453" fmla="*/ 6224019 w 15811497"/>
              <a:gd name="connsiteY63-16454" fmla="*/ 677808 h 6248398"/>
              <a:gd name="connsiteX64-16455" fmla="*/ 6175489 w 15811497"/>
              <a:gd name="connsiteY64-16456" fmla="*/ 757691 h 6248398"/>
              <a:gd name="connsiteX65-16457" fmla="*/ 6175489 w 15811497"/>
              <a:gd name="connsiteY65-16458" fmla="*/ 757692 h 6248398"/>
              <a:gd name="connsiteX66-16459" fmla="*/ 6224020 w 15811497"/>
              <a:gd name="connsiteY66-16460" fmla="*/ 677809 h 6248398"/>
              <a:gd name="connsiteX67-16461" fmla="*/ 6233696 w 15811497"/>
              <a:gd name="connsiteY67-16462" fmla="*/ 664869 h 6248398"/>
              <a:gd name="connsiteX68-16463" fmla="*/ 6252611 w 15811497"/>
              <a:gd name="connsiteY68-16464" fmla="*/ 633734 h 6248398"/>
              <a:gd name="connsiteX69-16465" fmla="*/ 6252610 w 15811497"/>
              <a:gd name="connsiteY69-16466" fmla="*/ 633734 h 6248398"/>
              <a:gd name="connsiteX70-16467" fmla="*/ 6233696 w 15811497"/>
              <a:gd name="connsiteY70-16468" fmla="*/ 664868 h 6248398"/>
              <a:gd name="connsiteX71-16469" fmla="*/ 6224019 w 15811497"/>
              <a:gd name="connsiteY71-16470" fmla="*/ 677808 h 6248398"/>
              <a:gd name="connsiteX72-16471" fmla="*/ 6248008 w 15811497"/>
              <a:gd name="connsiteY72-16472" fmla="*/ 638320 h 6248398"/>
              <a:gd name="connsiteX73-16473" fmla="*/ 6251291 w 15811497"/>
              <a:gd name="connsiteY73-16474" fmla="*/ 633930 h 6248398"/>
              <a:gd name="connsiteX74-16475" fmla="*/ 6251293 w 15811497"/>
              <a:gd name="connsiteY74-16476" fmla="*/ 633929 h 6248398"/>
              <a:gd name="connsiteX75-16477" fmla="*/ 6257683 w 15811497"/>
              <a:gd name="connsiteY75-16478" fmla="*/ 625384 h 6248398"/>
              <a:gd name="connsiteX76-16479" fmla="*/ 6257686 w 15811497"/>
              <a:gd name="connsiteY76-16480" fmla="*/ 625380 h 6248398"/>
              <a:gd name="connsiteX77-16481" fmla="*/ 6331355 w 15811497"/>
              <a:gd name="connsiteY77-16482" fmla="*/ 526865 h 6248398"/>
              <a:gd name="connsiteX78-16483" fmla="*/ 7448548 w 15811497"/>
              <a:gd name="connsiteY78-16484" fmla="*/ 0 h 6248398"/>
              <a:gd name="connsiteX0-16485" fmla="*/ 11209760 w 15811497"/>
              <a:gd name="connsiteY0-16486" fmla="*/ 5180760 h 6248398"/>
              <a:gd name="connsiteX1-16487" fmla="*/ 11210150 w 15811497"/>
              <a:gd name="connsiteY1-16488" fmla="*/ 5180948 h 6248398"/>
              <a:gd name="connsiteX2-16489" fmla="*/ 11528781 w 15811497"/>
              <a:gd name="connsiteY2-16490" fmla="*/ 5429240 h 6248398"/>
              <a:gd name="connsiteX3-16491" fmla="*/ 11209760 w 15811497"/>
              <a:gd name="connsiteY3-16492" fmla="*/ 5180760 h 6248398"/>
              <a:gd name="connsiteX4-16493" fmla="*/ 7448548 w 15811497"/>
              <a:gd name="connsiteY4-16494" fmla="*/ 0 h 6248398"/>
              <a:gd name="connsiteX5-16495" fmla="*/ 8721604 w 15811497"/>
              <a:gd name="connsiteY5-16496" fmla="*/ 757692 h 6248398"/>
              <a:gd name="connsiteX6-16497" fmla="*/ 8890522 w 15811497"/>
              <a:gd name="connsiteY6-16498" fmla="*/ 1193234 h 6248398"/>
              <a:gd name="connsiteX7-16499" fmla="*/ 9958384 w 15811497"/>
              <a:gd name="connsiteY7-16500" fmla="*/ 1828798 h 6248398"/>
              <a:gd name="connsiteX8-16501" fmla="*/ 10895504 w 15811497"/>
              <a:gd name="connsiteY8-16502" fmla="*/ 1386857 h 6248398"/>
              <a:gd name="connsiteX9-16503" fmla="*/ 11096041 w 15811497"/>
              <a:gd name="connsiteY9-16504" fmla="*/ 1170993 h 6248398"/>
              <a:gd name="connsiteX10-16505" fmla="*/ 13049247 w 15811497"/>
              <a:gd name="connsiteY10-16506" fmla="*/ 361949 h 6248398"/>
              <a:gd name="connsiteX11-16507" fmla="*/ 15811497 w 15811497"/>
              <a:gd name="connsiteY11-16508" fmla="*/ 3124198 h 6248398"/>
              <a:gd name="connsiteX12-16509" fmla="*/ 13049247 w 15811497"/>
              <a:gd name="connsiteY12-16510" fmla="*/ 5886448 h 6248398"/>
              <a:gd name="connsiteX13-16511" fmla="*/ 11732594 w 15811497"/>
              <a:gd name="connsiteY13-16512" fmla="*/ 5553059 h 6248398"/>
              <a:gd name="connsiteX14-16513" fmla="*/ 11528782 w 15811497"/>
              <a:gd name="connsiteY14-16514" fmla="*/ 5429240 h 6248398"/>
              <a:gd name="connsiteX15-16515" fmla="*/ 11210151 w 15811497"/>
              <a:gd name="connsiteY15-16516" fmla="*/ 5180948 h 6248398"/>
              <a:gd name="connsiteX16-16517" fmla="*/ 11209761 w 15811497"/>
              <a:gd name="connsiteY16-16518" fmla="*/ 5180760 h 6248398"/>
              <a:gd name="connsiteX17-16519" fmla="*/ 11096041 w 15811497"/>
              <a:gd name="connsiteY17-16520" fmla="*/ 5077404 h 6248398"/>
              <a:gd name="connsiteX18-16521" fmla="*/ 11063094 w 15811497"/>
              <a:gd name="connsiteY18-16522" fmla="*/ 5041153 h 6248398"/>
              <a:gd name="connsiteX19-16523" fmla="*/ 11100244 w 15811497"/>
              <a:gd name="connsiteY19-16524" fmla="*/ 5128004 h 6248398"/>
              <a:gd name="connsiteX20-16525" fmla="*/ 10610846 w 15811497"/>
              <a:gd name="connsiteY20-16526" fmla="*/ 5029199 h 6248398"/>
              <a:gd name="connsiteX21-16527" fmla="*/ 9640652 w 15811497"/>
              <a:gd name="connsiteY21-16528" fmla="*/ 5486739 h 6248398"/>
              <a:gd name="connsiteX22-16529" fmla="*/ 9628722 w 15811497"/>
              <a:gd name="connsiteY22-16530" fmla="*/ 5502693 h 6248398"/>
              <a:gd name="connsiteX23-16531" fmla="*/ 9568273 w 15811497"/>
              <a:gd name="connsiteY23-16532" fmla="*/ 5583530 h 6248398"/>
              <a:gd name="connsiteX24-16533" fmla="*/ 9535504 w 15811497"/>
              <a:gd name="connsiteY24-16534" fmla="*/ 5637470 h 6248398"/>
              <a:gd name="connsiteX25-16535" fmla="*/ 9535505 w 15811497"/>
              <a:gd name="connsiteY25-16536" fmla="*/ 5637470 h 6248398"/>
              <a:gd name="connsiteX26-16537" fmla="*/ 9568273 w 15811497"/>
              <a:gd name="connsiteY26-16538" fmla="*/ 5583531 h 6248398"/>
              <a:gd name="connsiteX27-16539" fmla="*/ 9628722 w 15811497"/>
              <a:gd name="connsiteY27-16540" fmla="*/ 5502694 h 6248398"/>
              <a:gd name="connsiteX28-16541" fmla="*/ 9563485 w 15811497"/>
              <a:gd name="connsiteY28-16542" fmla="*/ 5610078 h 6248398"/>
              <a:gd name="connsiteX29-16543" fmla="*/ 9542221 w 15811497"/>
              <a:gd name="connsiteY29-16544" fmla="*/ 5638514 h 6248398"/>
              <a:gd name="connsiteX30-16545" fmla="*/ 9480140 w 15811497"/>
              <a:gd name="connsiteY30-16546" fmla="*/ 5721533 h 6248398"/>
              <a:gd name="connsiteX31-16547" fmla="*/ 8362947 w 15811497"/>
              <a:gd name="connsiteY31-16548" fmla="*/ 6248398 h 6248398"/>
              <a:gd name="connsiteX32-16549" fmla="*/ 7028922 w 15811497"/>
              <a:gd name="connsiteY32-16550" fmla="*/ 5364147 h 6248398"/>
              <a:gd name="connsiteX33-16551" fmla="*/ 6990513 w 15811497"/>
              <a:gd name="connsiteY33-16552" fmla="*/ 5259205 h 6248398"/>
              <a:gd name="connsiteX34-16553" fmla="*/ 6990512 w 15811497"/>
              <a:gd name="connsiteY34-16554" fmla="*/ 5259199 h 6248398"/>
              <a:gd name="connsiteX35-16555" fmla="*/ 6983676 w 15811497"/>
              <a:gd name="connsiteY35-16556" fmla="*/ 5240519 h 6248398"/>
              <a:gd name="connsiteX36-16557" fmla="*/ 6983673 w 15811497"/>
              <a:gd name="connsiteY36-16558" fmla="*/ 5240519 h 6248398"/>
              <a:gd name="connsiteX37-16559" fmla="*/ 6980236 w 15811497"/>
              <a:gd name="connsiteY37-16560" fmla="*/ 5231130 h 6248398"/>
              <a:gd name="connsiteX38-16561" fmla="*/ 6978859 w 15811497"/>
              <a:gd name="connsiteY38-16562" fmla="*/ 5225774 h 6248398"/>
              <a:gd name="connsiteX39-16563" fmla="*/ 6984291 w 15811497"/>
              <a:gd name="connsiteY39-16564" fmla="*/ 5240614 h 6248398"/>
              <a:gd name="connsiteX40-16565" fmla="*/ 6984292 w 15811497"/>
              <a:gd name="connsiteY40-16566" fmla="*/ 5240614 h 6248398"/>
              <a:gd name="connsiteX41-16567" fmla="*/ 6978860 w 15811497"/>
              <a:gd name="connsiteY41-16568" fmla="*/ 5225773 h 6248398"/>
              <a:gd name="connsiteX42-16569" fmla="*/ 6944562 w 15811497"/>
              <a:gd name="connsiteY42-16570" fmla="*/ 5092380 h 6248398"/>
              <a:gd name="connsiteX43-16571" fmla="*/ 6978860 w 15811497"/>
              <a:gd name="connsiteY43-16572" fmla="*/ 5225773 h 6248398"/>
              <a:gd name="connsiteX44-16573" fmla="*/ 6948299 w 15811497"/>
              <a:gd name="connsiteY44-16574" fmla="*/ 5142273 h 6248398"/>
              <a:gd name="connsiteX45-16575" fmla="*/ 5829297 w 15811497"/>
              <a:gd name="connsiteY45-16576" fmla="*/ 4400549 h 6248398"/>
              <a:gd name="connsiteX46-16577" fmla="*/ 5056802 w 15811497"/>
              <a:gd name="connsiteY46-16578" fmla="*/ 4677867 h 6248398"/>
              <a:gd name="connsiteX47-16579" fmla="*/ 5022517 w 15811497"/>
              <a:gd name="connsiteY47-16580" fmla="*/ 4709027 h 6248398"/>
              <a:gd name="connsiteX48-16581" fmla="*/ 5022515 w 15811497"/>
              <a:gd name="connsiteY48-16582" fmla="*/ 4709029 h 6248398"/>
              <a:gd name="connsiteX49-16583" fmla="*/ 4778482 w 15811497"/>
              <a:gd name="connsiteY49-16584" fmla="*/ 5008058 h 6248398"/>
              <a:gd name="connsiteX50-16585" fmla="*/ 4715455 w 15811497"/>
              <a:gd name="connsiteY50-16586" fmla="*/ 5077404 h 6248398"/>
              <a:gd name="connsiteX51-16587" fmla="*/ 2762249 w 15811497"/>
              <a:gd name="connsiteY51-16588" fmla="*/ 5886448 h 6248398"/>
              <a:gd name="connsiteX52-16589" fmla="*/ 0 w 15811497"/>
              <a:gd name="connsiteY52-16590" fmla="*/ 3124198 h 6248398"/>
              <a:gd name="connsiteX53-16591" fmla="*/ 2762249 w 15811497"/>
              <a:gd name="connsiteY53-16592" fmla="*/ 361949 h 6248398"/>
              <a:gd name="connsiteX54-16593" fmla="*/ 4078902 w 15811497"/>
              <a:gd name="connsiteY54-16594" fmla="*/ 695338 h 6248398"/>
              <a:gd name="connsiteX55-16595" fmla="*/ 4261443 w 15811497"/>
              <a:gd name="connsiteY55-16596" fmla="*/ 806235 h 6248398"/>
              <a:gd name="connsiteX56-16597" fmla="*/ 4409044 w 15811497"/>
              <a:gd name="connsiteY56-16598" fmla="*/ 910268 h 6248398"/>
              <a:gd name="connsiteX57-16599" fmla="*/ 4612477 w 15811497"/>
              <a:gd name="connsiteY57-16600" fmla="*/ 1077402 h 6248398"/>
              <a:gd name="connsiteX58-16601" fmla="*/ 4612478 w 15811497"/>
              <a:gd name="connsiteY58-16602" fmla="*/ 1077403 h 6248398"/>
              <a:gd name="connsiteX59-16603" fmla="*/ 4701725 w 15811497"/>
              <a:gd name="connsiteY59-16604" fmla="*/ 1120394 h 6248398"/>
              <a:gd name="connsiteX60-16605" fmla="*/ 5191122 w 15811497"/>
              <a:gd name="connsiteY60-16606" fmla="*/ 1219199 h 6248398"/>
              <a:gd name="connsiteX61-16607" fmla="*/ 6161317 w 15811497"/>
              <a:gd name="connsiteY61-16608" fmla="*/ 761659 h 6248398"/>
              <a:gd name="connsiteX62-16609" fmla="*/ 6224019 w 15811497"/>
              <a:gd name="connsiteY62-16610" fmla="*/ 677808 h 6248398"/>
              <a:gd name="connsiteX63-16611" fmla="*/ 6175489 w 15811497"/>
              <a:gd name="connsiteY63-16612" fmla="*/ 757691 h 6248398"/>
              <a:gd name="connsiteX64-16613" fmla="*/ 6175489 w 15811497"/>
              <a:gd name="connsiteY64-16614" fmla="*/ 757692 h 6248398"/>
              <a:gd name="connsiteX65-16615" fmla="*/ 6224020 w 15811497"/>
              <a:gd name="connsiteY65-16616" fmla="*/ 677809 h 6248398"/>
              <a:gd name="connsiteX66-16617" fmla="*/ 6233696 w 15811497"/>
              <a:gd name="connsiteY66-16618" fmla="*/ 664869 h 6248398"/>
              <a:gd name="connsiteX67-16619" fmla="*/ 6252611 w 15811497"/>
              <a:gd name="connsiteY67-16620" fmla="*/ 633734 h 6248398"/>
              <a:gd name="connsiteX68-16621" fmla="*/ 6252610 w 15811497"/>
              <a:gd name="connsiteY68-16622" fmla="*/ 633734 h 6248398"/>
              <a:gd name="connsiteX69-16623" fmla="*/ 6233696 w 15811497"/>
              <a:gd name="connsiteY69-16624" fmla="*/ 664868 h 6248398"/>
              <a:gd name="connsiteX70-16625" fmla="*/ 6224019 w 15811497"/>
              <a:gd name="connsiteY70-16626" fmla="*/ 677808 h 6248398"/>
              <a:gd name="connsiteX71-16627" fmla="*/ 6248008 w 15811497"/>
              <a:gd name="connsiteY71-16628" fmla="*/ 638320 h 6248398"/>
              <a:gd name="connsiteX72-16629" fmla="*/ 6251291 w 15811497"/>
              <a:gd name="connsiteY72-16630" fmla="*/ 633930 h 6248398"/>
              <a:gd name="connsiteX73-16631" fmla="*/ 6251293 w 15811497"/>
              <a:gd name="connsiteY73-16632" fmla="*/ 633929 h 6248398"/>
              <a:gd name="connsiteX74-16633" fmla="*/ 6257683 w 15811497"/>
              <a:gd name="connsiteY74-16634" fmla="*/ 625384 h 6248398"/>
              <a:gd name="connsiteX75-16635" fmla="*/ 6257686 w 15811497"/>
              <a:gd name="connsiteY75-16636" fmla="*/ 625380 h 6248398"/>
              <a:gd name="connsiteX76-16637" fmla="*/ 6331355 w 15811497"/>
              <a:gd name="connsiteY76-16638" fmla="*/ 526865 h 6248398"/>
              <a:gd name="connsiteX77-16639" fmla="*/ 7448548 w 15811497"/>
              <a:gd name="connsiteY77-16640" fmla="*/ 0 h 6248398"/>
              <a:gd name="connsiteX0-16641" fmla="*/ 11209760 w 15811497"/>
              <a:gd name="connsiteY0-16642" fmla="*/ 5180760 h 6248398"/>
              <a:gd name="connsiteX1-16643" fmla="*/ 11210150 w 15811497"/>
              <a:gd name="connsiteY1-16644" fmla="*/ 5180948 h 6248398"/>
              <a:gd name="connsiteX2-16645" fmla="*/ 11528781 w 15811497"/>
              <a:gd name="connsiteY2-16646" fmla="*/ 5429240 h 6248398"/>
              <a:gd name="connsiteX3-16647" fmla="*/ 11209760 w 15811497"/>
              <a:gd name="connsiteY3-16648" fmla="*/ 5180760 h 6248398"/>
              <a:gd name="connsiteX4-16649" fmla="*/ 7448548 w 15811497"/>
              <a:gd name="connsiteY4-16650" fmla="*/ 0 h 6248398"/>
              <a:gd name="connsiteX5-16651" fmla="*/ 8721604 w 15811497"/>
              <a:gd name="connsiteY5-16652" fmla="*/ 757692 h 6248398"/>
              <a:gd name="connsiteX6-16653" fmla="*/ 8890522 w 15811497"/>
              <a:gd name="connsiteY6-16654" fmla="*/ 1193234 h 6248398"/>
              <a:gd name="connsiteX7-16655" fmla="*/ 9958384 w 15811497"/>
              <a:gd name="connsiteY7-16656" fmla="*/ 1828798 h 6248398"/>
              <a:gd name="connsiteX8-16657" fmla="*/ 10895504 w 15811497"/>
              <a:gd name="connsiteY8-16658" fmla="*/ 1386857 h 6248398"/>
              <a:gd name="connsiteX9-16659" fmla="*/ 11096041 w 15811497"/>
              <a:gd name="connsiteY9-16660" fmla="*/ 1170993 h 6248398"/>
              <a:gd name="connsiteX10-16661" fmla="*/ 13049247 w 15811497"/>
              <a:gd name="connsiteY10-16662" fmla="*/ 361949 h 6248398"/>
              <a:gd name="connsiteX11-16663" fmla="*/ 15811497 w 15811497"/>
              <a:gd name="connsiteY11-16664" fmla="*/ 3124198 h 6248398"/>
              <a:gd name="connsiteX12-16665" fmla="*/ 13049247 w 15811497"/>
              <a:gd name="connsiteY12-16666" fmla="*/ 5886448 h 6248398"/>
              <a:gd name="connsiteX13-16667" fmla="*/ 11732594 w 15811497"/>
              <a:gd name="connsiteY13-16668" fmla="*/ 5553059 h 6248398"/>
              <a:gd name="connsiteX14-16669" fmla="*/ 11528782 w 15811497"/>
              <a:gd name="connsiteY14-16670" fmla="*/ 5429240 h 6248398"/>
              <a:gd name="connsiteX15-16671" fmla="*/ 11210151 w 15811497"/>
              <a:gd name="connsiteY15-16672" fmla="*/ 5180948 h 6248398"/>
              <a:gd name="connsiteX16-16673" fmla="*/ 11209761 w 15811497"/>
              <a:gd name="connsiteY16-16674" fmla="*/ 5180760 h 6248398"/>
              <a:gd name="connsiteX17-16675" fmla="*/ 11096041 w 15811497"/>
              <a:gd name="connsiteY17-16676" fmla="*/ 5077404 h 6248398"/>
              <a:gd name="connsiteX18-16677" fmla="*/ 11100244 w 15811497"/>
              <a:gd name="connsiteY18-16678" fmla="*/ 5128004 h 6248398"/>
              <a:gd name="connsiteX19-16679" fmla="*/ 10610846 w 15811497"/>
              <a:gd name="connsiteY19-16680" fmla="*/ 5029199 h 6248398"/>
              <a:gd name="connsiteX20-16681" fmla="*/ 9640652 w 15811497"/>
              <a:gd name="connsiteY20-16682" fmla="*/ 5486739 h 6248398"/>
              <a:gd name="connsiteX21-16683" fmla="*/ 9628722 w 15811497"/>
              <a:gd name="connsiteY21-16684" fmla="*/ 5502693 h 6248398"/>
              <a:gd name="connsiteX22-16685" fmla="*/ 9568273 w 15811497"/>
              <a:gd name="connsiteY22-16686" fmla="*/ 5583530 h 6248398"/>
              <a:gd name="connsiteX23-16687" fmla="*/ 9535504 w 15811497"/>
              <a:gd name="connsiteY23-16688" fmla="*/ 5637470 h 6248398"/>
              <a:gd name="connsiteX24-16689" fmla="*/ 9535505 w 15811497"/>
              <a:gd name="connsiteY24-16690" fmla="*/ 5637470 h 6248398"/>
              <a:gd name="connsiteX25-16691" fmla="*/ 9568273 w 15811497"/>
              <a:gd name="connsiteY25-16692" fmla="*/ 5583531 h 6248398"/>
              <a:gd name="connsiteX26-16693" fmla="*/ 9628722 w 15811497"/>
              <a:gd name="connsiteY26-16694" fmla="*/ 5502694 h 6248398"/>
              <a:gd name="connsiteX27-16695" fmla="*/ 9563485 w 15811497"/>
              <a:gd name="connsiteY27-16696" fmla="*/ 5610078 h 6248398"/>
              <a:gd name="connsiteX28-16697" fmla="*/ 9542221 w 15811497"/>
              <a:gd name="connsiteY28-16698" fmla="*/ 5638514 h 6248398"/>
              <a:gd name="connsiteX29-16699" fmla="*/ 9480140 w 15811497"/>
              <a:gd name="connsiteY29-16700" fmla="*/ 5721533 h 6248398"/>
              <a:gd name="connsiteX30-16701" fmla="*/ 8362947 w 15811497"/>
              <a:gd name="connsiteY30-16702" fmla="*/ 6248398 h 6248398"/>
              <a:gd name="connsiteX31-16703" fmla="*/ 7028922 w 15811497"/>
              <a:gd name="connsiteY31-16704" fmla="*/ 5364147 h 6248398"/>
              <a:gd name="connsiteX32-16705" fmla="*/ 6990513 w 15811497"/>
              <a:gd name="connsiteY32-16706" fmla="*/ 5259205 h 6248398"/>
              <a:gd name="connsiteX33-16707" fmla="*/ 6990512 w 15811497"/>
              <a:gd name="connsiteY33-16708" fmla="*/ 5259199 h 6248398"/>
              <a:gd name="connsiteX34-16709" fmla="*/ 6983676 w 15811497"/>
              <a:gd name="connsiteY34-16710" fmla="*/ 5240519 h 6248398"/>
              <a:gd name="connsiteX35-16711" fmla="*/ 6983673 w 15811497"/>
              <a:gd name="connsiteY35-16712" fmla="*/ 5240519 h 6248398"/>
              <a:gd name="connsiteX36-16713" fmla="*/ 6980236 w 15811497"/>
              <a:gd name="connsiteY36-16714" fmla="*/ 5231130 h 6248398"/>
              <a:gd name="connsiteX37-16715" fmla="*/ 6978859 w 15811497"/>
              <a:gd name="connsiteY37-16716" fmla="*/ 5225774 h 6248398"/>
              <a:gd name="connsiteX38-16717" fmla="*/ 6984291 w 15811497"/>
              <a:gd name="connsiteY38-16718" fmla="*/ 5240614 h 6248398"/>
              <a:gd name="connsiteX39-16719" fmla="*/ 6984292 w 15811497"/>
              <a:gd name="connsiteY39-16720" fmla="*/ 5240614 h 6248398"/>
              <a:gd name="connsiteX40-16721" fmla="*/ 6978860 w 15811497"/>
              <a:gd name="connsiteY40-16722" fmla="*/ 5225773 h 6248398"/>
              <a:gd name="connsiteX41-16723" fmla="*/ 6944562 w 15811497"/>
              <a:gd name="connsiteY41-16724" fmla="*/ 5092380 h 6248398"/>
              <a:gd name="connsiteX42-16725" fmla="*/ 6978860 w 15811497"/>
              <a:gd name="connsiteY42-16726" fmla="*/ 5225773 h 6248398"/>
              <a:gd name="connsiteX43-16727" fmla="*/ 6948299 w 15811497"/>
              <a:gd name="connsiteY43-16728" fmla="*/ 5142273 h 6248398"/>
              <a:gd name="connsiteX44-16729" fmla="*/ 5829297 w 15811497"/>
              <a:gd name="connsiteY44-16730" fmla="*/ 4400549 h 6248398"/>
              <a:gd name="connsiteX45-16731" fmla="*/ 5056802 w 15811497"/>
              <a:gd name="connsiteY45-16732" fmla="*/ 4677867 h 6248398"/>
              <a:gd name="connsiteX46-16733" fmla="*/ 5022517 w 15811497"/>
              <a:gd name="connsiteY46-16734" fmla="*/ 4709027 h 6248398"/>
              <a:gd name="connsiteX47-16735" fmla="*/ 5022515 w 15811497"/>
              <a:gd name="connsiteY47-16736" fmla="*/ 4709029 h 6248398"/>
              <a:gd name="connsiteX48-16737" fmla="*/ 4778482 w 15811497"/>
              <a:gd name="connsiteY48-16738" fmla="*/ 5008058 h 6248398"/>
              <a:gd name="connsiteX49-16739" fmla="*/ 4715455 w 15811497"/>
              <a:gd name="connsiteY49-16740" fmla="*/ 5077404 h 6248398"/>
              <a:gd name="connsiteX50-16741" fmla="*/ 2762249 w 15811497"/>
              <a:gd name="connsiteY50-16742" fmla="*/ 5886448 h 6248398"/>
              <a:gd name="connsiteX51-16743" fmla="*/ 0 w 15811497"/>
              <a:gd name="connsiteY51-16744" fmla="*/ 3124198 h 6248398"/>
              <a:gd name="connsiteX52-16745" fmla="*/ 2762249 w 15811497"/>
              <a:gd name="connsiteY52-16746" fmla="*/ 361949 h 6248398"/>
              <a:gd name="connsiteX53-16747" fmla="*/ 4078902 w 15811497"/>
              <a:gd name="connsiteY53-16748" fmla="*/ 695338 h 6248398"/>
              <a:gd name="connsiteX54-16749" fmla="*/ 4261443 w 15811497"/>
              <a:gd name="connsiteY54-16750" fmla="*/ 806235 h 6248398"/>
              <a:gd name="connsiteX55-16751" fmla="*/ 4409044 w 15811497"/>
              <a:gd name="connsiteY55-16752" fmla="*/ 910268 h 6248398"/>
              <a:gd name="connsiteX56-16753" fmla="*/ 4612477 w 15811497"/>
              <a:gd name="connsiteY56-16754" fmla="*/ 1077402 h 6248398"/>
              <a:gd name="connsiteX57-16755" fmla="*/ 4612478 w 15811497"/>
              <a:gd name="connsiteY57-16756" fmla="*/ 1077403 h 6248398"/>
              <a:gd name="connsiteX58-16757" fmla="*/ 4701725 w 15811497"/>
              <a:gd name="connsiteY58-16758" fmla="*/ 1120394 h 6248398"/>
              <a:gd name="connsiteX59-16759" fmla="*/ 5191122 w 15811497"/>
              <a:gd name="connsiteY59-16760" fmla="*/ 1219199 h 6248398"/>
              <a:gd name="connsiteX60-16761" fmla="*/ 6161317 w 15811497"/>
              <a:gd name="connsiteY60-16762" fmla="*/ 761659 h 6248398"/>
              <a:gd name="connsiteX61-16763" fmla="*/ 6224019 w 15811497"/>
              <a:gd name="connsiteY61-16764" fmla="*/ 677808 h 6248398"/>
              <a:gd name="connsiteX62-16765" fmla="*/ 6175489 w 15811497"/>
              <a:gd name="connsiteY62-16766" fmla="*/ 757691 h 6248398"/>
              <a:gd name="connsiteX63-16767" fmla="*/ 6175489 w 15811497"/>
              <a:gd name="connsiteY63-16768" fmla="*/ 757692 h 6248398"/>
              <a:gd name="connsiteX64-16769" fmla="*/ 6224020 w 15811497"/>
              <a:gd name="connsiteY64-16770" fmla="*/ 677809 h 6248398"/>
              <a:gd name="connsiteX65-16771" fmla="*/ 6233696 w 15811497"/>
              <a:gd name="connsiteY65-16772" fmla="*/ 664869 h 6248398"/>
              <a:gd name="connsiteX66-16773" fmla="*/ 6252611 w 15811497"/>
              <a:gd name="connsiteY66-16774" fmla="*/ 633734 h 6248398"/>
              <a:gd name="connsiteX67-16775" fmla="*/ 6252610 w 15811497"/>
              <a:gd name="connsiteY67-16776" fmla="*/ 633734 h 6248398"/>
              <a:gd name="connsiteX68-16777" fmla="*/ 6233696 w 15811497"/>
              <a:gd name="connsiteY68-16778" fmla="*/ 664868 h 6248398"/>
              <a:gd name="connsiteX69-16779" fmla="*/ 6224019 w 15811497"/>
              <a:gd name="connsiteY69-16780" fmla="*/ 677808 h 6248398"/>
              <a:gd name="connsiteX70-16781" fmla="*/ 6248008 w 15811497"/>
              <a:gd name="connsiteY70-16782" fmla="*/ 638320 h 6248398"/>
              <a:gd name="connsiteX71-16783" fmla="*/ 6251291 w 15811497"/>
              <a:gd name="connsiteY71-16784" fmla="*/ 633930 h 6248398"/>
              <a:gd name="connsiteX72-16785" fmla="*/ 6251293 w 15811497"/>
              <a:gd name="connsiteY72-16786" fmla="*/ 633929 h 6248398"/>
              <a:gd name="connsiteX73-16787" fmla="*/ 6257683 w 15811497"/>
              <a:gd name="connsiteY73-16788" fmla="*/ 625384 h 6248398"/>
              <a:gd name="connsiteX74-16789" fmla="*/ 6257686 w 15811497"/>
              <a:gd name="connsiteY74-16790" fmla="*/ 625380 h 6248398"/>
              <a:gd name="connsiteX75-16791" fmla="*/ 6331355 w 15811497"/>
              <a:gd name="connsiteY75-16792" fmla="*/ 526865 h 6248398"/>
              <a:gd name="connsiteX76-16793" fmla="*/ 7448548 w 15811497"/>
              <a:gd name="connsiteY76-16794" fmla="*/ 0 h 6248398"/>
              <a:gd name="connsiteX0-16795" fmla="*/ 11209760 w 15811497"/>
              <a:gd name="connsiteY0-16796" fmla="*/ 5180760 h 6248398"/>
              <a:gd name="connsiteX1-16797" fmla="*/ 11210150 w 15811497"/>
              <a:gd name="connsiteY1-16798" fmla="*/ 5180948 h 6248398"/>
              <a:gd name="connsiteX2-16799" fmla="*/ 11528781 w 15811497"/>
              <a:gd name="connsiteY2-16800" fmla="*/ 5429240 h 6248398"/>
              <a:gd name="connsiteX3-16801" fmla="*/ 11209760 w 15811497"/>
              <a:gd name="connsiteY3-16802" fmla="*/ 5180760 h 6248398"/>
              <a:gd name="connsiteX4-16803" fmla="*/ 7448548 w 15811497"/>
              <a:gd name="connsiteY4-16804" fmla="*/ 0 h 6248398"/>
              <a:gd name="connsiteX5-16805" fmla="*/ 8721604 w 15811497"/>
              <a:gd name="connsiteY5-16806" fmla="*/ 757692 h 6248398"/>
              <a:gd name="connsiteX6-16807" fmla="*/ 8890522 w 15811497"/>
              <a:gd name="connsiteY6-16808" fmla="*/ 1193234 h 6248398"/>
              <a:gd name="connsiteX7-16809" fmla="*/ 9958384 w 15811497"/>
              <a:gd name="connsiteY7-16810" fmla="*/ 1828798 h 6248398"/>
              <a:gd name="connsiteX8-16811" fmla="*/ 10895504 w 15811497"/>
              <a:gd name="connsiteY8-16812" fmla="*/ 1386857 h 6248398"/>
              <a:gd name="connsiteX9-16813" fmla="*/ 11096041 w 15811497"/>
              <a:gd name="connsiteY9-16814" fmla="*/ 1170993 h 6248398"/>
              <a:gd name="connsiteX10-16815" fmla="*/ 13049247 w 15811497"/>
              <a:gd name="connsiteY10-16816" fmla="*/ 361949 h 6248398"/>
              <a:gd name="connsiteX11-16817" fmla="*/ 15811497 w 15811497"/>
              <a:gd name="connsiteY11-16818" fmla="*/ 3124198 h 6248398"/>
              <a:gd name="connsiteX12-16819" fmla="*/ 13049247 w 15811497"/>
              <a:gd name="connsiteY12-16820" fmla="*/ 5886448 h 6248398"/>
              <a:gd name="connsiteX13-16821" fmla="*/ 11732594 w 15811497"/>
              <a:gd name="connsiteY13-16822" fmla="*/ 5553059 h 6248398"/>
              <a:gd name="connsiteX14-16823" fmla="*/ 11528782 w 15811497"/>
              <a:gd name="connsiteY14-16824" fmla="*/ 5429240 h 6248398"/>
              <a:gd name="connsiteX15-16825" fmla="*/ 11210151 w 15811497"/>
              <a:gd name="connsiteY15-16826" fmla="*/ 5180948 h 6248398"/>
              <a:gd name="connsiteX16-16827" fmla="*/ 11209761 w 15811497"/>
              <a:gd name="connsiteY16-16828" fmla="*/ 5180760 h 6248398"/>
              <a:gd name="connsiteX17-16829" fmla="*/ 11096041 w 15811497"/>
              <a:gd name="connsiteY17-16830" fmla="*/ 5077404 h 6248398"/>
              <a:gd name="connsiteX18-16831" fmla="*/ 10610846 w 15811497"/>
              <a:gd name="connsiteY18-16832" fmla="*/ 5029199 h 6248398"/>
              <a:gd name="connsiteX19-16833" fmla="*/ 9640652 w 15811497"/>
              <a:gd name="connsiteY19-16834" fmla="*/ 5486739 h 6248398"/>
              <a:gd name="connsiteX20-16835" fmla="*/ 9628722 w 15811497"/>
              <a:gd name="connsiteY20-16836" fmla="*/ 5502693 h 6248398"/>
              <a:gd name="connsiteX21-16837" fmla="*/ 9568273 w 15811497"/>
              <a:gd name="connsiteY21-16838" fmla="*/ 5583530 h 6248398"/>
              <a:gd name="connsiteX22-16839" fmla="*/ 9535504 w 15811497"/>
              <a:gd name="connsiteY22-16840" fmla="*/ 5637470 h 6248398"/>
              <a:gd name="connsiteX23-16841" fmla="*/ 9535505 w 15811497"/>
              <a:gd name="connsiteY23-16842" fmla="*/ 5637470 h 6248398"/>
              <a:gd name="connsiteX24-16843" fmla="*/ 9568273 w 15811497"/>
              <a:gd name="connsiteY24-16844" fmla="*/ 5583531 h 6248398"/>
              <a:gd name="connsiteX25-16845" fmla="*/ 9628722 w 15811497"/>
              <a:gd name="connsiteY25-16846" fmla="*/ 5502694 h 6248398"/>
              <a:gd name="connsiteX26-16847" fmla="*/ 9563485 w 15811497"/>
              <a:gd name="connsiteY26-16848" fmla="*/ 5610078 h 6248398"/>
              <a:gd name="connsiteX27-16849" fmla="*/ 9542221 w 15811497"/>
              <a:gd name="connsiteY27-16850" fmla="*/ 5638514 h 6248398"/>
              <a:gd name="connsiteX28-16851" fmla="*/ 9480140 w 15811497"/>
              <a:gd name="connsiteY28-16852" fmla="*/ 5721533 h 6248398"/>
              <a:gd name="connsiteX29-16853" fmla="*/ 8362947 w 15811497"/>
              <a:gd name="connsiteY29-16854" fmla="*/ 6248398 h 6248398"/>
              <a:gd name="connsiteX30-16855" fmla="*/ 7028922 w 15811497"/>
              <a:gd name="connsiteY30-16856" fmla="*/ 5364147 h 6248398"/>
              <a:gd name="connsiteX31-16857" fmla="*/ 6990513 w 15811497"/>
              <a:gd name="connsiteY31-16858" fmla="*/ 5259205 h 6248398"/>
              <a:gd name="connsiteX32-16859" fmla="*/ 6990512 w 15811497"/>
              <a:gd name="connsiteY32-16860" fmla="*/ 5259199 h 6248398"/>
              <a:gd name="connsiteX33-16861" fmla="*/ 6983676 w 15811497"/>
              <a:gd name="connsiteY33-16862" fmla="*/ 5240519 h 6248398"/>
              <a:gd name="connsiteX34-16863" fmla="*/ 6983673 w 15811497"/>
              <a:gd name="connsiteY34-16864" fmla="*/ 5240519 h 6248398"/>
              <a:gd name="connsiteX35-16865" fmla="*/ 6980236 w 15811497"/>
              <a:gd name="connsiteY35-16866" fmla="*/ 5231130 h 6248398"/>
              <a:gd name="connsiteX36-16867" fmla="*/ 6978859 w 15811497"/>
              <a:gd name="connsiteY36-16868" fmla="*/ 5225774 h 6248398"/>
              <a:gd name="connsiteX37-16869" fmla="*/ 6984291 w 15811497"/>
              <a:gd name="connsiteY37-16870" fmla="*/ 5240614 h 6248398"/>
              <a:gd name="connsiteX38-16871" fmla="*/ 6984292 w 15811497"/>
              <a:gd name="connsiteY38-16872" fmla="*/ 5240614 h 6248398"/>
              <a:gd name="connsiteX39-16873" fmla="*/ 6978860 w 15811497"/>
              <a:gd name="connsiteY39-16874" fmla="*/ 5225773 h 6248398"/>
              <a:gd name="connsiteX40-16875" fmla="*/ 6944562 w 15811497"/>
              <a:gd name="connsiteY40-16876" fmla="*/ 5092380 h 6248398"/>
              <a:gd name="connsiteX41-16877" fmla="*/ 6978860 w 15811497"/>
              <a:gd name="connsiteY41-16878" fmla="*/ 5225773 h 6248398"/>
              <a:gd name="connsiteX42-16879" fmla="*/ 6948299 w 15811497"/>
              <a:gd name="connsiteY42-16880" fmla="*/ 5142273 h 6248398"/>
              <a:gd name="connsiteX43-16881" fmla="*/ 5829297 w 15811497"/>
              <a:gd name="connsiteY43-16882" fmla="*/ 4400549 h 6248398"/>
              <a:gd name="connsiteX44-16883" fmla="*/ 5056802 w 15811497"/>
              <a:gd name="connsiteY44-16884" fmla="*/ 4677867 h 6248398"/>
              <a:gd name="connsiteX45-16885" fmla="*/ 5022517 w 15811497"/>
              <a:gd name="connsiteY45-16886" fmla="*/ 4709027 h 6248398"/>
              <a:gd name="connsiteX46-16887" fmla="*/ 5022515 w 15811497"/>
              <a:gd name="connsiteY46-16888" fmla="*/ 4709029 h 6248398"/>
              <a:gd name="connsiteX47-16889" fmla="*/ 4778482 w 15811497"/>
              <a:gd name="connsiteY47-16890" fmla="*/ 5008058 h 6248398"/>
              <a:gd name="connsiteX48-16891" fmla="*/ 4715455 w 15811497"/>
              <a:gd name="connsiteY48-16892" fmla="*/ 5077404 h 6248398"/>
              <a:gd name="connsiteX49-16893" fmla="*/ 2762249 w 15811497"/>
              <a:gd name="connsiteY49-16894" fmla="*/ 5886448 h 6248398"/>
              <a:gd name="connsiteX50-16895" fmla="*/ 0 w 15811497"/>
              <a:gd name="connsiteY50-16896" fmla="*/ 3124198 h 6248398"/>
              <a:gd name="connsiteX51-16897" fmla="*/ 2762249 w 15811497"/>
              <a:gd name="connsiteY51-16898" fmla="*/ 361949 h 6248398"/>
              <a:gd name="connsiteX52-16899" fmla="*/ 4078902 w 15811497"/>
              <a:gd name="connsiteY52-16900" fmla="*/ 695338 h 6248398"/>
              <a:gd name="connsiteX53-16901" fmla="*/ 4261443 w 15811497"/>
              <a:gd name="connsiteY53-16902" fmla="*/ 806235 h 6248398"/>
              <a:gd name="connsiteX54-16903" fmla="*/ 4409044 w 15811497"/>
              <a:gd name="connsiteY54-16904" fmla="*/ 910268 h 6248398"/>
              <a:gd name="connsiteX55-16905" fmla="*/ 4612477 w 15811497"/>
              <a:gd name="connsiteY55-16906" fmla="*/ 1077402 h 6248398"/>
              <a:gd name="connsiteX56-16907" fmla="*/ 4612478 w 15811497"/>
              <a:gd name="connsiteY56-16908" fmla="*/ 1077403 h 6248398"/>
              <a:gd name="connsiteX57-16909" fmla="*/ 4701725 w 15811497"/>
              <a:gd name="connsiteY57-16910" fmla="*/ 1120394 h 6248398"/>
              <a:gd name="connsiteX58-16911" fmla="*/ 5191122 w 15811497"/>
              <a:gd name="connsiteY58-16912" fmla="*/ 1219199 h 6248398"/>
              <a:gd name="connsiteX59-16913" fmla="*/ 6161317 w 15811497"/>
              <a:gd name="connsiteY59-16914" fmla="*/ 761659 h 6248398"/>
              <a:gd name="connsiteX60-16915" fmla="*/ 6224019 w 15811497"/>
              <a:gd name="connsiteY60-16916" fmla="*/ 677808 h 6248398"/>
              <a:gd name="connsiteX61-16917" fmla="*/ 6175489 w 15811497"/>
              <a:gd name="connsiteY61-16918" fmla="*/ 757691 h 6248398"/>
              <a:gd name="connsiteX62-16919" fmla="*/ 6175489 w 15811497"/>
              <a:gd name="connsiteY62-16920" fmla="*/ 757692 h 6248398"/>
              <a:gd name="connsiteX63-16921" fmla="*/ 6224020 w 15811497"/>
              <a:gd name="connsiteY63-16922" fmla="*/ 677809 h 6248398"/>
              <a:gd name="connsiteX64-16923" fmla="*/ 6233696 w 15811497"/>
              <a:gd name="connsiteY64-16924" fmla="*/ 664869 h 6248398"/>
              <a:gd name="connsiteX65-16925" fmla="*/ 6252611 w 15811497"/>
              <a:gd name="connsiteY65-16926" fmla="*/ 633734 h 6248398"/>
              <a:gd name="connsiteX66-16927" fmla="*/ 6252610 w 15811497"/>
              <a:gd name="connsiteY66-16928" fmla="*/ 633734 h 6248398"/>
              <a:gd name="connsiteX67-16929" fmla="*/ 6233696 w 15811497"/>
              <a:gd name="connsiteY67-16930" fmla="*/ 664868 h 6248398"/>
              <a:gd name="connsiteX68-16931" fmla="*/ 6224019 w 15811497"/>
              <a:gd name="connsiteY68-16932" fmla="*/ 677808 h 6248398"/>
              <a:gd name="connsiteX69-16933" fmla="*/ 6248008 w 15811497"/>
              <a:gd name="connsiteY69-16934" fmla="*/ 638320 h 6248398"/>
              <a:gd name="connsiteX70-16935" fmla="*/ 6251291 w 15811497"/>
              <a:gd name="connsiteY70-16936" fmla="*/ 633930 h 6248398"/>
              <a:gd name="connsiteX71-16937" fmla="*/ 6251293 w 15811497"/>
              <a:gd name="connsiteY71-16938" fmla="*/ 633929 h 6248398"/>
              <a:gd name="connsiteX72-16939" fmla="*/ 6257683 w 15811497"/>
              <a:gd name="connsiteY72-16940" fmla="*/ 625384 h 6248398"/>
              <a:gd name="connsiteX73-16941" fmla="*/ 6257686 w 15811497"/>
              <a:gd name="connsiteY73-16942" fmla="*/ 625380 h 6248398"/>
              <a:gd name="connsiteX74-16943" fmla="*/ 6331355 w 15811497"/>
              <a:gd name="connsiteY74-16944" fmla="*/ 526865 h 6248398"/>
              <a:gd name="connsiteX75-16945" fmla="*/ 7448548 w 15811497"/>
              <a:gd name="connsiteY75-16946" fmla="*/ 0 h 6248398"/>
              <a:gd name="connsiteX0-16947" fmla="*/ 11209760 w 15811497"/>
              <a:gd name="connsiteY0-16948" fmla="*/ 5180760 h 6248398"/>
              <a:gd name="connsiteX1-16949" fmla="*/ 11210150 w 15811497"/>
              <a:gd name="connsiteY1-16950" fmla="*/ 5180948 h 6248398"/>
              <a:gd name="connsiteX2-16951" fmla="*/ 11528781 w 15811497"/>
              <a:gd name="connsiteY2-16952" fmla="*/ 5429240 h 6248398"/>
              <a:gd name="connsiteX3-16953" fmla="*/ 11209760 w 15811497"/>
              <a:gd name="connsiteY3-16954" fmla="*/ 5180760 h 6248398"/>
              <a:gd name="connsiteX4-16955" fmla="*/ 7448548 w 15811497"/>
              <a:gd name="connsiteY4-16956" fmla="*/ 0 h 6248398"/>
              <a:gd name="connsiteX5-16957" fmla="*/ 8721604 w 15811497"/>
              <a:gd name="connsiteY5-16958" fmla="*/ 757692 h 6248398"/>
              <a:gd name="connsiteX6-16959" fmla="*/ 8890522 w 15811497"/>
              <a:gd name="connsiteY6-16960" fmla="*/ 1193234 h 6248398"/>
              <a:gd name="connsiteX7-16961" fmla="*/ 9958384 w 15811497"/>
              <a:gd name="connsiteY7-16962" fmla="*/ 1828798 h 6248398"/>
              <a:gd name="connsiteX8-16963" fmla="*/ 10895504 w 15811497"/>
              <a:gd name="connsiteY8-16964" fmla="*/ 1386857 h 6248398"/>
              <a:gd name="connsiteX9-16965" fmla="*/ 11096041 w 15811497"/>
              <a:gd name="connsiteY9-16966" fmla="*/ 1170993 h 6248398"/>
              <a:gd name="connsiteX10-16967" fmla="*/ 13049247 w 15811497"/>
              <a:gd name="connsiteY10-16968" fmla="*/ 361949 h 6248398"/>
              <a:gd name="connsiteX11-16969" fmla="*/ 15811497 w 15811497"/>
              <a:gd name="connsiteY11-16970" fmla="*/ 3124198 h 6248398"/>
              <a:gd name="connsiteX12-16971" fmla="*/ 13049247 w 15811497"/>
              <a:gd name="connsiteY12-16972" fmla="*/ 5886448 h 6248398"/>
              <a:gd name="connsiteX13-16973" fmla="*/ 11732594 w 15811497"/>
              <a:gd name="connsiteY13-16974" fmla="*/ 5553059 h 6248398"/>
              <a:gd name="connsiteX14-16975" fmla="*/ 11528782 w 15811497"/>
              <a:gd name="connsiteY14-16976" fmla="*/ 5429240 h 6248398"/>
              <a:gd name="connsiteX15-16977" fmla="*/ 11210151 w 15811497"/>
              <a:gd name="connsiteY15-16978" fmla="*/ 5180948 h 6248398"/>
              <a:gd name="connsiteX16-16979" fmla="*/ 11096041 w 15811497"/>
              <a:gd name="connsiteY16-16980" fmla="*/ 5077404 h 6248398"/>
              <a:gd name="connsiteX17-16981" fmla="*/ 10610846 w 15811497"/>
              <a:gd name="connsiteY17-16982" fmla="*/ 5029199 h 6248398"/>
              <a:gd name="connsiteX18-16983" fmla="*/ 9640652 w 15811497"/>
              <a:gd name="connsiteY18-16984" fmla="*/ 5486739 h 6248398"/>
              <a:gd name="connsiteX19-16985" fmla="*/ 9628722 w 15811497"/>
              <a:gd name="connsiteY19-16986" fmla="*/ 5502693 h 6248398"/>
              <a:gd name="connsiteX20-16987" fmla="*/ 9568273 w 15811497"/>
              <a:gd name="connsiteY20-16988" fmla="*/ 5583530 h 6248398"/>
              <a:gd name="connsiteX21-16989" fmla="*/ 9535504 w 15811497"/>
              <a:gd name="connsiteY21-16990" fmla="*/ 5637470 h 6248398"/>
              <a:gd name="connsiteX22-16991" fmla="*/ 9535505 w 15811497"/>
              <a:gd name="connsiteY22-16992" fmla="*/ 5637470 h 6248398"/>
              <a:gd name="connsiteX23-16993" fmla="*/ 9568273 w 15811497"/>
              <a:gd name="connsiteY23-16994" fmla="*/ 5583531 h 6248398"/>
              <a:gd name="connsiteX24-16995" fmla="*/ 9628722 w 15811497"/>
              <a:gd name="connsiteY24-16996" fmla="*/ 5502694 h 6248398"/>
              <a:gd name="connsiteX25-16997" fmla="*/ 9563485 w 15811497"/>
              <a:gd name="connsiteY25-16998" fmla="*/ 5610078 h 6248398"/>
              <a:gd name="connsiteX26-16999" fmla="*/ 9542221 w 15811497"/>
              <a:gd name="connsiteY26-17000" fmla="*/ 5638514 h 6248398"/>
              <a:gd name="connsiteX27-17001" fmla="*/ 9480140 w 15811497"/>
              <a:gd name="connsiteY27-17002" fmla="*/ 5721533 h 6248398"/>
              <a:gd name="connsiteX28-17003" fmla="*/ 8362947 w 15811497"/>
              <a:gd name="connsiteY28-17004" fmla="*/ 6248398 h 6248398"/>
              <a:gd name="connsiteX29-17005" fmla="*/ 7028922 w 15811497"/>
              <a:gd name="connsiteY29-17006" fmla="*/ 5364147 h 6248398"/>
              <a:gd name="connsiteX30-17007" fmla="*/ 6990513 w 15811497"/>
              <a:gd name="connsiteY30-17008" fmla="*/ 5259205 h 6248398"/>
              <a:gd name="connsiteX31-17009" fmla="*/ 6990512 w 15811497"/>
              <a:gd name="connsiteY31-17010" fmla="*/ 5259199 h 6248398"/>
              <a:gd name="connsiteX32-17011" fmla="*/ 6983676 w 15811497"/>
              <a:gd name="connsiteY32-17012" fmla="*/ 5240519 h 6248398"/>
              <a:gd name="connsiteX33-17013" fmla="*/ 6983673 w 15811497"/>
              <a:gd name="connsiteY33-17014" fmla="*/ 5240519 h 6248398"/>
              <a:gd name="connsiteX34-17015" fmla="*/ 6980236 w 15811497"/>
              <a:gd name="connsiteY34-17016" fmla="*/ 5231130 h 6248398"/>
              <a:gd name="connsiteX35-17017" fmla="*/ 6978859 w 15811497"/>
              <a:gd name="connsiteY35-17018" fmla="*/ 5225774 h 6248398"/>
              <a:gd name="connsiteX36-17019" fmla="*/ 6984291 w 15811497"/>
              <a:gd name="connsiteY36-17020" fmla="*/ 5240614 h 6248398"/>
              <a:gd name="connsiteX37-17021" fmla="*/ 6984292 w 15811497"/>
              <a:gd name="connsiteY37-17022" fmla="*/ 5240614 h 6248398"/>
              <a:gd name="connsiteX38-17023" fmla="*/ 6978860 w 15811497"/>
              <a:gd name="connsiteY38-17024" fmla="*/ 5225773 h 6248398"/>
              <a:gd name="connsiteX39-17025" fmla="*/ 6944562 w 15811497"/>
              <a:gd name="connsiteY39-17026" fmla="*/ 5092380 h 6248398"/>
              <a:gd name="connsiteX40-17027" fmla="*/ 6978860 w 15811497"/>
              <a:gd name="connsiteY40-17028" fmla="*/ 5225773 h 6248398"/>
              <a:gd name="connsiteX41-17029" fmla="*/ 6948299 w 15811497"/>
              <a:gd name="connsiteY41-17030" fmla="*/ 5142273 h 6248398"/>
              <a:gd name="connsiteX42-17031" fmla="*/ 5829297 w 15811497"/>
              <a:gd name="connsiteY42-17032" fmla="*/ 4400549 h 6248398"/>
              <a:gd name="connsiteX43-17033" fmla="*/ 5056802 w 15811497"/>
              <a:gd name="connsiteY43-17034" fmla="*/ 4677867 h 6248398"/>
              <a:gd name="connsiteX44-17035" fmla="*/ 5022517 w 15811497"/>
              <a:gd name="connsiteY44-17036" fmla="*/ 4709027 h 6248398"/>
              <a:gd name="connsiteX45-17037" fmla="*/ 5022515 w 15811497"/>
              <a:gd name="connsiteY45-17038" fmla="*/ 4709029 h 6248398"/>
              <a:gd name="connsiteX46-17039" fmla="*/ 4778482 w 15811497"/>
              <a:gd name="connsiteY46-17040" fmla="*/ 5008058 h 6248398"/>
              <a:gd name="connsiteX47-17041" fmla="*/ 4715455 w 15811497"/>
              <a:gd name="connsiteY47-17042" fmla="*/ 5077404 h 6248398"/>
              <a:gd name="connsiteX48-17043" fmla="*/ 2762249 w 15811497"/>
              <a:gd name="connsiteY48-17044" fmla="*/ 5886448 h 6248398"/>
              <a:gd name="connsiteX49-17045" fmla="*/ 0 w 15811497"/>
              <a:gd name="connsiteY49-17046" fmla="*/ 3124198 h 6248398"/>
              <a:gd name="connsiteX50-17047" fmla="*/ 2762249 w 15811497"/>
              <a:gd name="connsiteY50-17048" fmla="*/ 361949 h 6248398"/>
              <a:gd name="connsiteX51-17049" fmla="*/ 4078902 w 15811497"/>
              <a:gd name="connsiteY51-17050" fmla="*/ 695338 h 6248398"/>
              <a:gd name="connsiteX52-17051" fmla="*/ 4261443 w 15811497"/>
              <a:gd name="connsiteY52-17052" fmla="*/ 806235 h 6248398"/>
              <a:gd name="connsiteX53-17053" fmla="*/ 4409044 w 15811497"/>
              <a:gd name="connsiteY53-17054" fmla="*/ 910268 h 6248398"/>
              <a:gd name="connsiteX54-17055" fmla="*/ 4612477 w 15811497"/>
              <a:gd name="connsiteY54-17056" fmla="*/ 1077402 h 6248398"/>
              <a:gd name="connsiteX55-17057" fmla="*/ 4612478 w 15811497"/>
              <a:gd name="connsiteY55-17058" fmla="*/ 1077403 h 6248398"/>
              <a:gd name="connsiteX56-17059" fmla="*/ 4701725 w 15811497"/>
              <a:gd name="connsiteY56-17060" fmla="*/ 1120394 h 6248398"/>
              <a:gd name="connsiteX57-17061" fmla="*/ 5191122 w 15811497"/>
              <a:gd name="connsiteY57-17062" fmla="*/ 1219199 h 6248398"/>
              <a:gd name="connsiteX58-17063" fmla="*/ 6161317 w 15811497"/>
              <a:gd name="connsiteY58-17064" fmla="*/ 761659 h 6248398"/>
              <a:gd name="connsiteX59-17065" fmla="*/ 6224019 w 15811497"/>
              <a:gd name="connsiteY59-17066" fmla="*/ 677808 h 6248398"/>
              <a:gd name="connsiteX60-17067" fmla="*/ 6175489 w 15811497"/>
              <a:gd name="connsiteY60-17068" fmla="*/ 757691 h 6248398"/>
              <a:gd name="connsiteX61-17069" fmla="*/ 6175489 w 15811497"/>
              <a:gd name="connsiteY61-17070" fmla="*/ 757692 h 6248398"/>
              <a:gd name="connsiteX62-17071" fmla="*/ 6224020 w 15811497"/>
              <a:gd name="connsiteY62-17072" fmla="*/ 677809 h 6248398"/>
              <a:gd name="connsiteX63-17073" fmla="*/ 6233696 w 15811497"/>
              <a:gd name="connsiteY63-17074" fmla="*/ 664869 h 6248398"/>
              <a:gd name="connsiteX64-17075" fmla="*/ 6252611 w 15811497"/>
              <a:gd name="connsiteY64-17076" fmla="*/ 633734 h 6248398"/>
              <a:gd name="connsiteX65-17077" fmla="*/ 6252610 w 15811497"/>
              <a:gd name="connsiteY65-17078" fmla="*/ 633734 h 6248398"/>
              <a:gd name="connsiteX66-17079" fmla="*/ 6233696 w 15811497"/>
              <a:gd name="connsiteY66-17080" fmla="*/ 664868 h 6248398"/>
              <a:gd name="connsiteX67-17081" fmla="*/ 6224019 w 15811497"/>
              <a:gd name="connsiteY67-17082" fmla="*/ 677808 h 6248398"/>
              <a:gd name="connsiteX68-17083" fmla="*/ 6248008 w 15811497"/>
              <a:gd name="connsiteY68-17084" fmla="*/ 638320 h 6248398"/>
              <a:gd name="connsiteX69-17085" fmla="*/ 6251291 w 15811497"/>
              <a:gd name="connsiteY69-17086" fmla="*/ 633930 h 6248398"/>
              <a:gd name="connsiteX70-17087" fmla="*/ 6251293 w 15811497"/>
              <a:gd name="connsiteY70-17088" fmla="*/ 633929 h 6248398"/>
              <a:gd name="connsiteX71-17089" fmla="*/ 6257683 w 15811497"/>
              <a:gd name="connsiteY71-17090" fmla="*/ 625384 h 6248398"/>
              <a:gd name="connsiteX72-17091" fmla="*/ 6257686 w 15811497"/>
              <a:gd name="connsiteY72-17092" fmla="*/ 625380 h 6248398"/>
              <a:gd name="connsiteX73-17093" fmla="*/ 6331355 w 15811497"/>
              <a:gd name="connsiteY73-17094" fmla="*/ 526865 h 6248398"/>
              <a:gd name="connsiteX74-17095" fmla="*/ 7448548 w 15811497"/>
              <a:gd name="connsiteY74-17096" fmla="*/ 0 h 6248398"/>
              <a:gd name="connsiteX0-17097" fmla="*/ 11209760 w 15811497"/>
              <a:gd name="connsiteY0-17098" fmla="*/ 5180760 h 6248398"/>
              <a:gd name="connsiteX1-17099" fmla="*/ 11210150 w 15811497"/>
              <a:gd name="connsiteY1-17100" fmla="*/ 5180948 h 6248398"/>
              <a:gd name="connsiteX2-17101" fmla="*/ 11528781 w 15811497"/>
              <a:gd name="connsiteY2-17102" fmla="*/ 5429240 h 6248398"/>
              <a:gd name="connsiteX3-17103" fmla="*/ 11209760 w 15811497"/>
              <a:gd name="connsiteY3-17104" fmla="*/ 5180760 h 6248398"/>
              <a:gd name="connsiteX4-17105" fmla="*/ 7448548 w 15811497"/>
              <a:gd name="connsiteY4-17106" fmla="*/ 0 h 6248398"/>
              <a:gd name="connsiteX5-17107" fmla="*/ 8721604 w 15811497"/>
              <a:gd name="connsiteY5-17108" fmla="*/ 757692 h 6248398"/>
              <a:gd name="connsiteX6-17109" fmla="*/ 8890522 w 15811497"/>
              <a:gd name="connsiteY6-17110" fmla="*/ 1193234 h 6248398"/>
              <a:gd name="connsiteX7-17111" fmla="*/ 9958384 w 15811497"/>
              <a:gd name="connsiteY7-17112" fmla="*/ 1828798 h 6248398"/>
              <a:gd name="connsiteX8-17113" fmla="*/ 10895504 w 15811497"/>
              <a:gd name="connsiteY8-17114" fmla="*/ 1386857 h 6248398"/>
              <a:gd name="connsiteX9-17115" fmla="*/ 11096041 w 15811497"/>
              <a:gd name="connsiteY9-17116" fmla="*/ 1170993 h 6248398"/>
              <a:gd name="connsiteX10-17117" fmla="*/ 13049247 w 15811497"/>
              <a:gd name="connsiteY10-17118" fmla="*/ 361949 h 6248398"/>
              <a:gd name="connsiteX11-17119" fmla="*/ 15811497 w 15811497"/>
              <a:gd name="connsiteY11-17120" fmla="*/ 3124198 h 6248398"/>
              <a:gd name="connsiteX12-17121" fmla="*/ 13049247 w 15811497"/>
              <a:gd name="connsiteY12-17122" fmla="*/ 5886448 h 6248398"/>
              <a:gd name="connsiteX13-17123" fmla="*/ 11732594 w 15811497"/>
              <a:gd name="connsiteY13-17124" fmla="*/ 5553059 h 6248398"/>
              <a:gd name="connsiteX14-17125" fmla="*/ 11528782 w 15811497"/>
              <a:gd name="connsiteY14-17126" fmla="*/ 5429240 h 6248398"/>
              <a:gd name="connsiteX15-17127" fmla="*/ 11096041 w 15811497"/>
              <a:gd name="connsiteY15-17128" fmla="*/ 5077404 h 6248398"/>
              <a:gd name="connsiteX16-17129" fmla="*/ 10610846 w 15811497"/>
              <a:gd name="connsiteY16-17130" fmla="*/ 5029199 h 6248398"/>
              <a:gd name="connsiteX17-17131" fmla="*/ 9640652 w 15811497"/>
              <a:gd name="connsiteY17-17132" fmla="*/ 5486739 h 6248398"/>
              <a:gd name="connsiteX18-17133" fmla="*/ 9628722 w 15811497"/>
              <a:gd name="connsiteY18-17134" fmla="*/ 5502693 h 6248398"/>
              <a:gd name="connsiteX19-17135" fmla="*/ 9568273 w 15811497"/>
              <a:gd name="connsiteY19-17136" fmla="*/ 5583530 h 6248398"/>
              <a:gd name="connsiteX20-17137" fmla="*/ 9535504 w 15811497"/>
              <a:gd name="connsiteY20-17138" fmla="*/ 5637470 h 6248398"/>
              <a:gd name="connsiteX21-17139" fmla="*/ 9535505 w 15811497"/>
              <a:gd name="connsiteY21-17140" fmla="*/ 5637470 h 6248398"/>
              <a:gd name="connsiteX22-17141" fmla="*/ 9568273 w 15811497"/>
              <a:gd name="connsiteY22-17142" fmla="*/ 5583531 h 6248398"/>
              <a:gd name="connsiteX23-17143" fmla="*/ 9628722 w 15811497"/>
              <a:gd name="connsiteY23-17144" fmla="*/ 5502694 h 6248398"/>
              <a:gd name="connsiteX24-17145" fmla="*/ 9563485 w 15811497"/>
              <a:gd name="connsiteY24-17146" fmla="*/ 5610078 h 6248398"/>
              <a:gd name="connsiteX25-17147" fmla="*/ 9542221 w 15811497"/>
              <a:gd name="connsiteY25-17148" fmla="*/ 5638514 h 6248398"/>
              <a:gd name="connsiteX26-17149" fmla="*/ 9480140 w 15811497"/>
              <a:gd name="connsiteY26-17150" fmla="*/ 5721533 h 6248398"/>
              <a:gd name="connsiteX27-17151" fmla="*/ 8362947 w 15811497"/>
              <a:gd name="connsiteY27-17152" fmla="*/ 6248398 h 6248398"/>
              <a:gd name="connsiteX28-17153" fmla="*/ 7028922 w 15811497"/>
              <a:gd name="connsiteY28-17154" fmla="*/ 5364147 h 6248398"/>
              <a:gd name="connsiteX29-17155" fmla="*/ 6990513 w 15811497"/>
              <a:gd name="connsiteY29-17156" fmla="*/ 5259205 h 6248398"/>
              <a:gd name="connsiteX30-17157" fmla="*/ 6990512 w 15811497"/>
              <a:gd name="connsiteY30-17158" fmla="*/ 5259199 h 6248398"/>
              <a:gd name="connsiteX31-17159" fmla="*/ 6983676 w 15811497"/>
              <a:gd name="connsiteY31-17160" fmla="*/ 5240519 h 6248398"/>
              <a:gd name="connsiteX32-17161" fmla="*/ 6983673 w 15811497"/>
              <a:gd name="connsiteY32-17162" fmla="*/ 5240519 h 6248398"/>
              <a:gd name="connsiteX33-17163" fmla="*/ 6980236 w 15811497"/>
              <a:gd name="connsiteY33-17164" fmla="*/ 5231130 h 6248398"/>
              <a:gd name="connsiteX34-17165" fmla="*/ 6978859 w 15811497"/>
              <a:gd name="connsiteY34-17166" fmla="*/ 5225774 h 6248398"/>
              <a:gd name="connsiteX35-17167" fmla="*/ 6984291 w 15811497"/>
              <a:gd name="connsiteY35-17168" fmla="*/ 5240614 h 6248398"/>
              <a:gd name="connsiteX36-17169" fmla="*/ 6984292 w 15811497"/>
              <a:gd name="connsiteY36-17170" fmla="*/ 5240614 h 6248398"/>
              <a:gd name="connsiteX37-17171" fmla="*/ 6978860 w 15811497"/>
              <a:gd name="connsiteY37-17172" fmla="*/ 5225773 h 6248398"/>
              <a:gd name="connsiteX38-17173" fmla="*/ 6944562 w 15811497"/>
              <a:gd name="connsiteY38-17174" fmla="*/ 5092380 h 6248398"/>
              <a:gd name="connsiteX39-17175" fmla="*/ 6978860 w 15811497"/>
              <a:gd name="connsiteY39-17176" fmla="*/ 5225773 h 6248398"/>
              <a:gd name="connsiteX40-17177" fmla="*/ 6948299 w 15811497"/>
              <a:gd name="connsiteY40-17178" fmla="*/ 5142273 h 6248398"/>
              <a:gd name="connsiteX41-17179" fmla="*/ 5829297 w 15811497"/>
              <a:gd name="connsiteY41-17180" fmla="*/ 4400549 h 6248398"/>
              <a:gd name="connsiteX42-17181" fmla="*/ 5056802 w 15811497"/>
              <a:gd name="connsiteY42-17182" fmla="*/ 4677867 h 6248398"/>
              <a:gd name="connsiteX43-17183" fmla="*/ 5022517 w 15811497"/>
              <a:gd name="connsiteY43-17184" fmla="*/ 4709027 h 6248398"/>
              <a:gd name="connsiteX44-17185" fmla="*/ 5022515 w 15811497"/>
              <a:gd name="connsiteY44-17186" fmla="*/ 4709029 h 6248398"/>
              <a:gd name="connsiteX45-17187" fmla="*/ 4778482 w 15811497"/>
              <a:gd name="connsiteY45-17188" fmla="*/ 5008058 h 6248398"/>
              <a:gd name="connsiteX46-17189" fmla="*/ 4715455 w 15811497"/>
              <a:gd name="connsiteY46-17190" fmla="*/ 5077404 h 6248398"/>
              <a:gd name="connsiteX47-17191" fmla="*/ 2762249 w 15811497"/>
              <a:gd name="connsiteY47-17192" fmla="*/ 5886448 h 6248398"/>
              <a:gd name="connsiteX48-17193" fmla="*/ 0 w 15811497"/>
              <a:gd name="connsiteY48-17194" fmla="*/ 3124198 h 6248398"/>
              <a:gd name="connsiteX49-17195" fmla="*/ 2762249 w 15811497"/>
              <a:gd name="connsiteY49-17196" fmla="*/ 361949 h 6248398"/>
              <a:gd name="connsiteX50-17197" fmla="*/ 4078902 w 15811497"/>
              <a:gd name="connsiteY50-17198" fmla="*/ 695338 h 6248398"/>
              <a:gd name="connsiteX51-17199" fmla="*/ 4261443 w 15811497"/>
              <a:gd name="connsiteY51-17200" fmla="*/ 806235 h 6248398"/>
              <a:gd name="connsiteX52-17201" fmla="*/ 4409044 w 15811497"/>
              <a:gd name="connsiteY52-17202" fmla="*/ 910268 h 6248398"/>
              <a:gd name="connsiteX53-17203" fmla="*/ 4612477 w 15811497"/>
              <a:gd name="connsiteY53-17204" fmla="*/ 1077402 h 6248398"/>
              <a:gd name="connsiteX54-17205" fmla="*/ 4612478 w 15811497"/>
              <a:gd name="connsiteY54-17206" fmla="*/ 1077403 h 6248398"/>
              <a:gd name="connsiteX55-17207" fmla="*/ 4701725 w 15811497"/>
              <a:gd name="connsiteY55-17208" fmla="*/ 1120394 h 6248398"/>
              <a:gd name="connsiteX56-17209" fmla="*/ 5191122 w 15811497"/>
              <a:gd name="connsiteY56-17210" fmla="*/ 1219199 h 6248398"/>
              <a:gd name="connsiteX57-17211" fmla="*/ 6161317 w 15811497"/>
              <a:gd name="connsiteY57-17212" fmla="*/ 761659 h 6248398"/>
              <a:gd name="connsiteX58-17213" fmla="*/ 6224019 w 15811497"/>
              <a:gd name="connsiteY58-17214" fmla="*/ 677808 h 6248398"/>
              <a:gd name="connsiteX59-17215" fmla="*/ 6175489 w 15811497"/>
              <a:gd name="connsiteY59-17216" fmla="*/ 757691 h 6248398"/>
              <a:gd name="connsiteX60-17217" fmla="*/ 6175489 w 15811497"/>
              <a:gd name="connsiteY60-17218" fmla="*/ 757692 h 6248398"/>
              <a:gd name="connsiteX61-17219" fmla="*/ 6224020 w 15811497"/>
              <a:gd name="connsiteY61-17220" fmla="*/ 677809 h 6248398"/>
              <a:gd name="connsiteX62-17221" fmla="*/ 6233696 w 15811497"/>
              <a:gd name="connsiteY62-17222" fmla="*/ 664869 h 6248398"/>
              <a:gd name="connsiteX63-17223" fmla="*/ 6252611 w 15811497"/>
              <a:gd name="connsiteY63-17224" fmla="*/ 633734 h 6248398"/>
              <a:gd name="connsiteX64-17225" fmla="*/ 6252610 w 15811497"/>
              <a:gd name="connsiteY64-17226" fmla="*/ 633734 h 6248398"/>
              <a:gd name="connsiteX65-17227" fmla="*/ 6233696 w 15811497"/>
              <a:gd name="connsiteY65-17228" fmla="*/ 664868 h 6248398"/>
              <a:gd name="connsiteX66-17229" fmla="*/ 6224019 w 15811497"/>
              <a:gd name="connsiteY66-17230" fmla="*/ 677808 h 6248398"/>
              <a:gd name="connsiteX67-17231" fmla="*/ 6248008 w 15811497"/>
              <a:gd name="connsiteY67-17232" fmla="*/ 638320 h 6248398"/>
              <a:gd name="connsiteX68-17233" fmla="*/ 6251291 w 15811497"/>
              <a:gd name="connsiteY68-17234" fmla="*/ 633930 h 6248398"/>
              <a:gd name="connsiteX69-17235" fmla="*/ 6251293 w 15811497"/>
              <a:gd name="connsiteY69-17236" fmla="*/ 633929 h 6248398"/>
              <a:gd name="connsiteX70-17237" fmla="*/ 6257683 w 15811497"/>
              <a:gd name="connsiteY70-17238" fmla="*/ 625384 h 6248398"/>
              <a:gd name="connsiteX71-17239" fmla="*/ 6257686 w 15811497"/>
              <a:gd name="connsiteY71-17240" fmla="*/ 625380 h 6248398"/>
              <a:gd name="connsiteX72-17241" fmla="*/ 6331355 w 15811497"/>
              <a:gd name="connsiteY72-17242" fmla="*/ 526865 h 6248398"/>
              <a:gd name="connsiteX73-17243" fmla="*/ 7448548 w 15811497"/>
              <a:gd name="connsiteY73-17244" fmla="*/ 0 h 6248398"/>
              <a:gd name="connsiteX0-17245" fmla="*/ 11528781 w 15811497"/>
              <a:gd name="connsiteY0-17246" fmla="*/ 5429240 h 6248398"/>
              <a:gd name="connsiteX1-17247" fmla="*/ 11210150 w 15811497"/>
              <a:gd name="connsiteY1-17248" fmla="*/ 5180948 h 6248398"/>
              <a:gd name="connsiteX2-17249" fmla="*/ 11528781 w 15811497"/>
              <a:gd name="connsiteY2-17250" fmla="*/ 5429240 h 6248398"/>
              <a:gd name="connsiteX3-17251" fmla="*/ 7448548 w 15811497"/>
              <a:gd name="connsiteY3-17252" fmla="*/ 0 h 6248398"/>
              <a:gd name="connsiteX4-17253" fmla="*/ 8721604 w 15811497"/>
              <a:gd name="connsiteY4-17254" fmla="*/ 757692 h 6248398"/>
              <a:gd name="connsiteX5-17255" fmla="*/ 8890522 w 15811497"/>
              <a:gd name="connsiteY5-17256" fmla="*/ 1193234 h 6248398"/>
              <a:gd name="connsiteX6-17257" fmla="*/ 9958384 w 15811497"/>
              <a:gd name="connsiteY6-17258" fmla="*/ 1828798 h 6248398"/>
              <a:gd name="connsiteX7-17259" fmla="*/ 10895504 w 15811497"/>
              <a:gd name="connsiteY7-17260" fmla="*/ 1386857 h 6248398"/>
              <a:gd name="connsiteX8-17261" fmla="*/ 11096041 w 15811497"/>
              <a:gd name="connsiteY8-17262" fmla="*/ 1170993 h 6248398"/>
              <a:gd name="connsiteX9-17263" fmla="*/ 13049247 w 15811497"/>
              <a:gd name="connsiteY9-17264" fmla="*/ 361949 h 6248398"/>
              <a:gd name="connsiteX10-17265" fmla="*/ 15811497 w 15811497"/>
              <a:gd name="connsiteY10-17266" fmla="*/ 3124198 h 6248398"/>
              <a:gd name="connsiteX11-17267" fmla="*/ 13049247 w 15811497"/>
              <a:gd name="connsiteY11-17268" fmla="*/ 5886448 h 6248398"/>
              <a:gd name="connsiteX12-17269" fmla="*/ 11732594 w 15811497"/>
              <a:gd name="connsiteY12-17270" fmla="*/ 5553059 h 6248398"/>
              <a:gd name="connsiteX13-17271" fmla="*/ 11528782 w 15811497"/>
              <a:gd name="connsiteY13-17272" fmla="*/ 5429240 h 6248398"/>
              <a:gd name="connsiteX14-17273" fmla="*/ 11096041 w 15811497"/>
              <a:gd name="connsiteY14-17274" fmla="*/ 5077404 h 6248398"/>
              <a:gd name="connsiteX15-17275" fmla="*/ 10610846 w 15811497"/>
              <a:gd name="connsiteY15-17276" fmla="*/ 5029199 h 6248398"/>
              <a:gd name="connsiteX16-17277" fmla="*/ 9640652 w 15811497"/>
              <a:gd name="connsiteY16-17278" fmla="*/ 5486739 h 6248398"/>
              <a:gd name="connsiteX17-17279" fmla="*/ 9628722 w 15811497"/>
              <a:gd name="connsiteY17-17280" fmla="*/ 5502693 h 6248398"/>
              <a:gd name="connsiteX18-17281" fmla="*/ 9568273 w 15811497"/>
              <a:gd name="connsiteY18-17282" fmla="*/ 5583530 h 6248398"/>
              <a:gd name="connsiteX19-17283" fmla="*/ 9535504 w 15811497"/>
              <a:gd name="connsiteY19-17284" fmla="*/ 5637470 h 6248398"/>
              <a:gd name="connsiteX20-17285" fmla="*/ 9535505 w 15811497"/>
              <a:gd name="connsiteY20-17286" fmla="*/ 5637470 h 6248398"/>
              <a:gd name="connsiteX21-17287" fmla="*/ 9568273 w 15811497"/>
              <a:gd name="connsiteY21-17288" fmla="*/ 5583531 h 6248398"/>
              <a:gd name="connsiteX22-17289" fmla="*/ 9628722 w 15811497"/>
              <a:gd name="connsiteY22-17290" fmla="*/ 5502694 h 6248398"/>
              <a:gd name="connsiteX23-17291" fmla="*/ 9563485 w 15811497"/>
              <a:gd name="connsiteY23-17292" fmla="*/ 5610078 h 6248398"/>
              <a:gd name="connsiteX24-17293" fmla="*/ 9542221 w 15811497"/>
              <a:gd name="connsiteY24-17294" fmla="*/ 5638514 h 6248398"/>
              <a:gd name="connsiteX25-17295" fmla="*/ 9480140 w 15811497"/>
              <a:gd name="connsiteY25-17296" fmla="*/ 5721533 h 6248398"/>
              <a:gd name="connsiteX26-17297" fmla="*/ 8362947 w 15811497"/>
              <a:gd name="connsiteY26-17298" fmla="*/ 6248398 h 6248398"/>
              <a:gd name="connsiteX27-17299" fmla="*/ 7028922 w 15811497"/>
              <a:gd name="connsiteY27-17300" fmla="*/ 5364147 h 6248398"/>
              <a:gd name="connsiteX28-17301" fmla="*/ 6990513 w 15811497"/>
              <a:gd name="connsiteY28-17302" fmla="*/ 5259205 h 6248398"/>
              <a:gd name="connsiteX29-17303" fmla="*/ 6990512 w 15811497"/>
              <a:gd name="connsiteY29-17304" fmla="*/ 5259199 h 6248398"/>
              <a:gd name="connsiteX30-17305" fmla="*/ 6983676 w 15811497"/>
              <a:gd name="connsiteY30-17306" fmla="*/ 5240519 h 6248398"/>
              <a:gd name="connsiteX31-17307" fmla="*/ 6983673 w 15811497"/>
              <a:gd name="connsiteY31-17308" fmla="*/ 5240519 h 6248398"/>
              <a:gd name="connsiteX32-17309" fmla="*/ 6980236 w 15811497"/>
              <a:gd name="connsiteY32-17310" fmla="*/ 5231130 h 6248398"/>
              <a:gd name="connsiteX33-17311" fmla="*/ 6978859 w 15811497"/>
              <a:gd name="connsiteY33-17312" fmla="*/ 5225774 h 6248398"/>
              <a:gd name="connsiteX34-17313" fmla="*/ 6984291 w 15811497"/>
              <a:gd name="connsiteY34-17314" fmla="*/ 5240614 h 6248398"/>
              <a:gd name="connsiteX35-17315" fmla="*/ 6984292 w 15811497"/>
              <a:gd name="connsiteY35-17316" fmla="*/ 5240614 h 6248398"/>
              <a:gd name="connsiteX36-17317" fmla="*/ 6978860 w 15811497"/>
              <a:gd name="connsiteY36-17318" fmla="*/ 5225773 h 6248398"/>
              <a:gd name="connsiteX37-17319" fmla="*/ 6944562 w 15811497"/>
              <a:gd name="connsiteY37-17320" fmla="*/ 5092380 h 6248398"/>
              <a:gd name="connsiteX38-17321" fmla="*/ 6978860 w 15811497"/>
              <a:gd name="connsiteY38-17322" fmla="*/ 5225773 h 6248398"/>
              <a:gd name="connsiteX39-17323" fmla="*/ 6948299 w 15811497"/>
              <a:gd name="connsiteY39-17324" fmla="*/ 5142273 h 6248398"/>
              <a:gd name="connsiteX40-17325" fmla="*/ 5829297 w 15811497"/>
              <a:gd name="connsiteY40-17326" fmla="*/ 4400549 h 6248398"/>
              <a:gd name="connsiteX41-17327" fmla="*/ 5056802 w 15811497"/>
              <a:gd name="connsiteY41-17328" fmla="*/ 4677867 h 6248398"/>
              <a:gd name="connsiteX42-17329" fmla="*/ 5022517 w 15811497"/>
              <a:gd name="connsiteY42-17330" fmla="*/ 4709027 h 6248398"/>
              <a:gd name="connsiteX43-17331" fmla="*/ 5022515 w 15811497"/>
              <a:gd name="connsiteY43-17332" fmla="*/ 4709029 h 6248398"/>
              <a:gd name="connsiteX44-17333" fmla="*/ 4778482 w 15811497"/>
              <a:gd name="connsiteY44-17334" fmla="*/ 5008058 h 6248398"/>
              <a:gd name="connsiteX45-17335" fmla="*/ 4715455 w 15811497"/>
              <a:gd name="connsiteY45-17336" fmla="*/ 5077404 h 6248398"/>
              <a:gd name="connsiteX46-17337" fmla="*/ 2762249 w 15811497"/>
              <a:gd name="connsiteY46-17338" fmla="*/ 5886448 h 6248398"/>
              <a:gd name="connsiteX47-17339" fmla="*/ 0 w 15811497"/>
              <a:gd name="connsiteY47-17340" fmla="*/ 3124198 h 6248398"/>
              <a:gd name="connsiteX48-17341" fmla="*/ 2762249 w 15811497"/>
              <a:gd name="connsiteY48-17342" fmla="*/ 361949 h 6248398"/>
              <a:gd name="connsiteX49-17343" fmla="*/ 4078902 w 15811497"/>
              <a:gd name="connsiteY49-17344" fmla="*/ 695338 h 6248398"/>
              <a:gd name="connsiteX50-17345" fmla="*/ 4261443 w 15811497"/>
              <a:gd name="connsiteY50-17346" fmla="*/ 806235 h 6248398"/>
              <a:gd name="connsiteX51-17347" fmla="*/ 4409044 w 15811497"/>
              <a:gd name="connsiteY51-17348" fmla="*/ 910268 h 6248398"/>
              <a:gd name="connsiteX52-17349" fmla="*/ 4612477 w 15811497"/>
              <a:gd name="connsiteY52-17350" fmla="*/ 1077402 h 6248398"/>
              <a:gd name="connsiteX53-17351" fmla="*/ 4612478 w 15811497"/>
              <a:gd name="connsiteY53-17352" fmla="*/ 1077403 h 6248398"/>
              <a:gd name="connsiteX54-17353" fmla="*/ 4701725 w 15811497"/>
              <a:gd name="connsiteY54-17354" fmla="*/ 1120394 h 6248398"/>
              <a:gd name="connsiteX55-17355" fmla="*/ 5191122 w 15811497"/>
              <a:gd name="connsiteY55-17356" fmla="*/ 1219199 h 6248398"/>
              <a:gd name="connsiteX56-17357" fmla="*/ 6161317 w 15811497"/>
              <a:gd name="connsiteY56-17358" fmla="*/ 761659 h 6248398"/>
              <a:gd name="connsiteX57-17359" fmla="*/ 6224019 w 15811497"/>
              <a:gd name="connsiteY57-17360" fmla="*/ 677808 h 6248398"/>
              <a:gd name="connsiteX58-17361" fmla="*/ 6175489 w 15811497"/>
              <a:gd name="connsiteY58-17362" fmla="*/ 757691 h 6248398"/>
              <a:gd name="connsiteX59-17363" fmla="*/ 6175489 w 15811497"/>
              <a:gd name="connsiteY59-17364" fmla="*/ 757692 h 6248398"/>
              <a:gd name="connsiteX60-17365" fmla="*/ 6224020 w 15811497"/>
              <a:gd name="connsiteY60-17366" fmla="*/ 677809 h 6248398"/>
              <a:gd name="connsiteX61-17367" fmla="*/ 6233696 w 15811497"/>
              <a:gd name="connsiteY61-17368" fmla="*/ 664869 h 6248398"/>
              <a:gd name="connsiteX62-17369" fmla="*/ 6252611 w 15811497"/>
              <a:gd name="connsiteY62-17370" fmla="*/ 633734 h 6248398"/>
              <a:gd name="connsiteX63-17371" fmla="*/ 6252610 w 15811497"/>
              <a:gd name="connsiteY63-17372" fmla="*/ 633734 h 6248398"/>
              <a:gd name="connsiteX64-17373" fmla="*/ 6233696 w 15811497"/>
              <a:gd name="connsiteY64-17374" fmla="*/ 664868 h 6248398"/>
              <a:gd name="connsiteX65-17375" fmla="*/ 6224019 w 15811497"/>
              <a:gd name="connsiteY65-17376" fmla="*/ 677808 h 6248398"/>
              <a:gd name="connsiteX66-17377" fmla="*/ 6248008 w 15811497"/>
              <a:gd name="connsiteY66-17378" fmla="*/ 638320 h 6248398"/>
              <a:gd name="connsiteX67-17379" fmla="*/ 6251291 w 15811497"/>
              <a:gd name="connsiteY67-17380" fmla="*/ 633930 h 6248398"/>
              <a:gd name="connsiteX68-17381" fmla="*/ 6251293 w 15811497"/>
              <a:gd name="connsiteY68-17382" fmla="*/ 633929 h 6248398"/>
              <a:gd name="connsiteX69-17383" fmla="*/ 6257683 w 15811497"/>
              <a:gd name="connsiteY69-17384" fmla="*/ 625384 h 6248398"/>
              <a:gd name="connsiteX70-17385" fmla="*/ 6257686 w 15811497"/>
              <a:gd name="connsiteY70-17386" fmla="*/ 625380 h 6248398"/>
              <a:gd name="connsiteX71-17387" fmla="*/ 6331355 w 15811497"/>
              <a:gd name="connsiteY71-17388" fmla="*/ 526865 h 6248398"/>
              <a:gd name="connsiteX72-17389" fmla="*/ 7448548 w 15811497"/>
              <a:gd name="connsiteY72-17390" fmla="*/ 0 h 6248398"/>
              <a:gd name="connsiteX0-17391" fmla="*/ 11528781 w 15811497"/>
              <a:gd name="connsiteY0-17392" fmla="*/ 5429240 h 6248398"/>
              <a:gd name="connsiteX1-17393" fmla="*/ 11210150 w 15811497"/>
              <a:gd name="connsiteY1-17394" fmla="*/ 5180948 h 6248398"/>
              <a:gd name="connsiteX2-17395" fmla="*/ 11528781 w 15811497"/>
              <a:gd name="connsiteY2-17396" fmla="*/ 5429240 h 6248398"/>
              <a:gd name="connsiteX3-17397" fmla="*/ 7448548 w 15811497"/>
              <a:gd name="connsiteY3-17398" fmla="*/ 0 h 6248398"/>
              <a:gd name="connsiteX4-17399" fmla="*/ 8721604 w 15811497"/>
              <a:gd name="connsiteY4-17400" fmla="*/ 757692 h 6248398"/>
              <a:gd name="connsiteX5-17401" fmla="*/ 8890522 w 15811497"/>
              <a:gd name="connsiteY5-17402" fmla="*/ 1193234 h 6248398"/>
              <a:gd name="connsiteX6-17403" fmla="*/ 9958384 w 15811497"/>
              <a:gd name="connsiteY6-17404" fmla="*/ 1828798 h 6248398"/>
              <a:gd name="connsiteX7-17405" fmla="*/ 10895504 w 15811497"/>
              <a:gd name="connsiteY7-17406" fmla="*/ 1386857 h 6248398"/>
              <a:gd name="connsiteX8-17407" fmla="*/ 11096041 w 15811497"/>
              <a:gd name="connsiteY8-17408" fmla="*/ 1170993 h 6248398"/>
              <a:gd name="connsiteX9-17409" fmla="*/ 13049247 w 15811497"/>
              <a:gd name="connsiteY9-17410" fmla="*/ 361949 h 6248398"/>
              <a:gd name="connsiteX10-17411" fmla="*/ 15811497 w 15811497"/>
              <a:gd name="connsiteY10-17412" fmla="*/ 3124198 h 6248398"/>
              <a:gd name="connsiteX11-17413" fmla="*/ 13049247 w 15811497"/>
              <a:gd name="connsiteY11-17414" fmla="*/ 5886448 h 6248398"/>
              <a:gd name="connsiteX12-17415" fmla="*/ 11732594 w 15811497"/>
              <a:gd name="connsiteY12-17416" fmla="*/ 5553059 h 6248398"/>
              <a:gd name="connsiteX13-17417" fmla="*/ 11096041 w 15811497"/>
              <a:gd name="connsiteY13-17418" fmla="*/ 5077404 h 6248398"/>
              <a:gd name="connsiteX14-17419" fmla="*/ 10610846 w 15811497"/>
              <a:gd name="connsiteY14-17420" fmla="*/ 5029199 h 6248398"/>
              <a:gd name="connsiteX15-17421" fmla="*/ 9640652 w 15811497"/>
              <a:gd name="connsiteY15-17422" fmla="*/ 5486739 h 6248398"/>
              <a:gd name="connsiteX16-17423" fmla="*/ 9628722 w 15811497"/>
              <a:gd name="connsiteY16-17424" fmla="*/ 5502693 h 6248398"/>
              <a:gd name="connsiteX17-17425" fmla="*/ 9568273 w 15811497"/>
              <a:gd name="connsiteY17-17426" fmla="*/ 5583530 h 6248398"/>
              <a:gd name="connsiteX18-17427" fmla="*/ 9535504 w 15811497"/>
              <a:gd name="connsiteY18-17428" fmla="*/ 5637470 h 6248398"/>
              <a:gd name="connsiteX19-17429" fmla="*/ 9535505 w 15811497"/>
              <a:gd name="connsiteY19-17430" fmla="*/ 5637470 h 6248398"/>
              <a:gd name="connsiteX20-17431" fmla="*/ 9568273 w 15811497"/>
              <a:gd name="connsiteY20-17432" fmla="*/ 5583531 h 6248398"/>
              <a:gd name="connsiteX21-17433" fmla="*/ 9628722 w 15811497"/>
              <a:gd name="connsiteY21-17434" fmla="*/ 5502694 h 6248398"/>
              <a:gd name="connsiteX22-17435" fmla="*/ 9563485 w 15811497"/>
              <a:gd name="connsiteY22-17436" fmla="*/ 5610078 h 6248398"/>
              <a:gd name="connsiteX23-17437" fmla="*/ 9542221 w 15811497"/>
              <a:gd name="connsiteY23-17438" fmla="*/ 5638514 h 6248398"/>
              <a:gd name="connsiteX24-17439" fmla="*/ 9480140 w 15811497"/>
              <a:gd name="connsiteY24-17440" fmla="*/ 5721533 h 6248398"/>
              <a:gd name="connsiteX25-17441" fmla="*/ 8362947 w 15811497"/>
              <a:gd name="connsiteY25-17442" fmla="*/ 6248398 h 6248398"/>
              <a:gd name="connsiteX26-17443" fmla="*/ 7028922 w 15811497"/>
              <a:gd name="connsiteY26-17444" fmla="*/ 5364147 h 6248398"/>
              <a:gd name="connsiteX27-17445" fmla="*/ 6990513 w 15811497"/>
              <a:gd name="connsiteY27-17446" fmla="*/ 5259205 h 6248398"/>
              <a:gd name="connsiteX28-17447" fmla="*/ 6990512 w 15811497"/>
              <a:gd name="connsiteY28-17448" fmla="*/ 5259199 h 6248398"/>
              <a:gd name="connsiteX29-17449" fmla="*/ 6983676 w 15811497"/>
              <a:gd name="connsiteY29-17450" fmla="*/ 5240519 h 6248398"/>
              <a:gd name="connsiteX30-17451" fmla="*/ 6983673 w 15811497"/>
              <a:gd name="connsiteY30-17452" fmla="*/ 5240519 h 6248398"/>
              <a:gd name="connsiteX31-17453" fmla="*/ 6980236 w 15811497"/>
              <a:gd name="connsiteY31-17454" fmla="*/ 5231130 h 6248398"/>
              <a:gd name="connsiteX32-17455" fmla="*/ 6978859 w 15811497"/>
              <a:gd name="connsiteY32-17456" fmla="*/ 5225774 h 6248398"/>
              <a:gd name="connsiteX33-17457" fmla="*/ 6984291 w 15811497"/>
              <a:gd name="connsiteY33-17458" fmla="*/ 5240614 h 6248398"/>
              <a:gd name="connsiteX34-17459" fmla="*/ 6984292 w 15811497"/>
              <a:gd name="connsiteY34-17460" fmla="*/ 5240614 h 6248398"/>
              <a:gd name="connsiteX35-17461" fmla="*/ 6978860 w 15811497"/>
              <a:gd name="connsiteY35-17462" fmla="*/ 5225773 h 6248398"/>
              <a:gd name="connsiteX36-17463" fmla="*/ 6944562 w 15811497"/>
              <a:gd name="connsiteY36-17464" fmla="*/ 5092380 h 6248398"/>
              <a:gd name="connsiteX37-17465" fmla="*/ 6978860 w 15811497"/>
              <a:gd name="connsiteY37-17466" fmla="*/ 5225773 h 6248398"/>
              <a:gd name="connsiteX38-17467" fmla="*/ 6948299 w 15811497"/>
              <a:gd name="connsiteY38-17468" fmla="*/ 5142273 h 6248398"/>
              <a:gd name="connsiteX39-17469" fmla="*/ 5829297 w 15811497"/>
              <a:gd name="connsiteY39-17470" fmla="*/ 4400549 h 6248398"/>
              <a:gd name="connsiteX40-17471" fmla="*/ 5056802 w 15811497"/>
              <a:gd name="connsiteY40-17472" fmla="*/ 4677867 h 6248398"/>
              <a:gd name="connsiteX41-17473" fmla="*/ 5022517 w 15811497"/>
              <a:gd name="connsiteY41-17474" fmla="*/ 4709027 h 6248398"/>
              <a:gd name="connsiteX42-17475" fmla="*/ 5022515 w 15811497"/>
              <a:gd name="connsiteY42-17476" fmla="*/ 4709029 h 6248398"/>
              <a:gd name="connsiteX43-17477" fmla="*/ 4778482 w 15811497"/>
              <a:gd name="connsiteY43-17478" fmla="*/ 5008058 h 6248398"/>
              <a:gd name="connsiteX44-17479" fmla="*/ 4715455 w 15811497"/>
              <a:gd name="connsiteY44-17480" fmla="*/ 5077404 h 6248398"/>
              <a:gd name="connsiteX45-17481" fmla="*/ 2762249 w 15811497"/>
              <a:gd name="connsiteY45-17482" fmla="*/ 5886448 h 6248398"/>
              <a:gd name="connsiteX46-17483" fmla="*/ 0 w 15811497"/>
              <a:gd name="connsiteY46-17484" fmla="*/ 3124198 h 6248398"/>
              <a:gd name="connsiteX47-17485" fmla="*/ 2762249 w 15811497"/>
              <a:gd name="connsiteY47-17486" fmla="*/ 361949 h 6248398"/>
              <a:gd name="connsiteX48-17487" fmla="*/ 4078902 w 15811497"/>
              <a:gd name="connsiteY48-17488" fmla="*/ 695338 h 6248398"/>
              <a:gd name="connsiteX49-17489" fmla="*/ 4261443 w 15811497"/>
              <a:gd name="connsiteY49-17490" fmla="*/ 806235 h 6248398"/>
              <a:gd name="connsiteX50-17491" fmla="*/ 4409044 w 15811497"/>
              <a:gd name="connsiteY50-17492" fmla="*/ 910268 h 6248398"/>
              <a:gd name="connsiteX51-17493" fmla="*/ 4612477 w 15811497"/>
              <a:gd name="connsiteY51-17494" fmla="*/ 1077402 h 6248398"/>
              <a:gd name="connsiteX52-17495" fmla="*/ 4612478 w 15811497"/>
              <a:gd name="connsiteY52-17496" fmla="*/ 1077403 h 6248398"/>
              <a:gd name="connsiteX53-17497" fmla="*/ 4701725 w 15811497"/>
              <a:gd name="connsiteY53-17498" fmla="*/ 1120394 h 6248398"/>
              <a:gd name="connsiteX54-17499" fmla="*/ 5191122 w 15811497"/>
              <a:gd name="connsiteY54-17500" fmla="*/ 1219199 h 6248398"/>
              <a:gd name="connsiteX55-17501" fmla="*/ 6161317 w 15811497"/>
              <a:gd name="connsiteY55-17502" fmla="*/ 761659 h 6248398"/>
              <a:gd name="connsiteX56-17503" fmla="*/ 6224019 w 15811497"/>
              <a:gd name="connsiteY56-17504" fmla="*/ 677808 h 6248398"/>
              <a:gd name="connsiteX57-17505" fmla="*/ 6175489 w 15811497"/>
              <a:gd name="connsiteY57-17506" fmla="*/ 757691 h 6248398"/>
              <a:gd name="connsiteX58-17507" fmla="*/ 6175489 w 15811497"/>
              <a:gd name="connsiteY58-17508" fmla="*/ 757692 h 6248398"/>
              <a:gd name="connsiteX59-17509" fmla="*/ 6224020 w 15811497"/>
              <a:gd name="connsiteY59-17510" fmla="*/ 677809 h 6248398"/>
              <a:gd name="connsiteX60-17511" fmla="*/ 6233696 w 15811497"/>
              <a:gd name="connsiteY60-17512" fmla="*/ 664869 h 6248398"/>
              <a:gd name="connsiteX61-17513" fmla="*/ 6252611 w 15811497"/>
              <a:gd name="connsiteY61-17514" fmla="*/ 633734 h 6248398"/>
              <a:gd name="connsiteX62-17515" fmla="*/ 6252610 w 15811497"/>
              <a:gd name="connsiteY62-17516" fmla="*/ 633734 h 6248398"/>
              <a:gd name="connsiteX63-17517" fmla="*/ 6233696 w 15811497"/>
              <a:gd name="connsiteY63-17518" fmla="*/ 664868 h 6248398"/>
              <a:gd name="connsiteX64-17519" fmla="*/ 6224019 w 15811497"/>
              <a:gd name="connsiteY64-17520" fmla="*/ 677808 h 6248398"/>
              <a:gd name="connsiteX65-17521" fmla="*/ 6248008 w 15811497"/>
              <a:gd name="connsiteY65-17522" fmla="*/ 638320 h 6248398"/>
              <a:gd name="connsiteX66-17523" fmla="*/ 6251291 w 15811497"/>
              <a:gd name="connsiteY66-17524" fmla="*/ 633930 h 6248398"/>
              <a:gd name="connsiteX67-17525" fmla="*/ 6251293 w 15811497"/>
              <a:gd name="connsiteY67-17526" fmla="*/ 633929 h 6248398"/>
              <a:gd name="connsiteX68-17527" fmla="*/ 6257683 w 15811497"/>
              <a:gd name="connsiteY68-17528" fmla="*/ 625384 h 6248398"/>
              <a:gd name="connsiteX69-17529" fmla="*/ 6257686 w 15811497"/>
              <a:gd name="connsiteY69-17530" fmla="*/ 625380 h 6248398"/>
              <a:gd name="connsiteX70-17531" fmla="*/ 6331355 w 15811497"/>
              <a:gd name="connsiteY70-17532" fmla="*/ 526865 h 6248398"/>
              <a:gd name="connsiteX71-17533" fmla="*/ 7448548 w 15811497"/>
              <a:gd name="connsiteY71-17534" fmla="*/ 0 h 6248398"/>
              <a:gd name="connsiteX0-17535" fmla="*/ 7448548 w 15811497"/>
              <a:gd name="connsiteY0-17536" fmla="*/ 0 h 6248398"/>
              <a:gd name="connsiteX1-17537" fmla="*/ 8721604 w 15811497"/>
              <a:gd name="connsiteY1-17538" fmla="*/ 757692 h 6248398"/>
              <a:gd name="connsiteX2-17539" fmla="*/ 8890522 w 15811497"/>
              <a:gd name="connsiteY2-17540" fmla="*/ 1193234 h 6248398"/>
              <a:gd name="connsiteX3-17541" fmla="*/ 9958384 w 15811497"/>
              <a:gd name="connsiteY3-17542" fmla="*/ 1828798 h 6248398"/>
              <a:gd name="connsiteX4-17543" fmla="*/ 10895504 w 15811497"/>
              <a:gd name="connsiteY4-17544" fmla="*/ 1386857 h 6248398"/>
              <a:gd name="connsiteX5-17545" fmla="*/ 11096041 w 15811497"/>
              <a:gd name="connsiteY5-17546" fmla="*/ 1170993 h 6248398"/>
              <a:gd name="connsiteX6-17547" fmla="*/ 13049247 w 15811497"/>
              <a:gd name="connsiteY6-17548" fmla="*/ 361949 h 6248398"/>
              <a:gd name="connsiteX7-17549" fmla="*/ 15811497 w 15811497"/>
              <a:gd name="connsiteY7-17550" fmla="*/ 3124198 h 6248398"/>
              <a:gd name="connsiteX8-17551" fmla="*/ 13049247 w 15811497"/>
              <a:gd name="connsiteY8-17552" fmla="*/ 5886448 h 6248398"/>
              <a:gd name="connsiteX9-17553" fmla="*/ 11732594 w 15811497"/>
              <a:gd name="connsiteY9-17554" fmla="*/ 5553059 h 6248398"/>
              <a:gd name="connsiteX10-17555" fmla="*/ 11096041 w 15811497"/>
              <a:gd name="connsiteY10-17556" fmla="*/ 5077404 h 6248398"/>
              <a:gd name="connsiteX11-17557" fmla="*/ 10610846 w 15811497"/>
              <a:gd name="connsiteY11-17558" fmla="*/ 5029199 h 6248398"/>
              <a:gd name="connsiteX12-17559" fmla="*/ 9640652 w 15811497"/>
              <a:gd name="connsiteY12-17560" fmla="*/ 5486739 h 6248398"/>
              <a:gd name="connsiteX13-17561" fmla="*/ 9628722 w 15811497"/>
              <a:gd name="connsiteY13-17562" fmla="*/ 5502693 h 6248398"/>
              <a:gd name="connsiteX14-17563" fmla="*/ 9568273 w 15811497"/>
              <a:gd name="connsiteY14-17564" fmla="*/ 5583530 h 6248398"/>
              <a:gd name="connsiteX15-17565" fmla="*/ 9535504 w 15811497"/>
              <a:gd name="connsiteY15-17566" fmla="*/ 5637470 h 6248398"/>
              <a:gd name="connsiteX16-17567" fmla="*/ 9535505 w 15811497"/>
              <a:gd name="connsiteY16-17568" fmla="*/ 5637470 h 6248398"/>
              <a:gd name="connsiteX17-17569" fmla="*/ 9568273 w 15811497"/>
              <a:gd name="connsiteY17-17570" fmla="*/ 5583531 h 6248398"/>
              <a:gd name="connsiteX18-17571" fmla="*/ 9628722 w 15811497"/>
              <a:gd name="connsiteY18-17572" fmla="*/ 5502694 h 6248398"/>
              <a:gd name="connsiteX19-17573" fmla="*/ 9563485 w 15811497"/>
              <a:gd name="connsiteY19-17574" fmla="*/ 5610078 h 6248398"/>
              <a:gd name="connsiteX20-17575" fmla="*/ 9542221 w 15811497"/>
              <a:gd name="connsiteY20-17576" fmla="*/ 5638514 h 6248398"/>
              <a:gd name="connsiteX21-17577" fmla="*/ 9480140 w 15811497"/>
              <a:gd name="connsiteY21-17578" fmla="*/ 5721533 h 6248398"/>
              <a:gd name="connsiteX22-17579" fmla="*/ 8362947 w 15811497"/>
              <a:gd name="connsiteY22-17580" fmla="*/ 6248398 h 6248398"/>
              <a:gd name="connsiteX23-17581" fmla="*/ 7028922 w 15811497"/>
              <a:gd name="connsiteY23-17582" fmla="*/ 5364147 h 6248398"/>
              <a:gd name="connsiteX24-17583" fmla="*/ 6990513 w 15811497"/>
              <a:gd name="connsiteY24-17584" fmla="*/ 5259205 h 6248398"/>
              <a:gd name="connsiteX25-17585" fmla="*/ 6990512 w 15811497"/>
              <a:gd name="connsiteY25-17586" fmla="*/ 5259199 h 6248398"/>
              <a:gd name="connsiteX26-17587" fmla="*/ 6983676 w 15811497"/>
              <a:gd name="connsiteY26-17588" fmla="*/ 5240519 h 6248398"/>
              <a:gd name="connsiteX27-17589" fmla="*/ 6983673 w 15811497"/>
              <a:gd name="connsiteY27-17590" fmla="*/ 5240519 h 6248398"/>
              <a:gd name="connsiteX28-17591" fmla="*/ 6980236 w 15811497"/>
              <a:gd name="connsiteY28-17592" fmla="*/ 5231130 h 6248398"/>
              <a:gd name="connsiteX29-17593" fmla="*/ 6978859 w 15811497"/>
              <a:gd name="connsiteY29-17594" fmla="*/ 5225774 h 6248398"/>
              <a:gd name="connsiteX30-17595" fmla="*/ 6984291 w 15811497"/>
              <a:gd name="connsiteY30-17596" fmla="*/ 5240614 h 6248398"/>
              <a:gd name="connsiteX31-17597" fmla="*/ 6984292 w 15811497"/>
              <a:gd name="connsiteY31-17598" fmla="*/ 5240614 h 6248398"/>
              <a:gd name="connsiteX32-17599" fmla="*/ 6978860 w 15811497"/>
              <a:gd name="connsiteY32-17600" fmla="*/ 5225773 h 6248398"/>
              <a:gd name="connsiteX33-17601" fmla="*/ 6944562 w 15811497"/>
              <a:gd name="connsiteY33-17602" fmla="*/ 5092380 h 6248398"/>
              <a:gd name="connsiteX34-17603" fmla="*/ 6978860 w 15811497"/>
              <a:gd name="connsiteY34-17604" fmla="*/ 5225773 h 6248398"/>
              <a:gd name="connsiteX35-17605" fmla="*/ 6948299 w 15811497"/>
              <a:gd name="connsiteY35-17606" fmla="*/ 5142273 h 6248398"/>
              <a:gd name="connsiteX36-17607" fmla="*/ 5829297 w 15811497"/>
              <a:gd name="connsiteY36-17608" fmla="*/ 4400549 h 6248398"/>
              <a:gd name="connsiteX37-17609" fmla="*/ 5056802 w 15811497"/>
              <a:gd name="connsiteY37-17610" fmla="*/ 4677867 h 6248398"/>
              <a:gd name="connsiteX38-17611" fmla="*/ 5022517 w 15811497"/>
              <a:gd name="connsiteY38-17612" fmla="*/ 4709027 h 6248398"/>
              <a:gd name="connsiteX39-17613" fmla="*/ 5022515 w 15811497"/>
              <a:gd name="connsiteY39-17614" fmla="*/ 4709029 h 6248398"/>
              <a:gd name="connsiteX40-17615" fmla="*/ 4778482 w 15811497"/>
              <a:gd name="connsiteY40-17616" fmla="*/ 5008058 h 6248398"/>
              <a:gd name="connsiteX41-17617" fmla="*/ 4715455 w 15811497"/>
              <a:gd name="connsiteY41-17618" fmla="*/ 5077404 h 6248398"/>
              <a:gd name="connsiteX42-17619" fmla="*/ 2762249 w 15811497"/>
              <a:gd name="connsiteY42-17620" fmla="*/ 5886448 h 6248398"/>
              <a:gd name="connsiteX43-17621" fmla="*/ 0 w 15811497"/>
              <a:gd name="connsiteY43-17622" fmla="*/ 3124198 h 6248398"/>
              <a:gd name="connsiteX44-17623" fmla="*/ 2762249 w 15811497"/>
              <a:gd name="connsiteY44-17624" fmla="*/ 361949 h 6248398"/>
              <a:gd name="connsiteX45-17625" fmla="*/ 4078902 w 15811497"/>
              <a:gd name="connsiteY45-17626" fmla="*/ 695338 h 6248398"/>
              <a:gd name="connsiteX46-17627" fmla="*/ 4261443 w 15811497"/>
              <a:gd name="connsiteY46-17628" fmla="*/ 806235 h 6248398"/>
              <a:gd name="connsiteX47-17629" fmla="*/ 4409044 w 15811497"/>
              <a:gd name="connsiteY47-17630" fmla="*/ 910268 h 6248398"/>
              <a:gd name="connsiteX48-17631" fmla="*/ 4612477 w 15811497"/>
              <a:gd name="connsiteY48-17632" fmla="*/ 1077402 h 6248398"/>
              <a:gd name="connsiteX49-17633" fmla="*/ 4612478 w 15811497"/>
              <a:gd name="connsiteY49-17634" fmla="*/ 1077403 h 6248398"/>
              <a:gd name="connsiteX50-17635" fmla="*/ 4701725 w 15811497"/>
              <a:gd name="connsiteY50-17636" fmla="*/ 1120394 h 6248398"/>
              <a:gd name="connsiteX51-17637" fmla="*/ 5191122 w 15811497"/>
              <a:gd name="connsiteY51-17638" fmla="*/ 1219199 h 6248398"/>
              <a:gd name="connsiteX52-17639" fmla="*/ 6161317 w 15811497"/>
              <a:gd name="connsiteY52-17640" fmla="*/ 761659 h 6248398"/>
              <a:gd name="connsiteX53-17641" fmla="*/ 6224019 w 15811497"/>
              <a:gd name="connsiteY53-17642" fmla="*/ 677808 h 6248398"/>
              <a:gd name="connsiteX54-17643" fmla="*/ 6175489 w 15811497"/>
              <a:gd name="connsiteY54-17644" fmla="*/ 757691 h 6248398"/>
              <a:gd name="connsiteX55-17645" fmla="*/ 6175489 w 15811497"/>
              <a:gd name="connsiteY55-17646" fmla="*/ 757692 h 6248398"/>
              <a:gd name="connsiteX56-17647" fmla="*/ 6224020 w 15811497"/>
              <a:gd name="connsiteY56-17648" fmla="*/ 677809 h 6248398"/>
              <a:gd name="connsiteX57-17649" fmla="*/ 6233696 w 15811497"/>
              <a:gd name="connsiteY57-17650" fmla="*/ 664869 h 6248398"/>
              <a:gd name="connsiteX58-17651" fmla="*/ 6252611 w 15811497"/>
              <a:gd name="connsiteY58-17652" fmla="*/ 633734 h 6248398"/>
              <a:gd name="connsiteX59-17653" fmla="*/ 6252610 w 15811497"/>
              <a:gd name="connsiteY59-17654" fmla="*/ 633734 h 6248398"/>
              <a:gd name="connsiteX60-17655" fmla="*/ 6233696 w 15811497"/>
              <a:gd name="connsiteY60-17656" fmla="*/ 664868 h 6248398"/>
              <a:gd name="connsiteX61-17657" fmla="*/ 6224019 w 15811497"/>
              <a:gd name="connsiteY61-17658" fmla="*/ 677808 h 6248398"/>
              <a:gd name="connsiteX62-17659" fmla="*/ 6248008 w 15811497"/>
              <a:gd name="connsiteY62-17660" fmla="*/ 638320 h 6248398"/>
              <a:gd name="connsiteX63-17661" fmla="*/ 6251291 w 15811497"/>
              <a:gd name="connsiteY63-17662" fmla="*/ 633930 h 6248398"/>
              <a:gd name="connsiteX64-17663" fmla="*/ 6251293 w 15811497"/>
              <a:gd name="connsiteY64-17664" fmla="*/ 633929 h 6248398"/>
              <a:gd name="connsiteX65-17665" fmla="*/ 6257683 w 15811497"/>
              <a:gd name="connsiteY65-17666" fmla="*/ 625384 h 6248398"/>
              <a:gd name="connsiteX66-17667" fmla="*/ 6257686 w 15811497"/>
              <a:gd name="connsiteY66-17668" fmla="*/ 625380 h 6248398"/>
              <a:gd name="connsiteX67-17669" fmla="*/ 6331355 w 15811497"/>
              <a:gd name="connsiteY67-17670" fmla="*/ 526865 h 6248398"/>
              <a:gd name="connsiteX68-17671" fmla="*/ 7448548 w 15811497"/>
              <a:gd name="connsiteY68-17672" fmla="*/ 0 h 6248398"/>
              <a:gd name="connsiteX0-17673" fmla="*/ 7448548 w 15811497"/>
              <a:gd name="connsiteY0-17674" fmla="*/ 0 h 6248398"/>
              <a:gd name="connsiteX1-17675" fmla="*/ 8721604 w 15811497"/>
              <a:gd name="connsiteY1-17676" fmla="*/ 757692 h 6248398"/>
              <a:gd name="connsiteX2-17677" fmla="*/ 8890522 w 15811497"/>
              <a:gd name="connsiteY2-17678" fmla="*/ 1193234 h 6248398"/>
              <a:gd name="connsiteX3-17679" fmla="*/ 9958384 w 15811497"/>
              <a:gd name="connsiteY3-17680" fmla="*/ 1828798 h 6248398"/>
              <a:gd name="connsiteX4-17681" fmla="*/ 10895504 w 15811497"/>
              <a:gd name="connsiteY4-17682" fmla="*/ 1386857 h 6248398"/>
              <a:gd name="connsiteX5-17683" fmla="*/ 11096041 w 15811497"/>
              <a:gd name="connsiteY5-17684" fmla="*/ 1170993 h 6248398"/>
              <a:gd name="connsiteX6-17685" fmla="*/ 13049247 w 15811497"/>
              <a:gd name="connsiteY6-17686" fmla="*/ 361949 h 6248398"/>
              <a:gd name="connsiteX7-17687" fmla="*/ 15811497 w 15811497"/>
              <a:gd name="connsiteY7-17688" fmla="*/ 3124198 h 6248398"/>
              <a:gd name="connsiteX8-17689" fmla="*/ 13049247 w 15811497"/>
              <a:gd name="connsiteY8-17690" fmla="*/ 5886448 h 6248398"/>
              <a:gd name="connsiteX9-17691" fmla="*/ 11732594 w 15811497"/>
              <a:gd name="connsiteY9-17692" fmla="*/ 5553059 h 6248398"/>
              <a:gd name="connsiteX10-17693" fmla="*/ 11096041 w 15811497"/>
              <a:gd name="connsiteY10-17694" fmla="*/ 5077404 h 6248398"/>
              <a:gd name="connsiteX11-17695" fmla="*/ 10610846 w 15811497"/>
              <a:gd name="connsiteY11-17696" fmla="*/ 5029199 h 6248398"/>
              <a:gd name="connsiteX12-17697" fmla="*/ 9640652 w 15811497"/>
              <a:gd name="connsiteY12-17698" fmla="*/ 5486739 h 6248398"/>
              <a:gd name="connsiteX13-17699" fmla="*/ 9628722 w 15811497"/>
              <a:gd name="connsiteY13-17700" fmla="*/ 5502693 h 6248398"/>
              <a:gd name="connsiteX14-17701" fmla="*/ 9568273 w 15811497"/>
              <a:gd name="connsiteY14-17702" fmla="*/ 5583530 h 6248398"/>
              <a:gd name="connsiteX15-17703" fmla="*/ 9535504 w 15811497"/>
              <a:gd name="connsiteY15-17704" fmla="*/ 5637470 h 6248398"/>
              <a:gd name="connsiteX16-17705" fmla="*/ 9535505 w 15811497"/>
              <a:gd name="connsiteY16-17706" fmla="*/ 5637470 h 6248398"/>
              <a:gd name="connsiteX17-17707" fmla="*/ 9568273 w 15811497"/>
              <a:gd name="connsiteY17-17708" fmla="*/ 5583531 h 6248398"/>
              <a:gd name="connsiteX18-17709" fmla="*/ 9628722 w 15811497"/>
              <a:gd name="connsiteY18-17710" fmla="*/ 5502694 h 6248398"/>
              <a:gd name="connsiteX19-17711" fmla="*/ 9563485 w 15811497"/>
              <a:gd name="connsiteY19-17712" fmla="*/ 5610078 h 6248398"/>
              <a:gd name="connsiteX20-17713" fmla="*/ 9480140 w 15811497"/>
              <a:gd name="connsiteY20-17714" fmla="*/ 5721533 h 6248398"/>
              <a:gd name="connsiteX21-17715" fmla="*/ 8362947 w 15811497"/>
              <a:gd name="connsiteY21-17716" fmla="*/ 6248398 h 6248398"/>
              <a:gd name="connsiteX22-17717" fmla="*/ 7028922 w 15811497"/>
              <a:gd name="connsiteY22-17718" fmla="*/ 5364147 h 6248398"/>
              <a:gd name="connsiteX23-17719" fmla="*/ 6990513 w 15811497"/>
              <a:gd name="connsiteY23-17720" fmla="*/ 5259205 h 6248398"/>
              <a:gd name="connsiteX24-17721" fmla="*/ 6990512 w 15811497"/>
              <a:gd name="connsiteY24-17722" fmla="*/ 5259199 h 6248398"/>
              <a:gd name="connsiteX25-17723" fmla="*/ 6983676 w 15811497"/>
              <a:gd name="connsiteY25-17724" fmla="*/ 5240519 h 6248398"/>
              <a:gd name="connsiteX26-17725" fmla="*/ 6983673 w 15811497"/>
              <a:gd name="connsiteY26-17726" fmla="*/ 5240519 h 6248398"/>
              <a:gd name="connsiteX27-17727" fmla="*/ 6980236 w 15811497"/>
              <a:gd name="connsiteY27-17728" fmla="*/ 5231130 h 6248398"/>
              <a:gd name="connsiteX28-17729" fmla="*/ 6978859 w 15811497"/>
              <a:gd name="connsiteY28-17730" fmla="*/ 5225774 h 6248398"/>
              <a:gd name="connsiteX29-17731" fmla="*/ 6984291 w 15811497"/>
              <a:gd name="connsiteY29-17732" fmla="*/ 5240614 h 6248398"/>
              <a:gd name="connsiteX30-17733" fmla="*/ 6984292 w 15811497"/>
              <a:gd name="connsiteY30-17734" fmla="*/ 5240614 h 6248398"/>
              <a:gd name="connsiteX31-17735" fmla="*/ 6978860 w 15811497"/>
              <a:gd name="connsiteY31-17736" fmla="*/ 5225773 h 6248398"/>
              <a:gd name="connsiteX32-17737" fmla="*/ 6944562 w 15811497"/>
              <a:gd name="connsiteY32-17738" fmla="*/ 5092380 h 6248398"/>
              <a:gd name="connsiteX33-17739" fmla="*/ 6978860 w 15811497"/>
              <a:gd name="connsiteY33-17740" fmla="*/ 5225773 h 6248398"/>
              <a:gd name="connsiteX34-17741" fmla="*/ 6948299 w 15811497"/>
              <a:gd name="connsiteY34-17742" fmla="*/ 5142273 h 6248398"/>
              <a:gd name="connsiteX35-17743" fmla="*/ 5829297 w 15811497"/>
              <a:gd name="connsiteY35-17744" fmla="*/ 4400549 h 6248398"/>
              <a:gd name="connsiteX36-17745" fmla="*/ 5056802 w 15811497"/>
              <a:gd name="connsiteY36-17746" fmla="*/ 4677867 h 6248398"/>
              <a:gd name="connsiteX37-17747" fmla="*/ 5022517 w 15811497"/>
              <a:gd name="connsiteY37-17748" fmla="*/ 4709027 h 6248398"/>
              <a:gd name="connsiteX38-17749" fmla="*/ 5022515 w 15811497"/>
              <a:gd name="connsiteY38-17750" fmla="*/ 4709029 h 6248398"/>
              <a:gd name="connsiteX39-17751" fmla="*/ 4778482 w 15811497"/>
              <a:gd name="connsiteY39-17752" fmla="*/ 5008058 h 6248398"/>
              <a:gd name="connsiteX40-17753" fmla="*/ 4715455 w 15811497"/>
              <a:gd name="connsiteY40-17754" fmla="*/ 5077404 h 6248398"/>
              <a:gd name="connsiteX41-17755" fmla="*/ 2762249 w 15811497"/>
              <a:gd name="connsiteY41-17756" fmla="*/ 5886448 h 6248398"/>
              <a:gd name="connsiteX42-17757" fmla="*/ 0 w 15811497"/>
              <a:gd name="connsiteY42-17758" fmla="*/ 3124198 h 6248398"/>
              <a:gd name="connsiteX43-17759" fmla="*/ 2762249 w 15811497"/>
              <a:gd name="connsiteY43-17760" fmla="*/ 361949 h 6248398"/>
              <a:gd name="connsiteX44-17761" fmla="*/ 4078902 w 15811497"/>
              <a:gd name="connsiteY44-17762" fmla="*/ 695338 h 6248398"/>
              <a:gd name="connsiteX45-17763" fmla="*/ 4261443 w 15811497"/>
              <a:gd name="connsiteY45-17764" fmla="*/ 806235 h 6248398"/>
              <a:gd name="connsiteX46-17765" fmla="*/ 4409044 w 15811497"/>
              <a:gd name="connsiteY46-17766" fmla="*/ 910268 h 6248398"/>
              <a:gd name="connsiteX47-17767" fmla="*/ 4612477 w 15811497"/>
              <a:gd name="connsiteY47-17768" fmla="*/ 1077402 h 6248398"/>
              <a:gd name="connsiteX48-17769" fmla="*/ 4612478 w 15811497"/>
              <a:gd name="connsiteY48-17770" fmla="*/ 1077403 h 6248398"/>
              <a:gd name="connsiteX49-17771" fmla="*/ 4701725 w 15811497"/>
              <a:gd name="connsiteY49-17772" fmla="*/ 1120394 h 6248398"/>
              <a:gd name="connsiteX50-17773" fmla="*/ 5191122 w 15811497"/>
              <a:gd name="connsiteY50-17774" fmla="*/ 1219199 h 6248398"/>
              <a:gd name="connsiteX51-17775" fmla="*/ 6161317 w 15811497"/>
              <a:gd name="connsiteY51-17776" fmla="*/ 761659 h 6248398"/>
              <a:gd name="connsiteX52-17777" fmla="*/ 6224019 w 15811497"/>
              <a:gd name="connsiteY52-17778" fmla="*/ 677808 h 6248398"/>
              <a:gd name="connsiteX53-17779" fmla="*/ 6175489 w 15811497"/>
              <a:gd name="connsiteY53-17780" fmla="*/ 757691 h 6248398"/>
              <a:gd name="connsiteX54-17781" fmla="*/ 6175489 w 15811497"/>
              <a:gd name="connsiteY54-17782" fmla="*/ 757692 h 6248398"/>
              <a:gd name="connsiteX55-17783" fmla="*/ 6224020 w 15811497"/>
              <a:gd name="connsiteY55-17784" fmla="*/ 677809 h 6248398"/>
              <a:gd name="connsiteX56-17785" fmla="*/ 6233696 w 15811497"/>
              <a:gd name="connsiteY56-17786" fmla="*/ 664869 h 6248398"/>
              <a:gd name="connsiteX57-17787" fmla="*/ 6252611 w 15811497"/>
              <a:gd name="connsiteY57-17788" fmla="*/ 633734 h 6248398"/>
              <a:gd name="connsiteX58-17789" fmla="*/ 6252610 w 15811497"/>
              <a:gd name="connsiteY58-17790" fmla="*/ 633734 h 6248398"/>
              <a:gd name="connsiteX59-17791" fmla="*/ 6233696 w 15811497"/>
              <a:gd name="connsiteY59-17792" fmla="*/ 664868 h 6248398"/>
              <a:gd name="connsiteX60-17793" fmla="*/ 6224019 w 15811497"/>
              <a:gd name="connsiteY60-17794" fmla="*/ 677808 h 6248398"/>
              <a:gd name="connsiteX61-17795" fmla="*/ 6248008 w 15811497"/>
              <a:gd name="connsiteY61-17796" fmla="*/ 638320 h 6248398"/>
              <a:gd name="connsiteX62-17797" fmla="*/ 6251291 w 15811497"/>
              <a:gd name="connsiteY62-17798" fmla="*/ 633930 h 6248398"/>
              <a:gd name="connsiteX63-17799" fmla="*/ 6251293 w 15811497"/>
              <a:gd name="connsiteY63-17800" fmla="*/ 633929 h 6248398"/>
              <a:gd name="connsiteX64-17801" fmla="*/ 6257683 w 15811497"/>
              <a:gd name="connsiteY64-17802" fmla="*/ 625384 h 6248398"/>
              <a:gd name="connsiteX65-17803" fmla="*/ 6257686 w 15811497"/>
              <a:gd name="connsiteY65-17804" fmla="*/ 625380 h 6248398"/>
              <a:gd name="connsiteX66-17805" fmla="*/ 6331355 w 15811497"/>
              <a:gd name="connsiteY66-17806" fmla="*/ 526865 h 6248398"/>
              <a:gd name="connsiteX67-17807" fmla="*/ 7448548 w 15811497"/>
              <a:gd name="connsiteY67-17808" fmla="*/ 0 h 6248398"/>
              <a:gd name="connsiteX0-17809" fmla="*/ 7448548 w 15811497"/>
              <a:gd name="connsiteY0-17810" fmla="*/ 0 h 6248398"/>
              <a:gd name="connsiteX1-17811" fmla="*/ 8721604 w 15811497"/>
              <a:gd name="connsiteY1-17812" fmla="*/ 757692 h 6248398"/>
              <a:gd name="connsiteX2-17813" fmla="*/ 8890522 w 15811497"/>
              <a:gd name="connsiteY2-17814" fmla="*/ 1193234 h 6248398"/>
              <a:gd name="connsiteX3-17815" fmla="*/ 9958384 w 15811497"/>
              <a:gd name="connsiteY3-17816" fmla="*/ 1828798 h 6248398"/>
              <a:gd name="connsiteX4-17817" fmla="*/ 10895504 w 15811497"/>
              <a:gd name="connsiteY4-17818" fmla="*/ 1386857 h 6248398"/>
              <a:gd name="connsiteX5-17819" fmla="*/ 11096041 w 15811497"/>
              <a:gd name="connsiteY5-17820" fmla="*/ 1170993 h 6248398"/>
              <a:gd name="connsiteX6-17821" fmla="*/ 13049247 w 15811497"/>
              <a:gd name="connsiteY6-17822" fmla="*/ 361949 h 6248398"/>
              <a:gd name="connsiteX7-17823" fmla="*/ 15811497 w 15811497"/>
              <a:gd name="connsiteY7-17824" fmla="*/ 3124198 h 6248398"/>
              <a:gd name="connsiteX8-17825" fmla="*/ 13049247 w 15811497"/>
              <a:gd name="connsiteY8-17826" fmla="*/ 5886448 h 6248398"/>
              <a:gd name="connsiteX9-17827" fmla="*/ 11732594 w 15811497"/>
              <a:gd name="connsiteY9-17828" fmla="*/ 5553059 h 6248398"/>
              <a:gd name="connsiteX10-17829" fmla="*/ 11096041 w 15811497"/>
              <a:gd name="connsiteY10-17830" fmla="*/ 5077404 h 6248398"/>
              <a:gd name="connsiteX11-17831" fmla="*/ 10610846 w 15811497"/>
              <a:gd name="connsiteY11-17832" fmla="*/ 5029199 h 6248398"/>
              <a:gd name="connsiteX12-17833" fmla="*/ 9640652 w 15811497"/>
              <a:gd name="connsiteY12-17834" fmla="*/ 5486739 h 6248398"/>
              <a:gd name="connsiteX13-17835" fmla="*/ 9628722 w 15811497"/>
              <a:gd name="connsiteY13-17836" fmla="*/ 5502693 h 6248398"/>
              <a:gd name="connsiteX14-17837" fmla="*/ 9568273 w 15811497"/>
              <a:gd name="connsiteY14-17838" fmla="*/ 5583530 h 6248398"/>
              <a:gd name="connsiteX15-17839" fmla="*/ 9535504 w 15811497"/>
              <a:gd name="connsiteY15-17840" fmla="*/ 5637470 h 6248398"/>
              <a:gd name="connsiteX16-17841" fmla="*/ 9535505 w 15811497"/>
              <a:gd name="connsiteY16-17842" fmla="*/ 5637470 h 6248398"/>
              <a:gd name="connsiteX17-17843" fmla="*/ 9568273 w 15811497"/>
              <a:gd name="connsiteY17-17844" fmla="*/ 5583531 h 6248398"/>
              <a:gd name="connsiteX18-17845" fmla="*/ 9628722 w 15811497"/>
              <a:gd name="connsiteY18-17846" fmla="*/ 5502694 h 6248398"/>
              <a:gd name="connsiteX19-17847" fmla="*/ 9480140 w 15811497"/>
              <a:gd name="connsiteY19-17848" fmla="*/ 5721533 h 6248398"/>
              <a:gd name="connsiteX20-17849" fmla="*/ 8362947 w 15811497"/>
              <a:gd name="connsiteY20-17850" fmla="*/ 6248398 h 6248398"/>
              <a:gd name="connsiteX21-17851" fmla="*/ 7028922 w 15811497"/>
              <a:gd name="connsiteY21-17852" fmla="*/ 5364147 h 6248398"/>
              <a:gd name="connsiteX22-17853" fmla="*/ 6990513 w 15811497"/>
              <a:gd name="connsiteY22-17854" fmla="*/ 5259205 h 6248398"/>
              <a:gd name="connsiteX23-17855" fmla="*/ 6990512 w 15811497"/>
              <a:gd name="connsiteY23-17856" fmla="*/ 5259199 h 6248398"/>
              <a:gd name="connsiteX24-17857" fmla="*/ 6983676 w 15811497"/>
              <a:gd name="connsiteY24-17858" fmla="*/ 5240519 h 6248398"/>
              <a:gd name="connsiteX25-17859" fmla="*/ 6983673 w 15811497"/>
              <a:gd name="connsiteY25-17860" fmla="*/ 5240519 h 6248398"/>
              <a:gd name="connsiteX26-17861" fmla="*/ 6980236 w 15811497"/>
              <a:gd name="connsiteY26-17862" fmla="*/ 5231130 h 6248398"/>
              <a:gd name="connsiteX27-17863" fmla="*/ 6978859 w 15811497"/>
              <a:gd name="connsiteY27-17864" fmla="*/ 5225774 h 6248398"/>
              <a:gd name="connsiteX28-17865" fmla="*/ 6984291 w 15811497"/>
              <a:gd name="connsiteY28-17866" fmla="*/ 5240614 h 6248398"/>
              <a:gd name="connsiteX29-17867" fmla="*/ 6984292 w 15811497"/>
              <a:gd name="connsiteY29-17868" fmla="*/ 5240614 h 6248398"/>
              <a:gd name="connsiteX30-17869" fmla="*/ 6978860 w 15811497"/>
              <a:gd name="connsiteY30-17870" fmla="*/ 5225773 h 6248398"/>
              <a:gd name="connsiteX31-17871" fmla="*/ 6944562 w 15811497"/>
              <a:gd name="connsiteY31-17872" fmla="*/ 5092380 h 6248398"/>
              <a:gd name="connsiteX32-17873" fmla="*/ 6978860 w 15811497"/>
              <a:gd name="connsiteY32-17874" fmla="*/ 5225773 h 6248398"/>
              <a:gd name="connsiteX33-17875" fmla="*/ 6948299 w 15811497"/>
              <a:gd name="connsiteY33-17876" fmla="*/ 5142273 h 6248398"/>
              <a:gd name="connsiteX34-17877" fmla="*/ 5829297 w 15811497"/>
              <a:gd name="connsiteY34-17878" fmla="*/ 4400549 h 6248398"/>
              <a:gd name="connsiteX35-17879" fmla="*/ 5056802 w 15811497"/>
              <a:gd name="connsiteY35-17880" fmla="*/ 4677867 h 6248398"/>
              <a:gd name="connsiteX36-17881" fmla="*/ 5022517 w 15811497"/>
              <a:gd name="connsiteY36-17882" fmla="*/ 4709027 h 6248398"/>
              <a:gd name="connsiteX37-17883" fmla="*/ 5022515 w 15811497"/>
              <a:gd name="connsiteY37-17884" fmla="*/ 4709029 h 6248398"/>
              <a:gd name="connsiteX38-17885" fmla="*/ 4778482 w 15811497"/>
              <a:gd name="connsiteY38-17886" fmla="*/ 5008058 h 6248398"/>
              <a:gd name="connsiteX39-17887" fmla="*/ 4715455 w 15811497"/>
              <a:gd name="connsiteY39-17888" fmla="*/ 5077404 h 6248398"/>
              <a:gd name="connsiteX40-17889" fmla="*/ 2762249 w 15811497"/>
              <a:gd name="connsiteY40-17890" fmla="*/ 5886448 h 6248398"/>
              <a:gd name="connsiteX41-17891" fmla="*/ 0 w 15811497"/>
              <a:gd name="connsiteY41-17892" fmla="*/ 3124198 h 6248398"/>
              <a:gd name="connsiteX42-17893" fmla="*/ 2762249 w 15811497"/>
              <a:gd name="connsiteY42-17894" fmla="*/ 361949 h 6248398"/>
              <a:gd name="connsiteX43-17895" fmla="*/ 4078902 w 15811497"/>
              <a:gd name="connsiteY43-17896" fmla="*/ 695338 h 6248398"/>
              <a:gd name="connsiteX44-17897" fmla="*/ 4261443 w 15811497"/>
              <a:gd name="connsiteY44-17898" fmla="*/ 806235 h 6248398"/>
              <a:gd name="connsiteX45-17899" fmla="*/ 4409044 w 15811497"/>
              <a:gd name="connsiteY45-17900" fmla="*/ 910268 h 6248398"/>
              <a:gd name="connsiteX46-17901" fmla="*/ 4612477 w 15811497"/>
              <a:gd name="connsiteY46-17902" fmla="*/ 1077402 h 6248398"/>
              <a:gd name="connsiteX47-17903" fmla="*/ 4612478 w 15811497"/>
              <a:gd name="connsiteY47-17904" fmla="*/ 1077403 h 6248398"/>
              <a:gd name="connsiteX48-17905" fmla="*/ 4701725 w 15811497"/>
              <a:gd name="connsiteY48-17906" fmla="*/ 1120394 h 6248398"/>
              <a:gd name="connsiteX49-17907" fmla="*/ 5191122 w 15811497"/>
              <a:gd name="connsiteY49-17908" fmla="*/ 1219199 h 6248398"/>
              <a:gd name="connsiteX50-17909" fmla="*/ 6161317 w 15811497"/>
              <a:gd name="connsiteY50-17910" fmla="*/ 761659 h 6248398"/>
              <a:gd name="connsiteX51-17911" fmla="*/ 6224019 w 15811497"/>
              <a:gd name="connsiteY51-17912" fmla="*/ 677808 h 6248398"/>
              <a:gd name="connsiteX52-17913" fmla="*/ 6175489 w 15811497"/>
              <a:gd name="connsiteY52-17914" fmla="*/ 757691 h 6248398"/>
              <a:gd name="connsiteX53-17915" fmla="*/ 6175489 w 15811497"/>
              <a:gd name="connsiteY53-17916" fmla="*/ 757692 h 6248398"/>
              <a:gd name="connsiteX54-17917" fmla="*/ 6224020 w 15811497"/>
              <a:gd name="connsiteY54-17918" fmla="*/ 677809 h 6248398"/>
              <a:gd name="connsiteX55-17919" fmla="*/ 6233696 w 15811497"/>
              <a:gd name="connsiteY55-17920" fmla="*/ 664869 h 6248398"/>
              <a:gd name="connsiteX56-17921" fmla="*/ 6252611 w 15811497"/>
              <a:gd name="connsiteY56-17922" fmla="*/ 633734 h 6248398"/>
              <a:gd name="connsiteX57-17923" fmla="*/ 6252610 w 15811497"/>
              <a:gd name="connsiteY57-17924" fmla="*/ 633734 h 6248398"/>
              <a:gd name="connsiteX58-17925" fmla="*/ 6233696 w 15811497"/>
              <a:gd name="connsiteY58-17926" fmla="*/ 664868 h 6248398"/>
              <a:gd name="connsiteX59-17927" fmla="*/ 6224019 w 15811497"/>
              <a:gd name="connsiteY59-17928" fmla="*/ 677808 h 6248398"/>
              <a:gd name="connsiteX60-17929" fmla="*/ 6248008 w 15811497"/>
              <a:gd name="connsiteY60-17930" fmla="*/ 638320 h 6248398"/>
              <a:gd name="connsiteX61-17931" fmla="*/ 6251291 w 15811497"/>
              <a:gd name="connsiteY61-17932" fmla="*/ 633930 h 6248398"/>
              <a:gd name="connsiteX62-17933" fmla="*/ 6251293 w 15811497"/>
              <a:gd name="connsiteY62-17934" fmla="*/ 633929 h 6248398"/>
              <a:gd name="connsiteX63-17935" fmla="*/ 6257683 w 15811497"/>
              <a:gd name="connsiteY63-17936" fmla="*/ 625384 h 6248398"/>
              <a:gd name="connsiteX64-17937" fmla="*/ 6257686 w 15811497"/>
              <a:gd name="connsiteY64-17938" fmla="*/ 625380 h 6248398"/>
              <a:gd name="connsiteX65-17939" fmla="*/ 6331355 w 15811497"/>
              <a:gd name="connsiteY65-17940" fmla="*/ 526865 h 6248398"/>
              <a:gd name="connsiteX66-17941" fmla="*/ 7448548 w 15811497"/>
              <a:gd name="connsiteY66-17942" fmla="*/ 0 h 6248398"/>
              <a:gd name="connsiteX0-17943" fmla="*/ 7448548 w 15811497"/>
              <a:gd name="connsiteY0-17944" fmla="*/ 0 h 6248398"/>
              <a:gd name="connsiteX1-17945" fmla="*/ 8721604 w 15811497"/>
              <a:gd name="connsiteY1-17946" fmla="*/ 757692 h 6248398"/>
              <a:gd name="connsiteX2-17947" fmla="*/ 8890522 w 15811497"/>
              <a:gd name="connsiteY2-17948" fmla="*/ 1193234 h 6248398"/>
              <a:gd name="connsiteX3-17949" fmla="*/ 9958384 w 15811497"/>
              <a:gd name="connsiteY3-17950" fmla="*/ 1828798 h 6248398"/>
              <a:gd name="connsiteX4-17951" fmla="*/ 10895504 w 15811497"/>
              <a:gd name="connsiteY4-17952" fmla="*/ 1386857 h 6248398"/>
              <a:gd name="connsiteX5-17953" fmla="*/ 11096041 w 15811497"/>
              <a:gd name="connsiteY5-17954" fmla="*/ 1170993 h 6248398"/>
              <a:gd name="connsiteX6-17955" fmla="*/ 13049247 w 15811497"/>
              <a:gd name="connsiteY6-17956" fmla="*/ 361949 h 6248398"/>
              <a:gd name="connsiteX7-17957" fmla="*/ 15811497 w 15811497"/>
              <a:gd name="connsiteY7-17958" fmla="*/ 3124198 h 6248398"/>
              <a:gd name="connsiteX8-17959" fmla="*/ 13049247 w 15811497"/>
              <a:gd name="connsiteY8-17960" fmla="*/ 5886448 h 6248398"/>
              <a:gd name="connsiteX9-17961" fmla="*/ 11732594 w 15811497"/>
              <a:gd name="connsiteY9-17962" fmla="*/ 5553059 h 6248398"/>
              <a:gd name="connsiteX10-17963" fmla="*/ 11096041 w 15811497"/>
              <a:gd name="connsiteY10-17964" fmla="*/ 5077404 h 6248398"/>
              <a:gd name="connsiteX11-17965" fmla="*/ 10610846 w 15811497"/>
              <a:gd name="connsiteY11-17966" fmla="*/ 5029199 h 6248398"/>
              <a:gd name="connsiteX12-17967" fmla="*/ 9640652 w 15811497"/>
              <a:gd name="connsiteY12-17968" fmla="*/ 5486739 h 6248398"/>
              <a:gd name="connsiteX13-17969" fmla="*/ 9628722 w 15811497"/>
              <a:gd name="connsiteY13-17970" fmla="*/ 5502693 h 6248398"/>
              <a:gd name="connsiteX14-17971" fmla="*/ 9568273 w 15811497"/>
              <a:gd name="connsiteY14-17972" fmla="*/ 5583530 h 6248398"/>
              <a:gd name="connsiteX15-17973" fmla="*/ 9535504 w 15811497"/>
              <a:gd name="connsiteY15-17974" fmla="*/ 5637470 h 6248398"/>
              <a:gd name="connsiteX16-17975" fmla="*/ 9535505 w 15811497"/>
              <a:gd name="connsiteY16-17976" fmla="*/ 5637470 h 6248398"/>
              <a:gd name="connsiteX17-17977" fmla="*/ 9628722 w 15811497"/>
              <a:gd name="connsiteY17-17978" fmla="*/ 5502694 h 6248398"/>
              <a:gd name="connsiteX18-17979" fmla="*/ 9480140 w 15811497"/>
              <a:gd name="connsiteY18-17980" fmla="*/ 5721533 h 6248398"/>
              <a:gd name="connsiteX19-17981" fmla="*/ 8362947 w 15811497"/>
              <a:gd name="connsiteY19-17982" fmla="*/ 6248398 h 6248398"/>
              <a:gd name="connsiteX20-17983" fmla="*/ 7028922 w 15811497"/>
              <a:gd name="connsiteY20-17984" fmla="*/ 5364147 h 6248398"/>
              <a:gd name="connsiteX21-17985" fmla="*/ 6990513 w 15811497"/>
              <a:gd name="connsiteY21-17986" fmla="*/ 5259205 h 6248398"/>
              <a:gd name="connsiteX22-17987" fmla="*/ 6990512 w 15811497"/>
              <a:gd name="connsiteY22-17988" fmla="*/ 5259199 h 6248398"/>
              <a:gd name="connsiteX23-17989" fmla="*/ 6983676 w 15811497"/>
              <a:gd name="connsiteY23-17990" fmla="*/ 5240519 h 6248398"/>
              <a:gd name="connsiteX24-17991" fmla="*/ 6983673 w 15811497"/>
              <a:gd name="connsiteY24-17992" fmla="*/ 5240519 h 6248398"/>
              <a:gd name="connsiteX25-17993" fmla="*/ 6980236 w 15811497"/>
              <a:gd name="connsiteY25-17994" fmla="*/ 5231130 h 6248398"/>
              <a:gd name="connsiteX26-17995" fmla="*/ 6978859 w 15811497"/>
              <a:gd name="connsiteY26-17996" fmla="*/ 5225774 h 6248398"/>
              <a:gd name="connsiteX27-17997" fmla="*/ 6984291 w 15811497"/>
              <a:gd name="connsiteY27-17998" fmla="*/ 5240614 h 6248398"/>
              <a:gd name="connsiteX28-17999" fmla="*/ 6984292 w 15811497"/>
              <a:gd name="connsiteY28-18000" fmla="*/ 5240614 h 6248398"/>
              <a:gd name="connsiteX29-18001" fmla="*/ 6978860 w 15811497"/>
              <a:gd name="connsiteY29-18002" fmla="*/ 5225773 h 6248398"/>
              <a:gd name="connsiteX30-18003" fmla="*/ 6944562 w 15811497"/>
              <a:gd name="connsiteY30-18004" fmla="*/ 5092380 h 6248398"/>
              <a:gd name="connsiteX31-18005" fmla="*/ 6978860 w 15811497"/>
              <a:gd name="connsiteY31-18006" fmla="*/ 5225773 h 6248398"/>
              <a:gd name="connsiteX32-18007" fmla="*/ 6948299 w 15811497"/>
              <a:gd name="connsiteY32-18008" fmla="*/ 5142273 h 6248398"/>
              <a:gd name="connsiteX33-18009" fmla="*/ 5829297 w 15811497"/>
              <a:gd name="connsiteY33-18010" fmla="*/ 4400549 h 6248398"/>
              <a:gd name="connsiteX34-18011" fmla="*/ 5056802 w 15811497"/>
              <a:gd name="connsiteY34-18012" fmla="*/ 4677867 h 6248398"/>
              <a:gd name="connsiteX35-18013" fmla="*/ 5022517 w 15811497"/>
              <a:gd name="connsiteY35-18014" fmla="*/ 4709027 h 6248398"/>
              <a:gd name="connsiteX36-18015" fmla="*/ 5022515 w 15811497"/>
              <a:gd name="connsiteY36-18016" fmla="*/ 4709029 h 6248398"/>
              <a:gd name="connsiteX37-18017" fmla="*/ 4778482 w 15811497"/>
              <a:gd name="connsiteY37-18018" fmla="*/ 5008058 h 6248398"/>
              <a:gd name="connsiteX38-18019" fmla="*/ 4715455 w 15811497"/>
              <a:gd name="connsiteY38-18020" fmla="*/ 5077404 h 6248398"/>
              <a:gd name="connsiteX39-18021" fmla="*/ 2762249 w 15811497"/>
              <a:gd name="connsiteY39-18022" fmla="*/ 5886448 h 6248398"/>
              <a:gd name="connsiteX40-18023" fmla="*/ 0 w 15811497"/>
              <a:gd name="connsiteY40-18024" fmla="*/ 3124198 h 6248398"/>
              <a:gd name="connsiteX41-18025" fmla="*/ 2762249 w 15811497"/>
              <a:gd name="connsiteY41-18026" fmla="*/ 361949 h 6248398"/>
              <a:gd name="connsiteX42-18027" fmla="*/ 4078902 w 15811497"/>
              <a:gd name="connsiteY42-18028" fmla="*/ 695338 h 6248398"/>
              <a:gd name="connsiteX43-18029" fmla="*/ 4261443 w 15811497"/>
              <a:gd name="connsiteY43-18030" fmla="*/ 806235 h 6248398"/>
              <a:gd name="connsiteX44-18031" fmla="*/ 4409044 w 15811497"/>
              <a:gd name="connsiteY44-18032" fmla="*/ 910268 h 6248398"/>
              <a:gd name="connsiteX45-18033" fmla="*/ 4612477 w 15811497"/>
              <a:gd name="connsiteY45-18034" fmla="*/ 1077402 h 6248398"/>
              <a:gd name="connsiteX46-18035" fmla="*/ 4612478 w 15811497"/>
              <a:gd name="connsiteY46-18036" fmla="*/ 1077403 h 6248398"/>
              <a:gd name="connsiteX47-18037" fmla="*/ 4701725 w 15811497"/>
              <a:gd name="connsiteY47-18038" fmla="*/ 1120394 h 6248398"/>
              <a:gd name="connsiteX48-18039" fmla="*/ 5191122 w 15811497"/>
              <a:gd name="connsiteY48-18040" fmla="*/ 1219199 h 6248398"/>
              <a:gd name="connsiteX49-18041" fmla="*/ 6161317 w 15811497"/>
              <a:gd name="connsiteY49-18042" fmla="*/ 761659 h 6248398"/>
              <a:gd name="connsiteX50-18043" fmla="*/ 6224019 w 15811497"/>
              <a:gd name="connsiteY50-18044" fmla="*/ 677808 h 6248398"/>
              <a:gd name="connsiteX51-18045" fmla="*/ 6175489 w 15811497"/>
              <a:gd name="connsiteY51-18046" fmla="*/ 757691 h 6248398"/>
              <a:gd name="connsiteX52-18047" fmla="*/ 6175489 w 15811497"/>
              <a:gd name="connsiteY52-18048" fmla="*/ 757692 h 6248398"/>
              <a:gd name="connsiteX53-18049" fmla="*/ 6224020 w 15811497"/>
              <a:gd name="connsiteY53-18050" fmla="*/ 677809 h 6248398"/>
              <a:gd name="connsiteX54-18051" fmla="*/ 6233696 w 15811497"/>
              <a:gd name="connsiteY54-18052" fmla="*/ 664869 h 6248398"/>
              <a:gd name="connsiteX55-18053" fmla="*/ 6252611 w 15811497"/>
              <a:gd name="connsiteY55-18054" fmla="*/ 633734 h 6248398"/>
              <a:gd name="connsiteX56-18055" fmla="*/ 6252610 w 15811497"/>
              <a:gd name="connsiteY56-18056" fmla="*/ 633734 h 6248398"/>
              <a:gd name="connsiteX57-18057" fmla="*/ 6233696 w 15811497"/>
              <a:gd name="connsiteY57-18058" fmla="*/ 664868 h 6248398"/>
              <a:gd name="connsiteX58-18059" fmla="*/ 6224019 w 15811497"/>
              <a:gd name="connsiteY58-18060" fmla="*/ 677808 h 6248398"/>
              <a:gd name="connsiteX59-18061" fmla="*/ 6248008 w 15811497"/>
              <a:gd name="connsiteY59-18062" fmla="*/ 638320 h 6248398"/>
              <a:gd name="connsiteX60-18063" fmla="*/ 6251291 w 15811497"/>
              <a:gd name="connsiteY60-18064" fmla="*/ 633930 h 6248398"/>
              <a:gd name="connsiteX61-18065" fmla="*/ 6251293 w 15811497"/>
              <a:gd name="connsiteY61-18066" fmla="*/ 633929 h 6248398"/>
              <a:gd name="connsiteX62-18067" fmla="*/ 6257683 w 15811497"/>
              <a:gd name="connsiteY62-18068" fmla="*/ 625384 h 6248398"/>
              <a:gd name="connsiteX63-18069" fmla="*/ 6257686 w 15811497"/>
              <a:gd name="connsiteY63-18070" fmla="*/ 625380 h 6248398"/>
              <a:gd name="connsiteX64-18071" fmla="*/ 6331355 w 15811497"/>
              <a:gd name="connsiteY64-18072" fmla="*/ 526865 h 6248398"/>
              <a:gd name="connsiteX65-18073" fmla="*/ 7448548 w 15811497"/>
              <a:gd name="connsiteY65-18074" fmla="*/ 0 h 6248398"/>
              <a:gd name="connsiteX0-18075" fmla="*/ 7448548 w 15811497"/>
              <a:gd name="connsiteY0-18076" fmla="*/ 0 h 6248398"/>
              <a:gd name="connsiteX1-18077" fmla="*/ 8721604 w 15811497"/>
              <a:gd name="connsiteY1-18078" fmla="*/ 757692 h 6248398"/>
              <a:gd name="connsiteX2-18079" fmla="*/ 8890522 w 15811497"/>
              <a:gd name="connsiteY2-18080" fmla="*/ 1193234 h 6248398"/>
              <a:gd name="connsiteX3-18081" fmla="*/ 9958384 w 15811497"/>
              <a:gd name="connsiteY3-18082" fmla="*/ 1828798 h 6248398"/>
              <a:gd name="connsiteX4-18083" fmla="*/ 10895504 w 15811497"/>
              <a:gd name="connsiteY4-18084" fmla="*/ 1386857 h 6248398"/>
              <a:gd name="connsiteX5-18085" fmla="*/ 11096041 w 15811497"/>
              <a:gd name="connsiteY5-18086" fmla="*/ 1170993 h 6248398"/>
              <a:gd name="connsiteX6-18087" fmla="*/ 13049247 w 15811497"/>
              <a:gd name="connsiteY6-18088" fmla="*/ 361949 h 6248398"/>
              <a:gd name="connsiteX7-18089" fmla="*/ 15811497 w 15811497"/>
              <a:gd name="connsiteY7-18090" fmla="*/ 3124198 h 6248398"/>
              <a:gd name="connsiteX8-18091" fmla="*/ 13049247 w 15811497"/>
              <a:gd name="connsiteY8-18092" fmla="*/ 5886448 h 6248398"/>
              <a:gd name="connsiteX9-18093" fmla="*/ 11732594 w 15811497"/>
              <a:gd name="connsiteY9-18094" fmla="*/ 5553059 h 6248398"/>
              <a:gd name="connsiteX10-18095" fmla="*/ 11096041 w 15811497"/>
              <a:gd name="connsiteY10-18096" fmla="*/ 5077404 h 6248398"/>
              <a:gd name="connsiteX11-18097" fmla="*/ 10610846 w 15811497"/>
              <a:gd name="connsiteY11-18098" fmla="*/ 5029199 h 6248398"/>
              <a:gd name="connsiteX12-18099" fmla="*/ 9640652 w 15811497"/>
              <a:gd name="connsiteY12-18100" fmla="*/ 5486739 h 6248398"/>
              <a:gd name="connsiteX13-18101" fmla="*/ 9628722 w 15811497"/>
              <a:gd name="connsiteY13-18102" fmla="*/ 5502693 h 6248398"/>
              <a:gd name="connsiteX14-18103" fmla="*/ 9568273 w 15811497"/>
              <a:gd name="connsiteY14-18104" fmla="*/ 5583530 h 6248398"/>
              <a:gd name="connsiteX15-18105" fmla="*/ 9535504 w 15811497"/>
              <a:gd name="connsiteY15-18106" fmla="*/ 5637470 h 6248398"/>
              <a:gd name="connsiteX16-18107" fmla="*/ 9628722 w 15811497"/>
              <a:gd name="connsiteY16-18108" fmla="*/ 5502694 h 6248398"/>
              <a:gd name="connsiteX17-18109" fmla="*/ 9480140 w 15811497"/>
              <a:gd name="connsiteY17-18110" fmla="*/ 5721533 h 6248398"/>
              <a:gd name="connsiteX18-18111" fmla="*/ 8362947 w 15811497"/>
              <a:gd name="connsiteY18-18112" fmla="*/ 6248398 h 6248398"/>
              <a:gd name="connsiteX19-18113" fmla="*/ 7028922 w 15811497"/>
              <a:gd name="connsiteY19-18114" fmla="*/ 5364147 h 6248398"/>
              <a:gd name="connsiteX20-18115" fmla="*/ 6990513 w 15811497"/>
              <a:gd name="connsiteY20-18116" fmla="*/ 5259205 h 6248398"/>
              <a:gd name="connsiteX21-18117" fmla="*/ 6990512 w 15811497"/>
              <a:gd name="connsiteY21-18118" fmla="*/ 5259199 h 6248398"/>
              <a:gd name="connsiteX22-18119" fmla="*/ 6983676 w 15811497"/>
              <a:gd name="connsiteY22-18120" fmla="*/ 5240519 h 6248398"/>
              <a:gd name="connsiteX23-18121" fmla="*/ 6983673 w 15811497"/>
              <a:gd name="connsiteY23-18122" fmla="*/ 5240519 h 6248398"/>
              <a:gd name="connsiteX24-18123" fmla="*/ 6980236 w 15811497"/>
              <a:gd name="connsiteY24-18124" fmla="*/ 5231130 h 6248398"/>
              <a:gd name="connsiteX25-18125" fmla="*/ 6978859 w 15811497"/>
              <a:gd name="connsiteY25-18126" fmla="*/ 5225774 h 6248398"/>
              <a:gd name="connsiteX26-18127" fmla="*/ 6984291 w 15811497"/>
              <a:gd name="connsiteY26-18128" fmla="*/ 5240614 h 6248398"/>
              <a:gd name="connsiteX27-18129" fmla="*/ 6984292 w 15811497"/>
              <a:gd name="connsiteY27-18130" fmla="*/ 5240614 h 6248398"/>
              <a:gd name="connsiteX28-18131" fmla="*/ 6978860 w 15811497"/>
              <a:gd name="connsiteY28-18132" fmla="*/ 5225773 h 6248398"/>
              <a:gd name="connsiteX29-18133" fmla="*/ 6944562 w 15811497"/>
              <a:gd name="connsiteY29-18134" fmla="*/ 5092380 h 6248398"/>
              <a:gd name="connsiteX30-18135" fmla="*/ 6978860 w 15811497"/>
              <a:gd name="connsiteY30-18136" fmla="*/ 5225773 h 6248398"/>
              <a:gd name="connsiteX31-18137" fmla="*/ 6948299 w 15811497"/>
              <a:gd name="connsiteY31-18138" fmla="*/ 5142273 h 6248398"/>
              <a:gd name="connsiteX32-18139" fmla="*/ 5829297 w 15811497"/>
              <a:gd name="connsiteY32-18140" fmla="*/ 4400549 h 6248398"/>
              <a:gd name="connsiteX33-18141" fmla="*/ 5056802 w 15811497"/>
              <a:gd name="connsiteY33-18142" fmla="*/ 4677867 h 6248398"/>
              <a:gd name="connsiteX34-18143" fmla="*/ 5022517 w 15811497"/>
              <a:gd name="connsiteY34-18144" fmla="*/ 4709027 h 6248398"/>
              <a:gd name="connsiteX35-18145" fmla="*/ 5022515 w 15811497"/>
              <a:gd name="connsiteY35-18146" fmla="*/ 4709029 h 6248398"/>
              <a:gd name="connsiteX36-18147" fmla="*/ 4778482 w 15811497"/>
              <a:gd name="connsiteY36-18148" fmla="*/ 5008058 h 6248398"/>
              <a:gd name="connsiteX37-18149" fmla="*/ 4715455 w 15811497"/>
              <a:gd name="connsiteY37-18150" fmla="*/ 5077404 h 6248398"/>
              <a:gd name="connsiteX38-18151" fmla="*/ 2762249 w 15811497"/>
              <a:gd name="connsiteY38-18152" fmla="*/ 5886448 h 6248398"/>
              <a:gd name="connsiteX39-18153" fmla="*/ 0 w 15811497"/>
              <a:gd name="connsiteY39-18154" fmla="*/ 3124198 h 6248398"/>
              <a:gd name="connsiteX40-18155" fmla="*/ 2762249 w 15811497"/>
              <a:gd name="connsiteY40-18156" fmla="*/ 361949 h 6248398"/>
              <a:gd name="connsiteX41-18157" fmla="*/ 4078902 w 15811497"/>
              <a:gd name="connsiteY41-18158" fmla="*/ 695338 h 6248398"/>
              <a:gd name="connsiteX42-18159" fmla="*/ 4261443 w 15811497"/>
              <a:gd name="connsiteY42-18160" fmla="*/ 806235 h 6248398"/>
              <a:gd name="connsiteX43-18161" fmla="*/ 4409044 w 15811497"/>
              <a:gd name="connsiteY43-18162" fmla="*/ 910268 h 6248398"/>
              <a:gd name="connsiteX44-18163" fmla="*/ 4612477 w 15811497"/>
              <a:gd name="connsiteY44-18164" fmla="*/ 1077402 h 6248398"/>
              <a:gd name="connsiteX45-18165" fmla="*/ 4612478 w 15811497"/>
              <a:gd name="connsiteY45-18166" fmla="*/ 1077403 h 6248398"/>
              <a:gd name="connsiteX46-18167" fmla="*/ 4701725 w 15811497"/>
              <a:gd name="connsiteY46-18168" fmla="*/ 1120394 h 6248398"/>
              <a:gd name="connsiteX47-18169" fmla="*/ 5191122 w 15811497"/>
              <a:gd name="connsiteY47-18170" fmla="*/ 1219199 h 6248398"/>
              <a:gd name="connsiteX48-18171" fmla="*/ 6161317 w 15811497"/>
              <a:gd name="connsiteY48-18172" fmla="*/ 761659 h 6248398"/>
              <a:gd name="connsiteX49-18173" fmla="*/ 6224019 w 15811497"/>
              <a:gd name="connsiteY49-18174" fmla="*/ 677808 h 6248398"/>
              <a:gd name="connsiteX50-18175" fmla="*/ 6175489 w 15811497"/>
              <a:gd name="connsiteY50-18176" fmla="*/ 757691 h 6248398"/>
              <a:gd name="connsiteX51-18177" fmla="*/ 6175489 w 15811497"/>
              <a:gd name="connsiteY51-18178" fmla="*/ 757692 h 6248398"/>
              <a:gd name="connsiteX52-18179" fmla="*/ 6224020 w 15811497"/>
              <a:gd name="connsiteY52-18180" fmla="*/ 677809 h 6248398"/>
              <a:gd name="connsiteX53-18181" fmla="*/ 6233696 w 15811497"/>
              <a:gd name="connsiteY53-18182" fmla="*/ 664869 h 6248398"/>
              <a:gd name="connsiteX54-18183" fmla="*/ 6252611 w 15811497"/>
              <a:gd name="connsiteY54-18184" fmla="*/ 633734 h 6248398"/>
              <a:gd name="connsiteX55-18185" fmla="*/ 6252610 w 15811497"/>
              <a:gd name="connsiteY55-18186" fmla="*/ 633734 h 6248398"/>
              <a:gd name="connsiteX56-18187" fmla="*/ 6233696 w 15811497"/>
              <a:gd name="connsiteY56-18188" fmla="*/ 664868 h 6248398"/>
              <a:gd name="connsiteX57-18189" fmla="*/ 6224019 w 15811497"/>
              <a:gd name="connsiteY57-18190" fmla="*/ 677808 h 6248398"/>
              <a:gd name="connsiteX58-18191" fmla="*/ 6248008 w 15811497"/>
              <a:gd name="connsiteY58-18192" fmla="*/ 638320 h 6248398"/>
              <a:gd name="connsiteX59-18193" fmla="*/ 6251291 w 15811497"/>
              <a:gd name="connsiteY59-18194" fmla="*/ 633930 h 6248398"/>
              <a:gd name="connsiteX60-18195" fmla="*/ 6251293 w 15811497"/>
              <a:gd name="connsiteY60-18196" fmla="*/ 633929 h 6248398"/>
              <a:gd name="connsiteX61-18197" fmla="*/ 6257683 w 15811497"/>
              <a:gd name="connsiteY61-18198" fmla="*/ 625384 h 6248398"/>
              <a:gd name="connsiteX62-18199" fmla="*/ 6257686 w 15811497"/>
              <a:gd name="connsiteY62-18200" fmla="*/ 625380 h 6248398"/>
              <a:gd name="connsiteX63-18201" fmla="*/ 6331355 w 15811497"/>
              <a:gd name="connsiteY63-18202" fmla="*/ 526865 h 6248398"/>
              <a:gd name="connsiteX64-18203" fmla="*/ 7448548 w 15811497"/>
              <a:gd name="connsiteY64-18204" fmla="*/ 0 h 6248398"/>
              <a:gd name="connsiteX0-18205" fmla="*/ 7448548 w 15811497"/>
              <a:gd name="connsiteY0-18206" fmla="*/ 0 h 6248398"/>
              <a:gd name="connsiteX1-18207" fmla="*/ 8721604 w 15811497"/>
              <a:gd name="connsiteY1-18208" fmla="*/ 757692 h 6248398"/>
              <a:gd name="connsiteX2-18209" fmla="*/ 8890522 w 15811497"/>
              <a:gd name="connsiteY2-18210" fmla="*/ 1193234 h 6248398"/>
              <a:gd name="connsiteX3-18211" fmla="*/ 9958384 w 15811497"/>
              <a:gd name="connsiteY3-18212" fmla="*/ 1828798 h 6248398"/>
              <a:gd name="connsiteX4-18213" fmla="*/ 10895504 w 15811497"/>
              <a:gd name="connsiteY4-18214" fmla="*/ 1386857 h 6248398"/>
              <a:gd name="connsiteX5-18215" fmla="*/ 11096041 w 15811497"/>
              <a:gd name="connsiteY5-18216" fmla="*/ 1170993 h 6248398"/>
              <a:gd name="connsiteX6-18217" fmla="*/ 13049247 w 15811497"/>
              <a:gd name="connsiteY6-18218" fmla="*/ 361949 h 6248398"/>
              <a:gd name="connsiteX7-18219" fmla="*/ 15811497 w 15811497"/>
              <a:gd name="connsiteY7-18220" fmla="*/ 3124198 h 6248398"/>
              <a:gd name="connsiteX8-18221" fmla="*/ 13049247 w 15811497"/>
              <a:gd name="connsiteY8-18222" fmla="*/ 5886448 h 6248398"/>
              <a:gd name="connsiteX9-18223" fmla="*/ 11732594 w 15811497"/>
              <a:gd name="connsiteY9-18224" fmla="*/ 5553059 h 6248398"/>
              <a:gd name="connsiteX10-18225" fmla="*/ 11096041 w 15811497"/>
              <a:gd name="connsiteY10-18226" fmla="*/ 5077404 h 6248398"/>
              <a:gd name="connsiteX11-18227" fmla="*/ 10610846 w 15811497"/>
              <a:gd name="connsiteY11-18228" fmla="*/ 5029199 h 6248398"/>
              <a:gd name="connsiteX12-18229" fmla="*/ 9640652 w 15811497"/>
              <a:gd name="connsiteY12-18230" fmla="*/ 5486739 h 6248398"/>
              <a:gd name="connsiteX13-18231" fmla="*/ 9628722 w 15811497"/>
              <a:gd name="connsiteY13-18232" fmla="*/ 5502693 h 6248398"/>
              <a:gd name="connsiteX14-18233" fmla="*/ 9568273 w 15811497"/>
              <a:gd name="connsiteY14-18234" fmla="*/ 5583530 h 6248398"/>
              <a:gd name="connsiteX15-18235" fmla="*/ 9628722 w 15811497"/>
              <a:gd name="connsiteY15-18236" fmla="*/ 5502694 h 6248398"/>
              <a:gd name="connsiteX16-18237" fmla="*/ 9480140 w 15811497"/>
              <a:gd name="connsiteY16-18238" fmla="*/ 5721533 h 6248398"/>
              <a:gd name="connsiteX17-18239" fmla="*/ 8362947 w 15811497"/>
              <a:gd name="connsiteY17-18240" fmla="*/ 6248398 h 6248398"/>
              <a:gd name="connsiteX18-18241" fmla="*/ 7028922 w 15811497"/>
              <a:gd name="connsiteY18-18242" fmla="*/ 5364147 h 6248398"/>
              <a:gd name="connsiteX19-18243" fmla="*/ 6990513 w 15811497"/>
              <a:gd name="connsiteY19-18244" fmla="*/ 5259205 h 6248398"/>
              <a:gd name="connsiteX20-18245" fmla="*/ 6990512 w 15811497"/>
              <a:gd name="connsiteY20-18246" fmla="*/ 5259199 h 6248398"/>
              <a:gd name="connsiteX21-18247" fmla="*/ 6983676 w 15811497"/>
              <a:gd name="connsiteY21-18248" fmla="*/ 5240519 h 6248398"/>
              <a:gd name="connsiteX22-18249" fmla="*/ 6983673 w 15811497"/>
              <a:gd name="connsiteY22-18250" fmla="*/ 5240519 h 6248398"/>
              <a:gd name="connsiteX23-18251" fmla="*/ 6980236 w 15811497"/>
              <a:gd name="connsiteY23-18252" fmla="*/ 5231130 h 6248398"/>
              <a:gd name="connsiteX24-18253" fmla="*/ 6978859 w 15811497"/>
              <a:gd name="connsiteY24-18254" fmla="*/ 5225774 h 6248398"/>
              <a:gd name="connsiteX25-18255" fmla="*/ 6984291 w 15811497"/>
              <a:gd name="connsiteY25-18256" fmla="*/ 5240614 h 6248398"/>
              <a:gd name="connsiteX26-18257" fmla="*/ 6984292 w 15811497"/>
              <a:gd name="connsiteY26-18258" fmla="*/ 5240614 h 6248398"/>
              <a:gd name="connsiteX27-18259" fmla="*/ 6978860 w 15811497"/>
              <a:gd name="connsiteY27-18260" fmla="*/ 5225773 h 6248398"/>
              <a:gd name="connsiteX28-18261" fmla="*/ 6944562 w 15811497"/>
              <a:gd name="connsiteY28-18262" fmla="*/ 5092380 h 6248398"/>
              <a:gd name="connsiteX29-18263" fmla="*/ 6978860 w 15811497"/>
              <a:gd name="connsiteY29-18264" fmla="*/ 5225773 h 6248398"/>
              <a:gd name="connsiteX30-18265" fmla="*/ 6948299 w 15811497"/>
              <a:gd name="connsiteY30-18266" fmla="*/ 5142273 h 6248398"/>
              <a:gd name="connsiteX31-18267" fmla="*/ 5829297 w 15811497"/>
              <a:gd name="connsiteY31-18268" fmla="*/ 4400549 h 6248398"/>
              <a:gd name="connsiteX32-18269" fmla="*/ 5056802 w 15811497"/>
              <a:gd name="connsiteY32-18270" fmla="*/ 4677867 h 6248398"/>
              <a:gd name="connsiteX33-18271" fmla="*/ 5022517 w 15811497"/>
              <a:gd name="connsiteY33-18272" fmla="*/ 4709027 h 6248398"/>
              <a:gd name="connsiteX34-18273" fmla="*/ 5022515 w 15811497"/>
              <a:gd name="connsiteY34-18274" fmla="*/ 4709029 h 6248398"/>
              <a:gd name="connsiteX35-18275" fmla="*/ 4778482 w 15811497"/>
              <a:gd name="connsiteY35-18276" fmla="*/ 5008058 h 6248398"/>
              <a:gd name="connsiteX36-18277" fmla="*/ 4715455 w 15811497"/>
              <a:gd name="connsiteY36-18278" fmla="*/ 5077404 h 6248398"/>
              <a:gd name="connsiteX37-18279" fmla="*/ 2762249 w 15811497"/>
              <a:gd name="connsiteY37-18280" fmla="*/ 5886448 h 6248398"/>
              <a:gd name="connsiteX38-18281" fmla="*/ 0 w 15811497"/>
              <a:gd name="connsiteY38-18282" fmla="*/ 3124198 h 6248398"/>
              <a:gd name="connsiteX39-18283" fmla="*/ 2762249 w 15811497"/>
              <a:gd name="connsiteY39-18284" fmla="*/ 361949 h 6248398"/>
              <a:gd name="connsiteX40-18285" fmla="*/ 4078902 w 15811497"/>
              <a:gd name="connsiteY40-18286" fmla="*/ 695338 h 6248398"/>
              <a:gd name="connsiteX41-18287" fmla="*/ 4261443 w 15811497"/>
              <a:gd name="connsiteY41-18288" fmla="*/ 806235 h 6248398"/>
              <a:gd name="connsiteX42-18289" fmla="*/ 4409044 w 15811497"/>
              <a:gd name="connsiteY42-18290" fmla="*/ 910268 h 6248398"/>
              <a:gd name="connsiteX43-18291" fmla="*/ 4612477 w 15811497"/>
              <a:gd name="connsiteY43-18292" fmla="*/ 1077402 h 6248398"/>
              <a:gd name="connsiteX44-18293" fmla="*/ 4612478 w 15811497"/>
              <a:gd name="connsiteY44-18294" fmla="*/ 1077403 h 6248398"/>
              <a:gd name="connsiteX45-18295" fmla="*/ 4701725 w 15811497"/>
              <a:gd name="connsiteY45-18296" fmla="*/ 1120394 h 6248398"/>
              <a:gd name="connsiteX46-18297" fmla="*/ 5191122 w 15811497"/>
              <a:gd name="connsiteY46-18298" fmla="*/ 1219199 h 6248398"/>
              <a:gd name="connsiteX47-18299" fmla="*/ 6161317 w 15811497"/>
              <a:gd name="connsiteY47-18300" fmla="*/ 761659 h 6248398"/>
              <a:gd name="connsiteX48-18301" fmla="*/ 6224019 w 15811497"/>
              <a:gd name="connsiteY48-18302" fmla="*/ 677808 h 6248398"/>
              <a:gd name="connsiteX49-18303" fmla="*/ 6175489 w 15811497"/>
              <a:gd name="connsiteY49-18304" fmla="*/ 757691 h 6248398"/>
              <a:gd name="connsiteX50-18305" fmla="*/ 6175489 w 15811497"/>
              <a:gd name="connsiteY50-18306" fmla="*/ 757692 h 6248398"/>
              <a:gd name="connsiteX51-18307" fmla="*/ 6224020 w 15811497"/>
              <a:gd name="connsiteY51-18308" fmla="*/ 677809 h 6248398"/>
              <a:gd name="connsiteX52-18309" fmla="*/ 6233696 w 15811497"/>
              <a:gd name="connsiteY52-18310" fmla="*/ 664869 h 6248398"/>
              <a:gd name="connsiteX53-18311" fmla="*/ 6252611 w 15811497"/>
              <a:gd name="connsiteY53-18312" fmla="*/ 633734 h 6248398"/>
              <a:gd name="connsiteX54-18313" fmla="*/ 6252610 w 15811497"/>
              <a:gd name="connsiteY54-18314" fmla="*/ 633734 h 6248398"/>
              <a:gd name="connsiteX55-18315" fmla="*/ 6233696 w 15811497"/>
              <a:gd name="connsiteY55-18316" fmla="*/ 664868 h 6248398"/>
              <a:gd name="connsiteX56-18317" fmla="*/ 6224019 w 15811497"/>
              <a:gd name="connsiteY56-18318" fmla="*/ 677808 h 6248398"/>
              <a:gd name="connsiteX57-18319" fmla="*/ 6248008 w 15811497"/>
              <a:gd name="connsiteY57-18320" fmla="*/ 638320 h 6248398"/>
              <a:gd name="connsiteX58-18321" fmla="*/ 6251291 w 15811497"/>
              <a:gd name="connsiteY58-18322" fmla="*/ 633930 h 6248398"/>
              <a:gd name="connsiteX59-18323" fmla="*/ 6251293 w 15811497"/>
              <a:gd name="connsiteY59-18324" fmla="*/ 633929 h 6248398"/>
              <a:gd name="connsiteX60-18325" fmla="*/ 6257683 w 15811497"/>
              <a:gd name="connsiteY60-18326" fmla="*/ 625384 h 6248398"/>
              <a:gd name="connsiteX61-18327" fmla="*/ 6257686 w 15811497"/>
              <a:gd name="connsiteY61-18328" fmla="*/ 625380 h 6248398"/>
              <a:gd name="connsiteX62-18329" fmla="*/ 6331355 w 15811497"/>
              <a:gd name="connsiteY62-18330" fmla="*/ 526865 h 6248398"/>
              <a:gd name="connsiteX63-18331" fmla="*/ 7448548 w 15811497"/>
              <a:gd name="connsiteY63-18332" fmla="*/ 0 h 6248398"/>
              <a:gd name="connsiteX0-18333" fmla="*/ 7448548 w 15811497"/>
              <a:gd name="connsiteY0-18334" fmla="*/ 0 h 6248398"/>
              <a:gd name="connsiteX1-18335" fmla="*/ 8721604 w 15811497"/>
              <a:gd name="connsiteY1-18336" fmla="*/ 757692 h 6248398"/>
              <a:gd name="connsiteX2-18337" fmla="*/ 8890522 w 15811497"/>
              <a:gd name="connsiteY2-18338" fmla="*/ 1193234 h 6248398"/>
              <a:gd name="connsiteX3-18339" fmla="*/ 9958384 w 15811497"/>
              <a:gd name="connsiteY3-18340" fmla="*/ 1828798 h 6248398"/>
              <a:gd name="connsiteX4-18341" fmla="*/ 10895504 w 15811497"/>
              <a:gd name="connsiteY4-18342" fmla="*/ 1386857 h 6248398"/>
              <a:gd name="connsiteX5-18343" fmla="*/ 11096041 w 15811497"/>
              <a:gd name="connsiteY5-18344" fmla="*/ 1170993 h 6248398"/>
              <a:gd name="connsiteX6-18345" fmla="*/ 13049247 w 15811497"/>
              <a:gd name="connsiteY6-18346" fmla="*/ 361949 h 6248398"/>
              <a:gd name="connsiteX7-18347" fmla="*/ 15811497 w 15811497"/>
              <a:gd name="connsiteY7-18348" fmla="*/ 3124198 h 6248398"/>
              <a:gd name="connsiteX8-18349" fmla="*/ 13049247 w 15811497"/>
              <a:gd name="connsiteY8-18350" fmla="*/ 5886448 h 6248398"/>
              <a:gd name="connsiteX9-18351" fmla="*/ 11732594 w 15811497"/>
              <a:gd name="connsiteY9-18352" fmla="*/ 5553059 h 6248398"/>
              <a:gd name="connsiteX10-18353" fmla="*/ 11096041 w 15811497"/>
              <a:gd name="connsiteY10-18354" fmla="*/ 5077404 h 6248398"/>
              <a:gd name="connsiteX11-18355" fmla="*/ 10610846 w 15811497"/>
              <a:gd name="connsiteY11-18356" fmla="*/ 5029199 h 6248398"/>
              <a:gd name="connsiteX12-18357" fmla="*/ 9640652 w 15811497"/>
              <a:gd name="connsiteY12-18358" fmla="*/ 5486739 h 6248398"/>
              <a:gd name="connsiteX13-18359" fmla="*/ 9628722 w 15811497"/>
              <a:gd name="connsiteY13-18360" fmla="*/ 5502693 h 6248398"/>
              <a:gd name="connsiteX14-18361" fmla="*/ 9628722 w 15811497"/>
              <a:gd name="connsiteY14-18362" fmla="*/ 5502694 h 6248398"/>
              <a:gd name="connsiteX15-18363" fmla="*/ 9480140 w 15811497"/>
              <a:gd name="connsiteY15-18364" fmla="*/ 5721533 h 6248398"/>
              <a:gd name="connsiteX16-18365" fmla="*/ 8362947 w 15811497"/>
              <a:gd name="connsiteY16-18366" fmla="*/ 6248398 h 6248398"/>
              <a:gd name="connsiteX17-18367" fmla="*/ 7028922 w 15811497"/>
              <a:gd name="connsiteY17-18368" fmla="*/ 5364147 h 6248398"/>
              <a:gd name="connsiteX18-18369" fmla="*/ 6990513 w 15811497"/>
              <a:gd name="connsiteY18-18370" fmla="*/ 5259205 h 6248398"/>
              <a:gd name="connsiteX19-18371" fmla="*/ 6990512 w 15811497"/>
              <a:gd name="connsiteY19-18372" fmla="*/ 5259199 h 6248398"/>
              <a:gd name="connsiteX20-18373" fmla="*/ 6983676 w 15811497"/>
              <a:gd name="connsiteY20-18374" fmla="*/ 5240519 h 6248398"/>
              <a:gd name="connsiteX21-18375" fmla="*/ 6983673 w 15811497"/>
              <a:gd name="connsiteY21-18376" fmla="*/ 5240519 h 6248398"/>
              <a:gd name="connsiteX22-18377" fmla="*/ 6980236 w 15811497"/>
              <a:gd name="connsiteY22-18378" fmla="*/ 5231130 h 6248398"/>
              <a:gd name="connsiteX23-18379" fmla="*/ 6978859 w 15811497"/>
              <a:gd name="connsiteY23-18380" fmla="*/ 5225774 h 6248398"/>
              <a:gd name="connsiteX24-18381" fmla="*/ 6984291 w 15811497"/>
              <a:gd name="connsiteY24-18382" fmla="*/ 5240614 h 6248398"/>
              <a:gd name="connsiteX25-18383" fmla="*/ 6984292 w 15811497"/>
              <a:gd name="connsiteY25-18384" fmla="*/ 5240614 h 6248398"/>
              <a:gd name="connsiteX26-18385" fmla="*/ 6978860 w 15811497"/>
              <a:gd name="connsiteY26-18386" fmla="*/ 5225773 h 6248398"/>
              <a:gd name="connsiteX27-18387" fmla="*/ 6944562 w 15811497"/>
              <a:gd name="connsiteY27-18388" fmla="*/ 5092380 h 6248398"/>
              <a:gd name="connsiteX28-18389" fmla="*/ 6978860 w 15811497"/>
              <a:gd name="connsiteY28-18390" fmla="*/ 5225773 h 6248398"/>
              <a:gd name="connsiteX29-18391" fmla="*/ 6948299 w 15811497"/>
              <a:gd name="connsiteY29-18392" fmla="*/ 5142273 h 6248398"/>
              <a:gd name="connsiteX30-18393" fmla="*/ 5829297 w 15811497"/>
              <a:gd name="connsiteY30-18394" fmla="*/ 4400549 h 6248398"/>
              <a:gd name="connsiteX31-18395" fmla="*/ 5056802 w 15811497"/>
              <a:gd name="connsiteY31-18396" fmla="*/ 4677867 h 6248398"/>
              <a:gd name="connsiteX32-18397" fmla="*/ 5022517 w 15811497"/>
              <a:gd name="connsiteY32-18398" fmla="*/ 4709027 h 6248398"/>
              <a:gd name="connsiteX33-18399" fmla="*/ 5022515 w 15811497"/>
              <a:gd name="connsiteY33-18400" fmla="*/ 4709029 h 6248398"/>
              <a:gd name="connsiteX34-18401" fmla="*/ 4778482 w 15811497"/>
              <a:gd name="connsiteY34-18402" fmla="*/ 5008058 h 6248398"/>
              <a:gd name="connsiteX35-18403" fmla="*/ 4715455 w 15811497"/>
              <a:gd name="connsiteY35-18404" fmla="*/ 5077404 h 6248398"/>
              <a:gd name="connsiteX36-18405" fmla="*/ 2762249 w 15811497"/>
              <a:gd name="connsiteY36-18406" fmla="*/ 5886448 h 6248398"/>
              <a:gd name="connsiteX37-18407" fmla="*/ 0 w 15811497"/>
              <a:gd name="connsiteY37-18408" fmla="*/ 3124198 h 6248398"/>
              <a:gd name="connsiteX38-18409" fmla="*/ 2762249 w 15811497"/>
              <a:gd name="connsiteY38-18410" fmla="*/ 361949 h 6248398"/>
              <a:gd name="connsiteX39-18411" fmla="*/ 4078902 w 15811497"/>
              <a:gd name="connsiteY39-18412" fmla="*/ 695338 h 6248398"/>
              <a:gd name="connsiteX40-18413" fmla="*/ 4261443 w 15811497"/>
              <a:gd name="connsiteY40-18414" fmla="*/ 806235 h 6248398"/>
              <a:gd name="connsiteX41-18415" fmla="*/ 4409044 w 15811497"/>
              <a:gd name="connsiteY41-18416" fmla="*/ 910268 h 6248398"/>
              <a:gd name="connsiteX42-18417" fmla="*/ 4612477 w 15811497"/>
              <a:gd name="connsiteY42-18418" fmla="*/ 1077402 h 6248398"/>
              <a:gd name="connsiteX43-18419" fmla="*/ 4612478 w 15811497"/>
              <a:gd name="connsiteY43-18420" fmla="*/ 1077403 h 6248398"/>
              <a:gd name="connsiteX44-18421" fmla="*/ 4701725 w 15811497"/>
              <a:gd name="connsiteY44-18422" fmla="*/ 1120394 h 6248398"/>
              <a:gd name="connsiteX45-18423" fmla="*/ 5191122 w 15811497"/>
              <a:gd name="connsiteY45-18424" fmla="*/ 1219199 h 6248398"/>
              <a:gd name="connsiteX46-18425" fmla="*/ 6161317 w 15811497"/>
              <a:gd name="connsiteY46-18426" fmla="*/ 761659 h 6248398"/>
              <a:gd name="connsiteX47-18427" fmla="*/ 6224019 w 15811497"/>
              <a:gd name="connsiteY47-18428" fmla="*/ 677808 h 6248398"/>
              <a:gd name="connsiteX48-18429" fmla="*/ 6175489 w 15811497"/>
              <a:gd name="connsiteY48-18430" fmla="*/ 757691 h 6248398"/>
              <a:gd name="connsiteX49-18431" fmla="*/ 6175489 w 15811497"/>
              <a:gd name="connsiteY49-18432" fmla="*/ 757692 h 6248398"/>
              <a:gd name="connsiteX50-18433" fmla="*/ 6224020 w 15811497"/>
              <a:gd name="connsiteY50-18434" fmla="*/ 677809 h 6248398"/>
              <a:gd name="connsiteX51-18435" fmla="*/ 6233696 w 15811497"/>
              <a:gd name="connsiteY51-18436" fmla="*/ 664869 h 6248398"/>
              <a:gd name="connsiteX52-18437" fmla="*/ 6252611 w 15811497"/>
              <a:gd name="connsiteY52-18438" fmla="*/ 633734 h 6248398"/>
              <a:gd name="connsiteX53-18439" fmla="*/ 6252610 w 15811497"/>
              <a:gd name="connsiteY53-18440" fmla="*/ 633734 h 6248398"/>
              <a:gd name="connsiteX54-18441" fmla="*/ 6233696 w 15811497"/>
              <a:gd name="connsiteY54-18442" fmla="*/ 664868 h 6248398"/>
              <a:gd name="connsiteX55-18443" fmla="*/ 6224019 w 15811497"/>
              <a:gd name="connsiteY55-18444" fmla="*/ 677808 h 6248398"/>
              <a:gd name="connsiteX56-18445" fmla="*/ 6248008 w 15811497"/>
              <a:gd name="connsiteY56-18446" fmla="*/ 638320 h 6248398"/>
              <a:gd name="connsiteX57-18447" fmla="*/ 6251291 w 15811497"/>
              <a:gd name="connsiteY57-18448" fmla="*/ 633930 h 6248398"/>
              <a:gd name="connsiteX58-18449" fmla="*/ 6251293 w 15811497"/>
              <a:gd name="connsiteY58-18450" fmla="*/ 633929 h 6248398"/>
              <a:gd name="connsiteX59-18451" fmla="*/ 6257683 w 15811497"/>
              <a:gd name="connsiteY59-18452" fmla="*/ 625384 h 6248398"/>
              <a:gd name="connsiteX60-18453" fmla="*/ 6257686 w 15811497"/>
              <a:gd name="connsiteY60-18454" fmla="*/ 625380 h 6248398"/>
              <a:gd name="connsiteX61-18455" fmla="*/ 6331355 w 15811497"/>
              <a:gd name="connsiteY61-18456" fmla="*/ 526865 h 6248398"/>
              <a:gd name="connsiteX62-18457" fmla="*/ 7448548 w 15811497"/>
              <a:gd name="connsiteY62-18458" fmla="*/ 0 h 6248398"/>
              <a:gd name="connsiteX0-18459" fmla="*/ 7448548 w 15811497"/>
              <a:gd name="connsiteY0-18460" fmla="*/ 0 h 6248398"/>
              <a:gd name="connsiteX1-18461" fmla="*/ 8721604 w 15811497"/>
              <a:gd name="connsiteY1-18462" fmla="*/ 757692 h 6248398"/>
              <a:gd name="connsiteX2-18463" fmla="*/ 8890522 w 15811497"/>
              <a:gd name="connsiteY2-18464" fmla="*/ 1193234 h 6248398"/>
              <a:gd name="connsiteX3-18465" fmla="*/ 9958384 w 15811497"/>
              <a:gd name="connsiteY3-18466" fmla="*/ 1828798 h 6248398"/>
              <a:gd name="connsiteX4-18467" fmla="*/ 10895504 w 15811497"/>
              <a:gd name="connsiteY4-18468" fmla="*/ 1386857 h 6248398"/>
              <a:gd name="connsiteX5-18469" fmla="*/ 11096041 w 15811497"/>
              <a:gd name="connsiteY5-18470" fmla="*/ 1170993 h 6248398"/>
              <a:gd name="connsiteX6-18471" fmla="*/ 13049247 w 15811497"/>
              <a:gd name="connsiteY6-18472" fmla="*/ 361949 h 6248398"/>
              <a:gd name="connsiteX7-18473" fmla="*/ 15811497 w 15811497"/>
              <a:gd name="connsiteY7-18474" fmla="*/ 3124198 h 6248398"/>
              <a:gd name="connsiteX8-18475" fmla="*/ 13049247 w 15811497"/>
              <a:gd name="connsiteY8-18476" fmla="*/ 5886448 h 6248398"/>
              <a:gd name="connsiteX9-18477" fmla="*/ 11732594 w 15811497"/>
              <a:gd name="connsiteY9-18478" fmla="*/ 5553059 h 6248398"/>
              <a:gd name="connsiteX10-18479" fmla="*/ 11096041 w 15811497"/>
              <a:gd name="connsiteY10-18480" fmla="*/ 5077404 h 6248398"/>
              <a:gd name="connsiteX11-18481" fmla="*/ 10610846 w 15811497"/>
              <a:gd name="connsiteY11-18482" fmla="*/ 5029199 h 6248398"/>
              <a:gd name="connsiteX12-18483" fmla="*/ 9640652 w 15811497"/>
              <a:gd name="connsiteY12-18484" fmla="*/ 5486739 h 6248398"/>
              <a:gd name="connsiteX13-18485" fmla="*/ 9628722 w 15811497"/>
              <a:gd name="connsiteY13-18486" fmla="*/ 5502693 h 6248398"/>
              <a:gd name="connsiteX14-18487" fmla="*/ 9480140 w 15811497"/>
              <a:gd name="connsiteY14-18488" fmla="*/ 5721533 h 6248398"/>
              <a:gd name="connsiteX15-18489" fmla="*/ 8362947 w 15811497"/>
              <a:gd name="connsiteY15-18490" fmla="*/ 6248398 h 6248398"/>
              <a:gd name="connsiteX16-18491" fmla="*/ 7028922 w 15811497"/>
              <a:gd name="connsiteY16-18492" fmla="*/ 5364147 h 6248398"/>
              <a:gd name="connsiteX17-18493" fmla="*/ 6990513 w 15811497"/>
              <a:gd name="connsiteY17-18494" fmla="*/ 5259205 h 6248398"/>
              <a:gd name="connsiteX18-18495" fmla="*/ 6990512 w 15811497"/>
              <a:gd name="connsiteY18-18496" fmla="*/ 5259199 h 6248398"/>
              <a:gd name="connsiteX19-18497" fmla="*/ 6983676 w 15811497"/>
              <a:gd name="connsiteY19-18498" fmla="*/ 5240519 h 6248398"/>
              <a:gd name="connsiteX20-18499" fmla="*/ 6983673 w 15811497"/>
              <a:gd name="connsiteY20-18500" fmla="*/ 5240519 h 6248398"/>
              <a:gd name="connsiteX21-18501" fmla="*/ 6980236 w 15811497"/>
              <a:gd name="connsiteY21-18502" fmla="*/ 5231130 h 6248398"/>
              <a:gd name="connsiteX22-18503" fmla="*/ 6978859 w 15811497"/>
              <a:gd name="connsiteY22-18504" fmla="*/ 5225774 h 6248398"/>
              <a:gd name="connsiteX23-18505" fmla="*/ 6984291 w 15811497"/>
              <a:gd name="connsiteY23-18506" fmla="*/ 5240614 h 6248398"/>
              <a:gd name="connsiteX24-18507" fmla="*/ 6984292 w 15811497"/>
              <a:gd name="connsiteY24-18508" fmla="*/ 5240614 h 6248398"/>
              <a:gd name="connsiteX25-18509" fmla="*/ 6978860 w 15811497"/>
              <a:gd name="connsiteY25-18510" fmla="*/ 5225773 h 6248398"/>
              <a:gd name="connsiteX26-18511" fmla="*/ 6944562 w 15811497"/>
              <a:gd name="connsiteY26-18512" fmla="*/ 5092380 h 6248398"/>
              <a:gd name="connsiteX27-18513" fmla="*/ 6978860 w 15811497"/>
              <a:gd name="connsiteY27-18514" fmla="*/ 5225773 h 6248398"/>
              <a:gd name="connsiteX28-18515" fmla="*/ 6948299 w 15811497"/>
              <a:gd name="connsiteY28-18516" fmla="*/ 5142273 h 6248398"/>
              <a:gd name="connsiteX29-18517" fmla="*/ 5829297 w 15811497"/>
              <a:gd name="connsiteY29-18518" fmla="*/ 4400549 h 6248398"/>
              <a:gd name="connsiteX30-18519" fmla="*/ 5056802 w 15811497"/>
              <a:gd name="connsiteY30-18520" fmla="*/ 4677867 h 6248398"/>
              <a:gd name="connsiteX31-18521" fmla="*/ 5022517 w 15811497"/>
              <a:gd name="connsiteY31-18522" fmla="*/ 4709027 h 6248398"/>
              <a:gd name="connsiteX32-18523" fmla="*/ 5022515 w 15811497"/>
              <a:gd name="connsiteY32-18524" fmla="*/ 4709029 h 6248398"/>
              <a:gd name="connsiteX33-18525" fmla="*/ 4778482 w 15811497"/>
              <a:gd name="connsiteY33-18526" fmla="*/ 5008058 h 6248398"/>
              <a:gd name="connsiteX34-18527" fmla="*/ 4715455 w 15811497"/>
              <a:gd name="connsiteY34-18528" fmla="*/ 5077404 h 6248398"/>
              <a:gd name="connsiteX35-18529" fmla="*/ 2762249 w 15811497"/>
              <a:gd name="connsiteY35-18530" fmla="*/ 5886448 h 6248398"/>
              <a:gd name="connsiteX36-18531" fmla="*/ 0 w 15811497"/>
              <a:gd name="connsiteY36-18532" fmla="*/ 3124198 h 6248398"/>
              <a:gd name="connsiteX37-18533" fmla="*/ 2762249 w 15811497"/>
              <a:gd name="connsiteY37-18534" fmla="*/ 361949 h 6248398"/>
              <a:gd name="connsiteX38-18535" fmla="*/ 4078902 w 15811497"/>
              <a:gd name="connsiteY38-18536" fmla="*/ 695338 h 6248398"/>
              <a:gd name="connsiteX39-18537" fmla="*/ 4261443 w 15811497"/>
              <a:gd name="connsiteY39-18538" fmla="*/ 806235 h 6248398"/>
              <a:gd name="connsiteX40-18539" fmla="*/ 4409044 w 15811497"/>
              <a:gd name="connsiteY40-18540" fmla="*/ 910268 h 6248398"/>
              <a:gd name="connsiteX41-18541" fmla="*/ 4612477 w 15811497"/>
              <a:gd name="connsiteY41-18542" fmla="*/ 1077402 h 6248398"/>
              <a:gd name="connsiteX42-18543" fmla="*/ 4612478 w 15811497"/>
              <a:gd name="connsiteY42-18544" fmla="*/ 1077403 h 6248398"/>
              <a:gd name="connsiteX43-18545" fmla="*/ 4701725 w 15811497"/>
              <a:gd name="connsiteY43-18546" fmla="*/ 1120394 h 6248398"/>
              <a:gd name="connsiteX44-18547" fmla="*/ 5191122 w 15811497"/>
              <a:gd name="connsiteY44-18548" fmla="*/ 1219199 h 6248398"/>
              <a:gd name="connsiteX45-18549" fmla="*/ 6161317 w 15811497"/>
              <a:gd name="connsiteY45-18550" fmla="*/ 761659 h 6248398"/>
              <a:gd name="connsiteX46-18551" fmla="*/ 6224019 w 15811497"/>
              <a:gd name="connsiteY46-18552" fmla="*/ 677808 h 6248398"/>
              <a:gd name="connsiteX47-18553" fmla="*/ 6175489 w 15811497"/>
              <a:gd name="connsiteY47-18554" fmla="*/ 757691 h 6248398"/>
              <a:gd name="connsiteX48-18555" fmla="*/ 6175489 w 15811497"/>
              <a:gd name="connsiteY48-18556" fmla="*/ 757692 h 6248398"/>
              <a:gd name="connsiteX49-18557" fmla="*/ 6224020 w 15811497"/>
              <a:gd name="connsiteY49-18558" fmla="*/ 677809 h 6248398"/>
              <a:gd name="connsiteX50-18559" fmla="*/ 6233696 w 15811497"/>
              <a:gd name="connsiteY50-18560" fmla="*/ 664869 h 6248398"/>
              <a:gd name="connsiteX51-18561" fmla="*/ 6252611 w 15811497"/>
              <a:gd name="connsiteY51-18562" fmla="*/ 633734 h 6248398"/>
              <a:gd name="connsiteX52-18563" fmla="*/ 6252610 w 15811497"/>
              <a:gd name="connsiteY52-18564" fmla="*/ 633734 h 6248398"/>
              <a:gd name="connsiteX53-18565" fmla="*/ 6233696 w 15811497"/>
              <a:gd name="connsiteY53-18566" fmla="*/ 664868 h 6248398"/>
              <a:gd name="connsiteX54-18567" fmla="*/ 6224019 w 15811497"/>
              <a:gd name="connsiteY54-18568" fmla="*/ 677808 h 6248398"/>
              <a:gd name="connsiteX55-18569" fmla="*/ 6248008 w 15811497"/>
              <a:gd name="connsiteY55-18570" fmla="*/ 638320 h 6248398"/>
              <a:gd name="connsiteX56-18571" fmla="*/ 6251291 w 15811497"/>
              <a:gd name="connsiteY56-18572" fmla="*/ 633930 h 6248398"/>
              <a:gd name="connsiteX57-18573" fmla="*/ 6251293 w 15811497"/>
              <a:gd name="connsiteY57-18574" fmla="*/ 633929 h 6248398"/>
              <a:gd name="connsiteX58-18575" fmla="*/ 6257683 w 15811497"/>
              <a:gd name="connsiteY58-18576" fmla="*/ 625384 h 6248398"/>
              <a:gd name="connsiteX59-18577" fmla="*/ 6257686 w 15811497"/>
              <a:gd name="connsiteY59-18578" fmla="*/ 625380 h 6248398"/>
              <a:gd name="connsiteX60-18579" fmla="*/ 6331355 w 15811497"/>
              <a:gd name="connsiteY60-18580" fmla="*/ 526865 h 6248398"/>
              <a:gd name="connsiteX61-18581" fmla="*/ 7448548 w 15811497"/>
              <a:gd name="connsiteY61-18582" fmla="*/ 0 h 6248398"/>
              <a:gd name="connsiteX0-18583" fmla="*/ 7448548 w 15811497"/>
              <a:gd name="connsiteY0-18584" fmla="*/ 0 h 6248398"/>
              <a:gd name="connsiteX1-18585" fmla="*/ 8721604 w 15811497"/>
              <a:gd name="connsiteY1-18586" fmla="*/ 757692 h 6248398"/>
              <a:gd name="connsiteX2-18587" fmla="*/ 8890522 w 15811497"/>
              <a:gd name="connsiteY2-18588" fmla="*/ 1193234 h 6248398"/>
              <a:gd name="connsiteX3-18589" fmla="*/ 9958384 w 15811497"/>
              <a:gd name="connsiteY3-18590" fmla="*/ 1828798 h 6248398"/>
              <a:gd name="connsiteX4-18591" fmla="*/ 10895504 w 15811497"/>
              <a:gd name="connsiteY4-18592" fmla="*/ 1386857 h 6248398"/>
              <a:gd name="connsiteX5-18593" fmla="*/ 11096041 w 15811497"/>
              <a:gd name="connsiteY5-18594" fmla="*/ 1170993 h 6248398"/>
              <a:gd name="connsiteX6-18595" fmla="*/ 13049247 w 15811497"/>
              <a:gd name="connsiteY6-18596" fmla="*/ 361949 h 6248398"/>
              <a:gd name="connsiteX7-18597" fmla="*/ 15811497 w 15811497"/>
              <a:gd name="connsiteY7-18598" fmla="*/ 3124198 h 6248398"/>
              <a:gd name="connsiteX8-18599" fmla="*/ 13049247 w 15811497"/>
              <a:gd name="connsiteY8-18600" fmla="*/ 5886448 h 6248398"/>
              <a:gd name="connsiteX9-18601" fmla="*/ 11732594 w 15811497"/>
              <a:gd name="connsiteY9-18602" fmla="*/ 5553059 h 6248398"/>
              <a:gd name="connsiteX10-18603" fmla="*/ 11096041 w 15811497"/>
              <a:gd name="connsiteY10-18604" fmla="*/ 5077404 h 6248398"/>
              <a:gd name="connsiteX11-18605" fmla="*/ 10610846 w 15811497"/>
              <a:gd name="connsiteY11-18606" fmla="*/ 5029199 h 6248398"/>
              <a:gd name="connsiteX12-18607" fmla="*/ 9640652 w 15811497"/>
              <a:gd name="connsiteY12-18608" fmla="*/ 5486739 h 6248398"/>
              <a:gd name="connsiteX13-18609" fmla="*/ 9480140 w 15811497"/>
              <a:gd name="connsiteY13-18610" fmla="*/ 5721533 h 6248398"/>
              <a:gd name="connsiteX14-18611" fmla="*/ 8362947 w 15811497"/>
              <a:gd name="connsiteY14-18612" fmla="*/ 6248398 h 6248398"/>
              <a:gd name="connsiteX15-18613" fmla="*/ 7028922 w 15811497"/>
              <a:gd name="connsiteY15-18614" fmla="*/ 5364147 h 6248398"/>
              <a:gd name="connsiteX16-18615" fmla="*/ 6990513 w 15811497"/>
              <a:gd name="connsiteY16-18616" fmla="*/ 5259205 h 6248398"/>
              <a:gd name="connsiteX17-18617" fmla="*/ 6990512 w 15811497"/>
              <a:gd name="connsiteY17-18618" fmla="*/ 5259199 h 6248398"/>
              <a:gd name="connsiteX18-18619" fmla="*/ 6983676 w 15811497"/>
              <a:gd name="connsiteY18-18620" fmla="*/ 5240519 h 6248398"/>
              <a:gd name="connsiteX19-18621" fmla="*/ 6983673 w 15811497"/>
              <a:gd name="connsiteY19-18622" fmla="*/ 5240519 h 6248398"/>
              <a:gd name="connsiteX20-18623" fmla="*/ 6980236 w 15811497"/>
              <a:gd name="connsiteY20-18624" fmla="*/ 5231130 h 6248398"/>
              <a:gd name="connsiteX21-18625" fmla="*/ 6978859 w 15811497"/>
              <a:gd name="connsiteY21-18626" fmla="*/ 5225774 h 6248398"/>
              <a:gd name="connsiteX22-18627" fmla="*/ 6984291 w 15811497"/>
              <a:gd name="connsiteY22-18628" fmla="*/ 5240614 h 6248398"/>
              <a:gd name="connsiteX23-18629" fmla="*/ 6984292 w 15811497"/>
              <a:gd name="connsiteY23-18630" fmla="*/ 5240614 h 6248398"/>
              <a:gd name="connsiteX24-18631" fmla="*/ 6978860 w 15811497"/>
              <a:gd name="connsiteY24-18632" fmla="*/ 5225773 h 6248398"/>
              <a:gd name="connsiteX25-18633" fmla="*/ 6944562 w 15811497"/>
              <a:gd name="connsiteY25-18634" fmla="*/ 5092380 h 6248398"/>
              <a:gd name="connsiteX26-18635" fmla="*/ 6978860 w 15811497"/>
              <a:gd name="connsiteY26-18636" fmla="*/ 5225773 h 6248398"/>
              <a:gd name="connsiteX27-18637" fmla="*/ 6948299 w 15811497"/>
              <a:gd name="connsiteY27-18638" fmla="*/ 5142273 h 6248398"/>
              <a:gd name="connsiteX28-18639" fmla="*/ 5829297 w 15811497"/>
              <a:gd name="connsiteY28-18640" fmla="*/ 4400549 h 6248398"/>
              <a:gd name="connsiteX29-18641" fmla="*/ 5056802 w 15811497"/>
              <a:gd name="connsiteY29-18642" fmla="*/ 4677867 h 6248398"/>
              <a:gd name="connsiteX30-18643" fmla="*/ 5022517 w 15811497"/>
              <a:gd name="connsiteY30-18644" fmla="*/ 4709027 h 6248398"/>
              <a:gd name="connsiteX31-18645" fmla="*/ 5022515 w 15811497"/>
              <a:gd name="connsiteY31-18646" fmla="*/ 4709029 h 6248398"/>
              <a:gd name="connsiteX32-18647" fmla="*/ 4778482 w 15811497"/>
              <a:gd name="connsiteY32-18648" fmla="*/ 5008058 h 6248398"/>
              <a:gd name="connsiteX33-18649" fmla="*/ 4715455 w 15811497"/>
              <a:gd name="connsiteY33-18650" fmla="*/ 5077404 h 6248398"/>
              <a:gd name="connsiteX34-18651" fmla="*/ 2762249 w 15811497"/>
              <a:gd name="connsiteY34-18652" fmla="*/ 5886448 h 6248398"/>
              <a:gd name="connsiteX35-18653" fmla="*/ 0 w 15811497"/>
              <a:gd name="connsiteY35-18654" fmla="*/ 3124198 h 6248398"/>
              <a:gd name="connsiteX36-18655" fmla="*/ 2762249 w 15811497"/>
              <a:gd name="connsiteY36-18656" fmla="*/ 361949 h 6248398"/>
              <a:gd name="connsiteX37-18657" fmla="*/ 4078902 w 15811497"/>
              <a:gd name="connsiteY37-18658" fmla="*/ 695338 h 6248398"/>
              <a:gd name="connsiteX38-18659" fmla="*/ 4261443 w 15811497"/>
              <a:gd name="connsiteY38-18660" fmla="*/ 806235 h 6248398"/>
              <a:gd name="connsiteX39-18661" fmla="*/ 4409044 w 15811497"/>
              <a:gd name="connsiteY39-18662" fmla="*/ 910268 h 6248398"/>
              <a:gd name="connsiteX40-18663" fmla="*/ 4612477 w 15811497"/>
              <a:gd name="connsiteY40-18664" fmla="*/ 1077402 h 6248398"/>
              <a:gd name="connsiteX41-18665" fmla="*/ 4612478 w 15811497"/>
              <a:gd name="connsiteY41-18666" fmla="*/ 1077403 h 6248398"/>
              <a:gd name="connsiteX42-18667" fmla="*/ 4701725 w 15811497"/>
              <a:gd name="connsiteY42-18668" fmla="*/ 1120394 h 6248398"/>
              <a:gd name="connsiteX43-18669" fmla="*/ 5191122 w 15811497"/>
              <a:gd name="connsiteY43-18670" fmla="*/ 1219199 h 6248398"/>
              <a:gd name="connsiteX44-18671" fmla="*/ 6161317 w 15811497"/>
              <a:gd name="connsiteY44-18672" fmla="*/ 761659 h 6248398"/>
              <a:gd name="connsiteX45-18673" fmla="*/ 6224019 w 15811497"/>
              <a:gd name="connsiteY45-18674" fmla="*/ 677808 h 6248398"/>
              <a:gd name="connsiteX46-18675" fmla="*/ 6175489 w 15811497"/>
              <a:gd name="connsiteY46-18676" fmla="*/ 757691 h 6248398"/>
              <a:gd name="connsiteX47-18677" fmla="*/ 6175489 w 15811497"/>
              <a:gd name="connsiteY47-18678" fmla="*/ 757692 h 6248398"/>
              <a:gd name="connsiteX48-18679" fmla="*/ 6224020 w 15811497"/>
              <a:gd name="connsiteY48-18680" fmla="*/ 677809 h 6248398"/>
              <a:gd name="connsiteX49-18681" fmla="*/ 6233696 w 15811497"/>
              <a:gd name="connsiteY49-18682" fmla="*/ 664869 h 6248398"/>
              <a:gd name="connsiteX50-18683" fmla="*/ 6252611 w 15811497"/>
              <a:gd name="connsiteY50-18684" fmla="*/ 633734 h 6248398"/>
              <a:gd name="connsiteX51-18685" fmla="*/ 6252610 w 15811497"/>
              <a:gd name="connsiteY51-18686" fmla="*/ 633734 h 6248398"/>
              <a:gd name="connsiteX52-18687" fmla="*/ 6233696 w 15811497"/>
              <a:gd name="connsiteY52-18688" fmla="*/ 664868 h 6248398"/>
              <a:gd name="connsiteX53-18689" fmla="*/ 6224019 w 15811497"/>
              <a:gd name="connsiteY53-18690" fmla="*/ 677808 h 6248398"/>
              <a:gd name="connsiteX54-18691" fmla="*/ 6248008 w 15811497"/>
              <a:gd name="connsiteY54-18692" fmla="*/ 638320 h 6248398"/>
              <a:gd name="connsiteX55-18693" fmla="*/ 6251291 w 15811497"/>
              <a:gd name="connsiteY55-18694" fmla="*/ 633930 h 6248398"/>
              <a:gd name="connsiteX56-18695" fmla="*/ 6251293 w 15811497"/>
              <a:gd name="connsiteY56-18696" fmla="*/ 633929 h 6248398"/>
              <a:gd name="connsiteX57-18697" fmla="*/ 6257683 w 15811497"/>
              <a:gd name="connsiteY57-18698" fmla="*/ 625384 h 6248398"/>
              <a:gd name="connsiteX58-18699" fmla="*/ 6257686 w 15811497"/>
              <a:gd name="connsiteY58-18700" fmla="*/ 625380 h 6248398"/>
              <a:gd name="connsiteX59-18701" fmla="*/ 6331355 w 15811497"/>
              <a:gd name="connsiteY59-18702" fmla="*/ 526865 h 6248398"/>
              <a:gd name="connsiteX60-18703" fmla="*/ 7448548 w 15811497"/>
              <a:gd name="connsiteY60-18704" fmla="*/ 0 h 6248398"/>
              <a:gd name="connsiteX0-18705" fmla="*/ 7448548 w 15811497"/>
              <a:gd name="connsiteY0-18706" fmla="*/ 0 h 6248398"/>
              <a:gd name="connsiteX1-18707" fmla="*/ 8721604 w 15811497"/>
              <a:gd name="connsiteY1-18708" fmla="*/ 757692 h 6248398"/>
              <a:gd name="connsiteX2-18709" fmla="*/ 8890522 w 15811497"/>
              <a:gd name="connsiteY2-18710" fmla="*/ 1193234 h 6248398"/>
              <a:gd name="connsiteX3-18711" fmla="*/ 9958384 w 15811497"/>
              <a:gd name="connsiteY3-18712" fmla="*/ 1828798 h 6248398"/>
              <a:gd name="connsiteX4-18713" fmla="*/ 10895504 w 15811497"/>
              <a:gd name="connsiteY4-18714" fmla="*/ 1386857 h 6248398"/>
              <a:gd name="connsiteX5-18715" fmla="*/ 11096041 w 15811497"/>
              <a:gd name="connsiteY5-18716" fmla="*/ 1170993 h 6248398"/>
              <a:gd name="connsiteX6-18717" fmla="*/ 13049247 w 15811497"/>
              <a:gd name="connsiteY6-18718" fmla="*/ 361949 h 6248398"/>
              <a:gd name="connsiteX7-18719" fmla="*/ 15811497 w 15811497"/>
              <a:gd name="connsiteY7-18720" fmla="*/ 3124198 h 6248398"/>
              <a:gd name="connsiteX8-18721" fmla="*/ 13049247 w 15811497"/>
              <a:gd name="connsiteY8-18722" fmla="*/ 5886448 h 6248398"/>
              <a:gd name="connsiteX9-18723" fmla="*/ 11732594 w 15811497"/>
              <a:gd name="connsiteY9-18724" fmla="*/ 5553059 h 6248398"/>
              <a:gd name="connsiteX10-18725" fmla="*/ 11096041 w 15811497"/>
              <a:gd name="connsiteY10-18726" fmla="*/ 5077404 h 6248398"/>
              <a:gd name="connsiteX11-18727" fmla="*/ 10610846 w 15811497"/>
              <a:gd name="connsiteY11-18728" fmla="*/ 5029199 h 6248398"/>
              <a:gd name="connsiteX12-18729" fmla="*/ 9640652 w 15811497"/>
              <a:gd name="connsiteY12-18730" fmla="*/ 5486739 h 6248398"/>
              <a:gd name="connsiteX13-18731" fmla="*/ 9480140 w 15811497"/>
              <a:gd name="connsiteY13-18732" fmla="*/ 5721533 h 6248398"/>
              <a:gd name="connsiteX14-18733" fmla="*/ 8362947 w 15811497"/>
              <a:gd name="connsiteY14-18734" fmla="*/ 6248398 h 6248398"/>
              <a:gd name="connsiteX15-18735" fmla="*/ 7028922 w 15811497"/>
              <a:gd name="connsiteY15-18736" fmla="*/ 5364147 h 6248398"/>
              <a:gd name="connsiteX16-18737" fmla="*/ 6990513 w 15811497"/>
              <a:gd name="connsiteY16-18738" fmla="*/ 5259205 h 6248398"/>
              <a:gd name="connsiteX17-18739" fmla="*/ 6990512 w 15811497"/>
              <a:gd name="connsiteY17-18740" fmla="*/ 5259199 h 6248398"/>
              <a:gd name="connsiteX18-18741" fmla="*/ 6983676 w 15811497"/>
              <a:gd name="connsiteY18-18742" fmla="*/ 5240519 h 6248398"/>
              <a:gd name="connsiteX19-18743" fmla="*/ 6983673 w 15811497"/>
              <a:gd name="connsiteY19-18744" fmla="*/ 5240519 h 6248398"/>
              <a:gd name="connsiteX20-18745" fmla="*/ 6980236 w 15811497"/>
              <a:gd name="connsiteY20-18746" fmla="*/ 5231130 h 6248398"/>
              <a:gd name="connsiteX21-18747" fmla="*/ 6978859 w 15811497"/>
              <a:gd name="connsiteY21-18748" fmla="*/ 5225774 h 6248398"/>
              <a:gd name="connsiteX22-18749" fmla="*/ 6984291 w 15811497"/>
              <a:gd name="connsiteY22-18750" fmla="*/ 5240614 h 6248398"/>
              <a:gd name="connsiteX23-18751" fmla="*/ 6984292 w 15811497"/>
              <a:gd name="connsiteY23-18752" fmla="*/ 5240614 h 6248398"/>
              <a:gd name="connsiteX24-18753" fmla="*/ 6978860 w 15811497"/>
              <a:gd name="connsiteY24-18754" fmla="*/ 5225773 h 6248398"/>
              <a:gd name="connsiteX25-18755" fmla="*/ 6944562 w 15811497"/>
              <a:gd name="connsiteY25-18756" fmla="*/ 5092380 h 6248398"/>
              <a:gd name="connsiteX26-18757" fmla="*/ 6948299 w 15811497"/>
              <a:gd name="connsiteY26-18758" fmla="*/ 5142273 h 6248398"/>
              <a:gd name="connsiteX27-18759" fmla="*/ 5829297 w 15811497"/>
              <a:gd name="connsiteY27-18760" fmla="*/ 4400549 h 6248398"/>
              <a:gd name="connsiteX28-18761" fmla="*/ 5056802 w 15811497"/>
              <a:gd name="connsiteY28-18762" fmla="*/ 4677867 h 6248398"/>
              <a:gd name="connsiteX29-18763" fmla="*/ 5022517 w 15811497"/>
              <a:gd name="connsiteY29-18764" fmla="*/ 4709027 h 6248398"/>
              <a:gd name="connsiteX30-18765" fmla="*/ 5022515 w 15811497"/>
              <a:gd name="connsiteY30-18766" fmla="*/ 4709029 h 6248398"/>
              <a:gd name="connsiteX31-18767" fmla="*/ 4778482 w 15811497"/>
              <a:gd name="connsiteY31-18768" fmla="*/ 5008058 h 6248398"/>
              <a:gd name="connsiteX32-18769" fmla="*/ 4715455 w 15811497"/>
              <a:gd name="connsiteY32-18770" fmla="*/ 5077404 h 6248398"/>
              <a:gd name="connsiteX33-18771" fmla="*/ 2762249 w 15811497"/>
              <a:gd name="connsiteY33-18772" fmla="*/ 5886448 h 6248398"/>
              <a:gd name="connsiteX34-18773" fmla="*/ 0 w 15811497"/>
              <a:gd name="connsiteY34-18774" fmla="*/ 3124198 h 6248398"/>
              <a:gd name="connsiteX35-18775" fmla="*/ 2762249 w 15811497"/>
              <a:gd name="connsiteY35-18776" fmla="*/ 361949 h 6248398"/>
              <a:gd name="connsiteX36-18777" fmla="*/ 4078902 w 15811497"/>
              <a:gd name="connsiteY36-18778" fmla="*/ 695338 h 6248398"/>
              <a:gd name="connsiteX37-18779" fmla="*/ 4261443 w 15811497"/>
              <a:gd name="connsiteY37-18780" fmla="*/ 806235 h 6248398"/>
              <a:gd name="connsiteX38-18781" fmla="*/ 4409044 w 15811497"/>
              <a:gd name="connsiteY38-18782" fmla="*/ 910268 h 6248398"/>
              <a:gd name="connsiteX39-18783" fmla="*/ 4612477 w 15811497"/>
              <a:gd name="connsiteY39-18784" fmla="*/ 1077402 h 6248398"/>
              <a:gd name="connsiteX40-18785" fmla="*/ 4612478 w 15811497"/>
              <a:gd name="connsiteY40-18786" fmla="*/ 1077403 h 6248398"/>
              <a:gd name="connsiteX41-18787" fmla="*/ 4701725 w 15811497"/>
              <a:gd name="connsiteY41-18788" fmla="*/ 1120394 h 6248398"/>
              <a:gd name="connsiteX42-18789" fmla="*/ 5191122 w 15811497"/>
              <a:gd name="connsiteY42-18790" fmla="*/ 1219199 h 6248398"/>
              <a:gd name="connsiteX43-18791" fmla="*/ 6161317 w 15811497"/>
              <a:gd name="connsiteY43-18792" fmla="*/ 761659 h 6248398"/>
              <a:gd name="connsiteX44-18793" fmla="*/ 6224019 w 15811497"/>
              <a:gd name="connsiteY44-18794" fmla="*/ 677808 h 6248398"/>
              <a:gd name="connsiteX45-18795" fmla="*/ 6175489 w 15811497"/>
              <a:gd name="connsiteY45-18796" fmla="*/ 757691 h 6248398"/>
              <a:gd name="connsiteX46-18797" fmla="*/ 6175489 w 15811497"/>
              <a:gd name="connsiteY46-18798" fmla="*/ 757692 h 6248398"/>
              <a:gd name="connsiteX47-18799" fmla="*/ 6224020 w 15811497"/>
              <a:gd name="connsiteY47-18800" fmla="*/ 677809 h 6248398"/>
              <a:gd name="connsiteX48-18801" fmla="*/ 6233696 w 15811497"/>
              <a:gd name="connsiteY48-18802" fmla="*/ 664869 h 6248398"/>
              <a:gd name="connsiteX49-18803" fmla="*/ 6252611 w 15811497"/>
              <a:gd name="connsiteY49-18804" fmla="*/ 633734 h 6248398"/>
              <a:gd name="connsiteX50-18805" fmla="*/ 6252610 w 15811497"/>
              <a:gd name="connsiteY50-18806" fmla="*/ 633734 h 6248398"/>
              <a:gd name="connsiteX51-18807" fmla="*/ 6233696 w 15811497"/>
              <a:gd name="connsiteY51-18808" fmla="*/ 664868 h 6248398"/>
              <a:gd name="connsiteX52-18809" fmla="*/ 6224019 w 15811497"/>
              <a:gd name="connsiteY52-18810" fmla="*/ 677808 h 6248398"/>
              <a:gd name="connsiteX53-18811" fmla="*/ 6248008 w 15811497"/>
              <a:gd name="connsiteY53-18812" fmla="*/ 638320 h 6248398"/>
              <a:gd name="connsiteX54-18813" fmla="*/ 6251291 w 15811497"/>
              <a:gd name="connsiteY54-18814" fmla="*/ 633930 h 6248398"/>
              <a:gd name="connsiteX55-18815" fmla="*/ 6251293 w 15811497"/>
              <a:gd name="connsiteY55-18816" fmla="*/ 633929 h 6248398"/>
              <a:gd name="connsiteX56-18817" fmla="*/ 6257683 w 15811497"/>
              <a:gd name="connsiteY56-18818" fmla="*/ 625384 h 6248398"/>
              <a:gd name="connsiteX57-18819" fmla="*/ 6257686 w 15811497"/>
              <a:gd name="connsiteY57-18820" fmla="*/ 625380 h 6248398"/>
              <a:gd name="connsiteX58-18821" fmla="*/ 6331355 w 15811497"/>
              <a:gd name="connsiteY58-18822" fmla="*/ 526865 h 6248398"/>
              <a:gd name="connsiteX59-18823" fmla="*/ 7448548 w 15811497"/>
              <a:gd name="connsiteY59-18824" fmla="*/ 0 h 6248398"/>
              <a:gd name="connsiteX0-18825" fmla="*/ 7448548 w 15811497"/>
              <a:gd name="connsiteY0-18826" fmla="*/ 0 h 6248398"/>
              <a:gd name="connsiteX1-18827" fmla="*/ 8721604 w 15811497"/>
              <a:gd name="connsiteY1-18828" fmla="*/ 757692 h 6248398"/>
              <a:gd name="connsiteX2-18829" fmla="*/ 8890522 w 15811497"/>
              <a:gd name="connsiteY2-18830" fmla="*/ 1193234 h 6248398"/>
              <a:gd name="connsiteX3-18831" fmla="*/ 9958384 w 15811497"/>
              <a:gd name="connsiteY3-18832" fmla="*/ 1828798 h 6248398"/>
              <a:gd name="connsiteX4-18833" fmla="*/ 10895504 w 15811497"/>
              <a:gd name="connsiteY4-18834" fmla="*/ 1386857 h 6248398"/>
              <a:gd name="connsiteX5-18835" fmla="*/ 11096041 w 15811497"/>
              <a:gd name="connsiteY5-18836" fmla="*/ 1170993 h 6248398"/>
              <a:gd name="connsiteX6-18837" fmla="*/ 13049247 w 15811497"/>
              <a:gd name="connsiteY6-18838" fmla="*/ 361949 h 6248398"/>
              <a:gd name="connsiteX7-18839" fmla="*/ 15811497 w 15811497"/>
              <a:gd name="connsiteY7-18840" fmla="*/ 3124198 h 6248398"/>
              <a:gd name="connsiteX8-18841" fmla="*/ 13049247 w 15811497"/>
              <a:gd name="connsiteY8-18842" fmla="*/ 5886448 h 6248398"/>
              <a:gd name="connsiteX9-18843" fmla="*/ 11732594 w 15811497"/>
              <a:gd name="connsiteY9-18844" fmla="*/ 5553059 h 6248398"/>
              <a:gd name="connsiteX10-18845" fmla="*/ 11096041 w 15811497"/>
              <a:gd name="connsiteY10-18846" fmla="*/ 5077404 h 6248398"/>
              <a:gd name="connsiteX11-18847" fmla="*/ 10610846 w 15811497"/>
              <a:gd name="connsiteY11-18848" fmla="*/ 5029199 h 6248398"/>
              <a:gd name="connsiteX12-18849" fmla="*/ 9640652 w 15811497"/>
              <a:gd name="connsiteY12-18850" fmla="*/ 5486739 h 6248398"/>
              <a:gd name="connsiteX13-18851" fmla="*/ 9480140 w 15811497"/>
              <a:gd name="connsiteY13-18852" fmla="*/ 5721533 h 6248398"/>
              <a:gd name="connsiteX14-18853" fmla="*/ 8362947 w 15811497"/>
              <a:gd name="connsiteY14-18854" fmla="*/ 6248398 h 6248398"/>
              <a:gd name="connsiteX15-18855" fmla="*/ 7028922 w 15811497"/>
              <a:gd name="connsiteY15-18856" fmla="*/ 5364147 h 6248398"/>
              <a:gd name="connsiteX16-18857" fmla="*/ 6990513 w 15811497"/>
              <a:gd name="connsiteY16-18858" fmla="*/ 5259205 h 6248398"/>
              <a:gd name="connsiteX17-18859" fmla="*/ 6990512 w 15811497"/>
              <a:gd name="connsiteY17-18860" fmla="*/ 5259199 h 6248398"/>
              <a:gd name="connsiteX18-18861" fmla="*/ 6983676 w 15811497"/>
              <a:gd name="connsiteY18-18862" fmla="*/ 5240519 h 6248398"/>
              <a:gd name="connsiteX19-18863" fmla="*/ 6983673 w 15811497"/>
              <a:gd name="connsiteY19-18864" fmla="*/ 5240519 h 6248398"/>
              <a:gd name="connsiteX20-18865" fmla="*/ 6980236 w 15811497"/>
              <a:gd name="connsiteY20-18866" fmla="*/ 5231130 h 6248398"/>
              <a:gd name="connsiteX21-18867" fmla="*/ 6978859 w 15811497"/>
              <a:gd name="connsiteY21-18868" fmla="*/ 5225774 h 6248398"/>
              <a:gd name="connsiteX22-18869" fmla="*/ 6984291 w 15811497"/>
              <a:gd name="connsiteY22-18870" fmla="*/ 5240614 h 6248398"/>
              <a:gd name="connsiteX23-18871" fmla="*/ 6984292 w 15811497"/>
              <a:gd name="connsiteY23-18872" fmla="*/ 5240614 h 6248398"/>
              <a:gd name="connsiteX24-18873" fmla="*/ 6944562 w 15811497"/>
              <a:gd name="connsiteY24-18874" fmla="*/ 5092380 h 6248398"/>
              <a:gd name="connsiteX25-18875" fmla="*/ 6948299 w 15811497"/>
              <a:gd name="connsiteY25-18876" fmla="*/ 5142273 h 6248398"/>
              <a:gd name="connsiteX26-18877" fmla="*/ 5829297 w 15811497"/>
              <a:gd name="connsiteY26-18878" fmla="*/ 4400549 h 6248398"/>
              <a:gd name="connsiteX27-18879" fmla="*/ 5056802 w 15811497"/>
              <a:gd name="connsiteY27-18880" fmla="*/ 4677867 h 6248398"/>
              <a:gd name="connsiteX28-18881" fmla="*/ 5022517 w 15811497"/>
              <a:gd name="connsiteY28-18882" fmla="*/ 4709027 h 6248398"/>
              <a:gd name="connsiteX29-18883" fmla="*/ 5022515 w 15811497"/>
              <a:gd name="connsiteY29-18884" fmla="*/ 4709029 h 6248398"/>
              <a:gd name="connsiteX30-18885" fmla="*/ 4778482 w 15811497"/>
              <a:gd name="connsiteY30-18886" fmla="*/ 5008058 h 6248398"/>
              <a:gd name="connsiteX31-18887" fmla="*/ 4715455 w 15811497"/>
              <a:gd name="connsiteY31-18888" fmla="*/ 5077404 h 6248398"/>
              <a:gd name="connsiteX32-18889" fmla="*/ 2762249 w 15811497"/>
              <a:gd name="connsiteY32-18890" fmla="*/ 5886448 h 6248398"/>
              <a:gd name="connsiteX33-18891" fmla="*/ 0 w 15811497"/>
              <a:gd name="connsiteY33-18892" fmla="*/ 3124198 h 6248398"/>
              <a:gd name="connsiteX34-18893" fmla="*/ 2762249 w 15811497"/>
              <a:gd name="connsiteY34-18894" fmla="*/ 361949 h 6248398"/>
              <a:gd name="connsiteX35-18895" fmla="*/ 4078902 w 15811497"/>
              <a:gd name="connsiteY35-18896" fmla="*/ 695338 h 6248398"/>
              <a:gd name="connsiteX36-18897" fmla="*/ 4261443 w 15811497"/>
              <a:gd name="connsiteY36-18898" fmla="*/ 806235 h 6248398"/>
              <a:gd name="connsiteX37-18899" fmla="*/ 4409044 w 15811497"/>
              <a:gd name="connsiteY37-18900" fmla="*/ 910268 h 6248398"/>
              <a:gd name="connsiteX38-18901" fmla="*/ 4612477 w 15811497"/>
              <a:gd name="connsiteY38-18902" fmla="*/ 1077402 h 6248398"/>
              <a:gd name="connsiteX39-18903" fmla="*/ 4612478 w 15811497"/>
              <a:gd name="connsiteY39-18904" fmla="*/ 1077403 h 6248398"/>
              <a:gd name="connsiteX40-18905" fmla="*/ 4701725 w 15811497"/>
              <a:gd name="connsiteY40-18906" fmla="*/ 1120394 h 6248398"/>
              <a:gd name="connsiteX41-18907" fmla="*/ 5191122 w 15811497"/>
              <a:gd name="connsiteY41-18908" fmla="*/ 1219199 h 6248398"/>
              <a:gd name="connsiteX42-18909" fmla="*/ 6161317 w 15811497"/>
              <a:gd name="connsiteY42-18910" fmla="*/ 761659 h 6248398"/>
              <a:gd name="connsiteX43-18911" fmla="*/ 6224019 w 15811497"/>
              <a:gd name="connsiteY43-18912" fmla="*/ 677808 h 6248398"/>
              <a:gd name="connsiteX44-18913" fmla="*/ 6175489 w 15811497"/>
              <a:gd name="connsiteY44-18914" fmla="*/ 757691 h 6248398"/>
              <a:gd name="connsiteX45-18915" fmla="*/ 6175489 w 15811497"/>
              <a:gd name="connsiteY45-18916" fmla="*/ 757692 h 6248398"/>
              <a:gd name="connsiteX46-18917" fmla="*/ 6224020 w 15811497"/>
              <a:gd name="connsiteY46-18918" fmla="*/ 677809 h 6248398"/>
              <a:gd name="connsiteX47-18919" fmla="*/ 6233696 w 15811497"/>
              <a:gd name="connsiteY47-18920" fmla="*/ 664869 h 6248398"/>
              <a:gd name="connsiteX48-18921" fmla="*/ 6252611 w 15811497"/>
              <a:gd name="connsiteY48-18922" fmla="*/ 633734 h 6248398"/>
              <a:gd name="connsiteX49-18923" fmla="*/ 6252610 w 15811497"/>
              <a:gd name="connsiteY49-18924" fmla="*/ 633734 h 6248398"/>
              <a:gd name="connsiteX50-18925" fmla="*/ 6233696 w 15811497"/>
              <a:gd name="connsiteY50-18926" fmla="*/ 664868 h 6248398"/>
              <a:gd name="connsiteX51-18927" fmla="*/ 6224019 w 15811497"/>
              <a:gd name="connsiteY51-18928" fmla="*/ 677808 h 6248398"/>
              <a:gd name="connsiteX52-18929" fmla="*/ 6248008 w 15811497"/>
              <a:gd name="connsiteY52-18930" fmla="*/ 638320 h 6248398"/>
              <a:gd name="connsiteX53-18931" fmla="*/ 6251291 w 15811497"/>
              <a:gd name="connsiteY53-18932" fmla="*/ 633930 h 6248398"/>
              <a:gd name="connsiteX54-18933" fmla="*/ 6251293 w 15811497"/>
              <a:gd name="connsiteY54-18934" fmla="*/ 633929 h 6248398"/>
              <a:gd name="connsiteX55-18935" fmla="*/ 6257683 w 15811497"/>
              <a:gd name="connsiteY55-18936" fmla="*/ 625384 h 6248398"/>
              <a:gd name="connsiteX56-18937" fmla="*/ 6257686 w 15811497"/>
              <a:gd name="connsiteY56-18938" fmla="*/ 625380 h 6248398"/>
              <a:gd name="connsiteX57-18939" fmla="*/ 6331355 w 15811497"/>
              <a:gd name="connsiteY57-18940" fmla="*/ 526865 h 6248398"/>
              <a:gd name="connsiteX58-18941" fmla="*/ 7448548 w 15811497"/>
              <a:gd name="connsiteY58-18942" fmla="*/ 0 h 6248398"/>
              <a:gd name="connsiteX0-18943" fmla="*/ 7448548 w 15811497"/>
              <a:gd name="connsiteY0-18944" fmla="*/ 0 h 6248398"/>
              <a:gd name="connsiteX1-18945" fmla="*/ 8721604 w 15811497"/>
              <a:gd name="connsiteY1-18946" fmla="*/ 757692 h 6248398"/>
              <a:gd name="connsiteX2-18947" fmla="*/ 8890522 w 15811497"/>
              <a:gd name="connsiteY2-18948" fmla="*/ 1193234 h 6248398"/>
              <a:gd name="connsiteX3-18949" fmla="*/ 9958384 w 15811497"/>
              <a:gd name="connsiteY3-18950" fmla="*/ 1828798 h 6248398"/>
              <a:gd name="connsiteX4-18951" fmla="*/ 10895504 w 15811497"/>
              <a:gd name="connsiteY4-18952" fmla="*/ 1386857 h 6248398"/>
              <a:gd name="connsiteX5-18953" fmla="*/ 11096041 w 15811497"/>
              <a:gd name="connsiteY5-18954" fmla="*/ 1170993 h 6248398"/>
              <a:gd name="connsiteX6-18955" fmla="*/ 13049247 w 15811497"/>
              <a:gd name="connsiteY6-18956" fmla="*/ 361949 h 6248398"/>
              <a:gd name="connsiteX7-18957" fmla="*/ 15811497 w 15811497"/>
              <a:gd name="connsiteY7-18958" fmla="*/ 3124198 h 6248398"/>
              <a:gd name="connsiteX8-18959" fmla="*/ 13049247 w 15811497"/>
              <a:gd name="connsiteY8-18960" fmla="*/ 5886448 h 6248398"/>
              <a:gd name="connsiteX9-18961" fmla="*/ 11732594 w 15811497"/>
              <a:gd name="connsiteY9-18962" fmla="*/ 5553059 h 6248398"/>
              <a:gd name="connsiteX10-18963" fmla="*/ 11096041 w 15811497"/>
              <a:gd name="connsiteY10-18964" fmla="*/ 5077404 h 6248398"/>
              <a:gd name="connsiteX11-18965" fmla="*/ 10610846 w 15811497"/>
              <a:gd name="connsiteY11-18966" fmla="*/ 5029199 h 6248398"/>
              <a:gd name="connsiteX12-18967" fmla="*/ 9640652 w 15811497"/>
              <a:gd name="connsiteY12-18968" fmla="*/ 5486739 h 6248398"/>
              <a:gd name="connsiteX13-18969" fmla="*/ 9480140 w 15811497"/>
              <a:gd name="connsiteY13-18970" fmla="*/ 5721533 h 6248398"/>
              <a:gd name="connsiteX14-18971" fmla="*/ 8362947 w 15811497"/>
              <a:gd name="connsiteY14-18972" fmla="*/ 6248398 h 6248398"/>
              <a:gd name="connsiteX15-18973" fmla="*/ 7028922 w 15811497"/>
              <a:gd name="connsiteY15-18974" fmla="*/ 5364147 h 6248398"/>
              <a:gd name="connsiteX16-18975" fmla="*/ 6990513 w 15811497"/>
              <a:gd name="connsiteY16-18976" fmla="*/ 5259205 h 6248398"/>
              <a:gd name="connsiteX17-18977" fmla="*/ 6990512 w 15811497"/>
              <a:gd name="connsiteY17-18978" fmla="*/ 5259199 h 6248398"/>
              <a:gd name="connsiteX18-18979" fmla="*/ 6983676 w 15811497"/>
              <a:gd name="connsiteY18-18980" fmla="*/ 5240519 h 6248398"/>
              <a:gd name="connsiteX19-18981" fmla="*/ 6983673 w 15811497"/>
              <a:gd name="connsiteY19-18982" fmla="*/ 5240519 h 6248398"/>
              <a:gd name="connsiteX20-18983" fmla="*/ 6980236 w 15811497"/>
              <a:gd name="connsiteY20-18984" fmla="*/ 5231130 h 6248398"/>
              <a:gd name="connsiteX21-18985" fmla="*/ 6978859 w 15811497"/>
              <a:gd name="connsiteY21-18986" fmla="*/ 5225774 h 6248398"/>
              <a:gd name="connsiteX22-18987" fmla="*/ 6984291 w 15811497"/>
              <a:gd name="connsiteY22-18988" fmla="*/ 5240614 h 6248398"/>
              <a:gd name="connsiteX23-18989" fmla="*/ 6984292 w 15811497"/>
              <a:gd name="connsiteY23-18990" fmla="*/ 5240614 h 6248398"/>
              <a:gd name="connsiteX24-18991" fmla="*/ 6944562 w 15811497"/>
              <a:gd name="connsiteY24-18992" fmla="*/ 5092380 h 6248398"/>
              <a:gd name="connsiteX25-18993" fmla="*/ 6948299 w 15811497"/>
              <a:gd name="connsiteY25-18994" fmla="*/ 5142273 h 6248398"/>
              <a:gd name="connsiteX26-18995" fmla="*/ 5829297 w 15811497"/>
              <a:gd name="connsiteY26-18996" fmla="*/ 4400549 h 6248398"/>
              <a:gd name="connsiteX27-18997" fmla="*/ 5056802 w 15811497"/>
              <a:gd name="connsiteY27-18998" fmla="*/ 4677867 h 6248398"/>
              <a:gd name="connsiteX28-18999" fmla="*/ 5022517 w 15811497"/>
              <a:gd name="connsiteY28-19000" fmla="*/ 4709027 h 6248398"/>
              <a:gd name="connsiteX29-19001" fmla="*/ 5022515 w 15811497"/>
              <a:gd name="connsiteY29-19002" fmla="*/ 4709029 h 6248398"/>
              <a:gd name="connsiteX30-19003" fmla="*/ 4778482 w 15811497"/>
              <a:gd name="connsiteY30-19004" fmla="*/ 5008058 h 6248398"/>
              <a:gd name="connsiteX31-19005" fmla="*/ 4715455 w 15811497"/>
              <a:gd name="connsiteY31-19006" fmla="*/ 5077404 h 6248398"/>
              <a:gd name="connsiteX32-19007" fmla="*/ 2762249 w 15811497"/>
              <a:gd name="connsiteY32-19008" fmla="*/ 5886448 h 6248398"/>
              <a:gd name="connsiteX33-19009" fmla="*/ 0 w 15811497"/>
              <a:gd name="connsiteY33-19010" fmla="*/ 3124198 h 6248398"/>
              <a:gd name="connsiteX34-19011" fmla="*/ 2762249 w 15811497"/>
              <a:gd name="connsiteY34-19012" fmla="*/ 361949 h 6248398"/>
              <a:gd name="connsiteX35-19013" fmla="*/ 4078902 w 15811497"/>
              <a:gd name="connsiteY35-19014" fmla="*/ 695338 h 6248398"/>
              <a:gd name="connsiteX36-19015" fmla="*/ 4261443 w 15811497"/>
              <a:gd name="connsiteY36-19016" fmla="*/ 806235 h 6248398"/>
              <a:gd name="connsiteX37-19017" fmla="*/ 4409044 w 15811497"/>
              <a:gd name="connsiteY37-19018" fmla="*/ 910268 h 6248398"/>
              <a:gd name="connsiteX38-19019" fmla="*/ 4612477 w 15811497"/>
              <a:gd name="connsiteY38-19020" fmla="*/ 1077402 h 6248398"/>
              <a:gd name="connsiteX39-19021" fmla="*/ 4612478 w 15811497"/>
              <a:gd name="connsiteY39-19022" fmla="*/ 1077403 h 6248398"/>
              <a:gd name="connsiteX40-19023" fmla="*/ 4701725 w 15811497"/>
              <a:gd name="connsiteY40-19024" fmla="*/ 1120394 h 6248398"/>
              <a:gd name="connsiteX41-19025" fmla="*/ 5191122 w 15811497"/>
              <a:gd name="connsiteY41-19026" fmla="*/ 1219199 h 6248398"/>
              <a:gd name="connsiteX42-19027" fmla="*/ 6161317 w 15811497"/>
              <a:gd name="connsiteY42-19028" fmla="*/ 761659 h 6248398"/>
              <a:gd name="connsiteX43-19029" fmla="*/ 6224019 w 15811497"/>
              <a:gd name="connsiteY43-19030" fmla="*/ 677808 h 6248398"/>
              <a:gd name="connsiteX44-19031" fmla="*/ 6175489 w 15811497"/>
              <a:gd name="connsiteY44-19032" fmla="*/ 757691 h 6248398"/>
              <a:gd name="connsiteX45-19033" fmla="*/ 6175489 w 15811497"/>
              <a:gd name="connsiteY45-19034" fmla="*/ 757692 h 6248398"/>
              <a:gd name="connsiteX46-19035" fmla="*/ 6224020 w 15811497"/>
              <a:gd name="connsiteY46-19036" fmla="*/ 677809 h 6248398"/>
              <a:gd name="connsiteX47-19037" fmla="*/ 6233696 w 15811497"/>
              <a:gd name="connsiteY47-19038" fmla="*/ 664869 h 6248398"/>
              <a:gd name="connsiteX48-19039" fmla="*/ 6252611 w 15811497"/>
              <a:gd name="connsiteY48-19040" fmla="*/ 633734 h 6248398"/>
              <a:gd name="connsiteX49-19041" fmla="*/ 6252610 w 15811497"/>
              <a:gd name="connsiteY49-19042" fmla="*/ 633734 h 6248398"/>
              <a:gd name="connsiteX50-19043" fmla="*/ 6233696 w 15811497"/>
              <a:gd name="connsiteY50-19044" fmla="*/ 664868 h 6248398"/>
              <a:gd name="connsiteX51-19045" fmla="*/ 6224019 w 15811497"/>
              <a:gd name="connsiteY51-19046" fmla="*/ 677808 h 6248398"/>
              <a:gd name="connsiteX52-19047" fmla="*/ 6248008 w 15811497"/>
              <a:gd name="connsiteY52-19048" fmla="*/ 638320 h 6248398"/>
              <a:gd name="connsiteX53-19049" fmla="*/ 6251291 w 15811497"/>
              <a:gd name="connsiteY53-19050" fmla="*/ 633930 h 6248398"/>
              <a:gd name="connsiteX54-19051" fmla="*/ 6251293 w 15811497"/>
              <a:gd name="connsiteY54-19052" fmla="*/ 633929 h 6248398"/>
              <a:gd name="connsiteX55-19053" fmla="*/ 6257683 w 15811497"/>
              <a:gd name="connsiteY55-19054" fmla="*/ 625384 h 6248398"/>
              <a:gd name="connsiteX56-19055" fmla="*/ 6331355 w 15811497"/>
              <a:gd name="connsiteY56-19056" fmla="*/ 526865 h 6248398"/>
              <a:gd name="connsiteX57-19057" fmla="*/ 7448548 w 15811497"/>
              <a:gd name="connsiteY57-19058" fmla="*/ 0 h 6248398"/>
              <a:gd name="connsiteX0-19059" fmla="*/ 7448548 w 15811497"/>
              <a:gd name="connsiteY0-19060" fmla="*/ 0 h 6248398"/>
              <a:gd name="connsiteX1-19061" fmla="*/ 8721604 w 15811497"/>
              <a:gd name="connsiteY1-19062" fmla="*/ 757692 h 6248398"/>
              <a:gd name="connsiteX2-19063" fmla="*/ 8890522 w 15811497"/>
              <a:gd name="connsiteY2-19064" fmla="*/ 1193234 h 6248398"/>
              <a:gd name="connsiteX3-19065" fmla="*/ 9958384 w 15811497"/>
              <a:gd name="connsiteY3-19066" fmla="*/ 1828798 h 6248398"/>
              <a:gd name="connsiteX4-19067" fmla="*/ 10895504 w 15811497"/>
              <a:gd name="connsiteY4-19068" fmla="*/ 1386857 h 6248398"/>
              <a:gd name="connsiteX5-19069" fmla="*/ 11096041 w 15811497"/>
              <a:gd name="connsiteY5-19070" fmla="*/ 1170993 h 6248398"/>
              <a:gd name="connsiteX6-19071" fmla="*/ 13049247 w 15811497"/>
              <a:gd name="connsiteY6-19072" fmla="*/ 361949 h 6248398"/>
              <a:gd name="connsiteX7-19073" fmla="*/ 15811497 w 15811497"/>
              <a:gd name="connsiteY7-19074" fmla="*/ 3124198 h 6248398"/>
              <a:gd name="connsiteX8-19075" fmla="*/ 13049247 w 15811497"/>
              <a:gd name="connsiteY8-19076" fmla="*/ 5886448 h 6248398"/>
              <a:gd name="connsiteX9-19077" fmla="*/ 11732594 w 15811497"/>
              <a:gd name="connsiteY9-19078" fmla="*/ 5553059 h 6248398"/>
              <a:gd name="connsiteX10-19079" fmla="*/ 11096041 w 15811497"/>
              <a:gd name="connsiteY10-19080" fmla="*/ 5077404 h 6248398"/>
              <a:gd name="connsiteX11-19081" fmla="*/ 10610846 w 15811497"/>
              <a:gd name="connsiteY11-19082" fmla="*/ 5029199 h 6248398"/>
              <a:gd name="connsiteX12-19083" fmla="*/ 9640652 w 15811497"/>
              <a:gd name="connsiteY12-19084" fmla="*/ 5486739 h 6248398"/>
              <a:gd name="connsiteX13-19085" fmla="*/ 9480140 w 15811497"/>
              <a:gd name="connsiteY13-19086" fmla="*/ 5721533 h 6248398"/>
              <a:gd name="connsiteX14-19087" fmla="*/ 8362947 w 15811497"/>
              <a:gd name="connsiteY14-19088" fmla="*/ 6248398 h 6248398"/>
              <a:gd name="connsiteX15-19089" fmla="*/ 7028922 w 15811497"/>
              <a:gd name="connsiteY15-19090" fmla="*/ 5364147 h 6248398"/>
              <a:gd name="connsiteX16-19091" fmla="*/ 6990513 w 15811497"/>
              <a:gd name="connsiteY16-19092" fmla="*/ 5259205 h 6248398"/>
              <a:gd name="connsiteX17-19093" fmla="*/ 6990512 w 15811497"/>
              <a:gd name="connsiteY17-19094" fmla="*/ 5259199 h 6248398"/>
              <a:gd name="connsiteX18-19095" fmla="*/ 6983676 w 15811497"/>
              <a:gd name="connsiteY18-19096" fmla="*/ 5240519 h 6248398"/>
              <a:gd name="connsiteX19-19097" fmla="*/ 6983673 w 15811497"/>
              <a:gd name="connsiteY19-19098" fmla="*/ 5240519 h 6248398"/>
              <a:gd name="connsiteX20-19099" fmla="*/ 6980236 w 15811497"/>
              <a:gd name="connsiteY20-19100" fmla="*/ 5231130 h 6248398"/>
              <a:gd name="connsiteX21-19101" fmla="*/ 6978859 w 15811497"/>
              <a:gd name="connsiteY21-19102" fmla="*/ 5225774 h 6248398"/>
              <a:gd name="connsiteX22-19103" fmla="*/ 6984291 w 15811497"/>
              <a:gd name="connsiteY22-19104" fmla="*/ 5240614 h 6248398"/>
              <a:gd name="connsiteX23-19105" fmla="*/ 6984292 w 15811497"/>
              <a:gd name="connsiteY23-19106" fmla="*/ 5240614 h 6248398"/>
              <a:gd name="connsiteX24-19107" fmla="*/ 6944562 w 15811497"/>
              <a:gd name="connsiteY24-19108" fmla="*/ 5092380 h 6248398"/>
              <a:gd name="connsiteX25-19109" fmla="*/ 6948299 w 15811497"/>
              <a:gd name="connsiteY25-19110" fmla="*/ 5142273 h 6248398"/>
              <a:gd name="connsiteX26-19111" fmla="*/ 5829297 w 15811497"/>
              <a:gd name="connsiteY26-19112" fmla="*/ 4400549 h 6248398"/>
              <a:gd name="connsiteX27-19113" fmla="*/ 5056802 w 15811497"/>
              <a:gd name="connsiteY27-19114" fmla="*/ 4677867 h 6248398"/>
              <a:gd name="connsiteX28-19115" fmla="*/ 5022517 w 15811497"/>
              <a:gd name="connsiteY28-19116" fmla="*/ 4709027 h 6248398"/>
              <a:gd name="connsiteX29-19117" fmla="*/ 5022515 w 15811497"/>
              <a:gd name="connsiteY29-19118" fmla="*/ 4709029 h 6248398"/>
              <a:gd name="connsiteX30-19119" fmla="*/ 4778482 w 15811497"/>
              <a:gd name="connsiteY30-19120" fmla="*/ 5008058 h 6248398"/>
              <a:gd name="connsiteX31-19121" fmla="*/ 4715455 w 15811497"/>
              <a:gd name="connsiteY31-19122" fmla="*/ 5077404 h 6248398"/>
              <a:gd name="connsiteX32-19123" fmla="*/ 2762249 w 15811497"/>
              <a:gd name="connsiteY32-19124" fmla="*/ 5886448 h 6248398"/>
              <a:gd name="connsiteX33-19125" fmla="*/ 0 w 15811497"/>
              <a:gd name="connsiteY33-19126" fmla="*/ 3124198 h 6248398"/>
              <a:gd name="connsiteX34-19127" fmla="*/ 2762249 w 15811497"/>
              <a:gd name="connsiteY34-19128" fmla="*/ 361949 h 6248398"/>
              <a:gd name="connsiteX35-19129" fmla="*/ 4078902 w 15811497"/>
              <a:gd name="connsiteY35-19130" fmla="*/ 695338 h 6248398"/>
              <a:gd name="connsiteX36-19131" fmla="*/ 4261443 w 15811497"/>
              <a:gd name="connsiteY36-19132" fmla="*/ 806235 h 6248398"/>
              <a:gd name="connsiteX37-19133" fmla="*/ 4409044 w 15811497"/>
              <a:gd name="connsiteY37-19134" fmla="*/ 910268 h 6248398"/>
              <a:gd name="connsiteX38-19135" fmla="*/ 4612477 w 15811497"/>
              <a:gd name="connsiteY38-19136" fmla="*/ 1077402 h 6248398"/>
              <a:gd name="connsiteX39-19137" fmla="*/ 4612478 w 15811497"/>
              <a:gd name="connsiteY39-19138" fmla="*/ 1077403 h 6248398"/>
              <a:gd name="connsiteX40-19139" fmla="*/ 4701725 w 15811497"/>
              <a:gd name="connsiteY40-19140" fmla="*/ 1120394 h 6248398"/>
              <a:gd name="connsiteX41-19141" fmla="*/ 5191122 w 15811497"/>
              <a:gd name="connsiteY41-19142" fmla="*/ 1219199 h 6248398"/>
              <a:gd name="connsiteX42-19143" fmla="*/ 6161317 w 15811497"/>
              <a:gd name="connsiteY42-19144" fmla="*/ 761659 h 6248398"/>
              <a:gd name="connsiteX43-19145" fmla="*/ 6224019 w 15811497"/>
              <a:gd name="connsiteY43-19146" fmla="*/ 677808 h 6248398"/>
              <a:gd name="connsiteX44-19147" fmla="*/ 6175489 w 15811497"/>
              <a:gd name="connsiteY44-19148" fmla="*/ 757691 h 6248398"/>
              <a:gd name="connsiteX45-19149" fmla="*/ 6175489 w 15811497"/>
              <a:gd name="connsiteY45-19150" fmla="*/ 757692 h 6248398"/>
              <a:gd name="connsiteX46-19151" fmla="*/ 6224020 w 15811497"/>
              <a:gd name="connsiteY46-19152" fmla="*/ 677809 h 6248398"/>
              <a:gd name="connsiteX47-19153" fmla="*/ 6233696 w 15811497"/>
              <a:gd name="connsiteY47-19154" fmla="*/ 664869 h 6248398"/>
              <a:gd name="connsiteX48-19155" fmla="*/ 6252611 w 15811497"/>
              <a:gd name="connsiteY48-19156" fmla="*/ 633734 h 6248398"/>
              <a:gd name="connsiteX49-19157" fmla="*/ 6252610 w 15811497"/>
              <a:gd name="connsiteY49-19158" fmla="*/ 633734 h 6248398"/>
              <a:gd name="connsiteX50-19159" fmla="*/ 6233696 w 15811497"/>
              <a:gd name="connsiteY50-19160" fmla="*/ 664868 h 6248398"/>
              <a:gd name="connsiteX51-19161" fmla="*/ 6224019 w 15811497"/>
              <a:gd name="connsiteY51-19162" fmla="*/ 677808 h 6248398"/>
              <a:gd name="connsiteX52-19163" fmla="*/ 6248008 w 15811497"/>
              <a:gd name="connsiteY52-19164" fmla="*/ 638320 h 6248398"/>
              <a:gd name="connsiteX53-19165" fmla="*/ 6251291 w 15811497"/>
              <a:gd name="connsiteY53-19166" fmla="*/ 633930 h 6248398"/>
              <a:gd name="connsiteX54-19167" fmla="*/ 6251293 w 15811497"/>
              <a:gd name="connsiteY54-19168" fmla="*/ 633929 h 6248398"/>
              <a:gd name="connsiteX55-19169" fmla="*/ 6331355 w 15811497"/>
              <a:gd name="connsiteY55-19170" fmla="*/ 526865 h 6248398"/>
              <a:gd name="connsiteX56-19171" fmla="*/ 7448548 w 15811497"/>
              <a:gd name="connsiteY56-19172" fmla="*/ 0 h 6248398"/>
              <a:gd name="connsiteX0-19173" fmla="*/ 7448548 w 15811497"/>
              <a:gd name="connsiteY0-19174" fmla="*/ 0 h 6248398"/>
              <a:gd name="connsiteX1-19175" fmla="*/ 8721604 w 15811497"/>
              <a:gd name="connsiteY1-19176" fmla="*/ 757692 h 6248398"/>
              <a:gd name="connsiteX2-19177" fmla="*/ 8890522 w 15811497"/>
              <a:gd name="connsiteY2-19178" fmla="*/ 1193234 h 6248398"/>
              <a:gd name="connsiteX3-19179" fmla="*/ 9958384 w 15811497"/>
              <a:gd name="connsiteY3-19180" fmla="*/ 1828798 h 6248398"/>
              <a:gd name="connsiteX4-19181" fmla="*/ 10895504 w 15811497"/>
              <a:gd name="connsiteY4-19182" fmla="*/ 1386857 h 6248398"/>
              <a:gd name="connsiteX5-19183" fmla="*/ 11096041 w 15811497"/>
              <a:gd name="connsiteY5-19184" fmla="*/ 1170993 h 6248398"/>
              <a:gd name="connsiteX6-19185" fmla="*/ 13049247 w 15811497"/>
              <a:gd name="connsiteY6-19186" fmla="*/ 361949 h 6248398"/>
              <a:gd name="connsiteX7-19187" fmla="*/ 15811497 w 15811497"/>
              <a:gd name="connsiteY7-19188" fmla="*/ 3124198 h 6248398"/>
              <a:gd name="connsiteX8-19189" fmla="*/ 13049247 w 15811497"/>
              <a:gd name="connsiteY8-19190" fmla="*/ 5886448 h 6248398"/>
              <a:gd name="connsiteX9-19191" fmla="*/ 11732594 w 15811497"/>
              <a:gd name="connsiteY9-19192" fmla="*/ 5553059 h 6248398"/>
              <a:gd name="connsiteX10-19193" fmla="*/ 11096041 w 15811497"/>
              <a:gd name="connsiteY10-19194" fmla="*/ 5077404 h 6248398"/>
              <a:gd name="connsiteX11-19195" fmla="*/ 10610846 w 15811497"/>
              <a:gd name="connsiteY11-19196" fmla="*/ 5029199 h 6248398"/>
              <a:gd name="connsiteX12-19197" fmla="*/ 9640652 w 15811497"/>
              <a:gd name="connsiteY12-19198" fmla="*/ 5486739 h 6248398"/>
              <a:gd name="connsiteX13-19199" fmla="*/ 9480140 w 15811497"/>
              <a:gd name="connsiteY13-19200" fmla="*/ 5721533 h 6248398"/>
              <a:gd name="connsiteX14-19201" fmla="*/ 8362947 w 15811497"/>
              <a:gd name="connsiteY14-19202" fmla="*/ 6248398 h 6248398"/>
              <a:gd name="connsiteX15-19203" fmla="*/ 7028922 w 15811497"/>
              <a:gd name="connsiteY15-19204" fmla="*/ 5364147 h 6248398"/>
              <a:gd name="connsiteX16-19205" fmla="*/ 6990513 w 15811497"/>
              <a:gd name="connsiteY16-19206" fmla="*/ 5259205 h 6248398"/>
              <a:gd name="connsiteX17-19207" fmla="*/ 6990512 w 15811497"/>
              <a:gd name="connsiteY17-19208" fmla="*/ 5259199 h 6248398"/>
              <a:gd name="connsiteX18-19209" fmla="*/ 6983676 w 15811497"/>
              <a:gd name="connsiteY18-19210" fmla="*/ 5240519 h 6248398"/>
              <a:gd name="connsiteX19-19211" fmla="*/ 6983673 w 15811497"/>
              <a:gd name="connsiteY19-19212" fmla="*/ 5240519 h 6248398"/>
              <a:gd name="connsiteX20-19213" fmla="*/ 6980236 w 15811497"/>
              <a:gd name="connsiteY20-19214" fmla="*/ 5231130 h 6248398"/>
              <a:gd name="connsiteX21-19215" fmla="*/ 6978859 w 15811497"/>
              <a:gd name="connsiteY21-19216" fmla="*/ 5225774 h 6248398"/>
              <a:gd name="connsiteX22-19217" fmla="*/ 6984291 w 15811497"/>
              <a:gd name="connsiteY22-19218" fmla="*/ 5240614 h 6248398"/>
              <a:gd name="connsiteX23-19219" fmla="*/ 6984292 w 15811497"/>
              <a:gd name="connsiteY23-19220" fmla="*/ 5240614 h 6248398"/>
              <a:gd name="connsiteX24-19221" fmla="*/ 6944562 w 15811497"/>
              <a:gd name="connsiteY24-19222" fmla="*/ 5092380 h 6248398"/>
              <a:gd name="connsiteX25-19223" fmla="*/ 6948299 w 15811497"/>
              <a:gd name="connsiteY25-19224" fmla="*/ 5142273 h 6248398"/>
              <a:gd name="connsiteX26-19225" fmla="*/ 5829297 w 15811497"/>
              <a:gd name="connsiteY26-19226" fmla="*/ 4400549 h 6248398"/>
              <a:gd name="connsiteX27-19227" fmla="*/ 5056802 w 15811497"/>
              <a:gd name="connsiteY27-19228" fmla="*/ 4677867 h 6248398"/>
              <a:gd name="connsiteX28-19229" fmla="*/ 5022517 w 15811497"/>
              <a:gd name="connsiteY28-19230" fmla="*/ 4709027 h 6248398"/>
              <a:gd name="connsiteX29-19231" fmla="*/ 5022515 w 15811497"/>
              <a:gd name="connsiteY29-19232" fmla="*/ 4709029 h 6248398"/>
              <a:gd name="connsiteX30-19233" fmla="*/ 4778482 w 15811497"/>
              <a:gd name="connsiteY30-19234" fmla="*/ 5008058 h 6248398"/>
              <a:gd name="connsiteX31-19235" fmla="*/ 4715455 w 15811497"/>
              <a:gd name="connsiteY31-19236" fmla="*/ 5077404 h 6248398"/>
              <a:gd name="connsiteX32-19237" fmla="*/ 2762249 w 15811497"/>
              <a:gd name="connsiteY32-19238" fmla="*/ 5886448 h 6248398"/>
              <a:gd name="connsiteX33-19239" fmla="*/ 0 w 15811497"/>
              <a:gd name="connsiteY33-19240" fmla="*/ 3124198 h 6248398"/>
              <a:gd name="connsiteX34-19241" fmla="*/ 2762249 w 15811497"/>
              <a:gd name="connsiteY34-19242" fmla="*/ 361949 h 6248398"/>
              <a:gd name="connsiteX35-19243" fmla="*/ 4078902 w 15811497"/>
              <a:gd name="connsiteY35-19244" fmla="*/ 695338 h 6248398"/>
              <a:gd name="connsiteX36-19245" fmla="*/ 4261443 w 15811497"/>
              <a:gd name="connsiteY36-19246" fmla="*/ 806235 h 6248398"/>
              <a:gd name="connsiteX37-19247" fmla="*/ 4409044 w 15811497"/>
              <a:gd name="connsiteY37-19248" fmla="*/ 910268 h 6248398"/>
              <a:gd name="connsiteX38-19249" fmla="*/ 4612477 w 15811497"/>
              <a:gd name="connsiteY38-19250" fmla="*/ 1077402 h 6248398"/>
              <a:gd name="connsiteX39-19251" fmla="*/ 4612478 w 15811497"/>
              <a:gd name="connsiteY39-19252" fmla="*/ 1077403 h 6248398"/>
              <a:gd name="connsiteX40-19253" fmla="*/ 4701725 w 15811497"/>
              <a:gd name="connsiteY40-19254" fmla="*/ 1120394 h 6248398"/>
              <a:gd name="connsiteX41-19255" fmla="*/ 5191122 w 15811497"/>
              <a:gd name="connsiteY41-19256" fmla="*/ 1219199 h 6248398"/>
              <a:gd name="connsiteX42-19257" fmla="*/ 6161317 w 15811497"/>
              <a:gd name="connsiteY42-19258" fmla="*/ 761659 h 6248398"/>
              <a:gd name="connsiteX43-19259" fmla="*/ 6224019 w 15811497"/>
              <a:gd name="connsiteY43-19260" fmla="*/ 677808 h 6248398"/>
              <a:gd name="connsiteX44-19261" fmla="*/ 6175489 w 15811497"/>
              <a:gd name="connsiteY44-19262" fmla="*/ 757691 h 6248398"/>
              <a:gd name="connsiteX45-19263" fmla="*/ 6175489 w 15811497"/>
              <a:gd name="connsiteY45-19264" fmla="*/ 757692 h 6248398"/>
              <a:gd name="connsiteX46-19265" fmla="*/ 6224020 w 15811497"/>
              <a:gd name="connsiteY46-19266" fmla="*/ 677809 h 6248398"/>
              <a:gd name="connsiteX47-19267" fmla="*/ 6233696 w 15811497"/>
              <a:gd name="connsiteY47-19268" fmla="*/ 664869 h 6248398"/>
              <a:gd name="connsiteX48-19269" fmla="*/ 6252611 w 15811497"/>
              <a:gd name="connsiteY48-19270" fmla="*/ 633734 h 6248398"/>
              <a:gd name="connsiteX49-19271" fmla="*/ 6252610 w 15811497"/>
              <a:gd name="connsiteY49-19272" fmla="*/ 633734 h 6248398"/>
              <a:gd name="connsiteX50-19273" fmla="*/ 6233696 w 15811497"/>
              <a:gd name="connsiteY50-19274" fmla="*/ 664868 h 6248398"/>
              <a:gd name="connsiteX51-19275" fmla="*/ 6224019 w 15811497"/>
              <a:gd name="connsiteY51-19276" fmla="*/ 677808 h 6248398"/>
              <a:gd name="connsiteX52-19277" fmla="*/ 6251291 w 15811497"/>
              <a:gd name="connsiteY52-19278" fmla="*/ 633930 h 6248398"/>
              <a:gd name="connsiteX53-19279" fmla="*/ 6251293 w 15811497"/>
              <a:gd name="connsiteY53-19280" fmla="*/ 633929 h 6248398"/>
              <a:gd name="connsiteX54-19281" fmla="*/ 6331355 w 15811497"/>
              <a:gd name="connsiteY54-19282" fmla="*/ 526865 h 6248398"/>
              <a:gd name="connsiteX55-19283" fmla="*/ 7448548 w 15811497"/>
              <a:gd name="connsiteY55-19284" fmla="*/ 0 h 6248398"/>
              <a:gd name="connsiteX0-19285" fmla="*/ 7448548 w 15811497"/>
              <a:gd name="connsiteY0-19286" fmla="*/ 0 h 6248398"/>
              <a:gd name="connsiteX1-19287" fmla="*/ 8721604 w 15811497"/>
              <a:gd name="connsiteY1-19288" fmla="*/ 757692 h 6248398"/>
              <a:gd name="connsiteX2-19289" fmla="*/ 8890522 w 15811497"/>
              <a:gd name="connsiteY2-19290" fmla="*/ 1193234 h 6248398"/>
              <a:gd name="connsiteX3-19291" fmla="*/ 9958384 w 15811497"/>
              <a:gd name="connsiteY3-19292" fmla="*/ 1828798 h 6248398"/>
              <a:gd name="connsiteX4-19293" fmla="*/ 10895504 w 15811497"/>
              <a:gd name="connsiteY4-19294" fmla="*/ 1386857 h 6248398"/>
              <a:gd name="connsiteX5-19295" fmla="*/ 11096041 w 15811497"/>
              <a:gd name="connsiteY5-19296" fmla="*/ 1170993 h 6248398"/>
              <a:gd name="connsiteX6-19297" fmla="*/ 13049247 w 15811497"/>
              <a:gd name="connsiteY6-19298" fmla="*/ 361949 h 6248398"/>
              <a:gd name="connsiteX7-19299" fmla="*/ 15811497 w 15811497"/>
              <a:gd name="connsiteY7-19300" fmla="*/ 3124198 h 6248398"/>
              <a:gd name="connsiteX8-19301" fmla="*/ 13049247 w 15811497"/>
              <a:gd name="connsiteY8-19302" fmla="*/ 5886448 h 6248398"/>
              <a:gd name="connsiteX9-19303" fmla="*/ 11732594 w 15811497"/>
              <a:gd name="connsiteY9-19304" fmla="*/ 5553059 h 6248398"/>
              <a:gd name="connsiteX10-19305" fmla="*/ 11096041 w 15811497"/>
              <a:gd name="connsiteY10-19306" fmla="*/ 5077404 h 6248398"/>
              <a:gd name="connsiteX11-19307" fmla="*/ 10610846 w 15811497"/>
              <a:gd name="connsiteY11-19308" fmla="*/ 5029199 h 6248398"/>
              <a:gd name="connsiteX12-19309" fmla="*/ 9640652 w 15811497"/>
              <a:gd name="connsiteY12-19310" fmla="*/ 5486739 h 6248398"/>
              <a:gd name="connsiteX13-19311" fmla="*/ 9480140 w 15811497"/>
              <a:gd name="connsiteY13-19312" fmla="*/ 5721533 h 6248398"/>
              <a:gd name="connsiteX14-19313" fmla="*/ 8362947 w 15811497"/>
              <a:gd name="connsiteY14-19314" fmla="*/ 6248398 h 6248398"/>
              <a:gd name="connsiteX15-19315" fmla="*/ 7028922 w 15811497"/>
              <a:gd name="connsiteY15-19316" fmla="*/ 5364147 h 6248398"/>
              <a:gd name="connsiteX16-19317" fmla="*/ 6990513 w 15811497"/>
              <a:gd name="connsiteY16-19318" fmla="*/ 5259205 h 6248398"/>
              <a:gd name="connsiteX17-19319" fmla="*/ 6990512 w 15811497"/>
              <a:gd name="connsiteY17-19320" fmla="*/ 5259199 h 6248398"/>
              <a:gd name="connsiteX18-19321" fmla="*/ 6983676 w 15811497"/>
              <a:gd name="connsiteY18-19322" fmla="*/ 5240519 h 6248398"/>
              <a:gd name="connsiteX19-19323" fmla="*/ 6983673 w 15811497"/>
              <a:gd name="connsiteY19-19324" fmla="*/ 5240519 h 6248398"/>
              <a:gd name="connsiteX20-19325" fmla="*/ 6980236 w 15811497"/>
              <a:gd name="connsiteY20-19326" fmla="*/ 5231130 h 6248398"/>
              <a:gd name="connsiteX21-19327" fmla="*/ 6978859 w 15811497"/>
              <a:gd name="connsiteY21-19328" fmla="*/ 5225774 h 6248398"/>
              <a:gd name="connsiteX22-19329" fmla="*/ 6984291 w 15811497"/>
              <a:gd name="connsiteY22-19330" fmla="*/ 5240614 h 6248398"/>
              <a:gd name="connsiteX23-19331" fmla="*/ 6984292 w 15811497"/>
              <a:gd name="connsiteY23-19332" fmla="*/ 5240614 h 6248398"/>
              <a:gd name="connsiteX24-19333" fmla="*/ 6944562 w 15811497"/>
              <a:gd name="connsiteY24-19334" fmla="*/ 5092380 h 6248398"/>
              <a:gd name="connsiteX25-19335" fmla="*/ 6948299 w 15811497"/>
              <a:gd name="connsiteY25-19336" fmla="*/ 5142273 h 6248398"/>
              <a:gd name="connsiteX26-19337" fmla="*/ 5829297 w 15811497"/>
              <a:gd name="connsiteY26-19338" fmla="*/ 4400549 h 6248398"/>
              <a:gd name="connsiteX27-19339" fmla="*/ 5056802 w 15811497"/>
              <a:gd name="connsiteY27-19340" fmla="*/ 4677867 h 6248398"/>
              <a:gd name="connsiteX28-19341" fmla="*/ 5022517 w 15811497"/>
              <a:gd name="connsiteY28-19342" fmla="*/ 4709027 h 6248398"/>
              <a:gd name="connsiteX29-19343" fmla="*/ 5022515 w 15811497"/>
              <a:gd name="connsiteY29-19344" fmla="*/ 4709029 h 6248398"/>
              <a:gd name="connsiteX30-19345" fmla="*/ 4778482 w 15811497"/>
              <a:gd name="connsiteY30-19346" fmla="*/ 5008058 h 6248398"/>
              <a:gd name="connsiteX31-19347" fmla="*/ 4715455 w 15811497"/>
              <a:gd name="connsiteY31-19348" fmla="*/ 5077404 h 6248398"/>
              <a:gd name="connsiteX32-19349" fmla="*/ 2762249 w 15811497"/>
              <a:gd name="connsiteY32-19350" fmla="*/ 5886448 h 6248398"/>
              <a:gd name="connsiteX33-19351" fmla="*/ 0 w 15811497"/>
              <a:gd name="connsiteY33-19352" fmla="*/ 3124198 h 6248398"/>
              <a:gd name="connsiteX34-19353" fmla="*/ 2762249 w 15811497"/>
              <a:gd name="connsiteY34-19354" fmla="*/ 361949 h 6248398"/>
              <a:gd name="connsiteX35-19355" fmla="*/ 4078902 w 15811497"/>
              <a:gd name="connsiteY35-19356" fmla="*/ 695338 h 6248398"/>
              <a:gd name="connsiteX36-19357" fmla="*/ 4261443 w 15811497"/>
              <a:gd name="connsiteY36-19358" fmla="*/ 806235 h 6248398"/>
              <a:gd name="connsiteX37-19359" fmla="*/ 4409044 w 15811497"/>
              <a:gd name="connsiteY37-19360" fmla="*/ 910268 h 6248398"/>
              <a:gd name="connsiteX38-19361" fmla="*/ 4612477 w 15811497"/>
              <a:gd name="connsiteY38-19362" fmla="*/ 1077402 h 6248398"/>
              <a:gd name="connsiteX39-19363" fmla="*/ 4612478 w 15811497"/>
              <a:gd name="connsiteY39-19364" fmla="*/ 1077403 h 6248398"/>
              <a:gd name="connsiteX40-19365" fmla="*/ 4701725 w 15811497"/>
              <a:gd name="connsiteY40-19366" fmla="*/ 1120394 h 6248398"/>
              <a:gd name="connsiteX41-19367" fmla="*/ 5191122 w 15811497"/>
              <a:gd name="connsiteY41-19368" fmla="*/ 1219199 h 6248398"/>
              <a:gd name="connsiteX42-19369" fmla="*/ 6161317 w 15811497"/>
              <a:gd name="connsiteY42-19370" fmla="*/ 761659 h 6248398"/>
              <a:gd name="connsiteX43-19371" fmla="*/ 6224019 w 15811497"/>
              <a:gd name="connsiteY43-19372" fmla="*/ 677808 h 6248398"/>
              <a:gd name="connsiteX44-19373" fmla="*/ 6175489 w 15811497"/>
              <a:gd name="connsiteY44-19374" fmla="*/ 757691 h 6248398"/>
              <a:gd name="connsiteX45-19375" fmla="*/ 6175489 w 15811497"/>
              <a:gd name="connsiteY45-19376" fmla="*/ 757692 h 6248398"/>
              <a:gd name="connsiteX46-19377" fmla="*/ 6224020 w 15811497"/>
              <a:gd name="connsiteY46-19378" fmla="*/ 677809 h 6248398"/>
              <a:gd name="connsiteX47-19379" fmla="*/ 6233696 w 15811497"/>
              <a:gd name="connsiteY47-19380" fmla="*/ 664869 h 6248398"/>
              <a:gd name="connsiteX48-19381" fmla="*/ 6252611 w 15811497"/>
              <a:gd name="connsiteY48-19382" fmla="*/ 633734 h 6248398"/>
              <a:gd name="connsiteX49-19383" fmla="*/ 6252610 w 15811497"/>
              <a:gd name="connsiteY49-19384" fmla="*/ 633734 h 6248398"/>
              <a:gd name="connsiteX50-19385" fmla="*/ 6233696 w 15811497"/>
              <a:gd name="connsiteY50-19386" fmla="*/ 664868 h 6248398"/>
              <a:gd name="connsiteX51-19387" fmla="*/ 6251291 w 15811497"/>
              <a:gd name="connsiteY51-19388" fmla="*/ 633930 h 6248398"/>
              <a:gd name="connsiteX52-19389" fmla="*/ 6251293 w 15811497"/>
              <a:gd name="connsiteY52-19390" fmla="*/ 633929 h 6248398"/>
              <a:gd name="connsiteX53-19391" fmla="*/ 6331355 w 15811497"/>
              <a:gd name="connsiteY53-19392" fmla="*/ 526865 h 6248398"/>
              <a:gd name="connsiteX54-19393" fmla="*/ 7448548 w 15811497"/>
              <a:gd name="connsiteY54-19394" fmla="*/ 0 h 6248398"/>
              <a:gd name="connsiteX0-19395" fmla="*/ 7448548 w 15811497"/>
              <a:gd name="connsiteY0-19396" fmla="*/ 0 h 6248398"/>
              <a:gd name="connsiteX1-19397" fmla="*/ 8721604 w 15811497"/>
              <a:gd name="connsiteY1-19398" fmla="*/ 757692 h 6248398"/>
              <a:gd name="connsiteX2-19399" fmla="*/ 8890522 w 15811497"/>
              <a:gd name="connsiteY2-19400" fmla="*/ 1193234 h 6248398"/>
              <a:gd name="connsiteX3-19401" fmla="*/ 9958384 w 15811497"/>
              <a:gd name="connsiteY3-19402" fmla="*/ 1828798 h 6248398"/>
              <a:gd name="connsiteX4-19403" fmla="*/ 10895504 w 15811497"/>
              <a:gd name="connsiteY4-19404" fmla="*/ 1386857 h 6248398"/>
              <a:gd name="connsiteX5-19405" fmla="*/ 11096041 w 15811497"/>
              <a:gd name="connsiteY5-19406" fmla="*/ 1170993 h 6248398"/>
              <a:gd name="connsiteX6-19407" fmla="*/ 13049247 w 15811497"/>
              <a:gd name="connsiteY6-19408" fmla="*/ 361949 h 6248398"/>
              <a:gd name="connsiteX7-19409" fmla="*/ 15811497 w 15811497"/>
              <a:gd name="connsiteY7-19410" fmla="*/ 3124198 h 6248398"/>
              <a:gd name="connsiteX8-19411" fmla="*/ 13049247 w 15811497"/>
              <a:gd name="connsiteY8-19412" fmla="*/ 5886448 h 6248398"/>
              <a:gd name="connsiteX9-19413" fmla="*/ 11732594 w 15811497"/>
              <a:gd name="connsiteY9-19414" fmla="*/ 5553059 h 6248398"/>
              <a:gd name="connsiteX10-19415" fmla="*/ 11096041 w 15811497"/>
              <a:gd name="connsiteY10-19416" fmla="*/ 5077404 h 6248398"/>
              <a:gd name="connsiteX11-19417" fmla="*/ 10610846 w 15811497"/>
              <a:gd name="connsiteY11-19418" fmla="*/ 5029199 h 6248398"/>
              <a:gd name="connsiteX12-19419" fmla="*/ 9640652 w 15811497"/>
              <a:gd name="connsiteY12-19420" fmla="*/ 5486739 h 6248398"/>
              <a:gd name="connsiteX13-19421" fmla="*/ 9480140 w 15811497"/>
              <a:gd name="connsiteY13-19422" fmla="*/ 5721533 h 6248398"/>
              <a:gd name="connsiteX14-19423" fmla="*/ 8362947 w 15811497"/>
              <a:gd name="connsiteY14-19424" fmla="*/ 6248398 h 6248398"/>
              <a:gd name="connsiteX15-19425" fmla="*/ 7028922 w 15811497"/>
              <a:gd name="connsiteY15-19426" fmla="*/ 5364147 h 6248398"/>
              <a:gd name="connsiteX16-19427" fmla="*/ 6990513 w 15811497"/>
              <a:gd name="connsiteY16-19428" fmla="*/ 5259205 h 6248398"/>
              <a:gd name="connsiteX17-19429" fmla="*/ 6990512 w 15811497"/>
              <a:gd name="connsiteY17-19430" fmla="*/ 5259199 h 6248398"/>
              <a:gd name="connsiteX18-19431" fmla="*/ 6983676 w 15811497"/>
              <a:gd name="connsiteY18-19432" fmla="*/ 5240519 h 6248398"/>
              <a:gd name="connsiteX19-19433" fmla="*/ 6983673 w 15811497"/>
              <a:gd name="connsiteY19-19434" fmla="*/ 5240519 h 6248398"/>
              <a:gd name="connsiteX20-19435" fmla="*/ 6980236 w 15811497"/>
              <a:gd name="connsiteY20-19436" fmla="*/ 5231130 h 6248398"/>
              <a:gd name="connsiteX21-19437" fmla="*/ 6978859 w 15811497"/>
              <a:gd name="connsiteY21-19438" fmla="*/ 5225774 h 6248398"/>
              <a:gd name="connsiteX22-19439" fmla="*/ 6984291 w 15811497"/>
              <a:gd name="connsiteY22-19440" fmla="*/ 5240614 h 6248398"/>
              <a:gd name="connsiteX23-19441" fmla="*/ 6984292 w 15811497"/>
              <a:gd name="connsiteY23-19442" fmla="*/ 5240614 h 6248398"/>
              <a:gd name="connsiteX24-19443" fmla="*/ 6944562 w 15811497"/>
              <a:gd name="connsiteY24-19444" fmla="*/ 5092380 h 6248398"/>
              <a:gd name="connsiteX25-19445" fmla="*/ 6948299 w 15811497"/>
              <a:gd name="connsiteY25-19446" fmla="*/ 5142273 h 6248398"/>
              <a:gd name="connsiteX26-19447" fmla="*/ 5829297 w 15811497"/>
              <a:gd name="connsiteY26-19448" fmla="*/ 4400549 h 6248398"/>
              <a:gd name="connsiteX27-19449" fmla="*/ 5056802 w 15811497"/>
              <a:gd name="connsiteY27-19450" fmla="*/ 4677867 h 6248398"/>
              <a:gd name="connsiteX28-19451" fmla="*/ 5022517 w 15811497"/>
              <a:gd name="connsiteY28-19452" fmla="*/ 4709027 h 6248398"/>
              <a:gd name="connsiteX29-19453" fmla="*/ 5022515 w 15811497"/>
              <a:gd name="connsiteY29-19454" fmla="*/ 4709029 h 6248398"/>
              <a:gd name="connsiteX30-19455" fmla="*/ 4778482 w 15811497"/>
              <a:gd name="connsiteY30-19456" fmla="*/ 5008058 h 6248398"/>
              <a:gd name="connsiteX31-19457" fmla="*/ 4715455 w 15811497"/>
              <a:gd name="connsiteY31-19458" fmla="*/ 5077404 h 6248398"/>
              <a:gd name="connsiteX32-19459" fmla="*/ 2762249 w 15811497"/>
              <a:gd name="connsiteY32-19460" fmla="*/ 5886448 h 6248398"/>
              <a:gd name="connsiteX33-19461" fmla="*/ 0 w 15811497"/>
              <a:gd name="connsiteY33-19462" fmla="*/ 3124198 h 6248398"/>
              <a:gd name="connsiteX34-19463" fmla="*/ 2762249 w 15811497"/>
              <a:gd name="connsiteY34-19464" fmla="*/ 361949 h 6248398"/>
              <a:gd name="connsiteX35-19465" fmla="*/ 4078902 w 15811497"/>
              <a:gd name="connsiteY35-19466" fmla="*/ 695338 h 6248398"/>
              <a:gd name="connsiteX36-19467" fmla="*/ 4261443 w 15811497"/>
              <a:gd name="connsiteY36-19468" fmla="*/ 806235 h 6248398"/>
              <a:gd name="connsiteX37-19469" fmla="*/ 4409044 w 15811497"/>
              <a:gd name="connsiteY37-19470" fmla="*/ 910268 h 6248398"/>
              <a:gd name="connsiteX38-19471" fmla="*/ 4612477 w 15811497"/>
              <a:gd name="connsiteY38-19472" fmla="*/ 1077402 h 6248398"/>
              <a:gd name="connsiteX39-19473" fmla="*/ 4612478 w 15811497"/>
              <a:gd name="connsiteY39-19474" fmla="*/ 1077403 h 6248398"/>
              <a:gd name="connsiteX40-19475" fmla="*/ 4701725 w 15811497"/>
              <a:gd name="connsiteY40-19476" fmla="*/ 1120394 h 6248398"/>
              <a:gd name="connsiteX41-19477" fmla="*/ 5191122 w 15811497"/>
              <a:gd name="connsiteY41-19478" fmla="*/ 1219199 h 6248398"/>
              <a:gd name="connsiteX42-19479" fmla="*/ 6161317 w 15811497"/>
              <a:gd name="connsiteY42-19480" fmla="*/ 761659 h 6248398"/>
              <a:gd name="connsiteX43-19481" fmla="*/ 6224019 w 15811497"/>
              <a:gd name="connsiteY43-19482" fmla="*/ 677808 h 6248398"/>
              <a:gd name="connsiteX44-19483" fmla="*/ 6175489 w 15811497"/>
              <a:gd name="connsiteY44-19484" fmla="*/ 757691 h 6248398"/>
              <a:gd name="connsiteX45-19485" fmla="*/ 6175489 w 15811497"/>
              <a:gd name="connsiteY45-19486" fmla="*/ 757692 h 6248398"/>
              <a:gd name="connsiteX46-19487" fmla="*/ 6224020 w 15811497"/>
              <a:gd name="connsiteY46-19488" fmla="*/ 677809 h 6248398"/>
              <a:gd name="connsiteX47-19489" fmla="*/ 6233696 w 15811497"/>
              <a:gd name="connsiteY47-19490" fmla="*/ 664869 h 6248398"/>
              <a:gd name="connsiteX48-19491" fmla="*/ 6252611 w 15811497"/>
              <a:gd name="connsiteY48-19492" fmla="*/ 633734 h 6248398"/>
              <a:gd name="connsiteX49-19493" fmla="*/ 6252610 w 15811497"/>
              <a:gd name="connsiteY49-19494" fmla="*/ 633734 h 6248398"/>
              <a:gd name="connsiteX50-19495" fmla="*/ 6233696 w 15811497"/>
              <a:gd name="connsiteY50-19496" fmla="*/ 664868 h 6248398"/>
              <a:gd name="connsiteX51-19497" fmla="*/ 6251291 w 15811497"/>
              <a:gd name="connsiteY51-19498" fmla="*/ 633930 h 6248398"/>
              <a:gd name="connsiteX52-19499" fmla="*/ 6331355 w 15811497"/>
              <a:gd name="connsiteY52-19500" fmla="*/ 526865 h 6248398"/>
              <a:gd name="connsiteX53-19501" fmla="*/ 7448548 w 15811497"/>
              <a:gd name="connsiteY53-19502" fmla="*/ 0 h 6248398"/>
              <a:gd name="connsiteX0-19503" fmla="*/ 7448548 w 15811497"/>
              <a:gd name="connsiteY0-19504" fmla="*/ 0 h 6248398"/>
              <a:gd name="connsiteX1-19505" fmla="*/ 8721604 w 15811497"/>
              <a:gd name="connsiteY1-19506" fmla="*/ 757692 h 6248398"/>
              <a:gd name="connsiteX2-19507" fmla="*/ 8890522 w 15811497"/>
              <a:gd name="connsiteY2-19508" fmla="*/ 1193234 h 6248398"/>
              <a:gd name="connsiteX3-19509" fmla="*/ 9958384 w 15811497"/>
              <a:gd name="connsiteY3-19510" fmla="*/ 1828798 h 6248398"/>
              <a:gd name="connsiteX4-19511" fmla="*/ 10895504 w 15811497"/>
              <a:gd name="connsiteY4-19512" fmla="*/ 1386857 h 6248398"/>
              <a:gd name="connsiteX5-19513" fmla="*/ 11096041 w 15811497"/>
              <a:gd name="connsiteY5-19514" fmla="*/ 1170993 h 6248398"/>
              <a:gd name="connsiteX6-19515" fmla="*/ 13049247 w 15811497"/>
              <a:gd name="connsiteY6-19516" fmla="*/ 361949 h 6248398"/>
              <a:gd name="connsiteX7-19517" fmla="*/ 15811497 w 15811497"/>
              <a:gd name="connsiteY7-19518" fmla="*/ 3124198 h 6248398"/>
              <a:gd name="connsiteX8-19519" fmla="*/ 13049247 w 15811497"/>
              <a:gd name="connsiteY8-19520" fmla="*/ 5886448 h 6248398"/>
              <a:gd name="connsiteX9-19521" fmla="*/ 11732594 w 15811497"/>
              <a:gd name="connsiteY9-19522" fmla="*/ 5553059 h 6248398"/>
              <a:gd name="connsiteX10-19523" fmla="*/ 11096041 w 15811497"/>
              <a:gd name="connsiteY10-19524" fmla="*/ 5077404 h 6248398"/>
              <a:gd name="connsiteX11-19525" fmla="*/ 10610846 w 15811497"/>
              <a:gd name="connsiteY11-19526" fmla="*/ 5029199 h 6248398"/>
              <a:gd name="connsiteX12-19527" fmla="*/ 9640652 w 15811497"/>
              <a:gd name="connsiteY12-19528" fmla="*/ 5486739 h 6248398"/>
              <a:gd name="connsiteX13-19529" fmla="*/ 9480140 w 15811497"/>
              <a:gd name="connsiteY13-19530" fmla="*/ 5721533 h 6248398"/>
              <a:gd name="connsiteX14-19531" fmla="*/ 8362947 w 15811497"/>
              <a:gd name="connsiteY14-19532" fmla="*/ 6248398 h 6248398"/>
              <a:gd name="connsiteX15-19533" fmla="*/ 7028922 w 15811497"/>
              <a:gd name="connsiteY15-19534" fmla="*/ 5364147 h 6248398"/>
              <a:gd name="connsiteX16-19535" fmla="*/ 6990513 w 15811497"/>
              <a:gd name="connsiteY16-19536" fmla="*/ 5259205 h 6248398"/>
              <a:gd name="connsiteX17-19537" fmla="*/ 6990512 w 15811497"/>
              <a:gd name="connsiteY17-19538" fmla="*/ 5259199 h 6248398"/>
              <a:gd name="connsiteX18-19539" fmla="*/ 6983676 w 15811497"/>
              <a:gd name="connsiteY18-19540" fmla="*/ 5240519 h 6248398"/>
              <a:gd name="connsiteX19-19541" fmla="*/ 6983673 w 15811497"/>
              <a:gd name="connsiteY19-19542" fmla="*/ 5240519 h 6248398"/>
              <a:gd name="connsiteX20-19543" fmla="*/ 6980236 w 15811497"/>
              <a:gd name="connsiteY20-19544" fmla="*/ 5231130 h 6248398"/>
              <a:gd name="connsiteX21-19545" fmla="*/ 6978859 w 15811497"/>
              <a:gd name="connsiteY21-19546" fmla="*/ 5225774 h 6248398"/>
              <a:gd name="connsiteX22-19547" fmla="*/ 6984291 w 15811497"/>
              <a:gd name="connsiteY22-19548" fmla="*/ 5240614 h 6248398"/>
              <a:gd name="connsiteX23-19549" fmla="*/ 6984292 w 15811497"/>
              <a:gd name="connsiteY23-19550" fmla="*/ 5240614 h 6248398"/>
              <a:gd name="connsiteX24-19551" fmla="*/ 6944562 w 15811497"/>
              <a:gd name="connsiteY24-19552" fmla="*/ 5092380 h 6248398"/>
              <a:gd name="connsiteX25-19553" fmla="*/ 6948299 w 15811497"/>
              <a:gd name="connsiteY25-19554" fmla="*/ 5142273 h 6248398"/>
              <a:gd name="connsiteX26-19555" fmla="*/ 5829297 w 15811497"/>
              <a:gd name="connsiteY26-19556" fmla="*/ 4400549 h 6248398"/>
              <a:gd name="connsiteX27-19557" fmla="*/ 5056802 w 15811497"/>
              <a:gd name="connsiteY27-19558" fmla="*/ 4677867 h 6248398"/>
              <a:gd name="connsiteX28-19559" fmla="*/ 5022517 w 15811497"/>
              <a:gd name="connsiteY28-19560" fmla="*/ 4709027 h 6248398"/>
              <a:gd name="connsiteX29-19561" fmla="*/ 5022515 w 15811497"/>
              <a:gd name="connsiteY29-19562" fmla="*/ 4709029 h 6248398"/>
              <a:gd name="connsiteX30-19563" fmla="*/ 4778482 w 15811497"/>
              <a:gd name="connsiteY30-19564" fmla="*/ 5008058 h 6248398"/>
              <a:gd name="connsiteX31-19565" fmla="*/ 4715455 w 15811497"/>
              <a:gd name="connsiteY31-19566" fmla="*/ 5077404 h 6248398"/>
              <a:gd name="connsiteX32-19567" fmla="*/ 2762249 w 15811497"/>
              <a:gd name="connsiteY32-19568" fmla="*/ 5886448 h 6248398"/>
              <a:gd name="connsiteX33-19569" fmla="*/ 0 w 15811497"/>
              <a:gd name="connsiteY33-19570" fmla="*/ 3124198 h 6248398"/>
              <a:gd name="connsiteX34-19571" fmla="*/ 2762249 w 15811497"/>
              <a:gd name="connsiteY34-19572" fmla="*/ 361949 h 6248398"/>
              <a:gd name="connsiteX35-19573" fmla="*/ 4078902 w 15811497"/>
              <a:gd name="connsiteY35-19574" fmla="*/ 695338 h 6248398"/>
              <a:gd name="connsiteX36-19575" fmla="*/ 4261443 w 15811497"/>
              <a:gd name="connsiteY36-19576" fmla="*/ 806235 h 6248398"/>
              <a:gd name="connsiteX37-19577" fmla="*/ 4409044 w 15811497"/>
              <a:gd name="connsiteY37-19578" fmla="*/ 910268 h 6248398"/>
              <a:gd name="connsiteX38-19579" fmla="*/ 4612477 w 15811497"/>
              <a:gd name="connsiteY38-19580" fmla="*/ 1077402 h 6248398"/>
              <a:gd name="connsiteX39-19581" fmla="*/ 4612478 w 15811497"/>
              <a:gd name="connsiteY39-19582" fmla="*/ 1077403 h 6248398"/>
              <a:gd name="connsiteX40-19583" fmla="*/ 4701725 w 15811497"/>
              <a:gd name="connsiteY40-19584" fmla="*/ 1120394 h 6248398"/>
              <a:gd name="connsiteX41-19585" fmla="*/ 5191122 w 15811497"/>
              <a:gd name="connsiteY41-19586" fmla="*/ 1219199 h 6248398"/>
              <a:gd name="connsiteX42-19587" fmla="*/ 6161317 w 15811497"/>
              <a:gd name="connsiteY42-19588" fmla="*/ 761659 h 6248398"/>
              <a:gd name="connsiteX43-19589" fmla="*/ 6224019 w 15811497"/>
              <a:gd name="connsiteY43-19590" fmla="*/ 677808 h 6248398"/>
              <a:gd name="connsiteX44-19591" fmla="*/ 6175489 w 15811497"/>
              <a:gd name="connsiteY44-19592" fmla="*/ 757691 h 6248398"/>
              <a:gd name="connsiteX45-19593" fmla="*/ 6175489 w 15811497"/>
              <a:gd name="connsiteY45-19594" fmla="*/ 757692 h 6248398"/>
              <a:gd name="connsiteX46-19595" fmla="*/ 6224020 w 15811497"/>
              <a:gd name="connsiteY46-19596" fmla="*/ 677809 h 6248398"/>
              <a:gd name="connsiteX47-19597" fmla="*/ 6233696 w 15811497"/>
              <a:gd name="connsiteY47-19598" fmla="*/ 664869 h 6248398"/>
              <a:gd name="connsiteX48-19599" fmla="*/ 6252611 w 15811497"/>
              <a:gd name="connsiteY48-19600" fmla="*/ 633734 h 6248398"/>
              <a:gd name="connsiteX49-19601" fmla="*/ 6252610 w 15811497"/>
              <a:gd name="connsiteY49-19602" fmla="*/ 633734 h 6248398"/>
              <a:gd name="connsiteX50-19603" fmla="*/ 6233696 w 15811497"/>
              <a:gd name="connsiteY50-19604" fmla="*/ 664868 h 6248398"/>
              <a:gd name="connsiteX51-19605" fmla="*/ 6331355 w 15811497"/>
              <a:gd name="connsiteY51-19606" fmla="*/ 526865 h 6248398"/>
              <a:gd name="connsiteX52-19607" fmla="*/ 7448548 w 15811497"/>
              <a:gd name="connsiteY52-19608" fmla="*/ 0 h 6248398"/>
              <a:gd name="connsiteX0-19609" fmla="*/ 7448548 w 15811497"/>
              <a:gd name="connsiteY0-19610" fmla="*/ 0 h 6248398"/>
              <a:gd name="connsiteX1-19611" fmla="*/ 8721604 w 15811497"/>
              <a:gd name="connsiteY1-19612" fmla="*/ 757692 h 6248398"/>
              <a:gd name="connsiteX2-19613" fmla="*/ 8890522 w 15811497"/>
              <a:gd name="connsiteY2-19614" fmla="*/ 1193234 h 6248398"/>
              <a:gd name="connsiteX3-19615" fmla="*/ 9958384 w 15811497"/>
              <a:gd name="connsiteY3-19616" fmla="*/ 1828798 h 6248398"/>
              <a:gd name="connsiteX4-19617" fmla="*/ 10895504 w 15811497"/>
              <a:gd name="connsiteY4-19618" fmla="*/ 1386857 h 6248398"/>
              <a:gd name="connsiteX5-19619" fmla="*/ 11096041 w 15811497"/>
              <a:gd name="connsiteY5-19620" fmla="*/ 1170993 h 6248398"/>
              <a:gd name="connsiteX6-19621" fmla="*/ 13049247 w 15811497"/>
              <a:gd name="connsiteY6-19622" fmla="*/ 361949 h 6248398"/>
              <a:gd name="connsiteX7-19623" fmla="*/ 15811497 w 15811497"/>
              <a:gd name="connsiteY7-19624" fmla="*/ 3124198 h 6248398"/>
              <a:gd name="connsiteX8-19625" fmla="*/ 13049247 w 15811497"/>
              <a:gd name="connsiteY8-19626" fmla="*/ 5886448 h 6248398"/>
              <a:gd name="connsiteX9-19627" fmla="*/ 11732594 w 15811497"/>
              <a:gd name="connsiteY9-19628" fmla="*/ 5553059 h 6248398"/>
              <a:gd name="connsiteX10-19629" fmla="*/ 11096041 w 15811497"/>
              <a:gd name="connsiteY10-19630" fmla="*/ 5077404 h 6248398"/>
              <a:gd name="connsiteX11-19631" fmla="*/ 10610846 w 15811497"/>
              <a:gd name="connsiteY11-19632" fmla="*/ 5029199 h 6248398"/>
              <a:gd name="connsiteX12-19633" fmla="*/ 9640652 w 15811497"/>
              <a:gd name="connsiteY12-19634" fmla="*/ 5486739 h 6248398"/>
              <a:gd name="connsiteX13-19635" fmla="*/ 9480140 w 15811497"/>
              <a:gd name="connsiteY13-19636" fmla="*/ 5721533 h 6248398"/>
              <a:gd name="connsiteX14-19637" fmla="*/ 8362947 w 15811497"/>
              <a:gd name="connsiteY14-19638" fmla="*/ 6248398 h 6248398"/>
              <a:gd name="connsiteX15-19639" fmla="*/ 7028922 w 15811497"/>
              <a:gd name="connsiteY15-19640" fmla="*/ 5364147 h 6248398"/>
              <a:gd name="connsiteX16-19641" fmla="*/ 6990513 w 15811497"/>
              <a:gd name="connsiteY16-19642" fmla="*/ 5259205 h 6248398"/>
              <a:gd name="connsiteX17-19643" fmla="*/ 6990512 w 15811497"/>
              <a:gd name="connsiteY17-19644" fmla="*/ 5259199 h 6248398"/>
              <a:gd name="connsiteX18-19645" fmla="*/ 6983676 w 15811497"/>
              <a:gd name="connsiteY18-19646" fmla="*/ 5240519 h 6248398"/>
              <a:gd name="connsiteX19-19647" fmla="*/ 6983673 w 15811497"/>
              <a:gd name="connsiteY19-19648" fmla="*/ 5240519 h 6248398"/>
              <a:gd name="connsiteX20-19649" fmla="*/ 6980236 w 15811497"/>
              <a:gd name="connsiteY20-19650" fmla="*/ 5231130 h 6248398"/>
              <a:gd name="connsiteX21-19651" fmla="*/ 6978859 w 15811497"/>
              <a:gd name="connsiteY21-19652" fmla="*/ 5225774 h 6248398"/>
              <a:gd name="connsiteX22-19653" fmla="*/ 6984291 w 15811497"/>
              <a:gd name="connsiteY22-19654" fmla="*/ 5240614 h 6248398"/>
              <a:gd name="connsiteX23-19655" fmla="*/ 6984292 w 15811497"/>
              <a:gd name="connsiteY23-19656" fmla="*/ 5240614 h 6248398"/>
              <a:gd name="connsiteX24-19657" fmla="*/ 6944562 w 15811497"/>
              <a:gd name="connsiteY24-19658" fmla="*/ 5092380 h 6248398"/>
              <a:gd name="connsiteX25-19659" fmla="*/ 6948299 w 15811497"/>
              <a:gd name="connsiteY25-19660" fmla="*/ 5142273 h 6248398"/>
              <a:gd name="connsiteX26-19661" fmla="*/ 5829297 w 15811497"/>
              <a:gd name="connsiteY26-19662" fmla="*/ 4400549 h 6248398"/>
              <a:gd name="connsiteX27-19663" fmla="*/ 5056802 w 15811497"/>
              <a:gd name="connsiteY27-19664" fmla="*/ 4677867 h 6248398"/>
              <a:gd name="connsiteX28-19665" fmla="*/ 5022517 w 15811497"/>
              <a:gd name="connsiteY28-19666" fmla="*/ 4709027 h 6248398"/>
              <a:gd name="connsiteX29-19667" fmla="*/ 5022515 w 15811497"/>
              <a:gd name="connsiteY29-19668" fmla="*/ 4709029 h 6248398"/>
              <a:gd name="connsiteX30-19669" fmla="*/ 4778482 w 15811497"/>
              <a:gd name="connsiteY30-19670" fmla="*/ 5008058 h 6248398"/>
              <a:gd name="connsiteX31-19671" fmla="*/ 4715455 w 15811497"/>
              <a:gd name="connsiteY31-19672" fmla="*/ 5077404 h 6248398"/>
              <a:gd name="connsiteX32-19673" fmla="*/ 2762249 w 15811497"/>
              <a:gd name="connsiteY32-19674" fmla="*/ 5886448 h 6248398"/>
              <a:gd name="connsiteX33-19675" fmla="*/ 0 w 15811497"/>
              <a:gd name="connsiteY33-19676" fmla="*/ 3124198 h 6248398"/>
              <a:gd name="connsiteX34-19677" fmla="*/ 2762249 w 15811497"/>
              <a:gd name="connsiteY34-19678" fmla="*/ 361949 h 6248398"/>
              <a:gd name="connsiteX35-19679" fmla="*/ 4078902 w 15811497"/>
              <a:gd name="connsiteY35-19680" fmla="*/ 695338 h 6248398"/>
              <a:gd name="connsiteX36-19681" fmla="*/ 4261443 w 15811497"/>
              <a:gd name="connsiteY36-19682" fmla="*/ 806235 h 6248398"/>
              <a:gd name="connsiteX37-19683" fmla="*/ 4409044 w 15811497"/>
              <a:gd name="connsiteY37-19684" fmla="*/ 910268 h 6248398"/>
              <a:gd name="connsiteX38-19685" fmla="*/ 4612477 w 15811497"/>
              <a:gd name="connsiteY38-19686" fmla="*/ 1077402 h 6248398"/>
              <a:gd name="connsiteX39-19687" fmla="*/ 4612478 w 15811497"/>
              <a:gd name="connsiteY39-19688" fmla="*/ 1077403 h 6248398"/>
              <a:gd name="connsiteX40-19689" fmla="*/ 4701725 w 15811497"/>
              <a:gd name="connsiteY40-19690" fmla="*/ 1120394 h 6248398"/>
              <a:gd name="connsiteX41-19691" fmla="*/ 5191122 w 15811497"/>
              <a:gd name="connsiteY41-19692" fmla="*/ 1219199 h 6248398"/>
              <a:gd name="connsiteX42-19693" fmla="*/ 6161317 w 15811497"/>
              <a:gd name="connsiteY42-19694" fmla="*/ 761659 h 6248398"/>
              <a:gd name="connsiteX43-19695" fmla="*/ 6224019 w 15811497"/>
              <a:gd name="connsiteY43-19696" fmla="*/ 677808 h 6248398"/>
              <a:gd name="connsiteX44-19697" fmla="*/ 6175489 w 15811497"/>
              <a:gd name="connsiteY44-19698" fmla="*/ 757691 h 6248398"/>
              <a:gd name="connsiteX45-19699" fmla="*/ 6175489 w 15811497"/>
              <a:gd name="connsiteY45-19700" fmla="*/ 757692 h 6248398"/>
              <a:gd name="connsiteX46-19701" fmla="*/ 6224020 w 15811497"/>
              <a:gd name="connsiteY46-19702" fmla="*/ 677809 h 6248398"/>
              <a:gd name="connsiteX47-19703" fmla="*/ 6233696 w 15811497"/>
              <a:gd name="connsiteY47-19704" fmla="*/ 664869 h 6248398"/>
              <a:gd name="connsiteX48-19705" fmla="*/ 6252611 w 15811497"/>
              <a:gd name="connsiteY48-19706" fmla="*/ 633734 h 6248398"/>
              <a:gd name="connsiteX49-19707" fmla="*/ 6252610 w 15811497"/>
              <a:gd name="connsiteY49-19708" fmla="*/ 633734 h 6248398"/>
              <a:gd name="connsiteX50-19709" fmla="*/ 6331355 w 15811497"/>
              <a:gd name="connsiteY50-19710" fmla="*/ 526865 h 6248398"/>
              <a:gd name="connsiteX51-19711" fmla="*/ 7448548 w 15811497"/>
              <a:gd name="connsiteY51-19712" fmla="*/ 0 h 6248398"/>
              <a:gd name="connsiteX0-19713" fmla="*/ 7448548 w 15811497"/>
              <a:gd name="connsiteY0-19714" fmla="*/ 0 h 6248398"/>
              <a:gd name="connsiteX1-19715" fmla="*/ 8721604 w 15811497"/>
              <a:gd name="connsiteY1-19716" fmla="*/ 757692 h 6248398"/>
              <a:gd name="connsiteX2-19717" fmla="*/ 8890522 w 15811497"/>
              <a:gd name="connsiteY2-19718" fmla="*/ 1193234 h 6248398"/>
              <a:gd name="connsiteX3-19719" fmla="*/ 9958384 w 15811497"/>
              <a:gd name="connsiteY3-19720" fmla="*/ 1828798 h 6248398"/>
              <a:gd name="connsiteX4-19721" fmla="*/ 10895504 w 15811497"/>
              <a:gd name="connsiteY4-19722" fmla="*/ 1386857 h 6248398"/>
              <a:gd name="connsiteX5-19723" fmla="*/ 11096041 w 15811497"/>
              <a:gd name="connsiteY5-19724" fmla="*/ 1170993 h 6248398"/>
              <a:gd name="connsiteX6-19725" fmla="*/ 13049247 w 15811497"/>
              <a:gd name="connsiteY6-19726" fmla="*/ 361949 h 6248398"/>
              <a:gd name="connsiteX7-19727" fmla="*/ 15811497 w 15811497"/>
              <a:gd name="connsiteY7-19728" fmla="*/ 3124198 h 6248398"/>
              <a:gd name="connsiteX8-19729" fmla="*/ 13049247 w 15811497"/>
              <a:gd name="connsiteY8-19730" fmla="*/ 5886448 h 6248398"/>
              <a:gd name="connsiteX9-19731" fmla="*/ 11732594 w 15811497"/>
              <a:gd name="connsiteY9-19732" fmla="*/ 5553059 h 6248398"/>
              <a:gd name="connsiteX10-19733" fmla="*/ 11096041 w 15811497"/>
              <a:gd name="connsiteY10-19734" fmla="*/ 5077404 h 6248398"/>
              <a:gd name="connsiteX11-19735" fmla="*/ 10610846 w 15811497"/>
              <a:gd name="connsiteY11-19736" fmla="*/ 5029199 h 6248398"/>
              <a:gd name="connsiteX12-19737" fmla="*/ 9640652 w 15811497"/>
              <a:gd name="connsiteY12-19738" fmla="*/ 5486739 h 6248398"/>
              <a:gd name="connsiteX13-19739" fmla="*/ 9480140 w 15811497"/>
              <a:gd name="connsiteY13-19740" fmla="*/ 5721533 h 6248398"/>
              <a:gd name="connsiteX14-19741" fmla="*/ 8362947 w 15811497"/>
              <a:gd name="connsiteY14-19742" fmla="*/ 6248398 h 6248398"/>
              <a:gd name="connsiteX15-19743" fmla="*/ 7028922 w 15811497"/>
              <a:gd name="connsiteY15-19744" fmla="*/ 5364147 h 6248398"/>
              <a:gd name="connsiteX16-19745" fmla="*/ 6990513 w 15811497"/>
              <a:gd name="connsiteY16-19746" fmla="*/ 5259205 h 6248398"/>
              <a:gd name="connsiteX17-19747" fmla="*/ 6990512 w 15811497"/>
              <a:gd name="connsiteY17-19748" fmla="*/ 5259199 h 6248398"/>
              <a:gd name="connsiteX18-19749" fmla="*/ 6983676 w 15811497"/>
              <a:gd name="connsiteY18-19750" fmla="*/ 5240519 h 6248398"/>
              <a:gd name="connsiteX19-19751" fmla="*/ 6983673 w 15811497"/>
              <a:gd name="connsiteY19-19752" fmla="*/ 5240519 h 6248398"/>
              <a:gd name="connsiteX20-19753" fmla="*/ 6980236 w 15811497"/>
              <a:gd name="connsiteY20-19754" fmla="*/ 5231130 h 6248398"/>
              <a:gd name="connsiteX21-19755" fmla="*/ 6978859 w 15811497"/>
              <a:gd name="connsiteY21-19756" fmla="*/ 5225774 h 6248398"/>
              <a:gd name="connsiteX22-19757" fmla="*/ 6984291 w 15811497"/>
              <a:gd name="connsiteY22-19758" fmla="*/ 5240614 h 6248398"/>
              <a:gd name="connsiteX23-19759" fmla="*/ 6984292 w 15811497"/>
              <a:gd name="connsiteY23-19760" fmla="*/ 5240614 h 6248398"/>
              <a:gd name="connsiteX24-19761" fmla="*/ 6944562 w 15811497"/>
              <a:gd name="connsiteY24-19762" fmla="*/ 5092380 h 6248398"/>
              <a:gd name="connsiteX25-19763" fmla="*/ 6948299 w 15811497"/>
              <a:gd name="connsiteY25-19764" fmla="*/ 5142273 h 6248398"/>
              <a:gd name="connsiteX26-19765" fmla="*/ 5829297 w 15811497"/>
              <a:gd name="connsiteY26-19766" fmla="*/ 4400549 h 6248398"/>
              <a:gd name="connsiteX27-19767" fmla="*/ 5056802 w 15811497"/>
              <a:gd name="connsiteY27-19768" fmla="*/ 4677867 h 6248398"/>
              <a:gd name="connsiteX28-19769" fmla="*/ 5022517 w 15811497"/>
              <a:gd name="connsiteY28-19770" fmla="*/ 4709027 h 6248398"/>
              <a:gd name="connsiteX29-19771" fmla="*/ 5022515 w 15811497"/>
              <a:gd name="connsiteY29-19772" fmla="*/ 4709029 h 6248398"/>
              <a:gd name="connsiteX30-19773" fmla="*/ 4778482 w 15811497"/>
              <a:gd name="connsiteY30-19774" fmla="*/ 5008058 h 6248398"/>
              <a:gd name="connsiteX31-19775" fmla="*/ 4715455 w 15811497"/>
              <a:gd name="connsiteY31-19776" fmla="*/ 5077404 h 6248398"/>
              <a:gd name="connsiteX32-19777" fmla="*/ 2762249 w 15811497"/>
              <a:gd name="connsiteY32-19778" fmla="*/ 5886448 h 6248398"/>
              <a:gd name="connsiteX33-19779" fmla="*/ 0 w 15811497"/>
              <a:gd name="connsiteY33-19780" fmla="*/ 3124198 h 6248398"/>
              <a:gd name="connsiteX34-19781" fmla="*/ 2762249 w 15811497"/>
              <a:gd name="connsiteY34-19782" fmla="*/ 361949 h 6248398"/>
              <a:gd name="connsiteX35-19783" fmla="*/ 4078902 w 15811497"/>
              <a:gd name="connsiteY35-19784" fmla="*/ 695338 h 6248398"/>
              <a:gd name="connsiteX36-19785" fmla="*/ 4261443 w 15811497"/>
              <a:gd name="connsiteY36-19786" fmla="*/ 806235 h 6248398"/>
              <a:gd name="connsiteX37-19787" fmla="*/ 4409044 w 15811497"/>
              <a:gd name="connsiteY37-19788" fmla="*/ 910268 h 6248398"/>
              <a:gd name="connsiteX38-19789" fmla="*/ 4612477 w 15811497"/>
              <a:gd name="connsiteY38-19790" fmla="*/ 1077402 h 6248398"/>
              <a:gd name="connsiteX39-19791" fmla="*/ 4612478 w 15811497"/>
              <a:gd name="connsiteY39-19792" fmla="*/ 1077403 h 6248398"/>
              <a:gd name="connsiteX40-19793" fmla="*/ 4701725 w 15811497"/>
              <a:gd name="connsiteY40-19794" fmla="*/ 1120394 h 6248398"/>
              <a:gd name="connsiteX41-19795" fmla="*/ 5191122 w 15811497"/>
              <a:gd name="connsiteY41-19796" fmla="*/ 1219199 h 6248398"/>
              <a:gd name="connsiteX42-19797" fmla="*/ 6161317 w 15811497"/>
              <a:gd name="connsiteY42-19798" fmla="*/ 761659 h 6248398"/>
              <a:gd name="connsiteX43-19799" fmla="*/ 6224019 w 15811497"/>
              <a:gd name="connsiteY43-19800" fmla="*/ 677808 h 6248398"/>
              <a:gd name="connsiteX44-19801" fmla="*/ 6175489 w 15811497"/>
              <a:gd name="connsiteY44-19802" fmla="*/ 757691 h 6248398"/>
              <a:gd name="connsiteX45-19803" fmla="*/ 6175489 w 15811497"/>
              <a:gd name="connsiteY45-19804" fmla="*/ 757692 h 6248398"/>
              <a:gd name="connsiteX46-19805" fmla="*/ 6224020 w 15811497"/>
              <a:gd name="connsiteY46-19806" fmla="*/ 677809 h 6248398"/>
              <a:gd name="connsiteX47-19807" fmla="*/ 6233696 w 15811497"/>
              <a:gd name="connsiteY47-19808" fmla="*/ 664869 h 6248398"/>
              <a:gd name="connsiteX48-19809" fmla="*/ 6252611 w 15811497"/>
              <a:gd name="connsiteY48-19810" fmla="*/ 633734 h 6248398"/>
              <a:gd name="connsiteX49-19811" fmla="*/ 6331355 w 15811497"/>
              <a:gd name="connsiteY49-19812" fmla="*/ 526865 h 6248398"/>
              <a:gd name="connsiteX50-19813" fmla="*/ 7448548 w 15811497"/>
              <a:gd name="connsiteY50-19814" fmla="*/ 0 h 6248398"/>
              <a:gd name="connsiteX0-19815" fmla="*/ 7448548 w 15811497"/>
              <a:gd name="connsiteY0-19816" fmla="*/ 0 h 6248398"/>
              <a:gd name="connsiteX1-19817" fmla="*/ 8721604 w 15811497"/>
              <a:gd name="connsiteY1-19818" fmla="*/ 757692 h 6248398"/>
              <a:gd name="connsiteX2-19819" fmla="*/ 8890522 w 15811497"/>
              <a:gd name="connsiteY2-19820" fmla="*/ 1193234 h 6248398"/>
              <a:gd name="connsiteX3-19821" fmla="*/ 9958384 w 15811497"/>
              <a:gd name="connsiteY3-19822" fmla="*/ 1828798 h 6248398"/>
              <a:gd name="connsiteX4-19823" fmla="*/ 10895504 w 15811497"/>
              <a:gd name="connsiteY4-19824" fmla="*/ 1386857 h 6248398"/>
              <a:gd name="connsiteX5-19825" fmla="*/ 11096041 w 15811497"/>
              <a:gd name="connsiteY5-19826" fmla="*/ 1170993 h 6248398"/>
              <a:gd name="connsiteX6-19827" fmla="*/ 13049247 w 15811497"/>
              <a:gd name="connsiteY6-19828" fmla="*/ 361949 h 6248398"/>
              <a:gd name="connsiteX7-19829" fmla="*/ 15811497 w 15811497"/>
              <a:gd name="connsiteY7-19830" fmla="*/ 3124198 h 6248398"/>
              <a:gd name="connsiteX8-19831" fmla="*/ 13049247 w 15811497"/>
              <a:gd name="connsiteY8-19832" fmla="*/ 5886448 h 6248398"/>
              <a:gd name="connsiteX9-19833" fmla="*/ 11732594 w 15811497"/>
              <a:gd name="connsiteY9-19834" fmla="*/ 5553059 h 6248398"/>
              <a:gd name="connsiteX10-19835" fmla="*/ 11096041 w 15811497"/>
              <a:gd name="connsiteY10-19836" fmla="*/ 5077404 h 6248398"/>
              <a:gd name="connsiteX11-19837" fmla="*/ 10610846 w 15811497"/>
              <a:gd name="connsiteY11-19838" fmla="*/ 5029199 h 6248398"/>
              <a:gd name="connsiteX12-19839" fmla="*/ 9640652 w 15811497"/>
              <a:gd name="connsiteY12-19840" fmla="*/ 5486739 h 6248398"/>
              <a:gd name="connsiteX13-19841" fmla="*/ 9480140 w 15811497"/>
              <a:gd name="connsiteY13-19842" fmla="*/ 5721533 h 6248398"/>
              <a:gd name="connsiteX14-19843" fmla="*/ 8362947 w 15811497"/>
              <a:gd name="connsiteY14-19844" fmla="*/ 6248398 h 6248398"/>
              <a:gd name="connsiteX15-19845" fmla="*/ 7028922 w 15811497"/>
              <a:gd name="connsiteY15-19846" fmla="*/ 5364147 h 6248398"/>
              <a:gd name="connsiteX16-19847" fmla="*/ 6990513 w 15811497"/>
              <a:gd name="connsiteY16-19848" fmla="*/ 5259205 h 6248398"/>
              <a:gd name="connsiteX17-19849" fmla="*/ 6990512 w 15811497"/>
              <a:gd name="connsiteY17-19850" fmla="*/ 5259199 h 6248398"/>
              <a:gd name="connsiteX18-19851" fmla="*/ 6983676 w 15811497"/>
              <a:gd name="connsiteY18-19852" fmla="*/ 5240519 h 6248398"/>
              <a:gd name="connsiteX19-19853" fmla="*/ 6983673 w 15811497"/>
              <a:gd name="connsiteY19-19854" fmla="*/ 5240519 h 6248398"/>
              <a:gd name="connsiteX20-19855" fmla="*/ 6980236 w 15811497"/>
              <a:gd name="connsiteY20-19856" fmla="*/ 5231130 h 6248398"/>
              <a:gd name="connsiteX21-19857" fmla="*/ 6978859 w 15811497"/>
              <a:gd name="connsiteY21-19858" fmla="*/ 5225774 h 6248398"/>
              <a:gd name="connsiteX22-19859" fmla="*/ 6984291 w 15811497"/>
              <a:gd name="connsiteY22-19860" fmla="*/ 5240614 h 6248398"/>
              <a:gd name="connsiteX23-19861" fmla="*/ 6984292 w 15811497"/>
              <a:gd name="connsiteY23-19862" fmla="*/ 5240614 h 6248398"/>
              <a:gd name="connsiteX24-19863" fmla="*/ 6944562 w 15811497"/>
              <a:gd name="connsiteY24-19864" fmla="*/ 5092380 h 6248398"/>
              <a:gd name="connsiteX25-19865" fmla="*/ 6948299 w 15811497"/>
              <a:gd name="connsiteY25-19866" fmla="*/ 5142273 h 6248398"/>
              <a:gd name="connsiteX26-19867" fmla="*/ 5829297 w 15811497"/>
              <a:gd name="connsiteY26-19868" fmla="*/ 4400549 h 6248398"/>
              <a:gd name="connsiteX27-19869" fmla="*/ 5056802 w 15811497"/>
              <a:gd name="connsiteY27-19870" fmla="*/ 4677867 h 6248398"/>
              <a:gd name="connsiteX28-19871" fmla="*/ 5022517 w 15811497"/>
              <a:gd name="connsiteY28-19872" fmla="*/ 4709027 h 6248398"/>
              <a:gd name="connsiteX29-19873" fmla="*/ 5022515 w 15811497"/>
              <a:gd name="connsiteY29-19874" fmla="*/ 4709029 h 6248398"/>
              <a:gd name="connsiteX30-19875" fmla="*/ 4778482 w 15811497"/>
              <a:gd name="connsiteY30-19876" fmla="*/ 5008058 h 6248398"/>
              <a:gd name="connsiteX31-19877" fmla="*/ 4715455 w 15811497"/>
              <a:gd name="connsiteY31-19878" fmla="*/ 5077404 h 6248398"/>
              <a:gd name="connsiteX32-19879" fmla="*/ 2762249 w 15811497"/>
              <a:gd name="connsiteY32-19880" fmla="*/ 5886448 h 6248398"/>
              <a:gd name="connsiteX33-19881" fmla="*/ 0 w 15811497"/>
              <a:gd name="connsiteY33-19882" fmla="*/ 3124198 h 6248398"/>
              <a:gd name="connsiteX34-19883" fmla="*/ 2762249 w 15811497"/>
              <a:gd name="connsiteY34-19884" fmla="*/ 361949 h 6248398"/>
              <a:gd name="connsiteX35-19885" fmla="*/ 4078902 w 15811497"/>
              <a:gd name="connsiteY35-19886" fmla="*/ 695338 h 6248398"/>
              <a:gd name="connsiteX36-19887" fmla="*/ 4261443 w 15811497"/>
              <a:gd name="connsiteY36-19888" fmla="*/ 806235 h 6248398"/>
              <a:gd name="connsiteX37-19889" fmla="*/ 4409044 w 15811497"/>
              <a:gd name="connsiteY37-19890" fmla="*/ 910268 h 6248398"/>
              <a:gd name="connsiteX38-19891" fmla="*/ 4612477 w 15811497"/>
              <a:gd name="connsiteY38-19892" fmla="*/ 1077402 h 6248398"/>
              <a:gd name="connsiteX39-19893" fmla="*/ 4612478 w 15811497"/>
              <a:gd name="connsiteY39-19894" fmla="*/ 1077403 h 6248398"/>
              <a:gd name="connsiteX40-19895" fmla="*/ 4701725 w 15811497"/>
              <a:gd name="connsiteY40-19896" fmla="*/ 1120394 h 6248398"/>
              <a:gd name="connsiteX41-19897" fmla="*/ 5191122 w 15811497"/>
              <a:gd name="connsiteY41-19898" fmla="*/ 1219199 h 6248398"/>
              <a:gd name="connsiteX42-19899" fmla="*/ 6161317 w 15811497"/>
              <a:gd name="connsiteY42-19900" fmla="*/ 761659 h 6248398"/>
              <a:gd name="connsiteX43-19901" fmla="*/ 6224019 w 15811497"/>
              <a:gd name="connsiteY43-19902" fmla="*/ 677808 h 6248398"/>
              <a:gd name="connsiteX44-19903" fmla="*/ 6175489 w 15811497"/>
              <a:gd name="connsiteY44-19904" fmla="*/ 757691 h 6248398"/>
              <a:gd name="connsiteX45-19905" fmla="*/ 6175489 w 15811497"/>
              <a:gd name="connsiteY45-19906" fmla="*/ 757692 h 6248398"/>
              <a:gd name="connsiteX46-19907" fmla="*/ 6224020 w 15811497"/>
              <a:gd name="connsiteY46-19908" fmla="*/ 677809 h 6248398"/>
              <a:gd name="connsiteX47-19909" fmla="*/ 6233696 w 15811497"/>
              <a:gd name="connsiteY47-19910" fmla="*/ 664869 h 6248398"/>
              <a:gd name="connsiteX48-19911" fmla="*/ 6331355 w 15811497"/>
              <a:gd name="connsiteY48-19912" fmla="*/ 526865 h 6248398"/>
              <a:gd name="connsiteX49-19913" fmla="*/ 7448548 w 15811497"/>
              <a:gd name="connsiteY49-19914" fmla="*/ 0 h 6248398"/>
              <a:gd name="connsiteX0-19915" fmla="*/ 7448548 w 15811497"/>
              <a:gd name="connsiteY0-19916" fmla="*/ 0 h 6248398"/>
              <a:gd name="connsiteX1-19917" fmla="*/ 8721604 w 15811497"/>
              <a:gd name="connsiteY1-19918" fmla="*/ 757692 h 6248398"/>
              <a:gd name="connsiteX2-19919" fmla="*/ 8890522 w 15811497"/>
              <a:gd name="connsiteY2-19920" fmla="*/ 1193234 h 6248398"/>
              <a:gd name="connsiteX3-19921" fmla="*/ 9958384 w 15811497"/>
              <a:gd name="connsiteY3-19922" fmla="*/ 1828798 h 6248398"/>
              <a:gd name="connsiteX4-19923" fmla="*/ 10895504 w 15811497"/>
              <a:gd name="connsiteY4-19924" fmla="*/ 1386857 h 6248398"/>
              <a:gd name="connsiteX5-19925" fmla="*/ 11096041 w 15811497"/>
              <a:gd name="connsiteY5-19926" fmla="*/ 1170993 h 6248398"/>
              <a:gd name="connsiteX6-19927" fmla="*/ 13049247 w 15811497"/>
              <a:gd name="connsiteY6-19928" fmla="*/ 361949 h 6248398"/>
              <a:gd name="connsiteX7-19929" fmla="*/ 15811497 w 15811497"/>
              <a:gd name="connsiteY7-19930" fmla="*/ 3124198 h 6248398"/>
              <a:gd name="connsiteX8-19931" fmla="*/ 13049247 w 15811497"/>
              <a:gd name="connsiteY8-19932" fmla="*/ 5886448 h 6248398"/>
              <a:gd name="connsiteX9-19933" fmla="*/ 11732594 w 15811497"/>
              <a:gd name="connsiteY9-19934" fmla="*/ 5553059 h 6248398"/>
              <a:gd name="connsiteX10-19935" fmla="*/ 11096041 w 15811497"/>
              <a:gd name="connsiteY10-19936" fmla="*/ 5077404 h 6248398"/>
              <a:gd name="connsiteX11-19937" fmla="*/ 10610846 w 15811497"/>
              <a:gd name="connsiteY11-19938" fmla="*/ 5029199 h 6248398"/>
              <a:gd name="connsiteX12-19939" fmla="*/ 9640652 w 15811497"/>
              <a:gd name="connsiteY12-19940" fmla="*/ 5486739 h 6248398"/>
              <a:gd name="connsiteX13-19941" fmla="*/ 9480140 w 15811497"/>
              <a:gd name="connsiteY13-19942" fmla="*/ 5721533 h 6248398"/>
              <a:gd name="connsiteX14-19943" fmla="*/ 8362947 w 15811497"/>
              <a:gd name="connsiteY14-19944" fmla="*/ 6248398 h 6248398"/>
              <a:gd name="connsiteX15-19945" fmla="*/ 7028922 w 15811497"/>
              <a:gd name="connsiteY15-19946" fmla="*/ 5364147 h 6248398"/>
              <a:gd name="connsiteX16-19947" fmla="*/ 6990513 w 15811497"/>
              <a:gd name="connsiteY16-19948" fmla="*/ 5259205 h 6248398"/>
              <a:gd name="connsiteX17-19949" fmla="*/ 6990512 w 15811497"/>
              <a:gd name="connsiteY17-19950" fmla="*/ 5259199 h 6248398"/>
              <a:gd name="connsiteX18-19951" fmla="*/ 6983676 w 15811497"/>
              <a:gd name="connsiteY18-19952" fmla="*/ 5240519 h 6248398"/>
              <a:gd name="connsiteX19-19953" fmla="*/ 6983673 w 15811497"/>
              <a:gd name="connsiteY19-19954" fmla="*/ 5240519 h 6248398"/>
              <a:gd name="connsiteX20-19955" fmla="*/ 6980236 w 15811497"/>
              <a:gd name="connsiteY20-19956" fmla="*/ 5231130 h 6248398"/>
              <a:gd name="connsiteX21-19957" fmla="*/ 6978859 w 15811497"/>
              <a:gd name="connsiteY21-19958" fmla="*/ 5225774 h 6248398"/>
              <a:gd name="connsiteX22-19959" fmla="*/ 6984291 w 15811497"/>
              <a:gd name="connsiteY22-19960" fmla="*/ 5240614 h 6248398"/>
              <a:gd name="connsiteX23-19961" fmla="*/ 6984292 w 15811497"/>
              <a:gd name="connsiteY23-19962" fmla="*/ 5240614 h 6248398"/>
              <a:gd name="connsiteX24-19963" fmla="*/ 6944562 w 15811497"/>
              <a:gd name="connsiteY24-19964" fmla="*/ 5092380 h 6248398"/>
              <a:gd name="connsiteX25-19965" fmla="*/ 6948299 w 15811497"/>
              <a:gd name="connsiteY25-19966" fmla="*/ 5142273 h 6248398"/>
              <a:gd name="connsiteX26-19967" fmla="*/ 5829297 w 15811497"/>
              <a:gd name="connsiteY26-19968" fmla="*/ 4400549 h 6248398"/>
              <a:gd name="connsiteX27-19969" fmla="*/ 5056802 w 15811497"/>
              <a:gd name="connsiteY27-19970" fmla="*/ 4677867 h 6248398"/>
              <a:gd name="connsiteX28-19971" fmla="*/ 5022517 w 15811497"/>
              <a:gd name="connsiteY28-19972" fmla="*/ 4709027 h 6248398"/>
              <a:gd name="connsiteX29-19973" fmla="*/ 5022515 w 15811497"/>
              <a:gd name="connsiteY29-19974" fmla="*/ 4709029 h 6248398"/>
              <a:gd name="connsiteX30-19975" fmla="*/ 4778482 w 15811497"/>
              <a:gd name="connsiteY30-19976" fmla="*/ 5008058 h 6248398"/>
              <a:gd name="connsiteX31-19977" fmla="*/ 4715455 w 15811497"/>
              <a:gd name="connsiteY31-19978" fmla="*/ 5077404 h 6248398"/>
              <a:gd name="connsiteX32-19979" fmla="*/ 2762249 w 15811497"/>
              <a:gd name="connsiteY32-19980" fmla="*/ 5886448 h 6248398"/>
              <a:gd name="connsiteX33-19981" fmla="*/ 0 w 15811497"/>
              <a:gd name="connsiteY33-19982" fmla="*/ 3124198 h 6248398"/>
              <a:gd name="connsiteX34-19983" fmla="*/ 2762249 w 15811497"/>
              <a:gd name="connsiteY34-19984" fmla="*/ 361949 h 6248398"/>
              <a:gd name="connsiteX35-19985" fmla="*/ 4078902 w 15811497"/>
              <a:gd name="connsiteY35-19986" fmla="*/ 695338 h 6248398"/>
              <a:gd name="connsiteX36-19987" fmla="*/ 4261443 w 15811497"/>
              <a:gd name="connsiteY36-19988" fmla="*/ 806235 h 6248398"/>
              <a:gd name="connsiteX37-19989" fmla="*/ 4409044 w 15811497"/>
              <a:gd name="connsiteY37-19990" fmla="*/ 910268 h 6248398"/>
              <a:gd name="connsiteX38-19991" fmla="*/ 4612477 w 15811497"/>
              <a:gd name="connsiteY38-19992" fmla="*/ 1077402 h 6248398"/>
              <a:gd name="connsiteX39-19993" fmla="*/ 4612478 w 15811497"/>
              <a:gd name="connsiteY39-19994" fmla="*/ 1077403 h 6248398"/>
              <a:gd name="connsiteX40-19995" fmla="*/ 4701725 w 15811497"/>
              <a:gd name="connsiteY40-19996" fmla="*/ 1120394 h 6248398"/>
              <a:gd name="connsiteX41-19997" fmla="*/ 5191122 w 15811497"/>
              <a:gd name="connsiteY41-19998" fmla="*/ 1219199 h 6248398"/>
              <a:gd name="connsiteX42-19999" fmla="*/ 6161317 w 15811497"/>
              <a:gd name="connsiteY42-20000" fmla="*/ 761659 h 6248398"/>
              <a:gd name="connsiteX43-20001" fmla="*/ 6224019 w 15811497"/>
              <a:gd name="connsiteY43-20002" fmla="*/ 677808 h 6248398"/>
              <a:gd name="connsiteX44-20003" fmla="*/ 6175489 w 15811497"/>
              <a:gd name="connsiteY44-20004" fmla="*/ 757691 h 6248398"/>
              <a:gd name="connsiteX45-20005" fmla="*/ 6175489 w 15811497"/>
              <a:gd name="connsiteY45-20006" fmla="*/ 757692 h 6248398"/>
              <a:gd name="connsiteX46-20007" fmla="*/ 6224020 w 15811497"/>
              <a:gd name="connsiteY46-20008" fmla="*/ 677809 h 6248398"/>
              <a:gd name="connsiteX47-20009" fmla="*/ 6331355 w 15811497"/>
              <a:gd name="connsiteY47-20010" fmla="*/ 526865 h 6248398"/>
              <a:gd name="connsiteX48-20011" fmla="*/ 7448548 w 15811497"/>
              <a:gd name="connsiteY48-20012" fmla="*/ 0 h 6248398"/>
              <a:gd name="connsiteX0-20013" fmla="*/ 7448548 w 15811497"/>
              <a:gd name="connsiteY0-20014" fmla="*/ 0 h 6248398"/>
              <a:gd name="connsiteX1-20015" fmla="*/ 8721604 w 15811497"/>
              <a:gd name="connsiteY1-20016" fmla="*/ 757692 h 6248398"/>
              <a:gd name="connsiteX2-20017" fmla="*/ 8890522 w 15811497"/>
              <a:gd name="connsiteY2-20018" fmla="*/ 1193234 h 6248398"/>
              <a:gd name="connsiteX3-20019" fmla="*/ 9958384 w 15811497"/>
              <a:gd name="connsiteY3-20020" fmla="*/ 1828798 h 6248398"/>
              <a:gd name="connsiteX4-20021" fmla="*/ 10895504 w 15811497"/>
              <a:gd name="connsiteY4-20022" fmla="*/ 1386857 h 6248398"/>
              <a:gd name="connsiteX5-20023" fmla="*/ 11096041 w 15811497"/>
              <a:gd name="connsiteY5-20024" fmla="*/ 1170993 h 6248398"/>
              <a:gd name="connsiteX6-20025" fmla="*/ 13049247 w 15811497"/>
              <a:gd name="connsiteY6-20026" fmla="*/ 361949 h 6248398"/>
              <a:gd name="connsiteX7-20027" fmla="*/ 15811497 w 15811497"/>
              <a:gd name="connsiteY7-20028" fmla="*/ 3124198 h 6248398"/>
              <a:gd name="connsiteX8-20029" fmla="*/ 13049247 w 15811497"/>
              <a:gd name="connsiteY8-20030" fmla="*/ 5886448 h 6248398"/>
              <a:gd name="connsiteX9-20031" fmla="*/ 11732594 w 15811497"/>
              <a:gd name="connsiteY9-20032" fmla="*/ 5553059 h 6248398"/>
              <a:gd name="connsiteX10-20033" fmla="*/ 11096041 w 15811497"/>
              <a:gd name="connsiteY10-20034" fmla="*/ 5077404 h 6248398"/>
              <a:gd name="connsiteX11-20035" fmla="*/ 10610846 w 15811497"/>
              <a:gd name="connsiteY11-20036" fmla="*/ 5029199 h 6248398"/>
              <a:gd name="connsiteX12-20037" fmla="*/ 9640652 w 15811497"/>
              <a:gd name="connsiteY12-20038" fmla="*/ 5486739 h 6248398"/>
              <a:gd name="connsiteX13-20039" fmla="*/ 9480140 w 15811497"/>
              <a:gd name="connsiteY13-20040" fmla="*/ 5721533 h 6248398"/>
              <a:gd name="connsiteX14-20041" fmla="*/ 8362947 w 15811497"/>
              <a:gd name="connsiteY14-20042" fmla="*/ 6248398 h 6248398"/>
              <a:gd name="connsiteX15-20043" fmla="*/ 7028922 w 15811497"/>
              <a:gd name="connsiteY15-20044" fmla="*/ 5364147 h 6248398"/>
              <a:gd name="connsiteX16-20045" fmla="*/ 6990513 w 15811497"/>
              <a:gd name="connsiteY16-20046" fmla="*/ 5259205 h 6248398"/>
              <a:gd name="connsiteX17-20047" fmla="*/ 6990512 w 15811497"/>
              <a:gd name="connsiteY17-20048" fmla="*/ 5259199 h 6248398"/>
              <a:gd name="connsiteX18-20049" fmla="*/ 6983676 w 15811497"/>
              <a:gd name="connsiteY18-20050" fmla="*/ 5240519 h 6248398"/>
              <a:gd name="connsiteX19-20051" fmla="*/ 6983673 w 15811497"/>
              <a:gd name="connsiteY19-20052" fmla="*/ 5240519 h 6248398"/>
              <a:gd name="connsiteX20-20053" fmla="*/ 6980236 w 15811497"/>
              <a:gd name="connsiteY20-20054" fmla="*/ 5231130 h 6248398"/>
              <a:gd name="connsiteX21-20055" fmla="*/ 6978859 w 15811497"/>
              <a:gd name="connsiteY21-20056" fmla="*/ 5225774 h 6248398"/>
              <a:gd name="connsiteX22-20057" fmla="*/ 6984291 w 15811497"/>
              <a:gd name="connsiteY22-20058" fmla="*/ 5240614 h 6248398"/>
              <a:gd name="connsiteX23-20059" fmla="*/ 6984292 w 15811497"/>
              <a:gd name="connsiteY23-20060" fmla="*/ 5240614 h 6248398"/>
              <a:gd name="connsiteX24-20061" fmla="*/ 6944562 w 15811497"/>
              <a:gd name="connsiteY24-20062" fmla="*/ 5092380 h 6248398"/>
              <a:gd name="connsiteX25-20063" fmla="*/ 6948299 w 15811497"/>
              <a:gd name="connsiteY25-20064" fmla="*/ 5142273 h 6248398"/>
              <a:gd name="connsiteX26-20065" fmla="*/ 5829297 w 15811497"/>
              <a:gd name="connsiteY26-20066" fmla="*/ 4400549 h 6248398"/>
              <a:gd name="connsiteX27-20067" fmla="*/ 5056802 w 15811497"/>
              <a:gd name="connsiteY27-20068" fmla="*/ 4677867 h 6248398"/>
              <a:gd name="connsiteX28-20069" fmla="*/ 5022517 w 15811497"/>
              <a:gd name="connsiteY28-20070" fmla="*/ 4709027 h 6248398"/>
              <a:gd name="connsiteX29-20071" fmla="*/ 5022515 w 15811497"/>
              <a:gd name="connsiteY29-20072" fmla="*/ 4709029 h 6248398"/>
              <a:gd name="connsiteX30-20073" fmla="*/ 4778482 w 15811497"/>
              <a:gd name="connsiteY30-20074" fmla="*/ 5008058 h 6248398"/>
              <a:gd name="connsiteX31-20075" fmla="*/ 4715455 w 15811497"/>
              <a:gd name="connsiteY31-20076" fmla="*/ 5077404 h 6248398"/>
              <a:gd name="connsiteX32-20077" fmla="*/ 2762249 w 15811497"/>
              <a:gd name="connsiteY32-20078" fmla="*/ 5886448 h 6248398"/>
              <a:gd name="connsiteX33-20079" fmla="*/ 0 w 15811497"/>
              <a:gd name="connsiteY33-20080" fmla="*/ 3124198 h 6248398"/>
              <a:gd name="connsiteX34-20081" fmla="*/ 2762249 w 15811497"/>
              <a:gd name="connsiteY34-20082" fmla="*/ 361949 h 6248398"/>
              <a:gd name="connsiteX35-20083" fmla="*/ 4078902 w 15811497"/>
              <a:gd name="connsiteY35-20084" fmla="*/ 695338 h 6248398"/>
              <a:gd name="connsiteX36-20085" fmla="*/ 4261443 w 15811497"/>
              <a:gd name="connsiteY36-20086" fmla="*/ 806235 h 6248398"/>
              <a:gd name="connsiteX37-20087" fmla="*/ 4409044 w 15811497"/>
              <a:gd name="connsiteY37-20088" fmla="*/ 910268 h 6248398"/>
              <a:gd name="connsiteX38-20089" fmla="*/ 4612477 w 15811497"/>
              <a:gd name="connsiteY38-20090" fmla="*/ 1077402 h 6248398"/>
              <a:gd name="connsiteX39-20091" fmla="*/ 4612478 w 15811497"/>
              <a:gd name="connsiteY39-20092" fmla="*/ 1077403 h 6248398"/>
              <a:gd name="connsiteX40-20093" fmla="*/ 4701725 w 15811497"/>
              <a:gd name="connsiteY40-20094" fmla="*/ 1120394 h 6248398"/>
              <a:gd name="connsiteX41-20095" fmla="*/ 5191122 w 15811497"/>
              <a:gd name="connsiteY41-20096" fmla="*/ 1219199 h 6248398"/>
              <a:gd name="connsiteX42-20097" fmla="*/ 6161317 w 15811497"/>
              <a:gd name="connsiteY42-20098" fmla="*/ 761659 h 6248398"/>
              <a:gd name="connsiteX43-20099" fmla="*/ 6224019 w 15811497"/>
              <a:gd name="connsiteY43-20100" fmla="*/ 677808 h 6248398"/>
              <a:gd name="connsiteX44-20101" fmla="*/ 6175489 w 15811497"/>
              <a:gd name="connsiteY44-20102" fmla="*/ 757691 h 6248398"/>
              <a:gd name="connsiteX45-20103" fmla="*/ 6175489 w 15811497"/>
              <a:gd name="connsiteY45-20104" fmla="*/ 757692 h 6248398"/>
              <a:gd name="connsiteX46-20105" fmla="*/ 6331355 w 15811497"/>
              <a:gd name="connsiteY46-20106" fmla="*/ 526865 h 6248398"/>
              <a:gd name="connsiteX47-20107" fmla="*/ 7448548 w 15811497"/>
              <a:gd name="connsiteY47-20108" fmla="*/ 0 h 62483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Lst>
            <a:rect l="l" t="t" r="r" b="b"/>
            <a:pathLst>
              <a:path w="15811497" h="6248398">
                <a:moveTo>
                  <a:pt x="7448548" y="0"/>
                </a:moveTo>
                <a:cubicBezTo>
                  <a:pt x="7998270" y="0"/>
                  <a:pt x="8476435" y="306377"/>
                  <a:pt x="8721604" y="757692"/>
                </a:cubicBezTo>
                <a:lnTo>
                  <a:pt x="8890522" y="1193234"/>
                </a:lnTo>
                <a:cubicBezTo>
                  <a:pt x="9096174" y="1571805"/>
                  <a:pt x="9497267" y="1828798"/>
                  <a:pt x="9958384" y="1828798"/>
                </a:cubicBezTo>
                <a:cubicBezTo>
                  <a:pt x="10335662" y="1828798"/>
                  <a:pt x="10672758" y="1656762"/>
                  <a:pt x="10895504" y="1386857"/>
                </a:cubicBezTo>
                <a:lnTo>
                  <a:pt x="11096041" y="1170993"/>
                </a:lnTo>
                <a:cubicBezTo>
                  <a:pt x="11595910" y="671124"/>
                  <a:pt x="12286473" y="361949"/>
                  <a:pt x="13049247" y="361949"/>
                </a:cubicBezTo>
                <a:cubicBezTo>
                  <a:pt x="14574796" y="361949"/>
                  <a:pt x="15811497" y="1598650"/>
                  <a:pt x="15811497" y="3124198"/>
                </a:cubicBezTo>
                <a:cubicBezTo>
                  <a:pt x="15811497" y="4649747"/>
                  <a:pt x="14574796" y="5886448"/>
                  <a:pt x="13049247" y="5886448"/>
                </a:cubicBezTo>
                <a:cubicBezTo>
                  <a:pt x="12572513" y="5886448"/>
                  <a:pt x="12123987" y="5765677"/>
                  <a:pt x="11732594" y="5553059"/>
                </a:cubicBezTo>
                <a:lnTo>
                  <a:pt x="11096041" y="5077404"/>
                </a:lnTo>
                <a:lnTo>
                  <a:pt x="10610846" y="5029199"/>
                </a:lnTo>
                <a:cubicBezTo>
                  <a:pt x="10220253" y="5029199"/>
                  <a:pt x="9871260" y="5207308"/>
                  <a:pt x="9640652" y="5486739"/>
                </a:cubicBezTo>
                <a:lnTo>
                  <a:pt x="9480140" y="5721533"/>
                </a:lnTo>
                <a:cubicBezTo>
                  <a:pt x="9214592" y="6043303"/>
                  <a:pt x="8812721" y="6248398"/>
                  <a:pt x="8362947" y="6248398"/>
                </a:cubicBezTo>
                <a:cubicBezTo>
                  <a:pt x="7763249" y="6248398"/>
                  <a:pt x="7248710" y="5883785"/>
                  <a:pt x="7028922" y="5364147"/>
                </a:cubicBezTo>
                <a:lnTo>
                  <a:pt x="6990513" y="5259205"/>
                </a:lnTo>
                <a:cubicBezTo>
                  <a:pt x="6990513" y="5259203"/>
                  <a:pt x="6990512" y="5259201"/>
                  <a:pt x="6990512" y="5259199"/>
                </a:cubicBezTo>
                <a:lnTo>
                  <a:pt x="6983676" y="5240519"/>
                </a:lnTo>
                <a:lnTo>
                  <a:pt x="6983673" y="5240519"/>
                </a:lnTo>
                <a:lnTo>
                  <a:pt x="6980236" y="5231130"/>
                </a:lnTo>
                <a:lnTo>
                  <a:pt x="6978859" y="5225774"/>
                </a:lnTo>
                <a:lnTo>
                  <a:pt x="6984291" y="5240614"/>
                </a:lnTo>
                <a:lnTo>
                  <a:pt x="6984292" y="5240614"/>
                </a:lnTo>
                <a:lnTo>
                  <a:pt x="6944562" y="5092380"/>
                </a:lnTo>
                <a:lnTo>
                  <a:pt x="6948299" y="5142273"/>
                </a:lnTo>
                <a:cubicBezTo>
                  <a:pt x="6763937" y="4706393"/>
                  <a:pt x="6332334" y="4400549"/>
                  <a:pt x="5829297" y="4400549"/>
                </a:cubicBezTo>
                <a:cubicBezTo>
                  <a:pt x="5535859" y="4400549"/>
                  <a:pt x="5266729" y="4504621"/>
                  <a:pt x="5056802" y="4677867"/>
                </a:cubicBezTo>
                <a:lnTo>
                  <a:pt x="5022517" y="4709027"/>
                </a:lnTo>
                <a:lnTo>
                  <a:pt x="5022515" y="4709029"/>
                </a:lnTo>
                <a:lnTo>
                  <a:pt x="4778482" y="5008058"/>
                </a:lnTo>
                <a:lnTo>
                  <a:pt x="4715455" y="5077404"/>
                </a:lnTo>
                <a:cubicBezTo>
                  <a:pt x="4215586" y="5577273"/>
                  <a:pt x="3525023" y="5886448"/>
                  <a:pt x="2762249" y="5886448"/>
                </a:cubicBezTo>
                <a:cubicBezTo>
                  <a:pt x="1236700" y="5886448"/>
                  <a:pt x="0" y="4649747"/>
                  <a:pt x="0" y="3124198"/>
                </a:cubicBezTo>
                <a:cubicBezTo>
                  <a:pt x="0" y="1598650"/>
                  <a:pt x="1236700" y="361949"/>
                  <a:pt x="2762249" y="361949"/>
                </a:cubicBezTo>
                <a:cubicBezTo>
                  <a:pt x="3238983" y="361949"/>
                  <a:pt x="3687509" y="482721"/>
                  <a:pt x="4078902" y="695338"/>
                </a:cubicBezTo>
                <a:lnTo>
                  <a:pt x="4261443" y="806235"/>
                </a:lnTo>
                <a:cubicBezTo>
                  <a:pt x="4316467" y="842057"/>
                  <a:pt x="4384444" y="892929"/>
                  <a:pt x="4409044" y="910268"/>
                </a:cubicBezTo>
                <a:lnTo>
                  <a:pt x="4612477" y="1077402"/>
                </a:lnTo>
                <a:lnTo>
                  <a:pt x="4612478" y="1077403"/>
                </a:lnTo>
                <a:lnTo>
                  <a:pt x="4701725" y="1120394"/>
                </a:lnTo>
                <a:cubicBezTo>
                  <a:pt x="4852146" y="1184017"/>
                  <a:pt x="5017526" y="1219199"/>
                  <a:pt x="5191122" y="1219199"/>
                </a:cubicBezTo>
                <a:cubicBezTo>
                  <a:pt x="5581716" y="1219199"/>
                  <a:pt x="5930710" y="1041090"/>
                  <a:pt x="6161317" y="761659"/>
                </a:cubicBezTo>
                <a:lnTo>
                  <a:pt x="6224019" y="677808"/>
                </a:lnTo>
                <a:lnTo>
                  <a:pt x="6175489" y="757691"/>
                </a:lnTo>
                <a:cubicBezTo>
                  <a:pt x="6167401" y="771005"/>
                  <a:pt x="6167401" y="771006"/>
                  <a:pt x="6175489" y="757692"/>
                </a:cubicBezTo>
                <a:lnTo>
                  <a:pt x="6331355" y="526865"/>
                </a:lnTo>
                <a:cubicBezTo>
                  <a:pt x="6596903" y="205095"/>
                  <a:pt x="6998774" y="0"/>
                  <a:pt x="7448548"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p:cNvSpPr/>
          <p:nvPr/>
        </p:nvSpPr>
        <p:spPr>
          <a:xfrm rot="5400000">
            <a:off x="1246114" y="2267859"/>
            <a:ext cx="2462590" cy="2627082"/>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1957074" y="2962185"/>
            <a:ext cx="1040670" cy="1015663"/>
          </a:xfrm>
          <a:prstGeom prst="rect">
            <a:avLst/>
          </a:prstGeom>
          <a:noFill/>
        </p:spPr>
        <p:txBody>
          <a:bodyPr wrap="none" rtlCol="0">
            <a:spAutoFit/>
            <a:scene3d>
              <a:camera prst="orthographicFront"/>
              <a:lightRig rig="threePt" dir="t"/>
            </a:scene3d>
            <a:sp3d contourW="12700"/>
          </a:bodyPr>
          <a:lstStyle>
            <a:defPPr>
              <a:defRPr lang="zh-CN"/>
            </a:defPPr>
            <a:lvl1pPr algn="r">
              <a:defRPr sz="7200" b="1">
                <a:solidFill>
                  <a:schemeClr val="bg1"/>
                </a:solidFill>
                <a:effectLst>
                  <a:outerShdw blurRad="101600" dist="38100" dir="2700000" algn="tl">
                    <a:srgbClr val="000000">
                      <a:alpha val="68000"/>
                    </a:srgbClr>
                  </a:outerShdw>
                </a:effectLst>
              </a:defRPr>
            </a:lvl1pPr>
          </a:lstStyle>
          <a:p>
            <a:pPr algn="ctr"/>
            <a:r>
              <a:rPr lang="en-US" altLang="zh-CN" sz="6000" dirty="0">
                <a:solidFill>
                  <a:schemeClr val="tx1">
                    <a:lumMod val="65000"/>
                    <a:lumOff val="35000"/>
                  </a:schemeClr>
                </a:solidFill>
                <a:effectLst/>
              </a:rPr>
              <a:t>01</a:t>
            </a:r>
            <a:endParaRPr lang="zh-CN" altLang="en-US" sz="6000" dirty="0">
              <a:solidFill>
                <a:schemeClr val="tx1">
                  <a:lumMod val="65000"/>
                  <a:lumOff val="35000"/>
                </a:schemeClr>
              </a:solidFill>
              <a:effectLst/>
            </a:endParaRPr>
          </a:p>
        </p:txBody>
      </p:sp>
      <p:sp>
        <p:nvSpPr>
          <p:cNvPr id="51" name="文本框 50"/>
          <p:cNvSpPr txBox="1"/>
          <p:nvPr/>
        </p:nvSpPr>
        <p:spPr>
          <a:xfrm>
            <a:off x="4040416" y="2788503"/>
            <a:ext cx="5043368" cy="830997"/>
          </a:xfrm>
          <a:prstGeom prst="rect">
            <a:avLst/>
          </a:prstGeom>
          <a:noFill/>
        </p:spPr>
        <p:txBody>
          <a:bodyPr wrap="none" rtlCol="0">
            <a:spAutoFit/>
            <a:scene3d>
              <a:camera prst="orthographicFront"/>
              <a:lightRig rig="threePt" dir="t"/>
            </a:scene3d>
            <a:sp3d contourW="12700"/>
          </a:bodyPr>
          <a:lstStyle/>
          <a:p>
            <a:r>
              <a:rPr lang="en-US" altLang="zh-CN" sz="4800" b="1" dirty="0">
                <a:solidFill>
                  <a:schemeClr val="bg1"/>
                </a:solidFill>
                <a:effectLst>
                  <a:outerShdw blurRad="101600" dist="38100" dir="2700000" algn="tl">
                    <a:srgbClr val="000000">
                      <a:alpha val="68000"/>
                    </a:srgbClr>
                  </a:outerShdw>
                </a:effectLst>
              </a:rPr>
              <a:t>CONTENT TITLE</a:t>
            </a:r>
            <a:endParaRPr lang="zh-CN" altLang="en-US" sz="4800" b="1" dirty="0">
              <a:solidFill>
                <a:schemeClr val="bg1"/>
              </a:solidFill>
              <a:effectLst>
                <a:outerShdw blurRad="101600" dist="38100" dir="2700000" algn="tl">
                  <a:srgbClr val="000000">
                    <a:alpha val="68000"/>
                  </a:srgbClr>
                </a:outerShdw>
              </a:effectLst>
            </a:endParaRPr>
          </a:p>
        </p:txBody>
      </p:sp>
      <p:sp>
        <p:nvSpPr>
          <p:cNvPr id="53" name="任意多边形: 形状 52"/>
          <p:cNvSpPr/>
          <p:nvPr/>
        </p:nvSpPr>
        <p:spPr>
          <a:xfrm rot="5400000">
            <a:off x="7653904" y="3898738"/>
            <a:ext cx="2368759" cy="2526980"/>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7079125" y="1276350"/>
            <a:ext cx="531177" cy="531177"/>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3367284" y="395986"/>
            <a:ext cx="996410" cy="996410"/>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p:cNvSpPr/>
          <p:nvPr/>
        </p:nvSpPr>
        <p:spPr>
          <a:xfrm rot="6351568">
            <a:off x="3453217" y="4791580"/>
            <a:ext cx="1965592" cy="1527630"/>
          </a:xfrm>
          <a:custGeom>
            <a:avLst/>
            <a:gdLst>
              <a:gd name="connsiteX0" fmla="*/ 5061858 w 6168573"/>
              <a:gd name="connsiteY0" fmla="*/ 2580697 h 4794127"/>
              <a:gd name="connsiteX1" fmla="*/ 4948703 w 6168573"/>
              <a:gd name="connsiteY1" fmla="*/ 2586411 h 4794127"/>
              <a:gd name="connsiteX2" fmla="*/ 4948580 w 6168573"/>
              <a:gd name="connsiteY2" fmla="*/ 2586430 h 4794127"/>
              <a:gd name="connsiteX3" fmla="*/ 4905647 w 6168573"/>
              <a:gd name="connsiteY3" fmla="*/ 2592845 h 4794127"/>
              <a:gd name="connsiteX4" fmla="*/ 4906278 w 6168573"/>
              <a:gd name="connsiteY4" fmla="*/ 2592886 h 4794127"/>
              <a:gd name="connsiteX5" fmla="*/ 4948580 w 6168573"/>
              <a:gd name="connsiteY5" fmla="*/ 2586430 h 4794127"/>
              <a:gd name="connsiteX6" fmla="*/ 4948704 w 6168573"/>
              <a:gd name="connsiteY6" fmla="*/ 2586411 h 4794127"/>
              <a:gd name="connsiteX7" fmla="*/ 5061859 w 6168573"/>
              <a:gd name="connsiteY7" fmla="*/ 2580697 h 4794127"/>
              <a:gd name="connsiteX8" fmla="*/ 1977572 w 6168573"/>
              <a:gd name="connsiteY8" fmla="*/ 0 h 4794127"/>
              <a:gd name="connsiteX9" fmla="*/ 3866236 w 6168573"/>
              <a:gd name="connsiteY9" fmla="*/ 1389503 h 4794127"/>
              <a:gd name="connsiteX10" fmla="*/ 3893837 w 6168573"/>
              <a:gd name="connsiteY10" fmla="*/ 1496844 h 4794127"/>
              <a:gd name="connsiteX11" fmla="*/ 3758689 w 6168573"/>
              <a:gd name="connsiteY11" fmla="*/ 1844036 h 4794127"/>
              <a:gd name="connsiteX12" fmla="*/ 3758690 w 6168573"/>
              <a:gd name="connsiteY12" fmla="*/ 1844037 h 4794127"/>
              <a:gd name="connsiteX13" fmla="*/ 3893837 w 6168573"/>
              <a:gd name="connsiteY13" fmla="*/ 1496847 h 4794127"/>
              <a:gd name="connsiteX14" fmla="*/ 3893837 w 6168573"/>
              <a:gd name="connsiteY14" fmla="*/ 1496845 h 4794127"/>
              <a:gd name="connsiteX15" fmla="*/ 3895452 w 6168573"/>
              <a:gd name="connsiteY15" fmla="*/ 1492696 h 4794127"/>
              <a:gd name="connsiteX16" fmla="*/ 3895480 w 6168573"/>
              <a:gd name="connsiteY16" fmla="*/ 1492881 h 4794127"/>
              <a:gd name="connsiteX17" fmla="*/ 5079873 w 6168573"/>
              <a:gd name="connsiteY17" fmla="*/ 2563703 h 4794127"/>
              <a:gd name="connsiteX18" fmla="*/ 5126618 w 6168573"/>
              <a:gd name="connsiteY18" fmla="*/ 2566064 h 4794127"/>
              <a:gd name="connsiteX19" fmla="*/ 5148295 w 6168573"/>
              <a:gd name="connsiteY19" fmla="*/ 2585062 h 4794127"/>
              <a:gd name="connsiteX20" fmla="*/ 5148296 w 6168573"/>
              <a:gd name="connsiteY20" fmla="*/ 2585062 h 4794127"/>
              <a:gd name="connsiteX21" fmla="*/ 5175013 w 6168573"/>
              <a:gd name="connsiteY21" fmla="*/ 2586411 h 4794127"/>
              <a:gd name="connsiteX22" fmla="*/ 6168573 w 6168573"/>
              <a:gd name="connsiteY22" fmla="*/ 3687412 h 4794127"/>
              <a:gd name="connsiteX23" fmla="*/ 5061858 w 6168573"/>
              <a:gd name="connsiteY23" fmla="*/ 4794127 h 4794127"/>
              <a:gd name="connsiteX24" fmla="*/ 4004899 w 6168573"/>
              <a:gd name="connsiteY24" fmla="*/ 4016515 h 4794127"/>
              <a:gd name="connsiteX25" fmla="*/ 3996594 w 6168573"/>
              <a:gd name="connsiteY25" fmla="*/ 3984214 h 4794127"/>
              <a:gd name="connsiteX26" fmla="*/ 3998686 w 6168573"/>
              <a:gd name="connsiteY26" fmla="*/ 3984954 h 4794127"/>
              <a:gd name="connsiteX27" fmla="*/ 3998687 w 6168573"/>
              <a:gd name="connsiteY27" fmla="*/ 3984954 h 4794127"/>
              <a:gd name="connsiteX28" fmla="*/ 3996595 w 6168573"/>
              <a:gd name="connsiteY28" fmla="*/ 3984214 h 4794127"/>
              <a:gd name="connsiteX29" fmla="*/ 3977629 w 6168573"/>
              <a:gd name="connsiteY29" fmla="*/ 3910454 h 4794127"/>
              <a:gd name="connsiteX30" fmla="*/ 3955144 w 6168573"/>
              <a:gd name="connsiteY30" fmla="*/ 3687412 h 4794127"/>
              <a:gd name="connsiteX31" fmla="*/ 3955159 w 6168573"/>
              <a:gd name="connsiteY31" fmla="*/ 3687091 h 4794127"/>
              <a:gd name="connsiteX32" fmla="*/ 3960686 w 6168573"/>
              <a:gd name="connsiteY32" fmla="*/ 3577637 h 4794127"/>
              <a:gd name="connsiteX33" fmla="*/ 3963859 w 6168573"/>
              <a:gd name="connsiteY33" fmla="*/ 3555451 h 4794127"/>
              <a:gd name="connsiteX34" fmla="*/ 3963741 w 6168573"/>
              <a:gd name="connsiteY34" fmla="*/ 3555360 h 4794127"/>
              <a:gd name="connsiteX35" fmla="*/ 3960857 w 6168573"/>
              <a:gd name="connsiteY35" fmla="*/ 3574257 h 4794127"/>
              <a:gd name="connsiteX36" fmla="*/ 3960686 w 6168573"/>
              <a:gd name="connsiteY36" fmla="*/ 3577637 h 4794127"/>
              <a:gd name="connsiteX37" fmla="*/ 3960171 w 6168573"/>
              <a:gd name="connsiteY37" fmla="*/ 3581239 h 4794127"/>
              <a:gd name="connsiteX38" fmla="*/ 3955159 w 6168573"/>
              <a:gd name="connsiteY38" fmla="*/ 3687091 h 4794127"/>
              <a:gd name="connsiteX39" fmla="*/ 3955143 w 6168573"/>
              <a:gd name="connsiteY39" fmla="*/ 3687412 h 4794127"/>
              <a:gd name="connsiteX40" fmla="*/ 3977628 w 6168573"/>
              <a:gd name="connsiteY40" fmla="*/ 3910454 h 4794127"/>
              <a:gd name="connsiteX41" fmla="*/ 3996594 w 6168573"/>
              <a:gd name="connsiteY41" fmla="*/ 3984214 h 4794127"/>
              <a:gd name="connsiteX42" fmla="*/ 3983827 w 6168573"/>
              <a:gd name="connsiteY42" fmla="*/ 3979696 h 4794127"/>
              <a:gd name="connsiteX43" fmla="*/ 3964724 w 6168573"/>
              <a:gd name="connsiteY43" fmla="*/ 3918159 h 4794127"/>
              <a:gd name="connsiteX44" fmla="*/ 3396342 w 6168573"/>
              <a:gd name="connsiteY44" fmla="*/ 3541410 h 4794127"/>
              <a:gd name="connsiteX45" fmla="*/ 3156233 w 6168573"/>
              <a:gd name="connsiteY45" fmla="*/ 3589886 h 4794127"/>
              <a:gd name="connsiteX46" fmla="*/ 3058433 w 6168573"/>
              <a:gd name="connsiteY46" fmla="*/ 3642971 h 4794127"/>
              <a:gd name="connsiteX47" fmla="*/ 3063779 w 6168573"/>
              <a:gd name="connsiteY47" fmla="*/ 3629237 h 4794127"/>
              <a:gd name="connsiteX48" fmla="*/ 3063780 w 6168573"/>
              <a:gd name="connsiteY48" fmla="*/ 3629236 h 4794127"/>
              <a:gd name="connsiteX49" fmla="*/ 3186834 w 6168573"/>
              <a:gd name="connsiteY49" fmla="*/ 3313116 h 4794127"/>
              <a:gd name="connsiteX50" fmla="*/ 3186833 w 6168573"/>
              <a:gd name="connsiteY50" fmla="*/ 3313116 h 4794127"/>
              <a:gd name="connsiteX51" fmla="*/ 3063779 w 6168573"/>
              <a:gd name="connsiteY51" fmla="*/ 3629236 h 4794127"/>
              <a:gd name="connsiteX52" fmla="*/ 2920200 w 6168573"/>
              <a:gd name="connsiteY52" fmla="*/ 3716462 h 4794127"/>
              <a:gd name="connsiteX53" fmla="*/ 1977572 w 6168573"/>
              <a:gd name="connsiteY53" fmla="*/ 3955144 h 4794127"/>
              <a:gd name="connsiteX54" fmla="*/ 0 w 6168573"/>
              <a:gd name="connsiteY54" fmla="*/ 1977572 h 4794127"/>
              <a:gd name="connsiteX55" fmla="*/ 1977572 w 6168573"/>
              <a:gd name="connsiteY55" fmla="*/ 0 h 4794127"/>
              <a:gd name="connsiteX0-1" fmla="*/ 5061858 w 6168573"/>
              <a:gd name="connsiteY0-2" fmla="*/ 2580697 h 4794127"/>
              <a:gd name="connsiteX1-3" fmla="*/ 4948703 w 6168573"/>
              <a:gd name="connsiteY1-4" fmla="*/ 2586411 h 4794127"/>
              <a:gd name="connsiteX2-5" fmla="*/ 4948580 w 6168573"/>
              <a:gd name="connsiteY2-6" fmla="*/ 2586430 h 4794127"/>
              <a:gd name="connsiteX3-7" fmla="*/ 4905647 w 6168573"/>
              <a:gd name="connsiteY3-8" fmla="*/ 2592845 h 4794127"/>
              <a:gd name="connsiteX4-9" fmla="*/ 4906278 w 6168573"/>
              <a:gd name="connsiteY4-10" fmla="*/ 2592886 h 4794127"/>
              <a:gd name="connsiteX5-11" fmla="*/ 4948580 w 6168573"/>
              <a:gd name="connsiteY5-12" fmla="*/ 2586430 h 4794127"/>
              <a:gd name="connsiteX6-13" fmla="*/ 4948704 w 6168573"/>
              <a:gd name="connsiteY6-14" fmla="*/ 2586411 h 4794127"/>
              <a:gd name="connsiteX7-15" fmla="*/ 5061859 w 6168573"/>
              <a:gd name="connsiteY7-16" fmla="*/ 2580697 h 4794127"/>
              <a:gd name="connsiteX8-17" fmla="*/ 5061858 w 6168573"/>
              <a:gd name="connsiteY8-18" fmla="*/ 2580697 h 4794127"/>
              <a:gd name="connsiteX9-19" fmla="*/ 1977572 w 6168573"/>
              <a:gd name="connsiteY9-20" fmla="*/ 0 h 4794127"/>
              <a:gd name="connsiteX10-21" fmla="*/ 3866236 w 6168573"/>
              <a:gd name="connsiteY10-22" fmla="*/ 1389503 h 4794127"/>
              <a:gd name="connsiteX11-23" fmla="*/ 3893837 w 6168573"/>
              <a:gd name="connsiteY11-24" fmla="*/ 1496844 h 4794127"/>
              <a:gd name="connsiteX12-25" fmla="*/ 3758689 w 6168573"/>
              <a:gd name="connsiteY12-26" fmla="*/ 1844036 h 4794127"/>
              <a:gd name="connsiteX13-27" fmla="*/ 3758690 w 6168573"/>
              <a:gd name="connsiteY13-28" fmla="*/ 1844037 h 4794127"/>
              <a:gd name="connsiteX14-29" fmla="*/ 3893837 w 6168573"/>
              <a:gd name="connsiteY14-30" fmla="*/ 1496847 h 4794127"/>
              <a:gd name="connsiteX15-31" fmla="*/ 3893837 w 6168573"/>
              <a:gd name="connsiteY15-32" fmla="*/ 1496845 h 4794127"/>
              <a:gd name="connsiteX16-33" fmla="*/ 3895452 w 6168573"/>
              <a:gd name="connsiteY16-34" fmla="*/ 1492696 h 4794127"/>
              <a:gd name="connsiteX17-35" fmla="*/ 3895480 w 6168573"/>
              <a:gd name="connsiteY17-36" fmla="*/ 1492881 h 4794127"/>
              <a:gd name="connsiteX18-37" fmla="*/ 5079873 w 6168573"/>
              <a:gd name="connsiteY18-38" fmla="*/ 2563703 h 4794127"/>
              <a:gd name="connsiteX19-39" fmla="*/ 5126618 w 6168573"/>
              <a:gd name="connsiteY19-40" fmla="*/ 2566064 h 4794127"/>
              <a:gd name="connsiteX20-41" fmla="*/ 5148295 w 6168573"/>
              <a:gd name="connsiteY20-42" fmla="*/ 2585062 h 4794127"/>
              <a:gd name="connsiteX21-43" fmla="*/ 5148296 w 6168573"/>
              <a:gd name="connsiteY21-44" fmla="*/ 2585062 h 4794127"/>
              <a:gd name="connsiteX22-45" fmla="*/ 5175013 w 6168573"/>
              <a:gd name="connsiteY22-46" fmla="*/ 2586411 h 4794127"/>
              <a:gd name="connsiteX23-47" fmla="*/ 6168573 w 6168573"/>
              <a:gd name="connsiteY23-48" fmla="*/ 3687412 h 4794127"/>
              <a:gd name="connsiteX24-49" fmla="*/ 5061858 w 6168573"/>
              <a:gd name="connsiteY24-50" fmla="*/ 4794127 h 4794127"/>
              <a:gd name="connsiteX25-51" fmla="*/ 4004899 w 6168573"/>
              <a:gd name="connsiteY25-52" fmla="*/ 4016515 h 4794127"/>
              <a:gd name="connsiteX26-53" fmla="*/ 3996594 w 6168573"/>
              <a:gd name="connsiteY26-54" fmla="*/ 3984214 h 4794127"/>
              <a:gd name="connsiteX27-55" fmla="*/ 3998686 w 6168573"/>
              <a:gd name="connsiteY27-56" fmla="*/ 3984954 h 4794127"/>
              <a:gd name="connsiteX28-57" fmla="*/ 3998687 w 6168573"/>
              <a:gd name="connsiteY28-58" fmla="*/ 3984954 h 4794127"/>
              <a:gd name="connsiteX29-59" fmla="*/ 3996595 w 6168573"/>
              <a:gd name="connsiteY29-60" fmla="*/ 3984214 h 4794127"/>
              <a:gd name="connsiteX30-61" fmla="*/ 3977629 w 6168573"/>
              <a:gd name="connsiteY30-62" fmla="*/ 3910454 h 4794127"/>
              <a:gd name="connsiteX31-63" fmla="*/ 3955144 w 6168573"/>
              <a:gd name="connsiteY31-64" fmla="*/ 3687412 h 4794127"/>
              <a:gd name="connsiteX32-65" fmla="*/ 3955159 w 6168573"/>
              <a:gd name="connsiteY32-66" fmla="*/ 3687091 h 4794127"/>
              <a:gd name="connsiteX33-67" fmla="*/ 3960686 w 6168573"/>
              <a:gd name="connsiteY33-68" fmla="*/ 3577637 h 4794127"/>
              <a:gd name="connsiteX34-69" fmla="*/ 3963859 w 6168573"/>
              <a:gd name="connsiteY34-70" fmla="*/ 3555451 h 4794127"/>
              <a:gd name="connsiteX35-71" fmla="*/ 3963741 w 6168573"/>
              <a:gd name="connsiteY35-72" fmla="*/ 3555360 h 4794127"/>
              <a:gd name="connsiteX36-73" fmla="*/ 3960857 w 6168573"/>
              <a:gd name="connsiteY36-74" fmla="*/ 3574257 h 4794127"/>
              <a:gd name="connsiteX37-75" fmla="*/ 3960686 w 6168573"/>
              <a:gd name="connsiteY37-76" fmla="*/ 3577637 h 4794127"/>
              <a:gd name="connsiteX38-77" fmla="*/ 3960171 w 6168573"/>
              <a:gd name="connsiteY38-78" fmla="*/ 3581239 h 4794127"/>
              <a:gd name="connsiteX39-79" fmla="*/ 3955159 w 6168573"/>
              <a:gd name="connsiteY39-80" fmla="*/ 3687091 h 4794127"/>
              <a:gd name="connsiteX40-81" fmla="*/ 3955143 w 6168573"/>
              <a:gd name="connsiteY40-82" fmla="*/ 3687412 h 4794127"/>
              <a:gd name="connsiteX41-83" fmla="*/ 3977628 w 6168573"/>
              <a:gd name="connsiteY41-84" fmla="*/ 3910454 h 4794127"/>
              <a:gd name="connsiteX42-85" fmla="*/ 3996594 w 6168573"/>
              <a:gd name="connsiteY42-86" fmla="*/ 3984214 h 4794127"/>
              <a:gd name="connsiteX43-87" fmla="*/ 3983827 w 6168573"/>
              <a:gd name="connsiteY43-88" fmla="*/ 3979696 h 4794127"/>
              <a:gd name="connsiteX44-89" fmla="*/ 3964724 w 6168573"/>
              <a:gd name="connsiteY44-90" fmla="*/ 3918159 h 4794127"/>
              <a:gd name="connsiteX45-91" fmla="*/ 3396342 w 6168573"/>
              <a:gd name="connsiteY45-92" fmla="*/ 3541410 h 4794127"/>
              <a:gd name="connsiteX46-93" fmla="*/ 3156233 w 6168573"/>
              <a:gd name="connsiteY46-94" fmla="*/ 3589886 h 4794127"/>
              <a:gd name="connsiteX47-95" fmla="*/ 3058433 w 6168573"/>
              <a:gd name="connsiteY47-96" fmla="*/ 3642971 h 4794127"/>
              <a:gd name="connsiteX48-97" fmla="*/ 3063779 w 6168573"/>
              <a:gd name="connsiteY48-98" fmla="*/ 3629237 h 4794127"/>
              <a:gd name="connsiteX49-99" fmla="*/ 3063780 w 6168573"/>
              <a:gd name="connsiteY49-100" fmla="*/ 3629236 h 4794127"/>
              <a:gd name="connsiteX50-101" fmla="*/ 3186834 w 6168573"/>
              <a:gd name="connsiteY50-102" fmla="*/ 3313116 h 4794127"/>
              <a:gd name="connsiteX51-103" fmla="*/ 3063779 w 6168573"/>
              <a:gd name="connsiteY51-104" fmla="*/ 3629236 h 4794127"/>
              <a:gd name="connsiteX52-105" fmla="*/ 2920200 w 6168573"/>
              <a:gd name="connsiteY52-106" fmla="*/ 3716462 h 4794127"/>
              <a:gd name="connsiteX53-107" fmla="*/ 1977572 w 6168573"/>
              <a:gd name="connsiteY53-108" fmla="*/ 3955144 h 4794127"/>
              <a:gd name="connsiteX54-109" fmla="*/ 0 w 6168573"/>
              <a:gd name="connsiteY54-110" fmla="*/ 1977572 h 4794127"/>
              <a:gd name="connsiteX55-111" fmla="*/ 1977572 w 6168573"/>
              <a:gd name="connsiteY55-112" fmla="*/ 0 h 4794127"/>
              <a:gd name="connsiteX0-113" fmla="*/ 5061858 w 6168573"/>
              <a:gd name="connsiteY0-114" fmla="*/ 2580697 h 4794127"/>
              <a:gd name="connsiteX1-115" fmla="*/ 4948703 w 6168573"/>
              <a:gd name="connsiteY1-116" fmla="*/ 2586411 h 4794127"/>
              <a:gd name="connsiteX2-117" fmla="*/ 4948580 w 6168573"/>
              <a:gd name="connsiteY2-118" fmla="*/ 2586430 h 4794127"/>
              <a:gd name="connsiteX3-119" fmla="*/ 4905647 w 6168573"/>
              <a:gd name="connsiteY3-120" fmla="*/ 2592845 h 4794127"/>
              <a:gd name="connsiteX4-121" fmla="*/ 4906278 w 6168573"/>
              <a:gd name="connsiteY4-122" fmla="*/ 2592886 h 4794127"/>
              <a:gd name="connsiteX5-123" fmla="*/ 4948580 w 6168573"/>
              <a:gd name="connsiteY5-124" fmla="*/ 2586430 h 4794127"/>
              <a:gd name="connsiteX6-125" fmla="*/ 4948704 w 6168573"/>
              <a:gd name="connsiteY6-126" fmla="*/ 2586411 h 4794127"/>
              <a:gd name="connsiteX7-127" fmla="*/ 5061859 w 6168573"/>
              <a:gd name="connsiteY7-128" fmla="*/ 2580697 h 4794127"/>
              <a:gd name="connsiteX8-129" fmla="*/ 5061858 w 6168573"/>
              <a:gd name="connsiteY8-130" fmla="*/ 2580697 h 4794127"/>
              <a:gd name="connsiteX9-131" fmla="*/ 1977572 w 6168573"/>
              <a:gd name="connsiteY9-132" fmla="*/ 0 h 4794127"/>
              <a:gd name="connsiteX10-133" fmla="*/ 3866236 w 6168573"/>
              <a:gd name="connsiteY10-134" fmla="*/ 1389503 h 4794127"/>
              <a:gd name="connsiteX11-135" fmla="*/ 3893837 w 6168573"/>
              <a:gd name="connsiteY11-136" fmla="*/ 1496844 h 4794127"/>
              <a:gd name="connsiteX12-137" fmla="*/ 3758689 w 6168573"/>
              <a:gd name="connsiteY12-138" fmla="*/ 1844036 h 4794127"/>
              <a:gd name="connsiteX13-139" fmla="*/ 3758690 w 6168573"/>
              <a:gd name="connsiteY13-140" fmla="*/ 1844037 h 4794127"/>
              <a:gd name="connsiteX14-141" fmla="*/ 3893837 w 6168573"/>
              <a:gd name="connsiteY14-142" fmla="*/ 1496847 h 4794127"/>
              <a:gd name="connsiteX15-143" fmla="*/ 3893837 w 6168573"/>
              <a:gd name="connsiteY15-144" fmla="*/ 1496845 h 4794127"/>
              <a:gd name="connsiteX16-145" fmla="*/ 3895452 w 6168573"/>
              <a:gd name="connsiteY16-146" fmla="*/ 1492696 h 4794127"/>
              <a:gd name="connsiteX17-147" fmla="*/ 3895480 w 6168573"/>
              <a:gd name="connsiteY17-148" fmla="*/ 1492881 h 4794127"/>
              <a:gd name="connsiteX18-149" fmla="*/ 5079873 w 6168573"/>
              <a:gd name="connsiteY18-150" fmla="*/ 2563703 h 4794127"/>
              <a:gd name="connsiteX19-151" fmla="*/ 5126618 w 6168573"/>
              <a:gd name="connsiteY19-152" fmla="*/ 2566064 h 4794127"/>
              <a:gd name="connsiteX20-153" fmla="*/ 5148295 w 6168573"/>
              <a:gd name="connsiteY20-154" fmla="*/ 2585062 h 4794127"/>
              <a:gd name="connsiteX21-155" fmla="*/ 5148296 w 6168573"/>
              <a:gd name="connsiteY21-156" fmla="*/ 2585062 h 4794127"/>
              <a:gd name="connsiteX22-157" fmla="*/ 5175013 w 6168573"/>
              <a:gd name="connsiteY22-158" fmla="*/ 2586411 h 4794127"/>
              <a:gd name="connsiteX23-159" fmla="*/ 6168573 w 6168573"/>
              <a:gd name="connsiteY23-160" fmla="*/ 3687412 h 4794127"/>
              <a:gd name="connsiteX24-161" fmla="*/ 5061858 w 6168573"/>
              <a:gd name="connsiteY24-162" fmla="*/ 4794127 h 4794127"/>
              <a:gd name="connsiteX25-163" fmla="*/ 4004899 w 6168573"/>
              <a:gd name="connsiteY25-164" fmla="*/ 4016515 h 4794127"/>
              <a:gd name="connsiteX26-165" fmla="*/ 3996594 w 6168573"/>
              <a:gd name="connsiteY26-166" fmla="*/ 3984214 h 4794127"/>
              <a:gd name="connsiteX27-167" fmla="*/ 3998686 w 6168573"/>
              <a:gd name="connsiteY27-168" fmla="*/ 3984954 h 4794127"/>
              <a:gd name="connsiteX28-169" fmla="*/ 3998687 w 6168573"/>
              <a:gd name="connsiteY28-170" fmla="*/ 3984954 h 4794127"/>
              <a:gd name="connsiteX29-171" fmla="*/ 3996595 w 6168573"/>
              <a:gd name="connsiteY29-172" fmla="*/ 3984214 h 4794127"/>
              <a:gd name="connsiteX30-173" fmla="*/ 3977629 w 6168573"/>
              <a:gd name="connsiteY30-174" fmla="*/ 3910454 h 4794127"/>
              <a:gd name="connsiteX31-175" fmla="*/ 3955144 w 6168573"/>
              <a:gd name="connsiteY31-176" fmla="*/ 3687412 h 4794127"/>
              <a:gd name="connsiteX32-177" fmla="*/ 3955159 w 6168573"/>
              <a:gd name="connsiteY32-178" fmla="*/ 3687091 h 4794127"/>
              <a:gd name="connsiteX33-179" fmla="*/ 3960686 w 6168573"/>
              <a:gd name="connsiteY33-180" fmla="*/ 3577637 h 4794127"/>
              <a:gd name="connsiteX34-181" fmla="*/ 3963859 w 6168573"/>
              <a:gd name="connsiteY34-182" fmla="*/ 3555451 h 4794127"/>
              <a:gd name="connsiteX35-183" fmla="*/ 3963741 w 6168573"/>
              <a:gd name="connsiteY35-184" fmla="*/ 3555360 h 4794127"/>
              <a:gd name="connsiteX36-185" fmla="*/ 3960857 w 6168573"/>
              <a:gd name="connsiteY36-186" fmla="*/ 3574257 h 4794127"/>
              <a:gd name="connsiteX37-187" fmla="*/ 3960686 w 6168573"/>
              <a:gd name="connsiteY37-188" fmla="*/ 3577637 h 4794127"/>
              <a:gd name="connsiteX38-189" fmla="*/ 3960171 w 6168573"/>
              <a:gd name="connsiteY38-190" fmla="*/ 3581239 h 4794127"/>
              <a:gd name="connsiteX39-191" fmla="*/ 3955159 w 6168573"/>
              <a:gd name="connsiteY39-192" fmla="*/ 3687091 h 4794127"/>
              <a:gd name="connsiteX40-193" fmla="*/ 3955143 w 6168573"/>
              <a:gd name="connsiteY40-194" fmla="*/ 3687412 h 4794127"/>
              <a:gd name="connsiteX41-195" fmla="*/ 3977628 w 6168573"/>
              <a:gd name="connsiteY41-196" fmla="*/ 3910454 h 4794127"/>
              <a:gd name="connsiteX42-197" fmla="*/ 3996594 w 6168573"/>
              <a:gd name="connsiteY42-198" fmla="*/ 3984214 h 4794127"/>
              <a:gd name="connsiteX43-199" fmla="*/ 3983827 w 6168573"/>
              <a:gd name="connsiteY43-200" fmla="*/ 3979696 h 4794127"/>
              <a:gd name="connsiteX44-201" fmla="*/ 3964724 w 6168573"/>
              <a:gd name="connsiteY44-202" fmla="*/ 3918159 h 4794127"/>
              <a:gd name="connsiteX45-203" fmla="*/ 3396342 w 6168573"/>
              <a:gd name="connsiteY45-204" fmla="*/ 3541410 h 4794127"/>
              <a:gd name="connsiteX46-205" fmla="*/ 3156233 w 6168573"/>
              <a:gd name="connsiteY46-206" fmla="*/ 3589886 h 4794127"/>
              <a:gd name="connsiteX47-207" fmla="*/ 3058433 w 6168573"/>
              <a:gd name="connsiteY47-208" fmla="*/ 3642971 h 4794127"/>
              <a:gd name="connsiteX48-209" fmla="*/ 3063779 w 6168573"/>
              <a:gd name="connsiteY48-210" fmla="*/ 3629237 h 4794127"/>
              <a:gd name="connsiteX49-211" fmla="*/ 3063780 w 6168573"/>
              <a:gd name="connsiteY49-212" fmla="*/ 3629236 h 4794127"/>
              <a:gd name="connsiteX50-213" fmla="*/ 3063779 w 6168573"/>
              <a:gd name="connsiteY50-214" fmla="*/ 3629236 h 4794127"/>
              <a:gd name="connsiteX51-215" fmla="*/ 2920200 w 6168573"/>
              <a:gd name="connsiteY51-216" fmla="*/ 3716462 h 4794127"/>
              <a:gd name="connsiteX52-217" fmla="*/ 1977572 w 6168573"/>
              <a:gd name="connsiteY52-218" fmla="*/ 3955144 h 4794127"/>
              <a:gd name="connsiteX53-219" fmla="*/ 0 w 6168573"/>
              <a:gd name="connsiteY53-220" fmla="*/ 1977572 h 4794127"/>
              <a:gd name="connsiteX54-221" fmla="*/ 1977572 w 6168573"/>
              <a:gd name="connsiteY54-222" fmla="*/ 0 h 4794127"/>
              <a:gd name="connsiteX0-223" fmla="*/ 5061858 w 6168573"/>
              <a:gd name="connsiteY0-224" fmla="*/ 2580697 h 4794127"/>
              <a:gd name="connsiteX1-225" fmla="*/ 4948703 w 6168573"/>
              <a:gd name="connsiteY1-226" fmla="*/ 2586411 h 4794127"/>
              <a:gd name="connsiteX2-227" fmla="*/ 4948580 w 6168573"/>
              <a:gd name="connsiteY2-228" fmla="*/ 2586430 h 4794127"/>
              <a:gd name="connsiteX3-229" fmla="*/ 4905647 w 6168573"/>
              <a:gd name="connsiteY3-230" fmla="*/ 2592845 h 4794127"/>
              <a:gd name="connsiteX4-231" fmla="*/ 4906278 w 6168573"/>
              <a:gd name="connsiteY4-232" fmla="*/ 2592886 h 4794127"/>
              <a:gd name="connsiteX5-233" fmla="*/ 4948580 w 6168573"/>
              <a:gd name="connsiteY5-234" fmla="*/ 2586430 h 4794127"/>
              <a:gd name="connsiteX6-235" fmla="*/ 4948704 w 6168573"/>
              <a:gd name="connsiteY6-236" fmla="*/ 2586411 h 4794127"/>
              <a:gd name="connsiteX7-237" fmla="*/ 5061859 w 6168573"/>
              <a:gd name="connsiteY7-238" fmla="*/ 2580697 h 4794127"/>
              <a:gd name="connsiteX8-239" fmla="*/ 5061858 w 6168573"/>
              <a:gd name="connsiteY8-240" fmla="*/ 2580697 h 4794127"/>
              <a:gd name="connsiteX9-241" fmla="*/ 1977572 w 6168573"/>
              <a:gd name="connsiteY9-242" fmla="*/ 0 h 4794127"/>
              <a:gd name="connsiteX10-243" fmla="*/ 3866236 w 6168573"/>
              <a:gd name="connsiteY10-244" fmla="*/ 1389503 h 4794127"/>
              <a:gd name="connsiteX11-245" fmla="*/ 3893837 w 6168573"/>
              <a:gd name="connsiteY11-246" fmla="*/ 1496844 h 4794127"/>
              <a:gd name="connsiteX12-247" fmla="*/ 3758689 w 6168573"/>
              <a:gd name="connsiteY12-248" fmla="*/ 1844036 h 4794127"/>
              <a:gd name="connsiteX13-249" fmla="*/ 3758690 w 6168573"/>
              <a:gd name="connsiteY13-250" fmla="*/ 1844037 h 4794127"/>
              <a:gd name="connsiteX14-251" fmla="*/ 3893837 w 6168573"/>
              <a:gd name="connsiteY14-252" fmla="*/ 1496847 h 4794127"/>
              <a:gd name="connsiteX15-253" fmla="*/ 3893837 w 6168573"/>
              <a:gd name="connsiteY15-254" fmla="*/ 1496845 h 4794127"/>
              <a:gd name="connsiteX16-255" fmla="*/ 3895452 w 6168573"/>
              <a:gd name="connsiteY16-256" fmla="*/ 1492696 h 4794127"/>
              <a:gd name="connsiteX17-257" fmla="*/ 3895480 w 6168573"/>
              <a:gd name="connsiteY17-258" fmla="*/ 1492881 h 4794127"/>
              <a:gd name="connsiteX18-259" fmla="*/ 5079873 w 6168573"/>
              <a:gd name="connsiteY18-260" fmla="*/ 2563703 h 4794127"/>
              <a:gd name="connsiteX19-261" fmla="*/ 5126618 w 6168573"/>
              <a:gd name="connsiteY19-262" fmla="*/ 2566064 h 4794127"/>
              <a:gd name="connsiteX20-263" fmla="*/ 5148295 w 6168573"/>
              <a:gd name="connsiteY20-264" fmla="*/ 2585062 h 4794127"/>
              <a:gd name="connsiteX21-265" fmla="*/ 5148296 w 6168573"/>
              <a:gd name="connsiteY21-266" fmla="*/ 2585062 h 4794127"/>
              <a:gd name="connsiteX22-267" fmla="*/ 5175013 w 6168573"/>
              <a:gd name="connsiteY22-268" fmla="*/ 2586411 h 4794127"/>
              <a:gd name="connsiteX23-269" fmla="*/ 6168573 w 6168573"/>
              <a:gd name="connsiteY23-270" fmla="*/ 3687412 h 4794127"/>
              <a:gd name="connsiteX24-271" fmla="*/ 5061858 w 6168573"/>
              <a:gd name="connsiteY24-272" fmla="*/ 4794127 h 4794127"/>
              <a:gd name="connsiteX25-273" fmla="*/ 4004899 w 6168573"/>
              <a:gd name="connsiteY25-274" fmla="*/ 4016515 h 4794127"/>
              <a:gd name="connsiteX26-275" fmla="*/ 3996594 w 6168573"/>
              <a:gd name="connsiteY26-276" fmla="*/ 3984214 h 4794127"/>
              <a:gd name="connsiteX27-277" fmla="*/ 3998686 w 6168573"/>
              <a:gd name="connsiteY27-278" fmla="*/ 3984954 h 4794127"/>
              <a:gd name="connsiteX28-279" fmla="*/ 3998687 w 6168573"/>
              <a:gd name="connsiteY28-280" fmla="*/ 3984954 h 4794127"/>
              <a:gd name="connsiteX29-281" fmla="*/ 3996595 w 6168573"/>
              <a:gd name="connsiteY29-282" fmla="*/ 3984214 h 4794127"/>
              <a:gd name="connsiteX30-283" fmla="*/ 3977629 w 6168573"/>
              <a:gd name="connsiteY30-284" fmla="*/ 3910454 h 4794127"/>
              <a:gd name="connsiteX31-285" fmla="*/ 3955144 w 6168573"/>
              <a:gd name="connsiteY31-286" fmla="*/ 3687412 h 4794127"/>
              <a:gd name="connsiteX32-287" fmla="*/ 3955159 w 6168573"/>
              <a:gd name="connsiteY32-288" fmla="*/ 3687091 h 4794127"/>
              <a:gd name="connsiteX33-289" fmla="*/ 3960686 w 6168573"/>
              <a:gd name="connsiteY33-290" fmla="*/ 3577637 h 4794127"/>
              <a:gd name="connsiteX34-291" fmla="*/ 3963859 w 6168573"/>
              <a:gd name="connsiteY34-292" fmla="*/ 3555451 h 4794127"/>
              <a:gd name="connsiteX35-293" fmla="*/ 3963741 w 6168573"/>
              <a:gd name="connsiteY35-294" fmla="*/ 3555360 h 4794127"/>
              <a:gd name="connsiteX36-295" fmla="*/ 3960857 w 6168573"/>
              <a:gd name="connsiteY36-296" fmla="*/ 3574257 h 4794127"/>
              <a:gd name="connsiteX37-297" fmla="*/ 3960686 w 6168573"/>
              <a:gd name="connsiteY37-298" fmla="*/ 3577637 h 4794127"/>
              <a:gd name="connsiteX38-299" fmla="*/ 3960171 w 6168573"/>
              <a:gd name="connsiteY38-300" fmla="*/ 3581239 h 4794127"/>
              <a:gd name="connsiteX39-301" fmla="*/ 3955159 w 6168573"/>
              <a:gd name="connsiteY39-302" fmla="*/ 3687091 h 4794127"/>
              <a:gd name="connsiteX40-303" fmla="*/ 3955143 w 6168573"/>
              <a:gd name="connsiteY40-304" fmla="*/ 3687412 h 4794127"/>
              <a:gd name="connsiteX41-305" fmla="*/ 3977628 w 6168573"/>
              <a:gd name="connsiteY41-306" fmla="*/ 3910454 h 4794127"/>
              <a:gd name="connsiteX42-307" fmla="*/ 3996594 w 6168573"/>
              <a:gd name="connsiteY42-308" fmla="*/ 3984214 h 4794127"/>
              <a:gd name="connsiteX43-309" fmla="*/ 3983827 w 6168573"/>
              <a:gd name="connsiteY43-310" fmla="*/ 3979696 h 4794127"/>
              <a:gd name="connsiteX44-311" fmla="*/ 3964724 w 6168573"/>
              <a:gd name="connsiteY44-312" fmla="*/ 3918159 h 4794127"/>
              <a:gd name="connsiteX45-313" fmla="*/ 3396342 w 6168573"/>
              <a:gd name="connsiteY45-314" fmla="*/ 3541410 h 4794127"/>
              <a:gd name="connsiteX46-315" fmla="*/ 3156233 w 6168573"/>
              <a:gd name="connsiteY46-316" fmla="*/ 3589886 h 4794127"/>
              <a:gd name="connsiteX47-317" fmla="*/ 3058433 w 6168573"/>
              <a:gd name="connsiteY47-318" fmla="*/ 3642971 h 4794127"/>
              <a:gd name="connsiteX48-319" fmla="*/ 3063779 w 6168573"/>
              <a:gd name="connsiteY48-320" fmla="*/ 3629237 h 4794127"/>
              <a:gd name="connsiteX49-321" fmla="*/ 3063780 w 6168573"/>
              <a:gd name="connsiteY49-322" fmla="*/ 3629236 h 4794127"/>
              <a:gd name="connsiteX50-323" fmla="*/ 2920200 w 6168573"/>
              <a:gd name="connsiteY50-324" fmla="*/ 3716462 h 4794127"/>
              <a:gd name="connsiteX51-325" fmla="*/ 1977572 w 6168573"/>
              <a:gd name="connsiteY51-326" fmla="*/ 3955144 h 4794127"/>
              <a:gd name="connsiteX52-327" fmla="*/ 0 w 6168573"/>
              <a:gd name="connsiteY52-328" fmla="*/ 1977572 h 4794127"/>
              <a:gd name="connsiteX53-329" fmla="*/ 1977572 w 6168573"/>
              <a:gd name="connsiteY53-330" fmla="*/ 0 h 4794127"/>
              <a:gd name="connsiteX0-331" fmla="*/ 5061858 w 6168573"/>
              <a:gd name="connsiteY0-332" fmla="*/ 2580697 h 4794127"/>
              <a:gd name="connsiteX1-333" fmla="*/ 4948703 w 6168573"/>
              <a:gd name="connsiteY1-334" fmla="*/ 2586411 h 4794127"/>
              <a:gd name="connsiteX2-335" fmla="*/ 4948580 w 6168573"/>
              <a:gd name="connsiteY2-336" fmla="*/ 2586430 h 4794127"/>
              <a:gd name="connsiteX3-337" fmla="*/ 4905647 w 6168573"/>
              <a:gd name="connsiteY3-338" fmla="*/ 2592845 h 4794127"/>
              <a:gd name="connsiteX4-339" fmla="*/ 4906278 w 6168573"/>
              <a:gd name="connsiteY4-340" fmla="*/ 2592886 h 4794127"/>
              <a:gd name="connsiteX5-341" fmla="*/ 4948580 w 6168573"/>
              <a:gd name="connsiteY5-342" fmla="*/ 2586430 h 4794127"/>
              <a:gd name="connsiteX6-343" fmla="*/ 4948704 w 6168573"/>
              <a:gd name="connsiteY6-344" fmla="*/ 2586411 h 4794127"/>
              <a:gd name="connsiteX7-345" fmla="*/ 5061859 w 6168573"/>
              <a:gd name="connsiteY7-346" fmla="*/ 2580697 h 4794127"/>
              <a:gd name="connsiteX8-347" fmla="*/ 5061858 w 6168573"/>
              <a:gd name="connsiteY8-348" fmla="*/ 2580697 h 4794127"/>
              <a:gd name="connsiteX9-349" fmla="*/ 1977572 w 6168573"/>
              <a:gd name="connsiteY9-350" fmla="*/ 0 h 4794127"/>
              <a:gd name="connsiteX10-351" fmla="*/ 3866236 w 6168573"/>
              <a:gd name="connsiteY10-352" fmla="*/ 1389503 h 4794127"/>
              <a:gd name="connsiteX11-353" fmla="*/ 3893837 w 6168573"/>
              <a:gd name="connsiteY11-354" fmla="*/ 1496844 h 4794127"/>
              <a:gd name="connsiteX12-355" fmla="*/ 3758689 w 6168573"/>
              <a:gd name="connsiteY12-356" fmla="*/ 1844036 h 4794127"/>
              <a:gd name="connsiteX13-357" fmla="*/ 3758690 w 6168573"/>
              <a:gd name="connsiteY13-358" fmla="*/ 1844037 h 4794127"/>
              <a:gd name="connsiteX14-359" fmla="*/ 3893837 w 6168573"/>
              <a:gd name="connsiteY14-360" fmla="*/ 1496847 h 4794127"/>
              <a:gd name="connsiteX15-361" fmla="*/ 3893837 w 6168573"/>
              <a:gd name="connsiteY15-362" fmla="*/ 1496845 h 4794127"/>
              <a:gd name="connsiteX16-363" fmla="*/ 3895452 w 6168573"/>
              <a:gd name="connsiteY16-364" fmla="*/ 1492696 h 4794127"/>
              <a:gd name="connsiteX17-365" fmla="*/ 3895480 w 6168573"/>
              <a:gd name="connsiteY17-366" fmla="*/ 1492881 h 4794127"/>
              <a:gd name="connsiteX18-367" fmla="*/ 5079873 w 6168573"/>
              <a:gd name="connsiteY18-368" fmla="*/ 2563703 h 4794127"/>
              <a:gd name="connsiteX19-369" fmla="*/ 5126618 w 6168573"/>
              <a:gd name="connsiteY19-370" fmla="*/ 2566064 h 4794127"/>
              <a:gd name="connsiteX20-371" fmla="*/ 5148295 w 6168573"/>
              <a:gd name="connsiteY20-372" fmla="*/ 2585062 h 4794127"/>
              <a:gd name="connsiteX21-373" fmla="*/ 5148296 w 6168573"/>
              <a:gd name="connsiteY21-374" fmla="*/ 2585062 h 4794127"/>
              <a:gd name="connsiteX22-375" fmla="*/ 5175013 w 6168573"/>
              <a:gd name="connsiteY22-376" fmla="*/ 2586411 h 4794127"/>
              <a:gd name="connsiteX23-377" fmla="*/ 6168573 w 6168573"/>
              <a:gd name="connsiteY23-378" fmla="*/ 3687412 h 4794127"/>
              <a:gd name="connsiteX24-379" fmla="*/ 5061858 w 6168573"/>
              <a:gd name="connsiteY24-380" fmla="*/ 4794127 h 4794127"/>
              <a:gd name="connsiteX25-381" fmla="*/ 4004899 w 6168573"/>
              <a:gd name="connsiteY25-382" fmla="*/ 4016515 h 4794127"/>
              <a:gd name="connsiteX26-383" fmla="*/ 3996594 w 6168573"/>
              <a:gd name="connsiteY26-384" fmla="*/ 3984214 h 4794127"/>
              <a:gd name="connsiteX27-385" fmla="*/ 3998686 w 6168573"/>
              <a:gd name="connsiteY27-386" fmla="*/ 3984954 h 4794127"/>
              <a:gd name="connsiteX28-387" fmla="*/ 3998687 w 6168573"/>
              <a:gd name="connsiteY28-388" fmla="*/ 3984954 h 4794127"/>
              <a:gd name="connsiteX29-389" fmla="*/ 3996595 w 6168573"/>
              <a:gd name="connsiteY29-390" fmla="*/ 3984214 h 4794127"/>
              <a:gd name="connsiteX30-391" fmla="*/ 3977629 w 6168573"/>
              <a:gd name="connsiteY30-392" fmla="*/ 3910454 h 4794127"/>
              <a:gd name="connsiteX31-393" fmla="*/ 3955144 w 6168573"/>
              <a:gd name="connsiteY31-394" fmla="*/ 3687412 h 4794127"/>
              <a:gd name="connsiteX32-395" fmla="*/ 3955159 w 6168573"/>
              <a:gd name="connsiteY32-396" fmla="*/ 3687091 h 4794127"/>
              <a:gd name="connsiteX33-397" fmla="*/ 3960686 w 6168573"/>
              <a:gd name="connsiteY33-398" fmla="*/ 3577637 h 4794127"/>
              <a:gd name="connsiteX34-399" fmla="*/ 3963859 w 6168573"/>
              <a:gd name="connsiteY34-400" fmla="*/ 3555451 h 4794127"/>
              <a:gd name="connsiteX35-401" fmla="*/ 3963741 w 6168573"/>
              <a:gd name="connsiteY35-402" fmla="*/ 3555360 h 4794127"/>
              <a:gd name="connsiteX36-403" fmla="*/ 3960857 w 6168573"/>
              <a:gd name="connsiteY36-404" fmla="*/ 3574257 h 4794127"/>
              <a:gd name="connsiteX37-405" fmla="*/ 3960686 w 6168573"/>
              <a:gd name="connsiteY37-406" fmla="*/ 3577637 h 4794127"/>
              <a:gd name="connsiteX38-407" fmla="*/ 3960171 w 6168573"/>
              <a:gd name="connsiteY38-408" fmla="*/ 3581239 h 4794127"/>
              <a:gd name="connsiteX39-409" fmla="*/ 3955159 w 6168573"/>
              <a:gd name="connsiteY39-410" fmla="*/ 3687091 h 4794127"/>
              <a:gd name="connsiteX40-411" fmla="*/ 3955143 w 6168573"/>
              <a:gd name="connsiteY40-412" fmla="*/ 3687412 h 4794127"/>
              <a:gd name="connsiteX41-413" fmla="*/ 3977628 w 6168573"/>
              <a:gd name="connsiteY41-414" fmla="*/ 3910454 h 4794127"/>
              <a:gd name="connsiteX42-415" fmla="*/ 3996594 w 6168573"/>
              <a:gd name="connsiteY42-416" fmla="*/ 3984214 h 4794127"/>
              <a:gd name="connsiteX43-417" fmla="*/ 3983827 w 6168573"/>
              <a:gd name="connsiteY43-418" fmla="*/ 3979696 h 4794127"/>
              <a:gd name="connsiteX44-419" fmla="*/ 3964724 w 6168573"/>
              <a:gd name="connsiteY44-420" fmla="*/ 3918159 h 4794127"/>
              <a:gd name="connsiteX45-421" fmla="*/ 3396342 w 6168573"/>
              <a:gd name="connsiteY45-422" fmla="*/ 3541410 h 4794127"/>
              <a:gd name="connsiteX46-423" fmla="*/ 3156233 w 6168573"/>
              <a:gd name="connsiteY46-424" fmla="*/ 3589886 h 4794127"/>
              <a:gd name="connsiteX47-425" fmla="*/ 3058433 w 6168573"/>
              <a:gd name="connsiteY47-426" fmla="*/ 3642971 h 4794127"/>
              <a:gd name="connsiteX48-427" fmla="*/ 3063779 w 6168573"/>
              <a:gd name="connsiteY48-428" fmla="*/ 3629237 h 4794127"/>
              <a:gd name="connsiteX49-429" fmla="*/ 2920200 w 6168573"/>
              <a:gd name="connsiteY49-430" fmla="*/ 3716462 h 4794127"/>
              <a:gd name="connsiteX50-431" fmla="*/ 1977572 w 6168573"/>
              <a:gd name="connsiteY50-432" fmla="*/ 3955144 h 4794127"/>
              <a:gd name="connsiteX51-433" fmla="*/ 0 w 6168573"/>
              <a:gd name="connsiteY51-434" fmla="*/ 1977572 h 4794127"/>
              <a:gd name="connsiteX52-435" fmla="*/ 1977572 w 6168573"/>
              <a:gd name="connsiteY52-436" fmla="*/ 0 h 4794127"/>
              <a:gd name="connsiteX0-437" fmla="*/ 5061858 w 6168573"/>
              <a:gd name="connsiteY0-438" fmla="*/ 2580697 h 4794127"/>
              <a:gd name="connsiteX1-439" fmla="*/ 4948703 w 6168573"/>
              <a:gd name="connsiteY1-440" fmla="*/ 2586411 h 4794127"/>
              <a:gd name="connsiteX2-441" fmla="*/ 4948580 w 6168573"/>
              <a:gd name="connsiteY2-442" fmla="*/ 2586430 h 4794127"/>
              <a:gd name="connsiteX3-443" fmla="*/ 4905647 w 6168573"/>
              <a:gd name="connsiteY3-444" fmla="*/ 2592845 h 4794127"/>
              <a:gd name="connsiteX4-445" fmla="*/ 4906278 w 6168573"/>
              <a:gd name="connsiteY4-446" fmla="*/ 2592886 h 4794127"/>
              <a:gd name="connsiteX5-447" fmla="*/ 4948580 w 6168573"/>
              <a:gd name="connsiteY5-448" fmla="*/ 2586430 h 4794127"/>
              <a:gd name="connsiteX6-449" fmla="*/ 4948704 w 6168573"/>
              <a:gd name="connsiteY6-450" fmla="*/ 2586411 h 4794127"/>
              <a:gd name="connsiteX7-451" fmla="*/ 5061859 w 6168573"/>
              <a:gd name="connsiteY7-452" fmla="*/ 2580697 h 4794127"/>
              <a:gd name="connsiteX8-453" fmla="*/ 5061858 w 6168573"/>
              <a:gd name="connsiteY8-454" fmla="*/ 2580697 h 4794127"/>
              <a:gd name="connsiteX9-455" fmla="*/ 1977572 w 6168573"/>
              <a:gd name="connsiteY9-456" fmla="*/ 0 h 4794127"/>
              <a:gd name="connsiteX10-457" fmla="*/ 3866236 w 6168573"/>
              <a:gd name="connsiteY10-458" fmla="*/ 1389503 h 4794127"/>
              <a:gd name="connsiteX11-459" fmla="*/ 3893837 w 6168573"/>
              <a:gd name="connsiteY11-460" fmla="*/ 1496844 h 4794127"/>
              <a:gd name="connsiteX12-461" fmla="*/ 3758689 w 6168573"/>
              <a:gd name="connsiteY12-462" fmla="*/ 1844036 h 4794127"/>
              <a:gd name="connsiteX13-463" fmla="*/ 3758690 w 6168573"/>
              <a:gd name="connsiteY13-464" fmla="*/ 1844037 h 4794127"/>
              <a:gd name="connsiteX14-465" fmla="*/ 3893837 w 6168573"/>
              <a:gd name="connsiteY14-466" fmla="*/ 1496847 h 4794127"/>
              <a:gd name="connsiteX15-467" fmla="*/ 3893837 w 6168573"/>
              <a:gd name="connsiteY15-468" fmla="*/ 1496845 h 4794127"/>
              <a:gd name="connsiteX16-469" fmla="*/ 3895452 w 6168573"/>
              <a:gd name="connsiteY16-470" fmla="*/ 1492696 h 4794127"/>
              <a:gd name="connsiteX17-471" fmla="*/ 3895480 w 6168573"/>
              <a:gd name="connsiteY17-472" fmla="*/ 1492881 h 4794127"/>
              <a:gd name="connsiteX18-473" fmla="*/ 5079873 w 6168573"/>
              <a:gd name="connsiteY18-474" fmla="*/ 2563703 h 4794127"/>
              <a:gd name="connsiteX19-475" fmla="*/ 5126618 w 6168573"/>
              <a:gd name="connsiteY19-476" fmla="*/ 2566064 h 4794127"/>
              <a:gd name="connsiteX20-477" fmla="*/ 5148295 w 6168573"/>
              <a:gd name="connsiteY20-478" fmla="*/ 2585062 h 4794127"/>
              <a:gd name="connsiteX21-479" fmla="*/ 5148296 w 6168573"/>
              <a:gd name="connsiteY21-480" fmla="*/ 2585062 h 4794127"/>
              <a:gd name="connsiteX22-481" fmla="*/ 5175013 w 6168573"/>
              <a:gd name="connsiteY22-482" fmla="*/ 2586411 h 4794127"/>
              <a:gd name="connsiteX23-483" fmla="*/ 6168573 w 6168573"/>
              <a:gd name="connsiteY23-484" fmla="*/ 3687412 h 4794127"/>
              <a:gd name="connsiteX24-485" fmla="*/ 5061858 w 6168573"/>
              <a:gd name="connsiteY24-486" fmla="*/ 4794127 h 4794127"/>
              <a:gd name="connsiteX25-487" fmla="*/ 4004899 w 6168573"/>
              <a:gd name="connsiteY25-488" fmla="*/ 4016515 h 4794127"/>
              <a:gd name="connsiteX26-489" fmla="*/ 3996594 w 6168573"/>
              <a:gd name="connsiteY26-490" fmla="*/ 3984214 h 4794127"/>
              <a:gd name="connsiteX27-491" fmla="*/ 3998686 w 6168573"/>
              <a:gd name="connsiteY27-492" fmla="*/ 3984954 h 4794127"/>
              <a:gd name="connsiteX28-493" fmla="*/ 3998687 w 6168573"/>
              <a:gd name="connsiteY28-494" fmla="*/ 3984954 h 4794127"/>
              <a:gd name="connsiteX29-495" fmla="*/ 3996595 w 6168573"/>
              <a:gd name="connsiteY29-496" fmla="*/ 3984214 h 4794127"/>
              <a:gd name="connsiteX30-497" fmla="*/ 3977629 w 6168573"/>
              <a:gd name="connsiteY30-498" fmla="*/ 3910454 h 4794127"/>
              <a:gd name="connsiteX31-499" fmla="*/ 3955144 w 6168573"/>
              <a:gd name="connsiteY31-500" fmla="*/ 3687412 h 4794127"/>
              <a:gd name="connsiteX32-501" fmla="*/ 3955159 w 6168573"/>
              <a:gd name="connsiteY32-502" fmla="*/ 3687091 h 4794127"/>
              <a:gd name="connsiteX33-503" fmla="*/ 3960686 w 6168573"/>
              <a:gd name="connsiteY33-504" fmla="*/ 3577637 h 4794127"/>
              <a:gd name="connsiteX34-505" fmla="*/ 3963859 w 6168573"/>
              <a:gd name="connsiteY34-506" fmla="*/ 3555451 h 4794127"/>
              <a:gd name="connsiteX35-507" fmla="*/ 3963741 w 6168573"/>
              <a:gd name="connsiteY35-508" fmla="*/ 3555360 h 4794127"/>
              <a:gd name="connsiteX36-509" fmla="*/ 3960857 w 6168573"/>
              <a:gd name="connsiteY36-510" fmla="*/ 3574257 h 4794127"/>
              <a:gd name="connsiteX37-511" fmla="*/ 3960686 w 6168573"/>
              <a:gd name="connsiteY37-512" fmla="*/ 3577637 h 4794127"/>
              <a:gd name="connsiteX38-513" fmla="*/ 3960171 w 6168573"/>
              <a:gd name="connsiteY38-514" fmla="*/ 3581239 h 4794127"/>
              <a:gd name="connsiteX39-515" fmla="*/ 3955159 w 6168573"/>
              <a:gd name="connsiteY39-516" fmla="*/ 3687091 h 4794127"/>
              <a:gd name="connsiteX40-517" fmla="*/ 3955143 w 6168573"/>
              <a:gd name="connsiteY40-518" fmla="*/ 3687412 h 4794127"/>
              <a:gd name="connsiteX41-519" fmla="*/ 3977628 w 6168573"/>
              <a:gd name="connsiteY41-520" fmla="*/ 3910454 h 4794127"/>
              <a:gd name="connsiteX42-521" fmla="*/ 3996594 w 6168573"/>
              <a:gd name="connsiteY42-522" fmla="*/ 3984214 h 4794127"/>
              <a:gd name="connsiteX43-523" fmla="*/ 3983827 w 6168573"/>
              <a:gd name="connsiteY43-524" fmla="*/ 3979696 h 4794127"/>
              <a:gd name="connsiteX44-525" fmla="*/ 3964724 w 6168573"/>
              <a:gd name="connsiteY44-526" fmla="*/ 3918159 h 4794127"/>
              <a:gd name="connsiteX45-527" fmla="*/ 3396342 w 6168573"/>
              <a:gd name="connsiteY45-528" fmla="*/ 3541410 h 4794127"/>
              <a:gd name="connsiteX46-529" fmla="*/ 3156233 w 6168573"/>
              <a:gd name="connsiteY46-530" fmla="*/ 3589886 h 4794127"/>
              <a:gd name="connsiteX47-531" fmla="*/ 3058433 w 6168573"/>
              <a:gd name="connsiteY47-532" fmla="*/ 3642971 h 4794127"/>
              <a:gd name="connsiteX48-533" fmla="*/ 2920200 w 6168573"/>
              <a:gd name="connsiteY48-534" fmla="*/ 3716462 h 4794127"/>
              <a:gd name="connsiteX49-535" fmla="*/ 1977572 w 6168573"/>
              <a:gd name="connsiteY49-536" fmla="*/ 3955144 h 4794127"/>
              <a:gd name="connsiteX50-537" fmla="*/ 0 w 6168573"/>
              <a:gd name="connsiteY50-538" fmla="*/ 1977572 h 4794127"/>
              <a:gd name="connsiteX51-539" fmla="*/ 1977572 w 6168573"/>
              <a:gd name="connsiteY51-540" fmla="*/ 0 h 4794127"/>
              <a:gd name="connsiteX0-541" fmla="*/ 5061858 w 6168573"/>
              <a:gd name="connsiteY0-542" fmla="*/ 2580697 h 4794127"/>
              <a:gd name="connsiteX1-543" fmla="*/ 4948703 w 6168573"/>
              <a:gd name="connsiteY1-544" fmla="*/ 2586411 h 4794127"/>
              <a:gd name="connsiteX2-545" fmla="*/ 4948580 w 6168573"/>
              <a:gd name="connsiteY2-546" fmla="*/ 2586430 h 4794127"/>
              <a:gd name="connsiteX3-547" fmla="*/ 4905647 w 6168573"/>
              <a:gd name="connsiteY3-548" fmla="*/ 2592845 h 4794127"/>
              <a:gd name="connsiteX4-549" fmla="*/ 4906278 w 6168573"/>
              <a:gd name="connsiteY4-550" fmla="*/ 2592886 h 4794127"/>
              <a:gd name="connsiteX5-551" fmla="*/ 4948580 w 6168573"/>
              <a:gd name="connsiteY5-552" fmla="*/ 2586430 h 4794127"/>
              <a:gd name="connsiteX6-553" fmla="*/ 4948704 w 6168573"/>
              <a:gd name="connsiteY6-554" fmla="*/ 2586411 h 4794127"/>
              <a:gd name="connsiteX7-555" fmla="*/ 5061859 w 6168573"/>
              <a:gd name="connsiteY7-556" fmla="*/ 2580697 h 4794127"/>
              <a:gd name="connsiteX8-557" fmla="*/ 5061858 w 6168573"/>
              <a:gd name="connsiteY8-558" fmla="*/ 2580697 h 4794127"/>
              <a:gd name="connsiteX9-559" fmla="*/ 1977572 w 6168573"/>
              <a:gd name="connsiteY9-560" fmla="*/ 0 h 4794127"/>
              <a:gd name="connsiteX10-561" fmla="*/ 3866236 w 6168573"/>
              <a:gd name="connsiteY10-562" fmla="*/ 1389503 h 4794127"/>
              <a:gd name="connsiteX11-563" fmla="*/ 3893837 w 6168573"/>
              <a:gd name="connsiteY11-564" fmla="*/ 1496844 h 4794127"/>
              <a:gd name="connsiteX12-565" fmla="*/ 3758689 w 6168573"/>
              <a:gd name="connsiteY12-566" fmla="*/ 1844036 h 4794127"/>
              <a:gd name="connsiteX13-567" fmla="*/ 3758690 w 6168573"/>
              <a:gd name="connsiteY13-568" fmla="*/ 1844037 h 4794127"/>
              <a:gd name="connsiteX14-569" fmla="*/ 3893837 w 6168573"/>
              <a:gd name="connsiteY14-570" fmla="*/ 1496847 h 4794127"/>
              <a:gd name="connsiteX15-571" fmla="*/ 3893837 w 6168573"/>
              <a:gd name="connsiteY15-572" fmla="*/ 1496845 h 4794127"/>
              <a:gd name="connsiteX16-573" fmla="*/ 3895452 w 6168573"/>
              <a:gd name="connsiteY16-574" fmla="*/ 1492696 h 4794127"/>
              <a:gd name="connsiteX17-575" fmla="*/ 3895480 w 6168573"/>
              <a:gd name="connsiteY17-576" fmla="*/ 1492881 h 4794127"/>
              <a:gd name="connsiteX18-577" fmla="*/ 5079873 w 6168573"/>
              <a:gd name="connsiteY18-578" fmla="*/ 2563703 h 4794127"/>
              <a:gd name="connsiteX19-579" fmla="*/ 5126618 w 6168573"/>
              <a:gd name="connsiteY19-580" fmla="*/ 2566064 h 4794127"/>
              <a:gd name="connsiteX20-581" fmla="*/ 5148295 w 6168573"/>
              <a:gd name="connsiteY20-582" fmla="*/ 2585062 h 4794127"/>
              <a:gd name="connsiteX21-583" fmla="*/ 5148296 w 6168573"/>
              <a:gd name="connsiteY21-584" fmla="*/ 2585062 h 4794127"/>
              <a:gd name="connsiteX22-585" fmla="*/ 5175013 w 6168573"/>
              <a:gd name="connsiteY22-586" fmla="*/ 2586411 h 4794127"/>
              <a:gd name="connsiteX23-587" fmla="*/ 6168573 w 6168573"/>
              <a:gd name="connsiteY23-588" fmla="*/ 3687412 h 4794127"/>
              <a:gd name="connsiteX24-589" fmla="*/ 5061858 w 6168573"/>
              <a:gd name="connsiteY24-590" fmla="*/ 4794127 h 4794127"/>
              <a:gd name="connsiteX25-591" fmla="*/ 4004899 w 6168573"/>
              <a:gd name="connsiteY25-592" fmla="*/ 4016515 h 4794127"/>
              <a:gd name="connsiteX26-593" fmla="*/ 3996594 w 6168573"/>
              <a:gd name="connsiteY26-594" fmla="*/ 3984214 h 4794127"/>
              <a:gd name="connsiteX27-595" fmla="*/ 3998686 w 6168573"/>
              <a:gd name="connsiteY27-596" fmla="*/ 3984954 h 4794127"/>
              <a:gd name="connsiteX28-597" fmla="*/ 3998687 w 6168573"/>
              <a:gd name="connsiteY28-598" fmla="*/ 3984954 h 4794127"/>
              <a:gd name="connsiteX29-599" fmla="*/ 3996595 w 6168573"/>
              <a:gd name="connsiteY29-600" fmla="*/ 3984214 h 4794127"/>
              <a:gd name="connsiteX30-601" fmla="*/ 3977629 w 6168573"/>
              <a:gd name="connsiteY30-602" fmla="*/ 3910454 h 4794127"/>
              <a:gd name="connsiteX31-603" fmla="*/ 3955144 w 6168573"/>
              <a:gd name="connsiteY31-604" fmla="*/ 3687412 h 4794127"/>
              <a:gd name="connsiteX32-605" fmla="*/ 3955159 w 6168573"/>
              <a:gd name="connsiteY32-606" fmla="*/ 3687091 h 4794127"/>
              <a:gd name="connsiteX33-607" fmla="*/ 3960686 w 6168573"/>
              <a:gd name="connsiteY33-608" fmla="*/ 3577637 h 4794127"/>
              <a:gd name="connsiteX34-609" fmla="*/ 3963859 w 6168573"/>
              <a:gd name="connsiteY34-610" fmla="*/ 3555451 h 4794127"/>
              <a:gd name="connsiteX35-611" fmla="*/ 3963741 w 6168573"/>
              <a:gd name="connsiteY35-612" fmla="*/ 3555360 h 4794127"/>
              <a:gd name="connsiteX36-613" fmla="*/ 3960857 w 6168573"/>
              <a:gd name="connsiteY36-614" fmla="*/ 3574257 h 4794127"/>
              <a:gd name="connsiteX37-615" fmla="*/ 3960686 w 6168573"/>
              <a:gd name="connsiteY37-616" fmla="*/ 3577637 h 4794127"/>
              <a:gd name="connsiteX38-617" fmla="*/ 3960171 w 6168573"/>
              <a:gd name="connsiteY38-618" fmla="*/ 3581239 h 4794127"/>
              <a:gd name="connsiteX39-619" fmla="*/ 3955159 w 6168573"/>
              <a:gd name="connsiteY39-620" fmla="*/ 3687091 h 4794127"/>
              <a:gd name="connsiteX40-621" fmla="*/ 3955143 w 6168573"/>
              <a:gd name="connsiteY40-622" fmla="*/ 3687412 h 4794127"/>
              <a:gd name="connsiteX41-623" fmla="*/ 3977628 w 6168573"/>
              <a:gd name="connsiteY41-624" fmla="*/ 3910454 h 4794127"/>
              <a:gd name="connsiteX42-625" fmla="*/ 3996594 w 6168573"/>
              <a:gd name="connsiteY42-626" fmla="*/ 3984214 h 4794127"/>
              <a:gd name="connsiteX43-627" fmla="*/ 3983827 w 6168573"/>
              <a:gd name="connsiteY43-628" fmla="*/ 3979696 h 4794127"/>
              <a:gd name="connsiteX44-629" fmla="*/ 3964724 w 6168573"/>
              <a:gd name="connsiteY44-630" fmla="*/ 3918159 h 4794127"/>
              <a:gd name="connsiteX45-631" fmla="*/ 3396342 w 6168573"/>
              <a:gd name="connsiteY45-632" fmla="*/ 3541410 h 4794127"/>
              <a:gd name="connsiteX46-633" fmla="*/ 3156233 w 6168573"/>
              <a:gd name="connsiteY46-634" fmla="*/ 3589886 h 4794127"/>
              <a:gd name="connsiteX47-635" fmla="*/ 2920200 w 6168573"/>
              <a:gd name="connsiteY47-636" fmla="*/ 3716462 h 4794127"/>
              <a:gd name="connsiteX48-637" fmla="*/ 1977572 w 6168573"/>
              <a:gd name="connsiteY48-638" fmla="*/ 3955144 h 4794127"/>
              <a:gd name="connsiteX49-639" fmla="*/ 0 w 6168573"/>
              <a:gd name="connsiteY49-640" fmla="*/ 1977572 h 4794127"/>
              <a:gd name="connsiteX50-641" fmla="*/ 1977572 w 6168573"/>
              <a:gd name="connsiteY50-642" fmla="*/ 0 h 4794127"/>
              <a:gd name="connsiteX0-643" fmla="*/ 5061858 w 6168573"/>
              <a:gd name="connsiteY0-644" fmla="*/ 2580697 h 4794127"/>
              <a:gd name="connsiteX1-645" fmla="*/ 4948703 w 6168573"/>
              <a:gd name="connsiteY1-646" fmla="*/ 2586411 h 4794127"/>
              <a:gd name="connsiteX2-647" fmla="*/ 4948580 w 6168573"/>
              <a:gd name="connsiteY2-648" fmla="*/ 2586430 h 4794127"/>
              <a:gd name="connsiteX3-649" fmla="*/ 4905647 w 6168573"/>
              <a:gd name="connsiteY3-650" fmla="*/ 2592845 h 4794127"/>
              <a:gd name="connsiteX4-651" fmla="*/ 4906278 w 6168573"/>
              <a:gd name="connsiteY4-652" fmla="*/ 2592886 h 4794127"/>
              <a:gd name="connsiteX5-653" fmla="*/ 4948580 w 6168573"/>
              <a:gd name="connsiteY5-654" fmla="*/ 2586430 h 4794127"/>
              <a:gd name="connsiteX6-655" fmla="*/ 4948704 w 6168573"/>
              <a:gd name="connsiteY6-656" fmla="*/ 2586411 h 4794127"/>
              <a:gd name="connsiteX7-657" fmla="*/ 5061859 w 6168573"/>
              <a:gd name="connsiteY7-658" fmla="*/ 2580697 h 4794127"/>
              <a:gd name="connsiteX8-659" fmla="*/ 5061858 w 6168573"/>
              <a:gd name="connsiteY8-660" fmla="*/ 2580697 h 4794127"/>
              <a:gd name="connsiteX9-661" fmla="*/ 1977572 w 6168573"/>
              <a:gd name="connsiteY9-662" fmla="*/ 0 h 4794127"/>
              <a:gd name="connsiteX10-663" fmla="*/ 3866236 w 6168573"/>
              <a:gd name="connsiteY10-664" fmla="*/ 1389503 h 4794127"/>
              <a:gd name="connsiteX11-665" fmla="*/ 3893837 w 6168573"/>
              <a:gd name="connsiteY11-666" fmla="*/ 1496844 h 4794127"/>
              <a:gd name="connsiteX12-667" fmla="*/ 3758689 w 6168573"/>
              <a:gd name="connsiteY12-668" fmla="*/ 1844036 h 4794127"/>
              <a:gd name="connsiteX13-669" fmla="*/ 3758690 w 6168573"/>
              <a:gd name="connsiteY13-670" fmla="*/ 1844037 h 4794127"/>
              <a:gd name="connsiteX14-671" fmla="*/ 3893837 w 6168573"/>
              <a:gd name="connsiteY14-672" fmla="*/ 1496847 h 4794127"/>
              <a:gd name="connsiteX15-673" fmla="*/ 3893837 w 6168573"/>
              <a:gd name="connsiteY15-674" fmla="*/ 1496845 h 4794127"/>
              <a:gd name="connsiteX16-675" fmla="*/ 3895452 w 6168573"/>
              <a:gd name="connsiteY16-676" fmla="*/ 1492696 h 4794127"/>
              <a:gd name="connsiteX17-677" fmla="*/ 3895480 w 6168573"/>
              <a:gd name="connsiteY17-678" fmla="*/ 1492881 h 4794127"/>
              <a:gd name="connsiteX18-679" fmla="*/ 5079873 w 6168573"/>
              <a:gd name="connsiteY18-680" fmla="*/ 2563703 h 4794127"/>
              <a:gd name="connsiteX19-681" fmla="*/ 5126618 w 6168573"/>
              <a:gd name="connsiteY19-682" fmla="*/ 2566064 h 4794127"/>
              <a:gd name="connsiteX20-683" fmla="*/ 5148295 w 6168573"/>
              <a:gd name="connsiteY20-684" fmla="*/ 2585062 h 4794127"/>
              <a:gd name="connsiteX21-685" fmla="*/ 5148296 w 6168573"/>
              <a:gd name="connsiteY21-686" fmla="*/ 2585062 h 4794127"/>
              <a:gd name="connsiteX22-687" fmla="*/ 5175013 w 6168573"/>
              <a:gd name="connsiteY22-688" fmla="*/ 2586411 h 4794127"/>
              <a:gd name="connsiteX23-689" fmla="*/ 6168573 w 6168573"/>
              <a:gd name="connsiteY23-690" fmla="*/ 3687412 h 4794127"/>
              <a:gd name="connsiteX24-691" fmla="*/ 5061858 w 6168573"/>
              <a:gd name="connsiteY24-692" fmla="*/ 4794127 h 4794127"/>
              <a:gd name="connsiteX25-693" fmla="*/ 4004899 w 6168573"/>
              <a:gd name="connsiteY25-694" fmla="*/ 4016515 h 4794127"/>
              <a:gd name="connsiteX26-695" fmla="*/ 3996594 w 6168573"/>
              <a:gd name="connsiteY26-696" fmla="*/ 3984214 h 4794127"/>
              <a:gd name="connsiteX27-697" fmla="*/ 3998686 w 6168573"/>
              <a:gd name="connsiteY27-698" fmla="*/ 3984954 h 4794127"/>
              <a:gd name="connsiteX28-699" fmla="*/ 3998687 w 6168573"/>
              <a:gd name="connsiteY28-700" fmla="*/ 3984954 h 4794127"/>
              <a:gd name="connsiteX29-701" fmla="*/ 3996595 w 6168573"/>
              <a:gd name="connsiteY29-702" fmla="*/ 3984214 h 4794127"/>
              <a:gd name="connsiteX30-703" fmla="*/ 3977629 w 6168573"/>
              <a:gd name="connsiteY30-704" fmla="*/ 3910454 h 4794127"/>
              <a:gd name="connsiteX31-705" fmla="*/ 3955144 w 6168573"/>
              <a:gd name="connsiteY31-706" fmla="*/ 3687412 h 4794127"/>
              <a:gd name="connsiteX32-707" fmla="*/ 3955159 w 6168573"/>
              <a:gd name="connsiteY32-708" fmla="*/ 3687091 h 4794127"/>
              <a:gd name="connsiteX33-709" fmla="*/ 3960686 w 6168573"/>
              <a:gd name="connsiteY33-710" fmla="*/ 3577637 h 4794127"/>
              <a:gd name="connsiteX34-711" fmla="*/ 3963859 w 6168573"/>
              <a:gd name="connsiteY34-712" fmla="*/ 3555451 h 4794127"/>
              <a:gd name="connsiteX35-713" fmla="*/ 3963741 w 6168573"/>
              <a:gd name="connsiteY35-714" fmla="*/ 3555360 h 4794127"/>
              <a:gd name="connsiteX36-715" fmla="*/ 3960857 w 6168573"/>
              <a:gd name="connsiteY36-716" fmla="*/ 3574257 h 4794127"/>
              <a:gd name="connsiteX37-717" fmla="*/ 3960686 w 6168573"/>
              <a:gd name="connsiteY37-718" fmla="*/ 3577637 h 4794127"/>
              <a:gd name="connsiteX38-719" fmla="*/ 3955159 w 6168573"/>
              <a:gd name="connsiteY38-720" fmla="*/ 3687091 h 4794127"/>
              <a:gd name="connsiteX39-721" fmla="*/ 3955143 w 6168573"/>
              <a:gd name="connsiteY39-722" fmla="*/ 3687412 h 4794127"/>
              <a:gd name="connsiteX40-723" fmla="*/ 3977628 w 6168573"/>
              <a:gd name="connsiteY40-724" fmla="*/ 3910454 h 4794127"/>
              <a:gd name="connsiteX41-725" fmla="*/ 3996594 w 6168573"/>
              <a:gd name="connsiteY41-726" fmla="*/ 3984214 h 4794127"/>
              <a:gd name="connsiteX42-727" fmla="*/ 3983827 w 6168573"/>
              <a:gd name="connsiteY42-728" fmla="*/ 3979696 h 4794127"/>
              <a:gd name="connsiteX43-729" fmla="*/ 3964724 w 6168573"/>
              <a:gd name="connsiteY43-730" fmla="*/ 3918159 h 4794127"/>
              <a:gd name="connsiteX44-731" fmla="*/ 3396342 w 6168573"/>
              <a:gd name="connsiteY44-732" fmla="*/ 3541410 h 4794127"/>
              <a:gd name="connsiteX45-733" fmla="*/ 3156233 w 6168573"/>
              <a:gd name="connsiteY45-734" fmla="*/ 3589886 h 4794127"/>
              <a:gd name="connsiteX46-735" fmla="*/ 2920200 w 6168573"/>
              <a:gd name="connsiteY46-736" fmla="*/ 3716462 h 4794127"/>
              <a:gd name="connsiteX47-737" fmla="*/ 1977572 w 6168573"/>
              <a:gd name="connsiteY47-738" fmla="*/ 3955144 h 4794127"/>
              <a:gd name="connsiteX48-739" fmla="*/ 0 w 6168573"/>
              <a:gd name="connsiteY48-740" fmla="*/ 1977572 h 4794127"/>
              <a:gd name="connsiteX49-741" fmla="*/ 1977572 w 6168573"/>
              <a:gd name="connsiteY49-742" fmla="*/ 0 h 4794127"/>
              <a:gd name="connsiteX0-743" fmla="*/ 5061858 w 6168573"/>
              <a:gd name="connsiteY0-744" fmla="*/ 2580697 h 4794127"/>
              <a:gd name="connsiteX1-745" fmla="*/ 4948703 w 6168573"/>
              <a:gd name="connsiteY1-746" fmla="*/ 2586411 h 4794127"/>
              <a:gd name="connsiteX2-747" fmla="*/ 4948580 w 6168573"/>
              <a:gd name="connsiteY2-748" fmla="*/ 2586430 h 4794127"/>
              <a:gd name="connsiteX3-749" fmla="*/ 4905647 w 6168573"/>
              <a:gd name="connsiteY3-750" fmla="*/ 2592845 h 4794127"/>
              <a:gd name="connsiteX4-751" fmla="*/ 4906278 w 6168573"/>
              <a:gd name="connsiteY4-752" fmla="*/ 2592886 h 4794127"/>
              <a:gd name="connsiteX5-753" fmla="*/ 4948580 w 6168573"/>
              <a:gd name="connsiteY5-754" fmla="*/ 2586430 h 4794127"/>
              <a:gd name="connsiteX6-755" fmla="*/ 4948704 w 6168573"/>
              <a:gd name="connsiteY6-756" fmla="*/ 2586411 h 4794127"/>
              <a:gd name="connsiteX7-757" fmla="*/ 5061859 w 6168573"/>
              <a:gd name="connsiteY7-758" fmla="*/ 2580697 h 4794127"/>
              <a:gd name="connsiteX8-759" fmla="*/ 5061858 w 6168573"/>
              <a:gd name="connsiteY8-760" fmla="*/ 2580697 h 4794127"/>
              <a:gd name="connsiteX9-761" fmla="*/ 1977572 w 6168573"/>
              <a:gd name="connsiteY9-762" fmla="*/ 0 h 4794127"/>
              <a:gd name="connsiteX10-763" fmla="*/ 3866236 w 6168573"/>
              <a:gd name="connsiteY10-764" fmla="*/ 1389503 h 4794127"/>
              <a:gd name="connsiteX11-765" fmla="*/ 3893837 w 6168573"/>
              <a:gd name="connsiteY11-766" fmla="*/ 1496844 h 4794127"/>
              <a:gd name="connsiteX12-767" fmla="*/ 3758689 w 6168573"/>
              <a:gd name="connsiteY12-768" fmla="*/ 1844036 h 4794127"/>
              <a:gd name="connsiteX13-769" fmla="*/ 3758690 w 6168573"/>
              <a:gd name="connsiteY13-770" fmla="*/ 1844037 h 4794127"/>
              <a:gd name="connsiteX14-771" fmla="*/ 3893837 w 6168573"/>
              <a:gd name="connsiteY14-772" fmla="*/ 1496847 h 4794127"/>
              <a:gd name="connsiteX15-773" fmla="*/ 3893837 w 6168573"/>
              <a:gd name="connsiteY15-774" fmla="*/ 1496845 h 4794127"/>
              <a:gd name="connsiteX16-775" fmla="*/ 3895452 w 6168573"/>
              <a:gd name="connsiteY16-776" fmla="*/ 1492696 h 4794127"/>
              <a:gd name="connsiteX17-777" fmla="*/ 3895480 w 6168573"/>
              <a:gd name="connsiteY17-778" fmla="*/ 1492881 h 4794127"/>
              <a:gd name="connsiteX18-779" fmla="*/ 5079873 w 6168573"/>
              <a:gd name="connsiteY18-780" fmla="*/ 2563703 h 4794127"/>
              <a:gd name="connsiteX19-781" fmla="*/ 5126618 w 6168573"/>
              <a:gd name="connsiteY19-782" fmla="*/ 2566064 h 4794127"/>
              <a:gd name="connsiteX20-783" fmla="*/ 5148295 w 6168573"/>
              <a:gd name="connsiteY20-784" fmla="*/ 2585062 h 4794127"/>
              <a:gd name="connsiteX21-785" fmla="*/ 5148296 w 6168573"/>
              <a:gd name="connsiteY21-786" fmla="*/ 2585062 h 4794127"/>
              <a:gd name="connsiteX22-787" fmla="*/ 5175013 w 6168573"/>
              <a:gd name="connsiteY22-788" fmla="*/ 2586411 h 4794127"/>
              <a:gd name="connsiteX23-789" fmla="*/ 6168573 w 6168573"/>
              <a:gd name="connsiteY23-790" fmla="*/ 3687412 h 4794127"/>
              <a:gd name="connsiteX24-791" fmla="*/ 5061858 w 6168573"/>
              <a:gd name="connsiteY24-792" fmla="*/ 4794127 h 4794127"/>
              <a:gd name="connsiteX25-793" fmla="*/ 4004899 w 6168573"/>
              <a:gd name="connsiteY25-794" fmla="*/ 4016515 h 4794127"/>
              <a:gd name="connsiteX26-795" fmla="*/ 3996594 w 6168573"/>
              <a:gd name="connsiteY26-796" fmla="*/ 3984214 h 4794127"/>
              <a:gd name="connsiteX27-797" fmla="*/ 3998686 w 6168573"/>
              <a:gd name="connsiteY27-798" fmla="*/ 3984954 h 4794127"/>
              <a:gd name="connsiteX28-799" fmla="*/ 3998687 w 6168573"/>
              <a:gd name="connsiteY28-800" fmla="*/ 3984954 h 4794127"/>
              <a:gd name="connsiteX29-801" fmla="*/ 3996595 w 6168573"/>
              <a:gd name="connsiteY29-802" fmla="*/ 3984214 h 4794127"/>
              <a:gd name="connsiteX30-803" fmla="*/ 3977629 w 6168573"/>
              <a:gd name="connsiteY30-804" fmla="*/ 3910454 h 4794127"/>
              <a:gd name="connsiteX31-805" fmla="*/ 3955144 w 6168573"/>
              <a:gd name="connsiteY31-806" fmla="*/ 3687412 h 4794127"/>
              <a:gd name="connsiteX32-807" fmla="*/ 3955159 w 6168573"/>
              <a:gd name="connsiteY32-808" fmla="*/ 3687091 h 4794127"/>
              <a:gd name="connsiteX33-809" fmla="*/ 3960686 w 6168573"/>
              <a:gd name="connsiteY33-810" fmla="*/ 3577637 h 4794127"/>
              <a:gd name="connsiteX34-811" fmla="*/ 3963859 w 6168573"/>
              <a:gd name="connsiteY34-812" fmla="*/ 3555451 h 4794127"/>
              <a:gd name="connsiteX35-813" fmla="*/ 3963741 w 6168573"/>
              <a:gd name="connsiteY35-814" fmla="*/ 3555360 h 4794127"/>
              <a:gd name="connsiteX36-815" fmla="*/ 3960857 w 6168573"/>
              <a:gd name="connsiteY36-816" fmla="*/ 3574257 h 4794127"/>
              <a:gd name="connsiteX37-817" fmla="*/ 3955159 w 6168573"/>
              <a:gd name="connsiteY37-818" fmla="*/ 3687091 h 4794127"/>
              <a:gd name="connsiteX38-819" fmla="*/ 3955143 w 6168573"/>
              <a:gd name="connsiteY38-820" fmla="*/ 3687412 h 4794127"/>
              <a:gd name="connsiteX39-821" fmla="*/ 3977628 w 6168573"/>
              <a:gd name="connsiteY39-822" fmla="*/ 3910454 h 4794127"/>
              <a:gd name="connsiteX40-823" fmla="*/ 3996594 w 6168573"/>
              <a:gd name="connsiteY40-824" fmla="*/ 3984214 h 4794127"/>
              <a:gd name="connsiteX41-825" fmla="*/ 3983827 w 6168573"/>
              <a:gd name="connsiteY41-826" fmla="*/ 3979696 h 4794127"/>
              <a:gd name="connsiteX42-827" fmla="*/ 3964724 w 6168573"/>
              <a:gd name="connsiteY42-828" fmla="*/ 3918159 h 4794127"/>
              <a:gd name="connsiteX43-829" fmla="*/ 3396342 w 6168573"/>
              <a:gd name="connsiteY43-830" fmla="*/ 3541410 h 4794127"/>
              <a:gd name="connsiteX44-831" fmla="*/ 3156233 w 6168573"/>
              <a:gd name="connsiteY44-832" fmla="*/ 3589886 h 4794127"/>
              <a:gd name="connsiteX45-833" fmla="*/ 2920200 w 6168573"/>
              <a:gd name="connsiteY45-834" fmla="*/ 3716462 h 4794127"/>
              <a:gd name="connsiteX46-835" fmla="*/ 1977572 w 6168573"/>
              <a:gd name="connsiteY46-836" fmla="*/ 3955144 h 4794127"/>
              <a:gd name="connsiteX47-837" fmla="*/ 0 w 6168573"/>
              <a:gd name="connsiteY47-838" fmla="*/ 1977572 h 4794127"/>
              <a:gd name="connsiteX48-839" fmla="*/ 1977572 w 6168573"/>
              <a:gd name="connsiteY48-840" fmla="*/ 0 h 4794127"/>
              <a:gd name="connsiteX0-841" fmla="*/ 5061858 w 6168573"/>
              <a:gd name="connsiteY0-842" fmla="*/ 2580697 h 4794127"/>
              <a:gd name="connsiteX1-843" fmla="*/ 4948703 w 6168573"/>
              <a:gd name="connsiteY1-844" fmla="*/ 2586411 h 4794127"/>
              <a:gd name="connsiteX2-845" fmla="*/ 4948580 w 6168573"/>
              <a:gd name="connsiteY2-846" fmla="*/ 2586430 h 4794127"/>
              <a:gd name="connsiteX3-847" fmla="*/ 4905647 w 6168573"/>
              <a:gd name="connsiteY3-848" fmla="*/ 2592845 h 4794127"/>
              <a:gd name="connsiteX4-849" fmla="*/ 4906278 w 6168573"/>
              <a:gd name="connsiteY4-850" fmla="*/ 2592886 h 4794127"/>
              <a:gd name="connsiteX5-851" fmla="*/ 4948580 w 6168573"/>
              <a:gd name="connsiteY5-852" fmla="*/ 2586430 h 4794127"/>
              <a:gd name="connsiteX6-853" fmla="*/ 4948704 w 6168573"/>
              <a:gd name="connsiteY6-854" fmla="*/ 2586411 h 4794127"/>
              <a:gd name="connsiteX7-855" fmla="*/ 5061859 w 6168573"/>
              <a:gd name="connsiteY7-856" fmla="*/ 2580697 h 4794127"/>
              <a:gd name="connsiteX8-857" fmla="*/ 5061858 w 6168573"/>
              <a:gd name="connsiteY8-858" fmla="*/ 2580697 h 4794127"/>
              <a:gd name="connsiteX9-859" fmla="*/ 1977572 w 6168573"/>
              <a:gd name="connsiteY9-860" fmla="*/ 0 h 4794127"/>
              <a:gd name="connsiteX10-861" fmla="*/ 3866236 w 6168573"/>
              <a:gd name="connsiteY10-862" fmla="*/ 1389503 h 4794127"/>
              <a:gd name="connsiteX11-863" fmla="*/ 3893837 w 6168573"/>
              <a:gd name="connsiteY11-864" fmla="*/ 1496844 h 4794127"/>
              <a:gd name="connsiteX12-865" fmla="*/ 3758689 w 6168573"/>
              <a:gd name="connsiteY12-866" fmla="*/ 1844036 h 4794127"/>
              <a:gd name="connsiteX13-867" fmla="*/ 3758690 w 6168573"/>
              <a:gd name="connsiteY13-868" fmla="*/ 1844037 h 4794127"/>
              <a:gd name="connsiteX14-869" fmla="*/ 3893837 w 6168573"/>
              <a:gd name="connsiteY14-870" fmla="*/ 1496847 h 4794127"/>
              <a:gd name="connsiteX15-871" fmla="*/ 3893837 w 6168573"/>
              <a:gd name="connsiteY15-872" fmla="*/ 1496845 h 4794127"/>
              <a:gd name="connsiteX16-873" fmla="*/ 3895452 w 6168573"/>
              <a:gd name="connsiteY16-874" fmla="*/ 1492696 h 4794127"/>
              <a:gd name="connsiteX17-875" fmla="*/ 3895480 w 6168573"/>
              <a:gd name="connsiteY17-876" fmla="*/ 1492881 h 4794127"/>
              <a:gd name="connsiteX18-877" fmla="*/ 5079873 w 6168573"/>
              <a:gd name="connsiteY18-878" fmla="*/ 2563703 h 4794127"/>
              <a:gd name="connsiteX19-879" fmla="*/ 5126618 w 6168573"/>
              <a:gd name="connsiteY19-880" fmla="*/ 2566064 h 4794127"/>
              <a:gd name="connsiteX20-881" fmla="*/ 5148295 w 6168573"/>
              <a:gd name="connsiteY20-882" fmla="*/ 2585062 h 4794127"/>
              <a:gd name="connsiteX21-883" fmla="*/ 5148296 w 6168573"/>
              <a:gd name="connsiteY21-884" fmla="*/ 2585062 h 4794127"/>
              <a:gd name="connsiteX22-885" fmla="*/ 5175013 w 6168573"/>
              <a:gd name="connsiteY22-886" fmla="*/ 2586411 h 4794127"/>
              <a:gd name="connsiteX23-887" fmla="*/ 6168573 w 6168573"/>
              <a:gd name="connsiteY23-888" fmla="*/ 3687412 h 4794127"/>
              <a:gd name="connsiteX24-889" fmla="*/ 5061858 w 6168573"/>
              <a:gd name="connsiteY24-890" fmla="*/ 4794127 h 4794127"/>
              <a:gd name="connsiteX25-891" fmla="*/ 4004899 w 6168573"/>
              <a:gd name="connsiteY25-892" fmla="*/ 4016515 h 4794127"/>
              <a:gd name="connsiteX26-893" fmla="*/ 3996594 w 6168573"/>
              <a:gd name="connsiteY26-894" fmla="*/ 3984214 h 4794127"/>
              <a:gd name="connsiteX27-895" fmla="*/ 3998686 w 6168573"/>
              <a:gd name="connsiteY27-896" fmla="*/ 3984954 h 4794127"/>
              <a:gd name="connsiteX28-897" fmla="*/ 3998687 w 6168573"/>
              <a:gd name="connsiteY28-898" fmla="*/ 3984954 h 4794127"/>
              <a:gd name="connsiteX29-899" fmla="*/ 3996595 w 6168573"/>
              <a:gd name="connsiteY29-900" fmla="*/ 3984214 h 4794127"/>
              <a:gd name="connsiteX30-901" fmla="*/ 3977629 w 6168573"/>
              <a:gd name="connsiteY30-902" fmla="*/ 3910454 h 4794127"/>
              <a:gd name="connsiteX31-903" fmla="*/ 3955144 w 6168573"/>
              <a:gd name="connsiteY31-904" fmla="*/ 3687412 h 4794127"/>
              <a:gd name="connsiteX32-905" fmla="*/ 3955159 w 6168573"/>
              <a:gd name="connsiteY32-906" fmla="*/ 3687091 h 4794127"/>
              <a:gd name="connsiteX33-907" fmla="*/ 3960686 w 6168573"/>
              <a:gd name="connsiteY33-908" fmla="*/ 3577637 h 4794127"/>
              <a:gd name="connsiteX34-909" fmla="*/ 3963859 w 6168573"/>
              <a:gd name="connsiteY34-910" fmla="*/ 3555451 h 4794127"/>
              <a:gd name="connsiteX35-911" fmla="*/ 3963741 w 6168573"/>
              <a:gd name="connsiteY35-912" fmla="*/ 3555360 h 4794127"/>
              <a:gd name="connsiteX36-913" fmla="*/ 3955159 w 6168573"/>
              <a:gd name="connsiteY36-914" fmla="*/ 3687091 h 4794127"/>
              <a:gd name="connsiteX37-915" fmla="*/ 3955143 w 6168573"/>
              <a:gd name="connsiteY37-916" fmla="*/ 3687412 h 4794127"/>
              <a:gd name="connsiteX38-917" fmla="*/ 3977628 w 6168573"/>
              <a:gd name="connsiteY38-918" fmla="*/ 3910454 h 4794127"/>
              <a:gd name="connsiteX39-919" fmla="*/ 3996594 w 6168573"/>
              <a:gd name="connsiteY39-920" fmla="*/ 3984214 h 4794127"/>
              <a:gd name="connsiteX40-921" fmla="*/ 3983827 w 6168573"/>
              <a:gd name="connsiteY40-922" fmla="*/ 3979696 h 4794127"/>
              <a:gd name="connsiteX41-923" fmla="*/ 3964724 w 6168573"/>
              <a:gd name="connsiteY41-924" fmla="*/ 3918159 h 4794127"/>
              <a:gd name="connsiteX42-925" fmla="*/ 3396342 w 6168573"/>
              <a:gd name="connsiteY42-926" fmla="*/ 3541410 h 4794127"/>
              <a:gd name="connsiteX43-927" fmla="*/ 3156233 w 6168573"/>
              <a:gd name="connsiteY43-928" fmla="*/ 3589886 h 4794127"/>
              <a:gd name="connsiteX44-929" fmla="*/ 2920200 w 6168573"/>
              <a:gd name="connsiteY44-930" fmla="*/ 3716462 h 4794127"/>
              <a:gd name="connsiteX45-931" fmla="*/ 1977572 w 6168573"/>
              <a:gd name="connsiteY45-932" fmla="*/ 3955144 h 4794127"/>
              <a:gd name="connsiteX46-933" fmla="*/ 0 w 6168573"/>
              <a:gd name="connsiteY46-934" fmla="*/ 1977572 h 4794127"/>
              <a:gd name="connsiteX47-935" fmla="*/ 1977572 w 6168573"/>
              <a:gd name="connsiteY47-936" fmla="*/ 0 h 4794127"/>
              <a:gd name="connsiteX0-937" fmla="*/ 5061858 w 6168573"/>
              <a:gd name="connsiteY0-938" fmla="*/ 2580697 h 4794127"/>
              <a:gd name="connsiteX1-939" fmla="*/ 4948703 w 6168573"/>
              <a:gd name="connsiteY1-940" fmla="*/ 2586411 h 4794127"/>
              <a:gd name="connsiteX2-941" fmla="*/ 4948580 w 6168573"/>
              <a:gd name="connsiteY2-942" fmla="*/ 2586430 h 4794127"/>
              <a:gd name="connsiteX3-943" fmla="*/ 4905647 w 6168573"/>
              <a:gd name="connsiteY3-944" fmla="*/ 2592845 h 4794127"/>
              <a:gd name="connsiteX4-945" fmla="*/ 4906278 w 6168573"/>
              <a:gd name="connsiteY4-946" fmla="*/ 2592886 h 4794127"/>
              <a:gd name="connsiteX5-947" fmla="*/ 4948580 w 6168573"/>
              <a:gd name="connsiteY5-948" fmla="*/ 2586430 h 4794127"/>
              <a:gd name="connsiteX6-949" fmla="*/ 4948704 w 6168573"/>
              <a:gd name="connsiteY6-950" fmla="*/ 2586411 h 4794127"/>
              <a:gd name="connsiteX7-951" fmla="*/ 5061859 w 6168573"/>
              <a:gd name="connsiteY7-952" fmla="*/ 2580697 h 4794127"/>
              <a:gd name="connsiteX8-953" fmla="*/ 5061858 w 6168573"/>
              <a:gd name="connsiteY8-954" fmla="*/ 2580697 h 4794127"/>
              <a:gd name="connsiteX9-955" fmla="*/ 1977572 w 6168573"/>
              <a:gd name="connsiteY9-956" fmla="*/ 0 h 4794127"/>
              <a:gd name="connsiteX10-957" fmla="*/ 3866236 w 6168573"/>
              <a:gd name="connsiteY10-958" fmla="*/ 1389503 h 4794127"/>
              <a:gd name="connsiteX11-959" fmla="*/ 3893837 w 6168573"/>
              <a:gd name="connsiteY11-960" fmla="*/ 1496844 h 4794127"/>
              <a:gd name="connsiteX12-961" fmla="*/ 3758689 w 6168573"/>
              <a:gd name="connsiteY12-962" fmla="*/ 1844036 h 4794127"/>
              <a:gd name="connsiteX13-963" fmla="*/ 3758690 w 6168573"/>
              <a:gd name="connsiteY13-964" fmla="*/ 1844037 h 4794127"/>
              <a:gd name="connsiteX14-965" fmla="*/ 3893837 w 6168573"/>
              <a:gd name="connsiteY14-966" fmla="*/ 1496847 h 4794127"/>
              <a:gd name="connsiteX15-967" fmla="*/ 3893837 w 6168573"/>
              <a:gd name="connsiteY15-968" fmla="*/ 1496845 h 4794127"/>
              <a:gd name="connsiteX16-969" fmla="*/ 3895452 w 6168573"/>
              <a:gd name="connsiteY16-970" fmla="*/ 1492696 h 4794127"/>
              <a:gd name="connsiteX17-971" fmla="*/ 3895480 w 6168573"/>
              <a:gd name="connsiteY17-972" fmla="*/ 1492881 h 4794127"/>
              <a:gd name="connsiteX18-973" fmla="*/ 5079873 w 6168573"/>
              <a:gd name="connsiteY18-974" fmla="*/ 2563703 h 4794127"/>
              <a:gd name="connsiteX19-975" fmla="*/ 5126618 w 6168573"/>
              <a:gd name="connsiteY19-976" fmla="*/ 2566064 h 4794127"/>
              <a:gd name="connsiteX20-977" fmla="*/ 5148295 w 6168573"/>
              <a:gd name="connsiteY20-978" fmla="*/ 2585062 h 4794127"/>
              <a:gd name="connsiteX21-979" fmla="*/ 5148296 w 6168573"/>
              <a:gd name="connsiteY21-980" fmla="*/ 2585062 h 4794127"/>
              <a:gd name="connsiteX22-981" fmla="*/ 5175013 w 6168573"/>
              <a:gd name="connsiteY22-982" fmla="*/ 2586411 h 4794127"/>
              <a:gd name="connsiteX23-983" fmla="*/ 6168573 w 6168573"/>
              <a:gd name="connsiteY23-984" fmla="*/ 3687412 h 4794127"/>
              <a:gd name="connsiteX24-985" fmla="*/ 5061858 w 6168573"/>
              <a:gd name="connsiteY24-986" fmla="*/ 4794127 h 4794127"/>
              <a:gd name="connsiteX25-987" fmla="*/ 4004899 w 6168573"/>
              <a:gd name="connsiteY25-988" fmla="*/ 4016515 h 4794127"/>
              <a:gd name="connsiteX26-989" fmla="*/ 3996594 w 6168573"/>
              <a:gd name="connsiteY26-990" fmla="*/ 3984214 h 4794127"/>
              <a:gd name="connsiteX27-991" fmla="*/ 3998686 w 6168573"/>
              <a:gd name="connsiteY27-992" fmla="*/ 3984954 h 4794127"/>
              <a:gd name="connsiteX28-993" fmla="*/ 3998687 w 6168573"/>
              <a:gd name="connsiteY28-994" fmla="*/ 3984954 h 4794127"/>
              <a:gd name="connsiteX29-995" fmla="*/ 3996595 w 6168573"/>
              <a:gd name="connsiteY29-996" fmla="*/ 3984214 h 4794127"/>
              <a:gd name="connsiteX30-997" fmla="*/ 3977629 w 6168573"/>
              <a:gd name="connsiteY30-998" fmla="*/ 3910454 h 4794127"/>
              <a:gd name="connsiteX31-999" fmla="*/ 3955144 w 6168573"/>
              <a:gd name="connsiteY31-1000" fmla="*/ 3687412 h 4794127"/>
              <a:gd name="connsiteX32-1001" fmla="*/ 3955159 w 6168573"/>
              <a:gd name="connsiteY32-1002" fmla="*/ 3687091 h 4794127"/>
              <a:gd name="connsiteX33-1003" fmla="*/ 3960686 w 6168573"/>
              <a:gd name="connsiteY33-1004" fmla="*/ 3577637 h 4794127"/>
              <a:gd name="connsiteX34-1005" fmla="*/ 3963859 w 6168573"/>
              <a:gd name="connsiteY34-1006" fmla="*/ 3555451 h 4794127"/>
              <a:gd name="connsiteX35-1007" fmla="*/ 3955159 w 6168573"/>
              <a:gd name="connsiteY35-1008" fmla="*/ 3687091 h 4794127"/>
              <a:gd name="connsiteX36-1009" fmla="*/ 3955143 w 6168573"/>
              <a:gd name="connsiteY36-1010" fmla="*/ 3687412 h 4794127"/>
              <a:gd name="connsiteX37-1011" fmla="*/ 3977628 w 6168573"/>
              <a:gd name="connsiteY37-1012" fmla="*/ 3910454 h 4794127"/>
              <a:gd name="connsiteX38-1013" fmla="*/ 3996594 w 6168573"/>
              <a:gd name="connsiteY38-1014" fmla="*/ 3984214 h 4794127"/>
              <a:gd name="connsiteX39-1015" fmla="*/ 3983827 w 6168573"/>
              <a:gd name="connsiteY39-1016" fmla="*/ 3979696 h 4794127"/>
              <a:gd name="connsiteX40-1017" fmla="*/ 3964724 w 6168573"/>
              <a:gd name="connsiteY40-1018" fmla="*/ 3918159 h 4794127"/>
              <a:gd name="connsiteX41-1019" fmla="*/ 3396342 w 6168573"/>
              <a:gd name="connsiteY41-1020" fmla="*/ 3541410 h 4794127"/>
              <a:gd name="connsiteX42-1021" fmla="*/ 3156233 w 6168573"/>
              <a:gd name="connsiteY42-1022" fmla="*/ 3589886 h 4794127"/>
              <a:gd name="connsiteX43-1023" fmla="*/ 2920200 w 6168573"/>
              <a:gd name="connsiteY43-1024" fmla="*/ 3716462 h 4794127"/>
              <a:gd name="connsiteX44-1025" fmla="*/ 1977572 w 6168573"/>
              <a:gd name="connsiteY44-1026" fmla="*/ 3955144 h 4794127"/>
              <a:gd name="connsiteX45-1027" fmla="*/ 0 w 6168573"/>
              <a:gd name="connsiteY45-1028" fmla="*/ 1977572 h 4794127"/>
              <a:gd name="connsiteX46-1029" fmla="*/ 1977572 w 6168573"/>
              <a:gd name="connsiteY46-1030" fmla="*/ 0 h 4794127"/>
              <a:gd name="connsiteX0-1031" fmla="*/ 5061858 w 6168573"/>
              <a:gd name="connsiteY0-1032" fmla="*/ 2580697 h 4794127"/>
              <a:gd name="connsiteX1-1033" fmla="*/ 4948703 w 6168573"/>
              <a:gd name="connsiteY1-1034" fmla="*/ 2586411 h 4794127"/>
              <a:gd name="connsiteX2-1035" fmla="*/ 4948580 w 6168573"/>
              <a:gd name="connsiteY2-1036" fmla="*/ 2586430 h 4794127"/>
              <a:gd name="connsiteX3-1037" fmla="*/ 4905647 w 6168573"/>
              <a:gd name="connsiteY3-1038" fmla="*/ 2592845 h 4794127"/>
              <a:gd name="connsiteX4-1039" fmla="*/ 4906278 w 6168573"/>
              <a:gd name="connsiteY4-1040" fmla="*/ 2592886 h 4794127"/>
              <a:gd name="connsiteX5-1041" fmla="*/ 4948580 w 6168573"/>
              <a:gd name="connsiteY5-1042" fmla="*/ 2586430 h 4794127"/>
              <a:gd name="connsiteX6-1043" fmla="*/ 4948704 w 6168573"/>
              <a:gd name="connsiteY6-1044" fmla="*/ 2586411 h 4794127"/>
              <a:gd name="connsiteX7-1045" fmla="*/ 5061859 w 6168573"/>
              <a:gd name="connsiteY7-1046" fmla="*/ 2580697 h 4794127"/>
              <a:gd name="connsiteX8-1047" fmla="*/ 5061858 w 6168573"/>
              <a:gd name="connsiteY8-1048" fmla="*/ 2580697 h 4794127"/>
              <a:gd name="connsiteX9-1049" fmla="*/ 1977572 w 6168573"/>
              <a:gd name="connsiteY9-1050" fmla="*/ 0 h 4794127"/>
              <a:gd name="connsiteX10-1051" fmla="*/ 3866236 w 6168573"/>
              <a:gd name="connsiteY10-1052" fmla="*/ 1389503 h 4794127"/>
              <a:gd name="connsiteX11-1053" fmla="*/ 3893837 w 6168573"/>
              <a:gd name="connsiteY11-1054" fmla="*/ 1496844 h 4794127"/>
              <a:gd name="connsiteX12-1055" fmla="*/ 3758689 w 6168573"/>
              <a:gd name="connsiteY12-1056" fmla="*/ 1844036 h 4794127"/>
              <a:gd name="connsiteX13-1057" fmla="*/ 3758690 w 6168573"/>
              <a:gd name="connsiteY13-1058" fmla="*/ 1844037 h 4794127"/>
              <a:gd name="connsiteX14-1059" fmla="*/ 3893837 w 6168573"/>
              <a:gd name="connsiteY14-1060" fmla="*/ 1496847 h 4794127"/>
              <a:gd name="connsiteX15-1061" fmla="*/ 3893837 w 6168573"/>
              <a:gd name="connsiteY15-1062" fmla="*/ 1496845 h 4794127"/>
              <a:gd name="connsiteX16-1063" fmla="*/ 3895452 w 6168573"/>
              <a:gd name="connsiteY16-1064" fmla="*/ 1492696 h 4794127"/>
              <a:gd name="connsiteX17-1065" fmla="*/ 3895480 w 6168573"/>
              <a:gd name="connsiteY17-1066" fmla="*/ 1492881 h 4794127"/>
              <a:gd name="connsiteX18-1067" fmla="*/ 5079873 w 6168573"/>
              <a:gd name="connsiteY18-1068" fmla="*/ 2563703 h 4794127"/>
              <a:gd name="connsiteX19-1069" fmla="*/ 5126618 w 6168573"/>
              <a:gd name="connsiteY19-1070" fmla="*/ 2566064 h 4794127"/>
              <a:gd name="connsiteX20-1071" fmla="*/ 5148295 w 6168573"/>
              <a:gd name="connsiteY20-1072" fmla="*/ 2585062 h 4794127"/>
              <a:gd name="connsiteX21-1073" fmla="*/ 5148296 w 6168573"/>
              <a:gd name="connsiteY21-1074" fmla="*/ 2585062 h 4794127"/>
              <a:gd name="connsiteX22-1075" fmla="*/ 5175013 w 6168573"/>
              <a:gd name="connsiteY22-1076" fmla="*/ 2586411 h 4794127"/>
              <a:gd name="connsiteX23-1077" fmla="*/ 6168573 w 6168573"/>
              <a:gd name="connsiteY23-1078" fmla="*/ 3687412 h 4794127"/>
              <a:gd name="connsiteX24-1079" fmla="*/ 5061858 w 6168573"/>
              <a:gd name="connsiteY24-1080" fmla="*/ 4794127 h 4794127"/>
              <a:gd name="connsiteX25-1081" fmla="*/ 4004899 w 6168573"/>
              <a:gd name="connsiteY25-1082" fmla="*/ 4016515 h 4794127"/>
              <a:gd name="connsiteX26-1083" fmla="*/ 3996594 w 6168573"/>
              <a:gd name="connsiteY26-1084" fmla="*/ 3984214 h 4794127"/>
              <a:gd name="connsiteX27-1085" fmla="*/ 3998686 w 6168573"/>
              <a:gd name="connsiteY27-1086" fmla="*/ 3984954 h 4794127"/>
              <a:gd name="connsiteX28-1087" fmla="*/ 3998687 w 6168573"/>
              <a:gd name="connsiteY28-1088" fmla="*/ 3984954 h 4794127"/>
              <a:gd name="connsiteX29-1089" fmla="*/ 3996595 w 6168573"/>
              <a:gd name="connsiteY29-1090" fmla="*/ 3984214 h 4794127"/>
              <a:gd name="connsiteX30-1091" fmla="*/ 3977629 w 6168573"/>
              <a:gd name="connsiteY30-1092" fmla="*/ 3910454 h 4794127"/>
              <a:gd name="connsiteX31-1093" fmla="*/ 3955144 w 6168573"/>
              <a:gd name="connsiteY31-1094" fmla="*/ 3687412 h 4794127"/>
              <a:gd name="connsiteX32-1095" fmla="*/ 3955159 w 6168573"/>
              <a:gd name="connsiteY32-1096" fmla="*/ 3687091 h 4794127"/>
              <a:gd name="connsiteX33-1097" fmla="*/ 3960686 w 6168573"/>
              <a:gd name="connsiteY33-1098" fmla="*/ 3577637 h 4794127"/>
              <a:gd name="connsiteX34-1099" fmla="*/ 3955159 w 6168573"/>
              <a:gd name="connsiteY34-1100" fmla="*/ 3687091 h 4794127"/>
              <a:gd name="connsiteX35-1101" fmla="*/ 3955143 w 6168573"/>
              <a:gd name="connsiteY35-1102" fmla="*/ 3687412 h 4794127"/>
              <a:gd name="connsiteX36-1103" fmla="*/ 3977628 w 6168573"/>
              <a:gd name="connsiteY36-1104" fmla="*/ 3910454 h 4794127"/>
              <a:gd name="connsiteX37-1105" fmla="*/ 3996594 w 6168573"/>
              <a:gd name="connsiteY37-1106" fmla="*/ 3984214 h 4794127"/>
              <a:gd name="connsiteX38-1107" fmla="*/ 3983827 w 6168573"/>
              <a:gd name="connsiteY38-1108" fmla="*/ 3979696 h 4794127"/>
              <a:gd name="connsiteX39-1109" fmla="*/ 3964724 w 6168573"/>
              <a:gd name="connsiteY39-1110" fmla="*/ 3918159 h 4794127"/>
              <a:gd name="connsiteX40-1111" fmla="*/ 3396342 w 6168573"/>
              <a:gd name="connsiteY40-1112" fmla="*/ 3541410 h 4794127"/>
              <a:gd name="connsiteX41-1113" fmla="*/ 3156233 w 6168573"/>
              <a:gd name="connsiteY41-1114" fmla="*/ 3589886 h 4794127"/>
              <a:gd name="connsiteX42-1115" fmla="*/ 2920200 w 6168573"/>
              <a:gd name="connsiteY42-1116" fmla="*/ 3716462 h 4794127"/>
              <a:gd name="connsiteX43-1117" fmla="*/ 1977572 w 6168573"/>
              <a:gd name="connsiteY43-1118" fmla="*/ 3955144 h 4794127"/>
              <a:gd name="connsiteX44-1119" fmla="*/ 0 w 6168573"/>
              <a:gd name="connsiteY44-1120" fmla="*/ 1977572 h 4794127"/>
              <a:gd name="connsiteX45-1121" fmla="*/ 1977572 w 6168573"/>
              <a:gd name="connsiteY45-1122" fmla="*/ 0 h 4794127"/>
              <a:gd name="connsiteX0-1123" fmla="*/ 5061858 w 6168573"/>
              <a:gd name="connsiteY0-1124" fmla="*/ 2580697 h 4794127"/>
              <a:gd name="connsiteX1-1125" fmla="*/ 4948703 w 6168573"/>
              <a:gd name="connsiteY1-1126" fmla="*/ 2586411 h 4794127"/>
              <a:gd name="connsiteX2-1127" fmla="*/ 4948580 w 6168573"/>
              <a:gd name="connsiteY2-1128" fmla="*/ 2586430 h 4794127"/>
              <a:gd name="connsiteX3-1129" fmla="*/ 4905647 w 6168573"/>
              <a:gd name="connsiteY3-1130" fmla="*/ 2592845 h 4794127"/>
              <a:gd name="connsiteX4-1131" fmla="*/ 4906278 w 6168573"/>
              <a:gd name="connsiteY4-1132" fmla="*/ 2592886 h 4794127"/>
              <a:gd name="connsiteX5-1133" fmla="*/ 4948580 w 6168573"/>
              <a:gd name="connsiteY5-1134" fmla="*/ 2586430 h 4794127"/>
              <a:gd name="connsiteX6-1135" fmla="*/ 4948704 w 6168573"/>
              <a:gd name="connsiteY6-1136" fmla="*/ 2586411 h 4794127"/>
              <a:gd name="connsiteX7-1137" fmla="*/ 5061859 w 6168573"/>
              <a:gd name="connsiteY7-1138" fmla="*/ 2580697 h 4794127"/>
              <a:gd name="connsiteX8-1139" fmla="*/ 5061858 w 6168573"/>
              <a:gd name="connsiteY8-1140" fmla="*/ 2580697 h 4794127"/>
              <a:gd name="connsiteX9-1141" fmla="*/ 1977572 w 6168573"/>
              <a:gd name="connsiteY9-1142" fmla="*/ 0 h 4794127"/>
              <a:gd name="connsiteX10-1143" fmla="*/ 3866236 w 6168573"/>
              <a:gd name="connsiteY10-1144" fmla="*/ 1389503 h 4794127"/>
              <a:gd name="connsiteX11-1145" fmla="*/ 3893837 w 6168573"/>
              <a:gd name="connsiteY11-1146" fmla="*/ 1496844 h 4794127"/>
              <a:gd name="connsiteX12-1147" fmla="*/ 3758689 w 6168573"/>
              <a:gd name="connsiteY12-1148" fmla="*/ 1844036 h 4794127"/>
              <a:gd name="connsiteX13-1149" fmla="*/ 3758690 w 6168573"/>
              <a:gd name="connsiteY13-1150" fmla="*/ 1844037 h 4794127"/>
              <a:gd name="connsiteX14-1151" fmla="*/ 3893837 w 6168573"/>
              <a:gd name="connsiteY14-1152" fmla="*/ 1496847 h 4794127"/>
              <a:gd name="connsiteX15-1153" fmla="*/ 3893837 w 6168573"/>
              <a:gd name="connsiteY15-1154" fmla="*/ 1496845 h 4794127"/>
              <a:gd name="connsiteX16-1155" fmla="*/ 3895452 w 6168573"/>
              <a:gd name="connsiteY16-1156" fmla="*/ 1492696 h 4794127"/>
              <a:gd name="connsiteX17-1157" fmla="*/ 3895480 w 6168573"/>
              <a:gd name="connsiteY17-1158" fmla="*/ 1492881 h 4794127"/>
              <a:gd name="connsiteX18-1159" fmla="*/ 5079873 w 6168573"/>
              <a:gd name="connsiteY18-1160" fmla="*/ 2563703 h 4794127"/>
              <a:gd name="connsiteX19-1161" fmla="*/ 5126618 w 6168573"/>
              <a:gd name="connsiteY19-1162" fmla="*/ 2566064 h 4794127"/>
              <a:gd name="connsiteX20-1163" fmla="*/ 5148295 w 6168573"/>
              <a:gd name="connsiteY20-1164" fmla="*/ 2585062 h 4794127"/>
              <a:gd name="connsiteX21-1165" fmla="*/ 5148296 w 6168573"/>
              <a:gd name="connsiteY21-1166" fmla="*/ 2585062 h 4794127"/>
              <a:gd name="connsiteX22-1167" fmla="*/ 5175013 w 6168573"/>
              <a:gd name="connsiteY22-1168" fmla="*/ 2586411 h 4794127"/>
              <a:gd name="connsiteX23-1169" fmla="*/ 6168573 w 6168573"/>
              <a:gd name="connsiteY23-1170" fmla="*/ 3687412 h 4794127"/>
              <a:gd name="connsiteX24-1171" fmla="*/ 5061858 w 6168573"/>
              <a:gd name="connsiteY24-1172" fmla="*/ 4794127 h 4794127"/>
              <a:gd name="connsiteX25-1173" fmla="*/ 4004899 w 6168573"/>
              <a:gd name="connsiteY25-1174" fmla="*/ 4016515 h 4794127"/>
              <a:gd name="connsiteX26-1175" fmla="*/ 3996594 w 6168573"/>
              <a:gd name="connsiteY26-1176" fmla="*/ 3984214 h 4794127"/>
              <a:gd name="connsiteX27-1177" fmla="*/ 3998686 w 6168573"/>
              <a:gd name="connsiteY27-1178" fmla="*/ 3984954 h 4794127"/>
              <a:gd name="connsiteX28-1179" fmla="*/ 3998687 w 6168573"/>
              <a:gd name="connsiteY28-1180" fmla="*/ 3984954 h 4794127"/>
              <a:gd name="connsiteX29-1181" fmla="*/ 3996595 w 6168573"/>
              <a:gd name="connsiteY29-1182" fmla="*/ 3984214 h 4794127"/>
              <a:gd name="connsiteX30-1183" fmla="*/ 3977629 w 6168573"/>
              <a:gd name="connsiteY30-1184" fmla="*/ 3910454 h 4794127"/>
              <a:gd name="connsiteX31-1185" fmla="*/ 3955144 w 6168573"/>
              <a:gd name="connsiteY31-1186" fmla="*/ 3687412 h 4794127"/>
              <a:gd name="connsiteX32-1187" fmla="*/ 3955159 w 6168573"/>
              <a:gd name="connsiteY32-1188" fmla="*/ 3687091 h 4794127"/>
              <a:gd name="connsiteX33-1189" fmla="*/ 3955159 w 6168573"/>
              <a:gd name="connsiteY33-1190" fmla="*/ 3687091 h 4794127"/>
              <a:gd name="connsiteX34-1191" fmla="*/ 3955143 w 6168573"/>
              <a:gd name="connsiteY34-1192" fmla="*/ 3687412 h 4794127"/>
              <a:gd name="connsiteX35-1193" fmla="*/ 3977628 w 6168573"/>
              <a:gd name="connsiteY35-1194" fmla="*/ 3910454 h 4794127"/>
              <a:gd name="connsiteX36-1195" fmla="*/ 3996594 w 6168573"/>
              <a:gd name="connsiteY36-1196" fmla="*/ 3984214 h 4794127"/>
              <a:gd name="connsiteX37-1197" fmla="*/ 3983827 w 6168573"/>
              <a:gd name="connsiteY37-1198" fmla="*/ 3979696 h 4794127"/>
              <a:gd name="connsiteX38-1199" fmla="*/ 3964724 w 6168573"/>
              <a:gd name="connsiteY38-1200" fmla="*/ 3918159 h 4794127"/>
              <a:gd name="connsiteX39-1201" fmla="*/ 3396342 w 6168573"/>
              <a:gd name="connsiteY39-1202" fmla="*/ 3541410 h 4794127"/>
              <a:gd name="connsiteX40-1203" fmla="*/ 3156233 w 6168573"/>
              <a:gd name="connsiteY40-1204" fmla="*/ 3589886 h 4794127"/>
              <a:gd name="connsiteX41-1205" fmla="*/ 2920200 w 6168573"/>
              <a:gd name="connsiteY41-1206" fmla="*/ 3716462 h 4794127"/>
              <a:gd name="connsiteX42-1207" fmla="*/ 1977572 w 6168573"/>
              <a:gd name="connsiteY42-1208" fmla="*/ 3955144 h 4794127"/>
              <a:gd name="connsiteX43-1209" fmla="*/ 0 w 6168573"/>
              <a:gd name="connsiteY43-1210" fmla="*/ 1977572 h 4794127"/>
              <a:gd name="connsiteX44-1211" fmla="*/ 1977572 w 6168573"/>
              <a:gd name="connsiteY44-1212" fmla="*/ 0 h 4794127"/>
              <a:gd name="connsiteX0-1213" fmla="*/ 5061858 w 6168573"/>
              <a:gd name="connsiteY0-1214" fmla="*/ 2580697 h 4794127"/>
              <a:gd name="connsiteX1-1215" fmla="*/ 4948703 w 6168573"/>
              <a:gd name="connsiteY1-1216" fmla="*/ 2586411 h 4794127"/>
              <a:gd name="connsiteX2-1217" fmla="*/ 4948580 w 6168573"/>
              <a:gd name="connsiteY2-1218" fmla="*/ 2586430 h 4794127"/>
              <a:gd name="connsiteX3-1219" fmla="*/ 4905647 w 6168573"/>
              <a:gd name="connsiteY3-1220" fmla="*/ 2592845 h 4794127"/>
              <a:gd name="connsiteX4-1221" fmla="*/ 4906278 w 6168573"/>
              <a:gd name="connsiteY4-1222" fmla="*/ 2592886 h 4794127"/>
              <a:gd name="connsiteX5-1223" fmla="*/ 4948580 w 6168573"/>
              <a:gd name="connsiteY5-1224" fmla="*/ 2586430 h 4794127"/>
              <a:gd name="connsiteX6-1225" fmla="*/ 4948704 w 6168573"/>
              <a:gd name="connsiteY6-1226" fmla="*/ 2586411 h 4794127"/>
              <a:gd name="connsiteX7-1227" fmla="*/ 5061859 w 6168573"/>
              <a:gd name="connsiteY7-1228" fmla="*/ 2580697 h 4794127"/>
              <a:gd name="connsiteX8-1229" fmla="*/ 5061858 w 6168573"/>
              <a:gd name="connsiteY8-1230" fmla="*/ 2580697 h 4794127"/>
              <a:gd name="connsiteX9-1231" fmla="*/ 1977572 w 6168573"/>
              <a:gd name="connsiteY9-1232" fmla="*/ 0 h 4794127"/>
              <a:gd name="connsiteX10-1233" fmla="*/ 3866236 w 6168573"/>
              <a:gd name="connsiteY10-1234" fmla="*/ 1389503 h 4794127"/>
              <a:gd name="connsiteX11-1235" fmla="*/ 3893837 w 6168573"/>
              <a:gd name="connsiteY11-1236" fmla="*/ 1496844 h 4794127"/>
              <a:gd name="connsiteX12-1237" fmla="*/ 3758689 w 6168573"/>
              <a:gd name="connsiteY12-1238" fmla="*/ 1844036 h 4794127"/>
              <a:gd name="connsiteX13-1239" fmla="*/ 3758690 w 6168573"/>
              <a:gd name="connsiteY13-1240" fmla="*/ 1844037 h 4794127"/>
              <a:gd name="connsiteX14-1241" fmla="*/ 3893837 w 6168573"/>
              <a:gd name="connsiteY14-1242" fmla="*/ 1496847 h 4794127"/>
              <a:gd name="connsiteX15-1243" fmla="*/ 3893837 w 6168573"/>
              <a:gd name="connsiteY15-1244" fmla="*/ 1496845 h 4794127"/>
              <a:gd name="connsiteX16-1245" fmla="*/ 3895452 w 6168573"/>
              <a:gd name="connsiteY16-1246" fmla="*/ 1492696 h 4794127"/>
              <a:gd name="connsiteX17-1247" fmla="*/ 3895480 w 6168573"/>
              <a:gd name="connsiteY17-1248" fmla="*/ 1492881 h 4794127"/>
              <a:gd name="connsiteX18-1249" fmla="*/ 5079873 w 6168573"/>
              <a:gd name="connsiteY18-1250" fmla="*/ 2563703 h 4794127"/>
              <a:gd name="connsiteX19-1251" fmla="*/ 5126618 w 6168573"/>
              <a:gd name="connsiteY19-1252" fmla="*/ 2566064 h 4794127"/>
              <a:gd name="connsiteX20-1253" fmla="*/ 5148295 w 6168573"/>
              <a:gd name="connsiteY20-1254" fmla="*/ 2585062 h 4794127"/>
              <a:gd name="connsiteX21-1255" fmla="*/ 5148296 w 6168573"/>
              <a:gd name="connsiteY21-1256" fmla="*/ 2585062 h 4794127"/>
              <a:gd name="connsiteX22-1257" fmla="*/ 5175013 w 6168573"/>
              <a:gd name="connsiteY22-1258" fmla="*/ 2586411 h 4794127"/>
              <a:gd name="connsiteX23-1259" fmla="*/ 6168573 w 6168573"/>
              <a:gd name="connsiteY23-1260" fmla="*/ 3687412 h 4794127"/>
              <a:gd name="connsiteX24-1261" fmla="*/ 5061858 w 6168573"/>
              <a:gd name="connsiteY24-1262" fmla="*/ 4794127 h 4794127"/>
              <a:gd name="connsiteX25-1263" fmla="*/ 4004899 w 6168573"/>
              <a:gd name="connsiteY25-1264" fmla="*/ 4016515 h 4794127"/>
              <a:gd name="connsiteX26-1265" fmla="*/ 3996594 w 6168573"/>
              <a:gd name="connsiteY26-1266" fmla="*/ 3984214 h 4794127"/>
              <a:gd name="connsiteX27-1267" fmla="*/ 3998686 w 6168573"/>
              <a:gd name="connsiteY27-1268" fmla="*/ 3984954 h 4794127"/>
              <a:gd name="connsiteX28-1269" fmla="*/ 3998687 w 6168573"/>
              <a:gd name="connsiteY28-1270" fmla="*/ 3984954 h 4794127"/>
              <a:gd name="connsiteX29-1271" fmla="*/ 3996595 w 6168573"/>
              <a:gd name="connsiteY29-1272" fmla="*/ 3984214 h 4794127"/>
              <a:gd name="connsiteX30-1273" fmla="*/ 3977629 w 6168573"/>
              <a:gd name="connsiteY30-1274" fmla="*/ 3910454 h 4794127"/>
              <a:gd name="connsiteX31-1275" fmla="*/ 3955144 w 6168573"/>
              <a:gd name="connsiteY31-1276" fmla="*/ 3687412 h 4794127"/>
              <a:gd name="connsiteX32-1277" fmla="*/ 3955159 w 6168573"/>
              <a:gd name="connsiteY32-1278" fmla="*/ 3687091 h 4794127"/>
              <a:gd name="connsiteX33-1279" fmla="*/ 3955159 w 6168573"/>
              <a:gd name="connsiteY33-1280" fmla="*/ 3687091 h 4794127"/>
              <a:gd name="connsiteX34-1281" fmla="*/ 3977628 w 6168573"/>
              <a:gd name="connsiteY34-1282" fmla="*/ 3910454 h 4794127"/>
              <a:gd name="connsiteX35-1283" fmla="*/ 3996594 w 6168573"/>
              <a:gd name="connsiteY35-1284" fmla="*/ 3984214 h 4794127"/>
              <a:gd name="connsiteX36-1285" fmla="*/ 3983827 w 6168573"/>
              <a:gd name="connsiteY36-1286" fmla="*/ 3979696 h 4794127"/>
              <a:gd name="connsiteX37-1287" fmla="*/ 3964724 w 6168573"/>
              <a:gd name="connsiteY37-1288" fmla="*/ 3918159 h 4794127"/>
              <a:gd name="connsiteX38-1289" fmla="*/ 3396342 w 6168573"/>
              <a:gd name="connsiteY38-1290" fmla="*/ 3541410 h 4794127"/>
              <a:gd name="connsiteX39-1291" fmla="*/ 3156233 w 6168573"/>
              <a:gd name="connsiteY39-1292" fmla="*/ 3589886 h 4794127"/>
              <a:gd name="connsiteX40-1293" fmla="*/ 2920200 w 6168573"/>
              <a:gd name="connsiteY40-1294" fmla="*/ 3716462 h 4794127"/>
              <a:gd name="connsiteX41-1295" fmla="*/ 1977572 w 6168573"/>
              <a:gd name="connsiteY41-1296" fmla="*/ 3955144 h 4794127"/>
              <a:gd name="connsiteX42-1297" fmla="*/ 0 w 6168573"/>
              <a:gd name="connsiteY42-1298" fmla="*/ 1977572 h 4794127"/>
              <a:gd name="connsiteX43-1299" fmla="*/ 1977572 w 6168573"/>
              <a:gd name="connsiteY43-1300" fmla="*/ 0 h 4794127"/>
              <a:gd name="connsiteX0-1301" fmla="*/ 5061858 w 6168573"/>
              <a:gd name="connsiteY0-1302" fmla="*/ 2580697 h 4794127"/>
              <a:gd name="connsiteX1-1303" fmla="*/ 4948703 w 6168573"/>
              <a:gd name="connsiteY1-1304" fmla="*/ 2586411 h 4794127"/>
              <a:gd name="connsiteX2-1305" fmla="*/ 4948580 w 6168573"/>
              <a:gd name="connsiteY2-1306" fmla="*/ 2586430 h 4794127"/>
              <a:gd name="connsiteX3-1307" fmla="*/ 4905647 w 6168573"/>
              <a:gd name="connsiteY3-1308" fmla="*/ 2592845 h 4794127"/>
              <a:gd name="connsiteX4-1309" fmla="*/ 4906278 w 6168573"/>
              <a:gd name="connsiteY4-1310" fmla="*/ 2592886 h 4794127"/>
              <a:gd name="connsiteX5-1311" fmla="*/ 4948580 w 6168573"/>
              <a:gd name="connsiteY5-1312" fmla="*/ 2586430 h 4794127"/>
              <a:gd name="connsiteX6-1313" fmla="*/ 4948704 w 6168573"/>
              <a:gd name="connsiteY6-1314" fmla="*/ 2586411 h 4794127"/>
              <a:gd name="connsiteX7-1315" fmla="*/ 5061859 w 6168573"/>
              <a:gd name="connsiteY7-1316" fmla="*/ 2580697 h 4794127"/>
              <a:gd name="connsiteX8-1317" fmla="*/ 5061858 w 6168573"/>
              <a:gd name="connsiteY8-1318" fmla="*/ 2580697 h 4794127"/>
              <a:gd name="connsiteX9-1319" fmla="*/ 1977572 w 6168573"/>
              <a:gd name="connsiteY9-1320" fmla="*/ 0 h 4794127"/>
              <a:gd name="connsiteX10-1321" fmla="*/ 3866236 w 6168573"/>
              <a:gd name="connsiteY10-1322" fmla="*/ 1389503 h 4794127"/>
              <a:gd name="connsiteX11-1323" fmla="*/ 3893837 w 6168573"/>
              <a:gd name="connsiteY11-1324" fmla="*/ 1496844 h 4794127"/>
              <a:gd name="connsiteX12-1325" fmla="*/ 3758689 w 6168573"/>
              <a:gd name="connsiteY12-1326" fmla="*/ 1844036 h 4794127"/>
              <a:gd name="connsiteX13-1327" fmla="*/ 3758690 w 6168573"/>
              <a:gd name="connsiteY13-1328" fmla="*/ 1844037 h 4794127"/>
              <a:gd name="connsiteX14-1329" fmla="*/ 3893837 w 6168573"/>
              <a:gd name="connsiteY14-1330" fmla="*/ 1496847 h 4794127"/>
              <a:gd name="connsiteX15-1331" fmla="*/ 3893837 w 6168573"/>
              <a:gd name="connsiteY15-1332" fmla="*/ 1496845 h 4794127"/>
              <a:gd name="connsiteX16-1333" fmla="*/ 3895452 w 6168573"/>
              <a:gd name="connsiteY16-1334" fmla="*/ 1492696 h 4794127"/>
              <a:gd name="connsiteX17-1335" fmla="*/ 3895480 w 6168573"/>
              <a:gd name="connsiteY17-1336" fmla="*/ 1492881 h 4794127"/>
              <a:gd name="connsiteX18-1337" fmla="*/ 5079873 w 6168573"/>
              <a:gd name="connsiteY18-1338" fmla="*/ 2563703 h 4794127"/>
              <a:gd name="connsiteX19-1339" fmla="*/ 5126618 w 6168573"/>
              <a:gd name="connsiteY19-1340" fmla="*/ 2566064 h 4794127"/>
              <a:gd name="connsiteX20-1341" fmla="*/ 5148295 w 6168573"/>
              <a:gd name="connsiteY20-1342" fmla="*/ 2585062 h 4794127"/>
              <a:gd name="connsiteX21-1343" fmla="*/ 5148296 w 6168573"/>
              <a:gd name="connsiteY21-1344" fmla="*/ 2585062 h 4794127"/>
              <a:gd name="connsiteX22-1345" fmla="*/ 5175013 w 6168573"/>
              <a:gd name="connsiteY22-1346" fmla="*/ 2586411 h 4794127"/>
              <a:gd name="connsiteX23-1347" fmla="*/ 6168573 w 6168573"/>
              <a:gd name="connsiteY23-1348" fmla="*/ 3687412 h 4794127"/>
              <a:gd name="connsiteX24-1349" fmla="*/ 5061858 w 6168573"/>
              <a:gd name="connsiteY24-1350" fmla="*/ 4794127 h 4794127"/>
              <a:gd name="connsiteX25-1351" fmla="*/ 4004899 w 6168573"/>
              <a:gd name="connsiteY25-1352" fmla="*/ 4016515 h 4794127"/>
              <a:gd name="connsiteX26-1353" fmla="*/ 3996594 w 6168573"/>
              <a:gd name="connsiteY26-1354" fmla="*/ 3984214 h 4794127"/>
              <a:gd name="connsiteX27-1355" fmla="*/ 3998686 w 6168573"/>
              <a:gd name="connsiteY27-1356" fmla="*/ 3984954 h 4794127"/>
              <a:gd name="connsiteX28-1357" fmla="*/ 3998687 w 6168573"/>
              <a:gd name="connsiteY28-1358" fmla="*/ 3984954 h 4794127"/>
              <a:gd name="connsiteX29-1359" fmla="*/ 3996595 w 6168573"/>
              <a:gd name="connsiteY29-1360" fmla="*/ 3984214 h 4794127"/>
              <a:gd name="connsiteX30-1361" fmla="*/ 3977629 w 6168573"/>
              <a:gd name="connsiteY30-1362" fmla="*/ 3910454 h 4794127"/>
              <a:gd name="connsiteX31-1363" fmla="*/ 3955144 w 6168573"/>
              <a:gd name="connsiteY31-1364" fmla="*/ 3687412 h 4794127"/>
              <a:gd name="connsiteX32-1365" fmla="*/ 3955159 w 6168573"/>
              <a:gd name="connsiteY32-1366" fmla="*/ 3687091 h 4794127"/>
              <a:gd name="connsiteX33-1367" fmla="*/ 3977628 w 6168573"/>
              <a:gd name="connsiteY33-1368" fmla="*/ 3910454 h 4794127"/>
              <a:gd name="connsiteX34-1369" fmla="*/ 3996594 w 6168573"/>
              <a:gd name="connsiteY34-1370" fmla="*/ 3984214 h 4794127"/>
              <a:gd name="connsiteX35-1371" fmla="*/ 3983827 w 6168573"/>
              <a:gd name="connsiteY35-1372" fmla="*/ 3979696 h 4794127"/>
              <a:gd name="connsiteX36-1373" fmla="*/ 3964724 w 6168573"/>
              <a:gd name="connsiteY36-1374" fmla="*/ 3918159 h 4794127"/>
              <a:gd name="connsiteX37-1375" fmla="*/ 3396342 w 6168573"/>
              <a:gd name="connsiteY37-1376" fmla="*/ 3541410 h 4794127"/>
              <a:gd name="connsiteX38-1377" fmla="*/ 3156233 w 6168573"/>
              <a:gd name="connsiteY38-1378" fmla="*/ 3589886 h 4794127"/>
              <a:gd name="connsiteX39-1379" fmla="*/ 2920200 w 6168573"/>
              <a:gd name="connsiteY39-1380" fmla="*/ 3716462 h 4794127"/>
              <a:gd name="connsiteX40-1381" fmla="*/ 1977572 w 6168573"/>
              <a:gd name="connsiteY40-1382" fmla="*/ 3955144 h 4794127"/>
              <a:gd name="connsiteX41-1383" fmla="*/ 0 w 6168573"/>
              <a:gd name="connsiteY41-1384" fmla="*/ 1977572 h 4794127"/>
              <a:gd name="connsiteX42-1385" fmla="*/ 1977572 w 6168573"/>
              <a:gd name="connsiteY42-1386" fmla="*/ 0 h 4794127"/>
              <a:gd name="connsiteX0-1387" fmla="*/ 5061858 w 6168573"/>
              <a:gd name="connsiteY0-1388" fmla="*/ 2580697 h 4794127"/>
              <a:gd name="connsiteX1-1389" fmla="*/ 4948703 w 6168573"/>
              <a:gd name="connsiteY1-1390" fmla="*/ 2586411 h 4794127"/>
              <a:gd name="connsiteX2-1391" fmla="*/ 4948580 w 6168573"/>
              <a:gd name="connsiteY2-1392" fmla="*/ 2586430 h 4794127"/>
              <a:gd name="connsiteX3-1393" fmla="*/ 4905647 w 6168573"/>
              <a:gd name="connsiteY3-1394" fmla="*/ 2592845 h 4794127"/>
              <a:gd name="connsiteX4-1395" fmla="*/ 4906278 w 6168573"/>
              <a:gd name="connsiteY4-1396" fmla="*/ 2592886 h 4794127"/>
              <a:gd name="connsiteX5-1397" fmla="*/ 4948580 w 6168573"/>
              <a:gd name="connsiteY5-1398" fmla="*/ 2586430 h 4794127"/>
              <a:gd name="connsiteX6-1399" fmla="*/ 4948704 w 6168573"/>
              <a:gd name="connsiteY6-1400" fmla="*/ 2586411 h 4794127"/>
              <a:gd name="connsiteX7-1401" fmla="*/ 5061859 w 6168573"/>
              <a:gd name="connsiteY7-1402" fmla="*/ 2580697 h 4794127"/>
              <a:gd name="connsiteX8-1403" fmla="*/ 5061858 w 6168573"/>
              <a:gd name="connsiteY8-1404" fmla="*/ 2580697 h 4794127"/>
              <a:gd name="connsiteX9-1405" fmla="*/ 1977572 w 6168573"/>
              <a:gd name="connsiteY9-1406" fmla="*/ 0 h 4794127"/>
              <a:gd name="connsiteX10-1407" fmla="*/ 3866236 w 6168573"/>
              <a:gd name="connsiteY10-1408" fmla="*/ 1389503 h 4794127"/>
              <a:gd name="connsiteX11-1409" fmla="*/ 3893837 w 6168573"/>
              <a:gd name="connsiteY11-1410" fmla="*/ 1496844 h 4794127"/>
              <a:gd name="connsiteX12-1411" fmla="*/ 3758689 w 6168573"/>
              <a:gd name="connsiteY12-1412" fmla="*/ 1844036 h 4794127"/>
              <a:gd name="connsiteX13-1413" fmla="*/ 3758690 w 6168573"/>
              <a:gd name="connsiteY13-1414" fmla="*/ 1844037 h 4794127"/>
              <a:gd name="connsiteX14-1415" fmla="*/ 3893837 w 6168573"/>
              <a:gd name="connsiteY14-1416" fmla="*/ 1496847 h 4794127"/>
              <a:gd name="connsiteX15-1417" fmla="*/ 3893837 w 6168573"/>
              <a:gd name="connsiteY15-1418" fmla="*/ 1496845 h 4794127"/>
              <a:gd name="connsiteX16-1419" fmla="*/ 3895452 w 6168573"/>
              <a:gd name="connsiteY16-1420" fmla="*/ 1492696 h 4794127"/>
              <a:gd name="connsiteX17-1421" fmla="*/ 3895480 w 6168573"/>
              <a:gd name="connsiteY17-1422" fmla="*/ 1492881 h 4794127"/>
              <a:gd name="connsiteX18-1423" fmla="*/ 5079873 w 6168573"/>
              <a:gd name="connsiteY18-1424" fmla="*/ 2563703 h 4794127"/>
              <a:gd name="connsiteX19-1425" fmla="*/ 5126618 w 6168573"/>
              <a:gd name="connsiteY19-1426" fmla="*/ 2566064 h 4794127"/>
              <a:gd name="connsiteX20-1427" fmla="*/ 5148295 w 6168573"/>
              <a:gd name="connsiteY20-1428" fmla="*/ 2585062 h 4794127"/>
              <a:gd name="connsiteX21-1429" fmla="*/ 5148296 w 6168573"/>
              <a:gd name="connsiteY21-1430" fmla="*/ 2585062 h 4794127"/>
              <a:gd name="connsiteX22-1431" fmla="*/ 5175013 w 6168573"/>
              <a:gd name="connsiteY22-1432" fmla="*/ 2586411 h 4794127"/>
              <a:gd name="connsiteX23-1433" fmla="*/ 6168573 w 6168573"/>
              <a:gd name="connsiteY23-1434" fmla="*/ 3687412 h 4794127"/>
              <a:gd name="connsiteX24-1435" fmla="*/ 5061858 w 6168573"/>
              <a:gd name="connsiteY24-1436" fmla="*/ 4794127 h 4794127"/>
              <a:gd name="connsiteX25-1437" fmla="*/ 4004899 w 6168573"/>
              <a:gd name="connsiteY25-1438" fmla="*/ 4016515 h 4794127"/>
              <a:gd name="connsiteX26-1439" fmla="*/ 3996594 w 6168573"/>
              <a:gd name="connsiteY26-1440" fmla="*/ 3984214 h 4794127"/>
              <a:gd name="connsiteX27-1441" fmla="*/ 3998686 w 6168573"/>
              <a:gd name="connsiteY27-1442" fmla="*/ 3984954 h 4794127"/>
              <a:gd name="connsiteX28-1443" fmla="*/ 3998687 w 6168573"/>
              <a:gd name="connsiteY28-1444" fmla="*/ 3984954 h 4794127"/>
              <a:gd name="connsiteX29-1445" fmla="*/ 3996595 w 6168573"/>
              <a:gd name="connsiteY29-1446" fmla="*/ 3984214 h 4794127"/>
              <a:gd name="connsiteX30-1447" fmla="*/ 3977629 w 6168573"/>
              <a:gd name="connsiteY30-1448" fmla="*/ 3910454 h 4794127"/>
              <a:gd name="connsiteX31-1449" fmla="*/ 3955144 w 6168573"/>
              <a:gd name="connsiteY31-1450" fmla="*/ 3687412 h 4794127"/>
              <a:gd name="connsiteX32-1451" fmla="*/ 3977628 w 6168573"/>
              <a:gd name="connsiteY32-1452" fmla="*/ 3910454 h 4794127"/>
              <a:gd name="connsiteX33-1453" fmla="*/ 3996594 w 6168573"/>
              <a:gd name="connsiteY33-1454" fmla="*/ 3984214 h 4794127"/>
              <a:gd name="connsiteX34-1455" fmla="*/ 3983827 w 6168573"/>
              <a:gd name="connsiteY34-1456" fmla="*/ 3979696 h 4794127"/>
              <a:gd name="connsiteX35-1457" fmla="*/ 3964724 w 6168573"/>
              <a:gd name="connsiteY35-1458" fmla="*/ 3918159 h 4794127"/>
              <a:gd name="connsiteX36-1459" fmla="*/ 3396342 w 6168573"/>
              <a:gd name="connsiteY36-1460" fmla="*/ 3541410 h 4794127"/>
              <a:gd name="connsiteX37-1461" fmla="*/ 3156233 w 6168573"/>
              <a:gd name="connsiteY37-1462" fmla="*/ 3589886 h 4794127"/>
              <a:gd name="connsiteX38-1463" fmla="*/ 2920200 w 6168573"/>
              <a:gd name="connsiteY38-1464" fmla="*/ 3716462 h 4794127"/>
              <a:gd name="connsiteX39-1465" fmla="*/ 1977572 w 6168573"/>
              <a:gd name="connsiteY39-1466" fmla="*/ 3955144 h 4794127"/>
              <a:gd name="connsiteX40-1467" fmla="*/ 0 w 6168573"/>
              <a:gd name="connsiteY40-1468" fmla="*/ 1977572 h 4794127"/>
              <a:gd name="connsiteX41-1469" fmla="*/ 1977572 w 6168573"/>
              <a:gd name="connsiteY41-1470" fmla="*/ 0 h 4794127"/>
              <a:gd name="connsiteX0-1471" fmla="*/ 5061858 w 6168573"/>
              <a:gd name="connsiteY0-1472" fmla="*/ 2580697 h 4794127"/>
              <a:gd name="connsiteX1-1473" fmla="*/ 4948703 w 6168573"/>
              <a:gd name="connsiteY1-1474" fmla="*/ 2586411 h 4794127"/>
              <a:gd name="connsiteX2-1475" fmla="*/ 4948580 w 6168573"/>
              <a:gd name="connsiteY2-1476" fmla="*/ 2586430 h 4794127"/>
              <a:gd name="connsiteX3-1477" fmla="*/ 4905647 w 6168573"/>
              <a:gd name="connsiteY3-1478" fmla="*/ 2592845 h 4794127"/>
              <a:gd name="connsiteX4-1479" fmla="*/ 4906278 w 6168573"/>
              <a:gd name="connsiteY4-1480" fmla="*/ 2592886 h 4794127"/>
              <a:gd name="connsiteX5-1481" fmla="*/ 4948580 w 6168573"/>
              <a:gd name="connsiteY5-1482" fmla="*/ 2586430 h 4794127"/>
              <a:gd name="connsiteX6-1483" fmla="*/ 4948704 w 6168573"/>
              <a:gd name="connsiteY6-1484" fmla="*/ 2586411 h 4794127"/>
              <a:gd name="connsiteX7-1485" fmla="*/ 5061859 w 6168573"/>
              <a:gd name="connsiteY7-1486" fmla="*/ 2580697 h 4794127"/>
              <a:gd name="connsiteX8-1487" fmla="*/ 5061858 w 6168573"/>
              <a:gd name="connsiteY8-1488" fmla="*/ 2580697 h 4794127"/>
              <a:gd name="connsiteX9-1489" fmla="*/ 1977572 w 6168573"/>
              <a:gd name="connsiteY9-1490" fmla="*/ 0 h 4794127"/>
              <a:gd name="connsiteX10-1491" fmla="*/ 3866236 w 6168573"/>
              <a:gd name="connsiteY10-1492" fmla="*/ 1389503 h 4794127"/>
              <a:gd name="connsiteX11-1493" fmla="*/ 3893837 w 6168573"/>
              <a:gd name="connsiteY11-1494" fmla="*/ 1496844 h 4794127"/>
              <a:gd name="connsiteX12-1495" fmla="*/ 3758689 w 6168573"/>
              <a:gd name="connsiteY12-1496" fmla="*/ 1844036 h 4794127"/>
              <a:gd name="connsiteX13-1497" fmla="*/ 3758690 w 6168573"/>
              <a:gd name="connsiteY13-1498" fmla="*/ 1844037 h 4794127"/>
              <a:gd name="connsiteX14-1499" fmla="*/ 3893837 w 6168573"/>
              <a:gd name="connsiteY14-1500" fmla="*/ 1496847 h 4794127"/>
              <a:gd name="connsiteX15-1501" fmla="*/ 3893837 w 6168573"/>
              <a:gd name="connsiteY15-1502" fmla="*/ 1496845 h 4794127"/>
              <a:gd name="connsiteX16-1503" fmla="*/ 3895452 w 6168573"/>
              <a:gd name="connsiteY16-1504" fmla="*/ 1492696 h 4794127"/>
              <a:gd name="connsiteX17-1505" fmla="*/ 3895480 w 6168573"/>
              <a:gd name="connsiteY17-1506" fmla="*/ 1492881 h 4794127"/>
              <a:gd name="connsiteX18-1507" fmla="*/ 5079873 w 6168573"/>
              <a:gd name="connsiteY18-1508" fmla="*/ 2563703 h 4794127"/>
              <a:gd name="connsiteX19-1509" fmla="*/ 5126618 w 6168573"/>
              <a:gd name="connsiteY19-1510" fmla="*/ 2566064 h 4794127"/>
              <a:gd name="connsiteX20-1511" fmla="*/ 5148295 w 6168573"/>
              <a:gd name="connsiteY20-1512" fmla="*/ 2585062 h 4794127"/>
              <a:gd name="connsiteX21-1513" fmla="*/ 5148296 w 6168573"/>
              <a:gd name="connsiteY21-1514" fmla="*/ 2585062 h 4794127"/>
              <a:gd name="connsiteX22-1515" fmla="*/ 5175013 w 6168573"/>
              <a:gd name="connsiteY22-1516" fmla="*/ 2586411 h 4794127"/>
              <a:gd name="connsiteX23-1517" fmla="*/ 6168573 w 6168573"/>
              <a:gd name="connsiteY23-1518" fmla="*/ 3687412 h 4794127"/>
              <a:gd name="connsiteX24-1519" fmla="*/ 5061858 w 6168573"/>
              <a:gd name="connsiteY24-1520" fmla="*/ 4794127 h 4794127"/>
              <a:gd name="connsiteX25-1521" fmla="*/ 4004899 w 6168573"/>
              <a:gd name="connsiteY25-1522" fmla="*/ 4016515 h 4794127"/>
              <a:gd name="connsiteX26-1523" fmla="*/ 3996594 w 6168573"/>
              <a:gd name="connsiteY26-1524" fmla="*/ 3984214 h 4794127"/>
              <a:gd name="connsiteX27-1525" fmla="*/ 3998686 w 6168573"/>
              <a:gd name="connsiteY27-1526" fmla="*/ 3984954 h 4794127"/>
              <a:gd name="connsiteX28-1527" fmla="*/ 3998687 w 6168573"/>
              <a:gd name="connsiteY28-1528" fmla="*/ 3984954 h 4794127"/>
              <a:gd name="connsiteX29-1529" fmla="*/ 3996595 w 6168573"/>
              <a:gd name="connsiteY29-1530" fmla="*/ 3984214 h 4794127"/>
              <a:gd name="connsiteX30-1531" fmla="*/ 3977629 w 6168573"/>
              <a:gd name="connsiteY30-1532" fmla="*/ 3910454 h 4794127"/>
              <a:gd name="connsiteX31-1533" fmla="*/ 3977628 w 6168573"/>
              <a:gd name="connsiteY31-1534" fmla="*/ 3910454 h 4794127"/>
              <a:gd name="connsiteX32-1535" fmla="*/ 3996594 w 6168573"/>
              <a:gd name="connsiteY32-1536" fmla="*/ 3984214 h 4794127"/>
              <a:gd name="connsiteX33-1537" fmla="*/ 3983827 w 6168573"/>
              <a:gd name="connsiteY33-1538" fmla="*/ 3979696 h 4794127"/>
              <a:gd name="connsiteX34-1539" fmla="*/ 3964724 w 6168573"/>
              <a:gd name="connsiteY34-1540" fmla="*/ 3918159 h 4794127"/>
              <a:gd name="connsiteX35-1541" fmla="*/ 3396342 w 6168573"/>
              <a:gd name="connsiteY35-1542" fmla="*/ 3541410 h 4794127"/>
              <a:gd name="connsiteX36-1543" fmla="*/ 3156233 w 6168573"/>
              <a:gd name="connsiteY36-1544" fmla="*/ 3589886 h 4794127"/>
              <a:gd name="connsiteX37-1545" fmla="*/ 2920200 w 6168573"/>
              <a:gd name="connsiteY37-1546" fmla="*/ 3716462 h 4794127"/>
              <a:gd name="connsiteX38-1547" fmla="*/ 1977572 w 6168573"/>
              <a:gd name="connsiteY38-1548" fmla="*/ 3955144 h 4794127"/>
              <a:gd name="connsiteX39-1549" fmla="*/ 0 w 6168573"/>
              <a:gd name="connsiteY39-1550" fmla="*/ 1977572 h 4794127"/>
              <a:gd name="connsiteX40-1551" fmla="*/ 1977572 w 6168573"/>
              <a:gd name="connsiteY40-1552" fmla="*/ 0 h 4794127"/>
              <a:gd name="connsiteX0-1553" fmla="*/ 5061858 w 6168573"/>
              <a:gd name="connsiteY0-1554" fmla="*/ 2580697 h 4794127"/>
              <a:gd name="connsiteX1-1555" fmla="*/ 4948703 w 6168573"/>
              <a:gd name="connsiteY1-1556" fmla="*/ 2586411 h 4794127"/>
              <a:gd name="connsiteX2-1557" fmla="*/ 4948580 w 6168573"/>
              <a:gd name="connsiteY2-1558" fmla="*/ 2586430 h 4794127"/>
              <a:gd name="connsiteX3-1559" fmla="*/ 4905647 w 6168573"/>
              <a:gd name="connsiteY3-1560" fmla="*/ 2592845 h 4794127"/>
              <a:gd name="connsiteX4-1561" fmla="*/ 4906278 w 6168573"/>
              <a:gd name="connsiteY4-1562" fmla="*/ 2592886 h 4794127"/>
              <a:gd name="connsiteX5-1563" fmla="*/ 4948580 w 6168573"/>
              <a:gd name="connsiteY5-1564" fmla="*/ 2586430 h 4794127"/>
              <a:gd name="connsiteX6-1565" fmla="*/ 4948704 w 6168573"/>
              <a:gd name="connsiteY6-1566" fmla="*/ 2586411 h 4794127"/>
              <a:gd name="connsiteX7-1567" fmla="*/ 5061859 w 6168573"/>
              <a:gd name="connsiteY7-1568" fmla="*/ 2580697 h 4794127"/>
              <a:gd name="connsiteX8-1569" fmla="*/ 5061858 w 6168573"/>
              <a:gd name="connsiteY8-1570" fmla="*/ 2580697 h 4794127"/>
              <a:gd name="connsiteX9-1571" fmla="*/ 1977572 w 6168573"/>
              <a:gd name="connsiteY9-1572" fmla="*/ 0 h 4794127"/>
              <a:gd name="connsiteX10-1573" fmla="*/ 3866236 w 6168573"/>
              <a:gd name="connsiteY10-1574" fmla="*/ 1389503 h 4794127"/>
              <a:gd name="connsiteX11-1575" fmla="*/ 3893837 w 6168573"/>
              <a:gd name="connsiteY11-1576" fmla="*/ 1496844 h 4794127"/>
              <a:gd name="connsiteX12-1577" fmla="*/ 3758689 w 6168573"/>
              <a:gd name="connsiteY12-1578" fmla="*/ 1844036 h 4794127"/>
              <a:gd name="connsiteX13-1579" fmla="*/ 3758690 w 6168573"/>
              <a:gd name="connsiteY13-1580" fmla="*/ 1844037 h 4794127"/>
              <a:gd name="connsiteX14-1581" fmla="*/ 3893837 w 6168573"/>
              <a:gd name="connsiteY14-1582" fmla="*/ 1496847 h 4794127"/>
              <a:gd name="connsiteX15-1583" fmla="*/ 3893837 w 6168573"/>
              <a:gd name="connsiteY15-1584" fmla="*/ 1496845 h 4794127"/>
              <a:gd name="connsiteX16-1585" fmla="*/ 3895452 w 6168573"/>
              <a:gd name="connsiteY16-1586" fmla="*/ 1492696 h 4794127"/>
              <a:gd name="connsiteX17-1587" fmla="*/ 3895480 w 6168573"/>
              <a:gd name="connsiteY17-1588" fmla="*/ 1492881 h 4794127"/>
              <a:gd name="connsiteX18-1589" fmla="*/ 5079873 w 6168573"/>
              <a:gd name="connsiteY18-1590" fmla="*/ 2563703 h 4794127"/>
              <a:gd name="connsiteX19-1591" fmla="*/ 5126618 w 6168573"/>
              <a:gd name="connsiteY19-1592" fmla="*/ 2566064 h 4794127"/>
              <a:gd name="connsiteX20-1593" fmla="*/ 5148295 w 6168573"/>
              <a:gd name="connsiteY20-1594" fmla="*/ 2585062 h 4794127"/>
              <a:gd name="connsiteX21-1595" fmla="*/ 5148296 w 6168573"/>
              <a:gd name="connsiteY21-1596" fmla="*/ 2585062 h 4794127"/>
              <a:gd name="connsiteX22-1597" fmla="*/ 5175013 w 6168573"/>
              <a:gd name="connsiteY22-1598" fmla="*/ 2586411 h 4794127"/>
              <a:gd name="connsiteX23-1599" fmla="*/ 6168573 w 6168573"/>
              <a:gd name="connsiteY23-1600" fmla="*/ 3687412 h 4794127"/>
              <a:gd name="connsiteX24-1601" fmla="*/ 5061858 w 6168573"/>
              <a:gd name="connsiteY24-1602" fmla="*/ 4794127 h 4794127"/>
              <a:gd name="connsiteX25-1603" fmla="*/ 4004899 w 6168573"/>
              <a:gd name="connsiteY25-1604" fmla="*/ 4016515 h 4794127"/>
              <a:gd name="connsiteX26-1605" fmla="*/ 3996594 w 6168573"/>
              <a:gd name="connsiteY26-1606" fmla="*/ 3984214 h 4794127"/>
              <a:gd name="connsiteX27-1607" fmla="*/ 3998686 w 6168573"/>
              <a:gd name="connsiteY27-1608" fmla="*/ 3984954 h 4794127"/>
              <a:gd name="connsiteX28-1609" fmla="*/ 3998687 w 6168573"/>
              <a:gd name="connsiteY28-1610" fmla="*/ 3984954 h 4794127"/>
              <a:gd name="connsiteX29-1611" fmla="*/ 3996595 w 6168573"/>
              <a:gd name="connsiteY29-1612" fmla="*/ 3984214 h 4794127"/>
              <a:gd name="connsiteX30-1613" fmla="*/ 3977629 w 6168573"/>
              <a:gd name="connsiteY30-1614" fmla="*/ 3910454 h 4794127"/>
              <a:gd name="connsiteX31-1615" fmla="*/ 3977628 w 6168573"/>
              <a:gd name="connsiteY31-1616" fmla="*/ 3910454 h 4794127"/>
              <a:gd name="connsiteX32-1617" fmla="*/ 3996594 w 6168573"/>
              <a:gd name="connsiteY32-1618" fmla="*/ 3984214 h 4794127"/>
              <a:gd name="connsiteX33-1619" fmla="*/ 3964724 w 6168573"/>
              <a:gd name="connsiteY33-1620" fmla="*/ 3918159 h 4794127"/>
              <a:gd name="connsiteX34-1621" fmla="*/ 3396342 w 6168573"/>
              <a:gd name="connsiteY34-1622" fmla="*/ 3541410 h 4794127"/>
              <a:gd name="connsiteX35-1623" fmla="*/ 3156233 w 6168573"/>
              <a:gd name="connsiteY35-1624" fmla="*/ 3589886 h 4794127"/>
              <a:gd name="connsiteX36-1625" fmla="*/ 2920200 w 6168573"/>
              <a:gd name="connsiteY36-1626" fmla="*/ 3716462 h 4794127"/>
              <a:gd name="connsiteX37-1627" fmla="*/ 1977572 w 6168573"/>
              <a:gd name="connsiteY37-1628" fmla="*/ 3955144 h 4794127"/>
              <a:gd name="connsiteX38-1629" fmla="*/ 0 w 6168573"/>
              <a:gd name="connsiteY38-1630" fmla="*/ 1977572 h 4794127"/>
              <a:gd name="connsiteX39-1631" fmla="*/ 1977572 w 6168573"/>
              <a:gd name="connsiteY39-1632" fmla="*/ 0 h 4794127"/>
              <a:gd name="connsiteX0-1633" fmla="*/ 5061858 w 6168573"/>
              <a:gd name="connsiteY0-1634" fmla="*/ 2580697 h 4794127"/>
              <a:gd name="connsiteX1-1635" fmla="*/ 4948703 w 6168573"/>
              <a:gd name="connsiteY1-1636" fmla="*/ 2586411 h 4794127"/>
              <a:gd name="connsiteX2-1637" fmla="*/ 4948580 w 6168573"/>
              <a:gd name="connsiteY2-1638" fmla="*/ 2586430 h 4794127"/>
              <a:gd name="connsiteX3-1639" fmla="*/ 4905647 w 6168573"/>
              <a:gd name="connsiteY3-1640" fmla="*/ 2592845 h 4794127"/>
              <a:gd name="connsiteX4-1641" fmla="*/ 4906278 w 6168573"/>
              <a:gd name="connsiteY4-1642" fmla="*/ 2592886 h 4794127"/>
              <a:gd name="connsiteX5-1643" fmla="*/ 4948580 w 6168573"/>
              <a:gd name="connsiteY5-1644" fmla="*/ 2586430 h 4794127"/>
              <a:gd name="connsiteX6-1645" fmla="*/ 4948704 w 6168573"/>
              <a:gd name="connsiteY6-1646" fmla="*/ 2586411 h 4794127"/>
              <a:gd name="connsiteX7-1647" fmla="*/ 5061859 w 6168573"/>
              <a:gd name="connsiteY7-1648" fmla="*/ 2580697 h 4794127"/>
              <a:gd name="connsiteX8-1649" fmla="*/ 5061858 w 6168573"/>
              <a:gd name="connsiteY8-1650" fmla="*/ 2580697 h 4794127"/>
              <a:gd name="connsiteX9-1651" fmla="*/ 1977572 w 6168573"/>
              <a:gd name="connsiteY9-1652" fmla="*/ 0 h 4794127"/>
              <a:gd name="connsiteX10-1653" fmla="*/ 3866236 w 6168573"/>
              <a:gd name="connsiteY10-1654" fmla="*/ 1389503 h 4794127"/>
              <a:gd name="connsiteX11-1655" fmla="*/ 3893837 w 6168573"/>
              <a:gd name="connsiteY11-1656" fmla="*/ 1496844 h 4794127"/>
              <a:gd name="connsiteX12-1657" fmla="*/ 3758689 w 6168573"/>
              <a:gd name="connsiteY12-1658" fmla="*/ 1844036 h 4794127"/>
              <a:gd name="connsiteX13-1659" fmla="*/ 3758690 w 6168573"/>
              <a:gd name="connsiteY13-1660" fmla="*/ 1844037 h 4794127"/>
              <a:gd name="connsiteX14-1661" fmla="*/ 3893837 w 6168573"/>
              <a:gd name="connsiteY14-1662" fmla="*/ 1496847 h 4794127"/>
              <a:gd name="connsiteX15-1663" fmla="*/ 3893837 w 6168573"/>
              <a:gd name="connsiteY15-1664" fmla="*/ 1496845 h 4794127"/>
              <a:gd name="connsiteX16-1665" fmla="*/ 3895452 w 6168573"/>
              <a:gd name="connsiteY16-1666" fmla="*/ 1492696 h 4794127"/>
              <a:gd name="connsiteX17-1667" fmla="*/ 3895480 w 6168573"/>
              <a:gd name="connsiteY17-1668" fmla="*/ 1492881 h 4794127"/>
              <a:gd name="connsiteX18-1669" fmla="*/ 5079873 w 6168573"/>
              <a:gd name="connsiteY18-1670" fmla="*/ 2563703 h 4794127"/>
              <a:gd name="connsiteX19-1671" fmla="*/ 5126618 w 6168573"/>
              <a:gd name="connsiteY19-1672" fmla="*/ 2566064 h 4794127"/>
              <a:gd name="connsiteX20-1673" fmla="*/ 5148295 w 6168573"/>
              <a:gd name="connsiteY20-1674" fmla="*/ 2585062 h 4794127"/>
              <a:gd name="connsiteX21-1675" fmla="*/ 5148296 w 6168573"/>
              <a:gd name="connsiteY21-1676" fmla="*/ 2585062 h 4794127"/>
              <a:gd name="connsiteX22-1677" fmla="*/ 5175013 w 6168573"/>
              <a:gd name="connsiteY22-1678" fmla="*/ 2586411 h 4794127"/>
              <a:gd name="connsiteX23-1679" fmla="*/ 6168573 w 6168573"/>
              <a:gd name="connsiteY23-1680" fmla="*/ 3687412 h 4794127"/>
              <a:gd name="connsiteX24-1681" fmla="*/ 5061858 w 6168573"/>
              <a:gd name="connsiteY24-1682" fmla="*/ 4794127 h 4794127"/>
              <a:gd name="connsiteX25-1683" fmla="*/ 4004899 w 6168573"/>
              <a:gd name="connsiteY25-1684" fmla="*/ 4016515 h 4794127"/>
              <a:gd name="connsiteX26-1685" fmla="*/ 3996594 w 6168573"/>
              <a:gd name="connsiteY26-1686" fmla="*/ 3984214 h 4794127"/>
              <a:gd name="connsiteX27-1687" fmla="*/ 3998686 w 6168573"/>
              <a:gd name="connsiteY27-1688" fmla="*/ 3984954 h 4794127"/>
              <a:gd name="connsiteX28-1689" fmla="*/ 3998687 w 6168573"/>
              <a:gd name="connsiteY28-1690" fmla="*/ 3984954 h 4794127"/>
              <a:gd name="connsiteX29-1691" fmla="*/ 3996595 w 6168573"/>
              <a:gd name="connsiteY29-1692" fmla="*/ 3984214 h 4794127"/>
              <a:gd name="connsiteX30-1693" fmla="*/ 3977629 w 6168573"/>
              <a:gd name="connsiteY30-1694" fmla="*/ 3910454 h 4794127"/>
              <a:gd name="connsiteX31-1695" fmla="*/ 3977628 w 6168573"/>
              <a:gd name="connsiteY31-1696" fmla="*/ 3910454 h 4794127"/>
              <a:gd name="connsiteX32-1697" fmla="*/ 3964724 w 6168573"/>
              <a:gd name="connsiteY32-1698" fmla="*/ 3918159 h 4794127"/>
              <a:gd name="connsiteX33-1699" fmla="*/ 3396342 w 6168573"/>
              <a:gd name="connsiteY33-1700" fmla="*/ 3541410 h 4794127"/>
              <a:gd name="connsiteX34-1701" fmla="*/ 3156233 w 6168573"/>
              <a:gd name="connsiteY34-1702" fmla="*/ 3589886 h 4794127"/>
              <a:gd name="connsiteX35-1703" fmla="*/ 2920200 w 6168573"/>
              <a:gd name="connsiteY35-1704" fmla="*/ 3716462 h 4794127"/>
              <a:gd name="connsiteX36-1705" fmla="*/ 1977572 w 6168573"/>
              <a:gd name="connsiteY36-1706" fmla="*/ 3955144 h 4794127"/>
              <a:gd name="connsiteX37-1707" fmla="*/ 0 w 6168573"/>
              <a:gd name="connsiteY37-1708" fmla="*/ 1977572 h 4794127"/>
              <a:gd name="connsiteX38-1709" fmla="*/ 1977572 w 6168573"/>
              <a:gd name="connsiteY38-1710" fmla="*/ 0 h 4794127"/>
              <a:gd name="connsiteX0-1711" fmla="*/ 5061858 w 6168573"/>
              <a:gd name="connsiteY0-1712" fmla="*/ 2580697 h 4794127"/>
              <a:gd name="connsiteX1-1713" fmla="*/ 4948703 w 6168573"/>
              <a:gd name="connsiteY1-1714" fmla="*/ 2586411 h 4794127"/>
              <a:gd name="connsiteX2-1715" fmla="*/ 4948580 w 6168573"/>
              <a:gd name="connsiteY2-1716" fmla="*/ 2586430 h 4794127"/>
              <a:gd name="connsiteX3-1717" fmla="*/ 4905647 w 6168573"/>
              <a:gd name="connsiteY3-1718" fmla="*/ 2592845 h 4794127"/>
              <a:gd name="connsiteX4-1719" fmla="*/ 4906278 w 6168573"/>
              <a:gd name="connsiteY4-1720" fmla="*/ 2592886 h 4794127"/>
              <a:gd name="connsiteX5-1721" fmla="*/ 4948580 w 6168573"/>
              <a:gd name="connsiteY5-1722" fmla="*/ 2586430 h 4794127"/>
              <a:gd name="connsiteX6-1723" fmla="*/ 4948704 w 6168573"/>
              <a:gd name="connsiteY6-1724" fmla="*/ 2586411 h 4794127"/>
              <a:gd name="connsiteX7-1725" fmla="*/ 5061859 w 6168573"/>
              <a:gd name="connsiteY7-1726" fmla="*/ 2580697 h 4794127"/>
              <a:gd name="connsiteX8-1727" fmla="*/ 5061858 w 6168573"/>
              <a:gd name="connsiteY8-1728" fmla="*/ 2580697 h 4794127"/>
              <a:gd name="connsiteX9-1729" fmla="*/ 1977572 w 6168573"/>
              <a:gd name="connsiteY9-1730" fmla="*/ 0 h 4794127"/>
              <a:gd name="connsiteX10-1731" fmla="*/ 3866236 w 6168573"/>
              <a:gd name="connsiteY10-1732" fmla="*/ 1389503 h 4794127"/>
              <a:gd name="connsiteX11-1733" fmla="*/ 3893837 w 6168573"/>
              <a:gd name="connsiteY11-1734" fmla="*/ 1496844 h 4794127"/>
              <a:gd name="connsiteX12-1735" fmla="*/ 3758689 w 6168573"/>
              <a:gd name="connsiteY12-1736" fmla="*/ 1844036 h 4794127"/>
              <a:gd name="connsiteX13-1737" fmla="*/ 3758690 w 6168573"/>
              <a:gd name="connsiteY13-1738" fmla="*/ 1844037 h 4794127"/>
              <a:gd name="connsiteX14-1739" fmla="*/ 3893837 w 6168573"/>
              <a:gd name="connsiteY14-1740" fmla="*/ 1496847 h 4794127"/>
              <a:gd name="connsiteX15-1741" fmla="*/ 3893837 w 6168573"/>
              <a:gd name="connsiteY15-1742" fmla="*/ 1496845 h 4794127"/>
              <a:gd name="connsiteX16-1743" fmla="*/ 3895452 w 6168573"/>
              <a:gd name="connsiteY16-1744" fmla="*/ 1492696 h 4794127"/>
              <a:gd name="connsiteX17-1745" fmla="*/ 3895480 w 6168573"/>
              <a:gd name="connsiteY17-1746" fmla="*/ 1492881 h 4794127"/>
              <a:gd name="connsiteX18-1747" fmla="*/ 5079873 w 6168573"/>
              <a:gd name="connsiteY18-1748" fmla="*/ 2563703 h 4794127"/>
              <a:gd name="connsiteX19-1749" fmla="*/ 5126618 w 6168573"/>
              <a:gd name="connsiteY19-1750" fmla="*/ 2566064 h 4794127"/>
              <a:gd name="connsiteX20-1751" fmla="*/ 5148295 w 6168573"/>
              <a:gd name="connsiteY20-1752" fmla="*/ 2585062 h 4794127"/>
              <a:gd name="connsiteX21-1753" fmla="*/ 5148296 w 6168573"/>
              <a:gd name="connsiteY21-1754" fmla="*/ 2585062 h 4794127"/>
              <a:gd name="connsiteX22-1755" fmla="*/ 5175013 w 6168573"/>
              <a:gd name="connsiteY22-1756" fmla="*/ 2586411 h 4794127"/>
              <a:gd name="connsiteX23-1757" fmla="*/ 6168573 w 6168573"/>
              <a:gd name="connsiteY23-1758" fmla="*/ 3687412 h 4794127"/>
              <a:gd name="connsiteX24-1759" fmla="*/ 5061858 w 6168573"/>
              <a:gd name="connsiteY24-1760" fmla="*/ 4794127 h 4794127"/>
              <a:gd name="connsiteX25-1761" fmla="*/ 4004899 w 6168573"/>
              <a:gd name="connsiteY25-1762" fmla="*/ 4016515 h 4794127"/>
              <a:gd name="connsiteX26-1763" fmla="*/ 3996594 w 6168573"/>
              <a:gd name="connsiteY26-1764" fmla="*/ 3984214 h 4794127"/>
              <a:gd name="connsiteX27-1765" fmla="*/ 3998686 w 6168573"/>
              <a:gd name="connsiteY27-1766" fmla="*/ 3984954 h 4794127"/>
              <a:gd name="connsiteX28-1767" fmla="*/ 3998687 w 6168573"/>
              <a:gd name="connsiteY28-1768" fmla="*/ 3984954 h 4794127"/>
              <a:gd name="connsiteX29-1769" fmla="*/ 3977629 w 6168573"/>
              <a:gd name="connsiteY29-1770" fmla="*/ 3910454 h 4794127"/>
              <a:gd name="connsiteX30-1771" fmla="*/ 3977628 w 6168573"/>
              <a:gd name="connsiteY30-1772" fmla="*/ 3910454 h 4794127"/>
              <a:gd name="connsiteX31-1773" fmla="*/ 3964724 w 6168573"/>
              <a:gd name="connsiteY31-1774" fmla="*/ 3918159 h 4794127"/>
              <a:gd name="connsiteX32-1775" fmla="*/ 3396342 w 6168573"/>
              <a:gd name="connsiteY32-1776" fmla="*/ 3541410 h 4794127"/>
              <a:gd name="connsiteX33-1777" fmla="*/ 3156233 w 6168573"/>
              <a:gd name="connsiteY33-1778" fmla="*/ 3589886 h 4794127"/>
              <a:gd name="connsiteX34-1779" fmla="*/ 2920200 w 6168573"/>
              <a:gd name="connsiteY34-1780" fmla="*/ 3716462 h 4794127"/>
              <a:gd name="connsiteX35-1781" fmla="*/ 1977572 w 6168573"/>
              <a:gd name="connsiteY35-1782" fmla="*/ 3955144 h 4794127"/>
              <a:gd name="connsiteX36-1783" fmla="*/ 0 w 6168573"/>
              <a:gd name="connsiteY36-1784" fmla="*/ 1977572 h 4794127"/>
              <a:gd name="connsiteX37-1785" fmla="*/ 1977572 w 6168573"/>
              <a:gd name="connsiteY37-1786" fmla="*/ 0 h 4794127"/>
              <a:gd name="connsiteX0-1787" fmla="*/ 5061858 w 6168573"/>
              <a:gd name="connsiteY0-1788" fmla="*/ 2580697 h 4794127"/>
              <a:gd name="connsiteX1-1789" fmla="*/ 4948703 w 6168573"/>
              <a:gd name="connsiteY1-1790" fmla="*/ 2586411 h 4794127"/>
              <a:gd name="connsiteX2-1791" fmla="*/ 4948580 w 6168573"/>
              <a:gd name="connsiteY2-1792" fmla="*/ 2586430 h 4794127"/>
              <a:gd name="connsiteX3-1793" fmla="*/ 4905647 w 6168573"/>
              <a:gd name="connsiteY3-1794" fmla="*/ 2592845 h 4794127"/>
              <a:gd name="connsiteX4-1795" fmla="*/ 4906278 w 6168573"/>
              <a:gd name="connsiteY4-1796" fmla="*/ 2592886 h 4794127"/>
              <a:gd name="connsiteX5-1797" fmla="*/ 4948580 w 6168573"/>
              <a:gd name="connsiteY5-1798" fmla="*/ 2586430 h 4794127"/>
              <a:gd name="connsiteX6-1799" fmla="*/ 4948704 w 6168573"/>
              <a:gd name="connsiteY6-1800" fmla="*/ 2586411 h 4794127"/>
              <a:gd name="connsiteX7-1801" fmla="*/ 5061859 w 6168573"/>
              <a:gd name="connsiteY7-1802" fmla="*/ 2580697 h 4794127"/>
              <a:gd name="connsiteX8-1803" fmla="*/ 5061858 w 6168573"/>
              <a:gd name="connsiteY8-1804" fmla="*/ 2580697 h 4794127"/>
              <a:gd name="connsiteX9-1805" fmla="*/ 1977572 w 6168573"/>
              <a:gd name="connsiteY9-1806" fmla="*/ 0 h 4794127"/>
              <a:gd name="connsiteX10-1807" fmla="*/ 3866236 w 6168573"/>
              <a:gd name="connsiteY10-1808" fmla="*/ 1389503 h 4794127"/>
              <a:gd name="connsiteX11-1809" fmla="*/ 3893837 w 6168573"/>
              <a:gd name="connsiteY11-1810" fmla="*/ 1496844 h 4794127"/>
              <a:gd name="connsiteX12-1811" fmla="*/ 3758689 w 6168573"/>
              <a:gd name="connsiteY12-1812" fmla="*/ 1844036 h 4794127"/>
              <a:gd name="connsiteX13-1813" fmla="*/ 3758690 w 6168573"/>
              <a:gd name="connsiteY13-1814" fmla="*/ 1844037 h 4794127"/>
              <a:gd name="connsiteX14-1815" fmla="*/ 3893837 w 6168573"/>
              <a:gd name="connsiteY14-1816" fmla="*/ 1496847 h 4794127"/>
              <a:gd name="connsiteX15-1817" fmla="*/ 3893837 w 6168573"/>
              <a:gd name="connsiteY15-1818" fmla="*/ 1496845 h 4794127"/>
              <a:gd name="connsiteX16-1819" fmla="*/ 3895452 w 6168573"/>
              <a:gd name="connsiteY16-1820" fmla="*/ 1492696 h 4794127"/>
              <a:gd name="connsiteX17-1821" fmla="*/ 3895480 w 6168573"/>
              <a:gd name="connsiteY17-1822" fmla="*/ 1492881 h 4794127"/>
              <a:gd name="connsiteX18-1823" fmla="*/ 5079873 w 6168573"/>
              <a:gd name="connsiteY18-1824" fmla="*/ 2563703 h 4794127"/>
              <a:gd name="connsiteX19-1825" fmla="*/ 5126618 w 6168573"/>
              <a:gd name="connsiteY19-1826" fmla="*/ 2566064 h 4794127"/>
              <a:gd name="connsiteX20-1827" fmla="*/ 5148295 w 6168573"/>
              <a:gd name="connsiteY20-1828" fmla="*/ 2585062 h 4794127"/>
              <a:gd name="connsiteX21-1829" fmla="*/ 5148296 w 6168573"/>
              <a:gd name="connsiteY21-1830" fmla="*/ 2585062 h 4794127"/>
              <a:gd name="connsiteX22-1831" fmla="*/ 5175013 w 6168573"/>
              <a:gd name="connsiteY22-1832" fmla="*/ 2586411 h 4794127"/>
              <a:gd name="connsiteX23-1833" fmla="*/ 6168573 w 6168573"/>
              <a:gd name="connsiteY23-1834" fmla="*/ 3687412 h 4794127"/>
              <a:gd name="connsiteX24-1835" fmla="*/ 5061858 w 6168573"/>
              <a:gd name="connsiteY24-1836" fmla="*/ 4794127 h 4794127"/>
              <a:gd name="connsiteX25-1837" fmla="*/ 4004899 w 6168573"/>
              <a:gd name="connsiteY25-1838" fmla="*/ 4016515 h 4794127"/>
              <a:gd name="connsiteX26-1839" fmla="*/ 3996594 w 6168573"/>
              <a:gd name="connsiteY26-1840" fmla="*/ 3984214 h 4794127"/>
              <a:gd name="connsiteX27-1841" fmla="*/ 3998686 w 6168573"/>
              <a:gd name="connsiteY27-1842" fmla="*/ 3984954 h 4794127"/>
              <a:gd name="connsiteX28-1843" fmla="*/ 3977629 w 6168573"/>
              <a:gd name="connsiteY28-1844" fmla="*/ 3910454 h 4794127"/>
              <a:gd name="connsiteX29-1845" fmla="*/ 3977628 w 6168573"/>
              <a:gd name="connsiteY29-1846" fmla="*/ 3910454 h 4794127"/>
              <a:gd name="connsiteX30-1847" fmla="*/ 3964724 w 6168573"/>
              <a:gd name="connsiteY30-1848" fmla="*/ 3918159 h 4794127"/>
              <a:gd name="connsiteX31-1849" fmla="*/ 3396342 w 6168573"/>
              <a:gd name="connsiteY31-1850" fmla="*/ 3541410 h 4794127"/>
              <a:gd name="connsiteX32-1851" fmla="*/ 3156233 w 6168573"/>
              <a:gd name="connsiteY32-1852" fmla="*/ 3589886 h 4794127"/>
              <a:gd name="connsiteX33-1853" fmla="*/ 2920200 w 6168573"/>
              <a:gd name="connsiteY33-1854" fmla="*/ 3716462 h 4794127"/>
              <a:gd name="connsiteX34-1855" fmla="*/ 1977572 w 6168573"/>
              <a:gd name="connsiteY34-1856" fmla="*/ 3955144 h 4794127"/>
              <a:gd name="connsiteX35-1857" fmla="*/ 0 w 6168573"/>
              <a:gd name="connsiteY35-1858" fmla="*/ 1977572 h 4794127"/>
              <a:gd name="connsiteX36-1859" fmla="*/ 1977572 w 6168573"/>
              <a:gd name="connsiteY36-1860" fmla="*/ 0 h 4794127"/>
              <a:gd name="connsiteX0-1861" fmla="*/ 5061858 w 6168573"/>
              <a:gd name="connsiteY0-1862" fmla="*/ 2580697 h 4794127"/>
              <a:gd name="connsiteX1-1863" fmla="*/ 4948703 w 6168573"/>
              <a:gd name="connsiteY1-1864" fmla="*/ 2586411 h 4794127"/>
              <a:gd name="connsiteX2-1865" fmla="*/ 4948580 w 6168573"/>
              <a:gd name="connsiteY2-1866" fmla="*/ 2586430 h 4794127"/>
              <a:gd name="connsiteX3-1867" fmla="*/ 4905647 w 6168573"/>
              <a:gd name="connsiteY3-1868" fmla="*/ 2592845 h 4794127"/>
              <a:gd name="connsiteX4-1869" fmla="*/ 4906278 w 6168573"/>
              <a:gd name="connsiteY4-1870" fmla="*/ 2592886 h 4794127"/>
              <a:gd name="connsiteX5-1871" fmla="*/ 4948580 w 6168573"/>
              <a:gd name="connsiteY5-1872" fmla="*/ 2586430 h 4794127"/>
              <a:gd name="connsiteX6-1873" fmla="*/ 4948704 w 6168573"/>
              <a:gd name="connsiteY6-1874" fmla="*/ 2586411 h 4794127"/>
              <a:gd name="connsiteX7-1875" fmla="*/ 5061859 w 6168573"/>
              <a:gd name="connsiteY7-1876" fmla="*/ 2580697 h 4794127"/>
              <a:gd name="connsiteX8-1877" fmla="*/ 5061858 w 6168573"/>
              <a:gd name="connsiteY8-1878" fmla="*/ 2580697 h 4794127"/>
              <a:gd name="connsiteX9-1879" fmla="*/ 1977572 w 6168573"/>
              <a:gd name="connsiteY9-1880" fmla="*/ 0 h 4794127"/>
              <a:gd name="connsiteX10-1881" fmla="*/ 3866236 w 6168573"/>
              <a:gd name="connsiteY10-1882" fmla="*/ 1389503 h 4794127"/>
              <a:gd name="connsiteX11-1883" fmla="*/ 3893837 w 6168573"/>
              <a:gd name="connsiteY11-1884" fmla="*/ 1496844 h 4794127"/>
              <a:gd name="connsiteX12-1885" fmla="*/ 3758689 w 6168573"/>
              <a:gd name="connsiteY12-1886" fmla="*/ 1844036 h 4794127"/>
              <a:gd name="connsiteX13-1887" fmla="*/ 3758690 w 6168573"/>
              <a:gd name="connsiteY13-1888" fmla="*/ 1844037 h 4794127"/>
              <a:gd name="connsiteX14-1889" fmla="*/ 3893837 w 6168573"/>
              <a:gd name="connsiteY14-1890" fmla="*/ 1496847 h 4794127"/>
              <a:gd name="connsiteX15-1891" fmla="*/ 3893837 w 6168573"/>
              <a:gd name="connsiteY15-1892" fmla="*/ 1496845 h 4794127"/>
              <a:gd name="connsiteX16-1893" fmla="*/ 3895452 w 6168573"/>
              <a:gd name="connsiteY16-1894" fmla="*/ 1492696 h 4794127"/>
              <a:gd name="connsiteX17-1895" fmla="*/ 3895480 w 6168573"/>
              <a:gd name="connsiteY17-1896" fmla="*/ 1492881 h 4794127"/>
              <a:gd name="connsiteX18-1897" fmla="*/ 5079873 w 6168573"/>
              <a:gd name="connsiteY18-1898" fmla="*/ 2563703 h 4794127"/>
              <a:gd name="connsiteX19-1899" fmla="*/ 5126618 w 6168573"/>
              <a:gd name="connsiteY19-1900" fmla="*/ 2566064 h 4794127"/>
              <a:gd name="connsiteX20-1901" fmla="*/ 5148295 w 6168573"/>
              <a:gd name="connsiteY20-1902" fmla="*/ 2585062 h 4794127"/>
              <a:gd name="connsiteX21-1903" fmla="*/ 5148296 w 6168573"/>
              <a:gd name="connsiteY21-1904" fmla="*/ 2585062 h 4794127"/>
              <a:gd name="connsiteX22-1905" fmla="*/ 5175013 w 6168573"/>
              <a:gd name="connsiteY22-1906" fmla="*/ 2586411 h 4794127"/>
              <a:gd name="connsiteX23-1907" fmla="*/ 6168573 w 6168573"/>
              <a:gd name="connsiteY23-1908" fmla="*/ 3687412 h 4794127"/>
              <a:gd name="connsiteX24-1909" fmla="*/ 5061858 w 6168573"/>
              <a:gd name="connsiteY24-1910" fmla="*/ 4794127 h 4794127"/>
              <a:gd name="connsiteX25-1911" fmla="*/ 4004899 w 6168573"/>
              <a:gd name="connsiteY25-1912" fmla="*/ 4016515 h 4794127"/>
              <a:gd name="connsiteX26-1913" fmla="*/ 3996594 w 6168573"/>
              <a:gd name="connsiteY26-1914" fmla="*/ 3984214 h 4794127"/>
              <a:gd name="connsiteX27-1915" fmla="*/ 3977629 w 6168573"/>
              <a:gd name="connsiteY27-1916" fmla="*/ 3910454 h 4794127"/>
              <a:gd name="connsiteX28-1917" fmla="*/ 3977628 w 6168573"/>
              <a:gd name="connsiteY28-1918" fmla="*/ 3910454 h 4794127"/>
              <a:gd name="connsiteX29-1919" fmla="*/ 3964724 w 6168573"/>
              <a:gd name="connsiteY29-1920" fmla="*/ 3918159 h 4794127"/>
              <a:gd name="connsiteX30-1921" fmla="*/ 3396342 w 6168573"/>
              <a:gd name="connsiteY30-1922" fmla="*/ 3541410 h 4794127"/>
              <a:gd name="connsiteX31-1923" fmla="*/ 3156233 w 6168573"/>
              <a:gd name="connsiteY31-1924" fmla="*/ 3589886 h 4794127"/>
              <a:gd name="connsiteX32-1925" fmla="*/ 2920200 w 6168573"/>
              <a:gd name="connsiteY32-1926" fmla="*/ 3716462 h 4794127"/>
              <a:gd name="connsiteX33-1927" fmla="*/ 1977572 w 6168573"/>
              <a:gd name="connsiteY33-1928" fmla="*/ 3955144 h 4794127"/>
              <a:gd name="connsiteX34-1929" fmla="*/ 0 w 6168573"/>
              <a:gd name="connsiteY34-1930" fmla="*/ 1977572 h 4794127"/>
              <a:gd name="connsiteX35-1931" fmla="*/ 1977572 w 6168573"/>
              <a:gd name="connsiteY35-1932" fmla="*/ 0 h 4794127"/>
              <a:gd name="connsiteX0-1933" fmla="*/ 5061858 w 6168573"/>
              <a:gd name="connsiteY0-1934" fmla="*/ 2580697 h 4794127"/>
              <a:gd name="connsiteX1-1935" fmla="*/ 4948703 w 6168573"/>
              <a:gd name="connsiteY1-1936" fmla="*/ 2586411 h 4794127"/>
              <a:gd name="connsiteX2-1937" fmla="*/ 4948580 w 6168573"/>
              <a:gd name="connsiteY2-1938" fmla="*/ 2586430 h 4794127"/>
              <a:gd name="connsiteX3-1939" fmla="*/ 4905647 w 6168573"/>
              <a:gd name="connsiteY3-1940" fmla="*/ 2592845 h 4794127"/>
              <a:gd name="connsiteX4-1941" fmla="*/ 4906278 w 6168573"/>
              <a:gd name="connsiteY4-1942" fmla="*/ 2592886 h 4794127"/>
              <a:gd name="connsiteX5-1943" fmla="*/ 4948580 w 6168573"/>
              <a:gd name="connsiteY5-1944" fmla="*/ 2586430 h 4794127"/>
              <a:gd name="connsiteX6-1945" fmla="*/ 4948704 w 6168573"/>
              <a:gd name="connsiteY6-1946" fmla="*/ 2586411 h 4794127"/>
              <a:gd name="connsiteX7-1947" fmla="*/ 5061859 w 6168573"/>
              <a:gd name="connsiteY7-1948" fmla="*/ 2580697 h 4794127"/>
              <a:gd name="connsiteX8-1949" fmla="*/ 5061858 w 6168573"/>
              <a:gd name="connsiteY8-1950" fmla="*/ 2580697 h 4794127"/>
              <a:gd name="connsiteX9-1951" fmla="*/ 1977572 w 6168573"/>
              <a:gd name="connsiteY9-1952" fmla="*/ 0 h 4794127"/>
              <a:gd name="connsiteX10-1953" fmla="*/ 3866236 w 6168573"/>
              <a:gd name="connsiteY10-1954" fmla="*/ 1389503 h 4794127"/>
              <a:gd name="connsiteX11-1955" fmla="*/ 3893837 w 6168573"/>
              <a:gd name="connsiteY11-1956" fmla="*/ 1496844 h 4794127"/>
              <a:gd name="connsiteX12-1957" fmla="*/ 3758689 w 6168573"/>
              <a:gd name="connsiteY12-1958" fmla="*/ 1844036 h 4794127"/>
              <a:gd name="connsiteX13-1959" fmla="*/ 3758690 w 6168573"/>
              <a:gd name="connsiteY13-1960" fmla="*/ 1844037 h 4794127"/>
              <a:gd name="connsiteX14-1961" fmla="*/ 3893837 w 6168573"/>
              <a:gd name="connsiteY14-1962" fmla="*/ 1496847 h 4794127"/>
              <a:gd name="connsiteX15-1963" fmla="*/ 3893837 w 6168573"/>
              <a:gd name="connsiteY15-1964" fmla="*/ 1496845 h 4794127"/>
              <a:gd name="connsiteX16-1965" fmla="*/ 3895452 w 6168573"/>
              <a:gd name="connsiteY16-1966" fmla="*/ 1492696 h 4794127"/>
              <a:gd name="connsiteX17-1967" fmla="*/ 3895480 w 6168573"/>
              <a:gd name="connsiteY17-1968" fmla="*/ 1492881 h 4794127"/>
              <a:gd name="connsiteX18-1969" fmla="*/ 5079873 w 6168573"/>
              <a:gd name="connsiteY18-1970" fmla="*/ 2563703 h 4794127"/>
              <a:gd name="connsiteX19-1971" fmla="*/ 5126618 w 6168573"/>
              <a:gd name="connsiteY19-1972" fmla="*/ 2566064 h 4794127"/>
              <a:gd name="connsiteX20-1973" fmla="*/ 5148295 w 6168573"/>
              <a:gd name="connsiteY20-1974" fmla="*/ 2585062 h 4794127"/>
              <a:gd name="connsiteX21-1975" fmla="*/ 5148296 w 6168573"/>
              <a:gd name="connsiteY21-1976" fmla="*/ 2585062 h 4794127"/>
              <a:gd name="connsiteX22-1977" fmla="*/ 5175013 w 6168573"/>
              <a:gd name="connsiteY22-1978" fmla="*/ 2586411 h 4794127"/>
              <a:gd name="connsiteX23-1979" fmla="*/ 6168573 w 6168573"/>
              <a:gd name="connsiteY23-1980" fmla="*/ 3687412 h 4794127"/>
              <a:gd name="connsiteX24-1981" fmla="*/ 5061858 w 6168573"/>
              <a:gd name="connsiteY24-1982" fmla="*/ 4794127 h 4794127"/>
              <a:gd name="connsiteX25-1983" fmla="*/ 4004899 w 6168573"/>
              <a:gd name="connsiteY25-1984" fmla="*/ 4016515 h 4794127"/>
              <a:gd name="connsiteX26-1985" fmla="*/ 3977629 w 6168573"/>
              <a:gd name="connsiteY26-1986" fmla="*/ 3910454 h 4794127"/>
              <a:gd name="connsiteX27-1987" fmla="*/ 3977628 w 6168573"/>
              <a:gd name="connsiteY27-1988" fmla="*/ 3910454 h 4794127"/>
              <a:gd name="connsiteX28-1989" fmla="*/ 3964724 w 6168573"/>
              <a:gd name="connsiteY28-1990" fmla="*/ 3918159 h 4794127"/>
              <a:gd name="connsiteX29-1991" fmla="*/ 3396342 w 6168573"/>
              <a:gd name="connsiteY29-1992" fmla="*/ 3541410 h 4794127"/>
              <a:gd name="connsiteX30-1993" fmla="*/ 3156233 w 6168573"/>
              <a:gd name="connsiteY30-1994" fmla="*/ 3589886 h 4794127"/>
              <a:gd name="connsiteX31-1995" fmla="*/ 2920200 w 6168573"/>
              <a:gd name="connsiteY31-1996" fmla="*/ 3716462 h 4794127"/>
              <a:gd name="connsiteX32-1997" fmla="*/ 1977572 w 6168573"/>
              <a:gd name="connsiteY32-1998" fmla="*/ 3955144 h 4794127"/>
              <a:gd name="connsiteX33-1999" fmla="*/ 0 w 6168573"/>
              <a:gd name="connsiteY33-2000" fmla="*/ 1977572 h 4794127"/>
              <a:gd name="connsiteX34-2001" fmla="*/ 1977572 w 6168573"/>
              <a:gd name="connsiteY34-2002" fmla="*/ 0 h 4794127"/>
              <a:gd name="connsiteX0-2003" fmla="*/ 5061858 w 6168573"/>
              <a:gd name="connsiteY0-2004" fmla="*/ 2580697 h 4794127"/>
              <a:gd name="connsiteX1-2005" fmla="*/ 4948703 w 6168573"/>
              <a:gd name="connsiteY1-2006" fmla="*/ 2586411 h 4794127"/>
              <a:gd name="connsiteX2-2007" fmla="*/ 4948580 w 6168573"/>
              <a:gd name="connsiteY2-2008" fmla="*/ 2586430 h 4794127"/>
              <a:gd name="connsiteX3-2009" fmla="*/ 4905647 w 6168573"/>
              <a:gd name="connsiteY3-2010" fmla="*/ 2592845 h 4794127"/>
              <a:gd name="connsiteX4-2011" fmla="*/ 4906278 w 6168573"/>
              <a:gd name="connsiteY4-2012" fmla="*/ 2592886 h 4794127"/>
              <a:gd name="connsiteX5-2013" fmla="*/ 4948580 w 6168573"/>
              <a:gd name="connsiteY5-2014" fmla="*/ 2586430 h 4794127"/>
              <a:gd name="connsiteX6-2015" fmla="*/ 5061859 w 6168573"/>
              <a:gd name="connsiteY6-2016" fmla="*/ 2580697 h 4794127"/>
              <a:gd name="connsiteX7-2017" fmla="*/ 5061858 w 6168573"/>
              <a:gd name="connsiteY7-2018" fmla="*/ 2580697 h 4794127"/>
              <a:gd name="connsiteX8-2019" fmla="*/ 1977572 w 6168573"/>
              <a:gd name="connsiteY8-2020" fmla="*/ 0 h 4794127"/>
              <a:gd name="connsiteX9-2021" fmla="*/ 3866236 w 6168573"/>
              <a:gd name="connsiteY9-2022" fmla="*/ 1389503 h 4794127"/>
              <a:gd name="connsiteX10-2023" fmla="*/ 3893837 w 6168573"/>
              <a:gd name="connsiteY10-2024" fmla="*/ 1496844 h 4794127"/>
              <a:gd name="connsiteX11-2025" fmla="*/ 3758689 w 6168573"/>
              <a:gd name="connsiteY11-2026" fmla="*/ 1844036 h 4794127"/>
              <a:gd name="connsiteX12-2027" fmla="*/ 3758690 w 6168573"/>
              <a:gd name="connsiteY12-2028" fmla="*/ 1844037 h 4794127"/>
              <a:gd name="connsiteX13-2029" fmla="*/ 3893837 w 6168573"/>
              <a:gd name="connsiteY13-2030" fmla="*/ 1496847 h 4794127"/>
              <a:gd name="connsiteX14-2031" fmla="*/ 3893837 w 6168573"/>
              <a:gd name="connsiteY14-2032" fmla="*/ 1496845 h 4794127"/>
              <a:gd name="connsiteX15-2033" fmla="*/ 3895452 w 6168573"/>
              <a:gd name="connsiteY15-2034" fmla="*/ 1492696 h 4794127"/>
              <a:gd name="connsiteX16-2035" fmla="*/ 3895480 w 6168573"/>
              <a:gd name="connsiteY16-2036" fmla="*/ 1492881 h 4794127"/>
              <a:gd name="connsiteX17-2037" fmla="*/ 5079873 w 6168573"/>
              <a:gd name="connsiteY17-2038" fmla="*/ 2563703 h 4794127"/>
              <a:gd name="connsiteX18-2039" fmla="*/ 5126618 w 6168573"/>
              <a:gd name="connsiteY18-2040" fmla="*/ 2566064 h 4794127"/>
              <a:gd name="connsiteX19-2041" fmla="*/ 5148295 w 6168573"/>
              <a:gd name="connsiteY19-2042" fmla="*/ 2585062 h 4794127"/>
              <a:gd name="connsiteX20-2043" fmla="*/ 5148296 w 6168573"/>
              <a:gd name="connsiteY20-2044" fmla="*/ 2585062 h 4794127"/>
              <a:gd name="connsiteX21-2045" fmla="*/ 5175013 w 6168573"/>
              <a:gd name="connsiteY21-2046" fmla="*/ 2586411 h 4794127"/>
              <a:gd name="connsiteX22-2047" fmla="*/ 6168573 w 6168573"/>
              <a:gd name="connsiteY22-2048" fmla="*/ 3687412 h 4794127"/>
              <a:gd name="connsiteX23-2049" fmla="*/ 5061858 w 6168573"/>
              <a:gd name="connsiteY23-2050" fmla="*/ 4794127 h 4794127"/>
              <a:gd name="connsiteX24-2051" fmla="*/ 4004899 w 6168573"/>
              <a:gd name="connsiteY24-2052" fmla="*/ 4016515 h 4794127"/>
              <a:gd name="connsiteX25-2053" fmla="*/ 3977629 w 6168573"/>
              <a:gd name="connsiteY25-2054" fmla="*/ 3910454 h 4794127"/>
              <a:gd name="connsiteX26-2055" fmla="*/ 3977628 w 6168573"/>
              <a:gd name="connsiteY26-2056" fmla="*/ 3910454 h 4794127"/>
              <a:gd name="connsiteX27-2057" fmla="*/ 3964724 w 6168573"/>
              <a:gd name="connsiteY27-2058" fmla="*/ 3918159 h 4794127"/>
              <a:gd name="connsiteX28-2059" fmla="*/ 3396342 w 6168573"/>
              <a:gd name="connsiteY28-2060" fmla="*/ 3541410 h 4794127"/>
              <a:gd name="connsiteX29-2061" fmla="*/ 3156233 w 6168573"/>
              <a:gd name="connsiteY29-2062" fmla="*/ 3589886 h 4794127"/>
              <a:gd name="connsiteX30-2063" fmla="*/ 2920200 w 6168573"/>
              <a:gd name="connsiteY30-2064" fmla="*/ 3716462 h 4794127"/>
              <a:gd name="connsiteX31-2065" fmla="*/ 1977572 w 6168573"/>
              <a:gd name="connsiteY31-2066" fmla="*/ 3955144 h 4794127"/>
              <a:gd name="connsiteX32-2067" fmla="*/ 0 w 6168573"/>
              <a:gd name="connsiteY32-2068" fmla="*/ 1977572 h 4794127"/>
              <a:gd name="connsiteX33-2069" fmla="*/ 1977572 w 6168573"/>
              <a:gd name="connsiteY33-2070" fmla="*/ 0 h 4794127"/>
              <a:gd name="connsiteX0-2071" fmla="*/ 5061858 w 6168573"/>
              <a:gd name="connsiteY0-2072" fmla="*/ 2580697 h 4794127"/>
              <a:gd name="connsiteX1-2073" fmla="*/ 4948703 w 6168573"/>
              <a:gd name="connsiteY1-2074" fmla="*/ 2586411 h 4794127"/>
              <a:gd name="connsiteX2-2075" fmla="*/ 4948580 w 6168573"/>
              <a:gd name="connsiteY2-2076" fmla="*/ 2586430 h 4794127"/>
              <a:gd name="connsiteX3-2077" fmla="*/ 4905647 w 6168573"/>
              <a:gd name="connsiteY3-2078" fmla="*/ 2592845 h 4794127"/>
              <a:gd name="connsiteX4-2079" fmla="*/ 4906278 w 6168573"/>
              <a:gd name="connsiteY4-2080" fmla="*/ 2592886 h 4794127"/>
              <a:gd name="connsiteX5-2081" fmla="*/ 4948580 w 6168573"/>
              <a:gd name="connsiteY5-2082" fmla="*/ 2586430 h 4794127"/>
              <a:gd name="connsiteX6-2083" fmla="*/ 5061859 w 6168573"/>
              <a:gd name="connsiteY6-2084" fmla="*/ 2580697 h 4794127"/>
              <a:gd name="connsiteX7-2085" fmla="*/ 5061858 w 6168573"/>
              <a:gd name="connsiteY7-2086" fmla="*/ 2580697 h 4794127"/>
              <a:gd name="connsiteX8-2087" fmla="*/ 1977572 w 6168573"/>
              <a:gd name="connsiteY8-2088" fmla="*/ 0 h 4794127"/>
              <a:gd name="connsiteX9-2089" fmla="*/ 3866236 w 6168573"/>
              <a:gd name="connsiteY9-2090" fmla="*/ 1389503 h 4794127"/>
              <a:gd name="connsiteX10-2091" fmla="*/ 3893837 w 6168573"/>
              <a:gd name="connsiteY10-2092" fmla="*/ 1496844 h 4794127"/>
              <a:gd name="connsiteX11-2093" fmla="*/ 3758689 w 6168573"/>
              <a:gd name="connsiteY11-2094" fmla="*/ 1844036 h 4794127"/>
              <a:gd name="connsiteX12-2095" fmla="*/ 3758690 w 6168573"/>
              <a:gd name="connsiteY12-2096" fmla="*/ 1844037 h 4794127"/>
              <a:gd name="connsiteX13-2097" fmla="*/ 3893837 w 6168573"/>
              <a:gd name="connsiteY13-2098" fmla="*/ 1496847 h 4794127"/>
              <a:gd name="connsiteX14-2099" fmla="*/ 3893837 w 6168573"/>
              <a:gd name="connsiteY14-2100" fmla="*/ 1496845 h 4794127"/>
              <a:gd name="connsiteX15-2101" fmla="*/ 3895452 w 6168573"/>
              <a:gd name="connsiteY15-2102" fmla="*/ 1492696 h 4794127"/>
              <a:gd name="connsiteX16-2103" fmla="*/ 3895480 w 6168573"/>
              <a:gd name="connsiteY16-2104" fmla="*/ 1492881 h 4794127"/>
              <a:gd name="connsiteX17-2105" fmla="*/ 5079873 w 6168573"/>
              <a:gd name="connsiteY17-2106" fmla="*/ 2563703 h 4794127"/>
              <a:gd name="connsiteX18-2107" fmla="*/ 5148295 w 6168573"/>
              <a:gd name="connsiteY18-2108" fmla="*/ 2585062 h 4794127"/>
              <a:gd name="connsiteX19-2109" fmla="*/ 5148296 w 6168573"/>
              <a:gd name="connsiteY19-2110" fmla="*/ 2585062 h 4794127"/>
              <a:gd name="connsiteX20-2111" fmla="*/ 5175013 w 6168573"/>
              <a:gd name="connsiteY20-2112" fmla="*/ 2586411 h 4794127"/>
              <a:gd name="connsiteX21-2113" fmla="*/ 6168573 w 6168573"/>
              <a:gd name="connsiteY21-2114" fmla="*/ 3687412 h 4794127"/>
              <a:gd name="connsiteX22-2115" fmla="*/ 5061858 w 6168573"/>
              <a:gd name="connsiteY22-2116" fmla="*/ 4794127 h 4794127"/>
              <a:gd name="connsiteX23-2117" fmla="*/ 4004899 w 6168573"/>
              <a:gd name="connsiteY23-2118" fmla="*/ 4016515 h 4794127"/>
              <a:gd name="connsiteX24-2119" fmla="*/ 3977629 w 6168573"/>
              <a:gd name="connsiteY24-2120" fmla="*/ 3910454 h 4794127"/>
              <a:gd name="connsiteX25-2121" fmla="*/ 3977628 w 6168573"/>
              <a:gd name="connsiteY25-2122" fmla="*/ 3910454 h 4794127"/>
              <a:gd name="connsiteX26-2123" fmla="*/ 3964724 w 6168573"/>
              <a:gd name="connsiteY26-2124" fmla="*/ 3918159 h 4794127"/>
              <a:gd name="connsiteX27-2125" fmla="*/ 3396342 w 6168573"/>
              <a:gd name="connsiteY27-2126" fmla="*/ 3541410 h 4794127"/>
              <a:gd name="connsiteX28-2127" fmla="*/ 3156233 w 6168573"/>
              <a:gd name="connsiteY28-2128" fmla="*/ 3589886 h 4794127"/>
              <a:gd name="connsiteX29-2129" fmla="*/ 2920200 w 6168573"/>
              <a:gd name="connsiteY29-2130" fmla="*/ 3716462 h 4794127"/>
              <a:gd name="connsiteX30-2131" fmla="*/ 1977572 w 6168573"/>
              <a:gd name="connsiteY30-2132" fmla="*/ 3955144 h 4794127"/>
              <a:gd name="connsiteX31-2133" fmla="*/ 0 w 6168573"/>
              <a:gd name="connsiteY31-2134" fmla="*/ 1977572 h 4794127"/>
              <a:gd name="connsiteX32-2135" fmla="*/ 1977572 w 6168573"/>
              <a:gd name="connsiteY32-2136" fmla="*/ 0 h 4794127"/>
              <a:gd name="connsiteX0-2137" fmla="*/ 5061858 w 6168573"/>
              <a:gd name="connsiteY0-2138" fmla="*/ 2580697 h 4794127"/>
              <a:gd name="connsiteX1-2139" fmla="*/ 4948703 w 6168573"/>
              <a:gd name="connsiteY1-2140" fmla="*/ 2586411 h 4794127"/>
              <a:gd name="connsiteX2-2141" fmla="*/ 4948580 w 6168573"/>
              <a:gd name="connsiteY2-2142" fmla="*/ 2586430 h 4794127"/>
              <a:gd name="connsiteX3-2143" fmla="*/ 4905647 w 6168573"/>
              <a:gd name="connsiteY3-2144" fmla="*/ 2592845 h 4794127"/>
              <a:gd name="connsiteX4-2145" fmla="*/ 4906278 w 6168573"/>
              <a:gd name="connsiteY4-2146" fmla="*/ 2592886 h 4794127"/>
              <a:gd name="connsiteX5-2147" fmla="*/ 4948580 w 6168573"/>
              <a:gd name="connsiteY5-2148" fmla="*/ 2586430 h 4794127"/>
              <a:gd name="connsiteX6-2149" fmla="*/ 5061859 w 6168573"/>
              <a:gd name="connsiteY6-2150" fmla="*/ 2580697 h 4794127"/>
              <a:gd name="connsiteX7-2151" fmla="*/ 5061858 w 6168573"/>
              <a:gd name="connsiteY7-2152" fmla="*/ 2580697 h 4794127"/>
              <a:gd name="connsiteX8-2153" fmla="*/ 1977572 w 6168573"/>
              <a:gd name="connsiteY8-2154" fmla="*/ 0 h 4794127"/>
              <a:gd name="connsiteX9-2155" fmla="*/ 3866236 w 6168573"/>
              <a:gd name="connsiteY9-2156" fmla="*/ 1389503 h 4794127"/>
              <a:gd name="connsiteX10-2157" fmla="*/ 3893837 w 6168573"/>
              <a:gd name="connsiteY10-2158" fmla="*/ 1496844 h 4794127"/>
              <a:gd name="connsiteX11-2159" fmla="*/ 3758689 w 6168573"/>
              <a:gd name="connsiteY11-2160" fmla="*/ 1844036 h 4794127"/>
              <a:gd name="connsiteX12-2161" fmla="*/ 3893837 w 6168573"/>
              <a:gd name="connsiteY12-2162" fmla="*/ 1496847 h 4794127"/>
              <a:gd name="connsiteX13-2163" fmla="*/ 3893837 w 6168573"/>
              <a:gd name="connsiteY13-2164" fmla="*/ 1496845 h 4794127"/>
              <a:gd name="connsiteX14-2165" fmla="*/ 3895452 w 6168573"/>
              <a:gd name="connsiteY14-2166" fmla="*/ 1492696 h 4794127"/>
              <a:gd name="connsiteX15-2167" fmla="*/ 3895480 w 6168573"/>
              <a:gd name="connsiteY15-2168" fmla="*/ 1492881 h 4794127"/>
              <a:gd name="connsiteX16-2169" fmla="*/ 5079873 w 6168573"/>
              <a:gd name="connsiteY16-2170" fmla="*/ 2563703 h 4794127"/>
              <a:gd name="connsiteX17-2171" fmla="*/ 5148295 w 6168573"/>
              <a:gd name="connsiteY17-2172" fmla="*/ 2585062 h 4794127"/>
              <a:gd name="connsiteX18-2173" fmla="*/ 5148296 w 6168573"/>
              <a:gd name="connsiteY18-2174" fmla="*/ 2585062 h 4794127"/>
              <a:gd name="connsiteX19-2175" fmla="*/ 5175013 w 6168573"/>
              <a:gd name="connsiteY19-2176" fmla="*/ 2586411 h 4794127"/>
              <a:gd name="connsiteX20-2177" fmla="*/ 6168573 w 6168573"/>
              <a:gd name="connsiteY20-2178" fmla="*/ 3687412 h 4794127"/>
              <a:gd name="connsiteX21-2179" fmla="*/ 5061858 w 6168573"/>
              <a:gd name="connsiteY21-2180" fmla="*/ 4794127 h 4794127"/>
              <a:gd name="connsiteX22-2181" fmla="*/ 4004899 w 6168573"/>
              <a:gd name="connsiteY22-2182" fmla="*/ 4016515 h 4794127"/>
              <a:gd name="connsiteX23-2183" fmla="*/ 3977629 w 6168573"/>
              <a:gd name="connsiteY23-2184" fmla="*/ 3910454 h 4794127"/>
              <a:gd name="connsiteX24-2185" fmla="*/ 3977628 w 6168573"/>
              <a:gd name="connsiteY24-2186" fmla="*/ 3910454 h 4794127"/>
              <a:gd name="connsiteX25-2187" fmla="*/ 3964724 w 6168573"/>
              <a:gd name="connsiteY25-2188" fmla="*/ 3918159 h 4794127"/>
              <a:gd name="connsiteX26-2189" fmla="*/ 3396342 w 6168573"/>
              <a:gd name="connsiteY26-2190" fmla="*/ 3541410 h 4794127"/>
              <a:gd name="connsiteX27-2191" fmla="*/ 3156233 w 6168573"/>
              <a:gd name="connsiteY27-2192" fmla="*/ 3589886 h 4794127"/>
              <a:gd name="connsiteX28-2193" fmla="*/ 2920200 w 6168573"/>
              <a:gd name="connsiteY28-2194" fmla="*/ 3716462 h 4794127"/>
              <a:gd name="connsiteX29-2195" fmla="*/ 1977572 w 6168573"/>
              <a:gd name="connsiteY29-2196" fmla="*/ 3955144 h 4794127"/>
              <a:gd name="connsiteX30-2197" fmla="*/ 0 w 6168573"/>
              <a:gd name="connsiteY30-2198" fmla="*/ 1977572 h 4794127"/>
              <a:gd name="connsiteX31-2199" fmla="*/ 1977572 w 6168573"/>
              <a:gd name="connsiteY31-2200" fmla="*/ 0 h 4794127"/>
              <a:gd name="connsiteX0-2201" fmla="*/ 5061858 w 6168573"/>
              <a:gd name="connsiteY0-2202" fmla="*/ 2580697 h 4794127"/>
              <a:gd name="connsiteX1-2203" fmla="*/ 4948703 w 6168573"/>
              <a:gd name="connsiteY1-2204" fmla="*/ 2586411 h 4794127"/>
              <a:gd name="connsiteX2-2205" fmla="*/ 4948580 w 6168573"/>
              <a:gd name="connsiteY2-2206" fmla="*/ 2586430 h 4794127"/>
              <a:gd name="connsiteX3-2207" fmla="*/ 4905647 w 6168573"/>
              <a:gd name="connsiteY3-2208" fmla="*/ 2592845 h 4794127"/>
              <a:gd name="connsiteX4-2209" fmla="*/ 4906278 w 6168573"/>
              <a:gd name="connsiteY4-2210" fmla="*/ 2592886 h 4794127"/>
              <a:gd name="connsiteX5-2211" fmla="*/ 4948580 w 6168573"/>
              <a:gd name="connsiteY5-2212" fmla="*/ 2586430 h 4794127"/>
              <a:gd name="connsiteX6-2213" fmla="*/ 5061859 w 6168573"/>
              <a:gd name="connsiteY6-2214" fmla="*/ 2580697 h 4794127"/>
              <a:gd name="connsiteX7-2215" fmla="*/ 5061858 w 6168573"/>
              <a:gd name="connsiteY7-2216" fmla="*/ 2580697 h 4794127"/>
              <a:gd name="connsiteX8-2217" fmla="*/ 1977572 w 6168573"/>
              <a:gd name="connsiteY8-2218" fmla="*/ 0 h 4794127"/>
              <a:gd name="connsiteX9-2219" fmla="*/ 3866236 w 6168573"/>
              <a:gd name="connsiteY9-2220" fmla="*/ 1389503 h 4794127"/>
              <a:gd name="connsiteX10-2221" fmla="*/ 3893837 w 6168573"/>
              <a:gd name="connsiteY10-2222" fmla="*/ 1496844 h 4794127"/>
              <a:gd name="connsiteX11-2223" fmla="*/ 3893837 w 6168573"/>
              <a:gd name="connsiteY11-2224" fmla="*/ 1496847 h 4794127"/>
              <a:gd name="connsiteX12-2225" fmla="*/ 3893837 w 6168573"/>
              <a:gd name="connsiteY12-2226" fmla="*/ 1496845 h 4794127"/>
              <a:gd name="connsiteX13-2227" fmla="*/ 3895452 w 6168573"/>
              <a:gd name="connsiteY13-2228" fmla="*/ 1492696 h 4794127"/>
              <a:gd name="connsiteX14-2229" fmla="*/ 3895480 w 6168573"/>
              <a:gd name="connsiteY14-2230" fmla="*/ 1492881 h 4794127"/>
              <a:gd name="connsiteX15-2231" fmla="*/ 5079873 w 6168573"/>
              <a:gd name="connsiteY15-2232" fmla="*/ 2563703 h 4794127"/>
              <a:gd name="connsiteX16-2233" fmla="*/ 5148295 w 6168573"/>
              <a:gd name="connsiteY16-2234" fmla="*/ 2585062 h 4794127"/>
              <a:gd name="connsiteX17-2235" fmla="*/ 5148296 w 6168573"/>
              <a:gd name="connsiteY17-2236" fmla="*/ 2585062 h 4794127"/>
              <a:gd name="connsiteX18-2237" fmla="*/ 5175013 w 6168573"/>
              <a:gd name="connsiteY18-2238" fmla="*/ 2586411 h 4794127"/>
              <a:gd name="connsiteX19-2239" fmla="*/ 6168573 w 6168573"/>
              <a:gd name="connsiteY19-2240" fmla="*/ 3687412 h 4794127"/>
              <a:gd name="connsiteX20-2241" fmla="*/ 5061858 w 6168573"/>
              <a:gd name="connsiteY20-2242" fmla="*/ 4794127 h 4794127"/>
              <a:gd name="connsiteX21-2243" fmla="*/ 4004899 w 6168573"/>
              <a:gd name="connsiteY21-2244" fmla="*/ 4016515 h 4794127"/>
              <a:gd name="connsiteX22-2245" fmla="*/ 3977629 w 6168573"/>
              <a:gd name="connsiteY22-2246" fmla="*/ 3910454 h 4794127"/>
              <a:gd name="connsiteX23-2247" fmla="*/ 3977628 w 6168573"/>
              <a:gd name="connsiteY23-2248" fmla="*/ 3910454 h 4794127"/>
              <a:gd name="connsiteX24-2249" fmla="*/ 3964724 w 6168573"/>
              <a:gd name="connsiteY24-2250" fmla="*/ 3918159 h 4794127"/>
              <a:gd name="connsiteX25-2251" fmla="*/ 3396342 w 6168573"/>
              <a:gd name="connsiteY25-2252" fmla="*/ 3541410 h 4794127"/>
              <a:gd name="connsiteX26-2253" fmla="*/ 3156233 w 6168573"/>
              <a:gd name="connsiteY26-2254" fmla="*/ 3589886 h 4794127"/>
              <a:gd name="connsiteX27-2255" fmla="*/ 2920200 w 6168573"/>
              <a:gd name="connsiteY27-2256" fmla="*/ 3716462 h 4794127"/>
              <a:gd name="connsiteX28-2257" fmla="*/ 1977572 w 6168573"/>
              <a:gd name="connsiteY28-2258" fmla="*/ 3955144 h 4794127"/>
              <a:gd name="connsiteX29-2259" fmla="*/ 0 w 6168573"/>
              <a:gd name="connsiteY29-2260" fmla="*/ 1977572 h 4794127"/>
              <a:gd name="connsiteX30-2261" fmla="*/ 1977572 w 6168573"/>
              <a:gd name="connsiteY30-2262" fmla="*/ 0 h 4794127"/>
              <a:gd name="connsiteX0-2263" fmla="*/ 5061858 w 6168573"/>
              <a:gd name="connsiteY0-2264" fmla="*/ 2580697 h 4794127"/>
              <a:gd name="connsiteX1-2265" fmla="*/ 4948703 w 6168573"/>
              <a:gd name="connsiteY1-2266" fmla="*/ 2586411 h 4794127"/>
              <a:gd name="connsiteX2-2267" fmla="*/ 4948580 w 6168573"/>
              <a:gd name="connsiteY2-2268" fmla="*/ 2586430 h 4794127"/>
              <a:gd name="connsiteX3-2269" fmla="*/ 4905647 w 6168573"/>
              <a:gd name="connsiteY3-2270" fmla="*/ 2592845 h 4794127"/>
              <a:gd name="connsiteX4-2271" fmla="*/ 4906278 w 6168573"/>
              <a:gd name="connsiteY4-2272" fmla="*/ 2592886 h 4794127"/>
              <a:gd name="connsiteX5-2273" fmla="*/ 5061859 w 6168573"/>
              <a:gd name="connsiteY5-2274" fmla="*/ 2580697 h 4794127"/>
              <a:gd name="connsiteX6-2275" fmla="*/ 5061858 w 6168573"/>
              <a:gd name="connsiteY6-2276" fmla="*/ 2580697 h 4794127"/>
              <a:gd name="connsiteX7-2277" fmla="*/ 1977572 w 6168573"/>
              <a:gd name="connsiteY7-2278" fmla="*/ 0 h 4794127"/>
              <a:gd name="connsiteX8-2279" fmla="*/ 3866236 w 6168573"/>
              <a:gd name="connsiteY8-2280" fmla="*/ 1389503 h 4794127"/>
              <a:gd name="connsiteX9-2281" fmla="*/ 3893837 w 6168573"/>
              <a:gd name="connsiteY9-2282" fmla="*/ 1496844 h 4794127"/>
              <a:gd name="connsiteX10-2283" fmla="*/ 3893837 w 6168573"/>
              <a:gd name="connsiteY10-2284" fmla="*/ 1496847 h 4794127"/>
              <a:gd name="connsiteX11-2285" fmla="*/ 3893837 w 6168573"/>
              <a:gd name="connsiteY11-2286" fmla="*/ 1496845 h 4794127"/>
              <a:gd name="connsiteX12-2287" fmla="*/ 3895452 w 6168573"/>
              <a:gd name="connsiteY12-2288" fmla="*/ 1492696 h 4794127"/>
              <a:gd name="connsiteX13-2289" fmla="*/ 3895480 w 6168573"/>
              <a:gd name="connsiteY13-2290" fmla="*/ 1492881 h 4794127"/>
              <a:gd name="connsiteX14-2291" fmla="*/ 5079873 w 6168573"/>
              <a:gd name="connsiteY14-2292" fmla="*/ 2563703 h 4794127"/>
              <a:gd name="connsiteX15-2293" fmla="*/ 5148295 w 6168573"/>
              <a:gd name="connsiteY15-2294" fmla="*/ 2585062 h 4794127"/>
              <a:gd name="connsiteX16-2295" fmla="*/ 5148296 w 6168573"/>
              <a:gd name="connsiteY16-2296" fmla="*/ 2585062 h 4794127"/>
              <a:gd name="connsiteX17-2297" fmla="*/ 5175013 w 6168573"/>
              <a:gd name="connsiteY17-2298" fmla="*/ 2586411 h 4794127"/>
              <a:gd name="connsiteX18-2299" fmla="*/ 6168573 w 6168573"/>
              <a:gd name="connsiteY18-2300" fmla="*/ 3687412 h 4794127"/>
              <a:gd name="connsiteX19-2301" fmla="*/ 5061858 w 6168573"/>
              <a:gd name="connsiteY19-2302" fmla="*/ 4794127 h 4794127"/>
              <a:gd name="connsiteX20-2303" fmla="*/ 4004899 w 6168573"/>
              <a:gd name="connsiteY20-2304" fmla="*/ 4016515 h 4794127"/>
              <a:gd name="connsiteX21-2305" fmla="*/ 3977629 w 6168573"/>
              <a:gd name="connsiteY21-2306" fmla="*/ 3910454 h 4794127"/>
              <a:gd name="connsiteX22-2307" fmla="*/ 3977628 w 6168573"/>
              <a:gd name="connsiteY22-2308" fmla="*/ 3910454 h 4794127"/>
              <a:gd name="connsiteX23-2309" fmla="*/ 3964724 w 6168573"/>
              <a:gd name="connsiteY23-2310" fmla="*/ 3918159 h 4794127"/>
              <a:gd name="connsiteX24-2311" fmla="*/ 3396342 w 6168573"/>
              <a:gd name="connsiteY24-2312" fmla="*/ 3541410 h 4794127"/>
              <a:gd name="connsiteX25-2313" fmla="*/ 3156233 w 6168573"/>
              <a:gd name="connsiteY25-2314" fmla="*/ 3589886 h 4794127"/>
              <a:gd name="connsiteX26-2315" fmla="*/ 2920200 w 6168573"/>
              <a:gd name="connsiteY26-2316" fmla="*/ 3716462 h 4794127"/>
              <a:gd name="connsiteX27-2317" fmla="*/ 1977572 w 6168573"/>
              <a:gd name="connsiteY27-2318" fmla="*/ 3955144 h 4794127"/>
              <a:gd name="connsiteX28-2319" fmla="*/ 0 w 6168573"/>
              <a:gd name="connsiteY28-2320" fmla="*/ 1977572 h 4794127"/>
              <a:gd name="connsiteX29-2321" fmla="*/ 1977572 w 6168573"/>
              <a:gd name="connsiteY29-2322" fmla="*/ 0 h 4794127"/>
              <a:gd name="connsiteX0-2323" fmla="*/ 5061858 w 6168573"/>
              <a:gd name="connsiteY0-2324" fmla="*/ 2580697 h 4794127"/>
              <a:gd name="connsiteX1-2325" fmla="*/ 4948703 w 6168573"/>
              <a:gd name="connsiteY1-2326" fmla="*/ 2586411 h 4794127"/>
              <a:gd name="connsiteX2-2327" fmla="*/ 4948580 w 6168573"/>
              <a:gd name="connsiteY2-2328" fmla="*/ 2586430 h 4794127"/>
              <a:gd name="connsiteX3-2329" fmla="*/ 4905647 w 6168573"/>
              <a:gd name="connsiteY3-2330" fmla="*/ 2592845 h 4794127"/>
              <a:gd name="connsiteX4-2331" fmla="*/ 5061859 w 6168573"/>
              <a:gd name="connsiteY4-2332" fmla="*/ 2580697 h 4794127"/>
              <a:gd name="connsiteX5-2333" fmla="*/ 5061858 w 6168573"/>
              <a:gd name="connsiteY5-2334" fmla="*/ 2580697 h 4794127"/>
              <a:gd name="connsiteX6-2335" fmla="*/ 1977572 w 6168573"/>
              <a:gd name="connsiteY6-2336" fmla="*/ 0 h 4794127"/>
              <a:gd name="connsiteX7-2337" fmla="*/ 3866236 w 6168573"/>
              <a:gd name="connsiteY7-2338" fmla="*/ 1389503 h 4794127"/>
              <a:gd name="connsiteX8-2339" fmla="*/ 3893837 w 6168573"/>
              <a:gd name="connsiteY8-2340" fmla="*/ 1496844 h 4794127"/>
              <a:gd name="connsiteX9-2341" fmla="*/ 3893837 w 6168573"/>
              <a:gd name="connsiteY9-2342" fmla="*/ 1496847 h 4794127"/>
              <a:gd name="connsiteX10-2343" fmla="*/ 3893837 w 6168573"/>
              <a:gd name="connsiteY10-2344" fmla="*/ 1496845 h 4794127"/>
              <a:gd name="connsiteX11-2345" fmla="*/ 3895452 w 6168573"/>
              <a:gd name="connsiteY11-2346" fmla="*/ 1492696 h 4794127"/>
              <a:gd name="connsiteX12-2347" fmla="*/ 3895480 w 6168573"/>
              <a:gd name="connsiteY12-2348" fmla="*/ 1492881 h 4794127"/>
              <a:gd name="connsiteX13-2349" fmla="*/ 5079873 w 6168573"/>
              <a:gd name="connsiteY13-2350" fmla="*/ 2563703 h 4794127"/>
              <a:gd name="connsiteX14-2351" fmla="*/ 5148295 w 6168573"/>
              <a:gd name="connsiteY14-2352" fmla="*/ 2585062 h 4794127"/>
              <a:gd name="connsiteX15-2353" fmla="*/ 5148296 w 6168573"/>
              <a:gd name="connsiteY15-2354" fmla="*/ 2585062 h 4794127"/>
              <a:gd name="connsiteX16-2355" fmla="*/ 5175013 w 6168573"/>
              <a:gd name="connsiteY16-2356" fmla="*/ 2586411 h 4794127"/>
              <a:gd name="connsiteX17-2357" fmla="*/ 6168573 w 6168573"/>
              <a:gd name="connsiteY17-2358" fmla="*/ 3687412 h 4794127"/>
              <a:gd name="connsiteX18-2359" fmla="*/ 5061858 w 6168573"/>
              <a:gd name="connsiteY18-2360" fmla="*/ 4794127 h 4794127"/>
              <a:gd name="connsiteX19-2361" fmla="*/ 4004899 w 6168573"/>
              <a:gd name="connsiteY19-2362" fmla="*/ 4016515 h 4794127"/>
              <a:gd name="connsiteX20-2363" fmla="*/ 3977629 w 6168573"/>
              <a:gd name="connsiteY20-2364" fmla="*/ 3910454 h 4794127"/>
              <a:gd name="connsiteX21-2365" fmla="*/ 3977628 w 6168573"/>
              <a:gd name="connsiteY21-2366" fmla="*/ 3910454 h 4794127"/>
              <a:gd name="connsiteX22-2367" fmla="*/ 3964724 w 6168573"/>
              <a:gd name="connsiteY22-2368" fmla="*/ 3918159 h 4794127"/>
              <a:gd name="connsiteX23-2369" fmla="*/ 3396342 w 6168573"/>
              <a:gd name="connsiteY23-2370" fmla="*/ 3541410 h 4794127"/>
              <a:gd name="connsiteX24-2371" fmla="*/ 3156233 w 6168573"/>
              <a:gd name="connsiteY24-2372" fmla="*/ 3589886 h 4794127"/>
              <a:gd name="connsiteX25-2373" fmla="*/ 2920200 w 6168573"/>
              <a:gd name="connsiteY25-2374" fmla="*/ 3716462 h 4794127"/>
              <a:gd name="connsiteX26-2375" fmla="*/ 1977572 w 6168573"/>
              <a:gd name="connsiteY26-2376" fmla="*/ 3955144 h 4794127"/>
              <a:gd name="connsiteX27-2377" fmla="*/ 0 w 6168573"/>
              <a:gd name="connsiteY27-2378" fmla="*/ 1977572 h 4794127"/>
              <a:gd name="connsiteX28-2379" fmla="*/ 1977572 w 6168573"/>
              <a:gd name="connsiteY28-2380" fmla="*/ 0 h 4794127"/>
              <a:gd name="connsiteX0-2381" fmla="*/ 5061858 w 6168573"/>
              <a:gd name="connsiteY0-2382" fmla="*/ 2580697 h 4794127"/>
              <a:gd name="connsiteX1-2383" fmla="*/ 4948703 w 6168573"/>
              <a:gd name="connsiteY1-2384" fmla="*/ 2586411 h 4794127"/>
              <a:gd name="connsiteX2-2385" fmla="*/ 4948580 w 6168573"/>
              <a:gd name="connsiteY2-2386" fmla="*/ 2586430 h 4794127"/>
              <a:gd name="connsiteX3-2387" fmla="*/ 5061859 w 6168573"/>
              <a:gd name="connsiteY3-2388" fmla="*/ 2580697 h 4794127"/>
              <a:gd name="connsiteX4-2389" fmla="*/ 5061858 w 6168573"/>
              <a:gd name="connsiteY4-2390" fmla="*/ 2580697 h 4794127"/>
              <a:gd name="connsiteX5-2391" fmla="*/ 1977572 w 6168573"/>
              <a:gd name="connsiteY5-2392" fmla="*/ 0 h 4794127"/>
              <a:gd name="connsiteX6-2393" fmla="*/ 3866236 w 6168573"/>
              <a:gd name="connsiteY6-2394" fmla="*/ 1389503 h 4794127"/>
              <a:gd name="connsiteX7-2395" fmla="*/ 3893837 w 6168573"/>
              <a:gd name="connsiteY7-2396" fmla="*/ 1496844 h 4794127"/>
              <a:gd name="connsiteX8-2397" fmla="*/ 3893837 w 6168573"/>
              <a:gd name="connsiteY8-2398" fmla="*/ 1496847 h 4794127"/>
              <a:gd name="connsiteX9-2399" fmla="*/ 3893837 w 6168573"/>
              <a:gd name="connsiteY9-2400" fmla="*/ 1496845 h 4794127"/>
              <a:gd name="connsiteX10-2401" fmla="*/ 3895452 w 6168573"/>
              <a:gd name="connsiteY10-2402" fmla="*/ 1492696 h 4794127"/>
              <a:gd name="connsiteX11-2403" fmla="*/ 3895480 w 6168573"/>
              <a:gd name="connsiteY11-2404" fmla="*/ 1492881 h 4794127"/>
              <a:gd name="connsiteX12-2405" fmla="*/ 5079873 w 6168573"/>
              <a:gd name="connsiteY12-2406" fmla="*/ 2563703 h 4794127"/>
              <a:gd name="connsiteX13-2407" fmla="*/ 5148295 w 6168573"/>
              <a:gd name="connsiteY13-2408" fmla="*/ 2585062 h 4794127"/>
              <a:gd name="connsiteX14-2409" fmla="*/ 5148296 w 6168573"/>
              <a:gd name="connsiteY14-2410" fmla="*/ 2585062 h 4794127"/>
              <a:gd name="connsiteX15-2411" fmla="*/ 5175013 w 6168573"/>
              <a:gd name="connsiteY15-2412" fmla="*/ 2586411 h 4794127"/>
              <a:gd name="connsiteX16-2413" fmla="*/ 6168573 w 6168573"/>
              <a:gd name="connsiteY16-2414" fmla="*/ 3687412 h 4794127"/>
              <a:gd name="connsiteX17-2415" fmla="*/ 5061858 w 6168573"/>
              <a:gd name="connsiteY17-2416" fmla="*/ 4794127 h 4794127"/>
              <a:gd name="connsiteX18-2417" fmla="*/ 4004899 w 6168573"/>
              <a:gd name="connsiteY18-2418" fmla="*/ 4016515 h 4794127"/>
              <a:gd name="connsiteX19-2419" fmla="*/ 3977629 w 6168573"/>
              <a:gd name="connsiteY19-2420" fmla="*/ 3910454 h 4794127"/>
              <a:gd name="connsiteX20-2421" fmla="*/ 3977628 w 6168573"/>
              <a:gd name="connsiteY20-2422" fmla="*/ 3910454 h 4794127"/>
              <a:gd name="connsiteX21-2423" fmla="*/ 3964724 w 6168573"/>
              <a:gd name="connsiteY21-2424" fmla="*/ 3918159 h 4794127"/>
              <a:gd name="connsiteX22-2425" fmla="*/ 3396342 w 6168573"/>
              <a:gd name="connsiteY22-2426" fmla="*/ 3541410 h 4794127"/>
              <a:gd name="connsiteX23-2427" fmla="*/ 3156233 w 6168573"/>
              <a:gd name="connsiteY23-2428" fmla="*/ 3589886 h 4794127"/>
              <a:gd name="connsiteX24-2429" fmla="*/ 2920200 w 6168573"/>
              <a:gd name="connsiteY24-2430" fmla="*/ 3716462 h 4794127"/>
              <a:gd name="connsiteX25-2431" fmla="*/ 1977572 w 6168573"/>
              <a:gd name="connsiteY25-2432" fmla="*/ 3955144 h 4794127"/>
              <a:gd name="connsiteX26-2433" fmla="*/ 0 w 6168573"/>
              <a:gd name="connsiteY26-2434" fmla="*/ 1977572 h 4794127"/>
              <a:gd name="connsiteX27-2435" fmla="*/ 1977572 w 6168573"/>
              <a:gd name="connsiteY27-2436" fmla="*/ 0 h 4794127"/>
              <a:gd name="connsiteX0-2437" fmla="*/ 5061858 w 6168573"/>
              <a:gd name="connsiteY0-2438" fmla="*/ 2580697 h 4794127"/>
              <a:gd name="connsiteX1-2439" fmla="*/ 4948703 w 6168573"/>
              <a:gd name="connsiteY1-2440" fmla="*/ 2586411 h 4794127"/>
              <a:gd name="connsiteX2-2441" fmla="*/ 5061859 w 6168573"/>
              <a:gd name="connsiteY2-2442" fmla="*/ 2580697 h 4794127"/>
              <a:gd name="connsiteX3-2443" fmla="*/ 5061858 w 6168573"/>
              <a:gd name="connsiteY3-2444" fmla="*/ 2580697 h 4794127"/>
              <a:gd name="connsiteX4-2445" fmla="*/ 1977572 w 6168573"/>
              <a:gd name="connsiteY4-2446" fmla="*/ 0 h 4794127"/>
              <a:gd name="connsiteX5-2447" fmla="*/ 3866236 w 6168573"/>
              <a:gd name="connsiteY5-2448" fmla="*/ 1389503 h 4794127"/>
              <a:gd name="connsiteX6-2449" fmla="*/ 3893837 w 6168573"/>
              <a:gd name="connsiteY6-2450" fmla="*/ 1496844 h 4794127"/>
              <a:gd name="connsiteX7-2451" fmla="*/ 3893837 w 6168573"/>
              <a:gd name="connsiteY7-2452" fmla="*/ 1496847 h 4794127"/>
              <a:gd name="connsiteX8-2453" fmla="*/ 3893837 w 6168573"/>
              <a:gd name="connsiteY8-2454" fmla="*/ 1496845 h 4794127"/>
              <a:gd name="connsiteX9-2455" fmla="*/ 3895452 w 6168573"/>
              <a:gd name="connsiteY9-2456" fmla="*/ 1492696 h 4794127"/>
              <a:gd name="connsiteX10-2457" fmla="*/ 3895480 w 6168573"/>
              <a:gd name="connsiteY10-2458" fmla="*/ 1492881 h 4794127"/>
              <a:gd name="connsiteX11-2459" fmla="*/ 5079873 w 6168573"/>
              <a:gd name="connsiteY11-2460" fmla="*/ 2563703 h 4794127"/>
              <a:gd name="connsiteX12-2461" fmla="*/ 5148295 w 6168573"/>
              <a:gd name="connsiteY12-2462" fmla="*/ 2585062 h 4794127"/>
              <a:gd name="connsiteX13-2463" fmla="*/ 5148296 w 6168573"/>
              <a:gd name="connsiteY13-2464" fmla="*/ 2585062 h 4794127"/>
              <a:gd name="connsiteX14-2465" fmla="*/ 5175013 w 6168573"/>
              <a:gd name="connsiteY14-2466" fmla="*/ 2586411 h 4794127"/>
              <a:gd name="connsiteX15-2467" fmla="*/ 6168573 w 6168573"/>
              <a:gd name="connsiteY15-2468" fmla="*/ 3687412 h 4794127"/>
              <a:gd name="connsiteX16-2469" fmla="*/ 5061858 w 6168573"/>
              <a:gd name="connsiteY16-2470" fmla="*/ 4794127 h 4794127"/>
              <a:gd name="connsiteX17-2471" fmla="*/ 4004899 w 6168573"/>
              <a:gd name="connsiteY17-2472" fmla="*/ 4016515 h 4794127"/>
              <a:gd name="connsiteX18-2473" fmla="*/ 3977629 w 6168573"/>
              <a:gd name="connsiteY18-2474" fmla="*/ 3910454 h 4794127"/>
              <a:gd name="connsiteX19-2475" fmla="*/ 3977628 w 6168573"/>
              <a:gd name="connsiteY19-2476" fmla="*/ 3910454 h 4794127"/>
              <a:gd name="connsiteX20-2477" fmla="*/ 3964724 w 6168573"/>
              <a:gd name="connsiteY20-2478" fmla="*/ 3918159 h 4794127"/>
              <a:gd name="connsiteX21-2479" fmla="*/ 3396342 w 6168573"/>
              <a:gd name="connsiteY21-2480" fmla="*/ 3541410 h 4794127"/>
              <a:gd name="connsiteX22-2481" fmla="*/ 3156233 w 6168573"/>
              <a:gd name="connsiteY22-2482" fmla="*/ 3589886 h 4794127"/>
              <a:gd name="connsiteX23-2483" fmla="*/ 2920200 w 6168573"/>
              <a:gd name="connsiteY23-2484" fmla="*/ 3716462 h 4794127"/>
              <a:gd name="connsiteX24-2485" fmla="*/ 1977572 w 6168573"/>
              <a:gd name="connsiteY24-2486" fmla="*/ 3955144 h 4794127"/>
              <a:gd name="connsiteX25-2487" fmla="*/ 0 w 6168573"/>
              <a:gd name="connsiteY25-2488" fmla="*/ 1977572 h 4794127"/>
              <a:gd name="connsiteX26-2489" fmla="*/ 1977572 w 6168573"/>
              <a:gd name="connsiteY26-2490" fmla="*/ 0 h 4794127"/>
              <a:gd name="connsiteX0-2491" fmla="*/ 5061858 w 6168573"/>
              <a:gd name="connsiteY0-2492" fmla="*/ 2580697 h 4794127"/>
              <a:gd name="connsiteX1-2493" fmla="*/ 5061859 w 6168573"/>
              <a:gd name="connsiteY1-2494" fmla="*/ 2580697 h 4794127"/>
              <a:gd name="connsiteX2-2495" fmla="*/ 5061858 w 6168573"/>
              <a:gd name="connsiteY2-2496" fmla="*/ 2580697 h 4794127"/>
              <a:gd name="connsiteX3-2497" fmla="*/ 1977572 w 6168573"/>
              <a:gd name="connsiteY3-2498" fmla="*/ 0 h 4794127"/>
              <a:gd name="connsiteX4-2499" fmla="*/ 3866236 w 6168573"/>
              <a:gd name="connsiteY4-2500" fmla="*/ 1389503 h 4794127"/>
              <a:gd name="connsiteX5-2501" fmla="*/ 3893837 w 6168573"/>
              <a:gd name="connsiteY5-2502" fmla="*/ 1496844 h 4794127"/>
              <a:gd name="connsiteX6-2503" fmla="*/ 3893837 w 6168573"/>
              <a:gd name="connsiteY6-2504" fmla="*/ 1496847 h 4794127"/>
              <a:gd name="connsiteX7-2505" fmla="*/ 3893837 w 6168573"/>
              <a:gd name="connsiteY7-2506" fmla="*/ 1496845 h 4794127"/>
              <a:gd name="connsiteX8-2507" fmla="*/ 3895452 w 6168573"/>
              <a:gd name="connsiteY8-2508" fmla="*/ 1492696 h 4794127"/>
              <a:gd name="connsiteX9-2509" fmla="*/ 3895480 w 6168573"/>
              <a:gd name="connsiteY9-2510" fmla="*/ 1492881 h 4794127"/>
              <a:gd name="connsiteX10-2511" fmla="*/ 5079873 w 6168573"/>
              <a:gd name="connsiteY10-2512" fmla="*/ 2563703 h 4794127"/>
              <a:gd name="connsiteX11-2513" fmla="*/ 5148295 w 6168573"/>
              <a:gd name="connsiteY11-2514" fmla="*/ 2585062 h 4794127"/>
              <a:gd name="connsiteX12-2515" fmla="*/ 5148296 w 6168573"/>
              <a:gd name="connsiteY12-2516" fmla="*/ 2585062 h 4794127"/>
              <a:gd name="connsiteX13-2517" fmla="*/ 5175013 w 6168573"/>
              <a:gd name="connsiteY13-2518" fmla="*/ 2586411 h 4794127"/>
              <a:gd name="connsiteX14-2519" fmla="*/ 6168573 w 6168573"/>
              <a:gd name="connsiteY14-2520" fmla="*/ 3687412 h 4794127"/>
              <a:gd name="connsiteX15-2521" fmla="*/ 5061858 w 6168573"/>
              <a:gd name="connsiteY15-2522" fmla="*/ 4794127 h 4794127"/>
              <a:gd name="connsiteX16-2523" fmla="*/ 4004899 w 6168573"/>
              <a:gd name="connsiteY16-2524" fmla="*/ 4016515 h 4794127"/>
              <a:gd name="connsiteX17-2525" fmla="*/ 3977629 w 6168573"/>
              <a:gd name="connsiteY17-2526" fmla="*/ 3910454 h 4794127"/>
              <a:gd name="connsiteX18-2527" fmla="*/ 3977628 w 6168573"/>
              <a:gd name="connsiteY18-2528" fmla="*/ 3910454 h 4794127"/>
              <a:gd name="connsiteX19-2529" fmla="*/ 3964724 w 6168573"/>
              <a:gd name="connsiteY19-2530" fmla="*/ 3918159 h 4794127"/>
              <a:gd name="connsiteX20-2531" fmla="*/ 3396342 w 6168573"/>
              <a:gd name="connsiteY20-2532" fmla="*/ 3541410 h 4794127"/>
              <a:gd name="connsiteX21-2533" fmla="*/ 3156233 w 6168573"/>
              <a:gd name="connsiteY21-2534" fmla="*/ 3589886 h 4794127"/>
              <a:gd name="connsiteX22-2535" fmla="*/ 2920200 w 6168573"/>
              <a:gd name="connsiteY22-2536" fmla="*/ 3716462 h 4794127"/>
              <a:gd name="connsiteX23-2537" fmla="*/ 1977572 w 6168573"/>
              <a:gd name="connsiteY23-2538" fmla="*/ 3955144 h 4794127"/>
              <a:gd name="connsiteX24-2539" fmla="*/ 0 w 6168573"/>
              <a:gd name="connsiteY24-2540" fmla="*/ 1977572 h 4794127"/>
              <a:gd name="connsiteX25-2541" fmla="*/ 1977572 w 6168573"/>
              <a:gd name="connsiteY25-2542" fmla="*/ 0 h 4794127"/>
              <a:gd name="connsiteX0-2543" fmla="*/ 1977572 w 6168573"/>
              <a:gd name="connsiteY0-2544" fmla="*/ 0 h 4794127"/>
              <a:gd name="connsiteX1-2545" fmla="*/ 3866236 w 6168573"/>
              <a:gd name="connsiteY1-2546" fmla="*/ 1389503 h 4794127"/>
              <a:gd name="connsiteX2-2547" fmla="*/ 3893837 w 6168573"/>
              <a:gd name="connsiteY2-2548" fmla="*/ 1496844 h 4794127"/>
              <a:gd name="connsiteX3-2549" fmla="*/ 3893837 w 6168573"/>
              <a:gd name="connsiteY3-2550" fmla="*/ 1496847 h 4794127"/>
              <a:gd name="connsiteX4-2551" fmla="*/ 3893837 w 6168573"/>
              <a:gd name="connsiteY4-2552" fmla="*/ 1496845 h 4794127"/>
              <a:gd name="connsiteX5-2553" fmla="*/ 3895452 w 6168573"/>
              <a:gd name="connsiteY5-2554" fmla="*/ 1492696 h 4794127"/>
              <a:gd name="connsiteX6-2555" fmla="*/ 3895480 w 6168573"/>
              <a:gd name="connsiteY6-2556" fmla="*/ 1492881 h 4794127"/>
              <a:gd name="connsiteX7-2557" fmla="*/ 5079873 w 6168573"/>
              <a:gd name="connsiteY7-2558" fmla="*/ 2563703 h 4794127"/>
              <a:gd name="connsiteX8-2559" fmla="*/ 5148295 w 6168573"/>
              <a:gd name="connsiteY8-2560" fmla="*/ 2585062 h 4794127"/>
              <a:gd name="connsiteX9-2561" fmla="*/ 5148296 w 6168573"/>
              <a:gd name="connsiteY9-2562" fmla="*/ 2585062 h 4794127"/>
              <a:gd name="connsiteX10-2563" fmla="*/ 5175013 w 6168573"/>
              <a:gd name="connsiteY10-2564" fmla="*/ 2586411 h 4794127"/>
              <a:gd name="connsiteX11-2565" fmla="*/ 6168573 w 6168573"/>
              <a:gd name="connsiteY11-2566" fmla="*/ 3687412 h 4794127"/>
              <a:gd name="connsiteX12-2567" fmla="*/ 5061858 w 6168573"/>
              <a:gd name="connsiteY12-2568" fmla="*/ 4794127 h 4794127"/>
              <a:gd name="connsiteX13-2569" fmla="*/ 4004899 w 6168573"/>
              <a:gd name="connsiteY13-2570" fmla="*/ 4016515 h 4794127"/>
              <a:gd name="connsiteX14-2571" fmla="*/ 3977629 w 6168573"/>
              <a:gd name="connsiteY14-2572" fmla="*/ 3910454 h 4794127"/>
              <a:gd name="connsiteX15-2573" fmla="*/ 3977628 w 6168573"/>
              <a:gd name="connsiteY15-2574" fmla="*/ 3910454 h 4794127"/>
              <a:gd name="connsiteX16-2575" fmla="*/ 3964724 w 6168573"/>
              <a:gd name="connsiteY16-2576" fmla="*/ 3918159 h 4794127"/>
              <a:gd name="connsiteX17-2577" fmla="*/ 3396342 w 6168573"/>
              <a:gd name="connsiteY17-2578" fmla="*/ 3541410 h 4794127"/>
              <a:gd name="connsiteX18-2579" fmla="*/ 3156233 w 6168573"/>
              <a:gd name="connsiteY18-2580" fmla="*/ 3589886 h 4794127"/>
              <a:gd name="connsiteX19-2581" fmla="*/ 2920200 w 6168573"/>
              <a:gd name="connsiteY19-2582" fmla="*/ 3716462 h 4794127"/>
              <a:gd name="connsiteX20-2583" fmla="*/ 1977572 w 6168573"/>
              <a:gd name="connsiteY20-2584" fmla="*/ 3955144 h 4794127"/>
              <a:gd name="connsiteX21-2585" fmla="*/ 0 w 6168573"/>
              <a:gd name="connsiteY21-2586" fmla="*/ 1977572 h 4794127"/>
              <a:gd name="connsiteX22-2587" fmla="*/ 1977572 w 6168573"/>
              <a:gd name="connsiteY22-2588" fmla="*/ 0 h 4794127"/>
              <a:gd name="connsiteX0-2589" fmla="*/ 1977572 w 6168573"/>
              <a:gd name="connsiteY0-2590" fmla="*/ 0 h 4794127"/>
              <a:gd name="connsiteX1-2591" fmla="*/ 3866236 w 6168573"/>
              <a:gd name="connsiteY1-2592" fmla="*/ 1389503 h 4794127"/>
              <a:gd name="connsiteX2-2593" fmla="*/ 3893837 w 6168573"/>
              <a:gd name="connsiteY2-2594" fmla="*/ 1496844 h 4794127"/>
              <a:gd name="connsiteX3-2595" fmla="*/ 3893837 w 6168573"/>
              <a:gd name="connsiteY3-2596" fmla="*/ 1496847 h 4794127"/>
              <a:gd name="connsiteX4-2597" fmla="*/ 3893837 w 6168573"/>
              <a:gd name="connsiteY4-2598" fmla="*/ 1496845 h 4794127"/>
              <a:gd name="connsiteX5-2599" fmla="*/ 3895452 w 6168573"/>
              <a:gd name="connsiteY5-2600" fmla="*/ 1492696 h 4794127"/>
              <a:gd name="connsiteX6-2601" fmla="*/ 3895480 w 6168573"/>
              <a:gd name="connsiteY6-2602" fmla="*/ 1492881 h 4794127"/>
              <a:gd name="connsiteX7-2603" fmla="*/ 5079873 w 6168573"/>
              <a:gd name="connsiteY7-2604" fmla="*/ 2563703 h 4794127"/>
              <a:gd name="connsiteX8-2605" fmla="*/ 5148295 w 6168573"/>
              <a:gd name="connsiteY8-2606" fmla="*/ 2585062 h 4794127"/>
              <a:gd name="connsiteX9-2607" fmla="*/ 5175013 w 6168573"/>
              <a:gd name="connsiteY9-2608" fmla="*/ 2586411 h 4794127"/>
              <a:gd name="connsiteX10-2609" fmla="*/ 6168573 w 6168573"/>
              <a:gd name="connsiteY10-2610" fmla="*/ 3687412 h 4794127"/>
              <a:gd name="connsiteX11-2611" fmla="*/ 5061858 w 6168573"/>
              <a:gd name="connsiteY11-2612" fmla="*/ 4794127 h 4794127"/>
              <a:gd name="connsiteX12-2613" fmla="*/ 4004899 w 6168573"/>
              <a:gd name="connsiteY12-2614" fmla="*/ 4016515 h 4794127"/>
              <a:gd name="connsiteX13-2615" fmla="*/ 3977629 w 6168573"/>
              <a:gd name="connsiteY13-2616" fmla="*/ 3910454 h 4794127"/>
              <a:gd name="connsiteX14-2617" fmla="*/ 3977628 w 6168573"/>
              <a:gd name="connsiteY14-2618" fmla="*/ 3910454 h 4794127"/>
              <a:gd name="connsiteX15-2619" fmla="*/ 3964724 w 6168573"/>
              <a:gd name="connsiteY15-2620" fmla="*/ 3918159 h 4794127"/>
              <a:gd name="connsiteX16-2621" fmla="*/ 3396342 w 6168573"/>
              <a:gd name="connsiteY16-2622" fmla="*/ 3541410 h 4794127"/>
              <a:gd name="connsiteX17-2623" fmla="*/ 3156233 w 6168573"/>
              <a:gd name="connsiteY17-2624" fmla="*/ 3589886 h 4794127"/>
              <a:gd name="connsiteX18-2625" fmla="*/ 2920200 w 6168573"/>
              <a:gd name="connsiteY18-2626" fmla="*/ 3716462 h 4794127"/>
              <a:gd name="connsiteX19-2627" fmla="*/ 1977572 w 6168573"/>
              <a:gd name="connsiteY19-2628" fmla="*/ 3955144 h 4794127"/>
              <a:gd name="connsiteX20-2629" fmla="*/ 0 w 6168573"/>
              <a:gd name="connsiteY20-2630" fmla="*/ 1977572 h 4794127"/>
              <a:gd name="connsiteX21-2631" fmla="*/ 1977572 w 6168573"/>
              <a:gd name="connsiteY21-2632" fmla="*/ 0 h 4794127"/>
              <a:gd name="connsiteX0-2633" fmla="*/ 1977572 w 6168573"/>
              <a:gd name="connsiteY0-2634" fmla="*/ 0 h 4794127"/>
              <a:gd name="connsiteX1-2635" fmla="*/ 3866236 w 6168573"/>
              <a:gd name="connsiteY1-2636" fmla="*/ 1389503 h 4794127"/>
              <a:gd name="connsiteX2-2637" fmla="*/ 3893837 w 6168573"/>
              <a:gd name="connsiteY2-2638" fmla="*/ 1496844 h 4794127"/>
              <a:gd name="connsiteX3-2639" fmla="*/ 3893837 w 6168573"/>
              <a:gd name="connsiteY3-2640" fmla="*/ 1496847 h 4794127"/>
              <a:gd name="connsiteX4-2641" fmla="*/ 3893837 w 6168573"/>
              <a:gd name="connsiteY4-2642" fmla="*/ 1496845 h 4794127"/>
              <a:gd name="connsiteX5-2643" fmla="*/ 3895452 w 6168573"/>
              <a:gd name="connsiteY5-2644" fmla="*/ 1492696 h 4794127"/>
              <a:gd name="connsiteX6-2645" fmla="*/ 3895480 w 6168573"/>
              <a:gd name="connsiteY6-2646" fmla="*/ 1492881 h 4794127"/>
              <a:gd name="connsiteX7-2647" fmla="*/ 5079873 w 6168573"/>
              <a:gd name="connsiteY7-2648" fmla="*/ 2563703 h 4794127"/>
              <a:gd name="connsiteX8-2649" fmla="*/ 5175013 w 6168573"/>
              <a:gd name="connsiteY8-2650" fmla="*/ 2586411 h 4794127"/>
              <a:gd name="connsiteX9-2651" fmla="*/ 6168573 w 6168573"/>
              <a:gd name="connsiteY9-2652" fmla="*/ 3687412 h 4794127"/>
              <a:gd name="connsiteX10-2653" fmla="*/ 5061858 w 6168573"/>
              <a:gd name="connsiteY10-2654" fmla="*/ 4794127 h 4794127"/>
              <a:gd name="connsiteX11-2655" fmla="*/ 4004899 w 6168573"/>
              <a:gd name="connsiteY11-2656" fmla="*/ 4016515 h 4794127"/>
              <a:gd name="connsiteX12-2657" fmla="*/ 3977629 w 6168573"/>
              <a:gd name="connsiteY12-2658" fmla="*/ 3910454 h 4794127"/>
              <a:gd name="connsiteX13-2659" fmla="*/ 3977628 w 6168573"/>
              <a:gd name="connsiteY13-2660" fmla="*/ 3910454 h 4794127"/>
              <a:gd name="connsiteX14-2661" fmla="*/ 3964724 w 6168573"/>
              <a:gd name="connsiteY14-2662" fmla="*/ 3918159 h 4794127"/>
              <a:gd name="connsiteX15-2663" fmla="*/ 3396342 w 6168573"/>
              <a:gd name="connsiteY15-2664" fmla="*/ 3541410 h 4794127"/>
              <a:gd name="connsiteX16-2665" fmla="*/ 3156233 w 6168573"/>
              <a:gd name="connsiteY16-2666" fmla="*/ 3589886 h 4794127"/>
              <a:gd name="connsiteX17-2667" fmla="*/ 2920200 w 6168573"/>
              <a:gd name="connsiteY17-2668" fmla="*/ 3716462 h 4794127"/>
              <a:gd name="connsiteX18-2669" fmla="*/ 1977572 w 6168573"/>
              <a:gd name="connsiteY18-2670" fmla="*/ 3955144 h 4794127"/>
              <a:gd name="connsiteX19-2671" fmla="*/ 0 w 6168573"/>
              <a:gd name="connsiteY19-2672" fmla="*/ 1977572 h 4794127"/>
              <a:gd name="connsiteX20-2673" fmla="*/ 1977572 w 6168573"/>
              <a:gd name="connsiteY20-2674" fmla="*/ 0 h 4794127"/>
              <a:gd name="connsiteX0-2675" fmla="*/ 1977572 w 6168573"/>
              <a:gd name="connsiteY0-2676" fmla="*/ 0 h 4794127"/>
              <a:gd name="connsiteX1-2677" fmla="*/ 3866236 w 6168573"/>
              <a:gd name="connsiteY1-2678" fmla="*/ 1389503 h 4794127"/>
              <a:gd name="connsiteX2-2679" fmla="*/ 3893837 w 6168573"/>
              <a:gd name="connsiteY2-2680" fmla="*/ 1496844 h 4794127"/>
              <a:gd name="connsiteX3-2681" fmla="*/ 3893837 w 6168573"/>
              <a:gd name="connsiteY3-2682" fmla="*/ 1496847 h 4794127"/>
              <a:gd name="connsiteX4-2683" fmla="*/ 3893837 w 6168573"/>
              <a:gd name="connsiteY4-2684" fmla="*/ 1496845 h 4794127"/>
              <a:gd name="connsiteX5-2685" fmla="*/ 3895452 w 6168573"/>
              <a:gd name="connsiteY5-2686" fmla="*/ 1492696 h 4794127"/>
              <a:gd name="connsiteX6-2687" fmla="*/ 3895480 w 6168573"/>
              <a:gd name="connsiteY6-2688" fmla="*/ 1492881 h 4794127"/>
              <a:gd name="connsiteX7-2689" fmla="*/ 5079873 w 6168573"/>
              <a:gd name="connsiteY7-2690" fmla="*/ 2563703 h 4794127"/>
              <a:gd name="connsiteX8-2691" fmla="*/ 5175013 w 6168573"/>
              <a:gd name="connsiteY8-2692" fmla="*/ 2586411 h 4794127"/>
              <a:gd name="connsiteX9-2693" fmla="*/ 6168573 w 6168573"/>
              <a:gd name="connsiteY9-2694" fmla="*/ 3687412 h 4794127"/>
              <a:gd name="connsiteX10-2695" fmla="*/ 5061858 w 6168573"/>
              <a:gd name="connsiteY10-2696" fmla="*/ 4794127 h 4794127"/>
              <a:gd name="connsiteX11-2697" fmla="*/ 4004899 w 6168573"/>
              <a:gd name="connsiteY11-2698" fmla="*/ 4016515 h 4794127"/>
              <a:gd name="connsiteX12-2699" fmla="*/ 3977629 w 6168573"/>
              <a:gd name="connsiteY12-2700" fmla="*/ 3910454 h 4794127"/>
              <a:gd name="connsiteX13-2701" fmla="*/ 3964724 w 6168573"/>
              <a:gd name="connsiteY13-2702" fmla="*/ 3918159 h 4794127"/>
              <a:gd name="connsiteX14-2703" fmla="*/ 3396342 w 6168573"/>
              <a:gd name="connsiteY14-2704" fmla="*/ 3541410 h 4794127"/>
              <a:gd name="connsiteX15-2705" fmla="*/ 3156233 w 6168573"/>
              <a:gd name="connsiteY15-2706" fmla="*/ 3589886 h 4794127"/>
              <a:gd name="connsiteX16-2707" fmla="*/ 2920200 w 6168573"/>
              <a:gd name="connsiteY16-2708" fmla="*/ 3716462 h 4794127"/>
              <a:gd name="connsiteX17-2709" fmla="*/ 1977572 w 6168573"/>
              <a:gd name="connsiteY17-2710" fmla="*/ 3955144 h 4794127"/>
              <a:gd name="connsiteX18-2711" fmla="*/ 0 w 6168573"/>
              <a:gd name="connsiteY18-2712" fmla="*/ 1977572 h 4794127"/>
              <a:gd name="connsiteX19-2713" fmla="*/ 1977572 w 6168573"/>
              <a:gd name="connsiteY19-2714" fmla="*/ 0 h 4794127"/>
              <a:gd name="connsiteX0-2715" fmla="*/ 1977572 w 6168573"/>
              <a:gd name="connsiteY0-2716" fmla="*/ 0 h 4794127"/>
              <a:gd name="connsiteX1-2717" fmla="*/ 3866236 w 6168573"/>
              <a:gd name="connsiteY1-2718" fmla="*/ 1389503 h 4794127"/>
              <a:gd name="connsiteX2-2719" fmla="*/ 3893837 w 6168573"/>
              <a:gd name="connsiteY2-2720" fmla="*/ 1496844 h 4794127"/>
              <a:gd name="connsiteX3-2721" fmla="*/ 3893837 w 6168573"/>
              <a:gd name="connsiteY3-2722" fmla="*/ 1496847 h 4794127"/>
              <a:gd name="connsiteX4-2723" fmla="*/ 3893837 w 6168573"/>
              <a:gd name="connsiteY4-2724" fmla="*/ 1496845 h 4794127"/>
              <a:gd name="connsiteX5-2725" fmla="*/ 3895452 w 6168573"/>
              <a:gd name="connsiteY5-2726" fmla="*/ 1492696 h 4794127"/>
              <a:gd name="connsiteX6-2727" fmla="*/ 3895480 w 6168573"/>
              <a:gd name="connsiteY6-2728" fmla="*/ 1492881 h 4794127"/>
              <a:gd name="connsiteX7-2729" fmla="*/ 5079873 w 6168573"/>
              <a:gd name="connsiteY7-2730" fmla="*/ 2563703 h 4794127"/>
              <a:gd name="connsiteX8-2731" fmla="*/ 5175013 w 6168573"/>
              <a:gd name="connsiteY8-2732" fmla="*/ 2586411 h 4794127"/>
              <a:gd name="connsiteX9-2733" fmla="*/ 6168573 w 6168573"/>
              <a:gd name="connsiteY9-2734" fmla="*/ 3687412 h 4794127"/>
              <a:gd name="connsiteX10-2735" fmla="*/ 5061858 w 6168573"/>
              <a:gd name="connsiteY10-2736" fmla="*/ 4794127 h 4794127"/>
              <a:gd name="connsiteX11-2737" fmla="*/ 4004899 w 6168573"/>
              <a:gd name="connsiteY11-2738" fmla="*/ 4016515 h 4794127"/>
              <a:gd name="connsiteX12-2739" fmla="*/ 3964724 w 6168573"/>
              <a:gd name="connsiteY12-2740" fmla="*/ 3918159 h 4794127"/>
              <a:gd name="connsiteX13-2741" fmla="*/ 3396342 w 6168573"/>
              <a:gd name="connsiteY13-2742" fmla="*/ 3541410 h 4794127"/>
              <a:gd name="connsiteX14-2743" fmla="*/ 3156233 w 6168573"/>
              <a:gd name="connsiteY14-2744" fmla="*/ 3589886 h 4794127"/>
              <a:gd name="connsiteX15-2745" fmla="*/ 2920200 w 6168573"/>
              <a:gd name="connsiteY15-2746" fmla="*/ 3716462 h 4794127"/>
              <a:gd name="connsiteX16-2747" fmla="*/ 1977572 w 6168573"/>
              <a:gd name="connsiteY16-2748" fmla="*/ 3955144 h 4794127"/>
              <a:gd name="connsiteX17-2749" fmla="*/ 0 w 6168573"/>
              <a:gd name="connsiteY17-2750" fmla="*/ 1977572 h 4794127"/>
              <a:gd name="connsiteX18-2751" fmla="*/ 1977572 w 6168573"/>
              <a:gd name="connsiteY18-2752" fmla="*/ 0 h 479412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6168573" h="4794127">
                <a:moveTo>
                  <a:pt x="1977572" y="0"/>
                </a:moveTo>
                <a:cubicBezTo>
                  <a:pt x="2864970" y="0"/>
                  <a:pt x="3615853" y="584495"/>
                  <a:pt x="3866236" y="1389503"/>
                </a:cubicBezTo>
                <a:lnTo>
                  <a:pt x="3893837" y="1496844"/>
                </a:lnTo>
                <a:lnTo>
                  <a:pt x="3893837" y="1496847"/>
                </a:lnTo>
                <a:lnTo>
                  <a:pt x="3893837" y="1496845"/>
                </a:lnTo>
                <a:lnTo>
                  <a:pt x="3895452" y="1492696"/>
                </a:lnTo>
                <a:cubicBezTo>
                  <a:pt x="3895461" y="1492758"/>
                  <a:pt x="3895471" y="1492819"/>
                  <a:pt x="3895480" y="1492881"/>
                </a:cubicBezTo>
                <a:cubicBezTo>
                  <a:pt x="4012356" y="2064040"/>
                  <a:pt x="4489968" y="2503795"/>
                  <a:pt x="5079873" y="2563703"/>
                </a:cubicBezTo>
                <a:lnTo>
                  <a:pt x="5175013" y="2586411"/>
                </a:lnTo>
                <a:cubicBezTo>
                  <a:pt x="5733081" y="2643086"/>
                  <a:pt x="6168573" y="3114392"/>
                  <a:pt x="6168573" y="3687412"/>
                </a:cubicBezTo>
                <a:cubicBezTo>
                  <a:pt x="6168573" y="4298634"/>
                  <a:pt x="5673080" y="4794127"/>
                  <a:pt x="5061858" y="4794127"/>
                </a:cubicBezTo>
                <a:cubicBezTo>
                  <a:pt x="4565240" y="4794127"/>
                  <a:pt x="4145022" y="4467024"/>
                  <a:pt x="4004899" y="4016515"/>
                </a:cubicBezTo>
                <a:lnTo>
                  <a:pt x="3964724" y="3918159"/>
                </a:lnTo>
                <a:cubicBezTo>
                  <a:pt x="3871080" y="3696760"/>
                  <a:pt x="3651853" y="3541410"/>
                  <a:pt x="3396342" y="3541410"/>
                </a:cubicBezTo>
                <a:cubicBezTo>
                  <a:pt x="3311172" y="3541410"/>
                  <a:pt x="3230033" y="3558671"/>
                  <a:pt x="3156233" y="3589886"/>
                </a:cubicBezTo>
                <a:lnTo>
                  <a:pt x="2920200" y="3716462"/>
                </a:lnTo>
                <a:cubicBezTo>
                  <a:pt x="2639991" y="3868680"/>
                  <a:pt x="2318879" y="3955144"/>
                  <a:pt x="1977572" y="3955144"/>
                </a:cubicBezTo>
                <a:cubicBezTo>
                  <a:pt x="885389" y="3955144"/>
                  <a:pt x="0" y="3069755"/>
                  <a:pt x="0" y="1977572"/>
                </a:cubicBezTo>
                <a:cubicBezTo>
                  <a:pt x="0" y="885389"/>
                  <a:pt x="885389" y="0"/>
                  <a:pt x="1977572"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4040416" y="3551291"/>
            <a:ext cx="3775393" cy="523220"/>
          </a:xfrm>
          <a:prstGeom prst="rect">
            <a:avLst/>
          </a:prstGeom>
          <a:noFill/>
        </p:spPr>
        <p:txBody>
          <a:bodyPr wrap="none" rtlCol="0">
            <a:spAutoFit/>
            <a:scene3d>
              <a:camera prst="orthographicFront"/>
              <a:lightRig rig="threePt" dir="t"/>
            </a:scene3d>
            <a:sp3d contourW="12700"/>
          </a:bodyPr>
          <a:lstStyle/>
          <a:p>
            <a:r>
              <a:rPr lang="zh-CN" altLang="en-US" sz="2800" b="1" dirty="0">
                <a:solidFill>
                  <a:schemeClr val="bg1"/>
                </a:solidFill>
                <a:effectLst>
                  <a:outerShdw blurRad="101600" dist="38100" dir="2700000" algn="tl">
                    <a:srgbClr val="000000">
                      <a:alpha val="68000"/>
                    </a:srgbClr>
                  </a:outerShdw>
                </a:effectLst>
              </a:rPr>
              <a:t>单击此处添加目录标题</a:t>
            </a:r>
            <a:endParaRPr lang="zh-CN" altLang="en-US" sz="2800" b="1" dirty="0">
              <a:solidFill>
                <a:schemeClr val="bg1"/>
              </a:solidFill>
              <a:effectLst>
                <a:outerShdw blurRad="101600" dist="38100" dir="2700000" algn="tl">
                  <a:srgbClr val="000000">
                    <a:alpha val="68000"/>
                  </a:srgbClr>
                </a:outerShdw>
              </a:effectLst>
            </a:endParaRPr>
          </a:p>
        </p:txBody>
      </p:sp>
      <p:pic>
        <p:nvPicPr>
          <p:cNvPr id="13" name="图片 12"/>
          <p:cNvPicPr>
            <a:picLocks noChangeAspect="1"/>
          </p:cNvPicPr>
          <p:nvPr/>
        </p:nvPicPr>
        <p:blipFill>
          <a:blip r:embed="rId1"/>
          <a:stretch>
            <a:fillRect/>
          </a:stretch>
        </p:blipFill>
        <p:spPr>
          <a:xfrm>
            <a:off x="3254380" y="269097"/>
            <a:ext cx="1257329" cy="1300851"/>
          </a:xfrm>
          <a:prstGeom prst="rect">
            <a:avLst/>
          </a:prstGeom>
        </p:spPr>
      </p:pic>
    </p:spTree>
  </p:cSld>
  <p:clrMapOvr>
    <a:masterClrMapping/>
  </p:clrMapOvr>
  <p:transition spd="slow" advTm="4000">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sp>
        <p:nvSpPr>
          <p:cNvPr id="7" name="矩形 6"/>
          <p:cNvSpPr/>
          <p:nvPr/>
        </p:nvSpPr>
        <p:spPr>
          <a:xfrm>
            <a:off x="6038850" y="2038350"/>
            <a:ext cx="133350" cy="1790700"/>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21" name="矩形 20"/>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grpSp>
        <p:nvGrpSpPr>
          <p:cNvPr id="35" name="组合 34"/>
          <p:cNvGrpSpPr/>
          <p:nvPr/>
        </p:nvGrpSpPr>
        <p:grpSpPr>
          <a:xfrm>
            <a:off x="995524" y="2165130"/>
            <a:ext cx="4795676" cy="874453"/>
            <a:chOff x="995524" y="2165130"/>
            <a:chExt cx="4795676" cy="874453"/>
          </a:xfrm>
        </p:grpSpPr>
        <p:grpSp>
          <p:nvGrpSpPr>
            <p:cNvPr id="17" name="组合 16"/>
            <p:cNvGrpSpPr/>
            <p:nvPr/>
          </p:nvGrpSpPr>
          <p:grpSpPr>
            <a:xfrm>
              <a:off x="1046324" y="2165130"/>
              <a:ext cx="4744876" cy="681175"/>
              <a:chOff x="7692478" y="1678126"/>
              <a:chExt cx="4744876" cy="681175"/>
            </a:xfrm>
          </p:grpSpPr>
          <p:sp>
            <p:nvSpPr>
              <p:cNvPr id="18" name="矩形 17"/>
              <p:cNvSpPr/>
              <p:nvPr/>
            </p:nvSpPr>
            <p:spPr>
              <a:xfrm>
                <a:off x="7692478" y="2030750"/>
                <a:ext cx="474487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19" name="矩形 18"/>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32" name="矩形 31"/>
            <p:cNvSpPr/>
            <p:nvPr/>
          </p:nvSpPr>
          <p:spPr>
            <a:xfrm>
              <a:off x="995524" y="2211583"/>
              <a:ext cx="36000" cy="828000"/>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a:off x="995524" y="3574941"/>
            <a:ext cx="4795676" cy="871403"/>
            <a:chOff x="995524" y="3574941"/>
            <a:chExt cx="4795676" cy="871403"/>
          </a:xfrm>
        </p:grpSpPr>
        <p:grpSp>
          <p:nvGrpSpPr>
            <p:cNvPr id="24" name="组合 23"/>
            <p:cNvGrpSpPr/>
            <p:nvPr/>
          </p:nvGrpSpPr>
          <p:grpSpPr>
            <a:xfrm>
              <a:off x="1046324" y="3574941"/>
              <a:ext cx="4744876" cy="681175"/>
              <a:chOff x="7692478" y="1678126"/>
              <a:chExt cx="4744876" cy="681175"/>
            </a:xfrm>
          </p:grpSpPr>
          <p:sp>
            <p:nvSpPr>
              <p:cNvPr id="25" name="矩形 24"/>
              <p:cNvSpPr/>
              <p:nvPr/>
            </p:nvSpPr>
            <p:spPr>
              <a:xfrm>
                <a:off x="7692478" y="2030750"/>
                <a:ext cx="474487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26" name="矩形 25"/>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33" name="矩形 32"/>
            <p:cNvSpPr/>
            <p:nvPr/>
          </p:nvSpPr>
          <p:spPr>
            <a:xfrm>
              <a:off x="995524" y="3618344"/>
              <a:ext cx="36000" cy="828000"/>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995524" y="4984753"/>
            <a:ext cx="4795676" cy="887402"/>
            <a:chOff x="995524" y="4984753"/>
            <a:chExt cx="4795676" cy="887402"/>
          </a:xfrm>
        </p:grpSpPr>
        <p:grpSp>
          <p:nvGrpSpPr>
            <p:cNvPr id="27" name="组合 26"/>
            <p:cNvGrpSpPr/>
            <p:nvPr/>
          </p:nvGrpSpPr>
          <p:grpSpPr>
            <a:xfrm>
              <a:off x="1046324" y="4984753"/>
              <a:ext cx="4744876" cy="681175"/>
              <a:chOff x="7692478" y="1678126"/>
              <a:chExt cx="4744876" cy="681175"/>
            </a:xfrm>
          </p:grpSpPr>
          <p:sp>
            <p:nvSpPr>
              <p:cNvPr id="28" name="矩形 27"/>
              <p:cNvSpPr/>
              <p:nvPr/>
            </p:nvSpPr>
            <p:spPr>
              <a:xfrm>
                <a:off x="7692478" y="2030750"/>
                <a:ext cx="474487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29" name="矩形 28"/>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34" name="矩形 33"/>
            <p:cNvSpPr/>
            <p:nvPr/>
          </p:nvSpPr>
          <p:spPr>
            <a:xfrm>
              <a:off x="995524" y="5044155"/>
              <a:ext cx="36000" cy="828000"/>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1" name="图片 70"/>
          <p:cNvPicPr>
            <a:picLocks noChangeAspect="1"/>
          </p:cNvPicPr>
          <p:nvPr/>
        </p:nvPicPr>
        <p:blipFill>
          <a:blip r:embed="rId1"/>
          <a:stretch>
            <a:fillRect/>
          </a:stretch>
        </p:blipFill>
        <p:spPr>
          <a:xfrm>
            <a:off x="570763" y="207028"/>
            <a:ext cx="789233" cy="816553"/>
          </a:xfrm>
          <a:prstGeom prst="rect">
            <a:avLst/>
          </a:prstGeom>
        </p:spPr>
      </p:pic>
      <p:pic>
        <p:nvPicPr>
          <p:cNvPr id="10" name="图片占位符 9"/>
          <p:cNvPicPr>
            <a:picLocks noGrp="1" noChangeAspect="1"/>
          </p:cNvPicPr>
          <p:nvPr>
            <p:ph type="pic" sz="quarter" idx="10"/>
          </p:nvPr>
        </p:nvPicPr>
        <p:blipFill>
          <a:blip r:embed="rId2" cstate="print"/>
          <a:srcRect/>
          <a:stretch>
            <a:fillRect/>
          </a:stretch>
        </p:blipFill>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2" presetClass="entr" presetSubtype="8" fill="hold" nodeType="after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500"/>
                                        <p:tgtEl>
                                          <p:spTgt spid="35"/>
                                        </p:tgtEl>
                                        <p:attrNameLst>
                                          <p:attrName>ppt_x</p:attrName>
                                        </p:attrNameLst>
                                      </p:cBhvr>
                                      <p:tavLst>
                                        <p:tav tm="0">
                                          <p:val>
                                            <p:strVal val="#ppt_x-#ppt_w*1.125000"/>
                                          </p:val>
                                        </p:tav>
                                        <p:tav tm="100000">
                                          <p:val>
                                            <p:strVal val="#ppt_x"/>
                                          </p:val>
                                        </p:tav>
                                      </p:tavLst>
                                    </p:anim>
                                    <p:animEffect transition="in" filter="wipe(right)">
                                      <p:cBhvr>
                                        <p:cTn id="12" dur="500"/>
                                        <p:tgtEl>
                                          <p:spTgt spid="35"/>
                                        </p:tgtEl>
                                      </p:cBhvr>
                                    </p:animEffect>
                                  </p:childTnLst>
                                </p:cTn>
                              </p:par>
                            </p:childTnLst>
                          </p:cTn>
                        </p:par>
                        <p:par>
                          <p:cTn id="13" fill="hold">
                            <p:stCondLst>
                              <p:cond delay="1000"/>
                            </p:stCondLst>
                            <p:childTnLst>
                              <p:par>
                                <p:cTn id="14" presetID="12" presetClass="entr" presetSubtype="8" fill="hold" nodeType="afterEffect">
                                  <p:stCondLst>
                                    <p:cond delay="0"/>
                                  </p:stCondLst>
                                  <p:childTnLst>
                                    <p:set>
                                      <p:cBhvr>
                                        <p:cTn id="15" dur="1" fill="hold">
                                          <p:stCondLst>
                                            <p:cond delay="0"/>
                                          </p:stCondLst>
                                        </p:cTn>
                                        <p:tgtEl>
                                          <p:spTgt spid="36"/>
                                        </p:tgtEl>
                                        <p:attrNameLst>
                                          <p:attrName>style.visibility</p:attrName>
                                        </p:attrNameLst>
                                      </p:cBhvr>
                                      <p:to>
                                        <p:strVal val="visible"/>
                                      </p:to>
                                    </p:set>
                                    <p:anim calcmode="lin" valueType="num">
                                      <p:cBhvr additive="base">
                                        <p:cTn id="16" dur="500"/>
                                        <p:tgtEl>
                                          <p:spTgt spid="36"/>
                                        </p:tgtEl>
                                        <p:attrNameLst>
                                          <p:attrName>ppt_x</p:attrName>
                                        </p:attrNameLst>
                                      </p:cBhvr>
                                      <p:tavLst>
                                        <p:tav tm="0">
                                          <p:val>
                                            <p:strVal val="#ppt_x-#ppt_w*1.125000"/>
                                          </p:val>
                                        </p:tav>
                                        <p:tav tm="100000">
                                          <p:val>
                                            <p:strVal val="#ppt_x"/>
                                          </p:val>
                                        </p:tav>
                                      </p:tavLst>
                                    </p:anim>
                                    <p:animEffect transition="in" filter="wipe(right)">
                                      <p:cBhvr>
                                        <p:cTn id="17" dur="500"/>
                                        <p:tgtEl>
                                          <p:spTgt spid="36"/>
                                        </p:tgtEl>
                                      </p:cBhvr>
                                    </p:animEffect>
                                  </p:childTnLst>
                                </p:cTn>
                              </p:par>
                            </p:childTnLst>
                          </p:cTn>
                        </p:par>
                        <p:par>
                          <p:cTn id="18" fill="hold">
                            <p:stCondLst>
                              <p:cond delay="1500"/>
                            </p:stCondLst>
                            <p:childTnLst>
                              <p:par>
                                <p:cTn id="19" presetID="12" presetClass="entr" presetSubtype="8" fill="hold" nodeType="afterEffect">
                                  <p:stCondLst>
                                    <p:cond delay="0"/>
                                  </p:stCondLst>
                                  <p:childTnLst>
                                    <p:set>
                                      <p:cBhvr>
                                        <p:cTn id="20" dur="1" fill="hold">
                                          <p:stCondLst>
                                            <p:cond delay="0"/>
                                          </p:stCondLst>
                                        </p:cTn>
                                        <p:tgtEl>
                                          <p:spTgt spid="37"/>
                                        </p:tgtEl>
                                        <p:attrNameLst>
                                          <p:attrName>style.visibility</p:attrName>
                                        </p:attrNameLst>
                                      </p:cBhvr>
                                      <p:to>
                                        <p:strVal val="visible"/>
                                      </p:to>
                                    </p:set>
                                    <p:anim calcmode="lin" valueType="num">
                                      <p:cBhvr additive="base">
                                        <p:cTn id="21" dur="500"/>
                                        <p:tgtEl>
                                          <p:spTgt spid="37"/>
                                        </p:tgtEl>
                                        <p:attrNameLst>
                                          <p:attrName>ppt_x</p:attrName>
                                        </p:attrNameLst>
                                      </p:cBhvr>
                                      <p:tavLst>
                                        <p:tav tm="0">
                                          <p:val>
                                            <p:strVal val="#ppt_x-#ppt_w*1.125000"/>
                                          </p:val>
                                        </p:tav>
                                        <p:tav tm="100000">
                                          <p:val>
                                            <p:strVal val="#ppt_x"/>
                                          </p:val>
                                        </p:tav>
                                      </p:tavLst>
                                    </p:anim>
                                    <p:animEffect transition="in" filter="wipe(right)">
                                      <p:cBhvr>
                                        <p:cTn id="22"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grpSp>
        <p:nvGrpSpPr>
          <p:cNvPr id="37" name="组合 36"/>
          <p:cNvGrpSpPr/>
          <p:nvPr/>
        </p:nvGrpSpPr>
        <p:grpSpPr>
          <a:xfrm>
            <a:off x="6900298" y="1582738"/>
            <a:ext cx="1011238" cy="1011238"/>
            <a:chOff x="6900298" y="1582738"/>
            <a:chExt cx="1011238" cy="1011238"/>
          </a:xfrm>
        </p:grpSpPr>
        <p:sp>
          <p:nvSpPr>
            <p:cNvPr id="4" name="矩形 3"/>
            <p:cNvSpPr/>
            <p:nvPr/>
          </p:nvSpPr>
          <p:spPr>
            <a:xfrm>
              <a:off x="6900298" y="1582738"/>
              <a:ext cx="1011238" cy="1011238"/>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6"/>
            <p:cNvSpPr/>
            <p:nvPr/>
          </p:nvSpPr>
          <p:spPr>
            <a:xfrm>
              <a:off x="7166434" y="1862366"/>
              <a:ext cx="478966" cy="451982"/>
            </a:xfrm>
            <a:custGeom>
              <a:avLst/>
              <a:gdLst>
                <a:gd name="connsiteX0" fmla="*/ 255815 w 338138"/>
                <a:gd name="connsiteY0" fmla="*/ 276225 h 319088"/>
                <a:gd name="connsiteX1" fmla="*/ 267653 w 338138"/>
                <a:gd name="connsiteY1" fmla="*/ 282720 h 319088"/>
                <a:gd name="connsiteX2" fmla="*/ 275546 w 338138"/>
                <a:gd name="connsiteY2" fmla="*/ 282720 h 319088"/>
                <a:gd name="connsiteX3" fmla="*/ 287384 w 338138"/>
                <a:gd name="connsiteY3" fmla="*/ 276225 h 319088"/>
                <a:gd name="connsiteX4" fmla="*/ 290015 w 338138"/>
                <a:gd name="connsiteY4" fmla="*/ 277524 h 319088"/>
                <a:gd name="connsiteX5" fmla="*/ 295276 w 338138"/>
                <a:gd name="connsiteY5" fmla="*/ 284018 h 319088"/>
                <a:gd name="connsiteX6" fmla="*/ 295276 w 338138"/>
                <a:gd name="connsiteY6" fmla="*/ 315191 h 319088"/>
                <a:gd name="connsiteX7" fmla="*/ 271600 w 338138"/>
                <a:gd name="connsiteY7" fmla="*/ 319088 h 319088"/>
                <a:gd name="connsiteX8" fmla="*/ 249238 w 338138"/>
                <a:gd name="connsiteY8" fmla="*/ 315191 h 319088"/>
                <a:gd name="connsiteX9" fmla="*/ 249238 w 338138"/>
                <a:gd name="connsiteY9" fmla="*/ 284018 h 319088"/>
                <a:gd name="connsiteX10" fmla="*/ 253184 w 338138"/>
                <a:gd name="connsiteY10" fmla="*/ 277524 h 319088"/>
                <a:gd name="connsiteX11" fmla="*/ 255815 w 338138"/>
                <a:gd name="connsiteY11" fmla="*/ 276225 h 319088"/>
                <a:gd name="connsiteX12" fmla="*/ 50755 w 338138"/>
                <a:gd name="connsiteY12" fmla="*/ 276225 h 319088"/>
                <a:gd name="connsiteX13" fmla="*/ 62593 w 338138"/>
                <a:gd name="connsiteY13" fmla="*/ 282720 h 319088"/>
                <a:gd name="connsiteX14" fmla="*/ 70486 w 338138"/>
                <a:gd name="connsiteY14" fmla="*/ 282720 h 319088"/>
                <a:gd name="connsiteX15" fmla="*/ 82324 w 338138"/>
                <a:gd name="connsiteY15" fmla="*/ 276225 h 319088"/>
                <a:gd name="connsiteX16" fmla="*/ 84955 w 338138"/>
                <a:gd name="connsiteY16" fmla="*/ 277524 h 319088"/>
                <a:gd name="connsiteX17" fmla="*/ 88901 w 338138"/>
                <a:gd name="connsiteY17" fmla="*/ 284018 h 319088"/>
                <a:gd name="connsiteX18" fmla="*/ 88901 w 338138"/>
                <a:gd name="connsiteY18" fmla="*/ 315191 h 319088"/>
                <a:gd name="connsiteX19" fmla="*/ 66539 w 338138"/>
                <a:gd name="connsiteY19" fmla="*/ 319088 h 319088"/>
                <a:gd name="connsiteX20" fmla="*/ 42863 w 338138"/>
                <a:gd name="connsiteY20" fmla="*/ 315191 h 319088"/>
                <a:gd name="connsiteX21" fmla="*/ 42863 w 338138"/>
                <a:gd name="connsiteY21" fmla="*/ 284018 h 319088"/>
                <a:gd name="connsiteX22" fmla="*/ 48124 w 338138"/>
                <a:gd name="connsiteY22" fmla="*/ 277524 h 319088"/>
                <a:gd name="connsiteX23" fmla="*/ 50755 w 338138"/>
                <a:gd name="connsiteY23" fmla="*/ 276225 h 319088"/>
                <a:gd name="connsiteX24" fmla="*/ 273050 w 338138"/>
                <a:gd name="connsiteY24" fmla="*/ 214313 h 319088"/>
                <a:gd name="connsiteX25" fmla="*/ 282575 w 338138"/>
                <a:gd name="connsiteY25" fmla="*/ 224632 h 319088"/>
                <a:gd name="connsiteX26" fmla="*/ 273050 w 338138"/>
                <a:gd name="connsiteY26" fmla="*/ 234951 h 319088"/>
                <a:gd name="connsiteX27" fmla="*/ 263525 w 338138"/>
                <a:gd name="connsiteY27" fmla="*/ 224632 h 319088"/>
                <a:gd name="connsiteX28" fmla="*/ 273050 w 338138"/>
                <a:gd name="connsiteY28" fmla="*/ 214313 h 319088"/>
                <a:gd name="connsiteX29" fmla="*/ 65882 w 338138"/>
                <a:gd name="connsiteY29" fmla="*/ 214313 h 319088"/>
                <a:gd name="connsiteX30" fmla="*/ 76201 w 338138"/>
                <a:gd name="connsiteY30" fmla="*/ 224632 h 319088"/>
                <a:gd name="connsiteX31" fmla="*/ 65882 w 338138"/>
                <a:gd name="connsiteY31" fmla="*/ 234951 h 319088"/>
                <a:gd name="connsiteX32" fmla="*/ 55563 w 338138"/>
                <a:gd name="connsiteY32" fmla="*/ 224632 h 319088"/>
                <a:gd name="connsiteX33" fmla="*/ 65882 w 338138"/>
                <a:gd name="connsiteY33" fmla="*/ 214313 h 319088"/>
                <a:gd name="connsiteX34" fmla="*/ 272257 w 338138"/>
                <a:gd name="connsiteY34" fmla="*/ 196850 h 319088"/>
                <a:gd name="connsiteX35" fmla="*/ 244475 w 338138"/>
                <a:gd name="connsiteY35" fmla="*/ 224632 h 319088"/>
                <a:gd name="connsiteX36" fmla="*/ 272257 w 338138"/>
                <a:gd name="connsiteY36" fmla="*/ 252414 h 319088"/>
                <a:gd name="connsiteX37" fmla="*/ 300039 w 338138"/>
                <a:gd name="connsiteY37" fmla="*/ 224632 h 319088"/>
                <a:gd name="connsiteX38" fmla="*/ 272257 w 338138"/>
                <a:gd name="connsiteY38" fmla="*/ 196850 h 319088"/>
                <a:gd name="connsiteX39" fmla="*/ 65882 w 338138"/>
                <a:gd name="connsiteY39" fmla="*/ 196850 h 319088"/>
                <a:gd name="connsiteX40" fmla="*/ 38100 w 338138"/>
                <a:gd name="connsiteY40" fmla="*/ 224632 h 319088"/>
                <a:gd name="connsiteX41" fmla="*/ 65882 w 338138"/>
                <a:gd name="connsiteY41" fmla="*/ 252414 h 319088"/>
                <a:gd name="connsiteX42" fmla="*/ 93664 w 338138"/>
                <a:gd name="connsiteY42" fmla="*/ 224632 h 319088"/>
                <a:gd name="connsiteX43" fmla="*/ 65882 w 338138"/>
                <a:gd name="connsiteY43" fmla="*/ 196850 h 319088"/>
                <a:gd name="connsiteX44" fmla="*/ 272257 w 338138"/>
                <a:gd name="connsiteY44" fmla="*/ 187325 h 319088"/>
                <a:gd name="connsiteX45" fmla="*/ 338138 w 338138"/>
                <a:gd name="connsiteY45" fmla="*/ 253322 h 319088"/>
                <a:gd name="connsiteX46" fmla="*/ 313103 w 338138"/>
                <a:gd name="connsiteY46" fmla="*/ 304800 h 319088"/>
                <a:gd name="connsiteX47" fmla="*/ 313103 w 338138"/>
                <a:gd name="connsiteY47" fmla="*/ 283681 h 319088"/>
                <a:gd name="connsiteX48" fmla="*/ 295974 w 338138"/>
                <a:gd name="connsiteY48" fmla="*/ 259922 h 319088"/>
                <a:gd name="connsiteX49" fmla="*/ 290704 w 338138"/>
                <a:gd name="connsiteY49" fmla="*/ 258602 h 319088"/>
                <a:gd name="connsiteX50" fmla="*/ 284115 w 338138"/>
                <a:gd name="connsiteY50" fmla="*/ 258602 h 319088"/>
                <a:gd name="connsiteX51" fmla="*/ 272257 w 338138"/>
                <a:gd name="connsiteY51" fmla="*/ 265202 h 319088"/>
                <a:gd name="connsiteX52" fmla="*/ 260398 w 338138"/>
                <a:gd name="connsiteY52" fmla="*/ 258602 h 319088"/>
                <a:gd name="connsiteX53" fmla="*/ 255128 w 338138"/>
                <a:gd name="connsiteY53" fmla="*/ 258602 h 319088"/>
                <a:gd name="connsiteX54" fmla="*/ 248539 w 338138"/>
                <a:gd name="connsiteY54" fmla="*/ 259922 h 319088"/>
                <a:gd name="connsiteX55" fmla="*/ 232728 w 338138"/>
                <a:gd name="connsiteY55" fmla="*/ 283681 h 319088"/>
                <a:gd name="connsiteX56" fmla="*/ 232728 w 338138"/>
                <a:gd name="connsiteY56" fmla="*/ 304800 h 319088"/>
                <a:gd name="connsiteX57" fmla="*/ 206375 w 338138"/>
                <a:gd name="connsiteY57" fmla="*/ 253322 h 319088"/>
                <a:gd name="connsiteX58" fmla="*/ 272257 w 338138"/>
                <a:gd name="connsiteY58" fmla="*/ 187325 h 319088"/>
                <a:gd name="connsiteX59" fmla="*/ 65881 w 338138"/>
                <a:gd name="connsiteY59" fmla="*/ 187325 h 319088"/>
                <a:gd name="connsiteX60" fmla="*/ 131763 w 338138"/>
                <a:gd name="connsiteY60" fmla="*/ 253322 h 319088"/>
                <a:gd name="connsiteX61" fmla="*/ 105410 w 338138"/>
                <a:gd name="connsiteY61" fmla="*/ 304800 h 319088"/>
                <a:gd name="connsiteX62" fmla="*/ 105410 w 338138"/>
                <a:gd name="connsiteY62" fmla="*/ 283681 h 319088"/>
                <a:gd name="connsiteX63" fmla="*/ 89599 w 338138"/>
                <a:gd name="connsiteY63" fmla="*/ 259922 h 319088"/>
                <a:gd name="connsiteX64" fmla="*/ 83010 w 338138"/>
                <a:gd name="connsiteY64" fmla="*/ 258602 h 319088"/>
                <a:gd name="connsiteX65" fmla="*/ 77740 w 338138"/>
                <a:gd name="connsiteY65" fmla="*/ 258602 h 319088"/>
                <a:gd name="connsiteX66" fmla="*/ 65881 w 338138"/>
                <a:gd name="connsiteY66" fmla="*/ 265202 h 319088"/>
                <a:gd name="connsiteX67" fmla="*/ 54023 w 338138"/>
                <a:gd name="connsiteY67" fmla="*/ 258602 h 319088"/>
                <a:gd name="connsiteX68" fmla="*/ 47434 w 338138"/>
                <a:gd name="connsiteY68" fmla="*/ 258602 h 319088"/>
                <a:gd name="connsiteX69" fmla="*/ 42164 w 338138"/>
                <a:gd name="connsiteY69" fmla="*/ 259922 h 319088"/>
                <a:gd name="connsiteX70" fmla="*/ 25035 w 338138"/>
                <a:gd name="connsiteY70" fmla="*/ 283681 h 319088"/>
                <a:gd name="connsiteX71" fmla="*/ 25035 w 338138"/>
                <a:gd name="connsiteY71" fmla="*/ 304800 h 319088"/>
                <a:gd name="connsiteX72" fmla="*/ 0 w 338138"/>
                <a:gd name="connsiteY72" fmla="*/ 253322 h 319088"/>
                <a:gd name="connsiteX73" fmla="*/ 65881 w 338138"/>
                <a:gd name="connsiteY73" fmla="*/ 187325 h 319088"/>
                <a:gd name="connsiteX74" fmla="*/ 159754 w 338138"/>
                <a:gd name="connsiteY74" fmla="*/ 149225 h 319088"/>
                <a:gd name="connsiteX75" fmla="*/ 169069 w 338138"/>
                <a:gd name="connsiteY75" fmla="*/ 149225 h 319088"/>
                <a:gd name="connsiteX76" fmla="*/ 178384 w 338138"/>
                <a:gd name="connsiteY76" fmla="*/ 149225 h 319088"/>
                <a:gd name="connsiteX77" fmla="*/ 178384 w 338138"/>
                <a:gd name="connsiteY77" fmla="*/ 175331 h 319088"/>
                <a:gd name="connsiteX78" fmla="*/ 214313 w 338138"/>
                <a:gd name="connsiteY78" fmla="*/ 193605 h 319088"/>
                <a:gd name="connsiteX79" fmla="*/ 202337 w 338138"/>
                <a:gd name="connsiteY79" fmla="*/ 207963 h 319088"/>
                <a:gd name="connsiteX80" fmla="*/ 169069 w 338138"/>
                <a:gd name="connsiteY80" fmla="*/ 190994 h 319088"/>
                <a:gd name="connsiteX81" fmla="*/ 135802 w 338138"/>
                <a:gd name="connsiteY81" fmla="*/ 207963 h 319088"/>
                <a:gd name="connsiteX82" fmla="*/ 123825 w 338138"/>
                <a:gd name="connsiteY82" fmla="*/ 193605 h 319088"/>
                <a:gd name="connsiteX83" fmla="*/ 159754 w 338138"/>
                <a:gd name="connsiteY83" fmla="*/ 175331 h 319088"/>
                <a:gd name="connsiteX84" fmla="*/ 159754 w 338138"/>
                <a:gd name="connsiteY84" fmla="*/ 149225 h 319088"/>
                <a:gd name="connsiteX85" fmla="*/ 154175 w 338138"/>
                <a:gd name="connsiteY85" fmla="*/ 88900 h 319088"/>
                <a:gd name="connsiteX86" fmla="*/ 165941 w 338138"/>
                <a:gd name="connsiteY86" fmla="*/ 95394 h 319088"/>
                <a:gd name="connsiteX87" fmla="*/ 173785 w 338138"/>
                <a:gd name="connsiteY87" fmla="*/ 95394 h 319088"/>
                <a:gd name="connsiteX88" fmla="*/ 185551 w 338138"/>
                <a:gd name="connsiteY88" fmla="*/ 88900 h 319088"/>
                <a:gd name="connsiteX89" fmla="*/ 188166 w 338138"/>
                <a:gd name="connsiteY89" fmla="*/ 90199 h 319088"/>
                <a:gd name="connsiteX90" fmla="*/ 192088 w 338138"/>
                <a:gd name="connsiteY90" fmla="*/ 96693 h 319088"/>
                <a:gd name="connsiteX91" fmla="*/ 192088 w 338138"/>
                <a:gd name="connsiteY91" fmla="*/ 126567 h 319088"/>
                <a:gd name="connsiteX92" fmla="*/ 169863 w 338138"/>
                <a:gd name="connsiteY92" fmla="*/ 131763 h 319088"/>
                <a:gd name="connsiteX93" fmla="*/ 147638 w 338138"/>
                <a:gd name="connsiteY93" fmla="*/ 126567 h 319088"/>
                <a:gd name="connsiteX94" fmla="*/ 147638 w 338138"/>
                <a:gd name="connsiteY94" fmla="*/ 96693 h 319088"/>
                <a:gd name="connsiteX95" fmla="*/ 151560 w 338138"/>
                <a:gd name="connsiteY95" fmla="*/ 90199 h 319088"/>
                <a:gd name="connsiteX96" fmla="*/ 154175 w 338138"/>
                <a:gd name="connsiteY96" fmla="*/ 88900 h 319088"/>
                <a:gd name="connsiteX97" fmla="*/ 169069 w 338138"/>
                <a:gd name="connsiteY97" fmla="*/ 26988 h 319088"/>
                <a:gd name="connsiteX98" fmla="*/ 179388 w 338138"/>
                <a:gd name="connsiteY98" fmla="*/ 36513 h 319088"/>
                <a:gd name="connsiteX99" fmla="*/ 169069 w 338138"/>
                <a:gd name="connsiteY99" fmla="*/ 46038 h 319088"/>
                <a:gd name="connsiteX100" fmla="*/ 158750 w 338138"/>
                <a:gd name="connsiteY100" fmla="*/ 36513 h 319088"/>
                <a:gd name="connsiteX101" fmla="*/ 169069 w 338138"/>
                <a:gd name="connsiteY101" fmla="*/ 26988 h 319088"/>
                <a:gd name="connsiteX102" fmla="*/ 169070 w 338138"/>
                <a:gd name="connsiteY102" fmla="*/ 9525 h 319088"/>
                <a:gd name="connsiteX103" fmla="*/ 141288 w 338138"/>
                <a:gd name="connsiteY103" fmla="*/ 37307 h 319088"/>
                <a:gd name="connsiteX104" fmla="*/ 169070 w 338138"/>
                <a:gd name="connsiteY104" fmla="*/ 65089 h 319088"/>
                <a:gd name="connsiteX105" fmla="*/ 196852 w 338138"/>
                <a:gd name="connsiteY105" fmla="*/ 37307 h 319088"/>
                <a:gd name="connsiteX106" fmla="*/ 169070 w 338138"/>
                <a:gd name="connsiteY106" fmla="*/ 9525 h 319088"/>
                <a:gd name="connsiteX107" fmla="*/ 169070 w 338138"/>
                <a:gd name="connsiteY107" fmla="*/ 0 h 319088"/>
                <a:gd name="connsiteX108" fmla="*/ 234951 w 338138"/>
                <a:gd name="connsiteY108" fmla="*/ 65997 h 319088"/>
                <a:gd name="connsiteX109" fmla="*/ 209916 w 338138"/>
                <a:gd name="connsiteY109" fmla="*/ 117475 h 319088"/>
                <a:gd name="connsiteX110" fmla="*/ 209916 w 338138"/>
                <a:gd name="connsiteY110" fmla="*/ 96356 h 319088"/>
                <a:gd name="connsiteX111" fmla="*/ 192787 w 338138"/>
                <a:gd name="connsiteY111" fmla="*/ 72597 h 319088"/>
                <a:gd name="connsiteX112" fmla="*/ 187517 w 338138"/>
                <a:gd name="connsiteY112" fmla="*/ 71277 h 319088"/>
                <a:gd name="connsiteX113" fmla="*/ 180928 w 338138"/>
                <a:gd name="connsiteY113" fmla="*/ 71277 h 319088"/>
                <a:gd name="connsiteX114" fmla="*/ 169070 w 338138"/>
                <a:gd name="connsiteY114" fmla="*/ 76557 h 319088"/>
                <a:gd name="connsiteX115" fmla="*/ 157211 w 338138"/>
                <a:gd name="connsiteY115" fmla="*/ 71277 h 319088"/>
                <a:gd name="connsiteX116" fmla="*/ 150623 w 338138"/>
                <a:gd name="connsiteY116" fmla="*/ 71277 h 319088"/>
                <a:gd name="connsiteX117" fmla="*/ 145352 w 338138"/>
                <a:gd name="connsiteY117" fmla="*/ 72597 h 319088"/>
                <a:gd name="connsiteX118" fmla="*/ 128223 w 338138"/>
                <a:gd name="connsiteY118" fmla="*/ 96356 h 319088"/>
                <a:gd name="connsiteX119" fmla="*/ 128223 w 338138"/>
                <a:gd name="connsiteY119" fmla="*/ 117475 h 319088"/>
                <a:gd name="connsiteX120" fmla="*/ 103188 w 338138"/>
                <a:gd name="connsiteY120" fmla="*/ 65997 h 319088"/>
                <a:gd name="connsiteX121" fmla="*/ 169070 w 338138"/>
                <a:gd name="connsiteY121" fmla="*/ 0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338138" h="319088">
                  <a:moveTo>
                    <a:pt x="255815" y="276225"/>
                  </a:moveTo>
                  <a:cubicBezTo>
                    <a:pt x="255815" y="276225"/>
                    <a:pt x="255815" y="276225"/>
                    <a:pt x="267653" y="282720"/>
                  </a:cubicBezTo>
                  <a:cubicBezTo>
                    <a:pt x="270284" y="284018"/>
                    <a:pt x="272915" y="284018"/>
                    <a:pt x="275546" y="282720"/>
                  </a:cubicBezTo>
                  <a:cubicBezTo>
                    <a:pt x="275546" y="282720"/>
                    <a:pt x="275546" y="282720"/>
                    <a:pt x="287384" y="276225"/>
                  </a:cubicBezTo>
                  <a:cubicBezTo>
                    <a:pt x="287384" y="276225"/>
                    <a:pt x="287384" y="276225"/>
                    <a:pt x="290015" y="277524"/>
                  </a:cubicBezTo>
                  <a:cubicBezTo>
                    <a:pt x="292646" y="278823"/>
                    <a:pt x="295276" y="281421"/>
                    <a:pt x="295276" y="284018"/>
                  </a:cubicBezTo>
                  <a:cubicBezTo>
                    <a:pt x="295276" y="284018"/>
                    <a:pt x="295276" y="284018"/>
                    <a:pt x="295276" y="315191"/>
                  </a:cubicBezTo>
                  <a:cubicBezTo>
                    <a:pt x="287384" y="317789"/>
                    <a:pt x="279492" y="319088"/>
                    <a:pt x="271600" y="319088"/>
                  </a:cubicBezTo>
                  <a:cubicBezTo>
                    <a:pt x="263707" y="319088"/>
                    <a:pt x="255815" y="317789"/>
                    <a:pt x="249238" y="315191"/>
                  </a:cubicBezTo>
                  <a:cubicBezTo>
                    <a:pt x="249238" y="315191"/>
                    <a:pt x="249238" y="315191"/>
                    <a:pt x="249238" y="284018"/>
                  </a:cubicBezTo>
                  <a:cubicBezTo>
                    <a:pt x="249238" y="281421"/>
                    <a:pt x="250554" y="278823"/>
                    <a:pt x="253184" y="277524"/>
                  </a:cubicBezTo>
                  <a:cubicBezTo>
                    <a:pt x="253184" y="277524"/>
                    <a:pt x="253184" y="277524"/>
                    <a:pt x="255815" y="276225"/>
                  </a:cubicBezTo>
                  <a:close/>
                  <a:moveTo>
                    <a:pt x="50755" y="276225"/>
                  </a:moveTo>
                  <a:cubicBezTo>
                    <a:pt x="50755" y="276225"/>
                    <a:pt x="50755" y="276225"/>
                    <a:pt x="62593" y="282720"/>
                  </a:cubicBezTo>
                  <a:cubicBezTo>
                    <a:pt x="65224" y="284018"/>
                    <a:pt x="67855" y="284018"/>
                    <a:pt x="70486" y="282720"/>
                  </a:cubicBezTo>
                  <a:cubicBezTo>
                    <a:pt x="70486" y="282720"/>
                    <a:pt x="70486" y="282720"/>
                    <a:pt x="82324" y="276225"/>
                  </a:cubicBezTo>
                  <a:cubicBezTo>
                    <a:pt x="82324" y="276225"/>
                    <a:pt x="82324" y="276225"/>
                    <a:pt x="84955" y="277524"/>
                  </a:cubicBezTo>
                  <a:cubicBezTo>
                    <a:pt x="87585" y="278823"/>
                    <a:pt x="88901" y="281421"/>
                    <a:pt x="88901" y="284018"/>
                  </a:cubicBezTo>
                  <a:cubicBezTo>
                    <a:pt x="88901" y="284018"/>
                    <a:pt x="88901" y="284018"/>
                    <a:pt x="88901" y="315191"/>
                  </a:cubicBezTo>
                  <a:cubicBezTo>
                    <a:pt x="82324" y="317789"/>
                    <a:pt x="74432" y="319088"/>
                    <a:pt x="66539" y="319088"/>
                  </a:cubicBezTo>
                  <a:cubicBezTo>
                    <a:pt x="58647" y="319088"/>
                    <a:pt x="50755" y="317789"/>
                    <a:pt x="42863" y="315191"/>
                  </a:cubicBezTo>
                  <a:cubicBezTo>
                    <a:pt x="42863" y="315191"/>
                    <a:pt x="42863" y="315191"/>
                    <a:pt x="42863" y="284018"/>
                  </a:cubicBezTo>
                  <a:cubicBezTo>
                    <a:pt x="42863" y="281421"/>
                    <a:pt x="45493" y="278823"/>
                    <a:pt x="48124" y="277524"/>
                  </a:cubicBezTo>
                  <a:cubicBezTo>
                    <a:pt x="48124" y="277524"/>
                    <a:pt x="48124" y="277524"/>
                    <a:pt x="50755" y="276225"/>
                  </a:cubicBezTo>
                  <a:close/>
                  <a:moveTo>
                    <a:pt x="273050" y="214313"/>
                  </a:moveTo>
                  <a:cubicBezTo>
                    <a:pt x="278311" y="214313"/>
                    <a:pt x="282575" y="218933"/>
                    <a:pt x="282575" y="224632"/>
                  </a:cubicBezTo>
                  <a:cubicBezTo>
                    <a:pt x="282575" y="230331"/>
                    <a:pt x="278311" y="234951"/>
                    <a:pt x="273050" y="234951"/>
                  </a:cubicBezTo>
                  <a:cubicBezTo>
                    <a:pt x="267789" y="234951"/>
                    <a:pt x="263525" y="230331"/>
                    <a:pt x="263525" y="224632"/>
                  </a:cubicBezTo>
                  <a:cubicBezTo>
                    <a:pt x="263525" y="218933"/>
                    <a:pt x="267789" y="214313"/>
                    <a:pt x="273050" y="214313"/>
                  </a:cubicBezTo>
                  <a:close/>
                  <a:moveTo>
                    <a:pt x="65882" y="214313"/>
                  </a:moveTo>
                  <a:cubicBezTo>
                    <a:pt x="71581" y="214313"/>
                    <a:pt x="76201" y="218933"/>
                    <a:pt x="76201" y="224632"/>
                  </a:cubicBezTo>
                  <a:cubicBezTo>
                    <a:pt x="76201" y="230331"/>
                    <a:pt x="71581" y="234951"/>
                    <a:pt x="65882" y="234951"/>
                  </a:cubicBezTo>
                  <a:cubicBezTo>
                    <a:pt x="60183" y="234951"/>
                    <a:pt x="55563" y="230331"/>
                    <a:pt x="55563" y="224632"/>
                  </a:cubicBezTo>
                  <a:cubicBezTo>
                    <a:pt x="55563" y="218933"/>
                    <a:pt x="60183" y="214313"/>
                    <a:pt x="65882" y="214313"/>
                  </a:cubicBezTo>
                  <a:close/>
                  <a:moveTo>
                    <a:pt x="272257" y="196850"/>
                  </a:moveTo>
                  <a:cubicBezTo>
                    <a:pt x="256913" y="196850"/>
                    <a:pt x="244475" y="209288"/>
                    <a:pt x="244475" y="224632"/>
                  </a:cubicBezTo>
                  <a:cubicBezTo>
                    <a:pt x="244475" y="239976"/>
                    <a:pt x="256913" y="252414"/>
                    <a:pt x="272257" y="252414"/>
                  </a:cubicBezTo>
                  <a:cubicBezTo>
                    <a:pt x="287601" y="252414"/>
                    <a:pt x="300039" y="239976"/>
                    <a:pt x="300039" y="224632"/>
                  </a:cubicBezTo>
                  <a:cubicBezTo>
                    <a:pt x="300039" y="209288"/>
                    <a:pt x="287601" y="196850"/>
                    <a:pt x="272257" y="196850"/>
                  </a:cubicBezTo>
                  <a:close/>
                  <a:moveTo>
                    <a:pt x="65882" y="196850"/>
                  </a:moveTo>
                  <a:cubicBezTo>
                    <a:pt x="50538" y="196850"/>
                    <a:pt x="38100" y="209288"/>
                    <a:pt x="38100" y="224632"/>
                  </a:cubicBezTo>
                  <a:cubicBezTo>
                    <a:pt x="38100" y="239976"/>
                    <a:pt x="50538" y="252414"/>
                    <a:pt x="65882" y="252414"/>
                  </a:cubicBezTo>
                  <a:cubicBezTo>
                    <a:pt x="81226" y="252414"/>
                    <a:pt x="93664" y="239976"/>
                    <a:pt x="93664" y="224632"/>
                  </a:cubicBezTo>
                  <a:cubicBezTo>
                    <a:pt x="93664" y="209288"/>
                    <a:pt x="81226" y="196850"/>
                    <a:pt x="65882" y="196850"/>
                  </a:cubicBezTo>
                  <a:close/>
                  <a:moveTo>
                    <a:pt x="272257" y="187325"/>
                  </a:moveTo>
                  <a:cubicBezTo>
                    <a:pt x="309150" y="187325"/>
                    <a:pt x="338138" y="217684"/>
                    <a:pt x="338138" y="253322"/>
                  </a:cubicBezTo>
                  <a:cubicBezTo>
                    <a:pt x="338138" y="274441"/>
                    <a:pt x="328915" y="292921"/>
                    <a:pt x="313103" y="304800"/>
                  </a:cubicBezTo>
                  <a:cubicBezTo>
                    <a:pt x="313103" y="304800"/>
                    <a:pt x="313103" y="304800"/>
                    <a:pt x="313103" y="283681"/>
                  </a:cubicBezTo>
                  <a:cubicBezTo>
                    <a:pt x="313103" y="273121"/>
                    <a:pt x="306515" y="263882"/>
                    <a:pt x="295974" y="259922"/>
                  </a:cubicBezTo>
                  <a:cubicBezTo>
                    <a:pt x="295974" y="259922"/>
                    <a:pt x="290704" y="258602"/>
                    <a:pt x="290704" y="258602"/>
                  </a:cubicBezTo>
                  <a:cubicBezTo>
                    <a:pt x="288068" y="257282"/>
                    <a:pt x="286751" y="258602"/>
                    <a:pt x="284115" y="258602"/>
                  </a:cubicBezTo>
                  <a:cubicBezTo>
                    <a:pt x="284115" y="258602"/>
                    <a:pt x="284115" y="258602"/>
                    <a:pt x="272257" y="265202"/>
                  </a:cubicBezTo>
                  <a:cubicBezTo>
                    <a:pt x="272257" y="265202"/>
                    <a:pt x="272257" y="265202"/>
                    <a:pt x="260398" y="258602"/>
                  </a:cubicBezTo>
                  <a:cubicBezTo>
                    <a:pt x="259080" y="258602"/>
                    <a:pt x="256445" y="257282"/>
                    <a:pt x="255128" y="258602"/>
                  </a:cubicBezTo>
                  <a:cubicBezTo>
                    <a:pt x="255128" y="258602"/>
                    <a:pt x="248539" y="259922"/>
                    <a:pt x="248539" y="259922"/>
                  </a:cubicBezTo>
                  <a:cubicBezTo>
                    <a:pt x="239316" y="263882"/>
                    <a:pt x="232728" y="273121"/>
                    <a:pt x="232728" y="283681"/>
                  </a:cubicBezTo>
                  <a:cubicBezTo>
                    <a:pt x="232728" y="283681"/>
                    <a:pt x="232728" y="283681"/>
                    <a:pt x="232728" y="304800"/>
                  </a:cubicBezTo>
                  <a:cubicBezTo>
                    <a:pt x="216916" y="292921"/>
                    <a:pt x="206375" y="274441"/>
                    <a:pt x="206375" y="253322"/>
                  </a:cubicBezTo>
                  <a:cubicBezTo>
                    <a:pt x="206375" y="217684"/>
                    <a:pt x="236681" y="187325"/>
                    <a:pt x="272257" y="187325"/>
                  </a:cubicBezTo>
                  <a:close/>
                  <a:moveTo>
                    <a:pt x="65881" y="187325"/>
                  </a:moveTo>
                  <a:cubicBezTo>
                    <a:pt x="101457" y="187325"/>
                    <a:pt x="131763" y="217684"/>
                    <a:pt x="131763" y="253322"/>
                  </a:cubicBezTo>
                  <a:cubicBezTo>
                    <a:pt x="131763" y="274441"/>
                    <a:pt x="121222" y="292921"/>
                    <a:pt x="105410" y="304800"/>
                  </a:cubicBezTo>
                  <a:cubicBezTo>
                    <a:pt x="105410" y="304800"/>
                    <a:pt x="105410" y="304800"/>
                    <a:pt x="105410" y="283681"/>
                  </a:cubicBezTo>
                  <a:cubicBezTo>
                    <a:pt x="105410" y="273121"/>
                    <a:pt x="98822" y="263882"/>
                    <a:pt x="89599" y="259922"/>
                  </a:cubicBezTo>
                  <a:cubicBezTo>
                    <a:pt x="89599" y="259922"/>
                    <a:pt x="83010" y="258602"/>
                    <a:pt x="83010" y="258602"/>
                  </a:cubicBezTo>
                  <a:cubicBezTo>
                    <a:pt x="81693" y="257282"/>
                    <a:pt x="79058" y="258602"/>
                    <a:pt x="77740" y="258602"/>
                  </a:cubicBezTo>
                  <a:cubicBezTo>
                    <a:pt x="77740" y="258602"/>
                    <a:pt x="77740" y="258602"/>
                    <a:pt x="65881" y="265202"/>
                  </a:cubicBezTo>
                  <a:cubicBezTo>
                    <a:pt x="65881" y="265202"/>
                    <a:pt x="65881" y="265202"/>
                    <a:pt x="54023" y="258602"/>
                  </a:cubicBezTo>
                  <a:cubicBezTo>
                    <a:pt x="51387" y="258602"/>
                    <a:pt x="50070" y="257282"/>
                    <a:pt x="47434" y="258602"/>
                  </a:cubicBezTo>
                  <a:cubicBezTo>
                    <a:pt x="47434" y="258602"/>
                    <a:pt x="42164" y="259922"/>
                    <a:pt x="42164" y="259922"/>
                  </a:cubicBezTo>
                  <a:cubicBezTo>
                    <a:pt x="31623" y="263882"/>
                    <a:pt x="25035" y="273121"/>
                    <a:pt x="25035" y="283681"/>
                  </a:cubicBezTo>
                  <a:cubicBezTo>
                    <a:pt x="25035" y="283681"/>
                    <a:pt x="25035" y="283681"/>
                    <a:pt x="25035" y="304800"/>
                  </a:cubicBezTo>
                  <a:cubicBezTo>
                    <a:pt x="9223" y="292921"/>
                    <a:pt x="0" y="274441"/>
                    <a:pt x="0" y="253322"/>
                  </a:cubicBezTo>
                  <a:cubicBezTo>
                    <a:pt x="0" y="217684"/>
                    <a:pt x="28988" y="187325"/>
                    <a:pt x="65881" y="187325"/>
                  </a:cubicBezTo>
                  <a:close/>
                  <a:moveTo>
                    <a:pt x="159754" y="149225"/>
                  </a:moveTo>
                  <a:cubicBezTo>
                    <a:pt x="163746" y="149225"/>
                    <a:pt x="166408" y="149225"/>
                    <a:pt x="169069" y="149225"/>
                  </a:cubicBezTo>
                  <a:cubicBezTo>
                    <a:pt x="171731" y="149225"/>
                    <a:pt x="174392" y="149225"/>
                    <a:pt x="178384" y="149225"/>
                  </a:cubicBezTo>
                  <a:cubicBezTo>
                    <a:pt x="178384" y="149225"/>
                    <a:pt x="178384" y="149225"/>
                    <a:pt x="178384" y="175331"/>
                  </a:cubicBezTo>
                  <a:lnTo>
                    <a:pt x="214313" y="193605"/>
                  </a:lnTo>
                  <a:cubicBezTo>
                    <a:pt x="210321" y="197521"/>
                    <a:pt x="206329" y="202742"/>
                    <a:pt x="202337" y="207963"/>
                  </a:cubicBezTo>
                  <a:cubicBezTo>
                    <a:pt x="202337" y="207963"/>
                    <a:pt x="202337" y="207963"/>
                    <a:pt x="169069" y="190994"/>
                  </a:cubicBezTo>
                  <a:cubicBezTo>
                    <a:pt x="169069" y="190994"/>
                    <a:pt x="169069" y="190994"/>
                    <a:pt x="135802" y="207963"/>
                  </a:cubicBezTo>
                  <a:cubicBezTo>
                    <a:pt x="131809" y="202742"/>
                    <a:pt x="127817" y="197521"/>
                    <a:pt x="123825" y="193605"/>
                  </a:cubicBezTo>
                  <a:cubicBezTo>
                    <a:pt x="123825" y="193605"/>
                    <a:pt x="123825" y="193605"/>
                    <a:pt x="159754" y="175331"/>
                  </a:cubicBezTo>
                  <a:cubicBezTo>
                    <a:pt x="159754" y="175331"/>
                    <a:pt x="159754" y="175331"/>
                    <a:pt x="159754" y="149225"/>
                  </a:cubicBezTo>
                  <a:close/>
                  <a:moveTo>
                    <a:pt x="154175" y="88900"/>
                  </a:moveTo>
                  <a:cubicBezTo>
                    <a:pt x="154175" y="88900"/>
                    <a:pt x="154175" y="88900"/>
                    <a:pt x="165941" y="95394"/>
                  </a:cubicBezTo>
                  <a:cubicBezTo>
                    <a:pt x="168556" y="95394"/>
                    <a:pt x="171171" y="95394"/>
                    <a:pt x="173785" y="95394"/>
                  </a:cubicBezTo>
                  <a:cubicBezTo>
                    <a:pt x="173785" y="95394"/>
                    <a:pt x="173785" y="95394"/>
                    <a:pt x="185551" y="88900"/>
                  </a:cubicBezTo>
                  <a:lnTo>
                    <a:pt x="188166" y="90199"/>
                  </a:lnTo>
                  <a:cubicBezTo>
                    <a:pt x="190781" y="90199"/>
                    <a:pt x="192088" y="92797"/>
                    <a:pt x="192088" y="96693"/>
                  </a:cubicBezTo>
                  <a:cubicBezTo>
                    <a:pt x="192088" y="96693"/>
                    <a:pt x="192088" y="96693"/>
                    <a:pt x="192088" y="126567"/>
                  </a:cubicBezTo>
                  <a:cubicBezTo>
                    <a:pt x="185551" y="129165"/>
                    <a:pt x="177707" y="131763"/>
                    <a:pt x="169863" y="131763"/>
                  </a:cubicBezTo>
                  <a:cubicBezTo>
                    <a:pt x="162019" y="131763"/>
                    <a:pt x="154175" y="129165"/>
                    <a:pt x="147638" y="126567"/>
                  </a:cubicBezTo>
                  <a:cubicBezTo>
                    <a:pt x="147638" y="126567"/>
                    <a:pt x="147638" y="126567"/>
                    <a:pt x="147638" y="96693"/>
                  </a:cubicBezTo>
                  <a:cubicBezTo>
                    <a:pt x="147638" y="92797"/>
                    <a:pt x="148946" y="90199"/>
                    <a:pt x="151560" y="90199"/>
                  </a:cubicBezTo>
                  <a:cubicBezTo>
                    <a:pt x="151560" y="90199"/>
                    <a:pt x="151560" y="90199"/>
                    <a:pt x="154175" y="88900"/>
                  </a:cubicBezTo>
                  <a:close/>
                  <a:moveTo>
                    <a:pt x="169069" y="26988"/>
                  </a:moveTo>
                  <a:cubicBezTo>
                    <a:pt x="174768" y="26988"/>
                    <a:pt x="179388" y="31252"/>
                    <a:pt x="179388" y="36513"/>
                  </a:cubicBezTo>
                  <a:cubicBezTo>
                    <a:pt x="179388" y="41774"/>
                    <a:pt x="174768" y="46038"/>
                    <a:pt x="169069" y="46038"/>
                  </a:cubicBezTo>
                  <a:cubicBezTo>
                    <a:pt x="163370" y="46038"/>
                    <a:pt x="158750" y="41774"/>
                    <a:pt x="158750" y="36513"/>
                  </a:cubicBezTo>
                  <a:cubicBezTo>
                    <a:pt x="158750" y="31252"/>
                    <a:pt x="163370" y="26988"/>
                    <a:pt x="169069" y="26988"/>
                  </a:cubicBezTo>
                  <a:close/>
                  <a:moveTo>
                    <a:pt x="169070" y="9525"/>
                  </a:moveTo>
                  <a:cubicBezTo>
                    <a:pt x="153726" y="9525"/>
                    <a:pt x="141288" y="21963"/>
                    <a:pt x="141288" y="37307"/>
                  </a:cubicBezTo>
                  <a:cubicBezTo>
                    <a:pt x="141288" y="52651"/>
                    <a:pt x="153726" y="65089"/>
                    <a:pt x="169070" y="65089"/>
                  </a:cubicBezTo>
                  <a:cubicBezTo>
                    <a:pt x="184414" y="65089"/>
                    <a:pt x="196852" y="52651"/>
                    <a:pt x="196852" y="37307"/>
                  </a:cubicBezTo>
                  <a:cubicBezTo>
                    <a:pt x="196852" y="21963"/>
                    <a:pt x="184414" y="9525"/>
                    <a:pt x="169070" y="9525"/>
                  </a:cubicBezTo>
                  <a:close/>
                  <a:moveTo>
                    <a:pt x="169070" y="0"/>
                  </a:moveTo>
                  <a:cubicBezTo>
                    <a:pt x="204646" y="0"/>
                    <a:pt x="234951" y="29039"/>
                    <a:pt x="234951" y="65997"/>
                  </a:cubicBezTo>
                  <a:cubicBezTo>
                    <a:pt x="234951" y="87116"/>
                    <a:pt x="224410" y="105595"/>
                    <a:pt x="209916" y="117475"/>
                  </a:cubicBezTo>
                  <a:cubicBezTo>
                    <a:pt x="209916" y="117475"/>
                    <a:pt x="209916" y="117475"/>
                    <a:pt x="209916" y="96356"/>
                  </a:cubicBezTo>
                  <a:cubicBezTo>
                    <a:pt x="209916" y="85796"/>
                    <a:pt x="203328" y="75237"/>
                    <a:pt x="192787" y="72597"/>
                  </a:cubicBezTo>
                  <a:cubicBezTo>
                    <a:pt x="192787" y="72597"/>
                    <a:pt x="187517" y="71277"/>
                    <a:pt x="187517" y="71277"/>
                  </a:cubicBezTo>
                  <a:cubicBezTo>
                    <a:pt x="184881" y="69957"/>
                    <a:pt x="182246" y="69957"/>
                    <a:pt x="180928" y="71277"/>
                  </a:cubicBezTo>
                  <a:cubicBezTo>
                    <a:pt x="180928" y="71277"/>
                    <a:pt x="180928" y="71277"/>
                    <a:pt x="169070" y="76557"/>
                  </a:cubicBezTo>
                  <a:cubicBezTo>
                    <a:pt x="169070" y="76557"/>
                    <a:pt x="169070" y="76557"/>
                    <a:pt x="157211" y="71277"/>
                  </a:cubicBezTo>
                  <a:cubicBezTo>
                    <a:pt x="155893" y="69957"/>
                    <a:pt x="153258" y="69957"/>
                    <a:pt x="150623" y="71277"/>
                  </a:cubicBezTo>
                  <a:cubicBezTo>
                    <a:pt x="150623" y="71277"/>
                    <a:pt x="145352" y="72597"/>
                    <a:pt x="145352" y="72597"/>
                  </a:cubicBezTo>
                  <a:cubicBezTo>
                    <a:pt x="134811" y="75237"/>
                    <a:pt x="128223" y="85796"/>
                    <a:pt x="128223" y="96356"/>
                  </a:cubicBezTo>
                  <a:cubicBezTo>
                    <a:pt x="128223" y="96356"/>
                    <a:pt x="128223" y="96356"/>
                    <a:pt x="128223" y="117475"/>
                  </a:cubicBezTo>
                  <a:cubicBezTo>
                    <a:pt x="113729" y="105595"/>
                    <a:pt x="103188" y="87116"/>
                    <a:pt x="103188" y="65997"/>
                  </a:cubicBezTo>
                  <a:cubicBezTo>
                    <a:pt x="103188" y="29039"/>
                    <a:pt x="133494" y="0"/>
                    <a:pt x="1690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8" name="组合 37"/>
          <p:cNvGrpSpPr/>
          <p:nvPr/>
        </p:nvGrpSpPr>
        <p:grpSpPr>
          <a:xfrm>
            <a:off x="6900298" y="3346450"/>
            <a:ext cx="1011238" cy="1011238"/>
            <a:chOff x="6900298" y="3346450"/>
            <a:chExt cx="1011238" cy="1011238"/>
          </a:xfrm>
        </p:grpSpPr>
        <p:sp>
          <p:nvSpPr>
            <p:cNvPr id="9" name="矩形 8"/>
            <p:cNvSpPr/>
            <p:nvPr/>
          </p:nvSpPr>
          <p:spPr>
            <a:xfrm>
              <a:off x="6900298" y="3346450"/>
              <a:ext cx="1011238" cy="1011238"/>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11"/>
            <p:cNvSpPr/>
            <p:nvPr/>
          </p:nvSpPr>
          <p:spPr>
            <a:xfrm>
              <a:off x="7166434" y="3614878"/>
              <a:ext cx="478966" cy="474382"/>
            </a:xfrm>
            <a:custGeom>
              <a:avLst/>
              <a:gdLst>
                <a:gd name="connsiteX0" fmla="*/ 292147 w 331788"/>
                <a:gd name="connsiteY0" fmla="*/ 109538 h 328613"/>
                <a:gd name="connsiteX1" fmla="*/ 327025 w 331788"/>
                <a:gd name="connsiteY1" fmla="*/ 145621 h 328613"/>
                <a:gd name="connsiteX2" fmla="*/ 327025 w 331788"/>
                <a:gd name="connsiteY2" fmla="*/ 229385 h 328613"/>
                <a:gd name="connsiteX3" fmla="*/ 293438 w 331788"/>
                <a:gd name="connsiteY3" fmla="*/ 264179 h 328613"/>
                <a:gd name="connsiteX4" fmla="*/ 252101 w 331788"/>
                <a:gd name="connsiteY4" fmla="*/ 264179 h 328613"/>
                <a:gd name="connsiteX5" fmla="*/ 252101 w 331788"/>
                <a:gd name="connsiteY5" fmla="*/ 319593 h 328613"/>
                <a:gd name="connsiteX6" fmla="*/ 243059 w 331788"/>
                <a:gd name="connsiteY6" fmla="*/ 328613 h 328613"/>
                <a:gd name="connsiteX7" fmla="*/ 205596 w 331788"/>
                <a:gd name="connsiteY7" fmla="*/ 328613 h 328613"/>
                <a:gd name="connsiteX8" fmla="*/ 195262 w 331788"/>
                <a:gd name="connsiteY8" fmla="*/ 319593 h 328613"/>
                <a:gd name="connsiteX9" fmla="*/ 195262 w 331788"/>
                <a:gd name="connsiteY9" fmla="*/ 235829 h 328613"/>
                <a:gd name="connsiteX10" fmla="*/ 224973 w 331788"/>
                <a:gd name="connsiteY10" fmla="*/ 207478 h 328613"/>
                <a:gd name="connsiteX11" fmla="*/ 255976 w 331788"/>
                <a:gd name="connsiteY11" fmla="*/ 207478 h 328613"/>
                <a:gd name="connsiteX12" fmla="*/ 255976 w 331788"/>
                <a:gd name="connsiteY12" fmla="*/ 145621 h 328613"/>
                <a:gd name="connsiteX13" fmla="*/ 292147 w 331788"/>
                <a:gd name="connsiteY13" fmla="*/ 109538 h 328613"/>
                <a:gd name="connsiteX14" fmla="*/ 38473 w 331788"/>
                <a:gd name="connsiteY14" fmla="*/ 109538 h 328613"/>
                <a:gd name="connsiteX15" fmla="*/ 75079 w 331788"/>
                <a:gd name="connsiteY15" fmla="*/ 145621 h 328613"/>
                <a:gd name="connsiteX16" fmla="*/ 75079 w 331788"/>
                <a:gd name="connsiteY16" fmla="*/ 207478 h 328613"/>
                <a:gd name="connsiteX17" fmla="*/ 106456 w 331788"/>
                <a:gd name="connsiteY17" fmla="*/ 207478 h 328613"/>
                <a:gd name="connsiteX18" fmla="*/ 136525 w 331788"/>
                <a:gd name="connsiteY18" fmla="*/ 235829 h 328613"/>
                <a:gd name="connsiteX19" fmla="*/ 136525 w 331788"/>
                <a:gd name="connsiteY19" fmla="*/ 319593 h 328613"/>
                <a:gd name="connsiteX20" fmla="*/ 126066 w 331788"/>
                <a:gd name="connsiteY20" fmla="*/ 328613 h 328613"/>
                <a:gd name="connsiteX21" fmla="*/ 88153 w 331788"/>
                <a:gd name="connsiteY21" fmla="*/ 328613 h 328613"/>
                <a:gd name="connsiteX22" fmla="*/ 79001 w 331788"/>
                <a:gd name="connsiteY22" fmla="*/ 319593 h 328613"/>
                <a:gd name="connsiteX23" fmla="*/ 79001 w 331788"/>
                <a:gd name="connsiteY23" fmla="*/ 264179 h 328613"/>
                <a:gd name="connsiteX24" fmla="*/ 37166 w 331788"/>
                <a:gd name="connsiteY24" fmla="*/ 264179 h 328613"/>
                <a:gd name="connsiteX25" fmla="*/ 3175 w 331788"/>
                <a:gd name="connsiteY25" fmla="*/ 229385 h 328613"/>
                <a:gd name="connsiteX26" fmla="*/ 3175 w 331788"/>
                <a:gd name="connsiteY26" fmla="*/ 145621 h 328613"/>
                <a:gd name="connsiteX27" fmla="*/ 38473 w 331788"/>
                <a:gd name="connsiteY27" fmla="*/ 109538 h 328613"/>
                <a:gd name="connsiteX28" fmla="*/ 160734 w 331788"/>
                <a:gd name="connsiteY28" fmla="*/ 88900 h 328613"/>
                <a:gd name="connsiteX29" fmla="*/ 171053 w 331788"/>
                <a:gd name="connsiteY29" fmla="*/ 88900 h 328613"/>
                <a:gd name="connsiteX30" fmla="*/ 173633 w 331788"/>
                <a:gd name="connsiteY30" fmla="*/ 90195 h 328613"/>
                <a:gd name="connsiteX31" fmla="*/ 174923 w 331788"/>
                <a:gd name="connsiteY31" fmla="*/ 95375 h 328613"/>
                <a:gd name="connsiteX32" fmla="*/ 169763 w 331788"/>
                <a:gd name="connsiteY32" fmla="*/ 103146 h 328613"/>
                <a:gd name="connsiteX33" fmla="*/ 172343 w 331788"/>
                <a:gd name="connsiteY33" fmla="*/ 123867 h 328613"/>
                <a:gd name="connsiteX34" fmla="*/ 167184 w 331788"/>
                <a:gd name="connsiteY34" fmla="*/ 136818 h 328613"/>
                <a:gd name="connsiteX35" fmla="*/ 164604 w 331788"/>
                <a:gd name="connsiteY35" fmla="*/ 136818 h 328613"/>
                <a:gd name="connsiteX36" fmla="*/ 159444 w 331788"/>
                <a:gd name="connsiteY36" fmla="*/ 123867 h 328613"/>
                <a:gd name="connsiteX37" fmla="*/ 162024 w 331788"/>
                <a:gd name="connsiteY37" fmla="*/ 103146 h 328613"/>
                <a:gd name="connsiteX38" fmla="*/ 156865 w 331788"/>
                <a:gd name="connsiteY38" fmla="*/ 95375 h 328613"/>
                <a:gd name="connsiteX39" fmla="*/ 158155 w 331788"/>
                <a:gd name="connsiteY39" fmla="*/ 90195 h 328613"/>
                <a:gd name="connsiteX40" fmla="*/ 160734 w 331788"/>
                <a:gd name="connsiteY40" fmla="*/ 88900 h 328613"/>
                <a:gd name="connsiteX41" fmla="*/ 136182 w 331788"/>
                <a:gd name="connsiteY41" fmla="*/ 88900 h 328613"/>
                <a:gd name="connsiteX42" fmla="*/ 138766 w 331788"/>
                <a:gd name="connsiteY42" fmla="*/ 91502 h 328613"/>
                <a:gd name="connsiteX43" fmla="*/ 165893 w 331788"/>
                <a:gd name="connsiteY43" fmla="*/ 165652 h 328613"/>
                <a:gd name="connsiteX44" fmla="*/ 193021 w 331788"/>
                <a:gd name="connsiteY44" fmla="*/ 91502 h 328613"/>
                <a:gd name="connsiteX45" fmla="*/ 196897 w 331788"/>
                <a:gd name="connsiteY45" fmla="*/ 90201 h 328613"/>
                <a:gd name="connsiteX46" fmla="*/ 208523 w 331788"/>
                <a:gd name="connsiteY46" fmla="*/ 92802 h 328613"/>
                <a:gd name="connsiteX47" fmla="*/ 231775 w 331788"/>
                <a:gd name="connsiteY47" fmla="*/ 125325 h 328613"/>
                <a:gd name="connsiteX48" fmla="*/ 231775 w 331788"/>
                <a:gd name="connsiteY48" fmla="*/ 176059 h 328613"/>
                <a:gd name="connsiteX49" fmla="*/ 226608 w 331788"/>
                <a:gd name="connsiteY49" fmla="*/ 182563 h 328613"/>
                <a:gd name="connsiteX50" fmla="*/ 105179 w 331788"/>
                <a:gd name="connsiteY50" fmla="*/ 182563 h 328613"/>
                <a:gd name="connsiteX51" fmla="*/ 100012 w 331788"/>
                <a:gd name="connsiteY51" fmla="*/ 176059 h 328613"/>
                <a:gd name="connsiteX52" fmla="*/ 100012 w 331788"/>
                <a:gd name="connsiteY52" fmla="*/ 125325 h 328613"/>
                <a:gd name="connsiteX53" fmla="*/ 123264 w 331788"/>
                <a:gd name="connsiteY53" fmla="*/ 92802 h 328613"/>
                <a:gd name="connsiteX54" fmla="*/ 134890 w 331788"/>
                <a:gd name="connsiteY54" fmla="*/ 90201 h 328613"/>
                <a:gd name="connsiteX55" fmla="*/ 136182 w 331788"/>
                <a:gd name="connsiteY55" fmla="*/ 88900 h 328613"/>
                <a:gd name="connsiteX56" fmla="*/ 292100 w 331788"/>
                <a:gd name="connsiteY56" fmla="*/ 19050 h 328613"/>
                <a:gd name="connsiteX57" fmla="*/ 331788 w 331788"/>
                <a:gd name="connsiteY57" fmla="*/ 58738 h 328613"/>
                <a:gd name="connsiteX58" fmla="*/ 292100 w 331788"/>
                <a:gd name="connsiteY58" fmla="*/ 98426 h 328613"/>
                <a:gd name="connsiteX59" fmla="*/ 252412 w 331788"/>
                <a:gd name="connsiteY59" fmla="*/ 58738 h 328613"/>
                <a:gd name="connsiteX60" fmla="*/ 292100 w 331788"/>
                <a:gd name="connsiteY60" fmla="*/ 19050 h 328613"/>
                <a:gd name="connsiteX61" fmla="*/ 39688 w 331788"/>
                <a:gd name="connsiteY61" fmla="*/ 19050 h 328613"/>
                <a:gd name="connsiteX62" fmla="*/ 79376 w 331788"/>
                <a:gd name="connsiteY62" fmla="*/ 58738 h 328613"/>
                <a:gd name="connsiteX63" fmla="*/ 39688 w 331788"/>
                <a:gd name="connsiteY63" fmla="*/ 98426 h 328613"/>
                <a:gd name="connsiteX64" fmla="*/ 0 w 331788"/>
                <a:gd name="connsiteY64" fmla="*/ 58738 h 328613"/>
                <a:gd name="connsiteX65" fmla="*/ 39688 w 331788"/>
                <a:gd name="connsiteY65" fmla="*/ 19050 h 328613"/>
                <a:gd name="connsiteX66" fmla="*/ 165894 w 331788"/>
                <a:gd name="connsiteY66" fmla="*/ 0 h 328613"/>
                <a:gd name="connsiteX67" fmla="*/ 204788 w 331788"/>
                <a:gd name="connsiteY67" fmla="*/ 39688 h 328613"/>
                <a:gd name="connsiteX68" fmla="*/ 165894 w 331788"/>
                <a:gd name="connsiteY68" fmla="*/ 79376 h 328613"/>
                <a:gd name="connsiteX69" fmla="*/ 127000 w 331788"/>
                <a:gd name="connsiteY69" fmla="*/ 39688 h 328613"/>
                <a:gd name="connsiteX70" fmla="*/ 165894 w 331788"/>
                <a:gd name="connsiteY70"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31788" h="328613">
                  <a:moveTo>
                    <a:pt x="292147" y="109538"/>
                  </a:moveTo>
                  <a:cubicBezTo>
                    <a:pt x="311524" y="109538"/>
                    <a:pt x="327025" y="126291"/>
                    <a:pt x="327025" y="145621"/>
                  </a:cubicBezTo>
                  <a:cubicBezTo>
                    <a:pt x="327025" y="145621"/>
                    <a:pt x="327025" y="145621"/>
                    <a:pt x="327025" y="229385"/>
                  </a:cubicBezTo>
                  <a:cubicBezTo>
                    <a:pt x="327025" y="248715"/>
                    <a:pt x="311524" y="264179"/>
                    <a:pt x="293438" y="264179"/>
                  </a:cubicBezTo>
                  <a:cubicBezTo>
                    <a:pt x="293438" y="264179"/>
                    <a:pt x="293438" y="264179"/>
                    <a:pt x="252101" y="264179"/>
                  </a:cubicBezTo>
                  <a:cubicBezTo>
                    <a:pt x="252101" y="264179"/>
                    <a:pt x="252101" y="264179"/>
                    <a:pt x="252101" y="319593"/>
                  </a:cubicBezTo>
                  <a:cubicBezTo>
                    <a:pt x="252101" y="324747"/>
                    <a:pt x="248226" y="328613"/>
                    <a:pt x="243059" y="328613"/>
                  </a:cubicBezTo>
                  <a:cubicBezTo>
                    <a:pt x="243059" y="328613"/>
                    <a:pt x="243059" y="328613"/>
                    <a:pt x="205596" y="328613"/>
                  </a:cubicBezTo>
                  <a:cubicBezTo>
                    <a:pt x="199138" y="328613"/>
                    <a:pt x="195262" y="324747"/>
                    <a:pt x="195262" y="319593"/>
                  </a:cubicBezTo>
                  <a:cubicBezTo>
                    <a:pt x="195262" y="319593"/>
                    <a:pt x="195262" y="319593"/>
                    <a:pt x="195262" y="235829"/>
                  </a:cubicBezTo>
                  <a:cubicBezTo>
                    <a:pt x="195262" y="220364"/>
                    <a:pt x="208180" y="207478"/>
                    <a:pt x="224973" y="207478"/>
                  </a:cubicBezTo>
                  <a:cubicBezTo>
                    <a:pt x="224973" y="207478"/>
                    <a:pt x="224973" y="207478"/>
                    <a:pt x="255976" y="207478"/>
                  </a:cubicBezTo>
                  <a:cubicBezTo>
                    <a:pt x="255976" y="207478"/>
                    <a:pt x="255976" y="207478"/>
                    <a:pt x="255976" y="145621"/>
                  </a:cubicBezTo>
                  <a:cubicBezTo>
                    <a:pt x="255976" y="126291"/>
                    <a:pt x="271478" y="109538"/>
                    <a:pt x="292147" y="109538"/>
                  </a:cubicBezTo>
                  <a:close/>
                  <a:moveTo>
                    <a:pt x="38473" y="109538"/>
                  </a:moveTo>
                  <a:cubicBezTo>
                    <a:pt x="59391" y="109538"/>
                    <a:pt x="75079" y="126291"/>
                    <a:pt x="75079" y="145621"/>
                  </a:cubicBezTo>
                  <a:cubicBezTo>
                    <a:pt x="75079" y="145621"/>
                    <a:pt x="75079" y="145621"/>
                    <a:pt x="75079" y="207478"/>
                  </a:cubicBezTo>
                  <a:cubicBezTo>
                    <a:pt x="75079" y="207478"/>
                    <a:pt x="75079" y="207478"/>
                    <a:pt x="106456" y="207478"/>
                  </a:cubicBezTo>
                  <a:cubicBezTo>
                    <a:pt x="123451" y="207478"/>
                    <a:pt x="136525" y="220364"/>
                    <a:pt x="136525" y="235829"/>
                  </a:cubicBezTo>
                  <a:cubicBezTo>
                    <a:pt x="136525" y="235829"/>
                    <a:pt x="136525" y="235829"/>
                    <a:pt x="136525" y="319593"/>
                  </a:cubicBezTo>
                  <a:cubicBezTo>
                    <a:pt x="136525" y="324747"/>
                    <a:pt x="132603" y="328613"/>
                    <a:pt x="126066" y="328613"/>
                  </a:cubicBezTo>
                  <a:cubicBezTo>
                    <a:pt x="126066" y="328613"/>
                    <a:pt x="126066" y="328613"/>
                    <a:pt x="88153" y="328613"/>
                  </a:cubicBezTo>
                  <a:cubicBezTo>
                    <a:pt x="82923" y="328613"/>
                    <a:pt x="79001" y="324747"/>
                    <a:pt x="79001" y="319593"/>
                  </a:cubicBezTo>
                  <a:cubicBezTo>
                    <a:pt x="79001" y="319593"/>
                    <a:pt x="79001" y="319593"/>
                    <a:pt x="79001" y="264179"/>
                  </a:cubicBezTo>
                  <a:cubicBezTo>
                    <a:pt x="79001" y="264179"/>
                    <a:pt x="79001" y="264179"/>
                    <a:pt x="37166" y="264179"/>
                  </a:cubicBezTo>
                  <a:cubicBezTo>
                    <a:pt x="18863" y="264179"/>
                    <a:pt x="3175" y="248715"/>
                    <a:pt x="3175" y="229385"/>
                  </a:cubicBezTo>
                  <a:cubicBezTo>
                    <a:pt x="3175" y="229385"/>
                    <a:pt x="3175" y="229385"/>
                    <a:pt x="3175" y="145621"/>
                  </a:cubicBezTo>
                  <a:cubicBezTo>
                    <a:pt x="3175" y="126291"/>
                    <a:pt x="18863" y="109538"/>
                    <a:pt x="38473" y="109538"/>
                  </a:cubicBezTo>
                  <a:close/>
                  <a:moveTo>
                    <a:pt x="160734" y="88900"/>
                  </a:moveTo>
                  <a:cubicBezTo>
                    <a:pt x="160734" y="88900"/>
                    <a:pt x="160734" y="88900"/>
                    <a:pt x="171053" y="88900"/>
                  </a:cubicBezTo>
                  <a:cubicBezTo>
                    <a:pt x="172343" y="88900"/>
                    <a:pt x="173633" y="90195"/>
                    <a:pt x="173633" y="90195"/>
                  </a:cubicBezTo>
                  <a:cubicBezTo>
                    <a:pt x="174923" y="92785"/>
                    <a:pt x="176213" y="94080"/>
                    <a:pt x="174923" y="95375"/>
                  </a:cubicBezTo>
                  <a:cubicBezTo>
                    <a:pt x="174923" y="95375"/>
                    <a:pt x="174923" y="95375"/>
                    <a:pt x="169763" y="103146"/>
                  </a:cubicBezTo>
                  <a:cubicBezTo>
                    <a:pt x="169763" y="103146"/>
                    <a:pt x="169763" y="103146"/>
                    <a:pt x="172343" y="123867"/>
                  </a:cubicBezTo>
                  <a:cubicBezTo>
                    <a:pt x="172343" y="123867"/>
                    <a:pt x="172343" y="123867"/>
                    <a:pt x="167184" y="136818"/>
                  </a:cubicBezTo>
                  <a:cubicBezTo>
                    <a:pt x="167184" y="138113"/>
                    <a:pt x="164604" y="138113"/>
                    <a:pt x="164604" y="136818"/>
                  </a:cubicBezTo>
                  <a:cubicBezTo>
                    <a:pt x="164604" y="136818"/>
                    <a:pt x="164604" y="136818"/>
                    <a:pt x="159444" y="123867"/>
                  </a:cubicBezTo>
                  <a:cubicBezTo>
                    <a:pt x="159444" y="123867"/>
                    <a:pt x="159444" y="123867"/>
                    <a:pt x="162024" y="103146"/>
                  </a:cubicBezTo>
                  <a:cubicBezTo>
                    <a:pt x="162024" y="103146"/>
                    <a:pt x="162024" y="103146"/>
                    <a:pt x="156865" y="95375"/>
                  </a:cubicBezTo>
                  <a:cubicBezTo>
                    <a:pt x="155575" y="94080"/>
                    <a:pt x="156865" y="92785"/>
                    <a:pt x="158155" y="90195"/>
                  </a:cubicBezTo>
                  <a:cubicBezTo>
                    <a:pt x="158155" y="90195"/>
                    <a:pt x="159444" y="88900"/>
                    <a:pt x="160734" y="88900"/>
                  </a:cubicBezTo>
                  <a:close/>
                  <a:moveTo>
                    <a:pt x="136182" y="88900"/>
                  </a:moveTo>
                  <a:cubicBezTo>
                    <a:pt x="137474" y="88900"/>
                    <a:pt x="138766" y="90201"/>
                    <a:pt x="138766" y="91502"/>
                  </a:cubicBezTo>
                  <a:cubicBezTo>
                    <a:pt x="138766" y="91502"/>
                    <a:pt x="138766" y="91502"/>
                    <a:pt x="165893" y="165652"/>
                  </a:cubicBezTo>
                  <a:cubicBezTo>
                    <a:pt x="165893" y="165652"/>
                    <a:pt x="165893" y="165652"/>
                    <a:pt x="193021" y="91502"/>
                  </a:cubicBezTo>
                  <a:cubicBezTo>
                    <a:pt x="193021" y="90201"/>
                    <a:pt x="195605" y="88900"/>
                    <a:pt x="196897" y="90201"/>
                  </a:cubicBezTo>
                  <a:cubicBezTo>
                    <a:pt x="196897" y="90201"/>
                    <a:pt x="196897" y="90201"/>
                    <a:pt x="208523" y="92802"/>
                  </a:cubicBezTo>
                  <a:cubicBezTo>
                    <a:pt x="222733" y="98006"/>
                    <a:pt x="231775" y="111015"/>
                    <a:pt x="231775" y="125325"/>
                  </a:cubicBezTo>
                  <a:cubicBezTo>
                    <a:pt x="231775" y="125325"/>
                    <a:pt x="231775" y="125325"/>
                    <a:pt x="231775" y="176059"/>
                  </a:cubicBezTo>
                  <a:cubicBezTo>
                    <a:pt x="231775" y="179961"/>
                    <a:pt x="229192" y="182563"/>
                    <a:pt x="226608" y="182563"/>
                  </a:cubicBezTo>
                  <a:cubicBezTo>
                    <a:pt x="226608" y="182563"/>
                    <a:pt x="226608" y="182563"/>
                    <a:pt x="105179" y="182563"/>
                  </a:cubicBezTo>
                  <a:cubicBezTo>
                    <a:pt x="102595" y="182563"/>
                    <a:pt x="100012" y="179961"/>
                    <a:pt x="100012" y="176059"/>
                  </a:cubicBezTo>
                  <a:cubicBezTo>
                    <a:pt x="100012" y="176059"/>
                    <a:pt x="100012" y="176059"/>
                    <a:pt x="100012" y="125325"/>
                  </a:cubicBezTo>
                  <a:cubicBezTo>
                    <a:pt x="100012" y="111015"/>
                    <a:pt x="109054" y="98006"/>
                    <a:pt x="123264" y="92802"/>
                  </a:cubicBezTo>
                  <a:cubicBezTo>
                    <a:pt x="123264" y="92802"/>
                    <a:pt x="123264" y="92802"/>
                    <a:pt x="134890" y="90201"/>
                  </a:cubicBezTo>
                  <a:cubicBezTo>
                    <a:pt x="134890" y="88900"/>
                    <a:pt x="134890" y="88900"/>
                    <a:pt x="136182" y="88900"/>
                  </a:cubicBezTo>
                  <a:close/>
                  <a:moveTo>
                    <a:pt x="292100" y="19050"/>
                  </a:moveTo>
                  <a:cubicBezTo>
                    <a:pt x="314019" y="19050"/>
                    <a:pt x="331788" y="36819"/>
                    <a:pt x="331788" y="58738"/>
                  </a:cubicBezTo>
                  <a:cubicBezTo>
                    <a:pt x="331788" y="80657"/>
                    <a:pt x="314019" y="98426"/>
                    <a:pt x="292100" y="98426"/>
                  </a:cubicBezTo>
                  <a:cubicBezTo>
                    <a:pt x="270181" y="98426"/>
                    <a:pt x="252412" y="80657"/>
                    <a:pt x="252412" y="58738"/>
                  </a:cubicBezTo>
                  <a:cubicBezTo>
                    <a:pt x="252412" y="36819"/>
                    <a:pt x="270181" y="19050"/>
                    <a:pt x="292100" y="19050"/>
                  </a:cubicBezTo>
                  <a:close/>
                  <a:moveTo>
                    <a:pt x="39688" y="19050"/>
                  </a:moveTo>
                  <a:cubicBezTo>
                    <a:pt x="61607" y="19050"/>
                    <a:pt x="79376" y="36819"/>
                    <a:pt x="79376" y="58738"/>
                  </a:cubicBezTo>
                  <a:cubicBezTo>
                    <a:pt x="79376" y="80657"/>
                    <a:pt x="61607" y="98426"/>
                    <a:pt x="39688" y="98426"/>
                  </a:cubicBezTo>
                  <a:cubicBezTo>
                    <a:pt x="17769" y="98426"/>
                    <a:pt x="0" y="80657"/>
                    <a:pt x="0" y="58738"/>
                  </a:cubicBezTo>
                  <a:cubicBezTo>
                    <a:pt x="0" y="36819"/>
                    <a:pt x="17769" y="19050"/>
                    <a:pt x="39688" y="19050"/>
                  </a:cubicBezTo>
                  <a:close/>
                  <a:moveTo>
                    <a:pt x="165894" y="0"/>
                  </a:moveTo>
                  <a:cubicBezTo>
                    <a:pt x="187375" y="0"/>
                    <a:pt x="204788" y="17769"/>
                    <a:pt x="204788" y="39688"/>
                  </a:cubicBezTo>
                  <a:cubicBezTo>
                    <a:pt x="204788" y="61607"/>
                    <a:pt x="187375" y="79376"/>
                    <a:pt x="165894" y="79376"/>
                  </a:cubicBezTo>
                  <a:cubicBezTo>
                    <a:pt x="144413" y="79376"/>
                    <a:pt x="127000" y="61607"/>
                    <a:pt x="127000" y="39688"/>
                  </a:cubicBezTo>
                  <a:cubicBezTo>
                    <a:pt x="127000" y="17769"/>
                    <a:pt x="144413" y="0"/>
                    <a:pt x="1658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9" name="组合 38"/>
          <p:cNvGrpSpPr/>
          <p:nvPr/>
        </p:nvGrpSpPr>
        <p:grpSpPr>
          <a:xfrm>
            <a:off x="6900298" y="5110162"/>
            <a:ext cx="1011238" cy="1011238"/>
            <a:chOff x="6900298" y="5110162"/>
            <a:chExt cx="1011238" cy="1011238"/>
          </a:xfrm>
        </p:grpSpPr>
        <p:sp>
          <p:nvSpPr>
            <p:cNvPr id="10" name="矩形 9"/>
            <p:cNvSpPr/>
            <p:nvPr/>
          </p:nvSpPr>
          <p:spPr>
            <a:xfrm>
              <a:off x="6900298" y="5110162"/>
              <a:ext cx="1011238" cy="1011238"/>
            </a:xfrm>
            <a:prstGeom prst="rect">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13"/>
            <p:cNvSpPr/>
            <p:nvPr/>
          </p:nvSpPr>
          <p:spPr>
            <a:xfrm>
              <a:off x="7166434" y="5397633"/>
              <a:ext cx="478966" cy="436297"/>
            </a:xfrm>
            <a:custGeom>
              <a:avLst/>
              <a:gdLst>
                <a:gd name="connsiteX0" fmla="*/ 182569 w 338094"/>
                <a:gd name="connsiteY0" fmla="*/ 192088 h 307975"/>
                <a:gd name="connsiteX1" fmla="*/ 191830 w 338094"/>
                <a:gd name="connsiteY1" fmla="*/ 202620 h 307975"/>
                <a:gd name="connsiteX2" fmla="*/ 206382 w 338094"/>
                <a:gd name="connsiteY2" fmla="*/ 203936 h 307975"/>
                <a:gd name="connsiteX3" fmla="*/ 205059 w 338094"/>
                <a:gd name="connsiteY3" fmla="*/ 209202 h 307975"/>
                <a:gd name="connsiteX4" fmla="*/ 206382 w 338094"/>
                <a:gd name="connsiteY4" fmla="*/ 221050 h 307975"/>
                <a:gd name="connsiteX5" fmla="*/ 206382 w 338094"/>
                <a:gd name="connsiteY5" fmla="*/ 234215 h 307975"/>
                <a:gd name="connsiteX6" fmla="*/ 194476 w 338094"/>
                <a:gd name="connsiteY6" fmla="*/ 246063 h 307975"/>
                <a:gd name="connsiteX7" fmla="*/ 182569 w 338094"/>
                <a:gd name="connsiteY7" fmla="*/ 234215 h 307975"/>
                <a:gd name="connsiteX8" fmla="*/ 182569 w 338094"/>
                <a:gd name="connsiteY8" fmla="*/ 192088 h 307975"/>
                <a:gd name="connsiteX9" fmla="*/ 149231 w 338094"/>
                <a:gd name="connsiteY9" fmla="*/ 183859 h 307975"/>
                <a:gd name="connsiteX10" fmla="*/ 173044 w 338094"/>
                <a:gd name="connsiteY10" fmla="*/ 194226 h 307975"/>
                <a:gd name="connsiteX11" fmla="*/ 173044 w 338094"/>
                <a:gd name="connsiteY11" fmla="*/ 234400 h 307975"/>
                <a:gd name="connsiteX12" fmla="*/ 159815 w 338094"/>
                <a:gd name="connsiteY12" fmla="*/ 246063 h 307975"/>
                <a:gd name="connsiteX13" fmla="*/ 149231 w 338094"/>
                <a:gd name="connsiteY13" fmla="*/ 234400 h 307975"/>
                <a:gd name="connsiteX14" fmla="*/ 149231 w 338094"/>
                <a:gd name="connsiteY14" fmla="*/ 183859 h 307975"/>
                <a:gd name="connsiteX15" fmla="*/ 74619 w 338094"/>
                <a:gd name="connsiteY15" fmla="*/ 182563 h 307975"/>
                <a:gd name="connsiteX16" fmla="*/ 74619 w 338094"/>
                <a:gd name="connsiteY16" fmla="*/ 238126 h 307975"/>
                <a:gd name="connsiteX17" fmla="*/ 63506 w 338094"/>
                <a:gd name="connsiteY17" fmla="*/ 227789 h 307975"/>
                <a:gd name="connsiteX18" fmla="*/ 63506 w 338094"/>
                <a:gd name="connsiteY18" fmla="*/ 192900 h 307975"/>
                <a:gd name="connsiteX19" fmla="*/ 73230 w 338094"/>
                <a:gd name="connsiteY19" fmla="*/ 183855 h 307975"/>
                <a:gd name="connsiteX20" fmla="*/ 74619 w 338094"/>
                <a:gd name="connsiteY20" fmla="*/ 182563 h 307975"/>
                <a:gd name="connsiteX21" fmla="*/ 90666 w 338094"/>
                <a:gd name="connsiteY21" fmla="*/ 92075 h 307975"/>
                <a:gd name="connsiteX22" fmla="*/ 130275 w 338094"/>
                <a:gd name="connsiteY22" fmla="*/ 92075 h 307975"/>
                <a:gd name="connsiteX23" fmla="*/ 140838 w 338094"/>
                <a:gd name="connsiteY23" fmla="*/ 97302 h 307975"/>
                <a:gd name="connsiteX24" fmla="*/ 175165 w 338094"/>
                <a:gd name="connsiteY24" fmla="*/ 171785 h 307975"/>
                <a:gd name="connsiteX25" fmla="*/ 169884 w 338094"/>
                <a:gd name="connsiteY25" fmla="*/ 186159 h 307975"/>
                <a:gd name="connsiteX26" fmla="*/ 156681 w 338094"/>
                <a:gd name="connsiteY26" fmla="*/ 180932 h 307975"/>
                <a:gd name="connsiteX27" fmla="*/ 139517 w 338094"/>
                <a:gd name="connsiteY27" fmla="*/ 144344 h 307975"/>
                <a:gd name="connsiteX28" fmla="*/ 139517 w 338094"/>
                <a:gd name="connsiteY28" fmla="*/ 271096 h 307975"/>
                <a:gd name="connsiteX29" fmla="*/ 127635 w 338094"/>
                <a:gd name="connsiteY29" fmla="*/ 284163 h 307975"/>
                <a:gd name="connsiteX30" fmla="*/ 115752 w 338094"/>
                <a:gd name="connsiteY30" fmla="*/ 271096 h 307975"/>
                <a:gd name="connsiteX31" fmla="*/ 115752 w 338094"/>
                <a:gd name="connsiteY31" fmla="*/ 197919 h 307975"/>
                <a:gd name="connsiteX32" fmla="*/ 106510 w 338094"/>
                <a:gd name="connsiteY32" fmla="*/ 197919 h 307975"/>
                <a:gd name="connsiteX33" fmla="*/ 106510 w 338094"/>
                <a:gd name="connsiteY33" fmla="*/ 271096 h 307975"/>
                <a:gd name="connsiteX34" fmla="*/ 94627 w 338094"/>
                <a:gd name="connsiteY34" fmla="*/ 284163 h 307975"/>
                <a:gd name="connsiteX35" fmla="*/ 81424 w 338094"/>
                <a:gd name="connsiteY35" fmla="*/ 271096 h 307975"/>
                <a:gd name="connsiteX36" fmla="*/ 81424 w 338094"/>
                <a:gd name="connsiteY36" fmla="*/ 144344 h 307975"/>
                <a:gd name="connsiteX37" fmla="*/ 65581 w 338094"/>
                <a:gd name="connsiteY37" fmla="*/ 180932 h 307975"/>
                <a:gd name="connsiteX38" fmla="*/ 51058 w 338094"/>
                <a:gd name="connsiteY38" fmla="*/ 186159 h 307975"/>
                <a:gd name="connsiteX39" fmla="*/ 45776 w 338094"/>
                <a:gd name="connsiteY39" fmla="*/ 171785 h 307975"/>
                <a:gd name="connsiteX40" fmla="*/ 80104 w 338094"/>
                <a:gd name="connsiteY40" fmla="*/ 97302 h 307975"/>
                <a:gd name="connsiteX41" fmla="*/ 90666 w 338094"/>
                <a:gd name="connsiteY41" fmla="*/ 92075 h 307975"/>
                <a:gd name="connsiteX42" fmla="*/ 238843 w 338094"/>
                <a:gd name="connsiteY42" fmla="*/ 88900 h 307975"/>
                <a:gd name="connsiteX43" fmla="*/ 286633 w 338094"/>
                <a:gd name="connsiteY43" fmla="*/ 88900 h 307975"/>
                <a:gd name="connsiteX44" fmla="*/ 297253 w 338094"/>
                <a:gd name="connsiteY44" fmla="*/ 95459 h 307975"/>
                <a:gd name="connsiteX45" fmla="*/ 337077 w 338094"/>
                <a:gd name="connsiteY45" fmla="*/ 180728 h 307975"/>
                <a:gd name="connsiteX46" fmla="*/ 330440 w 338094"/>
                <a:gd name="connsiteY46" fmla="*/ 195158 h 307975"/>
                <a:gd name="connsiteX47" fmla="*/ 315837 w 338094"/>
                <a:gd name="connsiteY47" fmla="*/ 189911 h 307975"/>
                <a:gd name="connsiteX48" fmla="*/ 302563 w 338094"/>
                <a:gd name="connsiteY48" fmla="*/ 163674 h 307975"/>
                <a:gd name="connsiteX49" fmla="*/ 313182 w 338094"/>
                <a:gd name="connsiteY49" fmla="*/ 212212 h 307975"/>
                <a:gd name="connsiteX50" fmla="*/ 306545 w 338094"/>
                <a:gd name="connsiteY50" fmla="*/ 220083 h 307975"/>
                <a:gd name="connsiteX51" fmla="*/ 295925 w 338094"/>
                <a:gd name="connsiteY51" fmla="*/ 220083 h 307975"/>
                <a:gd name="connsiteX52" fmla="*/ 295925 w 338094"/>
                <a:gd name="connsiteY52" fmla="*/ 293545 h 307975"/>
                <a:gd name="connsiteX53" fmla="*/ 282650 w 338094"/>
                <a:gd name="connsiteY53" fmla="*/ 307975 h 307975"/>
                <a:gd name="connsiteX54" fmla="*/ 268048 w 338094"/>
                <a:gd name="connsiteY54" fmla="*/ 293545 h 307975"/>
                <a:gd name="connsiteX55" fmla="*/ 268048 w 338094"/>
                <a:gd name="connsiteY55" fmla="*/ 220083 h 307975"/>
                <a:gd name="connsiteX56" fmla="*/ 257428 w 338094"/>
                <a:gd name="connsiteY56" fmla="*/ 220083 h 307975"/>
                <a:gd name="connsiteX57" fmla="*/ 257428 w 338094"/>
                <a:gd name="connsiteY57" fmla="*/ 293545 h 307975"/>
                <a:gd name="connsiteX58" fmla="*/ 244153 w 338094"/>
                <a:gd name="connsiteY58" fmla="*/ 307975 h 307975"/>
                <a:gd name="connsiteX59" fmla="*/ 229551 w 338094"/>
                <a:gd name="connsiteY59" fmla="*/ 293545 h 307975"/>
                <a:gd name="connsiteX60" fmla="*/ 229551 w 338094"/>
                <a:gd name="connsiteY60" fmla="*/ 220083 h 307975"/>
                <a:gd name="connsiteX61" fmla="*/ 218931 w 338094"/>
                <a:gd name="connsiteY61" fmla="*/ 220083 h 307975"/>
                <a:gd name="connsiteX62" fmla="*/ 212294 w 338094"/>
                <a:gd name="connsiteY62" fmla="*/ 212212 h 307975"/>
                <a:gd name="connsiteX63" fmla="*/ 222914 w 338094"/>
                <a:gd name="connsiteY63" fmla="*/ 163674 h 307975"/>
                <a:gd name="connsiteX64" fmla="*/ 210966 w 338094"/>
                <a:gd name="connsiteY64" fmla="*/ 189911 h 307975"/>
                <a:gd name="connsiteX65" fmla="*/ 195036 w 338094"/>
                <a:gd name="connsiteY65" fmla="*/ 195158 h 307975"/>
                <a:gd name="connsiteX66" fmla="*/ 188399 w 338094"/>
                <a:gd name="connsiteY66" fmla="*/ 180728 h 307975"/>
                <a:gd name="connsiteX67" fmla="*/ 228223 w 338094"/>
                <a:gd name="connsiteY67" fmla="*/ 95459 h 307975"/>
                <a:gd name="connsiteX68" fmla="*/ 238843 w 338094"/>
                <a:gd name="connsiteY68" fmla="*/ 88900 h 307975"/>
                <a:gd name="connsiteX69" fmla="*/ 40753 w 338094"/>
                <a:gd name="connsiteY69" fmla="*/ 63500 h 307975"/>
                <a:gd name="connsiteX70" fmla="*/ 79117 w 338094"/>
                <a:gd name="connsiteY70" fmla="*/ 63500 h 307975"/>
                <a:gd name="connsiteX71" fmla="*/ 85732 w 338094"/>
                <a:gd name="connsiteY71" fmla="*/ 81882 h 307975"/>
                <a:gd name="connsiteX72" fmla="*/ 85732 w 338094"/>
                <a:gd name="connsiteY72" fmla="*/ 83195 h 307975"/>
                <a:gd name="connsiteX73" fmla="*/ 73826 w 338094"/>
                <a:gd name="connsiteY73" fmla="*/ 92385 h 307975"/>
                <a:gd name="connsiteX74" fmla="*/ 51336 w 338094"/>
                <a:gd name="connsiteY74" fmla="*/ 139652 h 307975"/>
                <a:gd name="connsiteX75" fmla="*/ 39430 w 338094"/>
                <a:gd name="connsiteY75" fmla="*/ 168538 h 307975"/>
                <a:gd name="connsiteX76" fmla="*/ 48690 w 338094"/>
                <a:gd name="connsiteY76" fmla="*/ 192171 h 307975"/>
                <a:gd name="connsiteX77" fmla="*/ 55305 w 338094"/>
                <a:gd name="connsiteY77" fmla="*/ 194797 h 307975"/>
                <a:gd name="connsiteX78" fmla="*/ 55305 w 338094"/>
                <a:gd name="connsiteY78" fmla="*/ 227621 h 307975"/>
                <a:gd name="connsiteX79" fmla="*/ 43398 w 338094"/>
                <a:gd name="connsiteY79" fmla="*/ 238125 h 307975"/>
                <a:gd name="connsiteX80" fmla="*/ 32815 w 338094"/>
                <a:gd name="connsiteY80" fmla="*/ 227621 h 307975"/>
                <a:gd name="connsiteX81" fmla="*/ 32815 w 338094"/>
                <a:gd name="connsiteY81" fmla="*/ 112080 h 307975"/>
                <a:gd name="connsiteX82" fmla="*/ 18263 w 338094"/>
                <a:gd name="connsiteY82" fmla="*/ 144904 h 307975"/>
                <a:gd name="connsiteX83" fmla="*/ 5034 w 338094"/>
                <a:gd name="connsiteY83" fmla="*/ 148843 h 307975"/>
                <a:gd name="connsiteX84" fmla="*/ 1065 w 338094"/>
                <a:gd name="connsiteY84" fmla="*/ 137026 h 307975"/>
                <a:gd name="connsiteX85" fmla="*/ 31492 w 338094"/>
                <a:gd name="connsiteY85" fmla="*/ 68752 h 307975"/>
                <a:gd name="connsiteX86" fmla="*/ 40753 w 338094"/>
                <a:gd name="connsiteY86" fmla="*/ 63500 h 307975"/>
                <a:gd name="connsiteX87" fmla="*/ 157633 w 338094"/>
                <a:gd name="connsiteY87" fmla="*/ 53975 h 307975"/>
                <a:gd name="connsiteX88" fmla="*/ 197198 w 338094"/>
                <a:gd name="connsiteY88" fmla="*/ 53975 h 307975"/>
                <a:gd name="connsiteX89" fmla="*/ 207749 w 338094"/>
                <a:gd name="connsiteY89" fmla="*/ 59183 h 307975"/>
                <a:gd name="connsiteX90" fmla="*/ 222256 w 338094"/>
                <a:gd name="connsiteY90" fmla="*/ 90434 h 307975"/>
                <a:gd name="connsiteX91" fmla="*/ 220937 w 338094"/>
                <a:gd name="connsiteY91" fmla="*/ 91736 h 307975"/>
                <a:gd name="connsiteX92" fmla="*/ 210386 w 338094"/>
                <a:gd name="connsiteY92" fmla="*/ 115174 h 307975"/>
                <a:gd name="connsiteX93" fmla="*/ 206430 w 338094"/>
                <a:gd name="connsiteY93" fmla="*/ 106060 h 307975"/>
                <a:gd name="connsiteX94" fmla="*/ 206430 w 338094"/>
                <a:gd name="connsiteY94" fmla="*/ 122987 h 307975"/>
                <a:gd name="connsiteX95" fmla="*/ 185328 w 338094"/>
                <a:gd name="connsiteY95" fmla="*/ 169863 h 307975"/>
                <a:gd name="connsiteX96" fmla="*/ 169502 w 338094"/>
                <a:gd name="connsiteY96" fmla="*/ 137310 h 307975"/>
                <a:gd name="connsiteX97" fmla="*/ 149719 w 338094"/>
                <a:gd name="connsiteY97" fmla="*/ 93038 h 307975"/>
                <a:gd name="connsiteX98" fmla="*/ 136531 w 338094"/>
                <a:gd name="connsiteY98" fmla="*/ 83924 h 307975"/>
                <a:gd name="connsiteX99" fmla="*/ 136531 w 338094"/>
                <a:gd name="connsiteY99" fmla="*/ 82621 h 307975"/>
                <a:gd name="connsiteX100" fmla="*/ 144444 w 338094"/>
                <a:gd name="connsiteY100" fmla="*/ 66996 h 307975"/>
                <a:gd name="connsiteX101" fmla="*/ 147082 w 338094"/>
                <a:gd name="connsiteY101" fmla="*/ 59183 h 307975"/>
                <a:gd name="connsiteX102" fmla="*/ 157633 w 338094"/>
                <a:gd name="connsiteY102" fmla="*/ 53975 h 307975"/>
                <a:gd name="connsiteX103" fmla="*/ 111926 w 338094"/>
                <a:gd name="connsiteY103" fmla="*/ 38100 h 307975"/>
                <a:gd name="connsiteX104" fmla="*/ 136533 w 338094"/>
                <a:gd name="connsiteY104" fmla="*/ 61913 h 307975"/>
                <a:gd name="connsiteX105" fmla="*/ 111926 w 338094"/>
                <a:gd name="connsiteY105" fmla="*/ 85726 h 307975"/>
                <a:gd name="connsiteX106" fmla="*/ 87319 w 338094"/>
                <a:gd name="connsiteY106" fmla="*/ 61913 h 307975"/>
                <a:gd name="connsiteX107" fmla="*/ 111926 w 338094"/>
                <a:gd name="connsiteY107" fmla="*/ 38100 h 307975"/>
                <a:gd name="connsiteX108" fmla="*/ 262738 w 338094"/>
                <a:gd name="connsiteY108" fmla="*/ 28575 h 307975"/>
                <a:gd name="connsiteX109" fmla="*/ 290519 w 338094"/>
                <a:gd name="connsiteY109" fmla="*/ 56221 h 307975"/>
                <a:gd name="connsiteX110" fmla="*/ 262738 w 338094"/>
                <a:gd name="connsiteY110" fmla="*/ 82550 h 307975"/>
                <a:gd name="connsiteX111" fmla="*/ 234956 w 338094"/>
                <a:gd name="connsiteY111" fmla="*/ 56221 h 307975"/>
                <a:gd name="connsiteX112" fmla="*/ 262738 w 338094"/>
                <a:gd name="connsiteY112" fmla="*/ 28575 h 307975"/>
                <a:gd name="connsiteX113" fmla="*/ 58744 w 338094"/>
                <a:gd name="connsiteY113" fmla="*/ 15875 h 307975"/>
                <a:gd name="connsiteX114" fmla="*/ 80969 w 338094"/>
                <a:gd name="connsiteY114" fmla="*/ 38100 h 307975"/>
                <a:gd name="connsiteX115" fmla="*/ 58744 w 338094"/>
                <a:gd name="connsiteY115" fmla="*/ 60325 h 307975"/>
                <a:gd name="connsiteX116" fmla="*/ 36519 w 338094"/>
                <a:gd name="connsiteY116" fmla="*/ 38100 h 307975"/>
                <a:gd name="connsiteX117" fmla="*/ 58744 w 338094"/>
                <a:gd name="connsiteY117" fmla="*/ 15875 h 307975"/>
                <a:gd name="connsiteX118" fmla="*/ 177013 w 338094"/>
                <a:gd name="connsiteY118" fmla="*/ 0 h 307975"/>
                <a:gd name="connsiteX119" fmla="*/ 200032 w 338094"/>
                <a:gd name="connsiteY119" fmla="*/ 23813 h 307975"/>
                <a:gd name="connsiteX120" fmla="*/ 177013 w 338094"/>
                <a:gd name="connsiteY120" fmla="*/ 47626 h 307975"/>
                <a:gd name="connsiteX121" fmla="*/ 153994 w 338094"/>
                <a:gd name="connsiteY121" fmla="*/ 23813 h 307975"/>
                <a:gd name="connsiteX122" fmla="*/ 177013 w 338094"/>
                <a:gd name="connsiteY122" fmla="*/ 0 h 307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38094" h="307975">
                  <a:moveTo>
                    <a:pt x="182569" y="192088"/>
                  </a:moveTo>
                  <a:cubicBezTo>
                    <a:pt x="183892" y="197354"/>
                    <a:pt x="187861" y="201303"/>
                    <a:pt x="191830" y="202620"/>
                  </a:cubicBezTo>
                  <a:cubicBezTo>
                    <a:pt x="195798" y="205253"/>
                    <a:pt x="201090" y="205253"/>
                    <a:pt x="206382" y="203936"/>
                  </a:cubicBezTo>
                  <a:cubicBezTo>
                    <a:pt x="206382" y="203936"/>
                    <a:pt x="206382" y="203936"/>
                    <a:pt x="205059" y="209202"/>
                  </a:cubicBezTo>
                  <a:cubicBezTo>
                    <a:pt x="203736" y="213151"/>
                    <a:pt x="205059" y="217101"/>
                    <a:pt x="206382" y="221050"/>
                  </a:cubicBezTo>
                  <a:cubicBezTo>
                    <a:pt x="206382" y="221050"/>
                    <a:pt x="206382" y="221050"/>
                    <a:pt x="206382" y="234215"/>
                  </a:cubicBezTo>
                  <a:cubicBezTo>
                    <a:pt x="206382" y="240797"/>
                    <a:pt x="201090" y="246063"/>
                    <a:pt x="194476" y="246063"/>
                  </a:cubicBezTo>
                  <a:cubicBezTo>
                    <a:pt x="187861" y="246063"/>
                    <a:pt x="182569" y="240797"/>
                    <a:pt x="182569" y="234215"/>
                  </a:cubicBezTo>
                  <a:cubicBezTo>
                    <a:pt x="182569" y="234215"/>
                    <a:pt x="182569" y="234215"/>
                    <a:pt x="182569" y="192088"/>
                  </a:cubicBezTo>
                  <a:close/>
                  <a:moveTo>
                    <a:pt x="149231" y="183859"/>
                  </a:moveTo>
                  <a:cubicBezTo>
                    <a:pt x="153200" y="192930"/>
                    <a:pt x="163783" y="196818"/>
                    <a:pt x="173044" y="194226"/>
                  </a:cubicBezTo>
                  <a:cubicBezTo>
                    <a:pt x="173044" y="194226"/>
                    <a:pt x="173044" y="194226"/>
                    <a:pt x="173044" y="234400"/>
                  </a:cubicBezTo>
                  <a:cubicBezTo>
                    <a:pt x="173044" y="240879"/>
                    <a:pt x="167752" y="246063"/>
                    <a:pt x="159815" y="246063"/>
                  </a:cubicBezTo>
                  <a:cubicBezTo>
                    <a:pt x="155846" y="246063"/>
                    <a:pt x="149231" y="242175"/>
                    <a:pt x="149231" y="234400"/>
                  </a:cubicBezTo>
                  <a:cubicBezTo>
                    <a:pt x="149231" y="234400"/>
                    <a:pt x="149231" y="234400"/>
                    <a:pt x="149231" y="183859"/>
                  </a:cubicBezTo>
                  <a:close/>
                  <a:moveTo>
                    <a:pt x="74619" y="182563"/>
                  </a:moveTo>
                  <a:cubicBezTo>
                    <a:pt x="74619" y="182563"/>
                    <a:pt x="74619" y="182563"/>
                    <a:pt x="74619" y="238126"/>
                  </a:cubicBezTo>
                  <a:cubicBezTo>
                    <a:pt x="67673" y="238126"/>
                    <a:pt x="63506" y="232957"/>
                    <a:pt x="63506" y="227789"/>
                  </a:cubicBezTo>
                  <a:cubicBezTo>
                    <a:pt x="63506" y="227789"/>
                    <a:pt x="63506" y="227789"/>
                    <a:pt x="63506" y="192900"/>
                  </a:cubicBezTo>
                  <a:cubicBezTo>
                    <a:pt x="67673" y="191608"/>
                    <a:pt x="71841" y="189024"/>
                    <a:pt x="73230" y="183855"/>
                  </a:cubicBezTo>
                  <a:cubicBezTo>
                    <a:pt x="73230" y="183855"/>
                    <a:pt x="73230" y="183855"/>
                    <a:pt x="74619" y="182563"/>
                  </a:cubicBezTo>
                  <a:close/>
                  <a:moveTo>
                    <a:pt x="90666" y="92075"/>
                  </a:moveTo>
                  <a:cubicBezTo>
                    <a:pt x="90666" y="92075"/>
                    <a:pt x="90666" y="92075"/>
                    <a:pt x="130275" y="92075"/>
                  </a:cubicBezTo>
                  <a:cubicBezTo>
                    <a:pt x="135557" y="92075"/>
                    <a:pt x="139517" y="93382"/>
                    <a:pt x="140838" y="97302"/>
                  </a:cubicBezTo>
                  <a:lnTo>
                    <a:pt x="175165" y="171785"/>
                  </a:lnTo>
                  <a:cubicBezTo>
                    <a:pt x="177806" y="177012"/>
                    <a:pt x="175165" y="183546"/>
                    <a:pt x="169884" y="186159"/>
                  </a:cubicBezTo>
                  <a:cubicBezTo>
                    <a:pt x="165923" y="187466"/>
                    <a:pt x="159322" y="186159"/>
                    <a:pt x="156681" y="180932"/>
                  </a:cubicBezTo>
                  <a:cubicBezTo>
                    <a:pt x="156681" y="180932"/>
                    <a:pt x="156681" y="180932"/>
                    <a:pt x="139517" y="144344"/>
                  </a:cubicBezTo>
                  <a:cubicBezTo>
                    <a:pt x="139517" y="144344"/>
                    <a:pt x="139517" y="144344"/>
                    <a:pt x="139517" y="271096"/>
                  </a:cubicBezTo>
                  <a:cubicBezTo>
                    <a:pt x="139517" y="278936"/>
                    <a:pt x="134236" y="284163"/>
                    <a:pt x="127635" y="284163"/>
                  </a:cubicBezTo>
                  <a:cubicBezTo>
                    <a:pt x="121033" y="284163"/>
                    <a:pt x="115752" y="278936"/>
                    <a:pt x="115752" y="271096"/>
                  </a:cubicBezTo>
                  <a:cubicBezTo>
                    <a:pt x="115752" y="271096"/>
                    <a:pt x="115752" y="271096"/>
                    <a:pt x="115752" y="197919"/>
                  </a:cubicBezTo>
                  <a:cubicBezTo>
                    <a:pt x="115752" y="197919"/>
                    <a:pt x="115752" y="197919"/>
                    <a:pt x="106510" y="197919"/>
                  </a:cubicBezTo>
                  <a:cubicBezTo>
                    <a:pt x="106510" y="197919"/>
                    <a:pt x="106510" y="197919"/>
                    <a:pt x="106510" y="271096"/>
                  </a:cubicBezTo>
                  <a:cubicBezTo>
                    <a:pt x="106510" y="278936"/>
                    <a:pt x="101229" y="284163"/>
                    <a:pt x="94627" y="284163"/>
                  </a:cubicBezTo>
                  <a:cubicBezTo>
                    <a:pt x="86706" y="284163"/>
                    <a:pt x="81424" y="278936"/>
                    <a:pt x="81424" y="271096"/>
                  </a:cubicBezTo>
                  <a:cubicBezTo>
                    <a:pt x="81424" y="271096"/>
                    <a:pt x="81424" y="271096"/>
                    <a:pt x="81424" y="144344"/>
                  </a:cubicBezTo>
                  <a:cubicBezTo>
                    <a:pt x="81424" y="144344"/>
                    <a:pt x="81424" y="144344"/>
                    <a:pt x="65581" y="180932"/>
                  </a:cubicBezTo>
                  <a:cubicBezTo>
                    <a:pt x="62940" y="186159"/>
                    <a:pt x="56339" y="187466"/>
                    <a:pt x="51058" y="186159"/>
                  </a:cubicBezTo>
                  <a:cubicBezTo>
                    <a:pt x="45776" y="183546"/>
                    <a:pt x="44456" y="177012"/>
                    <a:pt x="45776" y="171785"/>
                  </a:cubicBezTo>
                  <a:cubicBezTo>
                    <a:pt x="45776" y="171785"/>
                    <a:pt x="45776" y="171785"/>
                    <a:pt x="80104" y="97302"/>
                  </a:cubicBezTo>
                  <a:cubicBezTo>
                    <a:pt x="82745" y="93382"/>
                    <a:pt x="86706" y="92075"/>
                    <a:pt x="90666" y="92075"/>
                  </a:cubicBezTo>
                  <a:close/>
                  <a:moveTo>
                    <a:pt x="238843" y="88900"/>
                  </a:moveTo>
                  <a:cubicBezTo>
                    <a:pt x="238843" y="88900"/>
                    <a:pt x="238843" y="88900"/>
                    <a:pt x="286633" y="88900"/>
                  </a:cubicBezTo>
                  <a:cubicBezTo>
                    <a:pt x="291943" y="88900"/>
                    <a:pt x="295925" y="91524"/>
                    <a:pt x="297253" y="95459"/>
                  </a:cubicBezTo>
                  <a:cubicBezTo>
                    <a:pt x="297253" y="95459"/>
                    <a:pt x="297253" y="95459"/>
                    <a:pt x="337077" y="180728"/>
                  </a:cubicBezTo>
                  <a:cubicBezTo>
                    <a:pt x="339732" y="185975"/>
                    <a:pt x="337077" y="192534"/>
                    <a:pt x="330440" y="195158"/>
                  </a:cubicBezTo>
                  <a:cubicBezTo>
                    <a:pt x="325130" y="197782"/>
                    <a:pt x="318492" y="196470"/>
                    <a:pt x="315837" y="189911"/>
                  </a:cubicBezTo>
                  <a:cubicBezTo>
                    <a:pt x="315837" y="189911"/>
                    <a:pt x="315837" y="189911"/>
                    <a:pt x="302563" y="163674"/>
                  </a:cubicBezTo>
                  <a:cubicBezTo>
                    <a:pt x="302563" y="163674"/>
                    <a:pt x="302563" y="163674"/>
                    <a:pt x="313182" y="212212"/>
                  </a:cubicBezTo>
                  <a:cubicBezTo>
                    <a:pt x="314510" y="216147"/>
                    <a:pt x="310527" y="220083"/>
                    <a:pt x="306545" y="220083"/>
                  </a:cubicBezTo>
                  <a:cubicBezTo>
                    <a:pt x="306545" y="220083"/>
                    <a:pt x="306545" y="220083"/>
                    <a:pt x="295925" y="220083"/>
                  </a:cubicBezTo>
                  <a:cubicBezTo>
                    <a:pt x="295925" y="220083"/>
                    <a:pt x="295925" y="220083"/>
                    <a:pt x="295925" y="293545"/>
                  </a:cubicBezTo>
                  <a:cubicBezTo>
                    <a:pt x="295925" y="301416"/>
                    <a:pt x="290615" y="307975"/>
                    <a:pt x="282650" y="307975"/>
                  </a:cubicBezTo>
                  <a:cubicBezTo>
                    <a:pt x="274685" y="307975"/>
                    <a:pt x="268048" y="301416"/>
                    <a:pt x="268048" y="293545"/>
                  </a:cubicBezTo>
                  <a:cubicBezTo>
                    <a:pt x="268048" y="293545"/>
                    <a:pt x="268048" y="293545"/>
                    <a:pt x="268048" y="220083"/>
                  </a:cubicBezTo>
                  <a:cubicBezTo>
                    <a:pt x="268048" y="220083"/>
                    <a:pt x="268048" y="220083"/>
                    <a:pt x="257428" y="220083"/>
                  </a:cubicBezTo>
                  <a:cubicBezTo>
                    <a:pt x="257428" y="220083"/>
                    <a:pt x="257428" y="220083"/>
                    <a:pt x="257428" y="293545"/>
                  </a:cubicBezTo>
                  <a:cubicBezTo>
                    <a:pt x="257428" y="301416"/>
                    <a:pt x="250791" y="307975"/>
                    <a:pt x="244153" y="307975"/>
                  </a:cubicBezTo>
                  <a:cubicBezTo>
                    <a:pt x="236188" y="307975"/>
                    <a:pt x="229551" y="301416"/>
                    <a:pt x="229551" y="293545"/>
                  </a:cubicBezTo>
                  <a:cubicBezTo>
                    <a:pt x="229551" y="293545"/>
                    <a:pt x="229551" y="293545"/>
                    <a:pt x="229551" y="220083"/>
                  </a:cubicBezTo>
                  <a:cubicBezTo>
                    <a:pt x="229551" y="220083"/>
                    <a:pt x="229551" y="220083"/>
                    <a:pt x="218931" y="220083"/>
                  </a:cubicBezTo>
                  <a:cubicBezTo>
                    <a:pt x="214949" y="220083"/>
                    <a:pt x="210966" y="216147"/>
                    <a:pt x="212294" y="212212"/>
                  </a:cubicBezTo>
                  <a:cubicBezTo>
                    <a:pt x="212294" y="212212"/>
                    <a:pt x="212294" y="212212"/>
                    <a:pt x="222914" y="163674"/>
                  </a:cubicBezTo>
                  <a:cubicBezTo>
                    <a:pt x="222914" y="163674"/>
                    <a:pt x="222914" y="163674"/>
                    <a:pt x="210966" y="189911"/>
                  </a:cubicBezTo>
                  <a:cubicBezTo>
                    <a:pt x="208311" y="196470"/>
                    <a:pt x="200346" y="197782"/>
                    <a:pt x="195036" y="195158"/>
                  </a:cubicBezTo>
                  <a:cubicBezTo>
                    <a:pt x="188399" y="192534"/>
                    <a:pt x="185744" y="185975"/>
                    <a:pt x="188399" y="180728"/>
                  </a:cubicBezTo>
                  <a:cubicBezTo>
                    <a:pt x="188399" y="180728"/>
                    <a:pt x="188399" y="180728"/>
                    <a:pt x="228223" y="95459"/>
                  </a:cubicBezTo>
                  <a:cubicBezTo>
                    <a:pt x="230878" y="91524"/>
                    <a:pt x="234861" y="88900"/>
                    <a:pt x="238843" y="88900"/>
                  </a:cubicBezTo>
                  <a:close/>
                  <a:moveTo>
                    <a:pt x="40753" y="63500"/>
                  </a:moveTo>
                  <a:cubicBezTo>
                    <a:pt x="40753" y="63500"/>
                    <a:pt x="40753" y="63500"/>
                    <a:pt x="79117" y="63500"/>
                  </a:cubicBezTo>
                  <a:cubicBezTo>
                    <a:pt x="79117" y="70065"/>
                    <a:pt x="81763" y="76630"/>
                    <a:pt x="85732" y="81882"/>
                  </a:cubicBezTo>
                  <a:cubicBezTo>
                    <a:pt x="85732" y="81882"/>
                    <a:pt x="85732" y="81882"/>
                    <a:pt x="85732" y="83195"/>
                  </a:cubicBezTo>
                  <a:cubicBezTo>
                    <a:pt x="80440" y="84507"/>
                    <a:pt x="75149" y="88446"/>
                    <a:pt x="73826" y="92385"/>
                  </a:cubicBezTo>
                  <a:cubicBezTo>
                    <a:pt x="73826" y="92385"/>
                    <a:pt x="73826" y="92385"/>
                    <a:pt x="51336" y="139652"/>
                  </a:cubicBezTo>
                  <a:cubicBezTo>
                    <a:pt x="51336" y="139652"/>
                    <a:pt x="51336" y="139652"/>
                    <a:pt x="39430" y="168538"/>
                  </a:cubicBezTo>
                  <a:cubicBezTo>
                    <a:pt x="34138" y="177728"/>
                    <a:pt x="39430" y="188232"/>
                    <a:pt x="48690" y="192171"/>
                  </a:cubicBezTo>
                  <a:cubicBezTo>
                    <a:pt x="50013" y="193484"/>
                    <a:pt x="52659" y="193484"/>
                    <a:pt x="55305" y="194797"/>
                  </a:cubicBezTo>
                  <a:cubicBezTo>
                    <a:pt x="55305" y="194797"/>
                    <a:pt x="55305" y="194797"/>
                    <a:pt x="55305" y="227621"/>
                  </a:cubicBezTo>
                  <a:cubicBezTo>
                    <a:pt x="55305" y="232873"/>
                    <a:pt x="50013" y="238125"/>
                    <a:pt x="43398" y="238125"/>
                  </a:cubicBezTo>
                  <a:cubicBezTo>
                    <a:pt x="38107" y="238125"/>
                    <a:pt x="32815" y="232873"/>
                    <a:pt x="32815" y="227621"/>
                  </a:cubicBezTo>
                  <a:cubicBezTo>
                    <a:pt x="32815" y="155408"/>
                    <a:pt x="32815" y="114706"/>
                    <a:pt x="32815" y="112080"/>
                  </a:cubicBezTo>
                  <a:cubicBezTo>
                    <a:pt x="32815" y="112080"/>
                    <a:pt x="32815" y="112080"/>
                    <a:pt x="18263" y="144904"/>
                  </a:cubicBezTo>
                  <a:cubicBezTo>
                    <a:pt x="15617" y="148843"/>
                    <a:pt x="10325" y="151469"/>
                    <a:pt x="5034" y="148843"/>
                  </a:cubicBezTo>
                  <a:cubicBezTo>
                    <a:pt x="1065" y="146217"/>
                    <a:pt x="-1581" y="140965"/>
                    <a:pt x="1065" y="137026"/>
                  </a:cubicBezTo>
                  <a:cubicBezTo>
                    <a:pt x="1065" y="137026"/>
                    <a:pt x="1065" y="137026"/>
                    <a:pt x="31492" y="68752"/>
                  </a:cubicBezTo>
                  <a:cubicBezTo>
                    <a:pt x="34138" y="64813"/>
                    <a:pt x="36784" y="63500"/>
                    <a:pt x="40753" y="63500"/>
                  </a:cubicBezTo>
                  <a:close/>
                  <a:moveTo>
                    <a:pt x="157633" y="53975"/>
                  </a:moveTo>
                  <a:cubicBezTo>
                    <a:pt x="157633" y="53975"/>
                    <a:pt x="157633" y="53975"/>
                    <a:pt x="197198" y="53975"/>
                  </a:cubicBezTo>
                  <a:cubicBezTo>
                    <a:pt x="202473" y="53975"/>
                    <a:pt x="206430" y="55277"/>
                    <a:pt x="207749" y="59183"/>
                  </a:cubicBezTo>
                  <a:cubicBezTo>
                    <a:pt x="207749" y="59183"/>
                    <a:pt x="207749" y="59183"/>
                    <a:pt x="222256" y="90434"/>
                  </a:cubicBezTo>
                  <a:cubicBezTo>
                    <a:pt x="222256" y="90434"/>
                    <a:pt x="220937" y="91736"/>
                    <a:pt x="220937" y="91736"/>
                  </a:cubicBezTo>
                  <a:cubicBezTo>
                    <a:pt x="220937" y="91736"/>
                    <a:pt x="220937" y="91736"/>
                    <a:pt x="210386" y="115174"/>
                  </a:cubicBezTo>
                  <a:cubicBezTo>
                    <a:pt x="210386" y="115174"/>
                    <a:pt x="210386" y="115174"/>
                    <a:pt x="206430" y="106060"/>
                  </a:cubicBezTo>
                  <a:cubicBezTo>
                    <a:pt x="206430" y="106060"/>
                    <a:pt x="206430" y="106060"/>
                    <a:pt x="206430" y="122987"/>
                  </a:cubicBezTo>
                  <a:cubicBezTo>
                    <a:pt x="199836" y="138612"/>
                    <a:pt x="205111" y="126893"/>
                    <a:pt x="185328" y="169863"/>
                  </a:cubicBezTo>
                  <a:cubicBezTo>
                    <a:pt x="184009" y="168561"/>
                    <a:pt x="170821" y="138612"/>
                    <a:pt x="169502" y="137310"/>
                  </a:cubicBezTo>
                  <a:cubicBezTo>
                    <a:pt x="169502" y="137310"/>
                    <a:pt x="169502" y="137310"/>
                    <a:pt x="149719" y="93038"/>
                  </a:cubicBezTo>
                  <a:cubicBezTo>
                    <a:pt x="147082" y="89132"/>
                    <a:pt x="143125" y="85226"/>
                    <a:pt x="136531" y="83924"/>
                  </a:cubicBezTo>
                  <a:cubicBezTo>
                    <a:pt x="136531" y="83924"/>
                    <a:pt x="136531" y="83924"/>
                    <a:pt x="136531" y="82621"/>
                  </a:cubicBezTo>
                  <a:cubicBezTo>
                    <a:pt x="140488" y="78715"/>
                    <a:pt x="143125" y="73507"/>
                    <a:pt x="144444" y="66996"/>
                  </a:cubicBezTo>
                  <a:cubicBezTo>
                    <a:pt x="144444" y="66996"/>
                    <a:pt x="144444" y="66996"/>
                    <a:pt x="147082" y="59183"/>
                  </a:cubicBezTo>
                  <a:cubicBezTo>
                    <a:pt x="149719" y="55277"/>
                    <a:pt x="153676" y="53975"/>
                    <a:pt x="157633" y="53975"/>
                  </a:cubicBezTo>
                  <a:close/>
                  <a:moveTo>
                    <a:pt x="111926" y="38100"/>
                  </a:moveTo>
                  <a:cubicBezTo>
                    <a:pt x="125516" y="38100"/>
                    <a:pt x="136533" y="48761"/>
                    <a:pt x="136533" y="61913"/>
                  </a:cubicBezTo>
                  <a:cubicBezTo>
                    <a:pt x="136533" y="75065"/>
                    <a:pt x="125516" y="85726"/>
                    <a:pt x="111926" y="85726"/>
                  </a:cubicBezTo>
                  <a:cubicBezTo>
                    <a:pt x="98336" y="85726"/>
                    <a:pt x="87319" y="75065"/>
                    <a:pt x="87319" y="61913"/>
                  </a:cubicBezTo>
                  <a:cubicBezTo>
                    <a:pt x="87319" y="48761"/>
                    <a:pt x="98336" y="38100"/>
                    <a:pt x="111926" y="38100"/>
                  </a:cubicBezTo>
                  <a:close/>
                  <a:moveTo>
                    <a:pt x="262738" y="28575"/>
                  </a:moveTo>
                  <a:cubicBezTo>
                    <a:pt x="278613" y="28575"/>
                    <a:pt x="290519" y="40423"/>
                    <a:pt x="290519" y="56221"/>
                  </a:cubicBezTo>
                  <a:cubicBezTo>
                    <a:pt x="290519" y="72018"/>
                    <a:pt x="277290" y="82550"/>
                    <a:pt x="262738" y="82550"/>
                  </a:cubicBezTo>
                  <a:cubicBezTo>
                    <a:pt x="248185" y="82550"/>
                    <a:pt x="234956" y="72018"/>
                    <a:pt x="234956" y="56221"/>
                  </a:cubicBezTo>
                  <a:cubicBezTo>
                    <a:pt x="234956" y="40423"/>
                    <a:pt x="248185" y="28575"/>
                    <a:pt x="262738" y="28575"/>
                  </a:cubicBezTo>
                  <a:close/>
                  <a:moveTo>
                    <a:pt x="58744" y="15875"/>
                  </a:moveTo>
                  <a:cubicBezTo>
                    <a:pt x="71019" y="15875"/>
                    <a:pt x="80969" y="25825"/>
                    <a:pt x="80969" y="38100"/>
                  </a:cubicBezTo>
                  <a:cubicBezTo>
                    <a:pt x="80969" y="50375"/>
                    <a:pt x="71019" y="60325"/>
                    <a:pt x="58744" y="60325"/>
                  </a:cubicBezTo>
                  <a:cubicBezTo>
                    <a:pt x="46469" y="60325"/>
                    <a:pt x="36519" y="50375"/>
                    <a:pt x="36519" y="38100"/>
                  </a:cubicBezTo>
                  <a:cubicBezTo>
                    <a:pt x="36519" y="25825"/>
                    <a:pt x="46469" y="15875"/>
                    <a:pt x="58744" y="15875"/>
                  </a:cubicBezTo>
                  <a:close/>
                  <a:moveTo>
                    <a:pt x="177013" y="0"/>
                  </a:moveTo>
                  <a:cubicBezTo>
                    <a:pt x="189726" y="0"/>
                    <a:pt x="200032" y="10661"/>
                    <a:pt x="200032" y="23813"/>
                  </a:cubicBezTo>
                  <a:cubicBezTo>
                    <a:pt x="200032" y="36965"/>
                    <a:pt x="189726" y="47626"/>
                    <a:pt x="177013" y="47626"/>
                  </a:cubicBezTo>
                  <a:cubicBezTo>
                    <a:pt x="164300" y="47626"/>
                    <a:pt x="153994" y="36965"/>
                    <a:pt x="153994" y="23813"/>
                  </a:cubicBezTo>
                  <a:cubicBezTo>
                    <a:pt x="153994" y="10661"/>
                    <a:pt x="164300" y="0"/>
                    <a:pt x="17701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7" name="组合 16"/>
          <p:cNvGrpSpPr/>
          <p:nvPr/>
        </p:nvGrpSpPr>
        <p:grpSpPr>
          <a:xfrm>
            <a:off x="8044024" y="1608138"/>
            <a:ext cx="3055776" cy="681175"/>
            <a:chOff x="7692478" y="1678126"/>
            <a:chExt cx="3055776" cy="681175"/>
          </a:xfrm>
        </p:grpSpPr>
        <p:sp>
          <p:nvSpPr>
            <p:cNvPr id="18" name="矩形 17"/>
            <p:cNvSpPr/>
            <p:nvPr/>
          </p:nvSpPr>
          <p:spPr>
            <a:xfrm>
              <a:off x="7692478" y="2030750"/>
              <a:ext cx="305577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19" name="矩形 18"/>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6" name="组合 25"/>
          <p:cNvGrpSpPr/>
          <p:nvPr/>
        </p:nvGrpSpPr>
        <p:grpSpPr>
          <a:xfrm>
            <a:off x="8044024" y="3324226"/>
            <a:ext cx="3055776" cy="681175"/>
            <a:chOff x="7692478" y="1678126"/>
            <a:chExt cx="3055776" cy="681175"/>
          </a:xfrm>
        </p:grpSpPr>
        <p:sp>
          <p:nvSpPr>
            <p:cNvPr id="27" name="矩形 26"/>
            <p:cNvSpPr/>
            <p:nvPr/>
          </p:nvSpPr>
          <p:spPr>
            <a:xfrm>
              <a:off x="7692478" y="2030750"/>
              <a:ext cx="305577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28" name="矩形 27"/>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9" name="组合 28"/>
          <p:cNvGrpSpPr/>
          <p:nvPr/>
        </p:nvGrpSpPr>
        <p:grpSpPr>
          <a:xfrm>
            <a:off x="8044024" y="5098487"/>
            <a:ext cx="3055776" cy="681175"/>
            <a:chOff x="7692478" y="1678126"/>
            <a:chExt cx="3055776" cy="681175"/>
          </a:xfrm>
        </p:grpSpPr>
        <p:sp>
          <p:nvSpPr>
            <p:cNvPr id="30" name="矩形 29"/>
            <p:cNvSpPr/>
            <p:nvPr/>
          </p:nvSpPr>
          <p:spPr>
            <a:xfrm>
              <a:off x="7692478" y="2030750"/>
              <a:ext cx="305577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31" name="矩形 30"/>
            <p:cNvSpPr/>
            <p:nvPr/>
          </p:nvSpPr>
          <p:spPr>
            <a:xfrm>
              <a:off x="7692478" y="1678126"/>
              <a:ext cx="2241974" cy="40126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32" name="文本框 31"/>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33" name="矩形 32"/>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51" name="图片 50"/>
          <p:cNvPicPr>
            <a:picLocks noChangeAspect="1"/>
          </p:cNvPicPr>
          <p:nvPr/>
        </p:nvPicPr>
        <p:blipFill>
          <a:blip r:embed="rId1"/>
          <a:stretch>
            <a:fillRect/>
          </a:stretch>
        </p:blipFill>
        <p:spPr>
          <a:xfrm>
            <a:off x="570763" y="207028"/>
            <a:ext cx="789233" cy="816553"/>
          </a:xfrm>
          <a:prstGeom prst="rect">
            <a:avLst/>
          </a:prstGeom>
        </p:spPr>
      </p:pic>
      <p:pic>
        <p:nvPicPr>
          <p:cNvPr id="21" name="图片占位符 20"/>
          <p:cNvPicPr>
            <a:picLocks noGrp="1" noChangeAspect="1"/>
          </p:cNvPicPr>
          <p:nvPr>
            <p:ph type="pic" sz="quarter" idx="10"/>
          </p:nvPr>
        </p:nvPicPr>
        <p:blipFill rotWithShape="1">
          <a:blip r:embed="rId2" cstate="print"/>
          <a:srcRect/>
          <a:stretch>
            <a:fillRect/>
          </a:stretch>
        </p:blipFill>
        <p:spPr>
          <a:xfrm>
            <a:off x="874713" y="1557338"/>
            <a:ext cx="3105150" cy="4751387"/>
          </a:xfrm>
        </p:spPr>
      </p:pic>
      <p:pic>
        <p:nvPicPr>
          <p:cNvPr id="12" name="图片占位符 11"/>
          <p:cNvPicPr>
            <a:picLocks noGrp="1" noChangeAspect="1"/>
          </p:cNvPicPr>
          <p:nvPr>
            <p:ph type="pic" sz="quarter" idx="11"/>
          </p:nvPr>
        </p:nvPicPr>
        <p:blipFill rotWithShape="1">
          <a:blip r:embed="rId3" cstate="print"/>
          <a:srcRect t="-2232"/>
          <a:stretch>
            <a:fillRect/>
          </a:stretch>
        </p:blipFill>
        <p:spPr>
          <a:xfrm>
            <a:off x="4075114" y="1557338"/>
            <a:ext cx="2388905" cy="2326734"/>
          </a:xfrm>
        </p:spPr>
      </p:pic>
      <p:pic>
        <p:nvPicPr>
          <p:cNvPr id="16" name="图片占位符 15"/>
          <p:cNvPicPr>
            <a:picLocks noGrp="1" noChangeAspect="1"/>
          </p:cNvPicPr>
          <p:nvPr>
            <p:ph type="pic" sz="quarter" idx="12"/>
          </p:nvPr>
        </p:nvPicPr>
        <p:blipFill rotWithShape="1">
          <a:blip r:embed="rId4" cstate="print"/>
          <a:srcRect t="-1016"/>
          <a:stretch>
            <a:fillRect/>
          </a:stretch>
        </p:blipFill>
        <p:spPr>
          <a:xfrm>
            <a:off x="4075114" y="3981991"/>
            <a:ext cx="2388905" cy="2326734"/>
          </a:xfr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500" fill="hold"/>
                                        <p:tgtEl>
                                          <p:spTgt spid="37"/>
                                        </p:tgtEl>
                                        <p:attrNameLst>
                                          <p:attrName>ppt_w</p:attrName>
                                        </p:attrNameLst>
                                      </p:cBhvr>
                                      <p:tavLst>
                                        <p:tav tm="0">
                                          <p:val>
                                            <p:fltVal val="0"/>
                                          </p:val>
                                        </p:tav>
                                        <p:tav tm="100000">
                                          <p:val>
                                            <p:strVal val="#ppt_w"/>
                                          </p:val>
                                        </p:tav>
                                      </p:tavLst>
                                    </p:anim>
                                    <p:anim calcmode="lin" valueType="num">
                                      <p:cBhvr>
                                        <p:cTn id="8" dur="500" fill="hold"/>
                                        <p:tgtEl>
                                          <p:spTgt spid="37"/>
                                        </p:tgtEl>
                                        <p:attrNameLst>
                                          <p:attrName>ppt_h</p:attrName>
                                        </p:attrNameLst>
                                      </p:cBhvr>
                                      <p:tavLst>
                                        <p:tav tm="0">
                                          <p:val>
                                            <p:fltVal val="0"/>
                                          </p:val>
                                        </p:tav>
                                        <p:tav tm="100000">
                                          <p:val>
                                            <p:strVal val="#ppt_h"/>
                                          </p:val>
                                        </p:tav>
                                      </p:tavLst>
                                    </p:anim>
                                    <p:animEffect transition="in" filter="fade">
                                      <p:cBhvr>
                                        <p:cTn id="9" dur="500"/>
                                        <p:tgtEl>
                                          <p:spTgt spid="37"/>
                                        </p:tgtEl>
                                      </p:cBhvr>
                                    </p:animEffect>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1+#ppt_w/2"/>
                                          </p:val>
                                        </p:tav>
                                        <p:tav tm="100000">
                                          <p:val>
                                            <p:strVal val="#ppt_x"/>
                                          </p:val>
                                        </p:tav>
                                      </p:tavLst>
                                    </p:anim>
                                    <p:anim calcmode="lin" valueType="num">
                                      <p:cBhvr additive="base">
                                        <p:cTn id="14" dur="500" fill="hold"/>
                                        <p:tgtEl>
                                          <p:spTgt spid="17"/>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38"/>
                                        </p:tgtEl>
                                        <p:attrNameLst>
                                          <p:attrName>style.visibility</p:attrName>
                                        </p:attrNameLst>
                                      </p:cBhvr>
                                      <p:to>
                                        <p:strVal val="visible"/>
                                      </p:to>
                                    </p:set>
                                    <p:anim calcmode="lin" valueType="num">
                                      <p:cBhvr>
                                        <p:cTn id="18" dur="500" fill="hold"/>
                                        <p:tgtEl>
                                          <p:spTgt spid="38"/>
                                        </p:tgtEl>
                                        <p:attrNameLst>
                                          <p:attrName>ppt_w</p:attrName>
                                        </p:attrNameLst>
                                      </p:cBhvr>
                                      <p:tavLst>
                                        <p:tav tm="0">
                                          <p:val>
                                            <p:fltVal val="0"/>
                                          </p:val>
                                        </p:tav>
                                        <p:tav tm="100000">
                                          <p:val>
                                            <p:strVal val="#ppt_w"/>
                                          </p:val>
                                        </p:tav>
                                      </p:tavLst>
                                    </p:anim>
                                    <p:anim calcmode="lin" valueType="num">
                                      <p:cBhvr>
                                        <p:cTn id="19" dur="500" fill="hold"/>
                                        <p:tgtEl>
                                          <p:spTgt spid="38"/>
                                        </p:tgtEl>
                                        <p:attrNameLst>
                                          <p:attrName>ppt_h</p:attrName>
                                        </p:attrNameLst>
                                      </p:cBhvr>
                                      <p:tavLst>
                                        <p:tav tm="0">
                                          <p:val>
                                            <p:fltVal val="0"/>
                                          </p:val>
                                        </p:tav>
                                        <p:tav tm="100000">
                                          <p:val>
                                            <p:strVal val="#ppt_h"/>
                                          </p:val>
                                        </p:tav>
                                      </p:tavLst>
                                    </p:anim>
                                    <p:animEffect transition="in" filter="fade">
                                      <p:cBhvr>
                                        <p:cTn id="20" dur="500"/>
                                        <p:tgtEl>
                                          <p:spTgt spid="38"/>
                                        </p:tgtEl>
                                      </p:cBhvr>
                                    </p:animEffect>
                                  </p:childTnLst>
                                </p:cTn>
                              </p:par>
                            </p:childTnLst>
                          </p:cTn>
                        </p:par>
                        <p:par>
                          <p:cTn id="21" fill="hold">
                            <p:stCondLst>
                              <p:cond delay="1500"/>
                            </p:stCondLst>
                            <p:childTnLst>
                              <p:par>
                                <p:cTn id="22" presetID="2" presetClass="entr" presetSubtype="2" fill="hold" nodeType="afterEffect">
                                  <p:stCondLst>
                                    <p:cond delay="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500" fill="hold"/>
                                        <p:tgtEl>
                                          <p:spTgt spid="26"/>
                                        </p:tgtEl>
                                        <p:attrNameLst>
                                          <p:attrName>ppt_x</p:attrName>
                                        </p:attrNameLst>
                                      </p:cBhvr>
                                      <p:tavLst>
                                        <p:tav tm="0">
                                          <p:val>
                                            <p:strVal val="1+#ppt_w/2"/>
                                          </p:val>
                                        </p:tav>
                                        <p:tav tm="100000">
                                          <p:val>
                                            <p:strVal val="#ppt_x"/>
                                          </p:val>
                                        </p:tav>
                                      </p:tavLst>
                                    </p:anim>
                                    <p:anim calcmode="lin" valueType="num">
                                      <p:cBhvr additive="base">
                                        <p:cTn id="25" dur="500" fill="hold"/>
                                        <p:tgtEl>
                                          <p:spTgt spid="26"/>
                                        </p:tgtEl>
                                        <p:attrNameLst>
                                          <p:attrName>ppt_y</p:attrName>
                                        </p:attrNameLst>
                                      </p:cBhvr>
                                      <p:tavLst>
                                        <p:tav tm="0">
                                          <p:val>
                                            <p:strVal val="#ppt_y"/>
                                          </p:val>
                                        </p:tav>
                                        <p:tav tm="100000">
                                          <p:val>
                                            <p:strVal val="#ppt_y"/>
                                          </p:val>
                                        </p:tav>
                                      </p:tavLst>
                                    </p:anim>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39"/>
                                        </p:tgtEl>
                                        <p:attrNameLst>
                                          <p:attrName>style.visibility</p:attrName>
                                        </p:attrNameLst>
                                      </p:cBhvr>
                                      <p:to>
                                        <p:strVal val="visible"/>
                                      </p:to>
                                    </p:set>
                                    <p:anim calcmode="lin" valueType="num">
                                      <p:cBhvr>
                                        <p:cTn id="29" dur="500" fill="hold"/>
                                        <p:tgtEl>
                                          <p:spTgt spid="39"/>
                                        </p:tgtEl>
                                        <p:attrNameLst>
                                          <p:attrName>ppt_w</p:attrName>
                                        </p:attrNameLst>
                                      </p:cBhvr>
                                      <p:tavLst>
                                        <p:tav tm="0">
                                          <p:val>
                                            <p:fltVal val="0"/>
                                          </p:val>
                                        </p:tav>
                                        <p:tav tm="100000">
                                          <p:val>
                                            <p:strVal val="#ppt_w"/>
                                          </p:val>
                                        </p:tav>
                                      </p:tavLst>
                                    </p:anim>
                                    <p:anim calcmode="lin" valueType="num">
                                      <p:cBhvr>
                                        <p:cTn id="30" dur="500" fill="hold"/>
                                        <p:tgtEl>
                                          <p:spTgt spid="39"/>
                                        </p:tgtEl>
                                        <p:attrNameLst>
                                          <p:attrName>ppt_h</p:attrName>
                                        </p:attrNameLst>
                                      </p:cBhvr>
                                      <p:tavLst>
                                        <p:tav tm="0">
                                          <p:val>
                                            <p:fltVal val="0"/>
                                          </p:val>
                                        </p:tav>
                                        <p:tav tm="100000">
                                          <p:val>
                                            <p:strVal val="#ppt_h"/>
                                          </p:val>
                                        </p:tav>
                                      </p:tavLst>
                                    </p:anim>
                                    <p:animEffect transition="in" filter="fade">
                                      <p:cBhvr>
                                        <p:cTn id="31" dur="500"/>
                                        <p:tgtEl>
                                          <p:spTgt spid="39"/>
                                        </p:tgtEl>
                                      </p:cBhvr>
                                    </p:animEffect>
                                  </p:childTnLst>
                                </p:cTn>
                              </p:par>
                            </p:childTnLst>
                          </p:cTn>
                        </p:par>
                        <p:par>
                          <p:cTn id="32" fill="hold">
                            <p:stCondLst>
                              <p:cond delay="2500"/>
                            </p:stCondLst>
                            <p:childTnLst>
                              <p:par>
                                <p:cTn id="33" presetID="2" presetClass="entr" presetSubtype="2" fill="hold" nodeType="after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additive="base">
                                        <p:cTn id="35" dur="500" fill="hold"/>
                                        <p:tgtEl>
                                          <p:spTgt spid="29"/>
                                        </p:tgtEl>
                                        <p:attrNameLst>
                                          <p:attrName>ppt_x</p:attrName>
                                        </p:attrNameLst>
                                      </p:cBhvr>
                                      <p:tavLst>
                                        <p:tav tm="0">
                                          <p:val>
                                            <p:strVal val="1+#ppt_w/2"/>
                                          </p:val>
                                        </p:tav>
                                        <p:tav tm="100000">
                                          <p:val>
                                            <p:strVal val="#ppt_x"/>
                                          </p:val>
                                        </p:tav>
                                      </p:tavLst>
                                    </p:anim>
                                    <p:anim calcmode="lin" valueType="num">
                                      <p:cBhvr additive="base">
                                        <p:cTn id="36"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sp>
        <p:nvSpPr>
          <p:cNvPr id="18" name="矩形 17"/>
          <p:cNvSpPr/>
          <p:nvPr/>
        </p:nvSpPr>
        <p:spPr>
          <a:xfrm>
            <a:off x="757180" y="4502787"/>
            <a:ext cx="2473855" cy="32707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grpSp>
        <p:nvGrpSpPr>
          <p:cNvPr id="37" name="组合 36"/>
          <p:cNvGrpSpPr/>
          <p:nvPr/>
        </p:nvGrpSpPr>
        <p:grpSpPr>
          <a:xfrm>
            <a:off x="873120" y="2123621"/>
            <a:ext cx="2241974" cy="2238790"/>
            <a:chOff x="873120" y="2123621"/>
            <a:chExt cx="2241974" cy="2238790"/>
          </a:xfrm>
        </p:grpSpPr>
        <p:sp>
          <p:nvSpPr>
            <p:cNvPr id="3" name="矩形: 圆角 2"/>
            <p:cNvSpPr/>
            <p:nvPr/>
          </p:nvSpPr>
          <p:spPr>
            <a:xfrm>
              <a:off x="874713" y="2123621"/>
              <a:ext cx="2238790" cy="2238790"/>
            </a:xfrm>
            <a:prstGeom prst="round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873120" y="2417724"/>
              <a:ext cx="2241974" cy="1601372"/>
              <a:chOff x="873120" y="2417724"/>
              <a:chExt cx="2241974" cy="1601372"/>
            </a:xfrm>
          </p:grpSpPr>
          <p:sp>
            <p:nvSpPr>
              <p:cNvPr id="31" name="椭圆 10"/>
              <p:cNvSpPr/>
              <p:nvPr/>
            </p:nvSpPr>
            <p:spPr>
              <a:xfrm>
                <a:off x="1491072" y="2417724"/>
                <a:ext cx="1006072" cy="1040984"/>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9" name="矩形 18"/>
              <p:cNvSpPr/>
              <p:nvPr/>
            </p:nvSpPr>
            <p:spPr>
              <a:xfrm>
                <a:off x="873120" y="3617832"/>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sp>
        <p:nvSpPr>
          <p:cNvPr id="21" name="矩形 20"/>
          <p:cNvSpPr/>
          <p:nvPr/>
        </p:nvSpPr>
        <p:spPr>
          <a:xfrm>
            <a:off x="3491775" y="4502787"/>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grpSp>
        <p:nvGrpSpPr>
          <p:cNvPr id="38" name="组合 37"/>
          <p:cNvGrpSpPr/>
          <p:nvPr/>
        </p:nvGrpSpPr>
        <p:grpSpPr>
          <a:xfrm>
            <a:off x="3607715" y="2123621"/>
            <a:ext cx="2241974" cy="2238790"/>
            <a:chOff x="3607715" y="2123621"/>
            <a:chExt cx="2241974" cy="2238790"/>
          </a:xfrm>
        </p:grpSpPr>
        <p:sp>
          <p:nvSpPr>
            <p:cNvPr id="6" name="矩形: 圆角 5"/>
            <p:cNvSpPr/>
            <p:nvPr/>
          </p:nvSpPr>
          <p:spPr>
            <a:xfrm>
              <a:off x="3609308" y="2123621"/>
              <a:ext cx="2238790" cy="2238790"/>
            </a:xfrm>
            <a:prstGeom prst="round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3607715" y="2552124"/>
              <a:ext cx="2241974" cy="1466972"/>
              <a:chOff x="3607715" y="2552124"/>
              <a:chExt cx="2241974" cy="1466972"/>
            </a:xfrm>
          </p:grpSpPr>
          <p:sp>
            <p:nvSpPr>
              <p:cNvPr id="32" name="椭圆 11"/>
              <p:cNvSpPr/>
              <p:nvPr/>
            </p:nvSpPr>
            <p:spPr>
              <a:xfrm>
                <a:off x="4208211" y="2552124"/>
                <a:ext cx="1040984" cy="772184"/>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2" name="矩形 21"/>
              <p:cNvSpPr/>
              <p:nvPr/>
            </p:nvSpPr>
            <p:spPr>
              <a:xfrm>
                <a:off x="3607715" y="3617832"/>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sp>
        <p:nvSpPr>
          <p:cNvPr id="24" name="矩形 23"/>
          <p:cNvSpPr/>
          <p:nvPr/>
        </p:nvSpPr>
        <p:spPr>
          <a:xfrm>
            <a:off x="6226370" y="4502787"/>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grpSp>
        <p:nvGrpSpPr>
          <p:cNvPr id="39" name="组合 38"/>
          <p:cNvGrpSpPr/>
          <p:nvPr/>
        </p:nvGrpSpPr>
        <p:grpSpPr>
          <a:xfrm>
            <a:off x="6342310" y="2123621"/>
            <a:ext cx="2241974" cy="2238790"/>
            <a:chOff x="6342310" y="2123621"/>
            <a:chExt cx="2241974" cy="2238790"/>
          </a:xfrm>
        </p:grpSpPr>
        <p:sp>
          <p:nvSpPr>
            <p:cNvPr id="7" name="矩形: 圆角 6"/>
            <p:cNvSpPr/>
            <p:nvPr/>
          </p:nvSpPr>
          <p:spPr>
            <a:xfrm>
              <a:off x="6343903" y="2123621"/>
              <a:ext cx="2238790" cy="2238790"/>
            </a:xfrm>
            <a:prstGeom prst="round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a:off x="6342310" y="2460401"/>
              <a:ext cx="2241974" cy="1558695"/>
              <a:chOff x="6342310" y="2460401"/>
              <a:chExt cx="2241974" cy="1558695"/>
            </a:xfrm>
          </p:grpSpPr>
          <p:sp>
            <p:nvSpPr>
              <p:cNvPr id="33" name="椭圆 13"/>
              <p:cNvSpPr/>
              <p:nvPr/>
            </p:nvSpPr>
            <p:spPr>
              <a:xfrm>
                <a:off x="6942806" y="2460401"/>
                <a:ext cx="1040984" cy="955630"/>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矩形 24"/>
              <p:cNvSpPr/>
              <p:nvPr/>
            </p:nvSpPr>
            <p:spPr>
              <a:xfrm>
                <a:off x="6342310" y="3617832"/>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sp>
        <p:nvSpPr>
          <p:cNvPr id="27" name="矩形 26"/>
          <p:cNvSpPr/>
          <p:nvPr/>
        </p:nvSpPr>
        <p:spPr>
          <a:xfrm>
            <a:off x="8960965" y="4502787"/>
            <a:ext cx="2473855" cy="32855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grpSp>
        <p:nvGrpSpPr>
          <p:cNvPr id="40" name="组合 39"/>
          <p:cNvGrpSpPr/>
          <p:nvPr/>
        </p:nvGrpSpPr>
        <p:grpSpPr>
          <a:xfrm>
            <a:off x="9076905" y="2123621"/>
            <a:ext cx="2241974" cy="2238790"/>
            <a:chOff x="9076905" y="2123621"/>
            <a:chExt cx="2241974" cy="2238790"/>
          </a:xfrm>
        </p:grpSpPr>
        <p:sp>
          <p:nvSpPr>
            <p:cNvPr id="8" name="矩形: 圆角 7"/>
            <p:cNvSpPr/>
            <p:nvPr/>
          </p:nvSpPr>
          <p:spPr>
            <a:xfrm>
              <a:off x="9078498" y="2123621"/>
              <a:ext cx="2238790" cy="2238790"/>
            </a:xfrm>
            <a:prstGeom prst="round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9076905" y="2417724"/>
              <a:ext cx="2241974" cy="1601372"/>
              <a:chOff x="9076905" y="2417724"/>
              <a:chExt cx="2241974" cy="1601372"/>
            </a:xfrm>
          </p:grpSpPr>
          <p:sp>
            <p:nvSpPr>
              <p:cNvPr id="34" name="椭圆 15"/>
              <p:cNvSpPr/>
              <p:nvPr/>
            </p:nvSpPr>
            <p:spPr>
              <a:xfrm>
                <a:off x="9692956" y="2417724"/>
                <a:ext cx="1009874" cy="104098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8" name="矩形 27"/>
              <p:cNvSpPr/>
              <p:nvPr/>
            </p:nvSpPr>
            <p:spPr>
              <a:xfrm>
                <a:off x="9076905" y="3617832"/>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sp>
        <p:nvSpPr>
          <p:cNvPr id="29" name="文本框 28"/>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30" name="矩形 29"/>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41" name="图片 40"/>
          <p:cNvPicPr>
            <a:picLocks noChangeAspect="1"/>
          </p:cNvPicPr>
          <p:nvPr/>
        </p:nvPicPr>
        <p:blipFill>
          <a:blip r:embed="rId1"/>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ppt_y</p:attrName>
                                        </p:attrNameLst>
                                      </p:cBhvr>
                                      <p:tavLst>
                                        <p:tav tm="0">
                                          <p:val>
                                            <p:strVal val="#ppt_y+#ppt_h*1.125000"/>
                                          </p:val>
                                        </p:tav>
                                        <p:tav tm="100000">
                                          <p:val>
                                            <p:strVal val="#ppt_y"/>
                                          </p:val>
                                        </p:tav>
                                      </p:tavLst>
                                    </p:anim>
                                    <p:animEffect transition="in" filter="wipe(up)">
                                      <p:cBhvr>
                                        <p:cTn id="8" dur="500"/>
                                        <p:tgtEl>
                                          <p:spTgt spid="18"/>
                                        </p:tgtEl>
                                      </p:cBhvr>
                                    </p:animEffect>
                                  </p:childTnLst>
                                </p:cTn>
                              </p:par>
                              <p:par>
                                <p:cTn id="9" presetID="12" presetClass="entr" presetSubtype="1" fill="hold"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500"/>
                                        <p:tgtEl>
                                          <p:spTgt spid="37"/>
                                        </p:tgtEl>
                                        <p:attrNameLst>
                                          <p:attrName>ppt_y</p:attrName>
                                        </p:attrNameLst>
                                      </p:cBhvr>
                                      <p:tavLst>
                                        <p:tav tm="0">
                                          <p:val>
                                            <p:strVal val="#ppt_y-#ppt_h*1.125000"/>
                                          </p:val>
                                        </p:tav>
                                        <p:tav tm="100000">
                                          <p:val>
                                            <p:strVal val="#ppt_y"/>
                                          </p:val>
                                        </p:tav>
                                      </p:tavLst>
                                    </p:anim>
                                    <p:animEffect transition="in" filter="wipe(down)">
                                      <p:cBhvr>
                                        <p:cTn id="12" dur="500"/>
                                        <p:tgtEl>
                                          <p:spTgt spid="37"/>
                                        </p:tgtEl>
                                      </p:cBhvr>
                                    </p:animEffect>
                                  </p:childTnLst>
                                </p:cTn>
                              </p:par>
                              <p:par>
                                <p:cTn id="13" presetID="12" presetClass="entr" presetSubtype="1" fill="hold" nodeType="withEffect">
                                  <p:stCondLst>
                                    <p:cond delay="250"/>
                                  </p:stCondLst>
                                  <p:childTnLst>
                                    <p:set>
                                      <p:cBhvr>
                                        <p:cTn id="14" dur="1" fill="hold">
                                          <p:stCondLst>
                                            <p:cond delay="0"/>
                                          </p:stCondLst>
                                        </p:cTn>
                                        <p:tgtEl>
                                          <p:spTgt spid="38"/>
                                        </p:tgtEl>
                                        <p:attrNameLst>
                                          <p:attrName>style.visibility</p:attrName>
                                        </p:attrNameLst>
                                      </p:cBhvr>
                                      <p:to>
                                        <p:strVal val="visible"/>
                                      </p:to>
                                    </p:set>
                                    <p:anim calcmode="lin" valueType="num">
                                      <p:cBhvr additive="base">
                                        <p:cTn id="15" dur="500"/>
                                        <p:tgtEl>
                                          <p:spTgt spid="38"/>
                                        </p:tgtEl>
                                        <p:attrNameLst>
                                          <p:attrName>ppt_y</p:attrName>
                                        </p:attrNameLst>
                                      </p:cBhvr>
                                      <p:tavLst>
                                        <p:tav tm="0">
                                          <p:val>
                                            <p:strVal val="#ppt_y-#ppt_h*1.125000"/>
                                          </p:val>
                                        </p:tav>
                                        <p:tav tm="100000">
                                          <p:val>
                                            <p:strVal val="#ppt_y"/>
                                          </p:val>
                                        </p:tav>
                                      </p:tavLst>
                                    </p:anim>
                                    <p:animEffect transition="in" filter="wipe(down)">
                                      <p:cBhvr>
                                        <p:cTn id="16" dur="500"/>
                                        <p:tgtEl>
                                          <p:spTgt spid="38"/>
                                        </p:tgtEl>
                                      </p:cBhvr>
                                    </p:animEffect>
                                  </p:childTnLst>
                                </p:cTn>
                              </p:par>
                              <p:par>
                                <p:cTn id="17" presetID="12" presetClass="entr" presetSubtype="4" fill="hold" grpId="0" nodeType="withEffect">
                                  <p:stCondLst>
                                    <p:cond delay="2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p:tgtEl>
                                          <p:spTgt spid="21"/>
                                        </p:tgtEl>
                                        <p:attrNameLst>
                                          <p:attrName>ppt_y</p:attrName>
                                        </p:attrNameLst>
                                      </p:cBhvr>
                                      <p:tavLst>
                                        <p:tav tm="0">
                                          <p:val>
                                            <p:strVal val="#ppt_y+#ppt_h*1.125000"/>
                                          </p:val>
                                        </p:tav>
                                        <p:tav tm="100000">
                                          <p:val>
                                            <p:strVal val="#ppt_y"/>
                                          </p:val>
                                        </p:tav>
                                      </p:tavLst>
                                    </p:anim>
                                    <p:animEffect transition="in" filter="wipe(up)">
                                      <p:cBhvr>
                                        <p:cTn id="20" dur="500"/>
                                        <p:tgtEl>
                                          <p:spTgt spid="21"/>
                                        </p:tgtEl>
                                      </p:cBhvr>
                                    </p:animEffect>
                                  </p:childTnLst>
                                </p:cTn>
                              </p:par>
                              <p:par>
                                <p:cTn id="21" presetID="12" presetClass="entr" presetSubtype="1" fill="hold" nodeType="withEffect">
                                  <p:stCondLst>
                                    <p:cond delay="500"/>
                                  </p:stCondLst>
                                  <p:childTnLst>
                                    <p:set>
                                      <p:cBhvr>
                                        <p:cTn id="22" dur="1" fill="hold">
                                          <p:stCondLst>
                                            <p:cond delay="0"/>
                                          </p:stCondLst>
                                        </p:cTn>
                                        <p:tgtEl>
                                          <p:spTgt spid="39"/>
                                        </p:tgtEl>
                                        <p:attrNameLst>
                                          <p:attrName>style.visibility</p:attrName>
                                        </p:attrNameLst>
                                      </p:cBhvr>
                                      <p:to>
                                        <p:strVal val="visible"/>
                                      </p:to>
                                    </p:set>
                                    <p:anim calcmode="lin" valueType="num">
                                      <p:cBhvr additive="base">
                                        <p:cTn id="23" dur="500"/>
                                        <p:tgtEl>
                                          <p:spTgt spid="39"/>
                                        </p:tgtEl>
                                        <p:attrNameLst>
                                          <p:attrName>ppt_y</p:attrName>
                                        </p:attrNameLst>
                                      </p:cBhvr>
                                      <p:tavLst>
                                        <p:tav tm="0">
                                          <p:val>
                                            <p:strVal val="#ppt_y-#ppt_h*1.125000"/>
                                          </p:val>
                                        </p:tav>
                                        <p:tav tm="100000">
                                          <p:val>
                                            <p:strVal val="#ppt_y"/>
                                          </p:val>
                                        </p:tav>
                                      </p:tavLst>
                                    </p:anim>
                                    <p:animEffect transition="in" filter="wipe(down)">
                                      <p:cBhvr>
                                        <p:cTn id="24" dur="500"/>
                                        <p:tgtEl>
                                          <p:spTgt spid="39"/>
                                        </p:tgtEl>
                                      </p:cBhvr>
                                    </p:animEffect>
                                  </p:childTnLst>
                                </p:cTn>
                              </p:par>
                              <p:par>
                                <p:cTn id="25" presetID="12" presetClass="entr" presetSubtype="4" fill="hold" grpId="0" nodeType="withEffect">
                                  <p:stCondLst>
                                    <p:cond delay="50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p:tgtEl>
                                          <p:spTgt spid="24"/>
                                        </p:tgtEl>
                                        <p:attrNameLst>
                                          <p:attrName>ppt_y</p:attrName>
                                        </p:attrNameLst>
                                      </p:cBhvr>
                                      <p:tavLst>
                                        <p:tav tm="0">
                                          <p:val>
                                            <p:strVal val="#ppt_y+#ppt_h*1.125000"/>
                                          </p:val>
                                        </p:tav>
                                        <p:tav tm="100000">
                                          <p:val>
                                            <p:strVal val="#ppt_y"/>
                                          </p:val>
                                        </p:tav>
                                      </p:tavLst>
                                    </p:anim>
                                    <p:animEffect transition="in" filter="wipe(up)">
                                      <p:cBhvr>
                                        <p:cTn id="28" dur="500"/>
                                        <p:tgtEl>
                                          <p:spTgt spid="24"/>
                                        </p:tgtEl>
                                      </p:cBhvr>
                                    </p:animEffect>
                                  </p:childTnLst>
                                </p:cTn>
                              </p:par>
                              <p:par>
                                <p:cTn id="29" presetID="12" presetClass="entr" presetSubtype="1" fill="hold" nodeType="withEffect">
                                  <p:stCondLst>
                                    <p:cond delay="750"/>
                                  </p:stCondLst>
                                  <p:childTnLst>
                                    <p:set>
                                      <p:cBhvr>
                                        <p:cTn id="30" dur="1" fill="hold">
                                          <p:stCondLst>
                                            <p:cond delay="0"/>
                                          </p:stCondLst>
                                        </p:cTn>
                                        <p:tgtEl>
                                          <p:spTgt spid="40"/>
                                        </p:tgtEl>
                                        <p:attrNameLst>
                                          <p:attrName>style.visibility</p:attrName>
                                        </p:attrNameLst>
                                      </p:cBhvr>
                                      <p:to>
                                        <p:strVal val="visible"/>
                                      </p:to>
                                    </p:set>
                                    <p:anim calcmode="lin" valueType="num">
                                      <p:cBhvr additive="base">
                                        <p:cTn id="31" dur="500"/>
                                        <p:tgtEl>
                                          <p:spTgt spid="40"/>
                                        </p:tgtEl>
                                        <p:attrNameLst>
                                          <p:attrName>ppt_y</p:attrName>
                                        </p:attrNameLst>
                                      </p:cBhvr>
                                      <p:tavLst>
                                        <p:tav tm="0">
                                          <p:val>
                                            <p:strVal val="#ppt_y-#ppt_h*1.125000"/>
                                          </p:val>
                                        </p:tav>
                                        <p:tav tm="100000">
                                          <p:val>
                                            <p:strVal val="#ppt_y"/>
                                          </p:val>
                                        </p:tav>
                                      </p:tavLst>
                                    </p:anim>
                                    <p:animEffect transition="in" filter="wipe(down)">
                                      <p:cBhvr>
                                        <p:cTn id="32" dur="500"/>
                                        <p:tgtEl>
                                          <p:spTgt spid="40"/>
                                        </p:tgtEl>
                                      </p:cBhvr>
                                    </p:animEffect>
                                  </p:childTnLst>
                                </p:cTn>
                              </p:par>
                              <p:par>
                                <p:cTn id="33" presetID="12" presetClass="entr" presetSubtype="4" fill="hold" grpId="0" nodeType="withEffect">
                                  <p:stCondLst>
                                    <p:cond delay="750"/>
                                  </p:stCondLst>
                                  <p:childTnLst>
                                    <p:set>
                                      <p:cBhvr>
                                        <p:cTn id="34" dur="1" fill="hold">
                                          <p:stCondLst>
                                            <p:cond delay="0"/>
                                          </p:stCondLst>
                                        </p:cTn>
                                        <p:tgtEl>
                                          <p:spTgt spid="27"/>
                                        </p:tgtEl>
                                        <p:attrNameLst>
                                          <p:attrName>style.visibility</p:attrName>
                                        </p:attrNameLst>
                                      </p:cBhvr>
                                      <p:to>
                                        <p:strVal val="visible"/>
                                      </p:to>
                                    </p:set>
                                    <p:anim calcmode="lin" valueType="num">
                                      <p:cBhvr additive="base">
                                        <p:cTn id="35" dur="500"/>
                                        <p:tgtEl>
                                          <p:spTgt spid="27"/>
                                        </p:tgtEl>
                                        <p:attrNameLst>
                                          <p:attrName>ppt_y</p:attrName>
                                        </p:attrNameLst>
                                      </p:cBhvr>
                                      <p:tavLst>
                                        <p:tav tm="0">
                                          <p:val>
                                            <p:strVal val="#ppt_y+#ppt_h*1.125000"/>
                                          </p:val>
                                        </p:tav>
                                        <p:tav tm="100000">
                                          <p:val>
                                            <p:strVal val="#ppt_y"/>
                                          </p:val>
                                        </p:tav>
                                      </p:tavLst>
                                    </p:anim>
                                    <p:animEffect transition="in" filter="wipe(up)">
                                      <p:cBhvr>
                                        <p:cTn id="3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1" grpId="0"/>
      <p:bldP spid="24" grpId="0"/>
      <p:bldP spid="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graphicFrame>
        <p:nvGraphicFramePr>
          <p:cNvPr id="3" name="表格 2"/>
          <p:cNvGraphicFramePr>
            <a:graphicFrameLocks noGrp="1"/>
          </p:cNvGraphicFramePr>
          <p:nvPr/>
        </p:nvGraphicFramePr>
        <p:xfrm>
          <a:off x="874712" y="1957916"/>
          <a:ext cx="10442576" cy="2842684"/>
        </p:xfrm>
        <a:graphic>
          <a:graphicData uri="http://schemas.openxmlformats.org/drawingml/2006/table">
            <a:tbl>
              <a:tblPr firstRow="1" bandRow="1">
                <a:tableStyleId>{5C22544A-7EE6-4342-B048-85BDC9FD1C3A}</a:tableStyleId>
              </a:tblPr>
              <a:tblGrid>
                <a:gridCol w="2610644"/>
                <a:gridCol w="2610644"/>
                <a:gridCol w="2610644"/>
                <a:gridCol w="2610644"/>
              </a:tblGrid>
              <a:tr h="1421342">
                <a:tc>
                  <a:txBody>
                    <a:bodyPr/>
                    <a:lstStyle/>
                    <a:p>
                      <a:endParaRPr lang="zh-CN" altLang="en-US" dirty="0"/>
                    </a:p>
                  </a:txBody>
                  <a:tcPr>
                    <a:lnL w="19050" cap="flat" cmpd="sng" algn="ctr">
                      <a:noFill/>
                      <a:prstDash val="solid"/>
                      <a:round/>
                      <a:headEnd type="none" w="med" len="med"/>
                      <a:tailEnd type="none" w="med" len="med"/>
                    </a:lnL>
                    <a:lnR w="19050" cap="flat" cmpd="sng" algn="ctr">
                      <a:solidFill>
                        <a:schemeClr val="bg1">
                          <a:lumMod val="75000"/>
                        </a:schemeClr>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75000"/>
                        </a:schemeClr>
                      </a:solidFill>
                      <a:prstDash val="solid"/>
                      <a:round/>
                      <a:headEnd type="none" w="med" len="med"/>
                      <a:tailEnd type="none" w="med" len="med"/>
                    </a:lnB>
                    <a:noFill/>
                  </a:tcPr>
                </a:tc>
                <a:tc>
                  <a:txBody>
                    <a:bodyPr/>
                    <a:lstStyle/>
                    <a:p>
                      <a:endParaRPr lang="zh-CN" altLang="en-US" dirty="0"/>
                    </a:p>
                  </a:txBody>
                  <a:tcPr>
                    <a:lnL w="19050" cap="flat" cmpd="sng" algn="ctr">
                      <a:solidFill>
                        <a:schemeClr val="bg1">
                          <a:lumMod val="75000"/>
                        </a:schemeClr>
                      </a:solidFill>
                      <a:prstDash val="solid"/>
                      <a:round/>
                      <a:headEnd type="none" w="med" len="med"/>
                      <a:tailEnd type="none" w="med" len="med"/>
                    </a:lnL>
                    <a:lnR w="19050" cap="flat" cmpd="sng" algn="ctr">
                      <a:solidFill>
                        <a:schemeClr val="bg1">
                          <a:lumMod val="75000"/>
                        </a:schemeClr>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75000"/>
                        </a:schemeClr>
                      </a:solidFill>
                      <a:prstDash val="solid"/>
                      <a:round/>
                      <a:headEnd type="none" w="med" len="med"/>
                      <a:tailEnd type="none" w="med" len="med"/>
                    </a:lnB>
                    <a:noFill/>
                  </a:tcPr>
                </a:tc>
                <a:tc>
                  <a:txBody>
                    <a:bodyPr/>
                    <a:lstStyle/>
                    <a:p>
                      <a:endParaRPr lang="zh-CN" altLang="en-US"/>
                    </a:p>
                  </a:txBody>
                  <a:tcPr>
                    <a:lnL w="19050" cap="flat" cmpd="sng" algn="ctr">
                      <a:solidFill>
                        <a:schemeClr val="bg1">
                          <a:lumMod val="75000"/>
                        </a:schemeClr>
                      </a:solidFill>
                      <a:prstDash val="solid"/>
                      <a:round/>
                      <a:headEnd type="none" w="med" len="med"/>
                      <a:tailEnd type="none" w="med" len="med"/>
                    </a:lnL>
                    <a:lnR w="19050" cap="flat" cmpd="sng" algn="ctr">
                      <a:solidFill>
                        <a:schemeClr val="bg1">
                          <a:lumMod val="75000"/>
                        </a:schemeClr>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75000"/>
                        </a:schemeClr>
                      </a:solidFill>
                      <a:prstDash val="solid"/>
                      <a:round/>
                      <a:headEnd type="none" w="med" len="med"/>
                      <a:tailEnd type="none" w="med" len="med"/>
                    </a:lnB>
                    <a:noFill/>
                  </a:tcPr>
                </a:tc>
                <a:tc>
                  <a:txBody>
                    <a:bodyPr/>
                    <a:lstStyle/>
                    <a:p>
                      <a:endParaRPr lang="zh-CN" altLang="en-US"/>
                    </a:p>
                  </a:txBody>
                  <a:tcPr>
                    <a:lnL w="19050" cap="flat" cmpd="sng" algn="ctr">
                      <a:solidFill>
                        <a:schemeClr val="bg1">
                          <a:lumMod val="75000"/>
                        </a:schemeClr>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bg1">
                          <a:lumMod val="75000"/>
                        </a:schemeClr>
                      </a:solidFill>
                      <a:prstDash val="solid"/>
                      <a:round/>
                      <a:headEnd type="none" w="med" len="med"/>
                      <a:tailEnd type="none" w="med" len="med"/>
                    </a:lnB>
                    <a:noFill/>
                  </a:tcPr>
                </a:tc>
              </a:tr>
              <a:tr h="1421342">
                <a:tc>
                  <a:txBody>
                    <a:bodyPr/>
                    <a:lstStyle/>
                    <a:p>
                      <a:endParaRPr lang="zh-CN" altLang="en-US"/>
                    </a:p>
                  </a:txBody>
                  <a:tcPr>
                    <a:lnL w="19050" cap="flat" cmpd="sng" algn="ctr">
                      <a:noFill/>
                      <a:prstDash val="solid"/>
                      <a:round/>
                      <a:headEnd type="none" w="med" len="med"/>
                      <a:tailEnd type="none" w="med" len="med"/>
                    </a:lnL>
                    <a:lnR w="19050" cap="flat" cmpd="sng" algn="ctr">
                      <a:solidFill>
                        <a:schemeClr val="bg1">
                          <a:lumMod val="75000"/>
                        </a:schemeClr>
                      </a:solidFill>
                      <a:prstDash val="solid"/>
                      <a:round/>
                      <a:headEnd type="none" w="med" len="med"/>
                      <a:tailEnd type="none" w="med" len="med"/>
                    </a:lnR>
                    <a:lnT w="19050" cap="flat" cmpd="sng" algn="ctr">
                      <a:solidFill>
                        <a:schemeClr val="bg1">
                          <a:lumMod val="75000"/>
                        </a:schemeClr>
                      </a:solidFill>
                      <a:prstDash val="solid"/>
                      <a:round/>
                      <a:headEnd type="none" w="med" len="med"/>
                      <a:tailEnd type="none" w="med" len="med"/>
                    </a:lnT>
                    <a:lnB w="19050" cap="flat" cmpd="sng" algn="ctr">
                      <a:noFill/>
                      <a:prstDash val="solid"/>
                      <a:round/>
                      <a:headEnd type="none" w="med" len="med"/>
                      <a:tailEnd type="none" w="med" len="med"/>
                    </a:lnB>
                    <a:noFill/>
                  </a:tcPr>
                </a:tc>
                <a:tc>
                  <a:txBody>
                    <a:bodyPr/>
                    <a:lstStyle/>
                    <a:p>
                      <a:endParaRPr lang="zh-CN" altLang="en-US" dirty="0"/>
                    </a:p>
                  </a:txBody>
                  <a:tcPr>
                    <a:lnL w="19050" cap="flat" cmpd="sng" algn="ctr">
                      <a:solidFill>
                        <a:schemeClr val="bg1">
                          <a:lumMod val="75000"/>
                        </a:schemeClr>
                      </a:solidFill>
                      <a:prstDash val="solid"/>
                      <a:round/>
                      <a:headEnd type="none" w="med" len="med"/>
                      <a:tailEnd type="none" w="med" len="med"/>
                    </a:lnL>
                    <a:lnR w="19050" cap="flat" cmpd="sng" algn="ctr">
                      <a:solidFill>
                        <a:schemeClr val="bg1">
                          <a:lumMod val="75000"/>
                        </a:schemeClr>
                      </a:solidFill>
                      <a:prstDash val="solid"/>
                      <a:round/>
                      <a:headEnd type="none" w="med" len="med"/>
                      <a:tailEnd type="none" w="med" len="med"/>
                    </a:lnR>
                    <a:lnT w="19050" cap="flat" cmpd="sng" algn="ctr">
                      <a:solidFill>
                        <a:schemeClr val="bg1">
                          <a:lumMod val="75000"/>
                        </a:schemeClr>
                      </a:solidFill>
                      <a:prstDash val="solid"/>
                      <a:round/>
                      <a:headEnd type="none" w="med" len="med"/>
                      <a:tailEnd type="none" w="med" len="med"/>
                    </a:lnT>
                    <a:lnB w="19050" cap="flat" cmpd="sng" algn="ctr">
                      <a:noFill/>
                      <a:prstDash val="solid"/>
                      <a:round/>
                      <a:headEnd type="none" w="med" len="med"/>
                      <a:tailEnd type="none" w="med" len="med"/>
                    </a:lnB>
                    <a:noFill/>
                  </a:tcPr>
                </a:tc>
                <a:tc>
                  <a:txBody>
                    <a:bodyPr/>
                    <a:lstStyle/>
                    <a:p>
                      <a:endParaRPr lang="zh-CN" altLang="en-US" dirty="0"/>
                    </a:p>
                  </a:txBody>
                  <a:tcPr>
                    <a:lnL w="19050" cap="flat" cmpd="sng" algn="ctr">
                      <a:solidFill>
                        <a:schemeClr val="bg1">
                          <a:lumMod val="75000"/>
                        </a:schemeClr>
                      </a:solidFill>
                      <a:prstDash val="solid"/>
                      <a:round/>
                      <a:headEnd type="none" w="med" len="med"/>
                      <a:tailEnd type="none" w="med" len="med"/>
                    </a:lnL>
                    <a:lnR w="19050" cap="flat" cmpd="sng" algn="ctr">
                      <a:solidFill>
                        <a:schemeClr val="bg1">
                          <a:lumMod val="75000"/>
                        </a:schemeClr>
                      </a:solidFill>
                      <a:prstDash val="solid"/>
                      <a:round/>
                      <a:headEnd type="none" w="med" len="med"/>
                      <a:tailEnd type="none" w="med" len="med"/>
                    </a:lnR>
                    <a:lnT w="19050" cap="flat" cmpd="sng" algn="ctr">
                      <a:solidFill>
                        <a:schemeClr val="bg1">
                          <a:lumMod val="75000"/>
                        </a:schemeClr>
                      </a:solidFill>
                      <a:prstDash val="solid"/>
                      <a:round/>
                      <a:headEnd type="none" w="med" len="med"/>
                      <a:tailEnd type="none" w="med" len="med"/>
                    </a:lnT>
                    <a:lnB w="19050" cap="flat" cmpd="sng" algn="ctr">
                      <a:noFill/>
                      <a:prstDash val="solid"/>
                      <a:round/>
                      <a:headEnd type="none" w="med" len="med"/>
                      <a:tailEnd type="none" w="med" len="med"/>
                    </a:lnB>
                    <a:noFill/>
                  </a:tcPr>
                </a:tc>
                <a:tc>
                  <a:txBody>
                    <a:bodyPr/>
                    <a:lstStyle/>
                    <a:p>
                      <a:endParaRPr lang="zh-CN" altLang="en-US" dirty="0"/>
                    </a:p>
                  </a:txBody>
                  <a:tcPr>
                    <a:lnL w="19050" cap="flat" cmpd="sng" algn="ctr">
                      <a:solidFill>
                        <a:schemeClr val="bg1">
                          <a:lumMod val="75000"/>
                        </a:schemeClr>
                      </a:solid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bg1">
                          <a:lumMod val="75000"/>
                        </a:schemeClr>
                      </a:solidFill>
                      <a:prstDash val="solid"/>
                      <a:round/>
                      <a:headEnd type="none" w="med" len="med"/>
                      <a:tailEnd type="none" w="med" len="med"/>
                    </a:lnT>
                    <a:lnB w="19050" cap="flat" cmpd="sng" algn="ctr">
                      <a:noFill/>
                      <a:prstDash val="solid"/>
                      <a:round/>
                      <a:headEnd type="none" w="med" len="med"/>
                      <a:tailEnd type="none" w="med" len="med"/>
                    </a:lnB>
                    <a:noFill/>
                  </a:tcPr>
                </a:tc>
              </a:tr>
            </a:tbl>
          </a:graphicData>
        </a:graphic>
      </p:graphicFrame>
      <p:grpSp>
        <p:nvGrpSpPr>
          <p:cNvPr id="6" name="组合 5"/>
          <p:cNvGrpSpPr/>
          <p:nvPr/>
        </p:nvGrpSpPr>
        <p:grpSpPr>
          <a:xfrm>
            <a:off x="893924" y="5132916"/>
            <a:ext cx="10421776" cy="681175"/>
            <a:chOff x="7692478" y="1678126"/>
            <a:chExt cx="10421776" cy="681175"/>
          </a:xfrm>
        </p:grpSpPr>
        <p:sp>
          <p:nvSpPr>
            <p:cNvPr id="7" name="矩形 6"/>
            <p:cNvSpPr/>
            <p:nvPr/>
          </p:nvSpPr>
          <p:spPr>
            <a:xfrm>
              <a:off x="7692478" y="2030750"/>
              <a:ext cx="10421776" cy="328551"/>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a:solidFill>
                    <a:schemeClr val="tx1">
                      <a:lumMod val="50000"/>
                      <a:lumOff val="50000"/>
                    </a:schemeClr>
                  </a:solidFill>
                </a:rPr>
                <a:t>请在此处添加您的文字</a:t>
              </a:r>
              <a:endParaRPr lang="zh-CN" altLang="en-US" sz="1400" dirty="0">
                <a:solidFill>
                  <a:schemeClr val="tx1">
                    <a:lumMod val="50000"/>
                    <a:lumOff val="50000"/>
                  </a:schemeClr>
                </a:solidFill>
              </a:endParaRPr>
            </a:p>
          </p:txBody>
        </p:sp>
        <p:sp>
          <p:nvSpPr>
            <p:cNvPr id="8" name="矩形 7"/>
            <p:cNvSpPr/>
            <p:nvPr/>
          </p:nvSpPr>
          <p:spPr>
            <a:xfrm>
              <a:off x="7692478" y="1678126"/>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24" name="椭圆 9"/>
          <p:cNvSpPr/>
          <p:nvPr/>
        </p:nvSpPr>
        <p:spPr>
          <a:xfrm>
            <a:off x="1561098" y="2030641"/>
            <a:ext cx="1131302" cy="1030699"/>
          </a:xfrm>
          <a:custGeom>
            <a:avLst/>
            <a:gdLst>
              <a:gd name="connsiteX0" fmla="*/ 138332 w 334963"/>
              <a:gd name="connsiteY0" fmla="*/ 262313 h 305176"/>
              <a:gd name="connsiteX1" fmla="*/ 143587 w 334963"/>
              <a:gd name="connsiteY1" fmla="*/ 267671 h 305176"/>
              <a:gd name="connsiteX2" fmla="*/ 143587 w 334963"/>
              <a:gd name="connsiteY2" fmla="*/ 279726 h 305176"/>
              <a:gd name="connsiteX3" fmla="*/ 169863 w 334963"/>
              <a:gd name="connsiteY3" fmla="*/ 291781 h 305176"/>
              <a:gd name="connsiteX4" fmla="*/ 196139 w 334963"/>
              <a:gd name="connsiteY4" fmla="*/ 279726 h 305176"/>
              <a:gd name="connsiteX5" fmla="*/ 196139 w 334963"/>
              <a:gd name="connsiteY5" fmla="*/ 267671 h 305176"/>
              <a:gd name="connsiteX6" fmla="*/ 201394 w 334963"/>
              <a:gd name="connsiteY6" fmla="*/ 262313 h 305176"/>
              <a:gd name="connsiteX7" fmla="*/ 207963 w 334963"/>
              <a:gd name="connsiteY7" fmla="*/ 267671 h 305176"/>
              <a:gd name="connsiteX8" fmla="*/ 207963 w 334963"/>
              <a:gd name="connsiteY8" fmla="*/ 283745 h 305176"/>
              <a:gd name="connsiteX9" fmla="*/ 204022 w 334963"/>
              <a:gd name="connsiteY9" fmla="*/ 289102 h 305176"/>
              <a:gd name="connsiteX10" fmla="*/ 172491 w 334963"/>
              <a:gd name="connsiteY10" fmla="*/ 303837 h 305176"/>
              <a:gd name="connsiteX11" fmla="*/ 169863 w 334963"/>
              <a:gd name="connsiteY11" fmla="*/ 305176 h 305176"/>
              <a:gd name="connsiteX12" fmla="*/ 167236 w 334963"/>
              <a:gd name="connsiteY12" fmla="*/ 303837 h 305176"/>
              <a:gd name="connsiteX13" fmla="*/ 135705 w 334963"/>
              <a:gd name="connsiteY13" fmla="*/ 289102 h 305176"/>
              <a:gd name="connsiteX14" fmla="*/ 131763 w 334963"/>
              <a:gd name="connsiteY14" fmla="*/ 283745 h 305176"/>
              <a:gd name="connsiteX15" fmla="*/ 131763 w 334963"/>
              <a:gd name="connsiteY15" fmla="*/ 267671 h 305176"/>
              <a:gd name="connsiteX16" fmla="*/ 138332 w 334963"/>
              <a:gd name="connsiteY16" fmla="*/ 262313 h 305176"/>
              <a:gd name="connsiteX17" fmla="*/ 128043 w 334963"/>
              <a:gd name="connsiteY17" fmla="*/ 230563 h 305176"/>
              <a:gd name="connsiteX18" fmla="*/ 125413 w 334963"/>
              <a:gd name="connsiteY18" fmla="*/ 233341 h 305176"/>
              <a:gd name="connsiteX19" fmla="*/ 125413 w 334963"/>
              <a:gd name="connsiteY19" fmla="*/ 238898 h 305176"/>
              <a:gd name="connsiteX20" fmla="*/ 128043 w 334963"/>
              <a:gd name="connsiteY20" fmla="*/ 241676 h 305176"/>
              <a:gd name="connsiteX21" fmla="*/ 206922 w 334963"/>
              <a:gd name="connsiteY21" fmla="*/ 241676 h 305176"/>
              <a:gd name="connsiteX22" fmla="*/ 209551 w 334963"/>
              <a:gd name="connsiteY22" fmla="*/ 238898 h 305176"/>
              <a:gd name="connsiteX23" fmla="*/ 209551 w 334963"/>
              <a:gd name="connsiteY23" fmla="*/ 233341 h 305176"/>
              <a:gd name="connsiteX24" fmla="*/ 206922 w 334963"/>
              <a:gd name="connsiteY24" fmla="*/ 230563 h 305176"/>
              <a:gd name="connsiteX25" fmla="*/ 128043 w 334963"/>
              <a:gd name="connsiteY25" fmla="*/ 230563 h 305176"/>
              <a:gd name="connsiteX26" fmla="*/ 128781 w 334963"/>
              <a:gd name="connsiteY26" fmla="*/ 219451 h 305176"/>
              <a:gd name="connsiteX27" fmla="*/ 207769 w 334963"/>
              <a:gd name="connsiteY27" fmla="*/ 219451 h 305176"/>
              <a:gd name="connsiteX28" fmla="*/ 222250 w 334963"/>
              <a:gd name="connsiteY28" fmla="*/ 233556 h 305176"/>
              <a:gd name="connsiteX29" fmla="*/ 222250 w 334963"/>
              <a:gd name="connsiteY29" fmla="*/ 238684 h 305176"/>
              <a:gd name="connsiteX30" fmla="*/ 207769 w 334963"/>
              <a:gd name="connsiteY30" fmla="*/ 252789 h 305176"/>
              <a:gd name="connsiteX31" fmla="*/ 128781 w 334963"/>
              <a:gd name="connsiteY31" fmla="*/ 252789 h 305176"/>
              <a:gd name="connsiteX32" fmla="*/ 114300 w 334963"/>
              <a:gd name="connsiteY32" fmla="*/ 238684 h 305176"/>
              <a:gd name="connsiteX33" fmla="*/ 114300 w 334963"/>
              <a:gd name="connsiteY33" fmla="*/ 233556 h 305176"/>
              <a:gd name="connsiteX34" fmla="*/ 128781 w 334963"/>
              <a:gd name="connsiteY34" fmla="*/ 219451 h 305176"/>
              <a:gd name="connsiteX35" fmla="*/ 266120 w 334963"/>
              <a:gd name="connsiteY35" fmla="*/ 168353 h 305176"/>
              <a:gd name="connsiteX36" fmla="*/ 305614 w 334963"/>
              <a:gd name="connsiteY36" fmla="*/ 198019 h 305176"/>
              <a:gd name="connsiteX37" fmla="*/ 306930 w 334963"/>
              <a:gd name="connsiteY37" fmla="*/ 205758 h 305176"/>
              <a:gd name="connsiteX38" fmla="*/ 301664 w 334963"/>
              <a:gd name="connsiteY38" fmla="*/ 208338 h 305176"/>
              <a:gd name="connsiteX39" fmla="*/ 299032 w 334963"/>
              <a:gd name="connsiteY39" fmla="*/ 207048 h 305176"/>
              <a:gd name="connsiteX40" fmla="*/ 259538 w 334963"/>
              <a:gd name="connsiteY40" fmla="*/ 178672 h 305176"/>
              <a:gd name="connsiteX41" fmla="*/ 258221 w 334963"/>
              <a:gd name="connsiteY41" fmla="*/ 169643 h 305176"/>
              <a:gd name="connsiteX42" fmla="*/ 266120 w 334963"/>
              <a:gd name="connsiteY42" fmla="*/ 168353 h 305176"/>
              <a:gd name="connsiteX43" fmla="*/ 75093 w 334963"/>
              <a:gd name="connsiteY43" fmla="*/ 166503 h 305176"/>
              <a:gd name="connsiteX44" fmla="*/ 83067 w 334963"/>
              <a:gd name="connsiteY44" fmla="*/ 167810 h 305176"/>
              <a:gd name="connsiteX45" fmla="*/ 81738 w 334963"/>
              <a:gd name="connsiteY45" fmla="*/ 175654 h 305176"/>
              <a:gd name="connsiteX46" fmla="*/ 39208 w 334963"/>
              <a:gd name="connsiteY46" fmla="*/ 207031 h 305176"/>
              <a:gd name="connsiteX47" fmla="*/ 35221 w 334963"/>
              <a:gd name="connsiteY47" fmla="*/ 208338 h 305176"/>
              <a:gd name="connsiteX48" fmla="*/ 31233 w 334963"/>
              <a:gd name="connsiteY48" fmla="*/ 205723 h 305176"/>
              <a:gd name="connsiteX49" fmla="*/ 32562 w 334963"/>
              <a:gd name="connsiteY49" fmla="*/ 197879 h 305176"/>
              <a:gd name="connsiteX50" fmla="*/ 75093 w 334963"/>
              <a:gd name="connsiteY50" fmla="*/ 166503 h 305176"/>
              <a:gd name="connsiteX51" fmla="*/ 284569 w 334963"/>
              <a:gd name="connsiteY51" fmla="*/ 98801 h 305176"/>
              <a:gd name="connsiteX52" fmla="*/ 329795 w 334963"/>
              <a:gd name="connsiteY52" fmla="*/ 98801 h 305176"/>
              <a:gd name="connsiteX53" fmla="*/ 334963 w 334963"/>
              <a:gd name="connsiteY53" fmla="*/ 104975 h 305176"/>
              <a:gd name="connsiteX54" fmla="*/ 329795 w 334963"/>
              <a:gd name="connsiteY54" fmla="*/ 109914 h 305176"/>
              <a:gd name="connsiteX55" fmla="*/ 284569 w 334963"/>
              <a:gd name="connsiteY55" fmla="*/ 109914 h 305176"/>
              <a:gd name="connsiteX56" fmla="*/ 279400 w 334963"/>
              <a:gd name="connsiteY56" fmla="*/ 104975 h 305176"/>
              <a:gd name="connsiteX57" fmla="*/ 284569 w 334963"/>
              <a:gd name="connsiteY57" fmla="*/ 98801 h 305176"/>
              <a:gd name="connsiteX58" fmla="*/ 5340 w 334963"/>
              <a:gd name="connsiteY58" fmla="*/ 98801 h 305176"/>
              <a:gd name="connsiteX59" fmla="*/ 53398 w 334963"/>
              <a:gd name="connsiteY59" fmla="*/ 98801 h 305176"/>
              <a:gd name="connsiteX60" fmla="*/ 58738 w 334963"/>
              <a:gd name="connsiteY60" fmla="*/ 104975 h 305176"/>
              <a:gd name="connsiteX61" fmla="*/ 53398 w 334963"/>
              <a:gd name="connsiteY61" fmla="*/ 109914 h 305176"/>
              <a:gd name="connsiteX62" fmla="*/ 5340 w 334963"/>
              <a:gd name="connsiteY62" fmla="*/ 109914 h 305176"/>
              <a:gd name="connsiteX63" fmla="*/ 0 w 334963"/>
              <a:gd name="connsiteY63" fmla="*/ 104975 h 305176"/>
              <a:gd name="connsiteX64" fmla="*/ 5340 w 334963"/>
              <a:gd name="connsiteY64" fmla="*/ 98801 h 305176"/>
              <a:gd name="connsiteX65" fmla="*/ 164887 w 334963"/>
              <a:gd name="connsiteY65" fmla="*/ 36888 h 305176"/>
              <a:gd name="connsiteX66" fmla="*/ 171451 w 334963"/>
              <a:gd name="connsiteY66" fmla="*/ 43604 h 305176"/>
              <a:gd name="connsiteX67" fmla="*/ 164887 w 334963"/>
              <a:gd name="connsiteY67" fmla="*/ 48977 h 305176"/>
              <a:gd name="connsiteX68" fmla="*/ 115003 w 334963"/>
              <a:gd name="connsiteY68" fmla="*/ 100022 h 305176"/>
              <a:gd name="connsiteX69" fmla="*/ 109752 w 334963"/>
              <a:gd name="connsiteY69" fmla="*/ 106738 h 305176"/>
              <a:gd name="connsiteX70" fmla="*/ 103188 w 334963"/>
              <a:gd name="connsiteY70" fmla="*/ 100022 h 305176"/>
              <a:gd name="connsiteX71" fmla="*/ 164887 w 334963"/>
              <a:gd name="connsiteY71" fmla="*/ 36888 h 305176"/>
              <a:gd name="connsiteX72" fmla="*/ 169069 w 334963"/>
              <a:gd name="connsiteY72" fmla="*/ 9901 h 305176"/>
              <a:gd name="connsiteX73" fmla="*/ 258763 w 334963"/>
              <a:gd name="connsiteY73" fmla="*/ 99286 h 305176"/>
              <a:gd name="connsiteX74" fmla="*/ 240297 w 334963"/>
              <a:gd name="connsiteY74" fmla="*/ 154495 h 305176"/>
              <a:gd name="connsiteX75" fmla="*/ 221830 w 334963"/>
              <a:gd name="connsiteY75" fmla="*/ 208389 h 305176"/>
              <a:gd name="connsiteX76" fmla="*/ 217873 w 334963"/>
              <a:gd name="connsiteY76" fmla="*/ 214962 h 305176"/>
              <a:gd name="connsiteX77" fmla="*/ 211278 w 334963"/>
              <a:gd name="connsiteY77" fmla="*/ 212333 h 305176"/>
              <a:gd name="connsiteX78" fmla="*/ 231064 w 334963"/>
              <a:gd name="connsiteY78" fmla="*/ 147923 h 305176"/>
              <a:gd name="connsiteX79" fmla="*/ 248211 w 334963"/>
              <a:gd name="connsiteY79" fmla="*/ 99286 h 305176"/>
              <a:gd name="connsiteX80" fmla="*/ 169069 w 334963"/>
              <a:gd name="connsiteY80" fmla="*/ 21731 h 305176"/>
              <a:gd name="connsiteX81" fmla="*/ 89927 w 334963"/>
              <a:gd name="connsiteY81" fmla="*/ 99286 h 305176"/>
              <a:gd name="connsiteX82" fmla="*/ 107075 w 334963"/>
              <a:gd name="connsiteY82" fmla="*/ 146608 h 305176"/>
              <a:gd name="connsiteX83" fmla="*/ 107075 w 334963"/>
              <a:gd name="connsiteY83" fmla="*/ 147923 h 305176"/>
              <a:gd name="connsiteX84" fmla="*/ 128179 w 334963"/>
              <a:gd name="connsiteY84" fmla="*/ 212333 h 305176"/>
              <a:gd name="connsiteX85" fmla="*/ 122903 w 334963"/>
              <a:gd name="connsiteY85" fmla="*/ 216276 h 305176"/>
              <a:gd name="connsiteX86" fmla="*/ 120265 w 334963"/>
              <a:gd name="connsiteY86" fmla="*/ 214962 h 305176"/>
              <a:gd name="connsiteX87" fmla="*/ 117627 w 334963"/>
              <a:gd name="connsiteY87" fmla="*/ 207075 h 305176"/>
              <a:gd name="connsiteX88" fmla="*/ 97842 w 334963"/>
              <a:gd name="connsiteY88" fmla="*/ 154495 h 305176"/>
              <a:gd name="connsiteX89" fmla="*/ 79375 w 334963"/>
              <a:gd name="connsiteY89" fmla="*/ 99286 h 305176"/>
              <a:gd name="connsiteX90" fmla="*/ 169069 w 334963"/>
              <a:gd name="connsiteY90" fmla="*/ 9901 h 305176"/>
              <a:gd name="connsiteX91" fmla="*/ 39107 w 334963"/>
              <a:gd name="connsiteY91" fmla="*/ 1482 h 305176"/>
              <a:gd name="connsiteX92" fmla="*/ 79917 w 334963"/>
              <a:gd name="connsiteY92" fmla="*/ 31115 h 305176"/>
              <a:gd name="connsiteX93" fmla="*/ 81234 w 334963"/>
              <a:gd name="connsiteY93" fmla="*/ 40544 h 305176"/>
              <a:gd name="connsiteX94" fmla="*/ 75968 w 334963"/>
              <a:gd name="connsiteY94" fmla="*/ 43238 h 305176"/>
              <a:gd name="connsiteX95" fmla="*/ 72019 w 334963"/>
              <a:gd name="connsiteY95" fmla="*/ 41891 h 305176"/>
              <a:gd name="connsiteX96" fmla="*/ 32525 w 334963"/>
              <a:gd name="connsiteY96" fmla="*/ 10911 h 305176"/>
              <a:gd name="connsiteX97" fmla="*/ 31208 w 334963"/>
              <a:gd name="connsiteY97" fmla="*/ 2829 h 305176"/>
              <a:gd name="connsiteX98" fmla="*/ 39107 w 334963"/>
              <a:gd name="connsiteY98" fmla="*/ 1482 h 305176"/>
              <a:gd name="connsiteX99" fmla="*/ 299086 w 334963"/>
              <a:gd name="connsiteY99" fmla="*/ 1451 h 305176"/>
              <a:gd name="connsiteX100" fmla="*/ 306944 w 334963"/>
              <a:gd name="connsiteY100" fmla="*/ 2782 h 305176"/>
              <a:gd name="connsiteX101" fmla="*/ 305634 w 334963"/>
              <a:gd name="connsiteY101" fmla="*/ 10771 h 305176"/>
              <a:gd name="connsiteX102" fmla="*/ 267653 w 334963"/>
              <a:gd name="connsiteY102" fmla="*/ 38732 h 305176"/>
              <a:gd name="connsiteX103" fmla="*/ 265033 w 334963"/>
              <a:gd name="connsiteY103" fmla="*/ 40063 h 305176"/>
              <a:gd name="connsiteX104" fmla="*/ 259795 w 334963"/>
              <a:gd name="connsiteY104" fmla="*/ 37400 h 305176"/>
              <a:gd name="connsiteX105" fmla="*/ 261104 w 334963"/>
              <a:gd name="connsiteY105" fmla="*/ 29411 h 3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63" h="305176">
                <a:moveTo>
                  <a:pt x="138332" y="262313"/>
                </a:moveTo>
                <a:cubicBezTo>
                  <a:pt x="140960" y="262313"/>
                  <a:pt x="143587" y="264992"/>
                  <a:pt x="143587" y="267671"/>
                </a:cubicBezTo>
                <a:cubicBezTo>
                  <a:pt x="143587" y="267671"/>
                  <a:pt x="143587" y="267671"/>
                  <a:pt x="143587" y="279726"/>
                </a:cubicBezTo>
                <a:cubicBezTo>
                  <a:pt x="143587" y="279726"/>
                  <a:pt x="143587" y="279726"/>
                  <a:pt x="169863" y="291781"/>
                </a:cubicBezTo>
                <a:cubicBezTo>
                  <a:pt x="169863" y="291781"/>
                  <a:pt x="169863" y="291781"/>
                  <a:pt x="196139" y="279726"/>
                </a:cubicBezTo>
                <a:cubicBezTo>
                  <a:pt x="196139" y="279726"/>
                  <a:pt x="196139" y="279726"/>
                  <a:pt x="196139" y="267671"/>
                </a:cubicBezTo>
                <a:cubicBezTo>
                  <a:pt x="196139" y="264992"/>
                  <a:pt x="198767" y="262313"/>
                  <a:pt x="201394" y="262313"/>
                </a:cubicBezTo>
                <a:cubicBezTo>
                  <a:pt x="205336" y="262313"/>
                  <a:pt x="207963" y="264992"/>
                  <a:pt x="207963" y="267671"/>
                </a:cubicBezTo>
                <a:cubicBezTo>
                  <a:pt x="207963" y="267671"/>
                  <a:pt x="207963" y="267671"/>
                  <a:pt x="207963" y="283745"/>
                </a:cubicBezTo>
                <a:cubicBezTo>
                  <a:pt x="207963" y="285084"/>
                  <a:pt x="206649" y="287763"/>
                  <a:pt x="204022" y="289102"/>
                </a:cubicBezTo>
                <a:cubicBezTo>
                  <a:pt x="204022" y="289102"/>
                  <a:pt x="204022" y="289102"/>
                  <a:pt x="172491" y="303837"/>
                </a:cubicBezTo>
                <a:cubicBezTo>
                  <a:pt x="171177" y="303837"/>
                  <a:pt x="171177" y="305176"/>
                  <a:pt x="169863" y="305176"/>
                </a:cubicBezTo>
                <a:cubicBezTo>
                  <a:pt x="168549" y="305176"/>
                  <a:pt x="168549" y="303837"/>
                  <a:pt x="167236" y="303837"/>
                </a:cubicBezTo>
                <a:cubicBezTo>
                  <a:pt x="167236" y="303837"/>
                  <a:pt x="167236" y="303837"/>
                  <a:pt x="135705" y="289102"/>
                </a:cubicBezTo>
                <a:cubicBezTo>
                  <a:pt x="133077" y="287763"/>
                  <a:pt x="131763" y="286423"/>
                  <a:pt x="131763" y="283745"/>
                </a:cubicBezTo>
                <a:cubicBezTo>
                  <a:pt x="131763" y="283745"/>
                  <a:pt x="131763" y="283745"/>
                  <a:pt x="131763" y="267671"/>
                </a:cubicBezTo>
                <a:cubicBezTo>
                  <a:pt x="131763" y="264992"/>
                  <a:pt x="134391" y="262313"/>
                  <a:pt x="138332" y="262313"/>
                </a:cubicBezTo>
                <a:close/>
                <a:moveTo>
                  <a:pt x="128043" y="230563"/>
                </a:moveTo>
                <a:cubicBezTo>
                  <a:pt x="126728" y="230563"/>
                  <a:pt x="125413" y="231952"/>
                  <a:pt x="125413" y="233341"/>
                </a:cubicBezTo>
                <a:cubicBezTo>
                  <a:pt x="125413" y="233341"/>
                  <a:pt x="125413" y="233341"/>
                  <a:pt x="125413" y="238898"/>
                </a:cubicBezTo>
                <a:cubicBezTo>
                  <a:pt x="125413" y="240287"/>
                  <a:pt x="126728" y="241676"/>
                  <a:pt x="128043" y="241676"/>
                </a:cubicBezTo>
                <a:cubicBezTo>
                  <a:pt x="128043" y="241676"/>
                  <a:pt x="128043" y="241676"/>
                  <a:pt x="206922" y="241676"/>
                </a:cubicBezTo>
                <a:cubicBezTo>
                  <a:pt x="208237" y="241676"/>
                  <a:pt x="209551" y="240287"/>
                  <a:pt x="209551" y="238898"/>
                </a:cubicBezTo>
                <a:cubicBezTo>
                  <a:pt x="209551" y="238898"/>
                  <a:pt x="209551" y="238898"/>
                  <a:pt x="209551" y="233341"/>
                </a:cubicBezTo>
                <a:cubicBezTo>
                  <a:pt x="209551" y="231952"/>
                  <a:pt x="208237" y="230563"/>
                  <a:pt x="206922" y="230563"/>
                </a:cubicBezTo>
                <a:cubicBezTo>
                  <a:pt x="206922" y="230563"/>
                  <a:pt x="206922" y="230563"/>
                  <a:pt x="128043" y="230563"/>
                </a:cubicBezTo>
                <a:close/>
                <a:moveTo>
                  <a:pt x="128781" y="219451"/>
                </a:moveTo>
                <a:cubicBezTo>
                  <a:pt x="128781" y="219451"/>
                  <a:pt x="128781" y="219451"/>
                  <a:pt x="207769" y="219451"/>
                </a:cubicBezTo>
                <a:cubicBezTo>
                  <a:pt x="215668" y="219451"/>
                  <a:pt x="222250" y="225862"/>
                  <a:pt x="222250" y="233556"/>
                </a:cubicBezTo>
                <a:cubicBezTo>
                  <a:pt x="222250" y="233556"/>
                  <a:pt x="222250" y="233556"/>
                  <a:pt x="222250" y="238684"/>
                </a:cubicBezTo>
                <a:cubicBezTo>
                  <a:pt x="222250" y="246378"/>
                  <a:pt x="215668" y="252789"/>
                  <a:pt x="207769" y="252789"/>
                </a:cubicBezTo>
                <a:cubicBezTo>
                  <a:pt x="207769" y="252789"/>
                  <a:pt x="207769" y="252789"/>
                  <a:pt x="128781" y="252789"/>
                </a:cubicBezTo>
                <a:cubicBezTo>
                  <a:pt x="120883" y="252789"/>
                  <a:pt x="114300" y="246378"/>
                  <a:pt x="114300" y="238684"/>
                </a:cubicBezTo>
                <a:cubicBezTo>
                  <a:pt x="114300" y="238684"/>
                  <a:pt x="114300" y="238684"/>
                  <a:pt x="114300" y="233556"/>
                </a:cubicBezTo>
                <a:cubicBezTo>
                  <a:pt x="114300" y="225862"/>
                  <a:pt x="120883" y="219451"/>
                  <a:pt x="128781" y="219451"/>
                </a:cubicBezTo>
                <a:close/>
                <a:moveTo>
                  <a:pt x="266120" y="168353"/>
                </a:moveTo>
                <a:cubicBezTo>
                  <a:pt x="266120" y="168353"/>
                  <a:pt x="266120" y="168353"/>
                  <a:pt x="305614" y="198019"/>
                </a:cubicBezTo>
                <a:cubicBezTo>
                  <a:pt x="308247" y="199309"/>
                  <a:pt x="309563" y="203179"/>
                  <a:pt x="306930" y="205758"/>
                </a:cubicBezTo>
                <a:cubicBezTo>
                  <a:pt x="305614" y="207048"/>
                  <a:pt x="304297" y="208338"/>
                  <a:pt x="301664" y="208338"/>
                </a:cubicBezTo>
                <a:cubicBezTo>
                  <a:pt x="301664" y="208338"/>
                  <a:pt x="300348" y="208338"/>
                  <a:pt x="299032" y="207048"/>
                </a:cubicBezTo>
                <a:cubicBezTo>
                  <a:pt x="299032" y="207048"/>
                  <a:pt x="299032" y="207048"/>
                  <a:pt x="259538" y="178672"/>
                </a:cubicBezTo>
                <a:cubicBezTo>
                  <a:pt x="256905" y="176092"/>
                  <a:pt x="255588" y="172222"/>
                  <a:pt x="258221" y="169643"/>
                </a:cubicBezTo>
                <a:cubicBezTo>
                  <a:pt x="259538" y="167063"/>
                  <a:pt x="263487" y="167063"/>
                  <a:pt x="266120" y="168353"/>
                </a:cubicBezTo>
                <a:close/>
                <a:moveTo>
                  <a:pt x="75093" y="166503"/>
                </a:moveTo>
                <a:cubicBezTo>
                  <a:pt x="77751" y="163888"/>
                  <a:pt x="81738" y="165195"/>
                  <a:pt x="83067" y="167810"/>
                </a:cubicBezTo>
                <a:cubicBezTo>
                  <a:pt x="85725" y="170425"/>
                  <a:pt x="84396" y="174347"/>
                  <a:pt x="81738" y="175654"/>
                </a:cubicBezTo>
                <a:cubicBezTo>
                  <a:pt x="81738" y="175654"/>
                  <a:pt x="81738" y="175654"/>
                  <a:pt x="39208" y="207031"/>
                </a:cubicBezTo>
                <a:cubicBezTo>
                  <a:pt x="37879" y="208338"/>
                  <a:pt x="36550" y="208338"/>
                  <a:pt x="35221" y="208338"/>
                </a:cubicBezTo>
                <a:cubicBezTo>
                  <a:pt x="33892" y="208338"/>
                  <a:pt x="31233" y="207031"/>
                  <a:pt x="31233" y="205723"/>
                </a:cubicBezTo>
                <a:cubicBezTo>
                  <a:pt x="28575" y="203109"/>
                  <a:pt x="29904" y="199187"/>
                  <a:pt x="32562" y="197879"/>
                </a:cubicBezTo>
                <a:cubicBezTo>
                  <a:pt x="32562" y="197879"/>
                  <a:pt x="32562" y="197879"/>
                  <a:pt x="75093" y="166503"/>
                </a:cubicBezTo>
                <a:close/>
                <a:moveTo>
                  <a:pt x="284569" y="98801"/>
                </a:moveTo>
                <a:cubicBezTo>
                  <a:pt x="284569" y="98801"/>
                  <a:pt x="284569" y="98801"/>
                  <a:pt x="329795" y="98801"/>
                </a:cubicBezTo>
                <a:cubicBezTo>
                  <a:pt x="332379" y="98801"/>
                  <a:pt x="334963" y="101271"/>
                  <a:pt x="334963" y="104975"/>
                </a:cubicBezTo>
                <a:cubicBezTo>
                  <a:pt x="334963" y="107444"/>
                  <a:pt x="332379" y="109914"/>
                  <a:pt x="329795" y="109914"/>
                </a:cubicBezTo>
                <a:cubicBezTo>
                  <a:pt x="329795" y="109914"/>
                  <a:pt x="329795" y="109914"/>
                  <a:pt x="284569" y="109914"/>
                </a:cubicBezTo>
                <a:cubicBezTo>
                  <a:pt x="281985" y="109914"/>
                  <a:pt x="279400" y="107444"/>
                  <a:pt x="279400" y="104975"/>
                </a:cubicBezTo>
                <a:cubicBezTo>
                  <a:pt x="279400" y="101271"/>
                  <a:pt x="281985" y="98801"/>
                  <a:pt x="284569" y="98801"/>
                </a:cubicBezTo>
                <a:close/>
                <a:moveTo>
                  <a:pt x="5340" y="98801"/>
                </a:moveTo>
                <a:cubicBezTo>
                  <a:pt x="5340" y="98801"/>
                  <a:pt x="5340" y="98801"/>
                  <a:pt x="53398" y="98801"/>
                </a:cubicBezTo>
                <a:cubicBezTo>
                  <a:pt x="56068" y="98801"/>
                  <a:pt x="58738" y="101271"/>
                  <a:pt x="58738" y="104975"/>
                </a:cubicBezTo>
                <a:cubicBezTo>
                  <a:pt x="58738" y="107444"/>
                  <a:pt x="56068" y="109914"/>
                  <a:pt x="53398" y="109914"/>
                </a:cubicBezTo>
                <a:cubicBezTo>
                  <a:pt x="53398" y="109914"/>
                  <a:pt x="53398" y="109914"/>
                  <a:pt x="5340" y="109914"/>
                </a:cubicBezTo>
                <a:cubicBezTo>
                  <a:pt x="2670" y="109914"/>
                  <a:pt x="0" y="107444"/>
                  <a:pt x="0" y="104975"/>
                </a:cubicBezTo>
                <a:cubicBezTo>
                  <a:pt x="0" y="101271"/>
                  <a:pt x="2670" y="98801"/>
                  <a:pt x="5340" y="98801"/>
                </a:cubicBezTo>
                <a:close/>
                <a:moveTo>
                  <a:pt x="164887" y="36888"/>
                </a:moveTo>
                <a:cubicBezTo>
                  <a:pt x="168826" y="36888"/>
                  <a:pt x="171451" y="40918"/>
                  <a:pt x="171451" y="43604"/>
                </a:cubicBezTo>
                <a:cubicBezTo>
                  <a:pt x="171451" y="46291"/>
                  <a:pt x="168826" y="48977"/>
                  <a:pt x="164887" y="48977"/>
                </a:cubicBezTo>
                <a:cubicBezTo>
                  <a:pt x="137320" y="48977"/>
                  <a:pt x="115003" y="71813"/>
                  <a:pt x="115003" y="100022"/>
                </a:cubicBezTo>
                <a:cubicBezTo>
                  <a:pt x="115003" y="104051"/>
                  <a:pt x="112377" y="106738"/>
                  <a:pt x="109752" y="106738"/>
                </a:cubicBezTo>
                <a:cubicBezTo>
                  <a:pt x="105814" y="106738"/>
                  <a:pt x="103188" y="104051"/>
                  <a:pt x="103188" y="100022"/>
                </a:cubicBezTo>
                <a:cubicBezTo>
                  <a:pt x="103188" y="65097"/>
                  <a:pt x="130756" y="36888"/>
                  <a:pt x="164887" y="36888"/>
                </a:cubicBezTo>
                <a:close/>
                <a:moveTo>
                  <a:pt x="169069" y="9901"/>
                </a:moveTo>
                <a:cubicBezTo>
                  <a:pt x="219192" y="9901"/>
                  <a:pt x="258763" y="50650"/>
                  <a:pt x="258763" y="99286"/>
                </a:cubicBezTo>
                <a:cubicBezTo>
                  <a:pt x="258763" y="120318"/>
                  <a:pt x="253487" y="138721"/>
                  <a:pt x="240297" y="154495"/>
                </a:cubicBezTo>
                <a:cubicBezTo>
                  <a:pt x="215235" y="189986"/>
                  <a:pt x="221830" y="207075"/>
                  <a:pt x="221830" y="208389"/>
                </a:cubicBezTo>
                <a:cubicBezTo>
                  <a:pt x="223149" y="211018"/>
                  <a:pt x="221830" y="213647"/>
                  <a:pt x="217873" y="214962"/>
                </a:cubicBezTo>
                <a:cubicBezTo>
                  <a:pt x="215235" y="216276"/>
                  <a:pt x="212597" y="214962"/>
                  <a:pt x="211278" y="212333"/>
                </a:cubicBezTo>
                <a:cubicBezTo>
                  <a:pt x="209959" y="211018"/>
                  <a:pt x="200726" y="188672"/>
                  <a:pt x="231064" y="147923"/>
                </a:cubicBezTo>
                <a:cubicBezTo>
                  <a:pt x="241616" y="133463"/>
                  <a:pt x="248211" y="117689"/>
                  <a:pt x="248211" y="99286"/>
                </a:cubicBezTo>
                <a:cubicBezTo>
                  <a:pt x="248211" y="55908"/>
                  <a:pt x="212597" y="21731"/>
                  <a:pt x="169069" y="21731"/>
                </a:cubicBezTo>
                <a:cubicBezTo>
                  <a:pt x="125541" y="21731"/>
                  <a:pt x="89927" y="55908"/>
                  <a:pt x="89927" y="99286"/>
                </a:cubicBezTo>
                <a:cubicBezTo>
                  <a:pt x="89927" y="116375"/>
                  <a:pt x="96523" y="133463"/>
                  <a:pt x="107075" y="146608"/>
                </a:cubicBezTo>
                <a:cubicBezTo>
                  <a:pt x="107075" y="147923"/>
                  <a:pt x="107075" y="147923"/>
                  <a:pt x="107075" y="147923"/>
                </a:cubicBezTo>
                <a:cubicBezTo>
                  <a:pt x="137413" y="189986"/>
                  <a:pt x="129498" y="211018"/>
                  <a:pt x="128179" y="212333"/>
                </a:cubicBezTo>
                <a:cubicBezTo>
                  <a:pt x="126860" y="214962"/>
                  <a:pt x="124222" y="216276"/>
                  <a:pt x="122903" y="216276"/>
                </a:cubicBezTo>
                <a:cubicBezTo>
                  <a:pt x="121584" y="216276"/>
                  <a:pt x="120265" y="216276"/>
                  <a:pt x="120265" y="214962"/>
                </a:cubicBezTo>
                <a:cubicBezTo>
                  <a:pt x="117627" y="213647"/>
                  <a:pt x="116308" y="211018"/>
                  <a:pt x="117627" y="207075"/>
                </a:cubicBezTo>
                <a:cubicBezTo>
                  <a:pt x="117627" y="207075"/>
                  <a:pt x="124222" y="191301"/>
                  <a:pt x="97842" y="154495"/>
                </a:cubicBezTo>
                <a:cubicBezTo>
                  <a:pt x="84651" y="138721"/>
                  <a:pt x="79375" y="120318"/>
                  <a:pt x="79375" y="99286"/>
                </a:cubicBezTo>
                <a:cubicBezTo>
                  <a:pt x="79375" y="50650"/>
                  <a:pt x="118946" y="9901"/>
                  <a:pt x="169069" y="9901"/>
                </a:cubicBezTo>
                <a:close/>
                <a:moveTo>
                  <a:pt x="39107" y="1482"/>
                </a:moveTo>
                <a:cubicBezTo>
                  <a:pt x="39107" y="1482"/>
                  <a:pt x="39107" y="1482"/>
                  <a:pt x="79917" y="31115"/>
                </a:cubicBezTo>
                <a:cubicBezTo>
                  <a:pt x="82550" y="33809"/>
                  <a:pt x="82550" y="37850"/>
                  <a:pt x="81234" y="40544"/>
                </a:cubicBezTo>
                <a:cubicBezTo>
                  <a:pt x="79917" y="41891"/>
                  <a:pt x="78601" y="43238"/>
                  <a:pt x="75968" y="43238"/>
                </a:cubicBezTo>
                <a:cubicBezTo>
                  <a:pt x="74651" y="43238"/>
                  <a:pt x="73335" y="41891"/>
                  <a:pt x="72019" y="41891"/>
                </a:cubicBezTo>
                <a:lnTo>
                  <a:pt x="32525" y="10911"/>
                </a:lnTo>
                <a:cubicBezTo>
                  <a:pt x="29892" y="8217"/>
                  <a:pt x="28575" y="5523"/>
                  <a:pt x="31208" y="2829"/>
                </a:cubicBezTo>
                <a:cubicBezTo>
                  <a:pt x="32525" y="135"/>
                  <a:pt x="36474" y="-1212"/>
                  <a:pt x="39107" y="1482"/>
                </a:cubicBezTo>
                <a:close/>
                <a:moveTo>
                  <a:pt x="299086" y="1451"/>
                </a:moveTo>
                <a:cubicBezTo>
                  <a:pt x="301705" y="-1212"/>
                  <a:pt x="305634" y="119"/>
                  <a:pt x="306944" y="2782"/>
                </a:cubicBezTo>
                <a:cubicBezTo>
                  <a:pt x="309563" y="5445"/>
                  <a:pt x="308254" y="8108"/>
                  <a:pt x="305634" y="10771"/>
                </a:cubicBezTo>
                <a:cubicBezTo>
                  <a:pt x="305634" y="10771"/>
                  <a:pt x="305634" y="10771"/>
                  <a:pt x="267653" y="38732"/>
                </a:cubicBezTo>
                <a:cubicBezTo>
                  <a:pt x="266343" y="40063"/>
                  <a:pt x="265033" y="40063"/>
                  <a:pt x="265033" y="40063"/>
                </a:cubicBezTo>
                <a:cubicBezTo>
                  <a:pt x="262414" y="40063"/>
                  <a:pt x="261104" y="38732"/>
                  <a:pt x="259795" y="37400"/>
                </a:cubicBezTo>
                <a:cubicBezTo>
                  <a:pt x="257175" y="34737"/>
                  <a:pt x="258485" y="30743"/>
                  <a:pt x="261104" y="29411"/>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椭圆 13"/>
          <p:cNvSpPr/>
          <p:nvPr/>
        </p:nvSpPr>
        <p:spPr>
          <a:xfrm>
            <a:off x="4181197" y="2088600"/>
            <a:ext cx="1131302" cy="914781"/>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椭圆 15"/>
          <p:cNvSpPr/>
          <p:nvPr/>
        </p:nvSpPr>
        <p:spPr>
          <a:xfrm>
            <a:off x="6801296" y="1980340"/>
            <a:ext cx="1131302" cy="1131302"/>
          </a:xfrm>
          <a:custGeom>
            <a:avLst/>
            <a:gdLst>
              <a:gd name="connsiteX0" fmla="*/ 102452 w 338138"/>
              <a:gd name="connsiteY0" fmla="*/ 116974 h 338138"/>
              <a:gd name="connsiteX1" fmla="*/ 158700 w 338138"/>
              <a:gd name="connsiteY1" fmla="*/ 150395 h 338138"/>
              <a:gd name="connsiteX2" fmla="*/ 169165 w 338138"/>
              <a:gd name="connsiteY2" fmla="*/ 147721 h 338138"/>
              <a:gd name="connsiteX3" fmla="*/ 183554 w 338138"/>
              <a:gd name="connsiteY3" fmla="*/ 154406 h 338138"/>
              <a:gd name="connsiteX4" fmla="*/ 238495 w 338138"/>
              <a:gd name="connsiteY4" fmla="*/ 122321 h 338138"/>
              <a:gd name="connsiteX5" fmla="*/ 246343 w 338138"/>
              <a:gd name="connsiteY5" fmla="*/ 123658 h 338138"/>
              <a:gd name="connsiteX6" fmla="*/ 243727 w 338138"/>
              <a:gd name="connsiteY6" fmla="*/ 130342 h 338138"/>
              <a:gd name="connsiteX7" fmla="*/ 188787 w 338138"/>
              <a:gd name="connsiteY7" fmla="*/ 163763 h 338138"/>
              <a:gd name="connsiteX8" fmla="*/ 190095 w 338138"/>
              <a:gd name="connsiteY8" fmla="*/ 169111 h 338138"/>
              <a:gd name="connsiteX9" fmla="*/ 169165 w 338138"/>
              <a:gd name="connsiteY9" fmla="*/ 190500 h 338138"/>
              <a:gd name="connsiteX10" fmla="*/ 148235 w 338138"/>
              <a:gd name="connsiteY10" fmla="*/ 169111 h 338138"/>
              <a:gd name="connsiteX11" fmla="*/ 91987 w 338138"/>
              <a:gd name="connsiteY11" fmla="*/ 135690 h 338138"/>
              <a:gd name="connsiteX12" fmla="*/ 88063 w 338138"/>
              <a:gd name="connsiteY12" fmla="*/ 120984 h 338138"/>
              <a:gd name="connsiteX13" fmla="*/ 102452 w 338138"/>
              <a:gd name="connsiteY13" fmla="*/ 116974 h 338138"/>
              <a:gd name="connsiteX14" fmla="*/ 159317 w 338138"/>
              <a:gd name="connsiteY14" fmla="*/ 22225 h 338138"/>
              <a:gd name="connsiteX15" fmla="*/ 22225 w 338138"/>
              <a:gd name="connsiteY15" fmla="*/ 158580 h 338138"/>
              <a:gd name="connsiteX16" fmla="*/ 43316 w 338138"/>
              <a:gd name="connsiteY16" fmla="*/ 158580 h 338138"/>
              <a:gd name="connsiteX17" fmla="*/ 43316 w 338138"/>
              <a:gd name="connsiteY17" fmla="*/ 179558 h 338138"/>
              <a:gd name="connsiteX18" fmla="*/ 22225 w 338138"/>
              <a:gd name="connsiteY18" fmla="*/ 179558 h 338138"/>
              <a:gd name="connsiteX19" fmla="*/ 159317 w 338138"/>
              <a:gd name="connsiteY19" fmla="*/ 315913 h 338138"/>
              <a:gd name="connsiteX20" fmla="*/ 159317 w 338138"/>
              <a:gd name="connsiteY20" fmla="*/ 294936 h 338138"/>
              <a:gd name="connsiteX21" fmla="*/ 180408 w 338138"/>
              <a:gd name="connsiteY21" fmla="*/ 294936 h 338138"/>
              <a:gd name="connsiteX22" fmla="*/ 180408 w 338138"/>
              <a:gd name="connsiteY22" fmla="*/ 315913 h 338138"/>
              <a:gd name="connsiteX23" fmla="*/ 317500 w 338138"/>
              <a:gd name="connsiteY23" fmla="*/ 179558 h 338138"/>
              <a:gd name="connsiteX24" fmla="*/ 296409 w 338138"/>
              <a:gd name="connsiteY24" fmla="*/ 179558 h 338138"/>
              <a:gd name="connsiteX25" fmla="*/ 296409 w 338138"/>
              <a:gd name="connsiteY25" fmla="*/ 158580 h 338138"/>
              <a:gd name="connsiteX26" fmla="*/ 317500 w 338138"/>
              <a:gd name="connsiteY26" fmla="*/ 158580 h 338138"/>
              <a:gd name="connsiteX27" fmla="*/ 180408 w 338138"/>
              <a:gd name="connsiteY27" fmla="*/ 22225 h 338138"/>
              <a:gd name="connsiteX28" fmla="*/ 180408 w 338138"/>
              <a:gd name="connsiteY28" fmla="*/ 43202 h 338138"/>
              <a:gd name="connsiteX29" fmla="*/ 159317 w 338138"/>
              <a:gd name="connsiteY29" fmla="*/ 43202 h 338138"/>
              <a:gd name="connsiteX30" fmla="*/ 159317 w 338138"/>
              <a:gd name="connsiteY30" fmla="*/ 22225 h 338138"/>
              <a:gd name="connsiteX31" fmla="*/ 169069 w 338138"/>
              <a:gd name="connsiteY31" fmla="*/ 0 h 338138"/>
              <a:gd name="connsiteX32" fmla="*/ 338138 w 338138"/>
              <a:gd name="connsiteY32" fmla="*/ 169069 h 338138"/>
              <a:gd name="connsiteX33" fmla="*/ 169069 w 338138"/>
              <a:gd name="connsiteY33" fmla="*/ 338138 h 338138"/>
              <a:gd name="connsiteX34" fmla="*/ 0 w 338138"/>
              <a:gd name="connsiteY34" fmla="*/ 169069 h 338138"/>
              <a:gd name="connsiteX35" fmla="*/ 169069 w 338138"/>
              <a:gd name="connsiteY3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138" h="338138">
                <a:moveTo>
                  <a:pt x="102452" y="116974"/>
                </a:moveTo>
                <a:cubicBezTo>
                  <a:pt x="158700" y="150395"/>
                  <a:pt x="158700" y="150395"/>
                  <a:pt x="158700" y="150395"/>
                </a:cubicBezTo>
                <a:cubicBezTo>
                  <a:pt x="162624" y="149058"/>
                  <a:pt x="165241" y="147721"/>
                  <a:pt x="169165" y="147721"/>
                </a:cubicBezTo>
                <a:cubicBezTo>
                  <a:pt x="174397" y="147721"/>
                  <a:pt x="179630" y="150395"/>
                  <a:pt x="183554" y="154406"/>
                </a:cubicBezTo>
                <a:cubicBezTo>
                  <a:pt x="238495" y="122321"/>
                  <a:pt x="238495" y="122321"/>
                  <a:pt x="238495" y="122321"/>
                </a:cubicBezTo>
                <a:cubicBezTo>
                  <a:pt x="241111" y="119648"/>
                  <a:pt x="245035" y="120984"/>
                  <a:pt x="246343" y="123658"/>
                </a:cubicBezTo>
                <a:cubicBezTo>
                  <a:pt x="247651" y="126332"/>
                  <a:pt x="246343" y="129006"/>
                  <a:pt x="243727" y="130342"/>
                </a:cubicBezTo>
                <a:cubicBezTo>
                  <a:pt x="188787" y="163763"/>
                  <a:pt x="188787" y="163763"/>
                  <a:pt x="188787" y="163763"/>
                </a:cubicBezTo>
                <a:cubicBezTo>
                  <a:pt x="190095" y="165100"/>
                  <a:pt x="190095" y="167774"/>
                  <a:pt x="190095" y="169111"/>
                </a:cubicBezTo>
                <a:cubicBezTo>
                  <a:pt x="190095" y="181142"/>
                  <a:pt x="180938" y="190500"/>
                  <a:pt x="169165" y="190500"/>
                </a:cubicBezTo>
                <a:cubicBezTo>
                  <a:pt x="157392" y="190500"/>
                  <a:pt x="148235" y="181142"/>
                  <a:pt x="148235" y="169111"/>
                </a:cubicBezTo>
                <a:cubicBezTo>
                  <a:pt x="91987" y="135690"/>
                  <a:pt x="91987" y="135690"/>
                  <a:pt x="91987" y="135690"/>
                </a:cubicBezTo>
                <a:cubicBezTo>
                  <a:pt x="86754" y="133016"/>
                  <a:pt x="84138" y="126332"/>
                  <a:pt x="88063" y="120984"/>
                </a:cubicBezTo>
                <a:cubicBezTo>
                  <a:pt x="90679" y="115637"/>
                  <a:pt x="97219" y="114300"/>
                  <a:pt x="102452" y="116974"/>
                </a:cubicBezTo>
                <a:close/>
                <a:moveTo>
                  <a:pt x="159317" y="22225"/>
                </a:moveTo>
                <a:cubicBezTo>
                  <a:pt x="86817" y="27469"/>
                  <a:pt x="27498" y="86469"/>
                  <a:pt x="22225" y="158580"/>
                </a:cubicBezTo>
                <a:cubicBezTo>
                  <a:pt x="22225" y="158580"/>
                  <a:pt x="22225" y="158580"/>
                  <a:pt x="43316" y="158580"/>
                </a:cubicBezTo>
                <a:cubicBezTo>
                  <a:pt x="43316" y="158580"/>
                  <a:pt x="43316" y="158580"/>
                  <a:pt x="43316" y="179558"/>
                </a:cubicBezTo>
                <a:cubicBezTo>
                  <a:pt x="43316" y="179558"/>
                  <a:pt x="43316" y="179558"/>
                  <a:pt x="22225" y="179558"/>
                </a:cubicBezTo>
                <a:cubicBezTo>
                  <a:pt x="27498" y="251669"/>
                  <a:pt x="86817" y="310669"/>
                  <a:pt x="159317" y="315913"/>
                </a:cubicBezTo>
                <a:cubicBezTo>
                  <a:pt x="159317" y="315913"/>
                  <a:pt x="159317" y="315913"/>
                  <a:pt x="159317" y="294936"/>
                </a:cubicBezTo>
                <a:cubicBezTo>
                  <a:pt x="159317" y="294936"/>
                  <a:pt x="159317" y="294936"/>
                  <a:pt x="180408" y="294936"/>
                </a:cubicBezTo>
                <a:cubicBezTo>
                  <a:pt x="180408" y="294936"/>
                  <a:pt x="180408" y="294936"/>
                  <a:pt x="180408" y="315913"/>
                </a:cubicBezTo>
                <a:cubicBezTo>
                  <a:pt x="252909" y="310669"/>
                  <a:pt x="312227" y="251669"/>
                  <a:pt x="317500" y="179558"/>
                </a:cubicBezTo>
                <a:cubicBezTo>
                  <a:pt x="317500" y="179558"/>
                  <a:pt x="317500" y="179558"/>
                  <a:pt x="296409" y="179558"/>
                </a:cubicBezTo>
                <a:cubicBezTo>
                  <a:pt x="296409" y="179558"/>
                  <a:pt x="296409" y="179558"/>
                  <a:pt x="296409" y="158580"/>
                </a:cubicBezTo>
                <a:cubicBezTo>
                  <a:pt x="296409" y="158580"/>
                  <a:pt x="296409" y="158580"/>
                  <a:pt x="317500" y="158580"/>
                </a:cubicBezTo>
                <a:cubicBezTo>
                  <a:pt x="312227" y="86469"/>
                  <a:pt x="252909" y="27469"/>
                  <a:pt x="180408" y="22225"/>
                </a:cubicBezTo>
                <a:cubicBezTo>
                  <a:pt x="180408" y="22225"/>
                  <a:pt x="180408" y="22225"/>
                  <a:pt x="180408" y="43202"/>
                </a:cubicBezTo>
                <a:cubicBezTo>
                  <a:pt x="180408" y="43202"/>
                  <a:pt x="180408" y="43202"/>
                  <a:pt x="159317" y="43202"/>
                </a:cubicBezTo>
                <a:cubicBezTo>
                  <a:pt x="159317" y="43202"/>
                  <a:pt x="159317" y="43202"/>
                  <a:pt x="159317" y="22225"/>
                </a:cubicBezTo>
                <a:close/>
                <a:moveTo>
                  <a:pt x="169069" y="0"/>
                </a:moveTo>
                <a:cubicBezTo>
                  <a:pt x="262443" y="0"/>
                  <a:pt x="338138" y="75695"/>
                  <a:pt x="338138" y="169069"/>
                </a:cubicBezTo>
                <a:cubicBezTo>
                  <a:pt x="338138" y="262443"/>
                  <a:pt x="262443" y="338138"/>
                  <a:pt x="169069" y="338138"/>
                </a:cubicBezTo>
                <a:cubicBezTo>
                  <a:pt x="75695" y="338138"/>
                  <a:pt x="0" y="262443"/>
                  <a:pt x="0" y="169069"/>
                </a:cubicBezTo>
                <a:cubicBezTo>
                  <a:pt x="0" y="75695"/>
                  <a:pt x="75695" y="0"/>
                  <a:pt x="169069"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椭圆 16"/>
          <p:cNvSpPr/>
          <p:nvPr/>
        </p:nvSpPr>
        <p:spPr>
          <a:xfrm>
            <a:off x="9621508" y="1980340"/>
            <a:ext cx="731078" cy="1131302"/>
          </a:xfrm>
          <a:custGeom>
            <a:avLst/>
            <a:gdLst>
              <a:gd name="connsiteX0" fmla="*/ 143066 w 217488"/>
              <a:gd name="connsiteY0" fmla="*/ 166133 h 336550"/>
              <a:gd name="connsiteX1" fmla="*/ 156401 w 217488"/>
              <a:gd name="connsiteY1" fmla="*/ 167443 h 336550"/>
              <a:gd name="connsiteX2" fmla="*/ 179071 w 217488"/>
              <a:gd name="connsiteY2" fmla="*/ 239498 h 336550"/>
              <a:gd name="connsiteX3" fmla="*/ 133732 w 217488"/>
              <a:gd name="connsiteY3" fmla="*/ 297141 h 336550"/>
              <a:gd name="connsiteX4" fmla="*/ 129731 w 217488"/>
              <a:gd name="connsiteY4" fmla="*/ 298451 h 336550"/>
              <a:gd name="connsiteX5" fmla="*/ 121730 w 217488"/>
              <a:gd name="connsiteY5" fmla="*/ 293211 h 336550"/>
              <a:gd name="connsiteX6" fmla="*/ 124397 w 217488"/>
              <a:gd name="connsiteY6" fmla="*/ 281420 h 336550"/>
              <a:gd name="connsiteX7" fmla="*/ 161735 w 217488"/>
              <a:gd name="connsiteY7" fmla="*/ 236878 h 336550"/>
              <a:gd name="connsiteX8" fmla="*/ 156401 w 217488"/>
              <a:gd name="connsiteY8" fmla="*/ 204126 h 336550"/>
              <a:gd name="connsiteX9" fmla="*/ 151067 w 217488"/>
              <a:gd name="connsiteY9" fmla="*/ 191025 h 336550"/>
              <a:gd name="connsiteX10" fmla="*/ 141733 w 217488"/>
              <a:gd name="connsiteY10" fmla="*/ 179234 h 336550"/>
              <a:gd name="connsiteX11" fmla="*/ 143066 w 217488"/>
              <a:gd name="connsiteY11" fmla="*/ 166133 h 336550"/>
              <a:gd name="connsiteX12" fmla="*/ 108744 w 217488"/>
              <a:gd name="connsiteY12" fmla="*/ 26988 h 336550"/>
              <a:gd name="connsiteX13" fmla="*/ 52026 w 217488"/>
              <a:gd name="connsiteY13" fmla="*/ 132725 h 336550"/>
              <a:gd name="connsiteX14" fmla="*/ 28283 w 217488"/>
              <a:gd name="connsiteY14" fmla="*/ 189560 h 336550"/>
              <a:gd name="connsiteX15" fmla="*/ 19050 w 217488"/>
              <a:gd name="connsiteY15" fmla="*/ 229211 h 336550"/>
              <a:gd name="connsiteX16" fmla="*/ 30921 w 217488"/>
              <a:gd name="connsiteY16" fmla="*/ 274150 h 336550"/>
              <a:gd name="connsiteX17" fmla="*/ 63897 w 217488"/>
              <a:gd name="connsiteY17" fmla="*/ 307193 h 336550"/>
              <a:gd name="connsiteX18" fmla="*/ 108744 w 217488"/>
              <a:gd name="connsiteY18" fmla="*/ 319088 h 336550"/>
              <a:gd name="connsiteX19" fmla="*/ 153591 w 217488"/>
              <a:gd name="connsiteY19" fmla="*/ 307193 h 336550"/>
              <a:gd name="connsiteX20" fmla="*/ 186567 w 217488"/>
              <a:gd name="connsiteY20" fmla="*/ 274150 h 336550"/>
              <a:gd name="connsiteX21" fmla="*/ 198438 w 217488"/>
              <a:gd name="connsiteY21" fmla="*/ 229211 h 336550"/>
              <a:gd name="connsiteX22" fmla="*/ 189205 w 217488"/>
              <a:gd name="connsiteY22" fmla="*/ 189560 h 336550"/>
              <a:gd name="connsiteX23" fmla="*/ 165462 w 217488"/>
              <a:gd name="connsiteY23" fmla="*/ 132725 h 336550"/>
              <a:gd name="connsiteX24" fmla="*/ 108744 w 217488"/>
              <a:gd name="connsiteY24" fmla="*/ 26988 h 336550"/>
              <a:gd name="connsiteX25" fmla="*/ 108744 w 217488"/>
              <a:gd name="connsiteY25" fmla="*/ 0 h 336550"/>
              <a:gd name="connsiteX26" fmla="*/ 116701 w 217488"/>
              <a:gd name="connsiteY26" fmla="*/ 3944 h 336550"/>
              <a:gd name="connsiteX27" fmla="*/ 217488 w 217488"/>
              <a:gd name="connsiteY27" fmla="*/ 228749 h 336550"/>
              <a:gd name="connsiteX28" fmla="*/ 202901 w 217488"/>
              <a:gd name="connsiteY28" fmla="*/ 282650 h 336550"/>
              <a:gd name="connsiteX29" fmla="*/ 163116 w 217488"/>
              <a:gd name="connsiteY29" fmla="*/ 322089 h 336550"/>
              <a:gd name="connsiteX30" fmla="*/ 108744 w 217488"/>
              <a:gd name="connsiteY30" fmla="*/ 336550 h 336550"/>
              <a:gd name="connsiteX31" fmla="*/ 54372 w 217488"/>
              <a:gd name="connsiteY31" fmla="*/ 322089 h 336550"/>
              <a:gd name="connsiteX32" fmla="*/ 14587 w 217488"/>
              <a:gd name="connsiteY32" fmla="*/ 282650 h 336550"/>
              <a:gd name="connsiteX33" fmla="*/ 0 w 217488"/>
              <a:gd name="connsiteY33" fmla="*/ 228749 h 336550"/>
              <a:gd name="connsiteX34" fmla="*/ 100787 w 217488"/>
              <a:gd name="connsiteY34" fmla="*/ 3944 h 336550"/>
              <a:gd name="connsiteX35" fmla="*/ 108744 w 217488"/>
              <a:gd name="connsiteY3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7488" h="336550">
                <a:moveTo>
                  <a:pt x="143066" y="166133"/>
                </a:moveTo>
                <a:cubicBezTo>
                  <a:pt x="147067" y="163513"/>
                  <a:pt x="152401" y="163513"/>
                  <a:pt x="156401" y="167443"/>
                </a:cubicBezTo>
                <a:cubicBezTo>
                  <a:pt x="157735" y="168754"/>
                  <a:pt x="185738" y="202816"/>
                  <a:pt x="179071" y="239498"/>
                </a:cubicBezTo>
                <a:cubicBezTo>
                  <a:pt x="176404" y="263079"/>
                  <a:pt x="160402" y="281420"/>
                  <a:pt x="133732" y="297141"/>
                </a:cubicBezTo>
                <a:cubicBezTo>
                  <a:pt x="132398" y="297141"/>
                  <a:pt x="131065" y="298451"/>
                  <a:pt x="129731" y="298451"/>
                </a:cubicBezTo>
                <a:cubicBezTo>
                  <a:pt x="125731" y="298451"/>
                  <a:pt x="123064" y="295831"/>
                  <a:pt x="121730" y="293211"/>
                </a:cubicBezTo>
                <a:cubicBezTo>
                  <a:pt x="119063" y="289281"/>
                  <a:pt x="120397" y="284040"/>
                  <a:pt x="124397" y="281420"/>
                </a:cubicBezTo>
                <a:cubicBezTo>
                  <a:pt x="145733" y="268319"/>
                  <a:pt x="157735" y="253909"/>
                  <a:pt x="161735" y="236878"/>
                </a:cubicBezTo>
                <a:cubicBezTo>
                  <a:pt x="163069" y="225087"/>
                  <a:pt x="160402" y="213296"/>
                  <a:pt x="156401" y="204126"/>
                </a:cubicBezTo>
                <a:cubicBezTo>
                  <a:pt x="155068" y="198885"/>
                  <a:pt x="153734" y="194955"/>
                  <a:pt x="151067" y="191025"/>
                </a:cubicBezTo>
                <a:cubicBezTo>
                  <a:pt x="145733" y="183164"/>
                  <a:pt x="143066" y="180544"/>
                  <a:pt x="141733" y="179234"/>
                </a:cubicBezTo>
                <a:cubicBezTo>
                  <a:pt x="139066" y="175304"/>
                  <a:pt x="139066" y="168754"/>
                  <a:pt x="143066" y="166133"/>
                </a:cubicBezTo>
                <a:close/>
                <a:moveTo>
                  <a:pt x="108744" y="26988"/>
                </a:moveTo>
                <a:cubicBezTo>
                  <a:pt x="90277" y="57387"/>
                  <a:pt x="71811" y="91752"/>
                  <a:pt x="52026" y="132725"/>
                </a:cubicBezTo>
                <a:cubicBezTo>
                  <a:pt x="42792" y="152551"/>
                  <a:pt x="34878" y="172377"/>
                  <a:pt x="28283" y="189560"/>
                </a:cubicBezTo>
                <a:cubicBezTo>
                  <a:pt x="21688" y="206742"/>
                  <a:pt x="19050" y="219959"/>
                  <a:pt x="19050" y="229211"/>
                </a:cubicBezTo>
                <a:cubicBezTo>
                  <a:pt x="19050" y="245072"/>
                  <a:pt x="23007" y="260933"/>
                  <a:pt x="30921" y="274150"/>
                </a:cubicBezTo>
                <a:cubicBezTo>
                  <a:pt x="38835" y="288689"/>
                  <a:pt x="49388" y="299262"/>
                  <a:pt x="63897" y="307193"/>
                </a:cubicBezTo>
                <a:cubicBezTo>
                  <a:pt x="77087" y="315123"/>
                  <a:pt x="92916" y="319088"/>
                  <a:pt x="108744" y="319088"/>
                </a:cubicBezTo>
                <a:cubicBezTo>
                  <a:pt x="124572" y="319088"/>
                  <a:pt x="140401" y="315123"/>
                  <a:pt x="153591" y="307193"/>
                </a:cubicBezTo>
                <a:cubicBezTo>
                  <a:pt x="168100" y="299262"/>
                  <a:pt x="178653" y="288689"/>
                  <a:pt x="186567" y="274150"/>
                </a:cubicBezTo>
                <a:cubicBezTo>
                  <a:pt x="194481" y="260933"/>
                  <a:pt x="198438" y="245072"/>
                  <a:pt x="198438" y="229211"/>
                </a:cubicBezTo>
                <a:cubicBezTo>
                  <a:pt x="198438" y="219959"/>
                  <a:pt x="195800" y="206742"/>
                  <a:pt x="189205" y="189560"/>
                </a:cubicBezTo>
                <a:cubicBezTo>
                  <a:pt x="182610" y="172377"/>
                  <a:pt x="174696" y="152551"/>
                  <a:pt x="165462" y="132725"/>
                </a:cubicBezTo>
                <a:cubicBezTo>
                  <a:pt x="145677" y="91752"/>
                  <a:pt x="127211" y="57387"/>
                  <a:pt x="108744" y="26988"/>
                </a:cubicBezTo>
                <a:close/>
                <a:moveTo>
                  <a:pt x="108744" y="0"/>
                </a:moveTo>
                <a:cubicBezTo>
                  <a:pt x="112722" y="0"/>
                  <a:pt x="115375" y="1314"/>
                  <a:pt x="116701" y="3944"/>
                </a:cubicBezTo>
                <a:cubicBezTo>
                  <a:pt x="184334" y="119633"/>
                  <a:pt x="217488" y="194568"/>
                  <a:pt x="217488" y="228749"/>
                </a:cubicBezTo>
                <a:cubicBezTo>
                  <a:pt x="217488" y="248469"/>
                  <a:pt x="212184" y="265559"/>
                  <a:pt x="202901" y="282650"/>
                </a:cubicBezTo>
                <a:cubicBezTo>
                  <a:pt x="193617" y="299740"/>
                  <a:pt x="180356" y="312887"/>
                  <a:pt x="163116" y="322089"/>
                </a:cubicBezTo>
                <a:cubicBezTo>
                  <a:pt x="147202" y="331292"/>
                  <a:pt x="128636" y="336550"/>
                  <a:pt x="108744" y="336550"/>
                </a:cubicBezTo>
                <a:cubicBezTo>
                  <a:pt x="88852" y="336550"/>
                  <a:pt x="70286" y="331292"/>
                  <a:pt x="54372" y="322089"/>
                </a:cubicBezTo>
                <a:cubicBezTo>
                  <a:pt x="37132" y="312887"/>
                  <a:pt x="23871" y="299740"/>
                  <a:pt x="14587" y="282650"/>
                </a:cubicBezTo>
                <a:cubicBezTo>
                  <a:pt x="3978" y="266874"/>
                  <a:pt x="0" y="248469"/>
                  <a:pt x="0" y="228749"/>
                </a:cubicBezTo>
                <a:cubicBezTo>
                  <a:pt x="0" y="194568"/>
                  <a:pt x="33154" y="119633"/>
                  <a:pt x="100787" y="3944"/>
                </a:cubicBezTo>
                <a:cubicBezTo>
                  <a:pt x="102113" y="1314"/>
                  <a:pt x="104765" y="0"/>
                  <a:pt x="108744"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8" name="椭圆 17"/>
          <p:cNvSpPr/>
          <p:nvPr/>
        </p:nvSpPr>
        <p:spPr>
          <a:xfrm>
            <a:off x="1663595" y="3612275"/>
            <a:ext cx="926309" cy="1131302"/>
          </a:xfrm>
          <a:custGeom>
            <a:avLst/>
            <a:gdLst>
              <a:gd name="connsiteX0" fmla="*/ 257144 w 271667"/>
              <a:gd name="connsiteY0" fmla="*/ 19113 h 331787"/>
              <a:gd name="connsiteX1" fmla="*/ 267707 w 271667"/>
              <a:gd name="connsiteY1" fmla="*/ 24066 h 331787"/>
              <a:gd name="connsiteX2" fmla="*/ 267707 w 271667"/>
              <a:gd name="connsiteY2" fmla="*/ 46517 h 331787"/>
              <a:gd name="connsiteX3" fmla="*/ 199047 w 271667"/>
              <a:gd name="connsiteY3" fmla="*/ 115193 h 331787"/>
              <a:gd name="connsiteX4" fmla="*/ 188484 w 271667"/>
              <a:gd name="connsiteY4" fmla="*/ 144249 h 331787"/>
              <a:gd name="connsiteX5" fmla="*/ 188484 w 271667"/>
              <a:gd name="connsiteY5" fmla="*/ 331787 h 331787"/>
              <a:gd name="connsiteX6" fmla="*/ 146232 w 271667"/>
              <a:gd name="connsiteY6" fmla="*/ 331787 h 331787"/>
              <a:gd name="connsiteX7" fmla="*/ 146232 w 271667"/>
              <a:gd name="connsiteY7" fmla="*/ 207642 h 331787"/>
              <a:gd name="connsiteX8" fmla="*/ 126427 w 271667"/>
              <a:gd name="connsiteY8" fmla="*/ 207642 h 331787"/>
              <a:gd name="connsiteX9" fmla="*/ 126427 w 271667"/>
              <a:gd name="connsiteY9" fmla="*/ 331787 h 331787"/>
              <a:gd name="connsiteX10" fmla="*/ 84175 w 271667"/>
              <a:gd name="connsiteY10" fmla="*/ 331787 h 331787"/>
              <a:gd name="connsiteX11" fmla="*/ 84175 w 271667"/>
              <a:gd name="connsiteY11" fmla="*/ 144249 h 331787"/>
              <a:gd name="connsiteX12" fmla="*/ 73612 w 271667"/>
              <a:gd name="connsiteY12" fmla="*/ 113873 h 331787"/>
              <a:gd name="connsiteX13" fmla="*/ 4952 w 271667"/>
              <a:gd name="connsiteY13" fmla="*/ 45197 h 331787"/>
              <a:gd name="connsiteX14" fmla="*/ 4952 w 271667"/>
              <a:gd name="connsiteY14" fmla="*/ 24066 h 331787"/>
              <a:gd name="connsiteX15" fmla="*/ 26078 w 271667"/>
              <a:gd name="connsiteY15" fmla="*/ 25386 h 331787"/>
              <a:gd name="connsiteX16" fmla="*/ 76252 w 271667"/>
              <a:gd name="connsiteY16" fmla="*/ 74252 h 331787"/>
              <a:gd name="connsiteX17" fmla="*/ 92097 w 271667"/>
              <a:gd name="connsiteY17" fmla="*/ 82176 h 331787"/>
              <a:gd name="connsiteX18" fmla="*/ 128861 w 271667"/>
              <a:gd name="connsiteY18" fmla="*/ 82176 h 331787"/>
              <a:gd name="connsiteX19" fmla="*/ 135559 w 271667"/>
              <a:gd name="connsiteY19" fmla="*/ 82176 h 331787"/>
              <a:gd name="connsiteX20" fmla="*/ 136462 w 271667"/>
              <a:gd name="connsiteY20" fmla="*/ 82550 h 331787"/>
              <a:gd name="connsiteX21" fmla="*/ 137365 w 271667"/>
              <a:gd name="connsiteY21" fmla="*/ 82176 h 331787"/>
              <a:gd name="connsiteX22" fmla="*/ 150477 w 271667"/>
              <a:gd name="connsiteY22" fmla="*/ 82176 h 331787"/>
              <a:gd name="connsiteX23" fmla="*/ 179242 w 271667"/>
              <a:gd name="connsiteY23" fmla="*/ 82176 h 331787"/>
              <a:gd name="connsiteX24" fmla="*/ 199047 w 271667"/>
              <a:gd name="connsiteY24" fmla="*/ 74252 h 331787"/>
              <a:gd name="connsiteX25" fmla="*/ 246581 w 271667"/>
              <a:gd name="connsiteY25" fmla="*/ 24066 h 331787"/>
              <a:gd name="connsiteX26" fmla="*/ 257144 w 271667"/>
              <a:gd name="connsiteY26" fmla="*/ 19113 h 331787"/>
              <a:gd name="connsiteX27" fmla="*/ 136462 w 271667"/>
              <a:gd name="connsiteY27" fmla="*/ 0 h 331787"/>
              <a:gd name="connsiteX28" fmla="*/ 177737 w 271667"/>
              <a:gd name="connsiteY28" fmla="*/ 41275 h 331787"/>
              <a:gd name="connsiteX29" fmla="*/ 165648 w 271667"/>
              <a:gd name="connsiteY29" fmla="*/ 70461 h 331787"/>
              <a:gd name="connsiteX30" fmla="*/ 137365 w 271667"/>
              <a:gd name="connsiteY30" fmla="*/ 82176 h 331787"/>
              <a:gd name="connsiteX31" fmla="*/ 135559 w 271667"/>
              <a:gd name="connsiteY31" fmla="*/ 82176 h 331787"/>
              <a:gd name="connsiteX32" fmla="*/ 107276 w 271667"/>
              <a:gd name="connsiteY32" fmla="*/ 70461 h 331787"/>
              <a:gd name="connsiteX33" fmla="*/ 95187 w 271667"/>
              <a:gd name="connsiteY33" fmla="*/ 41275 h 331787"/>
              <a:gd name="connsiteX34" fmla="*/ 136462 w 271667"/>
              <a:gd name="connsiteY34"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71667" h="331787">
                <a:moveTo>
                  <a:pt x="257144" y="19113"/>
                </a:moveTo>
                <a:cubicBezTo>
                  <a:pt x="260775" y="19113"/>
                  <a:pt x="264406" y="20764"/>
                  <a:pt x="267707" y="24066"/>
                </a:cubicBezTo>
                <a:cubicBezTo>
                  <a:pt x="272988" y="30669"/>
                  <a:pt x="272988" y="41235"/>
                  <a:pt x="267707" y="46517"/>
                </a:cubicBezTo>
                <a:cubicBezTo>
                  <a:pt x="267707" y="46517"/>
                  <a:pt x="267707" y="46517"/>
                  <a:pt x="199047" y="115193"/>
                </a:cubicBezTo>
                <a:cubicBezTo>
                  <a:pt x="199047" y="115193"/>
                  <a:pt x="188484" y="125759"/>
                  <a:pt x="188484" y="144249"/>
                </a:cubicBezTo>
                <a:cubicBezTo>
                  <a:pt x="188484" y="144249"/>
                  <a:pt x="188484" y="144249"/>
                  <a:pt x="188484" y="331787"/>
                </a:cubicBezTo>
                <a:cubicBezTo>
                  <a:pt x="188484" y="331787"/>
                  <a:pt x="188484" y="331787"/>
                  <a:pt x="146232" y="331787"/>
                </a:cubicBezTo>
                <a:cubicBezTo>
                  <a:pt x="146232" y="331787"/>
                  <a:pt x="146232" y="331787"/>
                  <a:pt x="146232" y="207642"/>
                </a:cubicBezTo>
                <a:cubicBezTo>
                  <a:pt x="146232" y="207642"/>
                  <a:pt x="146232" y="207642"/>
                  <a:pt x="126427" y="207642"/>
                </a:cubicBezTo>
                <a:cubicBezTo>
                  <a:pt x="126427" y="207642"/>
                  <a:pt x="126427" y="207642"/>
                  <a:pt x="126427" y="331787"/>
                </a:cubicBezTo>
                <a:cubicBezTo>
                  <a:pt x="126427" y="331787"/>
                  <a:pt x="126427" y="331787"/>
                  <a:pt x="84175" y="331787"/>
                </a:cubicBezTo>
                <a:cubicBezTo>
                  <a:pt x="84175" y="331787"/>
                  <a:pt x="84175" y="331787"/>
                  <a:pt x="84175" y="144249"/>
                </a:cubicBezTo>
                <a:cubicBezTo>
                  <a:pt x="84175" y="125759"/>
                  <a:pt x="73612" y="115193"/>
                  <a:pt x="73612" y="113873"/>
                </a:cubicBezTo>
                <a:cubicBezTo>
                  <a:pt x="73612" y="113873"/>
                  <a:pt x="73612" y="113873"/>
                  <a:pt x="4952" y="45197"/>
                </a:cubicBezTo>
                <a:cubicBezTo>
                  <a:pt x="-1650" y="41235"/>
                  <a:pt x="-1650" y="30669"/>
                  <a:pt x="4952" y="24066"/>
                </a:cubicBezTo>
                <a:cubicBezTo>
                  <a:pt x="11554" y="20104"/>
                  <a:pt x="22117" y="20104"/>
                  <a:pt x="26078" y="25386"/>
                </a:cubicBezTo>
                <a:cubicBezTo>
                  <a:pt x="26078" y="25386"/>
                  <a:pt x="26078" y="25386"/>
                  <a:pt x="76252" y="74252"/>
                </a:cubicBezTo>
                <a:cubicBezTo>
                  <a:pt x="80213" y="79535"/>
                  <a:pt x="86815" y="82176"/>
                  <a:pt x="92097" y="82176"/>
                </a:cubicBezTo>
                <a:cubicBezTo>
                  <a:pt x="92097" y="82176"/>
                  <a:pt x="92097" y="82176"/>
                  <a:pt x="128861" y="82176"/>
                </a:cubicBezTo>
                <a:lnTo>
                  <a:pt x="135559" y="82176"/>
                </a:lnTo>
                <a:lnTo>
                  <a:pt x="136462" y="82550"/>
                </a:lnTo>
                <a:lnTo>
                  <a:pt x="137365" y="82176"/>
                </a:lnTo>
                <a:lnTo>
                  <a:pt x="150477" y="82176"/>
                </a:lnTo>
                <a:cubicBezTo>
                  <a:pt x="158817" y="82176"/>
                  <a:pt x="168349" y="82176"/>
                  <a:pt x="179242" y="82176"/>
                </a:cubicBezTo>
                <a:cubicBezTo>
                  <a:pt x="185843" y="82176"/>
                  <a:pt x="192445" y="79535"/>
                  <a:pt x="199047" y="74252"/>
                </a:cubicBezTo>
                <a:cubicBezTo>
                  <a:pt x="199047" y="74252"/>
                  <a:pt x="199047" y="74252"/>
                  <a:pt x="246581" y="24066"/>
                </a:cubicBezTo>
                <a:cubicBezTo>
                  <a:pt x="249882" y="20764"/>
                  <a:pt x="253513" y="19113"/>
                  <a:pt x="257144" y="19113"/>
                </a:cubicBezTo>
                <a:close/>
                <a:moveTo>
                  <a:pt x="136462" y="0"/>
                </a:moveTo>
                <a:cubicBezTo>
                  <a:pt x="159258" y="0"/>
                  <a:pt x="177737" y="18479"/>
                  <a:pt x="177737" y="41275"/>
                </a:cubicBezTo>
                <a:cubicBezTo>
                  <a:pt x="177737" y="52673"/>
                  <a:pt x="173118" y="62992"/>
                  <a:pt x="165648" y="70461"/>
                </a:cubicBezTo>
                <a:lnTo>
                  <a:pt x="137365" y="82176"/>
                </a:lnTo>
                <a:lnTo>
                  <a:pt x="135559" y="82176"/>
                </a:lnTo>
                <a:lnTo>
                  <a:pt x="107276" y="70461"/>
                </a:lnTo>
                <a:cubicBezTo>
                  <a:pt x="99807" y="62992"/>
                  <a:pt x="95187" y="52673"/>
                  <a:pt x="95187" y="41275"/>
                </a:cubicBezTo>
                <a:cubicBezTo>
                  <a:pt x="95187" y="18479"/>
                  <a:pt x="113666" y="0"/>
                  <a:pt x="136462"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9" name="椭圆 18"/>
          <p:cNvSpPr/>
          <p:nvPr/>
        </p:nvSpPr>
        <p:spPr>
          <a:xfrm>
            <a:off x="4181197" y="3644774"/>
            <a:ext cx="1131302" cy="1066305"/>
          </a:xfrm>
          <a:custGeom>
            <a:avLst/>
            <a:gdLst>
              <a:gd name="connsiteX0" fmla="*/ 256155 w 336853"/>
              <a:gd name="connsiteY0" fmla="*/ 263525 h 317500"/>
              <a:gd name="connsiteX1" fmla="*/ 268061 w 336853"/>
              <a:gd name="connsiteY1" fmla="*/ 299070 h 317500"/>
              <a:gd name="connsiteX2" fmla="*/ 269384 w 336853"/>
              <a:gd name="connsiteY2" fmla="*/ 303019 h 317500"/>
              <a:gd name="connsiteX3" fmla="*/ 274676 w 336853"/>
              <a:gd name="connsiteY3" fmla="*/ 289855 h 317500"/>
              <a:gd name="connsiteX4" fmla="*/ 277322 w 336853"/>
              <a:gd name="connsiteY4" fmla="*/ 272740 h 317500"/>
              <a:gd name="connsiteX5" fmla="*/ 279968 w 336853"/>
              <a:gd name="connsiteY5" fmla="*/ 289855 h 317500"/>
              <a:gd name="connsiteX6" fmla="*/ 285259 w 336853"/>
              <a:gd name="connsiteY6" fmla="*/ 303019 h 317500"/>
              <a:gd name="connsiteX7" fmla="*/ 286582 w 336853"/>
              <a:gd name="connsiteY7" fmla="*/ 299070 h 317500"/>
              <a:gd name="connsiteX8" fmla="*/ 298489 w 336853"/>
              <a:gd name="connsiteY8" fmla="*/ 263525 h 317500"/>
              <a:gd name="connsiteX9" fmla="*/ 320978 w 336853"/>
              <a:gd name="connsiteY9" fmla="*/ 275373 h 317500"/>
              <a:gd name="connsiteX10" fmla="*/ 336853 w 336853"/>
              <a:gd name="connsiteY10" fmla="*/ 317500 h 317500"/>
              <a:gd name="connsiteX11" fmla="*/ 217790 w 336853"/>
              <a:gd name="connsiteY11" fmla="*/ 317500 h 317500"/>
              <a:gd name="connsiteX12" fmla="*/ 233665 w 336853"/>
              <a:gd name="connsiteY12" fmla="*/ 275373 h 317500"/>
              <a:gd name="connsiteX13" fmla="*/ 256155 w 336853"/>
              <a:gd name="connsiteY13" fmla="*/ 263525 h 317500"/>
              <a:gd name="connsiteX14" fmla="*/ 37966 w 336853"/>
              <a:gd name="connsiteY14" fmla="*/ 263525 h 317500"/>
              <a:gd name="connsiteX15" fmla="*/ 48433 w 336853"/>
              <a:gd name="connsiteY15" fmla="*/ 299070 h 317500"/>
              <a:gd name="connsiteX16" fmla="*/ 51050 w 336853"/>
              <a:gd name="connsiteY16" fmla="*/ 303019 h 317500"/>
              <a:gd name="connsiteX17" fmla="*/ 54975 w 336853"/>
              <a:gd name="connsiteY17" fmla="*/ 289855 h 317500"/>
              <a:gd name="connsiteX18" fmla="*/ 58900 w 336853"/>
              <a:gd name="connsiteY18" fmla="*/ 272740 h 317500"/>
              <a:gd name="connsiteX19" fmla="*/ 61517 w 336853"/>
              <a:gd name="connsiteY19" fmla="*/ 289855 h 317500"/>
              <a:gd name="connsiteX20" fmla="*/ 66751 w 336853"/>
              <a:gd name="connsiteY20" fmla="*/ 303019 h 317500"/>
              <a:gd name="connsiteX21" fmla="*/ 68059 w 336853"/>
              <a:gd name="connsiteY21" fmla="*/ 299070 h 317500"/>
              <a:gd name="connsiteX22" fmla="*/ 78526 w 336853"/>
              <a:gd name="connsiteY22" fmla="*/ 263525 h 317500"/>
              <a:gd name="connsiteX23" fmla="*/ 102077 w 336853"/>
              <a:gd name="connsiteY23" fmla="*/ 275373 h 317500"/>
              <a:gd name="connsiteX24" fmla="*/ 116469 w 336853"/>
              <a:gd name="connsiteY24" fmla="*/ 317500 h 317500"/>
              <a:gd name="connsiteX25" fmla="*/ 23 w 336853"/>
              <a:gd name="connsiteY25" fmla="*/ 317500 h 317500"/>
              <a:gd name="connsiteX26" fmla="*/ 15724 w 336853"/>
              <a:gd name="connsiteY26" fmla="*/ 275373 h 317500"/>
              <a:gd name="connsiteX27" fmla="*/ 37966 w 336853"/>
              <a:gd name="connsiteY27" fmla="*/ 263525 h 317500"/>
              <a:gd name="connsiteX28" fmla="*/ 212235 w 336853"/>
              <a:gd name="connsiteY28" fmla="*/ 236538 h 317500"/>
              <a:gd name="connsiteX29" fmla="*/ 217792 w 336853"/>
              <a:gd name="connsiteY29" fmla="*/ 242888 h 317500"/>
              <a:gd name="connsiteX30" fmla="*/ 212235 w 336853"/>
              <a:gd name="connsiteY30" fmla="*/ 249238 h 317500"/>
              <a:gd name="connsiteX31" fmla="*/ 206678 w 336853"/>
              <a:gd name="connsiteY31" fmla="*/ 242888 h 317500"/>
              <a:gd name="connsiteX32" fmla="*/ 212235 w 336853"/>
              <a:gd name="connsiteY32" fmla="*/ 236538 h 317500"/>
              <a:gd name="connsiteX33" fmla="*/ 124128 w 336853"/>
              <a:gd name="connsiteY33" fmla="*/ 236538 h 317500"/>
              <a:gd name="connsiteX34" fmla="*/ 130478 w 336853"/>
              <a:gd name="connsiteY34" fmla="*/ 242888 h 317500"/>
              <a:gd name="connsiteX35" fmla="*/ 124128 w 336853"/>
              <a:gd name="connsiteY35" fmla="*/ 249238 h 317500"/>
              <a:gd name="connsiteX36" fmla="*/ 117778 w 336853"/>
              <a:gd name="connsiteY36" fmla="*/ 242888 h 317500"/>
              <a:gd name="connsiteX37" fmla="*/ 124128 w 336853"/>
              <a:gd name="connsiteY37" fmla="*/ 236538 h 317500"/>
              <a:gd name="connsiteX38" fmla="*/ 196360 w 336853"/>
              <a:gd name="connsiteY38" fmla="*/ 227013 h 317500"/>
              <a:gd name="connsiteX39" fmla="*/ 201917 w 336853"/>
              <a:gd name="connsiteY39" fmla="*/ 233363 h 317500"/>
              <a:gd name="connsiteX40" fmla="*/ 196360 w 336853"/>
              <a:gd name="connsiteY40" fmla="*/ 239713 h 317500"/>
              <a:gd name="connsiteX41" fmla="*/ 190803 w 336853"/>
              <a:gd name="connsiteY41" fmla="*/ 233363 h 317500"/>
              <a:gd name="connsiteX42" fmla="*/ 196360 w 336853"/>
              <a:gd name="connsiteY42" fmla="*/ 227013 h 317500"/>
              <a:gd name="connsiteX43" fmla="*/ 138415 w 336853"/>
              <a:gd name="connsiteY43" fmla="*/ 227013 h 317500"/>
              <a:gd name="connsiteX44" fmla="*/ 144765 w 336853"/>
              <a:gd name="connsiteY44" fmla="*/ 233363 h 317500"/>
              <a:gd name="connsiteX45" fmla="*/ 138415 w 336853"/>
              <a:gd name="connsiteY45" fmla="*/ 239713 h 317500"/>
              <a:gd name="connsiteX46" fmla="*/ 132065 w 336853"/>
              <a:gd name="connsiteY46" fmla="*/ 233363 h 317500"/>
              <a:gd name="connsiteX47" fmla="*/ 138415 w 336853"/>
              <a:gd name="connsiteY47" fmla="*/ 227013 h 317500"/>
              <a:gd name="connsiteX48" fmla="*/ 185405 w 336853"/>
              <a:gd name="connsiteY48" fmla="*/ 218758 h 317500"/>
              <a:gd name="connsiteX49" fmla="*/ 187945 w 336853"/>
              <a:gd name="connsiteY49" fmla="*/ 226378 h 317500"/>
              <a:gd name="connsiteX50" fmla="*/ 179055 w 336853"/>
              <a:gd name="connsiteY50" fmla="*/ 228918 h 317500"/>
              <a:gd name="connsiteX51" fmla="*/ 177785 w 336853"/>
              <a:gd name="connsiteY51" fmla="*/ 221298 h 317500"/>
              <a:gd name="connsiteX52" fmla="*/ 185405 w 336853"/>
              <a:gd name="connsiteY52" fmla="*/ 218758 h 317500"/>
              <a:gd name="connsiteX53" fmla="*/ 149210 w 336853"/>
              <a:gd name="connsiteY53" fmla="*/ 218758 h 317500"/>
              <a:gd name="connsiteX54" fmla="*/ 159212 w 336853"/>
              <a:gd name="connsiteY54" fmla="*/ 221298 h 317500"/>
              <a:gd name="connsiteX55" fmla="*/ 156354 w 336853"/>
              <a:gd name="connsiteY55" fmla="*/ 228918 h 317500"/>
              <a:gd name="connsiteX56" fmla="*/ 147782 w 336853"/>
              <a:gd name="connsiteY56" fmla="*/ 226378 h 317500"/>
              <a:gd name="connsiteX57" fmla="*/ 149210 w 336853"/>
              <a:gd name="connsiteY57" fmla="*/ 218758 h 317500"/>
              <a:gd name="connsiteX58" fmla="*/ 167785 w 336853"/>
              <a:gd name="connsiteY58" fmla="*/ 207963 h 317500"/>
              <a:gd name="connsiteX59" fmla="*/ 173342 w 336853"/>
              <a:gd name="connsiteY59" fmla="*/ 213520 h 317500"/>
              <a:gd name="connsiteX60" fmla="*/ 167785 w 336853"/>
              <a:gd name="connsiteY60" fmla="*/ 219077 h 317500"/>
              <a:gd name="connsiteX61" fmla="*/ 162228 w 336853"/>
              <a:gd name="connsiteY61" fmla="*/ 213520 h 317500"/>
              <a:gd name="connsiteX62" fmla="*/ 167785 w 336853"/>
              <a:gd name="connsiteY62" fmla="*/ 207963 h 317500"/>
              <a:gd name="connsiteX63" fmla="*/ 167785 w 336853"/>
              <a:gd name="connsiteY63" fmla="*/ 190500 h 317500"/>
              <a:gd name="connsiteX64" fmla="*/ 173342 w 336853"/>
              <a:gd name="connsiteY64" fmla="*/ 196850 h 317500"/>
              <a:gd name="connsiteX65" fmla="*/ 167785 w 336853"/>
              <a:gd name="connsiteY65" fmla="*/ 203200 h 317500"/>
              <a:gd name="connsiteX66" fmla="*/ 162228 w 336853"/>
              <a:gd name="connsiteY66" fmla="*/ 196850 h 317500"/>
              <a:gd name="connsiteX67" fmla="*/ 167785 w 336853"/>
              <a:gd name="connsiteY67" fmla="*/ 190500 h 317500"/>
              <a:gd name="connsiteX68" fmla="*/ 269512 w 336853"/>
              <a:gd name="connsiteY68" fmla="*/ 182286 h 317500"/>
              <a:gd name="connsiteX69" fmla="*/ 276020 w 336853"/>
              <a:gd name="connsiteY69" fmla="*/ 182286 h 317500"/>
              <a:gd name="connsiteX70" fmla="*/ 290340 w 336853"/>
              <a:gd name="connsiteY70" fmla="*/ 184906 h 317500"/>
              <a:gd name="connsiteX71" fmla="*/ 296849 w 336853"/>
              <a:gd name="connsiteY71" fmla="*/ 191458 h 317500"/>
              <a:gd name="connsiteX72" fmla="*/ 304659 w 336853"/>
              <a:gd name="connsiteY72" fmla="*/ 216354 h 317500"/>
              <a:gd name="connsiteX73" fmla="*/ 304659 w 336853"/>
              <a:gd name="connsiteY73" fmla="*/ 220285 h 317500"/>
              <a:gd name="connsiteX74" fmla="*/ 307263 w 336853"/>
              <a:gd name="connsiteY74" fmla="*/ 230767 h 317500"/>
              <a:gd name="connsiteX75" fmla="*/ 302056 w 336853"/>
              <a:gd name="connsiteY75" fmla="*/ 239940 h 317500"/>
              <a:gd name="connsiteX76" fmla="*/ 283831 w 336853"/>
              <a:gd name="connsiteY76" fmla="*/ 262215 h 317500"/>
              <a:gd name="connsiteX77" fmla="*/ 270813 w 336853"/>
              <a:gd name="connsiteY77" fmla="*/ 262215 h 317500"/>
              <a:gd name="connsiteX78" fmla="*/ 252589 w 336853"/>
              <a:gd name="connsiteY78" fmla="*/ 239940 h 317500"/>
              <a:gd name="connsiteX79" fmla="*/ 247382 w 336853"/>
              <a:gd name="connsiteY79" fmla="*/ 232078 h 317500"/>
              <a:gd name="connsiteX80" fmla="*/ 249985 w 336853"/>
              <a:gd name="connsiteY80" fmla="*/ 220285 h 317500"/>
              <a:gd name="connsiteX81" fmla="*/ 248684 w 336853"/>
              <a:gd name="connsiteY81" fmla="*/ 216354 h 317500"/>
              <a:gd name="connsiteX82" fmla="*/ 248684 w 336853"/>
              <a:gd name="connsiteY82" fmla="*/ 204561 h 317500"/>
              <a:gd name="connsiteX83" fmla="*/ 256494 w 336853"/>
              <a:gd name="connsiteY83" fmla="*/ 191458 h 317500"/>
              <a:gd name="connsiteX84" fmla="*/ 263003 w 336853"/>
              <a:gd name="connsiteY84" fmla="*/ 186217 h 317500"/>
              <a:gd name="connsiteX85" fmla="*/ 269512 w 336853"/>
              <a:gd name="connsiteY85" fmla="*/ 182286 h 317500"/>
              <a:gd name="connsiteX86" fmla="*/ 50941 w 336853"/>
              <a:gd name="connsiteY86" fmla="*/ 182286 h 317500"/>
              <a:gd name="connsiteX87" fmla="*/ 56254 w 336853"/>
              <a:gd name="connsiteY87" fmla="*/ 182286 h 317500"/>
              <a:gd name="connsiteX88" fmla="*/ 72194 w 336853"/>
              <a:gd name="connsiteY88" fmla="*/ 184906 h 317500"/>
              <a:gd name="connsiteX89" fmla="*/ 78836 w 336853"/>
              <a:gd name="connsiteY89" fmla="*/ 191458 h 317500"/>
              <a:gd name="connsiteX90" fmla="*/ 86806 w 336853"/>
              <a:gd name="connsiteY90" fmla="*/ 216354 h 317500"/>
              <a:gd name="connsiteX91" fmla="*/ 85477 w 336853"/>
              <a:gd name="connsiteY91" fmla="*/ 220285 h 317500"/>
              <a:gd name="connsiteX92" fmla="*/ 88134 w 336853"/>
              <a:gd name="connsiteY92" fmla="*/ 230767 h 317500"/>
              <a:gd name="connsiteX93" fmla="*/ 82821 w 336853"/>
              <a:gd name="connsiteY93" fmla="*/ 239940 h 317500"/>
              <a:gd name="connsiteX94" fmla="*/ 65553 w 336853"/>
              <a:gd name="connsiteY94" fmla="*/ 262215 h 317500"/>
              <a:gd name="connsiteX95" fmla="*/ 52269 w 336853"/>
              <a:gd name="connsiteY95" fmla="*/ 262215 h 317500"/>
              <a:gd name="connsiteX96" fmla="*/ 33673 w 336853"/>
              <a:gd name="connsiteY96" fmla="*/ 239940 h 317500"/>
              <a:gd name="connsiteX97" fmla="*/ 28359 w 336853"/>
              <a:gd name="connsiteY97" fmla="*/ 232078 h 317500"/>
              <a:gd name="connsiteX98" fmla="*/ 31016 w 336853"/>
              <a:gd name="connsiteY98" fmla="*/ 220285 h 317500"/>
              <a:gd name="connsiteX99" fmla="*/ 29688 w 336853"/>
              <a:gd name="connsiteY99" fmla="*/ 216354 h 317500"/>
              <a:gd name="connsiteX100" fmla="*/ 29688 w 336853"/>
              <a:gd name="connsiteY100" fmla="*/ 204561 h 317500"/>
              <a:gd name="connsiteX101" fmla="*/ 37658 w 336853"/>
              <a:gd name="connsiteY101" fmla="*/ 191458 h 317500"/>
              <a:gd name="connsiteX102" fmla="*/ 44299 w 336853"/>
              <a:gd name="connsiteY102" fmla="*/ 186217 h 317500"/>
              <a:gd name="connsiteX103" fmla="*/ 50941 w 336853"/>
              <a:gd name="connsiteY103" fmla="*/ 182286 h 317500"/>
              <a:gd name="connsiteX104" fmla="*/ 167785 w 336853"/>
              <a:gd name="connsiteY104" fmla="*/ 173038 h 317500"/>
              <a:gd name="connsiteX105" fmla="*/ 173342 w 336853"/>
              <a:gd name="connsiteY105" fmla="*/ 179388 h 317500"/>
              <a:gd name="connsiteX106" fmla="*/ 167785 w 336853"/>
              <a:gd name="connsiteY106" fmla="*/ 185738 h 317500"/>
              <a:gd name="connsiteX107" fmla="*/ 162228 w 336853"/>
              <a:gd name="connsiteY107" fmla="*/ 179388 h 317500"/>
              <a:gd name="connsiteX108" fmla="*/ 167785 w 336853"/>
              <a:gd name="connsiteY108" fmla="*/ 173038 h 317500"/>
              <a:gd name="connsiteX109" fmla="*/ 168402 w 336853"/>
              <a:gd name="connsiteY109" fmla="*/ 155575 h 317500"/>
              <a:gd name="connsiteX110" fmla="*/ 172106 w 336853"/>
              <a:gd name="connsiteY110" fmla="*/ 156986 h 317500"/>
              <a:gd name="connsiteX111" fmla="*/ 173341 w 336853"/>
              <a:gd name="connsiteY111" fmla="*/ 161219 h 317500"/>
              <a:gd name="connsiteX112" fmla="*/ 172106 w 336853"/>
              <a:gd name="connsiteY112" fmla="*/ 166864 h 317500"/>
              <a:gd name="connsiteX113" fmla="*/ 168402 w 336853"/>
              <a:gd name="connsiteY113" fmla="*/ 168275 h 317500"/>
              <a:gd name="connsiteX114" fmla="*/ 164697 w 336853"/>
              <a:gd name="connsiteY114" fmla="*/ 166864 h 317500"/>
              <a:gd name="connsiteX115" fmla="*/ 162228 w 336853"/>
              <a:gd name="connsiteY115" fmla="*/ 161219 h 317500"/>
              <a:gd name="connsiteX116" fmla="*/ 164697 w 336853"/>
              <a:gd name="connsiteY116" fmla="*/ 156986 h 317500"/>
              <a:gd name="connsiteX117" fmla="*/ 168402 w 336853"/>
              <a:gd name="connsiteY117" fmla="*/ 155575 h 317500"/>
              <a:gd name="connsiteX118" fmla="*/ 146617 w 336853"/>
              <a:gd name="connsiteY118" fmla="*/ 80963 h 317500"/>
              <a:gd name="connsiteX119" fmla="*/ 158524 w 336853"/>
              <a:gd name="connsiteY119" fmla="*/ 115191 h 317500"/>
              <a:gd name="connsiteX120" fmla="*/ 159847 w 336853"/>
              <a:gd name="connsiteY120" fmla="*/ 120457 h 317500"/>
              <a:gd name="connsiteX121" fmla="*/ 165138 w 336853"/>
              <a:gd name="connsiteY121" fmla="*/ 105976 h 317500"/>
              <a:gd name="connsiteX122" fmla="*/ 167784 w 336853"/>
              <a:gd name="connsiteY122" fmla="*/ 90178 h 317500"/>
              <a:gd name="connsiteX123" fmla="*/ 170430 w 336853"/>
              <a:gd name="connsiteY123" fmla="*/ 105976 h 317500"/>
              <a:gd name="connsiteX124" fmla="*/ 175722 w 336853"/>
              <a:gd name="connsiteY124" fmla="*/ 120457 h 317500"/>
              <a:gd name="connsiteX125" fmla="*/ 177045 w 336853"/>
              <a:gd name="connsiteY125" fmla="*/ 115191 h 317500"/>
              <a:gd name="connsiteX126" fmla="*/ 188951 w 336853"/>
              <a:gd name="connsiteY126" fmla="*/ 80963 h 317500"/>
              <a:gd name="connsiteX127" fmla="*/ 211441 w 336853"/>
              <a:gd name="connsiteY127" fmla="*/ 91494 h 317500"/>
              <a:gd name="connsiteX128" fmla="*/ 227316 w 336853"/>
              <a:gd name="connsiteY128" fmla="*/ 134938 h 317500"/>
              <a:gd name="connsiteX129" fmla="*/ 167784 w 336853"/>
              <a:gd name="connsiteY129" fmla="*/ 134938 h 317500"/>
              <a:gd name="connsiteX130" fmla="*/ 108253 w 336853"/>
              <a:gd name="connsiteY130" fmla="*/ 134938 h 317500"/>
              <a:gd name="connsiteX131" fmla="*/ 124128 w 336853"/>
              <a:gd name="connsiteY131" fmla="*/ 91494 h 317500"/>
              <a:gd name="connsiteX132" fmla="*/ 146617 w 336853"/>
              <a:gd name="connsiteY132" fmla="*/ 80963 h 317500"/>
              <a:gd name="connsiteX133" fmla="*/ 165180 w 336853"/>
              <a:gd name="connsiteY133" fmla="*/ 0 h 317500"/>
              <a:gd name="connsiteX134" fmla="*/ 180801 w 336853"/>
              <a:gd name="connsiteY134" fmla="*/ 3931 h 317500"/>
              <a:gd name="connsiteX135" fmla="*/ 187310 w 336853"/>
              <a:gd name="connsiteY135" fmla="*/ 10482 h 317500"/>
              <a:gd name="connsiteX136" fmla="*/ 195121 w 336853"/>
              <a:gd name="connsiteY136" fmla="*/ 35378 h 317500"/>
              <a:gd name="connsiteX137" fmla="*/ 195121 w 336853"/>
              <a:gd name="connsiteY137" fmla="*/ 39309 h 317500"/>
              <a:gd name="connsiteX138" fmla="*/ 196422 w 336853"/>
              <a:gd name="connsiteY138" fmla="*/ 49792 h 317500"/>
              <a:gd name="connsiteX139" fmla="*/ 192517 w 336853"/>
              <a:gd name="connsiteY139" fmla="*/ 58964 h 317500"/>
              <a:gd name="connsiteX140" fmla="*/ 174293 w 336853"/>
              <a:gd name="connsiteY140" fmla="*/ 81239 h 317500"/>
              <a:gd name="connsiteX141" fmla="*/ 161275 w 336853"/>
              <a:gd name="connsiteY141" fmla="*/ 81239 h 317500"/>
              <a:gd name="connsiteX142" fmla="*/ 143050 w 336853"/>
              <a:gd name="connsiteY142" fmla="*/ 58964 h 317500"/>
              <a:gd name="connsiteX143" fmla="*/ 137843 w 336853"/>
              <a:gd name="connsiteY143" fmla="*/ 49792 h 317500"/>
              <a:gd name="connsiteX144" fmla="*/ 140447 w 336853"/>
              <a:gd name="connsiteY144" fmla="*/ 39309 h 317500"/>
              <a:gd name="connsiteX145" fmla="*/ 139145 w 336853"/>
              <a:gd name="connsiteY145" fmla="*/ 35378 h 317500"/>
              <a:gd name="connsiteX146" fmla="*/ 139145 w 336853"/>
              <a:gd name="connsiteY146" fmla="*/ 23585 h 317500"/>
              <a:gd name="connsiteX147" fmla="*/ 146956 w 336853"/>
              <a:gd name="connsiteY147" fmla="*/ 10482 h 317500"/>
              <a:gd name="connsiteX148" fmla="*/ 153464 w 336853"/>
              <a:gd name="connsiteY148" fmla="*/ 5241 h 317500"/>
              <a:gd name="connsiteX149" fmla="*/ 159973 w 336853"/>
              <a:gd name="connsiteY149" fmla="*/ 1310 h 317500"/>
              <a:gd name="connsiteX150" fmla="*/ 165180 w 336853"/>
              <a:gd name="connsiteY150" fmla="*/ 0 h 31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336853" h="317500">
                <a:moveTo>
                  <a:pt x="256155" y="263525"/>
                </a:moveTo>
                <a:cubicBezTo>
                  <a:pt x="256155" y="263525"/>
                  <a:pt x="256155" y="263525"/>
                  <a:pt x="268061" y="299070"/>
                </a:cubicBezTo>
                <a:cubicBezTo>
                  <a:pt x="268061" y="299070"/>
                  <a:pt x="268061" y="299070"/>
                  <a:pt x="269384" y="303019"/>
                </a:cubicBezTo>
                <a:cubicBezTo>
                  <a:pt x="269384" y="303019"/>
                  <a:pt x="269384" y="303019"/>
                  <a:pt x="274676" y="289855"/>
                </a:cubicBezTo>
                <a:cubicBezTo>
                  <a:pt x="262770" y="274057"/>
                  <a:pt x="274676" y="272740"/>
                  <a:pt x="277322" y="272740"/>
                </a:cubicBezTo>
                <a:cubicBezTo>
                  <a:pt x="279968" y="272740"/>
                  <a:pt x="291874" y="274057"/>
                  <a:pt x="279968" y="289855"/>
                </a:cubicBezTo>
                <a:cubicBezTo>
                  <a:pt x="279968" y="289855"/>
                  <a:pt x="279968" y="289855"/>
                  <a:pt x="285259" y="303019"/>
                </a:cubicBezTo>
                <a:cubicBezTo>
                  <a:pt x="285259" y="303019"/>
                  <a:pt x="285259" y="303019"/>
                  <a:pt x="286582" y="299070"/>
                </a:cubicBezTo>
                <a:cubicBezTo>
                  <a:pt x="286582" y="299070"/>
                  <a:pt x="286582" y="299070"/>
                  <a:pt x="298489" y="263525"/>
                </a:cubicBezTo>
                <a:cubicBezTo>
                  <a:pt x="298489" y="263525"/>
                  <a:pt x="306426" y="268791"/>
                  <a:pt x="320978" y="275373"/>
                </a:cubicBezTo>
                <a:cubicBezTo>
                  <a:pt x="336853" y="280639"/>
                  <a:pt x="336853" y="293804"/>
                  <a:pt x="336853" y="317500"/>
                </a:cubicBezTo>
                <a:cubicBezTo>
                  <a:pt x="336853" y="317500"/>
                  <a:pt x="336853" y="317500"/>
                  <a:pt x="217790" y="317500"/>
                </a:cubicBezTo>
                <a:cubicBezTo>
                  <a:pt x="219113" y="293804"/>
                  <a:pt x="217790" y="280639"/>
                  <a:pt x="233665" y="275373"/>
                </a:cubicBezTo>
                <a:cubicBezTo>
                  <a:pt x="248217" y="268791"/>
                  <a:pt x="256155" y="263525"/>
                  <a:pt x="256155" y="263525"/>
                </a:cubicBezTo>
                <a:close/>
                <a:moveTo>
                  <a:pt x="37966" y="263525"/>
                </a:moveTo>
                <a:cubicBezTo>
                  <a:pt x="37966" y="263525"/>
                  <a:pt x="37966" y="263525"/>
                  <a:pt x="48433" y="299070"/>
                </a:cubicBezTo>
                <a:cubicBezTo>
                  <a:pt x="48433" y="299070"/>
                  <a:pt x="48433" y="299070"/>
                  <a:pt x="51050" y="303019"/>
                </a:cubicBezTo>
                <a:cubicBezTo>
                  <a:pt x="51050" y="303019"/>
                  <a:pt x="51050" y="303019"/>
                  <a:pt x="54975" y="289855"/>
                </a:cubicBezTo>
                <a:cubicBezTo>
                  <a:pt x="44508" y="274057"/>
                  <a:pt x="56284" y="272740"/>
                  <a:pt x="58900" y="272740"/>
                </a:cubicBezTo>
                <a:cubicBezTo>
                  <a:pt x="60209" y="272740"/>
                  <a:pt x="73293" y="274057"/>
                  <a:pt x="61517" y="289855"/>
                </a:cubicBezTo>
                <a:cubicBezTo>
                  <a:pt x="61517" y="289855"/>
                  <a:pt x="61517" y="289855"/>
                  <a:pt x="66751" y="303019"/>
                </a:cubicBezTo>
                <a:cubicBezTo>
                  <a:pt x="66751" y="303019"/>
                  <a:pt x="66751" y="303019"/>
                  <a:pt x="68059" y="299070"/>
                </a:cubicBezTo>
                <a:cubicBezTo>
                  <a:pt x="68059" y="299070"/>
                  <a:pt x="68059" y="299070"/>
                  <a:pt x="78526" y="263525"/>
                </a:cubicBezTo>
                <a:cubicBezTo>
                  <a:pt x="78526" y="263525"/>
                  <a:pt x="87685" y="268791"/>
                  <a:pt x="102077" y="275373"/>
                </a:cubicBezTo>
                <a:cubicBezTo>
                  <a:pt x="117778" y="280639"/>
                  <a:pt x="116469" y="293804"/>
                  <a:pt x="116469" y="317500"/>
                </a:cubicBezTo>
                <a:cubicBezTo>
                  <a:pt x="116469" y="317500"/>
                  <a:pt x="116469" y="317500"/>
                  <a:pt x="23" y="317500"/>
                </a:cubicBezTo>
                <a:cubicBezTo>
                  <a:pt x="23" y="293804"/>
                  <a:pt x="-1285" y="280639"/>
                  <a:pt x="15724" y="275373"/>
                </a:cubicBezTo>
                <a:cubicBezTo>
                  <a:pt x="30116" y="268791"/>
                  <a:pt x="37966" y="263525"/>
                  <a:pt x="37966" y="263525"/>
                </a:cubicBezTo>
                <a:close/>
                <a:moveTo>
                  <a:pt x="212235" y="236538"/>
                </a:moveTo>
                <a:cubicBezTo>
                  <a:pt x="215304" y="236538"/>
                  <a:pt x="217792" y="239381"/>
                  <a:pt x="217792" y="242888"/>
                </a:cubicBezTo>
                <a:cubicBezTo>
                  <a:pt x="217792" y="246395"/>
                  <a:pt x="215304" y="249238"/>
                  <a:pt x="212235" y="249238"/>
                </a:cubicBezTo>
                <a:cubicBezTo>
                  <a:pt x="209166" y="249238"/>
                  <a:pt x="206678" y="246395"/>
                  <a:pt x="206678" y="242888"/>
                </a:cubicBezTo>
                <a:cubicBezTo>
                  <a:pt x="206678" y="239381"/>
                  <a:pt x="209166" y="236538"/>
                  <a:pt x="212235" y="236538"/>
                </a:cubicBezTo>
                <a:close/>
                <a:moveTo>
                  <a:pt x="124128" y="236538"/>
                </a:moveTo>
                <a:cubicBezTo>
                  <a:pt x="127635" y="236538"/>
                  <a:pt x="130478" y="239381"/>
                  <a:pt x="130478" y="242888"/>
                </a:cubicBezTo>
                <a:cubicBezTo>
                  <a:pt x="130478" y="246395"/>
                  <a:pt x="127635" y="249238"/>
                  <a:pt x="124128" y="249238"/>
                </a:cubicBezTo>
                <a:cubicBezTo>
                  <a:pt x="120621" y="249238"/>
                  <a:pt x="117778" y="246395"/>
                  <a:pt x="117778" y="242888"/>
                </a:cubicBezTo>
                <a:cubicBezTo>
                  <a:pt x="117778" y="239381"/>
                  <a:pt x="120621" y="236538"/>
                  <a:pt x="124128" y="236538"/>
                </a:cubicBezTo>
                <a:close/>
                <a:moveTo>
                  <a:pt x="196360" y="227013"/>
                </a:moveTo>
                <a:cubicBezTo>
                  <a:pt x="199429" y="227013"/>
                  <a:pt x="201917" y="229856"/>
                  <a:pt x="201917" y="233363"/>
                </a:cubicBezTo>
                <a:cubicBezTo>
                  <a:pt x="201917" y="236870"/>
                  <a:pt x="199429" y="239713"/>
                  <a:pt x="196360" y="239713"/>
                </a:cubicBezTo>
                <a:cubicBezTo>
                  <a:pt x="193291" y="239713"/>
                  <a:pt x="190803" y="236870"/>
                  <a:pt x="190803" y="233363"/>
                </a:cubicBezTo>
                <a:cubicBezTo>
                  <a:pt x="190803" y="229856"/>
                  <a:pt x="193291" y="227013"/>
                  <a:pt x="196360" y="227013"/>
                </a:cubicBezTo>
                <a:close/>
                <a:moveTo>
                  <a:pt x="138415" y="227013"/>
                </a:moveTo>
                <a:cubicBezTo>
                  <a:pt x="141922" y="227013"/>
                  <a:pt x="144765" y="229856"/>
                  <a:pt x="144765" y="233363"/>
                </a:cubicBezTo>
                <a:cubicBezTo>
                  <a:pt x="144765" y="236870"/>
                  <a:pt x="141922" y="239713"/>
                  <a:pt x="138415" y="239713"/>
                </a:cubicBezTo>
                <a:cubicBezTo>
                  <a:pt x="134908" y="239713"/>
                  <a:pt x="132065" y="236870"/>
                  <a:pt x="132065" y="233363"/>
                </a:cubicBezTo>
                <a:cubicBezTo>
                  <a:pt x="132065" y="229856"/>
                  <a:pt x="134908" y="227013"/>
                  <a:pt x="138415" y="227013"/>
                </a:cubicBezTo>
                <a:close/>
                <a:moveTo>
                  <a:pt x="185405" y="218758"/>
                </a:moveTo>
                <a:cubicBezTo>
                  <a:pt x="187945" y="221298"/>
                  <a:pt x="189215" y="223838"/>
                  <a:pt x="187945" y="226378"/>
                </a:cubicBezTo>
                <a:cubicBezTo>
                  <a:pt x="185405" y="230188"/>
                  <a:pt x="182865" y="230188"/>
                  <a:pt x="179055" y="228918"/>
                </a:cubicBezTo>
                <a:cubicBezTo>
                  <a:pt x="176515" y="226378"/>
                  <a:pt x="176515" y="223838"/>
                  <a:pt x="177785" y="221298"/>
                </a:cubicBezTo>
                <a:cubicBezTo>
                  <a:pt x="179055" y="217488"/>
                  <a:pt x="182865" y="217488"/>
                  <a:pt x="185405" y="218758"/>
                </a:cubicBezTo>
                <a:close/>
                <a:moveTo>
                  <a:pt x="149210" y="218758"/>
                </a:moveTo>
                <a:cubicBezTo>
                  <a:pt x="152068" y="217488"/>
                  <a:pt x="156354" y="217488"/>
                  <a:pt x="159212" y="221298"/>
                </a:cubicBezTo>
                <a:cubicBezTo>
                  <a:pt x="160641" y="223838"/>
                  <a:pt x="159212" y="226378"/>
                  <a:pt x="156354" y="228918"/>
                </a:cubicBezTo>
                <a:cubicBezTo>
                  <a:pt x="153497" y="230188"/>
                  <a:pt x="149210" y="230188"/>
                  <a:pt x="147782" y="226378"/>
                </a:cubicBezTo>
                <a:cubicBezTo>
                  <a:pt x="146353" y="223838"/>
                  <a:pt x="146353" y="221298"/>
                  <a:pt x="149210" y="218758"/>
                </a:cubicBezTo>
                <a:close/>
                <a:moveTo>
                  <a:pt x="167785" y="207963"/>
                </a:moveTo>
                <a:cubicBezTo>
                  <a:pt x="170854" y="207963"/>
                  <a:pt x="173342" y="210451"/>
                  <a:pt x="173342" y="213520"/>
                </a:cubicBezTo>
                <a:cubicBezTo>
                  <a:pt x="173342" y="216589"/>
                  <a:pt x="170854" y="219077"/>
                  <a:pt x="167785" y="219077"/>
                </a:cubicBezTo>
                <a:cubicBezTo>
                  <a:pt x="164716" y="219077"/>
                  <a:pt x="162228" y="216589"/>
                  <a:pt x="162228" y="213520"/>
                </a:cubicBezTo>
                <a:cubicBezTo>
                  <a:pt x="162228" y="210451"/>
                  <a:pt x="164716" y="207963"/>
                  <a:pt x="167785" y="207963"/>
                </a:cubicBezTo>
                <a:close/>
                <a:moveTo>
                  <a:pt x="167785" y="190500"/>
                </a:moveTo>
                <a:cubicBezTo>
                  <a:pt x="170854" y="190500"/>
                  <a:pt x="173342" y="193343"/>
                  <a:pt x="173342" y="196850"/>
                </a:cubicBezTo>
                <a:cubicBezTo>
                  <a:pt x="173342" y="200357"/>
                  <a:pt x="170854" y="203200"/>
                  <a:pt x="167785" y="203200"/>
                </a:cubicBezTo>
                <a:cubicBezTo>
                  <a:pt x="164716" y="203200"/>
                  <a:pt x="162228" y="200357"/>
                  <a:pt x="162228" y="196850"/>
                </a:cubicBezTo>
                <a:cubicBezTo>
                  <a:pt x="162228" y="193343"/>
                  <a:pt x="164716" y="190500"/>
                  <a:pt x="167785" y="190500"/>
                </a:cubicBezTo>
                <a:close/>
                <a:moveTo>
                  <a:pt x="269512" y="182286"/>
                </a:moveTo>
                <a:cubicBezTo>
                  <a:pt x="270813" y="182286"/>
                  <a:pt x="273417" y="182286"/>
                  <a:pt x="276020" y="182286"/>
                </a:cubicBezTo>
                <a:cubicBezTo>
                  <a:pt x="281228" y="180975"/>
                  <a:pt x="286435" y="182286"/>
                  <a:pt x="290340" y="184906"/>
                </a:cubicBezTo>
                <a:cubicBezTo>
                  <a:pt x="295547" y="187527"/>
                  <a:pt x="296849" y="191458"/>
                  <a:pt x="296849" y="191458"/>
                </a:cubicBezTo>
                <a:cubicBezTo>
                  <a:pt x="296849" y="191458"/>
                  <a:pt x="309866" y="192768"/>
                  <a:pt x="304659" y="216354"/>
                </a:cubicBezTo>
                <a:cubicBezTo>
                  <a:pt x="304659" y="217664"/>
                  <a:pt x="304659" y="218974"/>
                  <a:pt x="304659" y="220285"/>
                </a:cubicBezTo>
                <a:cubicBezTo>
                  <a:pt x="307263" y="220285"/>
                  <a:pt x="309866" y="221595"/>
                  <a:pt x="307263" y="230767"/>
                </a:cubicBezTo>
                <a:cubicBezTo>
                  <a:pt x="304659" y="238629"/>
                  <a:pt x="303357" y="239940"/>
                  <a:pt x="302056" y="239940"/>
                </a:cubicBezTo>
                <a:cubicBezTo>
                  <a:pt x="300754" y="249112"/>
                  <a:pt x="294245" y="258284"/>
                  <a:pt x="283831" y="262215"/>
                </a:cubicBezTo>
                <a:cubicBezTo>
                  <a:pt x="279926" y="263525"/>
                  <a:pt x="274719" y="263525"/>
                  <a:pt x="270813" y="262215"/>
                </a:cubicBezTo>
                <a:cubicBezTo>
                  <a:pt x="260399" y="258284"/>
                  <a:pt x="253891" y="249112"/>
                  <a:pt x="252589" y="239940"/>
                </a:cubicBezTo>
                <a:cubicBezTo>
                  <a:pt x="251287" y="239940"/>
                  <a:pt x="249985" y="238629"/>
                  <a:pt x="247382" y="232078"/>
                </a:cubicBezTo>
                <a:cubicBezTo>
                  <a:pt x="244778" y="221595"/>
                  <a:pt x="247382" y="220285"/>
                  <a:pt x="249985" y="220285"/>
                </a:cubicBezTo>
                <a:cubicBezTo>
                  <a:pt x="249985" y="218974"/>
                  <a:pt x="249985" y="217664"/>
                  <a:pt x="248684" y="216354"/>
                </a:cubicBezTo>
                <a:cubicBezTo>
                  <a:pt x="248684" y="212423"/>
                  <a:pt x="248684" y="208492"/>
                  <a:pt x="248684" y="204561"/>
                </a:cubicBezTo>
                <a:cubicBezTo>
                  <a:pt x="249985" y="199320"/>
                  <a:pt x="252589" y="195389"/>
                  <a:pt x="256494" y="191458"/>
                </a:cubicBezTo>
                <a:cubicBezTo>
                  <a:pt x="257796" y="190147"/>
                  <a:pt x="260399" y="187527"/>
                  <a:pt x="263003" y="186217"/>
                </a:cubicBezTo>
                <a:cubicBezTo>
                  <a:pt x="264305" y="184906"/>
                  <a:pt x="266908" y="183596"/>
                  <a:pt x="269512" y="182286"/>
                </a:cubicBezTo>
                <a:close/>
                <a:moveTo>
                  <a:pt x="50941" y="182286"/>
                </a:moveTo>
                <a:cubicBezTo>
                  <a:pt x="52269" y="182286"/>
                  <a:pt x="54926" y="182286"/>
                  <a:pt x="56254" y="182286"/>
                </a:cubicBezTo>
                <a:cubicBezTo>
                  <a:pt x="62896" y="180975"/>
                  <a:pt x="68209" y="182286"/>
                  <a:pt x="72194" y="184906"/>
                </a:cubicBezTo>
                <a:cubicBezTo>
                  <a:pt x="77507" y="187527"/>
                  <a:pt x="78836" y="191458"/>
                  <a:pt x="78836" y="191458"/>
                </a:cubicBezTo>
                <a:cubicBezTo>
                  <a:pt x="78836" y="191458"/>
                  <a:pt x="90791" y="192768"/>
                  <a:pt x="86806" y="216354"/>
                </a:cubicBezTo>
                <a:cubicBezTo>
                  <a:pt x="86806" y="217664"/>
                  <a:pt x="86806" y="218974"/>
                  <a:pt x="85477" y="220285"/>
                </a:cubicBezTo>
                <a:cubicBezTo>
                  <a:pt x="88134" y="220285"/>
                  <a:pt x="90791" y="221595"/>
                  <a:pt x="88134" y="230767"/>
                </a:cubicBezTo>
                <a:cubicBezTo>
                  <a:pt x="86806" y="238629"/>
                  <a:pt x="84149" y="239940"/>
                  <a:pt x="82821" y="239940"/>
                </a:cubicBezTo>
                <a:cubicBezTo>
                  <a:pt x="81492" y="249112"/>
                  <a:pt x="74851" y="258284"/>
                  <a:pt x="65553" y="262215"/>
                </a:cubicBezTo>
                <a:cubicBezTo>
                  <a:pt x="60239" y="263525"/>
                  <a:pt x="56254" y="263525"/>
                  <a:pt x="52269" y="262215"/>
                </a:cubicBezTo>
                <a:cubicBezTo>
                  <a:pt x="41643" y="258284"/>
                  <a:pt x="35001" y="249112"/>
                  <a:pt x="33673" y="239940"/>
                </a:cubicBezTo>
                <a:cubicBezTo>
                  <a:pt x="32344" y="239940"/>
                  <a:pt x="29688" y="238629"/>
                  <a:pt x="28359" y="232078"/>
                </a:cubicBezTo>
                <a:cubicBezTo>
                  <a:pt x="25703" y="221595"/>
                  <a:pt x="28359" y="220285"/>
                  <a:pt x="31016" y="220285"/>
                </a:cubicBezTo>
                <a:cubicBezTo>
                  <a:pt x="31016" y="218974"/>
                  <a:pt x="29688" y="217664"/>
                  <a:pt x="29688" y="216354"/>
                </a:cubicBezTo>
                <a:cubicBezTo>
                  <a:pt x="28359" y="212423"/>
                  <a:pt x="28359" y="208492"/>
                  <a:pt x="29688" y="204561"/>
                </a:cubicBezTo>
                <a:cubicBezTo>
                  <a:pt x="31016" y="199320"/>
                  <a:pt x="33673" y="195389"/>
                  <a:pt x="37658" y="191458"/>
                </a:cubicBezTo>
                <a:cubicBezTo>
                  <a:pt x="38986" y="190147"/>
                  <a:pt x="41643" y="187527"/>
                  <a:pt x="44299" y="186217"/>
                </a:cubicBezTo>
                <a:cubicBezTo>
                  <a:pt x="45628" y="184906"/>
                  <a:pt x="48284" y="183596"/>
                  <a:pt x="50941" y="182286"/>
                </a:cubicBezTo>
                <a:close/>
                <a:moveTo>
                  <a:pt x="167785" y="173038"/>
                </a:moveTo>
                <a:cubicBezTo>
                  <a:pt x="170854" y="173038"/>
                  <a:pt x="173342" y="175881"/>
                  <a:pt x="173342" y="179388"/>
                </a:cubicBezTo>
                <a:cubicBezTo>
                  <a:pt x="173342" y="182895"/>
                  <a:pt x="170854" y="185738"/>
                  <a:pt x="167785" y="185738"/>
                </a:cubicBezTo>
                <a:cubicBezTo>
                  <a:pt x="164716" y="185738"/>
                  <a:pt x="162228" y="182895"/>
                  <a:pt x="162228" y="179388"/>
                </a:cubicBezTo>
                <a:cubicBezTo>
                  <a:pt x="162228" y="175881"/>
                  <a:pt x="164716" y="173038"/>
                  <a:pt x="167785" y="173038"/>
                </a:cubicBezTo>
                <a:close/>
                <a:moveTo>
                  <a:pt x="168402" y="155575"/>
                </a:moveTo>
                <a:cubicBezTo>
                  <a:pt x="169636" y="155575"/>
                  <a:pt x="170871" y="155575"/>
                  <a:pt x="172106" y="156986"/>
                </a:cubicBezTo>
                <a:cubicBezTo>
                  <a:pt x="173341" y="158397"/>
                  <a:pt x="173341" y="159808"/>
                  <a:pt x="173341" y="161219"/>
                </a:cubicBezTo>
                <a:cubicBezTo>
                  <a:pt x="173341" y="164041"/>
                  <a:pt x="173341" y="165453"/>
                  <a:pt x="172106" y="166864"/>
                </a:cubicBezTo>
                <a:cubicBezTo>
                  <a:pt x="170871" y="166864"/>
                  <a:pt x="169636" y="168275"/>
                  <a:pt x="168402" y="168275"/>
                </a:cubicBezTo>
                <a:cubicBezTo>
                  <a:pt x="167167" y="168275"/>
                  <a:pt x="165932" y="166864"/>
                  <a:pt x="164697" y="166864"/>
                </a:cubicBezTo>
                <a:cubicBezTo>
                  <a:pt x="163463" y="165453"/>
                  <a:pt x="162228" y="164041"/>
                  <a:pt x="162228" y="161219"/>
                </a:cubicBezTo>
                <a:cubicBezTo>
                  <a:pt x="162228" y="159808"/>
                  <a:pt x="163463" y="158397"/>
                  <a:pt x="164697" y="156986"/>
                </a:cubicBezTo>
                <a:cubicBezTo>
                  <a:pt x="165932" y="155575"/>
                  <a:pt x="167167" y="155575"/>
                  <a:pt x="168402" y="155575"/>
                </a:cubicBezTo>
                <a:close/>
                <a:moveTo>
                  <a:pt x="146617" y="80963"/>
                </a:moveTo>
                <a:cubicBezTo>
                  <a:pt x="146617" y="80963"/>
                  <a:pt x="146617" y="80963"/>
                  <a:pt x="158524" y="115191"/>
                </a:cubicBezTo>
                <a:cubicBezTo>
                  <a:pt x="158524" y="115191"/>
                  <a:pt x="158524" y="115191"/>
                  <a:pt x="159847" y="120457"/>
                </a:cubicBezTo>
                <a:cubicBezTo>
                  <a:pt x="159847" y="120457"/>
                  <a:pt x="159847" y="120457"/>
                  <a:pt x="165138" y="105976"/>
                </a:cubicBezTo>
                <a:cubicBezTo>
                  <a:pt x="153232" y="90178"/>
                  <a:pt x="165138" y="90178"/>
                  <a:pt x="167784" y="90178"/>
                </a:cubicBezTo>
                <a:cubicBezTo>
                  <a:pt x="170430" y="90178"/>
                  <a:pt x="182336" y="90178"/>
                  <a:pt x="170430" y="105976"/>
                </a:cubicBezTo>
                <a:cubicBezTo>
                  <a:pt x="170430" y="105976"/>
                  <a:pt x="170430" y="105976"/>
                  <a:pt x="175722" y="120457"/>
                </a:cubicBezTo>
                <a:cubicBezTo>
                  <a:pt x="175722" y="120457"/>
                  <a:pt x="175722" y="120457"/>
                  <a:pt x="177045" y="115191"/>
                </a:cubicBezTo>
                <a:cubicBezTo>
                  <a:pt x="177045" y="115191"/>
                  <a:pt x="177045" y="115191"/>
                  <a:pt x="188951" y="80963"/>
                </a:cubicBezTo>
                <a:cubicBezTo>
                  <a:pt x="188951" y="80963"/>
                  <a:pt x="196889" y="86229"/>
                  <a:pt x="211441" y="91494"/>
                </a:cubicBezTo>
                <a:cubicBezTo>
                  <a:pt x="227316" y="98077"/>
                  <a:pt x="225993" y="111241"/>
                  <a:pt x="227316" y="134938"/>
                </a:cubicBezTo>
                <a:cubicBezTo>
                  <a:pt x="227316" y="134938"/>
                  <a:pt x="227316" y="134938"/>
                  <a:pt x="167784" y="134938"/>
                </a:cubicBezTo>
                <a:lnTo>
                  <a:pt x="108253" y="134938"/>
                </a:lnTo>
                <a:cubicBezTo>
                  <a:pt x="108253" y="111241"/>
                  <a:pt x="108253" y="98077"/>
                  <a:pt x="124128" y="91494"/>
                </a:cubicBezTo>
                <a:cubicBezTo>
                  <a:pt x="138680" y="86229"/>
                  <a:pt x="146617" y="80963"/>
                  <a:pt x="146617" y="80963"/>
                </a:cubicBezTo>
                <a:close/>
                <a:moveTo>
                  <a:pt x="165180" y="0"/>
                </a:moveTo>
                <a:cubicBezTo>
                  <a:pt x="171689" y="0"/>
                  <a:pt x="176896" y="1310"/>
                  <a:pt x="180801" y="3931"/>
                </a:cubicBezTo>
                <a:cubicBezTo>
                  <a:pt x="186008" y="6551"/>
                  <a:pt x="187310" y="10482"/>
                  <a:pt x="187310" y="10482"/>
                </a:cubicBezTo>
                <a:cubicBezTo>
                  <a:pt x="187310" y="10482"/>
                  <a:pt x="199026" y="10482"/>
                  <a:pt x="195121" y="35378"/>
                </a:cubicBezTo>
                <a:cubicBezTo>
                  <a:pt x="195121" y="36689"/>
                  <a:pt x="195121" y="37999"/>
                  <a:pt x="195121" y="39309"/>
                </a:cubicBezTo>
                <a:cubicBezTo>
                  <a:pt x="196422" y="39309"/>
                  <a:pt x="200328" y="40620"/>
                  <a:pt x="196422" y="49792"/>
                </a:cubicBezTo>
                <a:cubicBezTo>
                  <a:pt x="195121" y="56343"/>
                  <a:pt x="193819" y="58964"/>
                  <a:pt x="192517" y="58964"/>
                </a:cubicBezTo>
                <a:cubicBezTo>
                  <a:pt x="191215" y="66826"/>
                  <a:pt x="184707" y="77308"/>
                  <a:pt x="174293" y="81239"/>
                </a:cubicBezTo>
                <a:cubicBezTo>
                  <a:pt x="170387" y="82550"/>
                  <a:pt x="165180" y="82550"/>
                  <a:pt x="161275" y="81239"/>
                </a:cubicBezTo>
                <a:cubicBezTo>
                  <a:pt x="150861" y="77308"/>
                  <a:pt x="144352" y="66826"/>
                  <a:pt x="143050" y="58964"/>
                </a:cubicBezTo>
                <a:cubicBezTo>
                  <a:pt x="141749" y="58964"/>
                  <a:pt x="139145" y="56343"/>
                  <a:pt x="137843" y="49792"/>
                </a:cubicBezTo>
                <a:cubicBezTo>
                  <a:pt x="135240" y="40620"/>
                  <a:pt x="137843" y="39309"/>
                  <a:pt x="140447" y="39309"/>
                </a:cubicBezTo>
                <a:cubicBezTo>
                  <a:pt x="140447" y="37999"/>
                  <a:pt x="139145" y="36689"/>
                  <a:pt x="139145" y="35378"/>
                </a:cubicBezTo>
                <a:cubicBezTo>
                  <a:pt x="139145" y="31447"/>
                  <a:pt x="137843" y="27516"/>
                  <a:pt x="139145" y="23585"/>
                </a:cubicBezTo>
                <a:cubicBezTo>
                  <a:pt x="140447" y="18344"/>
                  <a:pt x="143050" y="13103"/>
                  <a:pt x="146956" y="10482"/>
                </a:cubicBezTo>
                <a:cubicBezTo>
                  <a:pt x="148257" y="7862"/>
                  <a:pt x="150861" y="6551"/>
                  <a:pt x="153464" y="5241"/>
                </a:cubicBezTo>
                <a:cubicBezTo>
                  <a:pt x="154766" y="3931"/>
                  <a:pt x="157370" y="2620"/>
                  <a:pt x="159973" y="1310"/>
                </a:cubicBezTo>
                <a:cubicBezTo>
                  <a:pt x="161275" y="1310"/>
                  <a:pt x="163878" y="0"/>
                  <a:pt x="165180"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椭圆 19"/>
          <p:cNvSpPr/>
          <p:nvPr/>
        </p:nvSpPr>
        <p:spPr>
          <a:xfrm>
            <a:off x="6867999" y="3612275"/>
            <a:ext cx="997895" cy="1131302"/>
          </a:xfrm>
          <a:custGeom>
            <a:avLst/>
            <a:gdLst>
              <a:gd name="connsiteX0" fmla="*/ 85348 w 296863"/>
              <a:gd name="connsiteY0" fmla="*/ 236537 h 336550"/>
              <a:gd name="connsiteX1" fmla="*/ 211516 w 296863"/>
              <a:gd name="connsiteY1" fmla="*/ 236537 h 336550"/>
              <a:gd name="connsiteX2" fmla="*/ 228601 w 296863"/>
              <a:gd name="connsiteY2" fmla="*/ 253206 h 336550"/>
              <a:gd name="connsiteX3" fmla="*/ 211516 w 296863"/>
              <a:gd name="connsiteY3" fmla="*/ 269875 h 336550"/>
              <a:gd name="connsiteX4" fmla="*/ 85348 w 296863"/>
              <a:gd name="connsiteY4" fmla="*/ 269875 h 336550"/>
              <a:gd name="connsiteX5" fmla="*/ 68263 w 296863"/>
              <a:gd name="connsiteY5" fmla="*/ 253206 h 336550"/>
              <a:gd name="connsiteX6" fmla="*/ 85348 w 296863"/>
              <a:gd name="connsiteY6" fmla="*/ 236537 h 336550"/>
              <a:gd name="connsiteX7" fmla="*/ 85348 w 296863"/>
              <a:gd name="connsiteY7" fmla="*/ 173037 h 336550"/>
              <a:gd name="connsiteX8" fmla="*/ 211516 w 296863"/>
              <a:gd name="connsiteY8" fmla="*/ 173037 h 336550"/>
              <a:gd name="connsiteX9" fmla="*/ 228601 w 296863"/>
              <a:gd name="connsiteY9" fmla="*/ 190373 h 336550"/>
              <a:gd name="connsiteX10" fmla="*/ 211516 w 296863"/>
              <a:gd name="connsiteY10" fmla="*/ 206375 h 336550"/>
              <a:gd name="connsiteX11" fmla="*/ 85348 w 296863"/>
              <a:gd name="connsiteY11" fmla="*/ 206375 h 336550"/>
              <a:gd name="connsiteX12" fmla="*/ 68263 w 296863"/>
              <a:gd name="connsiteY12" fmla="*/ 190373 h 336550"/>
              <a:gd name="connsiteX13" fmla="*/ 85348 w 296863"/>
              <a:gd name="connsiteY13" fmla="*/ 173037 h 336550"/>
              <a:gd name="connsiteX14" fmla="*/ 164614 w 296863"/>
              <a:gd name="connsiteY14" fmla="*/ 115887 h 336550"/>
              <a:gd name="connsiteX15" fmla="*/ 211625 w 296863"/>
              <a:gd name="connsiteY15" fmla="*/ 115887 h 336550"/>
              <a:gd name="connsiteX16" fmla="*/ 228601 w 296863"/>
              <a:gd name="connsiteY16" fmla="*/ 133349 h 336550"/>
              <a:gd name="connsiteX17" fmla="*/ 211625 w 296863"/>
              <a:gd name="connsiteY17" fmla="*/ 150812 h 336550"/>
              <a:gd name="connsiteX18" fmla="*/ 164614 w 296863"/>
              <a:gd name="connsiteY18" fmla="*/ 150812 h 336550"/>
              <a:gd name="connsiteX19" fmla="*/ 147638 w 296863"/>
              <a:gd name="connsiteY19" fmla="*/ 133349 h 336550"/>
              <a:gd name="connsiteX20" fmla="*/ 164614 w 296863"/>
              <a:gd name="connsiteY20" fmla="*/ 115887 h 336550"/>
              <a:gd name="connsiteX21" fmla="*/ 164614 w 296863"/>
              <a:gd name="connsiteY21" fmla="*/ 61912 h 336550"/>
              <a:gd name="connsiteX22" fmla="*/ 211625 w 296863"/>
              <a:gd name="connsiteY22" fmla="*/ 61912 h 336550"/>
              <a:gd name="connsiteX23" fmla="*/ 228601 w 296863"/>
              <a:gd name="connsiteY23" fmla="*/ 77152 h 336550"/>
              <a:gd name="connsiteX24" fmla="*/ 211625 w 296863"/>
              <a:gd name="connsiteY24" fmla="*/ 93662 h 336550"/>
              <a:gd name="connsiteX25" fmla="*/ 164614 w 296863"/>
              <a:gd name="connsiteY25" fmla="*/ 93662 h 336550"/>
              <a:gd name="connsiteX26" fmla="*/ 147638 w 296863"/>
              <a:gd name="connsiteY26" fmla="*/ 77152 h 336550"/>
              <a:gd name="connsiteX27" fmla="*/ 164614 w 296863"/>
              <a:gd name="connsiteY27" fmla="*/ 61912 h 336550"/>
              <a:gd name="connsiteX28" fmla="*/ 127397 w 296863"/>
              <a:gd name="connsiteY28" fmla="*/ 22225 h 336550"/>
              <a:gd name="connsiteX29" fmla="*/ 127397 w 296863"/>
              <a:gd name="connsiteY29" fmla="*/ 110381 h 336550"/>
              <a:gd name="connsiteX30" fmla="*/ 111621 w 296863"/>
              <a:gd name="connsiteY30" fmla="*/ 124854 h 336550"/>
              <a:gd name="connsiteX31" fmla="*/ 22225 w 296863"/>
              <a:gd name="connsiteY31" fmla="*/ 124854 h 336550"/>
              <a:gd name="connsiteX32" fmla="*/ 22225 w 296863"/>
              <a:gd name="connsiteY32" fmla="*/ 305115 h 336550"/>
              <a:gd name="connsiteX33" fmla="*/ 31427 w 296863"/>
              <a:gd name="connsiteY33" fmla="*/ 314325 h 336550"/>
              <a:gd name="connsiteX34" fmla="*/ 265436 w 296863"/>
              <a:gd name="connsiteY34" fmla="*/ 314325 h 336550"/>
              <a:gd name="connsiteX35" fmla="*/ 274638 w 296863"/>
              <a:gd name="connsiteY35" fmla="*/ 305115 h 336550"/>
              <a:gd name="connsiteX36" fmla="*/ 274638 w 296863"/>
              <a:gd name="connsiteY36" fmla="*/ 31435 h 336550"/>
              <a:gd name="connsiteX37" fmla="*/ 265436 w 296863"/>
              <a:gd name="connsiteY37" fmla="*/ 22225 h 336550"/>
              <a:gd name="connsiteX38" fmla="*/ 127397 w 296863"/>
              <a:gd name="connsiteY38" fmla="*/ 22225 h 336550"/>
              <a:gd name="connsiteX39" fmla="*/ 118220 w 296863"/>
              <a:gd name="connsiteY39" fmla="*/ 0 h 336550"/>
              <a:gd name="connsiteX40" fmla="*/ 265338 w 296863"/>
              <a:gd name="connsiteY40" fmla="*/ 0 h 336550"/>
              <a:gd name="connsiteX41" fmla="*/ 296863 w 296863"/>
              <a:gd name="connsiteY41" fmla="*/ 31551 h 336550"/>
              <a:gd name="connsiteX42" fmla="*/ 296863 w 296863"/>
              <a:gd name="connsiteY42" fmla="*/ 304999 h 336550"/>
              <a:gd name="connsiteX43" fmla="*/ 265338 w 296863"/>
              <a:gd name="connsiteY43" fmla="*/ 336550 h 336550"/>
              <a:gd name="connsiteX44" fmla="*/ 31525 w 296863"/>
              <a:gd name="connsiteY44" fmla="*/ 336550 h 336550"/>
              <a:gd name="connsiteX45" fmla="*/ 0 w 296863"/>
              <a:gd name="connsiteY45" fmla="*/ 304999 h 336550"/>
              <a:gd name="connsiteX46" fmla="*/ 0 w 296863"/>
              <a:gd name="connsiteY46" fmla="*/ 119633 h 336550"/>
              <a:gd name="connsiteX47" fmla="*/ 9195 w 296863"/>
              <a:gd name="connsiteY47" fmla="*/ 97284 h 336550"/>
              <a:gd name="connsiteX48" fmla="*/ 95889 w 296863"/>
              <a:gd name="connsiteY48" fmla="*/ 9202 h 336550"/>
              <a:gd name="connsiteX49" fmla="*/ 118220 w 296863"/>
              <a:gd name="connsiteY49"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96863" h="336550">
                <a:moveTo>
                  <a:pt x="85348" y="236537"/>
                </a:moveTo>
                <a:cubicBezTo>
                  <a:pt x="85348" y="236537"/>
                  <a:pt x="85348" y="236537"/>
                  <a:pt x="211516" y="236537"/>
                </a:cubicBezTo>
                <a:cubicBezTo>
                  <a:pt x="220716" y="236537"/>
                  <a:pt x="228601" y="244231"/>
                  <a:pt x="228601" y="253206"/>
                </a:cubicBezTo>
                <a:cubicBezTo>
                  <a:pt x="228601" y="262182"/>
                  <a:pt x="220716" y="269875"/>
                  <a:pt x="211516" y="269875"/>
                </a:cubicBezTo>
                <a:cubicBezTo>
                  <a:pt x="211516" y="269875"/>
                  <a:pt x="211516" y="269875"/>
                  <a:pt x="85348" y="269875"/>
                </a:cubicBezTo>
                <a:cubicBezTo>
                  <a:pt x="76149" y="269875"/>
                  <a:pt x="68263" y="262182"/>
                  <a:pt x="68263" y="253206"/>
                </a:cubicBezTo>
                <a:cubicBezTo>
                  <a:pt x="68263" y="244231"/>
                  <a:pt x="76149" y="236537"/>
                  <a:pt x="85348" y="236537"/>
                </a:cubicBezTo>
                <a:close/>
                <a:moveTo>
                  <a:pt x="85348" y="173037"/>
                </a:moveTo>
                <a:cubicBezTo>
                  <a:pt x="85348" y="173037"/>
                  <a:pt x="85348" y="173037"/>
                  <a:pt x="211516" y="173037"/>
                </a:cubicBezTo>
                <a:cubicBezTo>
                  <a:pt x="220716" y="173037"/>
                  <a:pt x="228601" y="181038"/>
                  <a:pt x="228601" y="190373"/>
                </a:cubicBezTo>
                <a:cubicBezTo>
                  <a:pt x="228601" y="199707"/>
                  <a:pt x="220716" y="206375"/>
                  <a:pt x="211516" y="206375"/>
                </a:cubicBezTo>
                <a:cubicBezTo>
                  <a:pt x="211516" y="206375"/>
                  <a:pt x="211516" y="206375"/>
                  <a:pt x="85348" y="206375"/>
                </a:cubicBezTo>
                <a:cubicBezTo>
                  <a:pt x="76149" y="206375"/>
                  <a:pt x="68263" y="199707"/>
                  <a:pt x="68263" y="190373"/>
                </a:cubicBezTo>
                <a:cubicBezTo>
                  <a:pt x="68263" y="181038"/>
                  <a:pt x="76149" y="173037"/>
                  <a:pt x="85348" y="173037"/>
                </a:cubicBezTo>
                <a:close/>
                <a:moveTo>
                  <a:pt x="164614" y="115887"/>
                </a:moveTo>
                <a:cubicBezTo>
                  <a:pt x="164614" y="115887"/>
                  <a:pt x="164614" y="115887"/>
                  <a:pt x="211625" y="115887"/>
                </a:cubicBezTo>
                <a:cubicBezTo>
                  <a:pt x="220766" y="115887"/>
                  <a:pt x="228601" y="123946"/>
                  <a:pt x="228601" y="133349"/>
                </a:cubicBezTo>
                <a:cubicBezTo>
                  <a:pt x="228601" y="142752"/>
                  <a:pt x="220766" y="150812"/>
                  <a:pt x="211625" y="150812"/>
                </a:cubicBezTo>
                <a:cubicBezTo>
                  <a:pt x="211625" y="150812"/>
                  <a:pt x="211625" y="150812"/>
                  <a:pt x="164614" y="150812"/>
                </a:cubicBezTo>
                <a:cubicBezTo>
                  <a:pt x="155473" y="150812"/>
                  <a:pt x="147638" y="142752"/>
                  <a:pt x="147638" y="133349"/>
                </a:cubicBezTo>
                <a:cubicBezTo>
                  <a:pt x="147638" y="123946"/>
                  <a:pt x="155473" y="115887"/>
                  <a:pt x="164614" y="115887"/>
                </a:cubicBezTo>
                <a:close/>
                <a:moveTo>
                  <a:pt x="164614" y="61912"/>
                </a:moveTo>
                <a:cubicBezTo>
                  <a:pt x="164614" y="61912"/>
                  <a:pt x="164614" y="61912"/>
                  <a:pt x="211625" y="61912"/>
                </a:cubicBezTo>
                <a:cubicBezTo>
                  <a:pt x="220766" y="61912"/>
                  <a:pt x="228601" y="68262"/>
                  <a:pt x="228601" y="77152"/>
                </a:cubicBezTo>
                <a:cubicBezTo>
                  <a:pt x="228601" y="86042"/>
                  <a:pt x="220766" y="93662"/>
                  <a:pt x="211625" y="93662"/>
                </a:cubicBezTo>
                <a:cubicBezTo>
                  <a:pt x="211625" y="93662"/>
                  <a:pt x="211625" y="93662"/>
                  <a:pt x="164614" y="93662"/>
                </a:cubicBezTo>
                <a:cubicBezTo>
                  <a:pt x="155473" y="93662"/>
                  <a:pt x="147638" y="86042"/>
                  <a:pt x="147638" y="77152"/>
                </a:cubicBezTo>
                <a:cubicBezTo>
                  <a:pt x="147638" y="68262"/>
                  <a:pt x="155473" y="61912"/>
                  <a:pt x="164614" y="61912"/>
                </a:cubicBezTo>
                <a:close/>
                <a:moveTo>
                  <a:pt x="127397" y="22225"/>
                </a:moveTo>
                <a:cubicBezTo>
                  <a:pt x="127397" y="22225"/>
                  <a:pt x="127397" y="22225"/>
                  <a:pt x="127397" y="110381"/>
                </a:cubicBezTo>
                <a:cubicBezTo>
                  <a:pt x="127397" y="118276"/>
                  <a:pt x="119509" y="124854"/>
                  <a:pt x="111621" y="124854"/>
                </a:cubicBezTo>
                <a:cubicBezTo>
                  <a:pt x="111621" y="124854"/>
                  <a:pt x="111621" y="124854"/>
                  <a:pt x="22225" y="124854"/>
                </a:cubicBezTo>
                <a:cubicBezTo>
                  <a:pt x="22225" y="124854"/>
                  <a:pt x="22225" y="124854"/>
                  <a:pt x="22225" y="305115"/>
                </a:cubicBezTo>
                <a:cubicBezTo>
                  <a:pt x="22225" y="310378"/>
                  <a:pt x="26169" y="314325"/>
                  <a:pt x="31427" y="314325"/>
                </a:cubicBezTo>
                <a:cubicBezTo>
                  <a:pt x="31427" y="314325"/>
                  <a:pt x="31427" y="314325"/>
                  <a:pt x="265436" y="314325"/>
                </a:cubicBezTo>
                <a:cubicBezTo>
                  <a:pt x="270694" y="314325"/>
                  <a:pt x="274638" y="310378"/>
                  <a:pt x="274638" y="305115"/>
                </a:cubicBezTo>
                <a:lnTo>
                  <a:pt x="274638" y="31435"/>
                </a:lnTo>
                <a:cubicBezTo>
                  <a:pt x="274638" y="26172"/>
                  <a:pt x="270694" y="22225"/>
                  <a:pt x="265436" y="22225"/>
                </a:cubicBezTo>
                <a:cubicBezTo>
                  <a:pt x="265436" y="22225"/>
                  <a:pt x="265436" y="22225"/>
                  <a:pt x="127397" y="22225"/>
                </a:cubicBezTo>
                <a:close/>
                <a:moveTo>
                  <a:pt x="118220" y="0"/>
                </a:moveTo>
                <a:cubicBezTo>
                  <a:pt x="118220" y="0"/>
                  <a:pt x="118220" y="0"/>
                  <a:pt x="265338" y="0"/>
                </a:cubicBezTo>
                <a:cubicBezTo>
                  <a:pt x="282414" y="0"/>
                  <a:pt x="296863" y="14461"/>
                  <a:pt x="296863" y="31551"/>
                </a:cubicBezTo>
                <a:cubicBezTo>
                  <a:pt x="296863" y="31551"/>
                  <a:pt x="296863" y="31551"/>
                  <a:pt x="296863" y="304999"/>
                </a:cubicBezTo>
                <a:cubicBezTo>
                  <a:pt x="296863" y="322089"/>
                  <a:pt x="282414" y="336550"/>
                  <a:pt x="265338" y="336550"/>
                </a:cubicBezTo>
                <a:cubicBezTo>
                  <a:pt x="265338" y="336550"/>
                  <a:pt x="265338" y="336550"/>
                  <a:pt x="31525" y="336550"/>
                </a:cubicBezTo>
                <a:cubicBezTo>
                  <a:pt x="14449" y="336550"/>
                  <a:pt x="0" y="322089"/>
                  <a:pt x="0" y="304999"/>
                </a:cubicBezTo>
                <a:cubicBezTo>
                  <a:pt x="0" y="304999"/>
                  <a:pt x="0" y="304999"/>
                  <a:pt x="0" y="119633"/>
                </a:cubicBezTo>
                <a:cubicBezTo>
                  <a:pt x="0" y="110430"/>
                  <a:pt x="3941" y="102542"/>
                  <a:pt x="9195" y="97284"/>
                </a:cubicBezTo>
                <a:cubicBezTo>
                  <a:pt x="9195" y="97284"/>
                  <a:pt x="9195" y="97284"/>
                  <a:pt x="95889" y="9202"/>
                </a:cubicBezTo>
                <a:cubicBezTo>
                  <a:pt x="102457" y="3944"/>
                  <a:pt x="110339" y="0"/>
                  <a:pt x="118220"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1" name="椭圆 20"/>
          <p:cNvSpPr/>
          <p:nvPr/>
        </p:nvSpPr>
        <p:spPr>
          <a:xfrm>
            <a:off x="9421396" y="3649454"/>
            <a:ext cx="1131302" cy="1056944"/>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2" name="文本框 21"/>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23" name="矩形 22"/>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18" name="图片 17"/>
          <p:cNvPicPr>
            <a:picLocks noChangeAspect="1"/>
          </p:cNvPicPr>
          <p:nvPr/>
        </p:nvPicPr>
        <p:blipFill>
          <a:blip r:embed="rId1"/>
          <a:stretch>
            <a:fillRect/>
          </a:stretch>
        </p:blipFill>
        <p:spPr>
          <a:xfrm>
            <a:off x="570763" y="207028"/>
            <a:ext cx="789233" cy="816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500" fill="hold"/>
                                        <p:tgtEl>
                                          <p:spTgt spid="24"/>
                                        </p:tgtEl>
                                        <p:attrNameLst>
                                          <p:attrName>ppt_w</p:attrName>
                                        </p:attrNameLst>
                                      </p:cBhvr>
                                      <p:tavLst>
                                        <p:tav tm="0">
                                          <p:val>
                                            <p:fltVal val="0"/>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animEffect transition="in" filter="fade">
                                      <p:cBhvr>
                                        <p:cTn id="15" dur="500"/>
                                        <p:tgtEl>
                                          <p:spTgt spid="24"/>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anim calcmode="lin" valueType="num">
                                      <p:cBhvr>
                                        <p:cTn id="18" dur="500" fill="hold"/>
                                        <p:tgtEl>
                                          <p:spTgt spid="25"/>
                                        </p:tgtEl>
                                        <p:attrNameLst>
                                          <p:attrName>ppt_w</p:attrName>
                                        </p:attrNameLst>
                                      </p:cBhvr>
                                      <p:tavLst>
                                        <p:tav tm="0">
                                          <p:val>
                                            <p:fltVal val="0"/>
                                          </p:val>
                                        </p:tav>
                                        <p:tav tm="100000">
                                          <p:val>
                                            <p:strVal val="#ppt_w"/>
                                          </p:val>
                                        </p:tav>
                                      </p:tavLst>
                                    </p:anim>
                                    <p:anim calcmode="lin" valueType="num">
                                      <p:cBhvr>
                                        <p:cTn id="19" dur="500" fill="hold"/>
                                        <p:tgtEl>
                                          <p:spTgt spid="25"/>
                                        </p:tgtEl>
                                        <p:attrNameLst>
                                          <p:attrName>ppt_h</p:attrName>
                                        </p:attrNameLst>
                                      </p:cBhvr>
                                      <p:tavLst>
                                        <p:tav tm="0">
                                          <p:val>
                                            <p:fltVal val="0"/>
                                          </p:val>
                                        </p:tav>
                                        <p:tav tm="100000">
                                          <p:val>
                                            <p:strVal val="#ppt_h"/>
                                          </p:val>
                                        </p:tav>
                                      </p:tavLst>
                                    </p:anim>
                                    <p:animEffect transition="in" filter="fade">
                                      <p:cBhvr>
                                        <p:cTn id="20" dur="500"/>
                                        <p:tgtEl>
                                          <p:spTgt spid="25"/>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500" fill="hold"/>
                                        <p:tgtEl>
                                          <p:spTgt spid="26"/>
                                        </p:tgtEl>
                                        <p:attrNameLst>
                                          <p:attrName>ppt_w</p:attrName>
                                        </p:attrNameLst>
                                      </p:cBhvr>
                                      <p:tavLst>
                                        <p:tav tm="0">
                                          <p:val>
                                            <p:fltVal val="0"/>
                                          </p:val>
                                        </p:tav>
                                        <p:tav tm="100000">
                                          <p:val>
                                            <p:strVal val="#ppt_w"/>
                                          </p:val>
                                        </p:tav>
                                      </p:tavLst>
                                    </p:anim>
                                    <p:anim calcmode="lin" valueType="num">
                                      <p:cBhvr>
                                        <p:cTn id="24" dur="500" fill="hold"/>
                                        <p:tgtEl>
                                          <p:spTgt spid="26"/>
                                        </p:tgtEl>
                                        <p:attrNameLst>
                                          <p:attrName>ppt_h</p:attrName>
                                        </p:attrNameLst>
                                      </p:cBhvr>
                                      <p:tavLst>
                                        <p:tav tm="0">
                                          <p:val>
                                            <p:fltVal val="0"/>
                                          </p:val>
                                        </p:tav>
                                        <p:tav tm="100000">
                                          <p:val>
                                            <p:strVal val="#ppt_h"/>
                                          </p:val>
                                        </p:tav>
                                      </p:tavLst>
                                    </p:anim>
                                    <p:animEffect transition="in" filter="fade">
                                      <p:cBhvr>
                                        <p:cTn id="25" dur="500"/>
                                        <p:tgtEl>
                                          <p:spTgt spid="26"/>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p:cTn id="28" dur="500" fill="hold"/>
                                        <p:tgtEl>
                                          <p:spTgt spid="27"/>
                                        </p:tgtEl>
                                        <p:attrNameLst>
                                          <p:attrName>ppt_w</p:attrName>
                                        </p:attrNameLst>
                                      </p:cBhvr>
                                      <p:tavLst>
                                        <p:tav tm="0">
                                          <p:val>
                                            <p:fltVal val="0"/>
                                          </p:val>
                                        </p:tav>
                                        <p:tav tm="100000">
                                          <p:val>
                                            <p:strVal val="#ppt_w"/>
                                          </p:val>
                                        </p:tav>
                                      </p:tavLst>
                                    </p:anim>
                                    <p:anim calcmode="lin" valueType="num">
                                      <p:cBhvr>
                                        <p:cTn id="29" dur="500" fill="hold"/>
                                        <p:tgtEl>
                                          <p:spTgt spid="27"/>
                                        </p:tgtEl>
                                        <p:attrNameLst>
                                          <p:attrName>ppt_h</p:attrName>
                                        </p:attrNameLst>
                                      </p:cBhvr>
                                      <p:tavLst>
                                        <p:tav tm="0">
                                          <p:val>
                                            <p:fltVal val="0"/>
                                          </p:val>
                                        </p:tav>
                                        <p:tav tm="100000">
                                          <p:val>
                                            <p:strVal val="#ppt_h"/>
                                          </p:val>
                                        </p:tav>
                                      </p:tavLst>
                                    </p:anim>
                                    <p:animEffect transition="in" filter="fade">
                                      <p:cBhvr>
                                        <p:cTn id="30" dur="500"/>
                                        <p:tgtEl>
                                          <p:spTgt spid="2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p:cTn id="33" dur="500" fill="hold"/>
                                        <p:tgtEl>
                                          <p:spTgt spid="28"/>
                                        </p:tgtEl>
                                        <p:attrNameLst>
                                          <p:attrName>ppt_w</p:attrName>
                                        </p:attrNameLst>
                                      </p:cBhvr>
                                      <p:tavLst>
                                        <p:tav tm="0">
                                          <p:val>
                                            <p:fltVal val="0"/>
                                          </p:val>
                                        </p:tav>
                                        <p:tav tm="100000">
                                          <p:val>
                                            <p:strVal val="#ppt_w"/>
                                          </p:val>
                                        </p:tav>
                                      </p:tavLst>
                                    </p:anim>
                                    <p:anim calcmode="lin" valueType="num">
                                      <p:cBhvr>
                                        <p:cTn id="34" dur="500" fill="hold"/>
                                        <p:tgtEl>
                                          <p:spTgt spid="28"/>
                                        </p:tgtEl>
                                        <p:attrNameLst>
                                          <p:attrName>ppt_h</p:attrName>
                                        </p:attrNameLst>
                                      </p:cBhvr>
                                      <p:tavLst>
                                        <p:tav tm="0">
                                          <p:val>
                                            <p:fltVal val="0"/>
                                          </p:val>
                                        </p:tav>
                                        <p:tav tm="100000">
                                          <p:val>
                                            <p:strVal val="#ppt_h"/>
                                          </p:val>
                                        </p:tav>
                                      </p:tavLst>
                                    </p:anim>
                                    <p:animEffect transition="in" filter="fade">
                                      <p:cBhvr>
                                        <p:cTn id="35" dur="500"/>
                                        <p:tgtEl>
                                          <p:spTgt spid="28"/>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29"/>
                                        </p:tgtEl>
                                        <p:attrNameLst>
                                          <p:attrName>style.visibility</p:attrName>
                                        </p:attrNameLst>
                                      </p:cBhvr>
                                      <p:to>
                                        <p:strVal val="visible"/>
                                      </p:to>
                                    </p:set>
                                    <p:anim calcmode="lin" valueType="num">
                                      <p:cBhvr>
                                        <p:cTn id="38" dur="500" fill="hold"/>
                                        <p:tgtEl>
                                          <p:spTgt spid="29"/>
                                        </p:tgtEl>
                                        <p:attrNameLst>
                                          <p:attrName>ppt_w</p:attrName>
                                        </p:attrNameLst>
                                      </p:cBhvr>
                                      <p:tavLst>
                                        <p:tav tm="0">
                                          <p:val>
                                            <p:fltVal val="0"/>
                                          </p:val>
                                        </p:tav>
                                        <p:tav tm="100000">
                                          <p:val>
                                            <p:strVal val="#ppt_w"/>
                                          </p:val>
                                        </p:tav>
                                      </p:tavLst>
                                    </p:anim>
                                    <p:anim calcmode="lin" valueType="num">
                                      <p:cBhvr>
                                        <p:cTn id="39" dur="500" fill="hold"/>
                                        <p:tgtEl>
                                          <p:spTgt spid="29"/>
                                        </p:tgtEl>
                                        <p:attrNameLst>
                                          <p:attrName>ppt_h</p:attrName>
                                        </p:attrNameLst>
                                      </p:cBhvr>
                                      <p:tavLst>
                                        <p:tav tm="0">
                                          <p:val>
                                            <p:fltVal val="0"/>
                                          </p:val>
                                        </p:tav>
                                        <p:tav tm="100000">
                                          <p:val>
                                            <p:strVal val="#ppt_h"/>
                                          </p:val>
                                        </p:tav>
                                      </p:tavLst>
                                    </p:anim>
                                    <p:animEffect transition="in" filter="fade">
                                      <p:cBhvr>
                                        <p:cTn id="40" dur="500"/>
                                        <p:tgtEl>
                                          <p:spTgt spid="29"/>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 calcmode="lin" valueType="num">
                                      <p:cBhvr>
                                        <p:cTn id="43" dur="500" fill="hold"/>
                                        <p:tgtEl>
                                          <p:spTgt spid="30"/>
                                        </p:tgtEl>
                                        <p:attrNameLst>
                                          <p:attrName>ppt_w</p:attrName>
                                        </p:attrNameLst>
                                      </p:cBhvr>
                                      <p:tavLst>
                                        <p:tav tm="0">
                                          <p:val>
                                            <p:fltVal val="0"/>
                                          </p:val>
                                        </p:tav>
                                        <p:tav tm="100000">
                                          <p:val>
                                            <p:strVal val="#ppt_w"/>
                                          </p:val>
                                        </p:tav>
                                      </p:tavLst>
                                    </p:anim>
                                    <p:anim calcmode="lin" valueType="num">
                                      <p:cBhvr>
                                        <p:cTn id="44" dur="500" fill="hold"/>
                                        <p:tgtEl>
                                          <p:spTgt spid="30"/>
                                        </p:tgtEl>
                                        <p:attrNameLst>
                                          <p:attrName>ppt_h</p:attrName>
                                        </p:attrNameLst>
                                      </p:cBhvr>
                                      <p:tavLst>
                                        <p:tav tm="0">
                                          <p:val>
                                            <p:fltVal val="0"/>
                                          </p:val>
                                        </p:tav>
                                        <p:tav tm="100000">
                                          <p:val>
                                            <p:strVal val="#ppt_h"/>
                                          </p:val>
                                        </p:tav>
                                      </p:tavLst>
                                    </p:anim>
                                    <p:animEffect transition="in" filter="fade">
                                      <p:cBhvr>
                                        <p:cTn id="45" dur="500"/>
                                        <p:tgtEl>
                                          <p:spTgt spid="30"/>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31"/>
                                        </p:tgtEl>
                                        <p:attrNameLst>
                                          <p:attrName>style.visibility</p:attrName>
                                        </p:attrNameLst>
                                      </p:cBhvr>
                                      <p:to>
                                        <p:strVal val="visible"/>
                                      </p:to>
                                    </p:set>
                                    <p:anim calcmode="lin" valueType="num">
                                      <p:cBhvr>
                                        <p:cTn id="48" dur="500" fill="hold"/>
                                        <p:tgtEl>
                                          <p:spTgt spid="31"/>
                                        </p:tgtEl>
                                        <p:attrNameLst>
                                          <p:attrName>ppt_w</p:attrName>
                                        </p:attrNameLst>
                                      </p:cBhvr>
                                      <p:tavLst>
                                        <p:tav tm="0">
                                          <p:val>
                                            <p:fltVal val="0"/>
                                          </p:val>
                                        </p:tav>
                                        <p:tav tm="100000">
                                          <p:val>
                                            <p:strVal val="#ppt_w"/>
                                          </p:val>
                                        </p:tav>
                                      </p:tavLst>
                                    </p:anim>
                                    <p:anim calcmode="lin" valueType="num">
                                      <p:cBhvr>
                                        <p:cTn id="49" dur="500" fill="hold"/>
                                        <p:tgtEl>
                                          <p:spTgt spid="31"/>
                                        </p:tgtEl>
                                        <p:attrNameLst>
                                          <p:attrName>ppt_h</p:attrName>
                                        </p:attrNameLst>
                                      </p:cBhvr>
                                      <p:tavLst>
                                        <p:tav tm="0">
                                          <p:val>
                                            <p:fltVal val="0"/>
                                          </p:val>
                                        </p:tav>
                                        <p:tav tm="100000">
                                          <p:val>
                                            <p:strVal val="#ppt_h"/>
                                          </p:val>
                                        </p:tav>
                                      </p:tavLst>
                                    </p:anim>
                                    <p:animEffect transition="in" filter="fade">
                                      <p:cBhvr>
                                        <p:cTn id="50" dur="500"/>
                                        <p:tgtEl>
                                          <p:spTgt spid="31"/>
                                        </p:tgtEl>
                                      </p:cBhvr>
                                    </p:animEffect>
                                  </p:childTnLst>
                                </p:cTn>
                              </p:par>
                            </p:childTnLst>
                          </p:cTn>
                        </p:par>
                        <p:par>
                          <p:cTn id="51" fill="hold">
                            <p:stCondLst>
                              <p:cond delay="1000"/>
                            </p:stCondLst>
                            <p:childTnLst>
                              <p:par>
                                <p:cTn id="52" presetID="22" presetClass="entr" presetSubtype="8" fill="hold" nodeType="after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wipe(left)">
                                      <p:cBhvr>
                                        <p:cTn id="5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p:cNvSpPr/>
          <p:nvPr/>
        </p:nvSpPr>
        <p:spPr>
          <a:xfrm>
            <a:off x="0" y="0"/>
            <a:ext cx="2336834" cy="1295400"/>
          </a:xfrm>
          <a:custGeom>
            <a:avLst/>
            <a:gdLst>
              <a:gd name="connsiteX0" fmla="*/ 0 w 2336834"/>
              <a:gd name="connsiteY0" fmla="*/ 0 h 1295400"/>
              <a:gd name="connsiteX1" fmla="*/ 2336834 w 2336834"/>
              <a:gd name="connsiteY1" fmla="*/ 0 h 1295400"/>
              <a:gd name="connsiteX2" fmla="*/ 2327596 w 2336834"/>
              <a:gd name="connsiteY2" fmla="*/ 34200 h 1295400"/>
              <a:gd name="connsiteX3" fmla="*/ 1910649 w 2336834"/>
              <a:gd name="connsiteY3" fmla="*/ 393539 h 1295400"/>
              <a:gd name="connsiteX4" fmla="*/ 1855538 w 2336834"/>
              <a:gd name="connsiteY4" fmla="*/ 401950 h 1295400"/>
              <a:gd name="connsiteX5" fmla="*/ 1854536 w 2336834"/>
              <a:gd name="connsiteY5" fmla="*/ 402103 h 1295400"/>
              <a:gd name="connsiteX6" fmla="*/ 1796755 w 2336834"/>
              <a:gd name="connsiteY6" fmla="*/ 405021 h 1295400"/>
              <a:gd name="connsiteX7" fmla="*/ 1756461 w 2336834"/>
              <a:gd name="connsiteY7" fmla="*/ 407979 h 1295400"/>
              <a:gd name="connsiteX8" fmla="*/ 1474932 w 2336834"/>
              <a:gd name="connsiteY8" fmla="*/ 689508 h 1295400"/>
              <a:gd name="connsiteX9" fmla="*/ 1469828 w 2336834"/>
              <a:gd name="connsiteY9" fmla="*/ 722956 h 1295400"/>
              <a:gd name="connsiteX10" fmla="*/ 1469828 w 2336834"/>
              <a:gd name="connsiteY10" fmla="*/ 722957 h 1295400"/>
              <a:gd name="connsiteX11" fmla="*/ 1469928 w 2336834"/>
              <a:gd name="connsiteY11" fmla="*/ 723613 h 1295400"/>
              <a:gd name="connsiteX12" fmla="*/ 1470958 w 2336834"/>
              <a:gd name="connsiteY12" fmla="*/ 809293 h 1295400"/>
              <a:gd name="connsiteX13" fmla="*/ 1469928 w 2336834"/>
              <a:gd name="connsiteY13" fmla="*/ 829691 h 1295400"/>
              <a:gd name="connsiteX14" fmla="*/ 953858 w 2336834"/>
              <a:gd name="connsiteY14" fmla="*/ 1295400 h 1295400"/>
              <a:gd name="connsiteX15" fmla="*/ 523704 w 2336834"/>
              <a:gd name="connsiteY15" fmla="*/ 1066689 h 1295400"/>
              <a:gd name="connsiteX16" fmla="*/ 506802 w 2336834"/>
              <a:gd name="connsiteY16" fmla="*/ 1038866 h 1295400"/>
              <a:gd name="connsiteX17" fmla="*/ 488096 w 2336834"/>
              <a:gd name="connsiteY17" fmla="*/ 1003940 h 1295400"/>
              <a:gd name="connsiteX18" fmla="*/ 471631 w 2336834"/>
              <a:gd name="connsiteY18" fmla="*/ 966974 h 1295400"/>
              <a:gd name="connsiteX19" fmla="*/ 472063 w 2336834"/>
              <a:gd name="connsiteY19" fmla="*/ 967498 h 1295400"/>
              <a:gd name="connsiteX20" fmla="*/ 472064 w 2336834"/>
              <a:gd name="connsiteY20" fmla="*/ 967498 h 1295400"/>
              <a:gd name="connsiteX21" fmla="*/ 437022 w 2336834"/>
              <a:gd name="connsiteY21" fmla="*/ 925027 h 1295400"/>
              <a:gd name="connsiteX22" fmla="*/ 234106 w 2336834"/>
              <a:gd name="connsiteY22" fmla="*/ 840977 h 1295400"/>
              <a:gd name="connsiteX23" fmla="*/ 73660 w 2336834"/>
              <a:gd name="connsiteY23" fmla="*/ 889986 h 1295400"/>
              <a:gd name="connsiteX24" fmla="*/ 33845 w 2336834"/>
              <a:gd name="connsiteY24" fmla="*/ 922837 h 1295400"/>
              <a:gd name="connsiteX25" fmla="*/ 10558 w 2336834"/>
              <a:gd name="connsiteY25" fmla="*/ 953979 h 1295400"/>
              <a:gd name="connsiteX26" fmla="*/ 0 w 2336834"/>
              <a:gd name="connsiteY26" fmla="*/ 965595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36834" h="1295400">
                <a:moveTo>
                  <a:pt x="0" y="0"/>
                </a:moveTo>
                <a:lnTo>
                  <a:pt x="2336834" y="0"/>
                </a:lnTo>
                <a:lnTo>
                  <a:pt x="2327596" y="34200"/>
                </a:lnTo>
                <a:cubicBezTo>
                  <a:pt x="2261042" y="215968"/>
                  <a:pt x="2103791" y="354017"/>
                  <a:pt x="1910649" y="393539"/>
                </a:cubicBezTo>
                <a:lnTo>
                  <a:pt x="1855538" y="401950"/>
                </a:lnTo>
                <a:lnTo>
                  <a:pt x="1854536" y="402103"/>
                </a:lnTo>
                <a:lnTo>
                  <a:pt x="1796755" y="405021"/>
                </a:lnTo>
                <a:lnTo>
                  <a:pt x="1756461" y="407979"/>
                </a:lnTo>
                <a:cubicBezTo>
                  <a:pt x="1615150" y="436896"/>
                  <a:pt x="1503849" y="548197"/>
                  <a:pt x="1474932" y="689508"/>
                </a:cubicBezTo>
                <a:lnTo>
                  <a:pt x="1469828" y="722956"/>
                </a:lnTo>
                <a:cubicBezTo>
                  <a:pt x="1469828" y="722957"/>
                  <a:pt x="1469828" y="722957"/>
                  <a:pt x="1469828" y="722957"/>
                </a:cubicBezTo>
                <a:cubicBezTo>
                  <a:pt x="1469861" y="723176"/>
                  <a:pt x="1469894" y="723394"/>
                  <a:pt x="1469928" y="723613"/>
                </a:cubicBezTo>
                <a:cubicBezTo>
                  <a:pt x="1470116" y="738003"/>
                  <a:pt x="1470786" y="795013"/>
                  <a:pt x="1470958" y="809293"/>
                </a:cubicBezTo>
                <a:lnTo>
                  <a:pt x="1469928" y="829691"/>
                </a:lnTo>
                <a:cubicBezTo>
                  <a:pt x="1443363" y="1091273"/>
                  <a:pt x="1222448" y="1295400"/>
                  <a:pt x="953858" y="1295400"/>
                </a:cubicBezTo>
                <a:cubicBezTo>
                  <a:pt x="774798" y="1295400"/>
                  <a:pt x="616927" y="1204677"/>
                  <a:pt x="523704" y="1066689"/>
                </a:cubicBezTo>
                <a:lnTo>
                  <a:pt x="506802" y="1038866"/>
                </a:lnTo>
                <a:lnTo>
                  <a:pt x="488096" y="1003940"/>
                </a:lnTo>
                <a:lnTo>
                  <a:pt x="471631" y="966974"/>
                </a:lnTo>
                <a:lnTo>
                  <a:pt x="472063" y="967498"/>
                </a:lnTo>
                <a:cubicBezTo>
                  <a:pt x="472135" y="967585"/>
                  <a:pt x="472135" y="967585"/>
                  <a:pt x="472064" y="967498"/>
                </a:cubicBezTo>
                <a:lnTo>
                  <a:pt x="437022" y="925027"/>
                </a:lnTo>
                <a:cubicBezTo>
                  <a:pt x="385091" y="873097"/>
                  <a:pt x="313350" y="840977"/>
                  <a:pt x="234106" y="840977"/>
                </a:cubicBezTo>
                <a:cubicBezTo>
                  <a:pt x="174673" y="840977"/>
                  <a:pt x="119460" y="859044"/>
                  <a:pt x="73660" y="889986"/>
                </a:cubicBezTo>
                <a:lnTo>
                  <a:pt x="33845" y="922837"/>
                </a:lnTo>
                <a:lnTo>
                  <a:pt x="10558" y="953979"/>
                </a:lnTo>
                <a:lnTo>
                  <a:pt x="0" y="965595"/>
                </a:ln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任意多边形: 形状 14"/>
          <p:cNvSpPr/>
          <p:nvPr/>
        </p:nvSpPr>
        <p:spPr>
          <a:xfrm rot="5400000">
            <a:off x="175573" y="-175574"/>
            <a:ext cx="967905" cy="1319052"/>
          </a:xfrm>
          <a:custGeom>
            <a:avLst/>
            <a:gdLst>
              <a:gd name="connsiteX0" fmla="*/ 0 w 967905"/>
              <a:gd name="connsiteY0" fmla="*/ 1319052 h 1319052"/>
              <a:gd name="connsiteX1" fmla="*/ 1 w 967905"/>
              <a:gd name="connsiteY1" fmla="*/ 168156 h 1319052"/>
              <a:gd name="connsiteX2" fmla="*/ 3113 w 967905"/>
              <a:gd name="connsiteY2" fmla="*/ 169942 h 1319052"/>
              <a:gd name="connsiteX3" fmla="*/ 14667 w 967905"/>
              <a:gd name="connsiteY3" fmla="*/ 180443 h 1319052"/>
              <a:gd name="connsiteX4" fmla="*/ 59464 w 967905"/>
              <a:gd name="connsiteY4" fmla="*/ 231958 h 1319052"/>
              <a:gd name="connsiteX5" fmla="*/ 59467 w 967905"/>
              <a:gd name="connsiteY5" fmla="*/ 231963 h 1319052"/>
              <a:gd name="connsiteX6" fmla="*/ 61947 w 967905"/>
              <a:gd name="connsiteY6" fmla="*/ 230384 h 1319052"/>
              <a:gd name="connsiteX7" fmla="*/ 153275 w 967905"/>
              <a:gd name="connsiteY7" fmla="*/ 258281 h 1319052"/>
              <a:gd name="connsiteX8" fmla="*/ 268777 w 967905"/>
              <a:gd name="connsiteY8" fmla="*/ 210438 h 1319052"/>
              <a:gd name="connsiteX9" fmla="*/ 303920 w 967905"/>
              <a:gd name="connsiteY9" fmla="*/ 160038 h 1319052"/>
              <a:gd name="connsiteX10" fmla="*/ 604916 w 967905"/>
              <a:gd name="connsiteY10" fmla="*/ 0 h 1319052"/>
              <a:gd name="connsiteX11" fmla="*/ 967905 w 967905"/>
              <a:gd name="connsiteY11" fmla="*/ 362989 h 1319052"/>
              <a:gd name="connsiteX12" fmla="*/ 712858 w 967905"/>
              <a:gd name="connsiteY12" fmla="*/ 709658 h 1319052"/>
              <a:gd name="connsiteX13" fmla="*/ 655613 w 967905"/>
              <a:gd name="connsiteY13" fmla="*/ 722452 h 1319052"/>
              <a:gd name="connsiteX14" fmla="*/ 492530 w 967905"/>
              <a:gd name="connsiteY14" fmla="*/ 944120 h 1319052"/>
              <a:gd name="connsiteX15" fmla="*/ 497245 w 967905"/>
              <a:gd name="connsiteY15" fmla="*/ 990897 h 1319052"/>
              <a:gd name="connsiteX16" fmla="*/ 514961 w 967905"/>
              <a:gd name="connsiteY16" fmla="*/ 1034234 h 1319052"/>
              <a:gd name="connsiteX17" fmla="*/ 515443 w 967905"/>
              <a:gd name="connsiteY17" fmla="*/ 1035550 h 1319052"/>
              <a:gd name="connsiteX18" fmla="*/ 527168 w 967905"/>
              <a:gd name="connsiteY18" fmla="*/ 1067583 h 1319052"/>
              <a:gd name="connsiteX19" fmla="*/ 543487 w 967905"/>
              <a:gd name="connsiteY19" fmla="*/ 1175525 h 1319052"/>
              <a:gd name="connsiteX20" fmla="*/ 514962 w 967905"/>
              <a:gd name="connsiteY20" fmla="*/ 1316817 h 1319052"/>
              <a:gd name="connsiteX21" fmla="*/ 513748 w 967905"/>
              <a:gd name="connsiteY21" fmla="*/ 1319052 h 13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67905" h="1319052">
                <a:moveTo>
                  <a:pt x="0" y="1319052"/>
                </a:moveTo>
                <a:lnTo>
                  <a:pt x="1" y="168156"/>
                </a:lnTo>
                <a:lnTo>
                  <a:pt x="3113" y="169942"/>
                </a:lnTo>
                <a:lnTo>
                  <a:pt x="14667" y="180443"/>
                </a:lnTo>
                <a:lnTo>
                  <a:pt x="59464" y="231958"/>
                </a:lnTo>
                <a:cubicBezTo>
                  <a:pt x="59465" y="231960"/>
                  <a:pt x="59466" y="231961"/>
                  <a:pt x="59467" y="231963"/>
                </a:cubicBezTo>
                <a:lnTo>
                  <a:pt x="61947" y="230384"/>
                </a:lnTo>
                <a:cubicBezTo>
                  <a:pt x="88017" y="247996"/>
                  <a:pt x="119445" y="258281"/>
                  <a:pt x="153275" y="258281"/>
                </a:cubicBezTo>
                <a:cubicBezTo>
                  <a:pt x="198381" y="258281"/>
                  <a:pt x="239218" y="239998"/>
                  <a:pt x="268777" y="210438"/>
                </a:cubicBezTo>
                <a:lnTo>
                  <a:pt x="303920" y="160038"/>
                </a:lnTo>
                <a:cubicBezTo>
                  <a:pt x="369152" y="63483"/>
                  <a:pt x="479620" y="0"/>
                  <a:pt x="604916" y="0"/>
                </a:cubicBezTo>
                <a:cubicBezTo>
                  <a:pt x="805389" y="0"/>
                  <a:pt x="967905" y="162516"/>
                  <a:pt x="967905" y="362989"/>
                </a:cubicBezTo>
                <a:cubicBezTo>
                  <a:pt x="967905" y="525873"/>
                  <a:pt x="860619" y="663700"/>
                  <a:pt x="712858" y="709658"/>
                </a:cubicBezTo>
                <a:lnTo>
                  <a:pt x="655613" y="722452"/>
                </a:lnTo>
                <a:cubicBezTo>
                  <a:pt x="561131" y="751838"/>
                  <a:pt x="492530" y="839968"/>
                  <a:pt x="492530" y="944120"/>
                </a:cubicBezTo>
                <a:cubicBezTo>
                  <a:pt x="492530" y="960143"/>
                  <a:pt x="494153" y="975787"/>
                  <a:pt x="497245" y="990897"/>
                </a:cubicBezTo>
                <a:lnTo>
                  <a:pt x="514961" y="1034234"/>
                </a:lnTo>
                <a:lnTo>
                  <a:pt x="515443" y="1035550"/>
                </a:lnTo>
                <a:lnTo>
                  <a:pt x="527168" y="1067583"/>
                </a:lnTo>
                <a:cubicBezTo>
                  <a:pt x="537774" y="1101682"/>
                  <a:pt x="543487" y="1137936"/>
                  <a:pt x="543487" y="1175525"/>
                </a:cubicBezTo>
                <a:cubicBezTo>
                  <a:pt x="543487" y="1225643"/>
                  <a:pt x="533330" y="1273389"/>
                  <a:pt x="514962" y="1316817"/>
                </a:cubicBezTo>
                <a:lnTo>
                  <a:pt x="513748" y="1319052"/>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prstClr val="white"/>
              </a:solidFill>
              <a:latin typeface="Arial" panose="020B0604020202020204"/>
              <a:ea typeface="微软雅黑" panose="020B0503020204020204" pitchFamily="34" charset="-122"/>
            </a:endParaRPr>
          </a:p>
        </p:txBody>
      </p:sp>
      <p:grpSp>
        <p:nvGrpSpPr>
          <p:cNvPr id="12" name="组合 11"/>
          <p:cNvGrpSpPr/>
          <p:nvPr/>
        </p:nvGrpSpPr>
        <p:grpSpPr>
          <a:xfrm>
            <a:off x="590285" y="4365857"/>
            <a:ext cx="2473855" cy="939708"/>
            <a:chOff x="7692478" y="1678126"/>
            <a:chExt cx="2473855" cy="939708"/>
          </a:xfrm>
        </p:grpSpPr>
        <p:sp>
          <p:nvSpPr>
            <p:cNvPr id="14" name="矩形 13"/>
            <p:cNvSpPr/>
            <p:nvPr/>
          </p:nvSpPr>
          <p:spPr>
            <a:xfrm>
              <a:off x="7692478" y="2030750"/>
              <a:ext cx="2473855" cy="58708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图片选中后，</a:t>
              </a:r>
              <a:r>
                <a:rPr lang="en-US" altLang="zh-CN" sz="1400" dirty="0">
                  <a:solidFill>
                    <a:schemeClr val="tx1">
                      <a:lumMod val="50000"/>
                      <a:lumOff val="50000"/>
                    </a:schemeClr>
                  </a:solidFill>
                </a:rPr>
                <a:t>Backspace</a:t>
              </a:r>
              <a:r>
                <a:rPr lang="zh-CN" altLang="en-US" sz="1400" dirty="0">
                  <a:solidFill>
                    <a:schemeClr val="tx1">
                      <a:lumMod val="50000"/>
                      <a:lumOff val="50000"/>
                    </a:schemeClr>
                  </a:solidFill>
                </a:rPr>
                <a:t>删除 即可选择你想替换的图片</a:t>
              </a:r>
              <a:endParaRPr lang="zh-CN" altLang="en-US" sz="1400" dirty="0">
                <a:solidFill>
                  <a:schemeClr val="tx1">
                    <a:lumMod val="50000"/>
                    <a:lumOff val="50000"/>
                  </a:schemeClr>
                </a:solidFill>
              </a:endParaRPr>
            </a:p>
          </p:txBody>
        </p:sp>
        <p:sp>
          <p:nvSpPr>
            <p:cNvPr id="16" name="矩形 15"/>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17" name="组合 16"/>
          <p:cNvGrpSpPr/>
          <p:nvPr/>
        </p:nvGrpSpPr>
        <p:grpSpPr>
          <a:xfrm>
            <a:off x="3436143" y="4365857"/>
            <a:ext cx="2473855" cy="1196766"/>
            <a:chOff x="7692478" y="1678126"/>
            <a:chExt cx="2473855" cy="1196766"/>
          </a:xfrm>
        </p:grpSpPr>
        <p:sp>
          <p:nvSpPr>
            <p:cNvPr id="18" name="矩形 17"/>
            <p:cNvSpPr/>
            <p:nvPr/>
          </p:nvSpPr>
          <p:spPr>
            <a:xfrm>
              <a:off x="7692478" y="2030750"/>
              <a:ext cx="2473855" cy="84414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图片选中后，</a:t>
              </a:r>
              <a:r>
                <a:rPr lang="en-US" altLang="zh-CN" sz="1400" dirty="0">
                  <a:solidFill>
                    <a:schemeClr val="tx1">
                      <a:lumMod val="50000"/>
                      <a:lumOff val="50000"/>
                    </a:schemeClr>
                  </a:solidFill>
                </a:rPr>
                <a:t>Backspace</a:t>
              </a:r>
              <a:r>
                <a:rPr lang="zh-CN" altLang="en-US" sz="1400" dirty="0">
                  <a:solidFill>
                    <a:schemeClr val="tx1">
                      <a:lumMod val="50000"/>
                      <a:lumOff val="50000"/>
                    </a:schemeClr>
                  </a:solidFill>
                </a:rPr>
                <a:t>删除 即可选择你想替换的图片</a:t>
              </a:r>
              <a:endParaRPr lang="zh-CN" altLang="en-US" sz="1400" dirty="0">
                <a:solidFill>
                  <a:schemeClr val="tx1">
                    <a:lumMod val="50000"/>
                    <a:lumOff val="50000"/>
                  </a:schemeClr>
                </a:solidFill>
              </a:endParaRPr>
            </a:p>
            <a:p>
              <a:pPr algn="ctr">
                <a:lnSpc>
                  <a:spcPct val="120000"/>
                </a:lnSpc>
              </a:pPr>
              <a:endParaRPr lang="zh-CN" altLang="en-US" sz="1400" dirty="0">
                <a:solidFill>
                  <a:schemeClr val="tx1">
                    <a:lumMod val="50000"/>
                    <a:lumOff val="50000"/>
                  </a:schemeClr>
                </a:solidFill>
              </a:endParaRPr>
            </a:p>
          </p:txBody>
        </p:sp>
        <p:sp>
          <p:nvSpPr>
            <p:cNvPr id="19" name="矩形 18"/>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0" name="组合 19"/>
          <p:cNvGrpSpPr/>
          <p:nvPr/>
        </p:nvGrpSpPr>
        <p:grpSpPr>
          <a:xfrm>
            <a:off x="6282001" y="4365857"/>
            <a:ext cx="2473855" cy="939708"/>
            <a:chOff x="7692478" y="1678126"/>
            <a:chExt cx="2473855" cy="939708"/>
          </a:xfrm>
        </p:grpSpPr>
        <p:sp>
          <p:nvSpPr>
            <p:cNvPr id="21" name="矩形 20"/>
            <p:cNvSpPr/>
            <p:nvPr/>
          </p:nvSpPr>
          <p:spPr>
            <a:xfrm>
              <a:off x="7692478" y="2030750"/>
              <a:ext cx="2473855" cy="58708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图片选中后，</a:t>
              </a:r>
              <a:r>
                <a:rPr lang="en-US" altLang="zh-CN" sz="1400" dirty="0">
                  <a:solidFill>
                    <a:schemeClr val="tx1">
                      <a:lumMod val="50000"/>
                      <a:lumOff val="50000"/>
                    </a:schemeClr>
                  </a:solidFill>
                </a:rPr>
                <a:t>Backspace</a:t>
              </a:r>
              <a:r>
                <a:rPr lang="zh-CN" altLang="en-US" sz="1400" dirty="0">
                  <a:solidFill>
                    <a:schemeClr val="tx1">
                      <a:lumMod val="50000"/>
                      <a:lumOff val="50000"/>
                    </a:schemeClr>
                  </a:solidFill>
                </a:rPr>
                <a:t>删除 即可选择你想替换的图片</a:t>
              </a:r>
              <a:endParaRPr lang="zh-CN" altLang="en-US" sz="1400" dirty="0">
                <a:solidFill>
                  <a:schemeClr val="tx1">
                    <a:lumMod val="50000"/>
                    <a:lumOff val="50000"/>
                  </a:schemeClr>
                </a:solidFill>
              </a:endParaRPr>
            </a:p>
          </p:txBody>
        </p:sp>
        <p:sp>
          <p:nvSpPr>
            <p:cNvPr id="22" name="矩形 21"/>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grpSp>
        <p:nvGrpSpPr>
          <p:cNvPr id="23" name="组合 22"/>
          <p:cNvGrpSpPr/>
          <p:nvPr/>
        </p:nvGrpSpPr>
        <p:grpSpPr>
          <a:xfrm>
            <a:off x="9127860" y="4365857"/>
            <a:ext cx="2473855" cy="939708"/>
            <a:chOff x="7692478" y="1678126"/>
            <a:chExt cx="2473855" cy="939708"/>
          </a:xfrm>
        </p:grpSpPr>
        <p:sp>
          <p:nvSpPr>
            <p:cNvPr id="24" name="矩形 23"/>
            <p:cNvSpPr/>
            <p:nvPr/>
          </p:nvSpPr>
          <p:spPr>
            <a:xfrm>
              <a:off x="7692478" y="2030750"/>
              <a:ext cx="2473855" cy="58708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schemeClr val="tx1">
                      <a:lumMod val="50000"/>
                      <a:lumOff val="50000"/>
                    </a:schemeClr>
                  </a:solidFill>
                </a:rPr>
                <a:t>图片选中后，</a:t>
              </a:r>
              <a:r>
                <a:rPr lang="en-US" altLang="zh-CN" sz="1400" dirty="0">
                  <a:solidFill>
                    <a:schemeClr val="tx1">
                      <a:lumMod val="50000"/>
                      <a:lumOff val="50000"/>
                    </a:schemeClr>
                  </a:solidFill>
                </a:rPr>
                <a:t>Backspace</a:t>
              </a:r>
              <a:r>
                <a:rPr lang="zh-CN" altLang="en-US" sz="1400" dirty="0">
                  <a:solidFill>
                    <a:schemeClr val="tx1">
                      <a:lumMod val="50000"/>
                      <a:lumOff val="50000"/>
                    </a:schemeClr>
                  </a:solidFill>
                </a:rPr>
                <a:t>删除 即可选择你想替换的图片</a:t>
              </a:r>
              <a:endParaRPr lang="zh-CN" altLang="en-US" sz="1400" dirty="0">
                <a:solidFill>
                  <a:schemeClr val="tx1">
                    <a:lumMod val="50000"/>
                    <a:lumOff val="50000"/>
                  </a:schemeClr>
                </a:solidFill>
              </a:endParaRPr>
            </a:p>
          </p:txBody>
        </p:sp>
        <p:sp>
          <p:nvSpPr>
            <p:cNvPr id="25" name="矩形 24"/>
            <p:cNvSpPr/>
            <p:nvPr/>
          </p:nvSpPr>
          <p:spPr>
            <a:xfrm>
              <a:off x="7808418" y="1678126"/>
              <a:ext cx="2241974" cy="40126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65000"/>
                      <a:lumOff val="35000"/>
                    </a:schemeClr>
                  </a:solidFill>
                </a:rPr>
                <a:t>标题文字添加</a:t>
              </a:r>
              <a:endParaRPr lang="zh-CN" altLang="en-US" b="1" dirty="0">
                <a:solidFill>
                  <a:schemeClr val="tx1">
                    <a:lumMod val="65000"/>
                    <a:lumOff val="35000"/>
                  </a:schemeClr>
                </a:solidFill>
              </a:endParaRPr>
            </a:p>
          </p:txBody>
        </p:sp>
      </p:grpSp>
      <p:sp>
        <p:nvSpPr>
          <p:cNvPr id="26" name="文本框 25"/>
          <p:cNvSpPr txBox="1"/>
          <p:nvPr/>
        </p:nvSpPr>
        <p:spPr>
          <a:xfrm>
            <a:off x="1882503" y="393868"/>
            <a:ext cx="3467616" cy="584775"/>
          </a:xfrm>
          <a:prstGeom prst="rect">
            <a:avLst/>
          </a:prstGeom>
          <a:noFill/>
        </p:spPr>
        <p:txBody>
          <a:bodyPr wrap="none" rtlCol="0">
            <a:spAutoFit/>
            <a:scene3d>
              <a:camera prst="orthographicFront"/>
              <a:lightRig rig="threePt" dir="t"/>
            </a:scene3d>
            <a:sp3d extrusionH="12700"/>
          </a:bodyPr>
          <a:lstStyle/>
          <a:p>
            <a:r>
              <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rPr>
              <a:t>标题文字添加此处</a:t>
            </a:r>
            <a:endParaRPr lang="zh-CN" altLang="en-US" sz="3200"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27" name="矩形 26"/>
          <p:cNvSpPr/>
          <p:nvPr/>
        </p:nvSpPr>
        <p:spPr>
          <a:xfrm>
            <a:off x="1882503" y="916598"/>
            <a:ext cx="3792866" cy="27699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1200" u="none" strike="noStrike" kern="1200" cap="none" spc="0" normalizeH="0" baseline="0" noProof="0" dirty="0">
                <a:ln>
                  <a:noFill/>
                </a:ln>
                <a:solidFill>
                  <a:schemeClr val="accent3"/>
                </a:solidFill>
                <a:effectLst/>
                <a:uLnTx/>
                <a:uFillTx/>
                <a:ea typeface="等线" panose="02010600030101010101" pitchFamily="2" charset="-122"/>
                <a:cs typeface="+mn-cs"/>
              </a:rPr>
              <a:t>ADD YOUR TEXE HERE ADD YOUR TEXE HERE</a:t>
            </a:r>
            <a:endParaRPr kumimoji="0" lang="zh-CN" altLang="en-US" sz="1200" u="none" strike="noStrike" kern="1200" cap="none" spc="0" normalizeH="0" baseline="0" noProof="0" dirty="0">
              <a:ln>
                <a:noFill/>
              </a:ln>
              <a:solidFill>
                <a:schemeClr val="accent3"/>
              </a:solidFill>
              <a:effectLst/>
              <a:uLnTx/>
              <a:uFillTx/>
              <a:ea typeface="等线" panose="02010600030101010101" pitchFamily="2" charset="-122"/>
              <a:cs typeface="+mn-cs"/>
            </a:endParaRPr>
          </a:p>
        </p:txBody>
      </p:sp>
      <p:pic>
        <p:nvPicPr>
          <p:cNvPr id="51" name="图片占位符 50"/>
          <p:cNvPicPr>
            <a:picLocks noGrp="1" noChangeAspect="1"/>
          </p:cNvPicPr>
          <p:nvPr>
            <p:ph type="pic" sz="quarter" idx="11"/>
          </p:nvPr>
        </p:nvPicPr>
        <p:blipFill>
          <a:blip r:embed="rId1" cstate="hqprint"/>
          <a:srcRect/>
          <a:stretch>
            <a:fillRect/>
          </a:stretch>
        </p:blipFill>
        <p:spPr/>
      </p:pic>
      <p:pic>
        <p:nvPicPr>
          <p:cNvPr id="53" name="图片占位符 52"/>
          <p:cNvPicPr>
            <a:picLocks noGrp="1" noChangeAspect="1"/>
          </p:cNvPicPr>
          <p:nvPr>
            <p:ph type="pic" sz="quarter" idx="12"/>
          </p:nvPr>
        </p:nvPicPr>
        <p:blipFill>
          <a:blip r:embed="rId2" cstate="hqprint"/>
          <a:srcRect/>
          <a:stretch>
            <a:fillRect/>
          </a:stretch>
        </p:blipFill>
        <p:spPr/>
      </p:pic>
      <p:pic>
        <p:nvPicPr>
          <p:cNvPr id="81" name="图片占位符 80"/>
          <p:cNvPicPr>
            <a:picLocks noGrp="1" noChangeAspect="1"/>
          </p:cNvPicPr>
          <p:nvPr>
            <p:ph type="pic" sz="quarter" idx="10"/>
          </p:nvPr>
        </p:nvPicPr>
        <p:blipFill>
          <a:blip r:embed="rId3" cstate="hqprint"/>
          <a:srcRect/>
          <a:stretch>
            <a:fillRect/>
          </a:stretch>
        </p:blipFill>
        <p:spPr/>
      </p:pic>
      <p:pic>
        <p:nvPicPr>
          <p:cNvPr id="82" name="图片 81"/>
          <p:cNvPicPr>
            <a:picLocks noChangeAspect="1"/>
          </p:cNvPicPr>
          <p:nvPr/>
        </p:nvPicPr>
        <p:blipFill>
          <a:blip r:embed="rId4"/>
          <a:stretch>
            <a:fillRect/>
          </a:stretch>
        </p:blipFill>
        <p:spPr>
          <a:xfrm>
            <a:off x="570763" y="207028"/>
            <a:ext cx="789233" cy="816553"/>
          </a:xfrm>
          <a:prstGeom prst="rect">
            <a:avLst/>
          </a:prstGeom>
        </p:spPr>
      </p:pic>
      <p:pic>
        <p:nvPicPr>
          <p:cNvPr id="5" name="图片占位符 4"/>
          <p:cNvPicPr>
            <a:picLocks noGrp="1" noChangeAspect="1"/>
          </p:cNvPicPr>
          <p:nvPr>
            <p:ph type="pic" sz="quarter" idx="13"/>
          </p:nvPr>
        </p:nvPicPr>
        <p:blipFill>
          <a:blip r:embed="rId5" cstate="print"/>
          <a:srcRect/>
          <a:stretch>
            <a:fillRect/>
          </a:stretch>
        </p:blipFill>
        <p:spPr>
          <a:xfrm>
            <a:off x="9412288" y="2287656"/>
            <a:ext cx="1905000" cy="1905000"/>
          </a:xfr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up)">
                                      <p:cBhvr>
                                        <p:cTn id="11" dur="500"/>
                                        <p:tgtEl>
                                          <p:spTgt spid="17"/>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up)">
                                      <p:cBhvr>
                                        <p:cTn id="15" dur="500"/>
                                        <p:tgtEl>
                                          <p:spTgt spid="20"/>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up)">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椭圆 56"/>
          <p:cNvSpPr/>
          <p:nvPr/>
        </p:nvSpPr>
        <p:spPr>
          <a:xfrm>
            <a:off x="7344713" y="1112062"/>
            <a:ext cx="444255" cy="444255"/>
          </a:xfrm>
          <a:prstGeom prst="ellipse">
            <a:avLst/>
          </a:pr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4" name="任意多边形: 形状 53"/>
          <p:cNvSpPr/>
          <p:nvPr/>
        </p:nvSpPr>
        <p:spPr>
          <a:xfrm>
            <a:off x="914402" y="1112062"/>
            <a:ext cx="10248896" cy="4050166"/>
          </a:xfrm>
          <a:custGeom>
            <a:avLst/>
            <a:gdLst>
              <a:gd name="connsiteX0" fmla="*/ 11209760 w 15811497"/>
              <a:gd name="connsiteY0" fmla="*/ 5180760 h 6248398"/>
              <a:gd name="connsiteX1" fmla="*/ 11210150 w 15811497"/>
              <a:gd name="connsiteY1" fmla="*/ 5180948 h 6248398"/>
              <a:gd name="connsiteX2" fmla="*/ 11313815 w 15811497"/>
              <a:gd name="connsiteY2" fmla="*/ 5243926 h 6248398"/>
              <a:gd name="connsiteX3" fmla="*/ 11369911 w 15811497"/>
              <a:gd name="connsiteY3" fmla="*/ 5285874 h 6248398"/>
              <a:gd name="connsiteX4" fmla="*/ 11410606 w 15811497"/>
              <a:gd name="connsiteY4" fmla="*/ 5316305 h 6248398"/>
              <a:gd name="connsiteX5" fmla="*/ 11499892 w 15811497"/>
              <a:gd name="connsiteY5" fmla="*/ 5397454 h 6248398"/>
              <a:gd name="connsiteX6" fmla="*/ 11528781 w 15811497"/>
              <a:gd name="connsiteY6" fmla="*/ 5429240 h 6248398"/>
              <a:gd name="connsiteX7" fmla="*/ 11504846 w 15811497"/>
              <a:gd name="connsiteY7" fmla="*/ 5414699 h 6248398"/>
              <a:gd name="connsiteX8" fmla="*/ 11371717 w 15811497"/>
              <a:gd name="connsiteY8" fmla="*/ 5315148 h 6248398"/>
              <a:gd name="connsiteX9" fmla="*/ 11292198 w 15811497"/>
              <a:gd name="connsiteY9" fmla="*/ 5255685 h 6248398"/>
              <a:gd name="connsiteX10" fmla="*/ 4892179 w 15811497"/>
              <a:gd name="connsiteY10" fmla="*/ 4842491 h 6248398"/>
              <a:gd name="connsiteX11" fmla="*/ 4892178 w 15811497"/>
              <a:gd name="connsiteY11" fmla="*/ 4842492 h 6248398"/>
              <a:gd name="connsiteX12" fmla="*/ 4885192 w 15811497"/>
              <a:gd name="connsiteY12" fmla="*/ 4851834 h 6248398"/>
              <a:gd name="connsiteX13" fmla="*/ 8767766 w 15811497"/>
              <a:gd name="connsiteY13" fmla="*/ 853515 h 6248398"/>
              <a:gd name="connsiteX14" fmla="*/ 8782572 w 15811497"/>
              <a:gd name="connsiteY14" fmla="*/ 884251 h 6248398"/>
              <a:gd name="connsiteX15" fmla="*/ 8812281 w 15811497"/>
              <a:gd name="connsiteY15" fmla="*/ 965420 h 6248398"/>
              <a:gd name="connsiteX16" fmla="*/ 8831257 w 15811497"/>
              <a:gd name="connsiteY16" fmla="*/ 1017268 h 6248398"/>
              <a:gd name="connsiteX17" fmla="*/ 8860452 w 15811497"/>
              <a:gd name="connsiteY17" fmla="*/ 1130811 h 6248398"/>
              <a:gd name="connsiteX18" fmla="*/ 8839383 w 15811497"/>
              <a:gd name="connsiteY18" fmla="*/ 1087075 h 6248398"/>
              <a:gd name="connsiteX19" fmla="*/ 8798546 w 15811497"/>
              <a:gd name="connsiteY19" fmla="*/ 975498 h 6248398"/>
              <a:gd name="connsiteX20" fmla="*/ 8795375 w 15811497"/>
              <a:gd name="connsiteY20" fmla="*/ 963167 h 6248398"/>
              <a:gd name="connsiteX21" fmla="*/ 8768620 w 15811497"/>
              <a:gd name="connsiteY21" fmla="*/ 859114 h 6248398"/>
              <a:gd name="connsiteX22" fmla="*/ 7448548 w 15811497"/>
              <a:gd name="connsiteY22" fmla="*/ 0 h 6248398"/>
              <a:gd name="connsiteX23" fmla="*/ 8721604 w 15811497"/>
              <a:gd name="connsiteY23" fmla="*/ 757692 h 6248398"/>
              <a:gd name="connsiteX24" fmla="*/ 8767765 w 15811497"/>
              <a:gd name="connsiteY24" fmla="*/ 853515 h 6248398"/>
              <a:gd name="connsiteX25" fmla="*/ 8768619 w 15811497"/>
              <a:gd name="connsiteY25" fmla="*/ 859114 h 6248398"/>
              <a:gd name="connsiteX26" fmla="*/ 8795374 w 15811497"/>
              <a:gd name="connsiteY26" fmla="*/ 963167 h 6248398"/>
              <a:gd name="connsiteX27" fmla="*/ 8798545 w 15811497"/>
              <a:gd name="connsiteY27" fmla="*/ 975499 h 6248398"/>
              <a:gd name="connsiteX28" fmla="*/ 8839382 w 15811497"/>
              <a:gd name="connsiteY28" fmla="*/ 1087076 h 6248398"/>
              <a:gd name="connsiteX29" fmla="*/ 8860451 w 15811497"/>
              <a:gd name="connsiteY29" fmla="*/ 1130812 h 6248398"/>
              <a:gd name="connsiteX30" fmla="*/ 8866932 w 15811497"/>
              <a:gd name="connsiteY30" fmla="*/ 1156018 h 6248398"/>
              <a:gd name="connsiteX31" fmla="*/ 8896346 w 15811497"/>
              <a:gd name="connsiteY31" fmla="*/ 1447799 h 6248398"/>
              <a:gd name="connsiteX32" fmla="*/ 8866932 w 15811497"/>
              <a:gd name="connsiteY32" fmla="*/ 1156017 h 6248398"/>
              <a:gd name="connsiteX33" fmla="*/ 8860451 w 15811497"/>
              <a:gd name="connsiteY33" fmla="*/ 1130810 h 6248398"/>
              <a:gd name="connsiteX34" fmla="*/ 8890522 w 15811497"/>
              <a:gd name="connsiteY34" fmla="*/ 1193234 h 6248398"/>
              <a:gd name="connsiteX35" fmla="*/ 9958384 w 15811497"/>
              <a:gd name="connsiteY35" fmla="*/ 1828798 h 6248398"/>
              <a:gd name="connsiteX36" fmla="*/ 10895504 w 15811497"/>
              <a:gd name="connsiteY36" fmla="*/ 1386857 h 6248398"/>
              <a:gd name="connsiteX37" fmla="*/ 10927290 w 15811497"/>
              <a:gd name="connsiteY37" fmla="*/ 1344350 h 6248398"/>
              <a:gd name="connsiteX38" fmla="*/ 10936907 w 15811497"/>
              <a:gd name="connsiteY38" fmla="*/ 1346082 h 6248398"/>
              <a:gd name="connsiteX39" fmla="*/ 10917759 w 15811497"/>
              <a:gd name="connsiteY39" fmla="*/ 1367151 h 6248398"/>
              <a:gd name="connsiteX40" fmla="*/ 10545015 w 15811497"/>
              <a:gd name="connsiteY40" fmla="*/ 1956940 h 6248398"/>
              <a:gd name="connsiteX41" fmla="*/ 10521911 w 15811497"/>
              <a:gd name="connsiteY41" fmla="*/ 2012524 h 6248398"/>
              <a:gd name="connsiteX42" fmla="*/ 10521913 w 15811497"/>
              <a:gd name="connsiteY42" fmla="*/ 2012521 h 6248398"/>
              <a:gd name="connsiteX43" fmla="*/ 10545016 w 15811497"/>
              <a:gd name="connsiteY43" fmla="*/ 1956940 h 6248398"/>
              <a:gd name="connsiteX44" fmla="*/ 10917760 w 15811497"/>
              <a:gd name="connsiteY44" fmla="*/ 1367152 h 6248398"/>
              <a:gd name="connsiteX45" fmla="*/ 10936908 w 15811497"/>
              <a:gd name="connsiteY45" fmla="*/ 1346084 h 6248398"/>
              <a:gd name="connsiteX46" fmla="*/ 10972797 w 15811497"/>
              <a:gd name="connsiteY46" fmla="*/ 1352550 h 6248398"/>
              <a:gd name="connsiteX47" fmla="*/ 11002341 w 15811497"/>
              <a:gd name="connsiteY47" fmla="*/ 1645177 h 6248398"/>
              <a:gd name="connsiteX48" fmla="*/ 11002341 w 15811497"/>
              <a:gd name="connsiteY48" fmla="*/ 1645177 h 6248398"/>
              <a:gd name="connsiteX49" fmla="*/ 10972797 w 15811497"/>
              <a:gd name="connsiteY49" fmla="*/ 1352549 h 6248398"/>
              <a:gd name="connsiteX50" fmla="*/ 10936908 w 15811497"/>
              <a:gd name="connsiteY50" fmla="*/ 1346083 h 6248398"/>
              <a:gd name="connsiteX51" fmla="*/ 11096041 w 15811497"/>
              <a:gd name="connsiteY51" fmla="*/ 1170993 h 6248398"/>
              <a:gd name="connsiteX52" fmla="*/ 13049247 w 15811497"/>
              <a:gd name="connsiteY52" fmla="*/ 361949 h 6248398"/>
              <a:gd name="connsiteX53" fmla="*/ 15811497 w 15811497"/>
              <a:gd name="connsiteY53" fmla="*/ 3124198 h 6248398"/>
              <a:gd name="connsiteX54" fmla="*/ 13049247 w 15811497"/>
              <a:gd name="connsiteY54" fmla="*/ 5886448 h 6248398"/>
              <a:gd name="connsiteX55" fmla="*/ 11732594 w 15811497"/>
              <a:gd name="connsiteY55" fmla="*/ 5553059 h 6248398"/>
              <a:gd name="connsiteX56" fmla="*/ 11528782 w 15811497"/>
              <a:gd name="connsiteY56" fmla="*/ 5429240 h 6248398"/>
              <a:gd name="connsiteX57" fmla="*/ 11499893 w 15811497"/>
              <a:gd name="connsiteY57" fmla="*/ 5397454 h 6248398"/>
              <a:gd name="connsiteX58" fmla="*/ 11410607 w 15811497"/>
              <a:gd name="connsiteY58" fmla="*/ 5316305 h 6248398"/>
              <a:gd name="connsiteX59" fmla="*/ 11369912 w 15811497"/>
              <a:gd name="connsiteY59" fmla="*/ 5285874 h 6248398"/>
              <a:gd name="connsiteX60" fmla="*/ 11355656 w 15811497"/>
              <a:gd name="connsiteY60" fmla="*/ 5144675 h 6248398"/>
              <a:gd name="connsiteX61" fmla="*/ 11355656 w 15811497"/>
              <a:gd name="connsiteY61" fmla="*/ 5144675 h 6248398"/>
              <a:gd name="connsiteX62" fmla="*/ 11369912 w 15811497"/>
              <a:gd name="connsiteY62" fmla="*/ 5285874 h 6248398"/>
              <a:gd name="connsiteX63" fmla="*/ 11313816 w 15811497"/>
              <a:gd name="connsiteY63" fmla="*/ 5243926 h 6248398"/>
              <a:gd name="connsiteX64" fmla="*/ 11210151 w 15811497"/>
              <a:gd name="connsiteY64" fmla="*/ 5180948 h 6248398"/>
              <a:gd name="connsiteX65" fmla="*/ 11209761 w 15811497"/>
              <a:gd name="connsiteY65" fmla="*/ 5180760 h 6248398"/>
              <a:gd name="connsiteX66" fmla="*/ 11096041 w 15811497"/>
              <a:gd name="connsiteY66" fmla="*/ 5077404 h 6248398"/>
              <a:gd name="connsiteX67" fmla="*/ 11063094 w 15811497"/>
              <a:gd name="connsiteY67" fmla="*/ 5041153 h 6248398"/>
              <a:gd name="connsiteX68" fmla="*/ 11063091 w 15811497"/>
              <a:gd name="connsiteY68" fmla="*/ 5041152 h 6248398"/>
              <a:gd name="connsiteX69" fmla="*/ 11096040 w 15811497"/>
              <a:gd name="connsiteY69" fmla="*/ 5077404 h 6248398"/>
              <a:gd name="connsiteX70" fmla="*/ 11209760 w 15811497"/>
              <a:gd name="connsiteY70" fmla="*/ 5180760 h 6248398"/>
              <a:gd name="connsiteX71" fmla="*/ 11100244 w 15811497"/>
              <a:gd name="connsiteY71" fmla="*/ 5128004 h 6248398"/>
              <a:gd name="connsiteX72" fmla="*/ 10610846 w 15811497"/>
              <a:gd name="connsiteY72" fmla="*/ 5029199 h 6248398"/>
              <a:gd name="connsiteX73" fmla="*/ 9640652 w 15811497"/>
              <a:gd name="connsiteY73" fmla="*/ 5486739 h 6248398"/>
              <a:gd name="connsiteX74" fmla="*/ 9628722 w 15811497"/>
              <a:gd name="connsiteY74" fmla="*/ 5502693 h 6248398"/>
              <a:gd name="connsiteX75" fmla="*/ 9568273 w 15811497"/>
              <a:gd name="connsiteY75" fmla="*/ 5583530 h 6248398"/>
              <a:gd name="connsiteX76" fmla="*/ 9535504 w 15811497"/>
              <a:gd name="connsiteY76" fmla="*/ 5637470 h 6248398"/>
              <a:gd name="connsiteX77" fmla="*/ 9535505 w 15811497"/>
              <a:gd name="connsiteY77" fmla="*/ 5637470 h 6248398"/>
              <a:gd name="connsiteX78" fmla="*/ 9568273 w 15811497"/>
              <a:gd name="connsiteY78" fmla="*/ 5583531 h 6248398"/>
              <a:gd name="connsiteX79" fmla="*/ 9628722 w 15811497"/>
              <a:gd name="connsiteY79" fmla="*/ 5502694 h 6248398"/>
              <a:gd name="connsiteX80" fmla="*/ 9563485 w 15811497"/>
              <a:gd name="connsiteY80" fmla="*/ 5610078 h 6248398"/>
              <a:gd name="connsiteX81" fmla="*/ 9542221 w 15811497"/>
              <a:gd name="connsiteY81" fmla="*/ 5638514 h 6248398"/>
              <a:gd name="connsiteX82" fmla="*/ 9504352 w 15811497"/>
              <a:gd name="connsiteY82" fmla="*/ 5689156 h 6248398"/>
              <a:gd name="connsiteX83" fmla="*/ 9480140 w 15811497"/>
              <a:gd name="connsiteY83" fmla="*/ 5721533 h 6248398"/>
              <a:gd name="connsiteX84" fmla="*/ 8362947 w 15811497"/>
              <a:gd name="connsiteY84" fmla="*/ 6248398 h 6248398"/>
              <a:gd name="connsiteX85" fmla="*/ 7028922 w 15811497"/>
              <a:gd name="connsiteY85" fmla="*/ 5364147 h 6248398"/>
              <a:gd name="connsiteX86" fmla="*/ 6990513 w 15811497"/>
              <a:gd name="connsiteY86" fmla="*/ 5259205 h 6248398"/>
              <a:gd name="connsiteX87" fmla="*/ 6990512 w 15811497"/>
              <a:gd name="connsiteY87" fmla="*/ 5259199 h 6248398"/>
              <a:gd name="connsiteX88" fmla="*/ 6983676 w 15811497"/>
              <a:gd name="connsiteY88" fmla="*/ 5240519 h 6248398"/>
              <a:gd name="connsiteX89" fmla="*/ 6983673 w 15811497"/>
              <a:gd name="connsiteY89" fmla="*/ 5240519 h 6248398"/>
              <a:gd name="connsiteX90" fmla="*/ 6980236 w 15811497"/>
              <a:gd name="connsiteY90" fmla="*/ 5231130 h 6248398"/>
              <a:gd name="connsiteX91" fmla="*/ 6978859 w 15811497"/>
              <a:gd name="connsiteY91" fmla="*/ 5225774 h 6248398"/>
              <a:gd name="connsiteX92" fmla="*/ 6984291 w 15811497"/>
              <a:gd name="connsiteY92" fmla="*/ 5240614 h 6248398"/>
              <a:gd name="connsiteX93" fmla="*/ 6984292 w 15811497"/>
              <a:gd name="connsiteY93" fmla="*/ 5240614 h 6248398"/>
              <a:gd name="connsiteX94" fmla="*/ 6978860 w 15811497"/>
              <a:gd name="connsiteY94" fmla="*/ 5225773 h 6248398"/>
              <a:gd name="connsiteX95" fmla="*/ 6944562 w 15811497"/>
              <a:gd name="connsiteY95" fmla="*/ 5092380 h 6248398"/>
              <a:gd name="connsiteX96" fmla="*/ 6924183 w 15811497"/>
              <a:gd name="connsiteY96" fmla="*/ 4890225 h 6248398"/>
              <a:gd name="connsiteX97" fmla="*/ 6924182 w 15811497"/>
              <a:gd name="connsiteY97" fmla="*/ 4890225 h 6248398"/>
              <a:gd name="connsiteX98" fmla="*/ 6944561 w 15811497"/>
              <a:gd name="connsiteY98" fmla="*/ 5092380 h 6248398"/>
              <a:gd name="connsiteX99" fmla="*/ 6978860 w 15811497"/>
              <a:gd name="connsiteY99" fmla="*/ 5225773 h 6248398"/>
              <a:gd name="connsiteX100" fmla="*/ 6948299 w 15811497"/>
              <a:gd name="connsiteY100" fmla="*/ 5142273 h 6248398"/>
              <a:gd name="connsiteX101" fmla="*/ 5829297 w 15811497"/>
              <a:gd name="connsiteY101" fmla="*/ 4400549 h 6248398"/>
              <a:gd name="connsiteX102" fmla="*/ 5056802 w 15811497"/>
              <a:gd name="connsiteY102" fmla="*/ 4677867 h 6248398"/>
              <a:gd name="connsiteX103" fmla="*/ 5022517 w 15811497"/>
              <a:gd name="connsiteY103" fmla="*/ 4709027 h 6248398"/>
              <a:gd name="connsiteX104" fmla="*/ 5022515 w 15811497"/>
              <a:gd name="connsiteY104" fmla="*/ 4709029 h 6248398"/>
              <a:gd name="connsiteX105" fmla="*/ 5022510 w 15811497"/>
              <a:gd name="connsiteY105" fmla="*/ 4709033 h 6248398"/>
              <a:gd name="connsiteX106" fmla="*/ 4924198 w 15811497"/>
              <a:gd name="connsiteY106" fmla="*/ 4840507 h 6248398"/>
              <a:gd name="connsiteX107" fmla="*/ 4914898 w 15811497"/>
              <a:gd name="connsiteY107" fmla="*/ 4838698 h 6248398"/>
              <a:gd name="connsiteX108" fmla="*/ 4914898 w 15811497"/>
              <a:gd name="connsiteY108" fmla="*/ 4838699 h 6248398"/>
              <a:gd name="connsiteX109" fmla="*/ 4924199 w 15811497"/>
              <a:gd name="connsiteY109" fmla="*/ 4840508 h 6248398"/>
              <a:gd name="connsiteX110" fmla="*/ 4893736 w 15811497"/>
              <a:gd name="connsiteY110" fmla="*/ 4881247 h 6248398"/>
              <a:gd name="connsiteX111" fmla="*/ 4778482 w 15811497"/>
              <a:gd name="connsiteY111" fmla="*/ 5008058 h 6248398"/>
              <a:gd name="connsiteX112" fmla="*/ 4778482 w 15811497"/>
              <a:gd name="connsiteY112" fmla="*/ 5008057 h 6248398"/>
              <a:gd name="connsiteX113" fmla="*/ 4715455 w 15811497"/>
              <a:gd name="connsiteY113" fmla="*/ 5077404 h 6248398"/>
              <a:gd name="connsiteX114" fmla="*/ 2762249 w 15811497"/>
              <a:gd name="connsiteY114" fmla="*/ 5886448 h 6248398"/>
              <a:gd name="connsiteX115" fmla="*/ 0 w 15811497"/>
              <a:gd name="connsiteY115" fmla="*/ 3124198 h 6248398"/>
              <a:gd name="connsiteX116" fmla="*/ 2762249 w 15811497"/>
              <a:gd name="connsiteY116" fmla="*/ 361949 h 6248398"/>
              <a:gd name="connsiteX117" fmla="*/ 4078902 w 15811497"/>
              <a:gd name="connsiteY117" fmla="*/ 695338 h 6248398"/>
              <a:gd name="connsiteX118" fmla="*/ 4261443 w 15811497"/>
              <a:gd name="connsiteY118" fmla="*/ 806235 h 6248398"/>
              <a:gd name="connsiteX119" fmla="*/ 4261445 w 15811497"/>
              <a:gd name="connsiteY119" fmla="*/ 806236 h 6248398"/>
              <a:gd name="connsiteX120" fmla="*/ 4306650 w 15811497"/>
              <a:gd name="connsiteY120" fmla="*/ 833699 h 6248398"/>
              <a:gd name="connsiteX121" fmla="*/ 4409044 w 15811497"/>
              <a:gd name="connsiteY121" fmla="*/ 910268 h 6248398"/>
              <a:gd name="connsiteX122" fmla="*/ 4409043 w 15811497"/>
              <a:gd name="connsiteY122" fmla="*/ 910268 h 6248398"/>
              <a:gd name="connsiteX123" fmla="*/ 4519295 w 15811497"/>
              <a:gd name="connsiteY123" fmla="*/ 992713 h 6248398"/>
              <a:gd name="connsiteX124" fmla="*/ 4612477 w 15811497"/>
              <a:gd name="connsiteY124" fmla="*/ 1077402 h 6248398"/>
              <a:gd name="connsiteX125" fmla="*/ 4612478 w 15811497"/>
              <a:gd name="connsiteY125" fmla="*/ 1077403 h 6248398"/>
              <a:gd name="connsiteX126" fmla="*/ 4715454 w 15811497"/>
              <a:gd name="connsiteY126" fmla="*/ 1170993 h 6248398"/>
              <a:gd name="connsiteX127" fmla="*/ 4612478 w 15811497"/>
              <a:gd name="connsiteY127" fmla="*/ 1077402 h 6248398"/>
              <a:gd name="connsiteX128" fmla="*/ 4701725 w 15811497"/>
              <a:gd name="connsiteY128" fmla="*/ 1120394 h 6248398"/>
              <a:gd name="connsiteX129" fmla="*/ 5191122 w 15811497"/>
              <a:gd name="connsiteY129" fmla="*/ 1219199 h 6248398"/>
              <a:gd name="connsiteX130" fmla="*/ 6161317 w 15811497"/>
              <a:gd name="connsiteY130" fmla="*/ 761659 h 6248398"/>
              <a:gd name="connsiteX131" fmla="*/ 6224019 w 15811497"/>
              <a:gd name="connsiteY131" fmla="*/ 677808 h 6248398"/>
              <a:gd name="connsiteX132" fmla="*/ 6175489 w 15811497"/>
              <a:gd name="connsiteY132" fmla="*/ 757691 h 6248398"/>
              <a:gd name="connsiteX133" fmla="*/ 6101172 w 15811497"/>
              <a:gd name="connsiteY133" fmla="*/ 916927 h 6248398"/>
              <a:gd name="connsiteX134" fmla="*/ 6074903 w 15811497"/>
              <a:gd name="connsiteY134" fmla="*/ 997895 h 6248398"/>
              <a:gd name="connsiteX135" fmla="*/ 6074904 w 15811497"/>
              <a:gd name="connsiteY135" fmla="*/ 997894 h 6248398"/>
              <a:gd name="connsiteX136" fmla="*/ 6101172 w 15811497"/>
              <a:gd name="connsiteY136" fmla="*/ 916928 h 6248398"/>
              <a:gd name="connsiteX137" fmla="*/ 6175489 w 15811497"/>
              <a:gd name="connsiteY137" fmla="*/ 757692 h 6248398"/>
              <a:gd name="connsiteX138" fmla="*/ 6224020 w 15811497"/>
              <a:gd name="connsiteY138" fmla="*/ 677809 h 6248398"/>
              <a:gd name="connsiteX139" fmla="*/ 6233696 w 15811497"/>
              <a:gd name="connsiteY139" fmla="*/ 664869 h 6248398"/>
              <a:gd name="connsiteX140" fmla="*/ 6252611 w 15811497"/>
              <a:gd name="connsiteY140" fmla="*/ 633734 h 6248398"/>
              <a:gd name="connsiteX141" fmla="*/ 6252610 w 15811497"/>
              <a:gd name="connsiteY141" fmla="*/ 633734 h 6248398"/>
              <a:gd name="connsiteX142" fmla="*/ 6233696 w 15811497"/>
              <a:gd name="connsiteY142" fmla="*/ 664868 h 6248398"/>
              <a:gd name="connsiteX143" fmla="*/ 6224019 w 15811497"/>
              <a:gd name="connsiteY143" fmla="*/ 677808 h 6248398"/>
              <a:gd name="connsiteX144" fmla="*/ 6248008 w 15811497"/>
              <a:gd name="connsiteY144" fmla="*/ 638320 h 6248398"/>
              <a:gd name="connsiteX145" fmla="*/ 6251291 w 15811497"/>
              <a:gd name="connsiteY145" fmla="*/ 633930 h 6248398"/>
              <a:gd name="connsiteX146" fmla="*/ 6251293 w 15811497"/>
              <a:gd name="connsiteY146" fmla="*/ 633929 h 6248398"/>
              <a:gd name="connsiteX147" fmla="*/ 6257683 w 15811497"/>
              <a:gd name="connsiteY147" fmla="*/ 625384 h 6248398"/>
              <a:gd name="connsiteX148" fmla="*/ 6257686 w 15811497"/>
              <a:gd name="connsiteY148" fmla="*/ 625380 h 6248398"/>
              <a:gd name="connsiteX149" fmla="*/ 6331355 w 15811497"/>
              <a:gd name="connsiteY149" fmla="*/ 526865 h 6248398"/>
              <a:gd name="connsiteX150" fmla="*/ 7448548 w 15811497"/>
              <a:gd name="connsiteY150" fmla="*/ 0 h 6248398"/>
              <a:gd name="connsiteX0-1" fmla="*/ 11209760 w 15811497"/>
              <a:gd name="connsiteY0-2" fmla="*/ 5180760 h 6248398"/>
              <a:gd name="connsiteX1-3" fmla="*/ 11210150 w 15811497"/>
              <a:gd name="connsiteY1-4" fmla="*/ 5180948 h 6248398"/>
              <a:gd name="connsiteX2-5" fmla="*/ 11313815 w 15811497"/>
              <a:gd name="connsiteY2-6" fmla="*/ 5243926 h 6248398"/>
              <a:gd name="connsiteX3-7" fmla="*/ 11369911 w 15811497"/>
              <a:gd name="connsiteY3-8" fmla="*/ 5285874 h 6248398"/>
              <a:gd name="connsiteX4-9" fmla="*/ 11410606 w 15811497"/>
              <a:gd name="connsiteY4-10" fmla="*/ 5316305 h 6248398"/>
              <a:gd name="connsiteX5-11" fmla="*/ 11499892 w 15811497"/>
              <a:gd name="connsiteY5-12" fmla="*/ 5397454 h 6248398"/>
              <a:gd name="connsiteX6-13" fmla="*/ 11528781 w 15811497"/>
              <a:gd name="connsiteY6-14" fmla="*/ 5429240 h 6248398"/>
              <a:gd name="connsiteX7-15" fmla="*/ 11504846 w 15811497"/>
              <a:gd name="connsiteY7-16" fmla="*/ 5414699 h 6248398"/>
              <a:gd name="connsiteX8-17" fmla="*/ 11371717 w 15811497"/>
              <a:gd name="connsiteY8-18" fmla="*/ 5315148 h 6248398"/>
              <a:gd name="connsiteX9-19" fmla="*/ 11292198 w 15811497"/>
              <a:gd name="connsiteY9-20" fmla="*/ 5255685 h 6248398"/>
              <a:gd name="connsiteX10-21" fmla="*/ 11209760 w 15811497"/>
              <a:gd name="connsiteY10-22" fmla="*/ 5180760 h 6248398"/>
              <a:gd name="connsiteX11-23" fmla="*/ 4892179 w 15811497"/>
              <a:gd name="connsiteY11-24" fmla="*/ 4842491 h 6248398"/>
              <a:gd name="connsiteX12-25" fmla="*/ 4892178 w 15811497"/>
              <a:gd name="connsiteY12-26" fmla="*/ 4842492 h 6248398"/>
              <a:gd name="connsiteX13-27" fmla="*/ 4885192 w 15811497"/>
              <a:gd name="connsiteY13-28" fmla="*/ 4851834 h 6248398"/>
              <a:gd name="connsiteX14-29" fmla="*/ 4892179 w 15811497"/>
              <a:gd name="connsiteY14-30" fmla="*/ 4842491 h 6248398"/>
              <a:gd name="connsiteX15-31" fmla="*/ 8767766 w 15811497"/>
              <a:gd name="connsiteY15-32" fmla="*/ 853515 h 6248398"/>
              <a:gd name="connsiteX16-33" fmla="*/ 8782572 w 15811497"/>
              <a:gd name="connsiteY16-34" fmla="*/ 884251 h 6248398"/>
              <a:gd name="connsiteX17-35" fmla="*/ 8812281 w 15811497"/>
              <a:gd name="connsiteY17-36" fmla="*/ 965420 h 6248398"/>
              <a:gd name="connsiteX18-37" fmla="*/ 8831257 w 15811497"/>
              <a:gd name="connsiteY18-38" fmla="*/ 1017268 h 6248398"/>
              <a:gd name="connsiteX19-39" fmla="*/ 8860452 w 15811497"/>
              <a:gd name="connsiteY19-40" fmla="*/ 1130811 h 6248398"/>
              <a:gd name="connsiteX20-41" fmla="*/ 8839383 w 15811497"/>
              <a:gd name="connsiteY20-42" fmla="*/ 1087075 h 6248398"/>
              <a:gd name="connsiteX21-43" fmla="*/ 8798546 w 15811497"/>
              <a:gd name="connsiteY21-44" fmla="*/ 975498 h 6248398"/>
              <a:gd name="connsiteX22-45" fmla="*/ 8795375 w 15811497"/>
              <a:gd name="connsiteY22-46" fmla="*/ 963167 h 6248398"/>
              <a:gd name="connsiteX23-47" fmla="*/ 8768620 w 15811497"/>
              <a:gd name="connsiteY23-48" fmla="*/ 859114 h 6248398"/>
              <a:gd name="connsiteX24-49" fmla="*/ 8767766 w 15811497"/>
              <a:gd name="connsiteY24-50" fmla="*/ 853515 h 6248398"/>
              <a:gd name="connsiteX25-51" fmla="*/ 7448548 w 15811497"/>
              <a:gd name="connsiteY25-52" fmla="*/ 0 h 6248398"/>
              <a:gd name="connsiteX26-53" fmla="*/ 8721604 w 15811497"/>
              <a:gd name="connsiteY26-54" fmla="*/ 757692 h 6248398"/>
              <a:gd name="connsiteX27-55" fmla="*/ 8767765 w 15811497"/>
              <a:gd name="connsiteY27-56" fmla="*/ 853515 h 6248398"/>
              <a:gd name="connsiteX28-57" fmla="*/ 8768619 w 15811497"/>
              <a:gd name="connsiteY28-58" fmla="*/ 859114 h 6248398"/>
              <a:gd name="connsiteX29-59" fmla="*/ 8795374 w 15811497"/>
              <a:gd name="connsiteY29-60" fmla="*/ 963167 h 6248398"/>
              <a:gd name="connsiteX30-61" fmla="*/ 8798545 w 15811497"/>
              <a:gd name="connsiteY30-62" fmla="*/ 975499 h 6248398"/>
              <a:gd name="connsiteX31-63" fmla="*/ 8839382 w 15811497"/>
              <a:gd name="connsiteY31-64" fmla="*/ 1087076 h 6248398"/>
              <a:gd name="connsiteX32-65" fmla="*/ 8860451 w 15811497"/>
              <a:gd name="connsiteY32-66" fmla="*/ 1130812 h 6248398"/>
              <a:gd name="connsiteX33-67" fmla="*/ 8866932 w 15811497"/>
              <a:gd name="connsiteY33-68" fmla="*/ 1156018 h 6248398"/>
              <a:gd name="connsiteX34-69" fmla="*/ 8896346 w 15811497"/>
              <a:gd name="connsiteY34-70" fmla="*/ 1447799 h 6248398"/>
              <a:gd name="connsiteX35-71" fmla="*/ 8866932 w 15811497"/>
              <a:gd name="connsiteY35-72" fmla="*/ 1156017 h 6248398"/>
              <a:gd name="connsiteX36-73" fmla="*/ 8860451 w 15811497"/>
              <a:gd name="connsiteY36-74" fmla="*/ 1130810 h 6248398"/>
              <a:gd name="connsiteX37-75" fmla="*/ 8890522 w 15811497"/>
              <a:gd name="connsiteY37-76" fmla="*/ 1193234 h 6248398"/>
              <a:gd name="connsiteX38-77" fmla="*/ 9958384 w 15811497"/>
              <a:gd name="connsiteY38-78" fmla="*/ 1828798 h 6248398"/>
              <a:gd name="connsiteX39-79" fmla="*/ 10895504 w 15811497"/>
              <a:gd name="connsiteY39-80" fmla="*/ 1386857 h 6248398"/>
              <a:gd name="connsiteX40-81" fmla="*/ 10927290 w 15811497"/>
              <a:gd name="connsiteY40-82" fmla="*/ 1344350 h 6248398"/>
              <a:gd name="connsiteX41-83" fmla="*/ 10936907 w 15811497"/>
              <a:gd name="connsiteY41-84" fmla="*/ 1346082 h 6248398"/>
              <a:gd name="connsiteX42-85" fmla="*/ 10917759 w 15811497"/>
              <a:gd name="connsiteY42-86" fmla="*/ 1367151 h 6248398"/>
              <a:gd name="connsiteX43-87" fmla="*/ 10545015 w 15811497"/>
              <a:gd name="connsiteY43-88" fmla="*/ 1956940 h 6248398"/>
              <a:gd name="connsiteX44-89" fmla="*/ 10521911 w 15811497"/>
              <a:gd name="connsiteY44-90" fmla="*/ 2012524 h 6248398"/>
              <a:gd name="connsiteX45-91" fmla="*/ 10521913 w 15811497"/>
              <a:gd name="connsiteY45-92" fmla="*/ 2012521 h 6248398"/>
              <a:gd name="connsiteX46-93" fmla="*/ 10545016 w 15811497"/>
              <a:gd name="connsiteY46-94" fmla="*/ 1956940 h 6248398"/>
              <a:gd name="connsiteX47-95" fmla="*/ 10917760 w 15811497"/>
              <a:gd name="connsiteY47-96" fmla="*/ 1367152 h 6248398"/>
              <a:gd name="connsiteX48-97" fmla="*/ 10936908 w 15811497"/>
              <a:gd name="connsiteY48-98" fmla="*/ 1346084 h 6248398"/>
              <a:gd name="connsiteX49-99" fmla="*/ 10972797 w 15811497"/>
              <a:gd name="connsiteY49-100" fmla="*/ 1352550 h 6248398"/>
              <a:gd name="connsiteX50-101" fmla="*/ 11002341 w 15811497"/>
              <a:gd name="connsiteY50-102" fmla="*/ 1645177 h 6248398"/>
              <a:gd name="connsiteX51-103" fmla="*/ 11002341 w 15811497"/>
              <a:gd name="connsiteY51-104" fmla="*/ 1645177 h 6248398"/>
              <a:gd name="connsiteX52-105" fmla="*/ 10972797 w 15811497"/>
              <a:gd name="connsiteY52-106" fmla="*/ 1352549 h 6248398"/>
              <a:gd name="connsiteX53-107" fmla="*/ 10936908 w 15811497"/>
              <a:gd name="connsiteY53-108" fmla="*/ 1346083 h 6248398"/>
              <a:gd name="connsiteX54-109" fmla="*/ 11096041 w 15811497"/>
              <a:gd name="connsiteY54-110" fmla="*/ 1170993 h 6248398"/>
              <a:gd name="connsiteX55-111" fmla="*/ 13049247 w 15811497"/>
              <a:gd name="connsiteY55-112" fmla="*/ 361949 h 6248398"/>
              <a:gd name="connsiteX56-113" fmla="*/ 15811497 w 15811497"/>
              <a:gd name="connsiteY56-114" fmla="*/ 3124198 h 6248398"/>
              <a:gd name="connsiteX57-115" fmla="*/ 13049247 w 15811497"/>
              <a:gd name="connsiteY57-116" fmla="*/ 5886448 h 6248398"/>
              <a:gd name="connsiteX58-117" fmla="*/ 11732594 w 15811497"/>
              <a:gd name="connsiteY58-118" fmla="*/ 5553059 h 6248398"/>
              <a:gd name="connsiteX59-119" fmla="*/ 11528782 w 15811497"/>
              <a:gd name="connsiteY59-120" fmla="*/ 5429240 h 6248398"/>
              <a:gd name="connsiteX60-121" fmla="*/ 11499893 w 15811497"/>
              <a:gd name="connsiteY60-122" fmla="*/ 5397454 h 6248398"/>
              <a:gd name="connsiteX61-123" fmla="*/ 11410607 w 15811497"/>
              <a:gd name="connsiteY61-124" fmla="*/ 5316305 h 6248398"/>
              <a:gd name="connsiteX62-125" fmla="*/ 11369912 w 15811497"/>
              <a:gd name="connsiteY62-126" fmla="*/ 5285874 h 6248398"/>
              <a:gd name="connsiteX63-127" fmla="*/ 11355656 w 15811497"/>
              <a:gd name="connsiteY63-128" fmla="*/ 5144675 h 6248398"/>
              <a:gd name="connsiteX64-129" fmla="*/ 11355656 w 15811497"/>
              <a:gd name="connsiteY64-130" fmla="*/ 5144675 h 6248398"/>
              <a:gd name="connsiteX65-131" fmla="*/ 11369912 w 15811497"/>
              <a:gd name="connsiteY65-132" fmla="*/ 5285874 h 6248398"/>
              <a:gd name="connsiteX66-133" fmla="*/ 11313816 w 15811497"/>
              <a:gd name="connsiteY66-134" fmla="*/ 5243926 h 6248398"/>
              <a:gd name="connsiteX67-135" fmla="*/ 11210151 w 15811497"/>
              <a:gd name="connsiteY67-136" fmla="*/ 5180948 h 6248398"/>
              <a:gd name="connsiteX68-137" fmla="*/ 11209761 w 15811497"/>
              <a:gd name="connsiteY68-138" fmla="*/ 5180760 h 6248398"/>
              <a:gd name="connsiteX69-139" fmla="*/ 11096041 w 15811497"/>
              <a:gd name="connsiteY69-140" fmla="*/ 5077404 h 6248398"/>
              <a:gd name="connsiteX70-141" fmla="*/ 11063094 w 15811497"/>
              <a:gd name="connsiteY70-142" fmla="*/ 5041153 h 6248398"/>
              <a:gd name="connsiteX71-143" fmla="*/ 11063091 w 15811497"/>
              <a:gd name="connsiteY71-144" fmla="*/ 5041152 h 6248398"/>
              <a:gd name="connsiteX72-145" fmla="*/ 11096040 w 15811497"/>
              <a:gd name="connsiteY72-146" fmla="*/ 5077404 h 6248398"/>
              <a:gd name="connsiteX73-147" fmla="*/ 11209760 w 15811497"/>
              <a:gd name="connsiteY73-148" fmla="*/ 5180760 h 6248398"/>
              <a:gd name="connsiteX74-149" fmla="*/ 11100244 w 15811497"/>
              <a:gd name="connsiteY74-150" fmla="*/ 5128004 h 6248398"/>
              <a:gd name="connsiteX75-151" fmla="*/ 10610846 w 15811497"/>
              <a:gd name="connsiteY75-152" fmla="*/ 5029199 h 6248398"/>
              <a:gd name="connsiteX76-153" fmla="*/ 9640652 w 15811497"/>
              <a:gd name="connsiteY76-154" fmla="*/ 5486739 h 6248398"/>
              <a:gd name="connsiteX77-155" fmla="*/ 9628722 w 15811497"/>
              <a:gd name="connsiteY77-156" fmla="*/ 5502693 h 6248398"/>
              <a:gd name="connsiteX78-157" fmla="*/ 9568273 w 15811497"/>
              <a:gd name="connsiteY78-158" fmla="*/ 5583530 h 6248398"/>
              <a:gd name="connsiteX79-159" fmla="*/ 9535504 w 15811497"/>
              <a:gd name="connsiteY79-160" fmla="*/ 5637470 h 6248398"/>
              <a:gd name="connsiteX80-161" fmla="*/ 9535505 w 15811497"/>
              <a:gd name="connsiteY80-162" fmla="*/ 5637470 h 6248398"/>
              <a:gd name="connsiteX81-163" fmla="*/ 9568273 w 15811497"/>
              <a:gd name="connsiteY81-164" fmla="*/ 5583531 h 6248398"/>
              <a:gd name="connsiteX82-165" fmla="*/ 9628722 w 15811497"/>
              <a:gd name="connsiteY82-166" fmla="*/ 5502694 h 6248398"/>
              <a:gd name="connsiteX83-167" fmla="*/ 9563485 w 15811497"/>
              <a:gd name="connsiteY83-168" fmla="*/ 5610078 h 6248398"/>
              <a:gd name="connsiteX84-169" fmla="*/ 9542221 w 15811497"/>
              <a:gd name="connsiteY84-170" fmla="*/ 5638514 h 6248398"/>
              <a:gd name="connsiteX85-171" fmla="*/ 9504352 w 15811497"/>
              <a:gd name="connsiteY85-172" fmla="*/ 5689156 h 6248398"/>
              <a:gd name="connsiteX86-173" fmla="*/ 9480140 w 15811497"/>
              <a:gd name="connsiteY86-174" fmla="*/ 5721533 h 6248398"/>
              <a:gd name="connsiteX87-175" fmla="*/ 8362947 w 15811497"/>
              <a:gd name="connsiteY87-176" fmla="*/ 6248398 h 6248398"/>
              <a:gd name="connsiteX88-177" fmla="*/ 7028922 w 15811497"/>
              <a:gd name="connsiteY88-178" fmla="*/ 5364147 h 6248398"/>
              <a:gd name="connsiteX89-179" fmla="*/ 6990513 w 15811497"/>
              <a:gd name="connsiteY89-180" fmla="*/ 5259205 h 6248398"/>
              <a:gd name="connsiteX90-181" fmla="*/ 6990512 w 15811497"/>
              <a:gd name="connsiteY90-182" fmla="*/ 5259199 h 6248398"/>
              <a:gd name="connsiteX91-183" fmla="*/ 6983676 w 15811497"/>
              <a:gd name="connsiteY91-184" fmla="*/ 5240519 h 6248398"/>
              <a:gd name="connsiteX92-185" fmla="*/ 6983673 w 15811497"/>
              <a:gd name="connsiteY92-186" fmla="*/ 5240519 h 6248398"/>
              <a:gd name="connsiteX93-187" fmla="*/ 6980236 w 15811497"/>
              <a:gd name="connsiteY93-188" fmla="*/ 5231130 h 6248398"/>
              <a:gd name="connsiteX94-189" fmla="*/ 6978859 w 15811497"/>
              <a:gd name="connsiteY94-190" fmla="*/ 5225774 h 6248398"/>
              <a:gd name="connsiteX95-191" fmla="*/ 6984291 w 15811497"/>
              <a:gd name="connsiteY95-192" fmla="*/ 5240614 h 6248398"/>
              <a:gd name="connsiteX96-193" fmla="*/ 6984292 w 15811497"/>
              <a:gd name="connsiteY96-194" fmla="*/ 5240614 h 6248398"/>
              <a:gd name="connsiteX97-195" fmla="*/ 6978860 w 15811497"/>
              <a:gd name="connsiteY97-196" fmla="*/ 5225773 h 6248398"/>
              <a:gd name="connsiteX98-197" fmla="*/ 6944562 w 15811497"/>
              <a:gd name="connsiteY98-198" fmla="*/ 5092380 h 6248398"/>
              <a:gd name="connsiteX99-199" fmla="*/ 6924183 w 15811497"/>
              <a:gd name="connsiteY99-200" fmla="*/ 4890225 h 6248398"/>
              <a:gd name="connsiteX100-201" fmla="*/ 6924182 w 15811497"/>
              <a:gd name="connsiteY100-202" fmla="*/ 4890225 h 6248398"/>
              <a:gd name="connsiteX101-203" fmla="*/ 6944561 w 15811497"/>
              <a:gd name="connsiteY101-204" fmla="*/ 5092380 h 6248398"/>
              <a:gd name="connsiteX102-205" fmla="*/ 6978860 w 15811497"/>
              <a:gd name="connsiteY102-206" fmla="*/ 5225773 h 6248398"/>
              <a:gd name="connsiteX103-207" fmla="*/ 6948299 w 15811497"/>
              <a:gd name="connsiteY103-208" fmla="*/ 5142273 h 6248398"/>
              <a:gd name="connsiteX104-209" fmla="*/ 5829297 w 15811497"/>
              <a:gd name="connsiteY104-210" fmla="*/ 4400549 h 6248398"/>
              <a:gd name="connsiteX105-211" fmla="*/ 5056802 w 15811497"/>
              <a:gd name="connsiteY105-212" fmla="*/ 4677867 h 6248398"/>
              <a:gd name="connsiteX106-213" fmla="*/ 5022517 w 15811497"/>
              <a:gd name="connsiteY106-214" fmla="*/ 4709027 h 6248398"/>
              <a:gd name="connsiteX107-215" fmla="*/ 5022515 w 15811497"/>
              <a:gd name="connsiteY107-216" fmla="*/ 4709029 h 6248398"/>
              <a:gd name="connsiteX108-217" fmla="*/ 5022510 w 15811497"/>
              <a:gd name="connsiteY108-218" fmla="*/ 4709033 h 6248398"/>
              <a:gd name="connsiteX109-219" fmla="*/ 4924198 w 15811497"/>
              <a:gd name="connsiteY109-220" fmla="*/ 4840507 h 6248398"/>
              <a:gd name="connsiteX110-221" fmla="*/ 4914898 w 15811497"/>
              <a:gd name="connsiteY110-222" fmla="*/ 4838698 h 6248398"/>
              <a:gd name="connsiteX111-223" fmla="*/ 4914898 w 15811497"/>
              <a:gd name="connsiteY111-224" fmla="*/ 4838699 h 6248398"/>
              <a:gd name="connsiteX112-225" fmla="*/ 4924199 w 15811497"/>
              <a:gd name="connsiteY112-226" fmla="*/ 4840508 h 6248398"/>
              <a:gd name="connsiteX113-227" fmla="*/ 4893736 w 15811497"/>
              <a:gd name="connsiteY113-228" fmla="*/ 4881247 h 6248398"/>
              <a:gd name="connsiteX114-229" fmla="*/ 4778482 w 15811497"/>
              <a:gd name="connsiteY114-230" fmla="*/ 5008058 h 6248398"/>
              <a:gd name="connsiteX115-231" fmla="*/ 4778482 w 15811497"/>
              <a:gd name="connsiteY115-232" fmla="*/ 5008057 h 6248398"/>
              <a:gd name="connsiteX116-233" fmla="*/ 4715455 w 15811497"/>
              <a:gd name="connsiteY116-234" fmla="*/ 5077404 h 6248398"/>
              <a:gd name="connsiteX117-235" fmla="*/ 2762249 w 15811497"/>
              <a:gd name="connsiteY117-236" fmla="*/ 5886448 h 6248398"/>
              <a:gd name="connsiteX118-237" fmla="*/ 0 w 15811497"/>
              <a:gd name="connsiteY118-238" fmla="*/ 3124198 h 6248398"/>
              <a:gd name="connsiteX119-239" fmla="*/ 2762249 w 15811497"/>
              <a:gd name="connsiteY119-240" fmla="*/ 361949 h 6248398"/>
              <a:gd name="connsiteX120-241" fmla="*/ 4078902 w 15811497"/>
              <a:gd name="connsiteY120-242" fmla="*/ 695338 h 6248398"/>
              <a:gd name="connsiteX121-243" fmla="*/ 4261443 w 15811497"/>
              <a:gd name="connsiteY121-244" fmla="*/ 806235 h 6248398"/>
              <a:gd name="connsiteX122-245" fmla="*/ 4261445 w 15811497"/>
              <a:gd name="connsiteY122-246" fmla="*/ 806236 h 6248398"/>
              <a:gd name="connsiteX123-247" fmla="*/ 4306650 w 15811497"/>
              <a:gd name="connsiteY123-248" fmla="*/ 833699 h 6248398"/>
              <a:gd name="connsiteX124-249" fmla="*/ 4409044 w 15811497"/>
              <a:gd name="connsiteY124-250" fmla="*/ 910268 h 6248398"/>
              <a:gd name="connsiteX125-251" fmla="*/ 4409043 w 15811497"/>
              <a:gd name="connsiteY125-252" fmla="*/ 910268 h 6248398"/>
              <a:gd name="connsiteX126-253" fmla="*/ 4519295 w 15811497"/>
              <a:gd name="connsiteY126-254" fmla="*/ 992713 h 6248398"/>
              <a:gd name="connsiteX127-255" fmla="*/ 4612477 w 15811497"/>
              <a:gd name="connsiteY127-256" fmla="*/ 1077402 h 6248398"/>
              <a:gd name="connsiteX128-257" fmla="*/ 4612478 w 15811497"/>
              <a:gd name="connsiteY128-258" fmla="*/ 1077403 h 6248398"/>
              <a:gd name="connsiteX129-259" fmla="*/ 4715454 w 15811497"/>
              <a:gd name="connsiteY129-260" fmla="*/ 1170993 h 6248398"/>
              <a:gd name="connsiteX130-261" fmla="*/ 4612478 w 15811497"/>
              <a:gd name="connsiteY130-262" fmla="*/ 1077402 h 6248398"/>
              <a:gd name="connsiteX131-263" fmla="*/ 4701725 w 15811497"/>
              <a:gd name="connsiteY131-264" fmla="*/ 1120394 h 6248398"/>
              <a:gd name="connsiteX132-265" fmla="*/ 5191122 w 15811497"/>
              <a:gd name="connsiteY132-266" fmla="*/ 1219199 h 6248398"/>
              <a:gd name="connsiteX133-267" fmla="*/ 6161317 w 15811497"/>
              <a:gd name="connsiteY133-268" fmla="*/ 761659 h 6248398"/>
              <a:gd name="connsiteX134-269" fmla="*/ 6224019 w 15811497"/>
              <a:gd name="connsiteY134-270" fmla="*/ 677808 h 6248398"/>
              <a:gd name="connsiteX135-271" fmla="*/ 6175489 w 15811497"/>
              <a:gd name="connsiteY135-272" fmla="*/ 757691 h 6248398"/>
              <a:gd name="connsiteX136-273" fmla="*/ 6101172 w 15811497"/>
              <a:gd name="connsiteY136-274" fmla="*/ 916927 h 6248398"/>
              <a:gd name="connsiteX137-275" fmla="*/ 6074903 w 15811497"/>
              <a:gd name="connsiteY137-276" fmla="*/ 997895 h 6248398"/>
              <a:gd name="connsiteX138-277" fmla="*/ 6101172 w 15811497"/>
              <a:gd name="connsiteY138-278" fmla="*/ 916928 h 6248398"/>
              <a:gd name="connsiteX139-279" fmla="*/ 6175489 w 15811497"/>
              <a:gd name="connsiteY139-280" fmla="*/ 757692 h 6248398"/>
              <a:gd name="connsiteX140-281" fmla="*/ 6224020 w 15811497"/>
              <a:gd name="connsiteY140-282" fmla="*/ 677809 h 6248398"/>
              <a:gd name="connsiteX141-283" fmla="*/ 6233696 w 15811497"/>
              <a:gd name="connsiteY141-284" fmla="*/ 664869 h 6248398"/>
              <a:gd name="connsiteX142-285" fmla="*/ 6252611 w 15811497"/>
              <a:gd name="connsiteY142-286" fmla="*/ 633734 h 6248398"/>
              <a:gd name="connsiteX143-287" fmla="*/ 6252610 w 15811497"/>
              <a:gd name="connsiteY143-288" fmla="*/ 633734 h 6248398"/>
              <a:gd name="connsiteX144-289" fmla="*/ 6233696 w 15811497"/>
              <a:gd name="connsiteY144-290" fmla="*/ 664868 h 6248398"/>
              <a:gd name="connsiteX145-291" fmla="*/ 6224019 w 15811497"/>
              <a:gd name="connsiteY145-292" fmla="*/ 677808 h 6248398"/>
              <a:gd name="connsiteX146-293" fmla="*/ 6248008 w 15811497"/>
              <a:gd name="connsiteY146-294" fmla="*/ 638320 h 6248398"/>
              <a:gd name="connsiteX147-295" fmla="*/ 6251291 w 15811497"/>
              <a:gd name="connsiteY147-296" fmla="*/ 633930 h 6248398"/>
              <a:gd name="connsiteX148-297" fmla="*/ 6251293 w 15811497"/>
              <a:gd name="connsiteY148-298" fmla="*/ 633929 h 6248398"/>
              <a:gd name="connsiteX149-299" fmla="*/ 6257683 w 15811497"/>
              <a:gd name="connsiteY149-300" fmla="*/ 625384 h 6248398"/>
              <a:gd name="connsiteX150-301" fmla="*/ 6257686 w 15811497"/>
              <a:gd name="connsiteY150-302" fmla="*/ 625380 h 6248398"/>
              <a:gd name="connsiteX151" fmla="*/ 6331355 w 15811497"/>
              <a:gd name="connsiteY151" fmla="*/ 526865 h 6248398"/>
              <a:gd name="connsiteX152" fmla="*/ 7448548 w 15811497"/>
              <a:gd name="connsiteY152" fmla="*/ 0 h 6248398"/>
              <a:gd name="connsiteX0-303" fmla="*/ 11209760 w 15811497"/>
              <a:gd name="connsiteY0-304" fmla="*/ 5180760 h 6248398"/>
              <a:gd name="connsiteX1-305" fmla="*/ 11210150 w 15811497"/>
              <a:gd name="connsiteY1-306" fmla="*/ 5180948 h 6248398"/>
              <a:gd name="connsiteX2-307" fmla="*/ 11313815 w 15811497"/>
              <a:gd name="connsiteY2-308" fmla="*/ 5243926 h 6248398"/>
              <a:gd name="connsiteX3-309" fmla="*/ 11369911 w 15811497"/>
              <a:gd name="connsiteY3-310" fmla="*/ 5285874 h 6248398"/>
              <a:gd name="connsiteX4-311" fmla="*/ 11410606 w 15811497"/>
              <a:gd name="connsiteY4-312" fmla="*/ 5316305 h 6248398"/>
              <a:gd name="connsiteX5-313" fmla="*/ 11499892 w 15811497"/>
              <a:gd name="connsiteY5-314" fmla="*/ 5397454 h 6248398"/>
              <a:gd name="connsiteX6-315" fmla="*/ 11528781 w 15811497"/>
              <a:gd name="connsiteY6-316" fmla="*/ 5429240 h 6248398"/>
              <a:gd name="connsiteX7-317" fmla="*/ 11504846 w 15811497"/>
              <a:gd name="connsiteY7-318" fmla="*/ 5414699 h 6248398"/>
              <a:gd name="connsiteX8-319" fmla="*/ 11371717 w 15811497"/>
              <a:gd name="connsiteY8-320" fmla="*/ 5315148 h 6248398"/>
              <a:gd name="connsiteX9-321" fmla="*/ 11292198 w 15811497"/>
              <a:gd name="connsiteY9-322" fmla="*/ 5255685 h 6248398"/>
              <a:gd name="connsiteX10-323" fmla="*/ 11209760 w 15811497"/>
              <a:gd name="connsiteY10-324" fmla="*/ 5180760 h 6248398"/>
              <a:gd name="connsiteX11-325" fmla="*/ 4892179 w 15811497"/>
              <a:gd name="connsiteY11-326" fmla="*/ 4842491 h 6248398"/>
              <a:gd name="connsiteX12-327" fmla="*/ 4892178 w 15811497"/>
              <a:gd name="connsiteY12-328" fmla="*/ 4842492 h 6248398"/>
              <a:gd name="connsiteX13-329" fmla="*/ 4885192 w 15811497"/>
              <a:gd name="connsiteY13-330" fmla="*/ 4851834 h 6248398"/>
              <a:gd name="connsiteX14-331" fmla="*/ 4892179 w 15811497"/>
              <a:gd name="connsiteY14-332" fmla="*/ 4842491 h 6248398"/>
              <a:gd name="connsiteX15-333" fmla="*/ 8767766 w 15811497"/>
              <a:gd name="connsiteY15-334" fmla="*/ 853515 h 6248398"/>
              <a:gd name="connsiteX16-335" fmla="*/ 8782572 w 15811497"/>
              <a:gd name="connsiteY16-336" fmla="*/ 884251 h 6248398"/>
              <a:gd name="connsiteX17-337" fmla="*/ 8812281 w 15811497"/>
              <a:gd name="connsiteY17-338" fmla="*/ 965420 h 6248398"/>
              <a:gd name="connsiteX18-339" fmla="*/ 8831257 w 15811497"/>
              <a:gd name="connsiteY18-340" fmla="*/ 1017268 h 6248398"/>
              <a:gd name="connsiteX19-341" fmla="*/ 8860452 w 15811497"/>
              <a:gd name="connsiteY19-342" fmla="*/ 1130811 h 6248398"/>
              <a:gd name="connsiteX20-343" fmla="*/ 8839383 w 15811497"/>
              <a:gd name="connsiteY20-344" fmla="*/ 1087075 h 6248398"/>
              <a:gd name="connsiteX21-345" fmla="*/ 8798546 w 15811497"/>
              <a:gd name="connsiteY21-346" fmla="*/ 975498 h 6248398"/>
              <a:gd name="connsiteX22-347" fmla="*/ 8795375 w 15811497"/>
              <a:gd name="connsiteY22-348" fmla="*/ 963167 h 6248398"/>
              <a:gd name="connsiteX23-349" fmla="*/ 8768620 w 15811497"/>
              <a:gd name="connsiteY23-350" fmla="*/ 859114 h 6248398"/>
              <a:gd name="connsiteX24-351" fmla="*/ 8767766 w 15811497"/>
              <a:gd name="connsiteY24-352" fmla="*/ 853515 h 6248398"/>
              <a:gd name="connsiteX25-353" fmla="*/ 7448548 w 15811497"/>
              <a:gd name="connsiteY25-354" fmla="*/ 0 h 6248398"/>
              <a:gd name="connsiteX26-355" fmla="*/ 8721604 w 15811497"/>
              <a:gd name="connsiteY26-356" fmla="*/ 757692 h 6248398"/>
              <a:gd name="connsiteX27-357" fmla="*/ 8767765 w 15811497"/>
              <a:gd name="connsiteY27-358" fmla="*/ 853515 h 6248398"/>
              <a:gd name="connsiteX28-359" fmla="*/ 8768619 w 15811497"/>
              <a:gd name="connsiteY28-360" fmla="*/ 859114 h 6248398"/>
              <a:gd name="connsiteX29-361" fmla="*/ 8795374 w 15811497"/>
              <a:gd name="connsiteY29-362" fmla="*/ 963167 h 6248398"/>
              <a:gd name="connsiteX30-363" fmla="*/ 8798545 w 15811497"/>
              <a:gd name="connsiteY30-364" fmla="*/ 975499 h 6248398"/>
              <a:gd name="connsiteX31-365" fmla="*/ 8839382 w 15811497"/>
              <a:gd name="connsiteY31-366" fmla="*/ 1087076 h 6248398"/>
              <a:gd name="connsiteX32-367" fmla="*/ 8860451 w 15811497"/>
              <a:gd name="connsiteY32-368" fmla="*/ 1130812 h 6248398"/>
              <a:gd name="connsiteX33-369" fmla="*/ 8866932 w 15811497"/>
              <a:gd name="connsiteY33-370" fmla="*/ 1156018 h 6248398"/>
              <a:gd name="connsiteX34-371" fmla="*/ 8896346 w 15811497"/>
              <a:gd name="connsiteY34-372" fmla="*/ 1447799 h 6248398"/>
              <a:gd name="connsiteX35-373" fmla="*/ 8866932 w 15811497"/>
              <a:gd name="connsiteY35-374" fmla="*/ 1156017 h 6248398"/>
              <a:gd name="connsiteX36-375" fmla="*/ 8860451 w 15811497"/>
              <a:gd name="connsiteY36-376" fmla="*/ 1130810 h 6248398"/>
              <a:gd name="connsiteX37-377" fmla="*/ 8890522 w 15811497"/>
              <a:gd name="connsiteY37-378" fmla="*/ 1193234 h 6248398"/>
              <a:gd name="connsiteX38-379" fmla="*/ 9958384 w 15811497"/>
              <a:gd name="connsiteY38-380" fmla="*/ 1828798 h 6248398"/>
              <a:gd name="connsiteX39-381" fmla="*/ 10895504 w 15811497"/>
              <a:gd name="connsiteY39-382" fmla="*/ 1386857 h 6248398"/>
              <a:gd name="connsiteX40-383" fmla="*/ 10927290 w 15811497"/>
              <a:gd name="connsiteY40-384" fmla="*/ 1344350 h 6248398"/>
              <a:gd name="connsiteX41-385" fmla="*/ 10936907 w 15811497"/>
              <a:gd name="connsiteY41-386" fmla="*/ 1346082 h 6248398"/>
              <a:gd name="connsiteX42-387" fmla="*/ 10917759 w 15811497"/>
              <a:gd name="connsiteY42-388" fmla="*/ 1367151 h 6248398"/>
              <a:gd name="connsiteX43-389" fmla="*/ 10545015 w 15811497"/>
              <a:gd name="connsiteY43-390" fmla="*/ 1956940 h 6248398"/>
              <a:gd name="connsiteX44-391" fmla="*/ 10521911 w 15811497"/>
              <a:gd name="connsiteY44-392" fmla="*/ 2012524 h 6248398"/>
              <a:gd name="connsiteX45-393" fmla="*/ 10521913 w 15811497"/>
              <a:gd name="connsiteY45-394" fmla="*/ 2012521 h 6248398"/>
              <a:gd name="connsiteX46-395" fmla="*/ 10545016 w 15811497"/>
              <a:gd name="connsiteY46-396" fmla="*/ 1956940 h 6248398"/>
              <a:gd name="connsiteX47-397" fmla="*/ 10917760 w 15811497"/>
              <a:gd name="connsiteY47-398" fmla="*/ 1367152 h 6248398"/>
              <a:gd name="connsiteX48-399" fmla="*/ 10936908 w 15811497"/>
              <a:gd name="connsiteY48-400" fmla="*/ 1346084 h 6248398"/>
              <a:gd name="connsiteX49-401" fmla="*/ 10972797 w 15811497"/>
              <a:gd name="connsiteY49-402" fmla="*/ 1352550 h 6248398"/>
              <a:gd name="connsiteX50-403" fmla="*/ 11002341 w 15811497"/>
              <a:gd name="connsiteY50-404" fmla="*/ 1645177 h 6248398"/>
              <a:gd name="connsiteX51-405" fmla="*/ 11002341 w 15811497"/>
              <a:gd name="connsiteY51-406" fmla="*/ 1645177 h 6248398"/>
              <a:gd name="connsiteX52-407" fmla="*/ 10972797 w 15811497"/>
              <a:gd name="connsiteY52-408" fmla="*/ 1352549 h 6248398"/>
              <a:gd name="connsiteX53-409" fmla="*/ 10936908 w 15811497"/>
              <a:gd name="connsiteY53-410" fmla="*/ 1346083 h 6248398"/>
              <a:gd name="connsiteX54-411" fmla="*/ 11096041 w 15811497"/>
              <a:gd name="connsiteY54-412" fmla="*/ 1170993 h 6248398"/>
              <a:gd name="connsiteX55-413" fmla="*/ 13049247 w 15811497"/>
              <a:gd name="connsiteY55-414" fmla="*/ 361949 h 6248398"/>
              <a:gd name="connsiteX56-415" fmla="*/ 15811497 w 15811497"/>
              <a:gd name="connsiteY56-416" fmla="*/ 3124198 h 6248398"/>
              <a:gd name="connsiteX57-417" fmla="*/ 13049247 w 15811497"/>
              <a:gd name="connsiteY57-418" fmla="*/ 5886448 h 6248398"/>
              <a:gd name="connsiteX58-419" fmla="*/ 11732594 w 15811497"/>
              <a:gd name="connsiteY58-420" fmla="*/ 5553059 h 6248398"/>
              <a:gd name="connsiteX59-421" fmla="*/ 11528782 w 15811497"/>
              <a:gd name="connsiteY59-422" fmla="*/ 5429240 h 6248398"/>
              <a:gd name="connsiteX60-423" fmla="*/ 11499893 w 15811497"/>
              <a:gd name="connsiteY60-424" fmla="*/ 5397454 h 6248398"/>
              <a:gd name="connsiteX61-425" fmla="*/ 11410607 w 15811497"/>
              <a:gd name="connsiteY61-426" fmla="*/ 5316305 h 6248398"/>
              <a:gd name="connsiteX62-427" fmla="*/ 11369912 w 15811497"/>
              <a:gd name="connsiteY62-428" fmla="*/ 5285874 h 6248398"/>
              <a:gd name="connsiteX63-429" fmla="*/ 11355656 w 15811497"/>
              <a:gd name="connsiteY63-430" fmla="*/ 5144675 h 6248398"/>
              <a:gd name="connsiteX64-431" fmla="*/ 11355656 w 15811497"/>
              <a:gd name="connsiteY64-432" fmla="*/ 5144675 h 6248398"/>
              <a:gd name="connsiteX65-433" fmla="*/ 11369912 w 15811497"/>
              <a:gd name="connsiteY65-434" fmla="*/ 5285874 h 6248398"/>
              <a:gd name="connsiteX66-435" fmla="*/ 11313816 w 15811497"/>
              <a:gd name="connsiteY66-436" fmla="*/ 5243926 h 6248398"/>
              <a:gd name="connsiteX67-437" fmla="*/ 11210151 w 15811497"/>
              <a:gd name="connsiteY67-438" fmla="*/ 5180948 h 6248398"/>
              <a:gd name="connsiteX68-439" fmla="*/ 11209761 w 15811497"/>
              <a:gd name="connsiteY68-440" fmla="*/ 5180760 h 6248398"/>
              <a:gd name="connsiteX69-441" fmla="*/ 11096041 w 15811497"/>
              <a:gd name="connsiteY69-442" fmla="*/ 5077404 h 6248398"/>
              <a:gd name="connsiteX70-443" fmla="*/ 11063094 w 15811497"/>
              <a:gd name="connsiteY70-444" fmla="*/ 5041153 h 6248398"/>
              <a:gd name="connsiteX71-445" fmla="*/ 11063091 w 15811497"/>
              <a:gd name="connsiteY71-446" fmla="*/ 5041152 h 6248398"/>
              <a:gd name="connsiteX72-447" fmla="*/ 11096040 w 15811497"/>
              <a:gd name="connsiteY72-448" fmla="*/ 5077404 h 6248398"/>
              <a:gd name="connsiteX73-449" fmla="*/ 11209760 w 15811497"/>
              <a:gd name="connsiteY73-450" fmla="*/ 5180760 h 6248398"/>
              <a:gd name="connsiteX74-451" fmla="*/ 11100244 w 15811497"/>
              <a:gd name="connsiteY74-452" fmla="*/ 5128004 h 6248398"/>
              <a:gd name="connsiteX75-453" fmla="*/ 10610846 w 15811497"/>
              <a:gd name="connsiteY75-454" fmla="*/ 5029199 h 6248398"/>
              <a:gd name="connsiteX76-455" fmla="*/ 9640652 w 15811497"/>
              <a:gd name="connsiteY76-456" fmla="*/ 5486739 h 6248398"/>
              <a:gd name="connsiteX77-457" fmla="*/ 9628722 w 15811497"/>
              <a:gd name="connsiteY77-458" fmla="*/ 5502693 h 6248398"/>
              <a:gd name="connsiteX78-459" fmla="*/ 9568273 w 15811497"/>
              <a:gd name="connsiteY78-460" fmla="*/ 5583530 h 6248398"/>
              <a:gd name="connsiteX79-461" fmla="*/ 9535504 w 15811497"/>
              <a:gd name="connsiteY79-462" fmla="*/ 5637470 h 6248398"/>
              <a:gd name="connsiteX80-463" fmla="*/ 9535505 w 15811497"/>
              <a:gd name="connsiteY80-464" fmla="*/ 5637470 h 6248398"/>
              <a:gd name="connsiteX81-465" fmla="*/ 9568273 w 15811497"/>
              <a:gd name="connsiteY81-466" fmla="*/ 5583531 h 6248398"/>
              <a:gd name="connsiteX82-467" fmla="*/ 9628722 w 15811497"/>
              <a:gd name="connsiteY82-468" fmla="*/ 5502694 h 6248398"/>
              <a:gd name="connsiteX83-469" fmla="*/ 9563485 w 15811497"/>
              <a:gd name="connsiteY83-470" fmla="*/ 5610078 h 6248398"/>
              <a:gd name="connsiteX84-471" fmla="*/ 9542221 w 15811497"/>
              <a:gd name="connsiteY84-472" fmla="*/ 5638514 h 6248398"/>
              <a:gd name="connsiteX85-473" fmla="*/ 9504352 w 15811497"/>
              <a:gd name="connsiteY85-474" fmla="*/ 5689156 h 6248398"/>
              <a:gd name="connsiteX86-475" fmla="*/ 9480140 w 15811497"/>
              <a:gd name="connsiteY86-476" fmla="*/ 5721533 h 6248398"/>
              <a:gd name="connsiteX87-477" fmla="*/ 8362947 w 15811497"/>
              <a:gd name="connsiteY87-478" fmla="*/ 6248398 h 6248398"/>
              <a:gd name="connsiteX88-479" fmla="*/ 7028922 w 15811497"/>
              <a:gd name="connsiteY88-480" fmla="*/ 5364147 h 6248398"/>
              <a:gd name="connsiteX89-481" fmla="*/ 6990513 w 15811497"/>
              <a:gd name="connsiteY89-482" fmla="*/ 5259205 h 6248398"/>
              <a:gd name="connsiteX90-483" fmla="*/ 6990512 w 15811497"/>
              <a:gd name="connsiteY90-484" fmla="*/ 5259199 h 6248398"/>
              <a:gd name="connsiteX91-485" fmla="*/ 6983676 w 15811497"/>
              <a:gd name="connsiteY91-486" fmla="*/ 5240519 h 6248398"/>
              <a:gd name="connsiteX92-487" fmla="*/ 6983673 w 15811497"/>
              <a:gd name="connsiteY92-488" fmla="*/ 5240519 h 6248398"/>
              <a:gd name="connsiteX93-489" fmla="*/ 6980236 w 15811497"/>
              <a:gd name="connsiteY93-490" fmla="*/ 5231130 h 6248398"/>
              <a:gd name="connsiteX94-491" fmla="*/ 6978859 w 15811497"/>
              <a:gd name="connsiteY94-492" fmla="*/ 5225774 h 6248398"/>
              <a:gd name="connsiteX95-493" fmla="*/ 6984291 w 15811497"/>
              <a:gd name="connsiteY95-494" fmla="*/ 5240614 h 6248398"/>
              <a:gd name="connsiteX96-495" fmla="*/ 6984292 w 15811497"/>
              <a:gd name="connsiteY96-496" fmla="*/ 5240614 h 6248398"/>
              <a:gd name="connsiteX97-497" fmla="*/ 6978860 w 15811497"/>
              <a:gd name="connsiteY97-498" fmla="*/ 5225773 h 6248398"/>
              <a:gd name="connsiteX98-499" fmla="*/ 6944562 w 15811497"/>
              <a:gd name="connsiteY98-500" fmla="*/ 5092380 h 6248398"/>
              <a:gd name="connsiteX99-501" fmla="*/ 6924183 w 15811497"/>
              <a:gd name="connsiteY99-502" fmla="*/ 4890225 h 6248398"/>
              <a:gd name="connsiteX100-503" fmla="*/ 6924182 w 15811497"/>
              <a:gd name="connsiteY100-504" fmla="*/ 4890225 h 6248398"/>
              <a:gd name="connsiteX101-505" fmla="*/ 6944561 w 15811497"/>
              <a:gd name="connsiteY101-506" fmla="*/ 5092380 h 6248398"/>
              <a:gd name="connsiteX102-507" fmla="*/ 6978860 w 15811497"/>
              <a:gd name="connsiteY102-508" fmla="*/ 5225773 h 6248398"/>
              <a:gd name="connsiteX103-509" fmla="*/ 6948299 w 15811497"/>
              <a:gd name="connsiteY103-510" fmla="*/ 5142273 h 6248398"/>
              <a:gd name="connsiteX104-511" fmla="*/ 5829297 w 15811497"/>
              <a:gd name="connsiteY104-512" fmla="*/ 4400549 h 6248398"/>
              <a:gd name="connsiteX105-513" fmla="*/ 5056802 w 15811497"/>
              <a:gd name="connsiteY105-514" fmla="*/ 4677867 h 6248398"/>
              <a:gd name="connsiteX106-515" fmla="*/ 5022517 w 15811497"/>
              <a:gd name="connsiteY106-516" fmla="*/ 4709027 h 6248398"/>
              <a:gd name="connsiteX107-517" fmla="*/ 5022515 w 15811497"/>
              <a:gd name="connsiteY107-518" fmla="*/ 4709029 h 6248398"/>
              <a:gd name="connsiteX108-519" fmla="*/ 5022510 w 15811497"/>
              <a:gd name="connsiteY108-520" fmla="*/ 4709033 h 6248398"/>
              <a:gd name="connsiteX109-521" fmla="*/ 4924198 w 15811497"/>
              <a:gd name="connsiteY109-522" fmla="*/ 4840507 h 6248398"/>
              <a:gd name="connsiteX110-523" fmla="*/ 4914898 w 15811497"/>
              <a:gd name="connsiteY110-524" fmla="*/ 4838698 h 6248398"/>
              <a:gd name="connsiteX111-525" fmla="*/ 4914898 w 15811497"/>
              <a:gd name="connsiteY111-526" fmla="*/ 4838699 h 6248398"/>
              <a:gd name="connsiteX112-527" fmla="*/ 4924199 w 15811497"/>
              <a:gd name="connsiteY112-528" fmla="*/ 4840508 h 6248398"/>
              <a:gd name="connsiteX113-529" fmla="*/ 4893736 w 15811497"/>
              <a:gd name="connsiteY113-530" fmla="*/ 4881247 h 6248398"/>
              <a:gd name="connsiteX114-531" fmla="*/ 4778482 w 15811497"/>
              <a:gd name="connsiteY114-532" fmla="*/ 5008058 h 6248398"/>
              <a:gd name="connsiteX115-533" fmla="*/ 4778482 w 15811497"/>
              <a:gd name="connsiteY115-534" fmla="*/ 5008057 h 6248398"/>
              <a:gd name="connsiteX116-535" fmla="*/ 4715455 w 15811497"/>
              <a:gd name="connsiteY116-536" fmla="*/ 5077404 h 6248398"/>
              <a:gd name="connsiteX117-537" fmla="*/ 2762249 w 15811497"/>
              <a:gd name="connsiteY117-538" fmla="*/ 5886448 h 6248398"/>
              <a:gd name="connsiteX118-539" fmla="*/ 0 w 15811497"/>
              <a:gd name="connsiteY118-540" fmla="*/ 3124198 h 6248398"/>
              <a:gd name="connsiteX119-541" fmla="*/ 2762249 w 15811497"/>
              <a:gd name="connsiteY119-542" fmla="*/ 361949 h 6248398"/>
              <a:gd name="connsiteX120-543" fmla="*/ 4078902 w 15811497"/>
              <a:gd name="connsiteY120-544" fmla="*/ 695338 h 6248398"/>
              <a:gd name="connsiteX121-545" fmla="*/ 4261443 w 15811497"/>
              <a:gd name="connsiteY121-546" fmla="*/ 806235 h 6248398"/>
              <a:gd name="connsiteX122-547" fmla="*/ 4261445 w 15811497"/>
              <a:gd name="connsiteY122-548" fmla="*/ 806236 h 6248398"/>
              <a:gd name="connsiteX123-549" fmla="*/ 4306650 w 15811497"/>
              <a:gd name="connsiteY123-550" fmla="*/ 833699 h 6248398"/>
              <a:gd name="connsiteX124-551" fmla="*/ 4409044 w 15811497"/>
              <a:gd name="connsiteY124-552" fmla="*/ 910268 h 6248398"/>
              <a:gd name="connsiteX125-553" fmla="*/ 4409043 w 15811497"/>
              <a:gd name="connsiteY125-554" fmla="*/ 910268 h 6248398"/>
              <a:gd name="connsiteX126-555" fmla="*/ 4519295 w 15811497"/>
              <a:gd name="connsiteY126-556" fmla="*/ 992713 h 6248398"/>
              <a:gd name="connsiteX127-557" fmla="*/ 4612477 w 15811497"/>
              <a:gd name="connsiteY127-558" fmla="*/ 1077402 h 6248398"/>
              <a:gd name="connsiteX128-559" fmla="*/ 4612478 w 15811497"/>
              <a:gd name="connsiteY128-560" fmla="*/ 1077403 h 6248398"/>
              <a:gd name="connsiteX129-561" fmla="*/ 4715454 w 15811497"/>
              <a:gd name="connsiteY129-562" fmla="*/ 1170993 h 6248398"/>
              <a:gd name="connsiteX130-563" fmla="*/ 4612478 w 15811497"/>
              <a:gd name="connsiteY130-564" fmla="*/ 1077402 h 6248398"/>
              <a:gd name="connsiteX131-565" fmla="*/ 4701725 w 15811497"/>
              <a:gd name="connsiteY131-566" fmla="*/ 1120394 h 6248398"/>
              <a:gd name="connsiteX132-567" fmla="*/ 5191122 w 15811497"/>
              <a:gd name="connsiteY132-568" fmla="*/ 1219199 h 6248398"/>
              <a:gd name="connsiteX133-569" fmla="*/ 6161317 w 15811497"/>
              <a:gd name="connsiteY133-570" fmla="*/ 761659 h 6248398"/>
              <a:gd name="connsiteX134-571" fmla="*/ 6224019 w 15811497"/>
              <a:gd name="connsiteY134-572" fmla="*/ 677808 h 6248398"/>
              <a:gd name="connsiteX135-573" fmla="*/ 6175489 w 15811497"/>
              <a:gd name="connsiteY135-574" fmla="*/ 757691 h 6248398"/>
              <a:gd name="connsiteX136-575" fmla="*/ 6101172 w 15811497"/>
              <a:gd name="connsiteY136-576" fmla="*/ 916927 h 6248398"/>
              <a:gd name="connsiteX137-577" fmla="*/ 6101172 w 15811497"/>
              <a:gd name="connsiteY137-578" fmla="*/ 916928 h 6248398"/>
              <a:gd name="connsiteX138-579" fmla="*/ 6175489 w 15811497"/>
              <a:gd name="connsiteY138-580" fmla="*/ 757692 h 6248398"/>
              <a:gd name="connsiteX139-581" fmla="*/ 6224020 w 15811497"/>
              <a:gd name="connsiteY139-582" fmla="*/ 677809 h 6248398"/>
              <a:gd name="connsiteX140-583" fmla="*/ 6233696 w 15811497"/>
              <a:gd name="connsiteY140-584" fmla="*/ 664869 h 6248398"/>
              <a:gd name="connsiteX141-585" fmla="*/ 6252611 w 15811497"/>
              <a:gd name="connsiteY141-586" fmla="*/ 633734 h 6248398"/>
              <a:gd name="connsiteX142-587" fmla="*/ 6252610 w 15811497"/>
              <a:gd name="connsiteY142-588" fmla="*/ 633734 h 6248398"/>
              <a:gd name="connsiteX143-589" fmla="*/ 6233696 w 15811497"/>
              <a:gd name="connsiteY143-590" fmla="*/ 664868 h 6248398"/>
              <a:gd name="connsiteX144-591" fmla="*/ 6224019 w 15811497"/>
              <a:gd name="connsiteY144-592" fmla="*/ 677808 h 6248398"/>
              <a:gd name="connsiteX145-593" fmla="*/ 6248008 w 15811497"/>
              <a:gd name="connsiteY145-594" fmla="*/ 638320 h 6248398"/>
              <a:gd name="connsiteX146-595" fmla="*/ 6251291 w 15811497"/>
              <a:gd name="connsiteY146-596" fmla="*/ 633930 h 6248398"/>
              <a:gd name="connsiteX147-597" fmla="*/ 6251293 w 15811497"/>
              <a:gd name="connsiteY147-598" fmla="*/ 633929 h 6248398"/>
              <a:gd name="connsiteX148-599" fmla="*/ 6257683 w 15811497"/>
              <a:gd name="connsiteY148-600" fmla="*/ 625384 h 6248398"/>
              <a:gd name="connsiteX149-601" fmla="*/ 6257686 w 15811497"/>
              <a:gd name="connsiteY149-602" fmla="*/ 625380 h 6248398"/>
              <a:gd name="connsiteX150-603" fmla="*/ 6331355 w 15811497"/>
              <a:gd name="connsiteY150-604" fmla="*/ 526865 h 6248398"/>
              <a:gd name="connsiteX151-605" fmla="*/ 7448548 w 15811497"/>
              <a:gd name="connsiteY151-606" fmla="*/ 0 h 6248398"/>
              <a:gd name="connsiteX0-607" fmla="*/ 11209760 w 15811497"/>
              <a:gd name="connsiteY0-608" fmla="*/ 5180760 h 6248398"/>
              <a:gd name="connsiteX1-609" fmla="*/ 11210150 w 15811497"/>
              <a:gd name="connsiteY1-610" fmla="*/ 5180948 h 6248398"/>
              <a:gd name="connsiteX2-611" fmla="*/ 11313815 w 15811497"/>
              <a:gd name="connsiteY2-612" fmla="*/ 5243926 h 6248398"/>
              <a:gd name="connsiteX3-613" fmla="*/ 11369911 w 15811497"/>
              <a:gd name="connsiteY3-614" fmla="*/ 5285874 h 6248398"/>
              <a:gd name="connsiteX4-615" fmla="*/ 11410606 w 15811497"/>
              <a:gd name="connsiteY4-616" fmla="*/ 5316305 h 6248398"/>
              <a:gd name="connsiteX5-617" fmla="*/ 11499892 w 15811497"/>
              <a:gd name="connsiteY5-618" fmla="*/ 5397454 h 6248398"/>
              <a:gd name="connsiteX6-619" fmla="*/ 11528781 w 15811497"/>
              <a:gd name="connsiteY6-620" fmla="*/ 5429240 h 6248398"/>
              <a:gd name="connsiteX7-621" fmla="*/ 11504846 w 15811497"/>
              <a:gd name="connsiteY7-622" fmla="*/ 5414699 h 6248398"/>
              <a:gd name="connsiteX8-623" fmla="*/ 11371717 w 15811497"/>
              <a:gd name="connsiteY8-624" fmla="*/ 5315148 h 6248398"/>
              <a:gd name="connsiteX9-625" fmla="*/ 11292198 w 15811497"/>
              <a:gd name="connsiteY9-626" fmla="*/ 5255685 h 6248398"/>
              <a:gd name="connsiteX10-627" fmla="*/ 11209760 w 15811497"/>
              <a:gd name="connsiteY10-628" fmla="*/ 5180760 h 6248398"/>
              <a:gd name="connsiteX11-629" fmla="*/ 4892179 w 15811497"/>
              <a:gd name="connsiteY11-630" fmla="*/ 4842491 h 6248398"/>
              <a:gd name="connsiteX12-631" fmla="*/ 4892178 w 15811497"/>
              <a:gd name="connsiteY12-632" fmla="*/ 4842492 h 6248398"/>
              <a:gd name="connsiteX13-633" fmla="*/ 4885192 w 15811497"/>
              <a:gd name="connsiteY13-634" fmla="*/ 4851834 h 6248398"/>
              <a:gd name="connsiteX14-635" fmla="*/ 4892179 w 15811497"/>
              <a:gd name="connsiteY14-636" fmla="*/ 4842491 h 6248398"/>
              <a:gd name="connsiteX15-637" fmla="*/ 8767766 w 15811497"/>
              <a:gd name="connsiteY15-638" fmla="*/ 853515 h 6248398"/>
              <a:gd name="connsiteX16-639" fmla="*/ 8782572 w 15811497"/>
              <a:gd name="connsiteY16-640" fmla="*/ 884251 h 6248398"/>
              <a:gd name="connsiteX17-641" fmla="*/ 8812281 w 15811497"/>
              <a:gd name="connsiteY17-642" fmla="*/ 965420 h 6248398"/>
              <a:gd name="connsiteX18-643" fmla="*/ 8831257 w 15811497"/>
              <a:gd name="connsiteY18-644" fmla="*/ 1017268 h 6248398"/>
              <a:gd name="connsiteX19-645" fmla="*/ 8860452 w 15811497"/>
              <a:gd name="connsiteY19-646" fmla="*/ 1130811 h 6248398"/>
              <a:gd name="connsiteX20-647" fmla="*/ 8839383 w 15811497"/>
              <a:gd name="connsiteY20-648" fmla="*/ 1087075 h 6248398"/>
              <a:gd name="connsiteX21-649" fmla="*/ 8798546 w 15811497"/>
              <a:gd name="connsiteY21-650" fmla="*/ 975498 h 6248398"/>
              <a:gd name="connsiteX22-651" fmla="*/ 8795375 w 15811497"/>
              <a:gd name="connsiteY22-652" fmla="*/ 963167 h 6248398"/>
              <a:gd name="connsiteX23-653" fmla="*/ 8768620 w 15811497"/>
              <a:gd name="connsiteY23-654" fmla="*/ 859114 h 6248398"/>
              <a:gd name="connsiteX24-655" fmla="*/ 8767766 w 15811497"/>
              <a:gd name="connsiteY24-656" fmla="*/ 853515 h 6248398"/>
              <a:gd name="connsiteX25-657" fmla="*/ 7448548 w 15811497"/>
              <a:gd name="connsiteY25-658" fmla="*/ 0 h 6248398"/>
              <a:gd name="connsiteX26-659" fmla="*/ 8721604 w 15811497"/>
              <a:gd name="connsiteY26-660" fmla="*/ 757692 h 6248398"/>
              <a:gd name="connsiteX27-661" fmla="*/ 8767765 w 15811497"/>
              <a:gd name="connsiteY27-662" fmla="*/ 853515 h 6248398"/>
              <a:gd name="connsiteX28-663" fmla="*/ 8768619 w 15811497"/>
              <a:gd name="connsiteY28-664" fmla="*/ 859114 h 6248398"/>
              <a:gd name="connsiteX29-665" fmla="*/ 8795374 w 15811497"/>
              <a:gd name="connsiteY29-666" fmla="*/ 963167 h 6248398"/>
              <a:gd name="connsiteX30-667" fmla="*/ 8798545 w 15811497"/>
              <a:gd name="connsiteY30-668" fmla="*/ 975499 h 6248398"/>
              <a:gd name="connsiteX31-669" fmla="*/ 8839382 w 15811497"/>
              <a:gd name="connsiteY31-670" fmla="*/ 1087076 h 6248398"/>
              <a:gd name="connsiteX32-671" fmla="*/ 8860451 w 15811497"/>
              <a:gd name="connsiteY32-672" fmla="*/ 1130812 h 6248398"/>
              <a:gd name="connsiteX33-673" fmla="*/ 8866932 w 15811497"/>
              <a:gd name="connsiteY33-674" fmla="*/ 1156018 h 6248398"/>
              <a:gd name="connsiteX34-675" fmla="*/ 8896346 w 15811497"/>
              <a:gd name="connsiteY34-676" fmla="*/ 1447799 h 6248398"/>
              <a:gd name="connsiteX35-677" fmla="*/ 8866932 w 15811497"/>
              <a:gd name="connsiteY35-678" fmla="*/ 1156017 h 6248398"/>
              <a:gd name="connsiteX36-679" fmla="*/ 8860451 w 15811497"/>
              <a:gd name="connsiteY36-680" fmla="*/ 1130810 h 6248398"/>
              <a:gd name="connsiteX37-681" fmla="*/ 8890522 w 15811497"/>
              <a:gd name="connsiteY37-682" fmla="*/ 1193234 h 6248398"/>
              <a:gd name="connsiteX38-683" fmla="*/ 9958384 w 15811497"/>
              <a:gd name="connsiteY38-684" fmla="*/ 1828798 h 6248398"/>
              <a:gd name="connsiteX39-685" fmla="*/ 10895504 w 15811497"/>
              <a:gd name="connsiteY39-686" fmla="*/ 1386857 h 6248398"/>
              <a:gd name="connsiteX40-687" fmla="*/ 10927290 w 15811497"/>
              <a:gd name="connsiteY40-688" fmla="*/ 1344350 h 6248398"/>
              <a:gd name="connsiteX41-689" fmla="*/ 10936907 w 15811497"/>
              <a:gd name="connsiteY41-690" fmla="*/ 1346082 h 6248398"/>
              <a:gd name="connsiteX42-691" fmla="*/ 10917759 w 15811497"/>
              <a:gd name="connsiteY42-692" fmla="*/ 1367151 h 6248398"/>
              <a:gd name="connsiteX43-693" fmla="*/ 10545015 w 15811497"/>
              <a:gd name="connsiteY43-694" fmla="*/ 1956940 h 6248398"/>
              <a:gd name="connsiteX44-695" fmla="*/ 10521911 w 15811497"/>
              <a:gd name="connsiteY44-696" fmla="*/ 2012524 h 6248398"/>
              <a:gd name="connsiteX45-697" fmla="*/ 10521913 w 15811497"/>
              <a:gd name="connsiteY45-698" fmla="*/ 2012521 h 6248398"/>
              <a:gd name="connsiteX46-699" fmla="*/ 10545016 w 15811497"/>
              <a:gd name="connsiteY46-700" fmla="*/ 1956940 h 6248398"/>
              <a:gd name="connsiteX47-701" fmla="*/ 10917760 w 15811497"/>
              <a:gd name="connsiteY47-702" fmla="*/ 1367152 h 6248398"/>
              <a:gd name="connsiteX48-703" fmla="*/ 10936908 w 15811497"/>
              <a:gd name="connsiteY48-704" fmla="*/ 1346084 h 6248398"/>
              <a:gd name="connsiteX49-705" fmla="*/ 10972797 w 15811497"/>
              <a:gd name="connsiteY49-706" fmla="*/ 1352550 h 6248398"/>
              <a:gd name="connsiteX50-707" fmla="*/ 11002341 w 15811497"/>
              <a:gd name="connsiteY50-708" fmla="*/ 1645177 h 6248398"/>
              <a:gd name="connsiteX51-709" fmla="*/ 11002341 w 15811497"/>
              <a:gd name="connsiteY51-710" fmla="*/ 1645177 h 6248398"/>
              <a:gd name="connsiteX52-711" fmla="*/ 10972797 w 15811497"/>
              <a:gd name="connsiteY52-712" fmla="*/ 1352549 h 6248398"/>
              <a:gd name="connsiteX53-713" fmla="*/ 10936908 w 15811497"/>
              <a:gd name="connsiteY53-714" fmla="*/ 1346083 h 6248398"/>
              <a:gd name="connsiteX54-715" fmla="*/ 11096041 w 15811497"/>
              <a:gd name="connsiteY54-716" fmla="*/ 1170993 h 6248398"/>
              <a:gd name="connsiteX55-717" fmla="*/ 13049247 w 15811497"/>
              <a:gd name="connsiteY55-718" fmla="*/ 361949 h 6248398"/>
              <a:gd name="connsiteX56-719" fmla="*/ 15811497 w 15811497"/>
              <a:gd name="connsiteY56-720" fmla="*/ 3124198 h 6248398"/>
              <a:gd name="connsiteX57-721" fmla="*/ 13049247 w 15811497"/>
              <a:gd name="connsiteY57-722" fmla="*/ 5886448 h 6248398"/>
              <a:gd name="connsiteX58-723" fmla="*/ 11732594 w 15811497"/>
              <a:gd name="connsiteY58-724" fmla="*/ 5553059 h 6248398"/>
              <a:gd name="connsiteX59-725" fmla="*/ 11528782 w 15811497"/>
              <a:gd name="connsiteY59-726" fmla="*/ 5429240 h 6248398"/>
              <a:gd name="connsiteX60-727" fmla="*/ 11499893 w 15811497"/>
              <a:gd name="connsiteY60-728" fmla="*/ 5397454 h 6248398"/>
              <a:gd name="connsiteX61-729" fmla="*/ 11410607 w 15811497"/>
              <a:gd name="connsiteY61-730" fmla="*/ 5316305 h 6248398"/>
              <a:gd name="connsiteX62-731" fmla="*/ 11369912 w 15811497"/>
              <a:gd name="connsiteY62-732" fmla="*/ 5285874 h 6248398"/>
              <a:gd name="connsiteX63-733" fmla="*/ 11355656 w 15811497"/>
              <a:gd name="connsiteY63-734" fmla="*/ 5144675 h 6248398"/>
              <a:gd name="connsiteX64-735" fmla="*/ 11355656 w 15811497"/>
              <a:gd name="connsiteY64-736" fmla="*/ 5144675 h 6248398"/>
              <a:gd name="connsiteX65-737" fmla="*/ 11369912 w 15811497"/>
              <a:gd name="connsiteY65-738" fmla="*/ 5285874 h 6248398"/>
              <a:gd name="connsiteX66-739" fmla="*/ 11313816 w 15811497"/>
              <a:gd name="connsiteY66-740" fmla="*/ 5243926 h 6248398"/>
              <a:gd name="connsiteX67-741" fmla="*/ 11210151 w 15811497"/>
              <a:gd name="connsiteY67-742" fmla="*/ 5180948 h 6248398"/>
              <a:gd name="connsiteX68-743" fmla="*/ 11209761 w 15811497"/>
              <a:gd name="connsiteY68-744" fmla="*/ 5180760 h 6248398"/>
              <a:gd name="connsiteX69-745" fmla="*/ 11096041 w 15811497"/>
              <a:gd name="connsiteY69-746" fmla="*/ 5077404 h 6248398"/>
              <a:gd name="connsiteX70-747" fmla="*/ 11063094 w 15811497"/>
              <a:gd name="connsiteY70-748" fmla="*/ 5041153 h 6248398"/>
              <a:gd name="connsiteX71-749" fmla="*/ 11063091 w 15811497"/>
              <a:gd name="connsiteY71-750" fmla="*/ 5041152 h 6248398"/>
              <a:gd name="connsiteX72-751" fmla="*/ 11096040 w 15811497"/>
              <a:gd name="connsiteY72-752" fmla="*/ 5077404 h 6248398"/>
              <a:gd name="connsiteX73-753" fmla="*/ 11209760 w 15811497"/>
              <a:gd name="connsiteY73-754" fmla="*/ 5180760 h 6248398"/>
              <a:gd name="connsiteX74-755" fmla="*/ 11100244 w 15811497"/>
              <a:gd name="connsiteY74-756" fmla="*/ 5128004 h 6248398"/>
              <a:gd name="connsiteX75-757" fmla="*/ 10610846 w 15811497"/>
              <a:gd name="connsiteY75-758" fmla="*/ 5029199 h 6248398"/>
              <a:gd name="connsiteX76-759" fmla="*/ 9640652 w 15811497"/>
              <a:gd name="connsiteY76-760" fmla="*/ 5486739 h 6248398"/>
              <a:gd name="connsiteX77-761" fmla="*/ 9628722 w 15811497"/>
              <a:gd name="connsiteY77-762" fmla="*/ 5502693 h 6248398"/>
              <a:gd name="connsiteX78-763" fmla="*/ 9568273 w 15811497"/>
              <a:gd name="connsiteY78-764" fmla="*/ 5583530 h 6248398"/>
              <a:gd name="connsiteX79-765" fmla="*/ 9535504 w 15811497"/>
              <a:gd name="connsiteY79-766" fmla="*/ 5637470 h 6248398"/>
              <a:gd name="connsiteX80-767" fmla="*/ 9535505 w 15811497"/>
              <a:gd name="connsiteY80-768" fmla="*/ 5637470 h 6248398"/>
              <a:gd name="connsiteX81-769" fmla="*/ 9568273 w 15811497"/>
              <a:gd name="connsiteY81-770" fmla="*/ 5583531 h 6248398"/>
              <a:gd name="connsiteX82-771" fmla="*/ 9628722 w 15811497"/>
              <a:gd name="connsiteY82-772" fmla="*/ 5502694 h 6248398"/>
              <a:gd name="connsiteX83-773" fmla="*/ 9563485 w 15811497"/>
              <a:gd name="connsiteY83-774" fmla="*/ 5610078 h 6248398"/>
              <a:gd name="connsiteX84-775" fmla="*/ 9542221 w 15811497"/>
              <a:gd name="connsiteY84-776" fmla="*/ 5638514 h 6248398"/>
              <a:gd name="connsiteX85-777" fmla="*/ 9504352 w 15811497"/>
              <a:gd name="connsiteY85-778" fmla="*/ 5689156 h 6248398"/>
              <a:gd name="connsiteX86-779" fmla="*/ 9480140 w 15811497"/>
              <a:gd name="connsiteY86-780" fmla="*/ 5721533 h 6248398"/>
              <a:gd name="connsiteX87-781" fmla="*/ 8362947 w 15811497"/>
              <a:gd name="connsiteY87-782" fmla="*/ 6248398 h 6248398"/>
              <a:gd name="connsiteX88-783" fmla="*/ 7028922 w 15811497"/>
              <a:gd name="connsiteY88-784" fmla="*/ 5364147 h 6248398"/>
              <a:gd name="connsiteX89-785" fmla="*/ 6990513 w 15811497"/>
              <a:gd name="connsiteY89-786" fmla="*/ 5259205 h 6248398"/>
              <a:gd name="connsiteX90-787" fmla="*/ 6990512 w 15811497"/>
              <a:gd name="connsiteY90-788" fmla="*/ 5259199 h 6248398"/>
              <a:gd name="connsiteX91-789" fmla="*/ 6983676 w 15811497"/>
              <a:gd name="connsiteY91-790" fmla="*/ 5240519 h 6248398"/>
              <a:gd name="connsiteX92-791" fmla="*/ 6983673 w 15811497"/>
              <a:gd name="connsiteY92-792" fmla="*/ 5240519 h 6248398"/>
              <a:gd name="connsiteX93-793" fmla="*/ 6980236 w 15811497"/>
              <a:gd name="connsiteY93-794" fmla="*/ 5231130 h 6248398"/>
              <a:gd name="connsiteX94-795" fmla="*/ 6978859 w 15811497"/>
              <a:gd name="connsiteY94-796" fmla="*/ 5225774 h 6248398"/>
              <a:gd name="connsiteX95-797" fmla="*/ 6984291 w 15811497"/>
              <a:gd name="connsiteY95-798" fmla="*/ 5240614 h 6248398"/>
              <a:gd name="connsiteX96-799" fmla="*/ 6984292 w 15811497"/>
              <a:gd name="connsiteY96-800" fmla="*/ 5240614 h 6248398"/>
              <a:gd name="connsiteX97-801" fmla="*/ 6978860 w 15811497"/>
              <a:gd name="connsiteY97-802" fmla="*/ 5225773 h 6248398"/>
              <a:gd name="connsiteX98-803" fmla="*/ 6944562 w 15811497"/>
              <a:gd name="connsiteY98-804" fmla="*/ 5092380 h 6248398"/>
              <a:gd name="connsiteX99-805" fmla="*/ 6924183 w 15811497"/>
              <a:gd name="connsiteY99-806" fmla="*/ 4890225 h 6248398"/>
              <a:gd name="connsiteX100-807" fmla="*/ 6924182 w 15811497"/>
              <a:gd name="connsiteY100-808" fmla="*/ 4890225 h 6248398"/>
              <a:gd name="connsiteX101-809" fmla="*/ 6944561 w 15811497"/>
              <a:gd name="connsiteY101-810" fmla="*/ 5092380 h 6248398"/>
              <a:gd name="connsiteX102-811" fmla="*/ 6978860 w 15811497"/>
              <a:gd name="connsiteY102-812" fmla="*/ 5225773 h 6248398"/>
              <a:gd name="connsiteX103-813" fmla="*/ 6948299 w 15811497"/>
              <a:gd name="connsiteY103-814" fmla="*/ 5142273 h 6248398"/>
              <a:gd name="connsiteX104-815" fmla="*/ 5829297 w 15811497"/>
              <a:gd name="connsiteY104-816" fmla="*/ 4400549 h 6248398"/>
              <a:gd name="connsiteX105-817" fmla="*/ 5056802 w 15811497"/>
              <a:gd name="connsiteY105-818" fmla="*/ 4677867 h 6248398"/>
              <a:gd name="connsiteX106-819" fmla="*/ 5022517 w 15811497"/>
              <a:gd name="connsiteY106-820" fmla="*/ 4709027 h 6248398"/>
              <a:gd name="connsiteX107-821" fmla="*/ 5022515 w 15811497"/>
              <a:gd name="connsiteY107-822" fmla="*/ 4709029 h 6248398"/>
              <a:gd name="connsiteX108-823" fmla="*/ 5022510 w 15811497"/>
              <a:gd name="connsiteY108-824" fmla="*/ 4709033 h 6248398"/>
              <a:gd name="connsiteX109-825" fmla="*/ 4924198 w 15811497"/>
              <a:gd name="connsiteY109-826" fmla="*/ 4840507 h 6248398"/>
              <a:gd name="connsiteX110-827" fmla="*/ 4914898 w 15811497"/>
              <a:gd name="connsiteY110-828" fmla="*/ 4838698 h 6248398"/>
              <a:gd name="connsiteX111-829" fmla="*/ 4914898 w 15811497"/>
              <a:gd name="connsiteY111-830" fmla="*/ 4838699 h 6248398"/>
              <a:gd name="connsiteX112-831" fmla="*/ 4924199 w 15811497"/>
              <a:gd name="connsiteY112-832" fmla="*/ 4840508 h 6248398"/>
              <a:gd name="connsiteX113-833" fmla="*/ 4893736 w 15811497"/>
              <a:gd name="connsiteY113-834" fmla="*/ 4881247 h 6248398"/>
              <a:gd name="connsiteX114-835" fmla="*/ 4778482 w 15811497"/>
              <a:gd name="connsiteY114-836" fmla="*/ 5008058 h 6248398"/>
              <a:gd name="connsiteX115-837" fmla="*/ 4778482 w 15811497"/>
              <a:gd name="connsiteY115-838" fmla="*/ 5008057 h 6248398"/>
              <a:gd name="connsiteX116-839" fmla="*/ 4715455 w 15811497"/>
              <a:gd name="connsiteY116-840" fmla="*/ 5077404 h 6248398"/>
              <a:gd name="connsiteX117-841" fmla="*/ 2762249 w 15811497"/>
              <a:gd name="connsiteY117-842" fmla="*/ 5886448 h 6248398"/>
              <a:gd name="connsiteX118-843" fmla="*/ 0 w 15811497"/>
              <a:gd name="connsiteY118-844" fmla="*/ 3124198 h 6248398"/>
              <a:gd name="connsiteX119-845" fmla="*/ 2762249 w 15811497"/>
              <a:gd name="connsiteY119-846" fmla="*/ 361949 h 6248398"/>
              <a:gd name="connsiteX120-847" fmla="*/ 4078902 w 15811497"/>
              <a:gd name="connsiteY120-848" fmla="*/ 695338 h 6248398"/>
              <a:gd name="connsiteX121-849" fmla="*/ 4261443 w 15811497"/>
              <a:gd name="connsiteY121-850" fmla="*/ 806235 h 6248398"/>
              <a:gd name="connsiteX122-851" fmla="*/ 4261445 w 15811497"/>
              <a:gd name="connsiteY122-852" fmla="*/ 806236 h 6248398"/>
              <a:gd name="connsiteX123-853" fmla="*/ 4306650 w 15811497"/>
              <a:gd name="connsiteY123-854" fmla="*/ 833699 h 6248398"/>
              <a:gd name="connsiteX124-855" fmla="*/ 4409044 w 15811497"/>
              <a:gd name="connsiteY124-856" fmla="*/ 910268 h 6248398"/>
              <a:gd name="connsiteX125-857" fmla="*/ 4409043 w 15811497"/>
              <a:gd name="connsiteY125-858" fmla="*/ 910268 h 6248398"/>
              <a:gd name="connsiteX126-859" fmla="*/ 4519295 w 15811497"/>
              <a:gd name="connsiteY126-860" fmla="*/ 992713 h 6248398"/>
              <a:gd name="connsiteX127-861" fmla="*/ 4612477 w 15811497"/>
              <a:gd name="connsiteY127-862" fmla="*/ 1077402 h 6248398"/>
              <a:gd name="connsiteX128-863" fmla="*/ 4612478 w 15811497"/>
              <a:gd name="connsiteY128-864" fmla="*/ 1077403 h 6248398"/>
              <a:gd name="connsiteX129-865" fmla="*/ 4715454 w 15811497"/>
              <a:gd name="connsiteY129-866" fmla="*/ 1170993 h 6248398"/>
              <a:gd name="connsiteX130-867" fmla="*/ 4612478 w 15811497"/>
              <a:gd name="connsiteY130-868" fmla="*/ 1077402 h 6248398"/>
              <a:gd name="connsiteX131-869" fmla="*/ 4701725 w 15811497"/>
              <a:gd name="connsiteY131-870" fmla="*/ 1120394 h 6248398"/>
              <a:gd name="connsiteX132-871" fmla="*/ 5191122 w 15811497"/>
              <a:gd name="connsiteY132-872" fmla="*/ 1219199 h 6248398"/>
              <a:gd name="connsiteX133-873" fmla="*/ 6161317 w 15811497"/>
              <a:gd name="connsiteY133-874" fmla="*/ 761659 h 6248398"/>
              <a:gd name="connsiteX134-875" fmla="*/ 6224019 w 15811497"/>
              <a:gd name="connsiteY134-876" fmla="*/ 677808 h 6248398"/>
              <a:gd name="connsiteX135-877" fmla="*/ 6175489 w 15811497"/>
              <a:gd name="connsiteY135-878" fmla="*/ 757691 h 6248398"/>
              <a:gd name="connsiteX136-879" fmla="*/ 6101172 w 15811497"/>
              <a:gd name="connsiteY136-880" fmla="*/ 916927 h 6248398"/>
              <a:gd name="connsiteX137-881" fmla="*/ 6175489 w 15811497"/>
              <a:gd name="connsiteY137-882" fmla="*/ 757692 h 6248398"/>
              <a:gd name="connsiteX138-883" fmla="*/ 6224020 w 15811497"/>
              <a:gd name="connsiteY138-884" fmla="*/ 677809 h 6248398"/>
              <a:gd name="connsiteX139-885" fmla="*/ 6233696 w 15811497"/>
              <a:gd name="connsiteY139-886" fmla="*/ 664869 h 6248398"/>
              <a:gd name="connsiteX140-887" fmla="*/ 6252611 w 15811497"/>
              <a:gd name="connsiteY140-888" fmla="*/ 633734 h 6248398"/>
              <a:gd name="connsiteX141-889" fmla="*/ 6252610 w 15811497"/>
              <a:gd name="connsiteY141-890" fmla="*/ 633734 h 6248398"/>
              <a:gd name="connsiteX142-891" fmla="*/ 6233696 w 15811497"/>
              <a:gd name="connsiteY142-892" fmla="*/ 664868 h 6248398"/>
              <a:gd name="connsiteX143-893" fmla="*/ 6224019 w 15811497"/>
              <a:gd name="connsiteY143-894" fmla="*/ 677808 h 6248398"/>
              <a:gd name="connsiteX144-895" fmla="*/ 6248008 w 15811497"/>
              <a:gd name="connsiteY144-896" fmla="*/ 638320 h 6248398"/>
              <a:gd name="connsiteX145-897" fmla="*/ 6251291 w 15811497"/>
              <a:gd name="connsiteY145-898" fmla="*/ 633930 h 6248398"/>
              <a:gd name="connsiteX146-899" fmla="*/ 6251293 w 15811497"/>
              <a:gd name="connsiteY146-900" fmla="*/ 633929 h 6248398"/>
              <a:gd name="connsiteX147-901" fmla="*/ 6257683 w 15811497"/>
              <a:gd name="connsiteY147-902" fmla="*/ 625384 h 6248398"/>
              <a:gd name="connsiteX148-903" fmla="*/ 6257686 w 15811497"/>
              <a:gd name="connsiteY148-904" fmla="*/ 625380 h 6248398"/>
              <a:gd name="connsiteX149-905" fmla="*/ 6331355 w 15811497"/>
              <a:gd name="connsiteY149-906" fmla="*/ 526865 h 6248398"/>
              <a:gd name="connsiteX150-907" fmla="*/ 7448548 w 15811497"/>
              <a:gd name="connsiteY150-908" fmla="*/ 0 h 6248398"/>
              <a:gd name="connsiteX0-909" fmla="*/ 11209760 w 15811497"/>
              <a:gd name="connsiteY0-910" fmla="*/ 5180760 h 6248398"/>
              <a:gd name="connsiteX1-911" fmla="*/ 11210150 w 15811497"/>
              <a:gd name="connsiteY1-912" fmla="*/ 5180948 h 6248398"/>
              <a:gd name="connsiteX2-913" fmla="*/ 11313815 w 15811497"/>
              <a:gd name="connsiteY2-914" fmla="*/ 5243926 h 6248398"/>
              <a:gd name="connsiteX3-915" fmla="*/ 11369911 w 15811497"/>
              <a:gd name="connsiteY3-916" fmla="*/ 5285874 h 6248398"/>
              <a:gd name="connsiteX4-917" fmla="*/ 11410606 w 15811497"/>
              <a:gd name="connsiteY4-918" fmla="*/ 5316305 h 6248398"/>
              <a:gd name="connsiteX5-919" fmla="*/ 11499892 w 15811497"/>
              <a:gd name="connsiteY5-920" fmla="*/ 5397454 h 6248398"/>
              <a:gd name="connsiteX6-921" fmla="*/ 11528781 w 15811497"/>
              <a:gd name="connsiteY6-922" fmla="*/ 5429240 h 6248398"/>
              <a:gd name="connsiteX7-923" fmla="*/ 11504846 w 15811497"/>
              <a:gd name="connsiteY7-924" fmla="*/ 5414699 h 6248398"/>
              <a:gd name="connsiteX8-925" fmla="*/ 11371717 w 15811497"/>
              <a:gd name="connsiteY8-926" fmla="*/ 5315148 h 6248398"/>
              <a:gd name="connsiteX9-927" fmla="*/ 11292198 w 15811497"/>
              <a:gd name="connsiteY9-928" fmla="*/ 5255685 h 6248398"/>
              <a:gd name="connsiteX10-929" fmla="*/ 11209760 w 15811497"/>
              <a:gd name="connsiteY10-930" fmla="*/ 5180760 h 6248398"/>
              <a:gd name="connsiteX11-931" fmla="*/ 4892179 w 15811497"/>
              <a:gd name="connsiteY11-932" fmla="*/ 4842491 h 6248398"/>
              <a:gd name="connsiteX12-933" fmla="*/ 4892178 w 15811497"/>
              <a:gd name="connsiteY12-934" fmla="*/ 4842492 h 6248398"/>
              <a:gd name="connsiteX13-935" fmla="*/ 4885192 w 15811497"/>
              <a:gd name="connsiteY13-936" fmla="*/ 4851834 h 6248398"/>
              <a:gd name="connsiteX14-937" fmla="*/ 4892179 w 15811497"/>
              <a:gd name="connsiteY14-938" fmla="*/ 4842491 h 6248398"/>
              <a:gd name="connsiteX15-939" fmla="*/ 8767766 w 15811497"/>
              <a:gd name="connsiteY15-940" fmla="*/ 853515 h 6248398"/>
              <a:gd name="connsiteX16-941" fmla="*/ 8782572 w 15811497"/>
              <a:gd name="connsiteY16-942" fmla="*/ 884251 h 6248398"/>
              <a:gd name="connsiteX17-943" fmla="*/ 8812281 w 15811497"/>
              <a:gd name="connsiteY17-944" fmla="*/ 965420 h 6248398"/>
              <a:gd name="connsiteX18-945" fmla="*/ 8831257 w 15811497"/>
              <a:gd name="connsiteY18-946" fmla="*/ 1017268 h 6248398"/>
              <a:gd name="connsiteX19-947" fmla="*/ 8860452 w 15811497"/>
              <a:gd name="connsiteY19-948" fmla="*/ 1130811 h 6248398"/>
              <a:gd name="connsiteX20-949" fmla="*/ 8839383 w 15811497"/>
              <a:gd name="connsiteY20-950" fmla="*/ 1087075 h 6248398"/>
              <a:gd name="connsiteX21-951" fmla="*/ 8798546 w 15811497"/>
              <a:gd name="connsiteY21-952" fmla="*/ 975498 h 6248398"/>
              <a:gd name="connsiteX22-953" fmla="*/ 8795375 w 15811497"/>
              <a:gd name="connsiteY22-954" fmla="*/ 963167 h 6248398"/>
              <a:gd name="connsiteX23-955" fmla="*/ 8768620 w 15811497"/>
              <a:gd name="connsiteY23-956" fmla="*/ 859114 h 6248398"/>
              <a:gd name="connsiteX24-957" fmla="*/ 8767766 w 15811497"/>
              <a:gd name="connsiteY24-958" fmla="*/ 853515 h 6248398"/>
              <a:gd name="connsiteX25-959" fmla="*/ 7448548 w 15811497"/>
              <a:gd name="connsiteY25-960" fmla="*/ 0 h 6248398"/>
              <a:gd name="connsiteX26-961" fmla="*/ 8721604 w 15811497"/>
              <a:gd name="connsiteY26-962" fmla="*/ 757692 h 6248398"/>
              <a:gd name="connsiteX27-963" fmla="*/ 8767765 w 15811497"/>
              <a:gd name="connsiteY27-964" fmla="*/ 853515 h 6248398"/>
              <a:gd name="connsiteX28-965" fmla="*/ 8768619 w 15811497"/>
              <a:gd name="connsiteY28-966" fmla="*/ 859114 h 6248398"/>
              <a:gd name="connsiteX29-967" fmla="*/ 8795374 w 15811497"/>
              <a:gd name="connsiteY29-968" fmla="*/ 963167 h 6248398"/>
              <a:gd name="connsiteX30-969" fmla="*/ 8798545 w 15811497"/>
              <a:gd name="connsiteY30-970" fmla="*/ 975499 h 6248398"/>
              <a:gd name="connsiteX31-971" fmla="*/ 8839382 w 15811497"/>
              <a:gd name="connsiteY31-972" fmla="*/ 1087076 h 6248398"/>
              <a:gd name="connsiteX32-973" fmla="*/ 8860451 w 15811497"/>
              <a:gd name="connsiteY32-974" fmla="*/ 1130812 h 6248398"/>
              <a:gd name="connsiteX33-975" fmla="*/ 8866932 w 15811497"/>
              <a:gd name="connsiteY33-976" fmla="*/ 1156018 h 6248398"/>
              <a:gd name="connsiteX34-977" fmla="*/ 8896346 w 15811497"/>
              <a:gd name="connsiteY34-978" fmla="*/ 1447799 h 6248398"/>
              <a:gd name="connsiteX35-979" fmla="*/ 8866932 w 15811497"/>
              <a:gd name="connsiteY35-980" fmla="*/ 1156017 h 6248398"/>
              <a:gd name="connsiteX36-981" fmla="*/ 8860451 w 15811497"/>
              <a:gd name="connsiteY36-982" fmla="*/ 1130810 h 6248398"/>
              <a:gd name="connsiteX37-983" fmla="*/ 8890522 w 15811497"/>
              <a:gd name="connsiteY37-984" fmla="*/ 1193234 h 6248398"/>
              <a:gd name="connsiteX38-985" fmla="*/ 9958384 w 15811497"/>
              <a:gd name="connsiteY38-986" fmla="*/ 1828798 h 6248398"/>
              <a:gd name="connsiteX39-987" fmla="*/ 10895504 w 15811497"/>
              <a:gd name="connsiteY39-988" fmla="*/ 1386857 h 6248398"/>
              <a:gd name="connsiteX40-989" fmla="*/ 10927290 w 15811497"/>
              <a:gd name="connsiteY40-990" fmla="*/ 1344350 h 6248398"/>
              <a:gd name="connsiteX41-991" fmla="*/ 10936907 w 15811497"/>
              <a:gd name="connsiteY41-992" fmla="*/ 1346082 h 6248398"/>
              <a:gd name="connsiteX42-993" fmla="*/ 10917759 w 15811497"/>
              <a:gd name="connsiteY42-994" fmla="*/ 1367151 h 6248398"/>
              <a:gd name="connsiteX43-995" fmla="*/ 10545015 w 15811497"/>
              <a:gd name="connsiteY43-996" fmla="*/ 1956940 h 6248398"/>
              <a:gd name="connsiteX44-997" fmla="*/ 10521911 w 15811497"/>
              <a:gd name="connsiteY44-998" fmla="*/ 2012524 h 6248398"/>
              <a:gd name="connsiteX45-999" fmla="*/ 10521913 w 15811497"/>
              <a:gd name="connsiteY45-1000" fmla="*/ 2012521 h 6248398"/>
              <a:gd name="connsiteX46-1001" fmla="*/ 10545016 w 15811497"/>
              <a:gd name="connsiteY46-1002" fmla="*/ 1956940 h 6248398"/>
              <a:gd name="connsiteX47-1003" fmla="*/ 10917760 w 15811497"/>
              <a:gd name="connsiteY47-1004" fmla="*/ 1367152 h 6248398"/>
              <a:gd name="connsiteX48-1005" fmla="*/ 10936908 w 15811497"/>
              <a:gd name="connsiteY48-1006" fmla="*/ 1346084 h 6248398"/>
              <a:gd name="connsiteX49-1007" fmla="*/ 10972797 w 15811497"/>
              <a:gd name="connsiteY49-1008" fmla="*/ 1352550 h 6248398"/>
              <a:gd name="connsiteX50-1009" fmla="*/ 11002341 w 15811497"/>
              <a:gd name="connsiteY50-1010" fmla="*/ 1645177 h 6248398"/>
              <a:gd name="connsiteX51-1011" fmla="*/ 11002341 w 15811497"/>
              <a:gd name="connsiteY51-1012" fmla="*/ 1645177 h 6248398"/>
              <a:gd name="connsiteX52-1013" fmla="*/ 10972797 w 15811497"/>
              <a:gd name="connsiteY52-1014" fmla="*/ 1352549 h 6248398"/>
              <a:gd name="connsiteX53-1015" fmla="*/ 10936908 w 15811497"/>
              <a:gd name="connsiteY53-1016" fmla="*/ 1346083 h 6248398"/>
              <a:gd name="connsiteX54-1017" fmla="*/ 11096041 w 15811497"/>
              <a:gd name="connsiteY54-1018" fmla="*/ 1170993 h 6248398"/>
              <a:gd name="connsiteX55-1019" fmla="*/ 13049247 w 15811497"/>
              <a:gd name="connsiteY55-1020" fmla="*/ 361949 h 6248398"/>
              <a:gd name="connsiteX56-1021" fmla="*/ 15811497 w 15811497"/>
              <a:gd name="connsiteY56-1022" fmla="*/ 3124198 h 6248398"/>
              <a:gd name="connsiteX57-1023" fmla="*/ 13049247 w 15811497"/>
              <a:gd name="connsiteY57-1024" fmla="*/ 5886448 h 6248398"/>
              <a:gd name="connsiteX58-1025" fmla="*/ 11732594 w 15811497"/>
              <a:gd name="connsiteY58-1026" fmla="*/ 5553059 h 6248398"/>
              <a:gd name="connsiteX59-1027" fmla="*/ 11528782 w 15811497"/>
              <a:gd name="connsiteY59-1028" fmla="*/ 5429240 h 6248398"/>
              <a:gd name="connsiteX60-1029" fmla="*/ 11499893 w 15811497"/>
              <a:gd name="connsiteY60-1030" fmla="*/ 5397454 h 6248398"/>
              <a:gd name="connsiteX61-1031" fmla="*/ 11410607 w 15811497"/>
              <a:gd name="connsiteY61-1032" fmla="*/ 5316305 h 6248398"/>
              <a:gd name="connsiteX62-1033" fmla="*/ 11369912 w 15811497"/>
              <a:gd name="connsiteY62-1034" fmla="*/ 5285874 h 6248398"/>
              <a:gd name="connsiteX63-1035" fmla="*/ 11355656 w 15811497"/>
              <a:gd name="connsiteY63-1036" fmla="*/ 5144675 h 6248398"/>
              <a:gd name="connsiteX64-1037" fmla="*/ 11355656 w 15811497"/>
              <a:gd name="connsiteY64-1038" fmla="*/ 5144675 h 6248398"/>
              <a:gd name="connsiteX65-1039" fmla="*/ 11369912 w 15811497"/>
              <a:gd name="connsiteY65-1040" fmla="*/ 5285874 h 6248398"/>
              <a:gd name="connsiteX66-1041" fmla="*/ 11313816 w 15811497"/>
              <a:gd name="connsiteY66-1042" fmla="*/ 5243926 h 6248398"/>
              <a:gd name="connsiteX67-1043" fmla="*/ 11210151 w 15811497"/>
              <a:gd name="connsiteY67-1044" fmla="*/ 5180948 h 6248398"/>
              <a:gd name="connsiteX68-1045" fmla="*/ 11209761 w 15811497"/>
              <a:gd name="connsiteY68-1046" fmla="*/ 5180760 h 6248398"/>
              <a:gd name="connsiteX69-1047" fmla="*/ 11096041 w 15811497"/>
              <a:gd name="connsiteY69-1048" fmla="*/ 5077404 h 6248398"/>
              <a:gd name="connsiteX70-1049" fmla="*/ 11063094 w 15811497"/>
              <a:gd name="connsiteY70-1050" fmla="*/ 5041153 h 6248398"/>
              <a:gd name="connsiteX71-1051" fmla="*/ 11063091 w 15811497"/>
              <a:gd name="connsiteY71-1052" fmla="*/ 5041152 h 6248398"/>
              <a:gd name="connsiteX72-1053" fmla="*/ 11096040 w 15811497"/>
              <a:gd name="connsiteY72-1054" fmla="*/ 5077404 h 6248398"/>
              <a:gd name="connsiteX73-1055" fmla="*/ 11209760 w 15811497"/>
              <a:gd name="connsiteY73-1056" fmla="*/ 5180760 h 6248398"/>
              <a:gd name="connsiteX74-1057" fmla="*/ 11100244 w 15811497"/>
              <a:gd name="connsiteY74-1058" fmla="*/ 5128004 h 6248398"/>
              <a:gd name="connsiteX75-1059" fmla="*/ 10610846 w 15811497"/>
              <a:gd name="connsiteY75-1060" fmla="*/ 5029199 h 6248398"/>
              <a:gd name="connsiteX76-1061" fmla="*/ 9640652 w 15811497"/>
              <a:gd name="connsiteY76-1062" fmla="*/ 5486739 h 6248398"/>
              <a:gd name="connsiteX77-1063" fmla="*/ 9628722 w 15811497"/>
              <a:gd name="connsiteY77-1064" fmla="*/ 5502693 h 6248398"/>
              <a:gd name="connsiteX78-1065" fmla="*/ 9568273 w 15811497"/>
              <a:gd name="connsiteY78-1066" fmla="*/ 5583530 h 6248398"/>
              <a:gd name="connsiteX79-1067" fmla="*/ 9535504 w 15811497"/>
              <a:gd name="connsiteY79-1068" fmla="*/ 5637470 h 6248398"/>
              <a:gd name="connsiteX80-1069" fmla="*/ 9535505 w 15811497"/>
              <a:gd name="connsiteY80-1070" fmla="*/ 5637470 h 6248398"/>
              <a:gd name="connsiteX81-1071" fmla="*/ 9568273 w 15811497"/>
              <a:gd name="connsiteY81-1072" fmla="*/ 5583531 h 6248398"/>
              <a:gd name="connsiteX82-1073" fmla="*/ 9628722 w 15811497"/>
              <a:gd name="connsiteY82-1074" fmla="*/ 5502694 h 6248398"/>
              <a:gd name="connsiteX83-1075" fmla="*/ 9563485 w 15811497"/>
              <a:gd name="connsiteY83-1076" fmla="*/ 5610078 h 6248398"/>
              <a:gd name="connsiteX84-1077" fmla="*/ 9542221 w 15811497"/>
              <a:gd name="connsiteY84-1078" fmla="*/ 5638514 h 6248398"/>
              <a:gd name="connsiteX85-1079" fmla="*/ 9504352 w 15811497"/>
              <a:gd name="connsiteY85-1080" fmla="*/ 5689156 h 6248398"/>
              <a:gd name="connsiteX86-1081" fmla="*/ 9480140 w 15811497"/>
              <a:gd name="connsiteY86-1082" fmla="*/ 5721533 h 6248398"/>
              <a:gd name="connsiteX87-1083" fmla="*/ 8362947 w 15811497"/>
              <a:gd name="connsiteY87-1084" fmla="*/ 6248398 h 6248398"/>
              <a:gd name="connsiteX88-1085" fmla="*/ 7028922 w 15811497"/>
              <a:gd name="connsiteY88-1086" fmla="*/ 5364147 h 6248398"/>
              <a:gd name="connsiteX89-1087" fmla="*/ 6990513 w 15811497"/>
              <a:gd name="connsiteY89-1088" fmla="*/ 5259205 h 6248398"/>
              <a:gd name="connsiteX90-1089" fmla="*/ 6990512 w 15811497"/>
              <a:gd name="connsiteY90-1090" fmla="*/ 5259199 h 6248398"/>
              <a:gd name="connsiteX91-1091" fmla="*/ 6983676 w 15811497"/>
              <a:gd name="connsiteY91-1092" fmla="*/ 5240519 h 6248398"/>
              <a:gd name="connsiteX92-1093" fmla="*/ 6983673 w 15811497"/>
              <a:gd name="connsiteY92-1094" fmla="*/ 5240519 h 6248398"/>
              <a:gd name="connsiteX93-1095" fmla="*/ 6980236 w 15811497"/>
              <a:gd name="connsiteY93-1096" fmla="*/ 5231130 h 6248398"/>
              <a:gd name="connsiteX94-1097" fmla="*/ 6978859 w 15811497"/>
              <a:gd name="connsiteY94-1098" fmla="*/ 5225774 h 6248398"/>
              <a:gd name="connsiteX95-1099" fmla="*/ 6984291 w 15811497"/>
              <a:gd name="connsiteY95-1100" fmla="*/ 5240614 h 6248398"/>
              <a:gd name="connsiteX96-1101" fmla="*/ 6984292 w 15811497"/>
              <a:gd name="connsiteY96-1102" fmla="*/ 5240614 h 6248398"/>
              <a:gd name="connsiteX97-1103" fmla="*/ 6978860 w 15811497"/>
              <a:gd name="connsiteY97-1104" fmla="*/ 5225773 h 6248398"/>
              <a:gd name="connsiteX98-1105" fmla="*/ 6944562 w 15811497"/>
              <a:gd name="connsiteY98-1106" fmla="*/ 5092380 h 6248398"/>
              <a:gd name="connsiteX99-1107" fmla="*/ 6924183 w 15811497"/>
              <a:gd name="connsiteY99-1108" fmla="*/ 4890225 h 6248398"/>
              <a:gd name="connsiteX100-1109" fmla="*/ 6924182 w 15811497"/>
              <a:gd name="connsiteY100-1110" fmla="*/ 4890225 h 6248398"/>
              <a:gd name="connsiteX101-1111" fmla="*/ 6944561 w 15811497"/>
              <a:gd name="connsiteY101-1112" fmla="*/ 5092380 h 6248398"/>
              <a:gd name="connsiteX102-1113" fmla="*/ 6978860 w 15811497"/>
              <a:gd name="connsiteY102-1114" fmla="*/ 5225773 h 6248398"/>
              <a:gd name="connsiteX103-1115" fmla="*/ 6948299 w 15811497"/>
              <a:gd name="connsiteY103-1116" fmla="*/ 5142273 h 6248398"/>
              <a:gd name="connsiteX104-1117" fmla="*/ 5829297 w 15811497"/>
              <a:gd name="connsiteY104-1118" fmla="*/ 4400549 h 6248398"/>
              <a:gd name="connsiteX105-1119" fmla="*/ 5056802 w 15811497"/>
              <a:gd name="connsiteY105-1120" fmla="*/ 4677867 h 6248398"/>
              <a:gd name="connsiteX106-1121" fmla="*/ 5022517 w 15811497"/>
              <a:gd name="connsiteY106-1122" fmla="*/ 4709027 h 6248398"/>
              <a:gd name="connsiteX107-1123" fmla="*/ 5022515 w 15811497"/>
              <a:gd name="connsiteY107-1124" fmla="*/ 4709029 h 6248398"/>
              <a:gd name="connsiteX108-1125" fmla="*/ 5022510 w 15811497"/>
              <a:gd name="connsiteY108-1126" fmla="*/ 4709033 h 6248398"/>
              <a:gd name="connsiteX109-1127" fmla="*/ 4924198 w 15811497"/>
              <a:gd name="connsiteY109-1128" fmla="*/ 4840507 h 6248398"/>
              <a:gd name="connsiteX110-1129" fmla="*/ 4914898 w 15811497"/>
              <a:gd name="connsiteY110-1130" fmla="*/ 4838698 h 6248398"/>
              <a:gd name="connsiteX111-1131" fmla="*/ 4914898 w 15811497"/>
              <a:gd name="connsiteY111-1132" fmla="*/ 4838699 h 6248398"/>
              <a:gd name="connsiteX112-1133" fmla="*/ 4924199 w 15811497"/>
              <a:gd name="connsiteY112-1134" fmla="*/ 4840508 h 6248398"/>
              <a:gd name="connsiteX113-1135" fmla="*/ 4893736 w 15811497"/>
              <a:gd name="connsiteY113-1136" fmla="*/ 4881247 h 6248398"/>
              <a:gd name="connsiteX114-1137" fmla="*/ 4778482 w 15811497"/>
              <a:gd name="connsiteY114-1138" fmla="*/ 5008058 h 6248398"/>
              <a:gd name="connsiteX115-1139" fmla="*/ 4778482 w 15811497"/>
              <a:gd name="connsiteY115-1140" fmla="*/ 5008057 h 6248398"/>
              <a:gd name="connsiteX116-1141" fmla="*/ 4715455 w 15811497"/>
              <a:gd name="connsiteY116-1142" fmla="*/ 5077404 h 6248398"/>
              <a:gd name="connsiteX117-1143" fmla="*/ 2762249 w 15811497"/>
              <a:gd name="connsiteY117-1144" fmla="*/ 5886448 h 6248398"/>
              <a:gd name="connsiteX118-1145" fmla="*/ 0 w 15811497"/>
              <a:gd name="connsiteY118-1146" fmla="*/ 3124198 h 6248398"/>
              <a:gd name="connsiteX119-1147" fmla="*/ 2762249 w 15811497"/>
              <a:gd name="connsiteY119-1148" fmla="*/ 361949 h 6248398"/>
              <a:gd name="connsiteX120-1149" fmla="*/ 4078902 w 15811497"/>
              <a:gd name="connsiteY120-1150" fmla="*/ 695338 h 6248398"/>
              <a:gd name="connsiteX121-1151" fmla="*/ 4261443 w 15811497"/>
              <a:gd name="connsiteY121-1152" fmla="*/ 806235 h 6248398"/>
              <a:gd name="connsiteX122-1153" fmla="*/ 4261445 w 15811497"/>
              <a:gd name="connsiteY122-1154" fmla="*/ 806236 h 6248398"/>
              <a:gd name="connsiteX123-1155" fmla="*/ 4306650 w 15811497"/>
              <a:gd name="connsiteY123-1156" fmla="*/ 833699 h 6248398"/>
              <a:gd name="connsiteX124-1157" fmla="*/ 4409044 w 15811497"/>
              <a:gd name="connsiteY124-1158" fmla="*/ 910268 h 6248398"/>
              <a:gd name="connsiteX125-1159" fmla="*/ 4409043 w 15811497"/>
              <a:gd name="connsiteY125-1160" fmla="*/ 910268 h 6248398"/>
              <a:gd name="connsiteX126-1161" fmla="*/ 4519295 w 15811497"/>
              <a:gd name="connsiteY126-1162" fmla="*/ 992713 h 6248398"/>
              <a:gd name="connsiteX127-1163" fmla="*/ 4612477 w 15811497"/>
              <a:gd name="connsiteY127-1164" fmla="*/ 1077402 h 6248398"/>
              <a:gd name="connsiteX128-1165" fmla="*/ 4612478 w 15811497"/>
              <a:gd name="connsiteY128-1166" fmla="*/ 1077403 h 6248398"/>
              <a:gd name="connsiteX129-1167" fmla="*/ 4715454 w 15811497"/>
              <a:gd name="connsiteY129-1168" fmla="*/ 1170993 h 6248398"/>
              <a:gd name="connsiteX130-1169" fmla="*/ 4612478 w 15811497"/>
              <a:gd name="connsiteY130-1170" fmla="*/ 1077402 h 6248398"/>
              <a:gd name="connsiteX131-1171" fmla="*/ 4701725 w 15811497"/>
              <a:gd name="connsiteY131-1172" fmla="*/ 1120394 h 6248398"/>
              <a:gd name="connsiteX132-1173" fmla="*/ 5191122 w 15811497"/>
              <a:gd name="connsiteY132-1174" fmla="*/ 1219199 h 6248398"/>
              <a:gd name="connsiteX133-1175" fmla="*/ 6161317 w 15811497"/>
              <a:gd name="connsiteY133-1176" fmla="*/ 761659 h 6248398"/>
              <a:gd name="connsiteX134-1177" fmla="*/ 6224019 w 15811497"/>
              <a:gd name="connsiteY134-1178" fmla="*/ 677808 h 6248398"/>
              <a:gd name="connsiteX135-1179" fmla="*/ 6175489 w 15811497"/>
              <a:gd name="connsiteY135-1180" fmla="*/ 757691 h 6248398"/>
              <a:gd name="connsiteX136-1181" fmla="*/ 6175489 w 15811497"/>
              <a:gd name="connsiteY136-1182" fmla="*/ 757692 h 6248398"/>
              <a:gd name="connsiteX137-1183" fmla="*/ 6224020 w 15811497"/>
              <a:gd name="connsiteY137-1184" fmla="*/ 677809 h 6248398"/>
              <a:gd name="connsiteX138-1185" fmla="*/ 6233696 w 15811497"/>
              <a:gd name="connsiteY138-1186" fmla="*/ 664869 h 6248398"/>
              <a:gd name="connsiteX139-1187" fmla="*/ 6252611 w 15811497"/>
              <a:gd name="connsiteY139-1188" fmla="*/ 633734 h 6248398"/>
              <a:gd name="connsiteX140-1189" fmla="*/ 6252610 w 15811497"/>
              <a:gd name="connsiteY140-1190" fmla="*/ 633734 h 6248398"/>
              <a:gd name="connsiteX141-1191" fmla="*/ 6233696 w 15811497"/>
              <a:gd name="connsiteY141-1192" fmla="*/ 664868 h 6248398"/>
              <a:gd name="connsiteX142-1193" fmla="*/ 6224019 w 15811497"/>
              <a:gd name="connsiteY142-1194" fmla="*/ 677808 h 6248398"/>
              <a:gd name="connsiteX143-1195" fmla="*/ 6248008 w 15811497"/>
              <a:gd name="connsiteY143-1196" fmla="*/ 638320 h 6248398"/>
              <a:gd name="connsiteX144-1197" fmla="*/ 6251291 w 15811497"/>
              <a:gd name="connsiteY144-1198" fmla="*/ 633930 h 6248398"/>
              <a:gd name="connsiteX145-1199" fmla="*/ 6251293 w 15811497"/>
              <a:gd name="connsiteY145-1200" fmla="*/ 633929 h 6248398"/>
              <a:gd name="connsiteX146-1201" fmla="*/ 6257683 w 15811497"/>
              <a:gd name="connsiteY146-1202" fmla="*/ 625384 h 6248398"/>
              <a:gd name="connsiteX147-1203" fmla="*/ 6257686 w 15811497"/>
              <a:gd name="connsiteY147-1204" fmla="*/ 625380 h 6248398"/>
              <a:gd name="connsiteX148-1205" fmla="*/ 6331355 w 15811497"/>
              <a:gd name="connsiteY148-1206" fmla="*/ 526865 h 6248398"/>
              <a:gd name="connsiteX149-1207" fmla="*/ 7448548 w 15811497"/>
              <a:gd name="connsiteY149-1208" fmla="*/ 0 h 6248398"/>
              <a:gd name="connsiteX0-1209" fmla="*/ 11209760 w 15811497"/>
              <a:gd name="connsiteY0-1210" fmla="*/ 5180760 h 6248398"/>
              <a:gd name="connsiteX1-1211" fmla="*/ 11210150 w 15811497"/>
              <a:gd name="connsiteY1-1212" fmla="*/ 5180948 h 6248398"/>
              <a:gd name="connsiteX2-1213" fmla="*/ 11313815 w 15811497"/>
              <a:gd name="connsiteY2-1214" fmla="*/ 5243926 h 6248398"/>
              <a:gd name="connsiteX3-1215" fmla="*/ 11369911 w 15811497"/>
              <a:gd name="connsiteY3-1216" fmla="*/ 5285874 h 6248398"/>
              <a:gd name="connsiteX4-1217" fmla="*/ 11410606 w 15811497"/>
              <a:gd name="connsiteY4-1218" fmla="*/ 5316305 h 6248398"/>
              <a:gd name="connsiteX5-1219" fmla="*/ 11499892 w 15811497"/>
              <a:gd name="connsiteY5-1220" fmla="*/ 5397454 h 6248398"/>
              <a:gd name="connsiteX6-1221" fmla="*/ 11528781 w 15811497"/>
              <a:gd name="connsiteY6-1222" fmla="*/ 5429240 h 6248398"/>
              <a:gd name="connsiteX7-1223" fmla="*/ 11504846 w 15811497"/>
              <a:gd name="connsiteY7-1224" fmla="*/ 5414699 h 6248398"/>
              <a:gd name="connsiteX8-1225" fmla="*/ 11371717 w 15811497"/>
              <a:gd name="connsiteY8-1226" fmla="*/ 5315148 h 6248398"/>
              <a:gd name="connsiteX9-1227" fmla="*/ 11292198 w 15811497"/>
              <a:gd name="connsiteY9-1228" fmla="*/ 5255685 h 6248398"/>
              <a:gd name="connsiteX10-1229" fmla="*/ 11209760 w 15811497"/>
              <a:gd name="connsiteY10-1230" fmla="*/ 5180760 h 6248398"/>
              <a:gd name="connsiteX11-1231" fmla="*/ 4892179 w 15811497"/>
              <a:gd name="connsiteY11-1232" fmla="*/ 4842491 h 6248398"/>
              <a:gd name="connsiteX12-1233" fmla="*/ 4892178 w 15811497"/>
              <a:gd name="connsiteY12-1234" fmla="*/ 4842492 h 6248398"/>
              <a:gd name="connsiteX13-1235" fmla="*/ 4885192 w 15811497"/>
              <a:gd name="connsiteY13-1236" fmla="*/ 4851834 h 6248398"/>
              <a:gd name="connsiteX14-1237" fmla="*/ 4892179 w 15811497"/>
              <a:gd name="connsiteY14-1238" fmla="*/ 4842491 h 6248398"/>
              <a:gd name="connsiteX15-1239" fmla="*/ 8767766 w 15811497"/>
              <a:gd name="connsiteY15-1240" fmla="*/ 853515 h 6248398"/>
              <a:gd name="connsiteX16-1241" fmla="*/ 8782572 w 15811497"/>
              <a:gd name="connsiteY16-1242" fmla="*/ 884251 h 6248398"/>
              <a:gd name="connsiteX17-1243" fmla="*/ 8812281 w 15811497"/>
              <a:gd name="connsiteY17-1244" fmla="*/ 965420 h 6248398"/>
              <a:gd name="connsiteX18-1245" fmla="*/ 8831257 w 15811497"/>
              <a:gd name="connsiteY18-1246" fmla="*/ 1017268 h 6248398"/>
              <a:gd name="connsiteX19-1247" fmla="*/ 8860452 w 15811497"/>
              <a:gd name="connsiteY19-1248" fmla="*/ 1130811 h 6248398"/>
              <a:gd name="connsiteX20-1249" fmla="*/ 8839383 w 15811497"/>
              <a:gd name="connsiteY20-1250" fmla="*/ 1087075 h 6248398"/>
              <a:gd name="connsiteX21-1251" fmla="*/ 8798546 w 15811497"/>
              <a:gd name="connsiteY21-1252" fmla="*/ 975498 h 6248398"/>
              <a:gd name="connsiteX22-1253" fmla="*/ 8795375 w 15811497"/>
              <a:gd name="connsiteY22-1254" fmla="*/ 963167 h 6248398"/>
              <a:gd name="connsiteX23-1255" fmla="*/ 8768620 w 15811497"/>
              <a:gd name="connsiteY23-1256" fmla="*/ 859114 h 6248398"/>
              <a:gd name="connsiteX24-1257" fmla="*/ 8767766 w 15811497"/>
              <a:gd name="connsiteY24-1258" fmla="*/ 853515 h 6248398"/>
              <a:gd name="connsiteX25-1259" fmla="*/ 7448548 w 15811497"/>
              <a:gd name="connsiteY25-1260" fmla="*/ 0 h 6248398"/>
              <a:gd name="connsiteX26-1261" fmla="*/ 8721604 w 15811497"/>
              <a:gd name="connsiteY26-1262" fmla="*/ 757692 h 6248398"/>
              <a:gd name="connsiteX27-1263" fmla="*/ 8767765 w 15811497"/>
              <a:gd name="connsiteY27-1264" fmla="*/ 853515 h 6248398"/>
              <a:gd name="connsiteX28-1265" fmla="*/ 8768619 w 15811497"/>
              <a:gd name="connsiteY28-1266" fmla="*/ 859114 h 6248398"/>
              <a:gd name="connsiteX29-1267" fmla="*/ 8795374 w 15811497"/>
              <a:gd name="connsiteY29-1268" fmla="*/ 963167 h 6248398"/>
              <a:gd name="connsiteX30-1269" fmla="*/ 8798545 w 15811497"/>
              <a:gd name="connsiteY30-1270" fmla="*/ 975499 h 6248398"/>
              <a:gd name="connsiteX31-1271" fmla="*/ 8839382 w 15811497"/>
              <a:gd name="connsiteY31-1272" fmla="*/ 1087076 h 6248398"/>
              <a:gd name="connsiteX32-1273" fmla="*/ 8860451 w 15811497"/>
              <a:gd name="connsiteY32-1274" fmla="*/ 1130812 h 6248398"/>
              <a:gd name="connsiteX33-1275" fmla="*/ 8866932 w 15811497"/>
              <a:gd name="connsiteY33-1276" fmla="*/ 1156018 h 6248398"/>
              <a:gd name="connsiteX34-1277" fmla="*/ 8896346 w 15811497"/>
              <a:gd name="connsiteY34-1278" fmla="*/ 1447799 h 6248398"/>
              <a:gd name="connsiteX35-1279" fmla="*/ 8866932 w 15811497"/>
              <a:gd name="connsiteY35-1280" fmla="*/ 1156017 h 6248398"/>
              <a:gd name="connsiteX36-1281" fmla="*/ 8860451 w 15811497"/>
              <a:gd name="connsiteY36-1282" fmla="*/ 1130810 h 6248398"/>
              <a:gd name="connsiteX37-1283" fmla="*/ 8890522 w 15811497"/>
              <a:gd name="connsiteY37-1284" fmla="*/ 1193234 h 6248398"/>
              <a:gd name="connsiteX38-1285" fmla="*/ 9958384 w 15811497"/>
              <a:gd name="connsiteY38-1286" fmla="*/ 1828798 h 6248398"/>
              <a:gd name="connsiteX39-1287" fmla="*/ 10895504 w 15811497"/>
              <a:gd name="connsiteY39-1288" fmla="*/ 1386857 h 6248398"/>
              <a:gd name="connsiteX40-1289" fmla="*/ 10927290 w 15811497"/>
              <a:gd name="connsiteY40-1290" fmla="*/ 1344350 h 6248398"/>
              <a:gd name="connsiteX41-1291" fmla="*/ 10936907 w 15811497"/>
              <a:gd name="connsiteY41-1292" fmla="*/ 1346082 h 6248398"/>
              <a:gd name="connsiteX42-1293" fmla="*/ 10917759 w 15811497"/>
              <a:gd name="connsiteY42-1294" fmla="*/ 1367151 h 6248398"/>
              <a:gd name="connsiteX43-1295" fmla="*/ 10545015 w 15811497"/>
              <a:gd name="connsiteY43-1296" fmla="*/ 1956940 h 6248398"/>
              <a:gd name="connsiteX44-1297" fmla="*/ 10521911 w 15811497"/>
              <a:gd name="connsiteY44-1298" fmla="*/ 2012524 h 6248398"/>
              <a:gd name="connsiteX45-1299" fmla="*/ 10521913 w 15811497"/>
              <a:gd name="connsiteY45-1300" fmla="*/ 2012521 h 6248398"/>
              <a:gd name="connsiteX46-1301" fmla="*/ 10545016 w 15811497"/>
              <a:gd name="connsiteY46-1302" fmla="*/ 1956940 h 6248398"/>
              <a:gd name="connsiteX47-1303" fmla="*/ 10917760 w 15811497"/>
              <a:gd name="connsiteY47-1304" fmla="*/ 1367152 h 6248398"/>
              <a:gd name="connsiteX48-1305" fmla="*/ 10936908 w 15811497"/>
              <a:gd name="connsiteY48-1306" fmla="*/ 1346084 h 6248398"/>
              <a:gd name="connsiteX49-1307" fmla="*/ 10972797 w 15811497"/>
              <a:gd name="connsiteY49-1308" fmla="*/ 1352550 h 6248398"/>
              <a:gd name="connsiteX50-1309" fmla="*/ 11002341 w 15811497"/>
              <a:gd name="connsiteY50-1310" fmla="*/ 1645177 h 6248398"/>
              <a:gd name="connsiteX51-1311" fmla="*/ 11002341 w 15811497"/>
              <a:gd name="connsiteY51-1312" fmla="*/ 1645177 h 6248398"/>
              <a:gd name="connsiteX52-1313" fmla="*/ 10972797 w 15811497"/>
              <a:gd name="connsiteY52-1314" fmla="*/ 1352549 h 6248398"/>
              <a:gd name="connsiteX53-1315" fmla="*/ 10936908 w 15811497"/>
              <a:gd name="connsiteY53-1316" fmla="*/ 1346083 h 6248398"/>
              <a:gd name="connsiteX54-1317" fmla="*/ 11096041 w 15811497"/>
              <a:gd name="connsiteY54-1318" fmla="*/ 1170993 h 6248398"/>
              <a:gd name="connsiteX55-1319" fmla="*/ 13049247 w 15811497"/>
              <a:gd name="connsiteY55-1320" fmla="*/ 361949 h 6248398"/>
              <a:gd name="connsiteX56-1321" fmla="*/ 15811497 w 15811497"/>
              <a:gd name="connsiteY56-1322" fmla="*/ 3124198 h 6248398"/>
              <a:gd name="connsiteX57-1323" fmla="*/ 13049247 w 15811497"/>
              <a:gd name="connsiteY57-1324" fmla="*/ 5886448 h 6248398"/>
              <a:gd name="connsiteX58-1325" fmla="*/ 11732594 w 15811497"/>
              <a:gd name="connsiteY58-1326" fmla="*/ 5553059 h 6248398"/>
              <a:gd name="connsiteX59-1327" fmla="*/ 11528782 w 15811497"/>
              <a:gd name="connsiteY59-1328" fmla="*/ 5429240 h 6248398"/>
              <a:gd name="connsiteX60-1329" fmla="*/ 11499893 w 15811497"/>
              <a:gd name="connsiteY60-1330" fmla="*/ 5397454 h 6248398"/>
              <a:gd name="connsiteX61-1331" fmla="*/ 11410607 w 15811497"/>
              <a:gd name="connsiteY61-1332" fmla="*/ 5316305 h 6248398"/>
              <a:gd name="connsiteX62-1333" fmla="*/ 11369912 w 15811497"/>
              <a:gd name="connsiteY62-1334" fmla="*/ 5285874 h 6248398"/>
              <a:gd name="connsiteX63-1335" fmla="*/ 11355656 w 15811497"/>
              <a:gd name="connsiteY63-1336" fmla="*/ 5144675 h 6248398"/>
              <a:gd name="connsiteX64-1337" fmla="*/ 11355656 w 15811497"/>
              <a:gd name="connsiteY64-1338" fmla="*/ 5144675 h 6248398"/>
              <a:gd name="connsiteX65-1339" fmla="*/ 11369912 w 15811497"/>
              <a:gd name="connsiteY65-1340" fmla="*/ 5285874 h 6248398"/>
              <a:gd name="connsiteX66-1341" fmla="*/ 11313816 w 15811497"/>
              <a:gd name="connsiteY66-1342" fmla="*/ 5243926 h 6248398"/>
              <a:gd name="connsiteX67-1343" fmla="*/ 11210151 w 15811497"/>
              <a:gd name="connsiteY67-1344" fmla="*/ 5180948 h 6248398"/>
              <a:gd name="connsiteX68-1345" fmla="*/ 11209761 w 15811497"/>
              <a:gd name="connsiteY68-1346" fmla="*/ 5180760 h 6248398"/>
              <a:gd name="connsiteX69-1347" fmla="*/ 11096041 w 15811497"/>
              <a:gd name="connsiteY69-1348" fmla="*/ 5077404 h 6248398"/>
              <a:gd name="connsiteX70-1349" fmla="*/ 11063094 w 15811497"/>
              <a:gd name="connsiteY70-1350" fmla="*/ 5041153 h 6248398"/>
              <a:gd name="connsiteX71-1351" fmla="*/ 11063091 w 15811497"/>
              <a:gd name="connsiteY71-1352" fmla="*/ 5041152 h 6248398"/>
              <a:gd name="connsiteX72-1353" fmla="*/ 11096040 w 15811497"/>
              <a:gd name="connsiteY72-1354" fmla="*/ 5077404 h 6248398"/>
              <a:gd name="connsiteX73-1355" fmla="*/ 11209760 w 15811497"/>
              <a:gd name="connsiteY73-1356" fmla="*/ 5180760 h 6248398"/>
              <a:gd name="connsiteX74-1357" fmla="*/ 11100244 w 15811497"/>
              <a:gd name="connsiteY74-1358" fmla="*/ 5128004 h 6248398"/>
              <a:gd name="connsiteX75-1359" fmla="*/ 10610846 w 15811497"/>
              <a:gd name="connsiteY75-1360" fmla="*/ 5029199 h 6248398"/>
              <a:gd name="connsiteX76-1361" fmla="*/ 9640652 w 15811497"/>
              <a:gd name="connsiteY76-1362" fmla="*/ 5486739 h 6248398"/>
              <a:gd name="connsiteX77-1363" fmla="*/ 9628722 w 15811497"/>
              <a:gd name="connsiteY77-1364" fmla="*/ 5502693 h 6248398"/>
              <a:gd name="connsiteX78-1365" fmla="*/ 9568273 w 15811497"/>
              <a:gd name="connsiteY78-1366" fmla="*/ 5583530 h 6248398"/>
              <a:gd name="connsiteX79-1367" fmla="*/ 9535504 w 15811497"/>
              <a:gd name="connsiteY79-1368" fmla="*/ 5637470 h 6248398"/>
              <a:gd name="connsiteX80-1369" fmla="*/ 9535505 w 15811497"/>
              <a:gd name="connsiteY80-1370" fmla="*/ 5637470 h 6248398"/>
              <a:gd name="connsiteX81-1371" fmla="*/ 9568273 w 15811497"/>
              <a:gd name="connsiteY81-1372" fmla="*/ 5583531 h 6248398"/>
              <a:gd name="connsiteX82-1373" fmla="*/ 9628722 w 15811497"/>
              <a:gd name="connsiteY82-1374" fmla="*/ 5502694 h 6248398"/>
              <a:gd name="connsiteX83-1375" fmla="*/ 9563485 w 15811497"/>
              <a:gd name="connsiteY83-1376" fmla="*/ 5610078 h 6248398"/>
              <a:gd name="connsiteX84-1377" fmla="*/ 9542221 w 15811497"/>
              <a:gd name="connsiteY84-1378" fmla="*/ 5638514 h 6248398"/>
              <a:gd name="connsiteX85-1379" fmla="*/ 9504352 w 15811497"/>
              <a:gd name="connsiteY85-1380" fmla="*/ 5689156 h 6248398"/>
              <a:gd name="connsiteX86-1381" fmla="*/ 9480140 w 15811497"/>
              <a:gd name="connsiteY86-1382" fmla="*/ 5721533 h 6248398"/>
              <a:gd name="connsiteX87-1383" fmla="*/ 8362947 w 15811497"/>
              <a:gd name="connsiteY87-1384" fmla="*/ 6248398 h 6248398"/>
              <a:gd name="connsiteX88-1385" fmla="*/ 7028922 w 15811497"/>
              <a:gd name="connsiteY88-1386" fmla="*/ 5364147 h 6248398"/>
              <a:gd name="connsiteX89-1387" fmla="*/ 6990513 w 15811497"/>
              <a:gd name="connsiteY89-1388" fmla="*/ 5259205 h 6248398"/>
              <a:gd name="connsiteX90-1389" fmla="*/ 6990512 w 15811497"/>
              <a:gd name="connsiteY90-1390" fmla="*/ 5259199 h 6248398"/>
              <a:gd name="connsiteX91-1391" fmla="*/ 6983676 w 15811497"/>
              <a:gd name="connsiteY91-1392" fmla="*/ 5240519 h 6248398"/>
              <a:gd name="connsiteX92-1393" fmla="*/ 6983673 w 15811497"/>
              <a:gd name="connsiteY92-1394" fmla="*/ 5240519 h 6248398"/>
              <a:gd name="connsiteX93-1395" fmla="*/ 6980236 w 15811497"/>
              <a:gd name="connsiteY93-1396" fmla="*/ 5231130 h 6248398"/>
              <a:gd name="connsiteX94-1397" fmla="*/ 6978859 w 15811497"/>
              <a:gd name="connsiteY94-1398" fmla="*/ 5225774 h 6248398"/>
              <a:gd name="connsiteX95-1399" fmla="*/ 6984291 w 15811497"/>
              <a:gd name="connsiteY95-1400" fmla="*/ 5240614 h 6248398"/>
              <a:gd name="connsiteX96-1401" fmla="*/ 6984292 w 15811497"/>
              <a:gd name="connsiteY96-1402" fmla="*/ 5240614 h 6248398"/>
              <a:gd name="connsiteX97-1403" fmla="*/ 6978860 w 15811497"/>
              <a:gd name="connsiteY97-1404" fmla="*/ 5225773 h 6248398"/>
              <a:gd name="connsiteX98-1405" fmla="*/ 6944562 w 15811497"/>
              <a:gd name="connsiteY98-1406" fmla="*/ 5092380 h 6248398"/>
              <a:gd name="connsiteX99-1407" fmla="*/ 6924183 w 15811497"/>
              <a:gd name="connsiteY99-1408" fmla="*/ 4890225 h 6248398"/>
              <a:gd name="connsiteX100-1409" fmla="*/ 6924182 w 15811497"/>
              <a:gd name="connsiteY100-1410" fmla="*/ 4890225 h 6248398"/>
              <a:gd name="connsiteX101-1411" fmla="*/ 6944561 w 15811497"/>
              <a:gd name="connsiteY101-1412" fmla="*/ 5092380 h 6248398"/>
              <a:gd name="connsiteX102-1413" fmla="*/ 6978860 w 15811497"/>
              <a:gd name="connsiteY102-1414" fmla="*/ 5225773 h 6248398"/>
              <a:gd name="connsiteX103-1415" fmla="*/ 6948299 w 15811497"/>
              <a:gd name="connsiteY103-1416" fmla="*/ 5142273 h 6248398"/>
              <a:gd name="connsiteX104-1417" fmla="*/ 5829297 w 15811497"/>
              <a:gd name="connsiteY104-1418" fmla="*/ 4400549 h 6248398"/>
              <a:gd name="connsiteX105-1419" fmla="*/ 5056802 w 15811497"/>
              <a:gd name="connsiteY105-1420" fmla="*/ 4677867 h 6248398"/>
              <a:gd name="connsiteX106-1421" fmla="*/ 5022517 w 15811497"/>
              <a:gd name="connsiteY106-1422" fmla="*/ 4709027 h 6248398"/>
              <a:gd name="connsiteX107-1423" fmla="*/ 5022515 w 15811497"/>
              <a:gd name="connsiteY107-1424" fmla="*/ 4709029 h 6248398"/>
              <a:gd name="connsiteX108-1425" fmla="*/ 5022510 w 15811497"/>
              <a:gd name="connsiteY108-1426" fmla="*/ 4709033 h 6248398"/>
              <a:gd name="connsiteX109-1427" fmla="*/ 4924198 w 15811497"/>
              <a:gd name="connsiteY109-1428" fmla="*/ 4840507 h 6248398"/>
              <a:gd name="connsiteX110-1429" fmla="*/ 4914898 w 15811497"/>
              <a:gd name="connsiteY110-1430" fmla="*/ 4838698 h 6248398"/>
              <a:gd name="connsiteX111-1431" fmla="*/ 4914898 w 15811497"/>
              <a:gd name="connsiteY111-1432" fmla="*/ 4838699 h 6248398"/>
              <a:gd name="connsiteX112-1433" fmla="*/ 4924199 w 15811497"/>
              <a:gd name="connsiteY112-1434" fmla="*/ 4840508 h 6248398"/>
              <a:gd name="connsiteX113-1435" fmla="*/ 4893736 w 15811497"/>
              <a:gd name="connsiteY113-1436" fmla="*/ 4881247 h 6248398"/>
              <a:gd name="connsiteX114-1437" fmla="*/ 4778482 w 15811497"/>
              <a:gd name="connsiteY114-1438" fmla="*/ 5008058 h 6248398"/>
              <a:gd name="connsiteX115-1439" fmla="*/ 4778482 w 15811497"/>
              <a:gd name="connsiteY115-1440" fmla="*/ 5008057 h 6248398"/>
              <a:gd name="connsiteX116-1441" fmla="*/ 4715455 w 15811497"/>
              <a:gd name="connsiteY116-1442" fmla="*/ 5077404 h 6248398"/>
              <a:gd name="connsiteX117-1443" fmla="*/ 2762249 w 15811497"/>
              <a:gd name="connsiteY117-1444" fmla="*/ 5886448 h 6248398"/>
              <a:gd name="connsiteX118-1445" fmla="*/ 0 w 15811497"/>
              <a:gd name="connsiteY118-1446" fmla="*/ 3124198 h 6248398"/>
              <a:gd name="connsiteX119-1447" fmla="*/ 2762249 w 15811497"/>
              <a:gd name="connsiteY119-1448" fmla="*/ 361949 h 6248398"/>
              <a:gd name="connsiteX120-1449" fmla="*/ 4078902 w 15811497"/>
              <a:gd name="connsiteY120-1450" fmla="*/ 695338 h 6248398"/>
              <a:gd name="connsiteX121-1451" fmla="*/ 4261443 w 15811497"/>
              <a:gd name="connsiteY121-1452" fmla="*/ 806235 h 6248398"/>
              <a:gd name="connsiteX122-1453" fmla="*/ 4261445 w 15811497"/>
              <a:gd name="connsiteY122-1454" fmla="*/ 806236 h 6248398"/>
              <a:gd name="connsiteX123-1455" fmla="*/ 4409044 w 15811497"/>
              <a:gd name="connsiteY123-1456" fmla="*/ 910268 h 6248398"/>
              <a:gd name="connsiteX124-1457" fmla="*/ 4409043 w 15811497"/>
              <a:gd name="connsiteY124-1458" fmla="*/ 910268 h 6248398"/>
              <a:gd name="connsiteX125-1459" fmla="*/ 4519295 w 15811497"/>
              <a:gd name="connsiteY125-1460" fmla="*/ 992713 h 6248398"/>
              <a:gd name="connsiteX126-1461" fmla="*/ 4612477 w 15811497"/>
              <a:gd name="connsiteY126-1462" fmla="*/ 1077402 h 6248398"/>
              <a:gd name="connsiteX127-1463" fmla="*/ 4612478 w 15811497"/>
              <a:gd name="connsiteY127-1464" fmla="*/ 1077403 h 6248398"/>
              <a:gd name="connsiteX128-1465" fmla="*/ 4715454 w 15811497"/>
              <a:gd name="connsiteY128-1466" fmla="*/ 1170993 h 6248398"/>
              <a:gd name="connsiteX129-1467" fmla="*/ 4612478 w 15811497"/>
              <a:gd name="connsiteY129-1468" fmla="*/ 1077402 h 6248398"/>
              <a:gd name="connsiteX130-1469" fmla="*/ 4701725 w 15811497"/>
              <a:gd name="connsiteY130-1470" fmla="*/ 1120394 h 6248398"/>
              <a:gd name="connsiteX131-1471" fmla="*/ 5191122 w 15811497"/>
              <a:gd name="connsiteY131-1472" fmla="*/ 1219199 h 6248398"/>
              <a:gd name="connsiteX132-1473" fmla="*/ 6161317 w 15811497"/>
              <a:gd name="connsiteY132-1474" fmla="*/ 761659 h 6248398"/>
              <a:gd name="connsiteX133-1475" fmla="*/ 6224019 w 15811497"/>
              <a:gd name="connsiteY133-1476" fmla="*/ 677808 h 6248398"/>
              <a:gd name="connsiteX134-1477" fmla="*/ 6175489 w 15811497"/>
              <a:gd name="connsiteY134-1478" fmla="*/ 757691 h 6248398"/>
              <a:gd name="connsiteX135-1479" fmla="*/ 6175489 w 15811497"/>
              <a:gd name="connsiteY135-1480" fmla="*/ 757692 h 6248398"/>
              <a:gd name="connsiteX136-1481" fmla="*/ 6224020 w 15811497"/>
              <a:gd name="connsiteY136-1482" fmla="*/ 677809 h 6248398"/>
              <a:gd name="connsiteX137-1483" fmla="*/ 6233696 w 15811497"/>
              <a:gd name="connsiteY137-1484" fmla="*/ 664869 h 6248398"/>
              <a:gd name="connsiteX138-1485" fmla="*/ 6252611 w 15811497"/>
              <a:gd name="connsiteY138-1486" fmla="*/ 633734 h 6248398"/>
              <a:gd name="connsiteX139-1487" fmla="*/ 6252610 w 15811497"/>
              <a:gd name="connsiteY139-1488" fmla="*/ 633734 h 6248398"/>
              <a:gd name="connsiteX140-1489" fmla="*/ 6233696 w 15811497"/>
              <a:gd name="connsiteY140-1490" fmla="*/ 664868 h 6248398"/>
              <a:gd name="connsiteX141-1491" fmla="*/ 6224019 w 15811497"/>
              <a:gd name="connsiteY141-1492" fmla="*/ 677808 h 6248398"/>
              <a:gd name="connsiteX142-1493" fmla="*/ 6248008 w 15811497"/>
              <a:gd name="connsiteY142-1494" fmla="*/ 638320 h 6248398"/>
              <a:gd name="connsiteX143-1495" fmla="*/ 6251291 w 15811497"/>
              <a:gd name="connsiteY143-1496" fmla="*/ 633930 h 6248398"/>
              <a:gd name="connsiteX144-1497" fmla="*/ 6251293 w 15811497"/>
              <a:gd name="connsiteY144-1498" fmla="*/ 633929 h 6248398"/>
              <a:gd name="connsiteX145-1499" fmla="*/ 6257683 w 15811497"/>
              <a:gd name="connsiteY145-1500" fmla="*/ 625384 h 6248398"/>
              <a:gd name="connsiteX146-1501" fmla="*/ 6257686 w 15811497"/>
              <a:gd name="connsiteY146-1502" fmla="*/ 625380 h 6248398"/>
              <a:gd name="connsiteX147-1503" fmla="*/ 6331355 w 15811497"/>
              <a:gd name="connsiteY147-1504" fmla="*/ 526865 h 6248398"/>
              <a:gd name="connsiteX148-1505" fmla="*/ 7448548 w 15811497"/>
              <a:gd name="connsiteY148-1506" fmla="*/ 0 h 6248398"/>
              <a:gd name="connsiteX0-1507" fmla="*/ 11209760 w 15811497"/>
              <a:gd name="connsiteY0-1508" fmla="*/ 5180760 h 6248398"/>
              <a:gd name="connsiteX1-1509" fmla="*/ 11210150 w 15811497"/>
              <a:gd name="connsiteY1-1510" fmla="*/ 5180948 h 6248398"/>
              <a:gd name="connsiteX2-1511" fmla="*/ 11313815 w 15811497"/>
              <a:gd name="connsiteY2-1512" fmla="*/ 5243926 h 6248398"/>
              <a:gd name="connsiteX3-1513" fmla="*/ 11369911 w 15811497"/>
              <a:gd name="connsiteY3-1514" fmla="*/ 5285874 h 6248398"/>
              <a:gd name="connsiteX4-1515" fmla="*/ 11410606 w 15811497"/>
              <a:gd name="connsiteY4-1516" fmla="*/ 5316305 h 6248398"/>
              <a:gd name="connsiteX5-1517" fmla="*/ 11499892 w 15811497"/>
              <a:gd name="connsiteY5-1518" fmla="*/ 5397454 h 6248398"/>
              <a:gd name="connsiteX6-1519" fmla="*/ 11528781 w 15811497"/>
              <a:gd name="connsiteY6-1520" fmla="*/ 5429240 h 6248398"/>
              <a:gd name="connsiteX7-1521" fmla="*/ 11504846 w 15811497"/>
              <a:gd name="connsiteY7-1522" fmla="*/ 5414699 h 6248398"/>
              <a:gd name="connsiteX8-1523" fmla="*/ 11371717 w 15811497"/>
              <a:gd name="connsiteY8-1524" fmla="*/ 5315148 h 6248398"/>
              <a:gd name="connsiteX9-1525" fmla="*/ 11292198 w 15811497"/>
              <a:gd name="connsiteY9-1526" fmla="*/ 5255685 h 6248398"/>
              <a:gd name="connsiteX10-1527" fmla="*/ 11209760 w 15811497"/>
              <a:gd name="connsiteY10-1528" fmla="*/ 5180760 h 6248398"/>
              <a:gd name="connsiteX11-1529" fmla="*/ 4892179 w 15811497"/>
              <a:gd name="connsiteY11-1530" fmla="*/ 4842491 h 6248398"/>
              <a:gd name="connsiteX12-1531" fmla="*/ 4892178 w 15811497"/>
              <a:gd name="connsiteY12-1532" fmla="*/ 4842492 h 6248398"/>
              <a:gd name="connsiteX13-1533" fmla="*/ 4885192 w 15811497"/>
              <a:gd name="connsiteY13-1534" fmla="*/ 4851834 h 6248398"/>
              <a:gd name="connsiteX14-1535" fmla="*/ 4892179 w 15811497"/>
              <a:gd name="connsiteY14-1536" fmla="*/ 4842491 h 6248398"/>
              <a:gd name="connsiteX15-1537" fmla="*/ 8767766 w 15811497"/>
              <a:gd name="connsiteY15-1538" fmla="*/ 853515 h 6248398"/>
              <a:gd name="connsiteX16-1539" fmla="*/ 8782572 w 15811497"/>
              <a:gd name="connsiteY16-1540" fmla="*/ 884251 h 6248398"/>
              <a:gd name="connsiteX17-1541" fmla="*/ 8812281 w 15811497"/>
              <a:gd name="connsiteY17-1542" fmla="*/ 965420 h 6248398"/>
              <a:gd name="connsiteX18-1543" fmla="*/ 8831257 w 15811497"/>
              <a:gd name="connsiteY18-1544" fmla="*/ 1017268 h 6248398"/>
              <a:gd name="connsiteX19-1545" fmla="*/ 8860452 w 15811497"/>
              <a:gd name="connsiteY19-1546" fmla="*/ 1130811 h 6248398"/>
              <a:gd name="connsiteX20-1547" fmla="*/ 8839383 w 15811497"/>
              <a:gd name="connsiteY20-1548" fmla="*/ 1087075 h 6248398"/>
              <a:gd name="connsiteX21-1549" fmla="*/ 8798546 w 15811497"/>
              <a:gd name="connsiteY21-1550" fmla="*/ 975498 h 6248398"/>
              <a:gd name="connsiteX22-1551" fmla="*/ 8795375 w 15811497"/>
              <a:gd name="connsiteY22-1552" fmla="*/ 963167 h 6248398"/>
              <a:gd name="connsiteX23-1553" fmla="*/ 8768620 w 15811497"/>
              <a:gd name="connsiteY23-1554" fmla="*/ 859114 h 6248398"/>
              <a:gd name="connsiteX24-1555" fmla="*/ 8767766 w 15811497"/>
              <a:gd name="connsiteY24-1556" fmla="*/ 853515 h 6248398"/>
              <a:gd name="connsiteX25-1557" fmla="*/ 7448548 w 15811497"/>
              <a:gd name="connsiteY25-1558" fmla="*/ 0 h 6248398"/>
              <a:gd name="connsiteX26-1559" fmla="*/ 8721604 w 15811497"/>
              <a:gd name="connsiteY26-1560" fmla="*/ 757692 h 6248398"/>
              <a:gd name="connsiteX27-1561" fmla="*/ 8767765 w 15811497"/>
              <a:gd name="connsiteY27-1562" fmla="*/ 853515 h 6248398"/>
              <a:gd name="connsiteX28-1563" fmla="*/ 8768619 w 15811497"/>
              <a:gd name="connsiteY28-1564" fmla="*/ 859114 h 6248398"/>
              <a:gd name="connsiteX29-1565" fmla="*/ 8795374 w 15811497"/>
              <a:gd name="connsiteY29-1566" fmla="*/ 963167 h 6248398"/>
              <a:gd name="connsiteX30-1567" fmla="*/ 8798545 w 15811497"/>
              <a:gd name="connsiteY30-1568" fmla="*/ 975499 h 6248398"/>
              <a:gd name="connsiteX31-1569" fmla="*/ 8839382 w 15811497"/>
              <a:gd name="connsiteY31-1570" fmla="*/ 1087076 h 6248398"/>
              <a:gd name="connsiteX32-1571" fmla="*/ 8860451 w 15811497"/>
              <a:gd name="connsiteY32-1572" fmla="*/ 1130812 h 6248398"/>
              <a:gd name="connsiteX33-1573" fmla="*/ 8866932 w 15811497"/>
              <a:gd name="connsiteY33-1574" fmla="*/ 1156018 h 6248398"/>
              <a:gd name="connsiteX34-1575" fmla="*/ 8896346 w 15811497"/>
              <a:gd name="connsiteY34-1576" fmla="*/ 1447799 h 6248398"/>
              <a:gd name="connsiteX35-1577" fmla="*/ 8866932 w 15811497"/>
              <a:gd name="connsiteY35-1578" fmla="*/ 1156017 h 6248398"/>
              <a:gd name="connsiteX36-1579" fmla="*/ 8860451 w 15811497"/>
              <a:gd name="connsiteY36-1580" fmla="*/ 1130810 h 6248398"/>
              <a:gd name="connsiteX37-1581" fmla="*/ 8890522 w 15811497"/>
              <a:gd name="connsiteY37-1582" fmla="*/ 1193234 h 6248398"/>
              <a:gd name="connsiteX38-1583" fmla="*/ 9958384 w 15811497"/>
              <a:gd name="connsiteY38-1584" fmla="*/ 1828798 h 6248398"/>
              <a:gd name="connsiteX39-1585" fmla="*/ 10895504 w 15811497"/>
              <a:gd name="connsiteY39-1586" fmla="*/ 1386857 h 6248398"/>
              <a:gd name="connsiteX40-1587" fmla="*/ 10927290 w 15811497"/>
              <a:gd name="connsiteY40-1588" fmla="*/ 1344350 h 6248398"/>
              <a:gd name="connsiteX41-1589" fmla="*/ 10936907 w 15811497"/>
              <a:gd name="connsiteY41-1590" fmla="*/ 1346082 h 6248398"/>
              <a:gd name="connsiteX42-1591" fmla="*/ 10917759 w 15811497"/>
              <a:gd name="connsiteY42-1592" fmla="*/ 1367151 h 6248398"/>
              <a:gd name="connsiteX43-1593" fmla="*/ 10545015 w 15811497"/>
              <a:gd name="connsiteY43-1594" fmla="*/ 1956940 h 6248398"/>
              <a:gd name="connsiteX44-1595" fmla="*/ 10521911 w 15811497"/>
              <a:gd name="connsiteY44-1596" fmla="*/ 2012524 h 6248398"/>
              <a:gd name="connsiteX45-1597" fmla="*/ 10521913 w 15811497"/>
              <a:gd name="connsiteY45-1598" fmla="*/ 2012521 h 6248398"/>
              <a:gd name="connsiteX46-1599" fmla="*/ 10545016 w 15811497"/>
              <a:gd name="connsiteY46-1600" fmla="*/ 1956940 h 6248398"/>
              <a:gd name="connsiteX47-1601" fmla="*/ 10917760 w 15811497"/>
              <a:gd name="connsiteY47-1602" fmla="*/ 1367152 h 6248398"/>
              <a:gd name="connsiteX48-1603" fmla="*/ 10936908 w 15811497"/>
              <a:gd name="connsiteY48-1604" fmla="*/ 1346084 h 6248398"/>
              <a:gd name="connsiteX49-1605" fmla="*/ 10972797 w 15811497"/>
              <a:gd name="connsiteY49-1606" fmla="*/ 1352550 h 6248398"/>
              <a:gd name="connsiteX50-1607" fmla="*/ 11002341 w 15811497"/>
              <a:gd name="connsiteY50-1608" fmla="*/ 1645177 h 6248398"/>
              <a:gd name="connsiteX51-1609" fmla="*/ 11002341 w 15811497"/>
              <a:gd name="connsiteY51-1610" fmla="*/ 1645177 h 6248398"/>
              <a:gd name="connsiteX52-1611" fmla="*/ 10972797 w 15811497"/>
              <a:gd name="connsiteY52-1612" fmla="*/ 1352549 h 6248398"/>
              <a:gd name="connsiteX53-1613" fmla="*/ 10936908 w 15811497"/>
              <a:gd name="connsiteY53-1614" fmla="*/ 1346083 h 6248398"/>
              <a:gd name="connsiteX54-1615" fmla="*/ 11096041 w 15811497"/>
              <a:gd name="connsiteY54-1616" fmla="*/ 1170993 h 6248398"/>
              <a:gd name="connsiteX55-1617" fmla="*/ 13049247 w 15811497"/>
              <a:gd name="connsiteY55-1618" fmla="*/ 361949 h 6248398"/>
              <a:gd name="connsiteX56-1619" fmla="*/ 15811497 w 15811497"/>
              <a:gd name="connsiteY56-1620" fmla="*/ 3124198 h 6248398"/>
              <a:gd name="connsiteX57-1621" fmla="*/ 13049247 w 15811497"/>
              <a:gd name="connsiteY57-1622" fmla="*/ 5886448 h 6248398"/>
              <a:gd name="connsiteX58-1623" fmla="*/ 11732594 w 15811497"/>
              <a:gd name="connsiteY58-1624" fmla="*/ 5553059 h 6248398"/>
              <a:gd name="connsiteX59-1625" fmla="*/ 11528782 w 15811497"/>
              <a:gd name="connsiteY59-1626" fmla="*/ 5429240 h 6248398"/>
              <a:gd name="connsiteX60-1627" fmla="*/ 11499893 w 15811497"/>
              <a:gd name="connsiteY60-1628" fmla="*/ 5397454 h 6248398"/>
              <a:gd name="connsiteX61-1629" fmla="*/ 11410607 w 15811497"/>
              <a:gd name="connsiteY61-1630" fmla="*/ 5316305 h 6248398"/>
              <a:gd name="connsiteX62-1631" fmla="*/ 11369912 w 15811497"/>
              <a:gd name="connsiteY62-1632" fmla="*/ 5285874 h 6248398"/>
              <a:gd name="connsiteX63-1633" fmla="*/ 11355656 w 15811497"/>
              <a:gd name="connsiteY63-1634" fmla="*/ 5144675 h 6248398"/>
              <a:gd name="connsiteX64-1635" fmla="*/ 11355656 w 15811497"/>
              <a:gd name="connsiteY64-1636" fmla="*/ 5144675 h 6248398"/>
              <a:gd name="connsiteX65-1637" fmla="*/ 11369912 w 15811497"/>
              <a:gd name="connsiteY65-1638" fmla="*/ 5285874 h 6248398"/>
              <a:gd name="connsiteX66-1639" fmla="*/ 11313816 w 15811497"/>
              <a:gd name="connsiteY66-1640" fmla="*/ 5243926 h 6248398"/>
              <a:gd name="connsiteX67-1641" fmla="*/ 11210151 w 15811497"/>
              <a:gd name="connsiteY67-1642" fmla="*/ 5180948 h 6248398"/>
              <a:gd name="connsiteX68-1643" fmla="*/ 11209761 w 15811497"/>
              <a:gd name="connsiteY68-1644" fmla="*/ 5180760 h 6248398"/>
              <a:gd name="connsiteX69-1645" fmla="*/ 11096041 w 15811497"/>
              <a:gd name="connsiteY69-1646" fmla="*/ 5077404 h 6248398"/>
              <a:gd name="connsiteX70-1647" fmla="*/ 11063094 w 15811497"/>
              <a:gd name="connsiteY70-1648" fmla="*/ 5041153 h 6248398"/>
              <a:gd name="connsiteX71-1649" fmla="*/ 11063091 w 15811497"/>
              <a:gd name="connsiteY71-1650" fmla="*/ 5041152 h 6248398"/>
              <a:gd name="connsiteX72-1651" fmla="*/ 11096040 w 15811497"/>
              <a:gd name="connsiteY72-1652" fmla="*/ 5077404 h 6248398"/>
              <a:gd name="connsiteX73-1653" fmla="*/ 11209760 w 15811497"/>
              <a:gd name="connsiteY73-1654" fmla="*/ 5180760 h 6248398"/>
              <a:gd name="connsiteX74-1655" fmla="*/ 11100244 w 15811497"/>
              <a:gd name="connsiteY74-1656" fmla="*/ 5128004 h 6248398"/>
              <a:gd name="connsiteX75-1657" fmla="*/ 10610846 w 15811497"/>
              <a:gd name="connsiteY75-1658" fmla="*/ 5029199 h 6248398"/>
              <a:gd name="connsiteX76-1659" fmla="*/ 9640652 w 15811497"/>
              <a:gd name="connsiteY76-1660" fmla="*/ 5486739 h 6248398"/>
              <a:gd name="connsiteX77-1661" fmla="*/ 9628722 w 15811497"/>
              <a:gd name="connsiteY77-1662" fmla="*/ 5502693 h 6248398"/>
              <a:gd name="connsiteX78-1663" fmla="*/ 9568273 w 15811497"/>
              <a:gd name="connsiteY78-1664" fmla="*/ 5583530 h 6248398"/>
              <a:gd name="connsiteX79-1665" fmla="*/ 9535504 w 15811497"/>
              <a:gd name="connsiteY79-1666" fmla="*/ 5637470 h 6248398"/>
              <a:gd name="connsiteX80-1667" fmla="*/ 9535505 w 15811497"/>
              <a:gd name="connsiteY80-1668" fmla="*/ 5637470 h 6248398"/>
              <a:gd name="connsiteX81-1669" fmla="*/ 9568273 w 15811497"/>
              <a:gd name="connsiteY81-1670" fmla="*/ 5583531 h 6248398"/>
              <a:gd name="connsiteX82-1671" fmla="*/ 9628722 w 15811497"/>
              <a:gd name="connsiteY82-1672" fmla="*/ 5502694 h 6248398"/>
              <a:gd name="connsiteX83-1673" fmla="*/ 9563485 w 15811497"/>
              <a:gd name="connsiteY83-1674" fmla="*/ 5610078 h 6248398"/>
              <a:gd name="connsiteX84-1675" fmla="*/ 9542221 w 15811497"/>
              <a:gd name="connsiteY84-1676" fmla="*/ 5638514 h 6248398"/>
              <a:gd name="connsiteX85-1677" fmla="*/ 9504352 w 15811497"/>
              <a:gd name="connsiteY85-1678" fmla="*/ 5689156 h 6248398"/>
              <a:gd name="connsiteX86-1679" fmla="*/ 9480140 w 15811497"/>
              <a:gd name="connsiteY86-1680" fmla="*/ 5721533 h 6248398"/>
              <a:gd name="connsiteX87-1681" fmla="*/ 8362947 w 15811497"/>
              <a:gd name="connsiteY87-1682" fmla="*/ 6248398 h 6248398"/>
              <a:gd name="connsiteX88-1683" fmla="*/ 7028922 w 15811497"/>
              <a:gd name="connsiteY88-1684" fmla="*/ 5364147 h 6248398"/>
              <a:gd name="connsiteX89-1685" fmla="*/ 6990513 w 15811497"/>
              <a:gd name="connsiteY89-1686" fmla="*/ 5259205 h 6248398"/>
              <a:gd name="connsiteX90-1687" fmla="*/ 6990512 w 15811497"/>
              <a:gd name="connsiteY90-1688" fmla="*/ 5259199 h 6248398"/>
              <a:gd name="connsiteX91-1689" fmla="*/ 6983676 w 15811497"/>
              <a:gd name="connsiteY91-1690" fmla="*/ 5240519 h 6248398"/>
              <a:gd name="connsiteX92-1691" fmla="*/ 6983673 w 15811497"/>
              <a:gd name="connsiteY92-1692" fmla="*/ 5240519 h 6248398"/>
              <a:gd name="connsiteX93-1693" fmla="*/ 6980236 w 15811497"/>
              <a:gd name="connsiteY93-1694" fmla="*/ 5231130 h 6248398"/>
              <a:gd name="connsiteX94-1695" fmla="*/ 6978859 w 15811497"/>
              <a:gd name="connsiteY94-1696" fmla="*/ 5225774 h 6248398"/>
              <a:gd name="connsiteX95-1697" fmla="*/ 6984291 w 15811497"/>
              <a:gd name="connsiteY95-1698" fmla="*/ 5240614 h 6248398"/>
              <a:gd name="connsiteX96-1699" fmla="*/ 6984292 w 15811497"/>
              <a:gd name="connsiteY96-1700" fmla="*/ 5240614 h 6248398"/>
              <a:gd name="connsiteX97-1701" fmla="*/ 6978860 w 15811497"/>
              <a:gd name="connsiteY97-1702" fmla="*/ 5225773 h 6248398"/>
              <a:gd name="connsiteX98-1703" fmla="*/ 6944562 w 15811497"/>
              <a:gd name="connsiteY98-1704" fmla="*/ 5092380 h 6248398"/>
              <a:gd name="connsiteX99-1705" fmla="*/ 6924183 w 15811497"/>
              <a:gd name="connsiteY99-1706" fmla="*/ 4890225 h 6248398"/>
              <a:gd name="connsiteX100-1707" fmla="*/ 6924182 w 15811497"/>
              <a:gd name="connsiteY100-1708" fmla="*/ 4890225 h 6248398"/>
              <a:gd name="connsiteX101-1709" fmla="*/ 6944561 w 15811497"/>
              <a:gd name="connsiteY101-1710" fmla="*/ 5092380 h 6248398"/>
              <a:gd name="connsiteX102-1711" fmla="*/ 6978860 w 15811497"/>
              <a:gd name="connsiteY102-1712" fmla="*/ 5225773 h 6248398"/>
              <a:gd name="connsiteX103-1713" fmla="*/ 6948299 w 15811497"/>
              <a:gd name="connsiteY103-1714" fmla="*/ 5142273 h 6248398"/>
              <a:gd name="connsiteX104-1715" fmla="*/ 5829297 w 15811497"/>
              <a:gd name="connsiteY104-1716" fmla="*/ 4400549 h 6248398"/>
              <a:gd name="connsiteX105-1717" fmla="*/ 5056802 w 15811497"/>
              <a:gd name="connsiteY105-1718" fmla="*/ 4677867 h 6248398"/>
              <a:gd name="connsiteX106-1719" fmla="*/ 5022517 w 15811497"/>
              <a:gd name="connsiteY106-1720" fmla="*/ 4709027 h 6248398"/>
              <a:gd name="connsiteX107-1721" fmla="*/ 5022515 w 15811497"/>
              <a:gd name="connsiteY107-1722" fmla="*/ 4709029 h 6248398"/>
              <a:gd name="connsiteX108-1723" fmla="*/ 5022510 w 15811497"/>
              <a:gd name="connsiteY108-1724" fmla="*/ 4709033 h 6248398"/>
              <a:gd name="connsiteX109-1725" fmla="*/ 4924198 w 15811497"/>
              <a:gd name="connsiteY109-1726" fmla="*/ 4840507 h 6248398"/>
              <a:gd name="connsiteX110-1727" fmla="*/ 4914898 w 15811497"/>
              <a:gd name="connsiteY110-1728" fmla="*/ 4838698 h 6248398"/>
              <a:gd name="connsiteX111-1729" fmla="*/ 4914898 w 15811497"/>
              <a:gd name="connsiteY111-1730" fmla="*/ 4838699 h 6248398"/>
              <a:gd name="connsiteX112-1731" fmla="*/ 4924199 w 15811497"/>
              <a:gd name="connsiteY112-1732" fmla="*/ 4840508 h 6248398"/>
              <a:gd name="connsiteX113-1733" fmla="*/ 4893736 w 15811497"/>
              <a:gd name="connsiteY113-1734" fmla="*/ 4881247 h 6248398"/>
              <a:gd name="connsiteX114-1735" fmla="*/ 4778482 w 15811497"/>
              <a:gd name="connsiteY114-1736" fmla="*/ 5008058 h 6248398"/>
              <a:gd name="connsiteX115-1737" fmla="*/ 4778482 w 15811497"/>
              <a:gd name="connsiteY115-1738" fmla="*/ 5008057 h 6248398"/>
              <a:gd name="connsiteX116-1739" fmla="*/ 4715455 w 15811497"/>
              <a:gd name="connsiteY116-1740" fmla="*/ 5077404 h 6248398"/>
              <a:gd name="connsiteX117-1741" fmla="*/ 2762249 w 15811497"/>
              <a:gd name="connsiteY117-1742" fmla="*/ 5886448 h 6248398"/>
              <a:gd name="connsiteX118-1743" fmla="*/ 0 w 15811497"/>
              <a:gd name="connsiteY118-1744" fmla="*/ 3124198 h 6248398"/>
              <a:gd name="connsiteX119-1745" fmla="*/ 2762249 w 15811497"/>
              <a:gd name="connsiteY119-1746" fmla="*/ 361949 h 6248398"/>
              <a:gd name="connsiteX120-1747" fmla="*/ 4078902 w 15811497"/>
              <a:gd name="connsiteY120-1748" fmla="*/ 695338 h 6248398"/>
              <a:gd name="connsiteX121-1749" fmla="*/ 4261443 w 15811497"/>
              <a:gd name="connsiteY121-1750" fmla="*/ 806235 h 6248398"/>
              <a:gd name="connsiteX122-1751" fmla="*/ 4409044 w 15811497"/>
              <a:gd name="connsiteY122-1752" fmla="*/ 910268 h 6248398"/>
              <a:gd name="connsiteX123-1753" fmla="*/ 4409043 w 15811497"/>
              <a:gd name="connsiteY123-1754" fmla="*/ 910268 h 6248398"/>
              <a:gd name="connsiteX124-1755" fmla="*/ 4519295 w 15811497"/>
              <a:gd name="connsiteY124-1756" fmla="*/ 992713 h 6248398"/>
              <a:gd name="connsiteX125-1757" fmla="*/ 4612477 w 15811497"/>
              <a:gd name="connsiteY125-1758" fmla="*/ 1077402 h 6248398"/>
              <a:gd name="connsiteX126-1759" fmla="*/ 4612478 w 15811497"/>
              <a:gd name="connsiteY126-1760" fmla="*/ 1077403 h 6248398"/>
              <a:gd name="connsiteX127-1761" fmla="*/ 4715454 w 15811497"/>
              <a:gd name="connsiteY127-1762" fmla="*/ 1170993 h 6248398"/>
              <a:gd name="connsiteX128-1763" fmla="*/ 4612478 w 15811497"/>
              <a:gd name="connsiteY128-1764" fmla="*/ 1077402 h 6248398"/>
              <a:gd name="connsiteX129-1765" fmla="*/ 4701725 w 15811497"/>
              <a:gd name="connsiteY129-1766" fmla="*/ 1120394 h 6248398"/>
              <a:gd name="connsiteX130-1767" fmla="*/ 5191122 w 15811497"/>
              <a:gd name="connsiteY130-1768" fmla="*/ 1219199 h 6248398"/>
              <a:gd name="connsiteX131-1769" fmla="*/ 6161317 w 15811497"/>
              <a:gd name="connsiteY131-1770" fmla="*/ 761659 h 6248398"/>
              <a:gd name="connsiteX132-1771" fmla="*/ 6224019 w 15811497"/>
              <a:gd name="connsiteY132-1772" fmla="*/ 677808 h 6248398"/>
              <a:gd name="connsiteX133-1773" fmla="*/ 6175489 w 15811497"/>
              <a:gd name="connsiteY133-1774" fmla="*/ 757691 h 6248398"/>
              <a:gd name="connsiteX134-1775" fmla="*/ 6175489 w 15811497"/>
              <a:gd name="connsiteY134-1776" fmla="*/ 757692 h 6248398"/>
              <a:gd name="connsiteX135-1777" fmla="*/ 6224020 w 15811497"/>
              <a:gd name="connsiteY135-1778" fmla="*/ 677809 h 6248398"/>
              <a:gd name="connsiteX136-1779" fmla="*/ 6233696 w 15811497"/>
              <a:gd name="connsiteY136-1780" fmla="*/ 664869 h 6248398"/>
              <a:gd name="connsiteX137-1781" fmla="*/ 6252611 w 15811497"/>
              <a:gd name="connsiteY137-1782" fmla="*/ 633734 h 6248398"/>
              <a:gd name="connsiteX138-1783" fmla="*/ 6252610 w 15811497"/>
              <a:gd name="connsiteY138-1784" fmla="*/ 633734 h 6248398"/>
              <a:gd name="connsiteX139-1785" fmla="*/ 6233696 w 15811497"/>
              <a:gd name="connsiteY139-1786" fmla="*/ 664868 h 6248398"/>
              <a:gd name="connsiteX140-1787" fmla="*/ 6224019 w 15811497"/>
              <a:gd name="connsiteY140-1788" fmla="*/ 677808 h 6248398"/>
              <a:gd name="connsiteX141-1789" fmla="*/ 6248008 w 15811497"/>
              <a:gd name="connsiteY141-1790" fmla="*/ 638320 h 6248398"/>
              <a:gd name="connsiteX142-1791" fmla="*/ 6251291 w 15811497"/>
              <a:gd name="connsiteY142-1792" fmla="*/ 633930 h 6248398"/>
              <a:gd name="connsiteX143-1793" fmla="*/ 6251293 w 15811497"/>
              <a:gd name="connsiteY143-1794" fmla="*/ 633929 h 6248398"/>
              <a:gd name="connsiteX144-1795" fmla="*/ 6257683 w 15811497"/>
              <a:gd name="connsiteY144-1796" fmla="*/ 625384 h 6248398"/>
              <a:gd name="connsiteX145-1797" fmla="*/ 6257686 w 15811497"/>
              <a:gd name="connsiteY145-1798" fmla="*/ 625380 h 6248398"/>
              <a:gd name="connsiteX146-1799" fmla="*/ 6331355 w 15811497"/>
              <a:gd name="connsiteY146-1800" fmla="*/ 526865 h 6248398"/>
              <a:gd name="connsiteX147-1801" fmla="*/ 7448548 w 15811497"/>
              <a:gd name="connsiteY147-1802" fmla="*/ 0 h 6248398"/>
              <a:gd name="connsiteX0-1803" fmla="*/ 11209760 w 15811497"/>
              <a:gd name="connsiteY0-1804" fmla="*/ 5180760 h 6248398"/>
              <a:gd name="connsiteX1-1805" fmla="*/ 11210150 w 15811497"/>
              <a:gd name="connsiteY1-1806" fmla="*/ 5180948 h 6248398"/>
              <a:gd name="connsiteX2-1807" fmla="*/ 11313815 w 15811497"/>
              <a:gd name="connsiteY2-1808" fmla="*/ 5243926 h 6248398"/>
              <a:gd name="connsiteX3-1809" fmla="*/ 11369911 w 15811497"/>
              <a:gd name="connsiteY3-1810" fmla="*/ 5285874 h 6248398"/>
              <a:gd name="connsiteX4-1811" fmla="*/ 11410606 w 15811497"/>
              <a:gd name="connsiteY4-1812" fmla="*/ 5316305 h 6248398"/>
              <a:gd name="connsiteX5-1813" fmla="*/ 11499892 w 15811497"/>
              <a:gd name="connsiteY5-1814" fmla="*/ 5397454 h 6248398"/>
              <a:gd name="connsiteX6-1815" fmla="*/ 11528781 w 15811497"/>
              <a:gd name="connsiteY6-1816" fmla="*/ 5429240 h 6248398"/>
              <a:gd name="connsiteX7-1817" fmla="*/ 11504846 w 15811497"/>
              <a:gd name="connsiteY7-1818" fmla="*/ 5414699 h 6248398"/>
              <a:gd name="connsiteX8-1819" fmla="*/ 11371717 w 15811497"/>
              <a:gd name="connsiteY8-1820" fmla="*/ 5315148 h 6248398"/>
              <a:gd name="connsiteX9-1821" fmla="*/ 11292198 w 15811497"/>
              <a:gd name="connsiteY9-1822" fmla="*/ 5255685 h 6248398"/>
              <a:gd name="connsiteX10-1823" fmla="*/ 11209760 w 15811497"/>
              <a:gd name="connsiteY10-1824" fmla="*/ 5180760 h 6248398"/>
              <a:gd name="connsiteX11-1825" fmla="*/ 4892179 w 15811497"/>
              <a:gd name="connsiteY11-1826" fmla="*/ 4842491 h 6248398"/>
              <a:gd name="connsiteX12-1827" fmla="*/ 4892178 w 15811497"/>
              <a:gd name="connsiteY12-1828" fmla="*/ 4842492 h 6248398"/>
              <a:gd name="connsiteX13-1829" fmla="*/ 4885192 w 15811497"/>
              <a:gd name="connsiteY13-1830" fmla="*/ 4851834 h 6248398"/>
              <a:gd name="connsiteX14-1831" fmla="*/ 4892179 w 15811497"/>
              <a:gd name="connsiteY14-1832" fmla="*/ 4842491 h 6248398"/>
              <a:gd name="connsiteX15-1833" fmla="*/ 8767766 w 15811497"/>
              <a:gd name="connsiteY15-1834" fmla="*/ 853515 h 6248398"/>
              <a:gd name="connsiteX16-1835" fmla="*/ 8782572 w 15811497"/>
              <a:gd name="connsiteY16-1836" fmla="*/ 884251 h 6248398"/>
              <a:gd name="connsiteX17-1837" fmla="*/ 8812281 w 15811497"/>
              <a:gd name="connsiteY17-1838" fmla="*/ 965420 h 6248398"/>
              <a:gd name="connsiteX18-1839" fmla="*/ 8831257 w 15811497"/>
              <a:gd name="connsiteY18-1840" fmla="*/ 1017268 h 6248398"/>
              <a:gd name="connsiteX19-1841" fmla="*/ 8860452 w 15811497"/>
              <a:gd name="connsiteY19-1842" fmla="*/ 1130811 h 6248398"/>
              <a:gd name="connsiteX20-1843" fmla="*/ 8839383 w 15811497"/>
              <a:gd name="connsiteY20-1844" fmla="*/ 1087075 h 6248398"/>
              <a:gd name="connsiteX21-1845" fmla="*/ 8798546 w 15811497"/>
              <a:gd name="connsiteY21-1846" fmla="*/ 975498 h 6248398"/>
              <a:gd name="connsiteX22-1847" fmla="*/ 8795375 w 15811497"/>
              <a:gd name="connsiteY22-1848" fmla="*/ 963167 h 6248398"/>
              <a:gd name="connsiteX23-1849" fmla="*/ 8768620 w 15811497"/>
              <a:gd name="connsiteY23-1850" fmla="*/ 859114 h 6248398"/>
              <a:gd name="connsiteX24-1851" fmla="*/ 8767766 w 15811497"/>
              <a:gd name="connsiteY24-1852" fmla="*/ 853515 h 6248398"/>
              <a:gd name="connsiteX25-1853" fmla="*/ 7448548 w 15811497"/>
              <a:gd name="connsiteY25-1854" fmla="*/ 0 h 6248398"/>
              <a:gd name="connsiteX26-1855" fmla="*/ 8721604 w 15811497"/>
              <a:gd name="connsiteY26-1856" fmla="*/ 757692 h 6248398"/>
              <a:gd name="connsiteX27-1857" fmla="*/ 8767765 w 15811497"/>
              <a:gd name="connsiteY27-1858" fmla="*/ 853515 h 6248398"/>
              <a:gd name="connsiteX28-1859" fmla="*/ 8768619 w 15811497"/>
              <a:gd name="connsiteY28-1860" fmla="*/ 859114 h 6248398"/>
              <a:gd name="connsiteX29-1861" fmla="*/ 8795374 w 15811497"/>
              <a:gd name="connsiteY29-1862" fmla="*/ 963167 h 6248398"/>
              <a:gd name="connsiteX30-1863" fmla="*/ 8798545 w 15811497"/>
              <a:gd name="connsiteY30-1864" fmla="*/ 975499 h 6248398"/>
              <a:gd name="connsiteX31-1865" fmla="*/ 8839382 w 15811497"/>
              <a:gd name="connsiteY31-1866" fmla="*/ 1087076 h 6248398"/>
              <a:gd name="connsiteX32-1867" fmla="*/ 8860451 w 15811497"/>
              <a:gd name="connsiteY32-1868" fmla="*/ 1130812 h 6248398"/>
              <a:gd name="connsiteX33-1869" fmla="*/ 8866932 w 15811497"/>
              <a:gd name="connsiteY33-1870" fmla="*/ 1156018 h 6248398"/>
              <a:gd name="connsiteX34-1871" fmla="*/ 8896346 w 15811497"/>
              <a:gd name="connsiteY34-1872" fmla="*/ 1447799 h 6248398"/>
              <a:gd name="connsiteX35-1873" fmla="*/ 8866932 w 15811497"/>
              <a:gd name="connsiteY35-1874" fmla="*/ 1156017 h 6248398"/>
              <a:gd name="connsiteX36-1875" fmla="*/ 8860451 w 15811497"/>
              <a:gd name="connsiteY36-1876" fmla="*/ 1130810 h 6248398"/>
              <a:gd name="connsiteX37-1877" fmla="*/ 8890522 w 15811497"/>
              <a:gd name="connsiteY37-1878" fmla="*/ 1193234 h 6248398"/>
              <a:gd name="connsiteX38-1879" fmla="*/ 9958384 w 15811497"/>
              <a:gd name="connsiteY38-1880" fmla="*/ 1828798 h 6248398"/>
              <a:gd name="connsiteX39-1881" fmla="*/ 10895504 w 15811497"/>
              <a:gd name="connsiteY39-1882" fmla="*/ 1386857 h 6248398"/>
              <a:gd name="connsiteX40-1883" fmla="*/ 10927290 w 15811497"/>
              <a:gd name="connsiteY40-1884" fmla="*/ 1344350 h 6248398"/>
              <a:gd name="connsiteX41-1885" fmla="*/ 10936907 w 15811497"/>
              <a:gd name="connsiteY41-1886" fmla="*/ 1346082 h 6248398"/>
              <a:gd name="connsiteX42-1887" fmla="*/ 10917759 w 15811497"/>
              <a:gd name="connsiteY42-1888" fmla="*/ 1367151 h 6248398"/>
              <a:gd name="connsiteX43-1889" fmla="*/ 10545015 w 15811497"/>
              <a:gd name="connsiteY43-1890" fmla="*/ 1956940 h 6248398"/>
              <a:gd name="connsiteX44-1891" fmla="*/ 10521911 w 15811497"/>
              <a:gd name="connsiteY44-1892" fmla="*/ 2012524 h 6248398"/>
              <a:gd name="connsiteX45-1893" fmla="*/ 10521913 w 15811497"/>
              <a:gd name="connsiteY45-1894" fmla="*/ 2012521 h 6248398"/>
              <a:gd name="connsiteX46-1895" fmla="*/ 10545016 w 15811497"/>
              <a:gd name="connsiteY46-1896" fmla="*/ 1956940 h 6248398"/>
              <a:gd name="connsiteX47-1897" fmla="*/ 10917760 w 15811497"/>
              <a:gd name="connsiteY47-1898" fmla="*/ 1367152 h 6248398"/>
              <a:gd name="connsiteX48-1899" fmla="*/ 10936908 w 15811497"/>
              <a:gd name="connsiteY48-1900" fmla="*/ 1346084 h 6248398"/>
              <a:gd name="connsiteX49-1901" fmla="*/ 10972797 w 15811497"/>
              <a:gd name="connsiteY49-1902" fmla="*/ 1352550 h 6248398"/>
              <a:gd name="connsiteX50-1903" fmla="*/ 11002341 w 15811497"/>
              <a:gd name="connsiteY50-1904" fmla="*/ 1645177 h 6248398"/>
              <a:gd name="connsiteX51-1905" fmla="*/ 11002341 w 15811497"/>
              <a:gd name="connsiteY51-1906" fmla="*/ 1645177 h 6248398"/>
              <a:gd name="connsiteX52-1907" fmla="*/ 10972797 w 15811497"/>
              <a:gd name="connsiteY52-1908" fmla="*/ 1352549 h 6248398"/>
              <a:gd name="connsiteX53-1909" fmla="*/ 10936908 w 15811497"/>
              <a:gd name="connsiteY53-1910" fmla="*/ 1346083 h 6248398"/>
              <a:gd name="connsiteX54-1911" fmla="*/ 11096041 w 15811497"/>
              <a:gd name="connsiteY54-1912" fmla="*/ 1170993 h 6248398"/>
              <a:gd name="connsiteX55-1913" fmla="*/ 13049247 w 15811497"/>
              <a:gd name="connsiteY55-1914" fmla="*/ 361949 h 6248398"/>
              <a:gd name="connsiteX56-1915" fmla="*/ 15811497 w 15811497"/>
              <a:gd name="connsiteY56-1916" fmla="*/ 3124198 h 6248398"/>
              <a:gd name="connsiteX57-1917" fmla="*/ 13049247 w 15811497"/>
              <a:gd name="connsiteY57-1918" fmla="*/ 5886448 h 6248398"/>
              <a:gd name="connsiteX58-1919" fmla="*/ 11732594 w 15811497"/>
              <a:gd name="connsiteY58-1920" fmla="*/ 5553059 h 6248398"/>
              <a:gd name="connsiteX59-1921" fmla="*/ 11528782 w 15811497"/>
              <a:gd name="connsiteY59-1922" fmla="*/ 5429240 h 6248398"/>
              <a:gd name="connsiteX60-1923" fmla="*/ 11499893 w 15811497"/>
              <a:gd name="connsiteY60-1924" fmla="*/ 5397454 h 6248398"/>
              <a:gd name="connsiteX61-1925" fmla="*/ 11410607 w 15811497"/>
              <a:gd name="connsiteY61-1926" fmla="*/ 5316305 h 6248398"/>
              <a:gd name="connsiteX62-1927" fmla="*/ 11369912 w 15811497"/>
              <a:gd name="connsiteY62-1928" fmla="*/ 5285874 h 6248398"/>
              <a:gd name="connsiteX63-1929" fmla="*/ 11355656 w 15811497"/>
              <a:gd name="connsiteY63-1930" fmla="*/ 5144675 h 6248398"/>
              <a:gd name="connsiteX64-1931" fmla="*/ 11355656 w 15811497"/>
              <a:gd name="connsiteY64-1932" fmla="*/ 5144675 h 6248398"/>
              <a:gd name="connsiteX65-1933" fmla="*/ 11369912 w 15811497"/>
              <a:gd name="connsiteY65-1934" fmla="*/ 5285874 h 6248398"/>
              <a:gd name="connsiteX66-1935" fmla="*/ 11313816 w 15811497"/>
              <a:gd name="connsiteY66-1936" fmla="*/ 5243926 h 6248398"/>
              <a:gd name="connsiteX67-1937" fmla="*/ 11210151 w 15811497"/>
              <a:gd name="connsiteY67-1938" fmla="*/ 5180948 h 6248398"/>
              <a:gd name="connsiteX68-1939" fmla="*/ 11209761 w 15811497"/>
              <a:gd name="connsiteY68-1940" fmla="*/ 5180760 h 6248398"/>
              <a:gd name="connsiteX69-1941" fmla="*/ 11096041 w 15811497"/>
              <a:gd name="connsiteY69-1942" fmla="*/ 5077404 h 6248398"/>
              <a:gd name="connsiteX70-1943" fmla="*/ 11063094 w 15811497"/>
              <a:gd name="connsiteY70-1944" fmla="*/ 5041153 h 6248398"/>
              <a:gd name="connsiteX71-1945" fmla="*/ 11063091 w 15811497"/>
              <a:gd name="connsiteY71-1946" fmla="*/ 5041152 h 6248398"/>
              <a:gd name="connsiteX72-1947" fmla="*/ 11096040 w 15811497"/>
              <a:gd name="connsiteY72-1948" fmla="*/ 5077404 h 6248398"/>
              <a:gd name="connsiteX73-1949" fmla="*/ 11209760 w 15811497"/>
              <a:gd name="connsiteY73-1950" fmla="*/ 5180760 h 6248398"/>
              <a:gd name="connsiteX74-1951" fmla="*/ 11100244 w 15811497"/>
              <a:gd name="connsiteY74-1952" fmla="*/ 5128004 h 6248398"/>
              <a:gd name="connsiteX75-1953" fmla="*/ 10610846 w 15811497"/>
              <a:gd name="connsiteY75-1954" fmla="*/ 5029199 h 6248398"/>
              <a:gd name="connsiteX76-1955" fmla="*/ 9640652 w 15811497"/>
              <a:gd name="connsiteY76-1956" fmla="*/ 5486739 h 6248398"/>
              <a:gd name="connsiteX77-1957" fmla="*/ 9628722 w 15811497"/>
              <a:gd name="connsiteY77-1958" fmla="*/ 5502693 h 6248398"/>
              <a:gd name="connsiteX78-1959" fmla="*/ 9568273 w 15811497"/>
              <a:gd name="connsiteY78-1960" fmla="*/ 5583530 h 6248398"/>
              <a:gd name="connsiteX79-1961" fmla="*/ 9535504 w 15811497"/>
              <a:gd name="connsiteY79-1962" fmla="*/ 5637470 h 6248398"/>
              <a:gd name="connsiteX80-1963" fmla="*/ 9535505 w 15811497"/>
              <a:gd name="connsiteY80-1964" fmla="*/ 5637470 h 6248398"/>
              <a:gd name="connsiteX81-1965" fmla="*/ 9568273 w 15811497"/>
              <a:gd name="connsiteY81-1966" fmla="*/ 5583531 h 6248398"/>
              <a:gd name="connsiteX82-1967" fmla="*/ 9628722 w 15811497"/>
              <a:gd name="connsiteY82-1968" fmla="*/ 5502694 h 6248398"/>
              <a:gd name="connsiteX83-1969" fmla="*/ 9563485 w 15811497"/>
              <a:gd name="connsiteY83-1970" fmla="*/ 5610078 h 6248398"/>
              <a:gd name="connsiteX84-1971" fmla="*/ 9542221 w 15811497"/>
              <a:gd name="connsiteY84-1972" fmla="*/ 5638514 h 6248398"/>
              <a:gd name="connsiteX85-1973" fmla="*/ 9504352 w 15811497"/>
              <a:gd name="connsiteY85-1974" fmla="*/ 5689156 h 6248398"/>
              <a:gd name="connsiteX86-1975" fmla="*/ 9480140 w 15811497"/>
              <a:gd name="connsiteY86-1976" fmla="*/ 5721533 h 6248398"/>
              <a:gd name="connsiteX87-1977" fmla="*/ 8362947 w 15811497"/>
              <a:gd name="connsiteY87-1978" fmla="*/ 6248398 h 6248398"/>
              <a:gd name="connsiteX88-1979" fmla="*/ 7028922 w 15811497"/>
              <a:gd name="connsiteY88-1980" fmla="*/ 5364147 h 6248398"/>
              <a:gd name="connsiteX89-1981" fmla="*/ 6990513 w 15811497"/>
              <a:gd name="connsiteY89-1982" fmla="*/ 5259205 h 6248398"/>
              <a:gd name="connsiteX90-1983" fmla="*/ 6990512 w 15811497"/>
              <a:gd name="connsiteY90-1984" fmla="*/ 5259199 h 6248398"/>
              <a:gd name="connsiteX91-1985" fmla="*/ 6983676 w 15811497"/>
              <a:gd name="connsiteY91-1986" fmla="*/ 5240519 h 6248398"/>
              <a:gd name="connsiteX92-1987" fmla="*/ 6983673 w 15811497"/>
              <a:gd name="connsiteY92-1988" fmla="*/ 5240519 h 6248398"/>
              <a:gd name="connsiteX93-1989" fmla="*/ 6980236 w 15811497"/>
              <a:gd name="connsiteY93-1990" fmla="*/ 5231130 h 6248398"/>
              <a:gd name="connsiteX94-1991" fmla="*/ 6978859 w 15811497"/>
              <a:gd name="connsiteY94-1992" fmla="*/ 5225774 h 6248398"/>
              <a:gd name="connsiteX95-1993" fmla="*/ 6984291 w 15811497"/>
              <a:gd name="connsiteY95-1994" fmla="*/ 5240614 h 6248398"/>
              <a:gd name="connsiteX96-1995" fmla="*/ 6984292 w 15811497"/>
              <a:gd name="connsiteY96-1996" fmla="*/ 5240614 h 6248398"/>
              <a:gd name="connsiteX97-1997" fmla="*/ 6978860 w 15811497"/>
              <a:gd name="connsiteY97-1998" fmla="*/ 5225773 h 6248398"/>
              <a:gd name="connsiteX98-1999" fmla="*/ 6944562 w 15811497"/>
              <a:gd name="connsiteY98-2000" fmla="*/ 5092380 h 6248398"/>
              <a:gd name="connsiteX99-2001" fmla="*/ 6924183 w 15811497"/>
              <a:gd name="connsiteY99-2002" fmla="*/ 4890225 h 6248398"/>
              <a:gd name="connsiteX100-2003" fmla="*/ 6924182 w 15811497"/>
              <a:gd name="connsiteY100-2004" fmla="*/ 4890225 h 6248398"/>
              <a:gd name="connsiteX101-2005" fmla="*/ 6944561 w 15811497"/>
              <a:gd name="connsiteY101-2006" fmla="*/ 5092380 h 6248398"/>
              <a:gd name="connsiteX102-2007" fmla="*/ 6978860 w 15811497"/>
              <a:gd name="connsiteY102-2008" fmla="*/ 5225773 h 6248398"/>
              <a:gd name="connsiteX103-2009" fmla="*/ 6948299 w 15811497"/>
              <a:gd name="connsiteY103-2010" fmla="*/ 5142273 h 6248398"/>
              <a:gd name="connsiteX104-2011" fmla="*/ 5829297 w 15811497"/>
              <a:gd name="connsiteY104-2012" fmla="*/ 4400549 h 6248398"/>
              <a:gd name="connsiteX105-2013" fmla="*/ 5056802 w 15811497"/>
              <a:gd name="connsiteY105-2014" fmla="*/ 4677867 h 6248398"/>
              <a:gd name="connsiteX106-2015" fmla="*/ 5022517 w 15811497"/>
              <a:gd name="connsiteY106-2016" fmla="*/ 4709027 h 6248398"/>
              <a:gd name="connsiteX107-2017" fmla="*/ 5022515 w 15811497"/>
              <a:gd name="connsiteY107-2018" fmla="*/ 4709029 h 6248398"/>
              <a:gd name="connsiteX108-2019" fmla="*/ 5022510 w 15811497"/>
              <a:gd name="connsiteY108-2020" fmla="*/ 4709033 h 6248398"/>
              <a:gd name="connsiteX109-2021" fmla="*/ 4924198 w 15811497"/>
              <a:gd name="connsiteY109-2022" fmla="*/ 4840507 h 6248398"/>
              <a:gd name="connsiteX110-2023" fmla="*/ 4914898 w 15811497"/>
              <a:gd name="connsiteY110-2024" fmla="*/ 4838698 h 6248398"/>
              <a:gd name="connsiteX111-2025" fmla="*/ 4914898 w 15811497"/>
              <a:gd name="connsiteY111-2026" fmla="*/ 4838699 h 6248398"/>
              <a:gd name="connsiteX112-2027" fmla="*/ 4924199 w 15811497"/>
              <a:gd name="connsiteY112-2028" fmla="*/ 4840508 h 6248398"/>
              <a:gd name="connsiteX113-2029" fmla="*/ 4893736 w 15811497"/>
              <a:gd name="connsiteY113-2030" fmla="*/ 4881247 h 6248398"/>
              <a:gd name="connsiteX114-2031" fmla="*/ 4778482 w 15811497"/>
              <a:gd name="connsiteY114-2032" fmla="*/ 5008058 h 6248398"/>
              <a:gd name="connsiteX115-2033" fmla="*/ 4778482 w 15811497"/>
              <a:gd name="connsiteY115-2034" fmla="*/ 5008057 h 6248398"/>
              <a:gd name="connsiteX116-2035" fmla="*/ 4715455 w 15811497"/>
              <a:gd name="connsiteY116-2036" fmla="*/ 5077404 h 6248398"/>
              <a:gd name="connsiteX117-2037" fmla="*/ 2762249 w 15811497"/>
              <a:gd name="connsiteY117-2038" fmla="*/ 5886448 h 6248398"/>
              <a:gd name="connsiteX118-2039" fmla="*/ 0 w 15811497"/>
              <a:gd name="connsiteY118-2040" fmla="*/ 3124198 h 6248398"/>
              <a:gd name="connsiteX119-2041" fmla="*/ 2762249 w 15811497"/>
              <a:gd name="connsiteY119-2042" fmla="*/ 361949 h 6248398"/>
              <a:gd name="connsiteX120-2043" fmla="*/ 4078902 w 15811497"/>
              <a:gd name="connsiteY120-2044" fmla="*/ 695338 h 6248398"/>
              <a:gd name="connsiteX121-2045" fmla="*/ 4261443 w 15811497"/>
              <a:gd name="connsiteY121-2046" fmla="*/ 806235 h 6248398"/>
              <a:gd name="connsiteX122-2047" fmla="*/ 4409044 w 15811497"/>
              <a:gd name="connsiteY122-2048" fmla="*/ 910268 h 6248398"/>
              <a:gd name="connsiteX123-2049" fmla="*/ 4409043 w 15811497"/>
              <a:gd name="connsiteY123-2050" fmla="*/ 910268 h 6248398"/>
              <a:gd name="connsiteX124-2051" fmla="*/ 4519295 w 15811497"/>
              <a:gd name="connsiteY124-2052" fmla="*/ 992713 h 6248398"/>
              <a:gd name="connsiteX125-2053" fmla="*/ 4612477 w 15811497"/>
              <a:gd name="connsiteY125-2054" fmla="*/ 1077402 h 6248398"/>
              <a:gd name="connsiteX126-2055" fmla="*/ 4612478 w 15811497"/>
              <a:gd name="connsiteY126-2056" fmla="*/ 1077403 h 6248398"/>
              <a:gd name="connsiteX127-2057" fmla="*/ 4715454 w 15811497"/>
              <a:gd name="connsiteY127-2058" fmla="*/ 1170993 h 6248398"/>
              <a:gd name="connsiteX128-2059" fmla="*/ 4701725 w 15811497"/>
              <a:gd name="connsiteY128-2060" fmla="*/ 1120394 h 6248398"/>
              <a:gd name="connsiteX129-2061" fmla="*/ 5191122 w 15811497"/>
              <a:gd name="connsiteY129-2062" fmla="*/ 1219199 h 6248398"/>
              <a:gd name="connsiteX130-2063" fmla="*/ 6161317 w 15811497"/>
              <a:gd name="connsiteY130-2064" fmla="*/ 761659 h 6248398"/>
              <a:gd name="connsiteX131-2065" fmla="*/ 6224019 w 15811497"/>
              <a:gd name="connsiteY131-2066" fmla="*/ 677808 h 6248398"/>
              <a:gd name="connsiteX132-2067" fmla="*/ 6175489 w 15811497"/>
              <a:gd name="connsiteY132-2068" fmla="*/ 757691 h 6248398"/>
              <a:gd name="connsiteX133-2069" fmla="*/ 6175489 w 15811497"/>
              <a:gd name="connsiteY133-2070" fmla="*/ 757692 h 6248398"/>
              <a:gd name="connsiteX134-2071" fmla="*/ 6224020 w 15811497"/>
              <a:gd name="connsiteY134-2072" fmla="*/ 677809 h 6248398"/>
              <a:gd name="connsiteX135-2073" fmla="*/ 6233696 w 15811497"/>
              <a:gd name="connsiteY135-2074" fmla="*/ 664869 h 6248398"/>
              <a:gd name="connsiteX136-2075" fmla="*/ 6252611 w 15811497"/>
              <a:gd name="connsiteY136-2076" fmla="*/ 633734 h 6248398"/>
              <a:gd name="connsiteX137-2077" fmla="*/ 6252610 w 15811497"/>
              <a:gd name="connsiteY137-2078" fmla="*/ 633734 h 6248398"/>
              <a:gd name="connsiteX138-2079" fmla="*/ 6233696 w 15811497"/>
              <a:gd name="connsiteY138-2080" fmla="*/ 664868 h 6248398"/>
              <a:gd name="connsiteX139-2081" fmla="*/ 6224019 w 15811497"/>
              <a:gd name="connsiteY139-2082" fmla="*/ 677808 h 6248398"/>
              <a:gd name="connsiteX140-2083" fmla="*/ 6248008 w 15811497"/>
              <a:gd name="connsiteY140-2084" fmla="*/ 638320 h 6248398"/>
              <a:gd name="connsiteX141-2085" fmla="*/ 6251291 w 15811497"/>
              <a:gd name="connsiteY141-2086" fmla="*/ 633930 h 6248398"/>
              <a:gd name="connsiteX142-2087" fmla="*/ 6251293 w 15811497"/>
              <a:gd name="connsiteY142-2088" fmla="*/ 633929 h 6248398"/>
              <a:gd name="connsiteX143-2089" fmla="*/ 6257683 w 15811497"/>
              <a:gd name="connsiteY143-2090" fmla="*/ 625384 h 6248398"/>
              <a:gd name="connsiteX144-2091" fmla="*/ 6257686 w 15811497"/>
              <a:gd name="connsiteY144-2092" fmla="*/ 625380 h 6248398"/>
              <a:gd name="connsiteX145-2093" fmla="*/ 6331355 w 15811497"/>
              <a:gd name="connsiteY145-2094" fmla="*/ 526865 h 6248398"/>
              <a:gd name="connsiteX146-2095" fmla="*/ 7448548 w 15811497"/>
              <a:gd name="connsiteY146-2096" fmla="*/ 0 h 6248398"/>
              <a:gd name="connsiteX0-2097" fmla="*/ 11209760 w 15811497"/>
              <a:gd name="connsiteY0-2098" fmla="*/ 5180760 h 6248398"/>
              <a:gd name="connsiteX1-2099" fmla="*/ 11210150 w 15811497"/>
              <a:gd name="connsiteY1-2100" fmla="*/ 5180948 h 6248398"/>
              <a:gd name="connsiteX2-2101" fmla="*/ 11313815 w 15811497"/>
              <a:gd name="connsiteY2-2102" fmla="*/ 5243926 h 6248398"/>
              <a:gd name="connsiteX3-2103" fmla="*/ 11369911 w 15811497"/>
              <a:gd name="connsiteY3-2104" fmla="*/ 5285874 h 6248398"/>
              <a:gd name="connsiteX4-2105" fmla="*/ 11410606 w 15811497"/>
              <a:gd name="connsiteY4-2106" fmla="*/ 5316305 h 6248398"/>
              <a:gd name="connsiteX5-2107" fmla="*/ 11499892 w 15811497"/>
              <a:gd name="connsiteY5-2108" fmla="*/ 5397454 h 6248398"/>
              <a:gd name="connsiteX6-2109" fmla="*/ 11528781 w 15811497"/>
              <a:gd name="connsiteY6-2110" fmla="*/ 5429240 h 6248398"/>
              <a:gd name="connsiteX7-2111" fmla="*/ 11504846 w 15811497"/>
              <a:gd name="connsiteY7-2112" fmla="*/ 5414699 h 6248398"/>
              <a:gd name="connsiteX8-2113" fmla="*/ 11371717 w 15811497"/>
              <a:gd name="connsiteY8-2114" fmla="*/ 5315148 h 6248398"/>
              <a:gd name="connsiteX9-2115" fmla="*/ 11292198 w 15811497"/>
              <a:gd name="connsiteY9-2116" fmla="*/ 5255685 h 6248398"/>
              <a:gd name="connsiteX10-2117" fmla="*/ 11209760 w 15811497"/>
              <a:gd name="connsiteY10-2118" fmla="*/ 5180760 h 6248398"/>
              <a:gd name="connsiteX11-2119" fmla="*/ 4892179 w 15811497"/>
              <a:gd name="connsiteY11-2120" fmla="*/ 4842491 h 6248398"/>
              <a:gd name="connsiteX12-2121" fmla="*/ 4892178 w 15811497"/>
              <a:gd name="connsiteY12-2122" fmla="*/ 4842492 h 6248398"/>
              <a:gd name="connsiteX13-2123" fmla="*/ 4885192 w 15811497"/>
              <a:gd name="connsiteY13-2124" fmla="*/ 4851834 h 6248398"/>
              <a:gd name="connsiteX14-2125" fmla="*/ 4892179 w 15811497"/>
              <a:gd name="connsiteY14-2126" fmla="*/ 4842491 h 6248398"/>
              <a:gd name="connsiteX15-2127" fmla="*/ 8767766 w 15811497"/>
              <a:gd name="connsiteY15-2128" fmla="*/ 853515 h 6248398"/>
              <a:gd name="connsiteX16-2129" fmla="*/ 8782572 w 15811497"/>
              <a:gd name="connsiteY16-2130" fmla="*/ 884251 h 6248398"/>
              <a:gd name="connsiteX17-2131" fmla="*/ 8812281 w 15811497"/>
              <a:gd name="connsiteY17-2132" fmla="*/ 965420 h 6248398"/>
              <a:gd name="connsiteX18-2133" fmla="*/ 8831257 w 15811497"/>
              <a:gd name="connsiteY18-2134" fmla="*/ 1017268 h 6248398"/>
              <a:gd name="connsiteX19-2135" fmla="*/ 8860452 w 15811497"/>
              <a:gd name="connsiteY19-2136" fmla="*/ 1130811 h 6248398"/>
              <a:gd name="connsiteX20-2137" fmla="*/ 8839383 w 15811497"/>
              <a:gd name="connsiteY20-2138" fmla="*/ 1087075 h 6248398"/>
              <a:gd name="connsiteX21-2139" fmla="*/ 8798546 w 15811497"/>
              <a:gd name="connsiteY21-2140" fmla="*/ 975498 h 6248398"/>
              <a:gd name="connsiteX22-2141" fmla="*/ 8795375 w 15811497"/>
              <a:gd name="connsiteY22-2142" fmla="*/ 963167 h 6248398"/>
              <a:gd name="connsiteX23-2143" fmla="*/ 8768620 w 15811497"/>
              <a:gd name="connsiteY23-2144" fmla="*/ 859114 h 6248398"/>
              <a:gd name="connsiteX24-2145" fmla="*/ 8767766 w 15811497"/>
              <a:gd name="connsiteY24-2146" fmla="*/ 853515 h 6248398"/>
              <a:gd name="connsiteX25-2147" fmla="*/ 7448548 w 15811497"/>
              <a:gd name="connsiteY25-2148" fmla="*/ 0 h 6248398"/>
              <a:gd name="connsiteX26-2149" fmla="*/ 8721604 w 15811497"/>
              <a:gd name="connsiteY26-2150" fmla="*/ 757692 h 6248398"/>
              <a:gd name="connsiteX27-2151" fmla="*/ 8767765 w 15811497"/>
              <a:gd name="connsiteY27-2152" fmla="*/ 853515 h 6248398"/>
              <a:gd name="connsiteX28-2153" fmla="*/ 8768619 w 15811497"/>
              <a:gd name="connsiteY28-2154" fmla="*/ 859114 h 6248398"/>
              <a:gd name="connsiteX29-2155" fmla="*/ 8795374 w 15811497"/>
              <a:gd name="connsiteY29-2156" fmla="*/ 963167 h 6248398"/>
              <a:gd name="connsiteX30-2157" fmla="*/ 8798545 w 15811497"/>
              <a:gd name="connsiteY30-2158" fmla="*/ 975499 h 6248398"/>
              <a:gd name="connsiteX31-2159" fmla="*/ 8839382 w 15811497"/>
              <a:gd name="connsiteY31-2160" fmla="*/ 1087076 h 6248398"/>
              <a:gd name="connsiteX32-2161" fmla="*/ 8860451 w 15811497"/>
              <a:gd name="connsiteY32-2162" fmla="*/ 1130812 h 6248398"/>
              <a:gd name="connsiteX33-2163" fmla="*/ 8866932 w 15811497"/>
              <a:gd name="connsiteY33-2164" fmla="*/ 1156018 h 6248398"/>
              <a:gd name="connsiteX34-2165" fmla="*/ 8896346 w 15811497"/>
              <a:gd name="connsiteY34-2166" fmla="*/ 1447799 h 6248398"/>
              <a:gd name="connsiteX35-2167" fmla="*/ 8866932 w 15811497"/>
              <a:gd name="connsiteY35-2168" fmla="*/ 1156017 h 6248398"/>
              <a:gd name="connsiteX36-2169" fmla="*/ 8860451 w 15811497"/>
              <a:gd name="connsiteY36-2170" fmla="*/ 1130810 h 6248398"/>
              <a:gd name="connsiteX37-2171" fmla="*/ 8890522 w 15811497"/>
              <a:gd name="connsiteY37-2172" fmla="*/ 1193234 h 6248398"/>
              <a:gd name="connsiteX38-2173" fmla="*/ 9958384 w 15811497"/>
              <a:gd name="connsiteY38-2174" fmla="*/ 1828798 h 6248398"/>
              <a:gd name="connsiteX39-2175" fmla="*/ 10895504 w 15811497"/>
              <a:gd name="connsiteY39-2176" fmla="*/ 1386857 h 6248398"/>
              <a:gd name="connsiteX40-2177" fmla="*/ 10927290 w 15811497"/>
              <a:gd name="connsiteY40-2178" fmla="*/ 1344350 h 6248398"/>
              <a:gd name="connsiteX41-2179" fmla="*/ 10936907 w 15811497"/>
              <a:gd name="connsiteY41-2180" fmla="*/ 1346082 h 6248398"/>
              <a:gd name="connsiteX42-2181" fmla="*/ 10917759 w 15811497"/>
              <a:gd name="connsiteY42-2182" fmla="*/ 1367151 h 6248398"/>
              <a:gd name="connsiteX43-2183" fmla="*/ 10545015 w 15811497"/>
              <a:gd name="connsiteY43-2184" fmla="*/ 1956940 h 6248398"/>
              <a:gd name="connsiteX44-2185" fmla="*/ 10521911 w 15811497"/>
              <a:gd name="connsiteY44-2186" fmla="*/ 2012524 h 6248398"/>
              <a:gd name="connsiteX45-2187" fmla="*/ 10521913 w 15811497"/>
              <a:gd name="connsiteY45-2188" fmla="*/ 2012521 h 6248398"/>
              <a:gd name="connsiteX46-2189" fmla="*/ 10545016 w 15811497"/>
              <a:gd name="connsiteY46-2190" fmla="*/ 1956940 h 6248398"/>
              <a:gd name="connsiteX47-2191" fmla="*/ 10917760 w 15811497"/>
              <a:gd name="connsiteY47-2192" fmla="*/ 1367152 h 6248398"/>
              <a:gd name="connsiteX48-2193" fmla="*/ 10936908 w 15811497"/>
              <a:gd name="connsiteY48-2194" fmla="*/ 1346084 h 6248398"/>
              <a:gd name="connsiteX49-2195" fmla="*/ 10972797 w 15811497"/>
              <a:gd name="connsiteY49-2196" fmla="*/ 1352550 h 6248398"/>
              <a:gd name="connsiteX50-2197" fmla="*/ 11002341 w 15811497"/>
              <a:gd name="connsiteY50-2198" fmla="*/ 1645177 h 6248398"/>
              <a:gd name="connsiteX51-2199" fmla="*/ 11002341 w 15811497"/>
              <a:gd name="connsiteY51-2200" fmla="*/ 1645177 h 6248398"/>
              <a:gd name="connsiteX52-2201" fmla="*/ 10972797 w 15811497"/>
              <a:gd name="connsiteY52-2202" fmla="*/ 1352549 h 6248398"/>
              <a:gd name="connsiteX53-2203" fmla="*/ 10936908 w 15811497"/>
              <a:gd name="connsiteY53-2204" fmla="*/ 1346083 h 6248398"/>
              <a:gd name="connsiteX54-2205" fmla="*/ 11096041 w 15811497"/>
              <a:gd name="connsiteY54-2206" fmla="*/ 1170993 h 6248398"/>
              <a:gd name="connsiteX55-2207" fmla="*/ 13049247 w 15811497"/>
              <a:gd name="connsiteY55-2208" fmla="*/ 361949 h 6248398"/>
              <a:gd name="connsiteX56-2209" fmla="*/ 15811497 w 15811497"/>
              <a:gd name="connsiteY56-2210" fmla="*/ 3124198 h 6248398"/>
              <a:gd name="connsiteX57-2211" fmla="*/ 13049247 w 15811497"/>
              <a:gd name="connsiteY57-2212" fmla="*/ 5886448 h 6248398"/>
              <a:gd name="connsiteX58-2213" fmla="*/ 11732594 w 15811497"/>
              <a:gd name="connsiteY58-2214" fmla="*/ 5553059 h 6248398"/>
              <a:gd name="connsiteX59-2215" fmla="*/ 11528782 w 15811497"/>
              <a:gd name="connsiteY59-2216" fmla="*/ 5429240 h 6248398"/>
              <a:gd name="connsiteX60-2217" fmla="*/ 11499893 w 15811497"/>
              <a:gd name="connsiteY60-2218" fmla="*/ 5397454 h 6248398"/>
              <a:gd name="connsiteX61-2219" fmla="*/ 11410607 w 15811497"/>
              <a:gd name="connsiteY61-2220" fmla="*/ 5316305 h 6248398"/>
              <a:gd name="connsiteX62-2221" fmla="*/ 11369912 w 15811497"/>
              <a:gd name="connsiteY62-2222" fmla="*/ 5285874 h 6248398"/>
              <a:gd name="connsiteX63-2223" fmla="*/ 11355656 w 15811497"/>
              <a:gd name="connsiteY63-2224" fmla="*/ 5144675 h 6248398"/>
              <a:gd name="connsiteX64-2225" fmla="*/ 11355656 w 15811497"/>
              <a:gd name="connsiteY64-2226" fmla="*/ 5144675 h 6248398"/>
              <a:gd name="connsiteX65-2227" fmla="*/ 11369912 w 15811497"/>
              <a:gd name="connsiteY65-2228" fmla="*/ 5285874 h 6248398"/>
              <a:gd name="connsiteX66-2229" fmla="*/ 11313816 w 15811497"/>
              <a:gd name="connsiteY66-2230" fmla="*/ 5243926 h 6248398"/>
              <a:gd name="connsiteX67-2231" fmla="*/ 11210151 w 15811497"/>
              <a:gd name="connsiteY67-2232" fmla="*/ 5180948 h 6248398"/>
              <a:gd name="connsiteX68-2233" fmla="*/ 11209761 w 15811497"/>
              <a:gd name="connsiteY68-2234" fmla="*/ 5180760 h 6248398"/>
              <a:gd name="connsiteX69-2235" fmla="*/ 11096041 w 15811497"/>
              <a:gd name="connsiteY69-2236" fmla="*/ 5077404 h 6248398"/>
              <a:gd name="connsiteX70-2237" fmla="*/ 11063094 w 15811497"/>
              <a:gd name="connsiteY70-2238" fmla="*/ 5041153 h 6248398"/>
              <a:gd name="connsiteX71-2239" fmla="*/ 11063091 w 15811497"/>
              <a:gd name="connsiteY71-2240" fmla="*/ 5041152 h 6248398"/>
              <a:gd name="connsiteX72-2241" fmla="*/ 11096040 w 15811497"/>
              <a:gd name="connsiteY72-2242" fmla="*/ 5077404 h 6248398"/>
              <a:gd name="connsiteX73-2243" fmla="*/ 11209760 w 15811497"/>
              <a:gd name="connsiteY73-2244" fmla="*/ 5180760 h 6248398"/>
              <a:gd name="connsiteX74-2245" fmla="*/ 11100244 w 15811497"/>
              <a:gd name="connsiteY74-2246" fmla="*/ 5128004 h 6248398"/>
              <a:gd name="connsiteX75-2247" fmla="*/ 10610846 w 15811497"/>
              <a:gd name="connsiteY75-2248" fmla="*/ 5029199 h 6248398"/>
              <a:gd name="connsiteX76-2249" fmla="*/ 9640652 w 15811497"/>
              <a:gd name="connsiteY76-2250" fmla="*/ 5486739 h 6248398"/>
              <a:gd name="connsiteX77-2251" fmla="*/ 9628722 w 15811497"/>
              <a:gd name="connsiteY77-2252" fmla="*/ 5502693 h 6248398"/>
              <a:gd name="connsiteX78-2253" fmla="*/ 9568273 w 15811497"/>
              <a:gd name="connsiteY78-2254" fmla="*/ 5583530 h 6248398"/>
              <a:gd name="connsiteX79-2255" fmla="*/ 9535504 w 15811497"/>
              <a:gd name="connsiteY79-2256" fmla="*/ 5637470 h 6248398"/>
              <a:gd name="connsiteX80-2257" fmla="*/ 9535505 w 15811497"/>
              <a:gd name="connsiteY80-2258" fmla="*/ 5637470 h 6248398"/>
              <a:gd name="connsiteX81-2259" fmla="*/ 9568273 w 15811497"/>
              <a:gd name="connsiteY81-2260" fmla="*/ 5583531 h 6248398"/>
              <a:gd name="connsiteX82-2261" fmla="*/ 9628722 w 15811497"/>
              <a:gd name="connsiteY82-2262" fmla="*/ 5502694 h 6248398"/>
              <a:gd name="connsiteX83-2263" fmla="*/ 9563485 w 15811497"/>
              <a:gd name="connsiteY83-2264" fmla="*/ 5610078 h 6248398"/>
              <a:gd name="connsiteX84-2265" fmla="*/ 9542221 w 15811497"/>
              <a:gd name="connsiteY84-2266" fmla="*/ 5638514 h 6248398"/>
              <a:gd name="connsiteX85-2267" fmla="*/ 9504352 w 15811497"/>
              <a:gd name="connsiteY85-2268" fmla="*/ 5689156 h 6248398"/>
              <a:gd name="connsiteX86-2269" fmla="*/ 9480140 w 15811497"/>
              <a:gd name="connsiteY86-2270" fmla="*/ 5721533 h 6248398"/>
              <a:gd name="connsiteX87-2271" fmla="*/ 8362947 w 15811497"/>
              <a:gd name="connsiteY87-2272" fmla="*/ 6248398 h 6248398"/>
              <a:gd name="connsiteX88-2273" fmla="*/ 7028922 w 15811497"/>
              <a:gd name="connsiteY88-2274" fmla="*/ 5364147 h 6248398"/>
              <a:gd name="connsiteX89-2275" fmla="*/ 6990513 w 15811497"/>
              <a:gd name="connsiteY89-2276" fmla="*/ 5259205 h 6248398"/>
              <a:gd name="connsiteX90-2277" fmla="*/ 6990512 w 15811497"/>
              <a:gd name="connsiteY90-2278" fmla="*/ 5259199 h 6248398"/>
              <a:gd name="connsiteX91-2279" fmla="*/ 6983676 w 15811497"/>
              <a:gd name="connsiteY91-2280" fmla="*/ 5240519 h 6248398"/>
              <a:gd name="connsiteX92-2281" fmla="*/ 6983673 w 15811497"/>
              <a:gd name="connsiteY92-2282" fmla="*/ 5240519 h 6248398"/>
              <a:gd name="connsiteX93-2283" fmla="*/ 6980236 w 15811497"/>
              <a:gd name="connsiteY93-2284" fmla="*/ 5231130 h 6248398"/>
              <a:gd name="connsiteX94-2285" fmla="*/ 6978859 w 15811497"/>
              <a:gd name="connsiteY94-2286" fmla="*/ 5225774 h 6248398"/>
              <a:gd name="connsiteX95-2287" fmla="*/ 6984291 w 15811497"/>
              <a:gd name="connsiteY95-2288" fmla="*/ 5240614 h 6248398"/>
              <a:gd name="connsiteX96-2289" fmla="*/ 6984292 w 15811497"/>
              <a:gd name="connsiteY96-2290" fmla="*/ 5240614 h 6248398"/>
              <a:gd name="connsiteX97-2291" fmla="*/ 6978860 w 15811497"/>
              <a:gd name="connsiteY97-2292" fmla="*/ 5225773 h 6248398"/>
              <a:gd name="connsiteX98-2293" fmla="*/ 6944562 w 15811497"/>
              <a:gd name="connsiteY98-2294" fmla="*/ 5092380 h 6248398"/>
              <a:gd name="connsiteX99-2295" fmla="*/ 6924183 w 15811497"/>
              <a:gd name="connsiteY99-2296" fmla="*/ 4890225 h 6248398"/>
              <a:gd name="connsiteX100-2297" fmla="*/ 6924182 w 15811497"/>
              <a:gd name="connsiteY100-2298" fmla="*/ 4890225 h 6248398"/>
              <a:gd name="connsiteX101-2299" fmla="*/ 6944561 w 15811497"/>
              <a:gd name="connsiteY101-2300" fmla="*/ 5092380 h 6248398"/>
              <a:gd name="connsiteX102-2301" fmla="*/ 6978860 w 15811497"/>
              <a:gd name="connsiteY102-2302" fmla="*/ 5225773 h 6248398"/>
              <a:gd name="connsiteX103-2303" fmla="*/ 6948299 w 15811497"/>
              <a:gd name="connsiteY103-2304" fmla="*/ 5142273 h 6248398"/>
              <a:gd name="connsiteX104-2305" fmla="*/ 5829297 w 15811497"/>
              <a:gd name="connsiteY104-2306" fmla="*/ 4400549 h 6248398"/>
              <a:gd name="connsiteX105-2307" fmla="*/ 5056802 w 15811497"/>
              <a:gd name="connsiteY105-2308" fmla="*/ 4677867 h 6248398"/>
              <a:gd name="connsiteX106-2309" fmla="*/ 5022517 w 15811497"/>
              <a:gd name="connsiteY106-2310" fmla="*/ 4709027 h 6248398"/>
              <a:gd name="connsiteX107-2311" fmla="*/ 5022515 w 15811497"/>
              <a:gd name="connsiteY107-2312" fmla="*/ 4709029 h 6248398"/>
              <a:gd name="connsiteX108-2313" fmla="*/ 5022510 w 15811497"/>
              <a:gd name="connsiteY108-2314" fmla="*/ 4709033 h 6248398"/>
              <a:gd name="connsiteX109-2315" fmla="*/ 4924198 w 15811497"/>
              <a:gd name="connsiteY109-2316" fmla="*/ 4840507 h 6248398"/>
              <a:gd name="connsiteX110-2317" fmla="*/ 4914898 w 15811497"/>
              <a:gd name="connsiteY110-2318" fmla="*/ 4838698 h 6248398"/>
              <a:gd name="connsiteX111-2319" fmla="*/ 4914898 w 15811497"/>
              <a:gd name="connsiteY111-2320" fmla="*/ 4838699 h 6248398"/>
              <a:gd name="connsiteX112-2321" fmla="*/ 4924199 w 15811497"/>
              <a:gd name="connsiteY112-2322" fmla="*/ 4840508 h 6248398"/>
              <a:gd name="connsiteX113-2323" fmla="*/ 4893736 w 15811497"/>
              <a:gd name="connsiteY113-2324" fmla="*/ 4881247 h 6248398"/>
              <a:gd name="connsiteX114-2325" fmla="*/ 4778482 w 15811497"/>
              <a:gd name="connsiteY114-2326" fmla="*/ 5008058 h 6248398"/>
              <a:gd name="connsiteX115-2327" fmla="*/ 4778482 w 15811497"/>
              <a:gd name="connsiteY115-2328" fmla="*/ 5008057 h 6248398"/>
              <a:gd name="connsiteX116-2329" fmla="*/ 4715455 w 15811497"/>
              <a:gd name="connsiteY116-2330" fmla="*/ 5077404 h 6248398"/>
              <a:gd name="connsiteX117-2331" fmla="*/ 2762249 w 15811497"/>
              <a:gd name="connsiteY117-2332" fmla="*/ 5886448 h 6248398"/>
              <a:gd name="connsiteX118-2333" fmla="*/ 0 w 15811497"/>
              <a:gd name="connsiteY118-2334" fmla="*/ 3124198 h 6248398"/>
              <a:gd name="connsiteX119-2335" fmla="*/ 2762249 w 15811497"/>
              <a:gd name="connsiteY119-2336" fmla="*/ 361949 h 6248398"/>
              <a:gd name="connsiteX120-2337" fmla="*/ 4078902 w 15811497"/>
              <a:gd name="connsiteY120-2338" fmla="*/ 695338 h 6248398"/>
              <a:gd name="connsiteX121-2339" fmla="*/ 4261443 w 15811497"/>
              <a:gd name="connsiteY121-2340" fmla="*/ 806235 h 6248398"/>
              <a:gd name="connsiteX122-2341" fmla="*/ 4409044 w 15811497"/>
              <a:gd name="connsiteY122-2342" fmla="*/ 910268 h 6248398"/>
              <a:gd name="connsiteX123-2343" fmla="*/ 4409043 w 15811497"/>
              <a:gd name="connsiteY123-2344" fmla="*/ 910268 h 6248398"/>
              <a:gd name="connsiteX124-2345" fmla="*/ 4612477 w 15811497"/>
              <a:gd name="connsiteY124-2346" fmla="*/ 1077402 h 6248398"/>
              <a:gd name="connsiteX125-2347" fmla="*/ 4612478 w 15811497"/>
              <a:gd name="connsiteY125-2348" fmla="*/ 1077403 h 6248398"/>
              <a:gd name="connsiteX126-2349" fmla="*/ 4715454 w 15811497"/>
              <a:gd name="connsiteY126-2350" fmla="*/ 1170993 h 6248398"/>
              <a:gd name="connsiteX127-2351" fmla="*/ 4701725 w 15811497"/>
              <a:gd name="connsiteY127-2352" fmla="*/ 1120394 h 6248398"/>
              <a:gd name="connsiteX128-2353" fmla="*/ 5191122 w 15811497"/>
              <a:gd name="connsiteY128-2354" fmla="*/ 1219199 h 6248398"/>
              <a:gd name="connsiteX129-2355" fmla="*/ 6161317 w 15811497"/>
              <a:gd name="connsiteY129-2356" fmla="*/ 761659 h 6248398"/>
              <a:gd name="connsiteX130-2357" fmla="*/ 6224019 w 15811497"/>
              <a:gd name="connsiteY130-2358" fmla="*/ 677808 h 6248398"/>
              <a:gd name="connsiteX131-2359" fmla="*/ 6175489 w 15811497"/>
              <a:gd name="connsiteY131-2360" fmla="*/ 757691 h 6248398"/>
              <a:gd name="connsiteX132-2361" fmla="*/ 6175489 w 15811497"/>
              <a:gd name="connsiteY132-2362" fmla="*/ 757692 h 6248398"/>
              <a:gd name="connsiteX133-2363" fmla="*/ 6224020 w 15811497"/>
              <a:gd name="connsiteY133-2364" fmla="*/ 677809 h 6248398"/>
              <a:gd name="connsiteX134-2365" fmla="*/ 6233696 w 15811497"/>
              <a:gd name="connsiteY134-2366" fmla="*/ 664869 h 6248398"/>
              <a:gd name="connsiteX135-2367" fmla="*/ 6252611 w 15811497"/>
              <a:gd name="connsiteY135-2368" fmla="*/ 633734 h 6248398"/>
              <a:gd name="connsiteX136-2369" fmla="*/ 6252610 w 15811497"/>
              <a:gd name="connsiteY136-2370" fmla="*/ 633734 h 6248398"/>
              <a:gd name="connsiteX137-2371" fmla="*/ 6233696 w 15811497"/>
              <a:gd name="connsiteY137-2372" fmla="*/ 664868 h 6248398"/>
              <a:gd name="connsiteX138-2373" fmla="*/ 6224019 w 15811497"/>
              <a:gd name="connsiteY138-2374" fmla="*/ 677808 h 6248398"/>
              <a:gd name="connsiteX139-2375" fmla="*/ 6248008 w 15811497"/>
              <a:gd name="connsiteY139-2376" fmla="*/ 638320 h 6248398"/>
              <a:gd name="connsiteX140-2377" fmla="*/ 6251291 w 15811497"/>
              <a:gd name="connsiteY140-2378" fmla="*/ 633930 h 6248398"/>
              <a:gd name="connsiteX141-2379" fmla="*/ 6251293 w 15811497"/>
              <a:gd name="connsiteY141-2380" fmla="*/ 633929 h 6248398"/>
              <a:gd name="connsiteX142-2381" fmla="*/ 6257683 w 15811497"/>
              <a:gd name="connsiteY142-2382" fmla="*/ 625384 h 6248398"/>
              <a:gd name="connsiteX143-2383" fmla="*/ 6257686 w 15811497"/>
              <a:gd name="connsiteY143-2384" fmla="*/ 625380 h 6248398"/>
              <a:gd name="connsiteX144-2385" fmla="*/ 6331355 w 15811497"/>
              <a:gd name="connsiteY144-2386" fmla="*/ 526865 h 6248398"/>
              <a:gd name="connsiteX145-2387" fmla="*/ 7448548 w 15811497"/>
              <a:gd name="connsiteY145-2388" fmla="*/ 0 h 6248398"/>
              <a:gd name="connsiteX0-2389" fmla="*/ 11209760 w 15811497"/>
              <a:gd name="connsiteY0-2390" fmla="*/ 5180760 h 6248398"/>
              <a:gd name="connsiteX1-2391" fmla="*/ 11210150 w 15811497"/>
              <a:gd name="connsiteY1-2392" fmla="*/ 5180948 h 6248398"/>
              <a:gd name="connsiteX2-2393" fmla="*/ 11313815 w 15811497"/>
              <a:gd name="connsiteY2-2394" fmla="*/ 5243926 h 6248398"/>
              <a:gd name="connsiteX3-2395" fmla="*/ 11369911 w 15811497"/>
              <a:gd name="connsiteY3-2396" fmla="*/ 5285874 h 6248398"/>
              <a:gd name="connsiteX4-2397" fmla="*/ 11410606 w 15811497"/>
              <a:gd name="connsiteY4-2398" fmla="*/ 5316305 h 6248398"/>
              <a:gd name="connsiteX5-2399" fmla="*/ 11499892 w 15811497"/>
              <a:gd name="connsiteY5-2400" fmla="*/ 5397454 h 6248398"/>
              <a:gd name="connsiteX6-2401" fmla="*/ 11528781 w 15811497"/>
              <a:gd name="connsiteY6-2402" fmla="*/ 5429240 h 6248398"/>
              <a:gd name="connsiteX7-2403" fmla="*/ 11504846 w 15811497"/>
              <a:gd name="connsiteY7-2404" fmla="*/ 5414699 h 6248398"/>
              <a:gd name="connsiteX8-2405" fmla="*/ 11371717 w 15811497"/>
              <a:gd name="connsiteY8-2406" fmla="*/ 5315148 h 6248398"/>
              <a:gd name="connsiteX9-2407" fmla="*/ 11292198 w 15811497"/>
              <a:gd name="connsiteY9-2408" fmla="*/ 5255685 h 6248398"/>
              <a:gd name="connsiteX10-2409" fmla="*/ 11209760 w 15811497"/>
              <a:gd name="connsiteY10-2410" fmla="*/ 5180760 h 6248398"/>
              <a:gd name="connsiteX11-2411" fmla="*/ 4892179 w 15811497"/>
              <a:gd name="connsiteY11-2412" fmla="*/ 4842491 h 6248398"/>
              <a:gd name="connsiteX12-2413" fmla="*/ 4892178 w 15811497"/>
              <a:gd name="connsiteY12-2414" fmla="*/ 4842492 h 6248398"/>
              <a:gd name="connsiteX13-2415" fmla="*/ 4885192 w 15811497"/>
              <a:gd name="connsiteY13-2416" fmla="*/ 4851834 h 6248398"/>
              <a:gd name="connsiteX14-2417" fmla="*/ 4892179 w 15811497"/>
              <a:gd name="connsiteY14-2418" fmla="*/ 4842491 h 6248398"/>
              <a:gd name="connsiteX15-2419" fmla="*/ 8767766 w 15811497"/>
              <a:gd name="connsiteY15-2420" fmla="*/ 853515 h 6248398"/>
              <a:gd name="connsiteX16-2421" fmla="*/ 8782572 w 15811497"/>
              <a:gd name="connsiteY16-2422" fmla="*/ 884251 h 6248398"/>
              <a:gd name="connsiteX17-2423" fmla="*/ 8812281 w 15811497"/>
              <a:gd name="connsiteY17-2424" fmla="*/ 965420 h 6248398"/>
              <a:gd name="connsiteX18-2425" fmla="*/ 8831257 w 15811497"/>
              <a:gd name="connsiteY18-2426" fmla="*/ 1017268 h 6248398"/>
              <a:gd name="connsiteX19-2427" fmla="*/ 8860452 w 15811497"/>
              <a:gd name="connsiteY19-2428" fmla="*/ 1130811 h 6248398"/>
              <a:gd name="connsiteX20-2429" fmla="*/ 8839383 w 15811497"/>
              <a:gd name="connsiteY20-2430" fmla="*/ 1087075 h 6248398"/>
              <a:gd name="connsiteX21-2431" fmla="*/ 8798546 w 15811497"/>
              <a:gd name="connsiteY21-2432" fmla="*/ 975498 h 6248398"/>
              <a:gd name="connsiteX22-2433" fmla="*/ 8795375 w 15811497"/>
              <a:gd name="connsiteY22-2434" fmla="*/ 963167 h 6248398"/>
              <a:gd name="connsiteX23-2435" fmla="*/ 8768620 w 15811497"/>
              <a:gd name="connsiteY23-2436" fmla="*/ 859114 h 6248398"/>
              <a:gd name="connsiteX24-2437" fmla="*/ 8767766 w 15811497"/>
              <a:gd name="connsiteY24-2438" fmla="*/ 853515 h 6248398"/>
              <a:gd name="connsiteX25-2439" fmla="*/ 7448548 w 15811497"/>
              <a:gd name="connsiteY25-2440" fmla="*/ 0 h 6248398"/>
              <a:gd name="connsiteX26-2441" fmla="*/ 8721604 w 15811497"/>
              <a:gd name="connsiteY26-2442" fmla="*/ 757692 h 6248398"/>
              <a:gd name="connsiteX27-2443" fmla="*/ 8767765 w 15811497"/>
              <a:gd name="connsiteY27-2444" fmla="*/ 853515 h 6248398"/>
              <a:gd name="connsiteX28-2445" fmla="*/ 8768619 w 15811497"/>
              <a:gd name="connsiteY28-2446" fmla="*/ 859114 h 6248398"/>
              <a:gd name="connsiteX29-2447" fmla="*/ 8795374 w 15811497"/>
              <a:gd name="connsiteY29-2448" fmla="*/ 963167 h 6248398"/>
              <a:gd name="connsiteX30-2449" fmla="*/ 8798545 w 15811497"/>
              <a:gd name="connsiteY30-2450" fmla="*/ 975499 h 6248398"/>
              <a:gd name="connsiteX31-2451" fmla="*/ 8839382 w 15811497"/>
              <a:gd name="connsiteY31-2452" fmla="*/ 1087076 h 6248398"/>
              <a:gd name="connsiteX32-2453" fmla="*/ 8860451 w 15811497"/>
              <a:gd name="connsiteY32-2454" fmla="*/ 1130812 h 6248398"/>
              <a:gd name="connsiteX33-2455" fmla="*/ 8866932 w 15811497"/>
              <a:gd name="connsiteY33-2456" fmla="*/ 1156018 h 6248398"/>
              <a:gd name="connsiteX34-2457" fmla="*/ 8896346 w 15811497"/>
              <a:gd name="connsiteY34-2458" fmla="*/ 1447799 h 6248398"/>
              <a:gd name="connsiteX35-2459" fmla="*/ 8866932 w 15811497"/>
              <a:gd name="connsiteY35-2460" fmla="*/ 1156017 h 6248398"/>
              <a:gd name="connsiteX36-2461" fmla="*/ 8860451 w 15811497"/>
              <a:gd name="connsiteY36-2462" fmla="*/ 1130810 h 6248398"/>
              <a:gd name="connsiteX37-2463" fmla="*/ 8890522 w 15811497"/>
              <a:gd name="connsiteY37-2464" fmla="*/ 1193234 h 6248398"/>
              <a:gd name="connsiteX38-2465" fmla="*/ 9958384 w 15811497"/>
              <a:gd name="connsiteY38-2466" fmla="*/ 1828798 h 6248398"/>
              <a:gd name="connsiteX39-2467" fmla="*/ 10895504 w 15811497"/>
              <a:gd name="connsiteY39-2468" fmla="*/ 1386857 h 6248398"/>
              <a:gd name="connsiteX40-2469" fmla="*/ 10927290 w 15811497"/>
              <a:gd name="connsiteY40-2470" fmla="*/ 1344350 h 6248398"/>
              <a:gd name="connsiteX41-2471" fmla="*/ 10936907 w 15811497"/>
              <a:gd name="connsiteY41-2472" fmla="*/ 1346082 h 6248398"/>
              <a:gd name="connsiteX42-2473" fmla="*/ 10917759 w 15811497"/>
              <a:gd name="connsiteY42-2474" fmla="*/ 1367151 h 6248398"/>
              <a:gd name="connsiteX43-2475" fmla="*/ 10545015 w 15811497"/>
              <a:gd name="connsiteY43-2476" fmla="*/ 1956940 h 6248398"/>
              <a:gd name="connsiteX44-2477" fmla="*/ 10521911 w 15811497"/>
              <a:gd name="connsiteY44-2478" fmla="*/ 2012524 h 6248398"/>
              <a:gd name="connsiteX45-2479" fmla="*/ 10521913 w 15811497"/>
              <a:gd name="connsiteY45-2480" fmla="*/ 2012521 h 6248398"/>
              <a:gd name="connsiteX46-2481" fmla="*/ 10545016 w 15811497"/>
              <a:gd name="connsiteY46-2482" fmla="*/ 1956940 h 6248398"/>
              <a:gd name="connsiteX47-2483" fmla="*/ 10917760 w 15811497"/>
              <a:gd name="connsiteY47-2484" fmla="*/ 1367152 h 6248398"/>
              <a:gd name="connsiteX48-2485" fmla="*/ 10936908 w 15811497"/>
              <a:gd name="connsiteY48-2486" fmla="*/ 1346084 h 6248398"/>
              <a:gd name="connsiteX49-2487" fmla="*/ 10972797 w 15811497"/>
              <a:gd name="connsiteY49-2488" fmla="*/ 1352550 h 6248398"/>
              <a:gd name="connsiteX50-2489" fmla="*/ 11002341 w 15811497"/>
              <a:gd name="connsiteY50-2490" fmla="*/ 1645177 h 6248398"/>
              <a:gd name="connsiteX51-2491" fmla="*/ 11002341 w 15811497"/>
              <a:gd name="connsiteY51-2492" fmla="*/ 1645177 h 6248398"/>
              <a:gd name="connsiteX52-2493" fmla="*/ 10972797 w 15811497"/>
              <a:gd name="connsiteY52-2494" fmla="*/ 1352549 h 6248398"/>
              <a:gd name="connsiteX53-2495" fmla="*/ 10936908 w 15811497"/>
              <a:gd name="connsiteY53-2496" fmla="*/ 1346083 h 6248398"/>
              <a:gd name="connsiteX54-2497" fmla="*/ 11096041 w 15811497"/>
              <a:gd name="connsiteY54-2498" fmla="*/ 1170993 h 6248398"/>
              <a:gd name="connsiteX55-2499" fmla="*/ 13049247 w 15811497"/>
              <a:gd name="connsiteY55-2500" fmla="*/ 361949 h 6248398"/>
              <a:gd name="connsiteX56-2501" fmla="*/ 15811497 w 15811497"/>
              <a:gd name="connsiteY56-2502" fmla="*/ 3124198 h 6248398"/>
              <a:gd name="connsiteX57-2503" fmla="*/ 13049247 w 15811497"/>
              <a:gd name="connsiteY57-2504" fmla="*/ 5886448 h 6248398"/>
              <a:gd name="connsiteX58-2505" fmla="*/ 11732594 w 15811497"/>
              <a:gd name="connsiteY58-2506" fmla="*/ 5553059 h 6248398"/>
              <a:gd name="connsiteX59-2507" fmla="*/ 11528782 w 15811497"/>
              <a:gd name="connsiteY59-2508" fmla="*/ 5429240 h 6248398"/>
              <a:gd name="connsiteX60-2509" fmla="*/ 11499893 w 15811497"/>
              <a:gd name="connsiteY60-2510" fmla="*/ 5397454 h 6248398"/>
              <a:gd name="connsiteX61-2511" fmla="*/ 11410607 w 15811497"/>
              <a:gd name="connsiteY61-2512" fmla="*/ 5316305 h 6248398"/>
              <a:gd name="connsiteX62-2513" fmla="*/ 11369912 w 15811497"/>
              <a:gd name="connsiteY62-2514" fmla="*/ 5285874 h 6248398"/>
              <a:gd name="connsiteX63-2515" fmla="*/ 11355656 w 15811497"/>
              <a:gd name="connsiteY63-2516" fmla="*/ 5144675 h 6248398"/>
              <a:gd name="connsiteX64-2517" fmla="*/ 11355656 w 15811497"/>
              <a:gd name="connsiteY64-2518" fmla="*/ 5144675 h 6248398"/>
              <a:gd name="connsiteX65-2519" fmla="*/ 11369912 w 15811497"/>
              <a:gd name="connsiteY65-2520" fmla="*/ 5285874 h 6248398"/>
              <a:gd name="connsiteX66-2521" fmla="*/ 11313816 w 15811497"/>
              <a:gd name="connsiteY66-2522" fmla="*/ 5243926 h 6248398"/>
              <a:gd name="connsiteX67-2523" fmla="*/ 11210151 w 15811497"/>
              <a:gd name="connsiteY67-2524" fmla="*/ 5180948 h 6248398"/>
              <a:gd name="connsiteX68-2525" fmla="*/ 11209761 w 15811497"/>
              <a:gd name="connsiteY68-2526" fmla="*/ 5180760 h 6248398"/>
              <a:gd name="connsiteX69-2527" fmla="*/ 11096041 w 15811497"/>
              <a:gd name="connsiteY69-2528" fmla="*/ 5077404 h 6248398"/>
              <a:gd name="connsiteX70-2529" fmla="*/ 11063094 w 15811497"/>
              <a:gd name="connsiteY70-2530" fmla="*/ 5041153 h 6248398"/>
              <a:gd name="connsiteX71-2531" fmla="*/ 11063091 w 15811497"/>
              <a:gd name="connsiteY71-2532" fmla="*/ 5041152 h 6248398"/>
              <a:gd name="connsiteX72-2533" fmla="*/ 11096040 w 15811497"/>
              <a:gd name="connsiteY72-2534" fmla="*/ 5077404 h 6248398"/>
              <a:gd name="connsiteX73-2535" fmla="*/ 11209760 w 15811497"/>
              <a:gd name="connsiteY73-2536" fmla="*/ 5180760 h 6248398"/>
              <a:gd name="connsiteX74-2537" fmla="*/ 11100244 w 15811497"/>
              <a:gd name="connsiteY74-2538" fmla="*/ 5128004 h 6248398"/>
              <a:gd name="connsiteX75-2539" fmla="*/ 10610846 w 15811497"/>
              <a:gd name="connsiteY75-2540" fmla="*/ 5029199 h 6248398"/>
              <a:gd name="connsiteX76-2541" fmla="*/ 9640652 w 15811497"/>
              <a:gd name="connsiteY76-2542" fmla="*/ 5486739 h 6248398"/>
              <a:gd name="connsiteX77-2543" fmla="*/ 9628722 w 15811497"/>
              <a:gd name="connsiteY77-2544" fmla="*/ 5502693 h 6248398"/>
              <a:gd name="connsiteX78-2545" fmla="*/ 9568273 w 15811497"/>
              <a:gd name="connsiteY78-2546" fmla="*/ 5583530 h 6248398"/>
              <a:gd name="connsiteX79-2547" fmla="*/ 9535504 w 15811497"/>
              <a:gd name="connsiteY79-2548" fmla="*/ 5637470 h 6248398"/>
              <a:gd name="connsiteX80-2549" fmla="*/ 9535505 w 15811497"/>
              <a:gd name="connsiteY80-2550" fmla="*/ 5637470 h 6248398"/>
              <a:gd name="connsiteX81-2551" fmla="*/ 9568273 w 15811497"/>
              <a:gd name="connsiteY81-2552" fmla="*/ 5583531 h 6248398"/>
              <a:gd name="connsiteX82-2553" fmla="*/ 9628722 w 15811497"/>
              <a:gd name="connsiteY82-2554" fmla="*/ 5502694 h 6248398"/>
              <a:gd name="connsiteX83-2555" fmla="*/ 9563485 w 15811497"/>
              <a:gd name="connsiteY83-2556" fmla="*/ 5610078 h 6248398"/>
              <a:gd name="connsiteX84-2557" fmla="*/ 9542221 w 15811497"/>
              <a:gd name="connsiteY84-2558" fmla="*/ 5638514 h 6248398"/>
              <a:gd name="connsiteX85-2559" fmla="*/ 9504352 w 15811497"/>
              <a:gd name="connsiteY85-2560" fmla="*/ 5689156 h 6248398"/>
              <a:gd name="connsiteX86-2561" fmla="*/ 9480140 w 15811497"/>
              <a:gd name="connsiteY86-2562" fmla="*/ 5721533 h 6248398"/>
              <a:gd name="connsiteX87-2563" fmla="*/ 8362947 w 15811497"/>
              <a:gd name="connsiteY87-2564" fmla="*/ 6248398 h 6248398"/>
              <a:gd name="connsiteX88-2565" fmla="*/ 7028922 w 15811497"/>
              <a:gd name="connsiteY88-2566" fmla="*/ 5364147 h 6248398"/>
              <a:gd name="connsiteX89-2567" fmla="*/ 6990513 w 15811497"/>
              <a:gd name="connsiteY89-2568" fmla="*/ 5259205 h 6248398"/>
              <a:gd name="connsiteX90-2569" fmla="*/ 6990512 w 15811497"/>
              <a:gd name="connsiteY90-2570" fmla="*/ 5259199 h 6248398"/>
              <a:gd name="connsiteX91-2571" fmla="*/ 6983676 w 15811497"/>
              <a:gd name="connsiteY91-2572" fmla="*/ 5240519 h 6248398"/>
              <a:gd name="connsiteX92-2573" fmla="*/ 6983673 w 15811497"/>
              <a:gd name="connsiteY92-2574" fmla="*/ 5240519 h 6248398"/>
              <a:gd name="connsiteX93-2575" fmla="*/ 6980236 w 15811497"/>
              <a:gd name="connsiteY93-2576" fmla="*/ 5231130 h 6248398"/>
              <a:gd name="connsiteX94-2577" fmla="*/ 6978859 w 15811497"/>
              <a:gd name="connsiteY94-2578" fmla="*/ 5225774 h 6248398"/>
              <a:gd name="connsiteX95-2579" fmla="*/ 6984291 w 15811497"/>
              <a:gd name="connsiteY95-2580" fmla="*/ 5240614 h 6248398"/>
              <a:gd name="connsiteX96-2581" fmla="*/ 6984292 w 15811497"/>
              <a:gd name="connsiteY96-2582" fmla="*/ 5240614 h 6248398"/>
              <a:gd name="connsiteX97-2583" fmla="*/ 6978860 w 15811497"/>
              <a:gd name="connsiteY97-2584" fmla="*/ 5225773 h 6248398"/>
              <a:gd name="connsiteX98-2585" fmla="*/ 6944562 w 15811497"/>
              <a:gd name="connsiteY98-2586" fmla="*/ 5092380 h 6248398"/>
              <a:gd name="connsiteX99-2587" fmla="*/ 6924183 w 15811497"/>
              <a:gd name="connsiteY99-2588" fmla="*/ 4890225 h 6248398"/>
              <a:gd name="connsiteX100-2589" fmla="*/ 6924182 w 15811497"/>
              <a:gd name="connsiteY100-2590" fmla="*/ 4890225 h 6248398"/>
              <a:gd name="connsiteX101-2591" fmla="*/ 6944561 w 15811497"/>
              <a:gd name="connsiteY101-2592" fmla="*/ 5092380 h 6248398"/>
              <a:gd name="connsiteX102-2593" fmla="*/ 6978860 w 15811497"/>
              <a:gd name="connsiteY102-2594" fmla="*/ 5225773 h 6248398"/>
              <a:gd name="connsiteX103-2595" fmla="*/ 6948299 w 15811497"/>
              <a:gd name="connsiteY103-2596" fmla="*/ 5142273 h 6248398"/>
              <a:gd name="connsiteX104-2597" fmla="*/ 5829297 w 15811497"/>
              <a:gd name="connsiteY104-2598" fmla="*/ 4400549 h 6248398"/>
              <a:gd name="connsiteX105-2599" fmla="*/ 5056802 w 15811497"/>
              <a:gd name="connsiteY105-2600" fmla="*/ 4677867 h 6248398"/>
              <a:gd name="connsiteX106-2601" fmla="*/ 5022517 w 15811497"/>
              <a:gd name="connsiteY106-2602" fmla="*/ 4709027 h 6248398"/>
              <a:gd name="connsiteX107-2603" fmla="*/ 5022515 w 15811497"/>
              <a:gd name="connsiteY107-2604" fmla="*/ 4709029 h 6248398"/>
              <a:gd name="connsiteX108-2605" fmla="*/ 5022510 w 15811497"/>
              <a:gd name="connsiteY108-2606" fmla="*/ 4709033 h 6248398"/>
              <a:gd name="connsiteX109-2607" fmla="*/ 4924198 w 15811497"/>
              <a:gd name="connsiteY109-2608" fmla="*/ 4840507 h 6248398"/>
              <a:gd name="connsiteX110-2609" fmla="*/ 4914898 w 15811497"/>
              <a:gd name="connsiteY110-2610" fmla="*/ 4838698 h 6248398"/>
              <a:gd name="connsiteX111-2611" fmla="*/ 4914898 w 15811497"/>
              <a:gd name="connsiteY111-2612" fmla="*/ 4838699 h 6248398"/>
              <a:gd name="connsiteX112-2613" fmla="*/ 4924199 w 15811497"/>
              <a:gd name="connsiteY112-2614" fmla="*/ 4840508 h 6248398"/>
              <a:gd name="connsiteX113-2615" fmla="*/ 4893736 w 15811497"/>
              <a:gd name="connsiteY113-2616" fmla="*/ 4881247 h 6248398"/>
              <a:gd name="connsiteX114-2617" fmla="*/ 4778482 w 15811497"/>
              <a:gd name="connsiteY114-2618" fmla="*/ 5008058 h 6248398"/>
              <a:gd name="connsiteX115-2619" fmla="*/ 4778482 w 15811497"/>
              <a:gd name="connsiteY115-2620" fmla="*/ 5008057 h 6248398"/>
              <a:gd name="connsiteX116-2621" fmla="*/ 4715455 w 15811497"/>
              <a:gd name="connsiteY116-2622" fmla="*/ 5077404 h 6248398"/>
              <a:gd name="connsiteX117-2623" fmla="*/ 2762249 w 15811497"/>
              <a:gd name="connsiteY117-2624" fmla="*/ 5886448 h 6248398"/>
              <a:gd name="connsiteX118-2625" fmla="*/ 0 w 15811497"/>
              <a:gd name="connsiteY118-2626" fmla="*/ 3124198 h 6248398"/>
              <a:gd name="connsiteX119-2627" fmla="*/ 2762249 w 15811497"/>
              <a:gd name="connsiteY119-2628" fmla="*/ 361949 h 6248398"/>
              <a:gd name="connsiteX120-2629" fmla="*/ 4078902 w 15811497"/>
              <a:gd name="connsiteY120-2630" fmla="*/ 695338 h 6248398"/>
              <a:gd name="connsiteX121-2631" fmla="*/ 4261443 w 15811497"/>
              <a:gd name="connsiteY121-2632" fmla="*/ 806235 h 6248398"/>
              <a:gd name="connsiteX122-2633" fmla="*/ 4409044 w 15811497"/>
              <a:gd name="connsiteY122-2634" fmla="*/ 910268 h 6248398"/>
              <a:gd name="connsiteX123-2635" fmla="*/ 4612477 w 15811497"/>
              <a:gd name="connsiteY123-2636" fmla="*/ 1077402 h 6248398"/>
              <a:gd name="connsiteX124-2637" fmla="*/ 4612478 w 15811497"/>
              <a:gd name="connsiteY124-2638" fmla="*/ 1077403 h 6248398"/>
              <a:gd name="connsiteX125-2639" fmla="*/ 4715454 w 15811497"/>
              <a:gd name="connsiteY125-2640" fmla="*/ 1170993 h 6248398"/>
              <a:gd name="connsiteX126-2641" fmla="*/ 4701725 w 15811497"/>
              <a:gd name="connsiteY126-2642" fmla="*/ 1120394 h 6248398"/>
              <a:gd name="connsiteX127-2643" fmla="*/ 5191122 w 15811497"/>
              <a:gd name="connsiteY127-2644" fmla="*/ 1219199 h 6248398"/>
              <a:gd name="connsiteX128-2645" fmla="*/ 6161317 w 15811497"/>
              <a:gd name="connsiteY128-2646" fmla="*/ 761659 h 6248398"/>
              <a:gd name="connsiteX129-2647" fmla="*/ 6224019 w 15811497"/>
              <a:gd name="connsiteY129-2648" fmla="*/ 677808 h 6248398"/>
              <a:gd name="connsiteX130-2649" fmla="*/ 6175489 w 15811497"/>
              <a:gd name="connsiteY130-2650" fmla="*/ 757691 h 6248398"/>
              <a:gd name="connsiteX131-2651" fmla="*/ 6175489 w 15811497"/>
              <a:gd name="connsiteY131-2652" fmla="*/ 757692 h 6248398"/>
              <a:gd name="connsiteX132-2653" fmla="*/ 6224020 w 15811497"/>
              <a:gd name="connsiteY132-2654" fmla="*/ 677809 h 6248398"/>
              <a:gd name="connsiteX133-2655" fmla="*/ 6233696 w 15811497"/>
              <a:gd name="connsiteY133-2656" fmla="*/ 664869 h 6248398"/>
              <a:gd name="connsiteX134-2657" fmla="*/ 6252611 w 15811497"/>
              <a:gd name="connsiteY134-2658" fmla="*/ 633734 h 6248398"/>
              <a:gd name="connsiteX135-2659" fmla="*/ 6252610 w 15811497"/>
              <a:gd name="connsiteY135-2660" fmla="*/ 633734 h 6248398"/>
              <a:gd name="connsiteX136-2661" fmla="*/ 6233696 w 15811497"/>
              <a:gd name="connsiteY136-2662" fmla="*/ 664868 h 6248398"/>
              <a:gd name="connsiteX137-2663" fmla="*/ 6224019 w 15811497"/>
              <a:gd name="connsiteY137-2664" fmla="*/ 677808 h 6248398"/>
              <a:gd name="connsiteX138-2665" fmla="*/ 6248008 w 15811497"/>
              <a:gd name="connsiteY138-2666" fmla="*/ 638320 h 6248398"/>
              <a:gd name="connsiteX139-2667" fmla="*/ 6251291 w 15811497"/>
              <a:gd name="connsiteY139-2668" fmla="*/ 633930 h 6248398"/>
              <a:gd name="connsiteX140-2669" fmla="*/ 6251293 w 15811497"/>
              <a:gd name="connsiteY140-2670" fmla="*/ 633929 h 6248398"/>
              <a:gd name="connsiteX141-2671" fmla="*/ 6257683 w 15811497"/>
              <a:gd name="connsiteY141-2672" fmla="*/ 625384 h 6248398"/>
              <a:gd name="connsiteX142-2673" fmla="*/ 6257686 w 15811497"/>
              <a:gd name="connsiteY142-2674" fmla="*/ 625380 h 6248398"/>
              <a:gd name="connsiteX143-2675" fmla="*/ 6331355 w 15811497"/>
              <a:gd name="connsiteY143-2676" fmla="*/ 526865 h 6248398"/>
              <a:gd name="connsiteX144-2677" fmla="*/ 7448548 w 15811497"/>
              <a:gd name="connsiteY144-2678" fmla="*/ 0 h 6248398"/>
              <a:gd name="connsiteX0-2679" fmla="*/ 11209760 w 15811497"/>
              <a:gd name="connsiteY0-2680" fmla="*/ 5180760 h 6248398"/>
              <a:gd name="connsiteX1-2681" fmla="*/ 11210150 w 15811497"/>
              <a:gd name="connsiteY1-2682" fmla="*/ 5180948 h 6248398"/>
              <a:gd name="connsiteX2-2683" fmla="*/ 11313815 w 15811497"/>
              <a:gd name="connsiteY2-2684" fmla="*/ 5243926 h 6248398"/>
              <a:gd name="connsiteX3-2685" fmla="*/ 11369911 w 15811497"/>
              <a:gd name="connsiteY3-2686" fmla="*/ 5285874 h 6248398"/>
              <a:gd name="connsiteX4-2687" fmla="*/ 11410606 w 15811497"/>
              <a:gd name="connsiteY4-2688" fmla="*/ 5316305 h 6248398"/>
              <a:gd name="connsiteX5-2689" fmla="*/ 11499892 w 15811497"/>
              <a:gd name="connsiteY5-2690" fmla="*/ 5397454 h 6248398"/>
              <a:gd name="connsiteX6-2691" fmla="*/ 11528781 w 15811497"/>
              <a:gd name="connsiteY6-2692" fmla="*/ 5429240 h 6248398"/>
              <a:gd name="connsiteX7-2693" fmla="*/ 11504846 w 15811497"/>
              <a:gd name="connsiteY7-2694" fmla="*/ 5414699 h 6248398"/>
              <a:gd name="connsiteX8-2695" fmla="*/ 11371717 w 15811497"/>
              <a:gd name="connsiteY8-2696" fmla="*/ 5315148 h 6248398"/>
              <a:gd name="connsiteX9-2697" fmla="*/ 11292198 w 15811497"/>
              <a:gd name="connsiteY9-2698" fmla="*/ 5255685 h 6248398"/>
              <a:gd name="connsiteX10-2699" fmla="*/ 11209760 w 15811497"/>
              <a:gd name="connsiteY10-2700" fmla="*/ 5180760 h 6248398"/>
              <a:gd name="connsiteX11-2701" fmla="*/ 4892179 w 15811497"/>
              <a:gd name="connsiteY11-2702" fmla="*/ 4842491 h 6248398"/>
              <a:gd name="connsiteX12-2703" fmla="*/ 4892178 w 15811497"/>
              <a:gd name="connsiteY12-2704" fmla="*/ 4842492 h 6248398"/>
              <a:gd name="connsiteX13-2705" fmla="*/ 4885192 w 15811497"/>
              <a:gd name="connsiteY13-2706" fmla="*/ 4851834 h 6248398"/>
              <a:gd name="connsiteX14-2707" fmla="*/ 4892179 w 15811497"/>
              <a:gd name="connsiteY14-2708" fmla="*/ 4842491 h 6248398"/>
              <a:gd name="connsiteX15-2709" fmla="*/ 8767766 w 15811497"/>
              <a:gd name="connsiteY15-2710" fmla="*/ 853515 h 6248398"/>
              <a:gd name="connsiteX16-2711" fmla="*/ 8782572 w 15811497"/>
              <a:gd name="connsiteY16-2712" fmla="*/ 884251 h 6248398"/>
              <a:gd name="connsiteX17-2713" fmla="*/ 8812281 w 15811497"/>
              <a:gd name="connsiteY17-2714" fmla="*/ 965420 h 6248398"/>
              <a:gd name="connsiteX18-2715" fmla="*/ 8831257 w 15811497"/>
              <a:gd name="connsiteY18-2716" fmla="*/ 1017268 h 6248398"/>
              <a:gd name="connsiteX19-2717" fmla="*/ 8860452 w 15811497"/>
              <a:gd name="connsiteY19-2718" fmla="*/ 1130811 h 6248398"/>
              <a:gd name="connsiteX20-2719" fmla="*/ 8839383 w 15811497"/>
              <a:gd name="connsiteY20-2720" fmla="*/ 1087075 h 6248398"/>
              <a:gd name="connsiteX21-2721" fmla="*/ 8798546 w 15811497"/>
              <a:gd name="connsiteY21-2722" fmla="*/ 975498 h 6248398"/>
              <a:gd name="connsiteX22-2723" fmla="*/ 8795375 w 15811497"/>
              <a:gd name="connsiteY22-2724" fmla="*/ 963167 h 6248398"/>
              <a:gd name="connsiteX23-2725" fmla="*/ 8768620 w 15811497"/>
              <a:gd name="connsiteY23-2726" fmla="*/ 859114 h 6248398"/>
              <a:gd name="connsiteX24-2727" fmla="*/ 8767766 w 15811497"/>
              <a:gd name="connsiteY24-2728" fmla="*/ 853515 h 6248398"/>
              <a:gd name="connsiteX25-2729" fmla="*/ 7448548 w 15811497"/>
              <a:gd name="connsiteY25-2730" fmla="*/ 0 h 6248398"/>
              <a:gd name="connsiteX26-2731" fmla="*/ 8721604 w 15811497"/>
              <a:gd name="connsiteY26-2732" fmla="*/ 757692 h 6248398"/>
              <a:gd name="connsiteX27-2733" fmla="*/ 8767765 w 15811497"/>
              <a:gd name="connsiteY27-2734" fmla="*/ 853515 h 6248398"/>
              <a:gd name="connsiteX28-2735" fmla="*/ 8768619 w 15811497"/>
              <a:gd name="connsiteY28-2736" fmla="*/ 859114 h 6248398"/>
              <a:gd name="connsiteX29-2737" fmla="*/ 8795374 w 15811497"/>
              <a:gd name="connsiteY29-2738" fmla="*/ 963167 h 6248398"/>
              <a:gd name="connsiteX30-2739" fmla="*/ 8798545 w 15811497"/>
              <a:gd name="connsiteY30-2740" fmla="*/ 975499 h 6248398"/>
              <a:gd name="connsiteX31-2741" fmla="*/ 8839382 w 15811497"/>
              <a:gd name="connsiteY31-2742" fmla="*/ 1087076 h 6248398"/>
              <a:gd name="connsiteX32-2743" fmla="*/ 8860451 w 15811497"/>
              <a:gd name="connsiteY32-2744" fmla="*/ 1130812 h 6248398"/>
              <a:gd name="connsiteX33-2745" fmla="*/ 8866932 w 15811497"/>
              <a:gd name="connsiteY33-2746" fmla="*/ 1156018 h 6248398"/>
              <a:gd name="connsiteX34-2747" fmla="*/ 8866932 w 15811497"/>
              <a:gd name="connsiteY34-2748" fmla="*/ 1156017 h 6248398"/>
              <a:gd name="connsiteX35-2749" fmla="*/ 8860451 w 15811497"/>
              <a:gd name="connsiteY35-2750" fmla="*/ 1130810 h 6248398"/>
              <a:gd name="connsiteX36-2751" fmla="*/ 8890522 w 15811497"/>
              <a:gd name="connsiteY36-2752" fmla="*/ 1193234 h 6248398"/>
              <a:gd name="connsiteX37-2753" fmla="*/ 9958384 w 15811497"/>
              <a:gd name="connsiteY37-2754" fmla="*/ 1828798 h 6248398"/>
              <a:gd name="connsiteX38-2755" fmla="*/ 10895504 w 15811497"/>
              <a:gd name="connsiteY38-2756" fmla="*/ 1386857 h 6248398"/>
              <a:gd name="connsiteX39-2757" fmla="*/ 10927290 w 15811497"/>
              <a:gd name="connsiteY39-2758" fmla="*/ 1344350 h 6248398"/>
              <a:gd name="connsiteX40-2759" fmla="*/ 10936907 w 15811497"/>
              <a:gd name="connsiteY40-2760" fmla="*/ 1346082 h 6248398"/>
              <a:gd name="connsiteX41-2761" fmla="*/ 10917759 w 15811497"/>
              <a:gd name="connsiteY41-2762" fmla="*/ 1367151 h 6248398"/>
              <a:gd name="connsiteX42-2763" fmla="*/ 10545015 w 15811497"/>
              <a:gd name="connsiteY42-2764" fmla="*/ 1956940 h 6248398"/>
              <a:gd name="connsiteX43-2765" fmla="*/ 10521911 w 15811497"/>
              <a:gd name="connsiteY43-2766" fmla="*/ 2012524 h 6248398"/>
              <a:gd name="connsiteX44-2767" fmla="*/ 10521913 w 15811497"/>
              <a:gd name="connsiteY44-2768" fmla="*/ 2012521 h 6248398"/>
              <a:gd name="connsiteX45-2769" fmla="*/ 10545016 w 15811497"/>
              <a:gd name="connsiteY45-2770" fmla="*/ 1956940 h 6248398"/>
              <a:gd name="connsiteX46-2771" fmla="*/ 10917760 w 15811497"/>
              <a:gd name="connsiteY46-2772" fmla="*/ 1367152 h 6248398"/>
              <a:gd name="connsiteX47-2773" fmla="*/ 10936908 w 15811497"/>
              <a:gd name="connsiteY47-2774" fmla="*/ 1346084 h 6248398"/>
              <a:gd name="connsiteX48-2775" fmla="*/ 10972797 w 15811497"/>
              <a:gd name="connsiteY48-2776" fmla="*/ 1352550 h 6248398"/>
              <a:gd name="connsiteX49-2777" fmla="*/ 11002341 w 15811497"/>
              <a:gd name="connsiteY49-2778" fmla="*/ 1645177 h 6248398"/>
              <a:gd name="connsiteX50-2779" fmla="*/ 11002341 w 15811497"/>
              <a:gd name="connsiteY50-2780" fmla="*/ 1645177 h 6248398"/>
              <a:gd name="connsiteX51-2781" fmla="*/ 10972797 w 15811497"/>
              <a:gd name="connsiteY51-2782" fmla="*/ 1352549 h 6248398"/>
              <a:gd name="connsiteX52-2783" fmla="*/ 10936908 w 15811497"/>
              <a:gd name="connsiteY52-2784" fmla="*/ 1346083 h 6248398"/>
              <a:gd name="connsiteX53-2785" fmla="*/ 11096041 w 15811497"/>
              <a:gd name="connsiteY53-2786" fmla="*/ 1170993 h 6248398"/>
              <a:gd name="connsiteX54-2787" fmla="*/ 13049247 w 15811497"/>
              <a:gd name="connsiteY54-2788" fmla="*/ 361949 h 6248398"/>
              <a:gd name="connsiteX55-2789" fmla="*/ 15811497 w 15811497"/>
              <a:gd name="connsiteY55-2790" fmla="*/ 3124198 h 6248398"/>
              <a:gd name="connsiteX56-2791" fmla="*/ 13049247 w 15811497"/>
              <a:gd name="connsiteY56-2792" fmla="*/ 5886448 h 6248398"/>
              <a:gd name="connsiteX57-2793" fmla="*/ 11732594 w 15811497"/>
              <a:gd name="connsiteY57-2794" fmla="*/ 5553059 h 6248398"/>
              <a:gd name="connsiteX58-2795" fmla="*/ 11528782 w 15811497"/>
              <a:gd name="connsiteY58-2796" fmla="*/ 5429240 h 6248398"/>
              <a:gd name="connsiteX59-2797" fmla="*/ 11499893 w 15811497"/>
              <a:gd name="connsiteY59-2798" fmla="*/ 5397454 h 6248398"/>
              <a:gd name="connsiteX60-2799" fmla="*/ 11410607 w 15811497"/>
              <a:gd name="connsiteY60-2800" fmla="*/ 5316305 h 6248398"/>
              <a:gd name="connsiteX61-2801" fmla="*/ 11369912 w 15811497"/>
              <a:gd name="connsiteY61-2802" fmla="*/ 5285874 h 6248398"/>
              <a:gd name="connsiteX62-2803" fmla="*/ 11355656 w 15811497"/>
              <a:gd name="connsiteY62-2804" fmla="*/ 5144675 h 6248398"/>
              <a:gd name="connsiteX63-2805" fmla="*/ 11355656 w 15811497"/>
              <a:gd name="connsiteY63-2806" fmla="*/ 5144675 h 6248398"/>
              <a:gd name="connsiteX64-2807" fmla="*/ 11369912 w 15811497"/>
              <a:gd name="connsiteY64-2808" fmla="*/ 5285874 h 6248398"/>
              <a:gd name="connsiteX65-2809" fmla="*/ 11313816 w 15811497"/>
              <a:gd name="connsiteY65-2810" fmla="*/ 5243926 h 6248398"/>
              <a:gd name="connsiteX66-2811" fmla="*/ 11210151 w 15811497"/>
              <a:gd name="connsiteY66-2812" fmla="*/ 5180948 h 6248398"/>
              <a:gd name="connsiteX67-2813" fmla="*/ 11209761 w 15811497"/>
              <a:gd name="connsiteY67-2814" fmla="*/ 5180760 h 6248398"/>
              <a:gd name="connsiteX68-2815" fmla="*/ 11096041 w 15811497"/>
              <a:gd name="connsiteY68-2816" fmla="*/ 5077404 h 6248398"/>
              <a:gd name="connsiteX69-2817" fmla="*/ 11063094 w 15811497"/>
              <a:gd name="connsiteY69-2818" fmla="*/ 5041153 h 6248398"/>
              <a:gd name="connsiteX70-2819" fmla="*/ 11063091 w 15811497"/>
              <a:gd name="connsiteY70-2820" fmla="*/ 5041152 h 6248398"/>
              <a:gd name="connsiteX71-2821" fmla="*/ 11096040 w 15811497"/>
              <a:gd name="connsiteY71-2822" fmla="*/ 5077404 h 6248398"/>
              <a:gd name="connsiteX72-2823" fmla="*/ 11209760 w 15811497"/>
              <a:gd name="connsiteY72-2824" fmla="*/ 5180760 h 6248398"/>
              <a:gd name="connsiteX73-2825" fmla="*/ 11100244 w 15811497"/>
              <a:gd name="connsiteY73-2826" fmla="*/ 5128004 h 6248398"/>
              <a:gd name="connsiteX74-2827" fmla="*/ 10610846 w 15811497"/>
              <a:gd name="connsiteY74-2828" fmla="*/ 5029199 h 6248398"/>
              <a:gd name="connsiteX75-2829" fmla="*/ 9640652 w 15811497"/>
              <a:gd name="connsiteY75-2830" fmla="*/ 5486739 h 6248398"/>
              <a:gd name="connsiteX76-2831" fmla="*/ 9628722 w 15811497"/>
              <a:gd name="connsiteY76-2832" fmla="*/ 5502693 h 6248398"/>
              <a:gd name="connsiteX77-2833" fmla="*/ 9568273 w 15811497"/>
              <a:gd name="connsiteY77-2834" fmla="*/ 5583530 h 6248398"/>
              <a:gd name="connsiteX78-2835" fmla="*/ 9535504 w 15811497"/>
              <a:gd name="connsiteY78-2836" fmla="*/ 5637470 h 6248398"/>
              <a:gd name="connsiteX79-2837" fmla="*/ 9535505 w 15811497"/>
              <a:gd name="connsiteY79-2838" fmla="*/ 5637470 h 6248398"/>
              <a:gd name="connsiteX80-2839" fmla="*/ 9568273 w 15811497"/>
              <a:gd name="connsiteY80-2840" fmla="*/ 5583531 h 6248398"/>
              <a:gd name="connsiteX81-2841" fmla="*/ 9628722 w 15811497"/>
              <a:gd name="connsiteY81-2842" fmla="*/ 5502694 h 6248398"/>
              <a:gd name="connsiteX82-2843" fmla="*/ 9563485 w 15811497"/>
              <a:gd name="connsiteY82-2844" fmla="*/ 5610078 h 6248398"/>
              <a:gd name="connsiteX83-2845" fmla="*/ 9542221 w 15811497"/>
              <a:gd name="connsiteY83-2846" fmla="*/ 5638514 h 6248398"/>
              <a:gd name="connsiteX84-2847" fmla="*/ 9504352 w 15811497"/>
              <a:gd name="connsiteY84-2848" fmla="*/ 5689156 h 6248398"/>
              <a:gd name="connsiteX85-2849" fmla="*/ 9480140 w 15811497"/>
              <a:gd name="connsiteY85-2850" fmla="*/ 5721533 h 6248398"/>
              <a:gd name="connsiteX86-2851" fmla="*/ 8362947 w 15811497"/>
              <a:gd name="connsiteY86-2852" fmla="*/ 6248398 h 6248398"/>
              <a:gd name="connsiteX87-2853" fmla="*/ 7028922 w 15811497"/>
              <a:gd name="connsiteY87-2854" fmla="*/ 5364147 h 6248398"/>
              <a:gd name="connsiteX88-2855" fmla="*/ 6990513 w 15811497"/>
              <a:gd name="connsiteY88-2856" fmla="*/ 5259205 h 6248398"/>
              <a:gd name="connsiteX89-2857" fmla="*/ 6990512 w 15811497"/>
              <a:gd name="connsiteY89-2858" fmla="*/ 5259199 h 6248398"/>
              <a:gd name="connsiteX90-2859" fmla="*/ 6983676 w 15811497"/>
              <a:gd name="connsiteY90-2860" fmla="*/ 5240519 h 6248398"/>
              <a:gd name="connsiteX91-2861" fmla="*/ 6983673 w 15811497"/>
              <a:gd name="connsiteY91-2862" fmla="*/ 5240519 h 6248398"/>
              <a:gd name="connsiteX92-2863" fmla="*/ 6980236 w 15811497"/>
              <a:gd name="connsiteY92-2864" fmla="*/ 5231130 h 6248398"/>
              <a:gd name="connsiteX93-2865" fmla="*/ 6978859 w 15811497"/>
              <a:gd name="connsiteY93-2866" fmla="*/ 5225774 h 6248398"/>
              <a:gd name="connsiteX94-2867" fmla="*/ 6984291 w 15811497"/>
              <a:gd name="connsiteY94-2868" fmla="*/ 5240614 h 6248398"/>
              <a:gd name="connsiteX95-2869" fmla="*/ 6984292 w 15811497"/>
              <a:gd name="connsiteY95-2870" fmla="*/ 5240614 h 6248398"/>
              <a:gd name="connsiteX96-2871" fmla="*/ 6978860 w 15811497"/>
              <a:gd name="connsiteY96-2872" fmla="*/ 5225773 h 6248398"/>
              <a:gd name="connsiteX97-2873" fmla="*/ 6944562 w 15811497"/>
              <a:gd name="connsiteY97-2874" fmla="*/ 5092380 h 6248398"/>
              <a:gd name="connsiteX98-2875" fmla="*/ 6924183 w 15811497"/>
              <a:gd name="connsiteY98-2876" fmla="*/ 4890225 h 6248398"/>
              <a:gd name="connsiteX99-2877" fmla="*/ 6924182 w 15811497"/>
              <a:gd name="connsiteY99-2878" fmla="*/ 4890225 h 6248398"/>
              <a:gd name="connsiteX100-2879" fmla="*/ 6944561 w 15811497"/>
              <a:gd name="connsiteY100-2880" fmla="*/ 5092380 h 6248398"/>
              <a:gd name="connsiteX101-2881" fmla="*/ 6978860 w 15811497"/>
              <a:gd name="connsiteY101-2882" fmla="*/ 5225773 h 6248398"/>
              <a:gd name="connsiteX102-2883" fmla="*/ 6948299 w 15811497"/>
              <a:gd name="connsiteY102-2884" fmla="*/ 5142273 h 6248398"/>
              <a:gd name="connsiteX103-2885" fmla="*/ 5829297 w 15811497"/>
              <a:gd name="connsiteY103-2886" fmla="*/ 4400549 h 6248398"/>
              <a:gd name="connsiteX104-2887" fmla="*/ 5056802 w 15811497"/>
              <a:gd name="connsiteY104-2888" fmla="*/ 4677867 h 6248398"/>
              <a:gd name="connsiteX105-2889" fmla="*/ 5022517 w 15811497"/>
              <a:gd name="connsiteY105-2890" fmla="*/ 4709027 h 6248398"/>
              <a:gd name="connsiteX106-2891" fmla="*/ 5022515 w 15811497"/>
              <a:gd name="connsiteY106-2892" fmla="*/ 4709029 h 6248398"/>
              <a:gd name="connsiteX107-2893" fmla="*/ 5022510 w 15811497"/>
              <a:gd name="connsiteY107-2894" fmla="*/ 4709033 h 6248398"/>
              <a:gd name="connsiteX108-2895" fmla="*/ 4924198 w 15811497"/>
              <a:gd name="connsiteY108-2896" fmla="*/ 4840507 h 6248398"/>
              <a:gd name="connsiteX109-2897" fmla="*/ 4914898 w 15811497"/>
              <a:gd name="connsiteY109-2898" fmla="*/ 4838698 h 6248398"/>
              <a:gd name="connsiteX110-2899" fmla="*/ 4914898 w 15811497"/>
              <a:gd name="connsiteY110-2900" fmla="*/ 4838699 h 6248398"/>
              <a:gd name="connsiteX111-2901" fmla="*/ 4924199 w 15811497"/>
              <a:gd name="connsiteY111-2902" fmla="*/ 4840508 h 6248398"/>
              <a:gd name="connsiteX112-2903" fmla="*/ 4893736 w 15811497"/>
              <a:gd name="connsiteY112-2904" fmla="*/ 4881247 h 6248398"/>
              <a:gd name="connsiteX113-2905" fmla="*/ 4778482 w 15811497"/>
              <a:gd name="connsiteY113-2906" fmla="*/ 5008058 h 6248398"/>
              <a:gd name="connsiteX114-2907" fmla="*/ 4778482 w 15811497"/>
              <a:gd name="connsiteY114-2908" fmla="*/ 5008057 h 6248398"/>
              <a:gd name="connsiteX115-2909" fmla="*/ 4715455 w 15811497"/>
              <a:gd name="connsiteY115-2910" fmla="*/ 5077404 h 6248398"/>
              <a:gd name="connsiteX116-2911" fmla="*/ 2762249 w 15811497"/>
              <a:gd name="connsiteY116-2912" fmla="*/ 5886448 h 6248398"/>
              <a:gd name="connsiteX117-2913" fmla="*/ 0 w 15811497"/>
              <a:gd name="connsiteY117-2914" fmla="*/ 3124198 h 6248398"/>
              <a:gd name="connsiteX118-2915" fmla="*/ 2762249 w 15811497"/>
              <a:gd name="connsiteY118-2916" fmla="*/ 361949 h 6248398"/>
              <a:gd name="connsiteX119-2917" fmla="*/ 4078902 w 15811497"/>
              <a:gd name="connsiteY119-2918" fmla="*/ 695338 h 6248398"/>
              <a:gd name="connsiteX120-2919" fmla="*/ 4261443 w 15811497"/>
              <a:gd name="connsiteY120-2920" fmla="*/ 806235 h 6248398"/>
              <a:gd name="connsiteX121-2921" fmla="*/ 4409044 w 15811497"/>
              <a:gd name="connsiteY121-2922" fmla="*/ 910268 h 6248398"/>
              <a:gd name="connsiteX122-2923" fmla="*/ 4612477 w 15811497"/>
              <a:gd name="connsiteY122-2924" fmla="*/ 1077402 h 6248398"/>
              <a:gd name="connsiteX123-2925" fmla="*/ 4612478 w 15811497"/>
              <a:gd name="connsiteY123-2926" fmla="*/ 1077403 h 6248398"/>
              <a:gd name="connsiteX124-2927" fmla="*/ 4715454 w 15811497"/>
              <a:gd name="connsiteY124-2928" fmla="*/ 1170993 h 6248398"/>
              <a:gd name="connsiteX125-2929" fmla="*/ 4701725 w 15811497"/>
              <a:gd name="connsiteY125-2930" fmla="*/ 1120394 h 6248398"/>
              <a:gd name="connsiteX126-2931" fmla="*/ 5191122 w 15811497"/>
              <a:gd name="connsiteY126-2932" fmla="*/ 1219199 h 6248398"/>
              <a:gd name="connsiteX127-2933" fmla="*/ 6161317 w 15811497"/>
              <a:gd name="connsiteY127-2934" fmla="*/ 761659 h 6248398"/>
              <a:gd name="connsiteX128-2935" fmla="*/ 6224019 w 15811497"/>
              <a:gd name="connsiteY128-2936" fmla="*/ 677808 h 6248398"/>
              <a:gd name="connsiteX129-2937" fmla="*/ 6175489 w 15811497"/>
              <a:gd name="connsiteY129-2938" fmla="*/ 757691 h 6248398"/>
              <a:gd name="connsiteX130-2939" fmla="*/ 6175489 w 15811497"/>
              <a:gd name="connsiteY130-2940" fmla="*/ 757692 h 6248398"/>
              <a:gd name="connsiteX131-2941" fmla="*/ 6224020 w 15811497"/>
              <a:gd name="connsiteY131-2942" fmla="*/ 677809 h 6248398"/>
              <a:gd name="connsiteX132-2943" fmla="*/ 6233696 w 15811497"/>
              <a:gd name="connsiteY132-2944" fmla="*/ 664869 h 6248398"/>
              <a:gd name="connsiteX133-2945" fmla="*/ 6252611 w 15811497"/>
              <a:gd name="connsiteY133-2946" fmla="*/ 633734 h 6248398"/>
              <a:gd name="connsiteX134-2947" fmla="*/ 6252610 w 15811497"/>
              <a:gd name="connsiteY134-2948" fmla="*/ 633734 h 6248398"/>
              <a:gd name="connsiteX135-2949" fmla="*/ 6233696 w 15811497"/>
              <a:gd name="connsiteY135-2950" fmla="*/ 664868 h 6248398"/>
              <a:gd name="connsiteX136-2951" fmla="*/ 6224019 w 15811497"/>
              <a:gd name="connsiteY136-2952" fmla="*/ 677808 h 6248398"/>
              <a:gd name="connsiteX137-2953" fmla="*/ 6248008 w 15811497"/>
              <a:gd name="connsiteY137-2954" fmla="*/ 638320 h 6248398"/>
              <a:gd name="connsiteX138-2955" fmla="*/ 6251291 w 15811497"/>
              <a:gd name="connsiteY138-2956" fmla="*/ 633930 h 6248398"/>
              <a:gd name="connsiteX139-2957" fmla="*/ 6251293 w 15811497"/>
              <a:gd name="connsiteY139-2958" fmla="*/ 633929 h 6248398"/>
              <a:gd name="connsiteX140-2959" fmla="*/ 6257683 w 15811497"/>
              <a:gd name="connsiteY140-2960" fmla="*/ 625384 h 6248398"/>
              <a:gd name="connsiteX141-2961" fmla="*/ 6257686 w 15811497"/>
              <a:gd name="connsiteY141-2962" fmla="*/ 625380 h 6248398"/>
              <a:gd name="connsiteX142-2963" fmla="*/ 6331355 w 15811497"/>
              <a:gd name="connsiteY142-2964" fmla="*/ 526865 h 6248398"/>
              <a:gd name="connsiteX143-2965" fmla="*/ 7448548 w 15811497"/>
              <a:gd name="connsiteY143-2966" fmla="*/ 0 h 6248398"/>
              <a:gd name="connsiteX0-2967" fmla="*/ 11209760 w 15811497"/>
              <a:gd name="connsiteY0-2968" fmla="*/ 5180760 h 6248398"/>
              <a:gd name="connsiteX1-2969" fmla="*/ 11210150 w 15811497"/>
              <a:gd name="connsiteY1-2970" fmla="*/ 5180948 h 6248398"/>
              <a:gd name="connsiteX2-2971" fmla="*/ 11313815 w 15811497"/>
              <a:gd name="connsiteY2-2972" fmla="*/ 5243926 h 6248398"/>
              <a:gd name="connsiteX3-2973" fmla="*/ 11369911 w 15811497"/>
              <a:gd name="connsiteY3-2974" fmla="*/ 5285874 h 6248398"/>
              <a:gd name="connsiteX4-2975" fmla="*/ 11410606 w 15811497"/>
              <a:gd name="connsiteY4-2976" fmla="*/ 5316305 h 6248398"/>
              <a:gd name="connsiteX5-2977" fmla="*/ 11499892 w 15811497"/>
              <a:gd name="connsiteY5-2978" fmla="*/ 5397454 h 6248398"/>
              <a:gd name="connsiteX6-2979" fmla="*/ 11528781 w 15811497"/>
              <a:gd name="connsiteY6-2980" fmla="*/ 5429240 h 6248398"/>
              <a:gd name="connsiteX7-2981" fmla="*/ 11504846 w 15811497"/>
              <a:gd name="connsiteY7-2982" fmla="*/ 5414699 h 6248398"/>
              <a:gd name="connsiteX8-2983" fmla="*/ 11371717 w 15811497"/>
              <a:gd name="connsiteY8-2984" fmla="*/ 5315148 h 6248398"/>
              <a:gd name="connsiteX9-2985" fmla="*/ 11292198 w 15811497"/>
              <a:gd name="connsiteY9-2986" fmla="*/ 5255685 h 6248398"/>
              <a:gd name="connsiteX10-2987" fmla="*/ 11209760 w 15811497"/>
              <a:gd name="connsiteY10-2988" fmla="*/ 5180760 h 6248398"/>
              <a:gd name="connsiteX11-2989" fmla="*/ 4892179 w 15811497"/>
              <a:gd name="connsiteY11-2990" fmla="*/ 4842491 h 6248398"/>
              <a:gd name="connsiteX12-2991" fmla="*/ 4892178 w 15811497"/>
              <a:gd name="connsiteY12-2992" fmla="*/ 4842492 h 6248398"/>
              <a:gd name="connsiteX13-2993" fmla="*/ 4885192 w 15811497"/>
              <a:gd name="connsiteY13-2994" fmla="*/ 4851834 h 6248398"/>
              <a:gd name="connsiteX14-2995" fmla="*/ 4892179 w 15811497"/>
              <a:gd name="connsiteY14-2996" fmla="*/ 4842491 h 6248398"/>
              <a:gd name="connsiteX15-2997" fmla="*/ 8767766 w 15811497"/>
              <a:gd name="connsiteY15-2998" fmla="*/ 853515 h 6248398"/>
              <a:gd name="connsiteX16-2999" fmla="*/ 8782572 w 15811497"/>
              <a:gd name="connsiteY16-3000" fmla="*/ 884251 h 6248398"/>
              <a:gd name="connsiteX17-3001" fmla="*/ 8812281 w 15811497"/>
              <a:gd name="connsiteY17-3002" fmla="*/ 965420 h 6248398"/>
              <a:gd name="connsiteX18-3003" fmla="*/ 8831257 w 15811497"/>
              <a:gd name="connsiteY18-3004" fmla="*/ 1017268 h 6248398"/>
              <a:gd name="connsiteX19-3005" fmla="*/ 8860452 w 15811497"/>
              <a:gd name="connsiteY19-3006" fmla="*/ 1130811 h 6248398"/>
              <a:gd name="connsiteX20-3007" fmla="*/ 8839383 w 15811497"/>
              <a:gd name="connsiteY20-3008" fmla="*/ 1087075 h 6248398"/>
              <a:gd name="connsiteX21-3009" fmla="*/ 8798546 w 15811497"/>
              <a:gd name="connsiteY21-3010" fmla="*/ 975498 h 6248398"/>
              <a:gd name="connsiteX22-3011" fmla="*/ 8795375 w 15811497"/>
              <a:gd name="connsiteY22-3012" fmla="*/ 963167 h 6248398"/>
              <a:gd name="connsiteX23-3013" fmla="*/ 8768620 w 15811497"/>
              <a:gd name="connsiteY23-3014" fmla="*/ 859114 h 6248398"/>
              <a:gd name="connsiteX24-3015" fmla="*/ 8767766 w 15811497"/>
              <a:gd name="connsiteY24-3016" fmla="*/ 853515 h 6248398"/>
              <a:gd name="connsiteX25-3017" fmla="*/ 7448548 w 15811497"/>
              <a:gd name="connsiteY25-3018" fmla="*/ 0 h 6248398"/>
              <a:gd name="connsiteX26-3019" fmla="*/ 8721604 w 15811497"/>
              <a:gd name="connsiteY26-3020" fmla="*/ 757692 h 6248398"/>
              <a:gd name="connsiteX27-3021" fmla="*/ 8767765 w 15811497"/>
              <a:gd name="connsiteY27-3022" fmla="*/ 853515 h 6248398"/>
              <a:gd name="connsiteX28-3023" fmla="*/ 8768619 w 15811497"/>
              <a:gd name="connsiteY28-3024" fmla="*/ 859114 h 6248398"/>
              <a:gd name="connsiteX29-3025" fmla="*/ 8795374 w 15811497"/>
              <a:gd name="connsiteY29-3026" fmla="*/ 963167 h 6248398"/>
              <a:gd name="connsiteX30-3027" fmla="*/ 8798545 w 15811497"/>
              <a:gd name="connsiteY30-3028" fmla="*/ 975499 h 6248398"/>
              <a:gd name="connsiteX31-3029" fmla="*/ 8839382 w 15811497"/>
              <a:gd name="connsiteY31-3030" fmla="*/ 1087076 h 6248398"/>
              <a:gd name="connsiteX32-3031" fmla="*/ 8860451 w 15811497"/>
              <a:gd name="connsiteY32-3032" fmla="*/ 1130812 h 6248398"/>
              <a:gd name="connsiteX33-3033" fmla="*/ 8866932 w 15811497"/>
              <a:gd name="connsiteY33-3034" fmla="*/ 1156018 h 6248398"/>
              <a:gd name="connsiteX34-3035" fmla="*/ 8866932 w 15811497"/>
              <a:gd name="connsiteY34-3036" fmla="*/ 1156017 h 6248398"/>
              <a:gd name="connsiteX35-3037" fmla="*/ 8890522 w 15811497"/>
              <a:gd name="connsiteY35-3038" fmla="*/ 1193234 h 6248398"/>
              <a:gd name="connsiteX36-3039" fmla="*/ 9958384 w 15811497"/>
              <a:gd name="connsiteY36-3040" fmla="*/ 1828798 h 6248398"/>
              <a:gd name="connsiteX37-3041" fmla="*/ 10895504 w 15811497"/>
              <a:gd name="connsiteY37-3042" fmla="*/ 1386857 h 6248398"/>
              <a:gd name="connsiteX38-3043" fmla="*/ 10927290 w 15811497"/>
              <a:gd name="connsiteY38-3044" fmla="*/ 1344350 h 6248398"/>
              <a:gd name="connsiteX39-3045" fmla="*/ 10936907 w 15811497"/>
              <a:gd name="connsiteY39-3046" fmla="*/ 1346082 h 6248398"/>
              <a:gd name="connsiteX40-3047" fmla="*/ 10917759 w 15811497"/>
              <a:gd name="connsiteY40-3048" fmla="*/ 1367151 h 6248398"/>
              <a:gd name="connsiteX41-3049" fmla="*/ 10545015 w 15811497"/>
              <a:gd name="connsiteY41-3050" fmla="*/ 1956940 h 6248398"/>
              <a:gd name="connsiteX42-3051" fmla="*/ 10521911 w 15811497"/>
              <a:gd name="connsiteY42-3052" fmla="*/ 2012524 h 6248398"/>
              <a:gd name="connsiteX43-3053" fmla="*/ 10521913 w 15811497"/>
              <a:gd name="connsiteY43-3054" fmla="*/ 2012521 h 6248398"/>
              <a:gd name="connsiteX44-3055" fmla="*/ 10545016 w 15811497"/>
              <a:gd name="connsiteY44-3056" fmla="*/ 1956940 h 6248398"/>
              <a:gd name="connsiteX45-3057" fmla="*/ 10917760 w 15811497"/>
              <a:gd name="connsiteY45-3058" fmla="*/ 1367152 h 6248398"/>
              <a:gd name="connsiteX46-3059" fmla="*/ 10936908 w 15811497"/>
              <a:gd name="connsiteY46-3060" fmla="*/ 1346084 h 6248398"/>
              <a:gd name="connsiteX47-3061" fmla="*/ 10972797 w 15811497"/>
              <a:gd name="connsiteY47-3062" fmla="*/ 1352550 h 6248398"/>
              <a:gd name="connsiteX48-3063" fmla="*/ 11002341 w 15811497"/>
              <a:gd name="connsiteY48-3064" fmla="*/ 1645177 h 6248398"/>
              <a:gd name="connsiteX49-3065" fmla="*/ 11002341 w 15811497"/>
              <a:gd name="connsiteY49-3066" fmla="*/ 1645177 h 6248398"/>
              <a:gd name="connsiteX50-3067" fmla="*/ 10972797 w 15811497"/>
              <a:gd name="connsiteY50-3068" fmla="*/ 1352549 h 6248398"/>
              <a:gd name="connsiteX51-3069" fmla="*/ 10936908 w 15811497"/>
              <a:gd name="connsiteY51-3070" fmla="*/ 1346083 h 6248398"/>
              <a:gd name="connsiteX52-3071" fmla="*/ 11096041 w 15811497"/>
              <a:gd name="connsiteY52-3072" fmla="*/ 1170993 h 6248398"/>
              <a:gd name="connsiteX53-3073" fmla="*/ 13049247 w 15811497"/>
              <a:gd name="connsiteY53-3074" fmla="*/ 361949 h 6248398"/>
              <a:gd name="connsiteX54-3075" fmla="*/ 15811497 w 15811497"/>
              <a:gd name="connsiteY54-3076" fmla="*/ 3124198 h 6248398"/>
              <a:gd name="connsiteX55-3077" fmla="*/ 13049247 w 15811497"/>
              <a:gd name="connsiteY55-3078" fmla="*/ 5886448 h 6248398"/>
              <a:gd name="connsiteX56-3079" fmla="*/ 11732594 w 15811497"/>
              <a:gd name="connsiteY56-3080" fmla="*/ 5553059 h 6248398"/>
              <a:gd name="connsiteX57-3081" fmla="*/ 11528782 w 15811497"/>
              <a:gd name="connsiteY57-3082" fmla="*/ 5429240 h 6248398"/>
              <a:gd name="connsiteX58-3083" fmla="*/ 11499893 w 15811497"/>
              <a:gd name="connsiteY58-3084" fmla="*/ 5397454 h 6248398"/>
              <a:gd name="connsiteX59-3085" fmla="*/ 11410607 w 15811497"/>
              <a:gd name="connsiteY59-3086" fmla="*/ 5316305 h 6248398"/>
              <a:gd name="connsiteX60-3087" fmla="*/ 11369912 w 15811497"/>
              <a:gd name="connsiteY60-3088" fmla="*/ 5285874 h 6248398"/>
              <a:gd name="connsiteX61-3089" fmla="*/ 11355656 w 15811497"/>
              <a:gd name="connsiteY61-3090" fmla="*/ 5144675 h 6248398"/>
              <a:gd name="connsiteX62-3091" fmla="*/ 11355656 w 15811497"/>
              <a:gd name="connsiteY62-3092" fmla="*/ 5144675 h 6248398"/>
              <a:gd name="connsiteX63-3093" fmla="*/ 11369912 w 15811497"/>
              <a:gd name="connsiteY63-3094" fmla="*/ 5285874 h 6248398"/>
              <a:gd name="connsiteX64-3095" fmla="*/ 11313816 w 15811497"/>
              <a:gd name="connsiteY64-3096" fmla="*/ 5243926 h 6248398"/>
              <a:gd name="connsiteX65-3097" fmla="*/ 11210151 w 15811497"/>
              <a:gd name="connsiteY65-3098" fmla="*/ 5180948 h 6248398"/>
              <a:gd name="connsiteX66-3099" fmla="*/ 11209761 w 15811497"/>
              <a:gd name="connsiteY66-3100" fmla="*/ 5180760 h 6248398"/>
              <a:gd name="connsiteX67-3101" fmla="*/ 11096041 w 15811497"/>
              <a:gd name="connsiteY67-3102" fmla="*/ 5077404 h 6248398"/>
              <a:gd name="connsiteX68-3103" fmla="*/ 11063094 w 15811497"/>
              <a:gd name="connsiteY68-3104" fmla="*/ 5041153 h 6248398"/>
              <a:gd name="connsiteX69-3105" fmla="*/ 11063091 w 15811497"/>
              <a:gd name="connsiteY69-3106" fmla="*/ 5041152 h 6248398"/>
              <a:gd name="connsiteX70-3107" fmla="*/ 11096040 w 15811497"/>
              <a:gd name="connsiteY70-3108" fmla="*/ 5077404 h 6248398"/>
              <a:gd name="connsiteX71-3109" fmla="*/ 11209760 w 15811497"/>
              <a:gd name="connsiteY71-3110" fmla="*/ 5180760 h 6248398"/>
              <a:gd name="connsiteX72-3111" fmla="*/ 11100244 w 15811497"/>
              <a:gd name="connsiteY72-3112" fmla="*/ 5128004 h 6248398"/>
              <a:gd name="connsiteX73-3113" fmla="*/ 10610846 w 15811497"/>
              <a:gd name="connsiteY73-3114" fmla="*/ 5029199 h 6248398"/>
              <a:gd name="connsiteX74-3115" fmla="*/ 9640652 w 15811497"/>
              <a:gd name="connsiteY74-3116" fmla="*/ 5486739 h 6248398"/>
              <a:gd name="connsiteX75-3117" fmla="*/ 9628722 w 15811497"/>
              <a:gd name="connsiteY75-3118" fmla="*/ 5502693 h 6248398"/>
              <a:gd name="connsiteX76-3119" fmla="*/ 9568273 w 15811497"/>
              <a:gd name="connsiteY76-3120" fmla="*/ 5583530 h 6248398"/>
              <a:gd name="connsiteX77-3121" fmla="*/ 9535504 w 15811497"/>
              <a:gd name="connsiteY77-3122" fmla="*/ 5637470 h 6248398"/>
              <a:gd name="connsiteX78-3123" fmla="*/ 9535505 w 15811497"/>
              <a:gd name="connsiteY78-3124" fmla="*/ 5637470 h 6248398"/>
              <a:gd name="connsiteX79-3125" fmla="*/ 9568273 w 15811497"/>
              <a:gd name="connsiteY79-3126" fmla="*/ 5583531 h 6248398"/>
              <a:gd name="connsiteX80-3127" fmla="*/ 9628722 w 15811497"/>
              <a:gd name="connsiteY80-3128" fmla="*/ 5502694 h 6248398"/>
              <a:gd name="connsiteX81-3129" fmla="*/ 9563485 w 15811497"/>
              <a:gd name="connsiteY81-3130" fmla="*/ 5610078 h 6248398"/>
              <a:gd name="connsiteX82-3131" fmla="*/ 9542221 w 15811497"/>
              <a:gd name="connsiteY82-3132" fmla="*/ 5638514 h 6248398"/>
              <a:gd name="connsiteX83-3133" fmla="*/ 9504352 w 15811497"/>
              <a:gd name="connsiteY83-3134" fmla="*/ 5689156 h 6248398"/>
              <a:gd name="connsiteX84-3135" fmla="*/ 9480140 w 15811497"/>
              <a:gd name="connsiteY84-3136" fmla="*/ 5721533 h 6248398"/>
              <a:gd name="connsiteX85-3137" fmla="*/ 8362947 w 15811497"/>
              <a:gd name="connsiteY85-3138" fmla="*/ 6248398 h 6248398"/>
              <a:gd name="connsiteX86-3139" fmla="*/ 7028922 w 15811497"/>
              <a:gd name="connsiteY86-3140" fmla="*/ 5364147 h 6248398"/>
              <a:gd name="connsiteX87-3141" fmla="*/ 6990513 w 15811497"/>
              <a:gd name="connsiteY87-3142" fmla="*/ 5259205 h 6248398"/>
              <a:gd name="connsiteX88-3143" fmla="*/ 6990512 w 15811497"/>
              <a:gd name="connsiteY88-3144" fmla="*/ 5259199 h 6248398"/>
              <a:gd name="connsiteX89-3145" fmla="*/ 6983676 w 15811497"/>
              <a:gd name="connsiteY89-3146" fmla="*/ 5240519 h 6248398"/>
              <a:gd name="connsiteX90-3147" fmla="*/ 6983673 w 15811497"/>
              <a:gd name="connsiteY90-3148" fmla="*/ 5240519 h 6248398"/>
              <a:gd name="connsiteX91-3149" fmla="*/ 6980236 w 15811497"/>
              <a:gd name="connsiteY91-3150" fmla="*/ 5231130 h 6248398"/>
              <a:gd name="connsiteX92-3151" fmla="*/ 6978859 w 15811497"/>
              <a:gd name="connsiteY92-3152" fmla="*/ 5225774 h 6248398"/>
              <a:gd name="connsiteX93-3153" fmla="*/ 6984291 w 15811497"/>
              <a:gd name="connsiteY93-3154" fmla="*/ 5240614 h 6248398"/>
              <a:gd name="connsiteX94-3155" fmla="*/ 6984292 w 15811497"/>
              <a:gd name="connsiteY94-3156" fmla="*/ 5240614 h 6248398"/>
              <a:gd name="connsiteX95-3157" fmla="*/ 6978860 w 15811497"/>
              <a:gd name="connsiteY95-3158" fmla="*/ 5225773 h 6248398"/>
              <a:gd name="connsiteX96-3159" fmla="*/ 6944562 w 15811497"/>
              <a:gd name="connsiteY96-3160" fmla="*/ 5092380 h 6248398"/>
              <a:gd name="connsiteX97-3161" fmla="*/ 6924183 w 15811497"/>
              <a:gd name="connsiteY97-3162" fmla="*/ 4890225 h 6248398"/>
              <a:gd name="connsiteX98-3163" fmla="*/ 6924182 w 15811497"/>
              <a:gd name="connsiteY98-3164" fmla="*/ 4890225 h 6248398"/>
              <a:gd name="connsiteX99-3165" fmla="*/ 6944561 w 15811497"/>
              <a:gd name="connsiteY99-3166" fmla="*/ 5092380 h 6248398"/>
              <a:gd name="connsiteX100-3167" fmla="*/ 6978860 w 15811497"/>
              <a:gd name="connsiteY100-3168" fmla="*/ 5225773 h 6248398"/>
              <a:gd name="connsiteX101-3169" fmla="*/ 6948299 w 15811497"/>
              <a:gd name="connsiteY101-3170" fmla="*/ 5142273 h 6248398"/>
              <a:gd name="connsiteX102-3171" fmla="*/ 5829297 w 15811497"/>
              <a:gd name="connsiteY102-3172" fmla="*/ 4400549 h 6248398"/>
              <a:gd name="connsiteX103-3173" fmla="*/ 5056802 w 15811497"/>
              <a:gd name="connsiteY103-3174" fmla="*/ 4677867 h 6248398"/>
              <a:gd name="connsiteX104-3175" fmla="*/ 5022517 w 15811497"/>
              <a:gd name="connsiteY104-3176" fmla="*/ 4709027 h 6248398"/>
              <a:gd name="connsiteX105-3177" fmla="*/ 5022515 w 15811497"/>
              <a:gd name="connsiteY105-3178" fmla="*/ 4709029 h 6248398"/>
              <a:gd name="connsiteX106-3179" fmla="*/ 5022510 w 15811497"/>
              <a:gd name="connsiteY106-3180" fmla="*/ 4709033 h 6248398"/>
              <a:gd name="connsiteX107-3181" fmla="*/ 4924198 w 15811497"/>
              <a:gd name="connsiteY107-3182" fmla="*/ 4840507 h 6248398"/>
              <a:gd name="connsiteX108-3183" fmla="*/ 4914898 w 15811497"/>
              <a:gd name="connsiteY108-3184" fmla="*/ 4838698 h 6248398"/>
              <a:gd name="connsiteX109-3185" fmla="*/ 4914898 w 15811497"/>
              <a:gd name="connsiteY109-3186" fmla="*/ 4838699 h 6248398"/>
              <a:gd name="connsiteX110-3187" fmla="*/ 4924199 w 15811497"/>
              <a:gd name="connsiteY110-3188" fmla="*/ 4840508 h 6248398"/>
              <a:gd name="connsiteX111-3189" fmla="*/ 4893736 w 15811497"/>
              <a:gd name="connsiteY111-3190" fmla="*/ 4881247 h 6248398"/>
              <a:gd name="connsiteX112-3191" fmla="*/ 4778482 w 15811497"/>
              <a:gd name="connsiteY112-3192" fmla="*/ 5008058 h 6248398"/>
              <a:gd name="connsiteX113-3193" fmla="*/ 4778482 w 15811497"/>
              <a:gd name="connsiteY113-3194" fmla="*/ 5008057 h 6248398"/>
              <a:gd name="connsiteX114-3195" fmla="*/ 4715455 w 15811497"/>
              <a:gd name="connsiteY114-3196" fmla="*/ 5077404 h 6248398"/>
              <a:gd name="connsiteX115-3197" fmla="*/ 2762249 w 15811497"/>
              <a:gd name="connsiteY115-3198" fmla="*/ 5886448 h 6248398"/>
              <a:gd name="connsiteX116-3199" fmla="*/ 0 w 15811497"/>
              <a:gd name="connsiteY116-3200" fmla="*/ 3124198 h 6248398"/>
              <a:gd name="connsiteX117-3201" fmla="*/ 2762249 w 15811497"/>
              <a:gd name="connsiteY117-3202" fmla="*/ 361949 h 6248398"/>
              <a:gd name="connsiteX118-3203" fmla="*/ 4078902 w 15811497"/>
              <a:gd name="connsiteY118-3204" fmla="*/ 695338 h 6248398"/>
              <a:gd name="connsiteX119-3205" fmla="*/ 4261443 w 15811497"/>
              <a:gd name="connsiteY119-3206" fmla="*/ 806235 h 6248398"/>
              <a:gd name="connsiteX120-3207" fmla="*/ 4409044 w 15811497"/>
              <a:gd name="connsiteY120-3208" fmla="*/ 910268 h 6248398"/>
              <a:gd name="connsiteX121-3209" fmla="*/ 4612477 w 15811497"/>
              <a:gd name="connsiteY121-3210" fmla="*/ 1077402 h 6248398"/>
              <a:gd name="connsiteX122-3211" fmla="*/ 4612478 w 15811497"/>
              <a:gd name="connsiteY122-3212" fmla="*/ 1077403 h 6248398"/>
              <a:gd name="connsiteX123-3213" fmla="*/ 4715454 w 15811497"/>
              <a:gd name="connsiteY123-3214" fmla="*/ 1170993 h 6248398"/>
              <a:gd name="connsiteX124-3215" fmla="*/ 4701725 w 15811497"/>
              <a:gd name="connsiteY124-3216" fmla="*/ 1120394 h 6248398"/>
              <a:gd name="connsiteX125-3217" fmla="*/ 5191122 w 15811497"/>
              <a:gd name="connsiteY125-3218" fmla="*/ 1219199 h 6248398"/>
              <a:gd name="connsiteX126-3219" fmla="*/ 6161317 w 15811497"/>
              <a:gd name="connsiteY126-3220" fmla="*/ 761659 h 6248398"/>
              <a:gd name="connsiteX127-3221" fmla="*/ 6224019 w 15811497"/>
              <a:gd name="connsiteY127-3222" fmla="*/ 677808 h 6248398"/>
              <a:gd name="connsiteX128-3223" fmla="*/ 6175489 w 15811497"/>
              <a:gd name="connsiteY128-3224" fmla="*/ 757691 h 6248398"/>
              <a:gd name="connsiteX129-3225" fmla="*/ 6175489 w 15811497"/>
              <a:gd name="connsiteY129-3226" fmla="*/ 757692 h 6248398"/>
              <a:gd name="connsiteX130-3227" fmla="*/ 6224020 w 15811497"/>
              <a:gd name="connsiteY130-3228" fmla="*/ 677809 h 6248398"/>
              <a:gd name="connsiteX131-3229" fmla="*/ 6233696 w 15811497"/>
              <a:gd name="connsiteY131-3230" fmla="*/ 664869 h 6248398"/>
              <a:gd name="connsiteX132-3231" fmla="*/ 6252611 w 15811497"/>
              <a:gd name="connsiteY132-3232" fmla="*/ 633734 h 6248398"/>
              <a:gd name="connsiteX133-3233" fmla="*/ 6252610 w 15811497"/>
              <a:gd name="connsiteY133-3234" fmla="*/ 633734 h 6248398"/>
              <a:gd name="connsiteX134-3235" fmla="*/ 6233696 w 15811497"/>
              <a:gd name="connsiteY134-3236" fmla="*/ 664868 h 6248398"/>
              <a:gd name="connsiteX135-3237" fmla="*/ 6224019 w 15811497"/>
              <a:gd name="connsiteY135-3238" fmla="*/ 677808 h 6248398"/>
              <a:gd name="connsiteX136-3239" fmla="*/ 6248008 w 15811497"/>
              <a:gd name="connsiteY136-3240" fmla="*/ 638320 h 6248398"/>
              <a:gd name="connsiteX137-3241" fmla="*/ 6251291 w 15811497"/>
              <a:gd name="connsiteY137-3242" fmla="*/ 633930 h 6248398"/>
              <a:gd name="connsiteX138-3243" fmla="*/ 6251293 w 15811497"/>
              <a:gd name="connsiteY138-3244" fmla="*/ 633929 h 6248398"/>
              <a:gd name="connsiteX139-3245" fmla="*/ 6257683 w 15811497"/>
              <a:gd name="connsiteY139-3246" fmla="*/ 625384 h 6248398"/>
              <a:gd name="connsiteX140-3247" fmla="*/ 6257686 w 15811497"/>
              <a:gd name="connsiteY140-3248" fmla="*/ 625380 h 6248398"/>
              <a:gd name="connsiteX141-3249" fmla="*/ 6331355 w 15811497"/>
              <a:gd name="connsiteY141-3250" fmla="*/ 526865 h 6248398"/>
              <a:gd name="connsiteX142-3251" fmla="*/ 7448548 w 15811497"/>
              <a:gd name="connsiteY142-3252" fmla="*/ 0 h 6248398"/>
              <a:gd name="connsiteX0-3253" fmla="*/ 11209760 w 15811497"/>
              <a:gd name="connsiteY0-3254" fmla="*/ 5180760 h 6248398"/>
              <a:gd name="connsiteX1-3255" fmla="*/ 11210150 w 15811497"/>
              <a:gd name="connsiteY1-3256" fmla="*/ 5180948 h 6248398"/>
              <a:gd name="connsiteX2-3257" fmla="*/ 11313815 w 15811497"/>
              <a:gd name="connsiteY2-3258" fmla="*/ 5243926 h 6248398"/>
              <a:gd name="connsiteX3-3259" fmla="*/ 11369911 w 15811497"/>
              <a:gd name="connsiteY3-3260" fmla="*/ 5285874 h 6248398"/>
              <a:gd name="connsiteX4-3261" fmla="*/ 11410606 w 15811497"/>
              <a:gd name="connsiteY4-3262" fmla="*/ 5316305 h 6248398"/>
              <a:gd name="connsiteX5-3263" fmla="*/ 11499892 w 15811497"/>
              <a:gd name="connsiteY5-3264" fmla="*/ 5397454 h 6248398"/>
              <a:gd name="connsiteX6-3265" fmla="*/ 11528781 w 15811497"/>
              <a:gd name="connsiteY6-3266" fmla="*/ 5429240 h 6248398"/>
              <a:gd name="connsiteX7-3267" fmla="*/ 11504846 w 15811497"/>
              <a:gd name="connsiteY7-3268" fmla="*/ 5414699 h 6248398"/>
              <a:gd name="connsiteX8-3269" fmla="*/ 11371717 w 15811497"/>
              <a:gd name="connsiteY8-3270" fmla="*/ 5315148 h 6248398"/>
              <a:gd name="connsiteX9-3271" fmla="*/ 11292198 w 15811497"/>
              <a:gd name="connsiteY9-3272" fmla="*/ 5255685 h 6248398"/>
              <a:gd name="connsiteX10-3273" fmla="*/ 11209760 w 15811497"/>
              <a:gd name="connsiteY10-3274" fmla="*/ 5180760 h 6248398"/>
              <a:gd name="connsiteX11-3275" fmla="*/ 4892179 w 15811497"/>
              <a:gd name="connsiteY11-3276" fmla="*/ 4842491 h 6248398"/>
              <a:gd name="connsiteX12-3277" fmla="*/ 4892178 w 15811497"/>
              <a:gd name="connsiteY12-3278" fmla="*/ 4842492 h 6248398"/>
              <a:gd name="connsiteX13-3279" fmla="*/ 4885192 w 15811497"/>
              <a:gd name="connsiteY13-3280" fmla="*/ 4851834 h 6248398"/>
              <a:gd name="connsiteX14-3281" fmla="*/ 4892179 w 15811497"/>
              <a:gd name="connsiteY14-3282" fmla="*/ 4842491 h 6248398"/>
              <a:gd name="connsiteX15-3283" fmla="*/ 8767766 w 15811497"/>
              <a:gd name="connsiteY15-3284" fmla="*/ 853515 h 6248398"/>
              <a:gd name="connsiteX16-3285" fmla="*/ 8782572 w 15811497"/>
              <a:gd name="connsiteY16-3286" fmla="*/ 884251 h 6248398"/>
              <a:gd name="connsiteX17-3287" fmla="*/ 8812281 w 15811497"/>
              <a:gd name="connsiteY17-3288" fmla="*/ 965420 h 6248398"/>
              <a:gd name="connsiteX18-3289" fmla="*/ 8831257 w 15811497"/>
              <a:gd name="connsiteY18-3290" fmla="*/ 1017268 h 6248398"/>
              <a:gd name="connsiteX19-3291" fmla="*/ 8860452 w 15811497"/>
              <a:gd name="connsiteY19-3292" fmla="*/ 1130811 h 6248398"/>
              <a:gd name="connsiteX20-3293" fmla="*/ 8839383 w 15811497"/>
              <a:gd name="connsiteY20-3294" fmla="*/ 1087075 h 6248398"/>
              <a:gd name="connsiteX21-3295" fmla="*/ 8798546 w 15811497"/>
              <a:gd name="connsiteY21-3296" fmla="*/ 975498 h 6248398"/>
              <a:gd name="connsiteX22-3297" fmla="*/ 8795375 w 15811497"/>
              <a:gd name="connsiteY22-3298" fmla="*/ 963167 h 6248398"/>
              <a:gd name="connsiteX23-3299" fmla="*/ 8768620 w 15811497"/>
              <a:gd name="connsiteY23-3300" fmla="*/ 859114 h 6248398"/>
              <a:gd name="connsiteX24-3301" fmla="*/ 8767766 w 15811497"/>
              <a:gd name="connsiteY24-3302" fmla="*/ 853515 h 6248398"/>
              <a:gd name="connsiteX25-3303" fmla="*/ 7448548 w 15811497"/>
              <a:gd name="connsiteY25-3304" fmla="*/ 0 h 6248398"/>
              <a:gd name="connsiteX26-3305" fmla="*/ 8721604 w 15811497"/>
              <a:gd name="connsiteY26-3306" fmla="*/ 757692 h 6248398"/>
              <a:gd name="connsiteX27-3307" fmla="*/ 8767765 w 15811497"/>
              <a:gd name="connsiteY27-3308" fmla="*/ 853515 h 6248398"/>
              <a:gd name="connsiteX28-3309" fmla="*/ 8768619 w 15811497"/>
              <a:gd name="connsiteY28-3310" fmla="*/ 859114 h 6248398"/>
              <a:gd name="connsiteX29-3311" fmla="*/ 8795374 w 15811497"/>
              <a:gd name="connsiteY29-3312" fmla="*/ 963167 h 6248398"/>
              <a:gd name="connsiteX30-3313" fmla="*/ 8798545 w 15811497"/>
              <a:gd name="connsiteY30-3314" fmla="*/ 975499 h 6248398"/>
              <a:gd name="connsiteX31-3315" fmla="*/ 8839382 w 15811497"/>
              <a:gd name="connsiteY31-3316" fmla="*/ 1087076 h 6248398"/>
              <a:gd name="connsiteX32-3317" fmla="*/ 8860451 w 15811497"/>
              <a:gd name="connsiteY32-3318" fmla="*/ 1130812 h 6248398"/>
              <a:gd name="connsiteX33-3319" fmla="*/ 8866932 w 15811497"/>
              <a:gd name="connsiteY33-3320" fmla="*/ 1156018 h 6248398"/>
              <a:gd name="connsiteX34-3321" fmla="*/ 8890522 w 15811497"/>
              <a:gd name="connsiteY34-3322" fmla="*/ 1193234 h 6248398"/>
              <a:gd name="connsiteX35-3323" fmla="*/ 9958384 w 15811497"/>
              <a:gd name="connsiteY35-3324" fmla="*/ 1828798 h 6248398"/>
              <a:gd name="connsiteX36-3325" fmla="*/ 10895504 w 15811497"/>
              <a:gd name="connsiteY36-3326" fmla="*/ 1386857 h 6248398"/>
              <a:gd name="connsiteX37-3327" fmla="*/ 10927290 w 15811497"/>
              <a:gd name="connsiteY37-3328" fmla="*/ 1344350 h 6248398"/>
              <a:gd name="connsiteX38-3329" fmla="*/ 10936907 w 15811497"/>
              <a:gd name="connsiteY38-3330" fmla="*/ 1346082 h 6248398"/>
              <a:gd name="connsiteX39-3331" fmla="*/ 10917759 w 15811497"/>
              <a:gd name="connsiteY39-3332" fmla="*/ 1367151 h 6248398"/>
              <a:gd name="connsiteX40-3333" fmla="*/ 10545015 w 15811497"/>
              <a:gd name="connsiteY40-3334" fmla="*/ 1956940 h 6248398"/>
              <a:gd name="connsiteX41-3335" fmla="*/ 10521911 w 15811497"/>
              <a:gd name="connsiteY41-3336" fmla="*/ 2012524 h 6248398"/>
              <a:gd name="connsiteX42-3337" fmla="*/ 10521913 w 15811497"/>
              <a:gd name="connsiteY42-3338" fmla="*/ 2012521 h 6248398"/>
              <a:gd name="connsiteX43-3339" fmla="*/ 10545016 w 15811497"/>
              <a:gd name="connsiteY43-3340" fmla="*/ 1956940 h 6248398"/>
              <a:gd name="connsiteX44-3341" fmla="*/ 10917760 w 15811497"/>
              <a:gd name="connsiteY44-3342" fmla="*/ 1367152 h 6248398"/>
              <a:gd name="connsiteX45-3343" fmla="*/ 10936908 w 15811497"/>
              <a:gd name="connsiteY45-3344" fmla="*/ 1346084 h 6248398"/>
              <a:gd name="connsiteX46-3345" fmla="*/ 10972797 w 15811497"/>
              <a:gd name="connsiteY46-3346" fmla="*/ 1352550 h 6248398"/>
              <a:gd name="connsiteX47-3347" fmla="*/ 11002341 w 15811497"/>
              <a:gd name="connsiteY47-3348" fmla="*/ 1645177 h 6248398"/>
              <a:gd name="connsiteX48-3349" fmla="*/ 11002341 w 15811497"/>
              <a:gd name="connsiteY48-3350" fmla="*/ 1645177 h 6248398"/>
              <a:gd name="connsiteX49-3351" fmla="*/ 10972797 w 15811497"/>
              <a:gd name="connsiteY49-3352" fmla="*/ 1352549 h 6248398"/>
              <a:gd name="connsiteX50-3353" fmla="*/ 10936908 w 15811497"/>
              <a:gd name="connsiteY50-3354" fmla="*/ 1346083 h 6248398"/>
              <a:gd name="connsiteX51-3355" fmla="*/ 11096041 w 15811497"/>
              <a:gd name="connsiteY51-3356" fmla="*/ 1170993 h 6248398"/>
              <a:gd name="connsiteX52-3357" fmla="*/ 13049247 w 15811497"/>
              <a:gd name="connsiteY52-3358" fmla="*/ 361949 h 6248398"/>
              <a:gd name="connsiteX53-3359" fmla="*/ 15811497 w 15811497"/>
              <a:gd name="connsiteY53-3360" fmla="*/ 3124198 h 6248398"/>
              <a:gd name="connsiteX54-3361" fmla="*/ 13049247 w 15811497"/>
              <a:gd name="connsiteY54-3362" fmla="*/ 5886448 h 6248398"/>
              <a:gd name="connsiteX55-3363" fmla="*/ 11732594 w 15811497"/>
              <a:gd name="connsiteY55-3364" fmla="*/ 5553059 h 6248398"/>
              <a:gd name="connsiteX56-3365" fmla="*/ 11528782 w 15811497"/>
              <a:gd name="connsiteY56-3366" fmla="*/ 5429240 h 6248398"/>
              <a:gd name="connsiteX57-3367" fmla="*/ 11499893 w 15811497"/>
              <a:gd name="connsiteY57-3368" fmla="*/ 5397454 h 6248398"/>
              <a:gd name="connsiteX58-3369" fmla="*/ 11410607 w 15811497"/>
              <a:gd name="connsiteY58-3370" fmla="*/ 5316305 h 6248398"/>
              <a:gd name="connsiteX59-3371" fmla="*/ 11369912 w 15811497"/>
              <a:gd name="connsiteY59-3372" fmla="*/ 5285874 h 6248398"/>
              <a:gd name="connsiteX60-3373" fmla="*/ 11355656 w 15811497"/>
              <a:gd name="connsiteY60-3374" fmla="*/ 5144675 h 6248398"/>
              <a:gd name="connsiteX61-3375" fmla="*/ 11355656 w 15811497"/>
              <a:gd name="connsiteY61-3376" fmla="*/ 5144675 h 6248398"/>
              <a:gd name="connsiteX62-3377" fmla="*/ 11369912 w 15811497"/>
              <a:gd name="connsiteY62-3378" fmla="*/ 5285874 h 6248398"/>
              <a:gd name="connsiteX63-3379" fmla="*/ 11313816 w 15811497"/>
              <a:gd name="connsiteY63-3380" fmla="*/ 5243926 h 6248398"/>
              <a:gd name="connsiteX64-3381" fmla="*/ 11210151 w 15811497"/>
              <a:gd name="connsiteY64-3382" fmla="*/ 5180948 h 6248398"/>
              <a:gd name="connsiteX65-3383" fmla="*/ 11209761 w 15811497"/>
              <a:gd name="connsiteY65-3384" fmla="*/ 5180760 h 6248398"/>
              <a:gd name="connsiteX66-3385" fmla="*/ 11096041 w 15811497"/>
              <a:gd name="connsiteY66-3386" fmla="*/ 5077404 h 6248398"/>
              <a:gd name="connsiteX67-3387" fmla="*/ 11063094 w 15811497"/>
              <a:gd name="connsiteY67-3388" fmla="*/ 5041153 h 6248398"/>
              <a:gd name="connsiteX68-3389" fmla="*/ 11063091 w 15811497"/>
              <a:gd name="connsiteY68-3390" fmla="*/ 5041152 h 6248398"/>
              <a:gd name="connsiteX69-3391" fmla="*/ 11096040 w 15811497"/>
              <a:gd name="connsiteY69-3392" fmla="*/ 5077404 h 6248398"/>
              <a:gd name="connsiteX70-3393" fmla="*/ 11209760 w 15811497"/>
              <a:gd name="connsiteY70-3394" fmla="*/ 5180760 h 6248398"/>
              <a:gd name="connsiteX71-3395" fmla="*/ 11100244 w 15811497"/>
              <a:gd name="connsiteY71-3396" fmla="*/ 5128004 h 6248398"/>
              <a:gd name="connsiteX72-3397" fmla="*/ 10610846 w 15811497"/>
              <a:gd name="connsiteY72-3398" fmla="*/ 5029199 h 6248398"/>
              <a:gd name="connsiteX73-3399" fmla="*/ 9640652 w 15811497"/>
              <a:gd name="connsiteY73-3400" fmla="*/ 5486739 h 6248398"/>
              <a:gd name="connsiteX74-3401" fmla="*/ 9628722 w 15811497"/>
              <a:gd name="connsiteY74-3402" fmla="*/ 5502693 h 6248398"/>
              <a:gd name="connsiteX75-3403" fmla="*/ 9568273 w 15811497"/>
              <a:gd name="connsiteY75-3404" fmla="*/ 5583530 h 6248398"/>
              <a:gd name="connsiteX76-3405" fmla="*/ 9535504 w 15811497"/>
              <a:gd name="connsiteY76-3406" fmla="*/ 5637470 h 6248398"/>
              <a:gd name="connsiteX77-3407" fmla="*/ 9535505 w 15811497"/>
              <a:gd name="connsiteY77-3408" fmla="*/ 5637470 h 6248398"/>
              <a:gd name="connsiteX78-3409" fmla="*/ 9568273 w 15811497"/>
              <a:gd name="connsiteY78-3410" fmla="*/ 5583531 h 6248398"/>
              <a:gd name="connsiteX79-3411" fmla="*/ 9628722 w 15811497"/>
              <a:gd name="connsiteY79-3412" fmla="*/ 5502694 h 6248398"/>
              <a:gd name="connsiteX80-3413" fmla="*/ 9563485 w 15811497"/>
              <a:gd name="connsiteY80-3414" fmla="*/ 5610078 h 6248398"/>
              <a:gd name="connsiteX81-3415" fmla="*/ 9542221 w 15811497"/>
              <a:gd name="connsiteY81-3416" fmla="*/ 5638514 h 6248398"/>
              <a:gd name="connsiteX82-3417" fmla="*/ 9504352 w 15811497"/>
              <a:gd name="connsiteY82-3418" fmla="*/ 5689156 h 6248398"/>
              <a:gd name="connsiteX83-3419" fmla="*/ 9480140 w 15811497"/>
              <a:gd name="connsiteY83-3420" fmla="*/ 5721533 h 6248398"/>
              <a:gd name="connsiteX84-3421" fmla="*/ 8362947 w 15811497"/>
              <a:gd name="connsiteY84-3422" fmla="*/ 6248398 h 6248398"/>
              <a:gd name="connsiteX85-3423" fmla="*/ 7028922 w 15811497"/>
              <a:gd name="connsiteY85-3424" fmla="*/ 5364147 h 6248398"/>
              <a:gd name="connsiteX86-3425" fmla="*/ 6990513 w 15811497"/>
              <a:gd name="connsiteY86-3426" fmla="*/ 5259205 h 6248398"/>
              <a:gd name="connsiteX87-3427" fmla="*/ 6990512 w 15811497"/>
              <a:gd name="connsiteY87-3428" fmla="*/ 5259199 h 6248398"/>
              <a:gd name="connsiteX88-3429" fmla="*/ 6983676 w 15811497"/>
              <a:gd name="connsiteY88-3430" fmla="*/ 5240519 h 6248398"/>
              <a:gd name="connsiteX89-3431" fmla="*/ 6983673 w 15811497"/>
              <a:gd name="connsiteY89-3432" fmla="*/ 5240519 h 6248398"/>
              <a:gd name="connsiteX90-3433" fmla="*/ 6980236 w 15811497"/>
              <a:gd name="connsiteY90-3434" fmla="*/ 5231130 h 6248398"/>
              <a:gd name="connsiteX91-3435" fmla="*/ 6978859 w 15811497"/>
              <a:gd name="connsiteY91-3436" fmla="*/ 5225774 h 6248398"/>
              <a:gd name="connsiteX92-3437" fmla="*/ 6984291 w 15811497"/>
              <a:gd name="connsiteY92-3438" fmla="*/ 5240614 h 6248398"/>
              <a:gd name="connsiteX93-3439" fmla="*/ 6984292 w 15811497"/>
              <a:gd name="connsiteY93-3440" fmla="*/ 5240614 h 6248398"/>
              <a:gd name="connsiteX94-3441" fmla="*/ 6978860 w 15811497"/>
              <a:gd name="connsiteY94-3442" fmla="*/ 5225773 h 6248398"/>
              <a:gd name="connsiteX95-3443" fmla="*/ 6944562 w 15811497"/>
              <a:gd name="connsiteY95-3444" fmla="*/ 5092380 h 6248398"/>
              <a:gd name="connsiteX96-3445" fmla="*/ 6924183 w 15811497"/>
              <a:gd name="connsiteY96-3446" fmla="*/ 4890225 h 6248398"/>
              <a:gd name="connsiteX97-3447" fmla="*/ 6924182 w 15811497"/>
              <a:gd name="connsiteY97-3448" fmla="*/ 4890225 h 6248398"/>
              <a:gd name="connsiteX98-3449" fmla="*/ 6944561 w 15811497"/>
              <a:gd name="connsiteY98-3450" fmla="*/ 5092380 h 6248398"/>
              <a:gd name="connsiteX99-3451" fmla="*/ 6978860 w 15811497"/>
              <a:gd name="connsiteY99-3452" fmla="*/ 5225773 h 6248398"/>
              <a:gd name="connsiteX100-3453" fmla="*/ 6948299 w 15811497"/>
              <a:gd name="connsiteY100-3454" fmla="*/ 5142273 h 6248398"/>
              <a:gd name="connsiteX101-3455" fmla="*/ 5829297 w 15811497"/>
              <a:gd name="connsiteY101-3456" fmla="*/ 4400549 h 6248398"/>
              <a:gd name="connsiteX102-3457" fmla="*/ 5056802 w 15811497"/>
              <a:gd name="connsiteY102-3458" fmla="*/ 4677867 h 6248398"/>
              <a:gd name="connsiteX103-3459" fmla="*/ 5022517 w 15811497"/>
              <a:gd name="connsiteY103-3460" fmla="*/ 4709027 h 6248398"/>
              <a:gd name="connsiteX104-3461" fmla="*/ 5022515 w 15811497"/>
              <a:gd name="connsiteY104-3462" fmla="*/ 4709029 h 6248398"/>
              <a:gd name="connsiteX105-3463" fmla="*/ 5022510 w 15811497"/>
              <a:gd name="connsiteY105-3464" fmla="*/ 4709033 h 6248398"/>
              <a:gd name="connsiteX106-3465" fmla="*/ 4924198 w 15811497"/>
              <a:gd name="connsiteY106-3466" fmla="*/ 4840507 h 6248398"/>
              <a:gd name="connsiteX107-3467" fmla="*/ 4914898 w 15811497"/>
              <a:gd name="connsiteY107-3468" fmla="*/ 4838698 h 6248398"/>
              <a:gd name="connsiteX108-3469" fmla="*/ 4914898 w 15811497"/>
              <a:gd name="connsiteY108-3470" fmla="*/ 4838699 h 6248398"/>
              <a:gd name="connsiteX109-3471" fmla="*/ 4924199 w 15811497"/>
              <a:gd name="connsiteY109-3472" fmla="*/ 4840508 h 6248398"/>
              <a:gd name="connsiteX110-3473" fmla="*/ 4893736 w 15811497"/>
              <a:gd name="connsiteY110-3474" fmla="*/ 4881247 h 6248398"/>
              <a:gd name="connsiteX111-3475" fmla="*/ 4778482 w 15811497"/>
              <a:gd name="connsiteY111-3476" fmla="*/ 5008058 h 6248398"/>
              <a:gd name="connsiteX112-3477" fmla="*/ 4778482 w 15811497"/>
              <a:gd name="connsiteY112-3478" fmla="*/ 5008057 h 6248398"/>
              <a:gd name="connsiteX113-3479" fmla="*/ 4715455 w 15811497"/>
              <a:gd name="connsiteY113-3480" fmla="*/ 5077404 h 6248398"/>
              <a:gd name="connsiteX114-3481" fmla="*/ 2762249 w 15811497"/>
              <a:gd name="connsiteY114-3482" fmla="*/ 5886448 h 6248398"/>
              <a:gd name="connsiteX115-3483" fmla="*/ 0 w 15811497"/>
              <a:gd name="connsiteY115-3484" fmla="*/ 3124198 h 6248398"/>
              <a:gd name="connsiteX116-3485" fmla="*/ 2762249 w 15811497"/>
              <a:gd name="connsiteY116-3486" fmla="*/ 361949 h 6248398"/>
              <a:gd name="connsiteX117-3487" fmla="*/ 4078902 w 15811497"/>
              <a:gd name="connsiteY117-3488" fmla="*/ 695338 h 6248398"/>
              <a:gd name="connsiteX118-3489" fmla="*/ 4261443 w 15811497"/>
              <a:gd name="connsiteY118-3490" fmla="*/ 806235 h 6248398"/>
              <a:gd name="connsiteX119-3491" fmla="*/ 4409044 w 15811497"/>
              <a:gd name="connsiteY119-3492" fmla="*/ 910268 h 6248398"/>
              <a:gd name="connsiteX120-3493" fmla="*/ 4612477 w 15811497"/>
              <a:gd name="connsiteY120-3494" fmla="*/ 1077402 h 6248398"/>
              <a:gd name="connsiteX121-3495" fmla="*/ 4612478 w 15811497"/>
              <a:gd name="connsiteY121-3496" fmla="*/ 1077403 h 6248398"/>
              <a:gd name="connsiteX122-3497" fmla="*/ 4715454 w 15811497"/>
              <a:gd name="connsiteY122-3498" fmla="*/ 1170993 h 6248398"/>
              <a:gd name="connsiteX123-3499" fmla="*/ 4701725 w 15811497"/>
              <a:gd name="connsiteY123-3500" fmla="*/ 1120394 h 6248398"/>
              <a:gd name="connsiteX124-3501" fmla="*/ 5191122 w 15811497"/>
              <a:gd name="connsiteY124-3502" fmla="*/ 1219199 h 6248398"/>
              <a:gd name="connsiteX125-3503" fmla="*/ 6161317 w 15811497"/>
              <a:gd name="connsiteY125-3504" fmla="*/ 761659 h 6248398"/>
              <a:gd name="connsiteX126-3505" fmla="*/ 6224019 w 15811497"/>
              <a:gd name="connsiteY126-3506" fmla="*/ 677808 h 6248398"/>
              <a:gd name="connsiteX127-3507" fmla="*/ 6175489 w 15811497"/>
              <a:gd name="connsiteY127-3508" fmla="*/ 757691 h 6248398"/>
              <a:gd name="connsiteX128-3509" fmla="*/ 6175489 w 15811497"/>
              <a:gd name="connsiteY128-3510" fmla="*/ 757692 h 6248398"/>
              <a:gd name="connsiteX129-3511" fmla="*/ 6224020 w 15811497"/>
              <a:gd name="connsiteY129-3512" fmla="*/ 677809 h 6248398"/>
              <a:gd name="connsiteX130-3513" fmla="*/ 6233696 w 15811497"/>
              <a:gd name="connsiteY130-3514" fmla="*/ 664869 h 6248398"/>
              <a:gd name="connsiteX131-3515" fmla="*/ 6252611 w 15811497"/>
              <a:gd name="connsiteY131-3516" fmla="*/ 633734 h 6248398"/>
              <a:gd name="connsiteX132-3517" fmla="*/ 6252610 w 15811497"/>
              <a:gd name="connsiteY132-3518" fmla="*/ 633734 h 6248398"/>
              <a:gd name="connsiteX133-3519" fmla="*/ 6233696 w 15811497"/>
              <a:gd name="connsiteY133-3520" fmla="*/ 664868 h 6248398"/>
              <a:gd name="connsiteX134-3521" fmla="*/ 6224019 w 15811497"/>
              <a:gd name="connsiteY134-3522" fmla="*/ 677808 h 6248398"/>
              <a:gd name="connsiteX135-3523" fmla="*/ 6248008 w 15811497"/>
              <a:gd name="connsiteY135-3524" fmla="*/ 638320 h 6248398"/>
              <a:gd name="connsiteX136-3525" fmla="*/ 6251291 w 15811497"/>
              <a:gd name="connsiteY136-3526" fmla="*/ 633930 h 6248398"/>
              <a:gd name="connsiteX137-3527" fmla="*/ 6251293 w 15811497"/>
              <a:gd name="connsiteY137-3528" fmla="*/ 633929 h 6248398"/>
              <a:gd name="connsiteX138-3529" fmla="*/ 6257683 w 15811497"/>
              <a:gd name="connsiteY138-3530" fmla="*/ 625384 h 6248398"/>
              <a:gd name="connsiteX139-3531" fmla="*/ 6257686 w 15811497"/>
              <a:gd name="connsiteY139-3532" fmla="*/ 625380 h 6248398"/>
              <a:gd name="connsiteX140-3533" fmla="*/ 6331355 w 15811497"/>
              <a:gd name="connsiteY140-3534" fmla="*/ 526865 h 6248398"/>
              <a:gd name="connsiteX141-3535" fmla="*/ 7448548 w 15811497"/>
              <a:gd name="connsiteY141-3536" fmla="*/ 0 h 6248398"/>
              <a:gd name="connsiteX0-3537" fmla="*/ 11209760 w 15811497"/>
              <a:gd name="connsiteY0-3538" fmla="*/ 5180760 h 6248398"/>
              <a:gd name="connsiteX1-3539" fmla="*/ 11210150 w 15811497"/>
              <a:gd name="connsiteY1-3540" fmla="*/ 5180948 h 6248398"/>
              <a:gd name="connsiteX2-3541" fmla="*/ 11313815 w 15811497"/>
              <a:gd name="connsiteY2-3542" fmla="*/ 5243926 h 6248398"/>
              <a:gd name="connsiteX3-3543" fmla="*/ 11369911 w 15811497"/>
              <a:gd name="connsiteY3-3544" fmla="*/ 5285874 h 6248398"/>
              <a:gd name="connsiteX4-3545" fmla="*/ 11410606 w 15811497"/>
              <a:gd name="connsiteY4-3546" fmla="*/ 5316305 h 6248398"/>
              <a:gd name="connsiteX5-3547" fmla="*/ 11499892 w 15811497"/>
              <a:gd name="connsiteY5-3548" fmla="*/ 5397454 h 6248398"/>
              <a:gd name="connsiteX6-3549" fmla="*/ 11528781 w 15811497"/>
              <a:gd name="connsiteY6-3550" fmla="*/ 5429240 h 6248398"/>
              <a:gd name="connsiteX7-3551" fmla="*/ 11504846 w 15811497"/>
              <a:gd name="connsiteY7-3552" fmla="*/ 5414699 h 6248398"/>
              <a:gd name="connsiteX8-3553" fmla="*/ 11371717 w 15811497"/>
              <a:gd name="connsiteY8-3554" fmla="*/ 5315148 h 6248398"/>
              <a:gd name="connsiteX9-3555" fmla="*/ 11292198 w 15811497"/>
              <a:gd name="connsiteY9-3556" fmla="*/ 5255685 h 6248398"/>
              <a:gd name="connsiteX10-3557" fmla="*/ 11209760 w 15811497"/>
              <a:gd name="connsiteY10-3558" fmla="*/ 5180760 h 6248398"/>
              <a:gd name="connsiteX11-3559" fmla="*/ 4892179 w 15811497"/>
              <a:gd name="connsiteY11-3560" fmla="*/ 4842491 h 6248398"/>
              <a:gd name="connsiteX12-3561" fmla="*/ 4892178 w 15811497"/>
              <a:gd name="connsiteY12-3562" fmla="*/ 4842492 h 6248398"/>
              <a:gd name="connsiteX13-3563" fmla="*/ 4885192 w 15811497"/>
              <a:gd name="connsiteY13-3564" fmla="*/ 4851834 h 6248398"/>
              <a:gd name="connsiteX14-3565" fmla="*/ 4892179 w 15811497"/>
              <a:gd name="connsiteY14-3566" fmla="*/ 4842491 h 6248398"/>
              <a:gd name="connsiteX15-3567" fmla="*/ 8767766 w 15811497"/>
              <a:gd name="connsiteY15-3568" fmla="*/ 853515 h 6248398"/>
              <a:gd name="connsiteX16-3569" fmla="*/ 8782572 w 15811497"/>
              <a:gd name="connsiteY16-3570" fmla="*/ 884251 h 6248398"/>
              <a:gd name="connsiteX17-3571" fmla="*/ 8812281 w 15811497"/>
              <a:gd name="connsiteY17-3572" fmla="*/ 965420 h 6248398"/>
              <a:gd name="connsiteX18-3573" fmla="*/ 8831257 w 15811497"/>
              <a:gd name="connsiteY18-3574" fmla="*/ 1017268 h 6248398"/>
              <a:gd name="connsiteX19-3575" fmla="*/ 8860452 w 15811497"/>
              <a:gd name="connsiteY19-3576" fmla="*/ 1130811 h 6248398"/>
              <a:gd name="connsiteX20-3577" fmla="*/ 8839383 w 15811497"/>
              <a:gd name="connsiteY20-3578" fmla="*/ 1087075 h 6248398"/>
              <a:gd name="connsiteX21-3579" fmla="*/ 8798546 w 15811497"/>
              <a:gd name="connsiteY21-3580" fmla="*/ 975498 h 6248398"/>
              <a:gd name="connsiteX22-3581" fmla="*/ 8795375 w 15811497"/>
              <a:gd name="connsiteY22-3582" fmla="*/ 963167 h 6248398"/>
              <a:gd name="connsiteX23-3583" fmla="*/ 8768620 w 15811497"/>
              <a:gd name="connsiteY23-3584" fmla="*/ 859114 h 6248398"/>
              <a:gd name="connsiteX24-3585" fmla="*/ 8767766 w 15811497"/>
              <a:gd name="connsiteY24-3586" fmla="*/ 853515 h 6248398"/>
              <a:gd name="connsiteX25-3587" fmla="*/ 7448548 w 15811497"/>
              <a:gd name="connsiteY25-3588" fmla="*/ 0 h 6248398"/>
              <a:gd name="connsiteX26-3589" fmla="*/ 8721604 w 15811497"/>
              <a:gd name="connsiteY26-3590" fmla="*/ 757692 h 6248398"/>
              <a:gd name="connsiteX27-3591" fmla="*/ 8767765 w 15811497"/>
              <a:gd name="connsiteY27-3592" fmla="*/ 853515 h 6248398"/>
              <a:gd name="connsiteX28-3593" fmla="*/ 8768619 w 15811497"/>
              <a:gd name="connsiteY28-3594" fmla="*/ 859114 h 6248398"/>
              <a:gd name="connsiteX29-3595" fmla="*/ 8795374 w 15811497"/>
              <a:gd name="connsiteY29-3596" fmla="*/ 963167 h 6248398"/>
              <a:gd name="connsiteX30-3597" fmla="*/ 8798545 w 15811497"/>
              <a:gd name="connsiteY30-3598" fmla="*/ 975499 h 6248398"/>
              <a:gd name="connsiteX31-3599" fmla="*/ 8839382 w 15811497"/>
              <a:gd name="connsiteY31-3600" fmla="*/ 1087076 h 6248398"/>
              <a:gd name="connsiteX32-3601" fmla="*/ 8866932 w 15811497"/>
              <a:gd name="connsiteY32-3602" fmla="*/ 1156018 h 6248398"/>
              <a:gd name="connsiteX33-3603" fmla="*/ 8890522 w 15811497"/>
              <a:gd name="connsiteY33-3604" fmla="*/ 1193234 h 6248398"/>
              <a:gd name="connsiteX34-3605" fmla="*/ 9958384 w 15811497"/>
              <a:gd name="connsiteY34-3606" fmla="*/ 1828798 h 6248398"/>
              <a:gd name="connsiteX35-3607" fmla="*/ 10895504 w 15811497"/>
              <a:gd name="connsiteY35-3608" fmla="*/ 1386857 h 6248398"/>
              <a:gd name="connsiteX36-3609" fmla="*/ 10927290 w 15811497"/>
              <a:gd name="connsiteY36-3610" fmla="*/ 1344350 h 6248398"/>
              <a:gd name="connsiteX37-3611" fmla="*/ 10936907 w 15811497"/>
              <a:gd name="connsiteY37-3612" fmla="*/ 1346082 h 6248398"/>
              <a:gd name="connsiteX38-3613" fmla="*/ 10917759 w 15811497"/>
              <a:gd name="connsiteY38-3614" fmla="*/ 1367151 h 6248398"/>
              <a:gd name="connsiteX39-3615" fmla="*/ 10545015 w 15811497"/>
              <a:gd name="connsiteY39-3616" fmla="*/ 1956940 h 6248398"/>
              <a:gd name="connsiteX40-3617" fmla="*/ 10521911 w 15811497"/>
              <a:gd name="connsiteY40-3618" fmla="*/ 2012524 h 6248398"/>
              <a:gd name="connsiteX41-3619" fmla="*/ 10521913 w 15811497"/>
              <a:gd name="connsiteY41-3620" fmla="*/ 2012521 h 6248398"/>
              <a:gd name="connsiteX42-3621" fmla="*/ 10545016 w 15811497"/>
              <a:gd name="connsiteY42-3622" fmla="*/ 1956940 h 6248398"/>
              <a:gd name="connsiteX43-3623" fmla="*/ 10917760 w 15811497"/>
              <a:gd name="connsiteY43-3624" fmla="*/ 1367152 h 6248398"/>
              <a:gd name="connsiteX44-3625" fmla="*/ 10936908 w 15811497"/>
              <a:gd name="connsiteY44-3626" fmla="*/ 1346084 h 6248398"/>
              <a:gd name="connsiteX45-3627" fmla="*/ 10972797 w 15811497"/>
              <a:gd name="connsiteY45-3628" fmla="*/ 1352550 h 6248398"/>
              <a:gd name="connsiteX46-3629" fmla="*/ 11002341 w 15811497"/>
              <a:gd name="connsiteY46-3630" fmla="*/ 1645177 h 6248398"/>
              <a:gd name="connsiteX47-3631" fmla="*/ 11002341 w 15811497"/>
              <a:gd name="connsiteY47-3632" fmla="*/ 1645177 h 6248398"/>
              <a:gd name="connsiteX48-3633" fmla="*/ 10972797 w 15811497"/>
              <a:gd name="connsiteY48-3634" fmla="*/ 1352549 h 6248398"/>
              <a:gd name="connsiteX49-3635" fmla="*/ 10936908 w 15811497"/>
              <a:gd name="connsiteY49-3636" fmla="*/ 1346083 h 6248398"/>
              <a:gd name="connsiteX50-3637" fmla="*/ 11096041 w 15811497"/>
              <a:gd name="connsiteY50-3638" fmla="*/ 1170993 h 6248398"/>
              <a:gd name="connsiteX51-3639" fmla="*/ 13049247 w 15811497"/>
              <a:gd name="connsiteY51-3640" fmla="*/ 361949 h 6248398"/>
              <a:gd name="connsiteX52-3641" fmla="*/ 15811497 w 15811497"/>
              <a:gd name="connsiteY52-3642" fmla="*/ 3124198 h 6248398"/>
              <a:gd name="connsiteX53-3643" fmla="*/ 13049247 w 15811497"/>
              <a:gd name="connsiteY53-3644" fmla="*/ 5886448 h 6248398"/>
              <a:gd name="connsiteX54-3645" fmla="*/ 11732594 w 15811497"/>
              <a:gd name="connsiteY54-3646" fmla="*/ 5553059 h 6248398"/>
              <a:gd name="connsiteX55-3647" fmla="*/ 11528782 w 15811497"/>
              <a:gd name="connsiteY55-3648" fmla="*/ 5429240 h 6248398"/>
              <a:gd name="connsiteX56-3649" fmla="*/ 11499893 w 15811497"/>
              <a:gd name="connsiteY56-3650" fmla="*/ 5397454 h 6248398"/>
              <a:gd name="connsiteX57-3651" fmla="*/ 11410607 w 15811497"/>
              <a:gd name="connsiteY57-3652" fmla="*/ 5316305 h 6248398"/>
              <a:gd name="connsiteX58-3653" fmla="*/ 11369912 w 15811497"/>
              <a:gd name="connsiteY58-3654" fmla="*/ 5285874 h 6248398"/>
              <a:gd name="connsiteX59-3655" fmla="*/ 11355656 w 15811497"/>
              <a:gd name="connsiteY59-3656" fmla="*/ 5144675 h 6248398"/>
              <a:gd name="connsiteX60-3657" fmla="*/ 11355656 w 15811497"/>
              <a:gd name="connsiteY60-3658" fmla="*/ 5144675 h 6248398"/>
              <a:gd name="connsiteX61-3659" fmla="*/ 11369912 w 15811497"/>
              <a:gd name="connsiteY61-3660" fmla="*/ 5285874 h 6248398"/>
              <a:gd name="connsiteX62-3661" fmla="*/ 11313816 w 15811497"/>
              <a:gd name="connsiteY62-3662" fmla="*/ 5243926 h 6248398"/>
              <a:gd name="connsiteX63-3663" fmla="*/ 11210151 w 15811497"/>
              <a:gd name="connsiteY63-3664" fmla="*/ 5180948 h 6248398"/>
              <a:gd name="connsiteX64-3665" fmla="*/ 11209761 w 15811497"/>
              <a:gd name="connsiteY64-3666" fmla="*/ 5180760 h 6248398"/>
              <a:gd name="connsiteX65-3667" fmla="*/ 11096041 w 15811497"/>
              <a:gd name="connsiteY65-3668" fmla="*/ 5077404 h 6248398"/>
              <a:gd name="connsiteX66-3669" fmla="*/ 11063094 w 15811497"/>
              <a:gd name="connsiteY66-3670" fmla="*/ 5041153 h 6248398"/>
              <a:gd name="connsiteX67-3671" fmla="*/ 11063091 w 15811497"/>
              <a:gd name="connsiteY67-3672" fmla="*/ 5041152 h 6248398"/>
              <a:gd name="connsiteX68-3673" fmla="*/ 11096040 w 15811497"/>
              <a:gd name="connsiteY68-3674" fmla="*/ 5077404 h 6248398"/>
              <a:gd name="connsiteX69-3675" fmla="*/ 11209760 w 15811497"/>
              <a:gd name="connsiteY69-3676" fmla="*/ 5180760 h 6248398"/>
              <a:gd name="connsiteX70-3677" fmla="*/ 11100244 w 15811497"/>
              <a:gd name="connsiteY70-3678" fmla="*/ 5128004 h 6248398"/>
              <a:gd name="connsiteX71-3679" fmla="*/ 10610846 w 15811497"/>
              <a:gd name="connsiteY71-3680" fmla="*/ 5029199 h 6248398"/>
              <a:gd name="connsiteX72-3681" fmla="*/ 9640652 w 15811497"/>
              <a:gd name="connsiteY72-3682" fmla="*/ 5486739 h 6248398"/>
              <a:gd name="connsiteX73-3683" fmla="*/ 9628722 w 15811497"/>
              <a:gd name="connsiteY73-3684" fmla="*/ 5502693 h 6248398"/>
              <a:gd name="connsiteX74-3685" fmla="*/ 9568273 w 15811497"/>
              <a:gd name="connsiteY74-3686" fmla="*/ 5583530 h 6248398"/>
              <a:gd name="connsiteX75-3687" fmla="*/ 9535504 w 15811497"/>
              <a:gd name="connsiteY75-3688" fmla="*/ 5637470 h 6248398"/>
              <a:gd name="connsiteX76-3689" fmla="*/ 9535505 w 15811497"/>
              <a:gd name="connsiteY76-3690" fmla="*/ 5637470 h 6248398"/>
              <a:gd name="connsiteX77-3691" fmla="*/ 9568273 w 15811497"/>
              <a:gd name="connsiteY77-3692" fmla="*/ 5583531 h 6248398"/>
              <a:gd name="connsiteX78-3693" fmla="*/ 9628722 w 15811497"/>
              <a:gd name="connsiteY78-3694" fmla="*/ 5502694 h 6248398"/>
              <a:gd name="connsiteX79-3695" fmla="*/ 9563485 w 15811497"/>
              <a:gd name="connsiteY79-3696" fmla="*/ 5610078 h 6248398"/>
              <a:gd name="connsiteX80-3697" fmla="*/ 9542221 w 15811497"/>
              <a:gd name="connsiteY80-3698" fmla="*/ 5638514 h 6248398"/>
              <a:gd name="connsiteX81-3699" fmla="*/ 9504352 w 15811497"/>
              <a:gd name="connsiteY81-3700" fmla="*/ 5689156 h 6248398"/>
              <a:gd name="connsiteX82-3701" fmla="*/ 9480140 w 15811497"/>
              <a:gd name="connsiteY82-3702" fmla="*/ 5721533 h 6248398"/>
              <a:gd name="connsiteX83-3703" fmla="*/ 8362947 w 15811497"/>
              <a:gd name="connsiteY83-3704" fmla="*/ 6248398 h 6248398"/>
              <a:gd name="connsiteX84-3705" fmla="*/ 7028922 w 15811497"/>
              <a:gd name="connsiteY84-3706" fmla="*/ 5364147 h 6248398"/>
              <a:gd name="connsiteX85-3707" fmla="*/ 6990513 w 15811497"/>
              <a:gd name="connsiteY85-3708" fmla="*/ 5259205 h 6248398"/>
              <a:gd name="connsiteX86-3709" fmla="*/ 6990512 w 15811497"/>
              <a:gd name="connsiteY86-3710" fmla="*/ 5259199 h 6248398"/>
              <a:gd name="connsiteX87-3711" fmla="*/ 6983676 w 15811497"/>
              <a:gd name="connsiteY87-3712" fmla="*/ 5240519 h 6248398"/>
              <a:gd name="connsiteX88-3713" fmla="*/ 6983673 w 15811497"/>
              <a:gd name="connsiteY88-3714" fmla="*/ 5240519 h 6248398"/>
              <a:gd name="connsiteX89-3715" fmla="*/ 6980236 w 15811497"/>
              <a:gd name="connsiteY89-3716" fmla="*/ 5231130 h 6248398"/>
              <a:gd name="connsiteX90-3717" fmla="*/ 6978859 w 15811497"/>
              <a:gd name="connsiteY90-3718" fmla="*/ 5225774 h 6248398"/>
              <a:gd name="connsiteX91-3719" fmla="*/ 6984291 w 15811497"/>
              <a:gd name="connsiteY91-3720" fmla="*/ 5240614 h 6248398"/>
              <a:gd name="connsiteX92-3721" fmla="*/ 6984292 w 15811497"/>
              <a:gd name="connsiteY92-3722" fmla="*/ 5240614 h 6248398"/>
              <a:gd name="connsiteX93-3723" fmla="*/ 6978860 w 15811497"/>
              <a:gd name="connsiteY93-3724" fmla="*/ 5225773 h 6248398"/>
              <a:gd name="connsiteX94-3725" fmla="*/ 6944562 w 15811497"/>
              <a:gd name="connsiteY94-3726" fmla="*/ 5092380 h 6248398"/>
              <a:gd name="connsiteX95-3727" fmla="*/ 6924183 w 15811497"/>
              <a:gd name="connsiteY95-3728" fmla="*/ 4890225 h 6248398"/>
              <a:gd name="connsiteX96-3729" fmla="*/ 6924182 w 15811497"/>
              <a:gd name="connsiteY96-3730" fmla="*/ 4890225 h 6248398"/>
              <a:gd name="connsiteX97-3731" fmla="*/ 6944561 w 15811497"/>
              <a:gd name="connsiteY97-3732" fmla="*/ 5092380 h 6248398"/>
              <a:gd name="connsiteX98-3733" fmla="*/ 6978860 w 15811497"/>
              <a:gd name="connsiteY98-3734" fmla="*/ 5225773 h 6248398"/>
              <a:gd name="connsiteX99-3735" fmla="*/ 6948299 w 15811497"/>
              <a:gd name="connsiteY99-3736" fmla="*/ 5142273 h 6248398"/>
              <a:gd name="connsiteX100-3737" fmla="*/ 5829297 w 15811497"/>
              <a:gd name="connsiteY100-3738" fmla="*/ 4400549 h 6248398"/>
              <a:gd name="connsiteX101-3739" fmla="*/ 5056802 w 15811497"/>
              <a:gd name="connsiteY101-3740" fmla="*/ 4677867 h 6248398"/>
              <a:gd name="connsiteX102-3741" fmla="*/ 5022517 w 15811497"/>
              <a:gd name="connsiteY102-3742" fmla="*/ 4709027 h 6248398"/>
              <a:gd name="connsiteX103-3743" fmla="*/ 5022515 w 15811497"/>
              <a:gd name="connsiteY103-3744" fmla="*/ 4709029 h 6248398"/>
              <a:gd name="connsiteX104-3745" fmla="*/ 5022510 w 15811497"/>
              <a:gd name="connsiteY104-3746" fmla="*/ 4709033 h 6248398"/>
              <a:gd name="connsiteX105-3747" fmla="*/ 4924198 w 15811497"/>
              <a:gd name="connsiteY105-3748" fmla="*/ 4840507 h 6248398"/>
              <a:gd name="connsiteX106-3749" fmla="*/ 4914898 w 15811497"/>
              <a:gd name="connsiteY106-3750" fmla="*/ 4838698 h 6248398"/>
              <a:gd name="connsiteX107-3751" fmla="*/ 4914898 w 15811497"/>
              <a:gd name="connsiteY107-3752" fmla="*/ 4838699 h 6248398"/>
              <a:gd name="connsiteX108-3753" fmla="*/ 4924199 w 15811497"/>
              <a:gd name="connsiteY108-3754" fmla="*/ 4840508 h 6248398"/>
              <a:gd name="connsiteX109-3755" fmla="*/ 4893736 w 15811497"/>
              <a:gd name="connsiteY109-3756" fmla="*/ 4881247 h 6248398"/>
              <a:gd name="connsiteX110-3757" fmla="*/ 4778482 w 15811497"/>
              <a:gd name="connsiteY110-3758" fmla="*/ 5008058 h 6248398"/>
              <a:gd name="connsiteX111-3759" fmla="*/ 4778482 w 15811497"/>
              <a:gd name="connsiteY111-3760" fmla="*/ 5008057 h 6248398"/>
              <a:gd name="connsiteX112-3761" fmla="*/ 4715455 w 15811497"/>
              <a:gd name="connsiteY112-3762" fmla="*/ 5077404 h 6248398"/>
              <a:gd name="connsiteX113-3763" fmla="*/ 2762249 w 15811497"/>
              <a:gd name="connsiteY113-3764" fmla="*/ 5886448 h 6248398"/>
              <a:gd name="connsiteX114-3765" fmla="*/ 0 w 15811497"/>
              <a:gd name="connsiteY114-3766" fmla="*/ 3124198 h 6248398"/>
              <a:gd name="connsiteX115-3767" fmla="*/ 2762249 w 15811497"/>
              <a:gd name="connsiteY115-3768" fmla="*/ 361949 h 6248398"/>
              <a:gd name="connsiteX116-3769" fmla="*/ 4078902 w 15811497"/>
              <a:gd name="connsiteY116-3770" fmla="*/ 695338 h 6248398"/>
              <a:gd name="connsiteX117-3771" fmla="*/ 4261443 w 15811497"/>
              <a:gd name="connsiteY117-3772" fmla="*/ 806235 h 6248398"/>
              <a:gd name="connsiteX118-3773" fmla="*/ 4409044 w 15811497"/>
              <a:gd name="connsiteY118-3774" fmla="*/ 910268 h 6248398"/>
              <a:gd name="connsiteX119-3775" fmla="*/ 4612477 w 15811497"/>
              <a:gd name="connsiteY119-3776" fmla="*/ 1077402 h 6248398"/>
              <a:gd name="connsiteX120-3777" fmla="*/ 4612478 w 15811497"/>
              <a:gd name="connsiteY120-3778" fmla="*/ 1077403 h 6248398"/>
              <a:gd name="connsiteX121-3779" fmla="*/ 4715454 w 15811497"/>
              <a:gd name="connsiteY121-3780" fmla="*/ 1170993 h 6248398"/>
              <a:gd name="connsiteX122-3781" fmla="*/ 4701725 w 15811497"/>
              <a:gd name="connsiteY122-3782" fmla="*/ 1120394 h 6248398"/>
              <a:gd name="connsiteX123-3783" fmla="*/ 5191122 w 15811497"/>
              <a:gd name="connsiteY123-3784" fmla="*/ 1219199 h 6248398"/>
              <a:gd name="connsiteX124-3785" fmla="*/ 6161317 w 15811497"/>
              <a:gd name="connsiteY124-3786" fmla="*/ 761659 h 6248398"/>
              <a:gd name="connsiteX125-3787" fmla="*/ 6224019 w 15811497"/>
              <a:gd name="connsiteY125-3788" fmla="*/ 677808 h 6248398"/>
              <a:gd name="connsiteX126-3789" fmla="*/ 6175489 w 15811497"/>
              <a:gd name="connsiteY126-3790" fmla="*/ 757691 h 6248398"/>
              <a:gd name="connsiteX127-3791" fmla="*/ 6175489 w 15811497"/>
              <a:gd name="connsiteY127-3792" fmla="*/ 757692 h 6248398"/>
              <a:gd name="connsiteX128-3793" fmla="*/ 6224020 w 15811497"/>
              <a:gd name="connsiteY128-3794" fmla="*/ 677809 h 6248398"/>
              <a:gd name="connsiteX129-3795" fmla="*/ 6233696 w 15811497"/>
              <a:gd name="connsiteY129-3796" fmla="*/ 664869 h 6248398"/>
              <a:gd name="connsiteX130-3797" fmla="*/ 6252611 w 15811497"/>
              <a:gd name="connsiteY130-3798" fmla="*/ 633734 h 6248398"/>
              <a:gd name="connsiteX131-3799" fmla="*/ 6252610 w 15811497"/>
              <a:gd name="connsiteY131-3800" fmla="*/ 633734 h 6248398"/>
              <a:gd name="connsiteX132-3801" fmla="*/ 6233696 w 15811497"/>
              <a:gd name="connsiteY132-3802" fmla="*/ 664868 h 6248398"/>
              <a:gd name="connsiteX133-3803" fmla="*/ 6224019 w 15811497"/>
              <a:gd name="connsiteY133-3804" fmla="*/ 677808 h 6248398"/>
              <a:gd name="connsiteX134-3805" fmla="*/ 6248008 w 15811497"/>
              <a:gd name="connsiteY134-3806" fmla="*/ 638320 h 6248398"/>
              <a:gd name="connsiteX135-3807" fmla="*/ 6251291 w 15811497"/>
              <a:gd name="connsiteY135-3808" fmla="*/ 633930 h 6248398"/>
              <a:gd name="connsiteX136-3809" fmla="*/ 6251293 w 15811497"/>
              <a:gd name="connsiteY136-3810" fmla="*/ 633929 h 6248398"/>
              <a:gd name="connsiteX137-3811" fmla="*/ 6257683 w 15811497"/>
              <a:gd name="connsiteY137-3812" fmla="*/ 625384 h 6248398"/>
              <a:gd name="connsiteX138-3813" fmla="*/ 6257686 w 15811497"/>
              <a:gd name="connsiteY138-3814" fmla="*/ 625380 h 6248398"/>
              <a:gd name="connsiteX139-3815" fmla="*/ 6331355 w 15811497"/>
              <a:gd name="connsiteY139-3816" fmla="*/ 526865 h 6248398"/>
              <a:gd name="connsiteX140-3817" fmla="*/ 7448548 w 15811497"/>
              <a:gd name="connsiteY140-3818" fmla="*/ 0 h 6248398"/>
              <a:gd name="connsiteX0-3819" fmla="*/ 11209760 w 15811497"/>
              <a:gd name="connsiteY0-3820" fmla="*/ 5180760 h 6248398"/>
              <a:gd name="connsiteX1-3821" fmla="*/ 11210150 w 15811497"/>
              <a:gd name="connsiteY1-3822" fmla="*/ 5180948 h 6248398"/>
              <a:gd name="connsiteX2-3823" fmla="*/ 11313815 w 15811497"/>
              <a:gd name="connsiteY2-3824" fmla="*/ 5243926 h 6248398"/>
              <a:gd name="connsiteX3-3825" fmla="*/ 11369911 w 15811497"/>
              <a:gd name="connsiteY3-3826" fmla="*/ 5285874 h 6248398"/>
              <a:gd name="connsiteX4-3827" fmla="*/ 11410606 w 15811497"/>
              <a:gd name="connsiteY4-3828" fmla="*/ 5316305 h 6248398"/>
              <a:gd name="connsiteX5-3829" fmla="*/ 11499892 w 15811497"/>
              <a:gd name="connsiteY5-3830" fmla="*/ 5397454 h 6248398"/>
              <a:gd name="connsiteX6-3831" fmla="*/ 11528781 w 15811497"/>
              <a:gd name="connsiteY6-3832" fmla="*/ 5429240 h 6248398"/>
              <a:gd name="connsiteX7-3833" fmla="*/ 11504846 w 15811497"/>
              <a:gd name="connsiteY7-3834" fmla="*/ 5414699 h 6248398"/>
              <a:gd name="connsiteX8-3835" fmla="*/ 11371717 w 15811497"/>
              <a:gd name="connsiteY8-3836" fmla="*/ 5315148 h 6248398"/>
              <a:gd name="connsiteX9-3837" fmla="*/ 11292198 w 15811497"/>
              <a:gd name="connsiteY9-3838" fmla="*/ 5255685 h 6248398"/>
              <a:gd name="connsiteX10-3839" fmla="*/ 11209760 w 15811497"/>
              <a:gd name="connsiteY10-3840" fmla="*/ 5180760 h 6248398"/>
              <a:gd name="connsiteX11-3841" fmla="*/ 4892179 w 15811497"/>
              <a:gd name="connsiteY11-3842" fmla="*/ 4842491 h 6248398"/>
              <a:gd name="connsiteX12-3843" fmla="*/ 4892178 w 15811497"/>
              <a:gd name="connsiteY12-3844" fmla="*/ 4842492 h 6248398"/>
              <a:gd name="connsiteX13-3845" fmla="*/ 4885192 w 15811497"/>
              <a:gd name="connsiteY13-3846" fmla="*/ 4851834 h 6248398"/>
              <a:gd name="connsiteX14-3847" fmla="*/ 4892179 w 15811497"/>
              <a:gd name="connsiteY14-3848" fmla="*/ 4842491 h 6248398"/>
              <a:gd name="connsiteX15-3849" fmla="*/ 8767766 w 15811497"/>
              <a:gd name="connsiteY15-3850" fmla="*/ 853515 h 6248398"/>
              <a:gd name="connsiteX16-3851" fmla="*/ 8782572 w 15811497"/>
              <a:gd name="connsiteY16-3852" fmla="*/ 884251 h 6248398"/>
              <a:gd name="connsiteX17-3853" fmla="*/ 8812281 w 15811497"/>
              <a:gd name="connsiteY17-3854" fmla="*/ 965420 h 6248398"/>
              <a:gd name="connsiteX18-3855" fmla="*/ 8831257 w 15811497"/>
              <a:gd name="connsiteY18-3856" fmla="*/ 1017268 h 6248398"/>
              <a:gd name="connsiteX19-3857" fmla="*/ 8860452 w 15811497"/>
              <a:gd name="connsiteY19-3858" fmla="*/ 1130811 h 6248398"/>
              <a:gd name="connsiteX20-3859" fmla="*/ 8839383 w 15811497"/>
              <a:gd name="connsiteY20-3860" fmla="*/ 1087075 h 6248398"/>
              <a:gd name="connsiteX21-3861" fmla="*/ 8798546 w 15811497"/>
              <a:gd name="connsiteY21-3862" fmla="*/ 975498 h 6248398"/>
              <a:gd name="connsiteX22-3863" fmla="*/ 8795375 w 15811497"/>
              <a:gd name="connsiteY22-3864" fmla="*/ 963167 h 6248398"/>
              <a:gd name="connsiteX23-3865" fmla="*/ 8768620 w 15811497"/>
              <a:gd name="connsiteY23-3866" fmla="*/ 859114 h 6248398"/>
              <a:gd name="connsiteX24-3867" fmla="*/ 8767766 w 15811497"/>
              <a:gd name="connsiteY24-3868" fmla="*/ 853515 h 6248398"/>
              <a:gd name="connsiteX25-3869" fmla="*/ 7448548 w 15811497"/>
              <a:gd name="connsiteY25-3870" fmla="*/ 0 h 6248398"/>
              <a:gd name="connsiteX26-3871" fmla="*/ 8721604 w 15811497"/>
              <a:gd name="connsiteY26-3872" fmla="*/ 757692 h 6248398"/>
              <a:gd name="connsiteX27-3873" fmla="*/ 8767765 w 15811497"/>
              <a:gd name="connsiteY27-3874" fmla="*/ 853515 h 6248398"/>
              <a:gd name="connsiteX28-3875" fmla="*/ 8768619 w 15811497"/>
              <a:gd name="connsiteY28-3876" fmla="*/ 859114 h 6248398"/>
              <a:gd name="connsiteX29-3877" fmla="*/ 8795374 w 15811497"/>
              <a:gd name="connsiteY29-3878" fmla="*/ 963167 h 6248398"/>
              <a:gd name="connsiteX30-3879" fmla="*/ 8798545 w 15811497"/>
              <a:gd name="connsiteY30-3880" fmla="*/ 975499 h 6248398"/>
              <a:gd name="connsiteX31-3881" fmla="*/ 8866932 w 15811497"/>
              <a:gd name="connsiteY31-3882" fmla="*/ 1156018 h 6248398"/>
              <a:gd name="connsiteX32-3883" fmla="*/ 8890522 w 15811497"/>
              <a:gd name="connsiteY32-3884" fmla="*/ 1193234 h 6248398"/>
              <a:gd name="connsiteX33-3885" fmla="*/ 9958384 w 15811497"/>
              <a:gd name="connsiteY33-3886" fmla="*/ 1828798 h 6248398"/>
              <a:gd name="connsiteX34-3887" fmla="*/ 10895504 w 15811497"/>
              <a:gd name="connsiteY34-3888" fmla="*/ 1386857 h 6248398"/>
              <a:gd name="connsiteX35-3889" fmla="*/ 10927290 w 15811497"/>
              <a:gd name="connsiteY35-3890" fmla="*/ 1344350 h 6248398"/>
              <a:gd name="connsiteX36-3891" fmla="*/ 10936907 w 15811497"/>
              <a:gd name="connsiteY36-3892" fmla="*/ 1346082 h 6248398"/>
              <a:gd name="connsiteX37-3893" fmla="*/ 10917759 w 15811497"/>
              <a:gd name="connsiteY37-3894" fmla="*/ 1367151 h 6248398"/>
              <a:gd name="connsiteX38-3895" fmla="*/ 10545015 w 15811497"/>
              <a:gd name="connsiteY38-3896" fmla="*/ 1956940 h 6248398"/>
              <a:gd name="connsiteX39-3897" fmla="*/ 10521911 w 15811497"/>
              <a:gd name="connsiteY39-3898" fmla="*/ 2012524 h 6248398"/>
              <a:gd name="connsiteX40-3899" fmla="*/ 10521913 w 15811497"/>
              <a:gd name="connsiteY40-3900" fmla="*/ 2012521 h 6248398"/>
              <a:gd name="connsiteX41-3901" fmla="*/ 10545016 w 15811497"/>
              <a:gd name="connsiteY41-3902" fmla="*/ 1956940 h 6248398"/>
              <a:gd name="connsiteX42-3903" fmla="*/ 10917760 w 15811497"/>
              <a:gd name="connsiteY42-3904" fmla="*/ 1367152 h 6248398"/>
              <a:gd name="connsiteX43-3905" fmla="*/ 10936908 w 15811497"/>
              <a:gd name="connsiteY43-3906" fmla="*/ 1346084 h 6248398"/>
              <a:gd name="connsiteX44-3907" fmla="*/ 10972797 w 15811497"/>
              <a:gd name="connsiteY44-3908" fmla="*/ 1352550 h 6248398"/>
              <a:gd name="connsiteX45-3909" fmla="*/ 11002341 w 15811497"/>
              <a:gd name="connsiteY45-3910" fmla="*/ 1645177 h 6248398"/>
              <a:gd name="connsiteX46-3911" fmla="*/ 11002341 w 15811497"/>
              <a:gd name="connsiteY46-3912" fmla="*/ 1645177 h 6248398"/>
              <a:gd name="connsiteX47-3913" fmla="*/ 10972797 w 15811497"/>
              <a:gd name="connsiteY47-3914" fmla="*/ 1352549 h 6248398"/>
              <a:gd name="connsiteX48-3915" fmla="*/ 10936908 w 15811497"/>
              <a:gd name="connsiteY48-3916" fmla="*/ 1346083 h 6248398"/>
              <a:gd name="connsiteX49-3917" fmla="*/ 11096041 w 15811497"/>
              <a:gd name="connsiteY49-3918" fmla="*/ 1170993 h 6248398"/>
              <a:gd name="connsiteX50-3919" fmla="*/ 13049247 w 15811497"/>
              <a:gd name="connsiteY50-3920" fmla="*/ 361949 h 6248398"/>
              <a:gd name="connsiteX51-3921" fmla="*/ 15811497 w 15811497"/>
              <a:gd name="connsiteY51-3922" fmla="*/ 3124198 h 6248398"/>
              <a:gd name="connsiteX52-3923" fmla="*/ 13049247 w 15811497"/>
              <a:gd name="connsiteY52-3924" fmla="*/ 5886448 h 6248398"/>
              <a:gd name="connsiteX53-3925" fmla="*/ 11732594 w 15811497"/>
              <a:gd name="connsiteY53-3926" fmla="*/ 5553059 h 6248398"/>
              <a:gd name="connsiteX54-3927" fmla="*/ 11528782 w 15811497"/>
              <a:gd name="connsiteY54-3928" fmla="*/ 5429240 h 6248398"/>
              <a:gd name="connsiteX55-3929" fmla="*/ 11499893 w 15811497"/>
              <a:gd name="connsiteY55-3930" fmla="*/ 5397454 h 6248398"/>
              <a:gd name="connsiteX56-3931" fmla="*/ 11410607 w 15811497"/>
              <a:gd name="connsiteY56-3932" fmla="*/ 5316305 h 6248398"/>
              <a:gd name="connsiteX57-3933" fmla="*/ 11369912 w 15811497"/>
              <a:gd name="connsiteY57-3934" fmla="*/ 5285874 h 6248398"/>
              <a:gd name="connsiteX58-3935" fmla="*/ 11355656 w 15811497"/>
              <a:gd name="connsiteY58-3936" fmla="*/ 5144675 h 6248398"/>
              <a:gd name="connsiteX59-3937" fmla="*/ 11355656 w 15811497"/>
              <a:gd name="connsiteY59-3938" fmla="*/ 5144675 h 6248398"/>
              <a:gd name="connsiteX60-3939" fmla="*/ 11369912 w 15811497"/>
              <a:gd name="connsiteY60-3940" fmla="*/ 5285874 h 6248398"/>
              <a:gd name="connsiteX61-3941" fmla="*/ 11313816 w 15811497"/>
              <a:gd name="connsiteY61-3942" fmla="*/ 5243926 h 6248398"/>
              <a:gd name="connsiteX62-3943" fmla="*/ 11210151 w 15811497"/>
              <a:gd name="connsiteY62-3944" fmla="*/ 5180948 h 6248398"/>
              <a:gd name="connsiteX63-3945" fmla="*/ 11209761 w 15811497"/>
              <a:gd name="connsiteY63-3946" fmla="*/ 5180760 h 6248398"/>
              <a:gd name="connsiteX64-3947" fmla="*/ 11096041 w 15811497"/>
              <a:gd name="connsiteY64-3948" fmla="*/ 5077404 h 6248398"/>
              <a:gd name="connsiteX65-3949" fmla="*/ 11063094 w 15811497"/>
              <a:gd name="connsiteY65-3950" fmla="*/ 5041153 h 6248398"/>
              <a:gd name="connsiteX66-3951" fmla="*/ 11063091 w 15811497"/>
              <a:gd name="connsiteY66-3952" fmla="*/ 5041152 h 6248398"/>
              <a:gd name="connsiteX67-3953" fmla="*/ 11096040 w 15811497"/>
              <a:gd name="connsiteY67-3954" fmla="*/ 5077404 h 6248398"/>
              <a:gd name="connsiteX68-3955" fmla="*/ 11209760 w 15811497"/>
              <a:gd name="connsiteY68-3956" fmla="*/ 5180760 h 6248398"/>
              <a:gd name="connsiteX69-3957" fmla="*/ 11100244 w 15811497"/>
              <a:gd name="connsiteY69-3958" fmla="*/ 5128004 h 6248398"/>
              <a:gd name="connsiteX70-3959" fmla="*/ 10610846 w 15811497"/>
              <a:gd name="connsiteY70-3960" fmla="*/ 5029199 h 6248398"/>
              <a:gd name="connsiteX71-3961" fmla="*/ 9640652 w 15811497"/>
              <a:gd name="connsiteY71-3962" fmla="*/ 5486739 h 6248398"/>
              <a:gd name="connsiteX72-3963" fmla="*/ 9628722 w 15811497"/>
              <a:gd name="connsiteY72-3964" fmla="*/ 5502693 h 6248398"/>
              <a:gd name="connsiteX73-3965" fmla="*/ 9568273 w 15811497"/>
              <a:gd name="connsiteY73-3966" fmla="*/ 5583530 h 6248398"/>
              <a:gd name="connsiteX74-3967" fmla="*/ 9535504 w 15811497"/>
              <a:gd name="connsiteY74-3968" fmla="*/ 5637470 h 6248398"/>
              <a:gd name="connsiteX75-3969" fmla="*/ 9535505 w 15811497"/>
              <a:gd name="connsiteY75-3970" fmla="*/ 5637470 h 6248398"/>
              <a:gd name="connsiteX76-3971" fmla="*/ 9568273 w 15811497"/>
              <a:gd name="connsiteY76-3972" fmla="*/ 5583531 h 6248398"/>
              <a:gd name="connsiteX77-3973" fmla="*/ 9628722 w 15811497"/>
              <a:gd name="connsiteY77-3974" fmla="*/ 5502694 h 6248398"/>
              <a:gd name="connsiteX78-3975" fmla="*/ 9563485 w 15811497"/>
              <a:gd name="connsiteY78-3976" fmla="*/ 5610078 h 6248398"/>
              <a:gd name="connsiteX79-3977" fmla="*/ 9542221 w 15811497"/>
              <a:gd name="connsiteY79-3978" fmla="*/ 5638514 h 6248398"/>
              <a:gd name="connsiteX80-3979" fmla="*/ 9504352 w 15811497"/>
              <a:gd name="connsiteY80-3980" fmla="*/ 5689156 h 6248398"/>
              <a:gd name="connsiteX81-3981" fmla="*/ 9480140 w 15811497"/>
              <a:gd name="connsiteY81-3982" fmla="*/ 5721533 h 6248398"/>
              <a:gd name="connsiteX82-3983" fmla="*/ 8362947 w 15811497"/>
              <a:gd name="connsiteY82-3984" fmla="*/ 6248398 h 6248398"/>
              <a:gd name="connsiteX83-3985" fmla="*/ 7028922 w 15811497"/>
              <a:gd name="connsiteY83-3986" fmla="*/ 5364147 h 6248398"/>
              <a:gd name="connsiteX84-3987" fmla="*/ 6990513 w 15811497"/>
              <a:gd name="connsiteY84-3988" fmla="*/ 5259205 h 6248398"/>
              <a:gd name="connsiteX85-3989" fmla="*/ 6990512 w 15811497"/>
              <a:gd name="connsiteY85-3990" fmla="*/ 5259199 h 6248398"/>
              <a:gd name="connsiteX86-3991" fmla="*/ 6983676 w 15811497"/>
              <a:gd name="connsiteY86-3992" fmla="*/ 5240519 h 6248398"/>
              <a:gd name="connsiteX87-3993" fmla="*/ 6983673 w 15811497"/>
              <a:gd name="connsiteY87-3994" fmla="*/ 5240519 h 6248398"/>
              <a:gd name="connsiteX88-3995" fmla="*/ 6980236 w 15811497"/>
              <a:gd name="connsiteY88-3996" fmla="*/ 5231130 h 6248398"/>
              <a:gd name="connsiteX89-3997" fmla="*/ 6978859 w 15811497"/>
              <a:gd name="connsiteY89-3998" fmla="*/ 5225774 h 6248398"/>
              <a:gd name="connsiteX90-3999" fmla="*/ 6984291 w 15811497"/>
              <a:gd name="connsiteY90-4000" fmla="*/ 5240614 h 6248398"/>
              <a:gd name="connsiteX91-4001" fmla="*/ 6984292 w 15811497"/>
              <a:gd name="connsiteY91-4002" fmla="*/ 5240614 h 6248398"/>
              <a:gd name="connsiteX92-4003" fmla="*/ 6978860 w 15811497"/>
              <a:gd name="connsiteY92-4004" fmla="*/ 5225773 h 6248398"/>
              <a:gd name="connsiteX93-4005" fmla="*/ 6944562 w 15811497"/>
              <a:gd name="connsiteY93-4006" fmla="*/ 5092380 h 6248398"/>
              <a:gd name="connsiteX94-4007" fmla="*/ 6924183 w 15811497"/>
              <a:gd name="connsiteY94-4008" fmla="*/ 4890225 h 6248398"/>
              <a:gd name="connsiteX95-4009" fmla="*/ 6924182 w 15811497"/>
              <a:gd name="connsiteY95-4010" fmla="*/ 4890225 h 6248398"/>
              <a:gd name="connsiteX96-4011" fmla="*/ 6944561 w 15811497"/>
              <a:gd name="connsiteY96-4012" fmla="*/ 5092380 h 6248398"/>
              <a:gd name="connsiteX97-4013" fmla="*/ 6978860 w 15811497"/>
              <a:gd name="connsiteY97-4014" fmla="*/ 5225773 h 6248398"/>
              <a:gd name="connsiteX98-4015" fmla="*/ 6948299 w 15811497"/>
              <a:gd name="connsiteY98-4016" fmla="*/ 5142273 h 6248398"/>
              <a:gd name="connsiteX99-4017" fmla="*/ 5829297 w 15811497"/>
              <a:gd name="connsiteY99-4018" fmla="*/ 4400549 h 6248398"/>
              <a:gd name="connsiteX100-4019" fmla="*/ 5056802 w 15811497"/>
              <a:gd name="connsiteY100-4020" fmla="*/ 4677867 h 6248398"/>
              <a:gd name="connsiteX101-4021" fmla="*/ 5022517 w 15811497"/>
              <a:gd name="connsiteY101-4022" fmla="*/ 4709027 h 6248398"/>
              <a:gd name="connsiteX102-4023" fmla="*/ 5022515 w 15811497"/>
              <a:gd name="connsiteY102-4024" fmla="*/ 4709029 h 6248398"/>
              <a:gd name="connsiteX103-4025" fmla="*/ 5022510 w 15811497"/>
              <a:gd name="connsiteY103-4026" fmla="*/ 4709033 h 6248398"/>
              <a:gd name="connsiteX104-4027" fmla="*/ 4924198 w 15811497"/>
              <a:gd name="connsiteY104-4028" fmla="*/ 4840507 h 6248398"/>
              <a:gd name="connsiteX105-4029" fmla="*/ 4914898 w 15811497"/>
              <a:gd name="connsiteY105-4030" fmla="*/ 4838698 h 6248398"/>
              <a:gd name="connsiteX106-4031" fmla="*/ 4914898 w 15811497"/>
              <a:gd name="connsiteY106-4032" fmla="*/ 4838699 h 6248398"/>
              <a:gd name="connsiteX107-4033" fmla="*/ 4924199 w 15811497"/>
              <a:gd name="connsiteY107-4034" fmla="*/ 4840508 h 6248398"/>
              <a:gd name="connsiteX108-4035" fmla="*/ 4893736 w 15811497"/>
              <a:gd name="connsiteY108-4036" fmla="*/ 4881247 h 6248398"/>
              <a:gd name="connsiteX109-4037" fmla="*/ 4778482 w 15811497"/>
              <a:gd name="connsiteY109-4038" fmla="*/ 5008058 h 6248398"/>
              <a:gd name="connsiteX110-4039" fmla="*/ 4778482 w 15811497"/>
              <a:gd name="connsiteY110-4040" fmla="*/ 5008057 h 6248398"/>
              <a:gd name="connsiteX111-4041" fmla="*/ 4715455 w 15811497"/>
              <a:gd name="connsiteY111-4042" fmla="*/ 5077404 h 6248398"/>
              <a:gd name="connsiteX112-4043" fmla="*/ 2762249 w 15811497"/>
              <a:gd name="connsiteY112-4044" fmla="*/ 5886448 h 6248398"/>
              <a:gd name="connsiteX113-4045" fmla="*/ 0 w 15811497"/>
              <a:gd name="connsiteY113-4046" fmla="*/ 3124198 h 6248398"/>
              <a:gd name="connsiteX114-4047" fmla="*/ 2762249 w 15811497"/>
              <a:gd name="connsiteY114-4048" fmla="*/ 361949 h 6248398"/>
              <a:gd name="connsiteX115-4049" fmla="*/ 4078902 w 15811497"/>
              <a:gd name="connsiteY115-4050" fmla="*/ 695338 h 6248398"/>
              <a:gd name="connsiteX116-4051" fmla="*/ 4261443 w 15811497"/>
              <a:gd name="connsiteY116-4052" fmla="*/ 806235 h 6248398"/>
              <a:gd name="connsiteX117-4053" fmla="*/ 4409044 w 15811497"/>
              <a:gd name="connsiteY117-4054" fmla="*/ 910268 h 6248398"/>
              <a:gd name="connsiteX118-4055" fmla="*/ 4612477 w 15811497"/>
              <a:gd name="connsiteY118-4056" fmla="*/ 1077402 h 6248398"/>
              <a:gd name="connsiteX119-4057" fmla="*/ 4612478 w 15811497"/>
              <a:gd name="connsiteY119-4058" fmla="*/ 1077403 h 6248398"/>
              <a:gd name="connsiteX120-4059" fmla="*/ 4715454 w 15811497"/>
              <a:gd name="connsiteY120-4060" fmla="*/ 1170993 h 6248398"/>
              <a:gd name="connsiteX121-4061" fmla="*/ 4701725 w 15811497"/>
              <a:gd name="connsiteY121-4062" fmla="*/ 1120394 h 6248398"/>
              <a:gd name="connsiteX122-4063" fmla="*/ 5191122 w 15811497"/>
              <a:gd name="connsiteY122-4064" fmla="*/ 1219199 h 6248398"/>
              <a:gd name="connsiteX123-4065" fmla="*/ 6161317 w 15811497"/>
              <a:gd name="connsiteY123-4066" fmla="*/ 761659 h 6248398"/>
              <a:gd name="connsiteX124-4067" fmla="*/ 6224019 w 15811497"/>
              <a:gd name="connsiteY124-4068" fmla="*/ 677808 h 6248398"/>
              <a:gd name="connsiteX125-4069" fmla="*/ 6175489 w 15811497"/>
              <a:gd name="connsiteY125-4070" fmla="*/ 757691 h 6248398"/>
              <a:gd name="connsiteX126-4071" fmla="*/ 6175489 w 15811497"/>
              <a:gd name="connsiteY126-4072" fmla="*/ 757692 h 6248398"/>
              <a:gd name="connsiteX127-4073" fmla="*/ 6224020 w 15811497"/>
              <a:gd name="connsiteY127-4074" fmla="*/ 677809 h 6248398"/>
              <a:gd name="connsiteX128-4075" fmla="*/ 6233696 w 15811497"/>
              <a:gd name="connsiteY128-4076" fmla="*/ 664869 h 6248398"/>
              <a:gd name="connsiteX129-4077" fmla="*/ 6252611 w 15811497"/>
              <a:gd name="connsiteY129-4078" fmla="*/ 633734 h 6248398"/>
              <a:gd name="connsiteX130-4079" fmla="*/ 6252610 w 15811497"/>
              <a:gd name="connsiteY130-4080" fmla="*/ 633734 h 6248398"/>
              <a:gd name="connsiteX131-4081" fmla="*/ 6233696 w 15811497"/>
              <a:gd name="connsiteY131-4082" fmla="*/ 664868 h 6248398"/>
              <a:gd name="connsiteX132-4083" fmla="*/ 6224019 w 15811497"/>
              <a:gd name="connsiteY132-4084" fmla="*/ 677808 h 6248398"/>
              <a:gd name="connsiteX133-4085" fmla="*/ 6248008 w 15811497"/>
              <a:gd name="connsiteY133-4086" fmla="*/ 638320 h 6248398"/>
              <a:gd name="connsiteX134-4087" fmla="*/ 6251291 w 15811497"/>
              <a:gd name="connsiteY134-4088" fmla="*/ 633930 h 6248398"/>
              <a:gd name="connsiteX135-4089" fmla="*/ 6251293 w 15811497"/>
              <a:gd name="connsiteY135-4090" fmla="*/ 633929 h 6248398"/>
              <a:gd name="connsiteX136-4091" fmla="*/ 6257683 w 15811497"/>
              <a:gd name="connsiteY136-4092" fmla="*/ 625384 h 6248398"/>
              <a:gd name="connsiteX137-4093" fmla="*/ 6257686 w 15811497"/>
              <a:gd name="connsiteY137-4094" fmla="*/ 625380 h 6248398"/>
              <a:gd name="connsiteX138-4095" fmla="*/ 6331355 w 15811497"/>
              <a:gd name="connsiteY138-4096" fmla="*/ 526865 h 6248398"/>
              <a:gd name="connsiteX139-4097" fmla="*/ 7448548 w 15811497"/>
              <a:gd name="connsiteY139-4098" fmla="*/ 0 h 6248398"/>
              <a:gd name="connsiteX0-4099" fmla="*/ 11209760 w 15811497"/>
              <a:gd name="connsiteY0-4100" fmla="*/ 5180760 h 6248398"/>
              <a:gd name="connsiteX1-4101" fmla="*/ 11210150 w 15811497"/>
              <a:gd name="connsiteY1-4102" fmla="*/ 5180948 h 6248398"/>
              <a:gd name="connsiteX2-4103" fmla="*/ 11313815 w 15811497"/>
              <a:gd name="connsiteY2-4104" fmla="*/ 5243926 h 6248398"/>
              <a:gd name="connsiteX3-4105" fmla="*/ 11369911 w 15811497"/>
              <a:gd name="connsiteY3-4106" fmla="*/ 5285874 h 6248398"/>
              <a:gd name="connsiteX4-4107" fmla="*/ 11410606 w 15811497"/>
              <a:gd name="connsiteY4-4108" fmla="*/ 5316305 h 6248398"/>
              <a:gd name="connsiteX5-4109" fmla="*/ 11499892 w 15811497"/>
              <a:gd name="connsiteY5-4110" fmla="*/ 5397454 h 6248398"/>
              <a:gd name="connsiteX6-4111" fmla="*/ 11528781 w 15811497"/>
              <a:gd name="connsiteY6-4112" fmla="*/ 5429240 h 6248398"/>
              <a:gd name="connsiteX7-4113" fmla="*/ 11504846 w 15811497"/>
              <a:gd name="connsiteY7-4114" fmla="*/ 5414699 h 6248398"/>
              <a:gd name="connsiteX8-4115" fmla="*/ 11371717 w 15811497"/>
              <a:gd name="connsiteY8-4116" fmla="*/ 5315148 h 6248398"/>
              <a:gd name="connsiteX9-4117" fmla="*/ 11292198 w 15811497"/>
              <a:gd name="connsiteY9-4118" fmla="*/ 5255685 h 6248398"/>
              <a:gd name="connsiteX10-4119" fmla="*/ 11209760 w 15811497"/>
              <a:gd name="connsiteY10-4120" fmla="*/ 5180760 h 6248398"/>
              <a:gd name="connsiteX11-4121" fmla="*/ 4892179 w 15811497"/>
              <a:gd name="connsiteY11-4122" fmla="*/ 4842491 h 6248398"/>
              <a:gd name="connsiteX12-4123" fmla="*/ 4892178 w 15811497"/>
              <a:gd name="connsiteY12-4124" fmla="*/ 4842492 h 6248398"/>
              <a:gd name="connsiteX13-4125" fmla="*/ 4885192 w 15811497"/>
              <a:gd name="connsiteY13-4126" fmla="*/ 4851834 h 6248398"/>
              <a:gd name="connsiteX14-4127" fmla="*/ 4892179 w 15811497"/>
              <a:gd name="connsiteY14-4128" fmla="*/ 4842491 h 6248398"/>
              <a:gd name="connsiteX15-4129" fmla="*/ 8767766 w 15811497"/>
              <a:gd name="connsiteY15-4130" fmla="*/ 853515 h 6248398"/>
              <a:gd name="connsiteX16-4131" fmla="*/ 8782572 w 15811497"/>
              <a:gd name="connsiteY16-4132" fmla="*/ 884251 h 6248398"/>
              <a:gd name="connsiteX17-4133" fmla="*/ 8812281 w 15811497"/>
              <a:gd name="connsiteY17-4134" fmla="*/ 965420 h 6248398"/>
              <a:gd name="connsiteX18-4135" fmla="*/ 8831257 w 15811497"/>
              <a:gd name="connsiteY18-4136" fmla="*/ 1017268 h 6248398"/>
              <a:gd name="connsiteX19-4137" fmla="*/ 8860452 w 15811497"/>
              <a:gd name="connsiteY19-4138" fmla="*/ 1130811 h 6248398"/>
              <a:gd name="connsiteX20-4139" fmla="*/ 8839383 w 15811497"/>
              <a:gd name="connsiteY20-4140" fmla="*/ 1087075 h 6248398"/>
              <a:gd name="connsiteX21-4141" fmla="*/ 8798546 w 15811497"/>
              <a:gd name="connsiteY21-4142" fmla="*/ 975498 h 6248398"/>
              <a:gd name="connsiteX22-4143" fmla="*/ 8795375 w 15811497"/>
              <a:gd name="connsiteY22-4144" fmla="*/ 963167 h 6248398"/>
              <a:gd name="connsiteX23-4145" fmla="*/ 8768620 w 15811497"/>
              <a:gd name="connsiteY23-4146" fmla="*/ 859114 h 6248398"/>
              <a:gd name="connsiteX24-4147" fmla="*/ 8767766 w 15811497"/>
              <a:gd name="connsiteY24-4148" fmla="*/ 853515 h 6248398"/>
              <a:gd name="connsiteX25-4149" fmla="*/ 7448548 w 15811497"/>
              <a:gd name="connsiteY25-4150" fmla="*/ 0 h 6248398"/>
              <a:gd name="connsiteX26-4151" fmla="*/ 8721604 w 15811497"/>
              <a:gd name="connsiteY26-4152" fmla="*/ 757692 h 6248398"/>
              <a:gd name="connsiteX27-4153" fmla="*/ 8767765 w 15811497"/>
              <a:gd name="connsiteY27-4154" fmla="*/ 853515 h 6248398"/>
              <a:gd name="connsiteX28-4155" fmla="*/ 8768619 w 15811497"/>
              <a:gd name="connsiteY28-4156" fmla="*/ 859114 h 6248398"/>
              <a:gd name="connsiteX29-4157" fmla="*/ 8795374 w 15811497"/>
              <a:gd name="connsiteY29-4158" fmla="*/ 963167 h 6248398"/>
              <a:gd name="connsiteX30-4159" fmla="*/ 8866932 w 15811497"/>
              <a:gd name="connsiteY30-4160" fmla="*/ 1156018 h 6248398"/>
              <a:gd name="connsiteX31-4161" fmla="*/ 8890522 w 15811497"/>
              <a:gd name="connsiteY31-4162" fmla="*/ 1193234 h 6248398"/>
              <a:gd name="connsiteX32-4163" fmla="*/ 9958384 w 15811497"/>
              <a:gd name="connsiteY32-4164" fmla="*/ 1828798 h 6248398"/>
              <a:gd name="connsiteX33-4165" fmla="*/ 10895504 w 15811497"/>
              <a:gd name="connsiteY33-4166" fmla="*/ 1386857 h 6248398"/>
              <a:gd name="connsiteX34-4167" fmla="*/ 10927290 w 15811497"/>
              <a:gd name="connsiteY34-4168" fmla="*/ 1344350 h 6248398"/>
              <a:gd name="connsiteX35-4169" fmla="*/ 10936907 w 15811497"/>
              <a:gd name="connsiteY35-4170" fmla="*/ 1346082 h 6248398"/>
              <a:gd name="connsiteX36-4171" fmla="*/ 10917759 w 15811497"/>
              <a:gd name="connsiteY36-4172" fmla="*/ 1367151 h 6248398"/>
              <a:gd name="connsiteX37-4173" fmla="*/ 10545015 w 15811497"/>
              <a:gd name="connsiteY37-4174" fmla="*/ 1956940 h 6248398"/>
              <a:gd name="connsiteX38-4175" fmla="*/ 10521911 w 15811497"/>
              <a:gd name="connsiteY38-4176" fmla="*/ 2012524 h 6248398"/>
              <a:gd name="connsiteX39-4177" fmla="*/ 10521913 w 15811497"/>
              <a:gd name="connsiteY39-4178" fmla="*/ 2012521 h 6248398"/>
              <a:gd name="connsiteX40-4179" fmla="*/ 10545016 w 15811497"/>
              <a:gd name="connsiteY40-4180" fmla="*/ 1956940 h 6248398"/>
              <a:gd name="connsiteX41-4181" fmla="*/ 10917760 w 15811497"/>
              <a:gd name="connsiteY41-4182" fmla="*/ 1367152 h 6248398"/>
              <a:gd name="connsiteX42-4183" fmla="*/ 10936908 w 15811497"/>
              <a:gd name="connsiteY42-4184" fmla="*/ 1346084 h 6248398"/>
              <a:gd name="connsiteX43-4185" fmla="*/ 10972797 w 15811497"/>
              <a:gd name="connsiteY43-4186" fmla="*/ 1352550 h 6248398"/>
              <a:gd name="connsiteX44-4187" fmla="*/ 11002341 w 15811497"/>
              <a:gd name="connsiteY44-4188" fmla="*/ 1645177 h 6248398"/>
              <a:gd name="connsiteX45-4189" fmla="*/ 11002341 w 15811497"/>
              <a:gd name="connsiteY45-4190" fmla="*/ 1645177 h 6248398"/>
              <a:gd name="connsiteX46-4191" fmla="*/ 10972797 w 15811497"/>
              <a:gd name="connsiteY46-4192" fmla="*/ 1352549 h 6248398"/>
              <a:gd name="connsiteX47-4193" fmla="*/ 10936908 w 15811497"/>
              <a:gd name="connsiteY47-4194" fmla="*/ 1346083 h 6248398"/>
              <a:gd name="connsiteX48-4195" fmla="*/ 11096041 w 15811497"/>
              <a:gd name="connsiteY48-4196" fmla="*/ 1170993 h 6248398"/>
              <a:gd name="connsiteX49-4197" fmla="*/ 13049247 w 15811497"/>
              <a:gd name="connsiteY49-4198" fmla="*/ 361949 h 6248398"/>
              <a:gd name="connsiteX50-4199" fmla="*/ 15811497 w 15811497"/>
              <a:gd name="connsiteY50-4200" fmla="*/ 3124198 h 6248398"/>
              <a:gd name="connsiteX51-4201" fmla="*/ 13049247 w 15811497"/>
              <a:gd name="connsiteY51-4202" fmla="*/ 5886448 h 6248398"/>
              <a:gd name="connsiteX52-4203" fmla="*/ 11732594 w 15811497"/>
              <a:gd name="connsiteY52-4204" fmla="*/ 5553059 h 6248398"/>
              <a:gd name="connsiteX53-4205" fmla="*/ 11528782 w 15811497"/>
              <a:gd name="connsiteY53-4206" fmla="*/ 5429240 h 6248398"/>
              <a:gd name="connsiteX54-4207" fmla="*/ 11499893 w 15811497"/>
              <a:gd name="connsiteY54-4208" fmla="*/ 5397454 h 6248398"/>
              <a:gd name="connsiteX55-4209" fmla="*/ 11410607 w 15811497"/>
              <a:gd name="connsiteY55-4210" fmla="*/ 5316305 h 6248398"/>
              <a:gd name="connsiteX56-4211" fmla="*/ 11369912 w 15811497"/>
              <a:gd name="connsiteY56-4212" fmla="*/ 5285874 h 6248398"/>
              <a:gd name="connsiteX57-4213" fmla="*/ 11355656 w 15811497"/>
              <a:gd name="connsiteY57-4214" fmla="*/ 5144675 h 6248398"/>
              <a:gd name="connsiteX58-4215" fmla="*/ 11355656 w 15811497"/>
              <a:gd name="connsiteY58-4216" fmla="*/ 5144675 h 6248398"/>
              <a:gd name="connsiteX59-4217" fmla="*/ 11369912 w 15811497"/>
              <a:gd name="connsiteY59-4218" fmla="*/ 5285874 h 6248398"/>
              <a:gd name="connsiteX60-4219" fmla="*/ 11313816 w 15811497"/>
              <a:gd name="connsiteY60-4220" fmla="*/ 5243926 h 6248398"/>
              <a:gd name="connsiteX61-4221" fmla="*/ 11210151 w 15811497"/>
              <a:gd name="connsiteY61-4222" fmla="*/ 5180948 h 6248398"/>
              <a:gd name="connsiteX62-4223" fmla="*/ 11209761 w 15811497"/>
              <a:gd name="connsiteY62-4224" fmla="*/ 5180760 h 6248398"/>
              <a:gd name="connsiteX63-4225" fmla="*/ 11096041 w 15811497"/>
              <a:gd name="connsiteY63-4226" fmla="*/ 5077404 h 6248398"/>
              <a:gd name="connsiteX64-4227" fmla="*/ 11063094 w 15811497"/>
              <a:gd name="connsiteY64-4228" fmla="*/ 5041153 h 6248398"/>
              <a:gd name="connsiteX65-4229" fmla="*/ 11063091 w 15811497"/>
              <a:gd name="connsiteY65-4230" fmla="*/ 5041152 h 6248398"/>
              <a:gd name="connsiteX66-4231" fmla="*/ 11096040 w 15811497"/>
              <a:gd name="connsiteY66-4232" fmla="*/ 5077404 h 6248398"/>
              <a:gd name="connsiteX67-4233" fmla="*/ 11209760 w 15811497"/>
              <a:gd name="connsiteY67-4234" fmla="*/ 5180760 h 6248398"/>
              <a:gd name="connsiteX68-4235" fmla="*/ 11100244 w 15811497"/>
              <a:gd name="connsiteY68-4236" fmla="*/ 5128004 h 6248398"/>
              <a:gd name="connsiteX69-4237" fmla="*/ 10610846 w 15811497"/>
              <a:gd name="connsiteY69-4238" fmla="*/ 5029199 h 6248398"/>
              <a:gd name="connsiteX70-4239" fmla="*/ 9640652 w 15811497"/>
              <a:gd name="connsiteY70-4240" fmla="*/ 5486739 h 6248398"/>
              <a:gd name="connsiteX71-4241" fmla="*/ 9628722 w 15811497"/>
              <a:gd name="connsiteY71-4242" fmla="*/ 5502693 h 6248398"/>
              <a:gd name="connsiteX72-4243" fmla="*/ 9568273 w 15811497"/>
              <a:gd name="connsiteY72-4244" fmla="*/ 5583530 h 6248398"/>
              <a:gd name="connsiteX73-4245" fmla="*/ 9535504 w 15811497"/>
              <a:gd name="connsiteY73-4246" fmla="*/ 5637470 h 6248398"/>
              <a:gd name="connsiteX74-4247" fmla="*/ 9535505 w 15811497"/>
              <a:gd name="connsiteY74-4248" fmla="*/ 5637470 h 6248398"/>
              <a:gd name="connsiteX75-4249" fmla="*/ 9568273 w 15811497"/>
              <a:gd name="connsiteY75-4250" fmla="*/ 5583531 h 6248398"/>
              <a:gd name="connsiteX76-4251" fmla="*/ 9628722 w 15811497"/>
              <a:gd name="connsiteY76-4252" fmla="*/ 5502694 h 6248398"/>
              <a:gd name="connsiteX77-4253" fmla="*/ 9563485 w 15811497"/>
              <a:gd name="connsiteY77-4254" fmla="*/ 5610078 h 6248398"/>
              <a:gd name="connsiteX78-4255" fmla="*/ 9542221 w 15811497"/>
              <a:gd name="connsiteY78-4256" fmla="*/ 5638514 h 6248398"/>
              <a:gd name="connsiteX79-4257" fmla="*/ 9504352 w 15811497"/>
              <a:gd name="connsiteY79-4258" fmla="*/ 5689156 h 6248398"/>
              <a:gd name="connsiteX80-4259" fmla="*/ 9480140 w 15811497"/>
              <a:gd name="connsiteY80-4260" fmla="*/ 5721533 h 6248398"/>
              <a:gd name="connsiteX81-4261" fmla="*/ 8362947 w 15811497"/>
              <a:gd name="connsiteY81-4262" fmla="*/ 6248398 h 6248398"/>
              <a:gd name="connsiteX82-4263" fmla="*/ 7028922 w 15811497"/>
              <a:gd name="connsiteY82-4264" fmla="*/ 5364147 h 6248398"/>
              <a:gd name="connsiteX83-4265" fmla="*/ 6990513 w 15811497"/>
              <a:gd name="connsiteY83-4266" fmla="*/ 5259205 h 6248398"/>
              <a:gd name="connsiteX84-4267" fmla="*/ 6990512 w 15811497"/>
              <a:gd name="connsiteY84-4268" fmla="*/ 5259199 h 6248398"/>
              <a:gd name="connsiteX85-4269" fmla="*/ 6983676 w 15811497"/>
              <a:gd name="connsiteY85-4270" fmla="*/ 5240519 h 6248398"/>
              <a:gd name="connsiteX86-4271" fmla="*/ 6983673 w 15811497"/>
              <a:gd name="connsiteY86-4272" fmla="*/ 5240519 h 6248398"/>
              <a:gd name="connsiteX87-4273" fmla="*/ 6980236 w 15811497"/>
              <a:gd name="connsiteY87-4274" fmla="*/ 5231130 h 6248398"/>
              <a:gd name="connsiteX88-4275" fmla="*/ 6978859 w 15811497"/>
              <a:gd name="connsiteY88-4276" fmla="*/ 5225774 h 6248398"/>
              <a:gd name="connsiteX89-4277" fmla="*/ 6984291 w 15811497"/>
              <a:gd name="connsiteY89-4278" fmla="*/ 5240614 h 6248398"/>
              <a:gd name="connsiteX90-4279" fmla="*/ 6984292 w 15811497"/>
              <a:gd name="connsiteY90-4280" fmla="*/ 5240614 h 6248398"/>
              <a:gd name="connsiteX91-4281" fmla="*/ 6978860 w 15811497"/>
              <a:gd name="connsiteY91-4282" fmla="*/ 5225773 h 6248398"/>
              <a:gd name="connsiteX92-4283" fmla="*/ 6944562 w 15811497"/>
              <a:gd name="connsiteY92-4284" fmla="*/ 5092380 h 6248398"/>
              <a:gd name="connsiteX93-4285" fmla="*/ 6924183 w 15811497"/>
              <a:gd name="connsiteY93-4286" fmla="*/ 4890225 h 6248398"/>
              <a:gd name="connsiteX94-4287" fmla="*/ 6924182 w 15811497"/>
              <a:gd name="connsiteY94-4288" fmla="*/ 4890225 h 6248398"/>
              <a:gd name="connsiteX95-4289" fmla="*/ 6944561 w 15811497"/>
              <a:gd name="connsiteY95-4290" fmla="*/ 5092380 h 6248398"/>
              <a:gd name="connsiteX96-4291" fmla="*/ 6978860 w 15811497"/>
              <a:gd name="connsiteY96-4292" fmla="*/ 5225773 h 6248398"/>
              <a:gd name="connsiteX97-4293" fmla="*/ 6948299 w 15811497"/>
              <a:gd name="connsiteY97-4294" fmla="*/ 5142273 h 6248398"/>
              <a:gd name="connsiteX98-4295" fmla="*/ 5829297 w 15811497"/>
              <a:gd name="connsiteY98-4296" fmla="*/ 4400549 h 6248398"/>
              <a:gd name="connsiteX99-4297" fmla="*/ 5056802 w 15811497"/>
              <a:gd name="connsiteY99-4298" fmla="*/ 4677867 h 6248398"/>
              <a:gd name="connsiteX100-4299" fmla="*/ 5022517 w 15811497"/>
              <a:gd name="connsiteY100-4300" fmla="*/ 4709027 h 6248398"/>
              <a:gd name="connsiteX101-4301" fmla="*/ 5022515 w 15811497"/>
              <a:gd name="connsiteY101-4302" fmla="*/ 4709029 h 6248398"/>
              <a:gd name="connsiteX102-4303" fmla="*/ 5022510 w 15811497"/>
              <a:gd name="connsiteY102-4304" fmla="*/ 4709033 h 6248398"/>
              <a:gd name="connsiteX103-4305" fmla="*/ 4924198 w 15811497"/>
              <a:gd name="connsiteY103-4306" fmla="*/ 4840507 h 6248398"/>
              <a:gd name="connsiteX104-4307" fmla="*/ 4914898 w 15811497"/>
              <a:gd name="connsiteY104-4308" fmla="*/ 4838698 h 6248398"/>
              <a:gd name="connsiteX105-4309" fmla="*/ 4914898 w 15811497"/>
              <a:gd name="connsiteY105-4310" fmla="*/ 4838699 h 6248398"/>
              <a:gd name="connsiteX106-4311" fmla="*/ 4924199 w 15811497"/>
              <a:gd name="connsiteY106-4312" fmla="*/ 4840508 h 6248398"/>
              <a:gd name="connsiteX107-4313" fmla="*/ 4893736 w 15811497"/>
              <a:gd name="connsiteY107-4314" fmla="*/ 4881247 h 6248398"/>
              <a:gd name="connsiteX108-4315" fmla="*/ 4778482 w 15811497"/>
              <a:gd name="connsiteY108-4316" fmla="*/ 5008058 h 6248398"/>
              <a:gd name="connsiteX109-4317" fmla="*/ 4778482 w 15811497"/>
              <a:gd name="connsiteY109-4318" fmla="*/ 5008057 h 6248398"/>
              <a:gd name="connsiteX110-4319" fmla="*/ 4715455 w 15811497"/>
              <a:gd name="connsiteY110-4320" fmla="*/ 5077404 h 6248398"/>
              <a:gd name="connsiteX111-4321" fmla="*/ 2762249 w 15811497"/>
              <a:gd name="connsiteY111-4322" fmla="*/ 5886448 h 6248398"/>
              <a:gd name="connsiteX112-4323" fmla="*/ 0 w 15811497"/>
              <a:gd name="connsiteY112-4324" fmla="*/ 3124198 h 6248398"/>
              <a:gd name="connsiteX113-4325" fmla="*/ 2762249 w 15811497"/>
              <a:gd name="connsiteY113-4326" fmla="*/ 361949 h 6248398"/>
              <a:gd name="connsiteX114-4327" fmla="*/ 4078902 w 15811497"/>
              <a:gd name="connsiteY114-4328" fmla="*/ 695338 h 6248398"/>
              <a:gd name="connsiteX115-4329" fmla="*/ 4261443 w 15811497"/>
              <a:gd name="connsiteY115-4330" fmla="*/ 806235 h 6248398"/>
              <a:gd name="connsiteX116-4331" fmla="*/ 4409044 w 15811497"/>
              <a:gd name="connsiteY116-4332" fmla="*/ 910268 h 6248398"/>
              <a:gd name="connsiteX117-4333" fmla="*/ 4612477 w 15811497"/>
              <a:gd name="connsiteY117-4334" fmla="*/ 1077402 h 6248398"/>
              <a:gd name="connsiteX118-4335" fmla="*/ 4612478 w 15811497"/>
              <a:gd name="connsiteY118-4336" fmla="*/ 1077403 h 6248398"/>
              <a:gd name="connsiteX119-4337" fmla="*/ 4715454 w 15811497"/>
              <a:gd name="connsiteY119-4338" fmla="*/ 1170993 h 6248398"/>
              <a:gd name="connsiteX120-4339" fmla="*/ 4701725 w 15811497"/>
              <a:gd name="connsiteY120-4340" fmla="*/ 1120394 h 6248398"/>
              <a:gd name="connsiteX121-4341" fmla="*/ 5191122 w 15811497"/>
              <a:gd name="connsiteY121-4342" fmla="*/ 1219199 h 6248398"/>
              <a:gd name="connsiteX122-4343" fmla="*/ 6161317 w 15811497"/>
              <a:gd name="connsiteY122-4344" fmla="*/ 761659 h 6248398"/>
              <a:gd name="connsiteX123-4345" fmla="*/ 6224019 w 15811497"/>
              <a:gd name="connsiteY123-4346" fmla="*/ 677808 h 6248398"/>
              <a:gd name="connsiteX124-4347" fmla="*/ 6175489 w 15811497"/>
              <a:gd name="connsiteY124-4348" fmla="*/ 757691 h 6248398"/>
              <a:gd name="connsiteX125-4349" fmla="*/ 6175489 w 15811497"/>
              <a:gd name="connsiteY125-4350" fmla="*/ 757692 h 6248398"/>
              <a:gd name="connsiteX126-4351" fmla="*/ 6224020 w 15811497"/>
              <a:gd name="connsiteY126-4352" fmla="*/ 677809 h 6248398"/>
              <a:gd name="connsiteX127-4353" fmla="*/ 6233696 w 15811497"/>
              <a:gd name="connsiteY127-4354" fmla="*/ 664869 h 6248398"/>
              <a:gd name="connsiteX128-4355" fmla="*/ 6252611 w 15811497"/>
              <a:gd name="connsiteY128-4356" fmla="*/ 633734 h 6248398"/>
              <a:gd name="connsiteX129-4357" fmla="*/ 6252610 w 15811497"/>
              <a:gd name="connsiteY129-4358" fmla="*/ 633734 h 6248398"/>
              <a:gd name="connsiteX130-4359" fmla="*/ 6233696 w 15811497"/>
              <a:gd name="connsiteY130-4360" fmla="*/ 664868 h 6248398"/>
              <a:gd name="connsiteX131-4361" fmla="*/ 6224019 w 15811497"/>
              <a:gd name="connsiteY131-4362" fmla="*/ 677808 h 6248398"/>
              <a:gd name="connsiteX132-4363" fmla="*/ 6248008 w 15811497"/>
              <a:gd name="connsiteY132-4364" fmla="*/ 638320 h 6248398"/>
              <a:gd name="connsiteX133-4365" fmla="*/ 6251291 w 15811497"/>
              <a:gd name="connsiteY133-4366" fmla="*/ 633930 h 6248398"/>
              <a:gd name="connsiteX134-4367" fmla="*/ 6251293 w 15811497"/>
              <a:gd name="connsiteY134-4368" fmla="*/ 633929 h 6248398"/>
              <a:gd name="connsiteX135-4369" fmla="*/ 6257683 w 15811497"/>
              <a:gd name="connsiteY135-4370" fmla="*/ 625384 h 6248398"/>
              <a:gd name="connsiteX136-4371" fmla="*/ 6257686 w 15811497"/>
              <a:gd name="connsiteY136-4372" fmla="*/ 625380 h 6248398"/>
              <a:gd name="connsiteX137-4373" fmla="*/ 6331355 w 15811497"/>
              <a:gd name="connsiteY137-4374" fmla="*/ 526865 h 6248398"/>
              <a:gd name="connsiteX138-4375" fmla="*/ 7448548 w 15811497"/>
              <a:gd name="connsiteY138-4376" fmla="*/ 0 h 6248398"/>
              <a:gd name="connsiteX0-4377" fmla="*/ 11209760 w 15811497"/>
              <a:gd name="connsiteY0-4378" fmla="*/ 5180760 h 6248398"/>
              <a:gd name="connsiteX1-4379" fmla="*/ 11210150 w 15811497"/>
              <a:gd name="connsiteY1-4380" fmla="*/ 5180948 h 6248398"/>
              <a:gd name="connsiteX2-4381" fmla="*/ 11313815 w 15811497"/>
              <a:gd name="connsiteY2-4382" fmla="*/ 5243926 h 6248398"/>
              <a:gd name="connsiteX3-4383" fmla="*/ 11369911 w 15811497"/>
              <a:gd name="connsiteY3-4384" fmla="*/ 5285874 h 6248398"/>
              <a:gd name="connsiteX4-4385" fmla="*/ 11410606 w 15811497"/>
              <a:gd name="connsiteY4-4386" fmla="*/ 5316305 h 6248398"/>
              <a:gd name="connsiteX5-4387" fmla="*/ 11499892 w 15811497"/>
              <a:gd name="connsiteY5-4388" fmla="*/ 5397454 h 6248398"/>
              <a:gd name="connsiteX6-4389" fmla="*/ 11528781 w 15811497"/>
              <a:gd name="connsiteY6-4390" fmla="*/ 5429240 h 6248398"/>
              <a:gd name="connsiteX7-4391" fmla="*/ 11504846 w 15811497"/>
              <a:gd name="connsiteY7-4392" fmla="*/ 5414699 h 6248398"/>
              <a:gd name="connsiteX8-4393" fmla="*/ 11371717 w 15811497"/>
              <a:gd name="connsiteY8-4394" fmla="*/ 5315148 h 6248398"/>
              <a:gd name="connsiteX9-4395" fmla="*/ 11292198 w 15811497"/>
              <a:gd name="connsiteY9-4396" fmla="*/ 5255685 h 6248398"/>
              <a:gd name="connsiteX10-4397" fmla="*/ 11209760 w 15811497"/>
              <a:gd name="connsiteY10-4398" fmla="*/ 5180760 h 6248398"/>
              <a:gd name="connsiteX11-4399" fmla="*/ 4892179 w 15811497"/>
              <a:gd name="connsiteY11-4400" fmla="*/ 4842491 h 6248398"/>
              <a:gd name="connsiteX12-4401" fmla="*/ 4892178 w 15811497"/>
              <a:gd name="connsiteY12-4402" fmla="*/ 4842492 h 6248398"/>
              <a:gd name="connsiteX13-4403" fmla="*/ 4885192 w 15811497"/>
              <a:gd name="connsiteY13-4404" fmla="*/ 4851834 h 6248398"/>
              <a:gd name="connsiteX14-4405" fmla="*/ 4892179 w 15811497"/>
              <a:gd name="connsiteY14-4406" fmla="*/ 4842491 h 6248398"/>
              <a:gd name="connsiteX15-4407" fmla="*/ 8767766 w 15811497"/>
              <a:gd name="connsiteY15-4408" fmla="*/ 853515 h 6248398"/>
              <a:gd name="connsiteX16-4409" fmla="*/ 8782572 w 15811497"/>
              <a:gd name="connsiteY16-4410" fmla="*/ 884251 h 6248398"/>
              <a:gd name="connsiteX17-4411" fmla="*/ 8812281 w 15811497"/>
              <a:gd name="connsiteY17-4412" fmla="*/ 965420 h 6248398"/>
              <a:gd name="connsiteX18-4413" fmla="*/ 8831257 w 15811497"/>
              <a:gd name="connsiteY18-4414" fmla="*/ 1017268 h 6248398"/>
              <a:gd name="connsiteX19-4415" fmla="*/ 8860452 w 15811497"/>
              <a:gd name="connsiteY19-4416" fmla="*/ 1130811 h 6248398"/>
              <a:gd name="connsiteX20-4417" fmla="*/ 8839383 w 15811497"/>
              <a:gd name="connsiteY20-4418" fmla="*/ 1087075 h 6248398"/>
              <a:gd name="connsiteX21-4419" fmla="*/ 8798546 w 15811497"/>
              <a:gd name="connsiteY21-4420" fmla="*/ 975498 h 6248398"/>
              <a:gd name="connsiteX22-4421" fmla="*/ 8795375 w 15811497"/>
              <a:gd name="connsiteY22-4422" fmla="*/ 963167 h 6248398"/>
              <a:gd name="connsiteX23-4423" fmla="*/ 8768620 w 15811497"/>
              <a:gd name="connsiteY23-4424" fmla="*/ 859114 h 6248398"/>
              <a:gd name="connsiteX24-4425" fmla="*/ 8767766 w 15811497"/>
              <a:gd name="connsiteY24-4426" fmla="*/ 853515 h 6248398"/>
              <a:gd name="connsiteX25-4427" fmla="*/ 7448548 w 15811497"/>
              <a:gd name="connsiteY25-4428" fmla="*/ 0 h 6248398"/>
              <a:gd name="connsiteX26-4429" fmla="*/ 8721604 w 15811497"/>
              <a:gd name="connsiteY26-4430" fmla="*/ 757692 h 6248398"/>
              <a:gd name="connsiteX27-4431" fmla="*/ 8767765 w 15811497"/>
              <a:gd name="connsiteY27-4432" fmla="*/ 853515 h 6248398"/>
              <a:gd name="connsiteX28-4433" fmla="*/ 8768619 w 15811497"/>
              <a:gd name="connsiteY28-4434" fmla="*/ 859114 h 6248398"/>
              <a:gd name="connsiteX29-4435" fmla="*/ 8866932 w 15811497"/>
              <a:gd name="connsiteY29-4436" fmla="*/ 1156018 h 6248398"/>
              <a:gd name="connsiteX30-4437" fmla="*/ 8890522 w 15811497"/>
              <a:gd name="connsiteY30-4438" fmla="*/ 1193234 h 6248398"/>
              <a:gd name="connsiteX31-4439" fmla="*/ 9958384 w 15811497"/>
              <a:gd name="connsiteY31-4440" fmla="*/ 1828798 h 6248398"/>
              <a:gd name="connsiteX32-4441" fmla="*/ 10895504 w 15811497"/>
              <a:gd name="connsiteY32-4442" fmla="*/ 1386857 h 6248398"/>
              <a:gd name="connsiteX33-4443" fmla="*/ 10927290 w 15811497"/>
              <a:gd name="connsiteY33-4444" fmla="*/ 1344350 h 6248398"/>
              <a:gd name="connsiteX34-4445" fmla="*/ 10936907 w 15811497"/>
              <a:gd name="connsiteY34-4446" fmla="*/ 1346082 h 6248398"/>
              <a:gd name="connsiteX35-4447" fmla="*/ 10917759 w 15811497"/>
              <a:gd name="connsiteY35-4448" fmla="*/ 1367151 h 6248398"/>
              <a:gd name="connsiteX36-4449" fmla="*/ 10545015 w 15811497"/>
              <a:gd name="connsiteY36-4450" fmla="*/ 1956940 h 6248398"/>
              <a:gd name="connsiteX37-4451" fmla="*/ 10521911 w 15811497"/>
              <a:gd name="connsiteY37-4452" fmla="*/ 2012524 h 6248398"/>
              <a:gd name="connsiteX38-4453" fmla="*/ 10521913 w 15811497"/>
              <a:gd name="connsiteY38-4454" fmla="*/ 2012521 h 6248398"/>
              <a:gd name="connsiteX39-4455" fmla="*/ 10545016 w 15811497"/>
              <a:gd name="connsiteY39-4456" fmla="*/ 1956940 h 6248398"/>
              <a:gd name="connsiteX40-4457" fmla="*/ 10917760 w 15811497"/>
              <a:gd name="connsiteY40-4458" fmla="*/ 1367152 h 6248398"/>
              <a:gd name="connsiteX41-4459" fmla="*/ 10936908 w 15811497"/>
              <a:gd name="connsiteY41-4460" fmla="*/ 1346084 h 6248398"/>
              <a:gd name="connsiteX42-4461" fmla="*/ 10972797 w 15811497"/>
              <a:gd name="connsiteY42-4462" fmla="*/ 1352550 h 6248398"/>
              <a:gd name="connsiteX43-4463" fmla="*/ 11002341 w 15811497"/>
              <a:gd name="connsiteY43-4464" fmla="*/ 1645177 h 6248398"/>
              <a:gd name="connsiteX44-4465" fmla="*/ 11002341 w 15811497"/>
              <a:gd name="connsiteY44-4466" fmla="*/ 1645177 h 6248398"/>
              <a:gd name="connsiteX45-4467" fmla="*/ 10972797 w 15811497"/>
              <a:gd name="connsiteY45-4468" fmla="*/ 1352549 h 6248398"/>
              <a:gd name="connsiteX46-4469" fmla="*/ 10936908 w 15811497"/>
              <a:gd name="connsiteY46-4470" fmla="*/ 1346083 h 6248398"/>
              <a:gd name="connsiteX47-4471" fmla="*/ 11096041 w 15811497"/>
              <a:gd name="connsiteY47-4472" fmla="*/ 1170993 h 6248398"/>
              <a:gd name="connsiteX48-4473" fmla="*/ 13049247 w 15811497"/>
              <a:gd name="connsiteY48-4474" fmla="*/ 361949 h 6248398"/>
              <a:gd name="connsiteX49-4475" fmla="*/ 15811497 w 15811497"/>
              <a:gd name="connsiteY49-4476" fmla="*/ 3124198 h 6248398"/>
              <a:gd name="connsiteX50-4477" fmla="*/ 13049247 w 15811497"/>
              <a:gd name="connsiteY50-4478" fmla="*/ 5886448 h 6248398"/>
              <a:gd name="connsiteX51-4479" fmla="*/ 11732594 w 15811497"/>
              <a:gd name="connsiteY51-4480" fmla="*/ 5553059 h 6248398"/>
              <a:gd name="connsiteX52-4481" fmla="*/ 11528782 w 15811497"/>
              <a:gd name="connsiteY52-4482" fmla="*/ 5429240 h 6248398"/>
              <a:gd name="connsiteX53-4483" fmla="*/ 11499893 w 15811497"/>
              <a:gd name="connsiteY53-4484" fmla="*/ 5397454 h 6248398"/>
              <a:gd name="connsiteX54-4485" fmla="*/ 11410607 w 15811497"/>
              <a:gd name="connsiteY54-4486" fmla="*/ 5316305 h 6248398"/>
              <a:gd name="connsiteX55-4487" fmla="*/ 11369912 w 15811497"/>
              <a:gd name="connsiteY55-4488" fmla="*/ 5285874 h 6248398"/>
              <a:gd name="connsiteX56-4489" fmla="*/ 11355656 w 15811497"/>
              <a:gd name="connsiteY56-4490" fmla="*/ 5144675 h 6248398"/>
              <a:gd name="connsiteX57-4491" fmla="*/ 11355656 w 15811497"/>
              <a:gd name="connsiteY57-4492" fmla="*/ 5144675 h 6248398"/>
              <a:gd name="connsiteX58-4493" fmla="*/ 11369912 w 15811497"/>
              <a:gd name="connsiteY58-4494" fmla="*/ 5285874 h 6248398"/>
              <a:gd name="connsiteX59-4495" fmla="*/ 11313816 w 15811497"/>
              <a:gd name="connsiteY59-4496" fmla="*/ 5243926 h 6248398"/>
              <a:gd name="connsiteX60-4497" fmla="*/ 11210151 w 15811497"/>
              <a:gd name="connsiteY60-4498" fmla="*/ 5180948 h 6248398"/>
              <a:gd name="connsiteX61-4499" fmla="*/ 11209761 w 15811497"/>
              <a:gd name="connsiteY61-4500" fmla="*/ 5180760 h 6248398"/>
              <a:gd name="connsiteX62-4501" fmla="*/ 11096041 w 15811497"/>
              <a:gd name="connsiteY62-4502" fmla="*/ 5077404 h 6248398"/>
              <a:gd name="connsiteX63-4503" fmla="*/ 11063094 w 15811497"/>
              <a:gd name="connsiteY63-4504" fmla="*/ 5041153 h 6248398"/>
              <a:gd name="connsiteX64-4505" fmla="*/ 11063091 w 15811497"/>
              <a:gd name="connsiteY64-4506" fmla="*/ 5041152 h 6248398"/>
              <a:gd name="connsiteX65-4507" fmla="*/ 11096040 w 15811497"/>
              <a:gd name="connsiteY65-4508" fmla="*/ 5077404 h 6248398"/>
              <a:gd name="connsiteX66-4509" fmla="*/ 11209760 w 15811497"/>
              <a:gd name="connsiteY66-4510" fmla="*/ 5180760 h 6248398"/>
              <a:gd name="connsiteX67-4511" fmla="*/ 11100244 w 15811497"/>
              <a:gd name="connsiteY67-4512" fmla="*/ 5128004 h 6248398"/>
              <a:gd name="connsiteX68-4513" fmla="*/ 10610846 w 15811497"/>
              <a:gd name="connsiteY68-4514" fmla="*/ 5029199 h 6248398"/>
              <a:gd name="connsiteX69-4515" fmla="*/ 9640652 w 15811497"/>
              <a:gd name="connsiteY69-4516" fmla="*/ 5486739 h 6248398"/>
              <a:gd name="connsiteX70-4517" fmla="*/ 9628722 w 15811497"/>
              <a:gd name="connsiteY70-4518" fmla="*/ 5502693 h 6248398"/>
              <a:gd name="connsiteX71-4519" fmla="*/ 9568273 w 15811497"/>
              <a:gd name="connsiteY71-4520" fmla="*/ 5583530 h 6248398"/>
              <a:gd name="connsiteX72-4521" fmla="*/ 9535504 w 15811497"/>
              <a:gd name="connsiteY72-4522" fmla="*/ 5637470 h 6248398"/>
              <a:gd name="connsiteX73-4523" fmla="*/ 9535505 w 15811497"/>
              <a:gd name="connsiteY73-4524" fmla="*/ 5637470 h 6248398"/>
              <a:gd name="connsiteX74-4525" fmla="*/ 9568273 w 15811497"/>
              <a:gd name="connsiteY74-4526" fmla="*/ 5583531 h 6248398"/>
              <a:gd name="connsiteX75-4527" fmla="*/ 9628722 w 15811497"/>
              <a:gd name="connsiteY75-4528" fmla="*/ 5502694 h 6248398"/>
              <a:gd name="connsiteX76-4529" fmla="*/ 9563485 w 15811497"/>
              <a:gd name="connsiteY76-4530" fmla="*/ 5610078 h 6248398"/>
              <a:gd name="connsiteX77-4531" fmla="*/ 9542221 w 15811497"/>
              <a:gd name="connsiteY77-4532" fmla="*/ 5638514 h 6248398"/>
              <a:gd name="connsiteX78-4533" fmla="*/ 9504352 w 15811497"/>
              <a:gd name="connsiteY78-4534" fmla="*/ 5689156 h 6248398"/>
              <a:gd name="connsiteX79-4535" fmla="*/ 9480140 w 15811497"/>
              <a:gd name="connsiteY79-4536" fmla="*/ 5721533 h 6248398"/>
              <a:gd name="connsiteX80-4537" fmla="*/ 8362947 w 15811497"/>
              <a:gd name="connsiteY80-4538" fmla="*/ 6248398 h 6248398"/>
              <a:gd name="connsiteX81-4539" fmla="*/ 7028922 w 15811497"/>
              <a:gd name="connsiteY81-4540" fmla="*/ 5364147 h 6248398"/>
              <a:gd name="connsiteX82-4541" fmla="*/ 6990513 w 15811497"/>
              <a:gd name="connsiteY82-4542" fmla="*/ 5259205 h 6248398"/>
              <a:gd name="connsiteX83-4543" fmla="*/ 6990512 w 15811497"/>
              <a:gd name="connsiteY83-4544" fmla="*/ 5259199 h 6248398"/>
              <a:gd name="connsiteX84-4545" fmla="*/ 6983676 w 15811497"/>
              <a:gd name="connsiteY84-4546" fmla="*/ 5240519 h 6248398"/>
              <a:gd name="connsiteX85-4547" fmla="*/ 6983673 w 15811497"/>
              <a:gd name="connsiteY85-4548" fmla="*/ 5240519 h 6248398"/>
              <a:gd name="connsiteX86-4549" fmla="*/ 6980236 w 15811497"/>
              <a:gd name="connsiteY86-4550" fmla="*/ 5231130 h 6248398"/>
              <a:gd name="connsiteX87-4551" fmla="*/ 6978859 w 15811497"/>
              <a:gd name="connsiteY87-4552" fmla="*/ 5225774 h 6248398"/>
              <a:gd name="connsiteX88-4553" fmla="*/ 6984291 w 15811497"/>
              <a:gd name="connsiteY88-4554" fmla="*/ 5240614 h 6248398"/>
              <a:gd name="connsiteX89-4555" fmla="*/ 6984292 w 15811497"/>
              <a:gd name="connsiteY89-4556" fmla="*/ 5240614 h 6248398"/>
              <a:gd name="connsiteX90-4557" fmla="*/ 6978860 w 15811497"/>
              <a:gd name="connsiteY90-4558" fmla="*/ 5225773 h 6248398"/>
              <a:gd name="connsiteX91-4559" fmla="*/ 6944562 w 15811497"/>
              <a:gd name="connsiteY91-4560" fmla="*/ 5092380 h 6248398"/>
              <a:gd name="connsiteX92-4561" fmla="*/ 6924183 w 15811497"/>
              <a:gd name="connsiteY92-4562" fmla="*/ 4890225 h 6248398"/>
              <a:gd name="connsiteX93-4563" fmla="*/ 6924182 w 15811497"/>
              <a:gd name="connsiteY93-4564" fmla="*/ 4890225 h 6248398"/>
              <a:gd name="connsiteX94-4565" fmla="*/ 6944561 w 15811497"/>
              <a:gd name="connsiteY94-4566" fmla="*/ 5092380 h 6248398"/>
              <a:gd name="connsiteX95-4567" fmla="*/ 6978860 w 15811497"/>
              <a:gd name="connsiteY95-4568" fmla="*/ 5225773 h 6248398"/>
              <a:gd name="connsiteX96-4569" fmla="*/ 6948299 w 15811497"/>
              <a:gd name="connsiteY96-4570" fmla="*/ 5142273 h 6248398"/>
              <a:gd name="connsiteX97-4571" fmla="*/ 5829297 w 15811497"/>
              <a:gd name="connsiteY97-4572" fmla="*/ 4400549 h 6248398"/>
              <a:gd name="connsiteX98-4573" fmla="*/ 5056802 w 15811497"/>
              <a:gd name="connsiteY98-4574" fmla="*/ 4677867 h 6248398"/>
              <a:gd name="connsiteX99-4575" fmla="*/ 5022517 w 15811497"/>
              <a:gd name="connsiteY99-4576" fmla="*/ 4709027 h 6248398"/>
              <a:gd name="connsiteX100-4577" fmla="*/ 5022515 w 15811497"/>
              <a:gd name="connsiteY100-4578" fmla="*/ 4709029 h 6248398"/>
              <a:gd name="connsiteX101-4579" fmla="*/ 5022510 w 15811497"/>
              <a:gd name="connsiteY101-4580" fmla="*/ 4709033 h 6248398"/>
              <a:gd name="connsiteX102-4581" fmla="*/ 4924198 w 15811497"/>
              <a:gd name="connsiteY102-4582" fmla="*/ 4840507 h 6248398"/>
              <a:gd name="connsiteX103-4583" fmla="*/ 4914898 w 15811497"/>
              <a:gd name="connsiteY103-4584" fmla="*/ 4838698 h 6248398"/>
              <a:gd name="connsiteX104-4585" fmla="*/ 4914898 w 15811497"/>
              <a:gd name="connsiteY104-4586" fmla="*/ 4838699 h 6248398"/>
              <a:gd name="connsiteX105-4587" fmla="*/ 4924199 w 15811497"/>
              <a:gd name="connsiteY105-4588" fmla="*/ 4840508 h 6248398"/>
              <a:gd name="connsiteX106-4589" fmla="*/ 4893736 w 15811497"/>
              <a:gd name="connsiteY106-4590" fmla="*/ 4881247 h 6248398"/>
              <a:gd name="connsiteX107-4591" fmla="*/ 4778482 w 15811497"/>
              <a:gd name="connsiteY107-4592" fmla="*/ 5008058 h 6248398"/>
              <a:gd name="connsiteX108-4593" fmla="*/ 4778482 w 15811497"/>
              <a:gd name="connsiteY108-4594" fmla="*/ 5008057 h 6248398"/>
              <a:gd name="connsiteX109-4595" fmla="*/ 4715455 w 15811497"/>
              <a:gd name="connsiteY109-4596" fmla="*/ 5077404 h 6248398"/>
              <a:gd name="connsiteX110-4597" fmla="*/ 2762249 w 15811497"/>
              <a:gd name="connsiteY110-4598" fmla="*/ 5886448 h 6248398"/>
              <a:gd name="connsiteX111-4599" fmla="*/ 0 w 15811497"/>
              <a:gd name="connsiteY111-4600" fmla="*/ 3124198 h 6248398"/>
              <a:gd name="connsiteX112-4601" fmla="*/ 2762249 w 15811497"/>
              <a:gd name="connsiteY112-4602" fmla="*/ 361949 h 6248398"/>
              <a:gd name="connsiteX113-4603" fmla="*/ 4078902 w 15811497"/>
              <a:gd name="connsiteY113-4604" fmla="*/ 695338 h 6248398"/>
              <a:gd name="connsiteX114-4605" fmla="*/ 4261443 w 15811497"/>
              <a:gd name="connsiteY114-4606" fmla="*/ 806235 h 6248398"/>
              <a:gd name="connsiteX115-4607" fmla="*/ 4409044 w 15811497"/>
              <a:gd name="connsiteY115-4608" fmla="*/ 910268 h 6248398"/>
              <a:gd name="connsiteX116-4609" fmla="*/ 4612477 w 15811497"/>
              <a:gd name="connsiteY116-4610" fmla="*/ 1077402 h 6248398"/>
              <a:gd name="connsiteX117-4611" fmla="*/ 4612478 w 15811497"/>
              <a:gd name="connsiteY117-4612" fmla="*/ 1077403 h 6248398"/>
              <a:gd name="connsiteX118-4613" fmla="*/ 4715454 w 15811497"/>
              <a:gd name="connsiteY118-4614" fmla="*/ 1170993 h 6248398"/>
              <a:gd name="connsiteX119-4615" fmla="*/ 4701725 w 15811497"/>
              <a:gd name="connsiteY119-4616" fmla="*/ 1120394 h 6248398"/>
              <a:gd name="connsiteX120-4617" fmla="*/ 5191122 w 15811497"/>
              <a:gd name="connsiteY120-4618" fmla="*/ 1219199 h 6248398"/>
              <a:gd name="connsiteX121-4619" fmla="*/ 6161317 w 15811497"/>
              <a:gd name="connsiteY121-4620" fmla="*/ 761659 h 6248398"/>
              <a:gd name="connsiteX122-4621" fmla="*/ 6224019 w 15811497"/>
              <a:gd name="connsiteY122-4622" fmla="*/ 677808 h 6248398"/>
              <a:gd name="connsiteX123-4623" fmla="*/ 6175489 w 15811497"/>
              <a:gd name="connsiteY123-4624" fmla="*/ 757691 h 6248398"/>
              <a:gd name="connsiteX124-4625" fmla="*/ 6175489 w 15811497"/>
              <a:gd name="connsiteY124-4626" fmla="*/ 757692 h 6248398"/>
              <a:gd name="connsiteX125-4627" fmla="*/ 6224020 w 15811497"/>
              <a:gd name="connsiteY125-4628" fmla="*/ 677809 h 6248398"/>
              <a:gd name="connsiteX126-4629" fmla="*/ 6233696 w 15811497"/>
              <a:gd name="connsiteY126-4630" fmla="*/ 664869 h 6248398"/>
              <a:gd name="connsiteX127-4631" fmla="*/ 6252611 w 15811497"/>
              <a:gd name="connsiteY127-4632" fmla="*/ 633734 h 6248398"/>
              <a:gd name="connsiteX128-4633" fmla="*/ 6252610 w 15811497"/>
              <a:gd name="connsiteY128-4634" fmla="*/ 633734 h 6248398"/>
              <a:gd name="connsiteX129-4635" fmla="*/ 6233696 w 15811497"/>
              <a:gd name="connsiteY129-4636" fmla="*/ 664868 h 6248398"/>
              <a:gd name="connsiteX130-4637" fmla="*/ 6224019 w 15811497"/>
              <a:gd name="connsiteY130-4638" fmla="*/ 677808 h 6248398"/>
              <a:gd name="connsiteX131-4639" fmla="*/ 6248008 w 15811497"/>
              <a:gd name="connsiteY131-4640" fmla="*/ 638320 h 6248398"/>
              <a:gd name="connsiteX132-4641" fmla="*/ 6251291 w 15811497"/>
              <a:gd name="connsiteY132-4642" fmla="*/ 633930 h 6248398"/>
              <a:gd name="connsiteX133-4643" fmla="*/ 6251293 w 15811497"/>
              <a:gd name="connsiteY133-4644" fmla="*/ 633929 h 6248398"/>
              <a:gd name="connsiteX134-4645" fmla="*/ 6257683 w 15811497"/>
              <a:gd name="connsiteY134-4646" fmla="*/ 625384 h 6248398"/>
              <a:gd name="connsiteX135-4647" fmla="*/ 6257686 w 15811497"/>
              <a:gd name="connsiteY135-4648" fmla="*/ 625380 h 6248398"/>
              <a:gd name="connsiteX136-4649" fmla="*/ 6331355 w 15811497"/>
              <a:gd name="connsiteY136-4650" fmla="*/ 526865 h 6248398"/>
              <a:gd name="connsiteX137-4651" fmla="*/ 7448548 w 15811497"/>
              <a:gd name="connsiteY137-4652" fmla="*/ 0 h 6248398"/>
              <a:gd name="connsiteX0-4653" fmla="*/ 11209760 w 15811497"/>
              <a:gd name="connsiteY0-4654" fmla="*/ 5180760 h 6248398"/>
              <a:gd name="connsiteX1-4655" fmla="*/ 11210150 w 15811497"/>
              <a:gd name="connsiteY1-4656" fmla="*/ 5180948 h 6248398"/>
              <a:gd name="connsiteX2-4657" fmla="*/ 11313815 w 15811497"/>
              <a:gd name="connsiteY2-4658" fmla="*/ 5243926 h 6248398"/>
              <a:gd name="connsiteX3-4659" fmla="*/ 11369911 w 15811497"/>
              <a:gd name="connsiteY3-4660" fmla="*/ 5285874 h 6248398"/>
              <a:gd name="connsiteX4-4661" fmla="*/ 11410606 w 15811497"/>
              <a:gd name="connsiteY4-4662" fmla="*/ 5316305 h 6248398"/>
              <a:gd name="connsiteX5-4663" fmla="*/ 11499892 w 15811497"/>
              <a:gd name="connsiteY5-4664" fmla="*/ 5397454 h 6248398"/>
              <a:gd name="connsiteX6-4665" fmla="*/ 11528781 w 15811497"/>
              <a:gd name="connsiteY6-4666" fmla="*/ 5429240 h 6248398"/>
              <a:gd name="connsiteX7-4667" fmla="*/ 11504846 w 15811497"/>
              <a:gd name="connsiteY7-4668" fmla="*/ 5414699 h 6248398"/>
              <a:gd name="connsiteX8-4669" fmla="*/ 11371717 w 15811497"/>
              <a:gd name="connsiteY8-4670" fmla="*/ 5315148 h 6248398"/>
              <a:gd name="connsiteX9-4671" fmla="*/ 11292198 w 15811497"/>
              <a:gd name="connsiteY9-4672" fmla="*/ 5255685 h 6248398"/>
              <a:gd name="connsiteX10-4673" fmla="*/ 11209760 w 15811497"/>
              <a:gd name="connsiteY10-4674" fmla="*/ 5180760 h 6248398"/>
              <a:gd name="connsiteX11-4675" fmla="*/ 4892179 w 15811497"/>
              <a:gd name="connsiteY11-4676" fmla="*/ 4842491 h 6248398"/>
              <a:gd name="connsiteX12-4677" fmla="*/ 4892178 w 15811497"/>
              <a:gd name="connsiteY12-4678" fmla="*/ 4842492 h 6248398"/>
              <a:gd name="connsiteX13-4679" fmla="*/ 4885192 w 15811497"/>
              <a:gd name="connsiteY13-4680" fmla="*/ 4851834 h 6248398"/>
              <a:gd name="connsiteX14-4681" fmla="*/ 4892179 w 15811497"/>
              <a:gd name="connsiteY14-4682" fmla="*/ 4842491 h 6248398"/>
              <a:gd name="connsiteX15-4683" fmla="*/ 8767766 w 15811497"/>
              <a:gd name="connsiteY15-4684" fmla="*/ 853515 h 6248398"/>
              <a:gd name="connsiteX16-4685" fmla="*/ 8782572 w 15811497"/>
              <a:gd name="connsiteY16-4686" fmla="*/ 884251 h 6248398"/>
              <a:gd name="connsiteX17-4687" fmla="*/ 8812281 w 15811497"/>
              <a:gd name="connsiteY17-4688" fmla="*/ 965420 h 6248398"/>
              <a:gd name="connsiteX18-4689" fmla="*/ 8831257 w 15811497"/>
              <a:gd name="connsiteY18-4690" fmla="*/ 1017268 h 6248398"/>
              <a:gd name="connsiteX19-4691" fmla="*/ 8860452 w 15811497"/>
              <a:gd name="connsiteY19-4692" fmla="*/ 1130811 h 6248398"/>
              <a:gd name="connsiteX20-4693" fmla="*/ 8839383 w 15811497"/>
              <a:gd name="connsiteY20-4694" fmla="*/ 1087075 h 6248398"/>
              <a:gd name="connsiteX21-4695" fmla="*/ 8798546 w 15811497"/>
              <a:gd name="connsiteY21-4696" fmla="*/ 975498 h 6248398"/>
              <a:gd name="connsiteX22-4697" fmla="*/ 8795375 w 15811497"/>
              <a:gd name="connsiteY22-4698" fmla="*/ 963167 h 6248398"/>
              <a:gd name="connsiteX23-4699" fmla="*/ 8768620 w 15811497"/>
              <a:gd name="connsiteY23-4700" fmla="*/ 859114 h 6248398"/>
              <a:gd name="connsiteX24-4701" fmla="*/ 8767766 w 15811497"/>
              <a:gd name="connsiteY24-4702" fmla="*/ 853515 h 6248398"/>
              <a:gd name="connsiteX25-4703" fmla="*/ 7448548 w 15811497"/>
              <a:gd name="connsiteY25-4704" fmla="*/ 0 h 6248398"/>
              <a:gd name="connsiteX26-4705" fmla="*/ 8721604 w 15811497"/>
              <a:gd name="connsiteY26-4706" fmla="*/ 757692 h 6248398"/>
              <a:gd name="connsiteX27-4707" fmla="*/ 8767765 w 15811497"/>
              <a:gd name="connsiteY27-4708" fmla="*/ 853515 h 6248398"/>
              <a:gd name="connsiteX28-4709" fmla="*/ 8768619 w 15811497"/>
              <a:gd name="connsiteY28-4710" fmla="*/ 859114 h 6248398"/>
              <a:gd name="connsiteX29-4711" fmla="*/ 8890522 w 15811497"/>
              <a:gd name="connsiteY29-4712" fmla="*/ 1193234 h 6248398"/>
              <a:gd name="connsiteX30-4713" fmla="*/ 9958384 w 15811497"/>
              <a:gd name="connsiteY30-4714" fmla="*/ 1828798 h 6248398"/>
              <a:gd name="connsiteX31-4715" fmla="*/ 10895504 w 15811497"/>
              <a:gd name="connsiteY31-4716" fmla="*/ 1386857 h 6248398"/>
              <a:gd name="connsiteX32-4717" fmla="*/ 10927290 w 15811497"/>
              <a:gd name="connsiteY32-4718" fmla="*/ 1344350 h 6248398"/>
              <a:gd name="connsiteX33-4719" fmla="*/ 10936907 w 15811497"/>
              <a:gd name="connsiteY33-4720" fmla="*/ 1346082 h 6248398"/>
              <a:gd name="connsiteX34-4721" fmla="*/ 10917759 w 15811497"/>
              <a:gd name="connsiteY34-4722" fmla="*/ 1367151 h 6248398"/>
              <a:gd name="connsiteX35-4723" fmla="*/ 10545015 w 15811497"/>
              <a:gd name="connsiteY35-4724" fmla="*/ 1956940 h 6248398"/>
              <a:gd name="connsiteX36-4725" fmla="*/ 10521911 w 15811497"/>
              <a:gd name="connsiteY36-4726" fmla="*/ 2012524 h 6248398"/>
              <a:gd name="connsiteX37-4727" fmla="*/ 10521913 w 15811497"/>
              <a:gd name="connsiteY37-4728" fmla="*/ 2012521 h 6248398"/>
              <a:gd name="connsiteX38-4729" fmla="*/ 10545016 w 15811497"/>
              <a:gd name="connsiteY38-4730" fmla="*/ 1956940 h 6248398"/>
              <a:gd name="connsiteX39-4731" fmla="*/ 10917760 w 15811497"/>
              <a:gd name="connsiteY39-4732" fmla="*/ 1367152 h 6248398"/>
              <a:gd name="connsiteX40-4733" fmla="*/ 10936908 w 15811497"/>
              <a:gd name="connsiteY40-4734" fmla="*/ 1346084 h 6248398"/>
              <a:gd name="connsiteX41-4735" fmla="*/ 10972797 w 15811497"/>
              <a:gd name="connsiteY41-4736" fmla="*/ 1352550 h 6248398"/>
              <a:gd name="connsiteX42-4737" fmla="*/ 11002341 w 15811497"/>
              <a:gd name="connsiteY42-4738" fmla="*/ 1645177 h 6248398"/>
              <a:gd name="connsiteX43-4739" fmla="*/ 11002341 w 15811497"/>
              <a:gd name="connsiteY43-4740" fmla="*/ 1645177 h 6248398"/>
              <a:gd name="connsiteX44-4741" fmla="*/ 10972797 w 15811497"/>
              <a:gd name="connsiteY44-4742" fmla="*/ 1352549 h 6248398"/>
              <a:gd name="connsiteX45-4743" fmla="*/ 10936908 w 15811497"/>
              <a:gd name="connsiteY45-4744" fmla="*/ 1346083 h 6248398"/>
              <a:gd name="connsiteX46-4745" fmla="*/ 11096041 w 15811497"/>
              <a:gd name="connsiteY46-4746" fmla="*/ 1170993 h 6248398"/>
              <a:gd name="connsiteX47-4747" fmla="*/ 13049247 w 15811497"/>
              <a:gd name="connsiteY47-4748" fmla="*/ 361949 h 6248398"/>
              <a:gd name="connsiteX48-4749" fmla="*/ 15811497 w 15811497"/>
              <a:gd name="connsiteY48-4750" fmla="*/ 3124198 h 6248398"/>
              <a:gd name="connsiteX49-4751" fmla="*/ 13049247 w 15811497"/>
              <a:gd name="connsiteY49-4752" fmla="*/ 5886448 h 6248398"/>
              <a:gd name="connsiteX50-4753" fmla="*/ 11732594 w 15811497"/>
              <a:gd name="connsiteY50-4754" fmla="*/ 5553059 h 6248398"/>
              <a:gd name="connsiteX51-4755" fmla="*/ 11528782 w 15811497"/>
              <a:gd name="connsiteY51-4756" fmla="*/ 5429240 h 6248398"/>
              <a:gd name="connsiteX52-4757" fmla="*/ 11499893 w 15811497"/>
              <a:gd name="connsiteY52-4758" fmla="*/ 5397454 h 6248398"/>
              <a:gd name="connsiteX53-4759" fmla="*/ 11410607 w 15811497"/>
              <a:gd name="connsiteY53-4760" fmla="*/ 5316305 h 6248398"/>
              <a:gd name="connsiteX54-4761" fmla="*/ 11369912 w 15811497"/>
              <a:gd name="connsiteY54-4762" fmla="*/ 5285874 h 6248398"/>
              <a:gd name="connsiteX55-4763" fmla="*/ 11355656 w 15811497"/>
              <a:gd name="connsiteY55-4764" fmla="*/ 5144675 h 6248398"/>
              <a:gd name="connsiteX56-4765" fmla="*/ 11355656 w 15811497"/>
              <a:gd name="connsiteY56-4766" fmla="*/ 5144675 h 6248398"/>
              <a:gd name="connsiteX57-4767" fmla="*/ 11369912 w 15811497"/>
              <a:gd name="connsiteY57-4768" fmla="*/ 5285874 h 6248398"/>
              <a:gd name="connsiteX58-4769" fmla="*/ 11313816 w 15811497"/>
              <a:gd name="connsiteY58-4770" fmla="*/ 5243926 h 6248398"/>
              <a:gd name="connsiteX59-4771" fmla="*/ 11210151 w 15811497"/>
              <a:gd name="connsiteY59-4772" fmla="*/ 5180948 h 6248398"/>
              <a:gd name="connsiteX60-4773" fmla="*/ 11209761 w 15811497"/>
              <a:gd name="connsiteY60-4774" fmla="*/ 5180760 h 6248398"/>
              <a:gd name="connsiteX61-4775" fmla="*/ 11096041 w 15811497"/>
              <a:gd name="connsiteY61-4776" fmla="*/ 5077404 h 6248398"/>
              <a:gd name="connsiteX62-4777" fmla="*/ 11063094 w 15811497"/>
              <a:gd name="connsiteY62-4778" fmla="*/ 5041153 h 6248398"/>
              <a:gd name="connsiteX63-4779" fmla="*/ 11063091 w 15811497"/>
              <a:gd name="connsiteY63-4780" fmla="*/ 5041152 h 6248398"/>
              <a:gd name="connsiteX64-4781" fmla="*/ 11096040 w 15811497"/>
              <a:gd name="connsiteY64-4782" fmla="*/ 5077404 h 6248398"/>
              <a:gd name="connsiteX65-4783" fmla="*/ 11209760 w 15811497"/>
              <a:gd name="connsiteY65-4784" fmla="*/ 5180760 h 6248398"/>
              <a:gd name="connsiteX66-4785" fmla="*/ 11100244 w 15811497"/>
              <a:gd name="connsiteY66-4786" fmla="*/ 5128004 h 6248398"/>
              <a:gd name="connsiteX67-4787" fmla="*/ 10610846 w 15811497"/>
              <a:gd name="connsiteY67-4788" fmla="*/ 5029199 h 6248398"/>
              <a:gd name="connsiteX68-4789" fmla="*/ 9640652 w 15811497"/>
              <a:gd name="connsiteY68-4790" fmla="*/ 5486739 h 6248398"/>
              <a:gd name="connsiteX69-4791" fmla="*/ 9628722 w 15811497"/>
              <a:gd name="connsiteY69-4792" fmla="*/ 5502693 h 6248398"/>
              <a:gd name="connsiteX70-4793" fmla="*/ 9568273 w 15811497"/>
              <a:gd name="connsiteY70-4794" fmla="*/ 5583530 h 6248398"/>
              <a:gd name="connsiteX71-4795" fmla="*/ 9535504 w 15811497"/>
              <a:gd name="connsiteY71-4796" fmla="*/ 5637470 h 6248398"/>
              <a:gd name="connsiteX72-4797" fmla="*/ 9535505 w 15811497"/>
              <a:gd name="connsiteY72-4798" fmla="*/ 5637470 h 6248398"/>
              <a:gd name="connsiteX73-4799" fmla="*/ 9568273 w 15811497"/>
              <a:gd name="connsiteY73-4800" fmla="*/ 5583531 h 6248398"/>
              <a:gd name="connsiteX74-4801" fmla="*/ 9628722 w 15811497"/>
              <a:gd name="connsiteY74-4802" fmla="*/ 5502694 h 6248398"/>
              <a:gd name="connsiteX75-4803" fmla="*/ 9563485 w 15811497"/>
              <a:gd name="connsiteY75-4804" fmla="*/ 5610078 h 6248398"/>
              <a:gd name="connsiteX76-4805" fmla="*/ 9542221 w 15811497"/>
              <a:gd name="connsiteY76-4806" fmla="*/ 5638514 h 6248398"/>
              <a:gd name="connsiteX77-4807" fmla="*/ 9504352 w 15811497"/>
              <a:gd name="connsiteY77-4808" fmla="*/ 5689156 h 6248398"/>
              <a:gd name="connsiteX78-4809" fmla="*/ 9480140 w 15811497"/>
              <a:gd name="connsiteY78-4810" fmla="*/ 5721533 h 6248398"/>
              <a:gd name="connsiteX79-4811" fmla="*/ 8362947 w 15811497"/>
              <a:gd name="connsiteY79-4812" fmla="*/ 6248398 h 6248398"/>
              <a:gd name="connsiteX80-4813" fmla="*/ 7028922 w 15811497"/>
              <a:gd name="connsiteY80-4814" fmla="*/ 5364147 h 6248398"/>
              <a:gd name="connsiteX81-4815" fmla="*/ 6990513 w 15811497"/>
              <a:gd name="connsiteY81-4816" fmla="*/ 5259205 h 6248398"/>
              <a:gd name="connsiteX82-4817" fmla="*/ 6990512 w 15811497"/>
              <a:gd name="connsiteY82-4818" fmla="*/ 5259199 h 6248398"/>
              <a:gd name="connsiteX83-4819" fmla="*/ 6983676 w 15811497"/>
              <a:gd name="connsiteY83-4820" fmla="*/ 5240519 h 6248398"/>
              <a:gd name="connsiteX84-4821" fmla="*/ 6983673 w 15811497"/>
              <a:gd name="connsiteY84-4822" fmla="*/ 5240519 h 6248398"/>
              <a:gd name="connsiteX85-4823" fmla="*/ 6980236 w 15811497"/>
              <a:gd name="connsiteY85-4824" fmla="*/ 5231130 h 6248398"/>
              <a:gd name="connsiteX86-4825" fmla="*/ 6978859 w 15811497"/>
              <a:gd name="connsiteY86-4826" fmla="*/ 5225774 h 6248398"/>
              <a:gd name="connsiteX87-4827" fmla="*/ 6984291 w 15811497"/>
              <a:gd name="connsiteY87-4828" fmla="*/ 5240614 h 6248398"/>
              <a:gd name="connsiteX88-4829" fmla="*/ 6984292 w 15811497"/>
              <a:gd name="connsiteY88-4830" fmla="*/ 5240614 h 6248398"/>
              <a:gd name="connsiteX89-4831" fmla="*/ 6978860 w 15811497"/>
              <a:gd name="connsiteY89-4832" fmla="*/ 5225773 h 6248398"/>
              <a:gd name="connsiteX90-4833" fmla="*/ 6944562 w 15811497"/>
              <a:gd name="connsiteY90-4834" fmla="*/ 5092380 h 6248398"/>
              <a:gd name="connsiteX91-4835" fmla="*/ 6924183 w 15811497"/>
              <a:gd name="connsiteY91-4836" fmla="*/ 4890225 h 6248398"/>
              <a:gd name="connsiteX92-4837" fmla="*/ 6924182 w 15811497"/>
              <a:gd name="connsiteY92-4838" fmla="*/ 4890225 h 6248398"/>
              <a:gd name="connsiteX93-4839" fmla="*/ 6944561 w 15811497"/>
              <a:gd name="connsiteY93-4840" fmla="*/ 5092380 h 6248398"/>
              <a:gd name="connsiteX94-4841" fmla="*/ 6978860 w 15811497"/>
              <a:gd name="connsiteY94-4842" fmla="*/ 5225773 h 6248398"/>
              <a:gd name="connsiteX95-4843" fmla="*/ 6948299 w 15811497"/>
              <a:gd name="connsiteY95-4844" fmla="*/ 5142273 h 6248398"/>
              <a:gd name="connsiteX96-4845" fmla="*/ 5829297 w 15811497"/>
              <a:gd name="connsiteY96-4846" fmla="*/ 4400549 h 6248398"/>
              <a:gd name="connsiteX97-4847" fmla="*/ 5056802 w 15811497"/>
              <a:gd name="connsiteY97-4848" fmla="*/ 4677867 h 6248398"/>
              <a:gd name="connsiteX98-4849" fmla="*/ 5022517 w 15811497"/>
              <a:gd name="connsiteY98-4850" fmla="*/ 4709027 h 6248398"/>
              <a:gd name="connsiteX99-4851" fmla="*/ 5022515 w 15811497"/>
              <a:gd name="connsiteY99-4852" fmla="*/ 4709029 h 6248398"/>
              <a:gd name="connsiteX100-4853" fmla="*/ 5022510 w 15811497"/>
              <a:gd name="connsiteY100-4854" fmla="*/ 4709033 h 6248398"/>
              <a:gd name="connsiteX101-4855" fmla="*/ 4924198 w 15811497"/>
              <a:gd name="connsiteY101-4856" fmla="*/ 4840507 h 6248398"/>
              <a:gd name="connsiteX102-4857" fmla="*/ 4914898 w 15811497"/>
              <a:gd name="connsiteY102-4858" fmla="*/ 4838698 h 6248398"/>
              <a:gd name="connsiteX103-4859" fmla="*/ 4914898 w 15811497"/>
              <a:gd name="connsiteY103-4860" fmla="*/ 4838699 h 6248398"/>
              <a:gd name="connsiteX104-4861" fmla="*/ 4924199 w 15811497"/>
              <a:gd name="connsiteY104-4862" fmla="*/ 4840508 h 6248398"/>
              <a:gd name="connsiteX105-4863" fmla="*/ 4893736 w 15811497"/>
              <a:gd name="connsiteY105-4864" fmla="*/ 4881247 h 6248398"/>
              <a:gd name="connsiteX106-4865" fmla="*/ 4778482 w 15811497"/>
              <a:gd name="connsiteY106-4866" fmla="*/ 5008058 h 6248398"/>
              <a:gd name="connsiteX107-4867" fmla="*/ 4778482 w 15811497"/>
              <a:gd name="connsiteY107-4868" fmla="*/ 5008057 h 6248398"/>
              <a:gd name="connsiteX108-4869" fmla="*/ 4715455 w 15811497"/>
              <a:gd name="connsiteY108-4870" fmla="*/ 5077404 h 6248398"/>
              <a:gd name="connsiteX109-4871" fmla="*/ 2762249 w 15811497"/>
              <a:gd name="connsiteY109-4872" fmla="*/ 5886448 h 6248398"/>
              <a:gd name="connsiteX110-4873" fmla="*/ 0 w 15811497"/>
              <a:gd name="connsiteY110-4874" fmla="*/ 3124198 h 6248398"/>
              <a:gd name="connsiteX111-4875" fmla="*/ 2762249 w 15811497"/>
              <a:gd name="connsiteY111-4876" fmla="*/ 361949 h 6248398"/>
              <a:gd name="connsiteX112-4877" fmla="*/ 4078902 w 15811497"/>
              <a:gd name="connsiteY112-4878" fmla="*/ 695338 h 6248398"/>
              <a:gd name="connsiteX113-4879" fmla="*/ 4261443 w 15811497"/>
              <a:gd name="connsiteY113-4880" fmla="*/ 806235 h 6248398"/>
              <a:gd name="connsiteX114-4881" fmla="*/ 4409044 w 15811497"/>
              <a:gd name="connsiteY114-4882" fmla="*/ 910268 h 6248398"/>
              <a:gd name="connsiteX115-4883" fmla="*/ 4612477 w 15811497"/>
              <a:gd name="connsiteY115-4884" fmla="*/ 1077402 h 6248398"/>
              <a:gd name="connsiteX116-4885" fmla="*/ 4612478 w 15811497"/>
              <a:gd name="connsiteY116-4886" fmla="*/ 1077403 h 6248398"/>
              <a:gd name="connsiteX117-4887" fmla="*/ 4715454 w 15811497"/>
              <a:gd name="connsiteY117-4888" fmla="*/ 1170993 h 6248398"/>
              <a:gd name="connsiteX118-4889" fmla="*/ 4701725 w 15811497"/>
              <a:gd name="connsiteY118-4890" fmla="*/ 1120394 h 6248398"/>
              <a:gd name="connsiteX119-4891" fmla="*/ 5191122 w 15811497"/>
              <a:gd name="connsiteY119-4892" fmla="*/ 1219199 h 6248398"/>
              <a:gd name="connsiteX120-4893" fmla="*/ 6161317 w 15811497"/>
              <a:gd name="connsiteY120-4894" fmla="*/ 761659 h 6248398"/>
              <a:gd name="connsiteX121-4895" fmla="*/ 6224019 w 15811497"/>
              <a:gd name="connsiteY121-4896" fmla="*/ 677808 h 6248398"/>
              <a:gd name="connsiteX122-4897" fmla="*/ 6175489 w 15811497"/>
              <a:gd name="connsiteY122-4898" fmla="*/ 757691 h 6248398"/>
              <a:gd name="connsiteX123-4899" fmla="*/ 6175489 w 15811497"/>
              <a:gd name="connsiteY123-4900" fmla="*/ 757692 h 6248398"/>
              <a:gd name="connsiteX124-4901" fmla="*/ 6224020 w 15811497"/>
              <a:gd name="connsiteY124-4902" fmla="*/ 677809 h 6248398"/>
              <a:gd name="connsiteX125-4903" fmla="*/ 6233696 w 15811497"/>
              <a:gd name="connsiteY125-4904" fmla="*/ 664869 h 6248398"/>
              <a:gd name="connsiteX126-4905" fmla="*/ 6252611 w 15811497"/>
              <a:gd name="connsiteY126-4906" fmla="*/ 633734 h 6248398"/>
              <a:gd name="connsiteX127-4907" fmla="*/ 6252610 w 15811497"/>
              <a:gd name="connsiteY127-4908" fmla="*/ 633734 h 6248398"/>
              <a:gd name="connsiteX128-4909" fmla="*/ 6233696 w 15811497"/>
              <a:gd name="connsiteY128-4910" fmla="*/ 664868 h 6248398"/>
              <a:gd name="connsiteX129-4911" fmla="*/ 6224019 w 15811497"/>
              <a:gd name="connsiteY129-4912" fmla="*/ 677808 h 6248398"/>
              <a:gd name="connsiteX130-4913" fmla="*/ 6248008 w 15811497"/>
              <a:gd name="connsiteY130-4914" fmla="*/ 638320 h 6248398"/>
              <a:gd name="connsiteX131-4915" fmla="*/ 6251291 w 15811497"/>
              <a:gd name="connsiteY131-4916" fmla="*/ 633930 h 6248398"/>
              <a:gd name="connsiteX132-4917" fmla="*/ 6251293 w 15811497"/>
              <a:gd name="connsiteY132-4918" fmla="*/ 633929 h 6248398"/>
              <a:gd name="connsiteX133-4919" fmla="*/ 6257683 w 15811497"/>
              <a:gd name="connsiteY133-4920" fmla="*/ 625384 h 6248398"/>
              <a:gd name="connsiteX134-4921" fmla="*/ 6257686 w 15811497"/>
              <a:gd name="connsiteY134-4922" fmla="*/ 625380 h 6248398"/>
              <a:gd name="connsiteX135-4923" fmla="*/ 6331355 w 15811497"/>
              <a:gd name="connsiteY135-4924" fmla="*/ 526865 h 6248398"/>
              <a:gd name="connsiteX136-4925" fmla="*/ 7448548 w 15811497"/>
              <a:gd name="connsiteY136-4926" fmla="*/ 0 h 6248398"/>
              <a:gd name="connsiteX0-4927" fmla="*/ 11209760 w 15811497"/>
              <a:gd name="connsiteY0-4928" fmla="*/ 5180760 h 6248398"/>
              <a:gd name="connsiteX1-4929" fmla="*/ 11210150 w 15811497"/>
              <a:gd name="connsiteY1-4930" fmla="*/ 5180948 h 6248398"/>
              <a:gd name="connsiteX2-4931" fmla="*/ 11313815 w 15811497"/>
              <a:gd name="connsiteY2-4932" fmla="*/ 5243926 h 6248398"/>
              <a:gd name="connsiteX3-4933" fmla="*/ 11369911 w 15811497"/>
              <a:gd name="connsiteY3-4934" fmla="*/ 5285874 h 6248398"/>
              <a:gd name="connsiteX4-4935" fmla="*/ 11410606 w 15811497"/>
              <a:gd name="connsiteY4-4936" fmla="*/ 5316305 h 6248398"/>
              <a:gd name="connsiteX5-4937" fmla="*/ 11499892 w 15811497"/>
              <a:gd name="connsiteY5-4938" fmla="*/ 5397454 h 6248398"/>
              <a:gd name="connsiteX6-4939" fmla="*/ 11528781 w 15811497"/>
              <a:gd name="connsiteY6-4940" fmla="*/ 5429240 h 6248398"/>
              <a:gd name="connsiteX7-4941" fmla="*/ 11504846 w 15811497"/>
              <a:gd name="connsiteY7-4942" fmla="*/ 5414699 h 6248398"/>
              <a:gd name="connsiteX8-4943" fmla="*/ 11371717 w 15811497"/>
              <a:gd name="connsiteY8-4944" fmla="*/ 5315148 h 6248398"/>
              <a:gd name="connsiteX9-4945" fmla="*/ 11292198 w 15811497"/>
              <a:gd name="connsiteY9-4946" fmla="*/ 5255685 h 6248398"/>
              <a:gd name="connsiteX10-4947" fmla="*/ 11209760 w 15811497"/>
              <a:gd name="connsiteY10-4948" fmla="*/ 5180760 h 6248398"/>
              <a:gd name="connsiteX11-4949" fmla="*/ 4892179 w 15811497"/>
              <a:gd name="connsiteY11-4950" fmla="*/ 4842491 h 6248398"/>
              <a:gd name="connsiteX12-4951" fmla="*/ 4892178 w 15811497"/>
              <a:gd name="connsiteY12-4952" fmla="*/ 4842492 h 6248398"/>
              <a:gd name="connsiteX13-4953" fmla="*/ 4885192 w 15811497"/>
              <a:gd name="connsiteY13-4954" fmla="*/ 4851834 h 6248398"/>
              <a:gd name="connsiteX14-4955" fmla="*/ 4892179 w 15811497"/>
              <a:gd name="connsiteY14-4956" fmla="*/ 4842491 h 6248398"/>
              <a:gd name="connsiteX15-4957" fmla="*/ 8767766 w 15811497"/>
              <a:gd name="connsiteY15-4958" fmla="*/ 853515 h 6248398"/>
              <a:gd name="connsiteX16-4959" fmla="*/ 8782572 w 15811497"/>
              <a:gd name="connsiteY16-4960" fmla="*/ 884251 h 6248398"/>
              <a:gd name="connsiteX17-4961" fmla="*/ 8812281 w 15811497"/>
              <a:gd name="connsiteY17-4962" fmla="*/ 965420 h 6248398"/>
              <a:gd name="connsiteX18-4963" fmla="*/ 8831257 w 15811497"/>
              <a:gd name="connsiteY18-4964" fmla="*/ 1017268 h 6248398"/>
              <a:gd name="connsiteX19-4965" fmla="*/ 8860452 w 15811497"/>
              <a:gd name="connsiteY19-4966" fmla="*/ 1130811 h 6248398"/>
              <a:gd name="connsiteX20-4967" fmla="*/ 8839383 w 15811497"/>
              <a:gd name="connsiteY20-4968" fmla="*/ 1087075 h 6248398"/>
              <a:gd name="connsiteX21-4969" fmla="*/ 8795375 w 15811497"/>
              <a:gd name="connsiteY21-4970" fmla="*/ 963167 h 6248398"/>
              <a:gd name="connsiteX22-4971" fmla="*/ 8768620 w 15811497"/>
              <a:gd name="connsiteY22-4972" fmla="*/ 859114 h 6248398"/>
              <a:gd name="connsiteX23-4973" fmla="*/ 8767766 w 15811497"/>
              <a:gd name="connsiteY23-4974" fmla="*/ 853515 h 6248398"/>
              <a:gd name="connsiteX24-4975" fmla="*/ 7448548 w 15811497"/>
              <a:gd name="connsiteY24-4976" fmla="*/ 0 h 6248398"/>
              <a:gd name="connsiteX25-4977" fmla="*/ 8721604 w 15811497"/>
              <a:gd name="connsiteY25-4978" fmla="*/ 757692 h 6248398"/>
              <a:gd name="connsiteX26-4979" fmla="*/ 8767765 w 15811497"/>
              <a:gd name="connsiteY26-4980" fmla="*/ 853515 h 6248398"/>
              <a:gd name="connsiteX27-4981" fmla="*/ 8768619 w 15811497"/>
              <a:gd name="connsiteY27-4982" fmla="*/ 859114 h 6248398"/>
              <a:gd name="connsiteX28-4983" fmla="*/ 8890522 w 15811497"/>
              <a:gd name="connsiteY28-4984" fmla="*/ 1193234 h 6248398"/>
              <a:gd name="connsiteX29-4985" fmla="*/ 9958384 w 15811497"/>
              <a:gd name="connsiteY29-4986" fmla="*/ 1828798 h 6248398"/>
              <a:gd name="connsiteX30-4987" fmla="*/ 10895504 w 15811497"/>
              <a:gd name="connsiteY30-4988" fmla="*/ 1386857 h 6248398"/>
              <a:gd name="connsiteX31-4989" fmla="*/ 10927290 w 15811497"/>
              <a:gd name="connsiteY31-4990" fmla="*/ 1344350 h 6248398"/>
              <a:gd name="connsiteX32-4991" fmla="*/ 10936907 w 15811497"/>
              <a:gd name="connsiteY32-4992" fmla="*/ 1346082 h 6248398"/>
              <a:gd name="connsiteX33-4993" fmla="*/ 10917759 w 15811497"/>
              <a:gd name="connsiteY33-4994" fmla="*/ 1367151 h 6248398"/>
              <a:gd name="connsiteX34-4995" fmla="*/ 10545015 w 15811497"/>
              <a:gd name="connsiteY34-4996" fmla="*/ 1956940 h 6248398"/>
              <a:gd name="connsiteX35-4997" fmla="*/ 10521911 w 15811497"/>
              <a:gd name="connsiteY35-4998" fmla="*/ 2012524 h 6248398"/>
              <a:gd name="connsiteX36-4999" fmla="*/ 10521913 w 15811497"/>
              <a:gd name="connsiteY36-5000" fmla="*/ 2012521 h 6248398"/>
              <a:gd name="connsiteX37-5001" fmla="*/ 10545016 w 15811497"/>
              <a:gd name="connsiteY37-5002" fmla="*/ 1956940 h 6248398"/>
              <a:gd name="connsiteX38-5003" fmla="*/ 10917760 w 15811497"/>
              <a:gd name="connsiteY38-5004" fmla="*/ 1367152 h 6248398"/>
              <a:gd name="connsiteX39-5005" fmla="*/ 10936908 w 15811497"/>
              <a:gd name="connsiteY39-5006" fmla="*/ 1346084 h 6248398"/>
              <a:gd name="connsiteX40-5007" fmla="*/ 10972797 w 15811497"/>
              <a:gd name="connsiteY40-5008" fmla="*/ 1352550 h 6248398"/>
              <a:gd name="connsiteX41-5009" fmla="*/ 11002341 w 15811497"/>
              <a:gd name="connsiteY41-5010" fmla="*/ 1645177 h 6248398"/>
              <a:gd name="connsiteX42-5011" fmla="*/ 11002341 w 15811497"/>
              <a:gd name="connsiteY42-5012" fmla="*/ 1645177 h 6248398"/>
              <a:gd name="connsiteX43-5013" fmla="*/ 10972797 w 15811497"/>
              <a:gd name="connsiteY43-5014" fmla="*/ 1352549 h 6248398"/>
              <a:gd name="connsiteX44-5015" fmla="*/ 10936908 w 15811497"/>
              <a:gd name="connsiteY44-5016" fmla="*/ 1346083 h 6248398"/>
              <a:gd name="connsiteX45-5017" fmla="*/ 11096041 w 15811497"/>
              <a:gd name="connsiteY45-5018" fmla="*/ 1170993 h 6248398"/>
              <a:gd name="connsiteX46-5019" fmla="*/ 13049247 w 15811497"/>
              <a:gd name="connsiteY46-5020" fmla="*/ 361949 h 6248398"/>
              <a:gd name="connsiteX47-5021" fmla="*/ 15811497 w 15811497"/>
              <a:gd name="connsiteY47-5022" fmla="*/ 3124198 h 6248398"/>
              <a:gd name="connsiteX48-5023" fmla="*/ 13049247 w 15811497"/>
              <a:gd name="connsiteY48-5024" fmla="*/ 5886448 h 6248398"/>
              <a:gd name="connsiteX49-5025" fmla="*/ 11732594 w 15811497"/>
              <a:gd name="connsiteY49-5026" fmla="*/ 5553059 h 6248398"/>
              <a:gd name="connsiteX50-5027" fmla="*/ 11528782 w 15811497"/>
              <a:gd name="connsiteY50-5028" fmla="*/ 5429240 h 6248398"/>
              <a:gd name="connsiteX51-5029" fmla="*/ 11499893 w 15811497"/>
              <a:gd name="connsiteY51-5030" fmla="*/ 5397454 h 6248398"/>
              <a:gd name="connsiteX52-5031" fmla="*/ 11410607 w 15811497"/>
              <a:gd name="connsiteY52-5032" fmla="*/ 5316305 h 6248398"/>
              <a:gd name="connsiteX53-5033" fmla="*/ 11369912 w 15811497"/>
              <a:gd name="connsiteY53-5034" fmla="*/ 5285874 h 6248398"/>
              <a:gd name="connsiteX54-5035" fmla="*/ 11355656 w 15811497"/>
              <a:gd name="connsiteY54-5036" fmla="*/ 5144675 h 6248398"/>
              <a:gd name="connsiteX55-5037" fmla="*/ 11355656 w 15811497"/>
              <a:gd name="connsiteY55-5038" fmla="*/ 5144675 h 6248398"/>
              <a:gd name="connsiteX56-5039" fmla="*/ 11369912 w 15811497"/>
              <a:gd name="connsiteY56-5040" fmla="*/ 5285874 h 6248398"/>
              <a:gd name="connsiteX57-5041" fmla="*/ 11313816 w 15811497"/>
              <a:gd name="connsiteY57-5042" fmla="*/ 5243926 h 6248398"/>
              <a:gd name="connsiteX58-5043" fmla="*/ 11210151 w 15811497"/>
              <a:gd name="connsiteY58-5044" fmla="*/ 5180948 h 6248398"/>
              <a:gd name="connsiteX59-5045" fmla="*/ 11209761 w 15811497"/>
              <a:gd name="connsiteY59-5046" fmla="*/ 5180760 h 6248398"/>
              <a:gd name="connsiteX60-5047" fmla="*/ 11096041 w 15811497"/>
              <a:gd name="connsiteY60-5048" fmla="*/ 5077404 h 6248398"/>
              <a:gd name="connsiteX61-5049" fmla="*/ 11063094 w 15811497"/>
              <a:gd name="connsiteY61-5050" fmla="*/ 5041153 h 6248398"/>
              <a:gd name="connsiteX62-5051" fmla="*/ 11063091 w 15811497"/>
              <a:gd name="connsiteY62-5052" fmla="*/ 5041152 h 6248398"/>
              <a:gd name="connsiteX63-5053" fmla="*/ 11096040 w 15811497"/>
              <a:gd name="connsiteY63-5054" fmla="*/ 5077404 h 6248398"/>
              <a:gd name="connsiteX64-5055" fmla="*/ 11209760 w 15811497"/>
              <a:gd name="connsiteY64-5056" fmla="*/ 5180760 h 6248398"/>
              <a:gd name="connsiteX65-5057" fmla="*/ 11100244 w 15811497"/>
              <a:gd name="connsiteY65-5058" fmla="*/ 5128004 h 6248398"/>
              <a:gd name="connsiteX66-5059" fmla="*/ 10610846 w 15811497"/>
              <a:gd name="connsiteY66-5060" fmla="*/ 5029199 h 6248398"/>
              <a:gd name="connsiteX67-5061" fmla="*/ 9640652 w 15811497"/>
              <a:gd name="connsiteY67-5062" fmla="*/ 5486739 h 6248398"/>
              <a:gd name="connsiteX68-5063" fmla="*/ 9628722 w 15811497"/>
              <a:gd name="connsiteY68-5064" fmla="*/ 5502693 h 6248398"/>
              <a:gd name="connsiteX69-5065" fmla="*/ 9568273 w 15811497"/>
              <a:gd name="connsiteY69-5066" fmla="*/ 5583530 h 6248398"/>
              <a:gd name="connsiteX70-5067" fmla="*/ 9535504 w 15811497"/>
              <a:gd name="connsiteY70-5068" fmla="*/ 5637470 h 6248398"/>
              <a:gd name="connsiteX71-5069" fmla="*/ 9535505 w 15811497"/>
              <a:gd name="connsiteY71-5070" fmla="*/ 5637470 h 6248398"/>
              <a:gd name="connsiteX72-5071" fmla="*/ 9568273 w 15811497"/>
              <a:gd name="connsiteY72-5072" fmla="*/ 5583531 h 6248398"/>
              <a:gd name="connsiteX73-5073" fmla="*/ 9628722 w 15811497"/>
              <a:gd name="connsiteY73-5074" fmla="*/ 5502694 h 6248398"/>
              <a:gd name="connsiteX74-5075" fmla="*/ 9563485 w 15811497"/>
              <a:gd name="connsiteY74-5076" fmla="*/ 5610078 h 6248398"/>
              <a:gd name="connsiteX75-5077" fmla="*/ 9542221 w 15811497"/>
              <a:gd name="connsiteY75-5078" fmla="*/ 5638514 h 6248398"/>
              <a:gd name="connsiteX76-5079" fmla="*/ 9504352 w 15811497"/>
              <a:gd name="connsiteY76-5080" fmla="*/ 5689156 h 6248398"/>
              <a:gd name="connsiteX77-5081" fmla="*/ 9480140 w 15811497"/>
              <a:gd name="connsiteY77-5082" fmla="*/ 5721533 h 6248398"/>
              <a:gd name="connsiteX78-5083" fmla="*/ 8362947 w 15811497"/>
              <a:gd name="connsiteY78-5084" fmla="*/ 6248398 h 6248398"/>
              <a:gd name="connsiteX79-5085" fmla="*/ 7028922 w 15811497"/>
              <a:gd name="connsiteY79-5086" fmla="*/ 5364147 h 6248398"/>
              <a:gd name="connsiteX80-5087" fmla="*/ 6990513 w 15811497"/>
              <a:gd name="connsiteY80-5088" fmla="*/ 5259205 h 6248398"/>
              <a:gd name="connsiteX81-5089" fmla="*/ 6990512 w 15811497"/>
              <a:gd name="connsiteY81-5090" fmla="*/ 5259199 h 6248398"/>
              <a:gd name="connsiteX82-5091" fmla="*/ 6983676 w 15811497"/>
              <a:gd name="connsiteY82-5092" fmla="*/ 5240519 h 6248398"/>
              <a:gd name="connsiteX83-5093" fmla="*/ 6983673 w 15811497"/>
              <a:gd name="connsiteY83-5094" fmla="*/ 5240519 h 6248398"/>
              <a:gd name="connsiteX84-5095" fmla="*/ 6980236 w 15811497"/>
              <a:gd name="connsiteY84-5096" fmla="*/ 5231130 h 6248398"/>
              <a:gd name="connsiteX85-5097" fmla="*/ 6978859 w 15811497"/>
              <a:gd name="connsiteY85-5098" fmla="*/ 5225774 h 6248398"/>
              <a:gd name="connsiteX86-5099" fmla="*/ 6984291 w 15811497"/>
              <a:gd name="connsiteY86-5100" fmla="*/ 5240614 h 6248398"/>
              <a:gd name="connsiteX87-5101" fmla="*/ 6984292 w 15811497"/>
              <a:gd name="connsiteY87-5102" fmla="*/ 5240614 h 6248398"/>
              <a:gd name="connsiteX88-5103" fmla="*/ 6978860 w 15811497"/>
              <a:gd name="connsiteY88-5104" fmla="*/ 5225773 h 6248398"/>
              <a:gd name="connsiteX89-5105" fmla="*/ 6944562 w 15811497"/>
              <a:gd name="connsiteY89-5106" fmla="*/ 5092380 h 6248398"/>
              <a:gd name="connsiteX90-5107" fmla="*/ 6924183 w 15811497"/>
              <a:gd name="connsiteY90-5108" fmla="*/ 4890225 h 6248398"/>
              <a:gd name="connsiteX91-5109" fmla="*/ 6924182 w 15811497"/>
              <a:gd name="connsiteY91-5110" fmla="*/ 4890225 h 6248398"/>
              <a:gd name="connsiteX92-5111" fmla="*/ 6944561 w 15811497"/>
              <a:gd name="connsiteY92-5112" fmla="*/ 5092380 h 6248398"/>
              <a:gd name="connsiteX93-5113" fmla="*/ 6978860 w 15811497"/>
              <a:gd name="connsiteY93-5114" fmla="*/ 5225773 h 6248398"/>
              <a:gd name="connsiteX94-5115" fmla="*/ 6948299 w 15811497"/>
              <a:gd name="connsiteY94-5116" fmla="*/ 5142273 h 6248398"/>
              <a:gd name="connsiteX95-5117" fmla="*/ 5829297 w 15811497"/>
              <a:gd name="connsiteY95-5118" fmla="*/ 4400549 h 6248398"/>
              <a:gd name="connsiteX96-5119" fmla="*/ 5056802 w 15811497"/>
              <a:gd name="connsiteY96-5120" fmla="*/ 4677867 h 6248398"/>
              <a:gd name="connsiteX97-5121" fmla="*/ 5022517 w 15811497"/>
              <a:gd name="connsiteY97-5122" fmla="*/ 4709027 h 6248398"/>
              <a:gd name="connsiteX98-5123" fmla="*/ 5022515 w 15811497"/>
              <a:gd name="connsiteY98-5124" fmla="*/ 4709029 h 6248398"/>
              <a:gd name="connsiteX99-5125" fmla="*/ 5022510 w 15811497"/>
              <a:gd name="connsiteY99-5126" fmla="*/ 4709033 h 6248398"/>
              <a:gd name="connsiteX100-5127" fmla="*/ 4924198 w 15811497"/>
              <a:gd name="connsiteY100-5128" fmla="*/ 4840507 h 6248398"/>
              <a:gd name="connsiteX101-5129" fmla="*/ 4914898 w 15811497"/>
              <a:gd name="connsiteY101-5130" fmla="*/ 4838698 h 6248398"/>
              <a:gd name="connsiteX102-5131" fmla="*/ 4914898 w 15811497"/>
              <a:gd name="connsiteY102-5132" fmla="*/ 4838699 h 6248398"/>
              <a:gd name="connsiteX103-5133" fmla="*/ 4924199 w 15811497"/>
              <a:gd name="connsiteY103-5134" fmla="*/ 4840508 h 6248398"/>
              <a:gd name="connsiteX104-5135" fmla="*/ 4893736 w 15811497"/>
              <a:gd name="connsiteY104-5136" fmla="*/ 4881247 h 6248398"/>
              <a:gd name="connsiteX105-5137" fmla="*/ 4778482 w 15811497"/>
              <a:gd name="connsiteY105-5138" fmla="*/ 5008058 h 6248398"/>
              <a:gd name="connsiteX106-5139" fmla="*/ 4778482 w 15811497"/>
              <a:gd name="connsiteY106-5140" fmla="*/ 5008057 h 6248398"/>
              <a:gd name="connsiteX107-5141" fmla="*/ 4715455 w 15811497"/>
              <a:gd name="connsiteY107-5142" fmla="*/ 5077404 h 6248398"/>
              <a:gd name="connsiteX108-5143" fmla="*/ 2762249 w 15811497"/>
              <a:gd name="connsiteY108-5144" fmla="*/ 5886448 h 6248398"/>
              <a:gd name="connsiteX109-5145" fmla="*/ 0 w 15811497"/>
              <a:gd name="connsiteY109-5146" fmla="*/ 3124198 h 6248398"/>
              <a:gd name="connsiteX110-5147" fmla="*/ 2762249 w 15811497"/>
              <a:gd name="connsiteY110-5148" fmla="*/ 361949 h 6248398"/>
              <a:gd name="connsiteX111-5149" fmla="*/ 4078902 w 15811497"/>
              <a:gd name="connsiteY111-5150" fmla="*/ 695338 h 6248398"/>
              <a:gd name="connsiteX112-5151" fmla="*/ 4261443 w 15811497"/>
              <a:gd name="connsiteY112-5152" fmla="*/ 806235 h 6248398"/>
              <a:gd name="connsiteX113-5153" fmla="*/ 4409044 w 15811497"/>
              <a:gd name="connsiteY113-5154" fmla="*/ 910268 h 6248398"/>
              <a:gd name="connsiteX114-5155" fmla="*/ 4612477 w 15811497"/>
              <a:gd name="connsiteY114-5156" fmla="*/ 1077402 h 6248398"/>
              <a:gd name="connsiteX115-5157" fmla="*/ 4612478 w 15811497"/>
              <a:gd name="connsiteY115-5158" fmla="*/ 1077403 h 6248398"/>
              <a:gd name="connsiteX116-5159" fmla="*/ 4715454 w 15811497"/>
              <a:gd name="connsiteY116-5160" fmla="*/ 1170993 h 6248398"/>
              <a:gd name="connsiteX117-5161" fmla="*/ 4701725 w 15811497"/>
              <a:gd name="connsiteY117-5162" fmla="*/ 1120394 h 6248398"/>
              <a:gd name="connsiteX118-5163" fmla="*/ 5191122 w 15811497"/>
              <a:gd name="connsiteY118-5164" fmla="*/ 1219199 h 6248398"/>
              <a:gd name="connsiteX119-5165" fmla="*/ 6161317 w 15811497"/>
              <a:gd name="connsiteY119-5166" fmla="*/ 761659 h 6248398"/>
              <a:gd name="connsiteX120-5167" fmla="*/ 6224019 w 15811497"/>
              <a:gd name="connsiteY120-5168" fmla="*/ 677808 h 6248398"/>
              <a:gd name="connsiteX121-5169" fmla="*/ 6175489 w 15811497"/>
              <a:gd name="connsiteY121-5170" fmla="*/ 757691 h 6248398"/>
              <a:gd name="connsiteX122-5171" fmla="*/ 6175489 w 15811497"/>
              <a:gd name="connsiteY122-5172" fmla="*/ 757692 h 6248398"/>
              <a:gd name="connsiteX123-5173" fmla="*/ 6224020 w 15811497"/>
              <a:gd name="connsiteY123-5174" fmla="*/ 677809 h 6248398"/>
              <a:gd name="connsiteX124-5175" fmla="*/ 6233696 w 15811497"/>
              <a:gd name="connsiteY124-5176" fmla="*/ 664869 h 6248398"/>
              <a:gd name="connsiteX125-5177" fmla="*/ 6252611 w 15811497"/>
              <a:gd name="connsiteY125-5178" fmla="*/ 633734 h 6248398"/>
              <a:gd name="connsiteX126-5179" fmla="*/ 6252610 w 15811497"/>
              <a:gd name="connsiteY126-5180" fmla="*/ 633734 h 6248398"/>
              <a:gd name="connsiteX127-5181" fmla="*/ 6233696 w 15811497"/>
              <a:gd name="connsiteY127-5182" fmla="*/ 664868 h 6248398"/>
              <a:gd name="connsiteX128-5183" fmla="*/ 6224019 w 15811497"/>
              <a:gd name="connsiteY128-5184" fmla="*/ 677808 h 6248398"/>
              <a:gd name="connsiteX129-5185" fmla="*/ 6248008 w 15811497"/>
              <a:gd name="connsiteY129-5186" fmla="*/ 638320 h 6248398"/>
              <a:gd name="connsiteX130-5187" fmla="*/ 6251291 w 15811497"/>
              <a:gd name="connsiteY130-5188" fmla="*/ 633930 h 6248398"/>
              <a:gd name="connsiteX131-5189" fmla="*/ 6251293 w 15811497"/>
              <a:gd name="connsiteY131-5190" fmla="*/ 633929 h 6248398"/>
              <a:gd name="connsiteX132-5191" fmla="*/ 6257683 w 15811497"/>
              <a:gd name="connsiteY132-5192" fmla="*/ 625384 h 6248398"/>
              <a:gd name="connsiteX133-5193" fmla="*/ 6257686 w 15811497"/>
              <a:gd name="connsiteY133-5194" fmla="*/ 625380 h 6248398"/>
              <a:gd name="connsiteX134-5195" fmla="*/ 6331355 w 15811497"/>
              <a:gd name="connsiteY134-5196" fmla="*/ 526865 h 6248398"/>
              <a:gd name="connsiteX135-5197" fmla="*/ 7448548 w 15811497"/>
              <a:gd name="connsiteY135-5198" fmla="*/ 0 h 6248398"/>
              <a:gd name="connsiteX0-5199" fmla="*/ 11209760 w 15811497"/>
              <a:gd name="connsiteY0-5200" fmla="*/ 5180760 h 6248398"/>
              <a:gd name="connsiteX1-5201" fmla="*/ 11210150 w 15811497"/>
              <a:gd name="connsiteY1-5202" fmla="*/ 5180948 h 6248398"/>
              <a:gd name="connsiteX2-5203" fmla="*/ 11313815 w 15811497"/>
              <a:gd name="connsiteY2-5204" fmla="*/ 5243926 h 6248398"/>
              <a:gd name="connsiteX3-5205" fmla="*/ 11369911 w 15811497"/>
              <a:gd name="connsiteY3-5206" fmla="*/ 5285874 h 6248398"/>
              <a:gd name="connsiteX4-5207" fmla="*/ 11410606 w 15811497"/>
              <a:gd name="connsiteY4-5208" fmla="*/ 5316305 h 6248398"/>
              <a:gd name="connsiteX5-5209" fmla="*/ 11499892 w 15811497"/>
              <a:gd name="connsiteY5-5210" fmla="*/ 5397454 h 6248398"/>
              <a:gd name="connsiteX6-5211" fmla="*/ 11528781 w 15811497"/>
              <a:gd name="connsiteY6-5212" fmla="*/ 5429240 h 6248398"/>
              <a:gd name="connsiteX7-5213" fmla="*/ 11504846 w 15811497"/>
              <a:gd name="connsiteY7-5214" fmla="*/ 5414699 h 6248398"/>
              <a:gd name="connsiteX8-5215" fmla="*/ 11371717 w 15811497"/>
              <a:gd name="connsiteY8-5216" fmla="*/ 5315148 h 6248398"/>
              <a:gd name="connsiteX9-5217" fmla="*/ 11292198 w 15811497"/>
              <a:gd name="connsiteY9-5218" fmla="*/ 5255685 h 6248398"/>
              <a:gd name="connsiteX10-5219" fmla="*/ 11209760 w 15811497"/>
              <a:gd name="connsiteY10-5220" fmla="*/ 5180760 h 6248398"/>
              <a:gd name="connsiteX11-5221" fmla="*/ 4892179 w 15811497"/>
              <a:gd name="connsiteY11-5222" fmla="*/ 4842491 h 6248398"/>
              <a:gd name="connsiteX12-5223" fmla="*/ 4892178 w 15811497"/>
              <a:gd name="connsiteY12-5224" fmla="*/ 4842492 h 6248398"/>
              <a:gd name="connsiteX13-5225" fmla="*/ 4885192 w 15811497"/>
              <a:gd name="connsiteY13-5226" fmla="*/ 4851834 h 6248398"/>
              <a:gd name="connsiteX14-5227" fmla="*/ 4892179 w 15811497"/>
              <a:gd name="connsiteY14-5228" fmla="*/ 4842491 h 6248398"/>
              <a:gd name="connsiteX15-5229" fmla="*/ 8767766 w 15811497"/>
              <a:gd name="connsiteY15-5230" fmla="*/ 853515 h 6248398"/>
              <a:gd name="connsiteX16-5231" fmla="*/ 8782572 w 15811497"/>
              <a:gd name="connsiteY16-5232" fmla="*/ 884251 h 6248398"/>
              <a:gd name="connsiteX17-5233" fmla="*/ 8812281 w 15811497"/>
              <a:gd name="connsiteY17-5234" fmla="*/ 965420 h 6248398"/>
              <a:gd name="connsiteX18-5235" fmla="*/ 8831257 w 15811497"/>
              <a:gd name="connsiteY18-5236" fmla="*/ 1017268 h 6248398"/>
              <a:gd name="connsiteX19-5237" fmla="*/ 8860452 w 15811497"/>
              <a:gd name="connsiteY19-5238" fmla="*/ 1130811 h 6248398"/>
              <a:gd name="connsiteX20-5239" fmla="*/ 8839383 w 15811497"/>
              <a:gd name="connsiteY20-5240" fmla="*/ 1087075 h 6248398"/>
              <a:gd name="connsiteX21-5241" fmla="*/ 8768620 w 15811497"/>
              <a:gd name="connsiteY21-5242" fmla="*/ 859114 h 6248398"/>
              <a:gd name="connsiteX22-5243" fmla="*/ 8767766 w 15811497"/>
              <a:gd name="connsiteY22-5244" fmla="*/ 853515 h 6248398"/>
              <a:gd name="connsiteX23-5245" fmla="*/ 7448548 w 15811497"/>
              <a:gd name="connsiteY23-5246" fmla="*/ 0 h 6248398"/>
              <a:gd name="connsiteX24-5247" fmla="*/ 8721604 w 15811497"/>
              <a:gd name="connsiteY24-5248" fmla="*/ 757692 h 6248398"/>
              <a:gd name="connsiteX25-5249" fmla="*/ 8767765 w 15811497"/>
              <a:gd name="connsiteY25-5250" fmla="*/ 853515 h 6248398"/>
              <a:gd name="connsiteX26-5251" fmla="*/ 8768619 w 15811497"/>
              <a:gd name="connsiteY26-5252" fmla="*/ 859114 h 6248398"/>
              <a:gd name="connsiteX27-5253" fmla="*/ 8890522 w 15811497"/>
              <a:gd name="connsiteY27-5254" fmla="*/ 1193234 h 6248398"/>
              <a:gd name="connsiteX28-5255" fmla="*/ 9958384 w 15811497"/>
              <a:gd name="connsiteY28-5256" fmla="*/ 1828798 h 6248398"/>
              <a:gd name="connsiteX29-5257" fmla="*/ 10895504 w 15811497"/>
              <a:gd name="connsiteY29-5258" fmla="*/ 1386857 h 6248398"/>
              <a:gd name="connsiteX30-5259" fmla="*/ 10927290 w 15811497"/>
              <a:gd name="connsiteY30-5260" fmla="*/ 1344350 h 6248398"/>
              <a:gd name="connsiteX31-5261" fmla="*/ 10936907 w 15811497"/>
              <a:gd name="connsiteY31-5262" fmla="*/ 1346082 h 6248398"/>
              <a:gd name="connsiteX32-5263" fmla="*/ 10917759 w 15811497"/>
              <a:gd name="connsiteY32-5264" fmla="*/ 1367151 h 6248398"/>
              <a:gd name="connsiteX33-5265" fmla="*/ 10545015 w 15811497"/>
              <a:gd name="connsiteY33-5266" fmla="*/ 1956940 h 6248398"/>
              <a:gd name="connsiteX34-5267" fmla="*/ 10521911 w 15811497"/>
              <a:gd name="connsiteY34-5268" fmla="*/ 2012524 h 6248398"/>
              <a:gd name="connsiteX35-5269" fmla="*/ 10521913 w 15811497"/>
              <a:gd name="connsiteY35-5270" fmla="*/ 2012521 h 6248398"/>
              <a:gd name="connsiteX36-5271" fmla="*/ 10545016 w 15811497"/>
              <a:gd name="connsiteY36-5272" fmla="*/ 1956940 h 6248398"/>
              <a:gd name="connsiteX37-5273" fmla="*/ 10917760 w 15811497"/>
              <a:gd name="connsiteY37-5274" fmla="*/ 1367152 h 6248398"/>
              <a:gd name="connsiteX38-5275" fmla="*/ 10936908 w 15811497"/>
              <a:gd name="connsiteY38-5276" fmla="*/ 1346084 h 6248398"/>
              <a:gd name="connsiteX39-5277" fmla="*/ 10972797 w 15811497"/>
              <a:gd name="connsiteY39-5278" fmla="*/ 1352550 h 6248398"/>
              <a:gd name="connsiteX40-5279" fmla="*/ 11002341 w 15811497"/>
              <a:gd name="connsiteY40-5280" fmla="*/ 1645177 h 6248398"/>
              <a:gd name="connsiteX41-5281" fmla="*/ 11002341 w 15811497"/>
              <a:gd name="connsiteY41-5282" fmla="*/ 1645177 h 6248398"/>
              <a:gd name="connsiteX42-5283" fmla="*/ 10972797 w 15811497"/>
              <a:gd name="connsiteY42-5284" fmla="*/ 1352549 h 6248398"/>
              <a:gd name="connsiteX43-5285" fmla="*/ 10936908 w 15811497"/>
              <a:gd name="connsiteY43-5286" fmla="*/ 1346083 h 6248398"/>
              <a:gd name="connsiteX44-5287" fmla="*/ 11096041 w 15811497"/>
              <a:gd name="connsiteY44-5288" fmla="*/ 1170993 h 6248398"/>
              <a:gd name="connsiteX45-5289" fmla="*/ 13049247 w 15811497"/>
              <a:gd name="connsiteY45-5290" fmla="*/ 361949 h 6248398"/>
              <a:gd name="connsiteX46-5291" fmla="*/ 15811497 w 15811497"/>
              <a:gd name="connsiteY46-5292" fmla="*/ 3124198 h 6248398"/>
              <a:gd name="connsiteX47-5293" fmla="*/ 13049247 w 15811497"/>
              <a:gd name="connsiteY47-5294" fmla="*/ 5886448 h 6248398"/>
              <a:gd name="connsiteX48-5295" fmla="*/ 11732594 w 15811497"/>
              <a:gd name="connsiteY48-5296" fmla="*/ 5553059 h 6248398"/>
              <a:gd name="connsiteX49-5297" fmla="*/ 11528782 w 15811497"/>
              <a:gd name="connsiteY49-5298" fmla="*/ 5429240 h 6248398"/>
              <a:gd name="connsiteX50-5299" fmla="*/ 11499893 w 15811497"/>
              <a:gd name="connsiteY50-5300" fmla="*/ 5397454 h 6248398"/>
              <a:gd name="connsiteX51-5301" fmla="*/ 11410607 w 15811497"/>
              <a:gd name="connsiteY51-5302" fmla="*/ 5316305 h 6248398"/>
              <a:gd name="connsiteX52-5303" fmla="*/ 11369912 w 15811497"/>
              <a:gd name="connsiteY52-5304" fmla="*/ 5285874 h 6248398"/>
              <a:gd name="connsiteX53-5305" fmla="*/ 11355656 w 15811497"/>
              <a:gd name="connsiteY53-5306" fmla="*/ 5144675 h 6248398"/>
              <a:gd name="connsiteX54-5307" fmla="*/ 11355656 w 15811497"/>
              <a:gd name="connsiteY54-5308" fmla="*/ 5144675 h 6248398"/>
              <a:gd name="connsiteX55-5309" fmla="*/ 11369912 w 15811497"/>
              <a:gd name="connsiteY55-5310" fmla="*/ 5285874 h 6248398"/>
              <a:gd name="connsiteX56-5311" fmla="*/ 11313816 w 15811497"/>
              <a:gd name="connsiteY56-5312" fmla="*/ 5243926 h 6248398"/>
              <a:gd name="connsiteX57-5313" fmla="*/ 11210151 w 15811497"/>
              <a:gd name="connsiteY57-5314" fmla="*/ 5180948 h 6248398"/>
              <a:gd name="connsiteX58-5315" fmla="*/ 11209761 w 15811497"/>
              <a:gd name="connsiteY58-5316" fmla="*/ 5180760 h 6248398"/>
              <a:gd name="connsiteX59-5317" fmla="*/ 11096041 w 15811497"/>
              <a:gd name="connsiteY59-5318" fmla="*/ 5077404 h 6248398"/>
              <a:gd name="connsiteX60-5319" fmla="*/ 11063094 w 15811497"/>
              <a:gd name="connsiteY60-5320" fmla="*/ 5041153 h 6248398"/>
              <a:gd name="connsiteX61-5321" fmla="*/ 11063091 w 15811497"/>
              <a:gd name="connsiteY61-5322" fmla="*/ 5041152 h 6248398"/>
              <a:gd name="connsiteX62-5323" fmla="*/ 11096040 w 15811497"/>
              <a:gd name="connsiteY62-5324" fmla="*/ 5077404 h 6248398"/>
              <a:gd name="connsiteX63-5325" fmla="*/ 11209760 w 15811497"/>
              <a:gd name="connsiteY63-5326" fmla="*/ 5180760 h 6248398"/>
              <a:gd name="connsiteX64-5327" fmla="*/ 11100244 w 15811497"/>
              <a:gd name="connsiteY64-5328" fmla="*/ 5128004 h 6248398"/>
              <a:gd name="connsiteX65-5329" fmla="*/ 10610846 w 15811497"/>
              <a:gd name="connsiteY65-5330" fmla="*/ 5029199 h 6248398"/>
              <a:gd name="connsiteX66-5331" fmla="*/ 9640652 w 15811497"/>
              <a:gd name="connsiteY66-5332" fmla="*/ 5486739 h 6248398"/>
              <a:gd name="connsiteX67-5333" fmla="*/ 9628722 w 15811497"/>
              <a:gd name="connsiteY67-5334" fmla="*/ 5502693 h 6248398"/>
              <a:gd name="connsiteX68-5335" fmla="*/ 9568273 w 15811497"/>
              <a:gd name="connsiteY68-5336" fmla="*/ 5583530 h 6248398"/>
              <a:gd name="connsiteX69-5337" fmla="*/ 9535504 w 15811497"/>
              <a:gd name="connsiteY69-5338" fmla="*/ 5637470 h 6248398"/>
              <a:gd name="connsiteX70-5339" fmla="*/ 9535505 w 15811497"/>
              <a:gd name="connsiteY70-5340" fmla="*/ 5637470 h 6248398"/>
              <a:gd name="connsiteX71-5341" fmla="*/ 9568273 w 15811497"/>
              <a:gd name="connsiteY71-5342" fmla="*/ 5583531 h 6248398"/>
              <a:gd name="connsiteX72-5343" fmla="*/ 9628722 w 15811497"/>
              <a:gd name="connsiteY72-5344" fmla="*/ 5502694 h 6248398"/>
              <a:gd name="connsiteX73-5345" fmla="*/ 9563485 w 15811497"/>
              <a:gd name="connsiteY73-5346" fmla="*/ 5610078 h 6248398"/>
              <a:gd name="connsiteX74-5347" fmla="*/ 9542221 w 15811497"/>
              <a:gd name="connsiteY74-5348" fmla="*/ 5638514 h 6248398"/>
              <a:gd name="connsiteX75-5349" fmla="*/ 9504352 w 15811497"/>
              <a:gd name="connsiteY75-5350" fmla="*/ 5689156 h 6248398"/>
              <a:gd name="connsiteX76-5351" fmla="*/ 9480140 w 15811497"/>
              <a:gd name="connsiteY76-5352" fmla="*/ 5721533 h 6248398"/>
              <a:gd name="connsiteX77-5353" fmla="*/ 8362947 w 15811497"/>
              <a:gd name="connsiteY77-5354" fmla="*/ 6248398 h 6248398"/>
              <a:gd name="connsiteX78-5355" fmla="*/ 7028922 w 15811497"/>
              <a:gd name="connsiteY78-5356" fmla="*/ 5364147 h 6248398"/>
              <a:gd name="connsiteX79-5357" fmla="*/ 6990513 w 15811497"/>
              <a:gd name="connsiteY79-5358" fmla="*/ 5259205 h 6248398"/>
              <a:gd name="connsiteX80-5359" fmla="*/ 6990512 w 15811497"/>
              <a:gd name="connsiteY80-5360" fmla="*/ 5259199 h 6248398"/>
              <a:gd name="connsiteX81-5361" fmla="*/ 6983676 w 15811497"/>
              <a:gd name="connsiteY81-5362" fmla="*/ 5240519 h 6248398"/>
              <a:gd name="connsiteX82-5363" fmla="*/ 6983673 w 15811497"/>
              <a:gd name="connsiteY82-5364" fmla="*/ 5240519 h 6248398"/>
              <a:gd name="connsiteX83-5365" fmla="*/ 6980236 w 15811497"/>
              <a:gd name="connsiteY83-5366" fmla="*/ 5231130 h 6248398"/>
              <a:gd name="connsiteX84-5367" fmla="*/ 6978859 w 15811497"/>
              <a:gd name="connsiteY84-5368" fmla="*/ 5225774 h 6248398"/>
              <a:gd name="connsiteX85-5369" fmla="*/ 6984291 w 15811497"/>
              <a:gd name="connsiteY85-5370" fmla="*/ 5240614 h 6248398"/>
              <a:gd name="connsiteX86-5371" fmla="*/ 6984292 w 15811497"/>
              <a:gd name="connsiteY86-5372" fmla="*/ 5240614 h 6248398"/>
              <a:gd name="connsiteX87-5373" fmla="*/ 6978860 w 15811497"/>
              <a:gd name="connsiteY87-5374" fmla="*/ 5225773 h 6248398"/>
              <a:gd name="connsiteX88-5375" fmla="*/ 6944562 w 15811497"/>
              <a:gd name="connsiteY88-5376" fmla="*/ 5092380 h 6248398"/>
              <a:gd name="connsiteX89-5377" fmla="*/ 6924183 w 15811497"/>
              <a:gd name="connsiteY89-5378" fmla="*/ 4890225 h 6248398"/>
              <a:gd name="connsiteX90-5379" fmla="*/ 6924182 w 15811497"/>
              <a:gd name="connsiteY90-5380" fmla="*/ 4890225 h 6248398"/>
              <a:gd name="connsiteX91-5381" fmla="*/ 6944561 w 15811497"/>
              <a:gd name="connsiteY91-5382" fmla="*/ 5092380 h 6248398"/>
              <a:gd name="connsiteX92-5383" fmla="*/ 6978860 w 15811497"/>
              <a:gd name="connsiteY92-5384" fmla="*/ 5225773 h 6248398"/>
              <a:gd name="connsiteX93-5385" fmla="*/ 6948299 w 15811497"/>
              <a:gd name="connsiteY93-5386" fmla="*/ 5142273 h 6248398"/>
              <a:gd name="connsiteX94-5387" fmla="*/ 5829297 w 15811497"/>
              <a:gd name="connsiteY94-5388" fmla="*/ 4400549 h 6248398"/>
              <a:gd name="connsiteX95-5389" fmla="*/ 5056802 w 15811497"/>
              <a:gd name="connsiteY95-5390" fmla="*/ 4677867 h 6248398"/>
              <a:gd name="connsiteX96-5391" fmla="*/ 5022517 w 15811497"/>
              <a:gd name="connsiteY96-5392" fmla="*/ 4709027 h 6248398"/>
              <a:gd name="connsiteX97-5393" fmla="*/ 5022515 w 15811497"/>
              <a:gd name="connsiteY97-5394" fmla="*/ 4709029 h 6248398"/>
              <a:gd name="connsiteX98-5395" fmla="*/ 5022510 w 15811497"/>
              <a:gd name="connsiteY98-5396" fmla="*/ 4709033 h 6248398"/>
              <a:gd name="connsiteX99-5397" fmla="*/ 4924198 w 15811497"/>
              <a:gd name="connsiteY99-5398" fmla="*/ 4840507 h 6248398"/>
              <a:gd name="connsiteX100-5399" fmla="*/ 4914898 w 15811497"/>
              <a:gd name="connsiteY100-5400" fmla="*/ 4838698 h 6248398"/>
              <a:gd name="connsiteX101-5401" fmla="*/ 4914898 w 15811497"/>
              <a:gd name="connsiteY101-5402" fmla="*/ 4838699 h 6248398"/>
              <a:gd name="connsiteX102-5403" fmla="*/ 4924199 w 15811497"/>
              <a:gd name="connsiteY102-5404" fmla="*/ 4840508 h 6248398"/>
              <a:gd name="connsiteX103-5405" fmla="*/ 4893736 w 15811497"/>
              <a:gd name="connsiteY103-5406" fmla="*/ 4881247 h 6248398"/>
              <a:gd name="connsiteX104-5407" fmla="*/ 4778482 w 15811497"/>
              <a:gd name="connsiteY104-5408" fmla="*/ 5008058 h 6248398"/>
              <a:gd name="connsiteX105-5409" fmla="*/ 4778482 w 15811497"/>
              <a:gd name="connsiteY105-5410" fmla="*/ 5008057 h 6248398"/>
              <a:gd name="connsiteX106-5411" fmla="*/ 4715455 w 15811497"/>
              <a:gd name="connsiteY106-5412" fmla="*/ 5077404 h 6248398"/>
              <a:gd name="connsiteX107-5413" fmla="*/ 2762249 w 15811497"/>
              <a:gd name="connsiteY107-5414" fmla="*/ 5886448 h 6248398"/>
              <a:gd name="connsiteX108-5415" fmla="*/ 0 w 15811497"/>
              <a:gd name="connsiteY108-5416" fmla="*/ 3124198 h 6248398"/>
              <a:gd name="connsiteX109-5417" fmla="*/ 2762249 w 15811497"/>
              <a:gd name="connsiteY109-5418" fmla="*/ 361949 h 6248398"/>
              <a:gd name="connsiteX110-5419" fmla="*/ 4078902 w 15811497"/>
              <a:gd name="connsiteY110-5420" fmla="*/ 695338 h 6248398"/>
              <a:gd name="connsiteX111-5421" fmla="*/ 4261443 w 15811497"/>
              <a:gd name="connsiteY111-5422" fmla="*/ 806235 h 6248398"/>
              <a:gd name="connsiteX112-5423" fmla="*/ 4409044 w 15811497"/>
              <a:gd name="connsiteY112-5424" fmla="*/ 910268 h 6248398"/>
              <a:gd name="connsiteX113-5425" fmla="*/ 4612477 w 15811497"/>
              <a:gd name="connsiteY113-5426" fmla="*/ 1077402 h 6248398"/>
              <a:gd name="connsiteX114-5427" fmla="*/ 4612478 w 15811497"/>
              <a:gd name="connsiteY114-5428" fmla="*/ 1077403 h 6248398"/>
              <a:gd name="connsiteX115-5429" fmla="*/ 4715454 w 15811497"/>
              <a:gd name="connsiteY115-5430" fmla="*/ 1170993 h 6248398"/>
              <a:gd name="connsiteX116-5431" fmla="*/ 4701725 w 15811497"/>
              <a:gd name="connsiteY116-5432" fmla="*/ 1120394 h 6248398"/>
              <a:gd name="connsiteX117-5433" fmla="*/ 5191122 w 15811497"/>
              <a:gd name="connsiteY117-5434" fmla="*/ 1219199 h 6248398"/>
              <a:gd name="connsiteX118-5435" fmla="*/ 6161317 w 15811497"/>
              <a:gd name="connsiteY118-5436" fmla="*/ 761659 h 6248398"/>
              <a:gd name="connsiteX119-5437" fmla="*/ 6224019 w 15811497"/>
              <a:gd name="connsiteY119-5438" fmla="*/ 677808 h 6248398"/>
              <a:gd name="connsiteX120-5439" fmla="*/ 6175489 w 15811497"/>
              <a:gd name="connsiteY120-5440" fmla="*/ 757691 h 6248398"/>
              <a:gd name="connsiteX121-5441" fmla="*/ 6175489 w 15811497"/>
              <a:gd name="connsiteY121-5442" fmla="*/ 757692 h 6248398"/>
              <a:gd name="connsiteX122-5443" fmla="*/ 6224020 w 15811497"/>
              <a:gd name="connsiteY122-5444" fmla="*/ 677809 h 6248398"/>
              <a:gd name="connsiteX123-5445" fmla="*/ 6233696 w 15811497"/>
              <a:gd name="connsiteY123-5446" fmla="*/ 664869 h 6248398"/>
              <a:gd name="connsiteX124-5447" fmla="*/ 6252611 w 15811497"/>
              <a:gd name="connsiteY124-5448" fmla="*/ 633734 h 6248398"/>
              <a:gd name="connsiteX125-5449" fmla="*/ 6252610 w 15811497"/>
              <a:gd name="connsiteY125-5450" fmla="*/ 633734 h 6248398"/>
              <a:gd name="connsiteX126-5451" fmla="*/ 6233696 w 15811497"/>
              <a:gd name="connsiteY126-5452" fmla="*/ 664868 h 6248398"/>
              <a:gd name="connsiteX127-5453" fmla="*/ 6224019 w 15811497"/>
              <a:gd name="connsiteY127-5454" fmla="*/ 677808 h 6248398"/>
              <a:gd name="connsiteX128-5455" fmla="*/ 6248008 w 15811497"/>
              <a:gd name="connsiteY128-5456" fmla="*/ 638320 h 6248398"/>
              <a:gd name="connsiteX129-5457" fmla="*/ 6251291 w 15811497"/>
              <a:gd name="connsiteY129-5458" fmla="*/ 633930 h 6248398"/>
              <a:gd name="connsiteX130-5459" fmla="*/ 6251293 w 15811497"/>
              <a:gd name="connsiteY130-5460" fmla="*/ 633929 h 6248398"/>
              <a:gd name="connsiteX131-5461" fmla="*/ 6257683 w 15811497"/>
              <a:gd name="connsiteY131-5462" fmla="*/ 625384 h 6248398"/>
              <a:gd name="connsiteX132-5463" fmla="*/ 6257686 w 15811497"/>
              <a:gd name="connsiteY132-5464" fmla="*/ 625380 h 6248398"/>
              <a:gd name="connsiteX133-5465" fmla="*/ 6331355 w 15811497"/>
              <a:gd name="connsiteY133-5466" fmla="*/ 526865 h 6248398"/>
              <a:gd name="connsiteX134-5467" fmla="*/ 7448548 w 15811497"/>
              <a:gd name="connsiteY134-5468" fmla="*/ 0 h 6248398"/>
              <a:gd name="connsiteX0-5469" fmla="*/ 11209760 w 15811497"/>
              <a:gd name="connsiteY0-5470" fmla="*/ 5180760 h 6248398"/>
              <a:gd name="connsiteX1-5471" fmla="*/ 11210150 w 15811497"/>
              <a:gd name="connsiteY1-5472" fmla="*/ 5180948 h 6248398"/>
              <a:gd name="connsiteX2-5473" fmla="*/ 11313815 w 15811497"/>
              <a:gd name="connsiteY2-5474" fmla="*/ 5243926 h 6248398"/>
              <a:gd name="connsiteX3-5475" fmla="*/ 11369911 w 15811497"/>
              <a:gd name="connsiteY3-5476" fmla="*/ 5285874 h 6248398"/>
              <a:gd name="connsiteX4-5477" fmla="*/ 11410606 w 15811497"/>
              <a:gd name="connsiteY4-5478" fmla="*/ 5316305 h 6248398"/>
              <a:gd name="connsiteX5-5479" fmla="*/ 11499892 w 15811497"/>
              <a:gd name="connsiteY5-5480" fmla="*/ 5397454 h 6248398"/>
              <a:gd name="connsiteX6-5481" fmla="*/ 11528781 w 15811497"/>
              <a:gd name="connsiteY6-5482" fmla="*/ 5429240 h 6248398"/>
              <a:gd name="connsiteX7-5483" fmla="*/ 11504846 w 15811497"/>
              <a:gd name="connsiteY7-5484" fmla="*/ 5414699 h 6248398"/>
              <a:gd name="connsiteX8-5485" fmla="*/ 11371717 w 15811497"/>
              <a:gd name="connsiteY8-5486" fmla="*/ 5315148 h 6248398"/>
              <a:gd name="connsiteX9-5487" fmla="*/ 11292198 w 15811497"/>
              <a:gd name="connsiteY9-5488" fmla="*/ 5255685 h 6248398"/>
              <a:gd name="connsiteX10-5489" fmla="*/ 11209760 w 15811497"/>
              <a:gd name="connsiteY10-5490" fmla="*/ 5180760 h 6248398"/>
              <a:gd name="connsiteX11-5491" fmla="*/ 4892179 w 15811497"/>
              <a:gd name="connsiteY11-5492" fmla="*/ 4842491 h 6248398"/>
              <a:gd name="connsiteX12-5493" fmla="*/ 4892178 w 15811497"/>
              <a:gd name="connsiteY12-5494" fmla="*/ 4842492 h 6248398"/>
              <a:gd name="connsiteX13-5495" fmla="*/ 4885192 w 15811497"/>
              <a:gd name="connsiteY13-5496" fmla="*/ 4851834 h 6248398"/>
              <a:gd name="connsiteX14-5497" fmla="*/ 4892179 w 15811497"/>
              <a:gd name="connsiteY14-5498" fmla="*/ 4842491 h 6248398"/>
              <a:gd name="connsiteX15-5499" fmla="*/ 8767766 w 15811497"/>
              <a:gd name="connsiteY15-5500" fmla="*/ 853515 h 6248398"/>
              <a:gd name="connsiteX16-5501" fmla="*/ 8782572 w 15811497"/>
              <a:gd name="connsiteY16-5502" fmla="*/ 884251 h 6248398"/>
              <a:gd name="connsiteX17-5503" fmla="*/ 8812281 w 15811497"/>
              <a:gd name="connsiteY17-5504" fmla="*/ 965420 h 6248398"/>
              <a:gd name="connsiteX18-5505" fmla="*/ 8831257 w 15811497"/>
              <a:gd name="connsiteY18-5506" fmla="*/ 1017268 h 6248398"/>
              <a:gd name="connsiteX19-5507" fmla="*/ 8860452 w 15811497"/>
              <a:gd name="connsiteY19-5508" fmla="*/ 1130811 h 6248398"/>
              <a:gd name="connsiteX20-5509" fmla="*/ 8768620 w 15811497"/>
              <a:gd name="connsiteY20-5510" fmla="*/ 859114 h 6248398"/>
              <a:gd name="connsiteX21-5511" fmla="*/ 8767766 w 15811497"/>
              <a:gd name="connsiteY21-5512" fmla="*/ 853515 h 6248398"/>
              <a:gd name="connsiteX22-5513" fmla="*/ 7448548 w 15811497"/>
              <a:gd name="connsiteY22-5514" fmla="*/ 0 h 6248398"/>
              <a:gd name="connsiteX23-5515" fmla="*/ 8721604 w 15811497"/>
              <a:gd name="connsiteY23-5516" fmla="*/ 757692 h 6248398"/>
              <a:gd name="connsiteX24-5517" fmla="*/ 8767765 w 15811497"/>
              <a:gd name="connsiteY24-5518" fmla="*/ 853515 h 6248398"/>
              <a:gd name="connsiteX25-5519" fmla="*/ 8768619 w 15811497"/>
              <a:gd name="connsiteY25-5520" fmla="*/ 859114 h 6248398"/>
              <a:gd name="connsiteX26-5521" fmla="*/ 8890522 w 15811497"/>
              <a:gd name="connsiteY26-5522" fmla="*/ 1193234 h 6248398"/>
              <a:gd name="connsiteX27-5523" fmla="*/ 9958384 w 15811497"/>
              <a:gd name="connsiteY27-5524" fmla="*/ 1828798 h 6248398"/>
              <a:gd name="connsiteX28-5525" fmla="*/ 10895504 w 15811497"/>
              <a:gd name="connsiteY28-5526" fmla="*/ 1386857 h 6248398"/>
              <a:gd name="connsiteX29-5527" fmla="*/ 10927290 w 15811497"/>
              <a:gd name="connsiteY29-5528" fmla="*/ 1344350 h 6248398"/>
              <a:gd name="connsiteX30-5529" fmla="*/ 10936907 w 15811497"/>
              <a:gd name="connsiteY30-5530" fmla="*/ 1346082 h 6248398"/>
              <a:gd name="connsiteX31-5531" fmla="*/ 10917759 w 15811497"/>
              <a:gd name="connsiteY31-5532" fmla="*/ 1367151 h 6248398"/>
              <a:gd name="connsiteX32-5533" fmla="*/ 10545015 w 15811497"/>
              <a:gd name="connsiteY32-5534" fmla="*/ 1956940 h 6248398"/>
              <a:gd name="connsiteX33-5535" fmla="*/ 10521911 w 15811497"/>
              <a:gd name="connsiteY33-5536" fmla="*/ 2012524 h 6248398"/>
              <a:gd name="connsiteX34-5537" fmla="*/ 10521913 w 15811497"/>
              <a:gd name="connsiteY34-5538" fmla="*/ 2012521 h 6248398"/>
              <a:gd name="connsiteX35-5539" fmla="*/ 10545016 w 15811497"/>
              <a:gd name="connsiteY35-5540" fmla="*/ 1956940 h 6248398"/>
              <a:gd name="connsiteX36-5541" fmla="*/ 10917760 w 15811497"/>
              <a:gd name="connsiteY36-5542" fmla="*/ 1367152 h 6248398"/>
              <a:gd name="connsiteX37-5543" fmla="*/ 10936908 w 15811497"/>
              <a:gd name="connsiteY37-5544" fmla="*/ 1346084 h 6248398"/>
              <a:gd name="connsiteX38-5545" fmla="*/ 10972797 w 15811497"/>
              <a:gd name="connsiteY38-5546" fmla="*/ 1352550 h 6248398"/>
              <a:gd name="connsiteX39-5547" fmla="*/ 11002341 w 15811497"/>
              <a:gd name="connsiteY39-5548" fmla="*/ 1645177 h 6248398"/>
              <a:gd name="connsiteX40-5549" fmla="*/ 11002341 w 15811497"/>
              <a:gd name="connsiteY40-5550" fmla="*/ 1645177 h 6248398"/>
              <a:gd name="connsiteX41-5551" fmla="*/ 10972797 w 15811497"/>
              <a:gd name="connsiteY41-5552" fmla="*/ 1352549 h 6248398"/>
              <a:gd name="connsiteX42-5553" fmla="*/ 10936908 w 15811497"/>
              <a:gd name="connsiteY42-5554" fmla="*/ 1346083 h 6248398"/>
              <a:gd name="connsiteX43-5555" fmla="*/ 11096041 w 15811497"/>
              <a:gd name="connsiteY43-5556" fmla="*/ 1170993 h 6248398"/>
              <a:gd name="connsiteX44-5557" fmla="*/ 13049247 w 15811497"/>
              <a:gd name="connsiteY44-5558" fmla="*/ 361949 h 6248398"/>
              <a:gd name="connsiteX45-5559" fmla="*/ 15811497 w 15811497"/>
              <a:gd name="connsiteY45-5560" fmla="*/ 3124198 h 6248398"/>
              <a:gd name="connsiteX46-5561" fmla="*/ 13049247 w 15811497"/>
              <a:gd name="connsiteY46-5562" fmla="*/ 5886448 h 6248398"/>
              <a:gd name="connsiteX47-5563" fmla="*/ 11732594 w 15811497"/>
              <a:gd name="connsiteY47-5564" fmla="*/ 5553059 h 6248398"/>
              <a:gd name="connsiteX48-5565" fmla="*/ 11528782 w 15811497"/>
              <a:gd name="connsiteY48-5566" fmla="*/ 5429240 h 6248398"/>
              <a:gd name="connsiteX49-5567" fmla="*/ 11499893 w 15811497"/>
              <a:gd name="connsiteY49-5568" fmla="*/ 5397454 h 6248398"/>
              <a:gd name="connsiteX50-5569" fmla="*/ 11410607 w 15811497"/>
              <a:gd name="connsiteY50-5570" fmla="*/ 5316305 h 6248398"/>
              <a:gd name="connsiteX51-5571" fmla="*/ 11369912 w 15811497"/>
              <a:gd name="connsiteY51-5572" fmla="*/ 5285874 h 6248398"/>
              <a:gd name="connsiteX52-5573" fmla="*/ 11355656 w 15811497"/>
              <a:gd name="connsiteY52-5574" fmla="*/ 5144675 h 6248398"/>
              <a:gd name="connsiteX53-5575" fmla="*/ 11355656 w 15811497"/>
              <a:gd name="connsiteY53-5576" fmla="*/ 5144675 h 6248398"/>
              <a:gd name="connsiteX54-5577" fmla="*/ 11369912 w 15811497"/>
              <a:gd name="connsiteY54-5578" fmla="*/ 5285874 h 6248398"/>
              <a:gd name="connsiteX55-5579" fmla="*/ 11313816 w 15811497"/>
              <a:gd name="connsiteY55-5580" fmla="*/ 5243926 h 6248398"/>
              <a:gd name="connsiteX56-5581" fmla="*/ 11210151 w 15811497"/>
              <a:gd name="connsiteY56-5582" fmla="*/ 5180948 h 6248398"/>
              <a:gd name="connsiteX57-5583" fmla="*/ 11209761 w 15811497"/>
              <a:gd name="connsiteY57-5584" fmla="*/ 5180760 h 6248398"/>
              <a:gd name="connsiteX58-5585" fmla="*/ 11096041 w 15811497"/>
              <a:gd name="connsiteY58-5586" fmla="*/ 5077404 h 6248398"/>
              <a:gd name="connsiteX59-5587" fmla="*/ 11063094 w 15811497"/>
              <a:gd name="connsiteY59-5588" fmla="*/ 5041153 h 6248398"/>
              <a:gd name="connsiteX60-5589" fmla="*/ 11063091 w 15811497"/>
              <a:gd name="connsiteY60-5590" fmla="*/ 5041152 h 6248398"/>
              <a:gd name="connsiteX61-5591" fmla="*/ 11096040 w 15811497"/>
              <a:gd name="connsiteY61-5592" fmla="*/ 5077404 h 6248398"/>
              <a:gd name="connsiteX62-5593" fmla="*/ 11209760 w 15811497"/>
              <a:gd name="connsiteY62-5594" fmla="*/ 5180760 h 6248398"/>
              <a:gd name="connsiteX63-5595" fmla="*/ 11100244 w 15811497"/>
              <a:gd name="connsiteY63-5596" fmla="*/ 5128004 h 6248398"/>
              <a:gd name="connsiteX64-5597" fmla="*/ 10610846 w 15811497"/>
              <a:gd name="connsiteY64-5598" fmla="*/ 5029199 h 6248398"/>
              <a:gd name="connsiteX65-5599" fmla="*/ 9640652 w 15811497"/>
              <a:gd name="connsiteY65-5600" fmla="*/ 5486739 h 6248398"/>
              <a:gd name="connsiteX66-5601" fmla="*/ 9628722 w 15811497"/>
              <a:gd name="connsiteY66-5602" fmla="*/ 5502693 h 6248398"/>
              <a:gd name="connsiteX67-5603" fmla="*/ 9568273 w 15811497"/>
              <a:gd name="connsiteY67-5604" fmla="*/ 5583530 h 6248398"/>
              <a:gd name="connsiteX68-5605" fmla="*/ 9535504 w 15811497"/>
              <a:gd name="connsiteY68-5606" fmla="*/ 5637470 h 6248398"/>
              <a:gd name="connsiteX69-5607" fmla="*/ 9535505 w 15811497"/>
              <a:gd name="connsiteY69-5608" fmla="*/ 5637470 h 6248398"/>
              <a:gd name="connsiteX70-5609" fmla="*/ 9568273 w 15811497"/>
              <a:gd name="connsiteY70-5610" fmla="*/ 5583531 h 6248398"/>
              <a:gd name="connsiteX71-5611" fmla="*/ 9628722 w 15811497"/>
              <a:gd name="connsiteY71-5612" fmla="*/ 5502694 h 6248398"/>
              <a:gd name="connsiteX72-5613" fmla="*/ 9563485 w 15811497"/>
              <a:gd name="connsiteY72-5614" fmla="*/ 5610078 h 6248398"/>
              <a:gd name="connsiteX73-5615" fmla="*/ 9542221 w 15811497"/>
              <a:gd name="connsiteY73-5616" fmla="*/ 5638514 h 6248398"/>
              <a:gd name="connsiteX74-5617" fmla="*/ 9504352 w 15811497"/>
              <a:gd name="connsiteY74-5618" fmla="*/ 5689156 h 6248398"/>
              <a:gd name="connsiteX75-5619" fmla="*/ 9480140 w 15811497"/>
              <a:gd name="connsiteY75-5620" fmla="*/ 5721533 h 6248398"/>
              <a:gd name="connsiteX76-5621" fmla="*/ 8362947 w 15811497"/>
              <a:gd name="connsiteY76-5622" fmla="*/ 6248398 h 6248398"/>
              <a:gd name="connsiteX77-5623" fmla="*/ 7028922 w 15811497"/>
              <a:gd name="connsiteY77-5624" fmla="*/ 5364147 h 6248398"/>
              <a:gd name="connsiteX78-5625" fmla="*/ 6990513 w 15811497"/>
              <a:gd name="connsiteY78-5626" fmla="*/ 5259205 h 6248398"/>
              <a:gd name="connsiteX79-5627" fmla="*/ 6990512 w 15811497"/>
              <a:gd name="connsiteY79-5628" fmla="*/ 5259199 h 6248398"/>
              <a:gd name="connsiteX80-5629" fmla="*/ 6983676 w 15811497"/>
              <a:gd name="connsiteY80-5630" fmla="*/ 5240519 h 6248398"/>
              <a:gd name="connsiteX81-5631" fmla="*/ 6983673 w 15811497"/>
              <a:gd name="connsiteY81-5632" fmla="*/ 5240519 h 6248398"/>
              <a:gd name="connsiteX82-5633" fmla="*/ 6980236 w 15811497"/>
              <a:gd name="connsiteY82-5634" fmla="*/ 5231130 h 6248398"/>
              <a:gd name="connsiteX83-5635" fmla="*/ 6978859 w 15811497"/>
              <a:gd name="connsiteY83-5636" fmla="*/ 5225774 h 6248398"/>
              <a:gd name="connsiteX84-5637" fmla="*/ 6984291 w 15811497"/>
              <a:gd name="connsiteY84-5638" fmla="*/ 5240614 h 6248398"/>
              <a:gd name="connsiteX85-5639" fmla="*/ 6984292 w 15811497"/>
              <a:gd name="connsiteY85-5640" fmla="*/ 5240614 h 6248398"/>
              <a:gd name="connsiteX86-5641" fmla="*/ 6978860 w 15811497"/>
              <a:gd name="connsiteY86-5642" fmla="*/ 5225773 h 6248398"/>
              <a:gd name="connsiteX87-5643" fmla="*/ 6944562 w 15811497"/>
              <a:gd name="connsiteY87-5644" fmla="*/ 5092380 h 6248398"/>
              <a:gd name="connsiteX88-5645" fmla="*/ 6924183 w 15811497"/>
              <a:gd name="connsiteY88-5646" fmla="*/ 4890225 h 6248398"/>
              <a:gd name="connsiteX89-5647" fmla="*/ 6924182 w 15811497"/>
              <a:gd name="connsiteY89-5648" fmla="*/ 4890225 h 6248398"/>
              <a:gd name="connsiteX90-5649" fmla="*/ 6944561 w 15811497"/>
              <a:gd name="connsiteY90-5650" fmla="*/ 5092380 h 6248398"/>
              <a:gd name="connsiteX91-5651" fmla="*/ 6978860 w 15811497"/>
              <a:gd name="connsiteY91-5652" fmla="*/ 5225773 h 6248398"/>
              <a:gd name="connsiteX92-5653" fmla="*/ 6948299 w 15811497"/>
              <a:gd name="connsiteY92-5654" fmla="*/ 5142273 h 6248398"/>
              <a:gd name="connsiteX93-5655" fmla="*/ 5829297 w 15811497"/>
              <a:gd name="connsiteY93-5656" fmla="*/ 4400549 h 6248398"/>
              <a:gd name="connsiteX94-5657" fmla="*/ 5056802 w 15811497"/>
              <a:gd name="connsiteY94-5658" fmla="*/ 4677867 h 6248398"/>
              <a:gd name="connsiteX95-5659" fmla="*/ 5022517 w 15811497"/>
              <a:gd name="connsiteY95-5660" fmla="*/ 4709027 h 6248398"/>
              <a:gd name="connsiteX96-5661" fmla="*/ 5022515 w 15811497"/>
              <a:gd name="connsiteY96-5662" fmla="*/ 4709029 h 6248398"/>
              <a:gd name="connsiteX97-5663" fmla="*/ 5022510 w 15811497"/>
              <a:gd name="connsiteY97-5664" fmla="*/ 4709033 h 6248398"/>
              <a:gd name="connsiteX98-5665" fmla="*/ 4924198 w 15811497"/>
              <a:gd name="connsiteY98-5666" fmla="*/ 4840507 h 6248398"/>
              <a:gd name="connsiteX99-5667" fmla="*/ 4914898 w 15811497"/>
              <a:gd name="connsiteY99-5668" fmla="*/ 4838698 h 6248398"/>
              <a:gd name="connsiteX100-5669" fmla="*/ 4914898 w 15811497"/>
              <a:gd name="connsiteY100-5670" fmla="*/ 4838699 h 6248398"/>
              <a:gd name="connsiteX101-5671" fmla="*/ 4924199 w 15811497"/>
              <a:gd name="connsiteY101-5672" fmla="*/ 4840508 h 6248398"/>
              <a:gd name="connsiteX102-5673" fmla="*/ 4893736 w 15811497"/>
              <a:gd name="connsiteY102-5674" fmla="*/ 4881247 h 6248398"/>
              <a:gd name="connsiteX103-5675" fmla="*/ 4778482 w 15811497"/>
              <a:gd name="connsiteY103-5676" fmla="*/ 5008058 h 6248398"/>
              <a:gd name="connsiteX104-5677" fmla="*/ 4778482 w 15811497"/>
              <a:gd name="connsiteY104-5678" fmla="*/ 5008057 h 6248398"/>
              <a:gd name="connsiteX105-5679" fmla="*/ 4715455 w 15811497"/>
              <a:gd name="connsiteY105-5680" fmla="*/ 5077404 h 6248398"/>
              <a:gd name="connsiteX106-5681" fmla="*/ 2762249 w 15811497"/>
              <a:gd name="connsiteY106-5682" fmla="*/ 5886448 h 6248398"/>
              <a:gd name="connsiteX107-5683" fmla="*/ 0 w 15811497"/>
              <a:gd name="connsiteY107-5684" fmla="*/ 3124198 h 6248398"/>
              <a:gd name="connsiteX108-5685" fmla="*/ 2762249 w 15811497"/>
              <a:gd name="connsiteY108-5686" fmla="*/ 361949 h 6248398"/>
              <a:gd name="connsiteX109-5687" fmla="*/ 4078902 w 15811497"/>
              <a:gd name="connsiteY109-5688" fmla="*/ 695338 h 6248398"/>
              <a:gd name="connsiteX110-5689" fmla="*/ 4261443 w 15811497"/>
              <a:gd name="connsiteY110-5690" fmla="*/ 806235 h 6248398"/>
              <a:gd name="connsiteX111-5691" fmla="*/ 4409044 w 15811497"/>
              <a:gd name="connsiteY111-5692" fmla="*/ 910268 h 6248398"/>
              <a:gd name="connsiteX112-5693" fmla="*/ 4612477 w 15811497"/>
              <a:gd name="connsiteY112-5694" fmla="*/ 1077402 h 6248398"/>
              <a:gd name="connsiteX113-5695" fmla="*/ 4612478 w 15811497"/>
              <a:gd name="connsiteY113-5696" fmla="*/ 1077403 h 6248398"/>
              <a:gd name="connsiteX114-5697" fmla="*/ 4715454 w 15811497"/>
              <a:gd name="connsiteY114-5698" fmla="*/ 1170993 h 6248398"/>
              <a:gd name="connsiteX115-5699" fmla="*/ 4701725 w 15811497"/>
              <a:gd name="connsiteY115-5700" fmla="*/ 1120394 h 6248398"/>
              <a:gd name="connsiteX116-5701" fmla="*/ 5191122 w 15811497"/>
              <a:gd name="connsiteY116-5702" fmla="*/ 1219199 h 6248398"/>
              <a:gd name="connsiteX117-5703" fmla="*/ 6161317 w 15811497"/>
              <a:gd name="connsiteY117-5704" fmla="*/ 761659 h 6248398"/>
              <a:gd name="connsiteX118-5705" fmla="*/ 6224019 w 15811497"/>
              <a:gd name="connsiteY118-5706" fmla="*/ 677808 h 6248398"/>
              <a:gd name="connsiteX119-5707" fmla="*/ 6175489 w 15811497"/>
              <a:gd name="connsiteY119-5708" fmla="*/ 757691 h 6248398"/>
              <a:gd name="connsiteX120-5709" fmla="*/ 6175489 w 15811497"/>
              <a:gd name="connsiteY120-5710" fmla="*/ 757692 h 6248398"/>
              <a:gd name="connsiteX121-5711" fmla="*/ 6224020 w 15811497"/>
              <a:gd name="connsiteY121-5712" fmla="*/ 677809 h 6248398"/>
              <a:gd name="connsiteX122-5713" fmla="*/ 6233696 w 15811497"/>
              <a:gd name="connsiteY122-5714" fmla="*/ 664869 h 6248398"/>
              <a:gd name="connsiteX123-5715" fmla="*/ 6252611 w 15811497"/>
              <a:gd name="connsiteY123-5716" fmla="*/ 633734 h 6248398"/>
              <a:gd name="connsiteX124-5717" fmla="*/ 6252610 w 15811497"/>
              <a:gd name="connsiteY124-5718" fmla="*/ 633734 h 6248398"/>
              <a:gd name="connsiteX125-5719" fmla="*/ 6233696 w 15811497"/>
              <a:gd name="connsiteY125-5720" fmla="*/ 664868 h 6248398"/>
              <a:gd name="connsiteX126-5721" fmla="*/ 6224019 w 15811497"/>
              <a:gd name="connsiteY126-5722" fmla="*/ 677808 h 6248398"/>
              <a:gd name="connsiteX127-5723" fmla="*/ 6248008 w 15811497"/>
              <a:gd name="connsiteY127-5724" fmla="*/ 638320 h 6248398"/>
              <a:gd name="connsiteX128-5725" fmla="*/ 6251291 w 15811497"/>
              <a:gd name="connsiteY128-5726" fmla="*/ 633930 h 6248398"/>
              <a:gd name="connsiteX129-5727" fmla="*/ 6251293 w 15811497"/>
              <a:gd name="connsiteY129-5728" fmla="*/ 633929 h 6248398"/>
              <a:gd name="connsiteX130-5729" fmla="*/ 6257683 w 15811497"/>
              <a:gd name="connsiteY130-5730" fmla="*/ 625384 h 6248398"/>
              <a:gd name="connsiteX131-5731" fmla="*/ 6257686 w 15811497"/>
              <a:gd name="connsiteY131-5732" fmla="*/ 625380 h 6248398"/>
              <a:gd name="connsiteX132-5733" fmla="*/ 6331355 w 15811497"/>
              <a:gd name="connsiteY132-5734" fmla="*/ 526865 h 6248398"/>
              <a:gd name="connsiteX133-5735" fmla="*/ 7448548 w 15811497"/>
              <a:gd name="connsiteY133-5736" fmla="*/ 0 h 6248398"/>
              <a:gd name="connsiteX0-5737" fmla="*/ 11209760 w 15811497"/>
              <a:gd name="connsiteY0-5738" fmla="*/ 5180760 h 6248398"/>
              <a:gd name="connsiteX1-5739" fmla="*/ 11210150 w 15811497"/>
              <a:gd name="connsiteY1-5740" fmla="*/ 5180948 h 6248398"/>
              <a:gd name="connsiteX2-5741" fmla="*/ 11313815 w 15811497"/>
              <a:gd name="connsiteY2-5742" fmla="*/ 5243926 h 6248398"/>
              <a:gd name="connsiteX3-5743" fmla="*/ 11369911 w 15811497"/>
              <a:gd name="connsiteY3-5744" fmla="*/ 5285874 h 6248398"/>
              <a:gd name="connsiteX4-5745" fmla="*/ 11410606 w 15811497"/>
              <a:gd name="connsiteY4-5746" fmla="*/ 5316305 h 6248398"/>
              <a:gd name="connsiteX5-5747" fmla="*/ 11499892 w 15811497"/>
              <a:gd name="connsiteY5-5748" fmla="*/ 5397454 h 6248398"/>
              <a:gd name="connsiteX6-5749" fmla="*/ 11528781 w 15811497"/>
              <a:gd name="connsiteY6-5750" fmla="*/ 5429240 h 6248398"/>
              <a:gd name="connsiteX7-5751" fmla="*/ 11504846 w 15811497"/>
              <a:gd name="connsiteY7-5752" fmla="*/ 5414699 h 6248398"/>
              <a:gd name="connsiteX8-5753" fmla="*/ 11371717 w 15811497"/>
              <a:gd name="connsiteY8-5754" fmla="*/ 5315148 h 6248398"/>
              <a:gd name="connsiteX9-5755" fmla="*/ 11292198 w 15811497"/>
              <a:gd name="connsiteY9-5756" fmla="*/ 5255685 h 6248398"/>
              <a:gd name="connsiteX10-5757" fmla="*/ 11209760 w 15811497"/>
              <a:gd name="connsiteY10-5758" fmla="*/ 5180760 h 6248398"/>
              <a:gd name="connsiteX11-5759" fmla="*/ 4892179 w 15811497"/>
              <a:gd name="connsiteY11-5760" fmla="*/ 4842491 h 6248398"/>
              <a:gd name="connsiteX12-5761" fmla="*/ 4892178 w 15811497"/>
              <a:gd name="connsiteY12-5762" fmla="*/ 4842492 h 6248398"/>
              <a:gd name="connsiteX13-5763" fmla="*/ 4885192 w 15811497"/>
              <a:gd name="connsiteY13-5764" fmla="*/ 4851834 h 6248398"/>
              <a:gd name="connsiteX14-5765" fmla="*/ 4892179 w 15811497"/>
              <a:gd name="connsiteY14-5766" fmla="*/ 4842491 h 6248398"/>
              <a:gd name="connsiteX15-5767" fmla="*/ 8767766 w 15811497"/>
              <a:gd name="connsiteY15-5768" fmla="*/ 853515 h 6248398"/>
              <a:gd name="connsiteX16-5769" fmla="*/ 8782572 w 15811497"/>
              <a:gd name="connsiteY16-5770" fmla="*/ 884251 h 6248398"/>
              <a:gd name="connsiteX17-5771" fmla="*/ 8812281 w 15811497"/>
              <a:gd name="connsiteY17-5772" fmla="*/ 965420 h 6248398"/>
              <a:gd name="connsiteX18-5773" fmla="*/ 8831257 w 15811497"/>
              <a:gd name="connsiteY18-5774" fmla="*/ 1017268 h 6248398"/>
              <a:gd name="connsiteX19-5775" fmla="*/ 8768620 w 15811497"/>
              <a:gd name="connsiteY19-5776" fmla="*/ 859114 h 6248398"/>
              <a:gd name="connsiteX20-5777" fmla="*/ 8767766 w 15811497"/>
              <a:gd name="connsiteY20-5778" fmla="*/ 853515 h 6248398"/>
              <a:gd name="connsiteX21-5779" fmla="*/ 7448548 w 15811497"/>
              <a:gd name="connsiteY21-5780" fmla="*/ 0 h 6248398"/>
              <a:gd name="connsiteX22-5781" fmla="*/ 8721604 w 15811497"/>
              <a:gd name="connsiteY22-5782" fmla="*/ 757692 h 6248398"/>
              <a:gd name="connsiteX23-5783" fmla="*/ 8767765 w 15811497"/>
              <a:gd name="connsiteY23-5784" fmla="*/ 853515 h 6248398"/>
              <a:gd name="connsiteX24-5785" fmla="*/ 8768619 w 15811497"/>
              <a:gd name="connsiteY24-5786" fmla="*/ 859114 h 6248398"/>
              <a:gd name="connsiteX25-5787" fmla="*/ 8890522 w 15811497"/>
              <a:gd name="connsiteY25-5788" fmla="*/ 1193234 h 6248398"/>
              <a:gd name="connsiteX26-5789" fmla="*/ 9958384 w 15811497"/>
              <a:gd name="connsiteY26-5790" fmla="*/ 1828798 h 6248398"/>
              <a:gd name="connsiteX27-5791" fmla="*/ 10895504 w 15811497"/>
              <a:gd name="connsiteY27-5792" fmla="*/ 1386857 h 6248398"/>
              <a:gd name="connsiteX28-5793" fmla="*/ 10927290 w 15811497"/>
              <a:gd name="connsiteY28-5794" fmla="*/ 1344350 h 6248398"/>
              <a:gd name="connsiteX29-5795" fmla="*/ 10936907 w 15811497"/>
              <a:gd name="connsiteY29-5796" fmla="*/ 1346082 h 6248398"/>
              <a:gd name="connsiteX30-5797" fmla="*/ 10917759 w 15811497"/>
              <a:gd name="connsiteY30-5798" fmla="*/ 1367151 h 6248398"/>
              <a:gd name="connsiteX31-5799" fmla="*/ 10545015 w 15811497"/>
              <a:gd name="connsiteY31-5800" fmla="*/ 1956940 h 6248398"/>
              <a:gd name="connsiteX32-5801" fmla="*/ 10521911 w 15811497"/>
              <a:gd name="connsiteY32-5802" fmla="*/ 2012524 h 6248398"/>
              <a:gd name="connsiteX33-5803" fmla="*/ 10521913 w 15811497"/>
              <a:gd name="connsiteY33-5804" fmla="*/ 2012521 h 6248398"/>
              <a:gd name="connsiteX34-5805" fmla="*/ 10545016 w 15811497"/>
              <a:gd name="connsiteY34-5806" fmla="*/ 1956940 h 6248398"/>
              <a:gd name="connsiteX35-5807" fmla="*/ 10917760 w 15811497"/>
              <a:gd name="connsiteY35-5808" fmla="*/ 1367152 h 6248398"/>
              <a:gd name="connsiteX36-5809" fmla="*/ 10936908 w 15811497"/>
              <a:gd name="connsiteY36-5810" fmla="*/ 1346084 h 6248398"/>
              <a:gd name="connsiteX37-5811" fmla="*/ 10972797 w 15811497"/>
              <a:gd name="connsiteY37-5812" fmla="*/ 1352550 h 6248398"/>
              <a:gd name="connsiteX38-5813" fmla="*/ 11002341 w 15811497"/>
              <a:gd name="connsiteY38-5814" fmla="*/ 1645177 h 6248398"/>
              <a:gd name="connsiteX39-5815" fmla="*/ 11002341 w 15811497"/>
              <a:gd name="connsiteY39-5816" fmla="*/ 1645177 h 6248398"/>
              <a:gd name="connsiteX40-5817" fmla="*/ 10972797 w 15811497"/>
              <a:gd name="connsiteY40-5818" fmla="*/ 1352549 h 6248398"/>
              <a:gd name="connsiteX41-5819" fmla="*/ 10936908 w 15811497"/>
              <a:gd name="connsiteY41-5820" fmla="*/ 1346083 h 6248398"/>
              <a:gd name="connsiteX42-5821" fmla="*/ 11096041 w 15811497"/>
              <a:gd name="connsiteY42-5822" fmla="*/ 1170993 h 6248398"/>
              <a:gd name="connsiteX43-5823" fmla="*/ 13049247 w 15811497"/>
              <a:gd name="connsiteY43-5824" fmla="*/ 361949 h 6248398"/>
              <a:gd name="connsiteX44-5825" fmla="*/ 15811497 w 15811497"/>
              <a:gd name="connsiteY44-5826" fmla="*/ 3124198 h 6248398"/>
              <a:gd name="connsiteX45-5827" fmla="*/ 13049247 w 15811497"/>
              <a:gd name="connsiteY45-5828" fmla="*/ 5886448 h 6248398"/>
              <a:gd name="connsiteX46-5829" fmla="*/ 11732594 w 15811497"/>
              <a:gd name="connsiteY46-5830" fmla="*/ 5553059 h 6248398"/>
              <a:gd name="connsiteX47-5831" fmla="*/ 11528782 w 15811497"/>
              <a:gd name="connsiteY47-5832" fmla="*/ 5429240 h 6248398"/>
              <a:gd name="connsiteX48-5833" fmla="*/ 11499893 w 15811497"/>
              <a:gd name="connsiteY48-5834" fmla="*/ 5397454 h 6248398"/>
              <a:gd name="connsiteX49-5835" fmla="*/ 11410607 w 15811497"/>
              <a:gd name="connsiteY49-5836" fmla="*/ 5316305 h 6248398"/>
              <a:gd name="connsiteX50-5837" fmla="*/ 11369912 w 15811497"/>
              <a:gd name="connsiteY50-5838" fmla="*/ 5285874 h 6248398"/>
              <a:gd name="connsiteX51-5839" fmla="*/ 11355656 w 15811497"/>
              <a:gd name="connsiteY51-5840" fmla="*/ 5144675 h 6248398"/>
              <a:gd name="connsiteX52-5841" fmla="*/ 11355656 w 15811497"/>
              <a:gd name="connsiteY52-5842" fmla="*/ 5144675 h 6248398"/>
              <a:gd name="connsiteX53-5843" fmla="*/ 11369912 w 15811497"/>
              <a:gd name="connsiteY53-5844" fmla="*/ 5285874 h 6248398"/>
              <a:gd name="connsiteX54-5845" fmla="*/ 11313816 w 15811497"/>
              <a:gd name="connsiteY54-5846" fmla="*/ 5243926 h 6248398"/>
              <a:gd name="connsiteX55-5847" fmla="*/ 11210151 w 15811497"/>
              <a:gd name="connsiteY55-5848" fmla="*/ 5180948 h 6248398"/>
              <a:gd name="connsiteX56-5849" fmla="*/ 11209761 w 15811497"/>
              <a:gd name="connsiteY56-5850" fmla="*/ 5180760 h 6248398"/>
              <a:gd name="connsiteX57-5851" fmla="*/ 11096041 w 15811497"/>
              <a:gd name="connsiteY57-5852" fmla="*/ 5077404 h 6248398"/>
              <a:gd name="connsiteX58-5853" fmla="*/ 11063094 w 15811497"/>
              <a:gd name="connsiteY58-5854" fmla="*/ 5041153 h 6248398"/>
              <a:gd name="connsiteX59-5855" fmla="*/ 11063091 w 15811497"/>
              <a:gd name="connsiteY59-5856" fmla="*/ 5041152 h 6248398"/>
              <a:gd name="connsiteX60-5857" fmla="*/ 11096040 w 15811497"/>
              <a:gd name="connsiteY60-5858" fmla="*/ 5077404 h 6248398"/>
              <a:gd name="connsiteX61-5859" fmla="*/ 11209760 w 15811497"/>
              <a:gd name="connsiteY61-5860" fmla="*/ 5180760 h 6248398"/>
              <a:gd name="connsiteX62-5861" fmla="*/ 11100244 w 15811497"/>
              <a:gd name="connsiteY62-5862" fmla="*/ 5128004 h 6248398"/>
              <a:gd name="connsiteX63-5863" fmla="*/ 10610846 w 15811497"/>
              <a:gd name="connsiteY63-5864" fmla="*/ 5029199 h 6248398"/>
              <a:gd name="connsiteX64-5865" fmla="*/ 9640652 w 15811497"/>
              <a:gd name="connsiteY64-5866" fmla="*/ 5486739 h 6248398"/>
              <a:gd name="connsiteX65-5867" fmla="*/ 9628722 w 15811497"/>
              <a:gd name="connsiteY65-5868" fmla="*/ 5502693 h 6248398"/>
              <a:gd name="connsiteX66-5869" fmla="*/ 9568273 w 15811497"/>
              <a:gd name="connsiteY66-5870" fmla="*/ 5583530 h 6248398"/>
              <a:gd name="connsiteX67-5871" fmla="*/ 9535504 w 15811497"/>
              <a:gd name="connsiteY67-5872" fmla="*/ 5637470 h 6248398"/>
              <a:gd name="connsiteX68-5873" fmla="*/ 9535505 w 15811497"/>
              <a:gd name="connsiteY68-5874" fmla="*/ 5637470 h 6248398"/>
              <a:gd name="connsiteX69-5875" fmla="*/ 9568273 w 15811497"/>
              <a:gd name="connsiteY69-5876" fmla="*/ 5583531 h 6248398"/>
              <a:gd name="connsiteX70-5877" fmla="*/ 9628722 w 15811497"/>
              <a:gd name="connsiteY70-5878" fmla="*/ 5502694 h 6248398"/>
              <a:gd name="connsiteX71-5879" fmla="*/ 9563485 w 15811497"/>
              <a:gd name="connsiteY71-5880" fmla="*/ 5610078 h 6248398"/>
              <a:gd name="connsiteX72-5881" fmla="*/ 9542221 w 15811497"/>
              <a:gd name="connsiteY72-5882" fmla="*/ 5638514 h 6248398"/>
              <a:gd name="connsiteX73-5883" fmla="*/ 9504352 w 15811497"/>
              <a:gd name="connsiteY73-5884" fmla="*/ 5689156 h 6248398"/>
              <a:gd name="connsiteX74-5885" fmla="*/ 9480140 w 15811497"/>
              <a:gd name="connsiteY74-5886" fmla="*/ 5721533 h 6248398"/>
              <a:gd name="connsiteX75-5887" fmla="*/ 8362947 w 15811497"/>
              <a:gd name="connsiteY75-5888" fmla="*/ 6248398 h 6248398"/>
              <a:gd name="connsiteX76-5889" fmla="*/ 7028922 w 15811497"/>
              <a:gd name="connsiteY76-5890" fmla="*/ 5364147 h 6248398"/>
              <a:gd name="connsiteX77-5891" fmla="*/ 6990513 w 15811497"/>
              <a:gd name="connsiteY77-5892" fmla="*/ 5259205 h 6248398"/>
              <a:gd name="connsiteX78-5893" fmla="*/ 6990512 w 15811497"/>
              <a:gd name="connsiteY78-5894" fmla="*/ 5259199 h 6248398"/>
              <a:gd name="connsiteX79-5895" fmla="*/ 6983676 w 15811497"/>
              <a:gd name="connsiteY79-5896" fmla="*/ 5240519 h 6248398"/>
              <a:gd name="connsiteX80-5897" fmla="*/ 6983673 w 15811497"/>
              <a:gd name="connsiteY80-5898" fmla="*/ 5240519 h 6248398"/>
              <a:gd name="connsiteX81-5899" fmla="*/ 6980236 w 15811497"/>
              <a:gd name="connsiteY81-5900" fmla="*/ 5231130 h 6248398"/>
              <a:gd name="connsiteX82-5901" fmla="*/ 6978859 w 15811497"/>
              <a:gd name="connsiteY82-5902" fmla="*/ 5225774 h 6248398"/>
              <a:gd name="connsiteX83-5903" fmla="*/ 6984291 w 15811497"/>
              <a:gd name="connsiteY83-5904" fmla="*/ 5240614 h 6248398"/>
              <a:gd name="connsiteX84-5905" fmla="*/ 6984292 w 15811497"/>
              <a:gd name="connsiteY84-5906" fmla="*/ 5240614 h 6248398"/>
              <a:gd name="connsiteX85-5907" fmla="*/ 6978860 w 15811497"/>
              <a:gd name="connsiteY85-5908" fmla="*/ 5225773 h 6248398"/>
              <a:gd name="connsiteX86-5909" fmla="*/ 6944562 w 15811497"/>
              <a:gd name="connsiteY86-5910" fmla="*/ 5092380 h 6248398"/>
              <a:gd name="connsiteX87-5911" fmla="*/ 6924183 w 15811497"/>
              <a:gd name="connsiteY87-5912" fmla="*/ 4890225 h 6248398"/>
              <a:gd name="connsiteX88-5913" fmla="*/ 6924182 w 15811497"/>
              <a:gd name="connsiteY88-5914" fmla="*/ 4890225 h 6248398"/>
              <a:gd name="connsiteX89-5915" fmla="*/ 6944561 w 15811497"/>
              <a:gd name="connsiteY89-5916" fmla="*/ 5092380 h 6248398"/>
              <a:gd name="connsiteX90-5917" fmla="*/ 6978860 w 15811497"/>
              <a:gd name="connsiteY90-5918" fmla="*/ 5225773 h 6248398"/>
              <a:gd name="connsiteX91-5919" fmla="*/ 6948299 w 15811497"/>
              <a:gd name="connsiteY91-5920" fmla="*/ 5142273 h 6248398"/>
              <a:gd name="connsiteX92-5921" fmla="*/ 5829297 w 15811497"/>
              <a:gd name="connsiteY92-5922" fmla="*/ 4400549 h 6248398"/>
              <a:gd name="connsiteX93-5923" fmla="*/ 5056802 w 15811497"/>
              <a:gd name="connsiteY93-5924" fmla="*/ 4677867 h 6248398"/>
              <a:gd name="connsiteX94-5925" fmla="*/ 5022517 w 15811497"/>
              <a:gd name="connsiteY94-5926" fmla="*/ 4709027 h 6248398"/>
              <a:gd name="connsiteX95-5927" fmla="*/ 5022515 w 15811497"/>
              <a:gd name="connsiteY95-5928" fmla="*/ 4709029 h 6248398"/>
              <a:gd name="connsiteX96-5929" fmla="*/ 5022510 w 15811497"/>
              <a:gd name="connsiteY96-5930" fmla="*/ 4709033 h 6248398"/>
              <a:gd name="connsiteX97-5931" fmla="*/ 4924198 w 15811497"/>
              <a:gd name="connsiteY97-5932" fmla="*/ 4840507 h 6248398"/>
              <a:gd name="connsiteX98-5933" fmla="*/ 4914898 w 15811497"/>
              <a:gd name="connsiteY98-5934" fmla="*/ 4838698 h 6248398"/>
              <a:gd name="connsiteX99-5935" fmla="*/ 4914898 w 15811497"/>
              <a:gd name="connsiteY99-5936" fmla="*/ 4838699 h 6248398"/>
              <a:gd name="connsiteX100-5937" fmla="*/ 4924199 w 15811497"/>
              <a:gd name="connsiteY100-5938" fmla="*/ 4840508 h 6248398"/>
              <a:gd name="connsiteX101-5939" fmla="*/ 4893736 w 15811497"/>
              <a:gd name="connsiteY101-5940" fmla="*/ 4881247 h 6248398"/>
              <a:gd name="connsiteX102-5941" fmla="*/ 4778482 w 15811497"/>
              <a:gd name="connsiteY102-5942" fmla="*/ 5008058 h 6248398"/>
              <a:gd name="connsiteX103-5943" fmla="*/ 4778482 w 15811497"/>
              <a:gd name="connsiteY103-5944" fmla="*/ 5008057 h 6248398"/>
              <a:gd name="connsiteX104-5945" fmla="*/ 4715455 w 15811497"/>
              <a:gd name="connsiteY104-5946" fmla="*/ 5077404 h 6248398"/>
              <a:gd name="connsiteX105-5947" fmla="*/ 2762249 w 15811497"/>
              <a:gd name="connsiteY105-5948" fmla="*/ 5886448 h 6248398"/>
              <a:gd name="connsiteX106-5949" fmla="*/ 0 w 15811497"/>
              <a:gd name="connsiteY106-5950" fmla="*/ 3124198 h 6248398"/>
              <a:gd name="connsiteX107-5951" fmla="*/ 2762249 w 15811497"/>
              <a:gd name="connsiteY107-5952" fmla="*/ 361949 h 6248398"/>
              <a:gd name="connsiteX108-5953" fmla="*/ 4078902 w 15811497"/>
              <a:gd name="connsiteY108-5954" fmla="*/ 695338 h 6248398"/>
              <a:gd name="connsiteX109-5955" fmla="*/ 4261443 w 15811497"/>
              <a:gd name="connsiteY109-5956" fmla="*/ 806235 h 6248398"/>
              <a:gd name="connsiteX110-5957" fmla="*/ 4409044 w 15811497"/>
              <a:gd name="connsiteY110-5958" fmla="*/ 910268 h 6248398"/>
              <a:gd name="connsiteX111-5959" fmla="*/ 4612477 w 15811497"/>
              <a:gd name="connsiteY111-5960" fmla="*/ 1077402 h 6248398"/>
              <a:gd name="connsiteX112-5961" fmla="*/ 4612478 w 15811497"/>
              <a:gd name="connsiteY112-5962" fmla="*/ 1077403 h 6248398"/>
              <a:gd name="connsiteX113-5963" fmla="*/ 4715454 w 15811497"/>
              <a:gd name="connsiteY113-5964" fmla="*/ 1170993 h 6248398"/>
              <a:gd name="connsiteX114-5965" fmla="*/ 4701725 w 15811497"/>
              <a:gd name="connsiteY114-5966" fmla="*/ 1120394 h 6248398"/>
              <a:gd name="connsiteX115-5967" fmla="*/ 5191122 w 15811497"/>
              <a:gd name="connsiteY115-5968" fmla="*/ 1219199 h 6248398"/>
              <a:gd name="connsiteX116-5969" fmla="*/ 6161317 w 15811497"/>
              <a:gd name="connsiteY116-5970" fmla="*/ 761659 h 6248398"/>
              <a:gd name="connsiteX117-5971" fmla="*/ 6224019 w 15811497"/>
              <a:gd name="connsiteY117-5972" fmla="*/ 677808 h 6248398"/>
              <a:gd name="connsiteX118-5973" fmla="*/ 6175489 w 15811497"/>
              <a:gd name="connsiteY118-5974" fmla="*/ 757691 h 6248398"/>
              <a:gd name="connsiteX119-5975" fmla="*/ 6175489 w 15811497"/>
              <a:gd name="connsiteY119-5976" fmla="*/ 757692 h 6248398"/>
              <a:gd name="connsiteX120-5977" fmla="*/ 6224020 w 15811497"/>
              <a:gd name="connsiteY120-5978" fmla="*/ 677809 h 6248398"/>
              <a:gd name="connsiteX121-5979" fmla="*/ 6233696 w 15811497"/>
              <a:gd name="connsiteY121-5980" fmla="*/ 664869 h 6248398"/>
              <a:gd name="connsiteX122-5981" fmla="*/ 6252611 w 15811497"/>
              <a:gd name="connsiteY122-5982" fmla="*/ 633734 h 6248398"/>
              <a:gd name="connsiteX123-5983" fmla="*/ 6252610 w 15811497"/>
              <a:gd name="connsiteY123-5984" fmla="*/ 633734 h 6248398"/>
              <a:gd name="connsiteX124-5985" fmla="*/ 6233696 w 15811497"/>
              <a:gd name="connsiteY124-5986" fmla="*/ 664868 h 6248398"/>
              <a:gd name="connsiteX125-5987" fmla="*/ 6224019 w 15811497"/>
              <a:gd name="connsiteY125-5988" fmla="*/ 677808 h 6248398"/>
              <a:gd name="connsiteX126-5989" fmla="*/ 6248008 w 15811497"/>
              <a:gd name="connsiteY126-5990" fmla="*/ 638320 h 6248398"/>
              <a:gd name="connsiteX127-5991" fmla="*/ 6251291 w 15811497"/>
              <a:gd name="connsiteY127-5992" fmla="*/ 633930 h 6248398"/>
              <a:gd name="connsiteX128-5993" fmla="*/ 6251293 w 15811497"/>
              <a:gd name="connsiteY128-5994" fmla="*/ 633929 h 6248398"/>
              <a:gd name="connsiteX129-5995" fmla="*/ 6257683 w 15811497"/>
              <a:gd name="connsiteY129-5996" fmla="*/ 625384 h 6248398"/>
              <a:gd name="connsiteX130-5997" fmla="*/ 6257686 w 15811497"/>
              <a:gd name="connsiteY130-5998" fmla="*/ 625380 h 6248398"/>
              <a:gd name="connsiteX131-5999" fmla="*/ 6331355 w 15811497"/>
              <a:gd name="connsiteY131-6000" fmla="*/ 526865 h 6248398"/>
              <a:gd name="connsiteX132-6001" fmla="*/ 7448548 w 15811497"/>
              <a:gd name="connsiteY132-6002" fmla="*/ 0 h 6248398"/>
              <a:gd name="connsiteX0-6003" fmla="*/ 11209760 w 15811497"/>
              <a:gd name="connsiteY0-6004" fmla="*/ 5180760 h 6248398"/>
              <a:gd name="connsiteX1-6005" fmla="*/ 11210150 w 15811497"/>
              <a:gd name="connsiteY1-6006" fmla="*/ 5180948 h 6248398"/>
              <a:gd name="connsiteX2-6007" fmla="*/ 11313815 w 15811497"/>
              <a:gd name="connsiteY2-6008" fmla="*/ 5243926 h 6248398"/>
              <a:gd name="connsiteX3-6009" fmla="*/ 11369911 w 15811497"/>
              <a:gd name="connsiteY3-6010" fmla="*/ 5285874 h 6248398"/>
              <a:gd name="connsiteX4-6011" fmla="*/ 11410606 w 15811497"/>
              <a:gd name="connsiteY4-6012" fmla="*/ 5316305 h 6248398"/>
              <a:gd name="connsiteX5-6013" fmla="*/ 11499892 w 15811497"/>
              <a:gd name="connsiteY5-6014" fmla="*/ 5397454 h 6248398"/>
              <a:gd name="connsiteX6-6015" fmla="*/ 11528781 w 15811497"/>
              <a:gd name="connsiteY6-6016" fmla="*/ 5429240 h 6248398"/>
              <a:gd name="connsiteX7-6017" fmla="*/ 11504846 w 15811497"/>
              <a:gd name="connsiteY7-6018" fmla="*/ 5414699 h 6248398"/>
              <a:gd name="connsiteX8-6019" fmla="*/ 11371717 w 15811497"/>
              <a:gd name="connsiteY8-6020" fmla="*/ 5315148 h 6248398"/>
              <a:gd name="connsiteX9-6021" fmla="*/ 11292198 w 15811497"/>
              <a:gd name="connsiteY9-6022" fmla="*/ 5255685 h 6248398"/>
              <a:gd name="connsiteX10-6023" fmla="*/ 11209760 w 15811497"/>
              <a:gd name="connsiteY10-6024" fmla="*/ 5180760 h 6248398"/>
              <a:gd name="connsiteX11-6025" fmla="*/ 4892179 w 15811497"/>
              <a:gd name="connsiteY11-6026" fmla="*/ 4842491 h 6248398"/>
              <a:gd name="connsiteX12-6027" fmla="*/ 4892178 w 15811497"/>
              <a:gd name="connsiteY12-6028" fmla="*/ 4842492 h 6248398"/>
              <a:gd name="connsiteX13-6029" fmla="*/ 4885192 w 15811497"/>
              <a:gd name="connsiteY13-6030" fmla="*/ 4851834 h 6248398"/>
              <a:gd name="connsiteX14-6031" fmla="*/ 4892179 w 15811497"/>
              <a:gd name="connsiteY14-6032" fmla="*/ 4842491 h 6248398"/>
              <a:gd name="connsiteX15-6033" fmla="*/ 8767766 w 15811497"/>
              <a:gd name="connsiteY15-6034" fmla="*/ 853515 h 6248398"/>
              <a:gd name="connsiteX16-6035" fmla="*/ 8782572 w 15811497"/>
              <a:gd name="connsiteY16-6036" fmla="*/ 884251 h 6248398"/>
              <a:gd name="connsiteX17-6037" fmla="*/ 8812281 w 15811497"/>
              <a:gd name="connsiteY17-6038" fmla="*/ 965420 h 6248398"/>
              <a:gd name="connsiteX18-6039" fmla="*/ 8768620 w 15811497"/>
              <a:gd name="connsiteY18-6040" fmla="*/ 859114 h 6248398"/>
              <a:gd name="connsiteX19-6041" fmla="*/ 8767766 w 15811497"/>
              <a:gd name="connsiteY19-6042" fmla="*/ 853515 h 6248398"/>
              <a:gd name="connsiteX20-6043" fmla="*/ 7448548 w 15811497"/>
              <a:gd name="connsiteY20-6044" fmla="*/ 0 h 6248398"/>
              <a:gd name="connsiteX21-6045" fmla="*/ 8721604 w 15811497"/>
              <a:gd name="connsiteY21-6046" fmla="*/ 757692 h 6248398"/>
              <a:gd name="connsiteX22-6047" fmla="*/ 8767765 w 15811497"/>
              <a:gd name="connsiteY22-6048" fmla="*/ 853515 h 6248398"/>
              <a:gd name="connsiteX23-6049" fmla="*/ 8768619 w 15811497"/>
              <a:gd name="connsiteY23-6050" fmla="*/ 859114 h 6248398"/>
              <a:gd name="connsiteX24-6051" fmla="*/ 8890522 w 15811497"/>
              <a:gd name="connsiteY24-6052" fmla="*/ 1193234 h 6248398"/>
              <a:gd name="connsiteX25-6053" fmla="*/ 9958384 w 15811497"/>
              <a:gd name="connsiteY25-6054" fmla="*/ 1828798 h 6248398"/>
              <a:gd name="connsiteX26-6055" fmla="*/ 10895504 w 15811497"/>
              <a:gd name="connsiteY26-6056" fmla="*/ 1386857 h 6248398"/>
              <a:gd name="connsiteX27-6057" fmla="*/ 10927290 w 15811497"/>
              <a:gd name="connsiteY27-6058" fmla="*/ 1344350 h 6248398"/>
              <a:gd name="connsiteX28-6059" fmla="*/ 10936907 w 15811497"/>
              <a:gd name="connsiteY28-6060" fmla="*/ 1346082 h 6248398"/>
              <a:gd name="connsiteX29-6061" fmla="*/ 10917759 w 15811497"/>
              <a:gd name="connsiteY29-6062" fmla="*/ 1367151 h 6248398"/>
              <a:gd name="connsiteX30-6063" fmla="*/ 10545015 w 15811497"/>
              <a:gd name="connsiteY30-6064" fmla="*/ 1956940 h 6248398"/>
              <a:gd name="connsiteX31-6065" fmla="*/ 10521911 w 15811497"/>
              <a:gd name="connsiteY31-6066" fmla="*/ 2012524 h 6248398"/>
              <a:gd name="connsiteX32-6067" fmla="*/ 10521913 w 15811497"/>
              <a:gd name="connsiteY32-6068" fmla="*/ 2012521 h 6248398"/>
              <a:gd name="connsiteX33-6069" fmla="*/ 10545016 w 15811497"/>
              <a:gd name="connsiteY33-6070" fmla="*/ 1956940 h 6248398"/>
              <a:gd name="connsiteX34-6071" fmla="*/ 10917760 w 15811497"/>
              <a:gd name="connsiteY34-6072" fmla="*/ 1367152 h 6248398"/>
              <a:gd name="connsiteX35-6073" fmla="*/ 10936908 w 15811497"/>
              <a:gd name="connsiteY35-6074" fmla="*/ 1346084 h 6248398"/>
              <a:gd name="connsiteX36-6075" fmla="*/ 10972797 w 15811497"/>
              <a:gd name="connsiteY36-6076" fmla="*/ 1352550 h 6248398"/>
              <a:gd name="connsiteX37-6077" fmla="*/ 11002341 w 15811497"/>
              <a:gd name="connsiteY37-6078" fmla="*/ 1645177 h 6248398"/>
              <a:gd name="connsiteX38-6079" fmla="*/ 11002341 w 15811497"/>
              <a:gd name="connsiteY38-6080" fmla="*/ 1645177 h 6248398"/>
              <a:gd name="connsiteX39-6081" fmla="*/ 10972797 w 15811497"/>
              <a:gd name="connsiteY39-6082" fmla="*/ 1352549 h 6248398"/>
              <a:gd name="connsiteX40-6083" fmla="*/ 10936908 w 15811497"/>
              <a:gd name="connsiteY40-6084" fmla="*/ 1346083 h 6248398"/>
              <a:gd name="connsiteX41-6085" fmla="*/ 11096041 w 15811497"/>
              <a:gd name="connsiteY41-6086" fmla="*/ 1170993 h 6248398"/>
              <a:gd name="connsiteX42-6087" fmla="*/ 13049247 w 15811497"/>
              <a:gd name="connsiteY42-6088" fmla="*/ 361949 h 6248398"/>
              <a:gd name="connsiteX43-6089" fmla="*/ 15811497 w 15811497"/>
              <a:gd name="connsiteY43-6090" fmla="*/ 3124198 h 6248398"/>
              <a:gd name="connsiteX44-6091" fmla="*/ 13049247 w 15811497"/>
              <a:gd name="connsiteY44-6092" fmla="*/ 5886448 h 6248398"/>
              <a:gd name="connsiteX45-6093" fmla="*/ 11732594 w 15811497"/>
              <a:gd name="connsiteY45-6094" fmla="*/ 5553059 h 6248398"/>
              <a:gd name="connsiteX46-6095" fmla="*/ 11528782 w 15811497"/>
              <a:gd name="connsiteY46-6096" fmla="*/ 5429240 h 6248398"/>
              <a:gd name="connsiteX47-6097" fmla="*/ 11499893 w 15811497"/>
              <a:gd name="connsiteY47-6098" fmla="*/ 5397454 h 6248398"/>
              <a:gd name="connsiteX48-6099" fmla="*/ 11410607 w 15811497"/>
              <a:gd name="connsiteY48-6100" fmla="*/ 5316305 h 6248398"/>
              <a:gd name="connsiteX49-6101" fmla="*/ 11369912 w 15811497"/>
              <a:gd name="connsiteY49-6102" fmla="*/ 5285874 h 6248398"/>
              <a:gd name="connsiteX50-6103" fmla="*/ 11355656 w 15811497"/>
              <a:gd name="connsiteY50-6104" fmla="*/ 5144675 h 6248398"/>
              <a:gd name="connsiteX51-6105" fmla="*/ 11355656 w 15811497"/>
              <a:gd name="connsiteY51-6106" fmla="*/ 5144675 h 6248398"/>
              <a:gd name="connsiteX52-6107" fmla="*/ 11369912 w 15811497"/>
              <a:gd name="connsiteY52-6108" fmla="*/ 5285874 h 6248398"/>
              <a:gd name="connsiteX53-6109" fmla="*/ 11313816 w 15811497"/>
              <a:gd name="connsiteY53-6110" fmla="*/ 5243926 h 6248398"/>
              <a:gd name="connsiteX54-6111" fmla="*/ 11210151 w 15811497"/>
              <a:gd name="connsiteY54-6112" fmla="*/ 5180948 h 6248398"/>
              <a:gd name="connsiteX55-6113" fmla="*/ 11209761 w 15811497"/>
              <a:gd name="connsiteY55-6114" fmla="*/ 5180760 h 6248398"/>
              <a:gd name="connsiteX56-6115" fmla="*/ 11096041 w 15811497"/>
              <a:gd name="connsiteY56-6116" fmla="*/ 5077404 h 6248398"/>
              <a:gd name="connsiteX57-6117" fmla="*/ 11063094 w 15811497"/>
              <a:gd name="connsiteY57-6118" fmla="*/ 5041153 h 6248398"/>
              <a:gd name="connsiteX58-6119" fmla="*/ 11063091 w 15811497"/>
              <a:gd name="connsiteY58-6120" fmla="*/ 5041152 h 6248398"/>
              <a:gd name="connsiteX59-6121" fmla="*/ 11096040 w 15811497"/>
              <a:gd name="connsiteY59-6122" fmla="*/ 5077404 h 6248398"/>
              <a:gd name="connsiteX60-6123" fmla="*/ 11209760 w 15811497"/>
              <a:gd name="connsiteY60-6124" fmla="*/ 5180760 h 6248398"/>
              <a:gd name="connsiteX61-6125" fmla="*/ 11100244 w 15811497"/>
              <a:gd name="connsiteY61-6126" fmla="*/ 5128004 h 6248398"/>
              <a:gd name="connsiteX62-6127" fmla="*/ 10610846 w 15811497"/>
              <a:gd name="connsiteY62-6128" fmla="*/ 5029199 h 6248398"/>
              <a:gd name="connsiteX63-6129" fmla="*/ 9640652 w 15811497"/>
              <a:gd name="connsiteY63-6130" fmla="*/ 5486739 h 6248398"/>
              <a:gd name="connsiteX64-6131" fmla="*/ 9628722 w 15811497"/>
              <a:gd name="connsiteY64-6132" fmla="*/ 5502693 h 6248398"/>
              <a:gd name="connsiteX65-6133" fmla="*/ 9568273 w 15811497"/>
              <a:gd name="connsiteY65-6134" fmla="*/ 5583530 h 6248398"/>
              <a:gd name="connsiteX66-6135" fmla="*/ 9535504 w 15811497"/>
              <a:gd name="connsiteY66-6136" fmla="*/ 5637470 h 6248398"/>
              <a:gd name="connsiteX67-6137" fmla="*/ 9535505 w 15811497"/>
              <a:gd name="connsiteY67-6138" fmla="*/ 5637470 h 6248398"/>
              <a:gd name="connsiteX68-6139" fmla="*/ 9568273 w 15811497"/>
              <a:gd name="connsiteY68-6140" fmla="*/ 5583531 h 6248398"/>
              <a:gd name="connsiteX69-6141" fmla="*/ 9628722 w 15811497"/>
              <a:gd name="connsiteY69-6142" fmla="*/ 5502694 h 6248398"/>
              <a:gd name="connsiteX70-6143" fmla="*/ 9563485 w 15811497"/>
              <a:gd name="connsiteY70-6144" fmla="*/ 5610078 h 6248398"/>
              <a:gd name="connsiteX71-6145" fmla="*/ 9542221 w 15811497"/>
              <a:gd name="connsiteY71-6146" fmla="*/ 5638514 h 6248398"/>
              <a:gd name="connsiteX72-6147" fmla="*/ 9504352 w 15811497"/>
              <a:gd name="connsiteY72-6148" fmla="*/ 5689156 h 6248398"/>
              <a:gd name="connsiteX73-6149" fmla="*/ 9480140 w 15811497"/>
              <a:gd name="connsiteY73-6150" fmla="*/ 5721533 h 6248398"/>
              <a:gd name="connsiteX74-6151" fmla="*/ 8362947 w 15811497"/>
              <a:gd name="connsiteY74-6152" fmla="*/ 6248398 h 6248398"/>
              <a:gd name="connsiteX75-6153" fmla="*/ 7028922 w 15811497"/>
              <a:gd name="connsiteY75-6154" fmla="*/ 5364147 h 6248398"/>
              <a:gd name="connsiteX76-6155" fmla="*/ 6990513 w 15811497"/>
              <a:gd name="connsiteY76-6156" fmla="*/ 5259205 h 6248398"/>
              <a:gd name="connsiteX77-6157" fmla="*/ 6990512 w 15811497"/>
              <a:gd name="connsiteY77-6158" fmla="*/ 5259199 h 6248398"/>
              <a:gd name="connsiteX78-6159" fmla="*/ 6983676 w 15811497"/>
              <a:gd name="connsiteY78-6160" fmla="*/ 5240519 h 6248398"/>
              <a:gd name="connsiteX79-6161" fmla="*/ 6983673 w 15811497"/>
              <a:gd name="connsiteY79-6162" fmla="*/ 5240519 h 6248398"/>
              <a:gd name="connsiteX80-6163" fmla="*/ 6980236 w 15811497"/>
              <a:gd name="connsiteY80-6164" fmla="*/ 5231130 h 6248398"/>
              <a:gd name="connsiteX81-6165" fmla="*/ 6978859 w 15811497"/>
              <a:gd name="connsiteY81-6166" fmla="*/ 5225774 h 6248398"/>
              <a:gd name="connsiteX82-6167" fmla="*/ 6984291 w 15811497"/>
              <a:gd name="connsiteY82-6168" fmla="*/ 5240614 h 6248398"/>
              <a:gd name="connsiteX83-6169" fmla="*/ 6984292 w 15811497"/>
              <a:gd name="connsiteY83-6170" fmla="*/ 5240614 h 6248398"/>
              <a:gd name="connsiteX84-6171" fmla="*/ 6978860 w 15811497"/>
              <a:gd name="connsiteY84-6172" fmla="*/ 5225773 h 6248398"/>
              <a:gd name="connsiteX85-6173" fmla="*/ 6944562 w 15811497"/>
              <a:gd name="connsiteY85-6174" fmla="*/ 5092380 h 6248398"/>
              <a:gd name="connsiteX86-6175" fmla="*/ 6924183 w 15811497"/>
              <a:gd name="connsiteY86-6176" fmla="*/ 4890225 h 6248398"/>
              <a:gd name="connsiteX87-6177" fmla="*/ 6924182 w 15811497"/>
              <a:gd name="connsiteY87-6178" fmla="*/ 4890225 h 6248398"/>
              <a:gd name="connsiteX88-6179" fmla="*/ 6944561 w 15811497"/>
              <a:gd name="connsiteY88-6180" fmla="*/ 5092380 h 6248398"/>
              <a:gd name="connsiteX89-6181" fmla="*/ 6978860 w 15811497"/>
              <a:gd name="connsiteY89-6182" fmla="*/ 5225773 h 6248398"/>
              <a:gd name="connsiteX90-6183" fmla="*/ 6948299 w 15811497"/>
              <a:gd name="connsiteY90-6184" fmla="*/ 5142273 h 6248398"/>
              <a:gd name="connsiteX91-6185" fmla="*/ 5829297 w 15811497"/>
              <a:gd name="connsiteY91-6186" fmla="*/ 4400549 h 6248398"/>
              <a:gd name="connsiteX92-6187" fmla="*/ 5056802 w 15811497"/>
              <a:gd name="connsiteY92-6188" fmla="*/ 4677867 h 6248398"/>
              <a:gd name="connsiteX93-6189" fmla="*/ 5022517 w 15811497"/>
              <a:gd name="connsiteY93-6190" fmla="*/ 4709027 h 6248398"/>
              <a:gd name="connsiteX94-6191" fmla="*/ 5022515 w 15811497"/>
              <a:gd name="connsiteY94-6192" fmla="*/ 4709029 h 6248398"/>
              <a:gd name="connsiteX95-6193" fmla="*/ 5022510 w 15811497"/>
              <a:gd name="connsiteY95-6194" fmla="*/ 4709033 h 6248398"/>
              <a:gd name="connsiteX96-6195" fmla="*/ 4924198 w 15811497"/>
              <a:gd name="connsiteY96-6196" fmla="*/ 4840507 h 6248398"/>
              <a:gd name="connsiteX97-6197" fmla="*/ 4914898 w 15811497"/>
              <a:gd name="connsiteY97-6198" fmla="*/ 4838698 h 6248398"/>
              <a:gd name="connsiteX98-6199" fmla="*/ 4914898 w 15811497"/>
              <a:gd name="connsiteY98-6200" fmla="*/ 4838699 h 6248398"/>
              <a:gd name="connsiteX99-6201" fmla="*/ 4924199 w 15811497"/>
              <a:gd name="connsiteY99-6202" fmla="*/ 4840508 h 6248398"/>
              <a:gd name="connsiteX100-6203" fmla="*/ 4893736 w 15811497"/>
              <a:gd name="connsiteY100-6204" fmla="*/ 4881247 h 6248398"/>
              <a:gd name="connsiteX101-6205" fmla="*/ 4778482 w 15811497"/>
              <a:gd name="connsiteY101-6206" fmla="*/ 5008058 h 6248398"/>
              <a:gd name="connsiteX102-6207" fmla="*/ 4778482 w 15811497"/>
              <a:gd name="connsiteY102-6208" fmla="*/ 5008057 h 6248398"/>
              <a:gd name="connsiteX103-6209" fmla="*/ 4715455 w 15811497"/>
              <a:gd name="connsiteY103-6210" fmla="*/ 5077404 h 6248398"/>
              <a:gd name="connsiteX104-6211" fmla="*/ 2762249 w 15811497"/>
              <a:gd name="connsiteY104-6212" fmla="*/ 5886448 h 6248398"/>
              <a:gd name="connsiteX105-6213" fmla="*/ 0 w 15811497"/>
              <a:gd name="connsiteY105-6214" fmla="*/ 3124198 h 6248398"/>
              <a:gd name="connsiteX106-6215" fmla="*/ 2762249 w 15811497"/>
              <a:gd name="connsiteY106-6216" fmla="*/ 361949 h 6248398"/>
              <a:gd name="connsiteX107-6217" fmla="*/ 4078902 w 15811497"/>
              <a:gd name="connsiteY107-6218" fmla="*/ 695338 h 6248398"/>
              <a:gd name="connsiteX108-6219" fmla="*/ 4261443 w 15811497"/>
              <a:gd name="connsiteY108-6220" fmla="*/ 806235 h 6248398"/>
              <a:gd name="connsiteX109-6221" fmla="*/ 4409044 w 15811497"/>
              <a:gd name="connsiteY109-6222" fmla="*/ 910268 h 6248398"/>
              <a:gd name="connsiteX110-6223" fmla="*/ 4612477 w 15811497"/>
              <a:gd name="connsiteY110-6224" fmla="*/ 1077402 h 6248398"/>
              <a:gd name="connsiteX111-6225" fmla="*/ 4612478 w 15811497"/>
              <a:gd name="connsiteY111-6226" fmla="*/ 1077403 h 6248398"/>
              <a:gd name="connsiteX112-6227" fmla="*/ 4715454 w 15811497"/>
              <a:gd name="connsiteY112-6228" fmla="*/ 1170993 h 6248398"/>
              <a:gd name="connsiteX113-6229" fmla="*/ 4701725 w 15811497"/>
              <a:gd name="connsiteY113-6230" fmla="*/ 1120394 h 6248398"/>
              <a:gd name="connsiteX114-6231" fmla="*/ 5191122 w 15811497"/>
              <a:gd name="connsiteY114-6232" fmla="*/ 1219199 h 6248398"/>
              <a:gd name="connsiteX115-6233" fmla="*/ 6161317 w 15811497"/>
              <a:gd name="connsiteY115-6234" fmla="*/ 761659 h 6248398"/>
              <a:gd name="connsiteX116-6235" fmla="*/ 6224019 w 15811497"/>
              <a:gd name="connsiteY116-6236" fmla="*/ 677808 h 6248398"/>
              <a:gd name="connsiteX117-6237" fmla="*/ 6175489 w 15811497"/>
              <a:gd name="connsiteY117-6238" fmla="*/ 757691 h 6248398"/>
              <a:gd name="connsiteX118-6239" fmla="*/ 6175489 w 15811497"/>
              <a:gd name="connsiteY118-6240" fmla="*/ 757692 h 6248398"/>
              <a:gd name="connsiteX119-6241" fmla="*/ 6224020 w 15811497"/>
              <a:gd name="connsiteY119-6242" fmla="*/ 677809 h 6248398"/>
              <a:gd name="connsiteX120-6243" fmla="*/ 6233696 w 15811497"/>
              <a:gd name="connsiteY120-6244" fmla="*/ 664869 h 6248398"/>
              <a:gd name="connsiteX121-6245" fmla="*/ 6252611 w 15811497"/>
              <a:gd name="connsiteY121-6246" fmla="*/ 633734 h 6248398"/>
              <a:gd name="connsiteX122-6247" fmla="*/ 6252610 w 15811497"/>
              <a:gd name="connsiteY122-6248" fmla="*/ 633734 h 6248398"/>
              <a:gd name="connsiteX123-6249" fmla="*/ 6233696 w 15811497"/>
              <a:gd name="connsiteY123-6250" fmla="*/ 664868 h 6248398"/>
              <a:gd name="connsiteX124-6251" fmla="*/ 6224019 w 15811497"/>
              <a:gd name="connsiteY124-6252" fmla="*/ 677808 h 6248398"/>
              <a:gd name="connsiteX125-6253" fmla="*/ 6248008 w 15811497"/>
              <a:gd name="connsiteY125-6254" fmla="*/ 638320 h 6248398"/>
              <a:gd name="connsiteX126-6255" fmla="*/ 6251291 w 15811497"/>
              <a:gd name="connsiteY126-6256" fmla="*/ 633930 h 6248398"/>
              <a:gd name="connsiteX127-6257" fmla="*/ 6251293 w 15811497"/>
              <a:gd name="connsiteY127-6258" fmla="*/ 633929 h 6248398"/>
              <a:gd name="connsiteX128-6259" fmla="*/ 6257683 w 15811497"/>
              <a:gd name="connsiteY128-6260" fmla="*/ 625384 h 6248398"/>
              <a:gd name="connsiteX129-6261" fmla="*/ 6257686 w 15811497"/>
              <a:gd name="connsiteY129-6262" fmla="*/ 625380 h 6248398"/>
              <a:gd name="connsiteX130-6263" fmla="*/ 6331355 w 15811497"/>
              <a:gd name="connsiteY130-6264" fmla="*/ 526865 h 6248398"/>
              <a:gd name="connsiteX131-6265" fmla="*/ 7448548 w 15811497"/>
              <a:gd name="connsiteY131-6266" fmla="*/ 0 h 6248398"/>
              <a:gd name="connsiteX0-6267" fmla="*/ 11209760 w 15811497"/>
              <a:gd name="connsiteY0-6268" fmla="*/ 5180760 h 6248398"/>
              <a:gd name="connsiteX1-6269" fmla="*/ 11210150 w 15811497"/>
              <a:gd name="connsiteY1-6270" fmla="*/ 5180948 h 6248398"/>
              <a:gd name="connsiteX2-6271" fmla="*/ 11313815 w 15811497"/>
              <a:gd name="connsiteY2-6272" fmla="*/ 5243926 h 6248398"/>
              <a:gd name="connsiteX3-6273" fmla="*/ 11369911 w 15811497"/>
              <a:gd name="connsiteY3-6274" fmla="*/ 5285874 h 6248398"/>
              <a:gd name="connsiteX4-6275" fmla="*/ 11410606 w 15811497"/>
              <a:gd name="connsiteY4-6276" fmla="*/ 5316305 h 6248398"/>
              <a:gd name="connsiteX5-6277" fmla="*/ 11499892 w 15811497"/>
              <a:gd name="connsiteY5-6278" fmla="*/ 5397454 h 6248398"/>
              <a:gd name="connsiteX6-6279" fmla="*/ 11528781 w 15811497"/>
              <a:gd name="connsiteY6-6280" fmla="*/ 5429240 h 6248398"/>
              <a:gd name="connsiteX7-6281" fmla="*/ 11504846 w 15811497"/>
              <a:gd name="connsiteY7-6282" fmla="*/ 5414699 h 6248398"/>
              <a:gd name="connsiteX8-6283" fmla="*/ 11371717 w 15811497"/>
              <a:gd name="connsiteY8-6284" fmla="*/ 5315148 h 6248398"/>
              <a:gd name="connsiteX9-6285" fmla="*/ 11292198 w 15811497"/>
              <a:gd name="connsiteY9-6286" fmla="*/ 5255685 h 6248398"/>
              <a:gd name="connsiteX10-6287" fmla="*/ 11209760 w 15811497"/>
              <a:gd name="connsiteY10-6288" fmla="*/ 5180760 h 6248398"/>
              <a:gd name="connsiteX11-6289" fmla="*/ 4892179 w 15811497"/>
              <a:gd name="connsiteY11-6290" fmla="*/ 4842491 h 6248398"/>
              <a:gd name="connsiteX12-6291" fmla="*/ 4892178 w 15811497"/>
              <a:gd name="connsiteY12-6292" fmla="*/ 4842492 h 6248398"/>
              <a:gd name="connsiteX13-6293" fmla="*/ 4885192 w 15811497"/>
              <a:gd name="connsiteY13-6294" fmla="*/ 4851834 h 6248398"/>
              <a:gd name="connsiteX14-6295" fmla="*/ 4892179 w 15811497"/>
              <a:gd name="connsiteY14-6296" fmla="*/ 4842491 h 6248398"/>
              <a:gd name="connsiteX15-6297" fmla="*/ 8767766 w 15811497"/>
              <a:gd name="connsiteY15-6298" fmla="*/ 853515 h 6248398"/>
              <a:gd name="connsiteX16-6299" fmla="*/ 8782572 w 15811497"/>
              <a:gd name="connsiteY16-6300" fmla="*/ 884251 h 6248398"/>
              <a:gd name="connsiteX17-6301" fmla="*/ 8768620 w 15811497"/>
              <a:gd name="connsiteY17-6302" fmla="*/ 859114 h 6248398"/>
              <a:gd name="connsiteX18-6303" fmla="*/ 8767766 w 15811497"/>
              <a:gd name="connsiteY18-6304" fmla="*/ 853515 h 6248398"/>
              <a:gd name="connsiteX19-6305" fmla="*/ 7448548 w 15811497"/>
              <a:gd name="connsiteY19-6306" fmla="*/ 0 h 6248398"/>
              <a:gd name="connsiteX20-6307" fmla="*/ 8721604 w 15811497"/>
              <a:gd name="connsiteY20-6308" fmla="*/ 757692 h 6248398"/>
              <a:gd name="connsiteX21-6309" fmla="*/ 8767765 w 15811497"/>
              <a:gd name="connsiteY21-6310" fmla="*/ 853515 h 6248398"/>
              <a:gd name="connsiteX22-6311" fmla="*/ 8768619 w 15811497"/>
              <a:gd name="connsiteY22-6312" fmla="*/ 859114 h 6248398"/>
              <a:gd name="connsiteX23-6313" fmla="*/ 8890522 w 15811497"/>
              <a:gd name="connsiteY23-6314" fmla="*/ 1193234 h 6248398"/>
              <a:gd name="connsiteX24-6315" fmla="*/ 9958384 w 15811497"/>
              <a:gd name="connsiteY24-6316" fmla="*/ 1828798 h 6248398"/>
              <a:gd name="connsiteX25-6317" fmla="*/ 10895504 w 15811497"/>
              <a:gd name="connsiteY25-6318" fmla="*/ 1386857 h 6248398"/>
              <a:gd name="connsiteX26-6319" fmla="*/ 10927290 w 15811497"/>
              <a:gd name="connsiteY26-6320" fmla="*/ 1344350 h 6248398"/>
              <a:gd name="connsiteX27-6321" fmla="*/ 10936907 w 15811497"/>
              <a:gd name="connsiteY27-6322" fmla="*/ 1346082 h 6248398"/>
              <a:gd name="connsiteX28-6323" fmla="*/ 10917759 w 15811497"/>
              <a:gd name="connsiteY28-6324" fmla="*/ 1367151 h 6248398"/>
              <a:gd name="connsiteX29-6325" fmla="*/ 10545015 w 15811497"/>
              <a:gd name="connsiteY29-6326" fmla="*/ 1956940 h 6248398"/>
              <a:gd name="connsiteX30-6327" fmla="*/ 10521911 w 15811497"/>
              <a:gd name="connsiteY30-6328" fmla="*/ 2012524 h 6248398"/>
              <a:gd name="connsiteX31-6329" fmla="*/ 10521913 w 15811497"/>
              <a:gd name="connsiteY31-6330" fmla="*/ 2012521 h 6248398"/>
              <a:gd name="connsiteX32-6331" fmla="*/ 10545016 w 15811497"/>
              <a:gd name="connsiteY32-6332" fmla="*/ 1956940 h 6248398"/>
              <a:gd name="connsiteX33-6333" fmla="*/ 10917760 w 15811497"/>
              <a:gd name="connsiteY33-6334" fmla="*/ 1367152 h 6248398"/>
              <a:gd name="connsiteX34-6335" fmla="*/ 10936908 w 15811497"/>
              <a:gd name="connsiteY34-6336" fmla="*/ 1346084 h 6248398"/>
              <a:gd name="connsiteX35-6337" fmla="*/ 10972797 w 15811497"/>
              <a:gd name="connsiteY35-6338" fmla="*/ 1352550 h 6248398"/>
              <a:gd name="connsiteX36-6339" fmla="*/ 11002341 w 15811497"/>
              <a:gd name="connsiteY36-6340" fmla="*/ 1645177 h 6248398"/>
              <a:gd name="connsiteX37-6341" fmla="*/ 11002341 w 15811497"/>
              <a:gd name="connsiteY37-6342" fmla="*/ 1645177 h 6248398"/>
              <a:gd name="connsiteX38-6343" fmla="*/ 10972797 w 15811497"/>
              <a:gd name="connsiteY38-6344" fmla="*/ 1352549 h 6248398"/>
              <a:gd name="connsiteX39-6345" fmla="*/ 10936908 w 15811497"/>
              <a:gd name="connsiteY39-6346" fmla="*/ 1346083 h 6248398"/>
              <a:gd name="connsiteX40-6347" fmla="*/ 11096041 w 15811497"/>
              <a:gd name="connsiteY40-6348" fmla="*/ 1170993 h 6248398"/>
              <a:gd name="connsiteX41-6349" fmla="*/ 13049247 w 15811497"/>
              <a:gd name="connsiteY41-6350" fmla="*/ 361949 h 6248398"/>
              <a:gd name="connsiteX42-6351" fmla="*/ 15811497 w 15811497"/>
              <a:gd name="connsiteY42-6352" fmla="*/ 3124198 h 6248398"/>
              <a:gd name="connsiteX43-6353" fmla="*/ 13049247 w 15811497"/>
              <a:gd name="connsiteY43-6354" fmla="*/ 5886448 h 6248398"/>
              <a:gd name="connsiteX44-6355" fmla="*/ 11732594 w 15811497"/>
              <a:gd name="connsiteY44-6356" fmla="*/ 5553059 h 6248398"/>
              <a:gd name="connsiteX45-6357" fmla="*/ 11528782 w 15811497"/>
              <a:gd name="connsiteY45-6358" fmla="*/ 5429240 h 6248398"/>
              <a:gd name="connsiteX46-6359" fmla="*/ 11499893 w 15811497"/>
              <a:gd name="connsiteY46-6360" fmla="*/ 5397454 h 6248398"/>
              <a:gd name="connsiteX47-6361" fmla="*/ 11410607 w 15811497"/>
              <a:gd name="connsiteY47-6362" fmla="*/ 5316305 h 6248398"/>
              <a:gd name="connsiteX48-6363" fmla="*/ 11369912 w 15811497"/>
              <a:gd name="connsiteY48-6364" fmla="*/ 5285874 h 6248398"/>
              <a:gd name="connsiteX49-6365" fmla="*/ 11355656 w 15811497"/>
              <a:gd name="connsiteY49-6366" fmla="*/ 5144675 h 6248398"/>
              <a:gd name="connsiteX50-6367" fmla="*/ 11355656 w 15811497"/>
              <a:gd name="connsiteY50-6368" fmla="*/ 5144675 h 6248398"/>
              <a:gd name="connsiteX51-6369" fmla="*/ 11369912 w 15811497"/>
              <a:gd name="connsiteY51-6370" fmla="*/ 5285874 h 6248398"/>
              <a:gd name="connsiteX52-6371" fmla="*/ 11313816 w 15811497"/>
              <a:gd name="connsiteY52-6372" fmla="*/ 5243926 h 6248398"/>
              <a:gd name="connsiteX53-6373" fmla="*/ 11210151 w 15811497"/>
              <a:gd name="connsiteY53-6374" fmla="*/ 5180948 h 6248398"/>
              <a:gd name="connsiteX54-6375" fmla="*/ 11209761 w 15811497"/>
              <a:gd name="connsiteY54-6376" fmla="*/ 5180760 h 6248398"/>
              <a:gd name="connsiteX55-6377" fmla="*/ 11096041 w 15811497"/>
              <a:gd name="connsiteY55-6378" fmla="*/ 5077404 h 6248398"/>
              <a:gd name="connsiteX56-6379" fmla="*/ 11063094 w 15811497"/>
              <a:gd name="connsiteY56-6380" fmla="*/ 5041153 h 6248398"/>
              <a:gd name="connsiteX57-6381" fmla="*/ 11063091 w 15811497"/>
              <a:gd name="connsiteY57-6382" fmla="*/ 5041152 h 6248398"/>
              <a:gd name="connsiteX58-6383" fmla="*/ 11096040 w 15811497"/>
              <a:gd name="connsiteY58-6384" fmla="*/ 5077404 h 6248398"/>
              <a:gd name="connsiteX59-6385" fmla="*/ 11209760 w 15811497"/>
              <a:gd name="connsiteY59-6386" fmla="*/ 5180760 h 6248398"/>
              <a:gd name="connsiteX60-6387" fmla="*/ 11100244 w 15811497"/>
              <a:gd name="connsiteY60-6388" fmla="*/ 5128004 h 6248398"/>
              <a:gd name="connsiteX61-6389" fmla="*/ 10610846 w 15811497"/>
              <a:gd name="connsiteY61-6390" fmla="*/ 5029199 h 6248398"/>
              <a:gd name="connsiteX62-6391" fmla="*/ 9640652 w 15811497"/>
              <a:gd name="connsiteY62-6392" fmla="*/ 5486739 h 6248398"/>
              <a:gd name="connsiteX63-6393" fmla="*/ 9628722 w 15811497"/>
              <a:gd name="connsiteY63-6394" fmla="*/ 5502693 h 6248398"/>
              <a:gd name="connsiteX64-6395" fmla="*/ 9568273 w 15811497"/>
              <a:gd name="connsiteY64-6396" fmla="*/ 5583530 h 6248398"/>
              <a:gd name="connsiteX65-6397" fmla="*/ 9535504 w 15811497"/>
              <a:gd name="connsiteY65-6398" fmla="*/ 5637470 h 6248398"/>
              <a:gd name="connsiteX66-6399" fmla="*/ 9535505 w 15811497"/>
              <a:gd name="connsiteY66-6400" fmla="*/ 5637470 h 6248398"/>
              <a:gd name="connsiteX67-6401" fmla="*/ 9568273 w 15811497"/>
              <a:gd name="connsiteY67-6402" fmla="*/ 5583531 h 6248398"/>
              <a:gd name="connsiteX68-6403" fmla="*/ 9628722 w 15811497"/>
              <a:gd name="connsiteY68-6404" fmla="*/ 5502694 h 6248398"/>
              <a:gd name="connsiteX69-6405" fmla="*/ 9563485 w 15811497"/>
              <a:gd name="connsiteY69-6406" fmla="*/ 5610078 h 6248398"/>
              <a:gd name="connsiteX70-6407" fmla="*/ 9542221 w 15811497"/>
              <a:gd name="connsiteY70-6408" fmla="*/ 5638514 h 6248398"/>
              <a:gd name="connsiteX71-6409" fmla="*/ 9504352 w 15811497"/>
              <a:gd name="connsiteY71-6410" fmla="*/ 5689156 h 6248398"/>
              <a:gd name="connsiteX72-6411" fmla="*/ 9480140 w 15811497"/>
              <a:gd name="connsiteY72-6412" fmla="*/ 5721533 h 6248398"/>
              <a:gd name="connsiteX73-6413" fmla="*/ 8362947 w 15811497"/>
              <a:gd name="connsiteY73-6414" fmla="*/ 6248398 h 6248398"/>
              <a:gd name="connsiteX74-6415" fmla="*/ 7028922 w 15811497"/>
              <a:gd name="connsiteY74-6416" fmla="*/ 5364147 h 6248398"/>
              <a:gd name="connsiteX75-6417" fmla="*/ 6990513 w 15811497"/>
              <a:gd name="connsiteY75-6418" fmla="*/ 5259205 h 6248398"/>
              <a:gd name="connsiteX76-6419" fmla="*/ 6990512 w 15811497"/>
              <a:gd name="connsiteY76-6420" fmla="*/ 5259199 h 6248398"/>
              <a:gd name="connsiteX77-6421" fmla="*/ 6983676 w 15811497"/>
              <a:gd name="connsiteY77-6422" fmla="*/ 5240519 h 6248398"/>
              <a:gd name="connsiteX78-6423" fmla="*/ 6983673 w 15811497"/>
              <a:gd name="connsiteY78-6424" fmla="*/ 5240519 h 6248398"/>
              <a:gd name="connsiteX79-6425" fmla="*/ 6980236 w 15811497"/>
              <a:gd name="connsiteY79-6426" fmla="*/ 5231130 h 6248398"/>
              <a:gd name="connsiteX80-6427" fmla="*/ 6978859 w 15811497"/>
              <a:gd name="connsiteY80-6428" fmla="*/ 5225774 h 6248398"/>
              <a:gd name="connsiteX81-6429" fmla="*/ 6984291 w 15811497"/>
              <a:gd name="connsiteY81-6430" fmla="*/ 5240614 h 6248398"/>
              <a:gd name="connsiteX82-6431" fmla="*/ 6984292 w 15811497"/>
              <a:gd name="connsiteY82-6432" fmla="*/ 5240614 h 6248398"/>
              <a:gd name="connsiteX83-6433" fmla="*/ 6978860 w 15811497"/>
              <a:gd name="connsiteY83-6434" fmla="*/ 5225773 h 6248398"/>
              <a:gd name="connsiteX84-6435" fmla="*/ 6944562 w 15811497"/>
              <a:gd name="connsiteY84-6436" fmla="*/ 5092380 h 6248398"/>
              <a:gd name="connsiteX85-6437" fmla="*/ 6924183 w 15811497"/>
              <a:gd name="connsiteY85-6438" fmla="*/ 4890225 h 6248398"/>
              <a:gd name="connsiteX86-6439" fmla="*/ 6924182 w 15811497"/>
              <a:gd name="connsiteY86-6440" fmla="*/ 4890225 h 6248398"/>
              <a:gd name="connsiteX87-6441" fmla="*/ 6944561 w 15811497"/>
              <a:gd name="connsiteY87-6442" fmla="*/ 5092380 h 6248398"/>
              <a:gd name="connsiteX88-6443" fmla="*/ 6978860 w 15811497"/>
              <a:gd name="connsiteY88-6444" fmla="*/ 5225773 h 6248398"/>
              <a:gd name="connsiteX89-6445" fmla="*/ 6948299 w 15811497"/>
              <a:gd name="connsiteY89-6446" fmla="*/ 5142273 h 6248398"/>
              <a:gd name="connsiteX90-6447" fmla="*/ 5829297 w 15811497"/>
              <a:gd name="connsiteY90-6448" fmla="*/ 4400549 h 6248398"/>
              <a:gd name="connsiteX91-6449" fmla="*/ 5056802 w 15811497"/>
              <a:gd name="connsiteY91-6450" fmla="*/ 4677867 h 6248398"/>
              <a:gd name="connsiteX92-6451" fmla="*/ 5022517 w 15811497"/>
              <a:gd name="connsiteY92-6452" fmla="*/ 4709027 h 6248398"/>
              <a:gd name="connsiteX93-6453" fmla="*/ 5022515 w 15811497"/>
              <a:gd name="connsiteY93-6454" fmla="*/ 4709029 h 6248398"/>
              <a:gd name="connsiteX94-6455" fmla="*/ 5022510 w 15811497"/>
              <a:gd name="connsiteY94-6456" fmla="*/ 4709033 h 6248398"/>
              <a:gd name="connsiteX95-6457" fmla="*/ 4924198 w 15811497"/>
              <a:gd name="connsiteY95-6458" fmla="*/ 4840507 h 6248398"/>
              <a:gd name="connsiteX96-6459" fmla="*/ 4914898 w 15811497"/>
              <a:gd name="connsiteY96-6460" fmla="*/ 4838698 h 6248398"/>
              <a:gd name="connsiteX97-6461" fmla="*/ 4914898 w 15811497"/>
              <a:gd name="connsiteY97-6462" fmla="*/ 4838699 h 6248398"/>
              <a:gd name="connsiteX98-6463" fmla="*/ 4924199 w 15811497"/>
              <a:gd name="connsiteY98-6464" fmla="*/ 4840508 h 6248398"/>
              <a:gd name="connsiteX99-6465" fmla="*/ 4893736 w 15811497"/>
              <a:gd name="connsiteY99-6466" fmla="*/ 4881247 h 6248398"/>
              <a:gd name="connsiteX100-6467" fmla="*/ 4778482 w 15811497"/>
              <a:gd name="connsiteY100-6468" fmla="*/ 5008058 h 6248398"/>
              <a:gd name="connsiteX101-6469" fmla="*/ 4778482 w 15811497"/>
              <a:gd name="connsiteY101-6470" fmla="*/ 5008057 h 6248398"/>
              <a:gd name="connsiteX102-6471" fmla="*/ 4715455 w 15811497"/>
              <a:gd name="connsiteY102-6472" fmla="*/ 5077404 h 6248398"/>
              <a:gd name="connsiteX103-6473" fmla="*/ 2762249 w 15811497"/>
              <a:gd name="connsiteY103-6474" fmla="*/ 5886448 h 6248398"/>
              <a:gd name="connsiteX104-6475" fmla="*/ 0 w 15811497"/>
              <a:gd name="connsiteY104-6476" fmla="*/ 3124198 h 6248398"/>
              <a:gd name="connsiteX105-6477" fmla="*/ 2762249 w 15811497"/>
              <a:gd name="connsiteY105-6478" fmla="*/ 361949 h 6248398"/>
              <a:gd name="connsiteX106-6479" fmla="*/ 4078902 w 15811497"/>
              <a:gd name="connsiteY106-6480" fmla="*/ 695338 h 6248398"/>
              <a:gd name="connsiteX107-6481" fmla="*/ 4261443 w 15811497"/>
              <a:gd name="connsiteY107-6482" fmla="*/ 806235 h 6248398"/>
              <a:gd name="connsiteX108-6483" fmla="*/ 4409044 w 15811497"/>
              <a:gd name="connsiteY108-6484" fmla="*/ 910268 h 6248398"/>
              <a:gd name="connsiteX109-6485" fmla="*/ 4612477 w 15811497"/>
              <a:gd name="connsiteY109-6486" fmla="*/ 1077402 h 6248398"/>
              <a:gd name="connsiteX110-6487" fmla="*/ 4612478 w 15811497"/>
              <a:gd name="connsiteY110-6488" fmla="*/ 1077403 h 6248398"/>
              <a:gd name="connsiteX111-6489" fmla="*/ 4715454 w 15811497"/>
              <a:gd name="connsiteY111-6490" fmla="*/ 1170993 h 6248398"/>
              <a:gd name="connsiteX112-6491" fmla="*/ 4701725 w 15811497"/>
              <a:gd name="connsiteY112-6492" fmla="*/ 1120394 h 6248398"/>
              <a:gd name="connsiteX113-6493" fmla="*/ 5191122 w 15811497"/>
              <a:gd name="connsiteY113-6494" fmla="*/ 1219199 h 6248398"/>
              <a:gd name="connsiteX114-6495" fmla="*/ 6161317 w 15811497"/>
              <a:gd name="connsiteY114-6496" fmla="*/ 761659 h 6248398"/>
              <a:gd name="connsiteX115-6497" fmla="*/ 6224019 w 15811497"/>
              <a:gd name="connsiteY115-6498" fmla="*/ 677808 h 6248398"/>
              <a:gd name="connsiteX116-6499" fmla="*/ 6175489 w 15811497"/>
              <a:gd name="connsiteY116-6500" fmla="*/ 757691 h 6248398"/>
              <a:gd name="connsiteX117-6501" fmla="*/ 6175489 w 15811497"/>
              <a:gd name="connsiteY117-6502" fmla="*/ 757692 h 6248398"/>
              <a:gd name="connsiteX118-6503" fmla="*/ 6224020 w 15811497"/>
              <a:gd name="connsiteY118-6504" fmla="*/ 677809 h 6248398"/>
              <a:gd name="connsiteX119-6505" fmla="*/ 6233696 w 15811497"/>
              <a:gd name="connsiteY119-6506" fmla="*/ 664869 h 6248398"/>
              <a:gd name="connsiteX120-6507" fmla="*/ 6252611 w 15811497"/>
              <a:gd name="connsiteY120-6508" fmla="*/ 633734 h 6248398"/>
              <a:gd name="connsiteX121-6509" fmla="*/ 6252610 w 15811497"/>
              <a:gd name="connsiteY121-6510" fmla="*/ 633734 h 6248398"/>
              <a:gd name="connsiteX122-6511" fmla="*/ 6233696 w 15811497"/>
              <a:gd name="connsiteY122-6512" fmla="*/ 664868 h 6248398"/>
              <a:gd name="connsiteX123-6513" fmla="*/ 6224019 w 15811497"/>
              <a:gd name="connsiteY123-6514" fmla="*/ 677808 h 6248398"/>
              <a:gd name="connsiteX124-6515" fmla="*/ 6248008 w 15811497"/>
              <a:gd name="connsiteY124-6516" fmla="*/ 638320 h 6248398"/>
              <a:gd name="connsiteX125-6517" fmla="*/ 6251291 w 15811497"/>
              <a:gd name="connsiteY125-6518" fmla="*/ 633930 h 6248398"/>
              <a:gd name="connsiteX126-6519" fmla="*/ 6251293 w 15811497"/>
              <a:gd name="connsiteY126-6520" fmla="*/ 633929 h 6248398"/>
              <a:gd name="connsiteX127-6521" fmla="*/ 6257683 w 15811497"/>
              <a:gd name="connsiteY127-6522" fmla="*/ 625384 h 6248398"/>
              <a:gd name="connsiteX128-6523" fmla="*/ 6257686 w 15811497"/>
              <a:gd name="connsiteY128-6524" fmla="*/ 625380 h 6248398"/>
              <a:gd name="connsiteX129-6525" fmla="*/ 6331355 w 15811497"/>
              <a:gd name="connsiteY129-6526" fmla="*/ 526865 h 6248398"/>
              <a:gd name="connsiteX130-6527" fmla="*/ 7448548 w 15811497"/>
              <a:gd name="connsiteY130-6528" fmla="*/ 0 h 6248398"/>
              <a:gd name="connsiteX0-6529" fmla="*/ 11209760 w 15811497"/>
              <a:gd name="connsiteY0-6530" fmla="*/ 5180760 h 6248398"/>
              <a:gd name="connsiteX1-6531" fmla="*/ 11210150 w 15811497"/>
              <a:gd name="connsiteY1-6532" fmla="*/ 5180948 h 6248398"/>
              <a:gd name="connsiteX2-6533" fmla="*/ 11313815 w 15811497"/>
              <a:gd name="connsiteY2-6534" fmla="*/ 5243926 h 6248398"/>
              <a:gd name="connsiteX3-6535" fmla="*/ 11369911 w 15811497"/>
              <a:gd name="connsiteY3-6536" fmla="*/ 5285874 h 6248398"/>
              <a:gd name="connsiteX4-6537" fmla="*/ 11410606 w 15811497"/>
              <a:gd name="connsiteY4-6538" fmla="*/ 5316305 h 6248398"/>
              <a:gd name="connsiteX5-6539" fmla="*/ 11499892 w 15811497"/>
              <a:gd name="connsiteY5-6540" fmla="*/ 5397454 h 6248398"/>
              <a:gd name="connsiteX6-6541" fmla="*/ 11528781 w 15811497"/>
              <a:gd name="connsiteY6-6542" fmla="*/ 5429240 h 6248398"/>
              <a:gd name="connsiteX7-6543" fmla="*/ 11504846 w 15811497"/>
              <a:gd name="connsiteY7-6544" fmla="*/ 5414699 h 6248398"/>
              <a:gd name="connsiteX8-6545" fmla="*/ 11371717 w 15811497"/>
              <a:gd name="connsiteY8-6546" fmla="*/ 5315148 h 6248398"/>
              <a:gd name="connsiteX9-6547" fmla="*/ 11292198 w 15811497"/>
              <a:gd name="connsiteY9-6548" fmla="*/ 5255685 h 6248398"/>
              <a:gd name="connsiteX10-6549" fmla="*/ 11209760 w 15811497"/>
              <a:gd name="connsiteY10-6550" fmla="*/ 5180760 h 6248398"/>
              <a:gd name="connsiteX11-6551" fmla="*/ 4892179 w 15811497"/>
              <a:gd name="connsiteY11-6552" fmla="*/ 4842491 h 6248398"/>
              <a:gd name="connsiteX12-6553" fmla="*/ 4892178 w 15811497"/>
              <a:gd name="connsiteY12-6554" fmla="*/ 4842492 h 6248398"/>
              <a:gd name="connsiteX13-6555" fmla="*/ 4885192 w 15811497"/>
              <a:gd name="connsiteY13-6556" fmla="*/ 4851834 h 6248398"/>
              <a:gd name="connsiteX14-6557" fmla="*/ 4892179 w 15811497"/>
              <a:gd name="connsiteY14-6558" fmla="*/ 4842491 h 6248398"/>
              <a:gd name="connsiteX15-6559" fmla="*/ 8767766 w 15811497"/>
              <a:gd name="connsiteY15-6560" fmla="*/ 853515 h 6248398"/>
              <a:gd name="connsiteX16-6561" fmla="*/ 8782572 w 15811497"/>
              <a:gd name="connsiteY16-6562" fmla="*/ 884251 h 6248398"/>
              <a:gd name="connsiteX17-6563" fmla="*/ 8768620 w 15811497"/>
              <a:gd name="connsiteY17-6564" fmla="*/ 859114 h 6248398"/>
              <a:gd name="connsiteX18-6565" fmla="*/ 8767766 w 15811497"/>
              <a:gd name="connsiteY18-6566" fmla="*/ 853515 h 6248398"/>
              <a:gd name="connsiteX19-6567" fmla="*/ 7448548 w 15811497"/>
              <a:gd name="connsiteY19-6568" fmla="*/ 0 h 6248398"/>
              <a:gd name="connsiteX20-6569" fmla="*/ 8721604 w 15811497"/>
              <a:gd name="connsiteY20-6570" fmla="*/ 757692 h 6248398"/>
              <a:gd name="connsiteX21-6571" fmla="*/ 8767765 w 15811497"/>
              <a:gd name="connsiteY21-6572" fmla="*/ 853515 h 6248398"/>
              <a:gd name="connsiteX22-6573" fmla="*/ 8890522 w 15811497"/>
              <a:gd name="connsiteY22-6574" fmla="*/ 1193234 h 6248398"/>
              <a:gd name="connsiteX23-6575" fmla="*/ 9958384 w 15811497"/>
              <a:gd name="connsiteY23-6576" fmla="*/ 1828798 h 6248398"/>
              <a:gd name="connsiteX24-6577" fmla="*/ 10895504 w 15811497"/>
              <a:gd name="connsiteY24-6578" fmla="*/ 1386857 h 6248398"/>
              <a:gd name="connsiteX25-6579" fmla="*/ 10927290 w 15811497"/>
              <a:gd name="connsiteY25-6580" fmla="*/ 1344350 h 6248398"/>
              <a:gd name="connsiteX26-6581" fmla="*/ 10936907 w 15811497"/>
              <a:gd name="connsiteY26-6582" fmla="*/ 1346082 h 6248398"/>
              <a:gd name="connsiteX27-6583" fmla="*/ 10917759 w 15811497"/>
              <a:gd name="connsiteY27-6584" fmla="*/ 1367151 h 6248398"/>
              <a:gd name="connsiteX28-6585" fmla="*/ 10545015 w 15811497"/>
              <a:gd name="connsiteY28-6586" fmla="*/ 1956940 h 6248398"/>
              <a:gd name="connsiteX29-6587" fmla="*/ 10521911 w 15811497"/>
              <a:gd name="connsiteY29-6588" fmla="*/ 2012524 h 6248398"/>
              <a:gd name="connsiteX30-6589" fmla="*/ 10521913 w 15811497"/>
              <a:gd name="connsiteY30-6590" fmla="*/ 2012521 h 6248398"/>
              <a:gd name="connsiteX31-6591" fmla="*/ 10545016 w 15811497"/>
              <a:gd name="connsiteY31-6592" fmla="*/ 1956940 h 6248398"/>
              <a:gd name="connsiteX32-6593" fmla="*/ 10917760 w 15811497"/>
              <a:gd name="connsiteY32-6594" fmla="*/ 1367152 h 6248398"/>
              <a:gd name="connsiteX33-6595" fmla="*/ 10936908 w 15811497"/>
              <a:gd name="connsiteY33-6596" fmla="*/ 1346084 h 6248398"/>
              <a:gd name="connsiteX34-6597" fmla="*/ 10972797 w 15811497"/>
              <a:gd name="connsiteY34-6598" fmla="*/ 1352550 h 6248398"/>
              <a:gd name="connsiteX35-6599" fmla="*/ 11002341 w 15811497"/>
              <a:gd name="connsiteY35-6600" fmla="*/ 1645177 h 6248398"/>
              <a:gd name="connsiteX36-6601" fmla="*/ 11002341 w 15811497"/>
              <a:gd name="connsiteY36-6602" fmla="*/ 1645177 h 6248398"/>
              <a:gd name="connsiteX37-6603" fmla="*/ 10972797 w 15811497"/>
              <a:gd name="connsiteY37-6604" fmla="*/ 1352549 h 6248398"/>
              <a:gd name="connsiteX38-6605" fmla="*/ 10936908 w 15811497"/>
              <a:gd name="connsiteY38-6606" fmla="*/ 1346083 h 6248398"/>
              <a:gd name="connsiteX39-6607" fmla="*/ 11096041 w 15811497"/>
              <a:gd name="connsiteY39-6608" fmla="*/ 1170993 h 6248398"/>
              <a:gd name="connsiteX40-6609" fmla="*/ 13049247 w 15811497"/>
              <a:gd name="connsiteY40-6610" fmla="*/ 361949 h 6248398"/>
              <a:gd name="connsiteX41-6611" fmla="*/ 15811497 w 15811497"/>
              <a:gd name="connsiteY41-6612" fmla="*/ 3124198 h 6248398"/>
              <a:gd name="connsiteX42-6613" fmla="*/ 13049247 w 15811497"/>
              <a:gd name="connsiteY42-6614" fmla="*/ 5886448 h 6248398"/>
              <a:gd name="connsiteX43-6615" fmla="*/ 11732594 w 15811497"/>
              <a:gd name="connsiteY43-6616" fmla="*/ 5553059 h 6248398"/>
              <a:gd name="connsiteX44-6617" fmla="*/ 11528782 w 15811497"/>
              <a:gd name="connsiteY44-6618" fmla="*/ 5429240 h 6248398"/>
              <a:gd name="connsiteX45-6619" fmla="*/ 11499893 w 15811497"/>
              <a:gd name="connsiteY45-6620" fmla="*/ 5397454 h 6248398"/>
              <a:gd name="connsiteX46-6621" fmla="*/ 11410607 w 15811497"/>
              <a:gd name="connsiteY46-6622" fmla="*/ 5316305 h 6248398"/>
              <a:gd name="connsiteX47-6623" fmla="*/ 11369912 w 15811497"/>
              <a:gd name="connsiteY47-6624" fmla="*/ 5285874 h 6248398"/>
              <a:gd name="connsiteX48-6625" fmla="*/ 11355656 w 15811497"/>
              <a:gd name="connsiteY48-6626" fmla="*/ 5144675 h 6248398"/>
              <a:gd name="connsiteX49-6627" fmla="*/ 11355656 w 15811497"/>
              <a:gd name="connsiteY49-6628" fmla="*/ 5144675 h 6248398"/>
              <a:gd name="connsiteX50-6629" fmla="*/ 11369912 w 15811497"/>
              <a:gd name="connsiteY50-6630" fmla="*/ 5285874 h 6248398"/>
              <a:gd name="connsiteX51-6631" fmla="*/ 11313816 w 15811497"/>
              <a:gd name="connsiteY51-6632" fmla="*/ 5243926 h 6248398"/>
              <a:gd name="connsiteX52-6633" fmla="*/ 11210151 w 15811497"/>
              <a:gd name="connsiteY52-6634" fmla="*/ 5180948 h 6248398"/>
              <a:gd name="connsiteX53-6635" fmla="*/ 11209761 w 15811497"/>
              <a:gd name="connsiteY53-6636" fmla="*/ 5180760 h 6248398"/>
              <a:gd name="connsiteX54-6637" fmla="*/ 11096041 w 15811497"/>
              <a:gd name="connsiteY54-6638" fmla="*/ 5077404 h 6248398"/>
              <a:gd name="connsiteX55-6639" fmla="*/ 11063094 w 15811497"/>
              <a:gd name="connsiteY55-6640" fmla="*/ 5041153 h 6248398"/>
              <a:gd name="connsiteX56-6641" fmla="*/ 11063091 w 15811497"/>
              <a:gd name="connsiteY56-6642" fmla="*/ 5041152 h 6248398"/>
              <a:gd name="connsiteX57-6643" fmla="*/ 11096040 w 15811497"/>
              <a:gd name="connsiteY57-6644" fmla="*/ 5077404 h 6248398"/>
              <a:gd name="connsiteX58-6645" fmla="*/ 11209760 w 15811497"/>
              <a:gd name="connsiteY58-6646" fmla="*/ 5180760 h 6248398"/>
              <a:gd name="connsiteX59-6647" fmla="*/ 11100244 w 15811497"/>
              <a:gd name="connsiteY59-6648" fmla="*/ 5128004 h 6248398"/>
              <a:gd name="connsiteX60-6649" fmla="*/ 10610846 w 15811497"/>
              <a:gd name="connsiteY60-6650" fmla="*/ 5029199 h 6248398"/>
              <a:gd name="connsiteX61-6651" fmla="*/ 9640652 w 15811497"/>
              <a:gd name="connsiteY61-6652" fmla="*/ 5486739 h 6248398"/>
              <a:gd name="connsiteX62-6653" fmla="*/ 9628722 w 15811497"/>
              <a:gd name="connsiteY62-6654" fmla="*/ 5502693 h 6248398"/>
              <a:gd name="connsiteX63-6655" fmla="*/ 9568273 w 15811497"/>
              <a:gd name="connsiteY63-6656" fmla="*/ 5583530 h 6248398"/>
              <a:gd name="connsiteX64-6657" fmla="*/ 9535504 w 15811497"/>
              <a:gd name="connsiteY64-6658" fmla="*/ 5637470 h 6248398"/>
              <a:gd name="connsiteX65-6659" fmla="*/ 9535505 w 15811497"/>
              <a:gd name="connsiteY65-6660" fmla="*/ 5637470 h 6248398"/>
              <a:gd name="connsiteX66-6661" fmla="*/ 9568273 w 15811497"/>
              <a:gd name="connsiteY66-6662" fmla="*/ 5583531 h 6248398"/>
              <a:gd name="connsiteX67-6663" fmla="*/ 9628722 w 15811497"/>
              <a:gd name="connsiteY67-6664" fmla="*/ 5502694 h 6248398"/>
              <a:gd name="connsiteX68-6665" fmla="*/ 9563485 w 15811497"/>
              <a:gd name="connsiteY68-6666" fmla="*/ 5610078 h 6248398"/>
              <a:gd name="connsiteX69-6667" fmla="*/ 9542221 w 15811497"/>
              <a:gd name="connsiteY69-6668" fmla="*/ 5638514 h 6248398"/>
              <a:gd name="connsiteX70-6669" fmla="*/ 9504352 w 15811497"/>
              <a:gd name="connsiteY70-6670" fmla="*/ 5689156 h 6248398"/>
              <a:gd name="connsiteX71-6671" fmla="*/ 9480140 w 15811497"/>
              <a:gd name="connsiteY71-6672" fmla="*/ 5721533 h 6248398"/>
              <a:gd name="connsiteX72-6673" fmla="*/ 8362947 w 15811497"/>
              <a:gd name="connsiteY72-6674" fmla="*/ 6248398 h 6248398"/>
              <a:gd name="connsiteX73-6675" fmla="*/ 7028922 w 15811497"/>
              <a:gd name="connsiteY73-6676" fmla="*/ 5364147 h 6248398"/>
              <a:gd name="connsiteX74-6677" fmla="*/ 6990513 w 15811497"/>
              <a:gd name="connsiteY74-6678" fmla="*/ 5259205 h 6248398"/>
              <a:gd name="connsiteX75-6679" fmla="*/ 6990512 w 15811497"/>
              <a:gd name="connsiteY75-6680" fmla="*/ 5259199 h 6248398"/>
              <a:gd name="connsiteX76-6681" fmla="*/ 6983676 w 15811497"/>
              <a:gd name="connsiteY76-6682" fmla="*/ 5240519 h 6248398"/>
              <a:gd name="connsiteX77-6683" fmla="*/ 6983673 w 15811497"/>
              <a:gd name="connsiteY77-6684" fmla="*/ 5240519 h 6248398"/>
              <a:gd name="connsiteX78-6685" fmla="*/ 6980236 w 15811497"/>
              <a:gd name="connsiteY78-6686" fmla="*/ 5231130 h 6248398"/>
              <a:gd name="connsiteX79-6687" fmla="*/ 6978859 w 15811497"/>
              <a:gd name="connsiteY79-6688" fmla="*/ 5225774 h 6248398"/>
              <a:gd name="connsiteX80-6689" fmla="*/ 6984291 w 15811497"/>
              <a:gd name="connsiteY80-6690" fmla="*/ 5240614 h 6248398"/>
              <a:gd name="connsiteX81-6691" fmla="*/ 6984292 w 15811497"/>
              <a:gd name="connsiteY81-6692" fmla="*/ 5240614 h 6248398"/>
              <a:gd name="connsiteX82-6693" fmla="*/ 6978860 w 15811497"/>
              <a:gd name="connsiteY82-6694" fmla="*/ 5225773 h 6248398"/>
              <a:gd name="connsiteX83-6695" fmla="*/ 6944562 w 15811497"/>
              <a:gd name="connsiteY83-6696" fmla="*/ 5092380 h 6248398"/>
              <a:gd name="connsiteX84-6697" fmla="*/ 6924183 w 15811497"/>
              <a:gd name="connsiteY84-6698" fmla="*/ 4890225 h 6248398"/>
              <a:gd name="connsiteX85-6699" fmla="*/ 6924182 w 15811497"/>
              <a:gd name="connsiteY85-6700" fmla="*/ 4890225 h 6248398"/>
              <a:gd name="connsiteX86-6701" fmla="*/ 6944561 w 15811497"/>
              <a:gd name="connsiteY86-6702" fmla="*/ 5092380 h 6248398"/>
              <a:gd name="connsiteX87-6703" fmla="*/ 6978860 w 15811497"/>
              <a:gd name="connsiteY87-6704" fmla="*/ 5225773 h 6248398"/>
              <a:gd name="connsiteX88-6705" fmla="*/ 6948299 w 15811497"/>
              <a:gd name="connsiteY88-6706" fmla="*/ 5142273 h 6248398"/>
              <a:gd name="connsiteX89-6707" fmla="*/ 5829297 w 15811497"/>
              <a:gd name="connsiteY89-6708" fmla="*/ 4400549 h 6248398"/>
              <a:gd name="connsiteX90-6709" fmla="*/ 5056802 w 15811497"/>
              <a:gd name="connsiteY90-6710" fmla="*/ 4677867 h 6248398"/>
              <a:gd name="connsiteX91-6711" fmla="*/ 5022517 w 15811497"/>
              <a:gd name="connsiteY91-6712" fmla="*/ 4709027 h 6248398"/>
              <a:gd name="connsiteX92-6713" fmla="*/ 5022515 w 15811497"/>
              <a:gd name="connsiteY92-6714" fmla="*/ 4709029 h 6248398"/>
              <a:gd name="connsiteX93-6715" fmla="*/ 5022510 w 15811497"/>
              <a:gd name="connsiteY93-6716" fmla="*/ 4709033 h 6248398"/>
              <a:gd name="connsiteX94-6717" fmla="*/ 4924198 w 15811497"/>
              <a:gd name="connsiteY94-6718" fmla="*/ 4840507 h 6248398"/>
              <a:gd name="connsiteX95-6719" fmla="*/ 4914898 w 15811497"/>
              <a:gd name="connsiteY95-6720" fmla="*/ 4838698 h 6248398"/>
              <a:gd name="connsiteX96-6721" fmla="*/ 4914898 w 15811497"/>
              <a:gd name="connsiteY96-6722" fmla="*/ 4838699 h 6248398"/>
              <a:gd name="connsiteX97-6723" fmla="*/ 4924199 w 15811497"/>
              <a:gd name="connsiteY97-6724" fmla="*/ 4840508 h 6248398"/>
              <a:gd name="connsiteX98-6725" fmla="*/ 4893736 w 15811497"/>
              <a:gd name="connsiteY98-6726" fmla="*/ 4881247 h 6248398"/>
              <a:gd name="connsiteX99-6727" fmla="*/ 4778482 w 15811497"/>
              <a:gd name="connsiteY99-6728" fmla="*/ 5008058 h 6248398"/>
              <a:gd name="connsiteX100-6729" fmla="*/ 4778482 w 15811497"/>
              <a:gd name="connsiteY100-6730" fmla="*/ 5008057 h 6248398"/>
              <a:gd name="connsiteX101-6731" fmla="*/ 4715455 w 15811497"/>
              <a:gd name="connsiteY101-6732" fmla="*/ 5077404 h 6248398"/>
              <a:gd name="connsiteX102-6733" fmla="*/ 2762249 w 15811497"/>
              <a:gd name="connsiteY102-6734" fmla="*/ 5886448 h 6248398"/>
              <a:gd name="connsiteX103-6735" fmla="*/ 0 w 15811497"/>
              <a:gd name="connsiteY103-6736" fmla="*/ 3124198 h 6248398"/>
              <a:gd name="connsiteX104-6737" fmla="*/ 2762249 w 15811497"/>
              <a:gd name="connsiteY104-6738" fmla="*/ 361949 h 6248398"/>
              <a:gd name="connsiteX105-6739" fmla="*/ 4078902 w 15811497"/>
              <a:gd name="connsiteY105-6740" fmla="*/ 695338 h 6248398"/>
              <a:gd name="connsiteX106-6741" fmla="*/ 4261443 w 15811497"/>
              <a:gd name="connsiteY106-6742" fmla="*/ 806235 h 6248398"/>
              <a:gd name="connsiteX107-6743" fmla="*/ 4409044 w 15811497"/>
              <a:gd name="connsiteY107-6744" fmla="*/ 910268 h 6248398"/>
              <a:gd name="connsiteX108-6745" fmla="*/ 4612477 w 15811497"/>
              <a:gd name="connsiteY108-6746" fmla="*/ 1077402 h 6248398"/>
              <a:gd name="connsiteX109-6747" fmla="*/ 4612478 w 15811497"/>
              <a:gd name="connsiteY109-6748" fmla="*/ 1077403 h 6248398"/>
              <a:gd name="connsiteX110-6749" fmla="*/ 4715454 w 15811497"/>
              <a:gd name="connsiteY110-6750" fmla="*/ 1170993 h 6248398"/>
              <a:gd name="connsiteX111-6751" fmla="*/ 4701725 w 15811497"/>
              <a:gd name="connsiteY111-6752" fmla="*/ 1120394 h 6248398"/>
              <a:gd name="connsiteX112-6753" fmla="*/ 5191122 w 15811497"/>
              <a:gd name="connsiteY112-6754" fmla="*/ 1219199 h 6248398"/>
              <a:gd name="connsiteX113-6755" fmla="*/ 6161317 w 15811497"/>
              <a:gd name="connsiteY113-6756" fmla="*/ 761659 h 6248398"/>
              <a:gd name="connsiteX114-6757" fmla="*/ 6224019 w 15811497"/>
              <a:gd name="connsiteY114-6758" fmla="*/ 677808 h 6248398"/>
              <a:gd name="connsiteX115-6759" fmla="*/ 6175489 w 15811497"/>
              <a:gd name="connsiteY115-6760" fmla="*/ 757691 h 6248398"/>
              <a:gd name="connsiteX116-6761" fmla="*/ 6175489 w 15811497"/>
              <a:gd name="connsiteY116-6762" fmla="*/ 757692 h 6248398"/>
              <a:gd name="connsiteX117-6763" fmla="*/ 6224020 w 15811497"/>
              <a:gd name="connsiteY117-6764" fmla="*/ 677809 h 6248398"/>
              <a:gd name="connsiteX118-6765" fmla="*/ 6233696 w 15811497"/>
              <a:gd name="connsiteY118-6766" fmla="*/ 664869 h 6248398"/>
              <a:gd name="connsiteX119-6767" fmla="*/ 6252611 w 15811497"/>
              <a:gd name="connsiteY119-6768" fmla="*/ 633734 h 6248398"/>
              <a:gd name="connsiteX120-6769" fmla="*/ 6252610 w 15811497"/>
              <a:gd name="connsiteY120-6770" fmla="*/ 633734 h 6248398"/>
              <a:gd name="connsiteX121-6771" fmla="*/ 6233696 w 15811497"/>
              <a:gd name="connsiteY121-6772" fmla="*/ 664868 h 6248398"/>
              <a:gd name="connsiteX122-6773" fmla="*/ 6224019 w 15811497"/>
              <a:gd name="connsiteY122-6774" fmla="*/ 677808 h 6248398"/>
              <a:gd name="connsiteX123-6775" fmla="*/ 6248008 w 15811497"/>
              <a:gd name="connsiteY123-6776" fmla="*/ 638320 h 6248398"/>
              <a:gd name="connsiteX124-6777" fmla="*/ 6251291 w 15811497"/>
              <a:gd name="connsiteY124-6778" fmla="*/ 633930 h 6248398"/>
              <a:gd name="connsiteX125-6779" fmla="*/ 6251293 w 15811497"/>
              <a:gd name="connsiteY125-6780" fmla="*/ 633929 h 6248398"/>
              <a:gd name="connsiteX126-6781" fmla="*/ 6257683 w 15811497"/>
              <a:gd name="connsiteY126-6782" fmla="*/ 625384 h 6248398"/>
              <a:gd name="connsiteX127-6783" fmla="*/ 6257686 w 15811497"/>
              <a:gd name="connsiteY127-6784" fmla="*/ 625380 h 6248398"/>
              <a:gd name="connsiteX128-6785" fmla="*/ 6331355 w 15811497"/>
              <a:gd name="connsiteY128-6786" fmla="*/ 526865 h 6248398"/>
              <a:gd name="connsiteX129-6787" fmla="*/ 7448548 w 15811497"/>
              <a:gd name="connsiteY129-6788" fmla="*/ 0 h 6248398"/>
              <a:gd name="connsiteX0-6789" fmla="*/ 11209760 w 15811497"/>
              <a:gd name="connsiteY0-6790" fmla="*/ 5180760 h 6248398"/>
              <a:gd name="connsiteX1-6791" fmla="*/ 11210150 w 15811497"/>
              <a:gd name="connsiteY1-6792" fmla="*/ 5180948 h 6248398"/>
              <a:gd name="connsiteX2-6793" fmla="*/ 11313815 w 15811497"/>
              <a:gd name="connsiteY2-6794" fmla="*/ 5243926 h 6248398"/>
              <a:gd name="connsiteX3-6795" fmla="*/ 11369911 w 15811497"/>
              <a:gd name="connsiteY3-6796" fmla="*/ 5285874 h 6248398"/>
              <a:gd name="connsiteX4-6797" fmla="*/ 11410606 w 15811497"/>
              <a:gd name="connsiteY4-6798" fmla="*/ 5316305 h 6248398"/>
              <a:gd name="connsiteX5-6799" fmla="*/ 11499892 w 15811497"/>
              <a:gd name="connsiteY5-6800" fmla="*/ 5397454 h 6248398"/>
              <a:gd name="connsiteX6-6801" fmla="*/ 11528781 w 15811497"/>
              <a:gd name="connsiteY6-6802" fmla="*/ 5429240 h 6248398"/>
              <a:gd name="connsiteX7-6803" fmla="*/ 11504846 w 15811497"/>
              <a:gd name="connsiteY7-6804" fmla="*/ 5414699 h 6248398"/>
              <a:gd name="connsiteX8-6805" fmla="*/ 11371717 w 15811497"/>
              <a:gd name="connsiteY8-6806" fmla="*/ 5315148 h 6248398"/>
              <a:gd name="connsiteX9-6807" fmla="*/ 11292198 w 15811497"/>
              <a:gd name="connsiteY9-6808" fmla="*/ 5255685 h 6248398"/>
              <a:gd name="connsiteX10-6809" fmla="*/ 11209760 w 15811497"/>
              <a:gd name="connsiteY10-6810" fmla="*/ 5180760 h 6248398"/>
              <a:gd name="connsiteX11-6811" fmla="*/ 4892179 w 15811497"/>
              <a:gd name="connsiteY11-6812" fmla="*/ 4842491 h 6248398"/>
              <a:gd name="connsiteX12-6813" fmla="*/ 4892178 w 15811497"/>
              <a:gd name="connsiteY12-6814" fmla="*/ 4842492 h 6248398"/>
              <a:gd name="connsiteX13-6815" fmla="*/ 4885192 w 15811497"/>
              <a:gd name="connsiteY13-6816" fmla="*/ 4851834 h 6248398"/>
              <a:gd name="connsiteX14-6817" fmla="*/ 4892179 w 15811497"/>
              <a:gd name="connsiteY14-6818" fmla="*/ 4842491 h 6248398"/>
              <a:gd name="connsiteX15-6819" fmla="*/ 8767766 w 15811497"/>
              <a:gd name="connsiteY15-6820" fmla="*/ 853515 h 6248398"/>
              <a:gd name="connsiteX16-6821" fmla="*/ 8782572 w 15811497"/>
              <a:gd name="connsiteY16-6822" fmla="*/ 884251 h 6248398"/>
              <a:gd name="connsiteX17-6823" fmla="*/ 8768620 w 15811497"/>
              <a:gd name="connsiteY17-6824" fmla="*/ 859114 h 6248398"/>
              <a:gd name="connsiteX18-6825" fmla="*/ 8767766 w 15811497"/>
              <a:gd name="connsiteY18-6826" fmla="*/ 853515 h 6248398"/>
              <a:gd name="connsiteX19-6827" fmla="*/ 7448548 w 15811497"/>
              <a:gd name="connsiteY19-6828" fmla="*/ 0 h 6248398"/>
              <a:gd name="connsiteX20-6829" fmla="*/ 8721604 w 15811497"/>
              <a:gd name="connsiteY20-6830" fmla="*/ 757692 h 6248398"/>
              <a:gd name="connsiteX21-6831" fmla="*/ 8890522 w 15811497"/>
              <a:gd name="connsiteY21-6832" fmla="*/ 1193234 h 6248398"/>
              <a:gd name="connsiteX22-6833" fmla="*/ 9958384 w 15811497"/>
              <a:gd name="connsiteY22-6834" fmla="*/ 1828798 h 6248398"/>
              <a:gd name="connsiteX23-6835" fmla="*/ 10895504 w 15811497"/>
              <a:gd name="connsiteY23-6836" fmla="*/ 1386857 h 6248398"/>
              <a:gd name="connsiteX24-6837" fmla="*/ 10927290 w 15811497"/>
              <a:gd name="connsiteY24-6838" fmla="*/ 1344350 h 6248398"/>
              <a:gd name="connsiteX25-6839" fmla="*/ 10936907 w 15811497"/>
              <a:gd name="connsiteY25-6840" fmla="*/ 1346082 h 6248398"/>
              <a:gd name="connsiteX26-6841" fmla="*/ 10917759 w 15811497"/>
              <a:gd name="connsiteY26-6842" fmla="*/ 1367151 h 6248398"/>
              <a:gd name="connsiteX27-6843" fmla="*/ 10545015 w 15811497"/>
              <a:gd name="connsiteY27-6844" fmla="*/ 1956940 h 6248398"/>
              <a:gd name="connsiteX28-6845" fmla="*/ 10521911 w 15811497"/>
              <a:gd name="connsiteY28-6846" fmla="*/ 2012524 h 6248398"/>
              <a:gd name="connsiteX29-6847" fmla="*/ 10521913 w 15811497"/>
              <a:gd name="connsiteY29-6848" fmla="*/ 2012521 h 6248398"/>
              <a:gd name="connsiteX30-6849" fmla="*/ 10545016 w 15811497"/>
              <a:gd name="connsiteY30-6850" fmla="*/ 1956940 h 6248398"/>
              <a:gd name="connsiteX31-6851" fmla="*/ 10917760 w 15811497"/>
              <a:gd name="connsiteY31-6852" fmla="*/ 1367152 h 6248398"/>
              <a:gd name="connsiteX32-6853" fmla="*/ 10936908 w 15811497"/>
              <a:gd name="connsiteY32-6854" fmla="*/ 1346084 h 6248398"/>
              <a:gd name="connsiteX33-6855" fmla="*/ 10972797 w 15811497"/>
              <a:gd name="connsiteY33-6856" fmla="*/ 1352550 h 6248398"/>
              <a:gd name="connsiteX34-6857" fmla="*/ 11002341 w 15811497"/>
              <a:gd name="connsiteY34-6858" fmla="*/ 1645177 h 6248398"/>
              <a:gd name="connsiteX35-6859" fmla="*/ 11002341 w 15811497"/>
              <a:gd name="connsiteY35-6860" fmla="*/ 1645177 h 6248398"/>
              <a:gd name="connsiteX36-6861" fmla="*/ 10972797 w 15811497"/>
              <a:gd name="connsiteY36-6862" fmla="*/ 1352549 h 6248398"/>
              <a:gd name="connsiteX37-6863" fmla="*/ 10936908 w 15811497"/>
              <a:gd name="connsiteY37-6864" fmla="*/ 1346083 h 6248398"/>
              <a:gd name="connsiteX38-6865" fmla="*/ 11096041 w 15811497"/>
              <a:gd name="connsiteY38-6866" fmla="*/ 1170993 h 6248398"/>
              <a:gd name="connsiteX39-6867" fmla="*/ 13049247 w 15811497"/>
              <a:gd name="connsiteY39-6868" fmla="*/ 361949 h 6248398"/>
              <a:gd name="connsiteX40-6869" fmla="*/ 15811497 w 15811497"/>
              <a:gd name="connsiteY40-6870" fmla="*/ 3124198 h 6248398"/>
              <a:gd name="connsiteX41-6871" fmla="*/ 13049247 w 15811497"/>
              <a:gd name="connsiteY41-6872" fmla="*/ 5886448 h 6248398"/>
              <a:gd name="connsiteX42-6873" fmla="*/ 11732594 w 15811497"/>
              <a:gd name="connsiteY42-6874" fmla="*/ 5553059 h 6248398"/>
              <a:gd name="connsiteX43-6875" fmla="*/ 11528782 w 15811497"/>
              <a:gd name="connsiteY43-6876" fmla="*/ 5429240 h 6248398"/>
              <a:gd name="connsiteX44-6877" fmla="*/ 11499893 w 15811497"/>
              <a:gd name="connsiteY44-6878" fmla="*/ 5397454 h 6248398"/>
              <a:gd name="connsiteX45-6879" fmla="*/ 11410607 w 15811497"/>
              <a:gd name="connsiteY45-6880" fmla="*/ 5316305 h 6248398"/>
              <a:gd name="connsiteX46-6881" fmla="*/ 11369912 w 15811497"/>
              <a:gd name="connsiteY46-6882" fmla="*/ 5285874 h 6248398"/>
              <a:gd name="connsiteX47-6883" fmla="*/ 11355656 w 15811497"/>
              <a:gd name="connsiteY47-6884" fmla="*/ 5144675 h 6248398"/>
              <a:gd name="connsiteX48-6885" fmla="*/ 11355656 w 15811497"/>
              <a:gd name="connsiteY48-6886" fmla="*/ 5144675 h 6248398"/>
              <a:gd name="connsiteX49-6887" fmla="*/ 11369912 w 15811497"/>
              <a:gd name="connsiteY49-6888" fmla="*/ 5285874 h 6248398"/>
              <a:gd name="connsiteX50-6889" fmla="*/ 11313816 w 15811497"/>
              <a:gd name="connsiteY50-6890" fmla="*/ 5243926 h 6248398"/>
              <a:gd name="connsiteX51-6891" fmla="*/ 11210151 w 15811497"/>
              <a:gd name="connsiteY51-6892" fmla="*/ 5180948 h 6248398"/>
              <a:gd name="connsiteX52-6893" fmla="*/ 11209761 w 15811497"/>
              <a:gd name="connsiteY52-6894" fmla="*/ 5180760 h 6248398"/>
              <a:gd name="connsiteX53-6895" fmla="*/ 11096041 w 15811497"/>
              <a:gd name="connsiteY53-6896" fmla="*/ 5077404 h 6248398"/>
              <a:gd name="connsiteX54-6897" fmla="*/ 11063094 w 15811497"/>
              <a:gd name="connsiteY54-6898" fmla="*/ 5041153 h 6248398"/>
              <a:gd name="connsiteX55-6899" fmla="*/ 11063091 w 15811497"/>
              <a:gd name="connsiteY55-6900" fmla="*/ 5041152 h 6248398"/>
              <a:gd name="connsiteX56-6901" fmla="*/ 11096040 w 15811497"/>
              <a:gd name="connsiteY56-6902" fmla="*/ 5077404 h 6248398"/>
              <a:gd name="connsiteX57-6903" fmla="*/ 11209760 w 15811497"/>
              <a:gd name="connsiteY57-6904" fmla="*/ 5180760 h 6248398"/>
              <a:gd name="connsiteX58-6905" fmla="*/ 11100244 w 15811497"/>
              <a:gd name="connsiteY58-6906" fmla="*/ 5128004 h 6248398"/>
              <a:gd name="connsiteX59-6907" fmla="*/ 10610846 w 15811497"/>
              <a:gd name="connsiteY59-6908" fmla="*/ 5029199 h 6248398"/>
              <a:gd name="connsiteX60-6909" fmla="*/ 9640652 w 15811497"/>
              <a:gd name="connsiteY60-6910" fmla="*/ 5486739 h 6248398"/>
              <a:gd name="connsiteX61-6911" fmla="*/ 9628722 w 15811497"/>
              <a:gd name="connsiteY61-6912" fmla="*/ 5502693 h 6248398"/>
              <a:gd name="connsiteX62-6913" fmla="*/ 9568273 w 15811497"/>
              <a:gd name="connsiteY62-6914" fmla="*/ 5583530 h 6248398"/>
              <a:gd name="connsiteX63-6915" fmla="*/ 9535504 w 15811497"/>
              <a:gd name="connsiteY63-6916" fmla="*/ 5637470 h 6248398"/>
              <a:gd name="connsiteX64-6917" fmla="*/ 9535505 w 15811497"/>
              <a:gd name="connsiteY64-6918" fmla="*/ 5637470 h 6248398"/>
              <a:gd name="connsiteX65-6919" fmla="*/ 9568273 w 15811497"/>
              <a:gd name="connsiteY65-6920" fmla="*/ 5583531 h 6248398"/>
              <a:gd name="connsiteX66-6921" fmla="*/ 9628722 w 15811497"/>
              <a:gd name="connsiteY66-6922" fmla="*/ 5502694 h 6248398"/>
              <a:gd name="connsiteX67-6923" fmla="*/ 9563485 w 15811497"/>
              <a:gd name="connsiteY67-6924" fmla="*/ 5610078 h 6248398"/>
              <a:gd name="connsiteX68-6925" fmla="*/ 9542221 w 15811497"/>
              <a:gd name="connsiteY68-6926" fmla="*/ 5638514 h 6248398"/>
              <a:gd name="connsiteX69-6927" fmla="*/ 9504352 w 15811497"/>
              <a:gd name="connsiteY69-6928" fmla="*/ 5689156 h 6248398"/>
              <a:gd name="connsiteX70-6929" fmla="*/ 9480140 w 15811497"/>
              <a:gd name="connsiteY70-6930" fmla="*/ 5721533 h 6248398"/>
              <a:gd name="connsiteX71-6931" fmla="*/ 8362947 w 15811497"/>
              <a:gd name="connsiteY71-6932" fmla="*/ 6248398 h 6248398"/>
              <a:gd name="connsiteX72-6933" fmla="*/ 7028922 w 15811497"/>
              <a:gd name="connsiteY72-6934" fmla="*/ 5364147 h 6248398"/>
              <a:gd name="connsiteX73-6935" fmla="*/ 6990513 w 15811497"/>
              <a:gd name="connsiteY73-6936" fmla="*/ 5259205 h 6248398"/>
              <a:gd name="connsiteX74-6937" fmla="*/ 6990512 w 15811497"/>
              <a:gd name="connsiteY74-6938" fmla="*/ 5259199 h 6248398"/>
              <a:gd name="connsiteX75-6939" fmla="*/ 6983676 w 15811497"/>
              <a:gd name="connsiteY75-6940" fmla="*/ 5240519 h 6248398"/>
              <a:gd name="connsiteX76-6941" fmla="*/ 6983673 w 15811497"/>
              <a:gd name="connsiteY76-6942" fmla="*/ 5240519 h 6248398"/>
              <a:gd name="connsiteX77-6943" fmla="*/ 6980236 w 15811497"/>
              <a:gd name="connsiteY77-6944" fmla="*/ 5231130 h 6248398"/>
              <a:gd name="connsiteX78-6945" fmla="*/ 6978859 w 15811497"/>
              <a:gd name="connsiteY78-6946" fmla="*/ 5225774 h 6248398"/>
              <a:gd name="connsiteX79-6947" fmla="*/ 6984291 w 15811497"/>
              <a:gd name="connsiteY79-6948" fmla="*/ 5240614 h 6248398"/>
              <a:gd name="connsiteX80-6949" fmla="*/ 6984292 w 15811497"/>
              <a:gd name="connsiteY80-6950" fmla="*/ 5240614 h 6248398"/>
              <a:gd name="connsiteX81-6951" fmla="*/ 6978860 w 15811497"/>
              <a:gd name="connsiteY81-6952" fmla="*/ 5225773 h 6248398"/>
              <a:gd name="connsiteX82-6953" fmla="*/ 6944562 w 15811497"/>
              <a:gd name="connsiteY82-6954" fmla="*/ 5092380 h 6248398"/>
              <a:gd name="connsiteX83-6955" fmla="*/ 6924183 w 15811497"/>
              <a:gd name="connsiteY83-6956" fmla="*/ 4890225 h 6248398"/>
              <a:gd name="connsiteX84-6957" fmla="*/ 6924182 w 15811497"/>
              <a:gd name="connsiteY84-6958" fmla="*/ 4890225 h 6248398"/>
              <a:gd name="connsiteX85-6959" fmla="*/ 6944561 w 15811497"/>
              <a:gd name="connsiteY85-6960" fmla="*/ 5092380 h 6248398"/>
              <a:gd name="connsiteX86-6961" fmla="*/ 6978860 w 15811497"/>
              <a:gd name="connsiteY86-6962" fmla="*/ 5225773 h 6248398"/>
              <a:gd name="connsiteX87-6963" fmla="*/ 6948299 w 15811497"/>
              <a:gd name="connsiteY87-6964" fmla="*/ 5142273 h 6248398"/>
              <a:gd name="connsiteX88-6965" fmla="*/ 5829297 w 15811497"/>
              <a:gd name="connsiteY88-6966" fmla="*/ 4400549 h 6248398"/>
              <a:gd name="connsiteX89-6967" fmla="*/ 5056802 w 15811497"/>
              <a:gd name="connsiteY89-6968" fmla="*/ 4677867 h 6248398"/>
              <a:gd name="connsiteX90-6969" fmla="*/ 5022517 w 15811497"/>
              <a:gd name="connsiteY90-6970" fmla="*/ 4709027 h 6248398"/>
              <a:gd name="connsiteX91-6971" fmla="*/ 5022515 w 15811497"/>
              <a:gd name="connsiteY91-6972" fmla="*/ 4709029 h 6248398"/>
              <a:gd name="connsiteX92-6973" fmla="*/ 5022510 w 15811497"/>
              <a:gd name="connsiteY92-6974" fmla="*/ 4709033 h 6248398"/>
              <a:gd name="connsiteX93-6975" fmla="*/ 4924198 w 15811497"/>
              <a:gd name="connsiteY93-6976" fmla="*/ 4840507 h 6248398"/>
              <a:gd name="connsiteX94-6977" fmla="*/ 4914898 w 15811497"/>
              <a:gd name="connsiteY94-6978" fmla="*/ 4838698 h 6248398"/>
              <a:gd name="connsiteX95-6979" fmla="*/ 4914898 w 15811497"/>
              <a:gd name="connsiteY95-6980" fmla="*/ 4838699 h 6248398"/>
              <a:gd name="connsiteX96-6981" fmla="*/ 4924199 w 15811497"/>
              <a:gd name="connsiteY96-6982" fmla="*/ 4840508 h 6248398"/>
              <a:gd name="connsiteX97-6983" fmla="*/ 4893736 w 15811497"/>
              <a:gd name="connsiteY97-6984" fmla="*/ 4881247 h 6248398"/>
              <a:gd name="connsiteX98-6985" fmla="*/ 4778482 w 15811497"/>
              <a:gd name="connsiteY98-6986" fmla="*/ 5008058 h 6248398"/>
              <a:gd name="connsiteX99-6987" fmla="*/ 4778482 w 15811497"/>
              <a:gd name="connsiteY99-6988" fmla="*/ 5008057 h 6248398"/>
              <a:gd name="connsiteX100-6989" fmla="*/ 4715455 w 15811497"/>
              <a:gd name="connsiteY100-6990" fmla="*/ 5077404 h 6248398"/>
              <a:gd name="connsiteX101-6991" fmla="*/ 2762249 w 15811497"/>
              <a:gd name="connsiteY101-6992" fmla="*/ 5886448 h 6248398"/>
              <a:gd name="connsiteX102-6993" fmla="*/ 0 w 15811497"/>
              <a:gd name="connsiteY102-6994" fmla="*/ 3124198 h 6248398"/>
              <a:gd name="connsiteX103-6995" fmla="*/ 2762249 w 15811497"/>
              <a:gd name="connsiteY103-6996" fmla="*/ 361949 h 6248398"/>
              <a:gd name="connsiteX104-6997" fmla="*/ 4078902 w 15811497"/>
              <a:gd name="connsiteY104-6998" fmla="*/ 695338 h 6248398"/>
              <a:gd name="connsiteX105-6999" fmla="*/ 4261443 w 15811497"/>
              <a:gd name="connsiteY105-7000" fmla="*/ 806235 h 6248398"/>
              <a:gd name="connsiteX106-7001" fmla="*/ 4409044 w 15811497"/>
              <a:gd name="connsiteY106-7002" fmla="*/ 910268 h 6248398"/>
              <a:gd name="connsiteX107-7003" fmla="*/ 4612477 w 15811497"/>
              <a:gd name="connsiteY107-7004" fmla="*/ 1077402 h 6248398"/>
              <a:gd name="connsiteX108-7005" fmla="*/ 4612478 w 15811497"/>
              <a:gd name="connsiteY108-7006" fmla="*/ 1077403 h 6248398"/>
              <a:gd name="connsiteX109-7007" fmla="*/ 4715454 w 15811497"/>
              <a:gd name="connsiteY109-7008" fmla="*/ 1170993 h 6248398"/>
              <a:gd name="connsiteX110-7009" fmla="*/ 4701725 w 15811497"/>
              <a:gd name="connsiteY110-7010" fmla="*/ 1120394 h 6248398"/>
              <a:gd name="connsiteX111-7011" fmla="*/ 5191122 w 15811497"/>
              <a:gd name="connsiteY111-7012" fmla="*/ 1219199 h 6248398"/>
              <a:gd name="connsiteX112-7013" fmla="*/ 6161317 w 15811497"/>
              <a:gd name="connsiteY112-7014" fmla="*/ 761659 h 6248398"/>
              <a:gd name="connsiteX113-7015" fmla="*/ 6224019 w 15811497"/>
              <a:gd name="connsiteY113-7016" fmla="*/ 677808 h 6248398"/>
              <a:gd name="connsiteX114-7017" fmla="*/ 6175489 w 15811497"/>
              <a:gd name="connsiteY114-7018" fmla="*/ 757691 h 6248398"/>
              <a:gd name="connsiteX115-7019" fmla="*/ 6175489 w 15811497"/>
              <a:gd name="connsiteY115-7020" fmla="*/ 757692 h 6248398"/>
              <a:gd name="connsiteX116-7021" fmla="*/ 6224020 w 15811497"/>
              <a:gd name="connsiteY116-7022" fmla="*/ 677809 h 6248398"/>
              <a:gd name="connsiteX117-7023" fmla="*/ 6233696 w 15811497"/>
              <a:gd name="connsiteY117-7024" fmla="*/ 664869 h 6248398"/>
              <a:gd name="connsiteX118-7025" fmla="*/ 6252611 w 15811497"/>
              <a:gd name="connsiteY118-7026" fmla="*/ 633734 h 6248398"/>
              <a:gd name="connsiteX119-7027" fmla="*/ 6252610 w 15811497"/>
              <a:gd name="connsiteY119-7028" fmla="*/ 633734 h 6248398"/>
              <a:gd name="connsiteX120-7029" fmla="*/ 6233696 w 15811497"/>
              <a:gd name="connsiteY120-7030" fmla="*/ 664868 h 6248398"/>
              <a:gd name="connsiteX121-7031" fmla="*/ 6224019 w 15811497"/>
              <a:gd name="connsiteY121-7032" fmla="*/ 677808 h 6248398"/>
              <a:gd name="connsiteX122-7033" fmla="*/ 6248008 w 15811497"/>
              <a:gd name="connsiteY122-7034" fmla="*/ 638320 h 6248398"/>
              <a:gd name="connsiteX123-7035" fmla="*/ 6251291 w 15811497"/>
              <a:gd name="connsiteY123-7036" fmla="*/ 633930 h 6248398"/>
              <a:gd name="connsiteX124-7037" fmla="*/ 6251293 w 15811497"/>
              <a:gd name="connsiteY124-7038" fmla="*/ 633929 h 6248398"/>
              <a:gd name="connsiteX125-7039" fmla="*/ 6257683 w 15811497"/>
              <a:gd name="connsiteY125-7040" fmla="*/ 625384 h 6248398"/>
              <a:gd name="connsiteX126-7041" fmla="*/ 6257686 w 15811497"/>
              <a:gd name="connsiteY126-7042" fmla="*/ 625380 h 6248398"/>
              <a:gd name="connsiteX127-7043" fmla="*/ 6331355 w 15811497"/>
              <a:gd name="connsiteY127-7044" fmla="*/ 526865 h 6248398"/>
              <a:gd name="connsiteX128-7045" fmla="*/ 7448548 w 15811497"/>
              <a:gd name="connsiteY128-7046" fmla="*/ 0 h 6248398"/>
              <a:gd name="connsiteX0-7047" fmla="*/ 11209760 w 15811497"/>
              <a:gd name="connsiteY0-7048" fmla="*/ 5180760 h 6248398"/>
              <a:gd name="connsiteX1-7049" fmla="*/ 11210150 w 15811497"/>
              <a:gd name="connsiteY1-7050" fmla="*/ 5180948 h 6248398"/>
              <a:gd name="connsiteX2-7051" fmla="*/ 11313815 w 15811497"/>
              <a:gd name="connsiteY2-7052" fmla="*/ 5243926 h 6248398"/>
              <a:gd name="connsiteX3-7053" fmla="*/ 11369911 w 15811497"/>
              <a:gd name="connsiteY3-7054" fmla="*/ 5285874 h 6248398"/>
              <a:gd name="connsiteX4-7055" fmla="*/ 11410606 w 15811497"/>
              <a:gd name="connsiteY4-7056" fmla="*/ 5316305 h 6248398"/>
              <a:gd name="connsiteX5-7057" fmla="*/ 11499892 w 15811497"/>
              <a:gd name="connsiteY5-7058" fmla="*/ 5397454 h 6248398"/>
              <a:gd name="connsiteX6-7059" fmla="*/ 11528781 w 15811497"/>
              <a:gd name="connsiteY6-7060" fmla="*/ 5429240 h 6248398"/>
              <a:gd name="connsiteX7-7061" fmla="*/ 11504846 w 15811497"/>
              <a:gd name="connsiteY7-7062" fmla="*/ 5414699 h 6248398"/>
              <a:gd name="connsiteX8-7063" fmla="*/ 11371717 w 15811497"/>
              <a:gd name="connsiteY8-7064" fmla="*/ 5315148 h 6248398"/>
              <a:gd name="connsiteX9-7065" fmla="*/ 11292198 w 15811497"/>
              <a:gd name="connsiteY9-7066" fmla="*/ 5255685 h 6248398"/>
              <a:gd name="connsiteX10-7067" fmla="*/ 11209760 w 15811497"/>
              <a:gd name="connsiteY10-7068" fmla="*/ 5180760 h 6248398"/>
              <a:gd name="connsiteX11-7069" fmla="*/ 4892179 w 15811497"/>
              <a:gd name="connsiteY11-7070" fmla="*/ 4842491 h 6248398"/>
              <a:gd name="connsiteX12-7071" fmla="*/ 4892178 w 15811497"/>
              <a:gd name="connsiteY12-7072" fmla="*/ 4842492 h 6248398"/>
              <a:gd name="connsiteX13-7073" fmla="*/ 4885192 w 15811497"/>
              <a:gd name="connsiteY13-7074" fmla="*/ 4851834 h 6248398"/>
              <a:gd name="connsiteX14-7075" fmla="*/ 4892179 w 15811497"/>
              <a:gd name="connsiteY14-7076" fmla="*/ 4842491 h 6248398"/>
              <a:gd name="connsiteX15-7077" fmla="*/ 8768620 w 15811497"/>
              <a:gd name="connsiteY15-7078" fmla="*/ 859114 h 6248398"/>
              <a:gd name="connsiteX16-7079" fmla="*/ 8782572 w 15811497"/>
              <a:gd name="connsiteY16-7080" fmla="*/ 884251 h 6248398"/>
              <a:gd name="connsiteX17-7081" fmla="*/ 8768620 w 15811497"/>
              <a:gd name="connsiteY17-7082" fmla="*/ 859114 h 6248398"/>
              <a:gd name="connsiteX18-7083" fmla="*/ 7448548 w 15811497"/>
              <a:gd name="connsiteY18-7084" fmla="*/ 0 h 6248398"/>
              <a:gd name="connsiteX19-7085" fmla="*/ 8721604 w 15811497"/>
              <a:gd name="connsiteY19-7086" fmla="*/ 757692 h 6248398"/>
              <a:gd name="connsiteX20-7087" fmla="*/ 8890522 w 15811497"/>
              <a:gd name="connsiteY20-7088" fmla="*/ 1193234 h 6248398"/>
              <a:gd name="connsiteX21-7089" fmla="*/ 9958384 w 15811497"/>
              <a:gd name="connsiteY21-7090" fmla="*/ 1828798 h 6248398"/>
              <a:gd name="connsiteX22-7091" fmla="*/ 10895504 w 15811497"/>
              <a:gd name="connsiteY22-7092" fmla="*/ 1386857 h 6248398"/>
              <a:gd name="connsiteX23-7093" fmla="*/ 10927290 w 15811497"/>
              <a:gd name="connsiteY23-7094" fmla="*/ 1344350 h 6248398"/>
              <a:gd name="connsiteX24-7095" fmla="*/ 10936907 w 15811497"/>
              <a:gd name="connsiteY24-7096" fmla="*/ 1346082 h 6248398"/>
              <a:gd name="connsiteX25-7097" fmla="*/ 10917759 w 15811497"/>
              <a:gd name="connsiteY25-7098" fmla="*/ 1367151 h 6248398"/>
              <a:gd name="connsiteX26-7099" fmla="*/ 10545015 w 15811497"/>
              <a:gd name="connsiteY26-7100" fmla="*/ 1956940 h 6248398"/>
              <a:gd name="connsiteX27-7101" fmla="*/ 10521911 w 15811497"/>
              <a:gd name="connsiteY27-7102" fmla="*/ 2012524 h 6248398"/>
              <a:gd name="connsiteX28-7103" fmla="*/ 10521913 w 15811497"/>
              <a:gd name="connsiteY28-7104" fmla="*/ 2012521 h 6248398"/>
              <a:gd name="connsiteX29-7105" fmla="*/ 10545016 w 15811497"/>
              <a:gd name="connsiteY29-7106" fmla="*/ 1956940 h 6248398"/>
              <a:gd name="connsiteX30-7107" fmla="*/ 10917760 w 15811497"/>
              <a:gd name="connsiteY30-7108" fmla="*/ 1367152 h 6248398"/>
              <a:gd name="connsiteX31-7109" fmla="*/ 10936908 w 15811497"/>
              <a:gd name="connsiteY31-7110" fmla="*/ 1346084 h 6248398"/>
              <a:gd name="connsiteX32-7111" fmla="*/ 10972797 w 15811497"/>
              <a:gd name="connsiteY32-7112" fmla="*/ 1352550 h 6248398"/>
              <a:gd name="connsiteX33-7113" fmla="*/ 11002341 w 15811497"/>
              <a:gd name="connsiteY33-7114" fmla="*/ 1645177 h 6248398"/>
              <a:gd name="connsiteX34-7115" fmla="*/ 11002341 w 15811497"/>
              <a:gd name="connsiteY34-7116" fmla="*/ 1645177 h 6248398"/>
              <a:gd name="connsiteX35-7117" fmla="*/ 10972797 w 15811497"/>
              <a:gd name="connsiteY35-7118" fmla="*/ 1352549 h 6248398"/>
              <a:gd name="connsiteX36-7119" fmla="*/ 10936908 w 15811497"/>
              <a:gd name="connsiteY36-7120" fmla="*/ 1346083 h 6248398"/>
              <a:gd name="connsiteX37-7121" fmla="*/ 11096041 w 15811497"/>
              <a:gd name="connsiteY37-7122" fmla="*/ 1170993 h 6248398"/>
              <a:gd name="connsiteX38-7123" fmla="*/ 13049247 w 15811497"/>
              <a:gd name="connsiteY38-7124" fmla="*/ 361949 h 6248398"/>
              <a:gd name="connsiteX39-7125" fmla="*/ 15811497 w 15811497"/>
              <a:gd name="connsiteY39-7126" fmla="*/ 3124198 h 6248398"/>
              <a:gd name="connsiteX40-7127" fmla="*/ 13049247 w 15811497"/>
              <a:gd name="connsiteY40-7128" fmla="*/ 5886448 h 6248398"/>
              <a:gd name="connsiteX41-7129" fmla="*/ 11732594 w 15811497"/>
              <a:gd name="connsiteY41-7130" fmla="*/ 5553059 h 6248398"/>
              <a:gd name="connsiteX42-7131" fmla="*/ 11528782 w 15811497"/>
              <a:gd name="connsiteY42-7132" fmla="*/ 5429240 h 6248398"/>
              <a:gd name="connsiteX43-7133" fmla="*/ 11499893 w 15811497"/>
              <a:gd name="connsiteY43-7134" fmla="*/ 5397454 h 6248398"/>
              <a:gd name="connsiteX44-7135" fmla="*/ 11410607 w 15811497"/>
              <a:gd name="connsiteY44-7136" fmla="*/ 5316305 h 6248398"/>
              <a:gd name="connsiteX45-7137" fmla="*/ 11369912 w 15811497"/>
              <a:gd name="connsiteY45-7138" fmla="*/ 5285874 h 6248398"/>
              <a:gd name="connsiteX46-7139" fmla="*/ 11355656 w 15811497"/>
              <a:gd name="connsiteY46-7140" fmla="*/ 5144675 h 6248398"/>
              <a:gd name="connsiteX47-7141" fmla="*/ 11355656 w 15811497"/>
              <a:gd name="connsiteY47-7142" fmla="*/ 5144675 h 6248398"/>
              <a:gd name="connsiteX48-7143" fmla="*/ 11369912 w 15811497"/>
              <a:gd name="connsiteY48-7144" fmla="*/ 5285874 h 6248398"/>
              <a:gd name="connsiteX49-7145" fmla="*/ 11313816 w 15811497"/>
              <a:gd name="connsiteY49-7146" fmla="*/ 5243926 h 6248398"/>
              <a:gd name="connsiteX50-7147" fmla="*/ 11210151 w 15811497"/>
              <a:gd name="connsiteY50-7148" fmla="*/ 5180948 h 6248398"/>
              <a:gd name="connsiteX51-7149" fmla="*/ 11209761 w 15811497"/>
              <a:gd name="connsiteY51-7150" fmla="*/ 5180760 h 6248398"/>
              <a:gd name="connsiteX52-7151" fmla="*/ 11096041 w 15811497"/>
              <a:gd name="connsiteY52-7152" fmla="*/ 5077404 h 6248398"/>
              <a:gd name="connsiteX53-7153" fmla="*/ 11063094 w 15811497"/>
              <a:gd name="connsiteY53-7154" fmla="*/ 5041153 h 6248398"/>
              <a:gd name="connsiteX54-7155" fmla="*/ 11063091 w 15811497"/>
              <a:gd name="connsiteY54-7156" fmla="*/ 5041152 h 6248398"/>
              <a:gd name="connsiteX55-7157" fmla="*/ 11096040 w 15811497"/>
              <a:gd name="connsiteY55-7158" fmla="*/ 5077404 h 6248398"/>
              <a:gd name="connsiteX56-7159" fmla="*/ 11209760 w 15811497"/>
              <a:gd name="connsiteY56-7160" fmla="*/ 5180760 h 6248398"/>
              <a:gd name="connsiteX57-7161" fmla="*/ 11100244 w 15811497"/>
              <a:gd name="connsiteY57-7162" fmla="*/ 5128004 h 6248398"/>
              <a:gd name="connsiteX58-7163" fmla="*/ 10610846 w 15811497"/>
              <a:gd name="connsiteY58-7164" fmla="*/ 5029199 h 6248398"/>
              <a:gd name="connsiteX59-7165" fmla="*/ 9640652 w 15811497"/>
              <a:gd name="connsiteY59-7166" fmla="*/ 5486739 h 6248398"/>
              <a:gd name="connsiteX60-7167" fmla="*/ 9628722 w 15811497"/>
              <a:gd name="connsiteY60-7168" fmla="*/ 5502693 h 6248398"/>
              <a:gd name="connsiteX61-7169" fmla="*/ 9568273 w 15811497"/>
              <a:gd name="connsiteY61-7170" fmla="*/ 5583530 h 6248398"/>
              <a:gd name="connsiteX62-7171" fmla="*/ 9535504 w 15811497"/>
              <a:gd name="connsiteY62-7172" fmla="*/ 5637470 h 6248398"/>
              <a:gd name="connsiteX63-7173" fmla="*/ 9535505 w 15811497"/>
              <a:gd name="connsiteY63-7174" fmla="*/ 5637470 h 6248398"/>
              <a:gd name="connsiteX64-7175" fmla="*/ 9568273 w 15811497"/>
              <a:gd name="connsiteY64-7176" fmla="*/ 5583531 h 6248398"/>
              <a:gd name="connsiteX65-7177" fmla="*/ 9628722 w 15811497"/>
              <a:gd name="connsiteY65-7178" fmla="*/ 5502694 h 6248398"/>
              <a:gd name="connsiteX66-7179" fmla="*/ 9563485 w 15811497"/>
              <a:gd name="connsiteY66-7180" fmla="*/ 5610078 h 6248398"/>
              <a:gd name="connsiteX67-7181" fmla="*/ 9542221 w 15811497"/>
              <a:gd name="connsiteY67-7182" fmla="*/ 5638514 h 6248398"/>
              <a:gd name="connsiteX68-7183" fmla="*/ 9504352 w 15811497"/>
              <a:gd name="connsiteY68-7184" fmla="*/ 5689156 h 6248398"/>
              <a:gd name="connsiteX69-7185" fmla="*/ 9480140 w 15811497"/>
              <a:gd name="connsiteY69-7186" fmla="*/ 5721533 h 6248398"/>
              <a:gd name="connsiteX70-7187" fmla="*/ 8362947 w 15811497"/>
              <a:gd name="connsiteY70-7188" fmla="*/ 6248398 h 6248398"/>
              <a:gd name="connsiteX71-7189" fmla="*/ 7028922 w 15811497"/>
              <a:gd name="connsiteY71-7190" fmla="*/ 5364147 h 6248398"/>
              <a:gd name="connsiteX72-7191" fmla="*/ 6990513 w 15811497"/>
              <a:gd name="connsiteY72-7192" fmla="*/ 5259205 h 6248398"/>
              <a:gd name="connsiteX73-7193" fmla="*/ 6990512 w 15811497"/>
              <a:gd name="connsiteY73-7194" fmla="*/ 5259199 h 6248398"/>
              <a:gd name="connsiteX74-7195" fmla="*/ 6983676 w 15811497"/>
              <a:gd name="connsiteY74-7196" fmla="*/ 5240519 h 6248398"/>
              <a:gd name="connsiteX75-7197" fmla="*/ 6983673 w 15811497"/>
              <a:gd name="connsiteY75-7198" fmla="*/ 5240519 h 6248398"/>
              <a:gd name="connsiteX76-7199" fmla="*/ 6980236 w 15811497"/>
              <a:gd name="connsiteY76-7200" fmla="*/ 5231130 h 6248398"/>
              <a:gd name="connsiteX77-7201" fmla="*/ 6978859 w 15811497"/>
              <a:gd name="connsiteY77-7202" fmla="*/ 5225774 h 6248398"/>
              <a:gd name="connsiteX78-7203" fmla="*/ 6984291 w 15811497"/>
              <a:gd name="connsiteY78-7204" fmla="*/ 5240614 h 6248398"/>
              <a:gd name="connsiteX79-7205" fmla="*/ 6984292 w 15811497"/>
              <a:gd name="connsiteY79-7206" fmla="*/ 5240614 h 6248398"/>
              <a:gd name="connsiteX80-7207" fmla="*/ 6978860 w 15811497"/>
              <a:gd name="connsiteY80-7208" fmla="*/ 5225773 h 6248398"/>
              <a:gd name="connsiteX81-7209" fmla="*/ 6944562 w 15811497"/>
              <a:gd name="connsiteY81-7210" fmla="*/ 5092380 h 6248398"/>
              <a:gd name="connsiteX82-7211" fmla="*/ 6924183 w 15811497"/>
              <a:gd name="connsiteY82-7212" fmla="*/ 4890225 h 6248398"/>
              <a:gd name="connsiteX83-7213" fmla="*/ 6924182 w 15811497"/>
              <a:gd name="connsiteY83-7214" fmla="*/ 4890225 h 6248398"/>
              <a:gd name="connsiteX84-7215" fmla="*/ 6944561 w 15811497"/>
              <a:gd name="connsiteY84-7216" fmla="*/ 5092380 h 6248398"/>
              <a:gd name="connsiteX85-7217" fmla="*/ 6978860 w 15811497"/>
              <a:gd name="connsiteY85-7218" fmla="*/ 5225773 h 6248398"/>
              <a:gd name="connsiteX86-7219" fmla="*/ 6948299 w 15811497"/>
              <a:gd name="connsiteY86-7220" fmla="*/ 5142273 h 6248398"/>
              <a:gd name="connsiteX87-7221" fmla="*/ 5829297 w 15811497"/>
              <a:gd name="connsiteY87-7222" fmla="*/ 4400549 h 6248398"/>
              <a:gd name="connsiteX88-7223" fmla="*/ 5056802 w 15811497"/>
              <a:gd name="connsiteY88-7224" fmla="*/ 4677867 h 6248398"/>
              <a:gd name="connsiteX89-7225" fmla="*/ 5022517 w 15811497"/>
              <a:gd name="connsiteY89-7226" fmla="*/ 4709027 h 6248398"/>
              <a:gd name="connsiteX90-7227" fmla="*/ 5022515 w 15811497"/>
              <a:gd name="connsiteY90-7228" fmla="*/ 4709029 h 6248398"/>
              <a:gd name="connsiteX91-7229" fmla="*/ 5022510 w 15811497"/>
              <a:gd name="connsiteY91-7230" fmla="*/ 4709033 h 6248398"/>
              <a:gd name="connsiteX92-7231" fmla="*/ 4924198 w 15811497"/>
              <a:gd name="connsiteY92-7232" fmla="*/ 4840507 h 6248398"/>
              <a:gd name="connsiteX93-7233" fmla="*/ 4914898 w 15811497"/>
              <a:gd name="connsiteY93-7234" fmla="*/ 4838698 h 6248398"/>
              <a:gd name="connsiteX94-7235" fmla="*/ 4914898 w 15811497"/>
              <a:gd name="connsiteY94-7236" fmla="*/ 4838699 h 6248398"/>
              <a:gd name="connsiteX95-7237" fmla="*/ 4924199 w 15811497"/>
              <a:gd name="connsiteY95-7238" fmla="*/ 4840508 h 6248398"/>
              <a:gd name="connsiteX96-7239" fmla="*/ 4893736 w 15811497"/>
              <a:gd name="connsiteY96-7240" fmla="*/ 4881247 h 6248398"/>
              <a:gd name="connsiteX97-7241" fmla="*/ 4778482 w 15811497"/>
              <a:gd name="connsiteY97-7242" fmla="*/ 5008058 h 6248398"/>
              <a:gd name="connsiteX98-7243" fmla="*/ 4778482 w 15811497"/>
              <a:gd name="connsiteY98-7244" fmla="*/ 5008057 h 6248398"/>
              <a:gd name="connsiteX99-7245" fmla="*/ 4715455 w 15811497"/>
              <a:gd name="connsiteY99-7246" fmla="*/ 5077404 h 6248398"/>
              <a:gd name="connsiteX100-7247" fmla="*/ 2762249 w 15811497"/>
              <a:gd name="connsiteY100-7248" fmla="*/ 5886448 h 6248398"/>
              <a:gd name="connsiteX101-7249" fmla="*/ 0 w 15811497"/>
              <a:gd name="connsiteY101-7250" fmla="*/ 3124198 h 6248398"/>
              <a:gd name="connsiteX102-7251" fmla="*/ 2762249 w 15811497"/>
              <a:gd name="connsiteY102-7252" fmla="*/ 361949 h 6248398"/>
              <a:gd name="connsiteX103-7253" fmla="*/ 4078902 w 15811497"/>
              <a:gd name="connsiteY103-7254" fmla="*/ 695338 h 6248398"/>
              <a:gd name="connsiteX104-7255" fmla="*/ 4261443 w 15811497"/>
              <a:gd name="connsiteY104-7256" fmla="*/ 806235 h 6248398"/>
              <a:gd name="connsiteX105-7257" fmla="*/ 4409044 w 15811497"/>
              <a:gd name="connsiteY105-7258" fmla="*/ 910268 h 6248398"/>
              <a:gd name="connsiteX106-7259" fmla="*/ 4612477 w 15811497"/>
              <a:gd name="connsiteY106-7260" fmla="*/ 1077402 h 6248398"/>
              <a:gd name="connsiteX107-7261" fmla="*/ 4612478 w 15811497"/>
              <a:gd name="connsiteY107-7262" fmla="*/ 1077403 h 6248398"/>
              <a:gd name="connsiteX108-7263" fmla="*/ 4715454 w 15811497"/>
              <a:gd name="connsiteY108-7264" fmla="*/ 1170993 h 6248398"/>
              <a:gd name="connsiteX109-7265" fmla="*/ 4701725 w 15811497"/>
              <a:gd name="connsiteY109-7266" fmla="*/ 1120394 h 6248398"/>
              <a:gd name="connsiteX110-7267" fmla="*/ 5191122 w 15811497"/>
              <a:gd name="connsiteY110-7268" fmla="*/ 1219199 h 6248398"/>
              <a:gd name="connsiteX111-7269" fmla="*/ 6161317 w 15811497"/>
              <a:gd name="connsiteY111-7270" fmla="*/ 761659 h 6248398"/>
              <a:gd name="connsiteX112-7271" fmla="*/ 6224019 w 15811497"/>
              <a:gd name="connsiteY112-7272" fmla="*/ 677808 h 6248398"/>
              <a:gd name="connsiteX113-7273" fmla="*/ 6175489 w 15811497"/>
              <a:gd name="connsiteY113-7274" fmla="*/ 757691 h 6248398"/>
              <a:gd name="connsiteX114-7275" fmla="*/ 6175489 w 15811497"/>
              <a:gd name="connsiteY114-7276" fmla="*/ 757692 h 6248398"/>
              <a:gd name="connsiteX115-7277" fmla="*/ 6224020 w 15811497"/>
              <a:gd name="connsiteY115-7278" fmla="*/ 677809 h 6248398"/>
              <a:gd name="connsiteX116-7279" fmla="*/ 6233696 w 15811497"/>
              <a:gd name="connsiteY116-7280" fmla="*/ 664869 h 6248398"/>
              <a:gd name="connsiteX117-7281" fmla="*/ 6252611 w 15811497"/>
              <a:gd name="connsiteY117-7282" fmla="*/ 633734 h 6248398"/>
              <a:gd name="connsiteX118-7283" fmla="*/ 6252610 w 15811497"/>
              <a:gd name="connsiteY118-7284" fmla="*/ 633734 h 6248398"/>
              <a:gd name="connsiteX119-7285" fmla="*/ 6233696 w 15811497"/>
              <a:gd name="connsiteY119-7286" fmla="*/ 664868 h 6248398"/>
              <a:gd name="connsiteX120-7287" fmla="*/ 6224019 w 15811497"/>
              <a:gd name="connsiteY120-7288" fmla="*/ 677808 h 6248398"/>
              <a:gd name="connsiteX121-7289" fmla="*/ 6248008 w 15811497"/>
              <a:gd name="connsiteY121-7290" fmla="*/ 638320 h 6248398"/>
              <a:gd name="connsiteX122-7291" fmla="*/ 6251291 w 15811497"/>
              <a:gd name="connsiteY122-7292" fmla="*/ 633930 h 6248398"/>
              <a:gd name="connsiteX123-7293" fmla="*/ 6251293 w 15811497"/>
              <a:gd name="connsiteY123-7294" fmla="*/ 633929 h 6248398"/>
              <a:gd name="connsiteX124-7295" fmla="*/ 6257683 w 15811497"/>
              <a:gd name="connsiteY124-7296" fmla="*/ 625384 h 6248398"/>
              <a:gd name="connsiteX125-7297" fmla="*/ 6257686 w 15811497"/>
              <a:gd name="connsiteY125-7298" fmla="*/ 625380 h 6248398"/>
              <a:gd name="connsiteX126-7299" fmla="*/ 6331355 w 15811497"/>
              <a:gd name="connsiteY126-7300" fmla="*/ 526865 h 6248398"/>
              <a:gd name="connsiteX127-7301" fmla="*/ 7448548 w 15811497"/>
              <a:gd name="connsiteY127-7302" fmla="*/ 0 h 6248398"/>
              <a:gd name="connsiteX0-7303" fmla="*/ 11209760 w 15811497"/>
              <a:gd name="connsiteY0-7304" fmla="*/ 5180760 h 6248398"/>
              <a:gd name="connsiteX1-7305" fmla="*/ 11210150 w 15811497"/>
              <a:gd name="connsiteY1-7306" fmla="*/ 5180948 h 6248398"/>
              <a:gd name="connsiteX2-7307" fmla="*/ 11313815 w 15811497"/>
              <a:gd name="connsiteY2-7308" fmla="*/ 5243926 h 6248398"/>
              <a:gd name="connsiteX3-7309" fmla="*/ 11369911 w 15811497"/>
              <a:gd name="connsiteY3-7310" fmla="*/ 5285874 h 6248398"/>
              <a:gd name="connsiteX4-7311" fmla="*/ 11410606 w 15811497"/>
              <a:gd name="connsiteY4-7312" fmla="*/ 5316305 h 6248398"/>
              <a:gd name="connsiteX5-7313" fmla="*/ 11499892 w 15811497"/>
              <a:gd name="connsiteY5-7314" fmla="*/ 5397454 h 6248398"/>
              <a:gd name="connsiteX6-7315" fmla="*/ 11528781 w 15811497"/>
              <a:gd name="connsiteY6-7316" fmla="*/ 5429240 h 6248398"/>
              <a:gd name="connsiteX7-7317" fmla="*/ 11504846 w 15811497"/>
              <a:gd name="connsiteY7-7318" fmla="*/ 5414699 h 6248398"/>
              <a:gd name="connsiteX8-7319" fmla="*/ 11371717 w 15811497"/>
              <a:gd name="connsiteY8-7320" fmla="*/ 5315148 h 6248398"/>
              <a:gd name="connsiteX9-7321" fmla="*/ 11292198 w 15811497"/>
              <a:gd name="connsiteY9-7322" fmla="*/ 5255685 h 6248398"/>
              <a:gd name="connsiteX10-7323" fmla="*/ 11209760 w 15811497"/>
              <a:gd name="connsiteY10-7324" fmla="*/ 5180760 h 6248398"/>
              <a:gd name="connsiteX11-7325" fmla="*/ 4892179 w 15811497"/>
              <a:gd name="connsiteY11-7326" fmla="*/ 4842491 h 6248398"/>
              <a:gd name="connsiteX12-7327" fmla="*/ 4892178 w 15811497"/>
              <a:gd name="connsiteY12-7328" fmla="*/ 4842492 h 6248398"/>
              <a:gd name="connsiteX13-7329" fmla="*/ 4885192 w 15811497"/>
              <a:gd name="connsiteY13-7330" fmla="*/ 4851834 h 6248398"/>
              <a:gd name="connsiteX14-7331" fmla="*/ 4892179 w 15811497"/>
              <a:gd name="connsiteY14-7332" fmla="*/ 4842491 h 6248398"/>
              <a:gd name="connsiteX15-7333" fmla="*/ 7448548 w 15811497"/>
              <a:gd name="connsiteY15-7334" fmla="*/ 0 h 6248398"/>
              <a:gd name="connsiteX16-7335" fmla="*/ 8721604 w 15811497"/>
              <a:gd name="connsiteY16-7336" fmla="*/ 757692 h 6248398"/>
              <a:gd name="connsiteX17-7337" fmla="*/ 8890522 w 15811497"/>
              <a:gd name="connsiteY17-7338" fmla="*/ 1193234 h 6248398"/>
              <a:gd name="connsiteX18-7339" fmla="*/ 9958384 w 15811497"/>
              <a:gd name="connsiteY18-7340" fmla="*/ 1828798 h 6248398"/>
              <a:gd name="connsiteX19-7341" fmla="*/ 10895504 w 15811497"/>
              <a:gd name="connsiteY19-7342" fmla="*/ 1386857 h 6248398"/>
              <a:gd name="connsiteX20-7343" fmla="*/ 10927290 w 15811497"/>
              <a:gd name="connsiteY20-7344" fmla="*/ 1344350 h 6248398"/>
              <a:gd name="connsiteX21-7345" fmla="*/ 10936907 w 15811497"/>
              <a:gd name="connsiteY21-7346" fmla="*/ 1346082 h 6248398"/>
              <a:gd name="connsiteX22-7347" fmla="*/ 10917759 w 15811497"/>
              <a:gd name="connsiteY22-7348" fmla="*/ 1367151 h 6248398"/>
              <a:gd name="connsiteX23-7349" fmla="*/ 10545015 w 15811497"/>
              <a:gd name="connsiteY23-7350" fmla="*/ 1956940 h 6248398"/>
              <a:gd name="connsiteX24-7351" fmla="*/ 10521911 w 15811497"/>
              <a:gd name="connsiteY24-7352" fmla="*/ 2012524 h 6248398"/>
              <a:gd name="connsiteX25-7353" fmla="*/ 10521913 w 15811497"/>
              <a:gd name="connsiteY25-7354" fmla="*/ 2012521 h 6248398"/>
              <a:gd name="connsiteX26-7355" fmla="*/ 10545016 w 15811497"/>
              <a:gd name="connsiteY26-7356" fmla="*/ 1956940 h 6248398"/>
              <a:gd name="connsiteX27-7357" fmla="*/ 10917760 w 15811497"/>
              <a:gd name="connsiteY27-7358" fmla="*/ 1367152 h 6248398"/>
              <a:gd name="connsiteX28-7359" fmla="*/ 10936908 w 15811497"/>
              <a:gd name="connsiteY28-7360" fmla="*/ 1346084 h 6248398"/>
              <a:gd name="connsiteX29-7361" fmla="*/ 10972797 w 15811497"/>
              <a:gd name="connsiteY29-7362" fmla="*/ 1352550 h 6248398"/>
              <a:gd name="connsiteX30-7363" fmla="*/ 11002341 w 15811497"/>
              <a:gd name="connsiteY30-7364" fmla="*/ 1645177 h 6248398"/>
              <a:gd name="connsiteX31-7365" fmla="*/ 11002341 w 15811497"/>
              <a:gd name="connsiteY31-7366" fmla="*/ 1645177 h 6248398"/>
              <a:gd name="connsiteX32-7367" fmla="*/ 10972797 w 15811497"/>
              <a:gd name="connsiteY32-7368" fmla="*/ 1352549 h 6248398"/>
              <a:gd name="connsiteX33-7369" fmla="*/ 10936908 w 15811497"/>
              <a:gd name="connsiteY33-7370" fmla="*/ 1346083 h 6248398"/>
              <a:gd name="connsiteX34-7371" fmla="*/ 11096041 w 15811497"/>
              <a:gd name="connsiteY34-7372" fmla="*/ 1170993 h 6248398"/>
              <a:gd name="connsiteX35-7373" fmla="*/ 13049247 w 15811497"/>
              <a:gd name="connsiteY35-7374" fmla="*/ 361949 h 6248398"/>
              <a:gd name="connsiteX36-7375" fmla="*/ 15811497 w 15811497"/>
              <a:gd name="connsiteY36-7376" fmla="*/ 3124198 h 6248398"/>
              <a:gd name="connsiteX37-7377" fmla="*/ 13049247 w 15811497"/>
              <a:gd name="connsiteY37-7378" fmla="*/ 5886448 h 6248398"/>
              <a:gd name="connsiteX38-7379" fmla="*/ 11732594 w 15811497"/>
              <a:gd name="connsiteY38-7380" fmla="*/ 5553059 h 6248398"/>
              <a:gd name="connsiteX39-7381" fmla="*/ 11528782 w 15811497"/>
              <a:gd name="connsiteY39-7382" fmla="*/ 5429240 h 6248398"/>
              <a:gd name="connsiteX40-7383" fmla="*/ 11499893 w 15811497"/>
              <a:gd name="connsiteY40-7384" fmla="*/ 5397454 h 6248398"/>
              <a:gd name="connsiteX41-7385" fmla="*/ 11410607 w 15811497"/>
              <a:gd name="connsiteY41-7386" fmla="*/ 5316305 h 6248398"/>
              <a:gd name="connsiteX42-7387" fmla="*/ 11369912 w 15811497"/>
              <a:gd name="connsiteY42-7388" fmla="*/ 5285874 h 6248398"/>
              <a:gd name="connsiteX43-7389" fmla="*/ 11355656 w 15811497"/>
              <a:gd name="connsiteY43-7390" fmla="*/ 5144675 h 6248398"/>
              <a:gd name="connsiteX44-7391" fmla="*/ 11355656 w 15811497"/>
              <a:gd name="connsiteY44-7392" fmla="*/ 5144675 h 6248398"/>
              <a:gd name="connsiteX45-7393" fmla="*/ 11369912 w 15811497"/>
              <a:gd name="connsiteY45-7394" fmla="*/ 5285874 h 6248398"/>
              <a:gd name="connsiteX46-7395" fmla="*/ 11313816 w 15811497"/>
              <a:gd name="connsiteY46-7396" fmla="*/ 5243926 h 6248398"/>
              <a:gd name="connsiteX47-7397" fmla="*/ 11210151 w 15811497"/>
              <a:gd name="connsiteY47-7398" fmla="*/ 5180948 h 6248398"/>
              <a:gd name="connsiteX48-7399" fmla="*/ 11209761 w 15811497"/>
              <a:gd name="connsiteY48-7400" fmla="*/ 5180760 h 6248398"/>
              <a:gd name="connsiteX49-7401" fmla="*/ 11096041 w 15811497"/>
              <a:gd name="connsiteY49-7402" fmla="*/ 5077404 h 6248398"/>
              <a:gd name="connsiteX50-7403" fmla="*/ 11063094 w 15811497"/>
              <a:gd name="connsiteY50-7404" fmla="*/ 5041153 h 6248398"/>
              <a:gd name="connsiteX51-7405" fmla="*/ 11063091 w 15811497"/>
              <a:gd name="connsiteY51-7406" fmla="*/ 5041152 h 6248398"/>
              <a:gd name="connsiteX52-7407" fmla="*/ 11096040 w 15811497"/>
              <a:gd name="connsiteY52-7408" fmla="*/ 5077404 h 6248398"/>
              <a:gd name="connsiteX53-7409" fmla="*/ 11209760 w 15811497"/>
              <a:gd name="connsiteY53-7410" fmla="*/ 5180760 h 6248398"/>
              <a:gd name="connsiteX54-7411" fmla="*/ 11100244 w 15811497"/>
              <a:gd name="connsiteY54-7412" fmla="*/ 5128004 h 6248398"/>
              <a:gd name="connsiteX55-7413" fmla="*/ 10610846 w 15811497"/>
              <a:gd name="connsiteY55-7414" fmla="*/ 5029199 h 6248398"/>
              <a:gd name="connsiteX56-7415" fmla="*/ 9640652 w 15811497"/>
              <a:gd name="connsiteY56-7416" fmla="*/ 5486739 h 6248398"/>
              <a:gd name="connsiteX57-7417" fmla="*/ 9628722 w 15811497"/>
              <a:gd name="connsiteY57-7418" fmla="*/ 5502693 h 6248398"/>
              <a:gd name="connsiteX58-7419" fmla="*/ 9568273 w 15811497"/>
              <a:gd name="connsiteY58-7420" fmla="*/ 5583530 h 6248398"/>
              <a:gd name="connsiteX59-7421" fmla="*/ 9535504 w 15811497"/>
              <a:gd name="connsiteY59-7422" fmla="*/ 5637470 h 6248398"/>
              <a:gd name="connsiteX60-7423" fmla="*/ 9535505 w 15811497"/>
              <a:gd name="connsiteY60-7424" fmla="*/ 5637470 h 6248398"/>
              <a:gd name="connsiteX61-7425" fmla="*/ 9568273 w 15811497"/>
              <a:gd name="connsiteY61-7426" fmla="*/ 5583531 h 6248398"/>
              <a:gd name="connsiteX62-7427" fmla="*/ 9628722 w 15811497"/>
              <a:gd name="connsiteY62-7428" fmla="*/ 5502694 h 6248398"/>
              <a:gd name="connsiteX63-7429" fmla="*/ 9563485 w 15811497"/>
              <a:gd name="connsiteY63-7430" fmla="*/ 5610078 h 6248398"/>
              <a:gd name="connsiteX64-7431" fmla="*/ 9542221 w 15811497"/>
              <a:gd name="connsiteY64-7432" fmla="*/ 5638514 h 6248398"/>
              <a:gd name="connsiteX65-7433" fmla="*/ 9504352 w 15811497"/>
              <a:gd name="connsiteY65-7434" fmla="*/ 5689156 h 6248398"/>
              <a:gd name="connsiteX66-7435" fmla="*/ 9480140 w 15811497"/>
              <a:gd name="connsiteY66-7436" fmla="*/ 5721533 h 6248398"/>
              <a:gd name="connsiteX67-7437" fmla="*/ 8362947 w 15811497"/>
              <a:gd name="connsiteY67-7438" fmla="*/ 6248398 h 6248398"/>
              <a:gd name="connsiteX68-7439" fmla="*/ 7028922 w 15811497"/>
              <a:gd name="connsiteY68-7440" fmla="*/ 5364147 h 6248398"/>
              <a:gd name="connsiteX69-7441" fmla="*/ 6990513 w 15811497"/>
              <a:gd name="connsiteY69-7442" fmla="*/ 5259205 h 6248398"/>
              <a:gd name="connsiteX70-7443" fmla="*/ 6990512 w 15811497"/>
              <a:gd name="connsiteY70-7444" fmla="*/ 5259199 h 6248398"/>
              <a:gd name="connsiteX71-7445" fmla="*/ 6983676 w 15811497"/>
              <a:gd name="connsiteY71-7446" fmla="*/ 5240519 h 6248398"/>
              <a:gd name="connsiteX72-7447" fmla="*/ 6983673 w 15811497"/>
              <a:gd name="connsiteY72-7448" fmla="*/ 5240519 h 6248398"/>
              <a:gd name="connsiteX73-7449" fmla="*/ 6980236 w 15811497"/>
              <a:gd name="connsiteY73-7450" fmla="*/ 5231130 h 6248398"/>
              <a:gd name="connsiteX74-7451" fmla="*/ 6978859 w 15811497"/>
              <a:gd name="connsiteY74-7452" fmla="*/ 5225774 h 6248398"/>
              <a:gd name="connsiteX75-7453" fmla="*/ 6984291 w 15811497"/>
              <a:gd name="connsiteY75-7454" fmla="*/ 5240614 h 6248398"/>
              <a:gd name="connsiteX76-7455" fmla="*/ 6984292 w 15811497"/>
              <a:gd name="connsiteY76-7456" fmla="*/ 5240614 h 6248398"/>
              <a:gd name="connsiteX77-7457" fmla="*/ 6978860 w 15811497"/>
              <a:gd name="connsiteY77-7458" fmla="*/ 5225773 h 6248398"/>
              <a:gd name="connsiteX78-7459" fmla="*/ 6944562 w 15811497"/>
              <a:gd name="connsiteY78-7460" fmla="*/ 5092380 h 6248398"/>
              <a:gd name="connsiteX79-7461" fmla="*/ 6924183 w 15811497"/>
              <a:gd name="connsiteY79-7462" fmla="*/ 4890225 h 6248398"/>
              <a:gd name="connsiteX80-7463" fmla="*/ 6924182 w 15811497"/>
              <a:gd name="connsiteY80-7464" fmla="*/ 4890225 h 6248398"/>
              <a:gd name="connsiteX81-7465" fmla="*/ 6944561 w 15811497"/>
              <a:gd name="connsiteY81-7466" fmla="*/ 5092380 h 6248398"/>
              <a:gd name="connsiteX82-7467" fmla="*/ 6978860 w 15811497"/>
              <a:gd name="connsiteY82-7468" fmla="*/ 5225773 h 6248398"/>
              <a:gd name="connsiteX83-7469" fmla="*/ 6948299 w 15811497"/>
              <a:gd name="connsiteY83-7470" fmla="*/ 5142273 h 6248398"/>
              <a:gd name="connsiteX84-7471" fmla="*/ 5829297 w 15811497"/>
              <a:gd name="connsiteY84-7472" fmla="*/ 4400549 h 6248398"/>
              <a:gd name="connsiteX85-7473" fmla="*/ 5056802 w 15811497"/>
              <a:gd name="connsiteY85-7474" fmla="*/ 4677867 h 6248398"/>
              <a:gd name="connsiteX86-7475" fmla="*/ 5022517 w 15811497"/>
              <a:gd name="connsiteY86-7476" fmla="*/ 4709027 h 6248398"/>
              <a:gd name="connsiteX87-7477" fmla="*/ 5022515 w 15811497"/>
              <a:gd name="connsiteY87-7478" fmla="*/ 4709029 h 6248398"/>
              <a:gd name="connsiteX88-7479" fmla="*/ 5022510 w 15811497"/>
              <a:gd name="connsiteY88-7480" fmla="*/ 4709033 h 6248398"/>
              <a:gd name="connsiteX89-7481" fmla="*/ 4924198 w 15811497"/>
              <a:gd name="connsiteY89-7482" fmla="*/ 4840507 h 6248398"/>
              <a:gd name="connsiteX90-7483" fmla="*/ 4914898 w 15811497"/>
              <a:gd name="connsiteY90-7484" fmla="*/ 4838698 h 6248398"/>
              <a:gd name="connsiteX91-7485" fmla="*/ 4914898 w 15811497"/>
              <a:gd name="connsiteY91-7486" fmla="*/ 4838699 h 6248398"/>
              <a:gd name="connsiteX92-7487" fmla="*/ 4924199 w 15811497"/>
              <a:gd name="connsiteY92-7488" fmla="*/ 4840508 h 6248398"/>
              <a:gd name="connsiteX93-7489" fmla="*/ 4893736 w 15811497"/>
              <a:gd name="connsiteY93-7490" fmla="*/ 4881247 h 6248398"/>
              <a:gd name="connsiteX94-7491" fmla="*/ 4778482 w 15811497"/>
              <a:gd name="connsiteY94-7492" fmla="*/ 5008058 h 6248398"/>
              <a:gd name="connsiteX95-7493" fmla="*/ 4778482 w 15811497"/>
              <a:gd name="connsiteY95-7494" fmla="*/ 5008057 h 6248398"/>
              <a:gd name="connsiteX96-7495" fmla="*/ 4715455 w 15811497"/>
              <a:gd name="connsiteY96-7496" fmla="*/ 5077404 h 6248398"/>
              <a:gd name="connsiteX97-7497" fmla="*/ 2762249 w 15811497"/>
              <a:gd name="connsiteY97-7498" fmla="*/ 5886448 h 6248398"/>
              <a:gd name="connsiteX98-7499" fmla="*/ 0 w 15811497"/>
              <a:gd name="connsiteY98-7500" fmla="*/ 3124198 h 6248398"/>
              <a:gd name="connsiteX99-7501" fmla="*/ 2762249 w 15811497"/>
              <a:gd name="connsiteY99-7502" fmla="*/ 361949 h 6248398"/>
              <a:gd name="connsiteX100-7503" fmla="*/ 4078902 w 15811497"/>
              <a:gd name="connsiteY100-7504" fmla="*/ 695338 h 6248398"/>
              <a:gd name="connsiteX101-7505" fmla="*/ 4261443 w 15811497"/>
              <a:gd name="connsiteY101-7506" fmla="*/ 806235 h 6248398"/>
              <a:gd name="connsiteX102-7507" fmla="*/ 4409044 w 15811497"/>
              <a:gd name="connsiteY102-7508" fmla="*/ 910268 h 6248398"/>
              <a:gd name="connsiteX103-7509" fmla="*/ 4612477 w 15811497"/>
              <a:gd name="connsiteY103-7510" fmla="*/ 1077402 h 6248398"/>
              <a:gd name="connsiteX104-7511" fmla="*/ 4612478 w 15811497"/>
              <a:gd name="connsiteY104-7512" fmla="*/ 1077403 h 6248398"/>
              <a:gd name="connsiteX105-7513" fmla="*/ 4715454 w 15811497"/>
              <a:gd name="connsiteY105-7514" fmla="*/ 1170993 h 6248398"/>
              <a:gd name="connsiteX106-7515" fmla="*/ 4701725 w 15811497"/>
              <a:gd name="connsiteY106-7516" fmla="*/ 1120394 h 6248398"/>
              <a:gd name="connsiteX107-7517" fmla="*/ 5191122 w 15811497"/>
              <a:gd name="connsiteY107-7518" fmla="*/ 1219199 h 6248398"/>
              <a:gd name="connsiteX108-7519" fmla="*/ 6161317 w 15811497"/>
              <a:gd name="connsiteY108-7520" fmla="*/ 761659 h 6248398"/>
              <a:gd name="connsiteX109-7521" fmla="*/ 6224019 w 15811497"/>
              <a:gd name="connsiteY109-7522" fmla="*/ 677808 h 6248398"/>
              <a:gd name="connsiteX110-7523" fmla="*/ 6175489 w 15811497"/>
              <a:gd name="connsiteY110-7524" fmla="*/ 757691 h 6248398"/>
              <a:gd name="connsiteX111-7525" fmla="*/ 6175489 w 15811497"/>
              <a:gd name="connsiteY111-7526" fmla="*/ 757692 h 6248398"/>
              <a:gd name="connsiteX112-7527" fmla="*/ 6224020 w 15811497"/>
              <a:gd name="connsiteY112-7528" fmla="*/ 677809 h 6248398"/>
              <a:gd name="connsiteX113-7529" fmla="*/ 6233696 w 15811497"/>
              <a:gd name="connsiteY113-7530" fmla="*/ 664869 h 6248398"/>
              <a:gd name="connsiteX114-7531" fmla="*/ 6252611 w 15811497"/>
              <a:gd name="connsiteY114-7532" fmla="*/ 633734 h 6248398"/>
              <a:gd name="connsiteX115-7533" fmla="*/ 6252610 w 15811497"/>
              <a:gd name="connsiteY115-7534" fmla="*/ 633734 h 6248398"/>
              <a:gd name="connsiteX116-7535" fmla="*/ 6233696 w 15811497"/>
              <a:gd name="connsiteY116-7536" fmla="*/ 664868 h 6248398"/>
              <a:gd name="connsiteX117-7537" fmla="*/ 6224019 w 15811497"/>
              <a:gd name="connsiteY117-7538" fmla="*/ 677808 h 6248398"/>
              <a:gd name="connsiteX118-7539" fmla="*/ 6248008 w 15811497"/>
              <a:gd name="connsiteY118-7540" fmla="*/ 638320 h 6248398"/>
              <a:gd name="connsiteX119-7541" fmla="*/ 6251291 w 15811497"/>
              <a:gd name="connsiteY119-7542" fmla="*/ 633930 h 6248398"/>
              <a:gd name="connsiteX120-7543" fmla="*/ 6251293 w 15811497"/>
              <a:gd name="connsiteY120-7544" fmla="*/ 633929 h 6248398"/>
              <a:gd name="connsiteX121-7545" fmla="*/ 6257683 w 15811497"/>
              <a:gd name="connsiteY121-7546" fmla="*/ 625384 h 6248398"/>
              <a:gd name="connsiteX122-7547" fmla="*/ 6257686 w 15811497"/>
              <a:gd name="connsiteY122-7548" fmla="*/ 625380 h 6248398"/>
              <a:gd name="connsiteX123-7549" fmla="*/ 6331355 w 15811497"/>
              <a:gd name="connsiteY123-7550" fmla="*/ 526865 h 6248398"/>
              <a:gd name="connsiteX124-7551" fmla="*/ 7448548 w 15811497"/>
              <a:gd name="connsiteY124-7552" fmla="*/ 0 h 6248398"/>
              <a:gd name="connsiteX0-7553" fmla="*/ 11209760 w 15811497"/>
              <a:gd name="connsiteY0-7554" fmla="*/ 5180760 h 6248398"/>
              <a:gd name="connsiteX1-7555" fmla="*/ 11210150 w 15811497"/>
              <a:gd name="connsiteY1-7556" fmla="*/ 5180948 h 6248398"/>
              <a:gd name="connsiteX2-7557" fmla="*/ 11313815 w 15811497"/>
              <a:gd name="connsiteY2-7558" fmla="*/ 5243926 h 6248398"/>
              <a:gd name="connsiteX3-7559" fmla="*/ 11369911 w 15811497"/>
              <a:gd name="connsiteY3-7560" fmla="*/ 5285874 h 6248398"/>
              <a:gd name="connsiteX4-7561" fmla="*/ 11410606 w 15811497"/>
              <a:gd name="connsiteY4-7562" fmla="*/ 5316305 h 6248398"/>
              <a:gd name="connsiteX5-7563" fmla="*/ 11499892 w 15811497"/>
              <a:gd name="connsiteY5-7564" fmla="*/ 5397454 h 6248398"/>
              <a:gd name="connsiteX6-7565" fmla="*/ 11528781 w 15811497"/>
              <a:gd name="connsiteY6-7566" fmla="*/ 5429240 h 6248398"/>
              <a:gd name="connsiteX7-7567" fmla="*/ 11504846 w 15811497"/>
              <a:gd name="connsiteY7-7568" fmla="*/ 5414699 h 6248398"/>
              <a:gd name="connsiteX8-7569" fmla="*/ 11371717 w 15811497"/>
              <a:gd name="connsiteY8-7570" fmla="*/ 5315148 h 6248398"/>
              <a:gd name="connsiteX9-7571" fmla="*/ 11292198 w 15811497"/>
              <a:gd name="connsiteY9-7572" fmla="*/ 5255685 h 6248398"/>
              <a:gd name="connsiteX10-7573" fmla="*/ 11209760 w 15811497"/>
              <a:gd name="connsiteY10-7574" fmla="*/ 5180760 h 6248398"/>
              <a:gd name="connsiteX11-7575" fmla="*/ 4892179 w 15811497"/>
              <a:gd name="connsiteY11-7576" fmla="*/ 4842491 h 6248398"/>
              <a:gd name="connsiteX12-7577" fmla="*/ 4892178 w 15811497"/>
              <a:gd name="connsiteY12-7578" fmla="*/ 4842492 h 6248398"/>
              <a:gd name="connsiteX13-7579" fmla="*/ 4885192 w 15811497"/>
              <a:gd name="connsiteY13-7580" fmla="*/ 4851834 h 6248398"/>
              <a:gd name="connsiteX14-7581" fmla="*/ 4892179 w 15811497"/>
              <a:gd name="connsiteY14-7582" fmla="*/ 4842491 h 6248398"/>
              <a:gd name="connsiteX15-7583" fmla="*/ 7448548 w 15811497"/>
              <a:gd name="connsiteY15-7584" fmla="*/ 0 h 6248398"/>
              <a:gd name="connsiteX16-7585" fmla="*/ 8721604 w 15811497"/>
              <a:gd name="connsiteY16-7586" fmla="*/ 757692 h 6248398"/>
              <a:gd name="connsiteX17-7587" fmla="*/ 8890522 w 15811497"/>
              <a:gd name="connsiteY17-7588" fmla="*/ 1193234 h 6248398"/>
              <a:gd name="connsiteX18-7589" fmla="*/ 9958384 w 15811497"/>
              <a:gd name="connsiteY18-7590" fmla="*/ 1828798 h 6248398"/>
              <a:gd name="connsiteX19-7591" fmla="*/ 10895504 w 15811497"/>
              <a:gd name="connsiteY19-7592" fmla="*/ 1386857 h 6248398"/>
              <a:gd name="connsiteX20-7593" fmla="*/ 10927290 w 15811497"/>
              <a:gd name="connsiteY20-7594" fmla="*/ 1344350 h 6248398"/>
              <a:gd name="connsiteX21-7595" fmla="*/ 10936907 w 15811497"/>
              <a:gd name="connsiteY21-7596" fmla="*/ 1346082 h 6248398"/>
              <a:gd name="connsiteX22-7597" fmla="*/ 10917759 w 15811497"/>
              <a:gd name="connsiteY22-7598" fmla="*/ 1367151 h 6248398"/>
              <a:gd name="connsiteX23-7599" fmla="*/ 10545015 w 15811497"/>
              <a:gd name="connsiteY23-7600" fmla="*/ 1956940 h 6248398"/>
              <a:gd name="connsiteX24-7601" fmla="*/ 10521911 w 15811497"/>
              <a:gd name="connsiteY24-7602" fmla="*/ 2012524 h 6248398"/>
              <a:gd name="connsiteX25-7603" fmla="*/ 10521913 w 15811497"/>
              <a:gd name="connsiteY25-7604" fmla="*/ 2012521 h 6248398"/>
              <a:gd name="connsiteX26-7605" fmla="*/ 10917760 w 15811497"/>
              <a:gd name="connsiteY26-7606" fmla="*/ 1367152 h 6248398"/>
              <a:gd name="connsiteX27-7607" fmla="*/ 10936908 w 15811497"/>
              <a:gd name="connsiteY27-7608" fmla="*/ 1346084 h 6248398"/>
              <a:gd name="connsiteX28-7609" fmla="*/ 10972797 w 15811497"/>
              <a:gd name="connsiteY28-7610" fmla="*/ 1352550 h 6248398"/>
              <a:gd name="connsiteX29-7611" fmla="*/ 11002341 w 15811497"/>
              <a:gd name="connsiteY29-7612" fmla="*/ 1645177 h 6248398"/>
              <a:gd name="connsiteX30-7613" fmla="*/ 11002341 w 15811497"/>
              <a:gd name="connsiteY30-7614" fmla="*/ 1645177 h 6248398"/>
              <a:gd name="connsiteX31-7615" fmla="*/ 10972797 w 15811497"/>
              <a:gd name="connsiteY31-7616" fmla="*/ 1352549 h 6248398"/>
              <a:gd name="connsiteX32-7617" fmla="*/ 10936908 w 15811497"/>
              <a:gd name="connsiteY32-7618" fmla="*/ 1346083 h 6248398"/>
              <a:gd name="connsiteX33-7619" fmla="*/ 11096041 w 15811497"/>
              <a:gd name="connsiteY33-7620" fmla="*/ 1170993 h 6248398"/>
              <a:gd name="connsiteX34-7621" fmla="*/ 13049247 w 15811497"/>
              <a:gd name="connsiteY34-7622" fmla="*/ 361949 h 6248398"/>
              <a:gd name="connsiteX35-7623" fmla="*/ 15811497 w 15811497"/>
              <a:gd name="connsiteY35-7624" fmla="*/ 3124198 h 6248398"/>
              <a:gd name="connsiteX36-7625" fmla="*/ 13049247 w 15811497"/>
              <a:gd name="connsiteY36-7626" fmla="*/ 5886448 h 6248398"/>
              <a:gd name="connsiteX37-7627" fmla="*/ 11732594 w 15811497"/>
              <a:gd name="connsiteY37-7628" fmla="*/ 5553059 h 6248398"/>
              <a:gd name="connsiteX38-7629" fmla="*/ 11528782 w 15811497"/>
              <a:gd name="connsiteY38-7630" fmla="*/ 5429240 h 6248398"/>
              <a:gd name="connsiteX39-7631" fmla="*/ 11499893 w 15811497"/>
              <a:gd name="connsiteY39-7632" fmla="*/ 5397454 h 6248398"/>
              <a:gd name="connsiteX40-7633" fmla="*/ 11410607 w 15811497"/>
              <a:gd name="connsiteY40-7634" fmla="*/ 5316305 h 6248398"/>
              <a:gd name="connsiteX41-7635" fmla="*/ 11369912 w 15811497"/>
              <a:gd name="connsiteY41-7636" fmla="*/ 5285874 h 6248398"/>
              <a:gd name="connsiteX42-7637" fmla="*/ 11355656 w 15811497"/>
              <a:gd name="connsiteY42-7638" fmla="*/ 5144675 h 6248398"/>
              <a:gd name="connsiteX43-7639" fmla="*/ 11355656 w 15811497"/>
              <a:gd name="connsiteY43-7640" fmla="*/ 5144675 h 6248398"/>
              <a:gd name="connsiteX44-7641" fmla="*/ 11369912 w 15811497"/>
              <a:gd name="connsiteY44-7642" fmla="*/ 5285874 h 6248398"/>
              <a:gd name="connsiteX45-7643" fmla="*/ 11313816 w 15811497"/>
              <a:gd name="connsiteY45-7644" fmla="*/ 5243926 h 6248398"/>
              <a:gd name="connsiteX46-7645" fmla="*/ 11210151 w 15811497"/>
              <a:gd name="connsiteY46-7646" fmla="*/ 5180948 h 6248398"/>
              <a:gd name="connsiteX47-7647" fmla="*/ 11209761 w 15811497"/>
              <a:gd name="connsiteY47-7648" fmla="*/ 5180760 h 6248398"/>
              <a:gd name="connsiteX48-7649" fmla="*/ 11096041 w 15811497"/>
              <a:gd name="connsiteY48-7650" fmla="*/ 5077404 h 6248398"/>
              <a:gd name="connsiteX49-7651" fmla="*/ 11063094 w 15811497"/>
              <a:gd name="connsiteY49-7652" fmla="*/ 5041153 h 6248398"/>
              <a:gd name="connsiteX50-7653" fmla="*/ 11063091 w 15811497"/>
              <a:gd name="connsiteY50-7654" fmla="*/ 5041152 h 6248398"/>
              <a:gd name="connsiteX51-7655" fmla="*/ 11096040 w 15811497"/>
              <a:gd name="connsiteY51-7656" fmla="*/ 5077404 h 6248398"/>
              <a:gd name="connsiteX52-7657" fmla="*/ 11209760 w 15811497"/>
              <a:gd name="connsiteY52-7658" fmla="*/ 5180760 h 6248398"/>
              <a:gd name="connsiteX53-7659" fmla="*/ 11100244 w 15811497"/>
              <a:gd name="connsiteY53-7660" fmla="*/ 5128004 h 6248398"/>
              <a:gd name="connsiteX54-7661" fmla="*/ 10610846 w 15811497"/>
              <a:gd name="connsiteY54-7662" fmla="*/ 5029199 h 6248398"/>
              <a:gd name="connsiteX55-7663" fmla="*/ 9640652 w 15811497"/>
              <a:gd name="connsiteY55-7664" fmla="*/ 5486739 h 6248398"/>
              <a:gd name="connsiteX56-7665" fmla="*/ 9628722 w 15811497"/>
              <a:gd name="connsiteY56-7666" fmla="*/ 5502693 h 6248398"/>
              <a:gd name="connsiteX57-7667" fmla="*/ 9568273 w 15811497"/>
              <a:gd name="connsiteY57-7668" fmla="*/ 5583530 h 6248398"/>
              <a:gd name="connsiteX58-7669" fmla="*/ 9535504 w 15811497"/>
              <a:gd name="connsiteY58-7670" fmla="*/ 5637470 h 6248398"/>
              <a:gd name="connsiteX59-7671" fmla="*/ 9535505 w 15811497"/>
              <a:gd name="connsiteY59-7672" fmla="*/ 5637470 h 6248398"/>
              <a:gd name="connsiteX60-7673" fmla="*/ 9568273 w 15811497"/>
              <a:gd name="connsiteY60-7674" fmla="*/ 5583531 h 6248398"/>
              <a:gd name="connsiteX61-7675" fmla="*/ 9628722 w 15811497"/>
              <a:gd name="connsiteY61-7676" fmla="*/ 5502694 h 6248398"/>
              <a:gd name="connsiteX62-7677" fmla="*/ 9563485 w 15811497"/>
              <a:gd name="connsiteY62-7678" fmla="*/ 5610078 h 6248398"/>
              <a:gd name="connsiteX63-7679" fmla="*/ 9542221 w 15811497"/>
              <a:gd name="connsiteY63-7680" fmla="*/ 5638514 h 6248398"/>
              <a:gd name="connsiteX64-7681" fmla="*/ 9504352 w 15811497"/>
              <a:gd name="connsiteY64-7682" fmla="*/ 5689156 h 6248398"/>
              <a:gd name="connsiteX65-7683" fmla="*/ 9480140 w 15811497"/>
              <a:gd name="connsiteY65-7684" fmla="*/ 5721533 h 6248398"/>
              <a:gd name="connsiteX66-7685" fmla="*/ 8362947 w 15811497"/>
              <a:gd name="connsiteY66-7686" fmla="*/ 6248398 h 6248398"/>
              <a:gd name="connsiteX67-7687" fmla="*/ 7028922 w 15811497"/>
              <a:gd name="connsiteY67-7688" fmla="*/ 5364147 h 6248398"/>
              <a:gd name="connsiteX68-7689" fmla="*/ 6990513 w 15811497"/>
              <a:gd name="connsiteY68-7690" fmla="*/ 5259205 h 6248398"/>
              <a:gd name="connsiteX69-7691" fmla="*/ 6990512 w 15811497"/>
              <a:gd name="connsiteY69-7692" fmla="*/ 5259199 h 6248398"/>
              <a:gd name="connsiteX70-7693" fmla="*/ 6983676 w 15811497"/>
              <a:gd name="connsiteY70-7694" fmla="*/ 5240519 h 6248398"/>
              <a:gd name="connsiteX71-7695" fmla="*/ 6983673 w 15811497"/>
              <a:gd name="connsiteY71-7696" fmla="*/ 5240519 h 6248398"/>
              <a:gd name="connsiteX72-7697" fmla="*/ 6980236 w 15811497"/>
              <a:gd name="connsiteY72-7698" fmla="*/ 5231130 h 6248398"/>
              <a:gd name="connsiteX73-7699" fmla="*/ 6978859 w 15811497"/>
              <a:gd name="connsiteY73-7700" fmla="*/ 5225774 h 6248398"/>
              <a:gd name="connsiteX74-7701" fmla="*/ 6984291 w 15811497"/>
              <a:gd name="connsiteY74-7702" fmla="*/ 5240614 h 6248398"/>
              <a:gd name="connsiteX75-7703" fmla="*/ 6984292 w 15811497"/>
              <a:gd name="connsiteY75-7704" fmla="*/ 5240614 h 6248398"/>
              <a:gd name="connsiteX76-7705" fmla="*/ 6978860 w 15811497"/>
              <a:gd name="connsiteY76-7706" fmla="*/ 5225773 h 6248398"/>
              <a:gd name="connsiteX77-7707" fmla="*/ 6944562 w 15811497"/>
              <a:gd name="connsiteY77-7708" fmla="*/ 5092380 h 6248398"/>
              <a:gd name="connsiteX78-7709" fmla="*/ 6924183 w 15811497"/>
              <a:gd name="connsiteY78-7710" fmla="*/ 4890225 h 6248398"/>
              <a:gd name="connsiteX79-7711" fmla="*/ 6924182 w 15811497"/>
              <a:gd name="connsiteY79-7712" fmla="*/ 4890225 h 6248398"/>
              <a:gd name="connsiteX80-7713" fmla="*/ 6944561 w 15811497"/>
              <a:gd name="connsiteY80-7714" fmla="*/ 5092380 h 6248398"/>
              <a:gd name="connsiteX81-7715" fmla="*/ 6978860 w 15811497"/>
              <a:gd name="connsiteY81-7716" fmla="*/ 5225773 h 6248398"/>
              <a:gd name="connsiteX82-7717" fmla="*/ 6948299 w 15811497"/>
              <a:gd name="connsiteY82-7718" fmla="*/ 5142273 h 6248398"/>
              <a:gd name="connsiteX83-7719" fmla="*/ 5829297 w 15811497"/>
              <a:gd name="connsiteY83-7720" fmla="*/ 4400549 h 6248398"/>
              <a:gd name="connsiteX84-7721" fmla="*/ 5056802 w 15811497"/>
              <a:gd name="connsiteY84-7722" fmla="*/ 4677867 h 6248398"/>
              <a:gd name="connsiteX85-7723" fmla="*/ 5022517 w 15811497"/>
              <a:gd name="connsiteY85-7724" fmla="*/ 4709027 h 6248398"/>
              <a:gd name="connsiteX86-7725" fmla="*/ 5022515 w 15811497"/>
              <a:gd name="connsiteY86-7726" fmla="*/ 4709029 h 6248398"/>
              <a:gd name="connsiteX87-7727" fmla="*/ 5022510 w 15811497"/>
              <a:gd name="connsiteY87-7728" fmla="*/ 4709033 h 6248398"/>
              <a:gd name="connsiteX88-7729" fmla="*/ 4924198 w 15811497"/>
              <a:gd name="connsiteY88-7730" fmla="*/ 4840507 h 6248398"/>
              <a:gd name="connsiteX89-7731" fmla="*/ 4914898 w 15811497"/>
              <a:gd name="connsiteY89-7732" fmla="*/ 4838698 h 6248398"/>
              <a:gd name="connsiteX90-7733" fmla="*/ 4914898 w 15811497"/>
              <a:gd name="connsiteY90-7734" fmla="*/ 4838699 h 6248398"/>
              <a:gd name="connsiteX91-7735" fmla="*/ 4924199 w 15811497"/>
              <a:gd name="connsiteY91-7736" fmla="*/ 4840508 h 6248398"/>
              <a:gd name="connsiteX92-7737" fmla="*/ 4893736 w 15811497"/>
              <a:gd name="connsiteY92-7738" fmla="*/ 4881247 h 6248398"/>
              <a:gd name="connsiteX93-7739" fmla="*/ 4778482 w 15811497"/>
              <a:gd name="connsiteY93-7740" fmla="*/ 5008058 h 6248398"/>
              <a:gd name="connsiteX94-7741" fmla="*/ 4778482 w 15811497"/>
              <a:gd name="connsiteY94-7742" fmla="*/ 5008057 h 6248398"/>
              <a:gd name="connsiteX95-7743" fmla="*/ 4715455 w 15811497"/>
              <a:gd name="connsiteY95-7744" fmla="*/ 5077404 h 6248398"/>
              <a:gd name="connsiteX96-7745" fmla="*/ 2762249 w 15811497"/>
              <a:gd name="connsiteY96-7746" fmla="*/ 5886448 h 6248398"/>
              <a:gd name="connsiteX97-7747" fmla="*/ 0 w 15811497"/>
              <a:gd name="connsiteY97-7748" fmla="*/ 3124198 h 6248398"/>
              <a:gd name="connsiteX98-7749" fmla="*/ 2762249 w 15811497"/>
              <a:gd name="connsiteY98-7750" fmla="*/ 361949 h 6248398"/>
              <a:gd name="connsiteX99-7751" fmla="*/ 4078902 w 15811497"/>
              <a:gd name="connsiteY99-7752" fmla="*/ 695338 h 6248398"/>
              <a:gd name="connsiteX100-7753" fmla="*/ 4261443 w 15811497"/>
              <a:gd name="connsiteY100-7754" fmla="*/ 806235 h 6248398"/>
              <a:gd name="connsiteX101-7755" fmla="*/ 4409044 w 15811497"/>
              <a:gd name="connsiteY101-7756" fmla="*/ 910268 h 6248398"/>
              <a:gd name="connsiteX102-7757" fmla="*/ 4612477 w 15811497"/>
              <a:gd name="connsiteY102-7758" fmla="*/ 1077402 h 6248398"/>
              <a:gd name="connsiteX103-7759" fmla="*/ 4612478 w 15811497"/>
              <a:gd name="connsiteY103-7760" fmla="*/ 1077403 h 6248398"/>
              <a:gd name="connsiteX104-7761" fmla="*/ 4715454 w 15811497"/>
              <a:gd name="connsiteY104-7762" fmla="*/ 1170993 h 6248398"/>
              <a:gd name="connsiteX105-7763" fmla="*/ 4701725 w 15811497"/>
              <a:gd name="connsiteY105-7764" fmla="*/ 1120394 h 6248398"/>
              <a:gd name="connsiteX106-7765" fmla="*/ 5191122 w 15811497"/>
              <a:gd name="connsiteY106-7766" fmla="*/ 1219199 h 6248398"/>
              <a:gd name="connsiteX107-7767" fmla="*/ 6161317 w 15811497"/>
              <a:gd name="connsiteY107-7768" fmla="*/ 761659 h 6248398"/>
              <a:gd name="connsiteX108-7769" fmla="*/ 6224019 w 15811497"/>
              <a:gd name="connsiteY108-7770" fmla="*/ 677808 h 6248398"/>
              <a:gd name="connsiteX109-7771" fmla="*/ 6175489 w 15811497"/>
              <a:gd name="connsiteY109-7772" fmla="*/ 757691 h 6248398"/>
              <a:gd name="connsiteX110-7773" fmla="*/ 6175489 w 15811497"/>
              <a:gd name="connsiteY110-7774" fmla="*/ 757692 h 6248398"/>
              <a:gd name="connsiteX111-7775" fmla="*/ 6224020 w 15811497"/>
              <a:gd name="connsiteY111-7776" fmla="*/ 677809 h 6248398"/>
              <a:gd name="connsiteX112-7777" fmla="*/ 6233696 w 15811497"/>
              <a:gd name="connsiteY112-7778" fmla="*/ 664869 h 6248398"/>
              <a:gd name="connsiteX113-7779" fmla="*/ 6252611 w 15811497"/>
              <a:gd name="connsiteY113-7780" fmla="*/ 633734 h 6248398"/>
              <a:gd name="connsiteX114-7781" fmla="*/ 6252610 w 15811497"/>
              <a:gd name="connsiteY114-7782" fmla="*/ 633734 h 6248398"/>
              <a:gd name="connsiteX115-7783" fmla="*/ 6233696 w 15811497"/>
              <a:gd name="connsiteY115-7784" fmla="*/ 664868 h 6248398"/>
              <a:gd name="connsiteX116-7785" fmla="*/ 6224019 w 15811497"/>
              <a:gd name="connsiteY116-7786" fmla="*/ 677808 h 6248398"/>
              <a:gd name="connsiteX117-7787" fmla="*/ 6248008 w 15811497"/>
              <a:gd name="connsiteY117-7788" fmla="*/ 638320 h 6248398"/>
              <a:gd name="connsiteX118-7789" fmla="*/ 6251291 w 15811497"/>
              <a:gd name="connsiteY118-7790" fmla="*/ 633930 h 6248398"/>
              <a:gd name="connsiteX119-7791" fmla="*/ 6251293 w 15811497"/>
              <a:gd name="connsiteY119-7792" fmla="*/ 633929 h 6248398"/>
              <a:gd name="connsiteX120-7793" fmla="*/ 6257683 w 15811497"/>
              <a:gd name="connsiteY120-7794" fmla="*/ 625384 h 6248398"/>
              <a:gd name="connsiteX121-7795" fmla="*/ 6257686 w 15811497"/>
              <a:gd name="connsiteY121-7796" fmla="*/ 625380 h 6248398"/>
              <a:gd name="connsiteX122-7797" fmla="*/ 6331355 w 15811497"/>
              <a:gd name="connsiteY122-7798" fmla="*/ 526865 h 6248398"/>
              <a:gd name="connsiteX123-7799" fmla="*/ 7448548 w 15811497"/>
              <a:gd name="connsiteY123-7800" fmla="*/ 0 h 6248398"/>
              <a:gd name="connsiteX0-7801" fmla="*/ 11209760 w 15811497"/>
              <a:gd name="connsiteY0-7802" fmla="*/ 5180760 h 6248398"/>
              <a:gd name="connsiteX1-7803" fmla="*/ 11210150 w 15811497"/>
              <a:gd name="connsiteY1-7804" fmla="*/ 5180948 h 6248398"/>
              <a:gd name="connsiteX2-7805" fmla="*/ 11313815 w 15811497"/>
              <a:gd name="connsiteY2-7806" fmla="*/ 5243926 h 6248398"/>
              <a:gd name="connsiteX3-7807" fmla="*/ 11369911 w 15811497"/>
              <a:gd name="connsiteY3-7808" fmla="*/ 5285874 h 6248398"/>
              <a:gd name="connsiteX4-7809" fmla="*/ 11410606 w 15811497"/>
              <a:gd name="connsiteY4-7810" fmla="*/ 5316305 h 6248398"/>
              <a:gd name="connsiteX5-7811" fmla="*/ 11499892 w 15811497"/>
              <a:gd name="connsiteY5-7812" fmla="*/ 5397454 h 6248398"/>
              <a:gd name="connsiteX6-7813" fmla="*/ 11528781 w 15811497"/>
              <a:gd name="connsiteY6-7814" fmla="*/ 5429240 h 6248398"/>
              <a:gd name="connsiteX7-7815" fmla="*/ 11504846 w 15811497"/>
              <a:gd name="connsiteY7-7816" fmla="*/ 5414699 h 6248398"/>
              <a:gd name="connsiteX8-7817" fmla="*/ 11371717 w 15811497"/>
              <a:gd name="connsiteY8-7818" fmla="*/ 5315148 h 6248398"/>
              <a:gd name="connsiteX9-7819" fmla="*/ 11292198 w 15811497"/>
              <a:gd name="connsiteY9-7820" fmla="*/ 5255685 h 6248398"/>
              <a:gd name="connsiteX10-7821" fmla="*/ 11209760 w 15811497"/>
              <a:gd name="connsiteY10-7822" fmla="*/ 5180760 h 6248398"/>
              <a:gd name="connsiteX11-7823" fmla="*/ 4892179 w 15811497"/>
              <a:gd name="connsiteY11-7824" fmla="*/ 4842491 h 6248398"/>
              <a:gd name="connsiteX12-7825" fmla="*/ 4892178 w 15811497"/>
              <a:gd name="connsiteY12-7826" fmla="*/ 4842492 h 6248398"/>
              <a:gd name="connsiteX13-7827" fmla="*/ 4885192 w 15811497"/>
              <a:gd name="connsiteY13-7828" fmla="*/ 4851834 h 6248398"/>
              <a:gd name="connsiteX14-7829" fmla="*/ 4892179 w 15811497"/>
              <a:gd name="connsiteY14-7830" fmla="*/ 4842491 h 6248398"/>
              <a:gd name="connsiteX15-7831" fmla="*/ 7448548 w 15811497"/>
              <a:gd name="connsiteY15-7832" fmla="*/ 0 h 6248398"/>
              <a:gd name="connsiteX16-7833" fmla="*/ 8721604 w 15811497"/>
              <a:gd name="connsiteY16-7834" fmla="*/ 757692 h 6248398"/>
              <a:gd name="connsiteX17-7835" fmla="*/ 8890522 w 15811497"/>
              <a:gd name="connsiteY17-7836" fmla="*/ 1193234 h 6248398"/>
              <a:gd name="connsiteX18-7837" fmla="*/ 9958384 w 15811497"/>
              <a:gd name="connsiteY18-7838" fmla="*/ 1828798 h 6248398"/>
              <a:gd name="connsiteX19-7839" fmla="*/ 10895504 w 15811497"/>
              <a:gd name="connsiteY19-7840" fmla="*/ 1386857 h 6248398"/>
              <a:gd name="connsiteX20-7841" fmla="*/ 10927290 w 15811497"/>
              <a:gd name="connsiteY20-7842" fmla="*/ 1344350 h 6248398"/>
              <a:gd name="connsiteX21-7843" fmla="*/ 10936907 w 15811497"/>
              <a:gd name="connsiteY21-7844" fmla="*/ 1346082 h 6248398"/>
              <a:gd name="connsiteX22-7845" fmla="*/ 10917759 w 15811497"/>
              <a:gd name="connsiteY22-7846" fmla="*/ 1367151 h 6248398"/>
              <a:gd name="connsiteX23-7847" fmla="*/ 10545015 w 15811497"/>
              <a:gd name="connsiteY23-7848" fmla="*/ 1956940 h 6248398"/>
              <a:gd name="connsiteX24-7849" fmla="*/ 10521911 w 15811497"/>
              <a:gd name="connsiteY24-7850" fmla="*/ 2012524 h 6248398"/>
              <a:gd name="connsiteX25-7851" fmla="*/ 10917760 w 15811497"/>
              <a:gd name="connsiteY25-7852" fmla="*/ 1367152 h 6248398"/>
              <a:gd name="connsiteX26-7853" fmla="*/ 10936908 w 15811497"/>
              <a:gd name="connsiteY26-7854" fmla="*/ 1346084 h 6248398"/>
              <a:gd name="connsiteX27-7855" fmla="*/ 10972797 w 15811497"/>
              <a:gd name="connsiteY27-7856" fmla="*/ 1352550 h 6248398"/>
              <a:gd name="connsiteX28-7857" fmla="*/ 11002341 w 15811497"/>
              <a:gd name="connsiteY28-7858" fmla="*/ 1645177 h 6248398"/>
              <a:gd name="connsiteX29-7859" fmla="*/ 11002341 w 15811497"/>
              <a:gd name="connsiteY29-7860" fmla="*/ 1645177 h 6248398"/>
              <a:gd name="connsiteX30-7861" fmla="*/ 10972797 w 15811497"/>
              <a:gd name="connsiteY30-7862" fmla="*/ 1352549 h 6248398"/>
              <a:gd name="connsiteX31-7863" fmla="*/ 10936908 w 15811497"/>
              <a:gd name="connsiteY31-7864" fmla="*/ 1346083 h 6248398"/>
              <a:gd name="connsiteX32-7865" fmla="*/ 11096041 w 15811497"/>
              <a:gd name="connsiteY32-7866" fmla="*/ 1170993 h 6248398"/>
              <a:gd name="connsiteX33-7867" fmla="*/ 13049247 w 15811497"/>
              <a:gd name="connsiteY33-7868" fmla="*/ 361949 h 6248398"/>
              <a:gd name="connsiteX34-7869" fmla="*/ 15811497 w 15811497"/>
              <a:gd name="connsiteY34-7870" fmla="*/ 3124198 h 6248398"/>
              <a:gd name="connsiteX35-7871" fmla="*/ 13049247 w 15811497"/>
              <a:gd name="connsiteY35-7872" fmla="*/ 5886448 h 6248398"/>
              <a:gd name="connsiteX36-7873" fmla="*/ 11732594 w 15811497"/>
              <a:gd name="connsiteY36-7874" fmla="*/ 5553059 h 6248398"/>
              <a:gd name="connsiteX37-7875" fmla="*/ 11528782 w 15811497"/>
              <a:gd name="connsiteY37-7876" fmla="*/ 5429240 h 6248398"/>
              <a:gd name="connsiteX38-7877" fmla="*/ 11499893 w 15811497"/>
              <a:gd name="connsiteY38-7878" fmla="*/ 5397454 h 6248398"/>
              <a:gd name="connsiteX39-7879" fmla="*/ 11410607 w 15811497"/>
              <a:gd name="connsiteY39-7880" fmla="*/ 5316305 h 6248398"/>
              <a:gd name="connsiteX40-7881" fmla="*/ 11369912 w 15811497"/>
              <a:gd name="connsiteY40-7882" fmla="*/ 5285874 h 6248398"/>
              <a:gd name="connsiteX41-7883" fmla="*/ 11355656 w 15811497"/>
              <a:gd name="connsiteY41-7884" fmla="*/ 5144675 h 6248398"/>
              <a:gd name="connsiteX42-7885" fmla="*/ 11355656 w 15811497"/>
              <a:gd name="connsiteY42-7886" fmla="*/ 5144675 h 6248398"/>
              <a:gd name="connsiteX43-7887" fmla="*/ 11369912 w 15811497"/>
              <a:gd name="connsiteY43-7888" fmla="*/ 5285874 h 6248398"/>
              <a:gd name="connsiteX44-7889" fmla="*/ 11313816 w 15811497"/>
              <a:gd name="connsiteY44-7890" fmla="*/ 5243926 h 6248398"/>
              <a:gd name="connsiteX45-7891" fmla="*/ 11210151 w 15811497"/>
              <a:gd name="connsiteY45-7892" fmla="*/ 5180948 h 6248398"/>
              <a:gd name="connsiteX46-7893" fmla="*/ 11209761 w 15811497"/>
              <a:gd name="connsiteY46-7894" fmla="*/ 5180760 h 6248398"/>
              <a:gd name="connsiteX47-7895" fmla="*/ 11096041 w 15811497"/>
              <a:gd name="connsiteY47-7896" fmla="*/ 5077404 h 6248398"/>
              <a:gd name="connsiteX48-7897" fmla="*/ 11063094 w 15811497"/>
              <a:gd name="connsiteY48-7898" fmla="*/ 5041153 h 6248398"/>
              <a:gd name="connsiteX49-7899" fmla="*/ 11063091 w 15811497"/>
              <a:gd name="connsiteY49-7900" fmla="*/ 5041152 h 6248398"/>
              <a:gd name="connsiteX50-7901" fmla="*/ 11096040 w 15811497"/>
              <a:gd name="connsiteY50-7902" fmla="*/ 5077404 h 6248398"/>
              <a:gd name="connsiteX51-7903" fmla="*/ 11209760 w 15811497"/>
              <a:gd name="connsiteY51-7904" fmla="*/ 5180760 h 6248398"/>
              <a:gd name="connsiteX52-7905" fmla="*/ 11100244 w 15811497"/>
              <a:gd name="connsiteY52-7906" fmla="*/ 5128004 h 6248398"/>
              <a:gd name="connsiteX53-7907" fmla="*/ 10610846 w 15811497"/>
              <a:gd name="connsiteY53-7908" fmla="*/ 5029199 h 6248398"/>
              <a:gd name="connsiteX54-7909" fmla="*/ 9640652 w 15811497"/>
              <a:gd name="connsiteY54-7910" fmla="*/ 5486739 h 6248398"/>
              <a:gd name="connsiteX55-7911" fmla="*/ 9628722 w 15811497"/>
              <a:gd name="connsiteY55-7912" fmla="*/ 5502693 h 6248398"/>
              <a:gd name="connsiteX56-7913" fmla="*/ 9568273 w 15811497"/>
              <a:gd name="connsiteY56-7914" fmla="*/ 5583530 h 6248398"/>
              <a:gd name="connsiteX57-7915" fmla="*/ 9535504 w 15811497"/>
              <a:gd name="connsiteY57-7916" fmla="*/ 5637470 h 6248398"/>
              <a:gd name="connsiteX58-7917" fmla="*/ 9535505 w 15811497"/>
              <a:gd name="connsiteY58-7918" fmla="*/ 5637470 h 6248398"/>
              <a:gd name="connsiteX59-7919" fmla="*/ 9568273 w 15811497"/>
              <a:gd name="connsiteY59-7920" fmla="*/ 5583531 h 6248398"/>
              <a:gd name="connsiteX60-7921" fmla="*/ 9628722 w 15811497"/>
              <a:gd name="connsiteY60-7922" fmla="*/ 5502694 h 6248398"/>
              <a:gd name="connsiteX61-7923" fmla="*/ 9563485 w 15811497"/>
              <a:gd name="connsiteY61-7924" fmla="*/ 5610078 h 6248398"/>
              <a:gd name="connsiteX62-7925" fmla="*/ 9542221 w 15811497"/>
              <a:gd name="connsiteY62-7926" fmla="*/ 5638514 h 6248398"/>
              <a:gd name="connsiteX63-7927" fmla="*/ 9504352 w 15811497"/>
              <a:gd name="connsiteY63-7928" fmla="*/ 5689156 h 6248398"/>
              <a:gd name="connsiteX64-7929" fmla="*/ 9480140 w 15811497"/>
              <a:gd name="connsiteY64-7930" fmla="*/ 5721533 h 6248398"/>
              <a:gd name="connsiteX65-7931" fmla="*/ 8362947 w 15811497"/>
              <a:gd name="connsiteY65-7932" fmla="*/ 6248398 h 6248398"/>
              <a:gd name="connsiteX66-7933" fmla="*/ 7028922 w 15811497"/>
              <a:gd name="connsiteY66-7934" fmla="*/ 5364147 h 6248398"/>
              <a:gd name="connsiteX67-7935" fmla="*/ 6990513 w 15811497"/>
              <a:gd name="connsiteY67-7936" fmla="*/ 5259205 h 6248398"/>
              <a:gd name="connsiteX68-7937" fmla="*/ 6990512 w 15811497"/>
              <a:gd name="connsiteY68-7938" fmla="*/ 5259199 h 6248398"/>
              <a:gd name="connsiteX69-7939" fmla="*/ 6983676 w 15811497"/>
              <a:gd name="connsiteY69-7940" fmla="*/ 5240519 h 6248398"/>
              <a:gd name="connsiteX70-7941" fmla="*/ 6983673 w 15811497"/>
              <a:gd name="connsiteY70-7942" fmla="*/ 5240519 h 6248398"/>
              <a:gd name="connsiteX71-7943" fmla="*/ 6980236 w 15811497"/>
              <a:gd name="connsiteY71-7944" fmla="*/ 5231130 h 6248398"/>
              <a:gd name="connsiteX72-7945" fmla="*/ 6978859 w 15811497"/>
              <a:gd name="connsiteY72-7946" fmla="*/ 5225774 h 6248398"/>
              <a:gd name="connsiteX73-7947" fmla="*/ 6984291 w 15811497"/>
              <a:gd name="connsiteY73-7948" fmla="*/ 5240614 h 6248398"/>
              <a:gd name="connsiteX74-7949" fmla="*/ 6984292 w 15811497"/>
              <a:gd name="connsiteY74-7950" fmla="*/ 5240614 h 6248398"/>
              <a:gd name="connsiteX75-7951" fmla="*/ 6978860 w 15811497"/>
              <a:gd name="connsiteY75-7952" fmla="*/ 5225773 h 6248398"/>
              <a:gd name="connsiteX76-7953" fmla="*/ 6944562 w 15811497"/>
              <a:gd name="connsiteY76-7954" fmla="*/ 5092380 h 6248398"/>
              <a:gd name="connsiteX77-7955" fmla="*/ 6924183 w 15811497"/>
              <a:gd name="connsiteY77-7956" fmla="*/ 4890225 h 6248398"/>
              <a:gd name="connsiteX78-7957" fmla="*/ 6924182 w 15811497"/>
              <a:gd name="connsiteY78-7958" fmla="*/ 4890225 h 6248398"/>
              <a:gd name="connsiteX79-7959" fmla="*/ 6944561 w 15811497"/>
              <a:gd name="connsiteY79-7960" fmla="*/ 5092380 h 6248398"/>
              <a:gd name="connsiteX80-7961" fmla="*/ 6978860 w 15811497"/>
              <a:gd name="connsiteY80-7962" fmla="*/ 5225773 h 6248398"/>
              <a:gd name="connsiteX81-7963" fmla="*/ 6948299 w 15811497"/>
              <a:gd name="connsiteY81-7964" fmla="*/ 5142273 h 6248398"/>
              <a:gd name="connsiteX82-7965" fmla="*/ 5829297 w 15811497"/>
              <a:gd name="connsiteY82-7966" fmla="*/ 4400549 h 6248398"/>
              <a:gd name="connsiteX83-7967" fmla="*/ 5056802 w 15811497"/>
              <a:gd name="connsiteY83-7968" fmla="*/ 4677867 h 6248398"/>
              <a:gd name="connsiteX84-7969" fmla="*/ 5022517 w 15811497"/>
              <a:gd name="connsiteY84-7970" fmla="*/ 4709027 h 6248398"/>
              <a:gd name="connsiteX85-7971" fmla="*/ 5022515 w 15811497"/>
              <a:gd name="connsiteY85-7972" fmla="*/ 4709029 h 6248398"/>
              <a:gd name="connsiteX86-7973" fmla="*/ 5022510 w 15811497"/>
              <a:gd name="connsiteY86-7974" fmla="*/ 4709033 h 6248398"/>
              <a:gd name="connsiteX87-7975" fmla="*/ 4924198 w 15811497"/>
              <a:gd name="connsiteY87-7976" fmla="*/ 4840507 h 6248398"/>
              <a:gd name="connsiteX88-7977" fmla="*/ 4914898 w 15811497"/>
              <a:gd name="connsiteY88-7978" fmla="*/ 4838698 h 6248398"/>
              <a:gd name="connsiteX89-7979" fmla="*/ 4914898 w 15811497"/>
              <a:gd name="connsiteY89-7980" fmla="*/ 4838699 h 6248398"/>
              <a:gd name="connsiteX90-7981" fmla="*/ 4924199 w 15811497"/>
              <a:gd name="connsiteY90-7982" fmla="*/ 4840508 h 6248398"/>
              <a:gd name="connsiteX91-7983" fmla="*/ 4893736 w 15811497"/>
              <a:gd name="connsiteY91-7984" fmla="*/ 4881247 h 6248398"/>
              <a:gd name="connsiteX92-7985" fmla="*/ 4778482 w 15811497"/>
              <a:gd name="connsiteY92-7986" fmla="*/ 5008058 h 6248398"/>
              <a:gd name="connsiteX93-7987" fmla="*/ 4778482 w 15811497"/>
              <a:gd name="connsiteY93-7988" fmla="*/ 5008057 h 6248398"/>
              <a:gd name="connsiteX94-7989" fmla="*/ 4715455 w 15811497"/>
              <a:gd name="connsiteY94-7990" fmla="*/ 5077404 h 6248398"/>
              <a:gd name="connsiteX95-7991" fmla="*/ 2762249 w 15811497"/>
              <a:gd name="connsiteY95-7992" fmla="*/ 5886448 h 6248398"/>
              <a:gd name="connsiteX96-7993" fmla="*/ 0 w 15811497"/>
              <a:gd name="connsiteY96-7994" fmla="*/ 3124198 h 6248398"/>
              <a:gd name="connsiteX97-7995" fmla="*/ 2762249 w 15811497"/>
              <a:gd name="connsiteY97-7996" fmla="*/ 361949 h 6248398"/>
              <a:gd name="connsiteX98-7997" fmla="*/ 4078902 w 15811497"/>
              <a:gd name="connsiteY98-7998" fmla="*/ 695338 h 6248398"/>
              <a:gd name="connsiteX99-7999" fmla="*/ 4261443 w 15811497"/>
              <a:gd name="connsiteY99-8000" fmla="*/ 806235 h 6248398"/>
              <a:gd name="connsiteX100-8001" fmla="*/ 4409044 w 15811497"/>
              <a:gd name="connsiteY100-8002" fmla="*/ 910268 h 6248398"/>
              <a:gd name="connsiteX101-8003" fmla="*/ 4612477 w 15811497"/>
              <a:gd name="connsiteY101-8004" fmla="*/ 1077402 h 6248398"/>
              <a:gd name="connsiteX102-8005" fmla="*/ 4612478 w 15811497"/>
              <a:gd name="connsiteY102-8006" fmla="*/ 1077403 h 6248398"/>
              <a:gd name="connsiteX103-8007" fmla="*/ 4715454 w 15811497"/>
              <a:gd name="connsiteY103-8008" fmla="*/ 1170993 h 6248398"/>
              <a:gd name="connsiteX104-8009" fmla="*/ 4701725 w 15811497"/>
              <a:gd name="connsiteY104-8010" fmla="*/ 1120394 h 6248398"/>
              <a:gd name="connsiteX105-8011" fmla="*/ 5191122 w 15811497"/>
              <a:gd name="connsiteY105-8012" fmla="*/ 1219199 h 6248398"/>
              <a:gd name="connsiteX106-8013" fmla="*/ 6161317 w 15811497"/>
              <a:gd name="connsiteY106-8014" fmla="*/ 761659 h 6248398"/>
              <a:gd name="connsiteX107-8015" fmla="*/ 6224019 w 15811497"/>
              <a:gd name="connsiteY107-8016" fmla="*/ 677808 h 6248398"/>
              <a:gd name="connsiteX108-8017" fmla="*/ 6175489 w 15811497"/>
              <a:gd name="connsiteY108-8018" fmla="*/ 757691 h 6248398"/>
              <a:gd name="connsiteX109-8019" fmla="*/ 6175489 w 15811497"/>
              <a:gd name="connsiteY109-8020" fmla="*/ 757692 h 6248398"/>
              <a:gd name="connsiteX110-8021" fmla="*/ 6224020 w 15811497"/>
              <a:gd name="connsiteY110-8022" fmla="*/ 677809 h 6248398"/>
              <a:gd name="connsiteX111-8023" fmla="*/ 6233696 w 15811497"/>
              <a:gd name="connsiteY111-8024" fmla="*/ 664869 h 6248398"/>
              <a:gd name="connsiteX112-8025" fmla="*/ 6252611 w 15811497"/>
              <a:gd name="connsiteY112-8026" fmla="*/ 633734 h 6248398"/>
              <a:gd name="connsiteX113-8027" fmla="*/ 6252610 w 15811497"/>
              <a:gd name="connsiteY113-8028" fmla="*/ 633734 h 6248398"/>
              <a:gd name="connsiteX114-8029" fmla="*/ 6233696 w 15811497"/>
              <a:gd name="connsiteY114-8030" fmla="*/ 664868 h 6248398"/>
              <a:gd name="connsiteX115-8031" fmla="*/ 6224019 w 15811497"/>
              <a:gd name="connsiteY115-8032" fmla="*/ 677808 h 6248398"/>
              <a:gd name="connsiteX116-8033" fmla="*/ 6248008 w 15811497"/>
              <a:gd name="connsiteY116-8034" fmla="*/ 638320 h 6248398"/>
              <a:gd name="connsiteX117-8035" fmla="*/ 6251291 w 15811497"/>
              <a:gd name="connsiteY117-8036" fmla="*/ 633930 h 6248398"/>
              <a:gd name="connsiteX118-8037" fmla="*/ 6251293 w 15811497"/>
              <a:gd name="connsiteY118-8038" fmla="*/ 633929 h 6248398"/>
              <a:gd name="connsiteX119-8039" fmla="*/ 6257683 w 15811497"/>
              <a:gd name="connsiteY119-8040" fmla="*/ 625384 h 6248398"/>
              <a:gd name="connsiteX120-8041" fmla="*/ 6257686 w 15811497"/>
              <a:gd name="connsiteY120-8042" fmla="*/ 625380 h 6248398"/>
              <a:gd name="connsiteX121-8043" fmla="*/ 6331355 w 15811497"/>
              <a:gd name="connsiteY121-8044" fmla="*/ 526865 h 6248398"/>
              <a:gd name="connsiteX122-8045" fmla="*/ 7448548 w 15811497"/>
              <a:gd name="connsiteY122-8046" fmla="*/ 0 h 6248398"/>
              <a:gd name="connsiteX0-8047" fmla="*/ 11209760 w 15811497"/>
              <a:gd name="connsiteY0-8048" fmla="*/ 5180760 h 6248398"/>
              <a:gd name="connsiteX1-8049" fmla="*/ 11210150 w 15811497"/>
              <a:gd name="connsiteY1-8050" fmla="*/ 5180948 h 6248398"/>
              <a:gd name="connsiteX2-8051" fmla="*/ 11313815 w 15811497"/>
              <a:gd name="connsiteY2-8052" fmla="*/ 5243926 h 6248398"/>
              <a:gd name="connsiteX3-8053" fmla="*/ 11369911 w 15811497"/>
              <a:gd name="connsiteY3-8054" fmla="*/ 5285874 h 6248398"/>
              <a:gd name="connsiteX4-8055" fmla="*/ 11410606 w 15811497"/>
              <a:gd name="connsiteY4-8056" fmla="*/ 5316305 h 6248398"/>
              <a:gd name="connsiteX5-8057" fmla="*/ 11499892 w 15811497"/>
              <a:gd name="connsiteY5-8058" fmla="*/ 5397454 h 6248398"/>
              <a:gd name="connsiteX6-8059" fmla="*/ 11528781 w 15811497"/>
              <a:gd name="connsiteY6-8060" fmla="*/ 5429240 h 6248398"/>
              <a:gd name="connsiteX7-8061" fmla="*/ 11504846 w 15811497"/>
              <a:gd name="connsiteY7-8062" fmla="*/ 5414699 h 6248398"/>
              <a:gd name="connsiteX8-8063" fmla="*/ 11371717 w 15811497"/>
              <a:gd name="connsiteY8-8064" fmla="*/ 5315148 h 6248398"/>
              <a:gd name="connsiteX9-8065" fmla="*/ 11292198 w 15811497"/>
              <a:gd name="connsiteY9-8066" fmla="*/ 5255685 h 6248398"/>
              <a:gd name="connsiteX10-8067" fmla="*/ 11209760 w 15811497"/>
              <a:gd name="connsiteY10-8068" fmla="*/ 5180760 h 6248398"/>
              <a:gd name="connsiteX11-8069" fmla="*/ 4892179 w 15811497"/>
              <a:gd name="connsiteY11-8070" fmla="*/ 4842491 h 6248398"/>
              <a:gd name="connsiteX12-8071" fmla="*/ 4892178 w 15811497"/>
              <a:gd name="connsiteY12-8072" fmla="*/ 4842492 h 6248398"/>
              <a:gd name="connsiteX13-8073" fmla="*/ 4885192 w 15811497"/>
              <a:gd name="connsiteY13-8074" fmla="*/ 4851834 h 6248398"/>
              <a:gd name="connsiteX14-8075" fmla="*/ 4892179 w 15811497"/>
              <a:gd name="connsiteY14-8076" fmla="*/ 4842491 h 6248398"/>
              <a:gd name="connsiteX15-8077" fmla="*/ 7448548 w 15811497"/>
              <a:gd name="connsiteY15-8078" fmla="*/ 0 h 6248398"/>
              <a:gd name="connsiteX16-8079" fmla="*/ 8721604 w 15811497"/>
              <a:gd name="connsiteY16-8080" fmla="*/ 757692 h 6248398"/>
              <a:gd name="connsiteX17-8081" fmla="*/ 8890522 w 15811497"/>
              <a:gd name="connsiteY17-8082" fmla="*/ 1193234 h 6248398"/>
              <a:gd name="connsiteX18-8083" fmla="*/ 9958384 w 15811497"/>
              <a:gd name="connsiteY18-8084" fmla="*/ 1828798 h 6248398"/>
              <a:gd name="connsiteX19-8085" fmla="*/ 10895504 w 15811497"/>
              <a:gd name="connsiteY19-8086" fmla="*/ 1386857 h 6248398"/>
              <a:gd name="connsiteX20-8087" fmla="*/ 10927290 w 15811497"/>
              <a:gd name="connsiteY20-8088" fmla="*/ 1344350 h 6248398"/>
              <a:gd name="connsiteX21-8089" fmla="*/ 10936907 w 15811497"/>
              <a:gd name="connsiteY21-8090" fmla="*/ 1346082 h 6248398"/>
              <a:gd name="connsiteX22-8091" fmla="*/ 10917759 w 15811497"/>
              <a:gd name="connsiteY22-8092" fmla="*/ 1367151 h 6248398"/>
              <a:gd name="connsiteX23-8093" fmla="*/ 10545015 w 15811497"/>
              <a:gd name="connsiteY23-8094" fmla="*/ 1956940 h 6248398"/>
              <a:gd name="connsiteX24-8095" fmla="*/ 10917760 w 15811497"/>
              <a:gd name="connsiteY24-8096" fmla="*/ 1367152 h 6248398"/>
              <a:gd name="connsiteX25-8097" fmla="*/ 10936908 w 15811497"/>
              <a:gd name="connsiteY25-8098" fmla="*/ 1346084 h 6248398"/>
              <a:gd name="connsiteX26-8099" fmla="*/ 10972797 w 15811497"/>
              <a:gd name="connsiteY26-8100" fmla="*/ 1352550 h 6248398"/>
              <a:gd name="connsiteX27-8101" fmla="*/ 11002341 w 15811497"/>
              <a:gd name="connsiteY27-8102" fmla="*/ 1645177 h 6248398"/>
              <a:gd name="connsiteX28-8103" fmla="*/ 11002341 w 15811497"/>
              <a:gd name="connsiteY28-8104" fmla="*/ 1645177 h 6248398"/>
              <a:gd name="connsiteX29-8105" fmla="*/ 10972797 w 15811497"/>
              <a:gd name="connsiteY29-8106" fmla="*/ 1352549 h 6248398"/>
              <a:gd name="connsiteX30-8107" fmla="*/ 10936908 w 15811497"/>
              <a:gd name="connsiteY30-8108" fmla="*/ 1346083 h 6248398"/>
              <a:gd name="connsiteX31-8109" fmla="*/ 11096041 w 15811497"/>
              <a:gd name="connsiteY31-8110" fmla="*/ 1170993 h 6248398"/>
              <a:gd name="connsiteX32-8111" fmla="*/ 13049247 w 15811497"/>
              <a:gd name="connsiteY32-8112" fmla="*/ 361949 h 6248398"/>
              <a:gd name="connsiteX33-8113" fmla="*/ 15811497 w 15811497"/>
              <a:gd name="connsiteY33-8114" fmla="*/ 3124198 h 6248398"/>
              <a:gd name="connsiteX34-8115" fmla="*/ 13049247 w 15811497"/>
              <a:gd name="connsiteY34-8116" fmla="*/ 5886448 h 6248398"/>
              <a:gd name="connsiteX35-8117" fmla="*/ 11732594 w 15811497"/>
              <a:gd name="connsiteY35-8118" fmla="*/ 5553059 h 6248398"/>
              <a:gd name="connsiteX36-8119" fmla="*/ 11528782 w 15811497"/>
              <a:gd name="connsiteY36-8120" fmla="*/ 5429240 h 6248398"/>
              <a:gd name="connsiteX37-8121" fmla="*/ 11499893 w 15811497"/>
              <a:gd name="connsiteY37-8122" fmla="*/ 5397454 h 6248398"/>
              <a:gd name="connsiteX38-8123" fmla="*/ 11410607 w 15811497"/>
              <a:gd name="connsiteY38-8124" fmla="*/ 5316305 h 6248398"/>
              <a:gd name="connsiteX39-8125" fmla="*/ 11369912 w 15811497"/>
              <a:gd name="connsiteY39-8126" fmla="*/ 5285874 h 6248398"/>
              <a:gd name="connsiteX40-8127" fmla="*/ 11355656 w 15811497"/>
              <a:gd name="connsiteY40-8128" fmla="*/ 5144675 h 6248398"/>
              <a:gd name="connsiteX41-8129" fmla="*/ 11355656 w 15811497"/>
              <a:gd name="connsiteY41-8130" fmla="*/ 5144675 h 6248398"/>
              <a:gd name="connsiteX42-8131" fmla="*/ 11369912 w 15811497"/>
              <a:gd name="connsiteY42-8132" fmla="*/ 5285874 h 6248398"/>
              <a:gd name="connsiteX43-8133" fmla="*/ 11313816 w 15811497"/>
              <a:gd name="connsiteY43-8134" fmla="*/ 5243926 h 6248398"/>
              <a:gd name="connsiteX44-8135" fmla="*/ 11210151 w 15811497"/>
              <a:gd name="connsiteY44-8136" fmla="*/ 5180948 h 6248398"/>
              <a:gd name="connsiteX45-8137" fmla="*/ 11209761 w 15811497"/>
              <a:gd name="connsiteY45-8138" fmla="*/ 5180760 h 6248398"/>
              <a:gd name="connsiteX46-8139" fmla="*/ 11096041 w 15811497"/>
              <a:gd name="connsiteY46-8140" fmla="*/ 5077404 h 6248398"/>
              <a:gd name="connsiteX47-8141" fmla="*/ 11063094 w 15811497"/>
              <a:gd name="connsiteY47-8142" fmla="*/ 5041153 h 6248398"/>
              <a:gd name="connsiteX48-8143" fmla="*/ 11063091 w 15811497"/>
              <a:gd name="connsiteY48-8144" fmla="*/ 5041152 h 6248398"/>
              <a:gd name="connsiteX49-8145" fmla="*/ 11096040 w 15811497"/>
              <a:gd name="connsiteY49-8146" fmla="*/ 5077404 h 6248398"/>
              <a:gd name="connsiteX50-8147" fmla="*/ 11209760 w 15811497"/>
              <a:gd name="connsiteY50-8148" fmla="*/ 5180760 h 6248398"/>
              <a:gd name="connsiteX51-8149" fmla="*/ 11100244 w 15811497"/>
              <a:gd name="connsiteY51-8150" fmla="*/ 5128004 h 6248398"/>
              <a:gd name="connsiteX52-8151" fmla="*/ 10610846 w 15811497"/>
              <a:gd name="connsiteY52-8152" fmla="*/ 5029199 h 6248398"/>
              <a:gd name="connsiteX53-8153" fmla="*/ 9640652 w 15811497"/>
              <a:gd name="connsiteY53-8154" fmla="*/ 5486739 h 6248398"/>
              <a:gd name="connsiteX54-8155" fmla="*/ 9628722 w 15811497"/>
              <a:gd name="connsiteY54-8156" fmla="*/ 5502693 h 6248398"/>
              <a:gd name="connsiteX55-8157" fmla="*/ 9568273 w 15811497"/>
              <a:gd name="connsiteY55-8158" fmla="*/ 5583530 h 6248398"/>
              <a:gd name="connsiteX56-8159" fmla="*/ 9535504 w 15811497"/>
              <a:gd name="connsiteY56-8160" fmla="*/ 5637470 h 6248398"/>
              <a:gd name="connsiteX57-8161" fmla="*/ 9535505 w 15811497"/>
              <a:gd name="connsiteY57-8162" fmla="*/ 5637470 h 6248398"/>
              <a:gd name="connsiteX58-8163" fmla="*/ 9568273 w 15811497"/>
              <a:gd name="connsiteY58-8164" fmla="*/ 5583531 h 6248398"/>
              <a:gd name="connsiteX59-8165" fmla="*/ 9628722 w 15811497"/>
              <a:gd name="connsiteY59-8166" fmla="*/ 5502694 h 6248398"/>
              <a:gd name="connsiteX60-8167" fmla="*/ 9563485 w 15811497"/>
              <a:gd name="connsiteY60-8168" fmla="*/ 5610078 h 6248398"/>
              <a:gd name="connsiteX61-8169" fmla="*/ 9542221 w 15811497"/>
              <a:gd name="connsiteY61-8170" fmla="*/ 5638514 h 6248398"/>
              <a:gd name="connsiteX62-8171" fmla="*/ 9504352 w 15811497"/>
              <a:gd name="connsiteY62-8172" fmla="*/ 5689156 h 6248398"/>
              <a:gd name="connsiteX63-8173" fmla="*/ 9480140 w 15811497"/>
              <a:gd name="connsiteY63-8174" fmla="*/ 5721533 h 6248398"/>
              <a:gd name="connsiteX64-8175" fmla="*/ 8362947 w 15811497"/>
              <a:gd name="connsiteY64-8176" fmla="*/ 6248398 h 6248398"/>
              <a:gd name="connsiteX65-8177" fmla="*/ 7028922 w 15811497"/>
              <a:gd name="connsiteY65-8178" fmla="*/ 5364147 h 6248398"/>
              <a:gd name="connsiteX66-8179" fmla="*/ 6990513 w 15811497"/>
              <a:gd name="connsiteY66-8180" fmla="*/ 5259205 h 6248398"/>
              <a:gd name="connsiteX67-8181" fmla="*/ 6990512 w 15811497"/>
              <a:gd name="connsiteY67-8182" fmla="*/ 5259199 h 6248398"/>
              <a:gd name="connsiteX68-8183" fmla="*/ 6983676 w 15811497"/>
              <a:gd name="connsiteY68-8184" fmla="*/ 5240519 h 6248398"/>
              <a:gd name="connsiteX69-8185" fmla="*/ 6983673 w 15811497"/>
              <a:gd name="connsiteY69-8186" fmla="*/ 5240519 h 6248398"/>
              <a:gd name="connsiteX70-8187" fmla="*/ 6980236 w 15811497"/>
              <a:gd name="connsiteY70-8188" fmla="*/ 5231130 h 6248398"/>
              <a:gd name="connsiteX71-8189" fmla="*/ 6978859 w 15811497"/>
              <a:gd name="connsiteY71-8190" fmla="*/ 5225774 h 6248398"/>
              <a:gd name="connsiteX72-8191" fmla="*/ 6984291 w 15811497"/>
              <a:gd name="connsiteY72-8192" fmla="*/ 5240614 h 6248398"/>
              <a:gd name="connsiteX73-8193" fmla="*/ 6984292 w 15811497"/>
              <a:gd name="connsiteY73-8194" fmla="*/ 5240614 h 6248398"/>
              <a:gd name="connsiteX74-8195" fmla="*/ 6978860 w 15811497"/>
              <a:gd name="connsiteY74-8196" fmla="*/ 5225773 h 6248398"/>
              <a:gd name="connsiteX75-8197" fmla="*/ 6944562 w 15811497"/>
              <a:gd name="connsiteY75-8198" fmla="*/ 5092380 h 6248398"/>
              <a:gd name="connsiteX76-8199" fmla="*/ 6924183 w 15811497"/>
              <a:gd name="connsiteY76-8200" fmla="*/ 4890225 h 6248398"/>
              <a:gd name="connsiteX77-8201" fmla="*/ 6924182 w 15811497"/>
              <a:gd name="connsiteY77-8202" fmla="*/ 4890225 h 6248398"/>
              <a:gd name="connsiteX78-8203" fmla="*/ 6944561 w 15811497"/>
              <a:gd name="connsiteY78-8204" fmla="*/ 5092380 h 6248398"/>
              <a:gd name="connsiteX79-8205" fmla="*/ 6978860 w 15811497"/>
              <a:gd name="connsiteY79-8206" fmla="*/ 5225773 h 6248398"/>
              <a:gd name="connsiteX80-8207" fmla="*/ 6948299 w 15811497"/>
              <a:gd name="connsiteY80-8208" fmla="*/ 5142273 h 6248398"/>
              <a:gd name="connsiteX81-8209" fmla="*/ 5829297 w 15811497"/>
              <a:gd name="connsiteY81-8210" fmla="*/ 4400549 h 6248398"/>
              <a:gd name="connsiteX82-8211" fmla="*/ 5056802 w 15811497"/>
              <a:gd name="connsiteY82-8212" fmla="*/ 4677867 h 6248398"/>
              <a:gd name="connsiteX83-8213" fmla="*/ 5022517 w 15811497"/>
              <a:gd name="connsiteY83-8214" fmla="*/ 4709027 h 6248398"/>
              <a:gd name="connsiteX84-8215" fmla="*/ 5022515 w 15811497"/>
              <a:gd name="connsiteY84-8216" fmla="*/ 4709029 h 6248398"/>
              <a:gd name="connsiteX85-8217" fmla="*/ 5022510 w 15811497"/>
              <a:gd name="connsiteY85-8218" fmla="*/ 4709033 h 6248398"/>
              <a:gd name="connsiteX86-8219" fmla="*/ 4924198 w 15811497"/>
              <a:gd name="connsiteY86-8220" fmla="*/ 4840507 h 6248398"/>
              <a:gd name="connsiteX87-8221" fmla="*/ 4914898 w 15811497"/>
              <a:gd name="connsiteY87-8222" fmla="*/ 4838698 h 6248398"/>
              <a:gd name="connsiteX88-8223" fmla="*/ 4914898 w 15811497"/>
              <a:gd name="connsiteY88-8224" fmla="*/ 4838699 h 6248398"/>
              <a:gd name="connsiteX89-8225" fmla="*/ 4924199 w 15811497"/>
              <a:gd name="connsiteY89-8226" fmla="*/ 4840508 h 6248398"/>
              <a:gd name="connsiteX90-8227" fmla="*/ 4893736 w 15811497"/>
              <a:gd name="connsiteY90-8228" fmla="*/ 4881247 h 6248398"/>
              <a:gd name="connsiteX91-8229" fmla="*/ 4778482 w 15811497"/>
              <a:gd name="connsiteY91-8230" fmla="*/ 5008058 h 6248398"/>
              <a:gd name="connsiteX92-8231" fmla="*/ 4778482 w 15811497"/>
              <a:gd name="connsiteY92-8232" fmla="*/ 5008057 h 6248398"/>
              <a:gd name="connsiteX93-8233" fmla="*/ 4715455 w 15811497"/>
              <a:gd name="connsiteY93-8234" fmla="*/ 5077404 h 6248398"/>
              <a:gd name="connsiteX94-8235" fmla="*/ 2762249 w 15811497"/>
              <a:gd name="connsiteY94-8236" fmla="*/ 5886448 h 6248398"/>
              <a:gd name="connsiteX95-8237" fmla="*/ 0 w 15811497"/>
              <a:gd name="connsiteY95-8238" fmla="*/ 3124198 h 6248398"/>
              <a:gd name="connsiteX96-8239" fmla="*/ 2762249 w 15811497"/>
              <a:gd name="connsiteY96-8240" fmla="*/ 361949 h 6248398"/>
              <a:gd name="connsiteX97-8241" fmla="*/ 4078902 w 15811497"/>
              <a:gd name="connsiteY97-8242" fmla="*/ 695338 h 6248398"/>
              <a:gd name="connsiteX98-8243" fmla="*/ 4261443 w 15811497"/>
              <a:gd name="connsiteY98-8244" fmla="*/ 806235 h 6248398"/>
              <a:gd name="connsiteX99-8245" fmla="*/ 4409044 w 15811497"/>
              <a:gd name="connsiteY99-8246" fmla="*/ 910268 h 6248398"/>
              <a:gd name="connsiteX100-8247" fmla="*/ 4612477 w 15811497"/>
              <a:gd name="connsiteY100-8248" fmla="*/ 1077402 h 6248398"/>
              <a:gd name="connsiteX101-8249" fmla="*/ 4612478 w 15811497"/>
              <a:gd name="connsiteY101-8250" fmla="*/ 1077403 h 6248398"/>
              <a:gd name="connsiteX102-8251" fmla="*/ 4715454 w 15811497"/>
              <a:gd name="connsiteY102-8252" fmla="*/ 1170993 h 6248398"/>
              <a:gd name="connsiteX103-8253" fmla="*/ 4701725 w 15811497"/>
              <a:gd name="connsiteY103-8254" fmla="*/ 1120394 h 6248398"/>
              <a:gd name="connsiteX104-8255" fmla="*/ 5191122 w 15811497"/>
              <a:gd name="connsiteY104-8256" fmla="*/ 1219199 h 6248398"/>
              <a:gd name="connsiteX105-8257" fmla="*/ 6161317 w 15811497"/>
              <a:gd name="connsiteY105-8258" fmla="*/ 761659 h 6248398"/>
              <a:gd name="connsiteX106-8259" fmla="*/ 6224019 w 15811497"/>
              <a:gd name="connsiteY106-8260" fmla="*/ 677808 h 6248398"/>
              <a:gd name="connsiteX107-8261" fmla="*/ 6175489 w 15811497"/>
              <a:gd name="connsiteY107-8262" fmla="*/ 757691 h 6248398"/>
              <a:gd name="connsiteX108-8263" fmla="*/ 6175489 w 15811497"/>
              <a:gd name="connsiteY108-8264" fmla="*/ 757692 h 6248398"/>
              <a:gd name="connsiteX109-8265" fmla="*/ 6224020 w 15811497"/>
              <a:gd name="connsiteY109-8266" fmla="*/ 677809 h 6248398"/>
              <a:gd name="connsiteX110-8267" fmla="*/ 6233696 w 15811497"/>
              <a:gd name="connsiteY110-8268" fmla="*/ 664869 h 6248398"/>
              <a:gd name="connsiteX111-8269" fmla="*/ 6252611 w 15811497"/>
              <a:gd name="connsiteY111-8270" fmla="*/ 633734 h 6248398"/>
              <a:gd name="connsiteX112-8271" fmla="*/ 6252610 w 15811497"/>
              <a:gd name="connsiteY112-8272" fmla="*/ 633734 h 6248398"/>
              <a:gd name="connsiteX113-8273" fmla="*/ 6233696 w 15811497"/>
              <a:gd name="connsiteY113-8274" fmla="*/ 664868 h 6248398"/>
              <a:gd name="connsiteX114-8275" fmla="*/ 6224019 w 15811497"/>
              <a:gd name="connsiteY114-8276" fmla="*/ 677808 h 6248398"/>
              <a:gd name="connsiteX115-8277" fmla="*/ 6248008 w 15811497"/>
              <a:gd name="connsiteY115-8278" fmla="*/ 638320 h 6248398"/>
              <a:gd name="connsiteX116-8279" fmla="*/ 6251291 w 15811497"/>
              <a:gd name="connsiteY116-8280" fmla="*/ 633930 h 6248398"/>
              <a:gd name="connsiteX117-8281" fmla="*/ 6251293 w 15811497"/>
              <a:gd name="connsiteY117-8282" fmla="*/ 633929 h 6248398"/>
              <a:gd name="connsiteX118-8283" fmla="*/ 6257683 w 15811497"/>
              <a:gd name="connsiteY118-8284" fmla="*/ 625384 h 6248398"/>
              <a:gd name="connsiteX119-8285" fmla="*/ 6257686 w 15811497"/>
              <a:gd name="connsiteY119-8286" fmla="*/ 625380 h 6248398"/>
              <a:gd name="connsiteX120-8287" fmla="*/ 6331355 w 15811497"/>
              <a:gd name="connsiteY120-8288" fmla="*/ 526865 h 6248398"/>
              <a:gd name="connsiteX121-8289" fmla="*/ 7448548 w 15811497"/>
              <a:gd name="connsiteY121-8290" fmla="*/ 0 h 6248398"/>
              <a:gd name="connsiteX0-8291" fmla="*/ 11209760 w 15811497"/>
              <a:gd name="connsiteY0-8292" fmla="*/ 5180760 h 6248398"/>
              <a:gd name="connsiteX1-8293" fmla="*/ 11210150 w 15811497"/>
              <a:gd name="connsiteY1-8294" fmla="*/ 5180948 h 6248398"/>
              <a:gd name="connsiteX2-8295" fmla="*/ 11313815 w 15811497"/>
              <a:gd name="connsiteY2-8296" fmla="*/ 5243926 h 6248398"/>
              <a:gd name="connsiteX3-8297" fmla="*/ 11369911 w 15811497"/>
              <a:gd name="connsiteY3-8298" fmla="*/ 5285874 h 6248398"/>
              <a:gd name="connsiteX4-8299" fmla="*/ 11410606 w 15811497"/>
              <a:gd name="connsiteY4-8300" fmla="*/ 5316305 h 6248398"/>
              <a:gd name="connsiteX5-8301" fmla="*/ 11499892 w 15811497"/>
              <a:gd name="connsiteY5-8302" fmla="*/ 5397454 h 6248398"/>
              <a:gd name="connsiteX6-8303" fmla="*/ 11528781 w 15811497"/>
              <a:gd name="connsiteY6-8304" fmla="*/ 5429240 h 6248398"/>
              <a:gd name="connsiteX7-8305" fmla="*/ 11504846 w 15811497"/>
              <a:gd name="connsiteY7-8306" fmla="*/ 5414699 h 6248398"/>
              <a:gd name="connsiteX8-8307" fmla="*/ 11371717 w 15811497"/>
              <a:gd name="connsiteY8-8308" fmla="*/ 5315148 h 6248398"/>
              <a:gd name="connsiteX9-8309" fmla="*/ 11292198 w 15811497"/>
              <a:gd name="connsiteY9-8310" fmla="*/ 5255685 h 6248398"/>
              <a:gd name="connsiteX10-8311" fmla="*/ 11209760 w 15811497"/>
              <a:gd name="connsiteY10-8312" fmla="*/ 5180760 h 6248398"/>
              <a:gd name="connsiteX11-8313" fmla="*/ 4892179 w 15811497"/>
              <a:gd name="connsiteY11-8314" fmla="*/ 4842491 h 6248398"/>
              <a:gd name="connsiteX12-8315" fmla="*/ 4892178 w 15811497"/>
              <a:gd name="connsiteY12-8316" fmla="*/ 4842492 h 6248398"/>
              <a:gd name="connsiteX13-8317" fmla="*/ 4885192 w 15811497"/>
              <a:gd name="connsiteY13-8318" fmla="*/ 4851834 h 6248398"/>
              <a:gd name="connsiteX14-8319" fmla="*/ 4892179 w 15811497"/>
              <a:gd name="connsiteY14-8320" fmla="*/ 4842491 h 6248398"/>
              <a:gd name="connsiteX15-8321" fmla="*/ 7448548 w 15811497"/>
              <a:gd name="connsiteY15-8322" fmla="*/ 0 h 6248398"/>
              <a:gd name="connsiteX16-8323" fmla="*/ 8721604 w 15811497"/>
              <a:gd name="connsiteY16-8324" fmla="*/ 757692 h 6248398"/>
              <a:gd name="connsiteX17-8325" fmla="*/ 8890522 w 15811497"/>
              <a:gd name="connsiteY17-8326" fmla="*/ 1193234 h 6248398"/>
              <a:gd name="connsiteX18-8327" fmla="*/ 9958384 w 15811497"/>
              <a:gd name="connsiteY18-8328" fmla="*/ 1828798 h 6248398"/>
              <a:gd name="connsiteX19-8329" fmla="*/ 10895504 w 15811497"/>
              <a:gd name="connsiteY19-8330" fmla="*/ 1386857 h 6248398"/>
              <a:gd name="connsiteX20-8331" fmla="*/ 10927290 w 15811497"/>
              <a:gd name="connsiteY20-8332" fmla="*/ 1344350 h 6248398"/>
              <a:gd name="connsiteX21-8333" fmla="*/ 10936907 w 15811497"/>
              <a:gd name="connsiteY21-8334" fmla="*/ 1346082 h 6248398"/>
              <a:gd name="connsiteX22-8335" fmla="*/ 10917759 w 15811497"/>
              <a:gd name="connsiteY22-8336" fmla="*/ 1367151 h 6248398"/>
              <a:gd name="connsiteX23-8337" fmla="*/ 10917760 w 15811497"/>
              <a:gd name="connsiteY23-8338" fmla="*/ 1367152 h 6248398"/>
              <a:gd name="connsiteX24-8339" fmla="*/ 10936908 w 15811497"/>
              <a:gd name="connsiteY24-8340" fmla="*/ 1346084 h 6248398"/>
              <a:gd name="connsiteX25-8341" fmla="*/ 10972797 w 15811497"/>
              <a:gd name="connsiteY25-8342" fmla="*/ 1352550 h 6248398"/>
              <a:gd name="connsiteX26-8343" fmla="*/ 11002341 w 15811497"/>
              <a:gd name="connsiteY26-8344" fmla="*/ 1645177 h 6248398"/>
              <a:gd name="connsiteX27-8345" fmla="*/ 11002341 w 15811497"/>
              <a:gd name="connsiteY27-8346" fmla="*/ 1645177 h 6248398"/>
              <a:gd name="connsiteX28-8347" fmla="*/ 10972797 w 15811497"/>
              <a:gd name="connsiteY28-8348" fmla="*/ 1352549 h 6248398"/>
              <a:gd name="connsiteX29-8349" fmla="*/ 10936908 w 15811497"/>
              <a:gd name="connsiteY29-8350" fmla="*/ 1346083 h 6248398"/>
              <a:gd name="connsiteX30-8351" fmla="*/ 11096041 w 15811497"/>
              <a:gd name="connsiteY30-8352" fmla="*/ 1170993 h 6248398"/>
              <a:gd name="connsiteX31-8353" fmla="*/ 13049247 w 15811497"/>
              <a:gd name="connsiteY31-8354" fmla="*/ 361949 h 6248398"/>
              <a:gd name="connsiteX32-8355" fmla="*/ 15811497 w 15811497"/>
              <a:gd name="connsiteY32-8356" fmla="*/ 3124198 h 6248398"/>
              <a:gd name="connsiteX33-8357" fmla="*/ 13049247 w 15811497"/>
              <a:gd name="connsiteY33-8358" fmla="*/ 5886448 h 6248398"/>
              <a:gd name="connsiteX34-8359" fmla="*/ 11732594 w 15811497"/>
              <a:gd name="connsiteY34-8360" fmla="*/ 5553059 h 6248398"/>
              <a:gd name="connsiteX35-8361" fmla="*/ 11528782 w 15811497"/>
              <a:gd name="connsiteY35-8362" fmla="*/ 5429240 h 6248398"/>
              <a:gd name="connsiteX36-8363" fmla="*/ 11499893 w 15811497"/>
              <a:gd name="connsiteY36-8364" fmla="*/ 5397454 h 6248398"/>
              <a:gd name="connsiteX37-8365" fmla="*/ 11410607 w 15811497"/>
              <a:gd name="connsiteY37-8366" fmla="*/ 5316305 h 6248398"/>
              <a:gd name="connsiteX38-8367" fmla="*/ 11369912 w 15811497"/>
              <a:gd name="connsiteY38-8368" fmla="*/ 5285874 h 6248398"/>
              <a:gd name="connsiteX39-8369" fmla="*/ 11355656 w 15811497"/>
              <a:gd name="connsiteY39-8370" fmla="*/ 5144675 h 6248398"/>
              <a:gd name="connsiteX40-8371" fmla="*/ 11355656 w 15811497"/>
              <a:gd name="connsiteY40-8372" fmla="*/ 5144675 h 6248398"/>
              <a:gd name="connsiteX41-8373" fmla="*/ 11369912 w 15811497"/>
              <a:gd name="connsiteY41-8374" fmla="*/ 5285874 h 6248398"/>
              <a:gd name="connsiteX42-8375" fmla="*/ 11313816 w 15811497"/>
              <a:gd name="connsiteY42-8376" fmla="*/ 5243926 h 6248398"/>
              <a:gd name="connsiteX43-8377" fmla="*/ 11210151 w 15811497"/>
              <a:gd name="connsiteY43-8378" fmla="*/ 5180948 h 6248398"/>
              <a:gd name="connsiteX44-8379" fmla="*/ 11209761 w 15811497"/>
              <a:gd name="connsiteY44-8380" fmla="*/ 5180760 h 6248398"/>
              <a:gd name="connsiteX45-8381" fmla="*/ 11096041 w 15811497"/>
              <a:gd name="connsiteY45-8382" fmla="*/ 5077404 h 6248398"/>
              <a:gd name="connsiteX46-8383" fmla="*/ 11063094 w 15811497"/>
              <a:gd name="connsiteY46-8384" fmla="*/ 5041153 h 6248398"/>
              <a:gd name="connsiteX47-8385" fmla="*/ 11063091 w 15811497"/>
              <a:gd name="connsiteY47-8386" fmla="*/ 5041152 h 6248398"/>
              <a:gd name="connsiteX48-8387" fmla="*/ 11096040 w 15811497"/>
              <a:gd name="connsiteY48-8388" fmla="*/ 5077404 h 6248398"/>
              <a:gd name="connsiteX49-8389" fmla="*/ 11209760 w 15811497"/>
              <a:gd name="connsiteY49-8390" fmla="*/ 5180760 h 6248398"/>
              <a:gd name="connsiteX50-8391" fmla="*/ 11100244 w 15811497"/>
              <a:gd name="connsiteY50-8392" fmla="*/ 5128004 h 6248398"/>
              <a:gd name="connsiteX51-8393" fmla="*/ 10610846 w 15811497"/>
              <a:gd name="connsiteY51-8394" fmla="*/ 5029199 h 6248398"/>
              <a:gd name="connsiteX52-8395" fmla="*/ 9640652 w 15811497"/>
              <a:gd name="connsiteY52-8396" fmla="*/ 5486739 h 6248398"/>
              <a:gd name="connsiteX53-8397" fmla="*/ 9628722 w 15811497"/>
              <a:gd name="connsiteY53-8398" fmla="*/ 5502693 h 6248398"/>
              <a:gd name="connsiteX54-8399" fmla="*/ 9568273 w 15811497"/>
              <a:gd name="connsiteY54-8400" fmla="*/ 5583530 h 6248398"/>
              <a:gd name="connsiteX55-8401" fmla="*/ 9535504 w 15811497"/>
              <a:gd name="connsiteY55-8402" fmla="*/ 5637470 h 6248398"/>
              <a:gd name="connsiteX56-8403" fmla="*/ 9535505 w 15811497"/>
              <a:gd name="connsiteY56-8404" fmla="*/ 5637470 h 6248398"/>
              <a:gd name="connsiteX57-8405" fmla="*/ 9568273 w 15811497"/>
              <a:gd name="connsiteY57-8406" fmla="*/ 5583531 h 6248398"/>
              <a:gd name="connsiteX58-8407" fmla="*/ 9628722 w 15811497"/>
              <a:gd name="connsiteY58-8408" fmla="*/ 5502694 h 6248398"/>
              <a:gd name="connsiteX59-8409" fmla="*/ 9563485 w 15811497"/>
              <a:gd name="connsiteY59-8410" fmla="*/ 5610078 h 6248398"/>
              <a:gd name="connsiteX60-8411" fmla="*/ 9542221 w 15811497"/>
              <a:gd name="connsiteY60-8412" fmla="*/ 5638514 h 6248398"/>
              <a:gd name="connsiteX61-8413" fmla="*/ 9504352 w 15811497"/>
              <a:gd name="connsiteY61-8414" fmla="*/ 5689156 h 6248398"/>
              <a:gd name="connsiteX62-8415" fmla="*/ 9480140 w 15811497"/>
              <a:gd name="connsiteY62-8416" fmla="*/ 5721533 h 6248398"/>
              <a:gd name="connsiteX63-8417" fmla="*/ 8362947 w 15811497"/>
              <a:gd name="connsiteY63-8418" fmla="*/ 6248398 h 6248398"/>
              <a:gd name="connsiteX64-8419" fmla="*/ 7028922 w 15811497"/>
              <a:gd name="connsiteY64-8420" fmla="*/ 5364147 h 6248398"/>
              <a:gd name="connsiteX65-8421" fmla="*/ 6990513 w 15811497"/>
              <a:gd name="connsiteY65-8422" fmla="*/ 5259205 h 6248398"/>
              <a:gd name="connsiteX66-8423" fmla="*/ 6990512 w 15811497"/>
              <a:gd name="connsiteY66-8424" fmla="*/ 5259199 h 6248398"/>
              <a:gd name="connsiteX67-8425" fmla="*/ 6983676 w 15811497"/>
              <a:gd name="connsiteY67-8426" fmla="*/ 5240519 h 6248398"/>
              <a:gd name="connsiteX68-8427" fmla="*/ 6983673 w 15811497"/>
              <a:gd name="connsiteY68-8428" fmla="*/ 5240519 h 6248398"/>
              <a:gd name="connsiteX69-8429" fmla="*/ 6980236 w 15811497"/>
              <a:gd name="connsiteY69-8430" fmla="*/ 5231130 h 6248398"/>
              <a:gd name="connsiteX70-8431" fmla="*/ 6978859 w 15811497"/>
              <a:gd name="connsiteY70-8432" fmla="*/ 5225774 h 6248398"/>
              <a:gd name="connsiteX71-8433" fmla="*/ 6984291 w 15811497"/>
              <a:gd name="connsiteY71-8434" fmla="*/ 5240614 h 6248398"/>
              <a:gd name="connsiteX72-8435" fmla="*/ 6984292 w 15811497"/>
              <a:gd name="connsiteY72-8436" fmla="*/ 5240614 h 6248398"/>
              <a:gd name="connsiteX73-8437" fmla="*/ 6978860 w 15811497"/>
              <a:gd name="connsiteY73-8438" fmla="*/ 5225773 h 6248398"/>
              <a:gd name="connsiteX74-8439" fmla="*/ 6944562 w 15811497"/>
              <a:gd name="connsiteY74-8440" fmla="*/ 5092380 h 6248398"/>
              <a:gd name="connsiteX75-8441" fmla="*/ 6924183 w 15811497"/>
              <a:gd name="connsiteY75-8442" fmla="*/ 4890225 h 6248398"/>
              <a:gd name="connsiteX76-8443" fmla="*/ 6924182 w 15811497"/>
              <a:gd name="connsiteY76-8444" fmla="*/ 4890225 h 6248398"/>
              <a:gd name="connsiteX77-8445" fmla="*/ 6944561 w 15811497"/>
              <a:gd name="connsiteY77-8446" fmla="*/ 5092380 h 6248398"/>
              <a:gd name="connsiteX78-8447" fmla="*/ 6978860 w 15811497"/>
              <a:gd name="connsiteY78-8448" fmla="*/ 5225773 h 6248398"/>
              <a:gd name="connsiteX79-8449" fmla="*/ 6948299 w 15811497"/>
              <a:gd name="connsiteY79-8450" fmla="*/ 5142273 h 6248398"/>
              <a:gd name="connsiteX80-8451" fmla="*/ 5829297 w 15811497"/>
              <a:gd name="connsiteY80-8452" fmla="*/ 4400549 h 6248398"/>
              <a:gd name="connsiteX81-8453" fmla="*/ 5056802 w 15811497"/>
              <a:gd name="connsiteY81-8454" fmla="*/ 4677867 h 6248398"/>
              <a:gd name="connsiteX82-8455" fmla="*/ 5022517 w 15811497"/>
              <a:gd name="connsiteY82-8456" fmla="*/ 4709027 h 6248398"/>
              <a:gd name="connsiteX83-8457" fmla="*/ 5022515 w 15811497"/>
              <a:gd name="connsiteY83-8458" fmla="*/ 4709029 h 6248398"/>
              <a:gd name="connsiteX84-8459" fmla="*/ 5022510 w 15811497"/>
              <a:gd name="connsiteY84-8460" fmla="*/ 4709033 h 6248398"/>
              <a:gd name="connsiteX85-8461" fmla="*/ 4924198 w 15811497"/>
              <a:gd name="connsiteY85-8462" fmla="*/ 4840507 h 6248398"/>
              <a:gd name="connsiteX86-8463" fmla="*/ 4914898 w 15811497"/>
              <a:gd name="connsiteY86-8464" fmla="*/ 4838698 h 6248398"/>
              <a:gd name="connsiteX87-8465" fmla="*/ 4914898 w 15811497"/>
              <a:gd name="connsiteY87-8466" fmla="*/ 4838699 h 6248398"/>
              <a:gd name="connsiteX88-8467" fmla="*/ 4924199 w 15811497"/>
              <a:gd name="connsiteY88-8468" fmla="*/ 4840508 h 6248398"/>
              <a:gd name="connsiteX89-8469" fmla="*/ 4893736 w 15811497"/>
              <a:gd name="connsiteY89-8470" fmla="*/ 4881247 h 6248398"/>
              <a:gd name="connsiteX90-8471" fmla="*/ 4778482 w 15811497"/>
              <a:gd name="connsiteY90-8472" fmla="*/ 5008058 h 6248398"/>
              <a:gd name="connsiteX91-8473" fmla="*/ 4778482 w 15811497"/>
              <a:gd name="connsiteY91-8474" fmla="*/ 5008057 h 6248398"/>
              <a:gd name="connsiteX92-8475" fmla="*/ 4715455 w 15811497"/>
              <a:gd name="connsiteY92-8476" fmla="*/ 5077404 h 6248398"/>
              <a:gd name="connsiteX93-8477" fmla="*/ 2762249 w 15811497"/>
              <a:gd name="connsiteY93-8478" fmla="*/ 5886448 h 6248398"/>
              <a:gd name="connsiteX94-8479" fmla="*/ 0 w 15811497"/>
              <a:gd name="connsiteY94-8480" fmla="*/ 3124198 h 6248398"/>
              <a:gd name="connsiteX95-8481" fmla="*/ 2762249 w 15811497"/>
              <a:gd name="connsiteY95-8482" fmla="*/ 361949 h 6248398"/>
              <a:gd name="connsiteX96-8483" fmla="*/ 4078902 w 15811497"/>
              <a:gd name="connsiteY96-8484" fmla="*/ 695338 h 6248398"/>
              <a:gd name="connsiteX97-8485" fmla="*/ 4261443 w 15811497"/>
              <a:gd name="connsiteY97-8486" fmla="*/ 806235 h 6248398"/>
              <a:gd name="connsiteX98-8487" fmla="*/ 4409044 w 15811497"/>
              <a:gd name="connsiteY98-8488" fmla="*/ 910268 h 6248398"/>
              <a:gd name="connsiteX99-8489" fmla="*/ 4612477 w 15811497"/>
              <a:gd name="connsiteY99-8490" fmla="*/ 1077402 h 6248398"/>
              <a:gd name="connsiteX100-8491" fmla="*/ 4612478 w 15811497"/>
              <a:gd name="connsiteY100-8492" fmla="*/ 1077403 h 6248398"/>
              <a:gd name="connsiteX101-8493" fmla="*/ 4715454 w 15811497"/>
              <a:gd name="connsiteY101-8494" fmla="*/ 1170993 h 6248398"/>
              <a:gd name="connsiteX102-8495" fmla="*/ 4701725 w 15811497"/>
              <a:gd name="connsiteY102-8496" fmla="*/ 1120394 h 6248398"/>
              <a:gd name="connsiteX103-8497" fmla="*/ 5191122 w 15811497"/>
              <a:gd name="connsiteY103-8498" fmla="*/ 1219199 h 6248398"/>
              <a:gd name="connsiteX104-8499" fmla="*/ 6161317 w 15811497"/>
              <a:gd name="connsiteY104-8500" fmla="*/ 761659 h 6248398"/>
              <a:gd name="connsiteX105-8501" fmla="*/ 6224019 w 15811497"/>
              <a:gd name="connsiteY105-8502" fmla="*/ 677808 h 6248398"/>
              <a:gd name="connsiteX106-8503" fmla="*/ 6175489 w 15811497"/>
              <a:gd name="connsiteY106-8504" fmla="*/ 757691 h 6248398"/>
              <a:gd name="connsiteX107-8505" fmla="*/ 6175489 w 15811497"/>
              <a:gd name="connsiteY107-8506" fmla="*/ 757692 h 6248398"/>
              <a:gd name="connsiteX108-8507" fmla="*/ 6224020 w 15811497"/>
              <a:gd name="connsiteY108-8508" fmla="*/ 677809 h 6248398"/>
              <a:gd name="connsiteX109-8509" fmla="*/ 6233696 w 15811497"/>
              <a:gd name="connsiteY109-8510" fmla="*/ 664869 h 6248398"/>
              <a:gd name="connsiteX110-8511" fmla="*/ 6252611 w 15811497"/>
              <a:gd name="connsiteY110-8512" fmla="*/ 633734 h 6248398"/>
              <a:gd name="connsiteX111-8513" fmla="*/ 6252610 w 15811497"/>
              <a:gd name="connsiteY111-8514" fmla="*/ 633734 h 6248398"/>
              <a:gd name="connsiteX112-8515" fmla="*/ 6233696 w 15811497"/>
              <a:gd name="connsiteY112-8516" fmla="*/ 664868 h 6248398"/>
              <a:gd name="connsiteX113-8517" fmla="*/ 6224019 w 15811497"/>
              <a:gd name="connsiteY113-8518" fmla="*/ 677808 h 6248398"/>
              <a:gd name="connsiteX114-8519" fmla="*/ 6248008 w 15811497"/>
              <a:gd name="connsiteY114-8520" fmla="*/ 638320 h 6248398"/>
              <a:gd name="connsiteX115-8521" fmla="*/ 6251291 w 15811497"/>
              <a:gd name="connsiteY115-8522" fmla="*/ 633930 h 6248398"/>
              <a:gd name="connsiteX116-8523" fmla="*/ 6251293 w 15811497"/>
              <a:gd name="connsiteY116-8524" fmla="*/ 633929 h 6248398"/>
              <a:gd name="connsiteX117-8525" fmla="*/ 6257683 w 15811497"/>
              <a:gd name="connsiteY117-8526" fmla="*/ 625384 h 6248398"/>
              <a:gd name="connsiteX118-8527" fmla="*/ 6257686 w 15811497"/>
              <a:gd name="connsiteY118-8528" fmla="*/ 625380 h 6248398"/>
              <a:gd name="connsiteX119-8529" fmla="*/ 6331355 w 15811497"/>
              <a:gd name="connsiteY119-8530" fmla="*/ 526865 h 6248398"/>
              <a:gd name="connsiteX120-8531" fmla="*/ 7448548 w 15811497"/>
              <a:gd name="connsiteY120-8532" fmla="*/ 0 h 6248398"/>
              <a:gd name="connsiteX0-8533" fmla="*/ 11209760 w 15811497"/>
              <a:gd name="connsiteY0-8534" fmla="*/ 5180760 h 6248398"/>
              <a:gd name="connsiteX1-8535" fmla="*/ 11210150 w 15811497"/>
              <a:gd name="connsiteY1-8536" fmla="*/ 5180948 h 6248398"/>
              <a:gd name="connsiteX2-8537" fmla="*/ 11313815 w 15811497"/>
              <a:gd name="connsiteY2-8538" fmla="*/ 5243926 h 6248398"/>
              <a:gd name="connsiteX3-8539" fmla="*/ 11369911 w 15811497"/>
              <a:gd name="connsiteY3-8540" fmla="*/ 5285874 h 6248398"/>
              <a:gd name="connsiteX4-8541" fmla="*/ 11410606 w 15811497"/>
              <a:gd name="connsiteY4-8542" fmla="*/ 5316305 h 6248398"/>
              <a:gd name="connsiteX5-8543" fmla="*/ 11499892 w 15811497"/>
              <a:gd name="connsiteY5-8544" fmla="*/ 5397454 h 6248398"/>
              <a:gd name="connsiteX6-8545" fmla="*/ 11528781 w 15811497"/>
              <a:gd name="connsiteY6-8546" fmla="*/ 5429240 h 6248398"/>
              <a:gd name="connsiteX7-8547" fmla="*/ 11504846 w 15811497"/>
              <a:gd name="connsiteY7-8548" fmla="*/ 5414699 h 6248398"/>
              <a:gd name="connsiteX8-8549" fmla="*/ 11371717 w 15811497"/>
              <a:gd name="connsiteY8-8550" fmla="*/ 5315148 h 6248398"/>
              <a:gd name="connsiteX9-8551" fmla="*/ 11292198 w 15811497"/>
              <a:gd name="connsiteY9-8552" fmla="*/ 5255685 h 6248398"/>
              <a:gd name="connsiteX10-8553" fmla="*/ 11209760 w 15811497"/>
              <a:gd name="connsiteY10-8554" fmla="*/ 5180760 h 6248398"/>
              <a:gd name="connsiteX11-8555" fmla="*/ 4892179 w 15811497"/>
              <a:gd name="connsiteY11-8556" fmla="*/ 4842491 h 6248398"/>
              <a:gd name="connsiteX12-8557" fmla="*/ 4892178 w 15811497"/>
              <a:gd name="connsiteY12-8558" fmla="*/ 4842492 h 6248398"/>
              <a:gd name="connsiteX13-8559" fmla="*/ 4885192 w 15811497"/>
              <a:gd name="connsiteY13-8560" fmla="*/ 4851834 h 6248398"/>
              <a:gd name="connsiteX14-8561" fmla="*/ 4892179 w 15811497"/>
              <a:gd name="connsiteY14-8562" fmla="*/ 4842491 h 6248398"/>
              <a:gd name="connsiteX15-8563" fmla="*/ 7448548 w 15811497"/>
              <a:gd name="connsiteY15-8564" fmla="*/ 0 h 6248398"/>
              <a:gd name="connsiteX16-8565" fmla="*/ 8721604 w 15811497"/>
              <a:gd name="connsiteY16-8566" fmla="*/ 757692 h 6248398"/>
              <a:gd name="connsiteX17-8567" fmla="*/ 8890522 w 15811497"/>
              <a:gd name="connsiteY17-8568" fmla="*/ 1193234 h 6248398"/>
              <a:gd name="connsiteX18-8569" fmla="*/ 9958384 w 15811497"/>
              <a:gd name="connsiteY18-8570" fmla="*/ 1828798 h 6248398"/>
              <a:gd name="connsiteX19-8571" fmla="*/ 10895504 w 15811497"/>
              <a:gd name="connsiteY19-8572" fmla="*/ 1386857 h 6248398"/>
              <a:gd name="connsiteX20-8573" fmla="*/ 10927290 w 15811497"/>
              <a:gd name="connsiteY20-8574" fmla="*/ 1344350 h 6248398"/>
              <a:gd name="connsiteX21-8575" fmla="*/ 10936907 w 15811497"/>
              <a:gd name="connsiteY21-8576" fmla="*/ 1346082 h 6248398"/>
              <a:gd name="connsiteX22-8577" fmla="*/ 10917759 w 15811497"/>
              <a:gd name="connsiteY22-8578" fmla="*/ 1367151 h 6248398"/>
              <a:gd name="connsiteX23-8579" fmla="*/ 10917760 w 15811497"/>
              <a:gd name="connsiteY23-8580" fmla="*/ 1367152 h 6248398"/>
              <a:gd name="connsiteX24-8581" fmla="*/ 10936908 w 15811497"/>
              <a:gd name="connsiteY24-8582" fmla="*/ 1346084 h 6248398"/>
              <a:gd name="connsiteX25-8583" fmla="*/ 10972797 w 15811497"/>
              <a:gd name="connsiteY25-8584" fmla="*/ 1352550 h 6248398"/>
              <a:gd name="connsiteX26-8585" fmla="*/ 11002341 w 15811497"/>
              <a:gd name="connsiteY26-8586" fmla="*/ 1645177 h 6248398"/>
              <a:gd name="connsiteX27-8587" fmla="*/ 10972797 w 15811497"/>
              <a:gd name="connsiteY27-8588" fmla="*/ 1352549 h 6248398"/>
              <a:gd name="connsiteX28-8589" fmla="*/ 10936908 w 15811497"/>
              <a:gd name="connsiteY28-8590" fmla="*/ 1346083 h 6248398"/>
              <a:gd name="connsiteX29-8591" fmla="*/ 11096041 w 15811497"/>
              <a:gd name="connsiteY29-8592" fmla="*/ 1170993 h 6248398"/>
              <a:gd name="connsiteX30-8593" fmla="*/ 13049247 w 15811497"/>
              <a:gd name="connsiteY30-8594" fmla="*/ 361949 h 6248398"/>
              <a:gd name="connsiteX31-8595" fmla="*/ 15811497 w 15811497"/>
              <a:gd name="connsiteY31-8596" fmla="*/ 3124198 h 6248398"/>
              <a:gd name="connsiteX32-8597" fmla="*/ 13049247 w 15811497"/>
              <a:gd name="connsiteY32-8598" fmla="*/ 5886448 h 6248398"/>
              <a:gd name="connsiteX33-8599" fmla="*/ 11732594 w 15811497"/>
              <a:gd name="connsiteY33-8600" fmla="*/ 5553059 h 6248398"/>
              <a:gd name="connsiteX34-8601" fmla="*/ 11528782 w 15811497"/>
              <a:gd name="connsiteY34-8602" fmla="*/ 5429240 h 6248398"/>
              <a:gd name="connsiteX35-8603" fmla="*/ 11499893 w 15811497"/>
              <a:gd name="connsiteY35-8604" fmla="*/ 5397454 h 6248398"/>
              <a:gd name="connsiteX36-8605" fmla="*/ 11410607 w 15811497"/>
              <a:gd name="connsiteY36-8606" fmla="*/ 5316305 h 6248398"/>
              <a:gd name="connsiteX37-8607" fmla="*/ 11369912 w 15811497"/>
              <a:gd name="connsiteY37-8608" fmla="*/ 5285874 h 6248398"/>
              <a:gd name="connsiteX38-8609" fmla="*/ 11355656 w 15811497"/>
              <a:gd name="connsiteY38-8610" fmla="*/ 5144675 h 6248398"/>
              <a:gd name="connsiteX39-8611" fmla="*/ 11355656 w 15811497"/>
              <a:gd name="connsiteY39-8612" fmla="*/ 5144675 h 6248398"/>
              <a:gd name="connsiteX40-8613" fmla="*/ 11369912 w 15811497"/>
              <a:gd name="connsiteY40-8614" fmla="*/ 5285874 h 6248398"/>
              <a:gd name="connsiteX41-8615" fmla="*/ 11313816 w 15811497"/>
              <a:gd name="connsiteY41-8616" fmla="*/ 5243926 h 6248398"/>
              <a:gd name="connsiteX42-8617" fmla="*/ 11210151 w 15811497"/>
              <a:gd name="connsiteY42-8618" fmla="*/ 5180948 h 6248398"/>
              <a:gd name="connsiteX43-8619" fmla="*/ 11209761 w 15811497"/>
              <a:gd name="connsiteY43-8620" fmla="*/ 5180760 h 6248398"/>
              <a:gd name="connsiteX44-8621" fmla="*/ 11096041 w 15811497"/>
              <a:gd name="connsiteY44-8622" fmla="*/ 5077404 h 6248398"/>
              <a:gd name="connsiteX45-8623" fmla="*/ 11063094 w 15811497"/>
              <a:gd name="connsiteY45-8624" fmla="*/ 5041153 h 6248398"/>
              <a:gd name="connsiteX46-8625" fmla="*/ 11063091 w 15811497"/>
              <a:gd name="connsiteY46-8626" fmla="*/ 5041152 h 6248398"/>
              <a:gd name="connsiteX47-8627" fmla="*/ 11096040 w 15811497"/>
              <a:gd name="connsiteY47-8628" fmla="*/ 5077404 h 6248398"/>
              <a:gd name="connsiteX48-8629" fmla="*/ 11209760 w 15811497"/>
              <a:gd name="connsiteY48-8630" fmla="*/ 5180760 h 6248398"/>
              <a:gd name="connsiteX49-8631" fmla="*/ 11100244 w 15811497"/>
              <a:gd name="connsiteY49-8632" fmla="*/ 5128004 h 6248398"/>
              <a:gd name="connsiteX50-8633" fmla="*/ 10610846 w 15811497"/>
              <a:gd name="connsiteY50-8634" fmla="*/ 5029199 h 6248398"/>
              <a:gd name="connsiteX51-8635" fmla="*/ 9640652 w 15811497"/>
              <a:gd name="connsiteY51-8636" fmla="*/ 5486739 h 6248398"/>
              <a:gd name="connsiteX52-8637" fmla="*/ 9628722 w 15811497"/>
              <a:gd name="connsiteY52-8638" fmla="*/ 5502693 h 6248398"/>
              <a:gd name="connsiteX53-8639" fmla="*/ 9568273 w 15811497"/>
              <a:gd name="connsiteY53-8640" fmla="*/ 5583530 h 6248398"/>
              <a:gd name="connsiteX54-8641" fmla="*/ 9535504 w 15811497"/>
              <a:gd name="connsiteY54-8642" fmla="*/ 5637470 h 6248398"/>
              <a:gd name="connsiteX55-8643" fmla="*/ 9535505 w 15811497"/>
              <a:gd name="connsiteY55-8644" fmla="*/ 5637470 h 6248398"/>
              <a:gd name="connsiteX56-8645" fmla="*/ 9568273 w 15811497"/>
              <a:gd name="connsiteY56-8646" fmla="*/ 5583531 h 6248398"/>
              <a:gd name="connsiteX57-8647" fmla="*/ 9628722 w 15811497"/>
              <a:gd name="connsiteY57-8648" fmla="*/ 5502694 h 6248398"/>
              <a:gd name="connsiteX58-8649" fmla="*/ 9563485 w 15811497"/>
              <a:gd name="connsiteY58-8650" fmla="*/ 5610078 h 6248398"/>
              <a:gd name="connsiteX59-8651" fmla="*/ 9542221 w 15811497"/>
              <a:gd name="connsiteY59-8652" fmla="*/ 5638514 h 6248398"/>
              <a:gd name="connsiteX60-8653" fmla="*/ 9504352 w 15811497"/>
              <a:gd name="connsiteY60-8654" fmla="*/ 5689156 h 6248398"/>
              <a:gd name="connsiteX61-8655" fmla="*/ 9480140 w 15811497"/>
              <a:gd name="connsiteY61-8656" fmla="*/ 5721533 h 6248398"/>
              <a:gd name="connsiteX62-8657" fmla="*/ 8362947 w 15811497"/>
              <a:gd name="connsiteY62-8658" fmla="*/ 6248398 h 6248398"/>
              <a:gd name="connsiteX63-8659" fmla="*/ 7028922 w 15811497"/>
              <a:gd name="connsiteY63-8660" fmla="*/ 5364147 h 6248398"/>
              <a:gd name="connsiteX64-8661" fmla="*/ 6990513 w 15811497"/>
              <a:gd name="connsiteY64-8662" fmla="*/ 5259205 h 6248398"/>
              <a:gd name="connsiteX65-8663" fmla="*/ 6990512 w 15811497"/>
              <a:gd name="connsiteY65-8664" fmla="*/ 5259199 h 6248398"/>
              <a:gd name="connsiteX66-8665" fmla="*/ 6983676 w 15811497"/>
              <a:gd name="connsiteY66-8666" fmla="*/ 5240519 h 6248398"/>
              <a:gd name="connsiteX67-8667" fmla="*/ 6983673 w 15811497"/>
              <a:gd name="connsiteY67-8668" fmla="*/ 5240519 h 6248398"/>
              <a:gd name="connsiteX68-8669" fmla="*/ 6980236 w 15811497"/>
              <a:gd name="connsiteY68-8670" fmla="*/ 5231130 h 6248398"/>
              <a:gd name="connsiteX69-8671" fmla="*/ 6978859 w 15811497"/>
              <a:gd name="connsiteY69-8672" fmla="*/ 5225774 h 6248398"/>
              <a:gd name="connsiteX70-8673" fmla="*/ 6984291 w 15811497"/>
              <a:gd name="connsiteY70-8674" fmla="*/ 5240614 h 6248398"/>
              <a:gd name="connsiteX71-8675" fmla="*/ 6984292 w 15811497"/>
              <a:gd name="connsiteY71-8676" fmla="*/ 5240614 h 6248398"/>
              <a:gd name="connsiteX72-8677" fmla="*/ 6978860 w 15811497"/>
              <a:gd name="connsiteY72-8678" fmla="*/ 5225773 h 6248398"/>
              <a:gd name="connsiteX73-8679" fmla="*/ 6944562 w 15811497"/>
              <a:gd name="connsiteY73-8680" fmla="*/ 5092380 h 6248398"/>
              <a:gd name="connsiteX74-8681" fmla="*/ 6924183 w 15811497"/>
              <a:gd name="connsiteY74-8682" fmla="*/ 4890225 h 6248398"/>
              <a:gd name="connsiteX75-8683" fmla="*/ 6924182 w 15811497"/>
              <a:gd name="connsiteY75-8684" fmla="*/ 4890225 h 6248398"/>
              <a:gd name="connsiteX76-8685" fmla="*/ 6944561 w 15811497"/>
              <a:gd name="connsiteY76-8686" fmla="*/ 5092380 h 6248398"/>
              <a:gd name="connsiteX77-8687" fmla="*/ 6978860 w 15811497"/>
              <a:gd name="connsiteY77-8688" fmla="*/ 5225773 h 6248398"/>
              <a:gd name="connsiteX78-8689" fmla="*/ 6948299 w 15811497"/>
              <a:gd name="connsiteY78-8690" fmla="*/ 5142273 h 6248398"/>
              <a:gd name="connsiteX79-8691" fmla="*/ 5829297 w 15811497"/>
              <a:gd name="connsiteY79-8692" fmla="*/ 4400549 h 6248398"/>
              <a:gd name="connsiteX80-8693" fmla="*/ 5056802 w 15811497"/>
              <a:gd name="connsiteY80-8694" fmla="*/ 4677867 h 6248398"/>
              <a:gd name="connsiteX81-8695" fmla="*/ 5022517 w 15811497"/>
              <a:gd name="connsiteY81-8696" fmla="*/ 4709027 h 6248398"/>
              <a:gd name="connsiteX82-8697" fmla="*/ 5022515 w 15811497"/>
              <a:gd name="connsiteY82-8698" fmla="*/ 4709029 h 6248398"/>
              <a:gd name="connsiteX83-8699" fmla="*/ 5022510 w 15811497"/>
              <a:gd name="connsiteY83-8700" fmla="*/ 4709033 h 6248398"/>
              <a:gd name="connsiteX84-8701" fmla="*/ 4924198 w 15811497"/>
              <a:gd name="connsiteY84-8702" fmla="*/ 4840507 h 6248398"/>
              <a:gd name="connsiteX85-8703" fmla="*/ 4914898 w 15811497"/>
              <a:gd name="connsiteY85-8704" fmla="*/ 4838698 h 6248398"/>
              <a:gd name="connsiteX86-8705" fmla="*/ 4914898 w 15811497"/>
              <a:gd name="connsiteY86-8706" fmla="*/ 4838699 h 6248398"/>
              <a:gd name="connsiteX87-8707" fmla="*/ 4924199 w 15811497"/>
              <a:gd name="connsiteY87-8708" fmla="*/ 4840508 h 6248398"/>
              <a:gd name="connsiteX88-8709" fmla="*/ 4893736 w 15811497"/>
              <a:gd name="connsiteY88-8710" fmla="*/ 4881247 h 6248398"/>
              <a:gd name="connsiteX89-8711" fmla="*/ 4778482 w 15811497"/>
              <a:gd name="connsiteY89-8712" fmla="*/ 5008058 h 6248398"/>
              <a:gd name="connsiteX90-8713" fmla="*/ 4778482 w 15811497"/>
              <a:gd name="connsiteY90-8714" fmla="*/ 5008057 h 6248398"/>
              <a:gd name="connsiteX91-8715" fmla="*/ 4715455 w 15811497"/>
              <a:gd name="connsiteY91-8716" fmla="*/ 5077404 h 6248398"/>
              <a:gd name="connsiteX92-8717" fmla="*/ 2762249 w 15811497"/>
              <a:gd name="connsiteY92-8718" fmla="*/ 5886448 h 6248398"/>
              <a:gd name="connsiteX93-8719" fmla="*/ 0 w 15811497"/>
              <a:gd name="connsiteY93-8720" fmla="*/ 3124198 h 6248398"/>
              <a:gd name="connsiteX94-8721" fmla="*/ 2762249 w 15811497"/>
              <a:gd name="connsiteY94-8722" fmla="*/ 361949 h 6248398"/>
              <a:gd name="connsiteX95-8723" fmla="*/ 4078902 w 15811497"/>
              <a:gd name="connsiteY95-8724" fmla="*/ 695338 h 6248398"/>
              <a:gd name="connsiteX96-8725" fmla="*/ 4261443 w 15811497"/>
              <a:gd name="connsiteY96-8726" fmla="*/ 806235 h 6248398"/>
              <a:gd name="connsiteX97-8727" fmla="*/ 4409044 w 15811497"/>
              <a:gd name="connsiteY97-8728" fmla="*/ 910268 h 6248398"/>
              <a:gd name="connsiteX98-8729" fmla="*/ 4612477 w 15811497"/>
              <a:gd name="connsiteY98-8730" fmla="*/ 1077402 h 6248398"/>
              <a:gd name="connsiteX99-8731" fmla="*/ 4612478 w 15811497"/>
              <a:gd name="connsiteY99-8732" fmla="*/ 1077403 h 6248398"/>
              <a:gd name="connsiteX100-8733" fmla="*/ 4715454 w 15811497"/>
              <a:gd name="connsiteY100-8734" fmla="*/ 1170993 h 6248398"/>
              <a:gd name="connsiteX101-8735" fmla="*/ 4701725 w 15811497"/>
              <a:gd name="connsiteY101-8736" fmla="*/ 1120394 h 6248398"/>
              <a:gd name="connsiteX102-8737" fmla="*/ 5191122 w 15811497"/>
              <a:gd name="connsiteY102-8738" fmla="*/ 1219199 h 6248398"/>
              <a:gd name="connsiteX103-8739" fmla="*/ 6161317 w 15811497"/>
              <a:gd name="connsiteY103-8740" fmla="*/ 761659 h 6248398"/>
              <a:gd name="connsiteX104-8741" fmla="*/ 6224019 w 15811497"/>
              <a:gd name="connsiteY104-8742" fmla="*/ 677808 h 6248398"/>
              <a:gd name="connsiteX105-8743" fmla="*/ 6175489 w 15811497"/>
              <a:gd name="connsiteY105-8744" fmla="*/ 757691 h 6248398"/>
              <a:gd name="connsiteX106-8745" fmla="*/ 6175489 w 15811497"/>
              <a:gd name="connsiteY106-8746" fmla="*/ 757692 h 6248398"/>
              <a:gd name="connsiteX107-8747" fmla="*/ 6224020 w 15811497"/>
              <a:gd name="connsiteY107-8748" fmla="*/ 677809 h 6248398"/>
              <a:gd name="connsiteX108-8749" fmla="*/ 6233696 w 15811497"/>
              <a:gd name="connsiteY108-8750" fmla="*/ 664869 h 6248398"/>
              <a:gd name="connsiteX109-8751" fmla="*/ 6252611 w 15811497"/>
              <a:gd name="connsiteY109-8752" fmla="*/ 633734 h 6248398"/>
              <a:gd name="connsiteX110-8753" fmla="*/ 6252610 w 15811497"/>
              <a:gd name="connsiteY110-8754" fmla="*/ 633734 h 6248398"/>
              <a:gd name="connsiteX111-8755" fmla="*/ 6233696 w 15811497"/>
              <a:gd name="connsiteY111-8756" fmla="*/ 664868 h 6248398"/>
              <a:gd name="connsiteX112-8757" fmla="*/ 6224019 w 15811497"/>
              <a:gd name="connsiteY112-8758" fmla="*/ 677808 h 6248398"/>
              <a:gd name="connsiteX113-8759" fmla="*/ 6248008 w 15811497"/>
              <a:gd name="connsiteY113-8760" fmla="*/ 638320 h 6248398"/>
              <a:gd name="connsiteX114-8761" fmla="*/ 6251291 w 15811497"/>
              <a:gd name="connsiteY114-8762" fmla="*/ 633930 h 6248398"/>
              <a:gd name="connsiteX115-8763" fmla="*/ 6251293 w 15811497"/>
              <a:gd name="connsiteY115-8764" fmla="*/ 633929 h 6248398"/>
              <a:gd name="connsiteX116-8765" fmla="*/ 6257683 w 15811497"/>
              <a:gd name="connsiteY116-8766" fmla="*/ 625384 h 6248398"/>
              <a:gd name="connsiteX117-8767" fmla="*/ 6257686 w 15811497"/>
              <a:gd name="connsiteY117-8768" fmla="*/ 625380 h 6248398"/>
              <a:gd name="connsiteX118-8769" fmla="*/ 6331355 w 15811497"/>
              <a:gd name="connsiteY118-8770" fmla="*/ 526865 h 6248398"/>
              <a:gd name="connsiteX119-8771" fmla="*/ 7448548 w 15811497"/>
              <a:gd name="connsiteY119-8772" fmla="*/ 0 h 6248398"/>
              <a:gd name="connsiteX0-8773" fmla="*/ 11209760 w 15811497"/>
              <a:gd name="connsiteY0-8774" fmla="*/ 5180760 h 6248398"/>
              <a:gd name="connsiteX1-8775" fmla="*/ 11210150 w 15811497"/>
              <a:gd name="connsiteY1-8776" fmla="*/ 5180948 h 6248398"/>
              <a:gd name="connsiteX2-8777" fmla="*/ 11313815 w 15811497"/>
              <a:gd name="connsiteY2-8778" fmla="*/ 5243926 h 6248398"/>
              <a:gd name="connsiteX3-8779" fmla="*/ 11369911 w 15811497"/>
              <a:gd name="connsiteY3-8780" fmla="*/ 5285874 h 6248398"/>
              <a:gd name="connsiteX4-8781" fmla="*/ 11410606 w 15811497"/>
              <a:gd name="connsiteY4-8782" fmla="*/ 5316305 h 6248398"/>
              <a:gd name="connsiteX5-8783" fmla="*/ 11499892 w 15811497"/>
              <a:gd name="connsiteY5-8784" fmla="*/ 5397454 h 6248398"/>
              <a:gd name="connsiteX6-8785" fmla="*/ 11528781 w 15811497"/>
              <a:gd name="connsiteY6-8786" fmla="*/ 5429240 h 6248398"/>
              <a:gd name="connsiteX7-8787" fmla="*/ 11504846 w 15811497"/>
              <a:gd name="connsiteY7-8788" fmla="*/ 5414699 h 6248398"/>
              <a:gd name="connsiteX8-8789" fmla="*/ 11371717 w 15811497"/>
              <a:gd name="connsiteY8-8790" fmla="*/ 5315148 h 6248398"/>
              <a:gd name="connsiteX9-8791" fmla="*/ 11292198 w 15811497"/>
              <a:gd name="connsiteY9-8792" fmla="*/ 5255685 h 6248398"/>
              <a:gd name="connsiteX10-8793" fmla="*/ 11209760 w 15811497"/>
              <a:gd name="connsiteY10-8794" fmla="*/ 5180760 h 6248398"/>
              <a:gd name="connsiteX11-8795" fmla="*/ 4892179 w 15811497"/>
              <a:gd name="connsiteY11-8796" fmla="*/ 4842491 h 6248398"/>
              <a:gd name="connsiteX12-8797" fmla="*/ 4892178 w 15811497"/>
              <a:gd name="connsiteY12-8798" fmla="*/ 4842492 h 6248398"/>
              <a:gd name="connsiteX13-8799" fmla="*/ 4885192 w 15811497"/>
              <a:gd name="connsiteY13-8800" fmla="*/ 4851834 h 6248398"/>
              <a:gd name="connsiteX14-8801" fmla="*/ 4892179 w 15811497"/>
              <a:gd name="connsiteY14-8802" fmla="*/ 4842491 h 6248398"/>
              <a:gd name="connsiteX15-8803" fmla="*/ 7448548 w 15811497"/>
              <a:gd name="connsiteY15-8804" fmla="*/ 0 h 6248398"/>
              <a:gd name="connsiteX16-8805" fmla="*/ 8721604 w 15811497"/>
              <a:gd name="connsiteY16-8806" fmla="*/ 757692 h 6248398"/>
              <a:gd name="connsiteX17-8807" fmla="*/ 8890522 w 15811497"/>
              <a:gd name="connsiteY17-8808" fmla="*/ 1193234 h 6248398"/>
              <a:gd name="connsiteX18-8809" fmla="*/ 9958384 w 15811497"/>
              <a:gd name="connsiteY18-8810" fmla="*/ 1828798 h 6248398"/>
              <a:gd name="connsiteX19-8811" fmla="*/ 10895504 w 15811497"/>
              <a:gd name="connsiteY19-8812" fmla="*/ 1386857 h 6248398"/>
              <a:gd name="connsiteX20-8813" fmla="*/ 10927290 w 15811497"/>
              <a:gd name="connsiteY20-8814" fmla="*/ 1344350 h 6248398"/>
              <a:gd name="connsiteX21-8815" fmla="*/ 10936907 w 15811497"/>
              <a:gd name="connsiteY21-8816" fmla="*/ 1346082 h 6248398"/>
              <a:gd name="connsiteX22-8817" fmla="*/ 10917759 w 15811497"/>
              <a:gd name="connsiteY22-8818" fmla="*/ 1367151 h 6248398"/>
              <a:gd name="connsiteX23-8819" fmla="*/ 10917760 w 15811497"/>
              <a:gd name="connsiteY23-8820" fmla="*/ 1367152 h 6248398"/>
              <a:gd name="connsiteX24-8821" fmla="*/ 10936908 w 15811497"/>
              <a:gd name="connsiteY24-8822" fmla="*/ 1346084 h 6248398"/>
              <a:gd name="connsiteX25-8823" fmla="*/ 10972797 w 15811497"/>
              <a:gd name="connsiteY25-8824" fmla="*/ 1352550 h 6248398"/>
              <a:gd name="connsiteX26-8825" fmla="*/ 10972797 w 15811497"/>
              <a:gd name="connsiteY26-8826" fmla="*/ 1352549 h 6248398"/>
              <a:gd name="connsiteX27-8827" fmla="*/ 10936908 w 15811497"/>
              <a:gd name="connsiteY27-8828" fmla="*/ 1346083 h 6248398"/>
              <a:gd name="connsiteX28-8829" fmla="*/ 11096041 w 15811497"/>
              <a:gd name="connsiteY28-8830" fmla="*/ 1170993 h 6248398"/>
              <a:gd name="connsiteX29-8831" fmla="*/ 13049247 w 15811497"/>
              <a:gd name="connsiteY29-8832" fmla="*/ 361949 h 6248398"/>
              <a:gd name="connsiteX30-8833" fmla="*/ 15811497 w 15811497"/>
              <a:gd name="connsiteY30-8834" fmla="*/ 3124198 h 6248398"/>
              <a:gd name="connsiteX31-8835" fmla="*/ 13049247 w 15811497"/>
              <a:gd name="connsiteY31-8836" fmla="*/ 5886448 h 6248398"/>
              <a:gd name="connsiteX32-8837" fmla="*/ 11732594 w 15811497"/>
              <a:gd name="connsiteY32-8838" fmla="*/ 5553059 h 6248398"/>
              <a:gd name="connsiteX33-8839" fmla="*/ 11528782 w 15811497"/>
              <a:gd name="connsiteY33-8840" fmla="*/ 5429240 h 6248398"/>
              <a:gd name="connsiteX34-8841" fmla="*/ 11499893 w 15811497"/>
              <a:gd name="connsiteY34-8842" fmla="*/ 5397454 h 6248398"/>
              <a:gd name="connsiteX35-8843" fmla="*/ 11410607 w 15811497"/>
              <a:gd name="connsiteY35-8844" fmla="*/ 5316305 h 6248398"/>
              <a:gd name="connsiteX36-8845" fmla="*/ 11369912 w 15811497"/>
              <a:gd name="connsiteY36-8846" fmla="*/ 5285874 h 6248398"/>
              <a:gd name="connsiteX37-8847" fmla="*/ 11355656 w 15811497"/>
              <a:gd name="connsiteY37-8848" fmla="*/ 5144675 h 6248398"/>
              <a:gd name="connsiteX38-8849" fmla="*/ 11355656 w 15811497"/>
              <a:gd name="connsiteY38-8850" fmla="*/ 5144675 h 6248398"/>
              <a:gd name="connsiteX39-8851" fmla="*/ 11369912 w 15811497"/>
              <a:gd name="connsiteY39-8852" fmla="*/ 5285874 h 6248398"/>
              <a:gd name="connsiteX40-8853" fmla="*/ 11313816 w 15811497"/>
              <a:gd name="connsiteY40-8854" fmla="*/ 5243926 h 6248398"/>
              <a:gd name="connsiteX41-8855" fmla="*/ 11210151 w 15811497"/>
              <a:gd name="connsiteY41-8856" fmla="*/ 5180948 h 6248398"/>
              <a:gd name="connsiteX42-8857" fmla="*/ 11209761 w 15811497"/>
              <a:gd name="connsiteY42-8858" fmla="*/ 5180760 h 6248398"/>
              <a:gd name="connsiteX43-8859" fmla="*/ 11096041 w 15811497"/>
              <a:gd name="connsiteY43-8860" fmla="*/ 5077404 h 6248398"/>
              <a:gd name="connsiteX44-8861" fmla="*/ 11063094 w 15811497"/>
              <a:gd name="connsiteY44-8862" fmla="*/ 5041153 h 6248398"/>
              <a:gd name="connsiteX45-8863" fmla="*/ 11063091 w 15811497"/>
              <a:gd name="connsiteY45-8864" fmla="*/ 5041152 h 6248398"/>
              <a:gd name="connsiteX46-8865" fmla="*/ 11096040 w 15811497"/>
              <a:gd name="connsiteY46-8866" fmla="*/ 5077404 h 6248398"/>
              <a:gd name="connsiteX47-8867" fmla="*/ 11209760 w 15811497"/>
              <a:gd name="connsiteY47-8868" fmla="*/ 5180760 h 6248398"/>
              <a:gd name="connsiteX48-8869" fmla="*/ 11100244 w 15811497"/>
              <a:gd name="connsiteY48-8870" fmla="*/ 5128004 h 6248398"/>
              <a:gd name="connsiteX49-8871" fmla="*/ 10610846 w 15811497"/>
              <a:gd name="connsiteY49-8872" fmla="*/ 5029199 h 6248398"/>
              <a:gd name="connsiteX50-8873" fmla="*/ 9640652 w 15811497"/>
              <a:gd name="connsiteY50-8874" fmla="*/ 5486739 h 6248398"/>
              <a:gd name="connsiteX51-8875" fmla="*/ 9628722 w 15811497"/>
              <a:gd name="connsiteY51-8876" fmla="*/ 5502693 h 6248398"/>
              <a:gd name="connsiteX52-8877" fmla="*/ 9568273 w 15811497"/>
              <a:gd name="connsiteY52-8878" fmla="*/ 5583530 h 6248398"/>
              <a:gd name="connsiteX53-8879" fmla="*/ 9535504 w 15811497"/>
              <a:gd name="connsiteY53-8880" fmla="*/ 5637470 h 6248398"/>
              <a:gd name="connsiteX54-8881" fmla="*/ 9535505 w 15811497"/>
              <a:gd name="connsiteY54-8882" fmla="*/ 5637470 h 6248398"/>
              <a:gd name="connsiteX55-8883" fmla="*/ 9568273 w 15811497"/>
              <a:gd name="connsiteY55-8884" fmla="*/ 5583531 h 6248398"/>
              <a:gd name="connsiteX56-8885" fmla="*/ 9628722 w 15811497"/>
              <a:gd name="connsiteY56-8886" fmla="*/ 5502694 h 6248398"/>
              <a:gd name="connsiteX57-8887" fmla="*/ 9563485 w 15811497"/>
              <a:gd name="connsiteY57-8888" fmla="*/ 5610078 h 6248398"/>
              <a:gd name="connsiteX58-8889" fmla="*/ 9542221 w 15811497"/>
              <a:gd name="connsiteY58-8890" fmla="*/ 5638514 h 6248398"/>
              <a:gd name="connsiteX59-8891" fmla="*/ 9504352 w 15811497"/>
              <a:gd name="connsiteY59-8892" fmla="*/ 5689156 h 6248398"/>
              <a:gd name="connsiteX60-8893" fmla="*/ 9480140 w 15811497"/>
              <a:gd name="connsiteY60-8894" fmla="*/ 5721533 h 6248398"/>
              <a:gd name="connsiteX61-8895" fmla="*/ 8362947 w 15811497"/>
              <a:gd name="connsiteY61-8896" fmla="*/ 6248398 h 6248398"/>
              <a:gd name="connsiteX62-8897" fmla="*/ 7028922 w 15811497"/>
              <a:gd name="connsiteY62-8898" fmla="*/ 5364147 h 6248398"/>
              <a:gd name="connsiteX63-8899" fmla="*/ 6990513 w 15811497"/>
              <a:gd name="connsiteY63-8900" fmla="*/ 5259205 h 6248398"/>
              <a:gd name="connsiteX64-8901" fmla="*/ 6990512 w 15811497"/>
              <a:gd name="connsiteY64-8902" fmla="*/ 5259199 h 6248398"/>
              <a:gd name="connsiteX65-8903" fmla="*/ 6983676 w 15811497"/>
              <a:gd name="connsiteY65-8904" fmla="*/ 5240519 h 6248398"/>
              <a:gd name="connsiteX66-8905" fmla="*/ 6983673 w 15811497"/>
              <a:gd name="connsiteY66-8906" fmla="*/ 5240519 h 6248398"/>
              <a:gd name="connsiteX67-8907" fmla="*/ 6980236 w 15811497"/>
              <a:gd name="connsiteY67-8908" fmla="*/ 5231130 h 6248398"/>
              <a:gd name="connsiteX68-8909" fmla="*/ 6978859 w 15811497"/>
              <a:gd name="connsiteY68-8910" fmla="*/ 5225774 h 6248398"/>
              <a:gd name="connsiteX69-8911" fmla="*/ 6984291 w 15811497"/>
              <a:gd name="connsiteY69-8912" fmla="*/ 5240614 h 6248398"/>
              <a:gd name="connsiteX70-8913" fmla="*/ 6984292 w 15811497"/>
              <a:gd name="connsiteY70-8914" fmla="*/ 5240614 h 6248398"/>
              <a:gd name="connsiteX71-8915" fmla="*/ 6978860 w 15811497"/>
              <a:gd name="connsiteY71-8916" fmla="*/ 5225773 h 6248398"/>
              <a:gd name="connsiteX72-8917" fmla="*/ 6944562 w 15811497"/>
              <a:gd name="connsiteY72-8918" fmla="*/ 5092380 h 6248398"/>
              <a:gd name="connsiteX73-8919" fmla="*/ 6924183 w 15811497"/>
              <a:gd name="connsiteY73-8920" fmla="*/ 4890225 h 6248398"/>
              <a:gd name="connsiteX74-8921" fmla="*/ 6924182 w 15811497"/>
              <a:gd name="connsiteY74-8922" fmla="*/ 4890225 h 6248398"/>
              <a:gd name="connsiteX75-8923" fmla="*/ 6944561 w 15811497"/>
              <a:gd name="connsiteY75-8924" fmla="*/ 5092380 h 6248398"/>
              <a:gd name="connsiteX76-8925" fmla="*/ 6978860 w 15811497"/>
              <a:gd name="connsiteY76-8926" fmla="*/ 5225773 h 6248398"/>
              <a:gd name="connsiteX77-8927" fmla="*/ 6948299 w 15811497"/>
              <a:gd name="connsiteY77-8928" fmla="*/ 5142273 h 6248398"/>
              <a:gd name="connsiteX78-8929" fmla="*/ 5829297 w 15811497"/>
              <a:gd name="connsiteY78-8930" fmla="*/ 4400549 h 6248398"/>
              <a:gd name="connsiteX79-8931" fmla="*/ 5056802 w 15811497"/>
              <a:gd name="connsiteY79-8932" fmla="*/ 4677867 h 6248398"/>
              <a:gd name="connsiteX80-8933" fmla="*/ 5022517 w 15811497"/>
              <a:gd name="connsiteY80-8934" fmla="*/ 4709027 h 6248398"/>
              <a:gd name="connsiteX81-8935" fmla="*/ 5022515 w 15811497"/>
              <a:gd name="connsiteY81-8936" fmla="*/ 4709029 h 6248398"/>
              <a:gd name="connsiteX82-8937" fmla="*/ 5022510 w 15811497"/>
              <a:gd name="connsiteY82-8938" fmla="*/ 4709033 h 6248398"/>
              <a:gd name="connsiteX83-8939" fmla="*/ 4924198 w 15811497"/>
              <a:gd name="connsiteY83-8940" fmla="*/ 4840507 h 6248398"/>
              <a:gd name="connsiteX84-8941" fmla="*/ 4914898 w 15811497"/>
              <a:gd name="connsiteY84-8942" fmla="*/ 4838698 h 6248398"/>
              <a:gd name="connsiteX85-8943" fmla="*/ 4914898 w 15811497"/>
              <a:gd name="connsiteY85-8944" fmla="*/ 4838699 h 6248398"/>
              <a:gd name="connsiteX86-8945" fmla="*/ 4924199 w 15811497"/>
              <a:gd name="connsiteY86-8946" fmla="*/ 4840508 h 6248398"/>
              <a:gd name="connsiteX87-8947" fmla="*/ 4893736 w 15811497"/>
              <a:gd name="connsiteY87-8948" fmla="*/ 4881247 h 6248398"/>
              <a:gd name="connsiteX88-8949" fmla="*/ 4778482 w 15811497"/>
              <a:gd name="connsiteY88-8950" fmla="*/ 5008058 h 6248398"/>
              <a:gd name="connsiteX89-8951" fmla="*/ 4778482 w 15811497"/>
              <a:gd name="connsiteY89-8952" fmla="*/ 5008057 h 6248398"/>
              <a:gd name="connsiteX90-8953" fmla="*/ 4715455 w 15811497"/>
              <a:gd name="connsiteY90-8954" fmla="*/ 5077404 h 6248398"/>
              <a:gd name="connsiteX91-8955" fmla="*/ 2762249 w 15811497"/>
              <a:gd name="connsiteY91-8956" fmla="*/ 5886448 h 6248398"/>
              <a:gd name="connsiteX92-8957" fmla="*/ 0 w 15811497"/>
              <a:gd name="connsiteY92-8958" fmla="*/ 3124198 h 6248398"/>
              <a:gd name="connsiteX93-8959" fmla="*/ 2762249 w 15811497"/>
              <a:gd name="connsiteY93-8960" fmla="*/ 361949 h 6248398"/>
              <a:gd name="connsiteX94-8961" fmla="*/ 4078902 w 15811497"/>
              <a:gd name="connsiteY94-8962" fmla="*/ 695338 h 6248398"/>
              <a:gd name="connsiteX95-8963" fmla="*/ 4261443 w 15811497"/>
              <a:gd name="connsiteY95-8964" fmla="*/ 806235 h 6248398"/>
              <a:gd name="connsiteX96-8965" fmla="*/ 4409044 w 15811497"/>
              <a:gd name="connsiteY96-8966" fmla="*/ 910268 h 6248398"/>
              <a:gd name="connsiteX97-8967" fmla="*/ 4612477 w 15811497"/>
              <a:gd name="connsiteY97-8968" fmla="*/ 1077402 h 6248398"/>
              <a:gd name="connsiteX98-8969" fmla="*/ 4612478 w 15811497"/>
              <a:gd name="connsiteY98-8970" fmla="*/ 1077403 h 6248398"/>
              <a:gd name="connsiteX99-8971" fmla="*/ 4715454 w 15811497"/>
              <a:gd name="connsiteY99-8972" fmla="*/ 1170993 h 6248398"/>
              <a:gd name="connsiteX100-8973" fmla="*/ 4701725 w 15811497"/>
              <a:gd name="connsiteY100-8974" fmla="*/ 1120394 h 6248398"/>
              <a:gd name="connsiteX101-8975" fmla="*/ 5191122 w 15811497"/>
              <a:gd name="connsiteY101-8976" fmla="*/ 1219199 h 6248398"/>
              <a:gd name="connsiteX102-8977" fmla="*/ 6161317 w 15811497"/>
              <a:gd name="connsiteY102-8978" fmla="*/ 761659 h 6248398"/>
              <a:gd name="connsiteX103-8979" fmla="*/ 6224019 w 15811497"/>
              <a:gd name="connsiteY103-8980" fmla="*/ 677808 h 6248398"/>
              <a:gd name="connsiteX104-8981" fmla="*/ 6175489 w 15811497"/>
              <a:gd name="connsiteY104-8982" fmla="*/ 757691 h 6248398"/>
              <a:gd name="connsiteX105-8983" fmla="*/ 6175489 w 15811497"/>
              <a:gd name="connsiteY105-8984" fmla="*/ 757692 h 6248398"/>
              <a:gd name="connsiteX106-8985" fmla="*/ 6224020 w 15811497"/>
              <a:gd name="connsiteY106-8986" fmla="*/ 677809 h 6248398"/>
              <a:gd name="connsiteX107-8987" fmla="*/ 6233696 w 15811497"/>
              <a:gd name="connsiteY107-8988" fmla="*/ 664869 h 6248398"/>
              <a:gd name="connsiteX108-8989" fmla="*/ 6252611 w 15811497"/>
              <a:gd name="connsiteY108-8990" fmla="*/ 633734 h 6248398"/>
              <a:gd name="connsiteX109-8991" fmla="*/ 6252610 w 15811497"/>
              <a:gd name="connsiteY109-8992" fmla="*/ 633734 h 6248398"/>
              <a:gd name="connsiteX110-8993" fmla="*/ 6233696 w 15811497"/>
              <a:gd name="connsiteY110-8994" fmla="*/ 664868 h 6248398"/>
              <a:gd name="connsiteX111-8995" fmla="*/ 6224019 w 15811497"/>
              <a:gd name="connsiteY111-8996" fmla="*/ 677808 h 6248398"/>
              <a:gd name="connsiteX112-8997" fmla="*/ 6248008 w 15811497"/>
              <a:gd name="connsiteY112-8998" fmla="*/ 638320 h 6248398"/>
              <a:gd name="connsiteX113-8999" fmla="*/ 6251291 w 15811497"/>
              <a:gd name="connsiteY113-9000" fmla="*/ 633930 h 6248398"/>
              <a:gd name="connsiteX114-9001" fmla="*/ 6251293 w 15811497"/>
              <a:gd name="connsiteY114-9002" fmla="*/ 633929 h 6248398"/>
              <a:gd name="connsiteX115-9003" fmla="*/ 6257683 w 15811497"/>
              <a:gd name="connsiteY115-9004" fmla="*/ 625384 h 6248398"/>
              <a:gd name="connsiteX116-9005" fmla="*/ 6257686 w 15811497"/>
              <a:gd name="connsiteY116-9006" fmla="*/ 625380 h 6248398"/>
              <a:gd name="connsiteX117-9007" fmla="*/ 6331355 w 15811497"/>
              <a:gd name="connsiteY117-9008" fmla="*/ 526865 h 6248398"/>
              <a:gd name="connsiteX118-9009" fmla="*/ 7448548 w 15811497"/>
              <a:gd name="connsiteY118-9010" fmla="*/ 0 h 6248398"/>
              <a:gd name="connsiteX0-9011" fmla="*/ 11209760 w 15811497"/>
              <a:gd name="connsiteY0-9012" fmla="*/ 5180760 h 6248398"/>
              <a:gd name="connsiteX1-9013" fmla="*/ 11210150 w 15811497"/>
              <a:gd name="connsiteY1-9014" fmla="*/ 5180948 h 6248398"/>
              <a:gd name="connsiteX2-9015" fmla="*/ 11313815 w 15811497"/>
              <a:gd name="connsiteY2-9016" fmla="*/ 5243926 h 6248398"/>
              <a:gd name="connsiteX3-9017" fmla="*/ 11369911 w 15811497"/>
              <a:gd name="connsiteY3-9018" fmla="*/ 5285874 h 6248398"/>
              <a:gd name="connsiteX4-9019" fmla="*/ 11410606 w 15811497"/>
              <a:gd name="connsiteY4-9020" fmla="*/ 5316305 h 6248398"/>
              <a:gd name="connsiteX5-9021" fmla="*/ 11499892 w 15811497"/>
              <a:gd name="connsiteY5-9022" fmla="*/ 5397454 h 6248398"/>
              <a:gd name="connsiteX6-9023" fmla="*/ 11528781 w 15811497"/>
              <a:gd name="connsiteY6-9024" fmla="*/ 5429240 h 6248398"/>
              <a:gd name="connsiteX7-9025" fmla="*/ 11504846 w 15811497"/>
              <a:gd name="connsiteY7-9026" fmla="*/ 5414699 h 6248398"/>
              <a:gd name="connsiteX8-9027" fmla="*/ 11371717 w 15811497"/>
              <a:gd name="connsiteY8-9028" fmla="*/ 5315148 h 6248398"/>
              <a:gd name="connsiteX9-9029" fmla="*/ 11292198 w 15811497"/>
              <a:gd name="connsiteY9-9030" fmla="*/ 5255685 h 6248398"/>
              <a:gd name="connsiteX10-9031" fmla="*/ 11209760 w 15811497"/>
              <a:gd name="connsiteY10-9032" fmla="*/ 5180760 h 6248398"/>
              <a:gd name="connsiteX11-9033" fmla="*/ 4892179 w 15811497"/>
              <a:gd name="connsiteY11-9034" fmla="*/ 4842491 h 6248398"/>
              <a:gd name="connsiteX12-9035" fmla="*/ 4892178 w 15811497"/>
              <a:gd name="connsiteY12-9036" fmla="*/ 4842492 h 6248398"/>
              <a:gd name="connsiteX13-9037" fmla="*/ 4885192 w 15811497"/>
              <a:gd name="connsiteY13-9038" fmla="*/ 4851834 h 6248398"/>
              <a:gd name="connsiteX14-9039" fmla="*/ 4892179 w 15811497"/>
              <a:gd name="connsiteY14-9040" fmla="*/ 4842491 h 6248398"/>
              <a:gd name="connsiteX15-9041" fmla="*/ 7448548 w 15811497"/>
              <a:gd name="connsiteY15-9042" fmla="*/ 0 h 6248398"/>
              <a:gd name="connsiteX16-9043" fmla="*/ 8721604 w 15811497"/>
              <a:gd name="connsiteY16-9044" fmla="*/ 757692 h 6248398"/>
              <a:gd name="connsiteX17-9045" fmla="*/ 8890522 w 15811497"/>
              <a:gd name="connsiteY17-9046" fmla="*/ 1193234 h 6248398"/>
              <a:gd name="connsiteX18-9047" fmla="*/ 9958384 w 15811497"/>
              <a:gd name="connsiteY18-9048" fmla="*/ 1828798 h 6248398"/>
              <a:gd name="connsiteX19-9049" fmla="*/ 10895504 w 15811497"/>
              <a:gd name="connsiteY19-9050" fmla="*/ 1386857 h 6248398"/>
              <a:gd name="connsiteX20-9051" fmla="*/ 10927290 w 15811497"/>
              <a:gd name="connsiteY20-9052" fmla="*/ 1344350 h 6248398"/>
              <a:gd name="connsiteX21-9053" fmla="*/ 10936907 w 15811497"/>
              <a:gd name="connsiteY21-9054" fmla="*/ 1346082 h 6248398"/>
              <a:gd name="connsiteX22-9055" fmla="*/ 10917759 w 15811497"/>
              <a:gd name="connsiteY22-9056" fmla="*/ 1367151 h 6248398"/>
              <a:gd name="connsiteX23-9057" fmla="*/ 10917760 w 15811497"/>
              <a:gd name="connsiteY23-9058" fmla="*/ 1367152 h 6248398"/>
              <a:gd name="connsiteX24-9059" fmla="*/ 10936908 w 15811497"/>
              <a:gd name="connsiteY24-9060" fmla="*/ 1346084 h 6248398"/>
              <a:gd name="connsiteX25-9061" fmla="*/ 10972797 w 15811497"/>
              <a:gd name="connsiteY25-9062" fmla="*/ 1352550 h 6248398"/>
              <a:gd name="connsiteX26-9063" fmla="*/ 10936908 w 15811497"/>
              <a:gd name="connsiteY26-9064" fmla="*/ 1346083 h 6248398"/>
              <a:gd name="connsiteX27-9065" fmla="*/ 11096041 w 15811497"/>
              <a:gd name="connsiteY27-9066" fmla="*/ 1170993 h 6248398"/>
              <a:gd name="connsiteX28-9067" fmla="*/ 13049247 w 15811497"/>
              <a:gd name="connsiteY28-9068" fmla="*/ 361949 h 6248398"/>
              <a:gd name="connsiteX29-9069" fmla="*/ 15811497 w 15811497"/>
              <a:gd name="connsiteY29-9070" fmla="*/ 3124198 h 6248398"/>
              <a:gd name="connsiteX30-9071" fmla="*/ 13049247 w 15811497"/>
              <a:gd name="connsiteY30-9072" fmla="*/ 5886448 h 6248398"/>
              <a:gd name="connsiteX31-9073" fmla="*/ 11732594 w 15811497"/>
              <a:gd name="connsiteY31-9074" fmla="*/ 5553059 h 6248398"/>
              <a:gd name="connsiteX32-9075" fmla="*/ 11528782 w 15811497"/>
              <a:gd name="connsiteY32-9076" fmla="*/ 5429240 h 6248398"/>
              <a:gd name="connsiteX33-9077" fmla="*/ 11499893 w 15811497"/>
              <a:gd name="connsiteY33-9078" fmla="*/ 5397454 h 6248398"/>
              <a:gd name="connsiteX34-9079" fmla="*/ 11410607 w 15811497"/>
              <a:gd name="connsiteY34-9080" fmla="*/ 5316305 h 6248398"/>
              <a:gd name="connsiteX35-9081" fmla="*/ 11369912 w 15811497"/>
              <a:gd name="connsiteY35-9082" fmla="*/ 5285874 h 6248398"/>
              <a:gd name="connsiteX36-9083" fmla="*/ 11355656 w 15811497"/>
              <a:gd name="connsiteY36-9084" fmla="*/ 5144675 h 6248398"/>
              <a:gd name="connsiteX37-9085" fmla="*/ 11355656 w 15811497"/>
              <a:gd name="connsiteY37-9086" fmla="*/ 5144675 h 6248398"/>
              <a:gd name="connsiteX38-9087" fmla="*/ 11369912 w 15811497"/>
              <a:gd name="connsiteY38-9088" fmla="*/ 5285874 h 6248398"/>
              <a:gd name="connsiteX39-9089" fmla="*/ 11313816 w 15811497"/>
              <a:gd name="connsiteY39-9090" fmla="*/ 5243926 h 6248398"/>
              <a:gd name="connsiteX40-9091" fmla="*/ 11210151 w 15811497"/>
              <a:gd name="connsiteY40-9092" fmla="*/ 5180948 h 6248398"/>
              <a:gd name="connsiteX41-9093" fmla="*/ 11209761 w 15811497"/>
              <a:gd name="connsiteY41-9094" fmla="*/ 5180760 h 6248398"/>
              <a:gd name="connsiteX42-9095" fmla="*/ 11096041 w 15811497"/>
              <a:gd name="connsiteY42-9096" fmla="*/ 5077404 h 6248398"/>
              <a:gd name="connsiteX43-9097" fmla="*/ 11063094 w 15811497"/>
              <a:gd name="connsiteY43-9098" fmla="*/ 5041153 h 6248398"/>
              <a:gd name="connsiteX44-9099" fmla="*/ 11063091 w 15811497"/>
              <a:gd name="connsiteY44-9100" fmla="*/ 5041152 h 6248398"/>
              <a:gd name="connsiteX45-9101" fmla="*/ 11096040 w 15811497"/>
              <a:gd name="connsiteY45-9102" fmla="*/ 5077404 h 6248398"/>
              <a:gd name="connsiteX46-9103" fmla="*/ 11209760 w 15811497"/>
              <a:gd name="connsiteY46-9104" fmla="*/ 5180760 h 6248398"/>
              <a:gd name="connsiteX47-9105" fmla="*/ 11100244 w 15811497"/>
              <a:gd name="connsiteY47-9106" fmla="*/ 5128004 h 6248398"/>
              <a:gd name="connsiteX48-9107" fmla="*/ 10610846 w 15811497"/>
              <a:gd name="connsiteY48-9108" fmla="*/ 5029199 h 6248398"/>
              <a:gd name="connsiteX49-9109" fmla="*/ 9640652 w 15811497"/>
              <a:gd name="connsiteY49-9110" fmla="*/ 5486739 h 6248398"/>
              <a:gd name="connsiteX50-9111" fmla="*/ 9628722 w 15811497"/>
              <a:gd name="connsiteY50-9112" fmla="*/ 5502693 h 6248398"/>
              <a:gd name="connsiteX51-9113" fmla="*/ 9568273 w 15811497"/>
              <a:gd name="connsiteY51-9114" fmla="*/ 5583530 h 6248398"/>
              <a:gd name="connsiteX52-9115" fmla="*/ 9535504 w 15811497"/>
              <a:gd name="connsiteY52-9116" fmla="*/ 5637470 h 6248398"/>
              <a:gd name="connsiteX53-9117" fmla="*/ 9535505 w 15811497"/>
              <a:gd name="connsiteY53-9118" fmla="*/ 5637470 h 6248398"/>
              <a:gd name="connsiteX54-9119" fmla="*/ 9568273 w 15811497"/>
              <a:gd name="connsiteY54-9120" fmla="*/ 5583531 h 6248398"/>
              <a:gd name="connsiteX55-9121" fmla="*/ 9628722 w 15811497"/>
              <a:gd name="connsiteY55-9122" fmla="*/ 5502694 h 6248398"/>
              <a:gd name="connsiteX56-9123" fmla="*/ 9563485 w 15811497"/>
              <a:gd name="connsiteY56-9124" fmla="*/ 5610078 h 6248398"/>
              <a:gd name="connsiteX57-9125" fmla="*/ 9542221 w 15811497"/>
              <a:gd name="connsiteY57-9126" fmla="*/ 5638514 h 6248398"/>
              <a:gd name="connsiteX58-9127" fmla="*/ 9504352 w 15811497"/>
              <a:gd name="connsiteY58-9128" fmla="*/ 5689156 h 6248398"/>
              <a:gd name="connsiteX59-9129" fmla="*/ 9480140 w 15811497"/>
              <a:gd name="connsiteY59-9130" fmla="*/ 5721533 h 6248398"/>
              <a:gd name="connsiteX60-9131" fmla="*/ 8362947 w 15811497"/>
              <a:gd name="connsiteY60-9132" fmla="*/ 6248398 h 6248398"/>
              <a:gd name="connsiteX61-9133" fmla="*/ 7028922 w 15811497"/>
              <a:gd name="connsiteY61-9134" fmla="*/ 5364147 h 6248398"/>
              <a:gd name="connsiteX62-9135" fmla="*/ 6990513 w 15811497"/>
              <a:gd name="connsiteY62-9136" fmla="*/ 5259205 h 6248398"/>
              <a:gd name="connsiteX63-9137" fmla="*/ 6990512 w 15811497"/>
              <a:gd name="connsiteY63-9138" fmla="*/ 5259199 h 6248398"/>
              <a:gd name="connsiteX64-9139" fmla="*/ 6983676 w 15811497"/>
              <a:gd name="connsiteY64-9140" fmla="*/ 5240519 h 6248398"/>
              <a:gd name="connsiteX65-9141" fmla="*/ 6983673 w 15811497"/>
              <a:gd name="connsiteY65-9142" fmla="*/ 5240519 h 6248398"/>
              <a:gd name="connsiteX66-9143" fmla="*/ 6980236 w 15811497"/>
              <a:gd name="connsiteY66-9144" fmla="*/ 5231130 h 6248398"/>
              <a:gd name="connsiteX67-9145" fmla="*/ 6978859 w 15811497"/>
              <a:gd name="connsiteY67-9146" fmla="*/ 5225774 h 6248398"/>
              <a:gd name="connsiteX68-9147" fmla="*/ 6984291 w 15811497"/>
              <a:gd name="connsiteY68-9148" fmla="*/ 5240614 h 6248398"/>
              <a:gd name="connsiteX69-9149" fmla="*/ 6984292 w 15811497"/>
              <a:gd name="connsiteY69-9150" fmla="*/ 5240614 h 6248398"/>
              <a:gd name="connsiteX70-9151" fmla="*/ 6978860 w 15811497"/>
              <a:gd name="connsiteY70-9152" fmla="*/ 5225773 h 6248398"/>
              <a:gd name="connsiteX71-9153" fmla="*/ 6944562 w 15811497"/>
              <a:gd name="connsiteY71-9154" fmla="*/ 5092380 h 6248398"/>
              <a:gd name="connsiteX72-9155" fmla="*/ 6924183 w 15811497"/>
              <a:gd name="connsiteY72-9156" fmla="*/ 4890225 h 6248398"/>
              <a:gd name="connsiteX73-9157" fmla="*/ 6924182 w 15811497"/>
              <a:gd name="connsiteY73-9158" fmla="*/ 4890225 h 6248398"/>
              <a:gd name="connsiteX74-9159" fmla="*/ 6944561 w 15811497"/>
              <a:gd name="connsiteY74-9160" fmla="*/ 5092380 h 6248398"/>
              <a:gd name="connsiteX75-9161" fmla="*/ 6978860 w 15811497"/>
              <a:gd name="connsiteY75-9162" fmla="*/ 5225773 h 6248398"/>
              <a:gd name="connsiteX76-9163" fmla="*/ 6948299 w 15811497"/>
              <a:gd name="connsiteY76-9164" fmla="*/ 5142273 h 6248398"/>
              <a:gd name="connsiteX77-9165" fmla="*/ 5829297 w 15811497"/>
              <a:gd name="connsiteY77-9166" fmla="*/ 4400549 h 6248398"/>
              <a:gd name="connsiteX78-9167" fmla="*/ 5056802 w 15811497"/>
              <a:gd name="connsiteY78-9168" fmla="*/ 4677867 h 6248398"/>
              <a:gd name="connsiteX79-9169" fmla="*/ 5022517 w 15811497"/>
              <a:gd name="connsiteY79-9170" fmla="*/ 4709027 h 6248398"/>
              <a:gd name="connsiteX80-9171" fmla="*/ 5022515 w 15811497"/>
              <a:gd name="connsiteY80-9172" fmla="*/ 4709029 h 6248398"/>
              <a:gd name="connsiteX81-9173" fmla="*/ 5022510 w 15811497"/>
              <a:gd name="connsiteY81-9174" fmla="*/ 4709033 h 6248398"/>
              <a:gd name="connsiteX82-9175" fmla="*/ 4924198 w 15811497"/>
              <a:gd name="connsiteY82-9176" fmla="*/ 4840507 h 6248398"/>
              <a:gd name="connsiteX83-9177" fmla="*/ 4914898 w 15811497"/>
              <a:gd name="connsiteY83-9178" fmla="*/ 4838698 h 6248398"/>
              <a:gd name="connsiteX84-9179" fmla="*/ 4914898 w 15811497"/>
              <a:gd name="connsiteY84-9180" fmla="*/ 4838699 h 6248398"/>
              <a:gd name="connsiteX85-9181" fmla="*/ 4924199 w 15811497"/>
              <a:gd name="connsiteY85-9182" fmla="*/ 4840508 h 6248398"/>
              <a:gd name="connsiteX86-9183" fmla="*/ 4893736 w 15811497"/>
              <a:gd name="connsiteY86-9184" fmla="*/ 4881247 h 6248398"/>
              <a:gd name="connsiteX87-9185" fmla="*/ 4778482 w 15811497"/>
              <a:gd name="connsiteY87-9186" fmla="*/ 5008058 h 6248398"/>
              <a:gd name="connsiteX88-9187" fmla="*/ 4778482 w 15811497"/>
              <a:gd name="connsiteY88-9188" fmla="*/ 5008057 h 6248398"/>
              <a:gd name="connsiteX89-9189" fmla="*/ 4715455 w 15811497"/>
              <a:gd name="connsiteY89-9190" fmla="*/ 5077404 h 6248398"/>
              <a:gd name="connsiteX90-9191" fmla="*/ 2762249 w 15811497"/>
              <a:gd name="connsiteY90-9192" fmla="*/ 5886448 h 6248398"/>
              <a:gd name="connsiteX91-9193" fmla="*/ 0 w 15811497"/>
              <a:gd name="connsiteY91-9194" fmla="*/ 3124198 h 6248398"/>
              <a:gd name="connsiteX92-9195" fmla="*/ 2762249 w 15811497"/>
              <a:gd name="connsiteY92-9196" fmla="*/ 361949 h 6248398"/>
              <a:gd name="connsiteX93-9197" fmla="*/ 4078902 w 15811497"/>
              <a:gd name="connsiteY93-9198" fmla="*/ 695338 h 6248398"/>
              <a:gd name="connsiteX94-9199" fmla="*/ 4261443 w 15811497"/>
              <a:gd name="connsiteY94-9200" fmla="*/ 806235 h 6248398"/>
              <a:gd name="connsiteX95-9201" fmla="*/ 4409044 w 15811497"/>
              <a:gd name="connsiteY95-9202" fmla="*/ 910268 h 6248398"/>
              <a:gd name="connsiteX96-9203" fmla="*/ 4612477 w 15811497"/>
              <a:gd name="connsiteY96-9204" fmla="*/ 1077402 h 6248398"/>
              <a:gd name="connsiteX97-9205" fmla="*/ 4612478 w 15811497"/>
              <a:gd name="connsiteY97-9206" fmla="*/ 1077403 h 6248398"/>
              <a:gd name="connsiteX98-9207" fmla="*/ 4715454 w 15811497"/>
              <a:gd name="connsiteY98-9208" fmla="*/ 1170993 h 6248398"/>
              <a:gd name="connsiteX99-9209" fmla="*/ 4701725 w 15811497"/>
              <a:gd name="connsiteY99-9210" fmla="*/ 1120394 h 6248398"/>
              <a:gd name="connsiteX100-9211" fmla="*/ 5191122 w 15811497"/>
              <a:gd name="connsiteY100-9212" fmla="*/ 1219199 h 6248398"/>
              <a:gd name="connsiteX101-9213" fmla="*/ 6161317 w 15811497"/>
              <a:gd name="connsiteY101-9214" fmla="*/ 761659 h 6248398"/>
              <a:gd name="connsiteX102-9215" fmla="*/ 6224019 w 15811497"/>
              <a:gd name="connsiteY102-9216" fmla="*/ 677808 h 6248398"/>
              <a:gd name="connsiteX103-9217" fmla="*/ 6175489 w 15811497"/>
              <a:gd name="connsiteY103-9218" fmla="*/ 757691 h 6248398"/>
              <a:gd name="connsiteX104-9219" fmla="*/ 6175489 w 15811497"/>
              <a:gd name="connsiteY104-9220" fmla="*/ 757692 h 6248398"/>
              <a:gd name="connsiteX105-9221" fmla="*/ 6224020 w 15811497"/>
              <a:gd name="connsiteY105-9222" fmla="*/ 677809 h 6248398"/>
              <a:gd name="connsiteX106-9223" fmla="*/ 6233696 w 15811497"/>
              <a:gd name="connsiteY106-9224" fmla="*/ 664869 h 6248398"/>
              <a:gd name="connsiteX107-9225" fmla="*/ 6252611 w 15811497"/>
              <a:gd name="connsiteY107-9226" fmla="*/ 633734 h 6248398"/>
              <a:gd name="connsiteX108-9227" fmla="*/ 6252610 w 15811497"/>
              <a:gd name="connsiteY108-9228" fmla="*/ 633734 h 6248398"/>
              <a:gd name="connsiteX109-9229" fmla="*/ 6233696 w 15811497"/>
              <a:gd name="connsiteY109-9230" fmla="*/ 664868 h 6248398"/>
              <a:gd name="connsiteX110-9231" fmla="*/ 6224019 w 15811497"/>
              <a:gd name="connsiteY110-9232" fmla="*/ 677808 h 6248398"/>
              <a:gd name="connsiteX111-9233" fmla="*/ 6248008 w 15811497"/>
              <a:gd name="connsiteY111-9234" fmla="*/ 638320 h 6248398"/>
              <a:gd name="connsiteX112-9235" fmla="*/ 6251291 w 15811497"/>
              <a:gd name="connsiteY112-9236" fmla="*/ 633930 h 6248398"/>
              <a:gd name="connsiteX113-9237" fmla="*/ 6251293 w 15811497"/>
              <a:gd name="connsiteY113-9238" fmla="*/ 633929 h 6248398"/>
              <a:gd name="connsiteX114-9239" fmla="*/ 6257683 w 15811497"/>
              <a:gd name="connsiteY114-9240" fmla="*/ 625384 h 6248398"/>
              <a:gd name="connsiteX115-9241" fmla="*/ 6257686 w 15811497"/>
              <a:gd name="connsiteY115-9242" fmla="*/ 625380 h 6248398"/>
              <a:gd name="connsiteX116-9243" fmla="*/ 6331355 w 15811497"/>
              <a:gd name="connsiteY116-9244" fmla="*/ 526865 h 6248398"/>
              <a:gd name="connsiteX117-9245" fmla="*/ 7448548 w 15811497"/>
              <a:gd name="connsiteY117-9246" fmla="*/ 0 h 6248398"/>
              <a:gd name="connsiteX0-9247" fmla="*/ 11209760 w 15811497"/>
              <a:gd name="connsiteY0-9248" fmla="*/ 5180760 h 6248398"/>
              <a:gd name="connsiteX1-9249" fmla="*/ 11210150 w 15811497"/>
              <a:gd name="connsiteY1-9250" fmla="*/ 5180948 h 6248398"/>
              <a:gd name="connsiteX2-9251" fmla="*/ 11313815 w 15811497"/>
              <a:gd name="connsiteY2-9252" fmla="*/ 5243926 h 6248398"/>
              <a:gd name="connsiteX3-9253" fmla="*/ 11369911 w 15811497"/>
              <a:gd name="connsiteY3-9254" fmla="*/ 5285874 h 6248398"/>
              <a:gd name="connsiteX4-9255" fmla="*/ 11410606 w 15811497"/>
              <a:gd name="connsiteY4-9256" fmla="*/ 5316305 h 6248398"/>
              <a:gd name="connsiteX5-9257" fmla="*/ 11499892 w 15811497"/>
              <a:gd name="connsiteY5-9258" fmla="*/ 5397454 h 6248398"/>
              <a:gd name="connsiteX6-9259" fmla="*/ 11528781 w 15811497"/>
              <a:gd name="connsiteY6-9260" fmla="*/ 5429240 h 6248398"/>
              <a:gd name="connsiteX7-9261" fmla="*/ 11504846 w 15811497"/>
              <a:gd name="connsiteY7-9262" fmla="*/ 5414699 h 6248398"/>
              <a:gd name="connsiteX8-9263" fmla="*/ 11371717 w 15811497"/>
              <a:gd name="connsiteY8-9264" fmla="*/ 5315148 h 6248398"/>
              <a:gd name="connsiteX9-9265" fmla="*/ 11292198 w 15811497"/>
              <a:gd name="connsiteY9-9266" fmla="*/ 5255685 h 6248398"/>
              <a:gd name="connsiteX10-9267" fmla="*/ 11209760 w 15811497"/>
              <a:gd name="connsiteY10-9268" fmla="*/ 5180760 h 6248398"/>
              <a:gd name="connsiteX11-9269" fmla="*/ 4892179 w 15811497"/>
              <a:gd name="connsiteY11-9270" fmla="*/ 4842491 h 6248398"/>
              <a:gd name="connsiteX12-9271" fmla="*/ 4892178 w 15811497"/>
              <a:gd name="connsiteY12-9272" fmla="*/ 4842492 h 6248398"/>
              <a:gd name="connsiteX13-9273" fmla="*/ 4885192 w 15811497"/>
              <a:gd name="connsiteY13-9274" fmla="*/ 4851834 h 6248398"/>
              <a:gd name="connsiteX14-9275" fmla="*/ 4892179 w 15811497"/>
              <a:gd name="connsiteY14-9276" fmla="*/ 4842491 h 6248398"/>
              <a:gd name="connsiteX15-9277" fmla="*/ 7448548 w 15811497"/>
              <a:gd name="connsiteY15-9278" fmla="*/ 0 h 6248398"/>
              <a:gd name="connsiteX16-9279" fmla="*/ 8721604 w 15811497"/>
              <a:gd name="connsiteY16-9280" fmla="*/ 757692 h 6248398"/>
              <a:gd name="connsiteX17-9281" fmla="*/ 8890522 w 15811497"/>
              <a:gd name="connsiteY17-9282" fmla="*/ 1193234 h 6248398"/>
              <a:gd name="connsiteX18-9283" fmla="*/ 9958384 w 15811497"/>
              <a:gd name="connsiteY18-9284" fmla="*/ 1828798 h 6248398"/>
              <a:gd name="connsiteX19-9285" fmla="*/ 10895504 w 15811497"/>
              <a:gd name="connsiteY19-9286" fmla="*/ 1386857 h 6248398"/>
              <a:gd name="connsiteX20-9287" fmla="*/ 10927290 w 15811497"/>
              <a:gd name="connsiteY20-9288" fmla="*/ 1344350 h 6248398"/>
              <a:gd name="connsiteX21-9289" fmla="*/ 10936907 w 15811497"/>
              <a:gd name="connsiteY21-9290" fmla="*/ 1346082 h 6248398"/>
              <a:gd name="connsiteX22-9291" fmla="*/ 10917759 w 15811497"/>
              <a:gd name="connsiteY22-9292" fmla="*/ 1367151 h 6248398"/>
              <a:gd name="connsiteX23-9293" fmla="*/ 10917760 w 15811497"/>
              <a:gd name="connsiteY23-9294" fmla="*/ 1367152 h 6248398"/>
              <a:gd name="connsiteX24-9295" fmla="*/ 10936908 w 15811497"/>
              <a:gd name="connsiteY24-9296" fmla="*/ 1346084 h 6248398"/>
              <a:gd name="connsiteX25-9297" fmla="*/ 10972797 w 15811497"/>
              <a:gd name="connsiteY25-9298" fmla="*/ 1352550 h 6248398"/>
              <a:gd name="connsiteX26-9299" fmla="*/ 11096041 w 15811497"/>
              <a:gd name="connsiteY26-9300" fmla="*/ 1170993 h 6248398"/>
              <a:gd name="connsiteX27-9301" fmla="*/ 13049247 w 15811497"/>
              <a:gd name="connsiteY27-9302" fmla="*/ 361949 h 6248398"/>
              <a:gd name="connsiteX28-9303" fmla="*/ 15811497 w 15811497"/>
              <a:gd name="connsiteY28-9304" fmla="*/ 3124198 h 6248398"/>
              <a:gd name="connsiteX29-9305" fmla="*/ 13049247 w 15811497"/>
              <a:gd name="connsiteY29-9306" fmla="*/ 5886448 h 6248398"/>
              <a:gd name="connsiteX30-9307" fmla="*/ 11732594 w 15811497"/>
              <a:gd name="connsiteY30-9308" fmla="*/ 5553059 h 6248398"/>
              <a:gd name="connsiteX31-9309" fmla="*/ 11528782 w 15811497"/>
              <a:gd name="connsiteY31-9310" fmla="*/ 5429240 h 6248398"/>
              <a:gd name="connsiteX32-9311" fmla="*/ 11499893 w 15811497"/>
              <a:gd name="connsiteY32-9312" fmla="*/ 5397454 h 6248398"/>
              <a:gd name="connsiteX33-9313" fmla="*/ 11410607 w 15811497"/>
              <a:gd name="connsiteY33-9314" fmla="*/ 5316305 h 6248398"/>
              <a:gd name="connsiteX34-9315" fmla="*/ 11369912 w 15811497"/>
              <a:gd name="connsiteY34-9316" fmla="*/ 5285874 h 6248398"/>
              <a:gd name="connsiteX35-9317" fmla="*/ 11355656 w 15811497"/>
              <a:gd name="connsiteY35-9318" fmla="*/ 5144675 h 6248398"/>
              <a:gd name="connsiteX36-9319" fmla="*/ 11355656 w 15811497"/>
              <a:gd name="connsiteY36-9320" fmla="*/ 5144675 h 6248398"/>
              <a:gd name="connsiteX37-9321" fmla="*/ 11369912 w 15811497"/>
              <a:gd name="connsiteY37-9322" fmla="*/ 5285874 h 6248398"/>
              <a:gd name="connsiteX38-9323" fmla="*/ 11313816 w 15811497"/>
              <a:gd name="connsiteY38-9324" fmla="*/ 5243926 h 6248398"/>
              <a:gd name="connsiteX39-9325" fmla="*/ 11210151 w 15811497"/>
              <a:gd name="connsiteY39-9326" fmla="*/ 5180948 h 6248398"/>
              <a:gd name="connsiteX40-9327" fmla="*/ 11209761 w 15811497"/>
              <a:gd name="connsiteY40-9328" fmla="*/ 5180760 h 6248398"/>
              <a:gd name="connsiteX41-9329" fmla="*/ 11096041 w 15811497"/>
              <a:gd name="connsiteY41-9330" fmla="*/ 5077404 h 6248398"/>
              <a:gd name="connsiteX42-9331" fmla="*/ 11063094 w 15811497"/>
              <a:gd name="connsiteY42-9332" fmla="*/ 5041153 h 6248398"/>
              <a:gd name="connsiteX43-9333" fmla="*/ 11063091 w 15811497"/>
              <a:gd name="connsiteY43-9334" fmla="*/ 5041152 h 6248398"/>
              <a:gd name="connsiteX44-9335" fmla="*/ 11096040 w 15811497"/>
              <a:gd name="connsiteY44-9336" fmla="*/ 5077404 h 6248398"/>
              <a:gd name="connsiteX45-9337" fmla="*/ 11209760 w 15811497"/>
              <a:gd name="connsiteY45-9338" fmla="*/ 5180760 h 6248398"/>
              <a:gd name="connsiteX46-9339" fmla="*/ 11100244 w 15811497"/>
              <a:gd name="connsiteY46-9340" fmla="*/ 5128004 h 6248398"/>
              <a:gd name="connsiteX47-9341" fmla="*/ 10610846 w 15811497"/>
              <a:gd name="connsiteY47-9342" fmla="*/ 5029199 h 6248398"/>
              <a:gd name="connsiteX48-9343" fmla="*/ 9640652 w 15811497"/>
              <a:gd name="connsiteY48-9344" fmla="*/ 5486739 h 6248398"/>
              <a:gd name="connsiteX49-9345" fmla="*/ 9628722 w 15811497"/>
              <a:gd name="connsiteY49-9346" fmla="*/ 5502693 h 6248398"/>
              <a:gd name="connsiteX50-9347" fmla="*/ 9568273 w 15811497"/>
              <a:gd name="connsiteY50-9348" fmla="*/ 5583530 h 6248398"/>
              <a:gd name="connsiteX51-9349" fmla="*/ 9535504 w 15811497"/>
              <a:gd name="connsiteY51-9350" fmla="*/ 5637470 h 6248398"/>
              <a:gd name="connsiteX52-9351" fmla="*/ 9535505 w 15811497"/>
              <a:gd name="connsiteY52-9352" fmla="*/ 5637470 h 6248398"/>
              <a:gd name="connsiteX53-9353" fmla="*/ 9568273 w 15811497"/>
              <a:gd name="connsiteY53-9354" fmla="*/ 5583531 h 6248398"/>
              <a:gd name="connsiteX54-9355" fmla="*/ 9628722 w 15811497"/>
              <a:gd name="connsiteY54-9356" fmla="*/ 5502694 h 6248398"/>
              <a:gd name="connsiteX55-9357" fmla="*/ 9563485 w 15811497"/>
              <a:gd name="connsiteY55-9358" fmla="*/ 5610078 h 6248398"/>
              <a:gd name="connsiteX56-9359" fmla="*/ 9542221 w 15811497"/>
              <a:gd name="connsiteY56-9360" fmla="*/ 5638514 h 6248398"/>
              <a:gd name="connsiteX57-9361" fmla="*/ 9504352 w 15811497"/>
              <a:gd name="connsiteY57-9362" fmla="*/ 5689156 h 6248398"/>
              <a:gd name="connsiteX58-9363" fmla="*/ 9480140 w 15811497"/>
              <a:gd name="connsiteY58-9364" fmla="*/ 5721533 h 6248398"/>
              <a:gd name="connsiteX59-9365" fmla="*/ 8362947 w 15811497"/>
              <a:gd name="connsiteY59-9366" fmla="*/ 6248398 h 6248398"/>
              <a:gd name="connsiteX60-9367" fmla="*/ 7028922 w 15811497"/>
              <a:gd name="connsiteY60-9368" fmla="*/ 5364147 h 6248398"/>
              <a:gd name="connsiteX61-9369" fmla="*/ 6990513 w 15811497"/>
              <a:gd name="connsiteY61-9370" fmla="*/ 5259205 h 6248398"/>
              <a:gd name="connsiteX62-9371" fmla="*/ 6990512 w 15811497"/>
              <a:gd name="connsiteY62-9372" fmla="*/ 5259199 h 6248398"/>
              <a:gd name="connsiteX63-9373" fmla="*/ 6983676 w 15811497"/>
              <a:gd name="connsiteY63-9374" fmla="*/ 5240519 h 6248398"/>
              <a:gd name="connsiteX64-9375" fmla="*/ 6983673 w 15811497"/>
              <a:gd name="connsiteY64-9376" fmla="*/ 5240519 h 6248398"/>
              <a:gd name="connsiteX65-9377" fmla="*/ 6980236 w 15811497"/>
              <a:gd name="connsiteY65-9378" fmla="*/ 5231130 h 6248398"/>
              <a:gd name="connsiteX66-9379" fmla="*/ 6978859 w 15811497"/>
              <a:gd name="connsiteY66-9380" fmla="*/ 5225774 h 6248398"/>
              <a:gd name="connsiteX67-9381" fmla="*/ 6984291 w 15811497"/>
              <a:gd name="connsiteY67-9382" fmla="*/ 5240614 h 6248398"/>
              <a:gd name="connsiteX68-9383" fmla="*/ 6984292 w 15811497"/>
              <a:gd name="connsiteY68-9384" fmla="*/ 5240614 h 6248398"/>
              <a:gd name="connsiteX69-9385" fmla="*/ 6978860 w 15811497"/>
              <a:gd name="connsiteY69-9386" fmla="*/ 5225773 h 6248398"/>
              <a:gd name="connsiteX70-9387" fmla="*/ 6944562 w 15811497"/>
              <a:gd name="connsiteY70-9388" fmla="*/ 5092380 h 6248398"/>
              <a:gd name="connsiteX71-9389" fmla="*/ 6924183 w 15811497"/>
              <a:gd name="connsiteY71-9390" fmla="*/ 4890225 h 6248398"/>
              <a:gd name="connsiteX72-9391" fmla="*/ 6924182 w 15811497"/>
              <a:gd name="connsiteY72-9392" fmla="*/ 4890225 h 6248398"/>
              <a:gd name="connsiteX73-9393" fmla="*/ 6944561 w 15811497"/>
              <a:gd name="connsiteY73-9394" fmla="*/ 5092380 h 6248398"/>
              <a:gd name="connsiteX74-9395" fmla="*/ 6978860 w 15811497"/>
              <a:gd name="connsiteY74-9396" fmla="*/ 5225773 h 6248398"/>
              <a:gd name="connsiteX75-9397" fmla="*/ 6948299 w 15811497"/>
              <a:gd name="connsiteY75-9398" fmla="*/ 5142273 h 6248398"/>
              <a:gd name="connsiteX76-9399" fmla="*/ 5829297 w 15811497"/>
              <a:gd name="connsiteY76-9400" fmla="*/ 4400549 h 6248398"/>
              <a:gd name="connsiteX77-9401" fmla="*/ 5056802 w 15811497"/>
              <a:gd name="connsiteY77-9402" fmla="*/ 4677867 h 6248398"/>
              <a:gd name="connsiteX78-9403" fmla="*/ 5022517 w 15811497"/>
              <a:gd name="connsiteY78-9404" fmla="*/ 4709027 h 6248398"/>
              <a:gd name="connsiteX79-9405" fmla="*/ 5022515 w 15811497"/>
              <a:gd name="connsiteY79-9406" fmla="*/ 4709029 h 6248398"/>
              <a:gd name="connsiteX80-9407" fmla="*/ 5022510 w 15811497"/>
              <a:gd name="connsiteY80-9408" fmla="*/ 4709033 h 6248398"/>
              <a:gd name="connsiteX81-9409" fmla="*/ 4924198 w 15811497"/>
              <a:gd name="connsiteY81-9410" fmla="*/ 4840507 h 6248398"/>
              <a:gd name="connsiteX82-9411" fmla="*/ 4914898 w 15811497"/>
              <a:gd name="connsiteY82-9412" fmla="*/ 4838698 h 6248398"/>
              <a:gd name="connsiteX83-9413" fmla="*/ 4914898 w 15811497"/>
              <a:gd name="connsiteY83-9414" fmla="*/ 4838699 h 6248398"/>
              <a:gd name="connsiteX84-9415" fmla="*/ 4924199 w 15811497"/>
              <a:gd name="connsiteY84-9416" fmla="*/ 4840508 h 6248398"/>
              <a:gd name="connsiteX85-9417" fmla="*/ 4893736 w 15811497"/>
              <a:gd name="connsiteY85-9418" fmla="*/ 4881247 h 6248398"/>
              <a:gd name="connsiteX86-9419" fmla="*/ 4778482 w 15811497"/>
              <a:gd name="connsiteY86-9420" fmla="*/ 5008058 h 6248398"/>
              <a:gd name="connsiteX87-9421" fmla="*/ 4778482 w 15811497"/>
              <a:gd name="connsiteY87-9422" fmla="*/ 5008057 h 6248398"/>
              <a:gd name="connsiteX88-9423" fmla="*/ 4715455 w 15811497"/>
              <a:gd name="connsiteY88-9424" fmla="*/ 5077404 h 6248398"/>
              <a:gd name="connsiteX89-9425" fmla="*/ 2762249 w 15811497"/>
              <a:gd name="connsiteY89-9426" fmla="*/ 5886448 h 6248398"/>
              <a:gd name="connsiteX90-9427" fmla="*/ 0 w 15811497"/>
              <a:gd name="connsiteY90-9428" fmla="*/ 3124198 h 6248398"/>
              <a:gd name="connsiteX91-9429" fmla="*/ 2762249 w 15811497"/>
              <a:gd name="connsiteY91-9430" fmla="*/ 361949 h 6248398"/>
              <a:gd name="connsiteX92-9431" fmla="*/ 4078902 w 15811497"/>
              <a:gd name="connsiteY92-9432" fmla="*/ 695338 h 6248398"/>
              <a:gd name="connsiteX93-9433" fmla="*/ 4261443 w 15811497"/>
              <a:gd name="connsiteY93-9434" fmla="*/ 806235 h 6248398"/>
              <a:gd name="connsiteX94-9435" fmla="*/ 4409044 w 15811497"/>
              <a:gd name="connsiteY94-9436" fmla="*/ 910268 h 6248398"/>
              <a:gd name="connsiteX95-9437" fmla="*/ 4612477 w 15811497"/>
              <a:gd name="connsiteY95-9438" fmla="*/ 1077402 h 6248398"/>
              <a:gd name="connsiteX96-9439" fmla="*/ 4612478 w 15811497"/>
              <a:gd name="connsiteY96-9440" fmla="*/ 1077403 h 6248398"/>
              <a:gd name="connsiteX97-9441" fmla="*/ 4715454 w 15811497"/>
              <a:gd name="connsiteY97-9442" fmla="*/ 1170993 h 6248398"/>
              <a:gd name="connsiteX98-9443" fmla="*/ 4701725 w 15811497"/>
              <a:gd name="connsiteY98-9444" fmla="*/ 1120394 h 6248398"/>
              <a:gd name="connsiteX99-9445" fmla="*/ 5191122 w 15811497"/>
              <a:gd name="connsiteY99-9446" fmla="*/ 1219199 h 6248398"/>
              <a:gd name="connsiteX100-9447" fmla="*/ 6161317 w 15811497"/>
              <a:gd name="connsiteY100-9448" fmla="*/ 761659 h 6248398"/>
              <a:gd name="connsiteX101-9449" fmla="*/ 6224019 w 15811497"/>
              <a:gd name="connsiteY101-9450" fmla="*/ 677808 h 6248398"/>
              <a:gd name="connsiteX102-9451" fmla="*/ 6175489 w 15811497"/>
              <a:gd name="connsiteY102-9452" fmla="*/ 757691 h 6248398"/>
              <a:gd name="connsiteX103-9453" fmla="*/ 6175489 w 15811497"/>
              <a:gd name="connsiteY103-9454" fmla="*/ 757692 h 6248398"/>
              <a:gd name="connsiteX104-9455" fmla="*/ 6224020 w 15811497"/>
              <a:gd name="connsiteY104-9456" fmla="*/ 677809 h 6248398"/>
              <a:gd name="connsiteX105-9457" fmla="*/ 6233696 w 15811497"/>
              <a:gd name="connsiteY105-9458" fmla="*/ 664869 h 6248398"/>
              <a:gd name="connsiteX106-9459" fmla="*/ 6252611 w 15811497"/>
              <a:gd name="connsiteY106-9460" fmla="*/ 633734 h 6248398"/>
              <a:gd name="connsiteX107-9461" fmla="*/ 6252610 w 15811497"/>
              <a:gd name="connsiteY107-9462" fmla="*/ 633734 h 6248398"/>
              <a:gd name="connsiteX108-9463" fmla="*/ 6233696 w 15811497"/>
              <a:gd name="connsiteY108-9464" fmla="*/ 664868 h 6248398"/>
              <a:gd name="connsiteX109-9465" fmla="*/ 6224019 w 15811497"/>
              <a:gd name="connsiteY109-9466" fmla="*/ 677808 h 6248398"/>
              <a:gd name="connsiteX110-9467" fmla="*/ 6248008 w 15811497"/>
              <a:gd name="connsiteY110-9468" fmla="*/ 638320 h 6248398"/>
              <a:gd name="connsiteX111-9469" fmla="*/ 6251291 w 15811497"/>
              <a:gd name="connsiteY111-9470" fmla="*/ 633930 h 6248398"/>
              <a:gd name="connsiteX112-9471" fmla="*/ 6251293 w 15811497"/>
              <a:gd name="connsiteY112-9472" fmla="*/ 633929 h 6248398"/>
              <a:gd name="connsiteX113-9473" fmla="*/ 6257683 w 15811497"/>
              <a:gd name="connsiteY113-9474" fmla="*/ 625384 h 6248398"/>
              <a:gd name="connsiteX114-9475" fmla="*/ 6257686 w 15811497"/>
              <a:gd name="connsiteY114-9476" fmla="*/ 625380 h 6248398"/>
              <a:gd name="connsiteX115-9477" fmla="*/ 6331355 w 15811497"/>
              <a:gd name="connsiteY115-9478" fmla="*/ 526865 h 6248398"/>
              <a:gd name="connsiteX116-9479" fmla="*/ 7448548 w 15811497"/>
              <a:gd name="connsiteY116-9480" fmla="*/ 0 h 6248398"/>
              <a:gd name="connsiteX0-9481" fmla="*/ 11209760 w 15811497"/>
              <a:gd name="connsiteY0-9482" fmla="*/ 5180760 h 6248398"/>
              <a:gd name="connsiteX1-9483" fmla="*/ 11210150 w 15811497"/>
              <a:gd name="connsiteY1-9484" fmla="*/ 5180948 h 6248398"/>
              <a:gd name="connsiteX2-9485" fmla="*/ 11313815 w 15811497"/>
              <a:gd name="connsiteY2-9486" fmla="*/ 5243926 h 6248398"/>
              <a:gd name="connsiteX3-9487" fmla="*/ 11369911 w 15811497"/>
              <a:gd name="connsiteY3-9488" fmla="*/ 5285874 h 6248398"/>
              <a:gd name="connsiteX4-9489" fmla="*/ 11410606 w 15811497"/>
              <a:gd name="connsiteY4-9490" fmla="*/ 5316305 h 6248398"/>
              <a:gd name="connsiteX5-9491" fmla="*/ 11499892 w 15811497"/>
              <a:gd name="connsiteY5-9492" fmla="*/ 5397454 h 6248398"/>
              <a:gd name="connsiteX6-9493" fmla="*/ 11528781 w 15811497"/>
              <a:gd name="connsiteY6-9494" fmla="*/ 5429240 h 6248398"/>
              <a:gd name="connsiteX7-9495" fmla="*/ 11504846 w 15811497"/>
              <a:gd name="connsiteY7-9496" fmla="*/ 5414699 h 6248398"/>
              <a:gd name="connsiteX8-9497" fmla="*/ 11371717 w 15811497"/>
              <a:gd name="connsiteY8-9498" fmla="*/ 5315148 h 6248398"/>
              <a:gd name="connsiteX9-9499" fmla="*/ 11292198 w 15811497"/>
              <a:gd name="connsiteY9-9500" fmla="*/ 5255685 h 6248398"/>
              <a:gd name="connsiteX10-9501" fmla="*/ 11209760 w 15811497"/>
              <a:gd name="connsiteY10-9502" fmla="*/ 5180760 h 6248398"/>
              <a:gd name="connsiteX11-9503" fmla="*/ 4892179 w 15811497"/>
              <a:gd name="connsiteY11-9504" fmla="*/ 4842491 h 6248398"/>
              <a:gd name="connsiteX12-9505" fmla="*/ 4892178 w 15811497"/>
              <a:gd name="connsiteY12-9506" fmla="*/ 4842492 h 6248398"/>
              <a:gd name="connsiteX13-9507" fmla="*/ 4885192 w 15811497"/>
              <a:gd name="connsiteY13-9508" fmla="*/ 4851834 h 6248398"/>
              <a:gd name="connsiteX14-9509" fmla="*/ 4892179 w 15811497"/>
              <a:gd name="connsiteY14-9510" fmla="*/ 4842491 h 6248398"/>
              <a:gd name="connsiteX15-9511" fmla="*/ 7448548 w 15811497"/>
              <a:gd name="connsiteY15-9512" fmla="*/ 0 h 6248398"/>
              <a:gd name="connsiteX16-9513" fmla="*/ 8721604 w 15811497"/>
              <a:gd name="connsiteY16-9514" fmla="*/ 757692 h 6248398"/>
              <a:gd name="connsiteX17-9515" fmla="*/ 8890522 w 15811497"/>
              <a:gd name="connsiteY17-9516" fmla="*/ 1193234 h 6248398"/>
              <a:gd name="connsiteX18-9517" fmla="*/ 9958384 w 15811497"/>
              <a:gd name="connsiteY18-9518" fmla="*/ 1828798 h 6248398"/>
              <a:gd name="connsiteX19-9519" fmla="*/ 10895504 w 15811497"/>
              <a:gd name="connsiteY19-9520" fmla="*/ 1386857 h 6248398"/>
              <a:gd name="connsiteX20-9521" fmla="*/ 10927290 w 15811497"/>
              <a:gd name="connsiteY20-9522" fmla="*/ 1344350 h 6248398"/>
              <a:gd name="connsiteX21-9523" fmla="*/ 10936907 w 15811497"/>
              <a:gd name="connsiteY21-9524" fmla="*/ 1346082 h 6248398"/>
              <a:gd name="connsiteX22-9525" fmla="*/ 10917759 w 15811497"/>
              <a:gd name="connsiteY22-9526" fmla="*/ 1367151 h 6248398"/>
              <a:gd name="connsiteX23-9527" fmla="*/ 10917760 w 15811497"/>
              <a:gd name="connsiteY23-9528" fmla="*/ 1367152 h 6248398"/>
              <a:gd name="connsiteX24-9529" fmla="*/ 10936908 w 15811497"/>
              <a:gd name="connsiteY24-9530" fmla="*/ 1346084 h 6248398"/>
              <a:gd name="connsiteX25-9531" fmla="*/ 11096041 w 15811497"/>
              <a:gd name="connsiteY25-9532" fmla="*/ 1170993 h 6248398"/>
              <a:gd name="connsiteX26-9533" fmla="*/ 13049247 w 15811497"/>
              <a:gd name="connsiteY26-9534" fmla="*/ 361949 h 6248398"/>
              <a:gd name="connsiteX27-9535" fmla="*/ 15811497 w 15811497"/>
              <a:gd name="connsiteY27-9536" fmla="*/ 3124198 h 6248398"/>
              <a:gd name="connsiteX28-9537" fmla="*/ 13049247 w 15811497"/>
              <a:gd name="connsiteY28-9538" fmla="*/ 5886448 h 6248398"/>
              <a:gd name="connsiteX29-9539" fmla="*/ 11732594 w 15811497"/>
              <a:gd name="connsiteY29-9540" fmla="*/ 5553059 h 6248398"/>
              <a:gd name="connsiteX30-9541" fmla="*/ 11528782 w 15811497"/>
              <a:gd name="connsiteY30-9542" fmla="*/ 5429240 h 6248398"/>
              <a:gd name="connsiteX31-9543" fmla="*/ 11499893 w 15811497"/>
              <a:gd name="connsiteY31-9544" fmla="*/ 5397454 h 6248398"/>
              <a:gd name="connsiteX32-9545" fmla="*/ 11410607 w 15811497"/>
              <a:gd name="connsiteY32-9546" fmla="*/ 5316305 h 6248398"/>
              <a:gd name="connsiteX33-9547" fmla="*/ 11369912 w 15811497"/>
              <a:gd name="connsiteY33-9548" fmla="*/ 5285874 h 6248398"/>
              <a:gd name="connsiteX34-9549" fmla="*/ 11355656 w 15811497"/>
              <a:gd name="connsiteY34-9550" fmla="*/ 5144675 h 6248398"/>
              <a:gd name="connsiteX35-9551" fmla="*/ 11355656 w 15811497"/>
              <a:gd name="connsiteY35-9552" fmla="*/ 5144675 h 6248398"/>
              <a:gd name="connsiteX36-9553" fmla="*/ 11369912 w 15811497"/>
              <a:gd name="connsiteY36-9554" fmla="*/ 5285874 h 6248398"/>
              <a:gd name="connsiteX37-9555" fmla="*/ 11313816 w 15811497"/>
              <a:gd name="connsiteY37-9556" fmla="*/ 5243926 h 6248398"/>
              <a:gd name="connsiteX38-9557" fmla="*/ 11210151 w 15811497"/>
              <a:gd name="connsiteY38-9558" fmla="*/ 5180948 h 6248398"/>
              <a:gd name="connsiteX39-9559" fmla="*/ 11209761 w 15811497"/>
              <a:gd name="connsiteY39-9560" fmla="*/ 5180760 h 6248398"/>
              <a:gd name="connsiteX40-9561" fmla="*/ 11096041 w 15811497"/>
              <a:gd name="connsiteY40-9562" fmla="*/ 5077404 h 6248398"/>
              <a:gd name="connsiteX41-9563" fmla="*/ 11063094 w 15811497"/>
              <a:gd name="connsiteY41-9564" fmla="*/ 5041153 h 6248398"/>
              <a:gd name="connsiteX42-9565" fmla="*/ 11063091 w 15811497"/>
              <a:gd name="connsiteY42-9566" fmla="*/ 5041152 h 6248398"/>
              <a:gd name="connsiteX43-9567" fmla="*/ 11096040 w 15811497"/>
              <a:gd name="connsiteY43-9568" fmla="*/ 5077404 h 6248398"/>
              <a:gd name="connsiteX44-9569" fmla="*/ 11209760 w 15811497"/>
              <a:gd name="connsiteY44-9570" fmla="*/ 5180760 h 6248398"/>
              <a:gd name="connsiteX45-9571" fmla="*/ 11100244 w 15811497"/>
              <a:gd name="connsiteY45-9572" fmla="*/ 5128004 h 6248398"/>
              <a:gd name="connsiteX46-9573" fmla="*/ 10610846 w 15811497"/>
              <a:gd name="connsiteY46-9574" fmla="*/ 5029199 h 6248398"/>
              <a:gd name="connsiteX47-9575" fmla="*/ 9640652 w 15811497"/>
              <a:gd name="connsiteY47-9576" fmla="*/ 5486739 h 6248398"/>
              <a:gd name="connsiteX48-9577" fmla="*/ 9628722 w 15811497"/>
              <a:gd name="connsiteY48-9578" fmla="*/ 5502693 h 6248398"/>
              <a:gd name="connsiteX49-9579" fmla="*/ 9568273 w 15811497"/>
              <a:gd name="connsiteY49-9580" fmla="*/ 5583530 h 6248398"/>
              <a:gd name="connsiteX50-9581" fmla="*/ 9535504 w 15811497"/>
              <a:gd name="connsiteY50-9582" fmla="*/ 5637470 h 6248398"/>
              <a:gd name="connsiteX51-9583" fmla="*/ 9535505 w 15811497"/>
              <a:gd name="connsiteY51-9584" fmla="*/ 5637470 h 6248398"/>
              <a:gd name="connsiteX52-9585" fmla="*/ 9568273 w 15811497"/>
              <a:gd name="connsiteY52-9586" fmla="*/ 5583531 h 6248398"/>
              <a:gd name="connsiteX53-9587" fmla="*/ 9628722 w 15811497"/>
              <a:gd name="connsiteY53-9588" fmla="*/ 5502694 h 6248398"/>
              <a:gd name="connsiteX54-9589" fmla="*/ 9563485 w 15811497"/>
              <a:gd name="connsiteY54-9590" fmla="*/ 5610078 h 6248398"/>
              <a:gd name="connsiteX55-9591" fmla="*/ 9542221 w 15811497"/>
              <a:gd name="connsiteY55-9592" fmla="*/ 5638514 h 6248398"/>
              <a:gd name="connsiteX56-9593" fmla="*/ 9504352 w 15811497"/>
              <a:gd name="connsiteY56-9594" fmla="*/ 5689156 h 6248398"/>
              <a:gd name="connsiteX57-9595" fmla="*/ 9480140 w 15811497"/>
              <a:gd name="connsiteY57-9596" fmla="*/ 5721533 h 6248398"/>
              <a:gd name="connsiteX58-9597" fmla="*/ 8362947 w 15811497"/>
              <a:gd name="connsiteY58-9598" fmla="*/ 6248398 h 6248398"/>
              <a:gd name="connsiteX59-9599" fmla="*/ 7028922 w 15811497"/>
              <a:gd name="connsiteY59-9600" fmla="*/ 5364147 h 6248398"/>
              <a:gd name="connsiteX60-9601" fmla="*/ 6990513 w 15811497"/>
              <a:gd name="connsiteY60-9602" fmla="*/ 5259205 h 6248398"/>
              <a:gd name="connsiteX61-9603" fmla="*/ 6990512 w 15811497"/>
              <a:gd name="connsiteY61-9604" fmla="*/ 5259199 h 6248398"/>
              <a:gd name="connsiteX62-9605" fmla="*/ 6983676 w 15811497"/>
              <a:gd name="connsiteY62-9606" fmla="*/ 5240519 h 6248398"/>
              <a:gd name="connsiteX63-9607" fmla="*/ 6983673 w 15811497"/>
              <a:gd name="connsiteY63-9608" fmla="*/ 5240519 h 6248398"/>
              <a:gd name="connsiteX64-9609" fmla="*/ 6980236 w 15811497"/>
              <a:gd name="connsiteY64-9610" fmla="*/ 5231130 h 6248398"/>
              <a:gd name="connsiteX65-9611" fmla="*/ 6978859 w 15811497"/>
              <a:gd name="connsiteY65-9612" fmla="*/ 5225774 h 6248398"/>
              <a:gd name="connsiteX66-9613" fmla="*/ 6984291 w 15811497"/>
              <a:gd name="connsiteY66-9614" fmla="*/ 5240614 h 6248398"/>
              <a:gd name="connsiteX67-9615" fmla="*/ 6984292 w 15811497"/>
              <a:gd name="connsiteY67-9616" fmla="*/ 5240614 h 6248398"/>
              <a:gd name="connsiteX68-9617" fmla="*/ 6978860 w 15811497"/>
              <a:gd name="connsiteY68-9618" fmla="*/ 5225773 h 6248398"/>
              <a:gd name="connsiteX69-9619" fmla="*/ 6944562 w 15811497"/>
              <a:gd name="connsiteY69-9620" fmla="*/ 5092380 h 6248398"/>
              <a:gd name="connsiteX70-9621" fmla="*/ 6924183 w 15811497"/>
              <a:gd name="connsiteY70-9622" fmla="*/ 4890225 h 6248398"/>
              <a:gd name="connsiteX71-9623" fmla="*/ 6924182 w 15811497"/>
              <a:gd name="connsiteY71-9624" fmla="*/ 4890225 h 6248398"/>
              <a:gd name="connsiteX72-9625" fmla="*/ 6944561 w 15811497"/>
              <a:gd name="connsiteY72-9626" fmla="*/ 5092380 h 6248398"/>
              <a:gd name="connsiteX73-9627" fmla="*/ 6978860 w 15811497"/>
              <a:gd name="connsiteY73-9628" fmla="*/ 5225773 h 6248398"/>
              <a:gd name="connsiteX74-9629" fmla="*/ 6948299 w 15811497"/>
              <a:gd name="connsiteY74-9630" fmla="*/ 5142273 h 6248398"/>
              <a:gd name="connsiteX75-9631" fmla="*/ 5829297 w 15811497"/>
              <a:gd name="connsiteY75-9632" fmla="*/ 4400549 h 6248398"/>
              <a:gd name="connsiteX76-9633" fmla="*/ 5056802 w 15811497"/>
              <a:gd name="connsiteY76-9634" fmla="*/ 4677867 h 6248398"/>
              <a:gd name="connsiteX77-9635" fmla="*/ 5022517 w 15811497"/>
              <a:gd name="connsiteY77-9636" fmla="*/ 4709027 h 6248398"/>
              <a:gd name="connsiteX78-9637" fmla="*/ 5022515 w 15811497"/>
              <a:gd name="connsiteY78-9638" fmla="*/ 4709029 h 6248398"/>
              <a:gd name="connsiteX79-9639" fmla="*/ 5022510 w 15811497"/>
              <a:gd name="connsiteY79-9640" fmla="*/ 4709033 h 6248398"/>
              <a:gd name="connsiteX80-9641" fmla="*/ 4924198 w 15811497"/>
              <a:gd name="connsiteY80-9642" fmla="*/ 4840507 h 6248398"/>
              <a:gd name="connsiteX81-9643" fmla="*/ 4914898 w 15811497"/>
              <a:gd name="connsiteY81-9644" fmla="*/ 4838698 h 6248398"/>
              <a:gd name="connsiteX82-9645" fmla="*/ 4914898 w 15811497"/>
              <a:gd name="connsiteY82-9646" fmla="*/ 4838699 h 6248398"/>
              <a:gd name="connsiteX83-9647" fmla="*/ 4924199 w 15811497"/>
              <a:gd name="connsiteY83-9648" fmla="*/ 4840508 h 6248398"/>
              <a:gd name="connsiteX84-9649" fmla="*/ 4893736 w 15811497"/>
              <a:gd name="connsiteY84-9650" fmla="*/ 4881247 h 6248398"/>
              <a:gd name="connsiteX85-9651" fmla="*/ 4778482 w 15811497"/>
              <a:gd name="connsiteY85-9652" fmla="*/ 5008058 h 6248398"/>
              <a:gd name="connsiteX86-9653" fmla="*/ 4778482 w 15811497"/>
              <a:gd name="connsiteY86-9654" fmla="*/ 5008057 h 6248398"/>
              <a:gd name="connsiteX87-9655" fmla="*/ 4715455 w 15811497"/>
              <a:gd name="connsiteY87-9656" fmla="*/ 5077404 h 6248398"/>
              <a:gd name="connsiteX88-9657" fmla="*/ 2762249 w 15811497"/>
              <a:gd name="connsiteY88-9658" fmla="*/ 5886448 h 6248398"/>
              <a:gd name="connsiteX89-9659" fmla="*/ 0 w 15811497"/>
              <a:gd name="connsiteY89-9660" fmla="*/ 3124198 h 6248398"/>
              <a:gd name="connsiteX90-9661" fmla="*/ 2762249 w 15811497"/>
              <a:gd name="connsiteY90-9662" fmla="*/ 361949 h 6248398"/>
              <a:gd name="connsiteX91-9663" fmla="*/ 4078902 w 15811497"/>
              <a:gd name="connsiteY91-9664" fmla="*/ 695338 h 6248398"/>
              <a:gd name="connsiteX92-9665" fmla="*/ 4261443 w 15811497"/>
              <a:gd name="connsiteY92-9666" fmla="*/ 806235 h 6248398"/>
              <a:gd name="connsiteX93-9667" fmla="*/ 4409044 w 15811497"/>
              <a:gd name="connsiteY93-9668" fmla="*/ 910268 h 6248398"/>
              <a:gd name="connsiteX94-9669" fmla="*/ 4612477 w 15811497"/>
              <a:gd name="connsiteY94-9670" fmla="*/ 1077402 h 6248398"/>
              <a:gd name="connsiteX95-9671" fmla="*/ 4612478 w 15811497"/>
              <a:gd name="connsiteY95-9672" fmla="*/ 1077403 h 6248398"/>
              <a:gd name="connsiteX96-9673" fmla="*/ 4715454 w 15811497"/>
              <a:gd name="connsiteY96-9674" fmla="*/ 1170993 h 6248398"/>
              <a:gd name="connsiteX97-9675" fmla="*/ 4701725 w 15811497"/>
              <a:gd name="connsiteY97-9676" fmla="*/ 1120394 h 6248398"/>
              <a:gd name="connsiteX98-9677" fmla="*/ 5191122 w 15811497"/>
              <a:gd name="connsiteY98-9678" fmla="*/ 1219199 h 6248398"/>
              <a:gd name="connsiteX99-9679" fmla="*/ 6161317 w 15811497"/>
              <a:gd name="connsiteY99-9680" fmla="*/ 761659 h 6248398"/>
              <a:gd name="connsiteX100-9681" fmla="*/ 6224019 w 15811497"/>
              <a:gd name="connsiteY100-9682" fmla="*/ 677808 h 6248398"/>
              <a:gd name="connsiteX101-9683" fmla="*/ 6175489 w 15811497"/>
              <a:gd name="connsiteY101-9684" fmla="*/ 757691 h 6248398"/>
              <a:gd name="connsiteX102-9685" fmla="*/ 6175489 w 15811497"/>
              <a:gd name="connsiteY102-9686" fmla="*/ 757692 h 6248398"/>
              <a:gd name="connsiteX103-9687" fmla="*/ 6224020 w 15811497"/>
              <a:gd name="connsiteY103-9688" fmla="*/ 677809 h 6248398"/>
              <a:gd name="connsiteX104-9689" fmla="*/ 6233696 w 15811497"/>
              <a:gd name="connsiteY104-9690" fmla="*/ 664869 h 6248398"/>
              <a:gd name="connsiteX105-9691" fmla="*/ 6252611 w 15811497"/>
              <a:gd name="connsiteY105-9692" fmla="*/ 633734 h 6248398"/>
              <a:gd name="connsiteX106-9693" fmla="*/ 6252610 w 15811497"/>
              <a:gd name="connsiteY106-9694" fmla="*/ 633734 h 6248398"/>
              <a:gd name="connsiteX107-9695" fmla="*/ 6233696 w 15811497"/>
              <a:gd name="connsiteY107-9696" fmla="*/ 664868 h 6248398"/>
              <a:gd name="connsiteX108-9697" fmla="*/ 6224019 w 15811497"/>
              <a:gd name="connsiteY108-9698" fmla="*/ 677808 h 6248398"/>
              <a:gd name="connsiteX109-9699" fmla="*/ 6248008 w 15811497"/>
              <a:gd name="connsiteY109-9700" fmla="*/ 638320 h 6248398"/>
              <a:gd name="connsiteX110-9701" fmla="*/ 6251291 w 15811497"/>
              <a:gd name="connsiteY110-9702" fmla="*/ 633930 h 6248398"/>
              <a:gd name="connsiteX111-9703" fmla="*/ 6251293 w 15811497"/>
              <a:gd name="connsiteY111-9704" fmla="*/ 633929 h 6248398"/>
              <a:gd name="connsiteX112-9705" fmla="*/ 6257683 w 15811497"/>
              <a:gd name="connsiteY112-9706" fmla="*/ 625384 h 6248398"/>
              <a:gd name="connsiteX113-9707" fmla="*/ 6257686 w 15811497"/>
              <a:gd name="connsiteY113-9708" fmla="*/ 625380 h 6248398"/>
              <a:gd name="connsiteX114-9709" fmla="*/ 6331355 w 15811497"/>
              <a:gd name="connsiteY114-9710" fmla="*/ 526865 h 6248398"/>
              <a:gd name="connsiteX115-9711" fmla="*/ 7448548 w 15811497"/>
              <a:gd name="connsiteY115-9712" fmla="*/ 0 h 6248398"/>
              <a:gd name="connsiteX0-9713" fmla="*/ 11209760 w 15811497"/>
              <a:gd name="connsiteY0-9714" fmla="*/ 5180760 h 6248398"/>
              <a:gd name="connsiteX1-9715" fmla="*/ 11210150 w 15811497"/>
              <a:gd name="connsiteY1-9716" fmla="*/ 5180948 h 6248398"/>
              <a:gd name="connsiteX2-9717" fmla="*/ 11313815 w 15811497"/>
              <a:gd name="connsiteY2-9718" fmla="*/ 5243926 h 6248398"/>
              <a:gd name="connsiteX3-9719" fmla="*/ 11369911 w 15811497"/>
              <a:gd name="connsiteY3-9720" fmla="*/ 5285874 h 6248398"/>
              <a:gd name="connsiteX4-9721" fmla="*/ 11410606 w 15811497"/>
              <a:gd name="connsiteY4-9722" fmla="*/ 5316305 h 6248398"/>
              <a:gd name="connsiteX5-9723" fmla="*/ 11499892 w 15811497"/>
              <a:gd name="connsiteY5-9724" fmla="*/ 5397454 h 6248398"/>
              <a:gd name="connsiteX6-9725" fmla="*/ 11528781 w 15811497"/>
              <a:gd name="connsiteY6-9726" fmla="*/ 5429240 h 6248398"/>
              <a:gd name="connsiteX7-9727" fmla="*/ 11504846 w 15811497"/>
              <a:gd name="connsiteY7-9728" fmla="*/ 5414699 h 6248398"/>
              <a:gd name="connsiteX8-9729" fmla="*/ 11371717 w 15811497"/>
              <a:gd name="connsiteY8-9730" fmla="*/ 5315148 h 6248398"/>
              <a:gd name="connsiteX9-9731" fmla="*/ 11292198 w 15811497"/>
              <a:gd name="connsiteY9-9732" fmla="*/ 5255685 h 6248398"/>
              <a:gd name="connsiteX10-9733" fmla="*/ 11209760 w 15811497"/>
              <a:gd name="connsiteY10-9734" fmla="*/ 5180760 h 6248398"/>
              <a:gd name="connsiteX11-9735" fmla="*/ 4892179 w 15811497"/>
              <a:gd name="connsiteY11-9736" fmla="*/ 4842491 h 6248398"/>
              <a:gd name="connsiteX12-9737" fmla="*/ 4892178 w 15811497"/>
              <a:gd name="connsiteY12-9738" fmla="*/ 4842492 h 6248398"/>
              <a:gd name="connsiteX13-9739" fmla="*/ 4885192 w 15811497"/>
              <a:gd name="connsiteY13-9740" fmla="*/ 4851834 h 6248398"/>
              <a:gd name="connsiteX14-9741" fmla="*/ 4892179 w 15811497"/>
              <a:gd name="connsiteY14-9742" fmla="*/ 4842491 h 6248398"/>
              <a:gd name="connsiteX15-9743" fmla="*/ 7448548 w 15811497"/>
              <a:gd name="connsiteY15-9744" fmla="*/ 0 h 6248398"/>
              <a:gd name="connsiteX16-9745" fmla="*/ 8721604 w 15811497"/>
              <a:gd name="connsiteY16-9746" fmla="*/ 757692 h 6248398"/>
              <a:gd name="connsiteX17-9747" fmla="*/ 8890522 w 15811497"/>
              <a:gd name="connsiteY17-9748" fmla="*/ 1193234 h 6248398"/>
              <a:gd name="connsiteX18-9749" fmla="*/ 9958384 w 15811497"/>
              <a:gd name="connsiteY18-9750" fmla="*/ 1828798 h 6248398"/>
              <a:gd name="connsiteX19-9751" fmla="*/ 10895504 w 15811497"/>
              <a:gd name="connsiteY19-9752" fmla="*/ 1386857 h 6248398"/>
              <a:gd name="connsiteX20-9753" fmla="*/ 10927290 w 15811497"/>
              <a:gd name="connsiteY20-9754" fmla="*/ 1344350 h 6248398"/>
              <a:gd name="connsiteX21-9755" fmla="*/ 10936907 w 15811497"/>
              <a:gd name="connsiteY21-9756" fmla="*/ 1346082 h 6248398"/>
              <a:gd name="connsiteX22-9757" fmla="*/ 10917759 w 15811497"/>
              <a:gd name="connsiteY22-9758" fmla="*/ 1367151 h 6248398"/>
              <a:gd name="connsiteX23-9759" fmla="*/ 10917760 w 15811497"/>
              <a:gd name="connsiteY23-9760" fmla="*/ 1367152 h 6248398"/>
              <a:gd name="connsiteX24-9761" fmla="*/ 11096041 w 15811497"/>
              <a:gd name="connsiteY24-9762" fmla="*/ 1170993 h 6248398"/>
              <a:gd name="connsiteX25-9763" fmla="*/ 13049247 w 15811497"/>
              <a:gd name="connsiteY25-9764" fmla="*/ 361949 h 6248398"/>
              <a:gd name="connsiteX26-9765" fmla="*/ 15811497 w 15811497"/>
              <a:gd name="connsiteY26-9766" fmla="*/ 3124198 h 6248398"/>
              <a:gd name="connsiteX27-9767" fmla="*/ 13049247 w 15811497"/>
              <a:gd name="connsiteY27-9768" fmla="*/ 5886448 h 6248398"/>
              <a:gd name="connsiteX28-9769" fmla="*/ 11732594 w 15811497"/>
              <a:gd name="connsiteY28-9770" fmla="*/ 5553059 h 6248398"/>
              <a:gd name="connsiteX29-9771" fmla="*/ 11528782 w 15811497"/>
              <a:gd name="connsiteY29-9772" fmla="*/ 5429240 h 6248398"/>
              <a:gd name="connsiteX30-9773" fmla="*/ 11499893 w 15811497"/>
              <a:gd name="connsiteY30-9774" fmla="*/ 5397454 h 6248398"/>
              <a:gd name="connsiteX31-9775" fmla="*/ 11410607 w 15811497"/>
              <a:gd name="connsiteY31-9776" fmla="*/ 5316305 h 6248398"/>
              <a:gd name="connsiteX32-9777" fmla="*/ 11369912 w 15811497"/>
              <a:gd name="connsiteY32-9778" fmla="*/ 5285874 h 6248398"/>
              <a:gd name="connsiteX33-9779" fmla="*/ 11355656 w 15811497"/>
              <a:gd name="connsiteY33-9780" fmla="*/ 5144675 h 6248398"/>
              <a:gd name="connsiteX34-9781" fmla="*/ 11355656 w 15811497"/>
              <a:gd name="connsiteY34-9782" fmla="*/ 5144675 h 6248398"/>
              <a:gd name="connsiteX35-9783" fmla="*/ 11369912 w 15811497"/>
              <a:gd name="connsiteY35-9784" fmla="*/ 5285874 h 6248398"/>
              <a:gd name="connsiteX36-9785" fmla="*/ 11313816 w 15811497"/>
              <a:gd name="connsiteY36-9786" fmla="*/ 5243926 h 6248398"/>
              <a:gd name="connsiteX37-9787" fmla="*/ 11210151 w 15811497"/>
              <a:gd name="connsiteY37-9788" fmla="*/ 5180948 h 6248398"/>
              <a:gd name="connsiteX38-9789" fmla="*/ 11209761 w 15811497"/>
              <a:gd name="connsiteY38-9790" fmla="*/ 5180760 h 6248398"/>
              <a:gd name="connsiteX39-9791" fmla="*/ 11096041 w 15811497"/>
              <a:gd name="connsiteY39-9792" fmla="*/ 5077404 h 6248398"/>
              <a:gd name="connsiteX40-9793" fmla="*/ 11063094 w 15811497"/>
              <a:gd name="connsiteY40-9794" fmla="*/ 5041153 h 6248398"/>
              <a:gd name="connsiteX41-9795" fmla="*/ 11063091 w 15811497"/>
              <a:gd name="connsiteY41-9796" fmla="*/ 5041152 h 6248398"/>
              <a:gd name="connsiteX42-9797" fmla="*/ 11096040 w 15811497"/>
              <a:gd name="connsiteY42-9798" fmla="*/ 5077404 h 6248398"/>
              <a:gd name="connsiteX43-9799" fmla="*/ 11209760 w 15811497"/>
              <a:gd name="connsiteY43-9800" fmla="*/ 5180760 h 6248398"/>
              <a:gd name="connsiteX44-9801" fmla="*/ 11100244 w 15811497"/>
              <a:gd name="connsiteY44-9802" fmla="*/ 5128004 h 6248398"/>
              <a:gd name="connsiteX45-9803" fmla="*/ 10610846 w 15811497"/>
              <a:gd name="connsiteY45-9804" fmla="*/ 5029199 h 6248398"/>
              <a:gd name="connsiteX46-9805" fmla="*/ 9640652 w 15811497"/>
              <a:gd name="connsiteY46-9806" fmla="*/ 5486739 h 6248398"/>
              <a:gd name="connsiteX47-9807" fmla="*/ 9628722 w 15811497"/>
              <a:gd name="connsiteY47-9808" fmla="*/ 5502693 h 6248398"/>
              <a:gd name="connsiteX48-9809" fmla="*/ 9568273 w 15811497"/>
              <a:gd name="connsiteY48-9810" fmla="*/ 5583530 h 6248398"/>
              <a:gd name="connsiteX49-9811" fmla="*/ 9535504 w 15811497"/>
              <a:gd name="connsiteY49-9812" fmla="*/ 5637470 h 6248398"/>
              <a:gd name="connsiteX50-9813" fmla="*/ 9535505 w 15811497"/>
              <a:gd name="connsiteY50-9814" fmla="*/ 5637470 h 6248398"/>
              <a:gd name="connsiteX51-9815" fmla="*/ 9568273 w 15811497"/>
              <a:gd name="connsiteY51-9816" fmla="*/ 5583531 h 6248398"/>
              <a:gd name="connsiteX52-9817" fmla="*/ 9628722 w 15811497"/>
              <a:gd name="connsiteY52-9818" fmla="*/ 5502694 h 6248398"/>
              <a:gd name="connsiteX53-9819" fmla="*/ 9563485 w 15811497"/>
              <a:gd name="connsiteY53-9820" fmla="*/ 5610078 h 6248398"/>
              <a:gd name="connsiteX54-9821" fmla="*/ 9542221 w 15811497"/>
              <a:gd name="connsiteY54-9822" fmla="*/ 5638514 h 6248398"/>
              <a:gd name="connsiteX55-9823" fmla="*/ 9504352 w 15811497"/>
              <a:gd name="connsiteY55-9824" fmla="*/ 5689156 h 6248398"/>
              <a:gd name="connsiteX56-9825" fmla="*/ 9480140 w 15811497"/>
              <a:gd name="connsiteY56-9826" fmla="*/ 5721533 h 6248398"/>
              <a:gd name="connsiteX57-9827" fmla="*/ 8362947 w 15811497"/>
              <a:gd name="connsiteY57-9828" fmla="*/ 6248398 h 6248398"/>
              <a:gd name="connsiteX58-9829" fmla="*/ 7028922 w 15811497"/>
              <a:gd name="connsiteY58-9830" fmla="*/ 5364147 h 6248398"/>
              <a:gd name="connsiteX59-9831" fmla="*/ 6990513 w 15811497"/>
              <a:gd name="connsiteY59-9832" fmla="*/ 5259205 h 6248398"/>
              <a:gd name="connsiteX60-9833" fmla="*/ 6990512 w 15811497"/>
              <a:gd name="connsiteY60-9834" fmla="*/ 5259199 h 6248398"/>
              <a:gd name="connsiteX61-9835" fmla="*/ 6983676 w 15811497"/>
              <a:gd name="connsiteY61-9836" fmla="*/ 5240519 h 6248398"/>
              <a:gd name="connsiteX62-9837" fmla="*/ 6983673 w 15811497"/>
              <a:gd name="connsiteY62-9838" fmla="*/ 5240519 h 6248398"/>
              <a:gd name="connsiteX63-9839" fmla="*/ 6980236 w 15811497"/>
              <a:gd name="connsiteY63-9840" fmla="*/ 5231130 h 6248398"/>
              <a:gd name="connsiteX64-9841" fmla="*/ 6978859 w 15811497"/>
              <a:gd name="connsiteY64-9842" fmla="*/ 5225774 h 6248398"/>
              <a:gd name="connsiteX65-9843" fmla="*/ 6984291 w 15811497"/>
              <a:gd name="connsiteY65-9844" fmla="*/ 5240614 h 6248398"/>
              <a:gd name="connsiteX66-9845" fmla="*/ 6984292 w 15811497"/>
              <a:gd name="connsiteY66-9846" fmla="*/ 5240614 h 6248398"/>
              <a:gd name="connsiteX67-9847" fmla="*/ 6978860 w 15811497"/>
              <a:gd name="connsiteY67-9848" fmla="*/ 5225773 h 6248398"/>
              <a:gd name="connsiteX68-9849" fmla="*/ 6944562 w 15811497"/>
              <a:gd name="connsiteY68-9850" fmla="*/ 5092380 h 6248398"/>
              <a:gd name="connsiteX69-9851" fmla="*/ 6924183 w 15811497"/>
              <a:gd name="connsiteY69-9852" fmla="*/ 4890225 h 6248398"/>
              <a:gd name="connsiteX70-9853" fmla="*/ 6924182 w 15811497"/>
              <a:gd name="connsiteY70-9854" fmla="*/ 4890225 h 6248398"/>
              <a:gd name="connsiteX71-9855" fmla="*/ 6944561 w 15811497"/>
              <a:gd name="connsiteY71-9856" fmla="*/ 5092380 h 6248398"/>
              <a:gd name="connsiteX72-9857" fmla="*/ 6978860 w 15811497"/>
              <a:gd name="connsiteY72-9858" fmla="*/ 5225773 h 6248398"/>
              <a:gd name="connsiteX73-9859" fmla="*/ 6948299 w 15811497"/>
              <a:gd name="connsiteY73-9860" fmla="*/ 5142273 h 6248398"/>
              <a:gd name="connsiteX74-9861" fmla="*/ 5829297 w 15811497"/>
              <a:gd name="connsiteY74-9862" fmla="*/ 4400549 h 6248398"/>
              <a:gd name="connsiteX75-9863" fmla="*/ 5056802 w 15811497"/>
              <a:gd name="connsiteY75-9864" fmla="*/ 4677867 h 6248398"/>
              <a:gd name="connsiteX76-9865" fmla="*/ 5022517 w 15811497"/>
              <a:gd name="connsiteY76-9866" fmla="*/ 4709027 h 6248398"/>
              <a:gd name="connsiteX77-9867" fmla="*/ 5022515 w 15811497"/>
              <a:gd name="connsiteY77-9868" fmla="*/ 4709029 h 6248398"/>
              <a:gd name="connsiteX78-9869" fmla="*/ 5022510 w 15811497"/>
              <a:gd name="connsiteY78-9870" fmla="*/ 4709033 h 6248398"/>
              <a:gd name="connsiteX79-9871" fmla="*/ 4924198 w 15811497"/>
              <a:gd name="connsiteY79-9872" fmla="*/ 4840507 h 6248398"/>
              <a:gd name="connsiteX80-9873" fmla="*/ 4914898 w 15811497"/>
              <a:gd name="connsiteY80-9874" fmla="*/ 4838698 h 6248398"/>
              <a:gd name="connsiteX81-9875" fmla="*/ 4914898 w 15811497"/>
              <a:gd name="connsiteY81-9876" fmla="*/ 4838699 h 6248398"/>
              <a:gd name="connsiteX82-9877" fmla="*/ 4924199 w 15811497"/>
              <a:gd name="connsiteY82-9878" fmla="*/ 4840508 h 6248398"/>
              <a:gd name="connsiteX83-9879" fmla="*/ 4893736 w 15811497"/>
              <a:gd name="connsiteY83-9880" fmla="*/ 4881247 h 6248398"/>
              <a:gd name="connsiteX84-9881" fmla="*/ 4778482 w 15811497"/>
              <a:gd name="connsiteY84-9882" fmla="*/ 5008058 h 6248398"/>
              <a:gd name="connsiteX85-9883" fmla="*/ 4778482 w 15811497"/>
              <a:gd name="connsiteY85-9884" fmla="*/ 5008057 h 6248398"/>
              <a:gd name="connsiteX86-9885" fmla="*/ 4715455 w 15811497"/>
              <a:gd name="connsiteY86-9886" fmla="*/ 5077404 h 6248398"/>
              <a:gd name="connsiteX87-9887" fmla="*/ 2762249 w 15811497"/>
              <a:gd name="connsiteY87-9888" fmla="*/ 5886448 h 6248398"/>
              <a:gd name="connsiteX88-9889" fmla="*/ 0 w 15811497"/>
              <a:gd name="connsiteY88-9890" fmla="*/ 3124198 h 6248398"/>
              <a:gd name="connsiteX89-9891" fmla="*/ 2762249 w 15811497"/>
              <a:gd name="connsiteY89-9892" fmla="*/ 361949 h 6248398"/>
              <a:gd name="connsiteX90-9893" fmla="*/ 4078902 w 15811497"/>
              <a:gd name="connsiteY90-9894" fmla="*/ 695338 h 6248398"/>
              <a:gd name="connsiteX91-9895" fmla="*/ 4261443 w 15811497"/>
              <a:gd name="connsiteY91-9896" fmla="*/ 806235 h 6248398"/>
              <a:gd name="connsiteX92-9897" fmla="*/ 4409044 w 15811497"/>
              <a:gd name="connsiteY92-9898" fmla="*/ 910268 h 6248398"/>
              <a:gd name="connsiteX93-9899" fmla="*/ 4612477 w 15811497"/>
              <a:gd name="connsiteY93-9900" fmla="*/ 1077402 h 6248398"/>
              <a:gd name="connsiteX94-9901" fmla="*/ 4612478 w 15811497"/>
              <a:gd name="connsiteY94-9902" fmla="*/ 1077403 h 6248398"/>
              <a:gd name="connsiteX95-9903" fmla="*/ 4715454 w 15811497"/>
              <a:gd name="connsiteY95-9904" fmla="*/ 1170993 h 6248398"/>
              <a:gd name="connsiteX96-9905" fmla="*/ 4701725 w 15811497"/>
              <a:gd name="connsiteY96-9906" fmla="*/ 1120394 h 6248398"/>
              <a:gd name="connsiteX97-9907" fmla="*/ 5191122 w 15811497"/>
              <a:gd name="connsiteY97-9908" fmla="*/ 1219199 h 6248398"/>
              <a:gd name="connsiteX98-9909" fmla="*/ 6161317 w 15811497"/>
              <a:gd name="connsiteY98-9910" fmla="*/ 761659 h 6248398"/>
              <a:gd name="connsiteX99-9911" fmla="*/ 6224019 w 15811497"/>
              <a:gd name="connsiteY99-9912" fmla="*/ 677808 h 6248398"/>
              <a:gd name="connsiteX100-9913" fmla="*/ 6175489 w 15811497"/>
              <a:gd name="connsiteY100-9914" fmla="*/ 757691 h 6248398"/>
              <a:gd name="connsiteX101-9915" fmla="*/ 6175489 w 15811497"/>
              <a:gd name="connsiteY101-9916" fmla="*/ 757692 h 6248398"/>
              <a:gd name="connsiteX102-9917" fmla="*/ 6224020 w 15811497"/>
              <a:gd name="connsiteY102-9918" fmla="*/ 677809 h 6248398"/>
              <a:gd name="connsiteX103-9919" fmla="*/ 6233696 w 15811497"/>
              <a:gd name="connsiteY103-9920" fmla="*/ 664869 h 6248398"/>
              <a:gd name="connsiteX104-9921" fmla="*/ 6252611 w 15811497"/>
              <a:gd name="connsiteY104-9922" fmla="*/ 633734 h 6248398"/>
              <a:gd name="connsiteX105-9923" fmla="*/ 6252610 w 15811497"/>
              <a:gd name="connsiteY105-9924" fmla="*/ 633734 h 6248398"/>
              <a:gd name="connsiteX106-9925" fmla="*/ 6233696 w 15811497"/>
              <a:gd name="connsiteY106-9926" fmla="*/ 664868 h 6248398"/>
              <a:gd name="connsiteX107-9927" fmla="*/ 6224019 w 15811497"/>
              <a:gd name="connsiteY107-9928" fmla="*/ 677808 h 6248398"/>
              <a:gd name="connsiteX108-9929" fmla="*/ 6248008 w 15811497"/>
              <a:gd name="connsiteY108-9930" fmla="*/ 638320 h 6248398"/>
              <a:gd name="connsiteX109-9931" fmla="*/ 6251291 w 15811497"/>
              <a:gd name="connsiteY109-9932" fmla="*/ 633930 h 6248398"/>
              <a:gd name="connsiteX110-9933" fmla="*/ 6251293 w 15811497"/>
              <a:gd name="connsiteY110-9934" fmla="*/ 633929 h 6248398"/>
              <a:gd name="connsiteX111-9935" fmla="*/ 6257683 w 15811497"/>
              <a:gd name="connsiteY111-9936" fmla="*/ 625384 h 6248398"/>
              <a:gd name="connsiteX112-9937" fmla="*/ 6257686 w 15811497"/>
              <a:gd name="connsiteY112-9938" fmla="*/ 625380 h 6248398"/>
              <a:gd name="connsiteX113-9939" fmla="*/ 6331355 w 15811497"/>
              <a:gd name="connsiteY113-9940" fmla="*/ 526865 h 6248398"/>
              <a:gd name="connsiteX114-9941" fmla="*/ 7448548 w 15811497"/>
              <a:gd name="connsiteY114-9942" fmla="*/ 0 h 6248398"/>
              <a:gd name="connsiteX0-9943" fmla="*/ 11209760 w 15811497"/>
              <a:gd name="connsiteY0-9944" fmla="*/ 5180760 h 6248398"/>
              <a:gd name="connsiteX1-9945" fmla="*/ 11210150 w 15811497"/>
              <a:gd name="connsiteY1-9946" fmla="*/ 5180948 h 6248398"/>
              <a:gd name="connsiteX2-9947" fmla="*/ 11313815 w 15811497"/>
              <a:gd name="connsiteY2-9948" fmla="*/ 5243926 h 6248398"/>
              <a:gd name="connsiteX3-9949" fmla="*/ 11369911 w 15811497"/>
              <a:gd name="connsiteY3-9950" fmla="*/ 5285874 h 6248398"/>
              <a:gd name="connsiteX4-9951" fmla="*/ 11410606 w 15811497"/>
              <a:gd name="connsiteY4-9952" fmla="*/ 5316305 h 6248398"/>
              <a:gd name="connsiteX5-9953" fmla="*/ 11499892 w 15811497"/>
              <a:gd name="connsiteY5-9954" fmla="*/ 5397454 h 6248398"/>
              <a:gd name="connsiteX6-9955" fmla="*/ 11528781 w 15811497"/>
              <a:gd name="connsiteY6-9956" fmla="*/ 5429240 h 6248398"/>
              <a:gd name="connsiteX7-9957" fmla="*/ 11504846 w 15811497"/>
              <a:gd name="connsiteY7-9958" fmla="*/ 5414699 h 6248398"/>
              <a:gd name="connsiteX8-9959" fmla="*/ 11371717 w 15811497"/>
              <a:gd name="connsiteY8-9960" fmla="*/ 5315148 h 6248398"/>
              <a:gd name="connsiteX9-9961" fmla="*/ 11292198 w 15811497"/>
              <a:gd name="connsiteY9-9962" fmla="*/ 5255685 h 6248398"/>
              <a:gd name="connsiteX10-9963" fmla="*/ 11209760 w 15811497"/>
              <a:gd name="connsiteY10-9964" fmla="*/ 5180760 h 6248398"/>
              <a:gd name="connsiteX11-9965" fmla="*/ 4892179 w 15811497"/>
              <a:gd name="connsiteY11-9966" fmla="*/ 4842491 h 6248398"/>
              <a:gd name="connsiteX12-9967" fmla="*/ 4892178 w 15811497"/>
              <a:gd name="connsiteY12-9968" fmla="*/ 4842492 h 6248398"/>
              <a:gd name="connsiteX13-9969" fmla="*/ 4885192 w 15811497"/>
              <a:gd name="connsiteY13-9970" fmla="*/ 4851834 h 6248398"/>
              <a:gd name="connsiteX14-9971" fmla="*/ 4892179 w 15811497"/>
              <a:gd name="connsiteY14-9972" fmla="*/ 4842491 h 6248398"/>
              <a:gd name="connsiteX15-9973" fmla="*/ 7448548 w 15811497"/>
              <a:gd name="connsiteY15-9974" fmla="*/ 0 h 6248398"/>
              <a:gd name="connsiteX16-9975" fmla="*/ 8721604 w 15811497"/>
              <a:gd name="connsiteY16-9976" fmla="*/ 757692 h 6248398"/>
              <a:gd name="connsiteX17-9977" fmla="*/ 8890522 w 15811497"/>
              <a:gd name="connsiteY17-9978" fmla="*/ 1193234 h 6248398"/>
              <a:gd name="connsiteX18-9979" fmla="*/ 9958384 w 15811497"/>
              <a:gd name="connsiteY18-9980" fmla="*/ 1828798 h 6248398"/>
              <a:gd name="connsiteX19-9981" fmla="*/ 10895504 w 15811497"/>
              <a:gd name="connsiteY19-9982" fmla="*/ 1386857 h 6248398"/>
              <a:gd name="connsiteX20-9983" fmla="*/ 10927290 w 15811497"/>
              <a:gd name="connsiteY20-9984" fmla="*/ 1344350 h 6248398"/>
              <a:gd name="connsiteX21-9985" fmla="*/ 10936907 w 15811497"/>
              <a:gd name="connsiteY21-9986" fmla="*/ 1346082 h 6248398"/>
              <a:gd name="connsiteX22-9987" fmla="*/ 10917759 w 15811497"/>
              <a:gd name="connsiteY22-9988" fmla="*/ 1367151 h 6248398"/>
              <a:gd name="connsiteX23-9989" fmla="*/ 11096041 w 15811497"/>
              <a:gd name="connsiteY23-9990" fmla="*/ 1170993 h 6248398"/>
              <a:gd name="connsiteX24-9991" fmla="*/ 13049247 w 15811497"/>
              <a:gd name="connsiteY24-9992" fmla="*/ 361949 h 6248398"/>
              <a:gd name="connsiteX25-9993" fmla="*/ 15811497 w 15811497"/>
              <a:gd name="connsiteY25-9994" fmla="*/ 3124198 h 6248398"/>
              <a:gd name="connsiteX26-9995" fmla="*/ 13049247 w 15811497"/>
              <a:gd name="connsiteY26-9996" fmla="*/ 5886448 h 6248398"/>
              <a:gd name="connsiteX27-9997" fmla="*/ 11732594 w 15811497"/>
              <a:gd name="connsiteY27-9998" fmla="*/ 5553059 h 6248398"/>
              <a:gd name="connsiteX28-9999" fmla="*/ 11528782 w 15811497"/>
              <a:gd name="connsiteY28-10000" fmla="*/ 5429240 h 6248398"/>
              <a:gd name="connsiteX29-10001" fmla="*/ 11499893 w 15811497"/>
              <a:gd name="connsiteY29-10002" fmla="*/ 5397454 h 6248398"/>
              <a:gd name="connsiteX30-10003" fmla="*/ 11410607 w 15811497"/>
              <a:gd name="connsiteY30-10004" fmla="*/ 5316305 h 6248398"/>
              <a:gd name="connsiteX31-10005" fmla="*/ 11369912 w 15811497"/>
              <a:gd name="connsiteY31-10006" fmla="*/ 5285874 h 6248398"/>
              <a:gd name="connsiteX32-10007" fmla="*/ 11355656 w 15811497"/>
              <a:gd name="connsiteY32-10008" fmla="*/ 5144675 h 6248398"/>
              <a:gd name="connsiteX33-10009" fmla="*/ 11355656 w 15811497"/>
              <a:gd name="connsiteY33-10010" fmla="*/ 5144675 h 6248398"/>
              <a:gd name="connsiteX34-10011" fmla="*/ 11369912 w 15811497"/>
              <a:gd name="connsiteY34-10012" fmla="*/ 5285874 h 6248398"/>
              <a:gd name="connsiteX35-10013" fmla="*/ 11313816 w 15811497"/>
              <a:gd name="connsiteY35-10014" fmla="*/ 5243926 h 6248398"/>
              <a:gd name="connsiteX36-10015" fmla="*/ 11210151 w 15811497"/>
              <a:gd name="connsiteY36-10016" fmla="*/ 5180948 h 6248398"/>
              <a:gd name="connsiteX37-10017" fmla="*/ 11209761 w 15811497"/>
              <a:gd name="connsiteY37-10018" fmla="*/ 5180760 h 6248398"/>
              <a:gd name="connsiteX38-10019" fmla="*/ 11096041 w 15811497"/>
              <a:gd name="connsiteY38-10020" fmla="*/ 5077404 h 6248398"/>
              <a:gd name="connsiteX39-10021" fmla="*/ 11063094 w 15811497"/>
              <a:gd name="connsiteY39-10022" fmla="*/ 5041153 h 6248398"/>
              <a:gd name="connsiteX40-10023" fmla="*/ 11063091 w 15811497"/>
              <a:gd name="connsiteY40-10024" fmla="*/ 5041152 h 6248398"/>
              <a:gd name="connsiteX41-10025" fmla="*/ 11096040 w 15811497"/>
              <a:gd name="connsiteY41-10026" fmla="*/ 5077404 h 6248398"/>
              <a:gd name="connsiteX42-10027" fmla="*/ 11209760 w 15811497"/>
              <a:gd name="connsiteY42-10028" fmla="*/ 5180760 h 6248398"/>
              <a:gd name="connsiteX43-10029" fmla="*/ 11100244 w 15811497"/>
              <a:gd name="connsiteY43-10030" fmla="*/ 5128004 h 6248398"/>
              <a:gd name="connsiteX44-10031" fmla="*/ 10610846 w 15811497"/>
              <a:gd name="connsiteY44-10032" fmla="*/ 5029199 h 6248398"/>
              <a:gd name="connsiteX45-10033" fmla="*/ 9640652 w 15811497"/>
              <a:gd name="connsiteY45-10034" fmla="*/ 5486739 h 6248398"/>
              <a:gd name="connsiteX46-10035" fmla="*/ 9628722 w 15811497"/>
              <a:gd name="connsiteY46-10036" fmla="*/ 5502693 h 6248398"/>
              <a:gd name="connsiteX47-10037" fmla="*/ 9568273 w 15811497"/>
              <a:gd name="connsiteY47-10038" fmla="*/ 5583530 h 6248398"/>
              <a:gd name="connsiteX48-10039" fmla="*/ 9535504 w 15811497"/>
              <a:gd name="connsiteY48-10040" fmla="*/ 5637470 h 6248398"/>
              <a:gd name="connsiteX49-10041" fmla="*/ 9535505 w 15811497"/>
              <a:gd name="connsiteY49-10042" fmla="*/ 5637470 h 6248398"/>
              <a:gd name="connsiteX50-10043" fmla="*/ 9568273 w 15811497"/>
              <a:gd name="connsiteY50-10044" fmla="*/ 5583531 h 6248398"/>
              <a:gd name="connsiteX51-10045" fmla="*/ 9628722 w 15811497"/>
              <a:gd name="connsiteY51-10046" fmla="*/ 5502694 h 6248398"/>
              <a:gd name="connsiteX52-10047" fmla="*/ 9563485 w 15811497"/>
              <a:gd name="connsiteY52-10048" fmla="*/ 5610078 h 6248398"/>
              <a:gd name="connsiteX53-10049" fmla="*/ 9542221 w 15811497"/>
              <a:gd name="connsiteY53-10050" fmla="*/ 5638514 h 6248398"/>
              <a:gd name="connsiteX54-10051" fmla="*/ 9504352 w 15811497"/>
              <a:gd name="connsiteY54-10052" fmla="*/ 5689156 h 6248398"/>
              <a:gd name="connsiteX55-10053" fmla="*/ 9480140 w 15811497"/>
              <a:gd name="connsiteY55-10054" fmla="*/ 5721533 h 6248398"/>
              <a:gd name="connsiteX56-10055" fmla="*/ 8362947 w 15811497"/>
              <a:gd name="connsiteY56-10056" fmla="*/ 6248398 h 6248398"/>
              <a:gd name="connsiteX57-10057" fmla="*/ 7028922 w 15811497"/>
              <a:gd name="connsiteY57-10058" fmla="*/ 5364147 h 6248398"/>
              <a:gd name="connsiteX58-10059" fmla="*/ 6990513 w 15811497"/>
              <a:gd name="connsiteY58-10060" fmla="*/ 5259205 h 6248398"/>
              <a:gd name="connsiteX59-10061" fmla="*/ 6990512 w 15811497"/>
              <a:gd name="connsiteY59-10062" fmla="*/ 5259199 h 6248398"/>
              <a:gd name="connsiteX60-10063" fmla="*/ 6983676 w 15811497"/>
              <a:gd name="connsiteY60-10064" fmla="*/ 5240519 h 6248398"/>
              <a:gd name="connsiteX61-10065" fmla="*/ 6983673 w 15811497"/>
              <a:gd name="connsiteY61-10066" fmla="*/ 5240519 h 6248398"/>
              <a:gd name="connsiteX62-10067" fmla="*/ 6980236 w 15811497"/>
              <a:gd name="connsiteY62-10068" fmla="*/ 5231130 h 6248398"/>
              <a:gd name="connsiteX63-10069" fmla="*/ 6978859 w 15811497"/>
              <a:gd name="connsiteY63-10070" fmla="*/ 5225774 h 6248398"/>
              <a:gd name="connsiteX64-10071" fmla="*/ 6984291 w 15811497"/>
              <a:gd name="connsiteY64-10072" fmla="*/ 5240614 h 6248398"/>
              <a:gd name="connsiteX65-10073" fmla="*/ 6984292 w 15811497"/>
              <a:gd name="connsiteY65-10074" fmla="*/ 5240614 h 6248398"/>
              <a:gd name="connsiteX66-10075" fmla="*/ 6978860 w 15811497"/>
              <a:gd name="connsiteY66-10076" fmla="*/ 5225773 h 6248398"/>
              <a:gd name="connsiteX67-10077" fmla="*/ 6944562 w 15811497"/>
              <a:gd name="connsiteY67-10078" fmla="*/ 5092380 h 6248398"/>
              <a:gd name="connsiteX68-10079" fmla="*/ 6924183 w 15811497"/>
              <a:gd name="connsiteY68-10080" fmla="*/ 4890225 h 6248398"/>
              <a:gd name="connsiteX69-10081" fmla="*/ 6924182 w 15811497"/>
              <a:gd name="connsiteY69-10082" fmla="*/ 4890225 h 6248398"/>
              <a:gd name="connsiteX70-10083" fmla="*/ 6944561 w 15811497"/>
              <a:gd name="connsiteY70-10084" fmla="*/ 5092380 h 6248398"/>
              <a:gd name="connsiteX71-10085" fmla="*/ 6978860 w 15811497"/>
              <a:gd name="connsiteY71-10086" fmla="*/ 5225773 h 6248398"/>
              <a:gd name="connsiteX72-10087" fmla="*/ 6948299 w 15811497"/>
              <a:gd name="connsiteY72-10088" fmla="*/ 5142273 h 6248398"/>
              <a:gd name="connsiteX73-10089" fmla="*/ 5829297 w 15811497"/>
              <a:gd name="connsiteY73-10090" fmla="*/ 4400549 h 6248398"/>
              <a:gd name="connsiteX74-10091" fmla="*/ 5056802 w 15811497"/>
              <a:gd name="connsiteY74-10092" fmla="*/ 4677867 h 6248398"/>
              <a:gd name="connsiteX75-10093" fmla="*/ 5022517 w 15811497"/>
              <a:gd name="connsiteY75-10094" fmla="*/ 4709027 h 6248398"/>
              <a:gd name="connsiteX76-10095" fmla="*/ 5022515 w 15811497"/>
              <a:gd name="connsiteY76-10096" fmla="*/ 4709029 h 6248398"/>
              <a:gd name="connsiteX77-10097" fmla="*/ 5022510 w 15811497"/>
              <a:gd name="connsiteY77-10098" fmla="*/ 4709033 h 6248398"/>
              <a:gd name="connsiteX78-10099" fmla="*/ 4924198 w 15811497"/>
              <a:gd name="connsiteY78-10100" fmla="*/ 4840507 h 6248398"/>
              <a:gd name="connsiteX79-10101" fmla="*/ 4914898 w 15811497"/>
              <a:gd name="connsiteY79-10102" fmla="*/ 4838698 h 6248398"/>
              <a:gd name="connsiteX80-10103" fmla="*/ 4914898 w 15811497"/>
              <a:gd name="connsiteY80-10104" fmla="*/ 4838699 h 6248398"/>
              <a:gd name="connsiteX81-10105" fmla="*/ 4924199 w 15811497"/>
              <a:gd name="connsiteY81-10106" fmla="*/ 4840508 h 6248398"/>
              <a:gd name="connsiteX82-10107" fmla="*/ 4893736 w 15811497"/>
              <a:gd name="connsiteY82-10108" fmla="*/ 4881247 h 6248398"/>
              <a:gd name="connsiteX83-10109" fmla="*/ 4778482 w 15811497"/>
              <a:gd name="connsiteY83-10110" fmla="*/ 5008058 h 6248398"/>
              <a:gd name="connsiteX84-10111" fmla="*/ 4778482 w 15811497"/>
              <a:gd name="connsiteY84-10112" fmla="*/ 5008057 h 6248398"/>
              <a:gd name="connsiteX85-10113" fmla="*/ 4715455 w 15811497"/>
              <a:gd name="connsiteY85-10114" fmla="*/ 5077404 h 6248398"/>
              <a:gd name="connsiteX86-10115" fmla="*/ 2762249 w 15811497"/>
              <a:gd name="connsiteY86-10116" fmla="*/ 5886448 h 6248398"/>
              <a:gd name="connsiteX87-10117" fmla="*/ 0 w 15811497"/>
              <a:gd name="connsiteY87-10118" fmla="*/ 3124198 h 6248398"/>
              <a:gd name="connsiteX88-10119" fmla="*/ 2762249 w 15811497"/>
              <a:gd name="connsiteY88-10120" fmla="*/ 361949 h 6248398"/>
              <a:gd name="connsiteX89-10121" fmla="*/ 4078902 w 15811497"/>
              <a:gd name="connsiteY89-10122" fmla="*/ 695338 h 6248398"/>
              <a:gd name="connsiteX90-10123" fmla="*/ 4261443 w 15811497"/>
              <a:gd name="connsiteY90-10124" fmla="*/ 806235 h 6248398"/>
              <a:gd name="connsiteX91-10125" fmla="*/ 4409044 w 15811497"/>
              <a:gd name="connsiteY91-10126" fmla="*/ 910268 h 6248398"/>
              <a:gd name="connsiteX92-10127" fmla="*/ 4612477 w 15811497"/>
              <a:gd name="connsiteY92-10128" fmla="*/ 1077402 h 6248398"/>
              <a:gd name="connsiteX93-10129" fmla="*/ 4612478 w 15811497"/>
              <a:gd name="connsiteY93-10130" fmla="*/ 1077403 h 6248398"/>
              <a:gd name="connsiteX94-10131" fmla="*/ 4715454 w 15811497"/>
              <a:gd name="connsiteY94-10132" fmla="*/ 1170993 h 6248398"/>
              <a:gd name="connsiteX95-10133" fmla="*/ 4701725 w 15811497"/>
              <a:gd name="connsiteY95-10134" fmla="*/ 1120394 h 6248398"/>
              <a:gd name="connsiteX96-10135" fmla="*/ 5191122 w 15811497"/>
              <a:gd name="connsiteY96-10136" fmla="*/ 1219199 h 6248398"/>
              <a:gd name="connsiteX97-10137" fmla="*/ 6161317 w 15811497"/>
              <a:gd name="connsiteY97-10138" fmla="*/ 761659 h 6248398"/>
              <a:gd name="connsiteX98-10139" fmla="*/ 6224019 w 15811497"/>
              <a:gd name="connsiteY98-10140" fmla="*/ 677808 h 6248398"/>
              <a:gd name="connsiteX99-10141" fmla="*/ 6175489 w 15811497"/>
              <a:gd name="connsiteY99-10142" fmla="*/ 757691 h 6248398"/>
              <a:gd name="connsiteX100-10143" fmla="*/ 6175489 w 15811497"/>
              <a:gd name="connsiteY100-10144" fmla="*/ 757692 h 6248398"/>
              <a:gd name="connsiteX101-10145" fmla="*/ 6224020 w 15811497"/>
              <a:gd name="connsiteY101-10146" fmla="*/ 677809 h 6248398"/>
              <a:gd name="connsiteX102-10147" fmla="*/ 6233696 w 15811497"/>
              <a:gd name="connsiteY102-10148" fmla="*/ 664869 h 6248398"/>
              <a:gd name="connsiteX103-10149" fmla="*/ 6252611 w 15811497"/>
              <a:gd name="connsiteY103-10150" fmla="*/ 633734 h 6248398"/>
              <a:gd name="connsiteX104-10151" fmla="*/ 6252610 w 15811497"/>
              <a:gd name="connsiteY104-10152" fmla="*/ 633734 h 6248398"/>
              <a:gd name="connsiteX105-10153" fmla="*/ 6233696 w 15811497"/>
              <a:gd name="connsiteY105-10154" fmla="*/ 664868 h 6248398"/>
              <a:gd name="connsiteX106-10155" fmla="*/ 6224019 w 15811497"/>
              <a:gd name="connsiteY106-10156" fmla="*/ 677808 h 6248398"/>
              <a:gd name="connsiteX107-10157" fmla="*/ 6248008 w 15811497"/>
              <a:gd name="connsiteY107-10158" fmla="*/ 638320 h 6248398"/>
              <a:gd name="connsiteX108-10159" fmla="*/ 6251291 w 15811497"/>
              <a:gd name="connsiteY108-10160" fmla="*/ 633930 h 6248398"/>
              <a:gd name="connsiteX109-10161" fmla="*/ 6251293 w 15811497"/>
              <a:gd name="connsiteY109-10162" fmla="*/ 633929 h 6248398"/>
              <a:gd name="connsiteX110-10163" fmla="*/ 6257683 w 15811497"/>
              <a:gd name="connsiteY110-10164" fmla="*/ 625384 h 6248398"/>
              <a:gd name="connsiteX111-10165" fmla="*/ 6257686 w 15811497"/>
              <a:gd name="connsiteY111-10166" fmla="*/ 625380 h 6248398"/>
              <a:gd name="connsiteX112-10167" fmla="*/ 6331355 w 15811497"/>
              <a:gd name="connsiteY112-10168" fmla="*/ 526865 h 6248398"/>
              <a:gd name="connsiteX113-10169" fmla="*/ 7448548 w 15811497"/>
              <a:gd name="connsiteY113-10170" fmla="*/ 0 h 6248398"/>
              <a:gd name="connsiteX0-10171" fmla="*/ 11209760 w 15811497"/>
              <a:gd name="connsiteY0-10172" fmla="*/ 5180760 h 6248398"/>
              <a:gd name="connsiteX1-10173" fmla="*/ 11210150 w 15811497"/>
              <a:gd name="connsiteY1-10174" fmla="*/ 5180948 h 6248398"/>
              <a:gd name="connsiteX2-10175" fmla="*/ 11313815 w 15811497"/>
              <a:gd name="connsiteY2-10176" fmla="*/ 5243926 h 6248398"/>
              <a:gd name="connsiteX3-10177" fmla="*/ 11369911 w 15811497"/>
              <a:gd name="connsiteY3-10178" fmla="*/ 5285874 h 6248398"/>
              <a:gd name="connsiteX4-10179" fmla="*/ 11410606 w 15811497"/>
              <a:gd name="connsiteY4-10180" fmla="*/ 5316305 h 6248398"/>
              <a:gd name="connsiteX5-10181" fmla="*/ 11499892 w 15811497"/>
              <a:gd name="connsiteY5-10182" fmla="*/ 5397454 h 6248398"/>
              <a:gd name="connsiteX6-10183" fmla="*/ 11528781 w 15811497"/>
              <a:gd name="connsiteY6-10184" fmla="*/ 5429240 h 6248398"/>
              <a:gd name="connsiteX7-10185" fmla="*/ 11504846 w 15811497"/>
              <a:gd name="connsiteY7-10186" fmla="*/ 5414699 h 6248398"/>
              <a:gd name="connsiteX8-10187" fmla="*/ 11371717 w 15811497"/>
              <a:gd name="connsiteY8-10188" fmla="*/ 5315148 h 6248398"/>
              <a:gd name="connsiteX9-10189" fmla="*/ 11292198 w 15811497"/>
              <a:gd name="connsiteY9-10190" fmla="*/ 5255685 h 6248398"/>
              <a:gd name="connsiteX10-10191" fmla="*/ 11209760 w 15811497"/>
              <a:gd name="connsiteY10-10192" fmla="*/ 5180760 h 6248398"/>
              <a:gd name="connsiteX11-10193" fmla="*/ 4892179 w 15811497"/>
              <a:gd name="connsiteY11-10194" fmla="*/ 4842491 h 6248398"/>
              <a:gd name="connsiteX12-10195" fmla="*/ 4892178 w 15811497"/>
              <a:gd name="connsiteY12-10196" fmla="*/ 4842492 h 6248398"/>
              <a:gd name="connsiteX13-10197" fmla="*/ 4885192 w 15811497"/>
              <a:gd name="connsiteY13-10198" fmla="*/ 4851834 h 6248398"/>
              <a:gd name="connsiteX14-10199" fmla="*/ 4892179 w 15811497"/>
              <a:gd name="connsiteY14-10200" fmla="*/ 4842491 h 6248398"/>
              <a:gd name="connsiteX15-10201" fmla="*/ 7448548 w 15811497"/>
              <a:gd name="connsiteY15-10202" fmla="*/ 0 h 6248398"/>
              <a:gd name="connsiteX16-10203" fmla="*/ 8721604 w 15811497"/>
              <a:gd name="connsiteY16-10204" fmla="*/ 757692 h 6248398"/>
              <a:gd name="connsiteX17-10205" fmla="*/ 8890522 w 15811497"/>
              <a:gd name="connsiteY17-10206" fmla="*/ 1193234 h 6248398"/>
              <a:gd name="connsiteX18-10207" fmla="*/ 9958384 w 15811497"/>
              <a:gd name="connsiteY18-10208" fmla="*/ 1828798 h 6248398"/>
              <a:gd name="connsiteX19-10209" fmla="*/ 10895504 w 15811497"/>
              <a:gd name="connsiteY19-10210" fmla="*/ 1386857 h 6248398"/>
              <a:gd name="connsiteX20-10211" fmla="*/ 10927290 w 15811497"/>
              <a:gd name="connsiteY20-10212" fmla="*/ 1344350 h 6248398"/>
              <a:gd name="connsiteX21-10213" fmla="*/ 10936907 w 15811497"/>
              <a:gd name="connsiteY21-10214" fmla="*/ 1346082 h 6248398"/>
              <a:gd name="connsiteX22-10215" fmla="*/ 11096041 w 15811497"/>
              <a:gd name="connsiteY22-10216" fmla="*/ 1170993 h 6248398"/>
              <a:gd name="connsiteX23-10217" fmla="*/ 13049247 w 15811497"/>
              <a:gd name="connsiteY23-10218" fmla="*/ 361949 h 6248398"/>
              <a:gd name="connsiteX24-10219" fmla="*/ 15811497 w 15811497"/>
              <a:gd name="connsiteY24-10220" fmla="*/ 3124198 h 6248398"/>
              <a:gd name="connsiteX25-10221" fmla="*/ 13049247 w 15811497"/>
              <a:gd name="connsiteY25-10222" fmla="*/ 5886448 h 6248398"/>
              <a:gd name="connsiteX26-10223" fmla="*/ 11732594 w 15811497"/>
              <a:gd name="connsiteY26-10224" fmla="*/ 5553059 h 6248398"/>
              <a:gd name="connsiteX27-10225" fmla="*/ 11528782 w 15811497"/>
              <a:gd name="connsiteY27-10226" fmla="*/ 5429240 h 6248398"/>
              <a:gd name="connsiteX28-10227" fmla="*/ 11499893 w 15811497"/>
              <a:gd name="connsiteY28-10228" fmla="*/ 5397454 h 6248398"/>
              <a:gd name="connsiteX29-10229" fmla="*/ 11410607 w 15811497"/>
              <a:gd name="connsiteY29-10230" fmla="*/ 5316305 h 6248398"/>
              <a:gd name="connsiteX30-10231" fmla="*/ 11369912 w 15811497"/>
              <a:gd name="connsiteY30-10232" fmla="*/ 5285874 h 6248398"/>
              <a:gd name="connsiteX31-10233" fmla="*/ 11355656 w 15811497"/>
              <a:gd name="connsiteY31-10234" fmla="*/ 5144675 h 6248398"/>
              <a:gd name="connsiteX32-10235" fmla="*/ 11355656 w 15811497"/>
              <a:gd name="connsiteY32-10236" fmla="*/ 5144675 h 6248398"/>
              <a:gd name="connsiteX33-10237" fmla="*/ 11369912 w 15811497"/>
              <a:gd name="connsiteY33-10238" fmla="*/ 5285874 h 6248398"/>
              <a:gd name="connsiteX34-10239" fmla="*/ 11313816 w 15811497"/>
              <a:gd name="connsiteY34-10240" fmla="*/ 5243926 h 6248398"/>
              <a:gd name="connsiteX35-10241" fmla="*/ 11210151 w 15811497"/>
              <a:gd name="connsiteY35-10242" fmla="*/ 5180948 h 6248398"/>
              <a:gd name="connsiteX36-10243" fmla="*/ 11209761 w 15811497"/>
              <a:gd name="connsiteY36-10244" fmla="*/ 5180760 h 6248398"/>
              <a:gd name="connsiteX37-10245" fmla="*/ 11096041 w 15811497"/>
              <a:gd name="connsiteY37-10246" fmla="*/ 5077404 h 6248398"/>
              <a:gd name="connsiteX38-10247" fmla="*/ 11063094 w 15811497"/>
              <a:gd name="connsiteY38-10248" fmla="*/ 5041153 h 6248398"/>
              <a:gd name="connsiteX39-10249" fmla="*/ 11063091 w 15811497"/>
              <a:gd name="connsiteY39-10250" fmla="*/ 5041152 h 6248398"/>
              <a:gd name="connsiteX40-10251" fmla="*/ 11096040 w 15811497"/>
              <a:gd name="connsiteY40-10252" fmla="*/ 5077404 h 6248398"/>
              <a:gd name="connsiteX41-10253" fmla="*/ 11209760 w 15811497"/>
              <a:gd name="connsiteY41-10254" fmla="*/ 5180760 h 6248398"/>
              <a:gd name="connsiteX42-10255" fmla="*/ 11100244 w 15811497"/>
              <a:gd name="connsiteY42-10256" fmla="*/ 5128004 h 6248398"/>
              <a:gd name="connsiteX43-10257" fmla="*/ 10610846 w 15811497"/>
              <a:gd name="connsiteY43-10258" fmla="*/ 5029199 h 6248398"/>
              <a:gd name="connsiteX44-10259" fmla="*/ 9640652 w 15811497"/>
              <a:gd name="connsiteY44-10260" fmla="*/ 5486739 h 6248398"/>
              <a:gd name="connsiteX45-10261" fmla="*/ 9628722 w 15811497"/>
              <a:gd name="connsiteY45-10262" fmla="*/ 5502693 h 6248398"/>
              <a:gd name="connsiteX46-10263" fmla="*/ 9568273 w 15811497"/>
              <a:gd name="connsiteY46-10264" fmla="*/ 5583530 h 6248398"/>
              <a:gd name="connsiteX47-10265" fmla="*/ 9535504 w 15811497"/>
              <a:gd name="connsiteY47-10266" fmla="*/ 5637470 h 6248398"/>
              <a:gd name="connsiteX48-10267" fmla="*/ 9535505 w 15811497"/>
              <a:gd name="connsiteY48-10268" fmla="*/ 5637470 h 6248398"/>
              <a:gd name="connsiteX49-10269" fmla="*/ 9568273 w 15811497"/>
              <a:gd name="connsiteY49-10270" fmla="*/ 5583531 h 6248398"/>
              <a:gd name="connsiteX50-10271" fmla="*/ 9628722 w 15811497"/>
              <a:gd name="connsiteY50-10272" fmla="*/ 5502694 h 6248398"/>
              <a:gd name="connsiteX51-10273" fmla="*/ 9563485 w 15811497"/>
              <a:gd name="connsiteY51-10274" fmla="*/ 5610078 h 6248398"/>
              <a:gd name="connsiteX52-10275" fmla="*/ 9542221 w 15811497"/>
              <a:gd name="connsiteY52-10276" fmla="*/ 5638514 h 6248398"/>
              <a:gd name="connsiteX53-10277" fmla="*/ 9504352 w 15811497"/>
              <a:gd name="connsiteY53-10278" fmla="*/ 5689156 h 6248398"/>
              <a:gd name="connsiteX54-10279" fmla="*/ 9480140 w 15811497"/>
              <a:gd name="connsiteY54-10280" fmla="*/ 5721533 h 6248398"/>
              <a:gd name="connsiteX55-10281" fmla="*/ 8362947 w 15811497"/>
              <a:gd name="connsiteY55-10282" fmla="*/ 6248398 h 6248398"/>
              <a:gd name="connsiteX56-10283" fmla="*/ 7028922 w 15811497"/>
              <a:gd name="connsiteY56-10284" fmla="*/ 5364147 h 6248398"/>
              <a:gd name="connsiteX57-10285" fmla="*/ 6990513 w 15811497"/>
              <a:gd name="connsiteY57-10286" fmla="*/ 5259205 h 6248398"/>
              <a:gd name="connsiteX58-10287" fmla="*/ 6990512 w 15811497"/>
              <a:gd name="connsiteY58-10288" fmla="*/ 5259199 h 6248398"/>
              <a:gd name="connsiteX59-10289" fmla="*/ 6983676 w 15811497"/>
              <a:gd name="connsiteY59-10290" fmla="*/ 5240519 h 6248398"/>
              <a:gd name="connsiteX60-10291" fmla="*/ 6983673 w 15811497"/>
              <a:gd name="connsiteY60-10292" fmla="*/ 5240519 h 6248398"/>
              <a:gd name="connsiteX61-10293" fmla="*/ 6980236 w 15811497"/>
              <a:gd name="connsiteY61-10294" fmla="*/ 5231130 h 6248398"/>
              <a:gd name="connsiteX62-10295" fmla="*/ 6978859 w 15811497"/>
              <a:gd name="connsiteY62-10296" fmla="*/ 5225774 h 6248398"/>
              <a:gd name="connsiteX63-10297" fmla="*/ 6984291 w 15811497"/>
              <a:gd name="connsiteY63-10298" fmla="*/ 5240614 h 6248398"/>
              <a:gd name="connsiteX64-10299" fmla="*/ 6984292 w 15811497"/>
              <a:gd name="connsiteY64-10300" fmla="*/ 5240614 h 6248398"/>
              <a:gd name="connsiteX65-10301" fmla="*/ 6978860 w 15811497"/>
              <a:gd name="connsiteY65-10302" fmla="*/ 5225773 h 6248398"/>
              <a:gd name="connsiteX66-10303" fmla="*/ 6944562 w 15811497"/>
              <a:gd name="connsiteY66-10304" fmla="*/ 5092380 h 6248398"/>
              <a:gd name="connsiteX67-10305" fmla="*/ 6924183 w 15811497"/>
              <a:gd name="connsiteY67-10306" fmla="*/ 4890225 h 6248398"/>
              <a:gd name="connsiteX68-10307" fmla="*/ 6924182 w 15811497"/>
              <a:gd name="connsiteY68-10308" fmla="*/ 4890225 h 6248398"/>
              <a:gd name="connsiteX69-10309" fmla="*/ 6944561 w 15811497"/>
              <a:gd name="connsiteY69-10310" fmla="*/ 5092380 h 6248398"/>
              <a:gd name="connsiteX70-10311" fmla="*/ 6978860 w 15811497"/>
              <a:gd name="connsiteY70-10312" fmla="*/ 5225773 h 6248398"/>
              <a:gd name="connsiteX71-10313" fmla="*/ 6948299 w 15811497"/>
              <a:gd name="connsiteY71-10314" fmla="*/ 5142273 h 6248398"/>
              <a:gd name="connsiteX72-10315" fmla="*/ 5829297 w 15811497"/>
              <a:gd name="connsiteY72-10316" fmla="*/ 4400549 h 6248398"/>
              <a:gd name="connsiteX73-10317" fmla="*/ 5056802 w 15811497"/>
              <a:gd name="connsiteY73-10318" fmla="*/ 4677867 h 6248398"/>
              <a:gd name="connsiteX74-10319" fmla="*/ 5022517 w 15811497"/>
              <a:gd name="connsiteY74-10320" fmla="*/ 4709027 h 6248398"/>
              <a:gd name="connsiteX75-10321" fmla="*/ 5022515 w 15811497"/>
              <a:gd name="connsiteY75-10322" fmla="*/ 4709029 h 6248398"/>
              <a:gd name="connsiteX76-10323" fmla="*/ 5022510 w 15811497"/>
              <a:gd name="connsiteY76-10324" fmla="*/ 4709033 h 6248398"/>
              <a:gd name="connsiteX77-10325" fmla="*/ 4924198 w 15811497"/>
              <a:gd name="connsiteY77-10326" fmla="*/ 4840507 h 6248398"/>
              <a:gd name="connsiteX78-10327" fmla="*/ 4914898 w 15811497"/>
              <a:gd name="connsiteY78-10328" fmla="*/ 4838698 h 6248398"/>
              <a:gd name="connsiteX79-10329" fmla="*/ 4914898 w 15811497"/>
              <a:gd name="connsiteY79-10330" fmla="*/ 4838699 h 6248398"/>
              <a:gd name="connsiteX80-10331" fmla="*/ 4924199 w 15811497"/>
              <a:gd name="connsiteY80-10332" fmla="*/ 4840508 h 6248398"/>
              <a:gd name="connsiteX81-10333" fmla="*/ 4893736 w 15811497"/>
              <a:gd name="connsiteY81-10334" fmla="*/ 4881247 h 6248398"/>
              <a:gd name="connsiteX82-10335" fmla="*/ 4778482 w 15811497"/>
              <a:gd name="connsiteY82-10336" fmla="*/ 5008058 h 6248398"/>
              <a:gd name="connsiteX83-10337" fmla="*/ 4778482 w 15811497"/>
              <a:gd name="connsiteY83-10338" fmla="*/ 5008057 h 6248398"/>
              <a:gd name="connsiteX84-10339" fmla="*/ 4715455 w 15811497"/>
              <a:gd name="connsiteY84-10340" fmla="*/ 5077404 h 6248398"/>
              <a:gd name="connsiteX85-10341" fmla="*/ 2762249 w 15811497"/>
              <a:gd name="connsiteY85-10342" fmla="*/ 5886448 h 6248398"/>
              <a:gd name="connsiteX86-10343" fmla="*/ 0 w 15811497"/>
              <a:gd name="connsiteY86-10344" fmla="*/ 3124198 h 6248398"/>
              <a:gd name="connsiteX87-10345" fmla="*/ 2762249 w 15811497"/>
              <a:gd name="connsiteY87-10346" fmla="*/ 361949 h 6248398"/>
              <a:gd name="connsiteX88-10347" fmla="*/ 4078902 w 15811497"/>
              <a:gd name="connsiteY88-10348" fmla="*/ 695338 h 6248398"/>
              <a:gd name="connsiteX89-10349" fmla="*/ 4261443 w 15811497"/>
              <a:gd name="connsiteY89-10350" fmla="*/ 806235 h 6248398"/>
              <a:gd name="connsiteX90-10351" fmla="*/ 4409044 w 15811497"/>
              <a:gd name="connsiteY90-10352" fmla="*/ 910268 h 6248398"/>
              <a:gd name="connsiteX91-10353" fmla="*/ 4612477 w 15811497"/>
              <a:gd name="connsiteY91-10354" fmla="*/ 1077402 h 6248398"/>
              <a:gd name="connsiteX92-10355" fmla="*/ 4612478 w 15811497"/>
              <a:gd name="connsiteY92-10356" fmla="*/ 1077403 h 6248398"/>
              <a:gd name="connsiteX93-10357" fmla="*/ 4715454 w 15811497"/>
              <a:gd name="connsiteY93-10358" fmla="*/ 1170993 h 6248398"/>
              <a:gd name="connsiteX94-10359" fmla="*/ 4701725 w 15811497"/>
              <a:gd name="connsiteY94-10360" fmla="*/ 1120394 h 6248398"/>
              <a:gd name="connsiteX95-10361" fmla="*/ 5191122 w 15811497"/>
              <a:gd name="connsiteY95-10362" fmla="*/ 1219199 h 6248398"/>
              <a:gd name="connsiteX96-10363" fmla="*/ 6161317 w 15811497"/>
              <a:gd name="connsiteY96-10364" fmla="*/ 761659 h 6248398"/>
              <a:gd name="connsiteX97-10365" fmla="*/ 6224019 w 15811497"/>
              <a:gd name="connsiteY97-10366" fmla="*/ 677808 h 6248398"/>
              <a:gd name="connsiteX98-10367" fmla="*/ 6175489 w 15811497"/>
              <a:gd name="connsiteY98-10368" fmla="*/ 757691 h 6248398"/>
              <a:gd name="connsiteX99-10369" fmla="*/ 6175489 w 15811497"/>
              <a:gd name="connsiteY99-10370" fmla="*/ 757692 h 6248398"/>
              <a:gd name="connsiteX100-10371" fmla="*/ 6224020 w 15811497"/>
              <a:gd name="connsiteY100-10372" fmla="*/ 677809 h 6248398"/>
              <a:gd name="connsiteX101-10373" fmla="*/ 6233696 w 15811497"/>
              <a:gd name="connsiteY101-10374" fmla="*/ 664869 h 6248398"/>
              <a:gd name="connsiteX102-10375" fmla="*/ 6252611 w 15811497"/>
              <a:gd name="connsiteY102-10376" fmla="*/ 633734 h 6248398"/>
              <a:gd name="connsiteX103-10377" fmla="*/ 6252610 w 15811497"/>
              <a:gd name="connsiteY103-10378" fmla="*/ 633734 h 6248398"/>
              <a:gd name="connsiteX104-10379" fmla="*/ 6233696 w 15811497"/>
              <a:gd name="connsiteY104-10380" fmla="*/ 664868 h 6248398"/>
              <a:gd name="connsiteX105-10381" fmla="*/ 6224019 w 15811497"/>
              <a:gd name="connsiteY105-10382" fmla="*/ 677808 h 6248398"/>
              <a:gd name="connsiteX106-10383" fmla="*/ 6248008 w 15811497"/>
              <a:gd name="connsiteY106-10384" fmla="*/ 638320 h 6248398"/>
              <a:gd name="connsiteX107-10385" fmla="*/ 6251291 w 15811497"/>
              <a:gd name="connsiteY107-10386" fmla="*/ 633930 h 6248398"/>
              <a:gd name="connsiteX108-10387" fmla="*/ 6251293 w 15811497"/>
              <a:gd name="connsiteY108-10388" fmla="*/ 633929 h 6248398"/>
              <a:gd name="connsiteX109-10389" fmla="*/ 6257683 w 15811497"/>
              <a:gd name="connsiteY109-10390" fmla="*/ 625384 h 6248398"/>
              <a:gd name="connsiteX110-10391" fmla="*/ 6257686 w 15811497"/>
              <a:gd name="connsiteY110-10392" fmla="*/ 625380 h 6248398"/>
              <a:gd name="connsiteX111-10393" fmla="*/ 6331355 w 15811497"/>
              <a:gd name="connsiteY111-10394" fmla="*/ 526865 h 6248398"/>
              <a:gd name="connsiteX112-10395" fmla="*/ 7448548 w 15811497"/>
              <a:gd name="connsiteY112-10396" fmla="*/ 0 h 6248398"/>
              <a:gd name="connsiteX0-10397" fmla="*/ 11209760 w 15811497"/>
              <a:gd name="connsiteY0-10398" fmla="*/ 5180760 h 6248398"/>
              <a:gd name="connsiteX1-10399" fmla="*/ 11210150 w 15811497"/>
              <a:gd name="connsiteY1-10400" fmla="*/ 5180948 h 6248398"/>
              <a:gd name="connsiteX2-10401" fmla="*/ 11313815 w 15811497"/>
              <a:gd name="connsiteY2-10402" fmla="*/ 5243926 h 6248398"/>
              <a:gd name="connsiteX3-10403" fmla="*/ 11369911 w 15811497"/>
              <a:gd name="connsiteY3-10404" fmla="*/ 5285874 h 6248398"/>
              <a:gd name="connsiteX4-10405" fmla="*/ 11410606 w 15811497"/>
              <a:gd name="connsiteY4-10406" fmla="*/ 5316305 h 6248398"/>
              <a:gd name="connsiteX5-10407" fmla="*/ 11499892 w 15811497"/>
              <a:gd name="connsiteY5-10408" fmla="*/ 5397454 h 6248398"/>
              <a:gd name="connsiteX6-10409" fmla="*/ 11528781 w 15811497"/>
              <a:gd name="connsiteY6-10410" fmla="*/ 5429240 h 6248398"/>
              <a:gd name="connsiteX7-10411" fmla="*/ 11504846 w 15811497"/>
              <a:gd name="connsiteY7-10412" fmla="*/ 5414699 h 6248398"/>
              <a:gd name="connsiteX8-10413" fmla="*/ 11371717 w 15811497"/>
              <a:gd name="connsiteY8-10414" fmla="*/ 5315148 h 6248398"/>
              <a:gd name="connsiteX9-10415" fmla="*/ 11292198 w 15811497"/>
              <a:gd name="connsiteY9-10416" fmla="*/ 5255685 h 6248398"/>
              <a:gd name="connsiteX10-10417" fmla="*/ 11209760 w 15811497"/>
              <a:gd name="connsiteY10-10418" fmla="*/ 5180760 h 6248398"/>
              <a:gd name="connsiteX11-10419" fmla="*/ 4892179 w 15811497"/>
              <a:gd name="connsiteY11-10420" fmla="*/ 4842491 h 6248398"/>
              <a:gd name="connsiteX12-10421" fmla="*/ 4892178 w 15811497"/>
              <a:gd name="connsiteY12-10422" fmla="*/ 4842492 h 6248398"/>
              <a:gd name="connsiteX13-10423" fmla="*/ 4885192 w 15811497"/>
              <a:gd name="connsiteY13-10424" fmla="*/ 4851834 h 6248398"/>
              <a:gd name="connsiteX14-10425" fmla="*/ 4892179 w 15811497"/>
              <a:gd name="connsiteY14-10426" fmla="*/ 4842491 h 6248398"/>
              <a:gd name="connsiteX15-10427" fmla="*/ 7448548 w 15811497"/>
              <a:gd name="connsiteY15-10428" fmla="*/ 0 h 6248398"/>
              <a:gd name="connsiteX16-10429" fmla="*/ 8721604 w 15811497"/>
              <a:gd name="connsiteY16-10430" fmla="*/ 757692 h 6248398"/>
              <a:gd name="connsiteX17-10431" fmla="*/ 8890522 w 15811497"/>
              <a:gd name="connsiteY17-10432" fmla="*/ 1193234 h 6248398"/>
              <a:gd name="connsiteX18-10433" fmla="*/ 9958384 w 15811497"/>
              <a:gd name="connsiteY18-10434" fmla="*/ 1828798 h 6248398"/>
              <a:gd name="connsiteX19-10435" fmla="*/ 10895504 w 15811497"/>
              <a:gd name="connsiteY19-10436" fmla="*/ 1386857 h 6248398"/>
              <a:gd name="connsiteX20-10437" fmla="*/ 10927290 w 15811497"/>
              <a:gd name="connsiteY20-10438" fmla="*/ 1344350 h 6248398"/>
              <a:gd name="connsiteX21-10439" fmla="*/ 11096041 w 15811497"/>
              <a:gd name="connsiteY21-10440" fmla="*/ 1170993 h 6248398"/>
              <a:gd name="connsiteX22-10441" fmla="*/ 13049247 w 15811497"/>
              <a:gd name="connsiteY22-10442" fmla="*/ 361949 h 6248398"/>
              <a:gd name="connsiteX23-10443" fmla="*/ 15811497 w 15811497"/>
              <a:gd name="connsiteY23-10444" fmla="*/ 3124198 h 6248398"/>
              <a:gd name="connsiteX24-10445" fmla="*/ 13049247 w 15811497"/>
              <a:gd name="connsiteY24-10446" fmla="*/ 5886448 h 6248398"/>
              <a:gd name="connsiteX25-10447" fmla="*/ 11732594 w 15811497"/>
              <a:gd name="connsiteY25-10448" fmla="*/ 5553059 h 6248398"/>
              <a:gd name="connsiteX26-10449" fmla="*/ 11528782 w 15811497"/>
              <a:gd name="connsiteY26-10450" fmla="*/ 5429240 h 6248398"/>
              <a:gd name="connsiteX27-10451" fmla="*/ 11499893 w 15811497"/>
              <a:gd name="connsiteY27-10452" fmla="*/ 5397454 h 6248398"/>
              <a:gd name="connsiteX28-10453" fmla="*/ 11410607 w 15811497"/>
              <a:gd name="connsiteY28-10454" fmla="*/ 5316305 h 6248398"/>
              <a:gd name="connsiteX29-10455" fmla="*/ 11369912 w 15811497"/>
              <a:gd name="connsiteY29-10456" fmla="*/ 5285874 h 6248398"/>
              <a:gd name="connsiteX30-10457" fmla="*/ 11355656 w 15811497"/>
              <a:gd name="connsiteY30-10458" fmla="*/ 5144675 h 6248398"/>
              <a:gd name="connsiteX31-10459" fmla="*/ 11355656 w 15811497"/>
              <a:gd name="connsiteY31-10460" fmla="*/ 5144675 h 6248398"/>
              <a:gd name="connsiteX32-10461" fmla="*/ 11369912 w 15811497"/>
              <a:gd name="connsiteY32-10462" fmla="*/ 5285874 h 6248398"/>
              <a:gd name="connsiteX33-10463" fmla="*/ 11313816 w 15811497"/>
              <a:gd name="connsiteY33-10464" fmla="*/ 5243926 h 6248398"/>
              <a:gd name="connsiteX34-10465" fmla="*/ 11210151 w 15811497"/>
              <a:gd name="connsiteY34-10466" fmla="*/ 5180948 h 6248398"/>
              <a:gd name="connsiteX35-10467" fmla="*/ 11209761 w 15811497"/>
              <a:gd name="connsiteY35-10468" fmla="*/ 5180760 h 6248398"/>
              <a:gd name="connsiteX36-10469" fmla="*/ 11096041 w 15811497"/>
              <a:gd name="connsiteY36-10470" fmla="*/ 5077404 h 6248398"/>
              <a:gd name="connsiteX37-10471" fmla="*/ 11063094 w 15811497"/>
              <a:gd name="connsiteY37-10472" fmla="*/ 5041153 h 6248398"/>
              <a:gd name="connsiteX38-10473" fmla="*/ 11063091 w 15811497"/>
              <a:gd name="connsiteY38-10474" fmla="*/ 5041152 h 6248398"/>
              <a:gd name="connsiteX39-10475" fmla="*/ 11096040 w 15811497"/>
              <a:gd name="connsiteY39-10476" fmla="*/ 5077404 h 6248398"/>
              <a:gd name="connsiteX40-10477" fmla="*/ 11209760 w 15811497"/>
              <a:gd name="connsiteY40-10478" fmla="*/ 5180760 h 6248398"/>
              <a:gd name="connsiteX41-10479" fmla="*/ 11100244 w 15811497"/>
              <a:gd name="connsiteY41-10480" fmla="*/ 5128004 h 6248398"/>
              <a:gd name="connsiteX42-10481" fmla="*/ 10610846 w 15811497"/>
              <a:gd name="connsiteY42-10482" fmla="*/ 5029199 h 6248398"/>
              <a:gd name="connsiteX43-10483" fmla="*/ 9640652 w 15811497"/>
              <a:gd name="connsiteY43-10484" fmla="*/ 5486739 h 6248398"/>
              <a:gd name="connsiteX44-10485" fmla="*/ 9628722 w 15811497"/>
              <a:gd name="connsiteY44-10486" fmla="*/ 5502693 h 6248398"/>
              <a:gd name="connsiteX45-10487" fmla="*/ 9568273 w 15811497"/>
              <a:gd name="connsiteY45-10488" fmla="*/ 5583530 h 6248398"/>
              <a:gd name="connsiteX46-10489" fmla="*/ 9535504 w 15811497"/>
              <a:gd name="connsiteY46-10490" fmla="*/ 5637470 h 6248398"/>
              <a:gd name="connsiteX47-10491" fmla="*/ 9535505 w 15811497"/>
              <a:gd name="connsiteY47-10492" fmla="*/ 5637470 h 6248398"/>
              <a:gd name="connsiteX48-10493" fmla="*/ 9568273 w 15811497"/>
              <a:gd name="connsiteY48-10494" fmla="*/ 5583531 h 6248398"/>
              <a:gd name="connsiteX49-10495" fmla="*/ 9628722 w 15811497"/>
              <a:gd name="connsiteY49-10496" fmla="*/ 5502694 h 6248398"/>
              <a:gd name="connsiteX50-10497" fmla="*/ 9563485 w 15811497"/>
              <a:gd name="connsiteY50-10498" fmla="*/ 5610078 h 6248398"/>
              <a:gd name="connsiteX51-10499" fmla="*/ 9542221 w 15811497"/>
              <a:gd name="connsiteY51-10500" fmla="*/ 5638514 h 6248398"/>
              <a:gd name="connsiteX52-10501" fmla="*/ 9504352 w 15811497"/>
              <a:gd name="connsiteY52-10502" fmla="*/ 5689156 h 6248398"/>
              <a:gd name="connsiteX53-10503" fmla="*/ 9480140 w 15811497"/>
              <a:gd name="connsiteY53-10504" fmla="*/ 5721533 h 6248398"/>
              <a:gd name="connsiteX54-10505" fmla="*/ 8362947 w 15811497"/>
              <a:gd name="connsiteY54-10506" fmla="*/ 6248398 h 6248398"/>
              <a:gd name="connsiteX55-10507" fmla="*/ 7028922 w 15811497"/>
              <a:gd name="connsiteY55-10508" fmla="*/ 5364147 h 6248398"/>
              <a:gd name="connsiteX56-10509" fmla="*/ 6990513 w 15811497"/>
              <a:gd name="connsiteY56-10510" fmla="*/ 5259205 h 6248398"/>
              <a:gd name="connsiteX57-10511" fmla="*/ 6990512 w 15811497"/>
              <a:gd name="connsiteY57-10512" fmla="*/ 5259199 h 6248398"/>
              <a:gd name="connsiteX58-10513" fmla="*/ 6983676 w 15811497"/>
              <a:gd name="connsiteY58-10514" fmla="*/ 5240519 h 6248398"/>
              <a:gd name="connsiteX59-10515" fmla="*/ 6983673 w 15811497"/>
              <a:gd name="connsiteY59-10516" fmla="*/ 5240519 h 6248398"/>
              <a:gd name="connsiteX60-10517" fmla="*/ 6980236 w 15811497"/>
              <a:gd name="connsiteY60-10518" fmla="*/ 5231130 h 6248398"/>
              <a:gd name="connsiteX61-10519" fmla="*/ 6978859 w 15811497"/>
              <a:gd name="connsiteY61-10520" fmla="*/ 5225774 h 6248398"/>
              <a:gd name="connsiteX62-10521" fmla="*/ 6984291 w 15811497"/>
              <a:gd name="connsiteY62-10522" fmla="*/ 5240614 h 6248398"/>
              <a:gd name="connsiteX63-10523" fmla="*/ 6984292 w 15811497"/>
              <a:gd name="connsiteY63-10524" fmla="*/ 5240614 h 6248398"/>
              <a:gd name="connsiteX64-10525" fmla="*/ 6978860 w 15811497"/>
              <a:gd name="connsiteY64-10526" fmla="*/ 5225773 h 6248398"/>
              <a:gd name="connsiteX65-10527" fmla="*/ 6944562 w 15811497"/>
              <a:gd name="connsiteY65-10528" fmla="*/ 5092380 h 6248398"/>
              <a:gd name="connsiteX66-10529" fmla="*/ 6924183 w 15811497"/>
              <a:gd name="connsiteY66-10530" fmla="*/ 4890225 h 6248398"/>
              <a:gd name="connsiteX67-10531" fmla="*/ 6924182 w 15811497"/>
              <a:gd name="connsiteY67-10532" fmla="*/ 4890225 h 6248398"/>
              <a:gd name="connsiteX68-10533" fmla="*/ 6944561 w 15811497"/>
              <a:gd name="connsiteY68-10534" fmla="*/ 5092380 h 6248398"/>
              <a:gd name="connsiteX69-10535" fmla="*/ 6978860 w 15811497"/>
              <a:gd name="connsiteY69-10536" fmla="*/ 5225773 h 6248398"/>
              <a:gd name="connsiteX70-10537" fmla="*/ 6948299 w 15811497"/>
              <a:gd name="connsiteY70-10538" fmla="*/ 5142273 h 6248398"/>
              <a:gd name="connsiteX71-10539" fmla="*/ 5829297 w 15811497"/>
              <a:gd name="connsiteY71-10540" fmla="*/ 4400549 h 6248398"/>
              <a:gd name="connsiteX72-10541" fmla="*/ 5056802 w 15811497"/>
              <a:gd name="connsiteY72-10542" fmla="*/ 4677867 h 6248398"/>
              <a:gd name="connsiteX73-10543" fmla="*/ 5022517 w 15811497"/>
              <a:gd name="connsiteY73-10544" fmla="*/ 4709027 h 6248398"/>
              <a:gd name="connsiteX74-10545" fmla="*/ 5022515 w 15811497"/>
              <a:gd name="connsiteY74-10546" fmla="*/ 4709029 h 6248398"/>
              <a:gd name="connsiteX75-10547" fmla="*/ 5022510 w 15811497"/>
              <a:gd name="connsiteY75-10548" fmla="*/ 4709033 h 6248398"/>
              <a:gd name="connsiteX76-10549" fmla="*/ 4924198 w 15811497"/>
              <a:gd name="connsiteY76-10550" fmla="*/ 4840507 h 6248398"/>
              <a:gd name="connsiteX77-10551" fmla="*/ 4914898 w 15811497"/>
              <a:gd name="connsiteY77-10552" fmla="*/ 4838698 h 6248398"/>
              <a:gd name="connsiteX78-10553" fmla="*/ 4914898 w 15811497"/>
              <a:gd name="connsiteY78-10554" fmla="*/ 4838699 h 6248398"/>
              <a:gd name="connsiteX79-10555" fmla="*/ 4924199 w 15811497"/>
              <a:gd name="connsiteY79-10556" fmla="*/ 4840508 h 6248398"/>
              <a:gd name="connsiteX80-10557" fmla="*/ 4893736 w 15811497"/>
              <a:gd name="connsiteY80-10558" fmla="*/ 4881247 h 6248398"/>
              <a:gd name="connsiteX81-10559" fmla="*/ 4778482 w 15811497"/>
              <a:gd name="connsiteY81-10560" fmla="*/ 5008058 h 6248398"/>
              <a:gd name="connsiteX82-10561" fmla="*/ 4778482 w 15811497"/>
              <a:gd name="connsiteY82-10562" fmla="*/ 5008057 h 6248398"/>
              <a:gd name="connsiteX83-10563" fmla="*/ 4715455 w 15811497"/>
              <a:gd name="connsiteY83-10564" fmla="*/ 5077404 h 6248398"/>
              <a:gd name="connsiteX84-10565" fmla="*/ 2762249 w 15811497"/>
              <a:gd name="connsiteY84-10566" fmla="*/ 5886448 h 6248398"/>
              <a:gd name="connsiteX85-10567" fmla="*/ 0 w 15811497"/>
              <a:gd name="connsiteY85-10568" fmla="*/ 3124198 h 6248398"/>
              <a:gd name="connsiteX86-10569" fmla="*/ 2762249 w 15811497"/>
              <a:gd name="connsiteY86-10570" fmla="*/ 361949 h 6248398"/>
              <a:gd name="connsiteX87-10571" fmla="*/ 4078902 w 15811497"/>
              <a:gd name="connsiteY87-10572" fmla="*/ 695338 h 6248398"/>
              <a:gd name="connsiteX88-10573" fmla="*/ 4261443 w 15811497"/>
              <a:gd name="connsiteY88-10574" fmla="*/ 806235 h 6248398"/>
              <a:gd name="connsiteX89-10575" fmla="*/ 4409044 w 15811497"/>
              <a:gd name="connsiteY89-10576" fmla="*/ 910268 h 6248398"/>
              <a:gd name="connsiteX90-10577" fmla="*/ 4612477 w 15811497"/>
              <a:gd name="connsiteY90-10578" fmla="*/ 1077402 h 6248398"/>
              <a:gd name="connsiteX91-10579" fmla="*/ 4612478 w 15811497"/>
              <a:gd name="connsiteY91-10580" fmla="*/ 1077403 h 6248398"/>
              <a:gd name="connsiteX92-10581" fmla="*/ 4715454 w 15811497"/>
              <a:gd name="connsiteY92-10582" fmla="*/ 1170993 h 6248398"/>
              <a:gd name="connsiteX93-10583" fmla="*/ 4701725 w 15811497"/>
              <a:gd name="connsiteY93-10584" fmla="*/ 1120394 h 6248398"/>
              <a:gd name="connsiteX94-10585" fmla="*/ 5191122 w 15811497"/>
              <a:gd name="connsiteY94-10586" fmla="*/ 1219199 h 6248398"/>
              <a:gd name="connsiteX95-10587" fmla="*/ 6161317 w 15811497"/>
              <a:gd name="connsiteY95-10588" fmla="*/ 761659 h 6248398"/>
              <a:gd name="connsiteX96-10589" fmla="*/ 6224019 w 15811497"/>
              <a:gd name="connsiteY96-10590" fmla="*/ 677808 h 6248398"/>
              <a:gd name="connsiteX97-10591" fmla="*/ 6175489 w 15811497"/>
              <a:gd name="connsiteY97-10592" fmla="*/ 757691 h 6248398"/>
              <a:gd name="connsiteX98-10593" fmla="*/ 6175489 w 15811497"/>
              <a:gd name="connsiteY98-10594" fmla="*/ 757692 h 6248398"/>
              <a:gd name="connsiteX99-10595" fmla="*/ 6224020 w 15811497"/>
              <a:gd name="connsiteY99-10596" fmla="*/ 677809 h 6248398"/>
              <a:gd name="connsiteX100-10597" fmla="*/ 6233696 w 15811497"/>
              <a:gd name="connsiteY100-10598" fmla="*/ 664869 h 6248398"/>
              <a:gd name="connsiteX101-10599" fmla="*/ 6252611 w 15811497"/>
              <a:gd name="connsiteY101-10600" fmla="*/ 633734 h 6248398"/>
              <a:gd name="connsiteX102-10601" fmla="*/ 6252610 w 15811497"/>
              <a:gd name="connsiteY102-10602" fmla="*/ 633734 h 6248398"/>
              <a:gd name="connsiteX103-10603" fmla="*/ 6233696 w 15811497"/>
              <a:gd name="connsiteY103-10604" fmla="*/ 664868 h 6248398"/>
              <a:gd name="connsiteX104-10605" fmla="*/ 6224019 w 15811497"/>
              <a:gd name="connsiteY104-10606" fmla="*/ 677808 h 6248398"/>
              <a:gd name="connsiteX105-10607" fmla="*/ 6248008 w 15811497"/>
              <a:gd name="connsiteY105-10608" fmla="*/ 638320 h 6248398"/>
              <a:gd name="connsiteX106-10609" fmla="*/ 6251291 w 15811497"/>
              <a:gd name="connsiteY106-10610" fmla="*/ 633930 h 6248398"/>
              <a:gd name="connsiteX107-10611" fmla="*/ 6251293 w 15811497"/>
              <a:gd name="connsiteY107-10612" fmla="*/ 633929 h 6248398"/>
              <a:gd name="connsiteX108-10613" fmla="*/ 6257683 w 15811497"/>
              <a:gd name="connsiteY108-10614" fmla="*/ 625384 h 6248398"/>
              <a:gd name="connsiteX109-10615" fmla="*/ 6257686 w 15811497"/>
              <a:gd name="connsiteY109-10616" fmla="*/ 625380 h 6248398"/>
              <a:gd name="connsiteX110-10617" fmla="*/ 6331355 w 15811497"/>
              <a:gd name="connsiteY110-10618" fmla="*/ 526865 h 6248398"/>
              <a:gd name="connsiteX111-10619" fmla="*/ 7448548 w 15811497"/>
              <a:gd name="connsiteY111-10620" fmla="*/ 0 h 6248398"/>
              <a:gd name="connsiteX0-10621" fmla="*/ 11209760 w 15811497"/>
              <a:gd name="connsiteY0-10622" fmla="*/ 5180760 h 6248398"/>
              <a:gd name="connsiteX1-10623" fmla="*/ 11210150 w 15811497"/>
              <a:gd name="connsiteY1-10624" fmla="*/ 5180948 h 6248398"/>
              <a:gd name="connsiteX2-10625" fmla="*/ 11313815 w 15811497"/>
              <a:gd name="connsiteY2-10626" fmla="*/ 5243926 h 6248398"/>
              <a:gd name="connsiteX3-10627" fmla="*/ 11369911 w 15811497"/>
              <a:gd name="connsiteY3-10628" fmla="*/ 5285874 h 6248398"/>
              <a:gd name="connsiteX4-10629" fmla="*/ 11410606 w 15811497"/>
              <a:gd name="connsiteY4-10630" fmla="*/ 5316305 h 6248398"/>
              <a:gd name="connsiteX5-10631" fmla="*/ 11499892 w 15811497"/>
              <a:gd name="connsiteY5-10632" fmla="*/ 5397454 h 6248398"/>
              <a:gd name="connsiteX6-10633" fmla="*/ 11528781 w 15811497"/>
              <a:gd name="connsiteY6-10634" fmla="*/ 5429240 h 6248398"/>
              <a:gd name="connsiteX7-10635" fmla="*/ 11504846 w 15811497"/>
              <a:gd name="connsiteY7-10636" fmla="*/ 5414699 h 6248398"/>
              <a:gd name="connsiteX8-10637" fmla="*/ 11371717 w 15811497"/>
              <a:gd name="connsiteY8-10638" fmla="*/ 5315148 h 6248398"/>
              <a:gd name="connsiteX9-10639" fmla="*/ 11292198 w 15811497"/>
              <a:gd name="connsiteY9-10640" fmla="*/ 5255685 h 6248398"/>
              <a:gd name="connsiteX10-10641" fmla="*/ 11209760 w 15811497"/>
              <a:gd name="connsiteY10-10642" fmla="*/ 5180760 h 6248398"/>
              <a:gd name="connsiteX11-10643" fmla="*/ 4892179 w 15811497"/>
              <a:gd name="connsiteY11-10644" fmla="*/ 4842491 h 6248398"/>
              <a:gd name="connsiteX12-10645" fmla="*/ 4892178 w 15811497"/>
              <a:gd name="connsiteY12-10646" fmla="*/ 4842492 h 6248398"/>
              <a:gd name="connsiteX13-10647" fmla="*/ 4885192 w 15811497"/>
              <a:gd name="connsiteY13-10648" fmla="*/ 4851834 h 6248398"/>
              <a:gd name="connsiteX14-10649" fmla="*/ 4892179 w 15811497"/>
              <a:gd name="connsiteY14-10650" fmla="*/ 4842491 h 6248398"/>
              <a:gd name="connsiteX15-10651" fmla="*/ 7448548 w 15811497"/>
              <a:gd name="connsiteY15-10652" fmla="*/ 0 h 6248398"/>
              <a:gd name="connsiteX16-10653" fmla="*/ 8721604 w 15811497"/>
              <a:gd name="connsiteY16-10654" fmla="*/ 757692 h 6248398"/>
              <a:gd name="connsiteX17-10655" fmla="*/ 8890522 w 15811497"/>
              <a:gd name="connsiteY17-10656" fmla="*/ 1193234 h 6248398"/>
              <a:gd name="connsiteX18-10657" fmla="*/ 9958384 w 15811497"/>
              <a:gd name="connsiteY18-10658" fmla="*/ 1828798 h 6248398"/>
              <a:gd name="connsiteX19-10659" fmla="*/ 10895504 w 15811497"/>
              <a:gd name="connsiteY19-10660" fmla="*/ 1386857 h 6248398"/>
              <a:gd name="connsiteX20-10661" fmla="*/ 11096041 w 15811497"/>
              <a:gd name="connsiteY20-10662" fmla="*/ 1170993 h 6248398"/>
              <a:gd name="connsiteX21-10663" fmla="*/ 13049247 w 15811497"/>
              <a:gd name="connsiteY21-10664" fmla="*/ 361949 h 6248398"/>
              <a:gd name="connsiteX22-10665" fmla="*/ 15811497 w 15811497"/>
              <a:gd name="connsiteY22-10666" fmla="*/ 3124198 h 6248398"/>
              <a:gd name="connsiteX23-10667" fmla="*/ 13049247 w 15811497"/>
              <a:gd name="connsiteY23-10668" fmla="*/ 5886448 h 6248398"/>
              <a:gd name="connsiteX24-10669" fmla="*/ 11732594 w 15811497"/>
              <a:gd name="connsiteY24-10670" fmla="*/ 5553059 h 6248398"/>
              <a:gd name="connsiteX25-10671" fmla="*/ 11528782 w 15811497"/>
              <a:gd name="connsiteY25-10672" fmla="*/ 5429240 h 6248398"/>
              <a:gd name="connsiteX26-10673" fmla="*/ 11499893 w 15811497"/>
              <a:gd name="connsiteY26-10674" fmla="*/ 5397454 h 6248398"/>
              <a:gd name="connsiteX27-10675" fmla="*/ 11410607 w 15811497"/>
              <a:gd name="connsiteY27-10676" fmla="*/ 5316305 h 6248398"/>
              <a:gd name="connsiteX28-10677" fmla="*/ 11369912 w 15811497"/>
              <a:gd name="connsiteY28-10678" fmla="*/ 5285874 h 6248398"/>
              <a:gd name="connsiteX29-10679" fmla="*/ 11355656 w 15811497"/>
              <a:gd name="connsiteY29-10680" fmla="*/ 5144675 h 6248398"/>
              <a:gd name="connsiteX30-10681" fmla="*/ 11355656 w 15811497"/>
              <a:gd name="connsiteY30-10682" fmla="*/ 5144675 h 6248398"/>
              <a:gd name="connsiteX31-10683" fmla="*/ 11369912 w 15811497"/>
              <a:gd name="connsiteY31-10684" fmla="*/ 5285874 h 6248398"/>
              <a:gd name="connsiteX32-10685" fmla="*/ 11313816 w 15811497"/>
              <a:gd name="connsiteY32-10686" fmla="*/ 5243926 h 6248398"/>
              <a:gd name="connsiteX33-10687" fmla="*/ 11210151 w 15811497"/>
              <a:gd name="connsiteY33-10688" fmla="*/ 5180948 h 6248398"/>
              <a:gd name="connsiteX34-10689" fmla="*/ 11209761 w 15811497"/>
              <a:gd name="connsiteY34-10690" fmla="*/ 5180760 h 6248398"/>
              <a:gd name="connsiteX35-10691" fmla="*/ 11096041 w 15811497"/>
              <a:gd name="connsiteY35-10692" fmla="*/ 5077404 h 6248398"/>
              <a:gd name="connsiteX36-10693" fmla="*/ 11063094 w 15811497"/>
              <a:gd name="connsiteY36-10694" fmla="*/ 5041153 h 6248398"/>
              <a:gd name="connsiteX37-10695" fmla="*/ 11063091 w 15811497"/>
              <a:gd name="connsiteY37-10696" fmla="*/ 5041152 h 6248398"/>
              <a:gd name="connsiteX38-10697" fmla="*/ 11096040 w 15811497"/>
              <a:gd name="connsiteY38-10698" fmla="*/ 5077404 h 6248398"/>
              <a:gd name="connsiteX39-10699" fmla="*/ 11209760 w 15811497"/>
              <a:gd name="connsiteY39-10700" fmla="*/ 5180760 h 6248398"/>
              <a:gd name="connsiteX40-10701" fmla="*/ 11100244 w 15811497"/>
              <a:gd name="connsiteY40-10702" fmla="*/ 5128004 h 6248398"/>
              <a:gd name="connsiteX41-10703" fmla="*/ 10610846 w 15811497"/>
              <a:gd name="connsiteY41-10704" fmla="*/ 5029199 h 6248398"/>
              <a:gd name="connsiteX42-10705" fmla="*/ 9640652 w 15811497"/>
              <a:gd name="connsiteY42-10706" fmla="*/ 5486739 h 6248398"/>
              <a:gd name="connsiteX43-10707" fmla="*/ 9628722 w 15811497"/>
              <a:gd name="connsiteY43-10708" fmla="*/ 5502693 h 6248398"/>
              <a:gd name="connsiteX44-10709" fmla="*/ 9568273 w 15811497"/>
              <a:gd name="connsiteY44-10710" fmla="*/ 5583530 h 6248398"/>
              <a:gd name="connsiteX45-10711" fmla="*/ 9535504 w 15811497"/>
              <a:gd name="connsiteY45-10712" fmla="*/ 5637470 h 6248398"/>
              <a:gd name="connsiteX46-10713" fmla="*/ 9535505 w 15811497"/>
              <a:gd name="connsiteY46-10714" fmla="*/ 5637470 h 6248398"/>
              <a:gd name="connsiteX47-10715" fmla="*/ 9568273 w 15811497"/>
              <a:gd name="connsiteY47-10716" fmla="*/ 5583531 h 6248398"/>
              <a:gd name="connsiteX48-10717" fmla="*/ 9628722 w 15811497"/>
              <a:gd name="connsiteY48-10718" fmla="*/ 5502694 h 6248398"/>
              <a:gd name="connsiteX49-10719" fmla="*/ 9563485 w 15811497"/>
              <a:gd name="connsiteY49-10720" fmla="*/ 5610078 h 6248398"/>
              <a:gd name="connsiteX50-10721" fmla="*/ 9542221 w 15811497"/>
              <a:gd name="connsiteY50-10722" fmla="*/ 5638514 h 6248398"/>
              <a:gd name="connsiteX51-10723" fmla="*/ 9504352 w 15811497"/>
              <a:gd name="connsiteY51-10724" fmla="*/ 5689156 h 6248398"/>
              <a:gd name="connsiteX52-10725" fmla="*/ 9480140 w 15811497"/>
              <a:gd name="connsiteY52-10726" fmla="*/ 5721533 h 6248398"/>
              <a:gd name="connsiteX53-10727" fmla="*/ 8362947 w 15811497"/>
              <a:gd name="connsiteY53-10728" fmla="*/ 6248398 h 6248398"/>
              <a:gd name="connsiteX54-10729" fmla="*/ 7028922 w 15811497"/>
              <a:gd name="connsiteY54-10730" fmla="*/ 5364147 h 6248398"/>
              <a:gd name="connsiteX55-10731" fmla="*/ 6990513 w 15811497"/>
              <a:gd name="connsiteY55-10732" fmla="*/ 5259205 h 6248398"/>
              <a:gd name="connsiteX56-10733" fmla="*/ 6990512 w 15811497"/>
              <a:gd name="connsiteY56-10734" fmla="*/ 5259199 h 6248398"/>
              <a:gd name="connsiteX57-10735" fmla="*/ 6983676 w 15811497"/>
              <a:gd name="connsiteY57-10736" fmla="*/ 5240519 h 6248398"/>
              <a:gd name="connsiteX58-10737" fmla="*/ 6983673 w 15811497"/>
              <a:gd name="connsiteY58-10738" fmla="*/ 5240519 h 6248398"/>
              <a:gd name="connsiteX59-10739" fmla="*/ 6980236 w 15811497"/>
              <a:gd name="connsiteY59-10740" fmla="*/ 5231130 h 6248398"/>
              <a:gd name="connsiteX60-10741" fmla="*/ 6978859 w 15811497"/>
              <a:gd name="connsiteY60-10742" fmla="*/ 5225774 h 6248398"/>
              <a:gd name="connsiteX61-10743" fmla="*/ 6984291 w 15811497"/>
              <a:gd name="connsiteY61-10744" fmla="*/ 5240614 h 6248398"/>
              <a:gd name="connsiteX62-10745" fmla="*/ 6984292 w 15811497"/>
              <a:gd name="connsiteY62-10746" fmla="*/ 5240614 h 6248398"/>
              <a:gd name="connsiteX63-10747" fmla="*/ 6978860 w 15811497"/>
              <a:gd name="connsiteY63-10748" fmla="*/ 5225773 h 6248398"/>
              <a:gd name="connsiteX64-10749" fmla="*/ 6944562 w 15811497"/>
              <a:gd name="connsiteY64-10750" fmla="*/ 5092380 h 6248398"/>
              <a:gd name="connsiteX65-10751" fmla="*/ 6924183 w 15811497"/>
              <a:gd name="connsiteY65-10752" fmla="*/ 4890225 h 6248398"/>
              <a:gd name="connsiteX66-10753" fmla="*/ 6924182 w 15811497"/>
              <a:gd name="connsiteY66-10754" fmla="*/ 4890225 h 6248398"/>
              <a:gd name="connsiteX67-10755" fmla="*/ 6944561 w 15811497"/>
              <a:gd name="connsiteY67-10756" fmla="*/ 5092380 h 6248398"/>
              <a:gd name="connsiteX68-10757" fmla="*/ 6978860 w 15811497"/>
              <a:gd name="connsiteY68-10758" fmla="*/ 5225773 h 6248398"/>
              <a:gd name="connsiteX69-10759" fmla="*/ 6948299 w 15811497"/>
              <a:gd name="connsiteY69-10760" fmla="*/ 5142273 h 6248398"/>
              <a:gd name="connsiteX70-10761" fmla="*/ 5829297 w 15811497"/>
              <a:gd name="connsiteY70-10762" fmla="*/ 4400549 h 6248398"/>
              <a:gd name="connsiteX71-10763" fmla="*/ 5056802 w 15811497"/>
              <a:gd name="connsiteY71-10764" fmla="*/ 4677867 h 6248398"/>
              <a:gd name="connsiteX72-10765" fmla="*/ 5022517 w 15811497"/>
              <a:gd name="connsiteY72-10766" fmla="*/ 4709027 h 6248398"/>
              <a:gd name="connsiteX73-10767" fmla="*/ 5022515 w 15811497"/>
              <a:gd name="connsiteY73-10768" fmla="*/ 4709029 h 6248398"/>
              <a:gd name="connsiteX74-10769" fmla="*/ 5022510 w 15811497"/>
              <a:gd name="connsiteY74-10770" fmla="*/ 4709033 h 6248398"/>
              <a:gd name="connsiteX75-10771" fmla="*/ 4924198 w 15811497"/>
              <a:gd name="connsiteY75-10772" fmla="*/ 4840507 h 6248398"/>
              <a:gd name="connsiteX76-10773" fmla="*/ 4914898 w 15811497"/>
              <a:gd name="connsiteY76-10774" fmla="*/ 4838698 h 6248398"/>
              <a:gd name="connsiteX77-10775" fmla="*/ 4914898 w 15811497"/>
              <a:gd name="connsiteY77-10776" fmla="*/ 4838699 h 6248398"/>
              <a:gd name="connsiteX78-10777" fmla="*/ 4924199 w 15811497"/>
              <a:gd name="connsiteY78-10778" fmla="*/ 4840508 h 6248398"/>
              <a:gd name="connsiteX79-10779" fmla="*/ 4893736 w 15811497"/>
              <a:gd name="connsiteY79-10780" fmla="*/ 4881247 h 6248398"/>
              <a:gd name="connsiteX80-10781" fmla="*/ 4778482 w 15811497"/>
              <a:gd name="connsiteY80-10782" fmla="*/ 5008058 h 6248398"/>
              <a:gd name="connsiteX81-10783" fmla="*/ 4778482 w 15811497"/>
              <a:gd name="connsiteY81-10784" fmla="*/ 5008057 h 6248398"/>
              <a:gd name="connsiteX82-10785" fmla="*/ 4715455 w 15811497"/>
              <a:gd name="connsiteY82-10786" fmla="*/ 5077404 h 6248398"/>
              <a:gd name="connsiteX83-10787" fmla="*/ 2762249 w 15811497"/>
              <a:gd name="connsiteY83-10788" fmla="*/ 5886448 h 6248398"/>
              <a:gd name="connsiteX84-10789" fmla="*/ 0 w 15811497"/>
              <a:gd name="connsiteY84-10790" fmla="*/ 3124198 h 6248398"/>
              <a:gd name="connsiteX85-10791" fmla="*/ 2762249 w 15811497"/>
              <a:gd name="connsiteY85-10792" fmla="*/ 361949 h 6248398"/>
              <a:gd name="connsiteX86-10793" fmla="*/ 4078902 w 15811497"/>
              <a:gd name="connsiteY86-10794" fmla="*/ 695338 h 6248398"/>
              <a:gd name="connsiteX87-10795" fmla="*/ 4261443 w 15811497"/>
              <a:gd name="connsiteY87-10796" fmla="*/ 806235 h 6248398"/>
              <a:gd name="connsiteX88-10797" fmla="*/ 4409044 w 15811497"/>
              <a:gd name="connsiteY88-10798" fmla="*/ 910268 h 6248398"/>
              <a:gd name="connsiteX89-10799" fmla="*/ 4612477 w 15811497"/>
              <a:gd name="connsiteY89-10800" fmla="*/ 1077402 h 6248398"/>
              <a:gd name="connsiteX90-10801" fmla="*/ 4612478 w 15811497"/>
              <a:gd name="connsiteY90-10802" fmla="*/ 1077403 h 6248398"/>
              <a:gd name="connsiteX91-10803" fmla="*/ 4715454 w 15811497"/>
              <a:gd name="connsiteY91-10804" fmla="*/ 1170993 h 6248398"/>
              <a:gd name="connsiteX92-10805" fmla="*/ 4701725 w 15811497"/>
              <a:gd name="connsiteY92-10806" fmla="*/ 1120394 h 6248398"/>
              <a:gd name="connsiteX93-10807" fmla="*/ 5191122 w 15811497"/>
              <a:gd name="connsiteY93-10808" fmla="*/ 1219199 h 6248398"/>
              <a:gd name="connsiteX94-10809" fmla="*/ 6161317 w 15811497"/>
              <a:gd name="connsiteY94-10810" fmla="*/ 761659 h 6248398"/>
              <a:gd name="connsiteX95-10811" fmla="*/ 6224019 w 15811497"/>
              <a:gd name="connsiteY95-10812" fmla="*/ 677808 h 6248398"/>
              <a:gd name="connsiteX96-10813" fmla="*/ 6175489 w 15811497"/>
              <a:gd name="connsiteY96-10814" fmla="*/ 757691 h 6248398"/>
              <a:gd name="connsiteX97-10815" fmla="*/ 6175489 w 15811497"/>
              <a:gd name="connsiteY97-10816" fmla="*/ 757692 h 6248398"/>
              <a:gd name="connsiteX98-10817" fmla="*/ 6224020 w 15811497"/>
              <a:gd name="connsiteY98-10818" fmla="*/ 677809 h 6248398"/>
              <a:gd name="connsiteX99-10819" fmla="*/ 6233696 w 15811497"/>
              <a:gd name="connsiteY99-10820" fmla="*/ 664869 h 6248398"/>
              <a:gd name="connsiteX100-10821" fmla="*/ 6252611 w 15811497"/>
              <a:gd name="connsiteY100-10822" fmla="*/ 633734 h 6248398"/>
              <a:gd name="connsiteX101-10823" fmla="*/ 6252610 w 15811497"/>
              <a:gd name="connsiteY101-10824" fmla="*/ 633734 h 6248398"/>
              <a:gd name="connsiteX102-10825" fmla="*/ 6233696 w 15811497"/>
              <a:gd name="connsiteY102-10826" fmla="*/ 664868 h 6248398"/>
              <a:gd name="connsiteX103-10827" fmla="*/ 6224019 w 15811497"/>
              <a:gd name="connsiteY103-10828" fmla="*/ 677808 h 6248398"/>
              <a:gd name="connsiteX104-10829" fmla="*/ 6248008 w 15811497"/>
              <a:gd name="connsiteY104-10830" fmla="*/ 638320 h 6248398"/>
              <a:gd name="connsiteX105-10831" fmla="*/ 6251291 w 15811497"/>
              <a:gd name="connsiteY105-10832" fmla="*/ 633930 h 6248398"/>
              <a:gd name="connsiteX106-10833" fmla="*/ 6251293 w 15811497"/>
              <a:gd name="connsiteY106-10834" fmla="*/ 633929 h 6248398"/>
              <a:gd name="connsiteX107-10835" fmla="*/ 6257683 w 15811497"/>
              <a:gd name="connsiteY107-10836" fmla="*/ 625384 h 6248398"/>
              <a:gd name="connsiteX108-10837" fmla="*/ 6257686 w 15811497"/>
              <a:gd name="connsiteY108-10838" fmla="*/ 625380 h 6248398"/>
              <a:gd name="connsiteX109-10839" fmla="*/ 6331355 w 15811497"/>
              <a:gd name="connsiteY109-10840" fmla="*/ 526865 h 6248398"/>
              <a:gd name="connsiteX110-10841" fmla="*/ 7448548 w 15811497"/>
              <a:gd name="connsiteY110-10842" fmla="*/ 0 h 6248398"/>
              <a:gd name="connsiteX0-10843" fmla="*/ 11209760 w 15811497"/>
              <a:gd name="connsiteY0-10844" fmla="*/ 5180760 h 6248398"/>
              <a:gd name="connsiteX1-10845" fmla="*/ 11210150 w 15811497"/>
              <a:gd name="connsiteY1-10846" fmla="*/ 5180948 h 6248398"/>
              <a:gd name="connsiteX2-10847" fmla="*/ 11313815 w 15811497"/>
              <a:gd name="connsiteY2-10848" fmla="*/ 5243926 h 6248398"/>
              <a:gd name="connsiteX3-10849" fmla="*/ 11369911 w 15811497"/>
              <a:gd name="connsiteY3-10850" fmla="*/ 5285874 h 6248398"/>
              <a:gd name="connsiteX4-10851" fmla="*/ 11410606 w 15811497"/>
              <a:gd name="connsiteY4-10852" fmla="*/ 5316305 h 6248398"/>
              <a:gd name="connsiteX5-10853" fmla="*/ 11499892 w 15811497"/>
              <a:gd name="connsiteY5-10854" fmla="*/ 5397454 h 6248398"/>
              <a:gd name="connsiteX6-10855" fmla="*/ 11528781 w 15811497"/>
              <a:gd name="connsiteY6-10856" fmla="*/ 5429240 h 6248398"/>
              <a:gd name="connsiteX7-10857" fmla="*/ 11504846 w 15811497"/>
              <a:gd name="connsiteY7-10858" fmla="*/ 5414699 h 6248398"/>
              <a:gd name="connsiteX8-10859" fmla="*/ 11371717 w 15811497"/>
              <a:gd name="connsiteY8-10860" fmla="*/ 5315148 h 6248398"/>
              <a:gd name="connsiteX9-10861" fmla="*/ 11292198 w 15811497"/>
              <a:gd name="connsiteY9-10862" fmla="*/ 5255685 h 6248398"/>
              <a:gd name="connsiteX10-10863" fmla="*/ 11209760 w 15811497"/>
              <a:gd name="connsiteY10-10864" fmla="*/ 5180760 h 6248398"/>
              <a:gd name="connsiteX11-10865" fmla="*/ 4892179 w 15811497"/>
              <a:gd name="connsiteY11-10866" fmla="*/ 4842491 h 6248398"/>
              <a:gd name="connsiteX12-10867" fmla="*/ 4892178 w 15811497"/>
              <a:gd name="connsiteY12-10868" fmla="*/ 4842492 h 6248398"/>
              <a:gd name="connsiteX13-10869" fmla="*/ 4885192 w 15811497"/>
              <a:gd name="connsiteY13-10870" fmla="*/ 4851834 h 6248398"/>
              <a:gd name="connsiteX14-10871" fmla="*/ 4892179 w 15811497"/>
              <a:gd name="connsiteY14-10872" fmla="*/ 4842491 h 6248398"/>
              <a:gd name="connsiteX15-10873" fmla="*/ 7448548 w 15811497"/>
              <a:gd name="connsiteY15-10874" fmla="*/ 0 h 6248398"/>
              <a:gd name="connsiteX16-10875" fmla="*/ 8721604 w 15811497"/>
              <a:gd name="connsiteY16-10876" fmla="*/ 757692 h 6248398"/>
              <a:gd name="connsiteX17-10877" fmla="*/ 8890522 w 15811497"/>
              <a:gd name="connsiteY17-10878" fmla="*/ 1193234 h 6248398"/>
              <a:gd name="connsiteX18-10879" fmla="*/ 9958384 w 15811497"/>
              <a:gd name="connsiteY18-10880" fmla="*/ 1828798 h 6248398"/>
              <a:gd name="connsiteX19-10881" fmla="*/ 10895504 w 15811497"/>
              <a:gd name="connsiteY19-10882" fmla="*/ 1386857 h 6248398"/>
              <a:gd name="connsiteX20-10883" fmla="*/ 11096041 w 15811497"/>
              <a:gd name="connsiteY20-10884" fmla="*/ 1170993 h 6248398"/>
              <a:gd name="connsiteX21-10885" fmla="*/ 13049247 w 15811497"/>
              <a:gd name="connsiteY21-10886" fmla="*/ 361949 h 6248398"/>
              <a:gd name="connsiteX22-10887" fmla="*/ 15811497 w 15811497"/>
              <a:gd name="connsiteY22-10888" fmla="*/ 3124198 h 6248398"/>
              <a:gd name="connsiteX23-10889" fmla="*/ 13049247 w 15811497"/>
              <a:gd name="connsiteY23-10890" fmla="*/ 5886448 h 6248398"/>
              <a:gd name="connsiteX24-10891" fmla="*/ 11732594 w 15811497"/>
              <a:gd name="connsiteY24-10892" fmla="*/ 5553059 h 6248398"/>
              <a:gd name="connsiteX25-10893" fmla="*/ 11528782 w 15811497"/>
              <a:gd name="connsiteY25-10894" fmla="*/ 5429240 h 6248398"/>
              <a:gd name="connsiteX26-10895" fmla="*/ 11499893 w 15811497"/>
              <a:gd name="connsiteY26-10896" fmla="*/ 5397454 h 6248398"/>
              <a:gd name="connsiteX27-10897" fmla="*/ 11410607 w 15811497"/>
              <a:gd name="connsiteY27-10898" fmla="*/ 5316305 h 6248398"/>
              <a:gd name="connsiteX28-10899" fmla="*/ 11369912 w 15811497"/>
              <a:gd name="connsiteY28-10900" fmla="*/ 5285874 h 6248398"/>
              <a:gd name="connsiteX29-10901" fmla="*/ 11355656 w 15811497"/>
              <a:gd name="connsiteY29-10902" fmla="*/ 5144675 h 6248398"/>
              <a:gd name="connsiteX30-10903" fmla="*/ 11369912 w 15811497"/>
              <a:gd name="connsiteY30-10904" fmla="*/ 5285874 h 6248398"/>
              <a:gd name="connsiteX31-10905" fmla="*/ 11313816 w 15811497"/>
              <a:gd name="connsiteY31-10906" fmla="*/ 5243926 h 6248398"/>
              <a:gd name="connsiteX32-10907" fmla="*/ 11210151 w 15811497"/>
              <a:gd name="connsiteY32-10908" fmla="*/ 5180948 h 6248398"/>
              <a:gd name="connsiteX33-10909" fmla="*/ 11209761 w 15811497"/>
              <a:gd name="connsiteY33-10910" fmla="*/ 5180760 h 6248398"/>
              <a:gd name="connsiteX34-10911" fmla="*/ 11096041 w 15811497"/>
              <a:gd name="connsiteY34-10912" fmla="*/ 5077404 h 6248398"/>
              <a:gd name="connsiteX35-10913" fmla="*/ 11063094 w 15811497"/>
              <a:gd name="connsiteY35-10914" fmla="*/ 5041153 h 6248398"/>
              <a:gd name="connsiteX36-10915" fmla="*/ 11063091 w 15811497"/>
              <a:gd name="connsiteY36-10916" fmla="*/ 5041152 h 6248398"/>
              <a:gd name="connsiteX37-10917" fmla="*/ 11096040 w 15811497"/>
              <a:gd name="connsiteY37-10918" fmla="*/ 5077404 h 6248398"/>
              <a:gd name="connsiteX38-10919" fmla="*/ 11209760 w 15811497"/>
              <a:gd name="connsiteY38-10920" fmla="*/ 5180760 h 6248398"/>
              <a:gd name="connsiteX39-10921" fmla="*/ 11100244 w 15811497"/>
              <a:gd name="connsiteY39-10922" fmla="*/ 5128004 h 6248398"/>
              <a:gd name="connsiteX40-10923" fmla="*/ 10610846 w 15811497"/>
              <a:gd name="connsiteY40-10924" fmla="*/ 5029199 h 6248398"/>
              <a:gd name="connsiteX41-10925" fmla="*/ 9640652 w 15811497"/>
              <a:gd name="connsiteY41-10926" fmla="*/ 5486739 h 6248398"/>
              <a:gd name="connsiteX42-10927" fmla="*/ 9628722 w 15811497"/>
              <a:gd name="connsiteY42-10928" fmla="*/ 5502693 h 6248398"/>
              <a:gd name="connsiteX43-10929" fmla="*/ 9568273 w 15811497"/>
              <a:gd name="connsiteY43-10930" fmla="*/ 5583530 h 6248398"/>
              <a:gd name="connsiteX44-10931" fmla="*/ 9535504 w 15811497"/>
              <a:gd name="connsiteY44-10932" fmla="*/ 5637470 h 6248398"/>
              <a:gd name="connsiteX45-10933" fmla="*/ 9535505 w 15811497"/>
              <a:gd name="connsiteY45-10934" fmla="*/ 5637470 h 6248398"/>
              <a:gd name="connsiteX46-10935" fmla="*/ 9568273 w 15811497"/>
              <a:gd name="connsiteY46-10936" fmla="*/ 5583531 h 6248398"/>
              <a:gd name="connsiteX47-10937" fmla="*/ 9628722 w 15811497"/>
              <a:gd name="connsiteY47-10938" fmla="*/ 5502694 h 6248398"/>
              <a:gd name="connsiteX48-10939" fmla="*/ 9563485 w 15811497"/>
              <a:gd name="connsiteY48-10940" fmla="*/ 5610078 h 6248398"/>
              <a:gd name="connsiteX49-10941" fmla="*/ 9542221 w 15811497"/>
              <a:gd name="connsiteY49-10942" fmla="*/ 5638514 h 6248398"/>
              <a:gd name="connsiteX50-10943" fmla="*/ 9504352 w 15811497"/>
              <a:gd name="connsiteY50-10944" fmla="*/ 5689156 h 6248398"/>
              <a:gd name="connsiteX51-10945" fmla="*/ 9480140 w 15811497"/>
              <a:gd name="connsiteY51-10946" fmla="*/ 5721533 h 6248398"/>
              <a:gd name="connsiteX52-10947" fmla="*/ 8362947 w 15811497"/>
              <a:gd name="connsiteY52-10948" fmla="*/ 6248398 h 6248398"/>
              <a:gd name="connsiteX53-10949" fmla="*/ 7028922 w 15811497"/>
              <a:gd name="connsiteY53-10950" fmla="*/ 5364147 h 6248398"/>
              <a:gd name="connsiteX54-10951" fmla="*/ 6990513 w 15811497"/>
              <a:gd name="connsiteY54-10952" fmla="*/ 5259205 h 6248398"/>
              <a:gd name="connsiteX55-10953" fmla="*/ 6990512 w 15811497"/>
              <a:gd name="connsiteY55-10954" fmla="*/ 5259199 h 6248398"/>
              <a:gd name="connsiteX56-10955" fmla="*/ 6983676 w 15811497"/>
              <a:gd name="connsiteY56-10956" fmla="*/ 5240519 h 6248398"/>
              <a:gd name="connsiteX57-10957" fmla="*/ 6983673 w 15811497"/>
              <a:gd name="connsiteY57-10958" fmla="*/ 5240519 h 6248398"/>
              <a:gd name="connsiteX58-10959" fmla="*/ 6980236 w 15811497"/>
              <a:gd name="connsiteY58-10960" fmla="*/ 5231130 h 6248398"/>
              <a:gd name="connsiteX59-10961" fmla="*/ 6978859 w 15811497"/>
              <a:gd name="connsiteY59-10962" fmla="*/ 5225774 h 6248398"/>
              <a:gd name="connsiteX60-10963" fmla="*/ 6984291 w 15811497"/>
              <a:gd name="connsiteY60-10964" fmla="*/ 5240614 h 6248398"/>
              <a:gd name="connsiteX61-10965" fmla="*/ 6984292 w 15811497"/>
              <a:gd name="connsiteY61-10966" fmla="*/ 5240614 h 6248398"/>
              <a:gd name="connsiteX62-10967" fmla="*/ 6978860 w 15811497"/>
              <a:gd name="connsiteY62-10968" fmla="*/ 5225773 h 6248398"/>
              <a:gd name="connsiteX63-10969" fmla="*/ 6944562 w 15811497"/>
              <a:gd name="connsiteY63-10970" fmla="*/ 5092380 h 6248398"/>
              <a:gd name="connsiteX64-10971" fmla="*/ 6924183 w 15811497"/>
              <a:gd name="connsiteY64-10972" fmla="*/ 4890225 h 6248398"/>
              <a:gd name="connsiteX65-10973" fmla="*/ 6924182 w 15811497"/>
              <a:gd name="connsiteY65-10974" fmla="*/ 4890225 h 6248398"/>
              <a:gd name="connsiteX66-10975" fmla="*/ 6944561 w 15811497"/>
              <a:gd name="connsiteY66-10976" fmla="*/ 5092380 h 6248398"/>
              <a:gd name="connsiteX67-10977" fmla="*/ 6978860 w 15811497"/>
              <a:gd name="connsiteY67-10978" fmla="*/ 5225773 h 6248398"/>
              <a:gd name="connsiteX68-10979" fmla="*/ 6948299 w 15811497"/>
              <a:gd name="connsiteY68-10980" fmla="*/ 5142273 h 6248398"/>
              <a:gd name="connsiteX69-10981" fmla="*/ 5829297 w 15811497"/>
              <a:gd name="connsiteY69-10982" fmla="*/ 4400549 h 6248398"/>
              <a:gd name="connsiteX70-10983" fmla="*/ 5056802 w 15811497"/>
              <a:gd name="connsiteY70-10984" fmla="*/ 4677867 h 6248398"/>
              <a:gd name="connsiteX71-10985" fmla="*/ 5022517 w 15811497"/>
              <a:gd name="connsiteY71-10986" fmla="*/ 4709027 h 6248398"/>
              <a:gd name="connsiteX72-10987" fmla="*/ 5022515 w 15811497"/>
              <a:gd name="connsiteY72-10988" fmla="*/ 4709029 h 6248398"/>
              <a:gd name="connsiteX73-10989" fmla="*/ 5022510 w 15811497"/>
              <a:gd name="connsiteY73-10990" fmla="*/ 4709033 h 6248398"/>
              <a:gd name="connsiteX74-10991" fmla="*/ 4924198 w 15811497"/>
              <a:gd name="connsiteY74-10992" fmla="*/ 4840507 h 6248398"/>
              <a:gd name="connsiteX75-10993" fmla="*/ 4914898 w 15811497"/>
              <a:gd name="connsiteY75-10994" fmla="*/ 4838698 h 6248398"/>
              <a:gd name="connsiteX76-10995" fmla="*/ 4914898 w 15811497"/>
              <a:gd name="connsiteY76-10996" fmla="*/ 4838699 h 6248398"/>
              <a:gd name="connsiteX77-10997" fmla="*/ 4924199 w 15811497"/>
              <a:gd name="connsiteY77-10998" fmla="*/ 4840508 h 6248398"/>
              <a:gd name="connsiteX78-10999" fmla="*/ 4893736 w 15811497"/>
              <a:gd name="connsiteY78-11000" fmla="*/ 4881247 h 6248398"/>
              <a:gd name="connsiteX79-11001" fmla="*/ 4778482 w 15811497"/>
              <a:gd name="connsiteY79-11002" fmla="*/ 5008058 h 6248398"/>
              <a:gd name="connsiteX80-11003" fmla="*/ 4778482 w 15811497"/>
              <a:gd name="connsiteY80-11004" fmla="*/ 5008057 h 6248398"/>
              <a:gd name="connsiteX81-11005" fmla="*/ 4715455 w 15811497"/>
              <a:gd name="connsiteY81-11006" fmla="*/ 5077404 h 6248398"/>
              <a:gd name="connsiteX82-11007" fmla="*/ 2762249 w 15811497"/>
              <a:gd name="connsiteY82-11008" fmla="*/ 5886448 h 6248398"/>
              <a:gd name="connsiteX83-11009" fmla="*/ 0 w 15811497"/>
              <a:gd name="connsiteY83-11010" fmla="*/ 3124198 h 6248398"/>
              <a:gd name="connsiteX84-11011" fmla="*/ 2762249 w 15811497"/>
              <a:gd name="connsiteY84-11012" fmla="*/ 361949 h 6248398"/>
              <a:gd name="connsiteX85-11013" fmla="*/ 4078902 w 15811497"/>
              <a:gd name="connsiteY85-11014" fmla="*/ 695338 h 6248398"/>
              <a:gd name="connsiteX86-11015" fmla="*/ 4261443 w 15811497"/>
              <a:gd name="connsiteY86-11016" fmla="*/ 806235 h 6248398"/>
              <a:gd name="connsiteX87-11017" fmla="*/ 4409044 w 15811497"/>
              <a:gd name="connsiteY87-11018" fmla="*/ 910268 h 6248398"/>
              <a:gd name="connsiteX88-11019" fmla="*/ 4612477 w 15811497"/>
              <a:gd name="connsiteY88-11020" fmla="*/ 1077402 h 6248398"/>
              <a:gd name="connsiteX89-11021" fmla="*/ 4612478 w 15811497"/>
              <a:gd name="connsiteY89-11022" fmla="*/ 1077403 h 6248398"/>
              <a:gd name="connsiteX90-11023" fmla="*/ 4715454 w 15811497"/>
              <a:gd name="connsiteY90-11024" fmla="*/ 1170993 h 6248398"/>
              <a:gd name="connsiteX91-11025" fmla="*/ 4701725 w 15811497"/>
              <a:gd name="connsiteY91-11026" fmla="*/ 1120394 h 6248398"/>
              <a:gd name="connsiteX92-11027" fmla="*/ 5191122 w 15811497"/>
              <a:gd name="connsiteY92-11028" fmla="*/ 1219199 h 6248398"/>
              <a:gd name="connsiteX93-11029" fmla="*/ 6161317 w 15811497"/>
              <a:gd name="connsiteY93-11030" fmla="*/ 761659 h 6248398"/>
              <a:gd name="connsiteX94-11031" fmla="*/ 6224019 w 15811497"/>
              <a:gd name="connsiteY94-11032" fmla="*/ 677808 h 6248398"/>
              <a:gd name="connsiteX95-11033" fmla="*/ 6175489 w 15811497"/>
              <a:gd name="connsiteY95-11034" fmla="*/ 757691 h 6248398"/>
              <a:gd name="connsiteX96-11035" fmla="*/ 6175489 w 15811497"/>
              <a:gd name="connsiteY96-11036" fmla="*/ 757692 h 6248398"/>
              <a:gd name="connsiteX97-11037" fmla="*/ 6224020 w 15811497"/>
              <a:gd name="connsiteY97-11038" fmla="*/ 677809 h 6248398"/>
              <a:gd name="connsiteX98-11039" fmla="*/ 6233696 w 15811497"/>
              <a:gd name="connsiteY98-11040" fmla="*/ 664869 h 6248398"/>
              <a:gd name="connsiteX99-11041" fmla="*/ 6252611 w 15811497"/>
              <a:gd name="connsiteY99-11042" fmla="*/ 633734 h 6248398"/>
              <a:gd name="connsiteX100-11043" fmla="*/ 6252610 w 15811497"/>
              <a:gd name="connsiteY100-11044" fmla="*/ 633734 h 6248398"/>
              <a:gd name="connsiteX101-11045" fmla="*/ 6233696 w 15811497"/>
              <a:gd name="connsiteY101-11046" fmla="*/ 664868 h 6248398"/>
              <a:gd name="connsiteX102-11047" fmla="*/ 6224019 w 15811497"/>
              <a:gd name="connsiteY102-11048" fmla="*/ 677808 h 6248398"/>
              <a:gd name="connsiteX103-11049" fmla="*/ 6248008 w 15811497"/>
              <a:gd name="connsiteY103-11050" fmla="*/ 638320 h 6248398"/>
              <a:gd name="connsiteX104-11051" fmla="*/ 6251291 w 15811497"/>
              <a:gd name="connsiteY104-11052" fmla="*/ 633930 h 6248398"/>
              <a:gd name="connsiteX105-11053" fmla="*/ 6251293 w 15811497"/>
              <a:gd name="connsiteY105-11054" fmla="*/ 633929 h 6248398"/>
              <a:gd name="connsiteX106-11055" fmla="*/ 6257683 w 15811497"/>
              <a:gd name="connsiteY106-11056" fmla="*/ 625384 h 6248398"/>
              <a:gd name="connsiteX107-11057" fmla="*/ 6257686 w 15811497"/>
              <a:gd name="connsiteY107-11058" fmla="*/ 625380 h 6248398"/>
              <a:gd name="connsiteX108-11059" fmla="*/ 6331355 w 15811497"/>
              <a:gd name="connsiteY108-11060" fmla="*/ 526865 h 6248398"/>
              <a:gd name="connsiteX109-11061" fmla="*/ 7448548 w 15811497"/>
              <a:gd name="connsiteY109-11062" fmla="*/ 0 h 6248398"/>
              <a:gd name="connsiteX0-11063" fmla="*/ 11209760 w 15811497"/>
              <a:gd name="connsiteY0-11064" fmla="*/ 5180760 h 6248398"/>
              <a:gd name="connsiteX1-11065" fmla="*/ 11210150 w 15811497"/>
              <a:gd name="connsiteY1-11066" fmla="*/ 5180948 h 6248398"/>
              <a:gd name="connsiteX2-11067" fmla="*/ 11313815 w 15811497"/>
              <a:gd name="connsiteY2-11068" fmla="*/ 5243926 h 6248398"/>
              <a:gd name="connsiteX3-11069" fmla="*/ 11369911 w 15811497"/>
              <a:gd name="connsiteY3-11070" fmla="*/ 5285874 h 6248398"/>
              <a:gd name="connsiteX4-11071" fmla="*/ 11410606 w 15811497"/>
              <a:gd name="connsiteY4-11072" fmla="*/ 5316305 h 6248398"/>
              <a:gd name="connsiteX5-11073" fmla="*/ 11499892 w 15811497"/>
              <a:gd name="connsiteY5-11074" fmla="*/ 5397454 h 6248398"/>
              <a:gd name="connsiteX6-11075" fmla="*/ 11528781 w 15811497"/>
              <a:gd name="connsiteY6-11076" fmla="*/ 5429240 h 6248398"/>
              <a:gd name="connsiteX7-11077" fmla="*/ 11504846 w 15811497"/>
              <a:gd name="connsiteY7-11078" fmla="*/ 5414699 h 6248398"/>
              <a:gd name="connsiteX8-11079" fmla="*/ 11371717 w 15811497"/>
              <a:gd name="connsiteY8-11080" fmla="*/ 5315148 h 6248398"/>
              <a:gd name="connsiteX9-11081" fmla="*/ 11292198 w 15811497"/>
              <a:gd name="connsiteY9-11082" fmla="*/ 5255685 h 6248398"/>
              <a:gd name="connsiteX10-11083" fmla="*/ 11209760 w 15811497"/>
              <a:gd name="connsiteY10-11084" fmla="*/ 5180760 h 6248398"/>
              <a:gd name="connsiteX11-11085" fmla="*/ 4892179 w 15811497"/>
              <a:gd name="connsiteY11-11086" fmla="*/ 4842491 h 6248398"/>
              <a:gd name="connsiteX12-11087" fmla="*/ 4892178 w 15811497"/>
              <a:gd name="connsiteY12-11088" fmla="*/ 4842492 h 6248398"/>
              <a:gd name="connsiteX13-11089" fmla="*/ 4885192 w 15811497"/>
              <a:gd name="connsiteY13-11090" fmla="*/ 4851834 h 6248398"/>
              <a:gd name="connsiteX14-11091" fmla="*/ 4892179 w 15811497"/>
              <a:gd name="connsiteY14-11092" fmla="*/ 4842491 h 6248398"/>
              <a:gd name="connsiteX15-11093" fmla="*/ 7448548 w 15811497"/>
              <a:gd name="connsiteY15-11094" fmla="*/ 0 h 6248398"/>
              <a:gd name="connsiteX16-11095" fmla="*/ 8721604 w 15811497"/>
              <a:gd name="connsiteY16-11096" fmla="*/ 757692 h 6248398"/>
              <a:gd name="connsiteX17-11097" fmla="*/ 8890522 w 15811497"/>
              <a:gd name="connsiteY17-11098" fmla="*/ 1193234 h 6248398"/>
              <a:gd name="connsiteX18-11099" fmla="*/ 9958384 w 15811497"/>
              <a:gd name="connsiteY18-11100" fmla="*/ 1828798 h 6248398"/>
              <a:gd name="connsiteX19-11101" fmla="*/ 10895504 w 15811497"/>
              <a:gd name="connsiteY19-11102" fmla="*/ 1386857 h 6248398"/>
              <a:gd name="connsiteX20-11103" fmla="*/ 11096041 w 15811497"/>
              <a:gd name="connsiteY20-11104" fmla="*/ 1170993 h 6248398"/>
              <a:gd name="connsiteX21-11105" fmla="*/ 13049247 w 15811497"/>
              <a:gd name="connsiteY21-11106" fmla="*/ 361949 h 6248398"/>
              <a:gd name="connsiteX22-11107" fmla="*/ 15811497 w 15811497"/>
              <a:gd name="connsiteY22-11108" fmla="*/ 3124198 h 6248398"/>
              <a:gd name="connsiteX23-11109" fmla="*/ 13049247 w 15811497"/>
              <a:gd name="connsiteY23-11110" fmla="*/ 5886448 h 6248398"/>
              <a:gd name="connsiteX24-11111" fmla="*/ 11732594 w 15811497"/>
              <a:gd name="connsiteY24-11112" fmla="*/ 5553059 h 6248398"/>
              <a:gd name="connsiteX25-11113" fmla="*/ 11528782 w 15811497"/>
              <a:gd name="connsiteY25-11114" fmla="*/ 5429240 h 6248398"/>
              <a:gd name="connsiteX26-11115" fmla="*/ 11499893 w 15811497"/>
              <a:gd name="connsiteY26-11116" fmla="*/ 5397454 h 6248398"/>
              <a:gd name="connsiteX27-11117" fmla="*/ 11410607 w 15811497"/>
              <a:gd name="connsiteY27-11118" fmla="*/ 5316305 h 6248398"/>
              <a:gd name="connsiteX28-11119" fmla="*/ 11369912 w 15811497"/>
              <a:gd name="connsiteY28-11120" fmla="*/ 5285874 h 6248398"/>
              <a:gd name="connsiteX29-11121" fmla="*/ 11355656 w 15811497"/>
              <a:gd name="connsiteY29-11122" fmla="*/ 5144675 h 6248398"/>
              <a:gd name="connsiteX30-11123" fmla="*/ 11369912 w 15811497"/>
              <a:gd name="connsiteY30-11124" fmla="*/ 5285874 h 6248398"/>
              <a:gd name="connsiteX31-11125" fmla="*/ 11313816 w 15811497"/>
              <a:gd name="connsiteY31-11126" fmla="*/ 5243926 h 6248398"/>
              <a:gd name="connsiteX32-11127" fmla="*/ 11210151 w 15811497"/>
              <a:gd name="connsiteY32-11128" fmla="*/ 5180948 h 6248398"/>
              <a:gd name="connsiteX33-11129" fmla="*/ 11209761 w 15811497"/>
              <a:gd name="connsiteY33-11130" fmla="*/ 5180760 h 6248398"/>
              <a:gd name="connsiteX34-11131" fmla="*/ 11096041 w 15811497"/>
              <a:gd name="connsiteY34-11132" fmla="*/ 5077404 h 6248398"/>
              <a:gd name="connsiteX35-11133" fmla="*/ 11063094 w 15811497"/>
              <a:gd name="connsiteY35-11134" fmla="*/ 5041153 h 6248398"/>
              <a:gd name="connsiteX36-11135" fmla="*/ 11063091 w 15811497"/>
              <a:gd name="connsiteY36-11136" fmla="*/ 5041152 h 6248398"/>
              <a:gd name="connsiteX37-11137" fmla="*/ 11096040 w 15811497"/>
              <a:gd name="connsiteY37-11138" fmla="*/ 5077404 h 6248398"/>
              <a:gd name="connsiteX38-11139" fmla="*/ 11209760 w 15811497"/>
              <a:gd name="connsiteY38-11140" fmla="*/ 5180760 h 6248398"/>
              <a:gd name="connsiteX39-11141" fmla="*/ 11100244 w 15811497"/>
              <a:gd name="connsiteY39-11142" fmla="*/ 5128004 h 6248398"/>
              <a:gd name="connsiteX40-11143" fmla="*/ 10610846 w 15811497"/>
              <a:gd name="connsiteY40-11144" fmla="*/ 5029199 h 6248398"/>
              <a:gd name="connsiteX41-11145" fmla="*/ 9640652 w 15811497"/>
              <a:gd name="connsiteY41-11146" fmla="*/ 5486739 h 6248398"/>
              <a:gd name="connsiteX42-11147" fmla="*/ 9628722 w 15811497"/>
              <a:gd name="connsiteY42-11148" fmla="*/ 5502693 h 6248398"/>
              <a:gd name="connsiteX43-11149" fmla="*/ 9568273 w 15811497"/>
              <a:gd name="connsiteY43-11150" fmla="*/ 5583530 h 6248398"/>
              <a:gd name="connsiteX44-11151" fmla="*/ 9535504 w 15811497"/>
              <a:gd name="connsiteY44-11152" fmla="*/ 5637470 h 6248398"/>
              <a:gd name="connsiteX45-11153" fmla="*/ 9535505 w 15811497"/>
              <a:gd name="connsiteY45-11154" fmla="*/ 5637470 h 6248398"/>
              <a:gd name="connsiteX46-11155" fmla="*/ 9568273 w 15811497"/>
              <a:gd name="connsiteY46-11156" fmla="*/ 5583531 h 6248398"/>
              <a:gd name="connsiteX47-11157" fmla="*/ 9628722 w 15811497"/>
              <a:gd name="connsiteY47-11158" fmla="*/ 5502694 h 6248398"/>
              <a:gd name="connsiteX48-11159" fmla="*/ 9563485 w 15811497"/>
              <a:gd name="connsiteY48-11160" fmla="*/ 5610078 h 6248398"/>
              <a:gd name="connsiteX49-11161" fmla="*/ 9542221 w 15811497"/>
              <a:gd name="connsiteY49-11162" fmla="*/ 5638514 h 6248398"/>
              <a:gd name="connsiteX50-11163" fmla="*/ 9504352 w 15811497"/>
              <a:gd name="connsiteY50-11164" fmla="*/ 5689156 h 6248398"/>
              <a:gd name="connsiteX51-11165" fmla="*/ 9480140 w 15811497"/>
              <a:gd name="connsiteY51-11166" fmla="*/ 5721533 h 6248398"/>
              <a:gd name="connsiteX52-11167" fmla="*/ 8362947 w 15811497"/>
              <a:gd name="connsiteY52-11168" fmla="*/ 6248398 h 6248398"/>
              <a:gd name="connsiteX53-11169" fmla="*/ 7028922 w 15811497"/>
              <a:gd name="connsiteY53-11170" fmla="*/ 5364147 h 6248398"/>
              <a:gd name="connsiteX54-11171" fmla="*/ 6990513 w 15811497"/>
              <a:gd name="connsiteY54-11172" fmla="*/ 5259205 h 6248398"/>
              <a:gd name="connsiteX55-11173" fmla="*/ 6990512 w 15811497"/>
              <a:gd name="connsiteY55-11174" fmla="*/ 5259199 h 6248398"/>
              <a:gd name="connsiteX56-11175" fmla="*/ 6983676 w 15811497"/>
              <a:gd name="connsiteY56-11176" fmla="*/ 5240519 h 6248398"/>
              <a:gd name="connsiteX57-11177" fmla="*/ 6983673 w 15811497"/>
              <a:gd name="connsiteY57-11178" fmla="*/ 5240519 h 6248398"/>
              <a:gd name="connsiteX58-11179" fmla="*/ 6980236 w 15811497"/>
              <a:gd name="connsiteY58-11180" fmla="*/ 5231130 h 6248398"/>
              <a:gd name="connsiteX59-11181" fmla="*/ 6978859 w 15811497"/>
              <a:gd name="connsiteY59-11182" fmla="*/ 5225774 h 6248398"/>
              <a:gd name="connsiteX60-11183" fmla="*/ 6984291 w 15811497"/>
              <a:gd name="connsiteY60-11184" fmla="*/ 5240614 h 6248398"/>
              <a:gd name="connsiteX61-11185" fmla="*/ 6984292 w 15811497"/>
              <a:gd name="connsiteY61-11186" fmla="*/ 5240614 h 6248398"/>
              <a:gd name="connsiteX62-11187" fmla="*/ 6978860 w 15811497"/>
              <a:gd name="connsiteY62-11188" fmla="*/ 5225773 h 6248398"/>
              <a:gd name="connsiteX63-11189" fmla="*/ 6944562 w 15811497"/>
              <a:gd name="connsiteY63-11190" fmla="*/ 5092380 h 6248398"/>
              <a:gd name="connsiteX64-11191" fmla="*/ 6924183 w 15811497"/>
              <a:gd name="connsiteY64-11192" fmla="*/ 4890225 h 6248398"/>
              <a:gd name="connsiteX65-11193" fmla="*/ 6924182 w 15811497"/>
              <a:gd name="connsiteY65-11194" fmla="*/ 4890225 h 6248398"/>
              <a:gd name="connsiteX66-11195" fmla="*/ 6944561 w 15811497"/>
              <a:gd name="connsiteY66-11196" fmla="*/ 5092380 h 6248398"/>
              <a:gd name="connsiteX67-11197" fmla="*/ 6978860 w 15811497"/>
              <a:gd name="connsiteY67-11198" fmla="*/ 5225773 h 6248398"/>
              <a:gd name="connsiteX68-11199" fmla="*/ 6948299 w 15811497"/>
              <a:gd name="connsiteY68-11200" fmla="*/ 5142273 h 6248398"/>
              <a:gd name="connsiteX69-11201" fmla="*/ 5829297 w 15811497"/>
              <a:gd name="connsiteY69-11202" fmla="*/ 4400549 h 6248398"/>
              <a:gd name="connsiteX70-11203" fmla="*/ 5056802 w 15811497"/>
              <a:gd name="connsiteY70-11204" fmla="*/ 4677867 h 6248398"/>
              <a:gd name="connsiteX71-11205" fmla="*/ 5022517 w 15811497"/>
              <a:gd name="connsiteY71-11206" fmla="*/ 4709027 h 6248398"/>
              <a:gd name="connsiteX72-11207" fmla="*/ 5022515 w 15811497"/>
              <a:gd name="connsiteY72-11208" fmla="*/ 4709029 h 6248398"/>
              <a:gd name="connsiteX73-11209" fmla="*/ 4924198 w 15811497"/>
              <a:gd name="connsiteY73-11210" fmla="*/ 4840507 h 6248398"/>
              <a:gd name="connsiteX74-11211" fmla="*/ 4914898 w 15811497"/>
              <a:gd name="connsiteY74-11212" fmla="*/ 4838698 h 6248398"/>
              <a:gd name="connsiteX75-11213" fmla="*/ 4914898 w 15811497"/>
              <a:gd name="connsiteY75-11214" fmla="*/ 4838699 h 6248398"/>
              <a:gd name="connsiteX76-11215" fmla="*/ 4924199 w 15811497"/>
              <a:gd name="connsiteY76-11216" fmla="*/ 4840508 h 6248398"/>
              <a:gd name="connsiteX77-11217" fmla="*/ 4893736 w 15811497"/>
              <a:gd name="connsiteY77-11218" fmla="*/ 4881247 h 6248398"/>
              <a:gd name="connsiteX78-11219" fmla="*/ 4778482 w 15811497"/>
              <a:gd name="connsiteY78-11220" fmla="*/ 5008058 h 6248398"/>
              <a:gd name="connsiteX79-11221" fmla="*/ 4778482 w 15811497"/>
              <a:gd name="connsiteY79-11222" fmla="*/ 5008057 h 6248398"/>
              <a:gd name="connsiteX80-11223" fmla="*/ 4715455 w 15811497"/>
              <a:gd name="connsiteY80-11224" fmla="*/ 5077404 h 6248398"/>
              <a:gd name="connsiteX81-11225" fmla="*/ 2762249 w 15811497"/>
              <a:gd name="connsiteY81-11226" fmla="*/ 5886448 h 6248398"/>
              <a:gd name="connsiteX82-11227" fmla="*/ 0 w 15811497"/>
              <a:gd name="connsiteY82-11228" fmla="*/ 3124198 h 6248398"/>
              <a:gd name="connsiteX83-11229" fmla="*/ 2762249 w 15811497"/>
              <a:gd name="connsiteY83-11230" fmla="*/ 361949 h 6248398"/>
              <a:gd name="connsiteX84-11231" fmla="*/ 4078902 w 15811497"/>
              <a:gd name="connsiteY84-11232" fmla="*/ 695338 h 6248398"/>
              <a:gd name="connsiteX85-11233" fmla="*/ 4261443 w 15811497"/>
              <a:gd name="connsiteY85-11234" fmla="*/ 806235 h 6248398"/>
              <a:gd name="connsiteX86-11235" fmla="*/ 4409044 w 15811497"/>
              <a:gd name="connsiteY86-11236" fmla="*/ 910268 h 6248398"/>
              <a:gd name="connsiteX87-11237" fmla="*/ 4612477 w 15811497"/>
              <a:gd name="connsiteY87-11238" fmla="*/ 1077402 h 6248398"/>
              <a:gd name="connsiteX88-11239" fmla="*/ 4612478 w 15811497"/>
              <a:gd name="connsiteY88-11240" fmla="*/ 1077403 h 6248398"/>
              <a:gd name="connsiteX89-11241" fmla="*/ 4715454 w 15811497"/>
              <a:gd name="connsiteY89-11242" fmla="*/ 1170993 h 6248398"/>
              <a:gd name="connsiteX90-11243" fmla="*/ 4701725 w 15811497"/>
              <a:gd name="connsiteY90-11244" fmla="*/ 1120394 h 6248398"/>
              <a:gd name="connsiteX91-11245" fmla="*/ 5191122 w 15811497"/>
              <a:gd name="connsiteY91-11246" fmla="*/ 1219199 h 6248398"/>
              <a:gd name="connsiteX92-11247" fmla="*/ 6161317 w 15811497"/>
              <a:gd name="connsiteY92-11248" fmla="*/ 761659 h 6248398"/>
              <a:gd name="connsiteX93-11249" fmla="*/ 6224019 w 15811497"/>
              <a:gd name="connsiteY93-11250" fmla="*/ 677808 h 6248398"/>
              <a:gd name="connsiteX94-11251" fmla="*/ 6175489 w 15811497"/>
              <a:gd name="connsiteY94-11252" fmla="*/ 757691 h 6248398"/>
              <a:gd name="connsiteX95-11253" fmla="*/ 6175489 w 15811497"/>
              <a:gd name="connsiteY95-11254" fmla="*/ 757692 h 6248398"/>
              <a:gd name="connsiteX96-11255" fmla="*/ 6224020 w 15811497"/>
              <a:gd name="connsiteY96-11256" fmla="*/ 677809 h 6248398"/>
              <a:gd name="connsiteX97-11257" fmla="*/ 6233696 w 15811497"/>
              <a:gd name="connsiteY97-11258" fmla="*/ 664869 h 6248398"/>
              <a:gd name="connsiteX98-11259" fmla="*/ 6252611 w 15811497"/>
              <a:gd name="connsiteY98-11260" fmla="*/ 633734 h 6248398"/>
              <a:gd name="connsiteX99-11261" fmla="*/ 6252610 w 15811497"/>
              <a:gd name="connsiteY99-11262" fmla="*/ 633734 h 6248398"/>
              <a:gd name="connsiteX100-11263" fmla="*/ 6233696 w 15811497"/>
              <a:gd name="connsiteY100-11264" fmla="*/ 664868 h 6248398"/>
              <a:gd name="connsiteX101-11265" fmla="*/ 6224019 w 15811497"/>
              <a:gd name="connsiteY101-11266" fmla="*/ 677808 h 6248398"/>
              <a:gd name="connsiteX102-11267" fmla="*/ 6248008 w 15811497"/>
              <a:gd name="connsiteY102-11268" fmla="*/ 638320 h 6248398"/>
              <a:gd name="connsiteX103-11269" fmla="*/ 6251291 w 15811497"/>
              <a:gd name="connsiteY103-11270" fmla="*/ 633930 h 6248398"/>
              <a:gd name="connsiteX104-11271" fmla="*/ 6251293 w 15811497"/>
              <a:gd name="connsiteY104-11272" fmla="*/ 633929 h 6248398"/>
              <a:gd name="connsiteX105-11273" fmla="*/ 6257683 w 15811497"/>
              <a:gd name="connsiteY105-11274" fmla="*/ 625384 h 6248398"/>
              <a:gd name="connsiteX106-11275" fmla="*/ 6257686 w 15811497"/>
              <a:gd name="connsiteY106-11276" fmla="*/ 625380 h 6248398"/>
              <a:gd name="connsiteX107-11277" fmla="*/ 6331355 w 15811497"/>
              <a:gd name="connsiteY107-11278" fmla="*/ 526865 h 6248398"/>
              <a:gd name="connsiteX108-11279" fmla="*/ 7448548 w 15811497"/>
              <a:gd name="connsiteY108-11280" fmla="*/ 0 h 6248398"/>
              <a:gd name="connsiteX0-11281" fmla="*/ 11209760 w 15811497"/>
              <a:gd name="connsiteY0-11282" fmla="*/ 5180760 h 6248398"/>
              <a:gd name="connsiteX1-11283" fmla="*/ 11210150 w 15811497"/>
              <a:gd name="connsiteY1-11284" fmla="*/ 5180948 h 6248398"/>
              <a:gd name="connsiteX2-11285" fmla="*/ 11313815 w 15811497"/>
              <a:gd name="connsiteY2-11286" fmla="*/ 5243926 h 6248398"/>
              <a:gd name="connsiteX3-11287" fmla="*/ 11369911 w 15811497"/>
              <a:gd name="connsiteY3-11288" fmla="*/ 5285874 h 6248398"/>
              <a:gd name="connsiteX4-11289" fmla="*/ 11410606 w 15811497"/>
              <a:gd name="connsiteY4-11290" fmla="*/ 5316305 h 6248398"/>
              <a:gd name="connsiteX5-11291" fmla="*/ 11499892 w 15811497"/>
              <a:gd name="connsiteY5-11292" fmla="*/ 5397454 h 6248398"/>
              <a:gd name="connsiteX6-11293" fmla="*/ 11528781 w 15811497"/>
              <a:gd name="connsiteY6-11294" fmla="*/ 5429240 h 6248398"/>
              <a:gd name="connsiteX7-11295" fmla="*/ 11504846 w 15811497"/>
              <a:gd name="connsiteY7-11296" fmla="*/ 5414699 h 6248398"/>
              <a:gd name="connsiteX8-11297" fmla="*/ 11371717 w 15811497"/>
              <a:gd name="connsiteY8-11298" fmla="*/ 5315148 h 6248398"/>
              <a:gd name="connsiteX9-11299" fmla="*/ 11292198 w 15811497"/>
              <a:gd name="connsiteY9-11300" fmla="*/ 5255685 h 6248398"/>
              <a:gd name="connsiteX10-11301" fmla="*/ 11209760 w 15811497"/>
              <a:gd name="connsiteY10-11302" fmla="*/ 5180760 h 6248398"/>
              <a:gd name="connsiteX11-11303" fmla="*/ 4892179 w 15811497"/>
              <a:gd name="connsiteY11-11304" fmla="*/ 4842491 h 6248398"/>
              <a:gd name="connsiteX12-11305" fmla="*/ 4892178 w 15811497"/>
              <a:gd name="connsiteY12-11306" fmla="*/ 4842492 h 6248398"/>
              <a:gd name="connsiteX13-11307" fmla="*/ 4885192 w 15811497"/>
              <a:gd name="connsiteY13-11308" fmla="*/ 4851834 h 6248398"/>
              <a:gd name="connsiteX14-11309" fmla="*/ 4892179 w 15811497"/>
              <a:gd name="connsiteY14-11310" fmla="*/ 4842491 h 6248398"/>
              <a:gd name="connsiteX15-11311" fmla="*/ 7448548 w 15811497"/>
              <a:gd name="connsiteY15-11312" fmla="*/ 0 h 6248398"/>
              <a:gd name="connsiteX16-11313" fmla="*/ 8721604 w 15811497"/>
              <a:gd name="connsiteY16-11314" fmla="*/ 757692 h 6248398"/>
              <a:gd name="connsiteX17-11315" fmla="*/ 8890522 w 15811497"/>
              <a:gd name="connsiteY17-11316" fmla="*/ 1193234 h 6248398"/>
              <a:gd name="connsiteX18-11317" fmla="*/ 9958384 w 15811497"/>
              <a:gd name="connsiteY18-11318" fmla="*/ 1828798 h 6248398"/>
              <a:gd name="connsiteX19-11319" fmla="*/ 10895504 w 15811497"/>
              <a:gd name="connsiteY19-11320" fmla="*/ 1386857 h 6248398"/>
              <a:gd name="connsiteX20-11321" fmla="*/ 11096041 w 15811497"/>
              <a:gd name="connsiteY20-11322" fmla="*/ 1170993 h 6248398"/>
              <a:gd name="connsiteX21-11323" fmla="*/ 13049247 w 15811497"/>
              <a:gd name="connsiteY21-11324" fmla="*/ 361949 h 6248398"/>
              <a:gd name="connsiteX22-11325" fmla="*/ 15811497 w 15811497"/>
              <a:gd name="connsiteY22-11326" fmla="*/ 3124198 h 6248398"/>
              <a:gd name="connsiteX23-11327" fmla="*/ 13049247 w 15811497"/>
              <a:gd name="connsiteY23-11328" fmla="*/ 5886448 h 6248398"/>
              <a:gd name="connsiteX24-11329" fmla="*/ 11732594 w 15811497"/>
              <a:gd name="connsiteY24-11330" fmla="*/ 5553059 h 6248398"/>
              <a:gd name="connsiteX25-11331" fmla="*/ 11528782 w 15811497"/>
              <a:gd name="connsiteY25-11332" fmla="*/ 5429240 h 6248398"/>
              <a:gd name="connsiteX26-11333" fmla="*/ 11499893 w 15811497"/>
              <a:gd name="connsiteY26-11334" fmla="*/ 5397454 h 6248398"/>
              <a:gd name="connsiteX27-11335" fmla="*/ 11410607 w 15811497"/>
              <a:gd name="connsiteY27-11336" fmla="*/ 5316305 h 6248398"/>
              <a:gd name="connsiteX28-11337" fmla="*/ 11369912 w 15811497"/>
              <a:gd name="connsiteY28-11338" fmla="*/ 5285874 h 6248398"/>
              <a:gd name="connsiteX29-11339" fmla="*/ 11355656 w 15811497"/>
              <a:gd name="connsiteY29-11340" fmla="*/ 5144675 h 6248398"/>
              <a:gd name="connsiteX30-11341" fmla="*/ 11369912 w 15811497"/>
              <a:gd name="connsiteY30-11342" fmla="*/ 5285874 h 6248398"/>
              <a:gd name="connsiteX31-11343" fmla="*/ 11313816 w 15811497"/>
              <a:gd name="connsiteY31-11344" fmla="*/ 5243926 h 6248398"/>
              <a:gd name="connsiteX32-11345" fmla="*/ 11210151 w 15811497"/>
              <a:gd name="connsiteY32-11346" fmla="*/ 5180948 h 6248398"/>
              <a:gd name="connsiteX33-11347" fmla="*/ 11209761 w 15811497"/>
              <a:gd name="connsiteY33-11348" fmla="*/ 5180760 h 6248398"/>
              <a:gd name="connsiteX34-11349" fmla="*/ 11096041 w 15811497"/>
              <a:gd name="connsiteY34-11350" fmla="*/ 5077404 h 6248398"/>
              <a:gd name="connsiteX35-11351" fmla="*/ 11063094 w 15811497"/>
              <a:gd name="connsiteY35-11352" fmla="*/ 5041153 h 6248398"/>
              <a:gd name="connsiteX36-11353" fmla="*/ 11063091 w 15811497"/>
              <a:gd name="connsiteY36-11354" fmla="*/ 5041152 h 6248398"/>
              <a:gd name="connsiteX37-11355" fmla="*/ 11096040 w 15811497"/>
              <a:gd name="connsiteY37-11356" fmla="*/ 5077404 h 6248398"/>
              <a:gd name="connsiteX38-11357" fmla="*/ 11209760 w 15811497"/>
              <a:gd name="connsiteY38-11358" fmla="*/ 5180760 h 6248398"/>
              <a:gd name="connsiteX39-11359" fmla="*/ 11100244 w 15811497"/>
              <a:gd name="connsiteY39-11360" fmla="*/ 5128004 h 6248398"/>
              <a:gd name="connsiteX40-11361" fmla="*/ 10610846 w 15811497"/>
              <a:gd name="connsiteY40-11362" fmla="*/ 5029199 h 6248398"/>
              <a:gd name="connsiteX41-11363" fmla="*/ 9640652 w 15811497"/>
              <a:gd name="connsiteY41-11364" fmla="*/ 5486739 h 6248398"/>
              <a:gd name="connsiteX42-11365" fmla="*/ 9628722 w 15811497"/>
              <a:gd name="connsiteY42-11366" fmla="*/ 5502693 h 6248398"/>
              <a:gd name="connsiteX43-11367" fmla="*/ 9568273 w 15811497"/>
              <a:gd name="connsiteY43-11368" fmla="*/ 5583530 h 6248398"/>
              <a:gd name="connsiteX44-11369" fmla="*/ 9535504 w 15811497"/>
              <a:gd name="connsiteY44-11370" fmla="*/ 5637470 h 6248398"/>
              <a:gd name="connsiteX45-11371" fmla="*/ 9535505 w 15811497"/>
              <a:gd name="connsiteY45-11372" fmla="*/ 5637470 h 6248398"/>
              <a:gd name="connsiteX46-11373" fmla="*/ 9568273 w 15811497"/>
              <a:gd name="connsiteY46-11374" fmla="*/ 5583531 h 6248398"/>
              <a:gd name="connsiteX47-11375" fmla="*/ 9628722 w 15811497"/>
              <a:gd name="connsiteY47-11376" fmla="*/ 5502694 h 6248398"/>
              <a:gd name="connsiteX48-11377" fmla="*/ 9563485 w 15811497"/>
              <a:gd name="connsiteY48-11378" fmla="*/ 5610078 h 6248398"/>
              <a:gd name="connsiteX49-11379" fmla="*/ 9542221 w 15811497"/>
              <a:gd name="connsiteY49-11380" fmla="*/ 5638514 h 6248398"/>
              <a:gd name="connsiteX50-11381" fmla="*/ 9504352 w 15811497"/>
              <a:gd name="connsiteY50-11382" fmla="*/ 5689156 h 6248398"/>
              <a:gd name="connsiteX51-11383" fmla="*/ 9480140 w 15811497"/>
              <a:gd name="connsiteY51-11384" fmla="*/ 5721533 h 6248398"/>
              <a:gd name="connsiteX52-11385" fmla="*/ 8362947 w 15811497"/>
              <a:gd name="connsiteY52-11386" fmla="*/ 6248398 h 6248398"/>
              <a:gd name="connsiteX53-11387" fmla="*/ 7028922 w 15811497"/>
              <a:gd name="connsiteY53-11388" fmla="*/ 5364147 h 6248398"/>
              <a:gd name="connsiteX54-11389" fmla="*/ 6990513 w 15811497"/>
              <a:gd name="connsiteY54-11390" fmla="*/ 5259205 h 6248398"/>
              <a:gd name="connsiteX55-11391" fmla="*/ 6990512 w 15811497"/>
              <a:gd name="connsiteY55-11392" fmla="*/ 5259199 h 6248398"/>
              <a:gd name="connsiteX56-11393" fmla="*/ 6983676 w 15811497"/>
              <a:gd name="connsiteY56-11394" fmla="*/ 5240519 h 6248398"/>
              <a:gd name="connsiteX57-11395" fmla="*/ 6983673 w 15811497"/>
              <a:gd name="connsiteY57-11396" fmla="*/ 5240519 h 6248398"/>
              <a:gd name="connsiteX58-11397" fmla="*/ 6980236 w 15811497"/>
              <a:gd name="connsiteY58-11398" fmla="*/ 5231130 h 6248398"/>
              <a:gd name="connsiteX59-11399" fmla="*/ 6978859 w 15811497"/>
              <a:gd name="connsiteY59-11400" fmla="*/ 5225774 h 6248398"/>
              <a:gd name="connsiteX60-11401" fmla="*/ 6984291 w 15811497"/>
              <a:gd name="connsiteY60-11402" fmla="*/ 5240614 h 6248398"/>
              <a:gd name="connsiteX61-11403" fmla="*/ 6984292 w 15811497"/>
              <a:gd name="connsiteY61-11404" fmla="*/ 5240614 h 6248398"/>
              <a:gd name="connsiteX62-11405" fmla="*/ 6978860 w 15811497"/>
              <a:gd name="connsiteY62-11406" fmla="*/ 5225773 h 6248398"/>
              <a:gd name="connsiteX63-11407" fmla="*/ 6944562 w 15811497"/>
              <a:gd name="connsiteY63-11408" fmla="*/ 5092380 h 6248398"/>
              <a:gd name="connsiteX64-11409" fmla="*/ 6924183 w 15811497"/>
              <a:gd name="connsiteY64-11410" fmla="*/ 4890225 h 6248398"/>
              <a:gd name="connsiteX65-11411" fmla="*/ 6924182 w 15811497"/>
              <a:gd name="connsiteY65-11412" fmla="*/ 4890225 h 6248398"/>
              <a:gd name="connsiteX66-11413" fmla="*/ 6944561 w 15811497"/>
              <a:gd name="connsiteY66-11414" fmla="*/ 5092380 h 6248398"/>
              <a:gd name="connsiteX67-11415" fmla="*/ 6978860 w 15811497"/>
              <a:gd name="connsiteY67-11416" fmla="*/ 5225773 h 6248398"/>
              <a:gd name="connsiteX68-11417" fmla="*/ 6948299 w 15811497"/>
              <a:gd name="connsiteY68-11418" fmla="*/ 5142273 h 6248398"/>
              <a:gd name="connsiteX69-11419" fmla="*/ 5829297 w 15811497"/>
              <a:gd name="connsiteY69-11420" fmla="*/ 4400549 h 6248398"/>
              <a:gd name="connsiteX70-11421" fmla="*/ 5056802 w 15811497"/>
              <a:gd name="connsiteY70-11422" fmla="*/ 4677867 h 6248398"/>
              <a:gd name="connsiteX71-11423" fmla="*/ 5022517 w 15811497"/>
              <a:gd name="connsiteY71-11424" fmla="*/ 4709027 h 6248398"/>
              <a:gd name="connsiteX72-11425" fmla="*/ 5022515 w 15811497"/>
              <a:gd name="connsiteY72-11426" fmla="*/ 4709029 h 6248398"/>
              <a:gd name="connsiteX73-11427" fmla="*/ 4924198 w 15811497"/>
              <a:gd name="connsiteY73-11428" fmla="*/ 4840507 h 6248398"/>
              <a:gd name="connsiteX74-11429" fmla="*/ 4914898 w 15811497"/>
              <a:gd name="connsiteY74-11430" fmla="*/ 4838698 h 6248398"/>
              <a:gd name="connsiteX75-11431" fmla="*/ 4914898 w 15811497"/>
              <a:gd name="connsiteY75-11432" fmla="*/ 4838699 h 6248398"/>
              <a:gd name="connsiteX76-11433" fmla="*/ 4924199 w 15811497"/>
              <a:gd name="connsiteY76-11434" fmla="*/ 4840508 h 6248398"/>
              <a:gd name="connsiteX77-11435" fmla="*/ 4778482 w 15811497"/>
              <a:gd name="connsiteY77-11436" fmla="*/ 5008058 h 6248398"/>
              <a:gd name="connsiteX78-11437" fmla="*/ 4778482 w 15811497"/>
              <a:gd name="connsiteY78-11438" fmla="*/ 5008057 h 6248398"/>
              <a:gd name="connsiteX79-11439" fmla="*/ 4715455 w 15811497"/>
              <a:gd name="connsiteY79-11440" fmla="*/ 5077404 h 6248398"/>
              <a:gd name="connsiteX80-11441" fmla="*/ 2762249 w 15811497"/>
              <a:gd name="connsiteY80-11442" fmla="*/ 5886448 h 6248398"/>
              <a:gd name="connsiteX81-11443" fmla="*/ 0 w 15811497"/>
              <a:gd name="connsiteY81-11444" fmla="*/ 3124198 h 6248398"/>
              <a:gd name="connsiteX82-11445" fmla="*/ 2762249 w 15811497"/>
              <a:gd name="connsiteY82-11446" fmla="*/ 361949 h 6248398"/>
              <a:gd name="connsiteX83-11447" fmla="*/ 4078902 w 15811497"/>
              <a:gd name="connsiteY83-11448" fmla="*/ 695338 h 6248398"/>
              <a:gd name="connsiteX84-11449" fmla="*/ 4261443 w 15811497"/>
              <a:gd name="connsiteY84-11450" fmla="*/ 806235 h 6248398"/>
              <a:gd name="connsiteX85-11451" fmla="*/ 4409044 w 15811497"/>
              <a:gd name="connsiteY85-11452" fmla="*/ 910268 h 6248398"/>
              <a:gd name="connsiteX86-11453" fmla="*/ 4612477 w 15811497"/>
              <a:gd name="connsiteY86-11454" fmla="*/ 1077402 h 6248398"/>
              <a:gd name="connsiteX87-11455" fmla="*/ 4612478 w 15811497"/>
              <a:gd name="connsiteY87-11456" fmla="*/ 1077403 h 6248398"/>
              <a:gd name="connsiteX88-11457" fmla="*/ 4715454 w 15811497"/>
              <a:gd name="connsiteY88-11458" fmla="*/ 1170993 h 6248398"/>
              <a:gd name="connsiteX89-11459" fmla="*/ 4701725 w 15811497"/>
              <a:gd name="connsiteY89-11460" fmla="*/ 1120394 h 6248398"/>
              <a:gd name="connsiteX90-11461" fmla="*/ 5191122 w 15811497"/>
              <a:gd name="connsiteY90-11462" fmla="*/ 1219199 h 6248398"/>
              <a:gd name="connsiteX91-11463" fmla="*/ 6161317 w 15811497"/>
              <a:gd name="connsiteY91-11464" fmla="*/ 761659 h 6248398"/>
              <a:gd name="connsiteX92-11465" fmla="*/ 6224019 w 15811497"/>
              <a:gd name="connsiteY92-11466" fmla="*/ 677808 h 6248398"/>
              <a:gd name="connsiteX93-11467" fmla="*/ 6175489 w 15811497"/>
              <a:gd name="connsiteY93-11468" fmla="*/ 757691 h 6248398"/>
              <a:gd name="connsiteX94-11469" fmla="*/ 6175489 w 15811497"/>
              <a:gd name="connsiteY94-11470" fmla="*/ 757692 h 6248398"/>
              <a:gd name="connsiteX95-11471" fmla="*/ 6224020 w 15811497"/>
              <a:gd name="connsiteY95-11472" fmla="*/ 677809 h 6248398"/>
              <a:gd name="connsiteX96-11473" fmla="*/ 6233696 w 15811497"/>
              <a:gd name="connsiteY96-11474" fmla="*/ 664869 h 6248398"/>
              <a:gd name="connsiteX97-11475" fmla="*/ 6252611 w 15811497"/>
              <a:gd name="connsiteY97-11476" fmla="*/ 633734 h 6248398"/>
              <a:gd name="connsiteX98-11477" fmla="*/ 6252610 w 15811497"/>
              <a:gd name="connsiteY98-11478" fmla="*/ 633734 h 6248398"/>
              <a:gd name="connsiteX99-11479" fmla="*/ 6233696 w 15811497"/>
              <a:gd name="connsiteY99-11480" fmla="*/ 664868 h 6248398"/>
              <a:gd name="connsiteX100-11481" fmla="*/ 6224019 w 15811497"/>
              <a:gd name="connsiteY100-11482" fmla="*/ 677808 h 6248398"/>
              <a:gd name="connsiteX101-11483" fmla="*/ 6248008 w 15811497"/>
              <a:gd name="connsiteY101-11484" fmla="*/ 638320 h 6248398"/>
              <a:gd name="connsiteX102-11485" fmla="*/ 6251291 w 15811497"/>
              <a:gd name="connsiteY102-11486" fmla="*/ 633930 h 6248398"/>
              <a:gd name="connsiteX103-11487" fmla="*/ 6251293 w 15811497"/>
              <a:gd name="connsiteY103-11488" fmla="*/ 633929 h 6248398"/>
              <a:gd name="connsiteX104-11489" fmla="*/ 6257683 w 15811497"/>
              <a:gd name="connsiteY104-11490" fmla="*/ 625384 h 6248398"/>
              <a:gd name="connsiteX105-11491" fmla="*/ 6257686 w 15811497"/>
              <a:gd name="connsiteY105-11492" fmla="*/ 625380 h 6248398"/>
              <a:gd name="connsiteX106-11493" fmla="*/ 6331355 w 15811497"/>
              <a:gd name="connsiteY106-11494" fmla="*/ 526865 h 6248398"/>
              <a:gd name="connsiteX107-11495" fmla="*/ 7448548 w 15811497"/>
              <a:gd name="connsiteY107-11496" fmla="*/ 0 h 6248398"/>
              <a:gd name="connsiteX0-11497" fmla="*/ 11209760 w 15811497"/>
              <a:gd name="connsiteY0-11498" fmla="*/ 5180760 h 6248398"/>
              <a:gd name="connsiteX1-11499" fmla="*/ 11210150 w 15811497"/>
              <a:gd name="connsiteY1-11500" fmla="*/ 5180948 h 6248398"/>
              <a:gd name="connsiteX2-11501" fmla="*/ 11313815 w 15811497"/>
              <a:gd name="connsiteY2-11502" fmla="*/ 5243926 h 6248398"/>
              <a:gd name="connsiteX3-11503" fmla="*/ 11369911 w 15811497"/>
              <a:gd name="connsiteY3-11504" fmla="*/ 5285874 h 6248398"/>
              <a:gd name="connsiteX4-11505" fmla="*/ 11410606 w 15811497"/>
              <a:gd name="connsiteY4-11506" fmla="*/ 5316305 h 6248398"/>
              <a:gd name="connsiteX5-11507" fmla="*/ 11499892 w 15811497"/>
              <a:gd name="connsiteY5-11508" fmla="*/ 5397454 h 6248398"/>
              <a:gd name="connsiteX6-11509" fmla="*/ 11528781 w 15811497"/>
              <a:gd name="connsiteY6-11510" fmla="*/ 5429240 h 6248398"/>
              <a:gd name="connsiteX7-11511" fmla="*/ 11504846 w 15811497"/>
              <a:gd name="connsiteY7-11512" fmla="*/ 5414699 h 6248398"/>
              <a:gd name="connsiteX8-11513" fmla="*/ 11371717 w 15811497"/>
              <a:gd name="connsiteY8-11514" fmla="*/ 5315148 h 6248398"/>
              <a:gd name="connsiteX9-11515" fmla="*/ 11292198 w 15811497"/>
              <a:gd name="connsiteY9-11516" fmla="*/ 5255685 h 6248398"/>
              <a:gd name="connsiteX10-11517" fmla="*/ 11209760 w 15811497"/>
              <a:gd name="connsiteY10-11518" fmla="*/ 5180760 h 6248398"/>
              <a:gd name="connsiteX11-11519" fmla="*/ 4892179 w 15811497"/>
              <a:gd name="connsiteY11-11520" fmla="*/ 4842491 h 6248398"/>
              <a:gd name="connsiteX12-11521" fmla="*/ 4892178 w 15811497"/>
              <a:gd name="connsiteY12-11522" fmla="*/ 4842492 h 6248398"/>
              <a:gd name="connsiteX13-11523" fmla="*/ 4885192 w 15811497"/>
              <a:gd name="connsiteY13-11524" fmla="*/ 4851834 h 6248398"/>
              <a:gd name="connsiteX14-11525" fmla="*/ 4892179 w 15811497"/>
              <a:gd name="connsiteY14-11526" fmla="*/ 4842491 h 6248398"/>
              <a:gd name="connsiteX15-11527" fmla="*/ 7448548 w 15811497"/>
              <a:gd name="connsiteY15-11528" fmla="*/ 0 h 6248398"/>
              <a:gd name="connsiteX16-11529" fmla="*/ 8721604 w 15811497"/>
              <a:gd name="connsiteY16-11530" fmla="*/ 757692 h 6248398"/>
              <a:gd name="connsiteX17-11531" fmla="*/ 8890522 w 15811497"/>
              <a:gd name="connsiteY17-11532" fmla="*/ 1193234 h 6248398"/>
              <a:gd name="connsiteX18-11533" fmla="*/ 9958384 w 15811497"/>
              <a:gd name="connsiteY18-11534" fmla="*/ 1828798 h 6248398"/>
              <a:gd name="connsiteX19-11535" fmla="*/ 10895504 w 15811497"/>
              <a:gd name="connsiteY19-11536" fmla="*/ 1386857 h 6248398"/>
              <a:gd name="connsiteX20-11537" fmla="*/ 11096041 w 15811497"/>
              <a:gd name="connsiteY20-11538" fmla="*/ 1170993 h 6248398"/>
              <a:gd name="connsiteX21-11539" fmla="*/ 13049247 w 15811497"/>
              <a:gd name="connsiteY21-11540" fmla="*/ 361949 h 6248398"/>
              <a:gd name="connsiteX22-11541" fmla="*/ 15811497 w 15811497"/>
              <a:gd name="connsiteY22-11542" fmla="*/ 3124198 h 6248398"/>
              <a:gd name="connsiteX23-11543" fmla="*/ 13049247 w 15811497"/>
              <a:gd name="connsiteY23-11544" fmla="*/ 5886448 h 6248398"/>
              <a:gd name="connsiteX24-11545" fmla="*/ 11732594 w 15811497"/>
              <a:gd name="connsiteY24-11546" fmla="*/ 5553059 h 6248398"/>
              <a:gd name="connsiteX25-11547" fmla="*/ 11528782 w 15811497"/>
              <a:gd name="connsiteY25-11548" fmla="*/ 5429240 h 6248398"/>
              <a:gd name="connsiteX26-11549" fmla="*/ 11499893 w 15811497"/>
              <a:gd name="connsiteY26-11550" fmla="*/ 5397454 h 6248398"/>
              <a:gd name="connsiteX27-11551" fmla="*/ 11410607 w 15811497"/>
              <a:gd name="connsiteY27-11552" fmla="*/ 5316305 h 6248398"/>
              <a:gd name="connsiteX28-11553" fmla="*/ 11369912 w 15811497"/>
              <a:gd name="connsiteY28-11554" fmla="*/ 5285874 h 6248398"/>
              <a:gd name="connsiteX29-11555" fmla="*/ 11355656 w 15811497"/>
              <a:gd name="connsiteY29-11556" fmla="*/ 5144675 h 6248398"/>
              <a:gd name="connsiteX30-11557" fmla="*/ 11369912 w 15811497"/>
              <a:gd name="connsiteY30-11558" fmla="*/ 5285874 h 6248398"/>
              <a:gd name="connsiteX31-11559" fmla="*/ 11313816 w 15811497"/>
              <a:gd name="connsiteY31-11560" fmla="*/ 5243926 h 6248398"/>
              <a:gd name="connsiteX32-11561" fmla="*/ 11210151 w 15811497"/>
              <a:gd name="connsiteY32-11562" fmla="*/ 5180948 h 6248398"/>
              <a:gd name="connsiteX33-11563" fmla="*/ 11209761 w 15811497"/>
              <a:gd name="connsiteY33-11564" fmla="*/ 5180760 h 6248398"/>
              <a:gd name="connsiteX34-11565" fmla="*/ 11096041 w 15811497"/>
              <a:gd name="connsiteY34-11566" fmla="*/ 5077404 h 6248398"/>
              <a:gd name="connsiteX35-11567" fmla="*/ 11063094 w 15811497"/>
              <a:gd name="connsiteY35-11568" fmla="*/ 5041153 h 6248398"/>
              <a:gd name="connsiteX36-11569" fmla="*/ 11063091 w 15811497"/>
              <a:gd name="connsiteY36-11570" fmla="*/ 5041152 h 6248398"/>
              <a:gd name="connsiteX37-11571" fmla="*/ 11096040 w 15811497"/>
              <a:gd name="connsiteY37-11572" fmla="*/ 5077404 h 6248398"/>
              <a:gd name="connsiteX38-11573" fmla="*/ 11209760 w 15811497"/>
              <a:gd name="connsiteY38-11574" fmla="*/ 5180760 h 6248398"/>
              <a:gd name="connsiteX39-11575" fmla="*/ 11100244 w 15811497"/>
              <a:gd name="connsiteY39-11576" fmla="*/ 5128004 h 6248398"/>
              <a:gd name="connsiteX40-11577" fmla="*/ 10610846 w 15811497"/>
              <a:gd name="connsiteY40-11578" fmla="*/ 5029199 h 6248398"/>
              <a:gd name="connsiteX41-11579" fmla="*/ 9640652 w 15811497"/>
              <a:gd name="connsiteY41-11580" fmla="*/ 5486739 h 6248398"/>
              <a:gd name="connsiteX42-11581" fmla="*/ 9628722 w 15811497"/>
              <a:gd name="connsiteY42-11582" fmla="*/ 5502693 h 6248398"/>
              <a:gd name="connsiteX43-11583" fmla="*/ 9568273 w 15811497"/>
              <a:gd name="connsiteY43-11584" fmla="*/ 5583530 h 6248398"/>
              <a:gd name="connsiteX44-11585" fmla="*/ 9535504 w 15811497"/>
              <a:gd name="connsiteY44-11586" fmla="*/ 5637470 h 6248398"/>
              <a:gd name="connsiteX45-11587" fmla="*/ 9535505 w 15811497"/>
              <a:gd name="connsiteY45-11588" fmla="*/ 5637470 h 6248398"/>
              <a:gd name="connsiteX46-11589" fmla="*/ 9568273 w 15811497"/>
              <a:gd name="connsiteY46-11590" fmla="*/ 5583531 h 6248398"/>
              <a:gd name="connsiteX47-11591" fmla="*/ 9628722 w 15811497"/>
              <a:gd name="connsiteY47-11592" fmla="*/ 5502694 h 6248398"/>
              <a:gd name="connsiteX48-11593" fmla="*/ 9563485 w 15811497"/>
              <a:gd name="connsiteY48-11594" fmla="*/ 5610078 h 6248398"/>
              <a:gd name="connsiteX49-11595" fmla="*/ 9542221 w 15811497"/>
              <a:gd name="connsiteY49-11596" fmla="*/ 5638514 h 6248398"/>
              <a:gd name="connsiteX50-11597" fmla="*/ 9504352 w 15811497"/>
              <a:gd name="connsiteY50-11598" fmla="*/ 5689156 h 6248398"/>
              <a:gd name="connsiteX51-11599" fmla="*/ 9480140 w 15811497"/>
              <a:gd name="connsiteY51-11600" fmla="*/ 5721533 h 6248398"/>
              <a:gd name="connsiteX52-11601" fmla="*/ 8362947 w 15811497"/>
              <a:gd name="connsiteY52-11602" fmla="*/ 6248398 h 6248398"/>
              <a:gd name="connsiteX53-11603" fmla="*/ 7028922 w 15811497"/>
              <a:gd name="connsiteY53-11604" fmla="*/ 5364147 h 6248398"/>
              <a:gd name="connsiteX54-11605" fmla="*/ 6990513 w 15811497"/>
              <a:gd name="connsiteY54-11606" fmla="*/ 5259205 h 6248398"/>
              <a:gd name="connsiteX55-11607" fmla="*/ 6990512 w 15811497"/>
              <a:gd name="connsiteY55-11608" fmla="*/ 5259199 h 6248398"/>
              <a:gd name="connsiteX56-11609" fmla="*/ 6983676 w 15811497"/>
              <a:gd name="connsiteY56-11610" fmla="*/ 5240519 h 6248398"/>
              <a:gd name="connsiteX57-11611" fmla="*/ 6983673 w 15811497"/>
              <a:gd name="connsiteY57-11612" fmla="*/ 5240519 h 6248398"/>
              <a:gd name="connsiteX58-11613" fmla="*/ 6980236 w 15811497"/>
              <a:gd name="connsiteY58-11614" fmla="*/ 5231130 h 6248398"/>
              <a:gd name="connsiteX59-11615" fmla="*/ 6978859 w 15811497"/>
              <a:gd name="connsiteY59-11616" fmla="*/ 5225774 h 6248398"/>
              <a:gd name="connsiteX60-11617" fmla="*/ 6984291 w 15811497"/>
              <a:gd name="connsiteY60-11618" fmla="*/ 5240614 h 6248398"/>
              <a:gd name="connsiteX61-11619" fmla="*/ 6984292 w 15811497"/>
              <a:gd name="connsiteY61-11620" fmla="*/ 5240614 h 6248398"/>
              <a:gd name="connsiteX62-11621" fmla="*/ 6978860 w 15811497"/>
              <a:gd name="connsiteY62-11622" fmla="*/ 5225773 h 6248398"/>
              <a:gd name="connsiteX63-11623" fmla="*/ 6944562 w 15811497"/>
              <a:gd name="connsiteY63-11624" fmla="*/ 5092380 h 6248398"/>
              <a:gd name="connsiteX64-11625" fmla="*/ 6924183 w 15811497"/>
              <a:gd name="connsiteY64-11626" fmla="*/ 4890225 h 6248398"/>
              <a:gd name="connsiteX65-11627" fmla="*/ 6924182 w 15811497"/>
              <a:gd name="connsiteY65-11628" fmla="*/ 4890225 h 6248398"/>
              <a:gd name="connsiteX66-11629" fmla="*/ 6944561 w 15811497"/>
              <a:gd name="connsiteY66-11630" fmla="*/ 5092380 h 6248398"/>
              <a:gd name="connsiteX67-11631" fmla="*/ 6978860 w 15811497"/>
              <a:gd name="connsiteY67-11632" fmla="*/ 5225773 h 6248398"/>
              <a:gd name="connsiteX68-11633" fmla="*/ 6948299 w 15811497"/>
              <a:gd name="connsiteY68-11634" fmla="*/ 5142273 h 6248398"/>
              <a:gd name="connsiteX69-11635" fmla="*/ 5829297 w 15811497"/>
              <a:gd name="connsiteY69-11636" fmla="*/ 4400549 h 6248398"/>
              <a:gd name="connsiteX70-11637" fmla="*/ 5056802 w 15811497"/>
              <a:gd name="connsiteY70-11638" fmla="*/ 4677867 h 6248398"/>
              <a:gd name="connsiteX71-11639" fmla="*/ 5022517 w 15811497"/>
              <a:gd name="connsiteY71-11640" fmla="*/ 4709027 h 6248398"/>
              <a:gd name="connsiteX72-11641" fmla="*/ 5022515 w 15811497"/>
              <a:gd name="connsiteY72-11642" fmla="*/ 4709029 h 6248398"/>
              <a:gd name="connsiteX73-11643" fmla="*/ 4924198 w 15811497"/>
              <a:gd name="connsiteY73-11644" fmla="*/ 4840507 h 6248398"/>
              <a:gd name="connsiteX74-11645" fmla="*/ 4914898 w 15811497"/>
              <a:gd name="connsiteY74-11646" fmla="*/ 4838698 h 6248398"/>
              <a:gd name="connsiteX75-11647" fmla="*/ 4914898 w 15811497"/>
              <a:gd name="connsiteY75-11648" fmla="*/ 4838699 h 6248398"/>
              <a:gd name="connsiteX76-11649" fmla="*/ 4778482 w 15811497"/>
              <a:gd name="connsiteY76-11650" fmla="*/ 5008058 h 6248398"/>
              <a:gd name="connsiteX77-11651" fmla="*/ 4778482 w 15811497"/>
              <a:gd name="connsiteY77-11652" fmla="*/ 5008057 h 6248398"/>
              <a:gd name="connsiteX78-11653" fmla="*/ 4715455 w 15811497"/>
              <a:gd name="connsiteY78-11654" fmla="*/ 5077404 h 6248398"/>
              <a:gd name="connsiteX79-11655" fmla="*/ 2762249 w 15811497"/>
              <a:gd name="connsiteY79-11656" fmla="*/ 5886448 h 6248398"/>
              <a:gd name="connsiteX80-11657" fmla="*/ 0 w 15811497"/>
              <a:gd name="connsiteY80-11658" fmla="*/ 3124198 h 6248398"/>
              <a:gd name="connsiteX81-11659" fmla="*/ 2762249 w 15811497"/>
              <a:gd name="connsiteY81-11660" fmla="*/ 361949 h 6248398"/>
              <a:gd name="connsiteX82-11661" fmla="*/ 4078902 w 15811497"/>
              <a:gd name="connsiteY82-11662" fmla="*/ 695338 h 6248398"/>
              <a:gd name="connsiteX83-11663" fmla="*/ 4261443 w 15811497"/>
              <a:gd name="connsiteY83-11664" fmla="*/ 806235 h 6248398"/>
              <a:gd name="connsiteX84-11665" fmla="*/ 4409044 w 15811497"/>
              <a:gd name="connsiteY84-11666" fmla="*/ 910268 h 6248398"/>
              <a:gd name="connsiteX85-11667" fmla="*/ 4612477 w 15811497"/>
              <a:gd name="connsiteY85-11668" fmla="*/ 1077402 h 6248398"/>
              <a:gd name="connsiteX86-11669" fmla="*/ 4612478 w 15811497"/>
              <a:gd name="connsiteY86-11670" fmla="*/ 1077403 h 6248398"/>
              <a:gd name="connsiteX87-11671" fmla="*/ 4715454 w 15811497"/>
              <a:gd name="connsiteY87-11672" fmla="*/ 1170993 h 6248398"/>
              <a:gd name="connsiteX88-11673" fmla="*/ 4701725 w 15811497"/>
              <a:gd name="connsiteY88-11674" fmla="*/ 1120394 h 6248398"/>
              <a:gd name="connsiteX89-11675" fmla="*/ 5191122 w 15811497"/>
              <a:gd name="connsiteY89-11676" fmla="*/ 1219199 h 6248398"/>
              <a:gd name="connsiteX90-11677" fmla="*/ 6161317 w 15811497"/>
              <a:gd name="connsiteY90-11678" fmla="*/ 761659 h 6248398"/>
              <a:gd name="connsiteX91-11679" fmla="*/ 6224019 w 15811497"/>
              <a:gd name="connsiteY91-11680" fmla="*/ 677808 h 6248398"/>
              <a:gd name="connsiteX92-11681" fmla="*/ 6175489 w 15811497"/>
              <a:gd name="connsiteY92-11682" fmla="*/ 757691 h 6248398"/>
              <a:gd name="connsiteX93-11683" fmla="*/ 6175489 w 15811497"/>
              <a:gd name="connsiteY93-11684" fmla="*/ 757692 h 6248398"/>
              <a:gd name="connsiteX94-11685" fmla="*/ 6224020 w 15811497"/>
              <a:gd name="connsiteY94-11686" fmla="*/ 677809 h 6248398"/>
              <a:gd name="connsiteX95-11687" fmla="*/ 6233696 w 15811497"/>
              <a:gd name="connsiteY95-11688" fmla="*/ 664869 h 6248398"/>
              <a:gd name="connsiteX96-11689" fmla="*/ 6252611 w 15811497"/>
              <a:gd name="connsiteY96-11690" fmla="*/ 633734 h 6248398"/>
              <a:gd name="connsiteX97-11691" fmla="*/ 6252610 w 15811497"/>
              <a:gd name="connsiteY97-11692" fmla="*/ 633734 h 6248398"/>
              <a:gd name="connsiteX98-11693" fmla="*/ 6233696 w 15811497"/>
              <a:gd name="connsiteY98-11694" fmla="*/ 664868 h 6248398"/>
              <a:gd name="connsiteX99-11695" fmla="*/ 6224019 w 15811497"/>
              <a:gd name="connsiteY99-11696" fmla="*/ 677808 h 6248398"/>
              <a:gd name="connsiteX100-11697" fmla="*/ 6248008 w 15811497"/>
              <a:gd name="connsiteY100-11698" fmla="*/ 638320 h 6248398"/>
              <a:gd name="connsiteX101-11699" fmla="*/ 6251291 w 15811497"/>
              <a:gd name="connsiteY101-11700" fmla="*/ 633930 h 6248398"/>
              <a:gd name="connsiteX102-11701" fmla="*/ 6251293 w 15811497"/>
              <a:gd name="connsiteY102-11702" fmla="*/ 633929 h 6248398"/>
              <a:gd name="connsiteX103-11703" fmla="*/ 6257683 w 15811497"/>
              <a:gd name="connsiteY103-11704" fmla="*/ 625384 h 6248398"/>
              <a:gd name="connsiteX104-11705" fmla="*/ 6257686 w 15811497"/>
              <a:gd name="connsiteY104-11706" fmla="*/ 625380 h 6248398"/>
              <a:gd name="connsiteX105-11707" fmla="*/ 6331355 w 15811497"/>
              <a:gd name="connsiteY105-11708" fmla="*/ 526865 h 6248398"/>
              <a:gd name="connsiteX106-11709" fmla="*/ 7448548 w 15811497"/>
              <a:gd name="connsiteY106-11710" fmla="*/ 0 h 6248398"/>
              <a:gd name="connsiteX0-11711" fmla="*/ 11209760 w 15811497"/>
              <a:gd name="connsiteY0-11712" fmla="*/ 5180760 h 6248398"/>
              <a:gd name="connsiteX1-11713" fmla="*/ 11210150 w 15811497"/>
              <a:gd name="connsiteY1-11714" fmla="*/ 5180948 h 6248398"/>
              <a:gd name="connsiteX2-11715" fmla="*/ 11313815 w 15811497"/>
              <a:gd name="connsiteY2-11716" fmla="*/ 5243926 h 6248398"/>
              <a:gd name="connsiteX3-11717" fmla="*/ 11369911 w 15811497"/>
              <a:gd name="connsiteY3-11718" fmla="*/ 5285874 h 6248398"/>
              <a:gd name="connsiteX4-11719" fmla="*/ 11410606 w 15811497"/>
              <a:gd name="connsiteY4-11720" fmla="*/ 5316305 h 6248398"/>
              <a:gd name="connsiteX5-11721" fmla="*/ 11499892 w 15811497"/>
              <a:gd name="connsiteY5-11722" fmla="*/ 5397454 h 6248398"/>
              <a:gd name="connsiteX6-11723" fmla="*/ 11528781 w 15811497"/>
              <a:gd name="connsiteY6-11724" fmla="*/ 5429240 h 6248398"/>
              <a:gd name="connsiteX7-11725" fmla="*/ 11504846 w 15811497"/>
              <a:gd name="connsiteY7-11726" fmla="*/ 5414699 h 6248398"/>
              <a:gd name="connsiteX8-11727" fmla="*/ 11371717 w 15811497"/>
              <a:gd name="connsiteY8-11728" fmla="*/ 5315148 h 6248398"/>
              <a:gd name="connsiteX9-11729" fmla="*/ 11292198 w 15811497"/>
              <a:gd name="connsiteY9-11730" fmla="*/ 5255685 h 6248398"/>
              <a:gd name="connsiteX10-11731" fmla="*/ 11209760 w 15811497"/>
              <a:gd name="connsiteY10-11732" fmla="*/ 5180760 h 6248398"/>
              <a:gd name="connsiteX11-11733" fmla="*/ 4892179 w 15811497"/>
              <a:gd name="connsiteY11-11734" fmla="*/ 4842491 h 6248398"/>
              <a:gd name="connsiteX12-11735" fmla="*/ 4892178 w 15811497"/>
              <a:gd name="connsiteY12-11736" fmla="*/ 4842492 h 6248398"/>
              <a:gd name="connsiteX13-11737" fmla="*/ 4885192 w 15811497"/>
              <a:gd name="connsiteY13-11738" fmla="*/ 4851834 h 6248398"/>
              <a:gd name="connsiteX14-11739" fmla="*/ 4892179 w 15811497"/>
              <a:gd name="connsiteY14-11740" fmla="*/ 4842491 h 6248398"/>
              <a:gd name="connsiteX15-11741" fmla="*/ 7448548 w 15811497"/>
              <a:gd name="connsiteY15-11742" fmla="*/ 0 h 6248398"/>
              <a:gd name="connsiteX16-11743" fmla="*/ 8721604 w 15811497"/>
              <a:gd name="connsiteY16-11744" fmla="*/ 757692 h 6248398"/>
              <a:gd name="connsiteX17-11745" fmla="*/ 8890522 w 15811497"/>
              <a:gd name="connsiteY17-11746" fmla="*/ 1193234 h 6248398"/>
              <a:gd name="connsiteX18-11747" fmla="*/ 9958384 w 15811497"/>
              <a:gd name="connsiteY18-11748" fmla="*/ 1828798 h 6248398"/>
              <a:gd name="connsiteX19-11749" fmla="*/ 10895504 w 15811497"/>
              <a:gd name="connsiteY19-11750" fmla="*/ 1386857 h 6248398"/>
              <a:gd name="connsiteX20-11751" fmla="*/ 11096041 w 15811497"/>
              <a:gd name="connsiteY20-11752" fmla="*/ 1170993 h 6248398"/>
              <a:gd name="connsiteX21-11753" fmla="*/ 13049247 w 15811497"/>
              <a:gd name="connsiteY21-11754" fmla="*/ 361949 h 6248398"/>
              <a:gd name="connsiteX22-11755" fmla="*/ 15811497 w 15811497"/>
              <a:gd name="connsiteY22-11756" fmla="*/ 3124198 h 6248398"/>
              <a:gd name="connsiteX23-11757" fmla="*/ 13049247 w 15811497"/>
              <a:gd name="connsiteY23-11758" fmla="*/ 5886448 h 6248398"/>
              <a:gd name="connsiteX24-11759" fmla="*/ 11732594 w 15811497"/>
              <a:gd name="connsiteY24-11760" fmla="*/ 5553059 h 6248398"/>
              <a:gd name="connsiteX25-11761" fmla="*/ 11528782 w 15811497"/>
              <a:gd name="connsiteY25-11762" fmla="*/ 5429240 h 6248398"/>
              <a:gd name="connsiteX26-11763" fmla="*/ 11499893 w 15811497"/>
              <a:gd name="connsiteY26-11764" fmla="*/ 5397454 h 6248398"/>
              <a:gd name="connsiteX27-11765" fmla="*/ 11410607 w 15811497"/>
              <a:gd name="connsiteY27-11766" fmla="*/ 5316305 h 6248398"/>
              <a:gd name="connsiteX28-11767" fmla="*/ 11369912 w 15811497"/>
              <a:gd name="connsiteY28-11768" fmla="*/ 5285874 h 6248398"/>
              <a:gd name="connsiteX29-11769" fmla="*/ 11355656 w 15811497"/>
              <a:gd name="connsiteY29-11770" fmla="*/ 5144675 h 6248398"/>
              <a:gd name="connsiteX30-11771" fmla="*/ 11369912 w 15811497"/>
              <a:gd name="connsiteY30-11772" fmla="*/ 5285874 h 6248398"/>
              <a:gd name="connsiteX31-11773" fmla="*/ 11313816 w 15811497"/>
              <a:gd name="connsiteY31-11774" fmla="*/ 5243926 h 6248398"/>
              <a:gd name="connsiteX32-11775" fmla="*/ 11210151 w 15811497"/>
              <a:gd name="connsiteY32-11776" fmla="*/ 5180948 h 6248398"/>
              <a:gd name="connsiteX33-11777" fmla="*/ 11209761 w 15811497"/>
              <a:gd name="connsiteY33-11778" fmla="*/ 5180760 h 6248398"/>
              <a:gd name="connsiteX34-11779" fmla="*/ 11096041 w 15811497"/>
              <a:gd name="connsiteY34-11780" fmla="*/ 5077404 h 6248398"/>
              <a:gd name="connsiteX35-11781" fmla="*/ 11063094 w 15811497"/>
              <a:gd name="connsiteY35-11782" fmla="*/ 5041153 h 6248398"/>
              <a:gd name="connsiteX36-11783" fmla="*/ 11063091 w 15811497"/>
              <a:gd name="connsiteY36-11784" fmla="*/ 5041152 h 6248398"/>
              <a:gd name="connsiteX37-11785" fmla="*/ 11096040 w 15811497"/>
              <a:gd name="connsiteY37-11786" fmla="*/ 5077404 h 6248398"/>
              <a:gd name="connsiteX38-11787" fmla="*/ 11209760 w 15811497"/>
              <a:gd name="connsiteY38-11788" fmla="*/ 5180760 h 6248398"/>
              <a:gd name="connsiteX39-11789" fmla="*/ 11100244 w 15811497"/>
              <a:gd name="connsiteY39-11790" fmla="*/ 5128004 h 6248398"/>
              <a:gd name="connsiteX40-11791" fmla="*/ 10610846 w 15811497"/>
              <a:gd name="connsiteY40-11792" fmla="*/ 5029199 h 6248398"/>
              <a:gd name="connsiteX41-11793" fmla="*/ 9640652 w 15811497"/>
              <a:gd name="connsiteY41-11794" fmla="*/ 5486739 h 6248398"/>
              <a:gd name="connsiteX42-11795" fmla="*/ 9628722 w 15811497"/>
              <a:gd name="connsiteY42-11796" fmla="*/ 5502693 h 6248398"/>
              <a:gd name="connsiteX43-11797" fmla="*/ 9568273 w 15811497"/>
              <a:gd name="connsiteY43-11798" fmla="*/ 5583530 h 6248398"/>
              <a:gd name="connsiteX44-11799" fmla="*/ 9535504 w 15811497"/>
              <a:gd name="connsiteY44-11800" fmla="*/ 5637470 h 6248398"/>
              <a:gd name="connsiteX45-11801" fmla="*/ 9535505 w 15811497"/>
              <a:gd name="connsiteY45-11802" fmla="*/ 5637470 h 6248398"/>
              <a:gd name="connsiteX46-11803" fmla="*/ 9568273 w 15811497"/>
              <a:gd name="connsiteY46-11804" fmla="*/ 5583531 h 6248398"/>
              <a:gd name="connsiteX47-11805" fmla="*/ 9628722 w 15811497"/>
              <a:gd name="connsiteY47-11806" fmla="*/ 5502694 h 6248398"/>
              <a:gd name="connsiteX48-11807" fmla="*/ 9563485 w 15811497"/>
              <a:gd name="connsiteY48-11808" fmla="*/ 5610078 h 6248398"/>
              <a:gd name="connsiteX49-11809" fmla="*/ 9542221 w 15811497"/>
              <a:gd name="connsiteY49-11810" fmla="*/ 5638514 h 6248398"/>
              <a:gd name="connsiteX50-11811" fmla="*/ 9504352 w 15811497"/>
              <a:gd name="connsiteY50-11812" fmla="*/ 5689156 h 6248398"/>
              <a:gd name="connsiteX51-11813" fmla="*/ 9480140 w 15811497"/>
              <a:gd name="connsiteY51-11814" fmla="*/ 5721533 h 6248398"/>
              <a:gd name="connsiteX52-11815" fmla="*/ 8362947 w 15811497"/>
              <a:gd name="connsiteY52-11816" fmla="*/ 6248398 h 6248398"/>
              <a:gd name="connsiteX53-11817" fmla="*/ 7028922 w 15811497"/>
              <a:gd name="connsiteY53-11818" fmla="*/ 5364147 h 6248398"/>
              <a:gd name="connsiteX54-11819" fmla="*/ 6990513 w 15811497"/>
              <a:gd name="connsiteY54-11820" fmla="*/ 5259205 h 6248398"/>
              <a:gd name="connsiteX55-11821" fmla="*/ 6990512 w 15811497"/>
              <a:gd name="connsiteY55-11822" fmla="*/ 5259199 h 6248398"/>
              <a:gd name="connsiteX56-11823" fmla="*/ 6983676 w 15811497"/>
              <a:gd name="connsiteY56-11824" fmla="*/ 5240519 h 6248398"/>
              <a:gd name="connsiteX57-11825" fmla="*/ 6983673 w 15811497"/>
              <a:gd name="connsiteY57-11826" fmla="*/ 5240519 h 6248398"/>
              <a:gd name="connsiteX58-11827" fmla="*/ 6980236 w 15811497"/>
              <a:gd name="connsiteY58-11828" fmla="*/ 5231130 h 6248398"/>
              <a:gd name="connsiteX59-11829" fmla="*/ 6978859 w 15811497"/>
              <a:gd name="connsiteY59-11830" fmla="*/ 5225774 h 6248398"/>
              <a:gd name="connsiteX60-11831" fmla="*/ 6984291 w 15811497"/>
              <a:gd name="connsiteY60-11832" fmla="*/ 5240614 h 6248398"/>
              <a:gd name="connsiteX61-11833" fmla="*/ 6984292 w 15811497"/>
              <a:gd name="connsiteY61-11834" fmla="*/ 5240614 h 6248398"/>
              <a:gd name="connsiteX62-11835" fmla="*/ 6978860 w 15811497"/>
              <a:gd name="connsiteY62-11836" fmla="*/ 5225773 h 6248398"/>
              <a:gd name="connsiteX63-11837" fmla="*/ 6944562 w 15811497"/>
              <a:gd name="connsiteY63-11838" fmla="*/ 5092380 h 6248398"/>
              <a:gd name="connsiteX64-11839" fmla="*/ 6924183 w 15811497"/>
              <a:gd name="connsiteY64-11840" fmla="*/ 4890225 h 6248398"/>
              <a:gd name="connsiteX65-11841" fmla="*/ 6924182 w 15811497"/>
              <a:gd name="connsiteY65-11842" fmla="*/ 4890225 h 6248398"/>
              <a:gd name="connsiteX66-11843" fmla="*/ 6944561 w 15811497"/>
              <a:gd name="connsiteY66-11844" fmla="*/ 5092380 h 6248398"/>
              <a:gd name="connsiteX67-11845" fmla="*/ 6978860 w 15811497"/>
              <a:gd name="connsiteY67-11846" fmla="*/ 5225773 h 6248398"/>
              <a:gd name="connsiteX68-11847" fmla="*/ 6948299 w 15811497"/>
              <a:gd name="connsiteY68-11848" fmla="*/ 5142273 h 6248398"/>
              <a:gd name="connsiteX69-11849" fmla="*/ 5829297 w 15811497"/>
              <a:gd name="connsiteY69-11850" fmla="*/ 4400549 h 6248398"/>
              <a:gd name="connsiteX70-11851" fmla="*/ 5056802 w 15811497"/>
              <a:gd name="connsiteY70-11852" fmla="*/ 4677867 h 6248398"/>
              <a:gd name="connsiteX71-11853" fmla="*/ 5022517 w 15811497"/>
              <a:gd name="connsiteY71-11854" fmla="*/ 4709027 h 6248398"/>
              <a:gd name="connsiteX72-11855" fmla="*/ 5022515 w 15811497"/>
              <a:gd name="connsiteY72-11856" fmla="*/ 4709029 h 6248398"/>
              <a:gd name="connsiteX73-11857" fmla="*/ 4924198 w 15811497"/>
              <a:gd name="connsiteY73-11858" fmla="*/ 4840507 h 6248398"/>
              <a:gd name="connsiteX74-11859" fmla="*/ 4914898 w 15811497"/>
              <a:gd name="connsiteY74-11860" fmla="*/ 4838698 h 6248398"/>
              <a:gd name="connsiteX75-11861" fmla="*/ 4778482 w 15811497"/>
              <a:gd name="connsiteY75-11862" fmla="*/ 5008058 h 6248398"/>
              <a:gd name="connsiteX76-11863" fmla="*/ 4778482 w 15811497"/>
              <a:gd name="connsiteY76-11864" fmla="*/ 5008057 h 6248398"/>
              <a:gd name="connsiteX77-11865" fmla="*/ 4715455 w 15811497"/>
              <a:gd name="connsiteY77-11866" fmla="*/ 5077404 h 6248398"/>
              <a:gd name="connsiteX78-11867" fmla="*/ 2762249 w 15811497"/>
              <a:gd name="connsiteY78-11868" fmla="*/ 5886448 h 6248398"/>
              <a:gd name="connsiteX79-11869" fmla="*/ 0 w 15811497"/>
              <a:gd name="connsiteY79-11870" fmla="*/ 3124198 h 6248398"/>
              <a:gd name="connsiteX80-11871" fmla="*/ 2762249 w 15811497"/>
              <a:gd name="connsiteY80-11872" fmla="*/ 361949 h 6248398"/>
              <a:gd name="connsiteX81-11873" fmla="*/ 4078902 w 15811497"/>
              <a:gd name="connsiteY81-11874" fmla="*/ 695338 h 6248398"/>
              <a:gd name="connsiteX82-11875" fmla="*/ 4261443 w 15811497"/>
              <a:gd name="connsiteY82-11876" fmla="*/ 806235 h 6248398"/>
              <a:gd name="connsiteX83-11877" fmla="*/ 4409044 w 15811497"/>
              <a:gd name="connsiteY83-11878" fmla="*/ 910268 h 6248398"/>
              <a:gd name="connsiteX84-11879" fmla="*/ 4612477 w 15811497"/>
              <a:gd name="connsiteY84-11880" fmla="*/ 1077402 h 6248398"/>
              <a:gd name="connsiteX85-11881" fmla="*/ 4612478 w 15811497"/>
              <a:gd name="connsiteY85-11882" fmla="*/ 1077403 h 6248398"/>
              <a:gd name="connsiteX86-11883" fmla="*/ 4715454 w 15811497"/>
              <a:gd name="connsiteY86-11884" fmla="*/ 1170993 h 6248398"/>
              <a:gd name="connsiteX87-11885" fmla="*/ 4701725 w 15811497"/>
              <a:gd name="connsiteY87-11886" fmla="*/ 1120394 h 6248398"/>
              <a:gd name="connsiteX88-11887" fmla="*/ 5191122 w 15811497"/>
              <a:gd name="connsiteY88-11888" fmla="*/ 1219199 h 6248398"/>
              <a:gd name="connsiteX89-11889" fmla="*/ 6161317 w 15811497"/>
              <a:gd name="connsiteY89-11890" fmla="*/ 761659 h 6248398"/>
              <a:gd name="connsiteX90-11891" fmla="*/ 6224019 w 15811497"/>
              <a:gd name="connsiteY90-11892" fmla="*/ 677808 h 6248398"/>
              <a:gd name="connsiteX91-11893" fmla="*/ 6175489 w 15811497"/>
              <a:gd name="connsiteY91-11894" fmla="*/ 757691 h 6248398"/>
              <a:gd name="connsiteX92-11895" fmla="*/ 6175489 w 15811497"/>
              <a:gd name="connsiteY92-11896" fmla="*/ 757692 h 6248398"/>
              <a:gd name="connsiteX93-11897" fmla="*/ 6224020 w 15811497"/>
              <a:gd name="connsiteY93-11898" fmla="*/ 677809 h 6248398"/>
              <a:gd name="connsiteX94-11899" fmla="*/ 6233696 w 15811497"/>
              <a:gd name="connsiteY94-11900" fmla="*/ 664869 h 6248398"/>
              <a:gd name="connsiteX95-11901" fmla="*/ 6252611 w 15811497"/>
              <a:gd name="connsiteY95-11902" fmla="*/ 633734 h 6248398"/>
              <a:gd name="connsiteX96-11903" fmla="*/ 6252610 w 15811497"/>
              <a:gd name="connsiteY96-11904" fmla="*/ 633734 h 6248398"/>
              <a:gd name="connsiteX97-11905" fmla="*/ 6233696 w 15811497"/>
              <a:gd name="connsiteY97-11906" fmla="*/ 664868 h 6248398"/>
              <a:gd name="connsiteX98-11907" fmla="*/ 6224019 w 15811497"/>
              <a:gd name="connsiteY98-11908" fmla="*/ 677808 h 6248398"/>
              <a:gd name="connsiteX99-11909" fmla="*/ 6248008 w 15811497"/>
              <a:gd name="connsiteY99-11910" fmla="*/ 638320 h 6248398"/>
              <a:gd name="connsiteX100-11911" fmla="*/ 6251291 w 15811497"/>
              <a:gd name="connsiteY100-11912" fmla="*/ 633930 h 6248398"/>
              <a:gd name="connsiteX101-11913" fmla="*/ 6251293 w 15811497"/>
              <a:gd name="connsiteY101-11914" fmla="*/ 633929 h 6248398"/>
              <a:gd name="connsiteX102-11915" fmla="*/ 6257683 w 15811497"/>
              <a:gd name="connsiteY102-11916" fmla="*/ 625384 h 6248398"/>
              <a:gd name="connsiteX103-11917" fmla="*/ 6257686 w 15811497"/>
              <a:gd name="connsiteY103-11918" fmla="*/ 625380 h 6248398"/>
              <a:gd name="connsiteX104-11919" fmla="*/ 6331355 w 15811497"/>
              <a:gd name="connsiteY104-11920" fmla="*/ 526865 h 6248398"/>
              <a:gd name="connsiteX105-11921" fmla="*/ 7448548 w 15811497"/>
              <a:gd name="connsiteY105-11922" fmla="*/ 0 h 6248398"/>
              <a:gd name="connsiteX0-11923" fmla="*/ 11209760 w 15811497"/>
              <a:gd name="connsiteY0-11924" fmla="*/ 5180760 h 6248398"/>
              <a:gd name="connsiteX1-11925" fmla="*/ 11210150 w 15811497"/>
              <a:gd name="connsiteY1-11926" fmla="*/ 5180948 h 6248398"/>
              <a:gd name="connsiteX2-11927" fmla="*/ 11313815 w 15811497"/>
              <a:gd name="connsiteY2-11928" fmla="*/ 5243926 h 6248398"/>
              <a:gd name="connsiteX3-11929" fmla="*/ 11369911 w 15811497"/>
              <a:gd name="connsiteY3-11930" fmla="*/ 5285874 h 6248398"/>
              <a:gd name="connsiteX4-11931" fmla="*/ 11410606 w 15811497"/>
              <a:gd name="connsiteY4-11932" fmla="*/ 5316305 h 6248398"/>
              <a:gd name="connsiteX5-11933" fmla="*/ 11499892 w 15811497"/>
              <a:gd name="connsiteY5-11934" fmla="*/ 5397454 h 6248398"/>
              <a:gd name="connsiteX6-11935" fmla="*/ 11528781 w 15811497"/>
              <a:gd name="connsiteY6-11936" fmla="*/ 5429240 h 6248398"/>
              <a:gd name="connsiteX7-11937" fmla="*/ 11504846 w 15811497"/>
              <a:gd name="connsiteY7-11938" fmla="*/ 5414699 h 6248398"/>
              <a:gd name="connsiteX8-11939" fmla="*/ 11371717 w 15811497"/>
              <a:gd name="connsiteY8-11940" fmla="*/ 5315148 h 6248398"/>
              <a:gd name="connsiteX9-11941" fmla="*/ 11292198 w 15811497"/>
              <a:gd name="connsiteY9-11942" fmla="*/ 5255685 h 6248398"/>
              <a:gd name="connsiteX10-11943" fmla="*/ 11209760 w 15811497"/>
              <a:gd name="connsiteY10-11944" fmla="*/ 5180760 h 6248398"/>
              <a:gd name="connsiteX11-11945" fmla="*/ 4892179 w 15811497"/>
              <a:gd name="connsiteY11-11946" fmla="*/ 4842491 h 6248398"/>
              <a:gd name="connsiteX12-11947" fmla="*/ 4892178 w 15811497"/>
              <a:gd name="connsiteY12-11948" fmla="*/ 4842492 h 6248398"/>
              <a:gd name="connsiteX13-11949" fmla="*/ 4885192 w 15811497"/>
              <a:gd name="connsiteY13-11950" fmla="*/ 4851834 h 6248398"/>
              <a:gd name="connsiteX14-11951" fmla="*/ 4892179 w 15811497"/>
              <a:gd name="connsiteY14-11952" fmla="*/ 4842491 h 6248398"/>
              <a:gd name="connsiteX15-11953" fmla="*/ 7448548 w 15811497"/>
              <a:gd name="connsiteY15-11954" fmla="*/ 0 h 6248398"/>
              <a:gd name="connsiteX16-11955" fmla="*/ 8721604 w 15811497"/>
              <a:gd name="connsiteY16-11956" fmla="*/ 757692 h 6248398"/>
              <a:gd name="connsiteX17-11957" fmla="*/ 8890522 w 15811497"/>
              <a:gd name="connsiteY17-11958" fmla="*/ 1193234 h 6248398"/>
              <a:gd name="connsiteX18-11959" fmla="*/ 9958384 w 15811497"/>
              <a:gd name="connsiteY18-11960" fmla="*/ 1828798 h 6248398"/>
              <a:gd name="connsiteX19-11961" fmla="*/ 10895504 w 15811497"/>
              <a:gd name="connsiteY19-11962" fmla="*/ 1386857 h 6248398"/>
              <a:gd name="connsiteX20-11963" fmla="*/ 11096041 w 15811497"/>
              <a:gd name="connsiteY20-11964" fmla="*/ 1170993 h 6248398"/>
              <a:gd name="connsiteX21-11965" fmla="*/ 13049247 w 15811497"/>
              <a:gd name="connsiteY21-11966" fmla="*/ 361949 h 6248398"/>
              <a:gd name="connsiteX22-11967" fmla="*/ 15811497 w 15811497"/>
              <a:gd name="connsiteY22-11968" fmla="*/ 3124198 h 6248398"/>
              <a:gd name="connsiteX23-11969" fmla="*/ 13049247 w 15811497"/>
              <a:gd name="connsiteY23-11970" fmla="*/ 5886448 h 6248398"/>
              <a:gd name="connsiteX24-11971" fmla="*/ 11732594 w 15811497"/>
              <a:gd name="connsiteY24-11972" fmla="*/ 5553059 h 6248398"/>
              <a:gd name="connsiteX25-11973" fmla="*/ 11528782 w 15811497"/>
              <a:gd name="connsiteY25-11974" fmla="*/ 5429240 h 6248398"/>
              <a:gd name="connsiteX26-11975" fmla="*/ 11499893 w 15811497"/>
              <a:gd name="connsiteY26-11976" fmla="*/ 5397454 h 6248398"/>
              <a:gd name="connsiteX27-11977" fmla="*/ 11410607 w 15811497"/>
              <a:gd name="connsiteY27-11978" fmla="*/ 5316305 h 6248398"/>
              <a:gd name="connsiteX28-11979" fmla="*/ 11369912 w 15811497"/>
              <a:gd name="connsiteY28-11980" fmla="*/ 5285874 h 6248398"/>
              <a:gd name="connsiteX29-11981" fmla="*/ 11355656 w 15811497"/>
              <a:gd name="connsiteY29-11982" fmla="*/ 5144675 h 6248398"/>
              <a:gd name="connsiteX30-11983" fmla="*/ 11369912 w 15811497"/>
              <a:gd name="connsiteY30-11984" fmla="*/ 5285874 h 6248398"/>
              <a:gd name="connsiteX31-11985" fmla="*/ 11313816 w 15811497"/>
              <a:gd name="connsiteY31-11986" fmla="*/ 5243926 h 6248398"/>
              <a:gd name="connsiteX32-11987" fmla="*/ 11210151 w 15811497"/>
              <a:gd name="connsiteY32-11988" fmla="*/ 5180948 h 6248398"/>
              <a:gd name="connsiteX33-11989" fmla="*/ 11209761 w 15811497"/>
              <a:gd name="connsiteY33-11990" fmla="*/ 5180760 h 6248398"/>
              <a:gd name="connsiteX34-11991" fmla="*/ 11096041 w 15811497"/>
              <a:gd name="connsiteY34-11992" fmla="*/ 5077404 h 6248398"/>
              <a:gd name="connsiteX35-11993" fmla="*/ 11063094 w 15811497"/>
              <a:gd name="connsiteY35-11994" fmla="*/ 5041153 h 6248398"/>
              <a:gd name="connsiteX36-11995" fmla="*/ 11063091 w 15811497"/>
              <a:gd name="connsiteY36-11996" fmla="*/ 5041152 h 6248398"/>
              <a:gd name="connsiteX37-11997" fmla="*/ 11096040 w 15811497"/>
              <a:gd name="connsiteY37-11998" fmla="*/ 5077404 h 6248398"/>
              <a:gd name="connsiteX38-11999" fmla="*/ 11209760 w 15811497"/>
              <a:gd name="connsiteY38-12000" fmla="*/ 5180760 h 6248398"/>
              <a:gd name="connsiteX39-12001" fmla="*/ 11100244 w 15811497"/>
              <a:gd name="connsiteY39-12002" fmla="*/ 5128004 h 6248398"/>
              <a:gd name="connsiteX40-12003" fmla="*/ 10610846 w 15811497"/>
              <a:gd name="connsiteY40-12004" fmla="*/ 5029199 h 6248398"/>
              <a:gd name="connsiteX41-12005" fmla="*/ 9640652 w 15811497"/>
              <a:gd name="connsiteY41-12006" fmla="*/ 5486739 h 6248398"/>
              <a:gd name="connsiteX42-12007" fmla="*/ 9628722 w 15811497"/>
              <a:gd name="connsiteY42-12008" fmla="*/ 5502693 h 6248398"/>
              <a:gd name="connsiteX43-12009" fmla="*/ 9568273 w 15811497"/>
              <a:gd name="connsiteY43-12010" fmla="*/ 5583530 h 6248398"/>
              <a:gd name="connsiteX44-12011" fmla="*/ 9535504 w 15811497"/>
              <a:gd name="connsiteY44-12012" fmla="*/ 5637470 h 6248398"/>
              <a:gd name="connsiteX45-12013" fmla="*/ 9535505 w 15811497"/>
              <a:gd name="connsiteY45-12014" fmla="*/ 5637470 h 6248398"/>
              <a:gd name="connsiteX46-12015" fmla="*/ 9568273 w 15811497"/>
              <a:gd name="connsiteY46-12016" fmla="*/ 5583531 h 6248398"/>
              <a:gd name="connsiteX47-12017" fmla="*/ 9628722 w 15811497"/>
              <a:gd name="connsiteY47-12018" fmla="*/ 5502694 h 6248398"/>
              <a:gd name="connsiteX48-12019" fmla="*/ 9563485 w 15811497"/>
              <a:gd name="connsiteY48-12020" fmla="*/ 5610078 h 6248398"/>
              <a:gd name="connsiteX49-12021" fmla="*/ 9542221 w 15811497"/>
              <a:gd name="connsiteY49-12022" fmla="*/ 5638514 h 6248398"/>
              <a:gd name="connsiteX50-12023" fmla="*/ 9504352 w 15811497"/>
              <a:gd name="connsiteY50-12024" fmla="*/ 5689156 h 6248398"/>
              <a:gd name="connsiteX51-12025" fmla="*/ 9480140 w 15811497"/>
              <a:gd name="connsiteY51-12026" fmla="*/ 5721533 h 6248398"/>
              <a:gd name="connsiteX52-12027" fmla="*/ 8362947 w 15811497"/>
              <a:gd name="connsiteY52-12028" fmla="*/ 6248398 h 6248398"/>
              <a:gd name="connsiteX53-12029" fmla="*/ 7028922 w 15811497"/>
              <a:gd name="connsiteY53-12030" fmla="*/ 5364147 h 6248398"/>
              <a:gd name="connsiteX54-12031" fmla="*/ 6990513 w 15811497"/>
              <a:gd name="connsiteY54-12032" fmla="*/ 5259205 h 6248398"/>
              <a:gd name="connsiteX55-12033" fmla="*/ 6990512 w 15811497"/>
              <a:gd name="connsiteY55-12034" fmla="*/ 5259199 h 6248398"/>
              <a:gd name="connsiteX56-12035" fmla="*/ 6983676 w 15811497"/>
              <a:gd name="connsiteY56-12036" fmla="*/ 5240519 h 6248398"/>
              <a:gd name="connsiteX57-12037" fmla="*/ 6983673 w 15811497"/>
              <a:gd name="connsiteY57-12038" fmla="*/ 5240519 h 6248398"/>
              <a:gd name="connsiteX58-12039" fmla="*/ 6980236 w 15811497"/>
              <a:gd name="connsiteY58-12040" fmla="*/ 5231130 h 6248398"/>
              <a:gd name="connsiteX59-12041" fmla="*/ 6978859 w 15811497"/>
              <a:gd name="connsiteY59-12042" fmla="*/ 5225774 h 6248398"/>
              <a:gd name="connsiteX60-12043" fmla="*/ 6984291 w 15811497"/>
              <a:gd name="connsiteY60-12044" fmla="*/ 5240614 h 6248398"/>
              <a:gd name="connsiteX61-12045" fmla="*/ 6984292 w 15811497"/>
              <a:gd name="connsiteY61-12046" fmla="*/ 5240614 h 6248398"/>
              <a:gd name="connsiteX62-12047" fmla="*/ 6978860 w 15811497"/>
              <a:gd name="connsiteY62-12048" fmla="*/ 5225773 h 6248398"/>
              <a:gd name="connsiteX63-12049" fmla="*/ 6944562 w 15811497"/>
              <a:gd name="connsiteY63-12050" fmla="*/ 5092380 h 6248398"/>
              <a:gd name="connsiteX64-12051" fmla="*/ 6924183 w 15811497"/>
              <a:gd name="connsiteY64-12052" fmla="*/ 4890225 h 6248398"/>
              <a:gd name="connsiteX65-12053" fmla="*/ 6924182 w 15811497"/>
              <a:gd name="connsiteY65-12054" fmla="*/ 4890225 h 6248398"/>
              <a:gd name="connsiteX66-12055" fmla="*/ 6944561 w 15811497"/>
              <a:gd name="connsiteY66-12056" fmla="*/ 5092380 h 6248398"/>
              <a:gd name="connsiteX67-12057" fmla="*/ 6978860 w 15811497"/>
              <a:gd name="connsiteY67-12058" fmla="*/ 5225773 h 6248398"/>
              <a:gd name="connsiteX68-12059" fmla="*/ 6948299 w 15811497"/>
              <a:gd name="connsiteY68-12060" fmla="*/ 5142273 h 6248398"/>
              <a:gd name="connsiteX69-12061" fmla="*/ 5829297 w 15811497"/>
              <a:gd name="connsiteY69-12062" fmla="*/ 4400549 h 6248398"/>
              <a:gd name="connsiteX70-12063" fmla="*/ 5056802 w 15811497"/>
              <a:gd name="connsiteY70-12064" fmla="*/ 4677867 h 6248398"/>
              <a:gd name="connsiteX71-12065" fmla="*/ 5022517 w 15811497"/>
              <a:gd name="connsiteY71-12066" fmla="*/ 4709027 h 6248398"/>
              <a:gd name="connsiteX72-12067" fmla="*/ 5022515 w 15811497"/>
              <a:gd name="connsiteY72-12068" fmla="*/ 4709029 h 6248398"/>
              <a:gd name="connsiteX73-12069" fmla="*/ 4924198 w 15811497"/>
              <a:gd name="connsiteY73-12070" fmla="*/ 4840507 h 6248398"/>
              <a:gd name="connsiteX74-12071" fmla="*/ 4778482 w 15811497"/>
              <a:gd name="connsiteY74-12072" fmla="*/ 5008058 h 6248398"/>
              <a:gd name="connsiteX75-12073" fmla="*/ 4778482 w 15811497"/>
              <a:gd name="connsiteY75-12074" fmla="*/ 5008057 h 6248398"/>
              <a:gd name="connsiteX76-12075" fmla="*/ 4715455 w 15811497"/>
              <a:gd name="connsiteY76-12076" fmla="*/ 5077404 h 6248398"/>
              <a:gd name="connsiteX77-12077" fmla="*/ 2762249 w 15811497"/>
              <a:gd name="connsiteY77-12078" fmla="*/ 5886448 h 6248398"/>
              <a:gd name="connsiteX78-12079" fmla="*/ 0 w 15811497"/>
              <a:gd name="connsiteY78-12080" fmla="*/ 3124198 h 6248398"/>
              <a:gd name="connsiteX79-12081" fmla="*/ 2762249 w 15811497"/>
              <a:gd name="connsiteY79-12082" fmla="*/ 361949 h 6248398"/>
              <a:gd name="connsiteX80-12083" fmla="*/ 4078902 w 15811497"/>
              <a:gd name="connsiteY80-12084" fmla="*/ 695338 h 6248398"/>
              <a:gd name="connsiteX81-12085" fmla="*/ 4261443 w 15811497"/>
              <a:gd name="connsiteY81-12086" fmla="*/ 806235 h 6248398"/>
              <a:gd name="connsiteX82-12087" fmla="*/ 4409044 w 15811497"/>
              <a:gd name="connsiteY82-12088" fmla="*/ 910268 h 6248398"/>
              <a:gd name="connsiteX83-12089" fmla="*/ 4612477 w 15811497"/>
              <a:gd name="connsiteY83-12090" fmla="*/ 1077402 h 6248398"/>
              <a:gd name="connsiteX84-12091" fmla="*/ 4612478 w 15811497"/>
              <a:gd name="connsiteY84-12092" fmla="*/ 1077403 h 6248398"/>
              <a:gd name="connsiteX85-12093" fmla="*/ 4715454 w 15811497"/>
              <a:gd name="connsiteY85-12094" fmla="*/ 1170993 h 6248398"/>
              <a:gd name="connsiteX86-12095" fmla="*/ 4701725 w 15811497"/>
              <a:gd name="connsiteY86-12096" fmla="*/ 1120394 h 6248398"/>
              <a:gd name="connsiteX87-12097" fmla="*/ 5191122 w 15811497"/>
              <a:gd name="connsiteY87-12098" fmla="*/ 1219199 h 6248398"/>
              <a:gd name="connsiteX88-12099" fmla="*/ 6161317 w 15811497"/>
              <a:gd name="connsiteY88-12100" fmla="*/ 761659 h 6248398"/>
              <a:gd name="connsiteX89-12101" fmla="*/ 6224019 w 15811497"/>
              <a:gd name="connsiteY89-12102" fmla="*/ 677808 h 6248398"/>
              <a:gd name="connsiteX90-12103" fmla="*/ 6175489 w 15811497"/>
              <a:gd name="connsiteY90-12104" fmla="*/ 757691 h 6248398"/>
              <a:gd name="connsiteX91-12105" fmla="*/ 6175489 w 15811497"/>
              <a:gd name="connsiteY91-12106" fmla="*/ 757692 h 6248398"/>
              <a:gd name="connsiteX92-12107" fmla="*/ 6224020 w 15811497"/>
              <a:gd name="connsiteY92-12108" fmla="*/ 677809 h 6248398"/>
              <a:gd name="connsiteX93-12109" fmla="*/ 6233696 w 15811497"/>
              <a:gd name="connsiteY93-12110" fmla="*/ 664869 h 6248398"/>
              <a:gd name="connsiteX94-12111" fmla="*/ 6252611 w 15811497"/>
              <a:gd name="connsiteY94-12112" fmla="*/ 633734 h 6248398"/>
              <a:gd name="connsiteX95-12113" fmla="*/ 6252610 w 15811497"/>
              <a:gd name="connsiteY95-12114" fmla="*/ 633734 h 6248398"/>
              <a:gd name="connsiteX96-12115" fmla="*/ 6233696 w 15811497"/>
              <a:gd name="connsiteY96-12116" fmla="*/ 664868 h 6248398"/>
              <a:gd name="connsiteX97-12117" fmla="*/ 6224019 w 15811497"/>
              <a:gd name="connsiteY97-12118" fmla="*/ 677808 h 6248398"/>
              <a:gd name="connsiteX98-12119" fmla="*/ 6248008 w 15811497"/>
              <a:gd name="connsiteY98-12120" fmla="*/ 638320 h 6248398"/>
              <a:gd name="connsiteX99-12121" fmla="*/ 6251291 w 15811497"/>
              <a:gd name="connsiteY99-12122" fmla="*/ 633930 h 6248398"/>
              <a:gd name="connsiteX100-12123" fmla="*/ 6251293 w 15811497"/>
              <a:gd name="connsiteY100-12124" fmla="*/ 633929 h 6248398"/>
              <a:gd name="connsiteX101-12125" fmla="*/ 6257683 w 15811497"/>
              <a:gd name="connsiteY101-12126" fmla="*/ 625384 h 6248398"/>
              <a:gd name="connsiteX102-12127" fmla="*/ 6257686 w 15811497"/>
              <a:gd name="connsiteY102-12128" fmla="*/ 625380 h 6248398"/>
              <a:gd name="connsiteX103-12129" fmla="*/ 6331355 w 15811497"/>
              <a:gd name="connsiteY103-12130" fmla="*/ 526865 h 6248398"/>
              <a:gd name="connsiteX104-12131" fmla="*/ 7448548 w 15811497"/>
              <a:gd name="connsiteY104-12132" fmla="*/ 0 h 6248398"/>
              <a:gd name="connsiteX0-12133" fmla="*/ 11209760 w 15811497"/>
              <a:gd name="connsiteY0-12134" fmla="*/ 5180760 h 6248398"/>
              <a:gd name="connsiteX1-12135" fmla="*/ 11210150 w 15811497"/>
              <a:gd name="connsiteY1-12136" fmla="*/ 5180948 h 6248398"/>
              <a:gd name="connsiteX2-12137" fmla="*/ 11313815 w 15811497"/>
              <a:gd name="connsiteY2-12138" fmla="*/ 5243926 h 6248398"/>
              <a:gd name="connsiteX3-12139" fmla="*/ 11369911 w 15811497"/>
              <a:gd name="connsiteY3-12140" fmla="*/ 5285874 h 6248398"/>
              <a:gd name="connsiteX4-12141" fmla="*/ 11410606 w 15811497"/>
              <a:gd name="connsiteY4-12142" fmla="*/ 5316305 h 6248398"/>
              <a:gd name="connsiteX5-12143" fmla="*/ 11499892 w 15811497"/>
              <a:gd name="connsiteY5-12144" fmla="*/ 5397454 h 6248398"/>
              <a:gd name="connsiteX6-12145" fmla="*/ 11528781 w 15811497"/>
              <a:gd name="connsiteY6-12146" fmla="*/ 5429240 h 6248398"/>
              <a:gd name="connsiteX7-12147" fmla="*/ 11504846 w 15811497"/>
              <a:gd name="connsiteY7-12148" fmla="*/ 5414699 h 6248398"/>
              <a:gd name="connsiteX8-12149" fmla="*/ 11371717 w 15811497"/>
              <a:gd name="connsiteY8-12150" fmla="*/ 5315148 h 6248398"/>
              <a:gd name="connsiteX9-12151" fmla="*/ 11292198 w 15811497"/>
              <a:gd name="connsiteY9-12152" fmla="*/ 5255685 h 6248398"/>
              <a:gd name="connsiteX10-12153" fmla="*/ 11209760 w 15811497"/>
              <a:gd name="connsiteY10-12154" fmla="*/ 5180760 h 6248398"/>
              <a:gd name="connsiteX11-12155" fmla="*/ 4892179 w 15811497"/>
              <a:gd name="connsiteY11-12156" fmla="*/ 4842491 h 6248398"/>
              <a:gd name="connsiteX12-12157" fmla="*/ 4892178 w 15811497"/>
              <a:gd name="connsiteY12-12158" fmla="*/ 4842492 h 6248398"/>
              <a:gd name="connsiteX13-12159" fmla="*/ 4885192 w 15811497"/>
              <a:gd name="connsiteY13-12160" fmla="*/ 4851834 h 6248398"/>
              <a:gd name="connsiteX14-12161" fmla="*/ 4892179 w 15811497"/>
              <a:gd name="connsiteY14-12162" fmla="*/ 4842491 h 6248398"/>
              <a:gd name="connsiteX15-12163" fmla="*/ 7448548 w 15811497"/>
              <a:gd name="connsiteY15-12164" fmla="*/ 0 h 6248398"/>
              <a:gd name="connsiteX16-12165" fmla="*/ 8721604 w 15811497"/>
              <a:gd name="connsiteY16-12166" fmla="*/ 757692 h 6248398"/>
              <a:gd name="connsiteX17-12167" fmla="*/ 8890522 w 15811497"/>
              <a:gd name="connsiteY17-12168" fmla="*/ 1193234 h 6248398"/>
              <a:gd name="connsiteX18-12169" fmla="*/ 9958384 w 15811497"/>
              <a:gd name="connsiteY18-12170" fmla="*/ 1828798 h 6248398"/>
              <a:gd name="connsiteX19-12171" fmla="*/ 10895504 w 15811497"/>
              <a:gd name="connsiteY19-12172" fmla="*/ 1386857 h 6248398"/>
              <a:gd name="connsiteX20-12173" fmla="*/ 11096041 w 15811497"/>
              <a:gd name="connsiteY20-12174" fmla="*/ 1170993 h 6248398"/>
              <a:gd name="connsiteX21-12175" fmla="*/ 13049247 w 15811497"/>
              <a:gd name="connsiteY21-12176" fmla="*/ 361949 h 6248398"/>
              <a:gd name="connsiteX22-12177" fmla="*/ 15811497 w 15811497"/>
              <a:gd name="connsiteY22-12178" fmla="*/ 3124198 h 6248398"/>
              <a:gd name="connsiteX23-12179" fmla="*/ 13049247 w 15811497"/>
              <a:gd name="connsiteY23-12180" fmla="*/ 5886448 h 6248398"/>
              <a:gd name="connsiteX24-12181" fmla="*/ 11732594 w 15811497"/>
              <a:gd name="connsiteY24-12182" fmla="*/ 5553059 h 6248398"/>
              <a:gd name="connsiteX25-12183" fmla="*/ 11528782 w 15811497"/>
              <a:gd name="connsiteY25-12184" fmla="*/ 5429240 h 6248398"/>
              <a:gd name="connsiteX26-12185" fmla="*/ 11499893 w 15811497"/>
              <a:gd name="connsiteY26-12186" fmla="*/ 5397454 h 6248398"/>
              <a:gd name="connsiteX27-12187" fmla="*/ 11410607 w 15811497"/>
              <a:gd name="connsiteY27-12188" fmla="*/ 5316305 h 6248398"/>
              <a:gd name="connsiteX28-12189" fmla="*/ 11369912 w 15811497"/>
              <a:gd name="connsiteY28-12190" fmla="*/ 5285874 h 6248398"/>
              <a:gd name="connsiteX29-12191" fmla="*/ 11355656 w 15811497"/>
              <a:gd name="connsiteY29-12192" fmla="*/ 5144675 h 6248398"/>
              <a:gd name="connsiteX30-12193" fmla="*/ 11369912 w 15811497"/>
              <a:gd name="connsiteY30-12194" fmla="*/ 5285874 h 6248398"/>
              <a:gd name="connsiteX31-12195" fmla="*/ 11313816 w 15811497"/>
              <a:gd name="connsiteY31-12196" fmla="*/ 5243926 h 6248398"/>
              <a:gd name="connsiteX32-12197" fmla="*/ 11210151 w 15811497"/>
              <a:gd name="connsiteY32-12198" fmla="*/ 5180948 h 6248398"/>
              <a:gd name="connsiteX33-12199" fmla="*/ 11209761 w 15811497"/>
              <a:gd name="connsiteY33-12200" fmla="*/ 5180760 h 6248398"/>
              <a:gd name="connsiteX34-12201" fmla="*/ 11096041 w 15811497"/>
              <a:gd name="connsiteY34-12202" fmla="*/ 5077404 h 6248398"/>
              <a:gd name="connsiteX35-12203" fmla="*/ 11063094 w 15811497"/>
              <a:gd name="connsiteY35-12204" fmla="*/ 5041153 h 6248398"/>
              <a:gd name="connsiteX36-12205" fmla="*/ 11063091 w 15811497"/>
              <a:gd name="connsiteY36-12206" fmla="*/ 5041152 h 6248398"/>
              <a:gd name="connsiteX37-12207" fmla="*/ 11096040 w 15811497"/>
              <a:gd name="connsiteY37-12208" fmla="*/ 5077404 h 6248398"/>
              <a:gd name="connsiteX38-12209" fmla="*/ 11209760 w 15811497"/>
              <a:gd name="connsiteY38-12210" fmla="*/ 5180760 h 6248398"/>
              <a:gd name="connsiteX39-12211" fmla="*/ 11100244 w 15811497"/>
              <a:gd name="connsiteY39-12212" fmla="*/ 5128004 h 6248398"/>
              <a:gd name="connsiteX40-12213" fmla="*/ 10610846 w 15811497"/>
              <a:gd name="connsiteY40-12214" fmla="*/ 5029199 h 6248398"/>
              <a:gd name="connsiteX41-12215" fmla="*/ 9640652 w 15811497"/>
              <a:gd name="connsiteY41-12216" fmla="*/ 5486739 h 6248398"/>
              <a:gd name="connsiteX42-12217" fmla="*/ 9628722 w 15811497"/>
              <a:gd name="connsiteY42-12218" fmla="*/ 5502693 h 6248398"/>
              <a:gd name="connsiteX43-12219" fmla="*/ 9568273 w 15811497"/>
              <a:gd name="connsiteY43-12220" fmla="*/ 5583530 h 6248398"/>
              <a:gd name="connsiteX44-12221" fmla="*/ 9535504 w 15811497"/>
              <a:gd name="connsiteY44-12222" fmla="*/ 5637470 h 6248398"/>
              <a:gd name="connsiteX45-12223" fmla="*/ 9535505 w 15811497"/>
              <a:gd name="connsiteY45-12224" fmla="*/ 5637470 h 6248398"/>
              <a:gd name="connsiteX46-12225" fmla="*/ 9568273 w 15811497"/>
              <a:gd name="connsiteY46-12226" fmla="*/ 5583531 h 6248398"/>
              <a:gd name="connsiteX47-12227" fmla="*/ 9628722 w 15811497"/>
              <a:gd name="connsiteY47-12228" fmla="*/ 5502694 h 6248398"/>
              <a:gd name="connsiteX48-12229" fmla="*/ 9563485 w 15811497"/>
              <a:gd name="connsiteY48-12230" fmla="*/ 5610078 h 6248398"/>
              <a:gd name="connsiteX49-12231" fmla="*/ 9542221 w 15811497"/>
              <a:gd name="connsiteY49-12232" fmla="*/ 5638514 h 6248398"/>
              <a:gd name="connsiteX50-12233" fmla="*/ 9504352 w 15811497"/>
              <a:gd name="connsiteY50-12234" fmla="*/ 5689156 h 6248398"/>
              <a:gd name="connsiteX51-12235" fmla="*/ 9480140 w 15811497"/>
              <a:gd name="connsiteY51-12236" fmla="*/ 5721533 h 6248398"/>
              <a:gd name="connsiteX52-12237" fmla="*/ 8362947 w 15811497"/>
              <a:gd name="connsiteY52-12238" fmla="*/ 6248398 h 6248398"/>
              <a:gd name="connsiteX53-12239" fmla="*/ 7028922 w 15811497"/>
              <a:gd name="connsiteY53-12240" fmla="*/ 5364147 h 6248398"/>
              <a:gd name="connsiteX54-12241" fmla="*/ 6990513 w 15811497"/>
              <a:gd name="connsiteY54-12242" fmla="*/ 5259205 h 6248398"/>
              <a:gd name="connsiteX55-12243" fmla="*/ 6990512 w 15811497"/>
              <a:gd name="connsiteY55-12244" fmla="*/ 5259199 h 6248398"/>
              <a:gd name="connsiteX56-12245" fmla="*/ 6983676 w 15811497"/>
              <a:gd name="connsiteY56-12246" fmla="*/ 5240519 h 6248398"/>
              <a:gd name="connsiteX57-12247" fmla="*/ 6983673 w 15811497"/>
              <a:gd name="connsiteY57-12248" fmla="*/ 5240519 h 6248398"/>
              <a:gd name="connsiteX58-12249" fmla="*/ 6980236 w 15811497"/>
              <a:gd name="connsiteY58-12250" fmla="*/ 5231130 h 6248398"/>
              <a:gd name="connsiteX59-12251" fmla="*/ 6978859 w 15811497"/>
              <a:gd name="connsiteY59-12252" fmla="*/ 5225774 h 6248398"/>
              <a:gd name="connsiteX60-12253" fmla="*/ 6984291 w 15811497"/>
              <a:gd name="connsiteY60-12254" fmla="*/ 5240614 h 6248398"/>
              <a:gd name="connsiteX61-12255" fmla="*/ 6984292 w 15811497"/>
              <a:gd name="connsiteY61-12256" fmla="*/ 5240614 h 6248398"/>
              <a:gd name="connsiteX62-12257" fmla="*/ 6978860 w 15811497"/>
              <a:gd name="connsiteY62-12258" fmla="*/ 5225773 h 6248398"/>
              <a:gd name="connsiteX63-12259" fmla="*/ 6944562 w 15811497"/>
              <a:gd name="connsiteY63-12260" fmla="*/ 5092380 h 6248398"/>
              <a:gd name="connsiteX64-12261" fmla="*/ 6924183 w 15811497"/>
              <a:gd name="connsiteY64-12262" fmla="*/ 4890225 h 6248398"/>
              <a:gd name="connsiteX65-12263" fmla="*/ 6924182 w 15811497"/>
              <a:gd name="connsiteY65-12264" fmla="*/ 4890225 h 6248398"/>
              <a:gd name="connsiteX66-12265" fmla="*/ 6944561 w 15811497"/>
              <a:gd name="connsiteY66-12266" fmla="*/ 5092380 h 6248398"/>
              <a:gd name="connsiteX67-12267" fmla="*/ 6978860 w 15811497"/>
              <a:gd name="connsiteY67-12268" fmla="*/ 5225773 h 6248398"/>
              <a:gd name="connsiteX68-12269" fmla="*/ 6948299 w 15811497"/>
              <a:gd name="connsiteY68-12270" fmla="*/ 5142273 h 6248398"/>
              <a:gd name="connsiteX69-12271" fmla="*/ 5829297 w 15811497"/>
              <a:gd name="connsiteY69-12272" fmla="*/ 4400549 h 6248398"/>
              <a:gd name="connsiteX70-12273" fmla="*/ 5056802 w 15811497"/>
              <a:gd name="connsiteY70-12274" fmla="*/ 4677867 h 6248398"/>
              <a:gd name="connsiteX71-12275" fmla="*/ 5022517 w 15811497"/>
              <a:gd name="connsiteY71-12276" fmla="*/ 4709027 h 6248398"/>
              <a:gd name="connsiteX72-12277" fmla="*/ 5022515 w 15811497"/>
              <a:gd name="connsiteY72-12278" fmla="*/ 4709029 h 6248398"/>
              <a:gd name="connsiteX73-12279" fmla="*/ 4778482 w 15811497"/>
              <a:gd name="connsiteY73-12280" fmla="*/ 5008058 h 6248398"/>
              <a:gd name="connsiteX74-12281" fmla="*/ 4778482 w 15811497"/>
              <a:gd name="connsiteY74-12282" fmla="*/ 5008057 h 6248398"/>
              <a:gd name="connsiteX75-12283" fmla="*/ 4715455 w 15811497"/>
              <a:gd name="connsiteY75-12284" fmla="*/ 5077404 h 6248398"/>
              <a:gd name="connsiteX76-12285" fmla="*/ 2762249 w 15811497"/>
              <a:gd name="connsiteY76-12286" fmla="*/ 5886448 h 6248398"/>
              <a:gd name="connsiteX77-12287" fmla="*/ 0 w 15811497"/>
              <a:gd name="connsiteY77-12288" fmla="*/ 3124198 h 6248398"/>
              <a:gd name="connsiteX78-12289" fmla="*/ 2762249 w 15811497"/>
              <a:gd name="connsiteY78-12290" fmla="*/ 361949 h 6248398"/>
              <a:gd name="connsiteX79-12291" fmla="*/ 4078902 w 15811497"/>
              <a:gd name="connsiteY79-12292" fmla="*/ 695338 h 6248398"/>
              <a:gd name="connsiteX80-12293" fmla="*/ 4261443 w 15811497"/>
              <a:gd name="connsiteY80-12294" fmla="*/ 806235 h 6248398"/>
              <a:gd name="connsiteX81-12295" fmla="*/ 4409044 w 15811497"/>
              <a:gd name="connsiteY81-12296" fmla="*/ 910268 h 6248398"/>
              <a:gd name="connsiteX82-12297" fmla="*/ 4612477 w 15811497"/>
              <a:gd name="connsiteY82-12298" fmla="*/ 1077402 h 6248398"/>
              <a:gd name="connsiteX83-12299" fmla="*/ 4612478 w 15811497"/>
              <a:gd name="connsiteY83-12300" fmla="*/ 1077403 h 6248398"/>
              <a:gd name="connsiteX84-12301" fmla="*/ 4715454 w 15811497"/>
              <a:gd name="connsiteY84-12302" fmla="*/ 1170993 h 6248398"/>
              <a:gd name="connsiteX85-12303" fmla="*/ 4701725 w 15811497"/>
              <a:gd name="connsiteY85-12304" fmla="*/ 1120394 h 6248398"/>
              <a:gd name="connsiteX86-12305" fmla="*/ 5191122 w 15811497"/>
              <a:gd name="connsiteY86-12306" fmla="*/ 1219199 h 6248398"/>
              <a:gd name="connsiteX87-12307" fmla="*/ 6161317 w 15811497"/>
              <a:gd name="connsiteY87-12308" fmla="*/ 761659 h 6248398"/>
              <a:gd name="connsiteX88-12309" fmla="*/ 6224019 w 15811497"/>
              <a:gd name="connsiteY88-12310" fmla="*/ 677808 h 6248398"/>
              <a:gd name="connsiteX89-12311" fmla="*/ 6175489 w 15811497"/>
              <a:gd name="connsiteY89-12312" fmla="*/ 757691 h 6248398"/>
              <a:gd name="connsiteX90-12313" fmla="*/ 6175489 w 15811497"/>
              <a:gd name="connsiteY90-12314" fmla="*/ 757692 h 6248398"/>
              <a:gd name="connsiteX91-12315" fmla="*/ 6224020 w 15811497"/>
              <a:gd name="connsiteY91-12316" fmla="*/ 677809 h 6248398"/>
              <a:gd name="connsiteX92-12317" fmla="*/ 6233696 w 15811497"/>
              <a:gd name="connsiteY92-12318" fmla="*/ 664869 h 6248398"/>
              <a:gd name="connsiteX93-12319" fmla="*/ 6252611 w 15811497"/>
              <a:gd name="connsiteY93-12320" fmla="*/ 633734 h 6248398"/>
              <a:gd name="connsiteX94-12321" fmla="*/ 6252610 w 15811497"/>
              <a:gd name="connsiteY94-12322" fmla="*/ 633734 h 6248398"/>
              <a:gd name="connsiteX95-12323" fmla="*/ 6233696 w 15811497"/>
              <a:gd name="connsiteY95-12324" fmla="*/ 664868 h 6248398"/>
              <a:gd name="connsiteX96-12325" fmla="*/ 6224019 w 15811497"/>
              <a:gd name="connsiteY96-12326" fmla="*/ 677808 h 6248398"/>
              <a:gd name="connsiteX97-12327" fmla="*/ 6248008 w 15811497"/>
              <a:gd name="connsiteY97-12328" fmla="*/ 638320 h 6248398"/>
              <a:gd name="connsiteX98-12329" fmla="*/ 6251291 w 15811497"/>
              <a:gd name="connsiteY98-12330" fmla="*/ 633930 h 6248398"/>
              <a:gd name="connsiteX99-12331" fmla="*/ 6251293 w 15811497"/>
              <a:gd name="connsiteY99-12332" fmla="*/ 633929 h 6248398"/>
              <a:gd name="connsiteX100-12333" fmla="*/ 6257683 w 15811497"/>
              <a:gd name="connsiteY100-12334" fmla="*/ 625384 h 6248398"/>
              <a:gd name="connsiteX101-12335" fmla="*/ 6257686 w 15811497"/>
              <a:gd name="connsiteY101-12336" fmla="*/ 625380 h 6248398"/>
              <a:gd name="connsiteX102-12337" fmla="*/ 6331355 w 15811497"/>
              <a:gd name="connsiteY102-12338" fmla="*/ 526865 h 6248398"/>
              <a:gd name="connsiteX103-12339" fmla="*/ 7448548 w 15811497"/>
              <a:gd name="connsiteY103-12340" fmla="*/ 0 h 6248398"/>
              <a:gd name="connsiteX0-12341" fmla="*/ 11209760 w 15811497"/>
              <a:gd name="connsiteY0-12342" fmla="*/ 5180760 h 6248398"/>
              <a:gd name="connsiteX1-12343" fmla="*/ 11210150 w 15811497"/>
              <a:gd name="connsiteY1-12344" fmla="*/ 5180948 h 6248398"/>
              <a:gd name="connsiteX2-12345" fmla="*/ 11313815 w 15811497"/>
              <a:gd name="connsiteY2-12346" fmla="*/ 5243926 h 6248398"/>
              <a:gd name="connsiteX3-12347" fmla="*/ 11369911 w 15811497"/>
              <a:gd name="connsiteY3-12348" fmla="*/ 5285874 h 6248398"/>
              <a:gd name="connsiteX4-12349" fmla="*/ 11410606 w 15811497"/>
              <a:gd name="connsiteY4-12350" fmla="*/ 5316305 h 6248398"/>
              <a:gd name="connsiteX5-12351" fmla="*/ 11499892 w 15811497"/>
              <a:gd name="connsiteY5-12352" fmla="*/ 5397454 h 6248398"/>
              <a:gd name="connsiteX6-12353" fmla="*/ 11528781 w 15811497"/>
              <a:gd name="connsiteY6-12354" fmla="*/ 5429240 h 6248398"/>
              <a:gd name="connsiteX7-12355" fmla="*/ 11504846 w 15811497"/>
              <a:gd name="connsiteY7-12356" fmla="*/ 5414699 h 6248398"/>
              <a:gd name="connsiteX8-12357" fmla="*/ 11371717 w 15811497"/>
              <a:gd name="connsiteY8-12358" fmla="*/ 5315148 h 6248398"/>
              <a:gd name="connsiteX9-12359" fmla="*/ 11292198 w 15811497"/>
              <a:gd name="connsiteY9-12360" fmla="*/ 5255685 h 6248398"/>
              <a:gd name="connsiteX10-12361" fmla="*/ 11209760 w 15811497"/>
              <a:gd name="connsiteY10-12362" fmla="*/ 5180760 h 6248398"/>
              <a:gd name="connsiteX11-12363" fmla="*/ 4885192 w 15811497"/>
              <a:gd name="connsiteY11-12364" fmla="*/ 4851834 h 6248398"/>
              <a:gd name="connsiteX12-12365" fmla="*/ 4892178 w 15811497"/>
              <a:gd name="connsiteY12-12366" fmla="*/ 4842492 h 6248398"/>
              <a:gd name="connsiteX13-12367" fmla="*/ 4885192 w 15811497"/>
              <a:gd name="connsiteY13-12368" fmla="*/ 4851834 h 6248398"/>
              <a:gd name="connsiteX14-12369" fmla="*/ 7448548 w 15811497"/>
              <a:gd name="connsiteY14-12370" fmla="*/ 0 h 6248398"/>
              <a:gd name="connsiteX15-12371" fmla="*/ 8721604 w 15811497"/>
              <a:gd name="connsiteY15-12372" fmla="*/ 757692 h 6248398"/>
              <a:gd name="connsiteX16-12373" fmla="*/ 8890522 w 15811497"/>
              <a:gd name="connsiteY16-12374" fmla="*/ 1193234 h 6248398"/>
              <a:gd name="connsiteX17-12375" fmla="*/ 9958384 w 15811497"/>
              <a:gd name="connsiteY17-12376" fmla="*/ 1828798 h 6248398"/>
              <a:gd name="connsiteX18-12377" fmla="*/ 10895504 w 15811497"/>
              <a:gd name="connsiteY18-12378" fmla="*/ 1386857 h 6248398"/>
              <a:gd name="connsiteX19-12379" fmla="*/ 11096041 w 15811497"/>
              <a:gd name="connsiteY19-12380" fmla="*/ 1170993 h 6248398"/>
              <a:gd name="connsiteX20-12381" fmla="*/ 13049247 w 15811497"/>
              <a:gd name="connsiteY20-12382" fmla="*/ 361949 h 6248398"/>
              <a:gd name="connsiteX21-12383" fmla="*/ 15811497 w 15811497"/>
              <a:gd name="connsiteY21-12384" fmla="*/ 3124198 h 6248398"/>
              <a:gd name="connsiteX22-12385" fmla="*/ 13049247 w 15811497"/>
              <a:gd name="connsiteY22-12386" fmla="*/ 5886448 h 6248398"/>
              <a:gd name="connsiteX23-12387" fmla="*/ 11732594 w 15811497"/>
              <a:gd name="connsiteY23-12388" fmla="*/ 5553059 h 6248398"/>
              <a:gd name="connsiteX24-12389" fmla="*/ 11528782 w 15811497"/>
              <a:gd name="connsiteY24-12390" fmla="*/ 5429240 h 6248398"/>
              <a:gd name="connsiteX25-12391" fmla="*/ 11499893 w 15811497"/>
              <a:gd name="connsiteY25-12392" fmla="*/ 5397454 h 6248398"/>
              <a:gd name="connsiteX26-12393" fmla="*/ 11410607 w 15811497"/>
              <a:gd name="connsiteY26-12394" fmla="*/ 5316305 h 6248398"/>
              <a:gd name="connsiteX27-12395" fmla="*/ 11369912 w 15811497"/>
              <a:gd name="connsiteY27-12396" fmla="*/ 5285874 h 6248398"/>
              <a:gd name="connsiteX28-12397" fmla="*/ 11355656 w 15811497"/>
              <a:gd name="connsiteY28-12398" fmla="*/ 5144675 h 6248398"/>
              <a:gd name="connsiteX29-12399" fmla="*/ 11369912 w 15811497"/>
              <a:gd name="connsiteY29-12400" fmla="*/ 5285874 h 6248398"/>
              <a:gd name="connsiteX30-12401" fmla="*/ 11313816 w 15811497"/>
              <a:gd name="connsiteY30-12402" fmla="*/ 5243926 h 6248398"/>
              <a:gd name="connsiteX31-12403" fmla="*/ 11210151 w 15811497"/>
              <a:gd name="connsiteY31-12404" fmla="*/ 5180948 h 6248398"/>
              <a:gd name="connsiteX32-12405" fmla="*/ 11209761 w 15811497"/>
              <a:gd name="connsiteY32-12406" fmla="*/ 5180760 h 6248398"/>
              <a:gd name="connsiteX33-12407" fmla="*/ 11096041 w 15811497"/>
              <a:gd name="connsiteY33-12408" fmla="*/ 5077404 h 6248398"/>
              <a:gd name="connsiteX34-12409" fmla="*/ 11063094 w 15811497"/>
              <a:gd name="connsiteY34-12410" fmla="*/ 5041153 h 6248398"/>
              <a:gd name="connsiteX35-12411" fmla="*/ 11063091 w 15811497"/>
              <a:gd name="connsiteY35-12412" fmla="*/ 5041152 h 6248398"/>
              <a:gd name="connsiteX36-12413" fmla="*/ 11096040 w 15811497"/>
              <a:gd name="connsiteY36-12414" fmla="*/ 5077404 h 6248398"/>
              <a:gd name="connsiteX37-12415" fmla="*/ 11209760 w 15811497"/>
              <a:gd name="connsiteY37-12416" fmla="*/ 5180760 h 6248398"/>
              <a:gd name="connsiteX38-12417" fmla="*/ 11100244 w 15811497"/>
              <a:gd name="connsiteY38-12418" fmla="*/ 5128004 h 6248398"/>
              <a:gd name="connsiteX39-12419" fmla="*/ 10610846 w 15811497"/>
              <a:gd name="connsiteY39-12420" fmla="*/ 5029199 h 6248398"/>
              <a:gd name="connsiteX40-12421" fmla="*/ 9640652 w 15811497"/>
              <a:gd name="connsiteY40-12422" fmla="*/ 5486739 h 6248398"/>
              <a:gd name="connsiteX41-12423" fmla="*/ 9628722 w 15811497"/>
              <a:gd name="connsiteY41-12424" fmla="*/ 5502693 h 6248398"/>
              <a:gd name="connsiteX42-12425" fmla="*/ 9568273 w 15811497"/>
              <a:gd name="connsiteY42-12426" fmla="*/ 5583530 h 6248398"/>
              <a:gd name="connsiteX43-12427" fmla="*/ 9535504 w 15811497"/>
              <a:gd name="connsiteY43-12428" fmla="*/ 5637470 h 6248398"/>
              <a:gd name="connsiteX44-12429" fmla="*/ 9535505 w 15811497"/>
              <a:gd name="connsiteY44-12430" fmla="*/ 5637470 h 6248398"/>
              <a:gd name="connsiteX45-12431" fmla="*/ 9568273 w 15811497"/>
              <a:gd name="connsiteY45-12432" fmla="*/ 5583531 h 6248398"/>
              <a:gd name="connsiteX46-12433" fmla="*/ 9628722 w 15811497"/>
              <a:gd name="connsiteY46-12434" fmla="*/ 5502694 h 6248398"/>
              <a:gd name="connsiteX47-12435" fmla="*/ 9563485 w 15811497"/>
              <a:gd name="connsiteY47-12436" fmla="*/ 5610078 h 6248398"/>
              <a:gd name="connsiteX48-12437" fmla="*/ 9542221 w 15811497"/>
              <a:gd name="connsiteY48-12438" fmla="*/ 5638514 h 6248398"/>
              <a:gd name="connsiteX49-12439" fmla="*/ 9504352 w 15811497"/>
              <a:gd name="connsiteY49-12440" fmla="*/ 5689156 h 6248398"/>
              <a:gd name="connsiteX50-12441" fmla="*/ 9480140 w 15811497"/>
              <a:gd name="connsiteY50-12442" fmla="*/ 5721533 h 6248398"/>
              <a:gd name="connsiteX51-12443" fmla="*/ 8362947 w 15811497"/>
              <a:gd name="connsiteY51-12444" fmla="*/ 6248398 h 6248398"/>
              <a:gd name="connsiteX52-12445" fmla="*/ 7028922 w 15811497"/>
              <a:gd name="connsiteY52-12446" fmla="*/ 5364147 h 6248398"/>
              <a:gd name="connsiteX53-12447" fmla="*/ 6990513 w 15811497"/>
              <a:gd name="connsiteY53-12448" fmla="*/ 5259205 h 6248398"/>
              <a:gd name="connsiteX54-12449" fmla="*/ 6990512 w 15811497"/>
              <a:gd name="connsiteY54-12450" fmla="*/ 5259199 h 6248398"/>
              <a:gd name="connsiteX55-12451" fmla="*/ 6983676 w 15811497"/>
              <a:gd name="connsiteY55-12452" fmla="*/ 5240519 h 6248398"/>
              <a:gd name="connsiteX56-12453" fmla="*/ 6983673 w 15811497"/>
              <a:gd name="connsiteY56-12454" fmla="*/ 5240519 h 6248398"/>
              <a:gd name="connsiteX57-12455" fmla="*/ 6980236 w 15811497"/>
              <a:gd name="connsiteY57-12456" fmla="*/ 5231130 h 6248398"/>
              <a:gd name="connsiteX58-12457" fmla="*/ 6978859 w 15811497"/>
              <a:gd name="connsiteY58-12458" fmla="*/ 5225774 h 6248398"/>
              <a:gd name="connsiteX59-12459" fmla="*/ 6984291 w 15811497"/>
              <a:gd name="connsiteY59-12460" fmla="*/ 5240614 h 6248398"/>
              <a:gd name="connsiteX60-12461" fmla="*/ 6984292 w 15811497"/>
              <a:gd name="connsiteY60-12462" fmla="*/ 5240614 h 6248398"/>
              <a:gd name="connsiteX61-12463" fmla="*/ 6978860 w 15811497"/>
              <a:gd name="connsiteY61-12464" fmla="*/ 5225773 h 6248398"/>
              <a:gd name="connsiteX62-12465" fmla="*/ 6944562 w 15811497"/>
              <a:gd name="connsiteY62-12466" fmla="*/ 5092380 h 6248398"/>
              <a:gd name="connsiteX63-12467" fmla="*/ 6924183 w 15811497"/>
              <a:gd name="connsiteY63-12468" fmla="*/ 4890225 h 6248398"/>
              <a:gd name="connsiteX64-12469" fmla="*/ 6924182 w 15811497"/>
              <a:gd name="connsiteY64-12470" fmla="*/ 4890225 h 6248398"/>
              <a:gd name="connsiteX65-12471" fmla="*/ 6944561 w 15811497"/>
              <a:gd name="connsiteY65-12472" fmla="*/ 5092380 h 6248398"/>
              <a:gd name="connsiteX66-12473" fmla="*/ 6978860 w 15811497"/>
              <a:gd name="connsiteY66-12474" fmla="*/ 5225773 h 6248398"/>
              <a:gd name="connsiteX67-12475" fmla="*/ 6948299 w 15811497"/>
              <a:gd name="connsiteY67-12476" fmla="*/ 5142273 h 6248398"/>
              <a:gd name="connsiteX68-12477" fmla="*/ 5829297 w 15811497"/>
              <a:gd name="connsiteY68-12478" fmla="*/ 4400549 h 6248398"/>
              <a:gd name="connsiteX69-12479" fmla="*/ 5056802 w 15811497"/>
              <a:gd name="connsiteY69-12480" fmla="*/ 4677867 h 6248398"/>
              <a:gd name="connsiteX70-12481" fmla="*/ 5022517 w 15811497"/>
              <a:gd name="connsiteY70-12482" fmla="*/ 4709027 h 6248398"/>
              <a:gd name="connsiteX71-12483" fmla="*/ 5022515 w 15811497"/>
              <a:gd name="connsiteY71-12484" fmla="*/ 4709029 h 6248398"/>
              <a:gd name="connsiteX72-12485" fmla="*/ 4778482 w 15811497"/>
              <a:gd name="connsiteY72-12486" fmla="*/ 5008058 h 6248398"/>
              <a:gd name="connsiteX73-12487" fmla="*/ 4778482 w 15811497"/>
              <a:gd name="connsiteY73-12488" fmla="*/ 5008057 h 6248398"/>
              <a:gd name="connsiteX74-12489" fmla="*/ 4715455 w 15811497"/>
              <a:gd name="connsiteY74-12490" fmla="*/ 5077404 h 6248398"/>
              <a:gd name="connsiteX75-12491" fmla="*/ 2762249 w 15811497"/>
              <a:gd name="connsiteY75-12492" fmla="*/ 5886448 h 6248398"/>
              <a:gd name="connsiteX76-12493" fmla="*/ 0 w 15811497"/>
              <a:gd name="connsiteY76-12494" fmla="*/ 3124198 h 6248398"/>
              <a:gd name="connsiteX77-12495" fmla="*/ 2762249 w 15811497"/>
              <a:gd name="connsiteY77-12496" fmla="*/ 361949 h 6248398"/>
              <a:gd name="connsiteX78-12497" fmla="*/ 4078902 w 15811497"/>
              <a:gd name="connsiteY78-12498" fmla="*/ 695338 h 6248398"/>
              <a:gd name="connsiteX79-12499" fmla="*/ 4261443 w 15811497"/>
              <a:gd name="connsiteY79-12500" fmla="*/ 806235 h 6248398"/>
              <a:gd name="connsiteX80-12501" fmla="*/ 4409044 w 15811497"/>
              <a:gd name="connsiteY80-12502" fmla="*/ 910268 h 6248398"/>
              <a:gd name="connsiteX81-12503" fmla="*/ 4612477 w 15811497"/>
              <a:gd name="connsiteY81-12504" fmla="*/ 1077402 h 6248398"/>
              <a:gd name="connsiteX82-12505" fmla="*/ 4612478 w 15811497"/>
              <a:gd name="connsiteY82-12506" fmla="*/ 1077403 h 6248398"/>
              <a:gd name="connsiteX83-12507" fmla="*/ 4715454 w 15811497"/>
              <a:gd name="connsiteY83-12508" fmla="*/ 1170993 h 6248398"/>
              <a:gd name="connsiteX84-12509" fmla="*/ 4701725 w 15811497"/>
              <a:gd name="connsiteY84-12510" fmla="*/ 1120394 h 6248398"/>
              <a:gd name="connsiteX85-12511" fmla="*/ 5191122 w 15811497"/>
              <a:gd name="connsiteY85-12512" fmla="*/ 1219199 h 6248398"/>
              <a:gd name="connsiteX86-12513" fmla="*/ 6161317 w 15811497"/>
              <a:gd name="connsiteY86-12514" fmla="*/ 761659 h 6248398"/>
              <a:gd name="connsiteX87-12515" fmla="*/ 6224019 w 15811497"/>
              <a:gd name="connsiteY87-12516" fmla="*/ 677808 h 6248398"/>
              <a:gd name="connsiteX88-12517" fmla="*/ 6175489 w 15811497"/>
              <a:gd name="connsiteY88-12518" fmla="*/ 757691 h 6248398"/>
              <a:gd name="connsiteX89-12519" fmla="*/ 6175489 w 15811497"/>
              <a:gd name="connsiteY89-12520" fmla="*/ 757692 h 6248398"/>
              <a:gd name="connsiteX90-12521" fmla="*/ 6224020 w 15811497"/>
              <a:gd name="connsiteY90-12522" fmla="*/ 677809 h 6248398"/>
              <a:gd name="connsiteX91-12523" fmla="*/ 6233696 w 15811497"/>
              <a:gd name="connsiteY91-12524" fmla="*/ 664869 h 6248398"/>
              <a:gd name="connsiteX92-12525" fmla="*/ 6252611 w 15811497"/>
              <a:gd name="connsiteY92-12526" fmla="*/ 633734 h 6248398"/>
              <a:gd name="connsiteX93-12527" fmla="*/ 6252610 w 15811497"/>
              <a:gd name="connsiteY93-12528" fmla="*/ 633734 h 6248398"/>
              <a:gd name="connsiteX94-12529" fmla="*/ 6233696 w 15811497"/>
              <a:gd name="connsiteY94-12530" fmla="*/ 664868 h 6248398"/>
              <a:gd name="connsiteX95-12531" fmla="*/ 6224019 w 15811497"/>
              <a:gd name="connsiteY95-12532" fmla="*/ 677808 h 6248398"/>
              <a:gd name="connsiteX96-12533" fmla="*/ 6248008 w 15811497"/>
              <a:gd name="connsiteY96-12534" fmla="*/ 638320 h 6248398"/>
              <a:gd name="connsiteX97-12535" fmla="*/ 6251291 w 15811497"/>
              <a:gd name="connsiteY97-12536" fmla="*/ 633930 h 6248398"/>
              <a:gd name="connsiteX98-12537" fmla="*/ 6251293 w 15811497"/>
              <a:gd name="connsiteY98-12538" fmla="*/ 633929 h 6248398"/>
              <a:gd name="connsiteX99-12539" fmla="*/ 6257683 w 15811497"/>
              <a:gd name="connsiteY99-12540" fmla="*/ 625384 h 6248398"/>
              <a:gd name="connsiteX100-12541" fmla="*/ 6257686 w 15811497"/>
              <a:gd name="connsiteY100-12542" fmla="*/ 625380 h 6248398"/>
              <a:gd name="connsiteX101-12543" fmla="*/ 6331355 w 15811497"/>
              <a:gd name="connsiteY101-12544" fmla="*/ 526865 h 6248398"/>
              <a:gd name="connsiteX102-12545" fmla="*/ 7448548 w 15811497"/>
              <a:gd name="connsiteY102-12546" fmla="*/ 0 h 6248398"/>
              <a:gd name="connsiteX0-12547" fmla="*/ 11209760 w 15811497"/>
              <a:gd name="connsiteY0-12548" fmla="*/ 5180760 h 6248398"/>
              <a:gd name="connsiteX1-12549" fmla="*/ 11210150 w 15811497"/>
              <a:gd name="connsiteY1-12550" fmla="*/ 5180948 h 6248398"/>
              <a:gd name="connsiteX2-12551" fmla="*/ 11313815 w 15811497"/>
              <a:gd name="connsiteY2-12552" fmla="*/ 5243926 h 6248398"/>
              <a:gd name="connsiteX3-12553" fmla="*/ 11369911 w 15811497"/>
              <a:gd name="connsiteY3-12554" fmla="*/ 5285874 h 6248398"/>
              <a:gd name="connsiteX4-12555" fmla="*/ 11410606 w 15811497"/>
              <a:gd name="connsiteY4-12556" fmla="*/ 5316305 h 6248398"/>
              <a:gd name="connsiteX5-12557" fmla="*/ 11499892 w 15811497"/>
              <a:gd name="connsiteY5-12558" fmla="*/ 5397454 h 6248398"/>
              <a:gd name="connsiteX6-12559" fmla="*/ 11528781 w 15811497"/>
              <a:gd name="connsiteY6-12560" fmla="*/ 5429240 h 6248398"/>
              <a:gd name="connsiteX7-12561" fmla="*/ 11504846 w 15811497"/>
              <a:gd name="connsiteY7-12562" fmla="*/ 5414699 h 6248398"/>
              <a:gd name="connsiteX8-12563" fmla="*/ 11371717 w 15811497"/>
              <a:gd name="connsiteY8-12564" fmla="*/ 5315148 h 6248398"/>
              <a:gd name="connsiteX9-12565" fmla="*/ 11292198 w 15811497"/>
              <a:gd name="connsiteY9-12566" fmla="*/ 5255685 h 6248398"/>
              <a:gd name="connsiteX10-12567" fmla="*/ 11209760 w 15811497"/>
              <a:gd name="connsiteY10-12568" fmla="*/ 5180760 h 6248398"/>
              <a:gd name="connsiteX11-12569" fmla="*/ 7448548 w 15811497"/>
              <a:gd name="connsiteY11-12570" fmla="*/ 0 h 6248398"/>
              <a:gd name="connsiteX12-12571" fmla="*/ 8721604 w 15811497"/>
              <a:gd name="connsiteY12-12572" fmla="*/ 757692 h 6248398"/>
              <a:gd name="connsiteX13-12573" fmla="*/ 8890522 w 15811497"/>
              <a:gd name="connsiteY13-12574" fmla="*/ 1193234 h 6248398"/>
              <a:gd name="connsiteX14-12575" fmla="*/ 9958384 w 15811497"/>
              <a:gd name="connsiteY14-12576" fmla="*/ 1828798 h 6248398"/>
              <a:gd name="connsiteX15-12577" fmla="*/ 10895504 w 15811497"/>
              <a:gd name="connsiteY15-12578" fmla="*/ 1386857 h 6248398"/>
              <a:gd name="connsiteX16-12579" fmla="*/ 11096041 w 15811497"/>
              <a:gd name="connsiteY16-12580" fmla="*/ 1170993 h 6248398"/>
              <a:gd name="connsiteX17-12581" fmla="*/ 13049247 w 15811497"/>
              <a:gd name="connsiteY17-12582" fmla="*/ 361949 h 6248398"/>
              <a:gd name="connsiteX18-12583" fmla="*/ 15811497 w 15811497"/>
              <a:gd name="connsiteY18-12584" fmla="*/ 3124198 h 6248398"/>
              <a:gd name="connsiteX19-12585" fmla="*/ 13049247 w 15811497"/>
              <a:gd name="connsiteY19-12586" fmla="*/ 5886448 h 6248398"/>
              <a:gd name="connsiteX20-12587" fmla="*/ 11732594 w 15811497"/>
              <a:gd name="connsiteY20-12588" fmla="*/ 5553059 h 6248398"/>
              <a:gd name="connsiteX21-12589" fmla="*/ 11528782 w 15811497"/>
              <a:gd name="connsiteY21-12590" fmla="*/ 5429240 h 6248398"/>
              <a:gd name="connsiteX22-12591" fmla="*/ 11499893 w 15811497"/>
              <a:gd name="connsiteY22-12592" fmla="*/ 5397454 h 6248398"/>
              <a:gd name="connsiteX23-12593" fmla="*/ 11410607 w 15811497"/>
              <a:gd name="connsiteY23-12594" fmla="*/ 5316305 h 6248398"/>
              <a:gd name="connsiteX24-12595" fmla="*/ 11369912 w 15811497"/>
              <a:gd name="connsiteY24-12596" fmla="*/ 5285874 h 6248398"/>
              <a:gd name="connsiteX25-12597" fmla="*/ 11355656 w 15811497"/>
              <a:gd name="connsiteY25-12598" fmla="*/ 5144675 h 6248398"/>
              <a:gd name="connsiteX26-12599" fmla="*/ 11369912 w 15811497"/>
              <a:gd name="connsiteY26-12600" fmla="*/ 5285874 h 6248398"/>
              <a:gd name="connsiteX27-12601" fmla="*/ 11313816 w 15811497"/>
              <a:gd name="connsiteY27-12602" fmla="*/ 5243926 h 6248398"/>
              <a:gd name="connsiteX28-12603" fmla="*/ 11210151 w 15811497"/>
              <a:gd name="connsiteY28-12604" fmla="*/ 5180948 h 6248398"/>
              <a:gd name="connsiteX29-12605" fmla="*/ 11209761 w 15811497"/>
              <a:gd name="connsiteY29-12606" fmla="*/ 5180760 h 6248398"/>
              <a:gd name="connsiteX30-12607" fmla="*/ 11096041 w 15811497"/>
              <a:gd name="connsiteY30-12608" fmla="*/ 5077404 h 6248398"/>
              <a:gd name="connsiteX31-12609" fmla="*/ 11063094 w 15811497"/>
              <a:gd name="connsiteY31-12610" fmla="*/ 5041153 h 6248398"/>
              <a:gd name="connsiteX32-12611" fmla="*/ 11063091 w 15811497"/>
              <a:gd name="connsiteY32-12612" fmla="*/ 5041152 h 6248398"/>
              <a:gd name="connsiteX33-12613" fmla="*/ 11096040 w 15811497"/>
              <a:gd name="connsiteY33-12614" fmla="*/ 5077404 h 6248398"/>
              <a:gd name="connsiteX34-12615" fmla="*/ 11209760 w 15811497"/>
              <a:gd name="connsiteY34-12616" fmla="*/ 5180760 h 6248398"/>
              <a:gd name="connsiteX35-12617" fmla="*/ 11100244 w 15811497"/>
              <a:gd name="connsiteY35-12618" fmla="*/ 5128004 h 6248398"/>
              <a:gd name="connsiteX36-12619" fmla="*/ 10610846 w 15811497"/>
              <a:gd name="connsiteY36-12620" fmla="*/ 5029199 h 6248398"/>
              <a:gd name="connsiteX37-12621" fmla="*/ 9640652 w 15811497"/>
              <a:gd name="connsiteY37-12622" fmla="*/ 5486739 h 6248398"/>
              <a:gd name="connsiteX38-12623" fmla="*/ 9628722 w 15811497"/>
              <a:gd name="connsiteY38-12624" fmla="*/ 5502693 h 6248398"/>
              <a:gd name="connsiteX39-12625" fmla="*/ 9568273 w 15811497"/>
              <a:gd name="connsiteY39-12626" fmla="*/ 5583530 h 6248398"/>
              <a:gd name="connsiteX40-12627" fmla="*/ 9535504 w 15811497"/>
              <a:gd name="connsiteY40-12628" fmla="*/ 5637470 h 6248398"/>
              <a:gd name="connsiteX41-12629" fmla="*/ 9535505 w 15811497"/>
              <a:gd name="connsiteY41-12630" fmla="*/ 5637470 h 6248398"/>
              <a:gd name="connsiteX42-12631" fmla="*/ 9568273 w 15811497"/>
              <a:gd name="connsiteY42-12632" fmla="*/ 5583531 h 6248398"/>
              <a:gd name="connsiteX43-12633" fmla="*/ 9628722 w 15811497"/>
              <a:gd name="connsiteY43-12634" fmla="*/ 5502694 h 6248398"/>
              <a:gd name="connsiteX44-12635" fmla="*/ 9563485 w 15811497"/>
              <a:gd name="connsiteY44-12636" fmla="*/ 5610078 h 6248398"/>
              <a:gd name="connsiteX45-12637" fmla="*/ 9542221 w 15811497"/>
              <a:gd name="connsiteY45-12638" fmla="*/ 5638514 h 6248398"/>
              <a:gd name="connsiteX46-12639" fmla="*/ 9504352 w 15811497"/>
              <a:gd name="connsiteY46-12640" fmla="*/ 5689156 h 6248398"/>
              <a:gd name="connsiteX47-12641" fmla="*/ 9480140 w 15811497"/>
              <a:gd name="connsiteY47-12642" fmla="*/ 5721533 h 6248398"/>
              <a:gd name="connsiteX48-12643" fmla="*/ 8362947 w 15811497"/>
              <a:gd name="connsiteY48-12644" fmla="*/ 6248398 h 6248398"/>
              <a:gd name="connsiteX49-12645" fmla="*/ 7028922 w 15811497"/>
              <a:gd name="connsiteY49-12646" fmla="*/ 5364147 h 6248398"/>
              <a:gd name="connsiteX50-12647" fmla="*/ 6990513 w 15811497"/>
              <a:gd name="connsiteY50-12648" fmla="*/ 5259205 h 6248398"/>
              <a:gd name="connsiteX51-12649" fmla="*/ 6990512 w 15811497"/>
              <a:gd name="connsiteY51-12650" fmla="*/ 5259199 h 6248398"/>
              <a:gd name="connsiteX52-12651" fmla="*/ 6983676 w 15811497"/>
              <a:gd name="connsiteY52-12652" fmla="*/ 5240519 h 6248398"/>
              <a:gd name="connsiteX53-12653" fmla="*/ 6983673 w 15811497"/>
              <a:gd name="connsiteY53-12654" fmla="*/ 5240519 h 6248398"/>
              <a:gd name="connsiteX54-12655" fmla="*/ 6980236 w 15811497"/>
              <a:gd name="connsiteY54-12656" fmla="*/ 5231130 h 6248398"/>
              <a:gd name="connsiteX55-12657" fmla="*/ 6978859 w 15811497"/>
              <a:gd name="connsiteY55-12658" fmla="*/ 5225774 h 6248398"/>
              <a:gd name="connsiteX56-12659" fmla="*/ 6984291 w 15811497"/>
              <a:gd name="connsiteY56-12660" fmla="*/ 5240614 h 6248398"/>
              <a:gd name="connsiteX57-12661" fmla="*/ 6984292 w 15811497"/>
              <a:gd name="connsiteY57-12662" fmla="*/ 5240614 h 6248398"/>
              <a:gd name="connsiteX58-12663" fmla="*/ 6978860 w 15811497"/>
              <a:gd name="connsiteY58-12664" fmla="*/ 5225773 h 6248398"/>
              <a:gd name="connsiteX59-12665" fmla="*/ 6944562 w 15811497"/>
              <a:gd name="connsiteY59-12666" fmla="*/ 5092380 h 6248398"/>
              <a:gd name="connsiteX60-12667" fmla="*/ 6924183 w 15811497"/>
              <a:gd name="connsiteY60-12668" fmla="*/ 4890225 h 6248398"/>
              <a:gd name="connsiteX61-12669" fmla="*/ 6924182 w 15811497"/>
              <a:gd name="connsiteY61-12670" fmla="*/ 4890225 h 6248398"/>
              <a:gd name="connsiteX62-12671" fmla="*/ 6944561 w 15811497"/>
              <a:gd name="connsiteY62-12672" fmla="*/ 5092380 h 6248398"/>
              <a:gd name="connsiteX63-12673" fmla="*/ 6978860 w 15811497"/>
              <a:gd name="connsiteY63-12674" fmla="*/ 5225773 h 6248398"/>
              <a:gd name="connsiteX64-12675" fmla="*/ 6948299 w 15811497"/>
              <a:gd name="connsiteY64-12676" fmla="*/ 5142273 h 6248398"/>
              <a:gd name="connsiteX65-12677" fmla="*/ 5829297 w 15811497"/>
              <a:gd name="connsiteY65-12678" fmla="*/ 4400549 h 6248398"/>
              <a:gd name="connsiteX66-12679" fmla="*/ 5056802 w 15811497"/>
              <a:gd name="connsiteY66-12680" fmla="*/ 4677867 h 6248398"/>
              <a:gd name="connsiteX67-12681" fmla="*/ 5022517 w 15811497"/>
              <a:gd name="connsiteY67-12682" fmla="*/ 4709027 h 6248398"/>
              <a:gd name="connsiteX68-12683" fmla="*/ 5022515 w 15811497"/>
              <a:gd name="connsiteY68-12684" fmla="*/ 4709029 h 6248398"/>
              <a:gd name="connsiteX69-12685" fmla="*/ 4778482 w 15811497"/>
              <a:gd name="connsiteY69-12686" fmla="*/ 5008058 h 6248398"/>
              <a:gd name="connsiteX70-12687" fmla="*/ 4778482 w 15811497"/>
              <a:gd name="connsiteY70-12688" fmla="*/ 5008057 h 6248398"/>
              <a:gd name="connsiteX71-12689" fmla="*/ 4715455 w 15811497"/>
              <a:gd name="connsiteY71-12690" fmla="*/ 5077404 h 6248398"/>
              <a:gd name="connsiteX72-12691" fmla="*/ 2762249 w 15811497"/>
              <a:gd name="connsiteY72-12692" fmla="*/ 5886448 h 6248398"/>
              <a:gd name="connsiteX73-12693" fmla="*/ 0 w 15811497"/>
              <a:gd name="connsiteY73-12694" fmla="*/ 3124198 h 6248398"/>
              <a:gd name="connsiteX74-12695" fmla="*/ 2762249 w 15811497"/>
              <a:gd name="connsiteY74-12696" fmla="*/ 361949 h 6248398"/>
              <a:gd name="connsiteX75-12697" fmla="*/ 4078902 w 15811497"/>
              <a:gd name="connsiteY75-12698" fmla="*/ 695338 h 6248398"/>
              <a:gd name="connsiteX76-12699" fmla="*/ 4261443 w 15811497"/>
              <a:gd name="connsiteY76-12700" fmla="*/ 806235 h 6248398"/>
              <a:gd name="connsiteX77-12701" fmla="*/ 4409044 w 15811497"/>
              <a:gd name="connsiteY77-12702" fmla="*/ 910268 h 6248398"/>
              <a:gd name="connsiteX78-12703" fmla="*/ 4612477 w 15811497"/>
              <a:gd name="connsiteY78-12704" fmla="*/ 1077402 h 6248398"/>
              <a:gd name="connsiteX79-12705" fmla="*/ 4612478 w 15811497"/>
              <a:gd name="connsiteY79-12706" fmla="*/ 1077403 h 6248398"/>
              <a:gd name="connsiteX80-12707" fmla="*/ 4715454 w 15811497"/>
              <a:gd name="connsiteY80-12708" fmla="*/ 1170993 h 6248398"/>
              <a:gd name="connsiteX81-12709" fmla="*/ 4701725 w 15811497"/>
              <a:gd name="connsiteY81-12710" fmla="*/ 1120394 h 6248398"/>
              <a:gd name="connsiteX82-12711" fmla="*/ 5191122 w 15811497"/>
              <a:gd name="connsiteY82-12712" fmla="*/ 1219199 h 6248398"/>
              <a:gd name="connsiteX83-12713" fmla="*/ 6161317 w 15811497"/>
              <a:gd name="connsiteY83-12714" fmla="*/ 761659 h 6248398"/>
              <a:gd name="connsiteX84-12715" fmla="*/ 6224019 w 15811497"/>
              <a:gd name="connsiteY84-12716" fmla="*/ 677808 h 6248398"/>
              <a:gd name="connsiteX85-12717" fmla="*/ 6175489 w 15811497"/>
              <a:gd name="connsiteY85-12718" fmla="*/ 757691 h 6248398"/>
              <a:gd name="connsiteX86-12719" fmla="*/ 6175489 w 15811497"/>
              <a:gd name="connsiteY86-12720" fmla="*/ 757692 h 6248398"/>
              <a:gd name="connsiteX87-12721" fmla="*/ 6224020 w 15811497"/>
              <a:gd name="connsiteY87-12722" fmla="*/ 677809 h 6248398"/>
              <a:gd name="connsiteX88-12723" fmla="*/ 6233696 w 15811497"/>
              <a:gd name="connsiteY88-12724" fmla="*/ 664869 h 6248398"/>
              <a:gd name="connsiteX89-12725" fmla="*/ 6252611 w 15811497"/>
              <a:gd name="connsiteY89-12726" fmla="*/ 633734 h 6248398"/>
              <a:gd name="connsiteX90-12727" fmla="*/ 6252610 w 15811497"/>
              <a:gd name="connsiteY90-12728" fmla="*/ 633734 h 6248398"/>
              <a:gd name="connsiteX91-12729" fmla="*/ 6233696 w 15811497"/>
              <a:gd name="connsiteY91-12730" fmla="*/ 664868 h 6248398"/>
              <a:gd name="connsiteX92-12731" fmla="*/ 6224019 w 15811497"/>
              <a:gd name="connsiteY92-12732" fmla="*/ 677808 h 6248398"/>
              <a:gd name="connsiteX93-12733" fmla="*/ 6248008 w 15811497"/>
              <a:gd name="connsiteY93-12734" fmla="*/ 638320 h 6248398"/>
              <a:gd name="connsiteX94-12735" fmla="*/ 6251291 w 15811497"/>
              <a:gd name="connsiteY94-12736" fmla="*/ 633930 h 6248398"/>
              <a:gd name="connsiteX95-12737" fmla="*/ 6251293 w 15811497"/>
              <a:gd name="connsiteY95-12738" fmla="*/ 633929 h 6248398"/>
              <a:gd name="connsiteX96-12739" fmla="*/ 6257683 w 15811497"/>
              <a:gd name="connsiteY96-12740" fmla="*/ 625384 h 6248398"/>
              <a:gd name="connsiteX97-12741" fmla="*/ 6257686 w 15811497"/>
              <a:gd name="connsiteY97-12742" fmla="*/ 625380 h 6248398"/>
              <a:gd name="connsiteX98-12743" fmla="*/ 6331355 w 15811497"/>
              <a:gd name="connsiteY98-12744" fmla="*/ 526865 h 6248398"/>
              <a:gd name="connsiteX99-12745" fmla="*/ 7448548 w 15811497"/>
              <a:gd name="connsiteY99-12746" fmla="*/ 0 h 6248398"/>
              <a:gd name="connsiteX0-12747" fmla="*/ 11209760 w 15811497"/>
              <a:gd name="connsiteY0-12748" fmla="*/ 5180760 h 6248398"/>
              <a:gd name="connsiteX1-12749" fmla="*/ 11210150 w 15811497"/>
              <a:gd name="connsiteY1-12750" fmla="*/ 5180948 h 6248398"/>
              <a:gd name="connsiteX2-12751" fmla="*/ 11313815 w 15811497"/>
              <a:gd name="connsiteY2-12752" fmla="*/ 5243926 h 6248398"/>
              <a:gd name="connsiteX3-12753" fmla="*/ 11369911 w 15811497"/>
              <a:gd name="connsiteY3-12754" fmla="*/ 5285874 h 6248398"/>
              <a:gd name="connsiteX4-12755" fmla="*/ 11410606 w 15811497"/>
              <a:gd name="connsiteY4-12756" fmla="*/ 5316305 h 6248398"/>
              <a:gd name="connsiteX5-12757" fmla="*/ 11499892 w 15811497"/>
              <a:gd name="connsiteY5-12758" fmla="*/ 5397454 h 6248398"/>
              <a:gd name="connsiteX6-12759" fmla="*/ 11528781 w 15811497"/>
              <a:gd name="connsiteY6-12760" fmla="*/ 5429240 h 6248398"/>
              <a:gd name="connsiteX7-12761" fmla="*/ 11504846 w 15811497"/>
              <a:gd name="connsiteY7-12762" fmla="*/ 5414699 h 6248398"/>
              <a:gd name="connsiteX8-12763" fmla="*/ 11371717 w 15811497"/>
              <a:gd name="connsiteY8-12764" fmla="*/ 5315148 h 6248398"/>
              <a:gd name="connsiteX9-12765" fmla="*/ 11292198 w 15811497"/>
              <a:gd name="connsiteY9-12766" fmla="*/ 5255685 h 6248398"/>
              <a:gd name="connsiteX10-12767" fmla="*/ 11209760 w 15811497"/>
              <a:gd name="connsiteY10-12768" fmla="*/ 5180760 h 6248398"/>
              <a:gd name="connsiteX11-12769" fmla="*/ 7448548 w 15811497"/>
              <a:gd name="connsiteY11-12770" fmla="*/ 0 h 6248398"/>
              <a:gd name="connsiteX12-12771" fmla="*/ 8721604 w 15811497"/>
              <a:gd name="connsiteY12-12772" fmla="*/ 757692 h 6248398"/>
              <a:gd name="connsiteX13-12773" fmla="*/ 8890522 w 15811497"/>
              <a:gd name="connsiteY13-12774" fmla="*/ 1193234 h 6248398"/>
              <a:gd name="connsiteX14-12775" fmla="*/ 9958384 w 15811497"/>
              <a:gd name="connsiteY14-12776" fmla="*/ 1828798 h 6248398"/>
              <a:gd name="connsiteX15-12777" fmla="*/ 10895504 w 15811497"/>
              <a:gd name="connsiteY15-12778" fmla="*/ 1386857 h 6248398"/>
              <a:gd name="connsiteX16-12779" fmla="*/ 11096041 w 15811497"/>
              <a:gd name="connsiteY16-12780" fmla="*/ 1170993 h 6248398"/>
              <a:gd name="connsiteX17-12781" fmla="*/ 13049247 w 15811497"/>
              <a:gd name="connsiteY17-12782" fmla="*/ 361949 h 6248398"/>
              <a:gd name="connsiteX18-12783" fmla="*/ 15811497 w 15811497"/>
              <a:gd name="connsiteY18-12784" fmla="*/ 3124198 h 6248398"/>
              <a:gd name="connsiteX19-12785" fmla="*/ 13049247 w 15811497"/>
              <a:gd name="connsiteY19-12786" fmla="*/ 5886448 h 6248398"/>
              <a:gd name="connsiteX20-12787" fmla="*/ 11732594 w 15811497"/>
              <a:gd name="connsiteY20-12788" fmla="*/ 5553059 h 6248398"/>
              <a:gd name="connsiteX21-12789" fmla="*/ 11528782 w 15811497"/>
              <a:gd name="connsiteY21-12790" fmla="*/ 5429240 h 6248398"/>
              <a:gd name="connsiteX22-12791" fmla="*/ 11499893 w 15811497"/>
              <a:gd name="connsiteY22-12792" fmla="*/ 5397454 h 6248398"/>
              <a:gd name="connsiteX23-12793" fmla="*/ 11410607 w 15811497"/>
              <a:gd name="connsiteY23-12794" fmla="*/ 5316305 h 6248398"/>
              <a:gd name="connsiteX24-12795" fmla="*/ 11369912 w 15811497"/>
              <a:gd name="connsiteY24-12796" fmla="*/ 5285874 h 6248398"/>
              <a:gd name="connsiteX25-12797" fmla="*/ 11355656 w 15811497"/>
              <a:gd name="connsiteY25-12798" fmla="*/ 5144675 h 6248398"/>
              <a:gd name="connsiteX26-12799" fmla="*/ 11369912 w 15811497"/>
              <a:gd name="connsiteY26-12800" fmla="*/ 5285874 h 6248398"/>
              <a:gd name="connsiteX27-12801" fmla="*/ 11313816 w 15811497"/>
              <a:gd name="connsiteY27-12802" fmla="*/ 5243926 h 6248398"/>
              <a:gd name="connsiteX28-12803" fmla="*/ 11210151 w 15811497"/>
              <a:gd name="connsiteY28-12804" fmla="*/ 5180948 h 6248398"/>
              <a:gd name="connsiteX29-12805" fmla="*/ 11209761 w 15811497"/>
              <a:gd name="connsiteY29-12806" fmla="*/ 5180760 h 6248398"/>
              <a:gd name="connsiteX30-12807" fmla="*/ 11096041 w 15811497"/>
              <a:gd name="connsiteY30-12808" fmla="*/ 5077404 h 6248398"/>
              <a:gd name="connsiteX31-12809" fmla="*/ 11063094 w 15811497"/>
              <a:gd name="connsiteY31-12810" fmla="*/ 5041153 h 6248398"/>
              <a:gd name="connsiteX32-12811" fmla="*/ 11063091 w 15811497"/>
              <a:gd name="connsiteY32-12812" fmla="*/ 5041152 h 6248398"/>
              <a:gd name="connsiteX33-12813" fmla="*/ 11096040 w 15811497"/>
              <a:gd name="connsiteY33-12814" fmla="*/ 5077404 h 6248398"/>
              <a:gd name="connsiteX34-12815" fmla="*/ 11209760 w 15811497"/>
              <a:gd name="connsiteY34-12816" fmla="*/ 5180760 h 6248398"/>
              <a:gd name="connsiteX35-12817" fmla="*/ 11100244 w 15811497"/>
              <a:gd name="connsiteY35-12818" fmla="*/ 5128004 h 6248398"/>
              <a:gd name="connsiteX36-12819" fmla="*/ 10610846 w 15811497"/>
              <a:gd name="connsiteY36-12820" fmla="*/ 5029199 h 6248398"/>
              <a:gd name="connsiteX37-12821" fmla="*/ 9640652 w 15811497"/>
              <a:gd name="connsiteY37-12822" fmla="*/ 5486739 h 6248398"/>
              <a:gd name="connsiteX38-12823" fmla="*/ 9628722 w 15811497"/>
              <a:gd name="connsiteY38-12824" fmla="*/ 5502693 h 6248398"/>
              <a:gd name="connsiteX39-12825" fmla="*/ 9568273 w 15811497"/>
              <a:gd name="connsiteY39-12826" fmla="*/ 5583530 h 6248398"/>
              <a:gd name="connsiteX40-12827" fmla="*/ 9535504 w 15811497"/>
              <a:gd name="connsiteY40-12828" fmla="*/ 5637470 h 6248398"/>
              <a:gd name="connsiteX41-12829" fmla="*/ 9535505 w 15811497"/>
              <a:gd name="connsiteY41-12830" fmla="*/ 5637470 h 6248398"/>
              <a:gd name="connsiteX42-12831" fmla="*/ 9568273 w 15811497"/>
              <a:gd name="connsiteY42-12832" fmla="*/ 5583531 h 6248398"/>
              <a:gd name="connsiteX43-12833" fmla="*/ 9628722 w 15811497"/>
              <a:gd name="connsiteY43-12834" fmla="*/ 5502694 h 6248398"/>
              <a:gd name="connsiteX44-12835" fmla="*/ 9563485 w 15811497"/>
              <a:gd name="connsiteY44-12836" fmla="*/ 5610078 h 6248398"/>
              <a:gd name="connsiteX45-12837" fmla="*/ 9542221 w 15811497"/>
              <a:gd name="connsiteY45-12838" fmla="*/ 5638514 h 6248398"/>
              <a:gd name="connsiteX46-12839" fmla="*/ 9504352 w 15811497"/>
              <a:gd name="connsiteY46-12840" fmla="*/ 5689156 h 6248398"/>
              <a:gd name="connsiteX47-12841" fmla="*/ 9480140 w 15811497"/>
              <a:gd name="connsiteY47-12842" fmla="*/ 5721533 h 6248398"/>
              <a:gd name="connsiteX48-12843" fmla="*/ 8362947 w 15811497"/>
              <a:gd name="connsiteY48-12844" fmla="*/ 6248398 h 6248398"/>
              <a:gd name="connsiteX49-12845" fmla="*/ 7028922 w 15811497"/>
              <a:gd name="connsiteY49-12846" fmla="*/ 5364147 h 6248398"/>
              <a:gd name="connsiteX50-12847" fmla="*/ 6990513 w 15811497"/>
              <a:gd name="connsiteY50-12848" fmla="*/ 5259205 h 6248398"/>
              <a:gd name="connsiteX51-12849" fmla="*/ 6990512 w 15811497"/>
              <a:gd name="connsiteY51-12850" fmla="*/ 5259199 h 6248398"/>
              <a:gd name="connsiteX52-12851" fmla="*/ 6983676 w 15811497"/>
              <a:gd name="connsiteY52-12852" fmla="*/ 5240519 h 6248398"/>
              <a:gd name="connsiteX53-12853" fmla="*/ 6983673 w 15811497"/>
              <a:gd name="connsiteY53-12854" fmla="*/ 5240519 h 6248398"/>
              <a:gd name="connsiteX54-12855" fmla="*/ 6980236 w 15811497"/>
              <a:gd name="connsiteY54-12856" fmla="*/ 5231130 h 6248398"/>
              <a:gd name="connsiteX55-12857" fmla="*/ 6978859 w 15811497"/>
              <a:gd name="connsiteY55-12858" fmla="*/ 5225774 h 6248398"/>
              <a:gd name="connsiteX56-12859" fmla="*/ 6984291 w 15811497"/>
              <a:gd name="connsiteY56-12860" fmla="*/ 5240614 h 6248398"/>
              <a:gd name="connsiteX57-12861" fmla="*/ 6984292 w 15811497"/>
              <a:gd name="connsiteY57-12862" fmla="*/ 5240614 h 6248398"/>
              <a:gd name="connsiteX58-12863" fmla="*/ 6978860 w 15811497"/>
              <a:gd name="connsiteY58-12864" fmla="*/ 5225773 h 6248398"/>
              <a:gd name="connsiteX59-12865" fmla="*/ 6944562 w 15811497"/>
              <a:gd name="connsiteY59-12866" fmla="*/ 5092380 h 6248398"/>
              <a:gd name="connsiteX60-12867" fmla="*/ 6924183 w 15811497"/>
              <a:gd name="connsiteY60-12868" fmla="*/ 4890225 h 6248398"/>
              <a:gd name="connsiteX61-12869" fmla="*/ 6924182 w 15811497"/>
              <a:gd name="connsiteY61-12870" fmla="*/ 4890225 h 6248398"/>
              <a:gd name="connsiteX62-12871" fmla="*/ 6944561 w 15811497"/>
              <a:gd name="connsiteY62-12872" fmla="*/ 5092380 h 6248398"/>
              <a:gd name="connsiteX63-12873" fmla="*/ 6978860 w 15811497"/>
              <a:gd name="connsiteY63-12874" fmla="*/ 5225773 h 6248398"/>
              <a:gd name="connsiteX64-12875" fmla="*/ 6948299 w 15811497"/>
              <a:gd name="connsiteY64-12876" fmla="*/ 5142273 h 6248398"/>
              <a:gd name="connsiteX65-12877" fmla="*/ 5829297 w 15811497"/>
              <a:gd name="connsiteY65-12878" fmla="*/ 4400549 h 6248398"/>
              <a:gd name="connsiteX66-12879" fmla="*/ 5056802 w 15811497"/>
              <a:gd name="connsiteY66-12880" fmla="*/ 4677867 h 6248398"/>
              <a:gd name="connsiteX67-12881" fmla="*/ 5022517 w 15811497"/>
              <a:gd name="connsiteY67-12882" fmla="*/ 4709027 h 6248398"/>
              <a:gd name="connsiteX68-12883" fmla="*/ 5022515 w 15811497"/>
              <a:gd name="connsiteY68-12884" fmla="*/ 4709029 h 6248398"/>
              <a:gd name="connsiteX69-12885" fmla="*/ 4778482 w 15811497"/>
              <a:gd name="connsiteY69-12886" fmla="*/ 5008058 h 6248398"/>
              <a:gd name="connsiteX70-12887" fmla="*/ 4715455 w 15811497"/>
              <a:gd name="connsiteY70-12888" fmla="*/ 5077404 h 6248398"/>
              <a:gd name="connsiteX71-12889" fmla="*/ 2762249 w 15811497"/>
              <a:gd name="connsiteY71-12890" fmla="*/ 5886448 h 6248398"/>
              <a:gd name="connsiteX72-12891" fmla="*/ 0 w 15811497"/>
              <a:gd name="connsiteY72-12892" fmla="*/ 3124198 h 6248398"/>
              <a:gd name="connsiteX73-12893" fmla="*/ 2762249 w 15811497"/>
              <a:gd name="connsiteY73-12894" fmla="*/ 361949 h 6248398"/>
              <a:gd name="connsiteX74-12895" fmla="*/ 4078902 w 15811497"/>
              <a:gd name="connsiteY74-12896" fmla="*/ 695338 h 6248398"/>
              <a:gd name="connsiteX75-12897" fmla="*/ 4261443 w 15811497"/>
              <a:gd name="connsiteY75-12898" fmla="*/ 806235 h 6248398"/>
              <a:gd name="connsiteX76-12899" fmla="*/ 4409044 w 15811497"/>
              <a:gd name="connsiteY76-12900" fmla="*/ 910268 h 6248398"/>
              <a:gd name="connsiteX77-12901" fmla="*/ 4612477 w 15811497"/>
              <a:gd name="connsiteY77-12902" fmla="*/ 1077402 h 6248398"/>
              <a:gd name="connsiteX78-12903" fmla="*/ 4612478 w 15811497"/>
              <a:gd name="connsiteY78-12904" fmla="*/ 1077403 h 6248398"/>
              <a:gd name="connsiteX79-12905" fmla="*/ 4715454 w 15811497"/>
              <a:gd name="connsiteY79-12906" fmla="*/ 1170993 h 6248398"/>
              <a:gd name="connsiteX80-12907" fmla="*/ 4701725 w 15811497"/>
              <a:gd name="connsiteY80-12908" fmla="*/ 1120394 h 6248398"/>
              <a:gd name="connsiteX81-12909" fmla="*/ 5191122 w 15811497"/>
              <a:gd name="connsiteY81-12910" fmla="*/ 1219199 h 6248398"/>
              <a:gd name="connsiteX82-12911" fmla="*/ 6161317 w 15811497"/>
              <a:gd name="connsiteY82-12912" fmla="*/ 761659 h 6248398"/>
              <a:gd name="connsiteX83-12913" fmla="*/ 6224019 w 15811497"/>
              <a:gd name="connsiteY83-12914" fmla="*/ 677808 h 6248398"/>
              <a:gd name="connsiteX84-12915" fmla="*/ 6175489 w 15811497"/>
              <a:gd name="connsiteY84-12916" fmla="*/ 757691 h 6248398"/>
              <a:gd name="connsiteX85-12917" fmla="*/ 6175489 w 15811497"/>
              <a:gd name="connsiteY85-12918" fmla="*/ 757692 h 6248398"/>
              <a:gd name="connsiteX86-12919" fmla="*/ 6224020 w 15811497"/>
              <a:gd name="connsiteY86-12920" fmla="*/ 677809 h 6248398"/>
              <a:gd name="connsiteX87-12921" fmla="*/ 6233696 w 15811497"/>
              <a:gd name="connsiteY87-12922" fmla="*/ 664869 h 6248398"/>
              <a:gd name="connsiteX88-12923" fmla="*/ 6252611 w 15811497"/>
              <a:gd name="connsiteY88-12924" fmla="*/ 633734 h 6248398"/>
              <a:gd name="connsiteX89-12925" fmla="*/ 6252610 w 15811497"/>
              <a:gd name="connsiteY89-12926" fmla="*/ 633734 h 6248398"/>
              <a:gd name="connsiteX90-12927" fmla="*/ 6233696 w 15811497"/>
              <a:gd name="connsiteY90-12928" fmla="*/ 664868 h 6248398"/>
              <a:gd name="connsiteX91-12929" fmla="*/ 6224019 w 15811497"/>
              <a:gd name="connsiteY91-12930" fmla="*/ 677808 h 6248398"/>
              <a:gd name="connsiteX92-12931" fmla="*/ 6248008 w 15811497"/>
              <a:gd name="connsiteY92-12932" fmla="*/ 638320 h 6248398"/>
              <a:gd name="connsiteX93-12933" fmla="*/ 6251291 w 15811497"/>
              <a:gd name="connsiteY93-12934" fmla="*/ 633930 h 6248398"/>
              <a:gd name="connsiteX94-12935" fmla="*/ 6251293 w 15811497"/>
              <a:gd name="connsiteY94-12936" fmla="*/ 633929 h 6248398"/>
              <a:gd name="connsiteX95-12937" fmla="*/ 6257683 w 15811497"/>
              <a:gd name="connsiteY95-12938" fmla="*/ 625384 h 6248398"/>
              <a:gd name="connsiteX96-12939" fmla="*/ 6257686 w 15811497"/>
              <a:gd name="connsiteY96-12940" fmla="*/ 625380 h 6248398"/>
              <a:gd name="connsiteX97-12941" fmla="*/ 6331355 w 15811497"/>
              <a:gd name="connsiteY97-12942" fmla="*/ 526865 h 6248398"/>
              <a:gd name="connsiteX98-12943" fmla="*/ 7448548 w 15811497"/>
              <a:gd name="connsiteY98-12944" fmla="*/ 0 h 6248398"/>
              <a:gd name="connsiteX0-12945" fmla="*/ 11209760 w 15811497"/>
              <a:gd name="connsiteY0-12946" fmla="*/ 5180760 h 6248398"/>
              <a:gd name="connsiteX1-12947" fmla="*/ 11210150 w 15811497"/>
              <a:gd name="connsiteY1-12948" fmla="*/ 5180948 h 6248398"/>
              <a:gd name="connsiteX2-12949" fmla="*/ 11313815 w 15811497"/>
              <a:gd name="connsiteY2-12950" fmla="*/ 5243926 h 6248398"/>
              <a:gd name="connsiteX3-12951" fmla="*/ 11369911 w 15811497"/>
              <a:gd name="connsiteY3-12952" fmla="*/ 5285874 h 6248398"/>
              <a:gd name="connsiteX4-12953" fmla="*/ 11410606 w 15811497"/>
              <a:gd name="connsiteY4-12954" fmla="*/ 5316305 h 6248398"/>
              <a:gd name="connsiteX5-12955" fmla="*/ 11499892 w 15811497"/>
              <a:gd name="connsiteY5-12956" fmla="*/ 5397454 h 6248398"/>
              <a:gd name="connsiteX6-12957" fmla="*/ 11528781 w 15811497"/>
              <a:gd name="connsiteY6-12958" fmla="*/ 5429240 h 6248398"/>
              <a:gd name="connsiteX7-12959" fmla="*/ 11504846 w 15811497"/>
              <a:gd name="connsiteY7-12960" fmla="*/ 5414699 h 6248398"/>
              <a:gd name="connsiteX8-12961" fmla="*/ 11371717 w 15811497"/>
              <a:gd name="connsiteY8-12962" fmla="*/ 5315148 h 6248398"/>
              <a:gd name="connsiteX9-12963" fmla="*/ 11292198 w 15811497"/>
              <a:gd name="connsiteY9-12964" fmla="*/ 5255685 h 6248398"/>
              <a:gd name="connsiteX10-12965" fmla="*/ 11209760 w 15811497"/>
              <a:gd name="connsiteY10-12966" fmla="*/ 5180760 h 6248398"/>
              <a:gd name="connsiteX11-12967" fmla="*/ 7448548 w 15811497"/>
              <a:gd name="connsiteY11-12968" fmla="*/ 0 h 6248398"/>
              <a:gd name="connsiteX12-12969" fmla="*/ 8721604 w 15811497"/>
              <a:gd name="connsiteY12-12970" fmla="*/ 757692 h 6248398"/>
              <a:gd name="connsiteX13-12971" fmla="*/ 8890522 w 15811497"/>
              <a:gd name="connsiteY13-12972" fmla="*/ 1193234 h 6248398"/>
              <a:gd name="connsiteX14-12973" fmla="*/ 9958384 w 15811497"/>
              <a:gd name="connsiteY14-12974" fmla="*/ 1828798 h 6248398"/>
              <a:gd name="connsiteX15-12975" fmla="*/ 10895504 w 15811497"/>
              <a:gd name="connsiteY15-12976" fmla="*/ 1386857 h 6248398"/>
              <a:gd name="connsiteX16-12977" fmla="*/ 11096041 w 15811497"/>
              <a:gd name="connsiteY16-12978" fmla="*/ 1170993 h 6248398"/>
              <a:gd name="connsiteX17-12979" fmla="*/ 13049247 w 15811497"/>
              <a:gd name="connsiteY17-12980" fmla="*/ 361949 h 6248398"/>
              <a:gd name="connsiteX18-12981" fmla="*/ 15811497 w 15811497"/>
              <a:gd name="connsiteY18-12982" fmla="*/ 3124198 h 6248398"/>
              <a:gd name="connsiteX19-12983" fmla="*/ 13049247 w 15811497"/>
              <a:gd name="connsiteY19-12984" fmla="*/ 5886448 h 6248398"/>
              <a:gd name="connsiteX20-12985" fmla="*/ 11732594 w 15811497"/>
              <a:gd name="connsiteY20-12986" fmla="*/ 5553059 h 6248398"/>
              <a:gd name="connsiteX21-12987" fmla="*/ 11528782 w 15811497"/>
              <a:gd name="connsiteY21-12988" fmla="*/ 5429240 h 6248398"/>
              <a:gd name="connsiteX22-12989" fmla="*/ 11499893 w 15811497"/>
              <a:gd name="connsiteY22-12990" fmla="*/ 5397454 h 6248398"/>
              <a:gd name="connsiteX23-12991" fmla="*/ 11410607 w 15811497"/>
              <a:gd name="connsiteY23-12992" fmla="*/ 5316305 h 6248398"/>
              <a:gd name="connsiteX24-12993" fmla="*/ 11369912 w 15811497"/>
              <a:gd name="connsiteY24-12994" fmla="*/ 5285874 h 6248398"/>
              <a:gd name="connsiteX25-12995" fmla="*/ 11355656 w 15811497"/>
              <a:gd name="connsiteY25-12996" fmla="*/ 5144675 h 6248398"/>
              <a:gd name="connsiteX26-12997" fmla="*/ 11369912 w 15811497"/>
              <a:gd name="connsiteY26-12998" fmla="*/ 5285874 h 6248398"/>
              <a:gd name="connsiteX27-12999" fmla="*/ 11313816 w 15811497"/>
              <a:gd name="connsiteY27-13000" fmla="*/ 5243926 h 6248398"/>
              <a:gd name="connsiteX28-13001" fmla="*/ 11210151 w 15811497"/>
              <a:gd name="connsiteY28-13002" fmla="*/ 5180948 h 6248398"/>
              <a:gd name="connsiteX29-13003" fmla="*/ 11209761 w 15811497"/>
              <a:gd name="connsiteY29-13004" fmla="*/ 5180760 h 6248398"/>
              <a:gd name="connsiteX30-13005" fmla="*/ 11096041 w 15811497"/>
              <a:gd name="connsiteY30-13006" fmla="*/ 5077404 h 6248398"/>
              <a:gd name="connsiteX31-13007" fmla="*/ 11063094 w 15811497"/>
              <a:gd name="connsiteY31-13008" fmla="*/ 5041153 h 6248398"/>
              <a:gd name="connsiteX32-13009" fmla="*/ 11063091 w 15811497"/>
              <a:gd name="connsiteY32-13010" fmla="*/ 5041152 h 6248398"/>
              <a:gd name="connsiteX33-13011" fmla="*/ 11096040 w 15811497"/>
              <a:gd name="connsiteY33-13012" fmla="*/ 5077404 h 6248398"/>
              <a:gd name="connsiteX34-13013" fmla="*/ 11209760 w 15811497"/>
              <a:gd name="connsiteY34-13014" fmla="*/ 5180760 h 6248398"/>
              <a:gd name="connsiteX35-13015" fmla="*/ 11100244 w 15811497"/>
              <a:gd name="connsiteY35-13016" fmla="*/ 5128004 h 6248398"/>
              <a:gd name="connsiteX36-13017" fmla="*/ 10610846 w 15811497"/>
              <a:gd name="connsiteY36-13018" fmla="*/ 5029199 h 6248398"/>
              <a:gd name="connsiteX37-13019" fmla="*/ 9640652 w 15811497"/>
              <a:gd name="connsiteY37-13020" fmla="*/ 5486739 h 6248398"/>
              <a:gd name="connsiteX38-13021" fmla="*/ 9628722 w 15811497"/>
              <a:gd name="connsiteY38-13022" fmla="*/ 5502693 h 6248398"/>
              <a:gd name="connsiteX39-13023" fmla="*/ 9568273 w 15811497"/>
              <a:gd name="connsiteY39-13024" fmla="*/ 5583530 h 6248398"/>
              <a:gd name="connsiteX40-13025" fmla="*/ 9535504 w 15811497"/>
              <a:gd name="connsiteY40-13026" fmla="*/ 5637470 h 6248398"/>
              <a:gd name="connsiteX41-13027" fmla="*/ 9535505 w 15811497"/>
              <a:gd name="connsiteY41-13028" fmla="*/ 5637470 h 6248398"/>
              <a:gd name="connsiteX42-13029" fmla="*/ 9568273 w 15811497"/>
              <a:gd name="connsiteY42-13030" fmla="*/ 5583531 h 6248398"/>
              <a:gd name="connsiteX43-13031" fmla="*/ 9628722 w 15811497"/>
              <a:gd name="connsiteY43-13032" fmla="*/ 5502694 h 6248398"/>
              <a:gd name="connsiteX44-13033" fmla="*/ 9563485 w 15811497"/>
              <a:gd name="connsiteY44-13034" fmla="*/ 5610078 h 6248398"/>
              <a:gd name="connsiteX45-13035" fmla="*/ 9542221 w 15811497"/>
              <a:gd name="connsiteY45-13036" fmla="*/ 5638514 h 6248398"/>
              <a:gd name="connsiteX46-13037" fmla="*/ 9504352 w 15811497"/>
              <a:gd name="connsiteY46-13038" fmla="*/ 5689156 h 6248398"/>
              <a:gd name="connsiteX47-13039" fmla="*/ 9480140 w 15811497"/>
              <a:gd name="connsiteY47-13040" fmla="*/ 5721533 h 6248398"/>
              <a:gd name="connsiteX48-13041" fmla="*/ 8362947 w 15811497"/>
              <a:gd name="connsiteY48-13042" fmla="*/ 6248398 h 6248398"/>
              <a:gd name="connsiteX49-13043" fmla="*/ 7028922 w 15811497"/>
              <a:gd name="connsiteY49-13044" fmla="*/ 5364147 h 6248398"/>
              <a:gd name="connsiteX50-13045" fmla="*/ 6990513 w 15811497"/>
              <a:gd name="connsiteY50-13046" fmla="*/ 5259205 h 6248398"/>
              <a:gd name="connsiteX51-13047" fmla="*/ 6990512 w 15811497"/>
              <a:gd name="connsiteY51-13048" fmla="*/ 5259199 h 6248398"/>
              <a:gd name="connsiteX52-13049" fmla="*/ 6983676 w 15811497"/>
              <a:gd name="connsiteY52-13050" fmla="*/ 5240519 h 6248398"/>
              <a:gd name="connsiteX53-13051" fmla="*/ 6983673 w 15811497"/>
              <a:gd name="connsiteY53-13052" fmla="*/ 5240519 h 6248398"/>
              <a:gd name="connsiteX54-13053" fmla="*/ 6980236 w 15811497"/>
              <a:gd name="connsiteY54-13054" fmla="*/ 5231130 h 6248398"/>
              <a:gd name="connsiteX55-13055" fmla="*/ 6978859 w 15811497"/>
              <a:gd name="connsiteY55-13056" fmla="*/ 5225774 h 6248398"/>
              <a:gd name="connsiteX56-13057" fmla="*/ 6984291 w 15811497"/>
              <a:gd name="connsiteY56-13058" fmla="*/ 5240614 h 6248398"/>
              <a:gd name="connsiteX57-13059" fmla="*/ 6984292 w 15811497"/>
              <a:gd name="connsiteY57-13060" fmla="*/ 5240614 h 6248398"/>
              <a:gd name="connsiteX58-13061" fmla="*/ 6978860 w 15811497"/>
              <a:gd name="connsiteY58-13062" fmla="*/ 5225773 h 6248398"/>
              <a:gd name="connsiteX59-13063" fmla="*/ 6944562 w 15811497"/>
              <a:gd name="connsiteY59-13064" fmla="*/ 5092380 h 6248398"/>
              <a:gd name="connsiteX60-13065" fmla="*/ 6924183 w 15811497"/>
              <a:gd name="connsiteY60-13066" fmla="*/ 4890225 h 6248398"/>
              <a:gd name="connsiteX61-13067" fmla="*/ 6944561 w 15811497"/>
              <a:gd name="connsiteY61-13068" fmla="*/ 5092380 h 6248398"/>
              <a:gd name="connsiteX62-13069" fmla="*/ 6978860 w 15811497"/>
              <a:gd name="connsiteY62-13070" fmla="*/ 5225773 h 6248398"/>
              <a:gd name="connsiteX63-13071" fmla="*/ 6948299 w 15811497"/>
              <a:gd name="connsiteY63-13072" fmla="*/ 5142273 h 6248398"/>
              <a:gd name="connsiteX64-13073" fmla="*/ 5829297 w 15811497"/>
              <a:gd name="connsiteY64-13074" fmla="*/ 4400549 h 6248398"/>
              <a:gd name="connsiteX65-13075" fmla="*/ 5056802 w 15811497"/>
              <a:gd name="connsiteY65-13076" fmla="*/ 4677867 h 6248398"/>
              <a:gd name="connsiteX66-13077" fmla="*/ 5022517 w 15811497"/>
              <a:gd name="connsiteY66-13078" fmla="*/ 4709027 h 6248398"/>
              <a:gd name="connsiteX67-13079" fmla="*/ 5022515 w 15811497"/>
              <a:gd name="connsiteY67-13080" fmla="*/ 4709029 h 6248398"/>
              <a:gd name="connsiteX68-13081" fmla="*/ 4778482 w 15811497"/>
              <a:gd name="connsiteY68-13082" fmla="*/ 5008058 h 6248398"/>
              <a:gd name="connsiteX69-13083" fmla="*/ 4715455 w 15811497"/>
              <a:gd name="connsiteY69-13084" fmla="*/ 5077404 h 6248398"/>
              <a:gd name="connsiteX70-13085" fmla="*/ 2762249 w 15811497"/>
              <a:gd name="connsiteY70-13086" fmla="*/ 5886448 h 6248398"/>
              <a:gd name="connsiteX71-13087" fmla="*/ 0 w 15811497"/>
              <a:gd name="connsiteY71-13088" fmla="*/ 3124198 h 6248398"/>
              <a:gd name="connsiteX72-13089" fmla="*/ 2762249 w 15811497"/>
              <a:gd name="connsiteY72-13090" fmla="*/ 361949 h 6248398"/>
              <a:gd name="connsiteX73-13091" fmla="*/ 4078902 w 15811497"/>
              <a:gd name="connsiteY73-13092" fmla="*/ 695338 h 6248398"/>
              <a:gd name="connsiteX74-13093" fmla="*/ 4261443 w 15811497"/>
              <a:gd name="connsiteY74-13094" fmla="*/ 806235 h 6248398"/>
              <a:gd name="connsiteX75-13095" fmla="*/ 4409044 w 15811497"/>
              <a:gd name="connsiteY75-13096" fmla="*/ 910268 h 6248398"/>
              <a:gd name="connsiteX76-13097" fmla="*/ 4612477 w 15811497"/>
              <a:gd name="connsiteY76-13098" fmla="*/ 1077402 h 6248398"/>
              <a:gd name="connsiteX77-13099" fmla="*/ 4612478 w 15811497"/>
              <a:gd name="connsiteY77-13100" fmla="*/ 1077403 h 6248398"/>
              <a:gd name="connsiteX78-13101" fmla="*/ 4715454 w 15811497"/>
              <a:gd name="connsiteY78-13102" fmla="*/ 1170993 h 6248398"/>
              <a:gd name="connsiteX79-13103" fmla="*/ 4701725 w 15811497"/>
              <a:gd name="connsiteY79-13104" fmla="*/ 1120394 h 6248398"/>
              <a:gd name="connsiteX80-13105" fmla="*/ 5191122 w 15811497"/>
              <a:gd name="connsiteY80-13106" fmla="*/ 1219199 h 6248398"/>
              <a:gd name="connsiteX81-13107" fmla="*/ 6161317 w 15811497"/>
              <a:gd name="connsiteY81-13108" fmla="*/ 761659 h 6248398"/>
              <a:gd name="connsiteX82-13109" fmla="*/ 6224019 w 15811497"/>
              <a:gd name="connsiteY82-13110" fmla="*/ 677808 h 6248398"/>
              <a:gd name="connsiteX83-13111" fmla="*/ 6175489 w 15811497"/>
              <a:gd name="connsiteY83-13112" fmla="*/ 757691 h 6248398"/>
              <a:gd name="connsiteX84-13113" fmla="*/ 6175489 w 15811497"/>
              <a:gd name="connsiteY84-13114" fmla="*/ 757692 h 6248398"/>
              <a:gd name="connsiteX85-13115" fmla="*/ 6224020 w 15811497"/>
              <a:gd name="connsiteY85-13116" fmla="*/ 677809 h 6248398"/>
              <a:gd name="connsiteX86-13117" fmla="*/ 6233696 w 15811497"/>
              <a:gd name="connsiteY86-13118" fmla="*/ 664869 h 6248398"/>
              <a:gd name="connsiteX87-13119" fmla="*/ 6252611 w 15811497"/>
              <a:gd name="connsiteY87-13120" fmla="*/ 633734 h 6248398"/>
              <a:gd name="connsiteX88-13121" fmla="*/ 6252610 w 15811497"/>
              <a:gd name="connsiteY88-13122" fmla="*/ 633734 h 6248398"/>
              <a:gd name="connsiteX89-13123" fmla="*/ 6233696 w 15811497"/>
              <a:gd name="connsiteY89-13124" fmla="*/ 664868 h 6248398"/>
              <a:gd name="connsiteX90-13125" fmla="*/ 6224019 w 15811497"/>
              <a:gd name="connsiteY90-13126" fmla="*/ 677808 h 6248398"/>
              <a:gd name="connsiteX91-13127" fmla="*/ 6248008 w 15811497"/>
              <a:gd name="connsiteY91-13128" fmla="*/ 638320 h 6248398"/>
              <a:gd name="connsiteX92-13129" fmla="*/ 6251291 w 15811497"/>
              <a:gd name="connsiteY92-13130" fmla="*/ 633930 h 6248398"/>
              <a:gd name="connsiteX93-13131" fmla="*/ 6251293 w 15811497"/>
              <a:gd name="connsiteY93-13132" fmla="*/ 633929 h 6248398"/>
              <a:gd name="connsiteX94-13133" fmla="*/ 6257683 w 15811497"/>
              <a:gd name="connsiteY94-13134" fmla="*/ 625384 h 6248398"/>
              <a:gd name="connsiteX95-13135" fmla="*/ 6257686 w 15811497"/>
              <a:gd name="connsiteY95-13136" fmla="*/ 625380 h 6248398"/>
              <a:gd name="connsiteX96-13137" fmla="*/ 6331355 w 15811497"/>
              <a:gd name="connsiteY96-13138" fmla="*/ 526865 h 6248398"/>
              <a:gd name="connsiteX97-13139" fmla="*/ 7448548 w 15811497"/>
              <a:gd name="connsiteY97-13140" fmla="*/ 0 h 6248398"/>
              <a:gd name="connsiteX0-13141" fmla="*/ 11209760 w 15811497"/>
              <a:gd name="connsiteY0-13142" fmla="*/ 5180760 h 6248398"/>
              <a:gd name="connsiteX1-13143" fmla="*/ 11210150 w 15811497"/>
              <a:gd name="connsiteY1-13144" fmla="*/ 5180948 h 6248398"/>
              <a:gd name="connsiteX2-13145" fmla="*/ 11313815 w 15811497"/>
              <a:gd name="connsiteY2-13146" fmla="*/ 5243926 h 6248398"/>
              <a:gd name="connsiteX3-13147" fmla="*/ 11369911 w 15811497"/>
              <a:gd name="connsiteY3-13148" fmla="*/ 5285874 h 6248398"/>
              <a:gd name="connsiteX4-13149" fmla="*/ 11410606 w 15811497"/>
              <a:gd name="connsiteY4-13150" fmla="*/ 5316305 h 6248398"/>
              <a:gd name="connsiteX5-13151" fmla="*/ 11499892 w 15811497"/>
              <a:gd name="connsiteY5-13152" fmla="*/ 5397454 h 6248398"/>
              <a:gd name="connsiteX6-13153" fmla="*/ 11528781 w 15811497"/>
              <a:gd name="connsiteY6-13154" fmla="*/ 5429240 h 6248398"/>
              <a:gd name="connsiteX7-13155" fmla="*/ 11504846 w 15811497"/>
              <a:gd name="connsiteY7-13156" fmla="*/ 5414699 h 6248398"/>
              <a:gd name="connsiteX8-13157" fmla="*/ 11371717 w 15811497"/>
              <a:gd name="connsiteY8-13158" fmla="*/ 5315148 h 6248398"/>
              <a:gd name="connsiteX9-13159" fmla="*/ 11292198 w 15811497"/>
              <a:gd name="connsiteY9-13160" fmla="*/ 5255685 h 6248398"/>
              <a:gd name="connsiteX10-13161" fmla="*/ 11209760 w 15811497"/>
              <a:gd name="connsiteY10-13162" fmla="*/ 5180760 h 6248398"/>
              <a:gd name="connsiteX11-13163" fmla="*/ 7448548 w 15811497"/>
              <a:gd name="connsiteY11-13164" fmla="*/ 0 h 6248398"/>
              <a:gd name="connsiteX12-13165" fmla="*/ 8721604 w 15811497"/>
              <a:gd name="connsiteY12-13166" fmla="*/ 757692 h 6248398"/>
              <a:gd name="connsiteX13-13167" fmla="*/ 8890522 w 15811497"/>
              <a:gd name="connsiteY13-13168" fmla="*/ 1193234 h 6248398"/>
              <a:gd name="connsiteX14-13169" fmla="*/ 9958384 w 15811497"/>
              <a:gd name="connsiteY14-13170" fmla="*/ 1828798 h 6248398"/>
              <a:gd name="connsiteX15-13171" fmla="*/ 10895504 w 15811497"/>
              <a:gd name="connsiteY15-13172" fmla="*/ 1386857 h 6248398"/>
              <a:gd name="connsiteX16-13173" fmla="*/ 11096041 w 15811497"/>
              <a:gd name="connsiteY16-13174" fmla="*/ 1170993 h 6248398"/>
              <a:gd name="connsiteX17-13175" fmla="*/ 13049247 w 15811497"/>
              <a:gd name="connsiteY17-13176" fmla="*/ 361949 h 6248398"/>
              <a:gd name="connsiteX18-13177" fmla="*/ 15811497 w 15811497"/>
              <a:gd name="connsiteY18-13178" fmla="*/ 3124198 h 6248398"/>
              <a:gd name="connsiteX19-13179" fmla="*/ 13049247 w 15811497"/>
              <a:gd name="connsiteY19-13180" fmla="*/ 5886448 h 6248398"/>
              <a:gd name="connsiteX20-13181" fmla="*/ 11732594 w 15811497"/>
              <a:gd name="connsiteY20-13182" fmla="*/ 5553059 h 6248398"/>
              <a:gd name="connsiteX21-13183" fmla="*/ 11528782 w 15811497"/>
              <a:gd name="connsiteY21-13184" fmla="*/ 5429240 h 6248398"/>
              <a:gd name="connsiteX22-13185" fmla="*/ 11499893 w 15811497"/>
              <a:gd name="connsiteY22-13186" fmla="*/ 5397454 h 6248398"/>
              <a:gd name="connsiteX23-13187" fmla="*/ 11410607 w 15811497"/>
              <a:gd name="connsiteY23-13188" fmla="*/ 5316305 h 6248398"/>
              <a:gd name="connsiteX24-13189" fmla="*/ 11369912 w 15811497"/>
              <a:gd name="connsiteY24-13190" fmla="*/ 5285874 h 6248398"/>
              <a:gd name="connsiteX25-13191" fmla="*/ 11355656 w 15811497"/>
              <a:gd name="connsiteY25-13192" fmla="*/ 5144675 h 6248398"/>
              <a:gd name="connsiteX26-13193" fmla="*/ 11369912 w 15811497"/>
              <a:gd name="connsiteY26-13194" fmla="*/ 5285874 h 6248398"/>
              <a:gd name="connsiteX27-13195" fmla="*/ 11313816 w 15811497"/>
              <a:gd name="connsiteY27-13196" fmla="*/ 5243926 h 6248398"/>
              <a:gd name="connsiteX28-13197" fmla="*/ 11210151 w 15811497"/>
              <a:gd name="connsiteY28-13198" fmla="*/ 5180948 h 6248398"/>
              <a:gd name="connsiteX29-13199" fmla="*/ 11209761 w 15811497"/>
              <a:gd name="connsiteY29-13200" fmla="*/ 5180760 h 6248398"/>
              <a:gd name="connsiteX30-13201" fmla="*/ 11096041 w 15811497"/>
              <a:gd name="connsiteY30-13202" fmla="*/ 5077404 h 6248398"/>
              <a:gd name="connsiteX31-13203" fmla="*/ 11063094 w 15811497"/>
              <a:gd name="connsiteY31-13204" fmla="*/ 5041153 h 6248398"/>
              <a:gd name="connsiteX32-13205" fmla="*/ 11063091 w 15811497"/>
              <a:gd name="connsiteY32-13206" fmla="*/ 5041152 h 6248398"/>
              <a:gd name="connsiteX33-13207" fmla="*/ 11096040 w 15811497"/>
              <a:gd name="connsiteY33-13208" fmla="*/ 5077404 h 6248398"/>
              <a:gd name="connsiteX34-13209" fmla="*/ 11209760 w 15811497"/>
              <a:gd name="connsiteY34-13210" fmla="*/ 5180760 h 6248398"/>
              <a:gd name="connsiteX35-13211" fmla="*/ 11100244 w 15811497"/>
              <a:gd name="connsiteY35-13212" fmla="*/ 5128004 h 6248398"/>
              <a:gd name="connsiteX36-13213" fmla="*/ 10610846 w 15811497"/>
              <a:gd name="connsiteY36-13214" fmla="*/ 5029199 h 6248398"/>
              <a:gd name="connsiteX37-13215" fmla="*/ 9640652 w 15811497"/>
              <a:gd name="connsiteY37-13216" fmla="*/ 5486739 h 6248398"/>
              <a:gd name="connsiteX38-13217" fmla="*/ 9628722 w 15811497"/>
              <a:gd name="connsiteY38-13218" fmla="*/ 5502693 h 6248398"/>
              <a:gd name="connsiteX39-13219" fmla="*/ 9568273 w 15811497"/>
              <a:gd name="connsiteY39-13220" fmla="*/ 5583530 h 6248398"/>
              <a:gd name="connsiteX40-13221" fmla="*/ 9535504 w 15811497"/>
              <a:gd name="connsiteY40-13222" fmla="*/ 5637470 h 6248398"/>
              <a:gd name="connsiteX41-13223" fmla="*/ 9535505 w 15811497"/>
              <a:gd name="connsiteY41-13224" fmla="*/ 5637470 h 6248398"/>
              <a:gd name="connsiteX42-13225" fmla="*/ 9568273 w 15811497"/>
              <a:gd name="connsiteY42-13226" fmla="*/ 5583531 h 6248398"/>
              <a:gd name="connsiteX43-13227" fmla="*/ 9628722 w 15811497"/>
              <a:gd name="connsiteY43-13228" fmla="*/ 5502694 h 6248398"/>
              <a:gd name="connsiteX44-13229" fmla="*/ 9563485 w 15811497"/>
              <a:gd name="connsiteY44-13230" fmla="*/ 5610078 h 6248398"/>
              <a:gd name="connsiteX45-13231" fmla="*/ 9542221 w 15811497"/>
              <a:gd name="connsiteY45-13232" fmla="*/ 5638514 h 6248398"/>
              <a:gd name="connsiteX46-13233" fmla="*/ 9504352 w 15811497"/>
              <a:gd name="connsiteY46-13234" fmla="*/ 5689156 h 6248398"/>
              <a:gd name="connsiteX47-13235" fmla="*/ 9480140 w 15811497"/>
              <a:gd name="connsiteY47-13236" fmla="*/ 5721533 h 6248398"/>
              <a:gd name="connsiteX48-13237" fmla="*/ 8362947 w 15811497"/>
              <a:gd name="connsiteY48-13238" fmla="*/ 6248398 h 6248398"/>
              <a:gd name="connsiteX49-13239" fmla="*/ 7028922 w 15811497"/>
              <a:gd name="connsiteY49-13240" fmla="*/ 5364147 h 6248398"/>
              <a:gd name="connsiteX50-13241" fmla="*/ 6990513 w 15811497"/>
              <a:gd name="connsiteY50-13242" fmla="*/ 5259205 h 6248398"/>
              <a:gd name="connsiteX51-13243" fmla="*/ 6990512 w 15811497"/>
              <a:gd name="connsiteY51-13244" fmla="*/ 5259199 h 6248398"/>
              <a:gd name="connsiteX52-13245" fmla="*/ 6983676 w 15811497"/>
              <a:gd name="connsiteY52-13246" fmla="*/ 5240519 h 6248398"/>
              <a:gd name="connsiteX53-13247" fmla="*/ 6983673 w 15811497"/>
              <a:gd name="connsiteY53-13248" fmla="*/ 5240519 h 6248398"/>
              <a:gd name="connsiteX54-13249" fmla="*/ 6980236 w 15811497"/>
              <a:gd name="connsiteY54-13250" fmla="*/ 5231130 h 6248398"/>
              <a:gd name="connsiteX55-13251" fmla="*/ 6978859 w 15811497"/>
              <a:gd name="connsiteY55-13252" fmla="*/ 5225774 h 6248398"/>
              <a:gd name="connsiteX56-13253" fmla="*/ 6984291 w 15811497"/>
              <a:gd name="connsiteY56-13254" fmla="*/ 5240614 h 6248398"/>
              <a:gd name="connsiteX57-13255" fmla="*/ 6984292 w 15811497"/>
              <a:gd name="connsiteY57-13256" fmla="*/ 5240614 h 6248398"/>
              <a:gd name="connsiteX58-13257" fmla="*/ 6978860 w 15811497"/>
              <a:gd name="connsiteY58-13258" fmla="*/ 5225773 h 6248398"/>
              <a:gd name="connsiteX59-13259" fmla="*/ 6944562 w 15811497"/>
              <a:gd name="connsiteY59-13260" fmla="*/ 5092380 h 6248398"/>
              <a:gd name="connsiteX60-13261" fmla="*/ 6944561 w 15811497"/>
              <a:gd name="connsiteY60-13262" fmla="*/ 5092380 h 6248398"/>
              <a:gd name="connsiteX61-13263" fmla="*/ 6978860 w 15811497"/>
              <a:gd name="connsiteY61-13264" fmla="*/ 5225773 h 6248398"/>
              <a:gd name="connsiteX62-13265" fmla="*/ 6948299 w 15811497"/>
              <a:gd name="connsiteY62-13266" fmla="*/ 5142273 h 6248398"/>
              <a:gd name="connsiteX63-13267" fmla="*/ 5829297 w 15811497"/>
              <a:gd name="connsiteY63-13268" fmla="*/ 4400549 h 6248398"/>
              <a:gd name="connsiteX64-13269" fmla="*/ 5056802 w 15811497"/>
              <a:gd name="connsiteY64-13270" fmla="*/ 4677867 h 6248398"/>
              <a:gd name="connsiteX65-13271" fmla="*/ 5022517 w 15811497"/>
              <a:gd name="connsiteY65-13272" fmla="*/ 4709027 h 6248398"/>
              <a:gd name="connsiteX66-13273" fmla="*/ 5022515 w 15811497"/>
              <a:gd name="connsiteY66-13274" fmla="*/ 4709029 h 6248398"/>
              <a:gd name="connsiteX67-13275" fmla="*/ 4778482 w 15811497"/>
              <a:gd name="connsiteY67-13276" fmla="*/ 5008058 h 6248398"/>
              <a:gd name="connsiteX68-13277" fmla="*/ 4715455 w 15811497"/>
              <a:gd name="connsiteY68-13278" fmla="*/ 5077404 h 6248398"/>
              <a:gd name="connsiteX69-13279" fmla="*/ 2762249 w 15811497"/>
              <a:gd name="connsiteY69-13280" fmla="*/ 5886448 h 6248398"/>
              <a:gd name="connsiteX70-13281" fmla="*/ 0 w 15811497"/>
              <a:gd name="connsiteY70-13282" fmla="*/ 3124198 h 6248398"/>
              <a:gd name="connsiteX71-13283" fmla="*/ 2762249 w 15811497"/>
              <a:gd name="connsiteY71-13284" fmla="*/ 361949 h 6248398"/>
              <a:gd name="connsiteX72-13285" fmla="*/ 4078902 w 15811497"/>
              <a:gd name="connsiteY72-13286" fmla="*/ 695338 h 6248398"/>
              <a:gd name="connsiteX73-13287" fmla="*/ 4261443 w 15811497"/>
              <a:gd name="connsiteY73-13288" fmla="*/ 806235 h 6248398"/>
              <a:gd name="connsiteX74-13289" fmla="*/ 4409044 w 15811497"/>
              <a:gd name="connsiteY74-13290" fmla="*/ 910268 h 6248398"/>
              <a:gd name="connsiteX75-13291" fmla="*/ 4612477 w 15811497"/>
              <a:gd name="connsiteY75-13292" fmla="*/ 1077402 h 6248398"/>
              <a:gd name="connsiteX76-13293" fmla="*/ 4612478 w 15811497"/>
              <a:gd name="connsiteY76-13294" fmla="*/ 1077403 h 6248398"/>
              <a:gd name="connsiteX77-13295" fmla="*/ 4715454 w 15811497"/>
              <a:gd name="connsiteY77-13296" fmla="*/ 1170993 h 6248398"/>
              <a:gd name="connsiteX78-13297" fmla="*/ 4701725 w 15811497"/>
              <a:gd name="connsiteY78-13298" fmla="*/ 1120394 h 6248398"/>
              <a:gd name="connsiteX79-13299" fmla="*/ 5191122 w 15811497"/>
              <a:gd name="connsiteY79-13300" fmla="*/ 1219199 h 6248398"/>
              <a:gd name="connsiteX80-13301" fmla="*/ 6161317 w 15811497"/>
              <a:gd name="connsiteY80-13302" fmla="*/ 761659 h 6248398"/>
              <a:gd name="connsiteX81-13303" fmla="*/ 6224019 w 15811497"/>
              <a:gd name="connsiteY81-13304" fmla="*/ 677808 h 6248398"/>
              <a:gd name="connsiteX82-13305" fmla="*/ 6175489 w 15811497"/>
              <a:gd name="connsiteY82-13306" fmla="*/ 757691 h 6248398"/>
              <a:gd name="connsiteX83-13307" fmla="*/ 6175489 w 15811497"/>
              <a:gd name="connsiteY83-13308" fmla="*/ 757692 h 6248398"/>
              <a:gd name="connsiteX84-13309" fmla="*/ 6224020 w 15811497"/>
              <a:gd name="connsiteY84-13310" fmla="*/ 677809 h 6248398"/>
              <a:gd name="connsiteX85-13311" fmla="*/ 6233696 w 15811497"/>
              <a:gd name="connsiteY85-13312" fmla="*/ 664869 h 6248398"/>
              <a:gd name="connsiteX86-13313" fmla="*/ 6252611 w 15811497"/>
              <a:gd name="connsiteY86-13314" fmla="*/ 633734 h 6248398"/>
              <a:gd name="connsiteX87-13315" fmla="*/ 6252610 w 15811497"/>
              <a:gd name="connsiteY87-13316" fmla="*/ 633734 h 6248398"/>
              <a:gd name="connsiteX88-13317" fmla="*/ 6233696 w 15811497"/>
              <a:gd name="connsiteY88-13318" fmla="*/ 664868 h 6248398"/>
              <a:gd name="connsiteX89-13319" fmla="*/ 6224019 w 15811497"/>
              <a:gd name="connsiteY89-13320" fmla="*/ 677808 h 6248398"/>
              <a:gd name="connsiteX90-13321" fmla="*/ 6248008 w 15811497"/>
              <a:gd name="connsiteY90-13322" fmla="*/ 638320 h 6248398"/>
              <a:gd name="connsiteX91-13323" fmla="*/ 6251291 w 15811497"/>
              <a:gd name="connsiteY91-13324" fmla="*/ 633930 h 6248398"/>
              <a:gd name="connsiteX92-13325" fmla="*/ 6251293 w 15811497"/>
              <a:gd name="connsiteY92-13326" fmla="*/ 633929 h 6248398"/>
              <a:gd name="connsiteX93-13327" fmla="*/ 6257683 w 15811497"/>
              <a:gd name="connsiteY93-13328" fmla="*/ 625384 h 6248398"/>
              <a:gd name="connsiteX94-13329" fmla="*/ 6257686 w 15811497"/>
              <a:gd name="connsiteY94-13330" fmla="*/ 625380 h 6248398"/>
              <a:gd name="connsiteX95-13331" fmla="*/ 6331355 w 15811497"/>
              <a:gd name="connsiteY95-13332" fmla="*/ 526865 h 6248398"/>
              <a:gd name="connsiteX96-13333" fmla="*/ 7448548 w 15811497"/>
              <a:gd name="connsiteY96-13334" fmla="*/ 0 h 6248398"/>
              <a:gd name="connsiteX0-13335" fmla="*/ 11209760 w 15811497"/>
              <a:gd name="connsiteY0-13336" fmla="*/ 5180760 h 6248398"/>
              <a:gd name="connsiteX1-13337" fmla="*/ 11210150 w 15811497"/>
              <a:gd name="connsiteY1-13338" fmla="*/ 5180948 h 6248398"/>
              <a:gd name="connsiteX2-13339" fmla="*/ 11313815 w 15811497"/>
              <a:gd name="connsiteY2-13340" fmla="*/ 5243926 h 6248398"/>
              <a:gd name="connsiteX3-13341" fmla="*/ 11369911 w 15811497"/>
              <a:gd name="connsiteY3-13342" fmla="*/ 5285874 h 6248398"/>
              <a:gd name="connsiteX4-13343" fmla="*/ 11410606 w 15811497"/>
              <a:gd name="connsiteY4-13344" fmla="*/ 5316305 h 6248398"/>
              <a:gd name="connsiteX5-13345" fmla="*/ 11499892 w 15811497"/>
              <a:gd name="connsiteY5-13346" fmla="*/ 5397454 h 6248398"/>
              <a:gd name="connsiteX6-13347" fmla="*/ 11528781 w 15811497"/>
              <a:gd name="connsiteY6-13348" fmla="*/ 5429240 h 6248398"/>
              <a:gd name="connsiteX7-13349" fmla="*/ 11504846 w 15811497"/>
              <a:gd name="connsiteY7-13350" fmla="*/ 5414699 h 6248398"/>
              <a:gd name="connsiteX8-13351" fmla="*/ 11371717 w 15811497"/>
              <a:gd name="connsiteY8-13352" fmla="*/ 5315148 h 6248398"/>
              <a:gd name="connsiteX9-13353" fmla="*/ 11292198 w 15811497"/>
              <a:gd name="connsiteY9-13354" fmla="*/ 5255685 h 6248398"/>
              <a:gd name="connsiteX10-13355" fmla="*/ 11209760 w 15811497"/>
              <a:gd name="connsiteY10-13356" fmla="*/ 5180760 h 6248398"/>
              <a:gd name="connsiteX11-13357" fmla="*/ 7448548 w 15811497"/>
              <a:gd name="connsiteY11-13358" fmla="*/ 0 h 6248398"/>
              <a:gd name="connsiteX12-13359" fmla="*/ 8721604 w 15811497"/>
              <a:gd name="connsiteY12-13360" fmla="*/ 757692 h 6248398"/>
              <a:gd name="connsiteX13-13361" fmla="*/ 8890522 w 15811497"/>
              <a:gd name="connsiteY13-13362" fmla="*/ 1193234 h 6248398"/>
              <a:gd name="connsiteX14-13363" fmla="*/ 9958384 w 15811497"/>
              <a:gd name="connsiteY14-13364" fmla="*/ 1828798 h 6248398"/>
              <a:gd name="connsiteX15-13365" fmla="*/ 10895504 w 15811497"/>
              <a:gd name="connsiteY15-13366" fmla="*/ 1386857 h 6248398"/>
              <a:gd name="connsiteX16-13367" fmla="*/ 11096041 w 15811497"/>
              <a:gd name="connsiteY16-13368" fmla="*/ 1170993 h 6248398"/>
              <a:gd name="connsiteX17-13369" fmla="*/ 13049247 w 15811497"/>
              <a:gd name="connsiteY17-13370" fmla="*/ 361949 h 6248398"/>
              <a:gd name="connsiteX18-13371" fmla="*/ 15811497 w 15811497"/>
              <a:gd name="connsiteY18-13372" fmla="*/ 3124198 h 6248398"/>
              <a:gd name="connsiteX19-13373" fmla="*/ 13049247 w 15811497"/>
              <a:gd name="connsiteY19-13374" fmla="*/ 5886448 h 6248398"/>
              <a:gd name="connsiteX20-13375" fmla="*/ 11732594 w 15811497"/>
              <a:gd name="connsiteY20-13376" fmla="*/ 5553059 h 6248398"/>
              <a:gd name="connsiteX21-13377" fmla="*/ 11528782 w 15811497"/>
              <a:gd name="connsiteY21-13378" fmla="*/ 5429240 h 6248398"/>
              <a:gd name="connsiteX22-13379" fmla="*/ 11499893 w 15811497"/>
              <a:gd name="connsiteY22-13380" fmla="*/ 5397454 h 6248398"/>
              <a:gd name="connsiteX23-13381" fmla="*/ 11410607 w 15811497"/>
              <a:gd name="connsiteY23-13382" fmla="*/ 5316305 h 6248398"/>
              <a:gd name="connsiteX24-13383" fmla="*/ 11369912 w 15811497"/>
              <a:gd name="connsiteY24-13384" fmla="*/ 5285874 h 6248398"/>
              <a:gd name="connsiteX25-13385" fmla="*/ 11355656 w 15811497"/>
              <a:gd name="connsiteY25-13386" fmla="*/ 5144675 h 6248398"/>
              <a:gd name="connsiteX26-13387" fmla="*/ 11369912 w 15811497"/>
              <a:gd name="connsiteY26-13388" fmla="*/ 5285874 h 6248398"/>
              <a:gd name="connsiteX27-13389" fmla="*/ 11313816 w 15811497"/>
              <a:gd name="connsiteY27-13390" fmla="*/ 5243926 h 6248398"/>
              <a:gd name="connsiteX28-13391" fmla="*/ 11210151 w 15811497"/>
              <a:gd name="connsiteY28-13392" fmla="*/ 5180948 h 6248398"/>
              <a:gd name="connsiteX29-13393" fmla="*/ 11209761 w 15811497"/>
              <a:gd name="connsiteY29-13394" fmla="*/ 5180760 h 6248398"/>
              <a:gd name="connsiteX30-13395" fmla="*/ 11096041 w 15811497"/>
              <a:gd name="connsiteY30-13396" fmla="*/ 5077404 h 6248398"/>
              <a:gd name="connsiteX31-13397" fmla="*/ 11063094 w 15811497"/>
              <a:gd name="connsiteY31-13398" fmla="*/ 5041153 h 6248398"/>
              <a:gd name="connsiteX32-13399" fmla="*/ 11063091 w 15811497"/>
              <a:gd name="connsiteY32-13400" fmla="*/ 5041152 h 6248398"/>
              <a:gd name="connsiteX33-13401" fmla="*/ 11096040 w 15811497"/>
              <a:gd name="connsiteY33-13402" fmla="*/ 5077404 h 6248398"/>
              <a:gd name="connsiteX34-13403" fmla="*/ 11209760 w 15811497"/>
              <a:gd name="connsiteY34-13404" fmla="*/ 5180760 h 6248398"/>
              <a:gd name="connsiteX35-13405" fmla="*/ 11100244 w 15811497"/>
              <a:gd name="connsiteY35-13406" fmla="*/ 5128004 h 6248398"/>
              <a:gd name="connsiteX36-13407" fmla="*/ 10610846 w 15811497"/>
              <a:gd name="connsiteY36-13408" fmla="*/ 5029199 h 6248398"/>
              <a:gd name="connsiteX37-13409" fmla="*/ 9640652 w 15811497"/>
              <a:gd name="connsiteY37-13410" fmla="*/ 5486739 h 6248398"/>
              <a:gd name="connsiteX38-13411" fmla="*/ 9628722 w 15811497"/>
              <a:gd name="connsiteY38-13412" fmla="*/ 5502693 h 6248398"/>
              <a:gd name="connsiteX39-13413" fmla="*/ 9568273 w 15811497"/>
              <a:gd name="connsiteY39-13414" fmla="*/ 5583530 h 6248398"/>
              <a:gd name="connsiteX40-13415" fmla="*/ 9535504 w 15811497"/>
              <a:gd name="connsiteY40-13416" fmla="*/ 5637470 h 6248398"/>
              <a:gd name="connsiteX41-13417" fmla="*/ 9535505 w 15811497"/>
              <a:gd name="connsiteY41-13418" fmla="*/ 5637470 h 6248398"/>
              <a:gd name="connsiteX42-13419" fmla="*/ 9568273 w 15811497"/>
              <a:gd name="connsiteY42-13420" fmla="*/ 5583531 h 6248398"/>
              <a:gd name="connsiteX43-13421" fmla="*/ 9628722 w 15811497"/>
              <a:gd name="connsiteY43-13422" fmla="*/ 5502694 h 6248398"/>
              <a:gd name="connsiteX44-13423" fmla="*/ 9563485 w 15811497"/>
              <a:gd name="connsiteY44-13424" fmla="*/ 5610078 h 6248398"/>
              <a:gd name="connsiteX45-13425" fmla="*/ 9542221 w 15811497"/>
              <a:gd name="connsiteY45-13426" fmla="*/ 5638514 h 6248398"/>
              <a:gd name="connsiteX46-13427" fmla="*/ 9504352 w 15811497"/>
              <a:gd name="connsiteY46-13428" fmla="*/ 5689156 h 6248398"/>
              <a:gd name="connsiteX47-13429" fmla="*/ 9480140 w 15811497"/>
              <a:gd name="connsiteY47-13430" fmla="*/ 5721533 h 6248398"/>
              <a:gd name="connsiteX48-13431" fmla="*/ 8362947 w 15811497"/>
              <a:gd name="connsiteY48-13432" fmla="*/ 6248398 h 6248398"/>
              <a:gd name="connsiteX49-13433" fmla="*/ 7028922 w 15811497"/>
              <a:gd name="connsiteY49-13434" fmla="*/ 5364147 h 6248398"/>
              <a:gd name="connsiteX50-13435" fmla="*/ 6990513 w 15811497"/>
              <a:gd name="connsiteY50-13436" fmla="*/ 5259205 h 6248398"/>
              <a:gd name="connsiteX51-13437" fmla="*/ 6990512 w 15811497"/>
              <a:gd name="connsiteY51-13438" fmla="*/ 5259199 h 6248398"/>
              <a:gd name="connsiteX52-13439" fmla="*/ 6983676 w 15811497"/>
              <a:gd name="connsiteY52-13440" fmla="*/ 5240519 h 6248398"/>
              <a:gd name="connsiteX53-13441" fmla="*/ 6983673 w 15811497"/>
              <a:gd name="connsiteY53-13442" fmla="*/ 5240519 h 6248398"/>
              <a:gd name="connsiteX54-13443" fmla="*/ 6980236 w 15811497"/>
              <a:gd name="connsiteY54-13444" fmla="*/ 5231130 h 6248398"/>
              <a:gd name="connsiteX55-13445" fmla="*/ 6978859 w 15811497"/>
              <a:gd name="connsiteY55-13446" fmla="*/ 5225774 h 6248398"/>
              <a:gd name="connsiteX56-13447" fmla="*/ 6984291 w 15811497"/>
              <a:gd name="connsiteY56-13448" fmla="*/ 5240614 h 6248398"/>
              <a:gd name="connsiteX57-13449" fmla="*/ 6984292 w 15811497"/>
              <a:gd name="connsiteY57-13450" fmla="*/ 5240614 h 6248398"/>
              <a:gd name="connsiteX58-13451" fmla="*/ 6978860 w 15811497"/>
              <a:gd name="connsiteY58-13452" fmla="*/ 5225773 h 6248398"/>
              <a:gd name="connsiteX59-13453" fmla="*/ 6944562 w 15811497"/>
              <a:gd name="connsiteY59-13454" fmla="*/ 5092380 h 6248398"/>
              <a:gd name="connsiteX60-13455" fmla="*/ 6978860 w 15811497"/>
              <a:gd name="connsiteY60-13456" fmla="*/ 5225773 h 6248398"/>
              <a:gd name="connsiteX61-13457" fmla="*/ 6948299 w 15811497"/>
              <a:gd name="connsiteY61-13458" fmla="*/ 5142273 h 6248398"/>
              <a:gd name="connsiteX62-13459" fmla="*/ 5829297 w 15811497"/>
              <a:gd name="connsiteY62-13460" fmla="*/ 4400549 h 6248398"/>
              <a:gd name="connsiteX63-13461" fmla="*/ 5056802 w 15811497"/>
              <a:gd name="connsiteY63-13462" fmla="*/ 4677867 h 6248398"/>
              <a:gd name="connsiteX64-13463" fmla="*/ 5022517 w 15811497"/>
              <a:gd name="connsiteY64-13464" fmla="*/ 4709027 h 6248398"/>
              <a:gd name="connsiteX65-13465" fmla="*/ 5022515 w 15811497"/>
              <a:gd name="connsiteY65-13466" fmla="*/ 4709029 h 6248398"/>
              <a:gd name="connsiteX66-13467" fmla="*/ 4778482 w 15811497"/>
              <a:gd name="connsiteY66-13468" fmla="*/ 5008058 h 6248398"/>
              <a:gd name="connsiteX67-13469" fmla="*/ 4715455 w 15811497"/>
              <a:gd name="connsiteY67-13470" fmla="*/ 5077404 h 6248398"/>
              <a:gd name="connsiteX68-13471" fmla="*/ 2762249 w 15811497"/>
              <a:gd name="connsiteY68-13472" fmla="*/ 5886448 h 6248398"/>
              <a:gd name="connsiteX69-13473" fmla="*/ 0 w 15811497"/>
              <a:gd name="connsiteY69-13474" fmla="*/ 3124198 h 6248398"/>
              <a:gd name="connsiteX70-13475" fmla="*/ 2762249 w 15811497"/>
              <a:gd name="connsiteY70-13476" fmla="*/ 361949 h 6248398"/>
              <a:gd name="connsiteX71-13477" fmla="*/ 4078902 w 15811497"/>
              <a:gd name="connsiteY71-13478" fmla="*/ 695338 h 6248398"/>
              <a:gd name="connsiteX72-13479" fmla="*/ 4261443 w 15811497"/>
              <a:gd name="connsiteY72-13480" fmla="*/ 806235 h 6248398"/>
              <a:gd name="connsiteX73-13481" fmla="*/ 4409044 w 15811497"/>
              <a:gd name="connsiteY73-13482" fmla="*/ 910268 h 6248398"/>
              <a:gd name="connsiteX74-13483" fmla="*/ 4612477 w 15811497"/>
              <a:gd name="connsiteY74-13484" fmla="*/ 1077402 h 6248398"/>
              <a:gd name="connsiteX75-13485" fmla="*/ 4612478 w 15811497"/>
              <a:gd name="connsiteY75-13486" fmla="*/ 1077403 h 6248398"/>
              <a:gd name="connsiteX76-13487" fmla="*/ 4715454 w 15811497"/>
              <a:gd name="connsiteY76-13488" fmla="*/ 1170993 h 6248398"/>
              <a:gd name="connsiteX77-13489" fmla="*/ 4701725 w 15811497"/>
              <a:gd name="connsiteY77-13490" fmla="*/ 1120394 h 6248398"/>
              <a:gd name="connsiteX78-13491" fmla="*/ 5191122 w 15811497"/>
              <a:gd name="connsiteY78-13492" fmla="*/ 1219199 h 6248398"/>
              <a:gd name="connsiteX79-13493" fmla="*/ 6161317 w 15811497"/>
              <a:gd name="connsiteY79-13494" fmla="*/ 761659 h 6248398"/>
              <a:gd name="connsiteX80-13495" fmla="*/ 6224019 w 15811497"/>
              <a:gd name="connsiteY80-13496" fmla="*/ 677808 h 6248398"/>
              <a:gd name="connsiteX81-13497" fmla="*/ 6175489 w 15811497"/>
              <a:gd name="connsiteY81-13498" fmla="*/ 757691 h 6248398"/>
              <a:gd name="connsiteX82-13499" fmla="*/ 6175489 w 15811497"/>
              <a:gd name="connsiteY82-13500" fmla="*/ 757692 h 6248398"/>
              <a:gd name="connsiteX83-13501" fmla="*/ 6224020 w 15811497"/>
              <a:gd name="connsiteY83-13502" fmla="*/ 677809 h 6248398"/>
              <a:gd name="connsiteX84-13503" fmla="*/ 6233696 w 15811497"/>
              <a:gd name="connsiteY84-13504" fmla="*/ 664869 h 6248398"/>
              <a:gd name="connsiteX85-13505" fmla="*/ 6252611 w 15811497"/>
              <a:gd name="connsiteY85-13506" fmla="*/ 633734 h 6248398"/>
              <a:gd name="connsiteX86-13507" fmla="*/ 6252610 w 15811497"/>
              <a:gd name="connsiteY86-13508" fmla="*/ 633734 h 6248398"/>
              <a:gd name="connsiteX87-13509" fmla="*/ 6233696 w 15811497"/>
              <a:gd name="connsiteY87-13510" fmla="*/ 664868 h 6248398"/>
              <a:gd name="connsiteX88-13511" fmla="*/ 6224019 w 15811497"/>
              <a:gd name="connsiteY88-13512" fmla="*/ 677808 h 6248398"/>
              <a:gd name="connsiteX89-13513" fmla="*/ 6248008 w 15811497"/>
              <a:gd name="connsiteY89-13514" fmla="*/ 638320 h 6248398"/>
              <a:gd name="connsiteX90-13515" fmla="*/ 6251291 w 15811497"/>
              <a:gd name="connsiteY90-13516" fmla="*/ 633930 h 6248398"/>
              <a:gd name="connsiteX91-13517" fmla="*/ 6251293 w 15811497"/>
              <a:gd name="connsiteY91-13518" fmla="*/ 633929 h 6248398"/>
              <a:gd name="connsiteX92-13519" fmla="*/ 6257683 w 15811497"/>
              <a:gd name="connsiteY92-13520" fmla="*/ 625384 h 6248398"/>
              <a:gd name="connsiteX93-13521" fmla="*/ 6257686 w 15811497"/>
              <a:gd name="connsiteY93-13522" fmla="*/ 625380 h 6248398"/>
              <a:gd name="connsiteX94-13523" fmla="*/ 6331355 w 15811497"/>
              <a:gd name="connsiteY94-13524" fmla="*/ 526865 h 6248398"/>
              <a:gd name="connsiteX95-13525" fmla="*/ 7448548 w 15811497"/>
              <a:gd name="connsiteY95-13526" fmla="*/ 0 h 6248398"/>
              <a:gd name="connsiteX0-13527" fmla="*/ 11209760 w 15811497"/>
              <a:gd name="connsiteY0-13528" fmla="*/ 5180760 h 6248398"/>
              <a:gd name="connsiteX1-13529" fmla="*/ 11210150 w 15811497"/>
              <a:gd name="connsiteY1-13530" fmla="*/ 5180948 h 6248398"/>
              <a:gd name="connsiteX2-13531" fmla="*/ 11313815 w 15811497"/>
              <a:gd name="connsiteY2-13532" fmla="*/ 5243926 h 6248398"/>
              <a:gd name="connsiteX3-13533" fmla="*/ 11369911 w 15811497"/>
              <a:gd name="connsiteY3-13534" fmla="*/ 5285874 h 6248398"/>
              <a:gd name="connsiteX4-13535" fmla="*/ 11410606 w 15811497"/>
              <a:gd name="connsiteY4-13536" fmla="*/ 5316305 h 6248398"/>
              <a:gd name="connsiteX5-13537" fmla="*/ 11499892 w 15811497"/>
              <a:gd name="connsiteY5-13538" fmla="*/ 5397454 h 6248398"/>
              <a:gd name="connsiteX6-13539" fmla="*/ 11528781 w 15811497"/>
              <a:gd name="connsiteY6-13540" fmla="*/ 5429240 h 6248398"/>
              <a:gd name="connsiteX7-13541" fmla="*/ 11504846 w 15811497"/>
              <a:gd name="connsiteY7-13542" fmla="*/ 5414699 h 6248398"/>
              <a:gd name="connsiteX8-13543" fmla="*/ 11371717 w 15811497"/>
              <a:gd name="connsiteY8-13544" fmla="*/ 5315148 h 6248398"/>
              <a:gd name="connsiteX9-13545" fmla="*/ 11292198 w 15811497"/>
              <a:gd name="connsiteY9-13546" fmla="*/ 5255685 h 6248398"/>
              <a:gd name="connsiteX10-13547" fmla="*/ 11209760 w 15811497"/>
              <a:gd name="connsiteY10-13548" fmla="*/ 5180760 h 6248398"/>
              <a:gd name="connsiteX11-13549" fmla="*/ 7448548 w 15811497"/>
              <a:gd name="connsiteY11-13550" fmla="*/ 0 h 6248398"/>
              <a:gd name="connsiteX12-13551" fmla="*/ 8721604 w 15811497"/>
              <a:gd name="connsiteY12-13552" fmla="*/ 757692 h 6248398"/>
              <a:gd name="connsiteX13-13553" fmla="*/ 8890522 w 15811497"/>
              <a:gd name="connsiteY13-13554" fmla="*/ 1193234 h 6248398"/>
              <a:gd name="connsiteX14-13555" fmla="*/ 9958384 w 15811497"/>
              <a:gd name="connsiteY14-13556" fmla="*/ 1828798 h 6248398"/>
              <a:gd name="connsiteX15-13557" fmla="*/ 10895504 w 15811497"/>
              <a:gd name="connsiteY15-13558" fmla="*/ 1386857 h 6248398"/>
              <a:gd name="connsiteX16-13559" fmla="*/ 11096041 w 15811497"/>
              <a:gd name="connsiteY16-13560" fmla="*/ 1170993 h 6248398"/>
              <a:gd name="connsiteX17-13561" fmla="*/ 13049247 w 15811497"/>
              <a:gd name="connsiteY17-13562" fmla="*/ 361949 h 6248398"/>
              <a:gd name="connsiteX18-13563" fmla="*/ 15811497 w 15811497"/>
              <a:gd name="connsiteY18-13564" fmla="*/ 3124198 h 6248398"/>
              <a:gd name="connsiteX19-13565" fmla="*/ 13049247 w 15811497"/>
              <a:gd name="connsiteY19-13566" fmla="*/ 5886448 h 6248398"/>
              <a:gd name="connsiteX20-13567" fmla="*/ 11732594 w 15811497"/>
              <a:gd name="connsiteY20-13568" fmla="*/ 5553059 h 6248398"/>
              <a:gd name="connsiteX21-13569" fmla="*/ 11528782 w 15811497"/>
              <a:gd name="connsiteY21-13570" fmla="*/ 5429240 h 6248398"/>
              <a:gd name="connsiteX22-13571" fmla="*/ 11499893 w 15811497"/>
              <a:gd name="connsiteY22-13572" fmla="*/ 5397454 h 6248398"/>
              <a:gd name="connsiteX23-13573" fmla="*/ 11410607 w 15811497"/>
              <a:gd name="connsiteY23-13574" fmla="*/ 5316305 h 6248398"/>
              <a:gd name="connsiteX24-13575" fmla="*/ 11369912 w 15811497"/>
              <a:gd name="connsiteY24-13576" fmla="*/ 5285874 h 6248398"/>
              <a:gd name="connsiteX25-13577" fmla="*/ 11355656 w 15811497"/>
              <a:gd name="connsiteY25-13578" fmla="*/ 5144675 h 6248398"/>
              <a:gd name="connsiteX26-13579" fmla="*/ 11369912 w 15811497"/>
              <a:gd name="connsiteY26-13580" fmla="*/ 5285874 h 6248398"/>
              <a:gd name="connsiteX27-13581" fmla="*/ 11313816 w 15811497"/>
              <a:gd name="connsiteY27-13582" fmla="*/ 5243926 h 6248398"/>
              <a:gd name="connsiteX28-13583" fmla="*/ 11210151 w 15811497"/>
              <a:gd name="connsiteY28-13584" fmla="*/ 5180948 h 6248398"/>
              <a:gd name="connsiteX29-13585" fmla="*/ 11209761 w 15811497"/>
              <a:gd name="connsiteY29-13586" fmla="*/ 5180760 h 6248398"/>
              <a:gd name="connsiteX30-13587" fmla="*/ 11096041 w 15811497"/>
              <a:gd name="connsiteY30-13588" fmla="*/ 5077404 h 6248398"/>
              <a:gd name="connsiteX31-13589" fmla="*/ 11063094 w 15811497"/>
              <a:gd name="connsiteY31-13590" fmla="*/ 5041153 h 6248398"/>
              <a:gd name="connsiteX32-13591" fmla="*/ 11063091 w 15811497"/>
              <a:gd name="connsiteY32-13592" fmla="*/ 5041152 h 6248398"/>
              <a:gd name="connsiteX33-13593" fmla="*/ 11096040 w 15811497"/>
              <a:gd name="connsiteY33-13594" fmla="*/ 5077404 h 6248398"/>
              <a:gd name="connsiteX34-13595" fmla="*/ 11209760 w 15811497"/>
              <a:gd name="connsiteY34-13596" fmla="*/ 5180760 h 6248398"/>
              <a:gd name="connsiteX35-13597" fmla="*/ 11100244 w 15811497"/>
              <a:gd name="connsiteY35-13598" fmla="*/ 5128004 h 6248398"/>
              <a:gd name="connsiteX36-13599" fmla="*/ 10610846 w 15811497"/>
              <a:gd name="connsiteY36-13600" fmla="*/ 5029199 h 6248398"/>
              <a:gd name="connsiteX37-13601" fmla="*/ 9640652 w 15811497"/>
              <a:gd name="connsiteY37-13602" fmla="*/ 5486739 h 6248398"/>
              <a:gd name="connsiteX38-13603" fmla="*/ 9628722 w 15811497"/>
              <a:gd name="connsiteY38-13604" fmla="*/ 5502693 h 6248398"/>
              <a:gd name="connsiteX39-13605" fmla="*/ 9568273 w 15811497"/>
              <a:gd name="connsiteY39-13606" fmla="*/ 5583530 h 6248398"/>
              <a:gd name="connsiteX40-13607" fmla="*/ 9535504 w 15811497"/>
              <a:gd name="connsiteY40-13608" fmla="*/ 5637470 h 6248398"/>
              <a:gd name="connsiteX41-13609" fmla="*/ 9535505 w 15811497"/>
              <a:gd name="connsiteY41-13610" fmla="*/ 5637470 h 6248398"/>
              <a:gd name="connsiteX42-13611" fmla="*/ 9568273 w 15811497"/>
              <a:gd name="connsiteY42-13612" fmla="*/ 5583531 h 6248398"/>
              <a:gd name="connsiteX43-13613" fmla="*/ 9628722 w 15811497"/>
              <a:gd name="connsiteY43-13614" fmla="*/ 5502694 h 6248398"/>
              <a:gd name="connsiteX44-13615" fmla="*/ 9563485 w 15811497"/>
              <a:gd name="connsiteY44-13616" fmla="*/ 5610078 h 6248398"/>
              <a:gd name="connsiteX45-13617" fmla="*/ 9542221 w 15811497"/>
              <a:gd name="connsiteY45-13618" fmla="*/ 5638514 h 6248398"/>
              <a:gd name="connsiteX46-13619" fmla="*/ 9480140 w 15811497"/>
              <a:gd name="connsiteY46-13620" fmla="*/ 5721533 h 6248398"/>
              <a:gd name="connsiteX47-13621" fmla="*/ 8362947 w 15811497"/>
              <a:gd name="connsiteY47-13622" fmla="*/ 6248398 h 6248398"/>
              <a:gd name="connsiteX48-13623" fmla="*/ 7028922 w 15811497"/>
              <a:gd name="connsiteY48-13624" fmla="*/ 5364147 h 6248398"/>
              <a:gd name="connsiteX49-13625" fmla="*/ 6990513 w 15811497"/>
              <a:gd name="connsiteY49-13626" fmla="*/ 5259205 h 6248398"/>
              <a:gd name="connsiteX50-13627" fmla="*/ 6990512 w 15811497"/>
              <a:gd name="connsiteY50-13628" fmla="*/ 5259199 h 6248398"/>
              <a:gd name="connsiteX51-13629" fmla="*/ 6983676 w 15811497"/>
              <a:gd name="connsiteY51-13630" fmla="*/ 5240519 h 6248398"/>
              <a:gd name="connsiteX52-13631" fmla="*/ 6983673 w 15811497"/>
              <a:gd name="connsiteY52-13632" fmla="*/ 5240519 h 6248398"/>
              <a:gd name="connsiteX53-13633" fmla="*/ 6980236 w 15811497"/>
              <a:gd name="connsiteY53-13634" fmla="*/ 5231130 h 6248398"/>
              <a:gd name="connsiteX54-13635" fmla="*/ 6978859 w 15811497"/>
              <a:gd name="connsiteY54-13636" fmla="*/ 5225774 h 6248398"/>
              <a:gd name="connsiteX55-13637" fmla="*/ 6984291 w 15811497"/>
              <a:gd name="connsiteY55-13638" fmla="*/ 5240614 h 6248398"/>
              <a:gd name="connsiteX56-13639" fmla="*/ 6984292 w 15811497"/>
              <a:gd name="connsiteY56-13640" fmla="*/ 5240614 h 6248398"/>
              <a:gd name="connsiteX57-13641" fmla="*/ 6978860 w 15811497"/>
              <a:gd name="connsiteY57-13642" fmla="*/ 5225773 h 6248398"/>
              <a:gd name="connsiteX58-13643" fmla="*/ 6944562 w 15811497"/>
              <a:gd name="connsiteY58-13644" fmla="*/ 5092380 h 6248398"/>
              <a:gd name="connsiteX59-13645" fmla="*/ 6978860 w 15811497"/>
              <a:gd name="connsiteY59-13646" fmla="*/ 5225773 h 6248398"/>
              <a:gd name="connsiteX60-13647" fmla="*/ 6948299 w 15811497"/>
              <a:gd name="connsiteY60-13648" fmla="*/ 5142273 h 6248398"/>
              <a:gd name="connsiteX61-13649" fmla="*/ 5829297 w 15811497"/>
              <a:gd name="connsiteY61-13650" fmla="*/ 4400549 h 6248398"/>
              <a:gd name="connsiteX62-13651" fmla="*/ 5056802 w 15811497"/>
              <a:gd name="connsiteY62-13652" fmla="*/ 4677867 h 6248398"/>
              <a:gd name="connsiteX63-13653" fmla="*/ 5022517 w 15811497"/>
              <a:gd name="connsiteY63-13654" fmla="*/ 4709027 h 6248398"/>
              <a:gd name="connsiteX64-13655" fmla="*/ 5022515 w 15811497"/>
              <a:gd name="connsiteY64-13656" fmla="*/ 4709029 h 6248398"/>
              <a:gd name="connsiteX65-13657" fmla="*/ 4778482 w 15811497"/>
              <a:gd name="connsiteY65-13658" fmla="*/ 5008058 h 6248398"/>
              <a:gd name="connsiteX66-13659" fmla="*/ 4715455 w 15811497"/>
              <a:gd name="connsiteY66-13660" fmla="*/ 5077404 h 6248398"/>
              <a:gd name="connsiteX67-13661" fmla="*/ 2762249 w 15811497"/>
              <a:gd name="connsiteY67-13662" fmla="*/ 5886448 h 6248398"/>
              <a:gd name="connsiteX68-13663" fmla="*/ 0 w 15811497"/>
              <a:gd name="connsiteY68-13664" fmla="*/ 3124198 h 6248398"/>
              <a:gd name="connsiteX69-13665" fmla="*/ 2762249 w 15811497"/>
              <a:gd name="connsiteY69-13666" fmla="*/ 361949 h 6248398"/>
              <a:gd name="connsiteX70-13667" fmla="*/ 4078902 w 15811497"/>
              <a:gd name="connsiteY70-13668" fmla="*/ 695338 h 6248398"/>
              <a:gd name="connsiteX71-13669" fmla="*/ 4261443 w 15811497"/>
              <a:gd name="connsiteY71-13670" fmla="*/ 806235 h 6248398"/>
              <a:gd name="connsiteX72-13671" fmla="*/ 4409044 w 15811497"/>
              <a:gd name="connsiteY72-13672" fmla="*/ 910268 h 6248398"/>
              <a:gd name="connsiteX73-13673" fmla="*/ 4612477 w 15811497"/>
              <a:gd name="connsiteY73-13674" fmla="*/ 1077402 h 6248398"/>
              <a:gd name="connsiteX74-13675" fmla="*/ 4612478 w 15811497"/>
              <a:gd name="connsiteY74-13676" fmla="*/ 1077403 h 6248398"/>
              <a:gd name="connsiteX75-13677" fmla="*/ 4715454 w 15811497"/>
              <a:gd name="connsiteY75-13678" fmla="*/ 1170993 h 6248398"/>
              <a:gd name="connsiteX76-13679" fmla="*/ 4701725 w 15811497"/>
              <a:gd name="connsiteY76-13680" fmla="*/ 1120394 h 6248398"/>
              <a:gd name="connsiteX77-13681" fmla="*/ 5191122 w 15811497"/>
              <a:gd name="connsiteY77-13682" fmla="*/ 1219199 h 6248398"/>
              <a:gd name="connsiteX78-13683" fmla="*/ 6161317 w 15811497"/>
              <a:gd name="connsiteY78-13684" fmla="*/ 761659 h 6248398"/>
              <a:gd name="connsiteX79-13685" fmla="*/ 6224019 w 15811497"/>
              <a:gd name="connsiteY79-13686" fmla="*/ 677808 h 6248398"/>
              <a:gd name="connsiteX80-13687" fmla="*/ 6175489 w 15811497"/>
              <a:gd name="connsiteY80-13688" fmla="*/ 757691 h 6248398"/>
              <a:gd name="connsiteX81-13689" fmla="*/ 6175489 w 15811497"/>
              <a:gd name="connsiteY81-13690" fmla="*/ 757692 h 6248398"/>
              <a:gd name="connsiteX82-13691" fmla="*/ 6224020 w 15811497"/>
              <a:gd name="connsiteY82-13692" fmla="*/ 677809 h 6248398"/>
              <a:gd name="connsiteX83-13693" fmla="*/ 6233696 w 15811497"/>
              <a:gd name="connsiteY83-13694" fmla="*/ 664869 h 6248398"/>
              <a:gd name="connsiteX84-13695" fmla="*/ 6252611 w 15811497"/>
              <a:gd name="connsiteY84-13696" fmla="*/ 633734 h 6248398"/>
              <a:gd name="connsiteX85-13697" fmla="*/ 6252610 w 15811497"/>
              <a:gd name="connsiteY85-13698" fmla="*/ 633734 h 6248398"/>
              <a:gd name="connsiteX86-13699" fmla="*/ 6233696 w 15811497"/>
              <a:gd name="connsiteY86-13700" fmla="*/ 664868 h 6248398"/>
              <a:gd name="connsiteX87-13701" fmla="*/ 6224019 w 15811497"/>
              <a:gd name="connsiteY87-13702" fmla="*/ 677808 h 6248398"/>
              <a:gd name="connsiteX88-13703" fmla="*/ 6248008 w 15811497"/>
              <a:gd name="connsiteY88-13704" fmla="*/ 638320 h 6248398"/>
              <a:gd name="connsiteX89-13705" fmla="*/ 6251291 w 15811497"/>
              <a:gd name="connsiteY89-13706" fmla="*/ 633930 h 6248398"/>
              <a:gd name="connsiteX90-13707" fmla="*/ 6251293 w 15811497"/>
              <a:gd name="connsiteY90-13708" fmla="*/ 633929 h 6248398"/>
              <a:gd name="connsiteX91-13709" fmla="*/ 6257683 w 15811497"/>
              <a:gd name="connsiteY91-13710" fmla="*/ 625384 h 6248398"/>
              <a:gd name="connsiteX92-13711" fmla="*/ 6257686 w 15811497"/>
              <a:gd name="connsiteY92-13712" fmla="*/ 625380 h 6248398"/>
              <a:gd name="connsiteX93-13713" fmla="*/ 6331355 w 15811497"/>
              <a:gd name="connsiteY93-13714" fmla="*/ 526865 h 6248398"/>
              <a:gd name="connsiteX94-13715" fmla="*/ 7448548 w 15811497"/>
              <a:gd name="connsiteY94-13716" fmla="*/ 0 h 6248398"/>
              <a:gd name="connsiteX0-13717" fmla="*/ 11209760 w 15811497"/>
              <a:gd name="connsiteY0-13718" fmla="*/ 5180760 h 6248398"/>
              <a:gd name="connsiteX1-13719" fmla="*/ 11210150 w 15811497"/>
              <a:gd name="connsiteY1-13720" fmla="*/ 5180948 h 6248398"/>
              <a:gd name="connsiteX2-13721" fmla="*/ 11313815 w 15811497"/>
              <a:gd name="connsiteY2-13722" fmla="*/ 5243926 h 6248398"/>
              <a:gd name="connsiteX3-13723" fmla="*/ 11369911 w 15811497"/>
              <a:gd name="connsiteY3-13724" fmla="*/ 5285874 h 6248398"/>
              <a:gd name="connsiteX4-13725" fmla="*/ 11410606 w 15811497"/>
              <a:gd name="connsiteY4-13726" fmla="*/ 5316305 h 6248398"/>
              <a:gd name="connsiteX5-13727" fmla="*/ 11499892 w 15811497"/>
              <a:gd name="connsiteY5-13728" fmla="*/ 5397454 h 6248398"/>
              <a:gd name="connsiteX6-13729" fmla="*/ 11528781 w 15811497"/>
              <a:gd name="connsiteY6-13730" fmla="*/ 5429240 h 6248398"/>
              <a:gd name="connsiteX7-13731" fmla="*/ 11504846 w 15811497"/>
              <a:gd name="connsiteY7-13732" fmla="*/ 5414699 h 6248398"/>
              <a:gd name="connsiteX8-13733" fmla="*/ 11371717 w 15811497"/>
              <a:gd name="connsiteY8-13734" fmla="*/ 5315148 h 6248398"/>
              <a:gd name="connsiteX9-13735" fmla="*/ 11292198 w 15811497"/>
              <a:gd name="connsiteY9-13736" fmla="*/ 5255685 h 6248398"/>
              <a:gd name="connsiteX10-13737" fmla="*/ 11209760 w 15811497"/>
              <a:gd name="connsiteY10-13738" fmla="*/ 5180760 h 6248398"/>
              <a:gd name="connsiteX11-13739" fmla="*/ 7448548 w 15811497"/>
              <a:gd name="connsiteY11-13740" fmla="*/ 0 h 6248398"/>
              <a:gd name="connsiteX12-13741" fmla="*/ 8721604 w 15811497"/>
              <a:gd name="connsiteY12-13742" fmla="*/ 757692 h 6248398"/>
              <a:gd name="connsiteX13-13743" fmla="*/ 8890522 w 15811497"/>
              <a:gd name="connsiteY13-13744" fmla="*/ 1193234 h 6248398"/>
              <a:gd name="connsiteX14-13745" fmla="*/ 9958384 w 15811497"/>
              <a:gd name="connsiteY14-13746" fmla="*/ 1828798 h 6248398"/>
              <a:gd name="connsiteX15-13747" fmla="*/ 10895504 w 15811497"/>
              <a:gd name="connsiteY15-13748" fmla="*/ 1386857 h 6248398"/>
              <a:gd name="connsiteX16-13749" fmla="*/ 11096041 w 15811497"/>
              <a:gd name="connsiteY16-13750" fmla="*/ 1170993 h 6248398"/>
              <a:gd name="connsiteX17-13751" fmla="*/ 13049247 w 15811497"/>
              <a:gd name="connsiteY17-13752" fmla="*/ 361949 h 6248398"/>
              <a:gd name="connsiteX18-13753" fmla="*/ 15811497 w 15811497"/>
              <a:gd name="connsiteY18-13754" fmla="*/ 3124198 h 6248398"/>
              <a:gd name="connsiteX19-13755" fmla="*/ 13049247 w 15811497"/>
              <a:gd name="connsiteY19-13756" fmla="*/ 5886448 h 6248398"/>
              <a:gd name="connsiteX20-13757" fmla="*/ 11732594 w 15811497"/>
              <a:gd name="connsiteY20-13758" fmla="*/ 5553059 h 6248398"/>
              <a:gd name="connsiteX21-13759" fmla="*/ 11528782 w 15811497"/>
              <a:gd name="connsiteY21-13760" fmla="*/ 5429240 h 6248398"/>
              <a:gd name="connsiteX22-13761" fmla="*/ 11499893 w 15811497"/>
              <a:gd name="connsiteY22-13762" fmla="*/ 5397454 h 6248398"/>
              <a:gd name="connsiteX23-13763" fmla="*/ 11410607 w 15811497"/>
              <a:gd name="connsiteY23-13764" fmla="*/ 5316305 h 6248398"/>
              <a:gd name="connsiteX24-13765" fmla="*/ 11369912 w 15811497"/>
              <a:gd name="connsiteY24-13766" fmla="*/ 5285874 h 6248398"/>
              <a:gd name="connsiteX25-13767" fmla="*/ 11355656 w 15811497"/>
              <a:gd name="connsiteY25-13768" fmla="*/ 5144675 h 6248398"/>
              <a:gd name="connsiteX26-13769" fmla="*/ 11369912 w 15811497"/>
              <a:gd name="connsiteY26-13770" fmla="*/ 5285874 h 6248398"/>
              <a:gd name="connsiteX27-13771" fmla="*/ 11313816 w 15811497"/>
              <a:gd name="connsiteY27-13772" fmla="*/ 5243926 h 6248398"/>
              <a:gd name="connsiteX28-13773" fmla="*/ 11210151 w 15811497"/>
              <a:gd name="connsiteY28-13774" fmla="*/ 5180948 h 6248398"/>
              <a:gd name="connsiteX29-13775" fmla="*/ 11209761 w 15811497"/>
              <a:gd name="connsiteY29-13776" fmla="*/ 5180760 h 6248398"/>
              <a:gd name="connsiteX30-13777" fmla="*/ 11096041 w 15811497"/>
              <a:gd name="connsiteY30-13778" fmla="*/ 5077404 h 6248398"/>
              <a:gd name="connsiteX31-13779" fmla="*/ 11063094 w 15811497"/>
              <a:gd name="connsiteY31-13780" fmla="*/ 5041153 h 6248398"/>
              <a:gd name="connsiteX32-13781" fmla="*/ 11063091 w 15811497"/>
              <a:gd name="connsiteY32-13782" fmla="*/ 5041152 h 6248398"/>
              <a:gd name="connsiteX33-13783" fmla="*/ 11096040 w 15811497"/>
              <a:gd name="connsiteY33-13784" fmla="*/ 5077404 h 6248398"/>
              <a:gd name="connsiteX34-13785" fmla="*/ 11209760 w 15811497"/>
              <a:gd name="connsiteY34-13786" fmla="*/ 5180760 h 6248398"/>
              <a:gd name="connsiteX35-13787" fmla="*/ 11100244 w 15811497"/>
              <a:gd name="connsiteY35-13788" fmla="*/ 5128004 h 6248398"/>
              <a:gd name="connsiteX36-13789" fmla="*/ 10610846 w 15811497"/>
              <a:gd name="connsiteY36-13790" fmla="*/ 5029199 h 6248398"/>
              <a:gd name="connsiteX37-13791" fmla="*/ 9640652 w 15811497"/>
              <a:gd name="connsiteY37-13792" fmla="*/ 5486739 h 6248398"/>
              <a:gd name="connsiteX38-13793" fmla="*/ 9628722 w 15811497"/>
              <a:gd name="connsiteY38-13794" fmla="*/ 5502693 h 6248398"/>
              <a:gd name="connsiteX39-13795" fmla="*/ 9568273 w 15811497"/>
              <a:gd name="connsiteY39-13796" fmla="*/ 5583530 h 6248398"/>
              <a:gd name="connsiteX40-13797" fmla="*/ 9535504 w 15811497"/>
              <a:gd name="connsiteY40-13798" fmla="*/ 5637470 h 6248398"/>
              <a:gd name="connsiteX41-13799" fmla="*/ 9535505 w 15811497"/>
              <a:gd name="connsiteY41-13800" fmla="*/ 5637470 h 6248398"/>
              <a:gd name="connsiteX42-13801" fmla="*/ 9568273 w 15811497"/>
              <a:gd name="connsiteY42-13802" fmla="*/ 5583531 h 6248398"/>
              <a:gd name="connsiteX43-13803" fmla="*/ 9628722 w 15811497"/>
              <a:gd name="connsiteY43-13804" fmla="*/ 5502694 h 6248398"/>
              <a:gd name="connsiteX44-13805" fmla="*/ 9563485 w 15811497"/>
              <a:gd name="connsiteY44-13806" fmla="*/ 5610078 h 6248398"/>
              <a:gd name="connsiteX45-13807" fmla="*/ 9542221 w 15811497"/>
              <a:gd name="connsiteY45-13808" fmla="*/ 5638514 h 6248398"/>
              <a:gd name="connsiteX46-13809" fmla="*/ 9480140 w 15811497"/>
              <a:gd name="connsiteY46-13810" fmla="*/ 5721533 h 6248398"/>
              <a:gd name="connsiteX47-13811" fmla="*/ 8362947 w 15811497"/>
              <a:gd name="connsiteY47-13812" fmla="*/ 6248398 h 6248398"/>
              <a:gd name="connsiteX48-13813" fmla="*/ 7028922 w 15811497"/>
              <a:gd name="connsiteY48-13814" fmla="*/ 5364147 h 6248398"/>
              <a:gd name="connsiteX49-13815" fmla="*/ 6990513 w 15811497"/>
              <a:gd name="connsiteY49-13816" fmla="*/ 5259205 h 6248398"/>
              <a:gd name="connsiteX50-13817" fmla="*/ 6990512 w 15811497"/>
              <a:gd name="connsiteY50-13818" fmla="*/ 5259199 h 6248398"/>
              <a:gd name="connsiteX51-13819" fmla="*/ 6983676 w 15811497"/>
              <a:gd name="connsiteY51-13820" fmla="*/ 5240519 h 6248398"/>
              <a:gd name="connsiteX52-13821" fmla="*/ 6983673 w 15811497"/>
              <a:gd name="connsiteY52-13822" fmla="*/ 5240519 h 6248398"/>
              <a:gd name="connsiteX53-13823" fmla="*/ 6980236 w 15811497"/>
              <a:gd name="connsiteY53-13824" fmla="*/ 5231130 h 6248398"/>
              <a:gd name="connsiteX54-13825" fmla="*/ 6978859 w 15811497"/>
              <a:gd name="connsiteY54-13826" fmla="*/ 5225774 h 6248398"/>
              <a:gd name="connsiteX55-13827" fmla="*/ 6984291 w 15811497"/>
              <a:gd name="connsiteY55-13828" fmla="*/ 5240614 h 6248398"/>
              <a:gd name="connsiteX56-13829" fmla="*/ 6984292 w 15811497"/>
              <a:gd name="connsiteY56-13830" fmla="*/ 5240614 h 6248398"/>
              <a:gd name="connsiteX57-13831" fmla="*/ 6978860 w 15811497"/>
              <a:gd name="connsiteY57-13832" fmla="*/ 5225773 h 6248398"/>
              <a:gd name="connsiteX58-13833" fmla="*/ 6944562 w 15811497"/>
              <a:gd name="connsiteY58-13834" fmla="*/ 5092380 h 6248398"/>
              <a:gd name="connsiteX59-13835" fmla="*/ 6978860 w 15811497"/>
              <a:gd name="connsiteY59-13836" fmla="*/ 5225773 h 6248398"/>
              <a:gd name="connsiteX60-13837" fmla="*/ 6948299 w 15811497"/>
              <a:gd name="connsiteY60-13838" fmla="*/ 5142273 h 6248398"/>
              <a:gd name="connsiteX61-13839" fmla="*/ 5829297 w 15811497"/>
              <a:gd name="connsiteY61-13840" fmla="*/ 4400549 h 6248398"/>
              <a:gd name="connsiteX62-13841" fmla="*/ 5056802 w 15811497"/>
              <a:gd name="connsiteY62-13842" fmla="*/ 4677867 h 6248398"/>
              <a:gd name="connsiteX63-13843" fmla="*/ 5022517 w 15811497"/>
              <a:gd name="connsiteY63-13844" fmla="*/ 4709027 h 6248398"/>
              <a:gd name="connsiteX64-13845" fmla="*/ 5022515 w 15811497"/>
              <a:gd name="connsiteY64-13846" fmla="*/ 4709029 h 6248398"/>
              <a:gd name="connsiteX65-13847" fmla="*/ 4778482 w 15811497"/>
              <a:gd name="connsiteY65-13848" fmla="*/ 5008058 h 6248398"/>
              <a:gd name="connsiteX66-13849" fmla="*/ 4715455 w 15811497"/>
              <a:gd name="connsiteY66-13850" fmla="*/ 5077404 h 6248398"/>
              <a:gd name="connsiteX67-13851" fmla="*/ 2762249 w 15811497"/>
              <a:gd name="connsiteY67-13852" fmla="*/ 5886448 h 6248398"/>
              <a:gd name="connsiteX68-13853" fmla="*/ 0 w 15811497"/>
              <a:gd name="connsiteY68-13854" fmla="*/ 3124198 h 6248398"/>
              <a:gd name="connsiteX69-13855" fmla="*/ 2762249 w 15811497"/>
              <a:gd name="connsiteY69-13856" fmla="*/ 361949 h 6248398"/>
              <a:gd name="connsiteX70-13857" fmla="*/ 4078902 w 15811497"/>
              <a:gd name="connsiteY70-13858" fmla="*/ 695338 h 6248398"/>
              <a:gd name="connsiteX71-13859" fmla="*/ 4261443 w 15811497"/>
              <a:gd name="connsiteY71-13860" fmla="*/ 806235 h 6248398"/>
              <a:gd name="connsiteX72-13861" fmla="*/ 4409044 w 15811497"/>
              <a:gd name="connsiteY72-13862" fmla="*/ 910268 h 6248398"/>
              <a:gd name="connsiteX73-13863" fmla="*/ 4612477 w 15811497"/>
              <a:gd name="connsiteY73-13864" fmla="*/ 1077402 h 6248398"/>
              <a:gd name="connsiteX74-13865" fmla="*/ 4612478 w 15811497"/>
              <a:gd name="connsiteY74-13866" fmla="*/ 1077403 h 6248398"/>
              <a:gd name="connsiteX75-13867" fmla="*/ 4701725 w 15811497"/>
              <a:gd name="connsiteY75-13868" fmla="*/ 1120394 h 6248398"/>
              <a:gd name="connsiteX76-13869" fmla="*/ 5191122 w 15811497"/>
              <a:gd name="connsiteY76-13870" fmla="*/ 1219199 h 6248398"/>
              <a:gd name="connsiteX77-13871" fmla="*/ 6161317 w 15811497"/>
              <a:gd name="connsiteY77-13872" fmla="*/ 761659 h 6248398"/>
              <a:gd name="connsiteX78-13873" fmla="*/ 6224019 w 15811497"/>
              <a:gd name="connsiteY78-13874" fmla="*/ 677808 h 6248398"/>
              <a:gd name="connsiteX79-13875" fmla="*/ 6175489 w 15811497"/>
              <a:gd name="connsiteY79-13876" fmla="*/ 757691 h 6248398"/>
              <a:gd name="connsiteX80-13877" fmla="*/ 6175489 w 15811497"/>
              <a:gd name="connsiteY80-13878" fmla="*/ 757692 h 6248398"/>
              <a:gd name="connsiteX81-13879" fmla="*/ 6224020 w 15811497"/>
              <a:gd name="connsiteY81-13880" fmla="*/ 677809 h 6248398"/>
              <a:gd name="connsiteX82-13881" fmla="*/ 6233696 w 15811497"/>
              <a:gd name="connsiteY82-13882" fmla="*/ 664869 h 6248398"/>
              <a:gd name="connsiteX83-13883" fmla="*/ 6252611 w 15811497"/>
              <a:gd name="connsiteY83-13884" fmla="*/ 633734 h 6248398"/>
              <a:gd name="connsiteX84-13885" fmla="*/ 6252610 w 15811497"/>
              <a:gd name="connsiteY84-13886" fmla="*/ 633734 h 6248398"/>
              <a:gd name="connsiteX85-13887" fmla="*/ 6233696 w 15811497"/>
              <a:gd name="connsiteY85-13888" fmla="*/ 664868 h 6248398"/>
              <a:gd name="connsiteX86-13889" fmla="*/ 6224019 w 15811497"/>
              <a:gd name="connsiteY86-13890" fmla="*/ 677808 h 6248398"/>
              <a:gd name="connsiteX87-13891" fmla="*/ 6248008 w 15811497"/>
              <a:gd name="connsiteY87-13892" fmla="*/ 638320 h 6248398"/>
              <a:gd name="connsiteX88-13893" fmla="*/ 6251291 w 15811497"/>
              <a:gd name="connsiteY88-13894" fmla="*/ 633930 h 6248398"/>
              <a:gd name="connsiteX89-13895" fmla="*/ 6251293 w 15811497"/>
              <a:gd name="connsiteY89-13896" fmla="*/ 633929 h 6248398"/>
              <a:gd name="connsiteX90-13897" fmla="*/ 6257683 w 15811497"/>
              <a:gd name="connsiteY90-13898" fmla="*/ 625384 h 6248398"/>
              <a:gd name="connsiteX91-13899" fmla="*/ 6257686 w 15811497"/>
              <a:gd name="connsiteY91-13900" fmla="*/ 625380 h 6248398"/>
              <a:gd name="connsiteX92-13901" fmla="*/ 6331355 w 15811497"/>
              <a:gd name="connsiteY92-13902" fmla="*/ 526865 h 6248398"/>
              <a:gd name="connsiteX93-13903" fmla="*/ 7448548 w 15811497"/>
              <a:gd name="connsiteY93-13904" fmla="*/ 0 h 6248398"/>
              <a:gd name="connsiteX0-13905" fmla="*/ 11209760 w 15811497"/>
              <a:gd name="connsiteY0-13906" fmla="*/ 5180760 h 6248398"/>
              <a:gd name="connsiteX1-13907" fmla="*/ 11210150 w 15811497"/>
              <a:gd name="connsiteY1-13908" fmla="*/ 5180948 h 6248398"/>
              <a:gd name="connsiteX2-13909" fmla="*/ 11313815 w 15811497"/>
              <a:gd name="connsiteY2-13910" fmla="*/ 5243926 h 6248398"/>
              <a:gd name="connsiteX3-13911" fmla="*/ 11369911 w 15811497"/>
              <a:gd name="connsiteY3-13912" fmla="*/ 5285874 h 6248398"/>
              <a:gd name="connsiteX4-13913" fmla="*/ 11410606 w 15811497"/>
              <a:gd name="connsiteY4-13914" fmla="*/ 5316305 h 6248398"/>
              <a:gd name="connsiteX5-13915" fmla="*/ 11499892 w 15811497"/>
              <a:gd name="connsiteY5-13916" fmla="*/ 5397454 h 6248398"/>
              <a:gd name="connsiteX6-13917" fmla="*/ 11528781 w 15811497"/>
              <a:gd name="connsiteY6-13918" fmla="*/ 5429240 h 6248398"/>
              <a:gd name="connsiteX7-13919" fmla="*/ 11504846 w 15811497"/>
              <a:gd name="connsiteY7-13920" fmla="*/ 5414699 h 6248398"/>
              <a:gd name="connsiteX8-13921" fmla="*/ 11371717 w 15811497"/>
              <a:gd name="connsiteY8-13922" fmla="*/ 5315148 h 6248398"/>
              <a:gd name="connsiteX9-13923" fmla="*/ 11292198 w 15811497"/>
              <a:gd name="connsiteY9-13924" fmla="*/ 5255685 h 6248398"/>
              <a:gd name="connsiteX10-13925" fmla="*/ 11209760 w 15811497"/>
              <a:gd name="connsiteY10-13926" fmla="*/ 5180760 h 6248398"/>
              <a:gd name="connsiteX11-13927" fmla="*/ 7448548 w 15811497"/>
              <a:gd name="connsiteY11-13928" fmla="*/ 0 h 6248398"/>
              <a:gd name="connsiteX12-13929" fmla="*/ 8721604 w 15811497"/>
              <a:gd name="connsiteY12-13930" fmla="*/ 757692 h 6248398"/>
              <a:gd name="connsiteX13-13931" fmla="*/ 8890522 w 15811497"/>
              <a:gd name="connsiteY13-13932" fmla="*/ 1193234 h 6248398"/>
              <a:gd name="connsiteX14-13933" fmla="*/ 9958384 w 15811497"/>
              <a:gd name="connsiteY14-13934" fmla="*/ 1828798 h 6248398"/>
              <a:gd name="connsiteX15-13935" fmla="*/ 10895504 w 15811497"/>
              <a:gd name="connsiteY15-13936" fmla="*/ 1386857 h 6248398"/>
              <a:gd name="connsiteX16-13937" fmla="*/ 11096041 w 15811497"/>
              <a:gd name="connsiteY16-13938" fmla="*/ 1170993 h 6248398"/>
              <a:gd name="connsiteX17-13939" fmla="*/ 13049247 w 15811497"/>
              <a:gd name="connsiteY17-13940" fmla="*/ 361949 h 6248398"/>
              <a:gd name="connsiteX18-13941" fmla="*/ 15811497 w 15811497"/>
              <a:gd name="connsiteY18-13942" fmla="*/ 3124198 h 6248398"/>
              <a:gd name="connsiteX19-13943" fmla="*/ 13049247 w 15811497"/>
              <a:gd name="connsiteY19-13944" fmla="*/ 5886448 h 6248398"/>
              <a:gd name="connsiteX20-13945" fmla="*/ 11732594 w 15811497"/>
              <a:gd name="connsiteY20-13946" fmla="*/ 5553059 h 6248398"/>
              <a:gd name="connsiteX21-13947" fmla="*/ 11528782 w 15811497"/>
              <a:gd name="connsiteY21-13948" fmla="*/ 5429240 h 6248398"/>
              <a:gd name="connsiteX22-13949" fmla="*/ 11499893 w 15811497"/>
              <a:gd name="connsiteY22-13950" fmla="*/ 5397454 h 6248398"/>
              <a:gd name="connsiteX23-13951" fmla="*/ 11410607 w 15811497"/>
              <a:gd name="connsiteY23-13952" fmla="*/ 5316305 h 6248398"/>
              <a:gd name="connsiteX24-13953" fmla="*/ 11369912 w 15811497"/>
              <a:gd name="connsiteY24-13954" fmla="*/ 5285874 h 6248398"/>
              <a:gd name="connsiteX25-13955" fmla="*/ 11369912 w 15811497"/>
              <a:gd name="connsiteY25-13956" fmla="*/ 5285874 h 6248398"/>
              <a:gd name="connsiteX26-13957" fmla="*/ 11313816 w 15811497"/>
              <a:gd name="connsiteY26-13958" fmla="*/ 5243926 h 6248398"/>
              <a:gd name="connsiteX27-13959" fmla="*/ 11210151 w 15811497"/>
              <a:gd name="connsiteY27-13960" fmla="*/ 5180948 h 6248398"/>
              <a:gd name="connsiteX28-13961" fmla="*/ 11209761 w 15811497"/>
              <a:gd name="connsiteY28-13962" fmla="*/ 5180760 h 6248398"/>
              <a:gd name="connsiteX29-13963" fmla="*/ 11096041 w 15811497"/>
              <a:gd name="connsiteY29-13964" fmla="*/ 5077404 h 6248398"/>
              <a:gd name="connsiteX30-13965" fmla="*/ 11063094 w 15811497"/>
              <a:gd name="connsiteY30-13966" fmla="*/ 5041153 h 6248398"/>
              <a:gd name="connsiteX31-13967" fmla="*/ 11063091 w 15811497"/>
              <a:gd name="connsiteY31-13968" fmla="*/ 5041152 h 6248398"/>
              <a:gd name="connsiteX32-13969" fmla="*/ 11096040 w 15811497"/>
              <a:gd name="connsiteY32-13970" fmla="*/ 5077404 h 6248398"/>
              <a:gd name="connsiteX33-13971" fmla="*/ 11209760 w 15811497"/>
              <a:gd name="connsiteY33-13972" fmla="*/ 5180760 h 6248398"/>
              <a:gd name="connsiteX34-13973" fmla="*/ 11100244 w 15811497"/>
              <a:gd name="connsiteY34-13974" fmla="*/ 5128004 h 6248398"/>
              <a:gd name="connsiteX35-13975" fmla="*/ 10610846 w 15811497"/>
              <a:gd name="connsiteY35-13976" fmla="*/ 5029199 h 6248398"/>
              <a:gd name="connsiteX36-13977" fmla="*/ 9640652 w 15811497"/>
              <a:gd name="connsiteY36-13978" fmla="*/ 5486739 h 6248398"/>
              <a:gd name="connsiteX37-13979" fmla="*/ 9628722 w 15811497"/>
              <a:gd name="connsiteY37-13980" fmla="*/ 5502693 h 6248398"/>
              <a:gd name="connsiteX38-13981" fmla="*/ 9568273 w 15811497"/>
              <a:gd name="connsiteY38-13982" fmla="*/ 5583530 h 6248398"/>
              <a:gd name="connsiteX39-13983" fmla="*/ 9535504 w 15811497"/>
              <a:gd name="connsiteY39-13984" fmla="*/ 5637470 h 6248398"/>
              <a:gd name="connsiteX40-13985" fmla="*/ 9535505 w 15811497"/>
              <a:gd name="connsiteY40-13986" fmla="*/ 5637470 h 6248398"/>
              <a:gd name="connsiteX41-13987" fmla="*/ 9568273 w 15811497"/>
              <a:gd name="connsiteY41-13988" fmla="*/ 5583531 h 6248398"/>
              <a:gd name="connsiteX42-13989" fmla="*/ 9628722 w 15811497"/>
              <a:gd name="connsiteY42-13990" fmla="*/ 5502694 h 6248398"/>
              <a:gd name="connsiteX43-13991" fmla="*/ 9563485 w 15811497"/>
              <a:gd name="connsiteY43-13992" fmla="*/ 5610078 h 6248398"/>
              <a:gd name="connsiteX44-13993" fmla="*/ 9542221 w 15811497"/>
              <a:gd name="connsiteY44-13994" fmla="*/ 5638514 h 6248398"/>
              <a:gd name="connsiteX45-13995" fmla="*/ 9480140 w 15811497"/>
              <a:gd name="connsiteY45-13996" fmla="*/ 5721533 h 6248398"/>
              <a:gd name="connsiteX46-13997" fmla="*/ 8362947 w 15811497"/>
              <a:gd name="connsiteY46-13998" fmla="*/ 6248398 h 6248398"/>
              <a:gd name="connsiteX47-13999" fmla="*/ 7028922 w 15811497"/>
              <a:gd name="connsiteY47-14000" fmla="*/ 5364147 h 6248398"/>
              <a:gd name="connsiteX48-14001" fmla="*/ 6990513 w 15811497"/>
              <a:gd name="connsiteY48-14002" fmla="*/ 5259205 h 6248398"/>
              <a:gd name="connsiteX49-14003" fmla="*/ 6990512 w 15811497"/>
              <a:gd name="connsiteY49-14004" fmla="*/ 5259199 h 6248398"/>
              <a:gd name="connsiteX50-14005" fmla="*/ 6983676 w 15811497"/>
              <a:gd name="connsiteY50-14006" fmla="*/ 5240519 h 6248398"/>
              <a:gd name="connsiteX51-14007" fmla="*/ 6983673 w 15811497"/>
              <a:gd name="connsiteY51-14008" fmla="*/ 5240519 h 6248398"/>
              <a:gd name="connsiteX52-14009" fmla="*/ 6980236 w 15811497"/>
              <a:gd name="connsiteY52-14010" fmla="*/ 5231130 h 6248398"/>
              <a:gd name="connsiteX53-14011" fmla="*/ 6978859 w 15811497"/>
              <a:gd name="connsiteY53-14012" fmla="*/ 5225774 h 6248398"/>
              <a:gd name="connsiteX54-14013" fmla="*/ 6984291 w 15811497"/>
              <a:gd name="connsiteY54-14014" fmla="*/ 5240614 h 6248398"/>
              <a:gd name="connsiteX55-14015" fmla="*/ 6984292 w 15811497"/>
              <a:gd name="connsiteY55-14016" fmla="*/ 5240614 h 6248398"/>
              <a:gd name="connsiteX56-14017" fmla="*/ 6978860 w 15811497"/>
              <a:gd name="connsiteY56-14018" fmla="*/ 5225773 h 6248398"/>
              <a:gd name="connsiteX57-14019" fmla="*/ 6944562 w 15811497"/>
              <a:gd name="connsiteY57-14020" fmla="*/ 5092380 h 6248398"/>
              <a:gd name="connsiteX58-14021" fmla="*/ 6978860 w 15811497"/>
              <a:gd name="connsiteY58-14022" fmla="*/ 5225773 h 6248398"/>
              <a:gd name="connsiteX59-14023" fmla="*/ 6948299 w 15811497"/>
              <a:gd name="connsiteY59-14024" fmla="*/ 5142273 h 6248398"/>
              <a:gd name="connsiteX60-14025" fmla="*/ 5829297 w 15811497"/>
              <a:gd name="connsiteY60-14026" fmla="*/ 4400549 h 6248398"/>
              <a:gd name="connsiteX61-14027" fmla="*/ 5056802 w 15811497"/>
              <a:gd name="connsiteY61-14028" fmla="*/ 4677867 h 6248398"/>
              <a:gd name="connsiteX62-14029" fmla="*/ 5022517 w 15811497"/>
              <a:gd name="connsiteY62-14030" fmla="*/ 4709027 h 6248398"/>
              <a:gd name="connsiteX63-14031" fmla="*/ 5022515 w 15811497"/>
              <a:gd name="connsiteY63-14032" fmla="*/ 4709029 h 6248398"/>
              <a:gd name="connsiteX64-14033" fmla="*/ 4778482 w 15811497"/>
              <a:gd name="connsiteY64-14034" fmla="*/ 5008058 h 6248398"/>
              <a:gd name="connsiteX65-14035" fmla="*/ 4715455 w 15811497"/>
              <a:gd name="connsiteY65-14036" fmla="*/ 5077404 h 6248398"/>
              <a:gd name="connsiteX66-14037" fmla="*/ 2762249 w 15811497"/>
              <a:gd name="connsiteY66-14038" fmla="*/ 5886448 h 6248398"/>
              <a:gd name="connsiteX67-14039" fmla="*/ 0 w 15811497"/>
              <a:gd name="connsiteY67-14040" fmla="*/ 3124198 h 6248398"/>
              <a:gd name="connsiteX68-14041" fmla="*/ 2762249 w 15811497"/>
              <a:gd name="connsiteY68-14042" fmla="*/ 361949 h 6248398"/>
              <a:gd name="connsiteX69-14043" fmla="*/ 4078902 w 15811497"/>
              <a:gd name="connsiteY69-14044" fmla="*/ 695338 h 6248398"/>
              <a:gd name="connsiteX70-14045" fmla="*/ 4261443 w 15811497"/>
              <a:gd name="connsiteY70-14046" fmla="*/ 806235 h 6248398"/>
              <a:gd name="connsiteX71-14047" fmla="*/ 4409044 w 15811497"/>
              <a:gd name="connsiteY71-14048" fmla="*/ 910268 h 6248398"/>
              <a:gd name="connsiteX72-14049" fmla="*/ 4612477 w 15811497"/>
              <a:gd name="connsiteY72-14050" fmla="*/ 1077402 h 6248398"/>
              <a:gd name="connsiteX73-14051" fmla="*/ 4612478 w 15811497"/>
              <a:gd name="connsiteY73-14052" fmla="*/ 1077403 h 6248398"/>
              <a:gd name="connsiteX74-14053" fmla="*/ 4701725 w 15811497"/>
              <a:gd name="connsiteY74-14054" fmla="*/ 1120394 h 6248398"/>
              <a:gd name="connsiteX75-14055" fmla="*/ 5191122 w 15811497"/>
              <a:gd name="connsiteY75-14056" fmla="*/ 1219199 h 6248398"/>
              <a:gd name="connsiteX76-14057" fmla="*/ 6161317 w 15811497"/>
              <a:gd name="connsiteY76-14058" fmla="*/ 761659 h 6248398"/>
              <a:gd name="connsiteX77-14059" fmla="*/ 6224019 w 15811497"/>
              <a:gd name="connsiteY77-14060" fmla="*/ 677808 h 6248398"/>
              <a:gd name="connsiteX78-14061" fmla="*/ 6175489 w 15811497"/>
              <a:gd name="connsiteY78-14062" fmla="*/ 757691 h 6248398"/>
              <a:gd name="connsiteX79-14063" fmla="*/ 6175489 w 15811497"/>
              <a:gd name="connsiteY79-14064" fmla="*/ 757692 h 6248398"/>
              <a:gd name="connsiteX80-14065" fmla="*/ 6224020 w 15811497"/>
              <a:gd name="connsiteY80-14066" fmla="*/ 677809 h 6248398"/>
              <a:gd name="connsiteX81-14067" fmla="*/ 6233696 w 15811497"/>
              <a:gd name="connsiteY81-14068" fmla="*/ 664869 h 6248398"/>
              <a:gd name="connsiteX82-14069" fmla="*/ 6252611 w 15811497"/>
              <a:gd name="connsiteY82-14070" fmla="*/ 633734 h 6248398"/>
              <a:gd name="connsiteX83-14071" fmla="*/ 6252610 w 15811497"/>
              <a:gd name="connsiteY83-14072" fmla="*/ 633734 h 6248398"/>
              <a:gd name="connsiteX84-14073" fmla="*/ 6233696 w 15811497"/>
              <a:gd name="connsiteY84-14074" fmla="*/ 664868 h 6248398"/>
              <a:gd name="connsiteX85-14075" fmla="*/ 6224019 w 15811497"/>
              <a:gd name="connsiteY85-14076" fmla="*/ 677808 h 6248398"/>
              <a:gd name="connsiteX86-14077" fmla="*/ 6248008 w 15811497"/>
              <a:gd name="connsiteY86-14078" fmla="*/ 638320 h 6248398"/>
              <a:gd name="connsiteX87-14079" fmla="*/ 6251291 w 15811497"/>
              <a:gd name="connsiteY87-14080" fmla="*/ 633930 h 6248398"/>
              <a:gd name="connsiteX88-14081" fmla="*/ 6251293 w 15811497"/>
              <a:gd name="connsiteY88-14082" fmla="*/ 633929 h 6248398"/>
              <a:gd name="connsiteX89-14083" fmla="*/ 6257683 w 15811497"/>
              <a:gd name="connsiteY89-14084" fmla="*/ 625384 h 6248398"/>
              <a:gd name="connsiteX90-14085" fmla="*/ 6257686 w 15811497"/>
              <a:gd name="connsiteY90-14086" fmla="*/ 625380 h 6248398"/>
              <a:gd name="connsiteX91-14087" fmla="*/ 6331355 w 15811497"/>
              <a:gd name="connsiteY91-14088" fmla="*/ 526865 h 6248398"/>
              <a:gd name="connsiteX92-14089" fmla="*/ 7448548 w 15811497"/>
              <a:gd name="connsiteY92-14090" fmla="*/ 0 h 6248398"/>
              <a:gd name="connsiteX0-14091" fmla="*/ 11209760 w 15811497"/>
              <a:gd name="connsiteY0-14092" fmla="*/ 5180760 h 6248398"/>
              <a:gd name="connsiteX1-14093" fmla="*/ 11210150 w 15811497"/>
              <a:gd name="connsiteY1-14094" fmla="*/ 5180948 h 6248398"/>
              <a:gd name="connsiteX2-14095" fmla="*/ 11313815 w 15811497"/>
              <a:gd name="connsiteY2-14096" fmla="*/ 5243926 h 6248398"/>
              <a:gd name="connsiteX3-14097" fmla="*/ 11369911 w 15811497"/>
              <a:gd name="connsiteY3-14098" fmla="*/ 5285874 h 6248398"/>
              <a:gd name="connsiteX4-14099" fmla="*/ 11410606 w 15811497"/>
              <a:gd name="connsiteY4-14100" fmla="*/ 5316305 h 6248398"/>
              <a:gd name="connsiteX5-14101" fmla="*/ 11499892 w 15811497"/>
              <a:gd name="connsiteY5-14102" fmla="*/ 5397454 h 6248398"/>
              <a:gd name="connsiteX6-14103" fmla="*/ 11528781 w 15811497"/>
              <a:gd name="connsiteY6-14104" fmla="*/ 5429240 h 6248398"/>
              <a:gd name="connsiteX7-14105" fmla="*/ 11504846 w 15811497"/>
              <a:gd name="connsiteY7-14106" fmla="*/ 5414699 h 6248398"/>
              <a:gd name="connsiteX8-14107" fmla="*/ 11371717 w 15811497"/>
              <a:gd name="connsiteY8-14108" fmla="*/ 5315148 h 6248398"/>
              <a:gd name="connsiteX9-14109" fmla="*/ 11292198 w 15811497"/>
              <a:gd name="connsiteY9-14110" fmla="*/ 5255685 h 6248398"/>
              <a:gd name="connsiteX10-14111" fmla="*/ 11209760 w 15811497"/>
              <a:gd name="connsiteY10-14112" fmla="*/ 5180760 h 6248398"/>
              <a:gd name="connsiteX11-14113" fmla="*/ 7448548 w 15811497"/>
              <a:gd name="connsiteY11-14114" fmla="*/ 0 h 6248398"/>
              <a:gd name="connsiteX12-14115" fmla="*/ 8721604 w 15811497"/>
              <a:gd name="connsiteY12-14116" fmla="*/ 757692 h 6248398"/>
              <a:gd name="connsiteX13-14117" fmla="*/ 8890522 w 15811497"/>
              <a:gd name="connsiteY13-14118" fmla="*/ 1193234 h 6248398"/>
              <a:gd name="connsiteX14-14119" fmla="*/ 9958384 w 15811497"/>
              <a:gd name="connsiteY14-14120" fmla="*/ 1828798 h 6248398"/>
              <a:gd name="connsiteX15-14121" fmla="*/ 10895504 w 15811497"/>
              <a:gd name="connsiteY15-14122" fmla="*/ 1386857 h 6248398"/>
              <a:gd name="connsiteX16-14123" fmla="*/ 11096041 w 15811497"/>
              <a:gd name="connsiteY16-14124" fmla="*/ 1170993 h 6248398"/>
              <a:gd name="connsiteX17-14125" fmla="*/ 13049247 w 15811497"/>
              <a:gd name="connsiteY17-14126" fmla="*/ 361949 h 6248398"/>
              <a:gd name="connsiteX18-14127" fmla="*/ 15811497 w 15811497"/>
              <a:gd name="connsiteY18-14128" fmla="*/ 3124198 h 6248398"/>
              <a:gd name="connsiteX19-14129" fmla="*/ 13049247 w 15811497"/>
              <a:gd name="connsiteY19-14130" fmla="*/ 5886448 h 6248398"/>
              <a:gd name="connsiteX20-14131" fmla="*/ 11732594 w 15811497"/>
              <a:gd name="connsiteY20-14132" fmla="*/ 5553059 h 6248398"/>
              <a:gd name="connsiteX21-14133" fmla="*/ 11528782 w 15811497"/>
              <a:gd name="connsiteY21-14134" fmla="*/ 5429240 h 6248398"/>
              <a:gd name="connsiteX22-14135" fmla="*/ 11499893 w 15811497"/>
              <a:gd name="connsiteY22-14136" fmla="*/ 5397454 h 6248398"/>
              <a:gd name="connsiteX23-14137" fmla="*/ 11410607 w 15811497"/>
              <a:gd name="connsiteY23-14138" fmla="*/ 5316305 h 6248398"/>
              <a:gd name="connsiteX24-14139" fmla="*/ 11369912 w 15811497"/>
              <a:gd name="connsiteY24-14140" fmla="*/ 5285874 h 6248398"/>
              <a:gd name="connsiteX25-14141" fmla="*/ 11369912 w 15811497"/>
              <a:gd name="connsiteY25-14142" fmla="*/ 5285874 h 6248398"/>
              <a:gd name="connsiteX26-14143" fmla="*/ 11210151 w 15811497"/>
              <a:gd name="connsiteY26-14144" fmla="*/ 5180948 h 6248398"/>
              <a:gd name="connsiteX27-14145" fmla="*/ 11209761 w 15811497"/>
              <a:gd name="connsiteY27-14146" fmla="*/ 5180760 h 6248398"/>
              <a:gd name="connsiteX28-14147" fmla="*/ 11096041 w 15811497"/>
              <a:gd name="connsiteY28-14148" fmla="*/ 5077404 h 6248398"/>
              <a:gd name="connsiteX29-14149" fmla="*/ 11063094 w 15811497"/>
              <a:gd name="connsiteY29-14150" fmla="*/ 5041153 h 6248398"/>
              <a:gd name="connsiteX30-14151" fmla="*/ 11063091 w 15811497"/>
              <a:gd name="connsiteY30-14152" fmla="*/ 5041152 h 6248398"/>
              <a:gd name="connsiteX31-14153" fmla="*/ 11096040 w 15811497"/>
              <a:gd name="connsiteY31-14154" fmla="*/ 5077404 h 6248398"/>
              <a:gd name="connsiteX32-14155" fmla="*/ 11209760 w 15811497"/>
              <a:gd name="connsiteY32-14156" fmla="*/ 5180760 h 6248398"/>
              <a:gd name="connsiteX33-14157" fmla="*/ 11100244 w 15811497"/>
              <a:gd name="connsiteY33-14158" fmla="*/ 5128004 h 6248398"/>
              <a:gd name="connsiteX34-14159" fmla="*/ 10610846 w 15811497"/>
              <a:gd name="connsiteY34-14160" fmla="*/ 5029199 h 6248398"/>
              <a:gd name="connsiteX35-14161" fmla="*/ 9640652 w 15811497"/>
              <a:gd name="connsiteY35-14162" fmla="*/ 5486739 h 6248398"/>
              <a:gd name="connsiteX36-14163" fmla="*/ 9628722 w 15811497"/>
              <a:gd name="connsiteY36-14164" fmla="*/ 5502693 h 6248398"/>
              <a:gd name="connsiteX37-14165" fmla="*/ 9568273 w 15811497"/>
              <a:gd name="connsiteY37-14166" fmla="*/ 5583530 h 6248398"/>
              <a:gd name="connsiteX38-14167" fmla="*/ 9535504 w 15811497"/>
              <a:gd name="connsiteY38-14168" fmla="*/ 5637470 h 6248398"/>
              <a:gd name="connsiteX39-14169" fmla="*/ 9535505 w 15811497"/>
              <a:gd name="connsiteY39-14170" fmla="*/ 5637470 h 6248398"/>
              <a:gd name="connsiteX40-14171" fmla="*/ 9568273 w 15811497"/>
              <a:gd name="connsiteY40-14172" fmla="*/ 5583531 h 6248398"/>
              <a:gd name="connsiteX41-14173" fmla="*/ 9628722 w 15811497"/>
              <a:gd name="connsiteY41-14174" fmla="*/ 5502694 h 6248398"/>
              <a:gd name="connsiteX42-14175" fmla="*/ 9563485 w 15811497"/>
              <a:gd name="connsiteY42-14176" fmla="*/ 5610078 h 6248398"/>
              <a:gd name="connsiteX43-14177" fmla="*/ 9542221 w 15811497"/>
              <a:gd name="connsiteY43-14178" fmla="*/ 5638514 h 6248398"/>
              <a:gd name="connsiteX44-14179" fmla="*/ 9480140 w 15811497"/>
              <a:gd name="connsiteY44-14180" fmla="*/ 5721533 h 6248398"/>
              <a:gd name="connsiteX45-14181" fmla="*/ 8362947 w 15811497"/>
              <a:gd name="connsiteY45-14182" fmla="*/ 6248398 h 6248398"/>
              <a:gd name="connsiteX46-14183" fmla="*/ 7028922 w 15811497"/>
              <a:gd name="connsiteY46-14184" fmla="*/ 5364147 h 6248398"/>
              <a:gd name="connsiteX47-14185" fmla="*/ 6990513 w 15811497"/>
              <a:gd name="connsiteY47-14186" fmla="*/ 5259205 h 6248398"/>
              <a:gd name="connsiteX48-14187" fmla="*/ 6990512 w 15811497"/>
              <a:gd name="connsiteY48-14188" fmla="*/ 5259199 h 6248398"/>
              <a:gd name="connsiteX49-14189" fmla="*/ 6983676 w 15811497"/>
              <a:gd name="connsiteY49-14190" fmla="*/ 5240519 h 6248398"/>
              <a:gd name="connsiteX50-14191" fmla="*/ 6983673 w 15811497"/>
              <a:gd name="connsiteY50-14192" fmla="*/ 5240519 h 6248398"/>
              <a:gd name="connsiteX51-14193" fmla="*/ 6980236 w 15811497"/>
              <a:gd name="connsiteY51-14194" fmla="*/ 5231130 h 6248398"/>
              <a:gd name="connsiteX52-14195" fmla="*/ 6978859 w 15811497"/>
              <a:gd name="connsiteY52-14196" fmla="*/ 5225774 h 6248398"/>
              <a:gd name="connsiteX53-14197" fmla="*/ 6984291 w 15811497"/>
              <a:gd name="connsiteY53-14198" fmla="*/ 5240614 h 6248398"/>
              <a:gd name="connsiteX54-14199" fmla="*/ 6984292 w 15811497"/>
              <a:gd name="connsiteY54-14200" fmla="*/ 5240614 h 6248398"/>
              <a:gd name="connsiteX55-14201" fmla="*/ 6978860 w 15811497"/>
              <a:gd name="connsiteY55-14202" fmla="*/ 5225773 h 6248398"/>
              <a:gd name="connsiteX56-14203" fmla="*/ 6944562 w 15811497"/>
              <a:gd name="connsiteY56-14204" fmla="*/ 5092380 h 6248398"/>
              <a:gd name="connsiteX57-14205" fmla="*/ 6978860 w 15811497"/>
              <a:gd name="connsiteY57-14206" fmla="*/ 5225773 h 6248398"/>
              <a:gd name="connsiteX58-14207" fmla="*/ 6948299 w 15811497"/>
              <a:gd name="connsiteY58-14208" fmla="*/ 5142273 h 6248398"/>
              <a:gd name="connsiteX59-14209" fmla="*/ 5829297 w 15811497"/>
              <a:gd name="connsiteY59-14210" fmla="*/ 4400549 h 6248398"/>
              <a:gd name="connsiteX60-14211" fmla="*/ 5056802 w 15811497"/>
              <a:gd name="connsiteY60-14212" fmla="*/ 4677867 h 6248398"/>
              <a:gd name="connsiteX61-14213" fmla="*/ 5022517 w 15811497"/>
              <a:gd name="connsiteY61-14214" fmla="*/ 4709027 h 6248398"/>
              <a:gd name="connsiteX62-14215" fmla="*/ 5022515 w 15811497"/>
              <a:gd name="connsiteY62-14216" fmla="*/ 4709029 h 6248398"/>
              <a:gd name="connsiteX63-14217" fmla="*/ 4778482 w 15811497"/>
              <a:gd name="connsiteY63-14218" fmla="*/ 5008058 h 6248398"/>
              <a:gd name="connsiteX64-14219" fmla="*/ 4715455 w 15811497"/>
              <a:gd name="connsiteY64-14220" fmla="*/ 5077404 h 6248398"/>
              <a:gd name="connsiteX65-14221" fmla="*/ 2762249 w 15811497"/>
              <a:gd name="connsiteY65-14222" fmla="*/ 5886448 h 6248398"/>
              <a:gd name="connsiteX66-14223" fmla="*/ 0 w 15811497"/>
              <a:gd name="connsiteY66-14224" fmla="*/ 3124198 h 6248398"/>
              <a:gd name="connsiteX67-14225" fmla="*/ 2762249 w 15811497"/>
              <a:gd name="connsiteY67-14226" fmla="*/ 361949 h 6248398"/>
              <a:gd name="connsiteX68-14227" fmla="*/ 4078902 w 15811497"/>
              <a:gd name="connsiteY68-14228" fmla="*/ 695338 h 6248398"/>
              <a:gd name="connsiteX69-14229" fmla="*/ 4261443 w 15811497"/>
              <a:gd name="connsiteY69-14230" fmla="*/ 806235 h 6248398"/>
              <a:gd name="connsiteX70-14231" fmla="*/ 4409044 w 15811497"/>
              <a:gd name="connsiteY70-14232" fmla="*/ 910268 h 6248398"/>
              <a:gd name="connsiteX71-14233" fmla="*/ 4612477 w 15811497"/>
              <a:gd name="connsiteY71-14234" fmla="*/ 1077402 h 6248398"/>
              <a:gd name="connsiteX72-14235" fmla="*/ 4612478 w 15811497"/>
              <a:gd name="connsiteY72-14236" fmla="*/ 1077403 h 6248398"/>
              <a:gd name="connsiteX73-14237" fmla="*/ 4701725 w 15811497"/>
              <a:gd name="connsiteY73-14238" fmla="*/ 1120394 h 6248398"/>
              <a:gd name="connsiteX74-14239" fmla="*/ 5191122 w 15811497"/>
              <a:gd name="connsiteY74-14240" fmla="*/ 1219199 h 6248398"/>
              <a:gd name="connsiteX75-14241" fmla="*/ 6161317 w 15811497"/>
              <a:gd name="connsiteY75-14242" fmla="*/ 761659 h 6248398"/>
              <a:gd name="connsiteX76-14243" fmla="*/ 6224019 w 15811497"/>
              <a:gd name="connsiteY76-14244" fmla="*/ 677808 h 6248398"/>
              <a:gd name="connsiteX77-14245" fmla="*/ 6175489 w 15811497"/>
              <a:gd name="connsiteY77-14246" fmla="*/ 757691 h 6248398"/>
              <a:gd name="connsiteX78-14247" fmla="*/ 6175489 w 15811497"/>
              <a:gd name="connsiteY78-14248" fmla="*/ 757692 h 6248398"/>
              <a:gd name="connsiteX79-14249" fmla="*/ 6224020 w 15811497"/>
              <a:gd name="connsiteY79-14250" fmla="*/ 677809 h 6248398"/>
              <a:gd name="connsiteX80-14251" fmla="*/ 6233696 w 15811497"/>
              <a:gd name="connsiteY80-14252" fmla="*/ 664869 h 6248398"/>
              <a:gd name="connsiteX81-14253" fmla="*/ 6252611 w 15811497"/>
              <a:gd name="connsiteY81-14254" fmla="*/ 633734 h 6248398"/>
              <a:gd name="connsiteX82-14255" fmla="*/ 6252610 w 15811497"/>
              <a:gd name="connsiteY82-14256" fmla="*/ 633734 h 6248398"/>
              <a:gd name="connsiteX83-14257" fmla="*/ 6233696 w 15811497"/>
              <a:gd name="connsiteY83-14258" fmla="*/ 664868 h 6248398"/>
              <a:gd name="connsiteX84-14259" fmla="*/ 6224019 w 15811497"/>
              <a:gd name="connsiteY84-14260" fmla="*/ 677808 h 6248398"/>
              <a:gd name="connsiteX85-14261" fmla="*/ 6248008 w 15811497"/>
              <a:gd name="connsiteY85-14262" fmla="*/ 638320 h 6248398"/>
              <a:gd name="connsiteX86-14263" fmla="*/ 6251291 w 15811497"/>
              <a:gd name="connsiteY86-14264" fmla="*/ 633930 h 6248398"/>
              <a:gd name="connsiteX87-14265" fmla="*/ 6251293 w 15811497"/>
              <a:gd name="connsiteY87-14266" fmla="*/ 633929 h 6248398"/>
              <a:gd name="connsiteX88-14267" fmla="*/ 6257683 w 15811497"/>
              <a:gd name="connsiteY88-14268" fmla="*/ 625384 h 6248398"/>
              <a:gd name="connsiteX89-14269" fmla="*/ 6257686 w 15811497"/>
              <a:gd name="connsiteY89-14270" fmla="*/ 625380 h 6248398"/>
              <a:gd name="connsiteX90-14271" fmla="*/ 6331355 w 15811497"/>
              <a:gd name="connsiteY90-14272" fmla="*/ 526865 h 6248398"/>
              <a:gd name="connsiteX91-14273" fmla="*/ 7448548 w 15811497"/>
              <a:gd name="connsiteY91-14274" fmla="*/ 0 h 6248398"/>
              <a:gd name="connsiteX0-14275" fmla="*/ 11209760 w 15811497"/>
              <a:gd name="connsiteY0-14276" fmla="*/ 5180760 h 6248398"/>
              <a:gd name="connsiteX1-14277" fmla="*/ 11210150 w 15811497"/>
              <a:gd name="connsiteY1-14278" fmla="*/ 5180948 h 6248398"/>
              <a:gd name="connsiteX2-14279" fmla="*/ 11313815 w 15811497"/>
              <a:gd name="connsiteY2-14280" fmla="*/ 5243926 h 6248398"/>
              <a:gd name="connsiteX3-14281" fmla="*/ 11369911 w 15811497"/>
              <a:gd name="connsiteY3-14282" fmla="*/ 5285874 h 6248398"/>
              <a:gd name="connsiteX4-14283" fmla="*/ 11410606 w 15811497"/>
              <a:gd name="connsiteY4-14284" fmla="*/ 5316305 h 6248398"/>
              <a:gd name="connsiteX5-14285" fmla="*/ 11499892 w 15811497"/>
              <a:gd name="connsiteY5-14286" fmla="*/ 5397454 h 6248398"/>
              <a:gd name="connsiteX6-14287" fmla="*/ 11528781 w 15811497"/>
              <a:gd name="connsiteY6-14288" fmla="*/ 5429240 h 6248398"/>
              <a:gd name="connsiteX7-14289" fmla="*/ 11504846 w 15811497"/>
              <a:gd name="connsiteY7-14290" fmla="*/ 5414699 h 6248398"/>
              <a:gd name="connsiteX8-14291" fmla="*/ 11371717 w 15811497"/>
              <a:gd name="connsiteY8-14292" fmla="*/ 5315148 h 6248398"/>
              <a:gd name="connsiteX9-14293" fmla="*/ 11292198 w 15811497"/>
              <a:gd name="connsiteY9-14294" fmla="*/ 5255685 h 6248398"/>
              <a:gd name="connsiteX10-14295" fmla="*/ 11209760 w 15811497"/>
              <a:gd name="connsiteY10-14296" fmla="*/ 5180760 h 6248398"/>
              <a:gd name="connsiteX11-14297" fmla="*/ 7448548 w 15811497"/>
              <a:gd name="connsiteY11-14298" fmla="*/ 0 h 6248398"/>
              <a:gd name="connsiteX12-14299" fmla="*/ 8721604 w 15811497"/>
              <a:gd name="connsiteY12-14300" fmla="*/ 757692 h 6248398"/>
              <a:gd name="connsiteX13-14301" fmla="*/ 8890522 w 15811497"/>
              <a:gd name="connsiteY13-14302" fmla="*/ 1193234 h 6248398"/>
              <a:gd name="connsiteX14-14303" fmla="*/ 9958384 w 15811497"/>
              <a:gd name="connsiteY14-14304" fmla="*/ 1828798 h 6248398"/>
              <a:gd name="connsiteX15-14305" fmla="*/ 10895504 w 15811497"/>
              <a:gd name="connsiteY15-14306" fmla="*/ 1386857 h 6248398"/>
              <a:gd name="connsiteX16-14307" fmla="*/ 11096041 w 15811497"/>
              <a:gd name="connsiteY16-14308" fmla="*/ 1170993 h 6248398"/>
              <a:gd name="connsiteX17-14309" fmla="*/ 13049247 w 15811497"/>
              <a:gd name="connsiteY17-14310" fmla="*/ 361949 h 6248398"/>
              <a:gd name="connsiteX18-14311" fmla="*/ 15811497 w 15811497"/>
              <a:gd name="connsiteY18-14312" fmla="*/ 3124198 h 6248398"/>
              <a:gd name="connsiteX19-14313" fmla="*/ 13049247 w 15811497"/>
              <a:gd name="connsiteY19-14314" fmla="*/ 5886448 h 6248398"/>
              <a:gd name="connsiteX20-14315" fmla="*/ 11732594 w 15811497"/>
              <a:gd name="connsiteY20-14316" fmla="*/ 5553059 h 6248398"/>
              <a:gd name="connsiteX21-14317" fmla="*/ 11528782 w 15811497"/>
              <a:gd name="connsiteY21-14318" fmla="*/ 5429240 h 6248398"/>
              <a:gd name="connsiteX22-14319" fmla="*/ 11499893 w 15811497"/>
              <a:gd name="connsiteY22-14320" fmla="*/ 5397454 h 6248398"/>
              <a:gd name="connsiteX23-14321" fmla="*/ 11410607 w 15811497"/>
              <a:gd name="connsiteY23-14322" fmla="*/ 5316305 h 6248398"/>
              <a:gd name="connsiteX24-14323" fmla="*/ 11369912 w 15811497"/>
              <a:gd name="connsiteY24-14324" fmla="*/ 5285874 h 6248398"/>
              <a:gd name="connsiteX25-14325" fmla="*/ 11210151 w 15811497"/>
              <a:gd name="connsiteY25-14326" fmla="*/ 5180948 h 6248398"/>
              <a:gd name="connsiteX26-14327" fmla="*/ 11209761 w 15811497"/>
              <a:gd name="connsiteY26-14328" fmla="*/ 5180760 h 6248398"/>
              <a:gd name="connsiteX27-14329" fmla="*/ 11096041 w 15811497"/>
              <a:gd name="connsiteY27-14330" fmla="*/ 5077404 h 6248398"/>
              <a:gd name="connsiteX28-14331" fmla="*/ 11063094 w 15811497"/>
              <a:gd name="connsiteY28-14332" fmla="*/ 5041153 h 6248398"/>
              <a:gd name="connsiteX29-14333" fmla="*/ 11063091 w 15811497"/>
              <a:gd name="connsiteY29-14334" fmla="*/ 5041152 h 6248398"/>
              <a:gd name="connsiteX30-14335" fmla="*/ 11096040 w 15811497"/>
              <a:gd name="connsiteY30-14336" fmla="*/ 5077404 h 6248398"/>
              <a:gd name="connsiteX31-14337" fmla="*/ 11209760 w 15811497"/>
              <a:gd name="connsiteY31-14338" fmla="*/ 5180760 h 6248398"/>
              <a:gd name="connsiteX32-14339" fmla="*/ 11100244 w 15811497"/>
              <a:gd name="connsiteY32-14340" fmla="*/ 5128004 h 6248398"/>
              <a:gd name="connsiteX33-14341" fmla="*/ 10610846 w 15811497"/>
              <a:gd name="connsiteY33-14342" fmla="*/ 5029199 h 6248398"/>
              <a:gd name="connsiteX34-14343" fmla="*/ 9640652 w 15811497"/>
              <a:gd name="connsiteY34-14344" fmla="*/ 5486739 h 6248398"/>
              <a:gd name="connsiteX35-14345" fmla="*/ 9628722 w 15811497"/>
              <a:gd name="connsiteY35-14346" fmla="*/ 5502693 h 6248398"/>
              <a:gd name="connsiteX36-14347" fmla="*/ 9568273 w 15811497"/>
              <a:gd name="connsiteY36-14348" fmla="*/ 5583530 h 6248398"/>
              <a:gd name="connsiteX37-14349" fmla="*/ 9535504 w 15811497"/>
              <a:gd name="connsiteY37-14350" fmla="*/ 5637470 h 6248398"/>
              <a:gd name="connsiteX38-14351" fmla="*/ 9535505 w 15811497"/>
              <a:gd name="connsiteY38-14352" fmla="*/ 5637470 h 6248398"/>
              <a:gd name="connsiteX39-14353" fmla="*/ 9568273 w 15811497"/>
              <a:gd name="connsiteY39-14354" fmla="*/ 5583531 h 6248398"/>
              <a:gd name="connsiteX40-14355" fmla="*/ 9628722 w 15811497"/>
              <a:gd name="connsiteY40-14356" fmla="*/ 5502694 h 6248398"/>
              <a:gd name="connsiteX41-14357" fmla="*/ 9563485 w 15811497"/>
              <a:gd name="connsiteY41-14358" fmla="*/ 5610078 h 6248398"/>
              <a:gd name="connsiteX42-14359" fmla="*/ 9542221 w 15811497"/>
              <a:gd name="connsiteY42-14360" fmla="*/ 5638514 h 6248398"/>
              <a:gd name="connsiteX43-14361" fmla="*/ 9480140 w 15811497"/>
              <a:gd name="connsiteY43-14362" fmla="*/ 5721533 h 6248398"/>
              <a:gd name="connsiteX44-14363" fmla="*/ 8362947 w 15811497"/>
              <a:gd name="connsiteY44-14364" fmla="*/ 6248398 h 6248398"/>
              <a:gd name="connsiteX45-14365" fmla="*/ 7028922 w 15811497"/>
              <a:gd name="connsiteY45-14366" fmla="*/ 5364147 h 6248398"/>
              <a:gd name="connsiteX46-14367" fmla="*/ 6990513 w 15811497"/>
              <a:gd name="connsiteY46-14368" fmla="*/ 5259205 h 6248398"/>
              <a:gd name="connsiteX47-14369" fmla="*/ 6990512 w 15811497"/>
              <a:gd name="connsiteY47-14370" fmla="*/ 5259199 h 6248398"/>
              <a:gd name="connsiteX48-14371" fmla="*/ 6983676 w 15811497"/>
              <a:gd name="connsiteY48-14372" fmla="*/ 5240519 h 6248398"/>
              <a:gd name="connsiteX49-14373" fmla="*/ 6983673 w 15811497"/>
              <a:gd name="connsiteY49-14374" fmla="*/ 5240519 h 6248398"/>
              <a:gd name="connsiteX50-14375" fmla="*/ 6980236 w 15811497"/>
              <a:gd name="connsiteY50-14376" fmla="*/ 5231130 h 6248398"/>
              <a:gd name="connsiteX51-14377" fmla="*/ 6978859 w 15811497"/>
              <a:gd name="connsiteY51-14378" fmla="*/ 5225774 h 6248398"/>
              <a:gd name="connsiteX52-14379" fmla="*/ 6984291 w 15811497"/>
              <a:gd name="connsiteY52-14380" fmla="*/ 5240614 h 6248398"/>
              <a:gd name="connsiteX53-14381" fmla="*/ 6984292 w 15811497"/>
              <a:gd name="connsiteY53-14382" fmla="*/ 5240614 h 6248398"/>
              <a:gd name="connsiteX54-14383" fmla="*/ 6978860 w 15811497"/>
              <a:gd name="connsiteY54-14384" fmla="*/ 5225773 h 6248398"/>
              <a:gd name="connsiteX55-14385" fmla="*/ 6944562 w 15811497"/>
              <a:gd name="connsiteY55-14386" fmla="*/ 5092380 h 6248398"/>
              <a:gd name="connsiteX56-14387" fmla="*/ 6978860 w 15811497"/>
              <a:gd name="connsiteY56-14388" fmla="*/ 5225773 h 6248398"/>
              <a:gd name="connsiteX57-14389" fmla="*/ 6948299 w 15811497"/>
              <a:gd name="connsiteY57-14390" fmla="*/ 5142273 h 6248398"/>
              <a:gd name="connsiteX58-14391" fmla="*/ 5829297 w 15811497"/>
              <a:gd name="connsiteY58-14392" fmla="*/ 4400549 h 6248398"/>
              <a:gd name="connsiteX59-14393" fmla="*/ 5056802 w 15811497"/>
              <a:gd name="connsiteY59-14394" fmla="*/ 4677867 h 6248398"/>
              <a:gd name="connsiteX60-14395" fmla="*/ 5022517 w 15811497"/>
              <a:gd name="connsiteY60-14396" fmla="*/ 4709027 h 6248398"/>
              <a:gd name="connsiteX61-14397" fmla="*/ 5022515 w 15811497"/>
              <a:gd name="connsiteY61-14398" fmla="*/ 4709029 h 6248398"/>
              <a:gd name="connsiteX62-14399" fmla="*/ 4778482 w 15811497"/>
              <a:gd name="connsiteY62-14400" fmla="*/ 5008058 h 6248398"/>
              <a:gd name="connsiteX63-14401" fmla="*/ 4715455 w 15811497"/>
              <a:gd name="connsiteY63-14402" fmla="*/ 5077404 h 6248398"/>
              <a:gd name="connsiteX64-14403" fmla="*/ 2762249 w 15811497"/>
              <a:gd name="connsiteY64-14404" fmla="*/ 5886448 h 6248398"/>
              <a:gd name="connsiteX65-14405" fmla="*/ 0 w 15811497"/>
              <a:gd name="connsiteY65-14406" fmla="*/ 3124198 h 6248398"/>
              <a:gd name="connsiteX66-14407" fmla="*/ 2762249 w 15811497"/>
              <a:gd name="connsiteY66-14408" fmla="*/ 361949 h 6248398"/>
              <a:gd name="connsiteX67-14409" fmla="*/ 4078902 w 15811497"/>
              <a:gd name="connsiteY67-14410" fmla="*/ 695338 h 6248398"/>
              <a:gd name="connsiteX68-14411" fmla="*/ 4261443 w 15811497"/>
              <a:gd name="connsiteY68-14412" fmla="*/ 806235 h 6248398"/>
              <a:gd name="connsiteX69-14413" fmla="*/ 4409044 w 15811497"/>
              <a:gd name="connsiteY69-14414" fmla="*/ 910268 h 6248398"/>
              <a:gd name="connsiteX70-14415" fmla="*/ 4612477 w 15811497"/>
              <a:gd name="connsiteY70-14416" fmla="*/ 1077402 h 6248398"/>
              <a:gd name="connsiteX71-14417" fmla="*/ 4612478 w 15811497"/>
              <a:gd name="connsiteY71-14418" fmla="*/ 1077403 h 6248398"/>
              <a:gd name="connsiteX72-14419" fmla="*/ 4701725 w 15811497"/>
              <a:gd name="connsiteY72-14420" fmla="*/ 1120394 h 6248398"/>
              <a:gd name="connsiteX73-14421" fmla="*/ 5191122 w 15811497"/>
              <a:gd name="connsiteY73-14422" fmla="*/ 1219199 h 6248398"/>
              <a:gd name="connsiteX74-14423" fmla="*/ 6161317 w 15811497"/>
              <a:gd name="connsiteY74-14424" fmla="*/ 761659 h 6248398"/>
              <a:gd name="connsiteX75-14425" fmla="*/ 6224019 w 15811497"/>
              <a:gd name="connsiteY75-14426" fmla="*/ 677808 h 6248398"/>
              <a:gd name="connsiteX76-14427" fmla="*/ 6175489 w 15811497"/>
              <a:gd name="connsiteY76-14428" fmla="*/ 757691 h 6248398"/>
              <a:gd name="connsiteX77-14429" fmla="*/ 6175489 w 15811497"/>
              <a:gd name="connsiteY77-14430" fmla="*/ 757692 h 6248398"/>
              <a:gd name="connsiteX78-14431" fmla="*/ 6224020 w 15811497"/>
              <a:gd name="connsiteY78-14432" fmla="*/ 677809 h 6248398"/>
              <a:gd name="connsiteX79-14433" fmla="*/ 6233696 w 15811497"/>
              <a:gd name="connsiteY79-14434" fmla="*/ 664869 h 6248398"/>
              <a:gd name="connsiteX80-14435" fmla="*/ 6252611 w 15811497"/>
              <a:gd name="connsiteY80-14436" fmla="*/ 633734 h 6248398"/>
              <a:gd name="connsiteX81-14437" fmla="*/ 6252610 w 15811497"/>
              <a:gd name="connsiteY81-14438" fmla="*/ 633734 h 6248398"/>
              <a:gd name="connsiteX82-14439" fmla="*/ 6233696 w 15811497"/>
              <a:gd name="connsiteY82-14440" fmla="*/ 664868 h 6248398"/>
              <a:gd name="connsiteX83-14441" fmla="*/ 6224019 w 15811497"/>
              <a:gd name="connsiteY83-14442" fmla="*/ 677808 h 6248398"/>
              <a:gd name="connsiteX84-14443" fmla="*/ 6248008 w 15811497"/>
              <a:gd name="connsiteY84-14444" fmla="*/ 638320 h 6248398"/>
              <a:gd name="connsiteX85-14445" fmla="*/ 6251291 w 15811497"/>
              <a:gd name="connsiteY85-14446" fmla="*/ 633930 h 6248398"/>
              <a:gd name="connsiteX86-14447" fmla="*/ 6251293 w 15811497"/>
              <a:gd name="connsiteY86-14448" fmla="*/ 633929 h 6248398"/>
              <a:gd name="connsiteX87-14449" fmla="*/ 6257683 w 15811497"/>
              <a:gd name="connsiteY87-14450" fmla="*/ 625384 h 6248398"/>
              <a:gd name="connsiteX88-14451" fmla="*/ 6257686 w 15811497"/>
              <a:gd name="connsiteY88-14452" fmla="*/ 625380 h 6248398"/>
              <a:gd name="connsiteX89-14453" fmla="*/ 6331355 w 15811497"/>
              <a:gd name="connsiteY89-14454" fmla="*/ 526865 h 6248398"/>
              <a:gd name="connsiteX90-14455" fmla="*/ 7448548 w 15811497"/>
              <a:gd name="connsiteY90-14456" fmla="*/ 0 h 6248398"/>
              <a:gd name="connsiteX0-14457" fmla="*/ 11209760 w 15811497"/>
              <a:gd name="connsiteY0-14458" fmla="*/ 5180760 h 6248398"/>
              <a:gd name="connsiteX1-14459" fmla="*/ 11210150 w 15811497"/>
              <a:gd name="connsiteY1-14460" fmla="*/ 5180948 h 6248398"/>
              <a:gd name="connsiteX2-14461" fmla="*/ 11313815 w 15811497"/>
              <a:gd name="connsiteY2-14462" fmla="*/ 5243926 h 6248398"/>
              <a:gd name="connsiteX3-14463" fmla="*/ 11369911 w 15811497"/>
              <a:gd name="connsiteY3-14464" fmla="*/ 5285874 h 6248398"/>
              <a:gd name="connsiteX4-14465" fmla="*/ 11410606 w 15811497"/>
              <a:gd name="connsiteY4-14466" fmla="*/ 5316305 h 6248398"/>
              <a:gd name="connsiteX5-14467" fmla="*/ 11499892 w 15811497"/>
              <a:gd name="connsiteY5-14468" fmla="*/ 5397454 h 6248398"/>
              <a:gd name="connsiteX6-14469" fmla="*/ 11528781 w 15811497"/>
              <a:gd name="connsiteY6-14470" fmla="*/ 5429240 h 6248398"/>
              <a:gd name="connsiteX7-14471" fmla="*/ 11504846 w 15811497"/>
              <a:gd name="connsiteY7-14472" fmla="*/ 5414699 h 6248398"/>
              <a:gd name="connsiteX8-14473" fmla="*/ 11371717 w 15811497"/>
              <a:gd name="connsiteY8-14474" fmla="*/ 5315148 h 6248398"/>
              <a:gd name="connsiteX9-14475" fmla="*/ 11292198 w 15811497"/>
              <a:gd name="connsiteY9-14476" fmla="*/ 5255685 h 6248398"/>
              <a:gd name="connsiteX10-14477" fmla="*/ 11209760 w 15811497"/>
              <a:gd name="connsiteY10-14478" fmla="*/ 5180760 h 6248398"/>
              <a:gd name="connsiteX11-14479" fmla="*/ 7448548 w 15811497"/>
              <a:gd name="connsiteY11-14480" fmla="*/ 0 h 6248398"/>
              <a:gd name="connsiteX12-14481" fmla="*/ 8721604 w 15811497"/>
              <a:gd name="connsiteY12-14482" fmla="*/ 757692 h 6248398"/>
              <a:gd name="connsiteX13-14483" fmla="*/ 8890522 w 15811497"/>
              <a:gd name="connsiteY13-14484" fmla="*/ 1193234 h 6248398"/>
              <a:gd name="connsiteX14-14485" fmla="*/ 9958384 w 15811497"/>
              <a:gd name="connsiteY14-14486" fmla="*/ 1828798 h 6248398"/>
              <a:gd name="connsiteX15-14487" fmla="*/ 10895504 w 15811497"/>
              <a:gd name="connsiteY15-14488" fmla="*/ 1386857 h 6248398"/>
              <a:gd name="connsiteX16-14489" fmla="*/ 11096041 w 15811497"/>
              <a:gd name="connsiteY16-14490" fmla="*/ 1170993 h 6248398"/>
              <a:gd name="connsiteX17-14491" fmla="*/ 13049247 w 15811497"/>
              <a:gd name="connsiteY17-14492" fmla="*/ 361949 h 6248398"/>
              <a:gd name="connsiteX18-14493" fmla="*/ 15811497 w 15811497"/>
              <a:gd name="connsiteY18-14494" fmla="*/ 3124198 h 6248398"/>
              <a:gd name="connsiteX19-14495" fmla="*/ 13049247 w 15811497"/>
              <a:gd name="connsiteY19-14496" fmla="*/ 5886448 h 6248398"/>
              <a:gd name="connsiteX20-14497" fmla="*/ 11732594 w 15811497"/>
              <a:gd name="connsiteY20-14498" fmla="*/ 5553059 h 6248398"/>
              <a:gd name="connsiteX21-14499" fmla="*/ 11528782 w 15811497"/>
              <a:gd name="connsiteY21-14500" fmla="*/ 5429240 h 6248398"/>
              <a:gd name="connsiteX22-14501" fmla="*/ 11499893 w 15811497"/>
              <a:gd name="connsiteY22-14502" fmla="*/ 5397454 h 6248398"/>
              <a:gd name="connsiteX23-14503" fmla="*/ 11410607 w 15811497"/>
              <a:gd name="connsiteY23-14504" fmla="*/ 5316305 h 6248398"/>
              <a:gd name="connsiteX24-14505" fmla="*/ 11210151 w 15811497"/>
              <a:gd name="connsiteY24-14506" fmla="*/ 5180948 h 6248398"/>
              <a:gd name="connsiteX25-14507" fmla="*/ 11209761 w 15811497"/>
              <a:gd name="connsiteY25-14508" fmla="*/ 5180760 h 6248398"/>
              <a:gd name="connsiteX26-14509" fmla="*/ 11096041 w 15811497"/>
              <a:gd name="connsiteY26-14510" fmla="*/ 5077404 h 6248398"/>
              <a:gd name="connsiteX27-14511" fmla="*/ 11063094 w 15811497"/>
              <a:gd name="connsiteY27-14512" fmla="*/ 5041153 h 6248398"/>
              <a:gd name="connsiteX28-14513" fmla="*/ 11063091 w 15811497"/>
              <a:gd name="connsiteY28-14514" fmla="*/ 5041152 h 6248398"/>
              <a:gd name="connsiteX29-14515" fmla="*/ 11096040 w 15811497"/>
              <a:gd name="connsiteY29-14516" fmla="*/ 5077404 h 6248398"/>
              <a:gd name="connsiteX30-14517" fmla="*/ 11209760 w 15811497"/>
              <a:gd name="connsiteY30-14518" fmla="*/ 5180760 h 6248398"/>
              <a:gd name="connsiteX31-14519" fmla="*/ 11100244 w 15811497"/>
              <a:gd name="connsiteY31-14520" fmla="*/ 5128004 h 6248398"/>
              <a:gd name="connsiteX32-14521" fmla="*/ 10610846 w 15811497"/>
              <a:gd name="connsiteY32-14522" fmla="*/ 5029199 h 6248398"/>
              <a:gd name="connsiteX33-14523" fmla="*/ 9640652 w 15811497"/>
              <a:gd name="connsiteY33-14524" fmla="*/ 5486739 h 6248398"/>
              <a:gd name="connsiteX34-14525" fmla="*/ 9628722 w 15811497"/>
              <a:gd name="connsiteY34-14526" fmla="*/ 5502693 h 6248398"/>
              <a:gd name="connsiteX35-14527" fmla="*/ 9568273 w 15811497"/>
              <a:gd name="connsiteY35-14528" fmla="*/ 5583530 h 6248398"/>
              <a:gd name="connsiteX36-14529" fmla="*/ 9535504 w 15811497"/>
              <a:gd name="connsiteY36-14530" fmla="*/ 5637470 h 6248398"/>
              <a:gd name="connsiteX37-14531" fmla="*/ 9535505 w 15811497"/>
              <a:gd name="connsiteY37-14532" fmla="*/ 5637470 h 6248398"/>
              <a:gd name="connsiteX38-14533" fmla="*/ 9568273 w 15811497"/>
              <a:gd name="connsiteY38-14534" fmla="*/ 5583531 h 6248398"/>
              <a:gd name="connsiteX39-14535" fmla="*/ 9628722 w 15811497"/>
              <a:gd name="connsiteY39-14536" fmla="*/ 5502694 h 6248398"/>
              <a:gd name="connsiteX40-14537" fmla="*/ 9563485 w 15811497"/>
              <a:gd name="connsiteY40-14538" fmla="*/ 5610078 h 6248398"/>
              <a:gd name="connsiteX41-14539" fmla="*/ 9542221 w 15811497"/>
              <a:gd name="connsiteY41-14540" fmla="*/ 5638514 h 6248398"/>
              <a:gd name="connsiteX42-14541" fmla="*/ 9480140 w 15811497"/>
              <a:gd name="connsiteY42-14542" fmla="*/ 5721533 h 6248398"/>
              <a:gd name="connsiteX43-14543" fmla="*/ 8362947 w 15811497"/>
              <a:gd name="connsiteY43-14544" fmla="*/ 6248398 h 6248398"/>
              <a:gd name="connsiteX44-14545" fmla="*/ 7028922 w 15811497"/>
              <a:gd name="connsiteY44-14546" fmla="*/ 5364147 h 6248398"/>
              <a:gd name="connsiteX45-14547" fmla="*/ 6990513 w 15811497"/>
              <a:gd name="connsiteY45-14548" fmla="*/ 5259205 h 6248398"/>
              <a:gd name="connsiteX46-14549" fmla="*/ 6990512 w 15811497"/>
              <a:gd name="connsiteY46-14550" fmla="*/ 5259199 h 6248398"/>
              <a:gd name="connsiteX47-14551" fmla="*/ 6983676 w 15811497"/>
              <a:gd name="connsiteY47-14552" fmla="*/ 5240519 h 6248398"/>
              <a:gd name="connsiteX48-14553" fmla="*/ 6983673 w 15811497"/>
              <a:gd name="connsiteY48-14554" fmla="*/ 5240519 h 6248398"/>
              <a:gd name="connsiteX49-14555" fmla="*/ 6980236 w 15811497"/>
              <a:gd name="connsiteY49-14556" fmla="*/ 5231130 h 6248398"/>
              <a:gd name="connsiteX50-14557" fmla="*/ 6978859 w 15811497"/>
              <a:gd name="connsiteY50-14558" fmla="*/ 5225774 h 6248398"/>
              <a:gd name="connsiteX51-14559" fmla="*/ 6984291 w 15811497"/>
              <a:gd name="connsiteY51-14560" fmla="*/ 5240614 h 6248398"/>
              <a:gd name="connsiteX52-14561" fmla="*/ 6984292 w 15811497"/>
              <a:gd name="connsiteY52-14562" fmla="*/ 5240614 h 6248398"/>
              <a:gd name="connsiteX53-14563" fmla="*/ 6978860 w 15811497"/>
              <a:gd name="connsiteY53-14564" fmla="*/ 5225773 h 6248398"/>
              <a:gd name="connsiteX54-14565" fmla="*/ 6944562 w 15811497"/>
              <a:gd name="connsiteY54-14566" fmla="*/ 5092380 h 6248398"/>
              <a:gd name="connsiteX55-14567" fmla="*/ 6978860 w 15811497"/>
              <a:gd name="connsiteY55-14568" fmla="*/ 5225773 h 6248398"/>
              <a:gd name="connsiteX56-14569" fmla="*/ 6948299 w 15811497"/>
              <a:gd name="connsiteY56-14570" fmla="*/ 5142273 h 6248398"/>
              <a:gd name="connsiteX57-14571" fmla="*/ 5829297 w 15811497"/>
              <a:gd name="connsiteY57-14572" fmla="*/ 4400549 h 6248398"/>
              <a:gd name="connsiteX58-14573" fmla="*/ 5056802 w 15811497"/>
              <a:gd name="connsiteY58-14574" fmla="*/ 4677867 h 6248398"/>
              <a:gd name="connsiteX59-14575" fmla="*/ 5022517 w 15811497"/>
              <a:gd name="connsiteY59-14576" fmla="*/ 4709027 h 6248398"/>
              <a:gd name="connsiteX60-14577" fmla="*/ 5022515 w 15811497"/>
              <a:gd name="connsiteY60-14578" fmla="*/ 4709029 h 6248398"/>
              <a:gd name="connsiteX61-14579" fmla="*/ 4778482 w 15811497"/>
              <a:gd name="connsiteY61-14580" fmla="*/ 5008058 h 6248398"/>
              <a:gd name="connsiteX62-14581" fmla="*/ 4715455 w 15811497"/>
              <a:gd name="connsiteY62-14582" fmla="*/ 5077404 h 6248398"/>
              <a:gd name="connsiteX63-14583" fmla="*/ 2762249 w 15811497"/>
              <a:gd name="connsiteY63-14584" fmla="*/ 5886448 h 6248398"/>
              <a:gd name="connsiteX64-14585" fmla="*/ 0 w 15811497"/>
              <a:gd name="connsiteY64-14586" fmla="*/ 3124198 h 6248398"/>
              <a:gd name="connsiteX65-14587" fmla="*/ 2762249 w 15811497"/>
              <a:gd name="connsiteY65-14588" fmla="*/ 361949 h 6248398"/>
              <a:gd name="connsiteX66-14589" fmla="*/ 4078902 w 15811497"/>
              <a:gd name="connsiteY66-14590" fmla="*/ 695338 h 6248398"/>
              <a:gd name="connsiteX67-14591" fmla="*/ 4261443 w 15811497"/>
              <a:gd name="connsiteY67-14592" fmla="*/ 806235 h 6248398"/>
              <a:gd name="connsiteX68-14593" fmla="*/ 4409044 w 15811497"/>
              <a:gd name="connsiteY68-14594" fmla="*/ 910268 h 6248398"/>
              <a:gd name="connsiteX69-14595" fmla="*/ 4612477 w 15811497"/>
              <a:gd name="connsiteY69-14596" fmla="*/ 1077402 h 6248398"/>
              <a:gd name="connsiteX70-14597" fmla="*/ 4612478 w 15811497"/>
              <a:gd name="connsiteY70-14598" fmla="*/ 1077403 h 6248398"/>
              <a:gd name="connsiteX71-14599" fmla="*/ 4701725 w 15811497"/>
              <a:gd name="connsiteY71-14600" fmla="*/ 1120394 h 6248398"/>
              <a:gd name="connsiteX72-14601" fmla="*/ 5191122 w 15811497"/>
              <a:gd name="connsiteY72-14602" fmla="*/ 1219199 h 6248398"/>
              <a:gd name="connsiteX73-14603" fmla="*/ 6161317 w 15811497"/>
              <a:gd name="connsiteY73-14604" fmla="*/ 761659 h 6248398"/>
              <a:gd name="connsiteX74-14605" fmla="*/ 6224019 w 15811497"/>
              <a:gd name="connsiteY74-14606" fmla="*/ 677808 h 6248398"/>
              <a:gd name="connsiteX75-14607" fmla="*/ 6175489 w 15811497"/>
              <a:gd name="connsiteY75-14608" fmla="*/ 757691 h 6248398"/>
              <a:gd name="connsiteX76-14609" fmla="*/ 6175489 w 15811497"/>
              <a:gd name="connsiteY76-14610" fmla="*/ 757692 h 6248398"/>
              <a:gd name="connsiteX77-14611" fmla="*/ 6224020 w 15811497"/>
              <a:gd name="connsiteY77-14612" fmla="*/ 677809 h 6248398"/>
              <a:gd name="connsiteX78-14613" fmla="*/ 6233696 w 15811497"/>
              <a:gd name="connsiteY78-14614" fmla="*/ 664869 h 6248398"/>
              <a:gd name="connsiteX79-14615" fmla="*/ 6252611 w 15811497"/>
              <a:gd name="connsiteY79-14616" fmla="*/ 633734 h 6248398"/>
              <a:gd name="connsiteX80-14617" fmla="*/ 6252610 w 15811497"/>
              <a:gd name="connsiteY80-14618" fmla="*/ 633734 h 6248398"/>
              <a:gd name="connsiteX81-14619" fmla="*/ 6233696 w 15811497"/>
              <a:gd name="connsiteY81-14620" fmla="*/ 664868 h 6248398"/>
              <a:gd name="connsiteX82-14621" fmla="*/ 6224019 w 15811497"/>
              <a:gd name="connsiteY82-14622" fmla="*/ 677808 h 6248398"/>
              <a:gd name="connsiteX83-14623" fmla="*/ 6248008 w 15811497"/>
              <a:gd name="connsiteY83-14624" fmla="*/ 638320 h 6248398"/>
              <a:gd name="connsiteX84-14625" fmla="*/ 6251291 w 15811497"/>
              <a:gd name="connsiteY84-14626" fmla="*/ 633930 h 6248398"/>
              <a:gd name="connsiteX85-14627" fmla="*/ 6251293 w 15811497"/>
              <a:gd name="connsiteY85-14628" fmla="*/ 633929 h 6248398"/>
              <a:gd name="connsiteX86-14629" fmla="*/ 6257683 w 15811497"/>
              <a:gd name="connsiteY86-14630" fmla="*/ 625384 h 6248398"/>
              <a:gd name="connsiteX87-14631" fmla="*/ 6257686 w 15811497"/>
              <a:gd name="connsiteY87-14632" fmla="*/ 625380 h 6248398"/>
              <a:gd name="connsiteX88-14633" fmla="*/ 6331355 w 15811497"/>
              <a:gd name="connsiteY88-14634" fmla="*/ 526865 h 6248398"/>
              <a:gd name="connsiteX89-14635" fmla="*/ 7448548 w 15811497"/>
              <a:gd name="connsiteY89-14636" fmla="*/ 0 h 6248398"/>
              <a:gd name="connsiteX0-14637" fmla="*/ 11209760 w 15811497"/>
              <a:gd name="connsiteY0-14638" fmla="*/ 5180760 h 6248398"/>
              <a:gd name="connsiteX1-14639" fmla="*/ 11210150 w 15811497"/>
              <a:gd name="connsiteY1-14640" fmla="*/ 5180948 h 6248398"/>
              <a:gd name="connsiteX2-14641" fmla="*/ 11313815 w 15811497"/>
              <a:gd name="connsiteY2-14642" fmla="*/ 5243926 h 6248398"/>
              <a:gd name="connsiteX3-14643" fmla="*/ 11369911 w 15811497"/>
              <a:gd name="connsiteY3-14644" fmla="*/ 5285874 h 6248398"/>
              <a:gd name="connsiteX4-14645" fmla="*/ 11410606 w 15811497"/>
              <a:gd name="connsiteY4-14646" fmla="*/ 5316305 h 6248398"/>
              <a:gd name="connsiteX5-14647" fmla="*/ 11499892 w 15811497"/>
              <a:gd name="connsiteY5-14648" fmla="*/ 5397454 h 6248398"/>
              <a:gd name="connsiteX6-14649" fmla="*/ 11528781 w 15811497"/>
              <a:gd name="connsiteY6-14650" fmla="*/ 5429240 h 6248398"/>
              <a:gd name="connsiteX7-14651" fmla="*/ 11504846 w 15811497"/>
              <a:gd name="connsiteY7-14652" fmla="*/ 5414699 h 6248398"/>
              <a:gd name="connsiteX8-14653" fmla="*/ 11371717 w 15811497"/>
              <a:gd name="connsiteY8-14654" fmla="*/ 5315148 h 6248398"/>
              <a:gd name="connsiteX9-14655" fmla="*/ 11292198 w 15811497"/>
              <a:gd name="connsiteY9-14656" fmla="*/ 5255685 h 6248398"/>
              <a:gd name="connsiteX10-14657" fmla="*/ 11209760 w 15811497"/>
              <a:gd name="connsiteY10-14658" fmla="*/ 5180760 h 6248398"/>
              <a:gd name="connsiteX11-14659" fmla="*/ 7448548 w 15811497"/>
              <a:gd name="connsiteY11-14660" fmla="*/ 0 h 6248398"/>
              <a:gd name="connsiteX12-14661" fmla="*/ 8721604 w 15811497"/>
              <a:gd name="connsiteY12-14662" fmla="*/ 757692 h 6248398"/>
              <a:gd name="connsiteX13-14663" fmla="*/ 8890522 w 15811497"/>
              <a:gd name="connsiteY13-14664" fmla="*/ 1193234 h 6248398"/>
              <a:gd name="connsiteX14-14665" fmla="*/ 9958384 w 15811497"/>
              <a:gd name="connsiteY14-14666" fmla="*/ 1828798 h 6248398"/>
              <a:gd name="connsiteX15-14667" fmla="*/ 10895504 w 15811497"/>
              <a:gd name="connsiteY15-14668" fmla="*/ 1386857 h 6248398"/>
              <a:gd name="connsiteX16-14669" fmla="*/ 11096041 w 15811497"/>
              <a:gd name="connsiteY16-14670" fmla="*/ 1170993 h 6248398"/>
              <a:gd name="connsiteX17-14671" fmla="*/ 13049247 w 15811497"/>
              <a:gd name="connsiteY17-14672" fmla="*/ 361949 h 6248398"/>
              <a:gd name="connsiteX18-14673" fmla="*/ 15811497 w 15811497"/>
              <a:gd name="connsiteY18-14674" fmla="*/ 3124198 h 6248398"/>
              <a:gd name="connsiteX19-14675" fmla="*/ 13049247 w 15811497"/>
              <a:gd name="connsiteY19-14676" fmla="*/ 5886448 h 6248398"/>
              <a:gd name="connsiteX20-14677" fmla="*/ 11732594 w 15811497"/>
              <a:gd name="connsiteY20-14678" fmla="*/ 5553059 h 6248398"/>
              <a:gd name="connsiteX21-14679" fmla="*/ 11528782 w 15811497"/>
              <a:gd name="connsiteY21-14680" fmla="*/ 5429240 h 6248398"/>
              <a:gd name="connsiteX22-14681" fmla="*/ 11499893 w 15811497"/>
              <a:gd name="connsiteY22-14682" fmla="*/ 5397454 h 6248398"/>
              <a:gd name="connsiteX23-14683" fmla="*/ 11210151 w 15811497"/>
              <a:gd name="connsiteY23-14684" fmla="*/ 5180948 h 6248398"/>
              <a:gd name="connsiteX24-14685" fmla="*/ 11209761 w 15811497"/>
              <a:gd name="connsiteY24-14686" fmla="*/ 5180760 h 6248398"/>
              <a:gd name="connsiteX25-14687" fmla="*/ 11096041 w 15811497"/>
              <a:gd name="connsiteY25-14688" fmla="*/ 5077404 h 6248398"/>
              <a:gd name="connsiteX26-14689" fmla="*/ 11063094 w 15811497"/>
              <a:gd name="connsiteY26-14690" fmla="*/ 5041153 h 6248398"/>
              <a:gd name="connsiteX27-14691" fmla="*/ 11063091 w 15811497"/>
              <a:gd name="connsiteY27-14692" fmla="*/ 5041152 h 6248398"/>
              <a:gd name="connsiteX28-14693" fmla="*/ 11096040 w 15811497"/>
              <a:gd name="connsiteY28-14694" fmla="*/ 5077404 h 6248398"/>
              <a:gd name="connsiteX29-14695" fmla="*/ 11209760 w 15811497"/>
              <a:gd name="connsiteY29-14696" fmla="*/ 5180760 h 6248398"/>
              <a:gd name="connsiteX30-14697" fmla="*/ 11100244 w 15811497"/>
              <a:gd name="connsiteY30-14698" fmla="*/ 5128004 h 6248398"/>
              <a:gd name="connsiteX31-14699" fmla="*/ 10610846 w 15811497"/>
              <a:gd name="connsiteY31-14700" fmla="*/ 5029199 h 6248398"/>
              <a:gd name="connsiteX32-14701" fmla="*/ 9640652 w 15811497"/>
              <a:gd name="connsiteY32-14702" fmla="*/ 5486739 h 6248398"/>
              <a:gd name="connsiteX33-14703" fmla="*/ 9628722 w 15811497"/>
              <a:gd name="connsiteY33-14704" fmla="*/ 5502693 h 6248398"/>
              <a:gd name="connsiteX34-14705" fmla="*/ 9568273 w 15811497"/>
              <a:gd name="connsiteY34-14706" fmla="*/ 5583530 h 6248398"/>
              <a:gd name="connsiteX35-14707" fmla="*/ 9535504 w 15811497"/>
              <a:gd name="connsiteY35-14708" fmla="*/ 5637470 h 6248398"/>
              <a:gd name="connsiteX36-14709" fmla="*/ 9535505 w 15811497"/>
              <a:gd name="connsiteY36-14710" fmla="*/ 5637470 h 6248398"/>
              <a:gd name="connsiteX37-14711" fmla="*/ 9568273 w 15811497"/>
              <a:gd name="connsiteY37-14712" fmla="*/ 5583531 h 6248398"/>
              <a:gd name="connsiteX38-14713" fmla="*/ 9628722 w 15811497"/>
              <a:gd name="connsiteY38-14714" fmla="*/ 5502694 h 6248398"/>
              <a:gd name="connsiteX39-14715" fmla="*/ 9563485 w 15811497"/>
              <a:gd name="connsiteY39-14716" fmla="*/ 5610078 h 6248398"/>
              <a:gd name="connsiteX40-14717" fmla="*/ 9542221 w 15811497"/>
              <a:gd name="connsiteY40-14718" fmla="*/ 5638514 h 6248398"/>
              <a:gd name="connsiteX41-14719" fmla="*/ 9480140 w 15811497"/>
              <a:gd name="connsiteY41-14720" fmla="*/ 5721533 h 6248398"/>
              <a:gd name="connsiteX42-14721" fmla="*/ 8362947 w 15811497"/>
              <a:gd name="connsiteY42-14722" fmla="*/ 6248398 h 6248398"/>
              <a:gd name="connsiteX43-14723" fmla="*/ 7028922 w 15811497"/>
              <a:gd name="connsiteY43-14724" fmla="*/ 5364147 h 6248398"/>
              <a:gd name="connsiteX44-14725" fmla="*/ 6990513 w 15811497"/>
              <a:gd name="connsiteY44-14726" fmla="*/ 5259205 h 6248398"/>
              <a:gd name="connsiteX45-14727" fmla="*/ 6990512 w 15811497"/>
              <a:gd name="connsiteY45-14728" fmla="*/ 5259199 h 6248398"/>
              <a:gd name="connsiteX46-14729" fmla="*/ 6983676 w 15811497"/>
              <a:gd name="connsiteY46-14730" fmla="*/ 5240519 h 6248398"/>
              <a:gd name="connsiteX47-14731" fmla="*/ 6983673 w 15811497"/>
              <a:gd name="connsiteY47-14732" fmla="*/ 5240519 h 6248398"/>
              <a:gd name="connsiteX48-14733" fmla="*/ 6980236 w 15811497"/>
              <a:gd name="connsiteY48-14734" fmla="*/ 5231130 h 6248398"/>
              <a:gd name="connsiteX49-14735" fmla="*/ 6978859 w 15811497"/>
              <a:gd name="connsiteY49-14736" fmla="*/ 5225774 h 6248398"/>
              <a:gd name="connsiteX50-14737" fmla="*/ 6984291 w 15811497"/>
              <a:gd name="connsiteY50-14738" fmla="*/ 5240614 h 6248398"/>
              <a:gd name="connsiteX51-14739" fmla="*/ 6984292 w 15811497"/>
              <a:gd name="connsiteY51-14740" fmla="*/ 5240614 h 6248398"/>
              <a:gd name="connsiteX52-14741" fmla="*/ 6978860 w 15811497"/>
              <a:gd name="connsiteY52-14742" fmla="*/ 5225773 h 6248398"/>
              <a:gd name="connsiteX53-14743" fmla="*/ 6944562 w 15811497"/>
              <a:gd name="connsiteY53-14744" fmla="*/ 5092380 h 6248398"/>
              <a:gd name="connsiteX54-14745" fmla="*/ 6978860 w 15811497"/>
              <a:gd name="connsiteY54-14746" fmla="*/ 5225773 h 6248398"/>
              <a:gd name="connsiteX55-14747" fmla="*/ 6948299 w 15811497"/>
              <a:gd name="connsiteY55-14748" fmla="*/ 5142273 h 6248398"/>
              <a:gd name="connsiteX56-14749" fmla="*/ 5829297 w 15811497"/>
              <a:gd name="connsiteY56-14750" fmla="*/ 4400549 h 6248398"/>
              <a:gd name="connsiteX57-14751" fmla="*/ 5056802 w 15811497"/>
              <a:gd name="connsiteY57-14752" fmla="*/ 4677867 h 6248398"/>
              <a:gd name="connsiteX58-14753" fmla="*/ 5022517 w 15811497"/>
              <a:gd name="connsiteY58-14754" fmla="*/ 4709027 h 6248398"/>
              <a:gd name="connsiteX59-14755" fmla="*/ 5022515 w 15811497"/>
              <a:gd name="connsiteY59-14756" fmla="*/ 4709029 h 6248398"/>
              <a:gd name="connsiteX60-14757" fmla="*/ 4778482 w 15811497"/>
              <a:gd name="connsiteY60-14758" fmla="*/ 5008058 h 6248398"/>
              <a:gd name="connsiteX61-14759" fmla="*/ 4715455 w 15811497"/>
              <a:gd name="connsiteY61-14760" fmla="*/ 5077404 h 6248398"/>
              <a:gd name="connsiteX62-14761" fmla="*/ 2762249 w 15811497"/>
              <a:gd name="connsiteY62-14762" fmla="*/ 5886448 h 6248398"/>
              <a:gd name="connsiteX63-14763" fmla="*/ 0 w 15811497"/>
              <a:gd name="connsiteY63-14764" fmla="*/ 3124198 h 6248398"/>
              <a:gd name="connsiteX64-14765" fmla="*/ 2762249 w 15811497"/>
              <a:gd name="connsiteY64-14766" fmla="*/ 361949 h 6248398"/>
              <a:gd name="connsiteX65-14767" fmla="*/ 4078902 w 15811497"/>
              <a:gd name="connsiteY65-14768" fmla="*/ 695338 h 6248398"/>
              <a:gd name="connsiteX66-14769" fmla="*/ 4261443 w 15811497"/>
              <a:gd name="connsiteY66-14770" fmla="*/ 806235 h 6248398"/>
              <a:gd name="connsiteX67-14771" fmla="*/ 4409044 w 15811497"/>
              <a:gd name="connsiteY67-14772" fmla="*/ 910268 h 6248398"/>
              <a:gd name="connsiteX68-14773" fmla="*/ 4612477 w 15811497"/>
              <a:gd name="connsiteY68-14774" fmla="*/ 1077402 h 6248398"/>
              <a:gd name="connsiteX69-14775" fmla="*/ 4612478 w 15811497"/>
              <a:gd name="connsiteY69-14776" fmla="*/ 1077403 h 6248398"/>
              <a:gd name="connsiteX70-14777" fmla="*/ 4701725 w 15811497"/>
              <a:gd name="connsiteY70-14778" fmla="*/ 1120394 h 6248398"/>
              <a:gd name="connsiteX71-14779" fmla="*/ 5191122 w 15811497"/>
              <a:gd name="connsiteY71-14780" fmla="*/ 1219199 h 6248398"/>
              <a:gd name="connsiteX72-14781" fmla="*/ 6161317 w 15811497"/>
              <a:gd name="connsiteY72-14782" fmla="*/ 761659 h 6248398"/>
              <a:gd name="connsiteX73-14783" fmla="*/ 6224019 w 15811497"/>
              <a:gd name="connsiteY73-14784" fmla="*/ 677808 h 6248398"/>
              <a:gd name="connsiteX74-14785" fmla="*/ 6175489 w 15811497"/>
              <a:gd name="connsiteY74-14786" fmla="*/ 757691 h 6248398"/>
              <a:gd name="connsiteX75-14787" fmla="*/ 6175489 w 15811497"/>
              <a:gd name="connsiteY75-14788" fmla="*/ 757692 h 6248398"/>
              <a:gd name="connsiteX76-14789" fmla="*/ 6224020 w 15811497"/>
              <a:gd name="connsiteY76-14790" fmla="*/ 677809 h 6248398"/>
              <a:gd name="connsiteX77-14791" fmla="*/ 6233696 w 15811497"/>
              <a:gd name="connsiteY77-14792" fmla="*/ 664869 h 6248398"/>
              <a:gd name="connsiteX78-14793" fmla="*/ 6252611 w 15811497"/>
              <a:gd name="connsiteY78-14794" fmla="*/ 633734 h 6248398"/>
              <a:gd name="connsiteX79-14795" fmla="*/ 6252610 w 15811497"/>
              <a:gd name="connsiteY79-14796" fmla="*/ 633734 h 6248398"/>
              <a:gd name="connsiteX80-14797" fmla="*/ 6233696 w 15811497"/>
              <a:gd name="connsiteY80-14798" fmla="*/ 664868 h 6248398"/>
              <a:gd name="connsiteX81-14799" fmla="*/ 6224019 w 15811497"/>
              <a:gd name="connsiteY81-14800" fmla="*/ 677808 h 6248398"/>
              <a:gd name="connsiteX82-14801" fmla="*/ 6248008 w 15811497"/>
              <a:gd name="connsiteY82-14802" fmla="*/ 638320 h 6248398"/>
              <a:gd name="connsiteX83-14803" fmla="*/ 6251291 w 15811497"/>
              <a:gd name="connsiteY83-14804" fmla="*/ 633930 h 6248398"/>
              <a:gd name="connsiteX84-14805" fmla="*/ 6251293 w 15811497"/>
              <a:gd name="connsiteY84-14806" fmla="*/ 633929 h 6248398"/>
              <a:gd name="connsiteX85-14807" fmla="*/ 6257683 w 15811497"/>
              <a:gd name="connsiteY85-14808" fmla="*/ 625384 h 6248398"/>
              <a:gd name="connsiteX86-14809" fmla="*/ 6257686 w 15811497"/>
              <a:gd name="connsiteY86-14810" fmla="*/ 625380 h 6248398"/>
              <a:gd name="connsiteX87-14811" fmla="*/ 6331355 w 15811497"/>
              <a:gd name="connsiteY87-14812" fmla="*/ 526865 h 6248398"/>
              <a:gd name="connsiteX88-14813" fmla="*/ 7448548 w 15811497"/>
              <a:gd name="connsiteY88-14814" fmla="*/ 0 h 6248398"/>
              <a:gd name="connsiteX0-14815" fmla="*/ 11209760 w 15811497"/>
              <a:gd name="connsiteY0-14816" fmla="*/ 5180760 h 6248398"/>
              <a:gd name="connsiteX1-14817" fmla="*/ 11210150 w 15811497"/>
              <a:gd name="connsiteY1-14818" fmla="*/ 5180948 h 6248398"/>
              <a:gd name="connsiteX2-14819" fmla="*/ 11313815 w 15811497"/>
              <a:gd name="connsiteY2-14820" fmla="*/ 5243926 h 6248398"/>
              <a:gd name="connsiteX3-14821" fmla="*/ 11369911 w 15811497"/>
              <a:gd name="connsiteY3-14822" fmla="*/ 5285874 h 6248398"/>
              <a:gd name="connsiteX4-14823" fmla="*/ 11410606 w 15811497"/>
              <a:gd name="connsiteY4-14824" fmla="*/ 5316305 h 6248398"/>
              <a:gd name="connsiteX5-14825" fmla="*/ 11499892 w 15811497"/>
              <a:gd name="connsiteY5-14826" fmla="*/ 5397454 h 6248398"/>
              <a:gd name="connsiteX6-14827" fmla="*/ 11528781 w 15811497"/>
              <a:gd name="connsiteY6-14828" fmla="*/ 5429240 h 6248398"/>
              <a:gd name="connsiteX7-14829" fmla="*/ 11504846 w 15811497"/>
              <a:gd name="connsiteY7-14830" fmla="*/ 5414699 h 6248398"/>
              <a:gd name="connsiteX8-14831" fmla="*/ 11371717 w 15811497"/>
              <a:gd name="connsiteY8-14832" fmla="*/ 5315148 h 6248398"/>
              <a:gd name="connsiteX9-14833" fmla="*/ 11292198 w 15811497"/>
              <a:gd name="connsiteY9-14834" fmla="*/ 5255685 h 6248398"/>
              <a:gd name="connsiteX10-14835" fmla="*/ 11209760 w 15811497"/>
              <a:gd name="connsiteY10-14836" fmla="*/ 5180760 h 6248398"/>
              <a:gd name="connsiteX11-14837" fmla="*/ 7448548 w 15811497"/>
              <a:gd name="connsiteY11-14838" fmla="*/ 0 h 6248398"/>
              <a:gd name="connsiteX12-14839" fmla="*/ 8721604 w 15811497"/>
              <a:gd name="connsiteY12-14840" fmla="*/ 757692 h 6248398"/>
              <a:gd name="connsiteX13-14841" fmla="*/ 8890522 w 15811497"/>
              <a:gd name="connsiteY13-14842" fmla="*/ 1193234 h 6248398"/>
              <a:gd name="connsiteX14-14843" fmla="*/ 9958384 w 15811497"/>
              <a:gd name="connsiteY14-14844" fmla="*/ 1828798 h 6248398"/>
              <a:gd name="connsiteX15-14845" fmla="*/ 10895504 w 15811497"/>
              <a:gd name="connsiteY15-14846" fmla="*/ 1386857 h 6248398"/>
              <a:gd name="connsiteX16-14847" fmla="*/ 11096041 w 15811497"/>
              <a:gd name="connsiteY16-14848" fmla="*/ 1170993 h 6248398"/>
              <a:gd name="connsiteX17-14849" fmla="*/ 13049247 w 15811497"/>
              <a:gd name="connsiteY17-14850" fmla="*/ 361949 h 6248398"/>
              <a:gd name="connsiteX18-14851" fmla="*/ 15811497 w 15811497"/>
              <a:gd name="connsiteY18-14852" fmla="*/ 3124198 h 6248398"/>
              <a:gd name="connsiteX19-14853" fmla="*/ 13049247 w 15811497"/>
              <a:gd name="connsiteY19-14854" fmla="*/ 5886448 h 6248398"/>
              <a:gd name="connsiteX20-14855" fmla="*/ 11732594 w 15811497"/>
              <a:gd name="connsiteY20-14856" fmla="*/ 5553059 h 6248398"/>
              <a:gd name="connsiteX21-14857" fmla="*/ 11528782 w 15811497"/>
              <a:gd name="connsiteY21-14858" fmla="*/ 5429240 h 6248398"/>
              <a:gd name="connsiteX22-14859" fmla="*/ 11210151 w 15811497"/>
              <a:gd name="connsiteY22-14860" fmla="*/ 5180948 h 6248398"/>
              <a:gd name="connsiteX23-14861" fmla="*/ 11209761 w 15811497"/>
              <a:gd name="connsiteY23-14862" fmla="*/ 5180760 h 6248398"/>
              <a:gd name="connsiteX24-14863" fmla="*/ 11096041 w 15811497"/>
              <a:gd name="connsiteY24-14864" fmla="*/ 5077404 h 6248398"/>
              <a:gd name="connsiteX25-14865" fmla="*/ 11063094 w 15811497"/>
              <a:gd name="connsiteY25-14866" fmla="*/ 5041153 h 6248398"/>
              <a:gd name="connsiteX26-14867" fmla="*/ 11063091 w 15811497"/>
              <a:gd name="connsiteY26-14868" fmla="*/ 5041152 h 6248398"/>
              <a:gd name="connsiteX27-14869" fmla="*/ 11096040 w 15811497"/>
              <a:gd name="connsiteY27-14870" fmla="*/ 5077404 h 6248398"/>
              <a:gd name="connsiteX28-14871" fmla="*/ 11209760 w 15811497"/>
              <a:gd name="connsiteY28-14872" fmla="*/ 5180760 h 6248398"/>
              <a:gd name="connsiteX29-14873" fmla="*/ 11100244 w 15811497"/>
              <a:gd name="connsiteY29-14874" fmla="*/ 5128004 h 6248398"/>
              <a:gd name="connsiteX30-14875" fmla="*/ 10610846 w 15811497"/>
              <a:gd name="connsiteY30-14876" fmla="*/ 5029199 h 6248398"/>
              <a:gd name="connsiteX31-14877" fmla="*/ 9640652 w 15811497"/>
              <a:gd name="connsiteY31-14878" fmla="*/ 5486739 h 6248398"/>
              <a:gd name="connsiteX32-14879" fmla="*/ 9628722 w 15811497"/>
              <a:gd name="connsiteY32-14880" fmla="*/ 5502693 h 6248398"/>
              <a:gd name="connsiteX33-14881" fmla="*/ 9568273 w 15811497"/>
              <a:gd name="connsiteY33-14882" fmla="*/ 5583530 h 6248398"/>
              <a:gd name="connsiteX34-14883" fmla="*/ 9535504 w 15811497"/>
              <a:gd name="connsiteY34-14884" fmla="*/ 5637470 h 6248398"/>
              <a:gd name="connsiteX35-14885" fmla="*/ 9535505 w 15811497"/>
              <a:gd name="connsiteY35-14886" fmla="*/ 5637470 h 6248398"/>
              <a:gd name="connsiteX36-14887" fmla="*/ 9568273 w 15811497"/>
              <a:gd name="connsiteY36-14888" fmla="*/ 5583531 h 6248398"/>
              <a:gd name="connsiteX37-14889" fmla="*/ 9628722 w 15811497"/>
              <a:gd name="connsiteY37-14890" fmla="*/ 5502694 h 6248398"/>
              <a:gd name="connsiteX38-14891" fmla="*/ 9563485 w 15811497"/>
              <a:gd name="connsiteY38-14892" fmla="*/ 5610078 h 6248398"/>
              <a:gd name="connsiteX39-14893" fmla="*/ 9542221 w 15811497"/>
              <a:gd name="connsiteY39-14894" fmla="*/ 5638514 h 6248398"/>
              <a:gd name="connsiteX40-14895" fmla="*/ 9480140 w 15811497"/>
              <a:gd name="connsiteY40-14896" fmla="*/ 5721533 h 6248398"/>
              <a:gd name="connsiteX41-14897" fmla="*/ 8362947 w 15811497"/>
              <a:gd name="connsiteY41-14898" fmla="*/ 6248398 h 6248398"/>
              <a:gd name="connsiteX42-14899" fmla="*/ 7028922 w 15811497"/>
              <a:gd name="connsiteY42-14900" fmla="*/ 5364147 h 6248398"/>
              <a:gd name="connsiteX43-14901" fmla="*/ 6990513 w 15811497"/>
              <a:gd name="connsiteY43-14902" fmla="*/ 5259205 h 6248398"/>
              <a:gd name="connsiteX44-14903" fmla="*/ 6990512 w 15811497"/>
              <a:gd name="connsiteY44-14904" fmla="*/ 5259199 h 6248398"/>
              <a:gd name="connsiteX45-14905" fmla="*/ 6983676 w 15811497"/>
              <a:gd name="connsiteY45-14906" fmla="*/ 5240519 h 6248398"/>
              <a:gd name="connsiteX46-14907" fmla="*/ 6983673 w 15811497"/>
              <a:gd name="connsiteY46-14908" fmla="*/ 5240519 h 6248398"/>
              <a:gd name="connsiteX47-14909" fmla="*/ 6980236 w 15811497"/>
              <a:gd name="connsiteY47-14910" fmla="*/ 5231130 h 6248398"/>
              <a:gd name="connsiteX48-14911" fmla="*/ 6978859 w 15811497"/>
              <a:gd name="connsiteY48-14912" fmla="*/ 5225774 h 6248398"/>
              <a:gd name="connsiteX49-14913" fmla="*/ 6984291 w 15811497"/>
              <a:gd name="connsiteY49-14914" fmla="*/ 5240614 h 6248398"/>
              <a:gd name="connsiteX50-14915" fmla="*/ 6984292 w 15811497"/>
              <a:gd name="connsiteY50-14916" fmla="*/ 5240614 h 6248398"/>
              <a:gd name="connsiteX51-14917" fmla="*/ 6978860 w 15811497"/>
              <a:gd name="connsiteY51-14918" fmla="*/ 5225773 h 6248398"/>
              <a:gd name="connsiteX52-14919" fmla="*/ 6944562 w 15811497"/>
              <a:gd name="connsiteY52-14920" fmla="*/ 5092380 h 6248398"/>
              <a:gd name="connsiteX53-14921" fmla="*/ 6978860 w 15811497"/>
              <a:gd name="connsiteY53-14922" fmla="*/ 5225773 h 6248398"/>
              <a:gd name="connsiteX54-14923" fmla="*/ 6948299 w 15811497"/>
              <a:gd name="connsiteY54-14924" fmla="*/ 5142273 h 6248398"/>
              <a:gd name="connsiteX55-14925" fmla="*/ 5829297 w 15811497"/>
              <a:gd name="connsiteY55-14926" fmla="*/ 4400549 h 6248398"/>
              <a:gd name="connsiteX56-14927" fmla="*/ 5056802 w 15811497"/>
              <a:gd name="connsiteY56-14928" fmla="*/ 4677867 h 6248398"/>
              <a:gd name="connsiteX57-14929" fmla="*/ 5022517 w 15811497"/>
              <a:gd name="connsiteY57-14930" fmla="*/ 4709027 h 6248398"/>
              <a:gd name="connsiteX58-14931" fmla="*/ 5022515 w 15811497"/>
              <a:gd name="connsiteY58-14932" fmla="*/ 4709029 h 6248398"/>
              <a:gd name="connsiteX59-14933" fmla="*/ 4778482 w 15811497"/>
              <a:gd name="connsiteY59-14934" fmla="*/ 5008058 h 6248398"/>
              <a:gd name="connsiteX60-14935" fmla="*/ 4715455 w 15811497"/>
              <a:gd name="connsiteY60-14936" fmla="*/ 5077404 h 6248398"/>
              <a:gd name="connsiteX61-14937" fmla="*/ 2762249 w 15811497"/>
              <a:gd name="connsiteY61-14938" fmla="*/ 5886448 h 6248398"/>
              <a:gd name="connsiteX62-14939" fmla="*/ 0 w 15811497"/>
              <a:gd name="connsiteY62-14940" fmla="*/ 3124198 h 6248398"/>
              <a:gd name="connsiteX63-14941" fmla="*/ 2762249 w 15811497"/>
              <a:gd name="connsiteY63-14942" fmla="*/ 361949 h 6248398"/>
              <a:gd name="connsiteX64-14943" fmla="*/ 4078902 w 15811497"/>
              <a:gd name="connsiteY64-14944" fmla="*/ 695338 h 6248398"/>
              <a:gd name="connsiteX65-14945" fmla="*/ 4261443 w 15811497"/>
              <a:gd name="connsiteY65-14946" fmla="*/ 806235 h 6248398"/>
              <a:gd name="connsiteX66-14947" fmla="*/ 4409044 w 15811497"/>
              <a:gd name="connsiteY66-14948" fmla="*/ 910268 h 6248398"/>
              <a:gd name="connsiteX67-14949" fmla="*/ 4612477 w 15811497"/>
              <a:gd name="connsiteY67-14950" fmla="*/ 1077402 h 6248398"/>
              <a:gd name="connsiteX68-14951" fmla="*/ 4612478 w 15811497"/>
              <a:gd name="connsiteY68-14952" fmla="*/ 1077403 h 6248398"/>
              <a:gd name="connsiteX69-14953" fmla="*/ 4701725 w 15811497"/>
              <a:gd name="connsiteY69-14954" fmla="*/ 1120394 h 6248398"/>
              <a:gd name="connsiteX70-14955" fmla="*/ 5191122 w 15811497"/>
              <a:gd name="connsiteY70-14956" fmla="*/ 1219199 h 6248398"/>
              <a:gd name="connsiteX71-14957" fmla="*/ 6161317 w 15811497"/>
              <a:gd name="connsiteY71-14958" fmla="*/ 761659 h 6248398"/>
              <a:gd name="connsiteX72-14959" fmla="*/ 6224019 w 15811497"/>
              <a:gd name="connsiteY72-14960" fmla="*/ 677808 h 6248398"/>
              <a:gd name="connsiteX73-14961" fmla="*/ 6175489 w 15811497"/>
              <a:gd name="connsiteY73-14962" fmla="*/ 757691 h 6248398"/>
              <a:gd name="connsiteX74-14963" fmla="*/ 6175489 w 15811497"/>
              <a:gd name="connsiteY74-14964" fmla="*/ 757692 h 6248398"/>
              <a:gd name="connsiteX75-14965" fmla="*/ 6224020 w 15811497"/>
              <a:gd name="connsiteY75-14966" fmla="*/ 677809 h 6248398"/>
              <a:gd name="connsiteX76-14967" fmla="*/ 6233696 w 15811497"/>
              <a:gd name="connsiteY76-14968" fmla="*/ 664869 h 6248398"/>
              <a:gd name="connsiteX77-14969" fmla="*/ 6252611 w 15811497"/>
              <a:gd name="connsiteY77-14970" fmla="*/ 633734 h 6248398"/>
              <a:gd name="connsiteX78-14971" fmla="*/ 6252610 w 15811497"/>
              <a:gd name="connsiteY78-14972" fmla="*/ 633734 h 6248398"/>
              <a:gd name="connsiteX79-14973" fmla="*/ 6233696 w 15811497"/>
              <a:gd name="connsiteY79-14974" fmla="*/ 664868 h 6248398"/>
              <a:gd name="connsiteX80-14975" fmla="*/ 6224019 w 15811497"/>
              <a:gd name="connsiteY80-14976" fmla="*/ 677808 h 6248398"/>
              <a:gd name="connsiteX81-14977" fmla="*/ 6248008 w 15811497"/>
              <a:gd name="connsiteY81-14978" fmla="*/ 638320 h 6248398"/>
              <a:gd name="connsiteX82-14979" fmla="*/ 6251291 w 15811497"/>
              <a:gd name="connsiteY82-14980" fmla="*/ 633930 h 6248398"/>
              <a:gd name="connsiteX83-14981" fmla="*/ 6251293 w 15811497"/>
              <a:gd name="connsiteY83-14982" fmla="*/ 633929 h 6248398"/>
              <a:gd name="connsiteX84-14983" fmla="*/ 6257683 w 15811497"/>
              <a:gd name="connsiteY84-14984" fmla="*/ 625384 h 6248398"/>
              <a:gd name="connsiteX85-14985" fmla="*/ 6257686 w 15811497"/>
              <a:gd name="connsiteY85-14986" fmla="*/ 625380 h 6248398"/>
              <a:gd name="connsiteX86-14987" fmla="*/ 6331355 w 15811497"/>
              <a:gd name="connsiteY86-14988" fmla="*/ 526865 h 6248398"/>
              <a:gd name="connsiteX87-14989" fmla="*/ 7448548 w 15811497"/>
              <a:gd name="connsiteY87-14990" fmla="*/ 0 h 6248398"/>
              <a:gd name="connsiteX0-14991" fmla="*/ 11209760 w 15811497"/>
              <a:gd name="connsiteY0-14992" fmla="*/ 5180760 h 6248398"/>
              <a:gd name="connsiteX1-14993" fmla="*/ 11210150 w 15811497"/>
              <a:gd name="connsiteY1-14994" fmla="*/ 5180948 h 6248398"/>
              <a:gd name="connsiteX2-14995" fmla="*/ 11313815 w 15811497"/>
              <a:gd name="connsiteY2-14996" fmla="*/ 5243926 h 6248398"/>
              <a:gd name="connsiteX3-14997" fmla="*/ 11369911 w 15811497"/>
              <a:gd name="connsiteY3-14998" fmla="*/ 5285874 h 6248398"/>
              <a:gd name="connsiteX4-14999" fmla="*/ 11410606 w 15811497"/>
              <a:gd name="connsiteY4-15000" fmla="*/ 5316305 h 6248398"/>
              <a:gd name="connsiteX5-15001" fmla="*/ 11499892 w 15811497"/>
              <a:gd name="connsiteY5-15002" fmla="*/ 5397454 h 6248398"/>
              <a:gd name="connsiteX6-15003" fmla="*/ 11528781 w 15811497"/>
              <a:gd name="connsiteY6-15004" fmla="*/ 5429240 h 6248398"/>
              <a:gd name="connsiteX7-15005" fmla="*/ 11504846 w 15811497"/>
              <a:gd name="connsiteY7-15006" fmla="*/ 5414699 h 6248398"/>
              <a:gd name="connsiteX8-15007" fmla="*/ 11371717 w 15811497"/>
              <a:gd name="connsiteY8-15008" fmla="*/ 5315148 h 6248398"/>
              <a:gd name="connsiteX9-15009" fmla="*/ 11209760 w 15811497"/>
              <a:gd name="connsiteY9-15010" fmla="*/ 5180760 h 6248398"/>
              <a:gd name="connsiteX10-15011" fmla="*/ 7448548 w 15811497"/>
              <a:gd name="connsiteY10-15012" fmla="*/ 0 h 6248398"/>
              <a:gd name="connsiteX11-15013" fmla="*/ 8721604 w 15811497"/>
              <a:gd name="connsiteY11-15014" fmla="*/ 757692 h 6248398"/>
              <a:gd name="connsiteX12-15015" fmla="*/ 8890522 w 15811497"/>
              <a:gd name="connsiteY12-15016" fmla="*/ 1193234 h 6248398"/>
              <a:gd name="connsiteX13-15017" fmla="*/ 9958384 w 15811497"/>
              <a:gd name="connsiteY13-15018" fmla="*/ 1828798 h 6248398"/>
              <a:gd name="connsiteX14-15019" fmla="*/ 10895504 w 15811497"/>
              <a:gd name="connsiteY14-15020" fmla="*/ 1386857 h 6248398"/>
              <a:gd name="connsiteX15-15021" fmla="*/ 11096041 w 15811497"/>
              <a:gd name="connsiteY15-15022" fmla="*/ 1170993 h 6248398"/>
              <a:gd name="connsiteX16-15023" fmla="*/ 13049247 w 15811497"/>
              <a:gd name="connsiteY16-15024" fmla="*/ 361949 h 6248398"/>
              <a:gd name="connsiteX17-15025" fmla="*/ 15811497 w 15811497"/>
              <a:gd name="connsiteY17-15026" fmla="*/ 3124198 h 6248398"/>
              <a:gd name="connsiteX18-15027" fmla="*/ 13049247 w 15811497"/>
              <a:gd name="connsiteY18-15028" fmla="*/ 5886448 h 6248398"/>
              <a:gd name="connsiteX19-15029" fmla="*/ 11732594 w 15811497"/>
              <a:gd name="connsiteY19-15030" fmla="*/ 5553059 h 6248398"/>
              <a:gd name="connsiteX20-15031" fmla="*/ 11528782 w 15811497"/>
              <a:gd name="connsiteY20-15032" fmla="*/ 5429240 h 6248398"/>
              <a:gd name="connsiteX21-15033" fmla="*/ 11210151 w 15811497"/>
              <a:gd name="connsiteY21-15034" fmla="*/ 5180948 h 6248398"/>
              <a:gd name="connsiteX22-15035" fmla="*/ 11209761 w 15811497"/>
              <a:gd name="connsiteY22-15036" fmla="*/ 5180760 h 6248398"/>
              <a:gd name="connsiteX23-15037" fmla="*/ 11096041 w 15811497"/>
              <a:gd name="connsiteY23-15038" fmla="*/ 5077404 h 6248398"/>
              <a:gd name="connsiteX24-15039" fmla="*/ 11063094 w 15811497"/>
              <a:gd name="connsiteY24-15040" fmla="*/ 5041153 h 6248398"/>
              <a:gd name="connsiteX25-15041" fmla="*/ 11063091 w 15811497"/>
              <a:gd name="connsiteY25-15042" fmla="*/ 5041152 h 6248398"/>
              <a:gd name="connsiteX26-15043" fmla="*/ 11096040 w 15811497"/>
              <a:gd name="connsiteY26-15044" fmla="*/ 5077404 h 6248398"/>
              <a:gd name="connsiteX27-15045" fmla="*/ 11209760 w 15811497"/>
              <a:gd name="connsiteY27-15046" fmla="*/ 5180760 h 6248398"/>
              <a:gd name="connsiteX28-15047" fmla="*/ 11100244 w 15811497"/>
              <a:gd name="connsiteY28-15048" fmla="*/ 5128004 h 6248398"/>
              <a:gd name="connsiteX29-15049" fmla="*/ 10610846 w 15811497"/>
              <a:gd name="connsiteY29-15050" fmla="*/ 5029199 h 6248398"/>
              <a:gd name="connsiteX30-15051" fmla="*/ 9640652 w 15811497"/>
              <a:gd name="connsiteY30-15052" fmla="*/ 5486739 h 6248398"/>
              <a:gd name="connsiteX31-15053" fmla="*/ 9628722 w 15811497"/>
              <a:gd name="connsiteY31-15054" fmla="*/ 5502693 h 6248398"/>
              <a:gd name="connsiteX32-15055" fmla="*/ 9568273 w 15811497"/>
              <a:gd name="connsiteY32-15056" fmla="*/ 5583530 h 6248398"/>
              <a:gd name="connsiteX33-15057" fmla="*/ 9535504 w 15811497"/>
              <a:gd name="connsiteY33-15058" fmla="*/ 5637470 h 6248398"/>
              <a:gd name="connsiteX34-15059" fmla="*/ 9535505 w 15811497"/>
              <a:gd name="connsiteY34-15060" fmla="*/ 5637470 h 6248398"/>
              <a:gd name="connsiteX35-15061" fmla="*/ 9568273 w 15811497"/>
              <a:gd name="connsiteY35-15062" fmla="*/ 5583531 h 6248398"/>
              <a:gd name="connsiteX36-15063" fmla="*/ 9628722 w 15811497"/>
              <a:gd name="connsiteY36-15064" fmla="*/ 5502694 h 6248398"/>
              <a:gd name="connsiteX37-15065" fmla="*/ 9563485 w 15811497"/>
              <a:gd name="connsiteY37-15066" fmla="*/ 5610078 h 6248398"/>
              <a:gd name="connsiteX38-15067" fmla="*/ 9542221 w 15811497"/>
              <a:gd name="connsiteY38-15068" fmla="*/ 5638514 h 6248398"/>
              <a:gd name="connsiteX39-15069" fmla="*/ 9480140 w 15811497"/>
              <a:gd name="connsiteY39-15070" fmla="*/ 5721533 h 6248398"/>
              <a:gd name="connsiteX40-15071" fmla="*/ 8362947 w 15811497"/>
              <a:gd name="connsiteY40-15072" fmla="*/ 6248398 h 6248398"/>
              <a:gd name="connsiteX41-15073" fmla="*/ 7028922 w 15811497"/>
              <a:gd name="connsiteY41-15074" fmla="*/ 5364147 h 6248398"/>
              <a:gd name="connsiteX42-15075" fmla="*/ 6990513 w 15811497"/>
              <a:gd name="connsiteY42-15076" fmla="*/ 5259205 h 6248398"/>
              <a:gd name="connsiteX43-15077" fmla="*/ 6990512 w 15811497"/>
              <a:gd name="connsiteY43-15078" fmla="*/ 5259199 h 6248398"/>
              <a:gd name="connsiteX44-15079" fmla="*/ 6983676 w 15811497"/>
              <a:gd name="connsiteY44-15080" fmla="*/ 5240519 h 6248398"/>
              <a:gd name="connsiteX45-15081" fmla="*/ 6983673 w 15811497"/>
              <a:gd name="connsiteY45-15082" fmla="*/ 5240519 h 6248398"/>
              <a:gd name="connsiteX46-15083" fmla="*/ 6980236 w 15811497"/>
              <a:gd name="connsiteY46-15084" fmla="*/ 5231130 h 6248398"/>
              <a:gd name="connsiteX47-15085" fmla="*/ 6978859 w 15811497"/>
              <a:gd name="connsiteY47-15086" fmla="*/ 5225774 h 6248398"/>
              <a:gd name="connsiteX48-15087" fmla="*/ 6984291 w 15811497"/>
              <a:gd name="connsiteY48-15088" fmla="*/ 5240614 h 6248398"/>
              <a:gd name="connsiteX49-15089" fmla="*/ 6984292 w 15811497"/>
              <a:gd name="connsiteY49-15090" fmla="*/ 5240614 h 6248398"/>
              <a:gd name="connsiteX50-15091" fmla="*/ 6978860 w 15811497"/>
              <a:gd name="connsiteY50-15092" fmla="*/ 5225773 h 6248398"/>
              <a:gd name="connsiteX51-15093" fmla="*/ 6944562 w 15811497"/>
              <a:gd name="connsiteY51-15094" fmla="*/ 5092380 h 6248398"/>
              <a:gd name="connsiteX52-15095" fmla="*/ 6978860 w 15811497"/>
              <a:gd name="connsiteY52-15096" fmla="*/ 5225773 h 6248398"/>
              <a:gd name="connsiteX53-15097" fmla="*/ 6948299 w 15811497"/>
              <a:gd name="connsiteY53-15098" fmla="*/ 5142273 h 6248398"/>
              <a:gd name="connsiteX54-15099" fmla="*/ 5829297 w 15811497"/>
              <a:gd name="connsiteY54-15100" fmla="*/ 4400549 h 6248398"/>
              <a:gd name="connsiteX55-15101" fmla="*/ 5056802 w 15811497"/>
              <a:gd name="connsiteY55-15102" fmla="*/ 4677867 h 6248398"/>
              <a:gd name="connsiteX56-15103" fmla="*/ 5022517 w 15811497"/>
              <a:gd name="connsiteY56-15104" fmla="*/ 4709027 h 6248398"/>
              <a:gd name="connsiteX57-15105" fmla="*/ 5022515 w 15811497"/>
              <a:gd name="connsiteY57-15106" fmla="*/ 4709029 h 6248398"/>
              <a:gd name="connsiteX58-15107" fmla="*/ 4778482 w 15811497"/>
              <a:gd name="connsiteY58-15108" fmla="*/ 5008058 h 6248398"/>
              <a:gd name="connsiteX59-15109" fmla="*/ 4715455 w 15811497"/>
              <a:gd name="connsiteY59-15110" fmla="*/ 5077404 h 6248398"/>
              <a:gd name="connsiteX60-15111" fmla="*/ 2762249 w 15811497"/>
              <a:gd name="connsiteY60-15112" fmla="*/ 5886448 h 6248398"/>
              <a:gd name="connsiteX61-15113" fmla="*/ 0 w 15811497"/>
              <a:gd name="connsiteY61-15114" fmla="*/ 3124198 h 6248398"/>
              <a:gd name="connsiteX62-15115" fmla="*/ 2762249 w 15811497"/>
              <a:gd name="connsiteY62-15116" fmla="*/ 361949 h 6248398"/>
              <a:gd name="connsiteX63-15117" fmla="*/ 4078902 w 15811497"/>
              <a:gd name="connsiteY63-15118" fmla="*/ 695338 h 6248398"/>
              <a:gd name="connsiteX64-15119" fmla="*/ 4261443 w 15811497"/>
              <a:gd name="connsiteY64-15120" fmla="*/ 806235 h 6248398"/>
              <a:gd name="connsiteX65-15121" fmla="*/ 4409044 w 15811497"/>
              <a:gd name="connsiteY65-15122" fmla="*/ 910268 h 6248398"/>
              <a:gd name="connsiteX66-15123" fmla="*/ 4612477 w 15811497"/>
              <a:gd name="connsiteY66-15124" fmla="*/ 1077402 h 6248398"/>
              <a:gd name="connsiteX67-15125" fmla="*/ 4612478 w 15811497"/>
              <a:gd name="connsiteY67-15126" fmla="*/ 1077403 h 6248398"/>
              <a:gd name="connsiteX68-15127" fmla="*/ 4701725 w 15811497"/>
              <a:gd name="connsiteY68-15128" fmla="*/ 1120394 h 6248398"/>
              <a:gd name="connsiteX69-15129" fmla="*/ 5191122 w 15811497"/>
              <a:gd name="connsiteY69-15130" fmla="*/ 1219199 h 6248398"/>
              <a:gd name="connsiteX70-15131" fmla="*/ 6161317 w 15811497"/>
              <a:gd name="connsiteY70-15132" fmla="*/ 761659 h 6248398"/>
              <a:gd name="connsiteX71-15133" fmla="*/ 6224019 w 15811497"/>
              <a:gd name="connsiteY71-15134" fmla="*/ 677808 h 6248398"/>
              <a:gd name="connsiteX72-15135" fmla="*/ 6175489 w 15811497"/>
              <a:gd name="connsiteY72-15136" fmla="*/ 757691 h 6248398"/>
              <a:gd name="connsiteX73-15137" fmla="*/ 6175489 w 15811497"/>
              <a:gd name="connsiteY73-15138" fmla="*/ 757692 h 6248398"/>
              <a:gd name="connsiteX74-15139" fmla="*/ 6224020 w 15811497"/>
              <a:gd name="connsiteY74-15140" fmla="*/ 677809 h 6248398"/>
              <a:gd name="connsiteX75-15141" fmla="*/ 6233696 w 15811497"/>
              <a:gd name="connsiteY75-15142" fmla="*/ 664869 h 6248398"/>
              <a:gd name="connsiteX76-15143" fmla="*/ 6252611 w 15811497"/>
              <a:gd name="connsiteY76-15144" fmla="*/ 633734 h 6248398"/>
              <a:gd name="connsiteX77-15145" fmla="*/ 6252610 w 15811497"/>
              <a:gd name="connsiteY77-15146" fmla="*/ 633734 h 6248398"/>
              <a:gd name="connsiteX78-15147" fmla="*/ 6233696 w 15811497"/>
              <a:gd name="connsiteY78-15148" fmla="*/ 664868 h 6248398"/>
              <a:gd name="connsiteX79-15149" fmla="*/ 6224019 w 15811497"/>
              <a:gd name="connsiteY79-15150" fmla="*/ 677808 h 6248398"/>
              <a:gd name="connsiteX80-15151" fmla="*/ 6248008 w 15811497"/>
              <a:gd name="connsiteY80-15152" fmla="*/ 638320 h 6248398"/>
              <a:gd name="connsiteX81-15153" fmla="*/ 6251291 w 15811497"/>
              <a:gd name="connsiteY81-15154" fmla="*/ 633930 h 6248398"/>
              <a:gd name="connsiteX82-15155" fmla="*/ 6251293 w 15811497"/>
              <a:gd name="connsiteY82-15156" fmla="*/ 633929 h 6248398"/>
              <a:gd name="connsiteX83-15157" fmla="*/ 6257683 w 15811497"/>
              <a:gd name="connsiteY83-15158" fmla="*/ 625384 h 6248398"/>
              <a:gd name="connsiteX84-15159" fmla="*/ 6257686 w 15811497"/>
              <a:gd name="connsiteY84-15160" fmla="*/ 625380 h 6248398"/>
              <a:gd name="connsiteX85-15161" fmla="*/ 6331355 w 15811497"/>
              <a:gd name="connsiteY85-15162" fmla="*/ 526865 h 6248398"/>
              <a:gd name="connsiteX86-15163" fmla="*/ 7448548 w 15811497"/>
              <a:gd name="connsiteY86-15164" fmla="*/ 0 h 6248398"/>
              <a:gd name="connsiteX0-15165" fmla="*/ 11209760 w 15811497"/>
              <a:gd name="connsiteY0-15166" fmla="*/ 5180760 h 6248398"/>
              <a:gd name="connsiteX1-15167" fmla="*/ 11210150 w 15811497"/>
              <a:gd name="connsiteY1-15168" fmla="*/ 5180948 h 6248398"/>
              <a:gd name="connsiteX2-15169" fmla="*/ 11313815 w 15811497"/>
              <a:gd name="connsiteY2-15170" fmla="*/ 5243926 h 6248398"/>
              <a:gd name="connsiteX3-15171" fmla="*/ 11369911 w 15811497"/>
              <a:gd name="connsiteY3-15172" fmla="*/ 5285874 h 6248398"/>
              <a:gd name="connsiteX4-15173" fmla="*/ 11410606 w 15811497"/>
              <a:gd name="connsiteY4-15174" fmla="*/ 5316305 h 6248398"/>
              <a:gd name="connsiteX5-15175" fmla="*/ 11499892 w 15811497"/>
              <a:gd name="connsiteY5-15176" fmla="*/ 5397454 h 6248398"/>
              <a:gd name="connsiteX6-15177" fmla="*/ 11528781 w 15811497"/>
              <a:gd name="connsiteY6-15178" fmla="*/ 5429240 h 6248398"/>
              <a:gd name="connsiteX7-15179" fmla="*/ 11504846 w 15811497"/>
              <a:gd name="connsiteY7-15180" fmla="*/ 5414699 h 6248398"/>
              <a:gd name="connsiteX8-15181" fmla="*/ 11209760 w 15811497"/>
              <a:gd name="connsiteY8-15182" fmla="*/ 5180760 h 6248398"/>
              <a:gd name="connsiteX9-15183" fmla="*/ 7448548 w 15811497"/>
              <a:gd name="connsiteY9-15184" fmla="*/ 0 h 6248398"/>
              <a:gd name="connsiteX10-15185" fmla="*/ 8721604 w 15811497"/>
              <a:gd name="connsiteY10-15186" fmla="*/ 757692 h 6248398"/>
              <a:gd name="connsiteX11-15187" fmla="*/ 8890522 w 15811497"/>
              <a:gd name="connsiteY11-15188" fmla="*/ 1193234 h 6248398"/>
              <a:gd name="connsiteX12-15189" fmla="*/ 9958384 w 15811497"/>
              <a:gd name="connsiteY12-15190" fmla="*/ 1828798 h 6248398"/>
              <a:gd name="connsiteX13-15191" fmla="*/ 10895504 w 15811497"/>
              <a:gd name="connsiteY13-15192" fmla="*/ 1386857 h 6248398"/>
              <a:gd name="connsiteX14-15193" fmla="*/ 11096041 w 15811497"/>
              <a:gd name="connsiteY14-15194" fmla="*/ 1170993 h 6248398"/>
              <a:gd name="connsiteX15-15195" fmla="*/ 13049247 w 15811497"/>
              <a:gd name="connsiteY15-15196" fmla="*/ 361949 h 6248398"/>
              <a:gd name="connsiteX16-15197" fmla="*/ 15811497 w 15811497"/>
              <a:gd name="connsiteY16-15198" fmla="*/ 3124198 h 6248398"/>
              <a:gd name="connsiteX17-15199" fmla="*/ 13049247 w 15811497"/>
              <a:gd name="connsiteY17-15200" fmla="*/ 5886448 h 6248398"/>
              <a:gd name="connsiteX18-15201" fmla="*/ 11732594 w 15811497"/>
              <a:gd name="connsiteY18-15202" fmla="*/ 5553059 h 6248398"/>
              <a:gd name="connsiteX19-15203" fmla="*/ 11528782 w 15811497"/>
              <a:gd name="connsiteY19-15204" fmla="*/ 5429240 h 6248398"/>
              <a:gd name="connsiteX20-15205" fmla="*/ 11210151 w 15811497"/>
              <a:gd name="connsiteY20-15206" fmla="*/ 5180948 h 6248398"/>
              <a:gd name="connsiteX21-15207" fmla="*/ 11209761 w 15811497"/>
              <a:gd name="connsiteY21-15208" fmla="*/ 5180760 h 6248398"/>
              <a:gd name="connsiteX22-15209" fmla="*/ 11096041 w 15811497"/>
              <a:gd name="connsiteY22-15210" fmla="*/ 5077404 h 6248398"/>
              <a:gd name="connsiteX23-15211" fmla="*/ 11063094 w 15811497"/>
              <a:gd name="connsiteY23-15212" fmla="*/ 5041153 h 6248398"/>
              <a:gd name="connsiteX24-15213" fmla="*/ 11063091 w 15811497"/>
              <a:gd name="connsiteY24-15214" fmla="*/ 5041152 h 6248398"/>
              <a:gd name="connsiteX25-15215" fmla="*/ 11096040 w 15811497"/>
              <a:gd name="connsiteY25-15216" fmla="*/ 5077404 h 6248398"/>
              <a:gd name="connsiteX26-15217" fmla="*/ 11209760 w 15811497"/>
              <a:gd name="connsiteY26-15218" fmla="*/ 5180760 h 6248398"/>
              <a:gd name="connsiteX27-15219" fmla="*/ 11100244 w 15811497"/>
              <a:gd name="connsiteY27-15220" fmla="*/ 5128004 h 6248398"/>
              <a:gd name="connsiteX28-15221" fmla="*/ 10610846 w 15811497"/>
              <a:gd name="connsiteY28-15222" fmla="*/ 5029199 h 6248398"/>
              <a:gd name="connsiteX29-15223" fmla="*/ 9640652 w 15811497"/>
              <a:gd name="connsiteY29-15224" fmla="*/ 5486739 h 6248398"/>
              <a:gd name="connsiteX30-15225" fmla="*/ 9628722 w 15811497"/>
              <a:gd name="connsiteY30-15226" fmla="*/ 5502693 h 6248398"/>
              <a:gd name="connsiteX31-15227" fmla="*/ 9568273 w 15811497"/>
              <a:gd name="connsiteY31-15228" fmla="*/ 5583530 h 6248398"/>
              <a:gd name="connsiteX32-15229" fmla="*/ 9535504 w 15811497"/>
              <a:gd name="connsiteY32-15230" fmla="*/ 5637470 h 6248398"/>
              <a:gd name="connsiteX33-15231" fmla="*/ 9535505 w 15811497"/>
              <a:gd name="connsiteY33-15232" fmla="*/ 5637470 h 6248398"/>
              <a:gd name="connsiteX34-15233" fmla="*/ 9568273 w 15811497"/>
              <a:gd name="connsiteY34-15234" fmla="*/ 5583531 h 6248398"/>
              <a:gd name="connsiteX35-15235" fmla="*/ 9628722 w 15811497"/>
              <a:gd name="connsiteY35-15236" fmla="*/ 5502694 h 6248398"/>
              <a:gd name="connsiteX36-15237" fmla="*/ 9563485 w 15811497"/>
              <a:gd name="connsiteY36-15238" fmla="*/ 5610078 h 6248398"/>
              <a:gd name="connsiteX37-15239" fmla="*/ 9542221 w 15811497"/>
              <a:gd name="connsiteY37-15240" fmla="*/ 5638514 h 6248398"/>
              <a:gd name="connsiteX38-15241" fmla="*/ 9480140 w 15811497"/>
              <a:gd name="connsiteY38-15242" fmla="*/ 5721533 h 6248398"/>
              <a:gd name="connsiteX39-15243" fmla="*/ 8362947 w 15811497"/>
              <a:gd name="connsiteY39-15244" fmla="*/ 6248398 h 6248398"/>
              <a:gd name="connsiteX40-15245" fmla="*/ 7028922 w 15811497"/>
              <a:gd name="connsiteY40-15246" fmla="*/ 5364147 h 6248398"/>
              <a:gd name="connsiteX41-15247" fmla="*/ 6990513 w 15811497"/>
              <a:gd name="connsiteY41-15248" fmla="*/ 5259205 h 6248398"/>
              <a:gd name="connsiteX42-15249" fmla="*/ 6990512 w 15811497"/>
              <a:gd name="connsiteY42-15250" fmla="*/ 5259199 h 6248398"/>
              <a:gd name="connsiteX43-15251" fmla="*/ 6983676 w 15811497"/>
              <a:gd name="connsiteY43-15252" fmla="*/ 5240519 h 6248398"/>
              <a:gd name="connsiteX44-15253" fmla="*/ 6983673 w 15811497"/>
              <a:gd name="connsiteY44-15254" fmla="*/ 5240519 h 6248398"/>
              <a:gd name="connsiteX45-15255" fmla="*/ 6980236 w 15811497"/>
              <a:gd name="connsiteY45-15256" fmla="*/ 5231130 h 6248398"/>
              <a:gd name="connsiteX46-15257" fmla="*/ 6978859 w 15811497"/>
              <a:gd name="connsiteY46-15258" fmla="*/ 5225774 h 6248398"/>
              <a:gd name="connsiteX47-15259" fmla="*/ 6984291 w 15811497"/>
              <a:gd name="connsiteY47-15260" fmla="*/ 5240614 h 6248398"/>
              <a:gd name="connsiteX48-15261" fmla="*/ 6984292 w 15811497"/>
              <a:gd name="connsiteY48-15262" fmla="*/ 5240614 h 6248398"/>
              <a:gd name="connsiteX49-15263" fmla="*/ 6978860 w 15811497"/>
              <a:gd name="connsiteY49-15264" fmla="*/ 5225773 h 6248398"/>
              <a:gd name="connsiteX50-15265" fmla="*/ 6944562 w 15811497"/>
              <a:gd name="connsiteY50-15266" fmla="*/ 5092380 h 6248398"/>
              <a:gd name="connsiteX51-15267" fmla="*/ 6978860 w 15811497"/>
              <a:gd name="connsiteY51-15268" fmla="*/ 5225773 h 6248398"/>
              <a:gd name="connsiteX52-15269" fmla="*/ 6948299 w 15811497"/>
              <a:gd name="connsiteY52-15270" fmla="*/ 5142273 h 6248398"/>
              <a:gd name="connsiteX53-15271" fmla="*/ 5829297 w 15811497"/>
              <a:gd name="connsiteY53-15272" fmla="*/ 4400549 h 6248398"/>
              <a:gd name="connsiteX54-15273" fmla="*/ 5056802 w 15811497"/>
              <a:gd name="connsiteY54-15274" fmla="*/ 4677867 h 6248398"/>
              <a:gd name="connsiteX55-15275" fmla="*/ 5022517 w 15811497"/>
              <a:gd name="connsiteY55-15276" fmla="*/ 4709027 h 6248398"/>
              <a:gd name="connsiteX56-15277" fmla="*/ 5022515 w 15811497"/>
              <a:gd name="connsiteY56-15278" fmla="*/ 4709029 h 6248398"/>
              <a:gd name="connsiteX57-15279" fmla="*/ 4778482 w 15811497"/>
              <a:gd name="connsiteY57-15280" fmla="*/ 5008058 h 6248398"/>
              <a:gd name="connsiteX58-15281" fmla="*/ 4715455 w 15811497"/>
              <a:gd name="connsiteY58-15282" fmla="*/ 5077404 h 6248398"/>
              <a:gd name="connsiteX59-15283" fmla="*/ 2762249 w 15811497"/>
              <a:gd name="connsiteY59-15284" fmla="*/ 5886448 h 6248398"/>
              <a:gd name="connsiteX60-15285" fmla="*/ 0 w 15811497"/>
              <a:gd name="connsiteY60-15286" fmla="*/ 3124198 h 6248398"/>
              <a:gd name="connsiteX61-15287" fmla="*/ 2762249 w 15811497"/>
              <a:gd name="connsiteY61-15288" fmla="*/ 361949 h 6248398"/>
              <a:gd name="connsiteX62-15289" fmla="*/ 4078902 w 15811497"/>
              <a:gd name="connsiteY62-15290" fmla="*/ 695338 h 6248398"/>
              <a:gd name="connsiteX63-15291" fmla="*/ 4261443 w 15811497"/>
              <a:gd name="connsiteY63-15292" fmla="*/ 806235 h 6248398"/>
              <a:gd name="connsiteX64-15293" fmla="*/ 4409044 w 15811497"/>
              <a:gd name="connsiteY64-15294" fmla="*/ 910268 h 6248398"/>
              <a:gd name="connsiteX65-15295" fmla="*/ 4612477 w 15811497"/>
              <a:gd name="connsiteY65-15296" fmla="*/ 1077402 h 6248398"/>
              <a:gd name="connsiteX66-15297" fmla="*/ 4612478 w 15811497"/>
              <a:gd name="connsiteY66-15298" fmla="*/ 1077403 h 6248398"/>
              <a:gd name="connsiteX67-15299" fmla="*/ 4701725 w 15811497"/>
              <a:gd name="connsiteY67-15300" fmla="*/ 1120394 h 6248398"/>
              <a:gd name="connsiteX68-15301" fmla="*/ 5191122 w 15811497"/>
              <a:gd name="connsiteY68-15302" fmla="*/ 1219199 h 6248398"/>
              <a:gd name="connsiteX69-15303" fmla="*/ 6161317 w 15811497"/>
              <a:gd name="connsiteY69-15304" fmla="*/ 761659 h 6248398"/>
              <a:gd name="connsiteX70-15305" fmla="*/ 6224019 w 15811497"/>
              <a:gd name="connsiteY70-15306" fmla="*/ 677808 h 6248398"/>
              <a:gd name="connsiteX71-15307" fmla="*/ 6175489 w 15811497"/>
              <a:gd name="connsiteY71-15308" fmla="*/ 757691 h 6248398"/>
              <a:gd name="connsiteX72-15309" fmla="*/ 6175489 w 15811497"/>
              <a:gd name="connsiteY72-15310" fmla="*/ 757692 h 6248398"/>
              <a:gd name="connsiteX73-15311" fmla="*/ 6224020 w 15811497"/>
              <a:gd name="connsiteY73-15312" fmla="*/ 677809 h 6248398"/>
              <a:gd name="connsiteX74-15313" fmla="*/ 6233696 w 15811497"/>
              <a:gd name="connsiteY74-15314" fmla="*/ 664869 h 6248398"/>
              <a:gd name="connsiteX75-15315" fmla="*/ 6252611 w 15811497"/>
              <a:gd name="connsiteY75-15316" fmla="*/ 633734 h 6248398"/>
              <a:gd name="connsiteX76-15317" fmla="*/ 6252610 w 15811497"/>
              <a:gd name="connsiteY76-15318" fmla="*/ 633734 h 6248398"/>
              <a:gd name="connsiteX77-15319" fmla="*/ 6233696 w 15811497"/>
              <a:gd name="connsiteY77-15320" fmla="*/ 664868 h 6248398"/>
              <a:gd name="connsiteX78-15321" fmla="*/ 6224019 w 15811497"/>
              <a:gd name="connsiteY78-15322" fmla="*/ 677808 h 6248398"/>
              <a:gd name="connsiteX79-15323" fmla="*/ 6248008 w 15811497"/>
              <a:gd name="connsiteY79-15324" fmla="*/ 638320 h 6248398"/>
              <a:gd name="connsiteX80-15325" fmla="*/ 6251291 w 15811497"/>
              <a:gd name="connsiteY80-15326" fmla="*/ 633930 h 6248398"/>
              <a:gd name="connsiteX81-15327" fmla="*/ 6251293 w 15811497"/>
              <a:gd name="connsiteY81-15328" fmla="*/ 633929 h 6248398"/>
              <a:gd name="connsiteX82-15329" fmla="*/ 6257683 w 15811497"/>
              <a:gd name="connsiteY82-15330" fmla="*/ 625384 h 6248398"/>
              <a:gd name="connsiteX83-15331" fmla="*/ 6257686 w 15811497"/>
              <a:gd name="connsiteY83-15332" fmla="*/ 625380 h 6248398"/>
              <a:gd name="connsiteX84-15333" fmla="*/ 6331355 w 15811497"/>
              <a:gd name="connsiteY84-15334" fmla="*/ 526865 h 6248398"/>
              <a:gd name="connsiteX85-15335" fmla="*/ 7448548 w 15811497"/>
              <a:gd name="connsiteY85-15336" fmla="*/ 0 h 6248398"/>
              <a:gd name="connsiteX0-15337" fmla="*/ 11209760 w 15811497"/>
              <a:gd name="connsiteY0-15338" fmla="*/ 5180760 h 6248398"/>
              <a:gd name="connsiteX1-15339" fmla="*/ 11210150 w 15811497"/>
              <a:gd name="connsiteY1-15340" fmla="*/ 5180948 h 6248398"/>
              <a:gd name="connsiteX2-15341" fmla="*/ 11313815 w 15811497"/>
              <a:gd name="connsiteY2-15342" fmla="*/ 5243926 h 6248398"/>
              <a:gd name="connsiteX3-15343" fmla="*/ 11369911 w 15811497"/>
              <a:gd name="connsiteY3-15344" fmla="*/ 5285874 h 6248398"/>
              <a:gd name="connsiteX4-15345" fmla="*/ 11410606 w 15811497"/>
              <a:gd name="connsiteY4-15346" fmla="*/ 5316305 h 6248398"/>
              <a:gd name="connsiteX5-15347" fmla="*/ 11499892 w 15811497"/>
              <a:gd name="connsiteY5-15348" fmla="*/ 5397454 h 6248398"/>
              <a:gd name="connsiteX6-15349" fmla="*/ 11528781 w 15811497"/>
              <a:gd name="connsiteY6-15350" fmla="*/ 5429240 h 6248398"/>
              <a:gd name="connsiteX7-15351" fmla="*/ 11209760 w 15811497"/>
              <a:gd name="connsiteY7-15352" fmla="*/ 5180760 h 6248398"/>
              <a:gd name="connsiteX8-15353" fmla="*/ 7448548 w 15811497"/>
              <a:gd name="connsiteY8-15354" fmla="*/ 0 h 6248398"/>
              <a:gd name="connsiteX9-15355" fmla="*/ 8721604 w 15811497"/>
              <a:gd name="connsiteY9-15356" fmla="*/ 757692 h 6248398"/>
              <a:gd name="connsiteX10-15357" fmla="*/ 8890522 w 15811497"/>
              <a:gd name="connsiteY10-15358" fmla="*/ 1193234 h 6248398"/>
              <a:gd name="connsiteX11-15359" fmla="*/ 9958384 w 15811497"/>
              <a:gd name="connsiteY11-15360" fmla="*/ 1828798 h 6248398"/>
              <a:gd name="connsiteX12-15361" fmla="*/ 10895504 w 15811497"/>
              <a:gd name="connsiteY12-15362" fmla="*/ 1386857 h 6248398"/>
              <a:gd name="connsiteX13-15363" fmla="*/ 11096041 w 15811497"/>
              <a:gd name="connsiteY13-15364" fmla="*/ 1170993 h 6248398"/>
              <a:gd name="connsiteX14-15365" fmla="*/ 13049247 w 15811497"/>
              <a:gd name="connsiteY14-15366" fmla="*/ 361949 h 6248398"/>
              <a:gd name="connsiteX15-15367" fmla="*/ 15811497 w 15811497"/>
              <a:gd name="connsiteY15-15368" fmla="*/ 3124198 h 6248398"/>
              <a:gd name="connsiteX16-15369" fmla="*/ 13049247 w 15811497"/>
              <a:gd name="connsiteY16-15370" fmla="*/ 5886448 h 6248398"/>
              <a:gd name="connsiteX17-15371" fmla="*/ 11732594 w 15811497"/>
              <a:gd name="connsiteY17-15372" fmla="*/ 5553059 h 6248398"/>
              <a:gd name="connsiteX18-15373" fmla="*/ 11528782 w 15811497"/>
              <a:gd name="connsiteY18-15374" fmla="*/ 5429240 h 6248398"/>
              <a:gd name="connsiteX19-15375" fmla="*/ 11210151 w 15811497"/>
              <a:gd name="connsiteY19-15376" fmla="*/ 5180948 h 6248398"/>
              <a:gd name="connsiteX20-15377" fmla="*/ 11209761 w 15811497"/>
              <a:gd name="connsiteY20-15378" fmla="*/ 5180760 h 6248398"/>
              <a:gd name="connsiteX21-15379" fmla="*/ 11096041 w 15811497"/>
              <a:gd name="connsiteY21-15380" fmla="*/ 5077404 h 6248398"/>
              <a:gd name="connsiteX22-15381" fmla="*/ 11063094 w 15811497"/>
              <a:gd name="connsiteY22-15382" fmla="*/ 5041153 h 6248398"/>
              <a:gd name="connsiteX23-15383" fmla="*/ 11063091 w 15811497"/>
              <a:gd name="connsiteY23-15384" fmla="*/ 5041152 h 6248398"/>
              <a:gd name="connsiteX24-15385" fmla="*/ 11096040 w 15811497"/>
              <a:gd name="connsiteY24-15386" fmla="*/ 5077404 h 6248398"/>
              <a:gd name="connsiteX25-15387" fmla="*/ 11209760 w 15811497"/>
              <a:gd name="connsiteY25-15388" fmla="*/ 5180760 h 6248398"/>
              <a:gd name="connsiteX26-15389" fmla="*/ 11100244 w 15811497"/>
              <a:gd name="connsiteY26-15390" fmla="*/ 5128004 h 6248398"/>
              <a:gd name="connsiteX27-15391" fmla="*/ 10610846 w 15811497"/>
              <a:gd name="connsiteY27-15392" fmla="*/ 5029199 h 6248398"/>
              <a:gd name="connsiteX28-15393" fmla="*/ 9640652 w 15811497"/>
              <a:gd name="connsiteY28-15394" fmla="*/ 5486739 h 6248398"/>
              <a:gd name="connsiteX29-15395" fmla="*/ 9628722 w 15811497"/>
              <a:gd name="connsiteY29-15396" fmla="*/ 5502693 h 6248398"/>
              <a:gd name="connsiteX30-15397" fmla="*/ 9568273 w 15811497"/>
              <a:gd name="connsiteY30-15398" fmla="*/ 5583530 h 6248398"/>
              <a:gd name="connsiteX31-15399" fmla="*/ 9535504 w 15811497"/>
              <a:gd name="connsiteY31-15400" fmla="*/ 5637470 h 6248398"/>
              <a:gd name="connsiteX32-15401" fmla="*/ 9535505 w 15811497"/>
              <a:gd name="connsiteY32-15402" fmla="*/ 5637470 h 6248398"/>
              <a:gd name="connsiteX33-15403" fmla="*/ 9568273 w 15811497"/>
              <a:gd name="connsiteY33-15404" fmla="*/ 5583531 h 6248398"/>
              <a:gd name="connsiteX34-15405" fmla="*/ 9628722 w 15811497"/>
              <a:gd name="connsiteY34-15406" fmla="*/ 5502694 h 6248398"/>
              <a:gd name="connsiteX35-15407" fmla="*/ 9563485 w 15811497"/>
              <a:gd name="connsiteY35-15408" fmla="*/ 5610078 h 6248398"/>
              <a:gd name="connsiteX36-15409" fmla="*/ 9542221 w 15811497"/>
              <a:gd name="connsiteY36-15410" fmla="*/ 5638514 h 6248398"/>
              <a:gd name="connsiteX37-15411" fmla="*/ 9480140 w 15811497"/>
              <a:gd name="connsiteY37-15412" fmla="*/ 5721533 h 6248398"/>
              <a:gd name="connsiteX38-15413" fmla="*/ 8362947 w 15811497"/>
              <a:gd name="connsiteY38-15414" fmla="*/ 6248398 h 6248398"/>
              <a:gd name="connsiteX39-15415" fmla="*/ 7028922 w 15811497"/>
              <a:gd name="connsiteY39-15416" fmla="*/ 5364147 h 6248398"/>
              <a:gd name="connsiteX40-15417" fmla="*/ 6990513 w 15811497"/>
              <a:gd name="connsiteY40-15418" fmla="*/ 5259205 h 6248398"/>
              <a:gd name="connsiteX41-15419" fmla="*/ 6990512 w 15811497"/>
              <a:gd name="connsiteY41-15420" fmla="*/ 5259199 h 6248398"/>
              <a:gd name="connsiteX42-15421" fmla="*/ 6983676 w 15811497"/>
              <a:gd name="connsiteY42-15422" fmla="*/ 5240519 h 6248398"/>
              <a:gd name="connsiteX43-15423" fmla="*/ 6983673 w 15811497"/>
              <a:gd name="connsiteY43-15424" fmla="*/ 5240519 h 6248398"/>
              <a:gd name="connsiteX44-15425" fmla="*/ 6980236 w 15811497"/>
              <a:gd name="connsiteY44-15426" fmla="*/ 5231130 h 6248398"/>
              <a:gd name="connsiteX45-15427" fmla="*/ 6978859 w 15811497"/>
              <a:gd name="connsiteY45-15428" fmla="*/ 5225774 h 6248398"/>
              <a:gd name="connsiteX46-15429" fmla="*/ 6984291 w 15811497"/>
              <a:gd name="connsiteY46-15430" fmla="*/ 5240614 h 6248398"/>
              <a:gd name="connsiteX47-15431" fmla="*/ 6984292 w 15811497"/>
              <a:gd name="connsiteY47-15432" fmla="*/ 5240614 h 6248398"/>
              <a:gd name="connsiteX48-15433" fmla="*/ 6978860 w 15811497"/>
              <a:gd name="connsiteY48-15434" fmla="*/ 5225773 h 6248398"/>
              <a:gd name="connsiteX49-15435" fmla="*/ 6944562 w 15811497"/>
              <a:gd name="connsiteY49-15436" fmla="*/ 5092380 h 6248398"/>
              <a:gd name="connsiteX50-15437" fmla="*/ 6978860 w 15811497"/>
              <a:gd name="connsiteY50-15438" fmla="*/ 5225773 h 6248398"/>
              <a:gd name="connsiteX51-15439" fmla="*/ 6948299 w 15811497"/>
              <a:gd name="connsiteY51-15440" fmla="*/ 5142273 h 6248398"/>
              <a:gd name="connsiteX52-15441" fmla="*/ 5829297 w 15811497"/>
              <a:gd name="connsiteY52-15442" fmla="*/ 4400549 h 6248398"/>
              <a:gd name="connsiteX53-15443" fmla="*/ 5056802 w 15811497"/>
              <a:gd name="connsiteY53-15444" fmla="*/ 4677867 h 6248398"/>
              <a:gd name="connsiteX54-15445" fmla="*/ 5022517 w 15811497"/>
              <a:gd name="connsiteY54-15446" fmla="*/ 4709027 h 6248398"/>
              <a:gd name="connsiteX55-15447" fmla="*/ 5022515 w 15811497"/>
              <a:gd name="connsiteY55-15448" fmla="*/ 4709029 h 6248398"/>
              <a:gd name="connsiteX56-15449" fmla="*/ 4778482 w 15811497"/>
              <a:gd name="connsiteY56-15450" fmla="*/ 5008058 h 6248398"/>
              <a:gd name="connsiteX57-15451" fmla="*/ 4715455 w 15811497"/>
              <a:gd name="connsiteY57-15452" fmla="*/ 5077404 h 6248398"/>
              <a:gd name="connsiteX58-15453" fmla="*/ 2762249 w 15811497"/>
              <a:gd name="connsiteY58-15454" fmla="*/ 5886448 h 6248398"/>
              <a:gd name="connsiteX59-15455" fmla="*/ 0 w 15811497"/>
              <a:gd name="connsiteY59-15456" fmla="*/ 3124198 h 6248398"/>
              <a:gd name="connsiteX60-15457" fmla="*/ 2762249 w 15811497"/>
              <a:gd name="connsiteY60-15458" fmla="*/ 361949 h 6248398"/>
              <a:gd name="connsiteX61-15459" fmla="*/ 4078902 w 15811497"/>
              <a:gd name="connsiteY61-15460" fmla="*/ 695338 h 6248398"/>
              <a:gd name="connsiteX62-15461" fmla="*/ 4261443 w 15811497"/>
              <a:gd name="connsiteY62-15462" fmla="*/ 806235 h 6248398"/>
              <a:gd name="connsiteX63-15463" fmla="*/ 4409044 w 15811497"/>
              <a:gd name="connsiteY63-15464" fmla="*/ 910268 h 6248398"/>
              <a:gd name="connsiteX64-15465" fmla="*/ 4612477 w 15811497"/>
              <a:gd name="connsiteY64-15466" fmla="*/ 1077402 h 6248398"/>
              <a:gd name="connsiteX65-15467" fmla="*/ 4612478 w 15811497"/>
              <a:gd name="connsiteY65-15468" fmla="*/ 1077403 h 6248398"/>
              <a:gd name="connsiteX66-15469" fmla="*/ 4701725 w 15811497"/>
              <a:gd name="connsiteY66-15470" fmla="*/ 1120394 h 6248398"/>
              <a:gd name="connsiteX67-15471" fmla="*/ 5191122 w 15811497"/>
              <a:gd name="connsiteY67-15472" fmla="*/ 1219199 h 6248398"/>
              <a:gd name="connsiteX68-15473" fmla="*/ 6161317 w 15811497"/>
              <a:gd name="connsiteY68-15474" fmla="*/ 761659 h 6248398"/>
              <a:gd name="connsiteX69-15475" fmla="*/ 6224019 w 15811497"/>
              <a:gd name="connsiteY69-15476" fmla="*/ 677808 h 6248398"/>
              <a:gd name="connsiteX70-15477" fmla="*/ 6175489 w 15811497"/>
              <a:gd name="connsiteY70-15478" fmla="*/ 757691 h 6248398"/>
              <a:gd name="connsiteX71-15479" fmla="*/ 6175489 w 15811497"/>
              <a:gd name="connsiteY71-15480" fmla="*/ 757692 h 6248398"/>
              <a:gd name="connsiteX72-15481" fmla="*/ 6224020 w 15811497"/>
              <a:gd name="connsiteY72-15482" fmla="*/ 677809 h 6248398"/>
              <a:gd name="connsiteX73-15483" fmla="*/ 6233696 w 15811497"/>
              <a:gd name="connsiteY73-15484" fmla="*/ 664869 h 6248398"/>
              <a:gd name="connsiteX74-15485" fmla="*/ 6252611 w 15811497"/>
              <a:gd name="connsiteY74-15486" fmla="*/ 633734 h 6248398"/>
              <a:gd name="connsiteX75-15487" fmla="*/ 6252610 w 15811497"/>
              <a:gd name="connsiteY75-15488" fmla="*/ 633734 h 6248398"/>
              <a:gd name="connsiteX76-15489" fmla="*/ 6233696 w 15811497"/>
              <a:gd name="connsiteY76-15490" fmla="*/ 664868 h 6248398"/>
              <a:gd name="connsiteX77-15491" fmla="*/ 6224019 w 15811497"/>
              <a:gd name="connsiteY77-15492" fmla="*/ 677808 h 6248398"/>
              <a:gd name="connsiteX78-15493" fmla="*/ 6248008 w 15811497"/>
              <a:gd name="connsiteY78-15494" fmla="*/ 638320 h 6248398"/>
              <a:gd name="connsiteX79-15495" fmla="*/ 6251291 w 15811497"/>
              <a:gd name="connsiteY79-15496" fmla="*/ 633930 h 6248398"/>
              <a:gd name="connsiteX80-15497" fmla="*/ 6251293 w 15811497"/>
              <a:gd name="connsiteY80-15498" fmla="*/ 633929 h 6248398"/>
              <a:gd name="connsiteX81-15499" fmla="*/ 6257683 w 15811497"/>
              <a:gd name="connsiteY81-15500" fmla="*/ 625384 h 6248398"/>
              <a:gd name="connsiteX82-15501" fmla="*/ 6257686 w 15811497"/>
              <a:gd name="connsiteY82-15502" fmla="*/ 625380 h 6248398"/>
              <a:gd name="connsiteX83-15503" fmla="*/ 6331355 w 15811497"/>
              <a:gd name="connsiteY83-15504" fmla="*/ 526865 h 6248398"/>
              <a:gd name="connsiteX84-15505" fmla="*/ 7448548 w 15811497"/>
              <a:gd name="connsiteY84-15506" fmla="*/ 0 h 6248398"/>
              <a:gd name="connsiteX0-15507" fmla="*/ 11209760 w 15811497"/>
              <a:gd name="connsiteY0-15508" fmla="*/ 5180760 h 6248398"/>
              <a:gd name="connsiteX1-15509" fmla="*/ 11210150 w 15811497"/>
              <a:gd name="connsiteY1-15510" fmla="*/ 5180948 h 6248398"/>
              <a:gd name="connsiteX2-15511" fmla="*/ 11313815 w 15811497"/>
              <a:gd name="connsiteY2-15512" fmla="*/ 5243926 h 6248398"/>
              <a:gd name="connsiteX3-15513" fmla="*/ 11369911 w 15811497"/>
              <a:gd name="connsiteY3-15514" fmla="*/ 5285874 h 6248398"/>
              <a:gd name="connsiteX4-15515" fmla="*/ 11410606 w 15811497"/>
              <a:gd name="connsiteY4-15516" fmla="*/ 5316305 h 6248398"/>
              <a:gd name="connsiteX5-15517" fmla="*/ 11528781 w 15811497"/>
              <a:gd name="connsiteY5-15518" fmla="*/ 5429240 h 6248398"/>
              <a:gd name="connsiteX6-15519" fmla="*/ 11209760 w 15811497"/>
              <a:gd name="connsiteY6-15520" fmla="*/ 5180760 h 6248398"/>
              <a:gd name="connsiteX7-15521" fmla="*/ 7448548 w 15811497"/>
              <a:gd name="connsiteY7-15522" fmla="*/ 0 h 6248398"/>
              <a:gd name="connsiteX8-15523" fmla="*/ 8721604 w 15811497"/>
              <a:gd name="connsiteY8-15524" fmla="*/ 757692 h 6248398"/>
              <a:gd name="connsiteX9-15525" fmla="*/ 8890522 w 15811497"/>
              <a:gd name="connsiteY9-15526" fmla="*/ 1193234 h 6248398"/>
              <a:gd name="connsiteX10-15527" fmla="*/ 9958384 w 15811497"/>
              <a:gd name="connsiteY10-15528" fmla="*/ 1828798 h 6248398"/>
              <a:gd name="connsiteX11-15529" fmla="*/ 10895504 w 15811497"/>
              <a:gd name="connsiteY11-15530" fmla="*/ 1386857 h 6248398"/>
              <a:gd name="connsiteX12-15531" fmla="*/ 11096041 w 15811497"/>
              <a:gd name="connsiteY12-15532" fmla="*/ 1170993 h 6248398"/>
              <a:gd name="connsiteX13-15533" fmla="*/ 13049247 w 15811497"/>
              <a:gd name="connsiteY13-15534" fmla="*/ 361949 h 6248398"/>
              <a:gd name="connsiteX14-15535" fmla="*/ 15811497 w 15811497"/>
              <a:gd name="connsiteY14-15536" fmla="*/ 3124198 h 6248398"/>
              <a:gd name="connsiteX15-15537" fmla="*/ 13049247 w 15811497"/>
              <a:gd name="connsiteY15-15538" fmla="*/ 5886448 h 6248398"/>
              <a:gd name="connsiteX16-15539" fmla="*/ 11732594 w 15811497"/>
              <a:gd name="connsiteY16-15540" fmla="*/ 5553059 h 6248398"/>
              <a:gd name="connsiteX17-15541" fmla="*/ 11528782 w 15811497"/>
              <a:gd name="connsiteY17-15542" fmla="*/ 5429240 h 6248398"/>
              <a:gd name="connsiteX18-15543" fmla="*/ 11210151 w 15811497"/>
              <a:gd name="connsiteY18-15544" fmla="*/ 5180948 h 6248398"/>
              <a:gd name="connsiteX19-15545" fmla="*/ 11209761 w 15811497"/>
              <a:gd name="connsiteY19-15546" fmla="*/ 5180760 h 6248398"/>
              <a:gd name="connsiteX20-15547" fmla="*/ 11096041 w 15811497"/>
              <a:gd name="connsiteY20-15548" fmla="*/ 5077404 h 6248398"/>
              <a:gd name="connsiteX21-15549" fmla="*/ 11063094 w 15811497"/>
              <a:gd name="connsiteY21-15550" fmla="*/ 5041153 h 6248398"/>
              <a:gd name="connsiteX22-15551" fmla="*/ 11063091 w 15811497"/>
              <a:gd name="connsiteY22-15552" fmla="*/ 5041152 h 6248398"/>
              <a:gd name="connsiteX23-15553" fmla="*/ 11096040 w 15811497"/>
              <a:gd name="connsiteY23-15554" fmla="*/ 5077404 h 6248398"/>
              <a:gd name="connsiteX24-15555" fmla="*/ 11209760 w 15811497"/>
              <a:gd name="connsiteY24-15556" fmla="*/ 5180760 h 6248398"/>
              <a:gd name="connsiteX25-15557" fmla="*/ 11100244 w 15811497"/>
              <a:gd name="connsiteY25-15558" fmla="*/ 5128004 h 6248398"/>
              <a:gd name="connsiteX26-15559" fmla="*/ 10610846 w 15811497"/>
              <a:gd name="connsiteY26-15560" fmla="*/ 5029199 h 6248398"/>
              <a:gd name="connsiteX27-15561" fmla="*/ 9640652 w 15811497"/>
              <a:gd name="connsiteY27-15562" fmla="*/ 5486739 h 6248398"/>
              <a:gd name="connsiteX28-15563" fmla="*/ 9628722 w 15811497"/>
              <a:gd name="connsiteY28-15564" fmla="*/ 5502693 h 6248398"/>
              <a:gd name="connsiteX29-15565" fmla="*/ 9568273 w 15811497"/>
              <a:gd name="connsiteY29-15566" fmla="*/ 5583530 h 6248398"/>
              <a:gd name="connsiteX30-15567" fmla="*/ 9535504 w 15811497"/>
              <a:gd name="connsiteY30-15568" fmla="*/ 5637470 h 6248398"/>
              <a:gd name="connsiteX31-15569" fmla="*/ 9535505 w 15811497"/>
              <a:gd name="connsiteY31-15570" fmla="*/ 5637470 h 6248398"/>
              <a:gd name="connsiteX32-15571" fmla="*/ 9568273 w 15811497"/>
              <a:gd name="connsiteY32-15572" fmla="*/ 5583531 h 6248398"/>
              <a:gd name="connsiteX33-15573" fmla="*/ 9628722 w 15811497"/>
              <a:gd name="connsiteY33-15574" fmla="*/ 5502694 h 6248398"/>
              <a:gd name="connsiteX34-15575" fmla="*/ 9563485 w 15811497"/>
              <a:gd name="connsiteY34-15576" fmla="*/ 5610078 h 6248398"/>
              <a:gd name="connsiteX35-15577" fmla="*/ 9542221 w 15811497"/>
              <a:gd name="connsiteY35-15578" fmla="*/ 5638514 h 6248398"/>
              <a:gd name="connsiteX36-15579" fmla="*/ 9480140 w 15811497"/>
              <a:gd name="connsiteY36-15580" fmla="*/ 5721533 h 6248398"/>
              <a:gd name="connsiteX37-15581" fmla="*/ 8362947 w 15811497"/>
              <a:gd name="connsiteY37-15582" fmla="*/ 6248398 h 6248398"/>
              <a:gd name="connsiteX38-15583" fmla="*/ 7028922 w 15811497"/>
              <a:gd name="connsiteY38-15584" fmla="*/ 5364147 h 6248398"/>
              <a:gd name="connsiteX39-15585" fmla="*/ 6990513 w 15811497"/>
              <a:gd name="connsiteY39-15586" fmla="*/ 5259205 h 6248398"/>
              <a:gd name="connsiteX40-15587" fmla="*/ 6990512 w 15811497"/>
              <a:gd name="connsiteY40-15588" fmla="*/ 5259199 h 6248398"/>
              <a:gd name="connsiteX41-15589" fmla="*/ 6983676 w 15811497"/>
              <a:gd name="connsiteY41-15590" fmla="*/ 5240519 h 6248398"/>
              <a:gd name="connsiteX42-15591" fmla="*/ 6983673 w 15811497"/>
              <a:gd name="connsiteY42-15592" fmla="*/ 5240519 h 6248398"/>
              <a:gd name="connsiteX43-15593" fmla="*/ 6980236 w 15811497"/>
              <a:gd name="connsiteY43-15594" fmla="*/ 5231130 h 6248398"/>
              <a:gd name="connsiteX44-15595" fmla="*/ 6978859 w 15811497"/>
              <a:gd name="connsiteY44-15596" fmla="*/ 5225774 h 6248398"/>
              <a:gd name="connsiteX45-15597" fmla="*/ 6984291 w 15811497"/>
              <a:gd name="connsiteY45-15598" fmla="*/ 5240614 h 6248398"/>
              <a:gd name="connsiteX46-15599" fmla="*/ 6984292 w 15811497"/>
              <a:gd name="connsiteY46-15600" fmla="*/ 5240614 h 6248398"/>
              <a:gd name="connsiteX47-15601" fmla="*/ 6978860 w 15811497"/>
              <a:gd name="connsiteY47-15602" fmla="*/ 5225773 h 6248398"/>
              <a:gd name="connsiteX48-15603" fmla="*/ 6944562 w 15811497"/>
              <a:gd name="connsiteY48-15604" fmla="*/ 5092380 h 6248398"/>
              <a:gd name="connsiteX49-15605" fmla="*/ 6978860 w 15811497"/>
              <a:gd name="connsiteY49-15606" fmla="*/ 5225773 h 6248398"/>
              <a:gd name="connsiteX50-15607" fmla="*/ 6948299 w 15811497"/>
              <a:gd name="connsiteY50-15608" fmla="*/ 5142273 h 6248398"/>
              <a:gd name="connsiteX51-15609" fmla="*/ 5829297 w 15811497"/>
              <a:gd name="connsiteY51-15610" fmla="*/ 4400549 h 6248398"/>
              <a:gd name="connsiteX52-15611" fmla="*/ 5056802 w 15811497"/>
              <a:gd name="connsiteY52-15612" fmla="*/ 4677867 h 6248398"/>
              <a:gd name="connsiteX53-15613" fmla="*/ 5022517 w 15811497"/>
              <a:gd name="connsiteY53-15614" fmla="*/ 4709027 h 6248398"/>
              <a:gd name="connsiteX54-15615" fmla="*/ 5022515 w 15811497"/>
              <a:gd name="connsiteY54-15616" fmla="*/ 4709029 h 6248398"/>
              <a:gd name="connsiteX55-15617" fmla="*/ 4778482 w 15811497"/>
              <a:gd name="connsiteY55-15618" fmla="*/ 5008058 h 6248398"/>
              <a:gd name="connsiteX56-15619" fmla="*/ 4715455 w 15811497"/>
              <a:gd name="connsiteY56-15620" fmla="*/ 5077404 h 6248398"/>
              <a:gd name="connsiteX57-15621" fmla="*/ 2762249 w 15811497"/>
              <a:gd name="connsiteY57-15622" fmla="*/ 5886448 h 6248398"/>
              <a:gd name="connsiteX58-15623" fmla="*/ 0 w 15811497"/>
              <a:gd name="connsiteY58-15624" fmla="*/ 3124198 h 6248398"/>
              <a:gd name="connsiteX59-15625" fmla="*/ 2762249 w 15811497"/>
              <a:gd name="connsiteY59-15626" fmla="*/ 361949 h 6248398"/>
              <a:gd name="connsiteX60-15627" fmla="*/ 4078902 w 15811497"/>
              <a:gd name="connsiteY60-15628" fmla="*/ 695338 h 6248398"/>
              <a:gd name="connsiteX61-15629" fmla="*/ 4261443 w 15811497"/>
              <a:gd name="connsiteY61-15630" fmla="*/ 806235 h 6248398"/>
              <a:gd name="connsiteX62-15631" fmla="*/ 4409044 w 15811497"/>
              <a:gd name="connsiteY62-15632" fmla="*/ 910268 h 6248398"/>
              <a:gd name="connsiteX63-15633" fmla="*/ 4612477 w 15811497"/>
              <a:gd name="connsiteY63-15634" fmla="*/ 1077402 h 6248398"/>
              <a:gd name="connsiteX64-15635" fmla="*/ 4612478 w 15811497"/>
              <a:gd name="connsiteY64-15636" fmla="*/ 1077403 h 6248398"/>
              <a:gd name="connsiteX65-15637" fmla="*/ 4701725 w 15811497"/>
              <a:gd name="connsiteY65-15638" fmla="*/ 1120394 h 6248398"/>
              <a:gd name="connsiteX66-15639" fmla="*/ 5191122 w 15811497"/>
              <a:gd name="connsiteY66-15640" fmla="*/ 1219199 h 6248398"/>
              <a:gd name="connsiteX67-15641" fmla="*/ 6161317 w 15811497"/>
              <a:gd name="connsiteY67-15642" fmla="*/ 761659 h 6248398"/>
              <a:gd name="connsiteX68-15643" fmla="*/ 6224019 w 15811497"/>
              <a:gd name="connsiteY68-15644" fmla="*/ 677808 h 6248398"/>
              <a:gd name="connsiteX69-15645" fmla="*/ 6175489 w 15811497"/>
              <a:gd name="connsiteY69-15646" fmla="*/ 757691 h 6248398"/>
              <a:gd name="connsiteX70-15647" fmla="*/ 6175489 w 15811497"/>
              <a:gd name="connsiteY70-15648" fmla="*/ 757692 h 6248398"/>
              <a:gd name="connsiteX71-15649" fmla="*/ 6224020 w 15811497"/>
              <a:gd name="connsiteY71-15650" fmla="*/ 677809 h 6248398"/>
              <a:gd name="connsiteX72-15651" fmla="*/ 6233696 w 15811497"/>
              <a:gd name="connsiteY72-15652" fmla="*/ 664869 h 6248398"/>
              <a:gd name="connsiteX73-15653" fmla="*/ 6252611 w 15811497"/>
              <a:gd name="connsiteY73-15654" fmla="*/ 633734 h 6248398"/>
              <a:gd name="connsiteX74-15655" fmla="*/ 6252610 w 15811497"/>
              <a:gd name="connsiteY74-15656" fmla="*/ 633734 h 6248398"/>
              <a:gd name="connsiteX75-15657" fmla="*/ 6233696 w 15811497"/>
              <a:gd name="connsiteY75-15658" fmla="*/ 664868 h 6248398"/>
              <a:gd name="connsiteX76-15659" fmla="*/ 6224019 w 15811497"/>
              <a:gd name="connsiteY76-15660" fmla="*/ 677808 h 6248398"/>
              <a:gd name="connsiteX77-15661" fmla="*/ 6248008 w 15811497"/>
              <a:gd name="connsiteY77-15662" fmla="*/ 638320 h 6248398"/>
              <a:gd name="connsiteX78-15663" fmla="*/ 6251291 w 15811497"/>
              <a:gd name="connsiteY78-15664" fmla="*/ 633930 h 6248398"/>
              <a:gd name="connsiteX79-15665" fmla="*/ 6251293 w 15811497"/>
              <a:gd name="connsiteY79-15666" fmla="*/ 633929 h 6248398"/>
              <a:gd name="connsiteX80-15667" fmla="*/ 6257683 w 15811497"/>
              <a:gd name="connsiteY80-15668" fmla="*/ 625384 h 6248398"/>
              <a:gd name="connsiteX81-15669" fmla="*/ 6257686 w 15811497"/>
              <a:gd name="connsiteY81-15670" fmla="*/ 625380 h 6248398"/>
              <a:gd name="connsiteX82-15671" fmla="*/ 6331355 w 15811497"/>
              <a:gd name="connsiteY82-15672" fmla="*/ 526865 h 6248398"/>
              <a:gd name="connsiteX83-15673" fmla="*/ 7448548 w 15811497"/>
              <a:gd name="connsiteY83-15674" fmla="*/ 0 h 6248398"/>
              <a:gd name="connsiteX0-15675" fmla="*/ 11209760 w 15811497"/>
              <a:gd name="connsiteY0-15676" fmla="*/ 5180760 h 6248398"/>
              <a:gd name="connsiteX1-15677" fmla="*/ 11210150 w 15811497"/>
              <a:gd name="connsiteY1-15678" fmla="*/ 5180948 h 6248398"/>
              <a:gd name="connsiteX2-15679" fmla="*/ 11313815 w 15811497"/>
              <a:gd name="connsiteY2-15680" fmla="*/ 5243926 h 6248398"/>
              <a:gd name="connsiteX3-15681" fmla="*/ 11369911 w 15811497"/>
              <a:gd name="connsiteY3-15682" fmla="*/ 5285874 h 6248398"/>
              <a:gd name="connsiteX4-15683" fmla="*/ 11528781 w 15811497"/>
              <a:gd name="connsiteY4-15684" fmla="*/ 5429240 h 6248398"/>
              <a:gd name="connsiteX5-15685" fmla="*/ 11209760 w 15811497"/>
              <a:gd name="connsiteY5-15686" fmla="*/ 5180760 h 6248398"/>
              <a:gd name="connsiteX6-15687" fmla="*/ 7448548 w 15811497"/>
              <a:gd name="connsiteY6-15688" fmla="*/ 0 h 6248398"/>
              <a:gd name="connsiteX7-15689" fmla="*/ 8721604 w 15811497"/>
              <a:gd name="connsiteY7-15690" fmla="*/ 757692 h 6248398"/>
              <a:gd name="connsiteX8-15691" fmla="*/ 8890522 w 15811497"/>
              <a:gd name="connsiteY8-15692" fmla="*/ 1193234 h 6248398"/>
              <a:gd name="connsiteX9-15693" fmla="*/ 9958384 w 15811497"/>
              <a:gd name="connsiteY9-15694" fmla="*/ 1828798 h 6248398"/>
              <a:gd name="connsiteX10-15695" fmla="*/ 10895504 w 15811497"/>
              <a:gd name="connsiteY10-15696" fmla="*/ 1386857 h 6248398"/>
              <a:gd name="connsiteX11-15697" fmla="*/ 11096041 w 15811497"/>
              <a:gd name="connsiteY11-15698" fmla="*/ 1170993 h 6248398"/>
              <a:gd name="connsiteX12-15699" fmla="*/ 13049247 w 15811497"/>
              <a:gd name="connsiteY12-15700" fmla="*/ 361949 h 6248398"/>
              <a:gd name="connsiteX13-15701" fmla="*/ 15811497 w 15811497"/>
              <a:gd name="connsiteY13-15702" fmla="*/ 3124198 h 6248398"/>
              <a:gd name="connsiteX14-15703" fmla="*/ 13049247 w 15811497"/>
              <a:gd name="connsiteY14-15704" fmla="*/ 5886448 h 6248398"/>
              <a:gd name="connsiteX15-15705" fmla="*/ 11732594 w 15811497"/>
              <a:gd name="connsiteY15-15706" fmla="*/ 5553059 h 6248398"/>
              <a:gd name="connsiteX16-15707" fmla="*/ 11528782 w 15811497"/>
              <a:gd name="connsiteY16-15708" fmla="*/ 5429240 h 6248398"/>
              <a:gd name="connsiteX17-15709" fmla="*/ 11210151 w 15811497"/>
              <a:gd name="connsiteY17-15710" fmla="*/ 5180948 h 6248398"/>
              <a:gd name="connsiteX18-15711" fmla="*/ 11209761 w 15811497"/>
              <a:gd name="connsiteY18-15712" fmla="*/ 5180760 h 6248398"/>
              <a:gd name="connsiteX19-15713" fmla="*/ 11096041 w 15811497"/>
              <a:gd name="connsiteY19-15714" fmla="*/ 5077404 h 6248398"/>
              <a:gd name="connsiteX20-15715" fmla="*/ 11063094 w 15811497"/>
              <a:gd name="connsiteY20-15716" fmla="*/ 5041153 h 6248398"/>
              <a:gd name="connsiteX21-15717" fmla="*/ 11063091 w 15811497"/>
              <a:gd name="connsiteY21-15718" fmla="*/ 5041152 h 6248398"/>
              <a:gd name="connsiteX22-15719" fmla="*/ 11096040 w 15811497"/>
              <a:gd name="connsiteY22-15720" fmla="*/ 5077404 h 6248398"/>
              <a:gd name="connsiteX23-15721" fmla="*/ 11209760 w 15811497"/>
              <a:gd name="connsiteY23-15722" fmla="*/ 5180760 h 6248398"/>
              <a:gd name="connsiteX24-15723" fmla="*/ 11100244 w 15811497"/>
              <a:gd name="connsiteY24-15724" fmla="*/ 5128004 h 6248398"/>
              <a:gd name="connsiteX25-15725" fmla="*/ 10610846 w 15811497"/>
              <a:gd name="connsiteY25-15726" fmla="*/ 5029199 h 6248398"/>
              <a:gd name="connsiteX26-15727" fmla="*/ 9640652 w 15811497"/>
              <a:gd name="connsiteY26-15728" fmla="*/ 5486739 h 6248398"/>
              <a:gd name="connsiteX27-15729" fmla="*/ 9628722 w 15811497"/>
              <a:gd name="connsiteY27-15730" fmla="*/ 5502693 h 6248398"/>
              <a:gd name="connsiteX28-15731" fmla="*/ 9568273 w 15811497"/>
              <a:gd name="connsiteY28-15732" fmla="*/ 5583530 h 6248398"/>
              <a:gd name="connsiteX29-15733" fmla="*/ 9535504 w 15811497"/>
              <a:gd name="connsiteY29-15734" fmla="*/ 5637470 h 6248398"/>
              <a:gd name="connsiteX30-15735" fmla="*/ 9535505 w 15811497"/>
              <a:gd name="connsiteY30-15736" fmla="*/ 5637470 h 6248398"/>
              <a:gd name="connsiteX31-15737" fmla="*/ 9568273 w 15811497"/>
              <a:gd name="connsiteY31-15738" fmla="*/ 5583531 h 6248398"/>
              <a:gd name="connsiteX32-15739" fmla="*/ 9628722 w 15811497"/>
              <a:gd name="connsiteY32-15740" fmla="*/ 5502694 h 6248398"/>
              <a:gd name="connsiteX33-15741" fmla="*/ 9563485 w 15811497"/>
              <a:gd name="connsiteY33-15742" fmla="*/ 5610078 h 6248398"/>
              <a:gd name="connsiteX34-15743" fmla="*/ 9542221 w 15811497"/>
              <a:gd name="connsiteY34-15744" fmla="*/ 5638514 h 6248398"/>
              <a:gd name="connsiteX35-15745" fmla="*/ 9480140 w 15811497"/>
              <a:gd name="connsiteY35-15746" fmla="*/ 5721533 h 6248398"/>
              <a:gd name="connsiteX36-15747" fmla="*/ 8362947 w 15811497"/>
              <a:gd name="connsiteY36-15748" fmla="*/ 6248398 h 6248398"/>
              <a:gd name="connsiteX37-15749" fmla="*/ 7028922 w 15811497"/>
              <a:gd name="connsiteY37-15750" fmla="*/ 5364147 h 6248398"/>
              <a:gd name="connsiteX38-15751" fmla="*/ 6990513 w 15811497"/>
              <a:gd name="connsiteY38-15752" fmla="*/ 5259205 h 6248398"/>
              <a:gd name="connsiteX39-15753" fmla="*/ 6990512 w 15811497"/>
              <a:gd name="connsiteY39-15754" fmla="*/ 5259199 h 6248398"/>
              <a:gd name="connsiteX40-15755" fmla="*/ 6983676 w 15811497"/>
              <a:gd name="connsiteY40-15756" fmla="*/ 5240519 h 6248398"/>
              <a:gd name="connsiteX41-15757" fmla="*/ 6983673 w 15811497"/>
              <a:gd name="connsiteY41-15758" fmla="*/ 5240519 h 6248398"/>
              <a:gd name="connsiteX42-15759" fmla="*/ 6980236 w 15811497"/>
              <a:gd name="connsiteY42-15760" fmla="*/ 5231130 h 6248398"/>
              <a:gd name="connsiteX43-15761" fmla="*/ 6978859 w 15811497"/>
              <a:gd name="connsiteY43-15762" fmla="*/ 5225774 h 6248398"/>
              <a:gd name="connsiteX44-15763" fmla="*/ 6984291 w 15811497"/>
              <a:gd name="connsiteY44-15764" fmla="*/ 5240614 h 6248398"/>
              <a:gd name="connsiteX45-15765" fmla="*/ 6984292 w 15811497"/>
              <a:gd name="connsiteY45-15766" fmla="*/ 5240614 h 6248398"/>
              <a:gd name="connsiteX46-15767" fmla="*/ 6978860 w 15811497"/>
              <a:gd name="connsiteY46-15768" fmla="*/ 5225773 h 6248398"/>
              <a:gd name="connsiteX47-15769" fmla="*/ 6944562 w 15811497"/>
              <a:gd name="connsiteY47-15770" fmla="*/ 5092380 h 6248398"/>
              <a:gd name="connsiteX48-15771" fmla="*/ 6978860 w 15811497"/>
              <a:gd name="connsiteY48-15772" fmla="*/ 5225773 h 6248398"/>
              <a:gd name="connsiteX49-15773" fmla="*/ 6948299 w 15811497"/>
              <a:gd name="connsiteY49-15774" fmla="*/ 5142273 h 6248398"/>
              <a:gd name="connsiteX50-15775" fmla="*/ 5829297 w 15811497"/>
              <a:gd name="connsiteY50-15776" fmla="*/ 4400549 h 6248398"/>
              <a:gd name="connsiteX51-15777" fmla="*/ 5056802 w 15811497"/>
              <a:gd name="connsiteY51-15778" fmla="*/ 4677867 h 6248398"/>
              <a:gd name="connsiteX52-15779" fmla="*/ 5022517 w 15811497"/>
              <a:gd name="connsiteY52-15780" fmla="*/ 4709027 h 6248398"/>
              <a:gd name="connsiteX53-15781" fmla="*/ 5022515 w 15811497"/>
              <a:gd name="connsiteY53-15782" fmla="*/ 4709029 h 6248398"/>
              <a:gd name="connsiteX54-15783" fmla="*/ 4778482 w 15811497"/>
              <a:gd name="connsiteY54-15784" fmla="*/ 5008058 h 6248398"/>
              <a:gd name="connsiteX55-15785" fmla="*/ 4715455 w 15811497"/>
              <a:gd name="connsiteY55-15786" fmla="*/ 5077404 h 6248398"/>
              <a:gd name="connsiteX56-15787" fmla="*/ 2762249 w 15811497"/>
              <a:gd name="connsiteY56-15788" fmla="*/ 5886448 h 6248398"/>
              <a:gd name="connsiteX57-15789" fmla="*/ 0 w 15811497"/>
              <a:gd name="connsiteY57-15790" fmla="*/ 3124198 h 6248398"/>
              <a:gd name="connsiteX58-15791" fmla="*/ 2762249 w 15811497"/>
              <a:gd name="connsiteY58-15792" fmla="*/ 361949 h 6248398"/>
              <a:gd name="connsiteX59-15793" fmla="*/ 4078902 w 15811497"/>
              <a:gd name="connsiteY59-15794" fmla="*/ 695338 h 6248398"/>
              <a:gd name="connsiteX60-15795" fmla="*/ 4261443 w 15811497"/>
              <a:gd name="connsiteY60-15796" fmla="*/ 806235 h 6248398"/>
              <a:gd name="connsiteX61-15797" fmla="*/ 4409044 w 15811497"/>
              <a:gd name="connsiteY61-15798" fmla="*/ 910268 h 6248398"/>
              <a:gd name="connsiteX62-15799" fmla="*/ 4612477 w 15811497"/>
              <a:gd name="connsiteY62-15800" fmla="*/ 1077402 h 6248398"/>
              <a:gd name="connsiteX63-15801" fmla="*/ 4612478 w 15811497"/>
              <a:gd name="connsiteY63-15802" fmla="*/ 1077403 h 6248398"/>
              <a:gd name="connsiteX64-15803" fmla="*/ 4701725 w 15811497"/>
              <a:gd name="connsiteY64-15804" fmla="*/ 1120394 h 6248398"/>
              <a:gd name="connsiteX65-15805" fmla="*/ 5191122 w 15811497"/>
              <a:gd name="connsiteY65-15806" fmla="*/ 1219199 h 6248398"/>
              <a:gd name="connsiteX66-15807" fmla="*/ 6161317 w 15811497"/>
              <a:gd name="connsiteY66-15808" fmla="*/ 761659 h 6248398"/>
              <a:gd name="connsiteX67-15809" fmla="*/ 6224019 w 15811497"/>
              <a:gd name="connsiteY67-15810" fmla="*/ 677808 h 6248398"/>
              <a:gd name="connsiteX68-15811" fmla="*/ 6175489 w 15811497"/>
              <a:gd name="connsiteY68-15812" fmla="*/ 757691 h 6248398"/>
              <a:gd name="connsiteX69-15813" fmla="*/ 6175489 w 15811497"/>
              <a:gd name="connsiteY69-15814" fmla="*/ 757692 h 6248398"/>
              <a:gd name="connsiteX70-15815" fmla="*/ 6224020 w 15811497"/>
              <a:gd name="connsiteY70-15816" fmla="*/ 677809 h 6248398"/>
              <a:gd name="connsiteX71-15817" fmla="*/ 6233696 w 15811497"/>
              <a:gd name="connsiteY71-15818" fmla="*/ 664869 h 6248398"/>
              <a:gd name="connsiteX72-15819" fmla="*/ 6252611 w 15811497"/>
              <a:gd name="connsiteY72-15820" fmla="*/ 633734 h 6248398"/>
              <a:gd name="connsiteX73-15821" fmla="*/ 6252610 w 15811497"/>
              <a:gd name="connsiteY73-15822" fmla="*/ 633734 h 6248398"/>
              <a:gd name="connsiteX74-15823" fmla="*/ 6233696 w 15811497"/>
              <a:gd name="connsiteY74-15824" fmla="*/ 664868 h 6248398"/>
              <a:gd name="connsiteX75-15825" fmla="*/ 6224019 w 15811497"/>
              <a:gd name="connsiteY75-15826" fmla="*/ 677808 h 6248398"/>
              <a:gd name="connsiteX76-15827" fmla="*/ 6248008 w 15811497"/>
              <a:gd name="connsiteY76-15828" fmla="*/ 638320 h 6248398"/>
              <a:gd name="connsiteX77-15829" fmla="*/ 6251291 w 15811497"/>
              <a:gd name="connsiteY77-15830" fmla="*/ 633930 h 6248398"/>
              <a:gd name="connsiteX78-15831" fmla="*/ 6251293 w 15811497"/>
              <a:gd name="connsiteY78-15832" fmla="*/ 633929 h 6248398"/>
              <a:gd name="connsiteX79-15833" fmla="*/ 6257683 w 15811497"/>
              <a:gd name="connsiteY79-15834" fmla="*/ 625384 h 6248398"/>
              <a:gd name="connsiteX80-15835" fmla="*/ 6257686 w 15811497"/>
              <a:gd name="connsiteY80-15836" fmla="*/ 625380 h 6248398"/>
              <a:gd name="connsiteX81-15837" fmla="*/ 6331355 w 15811497"/>
              <a:gd name="connsiteY81-15838" fmla="*/ 526865 h 6248398"/>
              <a:gd name="connsiteX82-15839" fmla="*/ 7448548 w 15811497"/>
              <a:gd name="connsiteY82-15840" fmla="*/ 0 h 6248398"/>
              <a:gd name="connsiteX0-15841" fmla="*/ 11209760 w 15811497"/>
              <a:gd name="connsiteY0-15842" fmla="*/ 5180760 h 6248398"/>
              <a:gd name="connsiteX1-15843" fmla="*/ 11210150 w 15811497"/>
              <a:gd name="connsiteY1-15844" fmla="*/ 5180948 h 6248398"/>
              <a:gd name="connsiteX2-15845" fmla="*/ 11313815 w 15811497"/>
              <a:gd name="connsiteY2-15846" fmla="*/ 5243926 h 6248398"/>
              <a:gd name="connsiteX3-15847" fmla="*/ 11528781 w 15811497"/>
              <a:gd name="connsiteY3-15848" fmla="*/ 5429240 h 6248398"/>
              <a:gd name="connsiteX4-15849" fmla="*/ 11209760 w 15811497"/>
              <a:gd name="connsiteY4-15850" fmla="*/ 5180760 h 6248398"/>
              <a:gd name="connsiteX5-15851" fmla="*/ 7448548 w 15811497"/>
              <a:gd name="connsiteY5-15852" fmla="*/ 0 h 6248398"/>
              <a:gd name="connsiteX6-15853" fmla="*/ 8721604 w 15811497"/>
              <a:gd name="connsiteY6-15854" fmla="*/ 757692 h 6248398"/>
              <a:gd name="connsiteX7-15855" fmla="*/ 8890522 w 15811497"/>
              <a:gd name="connsiteY7-15856" fmla="*/ 1193234 h 6248398"/>
              <a:gd name="connsiteX8-15857" fmla="*/ 9958384 w 15811497"/>
              <a:gd name="connsiteY8-15858" fmla="*/ 1828798 h 6248398"/>
              <a:gd name="connsiteX9-15859" fmla="*/ 10895504 w 15811497"/>
              <a:gd name="connsiteY9-15860" fmla="*/ 1386857 h 6248398"/>
              <a:gd name="connsiteX10-15861" fmla="*/ 11096041 w 15811497"/>
              <a:gd name="connsiteY10-15862" fmla="*/ 1170993 h 6248398"/>
              <a:gd name="connsiteX11-15863" fmla="*/ 13049247 w 15811497"/>
              <a:gd name="connsiteY11-15864" fmla="*/ 361949 h 6248398"/>
              <a:gd name="connsiteX12-15865" fmla="*/ 15811497 w 15811497"/>
              <a:gd name="connsiteY12-15866" fmla="*/ 3124198 h 6248398"/>
              <a:gd name="connsiteX13-15867" fmla="*/ 13049247 w 15811497"/>
              <a:gd name="connsiteY13-15868" fmla="*/ 5886448 h 6248398"/>
              <a:gd name="connsiteX14-15869" fmla="*/ 11732594 w 15811497"/>
              <a:gd name="connsiteY14-15870" fmla="*/ 5553059 h 6248398"/>
              <a:gd name="connsiteX15-15871" fmla="*/ 11528782 w 15811497"/>
              <a:gd name="connsiteY15-15872" fmla="*/ 5429240 h 6248398"/>
              <a:gd name="connsiteX16-15873" fmla="*/ 11210151 w 15811497"/>
              <a:gd name="connsiteY16-15874" fmla="*/ 5180948 h 6248398"/>
              <a:gd name="connsiteX17-15875" fmla="*/ 11209761 w 15811497"/>
              <a:gd name="connsiteY17-15876" fmla="*/ 5180760 h 6248398"/>
              <a:gd name="connsiteX18-15877" fmla="*/ 11096041 w 15811497"/>
              <a:gd name="connsiteY18-15878" fmla="*/ 5077404 h 6248398"/>
              <a:gd name="connsiteX19-15879" fmla="*/ 11063094 w 15811497"/>
              <a:gd name="connsiteY19-15880" fmla="*/ 5041153 h 6248398"/>
              <a:gd name="connsiteX20-15881" fmla="*/ 11063091 w 15811497"/>
              <a:gd name="connsiteY20-15882" fmla="*/ 5041152 h 6248398"/>
              <a:gd name="connsiteX21-15883" fmla="*/ 11096040 w 15811497"/>
              <a:gd name="connsiteY21-15884" fmla="*/ 5077404 h 6248398"/>
              <a:gd name="connsiteX22-15885" fmla="*/ 11209760 w 15811497"/>
              <a:gd name="connsiteY22-15886" fmla="*/ 5180760 h 6248398"/>
              <a:gd name="connsiteX23-15887" fmla="*/ 11100244 w 15811497"/>
              <a:gd name="connsiteY23-15888" fmla="*/ 5128004 h 6248398"/>
              <a:gd name="connsiteX24-15889" fmla="*/ 10610846 w 15811497"/>
              <a:gd name="connsiteY24-15890" fmla="*/ 5029199 h 6248398"/>
              <a:gd name="connsiteX25-15891" fmla="*/ 9640652 w 15811497"/>
              <a:gd name="connsiteY25-15892" fmla="*/ 5486739 h 6248398"/>
              <a:gd name="connsiteX26-15893" fmla="*/ 9628722 w 15811497"/>
              <a:gd name="connsiteY26-15894" fmla="*/ 5502693 h 6248398"/>
              <a:gd name="connsiteX27-15895" fmla="*/ 9568273 w 15811497"/>
              <a:gd name="connsiteY27-15896" fmla="*/ 5583530 h 6248398"/>
              <a:gd name="connsiteX28-15897" fmla="*/ 9535504 w 15811497"/>
              <a:gd name="connsiteY28-15898" fmla="*/ 5637470 h 6248398"/>
              <a:gd name="connsiteX29-15899" fmla="*/ 9535505 w 15811497"/>
              <a:gd name="connsiteY29-15900" fmla="*/ 5637470 h 6248398"/>
              <a:gd name="connsiteX30-15901" fmla="*/ 9568273 w 15811497"/>
              <a:gd name="connsiteY30-15902" fmla="*/ 5583531 h 6248398"/>
              <a:gd name="connsiteX31-15903" fmla="*/ 9628722 w 15811497"/>
              <a:gd name="connsiteY31-15904" fmla="*/ 5502694 h 6248398"/>
              <a:gd name="connsiteX32-15905" fmla="*/ 9563485 w 15811497"/>
              <a:gd name="connsiteY32-15906" fmla="*/ 5610078 h 6248398"/>
              <a:gd name="connsiteX33-15907" fmla="*/ 9542221 w 15811497"/>
              <a:gd name="connsiteY33-15908" fmla="*/ 5638514 h 6248398"/>
              <a:gd name="connsiteX34-15909" fmla="*/ 9480140 w 15811497"/>
              <a:gd name="connsiteY34-15910" fmla="*/ 5721533 h 6248398"/>
              <a:gd name="connsiteX35-15911" fmla="*/ 8362947 w 15811497"/>
              <a:gd name="connsiteY35-15912" fmla="*/ 6248398 h 6248398"/>
              <a:gd name="connsiteX36-15913" fmla="*/ 7028922 w 15811497"/>
              <a:gd name="connsiteY36-15914" fmla="*/ 5364147 h 6248398"/>
              <a:gd name="connsiteX37-15915" fmla="*/ 6990513 w 15811497"/>
              <a:gd name="connsiteY37-15916" fmla="*/ 5259205 h 6248398"/>
              <a:gd name="connsiteX38-15917" fmla="*/ 6990512 w 15811497"/>
              <a:gd name="connsiteY38-15918" fmla="*/ 5259199 h 6248398"/>
              <a:gd name="connsiteX39-15919" fmla="*/ 6983676 w 15811497"/>
              <a:gd name="connsiteY39-15920" fmla="*/ 5240519 h 6248398"/>
              <a:gd name="connsiteX40-15921" fmla="*/ 6983673 w 15811497"/>
              <a:gd name="connsiteY40-15922" fmla="*/ 5240519 h 6248398"/>
              <a:gd name="connsiteX41-15923" fmla="*/ 6980236 w 15811497"/>
              <a:gd name="connsiteY41-15924" fmla="*/ 5231130 h 6248398"/>
              <a:gd name="connsiteX42-15925" fmla="*/ 6978859 w 15811497"/>
              <a:gd name="connsiteY42-15926" fmla="*/ 5225774 h 6248398"/>
              <a:gd name="connsiteX43-15927" fmla="*/ 6984291 w 15811497"/>
              <a:gd name="connsiteY43-15928" fmla="*/ 5240614 h 6248398"/>
              <a:gd name="connsiteX44-15929" fmla="*/ 6984292 w 15811497"/>
              <a:gd name="connsiteY44-15930" fmla="*/ 5240614 h 6248398"/>
              <a:gd name="connsiteX45-15931" fmla="*/ 6978860 w 15811497"/>
              <a:gd name="connsiteY45-15932" fmla="*/ 5225773 h 6248398"/>
              <a:gd name="connsiteX46-15933" fmla="*/ 6944562 w 15811497"/>
              <a:gd name="connsiteY46-15934" fmla="*/ 5092380 h 6248398"/>
              <a:gd name="connsiteX47-15935" fmla="*/ 6978860 w 15811497"/>
              <a:gd name="connsiteY47-15936" fmla="*/ 5225773 h 6248398"/>
              <a:gd name="connsiteX48-15937" fmla="*/ 6948299 w 15811497"/>
              <a:gd name="connsiteY48-15938" fmla="*/ 5142273 h 6248398"/>
              <a:gd name="connsiteX49-15939" fmla="*/ 5829297 w 15811497"/>
              <a:gd name="connsiteY49-15940" fmla="*/ 4400549 h 6248398"/>
              <a:gd name="connsiteX50-15941" fmla="*/ 5056802 w 15811497"/>
              <a:gd name="connsiteY50-15942" fmla="*/ 4677867 h 6248398"/>
              <a:gd name="connsiteX51-15943" fmla="*/ 5022517 w 15811497"/>
              <a:gd name="connsiteY51-15944" fmla="*/ 4709027 h 6248398"/>
              <a:gd name="connsiteX52-15945" fmla="*/ 5022515 w 15811497"/>
              <a:gd name="connsiteY52-15946" fmla="*/ 4709029 h 6248398"/>
              <a:gd name="connsiteX53-15947" fmla="*/ 4778482 w 15811497"/>
              <a:gd name="connsiteY53-15948" fmla="*/ 5008058 h 6248398"/>
              <a:gd name="connsiteX54-15949" fmla="*/ 4715455 w 15811497"/>
              <a:gd name="connsiteY54-15950" fmla="*/ 5077404 h 6248398"/>
              <a:gd name="connsiteX55-15951" fmla="*/ 2762249 w 15811497"/>
              <a:gd name="connsiteY55-15952" fmla="*/ 5886448 h 6248398"/>
              <a:gd name="connsiteX56-15953" fmla="*/ 0 w 15811497"/>
              <a:gd name="connsiteY56-15954" fmla="*/ 3124198 h 6248398"/>
              <a:gd name="connsiteX57-15955" fmla="*/ 2762249 w 15811497"/>
              <a:gd name="connsiteY57-15956" fmla="*/ 361949 h 6248398"/>
              <a:gd name="connsiteX58-15957" fmla="*/ 4078902 w 15811497"/>
              <a:gd name="connsiteY58-15958" fmla="*/ 695338 h 6248398"/>
              <a:gd name="connsiteX59-15959" fmla="*/ 4261443 w 15811497"/>
              <a:gd name="connsiteY59-15960" fmla="*/ 806235 h 6248398"/>
              <a:gd name="connsiteX60-15961" fmla="*/ 4409044 w 15811497"/>
              <a:gd name="connsiteY60-15962" fmla="*/ 910268 h 6248398"/>
              <a:gd name="connsiteX61-15963" fmla="*/ 4612477 w 15811497"/>
              <a:gd name="connsiteY61-15964" fmla="*/ 1077402 h 6248398"/>
              <a:gd name="connsiteX62-15965" fmla="*/ 4612478 w 15811497"/>
              <a:gd name="connsiteY62-15966" fmla="*/ 1077403 h 6248398"/>
              <a:gd name="connsiteX63-15967" fmla="*/ 4701725 w 15811497"/>
              <a:gd name="connsiteY63-15968" fmla="*/ 1120394 h 6248398"/>
              <a:gd name="connsiteX64-15969" fmla="*/ 5191122 w 15811497"/>
              <a:gd name="connsiteY64-15970" fmla="*/ 1219199 h 6248398"/>
              <a:gd name="connsiteX65-15971" fmla="*/ 6161317 w 15811497"/>
              <a:gd name="connsiteY65-15972" fmla="*/ 761659 h 6248398"/>
              <a:gd name="connsiteX66-15973" fmla="*/ 6224019 w 15811497"/>
              <a:gd name="connsiteY66-15974" fmla="*/ 677808 h 6248398"/>
              <a:gd name="connsiteX67-15975" fmla="*/ 6175489 w 15811497"/>
              <a:gd name="connsiteY67-15976" fmla="*/ 757691 h 6248398"/>
              <a:gd name="connsiteX68-15977" fmla="*/ 6175489 w 15811497"/>
              <a:gd name="connsiteY68-15978" fmla="*/ 757692 h 6248398"/>
              <a:gd name="connsiteX69-15979" fmla="*/ 6224020 w 15811497"/>
              <a:gd name="connsiteY69-15980" fmla="*/ 677809 h 6248398"/>
              <a:gd name="connsiteX70-15981" fmla="*/ 6233696 w 15811497"/>
              <a:gd name="connsiteY70-15982" fmla="*/ 664869 h 6248398"/>
              <a:gd name="connsiteX71-15983" fmla="*/ 6252611 w 15811497"/>
              <a:gd name="connsiteY71-15984" fmla="*/ 633734 h 6248398"/>
              <a:gd name="connsiteX72-15985" fmla="*/ 6252610 w 15811497"/>
              <a:gd name="connsiteY72-15986" fmla="*/ 633734 h 6248398"/>
              <a:gd name="connsiteX73-15987" fmla="*/ 6233696 w 15811497"/>
              <a:gd name="connsiteY73-15988" fmla="*/ 664868 h 6248398"/>
              <a:gd name="connsiteX74-15989" fmla="*/ 6224019 w 15811497"/>
              <a:gd name="connsiteY74-15990" fmla="*/ 677808 h 6248398"/>
              <a:gd name="connsiteX75-15991" fmla="*/ 6248008 w 15811497"/>
              <a:gd name="connsiteY75-15992" fmla="*/ 638320 h 6248398"/>
              <a:gd name="connsiteX76-15993" fmla="*/ 6251291 w 15811497"/>
              <a:gd name="connsiteY76-15994" fmla="*/ 633930 h 6248398"/>
              <a:gd name="connsiteX77-15995" fmla="*/ 6251293 w 15811497"/>
              <a:gd name="connsiteY77-15996" fmla="*/ 633929 h 6248398"/>
              <a:gd name="connsiteX78-15997" fmla="*/ 6257683 w 15811497"/>
              <a:gd name="connsiteY78-15998" fmla="*/ 625384 h 6248398"/>
              <a:gd name="connsiteX79-15999" fmla="*/ 6257686 w 15811497"/>
              <a:gd name="connsiteY79-16000" fmla="*/ 625380 h 6248398"/>
              <a:gd name="connsiteX80-16001" fmla="*/ 6331355 w 15811497"/>
              <a:gd name="connsiteY80-16002" fmla="*/ 526865 h 6248398"/>
              <a:gd name="connsiteX81-16003" fmla="*/ 7448548 w 15811497"/>
              <a:gd name="connsiteY81-16004" fmla="*/ 0 h 6248398"/>
              <a:gd name="connsiteX0-16005" fmla="*/ 11209760 w 15811497"/>
              <a:gd name="connsiteY0-16006" fmla="*/ 5180760 h 6248398"/>
              <a:gd name="connsiteX1-16007" fmla="*/ 11210150 w 15811497"/>
              <a:gd name="connsiteY1-16008" fmla="*/ 5180948 h 6248398"/>
              <a:gd name="connsiteX2-16009" fmla="*/ 11528781 w 15811497"/>
              <a:gd name="connsiteY2-16010" fmla="*/ 5429240 h 6248398"/>
              <a:gd name="connsiteX3-16011" fmla="*/ 11209760 w 15811497"/>
              <a:gd name="connsiteY3-16012" fmla="*/ 5180760 h 6248398"/>
              <a:gd name="connsiteX4-16013" fmla="*/ 7448548 w 15811497"/>
              <a:gd name="connsiteY4-16014" fmla="*/ 0 h 6248398"/>
              <a:gd name="connsiteX5-16015" fmla="*/ 8721604 w 15811497"/>
              <a:gd name="connsiteY5-16016" fmla="*/ 757692 h 6248398"/>
              <a:gd name="connsiteX6-16017" fmla="*/ 8890522 w 15811497"/>
              <a:gd name="connsiteY6-16018" fmla="*/ 1193234 h 6248398"/>
              <a:gd name="connsiteX7-16019" fmla="*/ 9958384 w 15811497"/>
              <a:gd name="connsiteY7-16020" fmla="*/ 1828798 h 6248398"/>
              <a:gd name="connsiteX8-16021" fmla="*/ 10895504 w 15811497"/>
              <a:gd name="connsiteY8-16022" fmla="*/ 1386857 h 6248398"/>
              <a:gd name="connsiteX9-16023" fmla="*/ 11096041 w 15811497"/>
              <a:gd name="connsiteY9-16024" fmla="*/ 1170993 h 6248398"/>
              <a:gd name="connsiteX10-16025" fmla="*/ 13049247 w 15811497"/>
              <a:gd name="connsiteY10-16026" fmla="*/ 361949 h 6248398"/>
              <a:gd name="connsiteX11-16027" fmla="*/ 15811497 w 15811497"/>
              <a:gd name="connsiteY11-16028" fmla="*/ 3124198 h 6248398"/>
              <a:gd name="connsiteX12-16029" fmla="*/ 13049247 w 15811497"/>
              <a:gd name="connsiteY12-16030" fmla="*/ 5886448 h 6248398"/>
              <a:gd name="connsiteX13-16031" fmla="*/ 11732594 w 15811497"/>
              <a:gd name="connsiteY13-16032" fmla="*/ 5553059 h 6248398"/>
              <a:gd name="connsiteX14-16033" fmla="*/ 11528782 w 15811497"/>
              <a:gd name="connsiteY14-16034" fmla="*/ 5429240 h 6248398"/>
              <a:gd name="connsiteX15-16035" fmla="*/ 11210151 w 15811497"/>
              <a:gd name="connsiteY15-16036" fmla="*/ 5180948 h 6248398"/>
              <a:gd name="connsiteX16-16037" fmla="*/ 11209761 w 15811497"/>
              <a:gd name="connsiteY16-16038" fmla="*/ 5180760 h 6248398"/>
              <a:gd name="connsiteX17-16039" fmla="*/ 11096041 w 15811497"/>
              <a:gd name="connsiteY17-16040" fmla="*/ 5077404 h 6248398"/>
              <a:gd name="connsiteX18-16041" fmla="*/ 11063094 w 15811497"/>
              <a:gd name="connsiteY18-16042" fmla="*/ 5041153 h 6248398"/>
              <a:gd name="connsiteX19-16043" fmla="*/ 11063091 w 15811497"/>
              <a:gd name="connsiteY19-16044" fmla="*/ 5041152 h 6248398"/>
              <a:gd name="connsiteX20-16045" fmla="*/ 11096040 w 15811497"/>
              <a:gd name="connsiteY20-16046" fmla="*/ 5077404 h 6248398"/>
              <a:gd name="connsiteX21-16047" fmla="*/ 11209760 w 15811497"/>
              <a:gd name="connsiteY21-16048" fmla="*/ 5180760 h 6248398"/>
              <a:gd name="connsiteX22-16049" fmla="*/ 11100244 w 15811497"/>
              <a:gd name="connsiteY22-16050" fmla="*/ 5128004 h 6248398"/>
              <a:gd name="connsiteX23-16051" fmla="*/ 10610846 w 15811497"/>
              <a:gd name="connsiteY23-16052" fmla="*/ 5029199 h 6248398"/>
              <a:gd name="connsiteX24-16053" fmla="*/ 9640652 w 15811497"/>
              <a:gd name="connsiteY24-16054" fmla="*/ 5486739 h 6248398"/>
              <a:gd name="connsiteX25-16055" fmla="*/ 9628722 w 15811497"/>
              <a:gd name="connsiteY25-16056" fmla="*/ 5502693 h 6248398"/>
              <a:gd name="connsiteX26-16057" fmla="*/ 9568273 w 15811497"/>
              <a:gd name="connsiteY26-16058" fmla="*/ 5583530 h 6248398"/>
              <a:gd name="connsiteX27-16059" fmla="*/ 9535504 w 15811497"/>
              <a:gd name="connsiteY27-16060" fmla="*/ 5637470 h 6248398"/>
              <a:gd name="connsiteX28-16061" fmla="*/ 9535505 w 15811497"/>
              <a:gd name="connsiteY28-16062" fmla="*/ 5637470 h 6248398"/>
              <a:gd name="connsiteX29-16063" fmla="*/ 9568273 w 15811497"/>
              <a:gd name="connsiteY29-16064" fmla="*/ 5583531 h 6248398"/>
              <a:gd name="connsiteX30-16065" fmla="*/ 9628722 w 15811497"/>
              <a:gd name="connsiteY30-16066" fmla="*/ 5502694 h 6248398"/>
              <a:gd name="connsiteX31-16067" fmla="*/ 9563485 w 15811497"/>
              <a:gd name="connsiteY31-16068" fmla="*/ 5610078 h 6248398"/>
              <a:gd name="connsiteX32-16069" fmla="*/ 9542221 w 15811497"/>
              <a:gd name="connsiteY32-16070" fmla="*/ 5638514 h 6248398"/>
              <a:gd name="connsiteX33-16071" fmla="*/ 9480140 w 15811497"/>
              <a:gd name="connsiteY33-16072" fmla="*/ 5721533 h 6248398"/>
              <a:gd name="connsiteX34-16073" fmla="*/ 8362947 w 15811497"/>
              <a:gd name="connsiteY34-16074" fmla="*/ 6248398 h 6248398"/>
              <a:gd name="connsiteX35-16075" fmla="*/ 7028922 w 15811497"/>
              <a:gd name="connsiteY35-16076" fmla="*/ 5364147 h 6248398"/>
              <a:gd name="connsiteX36-16077" fmla="*/ 6990513 w 15811497"/>
              <a:gd name="connsiteY36-16078" fmla="*/ 5259205 h 6248398"/>
              <a:gd name="connsiteX37-16079" fmla="*/ 6990512 w 15811497"/>
              <a:gd name="connsiteY37-16080" fmla="*/ 5259199 h 6248398"/>
              <a:gd name="connsiteX38-16081" fmla="*/ 6983676 w 15811497"/>
              <a:gd name="connsiteY38-16082" fmla="*/ 5240519 h 6248398"/>
              <a:gd name="connsiteX39-16083" fmla="*/ 6983673 w 15811497"/>
              <a:gd name="connsiteY39-16084" fmla="*/ 5240519 h 6248398"/>
              <a:gd name="connsiteX40-16085" fmla="*/ 6980236 w 15811497"/>
              <a:gd name="connsiteY40-16086" fmla="*/ 5231130 h 6248398"/>
              <a:gd name="connsiteX41-16087" fmla="*/ 6978859 w 15811497"/>
              <a:gd name="connsiteY41-16088" fmla="*/ 5225774 h 6248398"/>
              <a:gd name="connsiteX42-16089" fmla="*/ 6984291 w 15811497"/>
              <a:gd name="connsiteY42-16090" fmla="*/ 5240614 h 6248398"/>
              <a:gd name="connsiteX43-16091" fmla="*/ 6984292 w 15811497"/>
              <a:gd name="connsiteY43-16092" fmla="*/ 5240614 h 6248398"/>
              <a:gd name="connsiteX44-16093" fmla="*/ 6978860 w 15811497"/>
              <a:gd name="connsiteY44-16094" fmla="*/ 5225773 h 6248398"/>
              <a:gd name="connsiteX45-16095" fmla="*/ 6944562 w 15811497"/>
              <a:gd name="connsiteY45-16096" fmla="*/ 5092380 h 6248398"/>
              <a:gd name="connsiteX46-16097" fmla="*/ 6978860 w 15811497"/>
              <a:gd name="connsiteY46-16098" fmla="*/ 5225773 h 6248398"/>
              <a:gd name="connsiteX47-16099" fmla="*/ 6948299 w 15811497"/>
              <a:gd name="connsiteY47-16100" fmla="*/ 5142273 h 6248398"/>
              <a:gd name="connsiteX48-16101" fmla="*/ 5829297 w 15811497"/>
              <a:gd name="connsiteY48-16102" fmla="*/ 4400549 h 6248398"/>
              <a:gd name="connsiteX49-16103" fmla="*/ 5056802 w 15811497"/>
              <a:gd name="connsiteY49-16104" fmla="*/ 4677867 h 6248398"/>
              <a:gd name="connsiteX50-16105" fmla="*/ 5022517 w 15811497"/>
              <a:gd name="connsiteY50-16106" fmla="*/ 4709027 h 6248398"/>
              <a:gd name="connsiteX51-16107" fmla="*/ 5022515 w 15811497"/>
              <a:gd name="connsiteY51-16108" fmla="*/ 4709029 h 6248398"/>
              <a:gd name="connsiteX52-16109" fmla="*/ 4778482 w 15811497"/>
              <a:gd name="connsiteY52-16110" fmla="*/ 5008058 h 6248398"/>
              <a:gd name="connsiteX53-16111" fmla="*/ 4715455 w 15811497"/>
              <a:gd name="connsiteY53-16112" fmla="*/ 5077404 h 6248398"/>
              <a:gd name="connsiteX54-16113" fmla="*/ 2762249 w 15811497"/>
              <a:gd name="connsiteY54-16114" fmla="*/ 5886448 h 6248398"/>
              <a:gd name="connsiteX55-16115" fmla="*/ 0 w 15811497"/>
              <a:gd name="connsiteY55-16116" fmla="*/ 3124198 h 6248398"/>
              <a:gd name="connsiteX56-16117" fmla="*/ 2762249 w 15811497"/>
              <a:gd name="connsiteY56-16118" fmla="*/ 361949 h 6248398"/>
              <a:gd name="connsiteX57-16119" fmla="*/ 4078902 w 15811497"/>
              <a:gd name="connsiteY57-16120" fmla="*/ 695338 h 6248398"/>
              <a:gd name="connsiteX58-16121" fmla="*/ 4261443 w 15811497"/>
              <a:gd name="connsiteY58-16122" fmla="*/ 806235 h 6248398"/>
              <a:gd name="connsiteX59-16123" fmla="*/ 4409044 w 15811497"/>
              <a:gd name="connsiteY59-16124" fmla="*/ 910268 h 6248398"/>
              <a:gd name="connsiteX60-16125" fmla="*/ 4612477 w 15811497"/>
              <a:gd name="connsiteY60-16126" fmla="*/ 1077402 h 6248398"/>
              <a:gd name="connsiteX61-16127" fmla="*/ 4612478 w 15811497"/>
              <a:gd name="connsiteY61-16128" fmla="*/ 1077403 h 6248398"/>
              <a:gd name="connsiteX62-16129" fmla="*/ 4701725 w 15811497"/>
              <a:gd name="connsiteY62-16130" fmla="*/ 1120394 h 6248398"/>
              <a:gd name="connsiteX63-16131" fmla="*/ 5191122 w 15811497"/>
              <a:gd name="connsiteY63-16132" fmla="*/ 1219199 h 6248398"/>
              <a:gd name="connsiteX64-16133" fmla="*/ 6161317 w 15811497"/>
              <a:gd name="connsiteY64-16134" fmla="*/ 761659 h 6248398"/>
              <a:gd name="connsiteX65-16135" fmla="*/ 6224019 w 15811497"/>
              <a:gd name="connsiteY65-16136" fmla="*/ 677808 h 6248398"/>
              <a:gd name="connsiteX66-16137" fmla="*/ 6175489 w 15811497"/>
              <a:gd name="connsiteY66-16138" fmla="*/ 757691 h 6248398"/>
              <a:gd name="connsiteX67-16139" fmla="*/ 6175489 w 15811497"/>
              <a:gd name="connsiteY67-16140" fmla="*/ 757692 h 6248398"/>
              <a:gd name="connsiteX68-16141" fmla="*/ 6224020 w 15811497"/>
              <a:gd name="connsiteY68-16142" fmla="*/ 677809 h 6248398"/>
              <a:gd name="connsiteX69-16143" fmla="*/ 6233696 w 15811497"/>
              <a:gd name="connsiteY69-16144" fmla="*/ 664869 h 6248398"/>
              <a:gd name="connsiteX70-16145" fmla="*/ 6252611 w 15811497"/>
              <a:gd name="connsiteY70-16146" fmla="*/ 633734 h 6248398"/>
              <a:gd name="connsiteX71-16147" fmla="*/ 6252610 w 15811497"/>
              <a:gd name="connsiteY71-16148" fmla="*/ 633734 h 6248398"/>
              <a:gd name="connsiteX72-16149" fmla="*/ 6233696 w 15811497"/>
              <a:gd name="connsiteY72-16150" fmla="*/ 664868 h 6248398"/>
              <a:gd name="connsiteX73-16151" fmla="*/ 6224019 w 15811497"/>
              <a:gd name="connsiteY73-16152" fmla="*/ 677808 h 6248398"/>
              <a:gd name="connsiteX74-16153" fmla="*/ 6248008 w 15811497"/>
              <a:gd name="connsiteY74-16154" fmla="*/ 638320 h 6248398"/>
              <a:gd name="connsiteX75-16155" fmla="*/ 6251291 w 15811497"/>
              <a:gd name="connsiteY75-16156" fmla="*/ 633930 h 6248398"/>
              <a:gd name="connsiteX76-16157" fmla="*/ 6251293 w 15811497"/>
              <a:gd name="connsiteY76-16158" fmla="*/ 633929 h 6248398"/>
              <a:gd name="connsiteX77-16159" fmla="*/ 6257683 w 15811497"/>
              <a:gd name="connsiteY77-16160" fmla="*/ 625384 h 6248398"/>
              <a:gd name="connsiteX78-16161" fmla="*/ 6257686 w 15811497"/>
              <a:gd name="connsiteY78-16162" fmla="*/ 625380 h 6248398"/>
              <a:gd name="connsiteX79-16163" fmla="*/ 6331355 w 15811497"/>
              <a:gd name="connsiteY79-16164" fmla="*/ 526865 h 6248398"/>
              <a:gd name="connsiteX80-16165" fmla="*/ 7448548 w 15811497"/>
              <a:gd name="connsiteY80-16166" fmla="*/ 0 h 6248398"/>
              <a:gd name="connsiteX0-16167" fmla="*/ 11209760 w 15811497"/>
              <a:gd name="connsiteY0-16168" fmla="*/ 5180760 h 6248398"/>
              <a:gd name="connsiteX1-16169" fmla="*/ 11210150 w 15811497"/>
              <a:gd name="connsiteY1-16170" fmla="*/ 5180948 h 6248398"/>
              <a:gd name="connsiteX2-16171" fmla="*/ 11528781 w 15811497"/>
              <a:gd name="connsiteY2-16172" fmla="*/ 5429240 h 6248398"/>
              <a:gd name="connsiteX3-16173" fmla="*/ 11209760 w 15811497"/>
              <a:gd name="connsiteY3-16174" fmla="*/ 5180760 h 6248398"/>
              <a:gd name="connsiteX4-16175" fmla="*/ 7448548 w 15811497"/>
              <a:gd name="connsiteY4-16176" fmla="*/ 0 h 6248398"/>
              <a:gd name="connsiteX5-16177" fmla="*/ 8721604 w 15811497"/>
              <a:gd name="connsiteY5-16178" fmla="*/ 757692 h 6248398"/>
              <a:gd name="connsiteX6-16179" fmla="*/ 8890522 w 15811497"/>
              <a:gd name="connsiteY6-16180" fmla="*/ 1193234 h 6248398"/>
              <a:gd name="connsiteX7-16181" fmla="*/ 9958384 w 15811497"/>
              <a:gd name="connsiteY7-16182" fmla="*/ 1828798 h 6248398"/>
              <a:gd name="connsiteX8-16183" fmla="*/ 10895504 w 15811497"/>
              <a:gd name="connsiteY8-16184" fmla="*/ 1386857 h 6248398"/>
              <a:gd name="connsiteX9-16185" fmla="*/ 11096041 w 15811497"/>
              <a:gd name="connsiteY9-16186" fmla="*/ 1170993 h 6248398"/>
              <a:gd name="connsiteX10-16187" fmla="*/ 13049247 w 15811497"/>
              <a:gd name="connsiteY10-16188" fmla="*/ 361949 h 6248398"/>
              <a:gd name="connsiteX11-16189" fmla="*/ 15811497 w 15811497"/>
              <a:gd name="connsiteY11-16190" fmla="*/ 3124198 h 6248398"/>
              <a:gd name="connsiteX12-16191" fmla="*/ 13049247 w 15811497"/>
              <a:gd name="connsiteY12-16192" fmla="*/ 5886448 h 6248398"/>
              <a:gd name="connsiteX13-16193" fmla="*/ 11732594 w 15811497"/>
              <a:gd name="connsiteY13-16194" fmla="*/ 5553059 h 6248398"/>
              <a:gd name="connsiteX14-16195" fmla="*/ 11528782 w 15811497"/>
              <a:gd name="connsiteY14-16196" fmla="*/ 5429240 h 6248398"/>
              <a:gd name="connsiteX15-16197" fmla="*/ 11210151 w 15811497"/>
              <a:gd name="connsiteY15-16198" fmla="*/ 5180948 h 6248398"/>
              <a:gd name="connsiteX16-16199" fmla="*/ 11209761 w 15811497"/>
              <a:gd name="connsiteY16-16200" fmla="*/ 5180760 h 6248398"/>
              <a:gd name="connsiteX17-16201" fmla="*/ 11096041 w 15811497"/>
              <a:gd name="connsiteY17-16202" fmla="*/ 5077404 h 6248398"/>
              <a:gd name="connsiteX18-16203" fmla="*/ 11063094 w 15811497"/>
              <a:gd name="connsiteY18-16204" fmla="*/ 5041153 h 6248398"/>
              <a:gd name="connsiteX19-16205" fmla="*/ 11063091 w 15811497"/>
              <a:gd name="connsiteY19-16206" fmla="*/ 5041152 h 6248398"/>
              <a:gd name="connsiteX20-16207" fmla="*/ 11096040 w 15811497"/>
              <a:gd name="connsiteY20-16208" fmla="*/ 5077404 h 6248398"/>
              <a:gd name="connsiteX21-16209" fmla="*/ 11100244 w 15811497"/>
              <a:gd name="connsiteY21-16210" fmla="*/ 5128004 h 6248398"/>
              <a:gd name="connsiteX22-16211" fmla="*/ 10610846 w 15811497"/>
              <a:gd name="connsiteY22-16212" fmla="*/ 5029199 h 6248398"/>
              <a:gd name="connsiteX23-16213" fmla="*/ 9640652 w 15811497"/>
              <a:gd name="connsiteY23-16214" fmla="*/ 5486739 h 6248398"/>
              <a:gd name="connsiteX24-16215" fmla="*/ 9628722 w 15811497"/>
              <a:gd name="connsiteY24-16216" fmla="*/ 5502693 h 6248398"/>
              <a:gd name="connsiteX25-16217" fmla="*/ 9568273 w 15811497"/>
              <a:gd name="connsiteY25-16218" fmla="*/ 5583530 h 6248398"/>
              <a:gd name="connsiteX26-16219" fmla="*/ 9535504 w 15811497"/>
              <a:gd name="connsiteY26-16220" fmla="*/ 5637470 h 6248398"/>
              <a:gd name="connsiteX27-16221" fmla="*/ 9535505 w 15811497"/>
              <a:gd name="connsiteY27-16222" fmla="*/ 5637470 h 6248398"/>
              <a:gd name="connsiteX28-16223" fmla="*/ 9568273 w 15811497"/>
              <a:gd name="connsiteY28-16224" fmla="*/ 5583531 h 6248398"/>
              <a:gd name="connsiteX29-16225" fmla="*/ 9628722 w 15811497"/>
              <a:gd name="connsiteY29-16226" fmla="*/ 5502694 h 6248398"/>
              <a:gd name="connsiteX30-16227" fmla="*/ 9563485 w 15811497"/>
              <a:gd name="connsiteY30-16228" fmla="*/ 5610078 h 6248398"/>
              <a:gd name="connsiteX31-16229" fmla="*/ 9542221 w 15811497"/>
              <a:gd name="connsiteY31-16230" fmla="*/ 5638514 h 6248398"/>
              <a:gd name="connsiteX32-16231" fmla="*/ 9480140 w 15811497"/>
              <a:gd name="connsiteY32-16232" fmla="*/ 5721533 h 6248398"/>
              <a:gd name="connsiteX33-16233" fmla="*/ 8362947 w 15811497"/>
              <a:gd name="connsiteY33-16234" fmla="*/ 6248398 h 6248398"/>
              <a:gd name="connsiteX34-16235" fmla="*/ 7028922 w 15811497"/>
              <a:gd name="connsiteY34-16236" fmla="*/ 5364147 h 6248398"/>
              <a:gd name="connsiteX35-16237" fmla="*/ 6990513 w 15811497"/>
              <a:gd name="connsiteY35-16238" fmla="*/ 5259205 h 6248398"/>
              <a:gd name="connsiteX36-16239" fmla="*/ 6990512 w 15811497"/>
              <a:gd name="connsiteY36-16240" fmla="*/ 5259199 h 6248398"/>
              <a:gd name="connsiteX37-16241" fmla="*/ 6983676 w 15811497"/>
              <a:gd name="connsiteY37-16242" fmla="*/ 5240519 h 6248398"/>
              <a:gd name="connsiteX38-16243" fmla="*/ 6983673 w 15811497"/>
              <a:gd name="connsiteY38-16244" fmla="*/ 5240519 h 6248398"/>
              <a:gd name="connsiteX39-16245" fmla="*/ 6980236 w 15811497"/>
              <a:gd name="connsiteY39-16246" fmla="*/ 5231130 h 6248398"/>
              <a:gd name="connsiteX40-16247" fmla="*/ 6978859 w 15811497"/>
              <a:gd name="connsiteY40-16248" fmla="*/ 5225774 h 6248398"/>
              <a:gd name="connsiteX41-16249" fmla="*/ 6984291 w 15811497"/>
              <a:gd name="connsiteY41-16250" fmla="*/ 5240614 h 6248398"/>
              <a:gd name="connsiteX42-16251" fmla="*/ 6984292 w 15811497"/>
              <a:gd name="connsiteY42-16252" fmla="*/ 5240614 h 6248398"/>
              <a:gd name="connsiteX43-16253" fmla="*/ 6978860 w 15811497"/>
              <a:gd name="connsiteY43-16254" fmla="*/ 5225773 h 6248398"/>
              <a:gd name="connsiteX44-16255" fmla="*/ 6944562 w 15811497"/>
              <a:gd name="connsiteY44-16256" fmla="*/ 5092380 h 6248398"/>
              <a:gd name="connsiteX45-16257" fmla="*/ 6978860 w 15811497"/>
              <a:gd name="connsiteY45-16258" fmla="*/ 5225773 h 6248398"/>
              <a:gd name="connsiteX46-16259" fmla="*/ 6948299 w 15811497"/>
              <a:gd name="connsiteY46-16260" fmla="*/ 5142273 h 6248398"/>
              <a:gd name="connsiteX47-16261" fmla="*/ 5829297 w 15811497"/>
              <a:gd name="connsiteY47-16262" fmla="*/ 4400549 h 6248398"/>
              <a:gd name="connsiteX48-16263" fmla="*/ 5056802 w 15811497"/>
              <a:gd name="connsiteY48-16264" fmla="*/ 4677867 h 6248398"/>
              <a:gd name="connsiteX49-16265" fmla="*/ 5022517 w 15811497"/>
              <a:gd name="connsiteY49-16266" fmla="*/ 4709027 h 6248398"/>
              <a:gd name="connsiteX50-16267" fmla="*/ 5022515 w 15811497"/>
              <a:gd name="connsiteY50-16268" fmla="*/ 4709029 h 6248398"/>
              <a:gd name="connsiteX51-16269" fmla="*/ 4778482 w 15811497"/>
              <a:gd name="connsiteY51-16270" fmla="*/ 5008058 h 6248398"/>
              <a:gd name="connsiteX52-16271" fmla="*/ 4715455 w 15811497"/>
              <a:gd name="connsiteY52-16272" fmla="*/ 5077404 h 6248398"/>
              <a:gd name="connsiteX53-16273" fmla="*/ 2762249 w 15811497"/>
              <a:gd name="connsiteY53-16274" fmla="*/ 5886448 h 6248398"/>
              <a:gd name="connsiteX54-16275" fmla="*/ 0 w 15811497"/>
              <a:gd name="connsiteY54-16276" fmla="*/ 3124198 h 6248398"/>
              <a:gd name="connsiteX55-16277" fmla="*/ 2762249 w 15811497"/>
              <a:gd name="connsiteY55-16278" fmla="*/ 361949 h 6248398"/>
              <a:gd name="connsiteX56-16279" fmla="*/ 4078902 w 15811497"/>
              <a:gd name="connsiteY56-16280" fmla="*/ 695338 h 6248398"/>
              <a:gd name="connsiteX57-16281" fmla="*/ 4261443 w 15811497"/>
              <a:gd name="connsiteY57-16282" fmla="*/ 806235 h 6248398"/>
              <a:gd name="connsiteX58-16283" fmla="*/ 4409044 w 15811497"/>
              <a:gd name="connsiteY58-16284" fmla="*/ 910268 h 6248398"/>
              <a:gd name="connsiteX59-16285" fmla="*/ 4612477 w 15811497"/>
              <a:gd name="connsiteY59-16286" fmla="*/ 1077402 h 6248398"/>
              <a:gd name="connsiteX60-16287" fmla="*/ 4612478 w 15811497"/>
              <a:gd name="connsiteY60-16288" fmla="*/ 1077403 h 6248398"/>
              <a:gd name="connsiteX61-16289" fmla="*/ 4701725 w 15811497"/>
              <a:gd name="connsiteY61-16290" fmla="*/ 1120394 h 6248398"/>
              <a:gd name="connsiteX62-16291" fmla="*/ 5191122 w 15811497"/>
              <a:gd name="connsiteY62-16292" fmla="*/ 1219199 h 6248398"/>
              <a:gd name="connsiteX63-16293" fmla="*/ 6161317 w 15811497"/>
              <a:gd name="connsiteY63-16294" fmla="*/ 761659 h 6248398"/>
              <a:gd name="connsiteX64-16295" fmla="*/ 6224019 w 15811497"/>
              <a:gd name="connsiteY64-16296" fmla="*/ 677808 h 6248398"/>
              <a:gd name="connsiteX65-16297" fmla="*/ 6175489 w 15811497"/>
              <a:gd name="connsiteY65-16298" fmla="*/ 757691 h 6248398"/>
              <a:gd name="connsiteX66-16299" fmla="*/ 6175489 w 15811497"/>
              <a:gd name="connsiteY66-16300" fmla="*/ 757692 h 6248398"/>
              <a:gd name="connsiteX67-16301" fmla="*/ 6224020 w 15811497"/>
              <a:gd name="connsiteY67-16302" fmla="*/ 677809 h 6248398"/>
              <a:gd name="connsiteX68-16303" fmla="*/ 6233696 w 15811497"/>
              <a:gd name="connsiteY68-16304" fmla="*/ 664869 h 6248398"/>
              <a:gd name="connsiteX69-16305" fmla="*/ 6252611 w 15811497"/>
              <a:gd name="connsiteY69-16306" fmla="*/ 633734 h 6248398"/>
              <a:gd name="connsiteX70-16307" fmla="*/ 6252610 w 15811497"/>
              <a:gd name="connsiteY70-16308" fmla="*/ 633734 h 6248398"/>
              <a:gd name="connsiteX71-16309" fmla="*/ 6233696 w 15811497"/>
              <a:gd name="connsiteY71-16310" fmla="*/ 664868 h 6248398"/>
              <a:gd name="connsiteX72-16311" fmla="*/ 6224019 w 15811497"/>
              <a:gd name="connsiteY72-16312" fmla="*/ 677808 h 6248398"/>
              <a:gd name="connsiteX73-16313" fmla="*/ 6248008 w 15811497"/>
              <a:gd name="connsiteY73-16314" fmla="*/ 638320 h 6248398"/>
              <a:gd name="connsiteX74-16315" fmla="*/ 6251291 w 15811497"/>
              <a:gd name="connsiteY74-16316" fmla="*/ 633930 h 6248398"/>
              <a:gd name="connsiteX75-16317" fmla="*/ 6251293 w 15811497"/>
              <a:gd name="connsiteY75-16318" fmla="*/ 633929 h 6248398"/>
              <a:gd name="connsiteX76-16319" fmla="*/ 6257683 w 15811497"/>
              <a:gd name="connsiteY76-16320" fmla="*/ 625384 h 6248398"/>
              <a:gd name="connsiteX77-16321" fmla="*/ 6257686 w 15811497"/>
              <a:gd name="connsiteY77-16322" fmla="*/ 625380 h 6248398"/>
              <a:gd name="connsiteX78-16323" fmla="*/ 6331355 w 15811497"/>
              <a:gd name="connsiteY78-16324" fmla="*/ 526865 h 6248398"/>
              <a:gd name="connsiteX79-16325" fmla="*/ 7448548 w 15811497"/>
              <a:gd name="connsiteY79-16326" fmla="*/ 0 h 6248398"/>
              <a:gd name="connsiteX0-16327" fmla="*/ 11209760 w 15811497"/>
              <a:gd name="connsiteY0-16328" fmla="*/ 5180760 h 6248398"/>
              <a:gd name="connsiteX1-16329" fmla="*/ 11210150 w 15811497"/>
              <a:gd name="connsiteY1-16330" fmla="*/ 5180948 h 6248398"/>
              <a:gd name="connsiteX2-16331" fmla="*/ 11528781 w 15811497"/>
              <a:gd name="connsiteY2-16332" fmla="*/ 5429240 h 6248398"/>
              <a:gd name="connsiteX3-16333" fmla="*/ 11209760 w 15811497"/>
              <a:gd name="connsiteY3-16334" fmla="*/ 5180760 h 6248398"/>
              <a:gd name="connsiteX4-16335" fmla="*/ 7448548 w 15811497"/>
              <a:gd name="connsiteY4-16336" fmla="*/ 0 h 6248398"/>
              <a:gd name="connsiteX5-16337" fmla="*/ 8721604 w 15811497"/>
              <a:gd name="connsiteY5-16338" fmla="*/ 757692 h 6248398"/>
              <a:gd name="connsiteX6-16339" fmla="*/ 8890522 w 15811497"/>
              <a:gd name="connsiteY6-16340" fmla="*/ 1193234 h 6248398"/>
              <a:gd name="connsiteX7-16341" fmla="*/ 9958384 w 15811497"/>
              <a:gd name="connsiteY7-16342" fmla="*/ 1828798 h 6248398"/>
              <a:gd name="connsiteX8-16343" fmla="*/ 10895504 w 15811497"/>
              <a:gd name="connsiteY8-16344" fmla="*/ 1386857 h 6248398"/>
              <a:gd name="connsiteX9-16345" fmla="*/ 11096041 w 15811497"/>
              <a:gd name="connsiteY9-16346" fmla="*/ 1170993 h 6248398"/>
              <a:gd name="connsiteX10-16347" fmla="*/ 13049247 w 15811497"/>
              <a:gd name="connsiteY10-16348" fmla="*/ 361949 h 6248398"/>
              <a:gd name="connsiteX11-16349" fmla="*/ 15811497 w 15811497"/>
              <a:gd name="connsiteY11-16350" fmla="*/ 3124198 h 6248398"/>
              <a:gd name="connsiteX12-16351" fmla="*/ 13049247 w 15811497"/>
              <a:gd name="connsiteY12-16352" fmla="*/ 5886448 h 6248398"/>
              <a:gd name="connsiteX13-16353" fmla="*/ 11732594 w 15811497"/>
              <a:gd name="connsiteY13-16354" fmla="*/ 5553059 h 6248398"/>
              <a:gd name="connsiteX14-16355" fmla="*/ 11528782 w 15811497"/>
              <a:gd name="connsiteY14-16356" fmla="*/ 5429240 h 6248398"/>
              <a:gd name="connsiteX15-16357" fmla="*/ 11210151 w 15811497"/>
              <a:gd name="connsiteY15-16358" fmla="*/ 5180948 h 6248398"/>
              <a:gd name="connsiteX16-16359" fmla="*/ 11209761 w 15811497"/>
              <a:gd name="connsiteY16-16360" fmla="*/ 5180760 h 6248398"/>
              <a:gd name="connsiteX17-16361" fmla="*/ 11096041 w 15811497"/>
              <a:gd name="connsiteY17-16362" fmla="*/ 5077404 h 6248398"/>
              <a:gd name="connsiteX18-16363" fmla="*/ 11063094 w 15811497"/>
              <a:gd name="connsiteY18-16364" fmla="*/ 5041153 h 6248398"/>
              <a:gd name="connsiteX19-16365" fmla="*/ 11063091 w 15811497"/>
              <a:gd name="connsiteY19-16366" fmla="*/ 5041152 h 6248398"/>
              <a:gd name="connsiteX20-16367" fmla="*/ 11100244 w 15811497"/>
              <a:gd name="connsiteY20-16368" fmla="*/ 5128004 h 6248398"/>
              <a:gd name="connsiteX21-16369" fmla="*/ 10610846 w 15811497"/>
              <a:gd name="connsiteY21-16370" fmla="*/ 5029199 h 6248398"/>
              <a:gd name="connsiteX22-16371" fmla="*/ 9640652 w 15811497"/>
              <a:gd name="connsiteY22-16372" fmla="*/ 5486739 h 6248398"/>
              <a:gd name="connsiteX23-16373" fmla="*/ 9628722 w 15811497"/>
              <a:gd name="connsiteY23-16374" fmla="*/ 5502693 h 6248398"/>
              <a:gd name="connsiteX24-16375" fmla="*/ 9568273 w 15811497"/>
              <a:gd name="connsiteY24-16376" fmla="*/ 5583530 h 6248398"/>
              <a:gd name="connsiteX25-16377" fmla="*/ 9535504 w 15811497"/>
              <a:gd name="connsiteY25-16378" fmla="*/ 5637470 h 6248398"/>
              <a:gd name="connsiteX26-16379" fmla="*/ 9535505 w 15811497"/>
              <a:gd name="connsiteY26-16380" fmla="*/ 5637470 h 6248398"/>
              <a:gd name="connsiteX27-16381" fmla="*/ 9568273 w 15811497"/>
              <a:gd name="connsiteY27-16382" fmla="*/ 5583531 h 6248398"/>
              <a:gd name="connsiteX28-16383" fmla="*/ 9628722 w 15811497"/>
              <a:gd name="connsiteY28-16384" fmla="*/ 5502694 h 6248398"/>
              <a:gd name="connsiteX29-16385" fmla="*/ 9563485 w 15811497"/>
              <a:gd name="connsiteY29-16386" fmla="*/ 5610078 h 6248398"/>
              <a:gd name="connsiteX30-16387" fmla="*/ 9542221 w 15811497"/>
              <a:gd name="connsiteY30-16388" fmla="*/ 5638514 h 6248398"/>
              <a:gd name="connsiteX31-16389" fmla="*/ 9480140 w 15811497"/>
              <a:gd name="connsiteY31-16390" fmla="*/ 5721533 h 6248398"/>
              <a:gd name="connsiteX32-16391" fmla="*/ 8362947 w 15811497"/>
              <a:gd name="connsiteY32-16392" fmla="*/ 6248398 h 6248398"/>
              <a:gd name="connsiteX33-16393" fmla="*/ 7028922 w 15811497"/>
              <a:gd name="connsiteY33-16394" fmla="*/ 5364147 h 6248398"/>
              <a:gd name="connsiteX34-16395" fmla="*/ 6990513 w 15811497"/>
              <a:gd name="connsiteY34-16396" fmla="*/ 5259205 h 6248398"/>
              <a:gd name="connsiteX35-16397" fmla="*/ 6990512 w 15811497"/>
              <a:gd name="connsiteY35-16398" fmla="*/ 5259199 h 6248398"/>
              <a:gd name="connsiteX36-16399" fmla="*/ 6983676 w 15811497"/>
              <a:gd name="connsiteY36-16400" fmla="*/ 5240519 h 6248398"/>
              <a:gd name="connsiteX37-16401" fmla="*/ 6983673 w 15811497"/>
              <a:gd name="connsiteY37-16402" fmla="*/ 5240519 h 6248398"/>
              <a:gd name="connsiteX38-16403" fmla="*/ 6980236 w 15811497"/>
              <a:gd name="connsiteY38-16404" fmla="*/ 5231130 h 6248398"/>
              <a:gd name="connsiteX39-16405" fmla="*/ 6978859 w 15811497"/>
              <a:gd name="connsiteY39-16406" fmla="*/ 5225774 h 6248398"/>
              <a:gd name="connsiteX40-16407" fmla="*/ 6984291 w 15811497"/>
              <a:gd name="connsiteY40-16408" fmla="*/ 5240614 h 6248398"/>
              <a:gd name="connsiteX41-16409" fmla="*/ 6984292 w 15811497"/>
              <a:gd name="connsiteY41-16410" fmla="*/ 5240614 h 6248398"/>
              <a:gd name="connsiteX42-16411" fmla="*/ 6978860 w 15811497"/>
              <a:gd name="connsiteY42-16412" fmla="*/ 5225773 h 6248398"/>
              <a:gd name="connsiteX43-16413" fmla="*/ 6944562 w 15811497"/>
              <a:gd name="connsiteY43-16414" fmla="*/ 5092380 h 6248398"/>
              <a:gd name="connsiteX44-16415" fmla="*/ 6978860 w 15811497"/>
              <a:gd name="connsiteY44-16416" fmla="*/ 5225773 h 6248398"/>
              <a:gd name="connsiteX45-16417" fmla="*/ 6948299 w 15811497"/>
              <a:gd name="connsiteY45-16418" fmla="*/ 5142273 h 6248398"/>
              <a:gd name="connsiteX46-16419" fmla="*/ 5829297 w 15811497"/>
              <a:gd name="connsiteY46-16420" fmla="*/ 4400549 h 6248398"/>
              <a:gd name="connsiteX47-16421" fmla="*/ 5056802 w 15811497"/>
              <a:gd name="connsiteY47-16422" fmla="*/ 4677867 h 6248398"/>
              <a:gd name="connsiteX48-16423" fmla="*/ 5022517 w 15811497"/>
              <a:gd name="connsiteY48-16424" fmla="*/ 4709027 h 6248398"/>
              <a:gd name="connsiteX49-16425" fmla="*/ 5022515 w 15811497"/>
              <a:gd name="connsiteY49-16426" fmla="*/ 4709029 h 6248398"/>
              <a:gd name="connsiteX50-16427" fmla="*/ 4778482 w 15811497"/>
              <a:gd name="connsiteY50-16428" fmla="*/ 5008058 h 6248398"/>
              <a:gd name="connsiteX51-16429" fmla="*/ 4715455 w 15811497"/>
              <a:gd name="connsiteY51-16430" fmla="*/ 5077404 h 6248398"/>
              <a:gd name="connsiteX52-16431" fmla="*/ 2762249 w 15811497"/>
              <a:gd name="connsiteY52-16432" fmla="*/ 5886448 h 6248398"/>
              <a:gd name="connsiteX53-16433" fmla="*/ 0 w 15811497"/>
              <a:gd name="connsiteY53-16434" fmla="*/ 3124198 h 6248398"/>
              <a:gd name="connsiteX54-16435" fmla="*/ 2762249 w 15811497"/>
              <a:gd name="connsiteY54-16436" fmla="*/ 361949 h 6248398"/>
              <a:gd name="connsiteX55-16437" fmla="*/ 4078902 w 15811497"/>
              <a:gd name="connsiteY55-16438" fmla="*/ 695338 h 6248398"/>
              <a:gd name="connsiteX56-16439" fmla="*/ 4261443 w 15811497"/>
              <a:gd name="connsiteY56-16440" fmla="*/ 806235 h 6248398"/>
              <a:gd name="connsiteX57-16441" fmla="*/ 4409044 w 15811497"/>
              <a:gd name="connsiteY57-16442" fmla="*/ 910268 h 6248398"/>
              <a:gd name="connsiteX58-16443" fmla="*/ 4612477 w 15811497"/>
              <a:gd name="connsiteY58-16444" fmla="*/ 1077402 h 6248398"/>
              <a:gd name="connsiteX59-16445" fmla="*/ 4612478 w 15811497"/>
              <a:gd name="connsiteY59-16446" fmla="*/ 1077403 h 6248398"/>
              <a:gd name="connsiteX60-16447" fmla="*/ 4701725 w 15811497"/>
              <a:gd name="connsiteY60-16448" fmla="*/ 1120394 h 6248398"/>
              <a:gd name="connsiteX61-16449" fmla="*/ 5191122 w 15811497"/>
              <a:gd name="connsiteY61-16450" fmla="*/ 1219199 h 6248398"/>
              <a:gd name="connsiteX62-16451" fmla="*/ 6161317 w 15811497"/>
              <a:gd name="connsiteY62-16452" fmla="*/ 761659 h 6248398"/>
              <a:gd name="connsiteX63-16453" fmla="*/ 6224019 w 15811497"/>
              <a:gd name="connsiteY63-16454" fmla="*/ 677808 h 6248398"/>
              <a:gd name="connsiteX64-16455" fmla="*/ 6175489 w 15811497"/>
              <a:gd name="connsiteY64-16456" fmla="*/ 757691 h 6248398"/>
              <a:gd name="connsiteX65-16457" fmla="*/ 6175489 w 15811497"/>
              <a:gd name="connsiteY65-16458" fmla="*/ 757692 h 6248398"/>
              <a:gd name="connsiteX66-16459" fmla="*/ 6224020 w 15811497"/>
              <a:gd name="connsiteY66-16460" fmla="*/ 677809 h 6248398"/>
              <a:gd name="connsiteX67-16461" fmla="*/ 6233696 w 15811497"/>
              <a:gd name="connsiteY67-16462" fmla="*/ 664869 h 6248398"/>
              <a:gd name="connsiteX68-16463" fmla="*/ 6252611 w 15811497"/>
              <a:gd name="connsiteY68-16464" fmla="*/ 633734 h 6248398"/>
              <a:gd name="connsiteX69-16465" fmla="*/ 6252610 w 15811497"/>
              <a:gd name="connsiteY69-16466" fmla="*/ 633734 h 6248398"/>
              <a:gd name="connsiteX70-16467" fmla="*/ 6233696 w 15811497"/>
              <a:gd name="connsiteY70-16468" fmla="*/ 664868 h 6248398"/>
              <a:gd name="connsiteX71-16469" fmla="*/ 6224019 w 15811497"/>
              <a:gd name="connsiteY71-16470" fmla="*/ 677808 h 6248398"/>
              <a:gd name="connsiteX72-16471" fmla="*/ 6248008 w 15811497"/>
              <a:gd name="connsiteY72-16472" fmla="*/ 638320 h 6248398"/>
              <a:gd name="connsiteX73-16473" fmla="*/ 6251291 w 15811497"/>
              <a:gd name="connsiteY73-16474" fmla="*/ 633930 h 6248398"/>
              <a:gd name="connsiteX74-16475" fmla="*/ 6251293 w 15811497"/>
              <a:gd name="connsiteY74-16476" fmla="*/ 633929 h 6248398"/>
              <a:gd name="connsiteX75-16477" fmla="*/ 6257683 w 15811497"/>
              <a:gd name="connsiteY75-16478" fmla="*/ 625384 h 6248398"/>
              <a:gd name="connsiteX76-16479" fmla="*/ 6257686 w 15811497"/>
              <a:gd name="connsiteY76-16480" fmla="*/ 625380 h 6248398"/>
              <a:gd name="connsiteX77-16481" fmla="*/ 6331355 w 15811497"/>
              <a:gd name="connsiteY77-16482" fmla="*/ 526865 h 6248398"/>
              <a:gd name="connsiteX78-16483" fmla="*/ 7448548 w 15811497"/>
              <a:gd name="connsiteY78-16484" fmla="*/ 0 h 6248398"/>
              <a:gd name="connsiteX0-16485" fmla="*/ 11209760 w 15811497"/>
              <a:gd name="connsiteY0-16486" fmla="*/ 5180760 h 6248398"/>
              <a:gd name="connsiteX1-16487" fmla="*/ 11210150 w 15811497"/>
              <a:gd name="connsiteY1-16488" fmla="*/ 5180948 h 6248398"/>
              <a:gd name="connsiteX2-16489" fmla="*/ 11528781 w 15811497"/>
              <a:gd name="connsiteY2-16490" fmla="*/ 5429240 h 6248398"/>
              <a:gd name="connsiteX3-16491" fmla="*/ 11209760 w 15811497"/>
              <a:gd name="connsiteY3-16492" fmla="*/ 5180760 h 6248398"/>
              <a:gd name="connsiteX4-16493" fmla="*/ 7448548 w 15811497"/>
              <a:gd name="connsiteY4-16494" fmla="*/ 0 h 6248398"/>
              <a:gd name="connsiteX5-16495" fmla="*/ 8721604 w 15811497"/>
              <a:gd name="connsiteY5-16496" fmla="*/ 757692 h 6248398"/>
              <a:gd name="connsiteX6-16497" fmla="*/ 8890522 w 15811497"/>
              <a:gd name="connsiteY6-16498" fmla="*/ 1193234 h 6248398"/>
              <a:gd name="connsiteX7-16499" fmla="*/ 9958384 w 15811497"/>
              <a:gd name="connsiteY7-16500" fmla="*/ 1828798 h 6248398"/>
              <a:gd name="connsiteX8-16501" fmla="*/ 10895504 w 15811497"/>
              <a:gd name="connsiteY8-16502" fmla="*/ 1386857 h 6248398"/>
              <a:gd name="connsiteX9-16503" fmla="*/ 11096041 w 15811497"/>
              <a:gd name="connsiteY9-16504" fmla="*/ 1170993 h 6248398"/>
              <a:gd name="connsiteX10-16505" fmla="*/ 13049247 w 15811497"/>
              <a:gd name="connsiteY10-16506" fmla="*/ 361949 h 6248398"/>
              <a:gd name="connsiteX11-16507" fmla="*/ 15811497 w 15811497"/>
              <a:gd name="connsiteY11-16508" fmla="*/ 3124198 h 6248398"/>
              <a:gd name="connsiteX12-16509" fmla="*/ 13049247 w 15811497"/>
              <a:gd name="connsiteY12-16510" fmla="*/ 5886448 h 6248398"/>
              <a:gd name="connsiteX13-16511" fmla="*/ 11732594 w 15811497"/>
              <a:gd name="connsiteY13-16512" fmla="*/ 5553059 h 6248398"/>
              <a:gd name="connsiteX14-16513" fmla="*/ 11528782 w 15811497"/>
              <a:gd name="connsiteY14-16514" fmla="*/ 5429240 h 6248398"/>
              <a:gd name="connsiteX15-16515" fmla="*/ 11210151 w 15811497"/>
              <a:gd name="connsiteY15-16516" fmla="*/ 5180948 h 6248398"/>
              <a:gd name="connsiteX16-16517" fmla="*/ 11209761 w 15811497"/>
              <a:gd name="connsiteY16-16518" fmla="*/ 5180760 h 6248398"/>
              <a:gd name="connsiteX17-16519" fmla="*/ 11096041 w 15811497"/>
              <a:gd name="connsiteY17-16520" fmla="*/ 5077404 h 6248398"/>
              <a:gd name="connsiteX18-16521" fmla="*/ 11063094 w 15811497"/>
              <a:gd name="connsiteY18-16522" fmla="*/ 5041153 h 6248398"/>
              <a:gd name="connsiteX19-16523" fmla="*/ 11100244 w 15811497"/>
              <a:gd name="connsiteY19-16524" fmla="*/ 5128004 h 6248398"/>
              <a:gd name="connsiteX20-16525" fmla="*/ 10610846 w 15811497"/>
              <a:gd name="connsiteY20-16526" fmla="*/ 5029199 h 6248398"/>
              <a:gd name="connsiteX21-16527" fmla="*/ 9640652 w 15811497"/>
              <a:gd name="connsiteY21-16528" fmla="*/ 5486739 h 6248398"/>
              <a:gd name="connsiteX22-16529" fmla="*/ 9628722 w 15811497"/>
              <a:gd name="connsiteY22-16530" fmla="*/ 5502693 h 6248398"/>
              <a:gd name="connsiteX23-16531" fmla="*/ 9568273 w 15811497"/>
              <a:gd name="connsiteY23-16532" fmla="*/ 5583530 h 6248398"/>
              <a:gd name="connsiteX24-16533" fmla="*/ 9535504 w 15811497"/>
              <a:gd name="connsiteY24-16534" fmla="*/ 5637470 h 6248398"/>
              <a:gd name="connsiteX25-16535" fmla="*/ 9535505 w 15811497"/>
              <a:gd name="connsiteY25-16536" fmla="*/ 5637470 h 6248398"/>
              <a:gd name="connsiteX26-16537" fmla="*/ 9568273 w 15811497"/>
              <a:gd name="connsiteY26-16538" fmla="*/ 5583531 h 6248398"/>
              <a:gd name="connsiteX27-16539" fmla="*/ 9628722 w 15811497"/>
              <a:gd name="connsiteY27-16540" fmla="*/ 5502694 h 6248398"/>
              <a:gd name="connsiteX28-16541" fmla="*/ 9563485 w 15811497"/>
              <a:gd name="connsiteY28-16542" fmla="*/ 5610078 h 6248398"/>
              <a:gd name="connsiteX29-16543" fmla="*/ 9542221 w 15811497"/>
              <a:gd name="connsiteY29-16544" fmla="*/ 5638514 h 6248398"/>
              <a:gd name="connsiteX30-16545" fmla="*/ 9480140 w 15811497"/>
              <a:gd name="connsiteY30-16546" fmla="*/ 5721533 h 6248398"/>
              <a:gd name="connsiteX31-16547" fmla="*/ 8362947 w 15811497"/>
              <a:gd name="connsiteY31-16548" fmla="*/ 6248398 h 6248398"/>
              <a:gd name="connsiteX32-16549" fmla="*/ 7028922 w 15811497"/>
              <a:gd name="connsiteY32-16550" fmla="*/ 5364147 h 6248398"/>
              <a:gd name="connsiteX33-16551" fmla="*/ 6990513 w 15811497"/>
              <a:gd name="connsiteY33-16552" fmla="*/ 5259205 h 6248398"/>
              <a:gd name="connsiteX34-16553" fmla="*/ 6990512 w 15811497"/>
              <a:gd name="connsiteY34-16554" fmla="*/ 5259199 h 6248398"/>
              <a:gd name="connsiteX35-16555" fmla="*/ 6983676 w 15811497"/>
              <a:gd name="connsiteY35-16556" fmla="*/ 5240519 h 6248398"/>
              <a:gd name="connsiteX36-16557" fmla="*/ 6983673 w 15811497"/>
              <a:gd name="connsiteY36-16558" fmla="*/ 5240519 h 6248398"/>
              <a:gd name="connsiteX37-16559" fmla="*/ 6980236 w 15811497"/>
              <a:gd name="connsiteY37-16560" fmla="*/ 5231130 h 6248398"/>
              <a:gd name="connsiteX38-16561" fmla="*/ 6978859 w 15811497"/>
              <a:gd name="connsiteY38-16562" fmla="*/ 5225774 h 6248398"/>
              <a:gd name="connsiteX39-16563" fmla="*/ 6984291 w 15811497"/>
              <a:gd name="connsiteY39-16564" fmla="*/ 5240614 h 6248398"/>
              <a:gd name="connsiteX40-16565" fmla="*/ 6984292 w 15811497"/>
              <a:gd name="connsiteY40-16566" fmla="*/ 5240614 h 6248398"/>
              <a:gd name="connsiteX41-16567" fmla="*/ 6978860 w 15811497"/>
              <a:gd name="connsiteY41-16568" fmla="*/ 5225773 h 6248398"/>
              <a:gd name="connsiteX42-16569" fmla="*/ 6944562 w 15811497"/>
              <a:gd name="connsiteY42-16570" fmla="*/ 5092380 h 6248398"/>
              <a:gd name="connsiteX43-16571" fmla="*/ 6978860 w 15811497"/>
              <a:gd name="connsiteY43-16572" fmla="*/ 5225773 h 6248398"/>
              <a:gd name="connsiteX44-16573" fmla="*/ 6948299 w 15811497"/>
              <a:gd name="connsiteY44-16574" fmla="*/ 5142273 h 6248398"/>
              <a:gd name="connsiteX45-16575" fmla="*/ 5829297 w 15811497"/>
              <a:gd name="connsiteY45-16576" fmla="*/ 4400549 h 6248398"/>
              <a:gd name="connsiteX46-16577" fmla="*/ 5056802 w 15811497"/>
              <a:gd name="connsiteY46-16578" fmla="*/ 4677867 h 6248398"/>
              <a:gd name="connsiteX47-16579" fmla="*/ 5022517 w 15811497"/>
              <a:gd name="connsiteY47-16580" fmla="*/ 4709027 h 6248398"/>
              <a:gd name="connsiteX48-16581" fmla="*/ 5022515 w 15811497"/>
              <a:gd name="connsiteY48-16582" fmla="*/ 4709029 h 6248398"/>
              <a:gd name="connsiteX49-16583" fmla="*/ 4778482 w 15811497"/>
              <a:gd name="connsiteY49-16584" fmla="*/ 5008058 h 6248398"/>
              <a:gd name="connsiteX50-16585" fmla="*/ 4715455 w 15811497"/>
              <a:gd name="connsiteY50-16586" fmla="*/ 5077404 h 6248398"/>
              <a:gd name="connsiteX51-16587" fmla="*/ 2762249 w 15811497"/>
              <a:gd name="connsiteY51-16588" fmla="*/ 5886448 h 6248398"/>
              <a:gd name="connsiteX52-16589" fmla="*/ 0 w 15811497"/>
              <a:gd name="connsiteY52-16590" fmla="*/ 3124198 h 6248398"/>
              <a:gd name="connsiteX53-16591" fmla="*/ 2762249 w 15811497"/>
              <a:gd name="connsiteY53-16592" fmla="*/ 361949 h 6248398"/>
              <a:gd name="connsiteX54-16593" fmla="*/ 4078902 w 15811497"/>
              <a:gd name="connsiteY54-16594" fmla="*/ 695338 h 6248398"/>
              <a:gd name="connsiteX55-16595" fmla="*/ 4261443 w 15811497"/>
              <a:gd name="connsiteY55-16596" fmla="*/ 806235 h 6248398"/>
              <a:gd name="connsiteX56-16597" fmla="*/ 4409044 w 15811497"/>
              <a:gd name="connsiteY56-16598" fmla="*/ 910268 h 6248398"/>
              <a:gd name="connsiteX57-16599" fmla="*/ 4612477 w 15811497"/>
              <a:gd name="connsiteY57-16600" fmla="*/ 1077402 h 6248398"/>
              <a:gd name="connsiteX58-16601" fmla="*/ 4612478 w 15811497"/>
              <a:gd name="connsiteY58-16602" fmla="*/ 1077403 h 6248398"/>
              <a:gd name="connsiteX59-16603" fmla="*/ 4701725 w 15811497"/>
              <a:gd name="connsiteY59-16604" fmla="*/ 1120394 h 6248398"/>
              <a:gd name="connsiteX60-16605" fmla="*/ 5191122 w 15811497"/>
              <a:gd name="connsiteY60-16606" fmla="*/ 1219199 h 6248398"/>
              <a:gd name="connsiteX61-16607" fmla="*/ 6161317 w 15811497"/>
              <a:gd name="connsiteY61-16608" fmla="*/ 761659 h 6248398"/>
              <a:gd name="connsiteX62-16609" fmla="*/ 6224019 w 15811497"/>
              <a:gd name="connsiteY62-16610" fmla="*/ 677808 h 6248398"/>
              <a:gd name="connsiteX63-16611" fmla="*/ 6175489 w 15811497"/>
              <a:gd name="connsiteY63-16612" fmla="*/ 757691 h 6248398"/>
              <a:gd name="connsiteX64-16613" fmla="*/ 6175489 w 15811497"/>
              <a:gd name="connsiteY64-16614" fmla="*/ 757692 h 6248398"/>
              <a:gd name="connsiteX65-16615" fmla="*/ 6224020 w 15811497"/>
              <a:gd name="connsiteY65-16616" fmla="*/ 677809 h 6248398"/>
              <a:gd name="connsiteX66-16617" fmla="*/ 6233696 w 15811497"/>
              <a:gd name="connsiteY66-16618" fmla="*/ 664869 h 6248398"/>
              <a:gd name="connsiteX67-16619" fmla="*/ 6252611 w 15811497"/>
              <a:gd name="connsiteY67-16620" fmla="*/ 633734 h 6248398"/>
              <a:gd name="connsiteX68-16621" fmla="*/ 6252610 w 15811497"/>
              <a:gd name="connsiteY68-16622" fmla="*/ 633734 h 6248398"/>
              <a:gd name="connsiteX69-16623" fmla="*/ 6233696 w 15811497"/>
              <a:gd name="connsiteY69-16624" fmla="*/ 664868 h 6248398"/>
              <a:gd name="connsiteX70-16625" fmla="*/ 6224019 w 15811497"/>
              <a:gd name="connsiteY70-16626" fmla="*/ 677808 h 6248398"/>
              <a:gd name="connsiteX71-16627" fmla="*/ 6248008 w 15811497"/>
              <a:gd name="connsiteY71-16628" fmla="*/ 638320 h 6248398"/>
              <a:gd name="connsiteX72-16629" fmla="*/ 6251291 w 15811497"/>
              <a:gd name="connsiteY72-16630" fmla="*/ 633930 h 6248398"/>
              <a:gd name="connsiteX73-16631" fmla="*/ 6251293 w 15811497"/>
              <a:gd name="connsiteY73-16632" fmla="*/ 633929 h 6248398"/>
              <a:gd name="connsiteX74-16633" fmla="*/ 6257683 w 15811497"/>
              <a:gd name="connsiteY74-16634" fmla="*/ 625384 h 6248398"/>
              <a:gd name="connsiteX75-16635" fmla="*/ 6257686 w 15811497"/>
              <a:gd name="connsiteY75-16636" fmla="*/ 625380 h 6248398"/>
              <a:gd name="connsiteX76-16637" fmla="*/ 6331355 w 15811497"/>
              <a:gd name="connsiteY76-16638" fmla="*/ 526865 h 6248398"/>
              <a:gd name="connsiteX77-16639" fmla="*/ 7448548 w 15811497"/>
              <a:gd name="connsiteY77-16640" fmla="*/ 0 h 6248398"/>
              <a:gd name="connsiteX0-16641" fmla="*/ 11209760 w 15811497"/>
              <a:gd name="connsiteY0-16642" fmla="*/ 5180760 h 6248398"/>
              <a:gd name="connsiteX1-16643" fmla="*/ 11210150 w 15811497"/>
              <a:gd name="connsiteY1-16644" fmla="*/ 5180948 h 6248398"/>
              <a:gd name="connsiteX2-16645" fmla="*/ 11528781 w 15811497"/>
              <a:gd name="connsiteY2-16646" fmla="*/ 5429240 h 6248398"/>
              <a:gd name="connsiteX3-16647" fmla="*/ 11209760 w 15811497"/>
              <a:gd name="connsiteY3-16648" fmla="*/ 5180760 h 6248398"/>
              <a:gd name="connsiteX4-16649" fmla="*/ 7448548 w 15811497"/>
              <a:gd name="connsiteY4-16650" fmla="*/ 0 h 6248398"/>
              <a:gd name="connsiteX5-16651" fmla="*/ 8721604 w 15811497"/>
              <a:gd name="connsiteY5-16652" fmla="*/ 757692 h 6248398"/>
              <a:gd name="connsiteX6-16653" fmla="*/ 8890522 w 15811497"/>
              <a:gd name="connsiteY6-16654" fmla="*/ 1193234 h 6248398"/>
              <a:gd name="connsiteX7-16655" fmla="*/ 9958384 w 15811497"/>
              <a:gd name="connsiteY7-16656" fmla="*/ 1828798 h 6248398"/>
              <a:gd name="connsiteX8-16657" fmla="*/ 10895504 w 15811497"/>
              <a:gd name="connsiteY8-16658" fmla="*/ 1386857 h 6248398"/>
              <a:gd name="connsiteX9-16659" fmla="*/ 11096041 w 15811497"/>
              <a:gd name="connsiteY9-16660" fmla="*/ 1170993 h 6248398"/>
              <a:gd name="connsiteX10-16661" fmla="*/ 13049247 w 15811497"/>
              <a:gd name="connsiteY10-16662" fmla="*/ 361949 h 6248398"/>
              <a:gd name="connsiteX11-16663" fmla="*/ 15811497 w 15811497"/>
              <a:gd name="connsiteY11-16664" fmla="*/ 3124198 h 6248398"/>
              <a:gd name="connsiteX12-16665" fmla="*/ 13049247 w 15811497"/>
              <a:gd name="connsiteY12-16666" fmla="*/ 5886448 h 6248398"/>
              <a:gd name="connsiteX13-16667" fmla="*/ 11732594 w 15811497"/>
              <a:gd name="connsiteY13-16668" fmla="*/ 5553059 h 6248398"/>
              <a:gd name="connsiteX14-16669" fmla="*/ 11528782 w 15811497"/>
              <a:gd name="connsiteY14-16670" fmla="*/ 5429240 h 6248398"/>
              <a:gd name="connsiteX15-16671" fmla="*/ 11210151 w 15811497"/>
              <a:gd name="connsiteY15-16672" fmla="*/ 5180948 h 6248398"/>
              <a:gd name="connsiteX16-16673" fmla="*/ 11209761 w 15811497"/>
              <a:gd name="connsiteY16-16674" fmla="*/ 5180760 h 6248398"/>
              <a:gd name="connsiteX17-16675" fmla="*/ 11096041 w 15811497"/>
              <a:gd name="connsiteY17-16676" fmla="*/ 5077404 h 6248398"/>
              <a:gd name="connsiteX18-16677" fmla="*/ 11100244 w 15811497"/>
              <a:gd name="connsiteY18-16678" fmla="*/ 5128004 h 6248398"/>
              <a:gd name="connsiteX19-16679" fmla="*/ 10610846 w 15811497"/>
              <a:gd name="connsiteY19-16680" fmla="*/ 5029199 h 6248398"/>
              <a:gd name="connsiteX20-16681" fmla="*/ 9640652 w 15811497"/>
              <a:gd name="connsiteY20-16682" fmla="*/ 5486739 h 6248398"/>
              <a:gd name="connsiteX21-16683" fmla="*/ 9628722 w 15811497"/>
              <a:gd name="connsiteY21-16684" fmla="*/ 5502693 h 6248398"/>
              <a:gd name="connsiteX22-16685" fmla="*/ 9568273 w 15811497"/>
              <a:gd name="connsiteY22-16686" fmla="*/ 5583530 h 6248398"/>
              <a:gd name="connsiteX23-16687" fmla="*/ 9535504 w 15811497"/>
              <a:gd name="connsiteY23-16688" fmla="*/ 5637470 h 6248398"/>
              <a:gd name="connsiteX24-16689" fmla="*/ 9535505 w 15811497"/>
              <a:gd name="connsiteY24-16690" fmla="*/ 5637470 h 6248398"/>
              <a:gd name="connsiteX25-16691" fmla="*/ 9568273 w 15811497"/>
              <a:gd name="connsiteY25-16692" fmla="*/ 5583531 h 6248398"/>
              <a:gd name="connsiteX26-16693" fmla="*/ 9628722 w 15811497"/>
              <a:gd name="connsiteY26-16694" fmla="*/ 5502694 h 6248398"/>
              <a:gd name="connsiteX27-16695" fmla="*/ 9563485 w 15811497"/>
              <a:gd name="connsiteY27-16696" fmla="*/ 5610078 h 6248398"/>
              <a:gd name="connsiteX28-16697" fmla="*/ 9542221 w 15811497"/>
              <a:gd name="connsiteY28-16698" fmla="*/ 5638514 h 6248398"/>
              <a:gd name="connsiteX29-16699" fmla="*/ 9480140 w 15811497"/>
              <a:gd name="connsiteY29-16700" fmla="*/ 5721533 h 6248398"/>
              <a:gd name="connsiteX30-16701" fmla="*/ 8362947 w 15811497"/>
              <a:gd name="connsiteY30-16702" fmla="*/ 6248398 h 6248398"/>
              <a:gd name="connsiteX31-16703" fmla="*/ 7028922 w 15811497"/>
              <a:gd name="connsiteY31-16704" fmla="*/ 5364147 h 6248398"/>
              <a:gd name="connsiteX32-16705" fmla="*/ 6990513 w 15811497"/>
              <a:gd name="connsiteY32-16706" fmla="*/ 5259205 h 6248398"/>
              <a:gd name="connsiteX33-16707" fmla="*/ 6990512 w 15811497"/>
              <a:gd name="connsiteY33-16708" fmla="*/ 5259199 h 6248398"/>
              <a:gd name="connsiteX34-16709" fmla="*/ 6983676 w 15811497"/>
              <a:gd name="connsiteY34-16710" fmla="*/ 5240519 h 6248398"/>
              <a:gd name="connsiteX35-16711" fmla="*/ 6983673 w 15811497"/>
              <a:gd name="connsiteY35-16712" fmla="*/ 5240519 h 6248398"/>
              <a:gd name="connsiteX36-16713" fmla="*/ 6980236 w 15811497"/>
              <a:gd name="connsiteY36-16714" fmla="*/ 5231130 h 6248398"/>
              <a:gd name="connsiteX37-16715" fmla="*/ 6978859 w 15811497"/>
              <a:gd name="connsiteY37-16716" fmla="*/ 5225774 h 6248398"/>
              <a:gd name="connsiteX38-16717" fmla="*/ 6984291 w 15811497"/>
              <a:gd name="connsiteY38-16718" fmla="*/ 5240614 h 6248398"/>
              <a:gd name="connsiteX39-16719" fmla="*/ 6984292 w 15811497"/>
              <a:gd name="connsiteY39-16720" fmla="*/ 5240614 h 6248398"/>
              <a:gd name="connsiteX40-16721" fmla="*/ 6978860 w 15811497"/>
              <a:gd name="connsiteY40-16722" fmla="*/ 5225773 h 6248398"/>
              <a:gd name="connsiteX41-16723" fmla="*/ 6944562 w 15811497"/>
              <a:gd name="connsiteY41-16724" fmla="*/ 5092380 h 6248398"/>
              <a:gd name="connsiteX42-16725" fmla="*/ 6978860 w 15811497"/>
              <a:gd name="connsiteY42-16726" fmla="*/ 5225773 h 6248398"/>
              <a:gd name="connsiteX43-16727" fmla="*/ 6948299 w 15811497"/>
              <a:gd name="connsiteY43-16728" fmla="*/ 5142273 h 6248398"/>
              <a:gd name="connsiteX44-16729" fmla="*/ 5829297 w 15811497"/>
              <a:gd name="connsiteY44-16730" fmla="*/ 4400549 h 6248398"/>
              <a:gd name="connsiteX45-16731" fmla="*/ 5056802 w 15811497"/>
              <a:gd name="connsiteY45-16732" fmla="*/ 4677867 h 6248398"/>
              <a:gd name="connsiteX46-16733" fmla="*/ 5022517 w 15811497"/>
              <a:gd name="connsiteY46-16734" fmla="*/ 4709027 h 6248398"/>
              <a:gd name="connsiteX47-16735" fmla="*/ 5022515 w 15811497"/>
              <a:gd name="connsiteY47-16736" fmla="*/ 4709029 h 6248398"/>
              <a:gd name="connsiteX48-16737" fmla="*/ 4778482 w 15811497"/>
              <a:gd name="connsiteY48-16738" fmla="*/ 5008058 h 6248398"/>
              <a:gd name="connsiteX49-16739" fmla="*/ 4715455 w 15811497"/>
              <a:gd name="connsiteY49-16740" fmla="*/ 5077404 h 6248398"/>
              <a:gd name="connsiteX50-16741" fmla="*/ 2762249 w 15811497"/>
              <a:gd name="connsiteY50-16742" fmla="*/ 5886448 h 6248398"/>
              <a:gd name="connsiteX51-16743" fmla="*/ 0 w 15811497"/>
              <a:gd name="connsiteY51-16744" fmla="*/ 3124198 h 6248398"/>
              <a:gd name="connsiteX52-16745" fmla="*/ 2762249 w 15811497"/>
              <a:gd name="connsiteY52-16746" fmla="*/ 361949 h 6248398"/>
              <a:gd name="connsiteX53-16747" fmla="*/ 4078902 w 15811497"/>
              <a:gd name="connsiteY53-16748" fmla="*/ 695338 h 6248398"/>
              <a:gd name="connsiteX54-16749" fmla="*/ 4261443 w 15811497"/>
              <a:gd name="connsiteY54-16750" fmla="*/ 806235 h 6248398"/>
              <a:gd name="connsiteX55-16751" fmla="*/ 4409044 w 15811497"/>
              <a:gd name="connsiteY55-16752" fmla="*/ 910268 h 6248398"/>
              <a:gd name="connsiteX56-16753" fmla="*/ 4612477 w 15811497"/>
              <a:gd name="connsiteY56-16754" fmla="*/ 1077402 h 6248398"/>
              <a:gd name="connsiteX57-16755" fmla="*/ 4612478 w 15811497"/>
              <a:gd name="connsiteY57-16756" fmla="*/ 1077403 h 6248398"/>
              <a:gd name="connsiteX58-16757" fmla="*/ 4701725 w 15811497"/>
              <a:gd name="connsiteY58-16758" fmla="*/ 1120394 h 6248398"/>
              <a:gd name="connsiteX59-16759" fmla="*/ 5191122 w 15811497"/>
              <a:gd name="connsiteY59-16760" fmla="*/ 1219199 h 6248398"/>
              <a:gd name="connsiteX60-16761" fmla="*/ 6161317 w 15811497"/>
              <a:gd name="connsiteY60-16762" fmla="*/ 761659 h 6248398"/>
              <a:gd name="connsiteX61-16763" fmla="*/ 6224019 w 15811497"/>
              <a:gd name="connsiteY61-16764" fmla="*/ 677808 h 6248398"/>
              <a:gd name="connsiteX62-16765" fmla="*/ 6175489 w 15811497"/>
              <a:gd name="connsiteY62-16766" fmla="*/ 757691 h 6248398"/>
              <a:gd name="connsiteX63-16767" fmla="*/ 6175489 w 15811497"/>
              <a:gd name="connsiteY63-16768" fmla="*/ 757692 h 6248398"/>
              <a:gd name="connsiteX64-16769" fmla="*/ 6224020 w 15811497"/>
              <a:gd name="connsiteY64-16770" fmla="*/ 677809 h 6248398"/>
              <a:gd name="connsiteX65-16771" fmla="*/ 6233696 w 15811497"/>
              <a:gd name="connsiteY65-16772" fmla="*/ 664869 h 6248398"/>
              <a:gd name="connsiteX66-16773" fmla="*/ 6252611 w 15811497"/>
              <a:gd name="connsiteY66-16774" fmla="*/ 633734 h 6248398"/>
              <a:gd name="connsiteX67-16775" fmla="*/ 6252610 w 15811497"/>
              <a:gd name="connsiteY67-16776" fmla="*/ 633734 h 6248398"/>
              <a:gd name="connsiteX68-16777" fmla="*/ 6233696 w 15811497"/>
              <a:gd name="connsiteY68-16778" fmla="*/ 664868 h 6248398"/>
              <a:gd name="connsiteX69-16779" fmla="*/ 6224019 w 15811497"/>
              <a:gd name="connsiteY69-16780" fmla="*/ 677808 h 6248398"/>
              <a:gd name="connsiteX70-16781" fmla="*/ 6248008 w 15811497"/>
              <a:gd name="connsiteY70-16782" fmla="*/ 638320 h 6248398"/>
              <a:gd name="connsiteX71-16783" fmla="*/ 6251291 w 15811497"/>
              <a:gd name="connsiteY71-16784" fmla="*/ 633930 h 6248398"/>
              <a:gd name="connsiteX72-16785" fmla="*/ 6251293 w 15811497"/>
              <a:gd name="connsiteY72-16786" fmla="*/ 633929 h 6248398"/>
              <a:gd name="connsiteX73-16787" fmla="*/ 6257683 w 15811497"/>
              <a:gd name="connsiteY73-16788" fmla="*/ 625384 h 6248398"/>
              <a:gd name="connsiteX74-16789" fmla="*/ 6257686 w 15811497"/>
              <a:gd name="connsiteY74-16790" fmla="*/ 625380 h 6248398"/>
              <a:gd name="connsiteX75-16791" fmla="*/ 6331355 w 15811497"/>
              <a:gd name="connsiteY75-16792" fmla="*/ 526865 h 6248398"/>
              <a:gd name="connsiteX76-16793" fmla="*/ 7448548 w 15811497"/>
              <a:gd name="connsiteY76-16794" fmla="*/ 0 h 6248398"/>
              <a:gd name="connsiteX0-16795" fmla="*/ 11209760 w 15811497"/>
              <a:gd name="connsiteY0-16796" fmla="*/ 5180760 h 6248398"/>
              <a:gd name="connsiteX1-16797" fmla="*/ 11210150 w 15811497"/>
              <a:gd name="connsiteY1-16798" fmla="*/ 5180948 h 6248398"/>
              <a:gd name="connsiteX2-16799" fmla="*/ 11528781 w 15811497"/>
              <a:gd name="connsiteY2-16800" fmla="*/ 5429240 h 6248398"/>
              <a:gd name="connsiteX3-16801" fmla="*/ 11209760 w 15811497"/>
              <a:gd name="connsiteY3-16802" fmla="*/ 5180760 h 6248398"/>
              <a:gd name="connsiteX4-16803" fmla="*/ 7448548 w 15811497"/>
              <a:gd name="connsiteY4-16804" fmla="*/ 0 h 6248398"/>
              <a:gd name="connsiteX5-16805" fmla="*/ 8721604 w 15811497"/>
              <a:gd name="connsiteY5-16806" fmla="*/ 757692 h 6248398"/>
              <a:gd name="connsiteX6-16807" fmla="*/ 8890522 w 15811497"/>
              <a:gd name="connsiteY6-16808" fmla="*/ 1193234 h 6248398"/>
              <a:gd name="connsiteX7-16809" fmla="*/ 9958384 w 15811497"/>
              <a:gd name="connsiteY7-16810" fmla="*/ 1828798 h 6248398"/>
              <a:gd name="connsiteX8-16811" fmla="*/ 10895504 w 15811497"/>
              <a:gd name="connsiteY8-16812" fmla="*/ 1386857 h 6248398"/>
              <a:gd name="connsiteX9-16813" fmla="*/ 11096041 w 15811497"/>
              <a:gd name="connsiteY9-16814" fmla="*/ 1170993 h 6248398"/>
              <a:gd name="connsiteX10-16815" fmla="*/ 13049247 w 15811497"/>
              <a:gd name="connsiteY10-16816" fmla="*/ 361949 h 6248398"/>
              <a:gd name="connsiteX11-16817" fmla="*/ 15811497 w 15811497"/>
              <a:gd name="connsiteY11-16818" fmla="*/ 3124198 h 6248398"/>
              <a:gd name="connsiteX12-16819" fmla="*/ 13049247 w 15811497"/>
              <a:gd name="connsiteY12-16820" fmla="*/ 5886448 h 6248398"/>
              <a:gd name="connsiteX13-16821" fmla="*/ 11732594 w 15811497"/>
              <a:gd name="connsiteY13-16822" fmla="*/ 5553059 h 6248398"/>
              <a:gd name="connsiteX14-16823" fmla="*/ 11528782 w 15811497"/>
              <a:gd name="connsiteY14-16824" fmla="*/ 5429240 h 6248398"/>
              <a:gd name="connsiteX15-16825" fmla="*/ 11210151 w 15811497"/>
              <a:gd name="connsiteY15-16826" fmla="*/ 5180948 h 6248398"/>
              <a:gd name="connsiteX16-16827" fmla="*/ 11209761 w 15811497"/>
              <a:gd name="connsiteY16-16828" fmla="*/ 5180760 h 6248398"/>
              <a:gd name="connsiteX17-16829" fmla="*/ 11096041 w 15811497"/>
              <a:gd name="connsiteY17-16830" fmla="*/ 5077404 h 6248398"/>
              <a:gd name="connsiteX18-16831" fmla="*/ 10610846 w 15811497"/>
              <a:gd name="connsiteY18-16832" fmla="*/ 5029199 h 6248398"/>
              <a:gd name="connsiteX19-16833" fmla="*/ 9640652 w 15811497"/>
              <a:gd name="connsiteY19-16834" fmla="*/ 5486739 h 6248398"/>
              <a:gd name="connsiteX20-16835" fmla="*/ 9628722 w 15811497"/>
              <a:gd name="connsiteY20-16836" fmla="*/ 5502693 h 6248398"/>
              <a:gd name="connsiteX21-16837" fmla="*/ 9568273 w 15811497"/>
              <a:gd name="connsiteY21-16838" fmla="*/ 5583530 h 6248398"/>
              <a:gd name="connsiteX22-16839" fmla="*/ 9535504 w 15811497"/>
              <a:gd name="connsiteY22-16840" fmla="*/ 5637470 h 6248398"/>
              <a:gd name="connsiteX23-16841" fmla="*/ 9535505 w 15811497"/>
              <a:gd name="connsiteY23-16842" fmla="*/ 5637470 h 6248398"/>
              <a:gd name="connsiteX24-16843" fmla="*/ 9568273 w 15811497"/>
              <a:gd name="connsiteY24-16844" fmla="*/ 5583531 h 6248398"/>
              <a:gd name="connsiteX25-16845" fmla="*/ 9628722 w 15811497"/>
              <a:gd name="connsiteY25-16846" fmla="*/ 5502694 h 6248398"/>
              <a:gd name="connsiteX26-16847" fmla="*/ 9563485 w 15811497"/>
              <a:gd name="connsiteY26-16848" fmla="*/ 5610078 h 6248398"/>
              <a:gd name="connsiteX27-16849" fmla="*/ 9542221 w 15811497"/>
              <a:gd name="connsiteY27-16850" fmla="*/ 5638514 h 6248398"/>
              <a:gd name="connsiteX28-16851" fmla="*/ 9480140 w 15811497"/>
              <a:gd name="connsiteY28-16852" fmla="*/ 5721533 h 6248398"/>
              <a:gd name="connsiteX29-16853" fmla="*/ 8362947 w 15811497"/>
              <a:gd name="connsiteY29-16854" fmla="*/ 6248398 h 6248398"/>
              <a:gd name="connsiteX30-16855" fmla="*/ 7028922 w 15811497"/>
              <a:gd name="connsiteY30-16856" fmla="*/ 5364147 h 6248398"/>
              <a:gd name="connsiteX31-16857" fmla="*/ 6990513 w 15811497"/>
              <a:gd name="connsiteY31-16858" fmla="*/ 5259205 h 6248398"/>
              <a:gd name="connsiteX32-16859" fmla="*/ 6990512 w 15811497"/>
              <a:gd name="connsiteY32-16860" fmla="*/ 5259199 h 6248398"/>
              <a:gd name="connsiteX33-16861" fmla="*/ 6983676 w 15811497"/>
              <a:gd name="connsiteY33-16862" fmla="*/ 5240519 h 6248398"/>
              <a:gd name="connsiteX34-16863" fmla="*/ 6983673 w 15811497"/>
              <a:gd name="connsiteY34-16864" fmla="*/ 5240519 h 6248398"/>
              <a:gd name="connsiteX35-16865" fmla="*/ 6980236 w 15811497"/>
              <a:gd name="connsiteY35-16866" fmla="*/ 5231130 h 6248398"/>
              <a:gd name="connsiteX36-16867" fmla="*/ 6978859 w 15811497"/>
              <a:gd name="connsiteY36-16868" fmla="*/ 5225774 h 6248398"/>
              <a:gd name="connsiteX37-16869" fmla="*/ 6984291 w 15811497"/>
              <a:gd name="connsiteY37-16870" fmla="*/ 5240614 h 6248398"/>
              <a:gd name="connsiteX38-16871" fmla="*/ 6984292 w 15811497"/>
              <a:gd name="connsiteY38-16872" fmla="*/ 5240614 h 6248398"/>
              <a:gd name="connsiteX39-16873" fmla="*/ 6978860 w 15811497"/>
              <a:gd name="connsiteY39-16874" fmla="*/ 5225773 h 6248398"/>
              <a:gd name="connsiteX40-16875" fmla="*/ 6944562 w 15811497"/>
              <a:gd name="connsiteY40-16876" fmla="*/ 5092380 h 6248398"/>
              <a:gd name="connsiteX41-16877" fmla="*/ 6978860 w 15811497"/>
              <a:gd name="connsiteY41-16878" fmla="*/ 5225773 h 6248398"/>
              <a:gd name="connsiteX42-16879" fmla="*/ 6948299 w 15811497"/>
              <a:gd name="connsiteY42-16880" fmla="*/ 5142273 h 6248398"/>
              <a:gd name="connsiteX43-16881" fmla="*/ 5829297 w 15811497"/>
              <a:gd name="connsiteY43-16882" fmla="*/ 4400549 h 6248398"/>
              <a:gd name="connsiteX44-16883" fmla="*/ 5056802 w 15811497"/>
              <a:gd name="connsiteY44-16884" fmla="*/ 4677867 h 6248398"/>
              <a:gd name="connsiteX45-16885" fmla="*/ 5022517 w 15811497"/>
              <a:gd name="connsiteY45-16886" fmla="*/ 4709027 h 6248398"/>
              <a:gd name="connsiteX46-16887" fmla="*/ 5022515 w 15811497"/>
              <a:gd name="connsiteY46-16888" fmla="*/ 4709029 h 6248398"/>
              <a:gd name="connsiteX47-16889" fmla="*/ 4778482 w 15811497"/>
              <a:gd name="connsiteY47-16890" fmla="*/ 5008058 h 6248398"/>
              <a:gd name="connsiteX48-16891" fmla="*/ 4715455 w 15811497"/>
              <a:gd name="connsiteY48-16892" fmla="*/ 5077404 h 6248398"/>
              <a:gd name="connsiteX49-16893" fmla="*/ 2762249 w 15811497"/>
              <a:gd name="connsiteY49-16894" fmla="*/ 5886448 h 6248398"/>
              <a:gd name="connsiteX50-16895" fmla="*/ 0 w 15811497"/>
              <a:gd name="connsiteY50-16896" fmla="*/ 3124198 h 6248398"/>
              <a:gd name="connsiteX51-16897" fmla="*/ 2762249 w 15811497"/>
              <a:gd name="connsiteY51-16898" fmla="*/ 361949 h 6248398"/>
              <a:gd name="connsiteX52-16899" fmla="*/ 4078902 w 15811497"/>
              <a:gd name="connsiteY52-16900" fmla="*/ 695338 h 6248398"/>
              <a:gd name="connsiteX53-16901" fmla="*/ 4261443 w 15811497"/>
              <a:gd name="connsiteY53-16902" fmla="*/ 806235 h 6248398"/>
              <a:gd name="connsiteX54-16903" fmla="*/ 4409044 w 15811497"/>
              <a:gd name="connsiteY54-16904" fmla="*/ 910268 h 6248398"/>
              <a:gd name="connsiteX55-16905" fmla="*/ 4612477 w 15811497"/>
              <a:gd name="connsiteY55-16906" fmla="*/ 1077402 h 6248398"/>
              <a:gd name="connsiteX56-16907" fmla="*/ 4612478 w 15811497"/>
              <a:gd name="connsiteY56-16908" fmla="*/ 1077403 h 6248398"/>
              <a:gd name="connsiteX57-16909" fmla="*/ 4701725 w 15811497"/>
              <a:gd name="connsiteY57-16910" fmla="*/ 1120394 h 6248398"/>
              <a:gd name="connsiteX58-16911" fmla="*/ 5191122 w 15811497"/>
              <a:gd name="connsiteY58-16912" fmla="*/ 1219199 h 6248398"/>
              <a:gd name="connsiteX59-16913" fmla="*/ 6161317 w 15811497"/>
              <a:gd name="connsiteY59-16914" fmla="*/ 761659 h 6248398"/>
              <a:gd name="connsiteX60-16915" fmla="*/ 6224019 w 15811497"/>
              <a:gd name="connsiteY60-16916" fmla="*/ 677808 h 6248398"/>
              <a:gd name="connsiteX61-16917" fmla="*/ 6175489 w 15811497"/>
              <a:gd name="connsiteY61-16918" fmla="*/ 757691 h 6248398"/>
              <a:gd name="connsiteX62-16919" fmla="*/ 6175489 w 15811497"/>
              <a:gd name="connsiteY62-16920" fmla="*/ 757692 h 6248398"/>
              <a:gd name="connsiteX63-16921" fmla="*/ 6224020 w 15811497"/>
              <a:gd name="connsiteY63-16922" fmla="*/ 677809 h 6248398"/>
              <a:gd name="connsiteX64-16923" fmla="*/ 6233696 w 15811497"/>
              <a:gd name="connsiteY64-16924" fmla="*/ 664869 h 6248398"/>
              <a:gd name="connsiteX65-16925" fmla="*/ 6252611 w 15811497"/>
              <a:gd name="connsiteY65-16926" fmla="*/ 633734 h 6248398"/>
              <a:gd name="connsiteX66-16927" fmla="*/ 6252610 w 15811497"/>
              <a:gd name="connsiteY66-16928" fmla="*/ 633734 h 6248398"/>
              <a:gd name="connsiteX67-16929" fmla="*/ 6233696 w 15811497"/>
              <a:gd name="connsiteY67-16930" fmla="*/ 664868 h 6248398"/>
              <a:gd name="connsiteX68-16931" fmla="*/ 6224019 w 15811497"/>
              <a:gd name="connsiteY68-16932" fmla="*/ 677808 h 6248398"/>
              <a:gd name="connsiteX69-16933" fmla="*/ 6248008 w 15811497"/>
              <a:gd name="connsiteY69-16934" fmla="*/ 638320 h 6248398"/>
              <a:gd name="connsiteX70-16935" fmla="*/ 6251291 w 15811497"/>
              <a:gd name="connsiteY70-16936" fmla="*/ 633930 h 6248398"/>
              <a:gd name="connsiteX71-16937" fmla="*/ 6251293 w 15811497"/>
              <a:gd name="connsiteY71-16938" fmla="*/ 633929 h 6248398"/>
              <a:gd name="connsiteX72-16939" fmla="*/ 6257683 w 15811497"/>
              <a:gd name="connsiteY72-16940" fmla="*/ 625384 h 6248398"/>
              <a:gd name="connsiteX73-16941" fmla="*/ 6257686 w 15811497"/>
              <a:gd name="connsiteY73-16942" fmla="*/ 625380 h 6248398"/>
              <a:gd name="connsiteX74-16943" fmla="*/ 6331355 w 15811497"/>
              <a:gd name="connsiteY74-16944" fmla="*/ 526865 h 6248398"/>
              <a:gd name="connsiteX75-16945" fmla="*/ 7448548 w 15811497"/>
              <a:gd name="connsiteY75-16946" fmla="*/ 0 h 6248398"/>
              <a:gd name="connsiteX0-16947" fmla="*/ 11209760 w 15811497"/>
              <a:gd name="connsiteY0-16948" fmla="*/ 5180760 h 6248398"/>
              <a:gd name="connsiteX1-16949" fmla="*/ 11210150 w 15811497"/>
              <a:gd name="connsiteY1-16950" fmla="*/ 5180948 h 6248398"/>
              <a:gd name="connsiteX2-16951" fmla="*/ 11528781 w 15811497"/>
              <a:gd name="connsiteY2-16952" fmla="*/ 5429240 h 6248398"/>
              <a:gd name="connsiteX3-16953" fmla="*/ 11209760 w 15811497"/>
              <a:gd name="connsiteY3-16954" fmla="*/ 5180760 h 6248398"/>
              <a:gd name="connsiteX4-16955" fmla="*/ 7448548 w 15811497"/>
              <a:gd name="connsiteY4-16956" fmla="*/ 0 h 6248398"/>
              <a:gd name="connsiteX5-16957" fmla="*/ 8721604 w 15811497"/>
              <a:gd name="connsiteY5-16958" fmla="*/ 757692 h 6248398"/>
              <a:gd name="connsiteX6-16959" fmla="*/ 8890522 w 15811497"/>
              <a:gd name="connsiteY6-16960" fmla="*/ 1193234 h 6248398"/>
              <a:gd name="connsiteX7-16961" fmla="*/ 9958384 w 15811497"/>
              <a:gd name="connsiteY7-16962" fmla="*/ 1828798 h 6248398"/>
              <a:gd name="connsiteX8-16963" fmla="*/ 10895504 w 15811497"/>
              <a:gd name="connsiteY8-16964" fmla="*/ 1386857 h 6248398"/>
              <a:gd name="connsiteX9-16965" fmla="*/ 11096041 w 15811497"/>
              <a:gd name="connsiteY9-16966" fmla="*/ 1170993 h 6248398"/>
              <a:gd name="connsiteX10-16967" fmla="*/ 13049247 w 15811497"/>
              <a:gd name="connsiteY10-16968" fmla="*/ 361949 h 6248398"/>
              <a:gd name="connsiteX11-16969" fmla="*/ 15811497 w 15811497"/>
              <a:gd name="connsiteY11-16970" fmla="*/ 3124198 h 6248398"/>
              <a:gd name="connsiteX12-16971" fmla="*/ 13049247 w 15811497"/>
              <a:gd name="connsiteY12-16972" fmla="*/ 5886448 h 6248398"/>
              <a:gd name="connsiteX13-16973" fmla="*/ 11732594 w 15811497"/>
              <a:gd name="connsiteY13-16974" fmla="*/ 5553059 h 6248398"/>
              <a:gd name="connsiteX14-16975" fmla="*/ 11528782 w 15811497"/>
              <a:gd name="connsiteY14-16976" fmla="*/ 5429240 h 6248398"/>
              <a:gd name="connsiteX15-16977" fmla="*/ 11210151 w 15811497"/>
              <a:gd name="connsiteY15-16978" fmla="*/ 5180948 h 6248398"/>
              <a:gd name="connsiteX16-16979" fmla="*/ 11096041 w 15811497"/>
              <a:gd name="connsiteY16-16980" fmla="*/ 5077404 h 6248398"/>
              <a:gd name="connsiteX17-16981" fmla="*/ 10610846 w 15811497"/>
              <a:gd name="connsiteY17-16982" fmla="*/ 5029199 h 6248398"/>
              <a:gd name="connsiteX18-16983" fmla="*/ 9640652 w 15811497"/>
              <a:gd name="connsiteY18-16984" fmla="*/ 5486739 h 6248398"/>
              <a:gd name="connsiteX19-16985" fmla="*/ 9628722 w 15811497"/>
              <a:gd name="connsiteY19-16986" fmla="*/ 5502693 h 6248398"/>
              <a:gd name="connsiteX20-16987" fmla="*/ 9568273 w 15811497"/>
              <a:gd name="connsiteY20-16988" fmla="*/ 5583530 h 6248398"/>
              <a:gd name="connsiteX21-16989" fmla="*/ 9535504 w 15811497"/>
              <a:gd name="connsiteY21-16990" fmla="*/ 5637470 h 6248398"/>
              <a:gd name="connsiteX22-16991" fmla="*/ 9535505 w 15811497"/>
              <a:gd name="connsiteY22-16992" fmla="*/ 5637470 h 6248398"/>
              <a:gd name="connsiteX23-16993" fmla="*/ 9568273 w 15811497"/>
              <a:gd name="connsiteY23-16994" fmla="*/ 5583531 h 6248398"/>
              <a:gd name="connsiteX24-16995" fmla="*/ 9628722 w 15811497"/>
              <a:gd name="connsiteY24-16996" fmla="*/ 5502694 h 6248398"/>
              <a:gd name="connsiteX25-16997" fmla="*/ 9563485 w 15811497"/>
              <a:gd name="connsiteY25-16998" fmla="*/ 5610078 h 6248398"/>
              <a:gd name="connsiteX26-16999" fmla="*/ 9542221 w 15811497"/>
              <a:gd name="connsiteY26-17000" fmla="*/ 5638514 h 6248398"/>
              <a:gd name="connsiteX27-17001" fmla="*/ 9480140 w 15811497"/>
              <a:gd name="connsiteY27-17002" fmla="*/ 5721533 h 6248398"/>
              <a:gd name="connsiteX28-17003" fmla="*/ 8362947 w 15811497"/>
              <a:gd name="connsiteY28-17004" fmla="*/ 6248398 h 6248398"/>
              <a:gd name="connsiteX29-17005" fmla="*/ 7028922 w 15811497"/>
              <a:gd name="connsiteY29-17006" fmla="*/ 5364147 h 6248398"/>
              <a:gd name="connsiteX30-17007" fmla="*/ 6990513 w 15811497"/>
              <a:gd name="connsiteY30-17008" fmla="*/ 5259205 h 6248398"/>
              <a:gd name="connsiteX31-17009" fmla="*/ 6990512 w 15811497"/>
              <a:gd name="connsiteY31-17010" fmla="*/ 5259199 h 6248398"/>
              <a:gd name="connsiteX32-17011" fmla="*/ 6983676 w 15811497"/>
              <a:gd name="connsiteY32-17012" fmla="*/ 5240519 h 6248398"/>
              <a:gd name="connsiteX33-17013" fmla="*/ 6983673 w 15811497"/>
              <a:gd name="connsiteY33-17014" fmla="*/ 5240519 h 6248398"/>
              <a:gd name="connsiteX34-17015" fmla="*/ 6980236 w 15811497"/>
              <a:gd name="connsiteY34-17016" fmla="*/ 5231130 h 6248398"/>
              <a:gd name="connsiteX35-17017" fmla="*/ 6978859 w 15811497"/>
              <a:gd name="connsiteY35-17018" fmla="*/ 5225774 h 6248398"/>
              <a:gd name="connsiteX36-17019" fmla="*/ 6984291 w 15811497"/>
              <a:gd name="connsiteY36-17020" fmla="*/ 5240614 h 6248398"/>
              <a:gd name="connsiteX37-17021" fmla="*/ 6984292 w 15811497"/>
              <a:gd name="connsiteY37-17022" fmla="*/ 5240614 h 6248398"/>
              <a:gd name="connsiteX38-17023" fmla="*/ 6978860 w 15811497"/>
              <a:gd name="connsiteY38-17024" fmla="*/ 5225773 h 6248398"/>
              <a:gd name="connsiteX39-17025" fmla="*/ 6944562 w 15811497"/>
              <a:gd name="connsiteY39-17026" fmla="*/ 5092380 h 6248398"/>
              <a:gd name="connsiteX40-17027" fmla="*/ 6978860 w 15811497"/>
              <a:gd name="connsiteY40-17028" fmla="*/ 5225773 h 6248398"/>
              <a:gd name="connsiteX41-17029" fmla="*/ 6948299 w 15811497"/>
              <a:gd name="connsiteY41-17030" fmla="*/ 5142273 h 6248398"/>
              <a:gd name="connsiteX42-17031" fmla="*/ 5829297 w 15811497"/>
              <a:gd name="connsiteY42-17032" fmla="*/ 4400549 h 6248398"/>
              <a:gd name="connsiteX43-17033" fmla="*/ 5056802 w 15811497"/>
              <a:gd name="connsiteY43-17034" fmla="*/ 4677867 h 6248398"/>
              <a:gd name="connsiteX44-17035" fmla="*/ 5022517 w 15811497"/>
              <a:gd name="connsiteY44-17036" fmla="*/ 4709027 h 6248398"/>
              <a:gd name="connsiteX45-17037" fmla="*/ 5022515 w 15811497"/>
              <a:gd name="connsiteY45-17038" fmla="*/ 4709029 h 6248398"/>
              <a:gd name="connsiteX46-17039" fmla="*/ 4778482 w 15811497"/>
              <a:gd name="connsiteY46-17040" fmla="*/ 5008058 h 6248398"/>
              <a:gd name="connsiteX47-17041" fmla="*/ 4715455 w 15811497"/>
              <a:gd name="connsiteY47-17042" fmla="*/ 5077404 h 6248398"/>
              <a:gd name="connsiteX48-17043" fmla="*/ 2762249 w 15811497"/>
              <a:gd name="connsiteY48-17044" fmla="*/ 5886448 h 6248398"/>
              <a:gd name="connsiteX49-17045" fmla="*/ 0 w 15811497"/>
              <a:gd name="connsiteY49-17046" fmla="*/ 3124198 h 6248398"/>
              <a:gd name="connsiteX50-17047" fmla="*/ 2762249 w 15811497"/>
              <a:gd name="connsiteY50-17048" fmla="*/ 361949 h 6248398"/>
              <a:gd name="connsiteX51-17049" fmla="*/ 4078902 w 15811497"/>
              <a:gd name="connsiteY51-17050" fmla="*/ 695338 h 6248398"/>
              <a:gd name="connsiteX52-17051" fmla="*/ 4261443 w 15811497"/>
              <a:gd name="connsiteY52-17052" fmla="*/ 806235 h 6248398"/>
              <a:gd name="connsiteX53-17053" fmla="*/ 4409044 w 15811497"/>
              <a:gd name="connsiteY53-17054" fmla="*/ 910268 h 6248398"/>
              <a:gd name="connsiteX54-17055" fmla="*/ 4612477 w 15811497"/>
              <a:gd name="connsiteY54-17056" fmla="*/ 1077402 h 6248398"/>
              <a:gd name="connsiteX55-17057" fmla="*/ 4612478 w 15811497"/>
              <a:gd name="connsiteY55-17058" fmla="*/ 1077403 h 6248398"/>
              <a:gd name="connsiteX56-17059" fmla="*/ 4701725 w 15811497"/>
              <a:gd name="connsiteY56-17060" fmla="*/ 1120394 h 6248398"/>
              <a:gd name="connsiteX57-17061" fmla="*/ 5191122 w 15811497"/>
              <a:gd name="connsiteY57-17062" fmla="*/ 1219199 h 6248398"/>
              <a:gd name="connsiteX58-17063" fmla="*/ 6161317 w 15811497"/>
              <a:gd name="connsiteY58-17064" fmla="*/ 761659 h 6248398"/>
              <a:gd name="connsiteX59-17065" fmla="*/ 6224019 w 15811497"/>
              <a:gd name="connsiteY59-17066" fmla="*/ 677808 h 6248398"/>
              <a:gd name="connsiteX60-17067" fmla="*/ 6175489 w 15811497"/>
              <a:gd name="connsiteY60-17068" fmla="*/ 757691 h 6248398"/>
              <a:gd name="connsiteX61-17069" fmla="*/ 6175489 w 15811497"/>
              <a:gd name="connsiteY61-17070" fmla="*/ 757692 h 6248398"/>
              <a:gd name="connsiteX62-17071" fmla="*/ 6224020 w 15811497"/>
              <a:gd name="connsiteY62-17072" fmla="*/ 677809 h 6248398"/>
              <a:gd name="connsiteX63-17073" fmla="*/ 6233696 w 15811497"/>
              <a:gd name="connsiteY63-17074" fmla="*/ 664869 h 6248398"/>
              <a:gd name="connsiteX64-17075" fmla="*/ 6252611 w 15811497"/>
              <a:gd name="connsiteY64-17076" fmla="*/ 633734 h 6248398"/>
              <a:gd name="connsiteX65-17077" fmla="*/ 6252610 w 15811497"/>
              <a:gd name="connsiteY65-17078" fmla="*/ 633734 h 6248398"/>
              <a:gd name="connsiteX66-17079" fmla="*/ 6233696 w 15811497"/>
              <a:gd name="connsiteY66-17080" fmla="*/ 664868 h 6248398"/>
              <a:gd name="connsiteX67-17081" fmla="*/ 6224019 w 15811497"/>
              <a:gd name="connsiteY67-17082" fmla="*/ 677808 h 6248398"/>
              <a:gd name="connsiteX68-17083" fmla="*/ 6248008 w 15811497"/>
              <a:gd name="connsiteY68-17084" fmla="*/ 638320 h 6248398"/>
              <a:gd name="connsiteX69-17085" fmla="*/ 6251291 w 15811497"/>
              <a:gd name="connsiteY69-17086" fmla="*/ 633930 h 6248398"/>
              <a:gd name="connsiteX70-17087" fmla="*/ 6251293 w 15811497"/>
              <a:gd name="connsiteY70-17088" fmla="*/ 633929 h 6248398"/>
              <a:gd name="connsiteX71-17089" fmla="*/ 6257683 w 15811497"/>
              <a:gd name="connsiteY71-17090" fmla="*/ 625384 h 6248398"/>
              <a:gd name="connsiteX72-17091" fmla="*/ 6257686 w 15811497"/>
              <a:gd name="connsiteY72-17092" fmla="*/ 625380 h 6248398"/>
              <a:gd name="connsiteX73-17093" fmla="*/ 6331355 w 15811497"/>
              <a:gd name="connsiteY73-17094" fmla="*/ 526865 h 6248398"/>
              <a:gd name="connsiteX74-17095" fmla="*/ 7448548 w 15811497"/>
              <a:gd name="connsiteY74-17096" fmla="*/ 0 h 6248398"/>
              <a:gd name="connsiteX0-17097" fmla="*/ 11209760 w 15811497"/>
              <a:gd name="connsiteY0-17098" fmla="*/ 5180760 h 6248398"/>
              <a:gd name="connsiteX1-17099" fmla="*/ 11210150 w 15811497"/>
              <a:gd name="connsiteY1-17100" fmla="*/ 5180948 h 6248398"/>
              <a:gd name="connsiteX2-17101" fmla="*/ 11528781 w 15811497"/>
              <a:gd name="connsiteY2-17102" fmla="*/ 5429240 h 6248398"/>
              <a:gd name="connsiteX3-17103" fmla="*/ 11209760 w 15811497"/>
              <a:gd name="connsiteY3-17104" fmla="*/ 5180760 h 6248398"/>
              <a:gd name="connsiteX4-17105" fmla="*/ 7448548 w 15811497"/>
              <a:gd name="connsiteY4-17106" fmla="*/ 0 h 6248398"/>
              <a:gd name="connsiteX5-17107" fmla="*/ 8721604 w 15811497"/>
              <a:gd name="connsiteY5-17108" fmla="*/ 757692 h 6248398"/>
              <a:gd name="connsiteX6-17109" fmla="*/ 8890522 w 15811497"/>
              <a:gd name="connsiteY6-17110" fmla="*/ 1193234 h 6248398"/>
              <a:gd name="connsiteX7-17111" fmla="*/ 9958384 w 15811497"/>
              <a:gd name="connsiteY7-17112" fmla="*/ 1828798 h 6248398"/>
              <a:gd name="connsiteX8-17113" fmla="*/ 10895504 w 15811497"/>
              <a:gd name="connsiteY8-17114" fmla="*/ 1386857 h 6248398"/>
              <a:gd name="connsiteX9-17115" fmla="*/ 11096041 w 15811497"/>
              <a:gd name="connsiteY9-17116" fmla="*/ 1170993 h 6248398"/>
              <a:gd name="connsiteX10-17117" fmla="*/ 13049247 w 15811497"/>
              <a:gd name="connsiteY10-17118" fmla="*/ 361949 h 6248398"/>
              <a:gd name="connsiteX11-17119" fmla="*/ 15811497 w 15811497"/>
              <a:gd name="connsiteY11-17120" fmla="*/ 3124198 h 6248398"/>
              <a:gd name="connsiteX12-17121" fmla="*/ 13049247 w 15811497"/>
              <a:gd name="connsiteY12-17122" fmla="*/ 5886448 h 6248398"/>
              <a:gd name="connsiteX13-17123" fmla="*/ 11732594 w 15811497"/>
              <a:gd name="connsiteY13-17124" fmla="*/ 5553059 h 6248398"/>
              <a:gd name="connsiteX14-17125" fmla="*/ 11528782 w 15811497"/>
              <a:gd name="connsiteY14-17126" fmla="*/ 5429240 h 6248398"/>
              <a:gd name="connsiteX15-17127" fmla="*/ 11096041 w 15811497"/>
              <a:gd name="connsiteY15-17128" fmla="*/ 5077404 h 6248398"/>
              <a:gd name="connsiteX16-17129" fmla="*/ 10610846 w 15811497"/>
              <a:gd name="connsiteY16-17130" fmla="*/ 5029199 h 6248398"/>
              <a:gd name="connsiteX17-17131" fmla="*/ 9640652 w 15811497"/>
              <a:gd name="connsiteY17-17132" fmla="*/ 5486739 h 6248398"/>
              <a:gd name="connsiteX18-17133" fmla="*/ 9628722 w 15811497"/>
              <a:gd name="connsiteY18-17134" fmla="*/ 5502693 h 6248398"/>
              <a:gd name="connsiteX19-17135" fmla="*/ 9568273 w 15811497"/>
              <a:gd name="connsiteY19-17136" fmla="*/ 5583530 h 6248398"/>
              <a:gd name="connsiteX20-17137" fmla="*/ 9535504 w 15811497"/>
              <a:gd name="connsiteY20-17138" fmla="*/ 5637470 h 6248398"/>
              <a:gd name="connsiteX21-17139" fmla="*/ 9535505 w 15811497"/>
              <a:gd name="connsiteY21-17140" fmla="*/ 5637470 h 6248398"/>
              <a:gd name="connsiteX22-17141" fmla="*/ 9568273 w 15811497"/>
              <a:gd name="connsiteY22-17142" fmla="*/ 5583531 h 6248398"/>
              <a:gd name="connsiteX23-17143" fmla="*/ 9628722 w 15811497"/>
              <a:gd name="connsiteY23-17144" fmla="*/ 5502694 h 6248398"/>
              <a:gd name="connsiteX24-17145" fmla="*/ 9563485 w 15811497"/>
              <a:gd name="connsiteY24-17146" fmla="*/ 5610078 h 6248398"/>
              <a:gd name="connsiteX25-17147" fmla="*/ 9542221 w 15811497"/>
              <a:gd name="connsiteY25-17148" fmla="*/ 5638514 h 6248398"/>
              <a:gd name="connsiteX26-17149" fmla="*/ 9480140 w 15811497"/>
              <a:gd name="connsiteY26-17150" fmla="*/ 5721533 h 6248398"/>
              <a:gd name="connsiteX27-17151" fmla="*/ 8362947 w 15811497"/>
              <a:gd name="connsiteY27-17152" fmla="*/ 6248398 h 6248398"/>
              <a:gd name="connsiteX28-17153" fmla="*/ 7028922 w 15811497"/>
              <a:gd name="connsiteY28-17154" fmla="*/ 5364147 h 6248398"/>
              <a:gd name="connsiteX29-17155" fmla="*/ 6990513 w 15811497"/>
              <a:gd name="connsiteY29-17156" fmla="*/ 5259205 h 6248398"/>
              <a:gd name="connsiteX30-17157" fmla="*/ 6990512 w 15811497"/>
              <a:gd name="connsiteY30-17158" fmla="*/ 5259199 h 6248398"/>
              <a:gd name="connsiteX31-17159" fmla="*/ 6983676 w 15811497"/>
              <a:gd name="connsiteY31-17160" fmla="*/ 5240519 h 6248398"/>
              <a:gd name="connsiteX32-17161" fmla="*/ 6983673 w 15811497"/>
              <a:gd name="connsiteY32-17162" fmla="*/ 5240519 h 6248398"/>
              <a:gd name="connsiteX33-17163" fmla="*/ 6980236 w 15811497"/>
              <a:gd name="connsiteY33-17164" fmla="*/ 5231130 h 6248398"/>
              <a:gd name="connsiteX34-17165" fmla="*/ 6978859 w 15811497"/>
              <a:gd name="connsiteY34-17166" fmla="*/ 5225774 h 6248398"/>
              <a:gd name="connsiteX35-17167" fmla="*/ 6984291 w 15811497"/>
              <a:gd name="connsiteY35-17168" fmla="*/ 5240614 h 6248398"/>
              <a:gd name="connsiteX36-17169" fmla="*/ 6984292 w 15811497"/>
              <a:gd name="connsiteY36-17170" fmla="*/ 5240614 h 6248398"/>
              <a:gd name="connsiteX37-17171" fmla="*/ 6978860 w 15811497"/>
              <a:gd name="connsiteY37-17172" fmla="*/ 5225773 h 6248398"/>
              <a:gd name="connsiteX38-17173" fmla="*/ 6944562 w 15811497"/>
              <a:gd name="connsiteY38-17174" fmla="*/ 5092380 h 6248398"/>
              <a:gd name="connsiteX39-17175" fmla="*/ 6978860 w 15811497"/>
              <a:gd name="connsiteY39-17176" fmla="*/ 5225773 h 6248398"/>
              <a:gd name="connsiteX40-17177" fmla="*/ 6948299 w 15811497"/>
              <a:gd name="connsiteY40-17178" fmla="*/ 5142273 h 6248398"/>
              <a:gd name="connsiteX41-17179" fmla="*/ 5829297 w 15811497"/>
              <a:gd name="connsiteY41-17180" fmla="*/ 4400549 h 6248398"/>
              <a:gd name="connsiteX42-17181" fmla="*/ 5056802 w 15811497"/>
              <a:gd name="connsiteY42-17182" fmla="*/ 4677867 h 6248398"/>
              <a:gd name="connsiteX43-17183" fmla="*/ 5022517 w 15811497"/>
              <a:gd name="connsiteY43-17184" fmla="*/ 4709027 h 6248398"/>
              <a:gd name="connsiteX44-17185" fmla="*/ 5022515 w 15811497"/>
              <a:gd name="connsiteY44-17186" fmla="*/ 4709029 h 6248398"/>
              <a:gd name="connsiteX45-17187" fmla="*/ 4778482 w 15811497"/>
              <a:gd name="connsiteY45-17188" fmla="*/ 5008058 h 6248398"/>
              <a:gd name="connsiteX46-17189" fmla="*/ 4715455 w 15811497"/>
              <a:gd name="connsiteY46-17190" fmla="*/ 5077404 h 6248398"/>
              <a:gd name="connsiteX47-17191" fmla="*/ 2762249 w 15811497"/>
              <a:gd name="connsiteY47-17192" fmla="*/ 5886448 h 6248398"/>
              <a:gd name="connsiteX48-17193" fmla="*/ 0 w 15811497"/>
              <a:gd name="connsiteY48-17194" fmla="*/ 3124198 h 6248398"/>
              <a:gd name="connsiteX49-17195" fmla="*/ 2762249 w 15811497"/>
              <a:gd name="connsiteY49-17196" fmla="*/ 361949 h 6248398"/>
              <a:gd name="connsiteX50-17197" fmla="*/ 4078902 w 15811497"/>
              <a:gd name="connsiteY50-17198" fmla="*/ 695338 h 6248398"/>
              <a:gd name="connsiteX51-17199" fmla="*/ 4261443 w 15811497"/>
              <a:gd name="connsiteY51-17200" fmla="*/ 806235 h 6248398"/>
              <a:gd name="connsiteX52-17201" fmla="*/ 4409044 w 15811497"/>
              <a:gd name="connsiteY52-17202" fmla="*/ 910268 h 6248398"/>
              <a:gd name="connsiteX53-17203" fmla="*/ 4612477 w 15811497"/>
              <a:gd name="connsiteY53-17204" fmla="*/ 1077402 h 6248398"/>
              <a:gd name="connsiteX54-17205" fmla="*/ 4612478 w 15811497"/>
              <a:gd name="connsiteY54-17206" fmla="*/ 1077403 h 6248398"/>
              <a:gd name="connsiteX55-17207" fmla="*/ 4701725 w 15811497"/>
              <a:gd name="connsiteY55-17208" fmla="*/ 1120394 h 6248398"/>
              <a:gd name="connsiteX56-17209" fmla="*/ 5191122 w 15811497"/>
              <a:gd name="connsiteY56-17210" fmla="*/ 1219199 h 6248398"/>
              <a:gd name="connsiteX57-17211" fmla="*/ 6161317 w 15811497"/>
              <a:gd name="connsiteY57-17212" fmla="*/ 761659 h 6248398"/>
              <a:gd name="connsiteX58-17213" fmla="*/ 6224019 w 15811497"/>
              <a:gd name="connsiteY58-17214" fmla="*/ 677808 h 6248398"/>
              <a:gd name="connsiteX59-17215" fmla="*/ 6175489 w 15811497"/>
              <a:gd name="connsiteY59-17216" fmla="*/ 757691 h 6248398"/>
              <a:gd name="connsiteX60-17217" fmla="*/ 6175489 w 15811497"/>
              <a:gd name="connsiteY60-17218" fmla="*/ 757692 h 6248398"/>
              <a:gd name="connsiteX61-17219" fmla="*/ 6224020 w 15811497"/>
              <a:gd name="connsiteY61-17220" fmla="*/ 677809 h 6248398"/>
              <a:gd name="connsiteX62-17221" fmla="*/ 6233696 w 15811497"/>
              <a:gd name="connsiteY62-17222" fmla="*/ 664869 h 6248398"/>
              <a:gd name="connsiteX63-17223" fmla="*/ 6252611 w 15811497"/>
              <a:gd name="connsiteY63-17224" fmla="*/ 633734 h 6248398"/>
              <a:gd name="connsiteX64-17225" fmla="*/ 6252610 w 15811497"/>
              <a:gd name="connsiteY64-17226" fmla="*/ 633734 h 6248398"/>
              <a:gd name="connsiteX65-17227" fmla="*/ 6233696 w 15811497"/>
              <a:gd name="connsiteY65-17228" fmla="*/ 664868 h 6248398"/>
              <a:gd name="connsiteX66-17229" fmla="*/ 6224019 w 15811497"/>
              <a:gd name="connsiteY66-17230" fmla="*/ 677808 h 6248398"/>
              <a:gd name="connsiteX67-17231" fmla="*/ 6248008 w 15811497"/>
              <a:gd name="connsiteY67-17232" fmla="*/ 638320 h 6248398"/>
              <a:gd name="connsiteX68-17233" fmla="*/ 6251291 w 15811497"/>
              <a:gd name="connsiteY68-17234" fmla="*/ 633930 h 6248398"/>
              <a:gd name="connsiteX69-17235" fmla="*/ 6251293 w 15811497"/>
              <a:gd name="connsiteY69-17236" fmla="*/ 633929 h 6248398"/>
              <a:gd name="connsiteX70-17237" fmla="*/ 6257683 w 15811497"/>
              <a:gd name="connsiteY70-17238" fmla="*/ 625384 h 6248398"/>
              <a:gd name="connsiteX71-17239" fmla="*/ 6257686 w 15811497"/>
              <a:gd name="connsiteY71-17240" fmla="*/ 625380 h 6248398"/>
              <a:gd name="connsiteX72-17241" fmla="*/ 6331355 w 15811497"/>
              <a:gd name="connsiteY72-17242" fmla="*/ 526865 h 6248398"/>
              <a:gd name="connsiteX73-17243" fmla="*/ 7448548 w 15811497"/>
              <a:gd name="connsiteY73-17244" fmla="*/ 0 h 6248398"/>
              <a:gd name="connsiteX0-17245" fmla="*/ 11528781 w 15811497"/>
              <a:gd name="connsiteY0-17246" fmla="*/ 5429240 h 6248398"/>
              <a:gd name="connsiteX1-17247" fmla="*/ 11210150 w 15811497"/>
              <a:gd name="connsiteY1-17248" fmla="*/ 5180948 h 6248398"/>
              <a:gd name="connsiteX2-17249" fmla="*/ 11528781 w 15811497"/>
              <a:gd name="connsiteY2-17250" fmla="*/ 5429240 h 6248398"/>
              <a:gd name="connsiteX3-17251" fmla="*/ 7448548 w 15811497"/>
              <a:gd name="connsiteY3-17252" fmla="*/ 0 h 6248398"/>
              <a:gd name="connsiteX4-17253" fmla="*/ 8721604 w 15811497"/>
              <a:gd name="connsiteY4-17254" fmla="*/ 757692 h 6248398"/>
              <a:gd name="connsiteX5-17255" fmla="*/ 8890522 w 15811497"/>
              <a:gd name="connsiteY5-17256" fmla="*/ 1193234 h 6248398"/>
              <a:gd name="connsiteX6-17257" fmla="*/ 9958384 w 15811497"/>
              <a:gd name="connsiteY6-17258" fmla="*/ 1828798 h 6248398"/>
              <a:gd name="connsiteX7-17259" fmla="*/ 10895504 w 15811497"/>
              <a:gd name="connsiteY7-17260" fmla="*/ 1386857 h 6248398"/>
              <a:gd name="connsiteX8-17261" fmla="*/ 11096041 w 15811497"/>
              <a:gd name="connsiteY8-17262" fmla="*/ 1170993 h 6248398"/>
              <a:gd name="connsiteX9-17263" fmla="*/ 13049247 w 15811497"/>
              <a:gd name="connsiteY9-17264" fmla="*/ 361949 h 6248398"/>
              <a:gd name="connsiteX10-17265" fmla="*/ 15811497 w 15811497"/>
              <a:gd name="connsiteY10-17266" fmla="*/ 3124198 h 6248398"/>
              <a:gd name="connsiteX11-17267" fmla="*/ 13049247 w 15811497"/>
              <a:gd name="connsiteY11-17268" fmla="*/ 5886448 h 6248398"/>
              <a:gd name="connsiteX12-17269" fmla="*/ 11732594 w 15811497"/>
              <a:gd name="connsiteY12-17270" fmla="*/ 5553059 h 6248398"/>
              <a:gd name="connsiteX13-17271" fmla="*/ 11528782 w 15811497"/>
              <a:gd name="connsiteY13-17272" fmla="*/ 5429240 h 6248398"/>
              <a:gd name="connsiteX14-17273" fmla="*/ 11096041 w 15811497"/>
              <a:gd name="connsiteY14-17274" fmla="*/ 5077404 h 6248398"/>
              <a:gd name="connsiteX15-17275" fmla="*/ 10610846 w 15811497"/>
              <a:gd name="connsiteY15-17276" fmla="*/ 5029199 h 6248398"/>
              <a:gd name="connsiteX16-17277" fmla="*/ 9640652 w 15811497"/>
              <a:gd name="connsiteY16-17278" fmla="*/ 5486739 h 6248398"/>
              <a:gd name="connsiteX17-17279" fmla="*/ 9628722 w 15811497"/>
              <a:gd name="connsiteY17-17280" fmla="*/ 5502693 h 6248398"/>
              <a:gd name="connsiteX18-17281" fmla="*/ 9568273 w 15811497"/>
              <a:gd name="connsiteY18-17282" fmla="*/ 5583530 h 6248398"/>
              <a:gd name="connsiteX19-17283" fmla="*/ 9535504 w 15811497"/>
              <a:gd name="connsiteY19-17284" fmla="*/ 5637470 h 6248398"/>
              <a:gd name="connsiteX20-17285" fmla="*/ 9535505 w 15811497"/>
              <a:gd name="connsiteY20-17286" fmla="*/ 5637470 h 6248398"/>
              <a:gd name="connsiteX21-17287" fmla="*/ 9568273 w 15811497"/>
              <a:gd name="connsiteY21-17288" fmla="*/ 5583531 h 6248398"/>
              <a:gd name="connsiteX22-17289" fmla="*/ 9628722 w 15811497"/>
              <a:gd name="connsiteY22-17290" fmla="*/ 5502694 h 6248398"/>
              <a:gd name="connsiteX23-17291" fmla="*/ 9563485 w 15811497"/>
              <a:gd name="connsiteY23-17292" fmla="*/ 5610078 h 6248398"/>
              <a:gd name="connsiteX24-17293" fmla="*/ 9542221 w 15811497"/>
              <a:gd name="connsiteY24-17294" fmla="*/ 5638514 h 6248398"/>
              <a:gd name="connsiteX25-17295" fmla="*/ 9480140 w 15811497"/>
              <a:gd name="connsiteY25-17296" fmla="*/ 5721533 h 6248398"/>
              <a:gd name="connsiteX26-17297" fmla="*/ 8362947 w 15811497"/>
              <a:gd name="connsiteY26-17298" fmla="*/ 6248398 h 6248398"/>
              <a:gd name="connsiteX27-17299" fmla="*/ 7028922 w 15811497"/>
              <a:gd name="connsiteY27-17300" fmla="*/ 5364147 h 6248398"/>
              <a:gd name="connsiteX28-17301" fmla="*/ 6990513 w 15811497"/>
              <a:gd name="connsiteY28-17302" fmla="*/ 5259205 h 6248398"/>
              <a:gd name="connsiteX29-17303" fmla="*/ 6990512 w 15811497"/>
              <a:gd name="connsiteY29-17304" fmla="*/ 5259199 h 6248398"/>
              <a:gd name="connsiteX30-17305" fmla="*/ 6983676 w 15811497"/>
              <a:gd name="connsiteY30-17306" fmla="*/ 5240519 h 6248398"/>
              <a:gd name="connsiteX31-17307" fmla="*/ 6983673 w 15811497"/>
              <a:gd name="connsiteY31-17308" fmla="*/ 5240519 h 6248398"/>
              <a:gd name="connsiteX32-17309" fmla="*/ 6980236 w 15811497"/>
              <a:gd name="connsiteY32-17310" fmla="*/ 5231130 h 6248398"/>
              <a:gd name="connsiteX33-17311" fmla="*/ 6978859 w 15811497"/>
              <a:gd name="connsiteY33-17312" fmla="*/ 5225774 h 6248398"/>
              <a:gd name="connsiteX34-17313" fmla="*/ 6984291 w 15811497"/>
              <a:gd name="connsiteY34-17314" fmla="*/ 5240614 h 6248398"/>
              <a:gd name="connsiteX35-17315" fmla="*/ 6984292 w 15811497"/>
              <a:gd name="connsiteY35-17316" fmla="*/ 5240614 h 6248398"/>
              <a:gd name="connsiteX36-17317" fmla="*/ 6978860 w 15811497"/>
              <a:gd name="connsiteY36-17318" fmla="*/ 5225773 h 6248398"/>
              <a:gd name="connsiteX37-17319" fmla="*/ 6944562 w 15811497"/>
              <a:gd name="connsiteY37-17320" fmla="*/ 5092380 h 6248398"/>
              <a:gd name="connsiteX38-17321" fmla="*/ 6978860 w 15811497"/>
              <a:gd name="connsiteY38-17322" fmla="*/ 5225773 h 6248398"/>
              <a:gd name="connsiteX39-17323" fmla="*/ 6948299 w 15811497"/>
              <a:gd name="connsiteY39-17324" fmla="*/ 5142273 h 6248398"/>
              <a:gd name="connsiteX40-17325" fmla="*/ 5829297 w 15811497"/>
              <a:gd name="connsiteY40-17326" fmla="*/ 4400549 h 6248398"/>
              <a:gd name="connsiteX41-17327" fmla="*/ 5056802 w 15811497"/>
              <a:gd name="connsiteY41-17328" fmla="*/ 4677867 h 6248398"/>
              <a:gd name="connsiteX42-17329" fmla="*/ 5022517 w 15811497"/>
              <a:gd name="connsiteY42-17330" fmla="*/ 4709027 h 6248398"/>
              <a:gd name="connsiteX43-17331" fmla="*/ 5022515 w 15811497"/>
              <a:gd name="connsiteY43-17332" fmla="*/ 4709029 h 6248398"/>
              <a:gd name="connsiteX44-17333" fmla="*/ 4778482 w 15811497"/>
              <a:gd name="connsiteY44-17334" fmla="*/ 5008058 h 6248398"/>
              <a:gd name="connsiteX45-17335" fmla="*/ 4715455 w 15811497"/>
              <a:gd name="connsiteY45-17336" fmla="*/ 5077404 h 6248398"/>
              <a:gd name="connsiteX46-17337" fmla="*/ 2762249 w 15811497"/>
              <a:gd name="connsiteY46-17338" fmla="*/ 5886448 h 6248398"/>
              <a:gd name="connsiteX47-17339" fmla="*/ 0 w 15811497"/>
              <a:gd name="connsiteY47-17340" fmla="*/ 3124198 h 6248398"/>
              <a:gd name="connsiteX48-17341" fmla="*/ 2762249 w 15811497"/>
              <a:gd name="connsiteY48-17342" fmla="*/ 361949 h 6248398"/>
              <a:gd name="connsiteX49-17343" fmla="*/ 4078902 w 15811497"/>
              <a:gd name="connsiteY49-17344" fmla="*/ 695338 h 6248398"/>
              <a:gd name="connsiteX50-17345" fmla="*/ 4261443 w 15811497"/>
              <a:gd name="connsiteY50-17346" fmla="*/ 806235 h 6248398"/>
              <a:gd name="connsiteX51-17347" fmla="*/ 4409044 w 15811497"/>
              <a:gd name="connsiteY51-17348" fmla="*/ 910268 h 6248398"/>
              <a:gd name="connsiteX52-17349" fmla="*/ 4612477 w 15811497"/>
              <a:gd name="connsiteY52-17350" fmla="*/ 1077402 h 6248398"/>
              <a:gd name="connsiteX53-17351" fmla="*/ 4612478 w 15811497"/>
              <a:gd name="connsiteY53-17352" fmla="*/ 1077403 h 6248398"/>
              <a:gd name="connsiteX54-17353" fmla="*/ 4701725 w 15811497"/>
              <a:gd name="connsiteY54-17354" fmla="*/ 1120394 h 6248398"/>
              <a:gd name="connsiteX55-17355" fmla="*/ 5191122 w 15811497"/>
              <a:gd name="connsiteY55-17356" fmla="*/ 1219199 h 6248398"/>
              <a:gd name="connsiteX56-17357" fmla="*/ 6161317 w 15811497"/>
              <a:gd name="connsiteY56-17358" fmla="*/ 761659 h 6248398"/>
              <a:gd name="connsiteX57-17359" fmla="*/ 6224019 w 15811497"/>
              <a:gd name="connsiteY57-17360" fmla="*/ 677808 h 6248398"/>
              <a:gd name="connsiteX58-17361" fmla="*/ 6175489 w 15811497"/>
              <a:gd name="connsiteY58-17362" fmla="*/ 757691 h 6248398"/>
              <a:gd name="connsiteX59-17363" fmla="*/ 6175489 w 15811497"/>
              <a:gd name="connsiteY59-17364" fmla="*/ 757692 h 6248398"/>
              <a:gd name="connsiteX60-17365" fmla="*/ 6224020 w 15811497"/>
              <a:gd name="connsiteY60-17366" fmla="*/ 677809 h 6248398"/>
              <a:gd name="connsiteX61-17367" fmla="*/ 6233696 w 15811497"/>
              <a:gd name="connsiteY61-17368" fmla="*/ 664869 h 6248398"/>
              <a:gd name="connsiteX62-17369" fmla="*/ 6252611 w 15811497"/>
              <a:gd name="connsiteY62-17370" fmla="*/ 633734 h 6248398"/>
              <a:gd name="connsiteX63-17371" fmla="*/ 6252610 w 15811497"/>
              <a:gd name="connsiteY63-17372" fmla="*/ 633734 h 6248398"/>
              <a:gd name="connsiteX64-17373" fmla="*/ 6233696 w 15811497"/>
              <a:gd name="connsiteY64-17374" fmla="*/ 664868 h 6248398"/>
              <a:gd name="connsiteX65-17375" fmla="*/ 6224019 w 15811497"/>
              <a:gd name="connsiteY65-17376" fmla="*/ 677808 h 6248398"/>
              <a:gd name="connsiteX66-17377" fmla="*/ 6248008 w 15811497"/>
              <a:gd name="connsiteY66-17378" fmla="*/ 638320 h 6248398"/>
              <a:gd name="connsiteX67-17379" fmla="*/ 6251291 w 15811497"/>
              <a:gd name="connsiteY67-17380" fmla="*/ 633930 h 6248398"/>
              <a:gd name="connsiteX68-17381" fmla="*/ 6251293 w 15811497"/>
              <a:gd name="connsiteY68-17382" fmla="*/ 633929 h 6248398"/>
              <a:gd name="connsiteX69-17383" fmla="*/ 6257683 w 15811497"/>
              <a:gd name="connsiteY69-17384" fmla="*/ 625384 h 6248398"/>
              <a:gd name="connsiteX70-17385" fmla="*/ 6257686 w 15811497"/>
              <a:gd name="connsiteY70-17386" fmla="*/ 625380 h 6248398"/>
              <a:gd name="connsiteX71-17387" fmla="*/ 6331355 w 15811497"/>
              <a:gd name="connsiteY71-17388" fmla="*/ 526865 h 6248398"/>
              <a:gd name="connsiteX72-17389" fmla="*/ 7448548 w 15811497"/>
              <a:gd name="connsiteY72-17390" fmla="*/ 0 h 6248398"/>
              <a:gd name="connsiteX0-17391" fmla="*/ 11528781 w 15811497"/>
              <a:gd name="connsiteY0-17392" fmla="*/ 5429240 h 6248398"/>
              <a:gd name="connsiteX1-17393" fmla="*/ 11210150 w 15811497"/>
              <a:gd name="connsiteY1-17394" fmla="*/ 5180948 h 6248398"/>
              <a:gd name="connsiteX2-17395" fmla="*/ 11528781 w 15811497"/>
              <a:gd name="connsiteY2-17396" fmla="*/ 5429240 h 6248398"/>
              <a:gd name="connsiteX3-17397" fmla="*/ 7448548 w 15811497"/>
              <a:gd name="connsiteY3-17398" fmla="*/ 0 h 6248398"/>
              <a:gd name="connsiteX4-17399" fmla="*/ 8721604 w 15811497"/>
              <a:gd name="connsiteY4-17400" fmla="*/ 757692 h 6248398"/>
              <a:gd name="connsiteX5-17401" fmla="*/ 8890522 w 15811497"/>
              <a:gd name="connsiteY5-17402" fmla="*/ 1193234 h 6248398"/>
              <a:gd name="connsiteX6-17403" fmla="*/ 9958384 w 15811497"/>
              <a:gd name="connsiteY6-17404" fmla="*/ 1828798 h 6248398"/>
              <a:gd name="connsiteX7-17405" fmla="*/ 10895504 w 15811497"/>
              <a:gd name="connsiteY7-17406" fmla="*/ 1386857 h 6248398"/>
              <a:gd name="connsiteX8-17407" fmla="*/ 11096041 w 15811497"/>
              <a:gd name="connsiteY8-17408" fmla="*/ 1170993 h 6248398"/>
              <a:gd name="connsiteX9-17409" fmla="*/ 13049247 w 15811497"/>
              <a:gd name="connsiteY9-17410" fmla="*/ 361949 h 6248398"/>
              <a:gd name="connsiteX10-17411" fmla="*/ 15811497 w 15811497"/>
              <a:gd name="connsiteY10-17412" fmla="*/ 3124198 h 6248398"/>
              <a:gd name="connsiteX11-17413" fmla="*/ 13049247 w 15811497"/>
              <a:gd name="connsiteY11-17414" fmla="*/ 5886448 h 6248398"/>
              <a:gd name="connsiteX12-17415" fmla="*/ 11732594 w 15811497"/>
              <a:gd name="connsiteY12-17416" fmla="*/ 5553059 h 6248398"/>
              <a:gd name="connsiteX13-17417" fmla="*/ 11096041 w 15811497"/>
              <a:gd name="connsiteY13-17418" fmla="*/ 5077404 h 6248398"/>
              <a:gd name="connsiteX14-17419" fmla="*/ 10610846 w 15811497"/>
              <a:gd name="connsiteY14-17420" fmla="*/ 5029199 h 6248398"/>
              <a:gd name="connsiteX15-17421" fmla="*/ 9640652 w 15811497"/>
              <a:gd name="connsiteY15-17422" fmla="*/ 5486739 h 6248398"/>
              <a:gd name="connsiteX16-17423" fmla="*/ 9628722 w 15811497"/>
              <a:gd name="connsiteY16-17424" fmla="*/ 5502693 h 6248398"/>
              <a:gd name="connsiteX17-17425" fmla="*/ 9568273 w 15811497"/>
              <a:gd name="connsiteY17-17426" fmla="*/ 5583530 h 6248398"/>
              <a:gd name="connsiteX18-17427" fmla="*/ 9535504 w 15811497"/>
              <a:gd name="connsiteY18-17428" fmla="*/ 5637470 h 6248398"/>
              <a:gd name="connsiteX19-17429" fmla="*/ 9535505 w 15811497"/>
              <a:gd name="connsiteY19-17430" fmla="*/ 5637470 h 6248398"/>
              <a:gd name="connsiteX20-17431" fmla="*/ 9568273 w 15811497"/>
              <a:gd name="connsiteY20-17432" fmla="*/ 5583531 h 6248398"/>
              <a:gd name="connsiteX21-17433" fmla="*/ 9628722 w 15811497"/>
              <a:gd name="connsiteY21-17434" fmla="*/ 5502694 h 6248398"/>
              <a:gd name="connsiteX22-17435" fmla="*/ 9563485 w 15811497"/>
              <a:gd name="connsiteY22-17436" fmla="*/ 5610078 h 6248398"/>
              <a:gd name="connsiteX23-17437" fmla="*/ 9542221 w 15811497"/>
              <a:gd name="connsiteY23-17438" fmla="*/ 5638514 h 6248398"/>
              <a:gd name="connsiteX24-17439" fmla="*/ 9480140 w 15811497"/>
              <a:gd name="connsiteY24-17440" fmla="*/ 5721533 h 6248398"/>
              <a:gd name="connsiteX25-17441" fmla="*/ 8362947 w 15811497"/>
              <a:gd name="connsiteY25-17442" fmla="*/ 6248398 h 6248398"/>
              <a:gd name="connsiteX26-17443" fmla="*/ 7028922 w 15811497"/>
              <a:gd name="connsiteY26-17444" fmla="*/ 5364147 h 6248398"/>
              <a:gd name="connsiteX27-17445" fmla="*/ 6990513 w 15811497"/>
              <a:gd name="connsiteY27-17446" fmla="*/ 5259205 h 6248398"/>
              <a:gd name="connsiteX28-17447" fmla="*/ 6990512 w 15811497"/>
              <a:gd name="connsiteY28-17448" fmla="*/ 5259199 h 6248398"/>
              <a:gd name="connsiteX29-17449" fmla="*/ 6983676 w 15811497"/>
              <a:gd name="connsiteY29-17450" fmla="*/ 5240519 h 6248398"/>
              <a:gd name="connsiteX30-17451" fmla="*/ 6983673 w 15811497"/>
              <a:gd name="connsiteY30-17452" fmla="*/ 5240519 h 6248398"/>
              <a:gd name="connsiteX31-17453" fmla="*/ 6980236 w 15811497"/>
              <a:gd name="connsiteY31-17454" fmla="*/ 5231130 h 6248398"/>
              <a:gd name="connsiteX32-17455" fmla="*/ 6978859 w 15811497"/>
              <a:gd name="connsiteY32-17456" fmla="*/ 5225774 h 6248398"/>
              <a:gd name="connsiteX33-17457" fmla="*/ 6984291 w 15811497"/>
              <a:gd name="connsiteY33-17458" fmla="*/ 5240614 h 6248398"/>
              <a:gd name="connsiteX34-17459" fmla="*/ 6984292 w 15811497"/>
              <a:gd name="connsiteY34-17460" fmla="*/ 5240614 h 6248398"/>
              <a:gd name="connsiteX35-17461" fmla="*/ 6978860 w 15811497"/>
              <a:gd name="connsiteY35-17462" fmla="*/ 5225773 h 6248398"/>
              <a:gd name="connsiteX36-17463" fmla="*/ 6944562 w 15811497"/>
              <a:gd name="connsiteY36-17464" fmla="*/ 5092380 h 6248398"/>
              <a:gd name="connsiteX37-17465" fmla="*/ 6978860 w 15811497"/>
              <a:gd name="connsiteY37-17466" fmla="*/ 5225773 h 6248398"/>
              <a:gd name="connsiteX38-17467" fmla="*/ 6948299 w 15811497"/>
              <a:gd name="connsiteY38-17468" fmla="*/ 5142273 h 6248398"/>
              <a:gd name="connsiteX39-17469" fmla="*/ 5829297 w 15811497"/>
              <a:gd name="connsiteY39-17470" fmla="*/ 4400549 h 6248398"/>
              <a:gd name="connsiteX40-17471" fmla="*/ 5056802 w 15811497"/>
              <a:gd name="connsiteY40-17472" fmla="*/ 4677867 h 6248398"/>
              <a:gd name="connsiteX41-17473" fmla="*/ 5022517 w 15811497"/>
              <a:gd name="connsiteY41-17474" fmla="*/ 4709027 h 6248398"/>
              <a:gd name="connsiteX42-17475" fmla="*/ 5022515 w 15811497"/>
              <a:gd name="connsiteY42-17476" fmla="*/ 4709029 h 6248398"/>
              <a:gd name="connsiteX43-17477" fmla="*/ 4778482 w 15811497"/>
              <a:gd name="connsiteY43-17478" fmla="*/ 5008058 h 6248398"/>
              <a:gd name="connsiteX44-17479" fmla="*/ 4715455 w 15811497"/>
              <a:gd name="connsiteY44-17480" fmla="*/ 5077404 h 6248398"/>
              <a:gd name="connsiteX45-17481" fmla="*/ 2762249 w 15811497"/>
              <a:gd name="connsiteY45-17482" fmla="*/ 5886448 h 6248398"/>
              <a:gd name="connsiteX46-17483" fmla="*/ 0 w 15811497"/>
              <a:gd name="connsiteY46-17484" fmla="*/ 3124198 h 6248398"/>
              <a:gd name="connsiteX47-17485" fmla="*/ 2762249 w 15811497"/>
              <a:gd name="connsiteY47-17486" fmla="*/ 361949 h 6248398"/>
              <a:gd name="connsiteX48-17487" fmla="*/ 4078902 w 15811497"/>
              <a:gd name="connsiteY48-17488" fmla="*/ 695338 h 6248398"/>
              <a:gd name="connsiteX49-17489" fmla="*/ 4261443 w 15811497"/>
              <a:gd name="connsiteY49-17490" fmla="*/ 806235 h 6248398"/>
              <a:gd name="connsiteX50-17491" fmla="*/ 4409044 w 15811497"/>
              <a:gd name="connsiteY50-17492" fmla="*/ 910268 h 6248398"/>
              <a:gd name="connsiteX51-17493" fmla="*/ 4612477 w 15811497"/>
              <a:gd name="connsiteY51-17494" fmla="*/ 1077402 h 6248398"/>
              <a:gd name="connsiteX52-17495" fmla="*/ 4612478 w 15811497"/>
              <a:gd name="connsiteY52-17496" fmla="*/ 1077403 h 6248398"/>
              <a:gd name="connsiteX53-17497" fmla="*/ 4701725 w 15811497"/>
              <a:gd name="connsiteY53-17498" fmla="*/ 1120394 h 6248398"/>
              <a:gd name="connsiteX54-17499" fmla="*/ 5191122 w 15811497"/>
              <a:gd name="connsiteY54-17500" fmla="*/ 1219199 h 6248398"/>
              <a:gd name="connsiteX55-17501" fmla="*/ 6161317 w 15811497"/>
              <a:gd name="connsiteY55-17502" fmla="*/ 761659 h 6248398"/>
              <a:gd name="connsiteX56-17503" fmla="*/ 6224019 w 15811497"/>
              <a:gd name="connsiteY56-17504" fmla="*/ 677808 h 6248398"/>
              <a:gd name="connsiteX57-17505" fmla="*/ 6175489 w 15811497"/>
              <a:gd name="connsiteY57-17506" fmla="*/ 757691 h 6248398"/>
              <a:gd name="connsiteX58-17507" fmla="*/ 6175489 w 15811497"/>
              <a:gd name="connsiteY58-17508" fmla="*/ 757692 h 6248398"/>
              <a:gd name="connsiteX59-17509" fmla="*/ 6224020 w 15811497"/>
              <a:gd name="connsiteY59-17510" fmla="*/ 677809 h 6248398"/>
              <a:gd name="connsiteX60-17511" fmla="*/ 6233696 w 15811497"/>
              <a:gd name="connsiteY60-17512" fmla="*/ 664869 h 6248398"/>
              <a:gd name="connsiteX61-17513" fmla="*/ 6252611 w 15811497"/>
              <a:gd name="connsiteY61-17514" fmla="*/ 633734 h 6248398"/>
              <a:gd name="connsiteX62-17515" fmla="*/ 6252610 w 15811497"/>
              <a:gd name="connsiteY62-17516" fmla="*/ 633734 h 6248398"/>
              <a:gd name="connsiteX63-17517" fmla="*/ 6233696 w 15811497"/>
              <a:gd name="connsiteY63-17518" fmla="*/ 664868 h 6248398"/>
              <a:gd name="connsiteX64-17519" fmla="*/ 6224019 w 15811497"/>
              <a:gd name="connsiteY64-17520" fmla="*/ 677808 h 6248398"/>
              <a:gd name="connsiteX65-17521" fmla="*/ 6248008 w 15811497"/>
              <a:gd name="connsiteY65-17522" fmla="*/ 638320 h 6248398"/>
              <a:gd name="connsiteX66-17523" fmla="*/ 6251291 w 15811497"/>
              <a:gd name="connsiteY66-17524" fmla="*/ 633930 h 6248398"/>
              <a:gd name="connsiteX67-17525" fmla="*/ 6251293 w 15811497"/>
              <a:gd name="connsiteY67-17526" fmla="*/ 633929 h 6248398"/>
              <a:gd name="connsiteX68-17527" fmla="*/ 6257683 w 15811497"/>
              <a:gd name="connsiteY68-17528" fmla="*/ 625384 h 6248398"/>
              <a:gd name="connsiteX69-17529" fmla="*/ 6257686 w 15811497"/>
              <a:gd name="connsiteY69-17530" fmla="*/ 625380 h 6248398"/>
              <a:gd name="connsiteX70-17531" fmla="*/ 6331355 w 15811497"/>
              <a:gd name="connsiteY70-17532" fmla="*/ 526865 h 6248398"/>
              <a:gd name="connsiteX71-17533" fmla="*/ 7448548 w 15811497"/>
              <a:gd name="connsiteY71-17534" fmla="*/ 0 h 6248398"/>
              <a:gd name="connsiteX0-17535" fmla="*/ 7448548 w 15811497"/>
              <a:gd name="connsiteY0-17536" fmla="*/ 0 h 6248398"/>
              <a:gd name="connsiteX1-17537" fmla="*/ 8721604 w 15811497"/>
              <a:gd name="connsiteY1-17538" fmla="*/ 757692 h 6248398"/>
              <a:gd name="connsiteX2-17539" fmla="*/ 8890522 w 15811497"/>
              <a:gd name="connsiteY2-17540" fmla="*/ 1193234 h 6248398"/>
              <a:gd name="connsiteX3-17541" fmla="*/ 9958384 w 15811497"/>
              <a:gd name="connsiteY3-17542" fmla="*/ 1828798 h 6248398"/>
              <a:gd name="connsiteX4-17543" fmla="*/ 10895504 w 15811497"/>
              <a:gd name="connsiteY4-17544" fmla="*/ 1386857 h 6248398"/>
              <a:gd name="connsiteX5-17545" fmla="*/ 11096041 w 15811497"/>
              <a:gd name="connsiteY5-17546" fmla="*/ 1170993 h 6248398"/>
              <a:gd name="connsiteX6-17547" fmla="*/ 13049247 w 15811497"/>
              <a:gd name="connsiteY6-17548" fmla="*/ 361949 h 6248398"/>
              <a:gd name="connsiteX7-17549" fmla="*/ 15811497 w 15811497"/>
              <a:gd name="connsiteY7-17550" fmla="*/ 3124198 h 6248398"/>
              <a:gd name="connsiteX8-17551" fmla="*/ 13049247 w 15811497"/>
              <a:gd name="connsiteY8-17552" fmla="*/ 5886448 h 6248398"/>
              <a:gd name="connsiteX9-17553" fmla="*/ 11732594 w 15811497"/>
              <a:gd name="connsiteY9-17554" fmla="*/ 5553059 h 6248398"/>
              <a:gd name="connsiteX10-17555" fmla="*/ 11096041 w 15811497"/>
              <a:gd name="connsiteY10-17556" fmla="*/ 5077404 h 6248398"/>
              <a:gd name="connsiteX11-17557" fmla="*/ 10610846 w 15811497"/>
              <a:gd name="connsiteY11-17558" fmla="*/ 5029199 h 6248398"/>
              <a:gd name="connsiteX12-17559" fmla="*/ 9640652 w 15811497"/>
              <a:gd name="connsiteY12-17560" fmla="*/ 5486739 h 6248398"/>
              <a:gd name="connsiteX13-17561" fmla="*/ 9628722 w 15811497"/>
              <a:gd name="connsiteY13-17562" fmla="*/ 5502693 h 6248398"/>
              <a:gd name="connsiteX14-17563" fmla="*/ 9568273 w 15811497"/>
              <a:gd name="connsiteY14-17564" fmla="*/ 5583530 h 6248398"/>
              <a:gd name="connsiteX15-17565" fmla="*/ 9535504 w 15811497"/>
              <a:gd name="connsiteY15-17566" fmla="*/ 5637470 h 6248398"/>
              <a:gd name="connsiteX16-17567" fmla="*/ 9535505 w 15811497"/>
              <a:gd name="connsiteY16-17568" fmla="*/ 5637470 h 6248398"/>
              <a:gd name="connsiteX17-17569" fmla="*/ 9568273 w 15811497"/>
              <a:gd name="connsiteY17-17570" fmla="*/ 5583531 h 6248398"/>
              <a:gd name="connsiteX18-17571" fmla="*/ 9628722 w 15811497"/>
              <a:gd name="connsiteY18-17572" fmla="*/ 5502694 h 6248398"/>
              <a:gd name="connsiteX19-17573" fmla="*/ 9563485 w 15811497"/>
              <a:gd name="connsiteY19-17574" fmla="*/ 5610078 h 6248398"/>
              <a:gd name="connsiteX20-17575" fmla="*/ 9542221 w 15811497"/>
              <a:gd name="connsiteY20-17576" fmla="*/ 5638514 h 6248398"/>
              <a:gd name="connsiteX21-17577" fmla="*/ 9480140 w 15811497"/>
              <a:gd name="connsiteY21-17578" fmla="*/ 5721533 h 6248398"/>
              <a:gd name="connsiteX22-17579" fmla="*/ 8362947 w 15811497"/>
              <a:gd name="connsiteY22-17580" fmla="*/ 6248398 h 6248398"/>
              <a:gd name="connsiteX23-17581" fmla="*/ 7028922 w 15811497"/>
              <a:gd name="connsiteY23-17582" fmla="*/ 5364147 h 6248398"/>
              <a:gd name="connsiteX24-17583" fmla="*/ 6990513 w 15811497"/>
              <a:gd name="connsiteY24-17584" fmla="*/ 5259205 h 6248398"/>
              <a:gd name="connsiteX25-17585" fmla="*/ 6990512 w 15811497"/>
              <a:gd name="connsiteY25-17586" fmla="*/ 5259199 h 6248398"/>
              <a:gd name="connsiteX26-17587" fmla="*/ 6983676 w 15811497"/>
              <a:gd name="connsiteY26-17588" fmla="*/ 5240519 h 6248398"/>
              <a:gd name="connsiteX27-17589" fmla="*/ 6983673 w 15811497"/>
              <a:gd name="connsiteY27-17590" fmla="*/ 5240519 h 6248398"/>
              <a:gd name="connsiteX28-17591" fmla="*/ 6980236 w 15811497"/>
              <a:gd name="connsiteY28-17592" fmla="*/ 5231130 h 6248398"/>
              <a:gd name="connsiteX29-17593" fmla="*/ 6978859 w 15811497"/>
              <a:gd name="connsiteY29-17594" fmla="*/ 5225774 h 6248398"/>
              <a:gd name="connsiteX30-17595" fmla="*/ 6984291 w 15811497"/>
              <a:gd name="connsiteY30-17596" fmla="*/ 5240614 h 6248398"/>
              <a:gd name="connsiteX31-17597" fmla="*/ 6984292 w 15811497"/>
              <a:gd name="connsiteY31-17598" fmla="*/ 5240614 h 6248398"/>
              <a:gd name="connsiteX32-17599" fmla="*/ 6978860 w 15811497"/>
              <a:gd name="connsiteY32-17600" fmla="*/ 5225773 h 6248398"/>
              <a:gd name="connsiteX33-17601" fmla="*/ 6944562 w 15811497"/>
              <a:gd name="connsiteY33-17602" fmla="*/ 5092380 h 6248398"/>
              <a:gd name="connsiteX34-17603" fmla="*/ 6978860 w 15811497"/>
              <a:gd name="connsiteY34-17604" fmla="*/ 5225773 h 6248398"/>
              <a:gd name="connsiteX35-17605" fmla="*/ 6948299 w 15811497"/>
              <a:gd name="connsiteY35-17606" fmla="*/ 5142273 h 6248398"/>
              <a:gd name="connsiteX36-17607" fmla="*/ 5829297 w 15811497"/>
              <a:gd name="connsiteY36-17608" fmla="*/ 4400549 h 6248398"/>
              <a:gd name="connsiteX37-17609" fmla="*/ 5056802 w 15811497"/>
              <a:gd name="connsiteY37-17610" fmla="*/ 4677867 h 6248398"/>
              <a:gd name="connsiteX38-17611" fmla="*/ 5022517 w 15811497"/>
              <a:gd name="connsiteY38-17612" fmla="*/ 4709027 h 6248398"/>
              <a:gd name="connsiteX39-17613" fmla="*/ 5022515 w 15811497"/>
              <a:gd name="connsiteY39-17614" fmla="*/ 4709029 h 6248398"/>
              <a:gd name="connsiteX40-17615" fmla="*/ 4778482 w 15811497"/>
              <a:gd name="connsiteY40-17616" fmla="*/ 5008058 h 6248398"/>
              <a:gd name="connsiteX41-17617" fmla="*/ 4715455 w 15811497"/>
              <a:gd name="connsiteY41-17618" fmla="*/ 5077404 h 6248398"/>
              <a:gd name="connsiteX42-17619" fmla="*/ 2762249 w 15811497"/>
              <a:gd name="connsiteY42-17620" fmla="*/ 5886448 h 6248398"/>
              <a:gd name="connsiteX43-17621" fmla="*/ 0 w 15811497"/>
              <a:gd name="connsiteY43-17622" fmla="*/ 3124198 h 6248398"/>
              <a:gd name="connsiteX44-17623" fmla="*/ 2762249 w 15811497"/>
              <a:gd name="connsiteY44-17624" fmla="*/ 361949 h 6248398"/>
              <a:gd name="connsiteX45-17625" fmla="*/ 4078902 w 15811497"/>
              <a:gd name="connsiteY45-17626" fmla="*/ 695338 h 6248398"/>
              <a:gd name="connsiteX46-17627" fmla="*/ 4261443 w 15811497"/>
              <a:gd name="connsiteY46-17628" fmla="*/ 806235 h 6248398"/>
              <a:gd name="connsiteX47-17629" fmla="*/ 4409044 w 15811497"/>
              <a:gd name="connsiteY47-17630" fmla="*/ 910268 h 6248398"/>
              <a:gd name="connsiteX48-17631" fmla="*/ 4612477 w 15811497"/>
              <a:gd name="connsiteY48-17632" fmla="*/ 1077402 h 6248398"/>
              <a:gd name="connsiteX49-17633" fmla="*/ 4612478 w 15811497"/>
              <a:gd name="connsiteY49-17634" fmla="*/ 1077403 h 6248398"/>
              <a:gd name="connsiteX50-17635" fmla="*/ 4701725 w 15811497"/>
              <a:gd name="connsiteY50-17636" fmla="*/ 1120394 h 6248398"/>
              <a:gd name="connsiteX51-17637" fmla="*/ 5191122 w 15811497"/>
              <a:gd name="connsiteY51-17638" fmla="*/ 1219199 h 6248398"/>
              <a:gd name="connsiteX52-17639" fmla="*/ 6161317 w 15811497"/>
              <a:gd name="connsiteY52-17640" fmla="*/ 761659 h 6248398"/>
              <a:gd name="connsiteX53-17641" fmla="*/ 6224019 w 15811497"/>
              <a:gd name="connsiteY53-17642" fmla="*/ 677808 h 6248398"/>
              <a:gd name="connsiteX54-17643" fmla="*/ 6175489 w 15811497"/>
              <a:gd name="connsiteY54-17644" fmla="*/ 757691 h 6248398"/>
              <a:gd name="connsiteX55-17645" fmla="*/ 6175489 w 15811497"/>
              <a:gd name="connsiteY55-17646" fmla="*/ 757692 h 6248398"/>
              <a:gd name="connsiteX56-17647" fmla="*/ 6224020 w 15811497"/>
              <a:gd name="connsiteY56-17648" fmla="*/ 677809 h 6248398"/>
              <a:gd name="connsiteX57-17649" fmla="*/ 6233696 w 15811497"/>
              <a:gd name="connsiteY57-17650" fmla="*/ 664869 h 6248398"/>
              <a:gd name="connsiteX58-17651" fmla="*/ 6252611 w 15811497"/>
              <a:gd name="connsiteY58-17652" fmla="*/ 633734 h 6248398"/>
              <a:gd name="connsiteX59-17653" fmla="*/ 6252610 w 15811497"/>
              <a:gd name="connsiteY59-17654" fmla="*/ 633734 h 6248398"/>
              <a:gd name="connsiteX60-17655" fmla="*/ 6233696 w 15811497"/>
              <a:gd name="connsiteY60-17656" fmla="*/ 664868 h 6248398"/>
              <a:gd name="connsiteX61-17657" fmla="*/ 6224019 w 15811497"/>
              <a:gd name="connsiteY61-17658" fmla="*/ 677808 h 6248398"/>
              <a:gd name="connsiteX62-17659" fmla="*/ 6248008 w 15811497"/>
              <a:gd name="connsiteY62-17660" fmla="*/ 638320 h 6248398"/>
              <a:gd name="connsiteX63-17661" fmla="*/ 6251291 w 15811497"/>
              <a:gd name="connsiteY63-17662" fmla="*/ 633930 h 6248398"/>
              <a:gd name="connsiteX64-17663" fmla="*/ 6251293 w 15811497"/>
              <a:gd name="connsiteY64-17664" fmla="*/ 633929 h 6248398"/>
              <a:gd name="connsiteX65-17665" fmla="*/ 6257683 w 15811497"/>
              <a:gd name="connsiteY65-17666" fmla="*/ 625384 h 6248398"/>
              <a:gd name="connsiteX66-17667" fmla="*/ 6257686 w 15811497"/>
              <a:gd name="connsiteY66-17668" fmla="*/ 625380 h 6248398"/>
              <a:gd name="connsiteX67-17669" fmla="*/ 6331355 w 15811497"/>
              <a:gd name="connsiteY67-17670" fmla="*/ 526865 h 6248398"/>
              <a:gd name="connsiteX68-17671" fmla="*/ 7448548 w 15811497"/>
              <a:gd name="connsiteY68-17672" fmla="*/ 0 h 6248398"/>
              <a:gd name="connsiteX0-17673" fmla="*/ 7448548 w 15811497"/>
              <a:gd name="connsiteY0-17674" fmla="*/ 0 h 6248398"/>
              <a:gd name="connsiteX1-17675" fmla="*/ 8721604 w 15811497"/>
              <a:gd name="connsiteY1-17676" fmla="*/ 757692 h 6248398"/>
              <a:gd name="connsiteX2-17677" fmla="*/ 8890522 w 15811497"/>
              <a:gd name="connsiteY2-17678" fmla="*/ 1193234 h 6248398"/>
              <a:gd name="connsiteX3-17679" fmla="*/ 9958384 w 15811497"/>
              <a:gd name="connsiteY3-17680" fmla="*/ 1828798 h 6248398"/>
              <a:gd name="connsiteX4-17681" fmla="*/ 10895504 w 15811497"/>
              <a:gd name="connsiteY4-17682" fmla="*/ 1386857 h 6248398"/>
              <a:gd name="connsiteX5-17683" fmla="*/ 11096041 w 15811497"/>
              <a:gd name="connsiteY5-17684" fmla="*/ 1170993 h 6248398"/>
              <a:gd name="connsiteX6-17685" fmla="*/ 13049247 w 15811497"/>
              <a:gd name="connsiteY6-17686" fmla="*/ 361949 h 6248398"/>
              <a:gd name="connsiteX7-17687" fmla="*/ 15811497 w 15811497"/>
              <a:gd name="connsiteY7-17688" fmla="*/ 3124198 h 6248398"/>
              <a:gd name="connsiteX8-17689" fmla="*/ 13049247 w 15811497"/>
              <a:gd name="connsiteY8-17690" fmla="*/ 5886448 h 6248398"/>
              <a:gd name="connsiteX9-17691" fmla="*/ 11732594 w 15811497"/>
              <a:gd name="connsiteY9-17692" fmla="*/ 5553059 h 6248398"/>
              <a:gd name="connsiteX10-17693" fmla="*/ 11096041 w 15811497"/>
              <a:gd name="connsiteY10-17694" fmla="*/ 5077404 h 6248398"/>
              <a:gd name="connsiteX11-17695" fmla="*/ 10610846 w 15811497"/>
              <a:gd name="connsiteY11-17696" fmla="*/ 5029199 h 6248398"/>
              <a:gd name="connsiteX12-17697" fmla="*/ 9640652 w 15811497"/>
              <a:gd name="connsiteY12-17698" fmla="*/ 5486739 h 6248398"/>
              <a:gd name="connsiteX13-17699" fmla="*/ 9628722 w 15811497"/>
              <a:gd name="connsiteY13-17700" fmla="*/ 5502693 h 6248398"/>
              <a:gd name="connsiteX14-17701" fmla="*/ 9568273 w 15811497"/>
              <a:gd name="connsiteY14-17702" fmla="*/ 5583530 h 6248398"/>
              <a:gd name="connsiteX15-17703" fmla="*/ 9535504 w 15811497"/>
              <a:gd name="connsiteY15-17704" fmla="*/ 5637470 h 6248398"/>
              <a:gd name="connsiteX16-17705" fmla="*/ 9535505 w 15811497"/>
              <a:gd name="connsiteY16-17706" fmla="*/ 5637470 h 6248398"/>
              <a:gd name="connsiteX17-17707" fmla="*/ 9568273 w 15811497"/>
              <a:gd name="connsiteY17-17708" fmla="*/ 5583531 h 6248398"/>
              <a:gd name="connsiteX18-17709" fmla="*/ 9628722 w 15811497"/>
              <a:gd name="connsiteY18-17710" fmla="*/ 5502694 h 6248398"/>
              <a:gd name="connsiteX19-17711" fmla="*/ 9563485 w 15811497"/>
              <a:gd name="connsiteY19-17712" fmla="*/ 5610078 h 6248398"/>
              <a:gd name="connsiteX20-17713" fmla="*/ 9480140 w 15811497"/>
              <a:gd name="connsiteY20-17714" fmla="*/ 5721533 h 6248398"/>
              <a:gd name="connsiteX21-17715" fmla="*/ 8362947 w 15811497"/>
              <a:gd name="connsiteY21-17716" fmla="*/ 6248398 h 6248398"/>
              <a:gd name="connsiteX22-17717" fmla="*/ 7028922 w 15811497"/>
              <a:gd name="connsiteY22-17718" fmla="*/ 5364147 h 6248398"/>
              <a:gd name="connsiteX23-17719" fmla="*/ 6990513 w 15811497"/>
              <a:gd name="connsiteY23-17720" fmla="*/ 5259205 h 6248398"/>
              <a:gd name="connsiteX24-17721" fmla="*/ 6990512 w 15811497"/>
              <a:gd name="connsiteY24-17722" fmla="*/ 5259199 h 6248398"/>
              <a:gd name="connsiteX25-17723" fmla="*/ 6983676 w 15811497"/>
              <a:gd name="connsiteY25-17724" fmla="*/ 5240519 h 6248398"/>
              <a:gd name="connsiteX26-17725" fmla="*/ 6983673 w 15811497"/>
              <a:gd name="connsiteY26-17726" fmla="*/ 5240519 h 6248398"/>
              <a:gd name="connsiteX27-17727" fmla="*/ 6980236 w 15811497"/>
              <a:gd name="connsiteY27-17728" fmla="*/ 5231130 h 6248398"/>
              <a:gd name="connsiteX28-17729" fmla="*/ 6978859 w 15811497"/>
              <a:gd name="connsiteY28-17730" fmla="*/ 5225774 h 6248398"/>
              <a:gd name="connsiteX29-17731" fmla="*/ 6984291 w 15811497"/>
              <a:gd name="connsiteY29-17732" fmla="*/ 5240614 h 6248398"/>
              <a:gd name="connsiteX30-17733" fmla="*/ 6984292 w 15811497"/>
              <a:gd name="connsiteY30-17734" fmla="*/ 5240614 h 6248398"/>
              <a:gd name="connsiteX31-17735" fmla="*/ 6978860 w 15811497"/>
              <a:gd name="connsiteY31-17736" fmla="*/ 5225773 h 6248398"/>
              <a:gd name="connsiteX32-17737" fmla="*/ 6944562 w 15811497"/>
              <a:gd name="connsiteY32-17738" fmla="*/ 5092380 h 6248398"/>
              <a:gd name="connsiteX33-17739" fmla="*/ 6978860 w 15811497"/>
              <a:gd name="connsiteY33-17740" fmla="*/ 5225773 h 6248398"/>
              <a:gd name="connsiteX34-17741" fmla="*/ 6948299 w 15811497"/>
              <a:gd name="connsiteY34-17742" fmla="*/ 5142273 h 6248398"/>
              <a:gd name="connsiteX35-17743" fmla="*/ 5829297 w 15811497"/>
              <a:gd name="connsiteY35-17744" fmla="*/ 4400549 h 6248398"/>
              <a:gd name="connsiteX36-17745" fmla="*/ 5056802 w 15811497"/>
              <a:gd name="connsiteY36-17746" fmla="*/ 4677867 h 6248398"/>
              <a:gd name="connsiteX37-17747" fmla="*/ 5022517 w 15811497"/>
              <a:gd name="connsiteY37-17748" fmla="*/ 4709027 h 6248398"/>
              <a:gd name="connsiteX38-17749" fmla="*/ 5022515 w 15811497"/>
              <a:gd name="connsiteY38-17750" fmla="*/ 4709029 h 6248398"/>
              <a:gd name="connsiteX39-17751" fmla="*/ 4778482 w 15811497"/>
              <a:gd name="connsiteY39-17752" fmla="*/ 5008058 h 6248398"/>
              <a:gd name="connsiteX40-17753" fmla="*/ 4715455 w 15811497"/>
              <a:gd name="connsiteY40-17754" fmla="*/ 5077404 h 6248398"/>
              <a:gd name="connsiteX41-17755" fmla="*/ 2762249 w 15811497"/>
              <a:gd name="connsiteY41-17756" fmla="*/ 5886448 h 6248398"/>
              <a:gd name="connsiteX42-17757" fmla="*/ 0 w 15811497"/>
              <a:gd name="connsiteY42-17758" fmla="*/ 3124198 h 6248398"/>
              <a:gd name="connsiteX43-17759" fmla="*/ 2762249 w 15811497"/>
              <a:gd name="connsiteY43-17760" fmla="*/ 361949 h 6248398"/>
              <a:gd name="connsiteX44-17761" fmla="*/ 4078902 w 15811497"/>
              <a:gd name="connsiteY44-17762" fmla="*/ 695338 h 6248398"/>
              <a:gd name="connsiteX45-17763" fmla="*/ 4261443 w 15811497"/>
              <a:gd name="connsiteY45-17764" fmla="*/ 806235 h 6248398"/>
              <a:gd name="connsiteX46-17765" fmla="*/ 4409044 w 15811497"/>
              <a:gd name="connsiteY46-17766" fmla="*/ 910268 h 6248398"/>
              <a:gd name="connsiteX47-17767" fmla="*/ 4612477 w 15811497"/>
              <a:gd name="connsiteY47-17768" fmla="*/ 1077402 h 6248398"/>
              <a:gd name="connsiteX48-17769" fmla="*/ 4612478 w 15811497"/>
              <a:gd name="connsiteY48-17770" fmla="*/ 1077403 h 6248398"/>
              <a:gd name="connsiteX49-17771" fmla="*/ 4701725 w 15811497"/>
              <a:gd name="connsiteY49-17772" fmla="*/ 1120394 h 6248398"/>
              <a:gd name="connsiteX50-17773" fmla="*/ 5191122 w 15811497"/>
              <a:gd name="connsiteY50-17774" fmla="*/ 1219199 h 6248398"/>
              <a:gd name="connsiteX51-17775" fmla="*/ 6161317 w 15811497"/>
              <a:gd name="connsiteY51-17776" fmla="*/ 761659 h 6248398"/>
              <a:gd name="connsiteX52-17777" fmla="*/ 6224019 w 15811497"/>
              <a:gd name="connsiteY52-17778" fmla="*/ 677808 h 6248398"/>
              <a:gd name="connsiteX53-17779" fmla="*/ 6175489 w 15811497"/>
              <a:gd name="connsiteY53-17780" fmla="*/ 757691 h 6248398"/>
              <a:gd name="connsiteX54-17781" fmla="*/ 6175489 w 15811497"/>
              <a:gd name="connsiteY54-17782" fmla="*/ 757692 h 6248398"/>
              <a:gd name="connsiteX55-17783" fmla="*/ 6224020 w 15811497"/>
              <a:gd name="connsiteY55-17784" fmla="*/ 677809 h 6248398"/>
              <a:gd name="connsiteX56-17785" fmla="*/ 6233696 w 15811497"/>
              <a:gd name="connsiteY56-17786" fmla="*/ 664869 h 6248398"/>
              <a:gd name="connsiteX57-17787" fmla="*/ 6252611 w 15811497"/>
              <a:gd name="connsiteY57-17788" fmla="*/ 633734 h 6248398"/>
              <a:gd name="connsiteX58-17789" fmla="*/ 6252610 w 15811497"/>
              <a:gd name="connsiteY58-17790" fmla="*/ 633734 h 6248398"/>
              <a:gd name="connsiteX59-17791" fmla="*/ 6233696 w 15811497"/>
              <a:gd name="connsiteY59-17792" fmla="*/ 664868 h 6248398"/>
              <a:gd name="connsiteX60-17793" fmla="*/ 6224019 w 15811497"/>
              <a:gd name="connsiteY60-17794" fmla="*/ 677808 h 6248398"/>
              <a:gd name="connsiteX61-17795" fmla="*/ 6248008 w 15811497"/>
              <a:gd name="connsiteY61-17796" fmla="*/ 638320 h 6248398"/>
              <a:gd name="connsiteX62-17797" fmla="*/ 6251291 w 15811497"/>
              <a:gd name="connsiteY62-17798" fmla="*/ 633930 h 6248398"/>
              <a:gd name="connsiteX63-17799" fmla="*/ 6251293 w 15811497"/>
              <a:gd name="connsiteY63-17800" fmla="*/ 633929 h 6248398"/>
              <a:gd name="connsiteX64-17801" fmla="*/ 6257683 w 15811497"/>
              <a:gd name="connsiteY64-17802" fmla="*/ 625384 h 6248398"/>
              <a:gd name="connsiteX65-17803" fmla="*/ 6257686 w 15811497"/>
              <a:gd name="connsiteY65-17804" fmla="*/ 625380 h 6248398"/>
              <a:gd name="connsiteX66-17805" fmla="*/ 6331355 w 15811497"/>
              <a:gd name="connsiteY66-17806" fmla="*/ 526865 h 6248398"/>
              <a:gd name="connsiteX67-17807" fmla="*/ 7448548 w 15811497"/>
              <a:gd name="connsiteY67-17808" fmla="*/ 0 h 6248398"/>
              <a:gd name="connsiteX0-17809" fmla="*/ 7448548 w 15811497"/>
              <a:gd name="connsiteY0-17810" fmla="*/ 0 h 6248398"/>
              <a:gd name="connsiteX1-17811" fmla="*/ 8721604 w 15811497"/>
              <a:gd name="connsiteY1-17812" fmla="*/ 757692 h 6248398"/>
              <a:gd name="connsiteX2-17813" fmla="*/ 8890522 w 15811497"/>
              <a:gd name="connsiteY2-17814" fmla="*/ 1193234 h 6248398"/>
              <a:gd name="connsiteX3-17815" fmla="*/ 9958384 w 15811497"/>
              <a:gd name="connsiteY3-17816" fmla="*/ 1828798 h 6248398"/>
              <a:gd name="connsiteX4-17817" fmla="*/ 10895504 w 15811497"/>
              <a:gd name="connsiteY4-17818" fmla="*/ 1386857 h 6248398"/>
              <a:gd name="connsiteX5-17819" fmla="*/ 11096041 w 15811497"/>
              <a:gd name="connsiteY5-17820" fmla="*/ 1170993 h 6248398"/>
              <a:gd name="connsiteX6-17821" fmla="*/ 13049247 w 15811497"/>
              <a:gd name="connsiteY6-17822" fmla="*/ 361949 h 6248398"/>
              <a:gd name="connsiteX7-17823" fmla="*/ 15811497 w 15811497"/>
              <a:gd name="connsiteY7-17824" fmla="*/ 3124198 h 6248398"/>
              <a:gd name="connsiteX8-17825" fmla="*/ 13049247 w 15811497"/>
              <a:gd name="connsiteY8-17826" fmla="*/ 5886448 h 6248398"/>
              <a:gd name="connsiteX9-17827" fmla="*/ 11732594 w 15811497"/>
              <a:gd name="connsiteY9-17828" fmla="*/ 5553059 h 6248398"/>
              <a:gd name="connsiteX10-17829" fmla="*/ 11096041 w 15811497"/>
              <a:gd name="connsiteY10-17830" fmla="*/ 5077404 h 6248398"/>
              <a:gd name="connsiteX11-17831" fmla="*/ 10610846 w 15811497"/>
              <a:gd name="connsiteY11-17832" fmla="*/ 5029199 h 6248398"/>
              <a:gd name="connsiteX12-17833" fmla="*/ 9640652 w 15811497"/>
              <a:gd name="connsiteY12-17834" fmla="*/ 5486739 h 6248398"/>
              <a:gd name="connsiteX13-17835" fmla="*/ 9628722 w 15811497"/>
              <a:gd name="connsiteY13-17836" fmla="*/ 5502693 h 6248398"/>
              <a:gd name="connsiteX14-17837" fmla="*/ 9568273 w 15811497"/>
              <a:gd name="connsiteY14-17838" fmla="*/ 5583530 h 6248398"/>
              <a:gd name="connsiteX15-17839" fmla="*/ 9535504 w 15811497"/>
              <a:gd name="connsiteY15-17840" fmla="*/ 5637470 h 6248398"/>
              <a:gd name="connsiteX16-17841" fmla="*/ 9535505 w 15811497"/>
              <a:gd name="connsiteY16-17842" fmla="*/ 5637470 h 6248398"/>
              <a:gd name="connsiteX17-17843" fmla="*/ 9568273 w 15811497"/>
              <a:gd name="connsiteY17-17844" fmla="*/ 5583531 h 6248398"/>
              <a:gd name="connsiteX18-17845" fmla="*/ 9628722 w 15811497"/>
              <a:gd name="connsiteY18-17846" fmla="*/ 5502694 h 6248398"/>
              <a:gd name="connsiteX19-17847" fmla="*/ 9480140 w 15811497"/>
              <a:gd name="connsiteY19-17848" fmla="*/ 5721533 h 6248398"/>
              <a:gd name="connsiteX20-17849" fmla="*/ 8362947 w 15811497"/>
              <a:gd name="connsiteY20-17850" fmla="*/ 6248398 h 6248398"/>
              <a:gd name="connsiteX21-17851" fmla="*/ 7028922 w 15811497"/>
              <a:gd name="connsiteY21-17852" fmla="*/ 5364147 h 6248398"/>
              <a:gd name="connsiteX22-17853" fmla="*/ 6990513 w 15811497"/>
              <a:gd name="connsiteY22-17854" fmla="*/ 5259205 h 6248398"/>
              <a:gd name="connsiteX23-17855" fmla="*/ 6990512 w 15811497"/>
              <a:gd name="connsiteY23-17856" fmla="*/ 5259199 h 6248398"/>
              <a:gd name="connsiteX24-17857" fmla="*/ 6983676 w 15811497"/>
              <a:gd name="connsiteY24-17858" fmla="*/ 5240519 h 6248398"/>
              <a:gd name="connsiteX25-17859" fmla="*/ 6983673 w 15811497"/>
              <a:gd name="connsiteY25-17860" fmla="*/ 5240519 h 6248398"/>
              <a:gd name="connsiteX26-17861" fmla="*/ 6980236 w 15811497"/>
              <a:gd name="connsiteY26-17862" fmla="*/ 5231130 h 6248398"/>
              <a:gd name="connsiteX27-17863" fmla="*/ 6978859 w 15811497"/>
              <a:gd name="connsiteY27-17864" fmla="*/ 5225774 h 6248398"/>
              <a:gd name="connsiteX28-17865" fmla="*/ 6984291 w 15811497"/>
              <a:gd name="connsiteY28-17866" fmla="*/ 5240614 h 6248398"/>
              <a:gd name="connsiteX29-17867" fmla="*/ 6984292 w 15811497"/>
              <a:gd name="connsiteY29-17868" fmla="*/ 5240614 h 6248398"/>
              <a:gd name="connsiteX30-17869" fmla="*/ 6978860 w 15811497"/>
              <a:gd name="connsiteY30-17870" fmla="*/ 5225773 h 6248398"/>
              <a:gd name="connsiteX31-17871" fmla="*/ 6944562 w 15811497"/>
              <a:gd name="connsiteY31-17872" fmla="*/ 5092380 h 6248398"/>
              <a:gd name="connsiteX32-17873" fmla="*/ 6978860 w 15811497"/>
              <a:gd name="connsiteY32-17874" fmla="*/ 5225773 h 6248398"/>
              <a:gd name="connsiteX33-17875" fmla="*/ 6948299 w 15811497"/>
              <a:gd name="connsiteY33-17876" fmla="*/ 5142273 h 6248398"/>
              <a:gd name="connsiteX34-17877" fmla="*/ 5829297 w 15811497"/>
              <a:gd name="connsiteY34-17878" fmla="*/ 4400549 h 6248398"/>
              <a:gd name="connsiteX35-17879" fmla="*/ 5056802 w 15811497"/>
              <a:gd name="connsiteY35-17880" fmla="*/ 4677867 h 6248398"/>
              <a:gd name="connsiteX36-17881" fmla="*/ 5022517 w 15811497"/>
              <a:gd name="connsiteY36-17882" fmla="*/ 4709027 h 6248398"/>
              <a:gd name="connsiteX37-17883" fmla="*/ 5022515 w 15811497"/>
              <a:gd name="connsiteY37-17884" fmla="*/ 4709029 h 6248398"/>
              <a:gd name="connsiteX38-17885" fmla="*/ 4778482 w 15811497"/>
              <a:gd name="connsiteY38-17886" fmla="*/ 5008058 h 6248398"/>
              <a:gd name="connsiteX39-17887" fmla="*/ 4715455 w 15811497"/>
              <a:gd name="connsiteY39-17888" fmla="*/ 5077404 h 6248398"/>
              <a:gd name="connsiteX40-17889" fmla="*/ 2762249 w 15811497"/>
              <a:gd name="connsiteY40-17890" fmla="*/ 5886448 h 6248398"/>
              <a:gd name="connsiteX41-17891" fmla="*/ 0 w 15811497"/>
              <a:gd name="connsiteY41-17892" fmla="*/ 3124198 h 6248398"/>
              <a:gd name="connsiteX42-17893" fmla="*/ 2762249 w 15811497"/>
              <a:gd name="connsiteY42-17894" fmla="*/ 361949 h 6248398"/>
              <a:gd name="connsiteX43-17895" fmla="*/ 4078902 w 15811497"/>
              <a:gd name="connsiteY43-17896" fmla="*/ 695338 h 6248398"/>
              <a:gd name="connsiteX44-17897" fmla="*/ 4261443 w 15811497"/>
              <a:gd name="connsiteY44-17898" fmla="*/ 806235 h 6248398"/>
              <a:gd name="connsiteX45-17899" fmla="*/ 4409044 w 15811497"/>
              <a:gd name="connsiteY45-17900" fmla="*/ 910268 h 6248398"/>
              <a:gd name="connsiteX46-17901" fmla="*/ 4612477 w 15811497"/>
              <a:gd name="connsiteY46-17902" fmla="*/ 1077402 h 6248398"/>
              <a:gd name="connsiteX47-17903" fmla="*/ 4612478 w 15811497"/>
              <a:gd name="connsiteY47-17904" fmla="*/ 1077403 h 6248398"/>
              <a:gd name="connsiteX48-17905" fmla="*/ 4701725 w 15811497"/>
              <a:gd name="connsiteY48-17906" fmla="*/ 1120394 h 6248398"/>
              <a:gd name="connsiteX49-17907" fmla="*/ 5191122 w 15811497"/>
              <a:gd name="connsiteY49-17908" fmla="*/ 1219199 h 6248398"/>
              <a:gd name="connsiteX50-17909" fmla="*/ 6161317 w 15811497"/>
              <a:gd name="connsiteY50-17910" fmla="*/ 761659 h 6248398"/>
              <a:gd name="connsiteX51-17911" fmla="*/ 6224019 w 15811497"/>
              <a:gd name="connsiteY51-17912" fmla="*/ 677808 h 6248398"/>
              <a:gd name="connsiteX52-17913" fmla="*/ 6175489 w 15811497"/>
              <a:gd name="connsiteY52-17914" fmla="*/ 757691 h 6248398"/>
              <a:gd name="connsiteX53-17915" fmla="*/ 6175489 w 15811497"/>
              <a:gd name="connsiteY53-17916" fmla="*/ 757692 h 6248398"/>
              <a:gd name="connsiteX54-17917" fmla="*/ 6224020 w 15811497"/>
              <a:gd name="connsiteY54-17918" fmla="*/ 677809 h 6248398"/>
              <a:gd name="connsiteX55-17919" fmla="*/ 6233696 w 15811497"/>
              <a:gd name="connsiteY55-17920" fmla="*/ 664869 h 6248398"/>
              <a:gd name="connsiteX56-17921" fmla="*/ 6252611 w 15811497"/>
              <a:gd name="connsiteY56-17922" fmla="*/ 633734 h 6248398"/>
              <a:gd name="connsiteX57-17923" fmla="*/ 6252610 w 15811497"/>
              <a:gd name="connsiteY57-17924" fmla="*/ 633734 h 6248398"/>
              <a:gd name="connsiteX58-17925" fmla="*/ 6233696 w 15811497"/>
              <a:gd name="connsiteY58-17926" fmla="*/ 664868 h 6248398"/>
              <a:gd name="connsiteX59-17927" fmla="*/ 6224019 w 15811497"/>
              <a:gd name="connsiteY59-17928" fmla="*/ 677808 h 6248398"/>
              <a:gd name="connsiteX60-17929" fmla="*/ 6248008 w 15811497"/>
              <a:gd name="connsiteY60-17930" fmla="*/ 638320 h 6248398"/>
              <a:gd name="connsiteX61-17931" fmla="*/ 6251291 w 15811497"/>
              <a:gd name="connsiteY61-17932" fmla="*/ 633930 h 6248398"/>
              <a:gd name="connsiteX62-17933" fmla="*/ 6251293 w 15811497"/>
              <a:gd name="connsiteY62-17934" fmla="*/ 633929 h 6248398"/>
              <a:gd name="connsiteX63-17935" fmla="*/ 6257683 w 15811497"/>
              <a:gd name="connsiteY63-17936" fmla="*/ 625384 h 6248398"/>
              <a:gd name="connsiteX64-17937" fmla="*/ 6257686 w 15811497"/>
              <a:gd name="connsiteY64-17938" fmla="*/ 625380 h 6248398"/>
              <a:gd name="connsiteX65-17939" fmla="*/ 6331355 w 15811497"/>
              <a:gd name="connsiteY65-17940" fmla="*/ 526865 h 6248398"/>
              <a:gd name="connsiteX66-17941" fmla="*/ 7448548 w 15811497"/>
              <a:gd name="connsiteY66-17942" fmla="*/ 0 h 6248398"/>
              <a:gd name="connsiteX0-17943" fmla="*/ 7448548 w 15811497"/>
              <a:gd name="connsiteY0-17944" fmla="*/ 0 h 6248398"/>
              <a:gd name="connsiteX1-17945" fmla="*/ 8721604 w 15811497"/>
              <a:gd name="connsiteY1-17946" fmla="*/ 757692 h 6248398"/>
              <a:gd name="connsiteX2-17947" fmla="*/ 8890522 w 15811497"/>
              <a:gd name="connsiteY2-17948" fmla="*/ 1193234 h 6248398"/>
              <a:gd name="connsiteX3-17949" fmla="*/ 9958384 w 15811497"/>
              <a:gd name="connsiteY3-17950" fmla="*/ 1828798 h 6248398"/>
              <a:gd name="connsiteX4-17951" fmla="*/ 10895504 w 15811497"/>
              <a:gd name="connsiteY4-17952" fmla="*/ 1386857 h 6248398"/>
              <a:gd name="connsiteX5-17953" fmla="*/ 11096041 w 15811497"/>
              <a:gd name="connsiteY5-17954" fmla="*/ 1170993 h 6248398"/>
              <a:gd name="connsiteX6-17955" fmla="*/ 13049247 w 15811497"/>
              <a:gd name="connsiteY6-17956" fmla="*/ 361949 h 6248398"/>
              <a:gd name="connsiteX7-17957" fmla="*/ 15811497 w 15811497"/>
              <a:gd name="connsiteY7-17958" fmla="*/ 3124198 h 6248398"/>
              <a:gd name="connsiteX8-17959" fmla="*/ 13049247 w 15811497"/>
              <a:gd name="connsiteY8-17960" fmla="*/ 5886448 h 6248398"/>
              <a:gd name="connsiteX9-17961" fmla="*/ 11732594 w 15811497"/>
              <a:gd name="connsiteY9-17962" fmla="*/ 5553059 h 6248398"/>
              <a:gd name="connsiteX10-17963" fmla="*/ 11096041 w 15811497"/>
              <a:gd name="connsiteY10-17964" fmla="*/ 5077404 h 6248398"/>
              <a:gd name="connsiteX11-17965" fmla="*/ 10610846 w 15811497"/>
              <a:gd name="connsiteY11-17966" fmla="*/ 5029199 h 6248398"/>
              <a:gd name="connsiteX12-17967" fmla="*/ 9640652 w 15811497"/>
              <a:gd name="connsiteY12-17968" fmla="*/ 5486739 h 6248398"/>
              <a:gd name="connsiteX13-17969" fmla="*/ 9628722 w 15811497"/>
              <a:gd name="connsiteY13-17970" fmla="*/ 5502693 h 6248398"/>
              <a:gd name="connsiteX14-17971" fmla="*/ 9568273 w 15811497"/>
              <a:gd name="connsiteY14-17972" fmla="*/ 5583530 h 6248398"/>
              <a:gd name="connsiteX15-17973" fmla="*/ 9535504 w 15811497"/>
              <a:gd name="connsiteY15-17974" fmla="*/ 5637470 h 6248398"/>
              <a:gd name="connsiteX16-17975" fmla="*/ 9535505 w 15811497"/>
              <a:gd name="connsiteY16-17976" fmla="*/ 5637470 h 6248398"/>
              <a:gd name="connsiteX17-17977" fmla="*/ 9628722 w 15811497"/>
              <a:gd name="connsiteY17-17978" fmla="*/ 5502694 h 6248398"/>
              <a:gd name="connsiteX18-17979" fmla="*/ 9480140 w 15811497"/>
              <a:gd name="connsiteY18-17980" fmla="*/ 5721533 h 6248398"/>
              <a:gd name="connsiteX19-17981" fmla="*/ 8362947 w 15811497"/>
              <a:gd name="connsiteY19-17982" fmla="*/ 6248398 h 6248398"/>
              <a:gd name="connsiteX20-17983" fmla="*/ 7028922 w 15811497"/>
              <a:gd name="connsiteY20-17984" fmla="*/ 5364147 h 6248398"/>
              <a:gd name="connsiteX21-17985" fmla="*/ 6990513 w 15811497"/>
              <a:gd name="connsiteY21-17986" fmla="*/ 5259205 h 6248398"/>
              <a:gd name="connsiteX22-17987" fmla="*/ 6990512 w 15811497"/>
              <a:gd name="connsiteY22-17988" fmla="*/ 5259199 h 6248398"/>
              <a:gd name="connsiteX23-17989" fmla="*/ 6983676 w 15811497"/>
              <a:gd name="connsiteY23-17990" fmla="*/ 5240519 h 6248398"/>
              <a:gd name="connsiteX24-17991" fmla="*/ 6983673 w 15811497"/>
              <a:gd name="connsiteY24-17992" fmla="*/ 5240519 h 6248398"/>
              <a:gd name="connsiteX25-17993" fmla="*/ 6980236 w 15811497"/>
              <a:gd name="connsiteY25-17994" fmla="*/ 5231130 h 6248398"/>
              <a:gd name="connsiteX26-17995" fmla="*/ 6978859 w 15811497"/>
              <a:gd name="connsiteY26-17996" fmla="*/ 5225774 h 6248398"/>
              <a:gd name="connsiteX27-17997" fmla="*/ 6984291 w 15811497"/>
              <a:gd name="connsiteY27-17998" fmla="*/ 5240614 h 6248398"/>
              <a:gd name="connsiteX28-17999" fmla="*/ 6984292 w 15811497"/>
              <a:gd name="connsiteY28-18000" fmla="*/ 5240614 h 6248398"/>
              <a:gd name="connsiteX29-18001" fmla="*/ 6978860 w 15811497"/>
              <a:gd name="connsiteY29-18002" fmla="*/ 5225773 h 6248398"/>
              <a:gd name="connsiteX30-18003" fmla="*/ 6944562 w 15811497"/>
              <a:gd name="connsiteY30-18004" fmla="*/ 5092380 h 6248398"/>
              <a:gd name="connsiteX31-18005" fmla="*/ 6978860 w 15811497"/>
              <a:gd name="connsiteY31-18006" fmla="*/ 5225773 h 6248398"/>
              <a:gd name="connsiteX32-18007" fmla="*/ 6948299 w 15811497"/>
              <a:gd name="connsiteY32-18008" fmla="*/ 5142273 h 6248398"/>
              <a:gd name="connsiteX33-18009" fmla="*/ 5829297 w 15811497"/>
              <a:gd name="connsiteY33-18010" fmla="*/ 4400549 h 6248398"/>
              <a:gd name="connsiteX34-18011" fmla="*/ 5056802 w 15811497"/>
              <a:gd name="connsiteY34-18012" fmla="*/ 4677867 h 6248398"/>
              <a:gd name="connsiteX35-18013" fmla="*/ 5022517 w 15811497"/>
              <a:gd name="connsiteY35-18014" fmla="*/ 4709027 h 6248398"/>
              <a:gd name="connsiteX36-18015" fmla="*/ 5022515 w 15811497"/>
              <a:gd name="connsiteY36-18016" fmla="*/ 4709029 h 6248398"/>
              <a:gd name="connsiteX37-18017" fmla="*/ 4778482 w 15811497"/>
              <a:gd name="connsiteY37-18018" fmla="*/ 5008058 h 6248398"/>
              <a:gd name="connsiteX38-18019" fmla="*/ 4715455 w 15811497"/>
              <a:gd name="connsiteY38-18020" fmla="*/ 5077404 h 6248398"/>
              <a:gd name="connsiteX39-18021" fmla="*/ 2762249 w 15811497"/>
              <a:gd name="connsiteY39-18022" fmla="*/ 5886448 h 6248398"/>
              <a:gd name="connsiteX40-18023" fmla="*/ 0 w 15811497"/>
              <a:gd name="connsiteY40-18024" fmla="*/ 3124198 h 6248398"/>
              <a:gd name="connsiteX41-18025" fmla="*/ 2762249 w 15811497"/>
              <a:gd name="connsiteY41-18026" fmla="*/ 361949 h 6248398"/>
              <a:gd name="connsiteX42-18027" fmla="*/ 4078902 w 15811497"/>
              <a:gd name="connsiteY42-18028" fmla="*/ 695338 h 6248398"/>
              <a:gd name="connsiteX43-18029" fmla="*/ 4261443 w 15811497"/>
              <a:gd name="connsiteY43-18030" fmla="*/ 806235 h 6248398"/>
              <a:gd name="connsiteX44-18031" fmla="*/ 4409044 w 15811497"/>
              <a:gd name="connsiteY44-18032" fmla="*/ 910268 h 6248398"/>
              <a:gd name="connsiteX45-18033" fmla="*/ 4612477 w 15811497"/>
              <a:gd name="connsiteY45-18034" fmla="*/ 1077402 h 6248398"/>
              <a:gd name="connsiteX46-18035" fmla="*/ 4612478 w 15811497"/>
              <a:gd name="connsiteY46-18036" fmla="*/ 1077403 h 6248398"/>
              <a:gd name="connsiteX47-18037" fmla="*/ 4701725 w 15811497"/>
              <a:gd name="connsiteY47-18038" fmla="*/ 1120394 h 6248398"/>
              <a:gd name="connsiteX48-18039" fmla="*/ 5191122 w 15811497"/>
              <a:gd name="connsiteY48-18040" fmla="*/ 1219199 h 6248398"/>
              <a:gd name="connsiteX49-18041" fmla="*/ 6161317 w 15811497"/>
              <a:gd name="connsiteY49-18042" fmla="*/ 761659 h 6248398"/>
              <a:gd name="connsiteX50-18043" fmla="*/ 6224019 w 15811497"/>
              <a:gd name="connsiteY50-18044" fmla="*/ 677808 h 6248398"/>
              <a:gd name="connsiteX51-18045" fmla="*/ 6175489 w 15811497"/>
              <a:gd name="connsiteY51-18046" fmla="*/ 757691 h 6248398"/>
              <a:gd name="connsiteX52-18047" fmla="*/ 6175489 w 15811497"/>
              <a:gd name="connsiteY52-18048" fmla="*/ 757692 h 6248398"/>
              <a:gd name="connsiteX53-18049" fmla="*/ 6224020 w 15811497"/>
              <a:gd name="connsiteY53-18050" fmla="*/ 677809 h 6248398"/>
              <a:gd name="connsiteX54-18051" fmla="*/ 6233696 w 15811497"/>
              <a:gd name="connsiteY54-18052" fmla="*/ 664869 h 6248398"/>
              <a:gd name="connsiteX55-18053" fmla="*/ 6252611 w 15811497"/>
              <a:gd name="connsiteY55-18054" fmla="*/ 633734 h 6248398"/>
              <a:gd name="connsiteX56-18055" fmla="*/ 6252610 w 15811497"/>
              <a:gd name="connsiteY56-18056" fmla="*/ 633734 h 6248398"/>
              <a:gd name="connsiteX57-18057" fmla="*/ 6233696 w 15811497"/>
              <a:gd name="connsiteY57-18058" fmla="*/ 664868 h 6248398"/>
              <a:gd name="connsiteX58-18059" fmla="*/ 6224019 w 15811497"/>
              <a:gd name="connsiteY58-18060" fmla="*/ 677808 h 6248398"/>
              <a:gd name="connsiteX59-18061" fmla="*/ 6248008 w 15811497"/>
              <a:gd name="connsiteY59-18062" fmla="*/ 638320 h 6248398"/>
              <a:gd name="connsiteX60-18063" fmla="*/ 6251291 w 15811497"/>
              <a:gd name="connsiteY60-18064" fmla="*/ 633930 h 6248398"/>
              <a:gd name="connsiteX61-18065" fmla="*/ 6251293 w 15811497"/>
              <a:gd name="connsiteY61-18066" fmla="*/ 633929 h 6248398"/>
              <a:gd name="connsiteX62-18067" fmla="*/ 6257683 w 15811497"/>
              <a:gd name="connsiteY62-18068" fmla="*/ 625384 h 6248398"/>
              <a:gd name="connsiteX63-18069" fmla="*/ 6257686 w 15811497"/>
              <a:gd name="connsiteY63-18070" fmla="*/ 625380 h 6248398"/>
              <a:gd name="connsiteX64-18071" fmla="*/ 6331355 w 15811497"/>
              <a:gd name="connsiteY64-18072" fmla="*/ 526865 h 6248398"/>
              <a:gd name="connsiteX65-18073" fmla="*/ 7448548 w 15811497"/>
              <a:gd name="connsiteY65-18074" fmla="*/ 0 h 6248398"/>
              <a:gd name="connsiteX0-18075" fmla="*/ 7448548 w 15811497"/>
              <a:gd name="connsiteY0-18076" fmla="*/ 0 h 6248398"/>
              <a:gd name="connsiteX1-18077" fmla="*/ 8721604 w 15811497"/>
              <a:gd name="connsiteY1-18078" fmla="*/ 757692 h 6248398"/>
              <a:gd name="connsiteX2-18079" fmla="*/ 8890522 w 15811497"/>
              <a:gd name="connsiteY2-18080" fmla="*/ 1193234 h 6248398"/>
              <a:gd name="connsiteX3-18081" fmla="*/ 9958384 w 15811497"/>
              <a:gd name="connsiteY3-18082" fmla="*/ 1828798 h 6248398"/>
              <a:gd name="connsiteX4-18083" fmla="*/ 10895504 w 15811497"/>
              <a:gd name="connsiteY4-18084" fmla="*/ 1386857 h 6248398"/>
              <a:gd name="connsiteX5-18085" fmla="*/ 11096041 w 15811497"/>
              <a:gd name="connsiteY5-18086" fmla="*/ 1170993 h 6248398"/>
              <a:gd name="connsiteX6-18087" fmla="*/ 13049247 w 15811497"/>
              <a:gd name="connsiteY6-18088" fmla="*/ 361949 h 6248398"/>
              <a:gd name="connsiteX7-18089" fmla="*/ 15811497 w 15811497"/>
              <a:gd name="connsiteY7-18090" fmla="*/ 3124198 h 6248398"/>
              <a:gd name="connsiteX8-18091" fmla="*/ 13049247 w 15811497"/>
              <a:gd name="connsiteY8-18092" fmla="*/ 5886448 h 6248398"/>
              <a:gd name="connsiteX9-18093" fmla="*/ 11732594 w 15811497"/>
              <a:gd name="connsiteY9-18094" fmla="*/ 5553059 h 6248398"/>
              <a:gd name="connsiteX10-18095" fmla="*/ 11096041 w 15811497"/>
              <a:gd name="connsiteY10-18096" fmla="*/ 5077404 h 6248398"/>
              <a:gd name="connsiteX11-18097" fmla="*/ 10610846 w 15811497"/>
              <a:gd name="connsiteY11-18098" fmla="*/ 5029199 h 6248398"/>
              <a:gd name="connsiteX12-18099" fmla="*/ 9640652 w 15811497"/>
              <a:gd name="connsiteY12-18100" fmla="*/ 5486739 h 6248398"/>
              <a:gd name="connsiteX13-18101" fmla="*/ 9628722 w 15811497"/>
              <a:gd name="connsiteY13-18102" fmla="*/ 5502693 h 6248398"/>
              <a:gd name="connsiteX14-18103" fmla="*/ 9568273 w 15811497"/>
              <a:gd name="connsiteY14-18104" fmla="*/ 5583530 h 6248398"/>
              <a:gd name="connsiteX15-18105" fmla="*/ 9535504 w 15811497"/>
              <a:gd name="connsiteY15-18106" fmla="*/ 5637470 h 6248398"/>
              <a:gd name="connsiteX16-18107" fmla="*/ 9628722 w 15811497"/>
              <a:gd name="connsiteY16-18108" fmla="*/ 5502694 h 6248398"/>
              <a:gd name="connsiteX17-18109" fmla="*/ 9480140 w 15811497"/>
              <a:gd name="connsiteY17-18110" fmla="*/ 5721533 h 6248398"/>
              <a:gd name="connsiteX18-18111" fmla="*/ 8362947 w 15811497"/>
              <a:gd name="connsiteY18-18112" fmla="*/ 6248398 h 6248398"/>
              <a:gd name="connsiteX19-18113" fmla="*/ 7028922 w 15811497"/>
              <a:gd name="connsiteY19-18114" fmla="*/ 5364147 h 6248398"/>
              <a:gd name="connsiteX20-18115" fmla="*/ 6990513 w 15811497"/>
              <a:gd name="connsiteY20-18116" fmla="*/ 5259205 h 6248398"/>
              <a:gd name="connsiteX21-18117" fmla="*/ 6990512 w 15811497"/>
              <a:gd name="connsiteY21-18118" fmla="*/ 5259199 h 6248398"/>
              <a:gd name="connsiteX22-18119" fmla="*/ 6983676 w 15811497"/>
              <a:gd name="connsiteY22-18120" fmla="*/ 5240519 h 6248398"/>
              <a:gd name="connsiteX23-18121" fmla="*/ 6983673 w 15811497"/>
              <a:gd name="connsiteY23-18122" fmla="*/ 5240519 h 6248398"/>
              <a:gd name="connsiteX24-18123" fmla="*/ 6980236 w 15811497"/>
              <a:gd name="connsiteY24-18124" fmla="*/ 5231130 h 6248398"/>
              <a:gd name="connsiteX25-18125" fmla="*/ 6978859 w 15811497"/>
              <a:gd name="connsiteY25-18126" fmla="*/ 5225774 h 6248398"/>
              <a:gd name="connsiteX26-18127" fmla="*/ 6984291 w 15811497"/>
              <a:gd name="connsiteY26-18128" fmla="*/ 5240614 h 6248398"/>
              <a:gd name="connsiteX27-18129" fmla="*/ 6984292 w 15811497"/>
              <a:gd name="connsiteY27-18130" fmla="*/ 5240614 h 6248398"/>
              <a:gd name="connsiteX28-18131" fmla="*/ 6978860 w 15811497"/>
              <a:gd name="connsiteY28-18132" fmla="*/ 5225773 h 6248398"/>
              <a:gd name="connsiteX29-18133" fmla="*/ 6944562 w 15811497"/>
              <a:gd name="connsiteY29-18134" fmla="*/ 5092380 h 6248398"/>
              <a:gd name="connsiteX30-18135" fmla="*/ 6978860 w 15811497"/>
              <a:gd name="connsiteY30-18136" fmla="*/ 5225773 h 6248398"/>
              <a:gd name="connsiteX31-18137" fmla="*/ 6948299 w 15811497"/>
              <a:gd name="connsiteY31-18138" fmla="*/ 5142273 h 6248398"/>
              <a:gd name="connsiteX32-18139" fmla="*/ 5829297 w 15811497"/>
              <a:gd name="connsiteY32-18140" fmla="*/ 4400549 h 6248398"/>
              <a:gd name="connsiteX33-18141" fmla="*/ 5056802 w 15811497"/>
              <a:gd name="connsiteY33-18142" fmla="*/ 4677867 h 6248398"/>
              <a:gd name="connsiteX34-18143" fmla="*/ 5022517 w 15811497"/>
              <a:gd name="connsiteY34-18144" fmla="*/ 4709027 h 6248398"/>
              <a:gd name="connsiteX35-18145" fmla="*/ 5022515 w 15811497"/>
              <a:gd name="connsiteY35-18146" fmla="*/ 4709029 h 6248398"/>
              <a:gd name="connsiteX36-18147" fmla="*/ 4778482 w 15811497"/>
              <a:gd name="connsiteY36-18148" fmla="*/ 5008058 h 6248398"/>
              <a:gd name="connsiteX37-18149" fmla="*/ 4715455 w 15811497"/>
              <a:gd name="connsiteY37-18150" fmla="*/ 5077404 h 6248398"/>
              <a:gd name="connsiteX38-18151" fmla="*/ 2762249 w 15811497"/>
              <a:gd name="connsiteY38-18152" fmla="*/ 5886448 h 6248398"/>
              <a:gd name="connsiteX39-18153" fmla="*/ 0 w 15811497"/>
              <a:gd name="connsiteY39-18154" fmla="*/ 3124198 h 6248398"/>
              <a:gd name="connsiteX40-18155" fmla="*/ 2762249 w 15811497"/>
              <a:gd name="connsiteY40-18156" fmla="*/ 361949 h 6248398"/>
              <a:gd name="connsiteX41-18157" fmla="*/ 4078902 w 15811497"/>
              <a:gd name="connsiteY41-18158" fmla="*/ 695338 h 6248398"/>
              <a:gd name="connsiteX42-18159" fmla="*/ 4261443 w 15811497"/>
              <a:gd name="connsiteY42-18160" fmla="*/ 806235 h 6248398"/>
              <a:gd name="connsiteX43-18161" fmla="*/ 4409044 w 15811497"/>
              <a:gd name="connsiteY43-18162" fmla="*/ 910268 h 6248398"/>
              <a:gd name="connsiteX44-18163" fmla="*/ 4612477 w 15811497"/>
              <a:gd name="connsiteY44-18164" fmla="*/ 1077402 h 6248398"/>
              <a:gd name="connsiteX45-18165" fmla="*/ 4612478 w 15811497"/>
              <a:gd name="connsiteY45-18166" fmla="*/ 1077403 h 6248398"/>
              <a:gd name="connsiteX46-18167" fmla="*/ 4701725 w 15811497"/>
              <a:gd name="connsiteY46-18168" fmla="*/ 1120394 h 6248398"/>
              <a:gd name="connsiteX47-18169" fmla="*/ 5191122 w 15811497"/>
              <a:gd name="connsiteY47-18170" fmla="*/ 1219199 h 6248398"/>
              <a:gd name="connsiteX48-18171" fmla="*/ 6161317 w 15811497"/>
              <a:gd name="connsiteY48-18172" fmla="*/ 761659 h 6248398"/>
              <a:gd name="connsiteX49-18173" fmla="*/ 6224019 w 15811497"/>
              <a:gd name="connsiteY49-18174" fmla="*/ 677808 h 6248398"/>
              <a:gd name="connsiteX50-18175" fmla="*/ 6175489 w 15811497"/>
              <a:gd name="connsiteY50-18176" fmla="*/ 757691 h 6248398"/>
              <a:gd name="connsiteX51-18177" fmla="*/ 6175489 w 15811497"/>
              <a:gd name="connsiteY51-18178" fmla="*/ 757692 h 6248398"/>
              <a:gd name="connsiteX52-18179" fmla="*/ 6224020 w 15811497"/>
              <a:gd name="connsiteY52-18180" fmla="*/ 677809 h 6248398"/>
              <a:gd name="connsiteX53-18181" fmla="*/ 6233696 w 15811497"/>
              <a:gd name="connsiteY53-18182" fmla="*/ 664869 h 6248398"/>
              <a:gd name="connsiteX54-18183" fmla="*/ 6252611 w 15811497"/>
              <a:gd name="connsiteY54-18184" fmla="*/ 633734 h 6248398"/>
              <a:gd name="connsiteX55-18185" fmla="*/ 6252610 w 15811497"/>
              <a:gd name="connsiteY55-18186" fmla="*/ 633734 h 6248398"/>
              <a:gd name="connsiteX56-18187" fmla="*/ 6233696 w 15811497"/>
              <a:gd name="connsiteY56-18188" fmla="*/ 664868 h 6248398"/>
              <a:gd name="connsiteX57-18189" fmla="*/ 6224019 w 15811497"/>
              <a:gd name="connsiteY57-18190" fmla="*/ 677808 h 6248398"/>
              <a:gd name="connsiteX58-18191" fmla="*/ 6248008 w 15811497"/>
              <a:gd name="connsiteY58-18192" fmla="*/ 638320 h 6248398"/>
              <a:gd name="connsiteX59-18193" fmla="*/ 6251291 w 15811497"/>
              <a:gd name="connsiteY59-18194" fmla="*/ 633930 h 6248398"/>
              <a:gd name="connsiteX60-18195" fmla="*/ 6251293 w 15811497"/>
              <a:gd name="connsiteY60-18196" fmla="*/ 633929 h 6248398"/>
              <a:gd name="connsiteX61-18197" fmla="*/ 6257683 w 15811497"/>
              <a:gd name="connsiteY61-18198" fmla="*/ 625384 h 6248398"/>
              <a:gd name="connsiteX62-18199" fmla="*/ 6257686 w 15811497"/>
              <a:gd name="connsiteY62-18200" fmla="*/ 625380 h 6248398"/>
              <a:gd name="connsiteX63-18201" fmla="*/ 6331355 w 15811497"/>
              <a:gd name="connsiteY63-18202" fmla="*/ 526865 h 6248398"/>
              <a:gd name="connsiteX64-18203" fmla="*/ 7448548 w 15811497"/>
              <a:gd name="connsiteY64-18204" fmla="*/ 0 h 6248398"/>
              <a:gd name="connsiteX0-18205" fmla="*/ 7448548 w 15811497"/>
              <a:gd name="connsiteY0-18206" fmla="*/ 0 h 6248398"/>
              <a:gd name="connsiteX1-18207" fmla="*/ 8721604 w 15811497"/>
              <a:gd name="connsiteY1-18208" fmla="*/ 757692 h 6248398"/>
              <a:gd name="connsiteX2-18209" fmla="*/ 8890522 w 15811497"/>
              <a:gd name="connsiteY2-18210" fmla="*/ 1193234 h 6248398"/>
              <a:gd name="connsiteX3-18211" fmla="*/ 9958384 w 15811497"/>
              <a:gd name="connsiteY3-18212" fmla="*/ 1828798 h 6248398"/>
              <a:gd name="connsiteX4-18213" fmla="*/ 10895504 w 15811497"/>
              <a:gd name="connsiteY4-18214" fmla="*/ 1386857 h 6248398"/>
              <a:gd name="connsiteX5-18215" fmla="*/ 11096041 w 15811497"/>
              <a:gd name="connsiteY5-18216" fmla="*/ 1170993 h 6248398"/>
              <a:gd name="connsiteX6-18217" fmla="*/ 13049247 w 15811497"/>
              <a:gd name="connsiteY6-18218" fmla="*/ 361949 h 6248398"/>
              <a:gd name="connsiteX7-18219" fmla="*/ 15811497 w 15811497"/>
              <a:gd name="connsiteY7-18220" fmla="*/ 3124198 h 6248398"/>
              <a:gd name="connsiteX8-18221" fmla="*/ 13049247 w 15811497"/>
              <a:gd name="connsiteY8-18222" fmla="*/ 5886448 h 6248398"/>
              <a:gd name="connsiteX9-18223" fmla="*/ 11732594 w 15811497"/>
              <a:gd name="connsiteY9-18224" fmla="*/ 5553059 h 6248398"/>
              <a:gd name="connsiteX10-18225" fmla="*/ 11096041 w 15811497"/>
              <a:gd name="connsiteY10-18226" fmla="*/ 5077404 h 6248398"/>
              <a:gd name="connsiteX11-18227" fmla="*/ 10610846 w 15811497"/>
              <a:gd name="connsiteY11-18228" fmla="*/ 5029199 h 6248398"/>
              <a:gd name="connsiteX12-18229" fmla="*/ 9640652 w 15811497"/>
              <a:gd name="connsiteY12-18230" fmla="*/ 5486739 h 6248398"/>
              <a:gd name="connsiteX13-18231" fmla="*/ 9628722 w 15811497"/>
              <a:gd name="connsiteY13-18232" fmla="*/ 5502693 h 6248398"/>
              <a:gd name="connsiteX14-18233" fmla="*/ 9568273 w 15811497"/>
              <a:gd name="connsiteY14-18234" fmla="*/ 5583530 h 6248398"/>
              <a:gd name="connsiteX15-18235" fmla="*/ 9628722 w 15811497"/>
              <a:gd name="connsiteY15-18236" fmla="*/ 5502694 h 6248398"/>
              <a:gd name="connsiteX16-18237" fmla="*/ 9480140 w 15811497"/>
              <a:gd name="connsiteY16-18238" fmla="*/ 5721533 h 6248398"/>
              <a:gd name="connsiteX17-18239" fmla="*/ 8362947 w 15811497"/>
              <a:gd name="connsiteY17-18240" fmla="*/ 6248398 h 6248398"/>
              <a:gd name="connsiteX18-18241" fmla="*/ 7028922 w 15811497"/>
              <a:gd name="connsiteY18-18242" fmla="*/ 5364147 h 6248398"/>
              <a:gd name="connsiteX19-18243" fmla="*/ 6990513 w 15811497"/>
              <a:gd name="connsiteY19-18244" fmla="*/ 5259205 h 6248398"/>
              <a:gd name="connsiteX20-18245" fmla="*/ 6990512 w 15811497"/>
              <a:gd name="connsiteY20-18246" fmla="*/ 5259199 h 6248398"/>
              <a:gd name="connsiteX21-18247" fmla="*/ 6983676 w 15811497"/>
              <a:gd name="connsiteY21-18248" fmla="*/ 5240519 h 6248398"/>
              <a:gd name="connsiteX22-18249" fmla="*/ 6983673 w 15811497"/>
              <a:gd name="connsiteY22-18250" fmla="*/ 5240519 h 6248398"/>
              <a:gd name="connsiteX23-18251" fmla="*/ 6980236 w 15811497"/>
              <a:gd name="connsiteY23-18252" fmla="*/ 5231130 h 6248398"/>
              <a:gd name="connsiteX24-18253" fmla="*/ 6978859 w 15811497"/>
              <a:gd name="connsiteY24-18254" fmla="*/ 5225774 h 6248398"/>
              <a:gd name="connsiteX25-18255" fmla="*/ 6984291 w 15811497"/>
              <a:gd name="connsiteY25-18256" fmla="*/ 5240614 h 6248398"/>
              <a:gd name="connsiteX26-18257" fmla="*/ 6984292 w 15811497"/>
              <a:gd name="connsiteY26-18258" fmla="*/ 5240614 h 6248398"/>
              <a:gd name="connsiteX27-18259" fmla="*/ 6978860 w 15811497"/>
              <a:gd name="connsiteY27-18260" fmla="*/ 5225773 h 6248398"/>
              <a:gd name="connsiteX28-18261" fmla="*/ 6944562 w 15811497"/>
              <a:gd name="connsiteY28-18262" fmla="*/ 5092380 h 6248398"/>
              <a:gd name="connsiteX29-18263" fmla="*/ 6978860 w 15811497"/>
              <a:gd name="connsiteY29-18264" fmla="*/ 5225773 h 6248398"/>
              <a:gd name="connsiteX30-18265" fmla="*/ 6948299 w 15811497"/>
              <a:gd name="connsiteY30-18266" fmla="*/ 5142273 h 6248398"/>
              <a:gd name="connsiteX31-18267" fmla="*/ 5829297 w 15811497"/>
              <a:gd name="connsiteY31-18268" fmla="*/ 4400549 h 6248398"/>
              <a:gd name="connsiteX32-18269" fmla="*/ 5056802 w 15811497"/>
              <a:gd name="connsiteY32-18270" fmla="*/ 4677867 h 6248398"/>
              <a:gd name="connsiteX33-18271" fmla="*/ 5022517 w 15811497"/>
              <a:gd name="connsiteY33-18272" fmla="*/ 4709027 h 6248398"/>
              <a:gd name="connsiteX34-18273" fmla="*/ 5022515 w 15811497"/>
              <a:gd name="connsiteY34-18274" fmla="*/ 4709029 h 6248398"/>
              <a:gd name="connsiteX35-18275" fmla="*/ 4778482 w 15811497"/>
              <a:gd name="connsiteY35-18276" fmla="*/ 5008058 h 6248398"/>
              <a:gd name="connsiteX36-18277" fmla="*/ 4715455 w 15811497"/>
              <a:gd name="connsiteY36-18278" fmla="*/ 5077404 h 6248398"/>
              <a:gd name="connsiteX37-18279" fmla="*/ 2762249 w 15811497"/>
              <a:gd name="connsiteY37-18280" fmla="*/ 5886448 h 6248398"/>
              <a:gd name="connsiteX38-18281" fmla="*/ 0 w 15811497"/>
              <a:gd name="connsiteY38-18282" fmla="*/ 3124198 h 6248398"/>
              <a:gd name="connsiteX39-18283" fmla="*/ 2762249 w 15811497"/>
              <a:gd name="connsiteY39-18284" fmla="*/ 361949 h 6248398"/>
              <a:gd name="connsiteX40-18285" fmla="*/ 4078902 w 15811497"/>
              <a:gd name="connsiteY40-18286" fmla="*/ 695338 h 6248398"/>
              <a:gd name="connsiteX41-18287" fmla="*/ 4261443 w 15811497"/>
              <a:gd name="connsiteY41-18288" fmla="*/ 806235 h 6248398"/>
              <a:gd name="connsiteX42-18289" fmla="*/ 4409044 w 15811497"/>
              <a:gd name="connsiteY42-18290" fmla="*/ 910268 h 6248398"/>
              <a:gd name="connsiteX43-18291" fmla="*/ 4612477 w 15811497"/>
              <a:gd name="connsiteY43-18292" fmla="*/ 1077402 h 6248398"/>
              <a:gd name="connsiteX44-18293" fmla="*/ 4612478 w 15811497"/>
              <a:gd name="connsiteY44-18294" fmla="*/ 1077403 h 6248398"/>
              <a:gd name="connsiteX45-18295" fmla="*/ 4701725 w 15811497"/>
              <a:gd name="connsiteY45-18296" fmla="*/ 1120394 h 6248398"/>
              <a:gd name="connsiteX46-18297" fmla="*/ 5191122 w 15811497"/>
              <a:gd name="connsiteY46-18298" fmla="*/ 1219199 h 6248398"/>
              <a:gd name="connsiteX47-18299" fmla="*/ 6161317 w 15811497"/>
              <a:gd name="connsiteY47-18300" fmla="*/ 761659 h 6248398"/>
              <a:gd name="connsiteX48-18301" fmla="*/ 6224019 w 15811497"/>
              <a:gd name="connsiteY48-18302" fmla="*/ 677808 h 6248398"/>
              <a:gd name="connsiteX49-18303" fmla="*/ 6175489 w 15811497"/>
              <a:gd name="connsiteY49-18304" fmla="*/ 757691 h 6248398"/>
              <a:gd name="connsiteX50-18305" fmla="*/ 6175489 w 15811497"/>
              <a:gd name="connsiteY50-18306" fmla="*/ 757692 h 6248398"/>
              <a:gd name="connsiteX51-18307" fmla="*/ 6224020 w 15811497"/>
              <a:gd name="connsiteY51-18308" fmla="*/ 677809 h 6248398"/>
              <a:gd name="connsiteX52-18309" fmla="*/ 6233696 w 15811497"/>
              <a:gd name="connsiteY52-18310" fmla="*/ 664869 h 6248398"/>
              <a:gd name="connsiteX53-18311" fmla="*/ 6252611 w 15811497"/>
              <a:gd name="connsiteY53-18312" fmla="*/ 633734 h 6248398"/>
              <a:gd name="connsiteX54-18313" fmla="*/ 6252610 w 15811497"/>
              <a:gd name="connsiteY54-18314" fmla="*/ 633734 h 6248398"/>
              <a:gd name="connsiteX55-18315" fmla="*/ 6233696 w 15811497"/>
              <a:gd name="connsiteY55-18316" fmla="*/ 664868 h 6248398"/>
              <a:gd name="connsiteX56-18317" fmla="*/ 6224019 w 15811497"/>
              <a:gd name="connsiteY56-18318" fmla="*/ 677808 h 6248398"/>
              <a:gd name="connsiteX57-18319" fmla="*/ 6248008 w 15811497"/>
              <a:gd name="connsiteY57-18320" fmla="*/ 638320 h 6248398"/>
              <a:gd name="connsiteX58-18321" fmla="*/ 6251291 w 15811497"/>
              <a:gd name="connsiteY58-18322" fmla="*/ 633930 h 6248398"/>
              <a:gd name="connsiteX59-18323" fmla="*/ 6251293 w 15811497"/>
              <a:gd name="connsiteY59-18324" fmla="*/ 633929 h 6248398"/>
              <a:gd name="connsiteX60-18325" fmla="*/ 6257683 w 15811497"/>
              <a:gd name="connsiteY60-18326" fmla="*/ 625384 h 6248398"/>
              <a:gd name="connsiteX61-18327" fmla="*/ 6257686 w 15811497"/>
              <a:gd name="connsiteY61-18328" fmla="*/ 625380 h 6248398"/>
              <a:gd name="connsiteX62-18329" fmla="*/ 6331355 w 15811497"/>
              <a:gd name="connsiteY62-18330" fmla="*/ 526865 h 6248398"/>
              <a:gd name="connsiteX63-18331" fmla="*/ 7448548 w 15811497"/>
              <a:gd name="connsiteY63-18332" fmla="*/ 0 h 6248398"/>
              <a:gd name="connsiteX0-18333" fmla="*/ 7448548 w 15811497"/>
              <a:gd name="connsiteY0-18334" fmla="*/ 0 h 6248398"/>
              <a:gd name="connsiteX1-18335" fmla="*/ 8721604 w 15811497"/>
              <a:gd name="connsiteY1-18336" fmla="*/ 757692 h 6248398"/>
              <a:gd name="connsiteX2-18337" fmla="*/ 8890522 w 15811497"/>
              <a:gd name="connsiteY2-18338" fmla="*/ 1193234 h 6248398"/>
              <a:gd name="connsiteX3-18339" fmla="*/ 9958384 w 15811497"/>
              <a:gd name="connsiteY3-18340" fmla="*/ 1828798 h 6248398"/>
              <a:gd name="connsiteX4-18341" fmla="*/ 10895504 w 15811497"/>
              <a:gd name="connsiteY4-18342" fmla="*/ 1386857 h 6248398"/>
              <a:gd name="connsiteX5-18343" fmla="*/ 11096041 w 15811497"/>
              <a:gd name="connsiteY5-18344" fmla="*/ 1170993 h 6248398"/>
              <a:gd name="connsiteX6-18345" fmla="*/ 13049247 w 15811497"/>
              <a:gd name="connsiteY6-18346" fmla="*/ 361949 h 6248398"/>
              <a:gd name="connsiteX7-18347" fmla="*/ 15811497 w 15811497"/>
              <a:gd name="connsiteY7-18348" fmla="*/ 3124198 h 6248398"/>
              <a:gd name="connsiteX8-18349" fmla="*/ 13049247 w 15811497"/>
              <a:gd name="connsiteY8-18350" fmla="*/ 5886448 h 6248398"/>
              <a:gd name="connsiteX9-18351" fmla="*/ 11732594 w 15811497"/>
              <a:gd name="connsiteY9-18352" fmla="*/ 5553059 h 6248398"/>
              <a:gd name="connsiteX10-18353" fmla="*/ 11096041 w 15811497"/>
              <a:gd name="connsiteY10-18354" fmla="*/ 5077404 h 6248398"/>
              <a:gd name="connsiteX11-18355" fmla="*/ 10610846 w 15811497"/>
              <a:gd name="connsiteY11-18356" fmla="*/ 5029199 h 6248398"/>
              <a:gd name="connsiteX12-18357" fmla="*/ 9640652 w 15811497"/>
              <a:gd name="connsiteY12-18358" fmla="*/ 5486739 h 6248398"/>
              <a:gd name="connsiteX13-18359" fmla="*/ 9628722 w 15811497"/>
              <a:gd name="connsiteY13-18360" fmla="*/ 5502693 h 6248398"/>
              <a:gd name="connsiteX14-18361" fmla="*/ 9628722 w 15811497"/>
              <a:gd name="connsiteY14-18362" fmla="*/ 5502694 h 6248398"/>
              <a:gd name="connsiteX15-18363" fmla="*/ 9480140 w 15811497"/>
              <a:gd name="connsiteY15-18364" fmla="*/ 5721533 h 6248398"/>
              <a:gd name="connsiteX16-18365" fmla="*/ 8362947 w 15811497"/>
              <a:gd name="connsiteY16-18366" fmla="*/ 6248398 h 6248398"/>
              <a:gd name="connsiteX17-18367" fmla="*/ 7028922 w 15811497"/>
              <a:gd name="connsiteY17-18368" fmla="*/ 5364147 h 6248398"/>
              <a:gd name="connsiteX18-18369" fmla="*/ 6990513 w 15811497"/>
              <a:gd name="connsiteY18-18370" fmla="*/ 5259205 h 6248398"/>
              <a:gd name="connsiteX19-18371" fmla="*/ 6990512 w 15811497"/>
              <a:gd name="connsiteY19-18372" fmla="*/ 5259199 h 6248398"/>
              <a:gd name="connsiteX20-18373" fmla="*/ 6983676 w 15811497"/>
              <a:gd name="connsiteY20-18374" fmla="*/ 5240519 h 6248398"/>
              <a:gd name="connsiteX21-18375" fmla="*/ 6983673 w 15811497"/>
              <a:gd name="connsiteY21-18376" fmla="*/ 5240519 h 6248398"/>
              <a:gd name="connsiteX22-18377" fmla="*/ 6980236 w 15811497"/>
              <a:gd name="connsiteY22-18378" fmla="*/ 5231130 h 6248398"/>
              <a:gd name="connsiteX23-18379" fmla="*/ 6978859 w 15811497"/>
              <a:gd name="connsiteY23-18380" fmla="*/ 5225774 h 6248398"/>
              <a:gd name="connsiteX24-18381" fmla="*/ 6984291 w 15811497"/>
              <a:gd name="connsiteY24-18382" fmla="*/ 5240614 h 6248398"/>
              <a:gd name="connsiteX25-18383" fmla="*/ 6984292 w 15811497"/>
              <a:gd name="connsiteY25-18384" fmla="*/ 5240614 h 6248398"/>
              <a:gd name="connsiteX26-18385" fmla="*/ 6978860 w 15811497"/>
              <a:gd name="connsiteY26-18386" fmla="*/ 5225773 h 6248398"/>
              <a:gd name="connsiteX27-18387" fmla="*/ 6944562 w 15811497"/>
              <a:gd name="connsiteY27-18388" fmla="*/ 5092380 h 6248398"/>
              <a:gd name="connsiteX28-18389" fmla="*/ 6978860 w 15811497"/>
              <a:gd name="connsiteY28-18390" fmla="*/ 5225773 h 6248398"/>
              <a:gd name="connsiteX29-18391" fmla="*/ 6948299 w 15811497"/>
              <a:gd name="connsiteY29-18392" fmla="*/ 5142273 h 6248398"/>
              <a:gd name="connsiteX30-18393" fmla="*/ 5829297 w 15811497"/>
              <a:gd name="connsiteY30-18394" fmla="*/ 4400549 h 6248398"/>
              <a:gd name="connsiteX31-18395" fmla="*/ 5056802 w 15811497"/>
              <a:gd name="connsiteY31-18396" fmla="*/ 4677867 h 6248398"/>
              <a:gd name="connsiteX32-18397" fmla="*/ 5022517 w 15811497"/>
              <a:gd name="connsiteY32-18398" fmla="*/ 4709027 h 6248398"/>
              <a:gd name="connsiteX33-18399" fmla="*/ 5022515 w 15811497"/>
              <a:gd name="connsiteY33-18400" fmla="*/ 4709029 h 6248398"/>
              <a:gd name="connsiteX34-18401" fmla="*/ 4778482 w 15811497"/>
              <a:gd name="connsiteY34-18402" fmla="*/ 5008058 h 6248398"/>
              <a:gd name="connsiteX35-18403" fmla="*/ 4715455 w 15811497"/>
              <a:gd name="connsiteY35-18404" fmla="*/ 5077404 h 6248398"/>
              <a:gd name="connsiteX36-18405" fmla="*/ 2762249 w 15811497"/>
              <a:gd name="connsiteY36-18406" fmla="*/ 5886448 h 6248398"/>
              <a:gd name="connsiteX37-18407" fmla="*/ 0 w 15811497"/>
              <a:gd name="connsiteY37-18408" fmla="*/ 3124198 h 6248398"/>
              <a:gd name="connsiteX38-18409" fmla="*/ 2762249 w 15811497"/>
              <a:gd name="connsiteY38-18410" fmla="*/ 361949 h 6248398"/>
              <a:gd name="connsiteX39-18411" fmla="*/ 4078902 w 15811497"/>
              <a:gd name="connsiteY39-18412" fmla="*/ 695338 h 6248398"/>
              <a:gd name="connsiteX40-18413" fmla="*/ 4261443 w 15811497"/>
              <a:gd name="connsiteY40-18414" fmla="*/ 806235 h 6248398"/>
              <a:gd name="connsiteX41-18415" fmla="*/ 4409044 w 15811497"/>
              <a:gd name="connsiteY41-18416" fmla="*/ 910268 h 6248398"/>
              <a:gd name="connsiteX42-18417" fmla="*/ 4612477 w 15811497"/>
              <a:gd name="connsiteY42-18418" fmla="*/ 1077402 h 6248398"/>
              <a:gd name="connsiteX43-18419" fmla="*/ 4612478 w 15811497"/>
              <a:gd name="connsiteY43-18420" fmla="*/ 1077403 h 6248398"/>
              <a:gd name="connsiteX44-18421" fmla="*/ 4701725 w 15811497"/>
              <a:gd name="connsiteY44-18422" fmla="*/ 1120394 h 6248398"/>
              <a:gd name="connsiteX45-18423" fmla="*/ 5191122 w 15811497"/>
              <a:gd name="connsiteY45-18424" fmla="*/ 1219199 h 6248398"/>
              <a:gd name="connsiteX46-18425" fmla="*/ 6161317 w 15811497"/>
              <a:gd name="connsiteY46-18426" fmla="*/ 761659 h 6248398"/>
              <a:gd name="connsiteX47-18427" fmla="*/ 6224019 w 15811497"/>
              <a:gd name="connsiteY47-18428" fmla="*/ 677808 h 6248398"/>
              <a:gd name="connsiteX48-18429" fmla="*/ 6175489 w 15811497"/>
              <a:gd name="connsiteY48-18430" fmla="*/ 757691 h 6248398"/>
              <a:gd name="connsiteX49-18431" fmla="*/ 6175489 w 15811497"/>
              <a:gd name="connsiteY49-18432" fmla="*/ 757692 h 6248398"/>
              <a:gd name="connsiteX50-18433" fmla="*/ 6224020 w 15811497"/>
              <a:gd name="connsiteY50-18434" fmla="*/ 677809 h 6248398"/>
              <a:gd name="connsiteX51-18435" fmla="*/ 6233696 w 15811497"/>
              <a:gd name="connsiteY51-18436" fmla="*/ 664869 h 6248398"/>
              <a:gd name="connsiteX52-18437" fmla="*/ 6252611 w 15811497"/>
              <a:gd name="connsiteY52-18438" fmla="*/ 633734 h 6248398"/>
              <a:gd name="connsiteX53-18439" fmla="*/ 6252610 w 15811497"/>
              <a:gd name="connsiteY53-18440" fmla="*/ 633734 h 6248398"/>
              <a:gd name="connsiteX54-18441" fmla="*/ 6233696 w 15811497"/>
              <a:gd name="connsiteY54-18442" fmla="*/ 664868 h 6248398"/>
              <a:gd name="connsiteX55-18443" fmla="*/ 6224019 w 15811497"/>
              <a:gd name="connsiteY55-18444" fmla="*/ 677808 h 6248398"/>
              <a:gd name="connsiteX56-18445" fmla="*/ 6248008 w 15811497"/>
              <a:gd name="connsiteY56-18446" fmla="*/ 638320 h 6248398"/>
              <a:gd name="connsiteX57-18447" fmla="*/ 6251291 w 15811497"/>
              <a:gd name="connsiteY57-18448" fmla="*/ 633930 h 6248398"/>
              <a:gd name="connsiteX58-18449" fmla="*/ 6251293 w 15811497"/>
              <a:gd name="connsiteY58-18450" fmla="*/ 633929 h 6248398"/>
              <a:gd name="connsiteX59-18451" fmla="*/ 6257683 w 15811497"/>
              <a:gd name="connsiteY59-18452" fmla="*/ 625384 h 6248398"/>
              <a:gd name="connsiteX60-18453" fmla="*/ 6257686 w 15811497"/>
              <a:gd name="connsiteY60-18454" fmla="*/ 625380 h 6248398"/>
              <a:gd name="connsiteX61-18455" fmla="*/ 6331355 w 15811497"/>
              <a:gd name="connsiteY61-18456" fmla="*/ 526865 h 6248398"/>
              <a:gd name="connsiteX62-18457" fmla="*/ 7448548 w 15811497"/>
              <a:gd name="connsiteY62-18458" fmla="*/ 0 h 6248398"/>
              <a:gd name="connsiteX0-18459" fmla="*/ 7448548 w 15811497"/>
              <a:gd name="connsiteY0-18460" fmla="*/ 0 h 6248398"/>
              <a:gd name="connsiteX1-18461" fmla="*/ 8721604 w 15811497"/>
              <a:gd name="connsiteY1-18462" fmla="*/ 757692 h 6248398"/>
              <a:gd name="connsiteX2-18463" fmla="*/ 8890522 w 15811497"/>
              <a:gd name="connsiteY2-18464" fmla="*/ 1193234 h 6248398"/>
              <a:gd name="connsiteX3-18465" fmla="*/ 9958384 w 15811497"/>
              <a:gd name="connsiteY3-18466" fmla="*/ 1828798 h 6248398"/>
              <a:gd name="connsiteX4-18467" fmla="*/ 10895504 w 15811497"/>
              <a:gd name="connsiteY4-18468" fmla="*/ 1386857 h 6248398"/>
              <a:gd name="connsiteX5-18469" fmla="*/ 11096041 w 15811497"/>
              <a:gd name="connsiteY5-18470" fmla="*/ 1170993 h 6248398"/>
              <a:gd name="connsiteX6-18471" fmla="*/ 13049247 w 15811497"/>
              <a:gd name="connsiteY6-18472" fmla="*/ 361949 h 6248398"/>
              <a:gd name="connsiteX7-18473" fmla="*/ 15811497 w 15811497"/>
              <a:gd name="connsiteY7-18474" fmla="*/ 3124198 h 6248398"/>
              <a:gd name="connsiteX8-18475" fmla="*/ 13049247 w 15811497"/>
              <a:gd name="connsiteY8-18476" fmla="*/ 5886448 h 6248398"/>
              <a:gd name="connsiteX9-18477" fmla="*/ 11732594 w 15811497"/>
              <a:gd name="connsiteY9-18478" fmla="*/ 5553059 h 6248398"/>
              <a:gd name="connsiteX10-18479" fmla="*/ 11096041 w 15811497"/>
              <a:gd name="connsiteY10-18480" fmla="*/ 5077404 h 6248398"/>
              <a:gd name="connsiteX11-18481" fmla="*/ 10610846 w 15811497"/>
              <a:gd name="connsiteY11-18482" fmla="*/ 5029199 h 6248398"/>
              <a:gd name="connsiteX12-18483" fmla="*/ 9640652 w 15811497"/>
              <a:gd name="connsiteY12-18484" fmla="*/ 5486739 h 6248398"/>
              <a:gd name="connsiteX13-18485" fmla="*/ 9628722 w 15811497"/>
              <a:gd name="connsiteY13-18486" fmla="*/ 5502693 h 6248398"/>
              <a:gd name="connsiteX14-18487" fmla="*/ 9480140 w 15811497"/>
              <a:gd name="connsiteY14-18488" fmla="*/ 5721533 h 6248398"/>
              <a:gd name="connsiteX15-18489" fmla="*/ 8362947 w 15811497"/>
              <a:gd name="connsiteY15-18490" fmla="*/ 6248398 h 6248398"/>
              <a:gd name="connsiteX16-18491" fmla="*/ 7028922 w 15811497"/>
              <a:gd name="connsiteY16-18492" fmla="*/ 5364147 h 6248398"/>
              <a:gd name="connsiteX17-18493" fmla="*/ 6990513 w 15811497"/>
              <a:gd name="connsiteY17-18494" fmla="*/ 5259205 h 6248398"/>
              <a:gd name="connsiteX18-18495" fmla="*/ 6990512 w 15811497"/>
              <a:gd name="connsiteY18-18496" fmla="*/ 5259199 h 6248398"/>
              <a:gd name="connsiteX19-18497" fmla="*/ 6983676 w 15811497"/>
              <a:gd name="connsiteY19-18498" fmla="*/ 5240519 h 6248398"/>
              <a:gd name="connsiteX20-18499" fmla="*/ 6983673 w 15811497"/>
              <a:gd name="connsiteY20-18500" fmla="*/ 5240519 h 6248398"/>
              <a:gd name="connsiteX21-18501" fmla="*/ 6980236 w 15811497"/>
              <a:gd name="connsiteY21-18502" fmla="*/ 5231130 h 6248398"/>
              <a:gd name="connsiteX22-18503" fmla="*/ 6978859 w 15811497"/>
              <a:gd name="connsiteY22-18504" fmla="*/ 5225774 h 6248398"/>
              <a:gd name="connsiteX23-18505" fmla="*/ 6984291 w 15811497"/>
              <a:gd name="connsiteY23-18506" fmla="*/ 5240614 h 6248398"/>
              <a:gd name="connsiteX24-18507" fmla="*/ 6984292 w 15811497"/>
              <a:gd name="connsiteY24-18508" fmla="*/ 5240614 h 6248398"/>
              <a:gd name="connsiteX25-18509" fmla="*/ 6978860 w 15811497"/>
              <a:gd name="connsiteY25-18510" fmla="*/ 5225773 h 6248398"/>
              <a:gd name="connsiteX26-18511" fmla="*/ 6944562 w 15811497"/>
              <a:gd name="connsiteY26-18512" fmla="*/ 5092380 h 6248398"/>
              <a:gd name="connsiteX27-18513" fmla="*/ 6978860 w 15811497"/>
              <a:gd name="connsiteY27-18514" fmla="*/ 5225773 h 6248398"/>
              <a:gd name="connsiteX28-18515" fmla="*/ 6948299 w 15811497"/>
              <a:gd name="connsiteY28-18516" fmla="*/ 5142273 h 6248398"/>
              <a:gd name="connsiteX29-18517" fmla="*/ 5829297 w 15811497"/>
              <a:gd name="connsiteY29-18518" fmla="*/ 4400549 h 6248398"/>
              <a:gd name="connsiteX30-18519" fmla="*/ 5056802 w 15811497"/>
              <a:gd name="connsiteY30-18520" fmla="*/ 4677867 h 6248398"/>
              <a:gd name="connsiteX31-18521" fmla="*/ 5022517 w 15811497"/>
              <a:gd name="connsiteY31-18522" fmla="*/ 4709027 h 6248398"/>
              <a:gd name="connsiteX32-18523" fmla="*/ 5022515 w 15811497"/>
              <a:gd name="connsiteY32-18524" fmla="*/ 4709029 h 6248398"/>
              <a:gd name="connsiteX33-18525" fmla="*/ 4778482 w 15811497"/>
              <a:gd name="connsiteY33-18526" fmla="*/ 5008058 h 6248398"/>
              <a:gd name="connsiteX34-18527" fmla="*/ 4715455 w 15811497"/>
              <a:gd name="connsiteY34-18528" fmla="*/ 5077404 h 6248398"/>
              <a:gd name="connsiteX35-18529" fmla="*/ 2762249 w 15811497"/>
              <a:gd name="connsiteY35-18530" fmla="*/ 5886448 h 6248398"/>
              <a:gd name="connsiteX36-18531" fmla="*/ 0 w 15811497"/>
              <a:gd name="connsiteY36-18532" fmla="*/ 3124198 h 6248398"/>
              <a:gd name="connsiteX37-18533" fmla="*/ 2762249 w 15811497"/>
              <a:gd name="connsiteY37-18534" fmla="*/ 361949 h 6248398"/>
              <a:gd name="connsiteX38-18535" fmla="*/ 4078902 w 15811497"/>
              <a:gd name="connsiteY38-18536" fmla="*/ 695338 h 6248398"/>
              <a:gd name="connsiteX39-18537" fmla="*/ 4261443 w 15811497"/>
              <a:gd name="connsiteY39-18538" fmla="*/ 806235 h 6248398"/>
              <a:gd name="connsiteX40-18539" fmla="*/ 4409044 w 15811497"/>
              <a:gd name="connsiteY40-18540" fmla="*/ 910268 h 6248398"/>
              <a:gd name="connsiteX41-18541" fmla="*/ 4612477 w 15811497"/>
              <a:gd name="connsiteY41-18542" fmla="*/ 1077402 h 6248398"/>
              <a:gd name="connsiteX42-18543" fmla="*/ 4612478 w 15811497"/>
              <a:gd name="connsiteY42-18544" fmla="*/ 1077403 h 6248398"/>
              <a:gd name="connsiteX43-18545" fmla="*/ 4701725 w 15811497"/>
              <a:gd name="connsiteY43-18546" fmla="*/ 1120394 h 6248398"/>
              <a:gd name="connsiteX44-18547" fmla="*/ 5191122 w 15811497"/>
              <a:gd name="connsiteY44-18548" fmla="*/ 1219199 h 6248398"/>
              <a:gd name="connsiteX45-18549" fmla="*/ 6161317 w 15811497"/>
              <a:gd name="connsiteY45-18550" fmla="*/ 761659 h 6248398"/>
              <a:gd name="connsiteX46-18551" fmla="*/ 6224019 w 15811497"/>
              <a:gd name="connsiteY46-18552" fmla="*/ 677808 h 6248398"/>
              <a:gd name="connsiteX47-18553" fmla="*/ 6175489 w 15811497"/>
              <a:gd name="connsiteY47-18554" fmla="*/ 757691 h 6248398"/>
              <a:gd name="connsiteX48-18555" fmla="*/ 6175489 w 15811497"/>
              <a:gd name="connsiteY48-18556" fmla="*/ 757692 h 6248398"/>
              <a:gd name="connsiteX49-18557" fmla="*/ 6224020 w 15811497"/>
              <a:gd name="connsiteY49-18558" fmla="*/ 677809 h 6248398"/>
              <a:gd name="connsiteX50-18559" fmla="*/ 6233696 w 15811497"/>
              <a:gd name="connsiteY50-18560" fmla="*/ 664869 h 6248398"/>
              <a:gd name="connsiteX51-18561" fmla="*/ 6252611 w 15811497"/>
              <a:gd name="connsiteY51-18562" fmla="*/ 633734 h 6248398"/>
              <a:gd name="connsiteX52-18563" fmla="*/ 6252610 w 15811497"/>
              <a:gd name="connsiteY52-18564" fmla="*/ 633734 h 6248398"/>
              <a:gd name="connsiteX53-18565" fmla="*/ 6233696 w 15811497"/>
              <a:gd name="connsiteY53-18566" fmla="*/ 664868 h 6248398"/>
              <a:gd name="connsiteX54-18567" fmla="*/ 6224019 w 15811497"/>
              <a:gd name="connsiteY54-18568" fmla="*/ 677808 h 6248398"/>
              <a:gd name="connsiteX55-18569" fmla="*/ 6248008 w 15811497"/>
              <a:gd name="connsiteY55-18570" fmla="*/ 638320 h 6248398"/>
              <a:gd name="connsiteX56-18571" fmla="*/ 6251291 w 15811497"/>
              <a:gd name="connsiteY56-18572" fmla="*/ 633930 h 6248398"/>
              <a:gd name="connsiteX57-18573" fmla="*/ 6251293 w 15811497"/>
              <a:gd name="connsiteY57-18574" fmla="*/ 633929 h 6248398"/>
              <a:gd name="connsiteX58-18575" fmla="*/ 6257683 w 15811497"/>
              <a:gd name="connsiteY58-18576" fmla="*/ 625384 h 6248398"/>
              <a:gd name="connsiteX59-18577" fmla="*/ 6257686 w 15811497"/>
              <a:gd name="connsiteY59-18578" fmla="*/ 625380 h 6248398"/>
              <a:gd name="connsiteX60-18579" fmla="*/ 6331355 w 15811497"/>
              <a:gd name="connsiteY60-18580" fmla="*/ 526865 h 6248398"/>
              <a:gd name="connsiteX61-18581" fmla="*/ 7448548 w 15811497"/>
              <a:gd name="connsiteY61-18582" fmla="*/ 0 h 6248398"/>
              <a:gd name="connsiteX0-18583" fmla="*/ 7448548 w 15811497"/>
              <a:gd name="connsiteY0-18584" fmla="*/ 0 h 6248398"/>
              <a:gd name="connsiteX1-18585" fmla="*/ 8721604 w 15811497"/>
              <a:gd name="connsiteY1-18586" fmla="*/ 757692 h 6248398"/>
              <a:gd name="connsiteX2-18587" fmla="*/ 8890522 w 15811497"/>
              <a:gd name="connsiteY2-18588" fmla="*/ 1193234 h 6248398"/>
              <a:gd name="connsiteX3-18589" fmla="*/ 9958384 w 15811497"/>
              <a:gd name="connsiteY3-18590" fmla="*/ 1828798 h 6248398"/>
              <a:gd name="connsiteX4-18591" fmla="*/ 10895504 w 15811497"/>
              <a:gd name="connsiteY4-18592" fmla="*/ 1386857 h 6248398"/>
              <a:gd name="connsiteX5-18593" fmla="*/ 11096041 w 15811497"/>
              <a:gd name="connsiteY5-18594" fmla="*/ 1170993 h 6248398"/>
              <a:gd name="connsiteX6-18595" fmla="*/ 13049247 w 15811497"/>
              <a:gd name="connsiteY6-18596" fmla="*/ 361949 h 6248398"/>
              <a:gd name="connsiteX7-18597" fmla="*/ 15811497 w 15811497"/>
              <a:gd name="connsiteY7-18598" fmla="*/ 3124198 h 6248398"/>
              <a:gd name="connsiteX8-18599" fmla="*/ 13049247 w 15811497"/>
              <a:gd name="connsiteY8-18600" fmla="*/ 5886448 h 6248398"/>
              <a:gd name="connsiteX9-18601" fmla="*/ 11732594 w 15811497"/>
              <a:gd name="connsiteY9-18602" fmla="*/ 5553059 h 6248398"/>
              <a:gd name="connsiteX10-18603" fmla="*/ 11096041 w 15811497"/>
              <a:gd name="connsiteY10-18604" fmla="*/ 5077404 h 6248398"/>
              <a:gd name="connsiteX11-18605" fmla="*/ 10610846 w 15811497"/>
              <a:gd name="connsiteY11-18606" fmla="*/ 5029199 h 6248398"/>
              <a:gd name="connsiteX12-18607" fmla="*/ 9640652 w 15811497"/>
              <a:gd name="connsiteY12-18608" fmla="*/ 5486739 h 6248398"/>
              <a:gd name="connsiteX13-18609" fmla="*/ 9480140 w 15811497"/>
              <a:gd name="connsiteY13-18610" fmla="*/ 5721533 h 6248398"/>
              <a:gd name="connsiteX14-18611" fmla="*/ 8362947 w 15811497"/>
              <a:gd name="connsiteY14-18612" fmla="*/ 6248398 h 6248398"/>
              <a:gd name="connsiteX15-18613" fmla="*/ 7028922 w 15811497"/>
              <a:gd name="connsiteY15-18614" fmla="*/ 5364147 h 6248398"/>
              <a:gd name="connsiteX16-18615" fmla="*/ 6990513 w 15811497"/>
              <a:gd name="connsiteY16-18616" fmla="*/ 5259205 h 6248398"/>
              <a:gd name="connsiteX17-18617" fmla="*/ 6990512 w 15811497"/>
              <a:gd name="connsiteY17-18618" fmla="*/ 5259199 h 6248398"/>
              <a:gd name="connsiteX18-18619" fmla="*/ 6983676 w 15811497"/>
              <a:gd name="connsiteY18-18620" fmla="*/ 5240519 h 6248398"/>
              <a:gd name="connsiteX19-18621" fmla="*/ 6983673 w 15811497"/>
              <a:gd name="connsiteY19-18622" fmla="*/ 5240519 h 6248398"/>
              <a:gd name="connsiteX20-18623" fmla="*/ 6980236 w 15811497"/>
              <a:gd name="connsiteY20-18624" fmla="*/ 5231130 h 6248398"/>
              <a:gd name="connsiteX21-18625" fmla="*/ 6978859 w 15811497"/>
              <a:gd name="connsiteY21-18626" fmla="*/ 5225774 h 6248398"/>
              <a:gd name="connsiteX22-18627" fmla="*/ 6984291 w 15811497"/>
              <a:gd name="connsiteY22-18628" fmla="*/ 5240614 h 6248398"/>
              <a:gd name="connsiteX23-18629" fmla="*/ 6984292 w 15811497"/>
              <a:gd name="connsiteY23-18630" fmla="*/ 5240614 h 6248398"/>
              <a:gd name="connsiteX24-18631" fmla="*/ 6978860 w 15811497"/>
              <a:gd name="connsiteY24-18632" fmla="*/ 5225773 h 6248398"/>
              <a:gd name="connsiteX25-18633" fmla="*/ 6944562 w 15811497"/>
              <a:gd name="connsiteY25-18634" fmla="*/ 5092380 h 6248398"/>
              <a:gd name="connsiteX26-18635" fmla="*/ 6978860 w 15811497"/>
              <a:gd name="connsiteY26-18636" fmla="*/ 5225773 h 6248398"/>
              <a:gd name="connsiteX27-18637" fmla="*/ 6948299 w 15811497"/>
              <a:gd name="connsiteY27-18638" fmla="*/ 5142273 h 6248398"/>
              <a:gd name="connsiteX28-18639" fmla="*/ 5829297 w 15811497"/>
              <a:gd name="connsiteY28-18640" fmla="*/ 4400549 h 6248398"/>
              <a:gd name="connsiteX29-18641" fmla="*/ 5056802 w 15811497"/>
              <a:gd name="connsiteY29-18642" fmla="*/ 4677867 h 6248398"/>
              <a:gd name="connsiteX30-18643" fmla="*/ 5022517 w 15811497"/>
              <a:gd name="connsiteY30-18644" fmla="*/ 4709027 h 6248398"/>
              <a:gd name="connsiteX31-18645" fmla="*/ 5022515 w 15811497"/>
              <a:gd name="connsiteY31-18646" fmla="*/ 4709029 h 6248398"/>
              <a:gd name="connsiteX32-18647" fmla="*/ 4778482 w 15811497"/>
              <a:gd name="connsiteY32-18648" fmla="*/ 5008058 h 6248398"/>
              <a:gd name="connsiteX33-18649" fmla="*/ 4715455 w 15811497"/>
              <a:gd name="connsiteY33-18650" fmla="*/ 5077404 h 6248398"/>
              <a:gd name="connsiteX34-18651" fmla="*/ 2762249 w 15811497"/>
              <a:gd name="connsiteY34-18652" fmla="*/ 5886448 h 6248398"/>
              <a:gd name="connsiteX35-18653" fmla="*/ 0 w 15811497"/>
              <a:gd name="connsiteY35-18654" fmla="*/ 3124198 h 6248398"/>
              <a:gd name="connsiteX36-18655" fmla="*/ 2762249 w 15811497"/>
              <a:gd name="connsiteY36-18656" fmla="*/ 361949 h 6248398"/>
              <a:gd name="connsiteX37-18657" fmla="*/ 4078902 w 15811497"/>
              <a:gd name="connsiteY37-18658" fmla="*/ 695338 h 6248398"/>
              <a:gd name="connsiteX38-18659" fmla="*/ 4261443 w 15811497"/>
              <a:gd name="connsiteY38-18660" fmla="*/ 806235 h 6248398"/>
              <a:gd name="connsiteX39-18661" fmla="*/ 4409044 w 15811497"/>
              <a:gd name="connsiteY39-18662" fmla="*/ 910268 h 6248398"/>
              <a:gd name="connsiteX40-18663" fmla="*/ 4612477 w 15811497"/>
              <a:gd name="connsiteY40-18664" fmla="*/ 1077402 h 6248398"/>
              <a:gd name="connsiteX41-18665" fmla="*/ 4612478 w 15811497"/>
              <a:gd name="connsiteY41-18666" fmla="*/ 1077403 h 6248398"/>
              <a:gd name="connsiteX42-18667" fmla="*/ 4701725 w 15811497"/>
              <a:gd name="connsiteY42-18668" fmla="*/ 1120394 h 6248398"/>
              <a:gd name="connsiteX43-18669" fmla="*/ 5191122 w 15811497"/>
              <a:gd name="connsiteY43-18670" fmla="*/ 1219199 h 6248398"/>
              <a:gd name="connsiteX44-18671" fmla="*/ 6161317 w 15811497"/>
              <a:gd name="connsiteY44-18672" fmla="*/ 761659 h 6248398"/>
              <a:gd name="connsiteX45-18673" fmla="*/ 6224019 w 15811497"/>
              <a:gd name="connsiteY45-18674" fmla="*/ 677808 h 6248398"/>
              <a:gd name="connsiteX46-18675" fmla="*/ 6175489 w 15811497"/>
              <a:gd name="connsiteY46-18676" fmla="*/ 757691 h 6248398"/>
              <a:gd name="connsiteX47-18677" fmla="*/ 6175489 w 15811497"/>
              <a:gd name="connsiteY47-18678" fmla="*/ 757692 h 6248398"/>
              <a:gd name="connsiteX48-18679" fmla="*/ 6224020 w 15811497"/>
              <a:gd name="connsiteY48-18680" fmla="*/ 677809 h 6248398"/>
              <a:gd name="connsiteX49-18681" fmla="*/ 6233696 w 15811497"/>
              <a:gd name="connsiteY49-18682" fmla="*/ 664869 h 6248398"/>
              <a:gd name="connsiteX50-18683" fmla="*/ 6252611 w 15811497"/>
              <a:gd name="connsiteY50-18684" fmla="*/ 633734 h 6248398"/>
              <a:gd name="connsiteX51-18685" fmla="*/ 6252610 w 15811497"/>
              <a:gd name="connsiteY51-18686" fmla="*/ 633734 h 6248398"/>
              <a:gd name="connsiteX52-18687" fmla="*/ 6233696 w 15811497"/>
              <a:gd name="connsiteY52-18688" fmla="*/ 664868 h 6248398"/>
              <a:gd name="connsiteX53-18689" fmla="*/ 6224019 w 15811497"/>
              <a:gd name="connsiteY53-18690" fmla="*/ 677808 h 6248398"/>
              <a:gd name="connsiteX54-18691" fmla="*/ 6248008 w 15811497"/>
              <a:gd name="connsiteY54-18692" fmla="*/ 638320 h 6248398"/>
              <a:gd name="connsiteX55-18693" fmla="*/ 6251291 w 15811497"/>
              <a:gd name="connsiteY55-18694" fmla="*/ 633930 h 6248398"/>
              <a:gd name="connsiteX56-18695" fmla="*/ 6251293 w 15811497"/>
              <a:gd name="connsiteY56-18696" fmla="*/ 633929 h 6248398"/>
              <a:gd name="connsiteX57-18697" fmla="*/ 6257683 w 15811497"/>
              <a:gd name="connsiteY57-18698" fmla="*/ 625384 h 6248398"/>
              <a:gd name="connsiteX58-18699" fmla="*/ 6257686 w 15811497"/>
              <a:gd name="connsiteY58-18700" fmla="*/ 625380 h 6248398"/>
              <a:gd name="connsiteX59-18701" fmla="*/ 6331355 w 15811497"/>
              <a:gd name="connsiteY59-18702" fmla="*/ 526865 h 6248398"/>
              <a:gd name="connsiteX60-18703" fmla="*/ 7448548 w 15811497"/>
              <a:gd name="connsiteY60-18704" fmla="*/ 0 h 6248398"/>
              <a:gd name="connsiteX0-18705" fmla="*/ 7448548 w 15811497"/>
              <a:gd name="connsiteY0-18706" fmla="*/ 0 h 6248398"/>
              <a:gd name="connsiteX1-18707" fmla="*/ 8721604 w 15811497"/>
              <a:gd name="connsiteY1-18708" fmla="*/ 757692 h 6248398"/>
              <a:gd name="connsiteX2-18709" fmla="*/ 8890522 w 15811497"/>
              <a:gd name="connsiteY2-18710" fmla="*/ 1193234 h 6248398"/>
              <a:gd name="connsiteX3-18711" fmla="*/ 9958384 w 15811497"/>
              <a:gd name="connsiteY3-18712" fmla="*/ 1828798 h 6248398"/>
              <a:gd name="connsiteX4-18713" fmla="*/ 10895504 w 15811497"/>
              <a:gd name="connsiteY4-18714" fmla="*/ 1386857 h 6248398"/>
              <a:gd name="connsiteX5-18715" fmla="*/ 11096041 w 15811497"/>
              <a:gd name="connsiteY5-18716" fmla="*/ 1170993 h 6248398"/>
              <a:gd name="connsiteX6-18717" fmla="*/ 13049247 w 15811497"/>
              <a:gd name="connsiteY6-18718" fmla="*/ 361949 h 6248398"/>
              <a:gd name="connsiteX7-18719" fmla="*/ 15811497 w 15811497"/>
              <a:gd name="connsiteY7-18720" fmla="*/ 3124198 h 6248398"/>
              <a:gd name="connsiteX8-18721" fmla="*/ 13049247 w 15811497"/>
              <a:gd name="connsiteY8-18722" fmla="*/ 5886448 h 6248398"/>
              <a:gd name="connsiteX9-18723" fmla="*/ 11732594 w 15811497"/>
              <a:gd name="connsiteY9-18724" fmla="*/ 5553059 h 6248398"/>
              <a:gd name="connsiteX10-18725" fmla="*/ 11096041 w 15811497"/>
              <a:gd name="connsiteY10-18726" fmla="*/ 5077404 h 6248398"/>
              <a:gd name="connsiteX11-18727" fmla="*/ 10610846 w 15811497"/>
              <a:gd name="connsiteY11-18728" fmla="*/ 5029199 h 6248398"/>
              <a:gd name="connsiteX12-18729" fmla="*/ 9640652 w 15811497"/>
              <a:gd name="connsiteY12-18730" fmla="*/ 5486739 h 6248398"/>
              <a:gd name="connsiteX13-18731" fmla="*/ 9480140 w 15811497"/>
              <a:gd name="connsiteY13-18732" fmla="*/ 5721533 h 6248398"/>
              <a:gd name="connsiteX14-18733" fmla="*/ 8362947 w 15811497"/>
              <a:gd name="connsiteY14-18734" fmla="*/ 6248398 h 6248398"/>
              <a:gd name="connsiteX15-18735" fmla="*/ 7028922 w 15811497"/>
              <a:gd name="connsiteY15-18736" fmla="*/ 5364147 h 6248398"/>
              <a:gd name="connsiteX16-18737" fmla="*/ 6990513 w 15811497"/>
              <a:gd name="connsiteY16-18738" fmla="*/ 5259205 h 6248398"/>
              <a:gd name="connsiteX17-18739" fmla="*/ 6990512 w 15811497"/>
              <a:gd name="connsiteY17-18740" fmla="*/ 5259199 h 6248398"/>
              <a:gd name="connsiteX18-18741" fmla="*/ 6983676 w 15811497"/>
              <a:gd name="connsiteY18-18742" fmla="*/ 5240519 h 6248398"/>
              <a:gd name="connsiteX19-18743" fmla="*/ 6983673 w 15811497"/>
              <a:gd name="connsiteY19-18744" fmla="*/ 5240519 h 6248398"/>
              <a:gd name="connsiteX20-18745" fmla="*/ 6980236 w 15811497"/>
              <a:gd name="connsiteY20-18746" fmla="*/ 5231130 h 6248398"/>
              <a:gd name="connsiteX21-18747" fmla="*/ 6978859 w 15811497"/>
              <a:gd name="connsiteY21-18748" fmla="*/ 5225774 h 6248398"/>
              <a:gd name="connsiteX22-18749" fmla="*/ 6984291 w 15811497"/>
              <a:gd name="connsiteY22-18750" fmla="*/ 5240614 h 6248398"/>
              <a:gd name="connsiteX23-18751" fmla="*/ 6984292 w 15811497"/>
              <a:gd name="connsiteY23-18752" fmla="*/ 5240614 h 6248398"/>
              <a:gd name="connsiteX24-18753" fmla="*/ 6978860 w 15811497"/>
              <a:gd name="connsiteY24-18754" fmla="*/ 5225773 h 6248398"/>
              <a:gd name="connsiteX25-18755" fmla="*/ 6944562 w 15811497"/>
              <a:gd name="connsiteY25-18756" fmla="*/ 5092380 h 6248398"/>
              <a:gd name="connsiteX26-18757" fmla="*/ 6948299 w 15811497"/>
              <a:gd name="connsiteY26-18758" fmla="*/ 5142273 h 6248398"/>
              <a:gd name="connsiteX27-18759" fmla="*/ 5829297 w 15811497"/>
              <a:gd name="connsiteY27-18760" fmla="*/ 4400549 h 6248398"/>
              <a:gd name="connsiteX28-18761" fmla="*/ 5056802 w 15811497"/>
              <a:gd name="connsiteY28-18762" fmla="*/ 4677867 h 6248398"/>
              <a:gd name="connsiteX29-18763" fmla="*/ 5022517 w 15811497"/>
              <a:gd name="connsiteY29-18764" fmla="*/ 4709027 h 6248398"/>
              <a:gd name="connsiteX30-18765" fmla="*/ 5022515 w 15811497"/>
              <a:gd name="connsiteY30-18766" fmla="*/ 4709029 h 6248398"/>
              <a:gd name="connsiteX31-18767" fmla="*/ 4778482 w 15811497"/>
              <a:gd name="connsiteY31-18768" fmla="*/ 5008058 h 6248398"/>
              <a:gd name="connsiteX32-18769" fmla="*/ 4715455 w 15811497"/>
              <a:gd name="connsiteY32-18770" fmla="*/ 5077404 h 6248398"/>
              <a:gd name="connsiteX33-18771" fmla="*/ 2762249 w 15811497"/>
              <a:gd name="connsiteY33-18772" fmla="*/ 5886448 h 6248398"/>
              <a:gd name="connsiteX34-18773" fmla="*/ 0 w 15811497"/>
              <a:gd name="connsiteY34-18774" fmla="*/ 3124198 h 6248398"/>
              <a:gd name="connsiteX35-18775" fmla="*/ 2762249 w 15811497"/>
              <a:gd name="connsiteY35-18776" fmla="*/ 361949 h 6248398"/>
              <a:gd name="connsiteX36-18777" fmla="*/ 4078902 w 15811497"/>
              <a:gd name="connsiteY36-18778" fmla="*/ 695338 h 6248398"/>
              <a:gd name="connsiteX37-18779" fmla="*/ 4261443 w 15811497"/>
              <a:gd name="connsiteY37-18780" fmla="*/ 806235 h 6248398"/>
              <a:gd name="connsiteX38-18781" fmla="*/ 4409044 w 15811497"/>
              <a:gd name="connsiteY38-18782" fmla="*/ 910268 h 6248398"/>
              <a:gd name="connsiteX39-18783" fmla="*/ 4612477 w 15811497"/>
              <a:gd name="connsiteY39-18784" fmla="*/ 1077402 h 6248398"/>
              <a:gd name="connsiteX40-18785" fmla="*/ 4612478 w 15811497"/>
              <a:gd name="connsiteY40-18786" fmla="*/ 1077403 h 6248398"/>
              <a:gd name="connsiteX41-18787" fmla="*/ 4701725 w 15811497"/>
              <a:gd name="connsiteY41-18788" fmla="*/ 1120394 h 6248398"/>
              <a:gd name="connsiteX42-18789" fmla="*/ 5191122 w 15811497"/>
              <a:gd name="connsiteY42-18790" fmla="*/ 1219199 h 6248398"/>
              <a:gd name="connsiteX43-18791" fmla="*/ 6161317 w 15811497"/>
              <a:gd name="connsiteY43-18792" fmla="*/ 761659 h 6248398"/>
              <a:gd name="connsiteX44-18793" fmla="*/ 6224019 w 15811497"/>
              <a:gd name="connsiteY44-18794" fmla="*/ 677808 h 6248398"/>
              <a:gd name="connsiteX45-18795" fmla="*/ 6175489 w 15811497"/>
              <a:gd name="connsiteY45-18796" fmla="*/ 757691 h 6248398"/>
              <a:gd name="connsiteX46-18797" fmla="*/ 6175489 w 15811497"/>
              <a:gd name="connsiteY46-18798" fmla="*/ 757692 h 6248398"/>
              <a:gd name="connsiteX47-18799" fmla="*/ 6224020 w 15811497"/>
              <a:gd name="connsiteY47-18800" fmla="*/ 677809 h 6248398"/>
              <a:gd name="connsiteX48-18801" fmla="*/ 6233696 w 15811497"/>
              <a:gd name="connsiteY48-18802" fmla="*/ 664869 h 6248398"/>
              <a:gd name="connsiteX49-18803" fmla="*/ 6252611 w 15811497"/>
              <a:gd name="connsiteY49-18804" fmla="*/ 633734 h 6248398"/>
              <a:gd name="connsiteX50-18805" fmla="*/ 6252610 w 15811497"/>
              <a:gd name="connsiteY50-18806" fmla="*/ 633734 h 6248398"/>
              <a:gd name="connsiteX51-18807" fmla="*/ 6233696 w 15811497"/>
              <a:gd name="connsiteY51-18808" fmla="*/ 664868 h 6248398"/>
              <a:gd name="connsiteX52-18809" fmla="*/ 6224019 w 15811497"/>
              <a:gd name="connsiteY52-18810" fmla="*/ 677808 h 6248398"/>
              <a:gd name="connsiteX53-18811" fmla="*/ 6248008 w 15811497"/>
              <a:gd name="connsiteY53-18812" fmla="*/ 638320 h 6248398"/>
              <a:gd name="connsiteX54-18813" fmla="*/ 6251291 w 15811497"/>
              <a:gd name="connsiteY54-18814" fmla="*/ 633930 h 6248398"/>
              <a:gd name="connsiteX55-18815" fmla="*/ 6251293 w 15811497"/>
              <a:gd name="connsiteY55-18816" fmla="*/ 633929 h 6248398"/>
              <a:gd name="connsiteX56-18817" fmla="*/ 6257683 w 15811497"/>
              <a:gd name="connsiteY56-18818" fmla="*/ 625384 h 6248398"/>
              <a:gd name="connsiteX57-18819" fmla="*/ 6257686 w 15811497"/>
              <a:gd name="connsiteY57-18820" fmla="*/ 625380 h 6248398"/>
              <a:gd name="connsiteX58-18821" fmla="*/ 6331355 w 15811497"/>
              <a:gd name="connsiteY58-18822" fmla="*/ 526865 h 6248398"/>
              <a:gd name="connsiteX59-18823" fmla="*/ 7448548 w 15811497"/>
              <a:gd name="connsiteY59-18824" fmla="*/ 0 h 6248398"/>
              <a:gd name="connsiteX0-18825" fmla="*/ 7448548 w 15811497"/>
              <a:gd name="connsiteY0-18826" fmla="*/ 0 h 6248398"/>
              <a:gd name="connsiteX1-18827" fmla="*/ 8721604 w 15811497"/>
              <a:gd name="connsiteY1-18828" fmla="*/ 757692 h 6248398"/>
              <a:gd name="connsiteX2-18829" fmla="*/ 8890522 w 15811497"/>
              <a:gd name="connsiteY2-18830" fmla="*/ 1193234 h 6248398"/>
              <a:gd name="connsiteX3-18831" fmla="*/ 9958384 w 15811497"/>
              <a:gd name="connsiteY3-18832" fmla="*/ 1828798 h 6248398"/>
              <a:gd name="connsiteX4-18833" fmla="*/ 10895504 w 15811497"/>
              <a:gd name="connsiteY4-18834" fmla="*/ 1386857 h 6248398"/>
              <a:gd name="connsiteX5-18835" fmla="*/ 11096041 w 15811497"/>
              <a:gd name="connsiteY5-18836" fmla="*/ 1170993 h 6248398"/>
              <a:gd name="connsiteX6-18837" fmla="*/ 13049247 w 15811497"/>
              <a:gd name="connsiteY6-18838" fmla="*/ 361949 h 6248398"/>
              <a:gd name="connsiteX7-18839" fmla="*/ 15811497 w 15811497"/>
              <a:gd name="connsiteY7-18840" fmla="*/ 3124198 h 6248398"/>
              <a:gd name="connsiteX8-18841" fmla="*/ 13049247 w 15811497"/>
              <a:gd name="connsiteY8-18842" fmla="*/ 5886448 h 6248398"/>
              <a:gd name="connsiteX9-18843" fmla="*/ 11732594 w 15811497"/>
              <a:gd name="connsiteY9-18844" fmla="*/ 5553059 h 6248398"/>
              <a:gd name="connsiteX10-18845" fmla="*/ 11096041 w 15811497"/>
              <a:gd name="connsiteY10-18846" fmla="*/ 5077404 h 6248398"/>
              <a:gd name="connsiteX11-18847" fmla="*/ 10610846 w 15811497"/>
              <a:gd name="connsiteY11-18848" fmla="*/ 5029199 h 6248398"/>
              <a:gd name="connsiteX12-18849" fmla="*/ 9640652 w 15811497"/>
              <a:gd name="connsiteY12-18850" fmla="*/ 5486739 h 6248398"/>
              <a:gd name="connsiteX13-18851" fmla="*/ 9480140 w 15811497"/>
              <a:gd name="connsiteY13-18852" fmla="*/ 5721533 h 6248398"/>
              <a:gd name="connsiteX14-18853" fmla="*/ 8362947 w 15811497"/>
              <a:gd name="connsiteY14-18854" fmla="*/ 6248398 h 6248398"/>
              <a:gd name="connsiteX15-18855" fmla="*/ 7028922 w 15811497"/>
              <a:gd name="connsiteY15-18856" fmla="*/ 5364147 h 6248398"/>
              <a:gd name="connsiteX16-18857" fmla="*/ 6990513 w 15811497"/>
              <a:gd name="connsiteY16-18858" fmla="*/ 5259205 h 6248398"/>
              <a:gd name="connsiteX17-18859" fmla="*/ 6990512 w 15811497"/>
              <a:gd name="connsiteY17-18860" fmla="*/ 5259199 h 6248398"/>
              <a:gd name="connsiteX18-18861" fmla="*/ 6983676 w 15811497"/>
              <a:gd name="connsiteY18-18862" fmla="*/ 5240519 h 6248398"/>
              <a:gd name="connsiteX19-18863" fmla="*/ 6983673 w 15811497"/>
              <a:gd name="connsiteY19-18864" fmla="*/ 5240519 h 6248398"/>
              <a:gd name="connsiteX20-18865" fmla="*/ 6980236 w 15811497"/>
              <a:gd name="connsiteY20-18866" fmla="*/ 5231130 h 6248398"/>
              <a:gd name="connsiteX21-18867" fmla="*/ 6978859 w 15811497"/>
              <a:gd name="connsiteY21-18868" fmla="*/ 5225774 h 6248398"/>
              <a:gd name="connsiteX22-18869" fmla="*/ 6984291 w 15811497"/>
              <a:gd name="connsiteY22-18870" fmla="*/ 5240614 h 6248398"/>
              <a:gd name="connsiteX23-18871" fmla="*/ 6984292 w 15811497"/>
              <a:gd name="connsiteY23-18872" fmla="*/ 5240614 h 6248398"/>
              <a:gd name="connsiteX24-18873" fmla="*/ 6944562 w 15811497"/>
              <a:gd name="connsiteY24-18874" fmla="*/ 5092380 h 6248398"/>
              <a:gd name="connsiteX25-18875" fmla="*/ 6948299 w 15811497"/>
              <a:gd name="connsiteY25-18876" fmla="*/ 5142273 h 6248398"/>
              <a:gd name="connsiteX26-18877" fmla="*/ 5829297 w 15811497"/>
              <a:gd name="connsiteY26-18878" fmla="*/ 4400549 h 6248398"/>
              <a:gd name="connsiteX27-18879" fmla="*/ 5056802 w 15811497"/>
              <a:gd name="connsiteY27-18880" fmla="*/ 4677867 h 6248398"/>
              <a:gd name="connsiteX28-18881" fmla="*/ 5022517 w 15811497"/>
              <a:gd name="connsiteY28-18882" fmla="*/ 4709027 h 6248398"/>
              <a:gd name="connsiteX29-18883" fmla="*/ 5022515 w 15811497"/>
              <a:gd name="connsiteY29-18884" fmla="*/ 4709029 h 6248398"/>
              <a:gd name="connsiteX30-18885" fmla="*/ 4778482 w 15811497"/>
              <a:gd name="connsiteY30-18886" fmla="*/ 5008058 h 6248398"/>
              <a:gd name="connsiteX31-18887" fmla="*/ 4715455 w 15811497"/>
              <a:gd name="connsiteY31-18888" fmla="*/ 5077404 h 6248398"/>
              <a:gd name="connsiteX32-18889" fmla="*/ 2762249 w 15811497"/>
              <a:gd name="connsiteY32-18890" fmla="*/ 5886448 h 6248398"/>
              <a:gd name="connsiteX33-18891" fmla="*/ 0 w 15811497"/>
              <a:gd name="connsiteY33-18892" fmla="*/ 3124198 h 6248398"/>
              <a:gd name="connsiteX34-18893" fmla="*/ 2762249 w 15811497"/>
              <a:gd name="connsiteY34-18894" fmla="*/ 361949 h 6248398"/>
              <a:gd name="connsiteX35-18895" fmla="*/ 4078902 w 15811497"/>
              <a:gd name="connsiteY35-18896" fmla="*/ 695338 h 6248398"/>
              <a:gd name="connsiteX36-18897" fmla="*/ 4261443 w 15811497"/>
              <a:gd name="connsiteY36-18898" fmla="*/ 806235 h 6248398"/>
              <a:gd name="connsiteX37-18899" fmla="*/ 4409044 w 15811497"/>
              <a:gd name="connsiteY37-18900" fmla="*/ 910268 h 6248398"/>
              <a:gd name="connsiteX38-18901" fmla="*/ 4612477 w 15811497"/>
              <a:gd name="connsiteY38-18902" fmla="*/ 1077402 h 6248398"/>
              <a:gd name="connsiteX39-18903" fmla="*/ 4612478 w 15811497"/>
              <a:gd name="connsiteY39-18904" fmla="*/ 1077403 h 6248398"/>
              <a:gd name="connsiteX40-18905" fmla="*/ 4701725 w 15811497"/>
              <a:gd name="connsiteY40-18906" fmla="*/ 1120394 h 6248398"/>
              <a:gd name="connsiteX41-18907" fmla="*/ 5191122 w 15811497"/>
              <a:gd name="connsiteY41-18908" fmla="*/ 1219199 h 6248398"/>
              <a:gd name="connsiteX42-18909" fmla="*/ 6161317 w 15811497"/>
              <a:gd name="connsiteY42-18910" fmla="*/ 761659 h 6248398"/>
              <a:gd name="connsiteX43-18911" fmla="*/ 6224019 w 15811497"/>
              <a:gd name="connsiteY43-18912" fmla="*/ 677808 h 6248398"/>
              <a:gd name="connsiteX44-18913" fmla="*/ 6175489 w 15811497"/>
              <a:gd name="connsiteY44-18914" fmla="*/ 757691 h 6248398"/>
              <a:gd name="connsiteX45-18915" fmla="*/ 6175489 w 15811497"/>
              <a:gd name="connsiteY45-18916" fmla="*/ 757692 h 6248398"/>
              <a:gd name="connsiteX46-18917" fmla="*/ 6224020 w 15811497"/>
              <a:gd name="connsiteY46-18918" fmla="*/ 677809 h 6248398"/>
              <a:gd name="connsiteX47-18919" fmla="*/ 6233696 w 15811497"/>
              <a:gd name="connsiteY47-18920" fmla="*/ 664869 h 6248398"/>
              <a:gd name="connsiteX48-18921" fmla="*/ 6252611 w 15811497"/>
              <a:gd name="connsiteY48-18922" fmla="*/ 633734 h 6248398"/>
              <a:gd name="connsiteX49-18923" fmla="*/ 6252610 w 15811497"/>
              <a:gd name="connsiteY49-18924" fmla="*/ 633734 h 6248398"/>
              <a:gd name="connsiteX50-18925" fmla="*/ 6233696 w 15811497"/>
              <a:gd name="connsiteY50-18926" fmla="*/ 664868 h 6248398"/>
              <a:gd name="connsiteX51-18927" fmla="*/ 6224019 w 15811497"/>
              <a:gd name="connsiteY51-18928" fmla="*/ 677808 h 6248398"/>
              <a:gd name="connsiteX52-18929" fmla="*/ 6248008 w 15811497"/>
              <a:gd name="connsiteY52-18930" fmla="*/ 638320 h 6248398"/>
              <a:gd name="connsiteX53-18931" fmla="*/ 6251291 w 15811497"/>
              <a:gd name="connsiteY53-18932" fmla="*/ 633930 h 6248398"/>
              <a:gd name="connsiteX54-18933" fmla="*/ 6251293 w 15811497"/>
              <a:gd name="connsiteY54-18934" fmla="*/ 633929 h 6248398"/>
              <a:gd name="connsiteX55-18935" fmla="*/ 6257683 w 15811497"/>
              <a:gd name="connsiteY55-18936" fmla="*/ 625384 h 6248398"/>
              <a:gd name="connsiteX56-18937" fmla="*/ 6257686 w 15811497"/>
              <a:gd name="connsiteY56-18938" fmla="*/ 625380 h 6248398"/>
              <a:gd name="connsiteX57-18939" fmla="*/ 6331355 w 15811497"/>
              <a:gd name="connsiteY57-18940" fmla="*/ 526865 h 6248398"/>
              <a:gd name="connsiteX58-18941" fmla="*/ 7448548 w 15811497"/>
              <a:gd name="connsiteY58-18942" fmla="*/ 0 h 6248398"/>
              <a:gd name="connsiteX0-18943" fmla="*/ 7448548 w 15811497"/>
              <a:gd name="connsiteY0-18944" fmla="*/ 0 h 6248398"/>
              <a:gd name="connsiteX1-18945" fmla="*/ 8721604 w 15811497"/>
              <a:gd name="connsiteY1-18946" fmla="*/ 757692 h 6248398"/>
              <a:gd name="connsiteX2-18947" fmla="*/ 8890522 w 15811497"/>
              <a:gd name="connsiteY2-18948" fmla="*/ 1193234 h 6248398"/>
              <a:gd name="connsiteX3-18949" fmla="*/ 9958384 w 15811497"/>
              <a:gd name="connsiteY3-18950" fmla="*/ 1828798 h 6248398"/>
              <a:gd name="connsiteX4-18951" fmla="*/ 10895504 w 15811497"/>
              <a:gd name="connsiteY4-18952" fmla="*/ 1386857 h 6248398"/>
              <a:gd name="connsiteX5-18953" fmla="*/ 11096041 w 15811497"/>
              <a:gd name="connsiteY5-18954" fmla="*/ 1170993 h 6248398"/>
              <a:gd name="connsiteX6-18955" fmla="*/ 13049247 w 15811497"/>
              <a:gd name="connsiteY6-18956" fmla="*/ 361949 h 6248398"/>
              <a:gd name="connsiteX7-18957" fmla="*/ 15811497 w 15811497"/>
              <a:gd name="connsiteY7-18958" fmla="*/ 3124198 h 6248398"/>
              <a:gd name="connsiteX8-18959" fmla="*/ 13049247 w 15811497"/>
              <a:gd name="connsiteY8-18960" fmla="*/ 5886448 h 6248398"/>
              <a:gd name="connsiteX9-18961" fmla="*/ 11732594 w 15811497"/>
              <a:gd name="connsiteY9-18962" fmla="*/ 5553059 h 6248398"/>
              <a:gd name="connsiteX10-18963" fmla="*/ 11096041 w 15811497"/>
              <a:gd name="connsiteY10-18964" fmla="*/ 5077404 h 6248398"/>
              <a:gd name="connsiteX11-18965" fmla="*/ 10610846 w 15811497"/>
              <a:gd name="connsiteY11-18966" fmla="*/ 5029199 h 6248398"/>
              <a:gd name="connsiteX12-18967" fmla="*/ 9640652 w 15811497"/>
              <a:gd name="connsiteY12-18968" fmla="*/ 5486739 h 6248398"/>
              <a:gd name="connsiteX13-18969" fmla="*/ 9480140 w 15811497"/>
              <a:gd name="connsiteY13-18970" fmla="*/ 5721533 h 6248398"/>
              <a:gd name="connsiteX14-18971" fmla="*/ 8362947 w 15811497"/>
              <a:gd name="connsiteY14-18972" fmla="*/ 6248398 h 6248398"/>
              <a:gd name="connsiteX15-18973" fmla="*/ 7028922 w 15811497"/>
              <a:gd name="connsiteY15-18974" fmla="*/ 5364147 h 6248398"/>
              <a:gd name="connsiteX16-18975" fmla="*/ 6990513 w 15811497"/>
              <a:gd name="connsiteY16-18976" fmla="*/ 5259205 h 6248398"/>
              <a:gd name="connsiteX17-18977" fmla="*/ 6990512 w 15811497"/>
              <a:gd name="connsiteY17-18978" fmla="*/ 5259199 h 6248398"/>
              <a:gd name="connsiteX18-18979" fmla="*/ 6983676 w 15811497"/>
              <a:gd name="connsiteY18-18980" fmla="*/ 5240519 h 6248398"/>
              <a:gd name="connsiteX19-18981" fmla="*/ 6983673 w 15811497"/>
              <a:gd name="connsiteY19-18982" fmla="*/ 5240519 h 6248398"/>
              <a:gd name="connsiteX20-18983" fmla="*/ 6980236 w 15811497"/>
              <a:gd name="connsiteY20-18984" fmla="*/ 5231130 h 6248398"/>
              <a:gd name="connsiteX21-18985" fmla="*/ 6978859 w 15811497"/>
              <a:gd name="connsiteY21-18986" fmla="*/ 5225774 h 6248398"/>
              <a:gd name="connsiteX22-18987" fmla="*/ 6984291 w 15811497"/>
              <a:gd name="connsiteY22-18988" fmla="*/ 5240614 h 6248398"/>
              <a:gd name="connsiteX23-18989" fmla="*/ 6984292 w 15811497"/>
              <a:gd name="connsiteY23-18990" fmla="*/ 5240614 h 6248398"/>
              <a:gd name="connsiteX24-18991" fmla="*/ 6944562 w 15811497"/>
              <a:gd name="connsiteY24-18992" fmla="*/ 5092380 h 6248398"/>
              <a:gd name="connsiteX25-18993" fmla="*/ 6948299 w 15811497"/>
              <a:gd name="connsiteY25-18994" fmla="*/ 5142273 h 6248398"/>
              <a:gd name="connsiteX26-18995" fmla="*/ 5829297 w 15811497"/>
              <a:gd name="connsiteY26-18996" fmla="*/ 4400549 h 6248398"/>
              <a:gd name="connsiteX27-18997" fmla="*/ 5056802 w 15811497"/>
              <a:gd name="connsiteY27-18998" fmla="*/ 4677867 h 6248398"/>
              <a:gd name="connsiteX28-18999" fmla="*/ 5022517 w 15811497"/>
              <a:gd name="connsiteY28-19000" fmla="*/ 4709027 h 6248398"/>
              <a:gd name="connsiteX29-19001" fmla="*/ 5022515 w 15811497"/>
              <a:gd name="connsiteY29-19002" fmla="*/ 4709029 h 6248398"/>
              <a:gd name="connsiteX30-19003" fmla="*/ 4778482 w 15811497"/>
              <a:gd name="connsiteY30-19004" fmla="*/ 5008058 h 6248398"/>
              <a:gd name="connsiteX31-19005" fmla="*/ 4715455 w 15811497"/>
              <a:gd name="connsiteY31-19006" fmla="*/ 5077404 h 6248398"/>
              <a:gd name="connsiteX32-19007" fmla="*/ 2762249 w 15811497"/>
              <a:gd name="connsiteY32-19008" fmla="*/ 5886448 h 6248398"/>
              <a:gd name="connsiteX33-19009" fmla="*/ 0 w 15811497"/>
              <a:gd name="connsiteY33-19010" fmla="*/ 3124198 h 6248398"/>
              <a:gd name="connsiteX34-19011" fmla="*/ 2762249 w 15811497"/>
              <a:gd name="connsiteY34-19012" fmla="*/ 361949 h 6248398"/>
              <a:gd name="connsiteX35-19013" fmla="*/ 4078902 w 15811497"/>
              <a:gd name="connsiteY35-19014" fmla="*/ 695338 h 6248398"/>
              <a:gd name="connsiteX36-19015" fmla="*/ 4261443 w 15811497"/>
              <a:gd name="connsiteY36-19016" fmla="*/ 806235 h 6248398"/>
              <a:gd name="connsiteX37-19017" fmla="*/ 4409044 w 15811497"/>
              <a:gd name="connsiteY37-19018" fmla="*/ 910268 h 6248398"/>
              <a:gd name="connsiteX38-19019" fmla="*/ 4612477 w 15811497"/>
              <a:gd name="connsiteY38-19020" fmla="*/ 1077402 h 6248398"/>
              <a:gd name="connsiteX39-19021" fmla="*/ 4612478 w 15811497"/>
              <a:gd name="connsiteY39-19022" fmla="*/ 1077403 h 6248398"/>
              <a:gd name="connsiteX40-19023" fmla="*/ 4701725 w 15811497"/>
              <a:gd name="connsiteY40-19024" fmla="*/ 1120394 h 6248398"/>
              <a:gd name="connsiteX41-19025" fmla="*/ 5191122 w 15811497"/>
              <a:gd name="connsiteY41-19026" fmla="*/ 1219199 h 6248398"/>
              <a:gd name="connsiteX42-19027" fmla="*/ 6161317 w 15811497"/>
              <a:gd name="connsiteY42-19028" fmla="*/ 761659 h 6248398"/>
              <a:gd name="connsiteX43-19029" fmla="*/ 6224019 w 15811497"/>
              <a:gd name="connsiteY43-19030" fmla="*/ 677808 h 6248398"/>
              <a:gd name="connsiteX44-19031" fmla="*/ 6175489 w 15811497"/>
              <a:gd name="connsiteY44-19032" fmla="*/ 757691 h 6248398"/>
              <a:gd name="connsiteX45-19033" fmla="*/ 6175489 w 15811497"/>
              <a:gd name="connsiteY45-19034" fmla="*/ 757692 h 6248398"/>
              <a:gd name="connsiteX46-19035" fmla="*/ 6224020 w 15811497"/>
              <a:gd name="connsiteY46-19036" fmla="*/ 677809 h 6248398"/>
              <a:gd name="connsiteX47-19037" fmla="*/ 6233696 w 15811497"/>
              <a:gd name="connsiteY47-19038" fmla="*/ 664869 h 6248398"/>
              <a:gd name="connsiteX48-19039" fmla="*/ 6252611 w 15811497"/>
              <a:gd name="connsiteY48-19040" fmla="*/ 633734 h 6248398"/>
              <a:gd name="connsiteX49-19041" fmla="*/ 6252610 w 15811497"/>
              <a:gd name="connsiteY49-19042" fmla="*/ 633734 h 6248398"/>
              <a:gd name="connsiteX50-19043" fmla="*/ 6233696 w 15811497"/>
              <a:gd name="connsiteY50-19044" fmla="*/ 664868 h 6248398"/>
              <a:gd name="connsiteX51-19045" fmla="*/ 6224019 w 15811497"/>
              <a:gd name="connsiteY51-19046" fmla="*/ 677808 h 6248398"/>
              <a:gd name="connsiteX52-19047" fmla="*/ 6248008 w 15811497"/>
              <a:gd name="connsiteY52-19048" fmla="*/ 638320 h 6248398"/>
              <a:gd name="connsiteX53-19049" fmla="*/ 6251291 w 15811497"/>
              <a:gd name="connsiteY53-19050" fmla="*/ 633930 h 6248398"/>
              <a:gd name="connsiteX54-19051" fmla="*/ 6251293 w 15811497"/>
              <a:gd name="connsiteY54-19052" fmla="*/ 633929 h 6248398"/>
              <a:gd name="connsiteX55-19053" fmla="*/ 6257683 w 15811497"/>
              <a:gd name="connsiteY55-19054" fmla="*/ 625384 h 6248398"/>
              <a:gd name="connsiteX56-19055" fmla="*/ 6331355 w 15811497"/>
              <a:gd name="connsiteY56-19056" fmla="*/ 526865 h 6248398"/>
              <a:gd name="connsiteX57-19057" fmla="*/ 7448548 w 15811497"/>
              <a:gd name="connsiteY57-19058" fmla="*/ 0 h 6248398"/>
              <a:gd name="connsiteX0-19059" fmla="*/ 7448548 w 15811497"/>
              <a:gd name="connsiteY0-19060" fmla="*/ 0 h 6248398"/>
              <a:gd name="connsiteX1-19061" fmla="*/ 8721604 w 15811497"/>
              <a:gd name="connsiteY1-19062" fmla="*/ 757692 h 6248398"/>
              <a:gd name="connsiteX2-19063" fmla="*/ 8890522 w 15811497"/>
              <a:gd name="connsiteY2-19064" fmla="*/ 1193234 h 6248398"/>
              <a:gd name="connsiteX3-19065" fmla="*/ 9958384 w 15811497"/>
              <a:gd name="connsiteY3-19066" fmla="*/ 1828798 h 6248398"/>
              <a:gd name="connsiteX4-19067" fmla="*/ 10895504 w 15811497"/>
              <a:gd name="connsiteY4-19068" fmla="*/ 1386857 h 6248398"/>
              <a:gd name="connsiteX5-19069" fmla="*/ 11096041 w 15811497"/>
              <a:gd name="connsiteY5-19070" fmla="*/ 1170993 h 6248398"/>
              <a:gd name="connsiteX6-19071" fmla="*/ 13049247 w 15811497"/>
              <a:gd name="connsiteY6-19072" fmla="*/ 361949 h 6248398"/>
              <a:gd name="connsiteX7-19073" fmla="*/ 15811497 w 15811497"/>
              <a:gd name="connsiteY7-19074" fmla="*/ 3124198 h 6248398"/>
              <a:gd name="connsiteX8-19075" fmla="*/ 13049247 w 15811497"/>
              <a:gd name="connsiteY8-19076" fmla="*/ 5886448 h 6248398"/>
              <a:gd name="connsiteX9-19077" fmla="*/ 11732594 w 15811497"/>
              <a:gd name="connsiteY9-19078" fmla="*/ 5553059 h 6248398"/>
              <a:gd name="connsiteX10-19079" fmla="*/ 11096041 w 15811497"/>
              <a:gd name="connsiteY10-19080" fmla="*/ 5077404 h 6248398"/>
              <a:gd name="connsiteX11-19081" fmla="*/ 10610846 w 15811497"/>
              <a:gd name="connsiteY11-19082" fmla="*/ 5029199 h 6248398"/>
              <a:gd name="connsiteX12-19083" fmla="*/ 9640652 w 15811497"/>
              <a:gd name="connsiteY12-19084" fmla="*/ 5486739 h 6248398"/>
              <a:gd name="connsiteX13-19085" fmla="*/ 9480140 w 15811497"/>
              <a:gd name="connsiteY13-19086" fmla="*/ 5721533 h 6248398"/>
              <a:gd name="connsiteX14-19087" fmla="*/ 8362947 w 15811497"/>
              <a:gd name="connsiteY14-19088" fmla="*/ 6248398 h 6248398"/>
              <a:gd name="connsiteX15-19089" fmla="*/ 7028922 w 15811497"/>
              <a:gd name="connsiteY15-19090" fmla="*/ 5364147 h 6248398"/>
              <a:gd name="connsiteX16-19091" fmla="*/ 6990513 w 15811497"/>
              <a:gd name="connsiteY16-19092" fmla="*/ 5259205 h 6248398"/>
              <a:gd name="connsiteX17-19093" fmla="*/ 6990512 w 15811497"/>
              <a:gd name="connsiteY17-19094" fmla="*/ 5259199 h 6248398"/>
              <a:gd name="connsiteX18-19095" fmla="*/ 6983676 w 15811497"/>
              <a:gd name="connsiteY18-19096" fmla="*/ 5240519 h 6248398"/>
              <a:gd name="connsiteX19-19097" fmla="*/ 6983673 w 15811497"/>
              <a:gd name="connsiteY19-19098" fmla="*/ 5240519 h 6248398"/>
              <a:gd name="connsiteX20-19099" fmla="*/ 6980236 w 15811497"/>
              <a:gd name="connsiteY20-19100" fmla="*/ 5231130 h 6248398"/>
              <a:gd name="connsiteX21-19101" fmla="*/ 6978859 w 15811497"/>
              <a:gd name="connsiteY21-19102" fmla="*/ 5225774 h 6248398"/>
              <a:gd name="connsiteX22-19103" fmla="*/ 6984291 w 15811497"/>
              <a:gd name="connsiteY22-19104" fmla="*/ 5240614 h 6248398"/>
              <a:gd name="connsiteX23-19105" fmla="*/ 6984292 w 15811497"/>
              <a:gd name="connsiteY23-19106" fmla="*/ 5240614 h 6248398"/>
              <a:gd name="connsiteX24-19107" fmla="*/ 6944562 w 15811497"/>
              <a:gd name="connsiteY24-19108" fmla="*/ 5092380 h 6248398"/>
              <a:gd name="connsiteX25-19109" fmla="*/ 6948299 w 15811497"/>
              <a:gd name="connsiteY25-19110" fmla="*/ 5142273 h 6248398"/>
              <a:gd name="connsiteX26-19111" fmla="*/ 5829297 w 15811497"/>
              <a:gd name="connsiteY26-19112" fmla="*/ 4400549 h 6248398"/>
              <a:gd name="connsiteX27-19113" fmla="*/ 5056802 w 15811497"/>
              <a:gd name="connsiteY27-19114" fmla="*/ 4677867 h 6248398"/>
              <a:gd name="connsiteX28-19115" fmla="*/ 5022517 w 15811497"/>
              <a:gd name="connsiteY28-19116" fmla="*/ 4709027 h 6248398"/>
              <a:gd name="connsiteX29-19117" fmla="*/ 5022515 w 15811497"/>
              <a:gd name="connsiteY29-19118" fmla="*/ 4709029 h 6248398"/>
              <a:gd name="connsiteX30-19119" fmla="*/ 4778482 w 15811497"/>
              <a:gd name="connsiteY30-19120" fmla="*/ 5008058 h 6248398"/>
              <a:gd name="connsiteX31-19121" fmla="*/ 4715455 w 15811497"/>
              <a:gd name="connsiteY31-19122" fmla="*/ 5077404 h 6248398"/>
              <a:gd name="connsiteX32-19123" fmla="*/ 2762249 w 15811497"/>
              <a:gd name="connsiteY32-19124" fmla="*/ 5886448 h 6248398"/>
              <a:gd name="connsiteX33-19125" fmla="*/ 0 w 15811497"/>
              <a:gd name="connsiteY33-19126" fmla="*/ 3124198 h 6248398"/>
              <a:gd name="connsiteX34-19127" fmla="*/ 2762249 w 15811497"/>
              <a:gd name="connsiteY34-19128" fmla="*/ 361949 h 6248398"/>
              <a:gd name="connsiteX35-19129" fmla="*/ 4078902 w 15811497"/>
              <a:gd name="connsiteY35-19130" fmla="*/ 695338 h 6248398"/>
              <a:gd name="connsiteX36-19131" fmla="*/ 4261443 w 15811497"/>
              <a:gd name="connsiteY36-19132" fmla="*/ 806235 h 6248398"/>
              <a:gd name="connsiteX37-19133" fmla="*/ 4409044 w 15811497"/>
              <a:gd name="connsiteY37-19134" fmla="*/ 910268 h 6248398"/>
              <a:gd name="connsiteX38-19135" fmla="*/ 4612477 w 15811497"/>
              <a:gd name="connsiteY38-19136" fmla="*/ 1077402 h 6248398"/>
              <a:gd name="connsiteX39-19137" fmla="*/ 4612478 w 15811497"/>
              <a:gd name="connsiteY39-19138" fmla="*/ 1077403 h 6248398"/>
              <a:gd name="connsiteX40-19139" fmla="*/ 4701725 w 15811497"/>
              <a:gd name="connsiteY40-19140" fmla="*/ 1120394 h 6248398"/>
              <a:gd name="connsiteX41-19141" fmla="*/ 5191122 w 15811497"/>
              <a:gd name="connsiteY41-19142" fmla="*/ 1219199 h 6248398"/>
              <a:gd name="connsiteX42-19143" fmla="*/ 6161317 w 15811497"/>
              <a:gd name="connsiteY42-19144" fmla="*/ 761659 h 6248398"/>
              <a:gd name="connsiteX43-19145" fmla="*/ 6224019 w 15811497"/>
              <a:gd name="connsiteY43-19146" fmla="*/ 677808 h 6248398"/>
              <a:gd name="connsiteX44-19147" fmla="*/ 6175489 w 15811497"/>
              <a:gd name="connsiteY44-19148" fmla="*/ 757691 h 6248398"/>
              <a:gd name="connsiteX45-19149" fmla="*/ 6175489 w 15811497"/>
              <a:gd name="connsiteY45-19150" fmla="*/ 757692 h 6248398"/>
              <a:gd name="connsiteX46-19151" fmla="*/ 6224020 w 15811497"/>
              <a:gd name="connsiteY46-19152" fmla="*/ 677809 h 6248398"/>
              <a:gd name="connsiteX47-19153" fmla="*/ 6233696 w 15811497"/>
              <a:gd name="connsiteY47-19154" fmla="*/ 664869 h 6248398"/>
              <a:gd name="connsiteX48-19155" fmla="*/ 6252611 w 15811497"/>
              <a:gd name="connsiteY48-19156" fmla="*/ 633734 h 6248398"/>
              <a:gd name="connsiteX49-19157" fmla="*/ 6252610 w 15811497"/>
              <a:gd name="connsiteY49-19158" fmla="*/ 633734 h 6248398"/>
              <a:gd name="connsiteX50-19159" fmla="*/ 6233696 w 15811497"/>
              <a:gd name="connsiteY50-19160" fmla="*/ 664868 h 6248398"/>
              <a:gd name="connsiteX51-19161" fmla="*/ 6224019 w 15811497"/>
              <a:gd name="connsiteY51-19162" fmla="*/ 677808 h 6248398"/>
              <a:gd name="connsiteX52-19163" fmla="*/ 6248008 w 15811497"/>
              <a:gd name="connsiteY52-19164" fmla="*/ 638320 h 6248398"/>
              <a:gd name="connsiteX53-19165" fmla="*/ 6251291 w 15811497"/>
              <a:gd name="connsiteY53-19166" fmla="*/ 633930 h 6248398"/>
              <a:gd name="connsiteX54-19167" fmla="*/ 6251293 w 15811497"/>
              <a:gd name="connsiteY54-19168" fmla="*/ 633929 h 6248398"/>
              <a:gd name="connsiteX55-19169" fmla="*/ 6331355 w 15811497"/>
              <a:gd name="connsiteY55-19170" fmla="*/ 526865 h 6248398"/>
              <a:gd name="connsiteX56-19171" fmla="*/ 7448548 w 15811497"/>
              <a:gd name="connsiteY56-19172" fmla="*/ 0 h 6248398"/>
              <a:gd name="connsiteX0-19173" fmla="*/ 7448548 w 15811497"/>
              <a:gd name="connsiteY0-19174" fmla="*/ 0 h 6248398"/>
              <a:gd name="connsiteX1-19175" fmla="*/ 8721604 w 15811497"/>
              <a:gd name="connsiteY1-19176" fmla="*/ 757692 h 6248398"/>
              <a:gd name="connsiteX2-19177" fmla="*/ 8890522 w 15811497"/>
              <a:gd name="connsiteY2-19178" fmla="*/ 1193234 h 6248398"/>
              <a:gd name="connsiteX3-19179" fmla="*/ 9958384 w 15811497"/>
              <a:gd name="connsiteY3-19180" fmla="*/ 1828798 h 6248398"/>
              <a:gd name="connsiteX4-19181" fmla="*/ 10895504 w 15811497"/>
              <a:gd name="connsiteY4-19182" fmla="*/ 1386857 h 6248398"/>
              <a:gd name="connsiteX5-19183" fmla="*/ 11096041 w 15811497"/>
              <a:gd name="connsiteY5-19184" fmla="*/ 1170993 h 6248398"/>
              <a:gd name="connsiteX6-19185" fmla="*/ 13049247 w 15811497"/>
              <a:gd name="connsiteY6-19186" fmla="*/ 361949 h 6248398"/>
              <a:gd name="connsiteX7-19187" fmla="*/ 15811497 w 15811497"/>
              <a:gd name="connsiteY7-19188" fmla="*/ 3124198 h 6248398"/>
              <a:gd name="connsiteX8-19189" fmla="*/ 13049247 w 15811497"/>
              <a:gd name="connsiteY8-19190" fmla="*/ 5886448 h 6248398"/>
              <a:gd name="connsiteX9-19191" fmla="*/ 11732594 w 15811497"/>
              <a:gd name="connsiteY9-19192" fmla="*/ 5553059 h 6248398"/>
              <a:gd name="connsiteX10-19193" fmla="*/ 11096041 w 15811497"/>
              <a:gd name="connsiteY10-19194" fmla="*/ 5077404 h 6248398"/>
              <a:gd name="connsiteX11-19195" fmla="*/ 10610846 w 15811497"/>
              <a:gd name="connsiteY11-19196" fmla="*/ 5029199 h 6248398"/>
              <a:gd name="connsiteX12-19197" fmla="*/ 9640652 w 15811497"/>
              <a:gd name="connsiteY12-19198" fmla="*/ 5486739 h 6248398"/>
              <a:gd name="connsiteX13-19199" fmla="*/ 9480140 w 15811497"/>
              <a:gd name="connsiteY13-19200" fmla="*/ 5721533 h 6248398"/>
              <a:gd name="connsiteX14-19201" fmla="*/ 8362947 w 15811497"/>
              <a:gd name="connsiteY14-19202" fmla="*/ 6248398 h 6248398"/>
              <a:gd name="connsiteX15-19203" fmla="*/ 7028922 w 15811497"/>
              <a:gd name="connsiteY15-19204" fmla="*/ 5364147 h 6248398"/>
              <a:gd name="connsiteX16-19205" fmla="*/ 6990513 w 15811497"/>
              <a:gd name="connsiteY16-19206" fmla="*/ 5259205 h 6248398"/>
              <a:gd name="connsiteX17-19207" fmla="*/ 6990512 w 15811497"/>
              <a:gd name="connsiteY17-19208" fmla="*/ 5259199 h 6248398"/>
              <a:gd name="connsiteX18-19209" fmla="*/ 6983676 w 15811497"/>
              <a:gd name="connsiteY18-19210" fmla="*/ 5240519 h 6248398"/>
              <a:gd name="connsiteX19-19211" fmla="*/ 6983673 w 15811497"/>
              <a:gd name="connsiteY19-19212" fmla="*/ 5240519 h 6248398"/>
              <a:gd name="connsiteX20-19213" fmla="*/ 6980236 w 15811497"/>
              <a:gd name="connsiteY20-19214" fmla="*/ 5231130 h 6248398"/>
              <a:gd name="connsiteX21-19215" fmla="*/ 6978859 w 15811497"/>
              <a:gd name="connsiteY21-19216" fmla="*/ 5225774 h 6248398"/>
              <a:gd name="connsiteX22-19217" fmla="*/ 6984291 w 15811497"/>
              <a:gd name="connsiteY22-19218" fmla="*/ 5240614 h 6248398"/>
              <a:gd name="connsiteX23-19219" fmla="*/ 6984292 w 15811497"/>
              <a:gd name="connsiteY23-19220" fmla="*/ 5240614 h 6248398"/>
              <a:gd name="connsiteX24-19221" fmla="*/ 6944562 w 15811497"/>
              <a:gd name="connsiteY24-19222" fmla="*/ 5092380 h 6248398"/>
              <a:gd name="connsiteX25-19223" fmla="*/ 6948299 w 15811497"/>
              <a:gd name="connsiteY25-19224" fmla="*/ 5142273 h 6248398"/>
              <a:gd name="connsiteX26-19225" fmla="*/ 5829297 w 15811497"/>
              <a:gd name="connsiteY26-19226" fmla="*/ 4400549 h 6248398"/>
              <a:gd name="connsiteX27-19227" fmla="*/ 5056802 w 15811497"/>
              <a:gd name="connsiteY27-19228" fmla="*/ 4677867 h 6248398"/>
              <a:gd name="connsiteX28-19229" fmla="*/ 5022517 w 15811497"/>
              <a:gd name="connsiteY28-19230" fmla="*/ 4709027 h 6248398"/>
              <a:gd name="connsiteX29-19231" fmla="*/ 5022515 w 15811497"/>
              <a:gd name="connsiteY29-19232" fmla="*/ 4709029 h 6248398"/>
              <a:gd name="connsiteX30-19233" fmla="*/ 4778482 w 15811497"/>
              <a:gd name="connsiteY30-19234" fmla="*/ 5008058 h 6248398"/>
              <a:gd name="connsiteX31-19235" fmla="*/ 4715455 w 15811497"/>
              <a:gd name="connsiteY31-19236" fmla="*/ 5077404 h 6248398"/>
              <a:gd name="connsiteX32-19237" fmla="*/ 2762249 w 15811497"/>
              <a:gd name="connsiteY32-19238" fmla="*/ 5886448 h 6248398"/>
              <a:gd name="connsiteX33-19239" fmla="*/ 0 w 15811497"/>
              <a:gd name="connsiteY33-19240" fmla="*/ 3124198 h 6248398"/>
              <a:gd name="connsiteX34-19241" fmla="*/ 2762249 w 15811497"/>
              <a:gd name="connsiteY34-19242" fmla="*/ 361949 h 6248398"/>
              <a:gd name="connsiteX35-19243" fmla="*/ 4078902 w 15811497"/>
              <a:gd name="connsiteY35-19244" fmla="*/ 695338 h 6248398"/>
              <a:gd name="connsiteX36-19245" fmla="*/ 4261443 w 15811497"/>
              <a:gd name="connsiteY36-19246" fmla="*/ 806235 h 6248398"/>
              <a:gd name="connsiteX37-19247" fmla="*/ 4409044 w 15811497"/>
              <a:gd name="connsiteY37-19248" fmla="*/ 910268 h 6248398"/>
              <a:gd name="connsiteX38-19249" fmla="*/ 4612477 w 15811497"/>
              <a:gd name="connsiteY38-19250" fmla="*/ 1077402 h 6248398"/>
              <a:gd name="connsiteX39-19251" fmla="*/ 4612478 w 15811497"/>
              <a:gd name="connsiteY39-19252" fmla="*/ 1077403 h 6248398"/>
              <a:gd name="connsiteX40-19253" fmla="*/ 4701725 w 15811497"/>
              <a:gd name="connsiteY40-19254" fmla="*/ 1120394 h 6248398"/>
              <a:gd name="connsiteX41-19255" fmla="*/ 5191122 w 15811497"/>
              <a:gd name="connsiteY41-19256" fmla="*/ 1219199 h 6248398"/>
              <a:gd name="connsiteX42-19257" fmla="*/ 6161317 w 15811497"/>
              <a:gd name="connsiteY42-19258" fmla="*/ 761659 h 6248398"/>
              <a:gd name="connsiteX43-19259" fmla="*/ 6224019 w 15811497"/>
              <a:gd name="connsiteY43-19260" fmla="*/ 677808 h 6248398"/>
              <a:gd name="connsiteX44-19261" fmla="*/ 6175489 w 15811497"/>
              <a:gd name="connsiteY44-19262" fmla="*/ 757691 h 6248398"/>
              <a:gd name="connsiteX45-19263" fmla="*/ 6175489 w 15811497"/>
              <a:gd name="connsiteY45-19264" fmla="*/ 757692 h 6248398"/>
              <a:gd name="connsiteX46-19265" fmla="*/ 6224020 w 15811497"/>
              <a:gd name="connsiteY46-19266" fmla="*/ 677809 h 6248398"/>
              <a:gd name="connsiteX47-19267" fmla="*/ 6233696 w 15811497"/>
              <a:gd name="connsiteY47-19268" fmla="*/ 664869 h 6248398"/>
              <a:gd name="connsiteX48-19269" fmla="*/ 6252611 w 15811497"/>
              <a:gd name="connsiteY48-19270" fmla="*/ 633734 h 6248398"/>
              <a:gd name="connsiteX49-19271" fmla="*/ 6252610 w 15811497"/>
              <a:gd name="connsiteY49-19272" fmla="*/ 633734 h 6248398"/>
              <a:gd name="connsiteX50-19273" fmla="*/ 6233696 w 15811497"/>
              <a:gd name="connsiteY50-19274" fmla="*/ 664868 h 6248398"/>
              <a:gd name="connsiteX51-19275" fmla="*/ 6224019 w 15811497"/>
              <a:gd name="connsiteY51-19276" fmla="*/ 677808 h 6248398"/>
              <a:gd name="connsiteX52-19277" fmla="*/ 6251291 w 15811497"/>
              <a:gd name="connsiteY52-19278" fmla="*/ 633930 h 6248398"/>
              <a:gd name="connsiteX53-19279" fmla="*/ 6251293 w 15811497"/>
              <a:gd name="connsiteY53-19280" fmla="*/ 633929 h 6248398"/>
              <a:gd name="connsiteX54-19281" fmla="*/ 6331355 w 15811497"/>
              <a:gd name="connsiteY54-19282" fmla="*/ 526865 h 6248398"/>
              <a:gd name="connsiteX55-19283" fmla="*/ 7448548 w 15811497"/>
              <a:gd name="connsiteY55-19284" fmla="*/ 0 h 6248398"/>
              <a:gd name="connsiteX0-19285" fmla="*/ 7448548 w 15811497"/>
              <a:gd name="connsiteY0-19286" fmla="*/ 0 h 6248398"/>
              <a:gd name="connsiteX1-19287" fmla="*/ 8721604 w 15811497"/>
              <a:gd name="connsiteY1-19288" fmla="*/ 757692 h 6248398"/>
              <a:gd name="connsiteX2-19289" fmla="*/ 8890522 w 15811497"/>
              <a:gd name="connsiteY2-19290" fmla="*/ 1193234 h 6248398"/>
              <a:gd name="connsiteX3-19291" fmla="*/ 9958384 w 15811497"/>
              <a:gd name="connsiteY3-19292" fmla="*/ 1828798 h 6248398"/>
              <a:gd name="connsiteX4-19293" fmla="*/ 10895504 w 15811497"/>
              <a:gd name="connsiteY4-19294" fmla="*/ 1386857 h 6248398"/>
              <a:gd name="connsiteX5-19295" fmla="*/ 11096041 w 15811497"/>
              <a:gd name="connsiteY5-19296" fmla="*/ 1170993 h 6248398"/>
              <a:gd name="connsiteX6-19297" fmla="*/ 13049247 w 15811497"/>
              <a:gd name="connsiteY6-19298" fmla="*/ 361949 h 6248398"/>
              <a:gd name="connsiteX7-19299" fmla="*/ 15811497 w 15811497"/>
              <a:gd name="connsiteY7-19300" fmla="*/ 3124198 h 6248398"/>
              <a:gd name="connsiteX8-19301" fmla="*/ 13049247 w 15811497"/>
              <a:gd name="connsiteY8-19302" fmla="*/ 5886448 h 6248398"/>
              <a:gd name="connsiteX9-19303" fmla="*/ 11732594 w 15811497"/>
              <a:gd name="connsiteY9-19304" fmla="*/ 5553059 h 6248398"/>
              <a:gd name="connsiteX10-19305" fmla="*/ 11096041 w 15811497"/>
              <a:gd name="connsiteY10-19306" fmla="*/ 5077404 h 6248398"/>
              <a:gd name="connsiteX11-19307" fmla="*/ 10610846 w 15811497"/>
              <a:gd name="connsiteY11-19308" fmla="*/ 5029199 h 6248398"/>
              <a:gd name="connsiteX12-19309" fmla="*/ 9640652 w 15811497"/>
              <a:gd name="connsiteY12-19310" fmla="*/ 5486739 h 6248398"/>
              <a:gd name="connsiteX13-19311" fmla="*/ 9480140 w 15811497"/>
              <a:gd name="connsiteY13-19312" fmla="*/ 5721533 h 6248398"/>
              <a:gd name="connsiteX14-19313" fmla="*/ 8362947 w 15811497"/>
              <a:gd name="connsiteY14-19314" fmla="*/ 6248398 h 6248398"/>
              <a:gd name="connsiteX15-19315" fmla="*/ 7028922 w 15811497"/>
              <a:gd name="connsiteY15-19316" fmla="*/ 5364147 h 6248398"/>
              <a:gd name="connsiteX16-19317" fmla="*/ 6990513 w 15811497"/>
              <a:gd name="connsiteY16-19318" fmla="*/ 5259205 h 6248398"/>
              <a:gd name="connsiteX17-19319" fmla="*/ 6990512 w 15811497"/>
              <a:gd name="connsiteY17-19320" fmla="*/ 5259199 h 6248398"/>
              <a:gd name="connsiteX18-19321" fmla="*/ 6983676 w 15811497"/>
              <a:gd name="connsiteY18-19322" fmla="*/ 5240519 h 6248398"/>
              <a:gd name="connsiteX19-19323" fmla="*/ 6983673 w 15811497"/>
              <a:gd name="connsiteY19-19324" fmla="*/ 5240519 h 6248398"/>
              <a:gd name="connsiteX20-19325" fmla="*/ 6980236 w 15811497"/>
              <a:gd name="connsiteY20-19326" fmla="*/ 5231130 h 6248398"/>
              <a:gd name="connsiteX21-19327" fmla="*/ 6978859 w 15811497"/>
              <a:gd name="connsiteY21-19328" fmla="*/ 5225774 h 6248398"/>
              <a:gd name="connsiteX22-19329" fmla="*/ 6984291 w 15811497"/>
              <a:gd name="connsiteY22-19330" fmla="*/ 5240614 h 6248398"/>
              <a:gd name="connsiteX23-19331" fmla="*/ 6984292 w 15811497"/>
              <a:gd name="connsiteY23-19332" fmla="*/ 5240614 h 6248398"/>
              <a:gd name="connsiteX24-19333" fmla="*/ 6944562 w 15811497"/>
              <a:gd name="connsiteY24-19334" fmla="*/ 5092380 h 6248398"/>
              <a:gd name="connsiteX25-19335" fmla="*/ 6948299 w 15811497"/>
              <a:gd name="connsiteY25-19336" fmla="*/ 5142273 h 6248398"/>
              <a:gd name="connsiteX26-19337" fmla="*/ 5829297 w 15811497"/>
              <a:gd name="connsiteY26-19338" fmla="*/ 4400549 h 6248398"/>
              <a:gd name="connsiteX27-19339" fmla="*/ 5056802 w 15811497"/>
              <a:gd name="connsiteY27-19340" fmla="*/ 4677867 h 6248398"/>
              <a:gd name="connsiteX28-19341" fmla="*/ 5022517 w 15811497"/>
              <a:gd name="connsiteY28-19342" fmla="*/ 4709027 h 6248398"/>
              <a:gd name="connsiteX29-19343" fmla="*/ 5022515 w 15811497"/>
              <a:gd name="connsiteY29-19344" fmla="*/ 4709029 h 6248398"/>
              <a:gd name="connsiteX30-19345" fmla="*/ 4778482 w 15811497"/>
              <a:gd name="connsiteY30-19346" fmla="*/ 5008058 h 6248398"/>
              <a:gd name="connsiteX31-19347" fmla="*/ 4715455 w 15811497"/>
              <a:gd name="connsiteY31-19348" fmla="*/ 5077404 h 6248398"/>
              <a:gd name="connsiteX32-19349" fmla="*/ 2762249 w 15811497"/>
              <a:gd name="connsiteY32-19350" fmla="*/ 5886448 h 6248398"/>
              <a:gd name="connsiteX33-19351" fmla="*/ 0 w 15811497"/>
              <a:gd name="connsiteY33-19352" fmla="*/ 3124198 h 6248398"/>
              <a:gd name="connsiteX34-19353" fmla="*/ 2762249 w 15811497"/>
              <a:gd name="connsiteY34-19354" fmla="*/ 361949 h 6248398"/>
              <a:gd name="connsiteX35-19355" fmla="*/ 4078902 w 15811497"/>
              <a:gd name="connsiteY35-19356" fmla="*/ 695338 h 6248398"/>
              <a:gd name="connsiteX36-19357" fmla="*/ 4261443 w 15811497"/>
              <a:gd name="connsiteY36-19358" fmla="*/ 806235 h 6248398"/>
              <a:gd name="connsiteX37-19359" fmla="*/ 4409044 w 15811497"/>
              <a:gd name="connsiteY37-19360" fmla="*/ 910268 h 6248398"/>
              <a:gd name="connsiteX38-19361" fmla="*/ 4612477 w 15811497"/>
              <a:gd name="connsiteY38-19362" fmla="*/ 1077402 h 6248398"/>
              <a:gd name="connsiteX39-19363" fmla="*/ 4612478 w 15811497"/>
              <a:gd name="connsiteY39-19364" fmla="*/ 1077403 h 6248398"/>
              <a:gd name="connsiteX40-19365" fmla="*/ 4701725 w 15811497"/>
              <a:gd name="connsiteY40-19366" fmla="*/ 1120394 h 6248398"/>
              <a:gd name="connsiteX41-19367" fmla="*/ 5191122 w 15811497"/>
              <a:gd name="connsiteY41-19368" fmla="*/ 1219199 h 6248398"/>
              <a:gd name="connsiteX42-19369" fmla="*/ 6161317 w 15811497"/>
              <a:gd name="connsiteY42-19370" fmla="*/ 761659 h 6248398"/>
              <a:gd name="connsiteX43-19371" fmla="*/ 6224019 w 15811497"/>
              <a:gd name="connsiteY43-19372" fmla="*/ 677808 h 6248398"/>
              <a:gd name="connsiteX44-19373" fmla="*/ 6175489 w 15811497"/>
              <a:gd name="connsiteY44-19374" fmla="*/ 757691 h 6248398"/>
              <a:gd name="connsiteX45-19375" fmla="*/ 6175489 w 15811497"/>
              <a:gd name="connsiteY45-19376" fmla="*/ 757692 h 6248398"/>
              <a:gd name="connsiteX46-19377" fmla="*/ 6224020 w 15811497"/>
              <a:gd name="connsiteY46-19378" fmla="*/ 677809 h 6248398"/>
              <a:gd name="connsiteX47-19379" fmla="*/ 6233696 w 15811497"/>
              <a:gd name="connsiteY47-19380" fmla="*/ 664869 h 6248398"/>
              <a:gd name="connsiteX48-19381" fmla="*/ 6252611 w 15811497"/>
              <a:gd name="connsiteY48-19382" fmla="*/ 633734 h 6248398"/>
              <a:gd name="connsiteX49-19383" fmla="*/ 6252610 w 15811497"/>
              <a:gd name="connsiteY49-19384" fmla="*/ 633734 h 6248398"/>
              <a:gd name="connsiteX50-19385" fmla="*/ 6233696 w 15811497"/>
              <a:gd name="connsiteY50-19386" fmla="*/ 664868 h 6248398"/>
              <a:gd name="connsiteX51-19387" fmla="*/ 6251291 w 15811497"/>
              <a:gd name="connsiteY51-19388" fmla="*/ 633930 h 6248398"/>
              <a:gd name="connsiteX52-19389" fmla="*/ 6251293 w 15811497"/>
              <a:gd name="connsiteY52-19390" fmla="*/ 633929 h 6248398"/>
              <a:gd name="connsiteX53-19391" fmla="*/ 6331355 w 15811497"/>
              <a:gd name="connsiteY53-19392" fmla="*/ 526865 h 6248398"/>
              <a:gd name="connsiteX54-19393" fmla="*/ 7448548 w 15811497"/>
              <a:gd name="connsiteY54-19394" fmla="*/ 0 h 6248398"/>
              <a:gd name="connsiteX0-19395" fmla="*/ 7448548 w 15811497"/>
              <a:gd name="connsiteY0-19396" fmla="*/ 0 h 6248398"/>
              <a:gd name="connsiteX1-19397" fmla="*/ 8721604 w 15811497"/>
              <a:gd name="connsiteY1-19398" fmla="*/ 757692 h 6248398"/>
              <a:gd name="connsiteX2-19399" fmla="*/ 8890522 w 15811497"/>
              <a:gd name="connsiteY2-19400" fmla="*/ 1193234 h 6248398"/>
              <a:gd name="connsiteX3-19401" fmla="*/ 9958384 w 15811497"/>
              <a:gd name="connsiteY3-19402" fmla="*/ 1828798 h 6248398"/>
              <a:gd name="connsiteX4-19403" fmla="*/ 10895504 w 15811497"/>
              <a:gd name="connsiteY4-19404" fmla="*/ 1386857 h 6248398"/>
              <a:gd name="connsiteX5-19405" fmla="*/ 11096041 w 15811497"/>
              <a:gd name="connsiteY5-19406" fmla="*/ 1170993 h 6248398"/>
              <a:gd name="connsiteX6-19407" fmla="*/ 13049247 w 15811497"/>
              <a:gd name="connsiteY6-19408" fmla="*/ 361949 h 6248398"/>
              <a:gd name="connsiteX7-19409" fmla="*/ 15811497 w 15811497"/>
              <a:gd name="connsiteY7-19410" fmla="*/ 3124198 h 6248398"/>
              <a:gd name="connsiteX8-19411" fmla="*/ 13049247 w 15811497"/>
              <a:gd name="connsiteY8-19412" fmla="*/ 5886448 h 6248398"/>
              <a:gd name="connsiteX9-19413" fmla="*/ 11732594 w 15811497"/>
              <a:gd name="connsiteY9-19414" fmla="*/ 5553059 h 6248398"/>
              <a:gd name="connsiteX10-19415" fmla="*/ 11096041 w 15811497"/>
              <a:gd name="connsiteY10-19416" fmla="*/ 5077404 h 6248398"/>
              <a:gd name="connsiteX11-19417" fmla="*/ 10610846 w 15811497"/>
              <a:gd name="connsiteY11-19418" fmla="*/ 5029199 h 6248398"/>
              <a:gd name="connsiteX12-19419" fmla="*/ 9640652 w 15811497"/>
              <a:gd name="connsiteY12-19420" fmla="*/ 5486739 h 6248398"/>
              <a:gd name="connsiteX13-19421" fmla="*/ 9480140 w 15811497"/>
              <a:gd name="connsiteY13-19422" fmla="*/ 5721533 h 6248398"/>
              <a:gd name="connsiteX14-19423" fmla="*/ 8362947 w 15811497"/>
              <a:gd name="connsiteY14-19424" fmla="*/ 6248398 h 6248398"/>
              <a:gd name="connsiteX15-19425" fmla="*/ 7028922 w 15811497"/>
              <a:gd name="connsiteY15-19426" fmla="*/ 5364147 h 6248398"/>
              <a:gd name="connsiteX16-19427" fmla="*/ 6990513 w 15811497"/>
              <a:gd name="connsiteY16-19428" fmla="*/ 5259205 h 6248398"/>
              <a:gd name="connsiteX17-19429" fmla="*/ 6990512 w 15811497"/>
              <a:gd name="connsiteY17-19430" fmla="*/ 5259199 h 6248398"/>
              <a:gd name="connsiteX18-19431" fmla="*/ 6983676 w 15811497"/>
              <a:gd name="connsiteY18-19432" fmla="*/ 5240519 h 6248398"/>
              <a:gd name="connsiteX19-19433" fmla="*/ 6983673 w 15811497"/>
              <a:gd name="connsiteY19-19434" fmla="*/ 5240519 h 6248398"/>
              <a:gd name="connsiteX20-19435" fmla="*/ 6980236 w 15811497"/>
              <a:gd name="connsiteY20-19436" fmla="*/ 5231130 h 6248398"/>
              <a:gd name="connsiteX21-19437" fmla="*/ 6978859 w 15811497"/>
              <a:gd name="connsiteY21-19438" fmla="*/ 5225774 h 6248398"/>
              <a:gd name="connsiteX22-19439" fmla="*/ 6984291 w 15811497"/>
              <a:gd name="connsiteY22-19440" fmla="*/ 5240614 h 6248398"/>
              <a:gd name="connsiteX23-19441" fmla="*/ 6984292 w 15811497"/>
              <a:gd name="connsiteY23-19442" fmla="*/ 5240614 h 6248398"/>
              <a:gd name="connsiteX24-19443" fmla="*/ 6944562 w 15811497"/>
              <a:gd name="connsiteY24-19444" fmla="*/ 5092380 h 6248398"/>
              <a:gd name="connsiteX25-19445" fmla="*/ 6948299 w 15811497"/>
              <a:gd name="connsiteY25-19446" fmla="*/ 5142273 h 6248398"/>
              <a:gd name="connsiteX26-19447" fmla="*/ 5829297 w 15811497"/>
              <a:gd name="connsiteY26-19448" fmla="*/ 4400549 h 6248398"/>
              <a:gd name="connsiteX27-19449" fmla="*/ 5056802 w 15811497"/>
              <a:gd name="connsiteY27-19450" fmla="*/ 4677867 h 6248398"/>
              <a:gd name="connsiteX28-19451" fmla="*/ 5022517 w 15811497"/>
              <a:gd name="connsiteY28-19452" fmla="*/ 4709027 h 6248398"/>
              <a:gd name="connsiteX29-19453" fmla="*/ 5022515 w 15811497"/>
              <a:gd name="connsiteY29-19454" fmla="*/ 4709029 h 6248398"/>
              <a:gd name="connsiteX30-19455" fmla="*/ 4778482 w 15811497"/>
              <a:gd name="connsiteY30-19456" fmla="*/ 5008058 h 6248398"/>
              <a:gd name="connsiteX31-19457" fmla="*/ 4715455 w 15811497"/>
              <a:gd name="connsiteY31-19458" fmla="*/ 5077404 h 6248398"/>
              <a:gd name="connsiteX32-19459" fmla="*/ 2762249 w 15811497"/>
              <a:gd name="connsiteY32-19460" fmla="*/ 5886448 h 6248398"/>
              <a:gd name="connsiteX33-19461" fmla="*/ 0 w 15811497"/>
              <a:gd name="connsiteY33-19462" fmla="*/ 3124198 h 6248398"/>
              <a:gd name="connsiteX34-19463" fmla="*/ 2762249 w 15811497"/>
              <a:gd name="connsiteY34-19464" fmla="*/ 361949 h 6248398"/>
              <a:gd name="connsiteX35-19465" fmla="*/ 4078902 w 15811497"/>
              <a:gd name="connsiteY35-19466" fmla="*/ 695338 h 6248398"/>
              <a:gd name="connsiteX36-19467" fmla="*/ 4261443 w 15811497"/>
              <a:gd name="connsiteY36-19468" fmla="*/ 806235 h 6248398"/>
              <a:gd name="connsiteX37-19469" fmla="*/ 4409044 w 15811497"/>
              <a:gd name="connsiteY37-19470" fmla="*/ 910268 h 6248398"/>
              <a:gd name="connsiteX38-19471" fmla="*/ 4612477 w 15811497"/>
              <a:gd name="connsiteY38-19472" fmla="*/ 1077402 h 6248398"/>
              <a:gd name="connsiteX39-19473" fmla="*/ 4612478 w 15811497"/>
              <a:gd name="connsiteY39-19474" fmla="*/ 1077403 h 6248398"/>
              <a:gd name="connsiteX40-19475" fmla="*/ 4701725 w 15811497"/>
              <a:gd name="connsiteY40-19476" fmla="*/ 1120394 h 6248398"/>
              <a:gd name="connsiteX41-19477" fmla="*/ 5191122 w 15811497"/>
              <a:gd name="connsiteY41-19478" fmla="*/ 1219199 h 6248398"/>
              <a:gd name="connsiteX42-19479" fmla="*/ 6161317 w 15811497"/>
              <a:gd name="connsiteY42-19480" fmla="*/ 761659 h 6248398"/>
              <a:gd name="connsiteX43-19481" fmla="*/ 6224019 w 15811497"/>
              <a:gd name="connsiteY43-19482" fmla="*/ 677808 h 6248398"/>
              <a:gd name="connsiteX44-19483" fmla="*/ 6175489 w 15811497"/>
              <a:gd name="connsiteY44-19484" fmla="*/ 757691 h 6248398"/>
              <a:gd name="connsiteX45-19485" fmla="*/ 6175489 w 15811497"/>
              <a:gd name="connsiteY45-19486" fmla="*/ 757692 h 6248398"/>
              <a:gd name="connsiteX46-19487" fmla="*/ 6224020 w 15811497"/>
              <a:gd name="connsiteY46-19488" fmla="*/ 677809 h 6248398"/>
              <a:gd name="connsiteX47-19489" fmla="*/ 6233696 w 15811497"/>
              <a:gd name="connsiteY47-19490" fmla="*/ 664869 h 6248398"/>
              <a:gd name="connsiteX48-19491" fmla="*/ 6252611 w 15811497"/>
              <a:gd name="connsiteY48-19492" fmla="*/ 633734 h 6248398"/>
              <a:gd name="connsiteX49-19493" fmla="*/ 6252610 w 15811497"/>
              <a:gd name="connsiteY49-19494" fmla="*/ 633734 h 6248398"/>
              <a:gd name="connsiteX50-19495" fmla="*/ 6233696 w 15811497"/>
              <a:gd name="connsiteY50-19496" fmla="*/ 664868 h 6248398"/>
              <a:gd name="connsiteX51-19497" fmla="*/ 6251291 w 15811497"/>
              <a:gd name="connsiteY51-19498" fmla="*/ 633930 h 6248398"/>
              <a:gd name="connsiteX52-19499" fmla="*/ 6331355 w 15811497"/>
              <a:gd name="connsiteY52-19500" fmla="*/ 526865 h 6248398"/>
              <a:gd name="connsiteX53-19501" fmla="*/ 7448548 w 15811497"/>
              <a:gd name="connsiteY53-19502" fmla="*/ 0 h 6248398"/>
              <a:gd name="connsiteX0-19503" fmla="*/ 7448548 w 15811497"/>
              <a:gd name="connsiteY0-19504" fmla="*/ 0 h 6248398"/>
              <a:gd name="connsiteX1-19505" fmla="*/ 8721604 w 15811497"/>
              <a:gd name="connsiteY1-19506" fmla="*/ 757692 h 6248398"/>
              <a:gd name="connsiteX2-19507" fmla="*/ 8890522 w 15811497"/>
              <a:gd name="connsiteY2-19508" fmla="*/ 1193234 h 6248398"/>
              <a:gd name="connsiteX3-19509" fmla="*/ 9958384 w 15811497"/>
              <a:gd name="connsiteY3-19510" fmla="*/ 1828798 h 6248398"/>
              <a:gd name="connsiteX4-19511" fmla="*/ 10895504 w 15811497"/>
              <a:gd name="connsiteY4-19512" fmla="*/ 1386857 h 6248398"/>
              <a:gd name="connsiteX5-19513" fmla="*/ 11096041 w 15811497"/>
              <a:gd name="connsiteY5-19514" fmla="*/ 1170993 h 6248398"/>
              <a:gd name="connsiteX6-19515" fmla="*/ 13049247 w 15811497"/>
              <a:gd name="connsiteY6-19516" fmla="*/ 361949 h 6248398"/>
              <a:gd name="connsiteX7-19517" fmla="*/ 15811497 w 15811497"/>
              <a:gd name="connsiteY7-19518" fmla="*/ 3124198 h 6248398"/>
              <a:gd name="connsiteX8-19519" fmla="*/ 13049247 w 15811497"/>
              <a:gd name="connsiteY8-19520" fmla="*/ 5886448 h 6248398"/>
              <a:gd name="connsiteX9-19521" fmla="*/ 11732594 w 15811497"/>
              <a:gd name="connsiteY9-19522" fmla="*/ 5553059 h 6248398"/>
              <a:gd name="connsiteX10-19523" fmla="*/ 11096041 w 15811497"/>
              <a:gd name="connsiteY10-19524" fmla="*/ 5077404 h 6248398"/>
              <a:gd name="connsiteX11-19525" fmla="*/ 10610846 w 15811497"/>
              <a:gd name="connsiteY11-19526" fmla="*/ 5029199 h 6248398"/>
              <a:gd name="connsiteX12-19527" fmla="*/ 9640652 w 15811497"/>
              <a:gd name="connsiteY12-19528" fmla="*/ 5486739 h 6248398"/>
              <a:gd name="connsiteX13-19529" fmla="*/ 9480140 w 15811497"/>
              <a:gd name="connsiteY13-19530" fmla="*/ 5721533 h 6248398"/>
              <a:gd name="connsiteX14-19531" fmla="*/ 8362947 w 15811497"/>
              <a:gd name="connsiteY14-19532" fmla="*/ 6248398 h 6248398"/>
              <a:gd name="connsiteX15-19533" fmla="*/ 7028922 w 15811497"/>
              <a:gd name="connsiteY15-19534" fmla="*/ 5364147 h 6248398"/>
              <a:gd name="connsiteX16-19535" fmla="*/ 6990513 w 15811497"/>
              <a:gd name="connsiteY16-19536" fmla="*/ 5259205 h 6248398"/>
              <a:gd name="connsiteX17-19537" fmla="*/ 6990512 w 15811497"/>
              <a:gd name="connsiteY17-19538" fmla="*/ 5259199 h 6248398"/>
              <a:gd name="connsiteX18-19539" fmla="*/ 6983676 w 15811497"/>
              <a:gd name="connsiteY18-19540" fmla="*/ 5240519 h 6248398"/>
              <a:gd name="connsiteX19-19541" fmla="*/ 6983673 w 15811497"/>
              <a:gd name="connsiteY19-19542" fmla="*/ 5240519 h 6248398"/>
              <a:gd name="connsiteX20-19543" fmla="*/ 6980236 w 15811497"/>
              <a:gd name="connsiteY20-19544" fmla="*/ 5231130 h 6248398"/>
              <a:gd name="connsiteX21-19545" fmla="*/ 6978859 w 15811497"/>
              <a:gd name="connsiteY21-19546" fmla="*/ 5225774 h 6248398"/>
              <a:gd name="connsiteX22-19547" fmla="*/ 6984291 w 15811497"/>
              <a:gd name="connsiteY22-19548" fmla="*/ 5240614 h 6248398"/>
              <a:gd name="connsiteX23-19549" fmla="*/ 6984292 w 15811497"/>
              <a:gd name="connsiteY23-19550" fmla="*/ 5240614 h 6248398"/>
              <a:gd name="connsiteX24-19551" fmla="*/ 6944562 w 15811497"/>
              <a:gd name="connsiteY24-19552" fmla="*/ 5092380 h 6248398"/>
              <a:gd name="connsiteX25-19553" fmla="*/ 6948299 w 15811497"/>
              <a:gd name="connsiteY25-19554" fmla="*/ 5142273 h 6248398"/>
              <a:gd name="connsiteX26-19555" fmla="*/ 5829297 w 15811497"/>
              <a:gd name="connsiteY26-19556" fmla="*/ 4400549 h 6248398"/>
              <a:gd name="connsiteX27-19557" fmla="*/ 5056802 w 15811497"/>
              <a:gd name="connsiteY27-19558" fmla="*/ 4677867 h 6248398"/>
              <a:gd name="connsiteX28-19559" fmla="*/ 5022517 w 15811497"/>
              <a:gd name="connsiteY28-19560" fmla="*/ 4709027 h 6248398"/>
              <a:gd name="connsiteX29-19561" fmla="*/ 5022515 w 15811497"/>
              <a:gd name="connsiteY29-19562" fmla="*/ 4709029 h 6248398"/>
              <a:gd name="connsiteX30-19563" fmla="*/ 4778482 w 15811497"/>
              <a:gd name="connsiteY30-19564" fmla="*/ 5008058 h 6248398"/>
              <a:gd name="connsiteX31-19565" fmla="*/ 4715455 w 15811497"/>
              <a:gd name="connsiteY31-19566" fmla="*/ 5077404 h 6248398"/>
              <a:gd name="connsiteX32-19567" fmla="*/ 2762249 w 15811497"/>
              <a:gd name="connsiteY32-19568" fmla="*/ 5886448 h 6248398"/>
              <a:gd name="connsiteX33-19569" fmla="*/ 0 w 15811497"/>
              <a:gd name="connsiteY33-19570" fmla="*/ 3124198 h 6248398"/>
              <a:gd name="connsiteX34-19571" fmla="*/ 2762249 w 15811497"/>
              <a:gd name="connsiteY34-19572" fmla="*/ 361949 h 6248398"/>
              <a:gd name="connsiteX35-19573" fmla="*/ 4078902 w 15811497"/>
              <a:gd name="connsiteY35-19574" fmla="*/ 695338 h 6248398"/>
              <a:gd name="connsiteX36-19575" fmla="*/ 4261443 w 15811497"/>
              <a:gd name="connsiteY36-19576" fmla="*/ 806235 h 6248398"/>
              <a:gd name="connsiteX37-19577" fmla="*/ 4409044 w 15811497"/>
              <a:gd name="connsiteY37-19578" fmla="*/ 910268 h 6248398"/>
              <a:gd name="connsiteX38-19579" fmla="*/ 4612477 w 15811497"/>
              <a:gd name="connsiteY38-19580" fmla="*/ 1077402 h 6248398"/>
              <a:gd name="connsiteX39-19581" fmla="*/ 4612478 w 15811497"/>
              <a:gd name="connsiteY39-19582" fmla="*/ 1077403 h 6248398"/>
              <a:gd name="connsiteX40-19583" fmla="*/ 4701725 w 15811497"/>
              <a:gd name="connsiteY40-19584" fmla="*/ 1120394 h 6248398"/>
              <a:gd name="connsiteX41-19585" fmla="*/ 5191122 w 15811497"/>
              <a:gd name="connsiteY41-19586" fmla="*/ 1219199 h 6248398"/>
              <a:gd name="connsiteX42-19587" fmla="*/ 6161317 w 15811497"/>
              <a:gd name="connsiteY42-19588" fmla="*/ 761659 h 6248398"/>
              <a:gd name="connsiteX43-19589" fmla="*/ 6224019 w 15811497"/>
              <a:gd name="connsiteY43-19590" fmla="*/ 677808 h 6248398"/>
              <a:gd name="connsiteX44-19591" fmla="*/ 6175489 w 15811497"/>
              <a:gd name="connsiteY44-19592" fmla="*/ 757691 h 6248398"/>
              <a:gd name="connsiteX45-19593" fmla="*/ 6175489 w 15811497"/>
              <a:gd name="connsiteY45-19594" fmla="*/ 757692 h 6248398"/>
              <a:gd name="connsiteX46-19595" fmla="*/ 6224020 w 15811497"/>
              <a:gd name="connsiteY46-19596" fmla="*/ 677809 h 6248398"/>
              <a:gd name="connsiteX47-19597" fmla="*/ 6233696 w 15811497"/>
              <a:gd name="connsiteY47-19598" fmla="*/ 664869 h 6248398"/>
              <a:gd name="connsiteX48-19599" fmla="*/ 6252611 w 15811497"/>
              <a:gd name="connsiteY48-19600" fmla="*/ 633734 h 6248398"/>
              <a:gd name="connsiteX49-19601" fmla="*/ 6252610 w 15811497"/>
              <a:gd name="connsiteY49-19602" fmla="*/ 633734 h 6248398"/>
              <a:gd name="connsiteX50-19603" fmla="*/ 6233696 w 15811497"/>
              <a:gd name="connsiteY50-19604" fmla="*/ 664868 h 6248398"/>
              <a:gd name="connsiteX51-19605" fmla="*/ 6331355 w 15811497"/>
              <a:gd name="connsiteY51-19606" fmla="*/ 526865 h 6248398"/>
              <a:gd name="connsiteX52-19607" fmla="*/ 7448548 w 15811497"/>
              <a:gd name="connsiteY52-19608" fmla="*/ 0 h 6248398"/>
              <a:gd name="connsiteX0-19609" fmla="*/ 7448548 w 15811497"/>
              <a:gd name="connsiteY0-19610" fmla="*/ 0 h 6248398"/>
              <a:gd name="connsiteX1-19611" fmla="*/ 8721604 w 15811497"/>
              <a:gd name="connsiteY1-19612" fmla="*/ 757692 h 6248398"/>
              <a:gd name="connsiteX2-19613" fmla="*/ 8890522 w 15811497"/>
              <a:gd name="connsiteY2-19614" fmla="*/ 1193234 h 6248398"/>
              <a:gd name="connsiteX3-19615" fmla="*/ 9958384 w 15811497"/>
              <a:gd name="connsiteY3-19616" fmla="*/ 1828798 h 6248398"/>
              <a:gd name="connsiteX4-19617" fmla="*/ 10895504 w 15811497"/>
              <a:gd name="connsiteY4-19618" fmla="*/ 1386857 h 6248398"/>
              <a:gd name="connsiteX5-19619" fmla="*/ 11096041 w 15811497"/>
              <a:gd name="connsiteY5-19620" fmla="*/ 1170993 h 6248398"/>
              <a:gd name="connsiteX6-19621" fmla="*/ 13049247 w 15811497"/>
              <a:gd name="connsiteY6-19622" fmla="*/ 361949 h 6248398"/>
              <a:gd name="connsiteX7-19623" fmla="*/ 15811497 w 15811497"/>
              <a:gd name="connsiteY7-19624" fmla="*/ 3124198 h 6248398"/>
              <a:gd name="connsiteX8-19625" fmla="*/ 13049247 w 15811497"/>
              <a:gd name="connsiteY8-19626" fmla="*/ 5886448 h 6248398"/>
              <a:gd name="connsiteX9-19627" fmla="*/ 11732594 w 15811497"/>
              <a:gd name="connsiteY9-19628" fmla="*/ 5553059 h 6248398"/>
              <a:gd name="connsiteX10-19629" fmla="*/ 11096041 w 15811497"/>
              <a:gd name="connsiteY10-19630" fmla="*/ 5077404 h 6248398"/>
              <a:gd name="connsiteX11-19631" fmla="*/ 10610846 w 15811497"/>
              <a:gd name="connsiteY11-19632" fmla="*/ 5029199 h 6248398"/>
              <a:gd name="connsiteX12-19633" fmla="*/ 9640652 w 15811497"/>
              <a:gd name="connsiteY12-19634" fmla="*/ 5486739 h 6248398"/>
              <a:gd name="connsiteX13-19635" fmla="*/ 9480140 w 15811497"/>
              <a:gd name="connsiteY13-19636" fmla="*/ 5721533 h 6248398"/>
              <a:gd name="connsiteX14-19637" fmla="*/ 8362947 w 15811497"/>
              <a:gd name="connsiteY14-19638" fmla="*/ 6248398 h 6248398"/>
              <a:gd name="connsiteX15-19639" fmla="*/ 7028922 w 15811497"/>
              <a:gd name="connsiteY15-19640" fmla="*/ 5364147 h 6248398"/>
              <a:gd name="connsiteX16-19641" fmla="*/ 6990513 w 15811497"/>
              <a:gd name="connsiteY16-19642" fmla="*/ 5259205 h 6248398"/>
              <a:gd name="connsiteX17-19643" fmla="*/ 6990512 w 15811497"/>
              <a:gd name="connsiteY17-19644" fmla="*/ 5259199 h 6248398"/>
              <a:gd name="connsiteX18-19645" fmla="*/ 6983676 w 15811497"/>
              <a:gd name="connsiteY18-19646" fmla="*/ 5240519 h 6248398"/>
              <a:gd name="connsiteX19-19647" fmla="*/ 6983673 w 15811497"/>
              <a:gd name="connsiteY19-19648" fmla="*/ 5240519 h 6248398"/>
              <a:gd name="connsiteX20-19649" fmla="*/ 6980236 w 15811497"/>
              <a:gd name="connsiteY20-19650" fmla="*/ 5231130 h 6248398"/>
              <a:gd name="connsiteX21-19651" fmla="*/ 6978859 w 15811497"/>
              <a:gd name="connsiteY21-19652" fmla="*/ 5225774 h 6248398"/>
              <a:gd name="connsiteX22-19653" fmla="*/ 6984291 w 15811497"/>
              <a:gd name="connsiteY22-19654" fmla="*/ 5240614 h 6248398"/>
              <a:gd name="connsiteX23-19655" fmla="*/ 6984292 w 15811497"/>
              <a:gd name="connsiteY23-19656" fmla="*/ 5240614 h 6248398"/>
              <a:gd name="connsiteX24-19657" fmla="*/ 6944562 w 15811497"/>
              <a:gd name="connsiteY24-19658" fmla="*/ 5092380 h 6248398"/>
              <a:gd name="connsiteX25-19659" fmla="*/ 6948299 w 15811497"/>
              <a:gd name="connsiteY25-19660" fmla="*/ 5142273 h 6248398"/>
              <a:gd name="connsiteX26-19661" fmla="*/ 5829297 w 15811497"/>
              <a:gd name="connsiteY26-19662" fmla="*/ 4400549 h 6248398"/>
              <a:gd name="connsiteX27-19663" fmla="*/ 5056802 w 15811497"/>
              <a:gd name="connsiteY27-19664" fmla="*/ 4677867 h 6248398"/>
              <a:gd name="connsiteX28-19665" fmla="*/ 5022517 w 15811497"/>
              <a:gd name="connsiteY28-19666" fmla="*/ 4709027 h 6248398"/>
              <a:gd name="connsiteX29-19667" fmla="*/ 5022515 w 15811497"/>
              <a:gd name="connsiteY29-19668" fmla="*/ 4709029 h 6248398"/>
              <a:gd name="connsiteX30-19669" fmla="*/ 4778482 w 15811497"/>
              <a:gd name="connsiteY30-19670" fmla="*/ 5008058 h 6248398"/>
              <a:gd name="connsiteX31-19671" fmla="*/ 4715455 w 15811497"/>
              <a:gd name="connsiteY31-19672" fmla="*/ 5077404 h 6248398"/>
              <a:gd name="connsiteX32-19673" fmla="*/ 2762249 w 15811497"/>
              <a:gd name="connsiteY32-19674" fmla="*/ 5886448 h 6248398"/>
              <a:gd name="connsiteX33-19675" fmla="*/ 0 w 15811497"/>
              <a:gd name="connsiteY33-19676" fmla="*/ 3124198 h 6248398"/>
              <a:gd name="connsiteX34-19677" fmla="*/ 2762249 w 15811497"/>
              <a:gd name="connsiteY34-19678" fmla="*/ 361949 h 6248398"/>
              <a:gd name="connsiteX35-19679" fmla="*/ 4078902 w 15811497"/>
              <a:gd name="connsiteY35-19680" fmla="*/ 695338 h 6248398"/>
              <a:gd name="connsiteX36-19681" fmla="*/ 4261443 w 15811497"/>
              <a:gd name="connsiteY36-19682" fmla="*/ 806235 h 6248398"/>
              <a:gd name="connsiteX37-19683" fmla="*/ 4409044 w 15811497"/>
              <a:gd name="connsiteY37-19684" fmla="*/ 910268 h 6248398"/>
              <a:gd name="connsiteX38-19685" fmla="*/ 4612477 w 15811497"/>
              <a:gd name="connsiteY38-19686" fmla="*/ 1077402 h 6248398"/>
              <a:gd name="connsiteX39-19687" fmla="*/ 4612478 w 15811497"/>
              <a:gd name="connsiteY39-19688" fmla="*/ 1077403 h 6248398"/>
              <a:gd name="connsiteX40-19689" fmla="*/ 4701725 w 15811497"/>
              <a:gd name="connsiteY40-19690" fmla="*/ 1120394 h 6248398"/>
              <a:gd name="connsiteX41-19691" fmla="*/ 5191122 w 15811497"/>
              <a:gd name="connsiteY41-19692" fmla="*/ 1219199 h 6248398"/>
              <a:gd name="connsiteX42-19693" fmla="*/ 6161317 w 15811497"/>
              <a:gd name="connsiteY42-19694" fmla="*/ 761659 h 6248398"/>
              <a:gd name="connsiteX43-19695" fmla="*/ 6224019 w 15811497"/>
              <a:gd name="connsiteY43-19696" fmla="*/ 677808 h 6248398"/>
              <a:gd name="connsiteX44-19697" fmla="*/ 6175489 w 15811497"/>
              <a:gd name="connsiteY44-19698" fmla="*/ 757691 h 6248398"/>
              <a:gd name="connsiteX45-19699" fmla="*/ 6175489 w 15811497"/>
              <a:gd name="connsiteY45-19700" fmla="*/ 757692 h 6248398"/>
              <a:gd name="connsiteX46-19701" fmla="*/ 6224020 w 15811497"/>
              <a:gd name="connsiteY46-19702" fmla="*/ 677809 h 6248398"/>
              <a:gd name="connsiteX47-19703" fmla="*/ 6233696 w 15811497"/>
              <a:gd name="connsiteY47-19704" fmla="*/ 664869 h 6248398"/>
              <a:gd name="connsiteX48-19705" fmla="*/ 6252611 w 15811497"/>
              <a:gd name="connsiteY48-19706" fmla="*/ 633734 h 6248398"/>
              <a:gd name="connsiteX49-19707" fmla="*/ 6252610 w 15811497"/>
              <a:gd name="connsiteY49-19708" fmla="*/ 633734 h 6248398"/>
              <a:gd name="connsiteX50-19709" fmla="*/ 6331355 w 15811497"/>
              <a:gd name="connsiteY50-19710" fmla="*/ 526865 h 6248398"/>
              <a:gd name="connsiteX51-19711" fmla="*/ 7448548 w 15811497"/>
              <a:gd name="connsiteY51-19712" fmla="*/ 0 h 6248398"/>
              <a:gd name="connsiteX0-19713" fmla="*/ 7448548 w 15811497"/>
              <a:gd name="connsiteY0-19714" fmla="*/ 0 h 6248398"/>
              <a:gd name="connsiteX1-19715" fmla="*/ 8721604 w 15811497"/>
              <a:gd name="connsiteY1-19716" fmla="*/ 757692 h 6248398"/>
              <a:gd name="connsiteX2-19717" fmla="*/ 8890522 w 15811497"/>
              <a:gd name="connsiteY2-19718" fmla="*/ 1193234 h 6248398"/>
              <a:gd name="connsiteX3-19719" fmla="*/ 9958384 w 15811497"/>
              <a:gd name="connsiteY3-19720" fmla="*/ 1828798 h 6248398"/>
              <a:gd name="connsiteX4-19721" fmla="*/ 10895504 w 15811497"/>
              <a:gd name="connsiteY4-19722" fmla="*/ 1386857 h 6248398"/>
              <a:gd name="connsiteX5-19723" fmla="*/ 11096041 w 15811497"/>
              <a:gd name="connsiteY5-19724" fmla="*/ 1170993 h 6248398"/>
              <a:gd name="connsiteX6-19725" fmla="*/ 13049247 w 15811497"/>
              <a:gd name="connsiteY6-19726" fmla="*/ 361949 h 6248398"/>
              <a:gd name="connsiteX7-19727" fmla="*/ 15811497 w 15811497"/>
              <a:gd name="connsiteY7-19728" fmla="*/ 3124198 h 6248398"/>
              <a:gd name="connsiteX8-19729" fmla="*/ 13049247 w 15811497"/>
              <a:gd name="connsiteY8-19730" fmla="*/ 5886448 h 6248398"/>
              <a:gd name="connsiteX9-19731" fmla="*/ 11732594 w 15811497"/>
              <a:gd name="connsiteY9-19732" fmla="*/ 5553059 h 6248398"/>
              <a:gd name="connsiteX10-19733" fmla="*/ 11096041 w 15811497"/>
              <a:gd name="connsiteY10-19734" fmla="*/ 5077404 h 6248398"/>
              <a:gd name="connsiteX11-19735" fmla="*/ 10610846 w 15811497"/>
              <a:gd name="connsiteY11-19736" fmla="*/ 5029199 h 6248398"/>
              <a:gd name="connsiteX12-19737" fmla="*/ 9640652 w 15811497"/>
              <a:gd name="connsiteY12-19738" fmla="*/ 5486739 h 6248398"/>
              <a:gd name="connsiteX13-19739" fmla="*/ 9480140 w 15811497"/>
              <a:gd name="connsiteY13-19740" fmla="*/ 5721533 h 6248398"/>
              <a:gd name="connsiteX14-19741" fmla="*/ 8362947 w 15811497"/>
              <a:gd name="connsiteY14-19742" fmla="*/ 6248398 h 6248398"/>
              <a:gd name="connsiteX15-19743" fmla="*/ 7028922 w 15811497"/>
              <a:gd name="connsiteY15-19744" fmla="*/ 5364147 h 6248398"/>
              <a:gd name="connsiteX16-19745" fmla="*/ 6990513 w 15811497"/>
              <a:gd name="connsiteY16-19746" fmla="*/ 5259205 h 6248398"/>
              <a:gd name="connsiteX17-19747" fmla="*/ 6990512 w 15811497"/>
              <a:gd name="connsiteY17-19748" fmla="*/ 5259199 h 6248398"/>
              <a:gd name="connsiteX18-19749" fmla="*/ 6983676 w 15811497"/>
              <a:gd name="connsiteY18-19750" fmla="*/ 5240519 h 6248398"/>
              <a:gd name="connsiteX19-19751" fmla="*/ 6983673 w 15811497"/>
              <a:gd name="connsiteY19-19752" fmla="*/ 5240519 h 6248398"/>
              <a:gd name="connsiteX20-19753" fmla="*/ 6980236 w 15811497"/>
              <a:gd name="connsiteY20-19754" fmla="*/ 5231130 h 6248398"/>
              <a:gd name="connsiteX21-19755" fmla="*/ 6978859 w 15811497"/>
              <a:gd name="connsiteY21-19756" fmla="*/ 5225774 h 6248398"/>
              <a:gd name="connsiteX22-19757" fmla="*/ 6984291 w 15811497"/>
              <a:gd name="connsiteY22-19758" fmla="*/ 5240614 h 6248398"/>
              <a:gd name="connsiteX23-19759" fmla="*/ 6984292 w 15811497"/>
              <a:gd name="connsiteY23-19760" fmla="*/ 5240614 h 6248398"/>
              <a:gd name="connsiteX24-19761" fmla="*/ 6944562 w 15811497"/>
              <a:gd name="connsiteY24-19762" fmla="*/ 5092380 h 6248398"/>
              <a:gd name="connsiteX25-19763" fmla="*/ 6948299 w 15811497"/>
              <a:gd name="connsiteY25-19764" fmla="*/ 5142273 h 6248398"/>
              <a:gd name="connsiteX26-19765" fmla="*/ 5829297 w 15811497"/>
              <a:gd name="connsiteY26-19766" fmla="*/ 4400549 h 6248398"/>
              <a:gd name="connsiteX27-19767" fmla="*/ 5056802 w 15811497"/>
              <a:gd name="connsiteY27-19768" fmla="*/ 4677867 h 6248398"/>
              <a:gd name="connsiteX28-19769" fmla="*/ 5022517 w 15811497"/>
              <a:gd name="connsiteY28-19770" fmla="*/ 4709027 h 6248398"/>
              <a:gd name="connsiteX29-19771" fmla="*/ 5022515 w 15811497"/>
              <a:gd name="connsiteY29-19772" fmla="*/ 4709029 h 6248398"/>
              <a:gd name="connsiteX30-19773" fmla="*/ 4778482 w 15811497"/>
              <a:gd name="connsiteY30-19774" fmla="*/ 5008058 h 6248398"/>
              <a:gd name="connsiteX31-19775" fmla="*/ 4715455 w 15811497"/>
              <a:gd name="connsiteY31-19776" fmla="*/ 5077404 h 6248398"/>
              <a:gd name="connsiteX32-19777" fmla="*/ 2762249 w 15811497"/>
              <a:gd name="connsiteY32-19778" fmla="*/ 5886448 h 6248398"/>
              <a:gd name="connsiteX33-19779" fmla="*/ 0 w 15811497"/>
              <a:gd name="connsiteY33-19780" fmla="*/ 3124198 h 6248398"/>
              <a:gd name="connsiteX34-19781" fmla="*/ 2762249 w 15811497"/>
              <a:gd name="connsiteY34-19782" fmla="*/ 361949 h 6248398"/>
              <a:gd name="connsiteX35-19783" fmla="*/ 4078902 w 15811497"/>
              <a:gd name="connsiteY35-19784" fmla="*/ 695338 h 6248398"/>
              <a:gd name="connsiteX36-19785" fmla="*/ 4261443 w 15811497"/>
              <a:gd name="connsiteY36-19786" fmla="*/ 806235 h 6248398"/>
              <a:gd name="connsiteX37-19787" fmla="*/ 4409044 w 15811497"/>
              <a:gd name="connsiteY37-19788" fmla="*/ 910268 h 6248398"/>
              <a:gd name="connsiteX38-19789" fmla="*/ 4612477 w 15811497"/>
              <a:gd name="connsiteY38-19790" fmla="*/ 1077402 h 6248398"/>
              <a:gd name="connsiteX39-19791" fmla="*/ 4612478 w 15811497"/>
              <a:gd name="connsiteY39-19792" fmla="*/ 1077403 h 6248398"/>
              <a:gd name="connsiteX40-19793" fmla="*/ 4701725 w 15811497"/>
              <a:gd name="connsiteY40-19794" fmla="*/ 1120394 h 6248398"/>
              <a:gd name="connsiteX41-19795" fmla="*/ 5191122 w 15811497"/>
              <a:gd name="connsiteY41-19796" fmla="*/ 1219199 h 6248398"/>
              <a:gd name="connsiteX42-19797" fmla="*/ 6161317 w 15811497"/>
              <a:gd name="connsiteY42-19798" fmla="*/ 761659 h 6248398"/>
              <a:gd name="connsiteX43-19799" fmla="*/ 6224019 w 15811497"/>
              <a:gd name="connsiteY43-19800" fmla="*/ 677808 h 6248398"/>
              <a:gd name="connsiteX44-19801" fmla="*/ 6175489 w 15811497"/>
              <a:gd name="connsiteY44-19802" fmla="*/ 757691 h 6248398"/>
              <a:gd name="connsiteX45-19803" fmla="*/ 6175489 w 15811497"/>
              <a:gd name="connsiteY45-19804" fmla="*/ 757692 h 6248398"/>
              <a:gd name="connsiteX46-19805" fmla="*/ 6224020 w 15811497"/>
              <a:gd name="connsiteY46-19806" fmla="*/ 677809 h 6248398"/>
              <a:gd name="connsiteX47-19807" fmla="*/ 6233696 w 15811497"/>
              <a:gd name="connsiteY47-19808" fmla="*/ 664869 h 6248398"/>
              <a:gd name="connsiteX48-19809" fmla="*/ 6252611 w 15811497"/>
              <a:gd name="connsiteY48-19810" fmla="*/ 633734 h 6248398"/>
              <a:gd name="connsiteX49-19811" fmla="*/ 6331355 w 15811497"/>
              <a:gd name="connsiteY49-19812" fmla="*/ 526865 h 6248398"/>
              <a:gd name="connsiteX50-19813" fmla="*/ 7448548 w 15811497"/>
              <a:gd name="connsiteY50-19814" fmla="*/ 0 h 6248398"/>
              <a:gd name="connsiteX0-19815" fmla="*/ 7448548 w 15811497"/>
              <a:gd name="connsiteY0-19816" fmla="*/ 0 h 6248398"/>
              <a:gd name="connsiteX1-19817" fmla="*/ 8721604 w 15811497"/>
              <a:gd name="connsiteY1-19818" fmla="*/ 757692 h 6248398"/>
              <a:gd name="connsiteX2-19819" fmla="*/ 8890522 w 15811497"/>
              <a:gd name="connsiteY2-19820" fmla="*/ 1193234 h 6248398"/>
              <a:gd name="connsiteX3-19821" fmla="*/ 9958384 w 15811497"/>
              <a:gd name="connsiteY3-19822" fmla="*/ 1828798 h 6248398"/>
              <a:gd name="connsiteX4-19823" fmla="*/ 10895504 w 15811497"/>
              <a:gd name="connsiteY4-19824" fmla="*/ 1386857 h 6248398"/>
              <a:gd name="connsiteX5-19825" fmla="*/ 11096041 w 15811497"/>
              <a:gd name="connsiteY5-19826" fmla="*/ 1170993 h 6248398"/>
              <a:gd name="connsiteX6-19827" fmla="*/ 13049247 w 15811497"/>
              <a:gd name="connsiteY6-19828" fmla="*/ 361949 h 6248398"/>
              <a:gd name="connsiteX7-19829" fmla="*/ 15811497 w 15811497"/>
              <a:gd name="connsiteY7-19830" fmla="*/ 3124198 h 6248398"/>
              <a:gd name="connsiteX8-19831" fmla="*/ 13049247 w 15811497"/>
              <a:gd name="connsiteY8-19832" fmla="*/ 5886448 h 6248398"/>
              <a:gd name="connsiteX9-19833" fmla="*/ 11732594 w 15811497"/>
              <a:gd name="connsiteY9-19834" fmla="*/ 5553059 h 6248398"/>
              <a:gd name="connsiteX10-19835" fmla="*/ 11096041 w 15811497"/>
              <a:gd name="connsiteY10-19836" fmla="*/ 5077404 h 6248398"/>
              <a:gd name="connsiteX11-19837" fmla="*/ 10610846 w 15811497"/>
              <a:gd name="connsiteY11-19838" fmla="*/ 5029199 h 6248398"/>
              <a:gd name="connsiteX12-19839" fmla="*/ 9640652 w 15811497"/>
              <a:gd name="connsiteY12-19840" fmla="*/ 5486739 h 6248398"/>
              <a:gd name="connsiteX13-19841" fmla="*/ 9480140 w 15811497"/>
              <a:gd name="connsiteY13-19842" fmla="*/ 5721533 h 6248398"/>
              <a:gd name="connsiteX14-19843" fmla="*/ 8362947 w 15811497"/>
              <a:gd name="connsiteY14-19844" fmla="*/ 6248398 h 6248398"/>
              <a:gd name="connsiteX15-19845" fmla="*/ 7028922 w 15811497"/>
              <a:gd name="connsiteY15-19846" fmla="*/ 5364147 h 6248398"/>
              <a:gd name="connsiteX16-19847" fmla="*/ 6990513 w 15811497"/>
              <a:gd name="connsiteY16-19848" fmla="*/ 5259205 h 6248398"/>
              <a:gd name="connsiteX17-19849" fmla="*/ 6990512 w 15811497"/>
              <a:gd name="connsiteY17-19850" fmla="*/ 5259199 h 6248398"/>
              <a:gd name="connsiteX18-19851" fmla="*/ 6983676 w 15811497"/>
              <a:gd name="connsiteY18-19852" fmla="*/ 5240519 h 6248398"/>
              <a:gd name="connsiteX19-19853" fmla="*/ 6983673 w 15811497"/>
              <a:gd name="connsiteY19-19854" fmla="*/ 5240519 h 6248398"/>
              <a:gd name="connsiteX20-19855" fmla="*/ 6980236 w 15811497"/>
              <a:gd name="connsiteY20-19856" fmla="*/ 5231130 h 6248398"/>
              <a:gd name="connsiteX21-19857" fmla="*/ 6978859 w 15811497"/>
              <a:gd name="connsiteY21-19858" fmla="*/ 5225774 h 6248398"/>
              <a:gd name="connsiteX22-19859" fmla="*/ 6984291 w 15811497"/>
              <a:gd name="connsiteY22-19860" fmla="*/ 5240614 h 6248398"/>
              <a:gd name="connsiteX23-19861" fmla="*/ 6984292 w 15811497"/>
              <a:gd name="connsiteY23-19862" fmla="*/ 5240614 h 6248398"/>
              <a:gd name="connsiteX24-19863" fmla="*/ 6944562 w 15811497"/>
              <a:gd name="connsiteY24-19864" fmla="*/ 5092380 h 6248398"/>
              <a:gd name="connsiteX25-19865" fmla="*/ 6948299 w 15811497"/>
              <a:gd name="connsiteY25-19866" fmla="*/ 5142273 h 6248398"/>
              <a:gd name="connsiteX26-19867" fmla="*/ 5829297 w 15811497"/>
              <a:gd name="connsiteY26-19868" fmla="*/ 4400549 h 6248398"/>
              <a:gd name="connsiteX27-19869" fmla="*/ 5056802 w 15811497"/>
              <a:gd name="connsiteY27-19870" fmla="*/ 4677867 h 6248398"/>
              <a:gd name="connsiteX28-19871" fmla="*/ 5022517 w 15811497"/>
              <a:gd name="connsiteY28-19872" fmla="*/ 4709027 h 6248398"/>
              <a:gd name="connsiteX29-19873" fmla="*/ 5022515 w 15811497"/>
              <a:gd name="connsiteY29-19874" fmla="*/ 4709029 h 6248398"/>
              <a:gd name="connsiteX30-19875" fmla="*/ 4778482 w 15811497"/>
              <a:gd name="connsiteY30-19876" fmla="*/ 5008058 h 6248398"/>
              <a:gd name="connsiteX31-19877" fmla="*/ 4715455 w 15811497"/>
              <a:gd name="connsiteY31-19878" fmla="*/ 5077404 h 6248398"/>
              <a:gd name="connsiteX32-19879" fmla="*/ 2762249 w 15811497"/>
              <a:gd name="connsiteY32-19880" fmla="*/ 5886448 h 6248398"/>
              <a:gd name="connsiteX33-19881" fmla="*/ 0 w 15811497"/>
              <a:gd name="connsiteY33-19882" fmla="*/ 3124198 h 6248398"/>
              <a:gd name="connsiteX34-19883" fmla="*/ 2762249 w 15811497"/>
              <a:gd name="connsiteY34-19884" fmla="*/ 361949 h 6248398"/>
              <a:gd name="connsiteX35-19885" fmla="*/ 4078902 w 15811497"/>
              <a:gd name="connsiteY35-19886" fmla="*/ 695338 h 6248398"/>
              <a:gd name="connsiteX36-19887" fmla="*/ 4261443 w 15811497"/>
              <a:gd name="connsiteY36-19888" fmla="*/ 806235 h 6248398"/>
              <a:gd name="connsiteX37-19889" fmla="*/ 4409044 w 15811497"/>
              <a:gd name="connsiteY37-19890" fmla="*/ 910268 h 6248398"/>
              <a:gd name="connsiteX38-19891" fmla="*/ 4612477 w 15811497"/>
              <a:gd name="connsiteY38-19892" fmla="*/ 1077402 h 6248398"/>
              <a:gd name="connsiteX39-19893" fmla="*/ 4612478 w 15811497"/>
              <a:gd name="connsiteY39-19894" fmla="*/ 1077403 h 6248398"/>
              <a:gd name="connsiteX40-19895" fmla="*/ 4701725 w 15811497"/>
              <a:gd name="connsiteY40-19896" fmla="*/ 1120394 h 6248398"/>
              <a:gd name="connsiteX41-19897" fmla="*/ 5191122 w 15811497"/>
              <a:gd name="connsiteY41-19898" fmla="*/ 1219199 h 6248398"/>
              <a:gd name="connsiteX42-19899" fmla="*/ 6161317 w 15811497"/>
              <a:gd name="connsiteY42-19900" fmla="*/ 761659 h 6248398"/>
              <a:gd name="connsiteX43-19901" fmla="*/ 6224019 w 15811497"/>
              <a:gd name="connsiteY43-19902" fmla="*/ 677808 h 6248398"/>
              <a:gd name="connsiteX44-19903" fmla="*/ 6175489 w 15811497"/>
              <a:gd name="connsiteY44-19904" fmla="*/ 757691 h 6248398"/>
              <a:gd name="connsiteX45-19905" fmla="*/ 6175489 w 15811497"/>
              <a:gd name="connsiteY45-19906" fmla="*/ 757692 h 6248398"/>
              <a:gd name="connsiteX46-19907" fmla="*/ 6224020 w 15811497"/>
              <a:gd name="connsiteY46-19908" fmla="*/ 677809 h 6248398"/>
              <a:gd name="connsiteX47-19909" fmla="*/ 6233696 w 15811497"/>
              <a:gd name="connsiteY47-19910" fmla="*/ 664869 h 6248398"/>
              <a:gd name="connsiteX48-19911" fmla="*/ 6331355 w 15811497"/>
              <a:gd name="connsiteY48-19912" fmla="*/ 526865 h 6248398"/>
              <a:gd name="connsiteX49-19913" fmla="*/ 7448548 w 15811497"/>
              <a:gd name="connsiteY49-19914" fmla="*/ 0 h 6248398"/>
              <a:gd name="connsiteX0-19915" fmla="*/ 7448548 w 15811497"/>
              <a:gd name="connsiteY0-19916" fmla="*/ 0 h 6248398"/>
              <a:gd name="connsiteX1-19917" fmla="*/ 8721604 w 15811497"/>
              <a:gd name="connsiteY1-19918" fmla="*/ 757692 h 6248398"/>
              <a:gd name="connsiteX2-19919" fmla="*/ 8890522 w 15811497"/>
              <a:gd name="connsiteY2-19920" fmla="*/ 1193234 h 6248398"/>
              <a:gd name="connsiteX3-19921" fmla="*/ 9958384 w 15811497"/>
              <a:gd name="connsiteY3-19922" fmla="*/ 1828798 h 6248398"/>
              <a:gd name="connsiteX4-19923" fmla="*/ 10895504 w 15811497"/>
              <a:gd name="connsiteY4-19924" fmla="*/ 1386857 h 6248398"/>
              <a:gd name="connsiteX5-19925" fmla="*/ 11096041 w 15811497"/>
              <a:gd name="connsiteY5-19926" fmla="*/ 1170993 h 6248398"/>
              <a:gd name="connsiteX6-19927" fmla="*/ 13049247 w 15811497"/>
              <a:gd name="connsiteY6-19928" fmla="*/ 361949 h 6248398"/>
              <a:gd name="connsiteX7-19929" fmla="*/ 15811497 w 15811497"/>
              <a:gd name="connsiteY7-19930" fmla="*/ 3124198 h 6248398"/>
              <a:gd name="connsiteX8-19931" fmla="*/ 13049247 w 15811497"/>
              <a:gd name="connsiteY8-19932" fmla="*/ 5886448 h 6248398"/>
              <a:gd name="connsiteX9-19933" fmla="*/ 11732594 w 15811497"/>
              <a:gd name="connsiteY9-19934" fmla="*/ 5553059 h 6248398"/>
              <a:gd name="connsiteX10-19935" fmla="*/ 11096041 w 15811497"/>
              <a:gd name="connsiteY10-19936" fmla="*/ 5077404 h 6248398"/>
              <a:gd name="connsiteX11-19937" fmla="*/ 10610846 w 15811497"/>
              <a:gd name="connsiteY11-19938" fmla="*/ 5029199 h 6248398"/>
              <a:gd name="connsiteX12-19939" fmla="*/ 9640652 w 15811497"/>
              <a:gd name="connsiteY12-19940" fmla="*/ 5486739 h 6248398"/>
              <a:gd name="connsiteX13-19941" fmla="*/ 9480140 w 15811497"/>
              <a:gd name="connsiteY13-19942" fmla="*/ 5721533 h 6248398"/>
              <a:gd name="connsiteX14-19943" fmla="*/ 8362947 w 15811497"/>
              <a:gd name="connsiteY14-19944" fmla="*/ 6248398 h 6248398"/>
              <a:gd name="connsiteX15-19945" fmla="*/ 7028922 w 15811497"/>
              <a:gd name="connsiteY15-19946" fmla="*/ 5364147 h 6248398"/>
              <a:gd name="connsiteX16-19947" fmla="*/ 6990513 w 15811497"/>
              <a:gd name="connsiteY16-19948" fmla="*/ 5259205 h 6248398"/>
              <a:gd name="connsiteX17-19949" fmla="*/ 6990512 w 15811497"/>
              <a:gd name="connsiteY17-19950" fmla="*/ 5259199 h 6248398"/>
              <a:gd name="connsiteX18-19951" fmla="*/ 6983676 w 15811497"/>
              <a:gd name="connsiteY18-19952" fmla="*/ 5240519 h 6248398"/>
              <a:gd name="connsiteX19-19953" fmla="*/ 6983673 w 15811497"/>
              <a:gd name="connsiteY19-19954" fmla="*/ 5240519 h 6248398"/>
              <a:gd name="connsiteX20-19955" fmla="*/ 6980236 w 15811497"/>
              <a:gd name="connsiteY20-19956" fmla="*/ 5231130 h 6248398"/>
              <a:gd name="connsiteX21-19957" fmla="*/ 6978859 w 15811497"/>
              <a:gd name="connsiteY21-19958" fmla="*/ 5225774 h 6248398"/>
              <a:gd name="connsiteX22-19959" fmla="*/ 6984291 w 15811497"/>
              <a:gd name="connsiteY22-19960" fmla="*/ 5240614 h 6248398"/>
              <a:gd name="connsiteX23-19961" fmla="*/ 6984292 w 15811497"/>
              <a:gd name="connsiteY23-19962" fmla="*/ 5240614 h 6248398"/>
              <a:gd name="connsiteX24-19963" fmla="*/ 6944562 w 15811497"/>
              <a:gd name="connsiteY24-19964" fmla="*/ 5092380 h 6248398"/>
              <a:gd name="connsiteX25-19965" fmla="*/ 6948299 w 15811497"/>
              <a:gd name="connsiteY25-19966" fmla="*/ 5142273 h 6248398"/>
              <a:gd name="connsiteX26-19967" fmla="*/ 5829297 w 15811497"/>
              <a:gd name="connsiteY26-19968" fmla="*/ 4400549 h 6248398"/>
              <a:gd name="connsiteX27-19969" fmla="*/ 5056802 w 15811497"/>
              <a:gd name="connsiteY27-19970" fmla="*/ 4677867 h 6248398"/>
              <a:gd name="connsiteX28-19971" fmla="*/ 5022517 w 15811497"/>
              <a:gd name="connsiteY28-19972" fmla="*/ 4709027 h 6248398"/>
              <a:gd name="connsiteX29-19973" fmla="*/ 5022515 w 15811497"/>
              <a:gd name="connsiteY29-19974" fmla="*/ 4709029 h 6248398"/>
              <a:gd name="connsiteX30-19975" fmla="*/ 4778482 w 15811497"/>
              <a:gd name="connsiteY30-19976" fmla="*/ 5008058 h 6248398"/>
              <a:gd name="connsiteX31-19977" fmla="*/ 4715455 w 15811497"/>
              <a:gd name="connsiteY31-19978" fmla="*/ 5077404 h 6248398"/>
              <a:gd name="connsiteX32-19979" fmla="*/ 2762249 w 15811497"/>
              <a:gd name="connsiteY32-19980" fmla="*/ 5886448 h 6248398"/>
              <a:gd name="connsiteX33-19981" fmla="*/ 0 w 15811497"/>
              <a:gd name="connsiteY33-19982" fmla="*/ 3124198 h 6248398"/>
              <a:gd name="connsiteX34-19983" fmla="*/ 2762249 w 15811497"/>
              <a:gd name="connsiteY34-19984" fmla="*/ 361949 h 6248398"/>
              <a:gd name="connsiteX35-19985" fmla="*/ 4078902 w 15811497"/>
              <a:gd name="connsiteY35-19986" fmla="*/ 695338 h 6248398"/>
              <a:gd name="connsiteX36-19987" fmla="*/ 4261443 w 15811497"/>
              <a:gd name="connsiteY36-19988" fmla="*/ 806235 h 6248398"/>
              <a:gd name="connsiteX37-19989" fmla="*/ 4409044 w 15811497"/>
              <a:gd name="connsiteY37-19990" fmla="*/ 910268 h 6248398"/>
              <a:gd name="connsiteX38-19991" fmla="*/ 4612477 w 15811497"/>
              <a:gd name="connsiteY38-19992" fmla="*/ 1077402 h 6248398"/>
              <a:gd name="connsiteX39-19993" fmla="*/ 4612478 w 15811497"/>
              <a:gd name="connsiteY39-19994" fmla="*/ 1077403 h 6248398"/>
              <a:gd name="connsiteX40-19995" fmla="*/ 4701725 w 15811497"/>
              <a:gd name="connsiteY40-19996" fmla="*/ 1120394 h 6248398"/>
              <a:gd name="connsiteX41-19997" fmla="*/ 5191122 w 15811497"/>
              <a:gd name="connsiteY41-19998" fmla="*/ 1219199 h 6248398"/>
              <a:gd name="connsiteX42-19999" fmla="*/ 6161317 w 15811497"/>
              <a:gd name="connsiteY42-20000" fmla="*/ 761659 h 6248398"/>
              <a:gd name="connsiteX43-20001" fmla="*/ 6224019 w 15811497"/>
              <a:gd name="connsiteY43-20002" fmla="*/ 677808 h 6248398"/>
              <a:gd name="connsiteX44-20003" fmla="*/ 6175489 w 15811497"/>
              <a:gd name="connsiteY44-20004" fmla="*/ 757691 h 6248398"/>
              <a:gd name="connsiteX45-20005" fmla="*/ 6175489 w 15811497"/>
              <a:gd name="connsiteY45-20006" fmla="*/ 757692 h 6248398"/>
              <a:gd name="connsiteX46-20007" fmla="*/ 6224020 w 15811497"/>
              <a:gd name="connsiteY46-20008" fmla="*/ 677809 h 6248398"/>
              <a:gd name="connsiteX47-20009" fmla="*/ 6331355 w 15811497"/>
              <a:gd name="connsiteY47-20010" fmla="*/ 526865 h 6248398"/>
              <a:gd name="connsiteX48-20011" fmla="*/ 7448548 w 15811497"/>
              <a:gd name="connsiteY48-20012" fmla="*/ 0 h 6248398"/>
              <a:gd name="connsiteX0-20013" fmla="*/ 7448548 w 15811497"/>
              <a:gd name="connsiteY0-20014" fmla="*/ 0 h 6248398"/>
              <a:gd name="connsiteX1-20015" fmla="*/ 8721604 w 15811497"/>
              <a:gd name="connsiteY1-20016" fmla="*/ 757692 h 6248398"/>
              <a:gd name="connsiteX2-20017" fmla="*/ 8890522 w 15811497"/>
              <a:gd name="connsiteY2-20018" fmla="*/ 1193234 h 6248398"/>
              <a:gd name="connsiteX3-20019" fmla="*/ 9958384 w 15811497"/>
              <a:gd name="connsiteY3-20020" fmla="*/ 1828798 h 6248398"/>
              <a:gd name="connsiteX4-20021" fmla="*/ 10895504 w 15811497"/>
              <a:gd name="connsiteY4-20022" fmla="*/ 1386857 h 6248398"/>
              <a:gd name="connsiteX5-20023" fmla="*/ 11096041 w 15811497"/>
              <a:gd name="connsiteY5-20024" fmla="*/ 1170993 h 6248398"/>
              <a:gd name="connsiteX6-20025" fmla="*/ 13049247 w 15811497"/>
              <a:gd name="connsiteY6-20026" fmla="*/ 361949 h 6248398"/>
              <a:gd name="connsiteX7-20027" fmla="*/ 15811497 w 15811497"/>
              <a:gd name="connsiteY7-20028" fmla="*/ 3124198 h 6248398"/>
              <a:gd name="connsiteX8-20029" fmla="*/ 13049247 w 15811497"/>
              <a:gd name="connsiteY8-20030" fmla="*/ 5886448 h 6248398"/>
              <a:gd name="connsiteX9-20031" fmla="*/ 11732594 w 15811497"/>
              <a:gd name="connsiteY9-20032" fmla="*/ 5553059 h 6248398"/>
              <a:gd name="connsiteX10-20033" fmla="*/ 11096041 w 15811497"/>
              <a:gd name="connsiteY10-20034" fmla="*/ 5077404 h 6248398"/>
              <a:gd name="connsiteX11-20035" fmla="*/ 10610846 w 15811497"/>
              <a:gd name="connsiteY11-20036" fmla="*/ 5029199 h 6248398"/>
              <a:gd name="connsiteX12-20037" fmla="*/ 9640652 w 15811497"/>
              <a:gd name="connsiteY12-20038" fmla="*/ 5486739 h 6248398"/>
              <a:gd name="connsiteX13-20039" fmla="*/ 9480140 w 15811497"/>
              <a:gd name="connsiteY13-20040" fmla="*/ 5721533 h 6248398"/>
              <a:gd name="connsiteX14-20041" fmla="*/ 8362947 w 15811497"/>
              <a:gd name="connsiteY14-20042" fmla="*/ 6248398 h 6248398"/>
              <a:gd name="connsiteX15-20043" fmla="*/ 7028922 w 15811497"/>
              <a:gd name="connsiteY15-20044" fmla="*/ 5364147 h 6248398"/>
              <a:gd name="connsiteX16-20045" fmla="*/ 6990513 w 15811497"/>
              <a:gd name="connsiteY16-20046" fmla="*/ 5259205 h 6248398"/>
              <a:gd name="connsiteX17-20047" fmla="*/ 6990512 w 15811497"/>
              <a:gd name="connsiteY17-20048" fmla="*/ 5259199 h 6248398"/>
              <a:gd name="connsiteX18-20049" fmla="*/ 6983676 w 15811497"/>
              <a:gd name="connsiteY18-20050" fmla="*/ 5240519 h 6248398"/>
              <a:gd name="connsiteX19-20051" fmla="*/ 6983673 w 15811497"/>
              <a:gd name="connsiteY19-20052" fmla="*/ 5240519 h 6248398"/>
              <a:gd name="connsiteX20-20053" fmla="*/ 6980236 w 15811497"/>
              <a:gd name="connsiteY20-20054" fmla="*/ 5231130 h 6248398"/>
              <a:gd name="connsiteX21-20055" fmla="*/ 6978859 w 15811497"/>
              <a:gd name="connsiteY21-20056" fmla="*/ 5225774 h 6248398"/>
              <a:gd name="connsiteX22-20057" fmla="*/ 6984291 w 15811497"/>
              <a:gd name="connsiteY22-20058" fmla="*/ 5240614 h 6248398"/>
              <a:gd name="connsiteX23-20059" fmla="*/ 6984292 w 15811497"/>
              <a:gd name="connsiteY23-20060" fmla="*/ 5240614 h 6248398"/>
              <a:gd name="connsiteX24-20061" fmla="*/ 6944562 w 15811497"/>
              <a:gd name="connsiteY24-20062" fmla="*/ 5092380 h 6248398"/>
              <a:gd name="connsiteX25-20063" fmla="*/ 6948299 w 15811497"/>
              <a:gd name="connsiteY25-20064" fmla="*/ 5142273 h 6248398"/>
              <a:gd name="connsiteX26-20065" fmla="*/ 5829297 w 15811497"/>
              <a:gd name="connsiteY26-20066" fmla="*/ 4400549 h 6248398"/>
              <a:gd name="connsiteX27-20067" fmla="*/ 5056802 w 15811497"/>
              <a:gd name="connsiteY27-20068" fmla="*/ 4677867 h 6248398"/>
              <a:gd name="connsiteX28-20069" fmla="*/ 5022517 w 15811497"/>
              <a:gd name="connsiteY28-20070" fmla="*/ 4709027 h 6248398"/>
              <a:gd name="connsiteX29-20071" fmla="*/ 5022515 w 15811497"/>
              <a:gd name="connsiteY29-20072" fmla="*/ 4709029 h 6248398"/>
              <a:gd name="connsiteX30-20073" fmla="*/ 4778482 w 15811497"/>
              <a:gd name="connsiteY30-20074" fmla="*/ 5008058 h 6248398"/>
              <a:gd name="connsiteX31-20075" fmla="*/ 4715455 w 15811497"/>
              <a:gd name="connsiteY31-20076" fmla="*/ 5077404 h 6248398"/>
              <a:gd name="connsiteX32-20077" fmla="*/ 2762249 w 15811497"/>
              <a:gd name="connsiteY32-20078" fmla="*/ 5886448 h 6248398"/>
              <a:gd name="connsiteX33-20079" fmla="*/ 0 w 15811497"/>
              <a:gd name="connsiteY33-20080" fmla="*/ 3124198 h 6248398"/>
              <a:gd name="connsiteX34-20081" fmla="*/ 2762249 w 15811497"/>
              <a:gd name="connsiteY34-20082" fmla="*/ 361949 h 6248398"/>
              <a:gd name="connsiteX35-20083" fmla="*/ 4078902 w 15811497"/>
              <a:gd name="connsiteY35-20084" fmla="*/ 695338 h 6248398"/>
              <a:gd name="connsiteX36-20085" fmla="*/ 4261443 w 15811497"/>
              <a:gd name="connsiteY36-20086" fmla="*/ 806235 h 6248398"/>
              <a:gd name="connsiteX37-20087" fmla="*/ 4409044 w 15811497"/>
              <a:gd name="connsiteY37-20088" fmla="*/ 910268 h 6248398"/>
              <a:gd name="connsiteX38-20089" fmla="*/ 4612477 w 15811497"/>
              <a:gd name="connsiteY38-20090" fmla="*/ 1077402 h 6248398"/>
              <a:gd name="connsiteX39-20091" fmla="*/ 4612478 w 15811497"/>
              <a:gd name="connsiteY39-20092" fmla="*/ 1077403 h 6248398"/>
              <a:gd name="connsiteX40-20093" fmla="*/ 4701725 w 15811497"/>
              <a:gd name="connsiteY40-20094" fmla="*/ 1120394 h 6248398"/>
              <a:gd name="connsiteX41-20095" fmla="*/ 5191122 w 15811497"/>
              <a:gd name="connsiteY41-20096" fmla="*/ 1219199 h 6248398"/>
              <a:gd name="connsiteX42-20097" fmla="*/ 6161317 w 15811497"/>
              <a:gd name="connsiteY42-20098" fmla="*/ 761659 h 6248398"/>
              <a:gd name="connsiteX43-20099" fmla="*/ 6224019 w 15811497"/>
              <a:gd name="connsiteY43-20100" fmla="*/ 677808 h 6248398"/>
              <a:gd name="connsiteX44-20101" fmla="*/ 6175489 w 15811497"/>
              <a:gd name="connsiteY44-20102" fmla="*/ 757691 h 6248398"/>
              <a:gd name="connsiteX45-20103" fmla="*/ 6175489 w 15811497"/>
              <a:gd name="connsiteY45-20104" fmla="*/ 757692 h 6248398"/>
              <a:gd name="connsiteX46-20105" fmla="*/ 6331355 w 15811497"/>
              <a:gd name="connsiteY46-20106" fmla="*/ 526865 h 6248398"/>
              <a:gd name="connsiteX47-20107" fmla="*/ 7448548 w 15811497"/>
              <a:gd name="connsiteY47-20108" fmla="*/ 0 h 62483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Lst>
            <a:rect l="l" t="t" r="r" b="b"/>
            <a:pathLst>
              <a:path w="15811497" h="6248398">
                <a:moveTo>
                  <a:pt x="7448548" y="0"/>
                </a:moveTo>
                <a:cubicBezTo>
                  <a:pt x="7998270" y="0"/>
                  <a:pt x="8476435" y="306377"/>
                  <a:pt x="8721604" y="757692"/>
                </a:cubicBezTo>
                <a:lnTo>
                  <a:pt x="8890522" y="1193234"/>
                </a:lnTo>
                <a:cubicBezTo>
                  <a:pt x="9096174" y="1571805"/>
                  <a:pt x="9497267" y="1828798"/>
                  <a:pt x="9958384" y="1828798"/>
                </a:cubicBezTo>
                <a:cubicBezTo>
                  <a:pt x="10335662" y="1828798"/>
                  <a:pt x="10672758" y="1656762"/>
                  <a:pt x="10895504" y="1386857"/>
                </a:cubicBezTo>
                <a:lnTo>
                  <a:pt x="11096041" y="1170993"/>
                </a:lnTo>
                <a:cubicBezTo>
                  <a:pt x="11595910" y="671124"/>
                  <a:pt x="12286473" y="361949"/>
                  <a:pt x="13049247" y="361949"/>
                </a:cubicBezTo>
                <a:cubicBezTo>
                  <a:pt x="14574796" y="361949"/>
                  <a:pt x="15811497" y="1598650"/>
                  <a:pt x="15811497" y="3124198"/>
                </a:cubicBezTo>
                <a:cubicBezTo>
                  <a:pt x="15811497" y="4649747"/>
                  <a:pt x="14574796" y="5886448"/>
                  <a:pt x="13049247" y="5886448"/>
                </a:cubicBezTo>
                <a:cubicBezTo>
                  <a:pt x="12572513" y="5886448"/>
                  <a:pt x="12123987" y="5765677"/>
                  <a:pt x="11732594" y="5553059"/>
                </a:cubicBezTo>
                <a:lnTo>
                  <a:pt x="11096041" y="5077404"/>
                </a:lnTo>
                <a:lnTo>
                  <a:pt x="10610846" y="5029199"/>
                </a:lnTo>
                <a:cubicBezTo>
                  <a:pt x="10220253" y="5029199"/>
                  <a:pt x="9871260" y="5207308"/>
                  <a:pt x="9640652" y="5486739"/>
                </a:cubicBezTo>
                <a:lnTo>
                  <a:pt x="9480140" y="5721533"/>
                </a:lnTo>
                <a:cubicBezTo>
                  <a:pt x="9214592" y="6043303"/>
                  <a:pt x="8812721" y="6248398"/>
                  <a:pt x="8362947" y="6248398"/>
                </a:cubicBezTo>
                <a:cubicBezTo>
                  <a:pt x="7763249" y="6248398"/>
                  <a:pt x="7248710" y="5883785"/>
                  <a:pt x="7028922" y="5364147"/>
                </a:cubicBezTo>
                <a:lnTo>
                  <a:pt x="6990513" y="5259205"/>
                </a:lnTo>
                <a:cubicBezTo>
                  <a:pt x="6990513" y="5259203"/>
                  <a:pt x="6990512" y="5259201"/>
                  <a:pt x="6990512" y="5259199"/>
                </a:cubicBezTo>
                <a:lnTo>
                  <a:pt x="6983676" y="5240519"/>
                </a:lnTo>
                <a:lnTo>
                  <a:pt x="6983673" y="5240519"/>
                </a:lnTo>
                <a:lnTo>
                  <a:pt x="6980236" y="5231130"/>
                </a:lnTo>
                <a:lnTo>
                  <a:pt x="6978859" y="5225774"/>
                </a:lnTo>
                <a:lnTo>
                  <a:pt x="6984291" y="5240614"/>
                </a:lnTo>
                <a:lnTo>
                  <a:pt x="6984292" y="5240614"/>
                </a:lnTo>
                <a:lnTo>
                  <a:pt x="6944562" y="5092380"/>
                </a:lnTo>
                <a:lnTo>
                  <a:pt x="6948299" y="5142273"/>
                </a:lnTo>
                <a:cubicBezTo>
                  <a:pt x="6763937" y="4706393"/>
                  <a:pt x="6332334" y="4400549"/>
                  <a:pt x="5829297" y="4400549"/>
                </a:cubicBezTo>
                <a:cubicBezTo>
                  <a:pt x="5535859" y="4400549"/>
                  <a:pt x="5266729" y="4504621"/>
                  <a:pt x="5056802" y="4677867"/>
                </a:cubicBezTo>
                <a:lnTo>
                  <a:pt x="5022517" y="4709027"/>
                </a:lnTo>
                <a:lnTo>
                  <a:pt x="5022515" y="4709029"/>
                </a:lnTo>
                <a:lnTo>
                  <a:pt x="4778482" y="5008058"/>
                </a:lnTo>
                <a:lnTo>
                  <a:pt x="4715455" y="5077404"/>
                </a:lnTo>
                <a:cubicBezTo>
                  <a:pt x="4215586" y="5577273"/>
                  <a:pt x="3525023" y="5886448"/>
                  <a:pt x="2762249" y="5886448"/>
                </a:cubicBezTo>
                <a:cubicBezTo>
                  <a:pt x="1236700" y="5886448"/>
                  <a:pt x="0" y="4649747"/>
                  <a:pt x="0" y="3124198"/>
                </a:cubicBezTo>
                <a:cubicBezTo>
                  <a:pt x="0" y="1598650"/>
                  <a:pt x="1236700" y="361949"/>
                  <a:pt x="2762249" y="361949"/>
                </a:cubicBezTo>
                <a:cubicBezTo>
                  <a:pt x="3238983" y="361949"/>
                  <a:pt x="3687509" y="482721"/>
                  <a:pt x="4078902" y="695338"/>
                </a:cubicBezTo>
                <a:lnTo>
                  <a:pt x="4261443" y="806235"/>
                </a:lnTo>
                <a:cubicBezTo>
                  <a:pt x="4316467" y="842057"/>
                  <a:pt x="4384444" y="892929"/>
                  <a:pt x="4409044" y="910268"/>
                </a:cubicBezTo>
                <a:lnTo>
                  <a:pt x="4612477" y="1077402"/>
                </a:lnTo>
                <a:lnTo>
                  <a:pt x="4612478" y="1077403"/>
                </a:lnTo>
                <a:lnTo>
                  <a:pt x="4701725" y="1120394"/>
                </a:lnTo>
                <a:cubicBezTo>
                  <a:pt x="4852146" y="1184017"/>
                  <a:pt x="5017526" y="1219199"/>
                  <a:pt x="5191122" y="1219199"/>
                </a:cubicBezTo>
                <a:cubicBezTo>
                  <a:pt x="5581716" y="1219199"/>
                  <a:pt x="5930710" y="1041090"/>
                  <a:pt x="6161317" y="761659"/>
                </a:cubicBezTo>
                <a:lnTo>
                  <a:pt x="6224019" y="677808"/>
                </a:lnTo>
                <a:lnTo>
                  <a:pt x="6175489" y="757691"/>
                </a:lnTo>
                <a:cubicBezTo>
                  <a:pt x="6167401" y="771005"/>
                  <a:pt x="6167401" y="771006"/>
                  <a:pt x="6175489" y="757692"/>
                </a:cubicBezTo>
                <a:lnTo>
                  <a:pt x="6331355" y="526865"/>
                </a:lnTo>
                <a:cubicBezTo>
                  <a:pt x="6596903" y="205095"/>
                  <a:pt x="6998774" y="0"/>
                  <a:pt x="7448548" y="0"/>
                </a:cubicBezTo>
                <a:close/>
              </a:path>
            </a:pathLst>
          </a:custGeom>
          <a:noFill/>
          <a:ln w="9525">
            <a:solidFill>
              <a:srgbClr val="FEB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47" name="任意多边形: 形状 46"/>
          <p:cNvSpPr/>
          <p:nvPr/>
        </p:nvSpPr>
        <p:spPr>
          <a:xfrm>
            <a:off x="914402" y="1556317"/>
            <a:ext cx="10248896" cy="4050166"/>
          </a:xfrm>
          <a:custGeom>
            <a:avLst/>
            <a:gdLst>
              <a:gd name="connsiteX0" fmla="*/ 11209760 w 15811497"/>
              <a:gd name="connsiteY0" fmla="*/ 5180760 h 6248398"/>
              <a:gd name="connsiteX1" fmla="*/ 11210150 w 15811497"/>
              <a:gd name="connsiteY1" fmla="*/ 5180948 h 6248398"/>
              <a:gd name="connsiteX2" fmla="*/ 11313815 w 15811497"/>
              <a:gd name="connsiteY2" fmla="*/ 5243926 h 6248398"/>
              <a:gd name="connsiteX3" fmla="*/ 11369911 w 15811497"/>
              <a:gd name="connsiteY3" fmla="*/ 5285874 h 6248398"/>
              <a:gd name="connsiteX4" fmla="*/ 11410606 w 15811497"/>
              <a:gd name="connsiteY4" fmla="*/ 5316305 h 6248398"/>
              <a:gd name="connsiteX5" fmla="*/ 11499892 w 15811497"/>
              <a:gd name="connsiteY5" fmla="*/ 5397454 h 6248398"/>
              <a:gd name="connsiteX6" fmla="*/ 11528781 w 15811497"/>
              <a:gd name="connsiteY6" fmla="*/ 5429240 h 6248398"/>
              <a:gd name="connsiteX7" fmla="*/ 11504846 w 15811497"/>
              <a:gd name="connsiteY7" fmla="*/ 5414699 h 6248398"/>
              <a:gd name="connsiteX8" fmla="*/ 11371717 w 15811497"/>
              <a:gd name="connsiteY8" fmla="*/ 5315148 h 6248398"/>
              <a:gd name="connsiteX9" fmla="*/ 11292198 w 15811497"/>
              <a:gd name="connsiteY9" fmla="*/ 5255685 h 6248398"/>
              <a:gd name="connsiteX10" fmla="*/ 4892179 w 15811497"/>
              <a:gd name="connsiteY10" fmla="*/ 4842491 h 6248398"/>
              <a:gd name="connsiteX11" fmla="*/ 4892178 w 15811497"/>
              <a:gd name="connsiteY11" fmla="*/ 4842492 h 6248398"/>
              <a:gd name="connsiteX12" fmla="*/ 4885192 w 15811497"/>
              <a:gd name="connsiteY12" fmla="*/ 4851834 h 6248398"/>
              <a:gd name="connsiteX13" fmla="*/ 8767766 w 15811497"/>
              <a:gd name="connsiteY13" fmla="*/ 853515 h 6248398"/>
              <a:gd name="connsiteX14" fmla="*/ 8782572 w 15811497"/>
              <a:gd name="connsiteY14" fmla="*/ 884251 h 6248398"/>
              <a:gd name="connsiteX15" fmla="*/ 8812281 w 15811497"/>
              <a:gd name="connsiteY15" fmla="*/ 965420 h 6248398"/>
              <a:gd name="connsiteX16" fmla="*/ 8831257 w 15811497"/>
              <a:gd name="connsiteY16" fmla="*/ 1017268 h 6248398"/>
              <a:gd name="connsiteX17" fmla="*/ 8860452 w 15811497"/>
              <a:gd name="connsiteY17" fmla="*/ 1130811 h 6248398"/>
              <a:gd name="connsiteX18" fmla="*/ 8839383 w 15811497"/>
              <a:gd name="connsiteY18" fmla="*/ 1087075 h 6248398"/>
              <a:gd name="connsiteX19" fmla="*/ 8798546 w 15811497"/>
              <a:gd name="connsiteY19" fmla="*/ 975498 h 6248398"/>
              <a:gd name="connsiteX20" fmla="*/ 8795375 w 15811497"/>
              <a:gd name="connsiteY20" fmla="*/ 963167 h 6248398"/>
              <a:gd name="connsiteX21" fmla="*/ 8768620 w 15811497"/>
              <a:gd name="connsiteY21" fmla="*/ 859114 h 6248398"/>
              <a:gd name="connsiteX22" fmla="*/ 7448548 w 15811497"/>
              <a:gd name="connsiteY22" fmla="*/ 0 h 6248398"/>
              <a:gd name="connsiteX23" fmla="*/ 8721604 w 15811497"/>
              <a:gd name="connsiteY23" fmla="*/ 757692 h 6248398"/>
              <a:gd name="connsiteX24" fmla="*/ 8767765 w 15811497"/>
              <a:gd name="connsiteY24" fmla="*/ 853515 h 6248398"/>
              <a:gd name="connsiteX25" fmla="*/ 8768619 w 15811497"/>
              <a:gd name="connsiteY25" fmla="*/ 859114 h 6248398"/>
              <a:gd name="connsiteX26" fmla="*/ 8795374 w 15811497"/>
              <a:gd name="connsiteY26" fmla="*/ 963167 h 6248398"/>
              <a:gd name="connsiteX27" fmla="*/ 8798545 w 15811497"/>
              <a:gd name="connsiteY27" fmla="*/ 975499 h 6248398"/>
              <a:gd name="connsiteX28" fmla="*/ 8839382 w 15811497"/>
              <a:gd name="connsiteY28" fmla="*/ 1087076 h 6248398"/>
              <a:gd name="connsiteX29" fmla="*/ 8860451 w 15811497"/>
              <a:gd name="connsiteY29" fmla="*/ 1130812 h 6248398"/>
              <a:gd name="connsiteX30" fmla="*/ 8866932 w 15811497"/>
              <a:gd name="connsiteY30" fmla="*/ 1156018 h 6248398"/>
              <a:gd name="connsiteX31" fmla="*/ 8896346 w 15811497"/>
              <a:gd name="connsiteY31" fmla="*/ 1447799 h 6248398"/>
              <a:gd name="connsiteX32" fmla="*/ 8866932 w 15811497"/>
              <a:gd name="connsiteY32" fmla="*/ 1156017 h 6248398"/>
              <a:gd name="connsiteX33" fmla="*/ 8860451 w 15811497"/>
              <a:gd name="connsiteY33" fmla="*/ 1130810 h 6248398"/>
              <a:gd name="connsiteX34" fmla="*/ 8890522 w 15811497"/>
              <a:gd name="connsiteY34" fmla="*/ 1193234 h 6248398"/>
              <a:gd name="connsiteX35" fmla="*/ 9958384 w 15811497"/>
              <a:gd name="connsiteY35" fmla="*/ 1828798 h 6248398"/>
              <a:gd name="connsiteX36" fmla="*/ 10895504 w 15811497"/>
              <a:gd name="connsiteY36" fmla="*/ 1386857 h 6248398"/>
              <a:gd name="connsiteX37" fmla="*/ 10927290 w 15811497"/>
              <a:gd name="connsiteY37" fmla="*/ 1344350 h 6248398"/>
              <a:gd name="connsiteX38" fmla="*/ 10936907 w 15811497"/>
              <a:gd name="connsiteY38" fmla="*/ 1346082 h 6248398"/>
              <a:gd name="connsiteX39" fmla="*/ 10917759 w 15811497"/>
              <a:gd name="connsiteY39" fmla="*/ 1367151 h 6248398"/>
              <a:gd name="connsiteX40" fmla="*/ 10545015 w 15811497"/>
              <a:gd name="connsiteY40" fmla="*/ 1956940 h 6248398"/>
              <a:gd name="connsiteX41" fmla="*/ 10521911 w 15811497"/>
              <a:gd name="connsiteY41" fmla="*/ 2012524 h 6248398"/>
              <a:gd name="connsiteX42" fmla="*/ 10521913 w 15811497"/>
              <a:gd name="connsiteY42" fmla="*/ 2012521 h 6248398"/>
              <a:gd name="connsiteX43" fmla="*/ 10545016 w 15811497"/>
              <a:gd name="connsiteY43" fmla="*/ 1956940 h 6248398"/>
              <a:gd name="connsiteX44" fmla="*/ 10917760 w 15811497"/>
              <a:gd name="connsiteY44" fmla="*/ 1367152 h 6248398"/>
              <a:gd name="connsiteX45" fmla="*/ 10936908 w 15811497"/>
              <a:gd name="connsiteY45" fmla="*/ 1346084 h 6248398"/>
              <a:gd name="connsiteX46" fmla="*/ 10972797 w 15811497"/>
              <a:gd name="connsiteY46" fmla="*/ 1352550 h 6248398"/>
              <a:gd name="connsiteX47" fmla="*/ 11002341 w 15811497"/>
              <a:gd name="connsiteY47" fmla="*/ 1645177 h 6248398"/>
              <a:gd name="connsiteX48" fmla="*/ 11002341 w 15811497"/>
              <a:gd name="connsiteY48" fmla="*/ 1645177 h 6248398"/>
              <a:gd name="connsiteX49" fmla="*/ 10972797 w 15811497"/>
              <a:gd name="connsiteY49" fmla="*/ 1352549 h 6248398"/>
              <a:gd name="connsiteX50" fmla="*/ 10936908 w 15811497"/>
              <a:gd name="connsiteY50" fmla="*/ 1346083 h 6248398"/>
              <a:gd name="connsiteX51" fmla="*/ 11096041 w 15811497"/>
              <a:gd name="connsiteY51" fmla="*/ 1170993 h 6248398"/>
              <a:gd name="connsiteX52" fmla="*/ 13049247 w 15811497"/>
              <a:gd name="connsiteY52" fmla="*/ 361949 h 6248398"/>
              <a:gd name="connsiteX53" fmla="*/ 15811497 w 15811497"/>
              <a:gd name="connsiteY53" fmla="*/ 3124198 h 6248398"/>
              <a:gd name="connsiteX54" fmla="*/ 13049247 w 15811497"/>
              <a:gd name="connsiteY54" fmla="*/ 5886448 h 6248398"/>
              <a:gd name="connsiteX55" fmla="*/ 11732594 w 15811497"/>
              <a:gd name="connsiteY55" fmla="*/ 5553059 h 6248398"/>
              <a:gd name="connsiteX56" fmla="*/ 11528782 w 15811497"/>
              <a:gd name="connsiteY56" fmla="*/ 5429240 h 6248398"/>
              <a:gd name="connsiteX57" fmla="*/ 11499893 w 15811497"/>
              <a:gd name="connsiteY57" fmla="*/ 5397454 h 6248398"/>
              <a:gd name="connsiteX58" fmla="*/ 11410607 w 15811497"/>
              <a:gd name="connsiteY58" fmla="*/ 5316305 h 6248398"/>
              <a:gd name="connsiteX59" fmla="*/ 11369912 w 15811497"/>
              <a:gd name="connsiteY59" fmla="*/ 5285874 h 6248398"/>
              <a:gd name="connsiteX60" fmla="*/ 11355656 w 15811497"/>
              <a:gd name="connsiteY60" fmla="*/ 5144675 h 6248398"/>
              <a:gd name="connsiteX61" fmla="*/ 11355656 w 15811497"/>
              <a:gd name="connsiteY61" fmla="*/ 5144675 h 6248398"/>
              <a:gd name="connsiteX62" fmla="*/ 11369912 w 15811497"/>
              <a:gd name="connsiteY62" fmla="*/ 5285874 h 6248398"/>
              <a:gd name="connsiteX63" fmla="*/ 11313816 w 15811497"/>
              <a:gd name="connsiteY63" fmla="*/ 5243926 h 6248398"/>
              <a:gd name="connsiteX64" fmla="*/ 11210151 w 15811497"/>
              <a:gd name="connsiteY64" fmla="*/ 5180948 h 6248398"/>
              <a:gd name="connsiteX65" fmla="*/ 11209761 w 15811497"/>
              <a:gd name="connsiteY65" fmla="*/ 5180760 h 6248398"/>
              <a:gd name="connsiteX66" fmla="*/ 11096041 w 15811497"/>
              <a:gd name="connsiteY66" fmla="*/ 5077404 h 6248398"/>
              <a:gd name="connsiteX67" fmla="*/ 11063094 w 15811497"/>
              <a:gd name="connsiteY67" fmla="*/ 5041153 h 6248398"/>
              <a:gd name="connsiteX68" fmla="*/ 11063091 w 15811497"/>
              <a:gd name="connsiteY68" fmla="*/ 5041152 h 6248398"/>
              <a:gd name="connsiteX69" fmla="*/ 11096040 w 15811497"/>
              <a:gd name="connsiteY69" fmla="*/ 5077404 h 6248398"/>
              <a:gd name="connsiteX70" fmla="*/ 11209760 w 15811497"/>
              <a:gd name="connsiteY70" fmla="*/ 5180760 h 6248398"/>
              <a:gd name="connsiteX71" fmla="*/ 11100244 w 15811497"/>
              <a:gd name="connsiteY71" fmla="*/ 5128004 h 6248398"/>
              <a:gd name="connsiteX72" fmla="*/ 10610846 w 15811497"/>
              <a:gd name="connsiteY72" fmla="*/ 5029199 h 6248398"/>
              <a:gd name="connsiteX73" fmla="*/ 9640652 w 15811497"/>
              <a:gd name="connsiteY73" fmla="*/ 5486739 h 6248398"/>
              <a:gd name="connsiteX74" fmla="*/ 9628722 w 15811497"/>
              <a:gd name="connsiteY74" fmla="*/ 5502693 h 6248398"/>
              <a:gd name="connsiteX75" fmla="*/ 9568273 w 15811497"/>
              <a:gd name="connsiteY75" fmla="*/ 5583530 h 6248398"/>
              <a:gd name="connsiteX76" fmla="*/ 9535504 w 15811497"/>
              <a:gd name="connsiteY76" fmla="*/ 5637470 h 6248398"/>
              <a:gd name="connsiteX77" fmla="*/ 9535505 w 15811497"/>
              <a:gd name="connsiteY77" fmla="*/ 5637470 h 6248398"/>
              <a:gd name="connsiteX78" fmla="*/ 9568273 w 15811497"/>
              <a:gd name="connsiteY78" fmla="*/ 5583531 h 6248398"/>
              <a:gd name="connsiteX79" fmla="*/ 9628722 w 15811497"/>
              <a:gd name="connsiteY79" fmla="*/ 5502694 h 6248398"/>
              <a:gd name="connsiteX80" fmla="*/ 9563485 w 15811497"/>
              <a:gd name="connsiteY80" fmla="*/ 5610078 h 6248398"/>
              <a:gd name="connsiteX81" fmla="*/ 9542221 w 15811497"/>
              <a:gd name="connsiteY81" fmla="*/ 5638514 h 6248398"/>
              <a:gd name="connsiteX82" fmla="*/ 9504352 w 15811497"/>
              <a:gd name="connsiteY82" fmla="*/ 5689156 h 6248398"/>
              <a:gd name="connsiteX83" fmla="*/ 9480140 w 15811497"/>
              <a:gd name="connsiteY83" fmla="*/ 5721533 h 6248398"/>
              <a:gd name="connsiteX84" fmla="*/ 8362947 w 15811497"/>
              <a:gd name="connsiteY84" fmla="*/ 6248398 h 6248398"/>
              <a:gd name="connsiteX85" fmla="*/ 7028922 w 15811497"/>
              <a:gd name="connsiteY85" fmla="*/ 5364147 h 6248398"/>
              <a:gd name="connsiteX86" fmla="*/ 6990513 w 15811497"/>
              <a:gd name="connsiteY86" fmla="*/ 5259205 h 6248398"/>
              <a:gd name="connsiteX87" fmla="*/ 6990512 w 15811497"/>
              <a:gd name="connsiteY87" fmla="*/ 5259199 h 6248398"/>
              <a:gd name="connsiteX88" fmla="*/ 6983676 w 15811497"/>
              <a:gd name="connsiteY88" fmla="*/ 5240519 h 6248398"/>
              <a:gd name="connsiteX89" fmla="*/ 6983673 w 15811497"/>
              <a:gd name="connsiteY89" fmla="*/ 5240519 h 6248398"/>
              <a:gd name="connsiteX90" fmla="*/ 6980236 w 15811497"/>
              <a:gd name="connsiteY90" fmla="*/ 5231130 h 6248398"/>
              <a:gd name="connsiteX91" fmla="*/ 6978859 w 15811497"/>
              <a:gd name="connsiteY91" fmla="*/ 5225774 h 6248398"/>
              <a:gd name="connsiteX92" fmla="*/ 6984291 w 15811497"/>
              <a:gd name="connsiteY92" fmla="*/ 5240614 h 6248398"/>
              <a:gd name="connsiteX93" fmla="*/ 6984292 w 15811497"/>
              <a:gd name="connsiteY93" fmla="*/ 5240614 h 6248398"/>
              <a:gd name="connsiteX94" fmla="*/ 6978860 w 15811497"/>
              <a:gd name="connsiteY94" fmla="*/ 5225773 h 6248398"/>
              <a:gd name="connsiteX95" fmla="*/ 6944562 w 15811497"/>
              <a:gd name="connsiteY95" fmla="*/ 5092380 h 6248398"/>
              <a:gd name="connsiteX96" fmla="*/ 6924183 w 15811497"/>
              <a:gd name="connsiteY96" fmla="*/ 4890225 h 6248398"/>
              <a:gd name="connsiteX97" fmla="*/ 6924182 w 15811497"/>
              <a:gd name="connsiteY97" fmla="*/ 4890225 h 6248398"/>
              <a:gd name="connsiteX98" fmla="*/ 6944561 w 15811497"/>
              <a:gd name="connsiteY98" fmla="*/ 5092380 h 6248398"/>
              <a:gd name="connsiteX99" fmla="*/ 6978860 w 15811497"/>
              <a:gd name="connsiteY99" fmla="*/ 5225773 h 6248398"/>
              <a:gd name="connsiteX100" fmla="*/ 6948299 w 15811497"/>
              <a:gd name="connsiteY100" fmla="*/ 5142273 h 6248398"/>
              <a:gd name="connsiteX101" fmla="*/ 5829297 w 15811497"/>
              <a:gd name="connsiteY101" fmla="*/ 4400549 h 6248398"/>
              <a:gd name="connsiteX102" fmla="*/ 5056802 w 15811497"/>
              <a:gd name="connsiteY102" fmla="*/ 4677867 h 6248398"/>
              <a:gd name="connsiteX103" fmla="*/ 5022517 w 15811497"/>
              <a:gd name="connsiteY103" fmla="*/ 4709027 h 6248398"/>
              <a:gd name="connsiteX104" fmla="*/ 5022515 w 15811497"/>
              <a:gd name="connsiteY104" fmla="*/ 4709029 h 6248398"/>
              <a:gd name="connsiteX105" fmla="*/ 5022510 w 15811497"/>
              <a:gd name="connsiteY105" fmla="*/ 4709033 h 6248398"/>
              <a:gd name="connsiteX106" fmla="*/ 4924198 w 15811497"/>
              <a:gd name="connsiteY106" fmla="*/ 4840507 h 6248398"/>
              <a:gd name="connsiteX107" fmla="*/ 4914898 w 15811497"/>
              <a:gd name="connsiteY107" fmla="*/ 4838698 h 6248398"/>
              <a:gd name="connsiteX108" fmla="*/ 4914898 w 15811497"/>
              <a:gd name="connsiteY108" fmla="*/ 4838699 h 6248398"/>
              <a:gd name="connsiteX109" fmla="*/ 4924199 w 15811497"/>
              <a:gd name="connsiteY109" fmla="*/ 4840508 h 6248398"/>
              <a:gd name="connsiteX110" fmla="*/ 4893736 w 15811497"/>
              <a:gd name="connsiteY110" fmla="*/ 4881247 h 6248398"/>
              <a:gd name="connsiteX111" fmla="*/ 4778482 w 15811497"/>
              <a:gd name="connsiteY111" fmla="*/ 5008058 h 6248398"/>
              <a:gd name="connsiteX112" fmla="*/ 4778482 w 15811497"/>
              <a:gd name="connsiteY112" fmla="*/ 5008057 h 6248398"/>
              <a:gd name="connsiteX113" fmla="*/ 4715455 w 15811497"/>
              <a:gd name="connsiteY113" fmla="*/ 5077404 h 6248398"/>
              <a:gd name="connsiteX114" fmla="*/ 2762249 w 15811497"/>
              <a:gd name="connsiteY114" fmla="*/ 5886448 h 6248398"/>
              <a:gd name="connsiteX115" fmla="*/ 0 w 15811497"/>
              <a:gd name="connsiteY115" fmla="*/ 3124198 h 6248398"/>
              <a:gd name="connsiteX116" fmla="*/ 2762249 w 15811497"/>
              <a:gd name="connsiteY116" fmla="*/ 361949 h 6248398"/>
              <a:gd name="connsiteX117" fmla="*/ 4078902 w 15811497"/>
              <a:gd name="connsiteY117" fmla="*/ 695338 h 6248398"/>
              <a:gd name="connsiteX118" fmla="*/ 4261443 w 15811497"/>
              <a:gd name="connsiteY118" fmla="*/ 806235 h 6248398"/>
              <a:gd name="connsiteX119" fmla="*/ 4261445 w 15811497"/>
              <a:gd name="connsiteY119" fmla="*/ 806236 h 6248398"/>
              <a:gd name="connsiteX120" fmla="*/ 4306650 w 15811497"/>
              <a:gd name="connsiteY120" fmla="*/ 833699 h 6248398"/>
              <a:gd name="connsiteX121" fmla="*/ 4409044 w 15811497"/>
              <a:gd name="connsiteY121" fmla="*/ 910268 h 6248398"/>
              <a:gd name="connsiteX122" fmla="*/ 4409043 w 15811497"/>
              <a:gd name="connsiteY122" fmla="*/ 910268 h 6248398"/>
              <a:gd name="connsiteX123" fmla="*/ 4519295 w 15811497"/>
              <a:gd name="connsiteY123" fmla="*/ 992713 h 6248398"/>
              <a:gd name="connsiteX124" fmla="*/ 4612477 w 15811497"/>
              <a:gd name="connsiteY124" fmla="*/ 1077402 h 6248398"/>
              <a:gd name="connsiteX125" fmla="*/ 4612478 w 15811497"/>
              <a:gd name="connsiteY125" fmla="*/ 1077403 h 6248398"/>
              <a:gd name="connsiteX126" fmla="*/ 4715454 w 15811497"/>
              <a:gd name="connsiteY126" fmla="*/ 1170993 h 6248398"/>
              <a:gd name="connsiteX127" fmla="*/ 4612478 w 15811497"/>
              <a:gd name="connsiteY127" fmla="*/ 1077402 h 6248398"/>
              <a:gd name="connsiteX128" fmla="*/ 4701725 w 15811497"/>
              <a:gd name="connsiteY128" fmla="*/ 1120394 h 6248398"/>
              <a:gd name="connsiteX129" fmla="*/ 5191122 w 15811497"/>
              <a:gd name="connsiteY129" fmla="*/ 1219199 h 6248398"/>
              <a:gd name="connsiteX130" fmla="*/ 6161317 w 15811497"/>
              <a:gd name="connsiteY130" fmla="*/ 761659 h 6248398"/>
              <a:gd name="connsiteX131" fmla="*/ 6224019 w 15811497"/>
              <a:gd name="connsiteY131" fmla="*/ 677808 h 6248398"/>
              <a:gd name="connsiteX132" fmla="*/ 6175489 w 15811497"/>
              <a:gd name="connsiteY132" fmla="*/ 757691 h 6248398"/>
              <a:gd name="connsiteX133" fmla="*/ 6101172 w 15811497"/>
              <a:gd name="connsiteY133" fmla="*/ 916927 h 6248398"/>
              <a:gd name="connsiteX134" fmla="*/ 6074903 w 15811497"/>
              <a:gd name="connsiteY134" fmla="*/ 997895 h 6248398"/>
              <a:gd name="connsiteX135" fmla="*/ 6074904 w 15811497"/>
              <a:gd name="connsiteY135" fmla="*/ 997894 h 6248398"/>
              <a:gd name="connsiteX136" fmla="*/ 6101172 w 15811497"/>
              <a:gd name="connsiteY136" fmla="*/ 916928 h 6248398"/>
              <a:gd name="connsiteX137" fmla="*/ 6175489 w 15811497"/>
              <a:gd name="connsiteY137" fmla="*/ 757692 h 6248398"/>
              <a:gd name="connsiteX138" fmla="*/ 6224020 w 15811497"/>
              <a:gd name="connsiteY138" fmla="*/ 677809 h 6248398"/>
              <a:gd name="connsiteX139" fmla="*/ 6233696 w 15811497"/>
              <a:gd name="connsiteY139" fmla="*/ 664869 h 6248398"/>
              <a:gd name="connsiteX140" fmla="*/ 6252611 w 15811497"/>
              <a:gd name="connsiteY140" fmla="*/ 633734 h 6248398"/>
              <a:gd name="connsiteX141" fmla="*/ 6252610 w 15811497"/>
              <a:gd name="connsiteY141" fmla="*/ 633734 h 6248398"/>
              <a:gd name="connsiteX142" fmla="*/ 6233696 w 15811497"/>
              <a:gd name="connsiteY142" fmla="*/ 664868 h 6248398"/>
              <a:gd name="connsiteX143" fmla="*/ 6224019 w 15811497"/>
              <a:gd name="connsiteY143" fmla="*/ 677808 h 6248398"/>
              <a:gd name="connsiteX144" fmla="*/ 6248008 w 15811497"/>
              <a:gd name="connsiteY144" fmla="*/ 638320 h 6248398"/>
              <a:gd name="connsiteX145" fmla="*/ 6251291 w 15811497"/>
              <a:gd name="connsiteY145" fmla="*/ 633930 h 6248398"/>
              <a:gd name="connsiteX146" fmla="*/ 6251293 w 15811497"/>
              <a:gd name="connsiteY146" fmla="*/ 633929 h 6248398"/>
              <a:gd name="connsiteX147" fmla="*/ 6257683 w 15811497"/>
              <a:gd name="connsiteY147" fmla="*/ 625384 h 6248398"/>
              <a:gd name="connsiteX148" fmla="*/ 6257686 w 15811497"/>
              <a:gd name="connsiteY148" fmla="*/ 625380 h 6248398"/>
              <a:gd name="connsiteX149" fmla="*/ 6331355 w 15811497"/>
              <a:gd name="connsiteY149" fmla="*/ 526865 h 6248398"/>
              <a:gd name="connsiteX150" fmla="*/ 7448548 w 15811497"/>
              <a:gd name="connsiteY150" fmla="*/ 0 h 6248398"/>
              <a:gd name="connsiteX0-1" fmla="*/ 11209760 w 15811497"/>
              <a:gd name="connsiteY0-2" fmla="*/ 5180760 h 6248398"/>
              <a:gd name="connsiteX1-3" fmla="*/ 11210150 w 15811497"/>
              <a:gd name="connsiteY1-4" fmla="*/ 5180948 h 6248398"/>
              <a:gd name="connsiteX2-5" fmla="*/ 11313815 w 15811497"/>
              <a:gd name="connsiteY2-6" fmla="*/ 5243926 h 6248398"/>
              <a:gd name="connsiteX3-7" fmla="*/ 11369911 w 15811497"/>
              <a:gd name="connsiteY3-8" fmla="*/ 5285874 h 6248398"/>
              <a:gd name="connsiteX4-9" fmla="*/ 11410606 w 15811497"/>
              <a:gd name="connsiteY4-10" fmla="*/ 5316305 h 6248398"/>
              <a:gd name="connsiteX5-11" fmla="*/ 11499892 w 15811497"/>
              <a:gd name="connsiteY5-12" fmla="*/ 5397454 h 6248398"/>
              <a:gd name="connsiteX6-13" fmla="*/ 11528781 w 15811497"/>
              <a:gd name="connsiteY6-14" fmla="*/ 5429240 h 6248398"/>
              <a:gd name="connsiteX7-15" fmla="*/ 11504846 w 15811497"/>
              <a:gd name="connsiteY7-16" fmla="*/ 5414699 h 6248398"/>
              <a:gd name="connsiteX8-17" fmla="*/ 11371717 w 15811497"/>
              <a:gd name="connsiteY8-18" fmla="*/ 5315148 h 6248398"/>
              <a:gd name="connsiteX9-19" fmla="*/ 11292198 w 15811497"/>
              <a:gd name="connsiteY9-20" fmla="*/ 5255685 h 6248398"/>
              <a:gd name="connsiteX10-21" fmla="*/ 11209760 w 15811497"/>
              <a:gd name="connsiteY10-22" fmla="*/ 5180760 h 6248398"/>
              <a:gd name="connsiteX11-23" fmla="*/ 4892179 w 15811497"/>
              <a:gd name="connsiteY11-24" fmla="*/ 4842491 h 6248398"/>
              <a:gd name="connsiteX12-25" fmla="*/ 4892178 w 15811497"/>
              <a:gd name="connsiteY12-26" fmla="*/ 4842492 h 6248398"/>
              <a:gd name="connsiteX13-27" fmla="*/ 4885192 w 15811497"/>
              <a:gd name="connsiteY13-28" fmla="*/ 4851834 h 6248398"/>
              <a:gd name="connsiteX14-29" fmla="*/ 4892179 w 15811497"/>
              <a:gd name="connsiteY14-30" fmla="*/ 4842491 h 6248398"/>
              <a:gd name="connsiteX15-31" fmla="*/ 8767766 w 15811497"/>
              <a:gd name="connsiteY15-32" fmla="*/ 853515 h 6248398"/>
              <a:gd name="connsiteX16-33" fmla="*/ 8782572 w 15811497"/>
              <a:gd name="connsiteY16-34" fmla="*/ 884251 h 6248398"/>
              <a:gd name="connsiteX17-35" fmla="*/ 8812281 w 15811497"/>
              <a:gd name="connsiteY17-36" fmla="*/ 965420 h 6248398"/>
              <a:gd name="connsiteX18-37" fmla="*/ 8831257 w 15811497"/>
              <a:gd name="connsiteY18-38" fmla="*/ 1017268 h 6248398"/>
              <a:gd name="connsiteX19-39" fmla="*/ 8860452 w 15811497"/>
              <a:gd name="connsiteY19-40" fmla="*/ 1130811 h 6248398"/>
              <a:gd name="connsiteX20-41" fmla="*/ 8839383 w 15811497"/>
              <a:gd name="connsiteY20-42" fmla="*/ 1087075 h 6248398"/>
              <a:gd name="connsiteX21-43" fmla="*/ 8798546 w 15811497"/>
              <a:gd name="connsiteY21-44" fmla="*/ 975498 h 6248398"/>
              <a:gd name="connsiteX22-45" fmla="*/ 8795375 w 15811497"/>
              <a:gd name="connsiteY22-46" fmla="*/ 963167 h 6248398"/>
              <a:gd name="connsiteX23-47" fmla="*/ 8768620 w 15811497"/>
              <a:gd name="connsiteY23-48" fmla="*/ 859114 h 6248398"/>
              <a:gd name="connsiteX24-49" fmla="*/ 8767766 w 15811497"/>
              <a:gd name="connsiteY24-50" fmla="*/ 853515 h 6248398"/>
              <a:gd name="connsiteX25-51" fmla="*/ 7448548 w 15811497"/>
              <a:gd name="connsiteY25-52" fmla="*/ 0 h 6248398"/>
              <a:gd name="connsiteX26-53" fmla="*/ 8721604 w 15811497"/>
              <a:gd name="connsiteY26-54" fmla="*/ 757692 h 6248398"/>
              <a:gd name="connsiteX27-55" fmla="*/ 8767765 w 15811497"/>
              <a:gd name="connsiteY27-56" fmla="*/ 853515 h 6248398"/>
              <a:gd name="connsiteX28-57" fmla="*/ 8768619 w 15811497"/>
              <a:gd name="connsiteY28-58" fmla="*/ 859114 h 6248398"/>
              <a:gd name="connsiteX29-59" fmla="*/ 8795374 w 15811497"/>
              <a:gd name="connsiteY29-60" fmla="*/ 963167 h 6248398"/>
              <a:gd name="connsiteX30-61" fmla="*/ 8798545 w 15811497"/>
              <a:gd name="connsiteY30-62" fmla="*/ 975499 h 6248398"/>
              <a:gd name="connsiteX31-63" fmla="*/ 8839382 w 15811497"/>
              <a:gd name="connsiteY31-64" fmla="*/ 1087076 h 6248398"/>
              <a:gd name="connsiteX32-65" fmla="*/ 8860451 w 15811497"/>
              <a:gd name="connsiteY32-66" fmla="*/ 1130812 h 6248398"/>
              <a:gd name="connsiteX33-67" fmla="*/ 8866932 w 15811497"/>
              <a:gd name="connsiteY33-68" fmla="*/ 1156018 h 6248398"/>
              <a:gd name="connsiteX34-69" fmla="*/ 8896346 w 15811497"/>
              <a:gd name="connsiteY34-70" fmla="*/ 1447799 h 6248398"/>
              <a:gd name="connsiteX35-71" fmla="*/ 8866932 w 15811497"/>
              <a:gd name="connsiteY35-72" fmla="*/ 1156017 h 6248398"/>
              <a:gd name="connsiteX36-73" fmla="*/ 8860451 w 15811497"/>
              <a:gd name="connsiteY36-74" fmla="*/ 1130810 h 6248398"/>
              <a:gd name="connsiteX37-75" fmla="*/ 8890522 w 15811497"/>
              <a:gd name="connsiteY37-76" fmla="*/ 1193234 h 6248398"/>
              <a:gd name="connsiteX38-77" fmla="*/ 9958384 w 15811497"/>
              <a:gd name="connsiteY38-78" fmla="*/ 1828798 h 6248398"/>
              <a:gd name="connsiteX39-79" fmla="*/ 10895504 w 15811497"/>
              <a:gd name="connsiteY39-80" fmla="*/ 1386857 h 6248398"/>
              <a:gd name="connsiteX40-81" fmla="*/ 10927290 w 15811497"/>
              <a:gd name="connsiteY40-82" fmla="*/ 1344350 h 6248398"/>
              <a:gd name="connsiteX41-83" fmla="*/ 10936907 w 15811497"/>
              <a:gd name="connsiteY41-84" fmla="*/ 1346082 h 6248398"/>
              <a:gd name="connsiteX42-85" fmla="*/ 10917759 w 15811497"/>
              <a:gd name="connsiteY42-86" fmla="*/ 1367151 h 6248398"/>
              <a:gd name="connsiteX43-87" fmla="*/ 10545015 w 15811497"/>
              <a:gd name="connsiteY43-88" fmla="*/ 1956940 h 6248398"/>
              <a:gd name="connsiteX44-89" fmla="*/ 10521911 w 15811497"/>
              <a:gd name="connsiteY44-90" fmla="*/ 2012524 h 6248398"/>
              <a:gd name="connsiteX45-91" fmla="*/ 10521913 w 15811497"/>
              <a:gd name="connsiteY45-92" fmla="*/ 2012521 h 6248398"/>
              <a:gd name="connsiteX46-93" fmla="*/ 10545016 w 15811497"/>
              <a:gd name="connsiteY46-94" fmla="*/ 1956940 h 6248398"/>
              <a:gd name="connsiteX47-95" fmla="*/ 10917760 w 15811497"/>
              <a:gd name="connsiteY47-96" fmla="*/ 1367152 h 6248398"/>
              <a:gd name="connsiteX48-97" fmla="*/ 10936908 w 15811497"/>
              <a:gd name="connsiteY48-98" fmla="*/ 1346084 h 6248398"/>
              <a:gd name="connsiteX49-99" fmla="*/ 10972797 w 15811497"/>
              <a:gd name="connsiteY49-100" fmla="*/ 1352550 h 6248398"/>
              <a:gd name="connsiteX50-101" fmla="*/ 11002341 w 15811497"/>
              <a:gd name="connsiteY50-102" fmla="*/ 1645177 h 6248398"/>
              <a:gd name="connsiteX51-103" fmla="*/ 11002341 w 15811497"/>
              <a:gd name="connsiteY51-104" fmla="*/ 1645177 h 6248398"/>
              <a:gd name="connsiteX52-105" fmla="*/ 10972797 w 15811497"/>
              <a:gd name="connsiteY52-106" fmla="*/ 1352549 h 6248398"/>
              <a:gd name="connsiteX53-107" fmla="*/ 10936908 w 15811497"/>
              <a:gd name="connsiteY53-108" fmla="*/ 1346083 h 6248398"/>
              <a:gd name="connsiteX54-109" fmla="*/ 11096041 w 15811497"/>
              <a:gd name="connsiteY54-110" fmla="*/ 1170993 h 6248398"/>
              <a:gd name="connsiteX55-111" fmla="*/ 13049247 w 15811497"/>
              <a:gd name="connsiteY55-112" fmla="*/ 361949 h 6248398"/>
              <a:gd name="connsiteX56-113" fmla="*/ 15811497 w 15811497"/>
              <a:gd name="connsiteY56-114" fmla="*/ 3124198 h 6248398"/>
              <a:gd name="connsiteX57-115" fmla="*/ 13049247 w 15811497"/>
              <a:gd name="connsiteY57-116" fmla="*/ 5886448 h 6248398"/>
              <a:gd name="connsiteX58-117" fmla="*/ 11732594 w 15811497"/>
              <a:gd name="connsiteY58-118" fmla="*/ 5553059 h 6248398"/>
              <a:gd name="connsiteX59-119" fmla="*/ 11528782 w 15811497"/>
              <a:gd name="connsiteY59-120" fmla="*/ 5429240 h 6248398"/>
              <a:gd name="connsiteX60-121" fmla="*/ 11499893 w 15811497"/>
              <a:gd name="connsiteY60-122" fmla="*/ 5397454 h 6248398"/>
              <a:gd name="connsiteX61-123" fmla="*/ 11410607 w 15811497"/>
              <a:gd name="connsiteY61-124" fmla="*/ 5316305 h 6248398"/>
              <a:gd name="connsiteX62-125" fmla="*/ 11369912 w 15811497"/>
              <a:gd name="connsiteY62-126" fmla="*/ 5285874 h 6248398"/>
              <a:gd name="connsiteX63-127" fmla="*/ 11355656 w 15811497"/>
              <a:gd name="connsiteY63-128" fmla="*/ 5144675 h 6248398"/>
              <a:gd name="connsiteX64-129" fmla="*/ 11355656 w 15811497"/>
              <a:gd name="connsiteY64-130" fmla="*/ 5144675 h 6248398"/>
              <a:gd name="connsiteX65-131" fmla="*/ 11369912 w 15811497"/>
              <a:gd name="connsiteY65-132" fmla="*/ 5285874 h 6248398"/>
              <a:gd name="connsiteX66-133" fmla="*/ 11313816 w 15811497"/>
              <a:gd name="connsiteY66-134" fmla="*/ 5243926 h 6248398"/>
              <a:gd name="connsiteX67-135" fmla="*/ 11210151 w 15811497"/>
              <a:gd name="connsiteY67-136" fmla="*/ 5180948 h 6248398"/>
              <a:gd name="connsiteX68-137" fmla="*/ 11209761 w 15811497"/>
              <a:gd name="connsiteY68-138" fmla="*/ 5180760 h 6248398"/>
              <a:gd name="connsiteX69-139" fmla="*/ 11096041 w 15811497"/>
              <a:gd name="connsiteY69-140" fmla="*/ 5077404 h 6248398"/>
              <a:gd name="connsiteX70-141" fmla="*/ 11063094 w 15811497"/>
              <a:gd name="connsiteY70-142" fmla="*/ 5041153 h 6248398"/>
              <a:gd name="connsiteX71-143" fmla="*/ 11063091 w 15811497"/>
              <a:gd name="connsiteY71-144" fmla="*/ 5041152 h 6248398"/>
              <a:gd name="connsiteX72-145" fmla="*/ 11096040 w 15811497"/>
              <a:gd name="connsiteY72-146" fmla="*/ 5077404 h 6248398"/>
              <a:gd name="connsiteX73-147" fmla="*/ 11209760 w 15811497"/>
              <a:gd name="connsiteY73-148" fmla="*/ 5180760 h 6248398"/>
              <a:gd name="connsiteX74-149" fmla="*/ 11100244 w 15811497"/>
              <a:gd name="connsiteY74-150" fmla="*/ 5128004 h 6248398"/>
              <a:gd name="connsiteX75-151" fmla="*/ 10610846 w 15811497"/>
              <a:gd name="connsiteY75-152" fmla="*/ 5029199 h 6248398"/>
              <a:gd name="connsiteX76-153" fmla="*/ 9640652 w 15811497"/>
              <a:gd name="connsiteY76-154" fmla="*/ 5486739 h 6248398"/>
              <a:gd name="connsiteX77-155" fmla="*/ 9628722 w 15811497"/>
              <a:gd name="connsiteY77-156" fmla="*/ 5502693 h 6248398"/>
              <a:gd name="connsiteX78-157" fmla="*/ 9568273 w 15811497"/>
              <a:gd name="connsiteY78-158" fmla="*/ 5583530 h 6248398"/>
              <a:gd name="connsiteX79-159" fmla="*/ 9535504 w 15811497"/>
              <a:gd name="connsiteY79-160" fmla="*/ 5637470 h 6248398"/>
              <a:gd name="connsiteX80-161" fmla="*/ 9535505 w 15811497"/>
              <a:gd name="connsiteY80-162" fmla="*/ 5637470 h 6248398"/>
              <a:gd name="connsiteX81-163" fmla="*/ 9568273 w 15811497"/>
              <a:gd name="connsiteY81-164" fmla="*/ 5583531 h 6248398"/>
              <a:gd name="connsiteX82-165" fmla="*/ 9628722 w 15811497"/>
              <a:gd name="connsiteY82-166" fmla="*/ 5502694 h 6248398"/>
              <a:gd name="connsiteX83-167" fmla="*/ 9563485 w 15811497"/>
              <a:gd name="connsiteY83-168" fmla="*/ 5610078 h 6248398"/>
              <a:gd name="connsiteX84-169" fmla="*/ 9542221 w 15811497"/>
              <a:gd name="connsiteY84-170" fmla="*/ 5638514 h 6248398"/>
              <a:gd name="connsiteX85-171" fmla="*/ 9504352 w 15811497"/>
              <a:gd name="connsiteY85-172" fmla="*/ 5689156 h 6248398"/>
              <a:gd name="connsiteX86-173" fmla="*/ 9480140 w 15811497"/>
              <a:gd name="connsiteY86-174" fmla="*/ 5721533 h 6248398"/>
              <a:gd name="connsiteX87-175" fmla="*/ 8362947 w 15811497"/>
              <a:gd name="connsiteY87-176" fmla="*/ 6248398 h 6248398"/>
              <a:gd name="connsiteX88-177" fmla="*/ 7028922 w 15811497"/>
              <a:gd name="connsiteY88-178" fmla="*/ 5364147 h 6248398"/>
              <a:gd name="connsiteX89-179" fmla="*/ 6990513 w 15811497"/>
              <a:gd name="connsiteY89-180" fmla="*/ 5259205 h 6248398"/>
              <a:gd name="connsiteX90-181" fmla="*/ 6990512 w 15811497"/>
              <a:gd name="connsiteY90-182" fmla="*/ 5259199 h 6248398"/>
              <a:gd name="connsiteX91-183" fmla="*/ 6983676 w 15811497"/>
              <a:gd name="connsiteY91-184" fmla="*/ 5240519 h 6248398"/>
              <a:gd name="connsiteX92-185" fmla="*/ 6983673 w 15811497"/>
              <a:gd name="connsiteY92-186" fmla="*/ 5240519 h 6248398"/>
              <a:gd name="connsiteX93-187" fmla="*/ 6980236 w 15811497"/>
              <a:gd name="connsiteY93-188" fmla="*/ 5231130 h 6248398"/>
              <a:gd name="connsiteX94-189" fmla="*/ 6978859 w 15811497"/>
              <a:gd name="connsiteY94-190" fmla="*/ 5225774 h 6248398"/>
              <a:gd name="connsiteX95-191" fmla="*/ 6984291 w 15811497"/>
              <a:gd name="connsiteY95-192" fmla="*/ 5240614 h 6248398"/>
              <a:gd name="connsiteX96-193" fmla="*/ 6984292 w 15811497"/>
              <a:gd name="connsiteY96-194" fmla="*/ 5240614 h 6248398"/>
              <a:gd name="connsiteX97-195" fmla="*/ 6978860 w 15811497"/>
              <a:gd name="connsiteY97-196" fmla="*/ 5225773 h 6248398"/>
              <a:gd name="connsiteX98-197" fmla="*/ 6944562 w 15811497"/>
              <a:gd name="connsiteY98-198" fmla="*/ 5092380 h 6248398"/>
              <a:gd name="connsiteX99-199" fmla="*/ 6924183 w 15811497"/>
              <a:gd name="connsiteY99-200" fmla="*/ 4890225 h 6248398"/>
              <a:gd name="connsiteX100-201" fmla="*/ 6924182 w 15811497"/>
              <a:gd name="connsiteY100-202" fmla="*/ 4890225 h 6248398"/>
              <a:gd name="connsiteX101-203" fmla="*/ 6944561 w 15811497"/>
              <a:gd name="connsiteY101-204" fmla="*/ 5092380 h 6248398"/>
              <a:gd name="connsiteX102-205" fmla="*/ 6978860 w 15811497"/>
              <a:gd name="connsiteY102-206" fmla="*/ 5225773 h 6248398"/>
              <a:gd name="connsiteX103-207" fmla="*/ 6948299 w 15811497"/>
              <a:gd name="connsiteY103-208" fmla="*/ 5142273 h 6248398"/>
              <a:gd name="connsiteX104-209" fmla="*/ 5829297 w 15811497"/>
              <a:gd name="connsiteY104-210" fmla="*/ 4400549 h 6248398"/>
              <a:gd name="connsiteX105-211" fmla="*/ 5056802 w 15811497"/>
              <a:gd name="connsiteY105-212" fmla="*/ 4677867 h 6248398"/>
              <a:gd name="connsiteX106-213" fmla="*/ 5022517 w 15811497"/>
              <a:gd name="connsiteY106-214" fmla="*/ 4709027 h 6248398"/>
              <a:gd name="connsiteX107-215" fmla="*/ 5022515 w 15811497"/>
              <a:gd name="connsiteY107-216" fmla="*/ 4709029 h 6248398"/>
              <a:gd name="connsiteX108-217" fmla="*/ 5022510 w 15811497"/>
              <a:gd name="connsiteY108-218" fmla="*/ 4709033 h 6248398"/>
              <a:gd name="connsiteX109-219" fmla="*/ 4924198 w 15811497"/>
              <a:gd name="connsiteY109-220" fmla="*/ 4840507 h 6248398"/>
              <a:gd name="connsiteX110-221" fmla="*/ 4914898 w 15811497"/>
              <a:gd name="connsiteY110-222" fmla="*/ 4838698 h 6248398"/>
              <a:gd name="connsiteX111-223" fmla="*/ 4914898 w 15811497"/>
              <a:gd name="connsiteY111-224" fmla="*/ 4838699 h 6248398"/>
              <a:gd name="connsiteX112-225" fmla="*/ 4924199 w 15811497"/>
              <a:gd name="connsiteY112-226" fmla="*/ 4840508 h 6248398"/>
              <a:gd name="connsiteX113-227" fmla="*/ 4893736 w 15811497"/>
              <a:gd name="connsiteY113-228" fmla="*/ 4881247 h 6248398"/>
              <a:gd name="connsiteX114-229" fmla="*/ 4778482 w 15811497"/>
              <a:gd name="connsiteY114-230" fmla="*/ 5008058 h 6248398"/>
              <a:gd name="connsiteX115-231" fmla="*/ 4778482 w 15811497"/>
              <a:gd name="connsiteY115-232" fmla="*/ 5008057 h 6248398"/>
              <a:gd name="connsiteX116-233" fmla="*/ 4715455 w 15811497"/>
              <a:gd name="connsiteY116-234" fmla="*/ 5077404 h 6248398"/>
              <a:gd name="connsiteX117-235" fmla="*/ 2762249 w 15811497"/>
              <a:gd name="connsiteY117-236" fmla="*/ 5886448 h 6248398"/>
              <a:gd name="connsiteX118-237" fmla="*/ 0 w 15811497"/>
              <a:gd name="connsiteY118-238" fmla="*/ 3124198 h 6248398"/>
              <a:gd name="connsiteX119-239" fmla="*/ 2762249 w 15811497"/>
              <a:gd name="connsiteY119-240" fmla="*/ 361949 h 6248398"/>
              <a:gd name="connsiteX120-241" fmla="*/ 4078902 w 15811497"/>
              <a:gd name="connsiteY120-242" fmla="*/ 695338 h 6248398"/>
              <a:gd name="connsiteX121-243" fmla="*/ 4261443 w 15811497"/>
              <a:gd name="connsiteY121-244" fmla="*/ 806235 h 6248398"/>
              <a:gd name="connsiteX122-245" fmla="*/ 4261445 w 15811497"/>
              <a:gd name="connsiteY122-246" fmla="*/ 806236 h 6248398"/>
              <a:gd name="connsiteX123-247" fmla="*/ 4306650 w 15811497"/>
              <a:gd name="connsiteY123-248" fmla="*/ 833699 h 6248398"/>
              <a:gd name="connsiteX124-249" fmla="*/ 4409044 w 15811497"/>
              <a:gd name="connsiteY124-250" fmla="*/ 910268 h 6248398"/>
              <a:gd name="connsiteX125-251" fmla="*/ 4409043 w 15811497"/>
              <a:gd name="connsiteY125-252" fmla="*/ 910268 h 6248398"/>
              <a:gd name="connsiteX126-253" fmla="*/ 4519295 w 15811497"/>
              <a:gd name="connsiteY126-254" fmla="*/ 992713 h 6248398"/>
              <a:gd name="connsiteX127-255" fmla="*/ 4612477 w 15811497"/>
              <a:gd name="connsiteY127-256" fmla="*/ 1077402 h 6248398"/>
              <a:gd name="connsiteX128-257" fmla="*/ 4612478 w 15811497"/>
              <a:gd name="connsiteY128-258" fmla="*/ 1077403 h 6248398"/>
              <a:gd name="connsiteX129-259" fmla="*/ 4715454 w 15811497"/>
              <a:gd name="connsiteY129-260" fmla="*/ 1170993 h 6248398"/>
              <a:gd name="connsiteX130-261" fmla="*/ 4612478 w 15811497"/>
              <a:gd name="connsiteY130-262" fmla="*/ 1077402 h 6248398"/>
              <a:gd name="connsiteX131-263" fmla="*/ 4701725 w 15811497"/>
              <a:gd name="connsiteY131-264" fmla="*/ 1120394 h 6248398"/>
              <a:gd name="connsiteX132-265" fmla="*/ 5191122 w 15811497"/>
              <a:gd name="connsiteY132-266" fmla="*/ 1219199 h 6248398"/>
              <a:gd name="connsiteX133-267" fmla="*/ 6161317 w 15811497"/>
              <a:gd name="connsiteY133-268" fmla="*/ 761659 h 6248398"/>
              <a:gd name="connsiteX134-269" fmla="*/ 6224019 w 15811497"/>
              <a:gd name="connsiteY134-270" fmla="*/ 677808 h 6248398"/>
              <a:gd name="connsiteX135-271" fmla="*/ 6175489 w 15811497"/>
              <a:gd name="connsiteY135-272" fmla="*/ 757691 h 6248398"/>
              <a:gd name="connsiteX136-273" fmla="*/ 6101172 w 15811497"/>
              <a:gd name="connsiteY136-274" fmla="*/ 916927 h 6248398"/>
              <a:gd name="connsiteX137-275" fmla="*/ 6074903 w 15811497"/>
              <a:gd name="connsiteY137-276" fmla="*/ 997895 h 6248398"/>
              <a:gd name="connsiteX138-277" fmla="*/ 6101172 w 15811497"/>
              <a:gd name="connsiteY138-278" fmla="*/ 916928 h 6248398"/>
              <a:gd name="connsiteX139-279" fmla="*/ 6175489 w 15811497"/>
              <a:gd name="connsiteY139-280" fmla="*/ 757692 h 6248398"/>
              <a:gd name="connsiteX140-281" fmla="*/ 6224020 w 15811497"/>
              <a:gd name="connsiteY140-282" fmla="*/ 677809 h 6248398"/>
              <a:gd name="connsiteX141-283" fmla="*/ 6233696 w 15811497"/>
              <a:gd name="connsiteY141-284" fmla="*/ 664869 h 6248398"/>
              <a:gd name="connsiteX142-285" fmla="*/ 6252611 w 15811497"/>
              <a:gd name="connsiteY142-286" fmla="*/ 633734 h 6248398"/>
              <a:gd name="connsiteX143-287" fmla="*/ 6252610 w 15811497"/>
              <a:gd name="connsiteY143-288" fmla="*/ 633734 h 6248398"/>
              <a:gd name="connsiteX144-289" fmla="*/ 6233696 w 15811497"/>
              <a:gd name="connsiteY144-290" fmla="*/ 664868 h 6248398"/>
              <a:gd name="connsiteX145-291" fmla="*/ 6224019 w 15811497"/>
              <a:gd name="connsiteY145-292" fmla="*/ 677808 h 6248398"/>
              <a:gd name="connsiteX146-293" fmla="*/ 6248008 w 15811497"/>
              <a:gd name="connsiteY146-294" fmla="*/ 638320 h 6248398"/>
              <a:gd name="connsiteX147-295" fmla="*/ 6251291 w 15811497"/>
              <a:gd name="connsiteY147-296" fmla="*/ 633930 h 6248398"/>
              <a:gd name="connsiteX148-297" fmla="*/ 6251293 w 15811497"/>
              <a:gd name="connsiteY148-298" fmla="*/ 633929 h 6248398"/>
              <a:gd name="connsiteX149-299" fmla="*/ 6257683 w 15811497"/>
              <a:gd name="connsiteY149-300" fmla="*/ 625384 h 6248398"/>
              <a:gd name="connsiteX150-301" fmla="*/ 6257686 w 15811497"/>
              <a:gd name="connsiteY150-302" fmla="*/ 625380 h 6248398"/>
              <a:gd name="connsiteX151" fmla="*/ 6331355 w 15811497"/>
              <a:gd name="connsiteY151" fmla="*/ 526865 h 6248398"/>
              <a:gd name="connsiteX152" fmla="*/ 7448548 w 15811497"/>
              <a:gd name="connsiteY152" fmla="*/ 0 h 6248398"/>
              <a:gd name="connsiteX0-303" fmla="*/ 11209760 w 15811497"/>
              <a:gd name="connsiteY0-304" fmla="*/ 5180760 h 6248398"/>
              <a:gd name="connsiteX1-305" fmla="*/ 11210150 w 15811497"/>
              <a:gd name="connsiteY1-306" fmla="*/ 5180948 h 6248398"/>
              <a:gd name="connsiteX2-307" fmla="*/ 11313815 w 15811497"/>
              <a:gd name="connsiteY2-308" fmla="*/ 5243926 h 6248398"/>
              <a:gd name="connsiteX3-309" fmla="*/ 11369911 w 15811497"/>
              <a:gd name="connsiteY3-310" fmla="*/ 5285874 h 6248398"/>
              <a:gd name="connsiteX4-311" fmla="*/ 11410606 w 15811497"/>
              <a:gd name="connsiteY4-312" fmla="*/ 5316305 h 6248398"/>
              <a:gd name="connsiteX5-313" fmla="*/ 11499892 w 15811497"/>
              <a:gd name="connsiteY5-314" fmla="*/ 5397454 h 6248398"/>
              <a:gd name="connsiteX6-315" fmla="*/ 11528781 w 15811497"/>
              <a:gd name="connsiteY6-316" fmla="*/ 5429240 h 6248398"/>
              <a:gd name="connsiteX7-317" fmla="*/ 11504846 w 15811497"/>
              <a:gd name="connsiteY7-318" fmla="*/ 5414699 h 6248398"/>
              <a:gd name="connsiteX8-319" fmla="*/ 11371717 w 15811497"/>
              <a:gd name="connsiteY8-320" fmla="*/ 5315148 h 6248398"/>
              <a:gd name="connsiteX9-321" fmla="*/ 11292198 w 15811497"/>
              <a:gd name="connsiteY9-322" fmla="*/ 5255685 h 6248398"/>
              <a:gd name="connsiteX10-323" fmla="*/ 11209760 w 15811497"/>
              <a:gd name="connsiteY10-324" fmla="*/ 5180760 h 6248398"/>
              <a:gd name="connsiteX11-325" fmla="*/ 4892179 w 15811497"/>
              <a:gd name="connsiteY11-326" fmla="*/ 4842491 h 6248398"/>
              <a:gd name="connsiteX12-327" fmla="*/ 4892178 w 15811497"/>
              <a:gd name="connsiteY12-328" fmla="*/ 4842492 h 6248398"/>
              <a:gd name="connsiteX13-329" fmla="*/ 4885192 w 15811497"/>
              <a:gd name="connsiteY13-330" fmla="*/ 4851834 h 6248398"/>
              <a:gd name="connsiteX14-331" fmla="*/ 4892179 w 15811497"/>
              <a:gd name="connsiteY14-332" fmla="*/ 4842491 h 6248398"/>
              <a:gd name="connsiteX15-333" fmla="*/ 8767766 w 15811497"/>
              <a:gd name="connsiteY15-334" fmla="*/ 853515 h 6248398"/>
              <a:gd name="connsiteX16-335" fmla="*/ 8782572 w 15811497"/>
              <a:gd name="connsiteY16-336" fmla="*/ 884251 h 6248398"/>
              <a:gd name="connsiteX17-337" fmla="*/ 8812281 w 15811497"/>
              <a:gd name="connsiteY17-338" fmla="*/ 965420 h 6248398"/>
              <a:gd name="connsiteX18-339" fmla="*/ 8831257 w 15811497"/>
              <a:gd name="connsiteY18-340" fmla="*/ 1017268 h 6248398"/>
              <a:gd name="connsiteX19-341" fmla="*/ 8860452 w 15811497"/>
              <a:gd name="connsiteY19-342" fmla="*/ 1130811 h 6248398"/>
              <a:gd name="connsiteX20-343" fmla="*/ 8839383 w 15811497"/>
              <a:gd name="connsiteY20-344" fmla="*/ 1087075 h 6248398"/>
              <a:gd name="connsiteX21-345" fmla="*/ 8798546 w 15811497"/>
              <a:gd name="connsiteY21-346" fmla="*/ 975498 h 6248398"/>
              <a:gd name="connsiteX22-347" fmla="*/ 8795375 w 15811497"/>
              <a:gd name="connsiteY22-348" fmla="*/ 963167 h 6248398"/>
              <a:gd name="connsiteX23-349" fmla="*/ 8768620 w 15811497"/>
              <a:gd name="connsiteY23-350" fmla="*/ 859114 h 6248398"/>
              <a:gd name="connsiteX24-351" fmla="*/ 8767766 w 15811497"/>
              <a:gd name="connsiteY24-352" fmla="*/ 853515 h 6248398"/>
              <a:gd name="connsiteX25-353" fmla="*/ 7448548 w 15811497"/>
              <a:gd name="connsiteY25-354" fmla="*/ 0 h 6248398"/>
              <a:gd name="connsiteX26-355" fmla="*/ 8721604 w 15811497"/>
              <a:gd name="connsiteY26-356" fmla="*/ 757692 h 6248398"/>
              <a:gd name="connsiteX27-357" fmla="*/ 8767765 w 15811497"/>
              <a:gd name="connsiteY27-358" fmla="*/ 853515 h 6248398"/>
              <a:gd name="connsiteX28-359" fmla="*/ 8768619 w 15811497"/>
              <a:gd name="connsiteY28-360" fmla="*/ 859114 h 6248398"/>
              <a:gd name="connsiteX29-361" fmla="*/ 8795374 w 15811497"/>
              <a:gd name="connsiteY29-362" fmla="*/ 963167 h 6248398"/>
              <a:gd name="connsiteX30-363" fmla="*/ 8798545 w 15811497"/>
              <a:gd name="connsiteY30-364" fmla="*/ 975499 h 6248398"/>
              <a:gd name="connsiteX31-365" fmla="*/ 8839382 w 15811497"/>
              <a:gd name="connsiteY31-366" fmla="*/ 1087076 h 6248398"/>
              <a:gd name="connsiteX32-367" fmla="*/ 8860451 w 15811497"/>
              <a:gd name="connsiteY32-368" fmla="*/ 1130812 h 6248398"/>
              <a:gd name="connsiteX33-369" fmla="*/ 8866932 w 15811497"/>
              <a:gd name="connsiteY33-370" fmla="*/ 1156018 h 6248398"/>
              <a:gd name="connsiteX34-371" fmla="*/ 8896346 w 15811497"/>
              <a:gd name="connsiteY34-372" fmla="*/ 1447799 h 6248398"/>
              <a:gd name="connsiteX35-373" fmla="*/ 8866932 w 15811497"/>
              <a:gd name="connsiteY35-374" fmla="*/ 1156017 h 6248398"/>
              <a:gd name="connsiteX36-375" fmla="*/ 8860451 w 15811497"/>
              <a:gd name="connsiteY36-376" fmla="*/ 1130810 h 6248398"/>
              <a:gd name="connsiteX37-377" fmla="*/ 8890522 w 15811497"/>
              <a:gd name="connsiteY37-378" fmla="*/ 1193234 h 6248398"/>
              <a:gd name="connsiteX38-379" fmla="*/ 9958384 w 15811497"/>
              <a:gd name="connsiteY38-380" fmla="*/ 1828798 h 6248398"/>
              <a:gd name="connsiteX39-381" fmla="*/ 10895504 w 15811497"/>
              <a:gd name="connsiteY39-382" fmla="*/ 1386857 h 6248398"/>
              <a:gd name="connsiteX40-383" fmla="*/ 10927290 w 15811497"/>
              <a:gd name="connsiteY40-384" fmla="*/ 1344350 h 6248398"/>
              <a:gd name="connsiteX41-385" fmla="*/ 10936907 w 15811497"/>
              <a:gd name="connsiteY41-386" fmla="*/ 1346082 h 6248398"/>
              <a:gd name="connsiteX42-387" fmla="*/ 10917759 w 15811497"/>
              <a:gd name="connsiteY42-388" fmla="*/ 1367151 h 6248398"/>
              <a:gd name="connsiteX43-389" fmla="*/ 10545015 w 15811497"/>
              <a:gd name="connsiteY43-390" fmla="*/ 1956940 h 6248398"/>
              <a:gd name="connsiteX44-391" fmla="*/ 10521911 w 15811497"/>
              <a:gd name="connsiteY44-392" fmla="*/ 2012524 h 6248398"/>
              <a:gd name="connsiteX45-393" fmla="*/ 10521913 w 15811497"/>
              <a:gd name="connsiteY45-394" fmla="*/ 2012521 h 6248398"/>
              <a:gd name="connsiteX46-395" fmla="*/ 10545016 w 15811497"/>
              <a:gd name="connsiteY46-396" fmla="*/ 1956940 h 6248398"/>
              <a:gd name="connsiteX47-397" fmla="*/ 10917760 w 15811497"/>
              <a:gd name="connsiteY47-398" fmla="*/ 1367152 h 6248398"/>
              <a:gd name="connsiteX48-399" fmla="*/ 10936908 w 15811497"/>
              <a:gd name="connsiteY48-400" fmla="*/ 1346084 h 6248398"/>
              <a:gd name="connsiteX49-401" fmla="*/ 10972797 w 15811497"/>
              <a:gd name="connsiteY49-402" fmla="*/ 1352550 h 6248398"/>
              <a:gd name="connsiteX50-403" fmla="*/ 11002341 w 15811497"/>
              <a:gd name="connsiteY50-404" fmla="*/ 1645177 h 6248398"/>
              <a:gd name="connsiteX51-405" fmla="*/ 11002341 w 15811497"/>
              <a:gd name="connsiteY51-406" fmla="*/ 1645177 h 6248398"/>
              <a:gd name="connsiteX52-407" fmla="*/ 10972797 w 15811497"/>
              <a:gd name="connsiteY52-408" fmla="*/ 1352549 h 6248398"/>
              <a:gd name="connsiteX53-409" fmla="*/ 10936908 w 15811497"/>
              <a:gd name="connsiteY53-410" fmla="*/ 1346083 h 6248398"/>
              <a:gd name="connsiteX54-411" fmla="*/ 11096041 w 15811497"/>
              <a:gd name="connsiteY54-412" fmla="*/ 1170993 h 6248398"/>
              <a:gd name="connsiteX55-413" fmla="*/ 13049247 w 15811497"/>
              <a:gd name="connsiteY55-414" fmla="*/ 361949 h 6248398"/>
              <a:gd name="connsiteX56-415" fmla="*/ 15811497 w 15811497"/>
              <a:gd name="connsiteY56-416" fmla="*/ 3124198 h 6248398"/>
              <a:gd name="connsiteX57-417" fmla="*/ 13049247 w 15811497"/>
              <a:gd name="connsiteY57-418" fmla="*/ 5886448 h 6248398"/>
              <a:gd name="connsiteX58-419" fmla="*/ 11732594 w 15811497"/>
              <a:gd name="connsiteY58-420" fmla="*/ 5553059 h 6248398"/>
              <a:gd name="connsiteX59-421" fmla="*/ 11528782 w 15811497"/>
              <a:gd name="connsiteY59-422" fmla="*/ 5429240 h 6248398"/>
              <a:gd name="connsiteX60-423" fmla="*/ 11499893 w 15811497"/>
              <a:gd name="connsiteY60-424" fmla="*/ 5397454 h 6248398"/>
              <a:gd name="connsiteX61-425" fmla="*/ 11410607 w 15811497"/>
              <a:gd name="connsiteY61-426" fmla="*/ 5316305 h 6248398"/>
              <a:gd name="connsiteX62-427" fmla="*/ 11369912 w 15811497"/>
              <a:gd name="connsiteY62-428" fmla="*/ 5285874 h 6248398"/>
              <a:gd name="connsiteX63-429" fmla="*/ 11355656 w 15811497"/>
              <a:gd name="connsiteY63-430" fmla="*/ 5144675 h 6248398"/>
              <a:gd name="connsiteX64-431" fmla="*/ 11355656 w 15811497"/>
              <a:gd name="connsiteY64-432" fmla="*/ 5144675 h 6248398"/>
              <a:gd name="connsiteX65-433" fmla="*/ 11369912 w 15811497"/>
              <a:gd name="connsiteY65-434" fmla="*/ 5285874 h 6248398"/>
              <a:gd name="connsiteX66-435" fmla="*/ 11313816 w 15811497"/>
              <a:gd name="connsiteY66-436" fmla="*/ 5243926 h 6248398"/>
              <a:gd name="connsiteX67-437" fmla="*/ 11210151 w 15811497"/>
              <a:gd name="connsiteY67-438" fmla="*/ 5180948 h 6248398"/>
              <a:gd name="connsiteX68-439" fmla="*/ 11209761 w 15811497"/>
              <a:gd name="connsiteY68-440" fmla="*/ 5180760 h 6248398"/>
              <a:gd name="connsiteX69-441" fmla="*/ 11096041 w 15811497"/>
              <a:gd name="connsiteY69-442" fmla="*/ 5077404 h 6248398"/>
              <a:gd name="connsiteX70-443" fmla="*/ 11063094 w 15811497"/>
              <a:gd name="connsiteY70-444" fmla="*/ 5041153 h 6248398"/>
              <a:gd name="connsiteX71-445" fmla="*/ 11063091 w 15811497"/>
              <a:gd name="connsiteY71-446" fmla="*/ 5041152 h 6248398"/>
              <a:gd name="connsiteX72-447" fmla="*/ 11096040 w 15811497"/>
              <a:gd name="connsiteY72-448" fmla="*/ 5077404 h 6248398"/>
              <a:gd name="connsiteX73-449" fmla="*/ 11209760 w 15811497"/>
              <a:gd name="connsiteY73-450" fmla="*/ 5180760 h 6248398"/>
              <a:gd name="connsiteX74-451" fmla="*/ 11100244 w 15811497"/>
              <a:gd name="connsiteY74-452" fmla="*/ 5128004 h 6248398"/>
              <a:gd name="connsiteX75-453" fmla="*/ 10610846 w 15811497"/>
              <a:gd name="connsiteY75-454" fmla="*/ 5029199 h 6248398"/>
              <a:gd name="connsiteX76-455" fmla="*/ 9640652 w 15811497"/>
              <a:gd name="connsiteY76-456" fmla="*/ 5486739 h 6248398"/>
              <a:gd name="connsiteX77-457" fmla="*/ 9628722 w 15811497"/>
              <a:gd name="connsiteY77-458" fmla="*/ 5502693 h 6248398"/>
              <a:gd name="connsiteX78-459" fmla="*/ 9568273 w 15811497"/>
              <a:gd name="connsiteY78-460" fmla="*/ 5583530 h 6248398"/>
              <a:gd name="connsiteX79-461" fmla="*/ 9535504 w 15811497"/>
              <a:gd name="connsiteY79-462" fmla="*/ 5637470 h 6248398"/>
              <a:gd name="connsiteX80-463" fmla="*/ 9535505 w 15811497"/>
              <a:gd name="connsiteY80-464" fmla="*/ 5637470 h 6248398"/>
              <a:gd name="connsiteX81-465" fmla="*/ 9568273 w 15811497"/>
              <a:gd name="connsiteY81-466" fmla="*/ 5583531 h 6248398"/>
              <a:gd name="connsiteX82-467" fmla="*/ 9628722 w 15811497"/>
              <a:gd name="connsiteY82-468" fmla="*/ 5502694 h 6248398"/>
              <a:gd name="connsiteX83-469" fmla="*/ 9563485 w 15811497"/>
              <a:gd name="connsiteY83-470" fmla="*/ 5610078 h 6248398"/>
              <a:gd name="connsiteX84-471" fmla="*/ 9542221 w 15811497"/>
              <a:gd name="connsiteY84-472" fmla="*/ 5638514 h 6248398"/>
              <a:gd name="connsiteX85-473" fmla="*/ 9504352 w 15811497"/>
              <a:gd name="connsiteY85-474" fmla="*/ 5689156 h 6248398"/>
              <a:gd name="connsiteX86-475" fmla="*/ 9480140 w 15811497"/>
              <a:gd name="connsiteY86-476" fmla="*/ 5721533 h 6248398"/>
              <a:gd name="connsiteX87-477" fmla="*/ 8362947 w 15811497"/>
              <a:gd name="connsiteY87-478" fmla="*/ 6248398 h 6248398"/>
              <a:gd name="connsiteX88-479" fmla="*/ 7028922 w 15811497"/>
              <a:gd name="connsiteY88-480" fmla="*/ 5364147 h 6248398"/>
              <a:gd name="connsiteX89-481" fmla="*/ 6990513 w 15811497"/>
              <a:gd name="connsiteY89-482" fmla="*/ 5259205 h 6248398"/>
              <a:gd name="connsiteX90-483" fmla="*/ 6990512 w 15811497"/>
              <a:gd name="connsiteY90-484" fmla="*/ 5259199 h 6248398"/>
              <a:gd name="connsiteX91-485" fmla="*/ 6983676 w 15811497"/>
              <a:gd name="connsiteY91-486" fmla="*/ 5240519 h 6248398"/>
              <a:gd name="connsiteX92-487" fmla="*/ 6983673 w 15811497"/>
              <a:gd name="connsiteY92-488" fmla="*/ 5240519 h 6248398"/>
              <a:gd name="connsiteX93-489" fmla="*/ 6980236 w 15811497"/>
              <a:gd name="connsiteY93-490" fmla="*/ 5231130 h 6248398"/>
              <a:gd name="connsiteX94-491" fmla="*/ 6978859 w 15811497"/>
              <a:gd name="connsiteY94-492" fmla="*/ 5225774 h 6248398"/>
              <a:gd name="connsiteX95-493" fmla="*/ 6984291 w 15811497"/>
              <a:gd name="connsiteY95-494" fmla="*/ 5240614 h 6248398"/>
              <a:gd name="connsiteX96-495" fmla="*/ 6984292 w 15811497"/>
              <a:gd name="connsiteY96-496" fmla="*/ 5240614 h 6248398"/>
              <a:gd name="connsiteX97-497" fmla="*/ 6978860 w 15811497"/>
              <a:gd name="connsiteY97-498" fmla="*/ 5225773 h 6248398"/>
              <a:gd name="connsiteX98-499" fmla="*/ 6944562 w 15811497"/>
              <a:gd name="connsiteY98-500" fmla="*/ 5092380 h 6248398"/>
              <a:gd name="connsiteX99-501" fmla="*/ 6924183 w 15811497"/>
              <a:gd name="connsiteY99-502" fmla="*/ 4890225 h 6248398"/>
              <a:gd name="connsiteX100-503" fmla="*/ 6924182 w 15811497"/>
              <a:gd name="connsiteY100-504" fmla="*/ 4890225 h 6248398"/>
              <a:gd name="connsiteX101-505" fmla="*/ 6944561 w 15811497"/>
              <a:gd name="connsiteY101-506" fmla="*/ 5092380 h 6248398"/>
              <a:gd name="connsiteX102-507" fmla="*/ 6978860 w 15811497"/>
              <a:gd name="connsiteY102-508" fmla="*/ 5225773 h 6248398"/>
              <a:gd name="connsiteX103-509" fmla="*/ 6948299 w 15811497"/>
              <a:gd name="connsiteY103-510" fmla="*/ 5142273 h 6248398"/>
              <a:gd name="connsiteX104-511" fmla="*/ 5829297 w 15811497"/>
              <a:gd name="connsiteY104-512" fmla="*/ 4400549 h 6248398"/>
              <a:gd name="connsiteX105-513" fmla="*/ 5056802 w 15811497"/>
              <a:gd name="connsiteY105-514" fmla="*/ 4677867 h 6248398"/>
              <a:gd name="connsiteX106-515" fmla="*/ 5022517 w 15811497"/>
              <a:gd name="connsiteY106-516" fmla="*/ 4709027 h 6248398"/>
              <a:gd name="connsiteX107-517" fmla="*/ 5022515 w 15811497"/>
              <a:gd name="connsiteY107-518" fmla="*/ 4709029 h 6248398"/>
              <a:gd name="connsiteX108-519" fmla="*/ 5022510 w 15811497"/>
              <a:gd name="connsiteY108-520" fmla="*/ 4709033 h 6248398"/>
              <a:gd name="connsiteX109-521" fmla="*/ 4924198 w 15811497"/>
              <a:gd name="connsiteY109-522" fmla="*/ 4840507 h 6248398"/>
              <a:gd name="connsiteX110-523" fmla="*/ 4914898 w 15811497"/>
              <a:gd name="connsiteY110-524" fmla="*/ 4838698 h 6248398"/>
              <a:gd name="connsiteX111-525" fmla="*/ 4914898 w 15811497"/>
              <a:gd name="connsiteY111-526" fmla="*/ 4838699 h 6248398"/>
              <a:gd name="connsiteX112-527" fmla="*/ 4924199 w 15811497"/>
              <a:gd name="connsiteY112-528" fmla="*/ 4840508 h 6248398"/>
              <a:gd name="connsiteX113-529" fmla="*/ 4893736 w 15811497"/>
              <a:gd name="connsiteY113-530" fmla="*/ 4881247 h 6248398"/>
              <a:gd name="connsiteX114-531" fmla="*/ 4778482 w 15811497"/>
              <a:gd name="connsiteY114-532" fmla="*/ 5008058 h 6248398"/>
              <a:gd name="connsiteX115-533" fmla="*/ 4778482 w 15811497"/>
              <a:gd name="connsiteY115-534" fmla="*/ 5008057 h 6248398"/>
              <a:gd name="connsiteX116-535" fmla="*/ 4715455 w 15811497"/>
              <a:gd name="connsiteY116-536" fmla="*/ 5077404 h 6248398"/>
              <a:gd name="connsiteX117-537" fmla="*/ 2762249 w 15811497"/>
              <a:gd name="connsiteY117-538" fmla="*/ 5886448 h 6248398"/>
              <a:gd name="connsiteX118-539" fmla="*/ 0 w 15811497"/>
              <a:gd name="connsiteY118-540" fmla="*/ 3124198 h 6248398"/>
              <a:gd name="connsiteX119-541" fmla="*/ 2762249 w 15811497"/>
              <a:gd name="connsiteY119-542" fmla="*/ 361949 h 6248398"/>
              <a:gd name="connsiteX120-543" fmla="*/ 4078902 w 15811497"/>
              <a:gd name="connsiteY120-544" fmla="*/ 695338 h 6248398"/>
              <a:gd name="connsiteX121-545" fmla="*/ 4261443 w 15811497"/>
              <a:gd name="connsiteY121-546" fmla="*/ 806235 h 6248398"/>
              <a:gd name="connsiteX122-547" fmla="*/ 4261445 w 15811497"/>
              <a:gd name="connsiteY122-548" fmla="*/ 806236 h 6248398"/>
              <a:gd name="connsiteX123-549" fmla="*/ 4306650 w 15811497"/>
              <a:gd name="connsiteY123-550" fmla="*/ 833699 h 6248398"/>
              <a:gd name="connsiteX124-551" fmla="*/ 4409044 w 15811497"/>
              <a:gd name="connsiteY124-552" fmla="*/ 910268 h 6248398"/>
              <a:gd name="connsiteX125-553" fmla="*/ 4409043 w 15811497"/>
              <a:gd name="connsiteY125-554" fmla="*/ 910268 h 6248398"/>
              <a:gd name="connsiteX126-555" fmla="*/ 4519295 w 15811497"/>
              <a:gd name="connsiteY126-556" fmla="*/ 992713 h 6248398"/>
              <a:gd name="connsiteX127-557" fmla="*/ 4612477 w 15811497"/>
              <a:gd name="connsiteY127-558" fmla="*/ 1077402 h 6248398"/>
              <a:gd name="connsiteX128-559" fmla="*/ 4612478 w 15811497"/>
              <a:gd name="connsiteY128-560" fmla="*/ 1077403 h 6248398"/>
              <a:gd name="connsiteX129-561" fmla="*/ 4715454 w 15811497"/>
              <a:gd name="connsiteY129-562" fmla="*/ 1170993 h 6248398"/>
              <a:gd name="connsiteX130-563" fmla="*/ 4612478 w 15811497"/>
              <a:gd name="connsiteY130-564" fmla="*/ 1077402 h 6248398"/>
              <a:gd name="connsiteX131-565" fmla="*/ 4701725 w 15811497"/>
              <a:gd name="connsiteY131-566" fmla="*/ 1120394 h 6248398"/>
              <a:gd name="connsiteX132-567" fmla="*/ 5191122 w 15811497"/>
              <a:gd name="connsiteY132-568" fmla="*/ 1219199 h 6248398"/>
              <a:gd name="connsiteX133-569" fmla="*/ 6161317 w 15811497"/>
              <a:gd name="connsiteY133-570" fmla="*/ 761659 h 6248398"/>
              <a:gd name="connsiteX134-571" fmla="*/ 6224019 w 15811497"/>
              <a:gd name="connsiteY134-572" fmla="*/ 677808 h 6248398"/>
              <a:gd name="connsiteX135-573" fmla="*/ 6175489 w 15811497"/>
              <a:gd name="connsiteY135-574" fmla="*/ 757691 h 6248398"/>
              <a:gd name="connsiteX136-575" fmla="*/ 6101172 w 15811497"/>
              <a:gd name="connsiteY136-576" fmla="*/ 916927 h 6248398"/>
              <a:gd name="connsiteX137-577" fmla="*/ 6101172 w 15811497"/>
              <a:gd name="connsiteY137-578" fmla="*/ 916928 h 6248398"/>
              <a:gd name="connsiteX138-579" fmla="*/ 6175489 w 15811497"/>
              <a:gd name="connsiteY138-580" fmla="*/ 757692 h 6248398"/>
              <a:gd name="connsiteX139-581" fmla="*/ 6224020 w 15811497"/>
              <a:gd name="connsiteY139-582" fmla="*/ 677809 h 6248398"/>
              <a:gd name="connsiteX140-583" fmla="*/ 6233696 w 15811497"/>
              <a:gd name="connsiteY140-584" fmla="*/ 664869 h 6248398"/>
              <a:gd name="connsiteX141-585" fmla="*/ 6252611 w 15811497"/>
              <a:gd name="connsiteY141-586" fmla="*/ 633734 h 6248398"/>
              <a:gd name="connsiteX142-587" fmla="*/ 6252610 w 15811497"/>
              <a:gd name="connsiteY142-588" fmla="*/ 633734 h 6248398"/>
              <a:gd name="connsiteX143-589" fmla="*/ 6233696 w 15811497"/>
              <a:gd name="connsiteY143-590" fmla="*/ 664868 h 6248398"/>
              <a:gd name="connsiteX144-591" fmla="*/ 6224019 w 15811497"/>
              <a:gd name="connsiteY144-592" fmla="*/ 677808 h 6248398"/>
              <a:gd name="connsiteX145-593" fmla="*/ 6248008 w 15811497"/>
              <a:gd name="connsiteY145-594" fmla="*/ 638320 h 6248398"/>
              <a:gd name="connsiteX146-595" fmla="*/ 6251291 w 15811497"/>
              <a:gd name="connsiteY146-596" fmla="*/ 633930 h 6248398"/>
              <a:gd name="connsiteX147-597" fmla="*/ 6251293 w 15811497"/>
              <a:gd name="connsiteY147-598" fmla="*/ 633929 h 6248398"/>
              <a:gd name="connsiteX148-599" fmla="*/ 6257683 w 15811497"/>
              <a:gd name="connsiteY148-600" fmla="*/ 625384 h 6248398"/>
              <a:gd name="connsiteX149-601" fmla="*/ 6257686 w 15811497"/>
              <a:gd name="connsiteY149-602" fmla="*/ 625380 h 6248398"/>
              <a:gd name="connsiteX150-603" fmla="*/ 6331355 w 15811497"/>
              <a:gd name="connsiteY150-604" fmla="*/ 526865 h 6248398"/>
              <a:gd name="connsiteX151-605" fmla="*/ 7448548 w 15811497"/>
              <a:gd name="connsiteY151-606" fmla="*/ 0 h 6248398"/>
              <a:gd name="connsiteX0-607" fmla="*/ 11209760 w 15811497"/>
              <a:gd name="connsiteY0-608" fmla="*/ 5180760 h 6248398"/>
              <a:gd name="connsiteX1-609" fmla="*/ 11210150 w 15811497"/>
              <a:gd name="connsiteY1-610" fmla="*/ 5180948 h 6248398"/>
              <a:gd name="connsiteX2-611" fmla="*/ 11313815 w 15811497"/>
              <a:gd name="connsiteY2-612" fmla="*/ 5243926 h 6248398"/>
              <a:gd name="connsiteX3-613" fmla="*/ 11369911 w 15811497"/>
              <a:gd name="connsiteY3-614" fmla="*/ 5285874 h 6248398"/>
              <a:gd name="connsiteX4-615" fmla="*/ 11410606 w 15811497"/>
              <a:gd name="connsiteY4-616" fmla="*/ 5316305 h 6248398"/>
              <a:gd name="connsiteX5-617" fmla="*/ 11499892 w 15811497"/>
              <a:gd name="connsiteY5-618" fmla="*/ 5397454 h 6248398"/>
              <a:gd name="connsiteX6-619" fmla="*/ 11528781 w 15811497"/>
              <a:gd name="connsiteY6-620" fmla="*/ 5429240 h 6248398"/>
              <a:gd name="connsiteX7-621" fmla="*/ 11504846 w 15811497"/>
              <a:gd name="connsiteY7-622" fmla="*/ 5414699 h 6248398"/>
              <a:gd name="connsiteX8-623" fmla="*/ 11371717 w 15811497"/>
              <a:gd name="connsiteY8-624" fmla="*/ 5315148 h 6248398"/>
              <a:gd name="connsiteX9-625" fmla="*/ 11292198 w 15811497"/>
              <a:gd name="connsiteY9-626" fmla="*/ 5255685 h 6248398"/>
              <a:gd name="connsiteX10-627" fmla="*/ 11209760 w 15811497"/>
              <a:gd name="connsiteY10-628" fmla="*/ 5180760 h 6248398"/>
              <a:gd name="connsiteX11-629" fmla="*/ 4892179 w 15811497"/>
              <a:gd name="connsiteY11-630" fmla="*/ 4842491 h 6248398"/>
              <a:gd name="connsiteX12-631" fmla="*/ 4892178 w 15811497"/>
              <a:gd name="connsiteY12-632" fmla="*/ 4842492 h 6248398"/>
              <a:gd name="connsiteX13-633" fmla="*/ 4885192 w 15811497"/>
              <a:gd name="connsiteY13-634" fmla="*/ 4851834 h 6248398"/>
              <a:gd name="connsiteX14-635" fmla="*/ 4892179 w 15811497"/>
              <a:gd name="connsiteY14-636" fmla="*/ 4842491 h 6248398"/>
              <a:gd name="connsiteX15-637" fmla="*/ 8767766 w 15811497"/>
              <a:gd name="connsiteY15-638" fmla="*/ 853515 h 6248398"/>
              <a:gd name="connsiteX16-639" fmla="*/ 8782572 w 15811497"/>
              <a:gd name="connsiteY16-640" fmla="*/ 884251 h 6248398"/>
              <a:gd name="connsiteX17-641" fmla="*/ 8812281 w 15811497"/>
              <a:gd name="connsiteY17-642" fmla="*/ 965420 h 6248398"/>
              <a:gd name="connsiteX18-643" fmla="*/ 8831257 w 15811497"/>
              <a:gd name="connsiteY18-644" fmla="*/ 1017268 h 6248398"/>
              <a:gd name="connsiteX19-645" fmla="*/ 8860452 w 15811497"/>
              <a:gd name="connsiteY19-646" fmla="*/ 1130811 h 6248398"/>
              <a:gd name="connsiteX20-647" fmla="*/ 8839383 w 15811497"/>
              <a:gd name="connsiteY20-648" fmla="*/ 1087075 h 6248398"/>
              <a:gd name="connsiteX21-649" fmla="*/ 8798546 w 15811497"/>
              <a:gd name="connsiteY21-650" fmla="*/ 975498 h 6248398"/>
              <a:gd name="connsiteX22-651" fmla="*/ 8795375 w 15811497"/>
              <a:gd name="connsiteY22-652" fmla="*/ 963167 h 6248398"/>
              <a:gd name="connsiteX23-653" fmla="*/ 8768620 w 15811497"/>
              <a:gd name="connsiteY23-654" fmla="*/ 859114 h 6248398"/>
              <a:gd name="connsiteX24-655" fmla="*/ 8767766 w 15811497"/>
              <a:gd name="connsiteY24-656" fmla="*/ 853515 h 6248398"/>
              <a:gd name="connsiteX25-657" fmla="*/ 7448548 w 15811497"/>
              <a:gd name="connsiteY25-658" fmla="*/ 0 h 6248398"/>
              <a:gd name="connsiteX26-659" fmla="*/ 8721604 w 15811497"/>
              <a:gd name="connsiteY26-660" fmla="*/ 757692 h 6248398"/>
              <a:gd name="connsiteX27-661" fmla="*/ 8767765 w 15811497"/>
              <a:gd name="connsiteY27-662" fmla="*/ 853515 h 6248398"/>
              <a:gd name="connsiteX28-663" fmla="*/ 8768619 w 15811497"/>
              <a:gd name="connsiteY28-664" fmla="*/ 859114 h 6248398"/>
              <a:gd name="connsiteX29-665" fmla="*/ 8795374 w 15811497"/>
              <a:gd name="connsiteY29-666" fmla="*/ 963167 h 6248398"/>
              <a:gd name="connsiteX30-667" fmla="*/ 8798545 w 15811497"/>
              <a:gd name="connsiteY30-668" fmla="*/ 975499 h 6248398"/>
              <a:gd name="connsiteX31-669" fmla="*/ 8839382 w 15811497"/>
              <a:gd name="connsiteY31-670" fmla="*/ 1087076 h 6248398"/>
              <a:gd name="connsiteX32-671" fmla="*/ 8860451 w 15811497"/>
              <a:gd name="connsiteY32-672" fmla="*/ 1130812 h 6248398"/>
              <a:gd name="connsiteX33-673" fmla="*/ 8866932 w 15811497"/>
              <a:gd name="connsiteY33-674" fmla="*/ 1156018 h 6248398"/>
              <a:gd name="connsiteX34-675" fmla="*/ 8896346 w 15811497"/>
              <a:gd name="connsiteY34-676" fmla="*/ 1447799 h 6248398"/>
              <a:gd name="connsiteX35-677" fmla="*/ 8866932 w 15811497"/>
              <a:gd name="connsiteY35-678" fmla="*/ 1156017 h 6248398"/>
              <a:gd name="connsiteX36-679" fmla="*/ 8860451 w 15811497"/>
              <a:gd name="connsiteY36-680" fmla="*/ 1130810 h 6248398"/>
              <a:gd name="connsiteX37-681" fmla="*/ 8890522 w 15811497"/>
              <a:gd name="connsiteY37-682" fmla="*/ 1193234 h 6248398"/>
              <a:gd name="connsiteX38-683" fmla="*/ 9958384 w 15811497"/>
              <a:gd name="connsiteY38-684" fmla="*/ 1828798 h 6248398"/>
              <a:gd name="connsiteX39-685" fmla="*/ 10895504 w 15811497"/>
              <a:gd name="connsiteY39-686" fmla="*/ 1386857 h 6248398"/>
              <a:gd name="connsiteX40-687" fmla="*/ 10927290 w 15811497"/>
              <a:gd name="connsiteY40-688" fmla="*/ 1344350 h 6248398"/>
              <a:gd name="connsiteX41-689" fmla="*/ 10936907 w 15811497"/>
              <a:gd name="connsiteY41-690" fmla="*/ 1346082 h 6248398"/>
              <a:gd name="connsiteX42-691" fmla="*/ 10917759 w 15811497"/>
              <a:gd name="connsiteY42-692" fmla="*/ 1367151 h 6248398"/>
              <a:gd name="connsiteX43-693" fmla="*/ 10545015 w 15811497"/>
              <a:gd name="connsiteY43-694" fmla="*/ 1956940 h 6248398"/>
              <a:gd name="connsiteX44-695" fmla="*/ 10521911 w 15811497"/>
              <a:gd name="connsiteY44-696" fmla="*/ 2012524 h 6248398"/>
              <a:gd name="connsiteX45-697" fmla="*/ 10521913 w 15811497"/>
              <a:gd name="connsiteY45-698" fmla="*/ 2012521 h 6248398"/>
              <a:gd name="connsiteX46-699" fmla="*/ 10545016 w 15811497"/>
              <a:gd name="connsiteY46-700" fmla="*/ 1956940 h 6248398"/>
              <a:gd name="connsiteX47-701" fmla="*/ 10917760 w 15811497"/>
              <a:gd name="connsiteY47-702" fmla="*/ 1367152 h 6248398"/>
              <a:gd name="connsiteX48-703" fmla="*/ 10936908 w 15811497"/>
              <a:gd name="connsiteY48-704" fmla="*/ 1346084 h 6248398"/>
              <a:gd name="connsiteX49-705" fmla="*/ 10972797 w 15811497"/>
              <a:gd name="connsiteY49-706" fmla="*/ 1352550 h 6248398"/>
              <a:gd name="connsiteX50-707" fmla="*/ 11002341 w 15811497"/>
              <a:gd name="connsiteY50-708" fmla="*/ 1645177 h 6248398"/>
              <a:gd name="connsiteX51-709" fmla="*/ 11002341 w 15811497"/>
              <a:gd name="connsiteY51-710" fmla="*/ 1645177 h 6248398"/>
              <a:gd name="connsiteX52-711" fmla="*/ 10972797 w 15811497"/>
              <a:gd name="connsiteY52-712" fmla="*/ 1352549 h 6248398"/>
              <a:gd name="connsiteX53-713" fmla="*/ 10936908 w 15811497"/>
              <a:gd name="connsiteY53-714" fmla="*/ 1346083 h 6248398"/>
              <a:gd name="connsiteX54-715" fmla="*/ 11096041 w 15811497"/>
              <a:gd name="connsiteY54-716" fmla="*/ 1170993 h 6248398"/>
              <a:gd name="connsiteX55-717" fmla="*/ 13049247 w 15811497"/>
              <a:gd name="connsiteY55-718" fmla="*/ 361949 h 6248398"/>
              <a:gd name="connsiteX56-719" fmla="*/ 15811497 w 15811497"/>
              <a:gd name="connsiteY56-720" fmla="*/ 3124198 h 6248398"/>
              <a:gd name="connsiteX57-721" fmla="*/ 13049247 w 15811497"/>
              <a:gd name="connsiteY57-722" fmla="*/ 5886448 h 6248398"/>
              <a:gd name="connsiteX58-723" fmla="*/ 11732594 w 15811497"/>
              <a:gd name="connsiteY58-724" fmla="*/ 5553059 h 6248398"/>
              <a:gd name="connsiteX59-725" fmla="*/ 11528782 w 15811497"/>
              <a:gd name="connsiteY59-726" fmla="*/ 5429240 h 6248398"/>
              <a:gd name="connsiteX60-727" fmla="*/ 11499893 w 15811497"/>
              <a:gd name="connsiteY60-728" fmla="*/ 5397454 h 6248398"/>
              <a:gd name="connsiteX61-729" fmla="*/ 11410607 w 15811497"/>
              <a:gd name="connsiteY61-730" fmla="*/ 5316305 h 6248398"/>
              <a:gd name="connsiteX62-731" fmla="*/ 11369912 w 15811497"/>
              <a:gd name="connsiteY62-732" fmla="*/ 5285874 h 6248398"/>
              <a:gd name="connsiteX63-733" fmla="*/ 11355656 w 15811497"/>
              <a:gd name="connsiteY63-734" fmla="*/ 5144675 h 6248398"/>
              <a:gd name="connsiteX64-735" fmla="*/ 11355656 w 15811497"/>
              <a:gd name="connsiteY64-736" fmla="*/ 5144675 h 6248398"/>
              <a:gd name="connsiteX65-737" fmla="*/ 11369912 w 15811497"/>
              <a:gd name="connsiteY65-738" fmla="*/ 5285874 h 6248398"/>
              <a:gd name="connsiteX66-739" fmla="*/ 11313816 w 15811497"/>
              <a:gd name="connsiteY66-740" fmla="*/ 5243926 h 6248398"/>
              <a:gd name="connsiteX67-741" fmla="*/ 11210151 w 15811497"/>
              <a:gd name="connsiteY67-742" fmla="*/ 5180948 h 6248398"/>
              <a:gd name="connsiteX68-743" fmla="*/ 11209761 w 15811497"/>
              <a:gd name="connsiteY68-744" fmla="*/ 5180760 h 6248398"/>
              <a:gd name="connsiteX69-745" fmla="*/ 11096041 w 15811497"/>
              <a:gd name="connsiteY69-746" fmla="*/ 5077404 h 6248398"/>
              <a:gd name="connsiteX70-747" fmla="*/ 11063094 w 15811497"/>
              <a:gd name="connsiteY70-748" fmla="*/ 5041153 h 6248398"/>
              <a:gd name="connsiteX71-749" fmla="*/ 11063091 w 15811497"/>
              <a:gd name="connsiteY71-750" fmla="*/ 5041152 h 6248398"/>
              <a:gd name="connsiteX72-751" fmla="*/ 11096040 w 15811497"/>
              <a:gd name="connsiteY72-752" fmla="*/ 5077404 h 6248398"/>
              <a:gd name="connsiteX73-753" fmla="*/ 11209760 w 15811497"/>
              <a:gd name="connsiteY73-754" fmla="*/ 5180760 h 6248398"/>
              <a:gd name="connsiteX74-755" fmla="*/ 11100244 w 15811497"/>
              <a:gd name="connsiteY74-756" fmla="*/ 5128004 h 6248398"/>
              <a:gd name="connsiteX75-757" fmla="*/ 10610846 w 15811497"/>
              <a:gd name="connsiteY75-758" fmla="*/ 5029199 h 6248398"/>
              <a:gd name="connsiteX76-759" fmla="*/ 9640652 w 15811497"/>
              <a:gd name="connsiteY76-760" fmla="*/ 5486739 h 6248398"/>
              <a:gd name="connsiteX77-761" fmla="*/ 9628722 w 15811497"/>
              <a:gd name="connsiteY77-762" fmla="*/ 5502693 h 6248398"/>
              <a:gd name="connsiteX78-763" fmla="*/ 9568273 w 15811497"/>
              <a:gd name="connsiteY78-764" fmla="*/ 5583530 h 6248398"/>
              <a:gd name="connsiteX79-765" fmla="*/ 9535504 w 15811497"/>
              <a:gd name="connsiteY79-766" fmla="*/ 5637470 h 6248398"/>
              <a:gd name="connsiteX80-767" fmla="*/ 9535505 w 15811497"/>
              <a:gd name="connsiteY80-768" fmla="*/ 5637470 h 6248398"/>
              <a:gd name="connsiteX81-769" fmla="*/ 9568273 w 15811497"/>
              <a:gd name="connsiteY81-770" fmla="*/ 5583531 h 6248398"/>
              <a:gd name="connsiteX82-771" fmla="*/ 9628722 w 15811497"/>
              <a:gd name="connsiteY82-772" fmla="*/ 5502694 h 6248398"/>
              <a:gd name="connsiteX83-773" fmla="*/ 9563485 w 15811497"/>
              <a:gd name="connsiteY83-774" fmla="*/ 5610078 h 6248398"/>
              <a:gd name="connsiteX84-775" fmla="*/ 9542221 w 15811497"/>
              <a:gd name="connsiteY84-776" fmla="*/ 5638514 h 6248398"/>
              <a:gd name="connsiteX85-777" fmla="*/ 9504352 w 15811497"/>
              <a:gd name="connsiteY85-778" fmla="*/ 5689156 h 6248398"/>
              <a:gd name="connsiteX86-779" fmla="*/ 9480140 w 15811497"/>
              <a:gd name="connsiteY86-780" fmla="*/ 5721533 h 6248398"/>
              <a:gd name="connsiteX87-781" fmla="*/ 8362947 w 15811497"/>
              <a:gd name="connsiteY87-782" fmla="*/ 6248398 h 6248398"/>
              <a:gd name="connsiteX88-783" fmla="*/ 7028922 w 15811497"/>
              <a:gd name="connsiteY88-784" fmla="*/ 5364147 h 6248398"/>
              <a:gd name="connsiteX89-785" fmla="*/ 6990513 w 15811497"/>
              <a:gd name="connsiteY89-786" fmla="*/ 5259205 h 6248398"/>
              <a:gd name="connsiteX90-787" fmla="*/ 6990512 w 15811497"/>
              <a:gd name="connsiteY90-788" fmla="*/ 5259199 h 6248398"/>
              <a:gd name="connsiteX91-789" fmla="*/ 6983676 w 15811497"/>
              <a:gd name="connsiteY91-790" fmla="*/ 5240519 h 6248398"/>
              <a:gd name="connsiteX92-791" fmla="*/ 6983673 w 15811497"/>
              <a:gd name="connsiteY92-792" fmla="*/ 5240519 h 6248398"/>
              <a:gd name="connsiteX93-793" fmla="*/ 6980236 w 15811497"/>
              <a:gd name="connsiteY93-794" fmla="*/ 5231130 h 6248398"/>
              <a:gd name="connsiteX94-795" fmla="*/ 6978859 w 15811497"/>
              <a:gd name="connsiteY94-796" fmla="*/ 5225774 h 6248398"/>
              <a:gd name="connsiteX95-797" fmla="*/ 6984291 w 15811497"/>
              <a:gd name="connsiteY95-798" fmla="*/ 5240614 h 6248398"/>
              <a:gd name="connsiteX96-799" fmla="*/ 6984292 w 15811497"/>
              <a:gd name="connsiteY96-800" fmla="*/ 5240614 h 6248398"/>
              <a:gd name="connsiteX97-801" fmla="*/ 6978860 w 15811497"/>
              <a:gd name="connsiteY97-802" fmla="*/ 5225773 h 6248398"/>
              <a:gd name="connsiteX98-803" fmla="*/ 6944562 w 15811497"/>
              <a:gd name="connsiteY98-804" fmla="*/ 5092380 h 6248398"/>
              <a:gd name="connsiteX99-805" fmla="*/ 6924183 w 15811497"/>
              <a:gd name="connsiteY99-806" fmla="*/ 4890225 h 6248398"/>
              <a:gd name="connsiteX100-807" fmla="*/ 6924182 w 15811497"/>
              <a:gd name="connsiteY100-808" fmla="*/ 4890225 h 6248398"/>
              <a:gd name="connsiteX101-809" fmla="*/ 6944561 w 15811497"/>
              <a:gd name="connsiteY101-810" fmla="*/ 5092380 h 6248398"/>
              <a:gd name="connsiteX102-811" fmla="*/ 6978860 w 15811497"/>
              <a:gd name="connsiteY102-812" fmla="*/ 5225773 h 6248398"/>
              <a:gd name="connsiteX103-813" fmla="*/ 6948299 w 15811497"/>
              <a:gd name="connsiteY103-814" fmla="*/ 5142273 h 6248398"/>
              <a:gd name="connsiteX104-815" fmla="*/ 5829297 w 15811497"/>
              <a:gd name="connsiteY104-816" fmla="*/ 4400549 h 6248398"/>
              <a:gd name="connsiteX105-817" fmla="*/ 5056802 w 15811497"/>
              <a:gd name="connsiteY105-818" fmla="*/ 4677867 h 6248398"/>
              <a:gd name="connsiteX106-819" fmla="*/ 5022517 w 15811497"/>
              <a:gd name="connsiteY106-820" fmla="*/ 4709027 h 6248398"/>
              <a:gd name="connsiteX107-821" fmla="*/ 5022515 w 15811497"/>
              <a:gd name="connsiteY107-822" fmla="*/ 4709029 h 6248398"/>
              <a:gd name="connsiteX108-823" fmla="*/ 5022510 w 15811497"/>
              <a:gd name="connsiteY108-824" fmla="*/ 4709033 h 6248398"/>
              <a:gd name="connsiteX109-825" fmla="*/ 4924198 w 15811497"/>
              <a:gd name="connsiteY109-826" fmla="*/ 4840507 h 6248398"/>
              <a:gd name="connsiteX110-827" fmla="*/ 4914898 w 15811497"/>
              <a:gd name="connsiteY110-828" fmla="*/ 4838698 h 6248398"/>
              <a:gd name="connsiteX111-829" fmla="*/ 4914898 w 15811497"/>
              <a:gd name="connsiteY111-830" fmla="*/ 4838699 h 6248398"/>
              <a:gd name="connsiteX112-831" fmla="*/ 4924199 w 15811497"/>
              <a:gd name="connsiteY112-832" fmla="*/ 4840508 h 6248398"/>
              <a:gd name="connsiteX113-833" fmla="*/ 4893736 w 15811497"/>
              <a:gd name="connsiteY113-834" fmla="*/ 4881247 h 6248398"/>
              <a:gd name="connsiteX114-835" fmla="*/ 4778482 w 15811497"/>
              <a:gd name="connsiteY114-836" fmla="*/ 5008058 h 6248398"/>
              <a:gd name="connsiteX115-837" fmla="*/ 4778482 w 15811497"/>
              <a:gd name="connsiteY115-838" fmla="*/ 5008057 h 6248398"/>
              <a:gd name="connsiteX116-839" fmla="*/ 4715455 w 15811497"/>
              <a:gd name="connsiteY116-840" fmla="*/ 5077404 h 6248398"/>
              <a:gd name="connsiteX117-841" fmla="*/ 2762249 w 15811497"/>
              <a:gd name="connsiteY117-842" fmla="*/ 5886448 h 6248398"/>
              <a:gd name="connsiteX118-843" fmla="*/ 0 w 15811497"/>
              <a:gd name="connsiteY118-844" fmla="*/ 3124198 h 6248398"/>
              <a:gd name="connsiteX119-845" fmla="*/ 2762249 w 15811497"/>
              <a:gd name="connsiteY119-846" fmla="*/ 361949 h 6248398"/>
              <a:gd name="connsiteX120-847" fmla="*/ 4078902 w 15811497"/>
              <a:gd name="connsiteY120-848" fmla="*/ 695338 h 6248398"/>
              <a:gd name="connsiteX121-849" fmla="*/ 4261443 w 15811497"/>
              <a:gd name="connsiteY121-850" fmla="*/ 806235 h 6248398"/>
              <a:gd name="connsiteX122-851" fmla="*/ 4261445 w 15811497"/>
              <a:gd name="connsiteY122-852" fmla="*/ 806236 h 6248398"/>
              <a:gd name="connsiteX123-853" fmla="*/ 4306650 w 15811497"/>
              <a:gd name="connsiteY123-854" fmla="*/ 833699 h 6248398"/>
              <a:gd name="connsiteX124-855" fmla="*/ 4409044 w 15811497"/>
              <a:gd name="connsiteY124-856" fmla="*/ 910268 h 6248398"/>
              <a:gd name="connsiteX125-857" fmla="*/ 4409043 w 15811497"/>
              <a:gd name="connsiteY125-858" fmla="*/ 910268 h 6248398"/>
              <a:gd name="connsiteX126-859" fmla="*/ 4519295 w 15811497"/>
              <a:gd name="connsiteY126-860" fmla="*/ 992713 h 6248398"/>
              <a:gd name="connsiteX127-861" fmla="*/ 4612477 w 15811497"/>
              <a:gd name="connsiteY127-862" fmla="*/ 1077402 h 6248398"/>
              <a:gd name="connsiteX128-863" fmla="*/ 4612478 w 15811497"/>
              <a:gd name="connsiteY128-864" fmla="*/ 1077403 h 6248398"/>
              <a:gd name="connsiteX129-865" fmla="*/ 4715454 w 15811497"/>
              <a:gd name="connsiteY129-866" fmla="*/ 1170993 h 6248398"/>
              <a:gd name="connsiteX130-867" fmla="*/ 4612478 w 15811497"/>
              <a:gd name="connsiteY130-868" fmla="*/ 1077402 h 6248398"/>
              <a:gd name="connsiteX131-869" fmla="*/ 4701725 w 15811497"/>
              <a:gd name="connsiteY131-870" fmla="*/ 1120394 h 6248398"/>
              <a:gd name="connsiteX132-871" fmla="*/ 5191122 w 15811497"/>
              <a:gd name="connsiteY132-872" fmla="*/ 1219199 h 6248398"/>
              <a:gd name="connsiteX133-873" fmla="*/ 6161317 w 15811497"/>
              <a:gd name="connsiteY133-874" fmla="*/ 761659 h 6248398"/>
              <a:gd name="connsiteX134-875" fmla="*/ 6224019 w 15811497"/>
              <a:gd name="connsiteY134-876" fmla="*/ 677808 h 6248398"/>
              <a:gd name="connsiteX135-877" fmla="*/ 6175489 w 15811497"/>
              <a:gd name="connsiteY135-878" fmla="*/ 757691 h 6248398"/>
              <a:gd name="connsiteX136-879" fmla="*/ 6101172 w 15811497"/>
              <a:gd name="connsiteY136-880" fmla="*/ 916927 h 6248398"/>
              <a:gd name="connsiteX137-881" fmla="*/ 6175489 w 15811497"/>
              <a:gd name="connsiteY137-882" fmla="*/ 757692 h 6248398"/>
              <a:gd name="connsiteX138-883" fmla="*/ 6224020 w 15811497"/>
              <a:gd name="connsiteY138-884" fmla="*/ 677809 h 6248398"/>
              <a:gd name="connsiteX139-885" fmla="*/ 6233696 w 15811497"/>
              <a:gd name="connsiteY139-886" fmla="*/ 664869 h 6248398"/>
              <a:gd name="connsiteX140-887" fmla="*/ 6252611 w 15811497"/>
              <a:gd name="connsiteY140-888" fmla="*/ 633734 h 6248398"/>
              <a:gd name="connsiteX141-889" fmla="*/ 6252610 w 15811497"/>
              <a:gd name="connsiteY141-890" fmla="*/ 633734 h 6248398"/>
              <a:gd name="connsiteX142-891" fmla="*/ 6233696 w 15811497"/>
              <a:gd name="connsiteY142-892" fmla="*/ 664868 h 6248398"/>
              <a:gd name="connsiteX143-893" fmla="*/ 6224019 w 15811497"/>
              <a:gd name="connsiteY143-894" fmla="*/ 677808 h 6248398"/>
              <a:gd name="connsiteX144-895" fmla="*/ 6248008 w 15811497"/>
              <a:gd name="connsiteY144-896" fmla="*/ 638320 h 6248398"/>
              <a:gd name="connsiteX145-897" fmla="*/ 6251291 w 15811497"/>
              <a:gd name="connsiteY145-898" fmla="*/ 633930 h 6248398"/>
              <a:gd name="connsiteX146-899" fmla="*/ 6251293 w 15811497"/>
              <a:gd name="connsiteY146-900" fmla="*/ 633929 h 6248398"/>
              <a:gd name="connsiteX147-901" fmla="*/ 6257683 w 15811497"/>
              <a:gd name="connsiteY147-902" fmla="*/ 625384 h 6248398"/>
              <a:gd name="connsiteX148-903" fmla="*/ 6257686 w 15811497"/>
              <a:gd name="connsiteY148-904" fmla="*/ 625380 h 6248398"/>
              <a:gd name="connsiteX149-905" fmla="*/ 6331355 w 15811497"/>
              <a:gd name="connsiteY149-906" fmla="*/ 526865 h 6248398"/>
              <a:gd name="connsiteX150-907" fmla="*/ 7448548 w 15811497"/>
              <a:gd name="connsiteY150-908" fmla="*/ 0 h 6248398"/>
              <a:gd name="connsiteX0-909" fmla="*/ 11209760 w 15811497"/>
              <a:gd name="connsiteY0-910" fmla="*/ 5180760 h 6248398"/>
              <a:gd name="connsiteX1-911" fmla="*/ 11210150 w 15811497"/>
              <a:gd name="connsiteY1-912" fmla="*/ 5180948 h 6248398"/>
              <a:gd name="connsiteX2-913" fmla="*/ 11313815 w 15811497"/>
              <a:gd name="connsiteY2-914" fmla="*/ 5243926 h 6248398"/>
              <a:gd name="connsiteX3-915" fmla="*/ 11369911 w 15811497"/>
              <a:gd name="connsiteY3-916" fmla="*/ 5285874 h 6248398"/>
              <a:gd name="connsiteX4-917" fmla="*/ 11410606 w 15811497"/>
              <a:gd name="connsiteY4-918" fmla="*/ 5316305 h 6248398"/>
              <a:gd name="connsiteX5-919" fmla="*/ 11499892 w 15811497"/>
              <a:gd name="connsiteY5-920" fmla="*/ 5397454 h 6248398"/>
              <a:gd name="connsiteX6-921" fmla="*/ 11528781 w 15811497"/>
              <a:gd name="connsiteY6-922" fmla="*/ 5429240 h 6248398"/>
              <a:gd name="connsiteX7-923" fmla="*/ 11504846 w 15811497"/>
              <a:gd name="connsiteY7-924" fmla="*/ 5414699 h 6248398"/>
              <a:gd name="connsiteX8-925" fmla="*/ 11371717 w 15811497"/>
              <a:gd name="connsiteY8-926" fmla="*/ 5315148 h 6248398"/>
              <a:gd name="connsiteX9-927" fmla="*/ 11292198 w 15811497"/>
              <a:gd name="connsiteY9-928" fmla="*/ 5255685 h 6248398"/>
              <a:gd name="connsiteX10-929" fmla="*/ 11209760 w 15811497"/>
              <a:gd name="connsiteY10-930" fmla="*/ 5180760 h 6248398"/>
              <a:gd name="connsiteX11-931" fmla="*/ 4892179 w 15811497"/>
              <a:gd name="connsiteY11-932" fmla="*/ 4842491 h 6248398"/>
              <a:gd name="connsiteX12-933" fmla="*/ 4892178 w 15811497"/>
              <a:gd name="connsiteY12-934" fmla="*/ 4842492 h 6248398"/>
              <a:gd name="connsiteX13-935" fmla="*/ 4885192 w 15811497"/>
              <a:gd name="connsiteY13-936" fmla="*/ 4851834 h 6248398"/>
              <a:gd name="connsiteX14-937" fmla="*/ 4892179 w 15811497"/>
              <a:gd name="connsiteY14-938" fmla="*/ 4842491 h 6248398"/>
              <a:gd name="connsiteX15-939" fmla="*/ 8767766 w 15811497"/>
              <a:gd name="connsiteY15-940" fmla="*/ 853515 h 6248398"/>
              <a:gd name="connsiteX16-941" fmla="*/ 8782572 w 15811497"/>
              <a:gd name="connsiteY16-942" fmla="*/ 884251 h 6248398"/>
              <a:gd name="connsiteX17-943" fmla="*/ 8812281 w 15811497"/>
              <a:gd name="connsiteY17-944" fmla="*/ 965420 h 6248398"/>
              <a:gd name="connsiteX18-945" fmla="*/ 8831257 w 15811497"/>
              <a:gd name="connsiteY18-946" fmla="*/ 1017268 h 6248398"/>
              <a:gd name="connsiteX19-947" fmla="*/ 8860452 w 15811497"/>
              <a:gd name="connsiteY19-948" fmla="*/ 1130811 h 6248398"/>
              <a:gd name="connsiteX20-949" fmla="*/ 8839383 w 15811497"/>
              <a:gd name="connsiteY20-950" fmla="*/ 1087075 h 6248398"/>
              <a:gd name="connsiteX21-951" fmla="*/ 8798546 w 15811497"/>
              <a:gd name="connsiteY21-952" fmla="*/ 975498 h 6248398"/>
              <a:gd name="connsiteX22-953" fmla="*/ 8795375 w 15811497"/>
              <a:gd name="connsiteY22-954" fmla="*/ 963167 h 6248398"/>
              <a:gd name="connsiteX23-955" fmla="*/ 8768620 w 15811497"/>
              <a:gd name="connsiteY23-956" fmla="*/ 859114 h 6248398"/>
              <a:gd name="connsiteX24-957" fmla="*/ 8767766 w 15811497"/>
              <a:gd name="connsiteY24-958" fmla="*/ 853515 h 6248398"/>
              <a:gd name="connsiteX25-959" fmla="*/ 7448548 w 15811497"/>
              <a:gd name="connsiteY25-960" fmla="*/ 0 h 6248398"/>
              <a:gd name="connsiteX26-961" fmla="*/ 8721604 w 15811497"/>
              <a:gd name="connsiteY26-962" fmla="*/ 757692 h 6248398"/>
              <a:gd name="connsiteX27-963" fmla="*/ 8767765 w 15811497"/>
              <a:gd name="connsiteY27-964" fmla="*/ 853515 h 6248398"/>
              <a:gd name="connsiteX28-965" fmla="*/ 8768619 w 15811497"/>
              <a:gd name="connsiteY28-966" fmla="*/ 859114 h 6248398"/>
              <a:gd name="connsiteX29-967" fmla="*/ 8795374 w 15811497"/>
              <a:gd name="connsiteY29-968" fmla="*/ 963167 h 6248398"/>
              <a:gd name="connsiteX30-969" fmla="*/ 8798545 w 15811497"/>
              <a:gd name="connsiteY30-970" fmla="*/ 975499 h 6248398"/>
              <a:gd name="connsiteX31-971" fmla="*/ 8839382 w 15811497"/>
              <a:gd name="connsiteY31-972" fmla="*/ 1087076 h 6248398"/>
              <a:gd name="connsiteX32-973" fmla="*/ 8860451 w 15811497"/>
              <a:gd name="connsiteY32-974" fmla="*/ 1130812 h 6248398"/>
              <a:gd name="connsiteX33-975" fmla="*/ 8866932 w 15811497"/>
              <a:gd name="connsiteY33-976" fmla="*/ 1156018 h 6248398"/>
              <a:gd name="connsiteX34-977" fmla="*/ 8896346 w 15811497"/>
              <a:gd name="connsiteY34-978" fmla="*/ 1447799 h 6248398"/>
              <a:gd name="connsiteX35-979" fmla="*/ 8866932 w 15811497"/>
              <a:gd name="connsiteY35-980" fmla="*/ 1156017 h 6248398"/>
              <a:gd name="connsiteX36-981" fmla="*/ 8860451 w 15811497"/>
              <a:gd name="connsiteY36-982" fmla="*/ 1130810 h 6248398"/>
              <a:gd name="connsiteX37-983" fmla="*/ 8890522 w 15811497"/>
              <a:gd name="connsiteY37-984" fmla="*/ 1193234 h 6248398"/>
              <a:gd name="connsiteX38-985" fmla="*/ 9958384 w 15811497"/>
              <a:gd name="connsiteY38-986" fmla="*/ 1828798 h 6248398"/>
              <a:gd name="connsiteX39-987" fmla="*/ 10895504 w 15811497"/>
              <a:gd name="connsiteY39-988" fmla="*/ 1386857 h 6248398"/>
              <a:gd name="connsiteX40-989" fmla="*/ 10927290 w 15811497"/>
              <a:gd name="connsiteY40-990" fmla="*/ 1344350 h 6248398"/>
              <a:gd name="connsiteX41-991" fmla="*/ 10936907 w 15811497"/>
              <a:gd name="connsiteY41-992" fmla="*/ 1346082 h 6248398"/>
              <a:gd name="connsiteX42-993" fmla="*/ 10917759 w 15811497"/>
              <a:gd name="connsiteY42-994" fmla="*/ 1367151 h 6248398"/>
              <a:gd name="connsiteX43-995" fmla="*/ 10545015 w 15811497"/>
              <a:gd name="connsiteY43-996" fmla="*/ 1956940 h 6248398"/>
              <a:gd name="connsiteX44-997" fmla="*/ 10521911 w 15811497"/>
              <a:gd name="connsiteY44-998" fmla="*/ 2012524 h 6248398"/>
              <a:gd name="connsiteX45-999" fmla="*/ 10521913 w 15811497"/>
              <a:gd name="connsiteY45-1000" fmla="*/ 2012521 h 6248398"/>
              <a:gd name="connsiteX46-1001" fmla="*/ 10545016 w 15811497"/>
              <a:gd name="connsiteY46-1002" fmla="*/ 1956940 h 6248398"/>
              <a:gd name="connsiteX47-1003" fmla="*/ 10917760 w 15811497"/>
              <a:gd name="connsiteY47-1004" fmla="*/ 1367152 h 6248398"/>
              <a:gd name="connsiteX48-1005" fmla="*/ 10936908 w 15811497"/>
              <a:gd name="connsiteY48-1006" fmla="*/ 1346084 h 6248398"/>
              <a:gd name="connsiteX49-1007" fmla="*/ 10972797 w 15811497"/>
              <a:gd name="connsiteY49-1008" fmla="*/ 1352550 h 6248398"/>
              <a:gd name="connsiteX50-1009" fmla="*/ 11002341 w 15811497"/>
              <a:gd name="connsiteY50-1010" fmla="*/ 1645177 h 6248398"/>
              <a:gd name="connsiteX51-1011" fmla="*/ 11002341 w 15811497"/>
              <a:gd name="connsiteY51-1012" fmla="*/ 1645177 h 6248398"/>
              <a:gd name="connsiteX52-1013" fmla="*/ 10972797 w 15811497"/>
              <a:gd name="connsiteY52-1014" fmla="*/ 1352549 h 6248398"/>
              <a:gd name="connsiteX53-1015" fmla="*/ 10936908 w 15811497"/>
              <a:gd name="connsiteY53-1016" fmla="*/ 1346083 h 6248398"/>
              <a:gd name="connsiteX54-1017" fmla="*/ 11096041 w 15811497"/>
              <a:gd name="connsiteY54-1018" fmla="*/ 1170993 h 6248398"/>
              <a:gd name="connsiteX55-1019" fmla="*/ 13049247 w 15811497"/>
              <a:gd name="connsiteY55-1020" fmla="*/ 361949 h 6248398"/>
              <a:gd name="connsiteX56-1021" fmla="*/ 15811497 w 15811497"/>
              <a:gd name="connsiteY56-1022" fmla="*/ 3124198 h 6248398"/>
              <a:gd name="connsiteX57-1023" fmla="*/ 13049247 w 15811497"/>
              <a:gd name="connsiteY57-1024" fmla="*/ 5886448 h 6248398"/>
              <a:gd name="connsiteX58-1025" fmla="*/ 11732594 w 15811497"/>
              <a:gd name="connsiteY58-1026" fmla="*/ 5553059 h 6248398"/>
              <a:gd name="connsiteX59-1027" fmla="*/ 11528782 w 15811497"/>
              <a:gd name="connsiteY59-1028" fmla="*/ 5429240 h 6248398"/>
              <a:gd name="connsiteX60-1029" fmla="*/ 11499893 w 15811497"/>
              <a:gd name="connsiteY60-1030" fmla="*/ 5397454 h 6248398"/>
              <a:gd name="connsiteX61-1031" fmla="*/ 11410607 w 15811497"/>
              <a:gd name="connsiteY61-1032" fmla="*/ 5316305 h 6248398"/>
              <a:gd name="connsiteX62-1033" fmla="*/ 11369912 w 15811497"/>
              <a:gd name="connsiteY62-1034" fmla="*/ 5285874 h 6248398"/>
              <a:gd name="connsiteX63-1035" fmla="*/ 11355656 w 15811497"/>
              <a:gd name="connsiteY63-1036" fmla="*/ 5144675 h 6248398"/>
              <a:gd name="connsiteX64-1037" fmla="*/ 11355656 w 15811497"/>
              <a:gd name="connsiteY64-1038" fmla="*/ 5144675 h 6248398"/>
              <a:gd name="connsiteX65-1039" fmla="*/ 11369912 w 15811497"/>
              <a:gd name="connsiteY65-1040" fmla="*/ 5285874 h 6248398"/>
              <a:gd name="connsiteX66-1041" fmla="*/ 11313816 w 15811497"/>
              <a:gd name="connsiteY66-1042" fmla="*/ 5243926 h 6248398"/>
              <a:gd name="connsiteX67-1043" fmla="*/ 11210151 w 15811497"/>
              <a:gd name="connsiteY67-1044" fmla="*/ 5180948 h 6248398"/>
              <a:gd name="connsiteX68-1045" fmla="*/ 11209761 w 15811497"/>
              <a:gd name="connsiteY68-1046" fmla="*/ 5180760 h 6248398"/>
              <a:gd name="connsiteX69-1047" fmla="*/ 11096041 w 15811497"/>
              <a:gd name="connsiteY69-1048" fmla="*/ 5077404 h 6248398"/>
              <a:gd name="connsiteX70-1049" fmla="*/ 11063094 w 15811497"/>
              <a:gd name="connsiteY70-1050" fmla="*/ 5041153 h 6248398"/>
              <a:gd name="connsiteX71-1051" fmla="*/ 11063091 w 15811497"/>
              <a:gd name="connsiteY71-1052" fmla="*/ 5041152 h 6248398"/>
              <a:gd name="connsiteX72-1053" fmla="*/ 11096040 w 15811497"/>
              <a:gd name="connsiteY72-1054" fmla="*/ 5077404 h 6248398"/>
              <a:gd name="connsiteX73-1055" fmla="*/ 11209760 w 15811497"/>
              <a:gd name="connsiteY73-1056" fmla="*/ 5180760 h 6248398"/>
              <a:gd name="connsiteX74-1057" fmla="*/ 11100244 w 15811497"/>
              <a:gd name="connsiteY74-1058" fmla="*/ 5128004 h 6248398"/>
              <a:gd name="connsiteX75-1059" fmla="*/ 10610846 w 15811497"/>
              <a:gd name="connsiteY75-1060" fmla="*/ 5029199 h 6248398"/>
              <a:gd name="connsiteX76-1061" fmla="*/ 9640652 w 15811497"/>
              <a:gd name="connsiteY76-1062" fmla="*/ 5486739 h 6248398"/>
              <a:gd name="connsiteX77-1063" fmla="*/ 9628722 w 15811497"/>
              <a:gd name="connsiteY77-1064" fmla="*/ 5502693 h 6248398"/>
              <a:gd name="connsiteX78-1065" fmla="*/ 9568273 w 15811497"/>
              <a:gd name="connsiteY78-1066" fmla="*/ 5583530 h 6248398"/>
              <a:gd name="connsiteX79-1067" fmla="*/ 9535504 w 15811497"/>
              <a:gd name="connsiteY79-1068" fmla="*/ 5637470 h 6248398"/>
              <a:gd name="connsiteX80-1069" fmla="*/ 9535505 w 15811497"/>
              <a:gd name="connsiteY80-1070" fmla="*/ 5637470 h 6248398"/>
              <a:gd name="connsiteX81-1071" fmla="*/ 9568273 w 15811497"/>
              <a:gd name="connsiteY81-1072" fmla="*/ 5583531 h 6248398"/>
              <a:gd name="connsiteX82-1073" fmla="*/ 9628722 w 15811497"/>
              <a:gd name="connsiteY82-1074" fmla="*/ 5502694 h 6248398"/>
              <a:gd name="connsiteX83-1075" fmla="*/ 9563485 w 15811497"/>
              <a:gd name="connsiteY83-1076" fmla="*/ 5610078 h 6248398"/>
              <a:gd name="connsiteX84-1077" fmla="*/ 9542221 w 15811497"/>
              <a:gd name="connsiteY84-1078" fmla="*/ 5638514 h 6248398"/>
              <a:gd name="connsiteX85-1079" fmla="*/ 9504352 w 15811497"/>
              <a:gd name="connsiteY85-1080" fmla="*/ 5689156 h 6248398"/>
              <a:gd name="connsiteX86-1081" fmla="*/ 9480140 w 15811497"/>
              <a:gd name="connsiteY86-1082" fmla="*/ 5721533 h 6248398"/>
              <a:gd name="connsiteX87-1083" fmla="*/ 8362947 w 15811497"/>
              <a:gd name="connsiteY87-1084" fmla="*/ 6248398 h 6248398"/>
              <a:gd name="connsiteX88-1085" fmla="*/ 7028922 w 15811497"/>
              <a:gd name="connsiteY88-1086" fmla="*/ 5364147 h 6248398"/>
              <a:gd name="connsiteX89-1087" fmla="*/ 6990513 w 15811497"/>
              <a:gd name="connsiteY89-1088" fmla="*/ 5259205 h 6248398"/>
              <a:gd name="connsiteX90-1089" fmla="*/ 6990512 w 15811497"/>
              <a:gd name="connsiteY90-1090" fmla="*/ 5259199 h 6248398"/>
              <a:gd name="connsiteX91-1091" fmla="*/ 6983676 w 15811497"/>
              <a:gd name="connsiteY91-1092" fmla="*/ 5240519 h 6248398"/>
              <a:gd name="connsiteX92-1093" fmla="*/ 6983673 w 15811497"/>
              <a:gd name="connsiteY92-1094" fmla="*/ 5240519 h 6248398"/>
              <a:gd name="connsiteX93-1095" fmla="*/ 6980236 w 15811497"/>
              <a:gd name="connsiteY93-1096" fmla="*/ 5231130 h 6248398"/>
              <a:gd name="connsiteX94-1097" fmla="*/ 6978859 w 15811497"/>
              <a:gd name="connsiteY94-1098" fmla="*/ 5225774 h 6248398"/>
              <a:gd name="connsiteX95-1099" fmla="*/ 6984291 w 15811497"/>
              <a:gd name="connsiteY95-1100" fmla="*/ 5240614 h 6248398"/>
              <a:gd name="connsiteX96-1101" fmla="*/ 6984292 w 15811497"/>
              <a:gd name="connsiteY96-1102" fmla="*/ 5240614 h 6248398"/>
              <a:gd name="connsiteX97-1103" fmla="*/ 6978860 w 15811497"/>
              <a:gd name="connsiteY97-1104" fmla="*/ 5225773 h 6248398"/>
              <a:gd name="connsiteX98-1105" fmla="*/ 6944562 w 15811497"/>
              <a:gd name="connsiteY98-1106" fmla="*/ 5092380 h 6248398"/>
              <a:gd name="connsiteX99-1107" fmla="*/ 6924183 w 15811497"/>
              <a:gd name="connsiteY99-1108" fmla="*/ 4890225 h 6248398"/>
              <a:gd name="connsiteX100-1109" fmla="*/ 6924182 w 15811497"/>
              <a:gd name="connsiteY100-1110" fmla="*/ 4890225 h 6248398"/>
              <a:gd name="connsiteX101-1111" fmla="*/ 6944561 w 15811497"/>
              <a:gd name="connsiteY101-1112" fmla="*/ 5092380 h 6248398"/>
              <a:gd name="connsiteX102-1113" fmla="*/ 6978860 w 15811497"/>
              <a:gd name="connsiteY102-1114" fmla="*/ 5225773 h 6248398"/>
              <a:gd name="connsiteX103-1115" fmla="*/ 6948299 w 15811497"/>
              <a:gd name="connsiteY103-1116" fmla="*/ 5142273 h 6248398"/>
              <a:gd name="connsiteX104-1117" fmla="*/ 5829297 w 15811497"/>
              <a:gd name="connsiteY104-1118" fmla="*/ 4400549 h 6248398"/>
              <a:gd name="connsiteX105-1119" fmla="*/ 5056802 w 15811497"/>
              <a:gd name="connsiteY105-1120" fmla="*/ 4677867 h 6248398"/>
              <a:gd name="connsiteX106-1121" fmla="*/ 5022517 w 15811497"/>
              <a:gd name="connsiteY106-1122" fmla="*/ 4709027 h 6248398"/>
              <a:gd name="connsiteX107-1123" fmla="*/ 5022515 w 15811497"/>
              <a:gd name="connsiteY107-1124" fmla="*/ 4709029 h 6248398"/>
              <a:gd name="connsiteX108-1125" fmla="*/ 5022510 w 15811497"/>
              <a:gd name="connsiteY108-1126" fmla="*/ 4709033 h 6248398"/>
              <a:gd name="connsiteX109-1127" fmla="*/ 4924198 w 15811497"/>
              <a:gd name="connsiteY109-1128" fmla="*/ 4840507 h 6248398"/>
              <a:gd name="connsiteX110-1129" fmla="*/ 4914898 w 15811497"/>
              <a:gd name="connsiteY110-1130" fmla="*/ 4838698 h 6248398"/>
              <a:gd name="connsiteX111-1131" fmla="*/ 4914898 w 15811497"/>
              <a:gd name="connsiteY111-1132" fmla="*/ 4838699 h 6248398"/>
              <a:gd name="connsiteX112-1133" fmla="*/ 4924199 w 15811497"/>
              <a:gd name="connsiteY112-1134" fmla="*/ 4840508 h 6248398"/>
              <a:gd name="connsiteX113-1135" fmla="*/ 4893736 w 15811497"/>
              <a:gd name="connsiteY113-1136" fmla="*/ 4881247 h 6248398"/>
              <a:gd name="connsiteX114-1137" fmla="*/ 4778482 w 15811497"/>
              <a:gd name="connsiteY114-1138" fmla="*/ 5008058 h 6248398"/>
              <a:gd name="connsiteX115-1139" fmla="*/ 4778482 w 15811497"/>
              <a:gd name="connsiteY115-1140" fmla="*/ 5008057 h 6248398"/>
              <a:gd name="connsiteX116-1141" fmla="*/ 4715455 w 15811497"/>
              <a:gd name="connsiteY116-1142" fmla="*/ 5077404 h 6248398"/>
              <a:gd name="connsiteX117-1143" fmla="*/ 2762249 w 15811497"/>
              <a:gd name="connsiteY117-1144" fmla="*/ 5886448 h 6248398"/>
              <a:gd name="connsiteX118-1145" fmla="*/ 0 w 15811497"/>
              <a:gd name="connsiteY118-1146" fmla="*/ 3124198 h 6248398"/>
              <a:gd name="connsiteX119-1147" fmla="*/ 2762249 w 15811497"/>
              <a:gd name="connsiteY119-1148" fmla="*/ 361949 h 6248398"/>
              <a:gd name="connsiteX120-1149" fmla="*/ 4078902 w 15811497"/>
              <a:gd name="connsiteY120-1150" fmla="*/ 695338 h 6248398"/>
              <a:gd name="connsiteX121-1151" fmla="*/ 4261443 w 15811497"/>
              <a:gd name="connsiteY121-1152" fmla="*/ 806235 h 6248398"/>
              <a:gd name="connsiteX122-1153" fmla="*/ 4261445 w 15811497"/>
              <a:gd name="connsiteY122-1154" fmla="*/ 806236 h 6248398"/>
              <a:gd name="connsiteX123-1155" fmla="*/ 4306650 w 15811497"/>
              <a:gd name="connsiteY123-1156" fmla="*/ 833699 h 6248398"/>
              <a:gd name="connsiteX124-1157" fmla="*/ 4409044 w 15811497"/>
              <a:gd name="connsiteY124-1158" fmla="*/ 910268 h 6248398"/>
              <a:gd name="connsiteX125-1159" fmla="*/ 4409043 w 15811497"/>
              <a:gd name="connsiteY125-1160" fmla="*/ 910268 h 6248398"/>
              <a:gd name="connsiteX126-1161" fmla="*/ 4519295 w 15811497"/>
              <a:gd name="connsiteY126-1162" fmla="*/ 992713 h 6248398"/>
              <a:gd name="connsiteX127-1163" fmla="*/ 4612477 w 15811497"/>
              <a:gd name="connsiteY127-1164" fmla="*/ 1077402 h 6248398"/>
              <a:gd name="connsiteX128-1165" fmla="*/ 4612478 w 15811497"/>
              <a:gd name="connsiteY128-1166" fmla="*/ 1077403 h 6248398"/>
              <a:gd name="connsiteX129-1167" fmla="*/ 4715454 w 15811497"/>
              <a:gd name="connsiteY129-1168" fmla="*/ 1170993 h 6248398"/>
              <a:gd name="connsiteX130-1169" fmla="*/ 4612478 w 15811497"/>
              <a:gd name="connsiteY130-1170" fmla="*/ 1077402 h 6248398"/>
              <a:gd name="connsiteX131-1171" fmla="*/ 4701725 w 15811497"/>
              <a:gd name="connsiteY131-1172" fmla="*/ 1120394 h 6248398"/>
              <a:gd name="connsiteX132-1173" fmla="*/ 5191122 w 15811497"/>
              <a:gd name="connsiteY132-1174" fmla="*/ 1219199 h 6248398"/>
              <a:gd name="connsiteX133-1175" fmla="*/ 6161317 w 15811497"/>
              <a:gd name="connsiteY133-1176" fmla="*/ 761659 h 6248398"/>
              <a:gd name="connsiteX134-1177" fmla="*/ 6224019 w 15811497"/>
              <a:gd name="connsiteY134-1178" fmla="*/ 677808 h 6248398"/>
              <a:gd name="connsiteX135-1179" fmla="*/ 6175489 w 15811497"/>
              <a:gd name="connsiteY135-1180" fmla="*/ 757691 h 6248398"/>
              <a:gd name="connsiteX136-1181" fmla="*/ 6175489 w 15811497"/>
              <a:gd name="connsiteY136-1182" fmla="*/ 757692 h 6248398"/>
              <a:gd name="connsiteX137-1183" fmla="*/ 6224020 w 15811497"/>
              <a:gd name="connsiteY137-1184" fmla="*/ 677809 h 6248398"/>
              <a:gd name="connsiteX138-1185" fmla="*/ 6233696 w 15811497"/>
              <a:gd name="connsiteY138-1186" fmla="*/ 664869 h 6248398"/>
              <a:gd name="connsiteX139-1187" fmla="*/ 6252611 w 15811497"/>
              <a:gd name="connsiteY139-1188" fmla="*/ 633734 h 6248398"/>
              <a:gd name="connsiteX140-1189" fmla="*/ 6252610 w 15811497"/>
              <a:gd name="connsiteY140-1190" fmla="*/ 633734 h 6248398"/>
              <a:gd name="connsiteX141-1191" fmla="*/ 6233696 w 15811497"/>
              <a:gd name="connsiteY141-1192" fmla="*/ 664868 h 6248398"/>
              <a:gd name="connsiteX142-1193" fmla="*/ 6224019 w 15811497"/>
              <a:gd name="connsiteY142-1194" fmla="*/ 677808 h 6248398"/>
              <a:gd name="connsiteX143-1195" fmla="*/ 6248008 w 15811497"/>
              <a:gd name="connsiteY143-1196" fmla="*/ 638320 h 6248398"/>
              <a:gd name="connsiteX144-1197" fmla="*/ 6251291 w 15811497"/>
              <a:gd name="connsiteY144-1198" fmla="*/ 633930 h 6248398"/>
              <a:gd name="connsiteX145-1199" fmla="*/ 6251293 w 15811497"/>
              <a:gd name="connsiteY145-1200" fmla="*/ 633929 h 6248398"/>
              <a:gd name="connsiteX146-1201" fmla="*/ 6257683 w 15811497"/>
              <a:gd name="connsiteY146-1202" fmla="*/ 625384 h 6248398"/>
              <a:gd name="connsiteX147-1203" fmla="*/ 6257686 w 15811497"/>
              <a:gd name="connsiteY147-1204" fmla="*/ 625380 h 6248398"/>
              <a:gd name="connsiteX148-1205" fmla="*/ 6331355 w 15811497"/>
              <a:gd name="connsiteY148-1206" fmla="*/ 526865 h 6248398"/>
              <a:gd name="connsiteX149-1207" fmla="*/ 7448548 w 15811497"/>
              <a:gd name="connsiteY149-1208" fmla="*/ 0 h 6248398"/>
              <a:gd name="connsiteX0-1209" fmla="*/ 11209760 w 15811497"/>
              <a:gd name="connsiteY0-1210" fmla="*/ 5180760 h 6248398"/>
              <a:gd name="connsiteX1-1211" fmla="*/ 11210150 w 15811497"/>
              <a:gd name="connsiteY1-1212" fmla="*/ 5180948 h 6248398"/>
              <a:gd name="connsiteX2-1213" fmla="*/ 11313815 w 15811497"/>
              <a:gd name="connsiteY2-1214" fmla="*/ 5243926 h 6248398"/>
              <a:gd name="connsiteX3-1215" fmla="*/ 11369911 w 15811497"/>
              <a:gd name="connsiteY3-1216" fmla="*/ 5285874 h 6248398"/>
              <a:gd name="connsiteX4-1217" fmla="*/ 11410606 w 15811497"/>
              <a:gd name="connsiteY4-1218" fmla="*/ 5316305 h 6248398"/>
              <a:gd name="connsiteX5-1219" fmla="*/ 11499892 w 15811497"/>
              <a:gd name="connsiteY5-1220" fmla="*/ 5397454 h 6248398"/>
              <a:gd name="connsiteX6-1221" fmla="*/ 11528781 w 15811497"/>
              <a:gd name="connsiteY6-1222" fmla="*/ 5429240 h 6248398"/>
              <a:gd name="connsiteX7-1223" fmla="*/ 11504846 w 15811497"/>
              <a:gd name="connsiteY7-1224" fmla="*/ 5414699 h 6248398"/>
              <a:gd name="connsiteX8-1225" fmla="*/ 11371717 w 15811497"/>
              <a:gd name="connsiteY8-1226" fmla="*/ 5315148 h 6248398"/>
              <a:gd name="connsiteX9-1227" fmla="*/ 11292198 w 15811497"/>
              <a:gd name="connsiteY9-1228" fmla="*/ 5255685 h 6248398"/>
              <a:gd name="connsiteX10-1229" fmla="*/ 11209760 w 15811497"/>
              <a:gd name="connsiteY10-1230" fmla="*/ 5180760 h 6248398"/>
              <a:gd name="connsiteX11-1231" fmla="*/ 4892179 w 15811497"/>
              <a:gd name="connsiteY11-1232" fmla="*/ 4842491 h 6248398"/>
              <a:gd name="connsiteX12-1233" fmla="*/ 4892178 w 15811497"/>
              <a:gd name="connsiteY12-1234" fmla="*/ 4842492 h 6248398"/>
              <a:gd name="connsiteX13-1235" fmla="*/ 4885192 w 15811497"/>
              <a:gd name="connsiteY13-1236" fmla="*/ 4851834 h 6248398"/>
              <a:gd name="connsiteX14-1237" fmla="*/ 4892179 w 15811497"/>
              <a:gd name="connsiteY14-1238" fmla="*/ 4842491 h 6248398"/>
              <a:gd name="connsiteX15-1239" fmla="*/ 8767766 w 15811497"/>
              <a:gd name="connsiteY15-1240" fmla="*/ 853515 h 6248398"/>
              <a:gd name="connsiteX16-1241" fmla="*/ 8782572 w 15811497"/>
              <a:gd name="connsiteY16-1242" fmla="*/ 884251 h 6248398"/>
              <a:gd name="connsiteX17-1243" fmla="*/ 8812281 w 15811497"/>
              <a:gd name="connsiteY17-1244" fmla="*/ 965420 h 6248398"/>
              <a:gd name="connsiteX18-1245" fmla="*/ 8831257 w 15811497"/>
              <a:gd name="connsiteY18-1246" fmla="*/ 1017268 h 6248398"/>
              <a:gd name="connsiteX19-1247" fmla="*/ 8860452 w 15811497"/>
              <a:gd name="connsiteY19-1248" fmla="*/ 1130811 h 6248398"/>
              <a:gd name="connsiteX20-1249" fmla="*/ 8839383 w 15811497"/>
              <a:gd name="connsiteY20-1250" fmla="*/ 1087075 h 6248398"/>
              <a:gd name="connsiteX21-1251" fmla="*/ 8798546 w 15811497"/>
              <a:gd name="connsiteY21-1252" fmla="*/ 975498 h 6248398"/>
              <a:gd name="connsiteX22-1253" fmla="*/ 8795375 w 15811497"/>
              <a:gd name="connsiteY22-1254" fmla="*/ 963167 h 6248398"/>
              <a:gd name="connsiteX23-1255" fmla="*/ 8768620 w 15811497"/>
              <a:gd name="connsiteY23-1256" fmla="*/ 859114 h 6248398"/>
              <a:gd name="connsiteX24-1257" fmla="*/ 8767766 w 15811497"/>
              <a:gd name="connsiteY24-1258" fmla="*/ 853515 h 6248398"/>
              <a:gd name="connsiteX25-1259" fmla="*/ 7448548 w 15811497"/>
              <a:gd name="connsiteY25-1260" fmla="*/ 0 h 6248398"/>
              <a:gd name="connsiteX26-1261" fmla="*/ 8721604 w 15811497"/>
              <a:gd name="connsiteY26-1262" fmla="*/ 757692 h 6248398"/>
              <a:gd name="connsiteX27-1263" fmla="*/ 8767765 w 15811497"/>
              <a:gd name="connsiteY27-1264" fmla="*/ 853515 h 6248398"/>
              <a:gd name="connsiteX28-1265" fmla="*/ 8768619 w 15811497"/>
              <a:gd name="connsiteY28-1266" fmla="*/ 859114 h 6248398"/>
              <a:gd name="connsiteX29-1267" fmla="*/ 8795374 w 15811497"/>
              <a:gd name="connsiteY29-1268" fmla="*/ 963167 h 6248398"/>
              <a:gd name="connsiteX30-1269" fmla="*/ 8798545 w 15811497"/>
              <a:gd name="connsiteY30-1270" fmla="*/ 975499 h 6248398"/>
              <a:gd name="connsiteX31-1271" fmla="*/ 8839382 w 15811497"/>
              <a:gd name="connsiteY31-1272" fmla="*/ 1087076 h 6248398"/>
              <a:gd name="connsiteX32-1273" fmla="*/ 8860451 w 15811497"/>
              <a:gd name="connsiteY32-1274" fmla="*/ 1130812 h 6248398"/>
              <a:gd name="connsiteX33-1275" fmla="*/ 8866932 w 15811497"/>
              <a:gd name="connsiteY33-1276" fmla="*/ 1156018 h 6248398"/>
              <a:gd name="connsiteX34-1277" fmla="*/ 8896346 w 15811497"/>
              <a:gd name="connsiteY34-1278" fmla="*/ 1447799 h 6248398"/>
              <a:gd name="connsiteX35-1279" fmla="*/ 8866932 w 15811497"/>
              <a:gd name="connsiteY35-1280" fmla="*/ 1156017 h 6248398"/>
              <a:gd name="connsiteX36-1281" fmla="*/ 8860451 w 15811497"/>
              <a:gd name="connsiteY36-1282" fmla="*/ 1130810 h 6248398"/>
              <a:gd name="connsiteX37-1283" fmla="*/ 8890522 w 15811497"/>
              <a:gd name="connsiteY37-1284" fmla="*/ 1193234 h 6248398"/>
              <a:gd name="connsiteX38-1285" fmla="*/ 9958384 w 15811497"/>
              <a:gd name="connsiteY38-1286" fmla="*/ 1828798 h 6248398"/>
              <a:gd name="connsiteX39-1287" fmla="*/ 10895504 w 15811497"/>
              <a:gd name="connsiteY39-1288" fmla="*/ 1386857 h 6248398"/>
              <a:gd name="connsiteX40-1289" fmla="*/ 10927290 w 15811497"/>
              <a:gd name="connsiteY40-1290" fmla="*/ 1344350 h 6248398"/>
              <a:gd name="connsiteX41-1291" fmla="*/ 10936907 w 15811497"/>
              <a:gd name="connsiteY41-1292" fmla="*/ 1346082 h 6248398"/>
              <a:gd name="connsiteX42-1293" fmla="*/ 10917759 w 15811497"/>
              <a:gd name="connsiteY42-1294" fmla="*/ 1367151 h 6248398"/>
              <a:gd name="connsiteX43-1295" fmla="*/ 10545015 w 15811497"/>
              <a:gd name="connsiteY43-1296" fmla="*/ 1956940 h 6248398"/>
              <a:gd name="connsiteX44-1297" fmla="*/ 10521911 w 15811497"/>
              <a:gd name="connsiteY44-1298" fmla="*/ 2012524 h 6248398"/>
              <a:gd name="connsiteX45-1299" fmla="*/ 10521913 w 15811497"/>
              <a:gd name="connsiteY45-1300" fmla="*/ 2012521 h 6248398"/>
              <a:gd name="connsiteX46-1301" fmla="*/ 10545016 w 15811497"/>
              <a:gd name="connsiteY46-1302" fmla="*/ 1956940 h 6248398"/>
              <a:gd name="connsiteX47-1303" fmla="*/ 10917760 w 15811497"/>
              <a:gd name="connsiteY47-1304" fmla="*/ 1367152 h 6248398"/>
              <a:gd name="connsiteX48-1305" fmla="*/ 10936908 w 15811497"/>
              <a:gd name="connsiteY48-1306" fmla="*/ 1346084 h 6248398"/>
              <a:gd name="connsiteX49-1307" fmla="*/ 10972797 w 15811497"/>
              <a:gd name="connsiteY49-1308" fmla="*/ 1352550 h 6248398"/>
              <a:gd name="connsiteX50-1309" fmla="*/ 11002341 w 15811497"/>
              <a:gd name="connsiteY50-1310" fmla="*/ 1645177 h 6248398"/>
              <a:gd name="connsiteX51-1311" fmla="*/ 11002341 w 15811497"/>
              <a:gd name="connsiteY51-1312" fmla="*/ 1645177 h 6248398"/>
              <a:gd name="connsiteX52-1313" fmla="*/ 10972797 w 15811497"/>
              <a:gd name="connsiteY52-1314" fmla="*/ 1352549 h 6248398"/>
              <a:gd name="connsiteX53-1315" fmla="*/ 10936908 w 15811497"/>
              <a:gd name="connsiteY53-1316" fmla="*/ 1346083 h 6248398"/>
              <a:gd name="connsiteX54-1317" fmla="*/ 11096041 w 15811497"/>
              <a:gd name="connsiteY54-1318" fmla="*/ 1170993 h 6248398"/>
              <a:gd name="connsiteX55-1319" fmla="*/ 13049247 w 15811497"/>
              <a:gd name="connsiteY55-1320" fmla="*/ 361949 h 6248398"/>
              <a:gd name="connsiteX56-1321" fmla="*/ 15811497 w 15811497"/>
              <a:gd name="connsiteY56-1322" fmla="*/ 3124198 h 6248398"/>
              <a:gd name="connsiteX57-1323" fmla="*/ 13049247 w 15811497"/>
              <a:gd name="connsiteY57-1324" fmla="*/ 5886448 h 6248398"/>
              <a:gd name="connsiteX58-1325" fmla="*/ 11732594 w 15811497"/>
              <a:gd name="connsiteY58-1326" fmla="*/ 5553059 h 6248398"/>
              <a:gd name="connsiteX59-1327" fmla="*/ 11528782 w 15811497"/>
              <a:gd name="connsiteY59-1328" fmla="*/ 5429240 h 6248398"/>
              <a:gd name="connsiteX60-1329" fmla="*/ 11499893 w 15811497"/>
              <a:gd name="connsiteY60-1330" fmla="*/ 5397454 h 6248398"/>
              <a:gd name="connsiteX61-1331" fmla="*/ 11410607 w 15811497"/>
              <a:gd name="connsiteY61-1332" fmla="*/ 5316305 h 6248398"/>
              <a:gd name="connsiteX62-1333" fmla="*/ 11369912 w 15811497"/>
              <a:gd name="connsiteY62-1334" fmla="*/ 5285874 h 6248398"/>
              <a:gd name="connsiteX63-1335" fmla="*/ 11355656 w 15811497"/>
              <a:gd name="connsiteY63-1336" fmla="*/ 5144675 h 6248398"/>
              <a:gd name="connsiteX64-1337" fmla="*/ 11355656 w 15811497"/>
              <a:gd name="connsiteY64-1338" fmla="*/ 5144675 h 6248398"/>
              <a:gd name="connsiteX65-1339" fmla="*/ 11369912 w 15811497"/>
              <a:gd name="connsiteY65-1340" fmla="*/ 5285874 h 6248398"/>
              <a:gd name="connsiteX66-1341" fmla="*/ 11313816 w 15811497"/>
              <a:gd name="connsiteY66-1342" fmla="*/ 5243926 h 6248398"/>
              <a:gd name="connsiteX67-1343" fmla="*/ 11210151 w 15811497"/>
              <a:gd name="connsiteY67-1344" fmla="*/ 5180948 h 6248398"/>
              <a:gd name="connsiteX68-1345" fmla="*/ 11209761 w 15811497"/>
              <a:gd name="connsiteY68-1346" fmla="*/ 5180760 h 6248398"/>
              <a:gd name="connsiteX69-1347" fmla="*/ 11096041 w 15811497"/>
              <a:gd name="connsiteY69-1348" fmla="*/ 5077404 h 6248398"/>
              <a:gd name="connsiteX70-1349" fmla="*/ 11063094 w 15811497"/>
              <a:gd name="connsiteY70-1350" fmla="*/ 5041153 h 6248398"/>
              <a:gd name="connsiteX71-1351" fmla="*/ 11063091 w 15811497"/>
              <a:gd name="connsiteY71-1352" fmla="*/ 5041152 h 6248398"/>
              <a:gd name="connsiteX72-1353" fmla="*/ 11096040 w 15811497"/>
              <a:gd name="connsiteY72-1354" fmla="*/ 5077404 h 6248398"/>
              <a:gd name="connsiteX73-1355" fmla="*/ 11209760 w 15811497"/>
              <a:gd name="connsiteY73-1356" fmla="*/ 5180760 h 6248398"/>
              <a:gd name="connsiteX74-1357" fmla="*/ 11100244 w 15811497"/>
              <a:gd name="connsiteY74-1358" fmla="*/ 5128004 h 6248398"/>
              <a:gd name="connsiteX75-1359" fmla="*/ 10610846 w 15811497"/>
              <a:gd name="connsiteY75-1360" fmla="*/ 5029199 h 6248398"/>
              <a:gd name="connsiteX76-1361" fmla="*/ 9640652 w 15811497"/>
              <a:gd name="connsiteY76-1362" fmla="*/ 5486739 h 6248398"/>
              <a:gd name="connsiteX77-1363" fmla="*/ 9628722 w 15811497"/>
              <a:gd name="connsiteY77-1364" fmla="*/ 5502693 h 6248398"/>
              <a:gd name="connsiteX78-1365" fmla="*/ 9568273 w 15811497"/>
              <a:gd name="connsiteY78-1366" fmla="*/ 5583530 h 6248398"/>
              <a:gd name="connsiteX79-1367" fmla="*/ 9535504 w 15811497"/>
              <a:gd name="connsiteY79-1368" fmla="*/ 5637470 h 6248398"/>
              <a:gd name="connsiteX80-1369" fmla="*/ 9535505 w 15811497"/>
              <a:gd name="connsiteY80-1370" fmla="*/ 5637470 h 6248398"/>
              <a:gd name="connsiteX81-1371" fmla="*/ 9568273 w 15811497"/>
              <a:gd name="connsiteY81-1372" fmla="*/ 5583531 h 6248398"/>
              <a:gd name="connsiteX82-1373" fmla="*/ 9628722 w 15811497"/>
              <a:gd name="connsiteY82-1374" fmla="*/ 5502694 h 6248398"/>
              <a:gd name="connsiteX83-1375" fmla="*/ 9563485 w 15811497"/>
              <a:gd name="connsiteY83-1376" fmla="*/ 5610078 h 6248398"/>
              <a:gd name="connsiteX84-1377" fmla="*/ 9542221 w 15811497"/>
              <a:gd name="connsiteY84-1378" fmla="*/ 5638514 h 6248398"/>
              <a:gd name="connsiteX85-1379" fmla="*/ 9504352 w 15811497"/>
              <a:gd name="connsiteY85-1380" fmla="*/ 5689156 h 6248398"/>
              <a:gd name="connsiteX86-1381" fmla="*/ 9480140 w 15811497"/>
              <a:gd name="connsiteY86-1382" fmla="*/ 5721533 h 6248398"/>
              <a:gd name="connsiteX87-1383" fmla="*/ 8362947 w 15811497"/>
              <a:gd name="connsiteY87-1384" fmla="*/ 6248398 h 6248398"/>
              <a:gd name="connsiteX88-1385" fmla="*/ 7028922 w 15811497"/>
              <a:gd name="connsiteY88-1386" fmla="*/ 5364147 h 6248398"/>
              <a:gd name="connsiteX89-1387" fmla="*/ 6990513 w 15811497"/>
              <a:gd name="connsiteY89-1388" fmla="*/ 5259205 h 6248398"/>
              <a:gd name="connsiteX90-1389" fmla="*/ 6990512 w 15811497"/>
              <a:gd name="connsiteY90-1390" fmla="*/ 5259199 h 6248398"/>
              <a:gd name="connsiteX91-1391" fmla="*/ 6983676 w 15811497"/>
              <a:gd name="connsiteY91-1392" fmla="*/ 5240519 h 6248398"/>
              <a:gd name="connsiteX92-1393" fmla="*/ 6983673 w 15811497"/>
              <a:gd name="connsiteY92-1394" fmla="*/ 5240519 h 6248398"/>
              <a:gd name="connsiteX93-1395" fmla="*/ 6980236 w 15811497"/>
              <a:gd name="connsiteY93-1396" fmla="*/ 5231130 h 6248398"/>
              <a:gd name="connsiteX94-1397" fmla="*/ 6978859 w 15811497"/>
              <a:gd name="connsiteY94-1398" fmla="*/ 5225774 h 6248398"/>
              <a:gd name="connsiteX95-1399" fmla="*/ 6984291 w 15811497"/>
              <a:gd name="connsiteY95-1400" fmla="*/ 5240614 h 6248398"/>
              <a:gd name="connsiteX96-1401" fmla="*/ 6984292 w 15811497"/>
              <a:gd name="connsiteY96-1402" fmla="*/ 5240614 h 6248398"/>
              <a:gd name="connsiteX97-1403" fmla="*/ 6978860 w 15811497"/>
              <a:gd name="connsiteY97-1404" fmla="*/ 5225773 h 6248398"/>
              <a:gd name="connsiteX98-1405" fmla="*/ 6944562 w 15811497"/>
              <a:gd name="connsiteY98-1406" fmla="*/ 5092380 h 6248398"/>
              <a:gd name="connsiteX99-1407" fmla="*/ 6924183 w 15811497"/>
              <a:gd name="connsiteY99-1408" fmla="*/ 4890225 h 6248398"/>
              <a:gd name="connsiteX100-1409" fmla="*/ 6924182 w 15811497"/>
              <a:gd name="connsiteY100-1410" fmla="*/ 4890225 h 6248398"/>
              <a:gd name="connsiteX101-1411" fmla="*/ 6944561 w 15811497"/>
              <a:gd name="connsiteY101-1412" fmla="*/ 5092380 h 6248398"/>
              <a:gd name="connsiteX102-1413" fmla="*/ 6978860 w 15811497"/>
              <a:gd name="connsiteY102-1414" fmla="*/ 5225773 h 6248398"/>
              <a:gd name="connsiteX103-1415" fmla="*/ 6948299 w 15811497"/>
              <a:gd name="connsiteY103-1416" fmla="*/ 5142273 h 6248398"/>
              <a:gd name="connsiteX104-1417" fmla="*/ 5829297 w 15811497"/>
              <a:gd name="connsiteY104-1418" fmla="*/ 4400549 h 6248398"/>
              <a:gd name="connsiteX105-1419" fmla="*/ 5056802 w 15811497"/>
              <a:gd name="connsiteY105-1420" fmla="*/ 4677867 h 6248398"/>
              <a:gd name="connsiteX106-1421" fmla="*/ 5022517 w 15811497"/>
              <a:gd name="connsiteY106-1422" fmla="*/ 4709027 h 6248398"/>
              <a:gd name="connsiteX107-1423" fmla="*/ 5022515 w 15811497"/>
              <a:gd name="connsiteY107-1424" fmla="*/ 4709029 h 6248398"/>
              <a:gd name="connsiteX108-1425" fmla="*/ 5022510 w 15811497"/>
              <a:gd name="connsiteY108-1426" fmla="*/ 4709033 h 6248398"/>
              <a:gd name="connsiteX109-1427" fmla="*/ 4924198 w 15811497"/>
              <a:gd name="connsiteY109-1428" fmla="*/ 4840507 h 6248398"/>
              <a:gd name="connsiteX110-1429" fmla="*/ 4914898 w 15811497"/>
              <a:gd name="connsiteY110-1430" fmla="*/ 4838698 h 6248398"/>
              <a:gd name="connsiteX111-1431" fmla="*/ 4914898 w 15811497"/>
              <a:gd name="connsiteY111-1432" fmla="*/ 4838699 h 6248398"/>
              <a:gd name="connsiteX112-1433" fmla="*/ 4924199 w 15811497"/>
              <a:gd name="connsiteY112-1434" fmla="*/ 4840508 h 6248398"/>
              <a:gd name="connsiteX113-1435" fmla="*/ 4893736 w 15811497"/>
              <a:gd name="connsiteY113-1436" fmla="*/ 4881247 h 6248398"/>
              <a:gd name="connsiteX114-1437" fmla="*/ 4778482 w 15811497"/>
              <a:gd name="connsiteY114-1438" fmla="*/ 5008058 h 6248398"/>
              <a:gd name="connsiteX115-1439" fmla="*/ 4778482 w 15811497"/>
              <a:gd name="connsiteY115-1440" fmla="*/ 5008057 h 6248398"/>
              <a:gd name="connsiteX116-1441" fmla="*/ 4715455 w 15811497"/>
              <a:gd name="connsiteY116-1442" fmla="*/ 5077404 h 6248398"/>
              <a:gd name="connsiteX117-1443" fmla="*/ 2762249 w 15811497"/>
              <a:gd name="connsiteY117-1444" fmla="*/ 5886448 h 6248398"/>
              <a:gd name="connsiteX118-1445" fmla="*/ 0 w 15811497"/>
              <a:gd name="connsiteY118-1446" fmla="*/ 3124198 h 6248398"/>
              <a:gd name="connsiteX119-1447" fmla="*/ 2762249 w 15811497"/>
              <a:gd name="connsiteY119-1448" fmla="*/ 361949 h 6248398"/>
              <a:gd name="connsiteX120-1449" fmla="*/ 4078902 w 15811497"/>
              <a:gd name="connsiteY120-1450" fmla="*/ 695338 h 6248398"/>
              <a:gd name="connsiteX121-1451" fmla="*/ 4261443 w 15811497"/>
              <a:gd name="connsiteY121-1452" fmla="*/ 806235 h 6248398"/>
              <a:gd name="connsiteX122-1453" fmla="*/ 4261445 w 15811497"/>
              <a:gd name="connsiteY122-1454" fmla="*/ 806236 h 6248398"/>
              <a:gd name="connsiteX123-1455" fmla="*/ 4409044 w 15811497"/>
              <a:gd name="connsiteY123-1456" fmla="*/ 910268 h 6248398"/>
              <a:gd name="connsiteX124-1457" fmla="*/ 4409043 w 15811497"/>
              <a:gd name="connsiteY124-1458" fmla="*/ 910268 h 6248398"/>
              <a:gd name="connsiteX125-1459" fmla="*/ 4519295 w 15811497"/>
              <a:gd name="connsiteY125-1460" fmla="*/ 992713 h 6248398"/>
              <a:gd name="connsiteX126-1461" fmla="*/ 4612477 w 15811497"/>
              <a:gd name="connsiteY126-1462" fmla="*/ 1077402 h 6248398"/>
              <a:gd name="connsiteX127-1463" fmla="*/ 4612478 w 15811497"/>
              <a:gd name="connsiteY127-1464" fmla="*/ 1077403 h 6248398"/>
              <a:gd name="connsiteX128-1465" fmla="*/ 4715454 w 15811497"/>
              <a:gd name="connsiteY128-1466" fmla="*/ 1170993 h 6248398"/>
              <a:gd name="connsiteX129-1467" fmla="*/ 4612478 w 15811497"/>
              <a:gd name="connsiteY129-1468" fmla="*/ 1077402 h 6248398"/>
              <a:gd name="connsiteX130-1469" fmla="*/ 4701725 w 15811497"/>
              <a:gd name="connsiteY130-1470" fmla="*/ 1120394 h 6248398"/>
              <a:gd name="connsiteX131-1471" fmla="*/ 5191122 w 15811497"/>
              <a:gd name="connsiteY131-1472" fmla="*/ 1219199 h 6248398"/>
              <a:gd name="connsiteX132-1473" fmla="*/ 6161317 w 15811497"/>
              <a:gd name="connsiteY132-1474" fmla="*/ 761659 h 6248398"/>
              <a:gd name="connsiteX133-1475" fmla="*/ 6224019 w 15811497"/>
              <a:gd name="connsiteY133-1476" fmla="*/ 677808 h 6248398"/>
              <a:gd name="connsiteX134-1477" fmla="*/ 6175489 w 15811497"/>
              <a:gd name="connsiteY134-1478" fmla="*/ 757691 h 6248398"/>
              <a:gd name="connsiteX135-1479" fmla="*/ 6175489 w 15811497"/>
              <a:gd name="connsiteY135-1480" fmla="*/ 757692 h 6248398"/>
              <a:gd name="connsiteX136-1481" fmla="*/ 6224020 w 15811497"/>
              <a:gd name="connsiteY136-1482" fmla="*/ 677809 h 6248398"/>
              <a:gd name="connsiteX137-1483" fmla="*/ 6233696 w 15811497"/>
              <a:gd name="connsiteY137-1484" fmla="*/ 664869 h 6248398"/>
              <a:gd name="connsiteX138-1485" fmla="*/ 6252611 w 15811497"/>
              <a:gd name="connsiteY138-1486" fmla="*/ 633734 h 6248398"/>
              <a:gd name="connsiteX139-1487" fmla="*/ 6252610 w 15811497"/>
              <a:gd name="connsiteY139-1488" fmla="*/ 633734 h 6248398"/>
              <a:gd name="connsiteX140-1489" fmla="*/ 6233696 w 15811497"/>
              <a:gd name="connsiteY140-1490" fmla="*/ 664868 h 6248398"/>
              <a:gd name="connsiteX141-1491" fmla="*/ 6224019 w 15811497"/>
              <a:gd name="connsiteY141-1492" fmla="*/ 677808 h 6248398"/>
              <a:gd name="connsiteX142-1493" fmla="*/ 6248008 w 15811497"/>
              <a:gd name="connsiteY142-1494" fmla="*/ 638320 h 6248398"/>
              <a:gd name="connsiteX143-1495" fmla="*/ 6251291 w 15811497"/>
              <a:gd name="connsiteY143-1496" fmla="*/ 633930 h 6248398"/>
              <a:gd name="connsiteX144-1497" fmla="*/ 6251293 w 15811497"/>
              <a:gd name="connsiteY144-1498" fmla="*/ 633929 h 6248398"/>
              <a:gd name="connsiteX145-1499" fmla="*/ 6257683 w 15811497"/>
              <a:gd name="connsiteY145-1500" fmla="*/ 625384 h 6248398"/>
              <a:gd name="connsiteX146-1501" fmla="*/ 6257686 w 15811497"/>
              <a:gd name="connsiteY146-1502" fmla="*/ 625380 h 6248398"/>
              <a:gd name="connsiteX147-1503" fmla="*/ 6331355 w 15811497"/>
              <a:gd name="connsiteY147-1504" fmla="*/ 526865 h 6248398"/>
              <a:gd name="connsiteX148-1505" fmla="*/ 7448548 w 15811497"/>
              <a:gd name="connsiteY148-1506" fmla="*/ 0 h 6248398"/>
              <a:gd name="connsiteX0-1507" fmla="*/ 11209760 w 15811497"/>
              <a:gd name="connsiteY0-1508" fmla="*/ 5180760 h 6248398"/>
              <a:gd name="connsiteX1-1509" fmla="*/ 11210150 w 15811497"/>
              <a:gd name="connsiteY1-1510" fmla="*/ 5180948 h 6248398"/>
              <a:gd name="connsiteX2-1511" fmla="*/ 11313815 w 15811497"/>
              <a:gd name="connsiteY2-1512" fmla="*/ 5243926 h 6248398"/>
              <a:gd name="connsiteX3-1513" fmla="*/ 11369911 w 15811497"/>
              <a:gd name="connsiteY3-1514" fmla="*/ 5285874 h 6248398"/>
              <a:gd name="connsiteX4-1515" fmla="*/ 11410606 w 15811497"/>
              <a:gd name="connsiteY4-1516" fmla="*/ 5316305 h 6248398"/>
              <a:gd name="connsiteX5-1517" fmla="*/ 11499892 w 15811497"/>
              <a:gd name="connsiteY5-1518" fmla="*/ 5397454 h 6248398"/>
              <a:gd name="connsiteX6-1519" fmla="*/ 11528781 w 15811497"/>
              <a:gd name="connsiteY6-1520" fmla="*/ 5429240 h 6248398"/>
              <a:gd name="connsiteX7-1521" fmla="*/ 11504846 w 15811497"/>
              <a:gd name="connsiteY7-1522" fmla="*/ 5414699 h 6248398"/>
              <a:gd name="connsiteX8-1523" fmla="*/ 11371717 w 15811497"/>
              <a:gd name="connsiteY8-1524" fmla="*/ 5315148 h 6248398"/>
              <a:gd name="connsiteX9-1525" fmla="*/ 11292198 w 15811497"/>
              <a:gd name="connsiteY9-1526" fmla="*/ 5255685 h 6248398"/>
              <a:gd name="connsiteX10-1527" fmla="*/ 11209760 w 15811497"/>
              <a:gd name="connsiteY10-1528" fmla="*/ 5180760 h 6248398"/>
              <a:gd name="connsiteX11-1529" fmla="*/ 4892179 w 15811497"/>
              <a:gd name="connsiteY11-1530" fmla="*/ 4842491 h 6248398"/>
              <a:gd name="connsiteX12-1531" fmla="*/ 4892178 w 15811497"/>
              <a:gd name="connsiteY12-1532" fmla="*/ 4842492 h 6248398"/>
              <a:gd name="connsiteX13-1533" fmla="*/ 4885192 w 15811497"/>
              <a:gd name="connsiteY13-1534" fmla="*/ 4851834 h 6248398"/>
              <a:gd name="connsiteX14-1535" fmla="*/ 4892179 w 15811497"/>
              <a:gd name="connsiteY14-1536" fmla="*/ 4842491 h 6248398"/>
              <a:gd name="connsiteX15-1537" fmla="*/ 8767766 w 15811497"/>
              <a:gd name="connsiteY15-1538" fmla="*/ 853515 h 6248398"/>
              <a:gd name="connsiteX16-1539" fmla="*/ 8782572 w 15811497"/>
              <a:gd name="connsiteY16-1540" fmla="*/ 884251 h 6248398"/>
              <a:gd name="connsiteX17-1541" fmla="*/ 8812281 w 15811497"/>
              <a:gd name="connsiteY17-1542" fmla="*/ 965420 h 6248398"/>
              <a:gd name="connsiteX18-1543" fmla="*/ 8831257 w 15811497"/>
              <a:gd name="connsiteY18-1544" fmla="*/ 1017268 h 6248398"/>
              <a:gd name="connsiteX19-1545" fmla="*/ 8860452 w 15811497"/>
              <a:gd name="connsiteY19-1546" fmla="*/ 1130811 h 6248398"/>
              <a:gd name="connsiteX20-1547" fmla="*/ 8839383 w 15811497"/>
              <a:gd name="connsiteY20-1548" fmla="*/ 1087075 h 6248398"/>
              <a:gd name="connsiteX21-1549" fmla="*/ 8798546 w 15811497"/>
              <a:gd name="connsiteY21-1550" fmla="*/ 975498 h 6248398"/>
              <a:gd name="connsiteX22-1551" fmla="*/ 8795375 w 15811497"/>
              <a:gd name="connsiteY22-1552" fmla="*/ 963167 h 6248398"/>
              <a:gd name="connsiteX23-1553" fmla="*/ 8768620 w 15811497"/>
              <a:gd name="connsiteY23-1554" fmla="*/ 859114 h 6248398"/>
              <a:gd name="connsiteX24-1555" fmla="*/ 8767766 w 15811497"/>
              <a:gd name="connsiteY24-1556" fmla="*/ 853515 h 6248398"/>
              <a:gd name="connsiteX25-1557" fmla="*/ 7448548 w 15811497"/>
              <a:gd name="connsiteY25-1558" fmla="*/ 0 h 6248398"/>
              <a:gd name="connsiteX26-1559" fmla="*/ 8721604 w 15811497"/>
              <a:gd name="connsiteY26-1560" fmla="*/ 757692 h 6248398"/>
              <a:gd name="connsiteX27-1561" fmla="*/ 8767765 w 15811497"/>
              <a:gd name="connsiteY27-1562" fmla="*/ 853515 h 6248398"/>
              <a:gd name="connsiteX28-1563" fmla="*/ 8768619 w 15811497"/>
              <a:gd name="connsiteY28-1564" fmla="*/ 859114 h 6248398"/>
              <a:gd name="connsiteX29-1565" fmla="*/ 8795374 w 15811497"/>
              <a:gd name="connsiteY29-1566" fmla="*/ 963167 h 6248398"/>
              <a:gd name="connsiteX30-1567" fmla="*/ 8798545 w 15811497"/>
              <a:gd name="connsiteY30-1568" fmla="*/ 975499 h 6248398"/>
              <a:gd name="connsiteX31-1569" fmla="*/ 8839382 w 15811497"/>
              <a:gd name="connsiteY31-1570" fmla="*/ 1087076 h 6248398"/>
              <a:gd name="connsiteX32-1571" fmla="*/ 8860451 w 15811497"/>
              <a:gd name="connsiteY32-1572" fmla="*/ 1130812 h 6248398"/>
              <a:gd name="connsiteX33-1573" fmla="*/ 8866932 w 15811497"/>
              <a:gd name="connsiteY33-1574" fmla="*/ 1156018 h 6248398"/>
              <a:gd name="connsiteX34-1575" fmla="*/ 8896346 w 15811497"/>
              <a:gd name="connsiteY34-1576" fmla="*/ 1447799 h 6248398"/>
              <a:gd name="connsiteX35-1577" fmla="*/ 8866932 w 15811497"/>
              <a:gd name="connsiteY35-1578" fmla="*/ 1156017 h 6248398"/>
              <a:gd name="connsiteX36-1579" fmla="*/ 8860451 w 15811497"/>
              <a:gd name="connsiteY36-1580" fmla="*/ 1130810 h 6248398"/>
              <a:gd name="connsiteX37-1581" fmla="*/ 8890522 w 15811497"/>
              <a:gd name="connsiteY37-1582" fmla="*/ 1193234 h 6248398"/>
              <a:gd name="connsiteX38-1583" fmla="*/ 9958384 w 15811497"/>
              <a:gd name="connsiteY38-1584" fmla="*/ 1828798 h 6248398"/>
              <a:gd name="connsiteX39-1585" fmla="*/ 10895504 w 15811497"/>
              <a:gd name="connsiteY39-1586" fmla="*/ 1386857 h 6248398"/>
              <a:gd name="connsiteX40-1587" fmla="*/ 10927290 w 15811497"/>
              <a:gd name="connsiteY40-1588" fmla="*/ 1344350 h 6248398"/>
              <a:gd name="connsiteX41-1589" fmla="*/ 10936907 w 15811497"/>
              <a:gd name="connsiteY41-1590" fmla="*/ 1346082 h 6248398"/>
              <a:gd name="connsiteX42-1591" fmla="*/ 10917759 w 15811497"/>
              <a:gd name="connsiteY42-1592" fmla="*/ 1367151 h 6248398"/>
              <a:gd name="connsiteX43-1593" fmla="*/ 10545015 w 15811497"/>
              <a:gd name="connsiteY43-1594" fmla="*/ 1956940 h 6248398"/>
              <a:gd name="connsiteX44-1595" fmla="*/ 10521911 w 15811497"/>
              <a:gd name="connsiteY44-1596" fmla="*/ 2012524 h 6248398"/>
              <a:gd name="connsiteX45-1597" fmla="*/ 10521913 w 15811497"/>
              <a:gd name="connsiteY45-1598" fmla="*/ 2012521 h 6248398"/>
              <a:gd name="connsiteX46-1599" fmla="*/ 10545016 w 15811497"/>
              <a:gd name="connsiteY46-1600" fmla="*/ 1956940 h 6248398"/>
              <a:gd name="connsiteX47-1601" fmla="*/ 10917760 w 15811497"/>
              <a:gd name="connsiteY47-1602" fmla="*/ 1367152 h 6248398"/>
              <a:gd name="connsiteX48-1603" fmla="*/ 10936908 w 15811497"/>
              <a:gd name="connsiteY48-1604" fmla="*/ 1346084 h 6248398"/>
              <a:gd name="connsiteX49-1605" fmla="*/ 10972797 w 15811497"/>
              <a:gd name="connsiteY49-1606" fmla="*/ 1352550 h 6248398"/>
              <a:gd name="connsiteX50-1607" fmla="*/ 11002341 w 15811497"/>
              <a:gd name="connsiteY50-1608" fmla="*/ 1645177 h 6248398"/>
              <a:gd name="connsiteX51-1609" fmla="*/ 11002341 w 15811497"/>
              <a:gd name="connsiteY51-1610" fmla="*/ 1645177 h 6248398"/>
              <a:gd name="connsiteX52-1611" fmla="*/ 10972797 w 15811497"/>
              <a:gd name="connsiteY52-1612" fmla="*/ 1352549 h 6248398"/>
              <a:gd name="connsiteX53-1613" fmla="*/ 10936908 w 15811497"/>
              <a:gd name="connsiteY53-1614" fmla="*/ 1346083 h 6248398"/>
              <a:gd name="connsiteX54-1615" fmla="*/ 11096041 w 15811497"/>
              <a:gd name="connsiteY54-1616" fmla="*/ 1170993 h 6248398"/>
              <a:gd name="connsiteX55-1617" fmla="*/ 13049247 w 15811497"/>
              <a:gd name="connsiteY55-1618" fmla="*/ 361949 h 6248398"/>
              <a:gd name="connsiteX56-1619" fmla="*/ 15811497 w 15811497"/>
              <a:gd name="connsiteY56-1620" fmla="*/ 3124198 h 6248398"/>
              <a:gd name="connsiteX57-1621" fmla="*/ 13049247 w 15811497"/>
              <a:gd name="connsiteY57-1622" fmla="*/ 5886448 h 6248398"/>
              <a:gd name="connsiteX58-1623" fmla="*/ 11732594 w 15811497"/>
              <a:gd name="connsiteY58-1624" fmla="*/ 5553059 h 6248398"/>
              <a:gd name="connsiteX59-1625" fmla="*/ 11528782 w 15811497"/>
              <a:gd name="connsiteY59-1626" fmla="*/ 5429240 h 6248398"/>
              <a:gd name="connsiteX60-1627" fmla="*/ 11499893 w 15811497"/>
              <a:gd name="connsiteY60-1628" fmla="*/ 5397454 h 6248398"/>
              <a:gd name="connsiteX61-1629" fmla="*/ 11410607 w 15811497"/>
              <a:gd name="connsiteY61-1630" fmla="*/ 5316305 h 6248398"/>
              <a:gd name="connsiteX62-1631" fmla="*/ 11369912 w 15811497"/>
              <a:gd name="connsiteY62-1632" fmla="*/ 5285874 h 6248398"/>
              <a:gd name="connsiteX63-1633" fmla="*/ 11355656 w 15811497"/>
              <a:gd name="connsiteY63-1634" fmla="*/ 5144675 h 6248398"/>
              <a:gd name="connsiteX64-1635" fmla="*/ 11355656 w 15811497"/>
              <a:gd name="connsiteY64-1636" fmla="*/ 5144675 h 6248398"/>
              <a:gd name="connsiteX65-1637" fmla="*/ 11369912 w 15811497"/>
              <a:gd name="connsiteY65-1638" fmla="*/ 5285874 h 6248398"/>
              <a:gd name="connsiteX66-1639" fmla="*/ 11313816 w 15811497"/>
              <a:gd name="connsiteY66-1640" fmla="*/ 5243926 h 6248398"/>
              <a:gd name="connsiteX67-1641" fmla="*/ 11210151 w 15811497"/>
              <a:gd name="connsiteY67-1642" fmla="*/ 5180948 h 6248398"/>
              <a:gd name="connsiteX68-1643" fmla="*/ 11209761 w 15811497"/>
              <a:gd name="connsiteY68-1644" fmla="*/ 5180760 h 6248398"/>
              <a:gd name="connsiteX69-1645" fmla="*/ 11096041 w 15811497"/>
              <a:gd name="connsiteY69-1646" fmla="*/ 5077404 h 6248398"/>
              <a:gd name="connsiteX70-1647" fmla="*/ 11063094 w 15811497"/>
              <a:gd name="connsiteY70-1648" fmla="*/ 5041153 h 6248398"/>
              <a:gd name="connsiteX71-1649" fmla="*/ 11063091 w 15811497"/>
              <a:gd name="connsiteY71-1650" fmla="*/ 5041152 h 6248398"/>
              <a:gd name="connsiteX72-1651" fmla="*/ 11096040 w 15811497"/>
              <a:gd name="connsiteY72-1652" fmla="*/ 5077404 h 6248398"/>
              <a:gd name="connsiteX73-1653" fmla="*/ 11209760 w 15811497"/>
              <a:gd name="connsiteY73-1654" fmla="*/ 5180760 h 6248398"/>
              <a:gd name="connsiteX74-1655" fmla="*/ 11100244 w 15811497"/>
              <a:gd name="connsiteY74-1656" fmla="*/ 5128004 h 6248398"/>
              <a:gd name="connsiteX75-1657" fmla="*/ 10610846 w 15811497"/>
              <a:gd name="connsiteY75-1658" fmla="*/ 5029199 h 6248398"/>
              <a:gd name="connsiteX76-1659" fmla="*/ 9640652 w 15811497"/>
              <a:gd name="connsiteY76-1660" fmla="*/ 5486739 h 6248398"/>
              <a:gd name="connsiteX77-1661" fmla="*/ 9628722 w 15811497"/>
              <a:gd name="connsiteY77-1662" fmla="*/ 5502693 h 6248398"/>
              <a:gd name="connsiteX78-1663" fmla="*/ 9568273 w 15811497"/>
              <a:gd name="connsiteY78-1664" fmla="*/ 5583530 h 6248398"/>
              <a:gd name="connsiteX79-1665" fmla="*/ 9535504 w 15811497"/>
              <a:gd name="connsiteY79-1666" fmla="*/ 5637470 h 6248398"/>
              <a:gd name="connsiteX80-1667" fmla="*/ 9535505 w 15811497"/>
              <a:gd name="connsiteY80-1668" fmla="*/ 5637470 h 6248398"/>
              <a:gd name="connsiteX81-1669" fmla="*/ 9568273 w 15811497"/>
              <a:gd name="connsiteY81-1670" fmla="*/ 5583531 h 6248398"/>
              <a:gd name="connsiteX82-1671" fmla="*/ 9628722 w 15811497"/>
              <a:gd name="connsiteY82-1672" fmla="*/ 5502694 h 6248398"/>
              <a:gd name="connsiteX83-1673" fmla="*/ 9563485 w 15811497"/>
              <a:gd name="connsiteY83-1674" fmla="*/ 5610078 h 6248398"/>
              <a:gd name="connsiteX84-1675" fmla="*/ 9542221 w 15811497"/>
              <a:gd name="connsiteY84-1676" fmla="*/ 5638514 h 6248398"/>
              <a:gd name="connsiteX85-1677" fmla="*/ 9504352 w 15811497"/>
              <a:gd name="connsiteY85-1678" fmla="*/ 5689156 h 6248398"/>
              <a:gd name="connsiteX86-1679" fmla="*/ 9480140 w 15811497"/>
              <a:gd name="connsiteY86-1680" fmla="*/ 5721533 h 6248398"/>
              <a:gd name="connsiteX87-1681" fmla="*/ 8362947 w 15811497"/>
              <a:gd name="connsiteY87-1682" fmla="*/ 6248398 h 6248398"/>
              <a:gd name="connsiteX88-1683" fmla="*/ 7028922 w 15811497"/>
              <a:gd name="connsiteY88-1684" fmla="*/ 5364147 h 6248398"/>
              <a:gd name="connsiteX89-1685" fmla="*/ 6990513 w 15811497"/>
              <a:gd name="connsiteY89-1686" fmla="*/ 5259205 h 6248398"/>
              <a:gd name="connsiteX90-1687" fmla="*/ 6990512 w 15811497"/>
              <a:gd name="connsiteY90-1688" fmla="*/ 5259199 h 6248398"/>
              <a:gd name="connsiteX91-1689" fmla="*/ 6983676 w 15811497"/>
              <a:gd name="connsiteY91-1690" fmla="*/ 5240519 h 6248398"/>
              <a:gd name="connsiteX92-1691" fmla="*/ 6983673 w 15811497"/>
              <a:gd name="connsiteY92-1692" fmla="*/ 5240519 h 6248398"/>
              <a:gd name="connsiteX93-1693" fmla="*/ 6980236 w 15811497"/>
              <a:gd name="connsiteY93-1694" fmla="*/ 5231130 h 6248398"/>
              <a:gd name="connsiteX94-1695" fmla="*/ 6978859 w 15811497"/>
              <a:gd name="connsiteY94-1696" fmla="*/ 5225774 h 6248398"/>
              <a:gd name="connsiteX95-1697" fmla="*/ 6984291 w 15811497"/>
              <a:gd name="connsiteY95-1698" fmla="*/ 5240614 h 6248398"/>
              <a:gd name="connsiteX96-1699" fmla="*/ 6984292 w 15811497"/>
              <a:gd name="connsiteY96-1700" fmla="*/ 5240614 h 6248398"/>
              <a:gd name="connsiteX97-1701" fmla="*/ 6978860 w 15811497"/>
              <a:gd name="connsiteY97-1702" fmla="*/ 5225773 h 6248398"/>
              <a:gd name="connsiteX98-1703" fmla="*/ 6944562 w 15811497"/>
              <a:gd name="connsiteY98-1704" fmla="*/ 5092380 h 6248398"/>
              <a:gd name="connsiteX99-1705" fmla="*/ 6924183 w 15811497"/>
              <a:gd name="connsiteY99-1706" fmla="*/ 4890225 h 6248398"/>
              <a:gd name="connsiteX100-1707" fmla="*/ 6924182 w 15811497"/>
              <a:gd name="connsiteY100-1708" fmla="*/ 4890225 h 6248398"/>
              <a:gd name="connsiteX101-1709" fmla="*/ 6944561 w 15811497"/>
              <a:gd name="connsiteY101-1710" fmla="*/ 5092380 h 6248398"/>
              <a:gd name="connsiteX102-1711" fmla="*/ 6978860 w 15811497"/>
              <a:gd name="connsiteY102-1712" fmla="*/ 5225773 h 6248398"/>
              <a:gd name="connsiteX103-1713" fmla="*/ 6948299 w 15811497"/>
              <a:gd name="connsiteY103-1714" fmla="*/ 5142273 h 6248398"/>
              <a:gd name="connsiteX104-1715" fmla="*/ 5829297 w 15811497"/>
              <a:gd name="connsiteY104-1716" fmla="*/ 4400549 h 6248398"/>
              <a:gd name="connsiteX105-1717" fmla="*/ 5056802 w 15811497"/>
              <a:gd name="connsiteY105-1718" fmla="*/ 4677867 h 6248398"/>
              <a:gd name="connsiteX106-1719" fmla="*/ 5022517 w 15811497"/>
              <a:gd name="connsiteY106-1720" fmla="*/ 4709027 h 6248398"/>
              <a:gd name="connsiteX107-1721" fmla="*/ 5022515 w 15811497"/>
              <a:gd name="connsiteY107-1722" fmla="*/ 4709029 h 6248398"/>
              <a:gd name="connsiteX108-1723" fmla="*/ 5022510 w 15811497"/>
              <a:gd name="connsiteY108-1724" fmla="*/ 4709033 h 6248398"/>
              <a:gd name="connsiteX109-1725" fmla="*/ 4924198 w 15811497"/>
              <a:gd name="connsiteY109-1726" fmla="*/ 4840507 h 6248398"/>
              <a:gd name="connsiteX110-1727" fmla="*/ 4914898 w 15811497"/>
              <a:gd name="connsiteY110-1728" fmla="*/ 4838698 h 6248398"/>
              <a:gd name="connsiteX111-1729" fmla="*/ 4914898 w 15811497"/>
              <a:gd name="connsiteY111-1730" fmla="*/ 4838699 h 6248398"/>
              <a:gd name="connsiteX112-1731" fmla="*/ 4924199 w 15811497"/>
              <a:gd name="connsiteY112-1732" fmla="*/ 4840508 h 6248398"/>
              <a:gd name="connsiteX113-1733" fmla="*/ 4893736 w 15811497"/>
              <a:gd name="connsiteY113-1734" fmla="*/ 4881247 h 6248398"/>
              <a:gd name="connsiteX114-1735" fmla="*/ 4778482 w 15811497"/>
              <a:gd name="connsiteY114-1736" fmla="*/ 5008058 h 6248398"/>
              <a:gd name="connsiteX115-1737" fmla="*/ 4778482 w 15811497"/>
              <a:gd name="connsiteY115-1738" fmla="*/ 5008057 h 6248398"/>
              <a:gd name="connsiteX116-1739" fmla="*/ 4715455 w 15811497"/>
              <a:gd name="connsiteY116-1740" fmla="*/ 5077404 h 6248398"/>
              <a:gd name="connsiteX117-1741" fmla="*/ 2762249 w 15811497"/>
              <a:gd name="connsiteY117-1742" fmla="*/ 5886448 h 6248398"/>
              <a:gd name="connsiteX118-1743" fmla="*/ 0 w 15811497"/>
              <a:gd name="connsiteY118-1744" fmla="*/ 3124198 h 6248398"/>
              <a:gd name="connsiteX119-1745" fmla="*/ 2762249 w 15811497"/>
              <a:gd name="connsiteY119-1746" fmla="*/ 361949 h 6248398"/>
              <a:gd name="connsiteX120-1747" fmla="*/ 4078902 w 15811497"/>
              <a:gd name="connsiteY120-1748" fmla="*/ 695338 h 6248398"/>
              <a:gd name="connsiteX121-1749" fmla="*/ 4261443 w 15811497"/>
              <a:gd name="connsiteY121-1750" fmla="*/ 806235 h 6248398"/>
              <a:gd name="connsiteX122-1751" fmla="*/ 4409044 w 15811497"/>
              <a:gd name="connsiteY122-1752" fmla="*/ 910268 h 6248398"/>
              <a:gd name="connsiteX123-1753" fmla="*/ 4409043 w 15811497"/>
              <a:gd name="connsiteY123-1754" fmla="*/ 910268 h 6248398"/>
              <a:gd name="connsiteX124-1755" fmla="*/ 4519295 w 15811497"/>
              <a:gd name="connsiteY124-1756" fmla="*/ 992713 h 6248398"/>
              <a:gd name="connsiteX125-1757" fmla="*/ 4612477 w 15811497"/>
              <a:gd name="connsiteY125-1758" fmla="*/ 1077402 h 6248398"/>
              <a:gd name="connsiteX126-1759" fmla="*/ 4612478 w 15811497"/>
              <a:gd name="connsiteY126-1760" fmla="*/ 1077403 h 6248398"/>
              <a:gd name="connsiteX127-1761" fmla="*/ 4715454 w 15811497"/>
              <a:gd name="connsiteY127-1762" fmla="*/ 1170993 h 6248398"/>
              <a:gd name="connsiteX128-1763" fmla="*/ 4612478 w 15811497"/>
              <a:gd name="connsiteY128-1764" fmla="*/ 1077402 h 6248398"/>
              <a:gd name="connsiteX129-1765" fmla="*/ 4701725 w 15811497"/>
              <a:gd name="connsiteY129-1766" fmla="*/ 1120394 h 6248398"/>
              <a:gd name="connsiteX130-1767" fmla="*/ 5191122 w 15811497"/>
              <a:gd name="connsiteY130-1768" fmla="*/ 1219199 h 6248398"/>
              <a:gd name="connsiteX131-1769" fmla="*/ 6161317 w 15811497"/>
              <a:gd name="connsiteY131-1770" fmla="*/ 761659 h 6248398"/>
              <a:gd name="connsiteX132-1771" fmla="*/ 6224019 w 15811497"/>
              <a:gd name="connsiteY132-1772" fmla="*/ 677808 h 6248398"/>
              <a:gd name="connsiteX133-1773" fmla="*/ 6175489 w 15811497"/>
              <a:gd name="connsiteY133-1774" fmla="*/ 757691 h 6248398"/>
              <a:gd name="connsiteX134-1775" fmla="*/ 6175489 w 15811497"/>
              <a:gd name="connsiteY134-1776" fmla="*/ 757692 h 6248398"/>
              <a:gd name="connsiteX135-1777" fmla="*/ 6224020 w 15811497"/>
              <a:gd name="connsiteY135-1778" fmla="*/ 677809 h 6248398"/>
              <a:gd name="connsiteX136-1779" fmla="*/ 6233696 w 15811497"/>
              <a:gd name="connsiteY136-1780" fmla="*/ 664869 h 6248398"/>
              <a:gd name="connsiteX137-1781" fmla="*/ 6252611 w 15811497"/>
              <a:gd name="connsiteY137-1782" fmla="*/ 633734 h 6248398"/>
              <a:gd name="connsiteX138-1783" fmla="*/ 6252610 w 15811497"/>
              <a:gd name="connsiteY138-1784" fmla="*/ 633734 h 6248398"/>
              <a:gd name="connsiteX139-1785" fmla="*/ 6233696 w 15811497"/>
              <a:gd name="connsiteY139-1786" fmla="*/ 664868 h 6248398"/>
              <a:gd name="connsiteX140-1787" fmla="*/ 6224019 w 15811497"/>
              <a:gd name="connsiteY140-1788" fmla="*/ 677808 h 6248398"/>
              <a:gd name="connsiteX141-1789" fmla="*/ 6248008 w 15811497"/>
              <a:gd name="connsiteY141-1790" fmla="*/ 638320 h 6248398"/>
              <a:gd name="connsiteX142-1791" fmla="*/ 6251291 w 15811497"/>
              <a:gd name="connsiteY142-1792" fmla="*/ 633930 h 6248398"/>
              <a:gd name="connsiteX143-1793" fmla="*/ 6251293 w 15811497"/>
              <a:gd name="connsiteY143-1794" fmla="*/ 633929 h 6248398"/>
              <a:gd name="connsiteX144-1795" fmla="*/ 6257683 w 15811497"/>
              <a:gd name="connsiteY144-1796" fmla="*/ 625384 h 6248398"/>
              <a:gd name="connsiteX145-1797" fmla="*/ 6257686 w 15811497"/>
              <a:gd name="connsiteY145-1798" fmla="*/ 625380 h 6248398"/>
              <a:gd name="connsiteX146-1799" fmla="*/ 6331355 w 15811497"/>
              <a:gd name="connsiteY146-1800" fmla="*/ 526865 h 6248398"/>
              <a:gd name="connsiteX147-1801" fmla="*/ 7448548 w 15811497"/>
              <a:gd name="connsiteY147-1802" fmla="*/ 0 h 6248398"/>
              <a:gd name="connsiteX0-1803" fmla="*/ 11209760 w 15811497"/>
              <a:gd name="connsiteY0-1804" fmla="*/ 5180760 h 6248398"/>
              <a:gd name="connsiteX1-1805" fmla="*/ 11210150 w 15811497"/>
              <a:gd name="connsiteY1-1806" fmla="*/ 5180948 h 6248398"/>
              <a:gd name="connsiteX2-1807" fmla="*/ 11313815 w 15811497"/>
              <a:gd name="connsiteY2-1808" fmla="*/ 5243926 h 6248398"/>
              <a:gd name="connsiteX3-1809" fmla="*/ 11369911 w 15811497"/>
              <a:gd name="connsiteY3-1810" fmla="*/ 5285874 h 6248398"/>
              <a:gd name="connsiteX4-1811" fmla="*/ 11410606 w 15811497"/>
              <a:gd name="connsiteY4-1812" fmla="*/ 5316305 h 6248398"/>
              <a:gd name="connsiteX5-1813" fmla="*/ 11499892 w 15811497"/>
              <a:gd name="connsiteY5-1814" fmla="*/ 5397454 h 6248398"/>
              <a:gd name="connsiteX6-1815" fmla="*/ 11528781 w 15811497"/>
              <a:gd name="connsiteY6-1816" fmla="*/ 5429240 h 6248398"/>
              <a:gd name="connsiteX7-1817" fmla="*/ 11504846 w 15811497"/>
              <a:gd name="connsiteY7-1818" fmla="*/ 5414699 h 6248398"/>
              <a:gd name="connsiteX8-1819" fmla="*/ 11371717 w 15811497"/>
              <a:gd name="connsiteY8-1820" fmla="*/ 5315148 h 6248398"/>
              <a:gd name="connsiteX9-1821" fmla="*/ 11292198 w 15811497"/>
              <a:gd name="connsiteY9-1822" fmla="*/ 5255685 h 6248398"/>
              <a:gd name="connsiteX10-1823" fmla="*/ 11209760 w 15811497"/>
              <a:gd name="connsiteY10-1824" fmla="*/ 5180760 h 6248398"/>
              <a:gd name="connsiteX11-1825" fmla="*/ 4892179 w 15811497"/>
              <a:gd name="connsiteY11-1826" fmla="*/ 4842491 h 6248398"/>
              <a:gd name="connsiteX12-1827" fmla="*/ 4892178 w 15811497"/>
              <a:gd name="connsiteY12-1828" fmla="*/ 4842492 h 6248398"/>
              <a:gd name="connsiteX13-1829" fmla="*/ 4885192 w 15811497"/>
              <a:gd name="connsiteY13-1830" fmla="*/ 4851834 h 6248398"/>
              <a:gd name="connsiteX14-1831" fmla="*/ 4892179 w 15811497"/>
              <a:gd name="connsiteY14-1832" fmla="*/ 4842491 h 6248398"/>
              <a:gd name="connsiteX15-1833" fmla="*/ 8767766 w 15811497"/>
              <a:gd name="connsiteY15-1834" fmla="*/ 853515 h 6248398"/>
              <a:gd name="connsiteX16-1835" fmla="*/ 8782572 w 15811497"/>
              <a:gd name="connsiteY16-1836" fmla="*/ 884251 h 6248398"/>
              <a:gd name="connsiteX17-1837" fmla="*/ 8812281 w 15811497"/>
              <a:gd name="connsiteY17-1838" fmla="*/ 965420 h 6248398"/>
              <a:gd name="connsiteX18-1839" fmla="*/ 8831257 w 15811497"/>
              <a:gd name="connsiteY18-1840" fmla="*/ 1017268 h 6248398"/>
              <a:gd name="connsiteX19-1841" fmla="*/ 8860452 w 15811497"/>
              <a:gd name="connsiteY19-1842" fmla="*/ 1130811 h 6248398"/>
              <a:gd name="connsiteX20-1843" fmla="*/ 8839383 w 15811497"/>
              <a:gd name="connsiteY20-1844" fmla="*/ 1087075 h 6248398"/>
              <a:gd name="connsiteX21-1845" fmla="*/ 8798546 w 15811497"/>
              <a:gd name="connsiteY21-1846" fmla="*/ 975498 h 6248398"/>
              <a:gd name="connsiteX22-1847" fmla="*/ 8795375 w 15811497"/>
              <a:gd name="connsiteY22-1848" fmla="*/ 963167 h 6248398"/>
              <a:gd name="connsiteX23-1849" fmla="*/ 8768620 w 15811497"/>
              <a:gd name="connsiteY23-1850" fmla="*/ 859114 h 6248398"/>
              <a:gd name="connsiteX24-1851" fmla="*/ 8767766 w 15811497"/>
              <a:gd name="connsiteY24-1852" fmla="*/ 853515 h 6248398"/>
              <a:gd name="connsiteX25-1853" fmla="*/ 7448548 w 15811497"/>
              <a:gd name="connsiteY25-1854" fmla="*/ 0 h 6248398"/>
              <a:gd name="connsiteX26-1855" fmla="*/ 8721604 w 15811497"/>
              <a:gd name="connsiteY26-1856" fmla="*/ 757692 h 6248398"/>
              <a:gd name="connsiteX27-1857" fmla="*/ 8767765 w 15811497"/>
              <a:gd name="connsiteY27-1858" fmla="*/ 853515 h 6248398"/>
              <a:gd name="connsiteX28-1859" fmla="*/ 8768619 w 15811497"/>
              <a:gd name="connsiteY28-1860" fmla="*/ 859114 h 6248398"/>
              <a:gd name="connsiteX29-1861" fmla="*/ 8795374 w 15811497"/>
              <a:gd name="connsiteY29-1862" fmla="*/ 963167 h 6248398"/>
              <a:gd name="connsiteX30-1863" fmla="*/ 8798545 w 15811497"/>
              <a:gd name="connsiteY30-1864" fmla="*/ 975499 h 6248398"/>
              <a:gd name="connsiteX31-1865" fmla="*/ 8839382 w 15811497"/>
              <a:gd name="connsiteY31-1866" fmla="*/ 1087076 h 6248398"/>
              <a:gd name="connsiteX32-1867" fmla="*/ 8860451 w 15811497"/>
              <a:gd name="connsiteY32-1868" fmla="*/ 1130812 h 6248398"/>
              <a:gd name="connsiteX33-1869" fmla="*/ 8866932 w 15811497"/>
              <a:gd name="connsiteY33-1870" fmla="*/ 1156018 h 6248398"/>
              <a:gd name="connsiteX34-1871" fmla="*/ 8896346 w 15811497"/>
              <a:gd name="connsiteY34-1872" fmla="*/ 1447799 h 6248398"/>
              <a:gd name="connsiteX35-1873" fmla="*/ 8866932 w 15811497"/>
              <a:gd name="connsiteY35-1874" fmla="*/ 1156017 h 6248398"/>
              <a:gd name="connsiteX36-1875" fmla="*/ 8860451 w 15811497"/>
              <a:gd name="connsiteY36-1876" fmla="*/ 1130810 h 6248398"/>
              <a:gd name="connsiteX37-1877" fmla="*/ 8890522 w 15811497"/>
              <a:gd name="connsiteY37-1878" fmla="*/ 1193234 h 6248398"/>
              <a:gd name="connsiteX38-1879" fmla="*/ 9958384 w 15811497"/>
              <a:gd name="connsiteY38-1880" fmla="*/ 1828798 h 6248398"/>
              <a:gd name="connsiteX39-1881" fmla="*/ 10895504 w 15811497"/>
              <a:gd name="connsiteY39-1882" fmla="*/ 1386857 h 6248398"/>
              <a:gd name="connsiteX40-1883" fmla="*/ 10927290 w 15811497"/>
              <a:gd name="connsiteY40-1884" fmla="*/ 1344350 h 6248398"/>
              <a:gd name="connsiteX41-1885" fmla="*/ 10936907 w 15811497"/>
              <a:gd name="connsiteY41-1886" fmla="*/ 1346082 h 6248398"/>
              <a:gd name="connsiteX42-1887" fmla="*/ 10917759 w 15811497"/>
              <a:gd name="connsiteY42-1888" fmla="*/ 1367151 h 6248398"/>
              <a:gd name="connsiteX43-1889" fmla="*/ 10545015 w 15811497"/>
              <a:gd name="connsiteY43-1890" fmla="*/ 1956940 h 6248398"/>
              <a:gd name="connsiteX44-1891" fmla="*/ 10521911 w 15811497"/>
              <a:gd name="connsiteY44-1892" fmla="*/ 2012524 h 6248398"/>
              <a:gd name="connsiteX45-1893" fmla="*/ 10521913 w 15811497"/>
              <a:gd name="connsiteY45-1894" fmla="*/ 2012521 h 6248398"/>
              <a:gd name="connsiteX46-1895" fmla="*/ 10545016 w 15811497"/>
              <a:gd name="connsiteY46-1896" fmla="*/ 1956940 h 6248398"/>
              <a:gd name="connsiteX47-1897" fmla="*/ 10917760 w 15811497"/>
              <a:gd name="connsiteY47-1898" fmla="*/ 1367152 h 6248398"/>
              <a:gd name="connsiteX48-1899" fmla="*/ 10936908 w 15811497"/>
              <a:gd name="connsiteY48-1900" fmla="*/ 1346084 h 6248398"/>
              <a:gd name="connsiteX49-1901" fmla="*/ 10972797 w 15811497"/>
              <a:gd name="connsiteY49-1902" fmla="*/ 1352550 h 6248398"/>
              <a:gd name="connsiteX50-1903" fmla="*/ 11002341 w 15811497"/>
              <a:gd name="connsiteY50-1904" fmla="*/ 1645177 h 6248398"/>
              <a:gd name="connsiteX51-1905" fmla="*/ 11002341 w 15811497"/>
              <a:gd name="connsiteY51-1906" fmla="*/ 1645177 h 6248398"/>
              <a:gd name="connsiteX52-1907" fmla="*/ 10972797 w 15811497"/>
              <a:gd name="connsiteY52-1908" fmla="*/ 1352549 h 6248398"/>
              <a:gd name="connsiteX53-1909" fmla="*/ 10936908 w 15811497"/>
              <a:gd name="connsiteY53-1910" fmla="*/ 1346083 h 6248398"/>
              <a:gd name="connsiteX54-1911" fmla="*/ 11096041 w 15811497"/>
              <a:gd name="connsiteY54-1912" fmla="*/ 1170993 h 6248398"/>
              <a:gd name="connsiteX55-1913" fmla="*/ 13049247 w 15811497"/>
              <a:gd name="connsiteY55-1914" fmla="*/ 361949 h 6248398"/>
              <a:gd name="connsiteX56-1915" fmla="*/ 15811497 w 15811497"/>
              <a:gd name="connsiteY56-1916" fmla="*/ 3124198 h 6248398"/>
              <a:gd name="connsiteX57-1917" fmla="*/ 13049247 w 15811497"/>
              <a:gd name="connsiteY57-1918" fmla="*/ 5886448 h 6248398"/>
              <a:gd name="connsiteX58-1919" fmla="*/ 11732594 w 15811497"/>
              <a:gd name="connsiteY58-1920" fmla="*/ 5553059 h 6248398"/>
              <a:gd name="connsiteX59-1921" fmla="*/ 11528782 w 15811497"/>
              <a:gd name="connsiteY59-1922" fmla="*/ 5429240 h 6248398"/>
              <a:gd name="connsiteX60-1923" fmla="*/ 11499893 w 15811497"/>
              <a:gd name="connsiteY60-1924" fmla="*/ 5397454 h 6248398"/>
              <a:gd name="connsiteX61-1925" fmla="*/ 11410607 w 15811497"/>
              <a:gd name="connsiteY61-1926" fmla="*/ 5316305 h 6248398"/>
              <a:gd name="connsiteX62-1927" fmla="*/ 11369912 w 15811497"/>
              <a:gd name="connsiteY62-1928" fmla="*/ 5285874 h 6248398"/>
              <a:gd name="connsiteX63-1929" fmla="*/ 11355656 w 15811497"/>
              <a:gd name="connsiteY63-1930" fmla="*/ 5144675 h 6248398"/>
              <a:gd name="connsiteX64-1931" fmla="*/ 11355656 w 15811497"/>
              <a:gd name="connsiteY64-1932" fmla="*/ 5144675 h 6248398"/>
              <a:gd name="connsiteX65-1933" fmla="*/ 11369912 w 15811497"/>
              <a:gd name="connsiteY65-1934" fmla="*/ 5285874 h 6248398"/>
              <a:gd name="connsiteX66-1935" fmla="*/ 11313816 w 15811497"/>
              <a:gd name="connsiteY66-1936" fmla="*/ 5243926 h 6248398"/>
              <a:gd name="connsiteX67-1937" fmla="*/ 11210151 w 15811497"/>
              <a:gd name="connsiteY67-1938" fmla="*/ 5180948 h 6248398"/>
              <a:gd name="connsiteX68-1939" fmla="*/ 11209761 w 15811497"/>
              <a:gd name="connsiteY68-1940" fmla="*/ 5180760 h 6248398"/>
              <a:gd name="connsiteX69-1941" fmla="*/ 11096041 w 15811497"/>
              <a:gd name="connsiteY69-1942" fmla="*/ 5077404 h 6248398"/>
              <a:gd name="connsiteX70-1943" fmla="*/ 11063094 w 15811497"/>
              <a:gd name="connsiteY70-1944" fmla="*/ 5041153 h 6248398"/>
              <a:gd name="connsiteX71-1945" fmla="*/ 11063091 w 15811497"/>
              <a:gd name="connsiteY71-1946" fmla="*/ 5041152 h 6248398"/>
              <a:gd name="connsiteX72-1947" fmla="*/ 11096040 w 15811497"/>
              <a:gd name="connsiteY72-1948" fmla="*/ 5077404 h 6248398"/>
              <a:gd name="connsiteX73-1949" fmla="*/ 11209760 w 15811497"/>
              <a:gd name="connsiteY73-1950" fmla="*/ 5180760 h 6248398"/>
              <a:gd name="connsiteX74-1951" fmla="*/ 11100244 w 15811497"/>
              <a:gd name="connsiteY74-1952" fmla="*/ 5128004 h 6248398"/>
              <a:gd name="connsiteX75-1953" fmla="*/ 10610846 w 15811497"/>
              <a:gd name="connsiteY75-1954" fmla="*/ 5029199 h 6248398"/>
              <a:gd name="connsiteX76-1955" fmla="*/ 9640652 w 15811497"/>
              <a:gd name="connsiteY76-1956" fmla="*/ 5486739 h 6248398"/>
              <a:gd name="connsiteX77-1957" fmla="*/ 9628722 w 15811497"/>
              <a:gd name="connsiteY77-1958" fmla="*/ 5502693 h 6248398"/>
              <a:gd name="connsiteX78-1959" fmla="*/ 9568273 w 15811497"/>
              <a:gd name="connsiteY78-1960" fmla="*/ 5583530 h 6248398"/>
              <a:gd name="connsiteX79-1961" fmla="*/ 9535504 w 15811497"/>
              <a:gd name="connsiteY79-1962" fmla="*/ 5637470 h 6248398"/>
              <a:gd name="connsiteX80-1963" fmla="*/ 9535505 w 15811497"/>
              <a:gd name="connsiteY80-1964" fmla="*/ 5637470 h 6248398"/>
              <a:gd name="connsiteX81-1965" fmla="*/ 9568273 w 15811497"/>
              <a:gd name="connsiteY81-1966" fmla="*/ 5583531 h 6248398"/>
              <a:gd name="connsiteX82-1967" fmla="*/ 9628722 w 15811497"/>
              <a:gd name="connsiteY82-1968" fmla="*/ 5502694 h 6248398"/>
              <a:gd name="connsiteX83-1969" fmla="*/ 9563485 w 15811497"/>
              <a:gd name="connsiteY83-1970" fmla="*/ 5610078 h 6248398"/>
              <a:gd name="connsiteX84-1971" fmla="*/ 9542221 w 15811497"/>
              <a:gd name="connsiteY84-1972" fmla="*/ 5638514 h 6248398"/>
              <a:gd name="connsiteX85-1973" fmla="*/ 9504352 w 15811497"/>
              <a:gd name="connsiteY85-1974" fmla="*/ 5689156 h 6248398"/>
              <a:gd name="connsiteX86-1975" fmla="*/ 9480140 w 15811497"/>
              <a:gd name="connsiteY86-1976" fmla="*/ 5721533 h 6248398"/>
              <a:gd name="connsiteX87-1977" fmla="*/ 8362947 w 15811497"/>
              <a:gd name="connsiteY87-1978" fmla="*/ 6248398 h 6248398"/>
              <a:gd name="connsiteX88-1979" fmla="*/ 7028922 w 15811497"/>
              <a:gd name="connsiteY88-1980" fmla="*/ 5364147 h 6248398"/>
              <a:gd name="connsiteX89-1981" fmla="*/ 6990513 w 15811497"/>
              <a:gd name="connsiteY89-1982" fmla="*/ 5259205 h 6248398"/>
              <a:gd name="connsiteX90-1983" fmla="*/ 6990512 w 15811497"/>
              <a:gd name="connsiteY90-1984" fmla="*/ 5259199 h 6248398"/>
              <a:gd name="connsiteX91-1985" fmla="*/ 6983676 w 15811497"/>
              <a:gd name="connsiteY91-1986" fmla="*/ 5240519 h 6248398"/>
              <a:gd name="connsiteX92-1987" fmla="*/ 6983673 w 15811497"/>
              <a:gd name="connsiteY92-1988" fmla="*/ 5240519 h 6248398"/>
              <a:gd name="connsiteX93-1989" fmla="*/ 6980236 w 15811497"/>
              <a:gd name="connsiteY93-1990" fmla="*/ 5231130 h 6248398"/>
              <a:gd name="connsiteX94-1991" fmla="*/ 6978859 w 15811497"/>
              <a:gd name="connsiteY94-1992" fmla="*/ 5225774 h 6248398"/>
              <a:gd name="connsiteX95-1993" fmla="*/ 6984291 w 15811497"/>
              <a:gd name="connsiteY95-1994" fmla="*/ 5240614 h 6248398"/>
              <a:gd name="connsiteX96-1995" fmla="*/ 6984292 w 15811497"/>
              <a:gd name="connsiteY96-1996" fmla="*/ 5240614 h 6248398"/>
              <a:gd name="connsiteX97-1997" fmla="*/ 6978860 w 15811497"/>
              <a:gd name="connsiteY97-1998" fmla="*/ 5225773 h 6248398"/>
              <a:gd name="connsiteX98-1999" fmla="*/ 6944562 w 15811497"/>
              <a:gd name="connsiteY98-2000" fmla="*/ 5092380 h 6248398"/>
              <a:gd name="connsiteX99-2001" fmla="*/ 6924183 w 15811497"/>
              <a:gd name="connsiteY99-2002" fmla="*/ 4890225 h 6248398"/>
              <a:gd name="connsiteX100-2003" fmla="*/ 6924182 w 15811497"/>
              <a:gd name="connsiteY100-2004" fmla="*/ 4890225 h 6248398"/>
              <a:gd name="connsiteX101-2005" fmla="*/ 6944561 w 15811497"/>
              <a:gd name="connsiteY101-2006" fmla="*/ 5092380 h 6248398"/>
              <a:gd name="connsiteX102-2007" fmla="*/ 6978860 w 15811497"/>
              <a:gd name="connsiteY102-2008" fmla="*/ 5225773 h 6248398"/>
              <a:gd name="connsiteX103-2009" fmla="*/ 6948299 w 15811497"/>
              <a:gd name="connsiteY103-2010" fmla="*/ 5142273 h 6248398"/>
              <a:gd name="connsiteX104-2011" fmla="*/ 5829297 w 15811497"/>
              <a:gd name="connsiteY104-2012" fmla="*/ 4400549 h 6248398"/>
              <a:gd name="connsiteX105-2013" fmla="*/ 5056802 w 15811497"/>
              <a:gd name="connsiteY105-2014" fmla="*/ 4677867 h 6248398"/>
              <a:gd name="connsiteX106-2015" fmla="*/ 5022517 w 15811497"/>
              <a:gd name="connsiteY106-2016" fmla="*/ 4709027 h 6248398"/>
              <a:gd name="connsiteX107-2017" fmla="*/ 5022515 w 15811497"/>
              <a:gd name="connsiteY107-2018" fmla="*/ 4709029 h 6248398"/>
              <a:gd name="connsiteX108-2019" fmla="*/ 5022510 w 15811497"/>
              <a:gd name="connsiteY108-2020" fmla="*/ 4709033 h 6248398"/>
              <a:gd name="connsiteX109-2021" fmla="*/ 4924198 w 15811497"/>
              <a:gd name="connsiteY109-2022" fmla="*/ 4840507 h 6248398"/>
              <a:gd name="connsiteX110-2023" fmla="*/ 4914898 w 15811497"/>
              <a:gd name="connsiteY110-2024" fmla="*/ 4838698 h 6248398"/>
              <a:gd name="connsiteX111-2025" fmla="*/ 4914898 w 15811497"/>
              <a:gd name="connsiteY111-2026" fmla="*/ 4838699 h 6248398"/>
              <a:gd name="connsiteX112-2027" fmla="*/ 4924199 w 15811497"/>
              <a:gd name="connsiteY112-2028" fmla="*/ 4840508 h 6248398"/>
              <a:gd name="connsiteX113-2029" fmla="*/ 4893736 w 15811497"/>
              <a:gd name="connsiteY113-2030" fmla="*/ 4881247 h 6248398"/>
              <a:gd name="connsiteX114-2031" fmla="*/ 4778482 w 15811497"/>
              <a:gd name="connsiteY114-2032" fmla="*/ 5008058 h 6248398"/>
              <a:gd name="connsiteX115-2033" fmla="*/ 4778482 w 15811497"/>
              <a:gd name="connsiteY115-2034" fmla="*/ 5008057 h 6248398"/>
              <a:gd name="connsiteX116-2035" fmla="*/ 4715455 w 15811497"/>
              <a:gd name="connsiteY116-2036" fmla="*/ 5077404 h 6248398"/>
              <a:gd name="connsiteX117-2037" fmla="*/ 2762249 w 15811497"/>
              <a:gd name="connsiteY117-2038" fmla="*/ 5886448 h 6248398"/>
              <a:gd name="connsiteX118-2039" fmla="*/ 0 w 15811497"/>
              <a:gd name="connsiteY118-2040" fmla="*/ 3124198 h 6248398"/>
              <a:gd name="connsiteX119-2041" fmla="*/ 2762249 w 15811497"/>
              <a:gd name="connsiteY119-2042" fmla="*/ 361949 h 6248398"/>
              <a:gd name="connsiteX120-2043" fmla="*/ 4078902 w 15811497"/>
              <a:gd name="connsiteY120-2044" fmla="*/ 695338 h 6248398"/>
              <a:gd name="connsiteX121-2045" fmla="*/ 4261443 w 15811497"/>
              <a:gd name="connsiteY121-2046" fmla="*/ 806235 h 6248398"/>
              <a:gd name="connsiteX122-2047" fmla="*/ 4409044 w 15811497"/>
              <a:gd name="connsiteY122-2048" fmla="*/ 910268 h 6248398"/>
              <a:gd name="connsiteX123-2049" fmla="*/ 4409043 w 15811497"/>
              <a:gd name="connsiteY123-2050" fmla="*/ 910268 h 6248398"/>
              <a:gd name="connsiteX124-2051" fmla="*/ 4519295 w 15811497"/>
              <a:gd name="connsiteY124-2052" fmla="*/ 992713 h 6248398"/>
              <a:gd name="connsiteX125-2053" fmla="*/ 4612477 w 15811497"/>
              <a:gd name="connsiteY125-2054" fmla="*/ 1077402 h 6248398"/>
              <a:gd name="connsiteX126-2055" fmla="*/ 4612478 w 15811497"/>
              <a:gd name="connsiteY126-2056" fmla="*/ 1077403 h 6248398"/>
              <a:gd name="connsiteX127-2057" fmla="*/ 4715454 w 15811497"/>
              <a:gd name="connsiteY127-2058" fmla="*/ 1170993 h 6248398"/>
              <a:gd name="connsiteX128-2059" fmla="*/ 4701725 w 15811497"/>
              <a:gd name="connsiteY128-2060" fmla="*/ 1120394 h 6248398"/>
              <a:gd name="connsiteX129-2061" fmla="*/ 5191122 w 15811497"/>
              <a:gd name="connsiteY129-2062" fmla="*/ 1219199 h 6248398"/>
              <a:gd name="connsiteX130-2063" fmla="*/ 6161317 w 15811497"/>
              <a:gd name="connsiteY130-2064" fmla="*/ 761659 h 6248398"/>
              <a:gd name="connsiteX131-2065" fmla="*/ 6224019 w 15811497"/>
              <a:gd name="connsiteY131-2066" fmla="*/ 677808 h 6248398"/>
              <a:gd name="connsiteX132-2067" fmla="*/ 6175489 w 15811497"/>
              <a:gd name="connsiteY132-2068" fmla="*/ 757691 h 6248398"/>
              <a:gd name="connsiteX133-2069" fmla="*/ 6175489 w 15811497"/>
              <a:gd name="connsiteY133-2070" fmla="*/ 757692 h 6248398"/>
              <a:gd name="connsiteX134-2071" fmla="*/ 6224020 w 15811497"/>
              <a:gd name="connsiteY134-2072" fmla="*/ 677809 h 6248398"/>
              <a:gd name="connsiteX135-2073" fmla="*/ 6233696 w 15811497"/>
              <a:gd name="connsiteY135-2074" fmla="*/ 664869 h 6248398"/>
              <a:gd name="connsiteX136-2075" fmla="*/ 6252611 w 15811497"/>
              <a:gd name="connsiteY136-2076" fmla="*/ 633734 h 6248398"/>
              <a:gd name="connsiteX137-2077" fmla="*/ 6252610 w 15811497"/>
              <a:gd name="connsiteY137-2078" fmla="*/ 633734 h 6248398"/>
              <a:gd name="connsiteX138-2079" fmla="*/ 6233696 w 15811497"/>
              <a:gd name="connsiteY138-2080" fmla="*/ 664868 h 6248398"/>
              <a:gd name="connsiteX139-2081" fmla="*/ 6224019 w 15811497"/>
              <a:gd name="connsiteY139-2082" fmla="*/ 677808 h 6248398"/>
              <a:gd name="connsiteX140-2083" fmla="*/ 6248008 w 15811497"/>
              <a:gd name="connsiteY140-2084" fmla="*/ 638320 h 6248398"/>
              <a:gd name="connsiteX141-2085" fmla="*/ 6251291 w 15811497"/>
              <a:gd name="connsiteY141-2086" fmla="*/ 633930 h 6248398"/>
              <a:gd name="connsiteX142-2087" fmla="*/ 6251293 w 15811497"/>
              <a:gd name="connsiteY142-2088" fmla="*/ 633929 h 6248398"/>
              <a:gd name="connsiteX143-2089" fmla="*/ 6257683 w 15811497"/>
              <a:gd name="connsiteY143-2090" fmla="*/ 625384 h 6248398"/>
              <a:gd name="connsiteX144-2091" fmla="*/ 6257686 w 15811497"/>
              <a:gd name="connsiteY144-2092" fmla="*/ 625380 h 6248398"/>
              <a:gd name="connsiteX145-2093" fmla="*/ 6331355 w 15811497"/>
              <a:gd name="connsiteY145-2094" fmla="*/ 526865 h 6248398"/>
              <a:gd name="connsiteX146-2095" fmla="*/ 7448548 w 15811497"/>
              <a:gd name="connsiteY146-2096" fmla="*/ 0 h 6248398"/>
              <a:gd name="connsiteX0-2097" fmla="*/ 11209760 w 15811497"/>
              <a:gd name="connsiteY0-2098" fmla="*/ 5180760 h 6248398"/>
              <a:gd name="connsiteX1-2099" fmla="*/ 11210150 w 15811497"/>
              <a:gd name="connsiteY1-2100" fmla="*/ 5180948 h 6248398"/>
              <a:gd name="connsiteX2-2101" fmla="*/ 11313815 w 15811497"/>
              <a:gd name="connsiteY2-2102" fmla="*/ 5243926 h 6248398"/>
              <a:gd name="connsiteX3-2103" fmla="*/ 11369911 w 15811497"/>
              <a:gd name="connsiteY3-2104" fmla="*/ 5285874 h 6248398"/>
              <a:gd name="connsiteX4-2105" fmla="*/ 11410606 w 15811497"/>
              <a:gd name="connsiteY4-2106" fmla="*/ 5316305 h 6248398"/>
              <a:gd name="connsiteX5-2107" fmla="*/ 11499892 w 15811497"/>
              <a:gd name="connsiteY5-2108" fmla="*/ 5397454 h 6248398"/>
              <a:gd name="connsiteX6-2109" fmla="*/ 11528781 w 15811497"/>
              <a:gd name="connsiteY6-2110" fmla="*/ 5429240 h 6248398"/>
              <a:gd name="connsiteX7-2111" fmla="*/ 11504846 w 15811497"/>
              <a:gd name="connsiteY7-2112" fmla="*/ 5414699 h 6248398"/>
              <a:gd name="connsiteX8-2113" fmla="*/ 11371717 w 15811497"/>
              <a:gd name="connsiteY8-2114" fmla="*/ 5315148 h 6248398"/>
              <a:gd name="connsiteX9-2115" fmla="*/ 11292198 w 15811497"/>
              <a:gd name="connsiteY9-2116" fmla="*/ 5255685 h 6248398"/>
              <a:gd name="connsiteX10-2117" fmla="*/ 11209760 w 15811497"/>
              <a:gd name="connsiteY10-2118" fmla="*/ 5180760 h 6248398"/>
              <a:gd name="connsiteX11-2119" fmla="*/ 4892179 w 15811497"/>
              <a:gd name="connsiteY11-2120" fmla="*/ 4842491 h 6248398"/>
              <a:gd name="connsiteX12-2121" fmla="*/ 4892178 w 15811497"/>
              <a:gd name="connsiteY12-2122" fmla="*/ 4842492 h 6248398"/>
              <a:gd name="connsiteX13-2123" fmla="*/ 4885192 w 15811497"/>
              <a:gd name="connsiteY13-2124" fmla="*/ 4851834 h 6248398"/>
              <a:gd name="connsiteX14-2125" fmla="*/ 4892179 w 15811497"/>
              <a:gd name="connsiteY14-2126" fmla="*/ 4842491 h 6248398"/>
              <a:gd name="connsiteX15-2127" fmla="*/ 8767766 w 15811497"/>
              <a:gd name="connsiteY15-2128" fmla="*/ 853515 h 6248398"/>
              <a:gd name="connsiteX16-2129" fmla="*/ 8782572 w 15811497"/>
              <a:gd name="connsiteY16-2130" fmla="*/ 884251 h 6248398"/>
              <a:gd name="connsiteX17-2131" fmla="*/ 8812281 w 15811497"/>
              <a:gd name="connsiteY17-2132" fmla="*/ 965420 h 6248398"/>
              <a:gd name="connsiteX18-2133" fmla="*/ 8831257 w 15811497"/>
              <a:gd name="connsiteY18-2134" fmla="*/ 1017268 h 6248398"/>
              <a:gd name="connsiteX19-2135" fmla="*/ 8860452 w 15811497"/>
              <a:gd name="connsiteY19-2136" fmla="*/ 1130811 h 6248398"/>
              <a:gd name="connsiteX20-2137" fmla="*/ 8839383 w 15811497"/>
              <a:gd name="connsiteY20-2138" fmla="*/ 1087075 h 6248398"/>
              <a:gd name="connsiteX21-2139" fmla="*/ 8798546 w 15811497"/>
              <a:gd name="connsiteY21-2140" fmla="*/ 975498 h 6248398"/>
              <a:gd name="connsiteX22-2141" fmla="*/ 8795375 w 15811497"/>
              <a:gd name="connsiteY22-2142" fmla="*/ 963167 h 6248398"/>
              <a:gd name="connsiteX23-2143" fmla="*/ 8768620 w 15811497"/>
              <a:gd name="connsiteY23-2144" fmla="*/ 859114 h 6248398"/>
              <a:gd name="connsiteX24-2145" fmla="*/ 8767766 w 15811497"/>
              <a:gd name="connsiteY24-2146" fmla="*/ 853515 h 6248398"/>
              <a:gd name="connsiteX25-2147" fmla="*/ 7448548 w 15811497"/>
              <a:gd name="connsiteY25-2148" fmla="*/ 0 h 6248398"/>
              <a:gd name="connsiteX26-2149" fmla="*/ 8721604 w 15811497"/>
              <a:gd name="connsiteY26-2150" fmla="*/ 757692 h 6248398"/>
              <a:gd name="connsiteX27-2151" fmla="*/ 8767765 w 15811497"/>
              <a:gd name="connsiteY27-2152" fmla="*/ 853515 h 6248398"/>
              <a:gd name="connsiteX28-2153" fmla="*/ 8768619 w 15811497"/>
              <a:gd name="connsiteY28-2154" fmla="*/ 859114 h 6248398"/>
              <a:gd name="connsiteX29-2155" fmla="*/ 8795374 w 15811497"/>
              <a:gd name="connsiteY29-2156" fmla="*/ 963167 h 6248398"/>
              <a:gd name="connsiteX30-2157" fmla="*/ 8798545 w 15811497"/>
              <a:gd name="connsiteY30-2158" fmla="*/ 975499 h 6248398"/>
              <a:gd name="connsiteX31-2159" fmla="*/ 8839382 w 15811497"/>
              <a:gd name="connsiteY31-2160" fmla="*/ 1087076 h 6248398"/>
              <a:gd name="connsiteX32-2161" fmla="*/ 8860451 w 15811497"/>
              <a:gd name="connsiteY32-2162" fmla="*/ 1130812 h 6248398"/>
              <a:gd name="connsiteX33-2163" fmla="*/ 8866932 w 15811497"/>
              <a:gd name="connsiteY33-2164" fmla="*/ 1156018 h 6248398"/>
              <a:gd name="connsiteX34-2165" fmla="*/ 8896346 w 15811497"/>
              <a:gd name="connsiteY34-2166" fmla="*/ 1447799 h 6248398"/>
              <a:gd name="connsiteX35-2167" fmla="*/ 8866932 w 15811497"/>
              <a:gd name="connsiteY35-2168" fmla="*/ 1156017 h 6248398"/>
              <a:gd name="connsiteX36-2169" fmla="*/ 8860451 w 15811497"/>
              <a:gd name="connsiteY36-2170" fmla="*/ 1130810 h 6248398"/>
              <a:gd name="connsiteX37-2171" fmla="*/ 8890522 w 15811497"/>
              <a:gd name="connsiteY37-2172" fmla="*/ 1193234 h 6248398"/>
              <a:gd name="connsiteX38-2173" fmla="*/ 9958384 w 15811497"/>
              <a:gd name="connsiteY38-2174" fmla="*/ 1828798 h 6248398"/>
              <a:gd name="connsiteX39-2175" fmla="*/ 10895504 w 15811497"/>
              <a:gd name="connsiteY39-2176" fmla="*/ 1386857 h 6248398"/>
              <a:gd name="connsiteX40-2177" fmla="*/ 10927290 w 15811497"/>
              <a:gd name="connsiteY40-2178" fmla="*/ 1344350 h 6248398"/>
              <a:gd name="connsiteX41-2179" fmla="*/ 10936907 w 15811497"/>
              <a:gd name="connsiteY41-2180" fmla="*/ 1346082 h 6248398"/>
              <a:gd name="connsiteX42-2181" fmla="*/ 10917759 w 15811497"/>
              <a:gd name="connsiteY42-2182" fmla="*/ 1367151 h 6248398"/>
              <a:gd name="connsiteX43-2183" fmla="*/ 10545015 w 15811497"/>
              <a:gd name="connsiteY43-2184" fmla="*/ 1956940 h 6248398"/>
              <a:gd name="connsiteX44-2185" fmla="*/ 10521911 w 15811497"/>
              <a:gd name="connsiteY44-2186" fmla="*/ 2012524 h 6248398"/>
              <a:gd name="connsiteX45-2187" fmla="*/ 10521913 w 15811497"/>
              <a:gd name="connsiteY45-2188" fmla="*/ 2012521 h 6248398"/>
              <a:gd name="connsiteX46-2189" fmla="*/ 10545016 w 15811497"/>
              <a:gd name="connsiteY46-2190" fmla="*/ 1956940 h 6248398"/>
              <a:gd name="connsiteX47-2191" fmla="*/ 10917760 w 15811497"/>
              <a:gd name="connsiteY47-2192" fmla="*/ 1367152 h 6248398"/>
              <a:gd name="connsiteX48-2193" fmla="*/ 10936908 w 15811497"/>
              <a:gd name="connsiteY48-2194" fmla="*/ 1346084 h 6248398"/>
              <a:gd name="connsiteX49-2195" fmla="*/ 10972797 w 15811497"/>
              <a:gd name="connsiteY49-2196" fmla="*/ 1352550 h 6248398"/>
              <a:gd name="connsiteX50-2197" fmla="*/ 11002341 w 15811497"/>
              <a:gd name="connsiteY50-2198" fmla="*/ 1645177 h 6248398"/>
              <a:gd name="connsiteX51-2199" fmla="*/ 11002341 w 15811497"/>
              <a:gd name="connsiteY51-2200" fmla="*/ 1645177 h 6248398"/>
              <a:gd name="connsiteX52-2201" fmla="*/ 10972797 w 15811497"/>
              <a:gd name="connsiteY52-2202" fmla="*/ 1352549 h 6248398"/>
              <a:gd name="connsiteX53-2203" fmla="*/ 10936908 w 15811497"/>
              <a:gd name="connsiteY53-2204" fmla="*/ 1346083 h 6248398"/>
              <a:gd name="connsiteX54-2205" fmla="*/ 11096041 w 15811497"/>
              <a:gd name="connsiteY54-2206" fmla="*/ 1170993 h 6248398"/>
              <a:gd name="connsiteX55-2207" fmla="*/ 13049247 w 15811497"/>
              <a:gd name="connsiteY55-2208" fmla="*/ 361949 h 6248398"/>
              <a:gd name="connsiteX56-2209" fmla="*/ 15811497 w 15811497"/>
              <a:gd name="connsiteY56-2210" fmla="*/ 3124198 h 6248398"/>
              <a:gd name="connsiteX57-2211" fmla="*/ 13049247 w 15811497"/>
              <a:gd name="connsiteY57-2212" fmla="*/ 5886448 h 6248398"/>
              <a:gd name="connsiteX58-2213" fmla="*/ 11732594 w 15811497"/>
              <a:gd name="connsiteY58-2214" fmla="*/ 5553059 h 6248398"/>
              <a:gd name="connsiteX59-2215" fmla="*/ 11528782 w 15811497"/>
              <a:gd name="connsiteY59-2216" fmla="*/ 5429240 h 6248398"/>
              <a:gd name="connsiteX60-2217" fmla="*/ 11499893 w 15811497"/>
              <a:gd name="connsiteY60-2218" fmla="*/ 5397454 h 6248398"/>
              <a:gd name="connsiteX61-2219" fmla="*/ 11410607 w 15811497"/>
              <a:gd name="connsiteY61-2220" fmla="*/ 5316305 h 6248398"/>
              <a:gd name="connsiteX62-2221" fmla="*/ 11369912 w 15811497"/>
              <a:gd name="connsiteY62-2222" fmla="*/ 5285874 h 6248398"/>
              <a:gd name="connsiteX63-2223" fmla="*/ 11355656 w 15811497"/>
              <a:gd name="connsiteY63-2224" fmla="*/ 5144675 h 6248398"/>
              <a:gd name="connsiteX64-2225" fmla="*/ 11355656 w 15811497"/>
              <a:gd name="connsiteY64-2226" fmla="*/ 5144675 h 6248398"/>
              <a:gd name="connsiteX65-2227" fmla="*/ 11369912 w 15811497"/>
              <a:gd name="connsiteY65-2228" fmla="*/ 5285874 h 6248398"/>
              <a:gd name="connsiteX66-2229" fmla="*/ 11313816 w 15811497"/>
              <a:gd name="connsiteY66-2230" fmla="*/ 5243926 h 6248398"/>
              <a:gd name="connsiteX67-2231" fmla="*/ 11210151 w 15811497"/>
              <a:gd name="connsiteY67-2232" fmla="*/ 5180948 h 6248398"/>
              <a:gd name="connsiteX68-2233" fmla="*/ 11209761 w 15811497"/>
              <a:gd name="connsiteY68-2234" fmla="*/ 5180760 h 6248398"/>
              <a:gd name="connsiteX69-2235" fmla="*/ 11096041 w 15811497"/>
              <a:gd name="connsiteY69-2236" fmla="*/ 5077404 h 6248398"/>
              <a:gd name="connsiteX70-2237" fmla="*/ 11063094 w 15811497"/>
              <a:gd name="connsiteY70-2238" fmla="*/ 5041153 h 6248398"/>
              <a:gd name="connsiteX71-2239" fmla="*/ 11063091 w 15811497"/>
              <a:gd name="connsiteY71-2240" fmla="*/ 5041152 h 6248398"/>
              <a:gd name="connsiteX72-2241" fmla="*/ 11096040 w 15811497"/>
              <a:gd name="connsiteY72-2242" fmla="*/ 5077404 h 6248398"/>
              <a:gd name="connsiteX73-2243" fmla="*/ 11209760 w 15811497"/>
              <a:gd name="connsiteY73-2244" fmla="*/ 5180760 h 6248398"/>
              <a:gd name="connsiteX74-2245" fmla="*/ 11100244 w 15811497"/>
              <a:gd name="connsiteY74-2246" fmla="*/ 5128004 h 6248398"/>
              <a:gd name="connsiteX75-2247" fmla="*/ 10610846 w 15811497"/>
              <a:gd name="connsiteY75-2248" fmla="*/ 5029199 h 6248398"/>
              <a:gd name="connsiteX76-2249" fmla="*/ 9640652 w 15811497"/>
              <a:gd name="connsiteY76-2250" fmla="*/ 5486739 h 6248398"/>
              <a:gd name="connsiteX77-2251" fmla="*/ 9628722 w 15811497"/>
              <a:gd name="connsiteY77-2252" fmla="*/ 5502693 h 6248398"/>
              <a:gd name="connsiteX78-2253" fmla="*/ 9568273 w 15811497"/>
              <a:gd name="connsiteY78-2254" fmla="*/ 5583530 h 6248398"/>
              <a:gd name="connsiteX79-2255" fmla="*/ 9535504 w 15811497"/>
              <a:gd name="connsiteY79-2256" fmla="*/ 5637470 h 6248398"/>
              <a:gd name="connsiteX80-2257" fmla="*/ 9535505 w 15811497"/>
              <a:gd name="connsiteY80-2258" fmla="*/ 5637470 h 6248398"/>
              <a:gd name="connsiteX81-2259" fmla="*/ 9568273 w 15811497"/>
              <a:gd name="connsiteY81-2260" fmla="*/ 5583531 h 6248398"/>
              <a:gd name="connsiteX82-2261" fmla="*/ 9628722 w 15811497"/>
              <a:gd name="connsiteY82-2262" fmla="*/ 5502694 h 6248398"/>
              <a:gd name="connsiteX83-2263" fmla="*/ 9563485 w 15811497"/>
              <a:gd name="connsiteY83-2264" fmla="*/ 5610078 h 6248398"/>
              <a:gd name="connsiteX84-2265" fmla="*/ 9542221 w 15811497"/>
              <a:gd name="connsiteY84-2266" fmla="*/ 5638514 h 6248398"/>
              <a:gd name="connsiteX85-2267" fmla="*/ 9504352 w 15811497"/>
              <a:gd name="connsiteY85-2268" fmla="*/ 5689156 h 6248398"/>
              <a:gd name="connsiteX86-2269" fmla="*/ 9480140 w 15811497"/>
              <a:gd name="connsiteY86-2270" fmla="*/ 5721533 h 6248398"/>
              <a:gd name="connsiteX87-2271" fmla="*/ 8362947 w 15811497"/>
              <a:gd name="connsiteY87-2272" fmla="*/ 6248398 h 6248398"/>
              <a:gd name="connsiteX88-2273" fmla="*/ 7028922 w 15811497"/>
              <a:gd name="connsiteY88-2274" fmla="*/ 5364147 h 6248398"/>
              <a:gd name="connsiteX89-2275" fmla="*/ 6990513 w 15811497"/>
              <a:gd name="connsiteY89-2276" fmla="*/ 5259205 h 6248398"/>
              <a:gd name="connsiteX90-2277" fmla="*/ 6990512 w 15811497"/>
              <a:gd name="connsiteY90-2278" fmla="*/ 5259199 h 6248398"/>
              <a:gd name="connsiteX91-2279" fmla="*/ 6983676 w 15811497"/>
              <a:gd name="connsiteY91-2280" fmla="*/ 5240519 h 6248398"/>
              <a:gd name="connsiteX92-2281" fmla="*/ 6983673 w 15811497"/>
              <a:gd name="connsiteY92-2282" fmla="*/ 5240519 h 6248398"/>
              <a:gd name="connsiteX93-2283" fmla="*/ 6980236 w 15811497"/>
              <a:gd name="connsiteY93-2284" fmla="*/ 5231130 h 6248398"/>
              <a:gd name="connsiteX94-2285" fmla="*/ 6978859 w 15811497"/>
              <a:gd name="connsiteY94-2286" fmla="*/ 5225774 h 6248398"/>
              <a:gd name="connsiteX95-2287" fmla="*/ 6984291 w 15811497"/>
              <a:gd name="connsiteY95-2288" fmla="*/ 5240614 h 6248398"/>
              <a:gd name="connsiteX96-2289" fmla="*/ 6984292 w 15811497"/>
              <a:gd name="connsiteY96-2290" fmla="*/ 5240614 h 6248398"/>
              <a:gd name="connsiteX97-2291" fmla="*/ 6978860 w 15811497"/>
              <a:gd name="connsiteY97-2292" fmla="*/ 5225773 h 6248398"/>
              <a:gd name="connsiteX98-2293" fmla="*/ 6944562 w 15811497"/>
              <a:gd name="connsiteY98-2294" fmla="*/ 5092380 h 6248398"/>
              <a:gd name="connsiteX99-2295" fmla="*/ 6924183 w 15811497"/>
              <a:gd name="connsiteY99-2296" fmla="*/ 4890225 h 6248398"/>
              <a:gd name="connsiteX100-2297" fmla="*/ 6924182 w 15811497"/>
              <a:gd name="connsiteY100-2298" fmla="*/ 4890225 h 6248398"/>
              <a:gd name="connsiteX101-2299" fmla="*/ 6944561 w 15811497"/>
              <a:gd name="connsiteY101-2300" fmla="*/ 5092380 h 6248398"/>
              <a:gd name="connsiteX102-2301" fmla="*/ 6978860 w 15811497"/>
              <a:gd name="connsiteY102-2302" fmla="*/ 5225773 h 6248398"/>
              <a:gd name="connsiteX103-2303" fmla="*/ 6948299 w 15811497"/>
              <a:gd name="connsiteY103-2304" fmla="*/ 5142273 h 6248398"/>
              <a:gd name="connsiteX104-2305" fmla="*/ 5829297 w 15811497"/>
              <a:gd name="connsiteY104-2306" fmla="*/ 4400549 h 6248398"/>
              <a:gd name="connsiteX105-2307" fmla="*/ 5056802 w 15811497"/>
              <a:gd name="connsiteY105-2308" fmla="*/ 4677867 h 6248398"/>
              <a:gd name="connsiteX106-2309" fmla="*/ 5022517 w 15811497"/>
              <a:gd name="connsiteY106-2310" fmla="*/ 4709027 h 6248398"/>
              <a:gd name="connsiteX107-2311" fmla="*/ 5022515 w 15811497"/>
              <a:gd name="connsiteY107-2312" fmla="*/ 4709029 h 6248398"/>
              <a:gd name="connsiteX108-2313" fmla="*/ 5022510 w 15811497"/>
              <a:gd name="connsiteY108-2314" fmla="*/ 4709033 h 6248398"/>
              <a:gd name="connsiteX109-2315" fmla="*/ 4924198 w 15811497"/>
              <a:gd name="connsiteY109-2316" fmla="*/ 4840507 h 6248398"/>
              <a:gd name="connsiteX110-2317" fmla="*/ 4914898 w 15811497"/>
              <a:gd name="connsiteY110-2318" fmla="*/ 4838698 h 6248398"/>
              <a:gd name="connsiteX111-2319" fmla="*/ 4914898 w 15811497"/>
              <a:gd name="connsiteY111-2320" fmla="*/ 4838699 h 6248398"/>
              <a:gd name="connsiteX112-2321" fmla="*/ 4924199 w 15811497"/>
              <a:gd name="connsiteY112-2322" fmla="*/ 4840508 h 6248398"/>
              <a:gd name="connsiteX113-2323" fmla="*/ 4893736 w 15811497"/>
              <a:gd name="connsiteY113-2324" fmla="*/ 4881247 h 6248398"/>
              <a:gd name="connsiteX114-2325" fmla="*/ 4778482 w 15811497"/>
              <a:gd name="connsiteY114-2326" fmla="*/ 5008058 h 6248398"/>
              <a:gd name="connsiteX115-2327" fmla="*/ 4778482 w 15811497"/>
              <a:gd name="connsiteY115-2328" fmla="*/ 5008057 h 6248398"/>
              <a:gd name="connsiteX116-2329" fmla="*/ 4715455 w 15811497"/>
              <a:gd name="connsiteY116-2330" fmla="*/ 5077404 h 6248398"/>
              <a:gd name="connsiteX117-2331" fmla="*/ 2762249 w 15811497"/>
              <a:gd name="connsiteY117-2332" fmla="*/ 5886448 h 6248398"/>
              <a:gd name="connsiteX118-2333" fmla="*/ 0 w 15811497"/>
              <a:gd name="connsiteY118-2334" fmla="*/ 3124198 h 6248398"/>
              <a:gd name="connsiteX119-2335" fmla="*/ 2762249 w 15811497"/>
              <a:gd name="connsiteY119-2336" fmla="*/ 361949 h 6248398"/>
              <a:gd name="connsiteX120-2337" fmla="*/ 4078902 w 15811497"/>
              <a:gd name="connsiteY120-2338" fmla="*/ 695338 h 6248398"/>
              <a:gd name="connsiteX121-2339" fmla="*/ 4261443 w 15811497"/>
              <a:gd name="connsiteY121-2340" fmla="*/ 806235 h 6248398"/>
              <a:gd name="connsiteX122-2341" fmla="*/ 4409044 w 15811497"/>
              <a:gd name="connsiteY122-2342" fmla="*/ 910268 h 6248398"/>
              <a:gd name="connsiteX123-2343" fmla="*/ 4409043 w 15811497"/>
              <a:gd name="connsiteY123-2344" fmla="*/ 910268 h 6248398"/>
              <a:gd name="connsiteX124-2345" fmla="*/ 4612477 w 15811497"/>
              <a:gd name="connsiteY124-2346" fmla="*/ 1077402 h 6248398"/>
              <a:gd name="connsiteX125-2347" fmla="*/ 4612478 w 15811497"/>
              <a:gd name="connsiteY125-2348" fmla="*/ 1077403 h 6248398"/>
              <a:gd name="connsiteX126-2349" fmla="*/ 4715454 w 15811497"/>
              <a:gd name="connsiteY126-2350" fmla="*/ 1170993 h 6248398"/>
              <a:gd name="connsiteX127-2351" fmla="*/ 4701725 w 15811497"/>
              <a:gd name="connsiteY127-2352" fmla="*/ 1120394 h 6248398"/>
              <a:gd name="connsiteX128-2353" fmla="*/ 5191122 w 15811497"/>
              <a:gd name="connsiteY128-2354" fmla="*/ 1219199 h 6248398"/>
              <a:gd name="connsiteX129-2355" fmla="*/ 6161317 w 15811497"/>
              <a:gd name="connsiteY129-2356" fmla="*/ 761659 h 6248398"/>
              <a:gd name="connsiteX130-2357" fmla="*/ 6224019 w 15811497"/>
              <a:gd name="connsiteY130-2358" fmla="*/ 677808 h 6248398"/>
              <a:gd name="connsiteX131-2359" fmla="*/ 6175489 w 15811497"/>
              <a:gd name="connsiteY131-2360" fmla="*/ 757691 h 6248398"/>
              <a:gd name="connsiteX132-2361" fmla="*/ 6175489 w 15811497"/>
              <a:gd name="connsiteY132-2362" fmla="*/ 757692 h 6248398"/>
              <a:gd name="connsiteX133-2363" fmla="*/ 6224020 w 15811497"/>
              <a:gd name="connsiteY133-2364" fmla="*/ 677809 h 6248398"/>
              <a:gd name="connsiteX134-2365" fmla="*/ 6233696 w 15811497"/>
              <a:gd name="connsiteY134-2366" fmla="*/ 664869 h 6248398"/>
              <a:gd name="connsiteX135-2367" fmla="*/ 6252611 w 15811497"/>
              <a:gd name="connsiteY135-2368" fmla="*/ 633734 h 6248398"/>
              <a:gd name="connsiteX136-2369" fmla="*/ 6252610 w 15811497"/>
              <a:gd name="connsiteY136-2370" fmla="*/ 633734 h 6248398"/>
              <a:gd name="connsiteX137-2371" fmla="*/ 6233696 w 15811497"/>
              <a:gd name="connsiteY137-2372" fmla="*/ 664868 h 6248398"/>
              <a:gd name="connsiteX138-2373" fmla="*/ 6224019 w 15811497"/>
              <a:gd name="connsiteY138-2374" fmla="*/ 677808 h 6248398"/>
              <a:gd name="connsiteX139-2375" fmla="*/ 6248008 w 15811497"/>
              <a:gd name="connsiteY139-2376" fmla="*/ 638320 h 6248398"/>
              <a:gd name="connsiteX140-2377" fmla="*/ 6251291 w 15811497"/>
              <a:gd name="connsiteY140-2378" fmla="*/ 633930 h 6248398"/>
              <a:gd name="connsiteX141-2379" fmla="*/ 6251293 w 15811497"/>
              <a:gd name="connsiteY141-2380" fmla="*/ 633929 h 6248398"/>
              <a:gd name="connsiteX142-2381" fmla="*/ 6257683 w 15811497"/>
              <a:gd name="connsiteY142-2382" fmla="*/ 625384 h 6248398"/>
              <a:gd name="connsiteX143-2383" fmla="*/ 6257686 w 15811497"/>
              <a:gd name="connsiteY143-2384" fmla="*/ 625380 h 6248398"/>
              <a:gd name="connsiteX144-2385" fmla="*/ 6331355 w 15811497"/>
              <a:gd name="connsiteY144-2386" fmla="*/ 526865 h 6248398"/>
              <a:gd name="connsiteX145-2387" fmla="*/ 7448548 w 15811497"/>
              <a:gd name="connsiteY145-2388" fmla="*/ 0 h 6248398"/>
              <a:gd name="connsiteX0-2389" fmla="*/ 11209760 w 15811497"/>
              <a:gd name="connsiteY0-2390" fmla="*/ 5180760 h 6248398"/>
              <a:gd name="connsiteX1-2391" fmla="*/ 11210150 w 15811497"/>
              <a:gd name="connsiteY1-2392" fmla="*/ 5180948 h 6248398"/>
              <a:gd name="connsiteX2-2393" fmla="*/ 11313815 w 15811497"/>
              <a:gd name="connsiteY2-2394" fmla="*/ 5243926 h 6248398"/>
              <a:gd name="connsiteX3-2395" fmla="*/ 11369911 w 15811497"/>
              <a:gd name="connsiteY3-2396" fmla="*/ 5285874 h 6248398"/>
              <a:gd name="connsiteX4-2397" fmla="*/ 11410606 w 15811497"/>
              <a:gd name="connsiteY4-2398" fmla="*/ 5316305 h 6248398"/>
              <a:gd name="connsiteX5-2399" fmla="*/ 11499892 w 15811497"/>
              <a:gd name="connsiteY5-2400" fmla="*/ 5397454 h 6248398"/>
              <a:gd name="connsiteX6-2401" fmla="*/ 11528781 w 15811497"/>
              <a:gd name="connsiteY6-2402" fmla="*/ 5429240 h 6248398"/>
              <a:gd name="connsiteX7-2403" fmla="*/ 11504846 w 15811497"/>
              <a:gd name="connsiteY7-2404" fmla="*/ 5414699 h 6248398"/>
              <a:gd name="connsiteX8-2405" fmla="*/ 11371717 w 15811497"/>
              <a:gd name="connsiteY8-2406" fmla="*/ 5315148 h 6248398"/>
              <a:gd name="connsiteX9-2407" fmla="*/ 11292198 w 15811497"/>
              <a:gd name="connsiteY9-2408" fmla="*/ 5255685 h 6248398"/>
              <a:gd name="connsiteX10-2409" fmla="*/ 11209760 w 15811497"/>
              <a:gd name="connsiteY10-2410" fmla="*/ 5180760 h 6248398"/>
              <a:gd name="connsiteX11-2411" fmla="*/ 4892179 w 15811497"/>
              <a:gd name="connsiteY11-2412" fmla="*/ 4842491 h 6248398"/>
              <a:gd name="connsiteX12-2413" fmla="*/ 4892178 w 15811497"/>
              <a:gd name="connsiteY12-2414" fmla="*/ 4842492 h 6248398"/>
              <a:gd name="connsiteX13-2415" fmla="*/ 4885192 w 15811497"/>
              <a:gd name="connsiteY13-2416" fmla="*/ 4851834 h 6248398"/>
              <a:gd name="connsiteX14-2417" fmla="*/ 4892179 w 15811497"/>
              <a:gd name="connsiteY14-2418" fmla="*/ 4842491 h 6248398"/>
              <a:gd name="connsiteX15-2419" fmla="*/ 8767766 w 15811497"/>
              <a:gd name="connsiteY15-2420" fmla="*/ 853515 h 6248398"/>
              <a:gd name="connsiteX16-2421" fmla="*/ 8782572 w 15811497"/>
              <a:gd name="connsiteY16-2422" fmla="*/ 884251 h 6248398"/>
              <a:gd name="connsiteX17-2423" fmla="*/ 8812281 w 15811497"/>
              <a:gd name="connsiteY17-2424" fmla="*/ 965420 h 6248398"/>
              <a:gd name="connsiteX18-2425" fmla="*/ 8831257 w 15811497"/>
              <a:gd name="connsiteY18-2426" fmla="*/ 1017268 h 6248398"/>
              <a:gd name="connsiteX19-2427" fmla="*/ 8860452 w 15811497"/>
              <a:gd name="connsiteY19-2428" fmla="*/ 1130811 h 6248398"/>
              <a:gd name="connsiteX20-2429" fmla="*/ 8839383 w 15811497"/>
              <a:gd name="connsiteY20-2430" fmla="*/ 1087075 h 6248398"/>
              <a:gd name="connsiteX21-2431" fmla="*/ 8798546 w 15811497"/>
              <a:gd name="connsiteY21-2432" fmla="*/ 975498 h 6248398"/>
              <a:gd name="connsiteX22-2433" fmla="*/ 8795375 w 15811497"/>
              <a:gd name="connsiteY22-2434" fmla="*/ 963167 h 6248398"/>
              <a:gd name="connsiteX23-2435" fmla="*/ 8768620 w 15811497"/>
              <a:gd name="connsiteY23-2436" fmla="*/ 859114 h 6248398"/>
              <a:gd name="connsiteX24-2437" fmla="*/ 8767766 w 15811497"/>
              <a:gd name="connsiteY24-2438" fmla="*/ 853515 h 6248398"/>
              <a:gd name="connsiteX25-2439" fmla="*/ 7448548 w 15811497"/>
              <a:gd name="connsiteY25-2440" fmla="*/ 0 h 6248398"/>
              <a:gd name="connsiteX26-2441" fmla="*/ 8721604 w 15811497"/>
              <a:gd name="connsiteY26-2442" fmla="*/ 757692 h 6248398"/>
              <a:gd name="connsiteX27-2443" fmla="*/ 8767765 w 15811497"/>
              <a:gd name="connsiteY27-2444" fmla="*/ 853515 h 6248398"/>
              <a:gd name="connsiteX28-2445" fmla="*/ 8768619 w 15811497"/>
              <a:gd name="connsiteY28-2446" fmla="*/ 859114 h 6248398"/>
              <a:gd name="connsiteX29-2447" fmla="*/ 8795374 w 15811497"/>
              <a:gd name="connsiteY29-2448" fmla="*/ 963167 h 6248398"/>
              <a:gd name="connsiteX30-2449" fmla="*/ 8798545 w 15811497"/>
              <a:gd name="connsiteY30-2450" fmla="*/ 975499 h 6248398"/>
              <a:gd name="connsiteX31-2451" fmla="*/ 8839382 w 15811497"/>
              <a:gd name="connsiteY31-2452" fmla="*/ 1087076 h 6248398"/>
              <a:gd name="connsiteX32-2453" fmla="*/ 8860451 w 15811497"/>
              <a:gd name="connsiteY32-2454" fmla="*/ 1130812 h 6248398"/>
              <a:gd name="connsiteX33-2455" fmla="*/ 8866932 w 15811497"/>
              <a:gd name="connsiteY33-2456" fmla="*/ 1156018 h 6248398"/>
              <a:gd name="connsiteX34-2457" fmla="*/ 8896346 w 15811497"/>
              <a:gd name="connsiteY34-2458" fmla="*/ 1447799 h 6248398"/>
              <a:gd name="connsiteX35-2459" fmla="*/ 8866932 w 15811497"/>
              <a:gd name="connsiteY35-2460" fmla="*/ 1156017 h 6248398"/>
              <a:gd name="connsiteX36-2461" fmla="*/ 8860451 w 15811497"/>
              <a:gd name="connsiteY36-2462" fmla="*/ 1130810 h 6248398"/>
              <a:gd name="connsiteX37-2463" fmla="*/ 8890522 w 15811497"/>
              <a:gd name="connsiteY37-2464" fmla="*/ 1193234 h 6248398"/>
              <a:gd name="connsiteX38-2465" fmla="*/ 9958384 w 15811497"/>
              <a:gd name="connsiteY38-2466" fmla="*/ 1828798 h 6248398"/>
              <a:gd name="connsiteX39-2467" fmla="*/ 10895504 w 15811497"/>
              <a:gd name="connsiteY39-2468" fmla="*/ 1386857 h 6248398"/>
              <a:gd name="connsiteX40-2469" fmla="*/ 10927290 w 15811497"/>
              <a:gd name="connsiteY40-2470" fmla="*/ 1344350 h 6248398"/>
              <a:gd name="connsiteX41-2471" fmla="*/ 10936907 w 15811497"/>
              <a:gd name="connsiteY41-2472" fmla="*/ 1346082 h 6248398"/>
              <a:gd name="connsiteX42-2473" fmla="*/ 10917759 w 15811497"/>
              <a:gd name="connsiteY42-2474" fmla="*/ 1367151 h 6248398"/>
              <a:gd name="connsiteX43-2475" fmla="*/ 10545015 w 15811497"/>
              <a:gd name="connsiteY43-2476" fmla="*/ 1956940 h 6248398"/>
              <a:gd name="connsiteX44-2477" fmla="*/ 10521911 w 15811497"/>
              <a:gd name="connsiteY44-2478" fmla="*/ 2012524 h 6248398"/>
              <a:gd name="connsiteX45-2479" fmla="*/ 10521913 w 15811497"/>
              <a:gd name="connsiteY45-2480" fmla="*/ 2012521 h 6248398"/>
              <a:gd name="connsiteX46-2481" fmla="*/ 10545016 w 15811497"/>
              <a:gd name="connsiteY46-2482" fmla="*/ 1956940 h 6248398"/>
              <a:gd name="connsiteX47-2483" fmla="*/ 10917760 w 15811497"/>
              <a:gd name="connsiteY47-2484" fmla="*/ 1367152 h 6248398"/>
              <a:gd name="connsiteX48-2485" fmla="*/ 10936908 w 15811497"/>
              <a:gd name="connsiteY48-2486" fmla="*/ 1346084 h 6248398"/>
              <a:gd name="connsiteX49-2487" fmla="*/ 10972797 w 15811497"/>
              <a:gd name="connsiteY49-2488" fmla="*/ 1352550 h 6248398"/>
              <a:gd name="connsiteX50-2489" fmla="*/ 11002341 w 15811497"/>
              <a:gd name="connsiteY50-2490" fmla="*/ 1645177 h 6248398"/>
              <a:gd name="connsiteX51-2491" fmla="*/ 11002341 w 15811497"/>
              <a:gd name="connsiteY51-2492" fmla="*/ 1645177 h 6248398"/>
              <a:gd name="connsiteX52-2493" fmla="*/ 10972797 w 15811497"/>
              <a:gd name="connsiteY52-2494" fmla="*/ 1352549 h 6248398"/>
              <a:gd name="connsiteX53-2495" fmla="*/ 10936908 w 15811497"/>
              <a:gd name="connsiteY53-2496" fmla="*/ 1346083 h 6248398"/>
              <a:gd name="connsiteX54-2497" fmla="*/ 11096041 w 15811497"/>
              <a:gd name="connsiteY54-2498" fmla="*/ 1170993 h 6248398"/>
              <a:gd name="connsiteX55-2499" fmla="*/ 13049247 w 15811497"/>
              <a:gd name="connsiteY55-2500" fmla="*/ 361949 h 6248398"/>
              <a:gd name="connsiteX56-2501" fmla="*/ 15811497 w 15811497"/>
              <a:gd name="connsiteY56-2502" fmla="*/ 3124198 h 6248398"/>
              <a:gd name="connsiteX57-2503" fmla="*/ 13049247 w 15811497"/>
              <a:gd name="connsiteY57-2504" fmla="*/ 5886448 h 6248398"/>
              <a:gd name="connsiteX58-2505" fmla="*/ 11732594 w 15811497"/>
              <a:gd name="connsiteY58-2506" fmla="*/ 5553059 h 6248398"/>
              <a:gd name="connsiteX59-2507" fmla="*/ 11528782 w 15811497"/>
              <a:gd name="connsiteY59-2508" fmla="*/ 5429240 h 6248398"/>
              <a:gd name="connsiteX60-2509" fmla="*/ 11499893 w 15811497"/>
              <a:gd name="connsiteY60-2510" fmla="*/ 5397454 h 6248398"/>
              <a:gd name="connsiteX61-2511" fmla="*/ 11410607 w 15811497"/>
              <a:gd name="connsiteY61-2512" fmla="*/ 5316305 h 6248398"/>
              <a:gd name="connsiteX62-2513" fmla="*/ 11369912 w 15811497"/>
              <a:gd name="connsiteY62-2514" fmla="*/ 5285874 h 6248398"/>
              <a:gd name="connsiteX63-2515" fmla="*/ 11355656 w 15811497"/>
              <a:gd name="connsiteY63-2516" fmla="*/ 5144675 h 6248398"/>
              <a:gd name="connsiteX64-2517" fmla="*/ 11355656 w 15811497"/>
              <a:gd name="connsiteY64-2518" fmla="*/ 5144675 h 6248398"/>
              <a:gd name="connsiteX65-2519" fmla="*/ 11369912 w 15811497"/>
              <a:gd name="connsiteY65-2520" fmla="*/ 5285874 h 6248398"/>
              <a:gd name="connsiteX66-2521" fmla="*/ 11313816 w 15811497"/>
              <a:gd name="connsiteY66-2522" fmla="*/ 5243926 h 6248398"/>
              <a:gd name="connsiteX67-2523" fmla="*/ 11210151 w 15811497"/>
              <a:gd name="connsiteY67-2524" fmla="*/ 5180948 h 6248398"/>
              <a:gd name="connsiteX68-2525" fmla="*/ 11209761 w 15811497"/>
              <a:gd name="connsiteY68-2526" fmla="*/ 5180760 h 6248398"/>
              <a:gd name="connsiteX69-2527" fmla="*/ 11096041 w 15811497"/>
              <a:gd name="connsiteY69-2528" fmla="*/ 5077404 h 6248398"/>
              <a:gd name="connsiteX70-2529" fmla="*/ 11063094 w 15811497"/>
              <a:gd name="connsiteY70-2530" fmla="*/ 5041153 h 6248398"/>
              <a:gd name="connsiteX71-2531" fmla="*/ 11063091 w 15811497"/>
              <a:gd name="connsiteY71-2532" fmla="*/ 5041152 h 6248398"/>
              <a:gd name="connsiteX72-2533" fmla="*/ 11096040 w 15811497"/>
              <a:gd name="connsiteY72-2534" fmla="*/ 5077404 h 6248398"/>
              <a:gd name="connsiteX73-2535" fmla="*/ 11209760 w 15811497"/>
              <a:gd name="connsiteY73-2536" fmla="*/ 5180760 h 6248398"/>
              <a:gd name="connsiteX74-2537" fmla="*/ 11100244 w 15811497"/>
              <a:gd name="connsiteY74-2538" fmla="*/ 5128004 h 6248398"/>
              <a:gd name="connsiteX75-2539" fmla="*/ 10610846 w 15811497"/>
              <a:gd name="connsiteY75-2540" fmla="*/ 5029199 h 6248398"/>
              <a:gd name="connsiteX76-2541" fmla="*/ 9640652 w 15811497"/>
              <a:gd name="connsiteY76-2542" fmla="*/ 5486739 h 6248398"/>
              <a:gd name="connsiteX77-2543" fmla="*/ 9628722 w 15811497"/>
              <a:gd name="connsiteY77-2544" fmla="*/ 5502693 h 6248398"/>
              <a:gd name="connsiteX78-2545" fmla="*/ 9568273 w 15811497"/>
              <a:gd name="connsiteY78-2546" fmla="*/ 5583530 h 6248398"/>
              <a:gd name="connsiteX79-2547" fmla="*/ 9535504 w 15811497"/>
              <a:gd name="connsiteY79-2548" fmla="*/ 5637470 h 6248398"/>
              <a:gd name="connsiteX80-2549" fmla="*/ 9535505 w 15811497"/>
              <a:gd name="connsiteY80-2550" fmla="*/ 5637470 h 6248398"/>
              <a:gd name="connsiteX81-2551" fmla="*/ 9568273 w 15811497"/>
              <a:gd name="connsiteY81-2552" fmla="*/ 5583531 h 6248398"/>
              <a:gd name="connsiteX82-2553" fmla="*/ 9628722 w 15811497"/>
              <a:gd name="connsiteY82-2554" fmla="*/ 5502694 h 6248398"/>
              <a:gd name="connsiteX83-2555" fmla="*/ 9563485 w 15811497"/>
              <a:gd name="connsiteY83-2556" fmla="*/ 5610078 h 6248398"/>
              <a:gd name="connsiteX84-2557" fmla="*/ 9542221 w 15811497"/>
              <a:gd name="connsiteY84-2558" fmla="*/ 5638514 h 6248398"/>
              <a:gd name="connsiteX85-2559" fmla="*/ 9504352 w 15811497"/>
              <a:gd name="connsiteY85-2560" fmla="*/ 5689156 h 6248398"/>
              <a:gd name="connsiteX86-2561" fmla="*/ 9480140 w 15811497"/>
              <a:gd name="connsiteY86-2562" fmla="*/ 5721533 h 6248398"/>
              <a:gd name="connsiteX87-2563" fmla="*/ 8362947 w 15811497"/>
              <a:gd name="connsiteY87-2564" fmla="*/ 6248398 h 6248398"/>
              <a:gd name="connsiteX88-2565" fmla="*/ 7028922 w 15811497"/>
              <a:gd name="connsiteY88-2566" fmla="*/ 5364147 h 6248398"/>
              <a:gd name="connsiteX89-2567" fmla="*/ 6990513 w 15811497"/>
              <a:gd name="connsiteY89-2568" fmla="*/ 5259205 h 6248398"/>
              <a:gd name="connsiteX90-2569" fmla="*/ 6990512 w 15811497"/>
              <a:gd name="connsiteY90-2570" fmla="*/ 5259199 h 6248398"/>
              <a:gd name="connsiteX91-2571" fmla="*/ 6983676 w 15811497"/>
              <a:gd name="connsiteY91-2572" fmla="*/ 5240519 h 6248398"/>
              <a:gd name="connsiteX92-2573" fmla="*/ 6983673 w 15811497"/>
              <a:gd name="connsiteY92-2574" fmla="*/ 5240519 h 6248398"/>
              <a:gd name="connsiteX93-2575" fmla="*/ 6980236 w 15811497"/>
              <a:gd name="connsiteY93-2576" fmla="*/ 5231130 h 6248398"/>
              <a:gd name="connsiteX94-2577" fmla="*/ 6978859 w 15811497"/>
              <a:gd name="connsiteY94-2578" fmla="*/ 5225774 h 6248398"/>
              <a:gd name="connsiteX95-2579" fmla="*/ 6984291 w 15811497"/>
              <a:gd name="connsiteY95-2580" fmla="*/ 5240614 h 6248398"/>
              <a:gd name="connsiteX96-2581" fmla="*/ 6984292 w 15811497"/>
              <a:gd name="connsiteY96-2582" fmla="*/ 5240614 h 6248398"/>
              <a:gd name="connsiteX97-2583" fmla="*/ 6978860 w 15811497"/>
              <a:gd name="connsiteY97-2584" fmla="*/ 5225773 h 6248398"/>
              <a:gd name="connsiteX98-2585" fmla="*/ 6944562 w 15811497"/>
              <a:gd name="connsiteY98-2586" fmla="*/ 5092380 h 6248398"/>
              <a:gd name="connsiteX99-2587" fmla="*/ 6924183 w 15811497"/>
              <a:gd name="connsiteY99-2588" fmla="*/ 4890225 h 6248398"/>
              <a:gd name="connsiteX100-2589" fmla="*/ 6924182 w 15811497"/>
              <a:gd name="connsiteY100-2590" fmla="*/ 4890225 h 6248398"/>
              <a:gd name="connsiteX101-2591" fmla="*/ 6944561 w 15811497"/>
              <a:gd name="connsiteY101-2592" fmla="*/ 5092380 h 6248398"/>
              <a:gd name="connsiteX102-2593" fmla="*/ 6978860 w 15811497"/>
              <a:gd name="connsiteY102-2594" fmla="*/ 5225773 h 6248398"/>
              <a:gd name="connsiteX103-2595" fmla="*/ 6948299 w 15811497"/>
              <a:gd name="connsiteY103-2596" fmla="*/ 5142273 h 6248398"/>
              <a:gd name="connsiteX104-2597" fmla="*/ 5829297 w 15811497"/>
              <a:gd name="connsiteY104-2598" fmla="*/ 4400549 h 6248398"/>
              <a:gd name="connsiteX105-2599" fmla="*/ 5056802 w 15811497"/>
              <a:gd name="connsiteY105-2600" fmla="*/ 4677867 h 6248398"/>
              <a:gd name="connsiteX106-2601" fmla="*/ 5022517 w 15811497"/>
              <a:gd name="connsiteY106-2602" fmla="*/ 4709027 h 6248398"/>
              <a:gd name="connsiteX107-2603" fmla="*/ 5022515 w 15811497"/>
              <a:gd name="connsiteY107-2604" fmla="*/ 4709029 h 6248398"/>
              <a:gd name="connsiteX108-2605" fmla="*/ 5022510 w 15811497"/>
              <a:gd name="connsiteY108-2606" fmla="*/ 4709033 h 6248398"/>
              <a:gd name="connsiteX109-2607" fmla="*/ 4924198 w 15811497"/>
              <a:gd name="connsiteY109-2608" fmla="*/ 4840507 h 6248398"/>
              <a:gd name="connsiteX110-2609" fmla="*/ 4914898 w 15811497"/>
              <a:gd name="connsiteY110-2610" fmla="*/ 4838698 h 6248398"/>
              <a:gd name="connsiteX111-2611" fmla="*/ 4914898 w 15811497"/>
              <a:gd name="connsiteY111-2612" fmla="*/ 4838699 h 6248398"/>
              <a:gd name="connsiteX112-2613" fmla="*/ 4924199 w 15811497"/>
              <a:gd name="connsiteY112-2614" fmla="*/ 4840508 h 6248398"/>
              <a:gd name="connsiteX113-2615" fmla="*/ 4893736 w 15811497"/>
              <a:gd name="connsiteY113-2616" fmla="*/ 4881247 h 6248398"/>
              <a:gd name="connsiteX114-2617" fmla="*/ 4778482 w 15811497"/>
              <a:gd name="connsiteY114-2618" fmla="*/ 5008058 h 6248398"/>
              <a:gd name="connsiteX115-2619" fmla="*/ 4778482 w 15811497"/>
              <a:gd name="connsiteY115-2620" fmla="*/ 5008057 h 6248398"/>
              <a:gd name="connsiteX116-2621" fmla="*/ 4715455 w 15811497"/>
              <a:gd name="connsiteY116-2622" fmla="*/ 5077404 h 6248398"/>
              <a:gd name="connsiteX117-2623" fmla="*/ 2762249 w 15811497"/>
              <a:gd name="connsiteY117-2624" fmla="*/ 5886448 h 6248398"/>
              <a:gd name="connsiteX118-2625" fmla="*/ 0 w 15811497"/>
              <a:gd name="connsiteY118-2626" fmla="*/ 3124198 h 6248398"/>
              <a:gd name="connsiteX119-2627" fmla="*/ 2762249 w 15811497"/>
              <a:gd name="connsiteY119-2628" fmla="*/ 361949 h 6248398"/>
              <a:gd name="connsiteX120-2629" fmla="*/ 4078902 w 15811497"/>
              <a:gd name="connsiteY120-2630" fmla="*/ 695338 h 6248398"/>
              <a:gd name="connsiteX121-2631" fmla="*/ 4261443 w 15811497"/>
              <a:gd name="connsiteY121-2632" fmla="*/ 806235 h 6248398"/>
              <a:gd name="connsiteX122-2633" fmla="*/ 4409044 w 15811497"/>
              <a:gd name="connsiteY122-2634" fmla="*/ 910268 h 6248398"/>
              <a:gd name="connsiteX123-2635" fmla="*/ 4612477 w 15811497"/>
              <a:gd name="connsiteY123-2636" fmla="*/ 1077402 h 6248398"/>
              <a:gd name="connsiteX124-2637" fmla="*/ 4612478 w 15811497"/>
              <a:gd name="connsiteY124-2638" fmla="*/ 1077403 h 6248398"/>
              <a:gd name="connsiteX125-2639" fmla="*/ 4715454 w 15811497"/>
              <a:gd name="connsiteY125-2640" fmla="*/ 1170993 h 6248398"/>
              <a:gd name="connsiteX126-2641" fmla="*/ 4701725 w 15811497"/>
              <a:gd name="connsiteY126-2642" fmla="*/ 1120394 h 6248398"/>
              <a:gd name="connsiteX127-2643" fmla="*/ 5191122 w 15811497"/>
              <a:gd name="connsiteY127-2644" fmla="*/ 1219199 h 6248398"/>
              <a:gd name="connsiteX128-2645" fmla="*/ 6161317 w 15811497"/>
              <a:gd name="connsiteY128-2646" fmla="*/ 761659 h 6248398"/>
              <a:gd name="connsiteX129-2647" fmla="*/ 6224019 w 15811497"/>
              <a:gd name="connsiteY129-2648" fmla="*/ 677808 h 6248398"/>
              <a:gd name="connsiteX130-2649" fmla="*/ 6175489 w 15811497"/>
              <a:gd name="connsiteY130-2650" fmla="*/ 757691 h 6248398"/>
              <a:gd name="connsiteX131-2651" fmla="*/ 6175489 w 15811497"/>
              <a:gd name="connsiteY131-2652" fmla="*/ 757692 h 6248398"/>
              <a:gd name="connsiteX132-2653" fmla="*/ 6224020 w 15811497"/>
              <a:gd name="connsiteY132-2654" fmla="*/ 677809 h 6248398"/>
              <a:gd name="connsiteX133-2655" fmla="*/ 6233696 w 15811497"/>
              <a:gd name="connsiteY133-2656" fmla="*/ 664869 h 6248398"/>
              <a:gd name="connsiteX134-2657" fmla="*/ 6252611 w 15811497"/>
              <a:gd name="connsiteY134-2658" fmla="*/ 633734 h 6248398"/>
              <a:gd name="connsiteX135-2659" fmla="*/ 6252610 w 15811497"/>
              <a:gd name="connsiteY135-2660" fmla="*/ 633734 h 6248398"/>
              <a:gd name="connsiteX136-2661" fmla="*/ 6233696 w 15811497"/>
              <a:gd name="connsiteY136-2662" fmla="*/ 664868 h 6248398"/>
              <a:gd name="connsiteX137-2663" fmla="*/ 6224019 w 15811497"/>
              <a:gd name="connsiteY137-2664" fmla="*/ 677808 h 6248398"/>
              <a:gd name="connsiteX138-2665" fmla="*/ 6248008 w 15811497"/>
              <a:gd name="connsiteY138-2666" fmla="*/ 638320 h 6248398"/>
              <a:gd name="connsiteX139-2667" fmla="*/ 6251291 w 15811497"/>
              <a:gd name="connsiteY139-2668" fmla="*/ 633930 h 6248398"/>
              <a:gd name="connsiteX140-2669" fmla="*/ 6251293 w 15811497"/>
              <a:gd name="connsiteY140-2670" fmla="*/ 633929 h 6248398"/>
              <a:gd name="connsiteX141-2671" fmla="*/ 6257683 w 15811497"/>
              <a:gd name="connsiteY141-2672" fmla="*/ 625384 h 6248398"/>
              <a:gd name="connsiteX142-2673" fmla="*/ 6257686 w 15811497"/>
              <a:gd name="connsiteY142-2674" fmla="*/ 625380 h 6248398"/>
              <a:gd name="connsiteX143-2675" fmla="*/ 6331355 w 15811497"/>
              <a:gd name="connsiteY143-2676" fmla="*/ 526865 h 6248398"/>
              <a:gd name="connsiteX144-2677" fmla="*/ 7448548 w 15811497"/>
              <a:gd name="connsiteY144-2678" fmla="*/ 0 h 6248398"/>
              <a:gd name="connsiteX0-2679" fmla="*/ 11209760 w 15811497"/>
              <a:gd name="connsiteY0-2680" fmla="*/ 5180760 h 6248398"/>
              <a:gd name="connsiteX1-2681" fmla="*/ 11210150 w 15811497"/>
              <a:gd name="connsiteY1-2682" fmla="*/ 5180948 h 6248398"/>
              <a:gd name="connsiteX2-2683" fmla="*/ 11313815 w 15811497"/>
              <a:gd name="connsiteY2-2684" fmla="*/ 5243926 h 6248398"/>
              <a:gd name="connsiteX3-2685" fmla="*/ 11369911 w 15811497"/>
              <a:gd name="connsiteY3-2686" fmla="*/ 5285874 h 6248398"/>
              <a:gd name="connsiteX4-2687" fmla="*/ 11410606 w 15811497"/>
              <a:gd name="connsiteY4-2688" fmla="*/ 5316305 h 6248398"/>
              <a:gd name="connsiteX5-2689" fmla="*/ 11499892 w 15811497"/>
              <a:gd name="connsiteY5-2690" fmla="*/ 5397454 h 6248398"/>
              <a:gd name="connsiteX6-2691" fmla="*/ 11528781 w 15811497"/>
              <a:gd name="connsiteY6-2692" fmla="*/ 5429240 h 6248398"/>
              <a:gd name="connsiteX7-2693" fmla="*/ 11504846 w 15811497"/>
              <a:gd name="connsiteY7-2694" fmla="*/ 5414699 h 6248398"/>
              <a:gd name="connsiteX8-2695" fmla="*/ 11371717 w 15811497"/>
              <a:gd name="connsiteY8-2696" fmla="*/ 5315148 h 6248398"/>
              <a:gd name="connsiteX9-2697" fmla="*/ 11292198 w 15811497"/>
              <a:gd name="connsiteY9-2698" fmla="*/ 5255685 h 6248398"/>
              <a:gd name="connsiteX10-2699" fmla="*/ 11209760 w 15811497"/>
              <a:gd name="connsiteY10-2700" fmla="*/ 5180760 h 6248398"/>
              <a:gd name="connsiteX11-2701" fmla="*/ 4892179 w 15811497"/>
              <a:gd name="connsiteY11-2702" fmla="*/ 4842491 h 6248398"/>
              <a:gd name="connsiteX12-2703" fmla="*/ 4892178 w 15811497"/>
              <a:gd name="connsiteY12-2704" fmla="*/ 4842492 h 6248398"/>
              <a:gd name="connsiteX13-2705" fmla="*/ 4885192 w 15811497"/>
              <a:gd name="connsiteY13-2706" fmla="*/ 4851834 h 6248398"/>
              <a:gd name="connsiteX14-2707" fmla="*/ 4892179 w 15811497"/>
              <a:gd name="connsiteY14-2708" fmla="*/ 4842491 h 6248398"/>
              <a:gd name="connsiteX15-2709" fmla="*/ 8767766 w 15811497"/>
              <a:gd name="connsiteY15-2710" fmla="*/ 853515 h 6248398"/>
              <a:gd name="connsiteX16-2711" fmla="*/ 8782572 w 15811497"/>
              <a:gd name="connsiteY16-2712" fmla="*/ 884251 h 6248398"/>
              <a:gd name="connsiteX17-2713" fmla="*/ 8812281 w 15811497"/>
              <a:gd name="connsiteY17-2714" fmla="*/ 965420 h 6248398"/>
              <a:gd name="connsiteX18-2715" fmla="*/ 8831257 w 15811497"/>
              <a:gd name="connsiteY18-2716" fmla="*/ 1017268 h 6248398"/>
              <a:gd name="connsiteX19-2717" fmla="*/ 8860452 w 15811497"/>
              <a:gd name="connsiteY19-2718" fmla="*/ 1130811 h 6248398"/>
              <a:gd name="connsiteX20-2719" fmla="*/ 8839383 w 15811497"/>
              <a:gd name="connsiteY20-2720" fmla="*/ 1087075 h 6248398"/>
              <a:gd name="connsiteX21-2721" fmla="*/ 8798546 w 15811497"/>
              <a:gd name="connsiteY21-2722" fmla="*/ 975498 h 6248398"/>
              <a:gd name="connsiteX22-2723" fmla="*/ 8795375 w 15811497"/>
              <a:gd name="connsiteY22-2724" fmla="*/ 963167 h 6248398"/>
              <a:gd name="connsiteX23-2725" fmla="*/ 8768620 w 15811497"/>
              <a:gd name="connsiteY23-2726" fmla="*/ 859114 h 6248398"/>
              <a:gd name="connsiteX24-2727" fmla="*/ 8767766 w 15811497"/>
              <a:gd name="connsiteY24-2728" fmla="*/ 853515 h 6248398"/>
              <a:gd name="connsiteX25-2729" fmla="*/ 7448548 w 15811497"/>
              <a:gd name="connsiteY25-2730" fmla="*/ 0 h 6248398"/>
              <a:gd name="connsiteX26-2731" fmla="*/ 8721604 w 15811497"/>
              <a:gd name="connsiteY26-2732" fmla="*/ 757692 h 6248398"/>
              <a:gd name="connsiteX27-2733" fmla="*/ 8767765 w 15811497"/>
              <a:gd name="connsiteY27-2734" fmla="*/ 853515 h 6248398"/>
              <a:gd name="connsiteX28-2735" fmla="*/ 8768619 w 15811497"/>
              <a:gd name="connsiteY28-2736" fmla="*/ 859114 h 6248398"/>
              <a:gd name="connsiteX29-2737" fmla="*/ 8795374 w 15811497"/>
              <a:gd name="connsiteY29-2738" fmla="*/ 963167 h 6248398"/>
              <a:gd name="connsiteX30-2739" fmla="*/ 8798545 w 15811497"/>
              <a:gd name="connsiteY30-2740" fmla="*/ 975499 h 6248398"/>
              <a:gd name="connsiteX31-2741" fmla="*/ 8839382 w 15811497"/>
              <a:gd name="connsiteY31-2742" fmla="*/ 1087076 h 6248398"/>
              <a:gd name="connsiteX32-2743" fmla="*/ 8860451 w 15811497"/>
              <a:gd name="connsiteY32-2744" fmla="*/ 1130812 h 6248398"/>
              <a:gd name="connsiteX33-2745" fmla="*/ 8866932 w 15811497"/>
              <a:gd name="connsiteY33-2746" fmla="*/ 1156018 h 6248398"/>
              <a:gd name="connsiteX34-2747" fmla="*/ 8866932 w 15811497"/>
              <a:gd name="connsiteY34-2748" fmla="*/ 1156017 h 6248398"/>
              <a:gd name="connsiteX35-2749" fmla="*/ 8860451 w 15811497"/>
              <a:gd name="connsiteY35-2750" fmla="*/ 1130810 h 6248398"/>
              <a:gd name="connsiteX36-2751" fmla="*/ 8890522 w 15811497"/>
              <a:gd name="connsiteY36-2752" fmla="*/ 1193234 h 6248398"/>
              <a:gd name="connsiteX37-2753" fmla="*/ 9958384 w 15811497"/>
              <a:gd name="connsiteY37-2754" fmla="*/ 1828798 h 6248398"/>
              <a:gd name="connsiteX38-2755" fmla="*/ 10895504 w 15811497"/>
              <a:gd name="connsiteY38-2756" fmla="*/ 1386857 h 6248398"/>
              <a:gd name="connsiteX39-2757" fmla="*/ 10927290 w 15811497"/>
              <a:gd name="connsiteY39-2758" fmla="*/ 1344350 h 6248398"/>
              <a:gd name="connsiteX40-2759" fmla="*/ 10936907 w 15811497"/>
              <a:gd name="connsiteY40-2760" fmla="*/ 1346082 h 6248398"/>
              <a:gd name="connsiteX41-2761" fmla="*/ 10917759 w 15811497"/>
              <a:gd name="connsiteY41-2762" fmla="*/ 1367151 h 6248398"/>
              <a:gd name="connsiteX42-2763" fmla="*/ 10545015 w 15811497"/>
              <a:gd name="connsiteY42-2764" fmla="*/ 1956940 h 6248398"/>
              <a:gd name="connsiteX43-2765" fmla="*/ 10521911 w 15811497"/>
              <a:gd name="connsiteY43-2766" fmla="*/ 2012524 h 6248398"/>
              <a:gd name="connsiteX44-2767" fmla="*/ 10521913 w 15811497"/>
              <a:gd name="connsiteY44-2768" fmla="*/ 2012521 h 6248398"/>
              <a:gd name="connsiteX45-2769" fmla="*/ 10545016 w 15811497"/>
              <a:gd name="connsiteY45-2770" fmla="*/ 1956940 h 6248398"/>
              <a:gd name="connsiteX46-2771" fmla="*/ 10917760 w 15811497"/>
              <a:gd name="connsiteY46-2772" fmla="*/ 1367152 h 6248398"/>
              <a:gd name="connsiteX47-2773" fmla="*/ 10936908 w 15811497"/>
              <a:gd name="connsiteY47-2774" fmla="*/ 1346084 h 6248398"/>
              <a:gd name="connsiteX48-2775" fmla="*/ 10972797 w 15811497"/>
              <a:gd name="connsiteY48-2776" fmla="*/ 1352550 h 6248398"/>
              <a:gd name="connsiteX49-2777" fmla="*/ 11002341 w 15811497"/>
              <a:gd name="connsiteY49-2778" fmla="*/ 1645177 h 6248398"/>
              <a:gd name="connsiteX50-2779" fmla="*/ 11002341 w 15811497"/>
              <a:gd name="connsiteY50-2780" fmla="*/ 1645177 h 6248398"/>
              <a:gd name="connsiteX51-2781" fmla="*/ 10972797 w 15811497"/>
              <a:gd name="connsiteY51-2782" fmla="*/ 1352549 h 6248398"/>
              <a:gd name="connsiteX52-2783" fmla="*/ 10936908 w 15811497"/>
              <a:gd name="connsiteY52-2784" fmla="*/ 1346083 h 6248398"/>
              <a:gd name="connsiteX53-2785" fmla="*/ 11096041 w 15811497"/>
              <a:gd name="connsiteY53-2786" fmla="*/ 1170993 h 6248398"/>
              <a:gd name="connsiteX54-2787" fmla="*/ 13049247 w 15811497"/>
              <a:gd name="connsiteY54-2788" fmla="*/ 361949 h 6248398"/>
              <a:gd name="connsiteX55-2789" fmla="*/ 15811497 w 15811497"/>
              <a:gd name="connsiteY55-2790" fmla="*/ 3124198 h 6248398"/>
              <a:gd name="connsiteX56-2791" fmla="*/ 13049247 w 15811497"/>
              <a:gd name="connsiteY56-2792" fmla="*/ 5886448 h 6248398"/>
              <a:gd name="connsiteX57-2793" fmla="*/ 11732594 w 15811497"/>
              <a:gd name="connsiteY57-2794" fmla="*/ 5553059 h 6248398"/>
              <a:gd name="connsiteX58-2795" fmla="*/ 11528782 w 15811497"/>
              <a:gd name="connsiteY58-2796" fmla="*/ 5429240 h 6248398"/>
              <a:gd name="connsiteX59-2797" fmla="*/ 11499893 w 15811497"/>
              <a:gd name="connsiteY59-2798" fmla="*/ 5397454 h 6248398"/>
              <a:gd name="connsiteX60-2799" fmla="*/ 11410607 w 15811497"/>
              <a:gd name="connsiteY60-2800" fmla="*/ 5316305 h 6248398"/>
              <a:gd name="connsiteX61-2801" fmla="*/ 11369912 w 15811497"/>
              <a:gd name="connsiteY61-2802" fmla="*/ 5285874 h 6248398"/>
              <a:gd name="connsiteX62-2803" fmla="*/ 11355656 w 15811497"/>
              <a:gd name="connsiteY62-2804" fmla="*/ 5144675 h 6248398"/>
              <a:gd name="connsiteX63-2805" fmla="*/ 11355656 w 15811497"/>
              <a:gd name="connsiteY63-2806" fmla="*/ 5144675 h 6248398"/>
              <a:gd name="connsiteX64-2807" fmla="*/ 11369912 w 15811497"/>
              <a:gd name="connsiteY64-2808" fmla="*/ 5285874 h 6248398"/>
              <a:gd name="connsiteX65-2809" fmla="*/ 11313816 w 15811497"/>
              <a:gd name="connsiteY65-2810" fmla="*/ 5243926 h 6248398"/>
              <a:gd name="connsiteX66-2811" fmla="*/ 11210151 w 15811497"/>
              <a:gd name="connsiteY66-2812" fmla="*/ 5180948 h 6248398"/>
              <a:gd name="connsiteX67-2813" fmla="*/ 11209761 w 15811497"/>
              <a:gd name="connsiteY67-2814" fmla="*/ 5180760 h 6248398"/>
              <a:gd name="connsiteX68-2815" fmla="*/ 11096041 w 15811497"/>
              <a:gd name="connsiteY68-2816" fmla="*/ 5077404 h 6248398"/>
              <a:gd name="connsiteX69-2817" fmla="*/ 11063094 w 15811497"/>
              <a:gd name="connsiteY69-2818" fmla="*/ 5041153 h 6248398"/>
              <a:gd name="connsiteX70-2819" fmla="*/ 11063091 w 15811497"/>
              <a:gd name="connsiteY70-2820" fmla="*/ 5041152 h 6248398"/>
              <a:gd name="connsiteX71-2821" fmla="*/ 11096040 w 15811497"/>
              <a:gd name="connsiteY71-2822" fmla="*/ 5077404 h 6248398"/>
              <a:gd name="connsiteX72-2823" fmla="*/ 11209760 w 15811497"/>
              <a:gd name="connsiteY72-2824" fmla="*/ 5180760 h 6248398"/>
              <a:gd name="connsiteX73-2825" fmla="*/ 11100244 w 15811497"/>
              <a:gd name="connsiteY73-2826" fmla="*/ 5128004 h 6248398"/>
              <a:gd name="connsiteX74-2827" fmla="*/ 10610846 w 15811497"/>
              <a:gd name="connsiteY74-2828" fmla="*/ 5029199 h 6248398"/>
              <a:gd name="connsiteX75-2829" fmla="*/ 9640652 w 15811497"/>
              <a:gd name="connsiteY75-2830" fmla="*/ 5486739 h 6248398"/>
              <a:gd name="connsiteX76-2831" fmla="*/ 9628722 w 15811497"/>
              <a:gd name="connsiteY76-2832" fmla="*/ 5502693 h 6248398"/>
              <a:gd name="connsiteX77-2833" fmla="*/ 9568273 w 15811497"/>
              <a:gd name="connsiteY77-2834" fmla="*/ 5583530 h 6248398"/>
              <a:gd name="connsiteX78-2835" fmla="*/ 9535504 w 15811497"/>
              <a:gd name="connsiteY78-2836" fmla="*/ 5637470 h 6248398"/>
              <a:gd name="connsiteX79-2837" fmla="*/ 9535505 w 15811497"/>
              <a:gd name="connsiteY79-2838" fmla="*/ 5637470 h 6248398"/>
              <a:gd name="connsiteX80-2839" fmla="*/ 9568273 w 15811497"/>
              <a:gd name="connsiteY80-2840" fmla="*/ 5583531 h 6248398"/>
              <a:gd name="connsiteX81-2841" fmla="*/ 9628722 w 15811497"/>
              <a:gd name="connsiteY81-2842" fmla="*/ 5502694 h 6248398"/>
              <a:gd name="connsiteX82-2843" fmla="*/ 9563485 w 15811497"/>
              <a:gd name="connsiteY82-2844" fmla="*/ 5610078 h 6248398"/>
              <a:gd name="connsiteX83-2845" fmla="*/ 9542221 w 15811497"/>
              <a:gd name="connsiteY83-2846" fmla="*/ 5638514 h 6248398"/>
              <a:gd name="connsiteX84-2847" fmla="*/ 9504352 w 15811497"/>
              <a:gd name="connsiteY84-2848" fmla="*/ 5689156 h 6248398"/>
              <a:gd name="connsiteX85-2849" fmla="*/ 9480140 w 15811497"/>
              <a:gd name="connsiteY85-2850" fmla="*/ 5721533 h 6248398"/>
              <a:gd name="connsiteX86-2851" fmla="*/ 8362947 w 15811497"/>
              <a:gd name="connsiteY86-2852" fmla="*/ 6248398 h 6248398"/>
              <a:gd name="connsiteX87-2853" fmla="*/ 7028922 w 15811497"/>
              <a:gd name="connsiteY87-2854" fmla="*/ 5364147 h 6248398"/>
              <a:gd name="connsiteX88-2855" fmla="*/ 6990513 w 15811497"/>
              <a:gd name="connsiteY88-2856" fmla="*/ 5259205 h 6248398"/>
              <a:gd name="connsiteX89-2857" fmla="*/ 6990512 w 15811497"/>
              <a:gd name="connsiteY89-2858" fmla="*/ 5259199 h 6248398"/>
              <a:gd name="connsiteX90-2859" fmla="*/ 6983676 w 15811497"/>
              <a:gd name="connsiteY90-2860" fmla="*/ 5240519 h 6248398"/>
              <a:gd name="connsiteX91-2861" fmla="*/ 6983673 w 15811497"/>
              <a:gd name="connsiteY91-2862" fmla="*/ 5240519 h 6248398"/>
              <a:gd name="connsiteX92-2863" fmla="*/ 6980236 w 15811497"/>
              <a:gd name="connsiteY92-2864" fmla="*/ 5231130 h 6248398"/>
              <a:gd name="connsiteX93-2865" fmla="*/ 6978859 w 15811497"/>
              <a:gd name="connsiteY93-2866" fmla="*/ 5225774 h 6248398"/>
              <a:gd name="connsiteX94-2867" fmla="*/ 6984291 w 15811497"/>
              <a:gd name="connsiteY94-2868" fmla="*/ 5240614 h 6248398"/>
              <a:gd name="connsiteX95-2869" fmla="*/ 6984292 w 15811497"/>
              <a:gd name="connsiteY95-2870" fmla="*/ 5240614 h 6248398"/>
              <a:gd name="connsiteX96-2871" fmla="*/ 6978860 w 15811497"/>
              <a:gd name="connsiteY96-2872" fmla="*/ 5225773 h 6248398"/>
              <a:gd name="connsiteX97-2873" fmla="*/ 6944562 w 15811497"/>
              <a:gd name="connsiteY97-2874" fmla="*/ 5092380 h 6248398"/>
              <a:gd name="connsiteX98-2875" fmla="*/ 6924183 w 15811497"/>
              <a:gd name="connsiteY98-2876" fmla="*/ 4890225 h 6248398"/>
              <a:gd name="connsiteX99-2877" fmla="*/ 6924182 w 15811497"/>
              <a:gd name="connsiteY99-2878" fmla="*/ 4890225 h 6248398"/>
              <a:gd name="connsiteX100-2879" fmla="*/ 6944561 w 15811497"/>
              <a:gd name="connsiteY100-2880" fmla="*/ 5092380 h 6248398"/>
              <a:gd name="connsiteX101-2881" fmla="*/ 6978860 w 15811497"/>
              <a:gd name="connsiteY101-2882" fmla="*/ 5225773 h 6248398"/>
              <a:gd name="connsiteX102-2883" fmla="*/ 6948299 w 15811497"/>
              <a:gd name="connsiteY102-2884" fmla="*/ 5142273 h 6248398"/>
              <a:gd name="connsiteX103-2885" fmla="*/ 5829297 w 15811497"/>
              <a:gd name="connsiteY103-2886" fmla="*/ 4400549 h 6248398"/>
              <a:gd name="connsiteX104-2887" fmla="*/ 5056802 w 15811497"/>
              <a:gd name="connsiteY104-2888" fmla="*/ 4677867 h 6248398"/>
              <a:gd name="connsiteX105-2889" fmla="*/ 5022517 w 15811497"/>
              <a:gd name="connsiteY105-2890" fmla="*/ 4709027 h 6248398"/>
              <a:gd name="connsiteX106-2891" fmla="*/ 5022515 w 15811497"/>
              <a:gd name="connsiteY106-2892" fmla="*/ 4709029 h 6248398"/>
              <a:gd name="connsiteX107-2893" fmla="*/ 5022510 w 15811497"/>
              <a:gd name="connsiteY107-2894" fmla="*/ 4709033 h 6248398"/>
              <a:gd name="connsiteX108-2895" fmla="*/ 4924198 w 15811497"/>
              <a:gd name="connsiteY108-2896" fmla="*/ 4840507 h 6248398"/>
              <a:gd name="connsiteX109-2897" fmla="*/ 4914898 w 15811497"/>
              <a:gd name="connsiteY109-2898" fmla="*/ 4838698 h 6248398"/>
              <a:gd name="connsiteX110-2899" fmla="*/ 4914898 w 15811497"/>
              <a:gd name="connsiteY110-2900" fmla="*/ 4838699 h 6248398"/>
              <a:gd name="connsiteX111-2901" fmla="*/ 4924199 w 15811497"/>
              <a:gd name="connsiteY111-2902" fmla="*/ 4840508 h 6248398"/>
              <a:gd name="connsiteX112-2903" fmla="*/ 4893736 w 15811497"/>
              <a:gd name="connsiteY112-2904" fmla="*/ 4881247 h 6248398"/>
              <a:gd name="connsiteX113-2905" fmla="*/ 4778482 w 15811497"/>
              <a:gd name="connsiteY113-2906" fmla="*/ 5008058 h 6248398"/>
              <a:gd name="connsiteX114-2907" fmla="*/ 4778482 w 15811497"/>
              <a:gd name="connsiteY114-2908" fmla="*/ 5008057 h 6248398"/>
              <a:gd name="connsiteX115-2909" fmla="*/ 4715455 w 15811497"/>
              <a:gd name="connsiteY115-2910" fmla="*/ 5077404 h 6248398"/>
              <a:gd name="connsiteX116-2911" fmla="*/ 2762249 w 15811497"/>
              <a:gd name="connsiteY116-2912" fmla="*/ 5886448 h 6248398"/>
              <a:gd name="connsiteX117-2913" fmla="*/ 0 w 15811497"/>
              <a:gd name="connsiteY117-2914" fmla="*/ 3124198 h 6248398"/>
              <a:gd name="connsiteX118-2915" fmla="*/ 2762249 w 15811497"/>
              <a:gd name="connsiteY118-2916" fmla="*/ 361949 h 6248398"/>
              <a:gd name="connsiteX119-2917" fmla="*/ 4078902 w 15811497"/>
              <a:gd name="connsiteY119-2918" fmla="*/ 695338 h 6248398"/>
              <a:gd name="connsiteX120-2919" fmla="*/ 4261443 w 15811497"/>
              <a:gd name="connsiteY120-2920" fmla="*/ 806235 h 6248398"/>
              <a:gd name="connsiteX121-2921" fmla="*/ 4409044 w 15811497"/>
              <a:gd name="connsiteY121-2922" fmla="*/ 910268 h 6248398"/>
              <a:gd name="connsiteX122-2923" fmla="*/ 4612477 w 15811497"/>
              <a:gd name="connsiteY122-2924" fmla="*/ 1077402 h 6248398"/>
              <a:gd name="connsiteX123-2925" fmla="*/ 4612478 w 15811497"/>
              <a:gd name="connsiteY123-2926" fmla="*/ 1077403 h 6248398"/>
              <a:gd name="connsiteX124-2927" fmla="*/ 4715454 w 15811497"/>
              <a:gd name="connsiteY124-2928" fmla="*/ 1170993 h 6248398"/>
              <a:gd name="connsiteX125-2929" fmla="*/ 4701725 w 15811497"/>
              <a:gd name="connsiteY125-2930" fmla="*/ 1120394 h 6248398"/>
              <a:gd name="connsiteX126-2931" fmla="*/ 5191122 w 15811497"/>
              <a:gd name="connsiteY126-2932" fmla="*/ 1219199 h 6248398"/>
              <a:gd name="connsiteX127-2933" fmla="*/ 6161317 w 15811497"/>
              <a:gd name="connsiteY127-2934" fmla="*/ 761659 h 6248398"/>
              <a:gd name="connsiteX128-2935" fmla="*/ 6224019 w 15811497"/>
              <a:gd name="connsiteY128-2936" fmla="*/ 677808 h 6248398"/>
              <a:gd name="connsiteX129-2937" fmla="*/ 6175489 w 15811497"/>
              <a:gd name="connsiteY129-2938" fmla="*/ 757691 h 6248398"/>
              <a:gd name="connsiteX130-2939" fmla="*/ 6175489 w 15811497"/>
              <a:gd name="connsiteY130-2940" fmla="*/ 757692 h 6248398"/>
              <a:gd name="connsiteX131-2941" fmla="*/ 6224020 w 15811497"/>
              <a:gd name="connsiteY131-2942" fmla="*/ 677809 h 6248398"/>
              <a:gd name="connsiteX132-2943" fmla="*/ 6233696 w 15811497"/>
              <a:gd name="connsiteY132-2944" fmla="*/ 664869 h 6248398"/>
              <a:gd name="connsiteX133-2945" fmla="*/ 6252611 w 15811497"/>
              <a:gd name="connsiteY133-2946" fmla="*/ 633734 h 6248398"/>
              <a:gd name="connsiteX134-2947" fmla="*/ 6252610 w 15811497"/>
              <a:gd name="connsiteY134-2948" fmla="*/ 633734 h 6248398"/>
              <a:gd name="connsiteX135-2949" fmla="*/ 6233696 w 15811497"/>
              <a:gd name="connsiteY135-2950" fmla="*/ 664868 h 6248398"/>
              <a:gd name="connsiteX136-2951" fmla="*/ 6224019 w 15811497"/>
              <a:gd name="connsiteY136-2952" fmla="*/ 677808 h 6248398"/>
              <a:gd name="connsiteX137-2953" fmla="*/ 6248008 w 15811497"/>
              <a:gd name="connsiteY137-2954" fmla="*/ 638320 h 6248398"/>
              <a:gd name="connsiteX138-2955" fmla="*/ 6251291 w 15811497"/>
              <a:gd name="connsiteY138-2956" fmla="*/ 633930 h 6248398"/>
              <a:gd name="connsiteX139-2957" fmla="*/ 6251293 w 15811497"/>
              <a:gd name="connsiteY139-2958" fmla="*/ 633929 h 6248398"/>
              <a:gd name="connsiteX140-2959" fmla="*/ 6257683 w 15811497"/>
              <a:gd name="connsiteY140-2960" fmla="*/ 625384 h 6248398"/>
              <a:gd name="connsiteX141-2961" fmla="*/ 6257686 w 15811497"/>
              <a:gd name="connsiteY141-2962" fmla="*/ 625380 h 6248398"/>
              <a:gd name="connsiteX142-2963" fmla="*/ 6331355 w 15811497"/>
              <a:gd name="connsiteY142-2964" fmla="*/ 526865 h 6248398"/>
              <a:gd name="connsiteX143-2965" fmla="*/ 7448548 w 15811497"/>
              <a:gd name="connsiteY143-2966" fmla="*/ 0 h 6248398"/>
              <a:gd name="connsiteX0-2967" fmla="*/ 11209760 w 15811497"/>
              <a:gd name="connsiteY0-2968" fmla="*/ 5180760 h 6248398"/>
              <a:gd name="connsiteX1-2969" fmla="*/ 11210150 w 15811497"/>
              <a:gd name="connsiteY1-2970" fmla="*/ 5180948 h 6248398"/>
              <a:gd name="connsiteX2-2971" fmla="*/ 11313815 w 15811497"/>
              <a:gd name="connsiteY2-2972" fmla="*/ 5243926 h 6248398"/>
              <a:gd name="connsiteX3-2973" fmla="*/ 11369911 w 15811497"/>
              <a:gd name="connsiteY3-2974" fmla="*/ 5285874 h 6248398"/>
              <a:gd name="connsiteX4-2975" fmla="*/ 11410606 w 15811497"/>
              <a:gd name="connsiteY4-2976" fmla="*/ 5316305 h 6248398"/>
              <a:gd name="connsiteX5-2977" fmla="*/ 11499892 w 15811497"/>
              <a:gd name="connsiteY5-2978" fmla="*/ 5397454 h 6248398"/>
              <a:gd name="connsiteX6-2979" fmla="*/ 11528781 w 15811497"/>
              <a:gd name="connsiteY6-2980" fmla="*/ 5429240 h 6248398"/>
              <a:gd name="connsiteX7-2981" fmla="*/ 11504846 w 15811497"/>
              <a:gd name="connsiteY7-2982" fmla="*/ 5414699 h 6248398"/>
              <a:gd name="connsiteX8-2983" fmla="*/ 11371717 w 15811497"/>
              <a:gd name="connsiteY8-2984" fmla="*/ 5315148 h 6248398"/>
              <a:gd name="connsiteX9-2985" fmla="*/ 11292198 w 15811497"/>
              <a:gd name="connsiteY9-2986" fmla="*/ 5255685 h 6248398"/>
              <a:gd name="connsiteX10-2987" fmla="*/ 11209760 w 15811497"/>
              <a:gd name="connsiteY10-2988" fmla="*/ 5180760 h 6248398"/>
              <a:gd name="connsiteX11-2989" fmla="*/ 4892179 w 15811497"/>
              <a:gd name="connsiteY11-2990" fmla="*/ 4842491 h 6248398"/>
              <a:gd name="connsiteX12-2991" fmla="*/ 4892178 w 15811497"/>
              <a:gd name="connsiteY12-2992" fmla="*/ 4842492 h 6248398"/>
              <a:gd name="connsiteX13-2993" fmla="*/ 4885192 w 15811497"/>
              <a:gd name="connsiteY13-2994" fmla="*/ 4851834 h 6248398"/>
              <a:gd name="connsiteX14-2995" fmla="*/ 4892179 w 15811497"/>
              <a:gd name="connsiteY14-2996" fmla="*/ 4842491 h 6248398"/>
              <a:gd name="connsiteX15-2997" fmla="*/ 8767766 w 15811497"/>
              <a:gd name="connsiteY15-2998" fmla="*/ 853515 h 6248398"/>
              <a:gd name="connsiteX16-2999" fmla="*/ 8782572 w 15811497"/>
              <a:gd name="connsiteY16-3000" fmla="*/ 884251 h 6248398"/>
              <a:gd name="connsiteX17-3001" fmla="*/ 8812281 w 15811497"/>
              <a:gd name="connsiteY17-3002" fmla="*/ 965420 h 6248398"/>
              <a:gd name="connsiteX18-3003" fmla="*/ 8831257 w 15811497"/>
              <a:gd name="connsiteY18-3004" fmla="*/ 1017268 h 6248398"/>
              <a:gd name="connsiteX19-3005" fmla="*/ 8860452 w 15811497"/>
              <a:gd name="connsiteY19-3006" fmla="*/ 1130811 h 6248398"/>
              <a:gd name="connsiteX20-3007" fmla="*/ 8839383 w 15811497"/>
              <a:gd name="connsiteY20-3008" fmla="*/ 1087075 h 6248398"/>
              <a:gd name="connsiteX21-3009" fmla="*/ 8798546 w 15811497"/>
              <a:gd name="connsiteY21-3010" fmla="*/ 975498 h 6248398"/>
              <a:gd name="connsiteX22-3011" fmla="*/ 8795375 w 15811497"/>
              <a:gd name="connsiteY22-3012" fmla="*/ 963167 h 6248398"/>
              <a:gd name="connsiteX23-3013" fmla="*/ 8768620 w 15811497"/>
              <a:gd name="connsiteY23-3014" fmla="*/ 859114 h 6248398"/>
              <a:gd name="connsiteX24-3015" fmla="*/ 8767766 w 15811497"/>
              <a:gd name="connsiteY24-3016" fmla="*/ 853515 h 6248398"/>
              <a:gd name="connsiteX25-3017" fmla="*/ 7448548 w 15811497"/>
              <a:gd name="connsiteY25-3018" fmla="*/ 0 h 6248398"/>
              <a:gd name="connsiteX26-3019" fmla="*/ 8721604 w 15811497"/>
              <a:gd name="connsiteY26-3020" fmla="*/ 757692 h 6248398"/>
              <a:gd name="connsiteX27-3021" fmla="*/ 8767765 w 15811497"/>
              <a:gd name="connsiteY27-3022" fmla="*/ 853515 h 6248398"/>
              <a:gd name="connsiteX28-3023" fmla="*/ 8768619 w 15811497"/>
              <a:gd name="connsiteY28-3024" fmla="*/ 859114 h 6248398"/>
              <a:gd name="connsiteX29-3025" fmla="*/ 8795374 w 15811497"/>
              <a:gd name="connsiteY29-3026" fmla="*/ 963167 h 6248398"/>
              <a:gd name="connsiteX30-3027" fmla="*/ 8798545 w 15811497"/>
              <a:gd name="connsiteY30-3028" fmla="*/ 975499 h 6248398"/>
              <a:gd name="connsiteX31-3029" fmla="*/ 8839382 w 15811497"/>
              <a:gd name="connsiteY31-3030" fmla="*/ 1087076 h 6248398"/>
              <a:gd name="connsiteX32-3031" fmla="*/ 8860451 w 15811497"/>
              <a:gd name="connsiteY32-3032" fmla="*/ 1130812 h 6248398"/>
              <a:gd name="connsiteX33-3033" fmla="*/ 8866932 w 15811497"/>
              <a:gd name="connsiteY33-3034" fmla="*/ 1156018 h 6248398"/>
              <a:gd name="connsiteX34-3035" fmla="*/ 8866932 w 15811497"/>
              <a:gd name="connsiteY34-3036" fmla="*/ 1156017 h 6248398"/>
              <a:gd name="connsiteX35-3037" fmla="*/ 8890522 w 15811497"/>
              <a:gd name="connsiteY35-3038" fmla="*/ 1193234 h 6248398"/>
              <a:gd name="connsiteX36-3039" fmla="*/ 9958384 w 15811497"/>
              <a:gd name="connsiteY36-3040" fmla="*/ 1828798 h 6248398"/>
              <a:gd name="connsiteX37-3041" fmla="*/ 10895504 w 15811497"/>
              <a:gd name="connsiteY37-3042" fmla="*/ 1386857 h 6248398"/>
              <a:gd name="connsiteX38-3043" fmla="*/ 10927290 w 15811497"/>
              <a:gd name="connsiteY38-3044" fmla="*/ 1344350 h 6248398"/>
              <a:gd name="connsiteX39-3045" fmla="*/ 10936907 w 15811497"/>
              <a:gd name="connsiteY39-3046" fmla="*/ 1346082 h 6248398"/>
              <a:gd name="connsiteX40-3047" fmla="*/ 10917759 w 15811497"/>
              <a:gd name="connsiteY40-3048" fmla="*/ 1367151 h 6248398"/>
              <a:gd name="connsiteX41-3049" fmla="*/ 10545015 w 15811497"/>
              <a:gd name="connsiteY41-3050" fmla="*/ 1956940 h 6248398"/>
              <a:gd name="connsiteX42-3051" fmla="*/ 10521911 w 15811497"/>
              <a:gd name="connsiteY42-3052" fmla="*/ 2012524 h 6248398"/>
              <a:gd name="connsiteX43-3053" fmla="*/ 10521913 w 15811497"/>
              <a:gd name="connsiteY43-3054" fmla="*/ 2012521 h 6248398"/>
              <a:gd name="connsiteX44-3055" fmla="*/ 10545016 w 15811497"/>
              <a:gd name="connsiteY44-3056" fmla="*/ 1956940 h 6248398"/>
              <a:gd name="connsiteX45-3057" fmla="*/ 10917760 w 15811497"/>
              <a:gd name="connsiteY45-3058" fmla="*/ 1367152 h 6248398"/>
              <a:gd name="connsiteX46-3059" fmla="*/ 10936908 w 15811497"/>
              <a:gd name="connsiteY46-3060" fmla="*/ 1346084 h 6248398"/>
              <a:gd name="connsiteX47-3061" fmla="*/ 10972797 w 15811497"/>
              <a:gd name="connsiteY47-3062" fmla="*/ 1352550 h 6248398"/>
              <a:gd name="connsiteX48-3063" fmla="*/ 11002341 w 15811497"/>
              <a:gd name="connsiteY48-3064" fmla="*/ 1645177 h 6248398"/>
              <a:gd name="connsiteX49-3065" fmla="*/ 11002341 w 15811497"/>
              <a:gd name="connsiteY49-3066" fmla="*/ 1645177 h 6248398"/>
              <a:gd name="connsiteX50-3067" fmla="*/ 10972797 w 15811497"/>
              <a:gd name="connsiteY50-3068" fmla="*/ 1352549 h 6248398"/>
              <a:gd name="connsiteX51-3069" fmla="*/ 10936908 w 15811497"/>
              <a:gd name="connsiteY51-3070" fmla="*/ 1346083 h 6248398"/>
              <a:gd name="connsiteX52-3071" fmla="*/ 11096041 w 15811497"/>
              <a:gd name="connsiteY52-3072" fmla="*/ 1170993 h 6248398"/>
              <a:gd name="connsiteX53-3073" fmla="*/ 13049247 w 15811497"/>
              <a:gd name="connsiteY53-3074" fmla="*/ 361949 h 6248398"/>
              <a:gd name="connsiteX54-3075" fmla="*/ 15811497 w 15811497"/>
              <a:gd name="connsiteY54-3076" fmla="*/ 3124198 h 6248398"/>
              <a:gd name="connsiteX55-3077" fmla="*/ 13049247 w 15811497"/>
              <a:gd name="connsiteY55-3078" fmla="*/ 5886448 h 6248398"/>
              <a:gd name="connsiteX56-3079" fmla="*/ 11732594 w 15811497"/>
              <a:gd name="connsiteY56-3080" fmla="*/ 5553059 h 6248398"/>
              <a:gd name="connsiteX57-3081" fmla="*/ 11528782 w 15811497"/>
              <a:gd name="connsiteY57-3082" fmla="*/ 5429240 h 6248398"/>
              <a:gd name="connsiteX58-3083" fmla="*/ 11499893 w 15811497"/>
              <a:gd name="connsiteY58-3084" fmla="*/ 5397454 h 6248398"/>
              <a:gd name="connsiteX59-3085" fmla="*/ 11410607 w 15811497"/>
              <a:gd name="connsiteY59-3086" fmla="*/ 5316305 h 6248398"/>
              <a:gd name="connsiteX60-3087" fmla="*/ 11369912 w 15811497"/>
              <a:gd name="connsiteY60-3088" fmla="*/ 5285874 h 6248398"/>
              <a:gd name="connsiteX61-3089" fmla="*/ 11355656 w 15811497"/>
              <a:gd name="connsiteY61-3090" fmla="*/ 5144675 h 6248398"/>
              <a:gd name="connsiteX62-3091" fmla="*/ 11355656 w 15811497"/>
              <a:gd name="connsiteY62-3092" fmla="*/ 5144675 h 6248398"/>
              <a:gd name="connsiteX63-3093" fmla="*/ 11369912 w 15811497"/>
              <a:gd name="connsiteY63-3094" fmla="*/ 5285874 h 6248398"/>
              <a:gd name="connsiteX64-3095" fmla="*/ 11313816 w 15811497"/>
              <a:gd name="connsiteY64-3096" fmla="*/ 5243926 h 6248398"/>
              <a:gd name="connsiteX65-3097" fmla="*/ 11210151 w 15811497"/>
              <a:gd name="connsiteY65-3098" fmla="*/ 5180948 h 6248398"/>
              <a:gd name="connsiteX66-3099" fmla="*/ 11209761 w 15811497"/>
              <a:gd name="connsiteY66-3100" fmla="*/ 5180760 h 6248398"/>
              <a:gd name="connsiteX67-3101" fmla="*/ 11096041 w 15811497"/>
              <a:gd name="connsiteY67-3102" fmla="*/ 5077404 h 6248398"/>
              <a:gd name="connsiteX68-3103" fmla="*/ 11063094 w 15811497"/>
              <a:gd name="connsiteY68-3104" fmla="*/ 5041153 h 6248398"/>
              <a:gd name="connsiteX69-3105" fmla="*/ 11063091 w 15811497"/>
              <a:gd name="connsiteY69-3106" fmla="*/ 5041152 h 6248398"/>
              <a:gd name="connsiteX70-3107" fmla="*/ 11096040 w 15811497"/>
              <a:gd name="connsiteY70-3108" fmla="*/ 5077404 h 6248398"/>
              <a:gd name="connsiteX71-3109" fmla="*/ 11209760 w 15811497"/>
              <a:gd name="connsiteY71-3110" fmla="*/ 5180760 h 6248398"/>
              <a:gd name="connsiteX72-3111" fmla="*/ 11100244 w 15811497"/>
              <a:gd name="connsiteY72-3112" fmla="*/ 5128004 h 6248398"/>
              <a:gd name="connsiteX73-3113" fmla="*/ 10610846 w 15811497"/>
              <a:gd name="connsiteY73-3114" fmla="*/ 5029199 h 6248398"/>
              <a:gd name="connsiteX74-3115" fmla="*/ 9640652 w 15811497"/>
              <a:gd name="connsiteY74-3116" fmla="*/ 5486739 h 6248398"/>
              <a:gd name="connsiteX75-3117" fmla="*/ 9628722 w 15811497"/>
              <a:gd name="connsiteY75-3118" fmla="*/ 5502693 h 6248398"/>
              <a:gd name="connsiteX76-3119" fmla="*/ 9568273 w 15811497"/>
              <a:gd name="connsiteY76-3120" fmla="*/ 5583530 h 6248398"/>
              <a:gd name="connsiteX77-3121" fmla="*/ 9535504 w 15811497"/>
              <a:gd name="connsiteY77-3122" fmla="*/ 5637470 h 6248398"/>
              <a:gd name="connsiteX78-3123" fmla="*/ 9535505 w 15811497"/>
              <a:gd name="connsiteY78-3124" fmla="*/ 5637470 h 6248398"/>
              <a:gd name="connsiteX79-3125" fmla="*/ 9568273 w 15811497"/>
              <a:gd name="connsiteY79-3126" fmla="*/ 5583531 h 6248398"/>
              <a:gd name="connsiteX80-3127" fmla="*/ 9628722 w 15811497"/>
              <a:gd name="connsiteY80-3128" fmla="*/ 5502694 h 6248398"/>
              <a:gd name="connsiteX81-3129" fmla="*/ 9563485 w 15811497"/>
              <a:gd name="connsiteY81-3130" fmla="*/ 5610078 h 6248398"/>
              <a:gd name="connsiteX82-3131" fmla="*/ 9542221 w 15811497"/>
              <a:gd name="connsiteY82-3132" fmla="*/ 5638514 h 6248398"/>
              <a:gd name="connsiteX83-3133" fmla="*/ 9504352 w 15811497"/>
              <a:gd name="connsiteY83-3134" fmla="*/ 5689156 h 6248398"/>
              <a:gd name="connsiteX84-3135" fmla="*/ 9480140 w 15811497"/>
              <a:gd name="connsiteY84-3136" fmla="*/ 5721533 h 6248398"/>
              <a:gd name="connsiteX85-3137" fmla="*/ 8362947 w 15811497"/>
              <a:gd name="connsiteY85-3138" fmla="*/ 6248398 h 6248398"/>
              <a:gd name="connsiteX86-3139" fmla="*/ 7028922 w 15811497"/>
              <a:gd name="connsiteY86-3140" fmla="*/ 5364147 h 6248398"/>
              <a:gd name="connsiteX87-3141" fmla="*/ 6990513 w 15811497"/>
              <a:gd name="connsiteY87-3142" fmla="*/ 5259205 h 6248398"/>
              <a:gd name="connsiteX88-3143" fmla="*/ 6990512 w 15811497"/>
              <a:gd name="connsiteY88-3144" fmla="*/ 5259199 h 6248398"/>
              <a:gd name="connsiteX89-3145" fmla="*/ 6983676 w 15811497"/>
              <a:gd name="connsiteY89-3146" fmla="*/ 5240519 h 6248398"/>
              <a:gd name="connsiteX90-3147" fmla="*/ 6983673 w 15811497"/>
              <a:gd name="connsiteY90-3148" fmla="*/ 5240519 h 6248398"/>
              <a:gd name="connsiteX91-3149" fmla="*/ 6980236 w 15811497"/>
              <a:gd name="connsiteY91-3150" fmla="*/ 5231130 h 6248398"/>
              <a:gd name="connsiteX92-3151" fmla="*/ 6978859 w 15811497"/>
              <a:gd name="connsiteY92-3152" fmla="*/ 5225774 h 6248398"/>
              <a:gd name="connsiteX93-3153" fmla="*/ 6984291 w 15811497"/>
              <a:gd name="connsiteY93-3154" fmla="*/ 5240614 h 6248398"/>
              <a:gd name="connsiteX94-3155" fmla="*/ 6984292 w 15811497"/>
              <a:gd name="connsiteY94-3156" fmla="*/ 5240614 h 6248398"/>
              <a:gd name="connsiteX95-3157" fmla="*/ 6978860 w 15811497"/>
              <a:gd name="connsiteY95-3158" fmla="*/ 5225773 h 6248398"/>
              <a:gd name="connsiteX96-3159" fmla="*/ 6944562 w 15811497"/>
              <a:gd name="connsiteY96-3160" fmla="*/ 5092380 h 6248398"/>
              <a:gd name="connsiteX97-3161" fmla="*/ 6924183 w 15811497"/>
              <a:gd name="connsiteY97-3162" fmla="*/ 4890225 h 6248398"/>
              <a:gd name="connsiteX98-3163" fmla="*/ 6924182 w 15811497"/>
              <a:gd name="connsiteY98-3164" fmla="*/ 4890225 h 6248398"/>
              <a:gd name="connsiteX99-3165" fmla="*/ 6944561 w 15811497"/>
              <a:gd name="connsiteY99-3166" fmla="*/ 5092380 h 6248398"/>
              <a:gd name="connsiteX100-3167" fmla="*/ 6978860 w 15811497"/>
              <a:gd name="connsiteY100-3168" fmla="*/ 5225773 h 6248398"/>
              <a:gd name="connsiteX101-3169" fmla="*/ 6948299 w 15811497"/>
              <a:gd name="connsiteY101-3170" fmla="*/ 5142273 h 6248398"/>
              <a:gd name="connsiteX102-3171" fmla="*/ 5829297 w 15811497"/>
              <a:gd name="connsiteY102-3172" fmla="*/ 4400549 h 6248398"/>
              <a:gd name="connsiteX103-3173" fmla="*/ 5056802 w 15811497"/>
              <a:gd name="connsiteY103-3174" fmla="*/ 4677867 h 6248398"/>
              <a:gd name="connsiteX104-3175" fmla="*/ 5022517 w 15811497"/>
              <a:gd name="connsiteY104-3176" fmla="*/ 4709027 h 6248398"/>
              <a:gd name="connsiteX105-3177" fmla="*/ 5022515 w 15811497"/>
              <a:gd name="connsiteY105-3178" fmla="*/ 4709029 h 6248398"/>
              <a:gd name="connsiteX106-3179" fmla="*/ 5022510 w 15811497"/>
              <a:gd name="connsiteY106-3180" fmla="*/ 4709033 h 6248398"/>
              <a:gd name="connsiteX107-3181" fmla="*/ 4924198 w 15811497"/>
              <a:gd name="connsiteY107-3182" fmla="*/ 4840507 h 6248398"/>
              <a:gd name="connsiteX108-3183" fmla="*/ 4914898 w 15811497"/>
              <a:gd name="connsiteY108-3184" fmla="*/ 4838698 h 6248398"/>
              <a:gd name="connsiteX109-3185" fmla="*/ 4914898 w 15811497"/>
              <a:gd name="connsiteY109-3186" fmla="*/ 4838699 h 6248398"/>
              <a:gd name="connsiteX110-3187" fmla="*/ 4924199 w 15811497"/>
              <a:gd name="connsiteY110-3188" fmla="*/ 4840508 h 6248398"/>
              <a:gd name="connsiteX111-3189" fmla="*/ 4893736 w 15811497"/>
              <a:gd name="connsiteY111-3190" fmla="*/ 4881247 h 6248398"/>
              <a:gd name="connsiteX112-3191" fmla="*/ 4778482 w 15811497"/>
              <a:gd name="connsiteY112-3192" fmla="*/ 5008058 h 6248398"/>
              <a:gd name="connsiteX113-3193" fmla="*/ 4778482 w 15811497"/>
              <a:gd name="connsiteY113-3194" fmla="*/ 5008057 h 6248398"/>
              <a:gd name="connsiteX114-3195" fmla="*/ 4715455 w 15811497"/>
              <a:gd name="connsiteY114-3196" fmla="*/ 5077404 h 6248398"/>
              <a:gd name="connsiteX115-3197" fmla="*/ 2762249 w 15811497"/>
              <a:gd name="connsiteY115-3198" fmla="*/ 5886448 h 6248398"/>
              <a:gd name="connsiteX116-3199" fmla="*/ 0 w 15811497"/>
              <a:gd name="connsiteY116-3200" fmla="*/ 3124198 h 6248398"/>
              <a:gd name="connsiteX117-3201" fmla="*/ 2762249 w 15811497"/>
              <a:gd name="connsiteY117-3202" fmla="*/ 361949 h 6248398"/>
              <a:gd name="connsiteX118-3203" fmla="*/ 4078902 w 15811497"/>
              <a:gd name="connsiteY118-3204" fmla="*/ 695338 h 6248398"/>
              <a:gd name="connsiteX119-3205" fmla="*/ 4261443 w 15811497"/>
              <a:gd name="connsiteY119-3206" fmla="*/ 806235 h 6248398"/>
              <a:gd name="connsiteX120-3207" fmla="*/ 4409044 w 15811497"/>
              <a:gd name="connsiteY120-3208" fmla="*/ 910268 h 6248398"/>
              <a:gd name="connsiteX121-3209" fmla="*/ 4612477 w 15811497"/>
              <a:gd name="connsiteY121-3210" fmla="*/ 1077402 h 6248398"/>
              <a:gd name="connsiteX122-3211" fmla="*/ 4612478 w 15811497"/>
              <a:gd name="connsiteY122-3212" fmla="*/ 1077403 h 6248398"/>
              <a:gd name="connsiteX123-3213" fmla="*/ 4715454 w 15811497"/>
              <a:gd name="connsiteY123-3214" fmla="*/ 1170993 h 6248398"/>
              <a:gd name="connsiteX124-3215" fmla="*/ 4701725 w 15811497"/>
              <a:gd name="connsiteY124-3216" fmla="*/ 1120394 h 6248398"/>
              <a:gd name="connsiteX125-3217" fmla="*/ 5191122 w 15811497"/>
              <a:gd name="connsiteY125-3218" fmla="*/ 1219199 h 6248398"/>
              <a:gd name="connsiteX126-3219" fmla="*/ 6161317 w 15811497"/>
              <a:gd name="connsiteY126-3220" fmla="*/ 761659 h 6248398"/>
              <a:gd name="connsiteX127-3221" fmla="*/ 6224019 w 15811497"/>
              <a:gd name="connsiteY127-3222" fmla="*/ 677808 h 6248398"/>
              <a:gd name="connsiteX128-3223" fmla="*/ 6175489 w 15811497"/>
              <a:gd name="connsiteY128-3224" fmla="*/ 757691 h 6248398"/>
              <a:gd name="connsiteX129-3225" fmla="*/ 6175489 w 15811497"/>
              <a:gd name="connsiteY129-3226" fmla="*/ 757692 h 6248398"/>
              <a:gd name="connsiteX130-3227" fmla="*/ 6224020 w 15811497"/>
              <a:gd name="connsiteY130-3228" fmla="*/ 677809 h 6248398"/>
              <a:gd name="connsiteX131-3229" fmla="*/ 6233696 w 15811497"/>
              <a:gd name="connsiteY131-3230" fmla="*/ 664869 h 6248398"/>
              <a:gd name="connsiteX132-3231" fmla="*/ 6252611 w 15811497"/>
              <a:gd name="connsiteY132-3232" fmla="*/ 633734 h 6248398"/>
              <a:gd name="connsiteX133-3233" fmla="*/ 6252610 w 15811497"/>
              <a:gd name="connsiteY133-3234" fmla="*/ 633734 h 6248398"/>
              <a:gd name="connsiteX134-3235" fmla="*/ 6233696 w 15811497"/>
              <a:gd name="connsiteY134-3236" fmla="*/ 664868 h 6248398"/>
              <a:gd name="connsiteX135-3237" fmla="*/ 6224019 w 15811497"/>
              <a:gd name="connsiteY135-3238" fmla="*/ 677808 h 6248398"/>
              <a:gd name="connsiteX136-3239" fmla="*/ 6248008 w 15811497"/>
              <a:gd name="connsiteY136-3240" fmla="*/ 638320 h 6248398"/>
              <a:gd name="connsiteX137-3241" fmla="*/ 6251291 w 15811497"/>
              <a:gd name="connsiteY137-3242" fmla="*/ 633930 h 6248398"/>
              <a:gd name="connsiteX138-3243" fmla="*/ 6251293 w 15811497"/>
              <a:gd name="connsiteY138-3244" fmla="*/ 633929 h 6248398"/>
              <a:gd name="connsiteX139-3245" fmla="*/ 6257683 w 15811497"/>
              <a:gd name="connsiteY139-3246" fmla="*/ 625384 h 6248398"/>
              <a:gd name="connsiteX140-3247" fmla="*/ 6257686 w 15811497"/>
              <a:gd name="connsiteY140-3248" fmla="*/ 625380 h 6248398"/>
              <a:gd name="connsiteX141-3249" fmla="*/ 6331355 w 15811497"/>
              <a:gd name="connsiteY141-3250" fmla="*/ 526865 h 6248398"/>
              <a:gd name="connsiteX142-3251" fmla="*/ 7448548 w 15811497"/>
              <a:gd name="connsiteY142-3252" fmla="*/ 0 h 6248398"/>
              <a:gd name="connsiteX0-3253" fmla="*/ 11209760 w 15811497"/>
              <a:gd name="connsiteY0-3254" fmla="*/ 5180760 h 6248398"/>
              <a:gd name="connsiteX1-3255" fmla="*/ 11210150 w 15811497"/>
              <a:gd name="connsiteY1-3256" fmla="*/ 5180948 h 6248398"/>
              <a:gd name="connsiteX2-3257" fmla="*/ 11313815 w 15811497"/>
              <a:gd name="connsiteY2-3258" fmla="*/ 5243926 h 6248398"/>
              <a:gd name="connsiteX3-3259" fmla="*/ 11369911 w 15811497"/>
              <a:gd name="connsiteY3-3260" fmla="*/ 5285874 h 6248398"/>
              <a:gd name="connsiteX4-3261" fmla="*/ 11410606 w 15811497"/>
              <a:gd name="connsiteY4-3262" fmla="*/ 5316305 h 6248398"/>
              <a:gd name="connsiteX5-3263" fmla="*/ 11499892 w 15811497"/>
              <a:gd name="connsiteY5-3264" fmla="*/ 5397454 h 6248398"/>
              <a:gd name="connsiteX6-3265" fmla="*/ 11528781 w 15811497"/>
              <a:gd name="connsiteY6-3266" fmla="*/ 5429240 h 6248398"/>
              <a:gd name="connsiteX7-3267" fmla="*/ 11504846 w 15811497"/>
              <a:gd name="connsiteY7-3268" fmla="*/ 5414699 h 6248398"/>
              <a:gd name="connsiteX8-3269" fmla="*/ 11371717 w 15811497"/>
              <a:gd name="connsiteY8-3270" fmla="*/ 5315148 h 6248398"/>
              <a:gd name="connsiteX9-3271" fmla="*/ 11292198 w 15811497"/>
              <a:gd name="connsiteY9-3272" fmla="*/ 5255685 h 6248398"/>
              <a:gd name="connsiteX10-3273" fmla="*/ 11209760 w 15811497"/>
              <a:gd name="connsiteY10-3274" fmla="*/ 5180760 h 6248398"/>
              <a:gd name="connsiteX11-3275" fmla="*/ 4892179 w 15811497"/>
              <a:gd name="connsiteY11-3276" fmla="*/ 4842491 h 6248398"/>
              <a:gd name="connsiteX12-3277" fmla="*/ 4892178 w 15811497"/>
              <a:gd name="connsiteY12-3278" fmla="*/ 4842492 h 6248398"/>
              <a:gd name="connsiteX13-3279" fmla="*/ 4885192 w 15811497"/>
              <a:gd name="connsiteY13-3280" fmla="*/ 4851834 h 6248398"/>
              <a:gd name="connsiteX14-3281" fmla="*/ 4892179 w 15811497"/>
              <a:gd name="connsiteY14-3282" fmla="*/ 4842491 h 6248398"/>
              <a:gd name="connsiteX15-3283" fmla="*/ 8767766 w 15811497"/>
              <a:gd name="connsiteY15-3284" fmla="*/ 853515 h 6248398"/>
              <a:gd name="connsiteX16-3285" fmla="*/ 8782572 w 15811497"/>
              <a:gd name="connsiteY16-3286" fmla="*/ 884251 h 6248398"/>
              <a:gd name="connsiteX17-3287" fmla="*/ 8812281 w 15811497"/>
              <a:gd name="connsiteY17-3288" fmla="*/ 965420 h 6248398"/>
              <a:gd name="connsiteX18-3289" fmla="*/ 8831257 w 15811497"/>
              <a:gd name="connsiteY18-3290" fmla="*/ 1017268 h 6248398"/>
              <a:gd name="connsiteX19-3291" fmla="*/ 8860452 w 15811497"/>
              <a:gd name="connsiteY19-3292" fmla="*/ 1130811 h 6248398"/>
              <a:gd name="connsiteX20-3293" fmla="*/ 8839383 w 15811497"/>
              <a:gd name="connsiteY20-3294" fmla="*/ 1087075 h 6248398"/>
              <a:gd name="connsiteX21-3295" fmla="*/ 8798546 w 15811497"/>
              <a:gd name="connsiteY21-3296" fmla="*/ 975498 h 6248398"/>
              <a:gd name="connsiteX22-3297" fmla="*/ 8795375 w 15811497"/>
              <a:gd name="connsiteY22-3298" fmla="*/ 963167 h 6248398"/>
              <a:gd name="connsiteX23-3299" fmla="*/ 8768620 w 15811497"/>
              <a:gd name="connsiteY23-3300" fmla="*/ 859114 h 6248398"/>
              <a:gd name="connsiteX24-3301" fmla="*/ 8767766 w 15811497"/>
              <a:gd name="connsiteY24-3302" fmla="*/ 853515 h 6248398"/>
              <a:gd name="connsiteX25-3303" fmla="*/ 7448548 w 15811497"/>
              <a:gd name="connsiteY25-3304" fmla="*/ 0 h 6248398"/>
              <a:gd name="connsiteX26-3305" fmla="*/ 8721604 w 15811497"/>
              <a:gd name="connsiteY26-3306" fmla="*/ 757692 h 6248398"/>
              <a:gd name="connsiteX27-3307" fmla="*/ 8767765 w 15811497"/>
              <a:gd name="connsiteY27-3308" fmla="*/ 853515 h 6248398"/>
              <a:gd name="connsiteX28-3309" fmla="*/ 8768619 w 15811497"/>
              <a:gd name="connsiteY28-3310" fmla="*/ 859114 h 6248398"/>
              <a:gd name="connsiteX29-3311" fmla="*/ 8795374 w 15811497"/>
              <a:gd name="connsiteY29-3312" fmla="*/ 963167 h 6248398"/>
              <a:gd name="connsiteX30-3313" fmla="*/ 8798545 w 15811497"/>
              <a:gd name="connsiteY30-3314" fmla="*/ 975499 h 6248398"/>
              <a:gd name="connsiteX31-3315" fmla="*/ 8839382 w 15811497"/>
              <a:gd name="connsiteY31-3316" fmla="*/ 1087076 h 6248398"/>
              <a:gd name="connsiteX32-3317" fmla="*/ 8860451 w 15811497"/>
              <a:gd name="connsiteY32-3318" fmla="*/ 1130812 h 6248398"/>
              <a:gd name="connsiteX33-3319" fmla="*/ 8866932 w 15811497"/>
              <a:gd name="connsiteY33-3320" fmla="*/ 1156018 h 6248398"/>
              <a:gd name="connsiteX34-3321" fmla="*/ 8890522 w 15811497"/>
              <a:gd name="connsiteY34-3322" fmla="*/ 1193234 h 6248398"/>
              <a:gd name="connsiteX35-3323" fmla="*/ 9958384 w 15811497"/>
              <a:gd name="connsiteY35-3324" fmla="*/ 1828798 h 6248398"/>
              <a:gd name="connsiteX36-3325" fmla="*/ 10895504 w 15811497"/>
              <a:gd name="connsiteY36-3326" fmla="*/ 1386857 h 6248398"/>
              <a:gd name="connsiteX37-3327" fmla="*/ 10927290 w 15811497"/>
              <a:gd name="connsiteY37-3328" fmla="*/ 1344350 h 6248398"/>
              <a:gd name="connsiteX38-3329" fmla="*/ 10936907 w 15811497"/>
              <a:gd name="connsiteY38-3330" fmla="*/ 1346082 h 6248398"/>
              <a:gd name="connsiteX39-3331" fmla="*/ 10917759 w 15811497"/>
              <a:gd name="connsiteY39-3332" fmla="*/ 1367151 h 6248398"/>
              <a:gd name="connsiteX40-3333" fmla="*/ 10545015 w 15811497"/>
              <a:gd name="connsiteY40-3334" fmla="*/ 1956940 h 6248398"/>
              <a:gd name="connsiteX41-3335" fmla="*/ 10521911 w 15811497"/>
              <a:gd name="connsiteY41-3336" fmla="*/ 2012524 h 6248398"/>
              <a:gd name="connsiteX42-3337" fmla="*/ 10521913 w 15811497"/>
              <a:gd name="connsiteY42-3338" fmla="*/ 2012521 h 6248398"/>
              <a:gd name="connsiteX43-3339" fmla="*/ 10545016 w 15811497"/>
              <a:gd name="connsiteY43-3340" fmla="*/ 1956940 h 6248398"/>
              <a:gd name="connsiteX44-3341" fmla="*/ 10917760 w 15811497"/>
              <a:gd name="connsiteY44-3342" fmla="*/ 1367152 h 6248398"/>
              <a:gd name="connsiteX45-3343" fmla="*/ 10936908 w 15811497"/>
              <a:gd name="connsiteY45-3344" fmla="*/ 1346084 h 6248398"/>
              <a:gd name="connsiteX46-3345" fmla="*/ 10972797 w 15811497"/>
              <a:gd name="connsiteY46-3346" fmla="*/ 1352550 h 6248398"/>
              <a:gd name="connsiteX47-3347" fmla="*/ 11002341 w 15811497"/>
              <a:gd name="connsiteY47-3348" fmla="*/ 1645177 h 6248398"/>
              <a:gd name="connsiteX48-3349" fmla="*/ 11002341 w 15811497"/>
              <a:gd name="connsiteY48-3350" fmla="*/ 1645177 h 6248398"/>
              <a:gd name="connsiteX49-3351" fmla="*/ 10972797 w 15811497"/>
              <a:gd name="connsiteY49-3352" fmla="*/ 1352549 h 6248398"/>
              <a:gd name="connsiteX50-3353" fmla="*/ 10936908 w 15811497"/>
              <a:gd name="connsiteY50-3354" fmla="*/ 1346083 h 6248398"/>
              <a:gd name="connsiteX51-3355" fmla="*/ 11096041 w 15811497"/>
              <a:gd name="connsiteY51-3356" fmla="*/ 1170993 h 6248398"/>
              <a:gd name="connsiteX52-3357" fmla="*/ 13049247 w 15811497"/>
              <a:gd name="connsiteY52-3358" fmla="*/ 361949 h 6248398"/>
              <a:gd name="connsiteX53-3359" fmla="*/ 15811497 w 15811497"/>
              <a:gd name="connsiteY53-3360" fmla="*/ 3124198 h 6248398"/>
              <a:gd name="connsiteX54-3361" fmla="*/ 13049247 w 15811497"/>
              <a:gd name="connsiteY54-3362" fmla="*/ 5886448 h 6248398"/>
              <a:gd name="connsiteX55-3363" fmla="*/ 11732594 w 15811497"/>
              <a:gd name="connsiteY55-3364" fmla="*/ 5553059 h 6248398"/>
              <a:gd name="connsiteX56-3365" fmla="*/ 11528782 w 15811497"/>
              <a:gd name="connsiteY56-3366" fmla="*/ 5429240 h 6248398"/>
              <a:gd name="connsiteX57-3367" fmla="*/ 11499893 w 15811497"/>
              <a:gd name="connsiteY57-3368" fmla="*/ 5397454 h 6248398"/>
              <a:gd name="connsiteX58-3369" fmla="*/ 11410607 w 15811497"/>
              <a:gd name="connsiteY58-3370" fmla="*/ 5316305 h 6248398"/>
              <a:gd name="connsiteX59-3371" fmla="*/ 11369912 w 15811497"/>
              <a:gd name="connsiteY59-3372" fmla="*/ 5285874 h 6248398"/>
              <a:gd name="connsiteX60-3373" fmla="*/ 11355656 w 15811497"/>
              <a:gd name="connsiteY60-3374" fmla="*/ 5144675 h 6248398"/>
              <a:gd name="connsiteX61-3375" fmla="*/ 11355656 w 15811497"/>
              <a:gd name="connsiteY61-3376" fmla="*/ 5144675 h 6248398"/>
              <a:gd name="connsiteX62-3377" fmla="*/ 11369912 w 15811497"/>
              <a:gd name="connsiteY62-3378" fmla="*/ 5285874 h 6248398"/>
              <a:gd name="connsiteX63-3379" fmla="*/ 11313816 w 15811497"/>
              <a:gd name="connsiteY63-3380" fmla="*/ 5243926 h 6248398"/>
              <a:gd name="connsiteX64-3381" fmla="*/ 11210151 w 15811497"/>
              <a:gd name="connsiteY64-3382" fmla="*/ 5180948 h 6248398"/>
              <a:gd name="connsiteX65-3383" fmla="*/ 11209761 w 15811497"/>
              <a:gd name="connsiteY65-3384" fmla="*/ 5180760 h 6248398"/>
              <a:gd name="connsiteX66-3385" fmla="*/ 11096041 w 15811497"/>
              <a:gd name="connsiteY66-3386" fmla="*/ 5077404 h 6248398"/>
              <a:gd name="connsiteX67-3387" fmla="*/ 11063094 w 15811497"/>
              <a:gd name="connsiteY67-3388" fmla="*/ 5041153 h 6248398"/>
              <a:gd name="connsiteX68-3389" fmla="*/ 11063091 w 15811497"/>
              <a:gd name="connsiteY68-3390" fmla="*/ 5041152 h 6248398"/>
              <a:gd name="connsiteX69-3391" fmla="*/ 11096040 w 15811497"/>
              <a:gd name="connsiteY69-3392" fmla="*/ 5077404 h 6248398"/>
              <a:gd name="connsiteX70-3393" fmla="*/ 11209760 w 15811497"/>
              <a:gd name="connsiteY70-3394" fmla="*/ 5180760 h 6248398"/>
              <a:gd name="connsiteX71-3395" fmla="*/ 11100244 w 15811497"/>
              <a:gd name="connsiteY71-3396" fmla="*/ 5128004 h 6248398"/>
              <a:gd name="connsiteX72-3397" fmla="*/ 10610846 w 15811497"/>
              <a:gd name="connsiteY72-3398" fmla="*/ 5029199 h 6248398"/>
              <a:gd name="connsiteX73-3399" fmla="*/ 9640652 w 15811497"/>
              <a:gd name="connsiteY73-3400" fmla="*/ 5486739 h 6248398"/>
              <a:gd name="connsiteX74-3401" fmla="*/ 9628722 w 15811497"/>
              <a:gd name="connsiteY74-3402" fmla="*/ 5502693 h 6248398"/>
              <a:gd name="connsiteX75-3403" fmla="*/ 9568273 w 15811497"/>
              <a:gd name="connsiteY75-3404" fmla="*/ 5583530 h 6248398"/>
              <a:gd name="connsiteX76-3405" fmla="*/ 9535504 w 15811497"/>
              <a:gd name="connsiteY76-3406" fmla="*/ 5637470 h 6248398"/>
              <a:gd name="connsiteX77-3407" fmla="*/ 9535505 w 15811497"/>
              <a:gd name="connsiteY77-3408" fmla="*/ 5637470 h 6248398"/>
              <a:gd name="connsiteX78-3409" fmla="*/ 9568273 w 15811497"/>
              <a:gd name="connsiteY78-3410" fmla="*/ 5583531 h 6248398"/>
              <a:gd name="connsiteX79-3411" fmla="*/ 9628722 w 15811497"/>
              <a:gd name="connsiteY79-3412" fmla="*/ 5502694 h 6248398"/>
              <a:gd name="connsiteX80-3413" fmla="*/ 9563485 w 15811497"/>
              <a:gd name="connsiteY80-3414" fmla="*/ 5610078 h 6248398"/>
              <a:gd name="connsiteX81-3415" fmla="*/ 9542221 w 15811497"/>
              <a:gd name="connsiteY81-3416" fmla="*/ 5638514 h 6248398"/>
              <a:gd name="connsiteX82-3417" fmla="*/ 9504352 w 15811497"/>
              <a:gd name="connsiteY82-3418" fmla="*/ 5689156 h 6248398"/>
              <a:gd name="connsiteX83-3419" fmla="*/ 9480140 w 15811497"/>
              <a:gd name="connsiteY83-3420" fmla="*/ 5721533 h 6248398"/>
              <a:gd name="connsiteX84-3421" fmla="*/ 8362947 w 15811497"/>
              <a:gd name="connsiteY84-3422" fmla="*/ 6248398 h 6248398"/>
              <a:gd name="connsiteX85-3423" fmla="*/ 7028922 w 15811497"/>
              <a:gd name="connsiteY85-3424" fmla="*/ 5364147 h 6248398"/>
              <a:gd name="connsiteX86-3425" fmla="*/ 6990513 w 15811497"/>
              <a:gd name="connsiteY86-3426" fmla="*/ 5259205 h 6248398"/>
              <a:gd name="connsiteX87-3427" fmla="*/ 6990512 w 15811497"/>
              <a:gd name="connsiteY87-3428" fmla="*/ 5259199 h 6248398"/>
              <a:gd name="connsiteX88-3429" fmla="*/ 6983676 w 15811497"/>
              <a:gd name="connsiteY88-3430" fmla="*/ 5240519 h 6248398"/>
              <a:gd name="connsiteX89-3431" fmla="*/ 6983673 w 15811497"/>
              <a:gd name="connsiteY89-3432" fmla="*/ 5240519 h 6248398"/>
              <a:gd name="connsiteX90-3433" fmla="*/ 6980236 w 15811497"/>
              <a:gd name="connsiteY90-3434" fmla="*/ 5231130 h 6248398"/>
              <a:gd name="connsiteX91-3435" fmla="*/ 6978859 w 15811497"/>
              <a:gd name="connsiteY91-3436" fmla="*/ 5225774 h 6248398"/>
              <a:gd name="connsiteX92-3437" fmla="*/ 6984291 w 15811497"/>
              <a:gd name="connsiteY92-3438" fmla="*/ 5240614 h 6248398"/>
              <a:gd name="connsiteX93-3439" fmla="*/ 6984292 w 15811497"/>
              <a:gd name="connsiteY93-3440" fmla="*/ 5240614 h 6248398"/>
              <a:gd name="connsiteX94-3441" fmla="*/ 6978860 w 15811497"/>
              <a:gd name="connsiteY94-3442" fmla="*/ 5225773 h 6248398"/>
              <a:gd name="connsiteX95-3443" fmla="*/ 6944562 w 15811497"/>
              <a:gd name="connsiteY95-3444" fmla="*/ 5092380 h 6248398"/>
              <a:gd name="connsiteX96-3445" fmla="*/ 6924183 w 15811497"/>
              <a:gd name="connsiteY96-3446" fmla="*/ 4890225 h 6248398"/>
              <a:gd name="connsiteX97-3447" fmla="*/ 6924182 w 15811497"/>
              <a:gd name="connsiteY97-3448" fmla="*/ 4890225 h 6248398"/>
              <a:gd name="connsiteX98-3449" fmla="*/ 6944561 w 15811497"/>
              <a:gd name="connsiteY98-3450" fmla="*/ 5092380 h 6248398"/>
              <a:gd name="connsiteX99-3451" fmla="*/ 6978860 w 15811497"/>
              <a:gd name="connsiteY99-3452" fmla="*/ 5225773 h 6248398"/>
              <a:gd name="connsiteX100-3453" fmla="*/ 6948299 w 15811497"/>
              <a:gd name="connsiteY100-3454" fmla="*/ 5142273 h 6248398"/>
              <a:gd name="connsiteX101-3455" fmla="*/ 5829297 w 15811497"/>
              <a:gd name="connsiteY101-3456" fmla="*/ 4400549 h 6248398"/>
              <a:gd name="connsiteX102-3457" fmla="*/ 5056802 w 15811497"/>
              <a:gd name="connsiteY102-3458" fmla="*/ 4677867 h 6248398"/>
              <a:gd name="connsiteX103-3459" fmla="*/ 5022517 w 15811497"/>
              <a:gd name="connsiteY103-3460" fmla="*/ 4709027 h 6248398"/>
              <a:gd name="connsiteX104-3461" fmla="*/ 5022515 w 15811497"/>
              <a:gd name="connsiteY104-3462" fmla="*/ 4709029 h 6248398"/>
              <a:gd name="connsiteX105-3463" fmla="*/ 5022510 w 15811497"/>
              <a:gd name="connsiteY105-3464" fmla="*/ 4709033 h 6248398"/>
              <a:gd name="connsiteX106-3465" fmla="*/ 4924198 w 15811497"/>
              <a:gd name="connsiteY106-3466" fmla="*/ 4840507 h 6248398"/>
              <a:gd name="connsiteX107-3467" fmla="*/ 4914898 w 15811497"/>
              <a:gd name="connsiteY107-3468" fmla="*/ 4838698 h 6248398"/>
              <a:gd name="connsiteX108-3469" fmla="*/ 4914898 w 15811497"/>
              <a:gd name="connsiteY108-3470" fmla="*/ 4838699 h 6248398"/>
              <a:gd name="connsiteX109-3471" fmla="*/ 4924199 w 15811497"/>
              <a:gd name="connsiteY109-3472" fmla="*/ 4840508 h 6248398"/>
              <a:gd name="connsiteX110-3473" fmla="*/ 4893736 w 15811497"/>
              <a:gd name="connsiteY110-3474" fmla="*/ 4881247 h 6248398"/>
              <a:gd name="connsiteX111-3475" fmla="*/ 4778482 w 15811497"/>
              <a:gd name="connsiteY111-3476" fmla="*/ 5008058 h 6248398"/>
              <a:gd name="connsiteX112-3477" fmla="*/ 4778482 w 15811497"/>
              <a:gd name="connsiteY112-3478" fmla="*/ 5008057 h 6248398"/>
              <a:gd name="connsiteX113-3479" fmla="*/ 4715455 w 15811497"/>
              <a:gd name="connsiteY113-3480" fmla="*/ 5077404 h 6248398"/>
              <a:gd name="connsiteX114-3481" fmla="*/ 2762249 w 15811497"/>
              <a:gd name="connsiteY114-3482" fmla="*/ 5886448 h 6248398"/>
              <a:gd name="connsiteX115-3483" fmla="*/ 0 w 15811497"/>
              <a:gd name="connsiteY115-3484" fmla="*/ 3124198 h 6248398"/>
              <a:gd name="connsiteX116-3485" fmla="*/ 2762249 w 15811497"/>
              <a:gd name="connsiteY116-3486" fmla="*/ 361949 h 6248398"/>
              <a:gd name="connsiteX117-3487" fmla="*/ 4078902 w 15811497"/>
              <a:gd name="connsiteY117-3488" fmla="*/ 695338 h 6248398"/>
              <a:gd name="connsiteX118-3489" fmla="*/ 4261443 w 15811497"/>
              <a:gd name="connsiteY118-3490" fmla="*/ 806235 h 6248398"/>
              <a:gd name="connsiteX119-3491" fmla="*/ 4409044 w 15811497"/>
              <a:gd name="connsiteY119-3492" fmla="*/ 910268 h 6248398"/>
              <a:gd name="connsiteX120-3493" fmla="*/ 4612477 w 15811497"/>
              <a:gd name="connsiteY120-3494" fmla="*/ 1077402 h 6248398"/>
              <a:gd name="connsiteX121-3495" fmla="*/ 4612478 w 15811497"/>
              <a:gd name="connsiteY121-3496" fmla="*/ 1077403 h 6248398"/>
              <a:gd name="connsiteX122-3497" fmla="*/ 4715454 w 15811497"/>
              <a:gd name="connsiteY122-3498" fmla="*/ 1170993 h 6248398"/>
              <a:gd name="connsiteX123-3499" fmla="*/ 4701725 w 15811497"/>
              <a:gd name="connsiteY123-3500" fmla="*/ 1120394 h 6248398"/>
              <a:gd name="connsiteX124-3501" fmla="*/ 5191122 w 15811497"/>
              <a:gd name="connsiteY124-3502" fmla="*/ 1219199 h 6248398"/>
              <a:gd name="connsiteX125-3503" fmla="*/ 6161317 w 15811497"/>
              <a:gd name="connsiteY125-3504" fmla="*/ 761659 h 6248398"/>
              <a:gd name="connsiteX126-3505" fmla="*/ 6224019 w 15811497"/>
              <a:gd name="connsiteY126-3506" fmla="*/ 677808 h 6248398"/>
              <a:gd name="connsiteX127-3507" fmla="*/ 6175489 w 15811497"/>
              <a:gd name="connsiteY127-3508" fmla="*/ 757691 h 6248398"/>
              <a:gd name="connsiteX128-3509" fmla="*/ 6175489 w 15811497"/>
              <a:gd name="connsiteY128-3510" fmla="*/ 757692 h 6248398"/>
              <a:gd name="connsiteX129-3511" fmla="*/ 6224020 w 15811497"/>
              <a:gd name="connsiteY129-3512" fmla="*/ 677809 h 6248398"/>
              <a:gd name="connsiteX130-3513" fmla="*/ 6233696 w 15811497"/>
              <a:gd name="connsiteY130-3514" fmla="*/ 664869 h 6248398"/>
              <a:gd name="connsiteX131-3515" fmla="*/ 6252611 w 15811497"/>
              <a:gd name="connsiteY131-3516" fmla="*/ 633734 h 6248398"/>
              <a:gd name="connsiteX132-3517" fmla="*/ 6252610 w 15811497"/>
              <a:gd name="connsiteY132-3518" fmla="*/ 633734 h 6248398"/>
              <a:gd name="connsiteX133-3519" fmla="*/ 6233696 w 15811497"/>
              <a:gd name="connsiteY133-3520" fmla="*/ 664868 h 6248398"/>
              <a:gd name="connsiteX134-3521" fmla="*/ 6224019 w 15811497"/>
              <a:gd name="connsiteY134-3522" fmla="*/ 677808 h 6248398"/>
              <a:gd name="connsiteX135-3523" fmla="*/ 6248008 w 15811497"/>
              <a:gd name="connsiteY135-3524" fmla="*/ 638320 h 6248398"/>
              <a:gd name="connsiteX136-3525" fmla="*/ 6251291 w 15811497"/>
              <a:gd name="connsiteY136-3526" fmla="*/ 633930 h 6248398"/>
              <a:gd name="connsiteX137-3527" fmla="*/ 6251293 w 15811497"/>
              <a:gd name="connsiteY137-3528" fmla="*/ 633929 h 6248398"/>
              <a:gd name="connsiteX138-3529" fmla="*/ 6257683 w 15811497"/>
              <a:gd name="connsiteY138-3530" fmla="*/ 625384 h 6248398"/>
              <a:gd name="connsiteX139-3531" fmla="*/ 6257686 w 15811497"/>
              <a:gd name="connsiteY139-3532" fmla="*/ 625380 h 6248398"/>
              <a:gd name="connsiteX140-3533" fmla="*/ 6331355 w 15811497"/>
              <a:gd name="connsiteY140-3534" fmla="*/ 526865 h 6248398"/>
              <a:gd name="connsiteX141-3535" fmla="*/ 7448548 w 15811497"/>
              <a:gd name="connsiteY141-3536" fmla="*/ 0 h 6248398"/>
              <a:gd name="connsiteX0-3537" fmla="*/ 11209760 w 15811497"/>
              <a:gd name="connsiteY0-3538" fmla="*/ 5180760 h 6248398"/>
              <a:gd name="connsiteX1-3539" fmla="*/ 11210150 w 15811497"/>
              <a:gd name="connsiteY1-3540" fmla="*/ 5180948 h 6248398"/>
              <a:gd name="connsiteX2-3541" fmla="*/ 11313815 w 15811497"/>
              <a:gd name="connsiteY2-3542" fmla="*/ 5243926 h 6248398"/>
              <a:gd name="connsiteX3-3543" fmla="*/ 11369911 w 15811497"/>
              <a:gd name="connsiteY3-3544" fmla="*/ 5285874 h 6248398"/>
              <a:gd name="connsiteX4-3545" fmla="*/ 11410606 w 15811497"/>
              <a:gd name="connsiteY4-3546" fmla="*/ 5316305 h 6248398"/>
              <a:gd name="connsiteX5-3547" fmla="*/ 11499892 w 15811497"/>
              <a:gd name="connsiteY5-3548" fmla="*/ 5397454 h 6248398"/>
              <a:gd name="connsiteX6-3549" fmla="*/ 11528781 w 15811497"/>
              <a:gd name="connsiteY6-3550" fmla="*/ 5429240 h 6248398"/>
              <a:gd name="connsiteX7-3551" fmla="*/ 11504846 w 15811497"/>
              <a:gd name="connsiteY7-3552" fmla="*/ 5414699 h 6248398"/>
              <a:gd name="connsiteX8-3553" fmla="*/ 11371717 w 15811497"/>
              <a:gd name="connsiteY8-3554" fmla="*/ 5315148 h 6248398"/>
              <a:gd name="connsiteX9-3555" fmla="*/ 11292198 w 15811497"/>
              <a:gd name="connsiteY9-3556" fmla="*/ 5255685 h 6248398"/>
              <a:gd name="connsiteX10-3557" fmla="*/ 11209760 w 15811497"/>
              <a:gd name="connsiteY10-3558" fmla="*/ 5180760 h 6248398"/>
              <a:gd name="connsiteX11-3559" fmla="*/ 4892179 w 15811497"/>
              <a:gd name="connsiteY11-3560" fmla="*/ 4842491 h 6248398"/>
              <a:gd name="connsiteX12-3561" fmla="*/ 4892178 w 15811497"/>
              <a:gd name="connsiteY12-3562" fmla="*/ 4842492 h 6248398"/>
              <a:gd name="connsiteX13-3563" fmla="*/ 4885192 w 15811497"/>
              <a:gd name="connsiteY13-3564" fmla="*/ 4851834 h 6248398"/>
              <a:gd name="connsiteX14-3565" fmla="*/ 4892179 w 15811497"/>
              <a:gd name="connsiteY14-3566" fmla="*/ 4842491 h 6248398"/>
              <a:gd name="connsiteX15-3567" fmla="*/ 8767766 w 15811497"/>
              <a:gd name="connsiteY15-3568" fmla="*/ 853515 h 6248398"/>
              <a:gd name="connsiteX16-3569" fmla="*/ 8782572 w 15811497"/>
              <a:gd name="connsiteY16-3570" fmla="*/ 884251 h 6248398"/>
              <a:gd name="connsiteX17-3571" fmla="*/ 8812281 w 15811497"/>
              <a:gd name="connsiteY17-3572" fmla="*/ 965420 h 6248398"/>
              <a:gd name="connsiteX18-3573" fmla="*/ 8831257 w 15811497"/>
              <a:gd name="connsiteY18-3574" fmla="*/ 1017268 h 6248398"/>
              <a:gd name="connsiteX19-3575" fmla="*/ 8860452 w 15811497"/>
              <a:gd name="connsiteY19-3576" fmla="*/ 1130811 h 6248398"/>
              <a:gd name="connsiteX20-3577" fmla="*/ 8839383 w 15811497"/>
              <a:gd name="connsiteY20-3578" fmla="*/ 1087075 h 6248398"/>
              <a:gd name="connsiteX21-3579" fmla="*/ 8798546 w 15811497"/>
              <a:gd name="connsiteY21-3580" fmla="*/ 975498 h 6248398"/>
              <a:gd name="connsiteX22-3581" fmla="*/ 8795375 w 15811497"/>
              <a:gd name="connsiteY22-3582" fmla="*/ 963167 h 6248398"/>
              <a:gd name="connsiteX23-3583" fmla="*/ 8768620 w 15811497"/>
              <a:gd name="connsiteY23-3584" fmla="*/ 859114 h 6248398"/>
              <a:gd name="connsiteX24-3585" fmla="*/ 8767766 w 15811497"/>
              <a:gd name="connsiteY24-3586" fmla="*/ 853515 h 6248398"/>
              <a:gd name="connsiteX25-3587" fmla="*/ 7448548 w 15811497"/>
              <a:gd name="connsiteY25-3588" fmla="*/ 0 h 6248398"/>
              <a:gd name="connsiteX26-3589" fmla="*/ 8721604 w 15811497"/>
              <a:gd name="connsiteY26-3590" fmla="*/ 757692 h 6248398"/>
              <a:gd name="connsiteX27-3591" fmla="*/ 8767765 w 15811497"/>
              <a:gd name="connsiteY27-3592" fmla="*/ 853515 h 6248398"/>
              <a:gd name="connsiteX28-3593" fmla="*/ 8768619 w 15811497"/>
              <a:gd name="connsiteY28-3594" fmla="*/ 859114 h 6248398"/>
              <a:gd name="connsiteX29-3595" fmla="*/ 8795374 w 15811497"/>
              <a:gd name="connsiteY29-3596" fmla="*/ 963167 h 6248398"/>
              <a:gd name="connsiteX30-3597" fmla="*/ 8798545 w 15811497"/>
              <a:gd name="connsiteY30-3598" fmla="*/ 975499 h 6248398"/>
              <a:gd name="connsiteX31-3599" fmla="*/ 8839382 w 15811497"/>
              <a:gd name="connsiteY31-3600" fmla="*/ 1087076 h 6248398"/>
              <a:gd name="connsiteX32-3601" fmla="*/ 8866932 w 15811497"/>
              <a:gd name="connsiteY32-3602" fmla="*/ 1156018 h 6248398"/>
              <a:gd name="connsiteX33-3603" fmla="*/ 8890522 w 15811497"/>
              <a:gd name="connsiteY33-3604" fmla="*/ 1193234 h 6248398"/>
              <a:gd name="connsiteX34-3605" fmla="*/ 9958384 w 15811497"/>
              <a:gd name="connsiteY34-3606" fmla="*/ 1828798 h 6248398"/>
              <a:gd name="connsiteX35-3607" fmla="*/ 10895504 w 15811497"/>
              <a:gd name="connsiteY35-3608" fmla="*/ 1386857 h 6248398"/>
              <a:gd name="connsiteX36-3609" fmla="*/ 10927290 w 15811497"/>
              <a:gd name="connsiteY36-3610" fmla="*/ 1344350 h 6248398"/>
              <a:gd name="connsiteX37-3611" fmla="*/ 10936907 w 15811497"/>
              <a:gd name="connsiteY37-3612" fmla="*/ 1346082 h 6248398"/>
              <a:gd name="connsiteX38-3613" fmla="*/ 10917759 w 15811497"/>
              <a:gd name="connsiteY38-3614" fmla="*/ 1367151 h 6248398"/>
              <a:gd name="connsiteX39-3615" fmla="*/ 10545015 w 15811497"/>
              <a:gd name="connsiteY39-3616" fmla="*/ 1956940 h 6248398"/>
              <a:gd name="connsiteX40-3617" fmla="*/ 10521911 w 15811497"/>
              <a:gd name="connsiteY40-3618" fmla="*/ 2012524 h 6248398"/>
              <a:gd name="connsiteX41-3619" fmla="*/ 10521913 w 15811497"/>
              <a:gd name="connsiteY41-3620" fmla="*/ 2012521 h 6248398"/>
              <a:gd name="connsiteX42-3621" fmla="*/ 10545016 w 15811497"/>
              <a:gd name="connsiteY42-3622" fmla="*/ 1956940 h 6248398"/>
              <a:gd name="connsiteX43-3623" fmla="*/ 10917760 w 15811497"/>
              <a:gd name="connsiteY43-3624" fmla="*/ 1367152 h 6248398"/>
              <a:gd name="connsiteX44-3625" fmla="*/ 10936908 w 15811497"/>
              <a:gd name="connsiteY44-3626" fmla="*/ 1346084 h 6248398"/>
              <a:gd name="connsiteX45-3627" fmla="*/ 10972797 w 15811497"/>
              <a:gd name="connsiteY45-3628" fmla="*/ 1352550 h 6248398"/>
              <a:gd name="connsiteX46-3629" fmla="*/ 11002341 w 15811497"/>
              <a:gd name="connsiteY46-3630" fmla="*/ 1645177 h 6248398"/>
              <a:gd name="connsiteX47-3631" fmla="*/ 11002341 w 15811497"/>
              <a:gd name="connsiteY47-3632" fmla="*/ 1645177 h 6248398"/>
              <a:gd name="connsiteX48-3633" fmla="*/ 10972797 w 15811497"/>
              <a:gd name="connsiteY48-3634" fmla="*/ 1352549 h 6248398"/>
              <a:gd name="connsiteX49-3635" fmla="*/ 10936908 w 15811497"/>
              <a:gd name="connsiteY49-3636" fmla="*/ 1346083 h 6248398"/>
              <a:gd name="connsiteX50-3637" fmla="*/ 11096041 w 15811497"/>
              <a:gd name="connsiteY50-3638" fmla="*/ 1170993 h 6248398"/>
              <a:gd name="connsiteX51-3639" fmla="*/ 13049247 w 15811497"/>
              <a:gd name="connsiteY51-3640" fmla="*/ 361949 h 6248398"/>
              <a:gd name="connsiteX52-3641" fmla="*/ 15811497 w 15811497"/>
              <a:gd name="connsiteY52-3642" fmla="*/ 3124198 h 6248398"/>
              <a:gd name="connsiteX53-3643" fmla="*/ 13049247 w 15811497"/>
              <a:gd name="connsiteY53-3644" fmla="*/ 5886448 h 6248398"/>
              <a:gd name="connsiteX54-3645" fmla="*/ 11732594 w 15811497"/>
              <a:gd name="connsiteY54-3646" fmla="*/ 5553059 h 6248398"/>
              <a:gd name="connsiteX55-3647" fmla="*/ 11528782 w 15811497"/>
              <a:gd name="connsiteY55-3648" fmla="*/ 5429240 h 6248398"/>
              <a:gd name="connsiteX56-3649" fmla="*/ 11499893 w 15811497"/>
              <a:gd name="connsiteY56-3650" fmla="*/ 5397454 h 6248398"/>
              <a:gd name="connsiteX57-3651" fmla="*/ 11410607 w 15811497"/>
              <a:gd name="connsiteY57-3652" fmla="*/ 5316305 h 6248398"/>
              <a:gd name="connsiteX58-3653" fmla="*/ 11369912 w 15811497"/>
              <a:gd name="connsiteY58-3654" fmla="*/ 5285874 h 6248398"/>
              <a:gd name="connsiteX59-3655" fmla="*/ 11355656 w 15811497"/>
              <a:gd name="connsiteY59-3656" fmla="*/ 5144675 h 6248398"/>
              <a:gd name="connsiteX60-3657" fmla="*/ 11355656 w 15811497"/>
              <a:gd name="connsiteY60-3658" fmla="*/ 5144675 h 6248398"/>
              <a:gd name="connsiteX61-3659" fmla="*/ 11369912 w 15811497"/>
              <a:gd name="connsiteY61-3660" fmla="*/ 5285874 h 6248398"/>
              <a:gd name="connsiteX62-3661" fmla="*/ 11313816 w 15811497"/>
              <a:gd name="connsiteY62-3662" fmla="*/ 5243926 h 6248398"/>
              <a:gd name="connsiteX63-3663" fmla="*/ 11210151 w 15811497"/>
              <a:gd name="connsiteY63-3664" fmla="*/ 5180948 h 6248398"/>
              <a:gd name="connsiteX64-3665" fmla="*/ 11209761 w 15811497"/>
              <a:gd name="connsiteY64-3666" fmla="*/ 5180760 h 6248398"/>
              <a:gd name="connsiteX65-3667" fmla="*/ 11096041 w 15811497"/>
              <a:gd name="connsiteY65-3668" fmla="*/ 5077404 h 6248398"/>
              <a:gd name="connsiteX66-3669" fmla="*/ 11063094 w 15811497"/>
              <a:gd name="connsiteY66-3670" fmla="*/ 5041153 h 6248398"/>
              <a:gd name="connsiteX67-3671" fmla="*/ 11063091 w 15811497"/>
              <a:gd name="connsiteY67-3672" fmla="*/ 5041152 h 6248398"/>
              <a:gd name="connsiteX68-3673" fmla="*/ 11096040 w 15811497"/>
              <a:gd name="connsiteY68-3674" fmla="*/ 5077404 h 6248398"/>
              <a:gd name="connsiteX69-3675" fmla="*/ 11209760 w 15811497"/>
              <a:gd name="connsiteY69-3676" fmla="*/ 5180760 h 6248398"/>
              <a:gd name="connsiteX70-3677" fmla="*/ 11100244 w 15811497"/>
              <a:gd name="connsiteY70-3678" fmla="*/ 5128004 h 6248398"/>
              <a:gd name="connsiteX71-3679" fmla="*/ 10610846 w 15811497"/>
              <a:gd name="connsiteY71-3680" fmla="*/ 5029199 h 6248398"/>
              <a:gd name="connsiteX72-3681" fmla="*/ 9640652 w 15811497"/>
              <a:gd name="connsiteY72-3682" fmla="*/ 5486739 h 6248398"/>
              <a:gd name="connsiteX73-3683" fmla="*/ 9628722 w 15811497"/>
              <a:gd name="connsiteY73-3684" fmla="*/ 5502693 h 6248398"/>
              <a:gd name="connsiteX74-3685" fmla="*/ 9568273 w 15811497"/>
              <a:gd name="connsiteY74-3686" fmla="*/ 5583530 h 6248398"/>
              <a:gd name="connsiteX75-3687" fmla="*/ 9535504 w 15811497"/>
              <a:gd name="connsiteY75-3688" fmla="*/ 5637470 h 6248398"/>
              <a:gd name="connsiteX76-3689" fmla="*/ 9535505 w 15811497"/>
              <a:gd name="connsiteY76-3690" fmla="*/ 5637470 h 6248398"/>
              <a:gd name="connsiteX77-3691" fmla="*/ 9568273 w 15811497"/>
              <a:gd name="connsiteY77-3692" fmla="*/ 5583531 h 6248398"/>
              <a:gd name="connsiteX78-3693" fmla="*/ 9628722 w 15811497"/>
              <a:gd name="connsiteY78-3694" fmla="*/ 5502694 h 6248398"/>
              <a:gd name="connsiteX79-3695" fmla="*/ 9563485 w 15811497"/>
              <a:gd name="connsiteY79-3696" fmla="*/ 5610078 h 6248398"/>
              <a:gd name="connsiteX80-3697" fmla="*/ 9542221 w 15811497"/>
              <a:gd name="connsiteY80-3698" fmla="*/ 5638514 h 6248398"/>
              <a:gd name="connsiteX81-3699" fmla="*/ 9504352 w 15811497"/>
              <a:gd name="connsiteY81-3700" fmla="*/ 5689156 h 6248398"/>
              <a:gd name="connsiteX82-3701" fmla="*/ 9480140 w 15811497"/>
              <a:gd name="connsiteY82-3702" fmla="*/ 5721533 h 6248398"/>
              <a:gd name="connsiteX83-3703" fmla="*/ 8362947 w 15811497"/>
              <a:gd name="connsiteY83-3704" fmla="*/ 6248398 h 6248398"/>
              <a:gd name="connsiteX84-3705" fmla="*/ 7028922 w 15811497"/>
              <a:gd name="connsiteY84-3706" fmla="*/ 5364147 h 6248398"/>
              <a:gd name="connsiteX85-3707" fmla="*/ 6990513 w 15811497"/>
              <a:gd name="connsiteY85-3708" fmla="*/ 5259205 h 6248398"/>
              <a:gd name="connsiteX86-3709" fmla="*/ 6990512 w 15811497"/>
              <a:gd name="connsiteY86-3710" fmla="*/ 5259199 h 6248398"/>
              <a:gd name="connsiteX87-3711" fmla="*/ 6983676 w 15811497"/>
              <a:gd name="connsiteY87-3712" fmla="*/ 5240519 h 6248398"/>
              <a:gd name="connsiteX88-3713" fmla="*/ 6983673 w 15811497"/>
              <a:gd name="connsiteY88-3714" fmla="*/ 5240519 h 6248398"/>
              <a:gd name="connsiteX89-3715" fmla="*/ 6980236 w 15811497"/>
              <a:gd name="connsiteY89-3716" fmla="*/ 5231130 h 6248398"/>
              <a:gd name="connsiteX90-3717" fmla="*/ 6978859 w 15811497"/>
              <a:gd name="connsiteY90-3718" fmla="*/ 5225774 h 6248398"/>
              <a:gd name="connsiteX91-3719" fmla="*/ 6984291 w 15811497"/>
              <a:gd name="connsiteY91-3720" fmla="*/ 5240614 h 6248398"/>
              <a:gd name="connsiteX92-3721" fmla="*/ 6984292 w 15811497"/>
              <a:gd name="connsiteY92-3722" fmla="*/ 5240614 h 6248398"/>
              <a:gd name="connsiteX93-3723" fmla="*/ 6978860 w 15811497"/>
              <a:gd name="connsiteY93-3724" fmla="*/ 5225773 h 6248398"/>
              <a:gd name="connsiteX94-3725" fmla="*/ 6944562 w 15811497"/>
              <a:gd name="connsiteY94-3726" fmla="*/ 5092380 h 6248398"/>
              <a:gd name="connsiteX95-3727" fmla="*/ 6924183 w 15811497"/>
              <a:gd name="connsiteY95-3728" fmla="*/ 4890225 h 6248398"/>
              <a:gd name="connsiteX96-3729" fmla="*/ 6924182 w 15811497"/>
              <a:gd name="connsiteY96-3730" fmla="*/ 4890225 h 6248398"/>
              <a:gd name="connsiteX97-3731" fmla="*/ 6944561 w 15811497"/>
              <a:gd name="connsiteY97-3732" fmla="*/ 5092380 h 6248398"/>
              <a:gd name="connsiteX98-3733" fmla="*/ 6978860 w 15811497"/>
              <a:gd name="connsiteY98-3734" fmla="*/ 5225773 h 6248398"/>
              <a:gd name="connsiteX99-3735" fmla="*/ 6948299 w 15811497"/>
              <a:gd name="connsiteY99-3736" fmla="*/ 5142273 h 6248398"/>
              <a:gd name="connsiteX100-3737" fmla="*/ 5829297 w 15811497"/>
              <a:gd name="connsiteY100-3738" fmla="*/ 4400549 h 6248398"/>
              <a:gd name="connsiteX101-3739" fmla="*/ 5056802 w 15811497"/>
              <a:gd name="connsiteY101-3740" fmla="*/ 4677867 h 6248398"/>
              <a:gd name="connsiteX102-3741" fmla="*/ 5022517 w 15811497"/>
              <a:gd name="connsiteY102-3742" fmla="*/ 4709027 h 6248398"/>
              <a:gd name="connsiteX103-3743" fmla="*/ 5022515 w 15811497"/>
              <a:gd name="connsiteY103-3744" fmla="*/ 4709029 h 6248398"/>
              <a:gd name="connsiteX104-3745" fmla="*/ 5022510 w 15811497"/>
              <a:gd name="connsiteY104-3746" fmla="*/ 4709033 h 6248398"/>
              <a:gd name="connsiteX105-3747" fmla="*/ 4924198 w 15811497"/>
              <a:gd name="connsiteY105-3748" fmla="*/ 4840507 h 6248398"/>
              <a:gd name="connsiteX106-3749" fmla="*/ 4914898 w 15811497"/>
              <a:gd name="connsiteY106-3750" fmla="*/ 4838698 h 6248398"/>
              <a:gd name="connsiteX107-3751" fmla="*/ 4914898 w 15811497"/>
              <a:gd name="connsiteY107-3752" fmla="*/ 4838699 h 6248398"/>
              <a:gd name="connsiteX108-3753" fmla="*/ 4924199 w 15811497"/>
              <a:gd name="connsiteY108-3754" fmla="*/ 4840508 h 6248398"/>
              <a:gd name="connsiteX109-3755" fmla="*/ 4893736 w 15811497"/>
              <a:gd name="connsiteY109-3756" fmla="*/ 4881247 h 6248398"/>
              <a:gd name="connsiteX110-3757" fmla="*/ 4778482 w 15811497"/>
              <a:gd name="connsiteY110-3758" fmla="*/ 5008058 h 6248398"/>
              <a:gd name="connsiteX111-3759" fmla="*/ 4778482 w 15811497"/>
              <a:gd name="connsiteY111-3760" fmla="*/ 5008057 h 6248398"/>
              <a:gd name="connsiteX112-3761" fmla="*/ 4715455 w 15811497"/>
              <a:gd name="connsiteY112-3762" fmla="*/ 5077404 h 6248398"/>
              <a:gd name="connsiteX113-3763" fmla="*/ 2762249 w 15811497"/>
              <a:gd name="connsiteY113-3764" fmla="*/ 5886448 h 6248398"/>
              <a:gd name="connsiteX114-3765" fmla="*/ 0 w 15811497"/>
              <a:gd name="connsiteY114-3766" fmla="*/ 3124198 h 6248398"/>
              <a:gd name="connsiteX115-3767" fmla="*/ 2762249 w 15811497"/>
              <a:gd name="connsiteY115-3768" fmla="*/ 361949 h 6248398"/>
              <a:gd name="connsiteX116-3769" fmla="*/ 4078902 w 15811497"/>
              <a:gd name="connsiteY116-3770" fmla="*/ 695338 h 6248398"/>
              <a:gd name="connsiteX117-3771" fmla="*/ 4261443 w 15811497"/>
              <a:gd name="connsiteY117-3772" fmla="*/ 806235 h 6248398"/>
              <a:gd name="connsiteX118-3773" fmla="*/ 4409044 w 15811497"/>
              <a:gd name="connsiteY118-3774" fmla="*/ 910268 h 6248398"/>
              <a:gd name="connsiteX119-3775" fmla="*/ 4612477 w 15811497"/>
              <a:gd name="connsiteY119-3776" fmla="*/ 1077402 h 6248398"/>
              <a:gd name="connsiteX120-3777" fmla="*/ 4612478 w 15811497"/>
              <a:gd name="connsiteY120-3778" fmla="*/ 1077403 h 6248398"/>
              <a:gd name="connsiteX121-3779" fmla="*/ 4715454 w 15811497"/>
              <a:gd name="connsiteY121-3780" fmla="*/ 1170993 h 6248398"/>
              <a:gd name="connsiteX122-3781" fmla="*/ 4701725 w 15811497"/>
              <a:gd name="connsiteY122-3782" fmla="*/ 1120394 h 6248398"/>
              <a:gd name="connsiteX123-3783" fmla="*/ 5191122 w 15811497"/>
              <a:gd name="connsiteY123-3784" fmla="*/ 1219199 h 6248398"/>
              <a:gd name="connsiteX124-3785" fmla="*/ 6161317 w 15811497"/>
              <a:gd name="connsiteY124-3786" fmla="*/ 761659 h 6248398"/>
              <a:gd name="connsiteX125-3787" fmla="*/ 6224019 w 15811497"/>
              <a:gd name="connsiteY125-3788" fmla="*/ 677808 h 6248398"/>
              <a:gd name="connsiteX126-3789" fmla="*/ 6175489 w 15811497"/>
              <a:gd name="connsiteY126-3790" fmla="*/ 757691 h 6248398"/>
              <a:gd name="connsiteX127-3791" fmla="*/ 6175489 w 15811497"/>
              <a:gd name="connsiteY127-3792" fmla="*/ 757692 h 6248398"/>
              <a:gd name="connsiteX128-3793" fmla="*/ 6224020 w 15811497"/>
              <a:gd name="connsiteY128-3794" fmla="*/ 677809 h 6248398"/>
              <a:gd name="connsiteX129-3795" fmla="*/ 6233696 w 15811497"/>
              <a:gd name="connsiteY129-3796" fmla="*/ 664869 h 6248398"/>
              <a:gd name="connsiteX130-3797" fmla="*/ 6252611 w 15811497"/>
              <a:gd name="connsiteY130-3798" fmla="*/ 633734 h 6248398"/>
              <a:gd name="connsiteX131-3799" fmla="*/ 6252610 w 15811497"/>
              <a:gd name="connsiteY131-3800" fmla="*/ 633734 h 6248398"/>
              <a:gd name="connsiteX132-3801" fmla="*/ 6233696 w 15811497"/>
              <a:gd name="connsiteY132-3802" fmla="*/ 664868 h 6248398"/>
              <a:gd name="connsiteX133-3803" fmla="*/ 6224019 w 15811497"/>
              <a:gd name="connsiteY133-3804" fmla="*/ 677808 h 6248398"/>
              <a:gd name="connsiteX134-3805" fmla="*/ 6248008 w 15811497"/>
              <a:gd name="connsiteY134-3806" fmla="*/ 638320 h 6248398"/>
              <a:gd name="connsiteX135-3807" fmla="*/ 6251291 w 15811497"/>
              <a:gd name="connsiteY135-3808" fmla="*/ 633930 h 6248398"/>
              <a:gd name="connsiteX136-3809" fmla="*/ 6251293 w 15811497"/>
              <a:gd name="connsiteY136-3810" fmla="*/ 633929 h 6248398"/>
              <a:gd name="connsiteX137-3811" fmla="*/ 6257683 w 15811497"/>
              <a:gd name="connsiteY137-3812" fmla="*/ 625384 h 6248398"/>
              <a:gd name="connsiteX138-3813" fmla="*/ 6257686 w 15811497"/>
              <a:gd name="connsiteY138-3814" fmla="*/ 625380 h 6248398"/>
              <a:gd name="connsiteX139-3815" fmla="*/ 6331355 w 15811497"/>
              <a:gd name="connsiteY139-3816" fmla="*/ 526865 h 6248398"/>
              <a:gd name="connsiteX140-3817" fmla="*/ 7448548 w 15811497"/>
              <a:gd name="connsiteY140-3818" fmla="*/ 0 h 6248398"/>
              <a:gd name="connsiteX0-3819" fmla="*/ 11209760 w 15811497"/>
              <a:gd name="connsiteY0-3820" fmla="*/ 5180760 h 6248398"/>
              <a:gd name="connsiteX1-3821" fmla="*/ 11210150 w 15811497"/>
              <a:gd name="connsiteY1-3822" fmla="*/ 5180948 h 6248398"/>
              <a:gd name="connsiteX2-3823" fmla="*/ 11313815 w 15811497"/>
              <a:gd name="connsiteY2-3824" fmla="*/ 5243926 h 6248398"/>
              <a:gd name="connsiteX3-3825" fmla="*/ 11369911 w 15811497"/>
              <a:gd name="connsiteY3-3826" fmla="*/ 5285874 h 6248398"/>
              <a:gd name="connsiteX4-3827" fmla="*/ 11410606 w 15811497"/>
              <a:gd name="connsiteY4-3828" fmla="*/ 5316305 h 6248398"/>
              <a:gd name="connsiteX5-3829" fmla="*/ 11499892 w 15811497"/>
              <a:gd name="connsiteY5-3830" fmla="*/ 5397454 h 6248398"/>
              <a:gd name="connsiteX6-3831" fmla="*/ 11528781 w 15811497"/>
              <a:gd name="connsiteY6-3832" fmla="*/ 5429240 h 6248398"/>
              <a:gd name="connsiteX7-3833" fmla="*/ 11504846 w 15811497"/>
              <a:gd name="connsiteY7-3834" fmla="*/ 5414699 h 6248398"/>
              <a:gd name="connsiteX8-3835" fmla="*/ 11371717 w 15811497"/>
              <a:gd name="connsiteY8-3836" fmla="*/ 5315148 h 6248398"/>
              <a:gd name="connsiteX9-3837" fmla="*/ 11292198 w 15811497"/>
              <a:gd name="connsiteY9-3838" fmla="*/ 5255685 h 6248398"/>
              <a:gd name="connsiteX10-3839" fmla="*/ 11209760 w 15811497"/>
              <a:gd name="connsiteY10-3840" fmla="*/ 5180760 h 6248398"/>
              <a:gd name="connsiteX11-3841" fmla="*/ 4892179 w 15811497"/>
              <a:gd name="connsiteY11-3842" fmla="*/ 4842491 h 6248398"/>
              <a:gd name="connsiteX12-3843" fmla="*/ 4892178 w 15811497"/>
              <a:gd name="connsiteY12-3844" fmla="*/ 4842492 h 6248398"/>
              <a:gd name="connsiteX13-3845" fmla="*/ 4885192 w 15811497"/>
              <a:gd name="connsiteY13-3846" fmla="*/ 4851834 h 6248398"/>
              <a:gd name="connsiteX14-3847" fmla="*/ 4892179 w 15811497"/>
              <a:gd name="connsiteY14-3848" fmla="*/ 4842491 h 6248398"/>
              <a:gd name="connsiteX15-3849" fmla="*/ 8767766 w 15811497"/>
              <a:gd name="connsiteY15-3850" fmla="*/ 853515 h 6248398"/>
              <a:gd name="connsiteX16-3851" fmla="*/ 8782572 w 15811497"/>
              <a:gd name="connsiteY16-3852" fmla="*/ 884251 h 6248398"/>
              <a:gd name="connsiteX17-3853" fmla="*/ 8812281 w 15811497"/>
              <a:gd name="connsiteY17-3854" fmla="*/ 965420 h 6248398"/>
              <a:gd name="connsiteX18-3855" fmla="*/ 8831257 w 15811497"/>
              <a:gd name="connsiteY18-3856" fmla="*/ 1017268 h 6248398"/>
              <a:gd name="connsiteX19-3857" fmla="*/ 8860452 w 15811497"/>
              <a:gd name="connsiteY19-3858" fmla="*/ 1130811 h 6248398"/>
              <a:gd name="connsiteX20-3859" fmla="*/ 8839383 w 15811497"/>
              <a:gd name="connsiteY20-3860" fmla="*/ 1087075 h 6248398"/>
              <a:gd name="connsiteX21-3861" fmla="*/ 8798546 w 15811497"/>
              <a:gd name="connsiteY21-3862" fmla="*/ 975498 h 6248398"/>
              <a:gd name="connsiteX22-3863" fmla="*/ 8795375 w 15811497"/>
              <a:gd name="connsiteY22-3864" fmla="*/ 963167 h 6248398"/>
              <a:gd name="connsiteX23-3865" fmla="*/ 8768620 w 15811497"/>
              <a:gd name="connsiteY23-3866" fmla="*/ 859114 h 6248398"/>
              <a:gd name="connsiteX24-3867" fmla="*/ 8767766 w 15811497"/>
              <a:gd name="connsiteY24-3868" fmla="*/ 853515 h 6248398"/>
              <a:gd name="connsiteX25-3869" fmla="*/ 7448548 w 15811497"/>
              <a:gd name="connsiteY25-3870" fmla="*/ 0 h 6248398"/>
              <a:gd name="connsiteX26-3871" fmla="*/ 8721604 w 15811497"/>
              <a:gd name="connsiteY26-3872" fmla="*/ 757692 h 6248398"/>
              <a:gd name="connsiteX27-3873" fmla="*/ 8767765 w 15811497"/>
              <a:gd name="connsiteY27-3874" fmla="*/ 853515 h 6248398"/>
              <a:gd name="connsiteX28-3875" fmla="*/ 8768619 w 15811497"/>
              <a:gd name="connsiteY28-3876" fmla="*/ 859114 h 6248398"/>
              <a:gd name="connsiteX29-3877" fmla="*/ 8795374 w 15811497"/>
              <a:gd name="connsiteY29-3878" fmla="*/ 963167 h 6248398"/>
              <a:gd name="connsiteX30-3879" fmla="*/ 8798545 w 15811497"/>
              <a:gd name="connsiteY30-3880" fmla="*/ 975499 h 6248398"/>
              <a:gd name="connsiteX31-3881" fmla="*/ 8866932 w 15811497"/>
              <a:gd name="connsiteY31-3882" fmla="*/ 1156018 h 6248398"/>
              <a:gd name="connsiteX32-3883" fmla="*/ 8890522 w 15811497"/>
              <a:gd name="connsiteY32-3884" fmla="*/ 1193234 h 6248398"/>
              <a:gd name="connsiteX33-3885" fmla="*/ 9958384 w 15811497"/>
              <a:gd name="connsiteY33-3886" fmla="*/ 1828798 h 6248398"/>
              <a:gd name="connsiteX34-3887" fmla="*/ 10895504 w 15811497"/>
              <a:gd name="connsiteY34-3888" fmla="*/ 1386857 h 6248398"/>
              <a:gd name="connsiteX35-3889" fmla="*/ 10927290 w 15811497"/>
              <a:gd name="connsiteY35-3890" fmla="*/ 1344350 h 6248398"/>
              <a:gd name="connsiteX36-3891" fmla="*/ 10936907 w 15811497"/>
              <a:gd name="connsiteY36-3892" fmla="*/ 1346082 h 6248398"/>
              <a:gd name="connsiteX37-3893" fmla="*/ 10917759 w 15811497"/>
              <a:gd name="connsiteY37-3894" fmla="*/ 1367151 h 6248398"/>
              <a:gd name="connsiteX38-3895" fmla="*/ 10545015 w 15811497"/>
              <a:gd name="connsiteY38-3896" fmla="*/ 1956940 h 6248398"/>
              <a:gd name="connsiteX39-3897" fmla="*/ 10521911 w 15811497"/>
              <a:gd name="connsiteY39-3898" fmla="*/ 2012524 h 6248398"/>
              <a:gd name="connsiteX40-3899" fmla="*/ 10521913 w 15811497"/>
              <a:gd name="connsiteY40-3900" fmla="*/ 2012521 h 6248398"/>
              <a:gd name="connsiteX41-3901" fmla="*/ 10545016 w 15811497"/>
              <a:gd name="connsiteY41-3902" fmla="*/ 1956940 h 6248398"/>
              <a:gd name="connsiteX42-3903" fmla="*/ 10917760 w 15811497"/>
              <a:gd name="connsiteY42-3904" fmla="*/ 1367152 h 6248398"/>
              <a:gd name="connsiteX43-3905" fmla="*/ 10936908 w 15811497"/>
              <a:gd name="connsiteY43-3906" fmla="*/ 1346084 h 6248398"/>
              <a:gd name="connsiteX44-3907" fmla="*/ 10972797 w 15811497"/>
              <a:gd name="connsiteY44-3908" fmla="*/ 1352550 h 6248398"/>
              <a:gd name="connsiteX45-3909" fmla="*/ 11002341 w 15811497"/>
              <a:gd name="connsiteY45-3910" fmla="*/ 1645177 h 6248398"/>
              <a:gd name="connsiteX46-3911" fmla="*/ 11002341 w 15811497"/>
              <a:gd name="connsiteY46-3912" fmla="*/ 1645177 h 6248398"/>
              <a:gd name="connsiteX47-3913" fmla="*/ 10972797 w 15811497"/>
              <a:gd name="connsiteY47-3914" fmla="*/ 1352549 h 6248398"/>
              <a:gd name="connsiteX48-3915" fmla="*/ 10936908 w 15811497"/>
              <a:gd name="connsiteY48-3916" fmla="*/ 1346083 h 6248398"/>
              <a:gd name="connsiteX49-3917" fmla="*/ 11096041 w 15811497"/>
              <a:gd name="connsiteY49-3918" fmla="*/ 1170993 h 6248398"/>
              <a:gd name="connsiteX50-3919" fmla="*/ 13049247 w 15811497"/>
              <a:gd name="connsiteY50-3920" fmla="*/ 361949 h 6248398"/>
              <a:gd name="connsiteX51-3921" fmla="*/ 15811497 w 15811497"/>
              <a:gd name="connsiteY51-3922" fmla="*/ 3124198 h 6248398"/>
              <a:gd name="connsiteX52-3923" fmla="*/ 13049247 w 15811497"/>
              <a:gd name="connsiteY52-3924" fmla="*/ 5886448 h 6248398"/>
              <a:gd name="connsiteX53-3925" fmla="*/ 11732594 w 15811497"/>
              <a:gd name="connsiteY53-3926" fmla="*/ 5553059 h 6248398"/>
              <a:gd name="connsiteX54-3927" fmla="*/ 11528782 w 15811497"/>
              <a:gd name="connsiteY54-3928" fmla="*/ 5429240 h 6248398"/>
              <a:gd name="connsiteX55-3929" fmla="*/ 11499893 w 15811497"/>
              <a:gd name="connsiteY55-3930" fmla="*/ 5397454 h 6248398"/>
              <a:gd name="connsiteX56-3931" fmla="*/ 11410607 w 15811497"/>
              <a:gd name="connsiteY56-3932" fmla="*/ 5316305 h 6248398"/>
              <a:gd name="connsiteX57-3933" fmla="*/ 11369912 w 15811497"/>
              <a:gd name="connsiteY57-3934" fmla="*/ 5285874 h 6248398"/>
              <a:gd name="connsiteX58-3935" fmla="*/ 11355656 w 15811497"/>
              <a:gd name="connsiteY58-3936" fmla="*/ 5144675 h 6248398"/>
              <a:gd name="connsiteX59-3937" fmla="*/ 11355656 w 15811497"/>
              <a:gd name="connsiteY59-3938" fmla="*/ 5144675 h 6248398"/>
              <a:gd name="connsiteX60-3939" fmla="*/ 11369912 w 15811497"/>
              <a:gd name="connsiteY60-3940" fmla="*/ 5285874 h 6248398"/>
              <a:gd name="connsiteX61-3941" fmla="*/ 11313816 w 15811497"/>
              <a:gd name="connsiteY61-3942" fmla="*/ 5243926 h 6248398"/>
              <a:gd name="connsiteX62-3943" fmla="*/ 11210151 w 15811497"/>
              <a:gd name="connsiteY62-3944" fmla="*/ 5180948 h 6248398"/>
              <a:gd name="connsiteX63-3945" fmla="*/ 11209761 w 15811497"/>
              <a:gd name="connsiteY63-3946" fmla="*/ 5180760 h 6248398"/>
              <a:gd name="connsiteX64-3947" fmla="*/ 11096041 w 15811497"/>
              <a:gd name="connsiteY64-3948" fmla="*/ 5077404 h 6248398"/>
              <a:gd name="connsiteX65-3949" fmla="*/ 11063094 w 15811497"/>
              <a:gd name="connsiteY65-3950" fmla="*/ 5041153 h 6248398"/>
              <a:gd name="connsiteX66-3951" fmla="*/ 11063091 w 15811497"/>
              <a:gd name="connsiteY66-3952" fmla="*/ 5041152 h 6248398"/>
              <a:gd name="connsiteX67-3953" fmla="*/ 11096040 w 15811497"/>
              <a:gd name="connsiteY67-3954" fmla="*/ 5077404 h 6248398"/>
              <a:gd name="connsiteX68-3955" fmla="*/ 11209760 w 15811497"/>
              <a:gd name="connsiteY68-3956" fmla="*/ 5180760 h 6248398"/>
              <a:gd name="connsiteX69-3957" fmla="*/ 11100244 w 15811497"/>
              <a:gd name="connsiteY69-3958" fmla="*/ 5128004 h 6248398"/>
              <a:gd name="connsiteX70-3959" fmla="*/ 10610846 w 15811497"/>
              <a:gd name="connsiteY70-3960" fmla="*/ 5029199 h 6248398"/>
              <a:gd name="connsiteX71-3961" fmla="*/ 9640652 w 15811497"/>
              <a:gd name="connsiteY71-3962" fmla="*/ 5486739 h 6248398"/>
              <a:gd name="connsiteX72-3963" fmla="*/ 9628722 w 15811497"/>
              <a:gd name="connsiteY72-3964" fmla="*/ 5502693 h 6248398"/>
              <a:gd name="connsiteX73-3965" fmla="*/ 9568273 w 15811497"/>
              <a:gd name="connsiteY73-3966" fmla="*/ 5583530 h 6248398"/>
              <a:gd name="connsiteX74-3967" fmla="*/ 9535504 w 15811497"/>
              <a:gd name="connsiteY74-3968" fmla="*/ 5637470 h 6248398"/>
              <a:gd name="connsiteX75-3969" fmla="*/ 9535505 w 15811497"/>
              <a:gd name="connsiteY75-3970" fmla="*/ 5637470 h 6248398"/>
              <a:gd name="connsiteX76-3971" fmla="*/ 9568273 w 15811497"/>
              <a:gd name="connsiteY76-3972" fmla="*/ 5583531 h 6248398"/>
              <a:gd name="connsiteX77-3973" fmla="*/ 9628722 w 15811497"/>
              <a:gd name="connsiteY77-3974" fmla="*/ 5502694 h 6248398"/>
              <a:gd name="connsiteX78-3975" fmla="*/ 9563485 w 15811497"/>
              <a:gd name="connsiteY78-3976" fmla="*/ 5610078 h 6248398"/>
              <a:gd name="connsiteX79-3977" fmla="*/ 9542221 w 15811497"/>
              <a:gd name="connsiteY79-3978" fmla="*/ 5638514 h 6248398"/>
              <a:gd name="connsiteX80-3979" fmla="*/ 9504352 w 15811497"/>
              <a:gd name="connsiteY80-3980" fmla="*/ 5689156 h 6248398"/>
              <a:gd name="connsiteX81-3981" fmla="*/ 9480140 w 15811497"/>
              <a:gd name="connsiteY81-3982" fmla="*/ 5721533 h 6248398"/>
              <a:gd name="connsiteX82-3983" fmla="*/ 8362947 w 15811497"/>
              <a:gd name="connsiteY82-3984" fmla="*/ 6248398 h 6248398"/>
              <a:gd name="connsiteX83-3985" fmla="*/ 7028922 w 15811497"/>
              <a:gd name="connsiteY83-3986" fmla="*/ 5364147 h 6248398"/>
              <a:gd name="connsiteX84-3987" fmla="*/ 6990513 w 15811497"/>
              <a:gd name="connsiteY84-3988" fmla="*/ 5259205 h 6248398"/>
              <a:gd name="connsiteX85-3989" fmla="*/ 6990512 w 15811497"/>
              <a:gd name="connsiteY85-3990" fmla="*/ 5259199 h 6248398"/>
              <a:gd name="connsiteX86-3991" fmla="*/ 6983676 w 15811497"/>
              <a:gd name="connsiteY86-3992" fmla="*/ 5240519 h 6248398"/>
              <a:gd name="connsiteX87-3993" fmla="*/ 6983673 w 15811497"/>
              <a:gd name="connsiteY87-3994" fmla="*/ 5240519 h 6248398"/>
              <a:gd name="connsiteX88-3995" fmla="*/ 6980236 w 15811497"/>
              <a:gd name="connsiteY88-3996" fmla="*/ 5231130 h 6248398"/>
              <a:gd name="connsiteX89-3997" fmla="*/ 6978859 w 15811497"/>
              <a:gd name="connsiteY89-3998" fmla="*/ 5225774 h 6248398"/>
              <a:gd name="connsiteX90-3999" fmla="*/ 6984291 w 15811497"/>
              <a:gd name="connsiteY90-4000" fmla="*/ 5240614 h 6248398"/>
              <a:gd name="connsiteX91-4001" fmla="*/ 6984292 w 15811497"/>
              <a:gd name="connsiteY91-4002" fmla="*/ 5240614 h 6248398"/>
              <a:gd name="connsiteX92-4003" fmla="*/ 6978860 w 15811497"/>
              <a:gd name="connsiteY92-4004" fmla="*/ 5225773 h 6248398"/>
              <a:gd name="connsiteX93-4005" fmla="*/ 6944562 w 15811497"/>
              <a:gd name="connsiteY93-4006" fmla="*/ 5092380 h 6248398"/>
              <a:gd name="connsiteX94-4007" fmla="*/ 6924183 w 15811497"/>
              <a:gd name="connsiteY94-4008" fmla="*/ 4890225 h 6248398"/>
              <a:gd name="connsiteX95-4009" fmla="*/ 6924182 w 15811497"/>
              <a:gd name="connsiteY95-4010" fmla="*/ 4890225 h 6248398"/>
              <a:gd name="connsiteX96-4011" fmla="*/ 6944561 w 15811497"/>
              <a:gd name="connsiteY96-4012" fmla="*/ 5092380 h 6248398"/>
              <a:gd name="connsiteX97-4013" fmla="*/ 6978860 w 15811497"/>
              <a:gd name="connsiteY97-4014" fmla="*/ 5225773 h 6248398"/>
              <a:gd name="connsiteX98-4015" fmla="*/ 6948299 w 15811497"/>
              <a:gd name="connsiteY98-4016" fmla="*/ 5142273 h 6248398"/>
              <a:gd name="connsiteX99-4017" fmla="*/ 5829297 w 15811497"/>
              <a:gd name="connsiteY99-4018" fmla="*/ 4400549 h 6248398"/>
              <a:gd name="connsiteX100-4019" fmla="*/ 5056802 w 15811497"/>
              <a:gd name="connsiteY100-4020" fmla="*/ 4677867 h 6248398"/>
              <a:gd name="connsiteX101-4021" fmla="*/ 5022517 w 15811497"/>
              <a:gd name="connsiteY101-4022" fmla="*/ 4709027 h 6248398"/>
              <a:gd name="connsiteX102-4023" fmla="*/ 5022515 w 15811497"/>
              <a:gd name="connsiteY102-4024" fmla="*/ 4709029 h 6248398"/>
              <a:gd name="connsiteX103-4025" fmla="*/ 5022510 w 15811497"/>
              <a:gd name="connsiteY103-4026" fmla="*/ 4709033 h 6248398"/>
              <a:gd name="connsiteX104-4027" fmla="*/ 4924198 w 15811497"/>
              <a:gd name="connsiteY104-4028" fmla="*/ 4840507 h 6248398"/>
              <a:gd name="connsiteX105-4029" fmla="*/ 4914898 w 15811497"/>
              <a:gd name="connsiteY105-4030" fmla="*/ 4838698 h 6248398"/>
              <a:gd name="connsiteX106-4031" fmla="*/ 4914898 w 15811497"/>
              <a:gd name="connsiteY106-4032" fmla="*/ 4838699 h 6248398"/>
              <a:gd name="connsiteX107-4033" fmla="*/ 4924199 w 15811497"/>
              <a:gd name="connsiteY107-4034" fmla="*/ 4840508 h 6248398"/>
              <a:gd name="connsiteX108-4035" fmla="*/ 4893736 w 15811497"/>
              <a:gd name="connsiteY108-4036" fmla="*/ 4881247 h 6248398"/>
              <a:gd name="connsiteX109-4037" fmla="*/ 4778482 w 15811497"/>
              <a:gd name="connsiteY109-4038" fmla="*/ 5008058 h 6248398"/>
              <a:gd name="connsiteX110-4039" fmla="*/ 4778482 w 15811497"/>
              <a:gd name="connsiteY110-4040" fmla="*/ 5008057 h 6248398"/>
              <a:gd name="connsiteX111-4041" fmla="*/ 4715455 w 15811497"/>
              <a:gd name="connsiteY111-4042" fmla="*/ 5077404 h 6248398"/>
              <a:gd name="connsiteX112-4043" fmla="*/ 2762249 w 15811497"/>
              <a:gd name="connsiteY112-4044" fmla="*/ 5886448 h 6248398"/>
              <a:gd name="connsiteX113-4045" fmla="*/ 0 w 15811497"/>
              <a:gd name="connsiteY113-4046" fmla="*/ 3124198 h 6248398"/>
              <a:gd name="connsiteX114-4047" fmla="*/ 2762249 w 15811497"/>
              <a:gd name="connsiteY114-4048" fmla="*/ 361949 h 6248398"/>
              <a:gd name="connsiteX115-4049" fmla="*/ 4078902 w 15811497"/>
              <a:gd name="connsiteY115-4050" fmla="*/ 695338 h 6248398"/>
              <a:gd name="connsiteX116-4051" fmla="*/ 4261443 w 15811497"/>
              <a:gd name="connsiteY116-4052" fmla="*/ 806235 h 6248398"/>
              <a:gd name="connsiteX117-4053" fmla="*/ 4409044 w 15811497"/>
              <a:gd name="connsiteY117-4054" fmla="*/ 910268 h 6248398"/>
              <a:gd name="connsiteX118-4055" fmla="*/ 4612477 w 15811497"/>
              <a:gd name="connsiteY118-4056" fmla="*/ 1077402 h 6248398"/>
              <a:gd name="connsiteX119-4057" fmla="*/ 4612478 w 15811497"/>
              <a:gd name="connsiteY119-4058" fmla="*/ 1077403 h 6248398"/>
              <a:gd name="connsiteX120-4059" fmla="*/ 4715454 w 15811497"/>
              <a:gd name="connsiteY120-4060" fmla="*/ 1170993 h 6248398"/>
              <a:gd name="connsiteX121-4061" fmla="*/ 4701725 w 15811497"/>
              <a:gd name="connsiteY121-4062" fmla="*/ 1120394 h 6248398"/>
              <a:gd name="connsiteX122-4063" fmla="*/ 5191122 w 15811497"/>
              <a:gd name="connsiteY122-4064" fmla="*/ 1219199 h 6248398"/>
              <a:gd name="connsiteX123-4065" fmla="*/ 6161317 w 15811497"/>
              <a:gd name="connsiteY123-4066" fmla="*/ 761659 h 6248398"/>
              <a:gd name="connsiteX124-4067" fmla="*/ 6224019 w 15811497"/>
              <a:gd name="connsiteY124-4068" fmla="*/ 677808 h 6248398"/>
              <a:gd name="connsiteX125-4069" fmla="*/ 6175489 w 15811497"/>
              <a:gd name="connsiteY125-4070" fmla="*/ 757691 h 6248398"/>
              <a:gd name="connsiteX126-4071" fmla="*/ 6175489 w 15811497"/>
              <a:gd name="connsiteY126-4072" fmla="*/ 757692 h 6248398"/>
              <a:gd name="connsiteX127-4073" fmla="*/ 6224020 w 15811497"/>
              <a:gd name="connsiteY127-4074" fmla="*/ 677809 h 6248398"/>
              <a:gd name="connsiteX128-4075" fmla="*/ 6233696 w 15811497"/>
              <a:gd name="connsiteY128-4076" fmla="*/ 664869 h 6248398"/>
              <a:gd name="connsiteX129-4077" fmla="*/ 6252611 w 15811497"/>
              <a:gd name="connsiteY129-4078" fmla="*/ 633734 h 6248398"/>
              <a:gd name="connsiteX130-4079" fmla="*/ 6252610 w 15811497"/>
              <a:gd name="connsiteY130-4080" fmla="*/ 633734 h 6248398"/>
              <a:gd name="connsiteX131-4081" fmla="*/ 6233696 w 15811497"/>
              <a:gd name="connsiteY131-4082" fmla="*/ 664868 h 6248398"/>
              <a:gd name="connsiteX132-4083" fmla="*/ 6224019 w 15811497"/>
              <a:gd name="connsiteY132-4084" fmla="*/ 677808 h 6248398"/>
              <a:gd name="connsiteX133-4085" fmla="*/ 6248008 w 15811497"/>
              <a:gd name="connsiteY133-4086" fmla="*/ 638320 h 6248398"/>
              <a:gd name="connsiteX134-4087" fmla="*/ 6251291 w 15811497"/>
              <a:gd name="connsiteY134-4088" fmla="*/ 633930 h 6248398"/>
              <a:gd name="connsiteX135-4089" fmla="*/ 6251293 w 15811497"/>
              <a:gd name="connsiteY135-4090" fmla="*/ 633929 h 6248398"/>
              <a:gd name="connsiteX136-4091" fmla="*/ 6257683 w 15811497"/>
              <a:gd name="connsiteY136-4092" fmla="*/ 625384 h 6248398"/>
              <a:gd name="connsiteX137-4093" fmla="*/ 6257686 w 15811497"/>
              <a:gd name="connsiteY137-4094" fmla="*/ 625380 h 6248398"/>
              <a:gd name="connsiteX138-4095" fmla="*/ 6331355 w 15811497"/>
              <a:gd name="connsiteY138-4096" fmla="*/ 526865 h 6248398"/>
              <a:gd name="connsiteX139-4097" fmla="*/ 7448548 w 15811497"/>
              <a:gd name="connsiteY139-4098" fmla="*/ 0 h 6248398"/>
              <a:gd name="connsiteX0-4099" fmla="*/ 11209760 w 15811497"/>
              <a:gd name="connsiteY0-4100" fmla="*/ 5180760 h 6248398"/>
              <a:gd name="connsiteX1-4101" fmla="*/ 11210150 w 15811497"/>
              <a:gd name="connsiteY1-4102" fmla="*/ 5180948 h 6248398"/>
              <a:gd name="connsiteX2-4103" fmla="*/ 11313815 w 15811497"/>
              <a:gd name="connsiteY2-4104" fmla="*/ 5243926 h 6248398"/>
              <a:gd name="connsiteX3-4105" fmla="*/ 11369911 w 15811497"/>
              <a:gd name="connsiteY3-4106" fmla="*/ 5285874 h 6248398"/>
              <a:gd name="connsiteX4-4107" fmla="*/ 11410606 w 15811497"/>
              <a:gd name="connsiteY4-4108" fmla="*/ 5316305 h 6248398"/>
              <a:gd name="connsiteX5-4109" fmla="*/ 11499892 w 15811497"/>
              <a:gd name="connsiteY5-4110" fmla="*/ 5397454 h 6248398"/>
              <a:gd name="connsiteX6-4111" fmla="*/ 11528781 w 15811497"/>
              <a:gd name="connsiteY6-4112" fmla="*/ 5429240 h 6248398"/>
              <a:gd name="connsiteX7-4113" fmla="*/ 11504846 w 15811497"/>
              <a:gd name="connsiteY7-4114" fmla="*/ 5414699 h 6248398"/>
              <a:gd name="connsiteX8-4115" fmla="*/ 11371717 w 15811497"/>
              <a:gd name="connsiteY8-4116" fmla="*/ 5315148 h 6248398"/>
              <a:gd name="connsiteX9-4117" fmla="*/ 11292198 w 15811497"/>
              <a:gd name="connsiteY9-4118" fmla="*/ 5255685 h 6248398"/>
              <a:gd name="connsiteX10-4119" fmla="*/ 11209760 w 15811497"/>
              <a:gd name="connsiteY10-4120" fmla="*/ 5180760 h 6248398"/>
              <a:gd name="connsiteX11-4121" fmla="*/ 4892179 w 15811497"/>
              <a:gd name="connsiteY11-4122" fmla="*/ 4842491 h 6248398"/>
              <a:gd name="connsiteX12-4123" fmla="*/ 4892178 w 15811497"/>
              <a:gd name="connsiteY12-4124" fmla="*/ 4842492 h 6248398"/>
              <a:gd name="connsiteX13-4125" fmla="*/ 4885192 w 15811497"/>
              <a:gd name="connsiteY13-4126" fmla="*/ 4851834 h 6248398"/>
              <a:gd name="connsiteX14-4127" fmla="*/ 4892179 w 15811497"/>
              <a:gd name="connsiteY14-4128" fmla="*/ 4842491 h 6248398"/>
              <a:gd name="connsiteX15-4129" fmla="*/ 8767766 w 15811497"/>
              <a:gd name="connsiteY15-4130" fmla="*/ 853515 h 6248398"/>
              <a:gd name="connsiteX16-4131" fmla="*/ 8782572 w 15811497"/>
              <a:gd name="connsiteY16-4132" fmla="*/ 884251 h 6248398"/>
              <a:gd name="connsiteX17-4133" fmla="*/ 8812281 w 15811497"/>
              <a:gd name="connsiteY17-4134" fmla="*/ 965420 h 6248398"/>
              <a:gd name="connsiteX18-4135" fmla="*/ 8831257 w 15811497"/>
              <a:gd name="connsiteY18-4136" fmla="*/ 1017268 h 6248398"/>
              <a:gd name="connsiteX19-4137" fmla="*/ 8860452 w 15811497"/>
              <a:gd name="connsiteY19-4138" fmla="*/ 1130811 h 6248398"/>
              <a:gd name="connsiteX20-4139" fmla="*/ 8839383 w 15811497"/>
              <a:gd name="connsiteY20-4140" fmla="*/ 1087075 h 6248398"/>
              <a:gd name="connsiteX21-4141" fmla="*/ 8798546 w 15811497"/>
              <a:gd name="connsiteY21-4142" fmla="*/ 975498 h 6248398"/>
              <a:gd name="connsiteX22-4143" fmla="*/ 8795375 w 15811497"/>
              <a:gd name="connsiteY22-4144" fmla="*/ 963167 h 6248398"/>
              <a:gd name="connsiteX23-4145" fmla="*/ 8768620 w 15811497"/>
              <a:gd name="connsiteY23-4146" fmla="*/ 859114 h 6248398"/>
              <a:gd name="connsiteX24-4147" fmla="*/ 8767766 w 15811497"/>
              <a:gd name="connsiteY24-4148" fmla="*/ 853515 h 6248398"/>
              <a:gd name="connsiteX25-4149" fmla="*/ 7448548 w 15811497"/>
              <a:gd name="connsiteY25-4150" fmla="*/ 0 h 6248398"/>
              <a:gd name="connsiteX26-4151" fmla="*/ 8721604 w 15811497"/>
              <a:gd name="connsiteY26-4152" fmla="*/ 757692 h 6248398"/>
              <a:gd name="connsiteX27-4153" fmla="*/ 8767765 w 15811497"/>
              <a:gd name="connsiteY27-4154" fmla="*/ 853515 h 6248398"/>
              <a:gd name="connsiteX28-4155" fmla="*/ 8768619 w 15811497"/>
              <a:gd name="connsiteY28-4156" fmla="*/ 859114 h 6248398"/>
              <a:gd name="connsiteX29-4157" fmla="*/ 8795374 w 15811497"/>
              <a:gd name="connsiteY29-4158" fmla="*/ 963167 h 6248398"/>
              <a:gd name="connsiteX30-4159" fmla="*/ 8866932 w 15811497"/>
              <a:gd name="connsiteY30-4160" fmla="*/ 1156018 h 6248398"/>
              <a:gd name="connsiteX31-4161" fmla="*/ 8890522 w 15811497"/>
              <a:gd name="connsiteY31-4162" fmla="*/ 1193234 h 6248398"/>
              <a:gd name="connsiteX32-4163" fmla="*/ 9958384 w 15811497"/>
              <a:gd name="connsiteY32-4164" fmla="*/ 1828798 h 6248398"/>
              <a:gd name="connsiteX33-4165" fmla="*/ 10895504 w 15811497"/>
              <a:gd name="connsiteY33-4166" fmla="*/ 1386857 h 6248398"/>
              <a:gd name="connsiteX34-4167" fmla="*/ 10927290 w 15811497"/>
              <a:gd name="connsiteY34-4168" fmla="*/ 1344350 h 6248398"/>
              <a:gd name="connsiteX35-4169" fmla="*/ 10936907 w 15811497"/>
              <a:gd name="connsiteY35-4170" fmla="*/ 1346082 h 6248398"/>
              <a:gd name="connsiteX36-4171" fmla="*/ 10917759 w 15811497"/>
              <a:gd name="connsiteY36-4172" fmla="*/ 1367151 h 6248398"/>
              <a:gd name="connsiteX37-4173" fmla="*/ 10545015 w 15811497"/>
              <a:gd name="connsiteY37-4174" fmla="*/ 1956940 h 6248398"/>
              <a:gd name="connsiteX38-4175" fmla="*/ 10521911 w 15811497"/>
              <a:gd name="connsiteY38-4176" fmla="*/ 2012524 h 6248398"/>
              <a:gd name="connsiteX39-4177" fmla="*/ 10521913 w 15811497"/>
              <a:gd name="connsiteY39-4178" fmla="*/ 2012521 h 6248398"/>
              <a:gd name="connsiteX40-4179" fmla="*/ 10545016 w 15811497"/>
              <a:gd name="connsiteY40-4180" fmla="*/ 1956940 h 6248398"/>
              <a:gd name="connsiteX41-4181" fmla="*/ 10917760 w 15811497"/>
              <a:gd name="connsiteY41-4182" fmla="*/ 1367152 h 6248398"/>
              <a:gd name="connsiteX42-4183" fmla="*/ 10936908 w 15811497"/>
              <a:gd name="connsiteY42-4184" fmla="*/ 1346084 h 6248398"/>
              <a:gd name="connsiteX43-4185" fmla="*/ 10972797 w 15811497"/>
              <a:gd name="connsiteY43-4186" fmla="*/ 1352550 h 6248398"/>
              <a:gd name="connsiteX44-4187" fmla="*/ 11002341 w 15811497"/>
              <a:gd name="connsiteY44-4188" fmla="*/ 1645177 h 6248398"/>
              <a:gd name="connsiteX45-4189" fmla="*/ 11002341 w 15811497"/>
              <a:gd name="connsiteY45-4190" fmla="*/ 1645177 h 6248398"/>
              <a:gd name="connsiteX46-4191" fmla="*/ 10972797 w 15811497"/>
              <a:gd name="connsiteY46-4192" fmla="*/ 1352549 h 6248398"/>
              <a:gd name="connsiteX47-4193" fmla="*/ 10936908 w 15811497"/>
              <a:gd name="connsiteY47-4194" fmla="*/ 1346083 h 6248398"/>
              <a:gd name="connsiteX48-4195" fmla="*/ 11096041 w 15811497"/>
              <a:gd name="connsiteY48-4196" fmla="*/ 1170993 h 6248398"/>
              <a:gd name="connsiteX49-4197" fmla="*/ 13049247 w 15811497"/>
              <a:gd name="connsiteY49-4198" fmla="*/ 361949 h 6248398"/>
              <a:gd name="connsiteX50-4199" fmla="*/ 15811497 w 15811497"/>
              <a:gd name="connsiteY50-4200" fmla="*/ 3124198 h 6248398"/>
              <a:gd name="connsiteX51-4201" fmla="*/ 13049247 w 15811497"/>
              <a:gd name="connsiteY51-4202" fmla="*/ 5886448 h 6248398"/>
              <a:gd name="connsiteX52-4203" fmla="*/ 11732594 w 15811497"/>
              <a:gd name="connsiteY52-4204" fmla="*/ 5553059 h 6248398"/>
              <a:gd name="connsiteX53-4205" fmla="*/ 11528782 w 15811497"/>
              <a:gd name="connsiteY53-4206" fmla="*/ 5429240 h 6248398"/>
              <a:gd name="connsiteX54-4207" fmla="*/ 11499893 w 15811497"/>
              <a:gd name="connsiteY54-4208" fmla="*/ 5397454 h 6248398"/>
              <a:gd name="connsiteX55-4209" fmla="*/ 11410607 w 15811497"/>
              <a:gd name="connsiteY55-4210" fmla="*/ 5316305 h 6248398"/>
              <a:gd name="connsiteX56-4211" fmla="*/ 11369912 w 15811497"/>
              <a:gd name="connsiteY56-4212" fmla="*/ 5285874 h 6248398"/>
              <a:gd name="connsiteX57-4213" fmla="*/ 11355656 w 15811497"/>
              <a:gd name="connsiteY57-4214" fmla="*/ 5144675 h 6248398"/>
              <a:gd name="connsiteX58-4215" fmla="*/ 11355656 w 15811497"/>
              <a:gd name="connsiteY58-4216" fmla="*/ 5144675 h 6248398"/>
              <a:gd name="connsiteX59-4217" fmla="*/ 11369912 w 15811497"/>
              <a:gd name="connsiteY59-4218" fmla="*/ 5285874 h 6248398"/>
              <a:gd name="connsiteX60-4219" fmla="*/ 11313816 w 15811497"/>
              <a:gd name="connsiteY60-4220" fmla="*/ 5243926 h 6248398"/>
              <a:gd name="connsiteX61-4221" fmla="*/ 11210151 w 15811497"/>
              <a:gd name="connsiteY61-4222" fmla="*/ 5180948 h 6248398"/>
              <a:gd name="connsiteX62-4223" fmla="*/ 11209761 w 15811497"/>
              <a:gd name="connsiteY62-4224" fmla="*/ 5180760 h 6248398"/>
              <a:gd name="connsiteX63-4225" fmla="*/ 11096041 w 15811497"/>
              <a:gd name="connsiteY63-4226" fmla="*/ 5077404 h 6248398"/>
              <a:gd name="connsiteX64-4227" fmla="*/ 11063094 w 15811497"/>
              <a:gd name="connsiteY64-4228" fmla="*/ 5041153 h 6248398"/>
              <a:gd name="connsiteX65-4229" fmla="*/ 11063091 w 15811497"/>
              <a:gd name="connsiteY65-4230" fmla="*/ 5041152 h 6248398"/>
              <a:gd name="connsiteX66-4231" fmla="*/ 11096040 w 15811497"/>
              <a:gd name="connsiteY66-4232" fmla="*/ 5077404 h 6248398"/>
              <a:gd name="connsiteX67-4233" fmla="*/ 11209760 w 15811497"/>
              <a:gd name="connsiteY67-4234" fmla="*/ 5180760 h 6248398"/>
              <a:gd name="connsiteX68-4235" fmla="*/ 11100244 w 15811497"/>
              <a:gd name="connsiteY68-4236" fmla="*/ 5128004 h 6248398"/>
              <a:gd name="connsiteX69-4237" fmla="*/ 10610846 w 15811497"/>
              <a:gd name="connsiteY69-4238" fmla="*/ 5029199 h 6248398"/>
              <a:gd name="connsiteX70-4239" fmla="*/ 9640652 w 15811497"/>
              <a:gd name="connsiteY70-4240" fmla="*/ 5486739 h 6248398"/>
              <a:gd name="connsiteX71-4241" fmla="*/ 9628722 w 15811497"/>
              <a:gd name="connsiteY71-4242" fmla="*/ 5502693 h 6248398"/>
              <a:gd name="connsiteX72-4243" fmla="*/ 9568273 w 15811497"/>
              <a:gd name="connsiteY72-4244" fmla="*/ 5583530 h 6248398"/>
              <a:gd name="connsiteX73-4245" fmla="*/ 9535504 w 15811497"/>
              <a:gd name="connsiteY73-4246" fmla="*/ 5637470 h 6248398"/>
              <a:gd name="connsiteX74-4247" fmla="*/ 9535505 w 15811497"/>
              <a:gd name="connsiteY74-4248" fmla="*/ 5637470 h 6248398"/>
              <a:gd name="connsiteX75-4249" fmla="*/ 9568273 w 15811497"/>
              <a:gd name="connsiteY75-4250" fmla="*/ 5583531 h 6248398"/>
              <a:gd name="connsiteX76-4251" fmla="*/ 9628722 w 15811497"/>
              <a:gd name="connsiteY76-4252" fmla="*/ 5502694 h 6248398"/>
              <a:gd name="connsiteX77-4253" fmla="*/ 9563485 w 15811497"/>
              <a:gd name="connsiteY77-4254" fmla="*/ 5610078 h 6248398"/>
              <a:gd name="connsiteX78-4255" fmla="*/ 9542221 w 15811497"/>
              <a:gd name="connsiteY78-4256" fmla="*/ 5638514 h 6248398"/>
              <a:gd name="connsiteX79-4257" fmla="*/ 9504352 w 15811497"/>
              <a:gd name="connsiteY79-4258" fmla="*/ 5689156 h 6248398"/>
              <a:gd name="connsiteX80-4259" fmla="*/ 9480140 w 15811497"/>
              <a:gd name="connsiteY80-4260" fmla="*/ 5721533 h 6248398"/>
              <a:gd name="connsiteX81-4261" fmla="*/ 8362947 w 15811497"/>
              <a:gd name="connsiteY81-4262" fmla="*/ 6248398 h 6248398"/>
              <a:gd name="connsiteX82-4263" fmla="*/ 7028922 w 15811497"/>
              <a:gd name="connsiteY82-4264" fmla="*/ 5364147 h 6248398"/>
              <a:gd name="connsiteX83-4265" fmla="*/ 6990513 w 15811497"/>
              <a:gd name="connsiteY83-4266" fmla="*/ 5259205 h 6248398"/>
              <a:gd name="connsiteX84-4267" fmla="*/ 6990512 w 15811497"/>
              <a:gd name="connsiteY84-4268" fmla="*/ 5259199 h 6248398"/>
              <a:gd name="connsiteX85-4269" fmla="*/ 6983676 w 15811497"/>
              <a:gd name="connsiteY85-4270" fmla="*/ 5240519 h 6248398"/>
              <a:gd name="connsiteX86-4271" fmla="*/ 6983673 w 15811497"/>
              <a:gd name="connsiteY86-4272" fmla="*/ 5240519 h 6248398"/>
              <a:gd name="connsiteX87-4273" fmla="*/ 6980236 w 15811497"/>
              <a:gd name="connsiteY87-4274" fmla="*/ 5231130 h 6248398"/>
              <a:gd name="connsiteX88-4275" fmla="*/ 6978859 w 15811497"/>
              <a:gd name="connsiteY88-4276" fmla="*/ 5225774 h 6248398"/>
              <a:gd name="connsiteX89-4277" fmla="*/ 6984291 w 15811497"/>
              <a:gd name="connsiteY89-4278" fmla="*/ 5240614 h 6248398"/>
              <a:gd name="connsiteX90-4279" fmla="*/ 6984292 w 15811497"/>
              <a:gd name="connsiteY90-4280" fmla="*/ 5240614 h 6248398"/>
              <a:gd name="connsiteX91-4281" fmla="*/ 6978860 w 15811497"/>
              <a:gd name="connsiteY91-4282" fmla="*/ 5225773 h 6248398"/>
              <a:gd name="connsiteX92-4283" fmla="*/ 6944562 w 15811497"/>
              <a:gd name="connsiteY92-4284" fmla="*/ 5092380 h 6248398"/>
              <a:gd name="connsiteX93-4285" fmla="*/ 6924183 w 15811497"/>
              <a:gd name="connsiteY93-4286" fmla="*/ 4890225 h 6248398"/>
              <a:gd name="connsiteX94-4287" fmla="*/ 6924182 w 15811497"/>
              <a:gd name="connsiteY94-4288" fmla="*/ 4890225 h 6248398"/>
              <a:gd name="connsiteX95-4289" fmla="*/ 6944561 w 15811497"/>
              <a:gd name="connsiteY95-4290" fmla="*/ 5092380 h 6248398"/>
              <a:gd name="connsiteX96-4291" fmla="*/ 6978860 w 15811497"/>
              <a:gd name="connsiteY96-4292" fmla="*/ 5225773 h 6248398"/>
              <a:gd name="connsiteX97-4293" fmla="*/ 6948299 w 15811497"/>
              <a:gd name="connsiteY97-4294" fmla="*/ 5142273 h 6248398"/>
              <a:gd name="connsiteX98-4295" fmla="*/ 5829297 w 15811497"/>
              <a:gd name="connsiteY98-4296" fmla="*/ 4400549 h 6248398"/>
              <a:gd name="connsiteX99-4297" fmla="*/ 5056802 w 15811497"/>
              <a:gd name="connsiteY99-4298" fmla="*/ 4677867 h 6248398"/>
              <a:gd name="connsiteX100-4299" fmla="*/ 5022517 w 15811497"/>
              <a:gd name="connsiteY100-4300" fmla="*/ 4709027 h 6248398"/>
              <a:gd name="connsiteX101-4301" fmla="*/ 5022515 w 15811497"/>
              <a:gd name="connsiteY101-4302" fmla="*/ 4709029 h 6248398"/>
              <a:gd name="connsiteX102-4303" fmla="*/ 5022510 w 15811497"/>
              <a:gd name="connsiteY102-4304" fmla="*/ 4709033 h 6248398"/>
              <a:gd name="connsiteX103-4305" fmla="*/ 4924198 w 15811497"/>
              <a:gd name="connsiteY103-4306" fmla="*/ 4840507 h 6248398"/>
              <a:gd name="connsiteX104-4307" fmla="*/ 4914898 w 15811497"/>
              <a:gd name="connsiteY104-4308" fmla="*/ 4838698 h 6248398"/>
              <a:gd name="connsiteX105-4309" fmla="*/ 4914898 w 15811497"/>
              <a:gd name="connsiteY105-4310" fmla="*/ 4838699 h 6248398"/>
              <a:gd name="connsiteX106-4311" fmla="*/ 4924199 w 15811497"/>
              <a:gd name="connsiteY106-4312" fmla="*/ 4840508 h 6248398"/>
              <a:gd name="connsiteX107-4313" fmla="*/ 4893736 w 15811497"/>
              <a:gd name="connsiteY107-4314" fmla="*/ 4881247 h 6248398"/>
              <a:gd name="connsiteX108-4315" fmla="*/ 4778482 w 15811497"/>
              <a:gd name="connsiteY108-4316" fmla="*/ 5008058 h 6248398"/>
              <a:gd name="connsiteX109-4317" fmla="*/ 4778482 w 15811497"/>
              <a:gd name="connsiteY109-4318" fmla="*/ 5008057 h 6248398"/>
              <a:gd name="connsiteX110-4319" fmla="*/ 4715455 w 15811497"/>
              <a:gd name="connsiteY110-4320" fmla="*/ 5077404 h 6248398"/>
              <a:gd name="connsiteX111-4321" fmla="*/ 2762249 w 15811497"/>
              <a:gd name="connsiteY111-4322" fmla="*/ 5886448 h 6248398"/>
              <a:gd name="connsiteX112-4323" fmla="*/ 0 w 15811497"/>
              <a:gd name="connsiteY112-4324" fmla="*/ 3124198 h 6248398"/>
              <a:gd name="connsiteX113-4325" fmla="*/ 2762249 w 15811497"/>
              <a:gd name="connsiteY113-4326" fmla="*/ 361949 h 6248398"/>
              <a:gd name="connsiteX114-4327" fmla="*/ 4078902 w 15811497"/>
              <a:gd name="connsiteY114-4328" fmla="*/ 695338 h 6248398"/>
              <a:gd name="connsiteX115-4329" fmla="*/ 4261443 w 15811497"/>
              <a:gd name="connsiteY115-4330" fmla="*/ 806235 h 6248398"/>
              <a:gd name="connsiteX116-4331" fmla="*/ 4409044 w 15811497"/>
              <a:gd name="connsiteY116-4332" fmla="*/ 910268 h 6248398"/>
              <a:gd name="connsiteX117-4333" fmla="*/ 4612477 w 15811497"/>
              <a:gd name="connsiteY117-4334" fmla="*/ 1077402 h 6248398"/>
              <a:gd name="connsiteX118-4335" fmla="*/ 4612478 w 15811497"/>
              <a:gd name="connsiteY118-4336" fmla="*/ 1077403 h 6248398"/>
              <a:gd name="connsiteX119-4337" fmla="*/ 4715454 w 15811497"/>
              <a:gd name="connsiteY119-4338" fmla="*/ 1170993 h 6248398"/>
              <a:gd name="connsiteX120-4339" fmla="*/ 4701725 w 15811497"/>
              <a:gd name="connsiteY120-4340" fmla="*/ 1120394 h 6248398"/>
              <a:gd name="connsiteX121-4341" fmla="*/ 5191122 w 15811497"/>
              <a:gd name="connsiteY121-4342" fmla="*/ 1219199 h 6248398"/>
              <a:gd name="connsiteX122-4343" fmla="*/ 6161317 w 15811497"/>
              <a:gd name="connsiteY122-4344" fmla="*/ 761659 h 6248398"/>
              <a:gd name="connsiteX123-4345" fmla="*/ 6224019 w 15811497"/>
              <a:gd name="connsiteY123-4346" fmla="*/ 677808 h 6248398"/>
              <a:gd name="connsiteX124-4347" fmla="*/ 6175489 w 15811497"/>
              <a:gd name="connsiteY124-4348" fmla="*/ 757691 h 6248398"/>
              <a:gd name="connsiteX125-4349" fmla="*/ 6175489 w 15811497"/>
              <a:gd name="connsiteY125-4350" fmla="*/ 757692 h 6248398"/>
              <a:gd name="connsiteX126-4351" fmla="*/ 6224020 w 15811497"/>
              <a:gd name="connsiteY126-4352" fmla="*/ 677809 h 6248398"/>
              <a:gd name="connsiteX127-4353" fmla="*/ 6233696 w 15811497"/>
              <a:gd name="connsiteY127-4354" fmla="*/ 664869 h 6248398"/>
              <a:gd name="connsiteX128-4355" fmla="*/ 6252611 w 15811497"/>
              <a:gd name="connsiteY128-4356" fmla="*/ 633734 h 6248398"/>
              <a:gd name="connsiteX129-4357" fmla="*/ 6252610 w 15811497"/>
              <a:gd name="connsiteY129-4358" fmla="*/ 633734 h 6248398"/>
              <a:gd name="connsiteX130-4359" fmla="*/ 6233696 w 15811497"/>
              <a:gd name="connsiteY130-4360" fmla="*/ 664868 h 6248398"/>
              <a:gd name="connsiteX131-4361" fmla="*/ 6224019 w 15811497"/>
              <a:gd name="connsiteY131-4362" fmla="*/ 677808 h 6248398"/>
              <a:gd name="connsiteX132-4363" fmla="*/ 6248008 w 15811497"/>
              <a:gd name="connsiteY132-4364" fmla="*/ 638320 h 6248398"/>
              <a:gd name="connsiteX133-4365" fmla="*/ 6251291 w 15811497"/>
              <a:gd name="connsiteY133-4366" fmla="*/ 633930 h 6248398"/>
              <a:gd name="connsiteX134-4367" fmla="*/ 6251293 w 15811497"/>
              <a:gd name="connsiteY134-4368" fmla="*/ 633929 h 6248398"/>
              <a:gd name="connsiteX135-4369" fmla="*/ 6257683 w 15811497"/>
              <a:gd name="connsiteY135-4370" fmla="*/ 625384 h 6248398"/>
              <a:gd name="connsiteX136-4371" fmla="*/ 6257686 w 15811497"/>
              <a:gd name="connsiteY136-4372" fmla="*/ 625380 h 6248398"/>
              <a:gd name="connsiteX137-4373" fmla="*/ 6331355 w 15811497"/>
              <a:gd name="connsiteY137-4374" fmla="*/ 526865 h 6248398"/>
              <a:gd name="connsiteX138-4375" fmla="*/ 7448548 w 15811497"/>
              <a:gd name="connsiteY138-4376" fmla="*/ 0 h 6248398"/>
              <a:gd name="connsiteX0-4377" fmla="*/ 11209760 w 15811497"/>
              <a:gd name="connsiteY0-4378" fmla="*/ 5180760 h 6248398"/>
              <a:gd name="connsiteX1-4379" fmla="*/ 11210150 w 15811497"/>
              <a:gd name="connsiteY1-4380" fmla="*/ 5180948 h 6248398"/>
              <a:gd name="connsiteX2-4381" fmla="*/ 11313815 w 15811497"/>
              <a:gd name="connsiteY2-4382" fmla="*/ 5243926 h 6248398"/>
              <a:gd name="connsiteX3-4383" fmla="*/ 11369911 w 15811497"/>
              <a:gd name="connsiteY3-4384" fmla="*/ 5285874 h 6248398"/>
              <a:gd name="connsiteX4-4385" fmla="*/ 11410606 w 15811497"/>
              <a:gd name="connsiteY4-4386" fmla="*/ 5316305 h 6248398"/>
              <a:gd name="connsiteX5-4387" fmla="*/ 11499892 w 15811497"/>
              <a:gd name="connsiteY5-4388" fmla="*/ 5397454 h 6248398"/>
              <a:gd name="connsiteX6-4389" fmla="*/ 11528781 w 15811497"/>
              <a:gd name="connsiteY6-4390" fmla="*/ 5429240 h 6248398"/>
              <a:gd name="connsiteX7-4391" fmla="*/ 11504846 w 15811497"/>
              <a:gd name="connsiteY7-4392" fmla="*/ 5414699 h 6248398"/>
              <a:gd name="connsiteX8-4393" fmla="*/ 11371717 w 15811497"/>
              <a:gd name="connsiteY8-4394" fmla="*/ 5315148 h 6248398"/>
              <a:gd name="connsiteX9-4395" fmla="*/ 11292198 w 15811497"/>
              <a:gd name="connsiteY9-4396" fmla="*/ 5255685 h 6248398"/>
              <a:gd name="connsiteX10-4397" fmla="*/ 11209760 w 15811497"/>
              <a:gd name="connsiteY10-4398" fmla="*/ 5180760 h 6248398"/>
              <a:gd name="connsiteX11-4399" fmla="*/ 4892179 w 15811497"/>
              <a:gd name="connsiteY11-4400" fmla="*/ 4842491 h 6248398"/>
              <a:gd name="connsiteX12-4401" fmla="*/ 4892178 w 15811497"/>
              <a:gd name="connsiteY12-4402" fmla="*/ 4842492 h 6248398"/>
              <a:gd name="connsiteX13-4403" fmla="*/ 4885192 w 15811497"/>
              <a:gd name="connsiteY13-4404" fmla="*/ 4851834 h 6248398"/>
              <a:gd name="connsiteX14-4405" fmla="*/ 4892179 w 15811497"/>
              <a:gd name="connsiteY14-4406" fmla="*/ 4842491 h 6248398"/>
              <a:gd name="connsiteX15-4407" fmla="*/ 8767766 w 15811497"/>
              <a:gd name="connsiteY15-4408" fmla="*/ 853515 h 6248398"/>
              <a:gd name="connsiteX16-4409" fmla="*/ 8782572 w 15811497"/>
              <a:gd name="connsiteY16-4410" fmla="*/ 884251 h 6248398"/>
              <a:gd name="connsiteX17-4411" fmla="*/ 8812281 w 15811497"/>
              <a:gd name="connsiteY17-4412" fmla="*/ 965420 h 6248398"/>
              <a:gd name="connsiteX18-4413" fmla="*/ 8831257 w 15811497"/>
              <a:gd name="connsiteY18-4414" fmla="*/ 1017268 h 6248398"/>
              <a:gd name="connsiteX19-4415" fmla="*/ 8860452 w 15811497"/>
              <a:gd name="connsiteY19-4416" fmla="*/ 1130811 h 6248398"/>
              <a:gd name="connsiteX20-4417" fmla="*/ 8839383 w 15811497"/>
              <a:gd name="connsiteY20-4418" fmla="*/ 1087075 h 6248398"/>
              <a:gd name="connsiteX21-4419" fmla="*/ 8798546 w 15811497"/>
              <a:gd name="connsiteY21-4420" fmla="*/ 975498 h 6248398"/>
              <a:gd name="connsiteX22-4421" fmla="*/ 8795375 w 15811497"/>
              <a:gd name="connsiteY22-4422" fmla="*/ 963167 h 6248398"/>
              <a:gd name="connsiteX23-4423" fmla="*/ 8768620 w 15811497"/>
              <a:gd name="connsiteY23-4424" fmla="*/ 859114 h 6248398"/>
              <a:gd name="connsiteX24-4425" fmla="*/ 8767766 w 15811497"/>
              <a:gd name="connsiteY24-4426" fmla="*/ 853515 h 6248398"/>
              <a:gd name="connsiteX25-4427" fmla="*/ 7448548 w 15811497"/>
              <a:gd name="connsiteY25-4428" fmla="*/ 0 h 6248398"/>
              <a:gd name="connsiteX26-4429" fmla="*/ 8721604 w 15811497"/>
              <a:gd name="connsiteY26-4430" fmla="*/ 757692 h 6248398"/>
              <a:gd name="connsiteX27-4431" fmla="*/ 8767765 w 15811497"/>
              <a:gd name="connsiteY27-4432" fmla="*/ 853515 h 6248398"/>
              <a:gd name="connsiteX28-4433" fmla="*/ 8768619 w 15811497"/>
              <a:gd name="connsiteY28-4434" fmla="*/ 859114 h 6248398"/>
              <a:gd name="connsiteX29-4435" fmla="*/ 8866932 w 15811497"/>
              <a:gd name="connsiteY29-4436" fmla="*/ 1156018 h 6248398"/>
              <a:gd name="connsiteX30-4437" fmla="*/ 8890522 w 15811497"/>
              <a:gd name="connsiteY30-4438" fmla="*/ 1193234 h 6248398"/>
              <a:gd name="connsiteX31-4439" fmla="*/ 9958384 w 15811497"/>
              <a:gd name="connsiteY31-4440" fmla="*/ 1828798 h 6248398"/>
              <a:gd name="connsiteX32-4441" fmla="*/ 10895504 w 15811497"/>
              <a:gd name="connsiteY32-4442" fmla="*/ 1386857 h 6248398"/>
              <a:gd name="connsiteX33-4443" fmla="*/ 10927290 w 15811497"/>
              <a:gd name="connsiteY33-4444" fmla="*/ 1344350 h 6248398"/>
              <a:gd name="connsiteX34-4445" fmla="*/ 10936907 w 15811497"/>
              <a:gd name="connsiteY34-4446" fmla="*/ 1346082 h 6248398"/>
              <a:gd name="connsiteX35-4447" fmla="*/ 10917759 w 15811497"/>
              <a:gd name="connsiteY35-4448" fmla="*/ 1367151 h 6248398"/>
              <a:gd name="connsiteX36-4449" fmla="*/ 10545015 w 15811497"/>
              <a:gd name="connsiteY36-4450" fmla="*/ 1956940 h 6248398"/>
              <a:gd name="connsiteX37-4451" fmla="*/ 10521911 w 15811497"/>
              <a:gd name="connsiteY37-4452" fmla="*/ 2012524 h 6248398"/>
              <a:gd name="connsiteX38-4453" fmla="*/ 10521913 w 15811497"/>
              <a:gd name="connsiteY38-4454" fmla="*/ 2012521 h 6248398"/>
              <a:gd name="connsiteX39-4455" fmla="*/ 10545016 w 15811497"/>
              <a:gd name="connsiteY39-4456" fmla="*/ 1956940 h 6248398"/>
              <a:gd name="connsiteX40-4457" fmla="*/ 10917760 w 15811497"/>
              <a:gd name="connsiteY40-4458" fmla="*/ 1367152 h 6248398"/>
              <a:gd name="connsiteX41-4459" fmla="*/ 10936908 w 15811497"/>
              <a:gd name="connsiteY41-4460" fmla="*/ 1346084 h 6248398"/>
              <a:gd name="connsiteX42-4461" fmla="*/ 10972797 w 15811497"/>
              <a:gd name="connsiteY42-4462" fmla="*/ 1352550 h 6248398"/>
              <a:gd name="connsiteX43-4463" fmla="*/ 11002341 w 15811497"/>
              <a:gd name="connsiteY43-4464" fmla="*/ 1645177 h 6248398"/>
              <a:gd name="connsiteX44-4465" fmla="*/ 11002341 w 15811497"/>
              <a:gd name="connsiteY44-4466" fmla="*/ 1645177 h 6248398"/>
              <a:gd name="connsiteX45-4467" fmla="*/ 10972797 w 15811497"/>
              <a:gd name="connsiteY45-4468" fmla="*/ 1352549 h 6248398"/>
              <a:gd name="connsiteX46-4469" fmla="*/ 10936908 w 15811497"/>
              <a:gd name="connsiteY46-4470" fmla="*/ 1346083 h 6248398"/>
              <a:gd name="connsiteX47-4471" fmla="*/ 11096041 w 15811497"/>
              <a:gd name="connsiteY47-4472" fmla="*/ 1170993 h 6248398"/>
              <a:gd name="connsiteX48-4473" fmla="*/ 13049247 w 15811497"/>
              <a:gd name="connsiteY48-4474" fmla="*/ 361949 h 6248398"/>
              <a:gd name="connsiteX49-4475" fmla="*/ 15811497 w 15811497"/>
              <a:gd name="connsiteY49-4476" fmla="*/ 3124198 h 6248398"/>
              <a:gd name="connsiteX50-4477" fmla="*/ 13049247 w 15811497"/>
              <a:gd name="connsiteY50-4478" fmla="*/ 5886448 h 6248398"/>
              <a:gd name="connsiteX51-4479" fmla="*/ 11732594 w 15811497"/>
              <a:gd name="connsiteY51-4480" fmla="*/ 5553059 h 6248398"/>
              <a:gd name="connsiteX52-4481" fmla="*/ 11528782 w 15811497"/>
              <a:gd name="connsiteY52-4482" fmla="*/ 5429240 h 6248398"/>
              <a:gd name="connsiteX53-4483" fmla="*/ 11499893 w 15811497"/>
              <a:gd name="connsiteY53-4484" fmla="*/ 5397454 h 6248398"/>
              <a:gd name="connsiteX54-4485" fmla="*/ 11410607 w 15811497"/>
              <a:gd name="connsiteY54-4486" fmla="*/ 5316305 h 6248398"/>
              <a:gd name="connsiteX55-4487" fmla="*/ 11369912 w 15811497"/>
              <a:gd name="connsiteY55-4488" fmla="*/ 5285874 h 6248398"/>
              <a:gd name="connsiteX56-4489" fmla="*/ 11355656 w 15811497"/>
              <a:gd name="connsiteY56-4490" fmla="*/ 5144675 h 6248398"/>
              <a:gd name="connsiteX57-4491" fmla="*/ 11355656 w 15811497"/>
              <a:gd name="connsiteY57-4492" fmla="*/ 5144675 h 6248398"/>
              <a:gd name="connsiteX58-4493" fmla="*/ 11369912 w 15811497"/>
              <a:gd name="connsiteY58-4494" fmla="*/ 5285874 h 6248398"/>
              <a:gd name="connsiteX59-4495" fmla="*/ 11313816 w 15811497"/>
              <a:gd name="connsiteY59-4496" fmla="*/ 5243926 h 6248398"/>
              <a:gd name="connsiteX60-4497" fmla="*/ 11210151 w 15811497"/>
              <a:gd name="connsiteY60-4498" fmla="*/ 5180948 h 6248398"/>
              <a:gd name="connsiteX61-4499" fmla="*/ 11209761 w 15811497"/>
              <a:gd name="connsiteY61-4500" fmla="*/ 5180760 h 6248398"/>
              <a:gd name="connsiteX62-4501" fmla="*/ 11096041 w 15811497"/>
              <a:gd name="connsiteY62-4502" fmla="*/ 5077404 h 6248398"/>
              <a:gd name="connsiteX63-4503" fmla="*/ 11063094 w 15811497"/>
              <a:gd name="connsiteY63-4504" fmla="*/ 5041153 h 6248398"/>
              <a:gd name="connsiteX64-4505" fmla="*/ 11063091 w 15811497"/>
              <a:gd name="connsiteY64-4506" fmla="*/ 5041152 h 6248398"/>
              <a:gd name="connsiteX65-4507" fmla="*/ 11096040 w 15811497"/>
              <a:gd name="connsiteY65-4508" fmla="*/ 5077404 h 6248398"/>
              <a:gd name="connsiteX66-4509" fmla="*/ 11209760 w 15811497"/>
              <a:gd name="connsiteY66-4510" fmla="*/ 5180760 h 6248398"/>
              <a:gd name="connsiteX67-4511" fmla="*/ 11100244 w 15811497"/>
              <a:gd name="connsiteY67-4512" fmla="*/ 5128004 h 6248398"/>
              <a:gd name="connsiteX68-4513" fmla="*/ 10610846 w 15811497"/>
              <a:gd name="connsiteY68-4514" fmla="*/ 5029199 h 6248398"/>
              <a:gd name="connsiteX69-4515" fmla="*/ 9640652 w 15811497"/>
              <a:gd name="connsiteY69-4516" fmla="*/ 5486739 h 6248398"/>
              <a:gd name="connsiteX70-4517" fmla="*/ 9628722 w 15811497"/>
              <a:gd name="connsiteY70-4518" fmla="*/ 5502693 h 6248398"/>
              <a:gd name="connsiteX71-4519" fmla="*/ 9568273 w 15811497"/>
              <a:gd name="connsiteY71-4520" fmla="*/ 5583530 h 6248398"/>
              <a:gd name="connsiteX72-4521" fmla="*/ 9535504 w 15811497"/>
              <a:gd name="connsiteY72-4522" fmla="*/ 5637470 h 6248398"/>
              <a:gd name="connsiteX73-4523" fmla="*/ 9535505 w 15811497"/>
              <a:gd name="connsiteY73-4524" fmla="*/ 5637470 h 6248398"/>
              <a:gd name="connsiteX74-4525" fmla="*/ 9568273 w 15811497"/>
              <a:gd name="connsiteY74-4526" fmla="*/ 5583531 h 6248398"/>
              <a:gd name="connsiteX75-4527" fmla="*/ 9628722 w 15811497"/>
              <a:gd name="connsiteY75-4528" fmla="*/ 5502694 h 6248398"/>
              <a:gd name="connsiteX76-4529" fmla="*/ 9563485 w 15811497"/>
              <a:gd name="connsiteY76-4530" fmla="*/ 5610078 h 6248398"/>
              <a:gd name="connsiteX77-4531" fmla="*/ 9542221 w 15811497"/>
              <a:gd name="connsiteY77-4532" fmla="*/ 5638514 h 6248398"/>
              <a:gd name="connsiteX78-4533" fmla="*/ 9504352 w 15811497"/>
              <a:gd name="connsiteY78-4534" fmla="*/ 5689156 h 6248398"/>
              <a:gd name="connsiteX79-4535" fmla="*/ 9480140 w 15811497"/>
              <a:gd name="connsiteY79-4536" fmla="*/ 5721533 h 6248398"/>
              <a:gd name="connsiteX80-4537" fmla="*/ 8362947 w 15811497"/>
              <a:gd name="connsiteY80-4538" fmla="*/ 6248398 h 6248398"/>
              <a:gd name="connsiteX81-4539" fmla="*/ 7028922 w 15811497"/>
              <a:gd name="connsiteY81-4540" fmla="*/ 5364147 h 6248398"/>
              <a:gd name="connsiteX82-4541" fmla="*/ 6990513 w 15811497"/>
              <a:gd name="connsiteY82-4542" fmla="*/ 5259205 h 6248398"/>
              <a:gd name="connsiteX83-4543" fmla="*/ 6990512 w 15811497"/>
              <a:gd name="connsiteY83-4544" fmla="*/ 5259199 h 6248398"/>
              <a:gd name="connsiteX84-4545" fmla="*/ 6983676 w 15811497"/>
              <a:gd name="connsiteY84-4546" fmla="*/ 5240519 h 6248398"/>
              <a:gd name="connsiteX85-4547" fmla="*/ 6983673 w 15811497"/>
              <a:gd name="connsiteY85-4548" fmla="*/ 5240519 h 6248398"/>
              <a:gd name="connsiteX86-4549" fmla="*/ 6980236 w 15811497"/>
              <a:gd name="connsiteY86-4550" fmla="*/ 5231130 h 6248398"/>
              <a:gd name="connsiteX87-4551" fmla="*/ 6978859 w 15811497"/>
              <a:gd name="connsiteY87-4552" fmla="*/ 5225774 h 6248398"/>
              <a:gd name="connsiteX88-4553" fmla="*/ 6984291 w 15811497"/>
              <a:gd name="connsiteY88-4554" fmla="*/ 5240614 h 6248398"/>
              <a:gd name="connsiteX89-4555" fmla="*/ 6984292 w 15811497"/>
              <a:gd name="connsiteY89-4556" fmla="*/ 5240614 h 6248398"/>
              <a:gd name="connsiteX90-4557" fmla="*/ 6978860 w 15811497"/>
              <a:gd name="connsiteY90-4558" fmla="*/ 5225773 h 6248398"/>
              <a:gd name="connsiteX91-4559" fmla="*/ 6944562 w 15811497"/>
              <a:gd name="connsiteY91-4560" fmla="*/ 5092380 h 6248398"/>
              <a:gd name="connsiteX92-4561" fmla="*/ 6924183 w 15811497"/>
              <a:gd name="connsiteY92-4562" fmla="*/ 4890225 h 6248398"/>
              <a:gd name="connsiteX93-4563" fmla="*/ 6924182 w 15811497"/>
              <a:gd name="connsiteY93-4564" fmla="*/ 4890225 h 6248398"/>
              <a:gd name="connsiteX94-4565" fmla="*/ 6944561 w 15811497"/>
              <a:gd name="connsiteY94-4566" fmla="*/ 5092380 h 6248398"/>
              <a:gd name="connsiteX95-4567" fmla="*/ 6978860 w 15811497"/>
              <a:gd name="connsiteY95-4568" fmla="*/ 5225773 h 6248398"/>
              <a:gd name="connsiteX96-4569" fmla="*/ 6948299 w 15811497"/>
              <a:gd name="connsiteY96-4570" fmla="*/ 5142273 h 6248398"/>
              <a:gd name="connsiteX97-4571" fmla="*/ 5829297 w 15811497"/>
              <a:gd name="connsiteY97-4572" fmla="*/ 4400549 h 6248398"/>
              <a:gd name="connsiteX98-4573" fmla="*/ 5056802 w 15811497"/>
              <a:gd name="connsiteY98-4574" fmla="*/ 4677867 h 6248398"/>
              <a:gd name="connsiteX99-4575" fmla="*/ 5022517 w 15811497"/>
              <a:gd name="connsiteY99-4576" fmla="*/ 4709027 h 6248398"/>
              <a:gd name="connsiteX100-4577" fmla="*/ 5022515 w 15811497"/>
              <a:gd name="connsiteY100-4578" fmla="*/ 4709029 h 6248398"/>
              <a:gd name="connsiteX101-4579" fmla="*/ 5022510 w 15811497"/>
              <a:gd name="connsiteY101-4580" fmla="*/ 4709033 h 6248398"/>
              <a:gd name="connsiteX102-4581" fmla="*/ 4924198 w 15811497"/>
              <a:gd name="connsiteY102-4582" fmla="*/ 4840507 h 6248398"/>
              <a:gd name="connsiteX103-4583" fmla="*/ 4914898 w 15811497"/>
              <a:gd name="connsiteY103-4584" fmla="*/ 4838698 h 6248398"/>
              <a:gd name="connsiteX104-4585" fmla="*/ 4914898 w 15811497"/>
              <a:gd name="connsiteY104-4586" fmla="*/ 4838699 h 6248398"/>
              <a:gd name="connsiteX105-4587" fmla="*/ 4924199 w 15811497"/>
              <a:gd name="connsiteY105-4588" fmla="*/ 4840508 h 6248398"/>
              <a:gd name="connsiteX106-4589" fmla="*/ 4893736 w 15811497"/>
              <a:gd name="connsiteY106-4590" fmla="*/ 4881247 h 6248398"/>
              <a:gd name="connsiteX107-4591" fmla="*/ 4778482 w 15811497"/>
              <a:gd name="connsiteY107-4592" fmla="*/ 5008058 h 6248398"/>
              <a:gd name="connsiteX108-4593" fmla="*/ 4778482 w 15811497"/>
              <a:gd name="connsiteY108-4594" fmla="*/ 5008057 h 6248398"/>
              <a:gd name="connsiteX109-4595" fmla="*/ 4715455 w 15811497"/>
              <a:gd name="connsiteY109-4596" fmla="*/ 5077404 h 6248398"/>
              <a:gd name="connsiteX110-4597" fmla="*/ 2762249 w 15811497"/>
              <a:gd name="connsiteY110-4598" fmla="*/ 5886448 h 6248398"/>
              <a:gd name="connsiteX111-4599" fmla="*/ 0 w 15811497"/>
              <a:gd name="connsiteY111-4600" fmla="*/ 3124198 h 6248398"/>
              <a:gd name="connsiteX112-4601" fmla="*/ 2762249 w 15811497"/>
              <a:gd name="connsiteY112-4602" fmla="*/ 361949 h 6248398"/>
              <a:gd name="connsiteX113-4603" fmla="*/ 4078902 w 15811497"/>
              <a:gd name="connsiteY113-4604" fmla="*/ 695338 h 6248398"/>
              <a:gd name="connsiteX114-4605" fmla="*/ 4261443 w 15811497"/>
              <a:gd name="connsiteY114-4606" fmla="*/ 806235 h 6248398"/>
              <a:gd name="connsiteX115-4607" fmla="*/ 4409044 w 15811497"/>
              <a:gd name="connsiteY115-4608" fmla="*/ 910268 h 6248398"/>
              <a:gd name="connsiteX116-4609" fmla="*/ 4612477 w 15811497"/>
              <a:gd name="connsiteY116-4610" fmla="*/ 1077402 h 6248398"/>
              <a:gd name="connsiteX117-4611" fmla="*/ 4612478 w 15811497"/>
              <a:gd name="connsiteY117-4612" fmla="*/ 1077403 h 6248398"/>
              <a:gd name="connsiteX118-4613" fmla="*/ 4715454 w 15811497"/>
              <a:gd name="connsiteY118-4614" fmla="*/ 1170993 h 6248398"/>
              <a:gd name="connsiteX119-4615" fmla="*/ 4701725 w 15811497"/>
              <a:gd name="connsiteY119-4616" fmla="*/ 1120394 h 6248398"/>
              <a:gd name="connsiteX120-4617" fmla="*/ 5191122 w 15811497"/>
              <a:gd name="connsiteY120-4618" fmla="*/ 1219199 h 6248398"/>
              <a:gd name="connsiteX121-4619" fmla="*/ 6161317 w 15811497"/>
              <a:gd name="connsiteY121-4620" fmla="*/ 761659 h 6248398"/>
              <a:gd name="connsiteX122-4621" fmla="*/ 6224019 w 15811497"/>
              <a:gd name="connsiteY122-4622" fmla="*/ 677808 h 6248398"/>
              <a:gd name="connsiteX123-4623" fmla="*/ 6175489 w 15811497"/>
              <a:gd name="connsiteY123-4624" fmla="*/ 757691 h 6248398"/>
              <a:gd name="connsiteX124-4625" fmla="*/ 6175489 w 15811497"/>
              <a:gd name="connsiteY124-4626" fmla="*/ 757692 h 6248398"/>
              <a:gd name="connsiteX125-4627" fmla="*/ 6224020 w 15811497"/>
              <a:gd name="connsiteY125-4628" fmla="*/ 677809 h 6248398"/>
              <a:gd name="connsiteX126-4629" fmla="*/ 6233696 w 15811497"/>
              <a:gd name="connsiteY126-4630" fmla="*/ 664869 h 6248398"/>
              <a:gd name="connsiteX127-4631" fmla="*/ 6252611 w 15811497"/>
              <a:gd name="connsiteY127-4632" fmla="*/ 633734 h 6248398"/>
              <a:gd name="connsiteX128-4633" fmla="*/ 6252610 w 15811497"/>
              <a:gd name="connsiteY128-4634" fmla="*/ 633734 h 6248398"/>
              <a:gd name="connsiteX129-4635" fmla="*/ 6233696 w 15811497"/>
              <a:gd name="connsiteY129-4636" fmla="*/ 664868 h 6248398"/>
              <a:gd name="connsiteX130-4637" fmla="*/ 6224019 w 15811497"/>
              <a:gd name="connsiteY130-4638" fmla="*/ 677808 h 6248398"/>
              <a:gd name="connsiteX131-4639" fmla="*/ 6248008 w 15811497"/>
              <a:gd name="connsiteY131-4640" fmla="*/ 638320 h 6248398"/>
              <a:gd name="connsiteX132-4641" fmla="*/ 6251291 w 15811497"/>
              <a:gd name="connsiteY132-4642" fmla="*/ 633930 h 6248398"/>
              <a:gd name="connsiteX133-4643" fmla="*/ 6251293 w 15811497"/>
              <a:gd name="connsiteY133-4644" fmla="*/ 633929 h 6248398"/>
              <a:gd name="connsiteX134-4645" fmla="*/ 6257683 w 15811497"/>
              <a:gd name="connsiteY134-4646" fmla="*/ 625384 h 6248398"/>
              <a:gd name="connsiteX135-4647" fmla="*/ 6257686 w 15811497"/>
              <a:gd name="connsiteY135-4648" fmla="*/ 625380 h 6248398"/>
              <a:gd name="connsiteX136-4649" fmla="*/ 6331355 w 15811497"/>
              <a:gd name="connsiteY136-4650" fmla="*/ 526865 h 6248398"/>
              <a:gd name="connsiteX137-4651" fmla="*/ 7448548 w 15811497"/>
              <a:gd name="connsiteY137-4652" fmla="*/ 0 h 6248398"/>
              <a:gd name="connsiteX0-4653" fmla="*/ 11209760 w 15811497"/>
              <a:gd name="connsiteY0-4654" fmla="*/ 5180760 h 6248398"/>
              <a:gd name="connsiteX1-4655" fmla="*/ 11210150 w 15811497"/>
              <a:gd name="connsiteY1-4656" fmla="*/ 5180948 h 6248398"/>
              <a:gd name="connsiteX2-4657" fmla="*/ 11313815 w 15811497"/>
              <a:gd name="connsiteY2-4658" fmla="*/ 5243926 h 6248398"/>
              <a:gd name="connsiteX3-4659" fmla="*/ 11369911 w 15811497"/>
              <a:gd name="connsiteY3-4660" fmla="*/ 5285874 h 6248398"/>
              <a:gd name="connsiteX4-4661" fmla="*/ 11410606 w 15811497"/>
              <a:gd name="connsiteY4-4662" fmla="*/ 5316305 h 6248398"/>
              <a:gd name="connsiteX5-4663" fmla="*/ 11499892 w 15811497"/>
              <a:gd name="connsiteY5-4664" fmla="*/ 5397454 h 6248398"/>
              <a:gd name="connsiteX6-4665" fmla="*/ 11528781 w 15811497"/>
              <a:gd name="connsiteY6-4666" fmla="*/ 5429240 h 6248398"/>
              <a:gd name="connsiteX7-4667" fmla="*/ 11504846 w 15811497"/>
              <a:gd name="connsiteY7-4668" fmla="*/ 5414699 h 6248398"/>
              <a:gd name="connsiteX8-4669" fmla="*/ 11371717 w 15811497"/>
              <a:gd name="connsiteY8-4670" fmla="*/ 5315148 h 6248398"/>
              <a:gd name="connsiteX9-4671" fmla="*/ 11292198 w 15811497"/>
              <a:gd name="connsiteY9-4672" fmla="*/ 5255685 h 6248398"/>
              <a:gd name="connsiteX10-4673" fmla="*/ 11209760 w 15811497"/>
              <a:gd name="connsiteY10-4674" fmla="*/ 5180760 h 6248398"/>
              <a:gd name="connsiteX11-4675" fmla="*/ 4892179 w 15811497"/>
              <a:gd name="connsiteY11-4676" fmla="*/ 4842491 h 6248398"/>
              <a:gd name="connsiteX12-4677" fmla="*/ 4892178 w 15811497"/>
              <a:gd name="connsiteY12-4678" fmla="*/ 4842492 h 6248398"/>
              <a:gd name="connsiteX13-4679" fmla="*/ 4885192 w 15811497"/>
              <a:gd name="connsiteY13-4680" fmla="*/ 4851834 h 6248398"/>
              <a:gd name="connsiteX14-4681" fmla="*/ 4892179 w 15811497"/>
              <a:gd name="connsiteY14-4682" fmla="*/ 4842491 h 6248398"/>
              <a:gd name="connsiteX15-4683" fmla="*/ 8767766 w 15811497"/>
              <a:gd name="connsiteY15-4684" fmla="*/ 853515 h 6248398"/>
              <a:gd name="connsiteX16-4685" fmla="*/ 8782572 w 15811497"/>
              <a:gd name="connsiteY16-4686" fmla="*/ 884251 h 6248398"/>
              <a:gd name="connsiteX17-4687" fmla="*/ 8812281 w 15811497"/>
              <a:gd name="connsiteY17-4688" fmla="*/ 965420 h 6248398"/>
              <a:gd name="connsiteX18-4689" fmla="*/ 8831257 w 15811497"/>
              <a:gd name="connsiteY18-4690" fmla="*/ 1017268 h 6248398"/>
              <a:gd name="connsiteX19-4691" fmla="*/ 8860452 w 15811497"/>
              <a:gd name="connsiteY19-4692" fmla="*/ 1130811 h 6248398"/>
              <a:gd name="connsiteX20-4693" fmla="*/ 8839383 w 15811497"/>
              <a:gd name="connsiteY20-4694" fmla="*/ 1087075 h 6248398"/>
              <a:gd name="connsiteX21-4695" fmla="*/ 8798546 w 15811497"/>
              <a:gd name="connsiteY21-4696" fmla="*/ 975498 h 6248398"/>
              <a:gd name="connsiteX22-4697" fmla="*/ 8795375 w 15811497"/>
              <a:gd name="connsiteY22-4698" fmla="*/ 963167 h 6248398"/>
              <a:gd name="connsiteX23-4699" fmla="*/ 8768620 w 15811497"/>
              <a:gd name="connsiteY23-4700" fmla="*/ 859114 h 6248398"/>
              <a:gd name="connsiteX24-4701" fmla="*/ 8767766 w 15811497"/>
              <a:gd name="connsiteY24-4702" fmla="*/ 853515 h 6248398"/>
              <a:gd name="connsiteX25-4703" fmla="*/ 7448548 w 15811497"/>
              <a:gd name="connsiteY25-4704" fmla="*/ 0 h 6248398"/>
              <a:gd name="connsiteX26-4705" fmla="*/ 8721604 w 15811497"/>
              <a:gd name="connsiteY26-4706" fmla="*/ 757692 h 6248398"/>
              <a:gd name="connsiteX27-4707" fmla="*/ 8767765 w 15811497"/>
              <a:gd name="connsiteY27-4708" fmla="*/ 853515 h 6248398"/>
              <a:gd name="connsiteX28-4709" fmla="*/ 8768619 w 15811497"/>
              <a:gd name="connsiteY28-4710" fmla="*/ 859114 h 6248398"/>
              <a:gd name="connsiteX29-4711" fmla="*/ 8890522 w 15811497"/>
              <a:gd name="connsiteY29-4712" fmla="*/ 1193234 h 6248398"/>
              <a:gd name="connsiteX30-4713" fmla="*/ 9958384 w 15811497"/>
              <a:gd name="connsiteY30-4714" fmla="*/ 1828798 h 6248398"/>
              <a:gd name="connsiteX31-4715" fmla="*/ 10895504 w 15811497"/>
              <a:gd name="connsiteY31-4716" fmla="*/ 1386857 h 6248398"/>
              <a:gd name="connsiteX32-4717" fmla="*/ 10927290 w 15811497"/>
              <a:gd name="connsiteY32-4718" fmla="*/ 1344350 h 6248398"/>
              <a:gd name="connsiteX33-4719" fmla="*/ 10936907 w 15811497"/>
              <a:gd name="connsiteY33-4720" fmla="*/ 1346082 h 6248398"/>
              <a:gd name="connsiteX34-4721" fmla="*/ 10917759 w 15811497"/>
              <a:gd name="connsiteY34-4722" fmla="*/ 1367151 h 6248398"/>
              <a:gd name="connsiteX35-4723" fmla="*/ 10545015 w 15811497"/>
              <a:gd name="connsiteY35-4724" fmla="*/ 1956940 h 6248398"/>
              <a:gd name="connsiteX36-4725" fmla="*/ 10521911 w 15811497"/>
              <a:gd name="connsiteY36-4726" fmla="*/ 2012524 h 6248398"/>
              <a:gd name="connsiteX37-4727" fmla="*/ 10521913 w 15811497"/>
              <a:gd name="connsiteY37-4728" fmla="*/ 2012521 h 6248398"/>
              <a:gd name="connsiteX38-4729" fmla="*/ 10545016 w 15811497"/>
              <a:gd name="connsiteY38-4730" fmla="*/ 1956940 h 6248398"/>
              <a:gd name="connsiteX39-4731" fmla="*/ 10917760 w 15811497"/>
              <a:gd name="connsiteY39-4732" fmla="*/ 1367152 h 6248398"/>
              <a:gd name="connsiteX40-4733" fmla="*/ 10936908 w 15811497"/>
              <a:gd name="connsiteY40-4734" fmla="*/ 1346084 h 6248398"/>
              <a:gd name="connsiteX41-4735" fmla="*/ 10972797 w 15811497"/>
              <a:gd name="connsiteY41-4736" fmla="*/ 1352550 h 6248398"/>
              <a:gd name="connsiteX42-4737" fmla="*/ 11002341 w 15811497"/>
              <a:gd name="connsiteY42-4738" fmla="*/ 1645177 h 6248398"/>
              <a:gd name="connsiteX43-4739" fmla="*/ 11002341 w 15811497"/>
              <a:gd name="connsiteY43-4740" fmla="*/ 1645177 h 6248398"/>
              <a:gd name="connsiteX44-4741" fmla="*/ 10972797 w 15811497"/>
              <a:gd name="connsiteY44-4742" fmla="*/ 1352549 h 6248398"/>
              <a:gd name="connsiteX45-4743" fmla="*/ 10936908 w 15811497"/>
              <a:gd name="connsiteY45-4744" fmla="*/ 1346083 h 6248398"/>
              <a:gd name="connsiteX46-4745" fmla="*/ 11096041 w 15811497"/>
              <a:gd name="connsiteY46-4746" fmla="*/ 1170993 h 6248398"/>
              <a:gd name="connsiteX47-4747" fmla="*/ 13049247 w 15811497"/>
              <a:gd name="connsiteY47-4748" fmla="*/ 361949 h 6248398"/>
              <a:gd name="connsiteX48-4749" fmla="*/ 15811497 w 15811497"/>
              <a:gd name="connsiteY48-4750" fmla="*/ 3124198 h 6248398"/>
              <a:gd name="connsiteX49-4751" fmla="*/ 13049247 w 15811497"/>
              <a:gd name="connsiteY49-4752" fmla="*/ 5886448 h 6248398"/>
              <a:gd name="connsiteX50-4753" fmla="*/ 11732594 w 15811497"/>
              <a:gd name="connsiteY50-4754" fmla="*/ 5553059 h 6248398"/>
              <a:gd name="connsiteX51-4755" fmla="*/ 11528782 w 15811497"/>
              <a:gd name="connsiteY51-4756" fmla="*/ 5429240 h 6248398"/>
              <a:gd name="connsiteX52-4757" fmla="*/ 11499893 w 15811497"/>
              <a:gd name="connsiteY52-4758" fmla="*/ 5397454 h 6248398"/>
              <a:gd name="connsiteX53-4759" fmla="*/ 11410607 w 15811497"/>
              <a:gd name="connsiteY53-4760" fmla="*/ 5316305 h 6248398"/>
              <a:gd name="connsiteX54-4761" fmla="*/ 11369912 w 15811497"/>
              <a:gd name="connsiteY54-4762" fmla="*/ 5285874 h 6248398"/>
              <a:gd name="connsiteX55-4763" fmla="*/ 11355656 w 15811497"/>
              <a:gd name="connsiteY55-4764" fmla="*/ 5144675 h 6248398"/>
              <a:gd name="connsiteX56-4765" fmla="*/ 11355656 w 15811497"/>
              <a:gd name="connsiteY56-4766" fmla="*/ 5144675 h 6248398"/>
              <a:gd name="connsiteX57-4767" fmla="*/ 11369912 w 15811497"/>
              <a:gd name="connsiteY57-4768" fmla="*/ 5285874 h 6248398"/>
              <a:gd name="connsiteX58-4769" fmla="*/ 11313816 w 15811497"/>
              <a:gd name="connsiteY58-4770" fmla="*/ 5243926 h 6248398"/>
              <a:gd name="connsiteX59-4771" fmla="*/ 11210151 w 15811497"/>
              <a:gd name="connsiteY59-4772" fmla="*/ 5180948 h 6248398"/>
              <a:gd name="connsiteX60-4773" fmla="*/ 11209761 w 15811497"/>
              <a:gd name="connsiteY60-4774" fmla="*/ 5180760 h 6248398"/>
              <a:gd name="connsiteX61-4775" fmla="*/ 11096041 w 15811497"/>
              <a:gd name="connsiteY61-4776" fmla="*/ 5077404 h 6248398"/>
              <a:gd name="connsiteX62-4777" fmla="*/ 11063094 w 15811497"/>
              <a:gd name="connsiteY62-4778" fmla="*/ 5041153 h 6248398"/>
              <a:gd name="connsiteX63-4779" fmla="*/ 11063091 w 15811497"/>
              <a:gd name="connsiteY63-4780" fmla="*/ 5041152 h 6248398"/>
              <a:gd name="connsiteX64-4781" fmla="*/ 11096040 w 15811497"/>
              <a:gd name="connsiteY64-4782" fmla="*/ 5077404 h 6248398"/>
              <a:gd name="connsiteX65-4783" fmla="*/ 11209760 w 15811497"/>
              <a:gd name="connsiteY65-4784" fmla="*/ 5180760 h 6248398"/>
              <a:gd name="connsiteX66-4785" fmla="*/ 11100244 w 15811497"/>
              <a:gd name="connsiteY66-4786" fmla="*/ 5128004 h 6248398"/>
              <a:gd name="connsiteX67-4787" fmla="*/ 10610846 w 15811497"/>
              <a:gd name="connsiteY67-4788" fmla="*/ 5029199 h 6248398"/>
              <a:gd name="connsiteX68-4789" fmla="*/ 9640652 w 15811497"/>
              <a:gd name="connsiteY68-4790" fmla="*/ 5486739 h 6248398"/>
              <a:gd name="connsiteX69-4791" fmla="*/ 9628722 w 15811497"/>
              <a:gd name="connsiteY69-4792" fmla="*/ 5502693 h 6248398"/>
              <a:gd name="connsiteX70-4793" fmla="*/ 9568273 w 15811497"/>
              <a:gd name="connsiteY70-4794" fmla="*/ 5583530 h 6248398"/>
              <a:gd name="connsiteX71-4795" fmla="*/ 9535504 w 15811497"/>
              <a:gd name="connsiteY71-4796" fmla="*/ 5637470 h 6248398"/>
              <a:gd name="connsiteX72-4797" fmla="*/ 9535505 w 15811497"/>
              <a:gd name="connsiteY72-4798" fmla="*/ 5637470 h 6248398"/>
              <a:gd name="connsiteX73-4799" fmla="*/ 9568273 w 15811497"/>
              <a:gd name="connsiteY73-4800" fmla="*/ 5583531 h 6248398"/>
              <a:gd name="connsiteX74-4801" fmla="*/ 9628722 w 15811497"/>
              <a:gd name="connsiteY74-4802" fmla="*/ 5502694 h 6248398"/>
              <a:gd name="connsiteX75-4803" fmla="*/ 9563485 w 15811497"/>
              <a:gd name="connsiteY75-4804" fmla="*/ 5610078 h 6248398"/>
              <a:gd name="connsiteX76-4805" fmla="*/ 9542221 w 15811497"/>
              <a:gd name="connsiteY76-4806" fmla="*/ 5638514 h 6248398"/>
              <a:gd name="connsiteX77-4807" fmla="*/ 9504352 w 15811497"/>
              <a:gd name="connsiteY77-4808" fmla="*/ 5689156 h 6248398"/>
              <a:gd name="connsiteX78-4809" fmla="*/ 9480140 w 15811497"/>
              <a:gd name="connsiteY78-4810" fmla="*/ 5721533 h 6248398"/>
              <a:gd name="connsiteX79-4811" fmla="*/ 8362947 w 15811497"/>
              <a:gd name="connsiteY79-4812" fmla="*/ 6248398 h 6248398"/>
              <a:gd name="connsiteX80-4813" fmla="*/ 7028922 w 15811497"/>
              <a:gd name="connsiteY80-4814" fmla="*/ 5364147 h 6248398"/>
              <a:gd name="connsiteX81-4815" fmla="*/ 6990513 w 15811497"/>
              <a:gd name="connsiteY81-4816" fmla="*/ 5259205 h 6248398"/>
              <a:gd name="connsiteX82-4817" fmla="*/ 6990512 w 15811497"/>
              <a:gd name="connsiteY82-4818" fmla="*/ 5259199 h 6248398"/>
              <a:gd name="connsiteX83-4819" fmla="*/ 6983676 w 15811497"/>
              <a:gd name="connsiteY83-4820" fmla="*/ 5240519 h 6248398"/>
              <a:gd name="connsiteX84-4821" fmla="*/ 6983673 w 15811497"/>
              <a:gd name="connsiteY84-4822" fmla="*/ 5240519 h 6248398"/>
              <a:gd name="connsiteX85-4823" fmla="*/ 6980236 w 15811497"/>
              <a:gd name="connsiteY85-4824" fmla="*/ 5231130 h 6248398"/>
              <a:gd name="connsiteX86-4825" fmla="*/ 6978859 w 15811497"/>
              <a:gd name="connsiteY86-4826" fmla="*/ 5225774 h 6248398"/>
              <a:gd name="connsiteX87-4827" fmla="*/ 6984291 w 15811497"/>
              <a:gd name="connsiteY87-4828" fmla="*/ 5240614 h 6248398"/>
              <a:gd name="connsiteX88-4829" fmla="*/ 6984292 w 15811497"/>
              <a:gd name="connsiteY88-4830" fmla="*/ 5240614 h 6248398"/>
              <a:gd name="connsiteX89-4831" fmla="*/ 6978860 w 15811497"/>
              <a:gd name="connsiteY89-4832" fmla="*/ 5225773 h 6248398"/>
              <a:gd name="connsiteX90-4833" fmla="*/ 6944562 w 15811497"/>
              <a:gd name="connsiteY90-4834" fmla="*/ 5092380 h 6248398"/>
              <a:gd name="connsiteX91-4835" fmla="*/ 6924183 w 15811497"/>
              <a:gd name="connsiteY91-4836" fmla="*/ 4890225 h 6248398"/>
              <a:gd name="connsiteX92-4837" fmla="*/ 6924182 w 15811497"/>
              <a:gd name="connsiteY92-4838" fmla="*/ 4890225 h 6248398"/>
              <a:gd name="connsiteX93-4839" fmla="*/ 6944561 w 15811497"/>
              <a:gd name="connsiteY93-4840" fmla="*/ 5092380 h 6248398"/>
              <a:gd name="connsiteX94-4841" fmla="*/ 6978860 w 15811497"/>
              <a:gd name="connsiteY94-4842" fmla="*/ 5225773 h 6248398"/>
              <a:gd name="connsiteX95-4843" fmla="*/ 6948299 w 15811497"/>
              <a:gd name="connsiteY95-4844" fmla="*/ 5142273 h 6248398"/>
              <a:gd name="connsiteX96-4845" fmla="*/ 5829297 w 15811497"/>
              <a:gd name="connsiteY96-4846" fmla="*/ 4400549 h 6248398"/>
              <a:gd name="connsiteX97-4847" fmla="*/ 5056802 w 15811497"/>
              <a:gd name="connsiteY97-4848" fmla="*/ 4677867 h 6248398"/>
              <a:gd name="connsiteX98-4849" fmla="*/ 5022517 w 15811497"/>
              <a:gd name="connsiteY98-4850" fmla="*/ 4709027 h 6248398"/>
              <a:gd name="connsiteX99-4851" fmla="*/ 5022515 w 15811497"/>
              <a:gd name="connsiteY99-4852" fmla="*/ 4709029 h 6248398"/>
              <a:gd name="connsiteX100-4853" fmla="*/ 5022510 w 15811497"/>
              <a:gd name="connsiteY100-4854" fmla="*/ 4709033 h 6248398"/>
              <a:gd name="connsiteX101-4855" fmla="*/ 4924198 w 15811497"/>
              <a:gd name="connsiteY101-4856" fmla="*/ 4840507 h 6248398"/>
              <a:gd name="connsiteX102-4857" fmla="*/ 4914898 w 15811497"/>
              <a:gd name="connsiteY102-4858" fmla="*/ 4838698 h 6248398"/>
              <a:gd name="connsiteX103-4859" fmla="*/ 4914898 w 15811497"/>
              <a:gd name="connsiteY103-4860" fmla="*/ 4838699 h 6248398"/>
              <a:gd name="connsiteX104-4861" fmla="*/ 4924199 w 15811497"/>
              <a:gd name="connsiteY104-4862" fmla="*/ 4840508 h 6248398"/>
              <a:gd name="connsiteX105-4863" fmla="*/ 4893736 w 15811497"/>
              <a:gd name="connsiteY105-4864" fmla="*/ 4881247 h 6248398"/>
              <a:gd name="connsiteX106-4865" fmla="*/ 4778482 w 15811497"/>
              <a:gd name="connsiteY106-4866" fmla="*/ 5008058 h 6248398"/>
              <a:gd name="connsiteX107-4867" fmla="*/ 4778482 w 15811497"/>
              <a:gd name="connsiteY107-4868" fmla="*/ 5008057 h 6248398"/>
              <a:gd name="connsiteX108-4869" fmla="*/ 4715455 w 15811497"/>
              <a:gd name="connsiteY108-4870" fmla="*/ 5077404 h 6248398"/>
              <a:gd name="connsiteX109-4871" fmla="*/ 2762249 w 15811497"/>
              <a:gd name="connsiteY109-4872" fmla="*/ 5886448 h 6248398"/>
              <a:gd name="connsiteX110-4873" fmla="*/ 0 w 15811497"/>
              <a:gd name="connsiteY110-4874" fmla="*/ 3124198 h 6248398"/>
              <a:gd name="connsiteX111-4875" fmla="*/ 2762249 w 15811497"/>
              <a:gd name="connsiteY111-4876" fmla="*/ 361949 h 6248398"/>
              <a:gd name="connsiteX112-4877" fmla="*/ 4078902 w 15811497"/>
              <a:gd name="connsiteY112-4878" fmla="*/ 695338 h 6248398"/>
              <a:gd name="connsiteX113-4879" fmla="*/ 4261443 w 15811497"/>
              <a:gd name="connsiteY113-4880" fmla="*/ 806235 h 6248398"/>
              <a:gd name="connsiteX114-4881" fmla="*/ 4409044 w 15811497"/>
              <a:gd name="connsiteY114-4882" fmla="*/ 910268 h 6248398"/>
              <a:gd name="connsiteX115-4883" fmla="*/ 4612477 w 15811497"/>
              <a:gd name="connsiteY115-4884" fmla="*/ 1077402 h 6248398"/>
              <a:gd name="connsiteX116-4885" fmla="*/ 4612478 w 15811497"/>
              <a:gd name="connsiteY116-4886" fmla="*/ 1077403 h 6248398"/>
              <a:gd name="connsiteX117-4887" fmla="*/ 4715454 w 15811497"/>
              <a:gd name="connsiteY117-4888" fmla="*/ 1170993 h 6248398"/>
              <a:gd name="connsiteX118-4889" fmla="*/ 4701725 w 15811497"/>
              <a:gd name="connsiteY118-4890" fmla="*/ 1120394 h 6248398"/>
              <a:gd name="connsiteX119-4891" fmla="*/ 5191122 w 15811497"/>
              <a:gd name="connsiteY119-4892" fmla="*/ 1219199 h 6248398"/>
              <a:gd name="connsiteX120-4893" fmla="*/ 6161317 w 15811497"/>
              <a:gd name="connsiteY120-4894" fmla="*/ 761659 h 6248398"/>
              <a:gd name="connsiteX121-4895" fmla="*/ 6224019 w 15811497"/>
              <a:gd name="connsiteY121-4896" fmla="*/ 677808 h 6248398"/>
              <a:gd name="connsiteX122-4897" fmla="*/ 6175489 w 15811497"/>
              <a:gd name="connsiteY122-4898" fmla="*/ 757691 h 6248398"/>
              <a:gd name="connsiteX123-4899" fmla="*/ 6175489 w 15811497"/>
              <a:gd name="connsiteY123-4900" fmla="*/ 757692 h 6248398"/>
              <a:gd name="connsiteX124-4901" fmla="*/ 6224020 w 15811497"/>
              <a:gd name="connsiteY124-4902" fmla="*/ 677809 h 6248398"/>
              <a:gd name="connsiteX125-4903" fmla="*/ 6233696 w 15811497"/>
              <a:gd name="connsiteY125-4904" fmla="*/ 664869 h 6248398"/>
              <a:gd name="connsiteX126-4905" fmla="*/ 6252611 w 15811497"/>
              <a:gd name="connsiteY126-4906" fmla="*/ 633734 h 6248398"/>
              <a:gd name="connsiteX127-4907" fmla="*/ 6252610 w 15811497"/>
              <a:gd name="connsiteY127-4908" fmla="*/ 633734 h 6248398"/>
              <a:gd name="connsiteX128-4909" fmla="*/ 6233696 w 15811497"/>
              <a:gd name="connsiteY128-4910" fmla="*/ 664868 h 6248398"/>
              <a:gd name="connsiteX129-4911" fmla="*/ 6224019 w 15811497"/>
              <a:gd name="connsiteY129-4912" fmla="*/ 677808 h 6248398"/>
              <a:gd name="connsiteX130-4913" fmla="*/ 6248008 w 15811497"/>
              <a:gd name="connsiteY130-4914" fmla="*/ 638320 h 6248398"/>
              <a:gd name="connsiteX131-4915" fmla="*/ 6251291 w 15811497"/>
              <a:gd name="connsiteY131-4916" fmla="*/ 633930 h 6248398"/>
              <a:gd name="connsiteX132-4917" fmla="*/ 6251293 w 15811497"/>
              <a:gd name="connsiteY132-4918" fmla="*/ 633929 h 6248398"/>
              <a:gd name="connsiteX133-4919" fmla="*/ 6257683 w 15811497"/>
              <a:gd name="connsiteY133-4920" fmla="*/ 625384 h 6248398"/>
              <a:gd name="connsiteX134-4921" fmla="*/ 6257686 w 15811497"/>
              <a:gd name="connsiteY134-4922" fmla="*/ 625380 h 6248398"/>
              <a:gd name="connsiteX135-4923" fmla="*/ 6331355 w 15811497"/>
              <a:gd name="connsiteY135-4924" fmla="*/ 526865 h 6248398"/>
              <a:gd name="connsiteX136-4925" fmla="*/ 7448548 w 15811497"/>
              <a:gd name="connsiteY136-4926" fmla="*/ 0 h 6248398"/>
              <a:gd name="connsiteX0-4927" fmla="*/ 11209760 w 15811497"/>
              <a:gd name="connsiteY0-4928" fmla="*/ 5180760 h 6248398"/>
              <a:gd name="connsiteX1-4929" fmla="*/ 11210150 w 15811497"/>
              <a:gd name="connsiteY1-4930" fmla="*/ 5180948 h 6248398"/>
              <a:gd name="connsiteX2-4931" fmla="*/ 11313815 w 15811497"/>
              <a:gd name="connsiteY2-4932" fmla="*/ 5243926 h 6248398"/>
              <a:gd name="connsiteX3-4933" fmla="*/ 11369911 w 15811497"/>
              <a:gd name="connsiteY3-4934" fmla="*/ 5285874 h 6248398"/>
              <a:gd name="connsiteX4-4935" fmla="*/ 11410606 w 15811497"/>
              <a:gd name="connsiteY4-4936" fmla="*/ 5316305 h 6248398"/>
              <a:gd name="connsiteX5-4937" fmla="*/ 11499892 w 15811497"/>
              <a:gd name="connsiteY5-4938" fmla="*/ 5397454 h 6248398"/>
              <a:gd name="connsiteX6-4939" fmla="*/ 11528781 w 15811497"/>
              <a:gd name="connsiteY6-4940" fmla="*/ 5429240 h 6248398"/>
              <a:gd name="connsiteX7-4941" fmla="*/ 11504846 w 15811497"/>
              <a:gd name="connsiteY7-4942" fmla="*/ 5414699 h 6248398"/>
              <a:gd name="connsiteX8-4943" fmla="*/ 11371717 w 15811497"/>
              <a:gd name="connsiteY8-4944" fmla="*/ 5315148 h 6248398"/>
              <a:gd name="connsiteX9-4945" fmla="*/ 11292198 w 15811497"/>
              <a:gd name="connsiteY9-4946" fmla="*/ 5255685 h 6248398"/>
              <a:gd name="connsiteX10-4947" fmla="*/ 11209760 w 15811497"/>
              <a:gd name="connsiteY10-4948" fmla="*/ 5180760 h 6248398"/>
              <a:gd name="connsiteX11-4949" fmla="*/ 4892179 w 15811497"/>
              <a:gd name="connsiteY11-4950" fmla="*/ 4842491 h 6248398"/>
              <a:gd name="connsiteX12-4951" fmla="*/ 4892178 w 15811497"/>
              <a:gd name="connsiteY12-4952" fmla="*/ 4842492 h 6248398"/>
              <a:gd name="connsiteX13-4953" fmla="*/ 4885192 w 15811497"/>
              <a:gd name="connsiteY13-4954" fmla="*/ 4851834 h 6248398"/>
              <a:gd name="connsiteX14-4955" fmla="*/ 4892179 w 15811497"/>
              <a:gd name="connsiteY14-4956" fmla="*/ 4842491 h 6248398"/>
              <a:gd name="connsiteX15-4957" fmla="*/ 8767766 w 15811497"/>
              <a:gd name="connsiteY15-4958" fmla="*/ 853515 h 6248398"/>
              <a:gd name="connsiteX16-4959" fmla="*/ 8782572 w 15811497"/>
              <a:gd name="connsiteY16-4960" fmla="*/ 884251 h 6248398"/>
              <a:gd name="connsiteX17-4961" fmla="*/ 8812281 w 15811497"/>
              <a:gd name="connsiteY17-4962" fmla="*/ 965420 h 6248398"/>
              <a:gd name="connsiteX18-4963" fmla="*/ 8831257 w 15811497"/>
              <a:gd name="connsiteY18-4964" fmla="*/ 1017268 h 6248398"/>
              <a:gd name="connsiteX19-4965" fmla="*/ 8860452 w 15811497"/>
              <a:gd name="connsiteY19-4966" fmla="*/ 1130811 h 6248398"/>
              <a:gd name="connsiteX20-4967" fmla="*/ 8839383 w 15811497"/>
              <a:gd name="connsiteY20-4968" fmla="*/ 1087075 h 6248398"/>
              <a:gd name="connsiteX21-4969" fmla="*/ 8795375 w 15811497"/>
              <a:gd name="connsiteY21-4970" fmla="*/ 963167 h 6248398"/>
              <a:gd name="connsiteX22-4971" fmla="*/ 8768620 w 15811497"/>
              <a:gd name="connsiteY22-4972" fmla="*/ 859114 h 6248398"/>
              <a:gd name="connsiteX23-4973" fmla="*/ 8767766 w 15811497"/>
              <a:gd name="connsiteY23-4974" fmla="*/ 853515 h 6248398"/>
              <a:gd name="connsiteX24-4975" fmla="*/ 7448548 w 15811497"/>
              <a:gd name="connsiteY24-4976" fmla="*/ 0 h 6248398"/>
              <a:gd name="connsiteX25-4977" fmla="*/ 8721604 w 15811497"/>
              <a:gd name="connsiteY25-4978" fmla="*/ 757692 h 6248398"/>
              <a:gd name="connsiteX26-4979" fmla="*/ 8767765 w 15811497"/>
              <a:gd name="connsiteY26-4980" fmla="*/ 853515 h 6248398"/>
              <a:gd name="connsiteX27-4981" fmla="*/ 8768619 w 15811497"/>
              <a:gd name="connsiteY27-4982" fmla="*/ 859114 h 6248398"/>
              <a:gd name="connsiteX28-4983" fmla="*/ 8890522 w 15811497"/>
              <a:gd name="connsiteY28-4984" fmla="*/ 1193234 h 6248398"/>
              <a:gd name="connsiteX29-4985" fmla="*/ 9958384 w 15811497"/>
              <a:gd name="connsiteY29-4986" fmla="*/ 1828798 h 6248398"/>
              <a:gd name="connsiteX30-4987" fmla="*/ 10895504 w 15811497"/>
              <a:gd name="connsiteY30-4988" fmla="*/ 1386857 h 6248398"/>
              <a:gd name="connsiteX31-4989" fmla="*/ 10927290 w 15811497"/>
              <a:gd name="connsiteY31-4990" fmla="*/ 1344350 h 6248398"/>
              <a:gd name="connsiteX32-4991" fmla="*/ 10936907 w 15811497"/>
              <a:gd name="connsiteY32-4992" fmla="*/ 1346082 h 6248398"/>
              <a:gd name="connsiteX33-4993" fmla="*/ 10917759 w 15811497"/>
              <a:gd name="connsiteY33-4994" fmla="*/ 1367151 h 6248398"/>
              <a:gd name="connsiteX34-4995" fmla="*/ 10545015 w 15811497"/>
              <a:gd name="connsiteY34-4996" fmla="*/ 1956940 h 6248398"/>
              <a:gd name="connsiteX35-4997" fmla="*/ 10521911 w 15811497"/>
              <a:gd name="connsiteY35-4998" fmla="*/ 2012524 h 6248398"/>
              <a:gd name="connsiteX36-4999" fmla="*/ 10521913 w 15811497"/>
              <a:gd name="connsiteY36-5000" fmla="*/ 2012521 h 6248398"/>
              <a:gd name="connsiteX37-5001" fmla="*/ 10545016 w 15811497"/>
              <a:gd name="connsiteY37-5002" fmla="*/ 1956940 h 6248398"/>
              <a:gd name="connsiteX38-5003" fmla="*/ 10917760 w 15811497"/>
              <a:gd name="connsiteY38-5004" fmla="*/ 1367152 h 6248398"/>
              <a:gd name="connsiteX39-5005" fmla="*/ 10936908 w 15811497"/>
              <a:gd name="connsiteY39-5006" fmla="*/ 1346084 h 6248398"/>
              <a:gd name="connsiteX40-5007" fmla="*/ 10972797 w 15811497"/>
              <a:gd name="connsiteY40-5008" fmla="*/ 1352550 h 6248398"/>
              <a:gd name="connsiteX41-5009" fmla="*/ 11002341 w 15811497"/>
              <a:gd name="connsiteY41-5010" fmla="*/ 1645177 h 6248398"/>
              <a:gd name="connsiteX42-5011" fmla="*/ 11002341 w 15811497"/>
              <a:gd name="connsiteY42-5012" fmla="*/ 1645177 h 6248398"/>
              <a:gd name="connsiteX43-5013" fmla="*/ 10972797 w 15811497"/>
              <a:gd name="connsiteY43-5014" fmla="*/ 1352549 h 6248398"/>
              <a:gd name="connsiteX44-5015" fmla="*/ 10936908 w 15811497"/>
              <a:gd name="connsiteY44-5016" fmla="*/ 1346083 h 6248398"/>
              <a:gd name="connsiteX45-5017" fmla="*/ 11096041 w 15811497"/>
              <a:gd name="connsiteY45-5018" fmla="*/ 1170993 h 6248398"/>
              <a:gd name="connsiteX46-5019" fmla="*/ 13049247 w 15811497"/>
              <a:gd name="connsiteY46-5020" fmla="*/ 361949 h 6248398"/>
              <a:gd name="connsiteX47-5021" fmla="*/ 15811497 w 15811497"/>
              <a:gd name="connsiteY47-5022" fmla="*/ 3124198 h 6248398"/>
              <a:gd name="connsiteX48-5023" fmla="*/ 13049247 w 15811497"/>
              <a:gd name="connsiteY48-5024" fmla="*/ 5886448 h 6248398"/>
              <a:gd name="connsiteX49-5025" fmla="*/ 11732594 w 15811497"/>
              <a:gd name="connsiteY49-5026" fmla="*/ 5553059 h 6248398"/>
              <a:gd name="connsiteX50-5027" fmla="*/ 11528782 w 15811497"/>
              <a:gd name="connsiteY50-5028" fmla="*/ 5429240 h 6248398"/>
              <a:gd name="connsiteX51-5029" fmla="*/ 11499893 w 15811497"/>
              <a:gd name="connsiteY51-5030" fmla="*/ 5397454 h 6248398"/>
              <a:gd name="connsiteX52-5031" fmla="*/ 11410607 w 15811497"/>
              <a:gd name="connsiteY52-5032" fmla="*/ 5316305 h 6248398"/>
              <a:gd name="connsiteX53-5033" fmla="*/ 11369912 w 15811497"/>
              <a:gd name="connsiteY53-5034" fmla="*/ 5285874 h 6248398"/>
              <a:gd name="connsiteX54-5035" fmla="*/ 11355656 w 15811497"/>
              <a:gd name="connsiteY54-5036" fmla="*/ 5144675 h 6248398"/>
              <a:gd name="connsiteX55-5037" fmla="*/ 11355656 w 15811497"/>
              <a:gd name="connsiteY55-5038" fmla="*/ 5144675 h 6248398"/>
              <a:gd name="connsiteX56-5039" fmla="*/ 11369912 w 15811497"/>
              <a:gd name="connsiteY56-5040" fmla="*/ 5285874 h 6248398"/>
              <a:gd name="connsiteX57-5041" fmla="*/ 11313816 w 15811497"/>
              <a:gd name="connsiteY57-5042" fmla="*/ 5243926 h 6248398"/>
              <a:gd name="connsiteX58-5043" fmla="*/ 11210151 w 15811497"/>
              <a:gd name="connsiteY58-5044" fmla="*/ 5180948 h 6248398"/>
              <a:gd name="connsiteX59-5045" fmla="*/ 11209761 w 15811497"/>
              <a:gd name="connsiteY59-5046" fmla="*/ 5180760 h 6248398"/>
              <a:gd name="connsiteX60-5047" fmla="*/ 11096041 w 15811497"/>
              <a:gd name="connsiteY60-5048" fmla="*/ 5077404 h 6248398"/>
              <a:gd name="connsiteX61-5049" fmla="*/ 11063094 w 15811497"/>
              <a:gd name="connsiteY61-5050" fmla="*/ 5041153 h 6248398"/>
              <a:gd name="connsiteX62-5051" fmla="*/ 11063091 w 15811497"/>
              <a:gd name="connsiteY62-5052" fmla="*/ 5041152 h 6248398"/>
              <a:gd name="connsiteX63-5053" fmla="*/ 11096040 w 15811497"/>
              <a:gd name="connsiteY63-5054" fmla="*/ 5077404 h 6248398"/>
              <a:gd name="connsiteX64-5055" fmla="*/ 11209760 w 15811497"/>
              <a:gd name="connsiteY64-5056" fmla="*/ 5180760 h 6248398"/>
              <a:gd name="connsiteX65-5057" fmla="*/ 11100244 w 15811497"/>
              <a:gd name="connsiteY65-5058" fmla="*/ 5128004 h 6248398"/>
              <a:gd name="connsiteX66-5059" fmla="*/ 10610846 w 15811497"/>
              <a:gd name="connsiteY66-5060" fmla="*/ 5029199 h 6248398"/>
              <a:gd name="connsiteX67-5061" fmla="*/ 9640652 w 15811497"/>
              <a:gd name="connsiteY67-5062" fmla="*/ 5486739 h 6248398"/>
              <a:gd name="connsiteX68-5063" fmla="*/ 9628722 w 15811497"/>
              <a:gd name="connsiteY68-5064" fmla="*/ 5502693 h 6248398"/>
              <a:gd name="connsiteX69-5065" fmla="*/ 9568273 w 15811497"/>
              <a:gd name="connsiteY69-5066" fmla="*/ 5583530 h 6248398"/>
              <a:gd name="connsiteX70-5067" fmla="*/ 9535504 w 15811497"/>
              <a:gd name="connsiteY70-5068" fmla="*/ 5637470 h 6248398"/>
              <a:gd name="connsiteX71-5069" fmla="*/ 9535505 w 15811497"/>
              <a:gd name="connsiteY71-5070" fmla="*/ 5637470 h 6248398"/>
              <a:gd name="connsiteX72-5071" fmla="*/ 9568273 w 15811497"/>
              <a:gd name="connsiteY72-5072" fmla="*/ 5583531 h 6248398"/>
              <a:gd name="connsiteX73-5073" fmla="*/ 9628722 w 15811497"/>
              <a:gd name="connsiteY73-5074" fmla="*/ 5502694 h 6248398"/>
              <a:gd name="connsiteX74-5075" fmla="*/ 9563485 w 15811497"/>
              <a:gd name="connsiteY74-5076" fmla="*/ 5610078 h 6248398"/>
              <a:gd name="connsiteX75-5077" fmla="*/ 9542221 w 15811497"/>
              <a:gd name="connsiteY75-5078" fmla="*/ 5638514 h 6248398"/>
              <a:gd name="connsiteX76-5079" fmla="*/ 9504352 w 15811497"/>
              <a:gd name="connsiteY76-5080" fmla="*/ 5689156 h 6248398"/>
              <a:gd name="connsiteX77-5081" fmla="*/ 9480140 w 15811497"/>
              <a:gd name="connsiteY77-5082" fmla="*/ 5721533 h 6248398"/>
              <a:gd name="connsiteX78-5083" fmla="*/ 8362947 w 15811497"/>
              <a:gd name="connsiteY78-5084" fmla="*/ 6248398 h 6248398"/>
              <a:gd name="connsiteX79-5085" fmla="*/ 7028922 w 15811497"/>
              <a:gd name="connsiteY79-5086" fmla="*/ 5364147 h 6248398"/>
              <a:gd name="connsiteX80-5087" fmla="*/ 6990513 w 15811497"/>
              <a:gd name="connsiteY80-5088" fmla="*/ 5259205 h 6248398"/>
              <a:gd name="connsiteX81-5089" fmla="*/ 6990512 w 15811497"/>
              <a:gd name="connsiteY81-5090" fmla="*/ 5259199 h 6248398"/>
              <a:gd name="connsiteX82-5091" fmla="*/ 6983676 w 15811497"/>
              <a:gd name="connsiteY82-5092" fmla="*/ 5240519 h 6248398"/>
              <a:gd name="connsiteX83-5093" fmla="*/ 6983673 w 15811497"/>
              <a:gd name="connsiteY83-5094" fmla="*/ 5240519 h 6248398"/>
              <a:gd name="connsiteX84-5095" fmla="*/ 6980236 w 15811497"/>
              <a:gd name="connsiteY84-5096" fmla="*/ 5231130 h 6248398"/>
              <a:gd name="connsiteX85-5097" fmla="*/ 6978859 w 15811497"/>
              <a:gd name="connsiteY85-5098" fmla="*/ 5225774 h 6248398"/>
              <a:gd name="connsiteX86-5099" fmla="*/ 6984291 w 15811497"/>
              <a:gd name="connsiteY86-5100" fmla="*/ 5240614 h 6248398"/>
              <a:gd name="connsiteX87-5101" fmla="*/ 6984292 w 15811497"/>
              <a:gd name="connsiteY87-5102" fmla="*/ 5240614 h 6248398"/>
              <a:gd name="connsiteX88-5103" fmla="*/ 6978860 w 15811497"/>
              <a:gd name="connsiteY88-5104" fmla="*/ 5225773 h 6248398"/>
              <a:gd name="connsiteX89-5105" fmla="*/ 6944562 w 15811497"/>
              <a:gd name="connsiteY89-5106" fmla="*/ 5092380 h 6248398"/>
              <a:gd name="connsiteX90-5107" fmla="*/ 6924183 w 15811497"/>
              <a:gd name="connsiteY90-5108" fmla="*/ 4890225 h 6248398"/>
              <a:gd name="connsiteX91-5109" fmla="*/ 6924182 w 15811497"/>
              <a:gd name="connsiteY91-5110" fmla="*/ 4890225 h 6248398"/>
              <a:gd name="connsiteX92-5111" fmla="*/ 6944561 w 15811497"/>
              <a:gd name="connsiteY92-5112" fmla="*/ 5092380 h 6248398"/>
              <a:gd name="connsiteX93-5113" fmla="*/ 6978860 w 15811497"/>
              <a:gd name="connsiteY93-5114" fmla="*/ 5225773 h 6248398"/>
              <a:gd name="connsiteX94-5115" fmla="*/ 6948299 w 15811497"/>
              <a:gd name="connsiteY94-5116" fmla="*/ 5142273 h 6248398"/>
              <a:gd name="connsiteX95-5117" fmla="*/ 5829297 w 15811497"/>
              <a:gd name="connsiteY95-5118" fmla="*/ 4400549 h 6248398"/>
              <a:gd name="connsiteX96-5119" fmla="*/ 5056802 w 15811497"/>
              <a:gd name="connsiteY96-5120" fmla="*/ 4677867 h 6248398"/>
              <a:gd name="connsiteX97-5121" fmla="*/ 5022517 w 15811497"/>
              <a:gd name="connsiteY97-5122" fmla="*/ 4709027 h 6248398"/>
              <a:gd name="connsiteX98-5123" fmla="*/ 5022515 w 15811497"/>
              <a:gd name="connsiteY98-5124" fmla="*/ 4709029 h 6248398"/>
              <a:gd name="connsiteX99-5125" fmla="*/ 5022510 w 15811497"/>
              <a:gd name="connsiteY99-5126" fmla="*/ 4709033 h 6248398"/>
              <a:gd name="connsiteX100-5127" fmla="*/ 4924198 w 15811497"/>
              <a:gd name="connsiteY100-5128" fmla="*/ 4840507 h 6248398"/>
              <a:gd name="connsiteX101-5129" fmla="*/ 4914898 w 15811497"/>
              <a:gd name="connsiteY101-5130" fmla="*/ 4838698 h 6248398"/>
              <a:gd name="connsiteX102-5131" fmla="*/ 4914898 w 15811497"/>
              <a:gd name="connsiteY102-5132" fmla="*/ 4838699 h 6248398"/>
              <a:gd name="connsiteX103-5133" fmla="*/ 4924199 w 15811497"/>
              <a:gd name="connsiteY103-5134" fmla="*/ 4840508 h 6248398"/>
              <a:gd name="connsiteX104-5135" fmla="*/ 4893736 w 15811497"/>
              <a:gd name="connsiteY104-5136" fmla="*/ 4881247 h 6248398"/>
              <a:gd name="connsiteX105-5137" fmla="*/ 4778482 w 15811497"/>
              <a:gd name="connsiteY105-5138" fmla="*/ 5008058 h 6248398"/>
              <a:gd name="connsiteX106-5139" fmla="*/ 4778482 w 15811497"/>
              <a:gd name="connsiteY106-5140" fmla="*/ 5008057 h 6248398"/>
              <a:gd name="connsiteX107-5141" fmla="*/ 4715455 w 15811497"/>
              <a:gd name="connsiteY107-5142" fmla="*/ 5077404 h 6248398"/>
              <a:gd name="connsiteX108-5143" fmla="*/ 2762249 w 15811497"/>
              <a:gd name="connsiteY108-5144" fmla="*/ 5886448 h 6248398"/>
              <a:gd name="connsiteX109-5145" fmla="*/ 0 w 15811497"/>
              <a:gd name="connsiteY109-5146" fmla="*/ 3124198 h 6248398"/>
              <a:gd name="connsiteX110-5147" fmla="*/ 2762249 w 15811497"/>
              <a:gd name="connsiteY110-5148" fmla="*/ 361949 h 6248398"/>
              <a:gd name="connsiteX111-5149" fmla="*/ 4078902 w 15811497"/>
              <a:gd name="connsiteY111-5150" fmla="*/ 695338 h 6248398"/>
              <a:gd name="connsiteX112-5151" fmla="*/ 4261443 w 15811497"/>
              <a:gd name="connsiteY112-5152" fmla="*/ 806235 h 6248398"/>
              <a:gd name="connsiteX113-5153" fmla="*/ 4409044 w 15811497"/>
              <a:gd name="connsiteY113-5154" fmla="*/ 910268 h 6248398"/>
              <a:gd name="connsiteX114-5155" fmla="*/ 4612477 w 15811497"/>
              <a:gd name="connsiteY114-5156" fmla="*/ 1077402 h 6248398"/>
              <a:gd name="connsiteX115-5157" fmla="*/ 4612478 w 15811497"/>
              <a:gd name="connsiteY115-5158" fmla="*/ 1077403 h 6248398"/>
              <a:gd name="connsiteX116-5159" fmla="*/ 4715454 w 15811497"/>
              <a:gd name="connsiteY116-5160" fmla="*/ 1170993 h 6248398"/>
              <a:gd name="connsiteX117-5161" fmla="*/ 4701725 w 15811497"/>
              <a:gd name="connsiteY117-5162" fmla="*/ 1120394 h 6248398"/>
              <a:gd name="connsiteX118-5163" fmla="*/ 5191122 w 15811497"/>
              <a:gd name="connsiteY118-5164" fmla="*/ 1219199 h 6248398"/>
              <a:gd name="connsiteX119-5165" fmla="*/ 6161317 w 15811497"/>
              <a:gd name="connsiteY119-5166" fmla="*/ 761659 h 6248398"/>
              <a:gd name="connsiteX120-5167" fmla="*/ 6224019 w 15811497"/>
              <a:gd name="connsiteY120-5168" fmla="*/ 677808 h 6248398"/>
              <a:gd name="connsiteX121-5169" fmla="*/ 6175489 w 15811497"/>
              <a:gd name="connsiteY121-5170" fmla="*/ 757691 h 6248398"/>
              <a:gd name="connsiteX122-5171" fmla="*/ 6175489 w 15811497"/>
              <a:gd name="connsiteY122-5172" fmla="*/ 757692 h 6248398"/>
              <a:gd name="connsiteX123-5173" fmla="*/ 6224020 w 15811497"/>
              <a:gd name="connsiteY123-5174" fmla="*/ 677809 h 6248398"/>
              <a:gd name="connsiteX124-5175" fmla="*/ 6233696 w 15811497"/>
              <a:gd name="connsiteY124-5176" fmla="*/ 664869 h 6248398"/>
              <a:gd name="connsiteX125-5177" fmla="*/ 6252611 w 15811497"/>
              <a:gd name="connsiteY125-5178" fmla="*/ 633734 h 6248398"/>
              <a:gd name="connsiteX126-5179" fmla="*/ 6252610 w 15811497"/>
              <a:gd name="connsiteY126-5180" fmla="*/ 633734 h 6248398"/>
              <a:gd name="connsiteX127-5181" fmla="*/ 6233696 w 15811497"/>
              <a:gd name="connsiteY127-5182" fmla="*/ 664868 h 6248398"/>
              <a:gd name="connsiteX128-5183" fmla="*/ 6224019 w 15811497"/>
              <a:gd name="connsiteY128-5184" fmla="*/ 677808 h 6248398"/>
              <a:gd name="connsiteX129-5185" fmla="*/ 6248008 w 15811497"/>
              <a:gd name="connsiteY129-5186" fmla="*/ 638320 h 6248398"/>
              <a:gd name="connsiteX130-5187" fmla="*/ 6251291 w 15811497"/>
              <a:gd name="connsiteY130-5188" fmla="*/ 633930 h 6248398"/>
              <a:gd name="connsiteX131-5189" fmla="*/ 6251293 w 15811497"/>
              <a:gd name="connsiteY131-5190" fmla="*/ 633929 h 6248398"/>
              <a:gd name="connsiteX132-5191" fmla="*/ 6257683 w 15811497"/>
              <a:gd name="connsiteY132-5192" fmla="*/ 625384 h 6248398"/>
              <a:gd name="connsiteX133-5193" fmla="*/ 6257686 w 15811497"/>
              <a:gd name="connsiteY133-5194" fmla="*/ 625380 h 6248398"/>
              <a:gd name="connsiteX134-5195" fmla="*/ 6331355 w 15811497"/>
              <a:gd name="connsiteY134-5196" fmla="*/ 526865 h 6248398"/>
              <a:gd name="connsiteX135-5197" fmla="*/ 7448548 w 15811497"/>
              <a:gd name="connsiteY135-5198" fmla="*/ 0 h 6248398"/>
              <a:gd name="connsiteX0-5199" fmla="*/ 11209760 w 15811497"/>
              <a:gd name="connsiteY0-5200" fmla="*/ 5180760 h 6248398"/>
              <a:gd name="connsiteX1-5201" fmla="*/ 11210150 w 15811497"/>
              <a:gd name="connsiteY1-5202" fmla="*/ 5180948 h 6248398"/>
              <a:gd name="connsiteX2-5203" fmla="*/ 11313815 w 15811497"/>
              <a:gd name="connsiteY2-5204" fmla="*/ 5243926 h 6248398"/>
              <a:gd name="connsiteX3-5205" fmla="*/ 11369911 w 15811497"/>
              <a:gd name="connsiteY3-5206" fmla="*/ 5285874 h 6248398"/>
              <a:gd name="connsiteX4-5207" fmla="*/ 11410606 w 15811497"/>
              <a:gd name="connsiteY4-5208" fmla="*/ 5316305 h 6248398"/>
              <a:gd name="connsiteX5-5209" fmla="*/ 11499892 w 15811497"/>
              <a:gd name="connsiteY5-5210" fmla="*/ 5397454 h 6248398"/>
              <a:gd name="connsiteX6-5211" fmla="*/ 11528781 w 15811497"/>
              <a:gd name="connsiteY6-5212" fmla="*/ 5429240 h 6248398"/>
              <a:gd name="connsiteX7-5213" fmla="*/ 11504846 w 15811497"/>
              <a:gd name="connsiteY7-5214" fmla="*/ 5414699 h 6248398"/>
              <a:gd name="connsiteX8-5215" fmla="*/ 11371717 w 15811497"/>
              <a:gd name="connsiteY8-5216" fmla="*/ 5315148 h 6248398"/>
              <a:gd name="connsiteX9-5217" fmla="*/ 11292198 w 15811497"/>
              <a:gd name="connsiteY9-5218" fmla="*/ 5255685 h 6248398"/>
              <a:gd name="connsiteX10-5219" fmla="*/ 11209760 w 15811497"/>
              <a:gd name="connsiteY10-5220" fmla="*/ 5180760 h 6248398"/>
              <a:gd name="connsiteX11-5221" fmla="*/ 4892179 w 15811497"/>
              <a:gd name="connsiteY11-5222" fmla="*/ 4842491 h 6248398"/>
              <a:gd name="connsiteX12-5223" fmla="*/ 4892178 w 15811497"/>
              <a:gd name="connsiteY12-5224" fmla="*/ 4842492 h 6248398"/>
              <a:gd name="connsiteX13-5225" fmla="*/ 4885192 w 15811497"/>
              <a:gd name="connsiteY13-5226" fmla="*/ 4851834 h 6248398"/>
              <a:gd name="connsiteX14-5227" fmla="*/ 4892179 w 15811497"/>
              <a:gd name="connsiteY14-5228" fmla="*/ 4842491 h 6248398"/>
              <a:gd name="connsiteX15-5229" fmla="*/ 8767766 w 15811497"/>
              <a:gd name="connsiteY15-5230" fmla="*/ 853515 h 6248398"/>
              <a:gd name="connsiteX16-5231" fmla="*/ 8782572 w 15811497"/>
              <a:gd name="connsiteY16-5232" fmla="*/ 884251 h 6248398"/>
              <a:gd name="connsiteX17-5233" fmla="*/ 8812281 w 15811497"/>
              <a:gd name="connsiteY17-5234" fmla="*/ 965420 h 6248398"/>
              <a:gd name="connsiteX18-5235" fmla="*/ 8831257 w 15811497"/>
              <a:gd name="connsiteY18-5236" fmla="*/ 1017268 h 6248398"/>
              <a:gd name="connsiteX19-5237" fmla="*/ 8860452 w 15811497"/>
              <a:gd name="connsiteY19-5238" fmla="*/ 1130811 h 6248398"/>
              <a:gd name="connsiteX20-5239" fmla="*/ 8839383 w 15811497"/>
              <a:gd name="connsiteY20-5240" fmla="*/ 1087075 h 6248398"/>
              <a:gd name="connsiteX21-5241" fmla="*/ 8768620 w 15811497"/>
              <a:gd name="connsiteY21-5242" fmla="*/ 859114 h 6248398"/>
              <a:gd name="connsiteX22-5243" fmla="*/ 8767766 w 15811497"/>
              <a:gd name="connsiteY22-5244" fmla="*/ 853515 h 6248398"/>
              <a:gd name="connsiteX23-5245" fmla="*/ 7448548 w 15811497"/>
              <a:gd name="connsiteY23-5246" fmla="*/ 0 h 6248398"/>
              <a:gd name="connsiteX24-5247" fmla="*/ 8721604 w 15811497"/>
              <a:gd name="connsiteY24-5248" fmla="*/ 757692 h 6248398"/>
              <a:gd name="connsiteX25-5249" fmla="*/ 8767765 w 15811497"/>
              <a:gd name="connsiteY25-5250" fmla="*/ 853515 h 6248398"/>
              <a:gd name="connsiteX26-5251" fmla="*/ 8768619 w 15811497"/>
              <a:gd name="connsiteY26-5252" fmla="*/ 859114 h 6248398"/>
              <a:gd name="connsiteX27-5253" fmla="*/ 8890522 w 15811497"/>
              <a:gd name="connsiteY27-5254" fmla="*/ 1193234 h 6248398"/>
              <a:gd name="connsiteX28-5255" fmla="*/ 9958384 w 15811497"/>
              <a:gd name="connsiteY28-5256" fmla="*/ 1828798 h 6248398"/>
              <a:gd name="connsiteX29-5257" fmla="*/ 10895504 w 15811497"/>
              <a:gd name="connsiteY29-5258" fmla="*/ 1386857 h 6248398"/>
              <a:gd name="connsiteX30-5259" fmla="*/ 10927290 w 15811497"/>
              <a:gd name="connsiteY30-5260" fmla="*/ 1344350 h 6248398"/>
              <a:gd name="connsiteX31-5261" fmla="*/ 10936907 w 15811497"/>
              <a:gd name="connsiteY31-5262" fmla="*/ 1346082 h 6248398"/>
              <a:gd name="connsiteX32-5263" fmla="*/ 10917759 w 15811497"/>
              <a:gd name="connsiteY32-5264" fmla="*/ 1367151 h 6248398"/>
              <a:gd name="connsiteX33-5265" fmla="*/ 10545015 w 15811497"/>
              <a:gd name="connsiteY33-5266" fmla="*/ 1956940 h 6248398"/>
              <a:gd name="connsiteX34-5267" fmla="*/ 10521911 w 15811497"/>
              <a:gd name="connsiteY34-5268" fmla="*/ 2012524 h 6248398"/>
              <a:gd name="connsiteX35-5269" fmla="*/ 10521913 w 15811497"/>
              <a:gd name="connsiteY35-5270" fmla="*/ 2012521 h 6248398"/>
              <a:gd name="connsiteX36-5271" fmla="*/ 10545016 w 15811497"/>
              <a:gd name="connsiteY36-5272" fmla="*/ 1956940 h 6248398"/>
              <a:gd name="connsiteX37-5273" fmla="*/ 10917760 w 15811497"/>
              <a:gd name="connsiteY37-5274" fmla="*/ 1367152 h 6248398"/>
              <a:gd name="connsiteX38-5275" fmla="*/ 10936908 w 15811497"/>
              <a:gd name="connsiteY38-5276" fmla="*/ 1346084 h 6248398"/>
              <a:gd name="connsiteX39-5277" fmla="*/ 10972797 w 15811497"/>
              <a:gd name="connsiteY39-5278" fmla="*/ 1352550 h 6248398"/>
              <a:gd name="connsiteX40-5279" fmla="*/ 11002341 w 15811497"/>
              <a:gd name="connsiteY40-5280" fmla="*/ 1645177 h 6248398"/>
              <a:gd name="connsiteX41-5281" fmla="*/ 11002341 w 15811497"/>
              <a:gd name="connsiteY41-5282" fmla="*/ 1645177 h 6248398"/>
              <a:gd name="connsiteX42-5283" fmla="*/ 10972797 w 15811497"/>
              <a:gd name="connsiteY42-5284" fmla="*/ 1352549 h 6248398"/>
              <a:gd name="connsiteX43-5285" fmla="*/ 10936908 w 15811497"/>
              <a:gd name="connsiteY43-5286" fmla="*/ 1346083 h 6248398"/>
              <a:gd name="connsiteX44-5287" fmla="*/ 11096041 w 15811497"/>
              <a:gd name="connsiteY44-5288" fmla="*/ 1170993 h 6248398"/>
              <a:gd name="connsiteX45-5289" fmla="*/ 13049247 w 15811497"/>
              <a:gd name="connsiteY45-5290" fmla="*/ 361949 h 6248398"/>
              <a:gd name="connsiteX46-5291" fmla="*/ 15811497 w 15811497"/>
              <a:gd name="connsiteY46-5292" fmla="*/ 3124198 h 6248398"/>
              <a:gd name="connsiteX47-5293" fmla="*/ 13049247 w 15811497"/>
              <a:gd name="connsiteY47-5294" fmla="*/ 5886448 h 6248398"/>
              <a:gd name="connsiteX48-5295" fmla="*/ 11732594 w 15811497"/>
              <a:gd name="connsiteY48-5296" fmla="*/ 5553059 h 6248398"/>
              <a:gd name="connsiteX49-5297" fmla="*/ 11528782 w 15811497"/>
              <a:gd name="connsiteY49-5298" fmla="*/ 5429240 h 6248398"/>
              <a:gd name="connsiteX50-5299" fmla="*/ 11499893 w 15811497"/>
              <a:gd name="connsiteY50-5300" fmla="*/ 5397454 h 6248398"/>
              <a:gd name="connsiteX51-5301" fmla="*/ 11410607 w 15811497"/>
              <a:gd name="connsiteY51-5302" fmla="*/ 5316305 h 6248398"/>
              <a:gd name="connsiteX52-5303" fmla="*/ 11369912 w 15811497"/>
              <a:gd name="connsiteY52-5304" fmla="*/ 5285874 h 6248398"/>
              <a:gd name="connsiteX53-5305" fmla="*/ 11355656 w 15811497"/>
              <a:gd name="connsiteY53-5306" fmla="*/ 5144675 h 6248398"/>
              <a:gd name="connsiteX54-5307" fmla="*/ 11355656 w 15811497"/>
              <a:gd name="connsiteY54-5308" fmla="*/ 5144675 h 6248398"/>
              <a:gd name="connsiteX55-5309" fmla="*/ 11369912 w 15811497"/>
              <a:gd name="connsiteY55-5310" fmla="*/ 5285874 h 6248398"/>
              <a:gd name="connsiteX56-5311" fmla="*/ 11313816 w 15811497"/>
              <a:gd name="connsiteY56-5312" fmla="*/ 5243926 h 6248398"/>
              <a:gd name="connsiteX57-5313" fmla="*/ 11210151 w 15811497"/>
              <a:gd name="connsiteY57-5314" fmla="*/ 5180948 h 6248398"/>
              <a:gd name="connsiteX58-5315" fmla="*/ 11209761 w 15811497"/>
              <a:gd name="connsiteY58-5316" fmla="*/ 5180760 h 6248398"/>
              <a:gd name="connsiteX59-5317" fmla="*/ 11096041 w 15811497"/>
              <a:gd name="connsiteY59-5318" fmla="*/ 5077404 h 6248398"/>
              <a:gd name="connsiteX60-5319" fmla="*/ 11063094 w 15811497"/>
              <a:gd name="connsiteY60-5320" fmla="*/ 5041153 h 6248398"/>
              <a:gd name="connsiteX61-5321" fmla="*/ 11063091 w 15811497"/>
              <a:gd name="connsiteY61-5322" fmla="*/ 5041152 h 6248398"/>
              <a:gd name="connsiteX62-5323" fmla="*/ 11096040 w 15811497"/>
              <a:gd name="connsiteY62-5324" fmla="*/ 5077404 h 6248398"/>
              <a:gd name="connsiteX63-5325" fmla="*/ 11209760 w 15811497"/>
              <a:gd name="connsiteY63-5326" fmla="*/ 5180760 h 6248398"/>
              <a:gd name="connsiteX64-5327" fmla="*/ 11100244 w 15811497"/>
              <a:gd name="connsiteY64-5328" fmla="*/ 5128004 h 6248398"/>
              <a:gd name="connsiteX65-5329" fmla="*/ 10610846 w 15811497"/>
              <a:gd name="connsiteY65-5330" fmla="*/ 5029199 h 6248398"/>
              <a:gd name="connsiteX66-5331" fmla="*/ 9640652 w 15811497"/>
              <a:gd name="connsiteY66-5332" fmla="*/ 5486739 h 6248398"/>
              <a:gd name="connsiteX67-5333" fmla="*/ 9628722 w 15811497"/>
              <a:gd name="connsiteY67-5334" fmla="*/ 5502693 h 6248398"/>
              <a:gd name="connsiteX68-5335" fmla="*/ 9568273 w 15811497"/>
              <a:gd name="connsiteY68-5336" fmla="*/ 5583530 h 6248398"/>
              <a:gd name="connsiteX69-5337" fmla="*/ 9535504 w 15811497"/>
              <a:gd name="connsiteY69-5338" fmla="*/ 5637470 h 6248398"/>
              <a:gd name="connsiteX70-5339" fmla="*/ 9535505 w 15811497"/>
              <a:gd name="connsiteY70-5340" fmla="*/ 5637470 h 6248398"/>
              <a:gd name="connsiteX71-5341" fmla="*/ 9568273 w 15811497"/>
              <a:gd name="connsiteY71-5342" fmla="*/ 5583531 h 6248398"/>
              <a:gd name="connsiteX72-5343" fmla="*/ 9628722 w 15811497"/>
              <a:gd name="connsiteY72-5344" fmla="*/ 5502694 h 6248398"/>
              <a:gd name="connsiteX73-5345" fmla="*/ 9563485 w 15811497"/>
              <a:gd name="connsiteY73-5346" fmla="*/ 5610078 h 6248398"/>
              <a:gd name="connsiteX74-5347" fmla="*/ 9542221 w 15811497"/>
              <a:gd name="connsiteY74-5348" fmla="*/ 5638514 h 6248398"/>
              <a:gd name="connsiteX75-5349" fmla="*/ 9504352 w 15811497"/>
              <a:gd name="connsiteY75-5350" fmla="*/ 5689156 h 6248398"/>
              <a:gd name="connsiteX76-5351" fmla="*/ 9480140 w 15811497"/>
              <a:gd name="connsiteY76-5352" fmla="*/ 5721533 h 6248398"/>
              <a:gd name="connsiteX77-5353" fmla="*/ 8362947 w 15811497"/>
              <a:gd name="connsiteY77-5354" fmla="*/ 6248398 h 6248398"/>
              <a:gd name="connsiteX78-5355" fmla="*/ 7028922 w 15811497"/>
              <a:gd name="connsiteY78-5356" fmla="*/ 5364147 h 6248398"/>
              <a:gd name="connsiteX79-5357" fmla="*/ 6990513 w 15811497"/>
              <a:gd name="connsiteY79-5358" fmla="*/ 5259205 h 6248398"/>
              <a:gd name="connsiteX80-5359" fmla="*/ 6990512 w 15811497"/>
              <a:gd name="connsiteY80-5360" fmla="*/ 5259199 h 6248398"/>
              <a:gd name="connsiteX81-5361" fmla="*/ 6983676 w 15811497"/>
              <a:gd name="connsiteY81-5362" fmla="*/ 5240519 h 6248398"/>
              <a:gd name="connsiteX82-5363" fmla="*/ 6983673 w 15811497"/>
              <a:gd name="connsiteY82-5364" fmla="*/ 5240519 h 6248398"/>
              <a:gd name="connsiteX83-5365" fmla="*/ 6980236 w 15811497"/>
              <a:gd name="connsiteY83-5366" fmla="*/ 5231130 h 6248398"/>
              <a:gd name="connsiteX84-5367" fmla="*/ 6978859 w 15811497"/>
              <a:gd name="connsiteY84-5368" fmla="*/ 5225774 h 6248398"/>
              <a:gd name="connsiteX85-5369" fmla="*/ 6984291 w 15811497"/>
              <a:gd name="connsiteY85-5370" fmla="*/ 5240614 h 6248398"/>
              <a:gd name="connsiteX86-5371" fmla="*/ 6984292 w 15811497"/>
              <a:gd name="connsiteY86-5372" fmla="*/ 5240614 h 6248398"/>
              <a:gd name="connsiteX87-5373" fmla="*/ 6978860 w 15811497"/>
              <a:gd name="connsiteY87-5374" fmla="*/ 5225773 h 6248398"/>
              <a:gd name="connsiteX88-5375" fmla="*/ 6944562 w 15811497"/>
              <a:gd name="connsiteY88-5376" fmla="*/ 5092380 h 6248398"/>
              <a:gd name="connsiteX89-5377" fmla="*/ 6924183 w 15811497"/>
              <a:gd name="connsiteY89-5378" fmla="*/ 4890225 h 6248398"/>
              <a:gd name="connsiteX90-5379" fmla="*/ 6924182 w 15811497"/>
              <a:gd name="connsiteY90-5380" fmla="*/ 4890225 h 6248398"/>
              <a:gd name="connsiteX91-5381" fmla="*/ 6944561 w 15811497"/>
              <a:gd name="connsiteY91-5382" fmla="*/ 5092380 h 6248398"/>
              <a:gd name="connsiteX92-5383" fmla="*/ 6978860 w 15811497"/>
              <a:gd name="connsiteY92-5384" fmla="*/ 5225773 h 6248398"/>
              <a:gd name="connsiteX93-5385" fmla="*/ 6948299 w 15811497"/>
              <a:gd name="connsiteY93-5386" fmla="*/ 5142273 h 6248398"/>
              <a:gd name="connsiteX94-5387" fmla="*/ 5829297 w 15811497"/>
              <a:gd name="connsiteY94-5388" fmla="*/ 4400549 h 6248398"/>
              <a:gd name="connsiteX95-5389" fmla="*/ 5056802 w 15811497"/>
              <a:gd name="connsiteY95-5390" fmla="*/ 4677867 h 6248398"/>
              <a:gd name="connsiteX96-5391" fmla="*/ 5022517 w 15811497"/>
              <a:gd name="connsiteY96-5392" fmla="*/ 4709027 h 6248398"/>
              <a:gd name="connsiteX97-5393" fmla="*/ 5022515 w 15811497"/>
              <a:gd name="connsiteY97-5394" fmla="*/ 4709029 h 6248398"/>
              <a:gd name="connsiteX98-5395" fmla="*/ 5022510 w 15811497"/>
              <a:gd name="connsiteY98-5396" fmla="*/ 4709033 h 6248398"/>
              <a:gd name="connsiteX99-5397" fmla="*/ 4924198 w 15811497"/>
              <a:gd name="connsiteY99-5398" fmla="*/ 4840507 h 6248398"/>
              <a:gd name="connsiteX100-5399" fmla="*/ 4914898 w 15811497"/>
              <a:gd name="connsiteY100-5400" fmla="*/ 4838698 h 6248398"/>
              <a:gd name="connsiteX101-5401" fmla="*/ 4914898 w 15811497"/>
              <a:gd name="connsiteY101-5402" fmla="*/ 4838699 h 6248398"/>
              <a:gd name="connsiteX102-5403" fmla="*/ 4924199 w 15811497"/>
              <a:gd name="connsiteY102-5404" fmla="*/ 4840508 h 6248398"/>
              <a:gd name="connsiteX103-5405" fmla="*/ 4893736 w 15811497"/>
              <a:gd name="connsiteY103-5406" fmla="*/ 4881247 h 6248398"/>
              <a:gd name="connsiteX104-5407" fmla="*/ 4778482 w 15811497"/>
              <a:gd name="connsiteY104-5408" fmla="*/ 5008058 h 6248398"/>
              <a:gd name="connsiteX105-5409" fmla="*/ 4778482 w 15811497"/>
              <a:gd name="connsiteY105-5410" fmla="*/ 5008057 h 6248398"/>
              <a:gd name="connsiteX106-5411" fmla="*/ 4715455 w 15811497"/>
              <a:gd name="connsiteY106-5412" fmla="*/ 5077404 h 6248398"/>
              <a:gd name="connsiteX107-5413" fmla="*/ 2762249 w 15811497"/>
              <a:gd name="connsiteY107-5414" fmla="*/ 5886448 h 6248398"/>
              <a:gd name="connsiteX108-5415" fmla="*/ 0 w 15811497"/>
              <a:gd name="connsiteY108-5416" fmla="*/ 3124198 h 6248398"/>
              <a:gd name="connsiteX109-5417" fmla="*/ 2762249 w 15811497"/>
              <a:gd name="connsiteY109-5418" fmla="*/ 361949 h 6248398"/>
              <a:gd name="connsiteX110-5419" fmla="*/ 4078902 w 15811497"/>
              <a:gd name="connsiteY110-5420" fmla="*/ 695338 h 6248398"/>
              <a:gd name="connsiteX111-5421" fmla="*/ 4261443 w 15811497"/>
              <a:gd name="connsiteY111-5422" fmla="*/ 806235 h 6248398"/>
              <a:gd name="connsiteX112-5423" fmla="*/ 4409044 w 15811497"/>
              <a:gd name="connsiteY112-5424" fmla="*/ 910268 h 6248398"/>
              <a:gd name="connsiteX113-5425" fmla="*/ 4612477 w 15811497"/>
              <a:gd name="connsiteY113-5426" fmla="*/ 1077402 h 6248398"/>
              <a:gd name="connsiteX114-5427" fmla="*/ 4612478 w 15811497"/>
              <a:gd name="connsiteY114-5428" fmla="*/ 1077403 h 6248398"/>
              <a:gd name="connsiteX115-5429" fmla="*/ 4715454 w 15811497"/>
              <a:gd name="connsiteY115-5430" fmla="*/ 1170993 h 6248398"/>
              <a:gd name="connsiteX116-5431" fmla="*/ 4701725 w 15811497"/>
              <a:gd name="connsiteY116-5432" fmla="*/ 1120394 h 6248398"/>
              <a:gd name="connsiteX117-5433" fmla="*/ 5191122 w 15811497"/>
              <a:gd name="connsiteY117-5434" fmla="*/ 1219199 h 6248398"/>
              <a:gd name="connsiteX118-5435" fmla="*/ 6161317 w 15811497"/>
              <a:gd name="connsiteY118-5436" fmla="*/ 761659 h 6248398"/>
              <a:gd name="connsiteX119-5437" fmla="*/ 6224019 w 15811497"/>
              <a:gd name="connsiteY119-5438" fmla="*/ 677808 h 6248398"/>
              <a:gd name="connsiteX120-5439" fmla="*/ 6175489 w 15811497"/>
              <a:gd name="connsiteY120-5440" fmla="*/ 757691 h 6248398"/>
              <a:gd name="connsiteX121-5441" fmla="*/ 6175489 w 15811497"/>
              <a:gd name="connsiteY121-5442" fmla="*/ 757692 h 6248398"/>
              <a:gd name="connsiteX122-5443" fmla="*/ 6224020 w 15811497"/>
              <a:gd name="connsiteY122-5444" fmla="*/ 677809 h 6248398"/>
              <a:gd name="connsiteX123-5445" fmla="*/ 6233696 w 15811497"/>
              <a:gd name="connsiteY123-5446" fmla="*/ 664869 h 6248398"/>
              <a:gd name="connsiteX124-5447" fmla="*/ 6252611 w 15811497"/>
              <a:gd name="connsiteY124-5448" fmla="*/ 633734 h 6248398"/>
              <a:gd name="connsiteX125-5449" fmla="*/ 6252610 w 15811497"/>
              <a:gd name="connsiteY125-5450" fmla="*/ 633734 h 6248398"/>
              <a:gd name="connsiteX126-5451" fmla="*/ 6233696 w 15811497"/>
              <a:gd name="connsiteY126-5452" fmla="*/ 664868 h 6248398"/>
              <a:gd name="connsiteX127-5453" fmla="*/ 6224019 w 15811497"/>
              <a:gd name="connsiteY127-5454" fmla="*/ 677808 h 6248398"/>
              <a:gd name="connsiteX128-5455" fmla="*/ 6248008 w 15811497"/>
              <a:gd name="connsiteY128-5456" fmla="*/ 638320 h 6248398"/>
              <a:gd name="connsiteX129-5457" fmla="*/ 6251291 w 15811497"/>
              <a:gd name="connsiteY129-5458" fmla="*/ 633930 h 6248398"/>
              <a:gd name="connsiteX130-5459" fmla="*/ 6251293 w 15811497"/>
              <a:gd name="connsiteY130-5460" fmla="*/ 633929 h 6248398"/>
              <a:gd name="connsiteX131-5461" fmla="*/ 6257683 w 15811497"/>
              <a:gd name="connsiteY131-5462" fmla="*/ 625384 h 6248398"/>
              <a:gd name="connsiteX132-5463" fmla="*/ 6257686 w 15811497"/>
              <a:gd name="connsiteY132-5464" fmla="*/ 625380 h 6248398"/>
              <a:gd name="connsiteX133-5465" fmla="*/ 6331355 w 15811497"/>
              <a:gd name="connsiteY133-5466" fmla="*/ 526865 h 6248398"/>
              <a:gd name="connsiteX134-5467" fmla="*/ 7448548 w 15811497"/>
              <a:gd name="connsiteY134-5468" fmla="*/ 0 h 6248398"/>
              <a:gd name="connsiteX0-5469" fmla="*/ 11209760 w 15811497"/>
              <a:gd name="connsiteY0-5470" fmla="*/ 5180760 h 6248398"/>
              <a:gd name="connsiteX1-5471" fmla="*/ 11210150 w 15811497"/>
              <a:gd name="connsiteY1-5472" fmla="*/ 5180948 h 6248398"/>
              <a:gd name="connsiteX2-5473" fmla="*/ 11313815 w 15811497"/>
              <a:gd name="connsiteY2-5474" fmla="*/ 5243926 h 6248398"/>
              <a:gd name="connsiteX3-5475" fmla="*/ 11369911 w 15811497"/>
              <a:gd name="connsiteY3-5476" fmla="*/ 5285874 h 6248398"/>
              <a:gd name="connsiteX4-5477" fmla="*/ 11410606 w 15811497"/>
              <a:gd name="connsiteY4-5478" fmla="*/ 5316305 h 6248398"/>
              <a:gd name="connsiteX5-5479" fmla="*/ 11499892 w 15811497"/>
              <a:gd name="connsiteY5-5480" fmla="*/ 5397454 h 6248398"/>
              <a:gd name="connsiteX6-5481" fmla="*/ 11528781 w 15811497"/>
              <a:gd name="connsiteY6-5482" fmla="*/ 5429240 h 6248398"/>
              <a:gd name="connsiteX7-5483" fmla="*/ 11504846 w 15811497"/>
              <a:gd name="connsiteY7-5484" fmla="*/ 5414699 h 6248398"/>
              <a:gd name="connsiteX8-5485" fmla="*/ 11371717 w 15811497"/>
              <a:gd name="connsiteY8-5486" fmla="*/ 5315148 h 6248398"/>
              <a:gd name="connsiteX9-5487" fmla="*/ 11292198 w 15811497"/>
              <a:gd name="connsiteY9-5488" fmla="*/ 5255685 h 6248398"/>
              <a:gd name="connsiteX10-5489" fmla="*/ 11209760 w 15811497"/>
              <a:gd name="connsiteY10-5490" fmla="*/ 5180760 h 6248398"/>
              <a:gd name="connsiteX11-5491" fmla="*/ 4892179 w 15811497"/>
              <a:gd name="connsiteY11-5492" fmla="*/ 4842491 h 6248398"/>
              <a:gd name="connsiteX12-5493" fmla="*/ 4892178 w 15811497"/>
              <a:gd name="connsiteY12-5494" fmla="*/ 4842492 h 6248398"/>
              <a:gd name="connsiteX13-5495" fmla="*/ 4885192 w 15811497"/>
              <a:gd name="connsiteY13-5496" fmla="*/ 4851834 h 6248398"/>
              <a:gd name="connsiteX14-5497" fmla="*/ 4892179 w 15811497"/>
              <a:gd name="connsiteY14-5498" fmla="*/ 4842491 h 6248398"/>
              <a:gd name="connsiteX15-5499" fmla="*/ 8767766 w 15811497"/>
              <a:gd name="connsiteY15-5500" fmla="*/ 853515 h 6248398"/>
              <a:gd name="connsiteX16-5501" fmla="*/ 8782572 w 15811497"/>
              <a:gd name="connsiteY16-5502" fmla="*/ 884251 h 6248398"/>
              <a:gd name="connsiteX17-5503" fmla="*/ 8812281 w 15811497"/>
              <a:gd name="connsiteY17-5504" fmla="*/ 965420 h 6248398"/>
              <a:gd name="connsiteX18-5505" fmla="*/ 8831257 w 15811497"/>
              <a:gd name="connsiteY18-5506" fmla="*/ 1017268 h 6248398"/>
              <a:gd name="connsiteX19-5507" fmla="*/ 8860452 w 15811497"/>
              <a:gd name="connsiteY19-5508" fmla="*/ 1130811 h 6248398"/>
              <a:gd name="connsiteX20-5509" fmla="*/ 8768620 w 15811497"/>
              <a:gd name="connsiteY20-5510" fmla="*/ 859114 h 6248398"/>
              <a:gd name="connsiteX21-5511" fmla="*/ 8767766 w 15811497"/>
              <a:gd name="connsiteY21-5512" fmla="*/ 853515 h 6248398"/>
              <a:gd name="connsiteX22-5513" fmla="*/ 7448548 w 15811497"/>
              <a:gd name="connsiteY22-5514" fmla="*/ 0 h 6248398"/>
              <a:gd name="connsiteX23-5515" fmla="*/ 8721604 w 15811497"/>
              <a:gd name="connsiteY23-5516" fmla="*/ 757692 h 6248398"/>
              <a:gd name="connsiteX24-5517" fmla="*/ 8767765 w 15811497"/>
              <a:gd name="connsiteY24-5518" fmla="*/ 853515 h 6248398"/>
              <a:gd name="connsiteX25-5519" fmla="*/ 8768619 w 15811497"/>
              <a:gd name="connsiteY25-5520" fmla="*/ 859114 h 6248398"/>
              <a:gd name="connsiteX26-5521" fmla="*/ 8890522 w 15811497"/>
              <a:gd name="connsiteY26-5522" fmla="*/ 1193234 h 6248398"/>
              <a:gd name="connsiteX27-5523" fmla="*/ 9958384 w 15811497"/>
              <a:gd name="connsiteY27-5524" fmla="*/ 1828798 h 6248398"/>
              <a:gd name="connsiteX28-5525" fmla="*/ 10895504 w 15811497"/>
              <a:gd name="connsiteY28-5526" fmla="*/ 1386857 h 6248398"/>
              <a:gd name="connsiteX29-5527" fmla="*/ 10927290 w 15811497"/>
              <a:gd name="connsiteY29-5528" fmla="*/ 1344350 h 6248398"/>
              <a:gd name="connsiteX30-5529" fmla="*/ 10936907 w 15811497"/>
              <a:gd name="connsiteY30-5530" fmla="*/ 1346082 h 6248398"/>
              <a:gd name="connsiteX31-5531" fmla="*/ 10917759 w 15811497"/>
              <a:gd name="connsiteY31-5532" fmla="*/ 1367151 h 6248398"/>
              <a:gd name="connsiteX32-5533" fmla="*/ 10545015 w 15811497"/>
              <a:gd name="connsiteY32-5534" fmla="*/ 1956940 h 6248398"/>
              <a:gd name="connsiteX33-5535" fmla="*/ 10521911 w 15811497"/>
              <a:gd name="connsiteY33-5536" fmla="*/ 2012524 h 6248398"/>
              <a:gd name="connsiteX34-5537" fmla="*/ 10521913 w 15811497"/>
              <a:gd name="connsiteY34-5538" fmla="*/ 2012521 h 6248398"/>
              <a:gd name="connsiteX35-5539" fmla="*/ 10545016 w 15811497"/>
              <a:gd name="connsiteY35-5540" fmla="*/ 1956940 h 6248398"/>
              <a:gd name="connsiteX36-5541" fmla="*/ 10917760 w 15811497"/>
              <a:gd name="connsiteY36-5542" fmla="*/ 1367152 h 6248398"/>
              <a:gd name="connsiteX37-5543" fmla="*/ 10936908 w 15811497"/>
              <a:gd name="connsiteY37-5544" fmla="*/ 1346084 h 6248398"/>
              <a:gd name="connsiteX38-5545" fmla="*/ 10972797 w 15811497"/>
              <a:gd name="connsiteY38-5546" fmla="*/ 1352550 h 6248398"/>
              <a:gd name="connsiteX39-5547" fmla="*/ 11002341 w 15811497"/>
              <a:gd name="connsiteY39-5548" fmla="*/ 1645177 h 6248398"/>
              <a:gd name="connsiteX40-5549" fmla="*/ 11002341 w 15811497"/>
              <a:gd name="connsiteY40-5550" fmla="*/ 1645177 h 6248398"/>
              <a:gd name="connsiteX41-5551" fmla="*/ 10972797 w 15811497"/>
              <a:gd name="connsiteY41-5552" fmla="*/ 1352549 h 6248398"/>
              <a:gd name="connsiteX42-5553" fmla="*/ 10936908 w 15811497"/>
              <a:gd name="connsiteY42-5554" fmla="*/ 1346083 h 6248398"/>
              <a:gd name="connsiteX43-5555" fmla="*/ 11096041 w 15811497"/>
              <a:gd name="connsiteY43-5556" fmla="*/ 1170993 h 6248398"/>
              <a:gd name="connsiteX44-5557" fmla="*/ 13049247 w 15811497"/>
              <a:gd name="connsiteY44-5558" fmla="*/ 361949 h 6248398"/>
              <a:gd name="connsiteX45-5559" fmla="*/ 15811497 w 15811497"/>
              <a:gd name="connsiteY45-5560" fmla="*/ 3124198 h 6248398"/>
              <a:gd name="connsiteX46-5561" fmla="*/ 13049247 w 15811497"/>
              <a:gd name="connsiteY46-5562" fmla="*/ 5886448 h 6248398"/>
              <a:gd name="connsiteX47-5563" fmla="*/ 11732594 w 15811497"/>
              <a:gd name="connsiteY47-5564" fmla="*/ 5553059 h 6248398"/>
              <a:gd name="connsiteX48-5565" fmla="*/ 11528782 w 15811497"/>
              <a:gd name="connsiteY48-5566" fmla="*/ 5429240 h 6248398"/>
              <a:gd name="connsiteX49-5567" fmla="*/ 11499893 w 15811497"/>
              <a:gd name="connsiteY49-5568" fmla="*/ 5397454 h 6248398"/>
              <a:gd name="connsiteX50-5569" fmla="*/ 11410607 w 15811497"/>
              <a:gd name="connsiteY50-5570" fmla="*/ 5316305 h 6248398"/>
              <a:gd name="connsiteX51-5571" fmla="*/ 11369912 w 15811497"/>
              <a:gd name="connsiteY51-5572" fmla="*/ 5285874 h 6248398"/>
              <a:gd name="connsiteX52-5573" fmla="*/ 11355656 w 15811497"/>
              <a:gd name="connsiteY52-5574" fmla="*/ 5144675 h 6248398"/>
              <a:gd name="connsiteX53-5575" fmla="*/ 11355656 w 15811497"/>
              <a:gd name="connsiteY53-5576" fmla="*/ 5144675 h 6248398"/>
              <a:gd name="connsiteX54-5577" fmla="*/ 11369912 w 15811497"/>
              <a:gd name="connsiteY54-5578" fmla="*/ 5285874 h 6248398"/>
              <a:gd name="connsiteX55-5579" fmla="*/ 11313816 w 15811497"/>
              <a:gd name="connsiteY55-5580" fmla="*/ 5243926 h 6248398"/>
              <a:gd name="connsiteX56-5581" fmla="*/ 11210151 w 15811497"/>
              <a:gd name="connsiteY56-5582" fmla="*/ 5180948 h 6248398"/>
              <a:gd name="connsiteX57-5583" fmla="*/ 11209761 w 15811497"/>
              <a:gd name="connsiteY57-5584" fmla="*/ 5180760 h 6248398"/>
              <a:gd name="connsiteX58-5585" fmla="*/ 11096041 w 15811497"/>
              <a:gd name="connsiteY58-5586" fmla="*/ 5077404 h 6248398"/>
              <a:gd name="connsiteX59-5587" fmla="*/ 11063094 w 15811497"/>
              <a:gd name="connsiteY59-5588" fmla="*/ 5041153 h 6248398"/>
              <a:gd name="connsiteX60-5589" fmla="*/ 11063091 w 15811497"/>
              <a:gd name="connsiteY60-5590" fmla="*/ 5041152 h 6248398"/>
              <a:gd name="connsiteX61-5591" fmla="*/ 11096040 w 15811497"/>
              <a:gd name="connsiteY61-5592" fmla="*/ 5077404 h 6248398"/>
              <a:gd name="connsiteX62-5593" fmla="*/ 11209760 w 15811497"/>
              <a:gd name="connsiteY62-5594" fmla="*/ 5180760 h 6248398"/>
              <a:gd name="connsiteX63-5595" fmla="*/ 11100244 w 15811497"/>
              <a:gd name="connsiteY63-5596" fmla="*/ 5128004 h 6248398"/>
              <a:gd name="connsiteX64-5597" fmla="*/ 10610846 w 15811497"/>
              <a:gd name="connsiteY64-5598" fmla="*/ 5029199 h 6248398"/>
              <a:gd name="connsiteX65-5599" fmla="*/ 9640652 w 15811497"/>
              <a:gd name="connsiteY65-5600" fmla="*/ 5486739 h 6248398"/>
              <a:gd name="connsiteX66-5601" fmla="*/ 9628722 w 15811497"/>
              <a:gd name="connsiteY66-5602" fmla="*/ 5502693 h 6248398"/>
              <a:gd name="connsiteX67-5603" fmla="*/ 9568273 w 15811497"/>
              <a:gd name="connsiteY67-5604" fmla="*/ 5583530 h 6248398"/>
              <a:gd name="connsiteX68-5605" fmla="*/ 9535504 w 15811497"/>
              <a:gd name="connsiteY68-5606" fmla="*/ 5637470 h 6248398"/>
              <a:gd name="connsiteX69-5607" fmla="*/ 9535505 w 15811497"/>
              <a:gd name="connsiteY69-5608" fmla="*/ 5637470 h 6248398"/>
              <a:gd name="connsiteX70-5609" fmla="*/ 9568273 w 15811497"/>
              <a:gd name="connsiteY70-5610" fmla="*/ 5583531 h 6248398"/>
              <a:gd name="connsiteX71-5611" fmla="*/ 9628722 w 15811497"/>
              <a:gd name="connsiteY71-5612" fmla="*/ 5502694 h 6248398"/>
              <a:gd name="connsiteX72-5613" fmla="*/ 9563485 w 15811497"/>
              <a:gd name="connsiteY72-5614" fmla="*/ 5610078 h 6248398"/>
              <a:gd name="connsiteX73-5615" fmla="*/ 9542221 w 15811497"/>
              <a:gd name="connsiteY73-5616" fmla="*/ 5638514 h 6248398"/>
              <a:gd name="connsiteX74-5617" fmla="*/ 9504352 w 15811497"/>
              <a:gd name="connsiteY74-5618" fmla="*/ 5689156 h 6248398"/>
              <a:gd name="connsiteX75-5619" fmla="*/ 9480140 w 15811497"/>
              <a:gd name="connsiteY75-5620" fmla="*/ 5721533 h 6248398"/>
              <a:gd name="connsiteX76-5621" fmla="*/ 8362947 w 15811497"/>
              <a:gd name="connsiteY76-5622" fmla="*/ 6248398 h 6248398"/>
              <a:gd name="connsiteX77-5623" fmla="*/ 7028922 w 15811497"/>
              <a:gd name="connsiteY77-5624" fmla="*/ 5364147 h 6248398"/>
              <a:gd name="connsiteX78-5625" fmla="*/ 6990513 w 15811497"/>
              <a:gd name="connsiteY78-5626" fmla="*/ 5259205 h 6248398"/>
              <a:gd name="connsiteX79-5627" fmla="*/ 6990512 w 15811497"/>
              <a:gd name="connsiteY79-5628" fmla="*/ 5259199 h 6248398"/>
              <a:gd name="connsiteX80-5629" fmla="*/ 6983676 w 15811497"/>
              <a:gd name="connsiteY80-5630" fmla="*/ 5240519 h 6248398"/>
              <a:gd name="connsiteX81-5631" fmla="*/ 6983673 w 15811497"/>
              <a:gd name="connsiteY81-5632" fmla="*/ 5240519 h 6248398"/>
              <a:gd name="connsiteX82-5633" fmla="*/ 6980236 w 15811497"/>
              <a:gd name="connsiteY82-5634" fmla="*/ 5231130 h 6248398"/>
              <a:gd name="connsiteX83-5635" fmla="*/ 6978859 w 15811497"/>
              <a:gd name="connsiteY83-5636" fmla="*/ 5225774 h 6248398"/>
              <a:gd name="connsiteX84-5637" fmla="*/ 6984291 w 15811497"/>
              <a:gd name="connsiteY84-5638" fmla="*/ 5240614 h 6248398"/>
              <a:gd name="connsiteX85-5639" fmla="*/ 6984292 w 15811497"/>
              <a:gd name="connsiteY85-5640" fmla="*/ 5240614 h 6248398"/>
              <a:gd name="connsiteX86-5641" fmla="*/ 6978860 w 15811497"/>
              <a:gd name="connsiteY86-5642" fmla="*/ 5225773 h 6248398"/>
              <a:gd name="connsiteX87-5643" fmla="*/ 6944562 w 15811497"/>
              <a:gd name="connsiteY87-5644" fmla="*/ 5092380 h 6248398"/>
              <a:gd name="connsiteX88-5645" fmla="*/ 6924183 w 15811497"/>
              <a:gd name="connsiteY88-5646" fmla="*/ 4890225 h 6248398"/>
              <a:gd name="connsiteX89-5647" fmla="*/ 6924182 w 15811497"/>
              <a:gd name="connsiteY89-5648" fmla="*/ 4890225 h 6248398"/>
              <a:gd name="connsiteX90-5649" fmla="*/ 6944561 w 15811497"/>
              <a:gd name="connsiteY90-5650" fmla="*/ 5092380 h 6248398"/>
              <a:gd name="connsiteX91-5651" fmla="*/ 6978860 w 15811497"/>
              <a:gd name="connsiteY91-5652" fmla="*/ 5225773 h 6248398"/>
              <a:gd name="connsiteX92-5653" fmla="*/ 6948299 w 15811497"/>
              <a:gd name="connsiteY92-5654" fmla="*/ 5142273 h 6248398"/>
              <a:gd name="connsiteX93-5655" fmla="*/ 5829297 w 15811497"/>
              <a:gd name="connsiteY93-5656" fmla="*/ 4400549 h 6248398"/>
              <a:gd name="connsiteX94-5657" fmla="*/ 5056802 w 15811497"/>
              <a:gd name="connsiteY94-5658" fmla="*/ 4677867 h 6248398"/>
              <a:gd name="connsiteX95-5659" fmla="*/ 5022517 w 15811497"/>
              <a:gd name="connsiteY95-5660" fmla="*/ 4709027 h 6248398"/>
              <a:gd name="connsiteX96-5661" fmla="*/ 5022515 w 15811497"/>
              <a:gd name="connsiteY96-5662" fmla="*/ 4709029 h 6248398"/>
              <a:gd name="connsiteX97-5663" fmla="*/ 5022510 w 15811497"/>
              <a:gd name="connsiteY97-5664" fmla="*/ 4709033 h 6248398"/>
              <a:gd name="connsiteX98-5665" fmla="*/ 4924198 w 15811497"/>
              <a:gd name="connsiteY98-5666" fmla="*/ 4840507 h 6248398"/>
              <a:gd name="connsiteX99-5667" fmla="*/ 4914898 w 15811497"/>
              <a:gd name="connsiteY99-5668" fmla="*/ 4838698 h 6248398"/>
              <a:gd name="connsiteX100-5669" fmla="*/ 4914898 w 15811497"/>
              <a:gd name="connsiteY100-5670" fmla="*/ 4838699 h 6248398"/>
              <a:gd name="connsiteX101-5671" fmla="*/ 4924199 w 15811497"/>
              <a:gd name="connsiteY101-5672" fmla="*/ 4840508 h 6248398"/>
              <a:gd name="connsiteX102-5673" fmla="*/ 4893736 w 15811497"/>
              <a:gd name="connsiteY102-5674" fmla="*/ 4881247 h 6248398"/>
              <a:gd name="connsiteX103-5675" fmla="*/ 4778482 w 15811497"/>
              <a:gd name="connsiteY103-5676" fmla="*/ 5008058 h 6248398"/>
              <a:gd name="connsiteX104-5677" fmla="*/ 4778482 w 15811497"/>
              <a:gd name="connsiteY104-5678" fmla="*/ 5008057 h 6248398"/>
              <a:gd name="connsiteX105-5679" fmla="*/ 4715455 w 15811497"/>
              <a:gd name="connsiteY105-5680" fmla="*/ 5077404 h 6248398"/>
              <a:gd name="connsiteX106-5681" fmla="*/ 2762249 w 15811497"/>
              <a:gd name="connsiteY106-5682" fmla="*/ 5886448 h 6248398"/>
              <a:gd name="connsiteX107-5683" fmla="*/ 0 w 15811497"/>
              <a:gd name="connsiteY107-5684" fmla="*/ 3124198 h 6248398"/>
              <a:gd name="connsiteX108-5685" fmla="*/ 2762249 w 15811497"/>
              <a:gd name="connsiteY108-5686" fmla="*/ 361949 h 6248398"/>
              <a:gd name="connsiteX109-5687" fmla="*/ 4078902 w 15811497"/>
              <a:gd name="connsiteY109-5688" fmla="*/ 695338 h 6248398"/>
              <a:gd name="connsiteX110-5689" fmla="*/ 4261443 w 15811497"/>
              <a:gd name="connsiteY110-5690" fmla="*/ 806235 h 6248398"/>
              <a:gd name="connsiteX111-5691" fmla="*/ 4409044 w 15811497"/>
              <a:gd name="connsiteY111-5692" fmla="*/ 910268 h 6248398"/>
              <a:gd name="connsiteX112-5693" fmla="*/ 4612477 w 15811497"/>
              <a:gd name="connsiteY112-5694" fmla="*/ 1077402 h 6248398"/>
              <a:gd name="connsiteX113-5695" fmla="*/ 4612478 w 15811497"/>
              <a:gd name="connsiteY113-5696" fmla="*/ 1077403 h 6248398"/>
              <a:gd name="connsiteX114-5697" fmla="*/ 4715454 w 15811497"/>
              <a:gd name="connsiteY114-5698" fmla="*/ 1170993 h 6248398"/>
              <a:gd name="connsiteX115-5699" fmla="*/ 4701725 w 15811497"/>
              <a:gd name="connsiteY115-5700" fmla="*/ 1120394 h 6248398"/>
              <a:gd name="connsiteX116-5701" fmla="*/ 5191122 w 15811497"/>
              <a:gd name="connsiteY116-5702" fmla="*/ 1219199 h 6248398"/>
              <a:gd name="connsiteX117-5703" fmla="*/ 6161317 w 15811497"/>
              <a:gd name="connsiteY117-5704" fmla="*/ 761659 h 6248398"/>
              <a:gd name="connsiteX118-5705" fmla="*/ 6224019 w 15811497"/>
              <a:gd name="connsiteY118-5706" fmla="*/ 677808 h 6248398"/>
              <a:gd name="connsiteX119-5707" fmla="*/ 6175489 w 15811497"/>
              <a:gd name="connsiteY119-5708" fmla="*/ 757691 h 6248398"/>
              <a:gd name="connsiteX120-5709" fmla="*/ 6175489 w 15811497"/>
              <a:gd name="connsiteY120-5710" fmla="*/ 757692 h 6248398"/>
              <a:gd name="connsiteX121-5711" fmla="*/ 6224020 w 15811497"/>
              <a:gd name="connsiteY121-5712" fmla="*/ 677809 h 6248398"/>
              <a:gd name="connsiteX122-5713" fmla="*/ 6233696 w 15811497"/>
              <a:gd name="connsiteY122-5714" fmla="*/ 664869 h 6248398"/>
              <a:gd name="connsiteX123-5715" fmla="*/ 6252611 w 15811497"/>
              <a:gd name="connsiteY123-5716" fmla="*/ 633734 h 6248398"/>
              <a:gd name="connsiteX124-5717" fmla="*/ 6252610 w 15811497"/>
              <a:gd name="connsiteY124-5718" fmla="*/ 633734 h 6248398"/>
              <a:gd name="connsiteX125-5719" fmla="*/ 6233696 w 15811497"/>
              <a:gd name="connsiteY125-5720" fmla="*/ 664868 h 6248398"/>
              <a:gd name="connsiteX126-5721" fmla="*/ 6224019 w 15811497"/>
              <a:gd name="connsiteY126-5722" fmla="*/ 677808 h 6248398"/>
              <a:gd name="connsiteX127-5723" fmla="*/ 6248008 w 15811497"/>
              <a:gd name="connsiteY127-5724" fmla="*/ 638320 h 6248398"/>
              <a:gd name="connsiteX128-5725" fmla="*/ 6251291 w 15811497"/>
              <a:gd name="connsiteY128-5726" fmla="*/ 633930 h 6248398"/>
              <a:gd name="connsiteX129-5727" fmla="*/ 6251293 w 15811497"/>
              <a:gd name="connsiteY129-5728" fmla="*/ 633929 h 6248398"/>
              <a:gd name="connsiteX130-5729" fmla="*/ 6257683 w 15811497"/>
              <a:gd name="connsiteY130-5730" fmla="*/ 625384 h 6248398"/>
              <a:gd name="connsiteX131-5731" fmla="*/ 6257686 w 15811497"/>
              <a:gd name="connsiteY131-5732" fmla="*/ 625380 h 6248398"/>
              <a:gd name="connsiteX132-5733" fmla="*/ 6331355 w 15811497"/>
              <a:gd name="connsiteY132-5734" fmla="*/ 526865 h 6248398"/>
              <a:gd name="connsiteX133-5735" fmla="*/ 7448548 w 15811497"/>
              <a:gd name="connsiteY133-5736" fmla="*/ 0 h 6248398"/>
              <a:gd name="connsiteX0-5737" fmla="*/ 11209760 w 15811497"/>
              <a:gd name="connsiteY0-5738" fmla="*/ 5180760 h 6248398"/>
              <a:gd name="connsiteX1-5739" fmla="*/ 11210150 w 15811497"/>
              <a:gd name="connsiteY1-5740" fmla="*/ 5180948 h 6248398"/>
              <a:gd name="connsiteX2-5741" fmla="*/ 11313815 w 15811497"/>
              <a:gd name="connsiteY2-5742" fmla="*/ 5243926 h 6248398"/>
              <a:gd name="connsiteX3-5743" fmla="*/ 11369911 w 15811497"/>
              <a:gd name="connsiteY3-5744" fmla="*/ 5285874 h 6248398"/>
              <a:gd name="connsiteX4-5745" fmla="*/ 11410606 w 15811497"/>
              <a:gd name="connsiteY4-5746" fmla="*/ 5316305 h 6248398"/>
              <a:gd name="connsiteX5-5747" fmla="*/ 11499892 w 15811497"/>
              <a:gd name="connsiteY5-5748" fmla="*/ 5397454 h 6248398"/>
              <a:gd name="connsiteX6-5749" fmla="*/ 11528781 w 15811497"/>
              <a:gd name="connsiteY6-5750" fmla="*/ 5429240 h 6248398"/>
              <a:gd name="connsiteX7-5751" fmla="*/ 11504846 w 15811497"/>
              <a:gd name="connsiteY7-5752" fmla="*/ 5414699 h 6248398"/>
              <a:gd name="connsiteX8-5753" fmla="*/ 11371717 w 15811497"/>
              <a:gd name="connsiteY8-5754" fmla="*/ 5315148 h 6248398"/>
              <a:gd name="connsiteX9-5755" fmla="*/ 11292198 w 15811497"/>
              <a:gd name="connsiteY9-5756" fmla="*/ 5255685 h 6248398"/>
              <a:gd name="connsiteX10-5757" fmla="*/ 11209760 w 15811497"/>
              <a:gd name="connsiteY10-5758" fmla="*/ 5180760 h 6248398"/>
              <a:gd name="connsiteX11-5759" fmla="*/ 4892179 w 15811497"/>
              <a:gd name="connsiteY11-5760" fmla="*/ 4842491 h 6248398"/>
              <a:gd name="connsiteX12-5761" fmla="*/ 4892178 w 15811497"/>
              <a:gd name="connsiteY12-5762" fmla="*/ 4842492 h 6248398"/>
              <a:gd name="connsiteX13-5763" fmla="*/ 4885192 w 15811497"/>
              <a:gd name="connsiteY13-5764" fmla="*/ 4851834 h 6248398"/>
              <a:gd name="connsiteX14-5765" fmla="*/ 4892179 w 15811497"/>
              <a:gd name="connsiteY14-5766" fmla="*/ 4842491 h 6248398"/>
              <a:gd name="connsiteX15-5767" fmla="*/ 8767766 w 15811497"/>
              <a:gd name="connsiteY15-5768" fmla="*/ 853515 h 6248398"/>
              <a:gd name="connsiteX16-5769" fmla="*/ 8782572 w 15811497"/>
              <a:gd name="connsiteY16-5770" fmla="*/ 884251 h 6248398"/>
              <a:gd name="connsiteX17-5771" fmla="*/ 8812281 w 15811497"/>
              <a:gd name="connsiteY17-5772" fmla="*/ 965420 h 6248398"/>
              <a:gd name="connsiteX18-5773" fmla="*/ 8831257 w 15811497"/>
              <a:gd name="connsiteY18-5774" fmla="*/ 1017268 h 6248398"/>
              <a:gd name="connsiteX19-5775" fmla="*/ 8768620 w 15811497"/>
              <a:gd name="connsiteY19-5776" fmla="*/ 859114 h 6248398"/>
              <a:gd name="connsiteX20-5777" fmla="*/ 8767766 w 15811497"/>
              <a:gd name="connsiteY20-5778" fmla="*/ 853515 h 6248398"/>
              <a:gd name="connsiteX21-5779" fmla="*/ 7448548 w 15811497"/>
              <a:gd name="connsiteY21-5780" fmla="*/ 0 h 6248398"/>
              <a:gd name="connsiteX22-5781" fmla="*/ 8721604 w 15811497"/>
              <a:gd name="connsiteY22-5782" fmla="*/ 757692 h 6248398"/>
              <a:gd name="connsiteX23-5783" fmla="*/ 8767765 w 15811497"/>
              <a:gd name="connsiteY23-5784" fmla="*/ 853515 h 6248398"/>
              <a:gd name="connsiteX24-5785" fmla="*/ 8768619 w 15811497"/>
              <a:gd name="connsiteY24-5786" fmla="*/ 859114 h 6248398"/>
              <a:gd name="connsiteX25-5787" fmla="*/ 8890522 w 15811497"/>
              <a:gd name="connsiteY25-5788" fmla="*/ 1193234 h 6248398"/>
              <a:gd name="connsiteX26-5789" fmla="*/ 9958384 w 15811497"/>
              <a:gd name="connsiteY26-5790" fmla="*/ 1828798 h 6248398"/>
              <a:gd name="connsiteX27-5791" fmla="*/ 10895504 w 15811497"/>
              <a:gd name="connsiteY27-5792" fmla="*/ 1386857 h 6248398"/>
              <a:gd name="connsiteX28-5793" fmla="*/ 10927290 w 15811497"/>
              <a:gd name="connsiteY28-5794" fmla="*/ 1344350 h 6248398"/>
              <a:gd name="connsiteX29-5795" fmla="*/ 10936907 w 15811497"/>
              <a:gd name="connsiteY29-5796" fmla="*/ 1346082 h 6248398"/>
              <a:gd name="connsiteX30-5797" fmla="*/ 10917759 w 15811497"/>
              <a:gd name="connsiteY30-5798" fmla="*/ 1367151 h 6248398"/>
              <a:gd name="connsiteX31-5799" fmla="*/ 10545015 w 15811497"/>
              <a:gd name="connsiteY31-5800" fmla="*/ 1956940 h 6248398"/>
              <a:gd name="connsiteX32-5801" fmla="*/ 10521911 w 15811497"/>
              <a:gd name="connsiteY32-5802" fmla="*/ 2012524 h 6248398"/>
              <a:gd name="connsiteX33-5803" fmla="*/ 10521913 w 15811497"/>
              <a:gd name="connsiteY33-5804" fmla="*/ 2012521 h 6248398"/>
              <a:gd name="connsiteX34-5805" fmla="*/ 10545016 w 15811497"/>
              <a:gd name="connsiteY34-5806" fmla="*/ 1956940 h 6248398"/>
              <a:gd name="connsiteX35-5807" fmla="*/ 10917760 w 15811497"/>
              <a:gd name="connsiteY35-5808" fmla="*/ 1367152 h 6248398"/>
              <a:gd name="connsiteX36-5809" fmla="*/ 10936908 w 15811497"/>
              <a:gd name="connsiteY36-5810" fmla="*/ 1346084 h 6248398"/>
              <a:gd name="connsiteX37-5811" fmla="*/ 10972797 w 15811497"/>
              <a:gd name="connsiteY37-5812" fmla="*/ 1352550 h 6248398"/>
              <a:gd name="connsiteX38-5813" fmla="*/ 11002341 w 15811497"/>
              <a:gd name="connsiteY38-5814" fmla="*/ 1645177 h 6248398"/>
              <a:gd name="connsiteX39-5815" fmla="*/ 11002341 w 15811497"/>
              <a:gd name="connsiteY39-5816" fmla="*/ 1645177 h 6248398"/>
              <a:gd name="connsiteX40-5817" fmla="*/ 10972797 w 15811497"/>
              <a:gd name="connsiteY40-5818" fmla="*/ 1352549 h 6248398"/>
              <a:gd name="connsiteX41-5819" fmla="*/ 10936908 w 15811497"/>
              <a:gd name="connsiteY41-5820" fmla="*/ 1346083 h 6248398"/>
              <a:gd name="connsiteX42-5821" fmla="*/ 11096041 w 15811497"/>
              <a:gd name="connsiteY42-5822" fmla="*/ 1170993 h 6248398"/>
              <a:gd name="connsiteX43-5823" fmla="*/ 13049247 w 15811497"/>
              <a:gd name="connsiteY43-5824" fmla="*/ 361949 h 6248398"/>
              <a:gd name="connsiteX44-5825" fmla="*/ 15811497 w 15811497"/>
              <a:gd name="connsiteY44-5826" fmla="*/ 3124198 h 6248398"/>
              <a:gd name="connsiteX45-5827" fmla="*/ 13049247 w 15811497"/>
              <a:gd name="connsiteY45-5828" fmla="*/ 5886448 h 6248398"/>
              <a:gd name="connsiteX46-5829" fmla="*/ 11732594 w 15811497"/>
              <a:gd name="connsiteY46-5830" fmla="*/ 5553059 h 6248398"/>
              <a:gd name="connsiteX47-5831" fmla="*/ 11528782 w 15811497"/>
              <a:gd name="connsiteY47-5832" fmla="*/ 5429240 h 6248398"/>
              <a:gd name="connsiteX48-5833" fmla="*/ 11499893 w 15811497"/>
              <a:gd name="connsiteY48-5834" fmla="*/ 5397454 h 6248398"/>
              <a:gd name="connsiteX49-5835" fmla="*/ 11410607 w 15811497"/>
              <a:gd name="connsiteY49-5836" fmla="*/ 5316305 h 6248398"/>
              <a:gd name="connsiteX50-5837" fmla="*/ 11369912 w 15811497"/>
              <a:gd name="connsiteY50-5838" fmla="*/ 5285874 h 6248398"/>
              <a:gd name="connsiteX51-5839" fmla="*/ 11355656 w 15811497"/>
              <a:gd name="connsiteY51-5840" fmla="*/ 5144675 h 6248398"/>
              <a:gd name="connsiteX52-5841" fmla="*/ 11355656 w 15811497"/>
              <a:gd name="connsiteY52-5842" fmla="*/ 5144675 h 6248398"/>
              <a:gd name="connsiteX53-5843" fmla="*/ 11369912 w 15811497"/>
              <a:gd name="connsiteY53-5844" fmla="*/ 5285874 h 6248398"/>
              <a:gd name="connsiteX54-5845" fmla="*/ 11313816 w 15811497"/>
              <a:gd name="connsiteY54-5846" fmla="*/ 5243926 h 6248398"/>
              <a:gd name="connsiteX55-5847" fmla="*/ 11210151 w 15811497"/>
              <a:gd name="connsiteY55-5848" fmla="*/ 5180948 h 6248398"/>
              <a:gd name="connsiteX56-5849" fmla="*/ 11209761 w 15811497"/>
              <a:gd name="connsiteY56-5850" fmla="*/ 5180760 h 6248398"/>
              <a:gd name="connsiteX57-5851" fmla="*/ 11096041 w 15811497"/>
              <a:gd name="connsiteY57-5852" fmla="*/ 5077404 h 6248398"/>
              <a:gd name="connsiteX58-5853" fmla="*/ 11063094 w 15811497"/>
              <a:gd name="connsiteY58-5854" fmla="*/ 5041153 h 6248398"/>
              <a:gd name="connsiteX59-5855" fmla="*/ 11063091 w 15811497"/>
              <a:gd name="connsiteY59-5856" fmla="*/ 5041152 h 6248398"/>
              <a:gd name="connsiteX60-5857" fmla="*/ 11096040 w 15811497"/>
              <a:gd name="connsiteY60-5858" fmla="*/ 5077404 h 6248398"/>
              <a:gd name="connsiteX61-5859" fmla="*/ 11209760 w 15811497"/>
              <a:gd name="connsiteY61-5860" fmla="*/ 5180760 h 6248398"/>
              <a:gd name="connsiteX62-5861" fmla="*/ 11100244 w 15811497"/>
              <a:gd name="connsiteY62-5862" fmla="*/ 5128004 h 6248398"/>
              <a:gd name="connsiteX63-5863" fmla="*/ 10610846 w 15811497"/>
              <a:gd name="connsiteY63-5864" fmla="*/ 5029199 h 6248398"/>
              <a:gd name="connsiteX64-5865" fmla="*/ 9640652 w 15811497"/>
              <a:gd name="connsiteY64-5866" fmla="*/ 5486739 h 6248398"/>
              <a:gd name="connsiteX65-5867" fmla="*/ 9628722 w 15811497"/>
              <a:gd name="connsiteY65-5868" fmla="*/ 5502693 h 6248398"/>
              <a:gd name="connsiteX66-5869" fmla="*/ 9568273 w 15811497"/>
              <a:gd name="connsiteY66-5870" fmla="*/ 5583530 h 6248398"/>
              <a:gd name="connsiteX67-5871" fmla="*/ 9535504 w 15811497"/>
              <a:gd name="connsiteY67-5872" fmla="*/ 5637470 h 6248398"/>
              <a:gd name="connsiteX68-5873" fmla="*/ 9535505 w 15811497"/>
              <a:gd name="connsiteY68-5874" fmla="*/ 5637470 h 6248398"/>
              <a:gd name="connsiteX69-5875" fmla="*/ 9568273 w 15811497"/>
              <a:gd name="connsiteY69-5876" fmla="*/ 5583531 h 6248398"/>
              <a:gd name="connsiteX70-5877" fmla="*/ 9628722 w 15811497"/>
              <a:gd name="connsiteY70-5878" fmla="*/ 5502694 h 6248398"/>
              <a:gd name="connsiteX71-5879" fmla="*/ 9563485 w 15811497"/>
              <a:gd name="connsiteY71-5880" fmla="*/ 5610078 h 6248398"/>
              <a:gd name="connsiteX72-5881" fmla="*/ 9542221 w 15811497"/>
              <a:gd name="connsiteY72-5882" fmla="*/ 5638514 h 6248398"/>
              <a:gd name="connsiteX73-5883" fmla="*/ 9504352 w 15811497"/>
              <a:gd name="connsiteY73-5884" fmla="*/ 5689156 h 6248398"/>
              <a:gd name="connsiteX74-5885" fmla="*/ 9480140 w 15811497"/>
              <a:gd name="connsiteY74-5886" fmla="*/ 5721533 h 6248398"/>
              <a:gd name="connsiteX75-5887" fmla="*/ 8362947 w 15811497"/>
              <a:gd name="connsiteY75-5888" fmla="*/ 6248398 h 6248398"/>
              <a:gd name="connsiteX76-5889" fmla="*/ 7028922 w 15811497"/>
              <a:gd name="connsiteY76-5890" fmla="*/ 5364147 h 6248398"/>
              <a:gd name="connsiteX77-5891" fmla="*/ 6990513 w 15811497"/>
              <a:gd name="connsiteY77-5892" fmla="*/ 5259205 h 6248398"/>
              <a:gd name="connsiteX78-5893" fmla="*/ 6990512 w 15811497"/>
              <a:gd name="connsiteY78-5894" fmla="*/ 5259199 h 6248398"/>
              <a:gd name="connsiteX79-5895" fmla="*/ 6983676 w 15811497"/>
              <a:gd name="connsiteY79-5896" fmla="*/ 5240519 h 6248398"/>
              <a:gd name="connsiteX80-5897" fmla="*/ 6983673 w 15811497"/>
              <a:gd name="connsiteY80-5898" fmla="*/ 5240519 h 6248398"/>
              <a:gd name="connsiteX81-5899" fmla="*/ 6980236 w 15811497"/>
              <a:gd name="connsiteY81-5900" fmla="*/ 5231130 h 6248398"/>
              <a:gd name="connsiteX82-5901" fmla="*/ 6978859 w 15811497"/>
              <a:gd name="connsiteY82-5902" fmla="*/ 5225774 h 6248398"/>
              <a:gd name="connsiteX83-5903" fmla="*/ 6984291 w 15811497"/>
              <a:gd name="connsiteY83-5904" fmla="*/ 5240614 h 6248398"/>
              <a:gd name="connsiteX84-5905" fmla="*/ 6984292 w 15811497"/>
              <a:gd name="connsiteY84-5906" fmla="*/ 5240614 h 6248398"/>
              <a:gd name="connsiteX85-5907" fmla="*/ 6978860 w 15811497"/>
              <a:gd name="connsiteY85-5908" fmla="*/ 5225773 h 6248398"/>
              <a:gd name="connsiteX86-5909" fmla="*/ 6944562 w 15811497"/>
              <a:gd name="connsiteY86-5910" fmla="*/ 5092380 h 6248398"/>
              <a:gd name="connsiteX87-5911" fmla="*/ 6924183 w 15811497"/>
              <a:gd name="connsiteY87-5912" fmla="*/ 4890225 h 6248398"/>
              <a:gd name="connsiteX88-5913" fmla="*/ 6924182 w 15811497"/>
              <a:gd name="connsiteY88-5914" fmla="*/ 4890225 h 6248398"/>
              <a:gd name="connsiteX89-5915" fmla="*/ 6944561 w 15811497"/>
              <a:gd name="connsiteY89-5916" fmla="*/ 5092380 h 6248398"/>
              <a:gd name="connsiteX90-5917" fmla="*/ 6978860 w 15811497"/>
              <a:gd name="connsiteY90-5918" fmla="*/ 5225773 h 6248398"/>
              <a:gd name="connsiteX91-5919" fmla="*/ 6948299 w 15811497"/>
              <a:gd name="connsiteY91-5920" fmla="*/ 5142273 h 6248398"/>
              <a:gd name="connsiteX92-5921" fmla="*/ 5829297 w 15811497"/>
              <a:gd name="connsiteY92-5922" fmla="*/ 4400549 h 6248398"/>
              <a:gd name="connsiteX93-5923" fmla="*/ 5056802 w 15811497"/>
              <a:gd name="connsiteY93-5924" fmla="*/ 4677867 h 6248398"/>
              <a:gd name="connsiteX94-5925" fmla="*/ 5022517 w 15811497"/>
              <a:gd name="connsiteY94-5926" fmla="*/ 4709027 h 6248398"/>
              <a:gd name="connsiteX95-5927" fmla="*/ 5022515 w 15811497"/>
              <a:gd name="connsiteY95-5928" fmla="*/ 4709029 h 6248398"/>
              <a:gd name="connsiteX96-5929" fmla="*/ 5022510 w 15811497"/>
              <a:gd name="connsiteY96-5930" fmla="*/ 4709033 h 6248398"/>
              <a:gd name="connsiteX97-5931" fmla="*/ 4924198 w 15811497"/>
              <a:gd name="connsiteY97-5932" fmla="*/ 4840507 h 6248398"/>
              <a:gd name="connsiteX98-5933" fmla="*/ 4914898 w 15811497"/>
              <a:gd name="connsiteY98-5934" fmla="*/ 4838698 h 6248398"/>
              <a:gd name="connsiteX99-5935" fmla="*/ 4914898 w 15811497"/>
              <a:gd name="connsiteY99-5936" fmla="*/ 4838699 h 6248398"/>
              <a:gd name="connsiteX100-5937" fmla="*/ 4924199 w 15811497"/>
              <a:gd name="connsiteY100-5938" fmla="*/ 4840508 h 6248398"/>
              <a:gd name="connsiteX101-5939" fmla="*/ 4893736 w 15811497"/>
              <a:gd name="connsiteY101-5940" fmla="*/ 4881247 h 6248398"/>
              <a:gd name="connsiteX102-5941" fmla="*/ 4778482 w 15811497"/>
              <a:gd name="connsiteY102-5942" fmla="*/ 5008058 h 6248398"/>
              <a:gd name="connsiteX103-5943" fmla="*/ 4778482 w 15811497"/>
              <a:gd name="connsiteY103-5944" fmla="*/ 5008057 h 6248398"/>
              <a:gd name="connsiteX104-5945" fmla="*/ 4715455 w 15811497"/>
              <a:gd name="connsiteY104-5946" fmla="*/ 5077404 h 6248398"/>
              <a:gd name="connsiteX105-5947" fmla="*/ 2762249 w 15811497"/>
              <a:gd name="connsiteY105-5948" fmla="*/ 5886448 h 6248398"/>
              <a:gd name="connsiteX106-5949" fmla="*/ 0 w 15811497"/>
              <a:gd name="connsiteY106-5950" fmla="*/ 3124198 h 6248398"/>
              <a:gd name="connsiteX107-5951" fmla="*/ 2762249 w 15811497"/>
              <a:gd name="connsiteY107-5952" fmla="*/ 361949 h 6248398"/>
              <a:gd name="connsiteX108-5953" fmla="*/ 4078902 w 15811497"/>
              <a:gd name="connsiteY108-5954" fmla="*/ 695338 h 6248398"/>
              <a:gd name="connsiteX109-5955" fmla="*/ 4261443 w 15811497"/>
              <a:gd name="connsiteY109-5956" fmla="*/ 806235 h 6248398"/>
              <a:gd name="connsiteX110-5957" fmla="*/ 4409044 w 15811497"/>
              <a:gd name="connsiteY110-5958" fmla="*/ 910268 h 6248398"/>
              <a:gd name="connsiteX111-5959" fmla="*/ 4612477 w 15811497"/>
              <a:gd name="connsiteY111-5960" fmla="*/ 1077402 h 6248398"/>
              <a:gd name="connsiteX112-5961" fmla="*/ 4612478 w 15811497"/>
              <a:gd name="connsiteY112-5962" fmla="*/ 1077403 h 6248398"/>
              <a:gd name="connsiteX113-5963" fmla="*/ 4715454 w 15811497"/>
              <a:gd name="connsiteY113-5964" fmla="*/ 1170993 h 6248398"/>
              <a:gd name="connsiteX114-5965" fmla="*/ 4701725 w 15811497"/>
              <a:gd name="connsiteY114-5966" fmla="*/ 1120394 h 6248398"/>
              <a:gd name="connsiteX115-5967" fmla="*/ 5191122 w 15811497"/>
              <a:gd name="connsiteY115-5968" fmla="*/ 1219199 h 6248398"/>
              <a:gd name="connsiteX116-5969" fmla="*/ 6161317 w 15811497"/>
              <a:gd name="connsiteY116-5970" fmla="*/ 761659 h 6248398"/>
              <a:gd name="connsiteX117-5971" fmla="*/ 6224019 w 15811497"/>
              <a:gd name="connsiteY117-5972" fmla="*/ 677808 h 6248398"/>
              <a:gd name="connsiteX118-5973" fmla="*/ 6175489 w 15811497"/>
              <a:gd name="connsiteY118-5974" fmla="*/ 757691 h 6248398"/>
              <a:gd name="connsiteX119-5975" fmla="*/ 6175489 w 15811497"/>
              <a:gd name="connsiteY119-5976" fmla="*/ 757692 h 6248398"/>
              <a:gd name="connsiteX120-5977" fmla="*/ 6224020 w 15811497"/>
              <a:gd name="connsiteY120-5978" fmla="*/ 677809 h 6248398"/>
              <a:gd name="connsiteX121-5979" fmla="*/ 6233696 w 15811497"/>
              <a:gd name="connsiteY121-5980" fmla="*/ 664869 h 6248398"/>
              <a:gd name="connsiteX122-5981" fmla="*/ 6252611 w 15811497"/>
              <a:gd name="connsiteY122-5982" fmla="*/ 633734 h 6248398"/>
              <a:gd name="connsiteX123-5983" fmla="*/ 6252610 w 15811497"/>
              <a:gd name="connsiteY123-5984" fmla="*/ 633734 h 6248398"/>
              <a:gd name="connsiteX124-5985" fmla="*/ 6233696 w 15811497"/>
              <a:gd name="connsiteY124-5986" fmla="*/ 664868 h 6248398"/>
              <a:gd name="connsiteX125-5987" fmla="*/ 6224019 w 15811497"/>
              <a:gd name="connsiteY125-5988" fmla="*/ 677808 h 6248398"/>
              <a:gd name="connsiteX126-5989" fmla="*/ 6248008 w 15811497"/>
              <a:gd name="connsiteY126-5990" fmla="*/ 638320 h 6248398"/>
              <a:gd name="connsiteX127-5991" fmla="*/ 6251291 w 15811497"/>
              <a:gd name="connsiteY127-5992" fmla="*/ 633930 h 6248398"/>
              <a:gd name="connsiteX128-5993" fmla="*/ 6251293 w 15811497"/>
              <a:gd name="connsiteY128-5994" fmla="*/ 633929 h 6248398"/>
              <a:gd name="connsiteX129-5995" fmla="*/ 6257683 w 15811497"/>
              <a:gd name="connsiteY129-5996" fmla="*/ 625384 h 6248398"/>
              <a:gd name="connsiteX130-5997" fmla="*/ 6257686 w 15811497"/>
              <a:gd name="connsiteY130-5998" fmla="*/ 625380 h 6248398"/>
              <a:gd name="connsiteX131-5999" fmla="*/ 6331355 w 15811497"/>
              <a:gd name="connsiteY131-6000" fmla="*/ 526865 h 6248398"/>
              <a:gd name="connsiteX132-6001" fmla="*/ 7448548 w 15811497"/>
              <a:gd name="connsiteY132-6002" fmla="*/ 0 h 6248398"/>
              <a:gd name="connsiteX0-6003" fmla="*/ 11209760 w 15811497"/>
              <a:gd name="connsiteY0-6004" fmla="*/ 5180760 h 6248398"/>
              <a:gd name="connsiteX1-6005" fmla="*/ 11210150 w 15811497"/>
              <a:gd name="connsiteY1-6006" fmla="*/ 5180948 h 6248398"/>
              <a:gd name="connsiteX2-6007" fmla="*/ 11313815 w 15811497"/>
              <a:gd name="connsiteY2-6008" fmla="*/ 5243926 h 6248398"/>
              <a:gd name="connsiteX3-6009" fmla="*/ 11369911 w 15811497"/>
              <a:gd name="connsiteY3-6010" fmla="*/ 5285874 h 6248398"/>
              <a:gd name="connsiteX4-6011" fmla="*/ 11410606 w 15811497"/>
              <a:gd name="connsiteY4-6012" fmla="*/ 5316305 h 6248398"/>
              <a:gd name="connsiteX5-6013" fmla="*/ 11499892 w 15811497"/>
              <a:gd name="connsiteY5-6014" fmla="*/ 5397454 h 6248398"/>
              <a:gd name="connsiteX6-6015" fmla="*/ 11528781 w 15811497"/>
              <a:gd name="connsiteY6-6016" fmla="*/ 5429240 h 6248398"/>
              <a:gd name="connsiteX7-6017" fmla="*/ 11504846 w 15811497"/>
              <a:gd name="connsiteY7-6018" fmla="*/ 5414699 h 6248398"/>
              <a:gd name="connsiteX8-6019" fmla="*/ 11371717 w 15811497"/>
              <a:gd name="connsiteY8-6020" fmla="*/ 5315148 h 6248398"/>
              <a:gd name="connsiteX9-6021" fmla="*/ 11292198 w 15811497"/>
              <a:gd name="connsiteY9-6022" fmla="*/ 5255685 h 6248398"/>
              <a:gd name="connsiteX10-6023" fmla="*/ 11209760 w 15811497"/>
              <a:gd name="connsiteY10-6024" fmla="*/ 5180760 h 6248398"/>
              <a:gd name="connsiteX11-6025" fmla="*/ 4892179 w 15811497"/>
              <a:gd name="connsiteY11-6026" fmla="*/ 4842491 h 6248398"/>
              <a:gd name="connsiteX12-6027" fmla="*/ 4892178 w 15811497"/>
              <a:gd name="connsiteY12-6028" fmla="*/ 4842492 h 6248398"/>
              <a:gd name="connsiteX13-6029" fmla="*/ 4885192 w 15811497"/>
              <a:gd name="connsiteY13-6030" fmla="*/ 4851834 h 6248398"/>
              <a:gd name="connsiteX14-6031" fmla="*/ 4892179 w 15811497"/>
              <a:gd name="connsiteY14-6032" fmla="*/ 4842491 h 6248398"/>
              <a:gd name="connsiteX15-6033" fmla="*/ 8767766 w 15811497"/>
              <a:gd name="connsiteY15-6034" fmla="*/ 853515 h 6248398"/>
              <a:gd name="connsiteX16-6035" fmla="*/ 8782572 w 15811497"/>
              <a:gd name="connsiteY16-6036" fmla="*/ 884251 h 6248398"/>
              <a:gd name="connsiteX17-6037" fmla="*/ 8812281 w 15811497"/>
              <a:gd name="connsiteY17-6038" fmla="*/ 965420 h 6248398"/>
              <a:gd name="connsiteX18-6039" fmla="*/ 8768620 w 15811497"/>
              <a:gd name="connsiteY18-6040" fmla="*/ 859114 h 6248398"/>
              <a:gd name="connsiteX19-6041" fmla="*/ 8767766 w 15811497"/>
              <a:gd name="connsiteY19-6042" fmla="*/ 853515 h 6248398"/>
              <a:gd name="connsiteX20-6043" fmla="*/ 7448548 w 15811497"/>
              <a:gd name="connsiteY20-6044" fmla="*/ 0 h 6248398"/>
              <a:gd name="connsiteX21-6045" fmla="*/ 8721604 w 15811497"/>
              <a:gd name="connsiteY21-6046" fmla="*/ 757692 h 6248398"/>
              <a:gd name="connsiteX22-6047" fmla="*/ 8767765 w 15811497"/>
              <a:gd name="connsiteY22-6048" fmla="*/ 853515 h 6248398"/>
              <a:gd name="connsiteX23-6049" fmla="*/ 8768619 w 15811497"/>
              <a:gd name="connsiteY23-6050" fmla="*/ 859114 h 6248398"/>
              <a:gd name="connsiteX24-6051" fmla="*/ 8890522 w 15811497"/>
              <a:gd name="connsiteY24-6052" fmla="*/ 1193234 h 6248398"/>
              <a:gd name="connsiteX25-6053" fmla="*/ 9958384 w 15811497"/>
              <a:gd name="connsiteY25-6054" fmla="*/ 1828798 h 6248398"/>
              <a:gd name="connsiteX26-6055" fmla="*/ 10895504 w 15811497"/>
              <a:gd name="connsiteY26-6056" fmla="*/ 1386857 h 6248398"/>
              <a:gd name="connsiteX27-6057" fmla="*/ 10927290 w 15811497"/>
              <a:gd name="connsiteY27-6058" fmla="*/ 1344350 h 6248398"/>
              <a:gd name="connsiteX28-6059" fmla="*/ 10936907 w 15811497"/>
              <a:gd name="connsiteY28-6060" fmla="*/ 1346082 h 6248398"/>
              <a:gd name="connsiteX29-6061" fmla="*/ 10917759 w 15811497"/>
              <a:gd name="connsiteY29-6062" fmla="*/ 1367151 h 6248398"/>
              <a:gd name="connsiteX30-6063" fmla="*/ 10545015 w 15811497"/>
              <a:gd name="connsiteY30-6064" fmla="*/ 1956940 h 6248398"/>
              <a:gd name="connsiteX31-6065" fmla="*/ 10521911 w 15811497"/>
              <a:gd name="connsiteY31-6066" fmla="*/ 2012524 h 6248398"/>
              <a:gd name="connsiteX32-6067" fmla="*/ 10521913 w 15811497"/>
              <a:gd name="connsiteY32-6068" fmla="*/ 2012521 h 6248398"/>
              <a:gd name="connsiteX33-6069" fmla="*/ 10545016 w 15811497"/>
              <a:gd name="connsiteY33-6070" fmla="*/ 1956940 h 6248398"/>
              <a:gd name="connsiteX34-6071" fmla="*/ 10917760 w 15811497"/>
              <a:gd name="connsiteY34-6072" fmla="*/ 1367152 h 6248398"/>
              <a:gd name="connsiteX35-6073" fmla="*/ 10936908 w 15811497"/>
              <a:gd name="connsiteY35-6074" fmla="*/ 1346084 h 6248398"/>
              <a:gd name="connsiteX36-6075" fmla="*/ 10972797 w 15811497"/>
              <a:gd name="connsiteY36-6076" fmla="*/ 1352550 h 6248398"/>
              <a:gd name="connsiteX37-6077" fmla="*/ 11002341 w 15811497"/>
              <a:gd name="connsiteY37-6078" fmla="*/ 1645177 h 6248398"/>
              <a:gd name="connsiteX38-6079" fmla="*/ 11002341 w 15811497"/>
              <a:gd name="connsiteY38-6080" fmla="*/ 1645177 h 6248398"/>
              <a:gd name="connsiteX39-6081" fmla="*/ 10972797 w 15811497"/>
              <a:gd name="connsiteY39-6082" fmla="*/ 1352549 h 6248398"/>
              <a:gd name="connsiteX40-6083" fmla="*/ 10936908 w 15811497"/>
              <a:gd name="connsiteY40-6084" fmla="*/ 1346083 h 6248398"/>
              <a:gd name="connsiteX41-6085" fmla="*/ 11096041 w 15811497"/>
              <a:gd name="connsiteY41-6086" fmla="*/ 1170993 h 6248398"/>
              <a:gd name="connsiteX42-6087" fmla="*/ 13049247 w 15811497"/>
              <a:gd name="connsiteY42-6088" fmla="*/ 361949 h 6248398"/>
              <a:gd name="connsiteX43-6089" fmla="*/ 15811497 w 15811497"/>
              <a:gd name="connsiteY43-6090" fmla="*/ 3124198 h 6248398"/>
              <a:gd name="connsiteX44-6091" fmla="*/ 13049247 w 15811497"/>
              <a:gd name="connsiteY44-6092" fmla="*/ 5886448 h 6248398"/>
              <a:gd name="connsiteX45-6093" fmla="*/ 11732594 w 15811497"/>
              <a:gd name="connsiteY45-6094" fmla="*/ 5553059 h 6248398"/>
              <a:gd name="connsiteX46-6095" fmla="*/ 11528782 w 15811497"/>
              <a:gd name="connsiteY46-6096" fmla="*/ 5429240 h 6248398"/>
              <a:gd name="connsiteX47-6097" fmla="*/ 11499893 w 15811497"/>
              <a:gd name="connsiteY47-6098" fmla="*/ 5397454 h 6248398"/>
              <a:gd name="connsiteX48-6099" fmla="*/ 11410607 w 15811497"/>
              <a:gd name="connsiteY48-6100" fmla="*/ 5316305 h 6248398"/>
              <a:gd name="connsiteX49-6101" fmla="*/ 11369912 w 15811497"/>
              <a:gd name="connsiteY49-6102" fmla="*/ 5285874 h 6248398"/>
              <a:gd name="connsiteX50-6103" fmla="*/ 11355656 w 15811497"/>
              <a:gd name="connsiteY50-6104" fmla="*/ 5144675 h 6248398"/>
              <a:gd name="connsiteX51-6105" fmla="*/ 11355656 w 15811497"/>
              <a:gd name="connsiteY51-6106" fmla="*/ 5144675 h 6248398"/>
              <a:gd name="connsiteX52-6107" fmla="*/ 11369912 w 15811497"/>
              <a:gd name="connsiteY52-6108" fmla="*/ 5285874 h 6248398"/>
              <a:gd name="connsiteX53-6109" fmla="*/ 11313816 w 15811497"/>
              <a:gd name="connsiteY53-6110" fmla="*/ 5243926 h 6248398"/>
              <a:gd name="connsiteX54-6111" fmla="*/ 11210151 w 15811497"/>
              <a:gd name="connsiteY54-6112" fmla="*/ 5180948 h 6248398"/>
              <a:gd name="connsiteX55-6113" fmla="*/ 11209761 w 15811497"/>
              <a:gd name="connsiteY55-6114" fmla="*/ 5180760 h 6248398"/>
              <a:gd name="connsiteX56-6115" fmla="*/ 11096041 w 15811497"/>
              <a:gd name="connsiteY56-6116" fmla="*/ 5077404 h 6248398"/>
              <a:gd name="connsiteX57-6117" fmla="*/ 11063094 w 15811497"/>
              <a:gd name="connsiteY57-6118" fmla="*/ 5041153 h 6248398"/>
              <a:gd name="connsiteX58-6119" fmla="*/ 11063091 w 15811497"/>
              <a:gd name="connsiteY58-6120" fmla="*/ 5041152 h 6248398"/>
              <a:gd name="connsiteX59-6121" fmla="*/ 11096040 w 15811497"/>
              <a:gd name="connsiteY59-6122" fmla="*/ 5077404 h 6248398"/>
              <a:gd name="connsiteX60-6123" fmla="*/ 11209760 w 15811497"/>
              <a:gd name="connsiteY60-6124" fmla="*/ 5180760 h 6248398"/>
              <a:gd name="connsiteX61-6125" fmla="*/ 11100244 w 15811497"/>
              <a:gd name="connsiteY61-6126" fmla="*/ 5128004 h 6248398"/>
              <a:gd name="connsiteX62-6127" fmla="*/ 10610846 w 15811497"/>
              <a:gd name="connsiteY62-6128" fmla="*/ 5029199 h 6248398"/>
              <a:gd name="connsiteX63-6129" fmla="*/ 9640652 w 15811497"/>
              <a:gd name="connsiteY63-6130" fmla="*/ 5486739 h 6248398"/>
              <a:gd name="connsiteX64-6131" fmla="*/ 9628722 w 15811497"/>
              <a:gd name="connsiteY64-6132" fmla="*/ 5502693 h 6248398"/>
              <a:gd name="connsiteX65-6133" fmla="*/ 9568273 w 15811497"/>
              <a:gd name="connsiteY65-6134" fmla="*/ 5583530 h 6248398"/>
              <a:gd name="connsiteX66-6135" fmla="*/ 9535504 w 15811497"/>
              <a:gd name="connsiteY66-6136" fmla="*/ 5637470 h 6248398"/>
              <a:gd name="connsiteX67-6137" fmla="*/ 9535505 w 15811497"/>
              <a:gd name="connsiteY67-6138" fmla="*/ 5637470 h 6248398"/>
              <a:gd name="connsiteX68-6139" fmla="*/ 9568273 w 15811497"/>
              <a:gd name="connsiteY68-6140" fmla="*/ 5583531 h 6248398"/>
              <a:gd name="connsiteX69-6141" fmla="*/ 9628722 w 15811497"/>
              <a:gd name="connsiteY69-6142" fmla="*/ 5502694 h 6248398"/>
              <a:gd name="connsiteX70-6143" fmla="*/ 9563485 w 15811497"/>
              <a:gd name="connsiteY70-6144" fmla="*/ 5610078 h 6248398"/>
              <a:gd name="connsiteX71-6145" fmla="*/ 9542221 w 15811497"/>
              <a:gd name="connsiteY71-6146" fmla="*/ 5638514 h 6248398"/>
              <a:gd name="connsiteX72-6147" fmla="*/ 9504352 w 15811497"/>
              <a:gd name="connsiteY72-6148" fmla="*/ 5689156 h 6248398"/>
              <a:gd name="connsiteX73-6149" fmla="*/ 9480140 w 15811497"/>
              <a:gd name="connsiteY73-6150" fmla="*/ 5721533 h 6248398"/>
              <a:gd name="connsiteX74-6151" fmla="*/ 8362947 w 15811497"/>
              <a:gd name="connsiteY74-6152" fmla="*/ 6248398 h 6248398"/>
              <a:gd name="connsiteX75-6153" fmla="*/ 7028922 w 15811497"/>
              <a:gd name="connsiteY75-6154" fmla="*/ 5364147 h 6248398"/>
              <a:gd name="connsiteX76-6155" fmla="*/ 6990513 w 15811497"/>
              <a:gd name="connsiteY76-6156" fmla="*/ 5259205 h 6248398"/>
              <a:gd name="connsiteX77-6157" fmla="*/ 6990512 w 15811497"/>
              <a:gd name="connsiteY77-6158" fmla="*/ 5259199 h 6248398"/>
              <a:gd name="connsiteX78-6159" fmla="*/ 6983676 w 15811497"/>
              <a:gd name="connsiteY78-6160" fmla="*/ 5240519 h 6248398"/>
              <a:gd name="connsiteX79-6161" fmla="*/ 6983673 w 15811497"/>
              <a:gd name="connsiteY79-6162" fmla="*/ 5240519 h 6248398"/>
              <a:gd name="connsiteX80-6163" fmla="*/ 6980236 w 15811497"/>
              <a:gd name="connsiteY80-6164" fmla="*/ 5231130 h 6248398"/>
              <a:gd name="connsiteX81-6165" fmla="*/ 6978859 w 15811497"/>
              <a:gd name="connsiteY81-6166" fmla="*/ 5225774 h 6248398"/>
              <a:gd name="connsiteX82-6167" fmla="*/ 6984291 w 15811497"/>
              <a:gd name="connsiteY82-6168" fmla="*/ 5240614 h 6248398"/>
              <a:gd name="connsiteX83-6169" fmla="*/ 6984292 w 15811497"/>
              <a:gd name="connsiteY83-6170" fmla="*/ 5240614 h 6248398"/>
              <a:gd name="connsiteX84-6171" fmla="*/ 6978860 w 15811497"/>
              <a:gd name="connsiteY84-6172" fmla="*/ 5225773 h 6248398"/>
              <a:gd name="connsiteX85-6173" fmla="*/ 6944562 w 15811497"/>
              <a:gd name="connsiteY85-6174" fmla="*/ 5092380 h 6248398"/>
              <a:gd name="connsiteX86-6175" fmla="*/ 6924183 w 15811497"/>
              <a:gd name="connsiteY86-6176" fmla="*/ 4890225 h 6248398"/>
              <a:gd name="connsiteX87-6177" fmla="*/ 6924182 w 15811497"/>
              <a:gd name="connsiteY87-6178" fmla="*/ 4890225 h 6248398"/>
              <a:gd name="connsiteX88-6179" fmla="*/ 6944561 w 15811497"/>
              <a:gd name="connsiteY88-6180" fmla="*/ 5092380 h 6248398"/>
              <a:gd name="connsiteX89-6181" fmla="*/ 6978860 w 15811497"/>
              <a:gd name="connsiteY89-6182" fmla="*/ 5225773 h 6248398"/>
              <a:gd name="connsiteX90-6183" fmla="*/ 6948299 w 15811497"/>
              <a:gd name="connsiteY90-6184" fmla="*/ 5142273 h 6248398"/>
              <a:gd name="connsiteX91-6185" fmla="*/ 5829297 w 15811497"/>
              <a:gd name="connsiteY91-6186" fmla="*/ 4400549 h 6248398"/>
              <a:gd name="connsiteX92-6187" fmla="*/ 5056802 w 15811497"/>
              <a:gd name="connsiteY92-6188" fmla="*/ 4677867 h 6248398"/>
              <a:gd name="connsiteX93-6189" fmla="*/ 5022517 w 15811497"/>
              <a:gd name="connsiteY93-6190" fmla="*/ 4709027 h 6248398"/>
              <a:gd name="connsiteX94-6191" fmla="*/ 5022515 w 15811497"/>
              <a:gd name="connsiteY94-6192" fmla="*/ 4709029 h 6248398"/>
              <a:gd name="connsiteX95-6193" fmla="*/ 5022510 w 15811497"/>
              <a:gd name="connsiteY95-6194" fmla="*/ 4709033 h 6248398"/>
              <a:gd name="connsiteX96-6195" fmla="*/ 4924198 w 15811497"/>
              <a:gd name="connsiteY96-6196" fmla="*/ 4840507 h 6248398"/>
              <a:gd name="connsiteX97-6197" fmla="*/ 4914898 w 15811497"/>
              <a:gd name="connsiteY97-6198" fmla="*/ 4838698 h 6248398"/>
              <a:gd name="connsiteX98-6199" fmla="*/ 4914898 w 15811497"/>
              <a:gd name="connsiteY98-6200" fmla="*/ 4838699 h 6248398"/>
              <a:gd name="connsiteX99-6201" fmla="*/ 4924199 w 15811497"/>
              <a:gd name="connsiteY99-6202" fmla="*/ 4840508 h 6248398"/>
              <a:gd name="connsiteX100-6203" fmla="*/ 4893736 w 15811497"/>
              <a:gd name="connsiteY100-6204" fmla="*/ 4881247 h 6248398"/>
              <a:gd name="connsiteX101-6205" fmla="*/ 4778482 w 15811497"/>
              <a:gd name="connsiteY101-6206" fmla="*/ 5008058 h 6248398"/>
              <a:gd name="connsiteX102-6207" fmla="*/ 4778482 w 15811497"/>
              <a:gd name="connsiteY102-6208" fmla="*/ 5008057 h 6248398"/>
              <a:gd name="connsiteX103-6209" fmla="*/ 4715455 w 15811497"/>
              <a:gd name="connsiteY103-6210" fmla="*/ 5077404 h 6248398"/>
              <a:gd name="connsiteX104-6211" fmla="*/ 2762249 w 15811497"/>
              <a:gd name="connsiteY104-6212" fmla="*/ 5886448 h 6248398"/>
              <a:gd name="connsiteX105-6213" fmla="*/ 0 w 15811497"/>
              <a:gd name="connsiteY105-6214" fmla="*/ 3124198 h 6248398"/>
              <a:gd name="connsiteX106-6215" fmla="*/ 2762249 w 15811497"/>
              <a:gd name="connsiteY106-6216" fmla="*/ 361949 h 6248398"/>
              <a:gd name="connsiteX107-6217" fmla="*/ 4078902 w 15811497"/>
              <a:gd name="connsiteY107-6218" fmla="*/ 695338 h 6248398"/>
              <a:gd name="connsiteX108-6219" fmla="*/ 4261443 w 15811497"/>
              <a:gd name="connsiteY108-6220" fmla="*/ 806235 h 6248398"/>
              <a:gd name="connsiteX109-6221" fmla="*/ 4409044 w 15811497"/>
              <a:gd name="connsiteY109-6222" fmla="*/ 910268 h 6248398"/>
              <a:gd name="connsiteX110-6223" fmla="*/ 4612477 w 15811497"/>
              <a:gd name="connsiteY110-6224" fmla="*/ 1077402 h 6248398"/>
              <a:gd name="connsiteX111-6225" fmla="*/ 4612478 w 15811497"/>
              <a:gd name="connsiteY111-6226" fmla="*/ 1077403 h 6248398"/>
              <a:gd name="connsiteX112-6227" fmla="*/ 4715454 w 15811497"/>
              <a:gd name="connsiteY112-6228" fmla="*/ 1170993 h 6248398"/>
              <a:gd name="connsiteX113-6229" fmla="*/ 4701725 w 15811497"/>
              <a:gd name="connsiteY113-6230" fmla="*/ 1120394 h 6248398"/>
              <a:gd name="connsiteX114-6231" fmla="*/ 5191122 w 15811497"/>
              <a:gd name="connsiteY114-6232" fmla="*/ 1219199 h 6248398"/>
              <a:gd name="connsiteX115-6233" fmla="*/ 6161317 w 15811497"/>
              <a:gd name="connsiteY115-6234" fmla="*/ 761659 h 6248398"/>
              <a:gd name="connsiteX116-6235" fmla="*/ 6224019 w 15811497"/>
              <a:gd name="connsiteY116-6236" fmla="*/ 677808 h 6248398"/>
              <a:gd name="connsiteX117-6237" fmla="*/ 6175489 w 15811497"/>
              <a:gd name="connsiteY117-6238" fmla="*/ 757691 h 6248398"/>
              <a:gd name="connsiteX118-6239" fmla="*/ 6175489 w 15811497"/>
              <a:gd name="connsiteY118-6240" fmla="*/ 757692 h 6248398"/>
              <a:gd name="connsiteX119-6241" fmla="*/ 6224020 w 15811497"/>
              <a:gd name="connsiteY119-6242" fmla="*/ 677809 h 6248398"/>
              <a:gd name="connsiteX120-6243" fmla="*/ 6233696 w 15811497"/>
              <a:gd name="connsiteY120-6244" fmla="*/ 664869 h 6248398"/>
              <a:gd name="connsiteX121-6245" fmla="*/ 6252611 w 15811497"/>
              <a:gd name="connsiteY121-6246" fmla="*/ 633734 h 6248398"/>
              <a:gd name="connsiteX122-6247" fmla="*/ 6252610 w 15811497"/>
              <a:gd name="connsiteY122-6248" fmla="*/ 633734 h 6248398"/>
              <a:gd name="connsiteX123-6249" fmla="*/ 6233696 w 15811497"/>
              <a:gd name="connsiteY123-6250" fmla="*/ 664868 h 6248398"/>
              <a:gd name="connsiteX124-6251" fmla="*/ 6224019 w 15811497"/>
              <a:gd name="connsiteY124-6252" fmla="*/ 677808 h 6248398"/>
              <a:gd name="connsiteX125-6253" fmla="*/ 6248008 w 15811497"/>
              <a:gd name="connsiteY125-6254" fmla="*/ 638320 h 6248398"/>
              <a:gd name="connsiteX126-6255" fmla="*/ 6251291 w 15811497"/>
              <a:gd name="connsiteY126-6256" fmla="*/ 633930 h 6248398"/>
              <a:gd name="connsiteX127-6257" fmla="*/ 6251293 w 15811497"/>
              <a:gd name="connsiteY127-6258" fmla="*/ 633929 h 6248398"/>
              <a:gd name="connsiteX128-6259" fmla="*/ 6257683 w 15811497"/>
              <a:gd name="connsiteY128-6260" fmla="*/ 625384 h 6248398"/>
              <a:gd name="connsiteX129-6261" fmla="*/ 6257686 w 15811497"/>
              <a:gd name="connsiteY129-6262" fmla="*/ 625380 h 6248398"/>
              <a:gd name="connsiteX130-6263" fmla="*/ 6331355 w 15811497"/>
              <a:gd name="connsiteY130-6264" fmla="*/ 526865 h 6248398"/>
              <a:gd name="connsiteX131-6265" fmla="*/ 7448548 w 15811497"/>
              <a:gd name="connsiteY131-6266" fmla="*/ 0 h 6248398"/>
              <a:gd name="connsiteX0-6267" fmla="*/ 11209760 w 15811497"/>
              <a:gd name="connsiteY0-6268" fmla="*/ 5180760 h 6248398"/>
              <a:gd name="connsiteX1-6269" fmla="*/ 11210150 w 15811497"/>
              <a:gd name="connsiteY1-6270" fmla="*/ 5180948 h 6248398"/>
              <a:gd name="connsiteX2-6271" fmla="*/ 11313815 w 15811497"/>
              <a:gd name="connsiteY2-6272" fmla="*/ 5243926 h 6248398"/>
              <a:gd name="connsiteX3-6273" fmla="*/ 11369911 w 15811497"/>
              <a:gd name="connsiteY3-6274" fmla="*/ 5285874 h 6248398"/>
              <a:gd name="connsiteX4-6275" fmla="*/ 11410606 w 15811497"/>
              <a:gd name="connsiteY4-6276" fmla="*/ 5316305 h 6248398"/>
              <a:gd name="connsiteX5-6277" fmla="*/ 11499892 w 15811497"/>
              <a:gd name="connsiteY5-6278" fmla="*/ 5397454 h 6248398"/>
              <a:gd name="connsiteX6-6279" fmla="*/ 11528781 w 15811497"/>
              <a:gd name="connsiteY6-6280" fmla="*/ 5429240 h 6248398"/>
              <a:gd name="connsiteX7-6281" fmla="*/ 11504846 w 15811497"/>
              <a:gd name="connsiteY7-6282" fmla="*/ 5414699 h 6248398"/>
              <a:gd name="connsiteX8-6283" fmla="*/ 11371717 w 15811497"/>
              <a:gd name="connsiteY8-6284" fmla="*/ 5315148 h 6248398"/>
              <a:gd name="connsiteX9-6285" fmla="*/ 11292198 w 15811497"/>
              <a:gd name="connsiteY9-6286" fmla="*/ 5255685 h 6248398"/>
              <a:gd name="connsiteX10-6287" fmla="*/ 11209760 w 15811497"/>
              <a:gd name="connsiteY10-6288" fmla="*/ 5180760 h 6248398"/>
              <a:gd name="connsiteX11-6289" fmla="*/ 4892179 w 15811497"/>
              <a:gd name="connsiteY11-6290" fmla="*/ 4842491 h 6248398"/>
              <a:gd name="connsiteX12-6291" fmla="*/ 4892178 w 15811497"/>
              <a:gd name="connsiteY12-6292" fmla="*/ 4842492 h 6248398"/>
              <a:gd name="connsiteX13-6293" fmla="*/ 4885192 w 15811497"/>
              <a:gd name="connsiteY13-6294" fmla="*/ 4851834 h 6248398"/>
              <a:gd name="connsiteX14-6295" fmla="*/ 4892179 w 15811497"/>
              <a:gd name="connsiteY14-6296" fmla="*/ 4842491 h 6248398"/>
              <a:gd name="connsiteX15-6297" fmla="*/ 8767766 w 15811497"/>
              <a:gd name="connsiteY15-6298" fmla="*/ 853515 h 6248398"/>
              <a:gd name="connsiteX16-6299" fmla="*/ 8782572 w 15811497"/>
              <a:gd name="connsiteY16-6300" fmla="*/ 884251 h 6248398"/>
              <a:gd name="connsiteX17-6301" fmla="*/ 8768620 w 15811497"/>
              <a:gd name="connsiteY17-6302" fmla="*/ 859114 h 6248398"/>
              <a:gd name="connsiteX18-6303" fmla="*/ 8767766 w 15811497"/>
              <a:gd name="connsiteY18-6304" fmla="*/ 853515 h 6248398"/>
              <a:gd name="connsiteX19-6305" fmla="*/ 7448548 w 15811497"/>
              <a:gd name="connsiteY19-6306" fmla="*/ 0 h 6248398"/>
              <a:gd name="connsiteX20-6307" fmla="*/ 8721604 w 15811497"/>
              <a:gd name="connsiteY20-6308" fmla="*/ 757692 h 6248398"/>
              <a:gd name="connsiteX21-6309" fmla="*/ 8767765 w 15811497"/>
              <a:gd name="connsiteY21-6310" fmla="*/ 853515 h 6248398"/>
              <a:gd name="connsiteX22-6311" fmla="*/ 8768619 w 15811497"/>
              <a:gd name="connsiteY22-6312" fmla="*/ 859114 h 6248398"/>
              <a:gd name="connsiteX23-6313" fmla="*/ 8890522 w 15811497"/>
              <a:gd name="connsiteY23-6314" fmla="*/ 1193234 h 6248398"/>
              <a:gd name="connsiteX24-6315" fmla="*/ 9958384 w 15811497"/>
              <a:gd name="connsiteY24-6316" fmla="*/ 1828798 h 6248398"/>
              <a:gd name="connsiteX25-6317" fmla="*/ 10895504 w 15811497"/>
              <a:gd name="connsiteY25-6318" fmla="*/ 1386857 h 6248398"/>
              <a:gd name="connsiteX26-6319" fmla="*/ 10927290 w 15811497"/>
              <a:gd name="connsiteY26-6320" fmla="*/ 1344350 h 6248398"/>
              <a:gd name="connsiteX27-6321" fmla="*/ 10936907 w 15811497"/>
              <a:gd name="connsiteY27-6322" fmla="*/ 1346082 h 6248398"/>
              <a:gd name="connsiteX28-6323" fmla="*/ 10917759 w 15811497"/>
              <a:gd name="connsiteY28-6324" fmla="*/ 1367151 h 6248398"/>
              <a:gd name="connsiteX29-6325" fmla="*/ 10545015 w 15811497"/>
              <a:gd name="connsiteY29-6326" fmla="*/ 1956940 h 6248398"/>
              <a:gd name="connsiteX30-6327" fmla="*/ 10521911 w 15811497"/>
              <a:gd name="connsiteY30-6328" fmla="*/ 2012524 h 6248398"/>
              <a:gd name="connsiteX31-6329" fmla="*/ 10521913 w 15811497"/>
              <a:gd name="connsiteY31-6330" fmla="*/ 2012521 h 6248398"/>
              <a:gd name="connsiteX32-6331" fmla="*/ 10545016 w 15811497"/>
              <a:gd name="connsiteY32-6332" fmla="*/ 1956940 h 6248398"/>
              <a:gd name="connsiteX33-6333" fmla="*/ 10917760 w 15811497"/>
              <a:gd name="connsiteY33-6334" fmla="*/ 1367152 h 6248398"/>
              <a:gd name="connsiteX34-6335" fmla="*/ 10936908 w 15811497"/>
              <a:gd name="connsiteY34-6336" fmla="*/ 1346084 h 6248398"/>
              <a:gd name="connsiteX35-6337" fmla="*/ 10972797 w 15811497"/>
              <a:gd name="connsiteY35-6338" fmla="*/ 1352550 h 6248398"/>
              <a:gd name="connsiteX36-6339" fmla="*/ 11002341 w 15811497"/>
              <a:gd name="connsiteY36-6340" fmla="*/ 1645177 h 6248398"/>
              <a:gd name="connsiteX37-6341" fmla="*/ 11002341 w 15811497"/>
              <a:gd name="connsiteY37-6342" fmla="*/ 1645177 h 6248398"/>
              <a:gd name="connsiteX38-6343" fmla="*/ 10972797 w 15811497"/>
              <a:gd name="connsiteY38-6344" fmla="*/ 1352549 h 6248398"/>
              <a:gd name="connsiteX39-6345" fmla="*/ 10936908 w 15811497"/>
              <a:gd name="connsiteY39-6346" fmla="*/ 1346083 h 6248398"/>
              <a:gd name="connsiteX40-6347" fmla="*/ 11096041 w 15811497"/>
              <a:gd name="connsiteY40-6348" fmla="*/ 1170993 h 6248398"/>
              <a:gd name="connsiteX41-6349" fmla="*/ 13049247 w 15811497"/>
              <a:gd name="connsiteY41-6350" fmla="*/ 361949 h 6248398"/>
              <a:gd name="connsiteX42-6351" fmla="*/ 15811497 w 15811497"/>
              <a:gd name="connsiteY42-6352" fmla="*/ 3124198 h 6248398"/>
              <a:gd name="connsiteX43-6353" fmla="*/ 13049247 w 15811497"/>
              <a:gd name="connsiteY43-6354" fmla="*/ 5886448 h 6248398"/>
              <a:gd name="connsiteX44-6355" fmla="*/ 11732594 w 15811497"/>
              <a:gd name="connsiteY44-6356" fmla="*/ 5553059 h 6248398"/>
              <a:gd name="connsiteX45-6357" fmla="*/ 11528782 w 15811497"/>
              <a:gd name="connsiteY45-6358" fmla="*/ 5429240 h 6248398"/>
              <a:gd name="connsiteX46-6359" fmla="*/ 11499893 w 15811497"/>
              <a:gd name="connsiteY46-6360" fmla="*/ 5397454 h 6248398"/>
              <a:gd name="connsiteX47-6361" fmla="*/ 11410607 w 15811497"/>
              <a:gd name="connsiteY47-6362" fmla="*/ 5316305 h 6248398"/>
              <a:gd name="connsiteX48-6363" fmla="*/ 11369912 w 15811497"/>
              <a:gd name="connsiteY48-6364" fmla="*/ 5285874 h 6248398"/>
              <a:gd name="connsiteX49-6365" fmla="*/ 11355656 w 15811497"/>
              <a:gd name="connsiteY49-6366" fmla="*/ 5144675 h 6248398"/>
              <a:gd name="connsiteX50-6367" fmla="*/ 11355656 w 15811497"/>
              <a:gd name="connsiteY50-6368" fmla="*/ 5144675 h 6248398"/>
              <a:gd name="connsiteX51-6369" fmla="*/ 11369912 w 15811497"/>
              <a:gd name="connsiteY51-6370" fmla="*/ 5285874 h 6248398"/>
              <a:gd name="connsiteX52-6371" fmla="*/ 11313816 w 15811497"/>
              <a:gd name="connsiteY52-6372" fmla="*/ 5243926 h 6248398"/>
              <a:gd name="connsiteX53-6373" fmla="*/ 11210151 w 15811497"/>
              <a:gd name="connsiteY53-6374" fmla="*/ 5180948 h 6248398"/>
              <a:gd name="connsiteX54-6375" fmla="*/ 11209761 w 15811497"/>
              <a:gd name="connsiteY54-6376" fmla="*/ 5180760 h 6248398"/>
              <a:gd name="connsiteX55-6377" fmla="*/ 11096041 w 15811497"/>
              <a:gd name="connsiteY55-6378" fmla="*/ 5077404 h 6248398"/>
              <a:gd name="connsiteX56-6379" fmla="*/ 11063094 w 15811497"/>
              <a:gd name="connsiteY56-6380" fmla="*/ 5041153 h 6248398"/>
              <a:gd name="connsiteX57-6381" fmla="*/ 11063091 w 15811497"/>
              <a:gd name="connsiteY57-6382" fmla="*/ 5041152 h 6248398"/>
              <a:gd name="connsiteX58-6383" fmla="*/ 11096040 w 15811497"/>
              <a:gd name="connsiteY58-6384" fmla="*/ 5077404 h 6248398"/>
              <a:gd name="connsiteX59-6385" fmla="*/ 11209760 w 15811497"/>
              <a:gd name="connsiteY59-6386" fmla="*/ 5180760 h 6248398"/>
              <a:gd name="connsiteX60-6387" fmla="*/ 11100244 w 15811497"/>
              <a:gd name="connsiteY60-6388" fmla="*/ 5128004 h 6248398"/>
              <a:gd name="connsiteX61-6389" fmla="*/ 10610846 w 15811497"/>
              <a:gd name="connsiteY61-6390" fmla="*/ 5029199 h 6248398"/>
              <a:gd name="connsiteX62-6391" fmla="*/ 9640652 w 15811497"/>
              <a:gd name="connsiteY62-6392" fmla="*/ 5486739 h 6248398"/>
              <a:gd name="connsiteX63-6393" fmla="*/ 9628722 w 15811497"/>
              <a:gd name="connsiteY63-6394" fmla="*/ 5502693 h 6248398"/>
              <a:gd name="connsiteX64-6395" fmla="*/ 9568273 w 15811497"/>
              <a:gd name="connsiteY64-6396" fmla="*/ 5583530 h 6248398"/>
              <a:gd name="connsiteX65-6397" fmla="*/ 9535504 w 15811497"/>
              <a:gd name="connsiteY65-6398" fmla="*/ 5637470 h 6248398"/>
              <a:gd name="connsiteX66-6399" fmla="*/ 9535505 w 15811497"/>
              <a:gd name="connsiteY66-6400" fmla="*/ 5637470 h 6248398"/>
              <a:gd name="connsiteX67-6401" fmla="*/ 9568273 w 15811497"/>
              <a:gd name="connsiteY67-6402" fmla="*/ 5583531 h 6248398"/>
              <a:gd name="connsiteX68-6403" fmla="*/ 9628722 w 15811497"/>
              <a:gd name="connsiteY68-6404" fmla="*/ 5502694 h 6248398"/>
              <a:gd name="connsiteX69-6405" fmla="*/ 9563485 w 15811497"/>
              <a:gd name="connsiteY69-6406" fmla="*/ 5610078 h 6248398"/>
              <a:gd name="connsiteX70-6407" fmla="*/ 9542221 w 15811497"/>
              <a:gd name="connsiteY70-6408" fmla="*/ 5638514 h 6248398"/>
              <a:gd name="connsiteX71-6409" fmla="*/ 9504352 w 15811497"/>
              <a:gd name="connsiteY71-6410" fmla="*/ 5689156 h 6248398"/>
              <a:gd name="connsiteX72-6411" fmla="*/ 9480140 w 15811497"/>
              <a:gd name="connsiteY72-6412" fmla="*/ 5721533 h 6248398"/>
              <a:gd name="connsiteX73-6413" fmla="*/ 8362947 w 15811497"/>
              <a:gd name="connsiteY73-6414" fmla="*/ 6248398 h 6248398"/>
              <a:gd name="connsiteX74-6415" fmla="*/ 7028922 w 15811497"/>
              <a:gd name="connsiteY74-6416" fmla="*/ 5364147 h 6248398"/>
              <a:gd name="connsiteX75-6417" fmla="*/ 6990513 w 15811497"/>
              <a:gd name="connsiteY75-6418" fmla="*/ 5259205 h 6248398"/>
              <a:gd name="connsiteX76-6419" fmla="*/ 6990512 w 15811497"/>
              <a:gd name="connsiteY76-6420" fmla="*/ 5259199 h 6248398"/>
              <a:gd name="connsiteX77-6421" fmla="*/ 6983676 w 15811497"/>
              <a:gd name="connsiteY77-6422" fmla="*/ 5240519 h 6248398"/>
              <a:gd name="connsiteX78-6423" fmla="*/ 6983673 w 15811497"/>
              <a:gd name="connsiteY78-6424" fmla="*/ 5240519 h 6248398"/>
              <a:gd name="connsiteX79-6425" fmla="*/ 6980236 w 15811497"/>
              <a:gd name="connsiteY79-6426" fmla="*/ 5231130 h 6248398"/>
              <a:gd name="connsiteX80-6427" fmla="*/ 6978859 w 15811497"/>
              <a:gd name="connsiteY80-6428" fmla="*/ 5225774 h 6248398"/>
              <a:gd name="connsiteX81-6429" fmla="*/ 6984291 w 15811497"/>
              <a:gd name="connsiteY81-6430" fmla="*/ 5240614 h 6248398"/>
              <a:gd name="connsiteX82-6431" fmla="*/ 6984292 w 15811497"/>
              <a:gd name="connsiteY82-6432" fmla="*/ 5240614 h 6248398"/>
              <a:gd name="connsiteX83-6433" fmla="*/ 6978860 w 15811497"/>
              <a:gd name="connsiteY83-6434" fmla="*/ 5225773 h 6248398"/>
              <a:gd name="connsiteX84-6435" fmla="*/ 6944562 w 15811497"/>
              <a:gd name="connsiteY84-6436" fmla="*/ 5092380 h 6248398"/>
              <a:gd name="connsiteX85-6437" fmla="*/ 6924183 w 15811497"/>
              <a:gd name="connsiteY85-6438" fmla="*/ 4890225 h 6248398"/>
              <a:gd name="connsiteX86-6439" fmla="*/ 6924182 w 15811497"/>
              <a:gd name="connsiteY86-6440" fmla="*/ 4890225 h 6248398"/>
              <a:gd name="connsiteX87-6441" fmla="*/ 6944561 w 15811497"/>
              <a:gd name="connsiteY87-6442" fmla="*/ 5092380 h 6248398"/>
              <a:gd name="connsiteX88-6443" fmla="*/ 6978860 w 15811497"/>
              <a:gd name="connsiteY88-6444" fmla="*/ 5225773 h 6248398"/>
              <a:gd name="connsiteX89-6445" fmla="*/ 6948299 w 15811497"/>
              <a:gd name="connsiteY89-6446" fmla="*/ 5142273 h 6248398"/>
              <a:gd name="connsiteX90-6447" fmla="*/ 5829297 w 15811497"/>
              <a:gd name="connsiteY90-6448" fmla="*/ 4400549 h 6248398"/>
              <a:gd name="connsiteX91-6449" fmla="*/ 5056802 w 15811497"/>
              <a:gd name="connsiteY91-6450" fmla="*/ 4677867 h 6248398"/>
              <a:gd name="connsiteX92-6451" fmla="*/ 5022517 w 15811497"/>
              <a:gd name="connsiteY92-6452" fmla="*/ 4709027 h 6248398"/>
              <a:gd name="connsiteX93-6453" fmla="*/ 5022515 w 15811497"/>
              <a:gd name="connsiteY93-6454" fmla="*/ 4709029 h 6248398"/>
              <a:gd name="connsiteX94-6455" fmla="*/ 5022510 w 15811497"/>
              <a:gd name="connsiteY94-6456" fmla="*/ 4709033 h 6248398"/>
              <a:gd name="connsiteX95-6457" fmla="*/ 4924198 w 15811497"/>
              <a:gd name="connsiteY95-6458" fmla="*/ 4840507 h 6248398"/>
              <a:gd name="connsiteX96-6459" fmla="*/ 4914898 w 15811497"/>
              <a:gd name="connsiteY96-6460" fmla="*/ 4838698 h 6248398"/>
              <a:gd name="connsiteX97-6461" fmla="*/ 4914898 w 15811497"/>
              <a:gd name="connsiteY97-6462" fmla="*/ 4838699 h 6248398"/>
              <a:gd name="connsiteX98-6463" fmla="*/ 4924199 w 15811497"/>
              <a:gd name="connsiteY98-6464" fmla="*/ 4840508 h 6248398"/>
              <a:gd name="connsiteX99-6465" fmla="*/ 4893736 w 15811497"/>
              <a:gd name="connsiteY99-6466" fmla="*/ 4881247 h 6248398"/>
              <a:gd name="connsiteX100-6467" fmla="*/ 4778482 w 15811497"/>
              <a:gd name="connsiteY100-6468" fmla="*/ 5008058 h 6248398"/>
              <a:gd name="connsiteX101-6469" fmla="*/ 4778482 w 15811497"/>
              <a:gd name="connsiteY101-6470" fmla="*/ 5008057 h 6248398"/>
              <a:gd name="connsiteX102-6471" fmla="*/ 4715455 w 15811497"/>
              <a:gd name="connsiteY102-6472" fmla="*/ 5077404 h 6248398"/>
              <a:gd name="connsiteX103-6473" fmla="*/ 2762249 w 15811497"/>
              <a:gd name="connsiteY103-6474" fmla="*/ 5886448 h 6248398"/>
              <a:gd name="connsiteX104-6475" fmla="*/ 0 w 15811497"/>
              <a:gd name="connsiteY104-6476" fmla="*/ 3124198 h 6248398"/>
              <a:gd name="connsiteX105-6477" fmla="*/ 2762249 w 15811497"/>
              <a:gd name="connsiteY105-6478" fmla="*/ 361949 h 6248398"/>
              <a:gd name="connsiteX106-6479" fmla="*/ 4078902 w 15811497"/>
              <a:gd name="connsiteY106-6480" fmla="*/ 695338 h 6248398"/>
              <a:gd name="connsiteX107-6481" fmla="*/ 4261443 w 15811497"/>
              <a:gd name="connsiteY107-6482" fmla="*/ 806235 h 6248398"/>
              <a:gd name="connsiteX108-6483" fmla="*/ 4409044 w 15811497"/>
              <a:gd name="connsiteY108-6484" fmla="*/ 910268 h 6248398"/>
              <a:gd name="connsiteX109-6485" fmla="*/ 4612477 w 15811497"/>
              <a:gd name="connsiteY109-6486" fmla="*/ 1077402 h 6248398"/>
              <a:gd name="connsiteX110-6487" fmla="*/ 4612478 w 15811497"/>
              <a:gd name="connsiteY110-6488" fmla="*/ 1077403 h 6248398"/>
              <a:gd name="connsiteX111-6489" fmla="*/ 4715454 w 15811497"/>
              <a:gd name="connsiteY111-6490" fmla="*/ 1170993 h 6248398"/>
              <a:gd name="connsiteX112-6491" fmla="*/ 4701725 w 15811497"/>
              <a:gd name="connsiteY112-6492" fmla="*/ 1120394 h 6248398"/>
              <a:gd name="connsiteX113-6493" fmla="*/ 5191122 w 15811497"/>
              <a:gd name="connsiteY113-6494" fmla="*/ 1219199 h 6248398"/>
              <a:gd name="connsiteX114-6495" fmla="*/ 6161317 w 15811497"/>
              <a:gd name="connsiteY114-6496" fmla="*/ 761659 h 6248398"/>
              <a:gd name="connsiteX115-6497" fmla="*/ 6224019 w 15811497"/>
              <a:gd name="connsiteY115-6498" fmla="*/ 677808 h 6248398"/>
              <a:gd name="connsiteX116-6499" fmla="*/ 6175489 w 15811497"/>
              <a:gd name="connsiteY116-6500" fmla="*/ 757691 h 6248398"/>
              <a:gd name="connsiteX117-6501" fmla="*/ 6175489 w 15811497"/>
              <a:gd name="connsiteY117-6502" fmla="*/ 757692 h 6248398"/>
              <a:gd name="connsiteX118-6503" fmla="*/ 6224020 w 15811497"/>
              <a:gd name="connsiteY118-6504" fmla="*/ 677809 h 6248398"/>
              <a:gd name="connsiteX119-6505" fmla="*/ 6233696 w 15811497"/>
              <a:gd name="connsiteY119-6506" fmla="*/ 664869 h 6248398"/>
              <a:gd name="connsiteX120-6507" fmla="*/ 6252611 w 15811497"/>
              <a:gd name="connsiteY120-6508" fmla="*/ 633734 h 6248398"/>
              <a:gd name="connsiteX121-6509" fmla="*/ 6252610 w 15811497"/>
              <a:gd name="connsiteY121-6510" fmla="*/ 633734 h 6248398"/>
              <a:gd name="connsiteX122-6511" fmla="*/ 6233696 w 15811497"/>
              <a:gd name="connsiteY122-6512" fmla="*/ 664868 h 6248398"/>
              <a:gd name="connsiteX123-6513" fmla="*/ 6224019 w 15811497"/>
              <a:gd name="connsiteY123-6514" fmla="*/ 677808 h 6248398"/>
              <a:gd name="connsiteX124-6515" fmla="*/ 6248008 w 15811497"/>
              <a:gd name="connsiteY124-6516" fmla="*/ 638320 h 6248398"/>
              <a:gd name="connsiteX125-6517" fmla="*/ 6251291 w 15811497"/>
              <a:gd name="connsiteY125-6518" fmla="*/ 633930 h 6248398"/>
              <a:gd name="connsiteX126-6519" fmla="*/ 6251293 w 15811497"/>
              <a:gd name="connsiteY126-6520" fmla="*/ 633929 h 6248398"/>
              <a:gd name="connsiteX127-6521" fmla="*/ 6257683 w 15811497"/>
              <a:gd name="connsiteY127-6522" fmla="*/ 625384 h 6248398"/>
              <a:gd name="connsiteX128-6523" fmla="*/ 6257686 w 15811497"/>
              <a:gd name="connsiteY128-6524" fmla="*/ 625380 h 6248398"/>
              <a:gd name="connsiteX129-6525" fmla="*/ 6331355 w 15811497"/>
              <a:gd name="connsiteY129-6526" fmla="*/ 526865 h 6248398"/>
              <a:gd name="connsiteX130-6527" fmla="*/ 7448548 w 15811497"/>
              <a:gd name="connsiteY130-6528" fmla="*/ 0 h 6248398"/>
              <a:gd name="connsiteX0-6529" fmla="*/ 11209760 w 15811497"/>
              <a:gd name="connsiteY0-6530" fmla="*/ 5180760 h 6248398"/>
              <a:gd name="connsiteX1-6531" fmla="*/ 11210150 w 15811497"/>
              <a:gd name="connsiteY1-6532" fmla="*/ 5180948 h 6248398"/>
              <a:gd name="connsiteX2-6533" fmla="*/ 11313815 w 15811497"/>
              <a:gd name="connsiteY2-6534" fmla="*/ 5243926 h 6248398"/>
              <a:gd name="connsiteX3-6535" fmla="*/ 11369911 w 15811497"/>
              <a:gd name="connsiteY3-6536" fmla="*/ 5285874 h 6248398"/>
              <a:gd name="connsiteX4-6537" fmla="*/ 11410606 w 15811497"/>
              <a:gd name="connsiteY4-6538" fmla="*/ 5316305 h 6248398"/>
              <a:gd name="connsiteX5-6539" fmla="*/ 11499892 w 15811497"/>
              <a:gd name="connsiteY5-6540" fmla="*/ 5397454 h 6248398"/>
              <a:gd name="connsiteX6-6541" fmla="*/ 11528781 w 15811497"/>
              <a:gd name="connsiteY6-6542" fmla="*/ 5429240 h 6248398"/>
              <a:gd name="connsiteX7-6543" fmla="*/ 11504846 w 15811497"/>
              <a:gd name="connsiteY7-6544" fmla="*/ 5414699 h 6248398"/>
              <a:gd name="connsiteX8-6545" fmla="*/ 11371717 w 15811497"/>
              <a:gd name="connsiteY8-6546" fmla="*/ 5315148 h 6248398"/>
              <a:gd name="connsiteX9-6547" fmla="*/ 11292198 w 15811497"/>
              <a:gd name="connsiteY9-6548" fmla="*/ 5255685 h 6248398"/>
              <a:gd name="connsiteX10-6549" fmla="*/ 11209760 w 15811497"/>
              <a:gd name="connsiteY10-6550" fmla="*/ 5180760 h 6248398"/>
              <a:gd name="connsiteX11-6551" fmla="*/ 4892179 w 15811497"/>
              <a:gd name="connsiteY11-6552" fmla="*/ 4842491 h 6248398"/>
              <a:gd name="connsiteX12-6553" fmla="*/ 4892178 w 15811497"/>
              <a:gd name="connsiteY12-6554" fmla="*/ 4842492 h 6248398"/>
              <a:gd name="connsiteX13-6555" fmla="*/ 4885192 w 15811497"/>
              <a:gd name="connsiteY13-6556" fmla="*/ 4851834 h 6248398"/>
              <a:gd name="connsiteX14-6557" fmla="*/ 4892179 w 15811497"/>
              <a:gd name="connsiteY14-6558" fmla="*/ 4842491 h 6248398"/>
              <a:gd name="connsiteX15-6559" fmla="*/ 8767766 w 15811497"/>
              <a:gd name="connsiteY15-6560" fmla="*/ 853515 h 6248398"/>
              <a:gd name="connsiteX16-6561" fmla="*/ 8782572 w 15811497"/>
              <a:gd name="connsiteY16-6562" fmla="*/ 884251 h 6248398"/>
              <a:gd name="connsiteX17-6563" fmla="*/ 8768620 w 15811497"/>
              <a:gd name="connsiteY17-6564" fmla="*/ 859114 h 6248398"/>
              <a:gd name="connsiteX18-6565" fmla="*/ 8767766 w 15811497"/>
              <a:gd name="connsiteY18-6566" fmla="*/ 853515 h 6248398"/>
              <a:gd name="connsiteX19-6567" fmla="*/ 7448548 w 15811497"/>
              <a:gd name="connsiteY19-6568" fmla="*/ 0 h 6248398"/>
              <a:gd name="connsiteX20-6569" fmla="*/ 8721604 w 15811497"/>
              <a:gd name="connsiteY20-6570" fmla="*/ 757692 h 6248398"/>
              <a:gd name="connsiteX21-6571" fmla="*/ 8767765 w 15811497"/>
              <a:gd name="connsiteY21-6572" fmla="*/ 853515 h 6248398"/>
              <a:gd name="connsiteX22-6573" fmla="*/ 8890522 w 15811497"/>
              <a:gd name="connsiteY22-6574" fmla="*/ 1193234 h 6248398"/>
              <a:gd name="connsiteX23-6575" fmla="*/ 9958384 w 15811497"/>
              <a:gd name="connsiteY23-6576" fmla="*/ 1828798 h 6248398"/>
              <a:gd name="connsiteX24-6577" fmla="*/ 10895504 w 15811497"/>
              <a:gd name="connsiteY24-6578" fmla="*/ 1386857 h 6248398"/>
              <a:gd name="connsiteX25-6579" fmla="*/ 10927290 w 15811497"/>
              <a:gd name="connsiteY25-6580" fmla="*/ 1344350 h 6248398"/>
              <a:gd name="connsiteX26-6581" fmla="*/ 10936907 w 15811497"/>
              <a:gd name="connsiteY26-6582" fmla="*/ 1346082 h 6248398"/>
              <a:gd name="connsiteX27-6583" fmla="*/ 10917759 w 15811497"/>
              <a:gd name="connsiteY27-6584" fmla="*/ 1367151 h 6248398"/>
              <a:gd name="connsiteX28-6585" fmla="*/ 10545015 w 15811497"/>
              <a:gd name="connsiteY28-6586" fmla="*/ 1956940 h 6248398"/>
              <a:gd name="connsiteX29-6587" fmla="*/ 10521911 w 15811497"/>
              <a:gd name="connsiteY29-6588" fmla="*/ 2012524 h 6248398"/>
              <a:gd name="connsiteX30-6589" fmla="*/ 10521913 w 15811497"/>
              <a:gd name="connsiteY30-6590" fmla="*/ 2012521 h 6248398"/>
              <a:gd name="connsiteX31-6591" fmla="*/ 10545016 w 15811497"/>
              <a:gd name="connsiteY31-6592" fmla="*/ 1956940 h 6248398"/>
              <a:gd name="connsiteX32-6593" fmla="*/ 10917760 w 15811497"/>
              <a:gd name="connsiteY32-6594" fmla="*/ 1367152 h 6248398"/>
              <a:gd name="connsiteX33-6595" fmla="*/ 10936908 w 15811497"/>
              <a:gd name="connsiteY33-6596" fmla="*/ 1346084 h 6248398"/>
              <a:gd name="connsiteX34-6597" fmla="*/ 10972797 w 15811497"/>
              <a:gd name="connsiteY34-6598" fmla="*/ 1352550 h 6248398"/>
              <a:gd name="connsiteX35-6599" fmla="*/ 11002341 w 15811497"/>
              <a:gd name="connsiteY35-6600" fmla="*/ 1645177 h 6248398"/>
              <a:gd name="connsiteX36-6601" fmla="*/ 11002341 w 15811497"/>
              <a:gd name="connsiteY36-6602" fmla="*/ 1645177 h 6248398"/>
              <a:gd name="connsiteX37-6603" fmla="*/ 10972797 w 15811497"/>
              <a:gd name="connsiteY37-6604" fmla="*/ 1352549 h 6248398"/>
              <a:gd name="connsiteX38-6605" fmla="*/ 10936908 w 15811497"/>
              <a:gd name="connsiteY38-6606" fmla="*/ 1346083 h 6248398"/>
              <a:gd name="connsiteX39-6607" fmla="*/ 11096041 w 15811497"/>
              <a:gd name="connsiteY39-6608" fmla="*/ 1170993 h 6248398"/>
              <a:gd name="connsiteX40-6609" fmla="*/ 13049247 w 15811497"/>
              <a:gd name="connsiteY40-6610" fmla="*/ 361949 h 6248398"/>
              <a:gd name="connsiteX41-6611" fmla="*/ 15811497 w 15811497"/>
              <a:gd name="connsiteY41-6612" fmla="*/ 3124198 h 6248398"/>
              <a:gd name="connsiteX42-6613" fmla="*/ 13049247 w 15811497"/>
              <a:gd name="connsiteY42-6614" fmla="*/ 5886448 h 6248398"/>
              <a:gd name="connsiteX43-6615" fmla="*/ 11732594 w 15811497"/>
              <a:gd name="connsiteY43-6616" fmla="*/ 5553059 h 6248398"/>
              <a:gd name="connsiteX44-6617" fmla="*/ 11528782 w 15811497"/>
              <a:gd name="connsiteY44-6618" fmla="*/ 5429240 h 6248398"/>
              <a:gd name="connsiteX45-6619" fmla="*/ 11499893 w 15811497"/>
              <a:gd name="connsiteY45-6620" fmla="*/ 5397454 h 6248398"/>
              <a:gd name="connsiteX46-6621" fmla="*/ 11410607 w 15811497"/>
              <a:gd name="connsiteY46-6622" fmla="*/ 5316305 h 6248398"/>
              <a:gd name="connsiteX47-6623" fmla="*/ 11369912 w 15811497"/>
              <a:gd name="connsiteY47-6624" fmla="*/ 5285874 h 6248398"/>
              <a:gd name="connsiteX48-6625" fmla="*/ 11355656 w 15811497"/>
              <a:gd name="connsiteY48-6626" fmla="*/ 5144675 h 6248398"/>
              <a:gd name="connsiteX49-6627" fmla="*/ 11355656 w 15811497"/>
              <a:gd name="connsiteY49-6628" fmla="*/ 5144675 h 6248398"/>
              <a:gd name="connsiteX50-6629" fmla="*/ 11369912 w 15811497"/>
              <a:gd name="connsiteY50-6630" fmla="*/ 5285874 h 6248398"/>
              <a:gd name="connsiteX51-6631" fmla="*/ 11313816 w 15811497"/>
              <a:gd name="connsiteY51-6632" fmla="*/ 5243926 h 6248398"/>
              <a:gd name="connsiteX52-6633" fmla="*/ 11210151 w 15811497"/>
              <a:gd name="connsiteY52-6634" fmla="*/ 5180948 h 6248398"/>
              <a:gd name="connsiteX53-6635" fmla="*/ 11209761 w 15811497"/>
              <a:gd name="connsiteY53-6636" fmla="*/ 5180760 h 6248398"/>
              <a:gd name="connsiteX54-6637" fmla="*/ 11096041 w 15811497"/>
              <a:gd name="connsiteY54-6638" fmla="*/ 5077404 h 6248398"/>
              <a:gd name="connsiteX55-6639" fmla="*/ 11063094 w 15811497"/>
              <a:gd name="connsiteY55-6640" fmla="*/ 5041153 h 6248398"/>
              <a:gd name="connsiteX56-6641" fmla="*/ 11063091 w 15811497"/>
              <a:gd name="connsiteY56-6642" fmla="*/ 5041152 h 6248398"/>
              <a:gd name="connsiteX57-6643" fmla="*/ 11096040 w 15811497"/>
              <a:gd name="connsiteY57-6644" fmla="*/ 5077404 h 6248398"/>
              <a:gd name="connsiteX58-6645" fmla="*/ 11209760 w 15811497"/>
              <a:gd name="connsiteY58-6646" fmla="*/ 5180760 h 6248398"/>
              <a:gd name="connsiteX59-6647" fmla="*/ 11100244 w 15811497"/>
              <a:gd name="connsiteY59-6648" fmla="*/ 5128004 h 6248398"/>
              <a:gd name="connsiteX60-6649" fmla="*/ 10610846 w 15811497"/>
              <a:gd name="connsiteY60-6650" fmla="*/ 5029199 h 6248398"/>
              <a:gd name="connsiteX61-6651" fmla="*/ 9640652 w 15811497"/>
              <a:gd name="connsiteY61-6652" fmla="*/ 5486739 h 6248398"/>
              <a:gd name="connsiteX62-6653" fmla="*/ 9628722 w 15811497"/>
              <a:gd name="connsiteY62-6654" fmla="*/ 5502693 h 6248398"/>
              <a:gd name="connsiteX63-6655" fmla="*/ 9568273 w 15811497"/>
              <a:gd name="connsiteY63-6656" fmla="*/ 5583530 h 6248398"/>
              <a:gd name="connsiteX64-6657" fmla="*/ 9535504 w 15811497"/>
              <a:gd name="connsiteY64-6658" fmla="*/ 5637470 h 6248398"/>
              <a:gd name="connsiteX65-6659" fmla="*/ 9535505 w 15811497"/>
              <a:gd name="connsiteY65-6660" fmla="*/ 5637470 h 6248398"/>
              <a:gd name="connsiteX66-6661" fmla="*/ 9568273 w 15811497"/>
              <a:gd name="connsiteY66-6662" fmla="*/ 5583531 h 6248398"/>
              <a:gd name="connsiteX67-6663" fmla="*/ 9628722 w 15811497"/>
              <a:gd name="connsiteY67-6664" fmla="*/ 5502694 h 6248398"/>
              <a:gd name="connsiteX68-6665" fmla="*/ 9563485 w 15811497"/>
              <a:gd name="connsiteY68-6666" fmla="*/ 5610078 h 6248398"/>
              <a:gd name="connsiteX69-6667" fmla="*/ 9542221 w 15811497"/>
              <a:gd name="connsiteY69-6668" fmla="*/ 5638514 h 6248398"/>
              <a:gd name="connsiteX70-6669" fmla="*/ 9504352 w 15811497"/>
              <a:gd name="connsiteY70-6670" fmla="*/ 5689156 h 6248398"/>
              <a:gd name="connsiteX71-6671" fmla="*/ 9480140 w 15811497"/>
              <a:gd name="connsiteY71-6672" fmla="*/ 5721533 h 6248398"/>
              <a:gd name="connsiteX72-6673" fmla="*/ 8362947 w 15811497"/>
              <a:gd name="connsiteY72-6674" fmla="*/ 6248398 h 6248398"/>
              <a:gd name="connsiteX73-6675" fmla="*/ 7028922 w 15811497"/>
              <a:gd name="connsiteY73-6676" fmla="*/ 5364147 h 6248398"/>
              <a:gd name="connsiteX74-6677" fmla="*/ 6990513 w 15811497"/>
              <a:gd name="connsiteY74-6678" fmla="*/ 5259205 h 6248398"/>
              <a:gd name="connsiteX75-6679" fmla="*/ 6990512 w 15811497"/>
              <a:gd name="connsiteY75-6680" fmla="*/ 5259199 h 6248398"/>
              <a:gd name="connsiteX76-6681" fmla="*/ 6983676 w 15811497"/>
              <a:gd name="connsiteY76-6682" fmla="*/ 5240519 h 6248398"/>
              <a:gd name="connsiteX77-6683" fmla="*/ 6983673 w 15811497"/>
              <a:gd name="connsiteY77-6684" fmla="*/ 5240519 h 6248398"/>
              <a:gd name="connsiteX78-6685" fmla="*/ 6980236 w 15811497"/>
              <a:gd name="connsiteY78-6686" fmla="*/ 5231130 h 6248398"/>
              <a:gd name="connsiteX79-6687" fmla="*/ 6978859 w 15811497"/>
              <a:gd name="connsiteY79-6688" fmla="*/ 5225774 h 6248398"/>
              <a:gd name="connsiteX80-6689" fmla="*/ 6984291 w 15811497"/>
              <a:gd name="connsiteY80-6690" fmla="*/ 5240614 h 6248398"/>
              <a:gd name="connsiteX81-6691" fmla="*/ 6984292 w 15811497"/>
              <a:gd name="connsiteY81-6692" fmla="*/ 5240614 h 6248398"/>
              <a:gd name="connsiteX82-6693" fmla="*/ 6978860 w 15811497"/>
              <a:gd name="connsiteY82-6694" fmla="*/ 5225773 h 6248398"/>
              <a:gd name="connsiteX83-6695" fmla="*/ 6944562 w 15811497"/>
              <a:gd name="connsiteY83-6696" fmla="*/ 5092380 h 6248398"/>
              <a:gd name="connsiteX84-6697" fmla="*/ 6924183 w 15811497"/>
              <a:gd name="connsiteY84-6698" fmla="*/ 4890225 h 6248398"/>
              <a:gd name="connsiteX85-6699" fmla="*/ 6924182 w 15811497"/>
              <a:gd name="connsiteY85-6700" fmla="*/ 4890225 h 6248398"/>
              <a:gd name="connsiteX86-6701" fmla="*/ 6944561 w 15811497"/>
              <a:gd name="connsiteY86-6702" fmla="*/ 5092380 h 6248398"/>
              <a:gd name="connsiteX87-6703" fmla="*/ 6978860 w 15811497"/>
              <a:gd name="connsiteY87-6704" fmla="*/ 5225773 h 6248398"/>
              <a:gd name="connsiteX88-6705" fmla="*/ 6948299 w 15811497"/>
              <a:gd name="connsiteY88-6706" fmla="*/ 5142273 h 6248398"/>
              <a:gd name="connsiteX89-6707" fmla="*/ 5829297 w 15811497"/>
              <a:gd name="connsiteY89-6708" fmla="*/ 4400549 h 6248398"/>
              <a:gd name="connsiteX90-6709" fmla="*/ 5056802 w 15811497"/>
              <a:gd name="connsiteY90-6710" fmla="*/ 4677867 h 6248398"/>
              <a:gd name="connsiteX91-6711" fmla="*/ 5022517 w 15811497"/>
              <a:gd name="connsiteY91-6712" fmla="*/ 4709027 h 6248398"/>
              <a:gd name="connsiteX92-6713" fmla="*/ 5022515 w 15811497"/>
              <a:gd name="connsiteY92-6714" fmla="*/ 4709029 h 6248398"/>
              <a:gd name="connsiteX93-6715" fmla="*/ 5022510 w 15811497"/>
              <a:gd name="connsiteY93-6716" fmla="*/ 4709033 h 6248398"/>
              <a:gd name="connsiteX94-6717" fmla="*/ 4924198 w 15811497"/>
              <a:gd name="connsiteY94-6718" fmla="*/ 4840507 h 6248398"/>
              <a:gd name="connsiteX95-6719" fmla="*/ 4914898 w 15811497"/>
              <a:gd name="connsiteY95-6720" fmla="*/ 4838698 h 6248398"/>
              <a:gd name="connsiteX96-6721" fmla="*/ 4914898 w 15811497"/>
              <a:gd name="connsiteY96-6722" fmla="*/ 4838699 h 6248398"/>
              <a:gd name="connsiteX97-6723" fmla="*/ 4924199 w 15811497"/>
              <a:gd name="connsiteY97-6724" fmla="*/ 4840508 h 6248398"/>
              <a:gd name="connsiteX98-6725" fmla="*/ 4893736 w 15811497"/>
              <a:gd name="connsiteY98-6726" fmla="*/ 4881247 h 6248398"/>
              <a:gd name="connsiteX99-6727" fmla="*/ 4778482 w 15811497"/>
              <a:gd name="connsiteY99-6728" fmla="*/ 5008058 h 6248398"/>
              <a:gd name="connsiteX100-6729" fmla="*/ 4778482 w 15811497"/>
              <a:gd name="connsiteY100-6730" fmla="*/ 5008057 h 6248398"/>
              <a:gd name="connsiteX101-6731" fmla="*/ 4715455 w 15811497"/>
              <a:gd name="connsiteY101-6732" fmla="*/ 5077404 h 6248398"/>
              <a:gd name="connsiteX102-6733" fmla="*/ 2762249 w 15811497"/>
              <a:gd name="connsiteY102-6734" fmla="*/ 5886448 h 6248398"/>
              <a:gd name="connsiteX103-6735" fmla="*/ 0 w 15811497"/>
              <a:gd name="connsiteY103-6736" fmla="*/ 3124198 h 6248398"/>
              <a:gd name="connsiteX104-6737" fmla="*/ 2762249 w 15811497"/>
              <a:gd name="connsiteY104-6738" fmla="*/ 361949 h 6248398"/>
              <a:gd name="connsiteX105-6739" fmla="*/ 4078902 w 15811497"/>
              <a:gd name="connsiteY105-6740" fmla="*/ 695338 h 6248398"/>
              <a:gd name="connsiteX106-6741" fmla="*/ 4261443 w 15811497"/>
              <a:gd name="connsiteY106-6742" fmla="*/ 806235 h 6248398"/>
              <a:gd name="connsiteX107-6743" fmla="*/ 4409044 w 15811497"/>
              <a:gd name="connsiteY107-6744" fmla="*/ 910268 h 6248398"/>
              <a:gd name="connsiteX108-6745" fmla="*/ 4612477 w 15811497"/>
              <a:gd name="connsiteY108-6746" fmla="*/ 1077402 h 6248398"/>
              <a:gd name="connsiteX109-6747" fmla="*/ 4612478 w 15811497"/>
              <a:gd name="connsiteY109-6748" fmla="*/ 1077403 h 6248398"/>
              <a:gd name="connsiteX110-6749" fmla="*/ 4715454 w 15811497"/>
              <a:gd name="connsiteY110-6750" fmla="*/ 1170993 h 6248398"/>
              <a:gd name="connsiteX111-6751" fmla="*/ 4701725 w 15811497"/>
              <a:gd name="connsiteY111-6752" fmla="*/ 1120394 h 6248398"/>
              <a:gd name="connsiteX112-6753" fmla="*/ 5191122 w 15811497"/>
              <a:gd name="connsiteY112-6754" fmla="*/ 1219199 h 6248398"/>
              <a:gd name="connsiteX113-6755" fmla="*/ 6161317 w 15811497"/>
              <a:gd name="connsiteY113-6756" fmla="*/ 761659 h 6248398"/>
              <a:gd name="connsiteX114-6757" fmla="*/ 6224019 w 15811497"/>
              <a:gd name="connsiteY114-6758" fmla="*/ 677808 h 6248398"/>
              <a:gd name="connsiteX115-6759" fmla="*/ 6175489 w 15811497"/>
              <a:gd name="connsiteY115-6760" fmla="*/ 757691 h 6248398"/>
              <a:gd name="connsiteX116-6761" fmla="*/ 6175489 w 15811497"/>
              <a:gd name="connsiteY116-6762" fmla="*/ 757692 h 6248398"/>
              <a:gd name="connsiteX117-6763" fmla="*/ 6224020 w 15811497"/>
              <a:gd name="connsiteY117-6764" fmla="*/ 677809 h 6248398"/>
              <a:gd name="connsiteX118-6765" fmla="*/ 6233696 w 15811497"/>
              <a:gd name="connsiteY118-6766" fmla="*/ 664869 h 6248398"/>
              <a:gd name="connsiteX119-6767" fmla="*/ 6252611 w 15811497"/>
              <a:gd name="connsiteY119-6768" fmla="*/ 633734 h 6248398"/>
              <a:gd name="connsiteX120-6769" fmla="*/ 6252610 w 15811497"/>
              <a:gd name="connsiteY120-6770" fmla="*/ 633734 h 6248398"/>
              <a:gd name="connsiteX121-6771" fmla="*/ 6233696 w 15811497"/>
              <a:gd name="connsiteY121-6772" fmla="*/ 664868 h 6248398"/>
              <a:gd name="connsiteX122-6773" fmla="*/ 6224019 w 15811497"/>
              <a:gd name="connsiteY122-6774" fmla="*/ 677808 h 6248398"/>
              <a:gd name="connsiteX123-6775" fmla="*/ 6248008 w 15811497"/>
              <a:gd name="connsiteY123-6776" fmla="*/ 638320 h 6248398"/>
              <a:gd name="connsiteX124-6777" fmla="*/ 6251291 w 15811497"/>
              <a:gd name="connsiteY124-6778" fmla="*/ 633930 h 6248398"/>
              <a:gd name="connsiteX125-6779" fmla="*/ 6251293 w 15811497"/>
              <a:gd name="connsiteY125-6780" fmla="*/ 633929 h 6248398"/>
              <a:gd name="connsiteX126-6781" fmla="*/ 6257683 w 15811497"/>
              <a:gd name="connsiteY126-6782" fmla="*/ 625384 h 6248398"/>
              <a:gd name="connsiteX127-6783" fmla="*/ 6257686 w 15811497"/>
              <a:gd name="connsiteY127-6784" fmla="*/ 625380 h 6248398"/>
              <a:gd name="connsiteX128-6785" fmla="*/ 6331355 w 15811497"/>
              <a:gd name="connsiteY128-6786" fmla="*/ 526865 h 6248398"/>
              <a:gd name="connsiteX129-6787" fmla="*/ 7448548 w 15811497"/>
              <a:gd name="connsiteY129-6788" fmla="*/ 0 h 6248398"/>
              <a:gd name="connsiteX0-6789" fmla="*/ 11209760 w 15811497"/>
              <a:gd name="connsiteY0-6790" fmla="*/ 5180760 h 6248398"/>
              <a:gd name="connsiteX1-6791" fmla="*/ 11210150 w 15811497"/>
              <a:gd name="connsiteY1-6792" fmla="*/ 5180948 h 6248398"/>
              <a:gd name="connsiteX2-6793" fmla="*/ 11313815 w 15811497"/>
              <a:gd name="connsiteY2-6794" fmla="*/ 5243926 h 6248398"/>
              <a:gd name="connsiteX3-6795" fmla="*/ 11369911 w 15811497"/>
              <a:gd name="connsiteY3-6796" fmla="*/ 5285874 h 6248398"/>
              <a:gd name="connsiteX4-6797" fmla="*/ 11410606 w 15811497"/>
              <a:gd name="connsiteY4-6798" fmla="*/ 5316305 h 6248398"/>
              <a:gd name="connsiteX5-6799" fmla="*/ 11499892 w 15811497"/>
              <a:gd name="connsiteY5-6800" fmla="*/ 5397454 h 6248398"/>
              <a:gd name="connsiteX6-6801" fmla="*/ 11528781 w 15811497"/>
              <a:gd name="connsiteY6-6802" fmla="*/ 5429240 h 6248398"/>
              <a:gd name="connsiteX7-6803" fmla="*/ 11504846 w 15811497"/>
              <a:gd name="connsiteY7-6804" fmla="*/ 5414699 h 6248398"/>
              <a:gd name="connsiteX8-6805" fmla="*/ 11371717 w 15811497"/>
              <a:gd name="connsiteY8-6806" fmla="*/ 5315148 h 6248398"/>
              <a:gd name="connsiteX9-6807" fmla="*/ 11292198 w 15811497"/>
              <a:gd name="connsiteY9-6808" fmla="*/ 5255685 h 6248398"/>
              <a:gd name="connsiteX10-6809" fmla="*/ 11209760 w 15811497"/>
              <a:gd name="connsiteY10-6810" fmla="*/ 5180760 h 6248398"/>
              <a:gd name="connsiteX11-6811" fmla="*/ 4892179 w 15811497"/>
              <a:gd name="connsiteY11-6812" fmla="*/ 4842491 h 6248398"/>
              <a:gd name="connsiteX12-6813" fmla="*/ 4892178 w 15811497"/>
              <a:gd name="connsiteY12-6814" fmla="*/ 4842492 h 6248398"/>
              <a:gd name="connsiteX13-6815" fmla="*/ 4885192 w 15811497"/>
              <a:gd name="connsiteY13-6816" fmla="*/ 4851834 h 6248398"/>
              <a:gd name="connsiteX14-6817" fmla="*/ 4892179 w 15811497"/>
              <a:gd name="connsiteY14-6818" fmla="*/ 4842491 h 6248398"/>
              <a:gd name="connsiteX15-6819" fmla="*/ 8767766 w 15811497"/>
              <a:gd name="connsiteY15-6820" fmla="*/ 853515 h 6248398"/>
              <a:gd name="connsiteX16-6821" fmla="*/ 8782572 w 15811497"/>
              <a:gd name="connsiteY16-6822" fmla="*/ 884251 h 6248398"/>
              <a:gd name="connsiteX17-6823" fmla="*/ 8768620 w 15811497"/>
              <a:gd name="connsiteY17-6824" fmla="*/ 859114 h 6248398"/>
              <a:gd name="connsiteX18-6825" fmla="*/ 8767766 w 15811497"/>
              <a:gd name="connsiteY18-6826" fmla="*/ 853515 h 6248398"/>
              <a:gd name="connsiteX19-6827" fmla="*/ 7448548 w 15811497"/>
              <a:gd name="connsiteY19-6828" fmla="*/ 0 h 6248398"/>
              <a:gd name="connsiteX20-6829" fmla="*/ 8721604 w 15811497"/>
              <a:gd name="connsiteY20-6830" fmla="*/ 757692 h 6248398"/>
              <a:gd name="connsiteX21-6831" fmla="*/ 8890522 w 15811497"/>
              <a:gd name="connsiteY21-6832" fmla="*/ 1193234 h 6248398"/>
              <a:gd name="connsiteX22-6833" fmla="*/ 9958384 w 15811497"/>
              <a:gd name="connsiteY22-6834" fmla="*/ 1828798 h 6248398"/>
              <a:gd name="connsiteX23-6835" fmla="*/ 10895504 w 15811497"/>
              <a:gd name="connsiteY23-6836" fmla="*/ 1386857 h 6248398"/>
              <a:gd name="connsiteX24-6837" fmla="*/ 10927290 w 15811497"/>
              <a:gd name="connsiteY24-6838" fmla="*/ 1344350 h 6248398"/>
              <a:gd name="connsiteX25-6839" fmla="*/ 10936907 w 15811497"/>
              <a:gd name="connsiteY25-6840" fmla="*/ 1346082 h 6248398"/>
              <a:gd name="connsiteX26-6841" fmla="*/ 10917759 w 15811497"/>
              <a:gd name="connsiteY26-6842" fmla="*/ 1367151 h 6248398"/>
              <a:gd name="connsiteX27-6843" fmla="*/ 10545015 w 15811497"/>
              <a:gd name="connsiteY27-6844" fmla="*/ 1956940 h 6248398"/>
              <a:gd name="connsiteX28-6845" fmla="*/ 10521911 w 15811497"/>
              <a:gd name="connsiteY28-6846" fmla="*/ 2012524 h 6248398"/>
              <a:gd name="connsiteX29-6847" fmla="*/ 10521913 w 15811497"/>
              <a:gd name="connsiteY29-6848" fmla="*/ 2012521 h 6248398"/>
              <a:gd name="connsiteX30-6849" fmla="*/ 10545016 w 15811497"/>
              <a:gd name="connsiteY30-6850" fmla="*/ 1956940 h 6248398"/>
              <a:gd name="connsiteX31-6851" fmla="*/ 10917760 w 15811497"/>
              <a:gd name="connsiteY31-6852" fmla="*/ 1367152 h 6248398"/>
              <a:gd name="connsiteX32-6853" fmla="*/ 10936908 w 15811497"/>
              <a:gd name="connsiteY32-6854" fmla="*/ 1346084 h 6248398"/>
              <a:gd name="connsiteX33-6855" fmla="*/ 10972797 w 15811497"/>
              <a:gd name="connsiteY33-6856" fmla="*/ 1352550 h 6248398"/>
              <a:gd name="connsiteX34-6857" fmla="*/ 11002341 w 15811497"/>
              <a:gd name="connsiteY34-6858" fmla="*/ 1645177 h 6248398"/>
              <a:gd name="connsiteX35-6859" fmla="*/ 11002341 w 15811497"/>
              <a:gd name="connsiteY35-6860" fmla="*/ 1645177 h 6248398"/>
              <a:gd name="connsiteX36-6861" fmla="*/ 10972797 w 15811497"/>
              <a:gd name="connsiteY36-6862" fmla="*/ 1352549 h 6248398"/>
              <a:gd name="connsiteX37-6863" fmla="*/ 10936908 w 15811497"/>
              <a:gd name="connsiteY37-6864" fmla="*/ 1346083 h 6248398"/>
              <a:gd name="connsiteX38-6865" fmla="*/ 11096041 w 15811497"/>
              <a:gd name="connsiteY38-6866" fmla="*/ 1170993 h 6248398"/>
              <a:gd name="connsiteX39-6867" fmla="*/ 13049247 w 15811497"/>
              <a:gd name="connsiteY39-6868" fmla="*/ 361949 h 6248398"/>
              <a:gd name="connsiteX40-6869" fmla="*/ 15811497 w 15811497"/>
              <a:gd name="connsiteY40-6870" fmla="*/ 3124198 h 6248398"/>
              <a:gd name="connsiteX41-6871" fmla="*/ 13049247 w 15811497"/>
              <a:gd name="connsiteY41-6872" fmla="*/ 5886448 h 6248398"/>
              <a:gd name="connsiteX42-6873" fmla="*/ 11732594 w 15811497"/>
              <a:gd name="connsiteY42-6874" fmla="*/ 5553059 h 6248398"/>
              <a:gd name="connsiteX43-6875" fmla="*/ 11528782 w 15811497"/>
              <a:gd name="connsiteY43-6876" fmla="*/ 5429240 h 6248398"/>
              <a:gd name="connsiteX44-6877" fmla="*/ 11499893 w 15811497"/>
              <a:gd name="connsiteY44-6878" fmla="*/ 5397454 h 6248398"/>
              <a:gd name="connsiteX45-6879" fmla="*/ 11410607 w 15811497"/>
              <a:gd name="connsiteY45-6880" fmla="*/ 5316305 h 6248398"/>
              <a:gd name="connsiteX46-6881" fmla="*/ 11369912 w 15811497"/>
              <a:gd name="connsiteY46-6882" fmla="*/ 5285874 h 6248398"/>
              <a:gd name="connsiteX47-6883" fmla="*/ 11355656 w 15811497"/>
              <a:gd name="connsiteY47-6884" fmla="*/ 5144675 h 6248398"/>
              <a:gd name="connsiteX48-6885" fmla="*/ 11355656 w 15811497"/>
              <a:gd name="connsiteY48-6886" fmla="*/ 5144675 h 6248398"/>
              <a:gd name="connsiteX49-6887" fmla="*/ 11369912 w 15811497"/>
              <a:gd name="connsiteY49-6888" fmla="*/ 5285874 h 6248398"/>
              <a:gd name="connsiteX50-6889" fmla="*/ 11313816 w 15811497"/>
              <a:gd name="connsiteY50-6890" fmla="*/ 5243926 h 6248398"/>
              <a:gd name="connsiteX51-6891" fmla="*/ 11210151 w 15811497"/>
              <a:gd name="connsiteY51-6892" fmla="*/ 5180948 h 6248398"/>
              <a:gd name="connsiteX52-6893" fmla="*/ 11209761 w 15811497"/>
              <a:gd name="connsiteY52-6894" fmla="*/ 5180760 h 6248398"/>
              <a:gd name="connsiteX53-6895" fmla="*/ 11096041 w 15811497"/>
              <a:gd name="connsiteY53-6896" fmla="*/ 5077404 h 6248398"/>
              <a:gd name="connsiteX54-6897" fmla="*/ 11063094 w 15811497"/>
              <a:gd name="connsiteY54-6898" fmla="*/ 5041153 h 6248398"/>
              <a:gd name="connsiteX55-6899" fmla="*/ 11063091 w 15811497"/>
              <a:gd name="connsiteY55-6900" fmla="*/ 5041152 h 6248398"/>
              <a:gd name="connsiteX56-6901" fmla="*/ 11096040 w 15811497"/>
              <a:gd name="connsiteY56-6902" fmla="*/ 5077404 h 6248398"/>
              <a:gd name="connsiteX57-6903" fmla="*/ 11209760 w 15811497"/>
              <a:gd name="connsiteY57-6904" fmla="*/ 5180760 h 6248398"/>
              <a:gd name="connsiteX58-6905" fmla="*/ 11100244 w 15811497"/>
              <a:gd name="connsiteY58-6906" fmla="*/ 5128004 h 6248398"/>
              <a:gd name="connsiteX59-6907" fmla="*/ 10610846 w 15811497"/>
              <a:gd name="connsiteY59-6908" fmla="*/ 5029199 h 6248398"/>
              <a:gd name="connsiteX60-6909" fmla="*/ 9640652 w 15811497"/>
              <a:gd name="connsiteY60-6910" fmla="*/ 5486739 h 6248398"/>
              <a:gd name="connsiteX61-6911" fmla="*/ 9628722 w 15811497"/>
              <a:gd name="connsiteY61-6912" fmla="*/ 5502693 h 6248398"/>
              <a:gd name="connsiteX62-6913" fmla="*/ 9568273 w 15811497"/>
              <a:gd name="connsiteY62-6914" fmla="*/ 5583530 h 6248398"/>
              <a:gd name="connsiteX63-6915" fmla="*/ 9535504 w 15811497"/>
              <a:gd name="connsiteY63-6916" fmla="*/ 5637470 h 6248398"/>
              <a:gd name="connsiteX64-6917" fmla="*/ 9535505 w 15811497"/>
              <a:gd name="connsiteY64-6918" fmla="*/ 5637470 h 6248398"/>
              <a:gd name="connsiteX65-6919" fmla="*/ 9568273 w 15811497"/>
              <a:gd name="connsiteY65-6920" fmla="*/ 5583531 h 6248398"/>
              <a:gd name="connsiteX66-6921" fmla="*/ 9628722 w 15811497"/>
              <a:gd name="connsiteY66-6922" fmla="*/ 5502694 h 6248398"/>
              <a:gd name="connsiteX67-6923" fmla="*/ 9563485 w 15811497"/>
              <a:gd name="connsiteY67-6924" fmla="*/ 5610078 h 6248398"/>
              <a:gd name="connsiteX68-6925" fmla="*/ 9542221 w 15811497"/>
              <a:gd name="connsiteY68-6926" fmla="*/ 5638514 h 6248398"/>
              <a:gd name="connsiteX69-6927" fmla="*/ 9504352 w 15811497"/>
              <a:gd name="connsiteY69-6928" fmla="*/ 5689156 h 6248398"/>
              <a:gd name="connsiteX70-6929" fmla="*/ 9480140 w 15811497"/>
              <a:gd name="connsiteY70-6930" fmla="*/ 5721533 h 6248398"/>
              <a:gd name="connsiteX71-6931" fmla="*/ 8362947 w 15811497"/>
              <a:gd name="connsiteY71-6932" fmla="*/ 6248398 h 6248398"/>
              <a:gd name="connsiteX72-6933" fmla="*/ 7028922 w 15811497"/>
              <a:gd name="connsiteY72-6934" fmla="*/ 5364147 h 6248398"/>
              <a:gd name="connsiteX73-6935" fmla="*/ 6990513 w 15811497"/>
              <a:gd name="connsiteY73-6936" fmla="*/ 5259205 h 6248398"/>
              <a:gd name="connsiteX74-6937" fmla="*/ 6990512 w 15811497"/>
              <a:gd name="connsiteY74-6938" fmla="*/ 5259199 h 6248398"/>
              <a:gd name="connsiteX75-6939" fmla="*/ 6983676 w 15811497"/>
              <a:gd name="connsiteY75-6940" fmla="*/ 5240519 h 6248398"/>
              <a:gd name="connsiteX76-6941" fmla="*/ 6983673 w 15811497"/>
              <a:gd name="connsiteY76-6942" fmla="*/ 5240519 h 6248398"/>
              <a:gd name="connsiteX77-6943" fmla="*/ 6980236 w 15811497"/>
              <a:gd name="connsiteY77-6944" fmla="*/ 5231130 h 6248398"/>
              <a:gd name="connsiteX78-6945" fmla="*/ 6978859 w 15811497"/>
              <a:gd name="connsiteY78-6946" fmla="*/ 5225774 h 6248398"/>
              <a:gd name="connsiteX79-6947" fmla="*/ 6984291 w 15811497"/>
              <a:gd name="connsiteY79-6948" fmla="*/ 5240614 h 6248398"/>
              <a:gd name="connsiteX80-6949" fmla="*/ 6984292 w 15811497"/>
              <a:gd name="connsiteY80-6950" fmla="*/ 5240614 h 6248398"/>
              <a:gd name="connsiteX81-6951" fmla="*/ 6978860 w 15811497"/>
              <a:gd name="connsiteY81-6952" fmla="*/ 5225773 h 6248398"/>
              <a:gd name="connsiteX82-6953" fmla="*/ 6944562 w 15811497"/>
              <a:gd name="connsiteY82-6954" fmla="*/ 5092380 h 6248398"/>
              <a:gd name="connsiteX83-6955" fmla="*/ 6924183 w 15811497"/>
              <a:gd name="connsiteY83-6956" fmla="*/ 4890225 h 6248398"/>
              <a:gd name="connsiteX84-6957" fmla="*/ 6924182 w 15811497"/>
              <a:gd name="connsiteY84-6958" fmla="*/ 4890225 h 6248398"/>
              <a:gd name="connsiteX85-6959" fmla="*/ 6944561 w 15811497"/>
              <a:gd name="connsiteY85-6960" fmla="*/ 5092380 h 6248398"/>
              <a:gd name="connsiteX86-6961" fmla="*/ 6978860 w 15811497"/>
              <a:gd name="connsiteY86-6962" fmla="*/ 5225773 h 6248398"/>
              <a:gd name="connsiteX87-6963" fmla="*/ 6948299 w 15811497"/>
              <a:gd name="connsiteY87-6964" fmla="*/ 5142273 h 6248398"/>
              <a:gd name="connsiteX88-6965" fmla="*/ 5829297 w 15811497"/>
              <a:gd name="connsiteY88-6966" fmla="*/ 4400549 h 6248398"/>
              <a:gd name="connsiteX89-6967" fmla="*/ 5056802 w 15811497"/>
              <a:gd name="connsiteY89-6968" fmla="*/ 4677867 h 6248398"/>
              <a:gd name="connsiteX90-6969" fmla="*/ 5022517 w 15811497"/>
              <a:gd name="connsiteY90-6970" fmla="*/ 4709027 h 6248398"/>
              <a:gd name="connsiteX91-6971" fmla="*/ 5022515 w 15811497"/>
              <a:gd name="connsiteY91-6972" fmla="*/ 4709029 h 6248398"/>
              <a:gd name="connsiteX92-6973" fmla="*/ 5022510 w 15811497"/>
              <a:gd name="connsiteY92-6974" fmla="*/ 4709033 h 6248398"/>
              <a:gd name="connsiteX93-6975" fmla="*/ 4924198 w 15811497"/>
              <a:gd name="connsiteY93-6976" fmla="*/ 4840507 h 6248398"/>
              <a:gd name="connsiteX94-6977" fmla="*/ 4914898 w 15811497"/>
              <a:gd name="connsiteY94-6978" fmla="*/ 4838698 h 6248398"/>
              <a:gd name="connsiteX95-6979" fmla="*/ 4914898 w 15811497"/>
              <a:gd name="connsiteY95-6980" fmla="*/ 4838699 h 6248398"/>
              <a:gd name="connsiteX96-6981" fmla="*/ 4924199 w 15811497"/>
              <a:gd name="connsiteY96-6982" fmla="*/ 4840508 h 6248398"/>
              <a:gd name="connsiteX97-6983" fmla="*/ 4893736 w 15811497"/>
              <a:gd name="connsiteY97-6984" fmla="*/ 4881247 h 6248398"/>
              <a:gd name="connsiteX98-6985" fmla="*/ 4778482 w 15811497"/>
              <a:gd name="connsiteY98-6986" fmla="*/ 5008058 h 6248398"/>
              <a:gd name="connsiteX99-6987" fmla="*/ 4778482 w 15811497"/>
              <a:gd name="connsiteY99-6988" fmla="*/ 5008057 h 6248398"/>
              <a:gd name="connsiteX100-6989" fmla="*/ 4715455 w 15811497"/>
              <a:gd name="connsiteY100-6990" fmla="*/ 5077404 h 6248398"/>
              <a:gd name="connsiteX101-6991" fmla="*/ 2762249 w 15811497"/>
              <a:gd name="connsiteY101-6992" fmla="*/ 5886448 h 6248398"/>
              <a:gd name="connsiteX102-6993" fmla="*/ 0 w 15811497"/>
              <a:gd name="connsiteY102-6994" fmla="*/ 3124198 h 6248398"/>
              <a:gd name="connsiteX103-6995" fmla="*/ 2762249 w 15811497"/>
              <a:gd name="connsiteY103-6996" fmla="*/ 361949 h 6248398"/>
              <a:gd name="connsiteX104-6997" fmla="*/ 4078902 w 15811497"/>
              <a:gd name="connsiteY104-6998" fmla="*/ 695338 h 6248398"/>
              <a:gd name="connsiteX105-6999" fmla="*/ 4261443 w 15811497"/>
              <a:gd name="connsiteY105-7000" fmla="*/ 806235 h 6248398"/>
              <a:gd name="connsiteX106-7001" fmla="*/ 4409044 w 15811497"/>
              <a:gd name="connsiteY106-7002" fmla="*/ 910268 h 6248398"/>
              <a:gd name="connsiteX107-7003" fmla="*/ 4612477 w 15811497"/>
              <a:gd name="connsiteY107-7004" fmla="*/ 1077402 h 6248398"/>
              <a:gd name="connsiteX108-7005" fmla="*/ 4612478 w 15811497"/>
              <a:gd name="connsiteY108-7006" fmla="*/ 1077403 h 6248398"/>
              <a:gd name="connsiteX109-7007" fmla="*/ 4715454 w 15811497"/>
              <a:gd name="connsiteY109-7008" fmla="*/ 1170993 h 6248398"/>
              <a:gd name="connsiteX110-7009" fmla="*/ 4701725 w 15811497"/>
              <a:gd name="connsiteY110-7010" fmla="*/ 1120394 h 6248398"/>
              <a:gd name="connsiteX111-7011" fmla="*/ 5191122 w 15811497"/>
              <a:gd name="connsiteY111-7012" fmla="*/ 1219199 h 6248398"/>
              <a:gd name="connsiteX112-7013" fmla="*/ 6161317 w 15811497"/>
              <a:gd name="connsiteY112-7014" fmla="*/ 761659 h 6248398"/>
              <a:gd name="connsiteX113-7015" fmla="*/ 6224019 w 15811497"/>
              <a:gd name="connsiteY113-7016" fmla="*/ 677808 h 6248398"/>
              <a:gd name="connsiteX114-7017" fmla="*/ 6175489 w 15811497"/>
              <a:gd name="connsiteY114-7018" fmla="*/ 757691 h 6248398"/>
              <a:gd name="connsiteX115-7019" fmla="*/ 6175489 w 15811497"/>
              <a:gd name="connsiteY115-7020" fmla="*/ 757692 h 6248398"/>
              <a:gd name="connsiteX116-7021" fmla="*/ 6224020 w 15811497"/>
              <a:gd name="connsiteY116-7022" fmla="*/ 677809 h 6248398"/>
              <a:gd name="connsiteX117-7023" fmla="*/ 6233696 w 15811497"/>
              <a:gd name="connsiteY117-7024" fmla="*/ 664869 h 6248398"/>
              <a:gd name="connsiteX118-7025" fmla="*/ 6252611 w 15811497"/>
              <a:gd name="connsiteY118-7026" fmla="*/ 633734 h 6248398"/>
              <a:gd name="connsiteX119-7027" fmla="*/ 6252610 w 15811497"/>
              <a:gd name="connsiteY119-7028" fmla="*/ 633734 h 6248398"/>
              <a:gd name="connsiteX120-7029" fmla="*/ 6233696 w 15811497"/>
              <a:gd name="connsiteY120-7030" fmla="*/ 664868 h 6248398"/>
              <a:gd name="connsiteX121-7031" fmla="*/ 6224019 w 15811497"/>
              <a:gd name="connsiteY121-7032" fmla="*/ 677808 h 6248398"/>
              <a:gd name="connsiteX122-7033" fmla="*/ 6248008 w 15811497"/>
              <a:gd name="connsiteY122-7034" fmla="*/ 638320 h 6248398"/>
              <a:gd name="connsiteX123-7035" fmla="*/ 6251291 w 15811497"/>
              <a:gd name="connsiteY123-7036" fmla="*/ 633930 h 6248398"/>
              <a:gd name="connsiteX124-7037" fmla="*/ 6251293 w 15811497"/>
              <a:gd name="connsiteY124-7038" fmla="*/ 633929 h 6248398"/>
              <a:gd name="connsiteX125-7039" fmla="*/ 6257683 w 15811497"/>
              <a:gd name="connsiteY125-7040" fmla="*/ 625384 h 6248398"/>
              <a:gd name="connsiteX126-7041" fmla="*/ 6257686 w 15811497"/>
              <a:gd name="connsiteY126-7042" fmla="*/ 625380 h 6248398"/>
              <a:gd name="connsiteX127-7043" fmla="*/ 6331355 w 15811497"/>
              <a:gd name="connsiteY127-7044" fmla="*/ 526865 h 6248398"/>
              <a:gd name="connsiteX128-7045" fmla="*/ 7448548 w 15811497"/>
              <a:gd name="connsiteY128-7046" fmla="*/ 0 h 6248398"/>
              <a:gd name="connsiteX0-7047" fmla="*/ 11209760 w 15811497"/>
              <a:gd name="connsiteY0-7048" fmla="*/ 5180760 h 6248398"/>
              <a:gd name="connsiteX1-7049" fmla="*/ 11210150 w 15811497"/>
              <a:gd name="connsiteY1-7050" fmla="*/ 5180948 h 6248398"/>
              <a:gd name="connsiteX2-7051" fmla="*/ 11313815 w 15811497"/>
              <a:gd name="connsiteY2-7052" fmla="*/ 5243926 h 6248398"/>
              <a:gd name="connsiteX3-7053" fmla="*/ 11369911 w 15811497"/>
              <a:gd name="connsiteY3-7054" fmla="*/ 5285874 h 6248398"/>
              <a:gd name="connsiteX4-7055" fmla="*/ 11410606 w 15811497"/>
              <a:gd name="connsiteY4-7056" fmla="*/ 5316305 h 6248398"/>
              <a:gd name="connsiteX5-7057" fmla="*/ 11499892 w 15811497"/>
              <a:gd name="connsiteY5-7058" fmla="*/ 5397454 h 6248398"/>
              <a:gd name="connsiteX6-7059" fmla="*/ 11528781 w 15811497"/>
              <a:gd name="connsiteY6-7060" fmla="*/ 5429240 h 6248398"/>
              <a:gd name="connsiteX7-7061" fmla="*/ 11504846 w 15811497"/>
              <a:gd name="connsiteY7-7062" fmla="*/ 5414699 h 6248398"/>
              <a:gd name="connsiteX8-7063" fmla="*/ 11371717 w 15811497"/>
              <a:gd name="connsiteY8-7064" fmla="*/ 5315148 h 6248398"/>
              <a:gd name="connsiteX9-7065" fmla="*/ 11292198 w 15811497"/>
              <a:gd name="connsiteY9-7066" fmla="*/ 5255685 h 6248398"/>
              <a:gd name="connsiteX10-7067" fmla="*/ 11209760 w 15811497"/>
              <a:gd name="connsiteY10-7068" fmla="*/ 5180760 h 6248398"/>
              <a:gd name="connsiteX11-7069" fmla="*/ 4892179 w 15811497"/>
              <a:gd name="connsiteY11-7070" fmla="*/ 4842491 h 6248398"/>
              <a:gd name="connsiteX12-7071" fmla="*/ 4892178 w 15811497"/>
              <a:gd name="connsiteY12-7072" fmla="*/ 4842492 h 6248398"/>
              <a:gd name="connsiteX13-7073" fmla="*/ 4885192 w 15811497"/>
              <a:gd name="connsiteY13-7074" fmla="*/ 4851834 h 6248398"/>
              <a:gd name="connsiteX14-7075" fmla="*/ 4892179 w 15811497"/>
              <a:gd name="connsiteY14-7076" fmla="*/ 4842491 h 6248398"/>
              <a:gd name="connsiteX15-7077" fmla="*/ 8768620 w 15811497"/>
              <a:gd name="connsiteY15-7078" fmla="*/ 859114 h 6248398"/>
              <a:gd name="connsiteX16-7079" fmla="*/ 8782572 w 15811497"/>
              <a:gd name="connsiteY16-7080" fmla="*/ 884251 h 6248398"/>
              <a:gd name="connsiteX17-7081" fmla="*/ 8768620 w 15811497"/>
              <a:gd name="connsiteY17-7082" fmla="*/ 859114 h 6248398"/>
              <a:gd name="connsiteX18-7083" fmla="*/ 7448548 w 15811497"/>
              <a:gd name="connsiteY18-7084" fmla="*/ 0 h 6248398"/>
              <a:gd name="connsiteX19-7085" fmla="*/ 8721604 w 15811497"/>
              <a:gd name="connsiteY19-7086" fmla="*/ 757692 h 6248398"/>
              <a:gd name="connsiteX20-7087" fmla="*/ 8890522 w 15811497"/>
              <a:gd name="connsiteY20-7088" fmla="*/ 1193234 h 6248398"/>
              <a:gd name="connsiteX21-7089" fmla="*/ 9958384 w 15811497"/>
              <a:gd name="connsiteY21-7090" fmla="*/ 1828798 h 6248398"/>
              <a:gd name="connsiteX22-7091" fmla="*/ 10895504 w 15811497"/>
              <a:gd name="connsiteY22-7092" fmla="*/ 1386857 h 6248398"/>
              <a:gd name="connsiteX23-7093" fmla="*/ 10927290 w 15811497"/>
              <a:gd name="connsiteY23-7094" fmla="*/ 1344350 h 6248398"/>
              <a:gd name="connsiteX24-7095" fmla="*/ 10936907 w 15811497"/>
              <a:gd name="connsiteY24-7096" fmla="*/ 1346082 h 6248398"/>
              <a:gd name="connsiteX25-7097" fmla="*/ 10917759 w 15811497"/>
              <a:gd name="connsiteY25-7098" fmla="*/ 1367151 h 6248398"/>
              <a:gd name="connsiteX26-7099" fmla="*/ 10545015 w 15811497"/>
              <a:gd name="connsiteY26-7100" fmla="*/ 1956940 h 6248398"/>
              <a:gd name="connsiteX27-7101" fmla="*/ 10521911 w 15811497"/>
              <a:gd name="connsiteY27-7102" fmla="*/ 2012524 h 6248398"/>
              <a:gd name="connsiteX28-7103" fmla="*/ 10521913 w 15811497"/>
              <a:gd name="connsiteY28-7104" fmla="*/ 2012521 h 6248398"/>
              <a:gd name="connsiteX29-7105" fmla="*/ 10545016 w 15811497"/>
              <a:gd name="connsiteY29-7106" fmla="*/ 1956940 h 6248398"/>
              <a:gd name="connsiteX30-7107" fmla="*/ 10917760 w 15811497"/>
              <a:gd name="connsiteY30-7108" fmla="*/ 1367152 h 6248398"/>
              <a:gd name="connsiteX31-7109" fmla="*/ 10936908 w 15811497"/>
              <a:gd name="connsiteY31-7110" fmla="*/ 1346084 h 6248398"/>
              <a:gd name="connsiteX32-7111" fmla="*/ 10972797 w 15811497"/>
              <a:gd name="connsiteY32-7112" fmla="*/ 1352550 h 6248398"/>
              <a:gd name="connsiteX33-7113" fmla="*/ 11002341 w 15811497"/>
              <a:gd name="connsiteY33-7114" fmla="*/ 1645177 h 6248398"/>
              <a:gd name="connsiteX34-7115" fmla="*/ 11002341 w 15811497"/>
              <a:gd name="connsiteY34-7116" fmla="*/ 1645177 h 6248398"/>
              <a:gd name="connsiteX35-7117" fmla="*/ 10972797 w 15811497"/>
              <a:gd name="connsiteY35-7118" fmla="*/ 1352549 h 6248398"/>
              <a:gd name="connsiteX36-7119" fmla="*/ 10936908 w 15811497"/>
              <a:gd name="connsiteY36-7120" fmla="*/ 1346083 h 6248398"/>
              <a:gd name="connsiteX37-7121" fmla="*/ 11096041 w 15811497"/>
              <a:gd name="connsiteY37-7122" fmla="*/ 1170993 h 6248398"/>
              <a:gd name="connsiteX38-7123" fmla="*/ 13049247 w 15811497"/>
              <a:gd name="connsiteY38-7124" fmla="*/ 361949 h 6248398"/>
              <a:gd name="connsiteX39-7125" fmla="*/ 15811497 w 15811497"/>
              <a:gd name="connsiteY39-7126" fmla="*/ 3124198 h 6248398"/>
              <a:gd name="connsiteX40-7127" fmla="*/ 13049247 w 15811497"/>
              <a:gd name="connsiteY40-7128" fmla="*/ 5886448 h 6248398"/>
              <a:gd name="connsiteX41-7129" fmla="*/ 11732594 w 15811497"/>
              <a:gd name="connsiteY41-7130" fmla="*/ 5553059 h 6248398"/>
              <a:gd name="connsiteX42-7131" fmla="*/ 11528782 w 15811497"/>
              <a:gd name="connsiteY42-7132" fmla="*/ 5429240 h 6248398"/>
              <a:gd name="connsiteX43-7133" fmla="*/ 11499893 w 15811497"/>
              <a:gd name="connsiteY43-7134" fmla="*/ 5397454 h 6248398"/>
              <a:gd name="connsiteX44-7135" fmla="*/ 11410607 w 15811497"/>
              <a:gd name="connsiteY44-7136" fmla="*/ 5316305 h 6248398"/>
              <a:gd name="connsiteX45-7137" fmla="*/ 11369912 w 15811497"/>
              <a:gd name="connsiteY45-7138" fmla="*/ 5285874 h 6248398"/>
              <a:gd name="connsiteX46-7139" fmla="*/ 11355656 w 15811497"/>
              <a:gd name="connsiteY46-7140" fmla="*/ 5144675 h 6248398"/>
              <a:gd name="connsiteX47-7141" fmla="*/ 11355656 w 15811497"/>
              <a:gd name="connsiteY47-7142" fmla="*/ 5144675 h 6248398"/>
              <a:gd name="connsiteX48-7143" fmla="*/ 11369912 w 15811497"/>
              <a:gd name="connsiteY48-7144" fmla="*/ 5285874 h 6248398"/>
              <a:gd name="connsiteX49-7145" fmla="*/ 11313816 w 15811497"/>
              <a:gd name="connsiteY49-7146" fmla="*/ 5243926 h 6248398"/>
              <a:gd name="connsiteX50-7147" fmla="*/ 11210151 w 15811497"/>
              <a:gd name="connsiteY50-7148" fmla="*/ 5180948 h 6248398"/>
              <a:gd name="connsiteX51-7149" fmla="*/ 11209761 w 15811497"/>
              <a:gd name="connsiteY51-7150" fmla="*/ 5180760 h 6248398"/>
              <a:gd name="connsiteX52-7151" fmla="*/ 11096041 w 15811497"/>
              <a:gd name="connsiteY52-7152" fmla="*/ 5077404 h 6248398"/>
              <a:gd name="connsiteX53-7153" fmla="*/ 11063094 w 15811497"/>
              <a:gd name="connsiteY53-7154" fmla="*/ 5041153 h 6248398"/>
              <a:gd name="connsiteX54-7155" fmla="*/ 11063091 w 15811497"/>
              <a:gd name="connsiteY54-7156" fmla="*/ 5041152 h 6248398"/>
              <a:gd name="connsiteX55-7157" fmla="*/ 11096040 w 15811497"/>
              <a:gd name="connsiteY55-7158" fmla="*/ 5077404 h 6248398"/>
              <a:gd name="connsiteX56-7159" fmla="*/ 11209760 w 15811497"/>
              <a:gd name="connsiteY56-7160" fmla="*/ 5180760 h 6248398"/>
              <a:gd name="connsiteX57-7161" fmla="*/ 11100244 w 15811497"/>
              <a:gd name="connsiteY57-7162" fmla="*/ 5128004 h 6248398"/>
              <a:gd name="connsiteX58-7163" fmla="*/ 10610846 w 15811497"/>
              <a:gd name="connsiteY58-7164" fmla="*/ 5029199 h 6248398"/>
              <a:gd name="connsiteX59-7165" fmla="*/ 9640652 w 15811497"/>
              <a:gd name="connsiteY59-7166" fmla="*/ 5486739 h 6248398"/>
              <a:gd name="connsiteX60-7167" fmla="*/ 9628722 w 15811497"/>
              <a:gd name="connsiteY60-7168" fmla="*/ 5502693 h 6248398"/>
              <a:gd name="connsiteX61-7169" fmla="*/ 9568273 w 15811497"/>
              <a:gd name="connsiteY61-7170" fmla="*/ 5583530 h 6248398"/>
              <a:gd name="connsiteX62-7171" fmla="*/ 9535504 w 15811497"/>
              <a:gd name="connsiteY62-7172" fmla="*/ 5637470 h 6248398"/>
              <a:gd name="connsiteX63-7173" fmla="*/ 9535505 w 15811497"/>
              <a:gd name="connsiteY63-7174" fmla="*/ 5637470 h 6248398"/>
              <a:gd name="connsiteX64-7175" fmla="*/ 9568273 w 15811497"/>
              <a:gd name="connsiteY64-7176" fmla="*/ 5583531 h 6248398"/>
              <a:gd name="connsiteX65-7177" fmla="*/ 9628722 w 15811497"/>
              <a:gd name="connsiteY65-7178" fmla="*/ 5502694 h 6248398"/>
              <a:gd name="connsiteX66-7179" fmla="*/ 9563485 w 15811497"/>
              <a:gd name="connsiteY66-7180" fmla="*/ 5610078 h 6248398"/>
              <a:gd name="connsiteX67-7181" fmla="*/ 9542221 w 15811497"/>
              <a:gd name="connsiteY67-7182" fmla="*/ 5638514 h 6248398"/>
              <a:gd name="connsiteX68-7183" fmla="*/ 9504352 w 15811497"/>
              <a:gd name="connsiteY68-7184" fmla="*/ 5689156 h 6248398"/>
              <a:gd name="connsiteX69-7185" fmla="*/ 9480140 w 15811497"/>
              <a:gd name="connsiteY69-7186" fmla="*/ 5721533 h 6248398"/>
              <a:gd name="connsiteX70-7187" fmla="*/ 8362947 w 15811497"/>
              <a:gd name="connsiteY70-7188" fmla="*/ 6248398 h 6248398"/>
              <a:gd name="connsiteX71-7189" fmla="*/ 7028922 w 15811497"/>
              <a:gd name="connsiteY71-7190" fmla="*/ 5364147 h 6248398"/>
              <a:gd name="connsiteX72-7191" fmla="*/ 6990513 w 15811497"/>
              <a:gd name="connsiteY72-7192" fmla="*/ 5259205 h 6248398"/>
              <a:gd name="connsiteX73-7193" fmla="*/ 6990512 w 15811497"/>
              <a:gd name="connsiteY73-7194" fmla="*/ 5259199 h 6248398"/>
              <a:gd name="connsiteX74-7195" fmla="*/ 6983676 w 15811497"/>
              <a:gd name="connsiteY74-7196" fmla="*/ 5240519 h 6248398"/>
              <a:gd name="connsiteX75-7197" fmla="*/ 6983673 w 15811497"/>
              <a:gd name="connsiteY75-7198" fmla="*/ 5240519 h 6248398"/>
              <a:gd name="connsiteX76-7199" fmla="*/ 6980236 w 15811497"/>
              <a:gd name="connsiteY76-7200" fmla="*/ 5231130 h 6248398"/>
              <a:gd name="connsiteX77-7201" fmla="*/ 6978859 w 15811497"/>
              <a:gd name="connsiteY77-7202" fmla="*/ 5225774 h 6248398"/>
              <a:gd name="connsiteX78-7203" fmla="*/ 6984291 w 15811497"/>
              <a:gd name="connsiteY78-7204" fmla="*/ 5240614 h 6248398"/>
              <a:gd name="connsiteX79-7205" fmla="*/ 6984292 w 15811497"/>
              <a:gd name="connsiteY79-7206" fmla="*/ 5240614 h 6248398"/>
              <a:gd name="connsiteX80-7207" fmla="*/ 6978860 w 15811497"/>
              <a:gd name="connsiteY80-7208" fmla="*/ 5225773 h 6248398"/>
              <a:gd name="connsiteX81-7209" fmla="*/ 6944562 w 15811497"/>
              <a:gd name="connsiteY81-7210" fmla="*/ 5092380 h 6248398"/>
              <a:gd name="connsiteX82-7211" fmla="*/ 6924183 w 15811497"/>
              <a:gd name="connsiteY82-7212" fmla="*/ 4890225 h 6248398"/>
              <a:gd name="connsiteX83-7213" fmla="*/ 6924182 w 15811497"/>
              <a:gd name="connsiteY83-7214" fmla="*/ 4890225 h 6248398"/>
              <a:gd name="connsiteX84-7215" fmla="*/ 6944561 w 15811497"/>
              <a:gd name="connsiteY84-7216" fmla="*/ 5092380 h 6248398"/>
              <a:gd name="connsiteX85-7217" fmla="*/ 6978860 w 15811497"/>
              <a:gd name="connsiteY85-7218" fmla="*/ 5225773 h 6248398"/>
              <a:gd name="connsiteX86-7219" fmla="*/ 6948299 w 15811497"/>
              <a:gd name="connsiteY86-7220" fmla="*/ 5142273 h 6248398"/>
              <a:gd name="connsiteX87-7221" fmla="*/ 5829297 w 15811497"/>
              <a:gd name="connsiteY87-7222" fmla="*/ 4400549 h 6248398"/>
              <a:gd name="connsiteX88-7223" fmla="*/ 5056802 w 15811497"/>
              <a:gd name="connsiteY88-7224" fmla="*/ 4677867 h 6248398"/>
              <a:gd name="connsiteX89-7225" fmla="*/ 5022517 w 15811497"/>
              <a:gd name="connsiteY89-7226" fmla="*/ 4709027 h 6248398"/>
              <a:gd name="connsiteX90-7227" fmla="*/ 5022515 w 15811497"/>
              <a:gd name="connsiteY90-7228" fmla="*/ 4709029 h 6248398"/>
              <a:gd name="connsiteX91-7229" fmla="*/ 5022510 w 15811497"/>
              <a:gd name="connsiteY91-7230" fmla="*/ 4709033 h 6248398"/>
              <a:gd name="connsiteX92-7231" fmla="*/ 4924198 w 15811497"/>
              <a:gd name="connsiteY92-7232" fmla="*/ 4840507 h 6248398"/>
              <a:gd name="connsiteX93-7233" fmla="*/ 4914898 w 15811497"/>
              <a:gd name="connsiteY93-7234" fmla="*/ 4838698 h 6248398"/>
              <a:gd name="connsiteX94-7235" fmla="*/ 4914898 w 15811497"/>
              <a:gd name="connsiteY94-7236" fmla="*/ 4838699 h 6248398"/>
              <a:gd name="connsiteX95-7237" fmla="*/ 4924199 w 15811497"/>
              <a:gd name="connsiteY95-7238" fmla="*/ 4840508 h 6248398"/>
              <a:gd name="connsiteX96-7239" fmla="*/ 4893736 w 15811497"/>
              <a:gd name="connsiteY96-7240" fmla="*/ 4881247 h 6248398"/>
              <a:gd name="connsiteX97-7241" fmla="*/ 4778482 w 15811497"/>
              <a:gd name="connsiteY97-7242" fmla="*/ 5008058 h 6248398"/>
              <a:gd name="connsiteX98-7243" fmla="*/ 4778482 w 15811497"/>
              <a:gd name="connsiteY98-7244" fmla="*/ 5008057 h 6248398"/>
              <a:gd name="connsiteX99-7245" fmla="*/ 4715455 w 15811497"/>
              <a:gd name="connsiteY99-7246" fmla="*/ 5077404 h 6248398"/>
              <a:gd name="connsiteX100-7247" fmla="*/ 2762249 w 15811497"/>
              <a:gd name="connsiteY100-7248" fmla="*/ 5886448 h 6248398"/>
              <a:gd name="connsiteX101-7249" fmla="*/ 0 w 15811497"/>
              <a:gd name="connsiteY101-7250" fmla="*/ 3124198 h 6248398"/>
              <a:gd name="connsiteX102-7251" fmla="*/ 2762249 w 15811497"/>
              <a:gd name="connsiteY102-7252" fmla="*/ 361949 h 6248398"/>
              <a:gd name="connsiteX103-7253" fmla="*/ 4078902 w 15811497"/>
              <a:gd name="connsiteY103-7254" fmla="*/ 695338 h 6248398"/>
              <a:gd name="connsiteX104-7255" fmla="*/ 4261443 w 15811497"/>
              <a:gd name="connsiteY104-7256" fmla="*/ 806235 h 6248398"/>
              <a:gd name="connsiteX105-7257" fmla="*/ 4409044 w 15811497"/>
              <a:gd name="connsiteY105-7258" fmla="*/ 910268 h 6248398"/>
              <a:gd name="connsiteX106-7259" fmla="*/ 4612477 w 15811497"/>
              <a:gd name="connsiteY106-7260" fmla="*/ 1077402 h 6248398"/>
              <a:gd name="connsiteX107-7261" fmla="*/ 4612478 w 15811497"/>
              <a:gd name="connsiteY107-7262" fmla="*/ 1077403 h 6248398"/>
              <a:gd name="connsiteX108-7263" fmla="*/ 4715454 w 15811497"/>
              <a:gd name="connsiteY108-7264" fmla="*/ 1170993 h 6248398"/>
              <a:gd name="connsiteX109-7265" fmla="*/ 4701725 w 15811497"/>
              <a:gd name="connsiteY109-7266" fmla="*/ 1120394 h 6248398"/>
              <a:gd name="connsiteX110-7267" fmla="*/ 5191122 w 15811497"/>
              <a:gd name="connsiteY110-7268" fmla="*/ 1219199 h 6248398"/>
              <a:gd name="connsiteX111-7269" fmla="*/ 6161317 w 15811497"/>
              <a:gd name="connsiteY111-7270" fmla="*/ 761659 h 6248398"/>
              <a:gd name="connsiteX112-7271" fmla="*/ 6224019 w 15811497"/>
              <a:gd name="connsiteY112-7272" fmla="*/ 677808 h 6248398"/>
              <a:gd name="connsiteX113-7273" fmla="*/ 6175489 w 15811497"/>
              <a:gd name="connsiteY113-7274" fmla="*/ 757691 h 6248398"/>
              <a:gd name="connsiteX114-7275" fmla="*/ 6175489 w 15811497"/>
              <a:gd name="connsiteY114-7276" fmla="*/ 757692 h 6248398"/>
              <a:gd name="connsiteX115-7277" fmla="*/ 6224020 w 15811497"/>
              <a:gd name="connsiteY115-7278" fmla="*/ 677809 h 6248398"/>
              <a:gd name="connsiteX116-7279" fmla="*/ 6233696 w 15811497"/>
              <a:gd name="connsiteY116-7280" fmla="*/ 664869 h 6248398"/>
              <a:gd name="connsiteX117-7281" fmla="*/ 6252611 w 15811497"/>
              <a:gd name="connsiteY117-7282" fmla="*/ 633734 h 6248398"/>
              <a:gd name="connsiteX118-7283" fmla="*/ 6252610 w 15811497"/>
              <a:gd name="connsiteY118-7284" fmla="*/ 633734 h 6248398"/>
              <a:gd name="connsiteX119-7285" fmla="*/ 6233696 w 15811497"/>
              <a:gd name="connsiteY119-7286" fmla="*/ 664868 h 6248398"/>
              <a:gd name="connsiteX120-7287" fmla="*/ 6224019 w 15811497"/>
              <a:gd name="connsiteY120-7288" fmla="*/ 677808 h 6248398"/>
              <a:gd name="connsiteX121-7289" fmla="*/ 6248008 w 15811497"/>
              <a:gd name="connsiteY121-7290" fmla="*/ 638320 h 6248398"/>
              <a:gd name="connsiteX122-7291" fmla="*/ 6251291 w 15811497"/>
              <a:gd name="connsiteY122-7292" fmla="*/ 633930 h 6248398"/>
              <a:gd name="connsiteX123-7293" fmla="*/ 6251293 w 15811497"/>
              <a:gd name="connsiteY123-7294" fmla="*/ 633929 h 6248398"/>
              <a:gd name="connsiteX124-7295" fmla="*/ 6257683 w 15811497"/>
              <a:gd name="connsiteY124-7296" fmla="*/ 625384 h 6248398"/>
              <a:gd name="connsiteX125-7297" fmla="*/ 6257686 w 15811497"/>
              <a:gd name="connsiteY125-7298" fmla="*/ 625380 h 6248398"/>
              <a:gd name="connsiteX126-7299" fmla="*/ 6331355 w 15811497"/>
              <a:gd name="connsiteY126-7300" fmla="*/ 526865 h 6248398"/>
              <a:gd name="connsiteX127-7301" fmla="*/ 7448548 w 15811497"/>
              <a:gd name="connsiteY127-7302" fmla="*/ 0 h 6248398"/>
              <a:gd name="connsiteX0-7303" fmla="*/ 11209760 w 15811497"/>
              <a:gd name="connsiteY0-7304" fmla="*/ 5180760 h 6248398"/>
              <a:gd name="connsiteX1-7305" fmla="*/ 11210150 w 15811497"/>
              <a:gd name="connsiteY1-7306" fmla="*/ 5180948 h 6248398"/>
              <a:gd name="connsiteX2-7307" fmla="*/ 11313815 w 15811497"/>
              <a:gd name="connsiteY2-7308" fmla="*/ 5243926 h 6248398"/>
              <a:gd name="connsiteX3-7309" fmla="*/ 11369911 w 15811497"/>
              <a:gd name="connsiteY3-7310" fmla="*/ 5285874 h 6248398"/>
              <a:gd name="connsiteX4-7311" fmla="*/ 11410606 w 15811497"/>
              <a:gd name="connsiteY4-7312" fmla="*/ 5316305 h 6248398"/>
              <a:gd name="connsiteX5-7313" fmla="*/ 11499892 w 15811497"/>
              <a:gd name="connsiteY5-7314" fmla="*/ 5397454 h 6248398"/>
              <a:gd name="connsiteX6-7315" fmla="*/ 11528781 w 15811497"/>
              <a:gd name="connsiteY6-7316" fmla="*/ 5429240 h 6248398"/>
              <a:gd name="connsiteX7-7317" fmla="*/ 11504846 w 15811497"/>
              <a:gd name="connsiteY7-7318" fmla="*/ 5414699 h 6248398"/>
              <a:gd name="connsiteX8-7319" fmla="*/ 11371717 w 15811497"/>
              <a:gd name="connsiteY8-7320" fmla="*/ 5315148 h 6248398"/>
              <a:gd name="connsiteX9-7321" fmla="*/ 11292198 w 15811497"/>
              <a:gd name="connsiteY9-7322" fmla="*/ 5255685 h 6248398"/>
              <a:gd name="connsiteX10-7323" fmla="*/ 11209760 w 15811497"/>
              <a:gd name="connsiteY10-7324" fmla="*/ 5180760 h 6248398"/>
              <a:gd name="connsiteX11-7325" fmla="*/ 4892179 w 15811497"/>
              <a:gd name="connsiteY11-7326" fmla="*/ 4842491 h 6248398"/>
              <a:gd name="connsiteX12-7327" fmla="*/ 4892178 w 15811497"/>
              <a:gd name="connsiteY12-7328" fmla="*/ 4842492 h 6248398"/>
              <a:gd name="connsiteX13-7329" fmla="*/ 4885192 w 15811497"/>
              <a:gd name="connsiteY13-7330" fmla="*/ 4851834 h 6248398"/>
              <a:gd name="connsiteX14-7331" fmla="*/ 4892179 w 15811497"/>
              <a:gd name="connsiteY14-7332" fmla="*/ 4842491 h 6248398"/>
              <a:gd name="connsiteX15-7333" fmla="*/ 7448548 w 15811497"/>
              <a:gd name="connsiteY15-7334" fmla="*/ 0 h 6248398"/>
              <a:gd name="connsiteX16-7335" fmla="*/ 8721604 w 15811497"/>
              <a:gd name="connsiteY16-7336" fmla="*/ 757692 h 6248398"/>
              <a:gd name="connsiteX17-7337" fmla="*/ 8890522 w 15811497"/>
              <a:gd name="connsiteY17-7338" fmla="*/ 1193234 h 6248398"/>
              <a:gd name="connsiteX18-7339" fmla="*/ 9958384 w 15811497"/>
              <a:gd name="connsiteY18-7340" fmla="*/ 1828798 h 6248398"/>
              <a:gd name="connsiteX19-7341" fmla="*/ 10895504 w 15811497"/>
              <a:gd name="connsiteY19-7342" fmla="*/ 1386857 h 6248398"/>
              <a:gd name="connsiteX20-7343" fmla="*/ 10927290 w 15811497"/>
              <a:gd name="connsiteY20-7344" fmla="*/ 1344350 h 6248398"/>
              <a:gd name="connsiteX21-7345" fmla="*/ 10936907 w 15811497"/>
              <a:gd name="connsiteY21-7346" fmla="*/ 1346082 h 6248398"/>
              <a:gd name="connsiteX22-7347" fmla="*/ 10917759 w 15811497"/>
              <a:gd name="connsiteY22-7348" fmla="*/ 1367151 h 6248398"/>
              <a:gd name="connsiteX23-7349" fmla="*/ 10545015 w 15811497"/>
              <a:gd name="connsiteY23-7350" fmla="*/ 1956940 h 6248398"/>
              <a:gd name="connsiteX24-7351" fmla="*/ 10521911 w 15811497"/>
              <a:gd name="connsiteY24-7352" fmla="*/ 2012524 h 6248398"/>
              <a:gd name="connsiteX25-7353" fmla="*/ 10521913 w 15811497"/>
              <a:gd name="connsiteY25-7354" fmla="*/ 2012521 h 6248398"/>
              <a:gd name="connsiteX26-7355" fmla="*/ 10545016 w 15811497"/>
              <a:gd name="connsiteY26-7356" fmla="*/ 1956940 h 6248398"/>
              <a:gd name="connsiteX27-7357" fmla="*/ 10917760 w 15811497"/>
              <a:gd name="connsiteY27-7358" fmla="*/ 1367152 h 6248398"/>
              <a:gd name="connsiteX28-7359" fmla="*/ 10936908 w 15811497"/>
              <a:gd name="connsiteY28-7360" fmla="*/ 1346084 h 6248398"/>
              <a:gd name="connsiteX29-7361" fmla="*/ 10972797 w 15811497"/>
              <a:gd name="connsiteY29-7362" fmla="*/ 1352550 h 6248398"/>
              <a:gd name="connsiteX30-7363" fmla="*/ 11002341 w 15811497"/>
              <a:gd name="connsiteY30-7364" fmla="*/ 1645177 h 6248398"/>
              <a:gd name="connsiteX31-7365" fmla="*/ 11002341 w 15811497"/>
              <a:gd name="connsiteY31-7366" fmla="*/ 1645177 h 6248398"/>
              <a:gd name="connsiteX32-7367" fmla="*/ 10972797 w 15811497"/>
              <a:gd name="connsiteY32-7368" fmla="*/ 1352549 h 6248398"/>
              <a:gd name="connsiteX33-7369" fmla="*/ 10936908 w 15811497"/>
              <a:gd name="connsiteY33-7370" fmla="*/ 1346083 h 6248398"/>
              <a:gd name="connsiteX34-7371" fmla="*/ 11096041 w 15811497"/>
              <a:gd name="connsiteY34-7372" fmla="*/ 1170993 h 6248398"/>
              <a:gd name="connsiteX35-7373" fmla="*/ 13049247 w 15811497"/>
              <a:gd name="connsiteY35-7374" fmla="*/ 361949 h 6248398"/>
              <a:gd name="connsiteX36-7375" fmla="*/ 15811497 w 15811497"/>
              <a:gd name="connsiteY36-7376" fmla="*/ 3124198 h 6248398"/>
              <a:gd name="connsiteX37-7377" fmla="*/ 13049247 w 15811497"/>
              <a:gd name="connsiteY37-7378" fmla="*/ 5886448 h 6248398"/>
              <a:gd name="connsiteX38-7379" fmla="*/ 11732594 w 15811497"/>
              <a:gd name="connsiteY38-7380" fmla="*/ 5553059 h 6248398"/>
              <a:gd name="connsiteX39-7381" fmla="*/ 11528782 w 15811497"/>
              <a:gd name="connsiteY39-7382" fmla="*/ 5429240 h 6248398"/>
              <a:gd name="connsiteX40-7383" fmla="*/ 11499893 w 15811497"/>
              <a:gd name="connsiteY40-7384" fmla="*/ 5397454 h 6248398"/>
              <a:gd name="connsiteX41-7385" fmla="*/ 11410607 w 15811497"/>
              <a:gd name="connsiteY41-7386" fmla="*/ 5316305 h 6248398"/>
              <a:gd name="connsiteX42-7387" fmla="*/ 11369912 w 15811497"/>
              <a:gd name="connsiteY42-7388" fmla="*/ 5285874 h 6248398"/>
              <a:gd name="connsiteX43-7389" fmla="*/ 11355656 w 15811497"/>
              <a:gd name="connsiteY43-7390" fmla="*/ 5144675 h 6248398"/>
              <a:gd name="connsiteX44-7391" fmla="*/ 11355656 w 15811497"/>
              <a:gd name="connsiteY44-7392" fmla="*/ 5144675 h 6248398"/>
              <a:gd name="connsiteX45-7393" fmla="*/ 11369912 w 15811497"/>
              <a:gd name="connsiteY45-7394" fmla="*/ 5285874 h 6248398"/>
              <a:gd name="connsiteX46-7395" fmla="*/ 11313816 w 15811497"/>
              <a:gd name="connsiteY46-7396" fmla="*/ 5243926 h 6248398"/>
              <a:gd name="connsiteX47-7397" fmla="*/ 11210151 w 15811497"/>
              <a:gd name="connsiteY47-7398" fmla="*/ 5180948 h 6248398"/>
              <a:gd name="connsiteX48-7399" fmla="*/ 11209761 w 15811497"/>
              <a:gd name="connsiteY48-7400" fmla="*/ 5180760 h 6248398"/>
              <a:gd name="connsiteX49-7401" fmla="*/ 11096041 w 15811497"/>
              <a:gd name="connsiteY49-7402" fmla="*/ 5077404 h 6248398"/>
              <a:gd name="connsiteX50-7403" fmla="*/ 11063094 w 15811497"/>
              <a:gd name="connsiteY50-7404" fmla="*/ 5041153 h 6248398"/>
              <a:gd name="connsiteX51-7405" fmla="*/ 11063091 w 15811497"/>
              <a:gd name="connsiteY51-7406" fmla="*/ 5041152 h 6248398"/>
              <a:gd name="connsiteX52-7407" fmla="*/ 11096040 w 15811497"/>
              <a:gd name="connsiteY52-7408" fmla="*/ 5077404 h 6248398"/>
              <a:gd name="connsiteX53-7409" fmla="*/ 11209760 w 15811497"/>
              <a:gd name="connsiteY53-7410" fmla="*/ 5180760 h 6248398"/>
              <a:gd name="connsiteX54-7411" fmla="*/ 11100244 w 15811497"/>
              <a:gd name="connsiteY54-7412" fmla="*/ 5128004 h 6248398"/>
              <a:gd name="connsiteX55-7413" fmla="*/ 10610846 w 15811497"/>
              <a:gd name="connsiteY55-7414" fmla="*/ 5029199 h 6248398"/>
              <a:gd name="connsiteX56-7415" fmla="*/ 9640652 w 15811497"/>
              <a:gd name="connsiteY56-7416" fmla="*/ 5486739 h 6248398"/>
              <a:gd name="connsiteX57-7417" fmla="*/ 9628722 w 15811497"/>
              <a:gd name="connsiteY57-7418" fmla="*/ 5502693 h 6248398"/>
              <a:gd name="connsiteX58-7419" fmla="*/ 9568273 w 15811497"/>
              <a:gd name="connsiteY58-7420" fmla="*/ 5583530 h 6248398"/>
              <a:gd name="connsiteX59-7421" fmla="*/ 9535504 w 15811497"/>
              <a:gd name="connsiteY59-7422" fmla="*/ 5637470 h 6248398"/>
              <a:gd name="connsiteX60-7423" fmla="*/ 9535505 w 15811497"/>
              <a:gd name="connsiteY60-7424" fmla="*/ 5637470 h 6248398"/>
              <a:gd name="connsiteX61-7425" fmla="*/ 9568273 w 15811497"/>
              <a:gd name="connsiteY61-7426" fmla="*/ 5583531 h 6248398"/>
              <a:gd name="connsiteX62-7427" fmla="*/ 9628722 w 15811497"/>
              <a:gd name="connsiteY62-7428" fmla="*/ 5502694 h 6248398"/>
              <a:gd name="connsiteX63-7429" fmla="*/ 9563485 w 15811497"/>
              <a:gd name="connsiteY63-7430" fmla="*/ 5610078 h 6248398"/>
              <a:gd name="connsiteX64-7431" fmla="*/ 9542221 w 15811497"/>
              <a:gd name="connsiteY64-7432" fmla="*/ 5638514 h 6248398"/>
              <a:gd name="connsiteX65-7433" fmla="*/ 9504352 w 15811497"/>
              <a:gd name="connsiteY65-7434" fmla="*/ 5689156 h 6248398"/>
              <a:gd name="connsiteX66-7435" fmla="*/ 9480140 w 15811497"/>
              <a:gd name="connsiteY66-7436" fmla="*/ 5721533 h 6248398"/>
              <a:gd name="connsiteX67-7437" fmla="*/ 8362947 w 15811497"/>
              <a:gd name="connsiteY67-7438" fmla="*/ 6248398 h 6248398"/>
              <a:gd name="connsiteX68-7439" fmla="*/ 7028922 w 15811497"/>
              <a:gd name="connsiteY68-7440" fmla="*/ 5364147 h 6248398"/>
              <a:gd name="connsiteX69-7441" fmla="*/ 6990513 w 15811497"/>
              <a:gd name="connsiteY69-7442" fmla="*/ 5259205 h 6248398"/>
              <a:gd name="connsiteX70-7443" fmla="*/ 6990512 w 15811497"/>
              <a:gd name="connsiteY70-7444" fmla="*/ 5259199 h 6248398"/>
              <a:gd name="connsiteX71-7445" fmla="*/ 6983676 w 15811497"/>
              <a:gd name="connsiteY71-7446" fmla="*/ 5240519 h 6248398"/>
              <a:gd name="connsiteX72-7447" fmla="*/ 6983673 w 15811497"/>
              <a:gd name="connsiteY72-7448" fmla="*/ 5240519 h 6248398"/>
              <a:gd name="connsiteX73-7449" fmla="*/ 6980236 w 15811497"/>
              <a:gd name="connsiteY73-7450" fmla="*/ 5231130 h 6248398"/>
              <a:gd name="connsiteX74-7451" fmla="*/ 6978859 w 15811497"/>
              <a:gd name="connsiteY74-7452" fmla="*/ 5225774 h 6248398"/>
              <a:gd name="connsiteX75-7453" fmla="*/ 6984291 w 15811497"/>
              <a:gd name="connsiteY75-7454" fmla="*/ 5240614 h 6248398"/>
              <a:gd name="connsiteX76-7455" fmla="*/ 6984292 w 15811497"/>
              <a:gd name="connsiteY76-7456" fmla="*/ 5240614 h 6248398"/>
              <a:gd name="connsiteX77-7457" fmla="*/ 6978860 w 15811497"/>
              <a:gd name="connsiteY77-7458" fmla="*/ 5225773 h 6248398"/>
              <a:gd name="connsiteX78-7459" fmla="*/ 6944562 w 15811497"/>
              <a:gd name="connsiteY78-7460" fmla="*/ 5092380 h 6248398"/>
              <a:gd name="connsiteX79-7461" fmla="*/ 6924183 w 15811497"/>
              <a:gd name="connsiteY79-7462" fmla="*/ 4890225 h 6248398"/>
              <a:gd name="connsiteX80-7463" fmla="*/ 6924182 w 15811497"/>
              <a:gd name="connsiteY80-7464" fmla="*/ 4890225 h 6248398"/>
              <a:gd name="connsiteX81-7465" fmla="*/ 6944561 w 15811497"/>
              <a:gd name="connsiteY81-7466" fmla="*/ 5092380 h 6248398"/>
              <a:gd name="connsiteX82-7467" fmla="*/ 6978860 w 15811497"/>
              <a:gd name="connsiteY82-7468" fmla="*/ 5225773 h 6248398"/>
              <a:gd name="connsiteX83-7469" fmla="*/ 6948299 w 15811497"/>
              <a:gd name="connsiteY83-7470" fmla="*/ 5142273 h 6248398"/>
              <a:gd name="connsiteX84-7471" fmla="*/ 5829297 w 15811497"/>
              <a:gd name="connsiteY84-7472" fmla="*/ 4400549 h 6248398"/>
              <a:gd name="connsiteX85-7473" fmla="*/ 5056802 w 15811497"/>
              <a:gd name="connsiteY85-7474" fmla="*/ 4677867 h 6248398"/>
              <a:gd name="connsiteX86-7475" fmla="*/ 5022517 w 15811497"/>
              <a:gd name="connsiteY86-7476" fmla="*/ 4709027 h 6248398"/>
              <a:gd name="connsiteX87-7477" fmla="*/ 5022515 w 15811497"/>
              <a:gd name="connsiteY87-7478" fmla="*/ 4709029 h 6248398"/>
              <a:gd name="connsiteX88-7479" fmla="*/ 5022510 w 15811497"/>
              <a:gd name="connsiteY88-7480" fmla="*/ 4709033 h 6248398"/>
              <a:gd name="connsiteX89-7481" fmla="*/ 4924198 w 15811497"/>
              <a:gd name="connsiteY89-7482" fmla="*/ 4840507 h 6248398"/>
              <a:gd name="connsiteX90-7483" fmla="*/ 4914898 w 15811497"/>
              <a:gd name="connsiteY90-7484" fmla="*/ 4838698 h 6248398"/>
              <a:gd name="connsiteX91-7485" fmla="*/ 4914898 w 15811497"/>
              <a:gd name="connsiteY91-7486" fmla="*/ 4838699 h 6248398"/>
              <a:gd name="connsiteX92-7487" fmla="*/ 4924199 w 15811497"/>
              <a:gd name="connsiteY92-7488" fmla="*/ 4840508 h 6248398"/>
              <a:gd name="connsiteX93-7489" fmla="*/ 4893736 w 15811497"/>
              <a:gd name="connsiteY93-7490" fmla="*/ 4881247 h 6248398"/>
              <a:gd name="connsiteX94-7491" fmla="*/ 4778482 w 15811497"/>
              <a:gd name="connsiteY94-7492" fmla="*/ 5008058 h 6248398"/>
              <a:gd name="connsiteX95-7493" fmla="*/ 4778482 w 15811497"/>
              <a:gd name="connsiteY95-7494" fmla="*/ 5008057 h 6248398"/>
              <a:gd name="connsiteX96-7495" fmla="*/ 4715455 w 15811497"/>
              <a:gd name="connsiteY96-7496" fmla="*/ 5077404 h 6248398"/>
              <a:gd name="connsiteX97-7497" fmla="*/ 2762249 w 15811497"/>
              <a:gd name="connsiteY97-7498" fmla="*/ 5886448 h 6248398"/>
              <a:gd name="connsiteX98-7499" fmla="*/ 0 w 15811497"/>
              <a:gd name="connsiteY98-7500" fmla="*/ 3124198 h 6248398"/>
              <a:gd name="connsiteX99-7501" fmla="*/ 2762249 w 15811497"/>
              <a:gd name="connsiteY99-7502" fmla="*/ 361949 h 6248398"/>
              <a:gd name="connsiteX100-7503" fmla="*/ 4078902 w 15811497"/>
              <a:gd name="connsiteY100-7504" fmla="*/ 695338 h 6248398"/>
              <a:gd name="connsiteX101-7505" fmla="*/ 4261443 w 15811497"/>
              <a:gd name="connsiteY101-7506" fmla="*/ 806235 h 6248398"/>
              <a:gd name="connsiteX102-7507" fmla="*/ 4409044 w 15811497"/>
              <a:gd name="connsiteY102-7508" fmla="*/ 910268 h 6248398"/>
              <a:gd name="connsiteX103-7509" fmla="*/ 4612477 w 15811497"/>
              <a:gd name="connsiteY103-7510" fmla="*/ 1077402 h 6248398"/>
              <a:gd name="connsiteX104-7511" fmla="*/ 4612478 w 15811497"/>
              <a:gd name="connsiteY104-7512" fmla="*/ 1077403 h 6248398"/>
              <a:gd name="connsiteX105-7513" fmla="*/ 4715454 w 15811497"/>
              <a:gd name="connsiteY105-7514" fmla="*/ 1170993 h 6248398"/>
              <a:gd name="connsiteX106-7515" fmla="*/ 4701725 w 15811497"/>
              <a:gd name="connsiteY106-7516" fmla="*/ 1120394 h 6248398"/>
              <a:gd name="connsiteX107-7517" fmla="*/ 5191122 w 15811497"/>
              <a:gd name="connsiteY107-7518" fmla="*/ 1219199 h 6248398"/>
              <a:gd name="connsiteX108-7519" fmla="*/ 6161317 w 15811497"/>
              <a:gd name="connsiteY108-7520" fmla="*/ 761659 h 6248398"/>
              <a:gd name="connsiteX109-7521" fmla="*/ 6224019 w 15811497"/>
              <a:gd name="connsiteY109-7522" fmla="*/ 677808 h 6248398"/>
              <a:gd name="connsiteX110-7523" fmla="*/ 6175489 w 15811497"/>
              <a:gd name="connsiteY110-7524" fmla="*/ 757691 h 6248398"/>
              <a:gd name="connsiteX111-7525" fmla="*/ 6175489 w 15811497"/>
              <a:gd name="connsiteY111-7526" fmla="*/ 757692 h 6248398"/>
              <a:gd name="connsiteX112-7527" fmla="*/ 6224020 w 15811497"/>
              <a:gd name="connsiteY112-7528" fmla="*/ 677809 h 6248398"/>
              <a:gd name="connsiteX113-7529" fmla="*/ 6233696 w 15811497"/>
              <a:gd name="connsiteY113-7530" fmla="*/ 664869 h 6248398"/>
              <a:gd name="connsiteX114-7531" fmla="*/ 6252611 w 15811497"/>
              <a:gd name="connsiteY114-7532" fmla="*/ 633734 h 6248398"/>
              <a:gd name="connsiteX115-7533" fmla="*/ 6252610 w 15811497"/>
              <a:gd name="connsiteY115-7534" fmla="*/ 633734 h 6248398"/>
              <a:gd name="connsiteX116-7535" fmla="*/ 6233696 w 15811497"/>
              <a:gd name="connsiteY116-7536" fmla="*/ 664868 h 6248398"/>
              <a:gd name="connsiteX117-7537" fmla="*/ 6224019 w 15811497"/>
              <a:gd name="connsiteY117-7538" fmla="*/ 677808 h 6248398"/>
              <a:gd name="connsiteX118-7539" fmla="*/ 6248008 w 15811497"/>
              <a:gd name="connsiteY118-7540" fmla="*/ 638320 h 6248398"/>
              <a:gd name="connsiteX119-7541" fmla="*/ 6251291 w 15811497"/>
              <a:gd name="connsiteY119-7542" fmla="*/ 633930 h 6248398"/>
              <a:gd name="connsiteX120-7543" fmla="*/ 6251293 w 15811497"/>
              <a:gd name="connsiteY120-7544" fmla="*/ 633929 h 6248398"/>
              <a:gd name="connsiteX121-7545" fmla="*/ 6257683 w 15811497"/>
              <a:gd name="connsiteY121-7546" fmla="*/ 625384 h 6248398"/>
              <a:gd name="connsiteX122-7547" fmla="*/ 6257686 w 15811497"/>
              <a:gd name="connsiteY122-7548" fmla="*/ 625380 h 6248398"/>
              <a:gd name="connsiteX123-7549" fmla="*/ 6331355 w 15811497"/>
              <a:gd name="connsiteY123-7550" fmla="*/ 526865 h 6248398"/>
              <a:gd name="connsiteX124-7551" fmla="*/ 7448548 w 15811497"/>
              <a:gd name="connsiteY124-7552" fmla="*/ 0 h 6248398"/>
              <a:gd name="connsiteX0-7553" fmla="*/ 11209760 w 15811497"/>
              <a:gd name="connsiteY0-7554" fmla="*/ 5180760 h 6248398"/>
              <a:gd name="connsiteX1-7555" fmla="*/ 11210150 w 15811497"/>
              <a:gd name="connsiteY1-7556" fmla="*/ 5180948 h 6248398"/>
              <a:gd name="connsiteX2-7557" fmla="*/ 11313815 w 15811497"/>
              <a:gd name="connsiteY2-7558" fmla="*/ 5243926 h 6248398"/>
              <a:gd name="connsiteX3-7559" fmla="*/ 11369911 w 15811497"/>
              <a:gd name="connsiteY3-7560" fmla="*/ 5285874 h 6248398"/>
              <a:gd name="connsiteX4-7561" fmla="*/ 11410606 w 15811497"/>
              <a:gd name="connsiteY4-7562" fmla="*/ 5316305 h 6248398"/>
              <a:gd name="connsiteX5-7563" fmla="*/ 11499892 w 15811497"/>
              <a:gd name="connsiteY5-7564" fmla="*/ 5397454 h 6248398"/>
              <a:gd name="connsiteX6-7565" fmla="*/ 11528781 w 15811497"/>
              <a:gd name="connsiteY6-7566" fmla="*/ 5429240 h 6248398"/>
              <a:gd name="connsiteX7-7567" fmla="*/ 11504846 w 15811497"/>
              <a:gd name="connsiteY7-7568" fmla="*/ 5414699 h 6248398"/>
              <a:gd name="connsiteX8-7569" fmla="*/ 11371717 w 15811497"/>
              <a:gd name="connsiteY8-7570" fmla="*/ 5315148 h 6248398"/>
              <a:gd name="connsiteX9-7571" fmla="*/ 11292198 w 15811497"/>
              <a:gd name="connsiteY9-7572" fmla="*/ 5255685 h 6248398"/>
              <a:gd name="connsiteX10-7573" fmla="*/ 11209760 w 15811497"/>
              <a:gd name="connsiteY10-7574" fmla="*/ 5180760 h 6248398"/>
              <a:gd name="connsiteX11-7575" fmla="*/ 4892179 w 15811497"/>
              <a:gd name="connsiteY11-7576" fmla="*/ 4842491 h 6248398"/>
              <a:gd name="connsiteX12-7577" fmla="*/ 4892178 w 15811497"/>
              <a:gd name="connsiteY12-7578" fmla="*/ 4842492 h 6248398"/>
              <a:gd name="connsiteX13-7579" fmla="*/ 4885192 w 15811497"/>
              <a:gd name="connsiteY13-7580" fmla="*/ 4851834 h 6248398"/>
              <a:gd name="connsiteX14-7581" fmla="*/ 4892179 w 15811497"/>
              <a:gd name="connsiteY14-7582" fmla="*/ 4842491 h 6248398"/>
              <a:gd name="connsiteX15-7583" fmla="*/ 7448548 w 15811497"/>
              <a:gd name="connsiteY15-7584" fmla="*/ 0 h 6248398"/>
              <a:gd name="connsiteX16-7585" fmla="*/ 8721604 w 15811497"/>
              <a:gd name="connsiteY16-7586" fmla="*/ 757692 h 6248398"/>
              <a:gd name="connsiteX17-7587" fmla="*/ 8890522 w 15811497"/>
              <a:gd name="connsiteY17-7588" fmla="*/ 1193234 h 6248398"/>
              <a:gd name="connsiteX18-7589" fmla="*/ 9958384 w 15811497"/>
              <a:gd name="connsiteY18-7590" fmla="*/ 1828798 h 6248398"/>
              <a:gd name="connsiteX19-7591" fmla="*/ 10895504 w 15811497"/>
              <a:gd name="connsiteY19-7592" fmla="*/ 1386857 h 6248398"/>
              <a:gd name="connsiteX20-7593" fmla="*/ 10927290 w 15811497"/>
              <a:gd name="connsiteY20-7594" fmla="*/ 1344350 h 6248398"/>
              <a:gd name="connsiteX21-7595" fmla="*/ 10936907 w 15811497"/>
              <a:gd name="connsiteY21-7596" fmla="*/ 1346082 h 6248398"/>
              <a:gd name="connsiteX22-7597" fmla="*/ 10917759 w 15811497"/>
              <a:gd name="connsiteY22-7598" fmla="*/ 1367151 h 6248398"/>
              <a:gd name="connsiteX23-7599" fmla="*/ 10545015 w 15811497"/>
              <a:gd name="connsiteY23-7600" fmla="*/ 1956940 h 6248398"/>
              <a:gd name="connsiteX24-7601" fmla="*/ 10521911 w 15811497"/>
              <a:gd name="connsiteY24-7602" fmla="*/ 2012524 h 6248398"/>
              <a:gd name="connsiteX25-7603" fmla="*/ 10521913 w 15811497"/>
              <a:gd name="connsiteY25-7604" fmla="*/ 2012521 h 6248398"/>
              <a:gd name="connsiteX26-7605" fmla="*/ 10917760 w 15811497"/>
              <a:gd name="connsiteY26-7606" fmla="*/ 1367152 h 6248398"/>
              <a:gd name="connsiteX27-7607" fmla="*/ 10936908 w 15811497"/>
              <a:gd name="connsiteY27-7608" fmla="*/ 1346084 h 6248398"/>
              <a:gd name="connsiteX28-7609" fmla="*/ 10972797 w 15811497"/>
              <a:gd name="connsiteY28-7610" fmla="*/ 1352550 h 6248398"/>
              <a:gd name="connsiteX29-7611" fmla="*/ 11002341 w 15811497"/>
              <a:gd name="connsiteY29-7612" fmla="*/ 1645177 h 6248398"/>
              <a:gd name="connsiteX30-7613" fmla="*/ 11002341 w 15811497"/>
              <a:gd name="connsiteY30-7614" fmla="*/ 1645177 h 6248398"/>
              <a:gd name="connsiteX31-7615" fmla="*/ 10972797 w 15811497"/>
              <a:gd name="connsiteY31-7616" fmla="*/ 1352549 h 6248398"/>
              <a:gd name="connsiteX32-7617" fmla="*/ 10936908 w 15811497"/>
              <a:gd name="connsiteY32-7618" fmla="*/ 1346083 h 6248398"/>
              <a:gd name="connsiteX33-7619" fmla="*/ 11096041 w 15811497"/>
              <a:gd name="connsiteY33-7620" fmla="*/ 1170993 h 6248398"/>
              <a:gd name="connsiteX34-7621" fmla="*/ 13049247 w 15811497"/>
              <a:gd name="connsiteY34-7622" fmla="*/ 361949 h 6248398"/>
              <a:gd name="connsiteX35-7623" fmla="*/ 15811497 w 15811497"/>
              <a:gd name="connsiteY35-7624" fmla="*/ 3124198 h 6248398"/>
              <a:gd name="connsiteX36-7625" fmla="*/ 13049247 w 15811497"/>
              <a:gd name="connsiteY36-7626" fmla="*/ 5886448 h 6248398"/>
              <a:gd name="connsiteX37-7627" fmla="*/ 11732594 w 15811497"/>
              <a:gd name="connsiteY37-7628" fmla="*/ 5553059 h 6248398"/>
              <a:gd name="connsiteX38-7629" fmla="*/ 11528782 w 15811497"/>
              <a:gd name="connsiteY38-7630" fmla="*/ 5429240 h 6248398"/>
              <a:gd name="connsiteX39-7631" fmla="*/ 11499893 w 15811497"/>
              <a:gd name="connsiteY39-7632" fmla="*/ 5397454 h 6248398"/>
              <a:gd name="connsiteX40-7633" fmla="*/ 11410607 w 15811497"/>
              <a:gd name="connsiteY40-7634" fmla="*/ 5316305 h 6248398"/>
              <a:gd name="connsiteX41-7635" fmla="*/ 11369912 w 15811497"/>
              <a:gd name="connsiteY41-7636" fmla="*/ 5285874 h 6248398"/>
              <a:gd name="connsiteX42-7637" fmla="*/ 11355656 w 15811497"/>
              <a:gd name="connsiteY42-7638" fmla="*/ 5144675 h 6248398"/>
              <a:gd name="connsiteX43-7639" fmla="*/ 11355656 w 15811497"/>
              <a:gd name="connsiteY43-7640" fmla="*/ 5144675 h 6248398"/>
              <a:gd name="connsiteX44-7641" fmla="*/ 11369912 w 15811497"/>
              <a:gd name="connsiteY44-7642" fmla="*/ 5285874 h 6248398"/>
              <a:gd name="connsiteX45-7643" fmla="*/ 11313816 w 15811497"/>
              <a:gd name="connsiteY45-7644" fmla="*/ 5243926 h 6248398"/>
              <a:gd name="connsiteX46-7645" fmla="*/ 11210151 w 15811497"/>
              <a:gd name="connsiteY46-7646" fmla="*/ 5180948 h 6248398"/>
              <a:gd name="connsiteX47-7647" fmla="*/ 11209761 w 15811497"/>
              <a:gd name="connsiteY47-7648" fmla="*/ 5180760 h 6248398"/>
              <a:gd name="connsiteX48-7649" fmla="*/ 11096041 w 15811497"/>
              <a:gd name="connsiteY48-7650" fmla="*/ 5077404 h 6248398"/>
              <a:gd name="connsiteX49-7651" fmla="*/ 11063094 w 15811497"/>
              <a:gd name="connsiteY49-7652" fmla="*/ 5041153 h 6248398"/>
              <a:gd name="connsiteX50-7653" fmla="*/ 11063091 w 15811497"/>
              <a:gd name="connsiteY50-7654" fmla="*/ 5041152 h 6248398"/>
              <a:gd name="connsiteX51-7655" fmla="*/ 11096040 w 15811497"/>
              <a:gd name="connsiteY51-7656" fmla="*/ 5077404 h 6248398"/>
              <a:gd name="connsiteX52-7657" fmla="*/ 11209760 w 15811497"/>
              <a:gd name="connsiteY52-7658" fmla="*/ 5180760 h 6248398"/>
              <a:gd name="connsiteX53-7659" fmla="*/ 11100244 w 15811497"/>
              <a:gd name="connsiteY53-7660" fmla="*/ 5128004 h 6248398"/>
              <a:gd name="connsiteX54-7661" fmla="*/ 10610846 w 15811497"/>
              <a:gd name="connsiteY54-7662" fmla="*/ 5029199 h 6248398"/>
              <a:gd name="connsiteX55-7663" fmla="*/ 9640652 w 15811497"/>
              <a:gd name="connsiteY55-7664" fmla="*/ 5486739 h 6248398"/>
              <a:gd name="connsiteX56-7665" fmla="*/ 9628722 w 15811497"/>
              <a:gd name="connsiteY56-7666" fmla="*/ 5502693 h 6248398"/>
              <a:gd name="connsiteX57-7667" fmla="*/ 9568273 w 15811497"/>
              <a:gd name="connsiteY57-7668" fmla="*/ 5583530 h 6248398"/>
              <a:gd name="connsiteX58-7669" fmla="*/ 9535504 w 15811497"/>
              <a:gd name="connsiteY58-7670" fmla="*/ 5637470 h 6248398"/>
              <a:gd name="connsiteX59-7671" fmla="*/ 9535505 w 15811497"/>
              <a:gd name="connsiteY59-7672" fmla="*/ 5637470 h 6248398"/>
              <a:gd name="connsiteX60-7673" fmla="*/ 9568273 w 15811497"/>
              <a:gd name="connsiteY60-7674" fmla="*/ 5583531 h 6248398"/>
              <a:gd name="connsiteX61-7675" fmla="*/ 9628722 w 15811497"/>
              <a:gd name="connsiteY61-7676" fmla="*/ 5502694 h 6248398"/>
              <a:gd name="connsiteX62-7677" fmla="*/ 9563485 w 15811497"/>
              <a:gd name="connsiteY62-7678" fmla="*/ 5610078 h 6248398"/>
              <a:gd name="connsiteX63-7679" fmla="*/ 9542221 w 15811497"/>
              <a:gd name="connsiteY63-7680" fmla="*/ 5638514 h 6248398"/>
              <a:gd name="connsiteX64-7681" fmla="*/ 9504352 w 15811497"/>
              <a:gd name="connsiteY64-7682" fmla="*/ 5689156 h 6248398"/>
              <a:gd name="connsiteX65-7683" fmla="*/ 9480140 w 15811497"/>
              <a:gd name="connsiteY65-7684" fmla="*/ 5721533 h 6248398"/>
              <a:gd name="connsiteX66-7685" fmla="*/ 8362947 w 15811497"/>
              <a:gd name="connsiteY66-7686" fmla="*/ 6248398 h 6248398"/>
              <a:gd name="connsiteX67-7687" fmla="*/ 7028922 w 15811497"/>
              <a:gd name="connsiteY67-7688" fmla="*/ 5364147 h 6248398"/>
              <a:gd name="connsiteX68-7689" fmla="*/ 6990513 w 15811497"/>
              <a:gd name="connsiteY68-7690" fmla="*/ 5259205 h 6248398"/>
              <a:gd name="connsiteX69-7691" fmla="*/ 6990512 w 15811497"/>
              <a:gd name="connsiteY69-7692" fmla="*/ 5259199 h 6248398"/>
              <a:gd name="connsiteX70-7693" fmla="*/ 6983676 w 15811497"/>
              <a:gd name="connsiteY70-7694" fmla="*/ 5240519 h 6248398"/>
              <a:gd name="connsiteX71-7695" fmla="*/ 6983673 w 15811497"/>
              <a:gd name="connsiteY71-7696" fmla="*/ 5240519 h 6248398"/>
              <a:gd name="connsiteX72-7697" fmla="*/ 6980236 w 15811497"/>
              <a:gd name="connsiteY72-7698" fmla="*/ 5231130 h 6248398"/>
              <a:gd name="connsiteX73-7699" fmla="*/ 6978859 w 15811497"/>
              <a:gd name="connsiteY73-7700" fmla="*/ 5225774 h 6248398"/>
              <a:gd name="connsiteX74-7701" fmla="*/ 6984291 w 15811497"/>
              <a:gd name="connsiteY74-7702" fmla="*/ 5240614 h 6248398"/>
              <a:gd name="connsiteX75-7703" fmla="*/ 6984292 w 15811497"/>
              <a:gd name="connsiteY75-7704" fmla="*/ 5240614 h 6248398"/>
              <a:gd name="connsiteX76-7705" fmla="*/ 6978860 w 15811497"/>
              <a:gd name="connsiteY76-7706" fmla="*/ 5225773 h 6248398"/>
              <a:gd name="connsiteX77-7707" fmla="*/ 6944562 w 15811497"/>
              <a:gd name="connsiteY77-7708" fmla="*/ 5092380 h 6248398"/>
              <a:gd name="connsiteX78-7709" fmla="*/ 6924183 w 15811497"/>
              <a:gd name="connsiteY78-7710" fmla="*/ 4890225 h 6248398"/>
              <a:gd name="connsiteX79-7711" fmla="*/ 6924182 w 15811497"/>
              <a:gd name="connsiteY79-7712" fmla="*/ 4890225 h 6248398"/>
              <a:gd name="connsiteX80-7713" fmla="*/ 6944561 w 15811497"/>
              <a:gd name="connsiteY80-7714" fmla="*/ 5092380 h 6248398"/>
              <a:gd name="connsiteX81-7715" fmla="*/ 6978860 w 15811497"/>
              <a:gd name="connsiteY81-7716" fmla="*/ 5225773 h 6248398"/>
              <a:gd name="connsiteX82-7717" fmla="*/ 6948299 w 15811497"/>
              <a:gd name="connsiteY82-7718" fmla="*/ 5142273 h 6248398"/>
              <a:gd name="connsiteX83-7719" fmla="*/ 5829297 w 15811497"/>
              <a:gd name="connsiteY83-7720" fmla="*/ 4400549 h 6248398"/>
              <a:gd name="connsiteX84-7721" fmla="*/ 5056802 w 15811497"/>
              <a:gd name="connsiteY84-7722" fmla="*/ 4677867 h 6248398"/>
              <a:gd name="connsiteX85-7723" fmla="*/ 5022517 w 15811497"/>
              <a:gd name="connsiteY85-7724" fmla="*/ 4709027 h 6248398"/>
              <a:gd name="connsiteX86-7725" fmla="*/ 5022515 w 15811497"/>
              <a:gd name="connsiteY86-7726" fmla="*/ 4709029 h 6248398"/>
              <a:gd name="connsiteX87-7727" fmla="*/ 5022510 w 15811497"/>
              <a:gd name="connsiteY87-7728" fmla="*/ 4709033 h 6248398"/>
              <a:gd name="connsiteX88-7729" fmla="*/ 4924198 w 15811497"/>
              <a:gd name="connsiteY88-7730" fmla="*/ 4840507 h 6248398"/>
              <a:gd name="connsiteX89-7731" fmla="*/ 4914898 w 15811497"/>
              <a:gd name="connsiteY89-7732" fmla="*/ 4838698 h 6248398"/>
              <a:gd name="connsiteX90-7733" fmla="*/ 4914898 w 15811497"/>
              <a:gd name="connsiteY90-7734" fmla="*/ 4838699 h 6248398"/>
              <a:gd name="connsiteX91-7735" fmla="*/ 4924199 w 15811497"/>
              <a:gd name="connsiteY91-7736" fmla="*/ 4840508 h 6248398"/>
              <a:gd name="connsiteX92-7737" fmla="*/ 4893736 w 15811497"/>
              <a:gd name="connsiteY92-7738" fmla="*/ 4881247 h 6248398"/>
              <a:gd name="connsiteX93-7739" fmla="*/ 4778482 w 15811497"/>
              <a:gd name="connsiteY93-7740" fmla="*/ 5008058 h 6248398"/>
              <a:gd name="connsiteX94-7741" fmla="*/ 4778482 w 15811497"/>
              <a:gd name="connsiteY94-7742" fmla="*/ 5008057 h 6248398"/>
              <a:gd name="connsiteX95-7743" fmla="*/ 4715455 w 15811497"/>
              <a:gd name="connsiteY95-7744" fmla="*/ 5077404 h 6248398"/>
              <a:gd name="connsiteX96-7745" fmla="*/ 2762249 w 15811497"/>
              <a:gd name="connsiteY96-7746" fmla="*/ 5886448 h 6248398"/>
              <a:gd name="connsiteX97-7747" fmla="*/ 0 w 15811497"/>
              <a:gd name="connsiteY97-7748" fmla="*/ 3124198 h 6248398"/>
              <a:gd name="connsiteX98-7749" fmla="*/ 2762249 w 15811497"/>
              <a:gd name="connsiteY98-7750" fmla="*/ 361949 h 6248398"/>
              <a:gd name="connsiteX99-7751" fmla="*/ 4078902 w 15811497"/>
              <a:gd name="connsiteY99-7752" fmla="*/ 695338 h 6248398"/>
              <a:gd name="connsiteX100-7753" fmla="*/ 4261443 w 15811497"/>
              <a:gd name="connsiteY100-7754" fmla="*/ 806235 h 6248398"/>
              <a:gd name="connsiteX101-7755" fmla="*/ 4409044 w 15811497"/>
              <a:gd name="connsiteY101-7756" fmla="*/ 910268 h 6248398"/>
              <a:gd name="connsiteX102-7757" fmla="*/ 4612477 w 15811497"/>
              <a:gd name="connsiteY102-7758" fmla="*/ 1077402 h 6248398"/>
              <a:gd name="connsiteX103-7759" fmla="*/ 4612478 w 15811497"/>
              <a:gd name="connsiteY103-7760" fmla="*/ 1077403 h 6248398"/>
              <a:gd name="connsiteX104-7761" fmla="*/ 4715454 w 15811497"/>
              <a:gd name="connsiteY104-7762" fmla="*/ 1170993 h 6248398"/>
              <a:gd name="connsiteX105-7763" fmla="*/ 4701725 w 15811497"/>
              <a:gd name="connsiteY105-7764" fmla="*/ 1120394 h 6248398"/>
              <a:gd name="connsiteX106-7765" fmla="*/ 5191122 w 15811497"/>
              <a:gd name="connsiteY106-7766" fmla="*/ 1219199 h 6248398"/>
              <a:gd name="connsiteX107-7767" fmla="*/ 6161317 w 15811497"/>
              <a:gd name="connsiteY107-7768" fmla="*/ 761659 h 6248398"/>
              <a:gd name="connsiteX108-7769" fmla="*/ 6224019 w 15811497"/>
              <a:gd name="connsiteY108-7770" fmla="*/ 677808 h 6248398"/>
              <a:gd name="connsiteX109-7771" fmla="*/ 6175489 w 15811497"/>
              <a:gd name="connsiteY109-7772" fmla="*/ 757691 h 6248398"/>
              <a:gd name="connsiteX110-7773" fmla="*/ 6175489 w 15811497"/>
              <a:gd name="connsiteY110-7774" fmla="*/ 757692 h 6248398"/>
              <a:gd name="connsiteX111-7775" fmla="*/ 6224020 w 15811497"/>
              <a:gd name="connsiteY111-7776" fmla="*/ 677809 h 6248398"/>
              <a:gd name="connsiteX112-7777" fmla="*/ 6233696 w 15811497"/>
              <a:gd name="connsiteY112-7778" fmla="*/ 664869 h 6248398"/>
              <a:gd name="connsiteX113-7779" fmla="*/ 6252611 w 15811497"/>
              <a:gd name="connsiteY113-7780" fmla="*/ 633734 h 6248398"/>
              <a:gd name="connsiteX114-7781" fmla="*/ 6252610 w 15811497"/>
              <a:gd name="connsiteY114-7782" fmla="*/ 633734 h 6248398"/>
              <a:gd name="connsiteX115-7783" fmla="*/ 6233696 w 15811497"/>
              <a:gd name="connsiteY115-7784" fmla="*/ 664868 h 6248398"/>
              <a:gd name="connsiteX116-7785" fmla="*/ 6224019 w 15811497"/>
              <a:gd name="connsiteY116-7786" fmla="*/ 677808 h 6248398"/>
              <a:gd name="connsiteX117-7787" fmla="*/ 6248008 w 15811497"/>
              <a:gd name="connsiteY117-7788" fmla="*/ 638320 h 6248398"/>
              <a:gd name="connsiteX118-7789" fmla="*/ 6251291 w 15811497"/>
              <a:gd name="connsiteY118-7790" fmla="*/ 633930 h 6248398"/>
              <a:gd name="connsiteX119-7791" fmla="*/ 6251293 w 15811497"/>
              <a:gd name="connsiteY119-7792" fmla="*/ 633929 h 6248398"/>
              <a:gd name="connsiteX120-7793" fmla="*/ 6257683 w 15811497"/>
              <a:gd name="connsiteY120-7794" fmla="*/ 625384 h 6248398"/>
              <a:gd name="connsiteX121-7795" fmla="*/ 6257686 w 15811497"/>
              <a:gd name="connsiteY121-7796" fmla="*/ 625380 h 6248398"/>
              <a:gd name="connsiteX122-7797" fmla="*/ 6331355 w 15811497"/>
              <a:gd name="connsiteY122-7798" fmla="*/ 526865 h 6248398"/>
              <a:gd name="connsiteX123-7799" fmla="*/ 7448548 w 15811497"/>
              <a:gd name="connsiteY123-7800" fmla="*/ 0 h 6248398"/>
              <a:gd name="connsiteX0-7801" fmla="*/ 11209760 w 15811497"/>
              <a:gd name="connsiteY0-7802" fmla="*/ 5180760 h 6248398"/>
              <a:gd name="connsiteX1-7803" fmla="*/ 11210150 w 15811497"/>
              <a:gd name="connsiteY1-7804" fmla="*/ 5180948 h 6248398"/>
              <a:gd name="connsiteX2-7805" fmla="*/ 11313815 w 15811497"/>
              <a:gd name="connsiteY2-7806" fmla="*/ 5243926 h 6248398"/>
              <a:gd name="connsiteX3-7807" fmla="*/ 11369911 w 15811497"/>
              <a:gd name="connsiteY3-7808" fmla="*/ 5285874 h 6248398"/>
              <a:gd name="connsiteX4-7809" fmla="*/ 11410606 w 15811497"/>
              <a:gd name="connsiteY4-7810" fmla="*/ 5316305 h 6248398"/>
              <a:gd name="connsiteX5-7811" fmla="*/ 11499892 w 15811497"/>
              <a:gd name="connsiteY5-7812" fmla="*/ 5397454 h 6248398"/>
              <a:gd name="connsiteX6-7813" fmla="*/ 11528781 w 15811497"/>
              <a:gd name="connsiteY6-7814" fmla="*/ 5429240 h 6248398"/>
              <a:gd name="connsiteX7-7815" fmla="*/ 11504846 w 15811497"/>
              <a:gd name="connsiteY7-7816" fmla="*/ 5414699 h 6248398"/>
              <a:gd name="connsiteX8-7817" fmla="*/ 11371717 w 15811497"/>
              <a:gd name="connsiteY8-7818" fmla="*/ 5315148 h 6248398"/>
              <a:gd name="connsiteX9-7819" fmla="*/ 11292198 w 15811497"/>
              <a:gd name="connsiteY9-7820" fmla="*/ 5255685 h 6248398"/>
              <a:gd name="connsiteX10-7821" fmla="*/ 11209760 w 15811497"/>
              <a:gd name="connsiteY10-7822" fmla="*/ 5180760 h 6248398"/>
              <a:gd name="connsiteX11-7823" fmla="*/ 4892179 w 15811497"/>
              <a:gd name="connsiteY11-7824" fmla="*/ 4842491 h 6248398"/>
              <a:gd name="connsiteX12-7825" fmla="*/ 4892178 w 15811497"/>
              <a:gd name="connsiteY12-7826" fmla="*/ 4842492 h 6248398"/>
              <a:gd name="connsiteX13-7827" fmla="*/ 4885192 w 15811497"/>
              <a:gd name="connsiteY13-7828" fmla="*/ 4851834 h 6248398"/>
              <a:gd name="connsiteX14-7829" fmla="*/ 4892179 w 15811497"/>
              <a:gd name="connsiteY14-7830" fmla="*/ 4842491 h 6248398"/>
              <a:gd name="connsiteX15-7831" fmla="*/ 7448548 w 15811497"/>
              <a:gd name="connsiteY15-7832" fmla="*/ 0 h 6248398"/>
              <a:gd name="connsiteX16-7833" fmla="*/ 8721604 w 15811497"/>
              <a:gd name="connsiteY16-7834" fmla="*/ 757692 h 6248398"/>
              <a:gd name="connsiteX17-7835" fmla="*/ 8890522 w 15811497"/>
              <a:gd name="connsiteY17-7836" fmla="*/ 1193234 h 6248398"/>
              <a:gd name="connsiteX18-7837" fmla="*/ 9958384 w 15811497"/>
              <a:gd name="connsiteY18-7838" fmla="*/ 1828798 h 6248398"/>
              <a:gd name="connsiteX19-7839" fmla="*/ 10895504 w 15811497"/>
              <a:gd name="connsiteY19-7840" fmla="*/ 1386857 h 6248398"/>
              <a:gd name="connsiteX20-7841" fmla="*/ 10927290 w 15811497"/>
              <a:gd name="connsiteY20-7842" fmla="*/ 1344350 h 6248398"/>
              <a:gd name="connsiteX21-7843" fmla="*/ 10936907 w 15811497"/>
              <a:gd name="connsiteY21-7844" fmla="*/ 1346082 h 6248398"/>
              <a:gd name="connsiteX22-7845" fmla="*/ 10917759 w 15811497"/>
              <a:gd name="connsiteY22-7846" fmla="*/ 1367151 h 6248398"/>
              <a:gd name="connsiteX23-7847" fmla="*/ 10545015 w 15811497"/>
              <a:gd name="connsiteY23-7848" fmla="*/ 1956940 h 6248398"/>
              <a:gd name="connsiteX24-7849" fmla="*/ 10521911 w 15811497"/>
              <a:gd name="connsiteY24-7850" fmla="*/ 2012524 h 6248398"/>
              <a:gd name="connsiteX25-7851" fmla="*/ 10917760 w 15811497"/>
              <a:gd name="connsiteY25-7852" fmla="*/ 1367152 h 6248398"/>
              <a:gd name="connsiteX26-7853" fmla="*/ 10936908 w 15811497"/>
              <a:gd name="connsiteY26-7854" fmla="*/ 1346084 h 6248398"/>
              <a:gd name="connsiteX27-7855" fmla="*/ 10972797 w 15811497"/>
              <a:gd name="connsiteY27-7856" fmla="*/ 1352550 h 6248398"/>
              <a:gd name="connsiteX28-7857" fmla="*/ 11002341 w 15811497"/>
              <a:gd name="connsiteY28-7858" fmla="*/ 1645177 h 6248398"/>
              <a:gd name="connsiteX29-7859" fmla="*/ 11002341 w 15811497"/>
              <a:gd name="connsiteY29-7860" fmla="*/ 1645177 h 6248398"/>
              <a:gd name="connsiteX30-7861" fmla="*/ 10972797 w 15811497"/>
              <a:gd name="connsiteY30-7862" fmla="*/ 1352549 h 6248398"/>
              <a:gd name="connsiteX31-7863" fmla="*/ 10936908 w 15811497"/>
              <a:gd name="connsiteY31-7864" fmla="*/ 1346083 h 6248398"/>
              <a:gd name="connsiteX32-7865" fmla="*/ 11096041 w 15811497"/>
              <a:gd name="connsiteY32-7866" fmla="*/ 1170993 h 6248398"/>
              <a:gd name="connsiteX33-7867" fmla="*/ 13049247 w 15811497"/>
              <a:gd name="connsiteY33-7868" fmla="*/ 361949 h 6248398"/>
              <a:gd name="connsiteX34-7869" fmla="*/ 15811497 w 15811497"/>
              <a:gd name="connsiteY34-7870" fmla="*/ 3124198 h 6248398"/>
              <a:gd name="connsiteX35-7871" fmla="*/ 13049247 w 15811497"/>
              <a:gd name="connsiteY35-7872" fmla="*/ 5886448 h 6248398"/>
              <a:gd name="connsiteX36-7873" fmla="*/ 11732594 w 15811497"/>
              <a:gd name="connsiteY36-7874" fmla="*/ 5553059 h 6248398"/>
              <a:gd name="connsiteX37-7875" fmla="*/ 11528782 w 15811497"/>
              <a:gd name="connsiteY37-7876" fmla="*/ 5429240 h 6248398"/>
              <a:gd name="connsiteX38-7877" fmla="*/ 11499893 w 15811497"/>
              <a:gd name="connsiteY38-7878" fmla="*/ 5397454 h 6248398"/>
              <a:gd name="connsiteX39-7879" fmla="*/ 11410607 w 15811497"/>
              <a:gd name="connsiteY39-7880" fmla="*/ 5316305 h 6248398"/>
              <a:gd name="connsiteX40-7881" fmla="*/ 11369912 w 15811497"/>
              <a:gd name="connsiteY40-7882" fmla="*/ 5285874 h 6248398"/>
              <a:gd name="connsiteX41-7883" fmla="*/ 11355656 w 15811497"/>
              <a:gd name="connsiteY41-7884" fmla="*/ 5144675 h 6248398"/>
              <a:gd name="connsiteX42-7885" fmla="*/ 11355656 w 15811497"/>
              <a:gd name="connsiteY42-7886" fmla="*/ 5144675 h 6248398"/>
              <a:gd name="connsiteX43-7887" fmla="*/ 11369912 w 15811497"/>
              <a:gd name="connsiteY43-7888" fmla="*/ 5285874 h 6248398"/>
              <a:gd name="connsiteX44-7889" fmla="*/ 11313816 w 15811497"/>
              <a:gd name="connsiteY44-7890" fmla="*/ 5243926 h 6248398"/>
              <a:gd name="connsiteX45-7891" fmla="*/ 11210151 w 15811497"/>
              <a:gd name="connsiteY45-7892" fmla="*/ 5180948 h 6248398"/>
              <a:gd name="connsiteX46-7893" fmla="*/ 11209761 w 15811497"/>
              <a:gd name="connsiteY46-7894" fmla="*/ 5180760 h 6248398"/>
              <a:gd name="connsiteX47-7895" fmla="*/ 11096041 w 15811497"/>
              <a:gd name="connsiteY47-7896" fmla="*/ 5077404 h 6248398"/>
              <a:gd name="connsiteX48-7897" fmla="*/ 11063094 w 15811497"/>
              <a:gd name="connsiteY48-7898" fmla="*/ 5041153 h 6248398"/>
              <a:gd name="connsiteX49-7899" fmla="*/ 11063091 w 15811497"/>
              <a:gd name="connsiteY49-7900" fmla="*/ 5041152 h 6248398"/>
              <a:gd name="connsiteX50-7901" fmla="*/ 11096040 w 15811497"/>
              <a:gd name="connsiteY50-7902" fmla="*/ 5077404 h 6248398"/>
              <a:gd name="connsiteX51-7903" fmla="*/ 11209760 w 15811497"/>
              <a:gd name="connsiteY51-7904" fmla="*/ 5180760 h 6248398"/>
              <a:gd name="connsiteX52-7905" fmla="*/ 11100244 w 15811497"/>
              <a:gd name="connsiteY52-7906" fmla="*/ 5128004 h 6248398"/>
              <a:gd name="connsiteX53-7907" fmla="*/ 10610846 w 15811497"/>
              <a:gd name="connsiteY53-7908" fmla="*/ 5029199 h 6248398"/>
              <a:gd name="connsiteX54-7909" fmla="*/ 9640652 w 15811497"/>
              <a:gd name="connsiteY54-7910" fmla="*/ 5486739 h 6248398"/>
              <a:gd name="connsiteX55-7911" fmla="*/ 9628722 w 15811497"/>
              <a:gd name="connsiteY55-7912" fmla="*/ 5502693 h 6248398"/>
              <a:gd name="connsiteX56-7913" fmla="*/ 9568273 w 15811497"/>
              <a:gd name="connsiteY56-7914" fmla="*/ 5583530 h 6248398"/>
              <a:gd name="connsiteX57-7915" fmla="*/ 9535504 w 15811497"/>
              <a:gd name="connsiteY57-7916" fmla="*/ 5637470 h 6248398"/>
              <a:gd name="connsiteX58-7917" fmla="*/ 9535505 w 15811497"/>
              <a:gd name="connsiteY58-7918" fmla="*/ 5637470 h 6248398"/>
              <a:gd name="connsiteX59-7919" fmla="*/ 9568273 w 15811497"/>
              <a:gd name="connsiteY59-7920" fmla="*/ 5583531 h 6248398"/>
              <a:gd name="connsiteX60-7921" fmla="*/ 9628722 w 15811497"/>
              <a:gd name="connsiteY60-7922" fmla="*/ 5502694 h 6248398"/>
              <a:gd name="connsiteX61-7923" fmla="*/ 9563485 w 15811497"/>
              <a:gd name="connsiteY61-7924" fmla="*/ 5610078 h 6248398"/>
              <a:gd name="connsiteX62-7925" fmla="*/ 9542221 w 15811497"/>
              <a:gd name="connsiteY62-7926" fmla="*/ 5638514 h 6248398"/>
              <a:gd name="connsiteX63-7927" fmla="*/ 9504352 w 15811497"/>
              <a:gd name="connsiteY63-7928" fmla="*/ 5689156 h 6248398"/>
              <a:gd name="connsiteX64-7929" fmla="*/ 9480140 w 15811497"/>
              <a:gd name="connsiteY64-7930" fmla="*/ 5721533 h 6248398"/>
              <a:gd name="connsiteX65-7931" fmla="*/ 8362947 w 15811497"/>
              <a:gd name="connsiteY65-7932" fmla="*/ 6248398 h 6248398"/>
              <a:gd name="connsiteX66-7933" fmla="*/ 7028922 w 15811497"/>
              <a:gd name="connsiteY66-7934" fmla="*/ 5364147 h 6248398"/>
              <a:gd name="connsiteX67-7935" fmla="*/ 6990513 w 15811497"/>
              <a:gd name="connsiteY67-7936" fmla="*/ 5259205 h 6248398"/>
              <a:gd name="connsiteX68-7937" fmla="*/ 6990512 w 15811497"/>
              <a:gd name="connsiteY68-7938" fmla="*/ 5259199 h 6248398"/>
              <a:gd name="connsiteX69-7939" fmla="*/ 6983676 w 15811497"/>
              <a:gd name="connsiteY69-7940" fmla="*/ 5240519 h 6248398"/>
              <a:gd name="connsiteX70-7941" fmla="*/ 6983673 w 15811497"/>
              <a:gd name="connsiteY70-7942" fmla="*/ 5240519 h 6248398"/>
              <a:gd name="connsiteX71-7943" fmla="*/ 6980236 w 15811497"/>
              <a:gd name="connsiteY71-7944" fmla="*/ 5231130 h 6248398"/>
              <a:gd name="connsiteX72-7945" fmla="*/ 6978859 w 15811497"/>
              <a:gd name="connsiteY72-7946" fmla="*/ 5225774 h 6248398"/>
              <a:gd name="connsiteX73-7947" fmla="*/ 6984291 w 15811497"/>
              <a:gd name="connsiteY73-7948" fmla="*/ 5240614 h 6248398"/>
              <a:gd name="connsiteX74-7949" fmla="*/ 6984292 w 15811497"/>
              <a:gd name="connsiteY74-7950" fmla="*/ 5240614 h 6248398"/>
              <a:gd name="connsiteX75-7951" fmla="*/ 6978860 w 15811497"/>
              <a:gd name="connsiteY75-7952" fmla="*/ 5225773 h 6248398"/>
              <a:gd name="connsiteX76-7953" fmla="*/ 6944562 w 15811497"/>
              <a:gd name="connsiteY76-7954" fmla="*/ 5092380 h 6248398"/>
              <a:gd name="connsiteX77-7955" fmla="*/ 6924183 w 15811497"/>
              <a:gd name="connsiteY77-7956" fmla="*/ 4890225 h 6248398"/>
              <a:gd name="connsiteX78-7957" fmla="*/ 6924182 w 15811497"/>
              <a:gd name="connsiteY78-7958" fmla="*/ 4890225 h 6248398"/>
              <a:gd name="connsiteX79-7959" fmla="*/ 6944561 w 15811497"/>
              <a:gd name="connsiteY79-7960" fmla="*/ 5092380 h 6248398"/>
              <a:gd name="connsiteX80-7961" fmla="*/ 6978860 w 15811497"/>
              <a:gd name="connsiteY80-7962" fmla="*/ 5225773 h 6248398"/>
              <a:gd name="connsiteX81-7963" fmla="*/ 6948299 w 15811497"/>
              <a:gd name="connsiteY81-7964" fmla="*/ 5142273 h 6248398"/>
              <a:gd name="connsiteX82-7965" fmla="*/ 5829297 w 15811497"/>
              <a:gd name="connsiteY82-7966" fmla="*/ 4400549 h 6248398"/>
              <a:gd name="connsiteX83-7967" fmla="*/ 5056802 w 15811497"/>
              <a:gd name="connsiteY83-7968" fmla="*/ 4677867 h 6248398"/>
              <a:gd name="connsiteX84-7969" fmla="*/ 5022517 w 15811497"/>
              <a:gd name="connsiteY84-7970" fmla="*/ 4709027 h 6248398"/>
              <a:gd name="connsiteX85-7971" fmla="*/ 5022515 w 15811497"/>
              <a:gd name="connsiteY85-7972" fmla="*/ 4709029 h 6248398"/>
              <a:gd name="connsiteX86-7973" fmla="*/ 5022510 w 15811497"/>
              <a:gd name="connsiteY86-7974" fmla="*/ 4709033 h 6248398"/>
              <a:gd name="connsiteX87-7975" fmla="*/ 4924198 w 15811497"/>
              <a:gd name="connsiteY87-7976" fmla="*/ 4840507 h 6248398"/>
              <a:gd name="connsiteX88-7977" fmla="*/ 4914898 w 15811497"/>
              <a:gd name="connsiteY88-7978" fmla="*/ 4838698 h 6248398"/>
              <a:gd name="connsiteX89-7979" fmla="*/ 4914898 w 15811497"/>
              <a:gd name="connsiteY89-7980" fmla="*/ 4838699 h 6248398"/>
              <a:gd name="connsiteX90-7981" fmla="*/ 4924199 w 15811497"/>
              <a:gd name="connsiteY90-7982" fmla="*/ 4840508 h 6248398"/>
              <a:gd name="connsiteX91-7983" fmla="*/ 4893736 w 15811497"/>
              <a:gd name="connsiteY91-7984" fmla="*/ 4881247 h 6248398"/>
              <a:gd name="connsiteX92-7985" fmla="*/ 4778482 w 15811497"/>
              <a:gd name="connsiteY92-7986" fmla="*/ 5008058 h 6248398"/>
              <a:gd name="connsiteX93-7987" fmla="*/ 4778482 w 15811497"/>
              <a:gd name="connsiteY93-7988" fmla="*/ 5008057 h 6248398"/>
              <a:gd name="connsiteX94-7989" fmla="*/ 4715455 w 15811497"/>
              <a:gd name="connsiteY94-7990" fmla="*/ 5077404 h 6248398"/>
              <a:gd name="connsiteX95-7991" fmla="*/ 2762249 w 15811497"/>
              <a:gd name="connsiteY95-7992" fmla="*/ 5886448 h 6248398"/>
              <a:gd name="connsiteX96-7993" fmla="*/ 0 w 15811497"/>
              <a:gd name="connsiteY96-7994" fmla="*/ 3124198 h 6248398"/>
              <a:gd name="connsiteX97-7995" fmla="*/ 2762249 w 15811497"/>
              <a:gd name="connsiteY97-7996" fmla="*/ 361949 h 6248398"/>
              <a:gd name="connsiteX98-7997" fmla="*/ 4078902 w 15811497"/>
              <a:gd name="connsiteY98-7998" fmla="*/ 695338 h 6248398"/>
              <a:gd name="connsiteX99-7999" fmla="*/ 4261443 w 15811497"/>
              <a:gd name="connsiteY99-8000" fmla="*/ 806235 h 6248398"/>
              <a:gd name="connsiteX100-8001" fmla="*/ 4409044 w 15811497"/>
              <a:gd name="connsiteY100-8002" fmla="*/ 910268 h 6248398"/>
              <a:gd name="connsiteX101-8003" fmla="*/ 4612477 w 15811497"/>
              <a:gd name="connsiteY101-8004" fmla="*/ 1077402 h 6248398"/>
              <a:gd name="connsiteX102-8005" fmla="*/ 4612478 w 15811497"/>
              <a:gd name="connsiteY102-8006" fmla="*/ 1077403 h 6248398"/>
              <a:gd name="connsiteX103-8007" fmla="*/ 4715454 w 15811497"/>
              <a:gd name="connsiteY103-8008" fmla="*/ 1170993 h 6248398"/>
              <a:gd name="connsiteX104-8009" fmla="*/ 4701725 w 15811497"/>
              <a:gd name="connsiteY104-8010" fmla="*/ 1120394 h 6248398"/>
              <a:gd name="connsiteX105-8011" fmla="*/ 5191122 w 15811497"/>
              <a:gd name="connsiteY105-8012" fmla="*/ 1219199 h 6248398"/>
              <a:gd name="connsiteX106-8013" fmla="*/ 6161317 w 15811497"/>
              <a:gd name="connsiteY106-8014" fmla="*/ 761659 h 6248398"/>
              <a:gd name="connsiteX107-8015" fmla="*/ 6224019 w 15811497"/>
              <a:gd name="connsiteY107-8016" fmla="*/ 677808 h 6248398"/>
              <a:gd name="connsiteX108-8017" fmla="*/ 6175489 w 15811497"/>
              <a:gd name="connsiteY108-8018" fmla="*/ 757691 h 6248398"/>
              <a:gd name="connsiteX109-8019" fmla="*/ 6175489 w 15811497"/>
              <a:gd name="connsiteY109-8020" fmla="*/ 757692 h 6248398"/>
              <a:gd name="connsiteX110-8021" fmla="*/ 6224020 w 15811497"/>
              <a:gd name="connsiteY110-8022" fmla="*/ 677809 h 6248398"/>
              <a:gd name="connsiteX111-8023" fmla="*/ 6233696 w 15811497"/>
              <a:gd name="connsiteY111-8024" fmla="*/ 664869 h 6248398"/>
              <a:gd name="connsiteX112-8025" fmla="*/ 6252611 w 15811497"/>
              <a:gd name="connsiteY112-8026" fmla="*/ 633734 h 6248398"/>
              <a:gd name="connsiteX113-8027" fmla="*/ 6252610 w 15811497"/>
              <a:gd name="connsiteY113-8028" fmla="*/ 633734 h 6248398"/>
              <a:gd name="connsiteX114-8029" fmla="*/ 6233696 w 15811497"/>
              <a:gd name="connsiteY114-8030" fmla="*/ 664868 h 6248398"/>
              <a:gd name="connsiteX115-8031" fmla="*/ 6224019 w 15811497"/>
              <a:gd name="connsiteY115-8032" fmla="*/ 677808 h 6248398"/>
              <a:gd name="connsiteX116-8033" fmla="*/ 6248008 w 15811497"/>
              <a:gd name="connsiteY116-8034" fmla="*/ 638320 h 6248398"/>
              <a:gd name="connsiteX117-8035" fmla="*/ 6251291 w 15811497"/>
              <a:gd name="connsiteY117-8036" fmla="*/ 633930 h 6248398"/>
              <a:gd name="connsiteX118-8037" fmla="*/ 6251293 w 15811497"/>
              <a:gd name="connsiteY118-8038" fmla="*/ 633929 h 6248398"/>
              <a:gd name="connsiteX119-8039" fmla="*/ 6257683 w 15811497"/>
              <a:gd name="connsiteY119-8040" fmla="*/ 625384 h 6248398"/>
              <a:gd name="connsiteX120-8041" fmla="*/ 6257686 w 15811497"/>
              <a:gd name="connsiteY120-8042" fmla="*/ 625380 h 6248398"/>
              <a:gd name="connsiteX121-8043" fmla="*/ 6331355 w 15811497"/>
              <a:gd name="connsiteY121-8044" fmla="*/ 526865 h 6248398"/>
              <a:gd name="connsiteX122-8045" fmla="*/ 7448548 w 15811497"/>
              <a:gd name="connsiteY122-8046" fmla="*/ 0 h 6248398"/>
              <a:gd name="connsiteX0-8047" fmla="*/ 11209760 w 15811497"/>
              <a:gd name="connsiteY0-8048" fmla="*/ 5180760 h 6248398"/>
              <a:gd name="connsiteX1-8049" fmla="*/ 11210150 w 15811497"/>
              <a:gd name="connsiteY1-8050" fmla="*/ 5180948 h 6248398"/>
              <a:gd name="connsiteX2-8051" fmla="*/ 11313815 w 15811497"/>
              <a:gd name="connsiteY2-8052" fmla="*/ 5243926 h 6248398"/>
              <a:gd name="connsiteX3-8053" fmla="*/ 11369911 w 15811497"/>
              <a:gd name="connsiteY3-8054" fmla="*/ 5285874 h 6248398"/>
              <a:gd name="connsiteX4-8055" fmla="*/ 11410606 w 15811497"/>
              <a:gd name="connsiteY4-8056" fmla="*/ 5316305 h 6248398"/>
              <a:gd name="connsiteX5-8057" fmla="*/ 11499892 w 15811497"/>
              <a:gd name="connsiteY5-8058" fmla="*/ 5397454 h 6248398"/>
              <a:gd name="connsiteX6-8059" fmla="*/ 11528781 w 15811497"/>
              <a:gd name="connsiteY6-8060" fmla="*/ 5429240 h 6248398"/>
              <a:gd name="connsiteX7-8061" fmla="*/ 11504846 w 15811497"/>
              <a:gd name="connsiteY7-8062" fmla="*/ 5414699 h 6248398"/>
              <a:gd name="connsiteX8-8063" fmla="*/ 11371717 w 15811497"/>
              <a:gd name="connsiteY8-8064" fmla="*/ 5315148 h 6248398"/>
              <a:gd name="connsiteX9-8065" fmla="*/ 11292198 w 15811497"/>
              <a:gd name="connsiteY9-8066" fmla="*/ 5255685 h 6248398"/>
              <a:gd name="connsiteX10-8067" fmla="*/ 11209760 w 15811497"/>
              <a:gd name="connsiteY10-8068" fmla="*/ 5180760 h 6248398"/>
              <a:gd name="connsiteX11-8069" fmla="*/ 4892179 w 15811497"/>
              <a:gd name="connsiteY11-8070" fmla="*/ 4842491 h 6248398"/>
              <a:gd name="connsiteX12-8071" fmla="*/ 4892178 w 15811497"/>
              <a:gd name="connsiteY12-8072" fmla="*/ 4842492 h 6248398"/>
              <a:gd name="connsiteX13-8073" fmla="*/ 4885192 w 15811497"/>
              <a:gd name="connsiteY13-8074" fmla="*/ 4851834 h 6248398"/>
              <a:gd name="connsiteX14-8075" fmla="*/ 4892179 w 15811497"/>
              <a:gd name="connsiteY14-8076" fmla="*/ 4842491 h 6248398"/>
              <a:gd name="connsiteX15-8077" fmla="*/ 7448548 w 15811497"/>
              <a:gd name="connsiteY15-8078" fmla="*/ 0 h 6248398"/>
              <a:gd name="connsiteX16-8079" fmla="*/ 8721604 w 15811497"/>
              <a:gd name="connsiteY16-8080" fmla="*/ 757692 h 6248398"/>
              <a:gd name="connsiteX17-8081" fmla="*/ 8890522 w 15811497"/>
              <a:gd name="connsiteY17-8082" fmla="*/ 1193234 h 6248398"/>
              <a:gd name="connsiteX18-8083" fmla="*/ 9958384 w 15811497"/>
              <a:gd name="connsiteY18-8084" fmla="*/ 1828798 h 6248398"/>
              <a:gd name="connsiteX19-8085" fmla="*/ 10895504 w 15811497"/>
              <a:gd name="connsiteY19-8086" fmla="*/ 1386857 h 6248398"/>
              <a:gd name="connsiteX20-8087" fmla="*/ 10927290 w 15811497"/>
              <a:gd name="connsiteY20-8088" fmla="*/ 1344350 h 6248398"/>
              <a:gd name="connsiteX21-8089" fmla="*/ 10936907 w 15811497"/>
              <a:gd name="connsiteY21-8090" fmla="*/ 1346082 h 6248398"/>
              <a:gd name="connsiteX22-8091" fmla="*/ 10917759 w 15811497"/>
              <a:gd name="connsiteY22-8092" fmla="*/ 1367151 h 6248398"/>
              <a:gd name="connsiteX23-8093" fmla="*/ 10545015 w 15811497"/>
              <a:gd name="connsiteY23-8094" fmla="*/ 1956940 h 6248398"/>
              <a:gd name="connsiteX24-8095" fmla="*/ 10917760 w 15811497"/>
              <a:gd name="connsiteY24-8096" fmla="*/ 1367152 h 6248398"/>
              <a:gd name="connsiteX25-8097" fmla="*/ 10936908 w 15811497"/>
              <a:gd name="connsiteY25-8098" fmla="*/ 1346084 h 6248398"/>
              <a:gd name="connsiteX26-8099" fmla="*/ 10972797 w 15811497"/>
              <a:gd name="connsiteY26-8100" fmla="*/ 1352550 h 6248398"/>
              <a:gd name="connsiteX27-8101" fmla="*/ 11002341 w 15811497"/>
              <a:gd name="connsiteY27-8102" fmla="*/ 1645177 h 6248398"/>
              <a:gd name="connsiteX28-8103" fmla="*/ 11002341 w 15811497"/>
              <a:gd name="connsiteY28-8104" fmla="*/ 1645177 h 6248398"/>
              <a:gd name="connsiteX29-8105" fmla="*/ 10972797 w 15811497"/>
              <a:gd name="connsiteY29-8106" fmla="*/ 1352549 h 6248398"/>
              <a:gd name="connsiteX30-8107" fmla="*/ 10936908 w 15811497"/>
              <a:gd name="connsiteY30-8108" fmla="*/ 1346083 h 6248398"/>
              <a:gd name="connsiteX31-8109" fmla="*/ 11096041 w 15811497"/>
              <a:gd name="connsiteY31-8110" fmla="*/ 1170993 h 6248398"/>
              <a:gd name="connsiteX32-8111" fmla="*/ 13049247 w 15811497"/>
              <a:gd name="connsiteY32-8112" fmla="*/ 361949 h 6248398"/>
              <a:gd name="connsiteX33-8113" fmla="*/ 15811497 w 15811497"/>
              <a:gd name="connsiteY33-8114" fmla="*/ 3124198 h 6248398"/>
              <a:gd name="connsiteX34-8115" fmla="*/ 13049247 w 15811497"/>
              <a:gd name="connsiteY34-8116" fmla="*/ 5886448 h 6248398"/>
              <a:gd name="connsiteX35-8117" fmla="*/ 11732594 w 15811497"/>
              <a:gd name="connsiteY35-8118" fmla="*/ 5553059 h 6248398"/>
              <a:gd name="connsiteX36-8119" fmla="*/ 11528782 w 15811497"/>
              <a:gd name="connsiteY36-8120" fmla="*/ 5429240 h 6248398"/>
              <a:gd name="connsiteX37-8121" fmla="*/ 11499893 w 15811497"/>
              <a:gd name="connsiteY37-8122" fmla="*/ 5397454 h 6248398"/>
              <a:gd name="connsiteX38-8123" fmla="*/ 11410607 w 15811497"/>
              <a:gd name="connsiteY38-8124" fmla="*/ 5316305 h 6248398"/>
              <a:gd name="connsiteX39-8125" fmla="*/ 11369912 w 15811497"/>
              <a:gd name="connsiteY39-8126" fmla="*/ 5285874 h 6248398"/>
              <a:gd name="connsiteX40-8127" fmla="*/ 11355656 w 15811497"/>
              <a:gd name="connsiteY40-8128" fmla="*/ 5144675 h 6248398"/>
              <a:gd name="connsiteX41-8129" fmla="*/ 11355656 w 15811497"/>
              <a:gd name="connsiteY41-8130" fmla="*/ 5144675 h 6248398"/>
              <a:gd name="connsiteX42-8131" fmla="*/ 11369912 w 15811497"/>
              <a:gd name="connsiteY42-8132" fmla="*/ 5285874 h 6248398"/>
              <a:gd name="connsiteX43-8133" fmla="*/ 11313816 w 15811497"/>
              <a:gd name="connsiteY43-8134" fmla="*/ 5243926 h 6248398"/>
              <a:gd name="connsiteX44-8135" fmla="*/ 11210151 w 15811497"/>
              <a:gd name="connsiteY44-8136" fmla="*/ 5180948 h 6248398"/>
              <a:gd name="connsiteX45-8137" fmla="*/ 11209761 w 15811497"/>
              <a:gd name="connsiteY45-8138" fmla="*/ 5180760 h 6248398"/>
              <a:gd name="connsiteX46-8139" fmla="*/ 11096041 w 15811497"/>
              <a:gd name="connsiteY46-8140" fmla="*/ 5077404 h 6248398"/>
              <a:gd name="connsiteX47-8141" fmla="*/ 11063094 w 15811497"/>
              <a:gd name="connsiteY47-8142" fmla="*/ 5041153 h 6248398"/>
              <a:gd name="connsiteX48-8143" fmla="*/ 11063091 w 15811497"/>
              <a:gd name="connsiteY48-8144" fmla="*/ 5041152 h 6248398"/>
              <a:gd name="connsiteX49-8145" fmla="*/ 11096040 w 15811497"/>
              <a:gd name="connsiteY49-8146" fmla="*/ 5077404 h 6248398"/>
              <a:gd name="connsiteX50-8147" fmla="*/ 11209760 w 15811497"/>
              <a:gd name="connsiteY50-8148" fmla="*/ 5180760 h 6248398"/>
              <a:gd name="connsiteX51-8149" fmla="*/ 11100244 w 15811497"/>
              <a:gd name="connsiteY51-8150" fmla="*/ 5128004 h 6248398"/>
              <a:gd name="connsiteX52-8151" fmla="*/ 10610846 w 15811497"/>
              <a:gd name="connsiteY52-8152" fmla="*/ 5029199 h 6248398"/>
              <a:gd name="connsiteX53-8153" fmla="*/ 9640652 w 15811497"/>
              <a:gd name="connsiteY53-8154" fmla="*/ 5486739 h 6248398"/>
              <a:gd name="connsiteX54-8155" fmla="*/ 9628722 w 15811497"/>
              <a:gd name="connsiteY54-8156" fmla="*/ 5502693 h 6248398"/>
              <a:gd name="connsiteX55-8157" fmla="*/ 9568273 w 15811497"/>
              <a:gd name="connsiteY55-8158" fmla="*/ 5583530 h 6248398"/>
              <a:gd name="connsiteX56-8159" fmla="*/ 9535504 w 15811497"/>
              <a:gd name="connsiteY56-8160" fmla="*/ 5637470 h 6248398"/>
              <a:gd name="connsiteX57-8161" fmla="*/ 9535505 w 15811497"/>
              <a:gd name="connsiteY57-8162" fmla="*/ 5637470 h 6248398"/>
              <a:gd name="connsiteX58-8163" fmla="*/ 9568273 w 15811497"/>
              <a:gd name="connsiteY58-8164" fmla="*/ 5583531 h 6248398"/>
              <a:gd name="connsiteX59-8165" fmla="*/ 9628722 w 15811497"/>
              <a:gd name="connsiteY59-8166" fmla="*/ 5502694 h 6248398"/>
              <a:gd name="connsiteX60-8167" fmla="*/ 9563485 w 15811497"/>
              <a:gd name="connsiteY60-8168" fmla="*/ 5610078 h 6248398"/>
              <a:gd name="connsiteX61-8169" fmla="*/ 9542221 w 15811497"/>
              <a:gd name="connsiteY61-8170" fmla="*/ 5638514 h 6248398"/>
              <a:gd name="connsiteX62-8171" fmla="*/ 9504352 w 15811497"/>
              <a:gd name="connsiteY62-8172" fmla="*/ 5689156 h 6248398"/>
              <a:gd name="connsiteX63-8173" fmla="*/ 9480140 w 15811497"/>
              <a:gd name="connsiteY63-8174" fmla="*/ 5721533 h 6248398"/>
              <a:gd name="connsiteX64-8175" fmla="*/ 8362947 w 15811497"/>
              <a:gd name="connsiteY64-8176" fmla="*/ 6248398 h 6248398"/>
              <a:gd name="connsiteX65-8177" fmla="*/ 7028922 w 15811497"/>
              <a:gd name="connsiteY65-8178" fmla="*/ 5364147 h 6248398"/>
              <a:gd name="connsiteX66-8179" fmla="*/ 6990513 w 15811497"/>
              <a:gd name="connsiteY66-8180" fmla="*/ 5259205 h 6248398"/>
              <a:gd name="connsiteX67-8181" fmla="*/ 6990512 w 15811497"/>
              <a:gd name="connsiteY67-8182" fmla="*/ 5259199 h 6248398"/>
              <a:gd name="connsiteX68-8183" fmla="*/ 6983676 w 15811497"/>
              <a:gd name="connsiteY68-8184" fmla="*/ 5240519 h 6248398"/>
              <a:gd name="connsiteX69-8185" fmla="*/ 6983673 w 15811497"/>
              <a:gd name="connsiteY69-8186" fmla="*/ 5240519 h 6248398"/>
              <a:gd name="connsiteX70-8187" fmla="*/ 6980236 w 15811497"/>
              <a:gd name="connsiteY70-8188" fmla="*/ 5231130 h 6248398"/>
              <a:gd name="connsiteX71-8189" fmla="*/ 6978859 w 15811497"/>
              <a:gd name="connsiteY71-8190" fmla="*/ 5225774 h 6248398"/>
              <a:gd name="connsiteX72-8191" fmla="*/ 6984291 w 15811497"/>
              <a:gd name="connsiteY72-8192" fmla="*/ 5240614 h 6248398"/>
              <a:gd name="connsiteX73-8193" fmla="*/ 6984292 w 15811497"/>
              <a:gd name="connsiteY73-8194" fmla="*/ 5240614 h 6248398"/>
              <a:gd name="connsiteX74-8195" fmla="*/ 6978860 w 15811497"/>
              <a:gd name="connsiteY74-8196" fmla="*/ 5225773 h 6248398"/>
              <a:gd name="connsiteX75-8197" fmla="*/ 6944562 w 15811497"/>
              <a:gd name="connsiteY75-8198" fmla="*/ 5092380 h 6248398"/>
              <a:gd name="connsiteX76-8199" fmla="*/ 6924183 w 15811497"/>
              <a:gd name="connsiteY76-8200" fmla="*/ 4890225 h 6248398"/>
              <a:gd name="connsiteX77-8201" fmla="*/ 6924182 w 15811497"/>
              <a:gd name="connsiteY77-8202" fmla="*/ 4890225 h 6248398"/>
              <a:gd name="connsiteX78-8203" fmla="*/ 6944561 w 15811497"/>
              <a:gd name="connsiteY78-8204" fmla="*/ 5092380 h 6248398"/>
              <a:gd name="connsiteX79-8205" fmla="*/ 6978860 w 15811497"/>
              <a:gd name="connsiteY79-8206" fmla="*/ 5225773 h 6248398"/>
              <a:gd name="connsiteX80-8207" fmla="*/ 6948299 w 15811497"/>
              <a:gd name="connsiteY80-8208" fmla="*/ 5142273 h 6248398"/>
              <a:gd name="connsiteX81-8209" fmla="*/ 5829297 w 15811497"/>
              <a:gd name="connsiteY81-8210" fmla="*/ 4400549 h 6248398"/>
              <a:gd name="connsiteX82-8211" fmla="*/ 5056802 w 15811497"/>
              <a:gd name="connsiteY82-8212" fmla="*/ 4677867 h 6248398"/>
              <a:gd name="connsiteX83-8213" fmla="*/ 5022517 w 15811497"/>
              <a:gd name="connsiteY83-8214" fmla="*/ 4709027 h 6248398"/>
              <a:gd name="connsiteX84-8215" fmla="*/ 5022515 w 15811497"/>
              <a:gd name="connsiteY84-8216" fmla="*/ 4709029 h 6248398"/>
              <a:gd name="connsiteX85-8217" fmla="*/ 5022510 w 15811497"/>
              <a:gd name="connsiteY85-8218" fmla="*/ 4709033 h 6248398"/>
              <a:gd name="connsiteX86-8219" fmla="*/ 4924198 w 15811497"/>
              <a:gd name="connsiteY86-8220" fmla="*/ 4840507 h 6248398"/>
              <a:gd name="connsiteX87-8221" fmla="*/ 4914898 w 15811497"/>
              <a:gd name="connsiteY87-8222" fmla="*/ 4838698 h 6248398"/>
              <a:gd name="connsiteX88-8223" fmla="*/ 4914898 w 15811497"/>
              <a:gd name="connsiteY88-8224" fmla="*/ 4838699 h 6248398"/>
              <a:gd name="connsiteX89-8225" fmla="*/ 4924199 w 15811497"/>
              <a:gd name="connsiteY89-8226" fmla="*/ 4840508 h 6248398"/>
              <a:gd name="connsiteX90-8227" fmla="*/ 4893736 w 15811497"/>
              <a:gd name="connsiteY90-8228" fmla="*/ 4881247 h 6248398"/>
              <a:gd name="connsiteX91-8229" fmla="*/ 4778482 w 15811497"/>
              <a:gd name="connsiteY91-8230" fmla="*/ 5008058 h 6248398"/>
              <a:gd name="connsiteX92-8231" fmla="*/ 4778482 w 15811497"/>
              <a:gd name="connsiteY92-8232" fmla="*/ 5008057 h 6248398"/>
              <a:gd name="connsiteX93-8233" fmla="*/ 4715455 w 15811497"/>
              <a:gd name="connsiteY93-8234" fmla="*/ 5077404 h 6248398"/>
              <a:gd name="connsiteX94-8235" fmla="*/ 2762249 w 15811497"/>
              <a:gd name="connsiteY94-8236" fmla="*/ 5886448 h 6248398"/>
              <a:gd name="connsiteX95-8237" fmla="*/ 0 w 15811497"/>
              <a:gd name="connsiteY95-8238" fmla="*/ 3124198 h 6248398"/>
              <a:gd name="connsiteX96-8239" fmla="*/ 2762249 w 15811497"/>
              <a:gd name="connsiteY96-8240" fmla="*/ 361949 h 6248398"/>
              <a:gd name="connsiteX97-8241" fmla="*/ 4078902 w 15811497"/>
              <a:gd name="connsiteY97-8242" fmla="*/ 695338 h 6248398"/>
              <a:gd name="connsiteX98-8243" fmla="*/ 4261443 w 15811497"/>
              <a:gd name="connsiteY98-8244" fmla="*/ 806235 h 6248398"/>
              <a:gd name="connsiteX99-8245" fmla="*/ 4409044 w 15811497"/>
              <a:gd name="connsiteY99-8246" fmla="*/ 910268 h 6248398"/>
              <a:gd name="connsiteX100-8247" fmla="*/ 4612477 w 15811497"/>
              <a:gd name="connsiteY100-8248" fmla="*/ 1077402 h 6248398"/>
              <a:gd name="connsiteX101-8249" fmla="*/ 4612478 w 15811497"/>
              <a:gd name="connsiteY101-8250" fmla="*/ 1077403 h 6248398"/>
              <a:gd name="connsiteX102-8251" fmla="*/ 4715454 w 15811497"/>
              <a:gd name="connsiteY102-8252" fmla="*/ 1170993 h 6248398"/>
              <a:gd name="connsiteX103-8253" fmla="*/ 4701725 w 15811497"/>
              <a:gd name="connsiteY103-8254" fmla="*/ 1120394 h 6248398"/>
              <a:gd name="connsiteX104-8255" fmla="*/ 5191122 w 15811497"/>
              <a:gd name="connsiteY104-8256" fmla="*/ 1219199 h 6248398"/>
              <a:gd name="connsiteX105-8257" fmla="*/ 6161317 w 15811497"/>
              <a:gd name="connsiteY105-8258" fmla="*/ 761659 h 6248398"/>
              <a:gd name="connsiteX106-8259" fmla="*/ 6224019 w 15811497"/>
              <a:gd name="connsiteY106-8260" fmla="*/ 677808 h 6248398"/>
              <a:gd name="connsiteX107-8261" fmla="*/ 6175489 w 15811497"/>
              <a:gd name="connsiteY107-8262" fmla="*/ 757691 h 6248398"/>
              <a:gd name="connsiteX108-8263" fmla="*/ 6175489 w 15811497"/>
              <a:gd name="connsiteY108-8264" fmla="*/ 757692 h 6248398"/>
              <a:gd name="connsiteX109-8265" fmla="*/ 6224020 w 15811497"/>
              <a:gd name="connsiteY109-8266" fmla="*/ 677809 h 6248398"/>
              <a:gd name="connsiteX110-8267" fmla="*/ 6233696 w 15811497"/>
              <a:gd name="connsiteY110-8268" fmla="*/ 664869 h 6248398"/>
              <a:gd name="connsiteX111-8269" fmla="*/ 6252611 w 15811497"/>
              <a:gd name="connsiteY111-8270" fmla="*/ 633734 h 6248398"/>
              <a:gd name="connsiteX112-8271" fmla="*/ 6252610 w 15811497"/>
              <a:gd name="connsiteY112-8272" fmla="*/ 633734 h 6248398"/>
              <a:gd name="connsiteX113-8273" fmla="*/ 6233696 w 15811497"/>
              <a:gd name="connsiteY113-8274" fmla="*/ 664868 h 6248398"/>
              <a:gd name="connsiteX114-8275" fmla="*/ 6224019 w 15811497"/>
              <a:gd name="connsiteY114-8276" fmla="*/ 677808 h 6248398"/>
              <a:gd name="connsiteX115-8277" fmla="*/ 6248008 w 15811497"/>
              <a:gd name="connsiteY115-8278" fmla="*/ 638320 h 6248398"/>
              <a:gd name="connsiteX116-8279" fmla="*/ 6251291 w 15811497"/>
              <a:gd name="connsiteY116-8280" fmla="*/ 633930 h 6248398"/>
              <a:gd name="connsiteX117-8281" fmla="*/ 6251293 w 15811497"/>
              <a:gd name="connsiteY117-8282" fmla="*/ 633929 h 6248398"/>
              <a:gd name="connsiteX118-8283" fmla="*/ 6257683 w 15811497"/>
              <a:gd name="connsiteY118-8284" fmla="*/ 625384 h 6248398"/>
              <a:gd name="connsiteX119-8285" fmla="*/ 6257686 w 15811497"/>
              <a:gd name="connsiteY119-8286" fmla="*/ 625380 h 6248398"/>
              <a:gd name="connsiteX120-8287" fmla="*/ 6331355 w 15811497"/>
              <a:gd name="connsiteY120-8288" fmla="*/ 526865 h 6248398"/>
              <a:gd name="connsiteX121-8289" fmla="*/ 7448548 w 15811497"/>
              <a:gd name="connsiteY121-8290" fmla="*/ 0 h 6248398"/>
              <a:gd name="connsiteX0-8291" fmla="*/ 11209760 w 15811497"/>
              <a:gd name="connsiteY0-8292" fmla="*/ 5180760 h 6248398"/>
              <a:gd name="connsiteX1-8293" fmla="*/ 11210150 w 15811497"/>
              <a:gd name="connsiteY1-8294" fmla="*/ 5180948 h 6248398"/>
              <a:gd name="connsiteX2-8295" fmla="*/ 11313815 w 15811497"/>
              <a:gd name="connsiteY2-8296" fmla="*/ 5243926 h 6248398"/>
              <a:gd name="connsiteX3-8297" fmla="*/ 11369911 w 15811497"/>
              <a:gd name="connsiteY3-8298" fmla="*/ 5285874 h 6248398"/>
              <a:gd name="connsiteX4-8299" fmla="*/ 11410606 w 15811497"/>
              <a:gd name="connsiteY4-8300" fmla="*/ 5316305 h 6248398"/>
              <a:gd name="connsiteX5-8301" fmla="*/ 11499892 w 15811497"/>
              <a:gd name="connsiteY5-8302" fmla="*/ 5397454 h 6248398"/>
              <a:gd name="connsiteX6-8303" fmla="*/ 11528781 w 15811497"/>
              <a:gd name="connsiteY6-8304" fmla="*/ 5429240 h 6248398"/>
              <a:gd name="connsiteX7-8305" fmla="*/ 11504846 w 15811497"/>
              <a:gd name="connsiteY7-8306" fmla="*/ 5414699 h 6248398"/>
              <a:gd name="connsiteX8-8307" fmla="*/ 11371717 w 15811497"/>
              <a:gd name="connsiteY8-8308" fmla="*/ 5315148 h 6248398"/>
              <a:gd name="connsiteX9-8309" fmla="*/ 11292198 w 15811497"/>
              <a:gd name="connsiteY9-8310" fmla="*/ 5255685 h 6248398"/>
              <a:gd name="connsiteX10-8311" fmla="*/ 11209760 w 15811497"/>
              <a:gd name="connsiteY10-8312" fmla="*/ 5180760 h 6248398"/>
              <a:gd name="connsiteX11-8313" fmla="*/ 4892179 w 15811497"/>
              <a:gd name="connsiteY11-8314" fmla="*/ 4842491 h 6248398"/>
              <a:gd name="connsiteX12-8315" fmla="*/ 4892178 w 15811497"/>
              <a:gd name="connsiteY12-8316" fmla="*/ 4842492 h 6248398"/>
              <a:gd name="connsiteX13-8317" fmla="*/ 4885192 w 15811497"/>
              <a:gd name="connsiteY13-8318" fmla="*/ 4851834 h 6248398"/>
              <a:gd name="connsiteX14-8319" fmla="*/ 4892179 w 15811497"/>
              <a:gd name="connsiteY14-8320" fmla="*/ 4842491 h 6248398"/>
              <a:gd name="connsiteX15-8321" fmla="*/ 7448548 w 15811497"/>
              <a:gd name="connsiteY15-8322" fmla="*/ 0 h 6248398"/>
              <a:gd name="connsiteX16-8323" fmla="*/ 8721604 w 15811497"/>
              <a:gd name="connsiteY16-8324" fmla="*/ 757692 h 6248398"/>
              <a:gd name="connsiteX17-8325" fmla="*/ 8890522 w 15811497"/>
              <a:gd name="connsiteY17-8326" fmla="*/ 1193234 h 6248398"/>
              <a:gd name="connsiteX18-8327" fmla="*/ 9958384 w 15811497"/>
              <a:gd name="connsiteY18-8328" fmla="*/ 1828798 h 6248398"/>
              <a:gd name="connsiteX19-8329" fmla="*/ 10895504 w 15811497"/>
              <a:gd name="connsiteY19-8330" fmla="*/ 1386857 h 6248398"/>
              <a:gd name="connsiteX20-8331" fmla="*/ 10927290 w 15811497"/>
              <a:gd name="connsiteY20-8332" fmla="*/ 1344350 h 6248398"/>
              <a:gd name="connsiteX21-8333" fmla="*/ 10936907 w 15811497"/>
              <a:gd name="connsiteY21-8334" fmla="*/ 1346082 h 6248398"/>
              <a:gd name="connsiteX22-8335" fmla="*/ 10917759 w 15811497"/>
              <a:gd name="connsiteY22-8336" fmla="*/ 1367151 h 6248398"/>
              <a:gd name="connsiteX23-8337" fmla="*/ 10917760 w 15811497"/>
              <a:gd name="connsiteY23-8338" fmla="*/ 1367152 h 6248398"/>
              <a:gd name="connsiteX24-8339" fmla="*/ 10936908 w 15811497"/>
              <a:gd name="connsiteY24-8340" fmla="*/ 1346084 h 6248398"/>
              <a:gd name="connsiteX25-8341" fmla="*/ 10972797 w 15811497"/>
              <a:gd name="connsiteY25-8342" fmla="*/ 1352550 h 6248398"/>
              <a:gd name="connsiteX26-8343" fmla="*/ 11002341 w 15811497"/>
              <a:gd name="connsiteY26-8344" fmla="*/ 1645177 h 6248398"/>
              <a:gd name="connsiteX27-8345" fmla="*/ 11002341 w 15811497"/>
              <a:gd name="connsiteY27-8346" fmla="*/ 1645177 h 6248398"/>
              <a:gd name="connsiteX28-8347" fmla="*/ 10972797 w 15811497"/>
              <a:gd name="connsiteY28-8348" fmla="*/ 1352549 h 6248398"/>
              <a:gd name="connsiteX29-8349" fmla="*/ 10936908 w 15811497"/>
              <a:gd name="connsiteY29-8350" fmla="*/ 1346083 h 6248398"/>
              <a:gd name="connsiteX30-8351" fmla="*/ 11096041 w 15811497"/>
              <a:gd name="connsiteY30-8352" fmla="*/ 1170993 h 6248398"/>
              <a:gd name="connsiteX31-8353" fmla="*/ 13049247 w 15811497"/>
              <a:gd name="connsiteY31-8354" fmla="*/ 361949 h 6248398"/>
              <a:gd name="connsiteX32-8355" fmla="*/ 15811497 w 15811497"/>
              <a:gd name="connsiteY32-8356" fmla="*/ 3124198 h 6248398"/>
              <a:gd name="connsiteX33-8357" fmla="*/ 13049247 w 15811497"/>
              <a:gd name="connsiteY33-8358" fmla="*/ 5886448 h 6248398"/>
              <a:gd name="connsiteX34-8359" fmla="*/ 11732594 w 15811497"/>
              <a:gd name="connsiteY34-8360" fmla="*/ 5553059 h 6248398"/>
              <a:gd name="connsiteX35-8361" fmla="*/ 11528782 w 15811497"/>
              <a:gd name="connsiteY35-8362" fmla="*/ 5429240 h 6248398"/>
              <a:gd name="connsiteX36-8363" fmla="*/ 11499893 w 15811497"/>
              <a:gd name="connsiteY36-8364" fmla="*/ 5397454 h 6248398"/>
              <a:gd name="connsiteX37-8365" fmla="*/ 11410607 w 15811497"/>
              <a:gd name="connsiteY37-8366" fmla="*/ 5316305 h 6248398"/>
              <a:gd name="connsiteX38-8367" fmla="*/ 11369912 w 15811497"/>
              <a:gd name="connsiteY38-8368" fmla="*/ 5285874 h 6248398"/>
              <a:gd name="connsiteX39-8369" fmla="*/ 11355656 w 15811497"/>
              <a:gd name="connsiteY39-8370" fmla="*/ 5144675 h 6248398"/>
              <a:gd name="connsiteX40-8371" fmla="*/ 11355656 w 15811497"/>
              <a:gd name="connsiteY40-8372" fmla="*/ 5144675 h 6248398"/>
              <a:gd name="connsiteX41-8373" fmla="*/ 11369912 w 15811497"/>
              <a:gd name="connsiteY41-8374" fmla="*/ 5285874 h 6248398"/>
              <a:gd name="connsiteX42-8375" fmla="*/ 11313816 w 15811497"/>
              <a:gd name="connsiteY42-8376" fmla="*/ 5243926 h 6248398"/>
              <a:gd name="connsiteX43-8377" fmla="*/ 11210151 w 15811497"/>
              <a:gd name="connsiteY43-8378" fmla="*/ 5180948 h 6248398"/>
              <a:gd name="connsiteX44-8379" fmla="*/ 11209761 w 15811497"/>
              <a:gd name="connsiteY44-8380" fmla="*/ 5180760 h 6248398"/>
              <a:gd name="connsiteX45-8381" fmla="*/ 11096041 w 15811497"/>
              <a:gd name="connsiteY45-8382" fmla="*/ 5077404 h 6248398"/>
              <a:gd name="connsiteX46-8383" fmla="*/ 11063094 w 15811497"/>
              <a:gd name="connsiteY46-8384" fmla="*/ 5041153 h 6248398"/>
              <a:gd name="connsiteX47-8385" fmla="*/ 11063091 w 15811497"/>
              <a:gd name="connsiteY47-8386" fmla="*/ 5041152 h 6248398"/>
              <a:gd name="connsiteX48-8387" fmla="*/ 11096040 w 15811497"/>
              <a:gd name="connsiteY48-8388" fmla="*/ 5077404 h 6248398"/>
              <a:gd name="connsiteX49-8389" fmla="*/ 11209760 w 15811497"/>
              <a:gd name="connsiteY49-8390" fmla="*/ 5180760 h 6248398"/>
              <a:gd name="connsiteX50-8391" fmla="*/ 11100244 w 15811497"/>
              <a:gd name="connsiteY50-8392" fmla="*/ 5128004 h 6248398"/>
              <a:gd name="connsiteX51-8393" fmla="*/ 10610846 w 15811497"/>
              <a:gd name="connsiteY51-8394" fmla="*/ 5029199 h 6248398"/>
              <a:gd name="connsiteX52-8395" fmla="*/ 9640652 w 15811497"/>
              <a:gd name="connsiteY52-8396" fmla="*/ 5486739 h 6248398"/>
              <a:gd name="connsiteX53-8397" fmla="*/ 9628722 w 15811497"/>
              <a:gd name="connsiteY53-8398" fmla="*/ 5502693 h 6248398"/>
              <a:gd name="connsiteX54-8399" fmla="*/ 9568273 w 15811497"/>
              <a:gd name="connsiteY54-8400" fmla="*/ 5583530 h 6248398"/>
              <a:gd name="connsiteX55-8401" fmla="*/ 9535504 w 15811497"/>
              <a:gd name="connsiteY55-8402" fmla="*/ 5637470 h 6248398"/>
              <a:gd name="connsiteX56-8403" fmla="*/ 9535505 w 15811497"/>
              <a:gd name="connsiteY56-8404" fmla="*/ 5637470 h 6248398"/>
              <a:gd name="connsiteX57-8405" fmla="*/ 9568273 w 15811497"/>
              <a:gd name="connsiteY57-8406" fmla="*/ 5583531 h 6248398"/>
              <a:gd name="connsiteX58-8407" fmla="*/ 9628722 w 15811497"/>
              <a:gd name="connsiteY58-8408" fmla="*/ 5502694 h 6248398"/>
              <a:gd name="connsiteX59-8409" fmla="*/ 9563485 w 15811497"/>
              <a:gd name="connsiteY59-8410" fmla="*/ 5610078 h 6248398"/>
              <a:gd name="connsiteX60-8411" fmla="*/ 9542221 w 15811497"/>
              <a:gd name="connsiteY60-8412" fmla="*/ 5638514 h 6248398"/>
              <a:gd name="connsiteX61-8413" fmla="*/ 9504352 w 15811497"/>
              <a:gd name="connsiteY61-8414" fmla="*/ 5689156 h 6248398"/>
              <a:gd name="connsiteX62-8415" fmla="*/ 9480140 w 15811497"/>
              <a:gd name="connsiteY62-8416" fmla="*/ 5721533 h 6248398"/>
              <a:gd name="connsiteX63-8417" fmla="*/ 8362947 w 15811497"/>
              <a:gd name="connsiteY63-8418" fmla="*/ 6248398 h 6248398"/>
              <a:gd name="connsiteX64-8419" fmla="*/ 7028922 w 15811497"/>
              <a:gd name="connsiteY64-8420" fmla="*/ 5364147 h 6248398"/>
              <a:gd name="connsiteX65-8421" fmla="*/ 6990513 w 15811497"/>
              <a:gd name="connsiteY65-8422" fmla="*/ 5259205 h 6248398"/>
              <a:gd name="connsiteX66-8423" fmla="*/ 6990512 w 15811497"/>
              <a:gd name="connsiteY66-8424" fmla="*/ 5259199 h 6248398"/>
              <a:gd name="connsiteX67-8425" fmla="*/ 6983676 w 15811497"/>
              <a:gd name="connsiteY67-8426" fmla="*/ 5240519 h 6248398"/>
              <a:gd name="connsiteX68-8427" fmla="*/ 6983673 w 15811497"/>
              <a:gd name="connsiteY68-8428" fmla="*/ 5240519 h 6248398"/>
              <a:gd name="connsiteX69-8429" fmla="*/ 6980236 w 15811497"/>
              <a:gd name="connsiteY69-8430" fmla="*/ 5231130 h 6248398"/>
              <a:gd name="connsiteX70-8431" fmla="*/ 6978859 w 15811497"/>
              <a:gd name="connsiteY70-8432" fmla="*/ 5225774 h 6248398"/>
              <a:gd name="connsiteX71-8433" fmla="*/ 6984291 w 15811497"/>
              <a:gd name="connsiteY71-8434" fmla="*/ 5240614 h 6248398"/>
              <a:gd name="connsiteX72-8435" fmla="*/ 6984292 w 15811497"/>
              <a:gd name="connsiteY72-8436" fmla="*/ 5240614 h 6248398"/>
              <a:gd name="connsiteX73-8437" fmla="*/ 6978860 w 15811497"/>
              <a:gd name="connsiteY73-8438" fmla="*/ 5225773 h 6248398"/>
              <a:gd name="connsiteX74-8439" fmla="*/ 6944562 w 15811497"/>
              <a:gd name="connsiteY74-8440" fmla="*/ 5092380 h 6248398"/>
              <a:gd name="connsiteX75-8441" fmla="*/ 6924183 w 15811497"/>
              <a:gd name="connsiteY75-8442" fmla="*/ 4890225 h 6248398"/>
              <a:gd name="connsiteX76-8443" fmla="*/ 6924182 w 15811497"/>
              <a:gd name="connsiteY76-8444" fmla="*/ 4890225 h 6248398"/>
              <a:gd name="connsiteX77-8445" fmla="*/ 6944561 w 15811497"/>
              <a:gd name="connsiteY77-8446" fmla="*/ 5092380 h 6248398"/>
              <a:gd name="connsiteX78-8447" fmla="*/ 6978860 w 15811497"/>
              <a:gd name="connsiteY78-8448" fmla="*/ 5225773 h 6248398"/>
              <a:gd name="connsiteX79-8449" fmla="*/ 6948299 w 15811497"/>
              <a:gd name="connsiteY79-8450" fmla="*/ 5142273 h 6248398"/>
              <a:gd name="connsiteX80-8451" fmla="*/ 5829297 w 15811497"/>
              <a:gd name="connsiteY80-8452" fmla="*/ 4400549 h 6248398"/>
              <a:gd name="connsiteX81-8453" fmla="*/ 5056802 w 15811497"/>
              <a:gd name="connsiteY81-8454" fmla="*/ 4677867 h 6248398"/>
              <a:gd name="connsiteX82-8455" fmla="*/ 5022517 w 15811497"/>
              <a:gd name="connsiteY82-8456" fmla="*/ 4709027 h 6248398"/>
              <a:gd name="connsiteX83-8457" fmla="*/ 5022515 w 15811497"/>
              <a:gd name="connsiteY83-8458" fmla="*/ 4709029 h 6248398"/>
              <a:gd name="connsiteX84-8459" fmla="*/ 5022510 w 15811497"/>
              <a:gd name="connsiteY84-8460" fmla="*/ 4709033 h 6248398"/>
              <a:gd name="connsiteX85-8461" fmla="*/ 4924198 w 15811497"/>
              <a:gd name="connsiteY85-8462" fmla="*/ 4840507 h 6248398"/>
              <a:gd name="connsiteX86-8463" fmla="*/ 4914898 w 15811497"/>
              <a:gd name="connsiteY86-8464" fmla="*/ 4838698 h 6248398"/>
              <a:gd name="connsiteX87-8465" fmla="*/ 4914898 w 15811497"/>
              <a:gd name="connsiteY87-8466" fmla="*/ 4838699 h 6248398"/>
              <a:gd name="connsiteX88-8467" fmla="*/ 4924199 w 15811497"/>
              <a:gd name="connsiteY88-8468" fmla="*/ 4840508 h 6248398"/>
              <a:gd name="connsiteX89-8469" fmla="*/ 4893736 w 15811497"/>
              <a:gd name="connsiteY89-8470" fmla="*/ 4881247 h 6248398"/>
              <a:gd name="connsiteX90-8471" fmla="*/ 4778482 w 15811497"/>
              <a:gd name="connsiteY90-8472" fmla="*/ 5008058 h 6248398"/>
              <a:gd name="connsiteX91-8473" fmla="*/ 4778482 w 15811497"/>
              <a:gd name="connsiteY91-8474" fmla="*/ 5008057 h 6248398"/>
              <a:gd name="connsiteX92-8475" fmla="*/ 4715455 w 15811497"/>
              <a:gd name="connsiteY92-8476" fmla="*/ 5077404 h 6248398"/>
              <a:gd name="connsiteX93-8477" fmla="*/ 2762249 w 15811497"/>
              <a:gd name="connsiteY93-8478" fmla="*/ 5886448 h 6248398"/>
              <a:gd name="connsiteX94-8479" fmla="*/ 0 w 15811497"/>
              <a:gd name="connsiteY94-8480" fmla="*/ 3124198 h 6248398"/>
              <a:gd name="connsiteX95-8481" fmla="*/ 2762249 w 15811497"/>
              <a:gd name="connsiteY95-8482" fmla="*/ 361949 h 6248398"/>
              <a:gd name="connsiteX96-8483" fmla="*/ 4078902 w 15811497"/>
              <a:gd name="connsiteY96-8484" fmla="*/ 695338 h 6248398"/>
              <a:gd name="connsiteX97-8485" fmla="*/ 4261443 w 15811497"/>
              <a:gd name="connsiteY97-8486" fmla="*/ 806235 h 6248398"/>
              <a:gd name="connsiteX98-8487" fmla="*/ 4409044 w 15811497"/>
              <a:gd name="connsiteY98-8488" fmla="*/ 910268 h 6248398"/>
              <a:gd name="connsiteX99-8489" fmla="*/ 4612477 w 15811497"/>
              <a:gd name="connsiteY99-8490" fmla="*/ 1077402 h 6248398"/>
              <a:gd name="connsiteX100-8491" fmla="*/ 4612478 w 15811497"/>
              <a:gd name="connsiteY100-8492" fmla="*/ 1077403 h 6248398"/>
              <a:gd name="connsiteX101-8493" fmla="*/ 4715454 w 15811497"/>
              <a:gd name="connsiteY101-8494" fmla="*/ 1170993 h 6248398"/>
              <a:gd name="connsiteX102-8495" fmla="*/ 4701725 w 15811497"/>
              <a:gd name="connsiteY102-8496" fmla="*/ 1120394 h 6248398"/>
              <a:gd name="connsiteX103-8497" fmla="*/ 5191122 w 15811497"/>
              <a:gd name="connsiteY103-8498" fmla="*/ 1219199 h 6248398"/>
              <a:gd name="connsiteX104-8499" fmla="*/ 6161317 w 15811497"/>
              <a:gd name="connsiteY104-8500" fmla="*/ 761659 h 6248398"/>
              <a:gd name="connsiteX105-8501" fmla="*/ 6224019 w 15811497"/>
              <a:gd name="connsiteY105-8502" fmla="*/ 677808 h 6248398"/>
              <a:gd name="connsiteX106-8503" fmla="*/ 6175489 w 15811497"/>
              <a:gd name="connsiteY106-8504" fmla="*/ 757691 h 6248398"/>
              <a:gd name="connsiteX107-8505" fmla="*/ 6175489 w 15811497"/>
              <a:gd name="connsiteY107-8506" fmla="*/ 757692 h 6248398"/>
              <a:gd name="connsiteX108-8507" fmla="*/ 6224020 w 15811497"/>
              <a:gd name="connsiteY108-8508" fmla="*/ 677809 h 6248398"/>
              <a:gd name="connsiteX109-8509" fmla="*/ 6233696 w 15811497"/>
              <a:gd name="connsiteY109-8510" fmla="*/ 664869 h 6248398"/>
              <a:gd name="connsiteX110-8511" fmla="*/ 6252611 w 15811497"/>
              <a:gd name="connsiteY110-8512" fmla="*/ 633734 h 6248398"/>
              <a:gd name="connsiteX111-8513" fmla="*/ 6252610 w 15811497"/>
              <a:gd name="connsiteY111-8514" fmla="*/ 633734 h 6248398"/>
              <a:gd name="connsiteX112-8515" fmla="*/ 6233696 w 15811497"/>
              <a:gd name="connsiteY112-8516" fmla="*/ 664868 h 6248398"/>
              <a:gd name="connsiteX113-8517" fmla="*/ 6224019 w 15811497"/>
              <a:gd name="connsiteY113-8518" fmla="*/ 677808 h 6248398"/>
              <a:gd name="connsiteX114-8519" fmla="*/ 6248008 w 15811497"/>
              <a:gd name="connsiteY114-8520" fmla="*/ 638320 h 6248398"/>
              <a:gd name="connsiteX115-8521" fmla="*/ 6251291 w 15811497"/>
              <a:gd name="connsiteY115-8522" fmla="*/ 633930 h 6248398"/>
              <a:gd name="connsiteX116-8523" fmla="*/ 6251293 w 15811497"/>
              <a:gd name="connsiteY116-8524" fmla="*/ 633929 h 6248398"/>
              <a:gd name="connsiteX117-8525" fmla="*/ 6257683 w 15811497"/>
              <a:gd name="connsiteY117-8526" fmla="*/ 625384 h 6248398"/>
              <a:gd name="connsiteX118-8527" fmla="*/ 6257686 w 15811497"/>
              <a:gd name="connsiteY118-8528" fmla="*/ 625380 h 6248398"/>
              <a:gd name="connsiteX119-8529" fmla="*/ 6331355 w 15811497"/>
              <a:gd name="connsiteY119-8530" fmla="*/ 526865 h 6248398"/>
              <a:gd name="connsiteX120-8531" fmla="*/ 7448548 w 15811497"/>
              <a:gd name="connsiteY120-8532" fmla="*/ 0 h 6248398"/>
              <a:gd name="connsiteX0-8533" fmla="*/ 11209760 w 15811497"/>
              <a:gd name="connsiteY0-8534" fmla="*/ 5180760 h 6248398"/>
              <a:gd name="connsiteX1-8535" fmla="*/ 11210150 w 15811497"/>
              <a:gd name="connsiteY1-8536" fmla="*/ 5180948 h 6248398"/>
              <a:gd name="connsiteX2-8537" fmla="*/ 11313815 w 15811497"/>
              <a:gd name="connsiteY2-8538" fmla="*/ 5243926 h 6248398"/>
              <a:gd name="connsiteX3-8539" fmla="*/ 11369911 w 15811497"/>
              <a:gd name="connsiteY3-8540" fmla="*/ 5285874 h 6248398"/>
              <a:gd name="connsiteX4-8541" fmla="*/ 11410606 w 15811497"/>
              <a:gd name="connsiteY4-8542" fmla="*/ 5316305 h 6248398"/>
              <a:gd name="connsiteX5-8543" fmla="*/ 11499892 w 15811497"/>
              <a:gd name="connsiteY5-8544" fmla="*/ 5397454 h 6248398"/>
              <a:gd name="connsiteX6-8545" fmla="*/ 11528781 w 15811497"/>
              <a:gd name="connsiteY6-8546" fmla="*/ 5429240 h 6248398"/>
              <a:gd name="connsiteX7-8547" fmla="*/ 11504846 w 15811497"/>
              <a:gd name="connsiteY7-8548" fmla="*/ 5414699 h 6248398"/>
              <a:gd name="connsiteX8-8549" fmla="*/ 11371717 w 15811497"/>
              <a:gd name="connsiteY8-8550" fmla="*/ 5315148 h 6248398"/>
              <a:gd name="connsiteX9-8551" fmla="*/ 11292198 w 15811497"/>
              <a:gd name="connsiteY9-8552" fmla="*/ 5255685 h 6248398"/>
              <a:gd name="connsiteX10-8553" fmla="*/ 11209760 w 15811497"/>
              <a:gd name="connsiteY10-8554" fmla="*/ 5180760 h 6248398"/>
              <a:gd name="connsiteX11-8555" fmla="*/ 4892179 w 15811497"/>
              <a:gd name="connsiteY11-8556" fmla="*/ 4842491 h 6248398"/>
              <a:gd name="connsiteX12-8557" fmla="*/ 4892178 w 15811497"/>
              <a:gd name="connsiteY12-8558" fmla="*/ 4842492 h 6248398"/>
              <a:gd name="connsiteX13-8559" fmla="*/ 4885192 w 15811497"/>
              <a:gd name="connsiteY13-8560" fmla="*/ 4851834 h 6248398"/>
              <a:gd name="connsiteX14-8561" fmla="*/ 4892179 w 15811497"/>
              <a:gd name="connsiteY14-8562" fmla="*/ 4842491 h 6248398"/>
              <a:gd name="connsiteX15-8563" fmla="*/ 7448548 w 15811497"/>
              <a:gd name="connsiteY15-8564" fmla="*/ 0 h 6248398"/>
              <a:gd name="connsiteX16-8565" fmla="*/ 8721604 w 15811497"/>
              <a:gd name="connsiteY16-8566" fmla="*/ 757692 h 6248398"/>
              <a:gd name="connsiteX17-8567" fmla="*/ 8890522 w 15811497"/>
              <a:gd name="connsiteY17-8568" fmla="*/ 1193234 h 6248398"/>
              <a:gd name="connsiteX18-8569" fmla="*/ 9958384 w 15811497"/>
              <a:gd name="connsiteY18-8570" fmla="*/ 1828798 h 6248398"/>
              <a:gd name="connsiteX19-8571" fmla="*/ 10895504 w 15811497"/>
              <a:gd name="connsiteY19-8572" fmla="*/ 1386857 h 6248398"/>
              <a:gd name="connsiteX20-8573" fmla="*/ 10927290 w 15811497"/>
              <a:gd name="connsiteY20-8574" fmla="*/ 1344350 h 6248398"/>
              <a:gd name="connsiteX21-8575" fmla="*/ 10936907 w 15811497"/>
              <a:gd name="connsiteY21-8576" fmla="*/ 1346082 h 6248398"/>
              <a:gd name="connsiteX22-8577" fmla="*/ 10917759 w 15811497"/>
              <a:gd name="connsiteY22-8578" fmla="*/ 1367151 h 6248398"/>
              <a:gd name="connsiteX23-8579" fmla="*/ 10917760 w 15811497"/>
              <a:gd name="connsiteY23-8580" fmla="*/ 1367152 h 6248398"/>
              <a:gd name="connsiteX24-8581" fmla="*/ 10936908 w 15811497"/>
              <a:gd name="connsiteY24-8582" fmla="*/ 1346084 h 6248398"/>
              <a:gd name="connsiteX25-8583" fmla="*/ 10972797 w 15811497"/>
              <a:gd name="connsiteY25-8584" fmla="*/ 1352550 h 6248398"/>
              <a:gd name="connsiteX26-8585" fmla="*/ 11002341 w 15811497"/>
              <a:gd name="connsiteY26-8586" fmla="*/ 1645177 h 6248398"/>
              <a:gd name="connsiteX27-8587" fmla="*/ 10972797 w 15811497"/>
              <a:gd name="connsiteY27-8588" fmla="*/ 1352549 h 6248398"/>
              <a:gd name="connsiteX28-8589" fmla="*/ 10936908 w 15811497"/>
              <a:gd name="connsiteY28-8590" fmla="*/ 1346083 h 6248398"/>
              <a:gd name="connsiteX29-8591" fmla="*/ 11096041 w 15811497"/>
              <a:gd name="connsiteY29-8592" fmla="*/ 1170993 h 6248398"/>
              <a:gd name="connsiteX30-8593" fmla="*/ 13049247 w 15811497"/>
              <a:gd name="connsiteY30-8594" fmla="*/ 361949 h 6248398"/>
              <a:gd name="connsiteX31-8595" fmla="*/ 15811497 w 15811497"/>
              <a:gd name="connsiteY31-8596" fmla="*/ 3124198 h 6248398"/>
              <a:gd name="connsiteX32-8597" fmla="*/ 13049247 w 15811497"/>
              <a:gd name="connsiteY32-8598" fmla="*/ 5886448 h 6248398"/>
              <a:gd name="connsiteX33-8599" fmla="*/ 11732594 w 15811497"/>
              <a:gd name="connsiteY33-8600" fmla="*/ 5553059 h 6248398"/>
              <a:gd name="connsiteX34-8601" fmla="*/ 11528782 w 15811497"/>
              <a:gd name="connsiteY34-8602" fmla="*/ 5429240 h 6248398"/>
              <a:gd name="connsiteX35-8603" fmla="*/ 11499893 w 15811497"/>
              <a:gd name="connsiteY35-8604" fmla="*/ 5397454 h 6248398"/>
              <a:gd name="connsiteX36-8605" fmla="*/ 11410607 w 15811497"/>
              <a:gd name="connsiteY36-8606" fmla="*/ 5316305 h 6248398"/>
              <a:gd name="connsiteX37-8607" fmla="*/ 11369912 w 15811497"/>
              <a:gd name="connsiteY37-8608" fmla="*/ 5285874 h 6248398"/>
              <a:gd name="connsiteX38-8609" fmla="*/ 11355656 w 15811497"/>
              <a:gd name="connsiteY38-8610" fmla="*/ 5144675 h 6248398"/>
              <a:gd name="connsiteX39-8611" fmla="*/ 11355656 w 15811497"/>
              <a:gd name="connsiteY39-8612" fmla="*/ 5144675 h 6248398"/>
              <a:gd name="connsiteX40-8613" fmla="*/ 11369912 w 15811497"/>
              <a:gd name="connsiteY40-8614" fmla="*/ 5285874 h 6248398"/>
              <a:gd name="connsiteX41-8615" fmla="*/ 11313816 w 15811497"/>
              <a:gd name="connsiteY41-8616" fmla="*/ 5243926 h 6248398"/>
              <a:gd name="connsiteX42-8617" fmla="*/ 11210151 w 15811497"/>
              <a:gd name="connsiteY42-8618" fmla="*/ 5180948 h 6248398"/>
              <a:gd name="connsiteX43-8619" fmla="*/ 11209761 w 15811497"/>
              <a:gd name="connsiteY43-8620" fmla="*/ 5180760 h 6248398"/>
              <a:gd name="connsiteX44-8621" fmla="*/ 11096041 w 15811497"/>
              <a:gd name="connsiteY44-8622" fmla="*/ 5077404 h 6248398"/>
              <a:gd name="connsiteX45-8623" fmla="*/ 11063094 w 15811497"/>
              <a:gd name="connsiteY45-8624" fmla="*/ 5041153 h 6248398"/>
              <a:gd name="connsiteX46-8625" fmla="*/ 11063091 w 15811497"/>
              <a:gd name="connsiteY46-8626" fmla="*/ 5041152 h 6248398"/>
              <a:gd name="connsiteX47-8627" fmla="*/ 11096040 w 15811497"/>
              <a:gd name="connsiteY47-8628" fmla="*/ 5077404 h 6248398"/>
              <a:gd name="connsiteX48-8629" fmla="*/ 11209760 w 15811497"/>
              <a:gd name="connsiteY48-8630" fmla="*/ 5180760 h 6248398"/>
              <a:gd name="connsiteX49-8631" fmla="*/ 11100244 w 15811497"/>
              <a:gd name="connsiteY49-8632" fmla="*/ 5128004 h 6248398"/>
              <a:gd name="connsiteX50-8633" fmla="*/ 10610846 w 15811497"/>
              <a:gd name="connsiteY50-8634" fmla="*/ 5029199 h 6248398"/>
              <a:gd name="connsiteX51-8635" fmla="*/ 9640652 w 15811497"/>
              <a:gd name="connsiteY51-8636" fmla="*/ 5486739 h 6248398"/>
              <a:gd name="connsiteX52-8637" fmla="*/ 9628722 w 15811497"/>
              <a:gd name="connsiteY52-8638" fmla="*/ 5502693 h 6248398"/>
              <a:gd name="connsiteX53-8639" fmla="*/ 9568273 w 15811497"/>
              <a:gd name="connsiteY53-8640" fmla="*/ 5583530 h 6248398"/>
              <a:gd name="connsiteX54-8641" fmla="*/ 9535504 w 15811497"/>
              <a:gd name="connsiteY54-8642" fmla="*/ 5637470 h 6248398"/>
              <a:gd name="connsiteX55-8643" fmla="*/ 9535505 w 15811497"/>
              <a:gd name="connsiteY55-8644" fmla="*/ 5637470 h 6248398"/>
              <a:gd name="connsiteX56-8645" fmla="*/ 9568273 w 15811497"/>
              <a:gd name="connsiteY56-8646" fmla="*/ 5583531 h 6248398"/>
              <a:gd name="connsiteX57-8647" fmla="*/ 9628722 w 15811497"/>
              <a:gd name="connsiteY57-8648" fmla="*/ 5502694 h 6248398"/>
              <a:gd name="connsiteX58-8649" fmla="*/ 9563485 w 15811497"/>
              <a:gd name="connsiteY58-8650" fmla="*/ 5610078 h 6248398"/>
              <a:gd name="connsiteX59-8651" fmla="*/ 9542221 w 15811497"/>
              <a:gd name="connsiteY59-8652" fmla="*/ 5638514 h 6248398"/>
              <a:gd name="connsiteX60-8653" fmla="*/ 9504352 w 15811497"/>
              <a:gd name="connsiteY60-8654" fmla="*/ 5689156 h 6248398"/>
              <a:gd name="connsiteX61-8655" fmla="*/ 9480140 w 15811497"/>
              <a:gd name="connsiteY61-8656" fmla="*/ 5721533 h 6248398"/>
              <a:gd name="connsiteX62-8657" fmla="*/ 8362947 w 15811497"/>
              <a:gd name="connsiteY62-8658" fmla="*/ 6248398 h 6248398"/>
              <a:gd name="connsiteX63-8659" fmla="*/ 7028922 w 15811497"/>
              <a:gd name="connsiteY63-8660" fmla="*/ 5364147 h 6248398"/>
              <a:gd name="connsiteX64-8661" fmla="*/ 6990513 w 15811497"/>
              <a:gd name="connsiteY64-8662" fmla="*/ 5259205 h 6248398"/>
              <a:gd name="connsiteX65-8663" fmla="*/ 6990512 w 15811497"/>
              <a:gd name="connsiteY65-8664" fmla="*/ 5259199 h 6248398"/>
              <a:gd name="connsiteX66-8665" fmla="*/ 6983676 w 15811497"/>
              <a:gd name="connsiteY66-8666" fmla="*/ 5240519 h 6248398"/>
              <a:gd name="connsiteX67-8667" fmla="*/ 6983673 w 15811497"/>
              <a:gd name="connsiteY67-8668" fmla="*/ 5240519 h 6248398"/>
              <a:gd name="connsiteX68-8669" fmla="*/ 6980236 w 15811497"/>
              <a:gd name="connsiteY68-8670" fmla="*/ 5231130 h 6248398"/>
              <a:gd name="connsiteX69-8671" fmla="*/ 6978859 w 15811497"/>
              <a:gd name="connsiteY69-8672" fmla="*/ 5225774 h 6248398"/>
              <a:gd name="connsiteX70-8673" fmla="*/ 6984291 w 15811497"/>
              <a:gd name="connsiteY70-8674" fmla="*/ 5240614 h 6248398"/>
              <a:gd name="connsiteX71-8675" fmla="*/ 6984292 w 15811497"/>
              <a:gd name="connsiteY71-8676" fmla="*/ 5240614 h 6248398"/>
              <a:gd name="connsiteX72-8677" fmla="*/ 6978860 w 15811497"/>
              <a:gd name="connsiteY72-8678" fmla="*/ 5225773 h 6248398"/>
              <a:gd name="connsiteX73-8679" fmla="*/ 6944562 w 15811497"/>
              <a:gd name="connsiteY73-8680" fmla="*/ 5092380 h 6248398"/>
              <a:gd name="connsiteX74-8681" fmla="*/ 6924183 w 15811497"/>
              <a:gd name="connsiteY74-8682" fmla="*/ 4890225 h 6248398"/>
              <a:gd name="connsiteX75-8683" fmla="*/ 6924182 w 15811497"/>
              <a:gd name="connsiteY75-8684" fmla="*/ 4890225 h 6248398"/>
              <a:gd name="connsiteX76-8685" fmla="*/ 6944561 w 15811497"/>
              <a:gd name="connsiteY76-8686" fmla="*/ 5092380 h 6248398"/>
              <a:gd name="connsiteX77-8687" fmla="*/ 6978860 w 15811497"/>
              <a:gd name="connsiteY77-8688" fmla="*/ 5225773 h 6248398"/>
              <a:gd name="connsiteX78-8689" fmla="*/ 6948299 w 15811497"/>
              <a:gd name="connsiteY78-8690" fmla="*/ 5142273 h 6248398"/>
              <a:gd name="connsiteX79-8691" fmla="*/ 5829297 w 15811497"/>
              <a:gd name="connsiteY79-8692" fmla="*/ 4400549 h 6248398"/>
              <a:gd name="connsiteX80-8693" fmla="*/ 5056802 w 15811497"/>
              <a:gd name="connsiteY80-8694" fmla="*/ 4677867 h 6248398"/>
              <a:gd name="connsiteX81-8695" fmla="*/ 5022517 w 15811497"/>
              <a:gd name="connsiteY81-8696" fmla="*/ 4709027 h 6248398"/>
              <a:gd name="connsiteX82-8697" fmla="*/ 5022515 w 15811497"/>
              <a:gd name="connsiteY82-8698" fmla="*/ 4709029 h 6248398"/>
              <a:gd name="connsiteX83-8699" fmla="*/ 5022510 w 15811497"/>
              <a:gd name="connsiteY83-8700" fmla="*/ 4709033 h 6248398"/>
              <a:gd name="connsiteX84-8701" fmla="*/ 4924198 w 15811497"/>
              <a:gd name="connsiteY84-8702" fmla="*/ 4840507 h 6248398"/>
              <a:gd name="connsiteX85-8703" fmla="*/ 4914898 w 15811497"/>
              <a:gd name="connsiteY85-8704" fmla="*/ 4838698 h 6248398"/>
              <a:gd name="connsiteX86-8705" fmla="*/ 4914898 w 15811497"/>
              <a:gd name="connsiteY86-8706" fmla="*/ 4838699 h 6248398"/>
              <a:gd name="connsiteX87-8707" fmla="*/ 4924199 w 15811497"/>
              <a:gd name="connsiteY87-8708" fmla="*/ 4840508 h 6248398"/>
              <a:gd name="connsiteX88-8709" fmla="*/ 4893736 w 15811497"/>
              <a:gd name="connsiteY88-8710" fmla="*/ 4881247 h 6248398"/>
              <a:gd name="connsiteX89-8711" fmla="*/ 4778482 w 15811497"/>
              <a:gd name="connsiteY89-8712" fmla="*/ 5008058 h 6248398"/>
              <a:gd name="connsiteX90-8713" fmla="*/ 4778482 w 15811497"/>
              <a:gd name="connsiteY90-8714" fmla="*/ 5008057 h 6248398"/>
              <a:gd name="connsiteX91-8715" fmla="*/ 4715455 w 15811497"/>
              <a:gd name="connsiteY91-8716" fmla="*/ 5077404 h 6248398"/>
              <a:gd name="connsiteX92-8717" fmla="*/ 2762249 w 15811497"/>
              <a:gd name="connsiteY92-8718" fmla="*/ 5886448 h 6248398"/>
              <a:gd name="connsiteX93-8719" fmla="*/ 0 w 15811497"/>
              <a:gd name="connsiteY93-8720" fmla="*/ 3124198 h 6248398"/>
              <a:gd name="connsiteX94-8721" fmla="*/ 2762249 w 15811497"/>
              <a:gd name="connsiteY94-8722" fmla="*/ 361949 h 6248398"/>
              <a:gd name="connsiteX95-8723" fmla="*/ 4078902 w 15811497"/>
              <a:gd name="connsiteY95-8724" fmla="*/ 695338 h 6248398"/>
              <a:gd name="connsiteX96-8725" fmla="*/ 4261443 w 15811497"/>
              <a:gd name="connsiteY96-8726" fmla="*/ 806235 h 6248398"/>
              <a:gd name="connsiteX97-8727" fmla="*/ 4409044 w 15811497"/>
              <a:gd name="connsiteY97-8728" fmla="*/ 910268 h 6248398"/>
              <a:gd name="connsiteX98-8729" fmla="*/ 4612477 w 15811497"/>
              <a:gd name="connsiteY98-8730" fmla="*/ 1077402 h 6248398"/>
              <a:gd name="connsiteX99-8731" fmla="*/ 4612478 w 15811497"/>
              <a:gd name="connsiteY99-8732" fmla="*/ 1077403 h 6248398"/>
              <a:gd name="connsiteX100-8733" fmla="*/ 4715454 w 15811497"/>
              <a:gd name="connsiteY100-8734" fmla="*/ 1170993 h 6248398"/>
              <a:gd name="connsiteX101-8735" fmla="*/ 4701725 w 15811497"/>
              <a:gd name="connsiteY101-8736" fmla="*/ 1120394 h 6248398"/>
              <a:gd name="connsiteX102-8737" fmla="*/ 5191122 w 15811497"/>
              <a:gd name="connsiteY102-8738" fmla="*/ 1219199 h 6248398"/>
              <a:gd name="connsiteX103-8739" fmla="*/ 6161317 w 15811497"/>
              <a:gd name="connsiteY103-8740" fmla="*/ 761659 h 6248398"/>
              <a:gd name="connsiteX104-8741" fmla="*/ 6224019 w 15811497"/>
              <a:gd name="connsiteY104-8742" fmla="*/ 677808 h 6248398"/>
              <a:gd name="connsiteX105-8743" fmla="*/ 6175489 w 15811497"/>
              <a:gd name="connsiteY105-8744" fmla="*/ 757691 h 6248398"/>
              <a:gd name="connsiteX106-8745" fmla="*/ 6175489 w 15811497"/>
              <a:gd name="connsiteY106-8746" fmla="*/ 757692 h 6248398"/>
              <a:gd name="connsiteX107-8747" fmla="*/ 6224020 w 15811497"/>
              <a:gd name="connsiteY107-8748" fmla="*/ 677809 h 6248398"/>
              <a:gd name="connsiteX108-8749" fmla="*/ 6233696 w 15811497"/>
              <a:gd name="connsiteY108-8750" fmla="*/ 664869 h 6248398"/>
              <a:gd name="connsiteX109-8751" fmla="*/ 6252611 w 15811497"/>
              <a:gd name="connsiteY109-8752" fmla="*/ 633734 h 6248398"/>
              <a:gd name="connsiteX110-8753" fmla="*/ 6252610 w 15811497"/>
              <a:gd name="connsiteY110-8754" fmla="*/ 633734 h 6248398"/>
              <a:gd name="connsiteX111-8755" fmla="*/ 6233696 w 15811497"/>
              <a:gd name="connsiteY111-8756" fmla="*/ 664868 h 6248398"/>
              <a:gd name="connsiteX112-8757" fmla="*/ 6224019 w 15811497"/>
              <a:gd name="connsiteY112-8758" fmla="*/ 677808 h 6248398"/>
              <a:gd name="connsiteX113-8759" fmla="*/ 6248008 w 15811497"/>
              <a:gd name="connsiteY113-8760" fmla="*/ 638320 h 6248398"/>
              <a:gd name="connsiteX114-8761" fmla="*/ 6251291 w 15811497"/>
              <a:gd name="connsiteY114-8762" fmla="*/ 633930 h 6248398"/>
              <a:gd name="connsiteX115-8763" fmla="*/ 6251293 w 15811497"/>
              <a:gd name="connsiteY115-8764" fmla="*/ 633929 h 6248398"/>
              <a:gd name="connsiteX116-8765" fmla="*/ 6257683 w 15811497"/>
              <a:gd name="connsiteY116-8766" fmla="*/ 625384 h 6248398"/>
              <a:gd name="connsiteX117-8767" fmla="*/ 6257686 w 15811497"/>
              <a:gd name="connsiteY117-8768" fmla="*/ 625380 h 6248398"/>
              <a:gd name="connsiteX118-8769" fmla="*/ 6331355 w 15811497"/>
              <a:gd name="connsiteY118-8770" fmla="*/ 526865 h 6248398"/>
              <a:gd name="connsiteX119-8771" fmla="*/ 7448548 w 15811497"/>
              <a:gd name="connsiteY119-8772" fmla="*/ 0 h 6248398"/>
              <a:gd name="connsiteX0-8773" fmla="*/ 11209760 w 15811497"/>
              <a:gd name="connsiteY0-8774" fmla="*/ 5180760 h 6248398"/>
              <a:gd name="connsiteX1-8775" fmla="*/ 11210150 w 15811497"/>
              <a:gd name="connsiteY1-8776" fmla="*/ 5180948 h 6248398"/>
              <a:gd name="connsiteX2-8777" fmla="*/ 11313815 w 15811497"/>
              <a:gd name="connsiteY2-8778" fmla="*/ 5243926 h 6248398"/>
              <a:gd name="connsiteX3-8779" fmla="*/ 11369911 w 15811497"/>
              <a:gd name="connsiteY3-8780" fmla="*/ 5285874 h 6248398"/>
              <a:gd name="connsiteX4-8781" fmla="*/ 11410606 w 15811497"/>
              <a:gd name="connsiteY4-8782" fmla="*/ 5316305 h 6248398"/>
              <a:gd name="connsiteX5-8783" fmla="*/ 11499892 w 15811497"/>
              <a:gd name="connsiteY5-8784" fmla="*/ 5397454 h 6248398"/>
              <a:gd name="connsiteX6-8785" fmla="*/ 11528781 w 15811497"/>
              <a:gd name="connsiteY6-8786" fmla="*/ 5429240 h 6248398"/>
              <a:gd name="connsiteX7-8787" fmla="*/ 11504846 w 15811497"/>
              <a:gd name="connsiteY7-8788" fmla="*/ 5414699 h 6248398"/>
              <a:gd name="connsiteX8-8789" fmla="*/ 11371717 w 15811497"/>
              <a:gd name="connsiteY8-8790" fmla="*/ 5315148 h 6248398"/>
              <a:gd name="connsiteX9-8791" fmla="*/ 11292198 w 15811497"/>
              <a:gd name="connsiteY9-8792" fmla="*/ 5255685 h 6248398"/>
              <a:gd name="connsiteX10-8793" fmla="*/ 11209760 w 15811497"/>
              <a:gd name="connsiteY10-8794" fmla="*/ 5180760 h 6248398"/>
              <a:gd name="connsiteX11-8795" fmla="*/ 4892179 w 15811497"/>
              <a:gd name="connsiteY11-8796" fmla="*/ 4842491 h 6248398"/>
              <a:gd name="connsiteX12-8797" fmla="*/ 4892178 w 15811497"/>
              <a:gd name="connsiteY12-8798" fmla="*/ 4842492 h 6248398"/>
              <a:gd name="connsiteX13-8799" fmla="*/ 4885192 w 15811497"/>
              <a:gd name="connsiteY13-8800" fmla="*/ 4851834 h 6248398"/>
              <a:gd name="connsiteX14-8801" fmla="*/ 4892179 w 15811497"/>
              <a:gd name="connsiteY14-8802" fmla="*/ 4842491 h 6248398"/>
              <a:gd name="connsiteX15-8803" fmla="*/ 7448548 w 15811497"/>
              <a:gd name="connsiteY15-8804" fmla="*/ 0 h 6248398"/>
              <a:gd name="connsiteX16-8805" fmla="*/ 8721604 w 15811497"/>
              <a:gd name="connsiteY16-8806" fmla="*/ 757692 h 6248398"/>
              <a:gd name="connsiteX17-8807" fmla="*/ 8890522 w 15811497"/>
              <a:gd name="connsiteY17-8808" fmla="*/ 1193234 h 6248398"/>
              <a:gd name="connsiteX18-8809" fmla="*/ 9958384 w 15811497"/>
              <a:gd name="connsiteY18-8810" fmla="*/ 1828798 h 6248398"/>
              <a:gd name="connsiteX19-8811" fmla="*/ 10895504 w 15811497"/>
              <a:gd name="connsiteY19-8812" fmla="*/ 1386857 h 6248398"/>
              <a:gd name="connsiteX20-8813" fmla="*/ 10927290 w 15811497"/>
              <a:gd name="connsiteY20-8814" fmla="*/ 1344350 h 6248398"/>
              <a:gd name="connsiteX21-8815" fmla="*/ 10936907 w 15811497"/>
              <a:gd name="connsiteY21-8816" fmla="*/ 1346082 h 6248398"/>
              <a:gd name="connsiteX22-8817" fmla="*/ 10917759 w 15811497"/>
              <a:gd name="connsiteY22-8818" fmla="*/ 1367151 h 6248398"/>
              <a:gd name="connsiteX23-8819" fmla="*/ 10917760 w 15811497"/>
              <a:gd name="connsiteY23-8820" fmla="*/ 1367152 h 6248398"/>
              <a:gd name="connsiteX24-8821" fmla="*/ 10936908 w 15811497"/>
              <a:gd name="connsiteY24-8822" fmla="*/ 1346084 h 6248398"/>
              <a:gd name="connsiteX25-8823" fmla="*/ 10972797 w 15811497"/>
              <a:gd name="connsiteY25-8824" fmla="*/ 1352550 h 6248398"/>
              <a:gd name="connsiteX26-8825" fmla="*/ 10972797 w 15811497"/>
              <a:gd name="connsiteY26-8826" fmla="*/ 1352549 h 6248398"/>
              <a:gd name="connsiteX27-8827" fmla="*/ 10936908 w 15811497"/>
              <a:gd name="connsiteY27-8828" fmla="*/ 1346083 h 6248398"/>
              <a:gd name="connsiteX28-8829" fmla="*/ 11096041 w 15811497"/>
              <a:gd name="connsiteY28-8830" fmla="*/ 1170993 h 6248398"/>
              <a:gd name="connsiteX29-8831" fmla="*/ 13049247 w 15811497"/>
              <a:gd name="connsiteY29-8832" fmla="*/ 361949 h 6248398"/>
              <a:gd name="connsiteX30-8833" fmla="*/ 15811497 w 15811497"/>
              <a:gd name="connsiteY30-8834" fmla="*/ 3124198 h 6248398"/>
              <a:gd name="connsiteX31-8835" fmla="*/ 13049247 w 15811497"/>
              <a:gd name="connsiteY31-8836" fmla="*/ 5886448 h 6248398"/>
              <a:gd name="connsiteX32-8837" fmla="*/ 11732594 w 15811497"/>
              <a:gd name="connsiteY32-8838" fmla="*/ 5553059 h 6248398"/>
              <a:gd name="connsiteX33-8839" fmla="*/ 11528782 w 15811497"/>
              <a:gd name="connsiteY33-8840" fmla="*/ 5429240 h 6248398"/>
              <a:gd name="connsiteX34-8841" fmla="*/ 11499893 w 15811497"/>
              <a:gd name="connsiteY34-8842" fmla="*/ 5397454 h 6248398"/>
              <a:gd name="connsiteX35-8843" fmla="*/ 11410607 w 15811497"/>
              <a:gd name="connsiteY35-8844" fmla="*/ 5316305 h 6248398"/>
              <a:gd name="connsiteX36-8845" fmla="*/ 11369912 w 15811497"/>
              <a:gd name="connsiteY36-8846" fmla="*/ 5285874 h 6248398"/>
              <a:gd name="connsiteX37-8847" fmla="*/ 11355656 w 15811497"/>
              <a:gd name="connsiteY37-8848" fmla="*/ 5144675 h 6248398"/>
              <a:gd name="connsiteX38-8849" fmla="*/ 11355656 w 15811497"/>
              <a:gd name="connsiteY38-8850" fmla="*/ 5144675 h 6248398"/>
              <a:gd name="connsiteX39-8851" fmla="*/ 11369912 w 15811497"/>
              <a:gd name="connsiteY39-8852" fmla="*/ 5285874 h 6248398"/>
              <a:gd name="connsiteX40-8853" fmla="*/ 11313816 w 15811497"/>
              <a:gd name="connsiteY40-8854" fmla="*/ 5243926 h 6248398"/>
              <a:gd name="connsiteX41-8855" fmla="*/ 11210151 w 15811497"/>
              <a:gd name="connsiteY41-8856" fmla="*/ 5180948 h 6248398"/>
              <a:gd name="connsiteX42-8857" fmla="*/ 11209761 w 15811497"/>
              <a:gd name="connsiteY42-8858" fmla="*/ 5180760 h 6248398"/>
              <a:gd name="connsiteX43-8859" fmla="*/ 11096041 w 15811497"/>
              <a:gd name="connsiteY43-8860" fmla="*/ 5077404 h 6248398"/>
              <a:gd name="connsiteX44-8861" fmla="*/ 11063094 w 15811497"/>
              <a:gd name="connsiteY44-8862" fmla="*/ 5041153 h 6248398"/>
              <a:gd name="connsiteX45-8863" fmla="*/ 11063091 w 15811497"/>
              <a:gd name="connsiteY45-8864" fmla="*/ 5041152 h 6248398"/>
              <a:gd name="connsiteX46-8865" fmla="*/ 11096040 w 15811497"/>
              <a:gd name="connsiteY46-8866" fmla="*/ 5077404 h 6248398"/>
              <a:gd name="connsiteX47-8867" fmla="*/ 11209760 w 15811497"/>
              <a:gd name="connsiteY47-8868" fmla="*/ 5180760 h 6248398"/>
              <a:gd name="connsiteX48-8869" fmla="*/ 11100244 w 15811497"/>
              <a:gd name="connsiteY48-8870" fmla="*/ 5128004 h 6248398"/>
              <a:gd name="connsiteX49-8871" fmla="*/ 10610846 w 15811497"/>
              <a:gd name="connsiteY49-8872" fmla="*/ 5029199 h 6248398"/>
              <a:gd name="connsiteX50-8873" fmla="*/ 9640652 w 15811497"/>
              <a:gd name="connsiteY50-8874" fmla="*/ 5486739 h 6248398"/>
              <a:gd name="connsiteX51-8875" fmla="*/ 9628722 w 15811497"/>
              <a:gd name="connsiteY51-8876" fmla="*/ 5502693 h 6248398"/>
              <a:gd name="connsiteX52-8877" fmla="*/ 9568273 w 15811497"/>
              <a:gd name="connsiteY52-8878" fmla="*/ 5583530 h 6248398"/>
              <a:gd name="connsiteX53-8879" fmla="*/ 9535504 w 15811497"/>
              <a:gd name="connsiteY53-8880" fmla="*/ 5637470 h 6248398"/>
              <a:gd name="connsiteX54-8881" fmla="*/ 9535505 w 15811497"/>
              <a:gd name="connsiteY54-8882" fmla="*/ 5637470 h 6248398"/>
              <a:gd name="connsiteX55-8883" fmla="*/ 9568273 w 15811497"/>
              <a:gd name="connsiteY55-8884" fmla="*/ 5583531 h 6248398"/>
              <a:gd name="connsiteX56-8885" fmla="*/ 9628722 w 15811497"/>
              <a:gd name="connsiteY56-8886" fmla="*/ 5502694 h 6248398"/>
              <a:gd name="connsiteX57-8887" fmla="*/ 9563485 w 15811497"/>
              <a:gd name="connsiteY57-8888" fmla="*/ 5610078 h 6248398"/>
              <a:gd name="connsiteX58-8889" fmla="*/ 9542221 w 15811497"/>
              <a:gd name="connsiteY58-8890" fmla="*/ 5638514 h 6248398"/>
              <a:gd name="connsiteX59-8891" fmla="*/ 9504352 w 15811497"/>
              <a:gd name="connsiteY59-8892" fmla="*/ 5689156 h 6248398"/>
              <a:gd name="connsiteX60-8893" fmla="*/ 9480140 w 15811497"/>
              <a:gd name="connsiteY60-8894" fmla="*/ 5721533 h 6248398"/>
              <a:gd name="connsiteX61-8895" fmla="*/ 8362947 w 15811497"/>
              <a:gd name="connsiteY61-8896" fmla="*/ 6248398 h 6248398"/>
              <a:gd name="connsiteX62-8897" fmla="*/ 7028922 w 15811497"/>
              <a:gd name="connsiteY62-8898" fmla="*/ 5364147 h 6248398"/>
              <a:gd name="connsiteX63-8899" fmla="*/ 6990513 w 15811497"/>
              <a:gd name="connsiteY63-8900" fmla="*/ 5259205 h 6248398"/>
              <a:gd name="connsiteX64-8901" fmla="*/ 6990512 w 15811497"/>
              <a:gd name="connsiteY64-8902" fmla="*/ 5259199 h 6248398"/>
              <a:gd name="connsiteX65-8903" fmla="*/ 6983676 w 15811497"/>
              <a:gd name="connsiteY65-8904" fmla="*/ 5240519 h 6248398"/>
              <a:gd name="connsiteX66-8905" fmla="*/ 6983673 w 15811497"/>
              <a:gd name="connsiteY66-8906" fmla="*/ 5240519 h 6248398"/>
              <a:gd name="connsiteX67-8907" fmla="*/ 6980236 w 15811497"/>
              <a:gd name="connsiteY67-8908" fmla="*/ 5231130 h 6248398"/>
              <a:gd name="connsiteX68-8909" fmla="*/ 6978859 w 15811497"/>
              <a:gd name="connsiteY68-8910" fmla="*/ 5225774 h 6248398"/>
              <a:gd name="connsiteX69-8911" fmla="*/ 6984291 w 15811497"/>
              <a:gd name="connsiteY69-8912" fmla="*/ 5240614 h 6248398"/>
              <a:gd name="connsiteX70-8913" fmla="*/ 6984292 w 15811497"/>
              <a:gd name="connsiteY70-8914" fmla="*/ 5240614 h 6248398"/>
              <a:gd name="connsiteX71-8915" fmla="*/ 6978860 w 15811497"/>
              <a:gd name="connsiteY71-8916" fmla="*/ 5225773 h 6248398"/>
              <a:gd name="connsiteX72-8917" fmla="*/ 6944562 w 15811497"/>
              <a:gd name="connsiteY72-8918" fmla="*/ 5092380 h 6248398"/>
              <a:gd name="connsiteX73-8919" fmla="*/ 6924183 w 15811497"/>
              <a:gd name="connsiteY73-8920" fmla="*/ 4890225 h 6248398"/>
              <a:gd name="connsiteX74-8921" fmla="*/ 6924182 w 15811497"/>
              <a:gd name="connsiteY74-8922" fmla="*/ 4890225 h 6248398"/>
              <a:gd name="connsiteX75-8923" fmla="*/ 6944561 w 15811497"/>
              <a:gd name="connsiteY75-8924" fmla="*/ 5092380 h 6248398"/>
              <a:gd name="connsiteX76-8925" fmla="*/ 6978860 w 15811497"/>
              <a:gd name="connsiteY76-8926" fmla="*/ 5225773 h 6248398"/>
              <a:gd name="connsiteX77-8927" fmla="*/ 6948299 w 15811497"/>
              <a:gd name="connsiteY77-8928" fmla="*/ 5142273 h 6248398"/>
              <a:gd name="connsiteX78-8929" fmla="*/ 5829297 w 15811497"/>
              <a:gd name="connsiteY78-8930" fmla="*/ 4400549 h 6248398"/>
              <a:gd name="connsiteX79-8931" fmla="*/ 5056802 w 15811497"/>
              <a:gd name="connsiteY79-8932" fmla="*/ 4677867 h 6248398"/>
              <a:gd name="connsiteX80-8933" fmla="*/ 5022517 w 15811497"/>
              <a:gd name="connsiteY80-8934" fmla="*/ 4709027 h 6248398"/>
              <a:gd name="connsiteX81-8935" fmla="*/ 5022515 w 15811497"/>
              <a:gd name="connsiteY81-8936" fmla="*/ 4709029 h 6248398"/>
              <a:gd name="connsiteX82-8937" fmla="*/ 5022510 w 15811497"/>
              <a:gd name="connsiteY82-8938" fmla="*/ 4709033 h 6248398"/>
              <a:gd name="connsiteX83-8939" fmla="*/ 4924198 w 15811497"/>
              <a:gd name="connsiteY83-8940" fmla="*/ 4840507 h 6248398"/>
              <a:gd name="connsiteX84-8941" fmla="*/ 4914898 w 15811497"/>
              <a:gd name="connsiteY84-8942" fmla="*/ 4838698 h 6248398"/>
              <a:gd name="connsiteX85-8943" fmla="*/ 4914898 w 15811497"/>
              <a:gd name="connsiteY85-8944" fmla="*/ 4838699 h 6248398"/>
              <a:gd name="connsiteX86-8945" fmla="*/ 4924199 w 15811497"/>
              <a:gd name="connsiteY86-8946" fmla="*/ 4840508 h 6248398"/>
              <a:gd name="connsiteX87-8947" fmla="*/ 4893736 w 15811497"/>
              <a:gd name="connsiteY87-8948" fmla="*/ 4881247 h 6248398"/>
              <a:gd name="connsiteX88-8949" fmla="*/ 4778482 w 15811497"/>
              <a:gd name="connsiteY88-8950" fmla="*/ 5008058 h 6248398"/>
              <a:gd name="connsiteX89-8951" fmla="*/ 4778482 w 15811497"/>
              <a:gd name="connsiteY89-8952" fmla="*/ 5008057 h 6248398"/>
              <a:gd name="connsiteX90-8953" fmla="*/ 4715455 w 15811497"/>
              <a:gd name="connsiteY90-8954" fmla="*/ 5077404 h 6248398"/>
              <a:gd name="connsiteX91-8955" fmla="*/ 2762249 w 15811497"/>
              <a:gd name="connsiteY91-8956" fmla="*/ 5886448 h 6248398"/>
              <a:gd name="connsiteX92-8957" fmla="*/ 0 w 15811497"/>
              <a:gd name="connsiteY92-8958" fmla="*/ 3124198 h 6248398"/>
              <a:gd name="connsiteX93-8959" fmla="*/ 2762249 w 15811497"/>
              <a:gd name="connsiteY93-8960" fmla="*/ 361949 h 6248398"/>
              <a:gd name="connsiteX94-8961" fmla="*/ 4078902 w 15811497"/>
              <a:gd name="connsiteY94-8962" fmla="*/ 695338 h 6248398"/>
              <a:gd name="connsiteX95-8963" fmla="*/ 4261443 w 15811497"/>
              <a:gd name="connsiteY95-8964" fmla="*/ 806235 h 6248398"/>
              <a:gd name="connsiteX96-8965" fmla="*/ 4409044 w 15811497"/>
              <a:gd name="connsiteY96-8966" fmla="*/ 910268 h 6248398"/>
              <a:gd name="connsiteX97-8967" fmla="*/ 4612477 w 15811497"/>
              <a:gd name="connsiteY97-8968" fmla="*/ 1077402 h 6248398"/>
              <a:gd name="connsiteX98-8969" fmla="*/ 4612478 w 15811497"/>
              <a:gd name="connsiteY98-8970" fmla="*/ 1077403 h 6248398"/>
              <a:gd name="connsiteX99-8971" fmla="*/ 4715454 w 15811497"/>
              <a:gd name="connsiteY99-8972" fmla="*/ 1170993 h 6248398"/>
              <a:gd name="connsiteX100-8973" fmla="*/ 4701725 w 15811497"/>
              <a:gd name="connsiteY100-8974" fmla="*/ 1120394 h 6248398"/>
              <a:gd name="connsiteX101-8975" fmla="*/ 5191122 w 15811497"/>
              <a:gd name="connsiteY101-8976" fmla="*/ 1219199 h 6248398"/>
              <a:gd name="connsiteX102-8977" fmla="*/ 6161317 w 15811497"/>
              <a:gd name="connsiteY102-8978" fmla="*/ 761659 h 6248398"/>
              <a:gd name="connsiteX103-8979" fmla="*/ 6224019 w 15811497"/>
              <a:gd name="connsiteY103-8980" fmla="*/ 677808 h 6248398"/>
              <a:gd name="connsiteX104-8981" fmla="*/ 6175489 w 15811497"/>
              <a:gd name="connsiteY104-8982" fmla="*/ 757691 h 6248398"/>
              <a:gd name="connsiteX105-8983" fmla="*/ 6175489 w 15811497"/>
              <a:gd name="connsiteY105-8984" fmla="*/ 757692 h 6248398"/>
              <a:gd name="connsiteX106-8985" fmla="*/ 6224020 w 15811497"/>
              <a:gd name="connsiteY106-8986" fmla="*/ 677809 h 6248398"/>
              <a:gd name="connsiteX107-8987" fmla="*/ 6233696 w 15811497"/>
              <a:gd name="connsiteY107-8988" fmla="*/ 664869 h 6248398"/>
              <a:gd name="connsiteX108-8989" fmla="*/ 6252611 w 15811497"/>
              <a:gd name="connsiteY108-8990" fmla="*/ 633734 h 6248398"/>
              <a:gd name="connsiteX109-8991" fmla="*/ 6252610 w 15811497"/>
              <a:gd name="connsiteY109-8992" fmla="*/ 633734 h 6248398"/>
              <a:gd name="connsiteX110-8993" fmla="*/ 6233696 w 15811497"/>
              <a:gd name="connsiteY110-8994" fmla="*/ 664868 h 6248398"/>
              <a:gd name="connsiteX111-8995" fmla="*/ 6224019 w 15811497"/>
              <a:gd name="connsiteY111-8996" fmla="*/ 677808 h 6248398"/>
              <a:gd name="connsiteX112-8997" fmla="*/ 6248008 w 15811497"/>
              <a:gd name="connsiteY112-8998" fmla="*/ 638320 h 6248398"/>
              <a:gd name="connsiteX113-8999" fmla="*/ 6251291 w 15811497"/>
              <a:gd name="connsiteY113-9000" fmla="*/ 633930 h 6248398"/>
              <a:gd name="connsiteX114-9001" fmla="*/ 6251293 w 15811497"/>
              <a:gd name="connsiteY114-9002" fmla="*/ 633929 h 6248398"/>
              <a:gd name="connsiteX115-9003" fmla="*/ 6257683 w 15811497"/>
              <a:gd name="connsiteY115-9004" fmla="*/ 625384 h 6248398"/>
              <a:gd name="connsiteX116-9005" fmla="*/ 6257686 w 15811497"/>
              <a:gd name="connsiteY116-9006" fmla="*/ 625380 h 6248398"/>
              <a:gd name="connsiteX117-9007" fmla="*/ 6331355 w 15811497"/>
              <a:gd name="connsiteY117-9008" fmla="*/ 526865 h 6248398"/>
              <a:gd name="connsiteX118-9009" fmla="*/ 7448548 w 15811497"/>
              <a:gd name="connsiteY118-9010" fmla="*/ 0 h 6248398"/>
              <a:gd name="connsiteX0-9011" fmla="*/ 11209760 w 15811497"/>
              <a:gd name="connsiteY0-9012" fmla="*/ 5180760 h 6248398"/>
              <a:gd name="connsiteX1-9013" fmla="*/ 11210150 w 15811497"/>
              <a:gd name="connsiteY1-9014" fmla="*/ 5180948 h 6248398"/>
              <a:gd name="connsiteX2-9015" fmla="*/ 11313815 w 15811497"/>
              <a:gd name="connsiteY2-9016" fmla="*/ 5243926 h 6248398"/>
              <a:gd name="connsiteX3-9017" fmla="*/ 11369911 w 15811497"/>
              <a:gd name="connsiteY3-9018" fmla="*/ 5285874 h 6248398"/>
              <a:gd name="connsiteX4-9019" fmla="*/ 11410606 w 15811497"/>
              <a:gd name="connsiteY4-9020" fmla="*/ 5316305 h 6248398"/>
              <a:gd name="connsiteX5-9021" fmla="*/ 11499892 w 15811497"/>
              <a:gd name="connsiteY5-9022" fmla="*/ 5397454 h 6248398"/>
              <a:gd name="connsiteX6-9023" fmla="*/ 11528781 w 15811497"/>
              <a:gd name="connsiteY6-9024" fmla="*/ 5429240 h 6248398"/>
              <a:gd name="connsiteX7-9025" fmla="*/ 11504846 w 15811497"/>
              <a:gd name="connsiteY7-9026" fmla="*/ 5414699 h 6248398"/>
              <a:gd name="connsiteX8-9027" fmla="*/ 11371717 w 15811497"/>
              <a:gd name="connsiteY8-9028" fmla="*/ 5315148 h 6248398"/>
              <a:gd name="connsiteX9-9029" fmla="*/ 11292198 w 15811497"/>
              <a:gd name="connsiteY9-9030" fmla="*/ 5255685 h 6248398"/>
              <a:gd name="connsiteX10-9031" fmla="*/ 11209760 w 15811497"/>
              <a:gd name="connsiteY10-9032" fmla="*/ 5180760 h 6248398"/>
              <a:gd name="connsiteX11-9033" fmla="*/ 4892179 w 15811497"/>
              <a:gd name="connsiteY11-9034" fmla="*/ 4842491 h 6248398"/>
              <a:gd name="connsiteX12-9035" fmla="*/ 4892178 w 15811497"/>
              <a:gd name="connsiteY12-9036" fmla="*/ 4842492 h 6248398"/>
              <a:gd name="connsiteX13-9037" fmla="*/ 4885192 w 15811497"/>
              <a:gd name="connsiteY13-9038" fmla="*/ 4851834 h 6248398"/>
              <a:gd name="connsiteX14-9039" fmla="*/ 4892179 w 15811497"/>
              <a:gd name="connsiteY14-9040" fmla="*/ 4842491 h 6248398"/>
              <a:gd name="connsiteX15-9041" fmla="*/ 7448548 w 15811497"/>
              <a:gd name="connsiteY15-9042" fmla="*/ 0 h 6248398"/>
              <a:gd name="connsiteX16-9043" fmla="*/ 8721604 w 15811497"/>
              <a:gd name="connsiteY16-9044" fmla="*/ 757692 h 6248398"/>
              <a:gd name="connsiteX17-9045" fmla="*/ 8890522 w 15811497"/>
              <a:gd name="connsiteY17-9046" fmla="*/ 1193234 h 6248398"/>
              <a:gd name="connsiteX18-9047" fmla="*/ 9958384 w 15811497"/>
              <a:gd name="connsiteY18-9048" fmla="*/ 1828798 h 6248398"/>
              <a:gd name="connsiteX19-9049" fmla="*/ 10895504 w 15811497"/>
              <a:gd name="connsiteY19-9050" fmla="*/ 1386857 h 6248398"/>
              <a:gd name="connsiteX20-9051" fmla="*/ 10927290 w 15811497"/>
              <a:gd name="connsiteY20-9052" fmla="*/ 1344350 h 6248398"/>
              <a:gd name="connsiteX21-9053" fmla="*/ 10936907 w 15811497"/>
              <a:gd name="connsiteY21-9054" fmla="*/ 1346082 h 6248398"/>
              <a:gd name="connsiteX22-9055" fmla="*/ 10917759 w 15811497"/>
              <a:gd name="connsiteY22-9056" fmla="*/ 1367151 h 6248398"/>
              <a:gd name="connsiteX23-9057" fmla="*/ 10917760 w 15811497"/>
              <a:gd name="connsiteY23-9058" fmla="*/ 1367152 h 6248398"/>
              <a:gd name="connsiteX24-9059" fmla="*/ 10936908 w 15811497"/>
              <a:gd name="connsiteY24-9060" fmla="*/ 1346084 h 6248398"/>
              <a:gd name="connsiteX25-9061" fmla="*/ 10972797 w 15811497"/>
              <a:gd name="connsiteY25-9062" fmla="*/ 1352550 h 6248398"/>
              <a:gd name="connsiteX26-9063" fmla="*/ 10936908 w 15811497"/>
              <a:gd name="connsiteY26-9064" fmla="*/ 1346083 h 6248398"/>
              <a:gd name="connsiteX27-9065" fmla="*/ 11096041 w 15811497"/>
              <a:gd name="connsiteY27-9066" fmla="*/ 1170993 h 6248398"/>
              <a:gd name="connsiteX28-9067" fmla="*/ 13049247 w 15811497"/>
              <a:gd name="connsiteY28-9068" fmla="*/ 361949 h 6248398"/>
              <a:gd name="connsiteX29-9069" fmla="*/ 15811497 w 15811497"/>
              <a:gd name="connsiteY29-9070" fmla="*/ 3124198 h 6248398"/>
              <a:gd name="connsiteX30-9071" fmla="*/ 13049247 w 15811497"/>
              <a:gd name="connsiteY30-9072" fmla="*/ 5886448 h 6248398"/>
              <a:gd name="connsiteX31-9073" fmla="*/ 11732594 w 15811497"/>
              <a:gd name="connsiteY31-9074" fmla="*/ 5553059 h 6248398"/>
              <a:gd name="connsiteX32-9075" fmla="*/ 11528782 w 15811497"/>
              <a:gd name="connsiteY32-9076" fmla="*/ 5429240 h 6248398"/>
              <a:gd name="connsiteX33-9077" fmla="*/ 11499893 w 15811497"/>
              <a:gd name="connsiteY33-9078" fmla="*/ 5397454 h 6248398"/>
              <a:gd name="connsiteX34-9079" fmla="*/ 11410607 w 15811497"/>
              <a:gd name="connsiteY34-9080" fmla="*/ 5316305 h 6248398"/>
              <a:gd name="connsiteX35-9081" fmla="*/ 11369912 w 15811497"/>
              <a:gd name="connsiteY35-9082" fmla="*/ 5285874 h 6248398"/>
              <a:gd name="connsiteX36-9083" fmla="*/ 11355656 w 15811497"/>
              <a:gd name="connsiteY36-9084" fmla="*/ 5144675 h 6248398"/>
              <a:gd name="connsiteX37-9085" fmla="*/ 11355656 w 15811497"/>
              <a:gd name="connsiteY37-9086" fmla="*/ 5144675 h 6248398"/>
              <a:gd name="connsiteX38-9087" fmla="*/ 11369912 w 15811497"/>
              <a:gd name="connsiteY38-9088" fmla="*/ 5285874 h 6248398"/>
              <a:gd name="connsiteX39-9089" fmla="*/ 11313816 w 15811497"/>
              <a:gd name="connsiteY39-9090" fmla="*/ 5243926 h 6248398"/>
              <a:gd name="connsiteX40-9091" fmla="*/ 11210151 w 15811497"/>
              <a:gd name="connsiteY40-9092" fmla="*/ 5180948 h 6248398"/>
              <a:gd name="connsiteX41-9093" fmla="*/ 11209761 w 15811497"/>
              <a:gd name="connsiteY41-9094" fmla="*/ 5180760 h 6248398"/>
              <a:gd name="connsiteX42-9095" fmla="*/ 11096041 w 15811497"/>
              <a:gd name="connsiteY42-9096" fmla="*/ 5077404 h 6248398"/>
              <a:gd name="connsiteX43-9097" fmla="*/ 11063094 w 15811497"/>
              <a:gd name="connsiteY43-9098" fmla="*/ 5041153 h 6248398"/>
              <a:gd name="connsiteX44-9099" fmla="*/ 11063091 w 15811497"/>
              <a:gd name="connsiteY44-9100" fmla="*/ 5041152 h 6248398"/>
              <a:gd name="connsiteX45-9101" fmla="*/ 11096040 w 15811497"/>
              <a:gd name="connsiteY45-9102" fmla="*/ 5077404 h 6248398"/>
              <a:gd name="connsiteX46-9103" fmla="*/ 11209760 w 15811497"/>
              <a:gd name="connsiteY46-9104" fmla="*/ 5180760 h 6248398"/>
              <a:gd name="connsiteX47-9105" fmla="*/ 11100244 w 15811497"/>
              <a:gd name="connsiteY47-9106" fmla="*/ 5128004 h 6248398"/>
              <a:gd name="connsiteX48-9107" fmla="*/ 10610846 w 15811497"/>
              <a:gd name="connsiteY48-9108" fmla="*/ 5029199 h 6248398"/>
              <a:gd name="connsiteX49-9109" fmla="*/ 9640652 w 15811497"/>
              <a:gd name="connsiteY49-9110" fmla="*/ 5486739 h 6248398"/>
              <a:gd name="connsiteX50-9111" fmla="*/ 9628722 w 15811497"/>
              <a:gd name="connsiteY50-9112" fmla="*/ 5502693 h 6248398"/>
              <a:gd name="connsiteX51-9113" fmla="*/ 9568273 w 15811497"/>
              <a:gd name="connsiteY51-9114" fmla="*/ 5583530 h 6248398"/>
              <a:gd name="connsiteX52-9115" fmla="*/ 9535504 w 15811497"/>
              <a:gd name="connsiteY52-9116" fmla="*/ 5637470 h 6248398"/>
              <a:gd name="connsiteX53-9117" fmla="*/ 9535505 w 15811497"/>
              <a:gd name="connsiteY53-9118" fmla="*/ 5637470 h 6248398"/>
              <a:gd name="connsiteX54-9119" fmla="*/ 9568273 w 15811497"/>
              <a:gd name="connsiteY54-9120" fmla="*/ 5583531 h 6248398"/>
              <a:gd name="connsiteX55-9121" fmla="*/ 9628722 w 15811497"/>
              <a:gd name="connsiteY55-9122" fmla="*/ 5502694 h 6248398"/>
              <a:gd name="connsiteX56-9123" fmla="*/ 9563485 w 15811497"/>
              <a:gd name="connsiteY56-9124" fmla="*/ 5610078 h 6248398"/>
              <a:gd name="connsiteX57-9125" fmla="*/ 9542221 w 15811497"/>
              <a:gd name="connsiteY57-9126" fmla="*/ 5638514 h 6248398"/>
              <a:gd name="connsiteX58-9127" fmla="*/ 9504352 w 15811497"/>
              <a:gd name="connsiteY58-9128" fmla="*/ 5689156 h 6248398"/>
              <a:gd name="connsiteX59-9129" fmla="*/ 9480140 w 15811497"/>
              <a:gd name="connsiteY59-9130" fmla="*/ 5721533 h 6248398"/>
              <a:gd name="connsiteX60-9131" fmla="*/ 8362947 w 15811497"/>
              <a:gd name="connsiteY60-9132" fmla="*/ 6248398 h 6248398"/>
              <a:gd name="connsiteX61-9133" fmla="*/ 7028922 w 15811497"/>
              <a:gd name="connsiteY61-9134" fmla="*/ 5364147 h 6248398"/>
              <a:gd name="connsiteX62-9135" fmla="*/ 6990513 w 15811497"/>
              <a:gd name="connsiteY62-9136" fmla="*/ 5259205 h 6248398"/>
              <a:gd name="connsiteX63-9137" fmla="*/ 6990512 w 15811497"/>
              <a:gd name="connsiteY63-9138" fmla="*/ 5259199 h 6248398"/>
              <a:gd name="connsiteX64-9139" fmla="*/ 6983676 w 15811497"/>
              <a:gd name="connsiteY64-9140" fmla="*/ 5240519 h 6248398"/>
              <a:gd name="connsiteX65-9141" fmla="*/ 6983673 w 15811497"/>
              <a:gd name="connsiteY65-9142" fmla="*/ 5240519 h 6248398"/>
              <a:gd name="connsiteX66-9143" fmla="*/ 6980236 w 15811497"/>
              <a:gd name="connsiteY66-9144" fmla="*/ 5231130 h 6248398"/>
              <a:gd name="connsiteX67-9145" fmla="*/ 6978859 w 15811497"/>
              <a:gd name="connsiteY67-9146" fmla="*/ 5225774 h 6248398"/>
              <a:gd name="connsiteX68-9147" fmla="*/ 6984291 w 15811497"/>
              <a:gd name="connsiteY68-9148" fmla="*/ 5240614 h 6248398"/>
              <a:gd name="connsiteX69-9149" fmla="*/ 6984292 w 15811497"/>
              <a:gd name="connsiteY69-9150" fmla="*/ 5240614 h 6248398"/>
              <a:gd name="connsiteX70-9151" fmla="*/ 6978860 w 15811497"/>
              <a:gd name="connsiteY70-9152" fmla="*/ 5225773 h 6248398"/>
              <a:gd name="connsiteX71-9153" fmla="*/ 6944562 w 15811497"/>
              <a:gd name="connsiteY71-9154" fmla="*/ 5092380 h 6248398"/>
              <a:gd name="connsiteX72-9155" fmla="*/ 6924183 w 15811497"/>
              <a:gd name="connsiteY72-9156" fmla="*/ 4890225 h 6248398"/>
              <a:gd name="connsiteX73-9157" fmla="*/ 6924182 w 15811497"/>
              <a:gd name="connsiteY73-9158" fmla="*/ 4890225 h 6248398"/>
              <a:gd name="connsiteX74-9159" fmla="*/ 6944561 w 15811497"/>
              <a:gd name="connsiteY74-9160" fmla="*/ 5092380 h 6248398"/>
              <a:gd name="connsiteX75-9161" fmla="*/ 6978860 w 15811497"/>
              <a:gd name="connsiteY75-9162" fmla="*/ 5225773 h 6248398"/>
              <a:gd name="connsiteX76-9163" fmla="*/ 6948299 w 15811497"/>
              <a:gd name="connsiteY76-9164" fmla="*/ 5142273 h 6248398"/>
              <a:gd name="connsiteX77-9165" fmla="*/ 5829297 w 15811497"/>
              <a:gd name="connsiteY77-9166" fmla="*/ 4400549 h 6248398"/>
              <a:gd name="connsiteX78-9167" fmla="*/ 5056802 w 15811497"/>
              <a:gd name="connsiteY78-9168" fmla="*/ 4677867 h 6248398"/>
              <a:gd name="connsiteX79-9169" fmla="*/ 5022517 w 15811497"/>
              <a:gd name="connsiteY79-9170" fmla="*/ 4709027 h 6248398"/>
              <a:gd name="connsiteX80-9171" fmla="*/ 5022515 w 15811497"/>
              <a:gd name="connsiteY80-9172" fmla="*/ 4709029 h 6248398"/>
              <a:gd name="connsiteX81-9173" fmla="*/ 5022510 w 15811497"/>
              <a:gd name="connsiteY81-9174" fmla="*/ 4709033 h 6248398"/>
              <a:gd name="connsiteX82-9175" fmla="*/ 4924198 w 15811497"/>
              <a:gd name="connsiteY82-9176" fmla="*/ 4840507 h 6248398"/>
              <a:gd name="connsiteX83-9177" fmla="*/ 4914898 w 15811497"/>
              <a:gd name="connsiteY83-9178" fmla="*/ 4838698 h 6248398"/>
              <a:gd name="connsiteX84-9179" fmla="*/ 4914898 w 15811497"/>
              <a:gd name="connsiteY84-9180" fmla="*/ 4838699 h 6248398"/>
              <a:gd name="connsiteX85-9181" fmla="*/ 4924199 w 15811497"/>
              <a:gd name="connsiteY85-9182" fmla="*/ 4840508 h 6248398"/>
              <a:gd name="connsiteX86-9183" fmla="*/ 4893736 w 15811497"/>
              <a:gd name="connsiteY86-9184" fmla="*/ 4881247 h 6248398"/>
              <a:gd name="connsiteX87-9185" fmla="*/ 4778482 w 15811497"/>
              <a:gd name="connsiteY87-9186" fmla="*/ 5008058 h 6248398"/>
              <a:gd name="connsiteX88-9187" fmla="*/ 4778482 w 15811497"/>
              <a:gd name="connsiteY88-9188" fmla="*/ 5008057 h 6248398"/>
              <a:gd name="connsiteX89-9189" fmla="*/ 4715455 w 15811497"/>
              <a:gd name="connsiteY89-9190" fmla="*/ 5077404 h 6248398"/>
              <a:gd name="connsiteX90-9191" fmla="*/ 2762249 w 15811497"/>
              <a:gd name="connsiteY90-9192" fmla="*/ 5886448 h 6248398"/>
              <a:gd name="connsiteX91-9193" fmla="*/ 0 w 15811497"/>
              <a:gd name="connsiteY91-9194" fmla="*/ 3124198 h 6248398"/>
              <a:gd name="connsiteX92-9195" fmla="*/ 2762249 w 15811497"/>
              <a:gd name="connsiteY92-9196" fmla="*/ 361949 h 6248398"/>
              <a:gd name="connsiteX93-9197" fmla="*/ 4078902 w 15811497"/>
              <a:gd name="connsiteY93-9198" fmla="*/ 695338 h 6248398"/>
              <a:gd name="connsiteX94-9199" fmla="*/ 4261443 w 15811497"/>
              <a:gd name="connsiteY94-9200" fmla="*/ 806235 h 6248398"/>
              <a:gd name="connsiteX95-9201" fmla="*/ 4409044 w 15811497"/>
              <a:gd name="connsiteY95-9202" fmla="*/ 910268 h 6248398"/>
              <a:gd name="connsiteX96-9203" fmla="*/ 4612477 w 15811497"/>
              <a:gd name="connsiteY96-9204" fmla="*/ 1077402 h 6248398"/>
              <a:gd name="connsiteX97-9205" fmla="*/ 4612478 w 15811497"/>
              <a:gd name="connsiteY97-9206" fmla="*/ 1077403 h 6248398"/>
              <a:gd name="connsiteX98-9207" fmla="*/ 4715454 w 15811497"/>
              <a:gd name="connsiteY98-9208" fmla="*/ 1170993 h 6248398"/>
              <a:gd name="connsiteX99-9209" fmla="*/ 4701725 w 15811497"/>
              <a:gd name="connsiteY99-9210" fmla="*/ 1120394 h 6248398"/>
              <a:gd name="connsiteX100-9211" fmla="*/ 5191122 w 15811497"/>
              <a:gd name="connsiteY100-9212" fmla="*/ 1219199 h 6248398"/>
              <a:gd name="connsiteX101-9213" fmla="*/ 6161317 w 15811497"/>
              <a:gd name="connsiteY101-9214" fmla="*/ 761659 h 6248398"/>
              <a:gd name="connsiteX102-9215" fmla="*/ 6224019 w 15811497"/>
              <a:gd name="connsiteY102-9216" fmla="*/ 677808 h 6248398"/>
              <a:gd name="connsiteX103-9217" fmla="*/ 6175489 w 15811497"/>
              <a:gd name="connsiteY103-9218" fmla="*/ 757691 h 6248398"/>
              <a:gd name="connsiteX104-9219" fmla="*/ 6175489 w 15811497"/>
              <a:gd name="connsiteY104-9220" fmla="*/ 757692 h 6248398"/>
              <a:gd name="connsiteX105-9221" fmla="*/ 6224020 w 15811497"/>
              <a:gd name="connsiteY105-9222" fmla="*/ 677809 h 6248398"/>
              <a:gd name="connsiteX106-9223" fmla="*/ 6233696 w 15811497"/>
              <a:gd name="connsiteY106-9224" fmla="*/ 664869 h 6248398"/>
              <a:gd name="connsiteX107-9225" fmla="*/ 6252611 w 15811497"/>
              <a:gd name="connsiteY107-9226" fmla="*/ 633734 h 6248398"/>
              <a:gd name="connsiteX108-9227" fmla="*/ 6252610 w 15811497"/>
              <a:gd name="connsiteY108-9228" fmla="*/ 633734 h 6248398"/>
              <a:gd name="connsiteX109-9229" fmla="*/ 6233696 w 15811497"/>
              <a:gd name="connsiteY109-9230" fmla="*/ 664868 h 6248398"/>
              <a:gd name="connsiteX110-9231" fmla="*/ 6224019 w 15811497"/>
              <a:gd name="connsiteY110-9232" fmla="*/ 677808 h 6248398"/>
              <a:gd name="connsiteX111-9233" fmla="*/ 6248008 w 15811497"/>
              <a:gd name="connsiteY111-9234" fmla="*/ 638320 h 6248398"/>
              <a:gd name="connsiteX112-9235" fmla="*/ 6251291 w 15811497"/>
              <a:gd name="connsiteY112-9236" fmla="*/ 633930 h 6248398"/>
              <a:gd name="connsiteX113-9237" fmla="*/ 6251293 w 15811497"/>
              <a:gd name="connsiteY113-9238" fmla="*/ 633929 h 6248398"/>
              <a:gd name="connsiteX114-9239" fmla="*/ 6257683 w 15811497"/>
              <a:gd name="connsiteY114-9240" fmla="*/ 625384 h 6248398"/>
              <a:gd name="connsiteX115-9241" fmla="*/ 6257686 w 15811497"/>
              <a:gd name="connsiteY115-9242" fmla="*/ 625380 h 6248398"/>
              <a:gd name="connsiteX116-9243" fmla="*/ 6331355 w 15811497"/>
              <a:gd name="connsiteY116-9244" fmla="*/ 526865 h 6248398"/>
              <a:gd name="connsiteX117-9245" fmla="*/ 7448548 w 15811497"/>
              <a:gd name="connsiteY117-9246" fmla="*/ 0 h 6248398"/>
              <a:gd name="connsiteX0-9247" fmla="*/ 11209760 w 15811497"/>
              <a:gd name="connsiteY0-9248" fmla="*/ 5180760 h 6248398"/>
              <a:gd name="connsiteX1-9249" fmla="*/ 11210150 w 15811497"/>
              <a:gd name="connsiteY1-9250" fmla="*/ 5180948 h 6248398"/>
              <a:gd name="connsiteX2-9251" fmla="*/ 11313815 w 15811497"/>
              <a:gd name="connsiteY2-9252" fmla="*/ 5243926 h 6248398"/>
              <a:gd name="connsiteX3-9253" fmla="*/ 11369911 w 15811497"/>
              <a:gd name="connsiteY3-9254" fmla="*/ 5285874 h 6248398"/>
              <a:gd name="connsiteX4-9255" fmla="*/ 11410606 w 15811497"/>
              <a:gd name="connsiteY4-9256" fmla="*/ 5316305 h 6248398"/>
              <a:gd name="connsiteX5-9257" fmla="*/ 11499892 w 15811497"/>
              <a:gd name="connsiteY5-9258" fmla="*/ 5397454 h 6248398"/>
              <a:gd name="connsiteX6-9259" fmla="*/ 11528781 w 15811497"/>
              <a:gd name="connsiteY6-9260" fmla="*/ 5429240 h 6248398"/>
              <a:gd name="connsiteX7-9261" fmla="*/ 11504846 w 15811497"/>
              <a:gd name="connsiteY7-9262" fmla="*/ 5414699 h 6248398"/>
              <a:gd name="connsiteX8-9263" fmla="*/ 11371717 w 15811497"/>
              <a:gd name="connsiteY8-9264" fmla="*/ 5315148 h 6248398"/>
              <a:gd name="connsiteX9-9265" fmla="*/ 11292198 w 15811497"/>
              <a:gd name="connsiteY9-9266" fmla="*/ 5255685 h 6248398"/>
              <a:gd name="connsiteX10-9267" fmla="*/ 11209760 w 15811497"/>
              <a:gd name="connsiteY10-9268" fmla="*/ 5180760 h 6248398"/>
              <a:gd name="connsiteX11-9269" fmla="*/ 4892179 w 15811497"/>
              <a:gd name="connsiteY11-9270" fmla="*/ 4842491 h 6248398"/>
              <a:gd name="connsiteX12-9271" fmla="*/ 4892178 w 15811497"/>
              <a:gd name="connsiteY12-9272" fmla="*/ 4842492 h 6248398"/>
              <a:gd name="connsiteX13-9273" fmla="*/ 4885192 w 15811497"/>
              <a:gd name="connsiteY13-9274" fmla="*/ 4851834 h 6248398"/>
              <a:gd name="connsiteX14-9275" fmla="*/ 4892179 w 15811497"/>
              <a:gd name="connsiteY14-9276" fmla="*/ 4842491 h 6248398"/>
              <a:gd name="connsiteX15-9277" fmla="*/ 7448548 w 15811497"/>
              <a:gd name="connsiteY15-9278" fmla="*/ 0 h 6248398"/>
              <a:gd name="connsiteX16-9279" fmla="*/ 8721604 w 15811497"/>
              <a:gd name="connsiteY16-9280" fmla="*/ 757692 h 6248398"/>
              <a:gd name="connsiteX17-9281" fmla="*/ 8890522 w 15811497"/>
              <a:gd name="connsiteY17-9282" fmla="*/ 1193234 h 6248398"/>
              <a:gd name="connsiteX18-9283" fmla="*/ 9958384 w 15811497"/>
              <a:gd name="connsiteY18-9284" fmla="*/ 1828798 h 6248398"/>
              <a:gd name="connsiteX19-9285" fmla="*/ 10895504 w 15811497"/>
              <a:gd name="connsiteY19-9286" fmla="*/ 1386857 h 6248398"/>
              <a:gd name="connsiteX20-9287" fmla="*/ 10927290 w 15811497"/>
              <a:gd name="connsiteY20-9288" fmla="*/ 1344350 h 6248398"/>
              <a:gd name="connsiteX21-9289" fmla="*/ 10936907 w 15811497"/>
              <a:gd name="connsiteY21-9290" fmla="*/ 1346082 h 6248398"/>
              <a:gd name="connsiteX22-9291" fmla="*/ 10917759 w 15811497"/>
              <a:gd name="connsiteY22-9292" fmla="*/ 1367151 h 6248398"/>
              <a:gd name="connsiteX23-9293" fmla="*/ 10917760 w 15811497"/>
              <a:gd name="connsiteY23-9294" fmla="*/ 1367152 h 6248398"/>
              <a:gd name="connsiteX24-9295" fmla="*/ 10936908 w 15811497"/>
              <a:gd name="connsiteY24-9296" fmla="*/ 1346084 h 6248398"/>
              <a:gd name="connsiteX25-9297" fmla="*/ 10972797 w 15811497"/>
              <a:gd name="connsiteY25-9298" fmla="*/ 1352550 h 6248398"/>
              <a:gd name="connsiteX26-9299" fmla="*/ 11096041 w 15811497"/>
              <a:gd name="connsiteY26-9300" fmla="*/ 1170993 h 6248398"/>
              <a:gd name="connsiteX27-9301" fmla="*/ 13049247 w 15811497"/>
              <a:gd name="connsiteY27-9302" fmla="*/ 361949 h 6248398"/>
              <a:gd name="connsiteX28-9303" fmla="*/ 15811497 w 15811497"/>
              <a:gd name="connsiteY28-9304" fmla="*/ 3124198 h 6248398"/>
              <a:gd name="connsiteX29-9305" fmla="*/ 13049247 w 15811497"/>
              <a:gd name="connsiteY29-9306" fmla="*/ 5886448 h 6248398"/>
              <a:gd name="connsiteX30-9307" fmla="*/ 11732594 w 15811497"/>
              <a:gd name="connsiteY30-9308" fmla="*/ 5553059 h 6248398"/>
              <a:gd name="connsiteX31-9309" fmla="*/ 11528782 w 15811497"/>
              <a:gd name="connsiteY31-9310" fmla="*/ 5429240 h 6248398"/>
              <a:gd name="connsiteX32-9311" fmla="*/ 11499893 w 15811497"/>
              <a:gd name="connsiteY32-9312" fmla="*/ 5397454 h 6248398"/>
              <a:gd name="connsiteX33-9313" fmla="*/ 11410607 w 15811497"/>
              <a:gd name="connsiteY33-9314" fmla="*/ 5316305 h 6248398"/>
              <a:gd name="connsiteX34-9315" fmla="*/ 11369912 w 15811497"/>
              <a:gd name="connsiteY34-9316" fmla="*/ 5285874 h 6248398"/>
              <a:gd name="connsiteX35-9317" fmla="*/ 11355656 w 15811497"/>
              <a:gd name="connsiteY35-9318" fmla="*/ 5144675 h 6248398"/>
              <a:gd name="connsiteX36-9319" fmla="*/ 11355656 w 15811497"/>
              <a:gd name="connsiteY36-9320" fmla="*/ 5144675 h 6248398"/>
              <a:gd name="connsiteX37-9321" fmla="*/ 11369912 w 15811497"/>
              <a:gd name="connsiteY37-9322" fmla="*/ 5285874 h 6248398"/>
              <a:gd name="connsiteX38-9323" fmla="*/ 11313816 w 15811497"/>
              <a:gd name="connsiteY38-9324" fmla="*/ 5243926 h 6248398"/>
              <a:gd name="connsiteX39-9325" fmla="*/ 11210151 w 15811497"/>
              <a:gd name="connsiteY39-9326" fmla="*/ 5180948 h 6248398"/>
              <a:gd name="connsiteX40-9327" fmla="*/ 11209761 w 15811497"/>
              <a:gd name="connsiteY40-9328" fmla="*/ 5180760 h 6248398"/>
              <a:gd name="connsiteX41-9329" fmla="*/ 11096041 w 15811497"/>
              <a:gd name="connsiteY41-9330" fmla="*/ 5077404 h 6248398"/>
              <a:gd name="connsiteX42-9331" fmla="*/ 11063094 w 15811497"/>
              <a:gd name="connsiteY42-9332" fmla="*/ 5041153 h 6248398"/>
              <a:gd name="connsiteX43-9333" fmla="*/ 11063091 w 15811497"/>
              <a:gd name="connsiteY43-9334" fmla="*/ 5041152 h 6248398"/>
              <a:gd name="connsiteX44-9335" fmla="*/ 11096040 w 15811497"/>
              <a:gd name="connsiteY44-9336" fmla="*/ 5077404 h 6248398"/>
              <a:gd name="connsiteX45-9337" fmla="*/ 11209760 w 15811497"/>
              <a:gd name="connsiteY45-9338" fmla="*/ 5180760 h 6248398"/>
              <a:gd name="connsiteX46-9339" fmla="*/ 11100244 w 15811497"/>
              <a:gd name="connsiteY46-9340" fmla="*/ 5128004 h 6248398"/>
              <a:gd name="connsiteX47-9341" fmla="*/ 10610846 w 15811497"/>
              <a:gd name="connsiteY47-9342" fmla="*/ 5029199 h 6248398"/>
              <a:gd name="connsiteX48-9343" fmla="*/ 9640652 w 15811497"/>
              <a:gd name="connsiteY48-9344" fmla="*/ 5486739 h 6248398"/>
              <a:gd name="connsiteX49-9345" fmla="*/ 9628722 w 15811497"/>
              <a:gd name="connsiteY49-9346" fmla="*/ 5502693 h 6248398"/>
              <a:gd name="connsiteX50-9347" fmla="*/ 9568273 w 15811497"/>
              <a:gd name="connsiteY50-9348" fmla="*/ 5583530 h 6248398"/>
              <a:gd name="connsiteX51-9349" fmla="*/ 9535504 w 15811497"/>
              <a:gd name="connsiteY51-9350" fmla="*/ 5637470 h 6248398"/>
              <a:gd name="connsiteX52-9351" fmla="*/ 9535505 w 15811497"/>
              <a:gd name="connsiteY52-9352" fmla="*/ 5637470 h 6248398"/>
              <a:gd name="connsiteX53-9353" fmla="*/ 9568273 w 15811497"/>
              <a:gd name="connsiteY53-9354" fmla="*/ 5583531 h 6248398"/>
              <a:gd name="connsiteX54-9355" fmla="*/ 9628722 w 15811497"/>
              <a:gd name="connsiteY54-9356" fmla="*/ 5502694 h 6248398"/>
              <a:gd name="connsiteX55-9357" fmla="*/ 9563485 w 15811497"/>
              <a:gd name="connsiteY55-9358" fmla="*/ 5610078 h 6248398"/>
              <a:gd name="connsiteX56-9359" fmla="*/ 9542221 w 15811497"/>
              <a:gd name="connsiteY56-9360" fmla="*/ 5638514 h 6248398"/>
              <a:gd name="connsiteX57-9361" fmla="*/ 9504352 w 15811497"/>
              <a:gd name="connsiteY57-9362" fmla="*/ 5689156 h 6248398"/>
              <a:gd name="connsiteX58-9363" fmla="*/ 9480140 w 15811497"/>
              <a:gd name="connsiteY58-9364" fmla="*/ 5721533 h 6248398"/>
              <a:gd name="connsiteX59-9365" fmla="*/ 8362947 w 15811497"/>
              <a:gd name="connsiteY59-9366" fmla="*/ 6248398 h 6248398"/>
              <a:gd name="connsiteX60-9367" fmla="*/ 7028922 w 15811497"/>
              <a:gd name="connsiteY60-9368" fmla="*/ 5364147 h 6248398"/>
              <a:gd name="connsiteX61-9369" fmla="*/ 6990513 w 15811497"/>
              <a:gd name="connsiteY61-9370" fmla="*/ 5259205 h 6248398"/>
              <a:gd name="connsiteX62-9371" fmla="*/ 6990512 w 15811497"/>
              <a:gd name="connsiteY62-9372" fmla="*/ 5259199 h 6248398"/>
              <a:gd name="connsiteX63-9373" fmla="*/ 6983676 w 15811497"/>
              <a:gd name="connsiteY63-9374" fmla="*/ 5240519 h 6248398"/>
              <a:gd name="connsiteX64-9375" fmla="*/ 6983673 w 15811497"/>
              <a:gd name="connsiteY64-9376" fmla="*/ 5240519 h 6248398"/>
              <a:gd name="connsiteX65-9377" fmla="*/ 6980236 w 15811497"/>
              <a:gd name="connsiteY65-9378" fmla="*/ 5231130 h 6248398"/>
              <a:gd name="connsiteX66-9379" fmla="*/ 6978859 w 15811497"/>
              <a:gd name="connsiteY66-9380" fmla="*/ 5225774 h 6248398"/>
              <a:gd name="connsiteX67-9381" fmla="*/ 6984291 w 15811497"/>
              <a:gd name="connsiteY67-9382" fmla="*/ 5240614 h 6248398"/>
              <a:gd name="connsiteX68-9383" fmla="*/ 6984292 w 15811497"/>
              <a:gd name="connsiteY68-9384" fmla="*/ 5240614 h 6248398"/>
              <a:gd name="connsiteX69-9385" fmla="*/ 6978860 w 15811497"/>
              <a:gd name="connsiteY69-9386" fmla="*/ 5225773 h 6248398"/>
              <a:gd name="connsiteX70-9387" fmla="*/ 6944562 w 15811497"/>
              <a:gd name="connsiteY70-9388" fmla="*/ 5092380 h 6248398"/>
              <a:gd name="connsiteX71-9389" fmla="*/ 6924183 w 15811497"/>
              <a:gd name="connsiteY71-9390" fmla="*/ 4890225 h 6248398"/>
              <a:gd name="connsiteX72-9391" fmla="*/ 6924182 w 15811497"/>
              <a:gd name="connsiteY72-9392" fmla="*/ 4890225 h 6248398"/>
              <a:gd name="connsiteX73-9393" fmla="*/ 6944561 w 15811497"/>
              <a:gd name="connsiteY73-9394" fmla="*/ 5092380 h 6248398"/>
              <a:gd name="connsiteX74-9395" fmla="*/ 6978860 w 15811497"/>
              <a:gd name="connsiteY74-9396" fmla="*/ 5225773 h 6248398"/>
              <a:gd name="connsiteX75-9397" fmla="*/ 6948299 w 15811497"/>
              <a:gd name="connsiteY75-9398" fmla="*/ 5142273 h 6248398"/>
              <a:gd name="connsiteX76-9399" fmla="*/ 5829297 w 15811497"/>
              <a:gd name="connsiteY76-9400" fmla="*/ 4400549 h 6248398"/>
              <a:gd name="connsiteX77-9401" fmla="*/ 5056802 w 15811497"/>
              <a:gd name="connsiteY77-9402" fmla="*/ 4677867 h 6248398"/>
              <a:gd name="connsiteX78-9403" fmla="*/ 5022517 w 15811497"/>
              <a:gd name="connsiteY78-9404" fmla="*/ 4709027 h 6248398"/>
              <a:gd name="connsiteX79-9405" fmla="*/ 5022515 w 15811497"/>
              <a:gd name="connsiteY79-9406" fmla="*/ 4709029 h 6248398"/>
              <a:gd name="connsiteX80-9407" fmla="*/ 5022510 w 15811497"/>
              <a:gd name="connsiteY80-9408" fmla="*/ 4709033 h 6248398"/>
              <a:gd name="connsiteX81-9409" fmla="*/ 4924198 w 15811497"/>
              <a:gd name="connsiteY81-9410" fmla="*/ 4840507 h 6248398"/>
              <a:gd name="connsiteX82-9411" fmla="*/ 4914898 w 15811497"/>
              <a:gd name="connsiteY82-9412" fmla="*/ 4838698 h 6248398"/>
              <a:gd name="connsiteX83-9413" fmla="*/ 4914898 w 15811497"/>
              <a:gd name="connsiteY83-9414" fmla="*/ 4838699 h 6248398"/>
              <a:gd name="connsiteX84-9415" fmla="*/ 4924199 w 15811497"/>
              <a:gd name="connsiteY84-9416" fmla="*/ 4840508 h 6248398"/>
              <a:gd name="connsiteX85-9417" fmla="*/ 4893736 w 15811497"/>
              <a:gd name="connsiteY85-9418" fmla="*/ 4881247 h 6248398"/>
              <a:gd name="connsiteX86-9419" fmla="*/ 4778482 w 15811497"/>
              <a:gd name="connsiteY86-9420" fmla="*/ 5008058 h 6248398"/>
              <a:gd name="connsiteX87-9421" fmla="*/ 4778482 w 15811497"/>
              <a:gd name="connsiteY87-9422" fmla="*/ 5008057 h 6248398"/>
              <a:gd name="connsiteX88-9423" fmla="*/ 4715455 w 15811497"/>
              <a:gd name="connsiteY88-9424" fmla="*/ 5077404 h 6248398"/>
              <a:gd name="connsiteX89-9425" fmla="*/ 2762249 w 15811497"/>
              <a:gd name="connsiteY89-9426" fmla="*/ 5886448 h 6248398"/>
              <a:gd name="connsiteX90-9427" fmla="*/ 0 w 15811497"/>
              <a:gd name="connsiteY90-9428" fmla="*/ 3124198 h 6248398"/>
              <a:gd name="connsiteX91-9429" fmla="*/ 2762249 w 15811497"/>
              <a:gd name="connsiteY91-9430" fmla="*/ 361949 h 6248398"/>
              <a:gd name="connsiteX92-9431" fmla="*/ 4078902 w 15811497"/>
              <a:gd name="connsiteY92-9432" fmla="*/ 695338 h 6248398"/>
              <a:gd name="connsiteX93-9433" fmla="*/ 4261443 w 15811497"/>
              <a:gd name="connsiteY93-9434" fmla="*/ 806235 h 6248398"/>
              <a:gd name="connsiteX94-9435" fmla="*/ 4409044 w 15811497"/>
              <a:gd name="connsiteY94-9436" fmla="*/ 910268 h 6248398"/>
              <a:gd name="connsiteX95-9437" fmla="*/ 4612477 w 15811497"/>
              <a:gd name="connsiteY95-9438" fmla="*/ 1077402 h 6248398"/>
              <a:gd name="connsiteX96-9439" fmla="*/ 4612478 w 15811497"/>
              <a:gd name="connsiteY96-9440" fmla="*/ 1077403 h 6248398"/>
              <a:gd name="connsiteX97-9441" fmla="*/ 4715454 w 15811497"/>
              <a:gd name="connsiteY97-9442" fmla="*/ 1170993 h 6248398"/>
              <a:gd name="connsiteX98-9443" fmla="*/ 4701725 w 15811497"/>
              <a:gd name="connsiteY98-9444" fmla="*/ 1120394 h 6248398"/>
              <a:gd name="connsiteX99-9445" fmla="*/ 5191122 w 15811497"/>
              <a:gd name="connsiteY99-9446" fmla="*/ 1219199 h 6248398"/>
              <a:gd name="connsiteX100-9447" fmla="*/ 6161317 w 15811497"/>
              <a:gd name="connsiteY100-9448" fmla="*/ 761659 h 6248398"/>
              <a:gd name="connsiteX101-9449" fmla="*/ 6224019 w 15811497"/>
              <a:gd name="connsiteY101-9450" fmla="*/ 677808 h 6248398"/>
              <a:gd name="connsiteX102-9451" fmla="*/ 6175489 w 15811497"/>
              <a:gd name="connsiteY102-9452" fmla="*/ 757691 h 6248398"/>
              <a:gd name="connsiteX103-9453" fmla="*/ 6175489 w 15811497"/>
              <a:gd name="connsiteY103-9454" fmla="*/ 757692 h 6248398"/>
              <a:gd name="connsiteX104-9455" fmla="*/ 6224020 w 15811497"/>
              <a:gd name="connsiteY104-9456" fmla="*/ 677809 h 6248398"/>
              <a:gd name="connsiteX105-9457" fmla="*/ 6233696 w 15811497"/>
              <a:gd name="connsiteY105-9458" fmla="*/ 664869 h 6248398"/>
              <a:gd name="connsiteX106-9459" fmla="*/ 6252611 w 15811497"/>
              <a:gd name="connsiteY106-9460" fmla="*/ 633734 h 6248398"/>
              <a:gd name="connsiteX107-9461" fmla="*/ 6252610 w 15811497"/>
              <a:gd name="connsiteY107-9462" fmla="*/ 633734 h 6248398"/>
              <a:gd name="connsiteX108-9463" fmla="*/ 6233696 w 15811497"/>
              <a:gd name="connsiteY108-9464" fmla="*/ 664868 h 6248398"/>
              <a:gd name="connsiteX109-9465" fmla="*/ 6224019 w 15811497"/>
              <a:gd name="connsiteY109-9466" fmla="*/ 677808 h 6248398"/>
              <a:gd name="connsiteX110-9467" fmla="*/ 6248008 w 15811497"/>
              <a:gd name="connsiteY110-9468" fmla="*/ 638320 h 6248398"/>
              <a:gd name="connsiteX111-9469" fmla="*/ 6251291 w 15811497"/>
              <a:gd name="connsiteY111-9470" fmla="*/ 633930 h 6248398"/>
              <a:gd name="connsiteX112-9471" fmla="*/ 6251293 w 15811497"/>
              <a:gd name="connsiteY112-9472" fmla="*/ 633929 h 6248398"/>
              <a:gd name="connsiteX113-9473" fmla="*/ 6257683 w 15811497"/>
              <a:gd name="connsiteY113-9474" fmla="*/ 625384 h 6248398"/>
              <a:gd name="connsiteX114-9475" fmla="*/ 6257686 w 15811497"/>
              <a:gd name="connsiteY114-9476" fmla="*/ 625380 h 6248398"/>
              <a:gd name="connsiteX115-9477" fmla="*/ 6331355 w 15811497"/>
              <a:gd name="connsiteY115-9478" fmla="*/ 526865 h 6248398"/>
              <a:gd name="connsiteX116-9479" fmla="*/ 7448548 w 15811497"/>
              <a:gd name="connsiteY116-9480" fmla="*/ 0 h 6248398"/>
              <a:gd name="connsiteX0-9481" fmla="*/ 11209760 w 15811497"/>
              <a:gd name="connsiteY0-9482" fmla="*/ 5180760 h 6248398"/>
              <a:gd name="connsiteX1-9483" fmla="*/ 11210150 w 15811497"/>
              <a:gd name="connsiteY1-9484" fmla="*/ 5180948 h 6248398"/>
              <a:gd name="connsiteX2-9485" fmla="*/ 11313815 w 15811497"/>
              <a:gd name="connsiteY2-9486" fmla="*/ 5243926 h 6248398"/>
              <a:gd name="connsiteX3-9487" fmla="*/ 11369911 w 15811497"/>
              <a:gd name="connsiteY3-9488" fmla="*/ 5285874 h 6248398"/>
              <a:gd name="connsiteX4-9489" fmla="*/ 11410606 w 15811497"/>
              <a:gd name="connsiteY4-9490" fmla="*/ 5316305 h 6248398"/>
              <a:gd name="connsiteX5-9491" fmla="*/ 11499892 w 15811497"/>
              <a:gd name="connsiteY5-9492" fmla="*/ 5397454 h 6248398"/>
              <a:gd name="connsiteX6-9493" fmla="*/ 11528781 w 15811497"/>
              <a:gd name="connsiteY6-9494" fmla="*/ 5429240 h 6248398"/>
              <a:gd name="connsiteX7-9495" fmla="*/ 11504846 w 15811497"/>
              <a:gd name="connsiteY7-9496" fmla="*/ 5414699 h 6248398"/>
              <a:gd name="connsiteX8-9497" fmla="*/ 11371717 w 15811497"/>
              <a:gd name="connsiteY8-9498" fmla="*/ 5315148 h 6248398"/>
              <a:gd name="connsiteX9-9499" fmla="*/ 11292198 w 15811497"/>
              <a:gd name="connsiteY9-9500" fmla="*/ 5255685 h 6248398"/>
              <a:gd name="connsiteX10-9501" fmla="*/ 11209760 w 15811497"/>
              <a:gd name="connsiteY10-9502" fmla="*/ 5180760 h 6248398"/>
              <a:gd name="connsiteX11-9503" fmla="*/ 4892179 w 15811497"/>
              <a:gd name="connsiteY11-9504" fmla="*/ 4842491 h 6248398"/>
              <a:gd name="connsiteX12-9505" fmla="*/ 4892178 w 15811497"/>
              <a:gd name="connsiteY12-9506" fmla="*/ 4842492 h 6248398"/>
              <a:gd name="connsiteX13-9507" fmla="*/ 4885192 w 15811497"/>
              <a:gd name="connsiteY13-9508" fmla="*/ 4851834 h 6248398"/>
              <a:gd name="connsiteX14-9509" fmla="*/ 4892179 w 15811497"/>
              <a:gd name="connsiteY14-9510" fmla="*/ 4842491 h 6248398"/>
              <a:gd name="connsiteX15-9511" fmla="*/ 7448548 w 15811497"/>
              <a:gd name="connsiteY15-9512" fmla="*/ 0 h 6248398"/>
              <a:gd name="connsiteX16-9513" fmla="*/ 8721604 w 15811497"/>
              <a:gd name="connsiteY16-9514" fmla="*/ 757692 h 6248398"/>
              <a:gd name="connsiteX17-9515" fmla="*/ 8890522 w 15811497"/>
              <a:gd name="connsiteY17-9516" fmla="*/ 1193234 h 6248398"/>
              <a:gd name="connsiteX18-9517" fmla="*/ 9958384 w 15811497"/>
              <a:gd name="connsiteY18-9518" fmla="*/ 1828798 h 6248398"/>
              <a:gd name="connsiteX19-9519" fmla="*/ 10895504 w 15811497"/>
              <a:gd name="connsiteY19-9520" fmla="*/ 1386857 h 6248398"/>
              <a:gd name="connsiteX20-9521" fmla="*/ 10927290 w 15811497"/>
              <a:gd name="connsiteY20-9522" fmla="*/ 1344350 h 6248398"/>
              <a:gd name="connsiteX21-9523" fmla="*/ 10936907 w 15811497"/>
              <a:gd name="connsiteY21-9524" fmla="*/ 1346082 h 6248398"/>
              <a:gd name="connsiteX22-9525" fmla="*/ 10917759 w 15811497"/>
              <a:gd name="connsiteY22-9526" fmla="*/ 1367151 h 6248398"/>
              <a:gd name="connsiteX23-9527" fmla="*/ 10917760 w 15811497"/>
              <a:gd name="connsiteY23-9528" fmla="*/ 1367152 h 6248398"/>
              <a:gd name="connsiteX24-9529" fmla="*/ 10936908 w 15811497"/>
              <a:gd name="connsiteY24-9530" fmla="*/ 1346084 h 6248398"/>
              <a:gd name="connsiteX25-9531" fmla="*/ 11096041 w 15811497"/>
              <a:gd name="connsiteY25-9532" fmla="*/ 1170993 h 6248398"/>
              <a:gd name="connsiteX26-9533" fmla="*/ 13049247 w 15811497"/>
              <a:gd name="connsiteY26-9534" fmla="*/ 361949 h 6248398"/>
              <a:gd name="connsiteX27-9535" fmla="*/ 15811497 w 15811497"/>
              <a:gd name="connsiteY27-9536" fmla="*/ 3124198 h 6248398"/>
              <a:gd name="connsiteX28-9537" fmla="*/ 13049247 w 15811497"/>
              <a:gd name="connsiteY28-9538" fmla="*/ 5886448 h 6248398"/>
              <a:gd name="connsiteX29-9539" fmla="*/ 11732594 w 15811497"/>
              <a:gd name="connsiteY29-9540" fmla="*/ 5553059 h 6248398"/>
              <a:gd name="connsiteX30-9541" fmla="*/ 11528782 w 15811497"/>
              <a:gd name="connsiteY30-9542" fmla="*/ 5429240 h 6248398"/>
              <a:gd name="connsiteX31-9543" fmla="*/ 11499893 w 15811497"/>
              <a:gd name="connsiteY31-9544" fmla="*/ 5397454 h 6248398"/>
              <a:gd name="connsiteX32-9545" fmla="*/ 11410607 w 15811497"/>
              <a:gd name="connsiteY32-9546" fmla="*/ 5316305 h 6248398"/>
              <a:gd name="connsiteX33-9547" fmla="*/ 11369912 w 15811497"/>
              <a:gd name="connsiteY33-9548" fmla="*/ 5285874 h 6248398"/>
              <a:gd name="connsiteX34-9549" fmla="*/ 11355656 w 15811497"/>
              <a:gd name="connsiteY34-9550" fmla="*/ 5144675 h 6248398"/>
              <a:gd name="connsiteX35-9551" fmla="*/ 11355656 w 15811497"/>
              <a:gd name="connsiteY35-9552" fmla="*/ 5144675 h 6248398"/>
              <a:gd name="connsiteX36-9553" fmla="*/ 11369912 w 15811497"/>
              <a:gd name="connsiteY36-9554" fmla="*/ 5285874 h 6248398"/>
              <a:gd name="connsiteX37-9555" fmla="*/ 11313816 w 15811497"/>
              <a:gd name="connsiteY37-9556" fmla="*/ 5243926 h 6248398"/>
              <a:gd name="connsiteX38-9557" fmla="*/ 11210151 w 15811497"/>
              <a:gd name="connsiteY38-9558" fmla="*/ 5180948 h 6248398"/>
              <a:gd name="connsiteX39-9559" fmla="*/ 11209761 w 15811497"/>
              <a:gd name="connsiteY39-9560" fmla="*/ 5180760 h 6248398"/>
              <a:gd name="connsiteX40-9561" fmla="*/ 11096041 w 15811497"/>
              <a:gd name="connsiteY40-9562" fmla="*/ 5077404 h 6248398"/>
              <a:gd name="connsiteX41-9563" fmla="*/ 11063094 w 15811497"/>
              <a:gd name="connsiteY41-9564" fmla="*/ 5041153 h 6248398"/>
              <a:gd name="connsiteX42-9565" fmla="*/ 11063091 w 15811497"/>
              <a:gd name="connsiteY42-9566" fmla="*/ 5041152 h 6248398"/>
              <a:gd name="connsiteX43-9567" fmla="*/ 11096040 w 15811497"/>
              <a:gd name="connsiteY43-9568" fmla="*/ 5077404 h 6248398"/>
              <a:gd name="connsiteX44-9569" fmla="*/ 11209760 w 15811497"/>
              <a:gd name="connsiteY44-9570" fmla="*/ 5180760 h 6248398"/>
              <a:gd name="connsiteX45-9571" fmla="*/ 11100244 w 15811497"/>
              <a:gd name="connsiteY45-9572" fmla="*/ 5128004 h 6248398"/>
              <a:gd name="connsiteX46-9573" fmla="*/ 10610846 w 15811497"/>
              <a:gd name="connsiteY46-9574" fmla="*/ 5029199 h 6248398"/>
              <a:gd name="connsiteX47-9575" fmla="*/ 9640652 w 15811497"/>
              <a:gd name="connsiteY47-9576" fmla="*/ 5486739 h 6248398"/>
              <a:gd name="connsiteX48-9577" fmla="*/ 9628722 w 15811497"/>
              <a:gd name="connsiteY48-9578" fmla="*/ 5502693 h 6248398"/>
              <a:gd name="connsiteX49-9579" fmla="*/ 9568273 w 15811497"/>
              <a:gd name="connsiteY49-9580" fmla="*/ 5583530 h 6248398"/>
              <a:gd name="connsiteX50-9581" fmla="*/ 9535504 w 15811497"/>
              <a:gd name="connsiteY50-9582" fmla="*/ 5637470 h 6248398"/>
              <a:gd name="connsiteX51-9583" fmla="*/ 9535505 w 15811497"/>
              <a:gd name="connsiteY51-9584" fmla="*/ 5637470 h 6248398"/>
              <a:gd name="connsiteX52-9585" fmla="*/ 9568273 w 15811497"/>
              <a:gd name="connsiteY52-9586" fmla="*/ 5583531 h 6248398"/>
              <a:gd name="connsiteX53-9587" fmla="*/ 9628722 w 15811497"/>
              <a:gd name="connsiteY53-9588" fmla="*/ 5502694 h 6248398"/>
              <a:gd name="connsiteX54-9589" fmla="*/ 9563485 w 15811497"/>
              <a:gd name="connsiteY54-9590" fmla="*/ 5610078 h 6248398"/>
              <a:gd name="connsiteX55-9591" fmla="*/ 9542221 w 15811497"/>
              <a:gd name="connsiteY55-9592" fmla="*/ 5638514 h 6248398"/>
              <a:gd name="connsiteX56-9593" fmla="*/ 9504352 w 15811497"/>
              <a:gd name="connsiteY56-9594" fmla="*/ 5689156 h 6248398"/>
              <a:gd name="connsiteX57-9595" fmla="*/ 9480140 w 15811497"/>
              <a:gd name="connsiteY57-9596" fmla="*/ 5721533 h 6248398"/>
              <a:gd name="connsiteX58-9597" fmla="*/ 8362947 w 15811497"/>
              <a:gd name="connsiteY58-9598" fmla="*/ 6248398 h 6248398"/>
              <a:gd name="connsiteX59-9599" fmla="*/ 7028922 w 15811497"/>
              <a:gd name="connsiteY59-9600" fmla="*/ 5364147 h 6248398"/>
              <a:gd name="connsiteX60-9601" fmla="*/ 6990513 w 15811497"/>
              <a:gd name="connsiteY60-9602" fmla="*/ 5259205 h 6248398"/>
              <a:gd name="connsiteX61-9603" fmla="*/ 6990512 w 15811497"/>
              <a:gd name="connsiteY61-9604" fmla="*/ 5259199 h 6248398"/>
              <a:gd name="connsiteX62-9605" fmla="*/ 6983676 w 15811497"/>
              <a:gd name="connsiteY62-9606" fmla="*/ 5240519 h 6248398"/>
              <a:gd name="connsiteX63-9607" fmla="*/ 6983673 w 15811497"/>
              <a:gd name="connsiteY63-9608" fmla="*/ 5240519 h 6248398"/>
              <a:gd name="connsiteX64-9609" fmla="*/ 6980236 w 15811497"/>
              <a:gd name="connsiteY64-9610" fmla="*/ 5231130 h 6248398"/>
              <a:gd name="connsiteX65-9611" fmla="*/ 6978859 w 15811497"/>
              <a:gd name="connsiteY65-9612" fmla="*/ 5225774 h 6248398"/>
              <a:gd name="connsiteX66-9613" fmla="*/ 6984291 w 15811497"/>
              <a:gd name="connsiteY66-9614" fmla="*/ 5240614 h 6248398"/>
              <a:gd name="connsiteX67-9615" fmla="*/ 6984292 w 15811497"/>
              <a:gd name="connsiteY67-9616" fmla="*/ 5240614 h 6248398"/>
              <a:gd name="connsiteX68-9617" fmla="*/ 6978860 w 15811497"/>
              <a:gd name="connsiteY68-9618" fmla="*/ 5225773 h 6248398"/>
              <a:gd name="connsiteX69-9619" fmla="*/ 6944562 w 15811497"/>
              <a:gd name="connsiteY69-9620" fmla="*/ 5092380 h 6248398"/>
              <a:gd name="connsiteX70-9621" fmla="*/ 6924183 w 15811497"/>
              <a:gd name="connsiteY70-9622" fmla="*/ 4890225 h 6248398"/>
              <a:gd name="connsiteX71-9623" fmla="*/ 6924182 w 15811497"/>
              <a:gd name="connsiteY71-9624" fmla="*/ 4890225 h 6248398"/>
              <a:gd name="connsiteX72-9625" fmla="*/ 6944561 w 15811497"/>
              <a:gd name="connsiteY72-9626" fmla="*/ 5092380 h 6248398"/>
              <a:gd name="connsiteX73-9627" fmla="*/ 6978860 w 15811497"/>
              <a:gd name="connsiteY73-9628" fmla="*/ 5225773 h 6248398"/>
              <a:gd name="connsiteX74-9629" fmla="*/ 6948299 w 15811497"/>
              <a:gd name="connsiteY74-9630" fmla="*/ 5142273 h 6248398"/>
              <a:gd name="connsiteX75-9631" fmla="*/ 5829297 w 15811497"/>
              <a:gd name="connsiteY75-9632" fmla="*/ 4400549 h 6248398"/>
              <a:gd name="connsiteX76-9633" fmla="*/ 5056802 w 15811497"/>
              <a:gd name="connsiteY76-9634" fmla="*/ 4677867 h 6248398"/>
              <a:gd name="connsiteX77-9635" fmla="*/ 5022517 w 15811497"/>
              <a:gd name="connsiteY77-9636" fmla="*/ 4709027 h 6248398"/>
              <a:gd name="connsiteX78-9637" fmla="*/ 5022515 w 15811497"/>
              <a:gd name="connsiteY78-9638" fmla="*/ 4709029 h 6248398"/>
              <a:gd name="connsiteX79-9639" fmla="*/ 5022510 w 15811497"/>
              <a:gd name="connsiteY79-9640" fmla="*/ 4709033 h 6248398"/>
              <a:gd name="connsiteX80-9641" fmla="*/ 4924198 w 15811497"/>
              <a:gd name="connsiteY80-9642" fmla="*/ 4840507 h 6248398"/>
              <a:gd name="connsiteX81-9643" fmla="*/ 4914898 w 15811497"/>
              <a:gd name="connsiteY81-9644" fmla="*/ 4838698 h 6248398"/>
              <a:gd name="connsiteX82-9645" fmla="*/ 4914898 w 15811497"/>
              <a:gd name="connsiteY82-9646" fmla="*/ 4838699 h 6248398"/>
              <a:gd name="connsiteX83-9647" fmla="*/ 4924199 w 15811497"/>
              <a:gd name="connsiteY83-9648" fmla="*/ 4840508 h 6248398"/>
              <a:gd name="connsiteX84-9649" fmla="*/ 4893736 w 15811497"/>
              <a:gd name="connsiteY84-9650" fmla="*/ 4881247 h 6248398"/>
              <a:gd name="connsiteX85-9651" fmla="*/ 4778482 w 15811497"/>
              <a:gd name="connsiteY85-9652" fmla="*/ 5008058 h 6248398"/>
              <a:gd name="connsiteX86-9653" fmla="*/ 4778482 w 15811497"/>
              <a:gd name="connsiteY86-9654" fmla="*/ 5008057 h 6248398"/>
              <a:gd name="connsiteX87-9655" fmla="*/ 4715455 w 15811497"/>
              <a:gd name="connsiteY87-9656" fmla="*/ 5077404 h 6248398"/>
              <a:gd name="connsiteX88-9657" fmla="*/ 2762249 w 15811497"/>
              <a:gd name="connsiteY88-9658" fmla="*/ 5886448 h 6248398"/>
              <a:gd name="connsiteX89-9659" fmla="*/ 0 w 15811497"/>
              <a:gd name="connsiteY89-9660" fmla="*/ 3124198 h 6248398"/>
              <a:gd name="connsiteX90-9661" fmla="*/ 2762249 w 15811497"/>
              <a:gd name="connsiteY90-9662" fmla="*/ 361949 h 6248398"/>
              <a:gd name="connsiteX91-9663" fmla="*/ 4078902 w 15811497"/>
              <a:gd name="connsiteY91-9664" fmla="*/ 695338 h 6248398"/>
              <a:gd name="connsiteX92-9665" fmla="*/ 4261443 w 15811497"/>
              <a:gd name="connsiteY92-9666" fmla="*/ 806235 h 6248398"/>
              <a:gd name="connsiteX93-9667" fmla="*/ 4409044 w 15811497"/>
              <a:gd name="connsiteY93-9668" fmla="*/ 910268 h 6248398"/>
              <a:gd name="connsiteX94-9669" fmla="*/ 4612477 w 15811497"/>
              <a:gd name="connsiteY94-9670" fmla="*/ 1077402 h 6248398"/>
              <a:gd name="connsiteX95-9671" fmla="*/ 4612478 w 15811497"/>
              <a:gd name="connsiteY95-9672" fmla="*/ 1077403 h 6248398"/>
              <a:gd name="connsiteX96-9673" fmla="*/ 4715454 w 15811497"/>
              <a:gd name="connsiteY96-9674" fmla="*/ 1170993 h 6248398"/>
              <a:gd name="connsiteX97-9675" fmla="*/ 4701725 w 15811497"/>
              <a:gd name="connsiteY97-9676" fmla="*/ 1120394 h 6248398"/>
              <a:gd name="connsiteX98-9677" fmla="*/ 5191122 w 15811497"/>
              <a:gd name="connsiteY98-9678" fmla="*/ 1219199 h 6248398"/>
              <a:gd name="connsiteX99-9679" fmla="*/ 6161317 w 15811497"/>
              <a:gd name="connsiteY99-9680" fmla="*/ 761659 h 6248398"/>
              <a:gd name="connsiteX100-9681" fmla="*/ 6224019 w 15811497"/>
              <a:gd name="connsiteY100-9682" fmla="*/ 677808 h 6248398"/>
              <a:gd name="connsiteX101-9683" fmla="*/ 6175489 w 15811497"/>
              <a:gd name="connsiteY101-9684" fmla="*/ 757691 h 6248398"/>
              <a:gd name="connsiteX102-9685" fmla="*/ 6175489 w 15811497"/>
              <a:gd name="connsiteY102-9686" fmla="*/ 757692 h 6248398"/>
              <a:gd name="connsiteX103-9687" fmla="*/ 6224020 w 15811497"/>
              <a:gd name="connsiteY103-9688" fmla="*/ 677809 h 6248398"/>
              <a:gd name="connsiteX104-9689" fmla="*/ 6233696 w 15811497"/>
              <a:gd name="connsiteY104-9690" fmla="*/ 664869 h 6248398"/>
              <a:gd name="connsiteX105-9691" fmla="*/ 6252611 w 15811497"/>
              <a:gd name="connsiteY105-9692" fmla="*/ 633734 h 6248398"/>
              <a:gd name="connsiteX106-9693" fmla="*/ 6252610 w 15811497"/>
              <a:gd name="connsiteY106-9694" fmla="*/ 633734 h 6248398"/>
              <a:gd name="connsiteX107-9695" fmla="*/ 6233696 w 15811497"/>
              <a:gd name="connsiteY107-9696" fmla="*/ 664868 h 6248398"/>
              <a:gd name="connsiteX108-9697" fmla="*/ 6224019 w 15811497"/>
              <a:gd name="connsiteY108-9698" fmla="*/ 677808 h 6248398"/>
              <a:gd name="connsiteX109-9699" fmla="*/ 6248008 w 15811497"/>
              <a:gd name="connsiteY109-9700" fmla="*/ 638320 h 6248398"/>
              <a:gd name="connsiteX110-9701" fmla="*/ 6251291 w 15811497"/>
              <a:gd name="connsiteY110-9702" fmla="*/ 633930 h 6248398"/>
              <a:gd name="connsiteX111-9703" fmla="*/ 6251293 w 15811497"/>
              <a:gd name="connsiteY111-9704" fmla="*/ 633929 h 6248398"/>
              <a:gd name="connsiteX112-9705" fmla="*/ 6257683 w 15811497"/>
              <a:gd name="connsiteY112-9706" fmla="*/ 625384 h 6248398"/>
              <a:gd name="connsiteX113-9707" fmla="*/ 6257686 w 15811497"/>
              <a:gd name="connsiteY113-9708" fmla="*/ 625380 h 6248398"/>
              <a:gd name="connsiteX114-9709" fmla="*/ 6331355 w 15811497"/>
              <a:gd name="connsiteY114-9710" fmla="*/ 526865 h 6248398"/>
              <a:gd name="connsiteX115-9711" fmla="*/ 7448548 w 15811497"/>
              <a:gd name="connsiteY115-9712" fmla="*/ 0 h 6248398"/>
              <a:gd name="connsiteX0-9713" fmla="*/ 11209760 w 15811497"/>
              <a:gd name="connsiteY0-9714" fmla="*/ 5180760 h 6248398"/>
              <a:gd name="connsiteX1-9715" fmla="*/ 11210150 w 15811497"/>
              <a:gd name="connsiteY1-9716" fmla="*/ 5180948 h 6248398"/>
              <a:gd name="connsiteX2-9717" fmla="*/ 11313815 w 15811497"/>
              <a:gd name="connsiteY2-9718" fmla="*/ 5243926 h 6248398"/>
              <a:gd name="connsiteX3-9719" fmla="*/ 11369911 w 15811497"/>
              <a:gd name="connsiteY3-9720" fmla="*/ 5285874 h 6248398"/>
              <a:gd name="connsiteX4-9721" fmla="*/ 11410606 w 15811497"/>
              <a:gd name="connsiteY4-9722" fmla="*/ 5316305 h 6248398"/>
              <a:gd name="connsiteX5-9723" fmla="*/ 11499892 w 15811497"/>
              <a:gd name="connsiteY5-9724" fmla="*/ 5397454 h 6248398"/>
              <a:gd name="connsiteX6-9725" fmla="*/ 11528781 w 15811497"/>
              <a:gd name="connsiteY6-9726" fmla="*/ 5429240 h 6248398"/>
              <a:gd name="connsiteX7-9727" fmla="*/ 11504846 w 15811497"/>
              <a:gd name="connsiteY7-9728" fmla="*/ 5414699 h 6248398"/>
              <a:gd name="connsiteX8-9729" fmla="*/ 11371717 w 15811497"/>
              <a:gd name="connsiteY8-9730" fmla="*/ 5315148 h 6248398"/>
              <a:gd name="connsiteX9-9731" fmla="*/ 11292198 w 15811497"/>
              <a:gd name="connsiteY9-9732" fmla="*/ 5255685 h 6248398"/>
              <a:gd name="connsiteX10-9733" fmla="*/ 11209760 w 15811497"/>
              <a:gd name="connsiteY10-9734" fmla="*/ 5180760 h 6248398"/>
              <a:gd name="connsiteX11-9735" fmla="*/ 4892179 w 15811497"/>
              <a:gd name="connsiteY11-9736" fmla="*/ 4842491 h 6248398"/>
              <a:gd name="connsiteX12-9737" fmla="*/ 4892178 w 15811497"/>
              <a:gd name="connsiteY12-9738" fmla="*/ 4842492 h 6248398"/>
              <a:gd name="connsiteX13-9739" fmla="*/ 4885192 w 15811497"/>
              <a:gd name="connsiteY13-9740" fmla="*/ 4851834 h 6248398"/>
              <a:gd name="connsiteX14-9741" fmla="*/ 4892179 w 15811497"/>
              <a:gd name="connsiteY14-9742" fmla="*/ 4842491 h 6248398"/>
              <a:gd name="connsiteX15-9743" fmla="*/ 7448548 w 15811497"/>
              <a:gd name="connsiteY15-9744" fmla="*/ 0 h 6248398"/>
              <a:gd name="connsiteX16-9745" fmla="*/ 8721604 w 15811497"/>
              <a:gd name="connsiteY16-9746" fmla="*/ 757692 h 6248398"/>
              <a:gd name="connsiteX17-9747" fmla="*/ 8890522 w 15811497"/>
              <a:gd name="connsiteY17-9748" fmla="*/ 1193234 h 6248398"/>
              <a:gd name="connsiteX18-9749" fmla="*/ 9958384 w 15811497"/>
              <a:gd name="connsiteY18-9750" fmla="*/ 1828798 h 6248398"/>
              <a:gd name="connsiteX19-9751" fmla="*/ 10895504 w 15811497"/>
              <a:gd name="connsiteY19-9752" fmla="*/ 1386857 h 6248398"/>
              <a:gd name="connsiteX20-9753" fmla="*/ 10927290 w 15811497"/>
              <a:gd name="connsiteY20-9754" fmla="*/ 1344350 h 6248398"/>
              <a:gd name="connsiteX21-9755" fmla="*/ 10936907 w 15811497"/>
              <a:gd name="connsiteY21-9756" fmla="*/ 1346082 h 6248398"/>
              <a:gd name="connsiteX22-9757" fmla="*/ 10917759 w 15811497"/>
              <a:gd name="connsiteY22-9758" fmla="*/ 1367151 h 6248398"/>
              <a:gd name="connsiteX23-9759" fmla="*/ 10917760 w 15811497"/>
              <a:gd name="connsiteY23-9760" fmla="*/ 1367152 h 6248398"/>
              <a:gd name="connsiteX24-9761" fmla="*/ 11096041 w 15811497"/>
              <a:gd name="connsiteY24-9762" fmla="*/ 1170993 h 6248398"/>
              <a:gd name="connsiteX25-9763" fmla="*/ 13049247 w 15811497"/>
              <a:gd name="connsiteY25-9764" fmla="*/ 361949 h 6248398"/>
              <a:gd name="connsiteX26-9765" fmla="*/ 15811497 w 15811497"/>
              <a:gd name="connsiteY26-9766" fmla="*/ 3124198 h 6248398"/>
              <a:gd name="connsiteX27-9767" fmla="*/ 13049247 w 15811497"/>
              <a:gd name="connsiteY27-9768" fmla="*/ 5886448 h 6248398"/>
              <a:gd name="connsiteX28-9769" fmla="*/ 11732594 w 15811497"/>
              <a:gd name="connsiteY28-9770" fmla="*/ 5553059 h 6248398"/>
              <a:gd name="connsiteX29-9771" fmla="*/ 11528782 w 15811497"/>
              <a:gd name="connsiteY29-9772" fmla="*/ 5429240 h 6248398"/>
              <a:gd name="connsiteX30-9773" fmla="*/ 11499893 w 15811497"/>
              <a:gd name="connsiteY30-9774" fmla="*/ 5397454 h 6248398"/>
              <a:gd name="connsiteX31-9775" fmla="*/ 11410607 w 15811497"/>
              <a:gd name="connsiteY31-9776" fmla="*/ 5316305 h 6248398"/>
              <a:gd name="connsiteX32-9777" fmla="*/ 11369912 w 15811497"/>
              <a:gd name="connsiteY32-9778" fmla="*/ 5285874 h 6248398"/>
              <a:gd name="connsiteX33-9779" fmla="*/ 11355656 w 15811497"/>
              <a:gd name="connsiteY33-9780" fmla="*/ 5144675 h 6248398"/>
              <a:gd name="connsiteX34-9781" fmla="*/ 11355656 w 15811497"/>
              <a:gd name="connsiteY34-9782" fmla="*/ 5144675 h 6248398"/>
              <a:gd name="connsiteX35-9783" fmla="*/ 11369912 w 15811497"/>
              <a:gd name="connsiteY35-9784" fmla="*/ 5285874 h 6248398"/>
              <a:gd name="connsiteX36-9785" fmla="*/ 11313816 w 15811497"/>
              <a:gd name="connsiteY36-9786" fmla="*/ 5243926 h 6248398"/>
              <a:gd name="connsiteX37-9787" fmla="*/ 11210151 w 15811497"/>
              <a:gd name="connsiteY37-9788" fmla="*/ 5180948 h 6248398"/>
              <a:gd name="connsiteX38-9789" fmla="*/ 11209761 w 15811497"/>
              <a:gd name="connsiteY38-9790" fmla="*/ 5180760 h 6248398"/>
              <a:gd name="connsiteX39-9791" fmla="*/ 11096041 w 15811497"/>
              <a:gd name="connsiteY39-9792" fmla="*/ 5077404 h 6248398"/>
              <a:gd name="connsiteX40-9793" fmla="*/ 11063094 w 15811497"/>
              <a:gd name="connsiteY40-9794" fmla="*/ 5041153 h 6248398"/>
              <a:gd name="connsiteX41-9795" fmla="*/ 11063091 w 15811497"/>
              <a:gd name="connsiteY41-9796" fmla="*/ 5041152 h 6248398"/>
              <a:gd name="connsiteX42-9797" fmla="*/ 11096040 w 15811497"/>
              <a:gd name="connsiteY42-9798" fmla="*/ 5077404 h 6248398"/>
              <a:gd name="connsiteX43-9799" fmla="*/ 11209760 w 15811497"/>
              <a:gd name="connsiteY43-9800" fmla="*/ 5180760 h 6248398"/>
              <a:gd name="connsiteX44-9801" fmla="*/ 11100244 w 15811497"/>
              <a:gd name="connsiteY44-9802" fmla="*/ 5128004 h 6248398"/>
              <a:gd name="connsiteX45-9803" fmla="*/ 10610846 w 15811497"/>
              <a:gd name="connsiteY45-9804" fmla="*/ 5029199 h 6248398"/>
              <a:gd name="connsiteX46-9805" fmla="*/ 9640652 w 15811497"/>
              <a:gd name="connsiteY46-9806" fmla="*/ 5486739 h 6248398"/>
              <a:gd name="connsiteX47-9807" fmla="*/ 9628722 w 15811497"/>
              <a:gd name="connsiteY47-9808" fmla="*/ 5502693 h 6248398"/>
              <a:gd name="connsiteX48-9809" fmla="*/ 9568273 w 15811497"/>
              <a:gd name="connsiteY48-9810" fmla="*/ 5583530 h 6248398"/>
              <a:gd name="connsiteX49-9811" fmla="*/ 9535504 w 15811497"/>
              <a:gd name="connsiteY49-9812" fmla="*/ 5637470 h 6248398"/>
              <a:gd name="connsiteX50-9813" fmla="*/ 9535505 w 15811497"/>
              <a:gd name="connsiteY50-9814" fmla="*/ 5637470 h 6248398"/>
              <a:gd name="connsiteX51-9815" fmla="*/ 9568273 w 15811497"/>
              <a:gd name="connsiteY51-9816" fmla="*/ 5583531 h 6248398"/>
              <a:gd name="connsiteX52-9817" fmla="*/ 9628722 w 15811497"/>
              <a:gd name="connsiteY52-9818" fmla="*/ 5502694 h 6248398"/>
              <a:gd name="connsiteX53-9819" fmla="*/ 9563485 w 15811497"/>
              <a:gd name="connsiteY53-9820" fmla="*/ 5610078 h 6248398"/>
              <a:gd name="connsiteX54-9821" fmla="*/ 9542221 w 15811497"/>
              <a:gd name="connsiteY54-9822" fmla="*/ 5638514 h 6248398"/>
              <a:gd name="connsiteX55-9823" fmla="*/ 9504352 w 15811497"/>
              <a:gd name="connsiteY55-9824" fmla="*/ 5689156 h 6248398"/>
              <a:gd name="connsiteX56-9825" fmla="*/ 9480140 w 15811497"/>
              <a:gd name="connsiteY56-9826" fmla="*/ 5721533 h 6248398"/>
              <a:gd name="connsiteX57-9827" fmla="*/ 8362947 w 15811497"/>
              <a:gd name="connsiteY57-9828" fmla="*/ 6248398 h 6248398"/>
              <a:gd name="connsiteX58-9829" fmla="*/ 7028922 w 15811497"/>
              <a:gd name="connsiteY58-9830" fmla="*/ 5364147 h 6248398"/>
              <a:gd name="connsiteX59-9831" fmla="*/ 6990513 w 15811497"/>
              <a:gd name="connsiteY59-9832" fmla="*/ 5259205 h 6248398"/>
              <a:gd name="connsiteX60-9833" fmla="*/ 6990512 w 15811497"/>
              <a:gd name="connsiteY60-9834" fmla="*/ 5259199 h 6248398"/>
              <a:gd name="connsiteX61-9835" fmla="*/ 6983676 w 15811497"/>
              <a:gd name="connsiteY61-9836" fmla="*/ 5240519 h 6248398"/>
              <a:gd name="connsiteX62-9837" fmla="*/ 6983673 w 15811497"/>
              <a:gd name="connsiteY62-9838" fmla="*/ 5240519 h 6248398"/>
              <a:gd name="connsiteX63-9839" fmla="*/ 6980236 w 15811497"/>
              <a:gd name="connsiteY63-9840" fmla="*/ 5231130 h 6248398"/>
              <a:gd name="connsiteX64-9841" fmla="*/ 6978859 w 15811497"/>
              <a:gd name="connsiteY64-9842" fmla="*/ 5225774 h 6248398"/>
              <a:gd name="connsiteX65-9843" fmla="*/ 6984291 w 15811497"/>
              <a:gd name="connsiteY65-9844" fmla="*/ 5240614 h 6248398"/>
              <a:gd name="connsiteX66-9845" fmla="*/ 6984292 w 15811497"/>
              <a:gd name="connsiteY66-9846" fmla="*/ 5240614 h 6248398"/>
              <a:gd name="connsiteX67-9847" fmla="*/ 6978860 w 15811497"/>
              <a:gd name="connsiteY67-9848" fmla="*/ 5225773 h 6248398"/>
              <a:gd name="connsiteX68-9849" fmla="*/ 6944562 w 15811497"/>
              <a:gd name="connsiteY68-9850" fmla="*/ 5092380 h 6248398"/>
              <a:gd name="connsiteX69-9851" fmla="*/ 6924183 w 15811497"/>
              <a:gd name="connsiteY69-9852" fmla="*/ 4890225 h 6248398"/>
              <a:gd name="connsiteX70-9853" fmla="*/ 6924182 w 15811497"/>
              <a:gd name="connsiteY70-9854" fmla="*/ 4890225 h 6248398"/>
              <a:gd name="connsiteX71-9855" fmla="*/ 6944561 w 15811497"/>
              <a:gd name="connsiteY71-9856" fmla="*/ 5092380 h 6248398"/>
              <a:gd name="connsiteX72-9857" fmla="*/ 6978860 w 15811497"/>
              <a:gd name="connsiteY72-9858" fmla="*/ 5225773 h 6248398"/>
              <a:gd name="connsiteX73-9859" fmla="*/ 6948299 w 15811497"/>
              <a:gd name="connsiteY73-9860" fmla="*/ 5142273 h 6248398"/>
              <a:gd name="connsiteX74-9861" fmla="*/ 5829297 w 15811497"/>
              <a:gd name="connsiteY74-9862" fmla="*/ 4400549 h 6248398"/>
              <a:gd name="connsiteX75-9863" fmla="*/ 5056802 w 15811497"/>
              <a:gd name="connsiteY75-9864" fmla="*/ 4677867 h 6248398"/>
              <a:gd name="connsiteX76-9865" fmla="*/ 5022517 w 15811497"/>
              <a:gd name="connsiteY76-9866" fmla="*/ 4709027 h 6248398"/>
              <a:gd name="connsiteX77-9867" fmla="*/ 5022515 w 15811497"/>
              <a:gd name="connsiteY77-9868" fmla="*/ 4709029 h 6248398"/>
              <a:gd name="connsiteX78-9869" fmla="*/ 5022510 w 15811497"/>
              <a:gd name="connsiteY78-9870" fmla="*/ 4709033 h 6248398"/>
              <a:gd name="connsiteX79-9871" fmla="*/ 4924198 w 15811497"/>
              <a:gd name="connsiteY79-9872" fmla="*/ 4840507 h 6248398"/>
              <a:gd name="connsiteX80-9873" fmla="*/ 4914898 w 15811497"/>
              <a:gd name="connsiteY80-9874" fmla="*/ 4838698 h 6248398"/>
              <a:gd name="connsiteX81-9875" fmla="*/ 4914898 w 15811497"/>
              <a:gd name="connsiteY81-9876" fmla="*/ 4838699 h 6248398"/>
              <a:gd name="connsiteX82-9877" fmla="*/ 4924199 w 15811497"/>
              <a:gd name="connsiteY82-9878" fmla="*/ 4840508 h 6248398"/>
              <a:gd name="connsiteX83-9879" fmla="*/ 4893736 w 15811497"/>
              <a:gd name="connsiteY83-9880" fmla="*/ 4881247 h 6248398"/>
              <a:gd name="connsiteX84-9881" fmla="*/ 4778482 w 15811497"/>
              <a:gd name="connsiteY84-9882" fmla="*/ 5008058 h 6248398"/>
              <a:gd name="connsiteX85-9883" fmla="*/ 4778482 w 15811497"/>
              <a:gd name="connsiteY85-9884" fmla="*/ 5008057 h 6248398"/>
              <a:gd name="connsiteX86-9885" fmla="*/ 4715455 w 15811497"/>
              <a:gd name="connsiteY86-9886" fmla="*/ 5077404 h 6248398"/>
              <a:gd name="connsiteX87-9887" fmla="*/ 2762249 w 15811497"/>
              <a:gd name="connsiteY87-9888" fmla="*/ 5886448 h 6248398"/>
              <a:gd name="connsiteX88-9889" fmla="*/ 0 w 15811497"/>
              <a:gd name="connsiteY88-9890" fmla="*/ 3124198 h 6248398"/>
              <a:gd name="connsiteX89-9891" fmla="*/ 2762249 w 15811497"/>
              <a:gd name="connsiteY89-9892" fmla="*/ 361949 h 6248398"/>
              <a:gd name="connsiteX90-9893" fmla="*/ 4078902 w 15811497"/>
              <a:gd name="connsiteY90-9894" fmla="*/ 695338 h 6248398"/>
              <a:gd name="connsiteX91-9895" fmla="*/ 4261443 w 15811497"/>
              <a:gd name="connsiteY91-9896" fmla="*/ 806235 h 6248398"/>
              <a:gd name="connsiteX92-9897" fmla="*/ 4409044 w 15811497"/>
              <a:gd name="connsiteY92-9898" fmla="*/ 910268 h 6248398"/>
              <a:gd name="connsiteX93-9899" fmla="*/ 4612477 w 15811497"/>
              <a:gd name="connsiteY93-9900" fmla="*/ 1077402 h 6248398"/>
              <a:gd name="connsiteX94-9901" fmla="*/ 4612478 w 15811497"/>
              <a:gd name="connsiteY94-9902" fmla="*/ 1077403 h 6248398"/>
              <a:gd name="connsiteX95-9903" fmla="*/ 4715454 w 15811497"/>
              <a:gd name="connsiteY95-9904" fmla="*/ 1170993 h 6248398"/>
              <a:gd name="connsiteX96-9905" fmla="*/ 4701725 w 15811497"/>
              <a:gd name="connsiteY96-9906" fmla="*/ 1120394 h 6248398"/>
              <a:gd name="connsiteX97-9907" fmla="*/ 5191122 w 15811497"/>
              <a:gd name="connsiteY97-9908" fmla="*/ 1219199 h 6248398"/>
              <a:gd name="connsiteX98-9909" fmla="*/ 6161317 w 15811497"/>
              <a:gd name="connsiteY98-9910" fmla="*/ 761659 h 6248398"/>
              <a:gd name="connsiteX99-9911" fmla="*/ 6224019 w 15811497"/>
              <a:gd name="connsiteY99-9912" fmla="*/ 677808 h 6248398"/>
              <a:gd name="connsiteX100-9913" fmla="*/ 6175489 w 15811497"/>
              <a:gd name="connsiteY100-9914" fmla="*/ 757691 h 6248398"/>
              <a:gd name="connsiteX101-9915" fmla="*/ 6175489 w 15811497"/>
              <a:gd name="connsiteY101-9916" fmla="*/ 757692 h 6248398"/>
              <a:gd name="connsiteX102-9917" fmla="*/ 6224020 w 15811497"/>
              <a:gd name="connsiteY102-9918" fmla="*/ 677809 h 6248398"/>
              <a:gd name="connsiteX103-9919" fmla="*/ 6233696 w 15811497"/>
              <a:gd name="connsiteY103-9920" fmla="*/ 664869 h 6248398"/>
              <a:gd name="connsiteX104-9921" fmla="*/ 6252611 w 15811497"/>
              <a:gd name="connsiteY104-9922" fmla="*/ 633734 h 6248398"/>
              <a:gd name="connsiteX105-9923" fmla="*/ 6252610 w 15811497"/>
              <a:gd name="connsiteY105-9924" fmla="*/ 633734 h 6248398"/>
              <a:gd name="connsiteX106-9925" fmla="*/ 6233696 w 15811497"/>
              <a:gd name="connsiteY106-9926" fmla="*/ 664868 h 6248398"/>
              <a:gd name="connsiteX107-9927" fmla="*/ 6224019 w 15811497"/>
              <a:gd name="connsiteY107-9928" fmla="*/ 677808 h 6248398"/>
              <a:gd name="connsiteX108-9929" fmla="*/ 6248008 w 15811497"/>
              <a:gd name="connsiteY108-9930" fmla="*/ 638320 h 6248398"/>
              <a:gd name="connsiteX109-9931" fmla="*/ 6251291 w 15811497"/>
              <a:gd name="connsiteY109-9932" fmla="*/ 633930 h 6248398"/>
              <a:gd name="connsiteX110-9933" fmla="*/ 6251293 w 15811497"/>
              <a:gd name="connsiteY110-9934" fmla="*/ 633929 h 6248398"/>
              <a:gd name="connsiteX111-9935" fmla="*/ 6257683 w 15811497"/>
              <a:gd name="connsiteY111-9936" fmla="*/ 625384 h 6248398"/>
              <a:gd name="connsiteX112-9937" fmla="*/ 6257686 w 15811497"/>
              <a:gd name="connsiteY112-9938" fmla="*/ 625380 h 6248398"/>
              <a:gd name="connsiteX113-9939" fmla="*/ 6331355 w 15811497"/>
              <a:gd name="connsiteY113-9940" fmla="*/ 526865 h 6248398"/>
              <a:gd name="connsiteX114-9941" fmla="*/ 7448548 w 15811497"/>
              <a:gd name="connsiteY114-9942" fmla="*/ 0 h 6248398"/>
              <a:gd name="connsiteX0-9943" fmla="*/ 11209760 w 15811497"/>
              <a:gd name="connsiteY0-9944" fmla="*/ 5180760 h 6248398"/>
              <a:gd name="connsiteX1-9945" fmla="*/ 11210150 w 15811497"/>
              <a:gd name="connsiteY1-9946" fmla="*/ 5180948 h 6248398"/>
              <a:gd name="connsiteX2-9947" fmla="*/ 11313815 w 15811497"/>
              <a:gd name="connsiteY2-9948" fmla="*/ 5243926 h 6248398"/>
              <a:gd name="connsiteX3-9949" fmla="*/ 11369911 w 15811497"/>
              <a:gd name="connsiteY3-9950" fmla="*/ 5285874 h 6248398"/>
              <a:gd name="connsiteX4-9951" fmla="*/ 11410606 w 15811497"/>
              <a:gd name="connsiteY4-9952" fmla="*/ 5316305 h 6248398"/>
              <a:gd name="connsiteX5-9953" fmla="*/ 11499892 w 15811497"/>
              <a:gd name="connsiteY5-9954" fmla="*/ 5397454 h 6248398"/>
              <a:gd name="connsiteX6-9955" fmla="*/ 11528781 w 15811497"/>
              <a:gd name="connsiteY6-9956" fmla="*/ 5429240 h 6248398"/>
              <a:gd name="connsiteX7-9957" fmla="*/ 11504846 w 15811497"/>
              <a:gd name="connsiteY7-9958" fmla="*/ 5414699 h 6248398"/>
              <a:gd name="connsiteX8-9959" fmla="*/ 11371717 w 15811497"/>
              <a:gd name="connsiteY8-9960" fmla="*/ 5315148 h 6248398"/>
              <a:gd name="connsiteX9-9961" fmla="*/ 11292198 w 15811497"/>
              <a:gd name="connsiteY9-9962" fmla="*/ 5255685 h 6248398"/>
              <a:gd name="connsiteX10-9963" fmla="*/ 11209760 w 15811497"/>
              <a:gd name="connsiteY10-9964" fmla="*/ 5180760 h 6248398"/>
              <a:gd name="connsiteX11-9965" fmla="*/ 4892179 w 15811497"/>
              <a:gd name="connsiteY11-9966" fmla="*/ 4842491 h 6248398"/>
              <a:gd name="connsiteX12-9967" fmla="*/ 4892178 w 15811497"/>
              <a:gd name="connsiteY12-9968" fmla="*/ 4842492 h 6248398"/>
              <a:gd name="connsiteX13-9969" fmla="*/ 4885192 w 15811497"/>
              <a:gd name="connsiteY13-9970" fmla="*/ 4851834 h 6248398"/>
              <a:gd name="connsiteX14-9971" fmla="*/ 4892179 w 15811497"/>
              <a:gd name="connsiteY14-9972" fmla="*/ 4842491 h 6248398"/>
              <a:gd name="connsiteX15-9973" fmla="*/ 7448548 w 15811497"/>
              <a:gd name="connsiteY15-9974" fmla="*/ 0 h 6248398"/>
              <a:gd name="connsiteX16-9975" fmla="*/ 8721604 w 15811497"/>
              <a:gd name="connsiteY16-9976" fmla="*/ 757692 h 6248398"/>
              <a:gd name="connsiteX17-9977" fmla="*/ 8890522 w 15811497"/>
              <a:gd name="connsiteY17-9978" fmla="*/ 1193234 h 6248398"/>
              <a:gd name="connsiteX18-9979" fmla="*/ 9958384 w 15811497"/>
              <a:gd name="connsiteY18-9980" fmla="*/ 1828798 h 6248398"/>
              <a:gd name="connsiteX19-9981" fmla="*/ 10895504 w 15811497"/>
              <a:gd name="connsiteY19-9982" fmla="*/ 1386857 h 6248398"/>
              <a:gd name="connsiteX20-9983" fmla="*/ 10927290 w 15811497"/>
              <a:gd name="connsiteY20-9984" fmla="*/ 1344350 h 6248398"/>
              <a:gd name="connsiteX21-9985" fmla="*/ 10936907 w 15811497"/>
              <a:gd name="connsiteY21-9986" fmla="*/ 1346082 h 6248398"/>
              <a:gd name="connsiteX22-9987" fmla="*/ 10917759 w 15811497"/>
              <a:gd name="connsiteY22-9988" fmla="*/ 1367151 h 6248398"/>
              <a:gd name="connsiteX23-9989" fmla="*/ 11096041 w 15811497"/>
              <a:gd name="connsiteY23-9990" fmla="*/ 1170993 h 6248398"/>
              <a:gd name="connsiteX24-9991" fmla="*/ 13049247 w 15811497"/>
              <a:gd name="connsiteY24-9992" fmla="*/ 361949 h 6248398"/>
              <a:gd name="connsiteX25-9993" fmla="*/ 15811497 w 15811497"/>
              <a:gd name="connsiteY25-9994" fmla="*/ 3124198 h 6248398"/>
              <a:gd name="connsiteX26-9995" fmla="*/ 13049247 w 15811497"/>
              <a:gd name="connsiteY26-9996" fmla="*/ 5886448 h 6248398"/>
              <a:gd name="connsiteX27-9997" fmla="*/ 11732594 w 15811497"/>
              <a:gd name="connsiteY27-9998" fmla="*/ 5553059 h 6248398"/>
              <a:gd name="connsiteX28-9999" fmla="*/ 11528782 w 15811497"/>
              <a:gd name="connsiteY28-10000" fmla="*/ 5429240 h 6248398"/>
              <a:gd name="connsiteX29-10001" fmla="*/ 11499893 w 15811497"/>
              <a:gd name="connsiteY29-10002" fmla="*/ 5397454 h 6248398"/>
              <a:gd name="connsiteX30-10003" fmla="*/ 11410607 w 15811497"/>
              <a:gd name="connsiteY30-10004" fmla="*/ 5316305 h 6248398"/>
              <a:gd name="connsiteX31-10005" fmla="*/ 11369912 w 15811497"/>
              <a:gd name="connsiteY31-10006" fmla="*/ 5285874 h 6248398"/>
              <a:gd name="connsiteX32-10007" fmla="*/ 11355656 w 15811497"/>
              <a:gd name="connsiteY32-10008" fmla="*/ 5144675 h 6248398"/>
              <a:gd name="connsiteX33-10009" fmla="*/ 11355656 w 15811497"/>
              <a:gd name="connsiteY33-10010" fmla="*/ 5144675 h 6248398"/>
              <a:gd name="connsiteX34-10011" fmla="*/ 11369912 w 15811497"/>
              <a:gd name="connsiteY34-10012" fmla="*/ 5285874 h 6248398"/>
              <a:gd name="connsiteX35-10013" fmla="*/ 11313816 w 15811497"/>
              <a:gd name="connsiteY35-10014" fmla="*/ 5243926 h 6248398"/>
              <a:gd name="connsiteX36-10015" fmla="*/ 11210151 w 15811497"/>
              <a:gd name="connsiteY36-10016" fmla="*/ 5180948 h 6248398"/>
              <a:gd name="connsiteX37-10017" fmla="*/ 11209761 w 15811497"/>
              <a:gd name="connsiteY37-10018" fmla="*/ 5180760 h 6248398"/>
              <a:gd name="connsiteX38-10019" fmla="*/ 11096041 w 15811497"/>
              <a:gd name="connsiteY38-10020" fmla="*/ 5077404 h 6248398"/>
              <a:gd name="connsiteX39-10021" fmla="*/ 11063094 w 15811497"/>
              <a:gd name="connsiteY39-10022" fmla="*/ 5041153 h 6248398"/>
              <a:gd name="connsiteX40-10023" fmla="*/ 11063091 w 15811497"/>
              <a:gd name="connsiteY40-10024" fmla="*/ 5041152 h 6248398"/>
              <a:gd name="connsiteX41-10025" fmla="*/ 11096040 w 15811497"/>
              <a:gd name="connsiteY41-10026" fmla="*/ 5077404 h 6248398"/>
              <a:gd name="connsiteX42-10027" fmla="*/ 11209760 w 15811497"/>
              <a:gd name="connsiteY42-10028" fmla="*/ 5180760 h 6248398"/>
              <a:gd name="connsiteX43-10029" fmla="*/ 11100244 w 15811497"/>
              <a:gd name="connsiteY43-10030" fmla="*/ 5128004 h 6248398"/>
              <a:gd name="connsiteX44-10031" fmla="*/ 10610846 w 15811497"/>
              <a:gd name="connsiteY44-10032" fmla="*/ 5029199 h 6248398"/>
              <a:gd name="connsiteX45-10033" fmla="*/ 9640652 w 15811497"/>
              <a:gd name="connsiteY45-10034" fmla="*/ 5486739 h 6248398"/>
              <a:gd name="connsiteX46-10035" fmla="*/ 9628722 w 15811497"/>
              <a:gd name="connsiteY46-10036" fmla="*/ 5502693 h 6248398"/>
              <a:gd name="connsiteX47-10037" fmla="*/ 9568273 w 15811497"/>
              <a:gd name="connsiteY47-10038" fmla="*/ 5583530 h 6248398"/>
              <a:gd name="connsiteX48-10039" fmla="*/ 9535504 w 15811497"/>
              <a:gd name="connsiteY48-10040" fmla="*/ 5637470 h 6248398"/>
              <a:gd name="connsiteX49-10041" fmla="*/ 9535505 w 15811497"/>
              <a:gd name="connsiteY49-10042" fmla="*/ 5637470 h 6248398"/>
              <a:gd name="connsiteX50-10043" fmla="*/ 9568273 w 15811497"/>
              <a:gd name="connsiteY50-10044" fmla="*/ 5583531 h 6248398"/>
              <a:gd name="connsiteX51-10045" fmla="*/ 9628722 w 15811497"/>
              <a:gd name="connsiteY51-10046" fmla="*/ 5502694 h 6248398"/>
              <a:gd name="connsiteX52-10047" fmla="*/ 9563485 w 15811497"/>
              <a:gd name="connsiteY52-10048" fmla="*/ 5610078 h 6248398"/>
              <a:gd name="connsiteX53-10049" fmla="*/ 9542221 w 15811497"/>
              <a:gd name="connsiteY53-10050" fmla="*/ 5638514 h 6248398"/>
              <a:gd name="connsiteX54-10051" fmla="*/ 9504352 w 15811497"/>
              <a:gd name="connsiteY54-10052" fmla="*/ 5689156 h 6248398"/>
              <a:gd name="connsiteX55-10053" fmla="*/ 9480140 w 15811497"/>
              <a:gd name="connsiteY55-10054" fmla="*/ 5721533 h 6248398"/>
              <a:gd name="connsiteX56-10055" fmla="*/ 8362947 w 15811497"/>
              <a:gd name="connsiteY56-10056" fmla="*/ 6248398 h 6248398"/>
              <a:gd name="connsiteX57-10057" fmla="*/ 7028922 w 15811497"/>
              <a:gd name="connsiteY57-10058" fmla="*/ 5364147 h 6248398"/>
              <a:gd name="connsiteX58-10059" fmla="*/ 6990513 w 15811497"/>
              <a:gd name="connsiteY58-10060" fmla="*/ 5259205 h 6248398"/>
              <a:gd name="connsiteX59-10061" fmla="*/ 6990512 w 15811497"/>
              <a:gd name="connsiteY59-10062" fmla="*/ 5259199 h 6248398"/>
              <a:gd name="connsiteX60-10063" fmla="*/ 6983676 w 15811497"/>
              <a:gd name="connsiteY60-10064" fmla="*/ 5240519 h 6248398"/>
              <a:gd name="connsiteX61-10065" fmla="*/ 6983673 w 15811497"/>
              <a:gd name="connsiteY61-10066" fmla="*/ 5240519 h 6248398"/>
              <a:gd name="connsiteX62-10067" fmla="*/ 6980236 w 15811497"/>
              <a:gd name="connsiteY62-10068" fmla="*/ 5231130 h 6248398"/>
              <a:gd name="connsiteX63-10069" fmla="*/ 6978859 w 15811497"/>
              <a:gd name="connsiteY63-10070" fmla="*/ 5225774 h 6248398"/>
              <a:gd name="connsiteX64-10071" fmla="*/ 6984291 w 15811497"/>
              <a:gd name="connsiteY64-10072" fmla="*/ 5240614 h 6248398"/>
              <a:gd name="connsiteX65-10073" fmla="*/ 6984292 w 15811497"/>
              <a:gd name="connsiteY65-10074" fmla="*/ 5240614 h 6248398"/>
              <a:gd name="connsiteX66-10075" fmla="*/ 6978860 w 15811497"/>
              <a:gd name="connsiteY66-10076" fmla="*/ 5225773 h 6248398"/>
              <a:gd name="connsiteX67-10077" fmla="*/ 6944562 w 15811497"/>
              <a:gd name="connsiteY67-10078" fmla="*/ 5092380 h 6248398"/>
              <a:gd name="connsiteX68-10079" fmla="*/ 6924183 w 15811497"/>
              <a:gd name="connsiteY68-10080" fmla="*/ 4890225 h 6248398"/>
              <a:gd name="connsiteX69-10081" fmla="*/ 6924182 w 15811497"/>
              <a:gd name="connsiteY69-10082" fmla="*/ 4890225 h 6248398"/>
              <a:gd name="connsiteX70-10083" fmla="*/ 6944561 w 15811497"/>
              <a:gd name="connsiteY70-10084" fmla="*/ 5092380 h 6248398"/>
              <a:gd name="connsiteX71-10085" fmla="*/ 6978860 w 15811497"/>
              <a:gd name="connsiteY71-10086" fmla="*/ 5225773 h 6248398"/>
              <a:gd name="connsiteX72-10087" fmla="*/ 6948299 w 15811497"/>
              <a:gd name="connsiteY72-10088" fmla="*/ 5142273 h 6248398"/>
              <a:gd name="connsiteX73-10089" fmla="*/ 5829297 w 15811497"/>
              <a:gd name="connsiteY73-10090" fmla="*/ 4400549 h 6248398"/>
              <a:gd name="connsiteX74-10091" fmla="*/ 5056802 w 15811497"/>
              <a:gd name="connsiteY74-10092" fmla="*/ 4677867 h 6248398"/>
              <a:gd name="connsiteX75-10093" fmla="*/ 5022517 w 15811497"/>
              <a:gd name="connsiteY75-10094" fmla="*/ 4709027 h 6248398"/>
              <a:gd name="connsiteX76-10095" fmla="*/ 5022515 w 15811497"/>
              <a:gd name="connsiteY76-10096" fmla="*/ 4709029 h 6248398"/>
              <a:gd name="connsiteX77-10097" fmla="*/ 5022510 w 15811497"/>
              <a:gd name="connsiteY77-10098" fmla="*/ 4709033 h 6248398"/>
              <a:gd name="connsiteX78-10099" fmla="*/ 4924198 w 15811497"/>
              <a:gd name="connsiteY78-10100" fmla="*/ 4840507 h 6248398"/>
              <a:gd name="connsiteX79-10101" fmla="*/ 4914898 w 15811497"/>
              <a:gd name="connsiteY79-10102" fmla="*/ 4838698 h 6248398"/>
              <a:gd name="connsiteX80-10103" fmla="*/ 4914898 w 15811497"/>
              <a:gd name="connsiteY80-10104" fmla="*/ 4838699 h 6248398"/>
              <a:gd name="connsiteX81-10105" fmla="*/ 4924199 w 15811497"/>
              <a:gd name="connsiteY81-10106" fmla="*/ 4840508 h 6248398"/>
              <a:gd name="connsiteX82-10107" fmla="*/ 4893736 w 15811497"/>
              <a:gd name="connsiteY82-10108" fmla="*/ 4881247 h 6248398"/>
              <a:gd name="connsiteX83-10109" fmla="*/ 4778482 w 15811497"/>
              <a:gd name="connsiteY83-10110" fmla="*/ 5008058 h 6248398"/>
              <a:gd name="connsiteX84-10111" fmla="*/ 4778482 w 15811497"/>
              <a:gd name="connsiteY84-10112" fmla="*/ 5008057 h 6248398"/>
              <a:gd name="connsiteX85-10113" fmla="*/ 4715455 w 15811497"/>
              <a:gd name="connsiteY85-10114" fmla="*/ 5077404 h 6248398"/>
              <a:gd name="connsiteX86-10115" fmla="*/ 2762249 w 15811497"/>
              <a:gd name="connsiteY86-10116" fmla="*/ 5886448 h 6248398"/>
              <a:gd name="connsiteX87-10117" fmla="*/ 0 w 15811497"/>
              <a:gd name="connsiteY87-10118" fmla="*/ 3124198 h 6248398"/>
              <a:gd name="connsiteX88-10119" fmla="*/ 2762249 w 15811497"/>
              <a:gd name="connsiteY88-10120" fmla="*/ 361949 h 6248398"/>
              <a:gd name="connsiteX89-10121" fmla="*/ 4078902 w 15811497"/>
              <a:gd name="connsiteY89-10122" fmla="*/ 695338 h 6248398"/>
              <a:gd name="connsiteX90-10123" fmla="*/ 4261443 w 15811497"/>
              <a:gd name="connsiteY90-10124" fmla="*/ 806235 h 6248398"/>
              <a:gd name="connsiteX91-10125" fmla="*/ 4409044 w 15811497"/>
              <a:gd name="connsiteY91-10126" fmla="*/ 910268 h 6248398"/>
              <a:gd name="connsiteX92-10127" fmla="*/ 4612477 w 15811497"/>
              <a:gd name="connsiteY92-10128" fmla="*/ 1077402 h 6248398"/>
              <a:gd name="connsiteX93-10129" fmla="*/ 4612478 w 15811497"/>
              <a:gd name="connsiteY93-10130" fmla="*/ 1077403 h 6248398"/>
              <a:gd name="connsiteX94-10131" fmla="*/ 4715454 w 15811497"/>
              <a:gd name="connsiteY94-10132" fmla="*/ 1170993 h 6248398"/>
              <a:gd name="connsiteX95-10133" fmla="*/ 4701725 w 15811497"/>
              <a:gd name="connsiteY95-10134" fmla="*/ 1120394 h 6248398"/>
              <a:gd name="connsiteX96-10135" fmla="*/ 5191122 w 15811497"/>
              <a:gd name="connsiteY96-10136" fmla="*/ 1219199 h 6248398"/>
              <a:gd name="connsiteX97-10137" fmla="*/ 6161317 w 15811497"/>
              <a:gd name="connsiteY97-10138" fmla="*/ 761659 h 6248398"/>
              <a:gd name="connsiteX98-10139" fmla="*/ 6224019 w 15811497"/>
              <a:gd name="connsiteY98-10140" fmla="*/ 677808 h 6248398"/>
              <a:gd name="connsiteX99-10141" fmla="*/ 6175489 w 15811497"/>
              <a:gd name="connsiteY99-10142" fmla="*/ 757691 h 6248398"/>
              <a:gd name="connsiteX100-10143" fmla="*/ 6175489 w 15811497"/>
              <a:gd name="connsiteY100-10144" fmla="*/ 757692 h 6248398"/>
              <a:gd name="connsiteX101-10145" fmla="*/ 6224020 w 15811497"/>
              <a:gd name="connsiteY101-10146" fmla="*/ 677809 h 6248398"/>
              <a:gd name="connsiteX102-10147" fmla="*/ 6233696 w 15811497"/>
              <a:gd name="connsiteY102-10148" fmla="*/ 664869 h 6248398"/>
              <a:gd name="connsiteX103-10149" fmla="*/ 6252611 w 15811497"/>
              <a:gd name="connsiteY103-10150" fmla="*/ 633734 h 6248398"/>
              <a:gd name="connsiteX104-10151" fmla="*/ 6252610 w 15811497"/>
              <a:gd name="connsiteY104-10152" fmla="*/ 633734 h 6248398"/>
              <a:gd name="connsiteX105-10153" fmla="*/ 6233696 w 15811497"/>
              <a:gd name="connsiteY105-10154" fmla="*/ 664868 h 6248398"/>
              <a:gd name="connsiteX106-10155" fmla="*/ 6224019 w 15811497"/>
              <a:gd name="connsiteY106-10156" fmla="*/ 677808 h 6248398"/>
              <a:gd name="connsiteX107-10157" fmla="*/ 6248008 w 15811497"/>
              <a:gd name="connsiteY107-10158" fmla="*/ 638320 h 6248398"/>
              <a:gd name="connsiteX108-10159" fmla="*/ 6251291 w 15811497"/>
              <a:gd name="connsiteY108-10160" fmla="*/ 633930 h 6248398"/>
              <a:gd name="connsiteX109-10161" fmla="*/ 6251293 w 15811497"/>
              <a:gd name="connsiteY109-10162" fmla="*/ 633929 h 6248398"/>
              <a:gd name="connsiteX110-10163" fmla="*/ 6257683 w 15811497"/>
              <a:gd name="connsiteY110-10164" fmla="*/ 625384 h 6248398"/>
              <a:gd name="connsiteX111-10165" fmla="*/ 6257686 w 15811497"/>
              <a:gd name="connsiteY111-10166" fmla="*/ 625380 h 6248398"/>
              <a:gd name="connsiteX112-10167" fmla="*/ 6331355 w 15811497"/>
              <a:gd name="connsiteY112-10168" fmla="*/ 526865 h 6248398"/>
              <a:gd name="connsiteX113-10169" fmla="*/ 7448548 w 15811497"/>
              <a:gd name="connsiteY113-10170" fmla="*/ 0 h 6248398"/>
              <a:gd name="connsiteX0-10171" fmla="*/ 11209760 w 15811497"/>
              <a:gd name="connsiteY0-10172" fmla="*/ 5180760 h 6248398"/>
              <a:gd name="connsiteX1-10173" fmla="*/ 11210150 w 15811497"/>
              <a:gd name="connsiteY1-10174" fmla="*/ 5180948 h 6248398"/>
              <a:gd name="connsiteX2-10175" fmla="*/ 11313815 w 15811497"/>
              <a:gd name="connsiteY2-10176" fmla="*/ 5243926 h 6248398"/>
              <a:gd name="connsiteX3-10177" fmla="*/ 11369911 w 15811497"/>
              <a:gd name="connsiteY3-10178" fmla="*/ 5285874 h 6248398"/>
              <a:gd name="connsiteX4-10179" fmla="*/ 11410606 w 15811497"/>
              <a:gd name="connsiteY4-10180" fmla="*/ 5316305 h 6248398"/>
              <a:gd name="connsiteX5-10181" fmla="*/ 11499892 w 15811497"/>
              <a:gd name="connsiteY5-10182" fmla="*/ 5397454 h 6248398"/>
              <a:gd name="connsiteX6-10183" fmla="*/ 11528781 w 15811497"/>
              <a:gd name="connsiteY6-10184" fmla="*/ 5429240 h 6248398"/>
              <a:gd name="connsiteX7-10185" fmla="*/ 11504846 w 15811497"/>
              <a:gd name="connsiteY7-10186" fmla="*/ 5414699 h 6248398"/>
              <a:gd name="connsiteX8-10187" fmla="*/ 11371717 w 15811497"/>
              <a:gd name="connsiteY8-10188" fmla="*/ 5315148 h 6248398"/>
              <a:gd name="connsiteX9-10189" fmla="*/ 11292198 w 15811497"/>
              <a:gd name="connsiteY9-10190" fmla="*/ 5255685 h 6248398"/>
              <a:gd name="connsiteX10-10191" fmla="*/ 11209760 w 15811497"/>
              <a:gd name="connsiteY10-10192" fmla="*/ 5180760 h 6248398"/>
              <a:gd name="connsiteX11-10193" fmla="*/ 4892179 w 15811497"/>
              <a:gd name="connsiteY11-10194" fmla="*/ 4842491 h 6248398"/>
              <a:gd name="connsiteX12-10195" fmla="*/ 4892178 w 15811497"/>
              <a:gd name="connsiteY12-10196" fmla="*/ 4842492 h 6248398"/>
              <a:gd name="connsiteX13-10197" fmla="*/ 4885192 w 15811497"/>
              <a:gd name="connsiteY13-10198" fmla="*/ 4851834 h 6248398"/>
              <a:gd name="connsiteX14-10199" fmla="*/ 4892179 w 15811497"/>
              <a:gd name="connsiteY14-10200" fmla="*/ 4842491 h 6248398"/>
              <a:gd name="connsiteX15-10201" fmla="*/ 7448548 w 15811497"/>
              <a:gd name="connsiteY15-10202" fmla="*/ 0 h 6248398"/>
              <a:gd name="connsiteX16-10203" fmla="*/ 8721604 w 15811497"/>
              <a:gd name="connsiteY16-10204" fmla="*/ 757692 h 6248398"/>
              <a:gd name="connsiteX17-10205" fmla="*/ 8890522 w 15811497"/>
              <a:gd name="connsiteY17-10206" fmla="*/ 1193234 h 6248398"/>
              <a:gd name="connsiteX18-10207" fmla="*/ 9958384 w 15811497"/>
              <a:gd name="connsiteY18-10208" fmla="*/ 1828798 h 6248398"/>
              <a:gd name="connsiteX19-10209" fmla="*/ 10895504 w 15811497"/>
              <a:gd name="connsiteY19-10210" fmla="*/ 1386857 h 6248398"/>
              <a:gd name="connsiteX20-10211" fmla="*/ 10927290 w 15811497"/>
              <a:gd name="connsiteY20-10212" fmla="*/ 1344350 h 6248398"/>
              <a:gd name="connsiteX21-10213" fmla="*/ 10936907 w 15811497"/>
              <a:gd name="connsiteY21-10214" fmla="*/ 1346082 h 6248398"/>
              <a:gd name="connsiteX22-10215" fmla="*/ 11096041 w 15811497"/>
              <a:gd name="connsiteY22-10216" fmla="*/ 1170993 h 6248398"/>
              <a:gd name="connsiteX23-10217" fmla="*/ 13049247 w 15811497"/>
              <a:gd name="connsiteY23-10218" fmla="*/ 361949 h 6248398"/>
              <a:gd name="connsiteX24-10219" fmla="*/ 15811497 w 15811497"/>
              <a:gd name="connsiteY24-10220" fmla="*/ 3124198 h 6248398"/>
              <a:gd name="connsiteX25-10221" fmla="*/ 13049247 w 15811497"/>
              <a:gd name="connsiteY25-10222" fmla="*/ 5886448 h 6248398"/>
              <a:gd name="connsiteX26-10223" fmla="*/ 11732594 w 15811497"/>
              <a:gd name="connsiteY26-10224" fmla="*/ 5553059 h 6248398"/>
              <a:gd name="connsiteX27-10225" fmla="*/ 11528782 w 15811497"/>
              <a:gd name="connsiteY27-10226" fmla="*/ 5429240 h 6248398"/>
              <a:gd name="connsiteX28-10227" fmla="*/ 11499893 w 15811497"/>
              <a:gd name="connsiteY28-10228" fmla="*/ 5397454 h 6248398"/>
              <a:gd name="connsiteX29-10229" fmla="*/ 11410607 w 15811497"/>
              <a:gd name="connsiteY29-10230" fmla="*/ 5316305 h 6248398"/>
              <a:gd name="connsiteX30-10231" fmla="*/ 11369912 w 15811497"/>
              <a:gd name="connsiteY30-10232" fmla="*/ 5285874 h 6248398"/>
              <a:gd name="connsiteX31-10233" fmla="*/ 11355656 w 15811497"/>
              <a:gd name="connsiteY31-10234" fmla="*/ 5144675 h 6248398"/>
              <a:gd name="connsiteX32-10235" fmla="*/ 11355656 w 15811497"/>
              <a:gd name="connsiteY32-10236" fmla="*/ 5144675 h 6248398"/>
              <a:gd name="connsiteX33-10237" fmla="*/ 11369912 w 15811497"/>
              <a:gd name="connsiteY33-10238" fmla="*/ 5285874 h 6248398"/>
              <a:gd name="connsiteX34-10239" fmla="*/ 11313816 w 15811497"/>
              <a:gd name="connsiteY34-10240" fmla="*/ 5243926 h 6248398"/>
              <a:gd name="connsiteX35-10241" fmla="*/ 11210151 w 15811497"/>
              <a:gd name="connsiteY35-10242" fmla="*/ 5180948 h 6248398"/>
              <a:gd name="connsiteX36-10243" fmla="*/ 11209761 w 15811497"/>
              <a:gd name="connsiteY36-10244" fmla="*/ 5180760 h 6248398"/>
              <a:gd name="connsiteX37-10245" fmla="*/ 11096041 w 15811497"/>
              <a:gd name="connsiteY37-10246" fmla="*/ 5077404 h 6248398"/>
              <a:gd name="connsiteX38-10247" fmla="*/ 11063094 w 15811497"/>
              <a:gd name="connsiteY38-10248" fmla="*/ 5041153 h 6248398"/>
              <a:gd name="connsiteX39-10249" fmla="*/ 11063091 w 15811497"/>
              <a:gd name="connsiteY39-10250" fmla="*/ 5041152 h 6248398"/>
              <a:gd name="connsiteX40-10251" fmla="*/ 11096040 w 15811497"/>
              <a:gd name="connsiteY40-10252" fmla="*/ 5077404 h 6248398"/>
              <a:gd name="connsiteX41-10253" fmla="*/ 11209760 w 15811497"/>
              <a:gd name="connsiteY41-10254" fmla="*/ 5180760 h 6248398"/>
              <a:gd name="connsiteX42-10255" fmla="*/ 11100244 w 15811497"/>
              <a:gd name="connsiteY42-10256" fmla="*/ 5128004 h 6248398"/>
              <a:gd name="connsiteX43-10257" fmla="*/ 10610846 w 15811497"/>
              <a:gd name="connsiteY43-10258" fmla="*/ 5029199 h 6248398"/>
              <a:gd name="connsiteX44-10259" fmla="*/ 9640652 w 15811497"/>
              <a:gd name="connsiteY44-10260" fmla="*/ 5486739 h 6248398"/>
              <a:gd name="connsiteX45-10261" fmla="*/ 9628722 w 15811497"/>
              <a:gd name="connsiteY45-10262" fmla="*/ 5502693 h 6248398"/>
              <a:gd name="connsiteX46-10263" fmla="*/ 9568273 w 15811497"/>
              <a:gd name="connsiteY46-10264" fmla="*/ 5583530 h 6248398"/>
              <a:gd name="connsiteX47-10265" fmla="*/ 9535504 w 15811497"/>
              <a:gd name="connsiteY47-10266" fmla="*/ 5637470 h 6248398"/>
              <a:gd name="connsiteX48-10267" fmla="*/ 9535505 w 15811497"/>
              <a:gd name="connsiteY48-10268" fmla="*/ 5637470 h 6248398"/>
              <a:gd name="connsiteX49-10269" fmla="*/ 9568273 w 15811497"/>
              <a:gd name="connsiteY49-10270" fmla="*/ 5583531 h 6248398"/>
              <a:gd name="connsiteX50-10271" fmla="*/ 9628722 w 15811497"/>
              <a:gd name="connsiteY50-10272" fmla="*/ 5502694 h 6248398"/>
              <a:gd name="connsiteX51-10273" fmla="*/ 9563485 w 15811497"/>
              <a:gd name="connsiteY51-10274" fmla="*/ 5610078 h 6248398"/>
              <a:gd name="connsiteX52-10275" fmla="*/ 9542221 w 15811497"/>
              <a:gd name="connsiteY52-10276" fmla="*/ 5638514 h 6248398"/>
              <a:gd name="connsiteX53-10277" fmla="*/ 9504352 w 15811497"/>
              <a:gd name="connsiteY53-10278" fmla="*/ 5689156 h 6248398"/>
              <a:gd name="connsiteX54-10279" fmla="*/ 9480140 w 15811497"/>
              <a:gd name="connsiteY54-10280" fmla="*/ 5721533 h 6248398"/>
              <a:gd name="connsiteX55-10281" fmla="*/ 8362947 w 15811497"/>
              <a:gd name="connsiteY55-10282" fmla="*/ 6248398 h 6248398"/>
              <a:gd name="connsiteX56-10283" fmla="*/ 7028922 w 15811497"/>
              <a:gd name="connsiteY56-10284" fmla="*/ 5364147 h 6248398"/>
              <a:gd name="connsiteX57-10285" fmla="*/ 6990513 w 15811497"/>
              <a:gd name="connsiteY57-10286" fmla="*/ 5259205 h 6248398"/>
              <a:gd name="connsiteX58-10287" fmla="*/ 6990512 w 15811497"/>
              <a:gd name="connsiteY58-10288" fmla="*/ 5259199 h 6248398"/>
              <a:gd name="connsiteX59-10289" fmla="*/ 6983676 w 15811497"/>
              <a:gd name="connsiteY59-10290" fmla="*/ 5240519 h 6248398"/>
              <a:gd name="connsiteX60-10291" fmla="*/ 6983673 w 15811497"/>
              <a:gd name="connsiteY60-10292" fmla="*/ 5240519 h 6248398"/>
              <a:gd name="connsiteX61-10293" fmla="*/ 6980236 w 15811497"/>
              <a:gd name="connsiteY61-10294" fmla="*/ 5231130 h 6248398"/>
              <a:gd name="connsiteX62-10295" fmla="*/ 6978859 w 15811497"/>
              <a:gd name="connsiteY62-10296" fmla="*/ 5225774 h 6248398"/>
              <a:gd name="connsiteX63-10297" fmla="*/ 6984291 w 15811497"/>
              <a:gd name="connsiteY63-10298" fmla="*/ 5240614 h 6248398"/>
              <a:gd name="connsiteX64-10299" fmla="*/ 6984292 w 15811497"/>
              <a:gd name="connsiteY64-10300" fmla="*/ 5240614 h 6248398"/>
              <a:gd name="connsiteX65-10301" fmla="*/ 6978860 w 15811497"/>
              <a:gd name="connsiteY65-10302" fmla="*/ 5225773 h 6248398"/>
              <a:gd name="connsiteX66-10303" fmla="*/ 6944562 w 15811497"/>
              <a:gd name="connsiteY66-10304" fmla="*/ 5092380 h 6248398"/>
              <a:gd name="connsiteX67-10305" fmla="*/ 6924183 w 15811497"/>
              <a:gd name="connsiteY67-10306" fmla="*/ 4890225 h 6248398"/>
              <a:gd name="connsiteX68-10307" fmla="*/ 6924182 w 15811497"/>
              <a:gd name="connsiteY68-10308" fmla="*/ 4890225 h 6248398"/>
              <a:gd name="connsiteX69-10309" fmla="*/ 6944561 w 15811497"/>
              <a:gd name="connsiteY69-10310" fmla="*/ 5092380 h 6248398"/>
              <a:gd name="connsiteX70-10311" fmla="*/ 6978860 w 15811497"/>
              <a:gd name="connsiteY70-10312" fmla="*/ 5225773 h 6248398"/>
              <a:gd name="connsiteX71-10313" fmla="*/ 6948299 w 15811497"/>
              <a:gd name="connsiteY71-10314" fmla="*/ 5142273 h 6248398"/>
              <a:gd name="connsiteX72-10315" fmla="*/ 5829297 w 15811497"/>
              <a:gd name="connsiteY72-10316" fmla="*/ 4400549 h 6248398"/>
              <a:gd name="connsiteX73-10317" fmla="*/ 5056802 w 15811497"/>
              <a:gd name="connsiteY73-10318" fmla="*/ 4677867 h 6248398"/>
              <a:gd name="connsiteX74-10319" fmla="*/ 5022517 w 15811497"/>
              <a:gd name="connsiteY74-10320" fmla="*/ 4709027 h 6248398"/>
              <a:gd name="connsiteX75-10321" fmla="*/ 5022515 w 15811497"/>
              <a:gd name="connsiteY75-10322" fmla="*/ 4709029 h 6248398"/>
              <a:gd name="connsiteX76-10323" fmla="*/ 5022510 w 15811497"/>
              <a:gd name="connsiteY76-10324" fmla="*/ 4709033 h 6248398"/>
              <a:gd name="connsiteX77-10325" fmla="*/ 4924198 w 15811497"/>
              <a:gd name="connsiteY77-10326" fmla="*/ 4840507 h 6248398"/>
              <a:gd name="connsiteX78-10327" fmla="*/ 4914898 w 15811497"/>
              <a:gd name="connsiteY78-10328" fmla="*/ 4838698 h 6248398"/>
              <a:gd name="connsiteX79-10329" fmla="*/ 4914898 w 15811497"/>
              <a:gd name="connsiteY79-10330" fmla="*/ 4838699 h 6248398"/>
              <a:gd name="connsiteX80-10331" fmla="*/ 4924199 w 15811497"/>
              <a:gd name="connsiteY80-10332" fmla="*/ 4840508 h 6248398"/>
              <a:gd name="connsiteX81-10333" fmla="*/ 4893736 w 15811497"/>
              <a:gd name="connsiteY81-10334" fmla="*/ 4881247 h 6248398"/>
              <a:gd name="connsiteX82-10335" fmla="*/ 4778482 w 15811497"/>
              <a:gd name="connsiteY82-10336" fmla="*/ 5008058 h 6248398"/>
              <a:gd name="connsiteX83-10337" fmla="*/ 4778482 w 15811497"/>
              <a:gd name="connsiteY83-10338" fmla="*/ 5008057 h 6248398"/>
              <a:gd name="connsiteX84-10339" fmla="*/ 4715455 w 15811497"/>
              <a:gd name="connsiteY84-10340" fmla="*/ 5077404 h 6248398"/>
              <a:gd name="connsiteX85-10341" fmla="*/ 2762249 w 15811497"/>
              <a:gd name="connsiteY85-10342" fmla="*/ 5886448 h 6248398"/>
              <a:gd name="connsiteX86-10343" fmla="*/ 0 w 15811497"/>
              <a:gd name="connsiteY86-10344" fmla="*/ 3124198 h 6248398"/>
              <a:gd name="connsiteX87-10345" fmla="*/ 2762249 w 15811497"/>
              <a:gd name="connsiteY87-10346" fmla="*/ 361949 h 6248398"/>
              <a:gd name="connsiteX88-10347" fmla="*/ 4078902 w 15811497"/>
              <a:gd name="connsiteY88-10348" fmla="*/ 695338 h 6248398"/>
              <a:gd name="connsiteX89-10349" fmla="*/ 4261443 w 15811497"/>
              <a:gd name="connsiteY89-10350" fmla="*/ 806235 h 6248398"/>
              <a:gd name="connsiteX90-10351" fmla="*/ 4409044 w 15811497"/>
              <a:gd name="connsiteY90-10352" fmla="*/ 910268 h 6248398"/>
              <a:gd name="connsiteX91-10353" fmla="*/ 4612477 w 15811497"/>
              <a:gd name="connsiteY91-10354" fmla="*/ 1077402 h 6248398"/>
              <a:gd name="connsiteX92-10355" fmla="*/ 4612478 w 15811497"/>
              <a:gd name="connsiteY92-10356" fmla="*/ 1077403 h 6248398"/>
              <a:gd name="connsiteX93-10357" fmla="*/ 4715454 w 15811497"/>
              <a:gd name="connsiteY93-10358" fmla="*/ 1170993 h 6248398"/>
              <a:gd name="connsiteX94-10359" fmla="*/ 4701725 w 15811497"/>
              <a:gd name="connsiteY94-10360" fmla="*/ 1120394 h 6248398"/>
              <a:gd name="connsiteX95-10361" fmla="*/ 5191122 w 15811497"/>
              <a:gd name="connsiteY95-10362" fmla="*/ 1219199 h 6248398"/>
              <a:gd name="connsiteX96-10363" fmla="*/ 6161317 w 15811497"/>
              <a:gd name="connsiteY96-10364" fmla="*/ 761659 h 6248398"/>
              <a:gd name="connsiteX97-10365" fmla="*/ 6224019 w 15811497"/>
              <a:gd name="connsiteY97-10366" fmla="*/ 677808 h 6248398"/>
              <a:gd name="connsiteX98-10367" fmla="*/ 6175489 w 15811497"/>
              <a:gd name="connsiteY98-10368" fmla="*/ 757691 h 6248398"/>
              <a:gd name="connsiteX99-10369" fmla="*/ 6175489 w 15811497"/>
              <a:gd name="connsiteY99-10370" fmla="*/ 757692 h 6248398"/>
              <a:gd name="connsiteX100-10371" fmla="*/ 6224020 w 15811497"/>
              <a:gd name="connsiteY100-10372" fmla="*/ 677809 h 6248398"/>
              <a:gd name="connsiteX101-10373" fmla="*/ 6233696 w 15811497"/>
              <a:gd name="connsiteY101-10374" fmla="*/ 664869 h 6248398"/>
              <a:gd name="connsiteX102-10375" fmla="*/ 6252611 w 15811497"/>
              <a:gd name="connsiteY102-10376" fmla="*/ 633734 h 6248398"/>
              <a:gd name="connsiteX103-10377" fmla="*/ 6252610 w 15811497"/>
              <a:gd name="connsiteY103-10378" fmla="*/ 633734 h 6248398"/>
              <a:gd name="connsiteX104-10379" fmla="*/ 6233696 w 15811497"/>
              <a:gd name="connsiteY104-10380" fmla="*/ 664868 h 6248398"/>
              <a:gd name="connsiteX105-10381" fmla="*/ 6224019 w 15811497"/>
              <a:gd name="connsiteY105-10382" fmla="*/ 677808 h 6248398"/>
              <a:gd name="connsiteX106-10383" fmla="*/ 6248008 w 15811497"/>
              <a:gd name="connsiteY106-10384" fmla="*/ 638320 h 6248398"/>
              <a:gd name="connsiteX107-10385" fmla="*/ 6251291 w 15811497"/>
              <a:gd name="connsiteY107-10386" fmla="*/ 633930 h 6248398"/>
              <a:gd name="connsiteX108-10387" fmla="*/ 6251293 w 15811497"/>
              <a:gd name="connsiteY108-10388" fmla="*/ 633929 h 6248398"/>
              <a:gd name="connsiteX109-10389" fmla="*/ 6257683 w 15811497"/>
              <a:gd name="connsiteY109-10390" fmla="*/ 625384 h 6248398"/>
              <a:gd name="connsiteX110-10391" fmla="*/ 6257686 w 15811497"/>
              <a:gd name="connsiteY110-10392" fmla="*/ 625380 h 6248398"/>
              <a:gd name="connsiteX111-10393" fmla="*/ 6331355 w 15811497"/>
              <a:gd name="connsiteY111-10394" fmla="*/ 526865 h 6248398"/>
              <a:gd name="connsiteX112-10395" fmla="*/ 7448548 w 15811497"/>
              <a:gd name="connsiteY112-10396" fmla="*/ 0 h 6248398"/>
              <a:gd name="connsiteX0-10397" fmla="*/ 11209760 w 15811497"/>
              <a:gd name="connsiteY0-10398" fmla="*/ 5180760 h 6248398"/>
              <a:gd name="connsiteX1-10399" fmla="*/ 11210150 w 15811497"/>
              <a:gd name="connsiteY1-10400" fmla="*/ 5180948 h 6248398"/>
              <a:gd name="connsiteX2-10401" fmla="*/ 11313815 w 15811497"/>
              <a:gd name="connsiteY2-10402" fmla="*/ 5243926 h 6248398"/>
              <a:gd name="connsiteX3-10403" fmla="*/ 11369911 w 15811497"/>
              <a:gd name="connsiteY3-10404" fmla="*/ 5285874 h 6248398"/>
              <a:gd name="connsiteX4-10405" fmla="*/ 11410606 w 15811497"/>
              <a:gd name="connsiteY4-10406" fmla="*/ 5316305 h 6248398"/>
              <a:gd name="connsiteX5-10407" fmla="*/ 11499892 w 15811497"/>
              <a:gd name="connsiteY5-10408" fmla="*/ 5397454 h 6248398"/>
              <a:gd name="connsiteX6-10409" fmla="*/ 11528781 w 15811497"/>
              <a:gd name="connsiteY6-10410" fmla="*/ 5429240 h 6248398"/>
              <a:gd name="connsiteX7-10411" fmla="*/ 11504846 w 15811497"/>
              <a:gd name="connsiteY7-10412" fmla="*/ 5414699 h 6248398"/>
              <a:gd name="connsiteX8-10413" fmla="*/ 11371717 w 15811497"/>
              <a:gd name="connsiteY8-10414" fmla="*/ 5315148 h 6248398"/>
              <a:gd name="connsiteX9-10415" fmla="*/ 11292198 w 15811497"/>
              <a:gd name="connsiteY9-10416" fmla="*/ 5255685 h 6248398"/>
              <a:gd name="connsiteX10-10417" fmla="*/ 11209760 w 15811497"/>
              <a:gd name="connsiteY10-10418" fmla="*/ 5180760 h 6248398"/>
              <a:gd name="connsiteX11-10419" fmla="*/ 4892179 w 15811497"/>
              <a:gd name="connsiteY11-10420" fmla="*/ 4842491 h 6248398"/>
              <a:gd name="connsiteX12-10421" fmla="*/ 4892178 w 15811497"/>
              <a:gd name="connsiteY12-10422" fmla="*/ 4842492 h 6248398"/>
              <a:gd name="connsiteX13-10423" fmla="*/ 4885192 w 15811497"/>
              <a:gd name="connsiteY13-10424" fmla="*/ 4851834 h 6248398"/>
              <a:gd name="connsiteX14-10425" fmla="*/ 4892179 w 15811497"/>
              <a:gd name="connsiteY14-10426" fmla="*/ 4842491 h 6248398"/>
              <a:gd name="connsiteX15-10427" fmla="*/ 7448548 w 15811497"/>
              <a:gd name="connsiteY15-10428" fmla="*/ 0 h 6248398"/>
              <a:gd name="connsiteX16-10429" fmla="*/ 8721604 w 15811497"/>
              <a:gd name="connsiteY16-10430" fmla="*/ 757692 h 6248398"/>
              <a:gd name="connsiteX17-10431" fmla="*/ 8890522 w 15811497"/>
              <a:gd name="connsiteY17-10432" fmla="*/ 1193234 h 6248398"/>
              <a:gd name="connsiteX18-10433" fmla="*/ 9958384 w 15811497"/>
              <a:gd name="connsiteY18-10434" fmla="*/ 1828798 h 6248398"/>
              <a:gd name="connsiteX19-10435" fmla="*/ 10895504 w 15811497"/>
              <a:gd name="connsiteY19-10436" fmla="*/ 1386857 h 6248398"/>
              <a:gd name="connsiteX20-10437" fmla="*/ 10927290 w 15811497"/>
              <a:gd name="connsiteY20-10438" fmla="*/ 1344350 h 6248398"/>
              <a:gd name="connsiteX21-10439" fmla="*/ 11096041 w 15811497"/>
              <a:gd name="connsiteY21-10440" fmla="*/ 1170993 h 6248398"/>
              <a:gd name="connsiteX22-10441" fmla="*/ 13049247 w 15811497"/>
              <a:gd name="connsiteY22-10442" fmla="*/ 361949 h 6248398"/>
              <a:gd name="connsiteX23-10443" fmla="*/ 15811497 w 15811497"/>
              <a:gd name="connsiteY23-10444" fmla="*/ 3124198 h 6248398"/>
              <a:gd name="connsiteX24-10445" fmla="*/ 13049247 w 15811497"/>
              <a:gd name="connsiteY24-10446" fmla="*/ 5886448 h 6248398"/>
              <a:gd name="connsiteX25-10447" fmla="*/ 11732594 w 15811497"/>
              <a:gd name="connsiteY25-10448" fmla="*/ 5553059 h 6248398"/>
              <a:gd name="connsiteX26-10449" fmla="*/ 11528782 w 15811497"/>
              <a:gd name="connsiteY26-10450" fmla="*/ 5429240 h 6248398"/>
              <a:gd name="connsiteX27-10451" fmla="*/ 11499893 w 15811497"/>
              <a:gd name="connsiteY27-10452" fmla="*/ 5397454 h 6248398"/>
              <a:gd name="connsiteX28-10453" fmla="*/ 11410607 w 15811497"/>
              <a:gd name="connsiteY28-10454" fmla="*/ 5316305 h 6248398"/>
              <a:gd name="connsiteX29-10455" fmla="*/ 11369912 w 15811497"/>
              <a:gd name="connsiteY29-10456" fmla="*/ 5285874 h 6248398"/>
              <a:gd name="connsiteX30-10457" fmla="*/ 11355656 w 15811497"/>
              <a:gd name="connsiteY30-10458" fmla="*/ 5144675 h 6248398"/>
              <a:gd name="connsiteX31-10459" fmla="*/ 11355656 w 15811497"/>
              <a:gd name="connsiteY31-10460" fmla="*/ 5144675 h 6248398"/>
              <a:gd name="connsiteX32-10461" fmla="*/ 11369912 w 15811497"/>
              <a:gd name="connsiteY32-10462" fmla="*/ 5285874 h 6248398"/>
              <a:gd name="connsiteX33-10463" fmla="*/ 11313816 w 15811497"/>
              <a:gd name="connsiteY33-10464" fmla="*/ 5243926 h 6248398"/>
              <a:gd name="connsiteX34-10465" fmla="*/ 11210151 w 15811497"/>
              <a:gd name="connsiteY34-10466" fmla="*/ 5180948 h 6248398"/>
              <a:gd name="connsiteX35-10467" fmla="*/ 11209761 w 15811497"/>
              <a:gd name="connsiteY35-10468" fmla="*/ 5180760 h 6248398"/>
              <a:gd name="connsiteX36-10469" fmla="*/ 11096041 w 15811497"/>
              <a:gd name="connsiteY36-10470" fmla="*/ 5077404 h 6248398"/>
              <a:gd name="connsiteX37-10471" fmla="*/ 11063094 w 15811497"/>
              <a:gd name="connsiteY37-10472" fmla="*/ 5041153 h 6248398"/>
              <a:gd name="connsiteX38-10473" fmla="*/ 11063091 w 15811497"/>
              <a:gd name="connsiteY38-10474" fmla="*/ 5041152 h 6248398"/>
              <a:gd name="connsiteX39-10475" fmla="*/ 11096040 w 15811497"/>
              <a:gd name="connsiteY39-10476" fmla="*/ 5077404 h 6248398"/>
              <a:gd name="connsiteX40-10477" fmla="*/ 11209760 w 15811497"/>
              <a:gd name="connsiteY40-10478" fmla="*/ 5180760 h 6248398"/>
              <a:gd name="connsiteX41-10479" fmla="*/ 11100244 w 15811497"/>
              <a:gd name="connsiteY41-10480" fmla="*/ 5128004 h 6248398"/>
              <a:gd name="connsiteX42-10481" fmla="*/ 10610846 w 15811497"/>
              <a:gd name="connsiteY42-10482" fmla="*/ 5029199 h 6248398"/>
              <a:gd name="connsiteX43-10483" fmla="*/ 9640652 w 15811497"/>
              <a:gd name="connsiteY43-10484" fmla="*/ 5486739 h 6248398"/>
              <a:gd name="connsiteX44-10485" fmla="*/ 9628722 w 15811497"/>
              <a:gd name="connsiteY44-10486" fmla="*/ 5502693 h 6248398"/>
              <a:gd name="connsiteX45-10487" fmla="*/ 9568273 w 15811497"/>
              <a:gd name="connsiteY45-10488" fmla="*/ 5583530 h 6248398"/>
              <a:gd name="connsiteX46-10489" fmla="*/ 9535504 w 15811497"/>
              <a:gd name="connsiteY46-10490" fmla="*/ 5637470 h 6248398"/>
              <a:gd name="connsiteX47-10491" fmla="*/ 9535505 w 15811497"/>
              <a:gd name="connsiteY47-10492" fmla="*/ 5637470 h 6248398"/>
              <a:gd name="connsiteX48-10493" fmla="*/ 9568273 w 15811497"/>
              <a:gd name="connsiteY48-10494" fmla="*/ 5583531 h 6248398"/>
              <a:gd name="connsiteX49-10495" fmla="*/ 9628722 w 15811497"/>
              <a:gd name="connsiteY49-10496" fmla="*/ 5502694 h 6248398"/>
              <a:gd name="connsiteX50-10497" fmla="*/ 9563485 w 15811497"/>
              <a:gd name="connsiteY50-10498" fmla="*/ 5610078 h 6248398"/>
              <a:gd name="connsiteX51-10499" fmla="*/ 9542221 w 15811497"/>
              <a:gd name="connsiteY51-10500" fmla="*/ 5638514 h 6248398"/>
              <a:gd name="connsiteX52-10501" fmla="*/ 9504352 w 15811497"/>
              <a:gd name="connsiteY52-10502" fmla="*/ 5689156 h 6248398"/>
              <a:gd name="connsiteX53-10503" fmla="*/ 9480140 w 15811497"/>
              <a:gd name="connsiteY53-10504" fmla="*/ 5721533 h 6248398"/>
              <a:gd name="connsiteX54-10505" fmla="*/ 8362947 w 15811497"/>
              <a:gd name="connsiteY54-10506" fmla="*/ 6248398 h 6248398"/>
              <a:gd name="connsiteX55-10507" fmla="*/ 7028922 w 15811497"/>
              <a:gd name="connsiteY55-10508" fmla="*/ 5364147 h 6248398"/>
              <a:gd name="connsiteX56-10509" fmla="*/ 6990513 w 15811497"/>
              <a:gd name="connsiteY56-10510" fmla="*/ 5259205 h 6248398"/>
              <a:gd name="connsiteX57-10511" fmla="*/ 6990512 w 15811497"/>
              <a:gd name="connsiteY57-10512" fmla="*/ 5259199 h 6248398"/>
              <a:gd name="connsiteX58-10513" fmla="*/ 6983676 w 15811497"/>
              <a:gd name="connsiteY58-10514" fmla="*/ 5240519 h 6248398"/>
              <a:gd name="connsiteX59-10515" fmla="*/ 6983673 w 15811497"/>
              <a:gd name="connsiteY59-10516" fmla="*/ 5240519 h 6248398"/>
              <a:gd name="connsiteX60-10517" fmla="*/ 6980236 w 15811497"/>
              <a:gd name="connsiteY60-10518" fmla="*/ 5231130 h 6248398"/>
              <a:gd name="connsiteX61-10519" fmla="*/ 6978859 w 15811497"/>
              <a:gd name="connsiteY61-10520" fmla="*/ 5225774 h 6248398"/>
              <a:gd name="connsiteX62-10521" fmla="*/ 6984291 w 15811497"/>
              <a:gd name="connsiteY62-10522" fmla="*/ 5240614 h 6248398"/>
              <a:gd name="connsiteX63-10523" fmla="*/ 6984292 w 15811497"/>
              <a:gd name="connsiteY63-10524" fmla="*/ 5240614 h 6248398"/>
              <a:gd name="connsiteX64-10525" fmla="*/ 6978860 w 15811497"/>
              <a:gd name="connsiteY64-10526" fmla="*/ 5225773 h 6248398"/>
              <a:gd name="connsiteX65-10527" fmla="*/ 6944562 w 15811497"/>
              <a:gd name="connsiteY65-10528" fmla="*/ 5092380 h 6248398"/>
              <a:gd name="connsiteX66-10529" fmla="*/ 6924183 w 15811497"/>
              <a:gd name="connsiteY66-10530" fmla="*/ 4890225 h 6248398"/>
              <a:gd name="connsiteX67-10531" fmla="*/ 6924182 w 15811497"/>
              <a:gd name="connsiteY67-10532" fmla="*/ 4890225 h 6248398"/>
              <a:gd name="connsiteX68-10533" fmla="*/ 6944561 w 15811497"/>
              <a:gd name="connsiteY68-10534" fmla="*/ 5092380 h 6248398"/>
              <a:gd name="connsiteX69-10535" fmla="*/ 6978860 w 15811497"/>
              <a:gd name="connsiteY69-10536" fmla="*/ 5225773 h 6248398"/>
              <a:gd name="connsiteX70-10537" fmla="*/ 6948299 w 15811497"/>
              <a:gd name="connsiteY70-10538" fmla="*/ 5142273 h 6248398"/>
              <a:gd name="connsiteX71-10539" fmla="*/ 5829297 w 15811497"/>
              <a:gd name="connsiteY71-10540" fmla="*/ 4400549 h 6248398"/>
              <a:gd name="connsiteX72-10541" fmla="*/ 5056802 w 15811497"/>
              <a:gd name="connsiteY72-10542" fmla="*/ 4677867 h 6248398"/>
              <a:gd name="connsiteX73-10543" fmla="*/ 5022517 w 15811497"/>
              <a:gd name="connsiteY73-10544" fmla="*/ 4709027 h 6248398"/>
              <a:gd name="connsiteX74-10545" fmla="*/ 5022515 w 15811497"/>
              <a:gd name="connsiteY74-10546" fmla="*/ 4709029 h 6248398"/>
              <a:gd name="connsiteX75-10547" fmla="*/ 5022510 w 15811497"/>
              <a:gd name="connsiteY75-10548" fmla="*/ 4709033 h 6248398"/>
              <a:gd name="connsiteX76-10549" fmla="*/ 4924198 w 15811497"/>
              <a:gd name="connsiteY76-10550" fmla="*/ 4840507 h 6248398"/>
              <a:gd name="connsiteX77-10551" fmla="*/ 4914898 w 15811497"/>
              <a:gd name="connsiteY77-10552" fmla="*/ 4838698 h 6248398"/>
              <a:gd name="connsiteX78-10553" fmla="*/ 4914898 w 15811497"/>
              <a:gd name="connsiteY78-10554" fmla="*/ 4838699 h 6248398"/>
              <a:gd name="connsiteX79-10555" fmla="*/ 4924199 w 15811497"/>
              <a:gd name="connsiteY79-10556" fmla="*/ 4840508 h 6248398"/>
              <a:gd name="connsiteX80-10557" fmla="*/ 4893736 w 15811497"/>
              <a:gd name="connsiteY80-10558" fmla="*/ 4881247 h 6248398"/>
              <a:gd name="connsiteX81-10559" fmla="*/ 4778482 w 15811497"/>
              <a:gd name="connsiteY81-10560" fmla="*/ 5008058 h 6248398"/>
              <a:gd name="connsiteX82-10561" fmla="*/ 4778482 w 15811497"/>
              <a:gd name="connsiteY82-10562" fmla="*/ 5008057 h 6248398"/>
              <a:gd name="connsiteX83-10563" fmla="*/ 4715455 w 15811497"/>
              <a:gd name="connsiteY83-10564" fmla="*/ 5077404 h 6248398"/>
              <a:gd name="connsiteX84-10565" fmla="*/ 2762249 w 15811497"/>
              <a:gd name="connsiteY84-10566" fmla="*/ 5886448 h 6248398"/>
              <a:gd name="connsiteX85-10567" fmla="*/ 0 w 15811497"/>
              <a:gd name="connsiteY85-10568" fmla="*/ 3124198 h 6248398"/>
              <a:gd name="connsiteX86-10569" fmla="*/ 2762249 w 15811497"/>
              <a:gd name="connsiteY86-10570" fmla="*/ 361949 h 6248398"/>
              <a:gd name="connsiteX87-10571" fmla="*/ 4078902 w 15811497"/>
              <a:gd name="connsiteY87-10572" fmla="*/ 695338 h 6248398"/>
              <a:gd name="connsiteX88-10573" fmla="*/ 4261443 w 15811497"/>
              <a:gd name="connsiteY88-10574" fmla="*/ 806235 h 6248398"/>
              <a:gd name="connsiteX89-10575" fmla="*/ 4409044 w 15811497"/>
              <a:gd name="connsiteY89-10576" fmla="*/ 910268 h 6248398"/>
              <a:gd name="connsiteX90-10577" fmla="*/ 4612477 w 15811497"/>
              <a:gd name="connsiteY90-10578" fmla="*/ 1077402 h 6248398"/>
              <a:gd name="connsiteX91-10579" fmla="*/ 4612478 w 15811497"/>
              <a:gd name="connsiteY91-10580" fmla="*/ 1077403 h 6248398"/>
              <a:gd name="connsiteX92-10581" fmla="*/ 4715454 w 15811497"/>
              <a:gd name="connsiteY92-10582" fmla="*/ 1170993 h 6248398"/>
              <a:gd name="connsiteX93-10583" fmla="*/ 4701725 w 15811497"/>
              <a:gd name="connsiteY93-10584" fmla="*/ 1120394 h 6248398"/>
              <a:gd name="connsiteX94-10585" fmla="*/ 5191122 w 15811497"/>
              <a:gd name="connsiteY94-10586" fmla="*/ 1219199 h 6248398"/>
              <a:gd name="connsiteX95-10587" fmla="*/ 6161317 w 15811497"/>
              <a:gd name="connsiteY95-10588" fmla="*/ 761659 h 6248398"/>
              <a:gd name="connsiteX96-10589" fmla="*/ 6224019 w 15811497"/>
              <a:gd name="connsiteY96-10590" fmla="*/ 677808 h 6248398"/>
              <a:gd name="connsiteX97-10591" fmla="*/ 6175489 w 15811497"/>
              <a:gd name="connsiteY97-10592" fmla="*/ 757691 h 6248398"/>
              <a:gd name="connsiteX98-10593" fmla="*/ 6175489 w 15811497"/>
              <a:gd name="connsiteY98-10594" fmla="*/ 757692 h 6248398"/>
              <a:gd name="connsiteX99-10595" fmla="*/ 6224020 w 15811497"/>
              <a:gd name="connsiteY99-10596" fmla="*/ 677809 h 6248398"/>
              <a:gd name="connsiteX100-10597" fmla="*/ 6233696 w 15811497"/>
              <a:gd name="connsiteY100-10598" fmla="*/ 664869 h 6248398"/>
              <a:gd name="connsiteX101-10599" fmla="*/ 6252611 w 15811497"/>
              <a:gd name="connsiteY101-10600" fmla="*/ 633734 h 6248398"/>
              <a:gd name="connsiteX102-10601" fmla="*/ 6252610 w 15811497"/>
              <a:gd name="connsiteY102-10602" fmla="*/ 633734 h 6248398"/>
              <a:gd name="connsiteX103-10603" fmla="*/ 6233696 w 15811497"/>
              <a:gd name="connsiteY103-10604" fmla="*/ 664868 h 6248398"/>
              <a:gd name="connsiteX104-10605" fmla="*/ 6224019 w 15811497"/>
              <a:gd name="connsiteY104-10606" fmla="*/ 677808 h 6248398"/>
              <a:gd name="connsiteX105-10607" fmla="*/ 6248008 w 15811497"/>
              <a:gd name="connsiteY105-10608" fmla="*/ 638320 h 6248398"/>
              <a:gd name="connsiteX106-10609" fmla="*/ 6251291 w 15811497"/>
              <a:gd name="connsiteY106-10610" fmla="*/ 633930 h 6248398"/>
              <a:gd name="connsiteX107-10611" fmla="*/ 6251293 w 15811497"/>
              <a:gd name="connsiteY107-10612" fmla="*/ 633929 h 6248398"/>
              <a:gd name="connsiteX108-10613" fmla="*/ 6257683 w 15811497"/>
              <a:gd name="connsiteY108-10614" fmla="*/ 625384 h 6248398"/>
              <a:gd name="connsiteX109-10615" fmla="*/ 6257686 w 15811497"/>
              <a:gd name="connsiteY109-10616" fmla="*/ 625380 h 6248398"/>
              <a:gd name="connsiteX110-10617" fmla="*/ 6331355 w 15811497"/>
              <a:gd name="connsiteY110-10618" fmla="*/ 526865 h 6248398"/>
              <a:gd name="connsiteX111-10619" fmla="*/ 7448548 w 15811497"/>
              <a:gd name="connsiteY111-10620" fmla="*/ 0 h 6248398"/>
              <a:gd name="connsiteX0-10621" fmla="*/ 11209760 w 15811497"/>
              <a:gd name="connsiteY0-10622" fmla="*/ 5180760 h 6248398"/>
              <a:gd name="connsiteX1-10623" fmla="*/ 11210150 w 15811497"/>
              <a:gd name="connsiteY1-10624" fmla="*/ 5180948 h 6248398"/>
              <a:gd name="connsiteX2-10625" fmla="*/ 11313815 w 15811497"/>
              <a:gd name="connsiteY2-10626" fmla="*/ 5243926 h 6248398"/>
              <a:gd name="connsiteX3-10627" fmla="*/ 11369911 w 15811497"/>
              <a:gd name="connsiteY3-10628" fmla="*/ 5285874 h 6248398"/>
              <a:gd name="connsiteX4-10629" fmla="*/ 11410606 w 15811497"/>
              <a:gd name="connsiteY4-10630" fmla="*/ 5316305 h 6248398"/>
              <a:gd name="connsiteX5-10631" fmla="*/ 11499892 w 15811497"/>
              <a:gd name="connsiteY5-10632" fmla="*/ 5397454 h 6248398"/>
              <a:gd name="connsiteX6-10633" fmla="*/ 11528781 w 15811497"/>
              <a:gd name="connsiteY6-10634" fmla="*/ 5429240 h 6248398"/>
              <a:gd name="connsiteX7-10635" fmla="*/ 11504846 w 15811497"/>
              <a:gd name="connsiteY7-10636" fmla="*/ 5414699 h 6248398"/>
              <a:gd name="connsiteX8-10637" fmla="*/ 11371717 w 15811497"/>
              <a:gd name="connsiteY8-10638" fmla="*/ 5315148 h 6248398"/>
              <a:gd name="connsiteX9-10639" fmla="*/ 11292198 w 15811497"/>
              <a:gd name="connsiteY9-10640" fmla="*/ 5255685 h 6248398"/>
              <a:gd name="connsiteX10-10641" fmla="*/ 11209760 w 15811497"/>
              <a:gd name="connsiteY10-10642" fmla="*/ 5180760 h 6248398"/>
              <a:gd name="connsiteX11-10643" fmla="*/ 4892179 w 15811497"/>
              <a:gd name="connsiteY11-10644" fmla="*/ 4842491 h 6248398"/>
              <a:gd name="connsiteX12-10645" fmla="*/ 4892178 w 15811497"/>
              <a:gd name="connsiteY12-10646" fmla="*/ 4842492 h 6248398"/>
              <a:gd name="connsiteX13-10647" fmla="*/ 4885192 w 15811497"/>
              <a:gd name="connsiteY13-10648" fmla="*/ 4851834 h 6248398"/>
              <a:gd name="connsiteX14-10649" fmla="*/ 4892179 w 15811497"/>
              <a:gd name="connsiteY14-10650" fmla="*/ 4842491 h 6248398"/>
              <a:gd name="connsiteX15-10651" fmla="*/ 7448548 w 15811497"/>
              <a:gd name="connsiteY15-10652" fmla="*/ 0 h 6248398"/>
              <a:gd name="connsiteX16-10653" fmla="*/ 8721604 w 15811497"/>
              <a:gd name="connsiteY16-10654" fmla="*/ 757692 h 6248398"/>
              <a:gd name="connsiteX17-10655" fmla="*/ 8890522 w 15811497"/>
              <a:gd name="connsiteY17-10656" fmla="*/ 1193234 h 6248398"/>
              <a:gd name="connsiteX18-10657" fmla="*/ 9958384 w 15811497"/>
              <a:gd name="connsiteY18-10658" fmla="*/ 1828798 h 6248398"/>
              <a:gd name="connsiteX19-10659" fmla="*/ 10895504 w 15811497"/>
              <a:gd name="connsiteY19-10660" fmla="*/ 1386857 h 6248398"/>
              <a:gd name="connsiteX20-10661" fmla="*/ 11096041 w 15811497"/>
              <a:gd name="connsiteY20-10662" fmla="*/ 1170993 h 6248398"/>
              <a:gd name="connsiteX21-10663" fmla="*/ 13049247 w 15811497"/>
              <a:gd name="connsiteY21-10664" fmla="*/ 361949 h 6248398"/>
              <a:gd name="connsiteX22-10665" fmla="*/ 15811497 w 15811497"/>
              <a:gd name="connsiteY22-10666" fmla="*/ 3124198 h 6248398"/>
              <a:gd name="connsiteX23-10667" fmla="*/ 13049247 w 15811497"/>
              <a:gd name="connsiteY23-10668" fmla="*/ 5886448 h 6248398"/>
              <a:gd name="connsiteX24-10669" fmla="*/ 11732594 w 15811497"/>
              <a:gd name="connsiteY24-10670" fmla="*/ 5553059 h 6248398"/>
              <a:gd name="connsiteX25-10671" fmla="*/ 11528782 w 15811497"/>
              <a:gd name="connsiteY25-10672" fmla="*/ 5429240 h 6248398"/>
              <a:gd name="connsiteX26-10673" fmla="*/ 11499893 w 15811497"/>
              <a:gd name="connsiteY26-10674" fmla="*/ 5397454 h 6248398"/>
              <a:gd name="connsiteX27-10675" fmla="*/ 11410607 w 15811497"/>
              <a:gd name="connsiteY27-10676" fmla="*/ 5316305 h 6248398"/>
              <a:gd name="connsiteX28-10677" fmla="*/ 11369912 w 15811497"/>
              <a:gd name="connsiteY28-10678" fmla="*/ 5285874 h 6248398"/>
              <a:gd name="connsiteX29-10679" fmla="*/ 11355656 w 15811497"/>
              <a:gd name="connsiteY29-10680" fmla="*/ 5144675 h 6248398"/>
              <a:gd name="connsiteX30-10681" fmla="*/ 11355656 w 15811497"/>
              <a:gd name="connsiteY30-10682" fmla="*/ 5144675 h 6248398"/>
              <a:gd name="connsiteX31-10683" fmla="*/ 11369912 w 15811497"/>
              <a:gd name="connsiteY31-10684" fmla="*/ 5285874 h 6248398"/>
              <a:gd name="connsiteX32-10685" fmla="*/ 11313816 w 15811497"/>
              <a:gd name="connsiteY32-10686" fmla="*/ 5243926 h 6248398"/>
              <a:gd name="connsiteX33-10687" fmla="*/ 11210151 w 15811497"/>
              <a:gd name="connsiteY33-10688" fmla="*/ 5180948 h 6248398"/>
              <a:gd name="connsiteX34-10689" fmla="*/ 11209761 w 15811497"/>
              <a:gd name="connsiteY34-10690" fmla="*/ 5180760 h 6248398"/>
              <a:gd name="connsiteX35-10691" fmla="*/ 11096041 w 15811497"/>
              <a:gd name="connsiteY35-10692" fmla="*/ 5077404 h 6248398"/>
              <a:gd name="connsiteX36-10693" fmla="*/ 11063094 w 15811497"/>
              <a:gd name="connsiteY36-10694" fmla="*/ 5041153 h 6248398"/>
              <a:gd name="connsiteX37-10695" fmla="*/ 11063091 w 15811497"/>
              <a:gd name="connsiteY37-10696" fmla="*/ 5041152 h 6248398"/>
              <a:gd name="connsiteX38-10697" fmla="*/ 11096040 w 15811497"/>
              <a:gd name="connsiteY38-10698" fmla="*/ 5077404 h 6248398"/>
              <a:gd name="connsiteX39-10699" fmla="*/ 11209760 w 15811497"/>
              <a:gd name="connsiteY39-10700" fmla="*/ 5180760 h 6248398"/>
              <a:gd name="connsiteX40-10701" fmla="*/ 11100244 w 15811497"/>
              <a:gd name="connsiteY40-10702" fmla="*/ 5128004 h 6248398"/>
              <a:gd name="connsiteX41-10703" fmla="*/ 10610846 w 15811497"/>
              <a:gd name="connsiteY41-10704" fmla="*/ 5029199 h 6248398"/>
              <a:gd name="connsiteX42-10705" fmla="*/ 9640652 w 15811497"/>
              <a:gd name="connsiteY42-10706" fmla="*/ 5486739 h 6248398"/>
              <a:gd name="connsiteX43-10707" fmla="*/ 9628722 w 15811497"/>
              <a:gd name="connsiteY43-10708" fmla="*/ 5502693 h 6248398"/>
              <a:gd name="connsiteX44-10709" fmla="*/ 9568273 w 15811497"/>
              <a:gd name="connsiteY44-10710" fmla="*/ 5583530 h 6248398"/>
              <a:gd name="connsiteX45-10711" fmla="*/ 9535504 w 15811497"/>
              <a:gd name="connsiteY45-10712" fmla="*/ 5637470 h 6248398"/>
              <a:gd name="connsiteX46-10713" fmla="*/ 9535505 w 15811497"/>
              <a:gd name="connsiteY46-10714" fmla="*/ 5637470 h 6248398"/>
              <a:gd name="connsiteX47-10715" fmla="*/ 9568273 w 15811497"/>
              <a:gd name="connsiteY47-10716" fmla="*/ 5583531 h 6248398"/>
              <a:gd name="connsiteX48-10717" fmla="*/ 9628722 w 15811497"/>
              <a:gd name="connsiteY48-10718" fmla="*/ 5502694 h 6248398"/>
              <a:gd name="connsiteX49-10719" fmla="*/ 9563485 w 15811497"/>
              <a:gd name="connsiteY49-10720" fmla="*/ 5610078 h 6248398"/>
              <a:gd name="connsiteX50-10721" fmla="*/ 9542221 w 15811497"/>
              <a:gd name="connsiteY50-10722" fmla="*/ 5638514 h 6248398"/>
              <a:gd name="connsiteX51-10723" fmla="*/ 9504352 w 15811497"/>
              <a:gd name="connsiteY51-10724" fmla="*/ 5689156 h 6248398"/>
              <a:gd name="connsiteX52-10725" fmla="*/ 9480140 w 15811497"/>
              <a:gd name="connsiteY52-10726" fmla="*/ 5721533 h 6248398"/>
              <a:gd name="connsiteX53-10727" fmla="*/ 8362947 w 15811497"/>
              <a:gd name="connsiteY53-10728" fmla="*/ 6248398 h 6248398"/>
              <a:gd name="connsiteX54-10729" fmla="*/ 7028922 w 15811497"/>
              <a:gd name="connsiteY54-10730" fmla="*/ 5364147 h 6248398"/>
              <a:gd name="connsiteX55-10731" fmla="*/ 6990513 w 15811497"/>
              <a:gd name="connsiteY55-10732" fmla="*/ 5259205 h 6248398"/>
              <a:gd name="connsiteX56-10733" fmla="*/ 6990512 w 15811497"/>
              <a:gd name="connsiteY56-10734" fmla="*/ 5259199 h 6248398"/>
              <a:gd name="connsiteX57-10735" fmla="*/ 6983676 w 15811497"/>
              <a:gd name="connsiteY57-10736" fmla="*/ 5240519 h 6248398"/>
              <a:gd name="connsiteX58-10737" fmla="*/ 6983673 w 15811497"/>
              <a:gd name="connsiteY58-10738" fmla="*/ 5240519 h 6248398"/>
              <a:gd name="connsiteX59-10739" fmla="*/ 6980236 w 15811497"/>
              <a:gd name="connsiteY59-10740" fmla="*/ 5231130 h 6248398"/>
              <a:gd name="connsiteX60-10741" fmla="*/ 6978859 w 15811497"/>
              <a:gd name="connsiteY60-10742" fmla="*/ 5225774 h 6248398"/>
              <a:gd name="connsiteX61-10743" fmla="*/ 6984291 w 15811497"/>
              <a:gd name="connsiteY61-10744" fmla="*/ 5240614 h 6248398"/>
              <a:gd name="connsiteX62-10745" fmla="*/ 6984292 w 15811497"/>
              <a:gd name="connsiteY62-10746" fmla="*/ 5240614 h 6248398"/>
              <a:gd name="connsiteX63-10747" fmla="*/ 6978860 w 15811497"/>
              <a:gd name="connsiteY63-10748" fmla="*/ 5225773 h 6248398"/>
              <a:gd name="connsiteX64-10749" fmla="*/ 6944562 w 15811497"/>
              <a:gd name="connsiteY64-10750" fmla="*/ 5092380 h 6248398"/>
              <a:gd name="connsiteX65-10751" fmla="*/ 6924183 w 15811497"/>
              <a:gd name="connsiteY65-10752" fmla="*/ 4890225 h 6248398"/>
              <a:gd name="connsiteX66-10753" fmla="*/ 6924182 w 15811497"/>
              <a:gd name="connsiteY66-10754" fmla="*/ 4890225 h 6248398"/>
              <a:gd name="connsiteX67-10755" fmla="*/ 6944561 w 15811497"/>
              <a:gd name="connsiteY67-10756" fmla="*/ 5092380 h 6248398"/>
              <a:gd name="connsiteX68-10757" fmla="*/ 6978860 w 15811497"/>
              <a:gd name="connsiteY68-10758" fmla="*/ 5225773 h 6248398"/>
              <a:gd name="connsiteX69-10759" fmla="*/ 6948299 w 15811497"/>
              <a:gd name="connsiteY69-10760" fmla="*/ 5142273 h 6248398"/>
              <a:gd name="connsiteX70-10761" fmla="*/ 5829297 w 15811497"/>
              <a:gd name="connsiteY70-10762" fmla="*/ 4400549 h 6248398"/>
              <a:gd name="connsiteX71-10763" fmla="*/ 5056802 w 15811497"/>
              <a:gd name="connsiteY71-10764" fmla="*/ 4677867 h 6248398"/>
              <a:gd name="connsiteX72-10765" fmla="*/ 5022517 w 15811497"/>
              <a:gd name="connsiteY72-10766" fmla="*/ 4709027 h 6248398"/>
              <a:gd name="connsiteX73-10767" fmla="*/ 5022515 w 15811497"/>
              <a:gd name="connsiteY73-10768" fmla="*/ 4709029 h 6248398"/>
              <a:gd name="connsiteX74-10769" fmla="*/ 5022510 w 15811497"/>
              <a:gd name="connsiteY74-10770" fmla="*/ 4709033 h 6248398"/>
              <a:gd name="connsiteX75-10771" fmla="*/ 4924198 w 15811497"/>
              <a:gd name="connsiteY75-10772" fmla="*/ 4840507 h 6248398"/>
              <a:gd name="connsiteX76-10773" fmla="*/ 4914898 w 15811497"/>
              <a:gd name="connsiteY76-10774" fmla="*/ 4838698 h 6248398"/>
              <a:gd name="connsiteX77-10775" fmla="*/ 4914898 w 15811497"/>
              <a:gd name="connsiteY77-10776" fmla="*/ 4838699 h 6248398"/>
              <a:gd name="connsiteX78-10777" fmla="*/ 4924199 w 15811497"/>
              <a:gd name="connsiteY78-10778" fmla="*/ 4840508 h 6248398"/>
              <a:gd name="connsiteX79-10779" fmla="*/ 4893736 w 15811497"/>
              <a:gd name="connsiteY79-10780" fmla="*/ 4881247 h 6248398"/>
              <a:gd name="connsiteX80-10781" fmla="*/ 4778482 w 15811497"/>
              <a:gd name="connsiteY80-10782" fmla="*/ 5008058 h 6248398"/>
              <a:gd name="connsiteX81-10783" fmla="*/ 4778482 w 15811497"/>
              <a:gd name="connsiteY81-10784" fmla="*/ 5008057 h 6248398"/>
              <a:gd name="connsiteX82-10785" fmla="*/ 4715455 w 15811497"/>
              <a:gd name="connsiteY82-10786" fmla="*/ 5077404 h 6248398"/>
              <a:gd name="connsiteX83-10787" fmla="*/ 2762249 w 15811497"/>
              <a:gd name="connsiteY83-10788" fmla="*/ 5886448 h 6248398"/>
              <a:gd name="connsiteX84-10789" fmla="*/ 0 w 15811497"/>
              <a:gd name="connsiteY84-10790" fmla="*/ 3124198 h 6248398"/>
              <a:gd name="connsiteX85-10791" fmla="*/ 2762249 w 15811497"/>
              <a:gd name="connsiteY85-10792" fmla="*/ 361949 h 6248398"/>
              <a:gd name="connsiteX86-10793" fmla="*/ 4078902 w 15811497"/>
              <a:gd name="connsiteY86-10794" fmla="*/ 695338 h 6248398"/>
              <a:gd name="connsiteX87-10795" fmla="*/ 4261443 w 15811497"/>
              <a:gd name="connsiteY87-10796" fmla="*/ 806235 h 6248398"/>
              <a:gd name="connsiteX88-10797" fmla="*/ 4409044 w 15811497"/>
              <a:gd name="connsiteY88-10798" fmla="*/ 910268 h 6248398"/>
              <a:gd name="connsiteX89-10799" fmla="*/ 4612477 w 15811497"/>
              <a:gd name="connsiteY89-10800" fmla="*/ 1077402 h 6248398"/>
              <a:gd name="connsiteX90-10801" fmla="*/ 4612478 w 15811497"/>
              <a:gd name="connsiteY90-10802" fmla="*/ 1077403 h 6248398"/>
              <a:gd name="connsiteX91-10803" fmla="*/ 4715454 w 15811497"/>
              <a:gd name="connsiteY91-10804" fmla="*/ 1170993 h 6248398"/>
              <a:gd name="connsiteX92-10805" fmla="*/ 4701725 w 15811497"/>
              <a:gd name="connsiteY92-10806" fmla="*/ 1120394 h 6248398"/>
              <a:gd name="connsiteX93-10807" fmla="*/ 5191122 w 15811497"/>
              <a:gd name="connsiteY93-10808" fmla="*/ 1219199 h 6248398"/>
              <a:gd name="connsiteX94-10809" fmla="*/ 6161317 w 15811497"/>
              <a:gd name="connsiteY94-10810" fmla="*/ 761659 h 6248398"/>
              <a:gd name="connsiteX95-10811" fmla="*/ 6224019 w 15811497"/>
              <a:gd name="connsiteY95-10812" fmla="*/ 677808 h 6248398"/>
              <a:gd name="connsiteX96-10813" fmla="*/ 6175489 w 15811497"/>
              <a:gd name="connsiteY96-10814" fmla="*/ 757691 h 6248398"/>
              <a:gd name="connsiteX97-10815" fmla="*/ 6175489 w 15811497"/>
              <a:gd name="connsiteY97-10816" fmla="*/ 757692 h 6248398"/>
              <a:gd name="connsiteX98-10817" fmla="*/ 6224020 w 15811497"/>
              <a:gd name="connsiteY98-10818" fmla="*/ 677809 h 6248398"/>
              <a:gd name="connsiteX99-10819" fmla="*/ 6233696 w 15811497"/>
              <a:gd name="connsiteY99-10820" fmla="*/ 664869 h 6248398"/>
              <a:gd name="connsiteX100-10821" fmla="*/ 6252611 w 15811497"/>
              <a:gd name="connsiteY100-10822" fmla="*/ 633734 h 6248398"/>
              <a:gd name="connsiteX101-10823" fmla="*/ 6252610 w 15811497"/>
              <a:gd name="connsiteY101-10824" fmla="*/ 633734 h 6248398"/>
              <a:gd name="connsiteX102-10825" fmla="*/ 6233696 w 15811497"/>
              <a:gd name="connsiteY102-10826" fmla="*/ 664868 h 6248398"/>
              <a:gd name="connsiteX103-10827" fmla="*/ 6224019 w 15811497"/>
              <a:gd name="connsiteY103-10828" fmla="*/ 677808 h 6248398"/>
              <a:gd name="connsiteX104-10829" fmla="*/ 6248008 w 15811497"/>
              <a:gd name="connsiteY104-10830" fmla="*/ 638320 h 6248398"/>
              <a:gd name="connsiteX105-10831" fmla="*/ 6251291 w 15811497"/>
              <a:gd name="connsiteY105-10832" fmla="*/ 633930 h 6248398"/>
              <a:gd name="connsiteX106-10833" fmla="*/ 6251293 w 15811497"/>
              <a:gd name="connsiteY106-10834" fmla="*/ 633929 h 6248398"/>
              <a:gd name="connsiteX107-10835" fmla="*/ 6257683 w 15811497"/>
              <a:gd name="connsiteY107-10836" fmla="*/ 625384 h 6248398"/>
              <a:gd name="connsiteX108-10837" fmla="*/ 6257686 w 15811497"/>
              <a:gd name="connsiteY108-10838" fmla="*/ 625380 h 6248398"/>
              <a:gd name="connsiteX109-10839" fmla="*/ 6331355 w 15811497"/>
              <a:gd name="connsiteY109-10840" fmla="*/ 526865 h 6248398"/>
              <a:gd name="connsiteX110-10841" fmla="*/ 7448548 w 15811497"/>
              <a:gd name="connsiteY110-10842" fmla="*/ 0 h 6248398"/>
              <a:gd name="connsiteX0-10843" fmla="*/ 11209760 w 15811497"/>
              <a:gd name="connsiteY0-10844" fmla="*/ 5180760 h 6248398"/>
              <a:gd name="connsiteX1-10845" fmla="*/ 11210150 w 15811497"/>
              <a:gd name="connsiteY1-10846" fmla="*/ 5180948 h 6248398"/>
              <a:gd name="connsiteX2-10847" fmla="*/ 11313815 w 15811497"/>
              <a:gd name="connsiteY2-10848" fmla="*/ 5243926 h 6248398"/>
              <a:gd name="connsiteX3-10849" fmla="*/ 11369911 w 15811497"/>
              <a:gd name="connsiteY3-10850" fmla="*/ 5285874 h 6248398"/>
              <a:gd name="connsiteX4-10851" fmla="*/ 11410606 w 15811497"/>
              <a:gd name="connsiteY4-10852" fmla="*/ 5316305 h 6248398"/>
              <a:gd name="connsiteX5-10853" fmla="*/ 11499892 w 15811497"/>
              <a:gd name="connsiteY5-10854" fmla="*/ 5397454 h 6248398"/>
              <a:gd name="connsiteX6-10855" fmla="*/ 11528781 w 15811497"/>
              <a:gd name="connsiteY6-10856" fmla="*/ 5429240 h 6248398"/>
              <a:gd name="connsiteX7-10857" fmla="*/ 11504846 w 15811497"/>
              <a:gd name="connsiteY7-10858" fmla="*/ 5414699 h 6248398"/>
              <a:gd name="connsiteX8-10859" fmla="*/ 11371717 w 15811497"/>
              <a:gd name="connsiteY8-10860" fmla="*/ 5315148 h 6248398"/>
              <a:gd name="connsiteX9-10861" fmla="*/ 11292198 w 15811497"/>
              <a:gd name="connsiteY9-10862" fmla="*/ 5255685 h 6248398"/>
              <a:gd name="connsiteX10-10863" fmla="*/ 11209760 w 15811497"/>
              <a:gd name="connsiteY10-10864" fmla="*/ 5180760 h 6248398"/>
              <a:gd name="connsiteX11-10865" fmla="*/ 4892179 w 15811497"/>
              <a:gd name="connsiteY11-10866" fmla="*/ 4842491 h 6248398"/>
              <a:gd name="connsiteX12-10867" fmla="*/ 4892178 w 15811497"/>
              <a:gd name="connsiteY12-10868" fmla="*/ 4842492 h 6248398"/>
              <a:gd name="connsiteX13-10869" fmla="*/ 4885192 w 15811497"/>
              <a:gd name="connsiteY13-10870" fmla="*/ 4851834 h 6248398"/>
              <a:gd name="connsiteX14-10871" fmla="*/ 4892179 w 15811497"/>
              <a:gd name="connsiteY14-10872" fmla="*/ 4842491 h 6248398"/>
              <a:gd name="connsiteX15-10873" fmla="*/ 7448548 w 15811497"/>
              <a:gd name="connsiteY15-10874" fmla="*/ 0 h 6248398"/>
              <a:gd name="connsiteX16-10875" fmla="*/ 8721604 w 15811497"/>
              <a:gd name="connsiteY16-10876" fmla="*/ 757692 h 6248398"/>
              <a:gd name="connsiteX17-10877" fmla="*/ 8890522 w 15811497"/>
              <a:gd name="connsiteY17-10878" fmla="*/ 1193234 h 6248398"/>
              <a:gd name="connsiteX18-10879" fmla="*/ 9958384 w 15811497"/>
              <a:gd name="connsiteY18-10880" fmla="*/ 1828798 h 6248398"/>
              <a:gd name="connsiteX19-10881" fmla="*/ 10895504 w 15811497"/>
              <a:gd name="connsiteY19-10882" fmla="*/ 1386857 h 6248398"/>
              <a:gd name="connsiteX20-10883" fmla="*/ 11096041 w 15811497"/>
              <a:gd name="connsiteY20-10884" fmla="*/ 1170993 h 6248398"/>
              <a:gd name="connsiteX21-10885" fmla="*/ 13049247 w 15811497"/>
              <a:gd name="connsiteY21-10886" fmla="*/ 361949 h 6248398"/>
              <a:gd name="connsiteX22-10887" fmla="*/ 15811497 w 15811497"/>
              <a:gd name="connsiteY22-10888" fmla="*/ 3124198 h 6248398"/>
              <a:gd name="connsiteX23-10889" fmla="*/ 13049247 w 15811497"/>
              <a:gd name="connsiteY23-10890" fmla="*/ 5886448 h 6248398"/>
              <a:gd name="connsiteX24-10891" fmla="*/ 11732594 w 15811497"/>
              <a:gd name="connsiteY24-10892" fmla="*/ 5553059 h 6248398"/>
              <a:gd name="connsiteX25-10893" fmla="*/ 11528782 w 15811497"/>
              <a:gd name="connsiteY25-10894" fmla="*/ 5429240 h 6248398"/>
              <a:gd name="connsiteX26-10895" fmla="*/ 11499893 w 15811497"/>
              <a:gd name="connsiteY26-10896" fmla="*/ 5397454 h 6248398"/>
              <a:gd name="connsiteX27-10897" fmla="*/ 11410607 w 15811497"/>
              <a:gd name="connsiteY27-10898" fmla="*/ 5316305 h 6248398"/>
              <a:gd name="connsiteX28-10899" fmla="*/ 11369912 w 15811497"/>
              <a:gd name="connsiteY28-10900" fmla="*/ 5285874 h 6248398"/>
              <a:gd name="connsiteX29-10901" fmla="*/ 11355656 w 15811497"/>
              <a:gd name="connsiteY29-10902" fmla="*/ 5144675 h 6248398"/>
              <a:gd name="connsiteX30-10903" fmla="*/ 11369912 w 15811497"/>
              <a:gd name="connsiteY30-10904" fmla="*/ 5285874 h 6248398"/>
              <a:gd name="connsiteX31-10905" fmla="*/ 11313816 w 15811497"/>
              <a:gd name="connsiteY31-10906" fmla="*/ 5243926 h 6248398"/>
              <a:gd name="connsiteX32-10907" fmla="*/ 11210151 w 15811497"/>
              <a:gd name="connsiteY32-10908" fmla="*/ 5180948 h 6248398"/>
              <a:gd name="connsiteX33-10909" fmla="*/ 11209761 w 15811497"/>
              <a:gd name="connsiteY33-10910" fmla="*/ 5180760 h 6248398"/>
              <a:gd name="connsiteX34-10911" fmla="*/ 11096041 w 15811497"/>
              <a:gd name="connsiteY34-10912" fmla="*/ 5077404 h 6248398"/>
              <a:gd name="connsiteX35-10913" fmla="*/ 11063094 w 15811497"/>
              <a:gd name="connsiteY35-10914" fmla="*/ 5041153 h 6248398"/>
              <a:gd name="connsiteX36-10915" fmla="*/ 11063091 w 15811497"/>
              <a:gd name="connsiteY36-10916" fmla="*/ 5041152 h 6248398"/>
              <a:gd name="connsiteX37-10917" fmla="*/ 11096040 w 15811497"/>
              <a:gd name="connsiteY37-10918" fmla="*/ 5077404 h 6248398"/>
              <a:gd name="connsiteX38-10919" fmla="*/ 11209760 w 15811497"/>
              <a:gd name="connsiteY38-10920" fmla="*/ 5180760 h 6248398"/>
              <a:gd name="connsiteX39-10921" fmla="*/ 11100244 w 15811497"/>
              <a:gd name="connsiteY39-10922" fmla="*/ 5128004 h 6248398"/>
              <a:gd name="connsiteX40-10923" fmla="*/ 10610846 w 15811497"/>
              <a:gd name="connsiteY40-10924" fmla="*/ 5029199 h 6248398"/>
              <a:gd name="connsiteX41-10925" fmla="*/ 9640652 w 15811497"/>
              <a:gd name="connsiteY41-10926" fmla="*/ 5486739 h 6248398"/>
              <a:gd name="connsiteX42-10927" fmla="*/ 9628722 w 15811497"/>
              <a:gd name="connsiteY42-10928" fmla="*/ 5502693 h 6248398"/>
              <a:gd name="connsiteX43-10929" fmla="*/ 9568273 w 15811497"/>
              <a:gd name="connsiteY43-10930" fmla="*/ 5583530 h 6248398"/>
              <a:gd name="connsiteX44-10931" fmla="*/ 9535504 w 15811497"/>
              <a:gd name="connsiteY44-10932" fmla="*/ 5637470 h 6248398"/>
              <a:gd name="connsiteX45-10933" fmla="*/ 9535505 w 15811497"/>
              <a:gd name="connsiteY45-10934" fmla="*/ 5637470 h 6248398"/>
              <a:gd name="connsiteX46-10935" fmla="*/ 9568273 w 15811497"/>
              <a:gd name="connsiteY46-10936" fmla="*/ 5583531 h 6248398"/>
              <a:gd name="connsiteX47-10937" fmla="*/ 9628722 w 15811497"/>
              <a:gd name="connsiteY47-10938" fmla="*/ 5502694 h 6248398"/>
              <a:gd name="connsiteX48-10939" fmla="*/ 9563485 w 15811497"/>
              <a:gd name="connsiteY48-10940" fmla="*/ 5610078 h 6248398"/>
              <a:gd name="connsiteX49-10941" fmla="*/ 9542221 w 15811497"/>
              <a:gd name="connsiteY49-10942" fmla="*/ 5638514 h 6248398"/>
              <a:gd name="connsiteX50-10943" fmla="*/ 9504352 w 15811497"/>
              <a:gd name="connsiteY50-10944" fmla="*/ 5689156 h 6248398"/>
              <a:gd name="connsiteX51-10945" fmla="*/ 9480140 w 15811497"/>
              <a:gd name="connsiteY51-10946" fmla="*/ 5721533 h 6248398"/>
              <a:gd name="connsiteX52-10947" fmla="*/ 8362947 w 15811497"/>
              <a:gd name="connsiteY52-10948" fmla="*/ 6248398 h 6248398"/>
              <a:gd name="connsiteX53-10949" fmla="*/ 7028922 w 15811497"/>
              <a:gd name="connsiteY53-10950" fmla="*/ 5364147 h 6248398"/>
              <a:gd name="connsiteX54-10951" fmla="*/ 6990513 w 15811497"/>
              <a:gd name="connsiteY54-10952" fmla="*/ 5259205 h 6248398"/>
              <a:gd name="connsiteX55-10953" fmla="*/ 6990512 w 15811497"/>
              <a:gd name="connsiteY55-10954" fmla="*/ 5259199 h 6248398"/>
              <a:gd name="connsiteX56-10955" fmla="*/ 6983676 w 15811497"/>
              <a:gd name="connsiteY56-10956" fmla="*/ 5240519 h 6248398"/>
              <a:gd name="connsiteX57-10957" fmla="*/ 6983673 w 15811497"/>
              <a:gd name="connsiteY57-10958" fmla="*/ 5240519 h 6248398"/>
              <a:gd name="connsiteX58-10959" fmla="*/ 6980236 w 15811497"/>
              <a:gd name="connsiteY58-10960" fmla="*/ 5231130 h 6248398"/>
              <a:gd name="connsiteX59-10961" fmla="*/ 6978859 w 15811497"/>
              <a:gd name="connsiteY59-10962" fmla="*/ 5225774 h 6248398"/>
              <a:gd name="connsiteX60-10963" fmla="*/ 6984291 w 15811497"/>
              <a:gd name="connsiteY60-10964" fmla="*/ 5240614 h 6248398"/>
              <a:gd name="connsiteX61-10965" fmla="*/ 6984292 w 15811497"/>
              <a:gd name="connsiteY61-10966" fmla="*/ 5240614 h 6248398"/>
              <a:gd name="connsiteX62-10967" fmla="*/ 6978860 w 15811497"/>
              <a:gd name="connsiteY62-10968" fmla="*/ 5225773 h 6248398"/>
              <a:gd name="connsiteX63-10969" fmla="*/ 6944562 w 15811497"/>
              <a:gd name="connsiteY63-10970" fmla="*/ 5092380 h 6248398"/>
              <a:gd name="connsiteX64-10971" fmla="*/ 6924183 w 15811497"/>
              <a:gd name="connsiteY64-10972" fmla="*/ 4890225 h 6248398"/>
              <a:gd name="connsiteX65-10973" fmla="*/ 6924182 w 15811497"/>
              <a:gd name="connsiteY65-10974" fmla="*/ 4890225 h 6248398"/>
              <a:gd name="connsiteX66-10975" fmla="*/ 6944561 w 15811497"/>
              <a:gd name="connsiteY66-10976" fmla="*/ 5092380 h 6248398"/>
              <a:gd name="connsiteX67-10977" fmla="*/ 6978860 w 15811497"/>
              <a:gd name="connsiteY67-10978" fmla="*/ 5225773 h 6248398"/>
              <a:gd name="connsiteX68-10979" fmla="*/ 6948299 w 15811497"/>
              <a:gd name="connsiteY68-10980" fmla="*/ 5142273 h 6248398"/>
              <a:gd name="connsiteX69-10981" fmla="*/ 5829297 w 15811497"/>
              <a:gd name="connsiteY69-10982" fmla="*/ 4400549 h 6248398"/>
              <a:gd name="connsiteX70-10983" fmla="*/ 5056802 w 15811497"/>
              <a:gd name="connsiteY70-10984" fmla="*/ 4677867 h 6248398"/>
              <a:gd name="connsiteX71-10985" fmla="*/ 5022517 w 15811497"/>
              <a:gd name="connsiteY71-10986" fmla="*/ 4709027 h 6248398"/>
              <a:gd name="connsiteX72-10987" fmla="*/ 5022515 w 15811497"/>
              <a:gd name="connsiteY72-10988" fmla="*/ 4709029 h 6248398"/>
              <a:gd name="connsiteX73-10989" fmla="*/ 5022510 w 15811497"/>
              <a:gd name="connsiteY73-10990" fmla="*/ 4709033 h 6248398"/>
              <a:gd name="connsiteX74-10991" fmla="*/ 4924198 w 15811497"/>
              <a:gd name="connsiteY74-10992" fmla="*/ 4840507 h 6248398"/>
              <a:gd name="connsiteX75-10993" fmla="*/ 4914898 w 15811497"/>
              <a:gd name="connsiteY75-10994" fmla="*/ 4838698 h 6248398"/>
              <a:gd name="connsiteX76-10995" fmla="*/ 4914898 w 15811497"/>
              <a:gd name="connsiteY76-10996" fmla="*/ 4838699 h 6248398"/>
              <a:gd name="connsiteX77-10997" fmla="*/ 4924199 w 15811497"/>
              <a:gd name="connsiteY77-10998" fmla="*/ 4840508 h 6248398"/>
              <a:gd name="connsiteX78-10999" fmla="*/ 4893736 w 15811497"/>
              <a:gd name="connsiteY78-11000" fmla="*/ 4881247 h 6248398"/>
              <a:gd name="connsiteX79-11001" fmla="*/ 4778482 w 15811497"/>
              <a:gd name="connsiteY79-11002" fmla="*/ 5008058 h 6248398"/>
              <a:gd name="connsiteX80-11003" fmla="*/ 4778482 w 15811497"/>
              <a:gd name="connsiteY80-11004" fmla="*/ 5008057 h 6248398"/>
              <a:gd name="connsiteX81-11005" fmla="*/ 4715455 w 15811497"/>
              <a:gd name="connsiteY81-11006" fmla="*/ 5077404 h 6248398"/>
              <a:gd name="connsiteX82-11007" fmla="*/ 2762249 w 15811497"/>
              <a:gd name="connsiteY82-11008" fmla="*/ 5886448 h 6248398"/>
              <a:gd name="connsiteX83-11009" fmla="*/ 0 w 15811497"/>
              <a:gd name="connsiteY83-11010" fmla="*/ 3124198 h 6248398"/>
              <a:gd name="connsiteX84-11011" fmla="*/ 2762249 w 15811497"/>
              <a:gd name="connsiteY84-11012" fmla="*/ 361949 h 6248398"/>
              <a:gd name="connsiteX85-11013" fmla="*/ 4078902 w 15811497"/>
              <a:gd name="connsiteY85-11014" fmla="*/ 695338 h 6248398"/>
              <a:gd name="connsiteX86-11015" fmla="*/ 4261443 w 15811497"/>
              <a:gd name="connsiteY86-11016" fmla="*/ 806235 h 6248398"/>
              <a:gd name="connsiteX87-11017" fmla="*/ 4409044 w 15811497"/>
              <a:gd name="connsiteY87-11018" fmla="*/ 910268 h 6248398"/>
              <a:gd name="connsiteX88-11019" fmla="*/ 4612477 w 15811497"/>
              <a:gd name="connsiteY88-11020" fmla="*/ 1077402 h 6248398"/>
              <a:gd name="connsiteX89-11021" fmla="*/ 4612478 w 15811497"/>
              <a:gd name="connsiteY89-11022" fmla="*/ 1077403 h 6248398"/>
              <a:gd name="connsiteX90-11023" fmla="*/ 4715454 w 15811497"/>
              <a:gd name="connsiteY90-11024" fmla="*/ 1170993 h 6248398"/>
              <a:gd name="connsiteX91-11025" fmla="*/ 4701725 w 15811497"/>
              <a:gd name="connsiteY91-11026" fmla="*/ 1120394 h 6248398"/>
              <a:gd name="connsiteX92-11027" fmla="*/ 5191122 w 15811497"/>
              <a:gd name="connsiteY92-11028" fmla="*/ 1219199 h 6248398"/>
              <a:gd name="connsiteX93-11029" fmla="*/ 6161317 w 15811497"/>
              <a:gd name="connsiteY93-11030" fmla="*/ 761659 h 6248398"/>
              <a:gd name="connsiteX94-11031" fmla="*/ 6224019 w 15811497"/>
              <a:gd name="connsiteY94-11032" fmla="*/ 677808 h 6248398"/>
              <a:gd name="connsiteX95-11033" fmla="*/ 6175489 w 15811497"/>
              <a:gd name="connsiteY95-11034" fmla="*/ 757691 h 6248398"/>
              <a:gd name="connsiteX96-11035" fmla="*/ 6175489 w 15811497"/>
              <a:gd name="connsiteY96-11036" fmla="*/ 757692 h 6248398"/>
              <a:gd name="connsiteX97-11037" fmla="*/ 6224020 w 15811497"/>
              <a:gd name="connsiteY97-11038" fmla="*/ 677809 h 6248398"/>
              <a:gd name="connsiteX98-11039" fmla="*/ 6233696 w 15811497"/>
              <a:gd name="connsiteY98-11040" fmla="*/ 664869 h 6248398"/>
              <a:gd name="connsiteX99-11041" fmla="*/ 6252611 w 15811497"/>
              <a:gd name="connsiteY99-11042" fmla="*/ 633734 h 6248398"/>
              <a:gd name="connsiteX100-11043" fmla="*/ 6252610 w 15811497"/>
              <a:gd name="connsiteY100-11044" fmla="*/ 633734 h 6248398"/>
              <a:gd name="connsiteX101-11045" fmla="*/ 6233696 w 15811497"/>
              <a:gd name="connsiteY101-11046" fmla="*/ 664868 h 6248398"/>
              <a:gd name="connsiteX102-11047" fmla="*/ 6224019 w 15811497"/>
              <a:gd name="connsiteY102-11048" fmla="*/ 677808 h 6248398"/>
              <a:gd name="connsiteX103-11049" fmla="*/ 6248008 w 15811497"/>
              <a:gd name="connsiteY103-11050" fmla="*/ 638320 h 6248398"/>
              <a:gd name="connsiteX104-11051" fmla="*/ 6251291 w 15811497"/>
              <a:gd name="connsiteY104-11052" fmla="*/ 633930 h 6248398"/>
              <a:gd name="connsiteX105-11053" fmla="*/ 6251293 w 15811497"/>
              <a:gd name="connsiteY105-11054" fmla="*/ 633929 h 6248398"/>
              <a:gd name="connsiteX106-11055" fmla="*/ 6257683 w 15811497"/>
              <a:gd name="connsiteY106-11056" fmla="*/ 625384 h 6248398"/>
              <a:gd name="connsiteX107-11057" fmla="*/ 6257686 w 15811497"/>
              <a:gd name="connsiteY107-11058" fmla="*/ 625380 h 6248398"/>
              <a:gd name="connsiteX108-11059" fmla="*/ 6331355 w 15811497"/>
              <a:gd name="connsiteY108-11060" fmla="*/ 526865 h 6248398"/>
              <a:gd name="connsiteX109-11061" fmla="*/ 7448548 w 15811497"/>
              <a:gd name="connsiteY109-11062" fmla="*/ 0 h 6248398"/>
              <a:gd name="connsiteX0-11063" fmla="*/ 11209760 w 15811497"/>
              <a:gd name="connsiteY0-11064" fmla="*/ 5180760 h 6248398"/>
              <a:gd name="connsiteX1-11065" fmla="*/ 11210150 w 15811497"/>
              <a:gd name="connsiteY1-11066" fmla="*/ 5180948 h 6248398"/>
              <a:gd name="connsiteX2-11067" fmla="*/ 11313815 w 15811497"/>
              <a:gd name="connsiteY2-11068" fmla="*/ 5243926 h 6248398"/>
              <a:gd name="connsiteX3-11069" fmla="*/ 11369911 w 15811497"/>
              <a:gd name="connsiteY3-11070" fmla="*/ 5285874 h 6248398"/>
              <a:gd name="connsiteX4-11071" fmla="*/ 11410606 w 15811497"/>
              <a:gd name="connsiteY4-11072" fmla="*/ 5316305 h 6248398"/>
              <a:gd name="connsiteX5-11073" fmla="*/ 11499892 w 15811497"/>
              <a:gd name="connsiteY5-11074" fmla="*/ 5397454 h 6248398"/>
              <a:gd name="connsiteX6-11075" fmla="*/ 11528781 w 15811497"/>
              <a:gd name="connsiteY6-11076" fmla="*/ 5429240 h 6248398"/>
              <a:gd name="connsiteX7-11077" fmla="*/ 11504846 w 15811497"/>
              <a:gd name="connsiteY7-11078" fmla="*/ 5414699 h 6248398"/>
              <a:gd name="connsiteX8-11079" fmla="*/ 11371717 w 15811497"/>
              <a:gd name="connsiteY8-11080" fmla="*/ 5315148 h 6248398"/>
              <a:gd name="connsiteX9-11081" fmla="*/ 11292198 w 15811497"/>
              <a:gd name="connsiteY9-11082" fmla="*/ 5255685 h 6248398"/>
              <a:gd name="connsiteX10-11083" fmla="*/ 11209760 w 15811497"/>
              <a:gd name="connsiteY10-11084" fmla="*/ 5180760 h 6248398"/>
              <a:gd name="connsiteX11-11085" fmla="*/ 4892179 w 15811497"/>
              <a:gd name="connsiteY11-11086" fmla="*/ 4842491 h 6248398"/>
              <a:gd name="connsiteX12-11087" fmla="*/ 4892178 w 15811497"/>
              <a:gd name="connsiteY12-11088" fmla="*/ 4842492 h 6248398"/>
              <a:gd name="connsiteX13-11089" fmla="*/ 4885192 w 15811497"/>
              <a:gd name="connsiteY13-11090" fmla="*/ 4851834 h 6248398"/>
              <a:gd name="connsiteX14-11091" fmla="*/ 4892179 w 15811497"/>
              <a:gd name="connsiteY14-11092" fmla="*/ 4842491 h 6248398"/>
              <a:gd name="connsiteX15-11093" fmla="*/ 7448548 w 15811497"/>
              <a:gd name="connsiteY15-11094" fmla="*/ 0 h 6248398"/>
              <a:gd name="connsiteX16-11095" fmla="*/ 8721604 w 15811497"/>
              <a:gd name="connsiteY16-11096" fmla="*/ 757692 h 6248398"/>
              <a:gd name="connsiteX17-11097" fmla="*/ 8890522 w 15811497"/>
              <a:gd name="connsiteY17-11098" fmla="*/ 1193234 h 6248398"/>
              <a:gd name="connsiteX18-11099" fmla="*/ 9958384 w 15811497"/>
              <a:gd name="connsiteY18-11100" fmla="*/ 1828798 h 6248398"/>
              <a:gd name="connsiteX19-11101" fmla="*/ 10895504 w 15811497"/>
              <a:gd name="connsiteY19-11102" fmla="*/ 1386857 h 6248398"/>
              <a:gd name="connsiteX20-11103" fmla="*/ 11096041 w 15811497"/>
              <a:gd name="connsiteY20-11104" fmla="*/ 1170993 h 6248398"/>
              <a:gd name="connsiteX21-11105" fmla="*/ 13049247 w 15811497"/>
              <a:gd name="connsiteY21-11106" fmla="*/ 361949 h 6248398"/>
              <a:gd name="connsiteX22-11107" fmla="*/ 15811497 w 15811497"/>
              <a:gd name="connsiteY22-11108" fmla="*/ 3124198 h 6248398"/>
              <a:gd name="connsiteX23-11109" fmla="*/ 13049247 w 15811497"/>
              <a:gd name="connsiteY23-11110" fmla="*/ 5886448 h 6248398"/>
              <a:gd name="connsiteX24-11111" fmla="*/ 11732594 w 15811497"/>
              <a:gd name="connsiteY24-11112" fmla="*/ 5553059 h 6248398"/>
              <a:gd name="connsiteX25-11113" fmla="*/ 11528782 w 15811497"/>
              <a:gd name="connsiteY25-11114" fmla="*/ 5429240 h 6248398"/>
              <a:gd name="connsiteX26-11115" fmla="*/ 11499893 w 15811497"/>
              <a:gd name="connsiteY26-11116" fmla="*/ 5397454 h 6248398"/>
              <a:gd name="connsiteX27-11117" fmla="*/ 11410607 w 15811497"/>
              <a:gd name="connsiteY27-11118" fmla="*/ 5316305 h 6248398"/>
              <a:gd name="connsiteX28-11119" fmla="*/ 11369912 w 15811497"/>
              <a:gd name="connsiteY28-11120" fmla="*/ 5285874 h 6248398"/>
              <a:gd name="connsiteX29-11121" fmla="*/ 11355656 w 15811497"/>
              <a:gd name="connsiteY29-11122" fmla="*/ 5144675 h 6248398"/>
              <a:gd name="connsiteX30-11123" fmla="*/ 11369912 w 15811497"/>
              <a:gd name="connsiteY30-11124" fmla="*/ 5285874 h 6248398"/>
              <a:gd name="connsiteX31-11125" fmla="*/ 11313816 w 15811497"/>
              <a:gd name="connsiteY31-11126" fmla="*/ 5243926 h 6248398"/>
              <a:gd name="connsiteX32-11127" fmla="*/ 11210151 w 15811497"/>
              <a:gd name="connsiteY32-11128" fmla="*/ 5180948 h 6248398"/>
              <a:gd name="connsiteX33-11129" fmla="*/ 11209761 w 15811497"/>
              <a:gd name="connsiteY33-11130" fmla="*/ 5180760 h 6248398"/>
              <a:gd name="connsiteX34-11131" fmla="*/ 11096041 w 15811497"/>
              <a:gd name="connsiteY34-11132" fmla="*/ 5077404 h 6248398"/>
              <a:gd name="connsiteX35-11133" fmla="*/ 11063094 w 15811497"/>
              <a:gd name="connsiteY35-11134" fmla="*/ 5041153 h 6248398"/>
              <a:gd name="connsiteX36-11135" fmla="*/ 11063091 w 15811497"/>
              <a:gd name="connsiteY36-11136" fmla="*/ 5041152 h 6248398"/>
              <a:gd name="connsiteX37-11137" fmla="*/ 11096040 w 15811497"/>
              <a:gd name="connsiteY37-11138" fmla="*/ 5077404 h 6248398"/>
              <a:gd name="connsiteX38-11139" fmla="*/ 11209760 w 15811497"/>
              <a:gd name="connsiteY38-11140" fmla="*/ 5180760 h 6248398"/>
              <a:gd name="connsiteX39-11141" fmla="*/ 11100244 w 15811497"/>
              <a:gd name="connsiteY39-11142" fmla="*/ 5128004 h 6248398"/>
              <a:gd name="connsiteX40-11143" fmla="*/ 10610846 w 15811497"/>
              <a:gd name="connsiteY40-11144" fmla="*/ 5029199 h 6248398"/>
              <a:gd name="connsiteX41-11145" fmla="*/ 9640652 w 15811497"/>
              <a:gd name="connsiteY41-11146" fmla="*/ 5486739 h 6248398"/>
              <a:gd name="connsiteX42-11147" fmla="*/ 9628722 w 15811497"/>
              <a:gd name="connsiteY42-11148" fmla="*/ 5502693 h 6248398"/>
              <a:gd name="connsiteX43-11149" fmla="*/ 9568273 w 15811497"/>
              <a:gd name="connsiteY43-11150" fmla="*/ 5583530 h 6248398"/>
              <a:gd name="connsiteX44-11151" fmla="*/ 9535504 w 15811497"/>
              <a:gd name="connsiteY44-11152" fmla="*/ 5637470 h 6248398"/>
              <a:gd name="connsiteX45-11153" fmla="*/ 9535505 w 15811497"/>
              <a:gd name="connsiteY45-11154" fmla="*/ 5637470 h 6248398"/>
              <a:gd name="connsiteX46-11155" fmla="*/ 9568273 w 15811497"/>
              <a:gd name="connsiteY46-11156" fmla="*/ 5583531 h 6248398"/>
              <a:gd name="connsiteX47-11157" fmla="*/ 9628722 w 15811497"/>
              <a:gd name="connsiteY47-11158" fmla="*/ 5502694 h 6248398"/>
              <a:gd name="connsiteX48-11159" fmla="*/ 9563485 w 15811497"/>
              <a:gd name="connsiteY48-11160" fmla="*/ 5610078 h 6248398"/>
              <a:gd name="connsiteX49-11161" fmla="*/ 9542221 w 15811497"/>
              <a:gd name="connsiteY49-11162" fmla="*/ 5638514 h 6248398"/>
              <a:gd name="connsiteX50-11163" fmla="*/ 9504352 w 15811497"/>
              <a:gd name="connsiteY50-11164" fmla="*/ 5689156 h 6248398"/>
              <a:gd name="connsiteX51-11165" fmla="*/ 9480140 w 15811497"/>
              <a:gd name="connsiteY51-11166" fmla="*/ 5721533 h 6248398"/>
              <a:gd name="connsiteX52-11167" fmla="*/ 8362947 w 15811497"/>
              <a:gd name="connsiteY52-11168" fmla="*/ 6248398 h 6248398"/>
              <a:gd name="connsiteX53-11169" fmla="*/ 7028922 w 15811497"/>
              <a:gd name="connsiteY53-11170" fmla="*/ 5364147 h 6248398"/>
              <a:gd name="connsiteX54-11171" fmla="*/ 6990513 w 15811497"/>
              <a:gd name="connsiteY54-11172" fmla="*/ 5259205 h 6248398"/>
              <a:gd name="connsiteX55-11173" fmla="*/ 6990512 w 15811497"/>
              <a:gd name="connsiteY55-11174" fmla="*/ 5259199 h 6248398"/>
              <a:gd name="connsiteX56-11175" fmla="*/ 6983676 w 15811497"/>
              <a:gd name="connsiteY56-11176" fmla="*/ 5240519 h 6248398"/>
              <a:gd name="connsiteX57-11177" fmla="*/ 6983673 w 15811497"/>
              <a:gd name="connsiteY57-11178" fmla="*/ 5240519 h 6248398"/>
              <a:gd name="connsiteX58-11179" fmla="*/ 6980236 w 15811497"/>
              <a:gd name="connsiteY58-11180" fmla="*/ 5231130 h 6248398"/>
              <a:gd name="connsiteX59-11181" fmla="*/ 6978859 w 15811497"/>
              <a:gd name="connsiteY59-11182" fmla="*/ 5225774 h 6248398"/>
              <a:gd name="connsiteX60-11183" fmla="*/ 6984291 w 15811497"/>
              <a:gd name="connsiteY60-11184" fmla="*/ 5240614 h 6248398"/>
              <a:gd name="connsiteX61-11185" fmla="*/ 6984292 w 15811497"/>
              <a:gd name="connsiteY61-11186" fmla="*/ 5240614 h 6248398"/>
              <a:gd name="connsiteX62-11187" fmla="*/ 6978860 w 15811497"/>
              <a:gd name="connsiteY62-11188" fmla="*/ 5225773 h 6248398"/>
              <a:gd name="connsiteX63-11189" fmla="*/ 6944562 w 15811497"/>
              <a:gd name="connsiteY63-11190" fmla="*/ 5092380 h 6248398"/>
              <a:gd name="connsiteX64-11191" fmla="*/ 6924183 w 15811497"/>
              <a:gd name="connsiteY64-11192" fmla="*/ 4890225 h 6248398"/>
              <a:gd name="connsiteX65-11193" fmla="*/ 6924182 w 15811497"/>
              <a:gd name="connsiteY65-11194" fmla="*/ 4890225 h 6248398"/>
              <a:gd name="connsiteX66-11195" fmla="*/ 6944561 w 15811497"/>
              <a:gd name="connsiteY66-11196" fmla="*/ 5092380 h 6248398"/>
              <a:gd name="connsiteX67-11197" fmla="*/ 6978860 w 15811497"/>
              <a:gd name="connsiteY67-11198" fmla="*/ 5225773 h 6248398"/>
              <a:gd name="connsiteX68-11199" fmla="*/ 6948299 w 15811497"/>
              <a:gd name="connsiteY68-11200" fmla="*/ 5142273 h 6248398"/>
              <a:gd name="connsiteX69-11201" fmla="*/ 5829297 w 15811497"/>
              <a:gd name="connsiteY69-11202" fmla="*/ 4400549 h 6248398"/>
              <a:gd name="connsiteX70-11203" fmla="*/ 5056802 w 15811497"/>
              <a:gd name="connsiteY70-11204" fmla="*/ 4677867 h 6248398"/>
              <a:gd name="connsiteX71-11205" fmla="*/ 5022517 w 15811497"/>
              <a:gd name="connsiteY71-11206" fmla="*/ 4709027 h 6248398"/>
              <a:gd name="connsiteX72-11207" fmla="*/ 5022515 w 15811497"/>
              <a:gd name="connsiteY72-11208" fmla="*/ 4709029 h 6248398"/>
              <a:gd name="connsiteX73-11209" fmla="*/ 4924198 w 15811497"/>
              <a:gd name="connsiteY73-11210" fmla="*/ 4840507 h 6248398"/>
              <a:gd name="connsiteX74-11211" fmla="*/ 4914898 w 15811497"/>
              <a:gd name="connsiteY74-11212" fmla="*/ 4838698 h 6248398"/>
              <a:gd name="connsiteX75-11213" fmla="*/ 4914898 w 15811497"/>
              <a:gd name="connsiteY75-11214" fmla="*/ 4838699 h 6248398"/>
              <a:gd name="connsiteX76-11215" fmla="*/ 4924199 w 15811497"/>
              <a:gd name="connsiteY76-11216" fmla="*/ 4840508 h 6248398"/>
              <a:gd name="connsiteX77-11217" fmla="*/ 4893736 w 15811497"/>
              <a:gd name="connsiteY77-11218" fmla="*/ 4881247 h 6248398"/>
              <a:gd name="connsiteX78-11219" fmla="*/ 4778482 w 15811497"/>
              <a:gd name="connsiteY78-11220" fmla="*/ 5008058 h 6248398"/>
              <a:gd name="connsiteX79-11221" fmla="*/ 4778482 w 15811497"/>
              <a:gd name="connsiteY79-11222" fmla="*/ 5008057 h 6248398"/>
              <a:gd name="connsiteX80-11223" fmla="*/ 4715455 w 15811497"/>
              <a:gd name="connsiteY80-11224" fmla="*/ 5077404 h 6248398"/>
              <a:gd name="connsiteX81-11225" fmla="*/ 2762249 w 15811497"/>
              <a:gd name="connsiteY81-11226" fmla="*/ 5886448 h 6248398"/>
              <a:gd name="connsiteX82-11227" fmla="*/ 0 w 15811497"/>
              <a:gd name="connsiteY82-11228" fmla="*/ 3124198 h 6248398"/>
              <a:gd name="connsiteX83-11229" fmla="*/ 2762249 w 15811497"/>
              <a:gd name="connsiteY83-11230" fmla="*/ 361949 h 6248398"/>
              <a:gd name="connsiteX84-11231" fmla="*/ 4078902 w 15811497"/>
              <a:gd name="connsiteY84-11232" fmla="*/ 695338 h 6248398"/>
              <a:gd name="connsiteX85-11233" fmla="*/ 4261443 w 15811497"/>
              <a:gd name="connsiteY85-11234" fmla="*/ 806235 h 6248398"/>
              <a:gd name="connsiteX86-11235" fmla="*/ 4409044 w 15811497"/>
              <a:gd name="connsiteY86-11236" fmla="*/ 910268 h 6248398"/>
              <a:gd name="connsiteX87-11237" fmla="*/ 4612477 w 15811497"/>
              <a:gd name="connsiteY87-11238" fmla="*/ 1077402 h 6248398"/>
              <a:gd name="connsiteX88-11239" fmla="*/ 4612478 w 15811497"/>
              <a:gd name="connsiteY88-11240" fmla="*/ 1077403 h 6248398"/>
              <a:gd name="connsiteX89-11241" fmla="*/ 4715454 w 15811497"/>
              <a:gd name="connsiteY89-11242" fmla="*/ 1170993 h 6248398"/>
              <a:gd name="connsiteX90-11243" fmla="*/ 4701725 w 15811497"/>
              <a:gd name="connsiteY90-11244" fmla="*/ 1120394 h 6248398"/>
              <a:gd name="connsiteX91-11245" fmla="*/ 5191122 w 15811497"/>
              <a:gd name="connsiteY91-11246" fmla="*/ 1219199 h 6248398"/>
              <a:gd name="connsiteX92-11247" fmla="*/ 6161317 w 15811497"/>
              <a:gd name="connsiteY92-11248" fmla="*/ 761659 h 6248398"/>
              <a:gd name="connsiteX93-11249" fmla="*/ 6224019 w 15811497"/>
              <a:gd name="connsiteY93-11250" fmla="*/ 677808 h 6248398"/>
              <a:gd name="connsiteX94-11251" fmla="*/ 6175489 w 15811497"/>
              <a:gd name="connsiteY94-11252" fmla="*/ 757691 h 6248398"/>
              <a:gd name="connsiteX95-11253" fmla="*/ 6175489 w 15811497"/>
              <a:gd name="connsiteY95-11254" fmla="*/ 757692 h 6248398"/>
              <a:gd name="connsiteX96-11255" fmla="*/ 6224020 w 15811497"/>
              <a:gd name="connsiteY96-11256" fmla="*/ 677809 h 6248398"/>
              <a:gd name="connsiteX97-11257" fmla="*/ 6233696 w 15811497"/>
              <a:gd name="connsiteY97-11258" fmla="*/ 664869 h 6248398"/>
              <a:gd name="connsiteX98-11259" fmla="*/ 6252611 w 15811497"/>
              <a:gd name="connsiteY98-11260" fmla="*/ 633734 h 6248398"/>
              <a:gd name="connsiteX99-11261" fmla="*/ 6252610 w 15811497"/>
              <a:gd name="connsiteY99-11262" fmla="*/ 633734 h 6248398"/>
              <a:gd name="connsiteX100-11263" fmla="*/ 6233696 w 15811497"/>
              <a:gd name="connsiteY100-11264" fmla="*/ 664868 h 6248398"/>
              <a:gd name="connsiteX101-11265" fmla="*/ 6224019 w 15811497"/>
              <a:gd name="connsiteY101-11266" fmla="*/ 677808 h 6248398"/>
              <a:gd name="connsiteX102-11267" fmla="*/ 6248008 w 15811497"/>
              <a:gd name="connsiteY102-11268" fmla="*/ 638320 h 6248398"/>
              <a:gd name="connsiteX103-11269" fmla="*/ 6251291 w 15811497"/>
              <a:gd name="connsiteY103-11270" fmla="*/ 633930 h 6248398"/>
              <a:gd name="connsiteX104-11271" fmla="*/ 6251293 w 15811497"/>
              <a:gd name="connsiteY104-11272" fmla="*/ 633929 h 6248398"/>
              <a:gd name="connsiteX105-11273" fmla="*/ 6257683 w 15811497"/>
              <a:gd name="connsiteY105-11274" fmla="*/ 625384 h 6248398"/>
              <a:gd name="connsiteX106-11275" fmla="*/ 6257686 w 15811497"/>
              <a:gd name="connsiteY106-11276" fmla="*/ 625380 h 6248398"/>
              <a:gd name="connsiteX107-11277" fmla="*/ 6331355 w 15811497"/>
              <a:gd name="connsiteY107-11278" fmla="*/ 526865 h 6248398"/>
              <a:gd name="connsiteX108-11279" fmla="*/ 7448548 w 15811497"/>
              <a:gd name="connsiteY108-11280" fmla="*/ 0 h 6248398"/>
              <a:gd name="connsiteX0-11281" fmla="*/ 11209760 w 15811497"/>
              <a:gd name="connsiteY0-11282" fmla="*/ 5180760 h 6248398"/>
              <a:gd name="connsiteX1-11283" fmla="*/ 11210150 w 15811497"/>
              <a:gd name="connsiteY1-11284" fmla="*/ 5180948 h 6248398"/>
              <a:gd name="connsiteX2-11285" fmla="*/ 11313815 w 15811497"/>
              <a:gd name="connsiteY2-11286" fmla="*/ 5243926 h 6248398"/>
              <a:gd name="connsiteX3-11287" fmla="*/ 11369911 w 15811497"/>
              <a:gd name="connsiteY3-11288" fmla="*/ 5285874 h 6248398"/>
              <a:gd name="connsiteX4-11289" fmla="*/ 11410606 w 15811497"/>
              <a:gd name="connsiteY4-11290" fmla="*/ 5316305 h 6248398"/>
              <a:gd name="connsiteX5-11291" fmla="*/ 11499892 w 15811497"/>
              <a:gd name="connsiteY5-11292" fmla="*/ 5397454 h 6248398"/>
              <a:gd name="connsiteX6-11293" fmla="*/ 11528781 w 15811497"/>
              <a:gd name="connsiteY6-11294" fmla="*/ 5429240 h 6248398"/>
              <a:gd name="connsiteX7-11295" fmla="*/ 11504846 w 15811497"/>
              <a:gd name="connsiteY7-11296" fmla="*/ 5414699 h 6248398"/>
              <a:gd name="connsiteX8-11297" fmla="*/ 11371717 w 15811497"/>
              <a:gd name="connsiteY8-11298" fmla="*/ 5315148 h 6248398"/>
              <a:gd name="connsiteX9-11299" fmla="*/ 11292198 w 15811497"/>
              <a:gd name="connsiteY9-11300" fmla="*/ 5255685 h 6248398"/>
              <a:gd name="connsiteX10-11301" fmla="*/ 11209760 w 15811497"/>
              <a:gd name="connsiteY10-11302" fmla="*/ 5180760 h 6248398"/>
              <a:gd name="connsiteX11-11303" fmla="*/ 4892179 w 15811497"/>
              <a:gd name="connsiteY11-11304" fmla="*/ 4842491 h 6248398"/>
              <a:gd name="connsiteX12-11305" fmla="*/ 4892178 w 15811497"/>
              <a:gd name="connsiteY12-11306" fmla="*/ 4842492 h 6248398"/>
              <a:gd name="connsiteX13-11307" fmla="*/ 4885192 w 15811497"/>
              <a:gd name="connsiteY13-11308" fmla="*/ 4851834 h 6248398"/>
              <a:gd name="connsiteX14-11309" fmla="*/ 4892179 w 15811497"/>
              <a:gd name="connsiteY14-11310" fmla="*/ 4842491 h 6248398"/>
              <a:gd name="connsiteX15-11311" fmla="*/ 7448548 w 15811497"/>
              <a:gd name="connsiteY15-11312" fmla="*/ 0 h 6248398"/>
              <a:gd name="connsiteX16-11313" fmla="*/ 8721604 w 15811497"/>
              <a:gd name="connsiteY16-11314" fmla="*/ 757692 h 6248398"/>
              <a:gd name="connsiteX17-11315" fmla="*/ 8890522 w 15811497"/>
              <a:gd name="connsiteY17-11316" fmla="*/ 1193234 h 6248398"/>
              <a:gd name="connsiteX18-11317" fmla="*/ 9958384 w 15811497"/>
              <a:gd name="connsiteY18-11318" fmla="*/ 1828798 h 6248398"/>
              <a:gd name="connsiteX19-11319" fmla="*/ 10895504 w 15811497"/>
              <a:gd name="connsiteY19-11320" fmla="*/ 1386857 h 6248398"/>
              <a:gd name="connsiteX20-11321" fmla="*/ 11096041 w 15811497"/>
              <a:gd name="connsiteY20-11322" fmla="*/ 1170993 h 6248398"/>
              <a:gd name="connsiteX21-11323" fmla="*/ 13049247 w 15811497"/>
              <a:gd name="connsiteY21-11324" fmla="*/ 361949 h 6248398"/>
              <a:gd name="connsiteX22-11325" fmla="*/ 15811497 w 15811497"/>
              <a:gd name="connsiteY22-11326" fmla="*/ 3124198 h 6248398"/>
              <a:gd name="connsiteX23-11327" fmla="*/ 13049247 w 15811497"/>
              <a:gd name="connsiteY23-11328" fmla="*/ 5886448 h 6248398"/>
              <a:gd name="connsiteX24-11329" fmla="*/ 11732594 w 15811497"/>
              <a:gd name="connsiteY24-11330" fmla="*/ 5553059 h 6248398"/>
              <a:gd name="connsiteX25-11331" fmla="*/ 11528782 w 15811497"/>
              <a:gd name="connsiteY25-11332" fmla="*/ 5429240 h 6248398"/>
              <a:gd name="connsiteX26-11333" fmla="*/ 11499893 w 15811497"/>
              <a:gd name="connsiteY26-11334" fmla="*/ 5397454 h 6248398"/>
              <a:gd name="connsiteX27-11335" fmla="*/ 11410607 w 15811497"/>
              <a:gd name="connsiteY27-11336" fmla="*/ 5316305 h 6248398"/>
              <a:gd name="connsiteX28-11337" fmla="*/ 11369912 w 15811497"/>
              <a:gd name="connsiteY28-11338" fmla="*/ 5285874 h 6248398"/>
              <a:gd name="connsiteX29-11339" fmla="*/ 11355656 w 15811497"/>
              <a:gd name="connsiteY29-11340" fmla="*/ 5144675 h 6248398"/>
              <a:gd name="connsiteX30-11341" fmla="*/ 11369912 w 15811497"/>
              <a:gd name="connsiteY30-11342" fmla="*/ 5285874 h 6248398"/>
              <a:gd name="connsiteX31-11343" fmla="*/ 11313816 w 15811497"/>
              <a:gd name="connsiteY31-11344" fmla="*/ 5243926 h 6248398"/>
              <a:gd name="connsiteX32-11345" fmla="*/ 11210151 w 15811497"/>
              <a:gd name="connsiteY32-11346" fmla="*/ 5180948 h 6248398"/>
              <a:gd name="connsiteX33-11347" fmla="*/ 11209761 w 15811497"/>
              <a:gd name="connsiteY33-11348" fmla="*/ 5180760 h 6248398"/>
              <a:gd name="connsiteX34-11349" fmla="*/ 11096041 w 15811497"/>
              <a:gd name="connsiteY34-11350" fmla="*/ 5077404 h 6248398"/>
              <a:gd name="connsiteX35-11351" fmla="*/ 11063094 w 15811497"/>
              <a:gd name="connsiteY35-11352" fmla="*/ 5041153 h 6248398"/>
              <a:gd name="connsiteX36-11353" fmla="*/ 11063091 w 15811497"/>
              <a:gd name="connsiteY36-11354" fmla="*/ 5041152 h 6248398"/>
              <a:gd name="connsiteX37-11355" fmla="*/ 11096040 w 15811497"/>
              <a:gd name="connsiteY37-11356" fmla="*/ 5077404 h 6248398"/>
              <a:gd name="connsiteX38-11357" fmla="*/ 11209760 w 15811497"/>
              <a:gd name="connsiteY38-11358" fmla="*/ 5180760 h 6248398"/>
              <a:gd name="connsiteX39-11359" fmla="*/ 11100244 w 15811497"/>
              <a:gd name="connsiteY39-11360" fmla="*/ 5128004 h 6248398"/>
              <a:gd name="connsiteX40-11361" fmla="*/ 10610846 w 15811497"/>
              <a:gd name="connsiteY40-11362" fmla="*/ 5029199 h 6248398"/>
              <a:gd name="connsiteX41-11363" fmla="*/ 9640652 w 15811497"/>
              <a:gd name="connsiteY41-11364" fmla="*/ 5486739 h 6248398"/>
              <a:gd name="connsiteX42-11365" fmla="*/ 9628722 w 15811497"/>
              <a:gd name="connsiteY42-11366" fmla="*/ 5502693 h 6248398"/>
              <a:gd name="connsiteX43-11367" fmla="*/ 9568273 w 15811497"/>
              <a:gd name="connsiteY43-11368" fmla="*/ 5583530 h 6248398"/>
              <a:gd name="connsiteX44-11369" fmla="*/ 9535504 w 15811497"/>
              <a:gd name="connsiteY44-11370" fmla="*/ 5637470 h 6248398"/>
              <a:gd name="connsiteX45-11371" fmla="*/ 9535505 w 15811497"/>
              <a:gd name="connsiteY45-11372" fmla="*/ 5637470 h 6248398"/>
              <a:gd name="connsiteX46-11373" fmla="*/ 9568273 w 15811497"/>
              <a:gd name="connsiteY46-11374" fmla="*/ 5583531 h 6248398"/>
              <a:gd name="connsiteX47-11375" fmla="*/ 9628722 w 15811497"/>
              <a:gd name="connsiteY47-11376" fmla="*/ 5502694 h 6248398"/>
              <a:gd name="connsiteX48-11377" fmla="*/ 9563485 w 15811497"/>
              <a:gd name="connsiteY48-11378" fmla="*/ 5610078 h 6248398"/>
              <a:gd name="connsiteX49-11379" fmla="*/ 9542221 w 15811497"/>
              <a:gd name="connsiteY49-11380" fmla="*/ 5638514 h 6248398"/>
              <a:gd name="connsiteX50-11381" fmla="*/ 9504352 w 15811497"/>
              <a:gd name="connsiteY50-11382" fmla="*/ 5689156 h 6248398"/>
              <a:gd name="connsiteX51-11383" fmla="*/ 9480140 w 15811497"/>
              <a:gd name="connsiteY51-11384" fmla="*/ 5721533 h 6248398"/>
              <a:gd name="connsiteX52-11385" fmla="*/ 8362947 w 15811497"/>
              <a:gd name="connsiteY52-11386" fmla="*/ 6248398 h 6248398"/>
              <a:gd name="connsiteX53-11387" fmla="*/ 7028922 w 15811497"/>
              <a:gd name="connsiteY53-11388" fmla="*/ 5364147 h 6248398"/>
              <a:gd name="connsiteX54-11389" fmla="*/ 6990513 w 15811497"/>
              <a:gd name="connsiteY54-11390" fmla="*/ 5259205 h 6248398"/>
              <a:gd name="connsiteX55-11391" fmla="*/ 6990512 w 15811497"/>
              <a:gd name="connsiteY55-11392" fmla="*/ 5259199 h 6248398"/>
              <a:gd name="connsiteX56-11393" fmla="*/ 6983676 w 15811497"/>
              <a:gd name="connsiteY56-11394" fmla="*/ 5240519 h 6248398"/>
              <a:gd name="connsiteX57-11395" fmla="*/ 6983673 w 15811497"/>
              <a:gd name="connsiteY57-11396" fmla="*/ 5240519 h 6248398"/>
              <a:gd name="connsiteX58-11397" fmla="*/ 6980236 w 15811497"/>
              <a:gd name="connsiteY58-11398" fmla="*/ 5231130 h 6248398"/>
              <a:gd name="connsiteX59-11399" fmla="*/ 6978859 w 15811497"/>
              <a:gd name="connsiteY59-11400" fmla="*/ 5225774 h 6248398"/>
              <a:gd name="connsiteX60-11401" fmla="*/ 6984291 w 15811497"/>
              <a:gd name="connsiteY60-11402" fmla="*/ 5240614 h 6248398"/>
              <a:gd name="connsiteX61-11403" fmla="*/ 6984292 w 15811497"/>
              <a:gd name="connsiteY61-11404" fmla="*/ 5240614 h 6248398"/>
              <a:gd name="connsiteX62-11405" fmla="*/ 6978860 w 15811497"/>
              <a:gd name="connsiteY62-11406" fmla="*/ 5225773 h 6248398"/>
              <a:gd name="connsiteX63-11407" fmla="*/ 6944562 w 15811497"/>
              <a:gd name="connsiteY63-11408" fmla="*/ 5092380 h 6248398"/>
              <a:gd name="connsiteX64-11409" fmla="*/ 6924183 w 15811497"/>
              <a:gd name="connsiteY64-11410" fmla="*/ 4890225 h 6248398"/>
              <a:gd name="connsiteX65-11411" fmla="*/ 6924182 w 15811497"/>
              <a:gd name="connsiteY65-11412" fmla="*/ 4890225 h 6248398"/>
              <a:gd name="connsiteX66-11413" fmla="*/ 6944561 w 15811497"/>
              <a:gd name="connsiteY66-11414" fmla="*/ 5092380 h 6248398"/>
              <a:gd name="connsiteX67-11415" fmla="*/ 6978860 w 15811497"/>
              <a:gd name="connsiteY67-11416" fmla="*/ 5225773 h 6248398"/>
              <a:gd name="connsiteX68-11417" fmla="*/ 6948299 w 15811497"/>
              <a:gd name="connsiteY68-11418" fmla="*/ 5142273 h 6248398"/>
              <a:gd name="connsiteX69-11419" fmla="*/ 5829297 w 15811497"/>
              <a:gd name="connsiteY69-11420" fmla="*/ 4400549 h 6248398"/>
              <a:gd name="connsiteX70-11421" fmla="*/ 5056802 w 15811497"/>
              <a:gd name="connsiteY70-11422" fmla="*/ 4677867 h 6248398"/>
              <a:gd name="connsiteX71-11423" fmla="*/ 5022517 w 15811497"/>
              <a:gd name="connsiteY71-11424" fmla="*/ 4709027 h 6248398"/>
              <a:gd name="connsiteX72-11425" fmla="*/ 5022515 w 15811497"/>
              <a:gd name="connsiteY72-11426" fmla="*/ 4709029 h 6248398"/>
              <a:gd name="connsiteX73-11427" fmla="*/ 4924198 w 15811497"/>
              <a:gd name="connsiteY73-11428" fmla="*/ 4840507 h 6248398"/>
              <a:gd name="connsiteX74-11429" fmla="*/ 4914898 w 15811497"/>
              <a:gd name="connsiteY74-11430" fmla="*/ 4838698 h 6248398"/>
              <a:gd name="connsiteX75-11431" fmla="*/ 4914898 w 15811497"/>
              <a:gd name="connsiteY75-11432" fmla="*/ 4838699 h 6248398"/>
              <a:gd name="connsiteX76-11433" fmla="*/ 4924199 w 15811497"/>
              <a:gd name="connsiteY76-11434" fmla="*/ 4840508 h 6248398"/>
              <a:gd name="connsiteX77-11435" fmla="*/ 4778482 w 15811497"/>
              <a:gd name="connsiteY77-11436" fmla="*/ 5008058 h 6248398"/>
              <a:gd name="connsiteX78-11437" fmla="*/ 4778482 w 15811497"/>
              <a:gd name="connsiteY78-11438" fmla="*/ 5008057 h 6248398"/>
              <a:gd name="connsiteX79-11439" fmla="*/ 4715455 w 15811497"/>
              <a:gd name="connsiteY79-11440" fmla="*/ 5077404 h 6248398"/>
              <a:gd name="connsiteX80-11441" fmla="*/ 2762249 w 15811497"/>
              <a:gd name="connsiteY80-11442" fmla="*/ 5886448 h 6248398"/>
              <a:gd name="connsiteX81-11443" fmla="*/ 0 w 15811497"/>
              <a:gd name="connsiteY81-11444" fmla="*/ 3124198 h 6248398"/>
              <a:gd name="connsiteX82-11445" fmla="*/ 2762249 w 15811497"/>
              <a:gd name="connsiteY82-11446" fmla="*/ 361949 h 6248398"/>
              <a:gd name="connsiteX83-11447" fmla="*/ 4078902 w 15811497"/>
              <a:gd name="connsiteY83-11448" fmla="*/ 695338 h 6248398"/>
              <a:gd name="connsiteX84-11449" fmla="*/ 4261443 w 15811497"/>
              <a:gd name="connsiteY84-11450" fmla="*/ 806235 h 6248398"/>
              <a:gd name="connsiteX85-11451" fmla="*/ 4409044 w 15811497"/>
              <a:gd name="connsiteY85-11452" fmla="*/ 910268 h 6248398"/>
              <a:gd name="connsiteX86-11453" fmla="*/ 4612477 w 15811497"/>
              <a:gd name="connsiteY86-11454" fmla="*/ 1077402 h 6248398"/>
              <a:gd name="connsiteX87-11455" fmla="*/ 4612478 w 15811497"/>
              <a:gd name="connsiteY87-11456" fmla="*/ 1077403 h 6248398"/>
              <a:gd name="connsiteX88-11457" fmla="*/ 4715454 w 15811497"/>
              <a:gd name="connsiteY88-11458" fmla="*/ 1170993 h 6248398"/>
              <a:gd name="connsiteX89-11459" fmla="*/ 4701725 w 15811497"/>
              <a:gd name="connsiteY89-11460" fmla="*/ 1120394 h 6248398"/>
              <a:gd name="connsiteX90-11461" fmla="*/ 5191122 w 15811497"/>
              <a:gd name="connsiteY90-11462" fmla="*/ 1219199 h 6248398"/>
              <a:gd name="connsiteX91-11463" fmla="*/ 6161317 w 15811497"/>
              <a:gd name="connsiteY91-11464" fmla="*/ 761659 h 6248398"/>
              <a:gd name="connsiteX92-11465" fmla="*/ 6224019 w 15811497"/>
              <a:gd name="connsiteY92-11466" fmla="*/ 677808 h 6248398"/>
              <a:gd name="connsiteX93-11467" fmla="*/ 6175489 w 15811497"/>
              <a:gd name="connsiteY93-11468" fmla="*/ 757691 h 6248398"/>
              <a:gd name="connsiteX94-11469" fmla="*/ 6175489 w 15811497"/>
              <a:gd name="connsiteY94-11470" fmla="*/ 757692 h 6248398"/>
              <a:gd name="connsiteX95-11471" fmla="*/ 6224020 w 15811497"/>
              <a:gd name="connsiteY95-11472" fmla="*/ 677809 h 6248398"/>
              <a:gd name="connsiteX96-11473" fmla="*/ 6233696 w 15811497"/>
              <a:gd name="connsiteY96-11474" fmla="*/ 664869 h 6248398"/>
              <a:gd name="connsiteX97-11475" fmla="*/ 6252611 w 15811497"/>
              <a:gd name="connsiteY97-11476" fmla="*/ 633734 h 6248398"/>
              <a:gd name="connsiteX98-11477" fmla="*/ 6252610 w 15811497"/>
              <a:gd name="connsiteY98-11478" fmla="*/ 633734 h 6248398"/>
              <a:gd name="connsiteX99-11479" fmla="*/ 6233696 w 15811497"/>
              <a:gd name="connsiteY99-11480" fmla="*/ 664868 h 6248398"/>
              <a:gd name="connsiteX100-11481" fmla="*/ 6224019 w 15811497"/>
              <a:gd name="connsiteY100-11482" fmla="*/ 677808 h 6248398"/>
              <a:gd name="connsiteX101-11483" fmla="*/ 6248008 w 15811497"/>
              <a:gd name="connsiteY101-11484" fmla="*/ 638320 h 6248398"/>
              <a:gd name="connsiteX102-11485" fmla="*/ 6251291 w 15811497"/>
              <a:gd name="connsiteY102-11486" fmla="*/ 633930 h 6248398"/>
              <a:gd name="connsiteX103-11487" fmla="*/ 6251293 w 15811497"/>
              <a:gd name="connsiteY103-11488" fmla="*/ 633929 h 6248398"/>
              <a:gd name="connsiteX104-11489" fmla="*/ 6257683 w 15811497"/>
              <a:gd name="connsiteY104-11490" fmla="*/ 625384 h 6248398"/>
              <a:gd name="connsiteX105-11491" fmla="*/ 6257686 w 15811497"/>
              <a:gd name="connsiteY105-11492" fmla="*/ 625380 h 6248398"/>
              <a:gd name="connsiteX106-11493" fmla="*/ 6331355 w 15811497"/>
              <a:gd name="connsiteY106-11494" fmla="*/ 526865 h 6248398"/>
              <a:gd name="connsiteX107-11495" fmla="*/ 7448548 w 15811497"/>
              <a:gd name="connsiteY107-11496" fmla="*/ 0 h 6248398"/>
              <a:gd name="connsiteX0-11497" fmla="*/ 11209760 w 15811497"/>
              <a:gd name="connsiteY0-11498" fmla="*/ 5180760 h 6248398"/>
              <a:gd name="connsiteX1-11499" fmla="*/ 11210150 w 15811497"/>
              <a:gd name="connsiteY1-11500" fmla="*/ 5180948 h 6248398"/>
              <a:gd name="connsiteX2-11501" fmla="*/ 11313815 w 15811497"/>
              <a:gd name="connsiteY2-11502" fmla="*/ 5243926 h 6248398"/>
              <a:gd name="connsiteX3-11503" fmla="*/ 11369911 w 15811497"/>
              <a:gd name="connsiteY3-11504" fmla="*/ 5285874 h 6248398"/>
              <a:gd name="connsiteX4-11505" fmla="*/ 11410606 w 15811497"/>
              <a:gd name="connsiteY4-11506" fmla="*/ 5316305 h 6248398"/>
              <a:gd name="connsiteX5-11507" fmla="*/ 11499892 w 15811497"/>
              <a:gd name="connsiteY5-11508" fmla="*/ 5397454 h 6248398"/>
              <a:gd name="connsiteX6-11509" fmla="*/ 11528781 w 15811497"/>
              <a:gd name="connsiteY6-11510" fmla="*/ 5429240 h 6248398"/>
              <a:gd name="connsiteX7-11511" fmla="*/ 11504846 w 15811497"/>
              <a:gd name="connsiteY7-11512" fmla="*/ 5414699 h 6248398"/>
              <a:gd name="connsiteX8-11513" fmla="*/ 11371717 w 15811497"/>
              <a:gd name="connsiteY8-11514" fmla="*/ 5315148 h 6248398"/>
              <a:gd name="connsiteX9-11515" fmla="*/ 11292198 w 15811497"/>
              <a:gd name="connsiteY9-11516" fmla="*/ 5255685 h 6248398"/>
              <a:gd name="connsiteX10-11517" fmla="*/ 11209760 w 15811497"/>
              <a:gd name="connsiteY10-11518" fmla="*/ 5180760 h 6248398"/>
              <a:gd name="connsiteX11-11519" fmla="*/ 4892179 w 15811497"/>
              <a:gd name="connsiteY11-11520" fmla="*/ 4842491 h 6248398"/>
              <a:gd name="connsiteX12-11521" fmla="*/ 4892178 w 15811497"/>
              <a:gd name="connsiteY12-11522" fmla="*/ 4842492 h 6248398"/>
              <a:gd name="connsiteX13-11523" fmla="*/ 4885192 w 15811497"/>
              <a:gd name="connsiteY13-11524" fmla="*/ 4851834 h 6248398"/>
              <a:gd name="connsiteX14-11525" fmla="*/ 4892179 w 15811497"/>
              <a:gd name="connsiteY14-11526" fmla="*/ 4842491 h 6248398"/>
              <a:gd name="connsiteX15-11527" fmla="*/ 7448548 w 15811497"/>
              <a:gd name="connsiteY15-11528" fmla="*/ 0 h 6248398"/>
              <a:gd name="connsiteX16-11529" fmla="*/ 8721604 w 15811497"/>
              <a:gd name="connsiteY16-11530" fmla="*/ 757692 h 6248398"/>
              <a:gd name="connsiteX17-11531" fmla="*/ 8890522 w 15811497"/>
              <a:gd name="connsiteY17-11532" fmla="*/ 1193234 h 6248398"/>
              <a:gd name="connsiteX18-11533" fmla="*/ 9958384 w 15811497"/>
              <a:gd name="connsiteY18-11534" fmla="*/ 1828798 h 6248398"/>
              <a:gd name="connsiteX19-11535" fmla="*/ 10895504 w 15811497"/>
              <a:gd name="connsiteY19-11536" fmla="*/ 1386857 h 6248398"/>
              <a:gd name="connsiteX20-11537" fmla="*/ 11096041 w 15811497"/>
              <a:gd name="connsiteY20-11538" fmla="*/ 1170993 h 6248398"/>
              <a:gd name="connsiteX21-11539" fmla="*/ 13049247 w 15811497"/>
              <a:gd name="connsiteY21-11540" fmla="*/ 361949 h 6248398"/>
              <a:gd name="connsiteX22-11541" fmla="*/ 15811497 w 15811497"/>
              <a:gd name="connsiteY22-11542" fmla="*/ 3124198 h 6248398"/>
              <a:gd name="connsiteX23-11543" fmla="*/ 13049247 w 15811497"/>
              <a:gd name="connsiteY23-11544" fmla="*/ 5886448 h 6248398"/>
              <a:gd name="connsiteX24-11545" fmla="*/ 11732594 w 15811497"/>
              <a:gd name="connsiteY24-11546" fmla="*/ 5553059 h 6248398"/>
              <a:gd name="connsiteX25-11547" fmla="*/ 11528782 w 15811497"/>
              <a:gd name="connsiteY25-11548" fmla="*/ 5429240 h 6248398"/>
              <a:gd name="connsiteX26-11549" fmla="*/ 11499893 w 15811497"/>
              <a:gd name="connsiteY26-11550" fmla="*/ 5397454 h 6248398"/>
              <a:gd name="connsiteX27-11551" fmla="*/ 11410607 w 15811497"/>
              <a:gd name="connsiteY27-11552" fmla="*/ 5316305 h 6248398"/>
              <a:gd name="connsiteX28-11553" fmla="*/ 11369912 w 15811497"/>
              <a:gd name="connsiteY28-11554" fmla="*/ 5285874 h 6248398"/>
              <a:gd name="connsiteX29-11555" fmla="*/ 11355656 w 15811497"/>
              <a:gd name="connsiteY29-11556" fmla="*/ 5144675 h 6248398"/>
              <a:gd name="connsiteX30-11557" fmla="*/ 11369912 w 15811497"/>
              <a:gd name="connsiteY30-11558" fmla="*/ 5285874 h 6248398"/>
              <a:gd name="connsiteX31-11559" fmla="*/ 11313816 w 15811497"/>
              <a:gd name="connsiteY31-11560" fmla="*/ 5243926 h 6248398"/>
              <a:gd name="connsiteX32-11561" fmla="*/ 11210151 w 15811497"/>
              <a:gd name="connsiteY32-11562" fmla="*/ 5180948 h 6248398"/>
              <a:gd name="connsiteX33-11563" fmla="*/ 11209761 w 15811497"/>
              <a:gd name="connsiteY33-11564" fmla="*/ 5180760 h 6248398"/>
              <a:gd name="connsiteX34-11565" fmla="*/ 11096041 w 15811497"/>
              <a:gd name="connsiteY34-11566" fmla="*/ 5077404 h 6248398"/>
              <a:gd name="connsiteX35-11567" fmla="*/ 11063094 w 15811497"/>
              <a:gd name="connsiteY35-11568" fmla="*/ 5041153 h 6248398"/>
              <a:gd name="connsiteX36-11569" fmla="*/ 11063091 w 15811497"/>
              <a:gd name="connsiteY36-11570" fmla="*/ 5041152 h 6248398"/>
              <a:gd name="connsiteX37-11571" fmla="*/ 11096040 w 15811497"/>
              <a:gd name="connsiteY37-11572" fmla="*/ 5077404 h 6248398"/>
              <a:gd name="connsiteX38-11573" fmla="*/ 11209760 w 15811497"/>
              <a:gd name="connsiteY38-11574" fmla="*/ 5180760 h 6248398"/>
              <a:gd name="connsiteX39-11575" fmla="*/ 11100244 w 15811497"/>
              <a:gd name="connsiteY39-11576" fmla="*/ 5128004 h 6248398"/>
              <a:gd name="connsiteX40-11577" fmla="*/ 10610846 w 15811497"/>
              <a:gd name="connsiteY40-11578" fmla="*/ 5029199 h 6248398"/>
              <a:gd name="connsiteX41-11579" fmla="*/ 9640652 w 15811497"/>
              <a:gd name="connsiteY41-11580" fmla="*/ 5486739 h 6248398"/>
              <a:gd name="connsiteX42-11581" fmla="*/ 9628722 w 15811497"/>
              <a:gd name="connsiteY42-11582" fmla="*/ 5502693 h 6248398"/>
              <a:gd name="connsiteX43-11583" fmla="*/ 9568273 w 15811497"/>
              <a:gd name="connsiteY43-11584" fmla="*/ 5583530 h 6248398"/>
              <a:gd name="connsiteX44-11585" fmla="*/ 9535504 w 15811497"/>
              <a:gd name="connsiteY44-11586" fmla="*/ 5637470 h 6248398"/>
              <a:gd name="connsiteX45-11587" fmla="*/ 9535505 w 15811497"/>
              <a:gd name="connsiteY45-11588" fmla="*/ 5637470 h 6248398"/>
              <a:gd name="connsiteX46-11589" fmla="*/ 9568273 w 15811497"/>
              <a:gd name="connsiteY46-11590" fmla="*/ 5583531 h 6248398"/>
              <a:gd name="connsiteX47-11591" fmla="*/ 9628722 w 15811497"/>
              <a:gd name="connsiteY47-11592" fmla="*/ 5502694 h 6248398"/>
              <a:gd name="connsiteX48-11593" fmla="*/ 9563485 w 15811497"/>
              <a:gd name="connsiteY48-11594" fmla="*/ 5610078 h 6248398"/>
              <a:gd name="connsiteX49-11595" fmla="*/ 9542221 w 15811497"/>
              <a:gd name="connsiteY49-11596" fmla="*/ 5638514 h 6248398"/>
              <a:gd name="connsiteX50-11597" fmla="*/ 9504352 w 15811497"/>
              <a:gd name="connsiteY50-11598" fmla="*/ 5689156 h 6248398"/>
              <a:gd name="connsiteX51-11599" fmla="*/ 9480140 w 15811497"/>
              <a:gd name="connsiteY51-11600" fmla="*/ 5721533 h 6248398"/>
              <a:gd name="connsiteX52-11601" fmla="*/ 8362947 w 15811497"/>
              <a:gd name="connsiteY52-11602" fmla="*/ 6248398 h 6248398"/>
              <a:gd name="connsiteX53-11603" fmla="*/ 7028922 w 15811497"/>
              <a:gd name="connsiteY53-11604" fmla="*/ 5364147 h 6248398"/>
              <a:gd name="connsiteX54-11605" fmla="*/ 6990513 w 15811497"/>
              <a:gd name="connsiteY54-11606" fmla="*/ 5259205 h 6248398"/>
              <a:gd name="connsiteX55-11607" fmla="*/ 6990512 w 15811497"/>
              <a:gd name="connsiteY55-11608" fmla="*/ 5259199 h 6248398"/>
              <a:gd name="connsiteX56-11609" fmla="*/ 6983676 w 15811497"/>
              <a:gd name="connsiteY56-11610" fmla="*/ 5240519 h 6248398"/>
              <a:gd name="connsiteX57-11611" fmla="*/ 6983673 w 15811497"/>
              <a:gd name="connsiteY57-11612" fmla="*/ 5240519 h 6248398"/>
              <a:gd name="connsiteX58-11613" fmla="*/ 6980236 w 15811497"/>
              <a:gd name="connsiteY58-11614" fmla="*/ 5231130 h 6248398"/>
              <a:gd name="connsiteX59-11615" fmla="*/ 6978859 w 15811497"/>
              <a:gd name="connsiteY59-11616" fmla="*/ 5225774 h 6248398"/>
              <a:gd name="connsiteX60-11617" fmla="*/ 6984291 w 15811497"/>
              <a:gd name="connsiteY60-11618" fmla="*/ 5240614 h 6248398"/>
              <a:gd name="connsiteX61-11619" fmla="*/ 6984292 w 15811497"/>
              <a:gd name="connsiteY61-11620" fmla="*/ 5240614 h 6248398"/>
              <a:gd name="connsiteX62-11621" fmla="*/ 6978860 w 15811497"/>
              <a:gd name="connsiteY62-11622" fmla="*/ 5225773 h 6248398"/>
              <a:gd name="connsiteX63-11623" fmla="*/ 6944562 w 15811497"/>
              <a:gd name="connsiteY63-11624" fmla="*/ 5092380 h 6248398"/>
              <a:gd name="connsiteX64-11625" fmla="*/ 6924183 w 15811497"/>
              <a:gd name="connsiteY64-11626" fmla="*/ 4890225 h 6248398"/>
              <a:gd name="connsiteX65-11627" fmla="*/ 6924182 w 15811497"/>
              <a:gd name="connsiteY65-11628" fmla="*/ 4890225 h 6248398"/>
              <a:gd name="connsiteX66-11629" fmla="*/ 6944561 w 15811497"/>
              <a:gd name="connsiteY66-11630" fmla="*/ 5092380 h 6248398"/>
              <a:gd name="connsiteX67-11631" fmla="*/ 6978860 w 15811497"/>
              <a:gd name="connsiteY67-11632" fmla="*/ 5225773 h 6248398"/>
              <a:gd name="connsiteX68-11633" fmla="*/ 6948299 w 15811497"/>
              <a:gd name="connsiteY68-11634" fmla="*/ 5142273 h 6248398"/>
              <a:gd name="connsiteX69-11635" fmla="*/ 5829297 w 15811497"/>
              <a:gd name="connsiteY69-11636" fmla="*/ 4400549 h 6248398"/>
              <a:gd name="connsiteX70-11637" fmla="*/ 5056802 w 15811497"/>
              <a:gd name="connsiteY70-11638" fmla="*/ 4677867 h 6248398"/>
              <a:gd name="connsiteX71-11639" fmla="*/ 5022517 w 15811497"/>
              <a:gd name="connsiteY71-11640" fmla="*/ 4709027 h 6248398"/>
              <a:gd name="connsiteX72-11641" fmla="*/ 5022515 w 15811497"/>
              <a:gd name="connsiteY72-11642" fmla="*/ 4709029 h 6248398"/>
              <a:gd name="connsiteX73-11643" fmla="*/ 4924198 w 15811497"/>
              <a:gd name="connsiteY73-11644" fmla="*/ 4840507 h 6248398"/>
              <a:gd name="connsiteX74-11645" fmla="*/ 4914898 w 15811497"/>
              <a:gd name="connsiteY74-11646" fmla="*/ 4838698 h 6248398"/>
              <a:gd name="connsiteX75-11647" fmla="*/ 4914898 w 15811497"/>
              <a:gd name="connsiteY75-11648" fmla="*/ 4838699 h 6248398"/>
              <a:gd name="connsiteX76-11649" fmla="*/ 4778482 w 15811497"/>
              <a:gd name="connsiteY76-11650" fmla="*/ 5008058 h 6248398"/>
              <a:gd name="connsiteX77-11651" fmla="*/ 4778482 w 15811497"/>
              <a:gd name="connsiteY77-11652" fmla="*/ 5008057 h 6248398"/>
              <a:gd name="connsiteX78-11653" fmla="*/ 4715455 w 15811497"/>
              <a:gd name="connsiteY78-11654" fmla="*/ 5077404 h 6248398"/>
              <a:gd name="connsiteX79-11655" fmla="*/ 2762249 w 15811497"/>
              <a:gd name="connsiteY79-11656" fmla="*/ 5886448 h 6248398"/>
              <a:gd name="connsiteX80-11657" fmla="*/ 0 w 15811497"/>
              <a:gd name="connsiteY80-11658" fmla="*/ 3124198 h 6248398"/>
              <a:gd name="connsiteX81-11659" fmla="*/ 2762249 w 15811497"/>
              <a:gd name="connsiteY81-11660" fmla="*/ 361949 h 6248398"/>
              <a:gd name="connsiteX82-11661" fmla="*/ 4078902 w 15811497"/>
              <a:gd name="connsiteY82-11662" fmla="*/ 695338 h 6248398"/>
              <a:gd name="connsiteX83-11663" fmla="*/ 4261443 w 15811497"/>
              <a:gd name="connsiteY83-11664" fmla="*/ 806235 h 6248398"/>
              <a:gd name="connsiteX84-11665" fmla="*/ 4409044 w 15811497"/>
              <a:gd name="connsiteY84-11666" fmla="*/ 910268 h 6248398"/>
              <a:gd name="connsiteX85-11667" fmla="*/ 4612477 w 15811497"/>
              <a:gd name="connsiteY85-11668" fmla="*/ 1077402 h 6248398"/>
              <a:gd name="connsiteX86-11669" fmla="*/ 4612478 w 15811497"/>
              <a:gd name="connsiteY86-11670" fmla="*/ 1077403 h 6248398"/>
              <a:gd name="connsiteX87-11671" fmla="*/ 4715454 w 15811497"/>
              <a:gd name="connsiteY87-11672" fmla="*/ 1170993 h 6248398"/>
              <a:gd name="connsiteX88-11673" fmla="*/ 4701725 w 15811497"/>
              <a:gd name="connsiteY88-11674" fmla="*/ 1120394 h 6248398"/>
              <a:gd name="connsiteX89-11675" fmla="*/ 5191122 w 15811497"/>
              <a:gd name="connsiteY89-11676" fmla="*/ 1219199 h 6248398"/>
              <a:gd name="connsiteX90-11677" fmla="*/ 6161317 w 15811497"/>
              <a:gd name="connsiteY90-11678" fmla="*/ 761659 h 6248398"/>
              <a:gd name="connsiteX91-11679" fmla="*/ 6224019 w 15811497"/>
              <a:gd name="connsiteY91-11680" fmla="*/ 677808 h 6248398"/>
              <a:gd name="connsiteX92-11681" fmla="*/ 6175489 w 15811497"/>
              <a:gd name="connsiteY92-11682" fmla="*/ 757691 h 6248398"/>
              <a:gd name="connsiteX93-11683" fmla="*/ 6175489 w 15811497"/>
              <a:gd name="connsiteY93-11684" fmla="*/ 757692 h 6248398"/>
              <a:gd name="connsiteX94-11685" fmla="*/ 6224020 w 15811497"/>
              <a:gd name="connsiteY94-11686" fmla="*/ 677809 h 6248398"/>
              <a:gd name="connsiteX95-11687" fmla="*/ 6233696 w 15811497"/>
              <a:gd name="connsiteY95-11688" fmla="*/ 664869 h 6248398"/>
              <a:gd name="connsiteX96-11689" fmla="*/ 6252611 w 15811497"/>
              <a:gd name="connsiteY96-11690" fmla="*/ 633734 h 6248398"/>
              <a:gd name="connsiteX97-11691" fmla="*/ 6252610 w 15811497"/>
              <a:gd name="connsiteY97-11692" fmla="*/ 633734 h 6248398"/>
              <a:gd name="connsiteX98-11693" fmla="*/ 6233696 w 15811497"/>
              <a:gd name="connsiteY98-11694" fmla="*/ 664868 h 6248398"/>
              <a:gd name="connsiteX99-11695" fmla="*/ 6224019 w 15811497"/>
              <a:gd name="connsiteY99-11696" fmla="*/ 677808 h 6248398"/>
              <a:gd name="connsiteX100-11697" fmla="*/ 6248008 w 15811497"/>
              <a:gd name="connsiteY100-11698" fmla="*/ 638320 h 6248398"/>
              <a:gd name="connsiteX101-11699" fmla="*/ 6251291 w 15811497"/>
              <a:gd name="connsiteY101-11700" fmla="*/ 633930 h 6248398"/>
              <a:gd name="connsiteX102-11701" fmla="*/ 6251293 w 15811497"/>
              <a:gd name="connsiteY102-11702" fmla="*/ 633929 h 6248398"/>
              <a:gd name="connsiteX103-11703" fmla="*/ 6257683 w 15811497"/>
              <a:gd name="connsiteY103-11704" fmla="*/ 625384 h 6248398"/>
              <a:gd name="connsiteX104-11705" fmla="*/ 6257686 w 15811497"/>
              <a:gd name="connsiteY104-11706" fmla="*/ 625380 h 6248398"/>
              <a:gd name="connsiteX105-11707" fmla="*/ 6331355 w 15811497"/>
              <a:gd name="connsiteY105-11708" fmla="*/ 526865 h 6248398"/>
              <a:gd name="connsiteX106-11709" fmla="*/ 7448548 w 15811497"/>
              <a:gd name="connsiteY106-11710" fmla="*/ 0 h 6248398"/>
              <a:gd name="connsiteX0-11711" fmla="*/ 11209760 w 15811497"/>
              <a:gd name="connsiteY0-11712" fmla="*/ 5180760 h 6248398"/>
              <a:gd name="connsiteX1-11713" fmla="*/ 11210150 w 15811497"/>
              <a:gd name="connsiteY1-11714" fmla="*/ 5180948 h 6248398"/>
              <a:gd name="connsiteX2-11715" fmla="*/ 11313815 w 15811497"/>
              <a:gd name="connsiteY2-11716" fmla="*/ 5243926 h 6248398"/>
              <a:gd name="connsiteX3-11717" fmla="*/ 11369911 w 15811497"/>
              <a:gd name="connsiteY3-11718" fmla="*/ 5285874 h 6248398"/>
              <a:gd name="connsiteX4-11719" fmla="*/ 11410606 w 15811497"/>
              <a:gd name="connsiteY4-11720" fmla="*/ 5316305 h 6248398"/>
              <a:gd name="connsiteX5-11721" fmla="*/ 11499892 w 15811497"/>
              <a:gd name="connsiteY5-11722" fmla="*/ 5397454 h 6248398"/>
              <a:gd name="connsiteX6-11723" fmla="*/ 11528781 w 15811497"/>
              <a:gd name="connsiteY6-11724" fmla="*/ 5429240 h 6248398"/>
              <a:gd name="connsiteX7-11725" fmla="*/ 11504846 w 15811497"/>
              <a:gd name="connsiteY7-11726" fmla="*/ 5414699 h 6248398"/>
              <a:gd name="connsiteX8-11727" fmla="*/ 11371717 w 15811497"/>
              <a:gd name="connsiteY8-11728" fmla="*/ 5315148 h 6248398"/>
              <a:gd name="connsiteX9-11729" fmla="*/ 11292198 w 15811497"/>
              <a:gd name="connsiteY9-11730" fmla="*/ 5255685 h 6248398"/>
              <a:gd name="connsiteX10-11731" fmla="*/ 11209760 w 15811497"/>
              <a:gd name="connsiteY10-11732" fmla="*/ 5180760 h 6248398"/>
              <a:gd name="connsiteX11-11733" fmla="*/ 4892179 w 15811497"/>
              <a:gd name="connsiteY11-11734" fmla="*/ 4842491 h 6248398"/>
              <a:gd name="connsiteX12-11735" fmla="*/ 4892178 w 15811497"/>
              <a:gd name="connsiteY12-11736" fmla="*/ 4842492 h 6248398"/>
              <a:gd name="connsiteX13-11737" fmla="*/ 4885192 w 15811497"/>
              <a:gd name="connsiteY13-11738" fmla="*/ 4851834 h 6248398"/>
              <a:gd name="connsiteX14-11739" fmla="*/ 4892179 w 15811497"/>
              <a:gd name="connsiteY14-11740" fmla="*/ 4842491 h 6248398"/>
              <a:gd name="connsiteX15-11741" fmla="*/ 7448548 w 15811497"/>
              <a:gd name="connsiteY15-11742" fmla="*/ 0 h 6248398"/>
              <a:gd name="connsiteX16-11743" fmla="*/ 8721604 w 15811497"/>
              <a:gd name="connsiteY16-11744" fmla="*/ 757692 h 6248398"/>
              <a:gd name="connsiteX17-11745" fmla="*/ 8890522 w 15811497"/>
              <a:gd name="connsiteY17-11746" fmla="*/ 1193234 h 6248398"/>
              <a:gd name="connsiteX18-11747" fmla="*/ 9958384 w 15811497"/>
              <a:gd name="connsiteY18-11748" fmla="*/ 1828798 h 6248398"/>
              <a:gd name="connsiteX19-11749" fmla="*/ 10895504 w 15811497"/>
              <a:gd name="connsiteY19-11750" fmla="*/ 1386857 h 6248398"/>
              <a:gd name="connsiteX20-11751" fmla="*/ 11096041 w 15811497"/>
              <a:gd name="connsiteY20-11752" fmla="*/ 1170993 h 6248398"/>
              <a:gd name="connsiteX21-11753" fmla="*/ 13049247 w 15811497"/>
              <a:gd name="connsiteY21-11754" fmla="*/ 361949 h 6248398"/>
              <a:gd name="connsiteX22-11755" fmla="*/ 15811497 w 15811497"/>
              <a:gd name="connsiteY22-11756" fmla="*/ 3124198 h 6248398"/>
              <a:gd name="connsiteX23-11757" fmla="*/ 13049247 w 15811497"/>
              <a:gd name="connsiteY23-11758" fmla="*/ 5886448 h 6248398"/>
              <a:gd name="connsiteX24-11759" fmla="*/ 11732594 w 15811497"/>
              <a:gd name="connsiteY24-11760" fmla="*/ 5553059 h 6248398"/>
              <a:gd name="connsiteX25-11761" fmla="*/ 11528782 w 15811497"/>
              <a:gd name="connsiteY25-11762" fmla="*/ 5429240 h 6248398"/>
              <a:gd name="connsiteX26-11763" fmla="*/ 11499893 w 15811497"/>
              <a:gd name="connsiteY26-11764" fmla="*/ 5397454 h 6248398"/>
              <a:gd name="connsiteX27-11765" fmla="*/ 11410607 w 15811497"/>
              <a:gd name="connsiteY27-11766" fmla="*/ 5316305 h 6248398"/>
              <a:gd name="connsiteX28-11767" fmla="*/ 11369912 w 15811497"/>
              <a:gd name="connsiteY28-11768" fmla="*/ 5285874 h 6248398"/>
              <a:gd name="connsiteX29-11769" fmla="*/ 11355656 w 15811497"/>
              <a:gd name="connsiteY29-11770" fmla="*/ 5144675 h 6248398"/>
              <a:gd name="connsiteX30-11771" fmla="*/ 11369912 w 15811497"/>
              <a:gd name="connsiteY30-11772" fmla="*/ 5285874 h 6248398"/>
              <a:gd name="connsiteX31-11773" fmla="*/ 11313816 w 15811497"/>
              <a:gd name="connsiteY31-11774" fmla="*/ 5243926 h 6248398"/>
              <a:gd name="connsiteX32-11775" fmla="*/ 11210151 w 15811497"/>
              <a:gd name="connsiteY32-11776" fmla="*/ 5180948 h 6248398"/>
              <a:gd name="connsiteX33-11777" fmla="*/ 11209761 w 15811497"/>
              <a:gd name="connsiteY33-11778" fmla="*/ 5180760 h 6248398"/>
              <a:gd name="connsiteX34-11779" fmla="*/ 11096041 w 15811497"/>
              <a:gd name="connsiteY34-11780" fmla="*/ 5077404 h 6248398"/>
              <a:gd name="connsiteX35-11781" fmla="*/ 11063094 w 15811497"/>
              <a:gd name="connsiteY35-11782" fmla="*/ 5041153 h 6248398"/>
              <a:gd name="connsiteX36-11783" fmla="*/ 11063091 w 15811497"/>
              <a:gd name="connsiteY36-11784" fmla="*/ 5041152 h 6248398"/>
              <a:gd name="connsiteX37-11785" fmla="*/ 11096040 w 15811497"/>
              <a:gd name="connsiteY37-11786" fmla="*/ 5077404 h 6248398"/>
              <a:gd name="connsiteX38-11787" fmla="*/ 11209760 w 15811497"/>
              <a:gd name="connsiteY38-11788" fmla="*/ 5180760 h 6248398"/>
              <a:gd name="connsiteX39-11789" fmla="*/ 11100244 w 15811497"/>
              <a:gd name="connsiteY39-11790" fmla="*/ 5128004 h 6248398"/>
              <a:gd name="connsiteX40-11791" fmla="*/ 10610846 w 15811497"/>
              <a:gd name="connsiteY40-11792" fmla="*/ 5029199 h 6248398"/>
              <a:gd name="connsiteX41-11793" fmla="*/ 9640652 w 15811497"/>
              <a:gd name="connsiteY41-11794" fmla="*/ 5486739 h 6248398"/>
              <a:gd name="connsiteX42-11795" fmla="*/ 9628722 w 15811497"/>
              <a:gd name="connsiteY42-11796" fmla="*/ 5502693 h 6248398"/>
              <a:gd name="connsiteX43-11797" fmla="*/ 9568273 w 15811497"/>
              <a:gd name="connsiteY43-11798" fmla="*/ 5583530 h 6248398"/>
              <a:gd name="connsiteX44-11799" fmla="*/ 9535504 w 15811497"/>
              <a:gd name="connsiteY44-11800" fmla="*/ 5637470 h 6248398"/>
              <a:gd name="connsiteX45-11801" fmla="*/ 9535505 w 15811497"/>
              <a:gd name="connsiteY45-11802" fmla="*/ 5637470 h 6248398"/>
              <a:gd name="connsiteX46-11803" fmla="*/ 9568273 w 15811497"/>
              <a:gd name="connsiteY46-11804" fmla="*/ 5583531 h 6248398"/>
              <a:gd name="connsiteX47-11805" fmla="*/ 9628722 w 15811497"/>
              <a:gd name="connsiteY47-11806" fmla="*/ 5502694 h 6248398"/>
              <a:gd name="connsiteX48-11807" fmla="*/ 9563485 w 15811497"/>
              <a:gd name="connsiteY48-11808" fmla="*/ 5610078 h 6248398"/>
              <a:gd name="connsiteX49-11809" fmla="*/ 9542221 w 15811497"/>
              <a:gd name="connsiteY49-11810" fmla="*/ 5638514 h 6248398"/>
              <a:gd name="connsiteX50-11811" fmla="*/ 9504352 w 15811497"/>
              <a:gd name="connsiteY50-11812" fmla="*/ 5689156 h 6248398"/>
              <a:gd name="connsiteX51-11813" fmla="*/ 9480140 w 15811497"/>
              <a:gd name="connsiteY51-11814" fmla="*/ 5721533 h 6248398"/>
              <a:gd name="connsiteX52-11815" fmla="*/ 8362947 w 15811497"/>
              <a:gd name="connsiteY52-11816" fmla="*/ 6248398 h 6248398"/>
              <a:gd name="connsiteX53-11817" fmla="*/ 7028922 w 15811497"/>
              <a:gd name="connsiteY53-11818" fmla="*/ 5364147 h 6248398"/>
              <a:gd name="connsiteX54-11819" fmla="*/ 6990513 w 15811497"/>
              <a:gd name="connsiteY54-11820" fmla="*/ 5259205 h 6248398"/>
              <a:gd name="connsiteX55-11821" fmla="*/ 6990512 w 15811497"/>
              <a:gd name="connsiteY55-11822" fmla="*/ 5259199 h 6248398"/>
              <a:gd name="connsiteX56-11823" fmla="*/ 6983676 w 15811497"/>
              <a:gd name="connsiteY56-11824" fmla="*/ 5240519 h 6248398"/>
              <a:gd name="connsiteX57-11825" fmla="*/ 6983673 w 15811497"/>
              <a:gd name="connsiteY57-11826" fmla="*/ 5240519 h 6248398"/>
              <a:gd name="connsiteX58-11827" fmla="*/ 6980236 w 15811497"/>
              <a:gd name="connsiteY58-11828" fmla="*/ 5231130 h 6248398"/>
              <a:gd name="connsiteX59-11829" fmla="*/ 6978859 w 15811497"/>
              <a:gd name="connsiteY59-11830" fmla="*/ 5225774 h 6248398"/>
              <a:gd name="connsiteX60-11831" fmla="*/ 6984291 w 15811497"/>
              <a:gd name="connsiteY60-11832" fmla="*/ 5240614 h 6248398"/>
              <a:gd name="connsiteX61-11833" fmla="*/ 6984292 w 15811497"/>
              <a:gd name="connsiteY61-11834" fmla="*/ 5240614 h 6248398"/>
              <a:gd name="connsiteX62-11835" fmla="*/ 6978860 w 15811497"/>
              <a:gd name="connsiteY62-11836" fmla="*/ 5225773 h 6248398"/>
              <a:gd name="connsiteX63-11837" fmla="*/ 6944562 w 15811497"/>
              <a:gd name="connsiteY63-11838" fmla="*/ 5092380 h 6248398"/>
              <a:gd name="connsiteX64-11839" fmla="*/ 6924183 w 15811497"/>
              <a:gd name="connsiteY64-11840" fmla="*/ 4890225 h 6248398"/>
              <a:gd name="connsiteX65-11841" fmla="*/ 6924182 w 15811497"/>
              <a:gd name="connsiteY65-11842" fmla="*/ 4890225 h 6248398"/>
              <a:gd name="connsiteX66-11843" fmla="*/ 6944561 w 15811497"/>
              <a:gd name="connsiteY66-11844" fmla="*/ 5092380 h 6248398"/>
              <a:gd name="connsiteX67-11845" fmla="*/ 6978860 w 15811497"/>
              <a:gd name="connsiteY67-11846" fmla="*/ 5225773 h 6248398"/>
              <a:gd name="connsiteX68-11847" fmla="*/ 6948299 w 15811497"/>
              <a:gd name="connsiteY68-11848" fmla="*/ 5142273 h 6248398"/>
              <a:gd name="connsiteX69-11849" fmla="*/ 5829297 w 15811497"/>
              <a:gd name="connsiteY69-11850" fmla="*/ 4400549 h 6248398"/>
              <a:gd name="connsiteX70-11851" fmla="*/ 5056802 w 15811497"/>
              <a:gd name="connsiteY70-11852" fmla="*/ 4677867 h 6248398"/>
              <a:gd name="connsiteX71-11853" fmla="*/ 5022517 w 15811497"/>
              <a:gd name="connsiteY71-11854" fmla="*/ 4709027 h 6248398"/>
              <a:gd name="connsiteX72-11855" fmla="*/ 5022515 w 15811497"/>
              <a:gd name="connsiteY72-11856" fmla="*/ 4709029 h 6248398"/>
              <a:gd name="connsiteX73-11857" fmla="*/ 4924198 w 15811497"/>
              <a:gd name="connsiteY73-11858" fmla="*/ 4840507 h 6248398"/>
              <a:gd name="connsiteX74-11859" fmla="*/ 4914898 w 15811497"/>
              <a:gd name="connsiteY74-11860" fmla="*/ 4838698 h 6248398"/>
              <a:gd name="connsiteX75-11861" fmla="*/ 4778482 w 15811497"/>
              <a:gd name="connsiteY75-11862" fmla="*/ 5008058 h 6248398"/>
              <a:gd name="connsiteX76-11863" fmla="*/ 4778482 w 15811497"/>
              <a:gd name="connsiteY76-11864" fmla="*/ 5008057 h 6248398"/>
              <a:gd name="connsiteX77-11865" fmla="*/ 4715455 w 15811497"/>
              <a:gd name="connsiteY77-11866" fmla="*/ 5077404 h 6248398"/>
              <a:gd name="connsiteX78-11867" fmla="*/ 2762249 w 15811497"/>
              <a:gd name="connsiteY78-11868" fmla="*/ 5886448 h 6248398"/>
              <a:gd name="connsiteX79-11869" fmla="*/ 0 w 15811497"/>
              <a:gd name="connsiteY79-11870" fmla="*/ 3124198 h 6248398"/>
              <a:gd name="connsiteX80-11871" fmla="*/ 2762249 w 15811497"/>
              <a:gd name="connsiteY80-11872" fmla="*/ 361949 h 6248398"/>
              <a:gd name="connsiteX81-11873" fmla="*/ 4078902 w 15811497"/>
              <a:gd name="connsiteY81-11874" fmla="*/ 695338 h 6248398"/>
              <a:gd name="connsiteX82-11875" fmla="*/ 4261443 w 15811497"/>
              <a:gd name="connsiteY82-11876" fmla="*/ 806235 h 6248398"/>
              <a:gd name="connsiteX83-11877" fmla="*/ 4409044 w 15811497"/>
              <a:gd name="connsiteY83-11878" fmla="*/ 910268 h 6248398"/>
              <a:gd name="connsiteX84-11879" fmla="*/ 4612477 w 15811497"/>
              <a:gd name="connsiteY84-11880" fmla="*/ 1077402 h 6248398"/>
              <a:gd name="connsiteX85-11881" fmla="*/ 4612478 w 15811497"/>
              <a:gd name="connsiteY85-11882" fmla="*/ 1077403 h 6248398"/>
              <a:gd name="connsiteX86-11883" fmla="*/ 4715454 w 15811497"/>
              <a:gd name="connsiteY86-11884" fmla="*/ 1170993 h 6248398"/>
              <a:gd name="connsiteX87-11885" fmla="*/ 4701725 w 15811497"/>
              <a:gd name="connsiteY87-11886" fmla="*/ 1120394 h 6248398"/>
              <a:gd name="connsiteX88-11887" fmla="*/ 5191122 w 15811497"/>
              <a:gd name="connsiteY88-11888" fmla="*/ 1219199 h 6248398"/>
              <a:gd name="connsiteX89-11889" fmla="*/ 6161317 w 15811497"/>
              <a:gd name="connsiteY89-11890" fmla="*/ 761659 h 6248398"/>
              <a:gd name="connsiteX90-11891" fmla="*/ 6224019 w 15811497"/>
              <a:gd name="connsiteY90-11892" fmla="*/ 677808 h 6248398"/>
              <a:gd name="connsiteX91-11893" fmla="*/ 6175489 w 15811497"/>
              <a:gd name="connsiteY91-11894" fmla="*/ 757691 h 6248398"/>
              <a:gd name="connsiteX92-11895" fmla="*/ 6175489 w 15811497"/>
              <a:gd name="connsiteY92-11896" fmla="*/ 757692 h 6248398"/>
              <a:gd name="connsiteX93-11897" fmla="*/ 6224020 w 15811497"/>
              <a:gd name="connsiteY93-11898" fmla="*/ 677809 h 6248398"/>
              <a:gd name="connsiteX94-11899" fmla="*/ 6233696 w 15811497"/>
              <a:gd name="connsiteY94-11900" fmla="*/ 664869 h 6248398"/>
              <a:gd name="connsiteX95-11901" fmla="*/ 6252611 w 15811497"/>
              <a:gd name="connsiteY95-11902" fmla="*/ 633734 h 6248398"/>
              <a:gd name="connsiteX96-11903" fmla="*/ 6252610 w 15811497"/>
              <a:gd name="connsiteY96-11904" fmla="*/ 633734 h 6248398"/>
              <a:gd name="connsiteX97-11905" fmla="*/ 6233696 w 15811497"/>
              <a:gd name="connsiteY97-11906" fmla="*/ 664868 h 6248398"/>
              <a:gd name="connsiteX98-11907" fmla="*/ 6224019 w 15811497"/>
              <a:gd name="connsiteY98-11908" fmla="*/ 677808 h 6248398"/>
              <a:gd name="connsiteX99-11909" fmla="*/ 6248008 w 15811497"/>
              <a:gd name="connsiteY99-11910" fmla="*/ 638320 h 6248398"/>
              <a:gd name="connsiteX100-11911" fmla="*/ 6251291 w 15811497"/>
              <a:gd name="connsiteY100-11912" fmla="*/ 633930 h 6248398"/>
              <a:gd name="connsiteX101-11913" fmla="*/ 6251293 w 15811497"/>
              <a:gd name="connsiteY101-11914" fmla="*/ 633929 h 6248398"/>
              <a:gd name="connsiteX102-11915" fmla="*/ 6257683 w 15811497"/>
              <a:gd name="connsiteY102-11916" fmla="*/ 625384 h 6248398"/>
              <a:gd name="connsiteX103-11917" fmla="*/ 6257686 w 15811497"/>
              <a:gd name="connsiteY103-11918" fmla="*/ 625380 h 6248398"/>
              <a:gd name="connsiteX104-11919" fmla="*/ 6331355 w 15811497"/>
              <a:gd name="connsiteY104-11920" fmla="*/ 526865 h 6248398"/>
              <a:gd name="connsiteX105-11921" fmla="*/ 7448548 w 15811497"/>
              <a:gd name="connsiteY105-11922" fmla="*/ 0 h 6248398"/>
              <a:gd name="connsiteX0-11923" fmla="*/ 11209760 w 15811497"/>
              <a:gd name="connsiteY0-11924" fmla="*/ 5180760 h 6248398"/>
              <a:gd name="connsiteX1-11925" fmla="*/ 11210150 w 15811497"/>
              <a:gd name="connsiteY1-11926" fmla="*/ 5180948 h 6248398"/>
              <a:gd name="connsiteX2-11927" fmla="*/ 11313815 w 15811497"/>
              <a:gd name="connsiteY2-11928" fmla="*/ 5243926 h 6248398"/>
              <a:gd name="connsiteX3-11929" fmla="*/ 11369911 w 15811497"/>
              <a:gd name="connsiteY3-11930" fmla="*/ 5285874 h 6248398"/>
              <a:gd name="connsiteX4-11931" fmla="*/ 11410606 w 15811497"/>
              <a:gd name="connsiteY4-11932" fmla="*/ 5316305 h 6248398"/>
              <a:gd name="connsiteX5-11933" fmla="*/ 11499892 w 15811497"/>
              <a:gd name="connsiteY5-11934" fmla="*/ 5397454 h 6248398"/>
              <a:gd name="connsiteX6-11935" fmla="*/ 11528781 w 15811497"/>
              <a:gd name="connsiteY6-11936" fmla="*/ 5429240 h 6248398"/>
              <a:gd name="connsiteX7-11937" fmla="*/ 11504846 w 15811497"/>
              <a:gd name="connsiteY7-11938" fmla="*/ 5414699 h 6248398"/>
              <a:gd name="connsiteX8-11939" fmla="*/ 11371717 w 15811497"/>
              <a:gd name="connsiteY8-11940" fmla="*/ 5315148 h 6248398"/>
              <a:gd name="connsiteX9-11941" fmla="*/ 11292198 w 15811497"/>
              <a:gd name="connsiteY9-11942" fmla="*/ 5255685 h 6248398"/>
              <a:gd name="connsiteX10-11943" fmla="*/ 11209760 w 15811497"/>
              <a:gd name="connsiteY10-11944" fmla="*/ 5180760 h 6248398"/>
              <a:gd name="connsiteX11-11945" fmla="*/ 4892179 w 15811497"/>
              <a:gd name="connsiteY11-11946" fmla="*/ 4842491 h 6248398"/>
              <a:gd name="connsiteX12-11947" fmla="*/ 4892178 w 15811497"/>
              <a:gd name="connsiteY12-11948" fmla="*/ 4842492 h 6248398"/>
              <a:gd name="connsiteX13-11949" fmla="*/ 4885192 w 15811497"/>
              <a:gd name="connsiteY13-11950" fmla="*/ 4851834 h 6248398"/>
              <a:gd name="connsiteX14-11951" fmla="*/ 4892179 w 15811497"/>
              <a:gd name="connsiteY14-11952" fmla="*/ 4842491 h 6248398"/>
              <a:gd name="connsiteX15-11953" fmla="*/ 7448548 w 15811497"/>
              <a:gd name="connsiteY15-11954" fmla="*/ 0 h 6248398"/>
              <a:gd name="connsiteX16-11955" fmla="*/ 8721604 w 15811497"/>
              <a:gd name="connsiteY16-11956" fmla="*/ 757692 h 6248398"/>
              <a:gd name="connsiteX17-11957" fmla="*/ 8890522 w 15811497"/>
              <a:gd name="connsiteY17-11958" fmla="*/ 1193234 h 6248398"/>
              <a:gd name="connsiteX18-11959" fmla="*/ 9958384 w 15811497"/>
              <a:gd name="connsiteY18-11960" fmla="*/ 1828798 h 6248398"/>
              <a:gd name="connsiteX19-11961" fmla="*/ 10895504 w 15811497"/>
              <a:gd name="connsiteY19-11962" fmla="*/ 1386857 h 6248398"/>
              <a:gd name="connsiteX20-11963" fmla="*/ 11096041 w 15811497"/>
              <a:gd name="connsiteY20-11964" fmla="*/ 1170993 h 6248398"/>
              <a:gd name="connsiteX21-11965" fmla="*/ 13049247 w 15811497"/>
              <a:gd name="connsiteY21-11966" fmla="*/ 361949 h 6248398"/>
              <a:gd name="connsiteX22-11967" fmla="*/ 15811497 w 15811497"/>
              <a:gd name="connsiteY22-11968" fmla="*/ 3124198 h 6248398"/>
              <a:gd name="connsiteX23-11969" fmla="*/ 13049247 w 15811497"/>
              <a:gd name="connsiteY23-11970" fmla="*/ 5886448 h 6248398"/>
              <a:gd name="connsiteX24-11971" fmla="*/ 11732594 w 15811497"/>
              <a:gd name="connsiteY24-11972" fmla="*/ 5553059 h 6248398"/>
              <a:gd name="connsiteX25-11973" fmla="*/ 11528782 w 15811497"/>
              <a:gd name="connsiteY25-11974" fmla="*/ 5429240 h 6248398"/>
              <a:gd name="connsiteX26-11975" fmla="*/ 11499893 w 15811497"/>
              <a:gd name="connsiteY26-11976" fmla="*/ 5397454 h 6248398"/>
              <a:gd name="connsiteX27-11977" fmla="*/ 11410607 w 15811497"/>
              <a:gd name="connsiteY27-11978" fmla="*/ 5316305 h 6248398"/>
              <a:gd name="connsiteX28-11979" fmla="*/ 11369912 w 15811497"/>
              <a:gd name="connsiteY28-11980" fmla="*/ 5285874 h 6248398"/>
              <a:gd name="connsiteX29-11981" fmla="*/ 11355656 w 15811497"/>
              <a:gd name="connsiteY29-11982" fmla="*/ 5144675 h 6248398"/>
              <a:gd name="connsiteX30-11983" fmla="*/ 11369912 w 15811497"/>
              <a:gd name="connsiteY30-11984" fmla="*/ 5285874 h 6248398"/>
              <a:gd name="connsiteX31-11985" fmla="*/ 11313816 w 15811497"/>
              <a:gd name="connsiteY31-11986" fmla="*/ 5243926 h 6248398"/>
              <a:gd name="connsiteX32-11987" fmla="*/ 11210151 w 15811497"/>
              <a:gd name="connsiteY32-11988" fmla="*/ 5180948 h 6248398"/>
              <a:gd name="connsiteX33-11989" fmla="*/ 11209761 w 15811497"/>
              <a:gd name="connsiteY33-11990" fmla="*/ 5180760 h 6248398"/>
              <a:gd name="connsiteX34-11991" fmla="*/ 11096041 w 15811497"/>
              <a:gd name="connsiteY34-11992" fmla="*/ 5077404 h 6248398"/>
              <a:gd name="connsiteX35-11993" fmla="*/ 11063094 w 15811497"/>
              <a:gd name="connsiteY35-11994" fmla="*/ 5041153 h 6248398"/>
              <a:gd name="connsiteX36-11995" fmla="*/ 11063091 w 15811497"/>
              <a:gd name="connsiteY36-11996" fmla="*/ 5041152 h 6248398"/>
              <a:gd name="connsiteX37-11997" fmla="*/ 11096040 w 15811497"/>
              <a:gd name="connsiteY37-11998" fmla="*/ 5077404 h 6248398"/>
              <a:gd name="connsiteX38-11999" fmla="*/ 11209760 w 15811497"/>
              <a:gd name="connsiteY38-12000" fmla="*/ 5180760 h 6248398"/>
              <a:gd name="connsiteX39-12001" fmla="*/ 11100244 w 15811497"/>
              <a:gd name="connsiteY39-12002" fmla="*/ 5128004 h 6248398"/>
              <a:gd name="connsiteX40-12003" fmla="*/ 10610846 w 15811497"/>
              <a:gd name="connsiteY40-12004" fmla="*/ 5029199 h 6248398"/>
              <a:gd name="connsiteX41-12005" fmla="*/ 9640652 w 15811497"/>
              <a:gd name="connsiteY41-12006" fmla="*/ 5486739 h 6248398"/>
              <a:gd name="connsiteX42-12007" fmla="*/ 9628722 w 15811497"/>
              <a:gd name="connsiteY42-12008" fmla="*/ 5502693 h 6248398"/>
              <a:gd name="connsiteX43-12009" fmla="*/ 9568273 w 15811497"/>
              <a:gd name="connsiteY43-12010" fmla="*/ 5583530 h 6248398"/>
              <a:gd name="connsiteX44-12011" fmla="*/ 9535504 w 15811497"/>
              <a:gd name="connsiteY44-12012" fmla="*/ 5637470 h 6248398"/>
              <a:gd name="connsiteX45-12013" fmla="*/ 9535505 w 15811497"/>
              <a:gd name="connsiteY45-12014" fmla="*/ 5637470 h 6248398"/>
              <a:gd name="connsiteX46-12015" fmla="*/ 9568273 w 15811497"/>
              <a:gd name="connsiteY46-12016" fmla="*/ 5583531 h 6248398"/>
              <a:gd name="connsiteX47-12017" fmla="*/ 9628722 w 15811497"/>
              <a:gd name="connsiteY47-12018" fmla="*/ 5502694 h 6248398"/>
              <a:gd name="connsiteX48-12019" fmla="*/ 9563485 w 15811497"/>
              <a:gd name="connsiteY48-12020" fmla="*/ 5610078 h 6248398"/>
              <a:gd name="connsiteX49-12021" fmla="*/ 9542221 w 15811497"/>
              <a:gd name="connsiteY49-12022" fmla="*/ 5638514 h 6248398"/>
              <a:gd name="connsiteX50-12023" fmla="*/ 9504352 w 15811497"/>
              <a:gd name="connsiteY50-12024" fmla="*/ 5689156 h 6248398"/>
              <a:gd name="connsiteX51-12025" fmla="*/ 9480140 w 15811497"/>
              <a:gd name="connsiteY51-12026" fmla="*/ 5721533 h 6248398"/>
              <a:gd name="connsiteX52-12027" fmla="*/ 8362947 w 15811497"/>
              <a:gd name="connsiteY52-12028" fmla="*/ 6248398 h 6248398"/>
              <a:gd name="connsiteX53-12029" fmla="*/ 7028922 w 15811497"/>
              <a:gd name="connsiteY53-12030" fmla="*/ 5364147 h 6248398"/>
              <a:gd name="connsiteX54-12031" fmla="*/ 6990513 w 15811497"/>
              <a:gd name="connsiteY54-12032" fmla="*/ 5259205 h 6248398"/>
              <a:gd name="connsiteX55-12033" fmla="*/ 6990512 w 15811497"/>
              <a:gd name="connsiteY55-12034" fmla="*/ 5259199 h 6248398"/>
              <a:gd name="connsiteX56-12035" fmla="*/ 6983676 w 15811497"/>
              <a:gd name="connsiteY56-12036" fmla="*/ 5240519 h 6248398"/>
              <a:gd name="connsiteX57-12037" fmla="*/ 6983673 w 15811497"/>
              <a:gd name="connsiteY57-12038" fmla="*/ 5240519 h 6248398"/>
              <a:gd name="connsiteX58-12039" fmla="*/ 6980236 w 15811497"/>
              <a:gd name="connsiteY58-12040" fmla="*/ 5231130 h 6248398"/>
              <a:gd name="connsiteX59-12041" fmla="*/ 6978859 w 15811497"/>
              <a:gd name="connsiteY59-12042" fmla="*/ 5225774 h 6248398"/>
              <a:gd name="connsiteX60-12043" fmla="*/ 6984291 w 15811497"/>
              <a:gd name="connsiteY60-12044" fmla="*/ 5240614 h 6248398"/>
              <a:gd name="connsiteX61-12045" fmla="*/ 6984292 w 15811497"/>
              <a:gd name="connsiteY61-12046" fmla="*/ 5240614 h 6248398"/>
              <a:gd name="connsiteX62-12047" fmla="*/ 6978860 w 15811497"/>
              <a:gd name="connsiteY62-12048" fmla="*/ 5225773 h 6248398"/>
              <a:gd name="connsiteX63-12049" fmla="*/ 6944562 w 15811497"/>
              <a:gd name="connsiteY63-12050" fmla="*/ 5092380 h 6248398"/>
              <a:gd name="connsiteX64-12051" fmla="*/ 6924183 w 15811497"/>
              <a:gd name="connsiteY64-12052" fmla="*/ 4890225 h 6248398"/>
              <a:gd name="connsiteX65-12053" fmla="*/ 6924182 w 15811497"/>
              <a:gd name="connsiteY65-12054" fmla="*/ 4890225 h 6248398"/>
              <a:gd name="connsiteX66-12055" fmla="*/ 6944561 w 15811497"/>
              <a:gd name="connsiteY66-12056" fmla="*/ 5092380 h 6248398"/>
              <a:gd name="connsiteX67-12057" fmla="*/ 6978860 w 15811497"/>
              <a:gd name="connsiteY67-12058" fmla="*/ 5225773 h 6248398"/>
              <a:gd name="connsiteX68-12059" fmla="*/ 6948299 w 15811497"/>
              <a:gd name="connsiteY68-12060" fmla="*/ 5142273 h 6248398"/>
              <a:gd name="connsiteX69-12061" fmla="*/ 5829297 w 15811497"/>
              <a:gd name="connsiteY69-12062" fmla="*/ 4400549 h 6248398"/>
              <a:gd name="connsiteX70-12063" fmla="*/ 5056802 w 15811497"/>
              <a:gd name="connsiteY70-12064" fmla="*/ 4677867 h 6248398"/>
              <a:gd name="connsiteX71-12065" fmla="*/ 5022517 w 15811497"/>
              <a:gd name="connsiteY71-12066" fmla="*/ 4709027 h 6248398"/>
              <a:gd name="connsiteX72-12067" fmla="*/ 5022515 w 15811497"/>
              <a:gd name="connsiteY72-12068" fmla="*/ 4709029 h 6248398"/>
              <a:gd name="connsiteX73-12069" fmla="*/ 4924198 w 15811497"/>
              <a:gd name="connsiteY73-12070" fmla="*/ 4840507 h 6248398"/>
              <a:gd name="connsiteX74-12071" fmla="*/ 4778482 w 15811497"/>
              <a:gd name="connsiteY74-12072" fmla="*/ 5008058 h 6248398"/>
              <a:gd name="connsiteX75-12073" fmla="*/ 4778482 w 15811497"/>
              <a:gd name="connsiteY75-12074" fmla="*/ 5008057 h 6248398"/>
              <a:gd name="connsiteX76-12075" fmla="*/ 4715455 w 15811497"/>
              <a:gd name="connsiteY76-12076" fmla="*/ 5077404 h 6248398"/>
              <a:gd name="connsiteX77-12077" fmla="*/ 2762249 w 15811497"/>
              <a:gd name="connsiteY77-12078" fmla="*/ 5886448 h 6248398"/>
              <a:gd name="connsiteX78-12079" fmla="*/ 0 w 15811497"/>
              <a:gd name="connsiteY78-12080" fmla="*/ 3124198 h 6248398"/>
              <a:gd name="connsiteX79-12081" fmla="*/ 2762249 w 15811497"/>
              <a:gd name="connsiteY79-12082" fmla="*/ 361949 h 6248398"/>
              <a:gd name="connsiteX80-12083" fmla="*/ 4078902 w 15811497"/>
              <a:gd name="connsiteY80-12084" fmla="*/ 695338 h 6248398"/>
              <a:gd name="connsiteX81-12085" fmla="*/ 4261443 w 15811497"/>
              <a:gd name="connsiteY81-12086" fmla="*/ 806235 h 6248398"/>
              <a:gd name="connsiteX82-12087" fmla="*/ 4409044 w 15811497"/>
              <a:gd name="connsiteY82-12088" fmla="*/ 910268 h 6248398"/>
              <a:gd name="connsiteX83-12089" fmla="*/ 4612477 w 15811497"/>
              <a:gd name="connsiteY83-12090" fmla="*/ 1077402 h 6248398"/>
              <a:gd name="connsiteX84-12091" fmla="*/ 4612478 w 15811497"/>
              <a:gd name="connsiteY84-12092" fmla="*/ 1077403 h 6248398"/>
              <a:gd name="connsiteX85-12093" fmla="*/ 4715454 w 15811497"/>
              <a:gd name="connsiteY85-12094" fmla="*/ 1170993 h 6248398"/>
              <a:gd name="connsiteX86-12095" fmla="*/ 4701725 w 15811497"/>
              <a:gd name="connsiteY86-12096" fmla="*/ 1120394 h 6248398"/>
              <a:gd name="connsiteX87-12097" fmla="*/ 5191122 w 15811497"/>
              <a:gd name="connsiteY87-12098" fmla="*/ 1219199 h 6248398"/>
              <a:gd name="connsiteX88-12099" fmla="*/ 6161317 w 15811497"/>
              <a:gd name="connsiteY88-12100" fmla="*/ 761659 h 6248398"/>
              <a:gd name="connsiteX89-12101" fmla="*/ 6224019 w 15811497"/>
              <a:gd name="connsiteY89-12102" fmla="*/ 677808 h 6248398"/>
              <a:gd name="connsiteX90-12103" fmla="*/ 6175489 w 15811497"/>
              <a:gd name="connsiteY90-12104" fmla="*/ 757691 h 6248398"/>
              <a:gd name="connsiteX91-12105" fmla="*/ 6175489 w 15811497"/>
              <a:gd name="connsiteY91-12106" fmla="*/ 757692 h 6248398"/>
              <a:gd name="connsiteX92-12107" fmla="*/ 6224020 w 15811497"/>
              <a:gd name="connsiteY92-12108" fmla="*/ 677809 h 6248398"/>
              <a:gd name="connsiteX93-12109" fmla="*/ 6233696 w 15811497"/>
              <a:gd name="connsiteY93-12110" fmla="*/ 664869 h 6248398"/>
              <a:gd name="connsiteX94-12111" fmla="*/ 6252611 w 15811497"/>
              <a:gd name="connsiteY94-12112" fmla="*/ 633734 h 6248398"/>
              <a:gd name="connsiteX95-12113" fmla="*/ 6252610 w 15811497"/>
              <a:gd name="connsiteY95-12114" fmla="*/ 633734 h 6248398"/>
              <a:gd name="connsiteX96-12115" fmla="*/ 6233696 w 15811497"/>
              <a:gd name="connsiteY96-12116" fmla="*/ 664868 h 6248398"/>
              <a:gd name="connsiteX97-12117" fmla="*/ 6224019 w 15811497"/>
              <a:gd name="connsiteY97-12118" fmla="*/ 677808 h 6248398"/>
              <a:gd name="connsiteX98-12119" fmla="*/ 6248008 w 15811497"/>
              <a:gd name="connsiteY98-12120" fmla="*/ 638320 h 6248398"/>
              <a:gd name="connsiteX99-12121" fmla="*/ 6251291 w 15811497"/>
              <a:gd name="connsiteY99-12122" fmla="*/ 633930 h 6248398"/>
              <a:gd name="connsiteX100-12123" fmla="*/ 6251293 w 15811497"/>
              <a:gd name="connsiteY100-12124" fmla="*/ 633929 h 6248398"/>
              <a:gd name="connsiteX101-12125" fmla="*/ 6257683 w 15811497"/>
              <a:gd name="connsiteY101-12126" fmla="*/ 625384 h 6248398"/>
              <a:gd name="connsiteX102-12127" fmla="*/ 6257686 w 15811497"/>
              <a:gd name="connsiteY102-12128" fmla="*/ 625380 h 6248398"/>
              <a:gd name="connsiteX103-12129" fmla="*/ 6331355 w 15811497"/>
              <a:gd name="connsiteY103-12130" fmla="*/ 526865 h 6248398"/>
              <a:gd name="connsiteX104-12131" fmla="*/ 7448548 w 15811497"/>
              <a:gd name="connsiteY104-12132" fmla="*/ 0 h 6248398"/>
              <a:gd name="connsiteX0-12133" fmla="*/ 11209760 w 15811497"/>
              <a:gd name="connsiteY0-12134" fmla="*/ 5180760 h 6248398"/>
              <a:gd name="connsiteX1-12135" fmla="*/ 11210150 w 15811497"/>
              <a:gd name="connsiteY1-12136" fmla="*/ 5180948 h 6248398"/>
              <a:gd name="connsiteX2-12137" fmla="*/ 11313815 w 15811497"/>
              <a:gd name="connsiteY2-12138" fmla="*/ 5243926 h 6248398"/>
              <a:gd name="connsiteX3-12139" fmla="*/ 11369911 w 15811497"/>
              <a:gd name="connsiteY3-12140" fmla="*/ 5285874 h 6248398"/>
              <a:gd name="connsiteX4-12141" fmla="*/ 11410606 w 15811497"/>
              <a:gd name="connsiteY4-12142" fmla="*/ 5316305 h 6248398"/>
              <a:gd name="connsiteX5-12143" fmla="*/ 11499892 w 15811497"/>
              <a:gd name="connsiteY5-12144" fmla="*/ 5397454 h 6248398"/>
              <a:gd name="connsiteX6-12145" fmla="*/ 11528781 w 15811497"/>
              <a:gd name="connsiteY6-12146" fmla="*/ 5429240 h 6248398"/>
              <a:gd name="connsiteX7-12147" fmla="*/ 11504846 w 15811497"/>
              <a:gd name="connsiteY7-12148" fmla="*/ 5414699 h 6248398"/>
              <a:gd name="connsiteX8-12149" fmla="*/ 11371717 w 15811497"/>
              <a:gd name="connsiteY8-12150" fmla="*/ 5315148 h 6248398"/>
              <a:gd name="connsiteX9-12151" fmla="*/ 11292198 w 15811497"/>
              <a:gd name="connsiteY9-12152" fmla="*/ 5255685 h 6248398"/>
              <a:gd name="connsiteX10-12153" fmla="*/ 11209760 w 15811497"/>
              <a:gd name="connsiteY10-12154" fmla="*/ 5180760 h 6248398"/>
              <a:gd name="connsiteX11-12155" fmla="*/ 4892179 w 15811497"/>
              <a:gd name="connsiteY11-12156" fmla="*/ 4842491 h 6248398"/>
              <a:gd name="connsiteX12-12157" fmla="*/ 4892178 w 15811497"/>
              <a:gd name="connsiteY12-12158" fmla="*/ 4842492 h 6248398"/>
              <a:gd name="connsiteX13-12159" fmla="*/ 4885192 w 15811497"/>
              <a:gd name="connsiteY13-12160" fmla="*/ 4851834 h 6248398"/>
              <a:gd name="connsiteX14-12161" fmla="*/ 4892179 w 15811497"/>
              <a:gd name="connsiteY14-12162" fmla="*/ 4842491 h 6248398"/>
              <a:gd name="connsiteX15-12163" fmla="*/ 7448548 w 15811497"/>
              <a:gd name="connsiteY15-12164" fmla="*/ 0 h 6248398"/>
              <a:gd name="connsiteX16-12165" fmla="*/ 8721604 w 15811497"/>
              <a:gd name="connsiteY16-12166" fmla="*/ 757692 h 6248398"/>
              <a:gd name="connsiteX17-12167" fmla="*/ 8890522 w 15811497"/>
              <a:gd name="connsiteY17-12168" fmla="*/ 1193234 h 6248398"/>
              <a:gd name="connsiteX18-12169" fmla="*/ 9958384 w 15811497"/>
              <a:gd name="connsiteY18-12170" fmla="*/ 1828798 h 6248398"/>
              <a:gd name="connsiteX19-12171" fmla="*/ 10895504 w 15811497"/>
              <a:gd name="connsiteY19-12172" fmla="*/ 1386857 h 6248398"/>
              <a:gd name="connsiteX20-12173" fmla="*/ 11096041 w 15811497"/>
              <a:gd name="connsiteY20-12174" fmla="*/ 1170993 h 6248398"/>
              <a:gd name="connsiteX21-12175" fmla="*/ 13049247 w 15811497"/>
              <a:gd name="connsiteY21-12176" fmla="*/ 361949 h 6248398"/>
              <a:gd name="connsiteX22-12177" fmla="*/ 15811497 w 15811497"/>
              <a:gd name="connsiteY22-12178" fmla="*/ 3124198 h 6248398"/>
              <a:gd name="connsiteX23-12179" fmla="*/ 13049247 w 15811497"/>
              <a:gd name="connsiteY23-12180" fmla="*/ 5886448 h 6248398"/>
              <a:gd name="connsiteX24-12181" fmla="*/ 11732594 w 15811497"/>
              <a:gd name="connsiteY24-12182" fmla="*/ 5553059 h 6248398"/>
              <a:gd name="connsiteX25-12183" fmla="*/ 11528782 w 15811497"/>
              <a:gd name="connsiteY25-12184" fmla="*/ 5429240 h 6248398"/>
              <a:gd name="connsiteX26-12185" fmla="*/ 11499893 w 15811497"/>
              <a:gd name="connsiteY26-12186" fmla="*/ 5397454 h 6248398"/>
              <a:gd name="connsiteX27-12187" fmla="*/ 11410607 w 15811497"/>
              <a:gd name="connsiteY27-12188" fmla="*/ 5316305 h 6248398"/>
              <a:gd name="connsiteX28-12189" fmla="*/ 11369912 w 15811497"/>
              <a:gd name="connsiteY28-12190" fmla="*/ 5285874 h 6248398"/>
              <a:gd name="connsiteX29-12191" fmla="*/ 11355656 w 15811497"/>
              <a:gd name="connsiteY29-12192" fmla="*/ 5144675 h 6248398"/>
              <a:gd name="connsiteX30-12193" fmla="*/ 11369912 w 15811497"/>
              <a:gd name="connsiteY30-12194" fmla="*/ 5285874 h 6248398"/>
              <a:gd name="connsiteX31-12195" fmla="*/ 11313816 w 15811497"/>
              <a:gd name="connsiteY31-12196" fmla="*/ 5243926 h 6248398"/>
              <a:gd name="connsiteX32-12197" fmla="*/ 11210151 w 15811497"/>
              <a:gd name="connsiteY32-12198" fmla="*/ 5180948 h 6248398"/>
              <a:gd name="connsiteX33-12199" fmla="*/ 11209761 w 15811497"/>
              <a:gd name="connsiteY33-12200" fmla="*/ 5180760 h 6248398"/>
              <a:gd name="connsiteX34-12201" fmla="*/ 11096041 w 15811497"/>
              <a:gd name="connsiteY34-12202" fmla="*/ 5077404 h 6248398"/>
              <a:gd name="connsiteX35-12203" fmla="*/ 11063094 w 15811497"/>
              <a:gd name="connsiteY35-12204" fmla="*/ 5041153 h 6248398"/>
              <a:gd name="connsiteX36-12205" fmla="*/ 11063091 w 15811497"/>
              <a:gd name="connsiteY36-12206" fmla="*/ 5041152 h 6248398"/>
              <a:gd name="connsiteX37-12207" fmla="*/ 11096040 w 15811497"/>
              <a:gd name="connsiteY37-12208" fmla="*/ 5077404 h 6248398"/>
              <a:gd name="connsiteX38-12209" fmla="*/ 11209760 w 15811497"/>
              <a:gd name="connsiteY38-12210" fmla="*/ 5180760 h 6248398"/>
              <a:gd name="connsiteX39-12211" fmla="*/ 11100244 w 15811497"/>
              <a:gd name="connsiteY39-12212" fmla="*/ 5128004 h 6248398"/>
              <a:gd name="connsiteX40-12213" fmla="*/ 10610846 w 15811497"/>
              <a:gd name="connsiteY40-12214" fmla="*/ 5029199 h 6248398"/>
              <a:gd name="connsiteX41-12215" fmla="*/ 9640652 w 15811497"/>
              <a:gd name="connsiteY41-12216" fmla="*/ 5486739 h 6248398"/>
              <a:gd name="connsiteX42-12217" fmla="*/ 9628722 w 15811497"/>
              <a:gd name="connsiteY42-12218" fmla="*/ 5502693 h 6248398"/>
              <a:gd name="connsiteX43-12219" fmla="*/ 9568273 w 15811497"/>
              <a:gd name="connsiteY43-12220" fmla="*/ 5583530 h 6248398"/>
              <a:gd name="connsiteX44-12221" fmla="*/ 9535504 w 15811497"/>
              <a:gd name="connsiteY44-12222" fmla="*/ 5637470 h 6248398"/>
              <a:gd name="connsiteX45-12223" fmla="*/ 9535505 w 15811497"/>
              <a:gd name="connsiteY45-12224" fmla="*/ 5637470 h 6248398"/>
              <a:gd name="connsiteX46-12225" fmla="*/ 9568273 w 15811497"/>
              <a:gd name="connsiteY46-12226" fmla="*/ 5583531 h 6248398"/>
              <a:gd name="connsiteX47-12227" fmla="*/ 9628722 w 15811497"/>
              <a:gd name="connsiteY47-12228" fmla="*/ 5502694 h 6248398"/>
              <a:gd name="connsiteX48-12229" fmla="*/ 9563485 w 15811497"/>
              <a:gd name="connsiteY48-12230" fmla="*/ 5610078 h 6248398"/>
              <a:gd name="connsiteX49-12231" fmla="*/ 9542221 w 15811497"/>
              <a:gd name="connsiteY49-12232" fmla="*/ 5638514 h 6248398"/>
              <a:gd name="connsiteX50-12233" fmla="*/ 9504352 w 15811497"/>
              <a:gd name="connsiteY50-12234" fmla="*/ 5689156 h 6248398"/>
              <a:gd name="connsiteX51-12235" fmla="*/ 9480140 w 15811497"/>
              <a:gd name="connsiteY51-12236" fmla="*/ 5721533 h 6248398"/>
              <a:gd name="connsiteX52-12237" fmla="*/ 8362947 w 15811497"/>
              <a:gd name="connsiteY52-12238" fmla="*/ 6248398 h 6248398"/>
              <a:gd name="connsiteX53-12239" fmla="*/ 7028922 w 15811497"/>
              <a:gd name="connsiteY53-12240" fmla="*/ 5364147 h 6248398"/>
              <a:gd name="connsiteX54-12241" fmla="*/ 6990513 w 15811497"/>
              <a:gd name="connsiteY54-12242" fmla="*/ 5259205 h 6248398"/>
              <a:gd name="connsiteX55-12243" fmla="*/ 6990512 w 15811497"/>
              <a:gd name="connsiteY55-12244" fmla="*/ 5259199 h 6248398"/>
              <a:gd name="connsiteX56-12245" fmla="*/ 6983676 w 15811497"/>
              <a:gd name="connsiteY56-12246" fmla="*/ 5240519 h 6248398"/>
              <a:gd name="connsiteX57-12247" fmla="*/ 6983673 w 15811497"/>
              <a:gd name="connsiteY57-12248" fmla="*/ 5240519 h 6248398"/>
              <a:gd name="connsiteX58-12249" fmla="*/ 6980236 w 15811497"/>
              <a:gd name="connsiteY58-12250" fmla="*/ 5231130 h 6248398"/>
              <a:gd name="connsiteX59-12251" fmla="*/ 6978859 w 15811497"/>
              <a:gd name="connsiteY59-12252" fmla="*/ 5225774 h 6248398"/>
              <a:gd name="connsiteX60-12253" fmla="*/ 6984291 w 15811497"/>
              <a:gd name="connsiteY60-12254" fmla="*/ 5240614 h 6248398"/>
              <a:gd name="connsiteX61-12255" fmla="*/ 6984292 w 15811497"/>
              <a:gd name="connsiteY61-12256" fmla="*/ 5240614 h 6248398"/>
              <a:gd name="connsiteX62-12257" fmla="*/ 6978860 w 15811497"/>
              <a:gd name="connsiteY62-12258" fmla="*/ 5225773 h 6248398"/>
              <a:gd name="connsiteX63-12259" fmla="*/ 6944562 w 15811497"/>
              <a:gd name="connsiteY63-12260" fmla="*/ 5092380 h 6248398"/>
              <a:gd name="connsiteX64-12261" fmla="*/ 6924183 w 15811497"/>
              <a:gd name="connsiteY64-12262" fmla="*/ 4890225 h 6248398"/>
              <a:gd name="connsiteX65-12263" fmla="*/ 6924182 w 15811497"/>
              <a:gd name="connsiteY65-12264" fmla="*/ 4890225 h 6248398"/>
              <a:gd name="connsiteX66-12265" fmla="*/ 6944561 w 15811497"/>
              <a:gd name="connsiteY66-12266" fmla="*/ 5092380 h 6248398"/>
              <a:gd name="connsiteX67-12267" fmla="*/ 6978860 w 15811497"/>
              <a:gd name="connsiteY67-12268" fmla="*/ 5225773 h 6248398"/>
              <a:gd name="connsiteX68-12269" fmla="*/ 6948299 w 15811497"/>
              <a:gd name="connsiteY68-12270" fmla="*/ 5142273 h 6248398"/>
              <a:gd name="connsiteX69-12271" fmla="*/ 5829297 w 15811497"/>
              <a:gd name="connsiteY69-12272" fmla="*/ 4400549 h 6248398"/>
              <a:gd name="connsiteX70-12273" fmla="*/ 5056802 w 15811497"/>
              <a:gd name="connsiteY70-12274" fmla="*/ 4677867 h 6248398"/>
              <a:gd name="connsiteX71-12275" fmla="*/ 5022517 w 15811497"/>
              <a:gd name="connsiteY71-12276" fmla="*/ 4709027 h 6248398"/>
              <a:gd name="connsiteX72-12277" fmla="*/ 5022515 w 15811497"/>
              <a:gd name="connsiteY72-12278" fmla="*/ 4709029 h 6248398"/>
              <a:gd name="connsiteX73-12279" fmla="*/ 4778482 w 15811497"/>
              <a:gd name="connsiteY73-12280" fmla="*/ 5008058 h 6248398"/>
              <a:gd name="connsiteX74-12281" fmla="*/ 4778482 w 15811497"/>
              <a:gd name="connsiteY74-12282" fmla="*/ 5008057 h 6248398"/>
              <a:gd name="connsiteX75-12283" fmla="*/ 4715455 w 15811497"/>
              <a:gd name="connsiteY75-12284" fmla="*/ 5077404 h 6248398"/>
              <a:gd name="connsiteX76-12285" fmla="*/ 2762249 w 15811497"/>
              <a:gd name="connsiteY76-12286" fmla="*/ 5886448 h 6248398"/>
              <a:gd name="connsiteX77-12287" fmla="*/ 0 w 15811497"/>
              <a:gd name="connsiteY77-12288" fmla="*/ 3124198 h 6248398"/>
              <a:gd name="connsiteX78-12289" fmla="*/ 2762249 w 15811497"/>
              <a:gd name="connsiteY78-12290" fmla="*/ 361949 h 6248398"/>
              <a:gd name="connsiteX79-12291" fmla="*/ 4078902 w 15811497"/>
              <a:gd name="connsiteY79-12292" fmla="*/ 695338 h 6248398"/>
              <a:gd name="connsiteX80-12293" fmla="*/ 4261443 w 15811497"/>
              <a:gd name="connsiteY80-12294" fmla="*/ 806235 h 6248398"/>
              <a:gd name="connsiteX81-12295" fmla="*/ 4409044 w 15811497"/>
              <a:gd name="connsiteY81-12296" fmla="*/ 910268 h 6248398"/>
              <a:gd name="connsiteX82-12297" fmla="*/ 4612477 w 15811497"/>
              <a:gd name="connsiteY82-12298" fmla="*/ 1077402 h 6248398"/>
              <a:gd name="connsiteX83-12299" fmla="*/ 4612478 w 15811497"/>
              <a:gd name="connsiteY83-12300" fmla="*/ 1077403 h 6248398"/>
              <a:gd name="connsiteX84-12301" fmla="*/ 4715454 w 15811497"/>
              <a:gd name="connsiteY84-12302" fmla="*/ 1170993 h 6248398"/>
              <a:gd name="connsiteX85-12303" fmla="*/ 4701725 w 15811497"/>
              <a:gd name="connsiteY85-12304" fmla="*/ 1120394 h 6248398"/>
              <a:gd name="connsiteX86-12305" fmla="*/ 5191122 w 15811497"/>
              <a:gd name="connsiteY86-12306" fmla="*/ 1219199 h 6248398"/>
              <a:gd name="connsiteX87-12307" fmla="*/ 6161317 w 15811497"/>
              <a:gd name="connsiteY87-12308" fmla="*/ 761659 h 6248398"/>
              <a:gd name="connsiteX88-12309" fmla="*/ 6224019 w 15811497"/>
              <a:gd name="connsiteY88-12310" fmla="*/ 677808 h 6248398"/>
              <a:gd name="connsiteX89-12311" fmla="*/ 6175489 w 15811497"/>
              <a:gd name="connsiteY89-12312" fmla="*/ 757691 h 6248398"/>
              <a:gd name="connsiteX90-12313" fmla="*/ 6175489 w 15811497"/>
              <a:gd name="connsiteY90-12314" fmla="*/ 757692 h 6248398"/>
              <a:gd name="connsiteX91-12315" fmla="*/ 6224020 w 15811497"/>
              <a:gd name="connsiteY91-12316" fmla="*/ 677809 h 6248398"/>
              <a:gd name="connsiteX92-12317" fmla="*/ 6233696 w 15811497"/>
              <a:gd name="connsiteY92-12318" fmla="*/ 664869 h 6248398"/>
              <a:gd name="connsiteX93-12319" fmla="*/ 6252611 w 15811497"/>
              <a:gd name="connsiteY93-12320" fmla="*/ 633734 h 6248398"/>
              <a:gd name="connsiteX94-12321" fmla="*/ 6252610 w 15811497"/>
              <a:gd name="connsiteY94-12322" fmla="*/ 633734 h 6248398"/>
              <a:gd name="connsiteX95-12323" fmla="*/ 6233696 w 15811497"/>
              <a:gd name="connsiteY95-12324" fmla="*/ 664868 h 6248398"/>
              <a:gd name="connsiteX96-12325" fmla="*/ 6224019 w 15811497"/>
              <a:gd name="connsiteY96-12326" fmla="*/ 677808 h 6248398"/>
              <a:gd name="connsiteX97-12327" fmla="*/ 6248008 w 15811497"/>
              <a:gd name="connsiteY97-12328" fmla="*/ 638320 h 6248398"/>
              <a:gd name="connsiteX98-12329" fmla="*/ 6251291 w 15811497"/>
              <a:gd name="connsiteY98-12330" fmla="*/ 633930 h 6248398"/>
              <a:gd name="connsiteX99-12331" fmla="*/ 6251293 w 15811497"/>
              <a:gd name="connsiteY99-12332" fmla="*/ 633929 h 6248398"/>
              <a:gd name="connsiteX100-12333" fmla="*/ 6257683 w 15811497"/>
              <a:gd name="connsiteY100-12334" fmla="*/ 625384 h 6248398"/>
              <a:gd name="connsiteX101-12335" fmla="*/ 6257686 w 15811497"/>
              <a:gd name="connsiteY101-12336" fmla="*/ 625380 h 6248398"/>
              <a:gd name="connsiteX102-12337" fmla="*/ 6331355 w 15811497"/>
              <a:gd name="connsiteY102-12338" fmla="*/ 526865 h 6248398"/>
              <a:gd name="connsiteX103-12339" fmla="*/ 7448548 w 15811497"/>
              <a:gd name="connsiteY103-12340" fmla="*/ 0 h 6248398"/>
              <a:gd name="connsiteX0-12341" fmla="*/ 11209760 w 15811497"/>
              <a:gd name="connsiteY0-12342" fmla="*/ 5180760 h 6248398"/>
              <a:gd name="connsiteX1-12343" fmla="*/ 11210150 w 15811497"/>
              <a:gd name="connsiteY1-12344" fmla="*/ 5180948 h 6248398"/>
              <a:gd name="connsiteX2-12345" fmla="*/ 11313815 w 15811497"/>
              <a:gd name="connsiteY2-12346" fmla="*/ 5243926 h 6248398"/>
              <a:gd name="connsiteX3-12347" fmla="*/ 11369911 w 15811497"/>
              <a:gd name="connsiteY3-12348" fmla="*/ 5285874 h 6248398"/>
              <a:gd name="connsiteX4-12349" fmla="*/ 11410606 w 15811497"/>
              <a:gd name="connsiteY4-12350" fmla="*/ 5316305 h 6248398"/>
              <a:gd name="connsiteX5-12351" fmla="*/ 11499892 w 15811497"/>
              <a:gd name="connsiteY5-12352" fmla="*/ 5397454 h 6248398"/>
              <a:gd name="connsiteX6-12353" fmla="*/ 11528781 w 15811497"/>
              <a:gd name="connsiteY6-12354" fmla="*/ 5429240 h 6248398"/>
              <a:gd name="connsiteX7-12355" fmla="*/ 11504846 w 15811497"/>
              <a:gd name="connsiteY7-12356" fmla="*/ 5414699 h 6248398"/>
              <a:gd name="connsiteX8-12357" fmla="*/ 11371717 w 15811497"/>
              <a:gd name="connsiteY8-12358" fmla="*/ 5315148 h 6248398"/>
              <a:gd name="connsiteX9-12359" fmla="*/ 11292198 w 15811497"/>
              <a:gd name="connsiteY9-12360" fmla="*/ 5255685 h 6248398"/>
              <a:gd name="connsiteX10-12361" fmla="*/ 11209760 w 15811497"/>
              <a:gd name="connsiteY10-12362" fmla="*/ 5180760 h 6248398"/>
              <a:gd name="connsiteX11-12363" fmla="*/ 4885192 w 15811497"/>
              <a:gd name="connsiteY11-12364" fmla="*/ 4851834 h 6248398"/>
              <a:gd name="connsiteX12-12365" fmla="*/ 4892178 w 15811497"/>
              <a:gd name="connsiteY12-12366" fmla="*/ 4842492 h 6248398"/>
              <a:gd name="connsiteX13-12367" fmla="*/ 4885192 w 15811497"/>
              <a:gd name="connsiteY13-12368" fmla="*/ 4851834 h 6248398"/>
              <a:gd name="connsiteX14-12369" fmla="*/ 7448548 w 15811497"/>
              <a:gd name="connsiteY14-12370" fmla="*/ 0 h 6248398"/>
              <a:gd name="connsiteX15-12371" fmla="*/ 8721604 w 15811497"/>
              <a:gd name="connsiteY15-12372" fmla="*/ 757692 h 6248398"/>
              <a:gd name="connsiteX16-12373" fmla="*/ 8890522 w 15811497"/>
              <a:gd name="connsiteY16-12374" fmla="*/ 1193234 h 6248398"/>
              <a:gd name="connsiteX17-12375" fmla="*/ 9958384 w 15811497"/>
              <a:gd name="connsiteY17-12376" fmla="*/ 1828798 h 6248398"/>
              <a:gd name="connsiteX18-12377" fmla="*/ 10895504 w 15811497"/>
              <a:gd name="connsiteY18-12378" fmla="*/ 1386857 h 6248398"/>
              <a:gd name="connsiteX19-12379" fmla="*/ 11096041 w 15811497"/>
              <a:gd name="connsiteY19-12380" fmla="*/ 1170993 h 6248398"/>
              <a:gd name="connsiteX20-12381" fmla="*/ 13049247 w 15811497"/>
              <a:gd name="connsiteY20-12382" fmla="*/ 361949 h 6248398"/>
              <a:gd name="connsiteX21-12383" fmla="*/ 15811497 w 15811497"/>
              <a:gd name="connsiteY21-12384" fmla="*/ 3124198 h 6248398"/>
              <a:gd name="connsiteX22-12385" fmla="*/ 13049247 w 15811497"/>
              <a:gd name="connsiteY22-12386" fmla="*/ 5886448 h 6248398"/>
              <a:gd name="connsiteX23-12387" fmla="*/ 11732594 w 15811497"/>
              <a:gd name="connsiteY23-12388" fmla="*/ 5553059 h 6248398"/>
              <a:gd name="connsiteX24-12389" fmla="*/ 11528782 w 15811497"/>
              <a:gd name="connsiteY24-12390" fmla="*/ 5429240 h 6248398"/>
              <a:gd name="connsiteX25-12391" fmla="*/ 11499893 w 15811497"/>
              <a:gd name="connsiteY25-12392" fmla="*/ 5397454 h 6248398"/>
              <a:gd name="connsiteX26-12393" fmla="*/ 11410607 w 15811497"/>
              <a:gd name="connsiteY26-12394" fmla="*/ 5316305 h 6248398"/>
              <a:gd name="connsiteX27-12395" fmla="*/ 11369912 w 15811497"/>
              <a:gd name="connsiteY27-12396" fmla="*/ 5285874 h 6248398"/>
              <a:gd name="connsiteX28-12397" fmla="*/ 11355656 w 15811497"/>
              <a:gd name="connsiteY28-12398" fmla="*/ 5144675 h 6248398"/>
              <a:gd name="connsiteX29-12399" fmla="*/ 11369912 w 15811497"/>
              <a:gd name="connsiteY29-12400" fmla="*/ 5285874 h 6248398"/>
              <a:gd name="connsiteX30-12401" fmla="*/ 11313816 w 15811497"/>
              <a:gd name="connsiteY30-12402" fmla="*/ 5243926 h 6248398"/>
              <a:gd name="connsiteX31-12403" fmla="*/ 11210151 w 15811497"/>
              <a:gd name="connsiteY31-12404" fmla="*/ 5180948 h 6248398"/>
              <a:gd name="connsiteX32-12405" fmla="*/ 11209761 w 15811497"/>
              <a:gd name="connsiteY32-12406" fmla="*/ 5180760 h 6248398"/>
              <a:gd name="connsiteX33-12407" fmla="*/ 11096041 w 15811497"/>
              <a:gd name="connsiteY33-12408" fmla="*/ 5077404 h 6248398"/>
              <a:gd name="connsiteX34-12409" fmla="*/ 11063094 w 15811497"/>
              <a:gd name="connsiteY34-12410" fmla="*/ 5041153 h 6248398"/>
              <a:gd name="connsiteX35-12411" fmla="*/ 11063091 w 15811497"/>
              <a:gd name="connsiteY35-12412" fmla="*/ 5041152 h 6248398"/>
              <a:gd name="connsiteX36-12413" fmla="*/ 11096040 w 15811497"/>
              <a:gd name="connsiteY36-12414" fmla="*/ 5077404 h 6248398"/>
              <a:gd name="connsiteX37-12415" fmla="*/ 11209760 w 15811497"/>
              <a:gd name="connsiteY37-12416" fmla="*/ 5180760 h 6248398"/>
              <a:gd name="connsiteX38-12417" fmla="*/ 11100244 w 15811497"/>
              <a:gd name="connsiteY38-12418" fmla="*/ 5128004 h 6248398"/>
              <a:gd name="connsiteX39-12419" fmla="*/ 10610846 w 15811497"/>
              <a:gd name="connsiteY39-12420" fmla="*/ 5029199 h 6248398"/>
              <a:gd name="connsiteX40-12421" fmla="*/ 9640652 w 15811497"/>
              <a:gd name="connsiteY40-12422" fmla="*/ 5486739 h 6248398"/>
              <a:gd name="connsiteX41-12423" fmla="*/ 9628722 w 15811497"/>
              <a:gd name="connsiteY41-12424" fmla="*/ 5502693 h 6248398"/>
              <a:gd name="connsiteX42-12425" fmla="*/ 9568273 w 15811497"/>
              <a:gd name="connsiteY42-12426" fmla="*/ 5583530 h 6248398"/>
              <a:gd name="connsiteX43-12427" fmla="*/ 9535504 w 15811497"/>
              <a:gd name="connsiteY43-12428" fmla="*/ 5637470 h 6248398"/>
              <a:gd name="connsiteX44-12429" fmla="*/ 9535505 w 15811497"/>
              <a:gd name="connsiteY44-12430" fmla="*/ 5637470 h 6248398"/>
              <a:gd name="connsiteX45-12431" fmla="*/ 9568273 w 15811497"/>
              <a:gd name="connsiteY45-12432" fmla="*/ 5583531 h 6248398"/>
              <a:gd name="connsiteX46-12433" fmla="*/ 9628722 w 15811497"/>
              <a:gd name="connsiteY46-12434" fmla="*/ 5502694 h 6248398"/>
              <a:gd name="connsiteX47-12435" fmla="*/ 9563485 w 15811497"/>
              <a:gd name="connsiteY47-12436" fmla="*/ 5610078 h 6248398"/>
              <a:gd name="connsiteX48-12437" fmla="*/ 9542221 w 15811497"/>
              <a:gd name="connsiteY48-12438" fmla="*/ 5638514 h 6248398"/>
              <a:gd name="connsiteX49-12439" fmla="*/ 9504352 w 15811497"/>
              <a:gd name="connsiteY49-12440" fmla="*/ 5689156 h 6248398"/>
              <a:gd name="connsiteX50-12441" fmla="*/ 9480140 w 15811497"/>
              <a:gd name="connsiteY50-12442" fmla="*/ 5721533 h 6248398"/>
              <a:gd name="connsiteX51-12443" fmla="*/ 8362947 w 15811497"/>
              <a:gd name="connsiteY51-12444" fmla="*/ 6248398 h 6248398"/>
              <a:gd name="connsiteX52-12445" fmla="*/ 7028922 w 15811497"/>
              <a:gd name="connsiteY52-12446" fmla="*/ 5364147 h 6248398"/>
              <a:gd name="connsiteX53-12447" fmla="*/ 6990513 w 15811497"/>
              <a:gd name="connsiteY53-12448" fmla="*/ 5259205 h 6248398"/>
              <a:gd name="connsiteX54-12449" fmla="*/ 6990512 w 15811497"/>
              <a:gd name="connsiteY54-12450" fmla="*/ 5259199 h 6248398"/>
              <a:gd name="connsiteX55-12451" fmla="*/ 6983676 w 15811497"/>
              <a:gd name="connsiteY55-12452" fmla="*/ 5240519 h 6248398"/>
              <a:gd name="connsiteX56-12453" fmla="*/ 6983673 w 15811497"/>
              <a:gd name="connsiteY56-12454" fmla="*/ 5240519 h 6248398"/>
              <a:gd name="connsiteX57-12455" fmla="*/ 6980236 w 15811497"/>
              <a:gd name="connsiteY57-12456" fmla="*/ 5231130 h 6248398"/>
              <a:gd name="connsiteX58-12457" fmla="*/ 6978859 w 15811497"/>
              <a:gd name="connsiteY58-12458" fmla="*/ 5225774 h 6248398"/>
              <a:gd name="connsiteX59-12459" fmla="*/ 6984291 w 15811497"/>
              <a:gd name="connsiteY59-12460" fmla="*/ 5240614 h 6248398"/>
              <a:gd name="connsiteX60-12461" fmla="*/ 6984292 w 15811497"/>
              <a:gd name="connsiteY60-12462" fmla="*/ 5240614 h 6248398"/>
              <a:gd name="connsiteX61-12463" fmla="*/ 6978860 w 15811497"/>
              <a:gd name="connsiteY61-12464" fmla="*/ 5225773 h 6248398"/>
              <a:gd name="connsiteX62-12465" fmla="*/ 6944562 w 15811497"/>
              <a:gd name="connsiteY62-12466" fmla="*/ 5092380 h 6248398"/>
              <a:gd name="connsiteX63-12467" fmla="*/ 6924183 w 15811497"/>
              <a:gd name="connsiteY63-12468" fmla="*/ 4890225 h 6248398"/>
              <a:gd name="connsiteX64-12469" fmla="*/ 6924182 w 15811497"/>
              <a:gd name="connsiteY64-12470" fmla="*/ 4890225 h 6248398"/>
              <a:gd name="connsiteX65-12471" fmla="*/ 6944561 w 15811497"/>
              <a:gd name="connsiteY65-12472" fmla="*/ 5092380 h 6248398"/>
              <a:gd name="connsiteX66-12473" fmla="*/ 6978860 w 15811497"/>
              <a:gd name="connsiteY66-12474" fmla="*/ 5225773 h 6248398"/>
              <a:gd name="connsiteX67-12475" fmla="*/ 6948299 w 15811497"/>
              <a:gd name="connsiteY67-12476" fmla="*/ 5142273 h 6248398"/>
              <a:gd name="connsiteX68-12477" fmla="*/ 5829297 w 15811497"/>
              <a:gd name="connsiteY68-12478" fmla="*/ 4400549 h 6248398"/>
              <a:gd name="connsiteX69-12479" fmla="*/ 5056802 w 15811497"/>
              <a:gd name="connsiteY69-12480" fmla="*/ 4677867 h 6248398"/>
              <a:gd name="connsiteX70-12481" fmla="*/ 5022517 w 15811497"/>
              <a:gd name="connsiteY70-12482" fmla="*/ 4709027 h 6248398"/>
              <a:gd name="connsiteX71-12483" fmla="*/ 5022515 w 15811497"/>
              <a:gd name="connsiteY71-12484" fmla="*/ 4709029 h 6248398"/>
              <a:gd name="connsiteX72-12485" fmla="*/ 4778482 w 15811497"/>
              <a:gd name="connsiteY72-12486" fmla="*/ 5008058 h 6248398"/>
              <a:gd name="connsiteX73-12487" fmla="*/ 4778482 w 15811497"/>
              <a:gd name="connsiteY73-12488" fmla="*/ 5008057 h 6248398"/>
              <a:gd name="connsiteX74-12489" fmla="*/ 4715455 w 15811497"/>
              <a:gd name="connsiteY74-12490" fmla="*/ 5077404 h 6248398"/>
              <a:gd name="connsiteX75-12491" fmla="*/ 2762249 w 15811497"/>
              <a:gd name="connsiteY75-12492" fmla="*/ 5886448 h 6248398"/>
              <a:gd name="connsiteX76-12493" fmla="*/ 0 w 15811497"/>
              <a:gd name="connsiteY76-12494" fmla="*/ 3124198 h 6248398"/>
              <a:gd name="connsiteX77-12495" fmla="*/ 2762249 w 15811497"/>
              <a:gd name="connsiteY77-12496" fmla="*/ 361949 h 6248398"/>
              <a:gd name="connsiteX78-12497" fmla="*/ 4078902 w 15811497"/>
              <a:gd name="connsiteY78-12498" fmla="*/ 695338 h 6248398"/>
              <a:gd name="connsiteX79-12499" fmla="*/ 4261443 w 15811497"/>
              <a:gd name="connsiteY79-12500" fmla="*/ 806235 h 6248398"/>
              <a:gd name="connsiteX80-12501" fmla="*/ 4409044 w 15811497"/>
              <a:gd name="connsiteY80-12502" fmla="*/ 910268 h 6248398"/>
              <a:gd name="connsiteX81-12503" fmla="*/ 4612477 w 15811497"/>
              <a:gd name="connsiteY81-12504" fmla="*/ 1077402 h 6248398"/>
              <a:gd name="connsiteX82-12505" fmla="*/ 4612478 w 15811497"/>
              <a:gd name="connsiteY82-12506" fmla="*/ 1077403 h 6248398"/>
              <a:gd name="connsiteX83-12507" fmla="*/ 4715454 w 15811497"/>
              <a:gd name="connsiteY83-12508" fmla="*/ 1170993 h 6248398"/>
              <a:gd name="connsiteX84-12509" fmla="*/ 4701725 w 15811497"/>
              <a:gd name="connsiteY84-12510" fmla="*/ 1120394 h 6248398"/>
              <a:gd name="connsiteX85-12511" fmla="*/ 5191122 w 15811497"/>
              <a:gd name="connsiteY85-12512" fmla="*/ 1219199 h 6248398"/>
              <a:gd name="connsiteX86-12513" fmla="*/ 6161317 w 15811497"/>
              <a:gd name="connsiteY86-12514" fmla="*/ 761659 h 6248398"/>
              <a:gd name="connsiteX87-12515" fmla="*/ 6224019 w 15811497"/>
              <a:gd name="connsiteY87-12516" fmla="*/ 677808 h 6248398"/>
              <a:gd name="connsiteX88-12517" fmla="*/ 6175489 w 15811497"/>
              <a:gd name="connsiteY88-12518" fmla="*/ 757691 h 6248398"/>
              <a:gd name="connsiteX89-12519" fmla="*/ 6175489 w 15811497"/>
              <a:gd name="connsiteY89-12520" fmla="*/ 757692 h 6248398"/>
              <a:gd name="connsiteX90-12521" fmla="*/ 6224020 w 15811497"/>
              <a:gd name="connsiteY90-12522" fmla="*/ 677809 h 6248398"/>
              <a:gd name="connsiteX91-12523" fmla="*/ 6233696 w 15811497"/>
              <a:gd name="connsiteY91-12524" fmla="*/ 664869 h 6248398"/>
              <a:gd name="connsiteX92-12525" fmla="*/ 6252611 w 15811497"/>
              <a:gd name="connsiteY92-12526" fmla="*/ 633734 h 6248398"/>
              <a:gd name="connsiteX93-12527" fmla="*/ 6252610 w 15811497"/>
              <a:gd name="connsiteY93-12528" fmla="*/ 633734 h 6248398"/>
              <a:gd name="connsiteX94-12529" fmla="*/ 6233696 w 15811497"/>
              <a:gd name="connsiteY94-12530" fmla="*/ 664868 h 6248398"/>
              <a:gd name="connsiteX95-12531" fmla="*/ 6224019 w 15811497"/>
              <a:gd name="connsiteY95-12532" fmla="*/ 677808 h 6248398"/>
              <a:gd name="connsiteX96-12533" fmla="*/ 6248008 w 15811497"/>
              <a:gd name="connsiteY96-12534" fmla="*/ 638320 h 6248398"/>
              <a:gd name="connsiteX97-12535" fmla="*/ 6251291 w 15811497"/>
              <a:gd name="connsiteY97-12536" fmla="*/ 633930 h 6248398"/>
              <a:gd name="connsiteX98-12537" fmla="*/ 6251293 w 15811497"/>
              <a:gd name="connsiteY98-12538" fmla="*/ 633929 h 6248398"/>
              <a:gd name="connsiteX99-12539" fmla="*/ 6257683 w 15811497"/>
              <a:gd name="connsiteY99-12540" fmla="*/ 625384 h 6248398"/>
              <a:gd name="connsiteX100-12541" fmla="*/ 6257686 w 15811497"/>
              <a:gd name="connsiteY100-12542" fmla="*/ 625380 h 6248398"/>
              <a:gd name="connsiteX101-12543" fmla="*/ 6331355 w 15811497"/>
              <a:gd name="connsiteY101-12544" fmla="*/ 526865 h 6248398"/>
              <a:gd name="connsiteX102-12545" fmla="*/ 7448548 w 15811497"/>
              <a:gd name="connsiteY102-12546" fmla="*/ 0 h 6248398"/>
              <a:gd name="connsiteX0-12547" fmla="*/ 11209760 w 15811497"/>
              <a:gd name="connsiteY0-12548" fmla="*/ 5180760 h 6248398"/>
              <a:gd name="connsiteX1-12549" fmla="*/ 11210150 w 15811497"/>
              <a:gd name="connsiteY1-12550" fmla="*/ 5180948 h 6248398"/>
              <a:gd name="connsiteX2-12551" fmla="*/ 11313815 w 15811497"/>
              <a:gd name="connsiteY2-12552" fmla="*/ 5243926 h 6248398"/>
              <a:gd name="connsiteX3-12553" fmla="*/ 11369911 w 15811497"/>
              <a:gd name="connsiteY3-12554" fmla="*/ 5285874 h 6248398"/>
              <a:gd name="connsiteX4-12555" fmla="*/ 11410606 w 15811497"/>
              <a:gd name="connsiteY4-12556" fmla="*/ 5316305 h 6248398"/>
              <a:gd name="connsiteX5-12557" fmla="*/ 11499892 w 15811497"/>
              <a:gd name="connsiteY5-12558" fmla="*/ 5397454 h 6248398"/>
              <a:gd name="connsiteX6-12559" fmla="*/ 11528781 w 15811497"/>
              <a:gd name="connsiteY6-12560" fmla="*/ 5429240 h 6248398"/>
              <a:gd name="connsiteX7-12561" fmla="*/ 11504846 w 15811497"/>
              <a:gd name="connsiteY7-12562" fmla="*/ 5414699 h 6248398"/>
              <a:gd name="connsiteX8-12563" fmla="*/ 11371717 w 15811497"/>
              <a:gd name="connsiteY8-12564" fmla="*/ 5315148 h 6248398"/>
              <a:gd name="connsiteX9-12565" fmla="*/ 11292198 w 15811497"/>
              <a:gd name="connsiteY9-12566" fmla="*/ 5255685 h 6248398"/>
              <a:gd name="connsiteX10-12567" fmla="*/ 11209760 w 15811497"/>
              <a:gd name="connsiteY10-12568" fmla="*/ 5180760 h 6248398"/>
              <a:gd name="connsiteX11-12569" fmla="*/ 7448548 w 15811497"/>
              <a:gd name="connsiteY11-12570" fmla="*/ 0 h 6248398"/>
              <a:gd name="connsiteX12-12571" fmla="*/ 8721604 w 15811497"/>
              <a:gd name="connsiteY12-12572" fmla="*/ 757692 h 6248398"/>
              <a:gd name="connsiteX13-12573" fmla="*/ 8890522 w 15811497"/>
              <a:gd name="connsiteY13-12574" fmla="*/ 1193234 h 6248398"/>
              <a:gd name="connsiteX14-12575" fmla="*/ 9958384 w 15811497"/>
              <a:gd name="connsiteY14-12576" fmla="*/ 1828798 h 6248398"/>
              <a:gd name="connsiteX15-12577" fmla="*/ 10895504 w 15811497"/>
              <a:gd name="connsiteY15-12578" fmla="*/ 1386857 h 6248398"/>
              <a:gd name="connsiteX16-12579" fmla="*/ 11096041 w 15811497"/>
              <a:gd name="connsiteY16-12580" fmla="*/ 1170993 h 6248398"/>
              <a:gd name="connsiteX17-12581" fmla="*/ 13049247 w 15811497"/>
              <a:gd name="connsiteY17-12582" fmla="*/ 361949 h 6248398"/>
              <a:gd name="connsiteX18-12583" fmla="*/ 15811497 w 15811497"/>
              <a:gd name="connsiteY18-12584" fmla="*/ 3124198 h 6248398"/>
              <a:gd name="connsiteX19-12585" fmla="*/ 13049247 w 15811497"/>
              <a:gd name="connsiteY19-12586" fmla="*/ 5886448 h 6248398"/>
              <a:gd name="connsiteX20-12587" fmla="*/ 11732594 w 15811497"/>
              <a:gd name="connsiteY20-12588" fmla="*/ 5553059 h 6248398"/>
              <a:gd name="connsiteX21-12589" fmla="*/ 11528782 w 15811497"/>
              <a:gd name="connsiteY21-12590" fmla="*/ 5429240 h 6248398"/>
              <a:gd name="connsiteX22-12591" fmla="*/ 11499893 w 15811497"/>
              <a:gd name="connsiteY22-12592" fmla="*/ 5397454 h 6248398"/>
              <a:gd name="connsiteX23-12593" fmla="*/ 11410607 w 15811497"/>
              <a:gd name="connsiteY23-12594" fmla="*/ 5316305 h 6248398"/>
              <a:gd name="connsiteX24-12595" fmla="*/ 11369912 w 15811497"/>
              <a:gd name="connsiteY24-12596" fmla="*/ 5285874 h 6248398"/>
              <a:gd name="connsiteX25-12597" fmla="*/ 11355656 w 15811497"/>
              <a:gd name="connsiteY25-12598" fmla="*/ 5144675 h 6248398"/>
              <a:gd name="connsiteX26-12599" fmla="*/ 11369912 w 15811497"/>
              <a:gd name="connsiteY26-12600" fmla="*/ 5285874 h 6248398"/>
              <a:gd name="connsiteX27-12601" fmla="*/ 11313816 w 15811497"/>
              <a:gd name="connsiteY27-12602" fmla="*/ 5243926 h 6248398"/>
              <a:gd name="connsiteX28-12603" fmla="*/ 11210151 w 15811497"/>
              <a:gd name="connsiteY28-12604" fmla="*/ 5180948 h 6248398"/>
              <a:gd name="connsiteX29-12605" fmla="*/ 11209761 w 15811497"/>
              <a:gd name="connsiteY29-12606" fmla="*/ 5180760 h 6248398"/>
              <a:gd name="connsiteX30-12607" fmla="*/ 11096041 w 15811497"/>
              <a:gd name="connsiteY30-12608" fmla="*/ 5077404 h 6248398"/>
              <a:gd name="connsiteX31-12609" fmla="*/ 11063094 w 15811497"/>
              <a:gd name="connsiteY31-12610" fmla="*/ 5041153 h 6248398"/>
              <a:gd name="connsiteX32-12611" fmla="*/ 11063091 w 15811497"/>
              <a:gd name="connsiteY32-12612" fmla="*/ 5041152 h 6248398"/>
              <a:gd name="connsiteX33-12613" fmla="*/ 11096040 w 15811497"/>
              <a:gd name="connsiteY33-12614" fmla="*/ 5077404 h 6248398"/>
              <a:gd name="connsiteX34-12615" fmla="*/ 11209760 w 15811497"/>
              <a:gd name="connsiteY34-12616" fmla="*/ 5180760 h 6248398"/>
              <a:gd name="connsiteX35-12617" fmla="*/ 11100244 w 15811497"/>
              <a:gd name="connsiteY35-12618" fmla="*/ 5128004 h 6248398"/>
              <a:gd name="connsiteX36-12619" fmla="*/ 10610846 w 15811497"/>
              <a:gd name="connsiteY36-12620" fmla="*/ 5029199 h 6248398"/>
              <a:gd name="connsiteX37-12621" fmla="*/ 9640652 w 15811497"/>
              <a:gd name="connsiteY37-12622" fmla="*/ 5486739 h 6248398"/>
              <a:gd name="connsiteX38-12623" fmla="*/ 9628722 w 15811497"/>
              <a:gd name="connsiteY38-12624" fmla="*/ 5502693 h 6248398"/>
              <a:gd name="connsiteX39-12625" fmla="*/ 9568273 w 15811497"/>
              <a:gd name="connsiteY39-12626" fmla="*/ 5583530 h 6248398"/>
              <a:gd name="connsiteX40-12627" fmla="*/ 9535504 w 15811497"/>
              <a:gd name="connsiteY40-12628" fmla="*/ 5637470 h 6248398"/>
              <a:gd name="connsiteX41-12629" fmla="*/ 9535505 w 15811497"/>
              <a:gd name="connsiteY41-12630" fmla="*/ 5637470 h 6248398"/>
              <a:gd name="connsiteX42-12631" fmla="*/ 9568273 w 15811497"/>
              <a:gd name="connsiteY42-12632" fmla="*/ 5583531 h 6248398"/>
              <a:gd name="connsiteX43-12633" fmla="*/ 9628722 w 15811497"/>
              <a:gd name="connsiteY43-12634" fmla="*/ 5502694 h 6248398"/>
              <a:gd name="connsiteX44-12635" fmla="*/ 9563485 w 15811497"/>
              <a:gd name="connsiteY44-12636" fmla="*/ 5610078 h 6248398"/>
              <a:gd name="connsiteX45-12637" fmla="*/ 9542221 w 15811497"/>
              <a:gd name="connsiteY45-12638" fmla="*/ 5638514 h 6248398"/>
              <a:gd name="connsiteX46-12639" fmla="*/ 9504352 w 15811497"/>
              <a:gd name="connsiteY46-12640" fmla="*/ 5689156 h 6248398"/>
              <a:gd name="connsiteX47-12641" fmla="*/ 9480140 w 15811497"/>
              <a:gd name="connsiteY47-12642" fmla="*/ 5721533 h 6248398"/>
              <a:gd name="connsiteX48-12643" fmla="*/ 8362947 w 15811497"/>
              <a:gd name="connsiteY48-12644" fmla="*/ 6248398 h 6248398"/>
              <a:gd name="connsiteX49-12645" fmla="*/ 7028922 w 15811497"/>
              <a:gd name="connsiteY49-12646" fmla="*/ 5364147 h 6248398"/>
              <a:gd name="connsiteX50-12647" fmla="*/ 6990513 w 15811497"/>
              <a:gd name="connsiteY50-12648" fmla="*/ 5259205 h 6248398"/>
              <a:gd name="connsiteX51-12649" fmla="*/ 6990512 w 15811497"/>
              <a:gd name="connsiteY51-12650" fmla="*/ 5259199 h 6248398"/>
              <a:gd name="connsiteX52-12651" fmla="*/ 6983676 w 15811497"/>
              <a:gd name="connsiteY52-12652" fmla="*/ 5240519 h 6248398"/>
              <a:gd name="connsiteX53-12653" fmla="*/ 6983673 w 15811497"/>
              <a:gd name="connsiteY53-12654" fmla="*/ 5240519 h 6248398"/>
              <a:gd name="connsiteX54-12655" fmla="*/ 6980236 w 15811497"/>
              <a:gd name="connsiteY54-12656" fmla="*/ 5231130 h 6248398"/>
              <a:gd name="connsiteX55-12657" fmla="*/ 6978859 w 15811497"/>
              <a:gd name="connsiteY55-12658" fmla="*/ 5225774 h 6248398"/>
              <a:gd name="connsiteX56-12659" fmla="*/ 6984291 w 15811497"/>
              <a:gd name="connsiteY56-12660" fmla="*/ 5240614 h 6248398"/>
              <a:gd name="connsiteX57-12661" fmla="*/ 6984292 w 15811497"/>
              <a:gd name="connsiteY57-12662" fmla="*/ 5240614 h 6248398"/>
              <a:gd name="connsiteX58-12663" fmla="*/ 6978860 w 15811497"/>
              <a:gd name="connsiteY58-12664" fmla="*/ 5225773 h 6248398"/>
              <a:gd name="connsiteX59-12665" fmla="*/ 6944562 w 15811497"/>
              <a:gd name="connsiteY59-12666" fmla="*/ 5092380 h 6248398"/>
              <a:gd name="connsiteX60-12667" fmla="*/ 6924183 w 15811497"/>
              <a:gd name="connsiteY60-12668" fmla="*/ 4890225 h 6248398"/>
              <a:gd name="connsiteX61-12669" fmla="*/ 6924182 w 15811497"/>
              <a:gd name="connsiteY61-12670" fmla="*/ 4890225 h 6248398"/>
              <a:gd name="connsiteX62-12671" fmla="*/ 6944561 w 15811497"/>
              <a:gd name="connsiteY62-12672" fmla="*/ 5092380 h 6248398"/>
              <a:gd name="connsiteX63-12673" fmla="*/ 6978860 w 15811497"/>
              <a:gd name="connsiteY63-12674" fmla="*/ 5225773 h 6248398"/>
              <a:gd name="connsiteX64-12675" fmla="*/ 6948299 w 15811497"/>
              <a:gd name="connsiteY64-12676" fmla="*/ 5142273 h 6248398"/>
              <a:gd name="connsiteX65-12677" fmla="*/ 5829297 w 15811497"/>
              <a:gd name="connsiteY65-12678" fmla="*/ 4400549 h 6248398"/>
              <a:gd name="connsiteX66-12679" fmla="*/ 5056802 w 15811497"/>
              <a:gd name="connsiteY66-12680" fmla="*/ 4677867 h 6248398"/>
              <a:gd name="connsiteX67-12681" fmla="*/ 5022517 w 15811497"/>
              <a:gd name="connsiteY67-12682" fmla="*/ 4709027 h 6248398"/>
              <a:gd name="connsiteX68-12683" fmla="*/ 5022515 w 15811497"/>
              <a:gd name="connsiteY68-12684" fmla="*/ 4709029 h 6248398"/>
              <a:gd name="connsiteX69-12685" fmla="*/ 4778482 w 15811497"/>
              <a:gd name="connsiteY69-12686" fmla="*/ 5008058 h 6248398"/>
              <a:gd name="connsiteX70-12687" fmla="*/ 4778482 w 15811497"/>
              <a:gd name="connsiteY70-12688" fmla="*/ 5008057 h 6248398"/>
              <a:gd name="connsiteX71-12689" fmla="*/ 4715455 w 15811497"/>
              <a:gd name="connsiteY71-12690" fmla="*/ 5077404 h 6248398"/>
              <a:gd name="connsiteX72-12691" fmla="*/ 2762249 w 15811497"/>
              <a:gd name="connsiteY72-12692" fmla="*/ 5886448 h 6248398"/>
              <a:gd name="connsiteX73-12693" fmla="*/ 0 w 15811497"/>
              <a:gd name="connsiteY73-12694" fmla="*/ 3124198 h 6248398"/>
              <a:gd name="connsiteX74-12695" fmla="*/ 2762249 w 15811497"/>
              <a:gd name="connsiteY74-12696" fmla="*/ 361949 h 6248398"/>
              <a:gd name="connsiteX75-12697" fmla="*/ 4078902 w 15811497"/>
              <a:gd name="connsiteY75-12698" fmla="*/ 695338 h 6248398"/>
              <a:gd name="connsiteX76-12699" fmla="*/ 4261443 w 15811497"/>
              <a:gd name="connsiteY76-12700" fmla="*/ 806235 h 6248398"/>
              <a:gd name="connsiteX77-12701" fmla="*/ 4409044 w 15811497"/>
              <a:gd name="connsiteY77-12702" fmla="*/ 910268 h 6248398"/>
              <a:gd name="connsiteX78-12703" fmla="*/ 4612477 w 15811497"/>
              <a:gd name="connsiteY78-12704" fmla="*/ 1077402 h 6248398"/>
              <a:gd name="connsiteX79-12705" fmla="*/ 4612478 w 15811497"/>
              <a:gd name="connsiteY79-12706" fmla="*/ 1077403 h 6248398"/>
              <a:gd name="connsiteX80-12707" fmla="*/ 4715454 w 15811497"/>
              <a:gd name="connsiteY80-12708" fmla="*/ 1170993 h 6248398"/>
              <a:gd name="connsiteX81-12709" fmla="*/ 4701725 w 15811497"/>
              <a:gd name="connsiteY81-12710" fmla="*/ 1120394 h 6248398"/>
              <a:gd name="connsiteX82-12711" fmla="*/ 5191122 w 15811497"/>
              <a:gd name="connsiteY82-12712" fmla="*/ 1219199 h 6248398"/>
              <a:gd name="connsiteX83-12713" fmla="*/ 6161317 w 15811497"/>
              <a:gd name="connsiteY83-12714" fmla="*/ 761659 h 6248398"/>
              <a:gd name="connsiteX84-12715" fmla="*/ 6224019 w 15811497"/>
              <a:gd name="connsiteY84-12716" fmla="*/ 677808 h 6248398"/>
              <a:gd name="connsiteX85-12717" fmla="*/ 6175489 w 15811497"/>
              <a:gd name="connsiteY85-12718" fmla="*/ 757691 h 6248398"/>
              <a:gd name="connsiteX86-12719" fmla="*/ 6175489 w 15811497"/>
              <a:gd name="connsiteY86-12720" fmla="*/ 757692 h 6248398"/>
              <a:gd name="connsiteX87-12721" fmla="*/ 6224020 w 15811497"/>
              <a:gd name="connsiteY87-12722" fmla="*/ 677809 h 6248398"/>
              <a:gd name="connsiteX88-12723" fmla="*/ 6233696 w 15811497"/>
              <a:gd name="connsiteY88-12724" fmla="*/ 664869 h 6248398"/>
              <a:gd name="connsiteX89-12725" fmla="*/ 6252611 w 15811497"/>
              <a:gd name="connsiteY89-12726" fmla="*/ 633734 h 6248398"/>
              <a:gd name="connsiteX90-12727" fmla="*/ 6252610 w 15811497"/>
              <a:gd name="connsiteY90-12728" fmla="*/ 633734 h 6248398"/>
              <a:gd name="connsiteX91-12729" fmla="*/ 6233696 w 15811497"/>
              <a:gd name="connsiteY91-12730" fmla="*/ 664868 h 6248398"/>
              <a:gd name="connsiteX92-12731" fmla="*/ 6224019 w 15811497"/>
              <a:gd name="connsiteY92-12732" fmla="*/ 677808 h 6248398"/>
              <a:gd name="connsiteX93-12733" fmla="*/ 6248008 w 15811497"/>
              <a:gd name="connsiteY93-12734" fmla="*/ 638320 h 6248398"/>
              <a:gd name="connsiteX94-12735" fmla="*/ 6251291 w 15811497"/>
              <a:gd name="connsiteY94-12736" fmla="*/ 633930 h 6248398"/>
              <a:gd name="connsiteX95-12737" fmla="*/ 6251293 w 15811497"/>
              <a:gd name="connsiteY95-12738" fmla="*/ 633929 h 6248398"/>
              <a:gd name="connsiteX96-12739" fmla="*/ 6257683 w 15811497"/>
              <a:gd name="connsiteY96-12740" fmla="*/ 625384 h 6248398"/>
              <a:gd name="connsiteX97-12741" fmla="*/ 6257686 w 15811497"/>
              <a:gd name="connsiteY97-12742" fmla="*/ 625380 h 6248398"/>
              <a:gd name="connsiteX98-12743" fmla="*/ 6331355 w 15811497"/>
              <a:gd name="connsiteY98-12744" fmla="*/ 526865 h 6248398"/>
              <a:gd name="connsiteX99-12745" fmla="*/ 7448548 w 15811497"/>
              <a:gd name="connsiteY99-12746" fmla="*/ 0 h 6248398"/>
              <a:gd name="connsiteX0-12747" fmla="*/ 11209760 w 15811497"/>
              <a:gd name="connsiteY0-12748" fmla="*/ 5180760 h 6248398"/>
              <a:gd name="connsiteX1-12749" fmla="*/ 11210150 w 15811497"/>
              <a:gd name="connsiteY1-12750" fmla="*/ 5180948 h 6248398"/>
              <a:gd name="connsiteX2-12751" fmla="*/ 11313815 w 15811497"/>
              <a:gd name="connsiteY2-12752" fmla="*/ 5243926 h 6248398"/>
              <a:gd name="connsiteX3-12753" fmla="*/ 11369911 w 15811497"/>
              <a:gd name="connsiteY3-12754" fmla="*/ 5285874 h 6248398"/>
              <a:gd name="connsiteX4-12755" fmla="*/ 11410606 w 15811497"/>
              <a:gd name="connsiteY4-12756" fmla="*/ 5316305 h 6248398"/>
              <a:gd name="connsiteX5-12757" fmla="*/ 11499892 w 15811497"/>
              <a:gd name="connsiteY5-12758" fmla="*/ 5397454 h 6248398"/>
              <a:gd name="connsiteX6-12759" fmla="*/ 11528781 w 15811497"/>
              <a:gd name="connsiteY6-12760" fmla="*/ 5429240 h 6248398"/>
              <a:gd name="connsiteX7-12761" fmla="*/ 11504846 w 15811497"/>
              <a:gd name="connsiteY7-12762" fmla="*/ 5414699 h 6248398"/>
              <a:gd name="connsiteX8-12763" fmla="*/ 11371717 w 15811497"/>
              <a:gd name="connsiteY8-12764" fmla="*/ 5315148 h 6248398"/>
              <a:gd name="connsiteX9-12765" fmla="*/ 11292198 w 15811497"/>
              <a:gd name="connsiteY9-12766" fmla="*/ 5255685 h 6248398"/>
              <a:gd name="connsiteX10-12767" fmla="*/ 11209760 w 15811497"/>
              <a:gd name="connsiteY10-12768" fmla="*/ 5180760 h 6248398"/>
              <a:gd name="connsiteX11-12769" fmla="*/ 7448548 w 15811497"/>
              <a:gd name="connsiteY11-12770" fmla="*/ 0 h 6248398"/>
              <a:gd name="connsiteX12-12771" fmla="*/ 8721604 w 15811497"/>
              <a:gd name="connsiteY12-12772" fmla="*/ 757692 h 6248398"/>
              <a:gd name="connsiteX13-12773" fmla="*/ 8890522 w 15811497"/>
              <a:gd name="connsiteY13-12774" fmla="*/ 1193234 h 6248398"/>
              <a:gd name="connsiteX14-12775" fmla="*/ 9958384 w 15811497"/>
              <a:gd name="connsiteY14-12776" fmla="*/ 1828798 h 6248398"/>
              <a:gd name="connsiteX15-12777" fmla="*/ 10895504 w 15811497"/>
              <a:gd name="connsiteY15-12778" fmla="*/ 1386857 h 6248398"/>
              <a:gd name="connsiteX16-12779" fmla="*/ 11096041 w 15811497"/>
              <a:gd name="connsiteY16-12780" fmla="*/ 1170993 h 6248398"/>
              <a:gd name="connsiteX17-12781" fmla="*/ 13049247 w 15811497"/>
              <a:gd name="connsiteY17-12782" fmla="*/ 361949 h 6248398"/>
              <a:gd name="connsiteX18-12783" fmla="*/ 15811497 w 15811497"/>
              <a:gd name="connsiteY18-12784" fmla="*/ 3124198 h 6248398"/>
              <a:gd name="connsiteX19-12785" fmla="*/ 13049247 w 15811497"/>
              <a:gd name="connsiteY19-12786" fmla="*/ 5886448 h 6248398"/>
              <a:gd name="connsiteX20-12787" fmla="*/ 11732594 w 15811497"/>
              <a:gd name="connsiteY20-12788" fmla="*/ 5553059 h 6248398"/>
              <a:gd name="connsiteX21-12789" fmla="*/ 11528782 w 15811497"/>
              <a:gd name="connsiteY21-12790" fmla="*/ 5429240 h 6248398"/>
              <a:gd name="connsiteX22-12791" fmla="*/ 11499893 w 15811497"/>
              <a:gd name="connsiteY22-12792" fmla="*/ 5397454 h 6248398"/>
              <a:gd name="connsiteX23-12793" fmla="*/ 11410607 w 15811497"/>
              <a:gd name="connsiteY23-12794" fmla="*/ 5316305 h 6248398"/>
              <a:gd name="connsiteX24-12795" fmla="*/ 11369912 w 15811497"/>
              <a:gd name="connsiteY24-12796" fmla="*/ 5285874 h 6248398"/>
              <a:gd name="connsiteX25-12797" fmla="*/ 11355656 w 15811497"/>
              <a:gd name="connsiteY25-12798" fmla="*/ 5144675 h 6248398"/>
              <a:gd name="connsiteX26-12799" fmla="*/ 11369912 w 15811497"/>
              <a:gd name="connsiteY26-12800" fmla="*/ 5285874 h 6248398"/>
              <a:gd name="connsiteX27-12801" fmla="*/ 11313816 w 15811497"/>
              <a:gd name="connsiteY27-12802" fmla="*/ 5243926 h 6248398"/>
              <a:gd name="connsiteX28-12803" fmla="*/ 11210151 w 15811497"/>
              <a:gd name="connsiteY28-12804" fmla="*/ 5180948 h 6248398"/>
              <a:gd name="connsiteX29-12805" fmla="*/ 11209761 w 15811497"/>
              <a:gd name="connsiteY29-12806" fmla="*/ 5180760 h 6248398"/>
              <a:gd name="connsiteX30-12807" fmla="*/ 11096041 w 15811497"/>
              <a:gd name="connsiteY30-12808" fmla="*/ 5077404 h 6248398"/>
              <a:gd name="connsiteX31-12809" fmla="*/ 11063094 w 15811497"/>
              <a:gd name="connsiteY31-12810" fmla="*/ 5041153 h 6248398"/>
              <a:gd name="connsiteX32-12811" fmla="*/ 11063091 w 15811497"/>
              <a:gd name="connsiteY32-12812" fmla="*/ 5041152 h 6248398"/>
              <a:gd name="connsiteX33-12813" fmla="*/ 11096040 w 15811497"/>
              <a:gd name="connsiteY33-12814" fmla="*/ 5077404 h 6248398"/>
              <a:gd name="connsiteX34-12815" fmla="*/ 11209760 w 15811497"/>
              <a:gd name="connsiteY34-12816" fmla="*/ 5180760 h 6248398"/>
              <a:gd name="connsiteX35-12817" fmla="*/ 11100244 w 15811497"/>
              <a:gd name="connsiteY35-12818" fmla="*/ 5128004 h 6248398"/>
              <a:gd name="connsiteX36-12819" fmla="*/ 10610846 w 15811497"/>
              <a:gd name="connsiteY36-12820" fmla="*/ 5029199 h 6248398"/>
              <a:gd name="connsiteX37-12821" fmla="*/ 9640652 w 15811497"/>
              <a:gd name="connsiteY37-12822" fmla="*/ 5486739 h 6248398"/>
              <a:gd name="connsiteX38-12823" fmla="*/ 9628722 w 15811497"/>
              <a:gd name="connsiteY38-12824" fmla="*/ 5502693 h 6248398"/>
              <a:gd name="connsiteX39-12825" fmla="*/ 9568273 w 15811497"/>
              <a:gd name="connsiteY39-12826" fmla="*/ 5583530 h 6248398"/>
              <a:gd name="connsiteX40-12827" fmla="*/ 9535504 w 15811497"/>
              <a:gd name="connsiteY40-12828" fmla="*/ 5637470 h 6248398"/>
              <a:gd name="connsiteX41-12829" fmla="*/ 9535505 w 15811497"/>
              <a:gd name="connsiteY41-12830" fmla="*/ 5637470 h 6248398"/>
              <a:gd name="connsiteX42-12831" fmla="*/ 9568273 w 15811497"/>
              <a:gd name="connsiteY42-12832" fmla="*/ 5583531 h 6248398"/>
              <a:gd name="connsiteX43-12833" fmla="*/ 9628722 w 15811497"/>
              <a:gd name="connsiteY43-12834" fmla="*/ 5502694 h 6248398"/>
              <a:gd name="connsiteX44-12835" fmla="*/ 9563485 w 15811497"/>
              <a:gd name="connsiteY44-12836" fmla="*/ 5610078 h 6248398"/>
              <a:gd name="connsiteX45-12837" fmla="*/ 9542221 w 15811497"/>
              <a:gd name="connsiteY45-12838" fmla="*/ 5638514 h 6248398"/>
              <a:gd name="connsiteX46-12839" fmla="*/ 9504352 w 15811497"/>
              <a:gd name="connsiteY46-12840" fmla="*/ 5689156 h 6248398"/>
              <a:gd name="connsiteX47-12841" fmla="*/ 9480140 w 15811497"/>
              <a:gd name="connsiteY47-12842" fmla="*/ 5721533 h 6248398"/>
              <a:gd name="connsiteX48-12843" fmla="*/ 8362947 w 15811497"/>
              <a:gd name="connsiteY48-12844" fmla="*/ 6248398 h 6248398"/>
              <a:gd name="connsiteX49-12845" fmla="*/ 7028922 w 15811497"/>
              <a:gd name="connsiteY49-12846" fmla="*/ 5364147 h 6248398"/>
              <a:gd name="connsiteX50-12847" fmla="*/ 6990513 w 15811497"/>
              <a:gd name="connsiteY50-12848" fmla="*/ 5259205 h 6248398"/>
              <a:gd name="connsiteX51-12849" fmla="*/ 6990512 w 15811497"/>
              <a:gd name="connsiteY51-12850" fmla="*/ 5259199 h 6248398"/>
              <a:gd name="connsiteX52-12851" fmla="*/ 6983676 w 15811497"/>
              <a:gd name="connsiteY52-12852" fmla="*/ 5240519 h 6248398"/>
              <a:gd name="connsiteX53-12853" fmla="*/ 6983673 w 15811497"/>
              <a:gd name="connsiteY53-12854" fmla="*/ 5240519 h 6248398"/>
              <a:gd name="connsiteX54-12855" fmla="*/ 6980236 w 15811497"/>
              <a:gd name="connsiteY54-12856" fmla="*/ 5231130 h 6248398"/>
              <a:gd name="connsiteX55-12857" fmla="*/ 6978859 w 15811497"/>
              <a:gd name="connsiteY55-12858" fmla="*/ 5225774 h 6248398"/>
              <a:gd name="connsiteX56-12859" fmla="*/ 6984291 w 15811497"/>
              <a:gd name="connsiteY56-12860" fmla="*/ 5240614 h 6248398"/>
              <a:gd name="connsiteX57-12861" fmla="*/ 6984292 w 15811497"/>
              <a:gd name="connsiteY57-12862" fmla="*/ 5240614 h 6248398"/>
              <a:gd name="connsiteX58-12863" fmla="*/ 6978860 w 15811497"/>
              <a:gd name="connsiteY58-12864" fmla="*/ 5225773 h 6248398"/>
              <a:gd name="connsiteX59-12865" fmla="*/ 6944562 w 15811497"/>
              <a:gd name="connsiteY59-12866" fmla="*/ 5092380 h 6248398"/>
              <a:gd name="connsiteX60-12867" fmla="*/ 6924183 w 15811497"/>
              <a:gd name="connsiteY60-12868" fmla="*/ 4890225 h 6248398"/>
              <a:gd name="connsiteX61-12869" fmla="*/ 6924182 w 15811497"/>
              <a:gd name="connsiteY61-12870" fmla="*/ 4890225 h 6248398"/>
              <a:gd name="connsiteX62-12871" fmla="*/ 6944561 w 15811497"/>
              <a:gd name="connsiteY62-12872" fmla="*/ 5092380 h 6248398"/>
              <a:gd name="connsiteX63-12873" fmla="*/ 6978860 w 15811497"/>
              <a:gd name="connsiteY63-12874" fmla="*/ 5225773 h 6248398"/>
              <a:gd name="connsiteX64-12875" fmla="*/ 6948299 w 15811497"/>
              <a:gd name="connsiteY64-12876" fmla="*/ 5142273 h 6248398"/>
              <a:gd name="connsiteX65-12877" fmla="*/ 5829297 w 15811497"/>
              <a:gd name="connsiteY65-12878" fmla="*/ 4400549 h 6248398"/>
              <a:gd name="connsiteX66-12879" fmla="*/ 5056802 w 15811497"/>
              <a:gd name="connsiteY66-12880" fmla="*/ 4677867 h 6248398"/>
              <a:gd name="connsiteX67-12881" fmla="*/ 5022517 w 15811497"/>
              <a:gd name="connsiteY67-12882" fmla="*/ 4709027 h 6248398"/>
              <a:gd name="connsiteX68-12883" fmla="*/ 5022515 w 15811497"/>
              <a:gd name="connsiteY68-12884" fmla="*/ 4709029 h 6248398"/>
              <a:gd name="connsiteX69-12885" fmla="*/ 4778482 w 15811497"/>
              <a:gd name="connsiteY69-12886" fmla="*/ 5008058 h 6248398"/>
              <a:gd name="connsiteX70-12887" fmla="*/ 4715455 w 15811497"/>
              <a:gd name="connsiteY70-12888" fmla="*/ 5077404 h 6248398"/>
              <a:gd name="connsiteX71-12889" fmla="*/ 2762249 w 15811497"/>
              <a:gd name="connsiteY71-12890" fmla="*/ 5886448 h 6248398"/>
              <a:gd name="connsiteX72-12891" fmla="*/ 0 w 15811497"/>
              <a:gd name="connsiteY72-12892" fmla="*/ 3124198 h 6248398"/>
              <a:gd name="connsiteX73-12893" fmla="*/ 2762249 w 15811497"/>
              <a:gd name="connsiteY73-12894" fmla="*/ 361949 h 6248398"/>
              <a:gd name="connsiteX74-12895" fmla="*/ 4078902 w 15811497"/>
              <a:gd name="connsiteY74-12896" fmla="*/ 695338 h 6248398"/>
              <a:gd name="connsiteX75-12897" fmla="*/ 4261443 w 15811497"/>
              <a:gd name="connsiteY75-12898" fmla="*/ 806235 h 6248398"/>
              <a:gd name="connsiteX76-12899" fmla="*/ 4409044 w 15811497"/>
              <a:gd name="connsiteY76-12900" fmla="*/ 910268 h 6248398"/>
              <a:gd name="connsiteX77-12901" fmla="*/ 4612477 w 15811497"/>
              <a:gd name="connsiteY77-12902" fmla="*/ 1077402 h 6248398"/>
              <a:gd name="connsiteX78-12903" fmla="*/ 4612478 w 15811497"/>
              <a:gd name="connsiteY78-12904" fmla="*/ 1077403 h 6248398"/>
              <a:gd name="connsiteX79-12905" fmla="*/ 4715454 w 15811497"/>
              <a:gd name="connsiteY79-12906" fmla="*/ 1170993 h 6248398"/>
              <a:gd name="connsiteX80-12907" fmla="*/ 4701725 w 15811497"/>
              <a:gd name="connsiteY80-12908" fmla="*/ 1120394 h 6248398"/>
              <a:gd name="connsiteX81-12909" fmla="*/ 5191122 w 15811497"/>
              <a:gd name="connsiteY81-12910" fmla="*/ 1219199 h 6248398"/>
              <a:gd name="connsiteX82-12911" fmla="*/ 6161317 w 15811497"/>
              <a:gd name="connsiteY82-12912" fmla="*/ 761659 h 6248398"/>
              <a:gd name="connsiteX83-12913" fmla="*/ 6224019 w 15811497"/>
              <a:gd name="connsiteY83-12914" fmla="*/ 677808 h 6248398"/>
              <a:gd name="connsiteX84-12915" fmla="*/ 6175489 w 15811497"/>
              <a:gd name="connsiteY84-12916" fmla="*/ 757691 h 6248398"/>
              <a:gd name="connsiteX85-12917" fmla="*/ 6175489 w 15811497"/>
              <a:gd name="connsiteY85-12918" fmla="*/ 757692 h 6248398"/>
              <a:gd name="connsiteX86-12919" fmla="*/ 6224020 w 15811497"/>
              <a:gd name="connsiteY86-12920" fmla="*/ 677809 h 6248398"/>
              <a:gd name="connsiteX87-12921" fmla="*/ 6233696 w 15811497"/>
              <a:gd name="connsiteY87-12922" fmla="*/ 664869 h 6248398"/>
              <a:gd name="connsiteX88-12923" fmla="*/ 6252611 w 15811497"/>
              <a:gd name="connsiteY88-12924" fmla="*/ 633734 h 6248398"/>
              <a:gd name="connsiteX89-12925" fmla="*/ 6252610 w 15811497"/>
              <a:gd name="connsiteY89-12926" fmla="*/ 633734 h 6248398"/>
              <a:gd name="connsiteX90-12927" fmla="*/ 6233696 w 15811497"/>
              <a:gd name="connsiteY90-12928" fmla="*/ 664868 h 6248398"/>
              <a:gd name="connsiteX91-12929" fmla="*/ 6224019 w 15811497"/>
              <a:gd name="connsiteY91-12930" fmla="*/ 677808 h 6248398"/>
              <a:gd name="connsiteX92-12931" fmla="*/ 6248008 w 15811497"/>
              <a:gd name="connsiteY92-12932" fmla="*/ 638320 h 6248398"/>
              <a:gd name="connsiteX93-12933" fmla="*/ 6251291 w 15811497"/>
              <a:gd name="connsiteY93-12934" fmla="*/ 633930 h 6248398"/>
              <a:gd name="connsiteX94-12935" fmla="*/ 6251293 w 15811497"/>
              <a:gd name="connsiteY94-12936" fmla="*/ 633929 h 6248398"/>
              <a:gd name="connsiteX95-12937" fmla="*/ 6257683 w 15811497"/>
              <a:gd name="connsiteY95-12938" fmla="*/ 625384 h 6248398"/>
              <a:gd name="connsiteX96-12939" fmla="*/ 6257686 w 15811497"/>
              <a:gd name="connsiteY96-12940" fmla="*/ 625380 h 6248398"/>
              <a:gd name="connsiteX97-12941" fmla="*/ 6331355 w 15811497"/>
              <a:gd name="connsiteY97-12942" fmla="*/ 526865 h 6248398"/>
              <a:gd name="connsiteX98-12943" fmla="*/ 7448548 w 15811497"/>
              <a:gd name="connsiteY98-12944" fmla="*/ 0 h 6248398"/>
              <a:gd name="connsiteX0-12945" fmla="*/ 11209760 w 15811497"/>
              <a:gd name="connsiteY0-12946" fmla="*/ 5180760 h 6248398"/>
              <a:gd name="connsiteX1-12947" fmla="*/ 11210150 w 15811497"/>
              <a:gd name="connsiteY1-12948" fmla="*/ 5180948 h 6248398"/>
              <a:gd name="connsiteX2-12949" fmla="*/ 11313815 w 15811497"/>
              <a:gd name="connsiteY2-12950" fmla="*/ 5243926 h 6248398"/>
              <a:gd name="connsiteX3-12951" fmla="*/ 11369911 w 15811497"/>
              <a:gd name="connsiteY3-12952" fmla="*/ 5285874 h 6248398"/>
              <a:gd name="connsiteX4-12953" fmla="*/ 11410606 w 15811497"/>
              <a:gd name="connsiteY4-12954" fmla="*/ 5316305 h 6248398"/>
              <a:gd name="connsiteX5-12955" fmla="*/ 11499892 w 15811497"/>
              <a:gd name="connsiteY5-12956" fmla="*/ 5397454 h 6248398"/>
              <a:gd name="connsiteX6-12957" fmla="*/ 11528781 w 15811497"/>
              <a:gd name="connsiteY6-12958" fmla="*/ 5429240 h 6248398"/>
              <a:gd name="connsiteX7-12959" fmla="*/ 11504846 w 15811497"/>
              <a:gd name="connsiteY7-12960" fmla="*/ 5414699 h 6248398"/>
              <a:gd name="connsiteX8-12961" fmla="*/ 11371717 w 15811497"/>
              <a:gd name="connsiteY8-12962" fmla="*/ 5315148 h 6248398"/>
              <a:gd name="connsiteX9-12963" fmla="*/ 11292198 w 15811497"/>
              <a:gd name="connsiteY9-12964" fmla="*/ 5255685 h 6248398"/>
              <a:gd name="connsiteX10-12965" fmla="*/ 11209760 w 15811497"/>
              <a:gd name="connsiteY10-12966" fmla="*/ 5180760 h 6248398"/>
              <a:gd name="connsiteX11-12967" fmla="*/ 7448548 w 15811497"/>
              <a:gd name="connsiteY11-12968" fmla="*/ 0 h 6248398"/>
              <a:gd name="connsiteX12-12969" fmla="*/ 8721604 w 15811497"/>
              <a:gd name="connsiteY12-12970" fmla="*/ 757692 h 6248398"/>
              <a:gd name="connsiteX13-12971" fmla="*/ 8890522 w 15811497"/>
              <a:gd name="connsiteY13-12972" fmla="*/ 1193234 h 6248398"/>
              <a:gd name="connsiteX14-12973" fmla="*/ 9958384 w 15811497"/>
              <a:gd name="connsiteY14-12974" fmla="*/ 1828798 h 6248398"/>
              <a:gd name="connsiteX15-12975" fmla="*/ 10895504 w 15811497"/>
              <a:gd name="connsiteY15-12976" fmla="*/ 1386857 h 6248398"/>
              <a:gd name="connsiteX16-12977" fmla="*/ 11096041 w 15811497"/>
              <a:gd name="connsiteY16-12978" fmla="*/ 1170993 h 6248398"/>
              <a:gd name="connsiteX17-12979" fmla="*/ 13049247 w 15811497"/>
              <a:gd name="connsiteY17-12980" fmla="*/ 361949 h 6248398"/>
              <a:gd name="connsiteX18-12981" fmla="*/ 15811497 w 15811497"/>
              <a:gd name="connsiteY18-12982" fmla="*/ 3124198 h 6248398"/>
              <a:gd name="connsiteX19-12983" fmla="*/ 13049247 w 15811497"/>
              <a:gd name="connsiteY19-12984" fmla="*/ 5886448 h 6248398"/>
              <a:gd name="connsiteX20-12985" fmla="*/ 11732594 w 15811497"/>
              <a:gd name="connsiteY20-12986" fmla="*/ 5553059 h 6248398"/>
              <a:gd name="connsiteX21-12987" fmla="*/ 11528782 w 15811497"/>
              <a:gd name="connsiteY21-12988" fmla="*/ 5429240 h 6248398"/>
              <a:gd name="connsiteX22-12989" fmla="*/ 11499893 w 15811497"/>
              <a:gd name="connsiteY22-12990" fmla="*/ 5397454 h 6248398"/>
              <a:gd name="connsiteX23-12991" fmla="*/ 11410607 w 15811497"/>
              <a:gd name="connsiteY23-12992" fmla="*/ 5316305 h 6248398"/>
              <a:gd name="connsiteX24-12993" fmla="*/ 11369912 w 15811497"/>
              <a:gd name="connsiteY24-12994" fmla="*/ 5285874 h 6248398"/>
              <a:gd name="connsiteX25-12995" fmla="*/ 11355656 w 15811497"/>
              <a:gd name="connsiteY25-12996" fmla="*/ 5144675 h 6248398"/>
              <a:gd name="connsiteX26-12997" fmla="*/ 11369912 w 15811497"/>
              <a:gd name="connsiteY26-12998" fmla="*/ 5285874 h 6248398"/>
              <a:gd name="connsiteX27-12999" fmla="*/ 11313816 w 15811497"/>
              <a:gd name="connsiteY27-13000" fmla="*/ 5243926 h 6248398"/>
              <a:gd name="connsiteX28-13001" fmla="*/ 11210151 w 15811497"/>
              <a:gd name="connsiteY28-13002" fmla="*/ 5180948 h 6248398"/>
              <a:gd name="connsiteX29-13003" fmla="*/ 11209761 w 15811497"/>
              <a:gd name="connsiteY29-13004" fmla="*/ 5180760 h 6248398"/>
              <a:gd name="connsiteX30-13005" fmla="*/ 11096041 w 15811497"/>
              <a:gd name="connsiteY30-13006" fmla="*/ 5077404 h 6248398"/>
              <a:gd name="connsiteX31-13007" fmla="*/ 11063094 w 15811497"/>
              <a:gd name="connsiteY31-13008" fmla="*/ 5041153 h 6248398"/>
              <a:gd name="connsiteX32-13009" fmla="*/ 11063091 w 15811497"/>
              <a:gd name="connsiteY32-13010" fmla="*/ 5041152 h 6248398"/>
              <a:gd name="connsiteX33-13011" fmla="*/ 11096040 w 15811497"/>
              <a:gd name="connsiteY33-13012" fmla="*/ 5077404 h 6248398"/>
              <a:gd name="connsiteX34-13013" fmla="*/ 11209760 w 15811497"/>
              <a:gd name="connsiteY34-13014" fmla="*/ 5180760 h 6248398"/>
              <a:gd name="connsiteX35-13015" fmla="*/ 11100244 w 15811497"/>
              <a:gd name="connsiteY35-13016" fmla="*/ 5128004 h 6248398"/>
              <a:gd name="connsiteX36-13017" fmla="*/ 10610846 w 15811497"/>
              <a:gd name="connsiteY36-13018" fmla="*/ 5029199 h 6248398"/>
              <a:gd name="connsiteX37-13019" fmla="*/ 9640652 w 15811497"/>
              <a:gd name="connsiteY37-13020" fmla="*/ 5486739 h 6248398"/>
              <a:gd name="connsiteX38-13021" fmla="*/ 9628722 w 15811497"/>
              <a:gd name="connsiteY38-13022" fmla="*/ 5502693 h 6248398"/>
              <a:gd name="connsiteX39-13023" fmla="*/ 9568273 w 15811497"/>
              <a:gd name="connsiteY39-13024" fmla="*/ 5583530 h 6248398"/>
              <a:gd name="connsiteX40-13025" fmla="*/ 9535504 w 15811497"/>
              <a:gd name="connsiteY40-13026" fmla="*/ 5637470 h 6248398"/>
              <a:gd name="connsiteX41-13027" fmla="*/ 9535505 w 15811497"/>
              <a:gd name="connsiteY41-13028" fmla="*/ 5637470 h 6248398"/>
              <a:gd name="connsiteX42-13029" fmla="*/ 9568273 w 15811497"/>
              <a:gd name="connsiteY42-13030" fmla="*/ 5583531 h 6248398"/>
              <a:gd name="connsiteX43-13031" fmla="*/ 9628722 w 15811497"/>
              <a:gd name="connsiteY43-13032" fmla="*/ 5502694 h 6248398"/>
              <a:gd name="connsiteX44-13033" fmla="*/ 9563485 w 15811497"/>
              <a:gd name="connsiteY44-13034" fmla="*/ 5610078 h 6248398"/>
              <a:gd name="connsiteX45-13035" fmla="*/ 9542221 w 15811497"/>
              <a:gd name="connsiteY45-13036" fmla="*/ 5638514 h 6248398"/>
              <a:gd name="connsiteX46-13037" fmla="*/ 9504352 w 15811497"/>
              <a:gd name="connsiteY46-13038" fmla="*/ 5689156 h 6248398"/>
              <a:gd name="connsiteX47-13039" fmla="*/ 9480140 w 15811497"/>
              <a:gd name="connsiteY47-13040" fmla="*/ 5721533 h 6248398"/>
              <a:gd name="connsiteX48-13041" fmla="*/ 8362947 w 15811497"/>
              <a:gd name="connsiteY48-13042" fmla="*/ 6248398 h 6248398"/>
              <a:gd name="connsiteX49-13043" fmla="*/ 7028922 w 15811497"/>
              <a:gd name="connsiteY49-13044" fmla="*/ 5364147 h 6248398"/>
              <a:gd name="connsiteX50-13045" fmla="*/ 6990513 w 15811497"/>
              <a:gd name="connsiteY50-13046" fmla="*/ 5259205 h 6248398"/>
              <a:gd name="connsiteX51-13047" fmla="*/ 6990512 w 15811497"/>
              <a:gd name="connsiteY51-13048" fmla="*/ 5259199 h 6248398"/>
              <a:gd name="connsiteX52-13049" fmla="*/ 6983676 w 15811497"/>
              <a:gd name="connsiteY52-13050" fmla="*/ 5240519 h 6248398"/>
              <a:gd name="connsiteX53-13051" fmla="*/ 6983673 w 15811497"/>
              <a:gd name="connsiteY53-13052" fmla="*/ 5240519 h 6248398"/>
              <a:gd name="connsiteX54-13053" fmla="*/ 6980236 w 15811497"/>
              <a:gd name="connsiteY54-13054" fmla="*/ 5231130 h 6248398"/>
              <a:gd name="connsiteX55-13055" fmla="*/ 6978859 w 15811497"/>
              <a:gd name="connsiteY55-13056" fmla="*/ 5225774 h 6248398"/>
              <a:gd name="connsiteX56-13057" fmla="*/ 6984291 w 15811497"/>
              <a:gd name="connsiteY56-13058" fmla="*/ 5240614 h 6248398"/>
              <a:gd name="connsiteX57-13059" fmla="*/ 6984292 w 15811497"/>
              <a:gd name="connsiteY57-13060" fmla="*/ 5240614 h 6248398"/>
              <a:gd name="connsiteX58-13061" fmla="*/ 6978860 w 15811497"/>
              <a:gd name="connsiteY58-13062" fmla="*/ 5225773 h 6248398"/>
              <a:gd name="connsiteX59-13063" fmla="*/ 6944562 w 15811497"/>
              <a:gd name="connsiteY59-13064" fmla="*/ 5092380 h 6248398"/>
              <a:gd name="connsiteX60-13065" fmla="*/ 6924183 w 15811497"/>
              <a:gd name="connsiteY60-13066" fmla="*/ 4890225 h 6248398"/>
              <a:gd name="connsiteX61-13067" fmla="*/ 6944561 w 15811497"/>
              <a:gd name="connsiteY61-13068" fmla="*/ 5092380 h 6248398"/>
              <a:gd name="connsiteX62-13069" fmla="*/ 6978860 w 15811497"/>
              <a:gd name="connsiteY62-13070" fmla="*/ 5225773 h 6248398"/>
              <a:gd name="connsiteX63-13071" fmla="*/ 6948299 w 15811497"/>
              <a:gd name="connsiteY63-13072" fmla="*/ 5142273 h 6248398"/>
              <a:gd name="connsiteX64-13073" fmla="*/ 5829297 w 15811497"/>
              <a:gd name="connsiteY64-13074" fmla="*/ 4400549 h 6248398"/>
              <a:gd name="connsiteX65-13075" fmla="*/ 5056802 w 15811497"/>
              <a:gd name="connsiteY65-13076" fmla="*/ 4677867 h 6248398"/>
              <a:gd name="connsiteX66-13077" fmla="*/ 5022517 w 15811497"/>
              <a:gd name="connsiteY66-13078" fmla="*/ 4709027 h 6248398"/>
              <a:gd name="connsiteX67-13079" fmla="*/ 5022515 w 15811497"/>
              <a:gd name="connsiteY67-13080" fmla="*/ 4709029 h 6248398"/>
              <a:gd name="connsiteX68-13081" fmla="*/ 4778482 w 15811497"/>
              <a:gd name="connsiteY68-13082" fmla="*/ 5008058 h 6248398"/>
              <a:gd name="connsiteX69-13083" fmla="*/ 4715455 w 15811497"/>
              <a:gd name="connsiteY69-13084" fmla="*/ 5077404 h 6248398"/>
              <a:gd name="connsiteX70-13085" fmla="*/ 2762249 w 15811497"/>
              <a:gd name="connsiteY70-13086" fmla="*/ 5886448 h 6248398"/>
              <a:gd name="connsiteX71-13087" fmla="*/ 0 w 15811497"/>
              <a:gd name="connsiteY71-13088" fmla="*/ 3124198 h 6248398"/>
              <a:gd name="connsiteX72-13089" fmla="*/ 2762249 w 15811497"/>
              <a:gd name="connsiteY72-13090" fmla="*/ 361949 h 6248398"/>
              <a:gd name="connsiteX73-13091" fmla="*/ 4078902 w 15811497"/>
              <a:gd name="connsiteY73-13092" fmla="*/ 695338 h 6248398"/>
              <a:gd name="connsiteX74-13093" fmla="*/ 4261443 w 15811497"/>
              <a:gd name="connsiteY74-13094" fmla="*/ 806235 h 6248398"/>
              <a:gd name="connsiteX75-13095" fmla="*/ 4409044 w 15811497"/>
              <a:gd name="connsiteY75-13096" fmla="*/ 910268 h 6248398"/>
              <a:gd name="connsiteX76-13097" fmla="*/ 4612477 w 15811497"/>
              <a:gd name="connsiteY76-13098" fmla="*/ 1077402 h 6248398"/>
              <a:gd name="connsiteX77-13099" fmla="*/ 4612478 w 15811497"/>
              <a:gd name="connsiteY77-13100" fmla="*/ 1077403 h 6248398"/>
              <a:gd name="connsiteX78-13101" fmla="*/ 4715454 w 15811497"/>
              <a:gd name="connsiteY78-13102" fmla="*/ 1170993 h 6248398"/>
              <a:gd name="connsiteX79-13103" fmla="*/ 4701725 w 15811497"/>
              <a:gd name="connsiteY79-13104" fmla="*/ 1120394 h 6248398"/>
              <a:gd name="connsiteX80-13105" fmla="*/ 5191122 w 15811497"/>
              <a:gd name="connsiteY80-13106" fmla="*/ 1219199 h 6248398"/>
              <a:gd name="connsiteX81-13107" fmla="*/ 6161317 w 15811497"/>
              <a:gd name="connsiteY81-13108" fmla="*/ 761659 h 6248398"/>
              <a:gd name="connsiteX82-13109" fmla="*/ 6224019 w 15811497"/>
              <a:gd name="connsiteY82-13110" fmla="*/ 677808 h 6248398"/>
              <a:gd name="connsiteX83-13111" fmla="*/ 6175489 w 15811497"/>
              <a:gd name="connsiteY83-13112" fmla="*/ 757691 h 6248398"/>
              <a:gd name="connsiteX84-13113" fmla="*/ 6175489 w 15811497"/>
              <a:gd name="connsiteY84-13114" fmla="*/ 757692 h 6248398"/>
              <a:gd name="connsiteX85-13115" fmla="*/ 6224020 w 15811497"/>
              <a:gd name="connsiteY85-13116" fmla="*/ 677809 h 6248398"/>
              <a:gd name="connsiteX86-13117" fmla="*/ 6233696 w 15811497"/>
              <a:gd name="connsiteY86-13118" fmla="*/ 664869 h 6248398"/>
              <a:gd name="connsiteX87-13119" fmla="*/ 6252611 w 15811497"/>
              <a:gd name="connsiteY87-13120" fmla="*/ 633734 h 6248398"/>
              <a:gd name="connsiteX88-13121" fmla="*/ 6252610 w 15811497"/>
              <a:gd name="connsiteY88-13122" fmla="*/ 633734 h 6248398"/>
              <a:gd name="connsiteX89-13123" fmla="*/ 6233696 w 15811497"/>
              <a:gd name="connsiteY89-13124" fmla="*/ 664868 h 6248398"/>
              <a:gd name="connsiteX90-13125" fmla="*/ 6224019 w 15811497"/>
              <a:gd name="connsiteY90-13126" fmla="*/ 677808 h 6248398"/>
              <a:gd name="connsiteX91-13127" fmla="*/ 6248008 w 15811497"/>
              <a:gd name="connsiteY91-13128" fmla="*/ 638320 h 6248398"/>
              <a:gd name="connsiteX92-13129" fmla="*/ 6251291 w 15811497"/>
              <a:gd name="connsiteY92-13130" fmla="*/ 633930 h 6248398"/>
              <a:gd name="connsiteX93-13131" fmla="*/ 6251293 w 15811497"/>
              <a:gd name="connsiteY93-13132" fmla="*/ 633929 h 6248398"/>
              <a:gd name="connsiteX94-13133" fmla="*/ 6257683 w 15811497"/>
              <a:gd name="connsiteY94-13134" fmla="*/ 625384 h 6248398"/>
              <a:gd name="connsiteX95-13135" fmla="*/ 6257686 w 15811497"/>
              <a:gd name="connsiteY95-13136" fmla="*/ 625380 h 6248398"/>
              <a:gd name="connsiteX96-13137" fmla="*/ 6331355 w 15811497"/>
              <a:gd name="connsiteY96-13138" fmla="*/ 526865 h 6248398"/>
              <a:gd name="connsiteX97-13139" fmla="*/ 7448548 w 15811497"/>
              <a:gd name="connsiteY97-13140" fmla="*/ 0 h 6248398"/>
              <a:gd name="connsiteX0-13141" fmla="*/ 11209760 w 15811497"/>
              <a:gd name="connsiteY0-13142" fmla="*/ 5180760 h 6248398"/>
              <a:gd name="connsiteX1-13143" fmla="*/ 11210150 w 15811497"/>
              <a:gd name="connsiteY1-13144" fmla="*/ 5180948 h 6248398"/>
              <a:gd name="connsiteX2-13145" fmla="*/ 11313815 w 15811497"/>
              <a:gd name="connsiteY2-13146" fmla="*/ 5243926 h 6248398"/>
              <a:gd name="connsiteX3-13147" fmla="*/ 11369911 w 15811497"/>
              <a:gd name="connsiteY3-13148" fmla="*/ 5285874 h 6248398"/>
              <a:gd name="connsiteX4-13149" fmla="*/ 11410606 w 15811497"/>
              <a:gd name="connsiteY4-13150" fmla="*/ 5316305 h 6248398"/>
              <a:gd name="connsiteX5-13151" fmla="*/ 11499892 w 15811497"/>
              <a:gd name="connsiteY5-13152" fmla="*/ 5397454 h 6248398"/>
              <a:gd name="connsiteX6-13153" fmla="*/ 11528781 w 15811497"/>
              <a:gd name="connsiteY6-13154" fmla="*/ 5429240 h 6248398"/>
              <a:gd name="connsiteX7-13155" fmla="*/ 11504846 w 15811497"/>
              <a:gd name="connsiteY7-13156" fmla="*/ 5414699 h 6248398"/>
              <a:gd name="connsiteX8-13157" fmla="*/ 11371717 w 15811497"/>
              <a:gd name="connsiteY8-13158" fmla="*/ 5315148 h 6248398"/>
              <a:gd name="connsiteX9-13159" fmla="*/ 11292198 w 15811497"/>
              <a:gd name="connsiteY9-13160" fmla="*/ 5255685 h 6248398"/>
              <a:gd name="connsiteX10-13161" fmla="*/ 11209760 w 15811497"/>
              <a:gd name="connsiteY10-13162" fmla="*/ 5180760 h 6248398"/>
              <a:gd name="connsiteX11-13163" fmla="*/ 7448548 w 15811497"/>
              <a:gd name="connsiteY11-13164" fmla="*/ 0 h 6248398"/>
              <a:gd name="connsiteX12-13165" fmla="*/ 8721604 w 15811497"/>
              <a:gd name="connsiteY12-13166" fmla="*/ 757692 h 6248398"/>
              <a:gd name="connsiteX13-13167" fmla="*/ 8890522 w 15811497"/>
              <a:gd name="connsiteY13-13168" fmla="*/ 1193234 h 6248398"/>
              <a:gd name="connsiteX14-13169" fmla="*/ 9958384 w 15811497"/>
              <a:gd name="connsiteY14-13170" fmla="*/ 1828798 h 6248398"/>
              <a:gd name="connsiteX15-13171" fmla="*/ 10895504 w 15811497"/>
              <a:gd name="connsiteY15-13172" fmla="*/ 1386857 h 6248398"/>
              <a:gd name="connsiteX16-13173" fmla="*/ 11096041 w 15811497"/>
              <a:gd name="connsiteY16-13174" fmla="*/ 1170993 h 6248398"/>
              <a:gd name="connsiteX17-13175" fmla="*/ 13049247 w 15811497"/>
              <a:gd name="connsiteY17-13176" fmla="*/ 361949 h 6248398"/>
              <a:gd name="connsiteX18-13177" fmla="*/ 15811497 w 15811497"/>
              <a:gd name="connsiteY18-13178" fmla="*/ 3124198 h 6248398"/>
              <a:gd name="connsiteX19-13179" fmla="*/ 13049247 w 15811497"/>
              <a:gd name="connsiteY19-13180" fmla="*/ 5886448 h 6248398"/>
              <a:gd name="connsiteX20-13181" fmla="*/ 11732594 w 15811497"/>
              <a:gd name="connsiteY20-13182" fmla="*/ 5553059 h 6248398"/>
              <a:gd name="connsiteX21-13183" fmla="*/ 11528782 w 15811497"/>
              <a:gd name="connsiteY21-13184" fmla="*/ 5429240 h 6248398"/>
              <a:gd name="connsiteX22-13185" fmla="*/ 11499893 w 15811497"/>
              <a:gd name="connsiteY22-13186" fmla="*/ 5397454 h 6248398"/>
              <a:gd name="connsiteX23-13187" fmla="*/ 11410607 w 15811497"/>
              <a:gd name="connsiteY23-13188" fmla="*/ 5316305 h 6248398"/>
              <a:gd name="connsiteX24-13189" fmla="*/ 11369912 w 15811497"/>
              <a:gd name="connsiteY24-13190" fmla="*/ 5285874 h 6248398"/>
              <a:gd name="connsiteX25-13191" fmla="*/ 11355656 w 15811497"/>
              <a:gd name="connsiteY25-13192" fmla="*/ 5144675 h 6248398"/>
              <a:gd name="connsiteX26-13193" fmla="*/ 11369912 w 15811497"/>
              <a:gd name="connsiteY26-13194" fmla="*/ 5285874 h 6248398"/>
              <a:gd name="connsiteX27-13195" fmla="*/ 11313816 w 15811497"/>
              <a:gd name="connsiteY27-13196" fmla="*/ 5243926 h 6248398"/>
              <a:gd name="connsiteX28-13197" fmla="*/ 11210151 w 15811497"/>
              <a:gd name="connsiteY28-13198" fmla="*/ 5180948 h 6248398"/>
              <a:gd name="connsiteX29-13199" fmla="*/ 11209761 w 15811497"/>
              <a:gd name="connsiteY29-13200" fmla="*/ 5180760 h 6248398"/>
              <a:gd name="connsiteX30-13201" fmla="*/ 11096041 w 15811497"/>
              <a:gd name="connsiteY30-13202" fmla="*/ 5077404 h 6248398"/>
              <a:gd name="connsiteX31-13203" fmla="*/ 11063094 w 15811497"/>
              <a:gd name="connsiteY31-13204" fmla="*/ 5041153 h 6248398"/>
              <a:gd name="connsiteX32-13205" fmla="*/ 11063091 w 15811497"/>
              <a:gd name="connsiteY32-13206" fmla="*/ 5041152 h 6248398"/>
              <a:gd name="connsiteX33-13207" fmla="*/ 11096040 w 15811497"/>
              <a:gd name="connsiteY33-13208" fmla="*/ 5077404 h 6248398"/>
              <a:gd name="connsiteX34-13209" fmla="*/ 11209760 w 15811497"/>
              <a:gd name="connsiteY34-13210" fmla="*/ 5180760 h 6248398"/>
              <a:gd name="connsiteX35-13211" fmla="*/ 11100244 w 15811497"/>
              <a:gd name="connsiteY35-13212" fmla="*/ 5128004 h 6248398"/>
              <a:gd name="connsiteX36-13213" fmla="*/ 10610846 w 15811497"/>
              <a:gd name="connsiteY36-13214" fmla="*/ 5029199 h 6248398"/>
              <a:gd name="connsiteX37-13215" fmla="*/ 9640652 w 15811497"/>
              <a:gd name="connsiteY37-13216" fmla="*/ 5486739 h 6248398"/>
              <a:gd name="connsiteX38-13217" fmla="*/ 9628722 w 15811497"/>
              <a:gd name="connsiteY38-13218" fmla="*/ 5502693 h 6248398"/>
              <a:gd name="connsiteX39-13219" fmla="*/ 9568273 w 15811497"/>
              <a:gd name="connsiteY39-13220" fmla="*/ 5583530 h 6248398"/>
              <a:gd name="connsiteX40-13221" fmla="*/ 9535504 w 15811497"/>
              <a:gd name="connsiteY40-13222" fmla="*/ 5637470 h 6248398"/>
              <a:gd name="connsiteX41-13223" fmla="*/ 9535505 w 15811497"/>
              <a:gd name="connsiteY41-13224" fmla="*/ 5637470 h 6248398"/>
              <a:gd name="connsiteX42-13225" fmla="*/ 9568273 w 15811497"/>
              <a:gd name="connsiteY42-13226" fmla="*/ 5583531 h 6248398"/>
              <a:gd name="connsiteX43-13227" fmla="*/ 9628722 w 15811497"/>
              <a:gd name="connsiteY43-13228" fmla="*/ 5502694 h 6248398"/>
              <a:gd name="connsiteX44-13229" fmla="*/ 9563485 w 15811497"/>
              <a:gd name="connsiteY44-13230" fmla="*/ 5610078 h 6248398"/>
              <a:gd name="connsiteX45-13231" fmla="*/ 9542221 w 15811497"/>
              <a:gd name="connsiteY45-13232" fmla="*/ 5638514 h 6248398"/>
              <a:gd name="connsiteX46-13233" fmla="*/ 9504352 w 15811497"/>
              <a:gd name="connsiteY46-13234" fmla="*/ 5689156 h 6248398"/>
              <a:gd name="connsiteX47-13235" fmla="*/ 9480140 w 15811497"/>
              <a:gd name="connsiteY47-13236" fmla="*/ 5721533 h 6248398"/>
              <a:gd name="connsiteX48-13237" fmla="*/ 8362947 w 15811497"/>
              <a:gd name="connsiteY48-13238" fmla="*/ 6248398 h 6248398"/>
              <a:gd name="connsiteX49-13239" fmla="*/ 7028922 w 15811497"/>
              <a:gd name="connsiteY49-13240" fmla="*/ 5364147 h 6248398"/>
              <a:gd name="connsiteX50-13241" fmla="*/ 6990513 w 15811497"/>
              <a:gd name="connsiteY50-13242" fmla="*/ 5259205 h 6248398"/>
              <a:gd name="connsiteX51-13243" fmla="*/ 6990512 w 15811497"/>
              <a:gd name="connsiteY51-13244" fmla="*/ 5259199 h 6248398"/>
              <a:gd name="connsiteX52-13245" fmla="*/ 6983676 w 15811497"/>
              <a:gd name="connsiteY52-13246" fmla="*/ 5240519 h 6248398"/>
              <a:gd name="connsiteX53-13247" fmla="*/ 6983673 w 15811497"/>
              <a:gd name="connsiteY53-13248" fmla="*/ 5240519 h 6248398"/>
              <a:gd name="connsiteX54-13249" fmla="*/ 6980236 w 15811497"/>
              <a:gd name="connsiteY54-13250" fmla="*/ 5231130 h 6248398"/>
              <a:gd name="connsiteX55-13251" fmla="*/ 6978859 w 15811497"/>
              <a:gd name="connsiteY55-13252" fmla="*/ 5225774 h 6248398"/>
              <a:gd name="connsiteX56-13253" fmla="*/ 6984291 w 15811497"/>
              <a:gd name="connsiteY56-13254" fmla="*/ 5240614 h 6248398"/>
              <a:gd name="connsiteX57-13255" fmla="*/ 6984292 w 15811497"/>
              <a:gd name="connsiteY57-13256" fmla="*/ 5240614 h 6248398"/>
              <a:gd name="connsiteX58-13257" fmla="*/ 6978860 w 15811497"/>
              <a:gd name="connsiteY58-13258" fmla="*/ 5225773 h 6248398"/>
              <a:gd name="connsiteX59-13259" fmla="*/ 6944562 w 15811497"/>
              <a:gd name="connsiteY59-13260" fmla="*/ 5092380 h 6248398"/>
              <a:gd name="connsiteX60-13261" fmla="*/ 6944561 w 15811497"/>
              <a:gd name="connsiteY60-13262" fmla="*/ 5092380 h 6248398"/>
              <a:gd name="connsiteX61-13263" fmla="*/ 6978860 w 15811497"/>
              <a:gd name="connsiteY61-13264" fmla="*/ 5225773 h 6248398"/>
              <a:gd name="connsiteX62-13265" fmla="*/ 6948299 w 15811497"/>
              <a:gd name="connsiteY62-13266" fmla="*/ 5142273 h 6248398"/>
              <a:gd name="connsiteX63-13267" fmla="*/ 5829297 w 15811497"/>
              <a:gd name="connsiteY63-13268" fmla="*/ 4400549 h 6248398"/>
              <a:gd name="connsiteX64-13269" fmla="*/ 5056802 w 15811497"/>
              <a:gd name="connsiteY64-13270" fmla="*/ 4677867 h 6248398"/>
              <a:gd name="connsiteX65-13271" fmla="*/ 5022517 w 15811497"/>
              <a:gd name="connsiteY65-13272" fmla="*/ 4709027 h 6248398"/>
              <a:gd name="connsiteX66-13273" fmla="*/ 5022515 w 15811497"/>
              <a:gd name="connsiteY66-13274" fmla="*/ 4709029 h 6248398"/>
              <a:gd name="connsiteX67-13275" fmla="*/ 4778482 w 15811497"/>
              <a:gd name="connsiteY67-13276" fmla="*/ 5008058 h 6248398"/>
              <a:gd name="connsiteX68-13277" fmla="*/ 4715455 w 15811497"/>
              <a:gd name="connsiteY68-13278" fmla="*/ 5077404 h 6248398"/>
              <a:gd name="connsiteX69-13279" fmla="*/ 2762249 w 15811497"/>
              <a:gd name="connsiteY69-13280" fmla="*/ 5886448 h 6248398"/>
              <a:gd name="connsiteX70-13281" fmla="*/ 0 w 15811497"/>
              <a:gd name="connsiteY70-13282" fmla="*/ 3124198 h 6248398"/>
              <a:gd name="connsiteX71-13283" fmla="*/ 2762249 w 15811497"/>
              <a:gd name="connsiteY71-13284" fmla="*/ 361949 h 6248398"/>
              <a:gd name="connsiteX72-13285" fmla="*/ 4078902 w 15811497"/>
              <a:gd name="connsiteY72-13286" fmla="*/ 695338 h 6248398"/>
              <a:gd name="connsiteX73-13287" fmla="*/ 4261443 w 15811497"/>
              <a:gd name="connsiteY73-13288" fmla="*/ 806235 h 6248398"/>
              <a:gd name="connsiteX74-13289" fmla="*/ 4409044 w 15811497"/>
              <a:gd name="connsiteY74-13290" fmla="*/ 910268 h 6248398"/>
              <a:gd name="connsiteX75-13291" fmla="*/ 4612477 w 15811497"/>
              <a:gd name="connsiteY75-13292" fmla="*/ 1077402 h 6248398"/>
              <a:gd name="connsiteX76-13293" fmla="*/ 4612478 w 15811497"/>
              <a:gd name="connsiteY76-13294" fmla="*/ 1077403 h 6248398"/>
              <a:gd name="connsiteX77-13295" fmla="*/ 4715454 w 15811497"/>
              <a:gd name="connsiteY77-13296" fmla="*/ 1170993 h 6248398"/>
              <a:gd name="connsiteX78-13297" fmla="*/ 4701725 w 15811497"/>
              <a:gd name="connsiteY78-13298" fmla="*/ 1120394 h 6248398"/>
              <a:gd name="connsiteX79-13299" fmla="*/ 5191122 w 15811497"/>
              <a:gd name="connsiteY79-13300" fmla="*/ 1219199 h 6248398"/>
              <a:gd name="connsiteX80-13301" fmla="*/ 6161317 w 15811497"/>
              <a:gd name="connsiteY80-13302" fmla="*/ 761659 h 6248398"/>
              <a:gd name="connsiteX81-13303" fmla="*/ 6224019 w 15811497"/>
              <a:gd name="connsiteY81-13304" fmla="*/ 677808 h 6248398"/>
              <a:gd name="connsiteX82-13305" fmla="*/ 6175489 w 15811497"/>
              <a:gd name="connsiteY82-13306" fmla="*/ 757691 h 6248398"/>
              <a:gd name="connsiteX83-13307" fmla="*/ 6175489 w 15811497"/>
              <a:gd name="connsiteY83-13308" fmla="*/ 757692 h 6248398"/>
              <a:gd name="connsiteX84-13309" fmla="*/ 6224020 w 15811497"/>
              <a:gd name="connsiteY84-13310" fmla="*/ 677809 h 6248398"/>
              <a:gd name="connsiteX85-13311" fmla="*/ 6233696 w 15811497"/>
              <a:gd name="connsiteY85-13312" fmla="*/ 664869 h 6248398"/>
              <a:gd name="connsiteX86-13313" fmla="*/ 6252611 w 15811497"/>
              <a:gd name="connsiteY86-13314" fmla="*/ 633734 h 6248398"/>
              <a:gd name="connsiteX87-13315" fmla="*/ 6252610 w 15811497"/>
              <a:gd name="connsiteY87-13316" fmla="*/ 633734 h 6248398"/>
              <a:gd name="connsiteX88-13317" fmla="*/ 6233696 w 15811497"/>
              <a:gd name="connsiteY88-13318" fmla="*/ 664868 h 6248398"/>
              <a:gd name="connsiteX89-13319" fmla="*/ 6224019 w 15811497"/>
              <a:gd name="connsiteY89-13320" fmla="*/ 677808 h 6248398"/>
              <a:gd name="connsiteX90-13321" fmla="*/ 6248008 w 15811497"/>
              <a:gd name="connsiteY90-13322" fmla="*/ 638320 h 6248398"/>
              <a:gd name="connsiteX91-13323" fmla="*/ 6251291 w 15811497"/>
              <a:gd name="connsiteY91-13324" fmla="*/ 633930 h 6248398"/>
              <a:gd name="connsiteX92-13325" fmla="*/ 6251293 w 15811497"/>
              <a:gd name="connsiteY92-13326" fmla="*/ 633929 h 6248398"/>
              <a:gd name="connsiteX93-13327" fmla="*/ 6257683 w 15811497"/>
              <a:gd name="connsiteY93-13328" fmla="*/ 625384 h 6248398"/>
              <a:gd name="connsiteX94-13329" fmla="*/ 6257686 w 15811497"/>
              <a:gd name="connsiteY94-13330" fmla="*/ 625380 h 6248398"/>
              <a:gd name="connsiteX95-13331" fmla="*/ 6331355 w 15811497"/>
              <a:gd name="connsiteY95-13332" fmla="*/ 526865 h 6248398"/>
              <a:gd name="connsiteX96-13333" fmla="*/ 7448548 w 15811497"/>
              <a:gd name="connsiteY96-13334" fmla="*/ 0 h 6248398"/>
              <a:gd name="connsiteX0-13335" fmla="*/ 11209760 w 15811497"/>
              <a:gd name="connsiteY0-13336" fmla="*/ 5180760 h 6248398"/>
              <a:gd name="connsiteX1-13337" fmla="*/ 11210150 w 15811497"/>
              <a:gd name="connsiteY1-13338" fmla="*/ 5180948 h 6248398"/>
              <a:gd name="connsiteX2-13339" fmla="*/ 11313815 w 15811497"/>
              <a:gd name="connsiteY2-13340" fmla="*/ 5243926 h 6248398"/>
              <a:gd name="connsiteX3-13341" fmla="*/ 11369911 w 15811497"/>
              <a:gd name="connsiteY3-13342" fmla="*/ 5285874 h 6248398"/>
              <a:gd name="connsiteX4-13343" fmla="*/ 11410606 w 15811497"/>
              <a:gd name="connsiteY4-13344" fmla="*/ 5316305 h 6248398"/>
              <a:gd name="connsiteX5-13345" fmla="*/ 11499892 w 15811497"/>
              <a:gd name="connsiteY5-13346" fmla="*/ 5397454 h 6248398"/>
              <a:gd name="connsiteX6-13347" fmla="*/ 11528781 w 15811497"/>
              <a:gd name="connsiteY6-13348" fmla="*/ 5429240 h 6248398"/>
              <a:gd name="connsiteX7-13349" fmla="*/ 11504846 w 15811497"/>
              <a:gd name="connsiteY7-13350" fmla="*/ 5414699 h 6248398"/>
              <a:gd name="connsiteX8-13351" fmla="*/ 11371717 w 15811497"/>
              <a:gd name="connsiteY8-13352" fmla="*/ 5315148 h 6248398"/>
              <a:gd name="connsiteX9-13353" fmla="*/ 11292198 w 15811497"/>
              <a:gd name="connsiteY9-13354" fmla="*/ 5255685 h 6248398"/>
              <a:gd name="connsiteX10-13355" fmla="*/ 11209760 w 15811497"/>
              <a:gd name="connsiteY10-13356" fmla="*/ 5180760 h 6248398"/>
              <a:gd name="connsiteX11-13357" fmla="*/ 7448548 w 15811497"/>
              <a:gd name="connsiteY11-13358" fmla="*/ 0 h 6248398"/>
              <a:gd name="connsiteX12-13359" fmla="*/ 8721604 w 15811497"/>
              <a:gd name="connsiteY12-13360" fmla="*/ 757692 h 6248398"/>
              <a:gd name="connsiteX13-13361" fmla="*/ 8890522 w 15811497"/>
              <a:gd name="connsiteY13-13362" fmla="*/ 1193234 h 6248398"/>
              <a:gd name="connsiteX14-13363" fmla="*/ 9958384 w 15811497"/>
              <a:gd name="connsiteY14-13364" fmla="*/ 1828798 h 6248398"/>
              <a:gd name="connsiteX15-13365" fmla="*/ 10895504 w 15811497"/>
              <a:gd name="connsiteY15-13366" fmla="*/ 1386857 h 6248398"/>
              <a:gd name="connsiteX16-13367" fmla="*/ 11096041 w 15811497"/>
              <a:gd name="connsiteY16-13368" fmla="*/ 1170993 h 6248398"/>
              <a:gd name="connsiteX17-13369" fmla="*/ 13049247 w 15811497"/>
              <a:gd name="connsiteY17-13370" fmla="*/ 361949 h 6248398"/>
              <a:gd name="connsiteX18-13371" fmla="*/ 15811497 w 15811497"/>
              <a:gd name="connsiteY18-13372" fmla="*/ 3124198 h 6248398"/>
              <a:gd name="connsiteX19-13373" fmla="*/ 13049247 w 15811497"/>
              <a:gd name="connsiteY19-13374" fmla="*/ 5886448 h 6248398"/>
              <a:gd name="connsiteX20-13375" fmla="*/ 11732594 w 15811497"/>
              <a:gd name="connsiteY20-13376" fmla="*/ 5553059 h 6248398"/>
              <a:gd name="connsiteX21-13377" fmla="*/ 11528782 w 15811497"/>
              <a:gd name="connsiteY21-13378" fmla="*/ 5429240 h 6248398"/>
              <a:gd name="connsiteX22-13379" fmla="*/ 11499893 w 15811497"/>
              <a:gd name="connsiteY22-13380" fmla="*/ 5397454 h 6248398"/>
              <a:gd name="connsiteX23-13381" fmla="*/ 11410607 w 15811497"/>
              <a:gd name="connsiteY23-13382" fmla="*/ 5316305 h 6248398"/>
              <a:gd name="connsiteX24-13383" fmla="*/ 11369912 w 15811497"/>
              <a:gd name="connsiteY24-13384" fmla="*/ 5285874 h 6248398"/>
              <a:gd name="connsiteX25-13385" fmla="*/ 11355656 w 15811497"/>
              <a:gd name="connsiteY25-13386" fmla="*/ 5144675 h 6248398"/>
              <a:gd name="connsiteX26-13387" fmla="*/ 11369912 w 15811497"/>
              <a:gd name="connsiteY26-13388" fmla="*/ 5285874 h 6248398"/>
              <a:gd name="connsiteX27-13389" fmla="*/ 11313816 w 15811497"/>
              <a:gd name="connsiteY27-13390" fmla="*/ 5243926 h 6248398"/>
              <a:gd name="connsiteX28-13391" fmla="*/ 11210151 w 15811497"/>
              <a:gd name="connsiteY28-13392" fmla="*/ 5180948 h 6248398"/>
              <a:gd name="connsiteX29-13393" fmla="*/ 11209761 w 15811497"/>
              <a:gd name="connsiteY29-13394" fmla="*/ 5180760 h 6248398"/>
              <a:gd name="connsiteX30-13395" fmla="*/ 11096041 w 15811497"/>
              <a:gd name="connsiteY30-13396" fmla="*/ 5077404 h 6248398"/>
              <a:gd name="connsiteX31-13397" fmla="*/ 11063094 w 15811497"/>
              <a:gd name="connsiteY31-13398" fmla="*/ 5041153 h 6248398"/>
              <a:gd name="connsiteX32-13399" fmla="*/ 11063091 w 15811497"/>
              <a:gd name="connsiteY32-13400" fmla="*/ 5041152 h 6248398"/>
              <a:gd name="connsiteX33-13401" fmla="*/ 11096040 w 15811497"/>
              <a:gd name="connsiteY33-13402" fmla="*/ 5077404 h 6248398"/>
              <a:gd name="connsiteX34-13403" fmla="*/ 11209760 w 15811497"/>
              <a:gd name="connsiteY34-13404" fmla="*/ 5180760 h 6248398"/>
              <a:gd name="connsiteX35-13405" fmla="*/ 11100244 w 15811497"/>
              <a:gd name="connsiteY35-13406" fmla="*/ 5128004 h 6248398"/>
              <a:gd name="connsiteX36-13407" fmla="*/ 10610846 w 15811497"/>
              <a:gd name="connsiteY36-13408" fmla="*/ 5029199 h 6248398"/>
              <a:gd name="connsiteX37-13409" fmla="*/ 9640652 w 15811497"/>
              <a:gd name="connsiteY37-13410" fmla="*/ 5486739 h 6248398"/>
              <a:gd name="connsiteX38-13411" fmla="*/ 9628722 w 15811497"/>
              <a:gd name="connsiteY38-13412" fmla="*/ 5502693 h 6248398"/>
              <a:gd name="connsiteX39-13413" fmla="*/ 9568273 w 15811497"/>
              <a:gd name="connsiteY39-13414" fmla="*/ 5583530 h 6248398"/>
              <a:gd name="connsiteX40-13415" fmla="*/ 9535504 w 15811497"/>
              <a:gd name="connsiteY40-13416" fmla="*/ 5637470 h 6248398"/>
              <a:gd name="connsiteX41-13417" fmla="*/ 9535505 w 15811497"/>
              <a:gd name="connsiteY41-13418" fmla="*/ 5637470 h 6248398"/>
              <a:gd name="connsiteX42-13419" fmla="*/ 9568273 w 15811497"/>
              <a:gd name="connsiteY42-13420" fmla="*/ 5583531 h 6248398"/>
              <a:gd name="connsiteX43-13421" fmla="*/ 9628722 w 15811497"/>
              <a:gd name="connsiteY43-13422" fmla="*/ 5502694 h 6248398"/>
              <a:gd name="connsiteX44-13423" fmla="*/ 9563485 w 15811497"/>
              <a:gd name="connsiteY44-13424" fmla="*/ 5610078 h 6248398"/>
              <a:gd name="connsiteX45-13425" fmla="*/ 9542221 w 15811497"/>
              <a:gd name="connsiteY45-13426" fmla="*/ 5638514 h 6248398"/>
              <a:gd name="connsiteX46-13427" fmla="*/ 9504352 w 15811497"/>
              <a:gd name="connsiteY46-13428" fmla="*/ 5689156 h 6248398"/>
              <a:gd name="connsiteX47-13429" fmla="*/ 9480140 w 15811497"/>
              <a:gd name="connsiteY47-13430" fmla="*/ 5721533 h 6248398"/>
              <a:gd name="connsiteX48-13431" fmla="*/ 8362947 w 15811497"/>
              <a:gd name="connsiteY48-13432" fmla="*/ 6248398 h 6248398"/>
              <a:gd name="connsiteX49-13433" fmla="*/ 7028922 w 15811497"/>
              <a:gd name="connsiteY49-13434" fmla="*/ 5364147 h 6248398"/>
              <a:gd name="connsiteX50-13435" fmla="*/ 6990513 w 15811497"/>
              <a:gd name="connsiteY50-13436" fmla="*/ 5259205 h 6248398"/>
              <a:gd name="connsiteX51-13437" fmla="*/ 6990512 w 15811497"/>
              <a:gd name="connsiteY51-13438" fmla="*/ 5259199 h 6248398"/>
              <a:gd name="connsiteX52-13439" fmla="*/ 6983676 w 15811497"/>
              <a:gd name="connsiteY52-13440" fmla="*/ 5240519 h 6248398"/>
              <a:gd name="connsiteX53-13441" fmla="*/ 6983673 w 15811497"/>
              <a:gd name="connsiteY53-13442" fmla="*/ 5240519 h 6248398"/>
              <a:gd name="connsiteX54-13443" fmla="*/ 6980236 w 15811497"/>
              <a:gd name="connsiteY54-13444" fmla="*/ 5231130 h 6248398"/>
              <a:gd name="connsiteX55-13445" fmla="*/ 6978859 w 15811497"/>
              <a:gd name="connsiteY55-13446" fmla="*/ 5225774 h 6248398"/>
              <a:gd name="connsiteX56-13447" fmla="*/ 6984291 w 15811497"/>
              <a:gd name="connsiteY56-13448" fmla="*/ 5240614 h 6248398"/>
              <a:gd name="connsiteX57-13449" fmla="*/ 6984292 w 15811497"/>
              <a:gd name="connsiteY57-13450" fmla="*/ 5240614 h 6248398"/>
              <a:gd name="connsiteX58-13451" fmla="*/ 6978860 w 15811497"/>
              <a:gd name="connsiteY58-13452" fmla="*/ 5225773 h 6248398"/>
              <a:gd name="connsiteX59-13453" fmla="*/ 6944562 w 15811497"/>
              <a:gd name="connsiteY59-13454" fmla="*/ 5092380 h 6248398"/>
              <a:gd name="connsiteX60-13455" fmla="*/ 6978860 w 15811497"/>
              <a:gd name="connsiteY60-13456" fmla="*/ 5225773 h 6248398"/>
              <a:gd name="connsiteX61-13457" fmla="*/ 6948299 w 15811497"/>
              <a:gd name="connsiteY61-13458" fmla="*/ 5142273 h 6248398"/>
              <a:gd name="connsiteX62-13459" fmla="*/ 5829297 w 15811497"/>
              <a:gd name="connsiteY62-13460" fmla="*/ 4400549 h 6248398"/>
              <a:gd name="connsiteX63-13461" fmla="*/ 5056802 w 15811497"/>
              <a:gd name="connsiteY63-13462" fmla="*/ 4677867 h 6248398"/>
              <a:gd name="connsiteX64-13463" fmla="*/ 5022517 w 15811497"/>
              <a:gd name="connsiteY64-13464" fmla="*/ 4709027 h 6248398"/>
              <a:gd name="connsiteX65-13465" fmla="*/ 5022515 w 15811497"/>
              <a:gd name="connsiteY65-13466" fmla="*/ 4709029 h 6248398"/>
              <a:gd name="connsiteX66-13467" fmla="*/ 4778482 w 15811497"/>
              <a:gd name="connsiteY66-13468" fmla="*/ 5008058 h 6248398"/>
              <a:gd name="connsiteX67-13469" fmla="*/ 4715455 w 15811497"/>
              <a:gd name="connsiteY67-13470" fmla="*/ 5077404 h 6248398"/>
              <a:gd name="connsiteX68-13471" fmla="*/ 2762249 w 15811497"/>
              <a:gd name="connsiteY68-13472" fmla="*/ 5886448 h 6248398"/>
              <a:gd name="connsiteX69-13473" fmla="*/ 0 w 15811497"/>
              <a:gd name="connsiteY69-13474" fmla="*/ 3124198 h 6248398"/>
              <a:gd name="connsiteX70-13475" fmla="*/ 2762249 w 15811497"/>
              <a:gd name="connsiteY70-13476" fmla="*/ 361949 h 6248398"/>
              <a:gd name="connsiteX71-13477" fmla="*/ 4078902 w 15811497"/>
              <a:gd name="connsiteY71-13478" fmla="*/ 695338 h 6248398"/>
              <a:gd name="connsiteX72-13479" fmla="*/ 4261443 w 15811497"/>
              <a:gd name="connsiteY72-13480" fmla="*/ 806235 h 6248398"/>
              <a:gd name="connsiteX73-13481" fmla="*/ 4409044 w 15811497"/>
              <a:gd name="connsiteY73-13482" fmla="*/ 910268 h 6248398"/>
              <a:gd name="connsiteX74-13483" fmla="*/ 4612477 w 15811497"/>
              <a:gd name="connsiteY74-13484" fmla="*/ 1077402 h 6248398"/>
              <a:gd name="connsiteX75-13485" fmla="*/ 4612478 w 15811497"/>
              <a:gd name="connsiteY75-13486" fmla="*/ 1077403 h 6248398"/>
              <a:gd name="connsiteX76-13487" fmla="*/ 4715454 w 15811497"/>
              <a:gd name="connsiteY76-13488" fmla="*/ 1170993 h 6248398"/>
              <a:gd name="connsiteX77-13489" fmla="*/ 4701725 w 15811497"/>
              <a:gd name="connsiteY77-13490" fmla="*/ 1120394 h 6248398"/>
              <a:gd name="connsiteX78-13491" fmla="*/ 5191122 w 15811497"/>
              <a:gd name="connsiteY78-13492" fmla="*/ 1219199 h 6248398"/>
              <a:gd name="connsiteX79-13493" fmla="*/ 6161317 w 15811497"/>
              <a:gd name="connsiteY79-13494" fmla="*/ 761659 h 6248398"/>
              <a:gd name="connsiteX80-13495" fmla="*/ 6224019 w 15811497"/>
              <a:gd name="connsiteY80-13496" fmla="*/ 677808 h 6248398"/>
              <a:gd name="connsiteX81-13497" fmla="*/ 6175489 w 15811497"/>
              <a:gd name="connsiteY81-13498" fmla="*/ 757691 h 6248398"/>
              <a:gd name="connsiteX82-13499" fmla="*/ 6175489 w 15811497"/>
              <a:gd name="connsiteY82-13500" fmla="*/ 757692 h 6248398"/>
              <a:gd name="connsiteX83-13501" fmla="*/ 6224020 w 15811497"/>
              <a:gd name="connsiteY83-13502" fmla="*/ 677809 h 6248398"/>
              <a:gd name="connsiteX84-13503" fmla="*/ 6233696 w 15811497"/>
              <a:gd name="connsiteY84-13504" fmla="*/ 664869 h 6248398"/>
              <a:gd name="connsiteX85-13505" fmla="*/ 6252611 w 15811497"/>
              <a:gd name="connsiteY85-13506" fmla="*/ 633734 h 6248398"/>
              <a:gd name="connsiteX86-13507" fmla="*/ 6252610 w 15811497"/>
              <a:gd name="connsiteY86-13508" fmla="*/ 633734 h 6248398"/>
              <a:gd name="connsiteX87-13509" fmla="*/ 6233696 w 15811497"/>
              <a:gd name="connsiteY87-13510" fmla="*/ 664868 h 6248398"/>
              <a:gd name="connsiteX88-13511" fmla="*/ 6224019 w 15811497"/>
              <a:gd name="connsiteY88-13512" fmla="*/ 677808 h 6248398"/>
              <a:gd name="connsiteX89-13513" fmla="*/ 6248008 w 15811497"/>
              <a:gd name="connsiteY89-13514" fmla="*/ 638320 h 6248398"/>
              <a:gd name="connsiteX90-13515" fmla="*/ 6251291 w 15811497"/>
              <a:gd name="connsiteY90-13516" fmla="*/ 633930 h 6248398"/>
              <a:gd name="connsiteX91-13517" fmla="*/ 6251293 w 15811497"/>
              <a:gd name="connsiteY91-13518" fmla="*/ 633929 h 6248398"/>
              <a:gd name="connsiteX92-13519" fmla="*/ 6257683 w 15811497"/>
              <a:gd name="connsiteY92-13520" fmla="*/ 625384 h 6248398"/>
              <a:gd name="connsiteX93-13521" fmla="*/ 6257686 w 15811497"/>
              <a:gd name="connsiteY93-13522" fmla="*/ 625380 h 6248398"/>
              <a:gd name="connsiteX94-13523" fmla="*/ 6331355 w 15811497"/>
              <a:gd name="connsiteY94-13524" fmla="*/ 526865 h 6248398"/>
              <a:gd name="connsiteX95-13525" fmla="*/ 7448548 w 15811497"/>
              <a:gd name="connsiteY95-13526" fmla="*/ 0 h 6248398"/>
              <a:gd name="connsiteX0-13527" fmla="*/ 11209760 w 15811497"/>
              <a:gd name="connsiteY0-13528" fmla="*/ 5180760 h 6248398"/>
              <a:gd name="connsiteX1-13529" fmla="*/ 11210150 w 15811497"/>
              <a:gd name="connsiteY1-13530" fmla="*/ 5180948 h 6248398"/>
              <a:gd name="connsiteX2-13531" fmla="*/ 11313815 w 15811497"/>
              <a:gd name="connsiteY2-13532" fmla="*/ 5243926 h 6248398"/>
              <a:gd name="connsiteX3-13533" fmla="*/ 11369911 w 15811497"/>
              <a:gd name="connsiteY3-13534" fmla="*/ 5285874 h 6248398"/>
              <a:gd name="connsiteX4-13535" fmla="*/ 11410606 w 15811497"/>
              <a:gd name="connsiteY4-13536" fmla="*/ 5316305 h 6248398"/>
              <a:gd name="connsiteX5-13537" fmla="*/ 11499892 w 15811497"/>
              <a:gd name="connsiteY5-13538" fmla="*/ 5397454 h 6248398"/>
              <a:gd name="connsiteX6-13539" fmla="*/ 11528781 w 15811497"/>
              <a:gd name="connsiteY6-13540" fmla="*/ 5429240 h 6248398"/>
              <a:gd name="connsiteX7-13541" fmla="*/ 11504846 w 15811497"/>
              <a:gd name="connsiteY7-13542" fmla="*/ 5414699 h 6248398"/>
              <a:gd name="connsiteX8-13543" fmla="*/ 11371717 w 15811497"/>
              <a:gd name="connsiteY8-13544" fmla="*/ 5315148 h 6248398"/>
              <a:gd name="connsiteX9-13545" fmla="*/ 11292198 w 15811497"/>
              <a:gd name="connsiteY9-13546" fmla="*/ 5255685 h 6248398"/>
              <a:gd name="connsiteX10-13547" fmla="*/ 11209760 w 15811497"/>
              <a:gd name="connsiteY10-13548" fmla="*/ 5180760 h 6248398"/>
              <a:gd name="connsiteX11-13549" fmla="*/ 7448548 w 15811497"/>
              <a:gd name="connsiteY11-13550" fmla="*/ 0 h 6248398"/>
              <a:gd name="connsiteX12-13551" fmla="*/ 8721604 w 15811497"/>
              <a:gd name="connsiteY12-13552" fmla="*/ 757692 h 6248398"/>
              <a:gd name="connsiteX13-13553" fmla="*/ 8890522 w 15811497"/>
              <a:gd name="connsiteY13-13554" fmla="*/ 1193234 h 6248398"/>
              <a:gd name="connsiteX14-13555" fmla="*/ 9958384 w 15811497"/>
              <a:gd name="connsiteY14-13556" fmla="*/ 1828798 h 6248398"/>
              <a:gd name="connsiteX15-13557" fmla="*/ 10895504 w 15811497"/>
              <a:gd name="connsiteY15-13558" fmla="*/ 1386857 h 6248398"/>
              <a:gd name="connsiteX16-13559" fmla="*/ 11096041 w 15811497"/>
              <a:gd name="connsiteY16-13560" fmla="*/ 1170993 h 6248398"/>
              <a:gd name="connsiteX17-13561" fmla="*/ 13049247 w 15811497"/>
              <a:gd name="connsiteY17-13562" fmla="*/ 361949 h 6248398"/>
              <a:gd name="connsiteX18-13563" fmla="*/ 15811497 w 15811497"/>
              <a:gd name="connsiteY18-13564" fmla="*/ 3124198 h 6248398"/>
              <a:gd name="connsiteX19-13565" fmla="*/ 13049247 w 15811497"/>
              <a:gd name="connsiteY19-13566" fmla="*/ 5886448 h 6248398"/>
              <a:gd name="connsiteX20-13567" fmla="*/ 11732594 w 15811497"/>
              <a:gd name="connsiteY20-13568" fmla="*/ 5553059 h 6248398"/>
              <a:gd name="connsiteX21-13569" fmla="*/ 11528782 w 15811497"/>
              <a:gd name="connsiteY21-13570" fmla="*/ 5429240 h 6248398"/>
              <a:gd name="connsiteX22-13571" fmla="*/ 11499893 w 15811497"/>
              <a:gd name="connsiteY22-13572" fmla="*/ 5397454 h 6248398"/>
              <a:gd name="connsiteX23-13573" fmla="*/ 11410607 w 15811497"/>
              <a:gd name="connsiteY23-13574" fmla="*/ 5316305 h 6248398"/>
              <a:gd name="connsiteX24-13575" fmla="*/ 11369912 w 15811497"/>
              <a:gd name="connsiteY24-13576" fmla="*/ 5285874 h 6248398"/>
              <a:gd name="connsiteX25-13577" fmla="*/ 11355656 w 15811497"/>
              <a:gd name="connsiteY25-13578" fmla="*/ 5144675 h 6248398"/>
              <a:gd name="connsiteX26-13579" fmla="*/ 11369912 w 15811497"/>
              <a:gd name="connsiteY26-13580" fmla="*/ 5285874 h 6248398"/>
              <a:gd name="connsiteX27-13581" fmla="*/ 11313816 w 15811497"/>
              <a:gd name="connsiteY27-13582" fmla="*/ 5243926 h 6248398"/>
              <a:gd name="connsiteX28-13583" fmla="*/ 11210151 w 15811497"/>
              <a:gd name="connsiteY28-13584" fmla="*/ 5180948 h 6248398"/>
              <a:gd name="connsiteX29-13585" fmla="*/ 11209761 w 15811497"/>
              <a:gd name="connsiteY29-13586" fmla="*/ 5180760 h 6248398"/>
              <a:gd name="connsiteX30-13587" fmla="*/ 11096041 w 15811497"/>
              <a:gd name="connsiteY30-13588" fmla="*/ 5077404 h 6248398"/>
              <a:gd name="connsiteX31-13589" fmla="*/ 11063094 w 15811497"/>
              <a:gd name="connsiteY31-13590" fmla="*/ 5041153 h 6248398"/>
              <a:gd name="connsiteX32-13591" fmla="*/ 11063091 w 15811497"/>
              <a:gd name="connsiteY32-13592" fmla="*/ 5041152 h 6248398"/>
              <a:gd name="connsiteX33-13593" fmla="*/ 11096040 w 15811497"/>
              <a:gd name="connsiteY33-13594" fmla="*/ 5077404 h 6248398"/>
              <a:gd name="connsiteX34-13595" fmla="*/ 11209760 w 15811497"/>
              <a:gd name="connsiteY34-13596" fmla="*/ 5180760 h 6248398"/>
              <a:gd name="connsiteX35-13597" fmla="*/ 11100244 w 15811497"/>
              <a:gd name="connsiteY35-13598" fmla="*/ 5128004 h 6248398"/>
              <a:gd name="connsiteX36-13599" fmla="*/ 10610846 w 15811497"/>
              <a:gd name="connsiteY36-13600" fmla="*/ 5029199 h 6248398"/>
              <a:gd name="connsiteX37-13601" fmla="*/ 9640652 w 15811497"/>
              <a:gd name="connsiteY37-13602" fmla="*/ 5486739 h 6248398"/>
              <a:gd name="connsiteX38-13603" fmla="*/ 9628722 w 15811497"/>
              <a:gd name="connsiteY38-13604" fmla="*/ 5502693 h 6248398"/>
              <a:gd name="connsiteX39-13605" fmla="*/ 9568273 w 15811497"/>
              <a:gd name="connsiteY39-13606" fmla="*/ 5583530 h 6248398"/>
              <a:gd name="connsiteX40-13607" fmla="*/ 9535504 w 15811497"/>
              <a:gd name="connsiteY40-13608" fmla="*/ 5637470 h 6248398"/>
              <a:gd name="connsiteX41-13609" fmla="*/ 9535505 w 15811497"/>
              <a:gd name="connsiteY41-13610" fmla="*/ 5637470 h 6248398"/>
              <a:gd name="connsiteX42-13611" fmla="*/ 9568273 w 15811497"/>
              <a:gd name="connsiteY42-13612" fmla="*/ 5583531 h 6248398"/>
              <a:gd name="connsiteX43-13613" fmla="*/ 9628722 w 15811497"/>
              <a:gd name="connsiteY43-13614" fmla="*/ 5502694 h 6248398"/>
              <a:gd name="connsiteX44-13615" fmla="*/ 9563485 w 15811497"/>
              <a:gd name="connsiteY44-13616" fmla="*/ 5610078 h 6248398"/>
              <a:gd name="connsiteX45-13617" fmla="*/ 9542221 w 15811497"/>
              <a:gd name="connsiteY45-13618" fmla="*/ 5638514 h 6248398"/>
              <a:gd name="connsiteX46-13619" fmla="*/ 9480140 w 15811497"/>
              <a:gd name="connsiteY46-13620" fmla="*/ 5721533 h 6248398"/>
              <a:gd name="connsiteX47-13621" fmla="*/ 8362947 w 15811497"/>
              <a:gd name="connsiteY47-13622" fmla="*/ 6248398 h 6248398"/>
              <a:gd name="connsiteX48-13623" fmla="*/ 7028922 w 15811497"/>
              <a:gd name="connsiteY48-13624" fmla="*/ 5364147 h 6248398"/>
              <a:gd name="connsiteX49-13625" fmla="*/ 6990513 w 15811497"/>
              <a:gd name="connsiteY49-13626" fmla="*/ 5259205 h 6248398"/>
              <a:gd name="connsiteX50-13627" fmla="*/ 6990512 w 15811497"/>
              <a:gd name="connsiteY50-13628" fmla="*/ 5259199 h 6248398"/>
              <a:gd name="connsiteX51-13629" fmla="*/ 6983676 w 15811497"/>
              <a:gd name="connsiteY51-13630" fmla="*/ 5240519 h 6248398"/>
              <a:gd name="connsiteX52-13631" fmla="*/ 6983673 w 15811497"/>
              <a:gd name="connsiteY52-13632" fmla="*/ 5240519 h 6248398"/>
              <a:gd name="connsiteX53-13633" fmla="*/ 6980236 w 15811497"/>
              <a:gd name="connsiteY53-13634" fmla="*/ 5231130 h 6248398"/>
              <a:gd name="connsiteX54-13635" fmla="*/ 6978859 w 15811497"/>
              <a:gd name="connsiteY54-13636" fmla="*/ 5225774 h 6248398"/>
              <a:gd name="connsiteX55-13637" fmla="*/ 6984291 w 15811497"/>
              <a:gd name="connsiteY55-13638" fmla="*/ 5240614 h 6248398"/>
              <a:gd name="connsiteX56-13639" fmla="*/ 6984292 w 15811497"/>
              <a:gd name="connsiteY56-13640" fmla="*/ 5240614 h 6248398"/>
              <a:gd name="connsiteX57-13641" fmla="*/ 6978860 w 15811497"/>
              <a:gd name="connsiteY57-13642" fmla="*/ 5225773 h 6248398"/>
              <a:gd name="connsiteX58-13643" fmla="*/ 6944562 w 15811497"/>
              <a:gd name="connsiteY58-13644" fmla="*/ 5092380 h 6248398"/>
              <a:gd name="connsiteX59-13645" fmla="*/ 6978860 w 15811497"/>
              <a:gd name="connsiteY59-13646" fmla="*/ 5225773 h 6248398"/>
              <a:gd name="connsiteX60-13647" fmla="*/ 6948299 w 15811497"/>
              <a:gd name="connsiteY60-13648" fmla="*/ 5142273 h 6248398"/>
              <a:gd name="connsiteX61-13649" fmla="*/ 5829297 w 15811497"/>
              <a:gd name="connsiteY61-13650" fmla="*/ 4400549 h 6248398"/>
              <a:gd name="connsiteX62-13651" fmla="*/ 5056802 w 15811497"/>
              <a:gd name="connsiteY62-13652" fmla="*/ 4677867 h 6248398"/>
              <a:gd name="connsiteX63-13653" fmla="*/ 5022517 w 15811497"/>
              <a:gd name="connsiteY63-13654" fmla="*/ 4709027 h 6248398"/>
              <a:gd name="connsiteX64-13655" fmla="*/ 5022515 w 15811497"/>
              <a:gd name="connsiteY64-13656" fmla="*/ 4709029 h 6248398"/>
              <a:gd name="connsiteX65-13657" fmla="*/ 4778482 w 15811497"/>
              <a:gd name="connsiteY65-13658" fmla="*/ 5008058 h 6248398"/>
              <a:gd name="connsiteX66-13659" fmla="*/ 4715455 w 15811497"/>
              <a:gd name="connsiteY66-13660" fmla="*/ 5077404 h 6248398"/>
              <a:gd name="connsiteX67-13661" fmla="*/ 2762249 w 15811497"/>
              <a:gd name="connsiteY67-13662" fmla="*/ 5886448 h 6248398"/>
              <a:gd name="connsiteX68-13663" fmla="*/ 0 w 15811497"/>
              <a:gd name="connsiteY68-13664" fmla="*/ 3124198 h 6248398"/>
              <a:gd name="connsiteX69-13665" fmla="*/ 2762249 w 15811497"/>
              <a:gd name="connsiteY69-13666" fmla="*/ 361949 h 6248398"/>
              <a:gd name="connsiteX70-13667" fmla="*/ 4078902 w 15811497"/>
              <a:gd name="connsiteY70-13668" fmla="*/ 695338 h 6248398"/>
              <a:gd name="connsiteX71-13669" fmla="*/ 4261443 w 15811497"/>
              <a:gd name="connsiteY71-13670" fmla="*/ 806235 h 6248398"/>
              <a:gd name="connsiteX72-13671" fmla="*/ 4409044 w 15811497"/>
              <a:gd name="connsiteY72-13672" fmla="*/ 910268 h 6248398"/>
              <a:gd name="connsiteX73-13673" fmla="*/ 4612477 w 15811497"/>
              <a:gd name="connsiteY73-13674" fmla="*/ 1077402 h 6248398"/>
              <a:gd name="connsiteX74-13675" fmla="*/ 4612478 w 15811497"/>
              <a:gd name="connsiteY74-13676" fmla="*/ 1077403 h 6248398"/>
              <a:gd name="connsiteX75-13677" fmla="*/ 4715454 w 15811497"/>
              <a:gd name="connsiteY75-13678" fmla="*/ 1170993 h 6248398"/>
              <a:gd name="connsiteX76-13679" fmla="*/ 4701725 w 15811497"/>
              <a:gd name="connsiteY76-13680" fmla="*/ 1120394 h 6248398"/>
              <a:gd name="connsiteX77-13681" fmla="*/ 5191122 w 15811497"/>
              <a:gd name="connsiteY77-13682" fmla="*/ 1219199 h 6248398"/>
              <a:gd name="connsiteX78-13683" fmla="*/ 6161317 w 15811497"/>
              <a:gd name="connsiteY78-13684" fmla="*/ 761659 h 6248398"/>
              <a:gd name="connsiteX79-13685" fmla="*/ 6224019 w 15811497"/>
              <a:gd name="connsiteY79-13686" fmla="*/ 677808 h 6248398"/>
              <a:gd name="connsiteX80-13687" fmla="*/ 6175489 w 15811497"/>
              <a:gd name="connsiteY80-13688" fmla="*/ 757691 h 6248398"/>
              <a:gd name="connsiteX81-13689" fmla="*/ 6175489 w 15811497"/>
              <a:gd name="connsiteY81-13690" fmla="*/ 757692 h 6248398"/>
              <a:gd name="connsiteX82-13691" fmla="*/ 6224020 w 15811497"/>
              <a:gd name="connsiteY82-13692" fmla="*/ 677809 h 6248398"/>
              <a:gd name="connsiteX83-13693" fmla="*/ 6233696 w 15811497"/>
              <a:gd name="connsiteY83-13694" fmla="*/ 664869 h 6248398"/>
              <a:gd name="connsiteX84-13695" fmla="*/ 6252611 w 15811497"/>
              <a:gd name="connsiteY84-13696" fmla="*/ 633734 h 6248398"/>
              <a:gd name="connsiteX85-13697" fmla="*/ 6252610 w 15811497"/>
              <a:gd name="connsiteY85-13698" fmla="*/ 633734 h 6248398"/>
              <a:gd name="connsiteX86-13699" fmla="*/ 6233696 w 15811497"/>
              <a:gd name="connsiteY86-13700" fmla="*/ 664868 h 6248398"/>
              <a:gd name="connsiteX87-13701" fmla="*/ 6224019 w 15811497"/>
              <a:gd name="connsiteY87-13702" fmla="*/ 677808 h 6248398"/>
              <a:gd name="connsiteX88-13703" fmla="*/ 6248008 w 15811497"/>
              <a:gd name="connsiteY88-13704" fmla="*/ 638320 h 6248398"/>
              <a:gd name="connsiteX89-13705" fmla="*/ 6251291 w 15811497"/>
              <a:gd name="connsiteY89-13706" fmla="*/ 633930 h 6248398"/>
              <a:gd name="connsiteX90-13707" fmla="*/ 6251293 w 15811497"/>
              <a:gd name="connsiteY90-13708" fmla="*/ 633929 h 6248398"/>
              <a:gd name="connsiteX91-13709" fmla="*/ 6257683 w 15811497"/>
              <a:gd name="connsiteY91-13710" fmla="*/ 625384 h 6248398"/>
              <a:gd name="connsiteX92-13711" fmla="*/ 6257686 w 15811497"/>
              <a:gd name="connsiteY92-13712" fmla="*/ 625380 h 6248398"/>
              <a:gd name="connsiteX93-13713" fmla="*/ 6331355 w 15811497"/>
              <a:gd name="connsiteY93-13714" fmla="*/ 526865 h 6248398"/>
              <a:gd name="connsiteX94-13715" fmla="*/ 7448548 w 15811497"/>
              <a:gd name="connsiteY94-13716" fmla="*/ 0 h 6248398"/>
              <a:gd name="connsiteX0-13717" fmla="*/ 11209760 w 15811497"/>
              <a:gd name="connsiteY0-13718" fmla="*/ 5180760 h 6248398"/>
              <a:gd name="connsiteX1-13719" fmla="*/ 11210150 w 15811497"/>
              <a:gd name="connsiteY1-13720" fmla="*/ 5180948 h 6248398"/>
              <a:gd name="connsiteX2-13721" fmla="*/ 11313815 w 15811497"/>
              <a:gd name="connsiteY2-13722" fmla="*/ 5243926 h 6248398"/>
              <a:gd name="connsiteX3-13723" fmla="*/ 11369911 w 15811497"/>
              <a:gd name="connsiteY3-13724" fmla="*/ 5285874 h 6248398"/>
              <a:gd name="connsiteX4-13725" fmla="*/ 11410606 w 15811497"/>
              <a:gd name="connsiteY4-13726" fmla="*/ 5316305 h 6248398"/>
              <a:gd name="connsiteX5-13727" fmla="*/ 11499892 w 15811497"/>
              <a:gd name="connsiteY5-13728" fmla="*/ 5397454 h 6248398"/>
              <a:gd name="connsiteX6-13729" fmla="*/ 11528781 w 15811497"/>
              <a:gd name="connsiteY6-13730" fmla="*/ 5429240 h 6248398"/>
              <a:gd name="connsiteX7-13731" fmla="*/ 11504846 w 15811497"/>
              <a:gd name="connsiteY7-13732" fmla="*/ 5414699 h 6248398"/>
              <a:gd name="connsiteX8-13733" fmla="*/ 11371717 w 15811497"/>
              <a:gd name="connsiteY8-13734" fmla="*/ 5315148 h 6248398"/>
              <a:gd name="connsiteX9-13735" fmla="*/ 11292198 w 15811497"/>
              <a:gd name="connsiteY9-13736" fmla="*/ 5255685 h 6248398"/>
              <a:gd name="connsiteX10-13737" fmla="*/ 11209760 w 15811497"/>
              <a:gd name="connsiteY10-13738" fmla="*/ 5180760 h 6248398"/>
              <a:gd name="connsiteX11-13739" fmla="*/ 7448548 w 15811497"/>
              <a:gd name="connsiteY11-13740" fmla="*/ 0 h 6248398"/>
              <a:gd name="connsiteX12-13741" fmla="*/ 8721604 w 15811497"/>
              <a:gd name="connsiteY12-13742" fmla="*/ 757692 h 6248398"/>
              <a:gd name="connsiteX13-13743" fmla="*/ 8890522 w 15811497"/>
              <a:gd name="connsiteY13-13744" fmla="*/ 1193234 h 6248398"/>
              <a:gd name="connsiteX14-13745" fmla="*/ 9958384 w 15811497"/>
              <a:gd name="connsiteY14-13746" fmla="*/ 1828798 h 6248398"/>
              <a:gd name="connsiteX15-13747" fmla="*/ 10895504 w 15811497"/>
              <a:gd name="connsiteY15-13748" fmla="*/ 1386857 h 6248398"/>
              <a:gd name="connsiteX16-13749" fmla="*/ 11096041 w 15811497"/>
              <a:gd name="connsiteY16-13750" fmla="*/ 1170993 h 6248398"/>
              <a:gd name="connsiteX17-13751" fmla="*/ 13049247 w 15811497"/>
              <a:gd name="connsiteY17-13752" fmla="*/ 361949 h 6248398"/>
              <a:gd name="connsiteX18-13753" fmla="*/ 15811497 w 15811497"/>
              <a:gd name="connsiteY18-13754" fmla="*/ 3124198 h 6248398"/>
              <a:gd name="connsiteX19-13755" fmla="*/ 13049247 w 15811497"/>
              <a:gd name="connsiteY19-13756" fmla="*/ 5886448 h 6248398"/>
              <a:gd name="connsiteX20-13757" fmla="*/ 11732594 w 15811497"/>
              <a:gd name="connsiteY20-13758" fmla="*/ 5553059 h 6248398"/>
              <a:gd name="connsiteX21-13759" fmla="*/ 11528782 w 15811497"/>
              <a:gd name="connsiteY21-13760" fmla="*/ 5429240 h 6248398"/>
              <a:gd name="connsiteX22-13761" fmla="*/ 11499893 w 15811497"/>
              <a:gd name="connsiteY22-13762" fmla="*/ 5397454 h 6248398"/>
              <a:gd name="connsiteX23-13763" fmla="*/ 11410607 w 15811497"/>
              <a:gd name="connsiteY23-13764" fmla="*/ 5316305 h 6248398"/>
              <a:gd name="connsiteX24-13765" fmla="*/ 11369912 w 15811497"/>
              <a:gd name="connsiteY24-13766" fmla="*/ 5285874 h 6248398"/>
              <a:gd name="connsiteX25-13767" fmla="*/ 11355656 w 15811497"/>
              <a:gd name="connsiteY25-13768" fmla="*/ 5144675 h 6248398"/>
              <a:gd name="connsiteX26-13769" fmla="*/ 11369912 w 15811497"/>
              <a:gd name="connsiteY26-13770" fmla="*/ 5285874 h 6248398"/>
              <a:gd name="connsiteX27-13771" fmla="*/ 11313816 w 15811497"/>
              <a:gd name="connsiteY27-13772" fmla="*/ 5243926 h 6248398"/>
              <a:gd name="connsiteX28-13773" fmla="*/ 11210151 w 15811497"/>
              <a:gd name="connsiteY28-13774" fmla="*/ 5180948 h 6248398"/>
              <a:gd name="connsiteX29-13775" fmla="*/ 11209761 w 15811497"/>
              <a:gd name="connsiteY29-13776" fmla="*/ 5180760 h 6248398"/>
              <a:gd name="connsiteX30-13777" fmla="*/ 11096041 w 15811497"/>
              <a:gd name="connsiteY30-13778" fmla="*/ 5077404 h 6248398"/>
              <a:gd name="connsiteX31-13779" fmla="*/ 11063094 w 15811497"/>
              <a:gd name="connsiteY31-13780" fmla="*/ 5041153 h 6248398"/>
              <a:gd name="connsiteX32-13781" fmla="*/ 11063091 w 15811497"/>
              <a:gd name="connsiteY32-13782" fmla="*/ 5041152 h 6248398"/>
              <a:gd name="connsiteX33-13783" fmla="*/ 11096040 w 15811497"/>
              <a:gd name="connsiteY33-13784" fmla="*/ 5077404 h 6248398"/>
              <a:gd name="connsiteX34-13785" fmla="*/ 11209760 w 15811497"/>
              <a:gd name="connsiteY34-13786" fmla="*/ 5180760 h 6248398"/>
              <a:gd name="connsiteX35-13787" fmla="*/ 11100244 w 15811497"/>
              <a:gd name="connsiteY35-13788" fmla="*/ 5128004 h 6248398"/>
              <a:gd name="connsiteX36-13789" fmla="*/ 10610846 w 15811497"/>
              <a:gd name="connsiteY36-13790" fmla="*/ 5029199 h 6248398"/>
              <a:gd name="connsiteX37-13791" fmla="*/ 9640652 w 15811497"/>
              <a:gd name="connsiteY37-13792" fmla="*/ 5486739 h 6248398"/>
              <a:gd name="connsiteX38-13793" fmla="*/ 9628722 w 15811497"/>
              <a:gd name="connsiteY38-13794" fmla="*/ 5502693 h 6248398"/>
              <a:gd name="connsiteX39-13795" fmla="*/ 9568273 w 15811497"/>
              <a:gd name="connsiteY39-13796" fmla="*/ 5583530 h 6248398"/>
              <a:gd name="connsiteX40-13797" fmla="*/ 9535504 w 15811497"/>
              <a:gd name="connsiteY40-13798" fmla="*/ 5637470 h 6248398"/>
              <a:gd name="connsiteX41-13799" fmla="*/ 9535505 w 15811497"/>
              <a:gd name="connsiteY41-13800" fmla="*/ 5637470 h 6248398"/>
              <a:gd name="connsiteX42-13801" fmla="*/ 9568273 w 15811497"/>
              <a:gd name="connsiteY42-13802" fmla="*/ 5583531 h 6248398"/>
              <a:gd name="connsiteX43-13803" fmla="*/ 9628722 w 15811497"/>
              <a:gd name="connsiteY43-13804" fmla="*/ 5502694 h 6248398"/>
              <a:gd name="connsiteX44-13805" fmla="*/ 9563485 w 15811497"/>
              <a:gd name="connsiteY44-13806" fmla="*/ 5610078 h 6248398"/>
              <a:gd name="connsiteX45-13807" fmla="*/ 9542221 w 15811497"/>
              <a:gd name="connsiteY45-13808" fmla="*/ 5638514 h 6248398"/>
              <a:gd name="connsiteX46-13809" fmla="*/ 9480140 w 15811497"/>
              <a:gd name="connsiteY46-13810" fmla="*/ 5721533 h 6248398"/>
              <a:gd name="connsiteX47-13811" fmla="*/ 8362947 w 15811497"/>
              <a:gd name="connsiteY47-13812" fmla="*/ 6248398 h 6248398"/>
              <a:gd name="connsiteX48-13813" fmla="*/ 7028922 w 15811497"/>
              <a:gd name="connsiteY48-13814" fmla="*/ 5364147 h 6248398"/>
              <a:gd name="connsiteX49-13815" fmla="*/ 6990513 w 15811497"/>
              <a:gd name="connsiteY49-13816" fmla="*/ 5259205 h 6248398"/>
              <a:gd name="connsiteX50-13817" fmla="*/ 6990512 w 15811497"/>
              <a:gd name="connsiteY50-13818" fmla="*/ 5259199 h 6248398"/>
              <a:gd name="connsiteX51-13819" fmla="*/ 6983676 w 15811497"/>
              <a:gd name="connsiteY51-13820" fmla="*/ 5240519 h 6248398"/>
              <a:gd name="connsiteX52-13821" fmla="*/ 6983673 w 15811497"/>
              <a:gd name="connsiteY52-13822" fmla="*/ 5240519 h 6248398"/>
              <a:gd name="connsiteX53-13823" fmla="*/ 6980236 w 15811497"/>
              <a:gd name="connsiteY53-13824" fmla="*/ 5231130 h 6248398"/>
              <a:gd name="connsiteX54-13825" fmla="*/ 6978859 w 15811497"/>
              <a:gd name="connsiteY54-13826" fmla="*/ 5225774 h 6248398"/>
              <a:gd name="connsiteX55-13827" fmla="*/ 6984291 w 15811497"/>
              <a:gd name="connsiteY55-13828" fmla="*/ 5240614 h 6248398"/>
              <a:gd name="connsiteX56-13829" fmla="*/ 6984292 w 15811497"/>
              <a:gd name="connsiteY56-13830" fmla="*/ 5240614 h 6248398"/>
              <a:gd name="connsiteX57-13831" fmla="*/ 6978860 w 15811497"/>
              <a:gd name="connsiteY57-13832" fmla="*/ 5225773 h 6248398"/>
              <a:gd name="connsiteX58-13833" fmla="*/ 6944562 w 15811497"/>
              <a:gd name="connsiteY58-13834" fmla="*/ 5092380 h 6248398"/>
              <a:gd name="connsiteX59-13835" fmla="*/ 6978860 w 15811497"/>
              <a:gd name="connsiteY59-13836" fmla="*/ 5225773 h 6248398"/>
              <a:gd name="connsiteX60-13837" fmla="*/ 6948299 w 15811497"/>
              <a:gd name="connsiteY60-13838" fmla="*/ 5142273 h 6248398"/>
              <a:gd name="connsiteX61-13839" fmla="*/ 5829297 w 15811497"/>
              <a:gd name="connsiteY61-13840" fmla="*/ 4400549 h 6248398"/>
              <a:gd name="connsiteX62-13841" fmla="*/ 5056802 w 15811497"/>
              <a:gd name="connsiteY62-13842" fmla="*/ 4677867 h 6248398"/>
              <a:gd name="connsiteX63-13843" fmla="*/ 5022517 w 15811497"/>
              <a:gd name="connsiteY63-13844" fmla="*/ 4709027 h 6248398"/>
              <a:gd name="connsiteX64-13845" fmla="*/ 5022515 w 15811497"/>
              <a:gd name="connsiteY64-13846" fmla="*/ 4709029 h 6248398"/>
              <a:gd name="connsiteX65-13847" fmla="*/ 4778482 w 15811497"/>
              <a:gd name="connsiteY65-13848" fmla="*/ 5008058 h 6248398"/>
              <a:gd name="connsiteX66-13849" fmla="*/ 4715455 w 15811497"/>
              <a:gd name="connsiteY66-13850" fmla="*/ 5077404 h 6248398"/>
              <a:gd name="connsiteX67-13851" fmla="*/ 2762249 w 15811497"/>
              <a:gd name="connsiteY67-13852" fmla="*/ 5886448 h 6248398"/>
              <a:gd name="connsiteX68-13853" fmla="*/ 0 w 15811497"/>
              <a:gd name="connsiteY68-13854" fmla="*/ 3124198 h 6248398"/>
              <a:gd name="connsiteX69-13855" fmla="*/ 2762249 w 15811497"/>
              <a:gd name="connsiteY69-13856" fmla="*/ 361949 h 6248398"/>
              <a:gd name="connsiteX70-13857" fmla="*/ 4078902 w 15811497"/>
              <a:gd name="connsiteY70-13858" fmla="*/ 695338 h 6248398"/>
              <a:gd name="connsiteX71-13859" fmla="*/ 4261443 w 15811497"/>
              <a:gd name="connsiteY71-13860" fmla="*/ 806235 h 6248398"/>
              <a:gd name="connsiteX72-13861" fmla="*/ 4409044 w 15811497"/>
              <a:gd name="connsiteY72-13862" fmla="*/ 910268 h 6248398"/>
              <a:gd name="connsiteX73-13863" fmla="*/ 4612477 w 15811497"/>
              <a:gd name="connsiteY73-13864" fmla="*/ 1077402 h 6248398"/>
              <a:gd name="connsiteX74-13865" fmla="*/ 4612478 w 15811497"/>
              <a:gd name="connsiteY74-13866" fmla="*/ 1077403 h 6248398"/>
              <a:gd name="connsiteX75-13867" fmla="*/ 4701725 w 15811497"/>
              <a:gd name="connsiteY75-13868" fmla="*/ 1120394 h 6248398"/>
              <a:gd name="connsiteX76-13869" fmla="*/ 5191122 w 15811497"/>
              <a:gd name="connsiteY76-13870" fmla="*/ 1219199 h 6248398"/>
              <a:gd name="connsiteX77-13871" fmla="*/ 6161317 w 15811497"/>
              <a:gd name="connsiteY77-13872" fmla="*/ 761659 h 6248398"/>
              <a:gd name="connsiteX78-13873" fmla="*/ 6224019 w 15811497"/>
              <a:gd name="connsiteY78-13874" fmla="*/ 677808 h 6248398"/>
              <a:gd name="connsiteX79-13875" fmla="*/ 6175489 w 15811497"/>
              <a:gd name="connsiteY79-13876" fmla="*/ 757691 h 6248398"/>
              <a:gd name="connsiteX80-13877" fmla="*/ 6175489 w 15811497"/>
              <a:gd name="connsiteY80-13878" fmla="*/ 757692 h 6248398"/>
              <a:gd name="connsiteX81-13879" fmla="*/ 6224020 w 15811497"/>
              <a:gd name="connsiteY81-13880" fmla="*/ 677809 h 6248398"/>
              <a:gd name="connsiteX82-13881" fmla="*/ 6233696 w 15811497"/>
              <a:gd name="connsiteY82-13882" fmla="*/ 664869 h 6248398"/>
              <a:gd name="connsiteX83-13883" fmla="*/ 6252611 w 15811497"/>
              <a:gd name="connsiteY83-13884" fmla="*/ 633734 h 6248398"/>
              <a:gd name="connsiteX84-13885" fmla="*/ 6252610 w 15811497"/>
              <a:gd name="connsiteY84-13886" fmla="*/ 633734 h 6248398"/>
              <a:gd name="connsiteX85-13887" fmla="*/ 6233696 w 15811497"/>
              <a:gd name="connsiteY85-13888" fmla="*/ 664868 h 6248398"/>
              <a:gd name="connsiteX86-13889" fmla="*/ 6224019 w 15811497"/>
              <a:gd name="connsiteY86-13890" fmla="*/ 677808 h 6248398"/>
              <a:gd name="connsiteX87-13891" fmla="*/ 6248008 w 15811497"/>
              <a:gd name="connsiteY87-13892" fmla="*/ 638320 h 6248398"/>
              <a:gd name="connsiteX88-13893" fmla="*/ 6251291 w 15811497"/>
              <a:gd name="connsiteY88-13894" fmla="*/ 633930 h 6248398"/>
              <a:gd name="connsiteX89-13895" fmla="*/ 6251293 w 15811497"/>
              <a:gd name="connsiteY89-13896" fmla="*/ 633929 h 6248398"/>
              <a:gd name="connsiteX90-13897" fmla="*/ 6257683 w 15811497"/>
              <a:gd name="connsiteY90-13898" fmla="*/ 625384 h 6248398"/>
              <a:gd name="connsiteX91-13899" fmla="*/ 6257686 w 15811497"/>
              <a:gd name="connsiteY91-13900" fmla="*/ 625380 h 6248398"/>
              <a:gd name="connsiteX92-13901" fmla="*/ 6331355 w 15811497"/>
              <a:gd name="connsiteY92-13902" fmla="*/ 526865 h 6248398"/>
              <a:gd name="connsiteX93-13903" fmla="*/ 7448548 w 15811497"/>
              <a:gd name="connsiteY93-13904" fmla="*/ 0 h 6248398"/>
              <a:gd name="connsiteX0-13905" fmla="*/ 11209760 w 15811497"/>
              <a:gd name="connsiteY0-13906" fmla="*/ 5180760 h 6248398"/>
              <a:gd name="connsiteX1-13907" fmla="*/ 11210150 w 15811497"/>
              <a:gd name="connsiteY1-13908" fmla="*/ 5180948 h 6248398"/>
              <a:gd name="connsiteX2-13909" fmla="*/ 11313815 w 15811497"/>
              <a:gd name="connsiteY2-13910" fmla="*/ 5243926 h 6248398"/>
              <a:gd name="connsiteX3-13911" fmla="*/ 11369911 w 15811497"/>
              <a:gd name="connsiteY3-13912" fmla="*/ 5285874 h 6248398"/>
              <a:gd name="connsiteX4-13913" fmla="*/ 11410606 w 15811497"/>
              <a:gd name="connsiteY4-13914" fmla="*/ 5316305 h 6248398"/>
              <a:gd name="connsiteX5-13915" fmla="*/ 11499892 w 15811497"/>
              <a:gd name="connsiteY5-13916" fmla="*/ 5397454 h 6248398"/>
              <a:gd name="connsiteX6-13917" fmla="*/ 11528781 w 15811497"/>
              <a:gd name="connsiteY6-13918" fmla="*/ 5429240 h 6248398"/>
              <a:gd name="connsiteX7-13919" fmla="*/ 11504846 w 15811497"/>
              <a:gd name="connsiteY7-13920" fmla="*/ 5414699 h 6248398"/>
              <a:gd name="connsiteX8-13921" fmla="*/ 11371717 w 15811497"/>
              <a:gd name="connsiteY8-13922" fmla="*/ 5315148 h 6248398"/>
              <a:gd name="connsiteX9-13923" fmla="*/ 11292198 w 15811497"/>
              <a:gd name="connsiteY9-13924" fmla="*/ 5255685 h 6248398"/>
              <a:gd name="connsiteX10-13925" fmla="*/ 11209760 w 15811497"/>
              <a:gd name="connsiteY10-13926" fmla="*/ 5180760 h 6248398"/>
              <a:gd name="connsiteX11-13927" fmla="*/ 7448548 w 15811497"/>
              <a:gd name="connsiteY11-13928" fmla="*/ 0 h 6248398"/>
              <a:gd name="connsiteX12-13929" fmla="*/ 8721604 w 15811497"/>
              <a:gd name="connsiteY12-13930" fmla="*/ 757692 h 6248398"/>
              <a:gd name="connsiteX13-13931" fmla="*/ 8890522 w 15811497"/>
              <a:gd name="connsiteY13-13932" fmla="*/ 1193234 h 6248398"/>
              <a:gd name="connsiteX14-13933" fmla="*/ 9958384 w 15811497"/>
              <a:gd name="connsiteY14-13934" fmla="*/ 1828798 h 6248398"/>
              <a:gd name="connsiteX15-13935" fmla="*/ 10895504 w 15811497"/>
              <a:gd name="connsiteY15-13936" fmla="*/ 1386857 h 6248398"/>
              <a:gd name="connsiteX16-13937" fmla="*/ 11096041 w 15811497"/>
              <a:gd name="connsiteY16-13938" fmla="*/ 1170993 h 6248398"/>
              <a:gd name="connsiteX17-13939" fmla="*/ 13049247 w 15811497"/>
              <a:gd name="connsiteY17-13940" fmla="*/ 361949 h 6248398"/>
              <a:gd name="connsiteX18-13941" fmla="*/ 15811497 w 15811497"/>
              <a:gd name="connsiteY18-13942" fmla="*/ 3124198 h 6248398"/>
              <a:gd name="connsiteX19-13943" fmla="*/ 13049247 w 15811497"/>
              <a:gd name="connsiteY19-13944" fmla="*/ 5886448 h 6248398"/>
              <a:gd name="connsiteX20-13945" fmla="*/ 11732594 w 15811497"/>
              <a:gd name="connsiteY20-13946" fmla="*/ 5553059 h 6248398"/>
              <a:gd name="connsiteX21-13947" fmla="*/ 11528782 w 15811497"/>
              <a:gd name="connsiteY21-13948" fmla="*/ 5429240 h 6248398"/>
              <a:gd name="connsiteX22-13949" fmla="*/ 11499893 w 15811497"/>
              <a:gd name="connsiteY22-13950" fmla="*/ 5397454 h 6248398"/>
              <a:gd name="connsiteX23-13951" fmla="*/ 11410607 w 15811497"/>
              <a:gd name="connsiteY23-13952" fmla="*/ 5316305 h 6248398"/>
              <a:gd name="connsiteX24-13953" fmla="*/ 11369912 w 15811497"/>
              <a:gd name="connsiteY24-13954" fmla="*/ 5285874 h 6248398"/>
              <a:gd name="connsiteX25-13955" fmla="*/ 11369912 w 15811497"/>
              <a:gd name="connsiteY25-13956" fmla="*/ 5285874 h 6248398"/>
              <a:gd name="connsiteX26-13957" fmla="*/ 11313816 w 15811497"/>
              <a:gd name="connsiteY26-13958" fmla="*/ 5243926 h 6248398"/>
              <a:gd name="connsiteX27-13959" fmla="*/ 11210151 w 15811497"/>
              <a:gd name="connsiteY27-13960" fmla="*/ 5180948 h 6248398"/>
              <a:gd name="connsiteX28-13961" fmla="*/ 11209761 w 15811497"/>
              <a:gd name="connsiteY28-13962" fmla="*/ 5180760 h 6248398"/>
              <a:gd name="connsiteX29-13963" fmla="*/ 11096041 w 15811497"/>
              <a:gd name="connsiteY29-13964" fmla="*/ 5077404 h 6248398"/>
              <a:gd name="connsiteX30-13965" fmla="*/ 11063094 w 15811497"/>
              <a:gd name="connsiteY30-13966" fmla="*/ 5041153 h 6248398"/>
              <a:gd name="connsiteX31-13967" fmla="*/ 11063091 w 15811497"/>
              <a:gd name="connsiteY31-13968" fmla="*/ 5041152 h 6248398"/>
              <a:gd name="connsiteX32-13969" fmla="*/ 11096040 w 15811497"/>
              <a:gd name="connsiteY32-13970" fmla="*/ 5077404 h 6248398"/>
              <a:gd name="connsiteX33-13971" fmla="*/ 11209760 w 15811497"/>
              <a:gd name="connsiteY33-13972" fmla="*/ 5180760 h 6248398"/>
              <a:gd name="connsiteX34-13973" fmla="*/ 11100244 w 15811497"/>
              <a:gd name="connsiteY34-13974" fmla="*/ 5128004 h 6248398"/>
              <a:gd name="connsiteX35-13975" fmla="*/ 10610846 w 15811497"/>
              <a:gd name="connsiteY35-13976" fmla="*/ 5029199 h 6248398"/>
              <a:gd name="connsiteX36-13977" fmla="*/ 9640652 w 15811497"/>
              <a:gd name="connsiteY36-13978" fmla="*/ 5486739 h 6248398"/>
              <a:gd name="connsiteX37-13979" fmla="*/ 9628722 w 15811497"/>
              <a:gd name="connsiteY37-13980" fmla="*/ 5502693 h 6248398"/>
              <a:gd name="connsiteX38-13981" fmla="*/ 9568273 w 15811497"/>
              <a:gd name="connsiteY38-13982" fmla="*/ 5583530 h 6248398"/>
              <a:gd name="connsiteX39-13983" fmla="*/ 9535504 w 15811497"/>
              <a:gd name="connsiteY39-13984" fmla="*/ 5637470 h 6248398"/>
              <a:gd name="connsiteX40-13985" fmla="*/ 9535505 w 15811497"/>
              <a:gd name="connsiteY40-13986" fmla="*/ 5637470 h 6248398"/>
              <a:gd name="connsiteX41-13987" fmla="*/ 9568273 w 15811497"/>
              <a:gd name="connsiteY41-13988" fmla="*/ 5583531 h 6248398"/>
              <a:gd name="connsiteX42-13989" fmla="*/ 9628722 w 15811497"/>
              <a:gd name="connsiteY42-13990" fmla="*/ 5502694 h 6248398"/>
              <a:gd name="connsiteX43-13991" fmla="*/ 9563485 w 15811497"/>
              <a:gd name="connsiteY43-13992" fmla="*/ 5610078 h 6248398"/>
              <a:gd name="connsiteX44-13993" fmla="*/ 9542221 w 15811497"/>
              <a:gd name="connsiteY44-13994" fmla="*/ 5638514 h 6248398"/>
              <a:gd name="connsiteX45-13995" fmla="*/ 9480140 w 15811497"/>
              <a:gd name="connsiteY45-13996" fmla="*/ 5721533 h 6248398"/>
              <a:gd name="connsiteX46-13997" fmla="*/ 8362947 w 15811497"/>
              <a:gd name="connsiteY46-13998" fmla="*/ 6248398 h 6248398"/>
              <a:gd name="connsiteX47-13999" fmla="*/ 7028922 w 15811497"/>
              <a:gd name="connsiteY47-14000" fmla="*/ 5364147 h 6248398"/>
              <a:gd name="connsiteX48-14001" fmla="*/ 6990513 w 15811497"/>
              <a:gd name="connsiteY48-14002" fmla="*/ 5259205 h 6248398"/>
              <a:gd name="connsiteX49-14003" fmla="*/ 6990512 w 15811497"/>
              <a:gd name="connsiteY49-14004" fmla="*/ 5259199 h 6248398"/>
              <a:gd name="connsiteX50-14005" fmla="*/ 6983676 w 15811497"/>
              <a:gd name="connsiteY50-14006" fmla="*/ 5240519 h 6248398"/>
              <a:gd name="connsiteX51-14007" fmla="*/ 6983673 w 15811497"/>
              <a:gd name="connsiteY51-14008" fmla="*/ 5240519 h 6248398"/>
              <a:gd name="connsiteX52-14009" fmla="*/ 6980236 w 15811497"/>
              <a:gd name="connsiteY52-14010" fmla="*/ 5231130 h 6248398"/>
              <a:gd name="connsiteX53-14011" fmla="*/ 6978859 w 15811497"/>
              <a:gd name="connsiteY53-14012" fmla="*/ 5225774 h 6248398"/>
              <a:gd name="connsiteX54-14013" fmla="*/ 6984291 w 15811497"/>
              <a:gd name="connsiteY54-14014" fmla="*/ 5240614 h 6248398"/>
              <a:gd name="connsiteX55-14015" fmla="*/ 6984292 w 15811497"/>
              <a:gd name="connsiteY55-14016" fmla="*/ 5240614 h 6248398"/>
              <a:gd name="connsiteX56-14017" fmla="*/ 6978860 w 15811497"/>
              <a:gd name="connsiteY56-14018" fmla="*/ 5225773 h 6248398"/>
              <a:gd name="connsiteX57-14019" fmla="*/ 6944562 w 15811497"/>
              <a:gd name="connsiteY57-14020" fmla="*/ 5092380 h 6248398"/>
              <a:gd name="connsiteX58-14021" fmla="*/ 6978860 w 15811497"/>
              <a:gd name="connsiteY58-14022" fmla="*/ 5225773 h 6248398"/>
              <a:gd name="connsiteX59-14023" fmla="*/ 6948299 w 15811497"/>
              <a:gd name="connsiteY59-14024" fmla="*/ 5142273 h 6248398"/>
              <a:gd name="connsiteX60-14025" fmla="*/ 5829297 w 15811497"/>
              <a:gd name="connsiteY60-14026" fmla="*/ 4400549 h 6248398"/>
              <a:gd name="connsiteX61-14027" fmla="*/ 5056802 w 15811497"/>
              <a:gd name="connsiteY61-14028" fmla="*/ 4677867 h 6248398"/>
              <a:gd name="connsiteX62-14029" fmla="*/ 5022517 w 15811497"/>
              <a:gd name="connsiteY62-14030" fmla="*/ 4709027 h 6248398"/>
              <a:gd name="connsiteX63-14031" fmla="*/ 5022515 w 15811497"/>
              <a:gd name="connsiteY63-14032" fmla="*/ 4709029 h 6248398"/>
              <a:gd name="connsiteX64-14033" fmla="*/ 4778482 w 15811497"/>
              <a:gd name="connsiteY64-14034" fmla="*/ 5008058 h 6248398"/>
              <a:gd name="connsiteX65-14035" fmla="*/ 4715455 w 15811497"/>
              <a:gd name="connsiteY65-14036" fmla="*/ 5077404 h 6248398"/>
              <a:gd name="connsiteX66-14037" fmla="*/ 2762249 w 15811497"/>
              <a:gd name="connsiteY66-14038" fmla="*/ 5886448 h 6248398"/>
              <a:gd name="connsiteX67-14039" fmla="*/ 0 w 15811497"/>
              <a:gd name="connsiteY67-14040" fmla="*/ 3124198 h 6248398"/>
              <a:gd name="connsiteX68-14041" fmla="*/ 2762249 w 15811497"/>
              <a:gd name="connsiteY68-14042" fmla="*/ 361949 h 6248398"/>
              <a:gd name="connsiteX69-14043" fmla="*/ 4078902 w 15811497"/>
              <a:gd name="connsiteY69-14044" fmla="*/ 695338 h 6248398"/>
              <a:gd name="connsiteX70-14045" fmla="*/ 4261443 w 15811497"/>
              <a:gd name="connsiteY70-14046" fmla="*/ 806235 h 6248398"/>
              <a:gd name="connsiteX71-14047" fmla="*/ 4409044 w 15811497"/>
              <a:gd name="connsiteY71-14048" fmla="*/ 910268 h 6248398"/>
              <a:gd name="connsiteX72-14049" fmla="*/ 4612477 w 15811497"/>
              <a:gd name="connsiteY72-14050" fmla="*/ 1077402 h 6248398"/>
              <a:gd name="connsiteX73-14051" fmla="*/ 4612478 w 15811497"/>
              <a:gd name="connsiteY73-14052" fmla="*/ 1077403 h 6248398"/>
              <a:gd name="connsiteX74-14053" fmla="*/ 4701725 w 15811497"/>
              <a:gd name="connsiteY74-14054" fmla="*/ 1120394 h 6248398"/>
              <a:gd name="connsiteX75-14055" fmla="*/ 5191122 w 15811497"/>
              <a:gd name="connsiteY75-14056" fmla="*/ 1219199 h 6248398"/>
              <a:gd name="connsiteX76-14057" fmla="*/ 6161317 w 15811497"/>
              <a:gd name="connsiteY76-14058" fmla="*/ 761659 h 6248398"/>
              <a:gd name="connsiteX77-14059" fmla="*/ 6224019 w 15811497"/>
              <a:gd name="connsiteY77-14060" fmla="*/ 677808 h 6248398"/>
              <a:gd name="connsiteX78-14061" fmla="*/ 6175489 w 15811497"/>
              <a:gd name="connsiteY78-14062" fmla="*/ 757691 h 6248398"/>
              <a:gd name="connsiteX79-14063" fmla="*/ 6175489 w 15811497"/>
              <a:gd name="connsiteY79-14064" fmla="*/ 757692 h 6248398"/>
              <a:gd name="connsiteX80-14065" fmla="*/ 6224020 w 15811497"/>
              <a:gd name="connsiteY80-14066" fmla="*/ 677809 h 6248398"/>
              <a:gd name="connsiteX81-14067" fmla="*/ 6233696 w 15811497"/>
              <a:gd name="connsiteY81-14068" fmla="*/ 664869 h 6248398"/>
              <a:gd name="connsiteX82-14069" fmla="*/ 6252611 w 15811497"/>
              <a:gd name="connsiteY82-14070" fmla="*/ 633734 h 6248398"/>
              <a:gd name="connsiteX83-14071" fmla="*/ 6252610 w 15811497"/>
              <a:gd name="connsiteY83-14072" fmla="*/ 633734 h 6248398"/>
              <a:gd name="connsiteX84-14073" fmla="*/ 6233696 w 15811497"/>
              <a:gd name="connsiteY84-14074" fmla="*/ 664868 h 6248398"/>
              <a:gd name="connsiteX85-14075" fmla="*/ 6224019 w 15811497"/>
              <a:gd name="connsiteY85-14076" fmla="*/ 677808 h 6248398"/>
              <a:gd name="connsiteX86-14077" fmla="*/ 6248008 w 15811497"/>
              <a:gd name="connsiteY86-14078" fmla="*/ 638320 h 6248398"/>
              <a:gd name="connsiteX87-14079" fmla="*/ 6251291 w 15811497"/>
              <a:gd name="connsiteY87-14080" fmla="*/ 633930 h 6248398"/>
              <a:gd name="connsiteX88-14081" fmla="*/ 6251293 w 15811497"/>
              <a:gd name="connsiteY88-14082" fmla="*/ 633929 h 6248398"/>
              <a:gd name="connsiteX89-14083" fmla="*/ 6257683 w 15811497"/>
              <a:gd name="connsiteY89-14084" fmla="*/ 625384 h 6248398"/>
              <a:gd name="connsiteX90-14085" fmla="*/ 6257686 w 15811497"/>
              <a:gd name="connsiteY90-14086" fmla="*/ 625380 h 6248398"/>
              <a:gd name="connsiteX91-14087" fmla="*/ 6331355 w 15811497"/>
              <a:gd name="connsiteY91-14088" fmla="*/ 526865 h 6248398"/>
              <a:gd name="connsiteX92-14089" fmla="*/ 7448548 w 15811497"/>
              <a:gd name="connsiteY92-14090" fmla="*/ 0 h 6248398"/>
              <a:gd name="connsiteX0-14091" fmla="*/ 11209760 w 15811497"/>
              <a:gd name="connsiteY0-14092" fmla="*/ 5180760 h 6248398"/>
              <a:gd name="connsiteX1-14093" fmla="*/ 11210150 w 15811497"/>
              <a:gd name="connsiteY1-14094" fmla="*/ 5180948 h 6248398"/>
              <a:gd name="connsiteX2-14095" fmla="*/ 11313815 w 15811497"/>
              <a:gd name="connsiteY2-14096" fmla="*/ 5243926 h 6248398"/>
              <a:gd name="connsiteX3-14097" fmla="*/ 11369911 w 15811497"/>
              <a:gd name="connsiteY3-14098" fmla="*/ 5285874 h 6248398"/>
              <a:gd name="connsiteX4-14099" fmla="*/ 11410606 w 15811497"/>
              <a:gd name="connsiteY4-14100" fmla="*/ 5316305 h 6248398"/>
              <a:gd name="connsiteX5-14101" fmla="*/ 11499892 w 15811497"/>
              <a:gd name="connsiteY5-14102" fmla="*/ 5397454 h 6248398"/>
              <a:gd name="connsiteX6-14103" fmla="*/ 11528781 w 15811497"/>
              <a:gd name="connsiteY6-14104" fmla="*/ 5429240 h 6248398"/>
              <a:gd name="connsiteX7-14105" fmla="*/ 11504846 w 15811497"/>
              <a:gd name="connsiteY7-14106" fmla="*/ 5414699 h 6248398"/>
              <a:gd name="connsiteX8-14107" fmla="*/ 11371717 w 15811497"/>
              <a:gd name="connsiteY8-14108" fmla="*/ 5315148 h 6248398"/>
              <a:gd name="connsiteX9-14109" fmla="*/ 11292198 w 15811497"/>
              <a:gd name="connsiteY9-14110" fmla="*/ 5255685 h 6248398"/>
              <a:gd name="connsiteX10-14111" fmla="*/ 11209760 w 15811497"/>
              <a:gd name="connsiteY10-14112" fmla="*/ 5180760 h 6248398"/>
              <a:gd name="connsiteX11-14113" fmla="*/ 7448548 w 15811497"/>
              <a:gd name="connsiteY11-14114" fmla="*/ 0 h 6248398"/>
              <a:gd name="connsiteX12-14115" fmla="*/ 8721604 w 15811497"/>
              <a:gd name="connsiteY12-14116" fmla="*/ 757692 h 6248398"/>
              <a:gd name="connsiteX13-14117" fmla="*/ 8890522 w 15811497"/>
              <a:gd name="connsiteY13-14118" fmla="*/ 1193234 h 6248398"/>
              <a:gd name="connsiteX14-14119" fmla="*/ 9958384 w 15811497"/>
              <a:gd name="connsiteY14-14120" fmla="*/ 1828798 h 6248398"/>
              <a:gd name="connsiteX15-14121" fmla="*/ 10895504 w 15811497"/>
              <a:gd name="connsiteY15-14122" fmla="*/ 1386857 h 6248398"/>
              <a:gd name="connsiteX16-14123" fmla="*/ 11096041 w 15811497"/>
              <a:gd name="connsiteY16-14124" fmla="*/ 1170993 h 6248398"/>
              <a:gd name="connsiteX17-14125" fmla="*/ 13049247 w 15811497"/>
              <a:gd name="connsiteY17-14126" fmla="*/ 361949 h 6248398"/>
              <a:gd name="connsiteX18-14127" fmla="*/ 15811497 w 15811497"/>
              <a:gd name="connsiteY18-14128" fmla="*/ 3124198 h 6248398"/>
              <a:gd name="connsiteX19-14129" fmla="*/ 13049247 w 15811497"/>
              <a:gd name="connsiteY19-14130" fmla="*/ 5886448 h 6248398"/>
              <a:gd name="connsiteX20-14131" fmla="*/ 11732594 w 15811497"/>
              <a:gd name="connsiteY20-14132" fmla="*/ 5553059 h 6248398"/>
              <a:gd name="connsiteX21-14133" fmla="*/ 11528782 w 15811497"/>
              <a:gd name="connsiteY21-14134" fmla="*/ 5429240 h 6248398"/>
              <a:gd name="connsiteX22-14135" fmla="*/ 11499893 w 15811497"/>
              <a:gd name="connsiteY22-14136" fmla="*/ 5397454 h 6248398"/>
              <a:gd name="connsiteX23-14137" fmla="*/ 11410607 w 15811497"/>
              <a:gd name="connsiteY23-14138" fmla="*/ 5316305 h 6248398"/>
              <a:gd name="connsiteX24-14139" fmla="*/ 11369912 w 15811497"/>
              <a:gd name="connsiteY24-14140" fmla="*/ 5285874 h 6248398"/>
              <a:gd name="connsiteX25-14141" fmla="*/ 11369912 w 15811497"/>
              <a:gd name="connsiteY25-14142" fmla="*/ 5285874 h 6248398"/>
              <a:gd name="connsiteX26-14143" fmla="*/ 11210151 w 15811497"/>
              <a:gd name="connsiteY26-14144" fmla="*/ 5180948 h 6248398"/>
              <a:gd name="connsiteX27-14145" fmla="*/ 11209761 w 15811497"/>
              <a:gd name="connsiteY27-14146" fmla="*/ 5180760 h 6248398"/>
              <a:gd name="connsiteX28-14147" fmla="*/ 11096041 w 15811497"/>
              <a:gd name="connsiteY28-14148" fmla="*/ 5077404 h 6248398"/>
              <a:gd name="connsiteX29-14149" fmla="*/ 11063094 w 15811497"/>
              <a:gd name="connsiteY29-14150" fmla="*/ 5041153 h 6248398"/>
              <a:gd name="connsiteX30-14151" fmla="*/ 11063091 w 15811497"/>
              <a:gd name="connsiteY30-14152" fmla="*/ 5041152 h 6248398"/>
              <a:gd name="connsiteX31-14153" fmla="*/ 11096040 w 15811497"/>
              <a:gd name="connsiteY31-14154" fmla="*/ 5077404 h 6248398"/>
              <a:gd name="connsiteX32-14155" fmla="*/ 11209760 w 15811497"/>
              <a:gd name="connsiteY32-14156" fmla="*/ 5180760 h 6248398"/>
              <a:gd name="connsiteX33-14157" fmla="*/ 11100244 w 15811497"/>
              <a:gd name="connsiteY33-14158" fmla="*/ 5128004 h 6248398"/>
              <a:gd name="connsiteX34-14159" fmla="*/ 10610846 w 15811497"/>
              <a:gd name="connsiteY34-14160" fmla="*/ 5029199 h 6248398"/>
              <a:gd name="connsiteX35-14161" fmla="*/ 9640652 w 15811497"/>
              <a:gd name="connsiteY35-14162" fmla="*/ 5486739 h 6248398"/>
              <a:gd name="connsiteX36-14163" fmla="*/ 9628722 w 15811497"/>
              <a:gd name="connsiteY36-14164" fmla="*/ 5502693 h 6248398"/>
              <a:gd name="connsiteX37-14165" fmla="*/ 9568273 w 15811497"/>
              <a:gd name="connsiteY37-14166" fmla="*/ 5583530 h 6248398"/>
              <a:gd name="connsiteX38-14167" fmla="*/ 9535504 w 15811497"/>
              <a:gd name="connsiteY38-14168" fmla="*/ 5637470 h 6248398"/>
              <a:gd name="connsiteX39-14169" fmla="*/ 9535505 w 15811497"/>
              <a:gd name="connsiteY39-14170" fmla="*/ 5637470 h 6248398"/>
              <a:gd name="connsiteX40-14171" fmla="*/ 9568273 w 15811497"/>
              <a:gd name="connsiteY40-14172" fmla="*/ 5583531 h 6248398"/>
              <a:gd name="connsiteX41-14173" fmla="*/ 9628722 w 15811497"/>
              <a:gd name="connsiteY41-14174" fmla="*/ 5502694 h 6248398"/>
              <a:gd name="connsiteX42-14175" fmla="*/ 9563485 w 15811497"/>
              <a:gd name="connsiteY42-14176" fmla="*/ 5610078 h 6248398"/>
              <a:gd name="connsiteX43-14177" fmla="*/ 9542221 w 15811497"/>
              <a:gd name="connsiteY43-14178" fmla="*/ 5638514 h 6248398"/>
              <a:gd name="connsiteX44-14179" fmla="*/ 9480140 w 15811497"/>
              <a:gd name="connsiteY44-14180" fmla="*/ 5721533 h 6248398"/>
              <a:gd name="connsiteX45-14181" fmla="*/ 8362947 w 15811497"/>
              <a:gd name="connsiteY45-14182" fmla="*/ 6248398 h 6248398"/>
              <a:gd name="connsiteX46-14183" fmla="*/ 7028922 w 15811497"/>
              <a:gd name="connsiteY46-14184" fmla="*/ 5364147 h 6248398"/>
              <a:gd name="connsiteX47-14185" fmla="*/ 6990513 w 15811497"/>
              <a:gd name="connsiteY47-14186" fmla="*/ 5259205 h 6248398"/>
              <a:gd name="connsiteX48-14187" fmla="*/ 6990512 w 15811497"/>
              <a:gd name="connsiteY48-14188" fmla="*/ 5259199 h 6248398"/>
              <a:gd name="connsiteX49-14189" fmla="*/ 6983676 w 15811497"/>
              <a:gd name="connsiteY49-14190" fmla="*/ 5240519 h 6248398"/>
              <a:gd name="connsiteX50-14191" fmla="*/ 6983673 w 15811497"/>
              <a:gd name="connsiteY50-14192" fmla="*/ 5240519 h 6248398"/>
              <a:gd name="connsiteX51-14193" fmla="*/ 6980236 w 15811497"/>
              <a:gd name="connsiteY51-14194" fmla="*/ 5231130 h 6248398"/>
              <a:gd name="connsiteX52-14195" fmla="*/ 6978859 w 15811497"/>
              <a:gd name="connsiteY52-14196" fmla="*/ 5225774 h 6248398"/>
              <a:gd name="connsiteX53-14197" fmla="*/ 6984291 w 15811497"/>
              <a:gd name="connsiteY53-14198" fmla="*/ 5240614 h 6248398"/>
              <a:gd name="connsiteX54-14199" fmla="*/ 6984292 w 15811497"/>
              <a:gd name="connsiteY54-14200" fmla="*/ 5240614 h 6248398"/>
              <a:gd name="connsiteX55-14201" fmla="*/ 6978860 w 15811497"/>
              <a:gd name="connsiteY55-14202" fmla="*/ 5225773 h 6248398"/>
              <a:gd name="connsiteX56-14203" fmla="*/ 6944562 w 15811497"/>
              <a:gd name="connsiteY56-14204" fmla="*/ 5092380 h 6248398"/>
              <a:gd name="connsiteX57-14205" fmla="*/ 6978860 w 15811497"/>
              <a:gd name="connsiteY57-14206" fmla="*/ 5225773 h 6248398"/>
              <a:gd name="connsiteX58-14207" fmla="*/ 6948299 w 15811497"/>
              <a:gd name="connsiteY58-14208" fmla="*/ 5142273 h 6248398"/>
              <a:gd name="connsiteX59-14209" fmla="*/ 5829297 w 15811497"/>
              <a:gd name="connsiteY59-14210" fmla="*/ 4400549 h 6248398"/>
              <a:gd name="connsiteX60-14211" fmla="*/ 5056802 w 15811497"/>
              <a:gd name="connsiteY60-14212" fmla="*/ 4677867 h 6248398"/>
              <a:gd name="connsiteX61-14213" fmla="*/ 5022517 w 15811497"/>
              <a:gd name="connsiteY61-14214" fmla="*/ 4709027 h 6248398"/>
              <a:gd name="connsiteX62-14215" fmla="*/ 5022515 w 15811497"/>
              <a:gd name="connsiteY62-14216" fmla="*/ 4709029 h 6248398"/>
              <a:gd name="connsiteX63-14217" fmla="*/ 4778482 w 15811497"/>
              <a:gd name="connsiteY63-14218" fmla="*/ 5008058 h 6248398"/>
              <a:gd name="connsiteX64-14219" fmla="*/ 4715455 w 15811497"/>
              <a:gd name="connsiteY64-14220" fmla="*/ 5077404 h 6248398"/>
              <a:gd name="connsiteX65-14221" fmla="*/ 2762249 w 15811497"/>
              <a:gd name="connsiteY65-14222" fmla="*/ 5886448 h 6248398"/>
              <a:gd name="connsiteX66-14223" fmla="*/ 0 w 15811497"/>
              <a:gd name="connsiteY66-14224" fmla="*/ 3124198 h 6248398"/>
              <a:gd name="connsiteX67-14225" fmla="*/ 2762249 w 15811497"/>
              <a:gd name="connsiteY67-14226" fmla="*/ 361949 h 6248398"/>
              <a:gd name="connsiteX68-14227" fmla="*/ 4078902 w 15811497"/>
              <a:gd name="connsiteY68-14228" fmla="*/ 695338 h 6248398"/>
              <a:gd name="connsiteX69-14229" fmla="*/ 4261443 w 15811497"/>
              <a:gd name="connsiteY69-14230" fmla="*/ 806235 h 6248398"/>
              <a:gd name="connsiteX70-14231" fmla="*/ 4409044 w 15811497"/>
              <a:gd name="connsiteY70-14232" fmla="*/ 910268 h 6248398"/>
              <a:gd name="connsiteX71-14233" fmla="*/ 4612477 w 15811497"/>
              <a:gd name="connsiteY71-14234" fmla="*/ 1077402 h 6248398"/>
              <a:gd name="connsiteX72-14235" fmla="*/ 4612478 w 15811497"/>
              <a:gd name="connsiteY72-14236" fmla="*/ 1077403 h 6248398"/>
              <a:gd name="connsiteX73-14237" fmla="*/ 4701725 w 15811497"/>
              <a:gd name="connsiteY73-14238" fmla="*/ 1120394 h 6248398"/>
              <a:gd name="connsiteX74-14239" fmla="*/ 5191122 w 15811497"/>
              <a:gd name="connsiteY74-14240" fmla="*/ 1219199 h 6248398"/>
              <a:gd name="connsiteX75-14241" fmla="*/ 6161317 w 15811497"/>
              <a:gd name="connsiteY75-14242" fmla="*/ 761659 h 6248398"/>
              <a:gd name="connsiteX76-14243" fmla="*/ 6224019 w 15811497"/>
              <a:gd name="connsiteY76-14244" fmla="*/ 677808 h 6248398"/>
              <a:gd name="connsiteX77-14245" fmla="*/ 6175489 w 15811497"/>
              <a:gd name="connsiteY77-14246" fmla="*/ 757691 h 6248398"/>
              <a:gd name="connsiteX78-14247" fmla="*/ 6175489 w 15811497"/>
              <a:gd name="connsiteY78-14248" fmla="*/ 757692 h 6248398"/>
              <a:gd name="connsiteX79-14249" fmla="*/ 6224020 w 15811497"/>
              <a:gd name="connsiteY79-14250" fmla="*/ 677809 h 6248398"/>
              <a:gd name="connsiteX80-14251" fmla="*/ 6233696 w 15811497"/>
              <a:gd name="connsiteY80-14252" fmla="*/ 664869 h 6248398"/>
              <a:gd name="connsiteX81-14253" fmla="*/ 6252611 w 15811497"/>
              <a:gd name="connsiteY81-14254" fmla="*/ 633734 h 6248398"/>
              <a:gd name="connsiteX82-14255" fmla="*/ 6252610 w 15811497"/>
              <a:gd name="connsiteY82-14256" fmla="*/ 633734 h 6248398"/>
              <a:gd name="connsiteX83-14257" fmla="*/ 6233696 w 15811497"/>
              <a:gd name="connsiteY83-14258" fmla="*/ 664868 h 6248398"/>
              <a:gd name="connsiteX84-14259" fmla="*/ 6224019 w 15811497"/>
              <a:gd name="connsiteY84-14260" fmla="*/ 677808 h 6248398"/>
              <a:gd name="connsiteX85-14261" fmla="*/ 6248008 w 15811497"/>
              <a:gd name="connsiteY85-14262" fmla="*/ 638320 h 6248398"/>
              <a:gd name="connsiteX86-14263" fmla="*/ 6251291 w 15811497"/>
              <a:gd name="connsiteY86-14264" fmla="*/ 633930 h 6248398"/>
              <a:gd name="connsiteX87-14265" fmla="*/ 6251293 w 15811497"/>
              <a:gd name="connsiteY87-14266" fmla="*/ 633929 h 6248398"/>
              <a:gd name="connsiteX88-14267" fmla="*/ 6257683 w 15811497"/>
              <a:gd name="connsiteY88-14268" fmla="*/ 625384 h 6248398"/>
              <a:gd name="connsiteX89-14269" fmla="*/ 6257686 w 15811497"/>
              <a:gd name="connsiteY89-14270" fmla="*/ 625380 h 6248398"/>
              <a:gd name="connsiteX90-14271" fmla="*/ 6331355 w 15811497"/>
              <a:gd name="connsiteY90-14272" fmla="*/ 526865 h 6248398"/>
              <a:gd name="connsiteX91-14273" fmla="*/ 7448548 w 15811497"/>
              <a:gd name="connsiteY91-14274" fmla="*/ 0 h 6248398"/>
              <a:gd name="connsiteX0-14275" fmla="*/ 11209760 w 15811497"/>
              <a:gd name="connsiteY0-14276" fmla="*/ 5180760 h 6248398"/>
              <a:gd name="connsiteX1-14277" fmla="*/ 11210150 w 15811497"/>
              <a:gd name="connsiteY1-14278" fmla="*/ 5180948 h 6248398"/>
              <a:gd name="connsiteX2-14279" fmla="*/ 11313815 w 15811497"/>
              <a:gd name="connsiteY2-14280" fmla="*/ 5243926 h 6248398"/>
              <a:gd name="connsiteX3-14281" fmla="*/ 11369911 w 15811497"/>
              <a:gd name="connsiteY3-14282" fmla="*/ 5285874 h 6248398"/>
              <a:gd name="connsiteX4-14283" fmla="*/ 11410606 w 15811497"/>
              <a:gd name="connsiteY4-14284" fmla="*/ 5316305 h 6248398"/>
              <a:gd name="connsiteX5-14285" fmla="*/ 11499892 w 15811497"/>
              <a:gd name="connsiteY5-14286" fmla="*/ 5397454 h 6248398"/>
              <a:gd name="connsiteX6-14287" fmla="*/ 11528781 w 15811497"/>
              <a:gd name="connsiteY6-14288" fmla="*/ 5429240 h 6248398"/>
              <a:gd name="connsiteX7-14289" fmla="*/ 11504846 w 15811497"/>
              <a:gd name="connsiteY7-14290" fmla="*/ 5414699 h 6248398"/>
              <a:gd name="connsiteX8-14291" fmla="*/ 11371717 w 15811497"/>
              <a:gd name="connsiteY8-14292" fmla="*/ 5315148 h 6248398"/>
              <a:gd name="connsiteX9-14293" fmla="*/ 11292198 w 15811497"/>
              <a:gd name="connsiteY9-14294" fmla="*/ 5255685 h 6248398"/>
              <a:gd name="connsiteX10-14295" fmla="*/ 11209760 w 15811497"/>
              <a:gd name="connsiteY10-14296" fmla="*/ 5180760 h 6248398"/>
              <a:gd name="connsiteX11-14297" fmla="*/ 7448548 w 15811497"/>
              <a:gd name="connsiteY11-14298" fmla="*/ 0 h 6248398"/>
              <a:gd name="connsiteX12-14299" fmla="*/ 8721604 w 15811497"/>
              <a:gd name="connsiteY12-14300" fmla="*/ 757692 h 6248398"/>
              <a:gd name="connsiteX13-14301" fmla="*/ 8890522 w 15811497"/>
              <a:gd name="connsiteY13-14302" fmla="*/ 1193234 h 6248398"/>
              <a:gd name="connsiteX14-14303" fmla="*/ 9958384 w 15811497"/>
              <a:gd name="connsiteY14-14304" fmla="*/ 1828798 h 6248398"/>
              <a:gd name="connsiteX15-14305" fmla="*/ 10895504 w 15811497"/>
              <a:gd name="connsiteY15-14306" fmla="*/ 1386857 h 6248398"/>
              <a:gd name="connsiteX16-14307" fmla="*/ 11096041 w 15811497"/>
              <a:gd name="connsiteY16-14308" fmla="*/ 1170993 h 6248398"/>
              <a:gd name="connsiteX17-14309" fmla="*/ 13049247 w 15811497"/>
              <a:gd name="connsiteY17-14310" fmla="*/ 361949 h 6248398"/>
              <a:gd name="connsiteX18-14311" fmla="*/ 15811497 w 15811497"/>
              <a:gd name="connsiteY18-14312" fmla="*/ 3124198 h 6248398"/>
              <a:gd name="connsiteX19-14313" fmla="*/ 13049247 w 15811497"/>
              <a:gd name="connsiteY19-14314" fmla="*/ 5886448 h 6248398"/>
              <a:gd name="connsiteX20-14315" fmla="*/ 11732594 w 15811497"/>
              <a:gd name="connsiteY20-14316" fmla="*/ 5553059 h 6248398"/>
              <a:gd name="connsiteX21-14317" fmla="*/ 11528782 w 15811497"/>
              <a:gd name="connsiteY21-14318" fmla="*/ 5429240 h 6248398"/>
              <a:gd name="connsiteX22-14319" fmla="*/ 11499893 w 15811497"/>
              <a:gd name="connsiteY22-14320" fmla="*/ 5397454 h 6248398"/>
              <a:gd name="connsiteX23-14321" fmla="*/ 11410607 w 15811497"/>
              <a:gd name="connsiteY23-14322" fmla="*/ 5316305 h 6248398"/>
              <a:gd name="connsiteX24-14323" fmla="*/ 11369912 w 15811497"/>
              <a:gd name="connsiteY24-14324" fmla="*/ 5285874 h 6248398"/>
              <a:gd name="connsiteX25-14325" fmla="*/ 11210151 w 15811497"/>
              <a:gd name="connsiteY25-14326" fmla="*/ 5180948 h 6248398"/>
              <a:gd name="connsiteX26-14327" fmla="*/ 11209761 w 15811497"/>
              <a:gd name="connsiteY26-14328" fmla="*/ 5180760 h 6248398"/>
              <a:gd name="connsiteX27-14329" fmla="*/ 11096041 w 15811497"/>
              <a:gd name="connsiteY27-14330" fmla="*/ 5077404 h 6248398"/>
              <a:gd name="connsiteX28-14331" fmla="*/ 11063094 w 15811497"/>
              <a:gd name="connsiteY28-14332" fmla="*/ 5041153 h 6248398"/>
              <a:gd name="connsiteX29-14333" fmla="*/ 11063091 w 15811497"/>
              <a:gd name="connsiteY29-14334" fmla="*/ 5041152 h 6248398"/>
              <a:gd name="connsiteX30-14335" fmla="*/ 11096040 w 15811497"/>
              <a:gd name="connsiteY30-14336" fmla="*/ 5077404 h 6248398"/>
              <a:gd name="connsiteX31-14337" fmla="*/ 11209760 w 15811497"/>
              <a:gd name="connsiteY31-14338" fmla="*/ 5180760 h 6248398"/>
              <a:gd name="connsiteX32-14339" fmla="*/ 11100244 w 15811497"/>
              <a:gd name="connsiteY32-14340" fmla="*/ 5128004 h 6248398"/>
              <a:gd name="connsiteX33-14341" fmla="*/ 10610846 w 15811497"/>
              <a:gd name="connsiteY33-14342" fmla="*/ 5029199 h 6248398"/>
              <a:gd name="connsiteX34-14343" fmla="*/ 9640652 w 15811497"/>
              <a:gd name="connsiteY34-14344" fmla="*/ 5486739 h 6248398"/>
              <a:gd name="connsiteX35-14345" fmla="*/ 9628722 w 15811497"/>
              <a:gd name="connsiteY35-14346" fmla="*/ 5502693 h 6248398"/>
              <a:gd name="connsiteX36-14347" fmla="*/ 9568273 w 15811497"/>
              <a:gd name="connsiteY36-14348" fmla="*/ 5583530 h 6248398"/>
              <a:gd name="connsiteX37-14349" fmla="*/ 9535504 w 15811497"/>
              <a:gd name="connsiteY37-14350" fmla="*/ 5637470 h 6248398"/>
              <a:gd name="connsiteX38-14351" fmla="*/ 9535505 w 15811497"/>
              <a:gd name="connsiteY38-14352" fmla="*/ 5637470 h 6248398"/>
              <a:gd name="connsiteX39-14353" fmla="*/ 9568273 w 15811497"/>
              <a:gd name="connsiteY39-14354" fmla="*/ 5583531 h 6248398"/>
              <a:gd name="connsiteX40-14355" fmla="*/ 9628722 w 15811497"/>
              <a:gd name="connsiteY40-14356" fmla="*/ 5502694 h 6248398"/>
              <a:gd name="connsiteX41-14357" fmla="*/ 9563485 w 15811497"/>
              <a:gd name="connsiteY41-14358" fmla="*/ 5610078 h 6248398"/>
              <a:gd name="connsiteX42-14359" fmla="*/ 9542221 w 15811497"/>
              <a:gd name="connsiteY42-14360" fmla="*/ 5638514 h 6248398"/>
              <a:gd name="connsiteX43-14361" fmla="*/ 9480140 w 15811497"/>
              <a:gd name="connsiteY43-14362" fmla="*/ 5721533 h 6248398"/>
              <a:gd name="connsiteX44-14363" fmla="*/ 8362947 w 15811497"/>
              <a:gd name="connsiteY44-14364" fmla="*/ 6248398 h 6248398"/>
              <a:gd name="connsiteX45-14365" fmla="*/ 7028922 w 15811497"/>
              <a:gd name="connsiteY45-14366" fmla="*/ 5364147 h 6248398"/>
              <a:gd name="connsiteX46-14367" fmla="*/ 6990513 w 15811497"/>
              <a:gd name="connsiteY46-14368" fmla="*/ 5259205 h 6248398"/>
              <a:gd name="connsiteX47-14369" fmla="*/ 6990512 w 15811497"/>
              <a:gd name="connsiteY47-14370" fmla="*/ 5259199 h 6248398"/>
              <a:gd name="connsiteX48-14371" fmla="*/ 6983676 w 15811497"/>
              <a:gd name="connsiteY48-14372" fmla="*/ 5240519 h 6248398"/>
              <a:gd name="connsiteX49-14373" fmla="*/ 6983673 w 15811497"/>
              <a:gd name="connsiteY49-14374" fmla="*/ 5240519 h 6248398"/>
              <a:gd name="connsiteX50-14375" fmla="*/ 6980236 w 15811497"/>
              <a:gd name="connsiteY50-14376" fmla="*/ 5231130 h 6248398"/>
              <a:gd name="connsiteX51-14377" fmla="*/ 6978859 w 15811497"/>
              <a:gd name="connsiteY51-14378" fmla="*/ 5225774 h 6248398"/>
              <a:gd name="connsiteX52-14379" fmla="*/ 6984291 w 15811497"/>
              <a:gd name="connsiteY52-14380" fmla="*/ 5240614 h 6248398"/>
              <a:gd name="connsiteX53-14381" fmla="*/ 6984292 w 15811497"/>
              <a:gd name="connsiteY53-14382" fmla="*/ 5240614 h 6248398"/>
              <a:gd name="connsiteX54-14383" fmla="*/ 6978860 w 15811497"/>
              <a:gd name="connsiteY54-14384" fmla="*/ 5225773 h 6248398"/>
              <a:gd name="connsiteX55-14385" fmla="*/ 6944562 w 15811497"/>
              <a:gd name="connsiteY55-14386" fmla="*/ 5092380 h 6248398"/>
              <a:gd name="connsiteX56-14387" fmla="*/ 6978860 w 15811497"/>
              <a:gd name="connsiteY56-14388" fmla="*/ 5225773 h 6248398"/>
              <a:gd name="connsiteX57-14389" fmla="*/ 6948299 w 15811497"/>
              <a:gd name="connsiteY57-14390" fmla="*/ 5142273 h 6248398"/>
              <a:gd name="connsiteX58-14391" fmla="*/ 5829297 w 15811497"/>
              <a:gd name="connsiteY58-14392" fmla="*/ 4400549 h 6248398"/>
              <a:gd name="connsiteX59-14393" fmla="*/ 5056802 w 15811497"/>
              <a:gd name="connsiteY59-14394" fmla="*/ 4677867 h 6248398"/>
              <a:gd name="connsiteX60-14395" fmla="*/ 5022517 w 15811497"/>
              <a:gd name="connsiteY60-14396" fmla="*/ 4709027 h 6248398"/>
              <a:gd name="connsiteX61-14397" fmla="*/ 5022515 w 15811497"/>
              <a:gd name="connsiteY61-14398" fmla="*/ 4709029 h 6248398"/>
              <a:gd name="connsiteX62-14399" fmla="*/ 4778482 w 15811497"/>
              <a:gd name="connsiteY62-14400" fmla="*/ 5008058 h 6248398"/>
              <a:gd name="connsiteX63-14401" fmla="*/ 4715455 w 15811497"/>
              <a:gd name="connsiteY63-14402" fmla="*/ 5077404 h 6248398"/>
              <a:gd name="connsiteX64-14403" fmla="*/ 2762249 w 15811497"/>
              <a:gd name="connsiteY64-14404" fmla="*/ 5886448 h 6248398"/>
              <a:gd name="connsiteX65-14405" fmla="*/ 0 w 15811497"/>
              <a:gd name="connsiteY65-14406" fmla="*/ 3124198 h 6248398"/>
              <a:gd name="connsiteX66-14407" fmla="*/ 2762249 w 15811497"/>
              <a:gd name="connsiteY66-14408" fmla="*/ 361949 h 6248398"/>
              <a:gd name="connsiteX67-14409" fmla="*/ 4078902 w 15811497"/>
              <a:gd name="connsiteY67-14410" fmla="*/ 695338 h 6248398"/>
              <a:gd name="connsiteX68-14411" fmla="*/ 4261443 w 15811497"/>
              <a:gd name="connsiteY68-14412" fmla="*/ 806235 h 6248398"/>
              <a:gd name="connsiteX69-14413" fmla="*/ 4409044 w 15811497"/>
              <a:gd name="connsiteY69-14414" fmla="*/ 910268 h 6248398"/>
              <a:gd name="connsiteX70-14415" fmla="*/ 4612477 w 15811497"/>
              <a:gd name="connsiteY70-14416" fmla="*/ 1077402 h 6248398"/>
              <a:gd name="connsiteX71-14417" fmla="*/ 4612478 w 15811497"/>
              <a:gd name="connsiteY71-14418" fmla="*/ 1077403 h 6248398"/>
              <a:gd name="connsiteX72-14419" fmla="*/ 4701725 w 15811497"/>
              <a:gd name="connsiteY72-14420" fmla="*/ 1120394 h 6248398"/>
              <a:gd name="connsiteX73-14421" fmla="*/ 5191122 w 15811497"/>
              <a:gd name="connsiteY73-14422" fmla="*/ 1219199 h 6248398"/>
              <a:gd name="connsiteX74-14423" fmla="*/ 6161317 w 15811497"/>
              <a:gd name="connsiteY74-14424" fmla="*/ 761659 h 6248398"/>
              <a:gd name="connsiteX75-14425" fmla="*/ 6224019 w 15811497"/>
              <a:gd name="connsiteY75-14426" fmla="*/ 677808 h 6248398"/>
              <a:gd name="connsiteX76-14427" fmla="*/ 6175489 w 15811497"/>
              <a:gd name="connsiteY76-14428" fmla="*/ 757691 h 6248398"/>
              <a:gd name="connsiteX77-14429" fmla="*/ 6175489 w 15811497"/>
              <a:gd name="connsiteY77-14430" fmla="*/ 757692 h 6248398"/>
              <a:gd name="connsiteX78-14431" fmla="*/ 6224020 w 15811497"/>
              <a:gd name="connsiteY78-14432" fmla="*/ 677809 h 6248398"/>
              <a:gd name="connsiteX79-14433" fmla="*/ 6233696 w 15811497"/>
              <a:gd name="connsiteY79-14434" fmla="*/ 664869 h 6248398"/>
              <a:gd name="connsiteX80-14435" fmla="*/ 6252611 w 15811497"/>
              <a:gd name="connsiteY80-14436" fmla="*/ 633734 h 6248398"/>
              <a:gd name="connsiteX81-14437" fmla="*/ 6252610 w 15811497"/>
              <a:gd name="connsiteY81-14438" fmla="*/ 633734 h 6248398"/>
              <a:gd name="connsiteX82-14439" fmla="*/ 6233696 w 15811497"/>
              <a:gd name="connsiteY82-14440" fmla="*/ 664868 h 6248398"/>
              <a:gd name="connsiteX83-14441" fmla="*/ 6224019 w 15811497"/>
              <a:gd name="connsiteY83-14442" fmla="*/ 677808 h 6248398"/>
              <a:gd name="connsiteX84-14443" fmla="*/ 6248008 w 15811497"/>
              <a:gd name="connsiteY84-14444" fmla="*/ 638320 h 6248398"/>
              <a:gd name="connsiteX85-14445" fmla="*/ 6251291 w 15811497"/>
              <a:gd name="connsiteY85-14446" fmla="*/ 633930 h 6248398"/>
              <a:gd name="connsiteX86-14447" fmla="*/ 6251293 w 15811497"/>
              <a:gd name="connsiteY86-14448" fmla="*/ 633929 h 6248398"/>
              <a:gd name="connsiteX87-14449" fmla="*/ 6257683 w 15811497"/>
              <a:gd name="connsiteY87-14450" fmla="*/ 625384 h 6248398"/>
              <a:gd name="connsiteX88-14451" fmla="*/ 6257686 w 15811497"/>
              <a:gd name="connsiteY88-14452" fmla="*/ 625380 h 6248398"/>
              <a:gd name="connsiteX89-14453" fmla="*/ 6331355 w 15811497"/>
              <a:gd name="connsiteY89-14454" fmla="*/ 526865 h 6248398"/>
              <a:gd name="connsiteX90-14455" fmla="*/ 7448548 w 15811497"/>
              <a:gd name="connsiteY90-14456" fmla="*/ 0 h 6248398"/>
              <a:gd name="connsiteX0-14457" fmla="*/ 11209760 w 15811497"/>
              <a:gd name="connsiteY0-14458" fmla="*/ 5180760 h 6248398"/>
              <a:gd name="connsiteX1-14459" fmla="*/ 11210150 w 15811497"/>
              <a:gd name="connsiteY1-14460" fmla="*/ 5180948 h 6248398"/>
              <a:gd name="connsiteX2-14461" fmla="*/ 11313815 w 15811497"/>
              <a:gd name="connsiteY2-14462" fmla="*/ 5243926 h 6248398"/>
              <a:gd name="connsiteX3-14463" fmla="*/ 11369911 w 15811497"/>
              <a:gd name="connsiteY3-14464" fmla="*/ 5285874 h 6248398"/>
              <a:gd name="connsiteX4-14465" fmla="*/ 11410606 w 15811497"/>
              <a:gd name="connsiteY4-14466" fmla="*/ 5316305 h 6248398"/>
              <a:gd name="connsiteX5-14467" fmla="*/ 11499892 w 15811497"/>
              <a:gd name="connsiteY5-14468" fmla="*/ 5397454 h 6248398"/>
              <a:gd name="connsiteX6-14469" fmla="*/ 11528781 w 15811497"/>
              <a:gd name="connsiteY6-14470" fmla="*/ 5429240 h 6248398"/>
              <a:gd name="connsiteX7-14471" fmla="*/ 11504846 w 15811497"/>
              <a:gd name="connsiteY7-14472" fmla="*/ 5414699 h 6248398"/>
              <a:gd name="connsiteX8-14473" fmla="*/ 11371717 w 15811497"/>
              <a:gd name="connsiteY8-14474" fmla="*/ 5315148 h 6248398"/>
              <a:gd name="connsiteX9-14475" fmla="*/ 11292198 w 15811497"/>
              <a:gd name="connsiteY9-14476" fmla="*/ 5255685 h 6248398"/>
              <a:gd name="connsiteX10-14477" fmla="*/ 11209760 w 15811497"/>
              <a:gd name="connsiteY10-14478" fmla="*/ 5180760 h 6248398"/>
              <a:gd name="connsiteX11-14479" fmla="*/ 7448548 w 15811497"/>
              <a:gd name="connsiteY11-14480" fmla="*/ 0 h 6248398"/>
              <a:gd name="connsiteX12-14481" fmla="*/ 8721604 w 15811497"/>
              <a:gd name="connsiteY12-14482" fmla="*/ 757692 h 6248398"/>
              <a:gd name="connsiteX13-14483" fmla="*/ 8890522 w 15811497"/>
              <a:gd name="connsiteY13-14484" fmla="*/ 1193234 h 6248398"/>
              <a:gd name="connsiteX14-14485" fmla="*/ 9958384 w 15811497"/>
              <a:gd name="connsiteY14-14486" fmla="*/ 1828798 h 6248398"/>
              <a:gd name="connsiteX15-14487" fmla="*/ 10895504 w 15811497"/>
              <a:gd name="connsiteY15-14488" fmla="*/ 1386857 h 6248398"/>
              <a:gd name="connsiteX16-14489" fmla="*/ 11096041 w 15811497"/>
              <a:gd name="connsiteY16-14490" fmla="*/ 1170993 h 6248398"/>
              <a:gd name="connsiteX17-14491" fmla="*/ 13049247 w 15811497"/>
              <a:gd name="connsiteY17-14492" fmla="*/ 361949 h 6248398"/>
              <a:gd name="connsiteX18-14493" fmla="*/ 15811497 w 15811497"/>
              <a:gd name="connsiteY18-14494" fmla="*/ 3124198 h 6248398"/>
              <a:gd name="connsiteX19-14495" fmla="*/ 13049247 w 15811497"/>
              <a:gd name="connsiteY19-14496" fmla="*/ 5886448 h 6248398"/>
              <a:gd name="connsiteX20-14497" fmla="*/ 11732594 w 15811497"/>
              <a:gd name="connsiteY20-14498" fmla="*/ 5553059 h 6248398"/>
              <a:gd name="connsiteX21-14499" fmla="*/ 11528782 w 15811497"/>
              <a:gd name="connsiteY21-14500" fmla="*/ 5429240 h 6248398"/>
              <a:gd name="connsiteX22-14501" fmla="*/ 11499893 w 15811497"/>
              <a:gd name="connsiteY22-14502" fmla="*/ 5397454 h 6248398"/>
              <a:gd name="connsiteX23-14503" fmla="*/ 11410607 w 15811497"/>
              <a:gd name="connsiteY23-14504" fmla="*/ 5316305 h 6248398"/>
              <a:gd name="connsiteX24-14505" fmla="*/ 11210151 w 15811497"/>
              <a:gd name="connsiteY24-14506" fmla="*/ 5180948 h 6248398"/>
              <a:gd name="connsiteX25-14507" fmla="*/ 11209761 w 15811497"/>
              <a:gd name="connsiteY25-14508" fmla="*/ 5180760 h 6248398"/>
              <a:gd name="connsiteX26-14509" fmla="*/ 11096041 w 15811497"/>
              <a:gd name="connsiteY26-14510" fmla="*/ 5077404 h 6248398"/>
              <a:gd name="connsiteX27-14511" fmla="*/ 11063094 w 15811497"/>
              <a:gd name="connsiteY27-14512" fmla="*/ 5041153 h 6248398"/>
              <a:gd name="connsiteX28-14513" fmla="*/ 11063091 w 15811497"/>
              <a:gd name="connsiteY28-14514" fmla="*/ 5041152 h 6248398"/>
              <a:gd name="connsiteX29-14515" fmla="*/ 11096040 w 15811497"/>
              <a:gd name="connsiteY29-14516" fmla="*/ 5077404 h 6248398"/>
              <a:gd name="connsiteX30-14517" fmla="*/ 11209760 w 15811497"/>
              <a:gd name="connsiteY30-14518" fmla="*/ 5180760 h 6248398"/>
              <a:gd name="connsiteX31-14519" fmla="*/ 11100244 w 15811497"/>
              <a:gd name="connsiteY31-14520" fmla="*/ 5128004 h 6248398"/>
              <a:gd name="connsiteX32-14521" fmla="*/ 10610846 w 15811497"/>
              <a:gd name="connsiteY32-14522" fmla="*/ 5029199 h 6248398"/>
              <a:gd name="connsiteX33-14523" fmla="*/ 9640652 w 15811497"/>
              <a:gd name="connsiteY33-14524" fmla="*/ 5486739 h 6248398"/>
              <a:gd name="connsiteX34-14525" fmla="*/ 9628722 w 15811497"/>
              <a:gd name="connsiteY34-14526" fmla="*/ 5502693 h 6248398"/>
              <a:gd name="connsiteX35-14527" fmla="*/ 9568273 w 15811497"/>
              <a:gd name="connsiteY35-14528" fmla="*/ 5583530 h 6248398"/>
              <a:gd name="connsiteX36-14529" fmla="*/ 9535504 w 15811497"/>
              <a:gd name="connsiteY36-14530" fmla="*/ 5637470 h 6248398"/>
              <a:gd name="connsiteX37-14531" fmla="*/ 9535505 w 15811497"/>
              <a:gd name="connsiteY37-14532" fmla="*/ 5637470 h 6248398"/>
              <a:gd name="connsiteX38-14533" fmla="*/ 9568273 w 15811497"/>
              <a:gd name="connsiteY38-14534" fmla="*/ 5583531 h 6248398"/>
              <a:gd name="connsiteX39-14535" fmla="*/ 9628722 w 15811497"/>
              <a:gd name="connsiteY39-14536" fmla="*/ 5502694 h 6248398"/>
              <a:gd name="connsiteX40-14537" fmla="*/ 9563485 w 15811497"/>
              <a:gd name="connsiteY40-14538" fmla="*/ 5610078 h 6248398"/>
              <a:gd name="connsiteX41-14539" fmla="*/ 9542221 w 15811497"/>
              <a:gd name="connsiteY41-14540" fmla="*/ 5638514 h 6248398"/>
              <a:gd name="connsiteX42-14541" fmla="*/ 9480140 w 15811497"/>
              <a:gd name="connsiteY42-14542" fmla="*/ 5721533 h 6248398"/>
              <a:gd name="connsiteX43-14543" fmla="*/ 8362947 w 15811497"/>
              <a:gd name="connsiteY43-14544" fmla="*/ 6248398 h 6248398"/>
              <a:gd name="connsiteX44-14545" fmla="*/ 7028922 w 15811497"/>
              <a:gd name="connsiteY44-14546" fmla="*/ 5364147 h 6248398"/>
              <a:gd name="connsiteX45-14547" fmla="*/ 6990513 w 15811497"/>
              <a:gd name="connsiteY45-14548" fmla="*/ 5259205 h 6248398"/>
              <a:gd name="connsiteX46-14549" fmla="*/ 6990512 w 15811497"/>
              <a:gd name="connsiteY46-14550" fmla="*/ 5259199 h 6248398"/>
              <a:gd name="connsiteX47-14551" fmla="*/ 6983676 w 15811497"/>
              <a:gd name="connsiteY47-14552" fmla="*/ 5240519 h 6248398"/>
              <a:gd name="connsiteX48-14553" fmla="*/ 6983673 w 15811497"/>
              <a:gd name="connsiteY48-14554" fmla="*/ 5240519 h 6248398"/>
              <a:gd name="connsiteX49-14555" fmla="*/ 6980236 w 15811497"/>
              <a:gd name="connsiteY49-14556" fmla="*/ 5231130 h 6248398"/>
              <a:gd name="connsiteX50-14557" fmla="*/ 6978859 w 15811497"/>
              <a:gd name="connsiteY50-14558" fmla="*/ 5225774 h 6248398"/>
              <a:gd name="connsiteX51-14559" fmla="*/ 6984291 w 15811497"/>
              <a:gd name="connsiteY51-14560" fmla="*/ 5240614 h 6248398"/>
              <a:gd name="connsiteX52-14561" fmla="*/ 6984292 w 15811497"/>
              <a:gd name="connsiteY52-14562" fmla="*/ 5240614 h 6248398"/>
              <a:gd name="connsiteX53-14563" fmla="*/ 6978860 w 15811497"/>
              <a:gd name="connsiteY53-14564" fmla="*/ 5225773 h 6248398"/>
              <a:gd name="connsiteX54-14565" fmla="*/ 6944562 w 15811497"/>
              <a:gd name="connsiteY54-14566" fmla="*/ 5092380 h 6248398"/>
              <a:gd name="connsiteX55-14567" fmla="*/ 6978860 w 15811497"/>
              <a:gd name="connsiteY55-14568" fmla="*/ 5225773 h 6248398"/>
              <a:gd name="connsiteX56-14569" fmla="*/ 6948299 w 15811497"/>
              <a:gd name="connsiteY56-14570" fmla="*/ 5142273 h 6248398"/>
              <a:gd name="connsiteX57-14571" fmla="*/ 5829297 w 15811497"/>
              <a:gd name="connsiteY57-14572" fmla="*/ 4400549 h 6248398"/>
              <a:gd name="connsiteX58-14573" fmla="*/ 5056802 w 15811497"/>
              <a:gd name="connsiteY58-14574" fmla="*/ 4677867 h 6248398"/>
              <a:gd name="connsiteX59-14575" fmla="*/ 5022517 w 15811497"/>
              <a:gd name="connsiteY59-14576" fmla="*/ 4709027 h 6248398"/>
              <a:gd name="connsiteX60-14577" fmla="*/ 5022515 w 15811497"/>
              <a:gd name="connsiteY60-14578" fmla="*/ 4709029 h 6248398"/>
              <a:gd name="connsiteX61-14579" fmla="*/ 4778482 w 15811497"/>
              <a:gd name="connsiteY61-14580" fmla="*/ 5008058 h 6248398"/>
              <a:gd name="connsiteX62-14581" fmla="*/ 4715455 w 15811497"/>
              <a:gd name="connsiteY62-14582" fmla="*/ 5077404 h 6248398"/>
              <a:gd name="connsiteX63-14583" fmla="*/ 2762249 w 15811497"/>
              <a:gd name="connsiteY63-14584" fmla="*/ 5886448 h 6248398"/>
              <a:gd name="connsiteX64-14585" fmla="*/ 0 w 15811497"/>
              <a:gd name="connsiteY64-14586" fmla="*/ 3124198 h 6248398"/>
              <a:gd name="connsiteX65-14587" fmla="*/ 2762249 w 15811497"/>
              <a:gd name="connsiteY65-14588" fmla="*/ 361949 h 6248398"/>
              <a:gd name="connsiteX66-14589" fmla="*/ 4078902 w 15811497"/>
              <a:gd name="connsiteY66-14590" fmla="*/ 695338 h 6248398"/>
              <a:gd name="connsiteX67-14591" fmla="*/ 4261443 w 15811497"/>
              <a:gd name="connsiteY67-14592" fmla="*/ 806235 h 6248398"/>
              <a:gd name="connsiteX68-14593" fmla="*/ 4409044 w 15811497"/>
              <a:gd name="connsiteY68-14594" fmla="*/ 910268 h 6248398"/>
              <a:gd name="connsiteX69-14595" fmla="*/ 4612477 w 15811497"/>
              <a:gd name="connsiteY69-14596" fmla="*/ 1077402 h 6248398"/>
              <a:gd name="connsiteX70-14597" fmla="*/ 4612478 w 15811497"/>
              <a:gd name="connsiteY70-14598" fmla="*/ 1077403 h 6248398"/>
              <a:gd name="connsiteX71-14599" fmla="*/ 4701725 w 15811497"/>
              <a:gd name="connsiteY71-14600" fmla="*/ 1120394 h 6248398"/>
              <a:gd name="connsiteX72-14601" fmla="*/ 5191122 w 15811497"/>
              <a:gd name="connsiteY72-14602" fmla="*/ 1219199 h 6248398"/>
              <a:gd name="connsiteX73-14603" fmla="*/ 6161317 w 15811497"/>
              <a:gd name="connsiteY73-14604" fmla="*/ 761659 h 6248398"/>
              <a:gd name="connsiteX74-14605" fmla="*/ 6224019 w 15811497"/>
              <a:gd name="connsiteY74-14606" fmla="*/ 677808 h 6248398"/>
              <a:gd name="connsiteX75-14607" fmla="*/ 6175489 w 15811497"/>
              <a:gd name="connsiteY75-14608" fmla="*/ 757691 h 6248398"/>
              <a:gd name="connsiteX76-14609" fmla="*/ 6175489 w 15811497"/>
              <a:gd name="connsiteY76-14610" fmla="*/ 757692 h 6248398"/>
              <a:gd name="connsiteX77-14611" fmla="*/ 6224020 w 15811497"/>
              <a:gd name="connsiteY77-14612" fmla="*/ 677809 h 6248398"/>
              <a:gd name="connsiteX78-14613" fmla="*/ 6233696 w 15811497"/>
              <a:gd name="connsiteY78-14614" fmla="*/ 664869 h 6248398"/>
              <a:gd name="connsiteX79-14615" fmla="*/ 6252611 w 15811497"/>
              <a:gd name="connsiteY79-14616" fmla="*/ 633734 h 6248398"/>
              <a:gd name="connsiteX80-14617" fmla="*/ 6252610 w 15811497"/>
              <a:gd name="connsiteY80-14618" fmla="*/ 633734 h 6248398"/>
              <a:gd name="connsiteX81-14619" fmla="*/ 6233696 w 15811497"/>
              <a:gd name="connsiteY81-14620" fmla="*/ 664868 h 6248398"/>
              <a:gd name="connsiteX82-14621" fmla="*/ 6224019 w 15811497"/>
              <a:gd name="connsiteY82-14622" fmla="*/ 677808 h 6248398"/>
              <a:gd name="connsiteX83-14623" fmla="*/ 6248008 w 15811497"/>
              <a:gd name="connsiteY83-14624" fmla="*/ 638320 h 6248398"/>
              <a:gd name="connsiteX84-14625" fmla="*/ 6251291 w 15811497"/>
              <a:gd name="connsiteY84-14626" fmla="*/ 633930 h 6248398"/>
              <a:gd name="connsiteX85-14627" fmla="*/ 6251293 w 15811497"/>
              <a:gd name="connsiteY85-14628" fmla="*/ 633929 h 6248398"/>
              <a:gd name="connsiteX86-14629" fmla="*/ 6257683 w 15811497"/>
              <a:gd name="connsiteY86-14630" fmla="*/ 625384 h 6248398"/>
              <a:gd name="connsiteX87-14631" fmla="*/ 6257686 w 15811497"/>
              <a:gd name="connsiteY87-14632" fmla="*/ 625380 h 6248398"/>
              <a:gd name="connsiteX88-14633" fmla="*/ 6331355 w 15811497"/>
              <a:gd name="connsiteY88-14634" fmla="*/ 526865 h 6248398"/>
              <a:gd name="connsiteX89-14635" fmla="*/ 7448548 w 15811497"/>
              <a:gd name="connsiteY89-14636" fmla="*/ 0 h 6248398"/>
              <a:gd name="connsiteX0-14637" fmla="*/ 11209760 w 15811497"/>
              <a:gd name="connsiteY0-14638" fmla="*/ 5180760 h 6248398"/>
              <a:gd name="connsiteX1-14639" fmla="*/ 11210150 w 15811497"/>
              <a:gd name="connsiteY1-14640" fmla="*/ 5180948 h 6248398"/>
              <a:gd name="connsiteX2-14641" fmla="*/ 11313815 w 15811497"/>
              <a:gd name="connsiteY2-14642" fmla="*/ 5243926 h 6248398"/>
              <a:gd name="connsiteX3-14643" fmla="*/ 11369911 w 15811497"/>
              <a:gd name="connsiteY3-14644" fmla="*/ 5285874 h 6248398"/>
              <a:gd name="connsiteX4-14645" fmla="*/ 11410606 w 15811497"/>
              <a:gd name="connsiteY4-14646" fmla="*/ 5316305 h 6248398"/>
              <a:gd name="connsiteX5-14647" fmla="*/ 11499892 w 15811497"/>
              <a:gd name="connsiteY5-14648" fmla="*/ 5397454 h 6248398"/>
              <a:gd name="connsiteX6-14649" fmla="*/ 11528781 w 15811497"/>
              <a:gd name="connsiteY6-14650" fmla="*/ 5429240 h 6248398"/>
              <a:gd name="connsiteX7-14651" fmla="*/ 11504846 w 15811497"/>
              <a:gd name="connsiteY7-14652" fmla="*/ 5414699 h 6248398"/>
              <a:gd name="connsiteX8-14653" fmla="*/ 11371717 w 15811497"/>
              <a:gd name="connsiteY8-14654" fmla="*/ 5315148 h 6248398"/>
              <a:gd name="connsiteX9-14655" fmla="*/ 11292198 w 15811497"/>
              <a:gd name="connsiteY9-14656" fmla="*/ 5255685 h 6248398"/>
              <a:gd name="connsiteX10-14657" fmla="*/ 11209760 w 15811497"/>
              <a:gd name="connsiteY10-14658" fmla="*/ 5180760 h 6248398"/>
              <a:gd name="connsiteX11-14659" fmla="*/ 7448548 w 15811497"/>
              <a:gd name="connsiteY11-14660" fmla="*/ 0 h 6248398"/>
              <a:gd name="connsiteX12-14661" fmla="*/ 8721604 w 15811497"/>
              <a:gd name="connsiteY12-14662" fmla="*/ 757692 h 6248398"/>
              <a:gd name="connsiteX13-14663" fmla="*/ 8890522 w 15811497"/>
              <a:gd name="connsiteY13-14664" fmla="*/ 1193234 h 6248398"/>
              <a:gd name="connsiteX14-14665" fmla="*/ 9958384 w 15811497"/>
              <a:gd name="connsiteY14-14666" fmla="*/ 1828798 h 6248398"/>
              <a:gd name="connsiteX15-14667" fmla="*/ 10895504 w 15811497"/>
              <a:gd name="connsiteY15-14668" fmla="*/ 1386857 h 6248398"/>
              <a:gd name="connsiteX16-14669" fmla="*/ 11096041 w 15811497"/>
              <a:gd name="connsiteY16-14670" fmla="*/ 1170993 h 6248398"/>
              <a:gd name="connsiteX17-14671" fmla="*/ 13049247 w 15811497"/>
              <a:gd name="connsiteY17-14672" fmla="*/ 361949 h 6248398"/>
              <a:gd name="connsiteX18-14673" fmla="*/ 15811497 w 15811497"/>
              <a:gd name="connsiteY18-14674" fmla="*/ 3124198 h 6248398"/>
              <a:gd name="connsiteX19-14675" fmla="*/ 13049247 w 15811497"/>
              <a:gd name="connsiteY19-14676" fmla="*/ 5886448 h 6248398"/>
              <a:gd name="connsiteX20-14677" fmla="*/ 11732594 w 15811497"/>
              <a:gd name="connsiteY20-14678" fmla="*/ 5553059 h 6248398"/>
              <a:gd name="connsiteX21-14679" fmla="*/ 11528782 w 15811497"/>
              <a:gd name="connsiteY21-14680" fmla="*/ 5429240 h 6248398"/>
              <a:gd name="connsiteX22-14681" fmla="*/ 11499893 w 15811497"/>
              <a:gd name="connsiteY22-14682" fmla="*/ 5397454 h 6248398"/>
              <a:gd name="connsiteX23-14683" fmla="*/ 11210151 w 15811497"/>
              <a:gd name="connsiteY23-14684" fmla="*/ 5180948 h 6248398"/>
              <a:gd name="connsiteX24-14685" fmla="*/ 11209761 w 15811497"/>
              <a:gd name="connsiteY24-14686" fmla="*/ 5180760 h 6248398"/>
              <a:gd name="connsiteX25-14687" fmla="*/ 11096041 w 15811497"/>
              <a:gd name="connsiteY25-14688" fmla="*/ 5077404 h 6248398"/>
              <a:gd name="connsiteX26-14689" fmla="*/ 11063094 w 15811497"/>
              <a:gd name="connsiteY26-14690" fmla="*/ 5041153 h 6248398"/>
              <a:gd name="connsiteX27-14691" fmla="*/ 11063091 w 15811497"/>
              <a:gd name="connsiteY27-14692" fmla="*/ 5041152 h 6248398"/>
              <a:gd name="connsiteX28-14693" fmla="*/ 11096040 w 15811497"/>
              <a:gd name="connsiteY28-14694" fmla="*/ 5077404 h 6248398"/>
              <a:gd name="connsiteX29-14695" fmla="*/ 11209760 w 15811497"/>
              <a:gd name="connsiteY29-14696" fmla="*/ 5180760 h 6248398"/>
              <a:gd name="connsiteX30-14697" fmla="*/ 11100244 w 15811497"/>
              <a:gd name="connsiteY30-14698" fmla="*/ 5128004 h 6248398"/>
              <a:gd name="connsiteX31-14699" fmla="*/ 10610846 w 15811497"/>
              <a:gd name="connsiteY31-14700" fmla="*/ 5029199 h 6248398"/>
              <a:gd name="connsiteX32-14701" fmla="*/ 9640652 w 15811497"/>
              <a:gd name="connsiteY32-14702" fmla="*/ 5486739 h 6248398"/>
              <a:gd name="connsiteX33-14703" fmla="*/ 9628722 w 15811497"/>
              <a:gd name="connsiteY33-14704" fmla="*/ 5502693 h 6248398"/>
              <a:gd name="connsiteX34-14705" fmla="*/ 9568273 w 15811497"/>
              <a:gd name="connsiteY34-14706" fmla="*/ 5583530 h 6248398"/>
              <a:gd name="connsiteX35-14707" fmla="*/ 9535504 w 15811497"/>
              <a:gd name="connsiteY35-14708" fmla="*/ 5637470 h 6248398"/>
              <a:gd name="connsiteX36-14709" fmla="*/ 9535505 w 15811497"/>
              <a:gd name="connsiteY36-14710" fmla="*/ 5637470 h 6248398"/>
              <a:gd name="connsiteX37-14711" fmla="*/ 9568273 w 15811497"/>
              <a:gd name="connsiteY37-14712" fmla="*/ 5583531 h 6248398"/>
              <a:gd name="connsiteX38-14713" fmla="*/ 9628722 w 15811497"/>
              <a:gd name="connsiteY38-14714" fmla="*/ 5502694 h 6248398"/>
              <a:gd name="connsiteX39-14715" fmla="*/ 9563485 w 15811497"/>
              <a:gd name="connsiteY39-14716" fmla="*/ 5610078 h 6248398"/>
              <a:gd name="connsiteX40-14717" fmla="*/ 9542221 w 15811497"/>
              <a:gd name="connsiteY40-14718" fmla="*/ 5638514 h 6248398"/>
              <a:gd name="connsiteX41-14719" fmla="*/ 9480140 w 15811497"/>
              <a:gd name="connsiteY41-14720" fmla="*/ 5721533 h 6248398"/>
              <a:gd name="connsiteX42-14721" fmla="*/ 8362947 w 15811497"/>
              <a:gd name="connsiteY42-14722" fmla="*/ 6248398 h 6248398"/>
              <a:gd name="connsiteX43-14723" fmla="*/ 7028922 w 15811497"/>
              <a:gd name="connsiteY43-14724" fmla="*/ 5364147 h 6248398"/>
              <a:gd name="connsiteX44-14725" fmla="*/ 6990513 w 15811497"/>
              <a:gd name="connsiteY44-14726" fmla="*/ 5259205 h 6248398"/>
              <a:gd name="connsiteX45-14727" fmla="*/ 6990512 w 15811497"/>
              <a:gd name="connsiteY45-14728" fmla="*/ 5259199 h 6248398"/>
              <a:gd name="connsiteX46-14729" fmla="*/ 6983676 w 15811497"/>
              <a:gd name="connsiteY46-14730" fmla="*/ 5240519 h 6248398"/>
              <a:gd name="connsiteX47-14731" fmla="*/ 6983673 w 15811497"/>
              <a:gd name="connsiteY47-14732" fmla="*/ 5240519 h 6248398"/>
              <a:gd name="connsiteX48-14733" fmla="*/ 6980236 w 15811497"/>
              <a:gd name="connsiteY48-14734" fmla="*/ 5231130 h 6248398"/>
              <a:gd name="connsiteX49-14735" fmla="*/ 6978859 w 15811497"/>
              <a:gd name="connsiteY49-14736" fmla="*/ 5225774 h 6248398"/>
              <a:gd name="connsiteX50-14737" fmla="*/ 6984291 w 15811497"/>
              <a:gd name="connsiteY50-14738" fmla="*/ 5240614 h 6248398"/>
              <a:gd name="connsiteX51-14739" fmla="*/ 6984292 w 15811497"/>
              <a:gd name="connsiteY51-14740" fmla="*/ 5240614 h 6248398"/>
              <a:gd name="connsiteX52-14741" fmla="*/ 6978860 w 15811497"/>
              <a:gd name="connsiteY52-14742" fmla="*/ 5225773 h 6248398"/>
              <a:gd name="connsiteX53-14743" fmla="*/ 6944562 w 15811497"/>
              <a:gd name="connsiteY53-14744" fmla="*/ 5092380 h 6248398"/>
              <a:gd name="connsiteX54-14745" fmla="*/ 6978860 w 15811497"/>
              <a:gd name="connsiteY54-14746" fmla="*/ 5225773 h 6248398"/>
              <a:gd name="connsiteX55-14747" fmla="*/ 6948299 w 15811497"/>
              <a:gd name="connsiteY55-14748" fmla="*/ 5142273 h 6248398"/>
              <a:gd name="connsiteX56-14749" fmla="*/ 5829297 w 15811497"/>
              <a:gd name="connsiteY56-14750" fmla="*/ 4400549 h 6248398"/>
              <a:gd name="connsiteX57-14751" fmla="*/ 5056802 w 15811497"/>
              <a:gd name="connsiteY57-14752" fmla="*/ 4677867 h 6248398"/>
              <a:gd name="connsiteX58-14753" fmla="*/ 5022517 w 15811497"/>
              <a:gd name="connsiteY58-14754" fmla="*/ 4709027 h 6248398"/>
              <a:gd name="connsiteX59-14755" fmla="*/ 5022515 w 15811497"/>
              <a:gd name="connsiteY59-14756" fmla="*/ 4709029 h 6248398"/>
              <a:gd name="connsiteX60-14757" fmla="*/ 4778482 w 15811497"/>
              <a:gd name="connsiteY60-14758" fmla="*/ 5008058 h 6248398"/>
              <a:gd name="connsiteX61-14759" fmla="*/ 4715455 w 15811497"/>
              <a:gd name="connsiteY61-14760" fmla="*/ 5077404 h 6248398"/>
              <a:gd name="connsiteX62-14761" fmla="*/ 2762249 w 15811497"/>
              <a:gd name="connsiteY62-14762" fmla="*/ 5886448 h 6248398"/>
              <a:gd name="connsiteX63-14763" fmla="*/ 0 w 15811497"/>
              <a:gd name="connsiteY63-14764" fmla="*/ 3124198 h 6248398"/>
              <a:gd name="connsiteX64-14765" fmla="*/ 2762249 w 15811497"/>
              <a:gd name="connsiteY64-14766" fmla="*/ 361949 h 6248398"/>
              <a:gd name="connsiteX65-14767" fmla="*/ 4078902 w 15811497"/>
              <a:gd name="connsiteY65-14768" fmla="*/ 695338 h 6248398"/>
              <a:gd name="connsiteX66-14769" fmla="*/ 4261443 w 15811497"/>
              <a:gd name="connsiteY66-14770" fmla="*/ 806235 h 6248398"/>
              <a:gd name="connsiteX67-14771" fmla="*/ 4409044 w 15811497"/>
              <a:gd name="connsiteY67-14772" fmla="*/ 910268 h 6248398"/>
              <a:gd name="connsiteX68-14773" fmla="*/ 4612477 w 15811497"/>
              <a:gd name="connsiteY68-14774" fmla="*/ 1077402 h 6248398"/>
              <a:gd name="connsiteX69-14775" fmla="*/ 4612478 w 15811497"/>
              <a:gd name="connsiteY69-14776" fmla="*/ 1077403 h 6248398"/>
              <a:gd name="connsiteX70-14777" fmla="*/ 4701725 w 15811497"/>
              <a:gd name="connsiteY70-14778" fmla="*/ 1120394 h 6248398"/>
              <a:gd name="connsiteX71-14779" fmla="*/ 5191122 w 15811497"/>
              <a:gd name="connsiteY71-14780" fmla="*/ 1219199 h 6248398"/>
              <a:gd name="connsiteX72-14781" fmla="*/ 6161317 w 15811497"/>
              <a:gd name="connsiteY72-14782" fmla="*/ 761659 h 6248398"/>
              <a:gd name="connsiteX73-14783" fmla="*/ 6224019 w 15811497"/>
              <a:gd name="connsiteY73-14784" fmla="*/ 677808 h 6248398"/>
              <a:gd name="connsiteX74-14785" fmla="*/ 6175489 w 15811497"/>
              <a:gd name="connsiteY74-14786" fmla="*/ 757691 h 6248398"/>
              <a:gd name="connsiteX75-14787" fmla="*/ 6175489 w 15811497"/>
              <a:gd name="connsiteY75-14788" fmla="*/ 757692 h 6248398"/>
              <a:gd name="connsiteX76-14789" fmla="*/ 6224020 w 15811497"/>
              <a:gd name="connsiteY76-14790" fmla="*/ 677809 h 6248398"/>
              <a:gd name="connsiteX77-14791" fmla="*/ 6233696 w 15811497"/>
              <a:gd name="connsiteY77-14792" fmla="*/ 664869 h 6248398"/>
              <a:gd name="connsiteX78-14793" fmla="*/ 6252611 w 15811497"/>
              <a:gd name="connsiteY78-14794" fmla="*/ 633734 h 6248398"/>
              <a:gd name="connsiteX79-14795" fmla="*/ 6252610 w 15811497"/>
              <a:gd name="connsiteY79-14796" fmla="*/ 633734 h 6248398"/>
              <a:gd name="connsiteX80-14797" fmla="*/ 6233696 w 15811497"/>
              <a:gd name="connsiteY80-14798" fmla="*/ 664868 h 6248398"/>
              <a:gd name="connsiteX81-14799" fmla="*/ 6224019 w 15811497"/>
              <a:gd name="connsiteY81-14800" fmla="*/ 677808 h 6248398"/>
              <a:gd name="connsiteX82-14801" fmla="*/ 6248008 w 15811497"/>
              <a:gd name="connsiteY82-14802" fmla="*/ 638320 h 6248398"/>
              <a:gd name="connsiteX83-14803" fmla="*/ 6251291 w 15811497"/>
              <a:gd name="connsiteY83-14804" fmla="*/ 633930 h 6248398"/>
              <a:gd name="connsiteX84-14805" fmla="*/ 6251293 w 15811497"/>
              <a:gd name="connsiteY84-14806" fmla="*/ 633929 h 6248398"/>
              <a:gd name="connsiteX85-14807" fmla="*/ 6257683 w 15811497"/>
              <a:gd name="connsiteY85-14808" fmla="*/ 625384 h 6248398"/>
              <a:gd name="connsiteX86-14809" fmla="*/ 6257686 w 15811497"/>
              <a:gd name="connsiteY86-14810" fmla="*/ 625380 h 6248398"/>
              <a:gd name="connsiteX87-14811" fmla="*/ 6331355 w 15811497"/>
              <a:gd name="connsiteY87-14812" fmla="*/ 526865 h 6248398"/>
              <a:gd name="connsiteX88-14813" fmla="*/ 7448548 w 15811497"/>
              <a:gd name="connsiteY88-14814" fmla="*/ 0 h 6248398"/>
              <a:gd name="connsiteX0-14815" fmla="*/ 11209760 w 15811497"/>
              <a:gd name="connsiteY0-14816" fmla="*/ 5180760 h 6248398"/>
              <a:gd name="connsiteX1-14817" fmla="*/ 11210150 w 15811497"/>
              <a:gd name="connsiteY1-14818" fmla="*/ 5180948 h 6248398"/>
              <a:gd name="connsiteX2-14819" fmla="*/ 11313815 w 15811497"/>
              <a:gd name="connsiteY2-14820" fmla="*/ 5243926 h 6248398"/>
              <a:gd name="connsiteX3-14821" fmla="*/ 11369911 w 15811497"/>
              <a:gd name="connsiteY3-14822" fmla="*/ 5285874 h 6248398"/>
              <a:gd name="connsiteX4-14823" fmla="*/ 11410606 w 15811497"/>
              <a:gd name="connsiteY4-14824" fmla="*/ 5316305 h 6248398"/>
              <a:gd name="connsiteX5-14825" fmla="*/ 11499892 w 15811497"/>
              <a:gd name="connsiteY5-14826" fmla="*/ 5397454 h 6248398"/>
              <a:gd name="connsiteX6-14827" fmla="*/ 11528781 w 15811497"/>
              <a:gd name="connsiteY6-14828" fmla="*/ 5429240 h 6248398"/>
              <a:gd name="connsiteX7-14829" fmla="*/ 11504846 w 15811497"/>
              <a:gd name="connsiteY7-14830" fmla="*/ 5414699 h 6248398"/>
              <a:gd name="connsiteX8-14831" fmla="*/ 11371717 w 15811497"/>
              <a:gd name="connsiteY8-14832" fmla="*/ 5315148 h 6248398"/>
              <a:gd name="connsiteX9-14833" fmla="*/ 11292198 w 15811497"/>
              <a:gd name="connsiteY9-14834" fmla="*/ 5255685 h 6248398"/>
              <a:gd name="connsiteX10-14835" fmla="*/ 11209760 w 15811497"/>
              <a:gd name="connsiteY10-14836" fmla="*/ 5180760 h 6248398"/>
              <a:gd name="connsiteX11-14837" fmla="*/ 7448548 w 15811497"/>
              <a:gd name="connsiteY11-14838" fmla="*/ 0 h 6248398"/>
              <a:gd name="connsiteX12-14839" fmla="*/ 8721604 w 15811497"/>
              <a:gd name="connsiteY12-14840" fmla="*/ 757692 h 6248398"/>
              <a:gd name="connsiteX13-14841" fmla="*/ 8890522 w 15811497"/>
              <a:gd name="connsiteY13-14842" fmla="*/ 1193234 h 6248398"/>
              <a:gd name="connsiteX14-14843" fmla="*/ 9958384 w 15811497"/>
              <a:gd name="connsiteY14-14844" fmla="*/ 1828798 h 6248398"/>
              <a:gd name="connsiteX15-14845" fmla="*/ 10895504 w 15811497"/>
              <a:gd name="connsiteY15-14846" fmla="*/ 1386857 h 6248398"/>
              <a:gd name="connsiteX16-14847" fmla="*/ 11096041 w 15811497"/>
              <a:gd name="connsiteY16-14848" fmla="*/ 1170993 h 6248398"/>
              <a:gd name="connsiteX17-14849" fmla="*/ 13049247 w 15811497"/>
              <a:gd name="connsiteY17-14850" fmla="*/ 361949 h 6248398"/>
              <a:gd name="connsiteX18-14851" fmla="*/ 15811497 w 15811497"/>
              <a:gd name="connsiteY18-14852" fmla="*/ 3124198 h 6248398"/>
              <a:gd name="connsiteX19-14853" fmla="*/ 13049247 w 15811497"/>
              <a:gd name="connsiteY19-14854" fmla="*/ 5886448 h 6248398"/>
              <a:gd name="connsiteX20-14855" fmla="*/ 11732594 w 15811497"/>
              <a:gd name="connsiteY20-14856" fmla="*/ 5553059 h 6248398"/>
              <a:gd name="connsiteX21-14857" fmla="*/ 11528782 w 15811497"/>
              <a:gd name="connsiteY21-14858" fmla="*/ 5429240 h 6248398"/>
              <a:gd name="connsiteX22-14859" fmla="*/ 11210151 w 15811497"/>
              <a:gd name="connsiteY22-14860" fmla="*/ 5180948 h 6248398"/>
              <a:gd name="connsiteX23-14861" fmla="*/ 11209761 w 15811497"/>
              <a:gd name="connsiteY23-14862" fmla="*/ 5180760 h 6248398"/>
              <a:gd name="connsiteX24-14863" fmla="*/ 11096041 w 15811497"/>
              <a:gd name="connsiteY24-14864" fmla="*/ 5077404 h 6248398"/>
              <a:gd name="connsiteX25-14865" fmla="*/ 11063094 w 15811497"/>
              <a:gd name="connsiteY25-14866" fmla="*/ 5041153 h 6248398"/>
              <a:gd name="connsiteX26-14867" fmla="*/ 11063091 w 15811497"/>
              <a:gd name="connsiteY26-14868" fmla="*/ 5041152 h 6248398"/>
              <a:gd name="connsiteX27-14869" fmla="*/ 11096040 w 15811497"/>
              <a:gd name="connsiteY27-14870" fmla="*/ 5077404 h 6248398"/>
              <a:gd name="connsiteX28-14871" fmla="*/ 11209760 w 15811497"/>
              <a:gd name="connsiteY28-14872" fmla="*/ 5180760 h 6248398"/>
              <a:gd name="connsiteX29-14873" fmla="*/ 11100244 w 15811497"/>
              <a:gd name="connsiteY29-14874" fmla="*/ 5128004 h 6248398"/>
              <a:gd name="connsiteX30-14875" fmla="*/ 10610846 w 15811497"/>
              <a:gd name="connsiteY30-14876" fmla="*/ 5029199 h 6248398"/>
              <a:gd name="connsiteX31-14877" fmla="*/ 9640652 w 15811497"/>
              <a:gd name="connsiteY31-14878" fmla="*/ 5486739 h 6248398"/>
              <a:gd name="connsiteX32-14879" fmla="*/ 9628722 w 15811497"/>
              <a:gd name="connsiteY32-14880" fmla="*/ 5502693 h 6248398"/>
              <a:gd name="connsiteX33-14881" fmla="*/ 9568273 w 15811497"/>
              <a:gd name="connsiteY33-14882" fmla="*/ 5583530 h 6248398"/>
              <a:gd name="connsiteX34-14883" fmla="*/ 9535504 w 15811497"/>
              <a:gd name="connsiteY34-14884" fmla="*/ 5637470 h 6248398"/>
              <a:gd name="connsiteX35-14885" fmla="*/ 9535505 w 15811497"/>
              <a:gd name="connsiteY35-14886" fmla="*/ 5637470 h 6248398"/>
              <a:gd name="connsiteX36-14887" fmla="*/ 9568273 w 15811497"/>
              <a:gd name="connsiteY36-14888" fmla="*/ 5583531 h 6248398"/>
              <a:gd name="connsiteX37-14889" fmla="*/ 9628722 w 15811497"/>
              <a:gd name="connsiteY37-14890" fmla="*/ 5502694 h 6248398"/>
              <a:gd name="connsiteX38-14891" fmla="*/ 9563485 w 15811497"/>
              <a:gd name="connsiteY38-14892" fmla="*/ 5610078 h 6248398"/>
              <a:gd name="connsiteX39-14893" fmla="*/ 9542221 w 15811497"/>
              <a:gd name="connsiteY39-14894" fmla="*/ 5638514 h 6248398"/>
              <a:gd name="connsiteX40-14895" fmla="*/ 9480140 w 15811497"/>
              <a:gd name="connsiteY40-14896" fmla="*/ 5721533 h 6248398"/>
              <a:gd name="connsiteX41-14897" fmla="*/ 8362947 w 15811497"/>
              <a:gd name="connsiteY41-14898" fmla="*/ 6248398 h 6248398"/>
              <a:gd name="connsiteX42-14899" fmla="*/ 7028922 w 15811497"/>
              <a:gd name="connsiteY42-14900" fmla="*/ 5364147 h 6248398"/>
              <a:gd name="connsiteX43-14901" fmla="*/ 6990513 w 15811497"/>
              <a:gd name="connsiteY43-14902" fmla="*/ 5259205 h 6248398"/>
              <a:gd name="connsiteX44-14903" fmla="*/ 6990512 w 15811497"/>
              <a:gd name="connsiteY44-14904" fmla="*/ 5259199 h 6248398"/>
              <a:gd name="connsiteX45-14905" fmla="*/ 6983676 w 15811497"/>
              <a:gd name="connsiteY45-14906" fmla="*/ 5240519 h 6248398"/>
              <a:gd name="connsiteX46-14907" fmla="*/ 6983673 w 15811497"/>
              <a:gd name="connsiteY46-14908" fmla="*/ 5240519 h 6248398"/>
              <a:gd name="connsiteX47-14909" fmla="*/ 6980236 w 15811497"/>
              <a:gd name="connsiteY47-14910" fmla="*/ 5231130 h 6248398"/>
              <a:gd name="connsiteX48-14911" fmla="*/ 6978859 w 15811497"/>
              <a:gd name="connsiteY48-14912" fmla="*/ 5225774 h 6248398"/>
              <a:gd name="connsiteX49-14913" fmla="*/ 6984291 w 15811497"/>
              <a:gd name="connsiteY49-14914" fmla="*/ 5240614 h 6248398"/>
              <a:gd name="connsiteX50-14915" fmla="*/ 6984292 w 15811497"/>
              <a:gd name="connsiteY50-14916" fmla="*/ 5240614 h 6248398"/>
              <a:gd name="connsiteX51-14917" fmla="*/ 6978860 w 15811497"/>
              <a:gd name="connsiteY51-14918" fmla="*/ 5225773 h 6248398"/>
              <a:gd name="connsiteX52-14919" fmla="*/ 6944562 w 15811497"/>
              <a:gd name="connsiteY52-14920" fmla="*/ 5092380 h 6248398"/>
              <a:gd name="connsiteX53-14921" fmla="*/ 6978860 w 15811497"/>
              <a:gd name="connsiteY53-14922" fmla="*/ 5225773 h 6248398"/>
              <a:gd name="connsiteX54-14923" fmla="*/ 6948299 w 15811497"/>
              <a:gd name="connsiteY54-14924" fmla="*/ 5142273 h 6248398"/>
              <a:gd name="connsiteX55-14925" fmla="*/ 5829297 w 15811497"/>
              <a:gd name="connsiteY55-14926" fmla="*/ 4400549 h 6248398"/>
              <a:gd name="connsiteX56-14927" fmla="*/ 5056802 w 15811497"/>
              <a:gd name="connsiteY56-14928" fmla="*/ 4677867 h 6248398"/>
              <a:gd name="connsiteX57-14929" fmla="*/ 5022517 w 15811497"/>
              <a:gd name="connsiteY57-14930" fmla="*/ 4709027 h 6248398"/>
              <a:gd name="connsiteX58-14931" fmla="*/ 5022515 w 15811497"/>
              <a:gd name="connsiteY58-14932" fmla="*/ 4709029 h 6248398"/>
              <a:gd name="connsiteX59-14933" fmla="*/ 4778482 w 15811497"/>
              <a:gd name="connsiteY59-14934" fmla="*/ 5008058 h 6248398"/>
              <a:gd name="connsiteX60-14935" fmla="*/ 4715455 w 15811497"/>
              <a:gd name="connsiteY60-14936" fmla="*/ 5077404 h 6248398"/>
              <a:gd name="connsiteX61-14937" fmla="*/ 2762249 w 15811497"/>
              <a:gd name="connsiteY61-14938" fmla="*/ 5886448 h 6248398"/>
              <a:gd name="connsiteX62-14939" fmla="*/ 0 w 15811497"/>
              <a:gd name="connsiteY62-14940" fmla="*/ 3124198 h 6248398"/>
              <a:gd name="connsiteX63-14941" fmla="*/ 2762249 w 15811497"/>
              <a:gd name="connsiteY63-14942" fmla="*/ 361949 h 6248398"/>
              <a:gd name="connsiteX64-14943" fmla="*/ 4078902 w 15811497"/>
              <a:gd name="connsiteY64-14944" fmla="*/ 695338 h 6248398"/>
              <a:gd name="connsiteX65-14945" fmla="*/ 4261443 w 15811497"/>
              <a:gd name="connsiteY65-14946" fmla="*/ 806235 h 6248398"/>
              <a:gd name="connsiteX66-14947" fmla="*/ 4409044 w 15811497"/>
              <a:gd name="connsiteY66-14948" fmla="*/ 910268 h 6248398"/>
              <a:gd name="connsiteX67-14949" fmla="*/ 4612477 w 15811497"/>
              <a:gd name="connsiteY67-14950" fmla="*/ 1077402 h 6248398"/>
              <a:gd name="connsiteX68-14951" fmla="*/ 4612478 w 15811497"/>
              <a:gd name="connsiteY68-14952" fmla="*/ 1077403 h 6248398"/>
              <a:gd name="connsiteX69-14953" fmla="*/ 4701725 w 15811497"/>
              <a:gd name="connsiteY69-14954" fmla="*/ 1120394 h 6248398"/>
              <a:gd name="connsiteX70-14955" fmla="*/ 5191122 w 15811497"/>
              <a:gd name="connsiteY70-14956" fmla="*/ 1219199 h 6248398"/>
              <a:gd name="connsiteX71-14957" fmla="*/ 6161317 w 15811497"/>
              <a:gd name="connsiteY71-14958" fmla="*/ 761659 h 6248398"/>
              <a:gd name="connsiteX72-14959" fmla="*/ 6224019 w 15811497"/>
              <a:gd name="connsiteY72-14960" fmla="*/ 677808 h 6248398"/>
              <a:gd name="connsiteX73-14961" fmla="*/ 6175489 w 15811497"/>
              <a:gd name="connsiteY73-14962" fmla="*/ 757691 h 6248398"/>
              <a:gd name="connsiteX74-14963" fmla="*/ 6175489 w 15811497"/>
              <a:gd name="connsiteY74-14964" fmla="*/ 757692 h 6248398"/>
              <a:gd name="connsiteX75-14965" fmla="*/ 6224020 w 15811497"/>
              <a:gd name="connsiteY75-14966" fmla="*/ 677809 h 6248398"/>
              <a:gd name="connsiteX76-14967" fmla="*/ 6233696 w 15811497"/>
              <a:gd name="connsiteY76-14968" fmla="*/ 664869 h 6248398"/>
              <a:gd name="connsiteX77-14969" fmla="*/ 6252611 w 15811497"/>
              <a:gd name="connsiteY77-14970" fmla="*/ 633734 h 6248398"/>
              <a:gd name="connsiteX78-14971" fmla="*/ 6252610 w 15811497"/>
              <a:gd name="connsiteY78-14972" fmla="*/ 633734 h 6248398"/>
              <a:gd name="connsiteX79-14973" fmla="*/ 6233696 w 15811497"/>
              <a:gd name="connsiteY79-14974" fmla="*/ 664868 h 6248398"/>
              <a:gd name="connsiteX80-14975" fmla="*/ 6224019 w 15811497"/>
              <a:gd name="connsiteY80-14976" fmla="*/ 677808 h 6248398"/>
              <a:gd name="connsiteX81-14977" fmla="*/ 6248008 w 15811497"/>
              <a:gd name="connsiteY81-14978" fmla="*/ 638320 h 6248398"/>
              <a:gd name="connsiteX82-14979" fmla="*/ 6251291 w 15811497"/>
              <a:gd name="connsiteY82-14980" fmla="*/ 633930 h 6248398"/>
              <a:gd name="connsiteX83-14981" fmla="*/ 6251293 w 15811497"/>
              <a:gd name="connsiteY83-14982" fmla="*/ 633929 h 6248398"/>
              <a:gd name="connsiteX84-14983" fmla="*/ 6257683 w 15811497"/>
              <a:gd name="connsiteY84-14984" fmla="*/ 625384 h 6248398"/>
              <a:gd name="connsiteX85-14985" fmla="*/ 6257686 w 15811497"/>
              <a:gd name="connsiteY85-14986" fmla="*/ 625380 h 6248398"/>
              <a:gd name="connsiteX86-14987" fmla="*/ 6331355 w 15811497"/>
              <a:gd name="connsiteY86-14988" fmla="*/ 526865 h 6248398"/>
              <a:gd name="connsiteX87-14989" fmla="*/ 7448548 w 15811497"/>
              <a:gd name="connsiteY87-14990" fmla="*/ 0 h 6248398"/>
              <a:gd name="connsiteX0-14991" fmla="*/ 11209760 w 15811497"/>
              <a:gd name="connsiteY0-14992" fmla="*/ 5180760 h 6248398"/>
              <a:gd name="connsiteX1-14993" fmla="*/ 11210150 w 15811497"/>
              <a:gd name="connsiteY1-14994" fmla="*/ 5180948 h 6248398"/>
              <a:gd name="connsiteX2-14995" fmla="*/ 11313815 w 15811497"/>
              <a:gd name="connsiteY2-14996" fmla="*/ 5243926 h 6248398"/>
              <a:gd name="connsiteX3-14997" fmla="*/ 11369911 w 15811497"/>
              <a:gd name="connsiteY3-14998" fmla="*/ 5285874 h 6248398"/>
              <a:gd name="connsiteX4-14999" fmla="*/ 11410606 w 15811497"/>
              <a:gd name="connsiteY4-15000" fmla="*/ 5316305 h 6248398"/>
              <a:gd name="connsiteX5-15001" fmla="*/ 11499892 w 15811497"/>
              <a:gd name="connsiteY5-15002" fmla="*/ 5397454 h 6248398"/>
              <a:gd name="connsiteX6-15003" fmla="*/ 11528781 w 15811497"/>
              <a:gd name="connsiteY6-15004" fmla="*/ 5429240 h 6248398"/>
              <a:gd name="connsiteX7-15005" fmla="*/ 11504846 w 15811497"/>
              <a:gd name="connsiteY7-15006" fmla="*/ 5414699 h 6248398"/>
              <a:gd name="connsiteX8-15007" fmla="*/ 11371717 w 15811497"/>
              <a:gd name="connsiteY8-15008" fmla="*/ 5315148 h 6248398"/>
              <a:gd name="connsiteX9-15009" fmla="*/ 11209760 w 15811497"/>
              <a:gd name="connsiteY9-15010" fmla="*/ 5180760 h 6248398"/>
              <a:gd name="connsiteX10-15011" fmla="*/ 7448548 w 15811497"/>
              <a:gd name="connsiteY10-15012" fmla="*/ 0 h 6248398"/>
              <a:gd name="connsiteX11-15013" fmla="*/ 8721604 w 15811497"/>
              <a:gd name="connsiteY11-15014" fmla="*/ 757692 h 6248398"/>
              <a:gd name="connsiteX12-15015" fmla="*/ 8890522 w 15811497"/>
              <a:gd name="connsiteY12-15016" fmla="*/ 1193234 h 6248398"/>
              <a:gd name="connsiteX13-15017" fmla="*/ 9958384 w 15811497"/>
              <a:gd name="connsiteY13-15018" fmla="*/ 1828798 h 6248398"/>
              <a:gd name="connsiteX14-15019" fmla="*/ 10895504 w 15811497"/>
              <a:gd name="connsiteY14-15020" fmla="*/ 1386857 h 6248398"/>
              <a:gd name="connsiteX15-15021" fmla="*/ 11096041 w 15811497"/>
              <a:gd name="connsiteY15-15022" fmla="*/ 1170993 h 6248398"/>
              <a:gd name="connsiteX16-15023" fmla="*/ 13049247 w 15811497"/>
              <a:gd name="connsiteY16-15024" fmla="*/ 361949 h 6248398"/>
              <a:gd name="connsiteX17-15025" fmla="*/ 15811497 w 15811497"/>
              <a:gd name="connsiteY17-15026" fmla="*/ 3124198 h 6248398"/>
              <a:gd name="connsiteX18-15027" fmla="*/ 13049247 w 15811497"/>
              <a:gd name="connsiteY18-15028" fmla="*/ 5886448 h 6248398"/>
              <a:gd name="connsiteX19-15029" fmla="*/ 11732594 w 15811497"/>
              <a:gd name="connsiteY19-15030" fmla="*/ 5553059 h 6248398"/>
              <a:gd name="connsiteX20-15031" fmla="*/ 11528782 w 15811497"/>
              <a:gd name="connsiteY20-15032" fmla="*/ 5429240 h 6248398"/>
              <a:gd name="connsiteX21-15033" fmla="*/ 11210151 w 15811497"/>
              <a:gd name="connsiteY21-15034" fmla="*/ 5180948 h 6248398"/>
              <a:gd name="connsiteX22-15035" fmla="*/ 11209761 w 15811497"/>
              <a:gd name="connsiteY22-15036" fmla="*/ 5180760 h 6248398"/>
              <a:gd name="connsiteX23-15037" fmla="*/ 11096041 w 15811497"/>
              <a:gd name="connsiteY23-15038" fmla="*/ 5077404 h 6248398"/>
              <a:gd name="connsiteX24-15039" fmla="*/ 11063094 w 15811497"/>
              <a:gd name="connsiteY24-15040" fmla="*/ 5041153 h 6248398"/>
              <a:gd name="connsiteX25-15041" fmla="*/ 11063091 w 15811497"/>
              <a:gd name="connsiteY25-15042" fmla="*/ 5041152 h 6248398"/>
              <a:gd name="connsiteX26-15043" fmla="*/ 11096040 w 15811497"/>
              <a:gd name="connsiteY26-15044" fmla="*/ 5077404 h 6248398"/>
              <a:gd name="connsiteX27-15045" fmla="*/ 11209760 w 15811497"/>
              <a:gd name="connsiteY27-15046" fmla="*/ 5180760 h 6248398"/>
              <a:gd name="connsiteX28-15047" fmla="*/ 11100244 w 15811497"/>
              <a:gd name="connsiteY28-15048" fmla="*/ 5128004 h 6248398"/>
              <a:gd name="connsiteX29-15049" fmla="*/ 10610846 w 15811497"/>
              <a:gd name="connsiteY29-15050" fmla="*/ 5029199 h 6248398"/>
              <a:gd name="connsiteX30-15051" fmla="*/ 9640652 w 15811497"/>
              <a:gd name="connsiteY30-15052" fmla="*/ 5486739 h 6248398"/>
              <a:gd name="connsiteX31-15053" fmla="*/ 9628722 w 15811497"/>
              <a:gd name="connsiteY31-15054" fmla="*/ 5502693 h 6248398"/>
              <a:gd name="connsiteX32-15055" fmla="*/ 9568273 w 15811497"/>
              <a:gd name="connsiteY32-15056" fmla="*/ 5583530 h 6248398"/>
              <a:gd name="connsiteX33-15057" fmla="*/ 9535504 w 15811497"/>
              <a:gd name="connsiteY33-15058" fmla="*/ 5637470 h 6248398"/>
              <a:gd name="connsiteX34-15059" fmla="*/ 9535505 w 15811497"/>
              <a:gd name="connsiteY34-15060" fmla="*/ 5637470 h 6248398"/>
              <a:gd name="connsiteX35-15061" fmla="*/ 9568273 w 15811497"/>
              <a:gd name="connsiteY35-15062" fmla="*/ 5583531 h 6248398"/>
              <a:gd name="connsiteX36-15063" fmla="*/ 9628722 w 15811497"/>
              <a:gd name="connsiteY36-15064" fmla="*/ 5502694 h 6248398"/>
              <a:gd name="connsiteX37-15065" fmla="*/ 9563485 w 15811497"/>
              <a:gd name="connsiteY37-15066" fmla="*/ 5610078 h 6248398"/>
              <a:gd name="connsiteX38-15067" fmla="*/ 9542221 w 15811497"/>
              <a:gd name="connsiteY38-15068" fmla="*/ 5638514 h 6248398"/>
              <a:gd name="connsiteX39-15069" fmla="*/ 9480140 w 15811497"/>
              <a:gd name="connsiteY39-15070" fmla="*/ 5721533 h 6248398"/>
              <a:gd name="connsiteX40-15071" fmla="*/ 8362947 w 15811497"/>
              <a:gd name="connsiteY40-15072" fmla="*/ 6248398 h 6248398"/>
              <a:gd name="connsiteX41-15073" fmla="*/ 7028922 w 15811497"/>
              <a:gd name="connsiteY41-15074" fmla="*/ 5364147 h 6248398"/>
              <a:gd name="connsiteX42-15075" fmla="*/ 6990513 w 15811497"/>
              <a:gd name="connsiteY42-15076" fmla="*/ 5259205 h 6248398"/>
              <a:gd name="connsiteX43-15077" fmla="*/ 6990512 w 15811497"/>
              <a:gd name="connsiteY43-15078" fmla="*/ 5259199 h 6248398"/>
              <a:gd name="connsiteX44-15079" fmla="*/ 6983676 w 15811497"/>
              <a:gd name="connsiteY44-15080" fmla="*/ 5240519 h 6248398"/>
              <a:gd name="connsiteX45-15081" fmla="*/ 6983673 w 15811497"/>
              <a:gd name="connsiteY45-15082" fmla="*/ 5240519 h 6248398"/>
              <a:gd name="connsiteX46-15083" fmla="*/ 6980236 w 15811497"/>
              <a:gd name="connsiteY46-15084" fmla="*/ 5231130 h 6248398"/>
              <a:gd name="connsiteX47-15085" fmla="*/ 6978859 w 15811497"/>
              <a:gd name="connsiteY47-15086" fmla="*/ 5225774 h 6248398"/>
              <a:gd name="connsiteX48-15087" fmla="*/ 6984291 w 15811497"/>
              <a:gd name="connsiteY48-15088" fmla="*/ 5240614 h 6248398"/>
              <a:gd name="connsiteX49-15089" fmla="*/ 6984292 w 15811497"/>
              <a:gd name="connsiteY49-15090" fmla="*/ 5240614 h 6248398"/>
              <a:gd name="connsiteX50-15091" fmla="*/ 6978860 w 15811497"/>
              <a:gd name="connsiteY50-15092" fmla="*/ 5225773 h 6248398"/>
              <a:gd name="connsiteX51-15093" fmla="*/ 6944562 w 15811497"/>
              <a:gd name="connsiteY51-15094" fmla="*/ 5092380 h 6248398"/>
              <a:gd name="connsiteX52-15095" fmla="*/ 6978860 w 15811497"/>
              <a:gd name="connsiteY52-15096" fmla="*/ 5225773 h 6248398"/>
              <a:gd name="connsiteX53-15097" fmla="*/ 6948299 w 15811497"/>
              <a:gd name="connsiteY53-15098" fmla="*/ 5142273 h 6248398"/>
              <a:gd name="connsiteX54-15099" fmla="*/ 5829297 w 15811497"/>
              <a:gd name="connsiteY54-15100" fmla="*/ 4400549 h 6248398"/>
              <a:gd name="connsiteX55-15101" fmla="*/ 5056802 w 15811497"/>
              <a:gd name="connsiteY55-15102" fmla="*/ 4677867 h 6248398"/>
              <a:gd name="connsiteX56-15103" fmla="*/ 5022517 w 15811497"/>
              <a:gd name="connsiteY56-15104" fmla="*/ 4709027 h 6248398"/>
              <a:gd name="connsiteX57-15105" fmla="*/ 5022515 w 15811497"/>
              <a:gd name="connsiteY57-15106" fmla="*/ 4709029 h 6248398"/>
              <a:gd name="connsiteX58-15107" fmla="*/ 4778482 w 15811497"/>
              <a:gd name="connsiteY58-15108" fmla="*/ 5008058 h 6248398"/>
              <a:gd name="connsiteX59-15109" fmla="*/ 4715455 w 15811497"/>
              <a:gd name="connsiteY59-15110" fmla="*/ 5077404 h 6248398"/>
              <a:gd name="connsiteX60-15111" fmla="*/ 2762249 w 15811497"/>
              <a:gd name="connsiteY60-15112" fmla="*/ 5886448 h 6248398"/>
              <a:gd name="connsiteX61-15113" fmla="*/ 0 w 15811497"/>
              <a:gd name="connsiteY61-15114" fmla="*/ 3124198 h 6248398"/>
              <a:gd name="connsiteX62-15115" fmla="*/ 2762249 w 15811497"/>
              <a:gd name="connsiteY62-15116" fmla="*/ 361949 h 6248398"/>
              <a:gd name="connsiteX63-15117" fmla="*/ 4078902 w 15811497"/>
              <a:gd name="connsiteY63-15118" fmla="*/ 695338 h 6248398"/>
              <a:gd name="connsiteX64-15119" fmla="*/ 4261443 w 15811497"/>
              <a:gd name="connsiteY64-15120" fmla="*/ 806235 h 6248398"/>
              <a:gd name="connsiteX65-15121" fmla="*/ 4409044 w 15811497"/>
              <a:gd name="connsiteY65-15122" fmla="*/ 910268 h 6248398"/>
              <a:gd name="connsiteX66-15123" fmla="*/ 4612477 w 15811497"/>
              <a:gd name="connsiteY66-15124" fmla="*/ 1077402 h 6248398"/>
              <a:gd name="connsiteX67-15125" fmla="*/ 4612478 w 15811497"/>
              <a:gd name="connsiteY67-15126" fmla="*/ 1077403 h 6248398"/>
              <a:gd name="connsiteX68-15127" fmla="*/ 4701725 w 15811497"/>
              <a:gd name="connsiteY68-15128" fmla="*/ 1120394 h 6248398"/>
              <a:gd name="connsiteX69-15129" fmla="*/ 5191122 w 15811497"/>
              <a:gd name="connsiteY69-15130" fmla="*/ 1219199 h 6248398"/>
              <a:gd name="connsiteX70-15131" fmla="*/ 6161317 w 15811497"/>
              <a:gd name="connsiteY70-15132" fmla="*/ 761659 h 6248398"/>
              <a:gd name="connsiteX71-15133" fmla="*/ 6224019 w 15811497"/>
              <a:gd name="connsiteY71-15134" fmla="*/ 677808 h 6248398"/>
              <a:gd name="connsiteX72-15135" fmla="*/ 6175489 w 15811497"/>
              <a:gd name="connsiteY72-15136" fmla="*/ 757691 h 6248398"/>
              <a:gd name="connsiteX73-15137" fmla="*/ 6175489 w 15811497"/>
              <a:gd name="connsiteY73-15138" fmla="*/ 757692 h 6248398"/>
              <a:gd name="connsiteX74-15139" fmla="*/ 6224020 w 15811497"/>
              <a:gd name="connsiteY74-15140" fmla="*/ 677809 h 6248398"/>
              <a:gd name="connsiteX75-15141" fmla="*/ 6233696 w 15811497"/>
              <a:gd name="connsiteY75-15142" fmla="*/ 664869 h 6248398"/>
              <a:gd name="connsiteX76-15143" fmla="*/ 6252611 w 15811497"/>
              <a:gd name="connsiteY76-15144" fmla="*/ 633734 h 6248398"/>
              <a:gd name="connsiteX77-15145" fmla="*/ 6252610 w 15811497"/>
              <a:gd name="connsiteY77-15146" fmla="*/ 633734 h 6248398"/>
              <a:gd name="connsiteX78-15147" fmla="*/ 6233696 w 15811497"/>
              <a:gd name="connsiteY78-15148" fmla="*/ 664868 h 6248398"/>
              <a:gd name="connsiteX79-15149" fmla="*/ 6224019 w 15811497"/>
              <a:gd name="connsiteY79-15150" fmla="*/ 677808 h 6248398"/>
              <a:gd name="connsiteX80-15151" fmla="*/ 6248008 w 15811497"/>
              <a:gd name="connsiteY80-15152" fmla="*/ 638320 h 6248398"/>
              <a:gd name="connsiteX81-15153" fmla="*/ 6251291 w 15811497"/>
              <a:gd name="connsiteY81-15154" fmla="*/ 633930 h 6248398"/>
              <a:gd name="connsiteX82-15155" fmla="*/ 6251293 w 15811497"/>
              <a:gd name="connsiteY82-15156" fmla="*/ 633929 h 6248398"/>
              <a:gd name="connsiteX83-15157" fmla="*/ 6257683 w 15811497"/>
              <a:gd name="connsiteY83-15158" fmla="*/ 625384 h 6248398"/>
              <a:gd name="connsiteX84-15159" fmla="*/ 6257686 w 15811497"/>
              <a:gd name="connsiteY84-15160" fmla="*/ 625380 h 6248398"/>
              <a:gd name="connsiteX85-15161" fmla="*/ 6331355 w 15811497"/>
              <a:gd name="connsiteY85-15162" fmla="*/ 526865 h 6248398"/>
              <a:gd name="connsiteX86-15163" fmla="*/ 7448548 w 15811497"/>
              <a:gd name="connsiteY86-15164" fmla="*/ 0 h 6248398"/>
              <a:gd name="connsiteX0-15165" fmla="*/ 11209760 w 15811497"/>
              <a:gd name="connsiteY0-15166" fmla="*/ 5180760 h 6248398"/>
              <a:gd name="connsiteX1-15167" fmla="*/ 11210150 w 15811497"/>
              <a:gd name="connsiteY1-15168" fmla="*/ 5180948 h 6248398"/>
              <a:gd name="connsiteX2-15169" fmla="*/ 11313815 w 15811497"/>
              <a:gd name="connsiteY2-15170" fmla="*/ 5243926 h 6248398"/>
              <a:gd name="connsiteX3-15171" fmla="*/ 11369911 w 15811497"/>
              <a:gd name="connsiteY3-15172" fmla="*/ 5285874 h 6248398"/>
              <a:gd name="connsiteX4-15173" fmla="*/ 11410606 w 15811497"/>
              <a:gd name="connsiteY4-15174" fmla="*/ 5316305 h 6248398"/>
              <a:gd name="connsiteX5-15175" fmla="*/ 11499892 w 15811497"/>
              <a:gd name="connsiteY5-15176" fmla="*/ 5397454 h 6248398"/>
              <a:gd name="connsiteX6-15177" fmla="*/ 11528781 w 15811497"/>
              <a:gd name="connsiteY6-15178" fmla="*/ 5429240 h 6248398"/>
              <a:gd name="connsiteX7-15179" fmla="*/ 11504846 w 15811497"/>
              <a:gd name="connsiteY7-15180" fmla="*/ 5414699 h 6248398"/>
              <a:gd name="connsiteX8-15181" fmla="*/ 11209760 w 15811497"/>
              <a:gd name="connsiteY8-15182" fmla="*/ 5180760 h 6248398"/>
              <a:gd name="connsiteX9-15183" fmla="*/ 7448548 w 15811497"/>
              <a:gd name="connsiteY9-15184" fmla="*/ 0 h 6248398"/>
              <a:gd name="connsiteX10-15185" fmla="*/ 8721604 w 15811497"/>
              <a:gd name="connsiteY10-15186" fmla="*/ 757692 h 6248398"/>
              <a:gd name="connsiteX11-15187" fmla="*/ 8890522 w 15811497"/>
              <a:gd name="connsiteY11-15188" fmla="*/ 1193234 h 6248398"/>
              <a:gd name="connsiteX12-15189" fmla="*/ 9958384 w 15811497"/>
              <a:gd name="connsiteY12-15190" fmla="*/ 1828798 h 6248398"/>
              <a:gd name="connsiteX13-15191" fmla="*/ 10895504 w 15811497"/>
              <a:gd name="connsiteY13-15192" fmla="*/ 1386857 h 6248398"/>
              <a:gd name="connsiteX14-15193" fmla="*/ 11096041 w 15811497"/>
              <a:gd name="connsiteY14-15194" fmla="*/ 1170993 h 6248398"/>
              <a:gd name="connsiteX15-15195" fmla="*/ 13049247 w 15811497"/>
              <a:gd name="connsiteY15-15196" fmla="*/ 361949 h 6248398"/>
              <a:gd name="connsiteX16-15197" fmla="*/ 15811497 w 15811497"/>
              <a:gd name="connsiteY16-15198" fmla="*/ 3124198 h 6248398"/>
              <a:gd name="connsiteX17-15199" fmla="*/ 13049247 w 15811497"/>
              <a:gd name="connsiteY17-15200" fmla="*/ 5886448 h 6248398"/>
              <a:gd name="connsiteX18-15201" fmla="*/ 11732594 w 15811497"/>
              <a:gd name="connsiteY18-15202" fmla="*/ 5553059 h 6248398"/>
              <a:gd name="connsiteX19-15203" fmla="*/ 11528782 w 15811497"/>
              <a:gd name="connsiteY19-15204" fmla="*/ 5429240 h 6248398"/>
              <a:gd name="connsiteX20-15205" fmla="*/ 11210151 w 15811497"/>
              <a:gd name="connsiteY20-15206" fmla="*/ 5180948 h 6248398"/>
              <a:gd name="connsiteX21-15207" fmla="*/ 11209761 w 15811497"/>
              <a:gd name="connsiteY21-15208" fmla="*/ 5180760 h 6248398"/>
              <a:gd name="connsiteX22-15209" fmla="*/ 11096041 w 15811497"/>
              <a:gd name="connsiteY22-15210" fmla="*/ 5077404 h 6248398"/>
              <a:gd name="connsiteX23-15211" fmla="*/ 11063094 w 15811497"/>
              <a:gd name="connsiteY23-15212" fmla="*/ 5041153 h 6248398"/>
              <a:gd name="connsiteX24-15213" fmla="*/ 11063091 w 15811497"/>
              <a:gd name="connsiteY24-15214" fmla="*/ 5041152 h 6248398"/>
              <a:gd name="connsiteX25-15215" fmla="*/ 11096040 w 15811497"/>
              <a:gd name="connsiteY25-15216" fmla="*/ 5077404 h 6248398"/>
              <a:gd name="connsiteX26-15217" fmla="*/ 11209760 w 15811497"/>
              <a:gd name="connsiteY26-15218" fmla="*/ 5180760 h 6248398"/>
              <a:gd name="connsiteX27-15219" fmla="*/ 11100244 w 15811497"/>
              <a:gd name="connsiteY27-15220" fmla="*/ 5128004 h 6248398"/>
              <a:gd name="connsiteX28-15221" fmla="*/ 10610846 w 15811497"/>
              <a:gd name="connsiteY28-15222" fmla="*/ 5029199 h 6248398"/>
              <a:gd name="connsiteX29-15223" fmla="*/ 9640652 w 15811497"/>
              <a:gd name="connsiteY29-15224" fmla="*/ 5486739 h 6248398"/>
              <a:gd name="connsiteX30-15225" fmla="*/ 9628722 w 15811497"/>
              <a:gd name="connsiteY30-15226" fmla="*/ 5502693 h 6248398"/>
              <a:gd name="connsiteX31-15227" fmla="*/ 9568273 w 15811497"/>
              <a:gd name="connsiteY31-15228" fmla="*/ 5583530 h 6248398"/>
              <a:gd name="connsiteX32-15229" fmla="*/ 9535504 w 15811497"/>
              <a:gd name="connsiteY32-15230" fmla="*/ 5637470 h 6248398"/>
              <a:gd name="connsiteX33-15231" fmla="*/ 9535505 w 15811497"/>
              <a:gd name="connsiteY33-15232" fmla="*/ 5637470 h 6248398"/>
              <a:gd name="connsiteX34-15233" fmla="*/ 9568273 w 15811497"/>
              <a:gd name="connsiteY34-15234" fmla="*/ 5583531 h 6248398"/>
              <a:gd name="connsiteX35-15235" fmla="*/ 9628722 w 15811497"/>
              <a:gd name="connsiteY35-15236" fmla="*/ 5502694 h 6248398"/>
              <a:gd name="connsiteX36-15237" fmla="*/ 9563485 w 15811497"/>
              <a:gd name="connsiteY36-15238" fmla="*/ 5610078 h 6248398"/>
              <a:gd name="connsiteX37-15239" fmla="*/ 9542221 w 15811497"/>
              <a:gd name="connsiteY37-15240" fmla="*/ 5638514 h 6248398"/>
              <a:gd name="connsiteX38-15241" fmla="*/ 9480140 w 15811497"/>
              <a:gd name="connsiteY38-15242" fmla="*/ 5721533 h 6248398"/>
              <a:gd name="connsiteX39-15243" fmla="*/ 8362947 w 15811497"/>
              <a:gd name="connsiteY39-15244" fmla="*/ 6248398 h 6248398"/>
              <a:gd name="connsiteX40-15245" fmla="*/ 7028922 w 15811497"/>
              <a:gd name="connsiteY40-15246" fmla="*/ 5364147 h 6248398"/>
              <a:gd name="connsiteX41-15247" fmla="*/ 6990513 w 15811497"/>
              <a:gd name="connsiteY41-15248" fmla="*/ 5259205 h 6248398"/>
              <a:gd name="connsiteX42-15249" fmla="*/ 6990512 w 15811497"/>
              <a:gd name="connsiteY42-15250" fmla="*/ 5259199 h 6248398"/>
              <a:gd name="connsiteX43-15251" fmla="*/ 6983676 w 15811497"/>
              <a:gd name="connsiteY43-15252" fmla="*/ 5240519 h 6248398"/>
              <a:gd name="connsiteX44-15253" fmla="*/ 6983673 w 15811497"/>
              <a:gd name="connsiteY44-15254" fmla="*/ 5240519 h 6248398"/>
              <a:gd name="connsiteX45-15255" fmla="*/ 6980236 w 15811497"/>
              <a:gd name="connsiteY45-15256" fmla="*/ 5231130 h 6248398"/>
              <a:gd name="connsiteX46-15257" fmla="*/ 6978859 w 15811497"/>
              <a:gd name="connsiteY46-15258" fmla="*/ 5225774 h 6248398"/>
              <a:gd name="connsiteX47-15259" fmla="*/ 6984291 w 15811497"/>
              <a:gd name="connsiteY47-15260" fmla="*/ 5240614 h 6248398"/>
              <a:gd name="connsiteX48-15261" fmla="*/ 6984292 w 15811497"/>
              <a:gd name="connsiteY48-15262" fmla="*/ 5240614 h 6248398"/>
              <a:gd name="connsiteX49-15263" fmla="*/ 6978860 w 15811497"/>
              <a:gd name="connsiteY49-15264" fmla="*/ 5225773 h 6248398"/>
              <a:gd name="connsiteX50-15265" fmla="*/ 6944562 w 15811497"/>
              <a:gd name="connsiteY50-15266" fmla="*/ 5092380 h 6248398"/>
              <a:gd name="connsiteX51-15267" fmla="*/ 6978860 w 15811497"/>
              <a:gd name="connsiteY51-15268" fmla="*/ 5225773 h 6248398"/>
              <a:gd name="connsiteX52-15269" fmla="*/ 6948299 w 15811497"/>
              <a:gd name="connsiteY52-15270" fmla="*/ 5142273 h 6248398"/>
              <a:gd name="connsiteX53-15271" fmla="*/ 5829297 w 15811497"/>
              <a:gd name="connsiteY53-15272" fmla="*/ 4400549 h 6248398"/>
              <a:gd name="connsiteX54-15273" fmla="*/ 5056802 w 15811497"/>
              <a:gd name="connsiteY54-15274" fmla="*/ 4677867 h 6248398"/>
              <a:gd name="connsiteX55-15275" fmla="*/ 5022517 w 15811497"/>
              <a:gd name="connsiteY55-15276" fmla="*/ 4709027 h 6248398"/>
              <a:gd name="connsiteX56-15277" fmla="*/ 5022515 w 15811497"/>
              <a:gd name="connsiteY56-15278" fmla="*/ 4709029 h 6248398"/>
              <a:gd name="connsiteX57-15279" fmla="*/ 4778482 w 15811497"/>
              <a:gd name="connsiteY57-15280" fmla="*/ 5008058 h 6248398"/>
              <a:gd name="connsiteX58-15281" fmla="*/ 4715455 w 15811497"/>
              <a:gd name="connsiteY58-15282" fmla="*/ 5077404 h 6248398"/>
              <a:gd name="connsiteX59-15283" fmla="*/ 2762249 w 15811497"/>
              <a:gd name="connsiteY59-15284" fmla="*/ 5886448 h 6248398"/>
              <a:gd name="connsiteX60-15285" fmla="*/ 0 w 15811497"/>
              <a:gd name="connsiteY60-15286" fmla="*/ 3124198 h 6248398"/>
              <a:gd name="connsiteX61-15287" fmla="*/ 2762249 w 15811497"/>
              <a:gd name="connsiteY61-15288" fmla="*/ 361949 h 6248398"/>
              <a:gd name="connsiteX62-15289" fmla="*/ 4078902 w 15811497"/>
              <a:gd name="connsiteY62-15290" fmla="*/ 695338 h 6248398"/>
              <a:gd name="connsiteX63-15291" fmla="*/ 4261443 w 15811497"/>
              <a:gd name="connsiteY63-15292" fmla="*/ 806235 h 6248398"/>
              <a:gd name="connsiteX64-15293" fmla="*/ 4409044 w 15811497"/>
              <a:gd name="connsiteY64-15294" fmla="*/ 910268 h 6248398"/>
              <a:gd name="connsiteX65-15295" fmla="*/ 4612477 w 15811497"/>
              <a:gd name="connsiteY65-15296" fmla="*/ 1077402 h 6248398"/>
              <a:gd name="connsiteX66-15297" fmla="*/ 4612478 w 15811497"/>
              <a:gd name="connsiteY66-15298" fmla="*/ 1077403 h 6248398"/>
              <a:gd name="connsiteX67-15299" fmla="*/ 4701725 w 15811497"/>
              <a:gd name="connsiteY67-15300" fmla="*/ 1120394 h 6248398"/>
              <a:gd name="connsiteX68-15301" fmla="*/ 5191122 w 15811497"/>
              <a:gd name="connsiteY68-15302" fmla="*/ 1219199 h 6248398"/>
              <a:gd name="connsiteX69-15303" fmla="*/ 6161317 w 15811497"/>
              <a:gd name="connsiteY69-15304" fmla="*/ 761659 h 6248398"/>
              <a:gd name="connsiteX70-15305" fmla="*/ 6224019 w 15811497"/>
              <a:gd name="connsiteY70-15306" fmla="*/ 677808 h 6248398"/>
              <a:gd name="connsiteX71-15307" fmla="*/ 6175489 w 15811497"/>
              <a:gd name="connsiteY71-15308" fmla="*/ 757691 h 6248398"/>
              <a:gd name="connsiteX72-15309" fmla="*/ 6175489 w 15811497"/>
              <a:gd name="connsiteY72-15310" fmla="*/ 757692 h 6248398"/>
              <a:gd name="connsiteX73-15311" fmla="*/ 6224020 w 15811497"/>
              <a:gd name="connsiteY73-15312" fmla="*/ 677809 h 6248398"/>
              <a:gd name="connsiteX74-15313" fmla="*/ 6233696 w 15811497"/>
              <a:gd name="connsiteY74-15314" fmla="*/ 664869 h 6248398"/>
              <a:gd name="connsiteX75-15315" fmla="*/ 6252611 w 15811497"/>
              <a:gd name="connsiteY75-15316" fmla="*/ 633734 h 6248398"/>
              <a:gd name="connsiteX76-15317" fmla="*/ 6252610 w 15811497"/>
              <a:gd name="connsiteY76-15318" fmla="*/ 633734 h 6248398"/>
              <a:gd name="connsiteX77-15319" fmla="*/ 6233696 w 15811497"/>
              <a:gd name="connsiteY77-15320" fmla="*/ 664868 h 6248398"/>
              <a:gd name="connsiteX78-15321" fmla="*/ 6224019 w 15811497"/>
              <a:gd name="connsiteY78-15322" fmla="*/ 677808 h 6248398"/>
              <a:gd name="connsiteX79-15323" fmla="*/ 6248008 w 15811497"/>
              <a:gd name="connsiteY79-15324" fmla="*/ 638320 h 6248398"/>
              <a:gd name="connsiteX80-15325" fmla="*/ 6251291 w 15811497"/>
              <a:gd name="connsiteY80-15326" fmla="*/ 633930 h 6248398"/>
              <a:gd name="connsiteX81-15327" fmla="*/ 6251293 w 15811497"/>
              <a:gd name="connsiteY81-15328" fmla="*/ 633929 h 6248398"/>
              <a:gd name="connsiteX82-15329" fmla="*/ 6257683 w 15811497"/>
              <a:gd name="connsiteY82-15330" fmla="*/ 625384 h 6248398"/>
              <a:gd name="connsiteX83-15331" fmla="*/ 6257686 w 15811497"/>
              <a:gd name="connsiteY83-15332" fmla="*/ 625380 h 6248398"/>
              <a:gd name="connsiteX84-15333" fmla="*/ 6331355 w 15811497"/>
              <a:gd name="connsiteY84-15334" fmla="*/ 526865 h 6248398"/>
              <a:gd name="connsiteX85-15335" fmla="*/ 7448548 w 15811497"/>
              <a:gd name="connsiteY85-15336" fmla="*/ 0 h 6248398"/>
              <a:gd name="connsiteX0-15337" fmla="*/ 11209760 w 15811497"/>
              <a:gd name="connsiteY0-15338" fmla="*/ 5180760 h 6248398"/>
              <a:gd name="connsiteX1-15339" fmla="*/ 11210150 w 15811497"/>
              <a:gd name="connsiteY1-15340" fmla="*/ 5180948 h 6248398"/>
              <a:gd name="connsiteX2-15341" fmla="*/ 11313815 w 15811497"/>
              <a:gd name="connsiteY2-15342" fmla="*/ 5243926 h 6248398"/>
              <a:gd name="connsiteX3-15343" fmla="*/ 11369911 w 15811497"/>
              <a:gd name="connsiteY3-15344" fmla="*/ 5285874 h 6248398"/>
              <a:gd name="connsiteX4-15345" fmla="*/ 11410606 w 15811497"/>
              <a:gd name="connsiteY4-15346" fmla="*/ 5316305 h 6248398"/>
              <a:gd name="connsiteX5-15347" fmla="*/ 11499892 w 15811497"/>
              <a:gd name="connsiteY5-15348" fmla="*/ 5397454 h 6248398"/>
              <a:gd name="connsiteX6-15349" fmla="*/ 11528781 w 15811497"/>
              <a:gd name="connsiteY6-15350" fmla="*/ 5429240 h 6248398"/>
              <a:gd name="connsiteX7-15351" fmla="*/ 11209760 w 15811497"/>
              <a:gd name="connsiteY7-15352" fmla="*/ 5180760 h 6248398"/>
              <a:gd name="connsiteX8-15353" fmla="*/ 7448548 w 15811497"/>
              <a:gd name="connsiteY8-15354" fmla="*/ 0 h 6248398"/>
              <a:gd name="connsiteX9-15355" fmla="*/ 8721604 w 15811497"/>
              <a:gd name="connsiteY9-15356" fmla="*/ 757692 h 6248398"/>
              <a:gd name="connsiteX10-15357" fmla="*/ 8890522 w 15811497"/>
              <a:gd name="connsiteY10-15358" fmla="*/ 1193234 h 6248398"/>
              <a:gd name="connsiteX11-15359" fmla="*/ 9958384 w 15811497"/>
              <a:gd name="connsiteY11-15360" fmla="*/ 1828798 h 6248398"/>
              <a:gd name="connsiteX12-15361" fmla="*/ 10895504 w 15811497"/>
              <a:gd name="connsiteY12-15362" fmla="*/ 1386857 h 6248398"/>
              <a:gd name="connsiteX13-15363" fmla="*/ 11096041 w 15811497"/>
              <a:gd name="connsiteY13-15364" fmla="*/ 1170993 h 6248398"/>
              <a:gd name="connsiteX14-15365" fmla="*/ 13049247 w 15811497"/>
              <a:gd name="connsiteY14-15366" fmla="*/ 361949 h 6248398"/>
              <a:gd name="connsiteX15-15367" fmla="*/ 15811497 w 15811497"/>
              <a:gd name="connsiteY15-15368" fmla="*/ 3124198 h 6248398"/>
              <a:gd name="connsiteX16-15369" fmla="*/ 13049247 w 15811497"/>
              <a:gd name="connsiteY16-15370" fmla="*/ 5886448 h 6248398"/>
              <a:gd name="connsiteX17-15371" fmla="*/ 11732594 w 15811497"/>
              <a:gd name="connsiteY17-15372" fmla="*/ 5553059 h 6248398"/>
              <a:gd name="connsiteX18-15373" fmla="*/ 11528782 w 15811497"/>
              <a:gd name="connsiteY18-15374" fmla="*/ 5429240 h 6248398"/>
              <a:gd name="connsiteX19-15375" fmla="*/ 11210151 w 15811497"/>
              <a:gd name="connsiteY19-15376" fmla="*/ 5180948 h 6248398"/>
              <a:gd name="connsiteX20-15377" fmla="*/ 11209761 w 15811497"/>
              <a:gd name="connsiteY20-15378" fmla="*/ 5180760 h 6248398"/>
              <a:gd name="connsiteX21-15379" fmla="*/ 11096041 w 15811497"/>
              <a:gd name="connsiteY21-15380" fmla="*/ 5077404 h 6248398"/>
              <a:gd name="connsiteX22-15381" fmla="*/ 11063094 w 15811497"/>
              <a:gd name="connsiteY22-15382" fmla="*/ 5041153 h 6248398"/>
              <a:gd name="connsiteX23-15383" fmla="*/ 11063091 w 15811497"/>
              <a:gd name="connsiteY23-15384" fmla="*/ 5041152 h 6248398"/>
              <a:gd name="connsiteX24-15385" fmla="*/ 11096040 w 15811497"/>
              <a:gd name="connsiteY24-15386" fmla="*/ 5077404 h 6248398"/>
              <a:gd name="connsiteX25-15387" fmla="*/ 11209760 w 15811497"/>
              <a:gd name="connsiteY25-15388" fmla="*/ 5180760 h 6248398"/>
              <a:gd name="connsiteX26-15389" fmla="*/ 11100244 w 15811497"/>
              <a:gd name="connsiteY26-15390" fmla="*/ 5128004 h 6248398"/>
              <a:gd name="connsiteX27-15391" fmla="*/ 10610846 w 15811497"/>
              <a:gd name="connsiteY27-15392" fmla="*/ 5029199 h 6248398"/>
              <a:gd name="connsiteX28-15393" fmla="*/ 9640652 w 15811497"/>
              <a:gd name="connsiteY28-15394" fmla="*/ 5486739 h 6248398"/>
              <a:gd name="connsiteX29-15395" fmla="*/ 9628722 w 15811497"/>
              <a:gd name="connsiteY29-15396" fmla="*/ 5502693 h 6248398"/>
              <a:gd name="connsiteX30-15397" fmla="*/ 9568273 w 15811497"/>
              <a:gd name="connsiteY30-15398" fmla="*/ 5583530 h 6248398"/>
              <a:gd name="connsiteX31-15399" fmla="*/ 9535504 w 15811497"/>
              <a:gd name="connsiteY31-15400" fmla="*/ 5637470 h 6248398"/>
              <a:gd name="connsiteX32-15401" fmla="*/ 9535505 w 15811497"/>
              <a:gd name="connsiteY32-15402" fmla="*/ 5637470 h 6248398"/>
              <a:gd name="connsiteX33-15403" fmla="*/ 9568273 w 15811497"/>
              <a:gd name="connsiteY33-15404" fmla="*/ 5583531 h 6248398"/>
              <a:gd name="connsiteX34-15405" fmla="*/ 9628722 w 15811497"/>
              <a:gd name="connsiteY34-15406" fmla="*/ 5502694 h 6248398"/>
              <a:gd name="connsiteX35-15407" fmla="*/ 9563485 w 15811497"/>
              <a:gd name="connsiteY35-15408" fmla="*/ 5610078 h 6248398"/>
              <a:gd name="connsiteX36-15409" fmla="*/ 9542221 w 15811497"/>
              <a:gd name="connsiteY36-15410" fmla="*/ 5638514 h 6248398"/>
              <a:gd name="connsiteX37-15411" fmla="*/ 9480140 w 15811497"/>
              <a:gd name="connsiteY37-15412" fmla="*/ 5721533 h 6248398"/>
              <a:gd name="connsiteX38-15413" fmla="*/ 8362947 w 15811497"/>
              <a:gd name="connsiteY38-15414" fmla="*/ 6248398 h 6248398"/>
              <a:gd name="connsiteX39-15415" fmla="*/ 7028922 w 15811497"/>
              <a:gd name="connsiteY39-15416" fmla="*/ 5364147 h 6248398"/>
              <a:gd name="connsiteX40-15417" fmla="*/ 6990513 w 15811497"/>
              <a:gd name="connsiteY40-15418" fmla="*/ 5259205 h 6248398"/>
              <a:gd name="connsiteX41-15419" fmla="*/ 6990512 w 15811497"/>
              <a:gd name="connsiteY41-15420" fmla="*/ 5259199 h 6248398"/>
              <a:gd name="connsiteX42-15421" fmla="*/ 6983676 w 15811497"/>
              <a:gd name="connsiteY42-15422" fmla="*/ 5240519 h 6248398"/>
              <a:gd name="connsiteX43-15423" fmla="*/ 6983673 w 15811497"/>
              <a:gd name="connsiteY43-15424" fmla="*/ 5240519 h 6248398"/>
              <a:gd name="connsiteX44-15425" fmla="*/ 6980236 w 15811497"/>
              <a:gd name="connsiteY44-15426" fmla="*/ 5231130 h 6248398"/>
              <a:gd name="connsiteX45-15427" fmla="*/ 6978859 w 15811497"/>
              <a:gd name="connsiteY45-15428" fmla="*/ 5225774 h 6248398"/>
              <a:gd name="connsiteX46-15429" fmla="*/ 6984291 w 15811497"/>
              <a:gd name="connsiteY46-15430" fmla="*/ 5240614 h 6248398"/>
              <a:gd name="connsiteX47-15431" fmla="*/ 6984292 w 15811497"/>
              <a:gd name="connsiteY47-15432" fmla="*/ 5240614 h 6248398"/>
              <a:gd name="connsiteX48-15433" fmla="*/ 6978860 w 15811497"/>
              <a:gd name="connsiteY48-15434" fmla="*/ 5225773 h 6248398"/>
              <a:gd name="connsiteX49-15435" fmla="*/ 6944562 w 15811497"/>
              <a:gd name="connsiteY49-15436" fmla="*/ 5092380 h 6248398"/>
              <a:gd name="connsiteX50-15437" fmla="*/ 6978860 w 15811497"/>
              <a:gd name="connsiteY50-15438" fmla="*/ 5225773 h 6248398"/>
              <a:gd name="connsiteX51-15439" fmla="*/ 6948299 w 15811497"/>
              <a:gd name="connsiteY51-15440" fmla="*/ 5142273 h 6248398"/>
              <a:gd name="connsiteX52-15441" fmla="*/ 5829297 w 15811497"/>
              <a:gd name="connsiteY52-15442" fmla="*/ 4400549 h 6248398"/>
              <a:gd name="connsiteX53-15443" fmla="*/ 5056802 w 15811497"/>
              <a:gd name="connsiteY53-15444" fmla="*/ 4677867 h 6248398"/>
              <a:gd name="connsiteX54-15445" fmla="*/ 5022517 w 15811497"/>
              <a:gd name="connsiteY54-15446" fmla="*/ 4709027 h 6248398"/>
              <a:gd name="connsiteX55-15447" fmla="*/ 5022515 w 15811497"/>
              <a:gd name="connsiteY55-15448" fmla="*/ 4709029 h 6248398"/>
              <a:gd name="connsiteX56-15449" fmla="*/ 4778482 w 15811497"/>
              <a:gd name="connsiteY56-15450" fmla="*/ 5008058 h 6248398"/>
              <a:gd name="connsiteX57-15451" fmla="*/ 4715455 w 15811497"/>
              <a:gd name="connsiteY57-15452" fmla="*/ 5077404 h 6248398"/>
              <a:gd name="connsiteX58-15453" fmla="*/ 2762249 w 15811497"/>
              <a:gd name="connsiteY58-15454" fmla="*/ 5886448 h 6248398"/>
              <a:gd name="connsiteX59-15455" fmla="*/ 0 w 15811497"/>
              <a:gd name="connsiteY59-15456" fmla="*/ 3124198 h 6248398"/>
              <a:gd name="connsiteX60-15457" fmla="*/ 2762249 w 15811497"/>
              <a:gd name="connsiteY60-15458" fmla="*/ 361949 h 6248398"/>
              <a:gd name="connsiteX61-15459" fmla="*/ 4078902 w 15811497"/>
              <a:gd name="connsiteY61-15460" fmla="*/ 695338 h 6248398"/>
              <a:gd name="connsiteX62-15461" fmla="*/ 4261443 w 15811497"/>
              <a:gd name="connsiteY62-15462" fmla="*/ 806235 h 6248398"/>
              <a:gd name="connsiteX63-15463" fmla="*/ 4409044 w 15811497"/>
              <a:gd name="connsiteY63-15464" fmla="*/ 910268 h 6248398"/>
              <a:gd name="connsiteX64-15465" fmla="*/ 4612477 w 15811497"/>
              <a:gd name="connsiteY64-15466" fmla="*/ 1077402 h 6248398"/>
              <a:gd name="connsiteX65-15467" fmla="*/ 4612478 w 15811497"/>
              <a:gd name="connsiteY65-15468" fmla="*/ 1077403 h 6248398"/>
              <a:gd name="connsiteX66-15469" fmla="*/ 4701725 w 15811497"/>
              <a:gd name="connsiteY66-15470" fmla="*/ 1120394 h 6248398"/>
              <a:gd name="connsiteX67-15471" fmla="*/ 5191122 w 15811497"/>
              <a:gd name="connsiteY67-15472" fmla="*/ 1219199 h 6248398"/>
              <a:gd name="connsiteX68-15473" fmla="*/ 6161317 w 15811497"/>
              <a:gd name="connsiteY68-15474" fmla="*/ 761659 h 6248398"/>
              <a:gd name="connsiteX69-15475" fmla="*/ 6224019 w 15811497"/>
              <a:gd name="connsiteY69-15476" fmla="*/ 677808 h 6248398"/>
              <a:gd name="connsiteX70-15477" fmla="*/ 6175489 w 15811497"/>
              <a:gd name="connsiteY70-15478" fmla="*/ 757691 h 6248398"/>
              <a:gd name="connsiteX71-15479" fmla="*/ 6175489 w 15811497"/>
              <a:gd name="connsiteY71-15480" fmla="*/ 757692 h 6248398"/>
              <a:gd name="connsiteX72-15481" fmla="*/ 6224020 w 15811497"/>
              <a:gd name="connsiteY72-15482" fmla="*/ 677809 h 6248398"/>
              <a:gd name="connsiteX73-15483" fmla="*/ 6233696 w 15811497"/>
              <a:gd name="connsiteY73-15484" fmla="*/ 664869 h 6248398"/>
              <a:gd name="connsiteX74-15485" fmla="*/ 6252611 w 15811497"/>
              <a:gd name="connsiteY74-15486" fmla="*/ 633734 h 6248398"/>
              <a:gd name="connsiteX75-15487" fmla="*/ 6252610 w 15811497"/>
              <a:gd name="connsiteY75-15488" fmla="*/ 633734 h 6248398"/>
              <a:gd name="connsiteX76-15489" fmla="*/ 6233696 w 15811497"/>
              <a:gd name="connsiteY76-15490" fmla="*/ 664868 h 6248398"/>
              <a:gd name="connsiteX77-15491" fmla="*/ 6224019 w 15811497"/>
              <a:gd name="connsiteY77-15492" fmla="*/ 677808 h 6248398"/>
              <a:gd name="connsiteX78-15493" fmla="*/ 6248008 w 15811497"/>
              <a:gd name="connsiteY78-15494" fmla="*/ 638320 h 6248398"/>
              <a:gd name="connsiteX79-15495" fmla="*/ 6251291 w 15811497"/>
              <a:gd name="connsiteY79-15496" fmla="*/ 633930 h 6248398"/>
              <a:gd name="connsiteX80-15497" fmla="*/ 6251293 w 15811497"/>
              <a:gd name="connsiteY80-15498" fmla="*/ 633929 h 6248398"/>
              <a:gd name="connsiteX81-15499" fmla="*/ 6257683 w 15811497"/>
              <a:gd name="connsiteY81-15500" fmla="*/ 625384 h 6248398"/>
              <a:gd name="connsiteX82-15501" fmla="*/ 6257686 w 15811497"/>
              <a:gd name="connsiteY82-15502" fmla="*/ 625380 h 6248398"/>
              <a:gd name="connsiteX83-15503" fmla="*/ 6331355 w 15811497"/>
              <a:gd name="connsiteY83-15504" fmla="*/ 526865 h 6248398"/>
              <a:gd name="connsiteX84-15505" fmla="*/ 7448548 w 15811497"/>
              <a:gd name="connsiteY84-15506" fmla="*/ 0 h 6248398"/>
              <a:gd name="connsiteX0-15507" fmla="*/ 11209760 w 15811497"/>
              <a:gd name="connsiteY0-15508" fmla="*/ 5180760 h 6248398"/>
              <a:gd name="connsiteX1-15509" fmla="*/ 11210150 w 15811497"/>
              <a:gd name="connsiteY1-15510" fmla="*/ 5180948 h 6248398"/>
              <a:gd name="connsiteX2-15511" fmla="*/ 11313815 w 15811497"/>
              <a:gd name="connsiteY2-15512" fmla="*/ 5243926 h 6248398"/>
              <a:gd name="connsiteX3-15513" fmla="*/ 11369911 w 15811497"/>
              <a:gd name="connsiteY3-15514" fmla="*/ 5285874 h 6248398"/>
              <a:gd name="connsiteX4-15515" fmla="*/ 11410606 w 15811497"/>
              <a:gd name="connsiteY4-15516" fmla="*/ 5316305 h 6248398"/>
              <a:gd name="connsiteX5-15517" fmla="*/ 11528781 w 15811497"/>
              <a:gd name="connsiteY5-15518" fmla="*/ 5429240 h 6248398"/>
              <a:gd name="connsiteX6-15519" fmla="*/ 11209760 w 15811497"/>
              <a:gd name="connsiteY6-15520" fmla="*/ 5180760 h 6248398"/>
              <a:gd name="connsiteX7-15521" fmla="*/ 7448548 w 15811497"/>
              <a:gd name="connsiteY7-15522" fmla="*/ 0 h 6248398"/>
              <a:gd name="connsiteX8-15523" fmla="*/ 8721604 w 15811497"/>
              <a:gd name="connsiteY8-15524" fmla="*/ 757692 h 6248398"/>
              <a:gd name="connsiteX9-15525" fmla="*/ 8890522 w 15811497"/>
              <a:gd name="connsiteY9-15526" fmla="*/ 1193234 h 6248398"/>
              <a:gd name="connsiteX10-15527" fmla="*/ 9958384 w 15811497"/>
              <a:gd name="connsiteY10-15528" fmla="*/ 1828798 h 6248398"/>
              <a:gd name="connsiteX11-15529" fmla="*/ 10895504 w 15811497"/>
              <a:gd name="connsiteY11-15530" fmla="*/ 1386857 h 6248398"/>
              <a:gd name="connsiteX12-15531" fmla="*/ 11096041 w 15811497"/>
              <a:gd name="connsiteY12-15532" fmla="*/ 1170993 h 6248398"/>
              <a:gd name="connsiteX13-15533" fmla="*/ 13049247 w 15811497"/>
              <a:gd name="connsiteY13-15534" fmla="*/ 361949 h 6248398"/>
              <a:gd name="connsiteX14-15535" fmla="*/ 15811497 w 15811497"/>
              <a:gd name="connsiteY14-15536" fmla="*/ 3124198 h 6248398"/>
              <a:gd name="connsiteX15-15537" fmla="*/ 13049247 w 15811497"/>
              <a:gd name="connsiteY15-15538" fmla="*/ 5886448 h 6248398"/>
              <a:gd name="connsiteX16-15539" fmla="*/ 11732594 w 15811497"/>
              <a:gd name="connsiteY16-15540" fmla="*/ 5553059 h 6248398"/>
              <a:gd name="connsiteX17-15541" fmla="*/ 11528782 w 15811497"/>
              <a:gd name="connsiteY17-15542" fmla="*/ 5429240 h 6248398"/>
              <a:gd name="connsiteX18-15543" fmla="*/ 11210151 w 15811497"/>
              <a:gd name="connsiteY18-15544" fmla="*/ 5180948 h 6248398"/>
              <a:gd name="connsiteX19-15545" fmla="*/ 11209761 w 15811497"/>
              <a:gd name="connsiteY19-15546" fmla="*/ 5180760 h 6248398"/>
              <a:gd name="connsiteX20-15547" fmla="*/ 11096041 w 15811497"/>
              <a:gd name="connsiteY20-15548" fmla="*/ 5077404 h 6248398"/>
              <a:gd name="connsiteX21-15549" fmla="*/ 11063094 w 15811497"/>
              <a:gd name="connsiteY21-15550" fmla="*/ 5041153 h 6248398"/>
              <a:gd name="connsiteX22-15551" fmla="*/ 11063091 w 15811497"/>
              <a:gd name="connsiteY22-15552" fmla="*/ 5041152 h 6248398"/>
              <a:gd name="connsiteX23-15553" fmla="*/ 11096040 w 15811497"/>
              <a:gd name="connsiteY23-15554" fmla="*/ 5077404 h 6248398"/>
              <a:gd name="connsiteX24-15555" fmla="*/ 11209760 w 15811497"/>
              <a:gd name="connsiteY24-15556" fmla="*/ 5180760 h 6248398"/>
              <a:gd name="connsiteX25-15557" fmla="*/ 11100244 w 15811497"/>
              <a:gd name="connsiteY25-15558" fmla="*/ 5128004 h 6248398"/>
              <a:gd name="connsiteX26-15559" fmla="*/ 10610846 w 15811497"/>
              <a:gd name="connsiteY26-15560" fmla="*/ 5029199 h 6248398"/>
              <a:gd name="connsiteX27-15561" fmla="*/ 9640652 w 15811497"/>
              <a:gd name="connsiteY27-15562" fmla="*/ 5486739 h 6248398"/>
              <a:gd name="connsiteX28-15563" fmla="*/ 9628722 w 15811497"/>
              <a:gd name="connsiteY28-15564" fmla="*/ 5502693 h 6248398"/>
              <a:gd name="connsiteX29-15565" fmla="*/ 9568273 w 15811497"/>
              <a:gd name="connsiteY29-15566" fmla="*/ 5583530 h 6248398"/>
              <a:gd name="connsiteX30-15567" fmla="*/ 9535504 w 15811497"/>
              <a:gd name="connsiteY30-15568" fmla="*/ 5637470 h 6248398"/>
              <a:gd name="connsiteX31-15569" fmla="*/ 9535505 w 15811497"/>
              <a:gd name="connsiteY31-15570" fmla="*/ 5637470 h 6248398"/>
              <a:gd name="connsiteX32-15571" fmla="*/ 9568273 w 15811497"/>
              <a:gd name="connsiteY32-15572" fmla="*/ 5583531 h 6248398"/>
              <a:gd name="connsiteX33-15573" fmla="*/ 9628722 w 15811497"/>
              <a:gd name="connsiteY33-15574" fmla="*/ 5502694 h 6248398"/>
              <a:gd name="connsiteX34-15575" fmla="*/ 9563485 w 15811497"/>
              <a:gd name="connsiteY34-15576" fmla="*/ 5610078 h 6248398"/>
              <a:gd name="connsiteX35-15577" fmla="*/ 9542221 w 15811497"/>
              <a:gd name="connsiteY35-15578" fmla="*/ 5638514 h 6248398"/>
              <a:gd name="connsiteX36-15579" fmla="*/ 9480140 w 15811497"/>
              <a:gd name="connsiteY36-15580" fmla="*/ 5721533 h 6248398"/>
              <a:gd name="connsiteX37-15581" fmla="*/ 8362947 w 15811497"/>
              <a:gd name="connsiteY37-15582" fmla="*/ 6248398 h 6248398"/>
              <a:gd name="connsiteX38-15583" fmla="*/ 7028922 w 15811497"/>
              <a:gd name="connsiteY38-15584" fmla="*/ 5364147 h 6248398"/>
              <a:gd name="connsiteX39-15585" fmla="*/ 6990513 w 15811497"/>
              <a:gd name="connsiteY39-15586" fmla="*/ 5259205 h 6248398"/>
              <a:gd name="connsiteX40-15587" fmla="*/ 6990512 w 15811497"/>
              <a:gd name="connsiteY40-15588" fmla="*/ 5259199 h 6248398"/>
              <a:gd name="connsiteX41-15589" fmla="*/ 6983676 w 15811497"/>
              <a:gd name="connsiteY41-15590" fmla="*/ 5240519 h 6248398"/>
              <a:gd name="connsiteX42-15591" fmla="*/ 6983673 w 15811497"/>
              <a:gd name="connsiteY42-15592" fmla="*/ 5240519 h 6248398"/>
              <a:gd name="connsiteX43-15593" fmla="*/ 6980236 w 15811497"/>
              <a:gd name="connsiteY43-15594" fmla="*/ 5231130 h 6248398"/>
              <a:gd name="connsiteX44-15595" fmla="*/ 6978859 w 15811497"/>
              <a:gd name="connsiteY44-15596" fmla="*/ 5225774 h 6248398"/>
              <a:gd name="connsiteX45-15597" fmla="*/ 6984291 w 15811497"/>
              <a:gd name="connsiteY45-15598" fmla="*/ 5240614 h 6248398"/>
              <a:gd name="connsiteX46-15599" fmla="*/ 6984292 w 15811497"/>
              <a:gd name="connsiteY46-15600" fmla="*/ 5240614 h 6248398"/>
              <a:gd name="connsiteX47-15601" fmla="*/ 6978860 w 15811497"/>
              <a:gd name="connsiteY47-15602" fmla="*/ 5225773 h 6248398"/>
              <a:gd name="connsiteX48-15603" fmla="*/ 6944562 w 15811497"/>
              <a:gd name="connsiteY48-15604" fmla="*/ 5092380 h 6248398"/>
              <a:gd name="connsiteX49-15605" fmla="*/ 6978860 w 15811497"/>
              <a:gd name="connsiteY49-15606" fmla="*/ 5225773 h 6248398"/>
              <a:gd name="connsiteX50-15607" fmla="*/ 6948299 w 15811497"/>
              <a:gd name="connsiteY50-15608" fmla="*/ 5142273 h 6248398"/>
              <a:gd name="connsiteX51-15609" fmla="*/ 5829297 w 15811497"/>
              <a:gd name="connsiteY51-15610" fmla="*/ 4400549 h 6248398"/>
              <a:gd name="connsiteX52-15611" fmla="*/ 5056802 w 15811497"/>
              <a:gd name="connsiteY52-15612" fmla="*/ 4677867 h 6248398"/>
              <a:gd name="connsiteX53-15613" fmla="*/ 5022517 w 15811497"/>
              <a:gd name="connsiteY53-15614" fmla="*/ 4709027 h 6248398"/>
              <a:gd name="connsiteX54-15615" fmla="*/ 5022515 w 15811497"/>
              <a:gd name="connsiteY54-15616" fmla="*/ 4709029 h 6248398"/>
              <a:gd name="connsiteX55-15617" fmla="*/ 4778482 w 15811497"/>
              <a:gd name="connsiteY55-15618" fmla="*/ 5008058 h 6248398"/>
              <a:gd name="connsiteX56-15619" fmla="*/ 4715455 w 15811497"/>
              <a:gd name="connsiteY56-15620" fmla="*/ 5077404 h 6248398"/>
              <a:gd name="connsiteX57-15621" fmla="*/ 2762249 w 15811497"/>
              <a:gd name="connsiteY57-15622" fmla="*/ 5886448 h 6248398"/>
              <a:gd name="connsiteX58-15623" fmla="*/ 0 w 15811497"/>
              <a:gd name="connsiteY58-15624" fmla="*/ 3124198 h 6248398"/>
              <a:gd name="connsiteX59-15625" fmla="*/ 2762249 w 15811497"/>
              <a:gd name="connsiteY59-15626" fmla="*/ 361949 h 6248398"/>
              <a:gd name="connsiteX60-15627" fmla="*/ 4078902 w 15811497"/>
              <a:gd name="connsiteY60-15628" fmla="*/ 695338 h 6248398"/>
              <a:gd name="connsiteX61-15629" fmla="*/ 4261443 w 15811497"/>
              <a:gd name="connsiteY61-15630" fmla="*/ 806235 h 6248398"/>
              <a:gd name="connsiteX62-15631" fmla="*/ 4409044 w 15811497"/>
              <a:gd name="connsiteY62-15632" fmla="*/ 910268 h 6248398"/>
              <a:gd name="connsiteX63-15633" fmla="*/ 4612477 w 15811497"/>
              <a:gd name="connsiteY63-15634" fmla="*/ 1077402 h 6248398"/>
              <a:gd name="connsiteX64-15635" fmla="*/ 4612478 w 15811497"/>
              <a:gd name="connsiteY64-15636" fmla="*/ 1077403 h 6248398"/>
              <a:gd name="connsiteX65-15637" fmla="*/ 4701725 w 15811497"/>
              <a:gd name="connsiteY65-15638" fmla="*/ 1120394 h 6248398"/>
              <a:gd name="connsiteX66-15639" fmla="*/ 5191122 w 15811497"/>
              <a:gd name="connsiteY66-15640" fmla="*/ 1219199 h 6248398"/>
              <a:gd name="connsiteX67-15641" fmla="*/ 6161317 w 15811497"/>
              <a:gd name="connsiteY67-15642" fmla="*/ 761659 h 6248398"/>
              <a:gd name="connsiteX68-15643" fmla="*/ 6224019 w 15811497"/>
              <a:gd name="connsiteY68-15644" fmla="*/ 677808 h 6248398"/>
              <a:gd name="connsiteX69-15645" fmla="*/ 6175489 w 15811497"/>
              <a:gd name="connsiteY69-15646" fmla="*/ 757691 h 6248398"/>
              <a:gd name="connsiteX70-15647" fmla="*/ 6175489 w 15811497"/>
              <a:gd name="connsiteY70-15648" fmla="*/ 757692 h 6248398"/>
              <a:gd name="connsiteX71-15649" fmla="*/ 6224020 w 15811497"/>
              <a:gd name="connsiteY71-15650" fmla="*/ 677809 h 6248398"/>
              <a:gd name="connsiteX72-15651" fmla="*/ 6233696 w 15811497"/>
              <a:gd name="connsiteY72-15652" fmla="*/ 664869 h 6248398"/>
              <a:gd name="connsiteX73-15653" fmla="*/ 6252611 w 15811497"/>
              <a:gd name="connsiteY73-15654" fmla="*/ 633734 h 6248398"/>
              <a:gd name="connsiteX74-15655" fmla="*/ 6252610 w 15811497"/>
              <a:gd name="connsiteY74-15656" fmla="*/ 633734 h 6248398"/>
              <a:gd name="connsiteX75-15657" fmla="*/ 6233696 w 15811497"/>
              <a:gd name="connsiteY75-15658" fmla="*/ 664868 h 6248398"/>
              <a:gd name="connsiteX76-15659" fmla="*/ 6224019 w 15811497"/>
              <a:gd name="connsiteY76-15660" fmla="*/ 677808 h 6248398"/>
              <a:gd name="connsiteX77-15661" fmla="*/ 6248008 w 15811497"/>
              <a:gd name="connsiteY77-15662" fmla="*/ 638320 h 6248398"/>
              <a:gd name="connsiteX78-15663" fmla="*/ 6251291 w 15811497"/>
              <a:gd name="connsiteY78-15664" fmla="*/ 633930 h 6248398"/>
              <a:gd name="connsiteX79-15665" fmla="*/ 6251293 w 15811497"/>
              <a:gd name="connsiteY79-15666" fmla="*/ 633929 h 6248398"/>
              <a:gd name="connsiteX80-15667" fmla="*/ 6257683 w 15811497"/>
              <a:gd name="connsiteY80-15668" fmla="*/ 625384 h 6248398"/>
              <a:gd name="connsiteX81-15669" fmla="*/ 6257686 w 15811497"/>
              <a:gd name="connsiteY81-15670" fmla="*/ 625380 h 6248398"/>
              <a:gd name="connsiteX82-15671" fmla="*/ 6331355 w 15811497"/>
              <a:gd name="connsiteY82-15672" fmla="*/ 526865 h 6248398"/>
              <a:gd name="connsiteX83-15673" fmla="*/ 7448548 w 15811497"/>
              <a:gd name="connsiteY83-15674" fmla="*/ 0 h 6248398"/>
              <a:gd name="connsiteX0-15675" fmla="*/ 11209760 w 15811497"/>
              <a:gd name="connsiteY0-15676" fmla="*/ 5180760 h 6248398"/>
              <a:gd name="connsiteX1-15677" fmla="*/ 11210150 w 15811497"/>
              <a:gd name="connsiteY1-15678" fmla="*/ 5180948 h 6248398"/>
              <a:gd name="connsiteX2-15679" fmla="*/ 11313815 w 15811497"/>
              <a:gd name="connsiteY2-15680" fmla="*/ 5243926 h 6248398"/>
              <a:gd name="connsiteX3-15681" fmla="*/ 11369911 w 15811497"/>
              <a:gd name="connsiteY3-15682" fmla="*/ 5285874 h 6248398"/>
              <a:gd name="connsiteX4-15683" fmla="*/ 11528781 w 15811497"/>
              <a:gd name="connsiteY4-15684" fmla="*/ 5429240 h 6248398"/>
              <a:gd name="connsiteX5-15685" fmla="*/ 11209760 w 15811497"/>
              <a:gd name="connsiteY5-15686" fmla="*/ 5180760 h 6248398"/>
              <a:gd name="connsiteX6-15687" fmla="*/ 7448548 w 15811497"/>
              <a:gd name="connsiteY6-15688" fmla="*/ 0 h 6248398"/>
              <a:gd name="connsiteX7-15689" fmla="*/ 8721604 w 15811497"/>
              <a:gd name="connsiteY7-15690" fmla="*/ 757692 h 6248398"/>
              <a:gd name="connsiteX8-15691" fmla="*/ 8890522 w 15811497"/>
              <a:gd name="connsiteY8-15692" fmla="*/ 1193234 h 6248398"/>
              <a:gd name="connsiteX9-15693" fmla="*/ 9958384 w 15811497"/>
              <a:gd name="connsiteY9-15694" fmla="*/ 1828798 h 6248398"/>
              <a:gd name="connsiteX10-15695" fmla="*/ 10895504 w 15811497"/>
              <a:gd name="connsiteY10-15696" fmla="*/ 1386857 h 6248398"/>
              <a:gd name="connsiteX11-15697" fmla="*/ 11096041 w 15811497"/>
              <a:gd name="connsiteY11-15698" fmla="*/ 1170993 h 6248398"/>
              <a:gd name="connsiteX12-15699" fmla="*/ 13049247 w 15811497"/>
              <a:gd name="connsiteY12-15700" fmla="*/ 361949 h 6248398"/>
              <a:gd name="connsiteX13-15701" fmla="*/ 15811497 w 15811497"/>
              <a:gd name="connsiteY13-15702" fmla="*/ 3124198 h 6248398"/>
              <a:gd name="connsiteX14-15703" fmla="*/ 13049247 w 15811497"/>
              <a:gd name="connsiteY14-15704" fmla="*/ 5886448 h 6248398"/>
              <a:gd name="connsiteX15-15705" fmla="*/ 11732594 w 15811497"/>
              <a:gd name="connsiteY15-15706" fmla="*/ 5553059 h 6248398"/>
              <a:gd name="connsiteX16-15707" fmla="*/ 11528782 w 15811497"/>
              <a:gd name="connsiteY16-15708" fmla="*/ 5429240 h 6248398"/>
              <a:gd name="connsiteX17-15709" fmla="*/ 11210151 w 15811497"/>
              <a:gd name="connsiteY17-15710" fmla="*/ 5180948 h 6248398"/>
              <a:gd name="connsiteX18-15711" fmla="*/ 11209761 w 15811497"/>
              <a:gd name="connsiteY18-15712" fmla="*/ 5180760 h 6248398"/>
              <a:gd name="connsiteX19-15713" fmla="*/ 11096041 w 15811497"/>
              <a:gd name="connsiteY19-15714" fmla="*/ 5077404 h 6248398"/>
              <a:gd name="connsiteX20-15715" fmla="*/ 11063094 w 15811497"/>
              <a:gd name="connsiteY20-15716" fmla="*/ 5041153 h 6248398"/>
              <a:gd name="connsiteX21-15717" fmla="*/ 11063091 w 15811497"/>
              <a:gd name="connsiteY21-15718" fmla="*/ 5041152 h 6248398"/>
              <a:gd name="connsiteX22-15719" fmla="*/ 11096040 w 15811497"/>
              <a:gd name="connsiteY22-15720" fmla="*/ 5077404 h 6248398"/>
              <a:gd name="connsiteX23-15721" fmla="*/ 11209760 w 15811497"/>
              <a:gd name="connsiteY23-15722" fmla="*/ 5180760 h 6248398"/>
              <a:gd name="connsiteX24-15723" fmla="*/ 11100244 w 15811497"/>
              <a:gd name="connsiteY24-15724" fmla="*/ 5128004 h 6248398"/>
              <a:gd name="connsiteX25-15725" fmla="*/ 10610846 w 15811497"/>
              <a:gd name="connsiteY25-15726" fmla="*/ 5029199 h 6248398"/>
              <a:gd name="connsiteX26-15727" fmla="*/ 9640652 w 15811497"/>
              <a:gd name="connsiteY26-15728" fmla="*/ 5486739 h 6248398"/>
              <a:gd name="connsiteX27-15729" fmla="*/ 9628722 w 15811497"/>
              <a:gd name="connsiteY27-15730" fmla="*/ 5502693 h 6248398"/>
              <a:gd name="connsiteX28-15731" fmla="*/ 9568273 w 15811497"/>
              <a:gd name="connsiteY28-15732" fmla="*/ 5583530 h 6248398"/>
              <a:gd name="connsiteX29-15733" fmla="*/ 9535504 w 15811497"/>
              <a:gd name="connsiteY29-15734" fmla="*/ 5637470 h 6248398"/>
              <a:gd name="connsiteX30-15735" fmla="*/ 9535505 w 15811497"/>
              <a:gd name="connsiteY30-15736" fmla="*/ 5637470 h 6248398"/>
              <a:gd name="connsiteX31-15737" fmla="*/ 9568273 w 15811497"/>
              <a:gd name="connsiteY31-15738" fmla="*/ 5583531 h 6248398"/>
              <a:gd name="connsiteX32-15739" fmla="*/ 9628722 w 15811497"/>
              <a:gd name="connsiteY32-15740" fmla="*/ 5502694 h 6248398"/>
              <a:gd name="connsiteX33-15741" fmla="*/ 9563485 w 15811497"/>
              <a:gd name="connsiteY33-15742" fmla="*/ 5610078 h 6248398"/>
              <a:gd name="connsiteX34-15743" fmla="*/ 9542221 w 15811497"/>
              <a:gd name="connsiteY34-15744" fmla="*/ 5638514 h 6248398"/>
              <a:gd name="connsiteX35-15745" fmla="*/ 9480140 w 15811497"/>
              <a:gd name="connsiteY35-15746" fmla="*/ 5721533 h 6248398"/>
              <a:gd name="connsiteX36-15747" fmla="*/ 8362947 w 15811497"/>
              <a:gd name="connsiteY36-15748" fmla="*/ 6248398 h 6248398"/>
              <a:gd name="connsiteX37-15749" fmla="*/ 7028922 w 15811497"/>
              <a:gd name="connsiteY37-15750" fmla="*/ 5364147 h 6248398"/>
              <a:gd name="connsiteX38-15751" fmla="*/ 6990513 w 15811497"/>
              <a:gd name="connsiteY38-15752" fmla="*/ 5259205 h 6248398"/>
              <a:gd name="connsiteX39-15753" fmla="*/ 6990512 w 15811497"/>
              <a:gd name="connsiteY39-15754" fmla="*/ 5259199 h 6248398"/>
              <a:gd name="connsiteX40-15755" fmla="*/ 6983676 w 15811497"/>
              <a:gd name="connsiteY40-15756" fmla="*/ 5240519 h 6248398"/>
              <a:gd name="connsiteX41-15757" fmla="*/ 6983673 w 15811497"/>
              <a:gd name="connsiteY41-15758" fmla="*/ 5240519 h 6248398"/>
              <a:gd name="connsiteX42-15759" fmla="*/ 6980236 w 15811497"/>
              <a:gd name="connsiteY42-15760" fmla="*/ 5231130 h 6248398"/>
              <a:gd name="connsiteX43-15761" fmla="*/ 6978859 w 15811497"/>
              <a:gd name="connsiteY43-15762" fmla="*/ 5225774 h 6248398"/>
              <a:gd name="connsiteX44-15763" fmla="*/ 6984291 w 15811497"/>
              <a:gd name="connsiteY44-15764" fmla="*/ 5240614 h 6248398"/>
              <a:gd name="connsiteX45-15765" fmla="*/ 6984292 w 15811497"/>
              <a:gd name="connsiteY45-15766" fmla="*/ 5240614 h 6248398"/>
              <a:gd name="connsiteX46-15767" fmla="*/ 6978860 w 15811497"/>
              <a:gd name="connsiteY46-15768" fmla="*/ 5225773 h 6248398"/>
              <a:gd name="connsiteX47-15769" fmla="*/ 6944562 w 15811497"/>
              <a:gd name="connsiteY47-15770" fmla="*/ 5092380 h 6248398"/>
              <a:gd name="connsiteX48-15771" fmla="*/ 6978860 w 15811497"/>
              <a:gd name="connsiteY48-15772" fmla="*/ 5225773 h 6248398"/>
              <a:gd name="connsiteX49-15773" fmla="*/ 6948299 w 15811497"/>
              <a:gd name="connsiteY49-15774" fmla="*/ 5142273 h 6248398"/>
              <a:gd name="connsiteX50-15775" fmla="*/ 5829297 w 15811497"/>
              <a:gd name="connsiteY50-15776" fmla="*/ 4400549 h 6248398"/>
              <a:gd name="connsiteX51-15777" fmla="*/ 5056802 w 15811497"/>
              <a:gd name="connsiteY51-15778" fmla="*/ 4677867 h 6248398"/>
              <a:gd name="connsiteX52-15779" fmla="*/ 5022517 w 15811497"/>
              <a:gd name="connsiteY52-15780" fmla="*/ 4709027 h 6248398"/>
              <a:gd name="connsiteX53-15781" fmla="*/ 5022515 w 15811497"/>
              <a:gd name="connsiteY53-15782" fmla="*/ 4709029 h 6248398"/>
              <a:gd name="connsiteX54-15783" fmla="*/ 4778482 w 15811497"/>
              <a:gd name="connsiteY54-15784" fmla="*/ 5008058 h 6248398"/>
              <a:gd name="connsiteX55-15785" fmla="*/ 4715455 w 15811497"/>
              <a:gd name="connsiteY55-15786" fmla="*/ 5077404 h 6248398"/>
              <a:gd name="connsiteX56-15787" fmla="*/ 2762249 w 15811497"/>
              <a:gd name="connsiteY56-15788" fmla="*/ 5886448 h 6248398"/>
              <a:gd name="connsiteX57-15789" fmla="*/ 0 w 15811497"/>
              <a:gd name="connsiteY57-15790" fmla="*/ 3124198 h 6248398"/>
              <a:gd name="connsiteX58-15791" fmla="*/ 2762249 w 15811497"/>
              <a:gd name="connsiteY58-15792" fmla="*/ 361949 h 6248398"/>
              <a:gd name="connsiteX59-15793" fmla="*/ 4078902 w 15811497"/>
              <a:gd name="connsiteY59-15794" fmla="*/ 695338 h 6248398"/>
              <a:gd name="connsiteX60-15795" fmla="*/ 4261443 w 15811497"/>
              <a:gd name="connsiteY60-15796" fmla="*/ 806235 h 6248398"/>
              <a:gd name="connsiteX61-15797" fmla="*/ 4409044 w 15811497"/>
              <a:gd name="connsiteY61-15798" fmla="*/ 910268 h 6248398"/>
              <a:gd name="connsiteX62-15799" fmla="*/ 4612477 w 15811497"/>
              <a:gd name="connsiteY62-15800" fmla="*/ 1077402 h 6248398"/>
              <a:gd name="connsiteX63-15801" fmla="*/ 4612478 w 15811497"/>
              <a:gd name="connsiteY63-15802" fmla="*/ 1077403 h 6248398"/>
              <a:gd name="connsiteX64-15803" fmla="*/ 4701725 w 15811497"/>
              <a:gd name="connsiteY64-15804" fmla="*/ 1120394 h 6248398"/>
              <a:gd name="connsiteX65-15805" fmla="*/ 5191122 w 15811497"/>
              <a:gd name="connsiteY65-15806" fmla="*/ 1219199 h 6248398"/>
              <a:gd name="connsiteX66-15807" fmla="*/ 6161317 w 15811497"/>
              <a:gd name="connsiteY66-15808" fmla="*/ 761659 h 6248398"/>
              <a:gd name="connsiteX67-15809" fmla="*/ 6224019 w 15811497"/>
              <a:gd name="connsiteY67-15810" fmla="*/ 677808 h 6248398"/>
              <a:gd name="connsiteX68-15811" fmla="*/ 6175489 w 15811497"/>
              <a:gd name="connsiteY68-15812" fmla="*/ 757691 h 6248398"/>
              <a:gd name="connsiteX69-15813" fmla="*/ 6175489 w 15811497"/>
              <a:gd name="connsiteY69-15814" fmla="*/ 757692 h 6248398"/>
              <a:gd name="connsiteX70-15815" fmla="*/ 6224020 w 15811497"/>
              <a:gd name="connsiteY70-15816" fmla="*/ 677809 h 6248398"/>
              <a:gd name="connsiteX71-15817" fmla="*/ 6233696 w 15811497"/>
              <a:gd name="connsiteY71-15818" fmla="*/ 664869 h 6248398"/>
              <a:gd name="connsiteX72-15819" fmla="*/ 6252611 w 15811497"/>
              <a:gd name="connsiteY72-15820" fmla="*/ 633734 h 6248398"/>
              <a:gd name="connsiteX73-15821" fmla="*/ 6252610 w 15811497"/>
              <a:gd name="connsiteY73-15822" fmla="*/ 633734 h 6248398"/>
              <a:gd name="connsiteX74-15823" fmla="*/ 6233696 w 15811497"/>
              <a:gd name="connsiteY74-15824" fmla="*/ 664868 h 6248398"/>
              <a:gd name="connsiteX75-15825" fmla="*/ 6224019 w 15811497"/>
              <a:gd name="connsiteY75-15826" fmla="*/ 677808 h 6248398"/>
              <a:gd name="connsiteX76-15827" fmla="*/ 6248008 w 15811497"/>
              <a:gd name="connsiteY76-15828" fmla="*/ 638320 h 6248398"/>
              <a:gd name="connsiteX77-15829" fmla="*/ 6251291 w 15811497"/>
              <a:gd name="connsiteY77-15830" fmla="*/ 633930 h 6248398"/>
              <a:gd name="connsiteX78-15831" fmla="*/ 6251293 w 15811497"/>
              <a:gd name="connsiteY78-15832" fmla="*/ 633929 h 6248398"/>
              <a:gd name="connsiteX79-15833" fmla="*/ 6257683 w 15811497"/>
              <a:gd name="connsiteY79-15834" fmla="*/ 625384 h 6248398"/>
              <a:gd name="connsiteX80-15835" fmla="*/ 6257686 w 15811497"/>
              <a:gd name="connsiteY80-15836" fmla="*/ 625380 h 6248398"/>
              <a:gd name="connsiteX81-15837" fmla="*/ 6331355 w 15811497"/>
              <a:gd name="connsiteY81-15838" fmla="*/ 526865 h 6248398"/>
              <a:gd name="connsiteX82-15839" fmla="*/ 7448548 w 15811497"/>
              <a:gd name="connsiteY82-15840" fmla="*/ 0 h 6248398"/>
              <a:gd name="connsiteX0-15841" fmla="*/ 11209760 w 15811497"/>
              <a:gd name="connsiteY0-15842" fmla="*/ 5180760 h 6248398"/>
              <a:gd name="connsiteX1-15843" fmla="*/ 11210150 w 15811497"/>
              <a:gd name="connsiteY1-15844" fmla="*/ 5180948 h 6248398"/>
              <a:gd name="connsiteX2-15845" fmla="*/ 11313815 w 15811497"/>
              <a:gd name="connsiteY2-15846" fmla="*/ 5243926 h 6248398"/>
              <a:gd name="connsiteX3-15847" fmla="*/ 11528781 w 15811497"/>
              <a:gd name="connsiteY3-15848" fmla="*/ 5429240 h 6248398"/>
              <a:gd name="connsiteX4-15849" fmla="*/ 11209760 w 15811497"/>
              <a:gd name="connsiteY4-15850" fmla="*/ 5180760 h 6248398"/>
              <a:gd name="connsiteX5-15851" fmla="*/ 7448548 w 15811497"/>
              <a:gd name="connsiteY5-15852" fmla="*/ 0 h 6248398"/>
              <a:gd name="connsiteX6-15853" fmla="*/ 8721604 w 15811497"/>
              <a:gd name="connsiteY6-15854" fmla="*/ 757692 h 6248398"/>
              <a:gd name="connsiteX7-15855" fmla="*/ 8890522 w 15811497"/>
              <a:gd name="connsiteY7-15856" fmla="*/ 1193234 h 6248398"/>
              <a:gd name="connsiteX8-15857" fmla="*/ 9958384 w 15811497"/>
              <a:gd name="connsiteY8-15858" fmla="*/ 1828798 h 6248398"/>
              <a:gd name="connsiteX9-15859" fmla="*/ 10895504 w 15811497"/>
              <a:gd name="connsiteY9-15860" fmla="*/ 1386857 h 6248398"/>
              <a:gd name="connsiteX10-15861" fmla="*/ 11096041 w 15811497"/>
              <a:gd name="connsiteY10-15862" fmla="*/ 1170993 h 6248398"/>
              <a:gd name="connsiteX11-15863" fmla="*/ 13049247 w 15811497"/>
              <a:gd name="connsiteY11-15864" fmla="*/ 361949 h 6248398"/>
              <a:gd name="connsiteX12-15865" fmla="*/ 15811497 w 15811497"/>
              <a:gd name="connsiteY12-15866" fmla="*/ 3124198 h 6248398"/>
              <a:gd name="connsiteX13-15867" fmla="*/ 13049247 w 15811497"/>
              <a:gd name="connsiteY13-15868" fmla="*/ 5886448 h 6248398"/>
              <a:gd name="connsiteX14-15869" fmla="*/ 11732594 w 15811497"/>
              <a:gd name="connsiteY14-15870" fmla="*/ 5553059 h 6248398"/>
              <a:gd name="connsiteX15-15871" fmla="*/ 11528782 w 15811497"/>
              <a:gd name="connsiteY15-15872" fmla="*/ 5429240 h 6248398"/>
              <a:gd name="connsiteX16-15873" fmla="*/ 11210151 w 15811497"/>
              <a:gd name="connsiteY16-15874" fmla="*/ 5180948 h 6248398"/>
              <a:gd name="connsiteX17-15875" fmla="*/ 11209761 w 15811497"/>
              <a:gd name="connsiteY17-15876" fmla="*/ 5180760 h 6248398"/>
              <a:gd name="connsiteX18-15877" fmla="*/ 11096041 w 15811497"/>
              <a:gd name="connsiteY18-15878" fmla="*/ 5077404 h 6248398"/>
              <a:gd name="connsiteX19-15879" fmla="*/ 11063094 w 15811497"/>
              <a:gd name="connsiteY19-15880" fmla="*/ 5041153 h 6248398"/>
              <a:gd name="connsiteX20-15881" fmla="*/ 11063091 w 15811497"/>
              <a:gd name="connsiteY20-15882" fmla="*/ 5041152 h 6248398"/>
              <a:gd name="connsiteX21-15883" fmla="*/ 11096040 w 15811497"/>
              <a:gd name="connsiteY21-15884" fmla="*/ 5077404 h 6248398"/>
              <a:gd name="connsiteX22-15885" fmla="*/ 11209760 w 15811497"/>
              <a:gd name="connsiteY22-15886" fmla="*/ 5180760 h 6248398"/>
              <a:gd name="connsiteX23-15887" fmla="*/ 11100244 w 15811497"/>
              <a:gd name="connsiteY23-15888" fmla="*/ 5128004 h 6248398"/>
              <a:gd name="connsiteX24-15889" fmla="*/ 10610846 w 15811497"/>
              <a:gd name="connsiteY24-15890" fmla="*/ 5029199 h 6248398"/>
              <a:gd name="connsiteX25-15891" fmla="*/ 9640652 w 15811497"/>
              <a:gd name="connsiteY25-15892" fmla="*/ 5486739 h 6248398"/>
              <a:gd name="connsiteX26-15893" fmla="*/ 9628722 w 15811497"/>
              <a:gd name="connsiteY26-15894" fmla="*/ 5502693 h 6248398"/>
              <a:gd name="connsiteX27-15895" fmla="*/ 9568273 w 15811497"/>
              <a:gd name="connsiteY27-15896" fmla="*/ 5583530 h 6248398"/>
              <a:gd name="connsiteX28-15897" fmla="*/ 9535504 w 15811497"/>
              <a:gd name="connsiteY28-15898" fmla="*/ 5637470 h 6248398"/>
              <a:gd name="connsiteX29-15899" fmla="*/ 9535505 w 15811497"/>
              <a:gd name="connsiteY29-15900" fmla="*/ 5637470 h 6248398"/>
              <a:gd name="connsiteX30-15901" fmla="*/ 9568273 w 15811497"/>
              <a:gd name="connsiteY30-15902" fmla="*/ 5583531 h 6248398"/>
              <a:gd name="connsiteX31-15903" fmla="*/ 9628722 w 15811497"/>
              <a:gd name="connsiteY31-15904" fmla="*/ 5502694 h 6248398"/>
              <a:gd name="connsiteX32-15905" fmla="*/ 9563485 w 15811497"/>
              <a:gd name="connsiteY32-15906" fmla="*/ 5610078 h 6248398"/>
              <a:gd name="connsiteX33-15907" fmla="*/ 9542221 w 15811497"/>
              <a:gd name="connsiteY33-15908" fmla="*/ 5638514 h 6248398"/>
              <a:gd name="connsiteX34-15909" fmla="*/ 9480140 w 15811497"/>
              <a:gd name="connsiteY34-15910" fmla="*/ 5721533 h 6248398"/>
              <a:gd name="connsiteX35-15911" fmla="*/ 8362947 w 15811497"/>
              <a:gd name="connsiteY35-15912" fmla="*/ 6248398 h 6248398"/>
              <a:gd name="connsiteX36-15913" fmla="*/ 7028922 w 15811497"/>
              <a:gd name="connsiteY36-15914" fmla="*/ 5364147 h 6248398"/>
              <a:gd name="connsiteX37-15915" fmla="*/ 6990513 w 15811497"/>
              <a:gd name="connsiteY37-15916" fmla="*/ 5259205 h 6248398"/>
              <a:gd name="connsiteX38-15917" fmla="*/ 6990512 w 15811497"/>
              <a:gd name="connsiteY38-15918" fmla="*/ 5259199 h 6248398"/>
              <a:gd name="connsiteX39-15919" fmla="*/ 6983676 w 15811497"/>
              <a:gd name="connsiteY39-15920" fmla="*/ 5240519 h 6248398"/>
              <a:gd name="connsiteX40-15921" fmla="*/ 6983673 w 15811497"/>
              <a:gd name="connsiteY40-15922" fmla="*/ 5240519 h 6248398"/>
              <a:gd name="connsiteX41-15923" fmla="*/ 6980236 w 15811497"/>
              <a:gd name="connsiteY41-15924" fmla="*/ 5231130 h 6248398"/>
              <a:gd name="connsiteX42-15925" fmla="*/ 6978859 w 15811497"/>
              <a:gd name="connsiteY42-15926" fmla="*/ 5225774 h 6248398"/>
              <a:gd name="connsiteX43-15927" fmla="*/ 6984291 w 15811497"/>
              <a:gd name="connsiteY43-15928" fmla="*/ 5240614 h 6248398"/>
              <a:gd name="connsiteX44-15929" fmla="*/ 6984292 w 15811497"/>
              <a:gd name="connsiteY44-15930" fmla="*/ 5240614 h 6248398"/>
              <a:gd name="connsiteX45-15931" fmla="*/ 6978860 w 15811497"/>
              <a:gd name="connsiteY45-15932" fmla="*/ 5225773 h 6248398"/>
              <a:gd name="connsiteX46-15933" fmla="*/ 6944562 w 15811497"/>
              <a:gd name="connsiteY46-15934" fmla="*/ 5092380 h 6248398"/>
              <a:gd name="connsiteX47-15935" fmla="*/ 6978860 w 15811497"/>
              <a:gd name="connsiteY47-15936" fmla="*/ 5225773 h 6248398"/>
              <a:gd name="connsiteX48-15937" fmla="*/ 6948299 w 15811497"/>
              <a:gd name="connsiteY48-15938" fmla="*/ 5142273 h 6248398"/>
              <a:gd name="connsiteX49-15939" fmla="*/ 5829297 w 15811497"/>
              <a:gd name="connsiteY49-15940" fmla="*/ 4400549 h 6248398"/>
              <a:gd name="connsiteX50-15941" fmla="*/ 5056802 w 15811497"/>
              <a:gd name="connsiteY50-15942" fmla="*/ 4677867 h 6248398"/>
              <a:gd name="connsiteX51-15943" fmla="*/ 5022517 w 15811497"/>
              <a:gd name="connsiteY51-15944" fmla="*/ 4709027 h 6248398"/>
              <a:gd name="connsiteX52-15945" fmla="*/ 5022515 w 15811497"/>
              <a:gd name="connsiteY52-15946" fmla="*/ 4709029 h 6248398"/>
              <a:gd name="connsiteX53-15947" fmla="*/ 4778482 w 15811497"/>
              <a:gd name="connsiteY53-15948" fmla="*/ 5008058 h 6248398"/>
              <a:gd name="connsiteX54-15949" fmla="*/ 4715455 w 15811497"/>
              <a:gd name="connsiteY54-15950" fmla="*/ 5077404 h 6248398"/>
              <a:gd name="connsiteX55-15951" fmla="*/ 2762249 w 15811497"/>
              <a:gd name="connsiteY55-15952" fmla="*/ 5886448 h 6248398"/>
              <a:gd name="connsiteX56-15953" fmla="*/ 0 w 15811497"/>
              <a:gd name="connsiteY56-15954" fmla="*/ 3124198 h 6248398"/>
              <a:gd name="connsiteX57-15955" fmla="*/ 2762249 w 15811497"/>
              <a:gd name="connsiteY57-15956" fmla="*/ 361949 h 6248398"/>
              <a:gd name="connsiteX58-15957" fmla="*/ 4078902 w 15811497"/>
              <a:gd name="connsiteY58-15958" fmla="*/ 695338 h 6248398"/>
              <a:gd name="connsiteX59-15959" fmla="*/ 4261443 w 15811497"/>
              <a:gd name="connsiteY59-15960" fmla="*/ 806235 h 6248398"/>
              <a:gd name="connsiteX60-15961" fmla="*/ 4409044 w 15811497"/>
              <a:gd name="connsiteY60-15962" fmla="*/ 910268 h 6248398"/>
              <a:gd name="connsiteX61-15963" fmla="*/ 4612477 w 15811497"/>
              <a:gd name="connsiteY61-15964" fmla="*/ 1077402 h 6248398"/>
              <a:gd name="connsiteX62-15965" fmla="*/ 4612478 w 15811497"/>
              <a:gd name="connsiteY62-15966" fmla="*/ 1077403 h 6248398"/>
              <a:gd name="connsiteX63-15967" fmla="*/ 4701725 w 15811497"/>
              <a:gd name="connsiteY63-15968" fmla="*/ 1120394 h 6248398"/>
              <a:gd name="connsiteX64-15969" fmla="*/ 5191122 w 15811497"/>
              <a:gd name="connsiteY64-15970" fmla="*/ 1219199 h 6248398"/>
              <a:gd name="connsiteX65-15971" fmla="*/ 6161317 w 15811497"/>
              <a:gd name="connsiteY65-15972" fmla="*/ 761659 h 6248398"/>
              <a:gd name="connsiteX66-15973" fmla="*/ 6224019 w 15811497"/>
              <a:gd name="connsiteY66-15974" fmla="*/ 677808 h 6248398"/>
              <a:gd name="connsiteX67-15975" fmla="*/ 6175489 w 15811497"/>
              <a:gd name="connsiteY67-15976" fmla="*/ 757691 h 6248398"/>
              <a:gd name="connsiteX68-15977" fmla="*/ 6175489 w 15811497"/>
              <a:gd name="connsiteY68-15978" fmla="*/ 757692 h 6248398"/>
              <a:gd name="connsiteX69-15979" fmla="*/ 6224020 w 15811497"/>
              <a:gd name="connsiteY69-15980" fmla="*/ 677809 h 6248398"/>
              <a:gd name="connsiteX70-15981" fmla="*/ 6233696 w 15811497"/>
              <a:gd name="connsiteY70-15982" fmla="*/ 664869 h 6248398"/>
              <a:gd name="connsiteX71-15983" fmla="*/ 6252611 w 15811497"/>
              <a:gd name="connsiteY71-15984" fmla="*/ 633734 h 6248398"/>
              <a:gd name="connsiteX72-15985" fmla="*/ 6252610 w 15811497"/>
              <a:gd name="connsiteY72-15986" fmla="*/ 633734 h 6248398"/>
              <a:gd name="connsiteX73-15987" fmla="*/ 6233696 w 15811497"/>
              <a:gd name="connsiteY73-15988" fmla="*/ 664868 h 6248398"/>
              <a:gd name="connsiteX74-15989" fmla="*/ 6224019 w 15811497"/>
              <a:gd name="connsiteY74-15990" fmla="*/ 677808 h 6248398"/>
              <a:gd name="connsiteX75-15991" fmla="*/ 6248008 w 15811497"/>
              <a:gd name="connsiteY75-15992" fmla="*/ 638320 h 6248398"/>
              <a:gd name="connsiteX76-15993" fmla="*/ 6251291 w 15811497"/>
              <a:gd name="connsiteY76-15994" fmla="*/ 633930 h 6248398"/>
              <a:gd name="connsiteX77-15995" fmla="*/ 6251293 w 15811497"/>
              <a:gd name="connsiteY77-15996" fmla="*/ 633929 h 6248398"/>
              <a:gd name="connsiteX78-15997" fmla="*/ 6257683 w 15811497"/>
              <a:gd name="connsiteY78-15998" fmla="*/ 625384 h 6248398"/>
              <a:gd name="connsiteX79-15999" fmla="*/ 6257686 w 15811497"/>
              <a:gd name="connsiteY79-16000" fmla="*/ 625380 h 6248398"/>
              <a:gd name="connsiteX80-16001" fmla="*/ 6331355 w 15811497"/>
              <a:gd name="connsiteY80-16002" fmla="*/ 526865 h 6248398"/>
              <a:gd name="connsiteX81-16003" fmla="*/ 7448548 w 15811497"/>
              <a:gd name="connsiteY81-16004" fmla="*/ 0 h 6248398"/>
              <a:gd name="connsiteX0-16005" fmla="*/ 11209760 w 15811497"/>
              <a:gd name="connsiteY0-16006" fmla="*/ 5180760 h 6248398"/>
              <a:gd name="connsiteX1-16007" fmla="*/ 11210150 w 15811497"/>
              <a:gd name="connsiteY1-16008" fmla="*/ 5180948 h 6248398"/>
              <a:gd name="connsiteX2-16009" fmla="*/ 11528781 w 15811497"/>
              <a:gd name="connsiteY2-16010" fmla="*/ 5429240 h 6248398"/>
              <a:gd name="connsiteX3-16011" fmla="*/ 11209760 w 15811497"/>
              <a:gd name="connsiteY3-16012" fmla="*/ 5180760 h 6248398"/>
              <a:gd name="connsiteX4-16013" fmla="*/ 7448548 w 15811497"/>
              <a:gd name="connsiteY4-16014" fmla="*/ 0 h 6248398"/>
              <a:gd name="connsiteX5-16015" fmla="*/ 8721604 w 15811497"/>
              <a:gd name="connsiteY5-16016" fmla="*/ 757692 h 6248398"/>
              <a:gd name="connsiteX6-16017" fmla="*/ 8890522 w 15811497"/>
              <a:gd name="connsiteY6-16018" fmla="*/ 1193234 h 6248398"/>
              <a:gd name="connsiteX7-16019" fmla="*/ 9958384 w 15811497"/>
              <a:gd name="connsiteY7-16020" fmla="*/ 1828798 h 6248398"/>
              <a:gd name="connsiteX8-16021" fmla="*/ 10895504 w 15811497"/>
              <a:gd name="connsiteY8-16022" fmla="*/ 1386857 h 6248398"/>
              <a:gd name="connsiteX9-16023" fmla="*/ 11096041 w 15811497"/>
              <a:gd name="connsiteY9-16024" fmla="*/ 1170993 h 6248398"/>
              <a:gd name="connsiteX10-16025" fmla="*/ 13049247 w 15811497"/>
              <a:gd name="connsiteY10-16026" fmla="*/ 361949 h 6248398"/>
              <a:gd name="connsiteX11-16027" fmla="*/ 15811497 w 15811497"/>
              <a:gd name="connsiteY11-16028" fmla="*/ 3124198 h 6248398"/>
              <a:gd name="connsiteX12-16029" fmla="*/ 13049247 w 15811497"/>
              <a:gd name="connsiteY12-16030" fmla="*/ 5886448 h 6248398"/>
              <a:gd name="connsiteX13-16031" fmla="*/ 11732594 w 15811497"/>
              <a:gd name="connsiteY13-16032" fmla="*/ 5553059 h 6248398"/>
              <a:gd name="connsiteX14-16033" fmla="*/ 11528782 w 15811497"/>
              <a:gd name="connsiteY14-16034" fmla="*/ 5429240 h 6248398"/>
              <a:gd name="connsiteX15-16035" fmla="*/ 11210151 w 15811497"/>
              <a:gd name="connsiteY15-16036" fmla="*/ 5180948 h 6248398"/>
              <a:gd name="connsiteX16-16037" fmla="*/ 11209761 w 15811497"/>
              <a:gd name="connsiteY16-16038" fmla="*/ 5180760 h 6248398"/>
              <a:gd name="connsiteX17-16039" fmla="*/ 11096041 w 15811497"/>
              <a:gd name="connsiteY17-16040" fmla="*/ 5077404 h 6248398"/>
              <a:gd name="connsiteX18-16041" fmla="*/ 11063094 w 15811497"/>
              <a:gd name="connsiteY18-16042" fmla="*/ 5041153 h 6248398"/>
              <a:gd name="connsiteX19-16043" fmla="*/ 11063091 w 15811497"/>
              <a:gd name="connsiteY19-16044" fmla="*/ 5041152 h 6248398"/>
              <a:gd name="connsiteX20-16045" fmla="*/ 11096040 w 15811497"/>
              <a:gd name="connsiteY20-16046" fmla="*/ 5077404 h 6248398"/>
              <a:gd name="connsiteX21-16047" fmla="*/ 11209760 w 15811497"/>
              <a:gd name="connsiteY21-16048" fmla="*/ 5180760 h 6248398"/>
              <a:gd name="connsiteX22-16049" fmla="*/ 11100244 w 15811497"/>
              <a:gd name="connsiteY22-16050" fmla="*/ 5128004 h 6248398"/>
              <a:gd name="connsiteX23-16051" fmla="*/ 10610846 w 15811497"/>
              <a:gd name="connsiteY23-16052" fmla="*/ 5029199 h 6248398"/>
              <a:gd name="connsiteX24-16053" fmla="*/ 9640652 w 15811497"/>
              <a:gd name="connsiteY24-16054" fmla="*/ 5486739 h 6248398"/>
              <a:gd name="connsiteX25-16055" fmla="*/ 9628722 w 15811497"/>
              <a:gd name="connsiteY25-16056" fmla="*/ 5502693 h 6248398"/>
              <a:gd name="connsiteX26-16057" fmla="*/ 9568273 w 15811497"/>
              <a:gd name="connsiteY26-16058" fmla="*/ 5583530 h 6248398"/>
              <a:gd name="connsiteX27-16059" fmla="*/ 9535504 w 15811497"/>
              <a:gd name="connsiteY27-16060" fmla="*/ 5637470 h 6248398"/>
              <a:gd name="connsiteX28-16061" fmla="*/ 9535505 w 15811497"/>
              <a:gd name="connsiteY28-16062" fmla="*/ 5637470 h 6248398"/>
              <a:gd name="connsiteX29-16063" fmla="*/ 9568273 w 15811497"/>
              <a:gd name="connsiteY29-16064" fmla="*/ 5583531 h 6248398"/>
              <a:gd name="connsiteX30-16065" fmla="*/ 9628722 w 15811497"/>
              <a:gd name="connsiteY30-16066" fmla="*/ 5502694 h 6248398"/>
              <a:gd name="connsiteX31-16067" fmla="*/ 9563485 w 15811497"/>
              <a:gd name="connsiteY31-16068" fmla="*/ 5610078 h 6248398"/>
              <a:gd name="connsiteX32-16069" fmla="*/ 9542221 w 15811497"/>
              <a:gd name="connsiteY32-16070" fmla="*/ 5638514 h 6248398"/>
              <a:gd name="connsiteX33-16071" fmla="*/ 9480140 w 15811497"/>
              <a:gd name="connsiteY33-16072" fmla="*/ 5721533 h 6248398"/>
              <a:gd name="connsiteX34-16073" fmla="*/ 8362947 w 15811497"/>
              <a:gd name="connsiteY34-16074" fmla="*/ 6248398 h 6248398"/>
              <a:gd name="connsiteX35-16075" fmla="*/ 7028922 w 15811497"/>
              <a:gd name="connsiteY35-16076" fmla="*/ 5364147 h 6248398"/>
              <a:gd name="connsiteX36-16077" fmla="*/ 6990513 w 15811497"/>
              <a:gd name="connsiteY36-16078" fmla="*/ 5259205 h 6248398"/>
              <a:gd name="connsiteX37-16079" fmla="*/ 6990512 w 15811497"/>
              <a:gd name="connsiteY37-16080" fmla="*/ 5259199 h 6248398"/>
              <a:gd name="connsiteX38-16081" fmla="*/ 6983676 w 15811497"/>
              <a:gd name="connsiteY38-16082" fmla="*/ 5240519 h 6248398"/>
              <a:gd name="connsiteX39-16083" fmla="*/ 6983673 w 15811497"/>
              <a:gd name="connsiteY39-16084" fmla="*/ 5240519 h 6248398"/>
              <a:gd name="connsiteX40-16085" fmla="*/ 6980236 w 15811497"/>
              <a:gd name="connsiteY40-16086" fmla="*/ 5231130 h 6248398"/>
              <a:gd name="connsiteX41-16087" fmla="*/ 6978859 w 15811497"/>
              <a:gd name="connsiteY41-16088" fmla="*/ 5225774 h 6248398"/>
              <a:gd name="connsiteX42-16089" fmla="*/ 6984291 w 15811497"/>
              <a:gd name="connsiteY42-16090" fmla="*/ 5240614 h 6248398"/>
              <a:gd name="connsiteX43-16091" fmla="*/ 6984292 w 15811497"/>
              <a:gd name="connsiteY43-16092" fmla="*/ 5240614 h 6248398"/>
              <a:gd name="connsiteX44-16093" fmla="*/ 6978860 w 15811497"/>
              <a:gd name="connsiteY44-16094" fmla="*/ 5225773 h 6248398"/>
              <a:gd name="connsiteX45-16095" fmla="*/ 6944562 w 15811497"/>
              <a:gd name="connsiteY45-16096" fmla="*/ 5092380 h 6248398"/>
              <a:gd name="connsiteX46-16097" fmla="*/ 6978860 w 15811497"/>
              <a:gd name="connsiteY46-16098" fmla="*/ 5225773 h 6248398"/>
              <a:gd name="connsiteX47-16099" fmla="*/ 6948299 w 15811497"/>
              <a:gd name="connsiteY47-16100" fmla="*/ 5142273 h 6248398"/>
              <a:gd name="connsiteX48-16101" fmla="*/ 5829297 w 15811497"/>
              <a:gd name="connsiteY48-16102" fmla="*/ 4400549 h 6248398"/>
              <a:gd name="connsiteX49-16103" fmla="*/ 5056802 w 15811497"/>
              <a:gd name="connsiteY49-16104" fmla="*/ 4677867 h 6248398"/>
              <a:gd name="connsiteX50-16105" fmla="*/ 5022517 w 15811497"/>
              <a:gd name="connsiteY50-16106" fmla="*/ 4709027 h 6248398"/>
              <a:gd name="connsiteX51-16107" fmla="*/ 5022515 w 15811497"/>
              <a:gd name="connsiteY51-16108" fmla="*/ 4709029 h 6248398"/>
              <a:gd name="connsiteX52-16109" fmla="*/ 4778482 w 15811497"/>
              <a:gd name="connsiteY52-16110" fmla="*/ 5008058 h 6248398"/>
              <a:gd name="connsiteX53-16111" fmla="*/ 4715455 w 15811497"/>
              <a:gd name="connsiteY53-16112" fmla="*/ 5077404 h 6248398"/>
              <a:gd name="connsiteX54-16113" fmla="*/ 2762249 w 15811497"/>
              <a:gd name="connsiteY54-16114" fmla="*/ 5886448 h 6248398"/>
              <a:gd name="connsiteX55-16115" fmla="*/ 0 w 15811497"/>
              <a:gd name="connsiteY55-16116" fmla="*/ 3124198 h 6248398"/>
              <a:gd name="connsiteX56-16117" fmla="*/ 2762249 w 15811497"/>
              <a:gd name="connsiteY56-16118" fmla="*/ 361949 h 6248398"/>
              <a:gd name="connsiteX57-16119" fmla="*/ 4078902 w 15811497"/>
              <a:gd name="connsiteY57-16120" fmla="*/ 695338 h 6248398"/>
              <a:gd name="connsiteX58-16121" fmla="*/ 4261443 w 15811497"/>
              <a:gd name="connsiteY58-16122" fmla="*/ 806235 h 6248398"/>
              <a:gd name="connsiteX59-16123" fmla="*/ 4409044 w 15811497"/>
              <a:gd name="connsiteY59-16124" fmla="*/ 910268 h 6248398"/>
              <a:gd name="connsiteX60-16125" fmla="*/ 4612477 w 15811497"/>
              <a:gd name="connsiteY60-16126" fmla="*/ 1077402 h 6248398"/>
              <a:gd name="connsiteX61-16127" fmla="*/ 4612478 w 15811497"/>
              <a:gd name="connsiteY61-16128" fmla="*/ 1077403 h 6248398"/>
              <a:gd name="connsiteX62-16129" fmla="*/ 4701725 w 15811497"/>
              <a:gd name="connsiteY62-16130" fmla="*/ 1120394 h 6248398"/>
              <a:gd name="connsiteX63-16131" fmla="*/ 5191122 w 15811497"/>
              <a:gd name="connsiteY63-16132" fmla="*/ 1219199 h 6248398"/>
              <a:gd name="connsiteX64-16133" fmla="*/ 6161317 w 15811497"/>
              <a:gd name="connsiteY64-16134" fmla="*/ 761659 h 6248398"/>
              <a:gd name="connsiteX65-16135" fmla="*/ 6224019 w 15811497"/>
              <a:gd name="connsiteY65-16136" fmla="*/ 677808 h 6248398"/>
              <a:gd name="connsiteX66-16137" fmla="*/ 6175489 w 15811497"/>
              <a:gd name="connsiteY66-16138" fmla="*/ 757691 h 6248398"/>
              <a:gd name="connsiteX67-16139" fmla="*/ 6175489 w 15811497"/>
              <a:gd name="connsiteY67-16140" fmla="*/ 757692 h 6248398"/>
              <a:gd name="connsiteX68-16141" fmla="*/ 6224020 w 15811497"/>
              <a:gd name="connsiteY68-16142" fmla="*/ 677809 h 6248398"/>
              <a:gd name="connsiteX69-16143" fmla="*/ 6233696 w 15811497"/>
              <a:gd name="connsiteY69-16144" fmla="*/ 664869 h 6248398"/>
              <a:gd name="connsiteX70-16145" fmla="*/ 6252611 w 15811497"/>
              <a:gd name="connsiteY70-16146" fmla="*/ 633734 h 6248398"/>
              <a:gd name="connsiteX71-16147" fmla="*/ 6252610 w 15811497"/>
              <a:gd name="connsiteY71-16148" fmla="*/ 633734 h 6248398"/>
              <a:gd name="connsiteX72-16149" fmla="*/ 6233696 w 15811497"/>
              <a:gd name="connsiteY72-16150" fmla="*/ 664868 h 6248398"/>
              <a:gd name="connsiteX73-16151" fmla="*/ 6224019 w 15811497"/>
              <a:gd name="connsiteY73-16152" fmla="*/ 677808 h 6248398"/>
              <a:gd name="connsiteX74-16153" fmla="*/ 6248008 w 15811497"/>
              <a:gd name="connsiteY74-16154" fmla="*/ 638320 h 6248398"/>
              <a:gd name="connsiteX75-16155" fmla="*/ 6251291 w 15811497"/>
              <a:gd name="connsiteY75-16156" fmla="*/ 633930 h 6248398"/>
              <a:gd name="connsiteX76-16157" fmla="*/ 6251293 w 15811497"/>
              <a:gd name="connsiteY76-16158" fmla="*/ 633929 h 6248398"/>
              <a:gd name="connsiteX77-16159" fmla="*/ 6257683 w 15811497"/>
              <a:gd name="connsiteY77-16160" fmla="*/ 625384 h 6248398"/>
              <a:gd name="connsiteX78-16161" fmla="*/ 6257686 w 15811497"/>
              <a:gd name="connsiteY78-16162" fmla="*/ 625380 h 6248398"/>
              <a:gd name="connsiteX79-16163" fmla="*/ 6331355 w 15811497"/>
              <a:gd name="connsiteY79-16164" fmla="*/ 526865 h 6248398"/>
              <a:gd name="connsiteX80-16165" fmla="*/ 7448548 w 15811497"/>
              <a:gd name="connsiteY80-16166" fmla="*/ 0 h 6248398"/>
              <a:gd name="connsiteX0-16167" fmla="*/ 11209760 w 15811497"/>
              <a:gd name="connsiteY0-16168" fmla="*/ 5180760 h 6248398"/>
              <a:gd name="connsiteX1-16169" fmla="*/ 11210150 w 15811497"/>
              <a:gd name="connsiteY1-16170" fmla="*/ 5180948 h 6248398"/>
              <a:gd name="connsiteX2-16171" fmla="*/ 11528781 w 15811497"/>
              <a:gd name="connsiteY2-16172" fmla="*/ 5429240 h 6248398"/>
              <a:gd name="connsiteX3-16173" fmla="*/ 11209760 w 15811497"/>
              <a:gd name="connsiteY3-16174" fmla="*/ 5180760 h 6248398"/>
              <a:gd name="connsiteX4-16175" fmla="*/ 7448548 w 15811497"/>
              <a:gd name="connsiteY4-16176" fmla="*/ 0 h 6248398"/>
              <a:gd name="connsiteX5-16177" fmla="*/ 8721604 w 15811497"/>
              <a:gd name="connsiteY5-16178" fmla="*/ 757692 h 6248398"/>
              <a:gd name="connsiteX6-16179" fmla="*/ 8890522 w 15811497"/>
              <a:gd name="connsiteY6-16180" fmla="*/ 1193234 h 6248398"/>
              <a:gd name="connsiteX7-16181" fmla="*/ 9958384 w 15811497"/>
              <a:gd name="connsiteY7-16182" fmla="*/ 1828798 h 6248398"/>
              <a:gd name="connsiteX8-16183" fmla="*/ 10895504 w 15811497"/>
              <a:gd name="connsiteY8-16184" fmla="*/ 1386857 h 6248398"/>
              <a:gd name="connsiteX9-16185" fmla="*/ 11096041 w 15811497"/>
              <a:gd name="connsiteY9-16186" fmla="*/ 1170993 h 6248398"/>
              <a:gd name="connsiteX10-16187" fmla="*/ 13049247 w 15811497"/>
              <a:gd name="connsiteY10-16188" fmla="*/ 361949 h 6248398"/>
              <a:gd name="connsiteX11-16189" fmla="*/ 15811497 w 15811497"/>
              <a:gd name="connsiteY11-16190" fmla="*/ 3124198 h 6248398"/>
              <a:gd name="connsiteX12-16191" fmla="*/ 13049247 w 15811497"/>
              <a:gd name="connsiteY12-16192" fmla="*/ 5886448 h 6248398"/>
              <a:gd name="connsiteX13-16193" fmla="*/ 11732594 w 15811497"/>
              <a:gd name="connsiteY13-16194" fmla="*/ 5553059 h 6248398"/>
              <a:gd name="connsiteX14-16195" fmla="*/ 11528782 w 15811497"/>
              <a:gd name="connsiteY14-16196" fmla="*/ 5429240 h 6248398"/>
              <a:gd name="connsiteX15-16197" fmla="*/ 11210151 w 15811497"/>
              <a:gd name="connsiteY15-16198" fmla="*/ 5180948 h 6248398"/>
              <a:gd name="connsiteX16-16199" fmla="*/ 11209761 w 15811497"/>
              <a:gd name="connsiteY16-16200" fmla="*/ 5180760 h 6248398"/>
              <a:gd name="connsiteX17-16201" fmla="*/ 11096041 w 15811497"/>
              <a:gd name="connsiteY17-16202" fmla="*/ 5077404 h 6248398"/>
              <a:gd name="connsiteX18-16203" fmla="*/ 11063094 w 15811497"/>
              <a:gd name="connsiteY18-16204" fmla="*/ 5041153 h 6248398"/>
              <a:gd name="connsiteX19-16205" fmla="*/ 11063091 w 15811497"/>
              <a:gd name="connsiteY19-16206" fmla="*/ 5041152 h 6248398"/>
              <a:gd name="connsiteX20-16207" fmla="*/ 11096040 w 15811497"/>
              <a:gd name="connsiteY20-16208" fmla="*/ 5077404 h 6248398"/>
              <a:gd name="connsiteX21-16209" fmla="*/ 11100244 w 15811497"/>
              <a:gd name="connsiteY21-16210" fmla="*/ 5128004 h 6248398"/>
              <a:gd name="connsiteX22-16211" fmla="*/ 10610846 w 15811497"/>
              <a:gd name="connsiteY22-16212" fmla="*/ 5029199 h 6248398"/>
              <a:gd name="connsiteX23-16213" fmla="*/ 9640652 w 15811497"/>
              <a:gd name="connsiteY23-16214" fmla="*/ 5486739 h 6248398"/>
              <a:gd name="connsiteX24-16215" fmla="*/ 9628722 w 15811497"/>
              <a:gd name="connsiteY24-16216" fmla="*/ 5502693 h 6248398"/>
              <a:gd name="connsiteX25-16217" fmla="*/ 9568273 w 15811497"/>
              <a:gd name="connsiteY25-16218" fmla="*/ 5583530 h 6248398"/>
              <a:gd name="connsiteX26-16219" fmla="*/ 9535504 w 15811497"/>
              <a:gd name="connsiteY26-16220" fmla="*/ 5637470 h 6248398"/>
              <a:gd name="connsiteX27-16221" fmla="*/ 9535505 w 15811497"/>
              <a:gd name="connsiteY27-16222" fmla="*/ 5637470 h 6248398"/>
              <a:gd name="connsiteX28-16223" fmla="*/ 9568273 w 15811497"/>
              <a:gd name="connsiteY28-16224" fmla="*/ 5583531 h 6248398"/>
              <a:gd name="connsiteX29-16225" fmla="*/ 9628722 w 15811497"/>
              <a:gd name="connsiteY29-16226" fmla="*/ 5502694 h 6248398"/>
              <a:gd name="connsiteX30-16227" fmla="*/ 9563485 w 15811497"/>
              <a:gd name="connsiteY30-16228" fmla="*/ 5610078 h 6248398"/>
              <a:gd name="connsiteX31-16229" fmla="*/ 9542221 w 15811497"/>
              <a:gd name="connsiteY31-16230" fmla="*/ 5638514 h 6248398"/>
              <a:gd name="connsiteX32-16231" fmla="*/ 9480140 w 15811497"/>
              <a:gd name="connsiteY32-16232" fmla="*/ 5721533 h 6248398"/>
              <a:gd name="connsiteX33-16233" fmla="*/ 8362947 w 15811497"/>
              <a:gd name="connsiteY33-16234" fmla="*/ 6248398 h 6248398"/>
              <a:gd name="connsiteX34-16235" fmla="*/ 7028922 w 15811497"/>
              <a:gd name="connsiteY34-16236" fmla="*/ 5364147 h 6248398"/>
              <a:gd name="connsiteX35-16237" fmla="*/ 6990513 w 15811497"/>
              <a:gd name="connsiteY35-16238" fmla="*/ 5259205 h 6248398"/>
              <a:gd name="connsiteX36-16239" fmla="*/ 6990512 w 15811497"/>
              <a:gd name="connsiteY36-16240" fmla="*/ 5259199 h 6248398"/>
              <a:gd name="connsiteX37-16241" fmla="*/ 6983676 w 15811497"/>
              <a:gd name="connsiteY37-16242" fmla="*/ 5240519 h 6248398"/>
              <a:gd name="connsiteX38-16243" fmla="*/ 6983673 w 15811497"/>
              <a:gd name="connsiteY38-16244" fmla="*/ 5240519 h 6248398"/>
              <a:gd name="connsiteX39-16245" fmla="*/ 6980236 w 15811497"/>
              <a:gd name="connsiteY39-16246" fmla="*/ 5231130 h 6248398"/>
              <a:gd name="connsiteX40-16247" fmla="*/ 6978859 w 15811497"/>
              <a:gd name="connsiteY40-16248" fmla="*/ 5225774 h 6248398"/>
              <a:gd name="connsiteX41-16249" fmla="*/ 6984291 w 15811497"/>
              <a:gd name="connsiteY41-16250" fmla="*/ 5240614 h 6248398"/>
              <a:gd name="connsiteX42-16251" fmla="*/ 6984292 w 15811497"/>
              <a:gd name="connsiteY42-16252" fmla="*/ 5240614 h 6248398"/>
              <a:gd name="connsiteX43-16253" fmla="*/ 6978860 w 15811497"/>
              <a:gd name="connsiteY43-16254" fmla="*/ 5225773 h 6248398"/>
              <a:gd name="connsiteX44-16255" fmla="*/ 6944562 w 15811497"/>
              <a:gd name="connsiteY44-16256" fmla="*/ 5092380 h 6248398"/>
              <a:gd name="connsiteX45-16257" fmla="*/ 6978860 w 15811497"/>
              <a:gd name="connsiteY45-16258" fmla="*/ 5225773 h 6248398"/>
              <a:gd name="connsiteX46-16259" fmla="*/ 6948299 w 15811497"/>
              <a:gd name="connsiteY46-16260" fmla="*/ 5142273 h 6248398"/>
              <a:gd name="connsiteX47-16261" fmla="*/ 5829297 w 15811497"/>
              <a:gd name="connsiteY47-16262" fmla="*/ 4400549 h 6248398"/>
              <a:gd name="connsiteX48-16263" fmla="*/ 5056802 w 15811497"/>
              <a:gd name="connsiteY48-16264" fmla="*/ 4677867 h 6248398"/>
              <a:gd name="connsiteX49-16265" fmla="*/ 5022517 w 15811497"/>
              <a:gd name="connsiteY49-16266" fmla="*/ 4709027 h 6248398"/>
              <a:gd name="connsiteX50-16267" fmla="*/ 5022515 w 15811497"/>
              <a:gd name="connsiteY50-16268" fmla="*/ 4709029 h 6248398"/>
              <a:gd name="connsiteX51-16269" fmla="*/ 4778482 w 15811497"/>
              <a:gd name="connsiteY51-16270" fmla="*/ 5008058 h 6248398"/>
              <a:gd name="connsiteX52-16271" fmla="*/ 4715455 w 15811497"/>
              <a:gd name="connsiteY52-16272" fmla="*/ 5077404 h 6248398"/>
              <a:gd name="connsiteX53-16273" fmla="*/ 2762249 w 15811497"/>
              <a:gd name="connsiteY53-16274" fmla="*/ 5886448 h 6248398"/>
              <a:gd name="connsiteX54-16275" fmla="*/ 0 w 15811497"/>
              <a:gd name="connsiteY54-16276" fmla="*/ 3124198 h 6248398"/>
              <a:gd name="connsiteX55-16277" fmla="*/ 2762249 w 15811497"/>
              <a:gd name="connsiteY55-16278" fmla="*/ 361949 h 6248398"/>
              <a:gd name="connsiteX56-16279" fmla="*/ 4078902 w 15811497"/>
              <a:gd name="connsiteY56-16280" fmla="*/ 695338 h 6248398"/>
              <a:gd name="connsiteX57-16281" fmla="*/ 4261443 w 15811497"/>
              <a:gd name="connsiteY57-16282" fmla="*/ 806235 h 6248398"/>
              <a:gd name="connsiteX58-16283" fmla="*/ 4409044 w 15811497"/>
              <a:gd name="connsiteY58-16284" fmla="*/ 910268 h 6248398"/>
              <a:gd name="connsiteX59-16285" fmla="*/ 4612477 w 15811497"/>
              <a:gd name="connsiteY59-16286" fmla="*/ 1077402 h 6248398"/>
              <a:gd name="connsiteX60-16287" fmla="*/ 4612478 w 15811497"/>
              <a:gd name="connsiteY60-16288" fmla="*/ 1077403 h 6248398"/>
              <a:gd name="connsiteX61-16289" fmla="*/ 4701725 w 15811497"/>
              <a:gd name="connsiteY61-16290" fmla="*/ 1120394 h 6248398"/>
              <a:gd name="connsiteX62-16291" fmla="*/ 5191122 w 15811497"/>
              <a:gd name="connsiteY62-16292" fmla="*/ 1219199 h 6248398"/>
              <a:gd name="connsiteX63-16293" fmla="*/ 6161317 w 15811497"/>
              <a:gd name="connsiteY63-16294" fmla="*/ 761659 h 6248398"/>
              <a:gd name="connsiteX64-16295" fmla="*/ 6224019 w 15811497"/>
              <a:gd name="connsiteY64-16296" fmla="*/ 677808 h 6248398"/>
              <a:gd name="connsiteX65-16297" fmla="*/ 6175489 w 15811497"/>
              <a:gd name="connsiteY65-16298" fmla="*/ 757691 h 6248398"/>
              <a:gd name="connsiteX66-16299" fmla="*/ 6175489 w 15811497"/>
              <a:gd name="connsiteY66-16300" fmla="*/ 757692 h 6248398"/>
              <a:gd name="connsiteX67-16301" fmla="*/ 6224020 w 15811497"/>
              <a:gd name="connsiteY67-16302" fmla="*/ 677809 h 6248398"/>
              <a:gd name="connsiteX68-16303" fmla="*/ 6233696 w 15811497"/>
              <a:gd name="connsiteY68-16304" fmla="*/ 664869 h 6248398"/>
              <a:gd name="connsiteX69-16305" fmla="*/ 6252611 w 15811497"/>
              <a:gd name="connsiteY69-16306" fmla="*/ 633734 h 6248398"/>
              <a:gd name="connsiteX70-16307" fmla="*/ 6252610 w 15811497"/>
              <a:gd name="connsiteY70-16308" fmla="*/ 633734 h 6248398"/>
              <a:gd name="connsiteX71-16309" fmla="*/ 6233696 w 15811497"/>
              <a:gd name="connsiteY71-16310" fmla="*/ 664868 h 6248398"/>
              <a:gd name="connsiteX72-16311" fmla="*/ 6224019 w 15811497"/>
              <a:gd name="connsiteY72-16312" fmla="*/ 677808 h 6248398"/>
              <a:gd name="connsiteX73-16313" fmla="*/ 6248008 w 15811497"/>
              <a:gd name="connsiteY73-16314" fmla="*/ 638320 h 6248398"/>
              <a:gd name="connsiteX74-16315" fmla="*/ 6251291 w 15811497"/>
              <a:gd name="connsiteY74-16316" fmla="*/ 633930 h 6248398"/>
              <a:gd name="connsiteX75-16317" fmla="*/ 6251293 w 15811497"/>
              <a:gd name="connsiteY75-16318" fmla="*/ 633929 h 6248398"/>
              <a:gd name="connsiteX76-16319" fmla="*/ 6257683 w 15811497"/>
              <a:gd name="connsiteY76-16320" fmla="*/ 625384 h 6248398"/>
              <a:gd name="connsiteX77-16321" fmla="*/ 6257686 w 15811497"/>
              <a:gd name="connsiteY77-16322" fmla="*/ 625380 h 6248398"/>
              <a:gd name="connsiteX78-16323" fmla="*/ 6331355 w 15811497"/>
              <a:gd name="connsiteY78-16324" fmla="*/ 526865 h 6248398"/>
              <a:gd name="connsiteX79-16325" fmla="*/ 7448548 w 15811497"/>
              <a:gd name="connsiteY79-16326" fmla="*/ 0 h 6248398"/>
              <a:gd name="connsiteX0-16327" fmla="*/ 11209760 w 15811497"/>
              <a:gd name="connsiteY0-16328" fmla="*/ 5180760 h 6248398"/>
              <a:gd name="connsiteX1-16329" fmla="*/ 11210150 w 15811497"/>
              <a:gd name="connsiteY1-16330" fmla="*/ 5180948 h 6248398"/>
              <a:gd name="connsiteX2-16331" fmla="*/ 11528781 w 15811497"/>
              <a:gd name="connsiteY2-16332" fmla="*/ 5429240 h 6248398"/>
              <a:gd name="connsiteX3-16333" fmla="*/ 11209760 w 15811497"/>
              <a:gd name="connsiteY3-16334" fmla="*/ 5180760 h 6248398"/>
              <a:gd name="connsiteX4-16335" fmla="*/ 7448548 w 15811497"/>
              <a:gd name="connsiteY4-16336" fmla="*/ 0 h 6248398"/>
              <a:gd name="connsiteX5-16337" fmla="*/ 8721604 w 15811497"/>
              <a:gd name="connsiteY5-16338" fmla="*/ 757692 h 6248398"/>
              <a:gd name="connsiteX6-16339" fmla="*/ 8890522 w 15811497"/>
              <a:gd name="connsiteY6-16340" fmla="*/ 1193234 h 6248398"/>
              <a:gd name="connsiteX7-16341" fmla="*/ 9958384 w 15811497"/>
              <a:gd name="connsiteY7-16342" fmla="*/ 1828798 h 6248398"/>
              <a:gd name="connsiteX8-16343" fmla="*/ 10895504 w 15811497"/>
              <a:gd name="connsiteY8-16344" fmla="*/ 1386857 h 6248398"/>
              <a:gd name="connsiteX9-16345" fmla="*/ 11096041 w 15811497"/>
              <a:gd name="connsiteY9-16346" fmla="*/ 1170993 h 6248398"/>
              <a:gd name="connsiteX10-16347" fmla="*/ 13049247 w 15811497"/>
              <a:gd name="connsiteY10-16348" fmla="*/ 361949 h 6248398"/>
              <a:gd name="connsiteX11-16349" fmla="*/ 15811497 w 15811497"/>
              <a:gd name="connsiteY11-16350" fmla="*/ 3124198 h 6248398"/>
              <a:gd name="connsiteX12-16351" fmla="*/ 13049247 w 15811497"/>
              <a:gd name="connsiteY12-16352" fmla="*/ 5886448 h 6248398"/>
              <a:gd name="connsiteX13-16353" fmla="*/ 11732594 w 15811497"/>
              <a:gd name="connsiteY13-16354" fmla="*/ 5553059 h 6248398"/>
              <a:gd name="connsiteX14-16355" fmla="*/ 11528782 w 15811497"/>
              <a:gd name="connsiteY14-16356" fmla="*/ 5429240 h 6248398"/>
              <a:gd name="connsiteX15-16357" fmla="*/ 11210151 w 15811497"/>
              <a:gd name="connsiteY15-16358" fmla="*/ 5180948 h 6248398"/>
              <a:gd name="connsiteX16-16359" fmla="*/ 11209761 w 15811497"/>
              <a:gd name="connsiteY16-16360" fmla="*/ 5180760 h 6248398"/>
              <a:gd name="connsiteX17-16361" fmla="*/ 11096041 w 15811497"/>
              <a:gd name="connsiteY17-16362" fmla="*/ 5077404 h 6248398"/>
              <a:gd name="connsiteX18-16363" fmla="*/ 11063094 w 15811497"/>
              <a:gd name="connsiteY18-16364" fmla="*/ 5041153 h 6248398"/>
              <a:gd name="connsiteX19-16365" fmla="*/ 11063091 w 15811497"/>
              <a:gd name="connsiteY19-16366" fmla="*/ 5041152 h 6248398"/>
              <a:gd name="connsiteX20-16367" fmla="*/ 11100244 w 15811497"/>
              <a:gd name="connsiteY20-16368" fmla="*/ 5128004 h 6248398"/>
              <a:gd name="connsiteX21-16369" fmla="*/ 10610846 w 15811497"/>
              <a:gd name="connsiteY21-16370" fmla="*/ 5029199 h 6248398"/>
              <a:gd name="connsiteX22-16371" fmla="*/ 9640652 w 15811497"/>
              <a:gd name="connsiteY22-16372" fmla="*/ 5486739 h 6248398"/>
              <a:gd name="connsiteX23-16373" fmla="*/ 9628722 w 15811497"/>
              <a:gd name="connsiteY23-16374" fmla="*/ 5502693 h 6248398"/>
              <a:gd name="connsiteX24-16375" fmla="*/ 9568273 w 15811497"/>
              <a:gd name="connsiteY24-16376" fmla="*/ 5583530 h 6248398"/>
              <a:gd name="connsiteX25-16377" fmla="*/ 9535504 w 15811497"/>
              <a:gd name="connsiteY25-16378" fmla="*/ 5637470 h 6248398"/>
              <a:gd name="connsiteX26-16379" fmla="*/ 9535505 w 15811497"/>
              <a:gd name="connsiteY26-16380" fmla="*/ 5637470 h 6248398"/>
              <a:gd name="connsiteX27-16381" fmla="*/ 9568273 w 15811497"/>
              <a:gd name="connsiteY27-16382" fmla="*/ 5583531 h 6248398"/>
              <a:gd name="connsiteX28-16383" fmla="*/ 9628722 w 15811497"/>
              <a:gd name="connsiteY28-16384" fmla="*/ 5502694 h 6248398"/>
              <a:gd name="connsiteX29-16385" fmla="*/ 9563485 w 15811497"/>
              <a:gd name="connsiteY29-16386" fmla="*/ 5610078 h 6248398"/>
              <a:gd name="connsiteX30-16387" fmla="*/ 9542221 w 15811497"/>
              <a:gd name="connsiteY30-16388" fmla="*/ 5638514 h 6248398"/>
              <a:gd name="connsiteX31-16389" fmla="*/ 9480140 w 15811497"/>
              <a:gd name="connsiteY31-16390" fmla="*/ 5721533 h 6248398"/>
              <a:gd name="connsiteX32-16391" fmla="*/ 8362947 w 15811497"/>
              <a:gd name="connsiteY32-16392" fmla="*/ 6248398 h 6248398"/>
              <a:gd name="connsiteX33-16393" fmla="*/ 7028922 w 15811497"/>
              <a:gd name="connsiteY33-16394" fmla="*/ 5364147 h 6248398"/>
              <a:gd name="connsiteX34-16395" fmla="*/ 6990513 w 15811497"/>
              <a:gd name="connsiteY34-16396" fmla="*/ 5259205 h 6248398"/>
              <a:gd name="connsiteX35-16397" fmla="*/ 6990512 w 15811497"/>
              <a:gd name="connsiteY35-16398" fmla="*/ 5259199 h 6248398"/>
              <a:gd name="connsiteX36-16399" fmla="*/ 6983676 w 15811497"/>
              <a:gd name="connsiteY36-16400" fmla="*/ 5240519 h 6248398"/>
              <a:gd name="connsiteX37-16401" fmla="*/ 6983673 w 15811497"/>
              <a:gd name="connsiteY37-16402" fmla="*/ 5240519 h 6248398"/>
              <a:gd name="connsiteX38-16403" fmla="*/ 6980236 w 15811497"/>
              <a:gd name="connsiteY38-16404" fmla="*/ 5231130 h 6248398"/>
              <a:gd name="connsiteX39-16405" fmla="*/ 6978859 w 15811497"/>
              <a:gd name="connsiteY39-16406" fmla="*/ 5225774 h 6248398"/>
              <a:gd name="connsiteX40-16407" fmla="*/ 6984291 w 15811497"/>
              <a:gd name="connsiteY40-16408" fmla="*/ 5240614 h 6248398"/>
              <a:gd name="connsiteX41-16409" fmla="*/ 6984292 w 15811497"/>
              <a:gd name="connsiteY41-16410" fmla="*/ 5240614 h 6248398"/>
              <a:gd name="connsiteX42-16411" fmla="*/ 6978860 w 15811497"/>
              <a:gd name="connsiteY42-16412" fmla="*/ 5225773 h 6248398"/>
              <a:gd name="connsiteX43-16413" fmla="*/ 6944562 w 15811497"/>
              <a:gd name="connsiteY43-16414" fmla="*/ 5092380 h 6248398"/>
              <a:gd name="connsiteX44-16415" fmla="*/ 6978860 w 15811497"/>
              <a:gd name="connsiteY44-16416" fmla="*/ 5225773 h 6248398"/>
              <a:gd name="connsiteX45-16417" fmla="*/ 6948299 w 15811497"/>
              <a:gd name="connsiteY45-16418" fmla="*/ 5142273 h 6248398"/>
              <a:gd name="connsiteX46-16419" fmla="*/ 5829297 w 15811497"/>
              <a:gd name="connsiteY46-16420" fmla="*/ 4400549 h 6248398"/>
              <a:gd name="connsiteX47-16421" fmla="*/ 5056802 w 15811497"/>
              <a:gd name="connsiteY47-16422" fmla="*/ 4677867 h 6248398"/>
              <a:gd name="connsiteX48-16423" fmla="*/ 5022517 w 15811497"/>
              <a:gd name="connsiteY48-16424" fmla="*/ 4709027 h 6248398"/>
              <a:gd name="connsiteX49-16425" fmla="*/ 5022515 w 15811497"/>
              <a:gd name="connsiteY49-16426" fmla="*/ 4709029 h 6248398"/>
              <a:gd name="connsiteX50-16427" fmla="*/ 4778482 w 15811497"/>
              <a:gd name="connsiteY50-16428" fmla="*/ 5008058 h 6248398"/>
              <a:gd name="connsiteX51-16429" fmla="*/ 4715455 w 15811497"/>
              <a:gd name="connsiteY51-16430" fmla="*/ 5077404 h 6248398"/>
              <a:gd name="connsiteX52-16431" fmla="*/ 2762249 w 15811497"/>
              <a:gd name="connsiteY52-16432" fmla="*/ 5886448 h 6248398"/>
              <a:gd name="connsiteX53-16433" fmla="*/ 0 w 15811497"/>
              <a:gd name="connsiteY53-16434" fmla="*/ 3124198 h 6248398"/>
              <a:gd name="connsiteX54-16435" fmla="*/ 2762249 w 15811497"/>
              <a:gd name="connsiteY54-16436" fmla="*/ 361949 h 6248398"/>
              <a:gd name="connsiteX55-16437" fmla="*/ 4078902 w 15811497"/>
              <a:gd name="connsiteY55-16438" fmla="*/ 695338 h 6248398"/>
              <a:gd name="connsiteX56-16439" fmla="*/ 4261443 w 15811497"/>
              <a:gd name="connsiteY56-16440" fmla="*/ 806235 h 6248398"/>
              <a:gd name="connsiteX57-16441" fmla="*/ 4409044 w 15811497"/>
              <a:gd name="connsiteY57-16442" fmla="*/ 910268 h 6248398"/>
              <a:gd name="connsiteX58-16443" fmla="*/ 4612477 w 15811497"/>
              <a:gd name="connsiteY58-16444" fmla="*/ 1077402 h 6248398"/>
              <a:gd name="connsiteX59-16445" fmla="*/ 4612478 w 15811497"/>
              <a:gd name="connsiteY59-16446" fmla="*/ 1077403 h 6248398"/>
              <a:gd name="connsiteX60-16447" fmla="*/ 4701725 w 15811497"/>
              <a:gd name="connsiteY60-16448" fmla="*/ 1120394 h 6248398"/>
              <a:gd name="connsiteX61-16449" fmla="*/ 5191122 w 15811497"/>
              <a:gd name="connsiteY61-16450" fmla="*/ 1219199 h 6248398"/>
              <a:gd name="connsiteX62-16451" fmla="*/ 6161317 w 15811497"/>
              <a:gd name="connsiteY62-16452" fmla="*/ 761659 h 6248398"/>
              <a:gd name="connsiteX63-16453" fmla="*/ 6224019 w 15811497"/>
              <a:gd name="connsiteY63-16454" fmla="*/ 677808 h 6248398"/>
              <a:gd name="connsiteX64-16455" fmla="*/ 6175489 w 15811497"/>
              <a:gd name="connsiteY64-16456" fmla="*/ 757691 h 6248398"/>
              <a:gd name="connsiteX65-16457" fmla="*/ 6175489 w 15811497"/>
              <a:gd name="connsiteY65-16458" fmla="*/ 757692 h 6248398"/>
              <a:gd name="connsiteX66-16459" fmla="*/ 6224020 w 15811497"/>
              <a:gd name="connsiteY66-16460" fmla="*/ 677809 h 6248398"/>
              <a:gd name="connsiteX67-16461" fmla="*/ 6233696 w 15811497"/>
              <a:gd name="connsiteY67-16462" fmla="*/ 664869 h 6248398"/>
              <a:gd name="connsiteX68-16463" fmla="*/ 6252611 w 15811497"/>
              <a:gd name="connsiteY68-16464" fmla="*/ 633734 h 6248398"/>
              <a:gd name="connsiteX69-16465" fmla="*/ 6252610 w 15811497"/>
              <a:gd name="connsiteY69-16466" fmla="*/ 633734 h 6248398"/>
              <a:gd name="connsiteX70-16467" fmla="*/ 6233696 w 15811497"/>
              <a:gd name="connsiteY70-16468" fmla="*/ 664868 h 6248398"/>
              <a:gd name="connsiteX71-16469" fmla="*/ 6224019 w 15811497"/>
              <a:gd name="connsiteY71-16470" fmla="*/ 677808 h 6248398"/>
              <a:gd name="connsiteX72-16471" fmla="*/ 6248008 w 15811497"/>
              <a:gd name="connsiteY72-16472" fmla="*/ 638320 h 6248398"/>
              <a:gd name="connsiteX73-16473" fmla="*/ 6251291 w 15811497"/>
              <a:gd name="connsiteY73-16474" fmla="*/ 633930 h 6248398"/>
              <a:gd name="connsiteX74-16475" fmla="*/ 6251293 w 15811497"/>
              <a:gd name="connsiteY74-16476" fmla="*/ 633929 h 6248398"/>
              <a:gd name="connsiteX75-16477" fmla="*/ 6257683 w 15811497"/>
              <a:gd name="connsiteY75-16478" fmla="*/ 625384 h 6248398"/>
              <a:gd name="connsiteX76-16479" fmla="*/ 6257686 w 15811497"/>
              <a:gd name="connsiteY76-16480" fmla="*/ 625380 h 6248398"/>
              <a:gd name="connsiteX77-16481" fmla="*/ 6331355 w 15811497"/>
              <a:gd name="connsiteY77-16482" fmla="*/ 526865 h 6248398"/>
              <a:gd name="connsiteX78-16483" fmla="*/ 7448548 w 15811497"/>
              <a:gd name="connsiteY78-16484" fmla="*/ 0 h 6248398"/>
              <a:gd name="connsiteX0-16485" fmla="*/ 11209760 w 15811497"/>
              <a:gd name="connsiteY0-16486" fmla="*/ 5180760 h 6248398"/>
              <a:gd name="connsiteX1-16487" fmla="*/ 11210150 w 15811497"/>
              <a:gd name="connsiteY1-16488" fmla="*/ 5180948 h 6248398"/>
              <a:gd name="connsiteX2-16489" fmla="*/ 11528781 w 15811497"/>
              <a:gd name="connsiteY2-16490" fmla="*/ 5429240 h 6248398"/>
              <a:gd name="connsiteX3-16491" fmla="*/ 11209760 w 15811497"/>
              <a:gd name="connsiteY3-16492" fmla="*/ 5180760 h 6248398"/>
              <a:gd name="connsiteX4-16493" fmla="*/ 7448548 w 15811497"/>
              <a:gd name="connsiteY4-16494" fmla="*/ 0 h 6248398"/>
              <a:gd name="connsiteX5-16495" fmla="*/ 8721604 w 15811497"/>
              <a:gd name="connsiteY5-16496" fmla="*/ 757692 h 6248398"/>
              <a:gd name="connsiteX6-16497" fmla="*/ 8890522 w 15811497"/>
              <a:gd name="connsiteY6-16498" fmla="*/ 1193234 h 6248398"/>
              <a:gd name="connsiteX7-16499" fmla="*/ 9958384 w 15811497"/>
              <a:gd name="connsiteY7-16500" fmla="*/ 1828798 h 6248398"/>
              <a:gd name="connsiteX8-16501" fmla="*/ 10895504 w 15811497"/>
              <a:gd name="connsiteY8-16502" fmla="*/ 1386857 h 6248398"/>
              <a:gd name="connsiteX9-16503" fmla="*/ 11096041 w 15811497"/>
              <a:gd name="connsiteY9-16504" fmla="*/ 1170993 h 6248398"/>
              <a:gd name="connsiteX10-16505" fmla="*/ 13049247 w 15811497"/>
              <a:gd name="connsiteY10-16506" fmla="*/ 361949 h 6248398"/>
              <a:gd name="connsiteX11-16507" fmla="*/ 15811497 w 15811497"/>
              <a:gd name="connsiteY11-16508" fmla="*/ 3124198 h 6248398"/>
              <a:gd name="connsiteX12-16509" fmla="*/ 13049247 w 15811497"/>
              <a:gd name="connsiteY12-16510" fmla="*/ 5886448 h 6248398"/>
              <a:gd name="connsiteX13-16511" fmla="*/ 11732594 w 15811497"/>
              <a:gd name="connsiteY13-16512" fmla="*/ 5553059 h 6248398"/>
              <a:gd name="connsiteX14-16513" fmla="*/ 11528782 w 15811497"/>
              <a:gd name="connsiteY14-16514" fmla="*/ 5429240 h 6248398"/>
              <a:gd name="connsiteX15-16515" fmla="*/ 11210151 w 15811497"/>
              <a:gd name="connsiteY15-16516" fmla="*/ 5180948 h 6248398"/>
              <a:gd name="connsiteX16-16517" fmla="*/ 11209761 w 15811497"/>
              <a:gd name="connsiteY16-16518" fmla="*/ 5180760 h 6248398"/>
              <a:gd name="connsiteX17-16519" fmla="*/ 11096041 w 15811497"/>
              <a:gd name="connsiteY17-16520" fmla="*/ 5077404 h 6248398"/>
              <a:gd name="connsiteX18-16521" fmla="*/ 11063094 w 15811497"/>
              <a:gd name="connsiteY18-16522" fmla="*/ 5041153 h 6248398"/>
              <a:gd name="connsiteX19-16523" fmla="*/ 11100244 w 15811497"/>
              <a:gd name="connsiteY19-16524" fmla="*/ 5128004 h 6248398"/>
              <a:gd name="connsiteX20-16525" fmla="*/ 10610846 w 15811497"/>
              <a:gd name="connsiteY20-16526" fmla="*/ 5029199 h 6248398"/>
              <a:gd name="connsiteX21-16527" fmla="*/ 9640652 w 15811497"/>
              <a:gd name="connsiteY21-16528" fmla="*/ 5486739 h 6248398"/>
              <a:gd name="connsiteX22-16529" fmla="*/ 9628722 w 15811497"/>
              <a:gd name="connsiteY22-16530" fmla="*/ 5502693 h 6248398"/>
              <a:gd name="connsiteX23-16531" fmla="*/ 9568273 w 15811497"/>
              <a:gd name="connsiteY23-16532" fmla="*/ 5583530 h 6248398"/>
              <a:gd name="connsiteX24-16533" fmla="*/ 9535504 w 15811497"/>
              <a:gd name="connsiteY24-16534" fmla="*/ 5637470 h 6248398"/>
              <a:gd name="connsiteX25-16535" fmla="*/ 9535505 w 15811497"/>
              <a:gd name="connsiteY25-16536" fmla="*/ 5637470 h 6248398"/>
              <a:gd name="connsiteX26-16537" fmla="*/ 9568273 w 15811497"/>
              <a:gd name="connsiteY26-16538" fmla="*/ 5583531 h 6248398"/>
              <a:gd name="connsiteX27-16539" fmla="*/ 9628722 w 15811497"/>
              <a:gd name="connsiteY27-16540" fmla="*/ 5502694 h 6248398"/>
              <a:gd name="connsiteX28-16541" fmla="*/ 9563485 w 15811497"/>
              <a:gd name="connsiteY28-16542" fmla="*/ 5610078 h 6248398"/>
              <a:gd name="connsiteX29-16543" fmla="*/ 9542221 w 15811497"/>
              <a:gd name="connsiteY29-16544" fmla="*/ 5638514 h 6248398"/>
              <a:gd name="connsiteX30-16545" fmla="*/ 9480140 w 15811497"/>
              <a:gd name="connsiteY30-16546" fmla="*/ 5721533 h 6248398"/>
              <a:gd name="connsiteX31-16547" fmla="*/ 8362947 w 15811497"/>
              <a:gd name="connsiteY31-16548" fmla="*/ 6248398 h 6248398"/>
              <a:gd name="connsiteX32-16549" fmla="*/ 7028922 w 15811497"/>
              <a:gd name="connsiteY32-16550" fmla="*/ 5364147 h 6248398"/>
              <a:gd name="connsiteX33-16551" fmla="*/ 6990513 w 15811497"/>
              <a:gd name="connsiteY33-16552" fmla="*/ 5259205 h 6248398"/>
              <a:gd name="connsiteX34-16553" fmla="*/ 6990512 w 15811497"/>
              <a:gd name="connsiteY34-16554" fmla="*/ 5259199 h 6248398"/>
              <a:gd name="connsiteX35-16555" fmla="*/ 6983676 w 15811497"/>
              <a:gd name="connsiteY35-16556" fmla="*/ 5240519 h 6248398"/>
              <a:gd name="connsiteX36-16557" fmla="*/ 6983673 w 15811497"/>
              <a:gd name="connsiteY36-16558" fmla="*/ 5240519 h 6248398"/>
              <a:gd name="connsiteX37-16559" fmla="*/ 6980236 w 15811497"/>
              <a:gd name="connsiteY37-16560" fmla="*/ 5231130 h 6248398"/>
              <a:gd name="connsiteX38-16561" fmla="*/ 6978859 w 15811497"/>
              <a:gd name="connsiteY38-16562" fmla="*/ 5225774 h 6248398"/>
              <a:gd name="connsiteX39-16563" fmla="*/ 6984291 w 15811497"/>
              <a:gd name="connsiteY39-16564" fmla="*/ 5240614 h 6248398"/>
              <a:gd name="connsiteX40-16565" fmla="*/ 6984292 w 15811497"/>
              <a:gd name="connsiteY40-16566" fmla="*/ 5240614 h 6248398"/>
              <a:gd name="connsiteX41-16567" fmla="*/ 6978860 w 15811497"/>
              <a:gd name="connsiteY41-16568" fmla="*/ 5225773 h 6248398"/>
              <a:gd name="connsiteX42-16569" fmla="*/ 6944562 w 15811497"/>
              <a:gd name="connsiteY42-16570" fmla="*/ 5092380 h 6248398"/>
              <a:gd name="connsiteX43-16571" fmla="*/ 6978860 w 15811497"/>
              <a:gd name="connsiteY43-16572" fmla="*/ 5225773 h 6248398"/>
              <a:gd name="connsiteX44-16573" fmla="*/ 6948299 w 15811497"/>
              <a:gd name="connsiteY44-16574" fmla="*/ 5142273 h 6248398"/>
              <a:gd name="connsiteX45-16575" fmla="*/ 5829297 w 15811497"/>
              <a:gd name="connsiteY45-16576" fmla="*/ 4400549 h 6248398"/>
              <a:gd name="connsiteX46-16577" fmla="*/ 5056802 w 15811497"/>
              <a:gd name="connsiteY46-16578" fmla="*/ 4677867 h 6248398"/>
              <a:gd name="connsiteX47-16579" fmla="*/ 5022517 w 15811497"/>
              <a:gd name="connsiteY47-16580" fmla="*/ 4709027 h 6248398"/>
              <a:gd name="connsiteX48-16581" fmla="*/ 5022515 w 15811497"/>
              <a:gd name="connsiteY48-16582" fmla="*/ 4709029 h 6248398"/>
              <a:gd name="connsiteX49-16583" fmla="*/ 4778482 w 15811497"/>
              <a:gd name="connsiteY49-16584" fmla="*/ 5008058 h 6248398"/>
              <a:gd name="connsiteX50-16585" fmla="*/ 4715455 w 15811497"/>
              <a:gd name="connsiteY50-16586" fmla="*/ 5077404 h 6248398"/>
              <a:gd name="connsiteX51-16587" fmla="*/ 2762249 w 15811497"/>
              <a:gd name="connsiteY51-16588" fmla="*/ 5886448 h 6248398"/>
              <a:gd name="connsiteX52-16589" fmla="*/ 0 w 15811497"/>
              <a:gd name="connsiteY52-16590" fmla="*/ 3124198 h 6248398"/>
              <a:gd name="connsiteX53-16591" fmla="*/ 2762249 w 15811497"/>
              <a:gd name="connsiteY53-16592" fmla="*/ 361949 h 6248398"/>
              <a:gd name="connsiteX54-16593" fmla="*/ 4078902 w 15811497"/>
              <a:gd name="connsiteY54-16594" fmla="*/ 695338 h 6248398"/>
              <a:gd name="connsiteX55-16595" fmla="*/ 4261443 w 15811497"/>
              <a:gd name="connsiteY55-16596" fmla="*/ 806235 h 6248398"/>
              <a:gd name="connsiteX56-16597" fmla="*/ 4409044 w 15811497"/>
              <a:gd name="connsiteY56-16598" fmla="*/ 910268 h 6248398"/>
              <a:gd name="connsiteX57-16599" fmla="*/ 4612477 w 15811497"/>
              <a:gd name="connsiteY57-16600" fmla="*/ 1077402 h 6248398"/>
              <a:gd name="connsiteX58-16601" fmla="*/ 4612478 w 15811497"/>
              <a:gd name="connsiteY58-16602" fmla="*/ 1077403 h 6248398"/>
              <a:gd name="connsiteX59-16603" fmla="*/ 4701725 w 15811497"/>
              <a:gd name="connsiteY59-16604" fmla="*/ 1120394 h 6248398"/>
              <a:gd name="connsiteX60-16605" fmla="*/ 5191122 w 15811497"/>
              <a:gd name="connsiteY60-16606" fmla="*/ 1219199 h 6248398"/>
              <a:gd name="connsiteX61-16607" fmla="*/ 6161317 w 15811497"/>
              <a:gd name="connsiteY61-16608" fmla="*/ 761659 h 6248398"/>
              <a:gd name="connsiteX62-16609" fmla="*/ 6224019 w 15811497"/>
              <a:gd name="connsiteY62-16610" fmla="*/ 677808 h 6248398"/>
              <a:gd name="connsiteX63-16611" fmla="*/ 6175489 w 15811497"/>
              <a:gd name="connsiteY63-16612" fmla="*/ 757691 h 6248398"/>
              <a:gd name="connsiteX64-16613" fmla="*/ 6175489 w 15811497"/>
              <a:gd name="connsiteY64-16614" fmla="*/ 757692 h 6248398"/>
              <a:gd name="connsiteX65-16615" fmla="*/ 6224020 w 15811497"/>
              <a:gd name="connsiteY65-16616" fmla="*/ 677809 h 6248398"/>
              <a:gd name="connsiteX66-16617" fmla="*/ 6233696 w 15811497"/>
              <a:gd name="connsiteY66-16618" fmla="*/ 664869 h 6248398"/>
              <a:gd name="connsiteX67-16619" fmla="*/ 6252611 w 15811497"/>
              <a:gd name="connsiteY67-16620" fmla="*/ 633734 h 6248398"/>
              <a:gd name="connsiteX68-16621" fmla="*/ 6252610 w 15811497"/>
              <a:gd name="connsiteY68-16622" fmla="*/ 633734 h 6248398"/>
              <a:gd name="connsiteX69-16623" fmla="*/ 6233696 w 15811497"/>
              <a:gd name="connsiteY69-16624" fmla="*/ 664868 h 6248398"/>
              <a:gd name="connsiteX70-16625" fmla="*/ 6224019 w 15811497"/>
              <a:gd name="connsiteY70-16626" fmla="*/ 677808 h 6248398"/>
              <a:gd name="connsiteX71-16627" fmla="*/ 6248008 w 15811497"/>
              <a:gd name="connsiteY71-16628" fmla="*/ 638320 h 6248398"/>
              <a:gd name="connsiteX72-16629" fmla="*/ 6251291 w 15811497"/>
              <a:gd name="connsiteY72-16630" fmla="*/ 633930 h 6248398"/>
              <a:gd name="connsiteX73-16631" fmla="*/ 6251293 w 15811497"/>
              <a:gd name="connsiteY73-16632" fmla="*/ 633929 h 6248398"/>
              <a:gd name="connsiteX74-16633" fmla="*/ 6257683 w 15811497"/>
              <a:gd name="connsiteY74-16634" fmla="*/ 625384 h 6248398"/>
              <a:gd name="connsiteX75-16635" fmla="*/ 6257686 w 15811497"/>
              <a:gd name="connsiteY75-16636" fmla="*/ 625380 h 6248398"/>
              <a:gd name="connsiteX76-16637" fmla="*/ 6331355 w 15811497"/>
              <a:gd name="connsiteY76-16638" fmla="*/ 526865 h 6248398"/>
              <a:gd name="connsiteX77-16639" fmla="*/ 7448548 w 15811497"/>
              <a:gd name="connsiteY77-16640" fmla="*/ 0 h 6248398"/>
              <a:gd name="connsiteX0-16641" fmla="*/ 11209760 w 15811497"/>
              <a:gd name="connsiteY0-16642" fmla="*/ 5180760 h 6248398"/>
              <a:gd name="connsiteX1-16643" fmla="*/ 11210150 w 15811497"/>
              <a:gd name="connsiteY1-16644" fmla="*/ 5180948 h 6248398"/>
              <a:gd name="connsiteX2-16645" fmla="*/ 11528781 w 15811497"/>
              <a:gd name="connsiteY2-16646" fmla="*/ 5429240 h 6248398"/>
              <a:gd name="connsiteX3-16647" fmla="*/ 11209760 w 15811497"/>
              <a:gd name="connsiteY3-16648" fmla="*/ 5180760 h 6248398"/>
              <a:gd name="connsiteX4-16649" fmla="*/ 7448548 w 15811497"/>
              <a:gd name="connsiteY4-16650" fmla="*/ 0 h 6248398"/>
              <a:gd name="connsiteX5-16651" fmla="*/ 8721604 w 15811497"/>
              <a:gd name="connsiteY5-16652" fmla="*/ 757692 h 6248398"/>
              <a:gd name="connsiteX6-16653" fmla="*/ 8890522 w 15811497"/>
              <a:gd name="connsiteY6-16654" fmla="*/ 1193234 h 6248398"/>
              <a:gd name="connsiteX7-16655" fmla="*/ 9958384 w 15811497"/>
              <a:gd name="connsiteY7-16656" fmla="*/ 1828798 h 6248398"/>
              <a:gd name="connsiteX8-16657" fmla="*/ 10895504 w 15811497"/>
              <a:gd name="connsiteY8-16658" fmla="*/ 1386857 h 6248398"/>
              <a:gd name="connsiteX9-16659" fmla="*/ 11096041 w 15811497"/>
              <a:gd name="connsiteY9-16660" fmla="*/ 1170993 h 6248398"/>
              <a:gd name="connsiteX10-16661" fmla="*/ 13049247 w 15811497"/>
              <a:gd name="connsiteY10-16662" fmla="*/ 361949 h 6248398"/>
              <a:gd name="connsiteX11-16663" fmla="*/ 15811497 w 15811497"/>
              <a:gd name="connsiteY11-16664" fmla="*/ 3124198 h 6248398"/>
              <a:gd name="connsiteX12-16665" fmla="*/ 13049247 w 15811497"/>
              <a:gd name="connsiteY12-16666" fmla="*/ 5886448 h 6248398"/>
              <a:gd name="connsiteX13-16667" fmla="*/ 11732594 w 15811497"/>
              <a:gd name="connsiteY13-16668" fmla="*/ 5553059 h 6248398"/>
              <a:gd name="connsiteX14-16669" fmla="*/ 11528782 w 15811497"/>
              <a:gd name="connsiteY14-16670" fmla="*/ 5429240 h 6248398"/>
              <a:gd name="connsiteX15-16671" fmla="*/ 11210151 w 15811497"/>
              <a:gd name="connsiteY15-16672" fmla="*/ 5180948 h 6248398"/>
              <a:gd name="connsiteX16-16673" fmla="*/ 11209761 w 15811497"/>
              <a:gd name="connsiteY16-16674" fmla="*/ 5180760 h 6248398"/>
              <a:gd name="connsiteX17-16675" fmla="*/ 11096041 w 15811497"/>
              <a:gd name="connsiteY17-16676" fmla="*/ 5077404 h 6248398"/>
              <a:gd name="connsiteX18-16677" fmla="*/ 11100244 w 15811497"/>
              <a:gd name="connsiteY18-16678" fmla="*/ 5128004 h 6248398"/>
              <a:gd name="connsiteX19-16679" fmla="*/ 10610846 w 15811497"/>
              <a:gd name="connsiteY19-16680" fmla="*/ 5029199 h 6248398"/>
              <a:gd name="connsiteX20-16681" fmla="*/ 9640652 w 15811497"/>
              <a:gd name="connsiteY20-16682" fmla="*/ 5486739 h 6248398"/>
              <a:gd name="connsiteX21-16683" fmla="*/ 9628722 w 15811497"/>
              <a:gd name="connsiteY21-16684" fmla="*/ 5502693 h 6248398"/>
              <a:gd name="connsiteX22-16685" fmla="*/ 9568273 w 15811497"/>
              <a:gd name="connsiteY22-16686" fmla="*/ 5583530 h 6248398"/>
              <a:gd name="connsiteX23-16687" fmla="*/ 9535504 w 15811497"/>
              <a:gd name="connsiteY23-16688" fmla="*/ 5637470 h 6248398"/>
              <a:gd name="connsiteX24-16689" fmla="*/ 9535505 w 15811497"/>
              <a:gd name="connsiteY24-16690" fmla="*/ 5637470 h 6248398"/>
              <a:gd name="connsiteX25-16691" fmla="*/ 9568273 w 15811497"/>
              <a:gd name="connsiteY25-16692" fmla="*/ 5583531 h 6248398"/>
              <a:gd name="connsiteX26-16693" fmla="*/ 9628722 w 15811497"/>
              <a:gd name="connsiteY26-16694" fmla="*/ 5502694 h 6248398"/>
              <a:gd name="connsiteX27-16695" fmla="*/ 9563485 w 15811497"/>
              <a:gd name="connsiteY27-16696" fmla="*/ 5610078 h 6248398"/>
              <a:gd name="connsiteX28-16697" fmla="*/ 9542221 w 15811497"/>
              <a:gd name="connsiteY28-16698" fmla="*/ 5638514 h 6248398"/>
              <a:gd name="connsiteX29-16699" fmla="*/ 9480140 w 15811497"/>
              <a:gd name="connsiteY29-16700" fmla="*/ 5721533 h 6248398"/>
              <a:gd name="connsiteX30-16701" fmla="*/ 8362947 w 15811497"/>
              <a:gd name="connsiteY30-16702" fmla="*/ 6248398 h 6248398"/>
              <a:gd name="connsiteX31-16703" fmla="*/ 7028922 w 15811497"/>
              <a:gd name="connsiteY31-16704" fmla="*/ 5364147 h 6248398"/>
              <a:gd name="connsiteX32-16705" fmla="*/ 6990513 w 15811497"/>
              <a:gd name="connsiteY32-16706" fmla="*/ 5259205 h 6248398"/>
              <a:gd name="connsiteX33-16707" fmla="*/ 6990512 w 15811497"/>
              <a:gd name="connsiteY33-16708" fmla="*/ 5259199 h 6248398"/>
              <a:gd name="connsiteX34-16709" fmla="*/ 6983676 w 15811497"/>
              <a:gd name="connsiteY34-16710" fmla="*/ 5240519 h 6248398"/>
              <a:gd name="connsiteX35-16711" fmla="*/ 6983673 w 15811497"/>
              <a:gd name="connsiteY35-16712" fmla="*/ 5240519 h 6248398"/>
              <a:gd name="connsiteX36-16713" fmla="*/ 6980236 w 15811497"/>
              <a:gd name="connsiteY36-16714" fmla="*/ 5231130 h 6248398"/>
              <a:gd name="connsiteX37-16715" fmla="*/ 6978859 w 15811497"/>
              <a:gd name="connsiteY37-16716" fmla="*/ 5225774 h 6248398"/>
              <a:gd name="connsiteX38-16717" fmla="*/ 6984291 w 15811497"/>
              <a:gd name="connsiteY38-16718" fmla="*/ 5240614 h 6248398"/>
              <a:gd name="connsiteX39-16719" fmla="*/ 6984292 w 15811497"/>
              <a:gd name="connsiteY39-16720" fmla="*/ 5240614 h 6248398"/>
              <a:gd name="connsiteX40-16721" fmla="*/ 6978860 w 15811497"/>
              <a:gd name="connsiteY40-16722" fmla="*/ 5225773 h 6248398"/>
              <a:gd name="connsiteX41-16723" fmla="*/ 6944562 w 15811497"/>
              <a:gd name="connsiteY41-16724" fmla="*/ 5092380 h 6248398"/>
              <a:gd name="connsiteX42-16725" fmla="*/ 6978860 w 15811497"/>
              <a:gd name="connsiteY42-16726" fmla="*/ 5225773 h 6248398"/>
              <a:gd name="connsiteX43-16727" fmla="*/ 6948299 w 15811497"/>
              <a:gd name="connsiteY43-16728" fmla="*/ 5142273 h 6248398"/>
              <a:gd name="connsiteX44-16729" fmla="*/ 5829297 w 15811497"/>
              <a:gd name="connsiteY44-16730" fmla="*/ 4400549 h 6248398"/>
              <a:gd name="connsiteX45-16731" fmla="*/ 5056802 w 15811497"/>
              <a:gd name="connsiteY45-16732" fmla="*/ 4677867 h 6248398"/>
              <a:gd name="connsiteX46-16733" fmla="*/ 5022517 w 15811497"/>
              <a:gd name="connsiteY46-16734" fmla="*/ 4709027 h 6248398"/>
              <a:gd name="connsiteX47-16735" fmla="*/ 5022515 w 15811497"/>
              <a:gd name="connsiteY47-16736" fmla="*/ 4709029 h 6248398"/>
              <a:gd name="connsiteX48-16737" fmla="*/ 4778482 w 15811497"/>
              <a:gd name="connsiteY48-16738" fmla="*/ 5008058 h 6248398"/>
              <a:gd name="connsiteX49-16739" fmla="*/ 4715455 w 15811497"/>
              <a:gd name="connsiteY49-16740" fmla="*/ 5077404 h 6248398"/>
              <a:gd name="connsiteX50-16741" fmla="*/ 2762249 w 15811497"/>
              <a:gd name="connsiteY50-16742" fmla="*/ 5886448 h 6248398"/>
              <a:gd name="connsiteX51-16743" fmla="*/ 0 w 15811497"/>
              <a:gd name="connsiteY51-16744" fmla="*/ 3124198 h 6248398"/>
              <a:gd name="connsiteX52-16745" fmla="*/ 2762249 w 15811497"/>
              <a:gd name="connsiteY52-16746" fmla="*/ 361949 h 6248398"/>
              <a:gd name="connsiteX53-16747" fmla="*/ 4078902 w 15811497"/>
              <a:gd name="connsiteY53-16748" fmla="*/ 695338 h 6248398"/>
              <a:gd name="connsiteX54-16749" fmla="*/ 4261443 w 15811497"/>
              <a:gd name="connsiteY54-16750" fmla="*/ 806235 h 6248398"/>
              <a:gd name="connsiteX55-16751" fmla="*/ 4409044 w 15811497"/>
              <a:gd name="connsiteY55-16752" fmla="*/ 910268 h 6248398"/>
              <a:gd name="connsiteX56-16753" fmla="*/ 4612477 w 15811497"/>
              <a:gd name="connsiteY56-16754" fmla="*/ 1077402 h 6248398"/>
              <a:gd name="connsiteX57-16755" fmla="*/ 4612478 w 15811497"/>
              <a:gd name="connsiteY57-16756" fmla="*/ 1077403 h 6248398"/>
              <a:gd name="connsiteX58-16757" fmla="*/ 4701725 w 15811497"/>
              <a:gd name="connsiteY58-16758" fmla="*/ 1120394 h 6248398"/>
              <a:gd name="connsiteX59-16759" fmla="*/ 5191122 w 15811497"/>
              <a:gd name="connsiteY59-16760" fmla="*/ 1219199 h 6248398"/>
              <a:gd name="connsiteX60-16761" fmla="*/ 6161317 w 15811497"/>
              <a:gd name="connsiteY60-16762" fmla="*/ 761659 h 6248398"/>
              <a:gd name="connsiteX61-16763" fmla="*/ 6224019 w 15811497"/>
              <a:gd name="connsiteY61-16764" fmla="*/ 677808 h 6248398"/>
              <a:gd name="connsiteX62-16765" fmla="*/ 6175489 w 15811497"/>
              <a:gd name="connsiteY62-16766" fmla="*/ 757691 h 6248398"/>
              <a:gd name="connsiteX63-16767" fmla="*/ 6175489 w 15811497"/>
              <a:gd name="connsiteY63-16768" fmla="*/ 757692 h 6248398"/>
              <a:gd name="connsiteX64-16769" fmla="*/ 6224020 w 15811497"/>
              <a:gd name="connsiteY64-16770" fmla="*/ 677809 h 6248398"/>
              <a:gd name="connsiteX65-16771" fmla="*/ 6233696 w 15811497"/>
              <a:gd name="connsiteY65-16772" fmla="*/ 664869 h 6248398"/>
              <a:gd name="connsiteX66-16773" fmla="*/ 6252611 w 15811497"/>
              <a:gd name="connsiteY66-16774" fmla="*/ 633734 h 6248398"/>
              <a:gd name="connsiteX67-16775" fmla="*/ 6252610 w 15811497"/>
              <a:gd name="connsiteY67-16776" fmla="*/ 633734 h 6248398"/>
              <a:gd name="connsiteX68-16777" fmla="*/ 6233696 w 15811497"/>
              <a:gd name="connsiteY68-16778" fmla="*/ 664868 h 6248398"/>
              <a:gd name="connsiteX69-16779" fmla="*/ 6224019 w 15811497"/>
              <a:gd name="connsiteY69-16780" fmla="*/ 677808 h 6248398"/>
              <a:gd name="connsiteX70-16781" fmla="*/ 6248008 w 15811497"/>
              <a:gd name="connsiteY70-16782" fmla="*/ 638320 h 6248398"/>
              <a:gd name="connsiteX71-16783" fmla="*/ 6251291 w 15811497"/>
              <a:gd name="connsiteY71-16784" fmla="*/ 633930 h 6248398"/>
              <a:gd name="connsiteX72-16785" fmla="*/ 6251293 w 15811497"/>
              <a:gd name="connsiteY72-16786" fmla="*/ 633929 h 6248398"/>
              <a:gd name="connsiteX73-16787" fmla="*/ 6257683 w 15811497"/>
              <a:gd name="connsiteY73-16788" fmla="*/ 625384 h 6248398"/>
              <a:gd name="connsiteX74-16789" fmla="*/ 6257686 w 15811497"/>
              <a:gd name="connsiteY74-16790" fmla="*/ 625380 h 6248398"/>
              <a:gd name="connsiteX75-16791" fmla="*/ 6331355 w 15811497"/>
              <a:gd name="connsiteY75-16792" fmla="*/ 526865 h 6248398"/>
              <a:gd name="connsiteX76-16793" fmla="*/ 7448548 w 15811497"/>
              <a:gd name="connsiteY76-16794" fmla="*/ 0 h 6248398"/>
              <a:gd name="connsiteX0-16795" fmla="*/ 11209760 w 15811497"/>
              <a:gd name="connsiteY0-16796" fmla="*/ 5180760 h 6248398"/>
              <a:gd name="connsiteX1-16797" fmla="*/ 11210150 w 15811497"/>
              <a:gd name="connsiteY1-16798" fmla="*/ 5180948 h 6248398"/>
              <a:gd name="connsiteX2-16799" fmla="*/ 11528781 w 15811497"/>
              <a:gd name="connsiteY2-16800" fmla="*/ 5429240 h 6248398"/>
              <a:gd name="connsiteX3-16801" fmla="*/ 11209760 w 15811497"/>
              <a:gd name="connsiteY3-16802" fmla="*/ 5180760 h 6248398"/>
              <a:gd name="connsiteX4-16803" fmla="*/ 7448548 w 15811497"/>
              <a:gd name="connsiteY4-16804" fmla="*/ 0 h 6248398"/>
              <a:gd name="connsiteX5-16805" fmla="*/ 8721604 w 15811497"/>
              <a:gd name="connsiteY5-16806" fmla="*/ 757692 h 6248398"/>
              <a:gd name="connsiteX6-16807" fmla="*/ 8890522 w 15811497"/>
              <a:gd name="connsiteY6-16808" fmla="*/ 1193234 h 6248398"/>
              <a:gd name="connsiteX7-16809" fmla="*/ 9958384 w 15811497"/>
              <a:gd name="connsiteY7-16810" fmla="*/ 1828798 h 6248398"/>
              <a:gd name="connsiteX8-16811" fmla="*/ 10895504 w 15811497"/>
              <a:gd name="connsiteY8-16812" fmla="*/ 1386857 h 6248398"/>
              <a:gd name="connsiteX9-16813" fmla="*/ 11096041 w 15811497"/>
              <a:gd name="connsiteY9-16814" fmla="*/ 1170993 h 6248398"/>
              <a:gd name="connsiteX10-16815" fmla="*/ 13049247 w 15811497"/>
              <a:gd name="connsiteY10-16816" fmla="*/ 361949 h 6248398"/>
              <a:gd name="connsiteX11-16817" fmla="*/ 15811497 w 15811497"/>
              <a:gd name="connsiteY11-16818" fmla="*/ 3124198 h 6248398"/>
              <a:gd name="connsiteX12-16819" fmla="*/ 13049247 w 15811497"/>
              <a:gd name="connsiteY12-16820" fmla="*/ 5886448 h 6248398"/>
              <a:gd name="connsiteX13-16821" fmla="*/ 11732594 w 15811497"/>
              <a:gd name="connsiteY13-16822" fmla="*/ 5553059 h 6248398"/>
              <a:gd name="connsiteX14-16823" fmla="*/ 11528782 w 15811497"/>
              <a:gd name="connsiteY14-16824" fmla="*/ 5429240 h 6248398"/>
              <a:gd name="connsiteX15-16825" fmla="*/ 11210151 w 15811497"/>
              <a:gd name="connsiteY15-16826" fmla="*/ 5180948 h 6248398"/>
              <a:gd name="connsiteX16-16827" fmla="*/ 11209761 w 15811497"/>
              <a:gd name="connsiteY16-16828" fmla="*/ 5180760 h 6248398"/>
              <a:gd name="connsiteX17-16829" fmla="*/ 11096041 w 15811497"/>
              <a:gd name="connsiteY17-16830" fmla="*/ 5077404 h 6248398"/>
              <a:gd name="connsiteX18-16831" fmla="*/ 10610846 w 15811497"/>
              <a:gd name="connsiteY18-16832" fmla="*/ 5029199 h 6248398"/>
              <a:gd name="connsiteX19-16833" fmla="*/ 9640652 w 15811497"/>
              <a:gd name="connsiteY19-16834" fmla="*/ 5486739 h 6248398"/>
              <a:gd name="connsiteX20-16835" fmla="*/ 9628722 w 15811497"/>
              <a:gd name="connsiteY20-16836" fmla="*/ 5502693 h 6248398"/>
              <a:gd name="connsiteX21-16837" fmla="*/ 9568273 w 15811497"/>
              <a:gd name="connsiteY21-16838" fmla="*/ 5583530 h 6248398"/>
              <a:gd name="connsiteX22-16839" fmla="*/ 9535504 w 15811497"/>
              <a:gd name="connsiteY22-16840" fmla="*/ 5637470 h 6248398"/>
              <a:gd name="connsiteX23-16841" fmla="*/ 9535505 w 15811497"/>
              <a:gd name="connsiteY23-16842" fmla="*/ 5637470 h 6248398"/>
              <a:gd name="connsiteX24-16843" fmla="*/ 9568273 w 15811497"/>
              <a:gd name="connsiteY24-16844" fmla="*/ 5583531 h 6248398"/>
              <a:gd name="connsiteX25-16845" fmla="*/ 9628722 w 15811497"/>
              <a:gd name="connsiteY25-16846" fmla="*/ 5502694 h 6248398"/>
              <a:gd name="connsiteX26-16847" fmla="*/ 9563485 w 15811497"/>
              <a:gd name="connsiteY26-16848" fmla="*/ 5610078 h 6248398"/>
              <a:gd name="connsiteX27-16849" fmla="*/ 9542221 w 15811497"/>
              <a:gd name="connsiteY27-16850" fmla="*/ 5638514 h 6248398"/>
              <a:gd name="connsiteX28-16851" fmla="*/ 9480140 w 15811497"/>
              <a:gd name="connsiteY28-16852" fmla="*/ 5721533 h 6248398"/>
              <a:gd name="connsiteX29-16853" fmla="*/ 8362947 w 15811497"/>
              <a:gd name="connsiteY29-16854" fmla="*/ 6248398 h 6248398"/>
              <a:gd name="connsiteX30-16855" fmla="*/ 7028922 w 15811497"/>
              <a:gd name="connsiteY30-16856" fmla="*/ 5364147 h 6248398"/>
              <a:gd name="connsiteX31-16857" fmla="*/ 6990513 w 15811497"/>
              <a:gd name="connsiteY31-16858" fmla="*/ 5259205 h 6248398"/>
              <a:gd name="connsiteX32-16859" fmla="*/ 6990512 w 15811497"/>
              <a:gd name="connsiteY32-16860" fmla="*/ 5259199 h 6248398"/>
              <a:gd name="connsiteX33-16861" fmla="*/ 6983676 w 15811497"/>
              <a:gd name="connsiteY33-16862" fmla="*/ 5240519 h 6248398"/>
              <a:gd name="connsiteX34-16863" fmla="*/ 6983673 w 15811497"/>
              <a:gd name="connsiteY34-16864" fmla="*/ 5240519 h 6248398"/>
              <a:gd name="connsiteX35-16865" fmla="*/ 6980236 w 15811497"/>
              <a:gd name="connsiteY35-16866" fmla="*/ 5231130 h 6248398"/>
              <a:gd name="connsiteX36-16867" fmla="*/ 6978859 w 15811497"/>
              <a:gd name="connsiteY36-16868" fmla="*/ 5225774 h 6248398"/>
              <a:gd name="connsiteX37-16869" fmla="*/ 6984291 w 15811497"/>
              <a:gd name="connsiteY37-16870" fmla="*/ 5240614 h 6248398"/>
              <a:gd name="connsiteX38-16871" fmla="*/ 6984292 w 15811497"/>
              <a:gd name="connsiteY38-16872" fmla="*/ 5240614 h 6248398"/>
              <a:gd name="connsiteX39-16873" fmla="*/ 6978860 w 15811497"/>
              <a:gd name="connsiteY39-16874" fmla="*/ 5225773 h 6248398"/>
              <a:gd name="connsiteX40-16875" fmla="*/ 6944562 w 15811497"/>
              <a:gd name="connsiteY40-16876" fmla="*/ 5092380 h 6248398"/>
              <a:gd name="connsiteX41-16877" fmla="*/ 6978860 w 15811497"/>
              <a:gd name="connsiteY41-16878" fmla="*/ 5225773 h 6248398"/>
              <a:gd name="connsiteX42-16879" fmla="*/ 6948299 w 15811497"/>
              <a:gd name="connsiteY42-16880" fmla="*/ 5142273 h 6248398"/>
              <a:gd name="connsiteX43-16881" fmla="*/ 5829297 w 15811497"/>
              <a:gd name="connsiteY43-16882" fmla="*/ 4400549 h 6248398"/>
              <a:gd name="connsiteX44-16883" fmla="*/ 5056802 w 15811497"/>
              <a:gd name="connsiteY44-16884" fmla="*/ 4677867 h 6248398"/>
              <a:gd name="connsiteX45-16885" fmla="*/ 5022517 w 15811497"/>
              <a:gd name="connsiteY45-16886" fmla="*/ 4709027 h 6248398"/>
              <a:gd name="connsiteX46-16887" fmla="*/ 5022515 w 15811497"/>
              <a:gd name="connsiteY46-16888" fmla="*/ 4709029 h 6248398"/>
              <a:gd name="connsiteX47-16889" fmla="*/ 4778482 w 15811497"/>
              <a:gd name="connsiteY47-16890" fmla="*/ 5008058 h 6248398"/>
              <a:gd name="connsiteX48-16891" fmla="*/ 4715455 w 15811497"/>
              <a:gd name="connsiteY48-16892" fmla="*/ 5077404 h 6248398"/>
              <a:gd name="connsiteX49-16893" fmla="*/ 2762249 w 15811497"/>
              <a:gd name="connsiteY49-16894" fmla="*/ 5886448 h 6248398"/>
              <a:gd name="connsiteX50-16895" fmla="*/ 0 w 15811497"/>
              <a:gd name="connsiteY50-16896" fmla="*/ 3124198 h 6248398"/>
              <a:gd name="connsiteX51-16897" fmla="*/ 2762249 w 15811497"/>
              <a:gd name="connsiteY51-16898" fmla="*/ 361949 h 6248398"/>
              <a:gd name="connsiteX52-16899" fmla="*/ 4078902 w 15811497"/>
              <a:gd name="connsiteY52-16900" fmla="*/ 695338 h 6248398"/>
              <a:gd name="connsiteX53-16901" fmla="*/ 4261443 w 15811497"/>
              <a:gd name="connsiteY53-16902" fmla="*/ 806235 h 6248398"/>
              <a:gd name="connsiteX54-16903" fmla="*/ 4409044 w 15811497"/>
              <a:gd name="connsiteY54-16904" fmla="*/ 910268 h 6248398"/>
              <a:gd name="connsiteX55-16905" fmla="*/ 4612477 w 15811497"/>
              <a:gd name="connsiteY55-16906" fmla="*/ 1077402 h 6248398"/>
              <a:gd name="connsiteX56-16907" fmla="*/ 4612478 w 15811497"/>
              <a:gd name="connsiteY56-16908" fmla="*/ 1077403 h 6248398"/>
              <a:gd name="connsiteX57-16909" fmla="*/ 4701725 w 15811497"/>
              <a:gd name="connsiteY57-16910" fmla="*/ 1120394 h 6248398"/>
              <a:gd name="connsiteX58-16911" fmla="*/ 5191122 w 15811497"/>
              <a:gd name="connsiteY58-16912" fmla="*/ 1219199 h 6248398"/>
              <a:gd name="connsiteX59-16913" fmla="*/ 6161317 w 15811497"/>
              <a:gd name="connsiteY59-16914" fmla="*/ 761659 h 6248398"/>
              <a:gd name="connsiteX60-16915" fmla="*/ 6224019 w 15811497"/>
              <a:gd name="connsiteY60-16916" fmla="*/ 677808 h 6248398"/>
              <a:gd name="connsiteX61-16917" fmla="*/ 6175489 w 15811497"/>
              <a:gd name="connsiteY61-16918" fmla="*/ 757691 h 6248398"/>
              <a:gd name="connsiteX62-16919" fmla="*/ 6175489 w 15811497"/>
              <a:gd name="connsiteY62-16920" fmla="*/ 757692 h 6248398"/>
              <a:gd name="connsiteX63-16921" fmla="*/ 6224020 w 15811497"/>
              <a:gd name="connsiteY63-16922" fmla="*/ 677809 h 6248398"/>
              <a:gd name="connsiteX64-16923" fmla="*/ 6233696 w 15811497"/>
              <a:gd name="connsiteY64-16924" fmla="*/ 664869 h 6248398"/>
              <a:gd name="connsiteX65-16925" fmla="*/ 6252611 w 15811497"/>
              <a:gd name="connsiteY65-16926" fmla="*/ 633734 h 6248398"/>
              <a:gd name="connsiteX66-16927" fmla="*/ 6252610 w 15811497"/>
              <a:gd name="connsiteY66-16928" fmla="*/ 633734 h 6248398"/>
              <a:gd name="connsiteX67-16929" fmla="*/ 6233696 w 15811497"/>
              <a:gd name="connsiteY67-16930" fmla="*/ 664868 h 6248398"/>
              <a:gd name="connsiteX68-16931" fmla="*/ 6224019 w 15811497"/>
              <a:gd name="connsiteY68-16932" fmla="*/ 677808 h 6248398"/>
              <a:gd name="connsiteX69-16933" fmla="*/ 6248008 w 15811497"/>
              <a:gd name="connsiteY69-16934" fmla="*/ 638320 h 6248398"/>
              <a:gd name="connsiteX70-16935" fmla="*/ 6251291 w 15811497"/>
              <a:gd name="connsiteY70-16936" fmla="*/ 633930 h 6248398"/>
              <a:gd name="connsiteX71-16937" fmla="*/ 6251293 w 15811497"/>
              <a:gd name="connsiteY71-16938" fmla="*/ 633929 h 6248398"/>
              <a:gd name="connsiteX72-16939" fmla="*/ 6257683 w 15811497"/>
              <a:gd name="connsiteY72-16940" fmla="*/ 625384 h 6248398"/>
              <a:gd name="connsiteX73-16941" fmla="*/ 6257686 w 15811497"/>
              <a:gd name="connsiteY73-16942" fmla="*/ 625380 h 6248398"/>
              <a:gd name="connsiteX74-16943" fmla="*/ 6331355 w 15811497"/>
              <a:gd name="connsiteY74-16944" fmla="*/ 526865 h 6248398"/>
              <a:gd name="connsiteX75-16945" fmla="*/ 7448548 w 15811497"/>
              <a:gd name="connsiteY75-16946" fmla="*/ 0 h 6248398"/>
              <a:gd name="connsiteX0-16947" fmla="*/ 11209760 w 15811497"/>
              <a:gd name="connsiteY0-16948" fmla="*/ 5180760 h 6248398"/>
              <a:gd name="connsiteX1-16949" fmla="*/ 11210150 w 15811497"/>
              <a:gd name="connsiteY1-16950" fmla="*/ 5180948 h 6248398"/>
              <a:gd name="connsiteX2-16951" fmla="*/ 11528781 w 15811497"/>
              <a:gd name="connsiteY2-16952" fmla="*/ 5429240 h 6248398"/>
              <a:gd name="connsiteX3-16953" fmla="*/ 11209760 w 15811497"/>
              <a:gd name="connsiteY3-16954" fmla="*/ 5180760 h 6248398"/>
              <a:gd name="connsiteX4-16955" fmla="*/ 7448548 w 15811497"/>
              <a:gd name="connsiteY4-16956" fmla="*/ 0 h 6248398"/>
              <a:gd name="connsiteX5-16957" fmla="*/ 8721604 w 15811497"/>
              <a:gd name="connsiteY5-16958" fmla="*/ 757692 h 6248398"/>
              <a:gd name="connsiteX6-16959" fmla="*/ 8890522 w 15811497"/>
              <a:gd name="connsiteY6-16960" fmla="*/ 1193234 h 6248398"/>
              <a:gd name="connsiteX7-16961" fmla="*/ 9958384 w 15811497"/>
              <a:gd name="connsiteY7-16962" fmla="*/ 1828798 h 6248398"/>
              <a:gd name="connsiteX8-16963" fmla="*/ 10895504 w 15811497"/>
              <a:gd name="connsiteY8-16964" fmla="*/ 1386857 h 6248398"/>
              <a:gd name="connsiteX9-16965" fmla="*/ 11096041 w 15811497"/>
              <a:gd name="connsiteY9-16966" fmla="*/ 1170993 h 6248398"/>
              <a:gd name="connsiteX10-16967" fmla="*/ 13049247 w 15811497"/>
              <a:gd name="connsiteY10-16968" fmla="*/ 361949 h 6248398"/>
              <a:gd name="connsiteX11-16969" fmla="*/ 15811497 w 15811497"/>
              <a:gd name="connsiteY11-16970" fmla="*/ 3124198 h 6248398"/>
              <a:gd name="connsiteX12-16971" fmla="*/ 13049247 w 15811497"/>
              <a:gd name="connsiteY12-16972" fmla="*/ 5886448 h 6248398"/>
              <a:gd name="connsiteX13-16973" fmla="*/ 11732594 w 15811497"/>
              <a:gd name="connsiteY13-16974" fmla="*/ 5553059 h 6248398"/>
              <a:gd name="connsiteX14-16975" fmla="*/ 11528782 w 15811497"/>
              <a:gd name="connsiteY14-16976" fmla="*/ 5429240 h 6248398"/>
              <a:gd name="connsiteX15-16977" fmla="*/ 11210151 w 15811497"/>
              <a:gd name="connsiteY15-16978" fmla="*/ 5180948 h 6248398"/>
              <a:gd name="connsiteX16-16979" fmla="*/ 11096041 w 15811497"/>
              <a:gd name="connsiteY16-16980" fmla="*/ 5077404 h 6248398"/>
              <a:gd name="connsiteX17-16981" fmla="*/ 10610846 w 15811497"/>
              <a:gd name="connsiteY17-16982" fmla="*/ 5029199 h 6248398"/>
              <a:gd name="connsiteX18-16983" fmla="*/ 9640652 w 15811497"/>
              <a:gd name="connsiteY18-16984" fmla="*/ 5486739 h 6248398"/>
              <a:gd name="connsiteX19-16985" fmla="*/ 9628722 w 15811497"/>
              <a:gd name="connsiteY19-16986" fmla="*/ 5502693 h 6248398"/>
              <a:gd name="connsiteX20-16987" fmla="*/ 9568273 w 15811497"/>
              <a:gd name="connsiteY20-16988" fmla="*/ 5583530 h 6248398"/>
              <a:gd name="connsiteX21-16989" fmla="*/ 9535504 w 15811497"/>
              <a:gd name="connsiteY21-16990" fmla="*/ 5637470 h 6248398"/>
              <a:gd name="connsiteX22-16991" fmla="*/ 9535505 w 15811497"/>
              <a:gd name="connsiteY22-16992" fmla="*/ 5637470 h 6248398"/>
              <a:gd name="connsiteX23-16993" fmla="*/ 9568273 w 15811497"/>
              <a:gd name="connsiteY23-16994" fmla="*/ 5583531 h 6248398"/>
              <a:gd name="connsiteX24-16995" fmla="*/ 9628722 w 15811497"/>
              <a:gd name="connsiteY24-16996" fmla="*/ 5502694 h 6248398"/>
              <a:gd name="connsiteX25-16997" fmla="*/ 9563485 w 15811497"/>
              <a:gd name="connsiteY25-16998" fmla="*/ 5610078 h 6248398"/>
              <a:gd name="connsiteX26-16999" fmla="*/ 9542221 w 15811497"/>
              <a:gd name="connsiteY26-17000" fmla="*/ 5638514 h 6248398"/>
              <a:gd name="connsiteX27-17001" fmla="*/ 9480140 w 15811497"/>
              <a:gd name="connsiteY27-17002" fmla="*/ 5721533 h 6248398"/>
              <a:gd name="connsiteX28-17003" fmla="*/ 8362947 w 15811497"/>
              <a:gd name="connsiteY28-17004" fmla="*/ 6248398 h 6248398"/>
              <a:gd name="connsiteX29-17005" fmla="*/ 7028922 w 15811497"/>
              <a:gd name="connsiteY29-17006" fmla="*/ 5364147 h 6248398"/>
              <a:gd name="connsiteX30-17007" fmla="*/ 6990513 w 15811497"/>
              <a:gd name="connsiteY30-17008" fmla="*/ 5259205 h 6248398"/>
              <a:gd name="connsiteX31-17009" fmla="*/ 6990512 w 15811497"/>
              <a:gd name="connsiteY31-17010" fmla="*/ 5259199 h 6248398"/>
              <a:gd name="connsiteX32-17011" fmla="*/ 6983676 w 15811497"/>
              <a:gd name="connsiteY32-17012" fmla="*/ 5240519 h 6248398"/>
              <a:gd name="connsiteX33-17013" fmla="*/ 6983673 w 15811497"/>
              <a:gd name="connsiteY33-17014" fmla="*/ 5240519 h 6248398"/>
              <a:gd name="connsiteX34-17015" fmla="*/ 6980236 w 15811497"/>
              <a:gd name="connsiteY34-17016" fmla="*/ 5231130 h 6248398"/>
              <a:gd name="connsiteX35-17017" fmla="*/ 6978859 w 15811497"/>
              <a:gd name="connsiteY35-17018" fmla="*/ 5225774 h 6248398"/>
              <a:gd name="connsiteX36-17019" fmla="*/ 6984291 w 15811497"/>
              <a:gd name="connsiteY36-17020" fmla="*/ 5240614 h 6248398"/>
              <a:gd name="connsiteX37-17021" fmla="*/ 6984292 w 15811497"/>
              <a:gd name="connsiteY37-17022" fmla="*/ 5240614 h 6248398"/>
              <a:gd name="connsiteX38-17023" fmla="*/ 6978860 w 15811497"/>
              <a:gd name="connsiteY38-17024" fmla="*/ 5225773 h 6248398"/>
              <a:gd name="connsiteX39-17025" fmla="*/ 6944562 w 15811497"/>
              <a:gd name="connsiteY39-17026" fmla="*/ 5092380 h 6248398"/>
              <a:gd name="connsiteX40-17027" fmla="*/ 6978860 w 15811497"/>
              <a:gd name="connsiteY40-17028" fmla="*/ 5225773 h 6248398"/>
              <a:gd name="connsiteX41-17029" fmla="*/ 6948299 w 15811497"/>
              <a:gd name="connsiteY41-17030" fmla="*/ 5142273 h 6248398"/>
              <a:gd name="connsiteX42-17031" fmla="*/ 5829297 w 15811497"/>
              <a:gd name="connsiteY42-17032" fmla="*/ 4400549 h 6248398"/>
              <a:gd name="connsiteX43-17033" fmla="*/ 5056802 w 15811497"/>
              <a:gd name="connsiteY43-17034" fmla="*/ 4677867 h 6248398"/>
              <a:gd name="connsiteX44-17035" fmla="*/ 5022517 w 15811497"/>
              <a:gd name="connsiteY44-17036" fmla="*/ 4709027 h 6248398"/>
              <a:gd name="connsiteX45-17037" fmla="*/ 5022515 w 15811497"/>
              <a:gd name="connsiteY45-17038" fmla="*/ 4709029 h 6248398"/>
              <a:gd name="connsiteX46-17039" fmla="*/ 4778482 w 15811497"/>
              <a:gd name="connsiteY46-17040" fmla="*/ 5008058 h 6248398"/>
              <a:gd name="connsiteX47-17041" fmla="*/ 4715455 w 15811497"/>
              <a:gd name="connsiteY47-17042" fmla="*/ 5077404 h 6248398"/>
              <a:gd name="connsiteX48-17043" fmla="*/ 2762249 w 15811497"/>
              <a:gd name="connsiteY48-17044" fmla="*/ 5886448 h 6248398"/>
              <a:gd name="connsiteX49-17045" fmla="*/ 0 w 15811497"/>
              <a:gd name="connsiteY49-17046" fmla="*/ 3124198 h 6248398"/>
              <a:gd name="connsiteX50-17047" fmla="*/ 2762249 w 15811497"/>
              <a:gd name="connsiteY50-17048" fmla="*/ 361949 h 6248398"/>
              <a:gd name="connsiteX51-17049" fmla="*/ 4078902 w 15811497"/>
              <a:gd name="connsiteY51-17050" fmla="*/ 695338 h 6248398"/>
              <a:gd name="connsiteX52-17051" fmla="*/ 4261443 w 15811497"/>
              <a:gd name="connsiteY52-17052" fmla="*/ 806235 h 6248398"/>
              <a:gd name="connsiteX53-17053" fmla="*/ 4409044 w 15811497"/>
              <a:gd name="connsiteY53-17054" fmla="*/ 910268 h 6248398"/>
              <a:gd name="connsiteX54-17055" fmla="*/ 4612477 w 15811497"/>
              <a:gd name="connsiteY54-17056" fmla="*/ 1077402 h 6248398"/>
              <a:gd name="connsiteX55-17057" fmla="*/ 4612478 w 15811497"/>
              <a:gd name="connsiteY55-17058" fmla="*/ 1077403 h 6248398"/>
              <a:gd name="connsiteX56-17059" fmla="*/ 4701725 w 15811497"/>
              <a:gd name="connsiteY56-17060" fmla="*/ 1120394 h 6248398"/>
              <a:gd name="connsiteX57-17061" fmla="*/ 5191122 w 15811497"/>
              <a:gd name="connsiteY57-17062" fmla="*/ 1219199 h 6248398"/>
              <a:gd name="connsiteX58-17063" fmla="*/ 6161317 w 15811497"/>
              <a:gd name="connsiteY58-17064" fmla="*/ 761659 h 6248398"/>
              <a:gd name="connsiteX59-17065" fmla="*/ 6224019 w 15811497"/>
              <a:gd name="connsiteY59-17066" fmla="*/ 677808 h 6248398"/>
              <a:gd name="connsiteX60-17067" fmla="*/ 6175489 w 15811497"/>
              <a:gd name="connsiteY60-17068" fmla="*/ 757691 h 6248398"/>
              <a:gd name="connsiteX61-17069" fmla="*/ 6175489 w 15811497"/>
              <a:gd name="connsiteY61-17070" fmla="*/ 757692 h 6248398"/>
              <a:gd name="connsiteX62-17071" fmla="*/ 6224020 w 15811497"/>
              <a:gd name="connsiteY62-17072" fmla="*/ 677809 h 6248398"/>
              <a:gd name="connsiteX63-17073" fmla="*/ 6233696 w 15811497"/>
              <a:gd name="connsiteY63-17074" fmla="*/ 664869 h 6248398"/>
              <a:gd name="connsiteX64-17075" fmla="*/ 6252611 w 15811497"/>
              <a:gd name="connsiteY64-17076" fmla="*/ 633734 h 6248398"/>
              <a:gd name="connsiteX65-17077" fmla="*/ 6252610 w 15811497"/>
              <a:gd name="connsiteY65-17078" fmla="*/ 633734 h 6248398"/>
              <a:gd name="connsiteX66-17079" fmla="*/ 6233696 w 15811497"/>
              <a:gd name="connsiteY66-17080" fmla="*/ 664868 h 6248398"/>
              <a:gd name="connsiteX67-17081" fmla="*/ 6224019 w 15811497"/>
              <a:gd name="connsiteY67-17082" fmla="*/ 677808 h 6248398"/>
              <a:gd name="connsiteX68-17083" fmla="*/ 6248008 w 15811497"/>
              <a:gd name="connsiteY68-17084" fmla="*/ 638320 h 6248398"/>
              <a:gd name="connsiteX69-17085" fmla="*/ 6251291 w 15811497"/>
              <a:gd name="connsiteY69-17086" fmla="*/ 633930 h 6248398"/>
              <a:gd name="connsiteX70-17087" fmla="*/ 6251293 w 15811497"/>
              <a:gd name="connsiteY70-17088" fmla="*/ 633929 h 6248398"/>
              <a:gd name="connsiteX71-17089" fmla="*/ 6257683 w 15811497"/>
              <a:gd name="connsiteY71-17090" fmla="*/ 625384 h 6248398"/>
              <a:gd name="connsiteX72-17091" fmla="*/ 6257686 w 15811497"/>
              <a:gd name="connsiteY72-17092" fmla="*/ 625380 h 6248398"/>
              <a:gd name="connsiteX73-17093" fmla="*/ 6331355 w 15811497"/>
              <a:gd name="connsiteY73-17094" fmla="*/ 526865 h 6248398"/>
              <a:gd name="connsiteX74-17095" fmla="*/ 7448548 w 15811497"/>
              <a:gd name="connsiteY74-17096" fmla="*/ 0 h 6248398"/>
              <a:gd name="connsiteX0-17097" fmla="*/ 11209760 w 15811497"/>
              <a:gd name="connsiteY0-17098" fmla="*/ 5180760 h 6248398"/>
              <a:gd name="connsiteX1-17099" fmla="*/ 11210150 w 15811497"/>
              <a:gd name="connsiteY1-17100" fmla="*/ 5180948 h 6248398"/>
              <a:gd name="connsiteX2-17101" fmla="*/ 11528781 w 15811497"/>
              <a:gd name="connsiteY2-17102" fmla="*/ 5429240 h 6248398"/>
              <a:gd name="connsiteX3-17103" fmla="*/ 11209760 w 15811497"/>
              <a:gd name="connsiteY3-17104" fmla="*/ 5180760 h 6248398"/>
              <a:gd name="connsiteX4-17105" fmla="*/ 7448548 w 15811497"/>
              <a:gd name="connsiteY4-17106" fmla="*/ 0 h 6248398"/>
              <a:gd name="connsiteX5-17107" fmla="*/ 8721604 w 15811497"/>
              <a:gd name="connsiteY5-17108" fmla="*/ 757692 h 6248398"/>
              <a:gd name="connsiteX6-17109" fmla="*/ 8890522 w 15811497"/>
              <a:gd name="connsiteY6-17110" fmla="*/ 1193234 h 6248398"/>
              <a:gd name="connsiteX7-17111" fmla="*/ 9958384 w 15811497"/>
              <a:gd name="connsiteY7-17112" fmla="*/ 1828798 h 6248398"/>
              <a:gd name="connsiteX8-17113" fmla="*/ 10895504 w 15811497"/>
              <a:gd name="connsiteY8-17114" fmla="*/ 1386857 h 6248398"/>
              <a:gd name="connsiteX9-17115" fmla="*/ 11096041 w 15811497"/>
              <a:gd name="connsiteY9-17116" fmla="*/ 1170993 h 6248398"/>
              <a:gd name="connsiteX10-17117" fmla="*/ 13049247 w 15811497"/>
              <a:gd name="connsiteY10-17118" fmla="*/ 361949 h 6248398"/>
              <a:gd name="connsiteX11-17119" fmla="*/ 15811497 w 15811497"/>
              <a:gd name="connsiteY11-17120" fmla="*/ 3124198 h 6248398"/>
              <a:gd name="connsiteX12-17121" fmla="*/ 13049247 w 15811497"/>
              <a:gd name="connsiteY12-17122" fmla="*/ 5886448 h 6248398"/>
              <a:gd name="connsiteX13-17123" fmla="*/ 11732594 w 15811497"/>
              <a:gd name="connsiteY13-17124" fmla="*/ 5553059 h 6248398"/>
              <a:gd name="connsiteX14-17125" fmla="*/ 11528782 w 15811497"/>
              <a:gd name="connsiteY14-17126" fmla="*/ 5429240 h 6248398"/>
              <a:gd name="connsiteX15-17127" fmla="*/ 11096041 w 15811497"/>
              <a:gd name="connsiteY15-17128" fmla="*/ 5077404 h 6248398"/>
              <a:gd name="connsiteX16-17129" fmla="*/ 10610846 w 15811497"/>
              <a:gd name="connsiteY16-17130" fmla="*/ 5029199 h 6248398"/>
              <a:gd name="connsiteX17-17131" fmla="*/ 9640652 w 15811497"/>
              <a:gd name="connsiteY17-17132" fmla="*/ 5486739 h 6248398"/>
              <a:gd name="connsiteX18-17133" fmla="*/ 9628722 w 15811497"/>
              <a:gd name="connsiteY18-17134" fmla="*/ 5502693 h 6248398"/>
              <a:gd name="connsiteX19-17135" fmla="*/ 9568273 w 15811497"/>
              <a:gd name="connsiteY19-17136" fmla="*/ 5583530 h 6248398"/>
              <a:gd name="connsiteX20-17137" fmla="*/ 9535504 w 15811497"/>
              <a:gd name="connsiteY20-17138" fmla="*/ 5637470 h 6248398"/>
              <a:gd name="connsiteX21-17139" fmla="*/ 9535505 w 15811497"/>
              <a:gd name="connsiteY21-17140" fmla="*/ 5637470 h 6248398"/>
              <a:gd name="connsiteX22-17141" fmla="*/ 9568273 w 15811497"/>
              <a:gd name="connsiteY22-17142" fmla="*/ 5583531 h 6248398"/>
              <a:gd name="connsiteX23-17143" fmla="*/ 9628722 w 15811497"/>
              <a:gd name="connsiteY23-17144" fmla="*/ 5502694 h 6248398"/>
              <a:gd name="connsiteX24-17145" fmla="*/ 9563485 w 15811497"/>
              <a:gd name="connsiteY24-17146" fmla="*/ 5610078 h 6248398"/>
              <a:gd name="connsiteX25-17147" fmla="*/ 9542221 w 15811497"/>
              <a:gd name="connsiteY25-17148" fmla="*/ 5638514 h 6248398"/>
              <a:gd name="connsiteX26-17149" fmla="*/ 9480140 w 15811497"/>
              <a:gd name="connsiteY26-17150" fmla="*/ 5721533 h 6248398"/>
              <a:gd name="connsiteX27-17151" fmla="*/ 8362947 w 15811497"/>
              <a:gd name="connsiteY27-17152" fmla="*/ 6248398 h 6248398"/>
              <a:gd name="connsiteX28-17153" fmla="*/ 7028922 w 15811497"/>
              <a:gd name="connsiteY28-17154" fmla="*/ 5364147 h 6248398"/>
              <a:gd name="connsiteX29-17155" fmla="*/ 6990513 w 15811497"/>
              <a:gd name="connsiteY29-17156" fmla="*/ 5259205 h 6248398"/>
              <a:gd name="connsiteX30-17157" fmla="*/ 6990512 w 15811497"/>
              <a:gd name="connsiteY30-17158" fmla="*/ 5259199 h 6248398"/>
              <a:gd name="connsiteX31-17159" fmla="*/ 6983676 w 15811497"/>
              <a:gd name="connsiteY31-17160" fmla="*/ 5240519 h 6248398"/>
              <a:gd name="connsiteX32-17161" fmla="*/ 6983673 w 15811497"/>
              <a:gd name="connsiteY32-17162" fmla="*/ 5240519 h 6248398"/>
              <a:gd name="connsiteX33-17163" fmla="*/ 6980236 w 15811497"/>
              <a:gd name="connsiteY33-17164" fmla="*/ 5231130 h 6248398"/>
              <a:gd name="connsiteX34-17165" fmla="*/ 6978859 w 15811497"/>
              <a:gd name="connsiteY34-17166" fmla="*/ 5225774 h 6248398"/>
              <a:gd name="connsiteX35-17167" fmla="*/ 6984291 w 15811497"/>
              <a:gd name="connsiteY35-17168" fmla="*/ 5240614 h 6248398"/>
              <a:gd name="connsiteX36-17169" fmla="*/ 6984292 w 15811497"/>
              <a:gd name="connsiteY36-17170" fmla="*/ 5240614 h 6248398"/>
              <a:gd name="connsiteX37-17171" fmla="*/ 6978860 w 15811497"/>
              <a:gd name="connsiteY37-17172" fmla="*/ 5225773 h 6248398"/>
              <a:gd name="connsiteX38-17173" fmla="*/ 6944562 w 15811497"/>
              <a:gd name="connsiteY38-17174" fmla="*/ 5092380 h 6248398"/>
              <a:gd name="connsiteX39-17175" fmla="*/ 6978860 w 15811497"/>
              <a:gd name="connsiteY39-17176" fmla="*/ 5225773 h 6248398"/>
              <a:gd name="connsiteX40-17177" fmla="*/ 6948299 w 15811497"/>
              <a:gd name="connsiteY40-17178" fmla="*/ 5142273 h 6248398"/>
              <a:gd name="connsiteX41-17179" fmla="*/ 5829297 w 15811497"/>
              <a:gd name="connsiteY41-17180" fmla="*/ 4400549 h 6248398"/>
              <a:gd name="connsiteX42-17181" fmla="*/ 5056802 w 15811497"/>
              <a:gd name="connsiteY42-17182" fmla="*/ 4677867 h 6248398"/>
              <a:gd name="connsiteX43-17183" fmla="*/ 5022517 w 15811497"/>
              <a:gd name="connsiteY43-17184" fmla="*/ 4709027 h 6248398"/>
              <a:gd name="connsiteX44-17185" fmla="*/ 5022515 w 15811497"/>
              <a:gd name="connsiteY44-17186" fmla="*/ 4709029 h 6248398"/>
              <a:gd name="connsiteX45-17187" fmla="*/ 4778482 w 15811497"/>
              <a:gd name="connsiteY45-17188" fmla="*/ 5008058 h 6248398"/>
              <a:gd name="connsiteX46-17189" fmla="*/ 4715455 w 15811497"/>
              <a:gd name="connsiteY46-17190" fmla="*/ 5077404 h 6248398"/>
              <a:gd name="connsiteX47-17191" fmla="*/ 2762249 w 15811497"/>
              <a:gd name="connsiteY47-17192" fmla="*/ 5886448 h 6248398"/>
              <a:gd name="connsiteX48-17193" fmla="*/ 0 w 15811497"/>
              <a:gd name="connsiteY48-17194" fmla="*/ 3124198 h 6248398"/>
              <a:gd name="connsiteX49-17195" fmla="*/ 2762249 w 15811497"/>
              <a:gd name="connsiteY49-17196" fmla="*/ 361949 h 6248398"/>
              <a:gd name="connsiteX50-17197" fmla="*/ 4078902 w 15811497"/>
              <a:gd name="connsiteY50-17198" fmla="*/ 695338 h 6248398"/>
              <a:gd name="connsiteX51-17199" fmla="*/ 4261443 w 15811497"/>
              <a:gd name="connsiteY51-17200" fmla="*/ 806235 h 6248398"/>
              <a:gd name="connsiteX52-17201" fmla="*/ 4409044 w 15811497"/>
              <a:gd name="connsiteY52-17202" fmla="*/ 910268 h 6248398"/>
              <a:gd name="connsiteX53-17203" fmla="*/ 4612477 w 15811497"/>
              <a:gd name="connsiteY53-17204" fmla="*/ 1077402 h 6248398"/>
              <a:gd name="connsiteX54-17205" fmla="*/ 4612478 w 15811497"/>
              <a:gd name="connsiteY54-17206" fmla="*/ 1077403 h 6248398"/>
              <a:gd name="connsiteX55-17207" fmla="*/ 4701725 w 15811497"/>
              <a:gd name="connsiteY55-17208" fmla="*/ 1120394 h 6248398"/>
              <a:gd name="connsiteX56-17209" fmla="*/ 5191122 w 15811497"/>
              <a:gd name="connsiteY56-17210" fmla="*/ 1219199 h 6248398"/>
              <a:gd name="connsiteX57-17211" fmla="*/ 6161317 w 15811497"/>
              <a:gd name="connsiteY57-17212" fmla="*/ 761659 h 6248398"/>
              <a:gd name="connsiteX58-17213" fmla="*/ 6224019 w 15811497"/>
              <a:gd name="connsiteY58-17214" fmla="*/ 677808 h 6248398"/>
              <a:gd name="connsiteX59-17215" fmla="*/ 6175489 w 15811497"/>
              <a:gd name="connsiteY59-17216" fmla="*/ 757691 h 6248398"/>
              <a:gd name="connsiteX60-17217" fmla="*/ 6175489 w 15811497"/>
              <a:gd name="connsiteY60-17218" fmla="*/ 757692 h 6248398"/>
              <a:gd name="connsiteX61-17219" fmla="*/ 6224020 w 15811497"/>
              <a:gd name="connsiteY61-17220" fmla="*/ 677809 h 6248398"/>
              <a:gd name="connsiteX62-17221" fmla="*/ 6233696 w 15811497"/>
              <a:gd name="connsiteY62-17222" fmla="*/ 664869 h 6248398"/>
              <a:gd name="connsiteX63-17223" fmla="*/ 6252611 w 15811497"/>
              <a:gd name="connsiteY63-17224" fmla="*/ 633734 h 6248398"/>
              <a:gd name="connsiteX64-17225" fmla="*/ 6252610 w 15811497"/>
              <a:gd name="connsiteY64-17226" fmla="*/ 633734 h 6248398"/>
              <a:gd name="connsiteX65-17227" fmla="*/ 6233696 w 15811497"/>
              <a:gd name="connsiteY65-17228" fmla="*/ 664868 h 6248398"/>
              <a:gd name="connsiteX66-17229" fmla="*/ 6224019 w 15811497"/>
              <a:gd name="connsiteY66-17230" fmla="*/ 677808 h 6248398"/>
              <a:gd name="connsiteX67-17231" fmla="*/ 6248008 w 15811497"/>
              <a:gd name="connsiteY67-17232" fmla="*/ 638320 h 6248398"/>
              <a:gd name="connsiteX68-17233" fmla="*/ 6251291 w 15811497"/>
              <a:gd name="connsiteY68-17234" fmla="*/ 633930 h 6248398"/>
              <a:gd name="connsiteX69-17235" fmla="*/ 6251293 w 15811497"/>
              <a:gd name="connsiteY69-17236" fmla="*/ 633929 h 6248398"/>
              <a:gd name="connsiteX70-17237" fmla="*/ 6257683 w 15811497"/>
              <a:gd name="connsiteY70-17238" fmla="*/ 625384 h 6248398"/>
              <a:gd name="connsiteX71-17239" fmla="*/ 6257686 w 15811497"/>
              <a:gd name="connsiteY71-17240" fmla="*/ 625380 h 6248398"/>
              <a:gd name="connsiteX72-17241" fmla="*/ 6331355 w 15811497"/>
              <a:gd name="connsiteY72-17242" fmla="*/ 526865 h 6248398"/>
              <a:gd name="connsiteX73-17243" fmla="*/ 7448548 w 15811497"/>
              <a:gd name="connsiteY73-17244" fmla="*/ 0 h 6248398"/>
              <a:gd name="connsiteX0-17245" fmla="*/ 11528781 w 15811497"/>
              <a:gd name="connsiteY0-17246" fmla="*/ 5429240 h 6248398"/>
              <a:gd name="connsiteX1-17247" fmla="*/ 11210150 w 15811497"/>
              <a:gd name="connsiteY1-17248" fmla="*/ 5180948 h 6248398"/>
              <a:gd name="connsiteX2-17249" fmla="*/ 11528781 w 15811497"/>
              <a:gd name="connsiteY2-17250" fmla="*/ 5429240 h 6248398"/>
              <a:gd name="connsiteX3-17251" fmla="*/ 7448548 w 15811497"/>
              <a:gd name="connsiteY3-17252" fmla="*/ 0 h 6248398"/>
              <a:gd name="connsiteX4-17253" fmla="*/ 8721604 w 15811497"/>
              <a:gd name="connsiteY4-17254" fmla="*/ 757692 h 6248398"/>
              <a:gd name="connsiteX5-17255" fmla="*/ 8890522 w 15811497"/>
              <a:gd name="connsiteY5-17256" fmla="*/ 1193234 h 6248398"/>
              <a:gd name="connsiteX6-17257" fmla="*/ 9958384 w 15811497"/>
              <a:gd name="connsiteY6-17258" fmla="*/ 1828798 h 6248398"/>
              <a:gd name="connsiteX7-17259" fmla="*/ 10895504 w 15811497"/>
              <a:gd name="connsiteY7-17260" fmla="*/ 1386857 h 6248398"/>
              <a:gd name="connsiteX8-17261" fmla="*/ 11096041 w 15811497"/>
              <a:gd name="connsiteY8-17262" fmla="*/ 1170993 h 6248398"/>
              <a:gd name="connsiteX9-17263" fmla="*/ 13049247 w 15811497"/>
              <a:gd name="connsiteY9-17264" fmla="*/ 361949 h 6248398"/>
              <a:gd name="connsiteX10-17265" fmla="*/ 15811497 w 15811497"/>
              <a:gd name="connsiteY10-17266" fmla="*/ 3124198 h 6248398"/>
              <a:gd name="connsiteX11-17267" fmla="*/ 13049247 w 15811497"/>
              <a:gd name="connsiteY11-17268" fmla="*/ 5886448 h 6248398"/>
              <a:gd name="connsiteX12-17269" fmla="*/ 11732594 w 15811497"/>
              <a:gd name="connsiteY12-17270" fmla="*/ 5553059 h 6248398"/>
              <a:gd name="connsiteX13-17271" fmla="*/ 11528782 w 15811497"/>
              <a:gd name="connsiteY13-17272" fmla="*/ 5429240 h 6248398"/>
              <a:gd name="connsiteX14-17273" fmla="*/ 11096041 w 15811497"/>
              <a:gd name="connsiteY14-17274" fmla="*/ 5077404 h 6248398"/>
              <a:gd name="connsiteX15-17275" fmla="*/ 10610846 w 15811497"/>
              <a:gd name="connsiteY15-17276" fmla="*/ 5029199 h 6248398"/>
              <a:gd name="connsiteX16-17277" fmla="*/ 9640652 w 15811497"/>
              <a:gd name="connsiteY16-17278" fmla="*/ 5486739 h 6248398"/>
              <a:gd name="connsiteX17-17279" fmla="*/ 9628722 w 15811497"/>
              <a:gd name="connsiteY17-17280" fmla="*/ 5502693 h 6248398"/>
              <a:gd name="connsiteX18-17281" fmla="*/ 9568273 w 15811497"/>
              <a:gd name="connsiteY18-17282" fmla="*/ 5583530 h 6248398"/>
              <a:gd name="connsiteX19-17283" fmla="*/ 9535504 w 15811497"/>
              <a:gd name="connsiteY19-17284" fmla="*/ 5637470 h 6248398"/>
              <a:gd name="connsiteX20-17285" fmla="*/ 9535505 w 15811497"/>
              <a:gd name="connsiteY20-17286" fmla="*/ 5637470 h 6248398"/>
              <a:gd name="connsiteX21-17287" fmla="*/ 9568273 w 15811497"/>
              <a:gd name="connsiteY21-17288" fmla="*/ 5583531 h 6248398"/>
              <a:gd name="connsiteX22-17289" fmla="*/ 9628722 w 15811497"/>
              <a:gd name="connsiteY22-17290" fmla="*/ 5502694 h 6248398"/>
              <a:gd name="connsiteX23-17291" fmla="*/ 9563485 w 15811497"/>
              <a:gd name="connsiteY23-17292" fmla="*/ 5610078 h 6248398"/>
              <a:gd name="connsiteX24-17293" fmla="*/ 9542221 w 15811497"/>
              <a:gd name="connsiteY24-17294" fmla="*/ 5638514 h 6248398"/>
              <a:gd name="connsiteX25-17295" fmla="*/ 9480140 w 15811497"/>
              <a:gd name="connsiteY25-17296" fmla="*/ 5721533 h 6248398"/>
              <a:gd name="connsiteX26-17297" fmla="*/ 8362947 w 15811497"/>
              <a:gd name="connsiteY26-17298" fmla="*/ 6248398 h 6248398"/>
              <a:gd name="connsiteX27-17299" fmla="*/ 7028922 w 15811497"/>
              <a:gd name="connsiteY27-17300" fmla="*/ 5364147 h 6248398"/>
              <a:gd name="connsiteX28-17301" fmla="*/ 6990513 w 15811497"/>
              <a:gd name="connsiteY28-17302" fmla="*/ 5259205 h 6248398"/>
              <a:gd name="connsiteX29-17303" fmla="*/ 6990512 w 15811497"/>
              <a:gd name="connsiteY29-17304" fmla="*/ 5259199 h 6248398"/>
              <a:gd name="connsiteX30-17305" fmla="*/ 6983676 w 15811497"/>
              <a:gd name="connsiteY30-17306" fmla="*/ 5240519 h 6248398"/>
              <a:gd name="connsiteX31-17307" fmla="*/ 6983673 w 15811497"/>
              <a:gd name="connsiteY31-17308" fmla="*/ 5240519 h 6248398"/>
              <a:gd name="connsiteX32-17309" fmla="*/ 6980236 w 15811497"/>
              <a:gd name="connsiteY32-17310" fmla="*/ 5231130 h 6248398"/>
              <a:gd name="connsiteX33-17311" fmla="*/ 6978859 w 15811497"/>
              <a:gd name="connsiteY33-17312" fmla="*/ 5225774 h 6248398"/>
              <a:gd name="connsiteX34-17313" fmla="*/ 6984291 w 15811497"/>
              <a:gd name="connsiteY34-17314" fmla="*/ 5240614 h 6248398"/>
              <a:gd name="connsiteX35-17315" fmla="*/ 6984292 w 15811497"/>
              <a:gd name="connsiteY35-17316" fmla="*/ 5240614 h 6248398"/>
              <a:gd name="connsiteX36-17317" fmla="*/ 6978860 w 15811497"/>
              <a:gd name="connsiteY36-17318" fmla="*/ 5225773 h 6248398"/>
              <a:gd name="connsiteX37-17319" fmla="*/ 6944562 w 15811497"/>
              <a:gd name="connsiteY37-17320" fmla="*/ 5092380 h 6248398"/>
              <a:gd name="connsiteX38-17321" fmla="*/ 6978860 w 15811497"/>
              <a:gd name="connsiteY38-17322" fmla="*/ 5225773 h 6248398"/>
              <a:gd name="connsiteX39-17323" fmla="*/ 6948299 w 15811497"/>
              <a:gd name="connsiteY39-17324" fmla="*/ 5142273 h 6248398"/>
              <a:gd name="connsiteX40-17325" fmla="*/ 5829297 w 15811497"/>
              <a:gd name="connsiteY40-17326" fmla="*/ 4400549 h 6248398"/>
              <a:gd name="connsiteX41-17327" fmla="*/ 5056802 w 15811497"/>
              <a:gd name="connsiteY41-17328" fmla="*/ 4677867 h 6248398"/>
              <a:gd name="connsiteX42-17329" fmla="*/ 5022517 w 15811497"/>
              <a:gd name="connsiteY42-17330" fmla="*/ 4709027 h 6248398"/>
              <a:gd name="connsiteX43-17331" fmla="*/ 5022515 w 15811497"/>
              <a:gd name="connsiteY43-17332" fmla="*/ 4709029 h 6248398"/>
              <a:gd name="connsiteX44-17333" fmla="*/ 4778482 w 15811497"/>
              <a:gd name="connsiteY44-17334" fmla="*/ 5008058 h 6248398"/>
              <a:gd name="connsiteX45-17335" fmla="*/ 4715455 w 15811497"/>
              <a:gd name="connsiteY45-17336" fmla="*/ 5077404 h 6248398"/>
              <a:gd name="connsiteX46-17337" fmla="*/ 2762249 w 15811497"/>
              <a:gd name="connsiteY46-17338" fmla="*/ 5886448 h 6248398"/>
              <a:gd name="connsiteX47-17339" fmla="*/ 0 w 15811497"/>
              <a:gd name="connsiteY47-17340" fmla="*/ 3124198 h 6248398"/>
              <a:gd name="connsiteX48-17341" fmla="*/ 2762249 w 15811497"/>
              <a:gd name="connsiteY48-17342" fmla="*/ 361949 h 6248398"/>
              <a:gd name="connsiteX49-17343" fmla="*/ 4078902 w 15811497"/>
              <a:gd name="connsiteY49-17344" fmla="*/ 695338 h 6248398"/>
              <a:gd name="connsiteX50-17345" fmla="*/ 4261443 w 15811497"/>
              <a:gd name="connsiteY50-17346" fmla="*/ 806235 h 6248398"/>
              <a:gd name="connsiteX51-17347" fmla="*/ 4409044 w 15811497"/>
              <a:gd name="connsiteY51-17348" fmla="*/ 910268 h 6248398"/>
              <a:gd name="connsiteX52-17349" fmla="*/ 4612477 w 15811497"/>
              <a:gd name="connsiteY52-17350" fmla="*/ 1077402 h 6248398"/>
              <a:gd name="connsiteX53-17351" fmla="*/ 4612478 w 15811497"/>
              <a:gd name="connsiteY53-17352" fmla="*/ 1077403 h 6248398"/>
              <a:gd name="connsiteX54-17353" fmla="*/ 4701725 w 15811497"/>
              <a:gd name="connsiteY54-17354" fmla="*/ 1120394 h 6248398"/>
              <a:gd name="connsiteX55-17355" fmla="*/ 5191122 w 15811497"/>
              <a:gd name="connsiteY55-17356" fmla="*/ 1219199 h 6248398"/>
              <a:gd name="connsiteX56-17357" fmla="*/ 6161317 w 15811497"/>
              <a:gd name="connsiteY56-17358" fmla="*/ 761659 h 6248398"/>
              <a:gd name="connsiteX57-17359" fmla="*/ 6224019 w 15811497"/>
              <a:gd name="connsiteY57-17360" fmla="*/ 677808 h 6248398"/>
              <a:gd name="connsiteX58-17361" fmla="*/ 6175489 w 15811497"/>
              <a:gd name="connsiteY58-17362" fmla="*/ 757691 h 6248398"/>
              <a:gd name="connsiteX59-17363" fmla="*/ 6175489 w 15811497"/>
              <a:gd name="connsiteY59-17364" fmla="*/ 757692 h 6248398"/>
              <a:gd name="connsiteX60-17365" fmla="*/ 6224020 w 15811497"/>
              <a:gd name="connsiteY60-17366" fmla="*/ 677809 h 6248398"/>
              <a:gd name="connsiteX61-17367" fmla="*/ 6233696 w 15811497"/>
              <a:gd name="connsiteY61-17368" fmla="*/ 664869 h 6248398"/>
              <a:gd name="connsiteX62-17369" fmla="*/ 6252611 w 15811497"/>
              <a:gd name="connsiteY62-17370" fmla="*/ 633734 h 6248398"/>
              <a:gd name="connsiteX63-17371" fmla="*/ 6252610 w 15811497"/>
              <a:gd name="connsiteY63-17372" fmla="*/ 633734 h 6248398"/>
              <a:gd name="connsiteX64-17373" fmla="*/ 6233696 w 15811497"/>
              <a:gd name="connsiteY64-17374" fmla="*/ 664868 h 6248398"/>
              <a:gd name="connsiteX65-17375" fmla="*/ 6224019 w 15811497"/>
              <a:gd name="connsiteY65-17376" fmla="*/ 677808 h 6248398"/>
              <a:gd name="connsiteX66-17377" fmla="*/ 6248008 w 15811497"/>
              <a:gd name="connsiteY66-17378" fmla="*/ 638320 h 6248398"/>
              <a:gd name="connsiteX67-17379" fmla="*/ 6251291 w 15811497"/>
              <a:gd name="connsiteY67-17380" fmla="*/ 633930 h 6248398"/>
              <a:gd name="connsiteX68-17381" fmla="*/ 6251293 w 15811497"/>
              <a:gd name="connsiteY68-17382" fmla="*/ 633929 h 6248398"/>
              <a:gd name="connsiteX69-17383" fmla="*/ 6257683 w 15811497"/>
              <a:gd name="connsiteY69-17384" fmla="*/ 625384 h 6248398"/>
              <a:gd name="connsiteX70-17385" fmla="*/ 6257686 w 15811497"/>
              <a:gd name="connsiteY70-17386" fmla="*/ 625380 h 6248398"/>
              <a:gd name="connsiteX71-17387" fmla="*/ 6331355 w 15811497"/>
              <a:gd name="connsiteY71-17388" fmla="*/ 526865 h 6248398"/>
              <a:gd name="connsiteX72-17389" fmla="*/ 7448548 w 15811497"/>
              <a:gd name="connsiteY72-17390" fmla="*/ 0 h 6248398"/>
              <a:gd name="connsiteX0-17391" fmla="*/ 11528781 w 15811497"/>
              <a:gd name="connsiteY0-17392" fmla="*/ 5429240 h 6248398"/>
              <a:gd name="connsiteX1-17393" fmla="*/ 11210150 w 15811497"/>
              <a:gd name="connsiteY1-17394" fmla="*/ 5180948 h 6248398"/>
              <a:gd name="connsiteX2-17395" fmla="*/ 11528781 w 15811497"/>
              <a:gd name="connsiteY2-17396" fmla="*/ 5429240 h 6248398"/>
              <a:gd name="connsiteX3-17397" fmla="*/ 7448548 w 15811497"/>
              <a:gd name="connsiteY3-17398" fmla="*/ 0 h 6248398"/>
              <a:gd name="connsiteX4-17399" fmla="*/ 8721604 w 15811497"/>
              <a:gd name="connsiteY4-17400" fmla="*/ 757692 h 6248398"/>
              <a:gd name="connsiteX5-17401" fmla="*/ 8890522 w 15811497"/>
              <a:gd name="connsiteY5-17402" fmla="*/ 1193234 h 6248398"/>
              <a:gd name="connsiteX6-17403" fmla="*/ 9958384 w 15811497"/>
              <a:gd name="connsiteY6-17404" fmla="*/ 1828798 h 6248398"/>
              <a:gd name="connsiteX7-17405" fmla="*/ 10895504 w 15811497"/>
              <a:gd name="connsiteY7-17406" fmla="*/ 1386857 h 6248398"/>
              <a:gd name="connsiteX8-17407" fmla="*/ 11096041 w 15811497"/>
              <a:gd name="connsiteY8-17408" fmla="*/ 1170993 h 6248398"/>
              <a:gd name="connsiteX9-17409" fmla="*/ 13049247 w 15811497"/>
              <a:gd name="connsiteY9-17410" fmla="*/ 361949 h 6248398"/>
              <a:gd name="connsiteX10-17411" fmla="*/ 15811497 w 15811497"/>
              <a:gd name="connsiteY10-17412" fmla="*/ 3124198 h 6248398"/>
              <a:gd name="connsiteX11-17413" fmla="*/ 13049247 w 15811497"/>
              <a:gd name="connsiteY11-17414" fmla="*/ 5886448 h 6248398"/>
              <a:gd name="connsiteX12-17415" fmla="*/ 11732594 w 15811497"/>
              <a:gd name="connsiteY12-17416" fmla="*/ 5553059 h 6248398"/>
              <a:gd name="connsiteX13-17417" fmla="*/ 11096041 w 15811497"/>
              <a:gd name="connsiteY13-17418" fmla="*/ 5077404 h 6248398"/>
              <a:gd name="connsiteX14-17419" fmla="*/ 10610846 w 15811497"/>
              <a:gd name="connsiteY14-17420" fmla="*/ 5029199 h 6248398"/>
              <a:gd name="connsiteX15-17421" fmla="*/ 9640652 w 15811497"/>
              <a:gd name="connsiteY15-17422" fmla="*/ 5486739 h 6248398"/>
              <a:gd name="connsiteX16-17423" fmla="*/ 9628722 w 15811497"/>
              <a:gd name="connsiteY16-17424" fmla="*/ 5502693 h 6248398"/>
              <a:gd name="connsiteX17-17425" fmla="*/ 9568273 w 15811497"/>
              <a:gd name="connsiteY17-17426" fmla="*/ 5583530 h 6248398"/>
              <a:gd name="connsiteX18-17427" fmla="*/ 9535504 w 15811497"/>
              <a:gd name="connsiteY18-17428" fmla="*/ 5637470 h 6248398"/>
              <a:gd name="connsiteX19-17429" fmla="*/ 9535505 w 15811497"/>
              <a:gd name="connsiteY19-17430" fmla="*/ 5637470 h 6248398"/>
              <a:gd name="connsiteX20-17431" fmla="*/ 9568273 w 15811497"/>
              <a:gd name="connsiteY20-17432" fmla="*/ 5583531 h 6248398"/>
              <a:gd name="connsiteX21-17433" fmla="*/ 9628722 w 15811497"/>
              <a:gd name="connsiteY21-17434" fmla="*/ 5502694 h 6248398"/>
              <a:gd name="connsiteX22-17435" fmla="*/ 9563485 w 15811497"/>
              <a:gd name="connsiteY22-17436" fmla="*/ 5610078 h 6248398"/>
              <a:gd name="connsiteX23-17437" fmla="*/ 9542221 w 15811497"/>
              <a:gd name="connsiteY23-17438" fmla="*/ 5638514 h 6248398"/>
              <a:gd name="connsiteX24-17439" fmla="*/ 9480140 w 15811497"/>
              <a:gd name="connsiteY24-17440" fmla="*/ 5721533 h 6248398"/>
              <a:gd name="connsiteX25-17441" fmla="*/ 8362947 w 15811497"/>
              <a:gd name="connsiteY25-17442" fmla="*/ 6248398 h 6248398"/>
              <a:gd name="connsiteX26-17443" fmla="*/ 7028922 w 15811497"/>
              <a:gd name="connsiteY26-17444" fmla="*/ 5364147 h 6248398"/>
              <a:gd name="connsiteX27-17445" fmla="*/ 6990513 w 15811497"/>
              <a:gd name="connsiteY27-17446" fmla="*/ 5259205 h 6248398"/>
              <a:gd name="connsiteX28-17447" fmla="*/ 6990512 w 15811497"/>
              <a:gd name="connsiteY28-17448" fmla="*/ 5259199 h 6248398"/>
              <a:gd name="connsiteX29-17449" fmla="*/ 6983676 w 15811497"/>
              <a:gd name="connsiteY29-17450" fmla="*/ 5240519 h 6248398"/>
              <a:gd name="connsiteX30-17451" fmla="*/ 6983673 w 15811497"/>
              <a:gd name="connsiteY30-17452" fmla="*/ 5240519 h 6248398"/>
              <a:gd name="connsiteX31-17453" fmla="*/ 6980236 w 15811497"/>
              <a:gd name="connsiteY31-17454" fmla="*/ 5231130 h 6248398"/>
              <a:gd name="connsiteX32-17455" fmla="*/ 6978859 w 15811497"/>
              <a:gd name="connsiteY32-17456" fmla="*/ 5225774 h 6248398"/>
              <a:gd name="connsiteX33-17457" fmla="*/ 6984291 w 15811497"/>
              <a:gd name="connsiteY33-17458" fmla="*/ 5240614 h 6248398"/>
              <a:gd name="connsiteX34-17459" fmla="*/ 6984292 w 15811497"/>
              <a:gd name="connsiteY34-17460" fmla="*/ 5240614 h 6248398"/>
              <a:gd name="connsiteX35-17461" fmla="*/ 6978860 w 15811497"/>
              <a:gd name="connsiteY35-17462" fmla="*/ 5225773 h 6248398"/>
              <a:gd name="connsiteX36-17463" fmla="*/ 6944562 w 15811497"/>
              <a:gd name="connsiteY36-17464" fmla="*/ 5092380 h 6248398"/>
              <a:gd name="connsiteX37-17465" fmla="*/ 6978860 w 15811497"/>
              <a:gd name="connsiteY37-17466" fmla="*/ 5225773 h 6248398"/>
              <a:gd name="connsiteX38-17467" fmla="*/ 6948299 w 15811497"/>
              <a:gd name="connsiteY38-17468" fmla="*/ 5142273 h 6248398"/>
              <a:gd name="connsiteX39-17469" fmla="*/ 5829297 w 15811497"/>
              <a:gd name="connsiteY39-17470" fmla="*/ 4400549 h 6248398"/>
              <a:gd name="connsiteX40-17471" fmla="*/ 5056802 w 15811497"/>
              <a:gd name="connsiteY40-17472" fmla="*/ 4677867 h 6248398"/>
              <a:gd name="connsiteX41-17473" fmla="*/ 5022517 w 15811497"/>
              <a:gd name="connsiteY41-17474" fmla="*/ 4709027 h 6248398"/>
              <a:gd name="connsiteX42-17475" fmla="*/ 5022515 w 15811497"/>
              <a:gd name="connsiteY42-17476" fmla="*/ 4709029 h 6248398"/>
              <a:gd name="connsiteX43-17477" fmla="*/ 4778482 w 15811497"/>
              <a:gd name="connsiteY43-17478" fmla="*/ 5008058 h 6248398"/>
              <a:gd name="connsiteX44-17479" fmla="*/ 4715455 w 15811497"/>
              <a:gd name="connsiteY44-17480" fmla="*/ 5077404 h 6248398"/>
              <a:gd name="connsiteX45-17481" fmla="*/ 2762249 w 15811497"/>
              <a:gd name="connsiteY45-17482" fmla="*/ 5886448 h 6248398"/>
              <a:gd name="connsiteX46-17483" fmla="*/ 0 w 15811497"/>
              <a:gd name="connsiteY46-17484" fmla="*/ 3124198 h 6248398"/>
              <a:gd name="connsiteX47-17485" fmla="*/ 2762249 w 15811497"/>
              <a:gd name="connsiteY47-17486" fmla="*/ 361949 h 6248398"/>
              <a:gd name="connsiteX48-17487" fmla="*/ 4078902 w 15811497"/>
              <a:gd name="connsiteY48-17488" fmla="*/ 695338 h 6248398"/>
              <a:gd name="connsiteX49-17489" fmla="*/ 4261443 w 15811497"/>
              <a:gd name="connsiteY49-17490" fmla="*/ 806235 h 6248398"/>
              <a:gd name="connsiteX50-17491" fmla="*/ 4409044 w 15811497"/>
              <a:gd name="connsiteY50-17492" fmla="*/ 910268 h 6248398"/>
              <a:gd name="connsiteX51-17493" fmla="*/ 4612477 w 15811497"/>
              <a:gd name="connsiteY51-17494" fmla="*/ 1077402 h 6248398"/>
              <a:gd name="connsiteX52-17495" fmla="*/ 4612478 w 15811497"/>
              <a:gd name="connsiteY52-17496" fmla="*/ 1077403 h 6248398"/>
              <a:gd name="connsiteX53-17497" fmla="*/ 4701725 w 15811497"/>
              <a:gd name="connsiteY53-17498" fmla="*/ 1120394 h 6248398"/>
              <a:gd name="connsiteX54-17499" fmla="*/ 5191122 w 15811497"/>
              <a:gd name="connsiteY54-17500" fmla="*/ 1219199 h 6248398"/>
              <a:gd name="connsiteX55-17501" fmla="*/ 6161317 w 15811497"/>
              <a:gd name="connsiteY55-17502" fmla="*/ 761659 h 6248398"/>
              <a:gd name="connsiteX56-17503" fmla="*/ 6224019 w 15811497"/>
              <a:gd name="connsiteY56-17504" fmla="*/ 677808 h 6248398"/>
              <a:gd name="connsiteX57-17505" fmla="*/ 6175489 w 15811497"/>
              <a:gd name="connsiteY57-17506" fmla="*/ 757691 h 6248398"/>
              <a:gd name="connsiteX58-17507" fmla="*/ 6175489 w 15811497"/>
              <a:gd name="connsiteY58-17508" fmla="*/ 757692 h 6248398"/>
              <a:gd name="connsiteX59-17509" fmla="*/ 6224020 w 15811497"/>
              <a:gd name="connsiteY59-17510" fmla="*/ 677809 h 6248398"/>
              <a:gd name="connsiteX60-17511" fmla="*/ 6233696 w 15811497"/>
              <a:gd name="connsiteY60-17512" fmla="*/ 664869 h 6248398"/>
              <a:gd name="connsiteX61-17513" fmla="*/ 6252611 w 15811497"/>
              <a:gd name="connsiteY61-17514" fmla="*/ 633734 h 6248398"/>
              <a:gd name="connsiteX62-17515" fmla="*/ 6252610 w 15811497"/>
              <a:gd name="connsiteY62-17516" fmla="*/ 633734 h 6248398"/>
              <a:gd name="connsiteX63-17517" fmla="*/ 6233696 w 15811497"/>
              <a:gd name="connsiteY63-17518" fmla="*/ 664868 h 6248398"/>
              <a:gd name="connsiteX64-17519" fmla="*/ 6224019 w 15811497"/>
              <a:gd name="connsiteY64-17520" fmla="*/ 677808 h 6248398"/>
              <a:gd name="connsiteX65-17521" fmla="*/ 6248008 w 15811497"/>
              <a:gd name="connsiteY65-17522" fmla="*/ 638320 h 6248398"/>
              <a:gd name="connsiteX66-17523" fmla="*/ 6251291 w 15811497"/>
              <a:gd name="connsiteY66-17524" fmla="*/ 633930 h 6248398"/>
              <a:gd name="connsiteX67-17525" fmla="*/ 6251293 w 15811497"/>
              <a:gd name="connsiteY67-17526" fmla="*/ 633929 h 6248398"/>
              <a:gd name="connsiteX68-17527" fmla="*/ 6257683 w 15811497"/>
              <a:gd name="connsiteY68-17528" fmla="*/ 625384 h 6248398"/>
              <a:gd name="connsiteX69-17529" fmla="*/ 6257686 w 15811497"/>
              <a:gd name="connsiteY69-17530" fmla="*/ 625380 h 6248398"/>
              <a:gd name="connsiteX70-17531" fmla="*/ 6331355 w 15811497"/>
              <a:gd name="connsiteY70-17532" fmla="*/ 526865 h 6248398"/>
              <a:gd name="connsiteX71-17533" fmla="*/ 7448548 w 15811497"/>
              <a:gd name="connsiteY71-17534" fmla="*/ 0 h 6248398"/>
              <a:gd name="connsiteX0-17535" fmla="*/ 7448548 w 15811497"/>
              <a:gd name="connsiteY0-17536" fmla="*/ 0 h 6248398"/>
              <a:gd name="connsiteX1-17537" fmla="*/ 8721604 w 15811497"/>
              <a:gd name="connsiteY1-17538" fmla="*/ 757692 h 6248398"/>
              <a:gd name="connsiteX2-17539" fmla="*/ 8890522 w 15811497"/>
              <a:gd name="connsiteY2-17540" fmla="*/ 1193234 h 6248398"/>
              <a:gd name="connsiteX3-17541" fmla="*/ 9958384 w 15811497"/>
              <a:gd name="connsiteY3-17542" fmla="*/ 1828798 h 6248398"/>
              <a:gd name="connsiteX4-17543" fmla="*/ 10895504 w 15811497"/>
              <a:gd name="connsiteY4-17544" fmla="*/ 1386857 h 6248398"/>
              <a:gd name="connsiteX5-17545" fmla="*/ 11096041 w 15811497"/>
              <a:gd name="connsiteY5-17546" fmla="*/ 1170993 h 6248398"/>
              <a:gd name="connsiteX6-17547" fmla="*/ 13049247 w 15811497"/>
              <a:gd name="connsiteY6-17548" fmla="*/ 361949 h 6248398"/>
              <a:gd name="connsiteX7-17549" fmla="*/ 15811497 w 15811497"/>
              <a:gd name="connsiteY7-17550" fmla="*/ 3124198 h 6248398"/>
              <a:gd name="connsiteX8-17551" fmla="*/ 13049247 w 15811497"/>
              <a:gd name="connsiteY8-17552" fmla="*/ 5886448 h 6248398"/>
              <a:gd name="connsiteX9-17553" fmla="*/ 11732594 w 15811497"/>
              <a:gd name="connsiteY9-17554" fmla="*/ 5553059 h 6248398"/>
              <a:gd name="connsiteX10-17555" fmla="*/ 11096041 w 15811497"/>
              <a:gd name="connsiteY10-17556" fmla="*/ 5077404 h 6248398"/>
              <a:gd name="connsiteX11-17557" fmla="*/ 10610846 w 15811497"/>
              <a:gd name="connsiteY11-17558" fmla="*/ 5029199 h 6248398"/>
              <a:gd name="connsiteX12-17559" fmla="*/ 9640652 w 15811497"/>
              <a:gd name="connsiteY12-17560" fmla="*/ 5486739 h 6248398"/>
              <a:gd name="connsiteX13-17561" fmla="*/ 9628722 w 15811497"/>
              <a:gd name="connsiteY13-17562" fmla="*/ 5502693 h 6248398"/>
              <a:gd name="connsiteX14-17563" fmla="*/ 9568273 w 15811497"/>
              <a:gd name="connsiteY14-17564" fmla="*/ 5583530 h 6248398"/>
              <a:gd name="connsiteX15-17565" fmla="*/ 9535504 w 15811497"/>
              <a:gd name="connsiteY15-17566" fmla="*/ 5637470 h 6248398"/>
              <a:gd name="connsiteX16-17567" fmla="*/ 9535505 w 15811497"/>
              <a:gd name="connsiteY16-17568" fmla="*/ 5637470 h 6248398"/>
              <a:gd name="connsiteX17-17569" fmla="*/ 9568273 w 15811497"/>
              <a:gd name="connsiteY17-17570" fmla="*/ 5583531 h 6248398"/>
              <a:gd name="connsiteX18-17571" fmla="*/ 9628722 w 15811497"/>
              <a:gd name="connsiteY18-17572" fmla="*/ 5502694 h 6248398"/>
              <a:gd name="connsiteX19-17573" fmla="*/ 9563485 w 15811497"/>
              <a:gd name="connsiteY19-17574" fmla="*/ 5610078 h 6248398"/>
              <a:gd name="connsiteX20-17575" fmla="*/ 9542221 w 15811497"/>
              <a:gd name="connsiteY20-17576" fmla="*/ 5638514 h 6248398"/>
              <a:gd name="connsiteX21-17577" fmla="*/ 9480140 w 15811497"/>
              <a:gd name="connsiteY21-17578" fmla="*/ 5721533 h 6248398"/>
              <a:gd name="connsiteX22-17579" fmla="*/ 8362947 w 15811497"/>
              <a:gd name="connsiteY22-17580" fmla="*/ 6248398 h 6248398"/>
              <a:gd name="connsiteX23-17581" fmla="*/ 7028922 w 15811497"/>
              <a:gd name="connsiteY23-17582" fmla="*/ 5364147 h 6248398"/>
              <a:gd name="connsiteX24-17583" fmla="*/ 6990513 w 15811497"/>
              <a:gd name="connsiteY24-17584" fmla="*/ 5259205 h 6248398"/>
              <a:gd name="connsiteX25-17585" fmla="*/ 6990512 w 15811497"/>
              <a:gd name="connsiteY25-17586" fmla="*/ 5259199 h 6248398"/>
              <a:gd name="connsiteX26-17587" fmla="*/ 6983676 w 15811497"/>
              <a:gd name="connsiteY26-17588" fmla="*/ 5240519 h 6248398"/>
              <a:gd name="connsiteX27-17589" fmla="*/ 6983673 w 15811497"/>
              <a:gd name="connsiteY27-17590" fmla="*/ 5240519 h 6248398"/>
              <a:gd name="connsiteX28-17591" fmla="*/ 6980236 w 15811497"/>
              <a:gd name="connsiteY28-17592" fmla="*/ 5231130 h 6248398"/>
              <a:gd name="connsiteX29-17593" fmla="*/ 6978859 w 15811497"/>
              <a:gd name="connsiteY29-17594" fmla="*/ 5225774 h 6248398"/>
              <a:gd name="connsiteX30-17595" fmla="*/ 6984291 w 15811497"/>
              <a:gd name="connsiteY30-17596" fmla="*/ 5240614 h 6248398"/>
              <a:gd name="connsiteX31-17597" fmla="*/ 6984292 w 15811497"/>
              <a:gd name="connsiteY31-17598" fmla="*/ 5240614 h 6248398"/>
              <a:gd name="connsiteX32-17599" fmla="*/ 6978860 w 15811497"/>
              <a:gd name="connsiteY32-17600" fmla="*/ 5225773 h 6248398"/>
              <a:gd name="connsiteX33-17601" fmla="*/ 6944562 w 15811497"/>
              <a:gd name="connsiteY33-17602" fmla="*/ 5092380 h 6248398"/>
              <a:gd name="connsiteX34-17603" fmla="*/ 6978860 w 15811497"/>
              <a:gd name="connsiteY34-17604" fmla="*/ 5225773 h 6248398"/>
              <a:gd name="connsiteX35-17605" fmla="*/ 6948299 w 15811497"/>
              <a:gd name="connsiteY35-17606" fmla="*/ 5142273 h 6248398"/>
              <a:gd name="connsiteX36-17607" fmla="*/ 5829297 w 15811497"/>
              <a:gd name="connsiteY36-17608" fmla="*/ 4400549 h 6248398"/>
              <a:gd name="connsiteX37-17609" fmla="*/ 5056802 w 15811497"/>
              <a:gd name="connsiteY37-17610" fmla="*/ 4677867 h 6248398"/>
              <a:gd name="connsiteX38-17611" fmla="*/ 5022517 w 15811497"/>
              <a:gd name="connsiteY38-17612" fmla="*/ 4709027 h 6248398"/>
              <a:gd name="connsiteX39-17613" fmla="*/ 5022515 w 15811497"/>
              <a:gd name="connsiteY39-17614" fmla="*/ 4709029 h 6248398"/>
              <a:gd name="connsiteX40-17615" fmla="*/ 4778482 w 15811497"/>
              <a:gd name="connsiteY40-17616" fmla="*/ 5008058 h 6248398"/>
              <a:gd name="connsiteX41-17617" fmla="*/ 4715455 w 15811497"/>
              <a:gd name="connsiteY41-17618" fmla="*/ 5077404 h 6248398"/>
              <a:gd name="connsiteX42-17619" fmla="*/ 2762249 w 15811497"/>
              <a:gd name="connsiteY42-17620" fmla="*/ 5886448 h 6248398"/>
              <a:gd name="connsiteX43-17621" fmla="*/ 0 w 15811497"/>
              <a:gd name="connsiteY43-17622" fmla="*/ 3124198 h 6248398"/>
              <a:gd name="connsiteX44-17623" fmla="*/ 2762249 w 15811497"/>
              <a:gd name="connsiteY44-17624" fmla="*/ 361949 h 6248398"/>
              <a:gd name="connsiteX45-17625" fmla="*/ 4078902 w 15811497"/>
              <a:gd name="connsiteY45-17626" fmla="*/ 695338 h 6248398"/>
              <a:gd name="connsiteX46-17627" fmla="*/ 4261443 w 15811497"/>
              <a:gd name="connsiteY46-17628" fmla="*/ 806235 h 6248398"/>
              <a:gd name="connsiteX47-17629" fmla="*/ 4409044 w 15811497"/>
              <a:gd name="connsiteY47-17630" fmla="*/ 910268 h 6248398"/>
              <a:gd name="connsiteX48-17631" fmla="*/ 4612477 w 15811497"/>
              <a:gd name="connsiteY48-17632" fmla="*/ 1077402 h 6248398"/>
              <a:gd name="connsiteX49-17633" fmla="*/ 4612478 w 15811497"/>
              <a:gd name="connsiteY49-17634" fmla="*/ 1077403 h 6248398"/>
              <a:gd name="connsiteX50-17635" fmla="*/ 4701725 w 15811497"/>
              <a:gd name="connsiteY50-17636" fmla="*/ 1120394 h 6248398"/>
              <a:gd name="connsiteX51-17637" fmla="*/ 5191122 w 15811497"/>
              <a:gd name="connsiteY51-17638" fmla="*/ 1219199 h 6248398"/>
              <a:gd name="connsiteX52-17639" fmla="*/ 6161317 w 15811497"/>
              <a:gd name="connsiteY52-17640" fmla="*/ 761659 h 6248398"/>
              <a:gd name="connsiteX53-17641" fmla="*/ 6224019 w 15811497"/>
              <a:gd name="connsiteY53-17642" fmla="*/ 677808 h 6248398"/>
              <a:gd name="connsiteX54-17643" fmla="*/ 6175489 w 15811497"/>
              <a:gd name="connsiteY54-17644" fmla="*/ 757691 h 6248398"/>
              <a:gd name="connsiteX55-17645" fmla="*/ 6175489 w 15811497"/>
              <a:gd name="connsiteY55-17646" fmla="*/ 757692 h 6248398"/>
              <a:gd name="connsiteX56-17647" fmla="*/ 6224020 w 15811497"/>
              <a:gd name="connsiteY56-17648" fmla="*/ 677809 h 6248398"/>
              <a:gd name="connsiteX57-17649" fmla="*/ 6233696 w 15811497"/>
              <a:gd name="connsiteY57-17650" fmla="*/ 664869 h 6248398"/>
              <a:gd name="connsiteX58-17651" fmla="*/ 6252611 w 15811497"/>
              <a:gd name="connsiteY58-17652" fmla="*/ 633734 h 6248398"/>
              <a:gd name="connsiteX59-17653" fmla="*/ 6252610 w 15811497"/>
              <a:gd name="connsiteY59-17654" fmla="*/ 633734 h 6248398"/>
              <a:gd name="connsiteX60-17655" fmla="*/ 6233696 w 15811497"/>
              <a:gd name="connsiteY60-17656" fmla="*/ 664868 h 6248398"/>
              <a:gd name="connsiteX61-17657" fmla="*/ 6224019 w 15811497"/>
              <a:gd name="connsiteY61-17658" fmla="*/ 677808 h 6248398"/>
              <a:gd name="connsiteX62-17659" fmla="*/ 6248008 w 15811497"/>
              <a:gd name="connsiteY62-17660" fmla="*/ 638320 h 6248398"/>
              <a:gd name="connsiteX63-17661" fmla="*/ 6251291 w 15811497"/>
              <a:gd name="connsiteY63-17662" fmla="*/ 633930 h 6248398"/>
              <a:gd name="connsiteX64-17663" fmla="*/ 6251293 w 15811497"/>
              <a:gd name="connsiteY64-17664" fmla="*/ 633929 h 6248398"/>
              <a:gd name="connsiteX65-17665" fmla="*/ 6257683 w 15811497"/>
              <a:gd name="connsiteY65-17666" fmla="*/ 625384 h 6248398"/>
              <a:gd name="connsiteX66-17667" fmla="*/ 6257686 w 15811497"/>
              <a:gd name="connsiteY66-17668" fmla="*/ 625380 h 6248398"/>
              <a:gd name="connsiteX67-17669" fmla="*/ 6331355 w 15811497"/>
              <a:gd name="connsiteY67-17670" fmla="*/ 526865 h 6248398"/>
              <a:gd name="connsiteX68-17671" fmla="*/ 7448548 w 15811497"/>
              <a:gd name="connsiteY68-17672" fmla="*/ 0 h 6248398"/>
              <a:gd name="connsiteX0-17673" fmla="*/ 7448548 w 15811497"/>
              <a:gd name="connsiteY0-17674" fmla="*/ 0 h 6248398"/>
              <a:gd name="connsiteX1-17675" fmla="*/ 8721604 w 15811497"/>
              <a:gd name="connsiteY1-17676" fmla="*/ 757692 h 6248398"/>
              <a:gd name="connsiteX2-17677" fmla="*/ 8890522 w 15811497"/>
              <a:gd name="connsiteY2-17678" fmla="*/ 1193234 h 6248398"/>
              <a:gd name="connsiteX3-17679" fmla="*/ 9958384 w 15811497"/>
              <a:gd name="connsiteY3-17680" fmla="*/ 1828798 h 6248398"/>
              <a:gd name="connsiteX4-17681" fmla="*/ 10895504 w 15811497"/>
              <a:gd name="connsiteY4-17682" fmla="*/ 1386857 h 6248398"/>
              <a:gd name="connsiteX5-17683" fmla="*/ 11096041 w 15811497"/>
              <a:gd name="connsiteY5-17684" fmla="*/ 1170993 h 6248398"/>
              <a:gd name="connsiteX6-17685" fmla="*/ 13049247 w 15811497"/>
              <a:gd name="connsiteY6-17686" fmla="*/ 361949 h 6248398"/>
              <a:gd name="connsiteX7-17687" fmla="*/ 15811497 w 15811497"/>
              <a:gd name="connsiteY7-17688" fmla="*/ 3124198 h 6248398"/>
              <a:gd name="connsiteX8-17689" fmla="*/ 13049247 w 15811497"/>
              <a:gd name="connsiteY8-17690" fmla="*/ 5886448 h 6248398"/>
              <a:gd name="connsiteX9-17691" fmla="*/ 11732594 w 15811497"/>
              <a:gd name="connsiteY9-17692" fmla="*/ 5553059 h 6248398"/>
              <a:gd name="connsiteX10-17693" fmla="*/ 11096041 w 15811497"/>
              <a:gd name="connsiteY10-17694" fmla="*/ 5077404 h 6248398"/>
              <a:gd name="connsiteX11-17695" fmla="*/ 10610846 w 15811497"/>
              <a:gd name="connsiteY11-17696" fmla="*/ 5029199 h 6248398"/>
              <a:gd name="connsiteX12-17697" fmla="*/ 9640652 w 15811497"/>
              <a:gd name="connsiteY12-17698" fmla="*/ 5486739 h 6248398"/>
              <a:gd name="connsiteX13-17699" fmla="*/ 9628722 w 15811497"/>
              <a:gd name="connsiteY13-17700" fmla="*/ 5502693 h 6248398"/>
              <a:gd name="connsiteX14-17701" fmla="*/ 9568273 w 15811497"/>
              <a:gd name="connsiteY14-17702" fmla="*/ 5583530 h 6248398"/>
              <a:gd name="connsiteX15-17703" fmla="*/ 9535504 w 15811497"/>
              <a:gd name="connsiteY15-17704" fmla="*/ 5637470 h 6248398"/>
              <a:gd name="connsiteX16-17705" fmla="*/ 9535505 w 15811497"/>
              <a:gd name="connsiteY16-17706" fmla="*/ 5637470 h 6248398"/>
              <a:gd name="connsiteX17-17707" fmla="*/ 9568273 w 15811497"/>
              <a:gd name="connsiteY17-17708" fmla="*/ 5583531 h 6248398"/>
              <a:gd name="connsiteX18-17709" fmla="*/ 9628722 w 15811497"/>
              <a:gd name="connsiteY18-17710" fmla="*/ 5502694 h 6248398"/>
              <a:gd name="connsiteX19-17711" fmla="*/ 9563485 w 15811497"/>
              <a:gd name="connsiteY19-17712" fmla="*/ 5610078 h 6248398"/>
              <a:gd name="connsiteX20-17713" fmla="*/ 9480140 w 15811497"/>
              <a:gd name="connsiteY20-17714" fmla="*/ 5721533 h 6248398"/>
              <a:gd name="connsiteX21-17715" fmla="*/ 8362947 w 15811497"/>
              <a:gd name="connsiteY21-17716" fmla="*/ 6248398 h 6248398"/>
              <a:gd name="connsiteX22-17717" fmla="*/ 7028922 w 15811497"/>
              <a:gd name="connsiteY22-17718" fmla="*/ 5364147 h 6248398"/>
              <a:gd name="connsiteX23-17719" fmla="*/ 6990513 w 15811497"/>
              <a:gd name="connsiteY23-17720" fmla="*/ 5259205 h 6248398"/>
              <a:gd name="connsiteX24-17721" fmla="*/ 6990512 w 15811497"/>
              <a:gd name="connsiteY24-17722" fmla="*/ 5259199 h 6248398"/>
              <a:gd name="connsiteX25-17723" fmla="*/ 6983676 w 15811497"/>
              <a:gd name="connsiteY25-17724" fmla="*/ 5240519 h 6248398"/>
              <a:gd name="connsiteX26-17725" fmla="*/ 6983673 w 15811497"/>
              <a:gd name="connsiteY26-17726" fmla="*/ 5240519 h 6248398"/>
              <a:gd name="connsiteX27-17727" fmla="*/ 6980236 w 15811497"/>
              <a:gd name="connsiteY27-17728" fmla="*/ 5231130 h 6248398"/>
              <a:gd name="connsiteX28-17729" fmla="*/ 6978859 w 15811497"/>
              <a:gd name="connsiteY28-17730" fmla="*/ 5225774 h 6248398"/>
              <a:gd name="connsiteX29-17731" fmla="*/ 6984291 w 15811497"/>
              <a:gd name="connsiteY29-17732" fmla="*/ 5240614 h 6248398"/>
              <a:gd name="connsiteX30-17733" fmla="*/ 6984292 w 15811497"/>
              <a:gd name="connsiteY30-17734" fmla="*/ 5240614 h 6248398"/>
              <a:gd name="connsiteX31-17735" fmla="*/ 6978860 w 15811497"/>
              <a:gd name="connsiteY31-17736" fmla="*/ 5225773 h 6248398"/>
              <a:gd name="connsiteX32-17737" fmla="*/ 6944562 w 15811497"/>
              <a:gd name="connsiteY32-17738" fmla="*/ 5092380 h 6248398"/>
              <a:gd name="connsiteX33-17739" fmla="*/ 6978860 w 15811497"/>
              <a:gd name="connsiteY33-17740" fmla="*/ 5225773 h 6248398"/>
              <a:gd name="connsiteX34-17741" fmla="*/ 6948299 w 15811497"/>
              <a:gd name="connsiteY34-17742" fmla="*/ 5142273 h 6248398"/>
              <a:gd name="connsiteX35-17743" fmla="*/ 5829297 w 15811497"/>
              <a:gd name="connsiteY35-17744" fmla="*/ 4400549 h 6248398"/>
              <a:gd name="connsiteX36-17745" fmla="*/ 5056802 w 15811497"/>
              <a:gd name="connsiteY36-17746" fmla="*/ 4677867 h 6248398"/>
              <a:gd name="connsiteX37-17747" fmla="*/ 5022517 w 15811497"/>
              <a:gd name="connsiteY37-17748" fmla="*/ 4709027 h 6248398"/>
              <a:gd name="connsiteX38-17749" fmla="*/ 5022515 w 15811497"/>
              <a:gd name="connsiteY38-17750" fmla="*/ 4709029 h 6248398"/>
              <a:gd name="connsiteX39-17751" fmla="*/ 4778482 w 15811497"/>
              <a:gd name="connsiteY39-17752" fmla="*/ 5008058 h 6248398"/>
              <a:gd name="connsiteX40-17753" fmla="*/ 4715455 w 15811497"/>
              <a:gd name="connsiteY40-17754" fmla="*/ 5077404 h 6248398"/>
              <a:gd name="connsiteX41-17755" fmla="*/ 2762249 w 15811497"/>
              <a:gd name="connsiteY41-17756" fmla="*/ 5886448 h 6248398"/>
              <a:gd name="connsiteX42-17757" fmla="*/ 0 w 15811497"/>
              <a:gd name="connsiteY42-17758" fmla="*/ 3124198 h 6248398"/>
              <a:gd name="connsiteX43-17759" fmla="*/ 2762249 w 15811497"/>
              <a:gd name="connsiteY43-17760" fmla="*/ 361949 h 6248398"/>
              <a:gd name="connsiteX44-17761" fmla="*/ 4078902 w 15811497"/>
              <a:gd name="connsiteY44-17762" fmla="*/ 695338 h 6248398"/>
              <a:gd name="connsiteX45-17763" fmla="*/ 4261443 w 15811497"/>
              <a:gd name="connsiteY45-17764" fmla="*/ 806235 h 6248398"/>
              <a:gd name="connsiteX46-17765" fmla="*/ 4409044 w 15811497"/>
              <a:gd name="connsiteY46-17766" fmla="*/ 910268 h 6248398"/>
              <a:gd name="connsiteX47-17767" fmla="*/ 4612477 w 15811497"/>
              <a:gd name="connsiteY47-17768" fmla="*/ 1077402 h 6248398"/>
              <a:gd name="connsiteX48-17769" fmla="*/ 4612478 w 15811497"/>
              <a:gd name="connsiteY48-17770" fmla="*/ 1077403 h 6248398"/>
              <a:gd name="connsiteX49-17771" fmla="*/ 4701725 w 15811497"/>
              <a:gd name="connsiteY49-17772" fmla="*/ 1120394 h 6248398"/>
              <a:gd name="connsiteX50-17773" fmla="*/ 5191122 w 15811497"/>
              <a:gd name="connsiteY50-17774" fmla="*/ 1219199 h 6248398"/>
              <a:gd name="connsiteX51-17775" fmla="*/ 6161317 w 15811497"/>
              <a:gd name="connsiteY51-17776" fmla="*/ 761659 h 6248398"/>
              <a:gd name="connsiteX52-17777" fmla="*/ 6224019 w 15811497"/>
              <a:gd name="connsiteY52-17778" fmla="*/ 677808 h 6248398"/>
              <a:gd name="connsiteX53-17779" fmla="*/ 6175489 w 15811497"/>
              <a:gd name="connsiteY53-17780" fmla="*/ 757691 h 6248398"/>
              <a:gd name="connsiteX54-17781" fmla="*/ 6175489 w 15811497"/>
              <a:gd name="connsiteY54-17782" fmla="*/ 757692 h 6248398"/>
              <a:gd name="connsiteX55-17783" fmla="*/ 6224020 w 15811497"/>
              <a:gd name="connsiteY55-17784" fmla="*/ 677809 h 6248398"/>
              <a:gd name="connsiteX56-17785" fmla="*/ 6233696 w 15811497"/>
              <a:gd name="connsiteY56-17786" fmla="*/ 664869 h 6248398"/>
              <a:gd name="connsiteX57-17787" fmla="*/ 6252611 w 15811497"/>
              <a:gd name="connsiteY57-17788" fmla="*/ 633734 h 6248398"/>
              <a:gd name="connsiteX58-17789" fmla="*/ 6252610 w 15811497"/>
              <a:gd name="connsiteY58-17790" fmla="*/ 633734 h 6248398"/>
              <a:gd name="connsiteX59-17791" fmla="*/ 6233696 w 15811497"/>
              <a:gd name="connsiteY59-17792" fmla="*/ 664868 h 6248398"/>
              <a:gd name="connsiteX60-17793" fmla="*/ 6224019 w 15811497"/>
              <a:gd name="connsiteY60-17794" fmla="*/ 677808 h 6248398"/>
              <a:gd name="connsiteX61-17795" fmla="*/ 6248008 w 15811497"/>
              <a:gd name="connsiteY61-17796" fmla="*/ 638320 h 6248398"/>
              <a:gd name="connsiteX62-17797" fmla="*/ 6251291 w 15811497"/>
              <a:gd name="connsiteY62-17798" fmla="*/ 633930 h 6248398"/>
              <a:gd name="connsiteX63-17799" fmla="*/ 6251293 w 15811497"/>
              <a:gd name="connsiteY63-17800" fmla="*/ 633929 h 6248398"/>
              <a:gd name="connsiteX64-17801" fmla="*/ 6257683 w 15811497"/>
              <a:gd name="connsiteY64-17802" fmla="*/ 625384 h 6248398"/>
              <a:gd name="connsiteX65-17803" fmla="*/ 6257686 w 15811497"/>
              <a:gd name="connsiteY65-17804" fmla="*/ 625380 h 6248398"/>
              <a:gd name="connsiteX66-17805" fmla="*/ 6331355 w 15811497"/>
              <a:gd name="connsiteY66-17806" fmla="*/ 526865 h 6248398"/>
              <a:gd name="connsiteX67-17807" fmla="*/ 7448548 w 15811497"/>
              <a:gd name="connsiteY67-17808" fmla="*/ 0 h 6248398"/>
              <a:gd name="connsiteX0-17809" fmla="*/ 7448548 w 15811497"/>
              <a:gd name="connsiteY0-17810" fmla="*/ 0 h 6248398"/>
              <a:gd name="connsiteX1-17811" fmla="*/ 8721604 w 15811497"/>
              <a:gd name="connsiteY1-17812" fmla="*/ 757692 h 6248398"/>
              <a:gd name="connsiteX2-17813" fmla="*/ 8890522 w 15811497"/>
              <a:gd name="connsiteY2-17814" fmla="*/ 1193234 h 6248398"/>
              <a:gd name="connsiteX3-17815" fmla="*/ 9958384 w 15811497"/>
              <a:gd name="connsiteY3-17816" fmla="*/ 1828798 h 6248398"/>
              <a:gd name="connsiteX4-17817" fmla="*/ 10895504 w 15811497"/>
              <a:gd name="connsiteY4-17818" fmla="*/ 1386857 h 6248398"/>
              <a:gd name="connsiteX5-17819" fmla="*/ 11096041 w 15811497"/>
              <a:gd name="connsiteY5-17820" fmla="*/ 1170993 h 6248398"/>
              <a:gd name="connsiteX6-17821" fmla="*/ 13049247 w 15811497"/>
              <a:gd name="connsiteY6-17822" fmla="*/ 361949 h 6248398"/>
              <a:gd name="connsiteX7-17823" fmla="*/ 15811497 w 15811497"/>
              <a:gd name="connsiteY7-17824" fmla="*/ 3124198 h 6248398"/>
              <a:gd name="connsiteX8-17825" fmla="*/ 13049247 w 15811497"/>
              <a:gd name="connsiteY8-17826" fmla="*/ 5886448 h 6248398"/>
              <a:gd name="connsiteX9-17827" fmla="*/ 11732594 w 15811497"/>
              <a:gd name="connsiteY9-17828" fmla="*/ 5553059 h 6248398"/>
              <a:gd name="connsiteX10-17829" fmla="*/ 11096041 w 15811497"/>
              <a:gd name="connsiteY10-17830" fmla="*/ 5077404 h 6248398"/>
              <a:gd name="connsiteX11-17831" fmla="*/ 10610846 w 15811497"/>
              <a:gd name="connsiteY11-17832" fmla="*/ 5029199 h 6248398"/>
              <a:gd name="connsiteX12-17833" fmla="*/ 9640652 w 15811497"/>
              <a:gd name="connsiteY12-17834" fmla="*/ 5486739 h 6248398"/>
              <a:gd name="connsiteX13-17835" fmla="*/ 9628722 w 15811497"/>
              <a:gd name="connsiteY13-17836" fmla="*/ 5502693 h 6248398"/>
              <a:gd name="connsiteX14-17837" fmla="*/ 9568273 w 15811497"/>
              <a:gd name="connsiteY14-17838" fmla="*/ 5583530 h 6248398"/>
              <a:gd name="connsiteX15-17839" fmla="*/ 9535504 w 15811497"/>
              <a:gd name="connsiteY15-17840" fmla="*/ 5637470 h 6248398"/>
              <a:gd name="connsiteX16-17841" fmla="*/ 9535505 w 15811497"/>
              <a:gd name="connsiteY16-17842" fmla="*/ 5637470 h 6248398"/>
              <a:gd name="connsiteX17-17843" fmla="*/ 9568273 w 15811497"/>
              <a:gd name="connsiteY17-17844" fmla="*/ 5583531 h 6248398"/>
              <a:gd name="connsiteX18-17845" fmla="*/ 9628722 w 15811497"/>
              <a:gd name="connsiteY18-17846" fmla="*/ 5502694 h 6248398"/>
              <a:gd name="connsiteX19-17847" fmla="*/ 9480140 w 15811497"/>
              <a:gd name="connsiteY19-17848" fmla="*/ 5721533 h 6248398"/>
              <a:gd name="connsiteX20-17849" fmla="*/ 8362947 w 15811497"/>
              <a:gd name="connsiteY20-17850" fmla="*/ 6248398 h 6248398"/>
              <a:gd name="connsiteX21-17851" fmla="*/ 7028922 w 15811497"/>
              <a:gd name="connsiteY21-17852" fmla="*/ 5364147 h 6248398"/>
              <a:gd name="connsiteX22-17853" fmla="*/ 6990513 w 15811497"/>
              <a:gd name="connsiteY22-17854" fmla="*/ 5259205 h 6248398"/>
              <a:gd name="connsiteX23-17855" fmla="*/ 6990512 w 15811497"/>
              <a:gd name="connsiteY23-17856" fmla="*/ 5259199 h 6248398"/>
              <a:gd name="connsiteX24-17857" fmla="*/ 6983676 w 15811497"/>
              <a:gd name="connsiteY24-17858" fmla="*/ 5240519 h 6248398"/>
              <a:gd name="connsiteX25-17859" fmla="*/ 6983673 w 15811497"/>
              <a:gd name="connsiteY25-17860" fmla="*/ 5240519 h 6248398"/>
              <a:gd name="connsiteX26-17861" fmla="*/ 6980236 w 15811497"/>
              <a:gd name="connsiteY26-17862" fmla="*/ 5231130 h 6248398"/>
              <a:gd name="connsiteX27-17863" fmla="*/ 6978859 w 15811497"/>
              <a:gd name="connsiteY27-17864" fmla="*/ 5225774 h 6248398"/>
              <a:gd name="connsiteX28-17865" fmla="*/ 6984291 w 15811497"/>
              <a:gd name="connsiteY28-17866" fmla="*/ 5240614 h 6248398"/>
              <a:gd name="connsiteX29-17867" fmla="*/ 6984292 w 15811497"/>
              <a:gd name="connsiteY29-17868" fmla="*/ 5240614 h 6248398"/>
              <a:gd name="connsiteX30-17869" fmla="*/ 6978860 w 15811497"/>
              <a:gd name="connsiteY30-17870" fmla="*/ 5225773 h 6248398"/>
              <a:gd name="connsiteX31-17871" fmla="*/ 6944562 w 15811497"/>
              <a:gd name="connsiteY31-17872" fmla="*/ 5092380 h 6248398"/>
              <a:gd name="connsiteX32-17873" fmla="*/ 6978860 w 15811497"/>
              <a:gd name="connsiteY32-17874" fmla="*/ 5225773 h 6248398"/>
              <a:gd name="connsiteX33-17875" fmla="*/ 6948299 w 15811497"/>
              <a:gd name="connsiteY33-17876" fmla="*/ 5142273 h 6248398"/>
              <a:gd name="connsiteX34-17877" fmla="*/ 5829297 w 15811497"/>
              <a:gd name="connsiteY34-17878" fmla="*/ 4400549 h 6248398"/>
              <a:gd name="connsiteX35-17879" fmla="*/ 5056802 w 15811497"/>
              <a:gd name="connsiteY35-17880" fmla="*/ 4677867 h 6248398"/>
              <a:gd name="connsiteX36-17881" fmla="*/ 5022517 w 15811497"/>
              <a:gd name="connsiteY36-17882" fmla="*/ 4709027 h 6248398"/>
              <a:gd name="connsiteX37-17883" fmla="*/ 5022515 w 15811497"/>
              <a:gd name="connsiteY37-17884" fmla="*/ 4709029 h 6248398"/>
              <a:gd name="connsiteX38-17885" fmla="*/ 4778482 w 15811497"/>
              <a:gd name="connsiteY38-17886" fmla="*/ 5008058 h 6248398"/>
              <a:gd name="connsiteX39-17887" fmla="*/ 4715455 w 15811497"/>
              <a:gd name="connsiteY39-17888" fmla="*/ 5077404 h 6248398"/>
              <a:gd name="connsiteX40-17889" fmla="*/ 2762249 w 15811497"/>
              <a:gd name="connsiteY40-17890" fmla="*/ 5886448 h 6248398"/>
              <a:gd name="connsiteX41-17891" fmla="*/ 0 w 15811497"/>
              <a:gd name="connsiteY41-17892" fmla="*/ 3124198 h 6248398"/>
              <a:gd name="connsiteX42-17893" fmla="*/ 2762249 w 15811497"/>
              <a:gd name="connsiteY42-17894" fmla="*/ 361949 h 6248398"/>
              <a:gd name="connsiteX43-17895" fmla="*/ 4078902 w 15811497"/>
              <a:gd name="connsiteY43-17896" fmla="*/ 695338 h 6248398"/>
              <a:gd name="connsiteX44-17897" fmla="*/ 4261443 w 15811497"/>
              <a:gd name="connsiteY44-17898" fmla="*/ 806235 h 6248398"/>
              <a:gd name="connsiteX45-17899" fmla="*/ 4409044 w 15811497"/>
              <a:gd name="connsiteY45-17900" fmla="*/ 910268 h 6248398"/>
              <a:gd name="connsiteX46-17901" fmla="*/ 4612477 w 15811497"/>
              <a:gd name="connsiteY46-17902" fmla="*/ 1077402 h 6248398"/>
              <a:gd name="connsiteX47-17903" fmla="*/ 4612478 w 15811497"/>
              <a:gd name="connsiteY47-17904" fmla="*/ 1077403 h 6248398"/>
              <a:gd name="connsiteX48-17905" fmla="*/ 4701725 w 15811497"/>
              <a:gd name="connsiteY48-17906" fmla="*/ 1120394 h 6248398"/>
              <a:gd name="connsiteX49-17907" fmla="*/ 5191122 w 15811497"/>
              <a:gd name="connsiteY49-17908" fmla="*/ 1219199 h 6248398"/>
              <a:gd name="connsiteX50-17909" fmla="*/ 6161317 w 15811497"/>
              <a:gd name="connsiteY50-17910" fmla="*/ 761659 h 6248398"/>
              <a:gd name="connsiteX51-17911" fmla="*/ 6224019 w 15811497"/>
              <a:gd name="connsiteY51-17912" fmla="*/ 677808 h 6248398"/>
              <a:gd name="connsiteX52-17913" fmla="*/ 6175489 w 15811497"/>
              <a:gd name="connsiteY52-17914" fmla="*/ 757691 h 6248398"/>
              <a:gd name="connsiteX53-17915" fmla="*/ 6175489 w 15811497"/>
              <a:gd name="connsiteY53-17916" fmla="*/ 757692 h 6248398"/>
              <a:gd name="connsiteX54-17917" fmla="*/ 6224020 w 15811497"/>
              <a:gd name="connsiteY54-17918" fmla="*/ 677809 h 6248398"/>
              <a:gd name="connsiteX55-17919" fmla="*/ 6233696 w 15811497"/>
              <a:gd name="connsiteY55-17920" fmla="*/ 664869 h 6248398"/>
              <a:gd name="connsiteX56-17921" fmla="*/ 6252611 w 15811497"/>
              <a:gd name="connsiteY56-17922" fmla="*/ 633734 h 6248398"/>
              <a:gd name="connsiteX57-17923" fmla="*/ 6252610 w 15811497"/>
              <a:gd name="connsiteY57-17924" fmla="*/ 633734 h 6248398"/>
              <a:gd name="connsiteX58-17925" fmla="*/ 6233696 w 15811497"/>
              <a:gd name="connsiteY58-17926" fmla="*/ 664868 h 6248398"/>
              <a:gd name="connsiteX59-17927" fmla="*/ 6224019 w 15811497"/>
              <a:gd name="connsiteY59-17928" fmla="*/ 677808 h 6248398"/>
              <a:gd name="connsiteX60-17929" fmla="*/ 6248008 w 15811497"/>
              <a:gd name="connsiteY60-17930" fmla="*/ 638320 h 6248398"/>
              <a:gd name="connsiteX61-17931" fmla="*/ 6251291 w 15811497"/>
              <a:gd name="connsiteY61-17932" fmla="*/ 633930 h 6248398"/>
              <a:gd name="connsiteX62-17933" fmla="*/ 6251293 w 15811497"/>
              <a:gd name="connsiteY62-17934" fmla="*/ 633929 h 6248398"/>
              <a:gd name="connsiteX63-17935" fmla="*/ 6257683 w 15811497"/>
              <a:gd name="connsiteY63-17936" fmla="*/ 625384 h 6248398"/>
              <a:gd name="connsiteX64-17937" fmla="*/ 6257686 w 15811497"/>
              <a:gd name="connsiteY64-17938" fmla="*/ 625380 h 6248398"/>
              <a:gd name="connsiteX65-17939" fmla="*/ 6331355 w 15811497"/>
              <a:gd name="connsiteY65-17940" fmla="*/ 526865 h 6248398"/>
              <a:gd name="connsiteX66-17941" fmla="*/ 7448548 w 15811497"/>
              <a:gd name="connsiteY66-17942" fmla="*/ 0 h 6248398"/>
              <a:gd name="connsiteX0-17943" fmla="*/ 7448548 w 15811497"/>
              <a:gd name="connsiteY0-17944" fmla="*/ 0 h 6248398"/>
              <a:gd name="connsiteX1-17945" fmla="*/ 8721604 w 15811497"/>
              <a:gd name="connsiteY1-17946" fmla="*/ 757692 h 6248398"/>
              <a:gd name="connsiteX2-17947" fmla="*/ 8890522 w 15811497"/>
              <a:gd name="connsiteY2-17948" fmla="*/ 1193234 h 6248398"/>
              <a:gd name="connsiteX3-17949" fmla="*/ 9958384 w 15811497"/>
              <a:gd name="connsiteY3-17950" fmla="*/ 1828798 h 6248398"/>
              <a:gd name="connsiteX4-17951" fmla="*/ 10895504 w 15811497"/>
              <a:gd name="connsiteY4-17952" fmla="*/ 1386857 h 6248398"/>
              <a:gd name="connsiteX5-17953" fmla="*/ 11096041 w 15811497"/>
              <a:gd name="connsiteY5-17954" fmla="*/ 1170993 h 6248398"/>
              <a:gd name="connsiteX6-17955" fmla="*/ 13049247 w 15811497"/>
              <a:gd name="connsiteY6-17956" fmla="*/ 361949 h 6248398"/>
              <a:gd name="connsiteX7-17957" fmla="*/ 15811497 w 15811497"/>
              <a:gd name="connsiteY7-17958" fmla="*/ 3124198 h 6248398"/>
              <a:gd name="connsiteX8-17959" fmla="*/ 13049247 w 15811497"/>
              <a:gd name="connsiteY8-17960" fmla="*/ 5886448 h 6248398"/>
              <a:gd name="connsiteX9-17961" fmla="*/ 11732594 w 15811497"/>
              <a:gd name="connsiteY9-17962" fmla="*/ 5553059 h 6248398"/>
              <a:gd name="connsiteX10-17963" fmla="*/ 11096041 w 15811497"/>
              <a:gd name="connsiteY10-17964" fmla="*/ 5077404 h 6248398"/>
              <a:gd name="connsiteX11-17965" fmla="*/ 10610846 w 15811497"/>
              <a:gd name="connsiteY11-17966" fmla="*/ 5029199 h 6248398"/>
              <a:gd name="connsiteX12-17967" fmla="*/ 9640652 w 15811497"/>
              <a:gd name="connsiteY12-17968" fmla="*/ 5486739 h 6248398"/>
              <a:gd name="connsiteX13-17969" fmla="*/ 9628722 w 15811497"/>
              <a:gd name="connsiteY13-17970" fmla="*/ 5502693 h 6248398"/>
              <a:gd name="connsiteX14-17971" fmla="*/ 9568273 w 15811497"/>
              <a:gd name="connsiteY14-17972" fmla="*/ 5583530 h 6248398"/>
              <a:gd name="connsiteX15-17973" fmla="*/ 9535504 w 15811497"/>
              <a:gd name="connsiteY15-17974" fmla="*/ 5637470 h 6248398"/>
              <a:gd name="connsiteX16-17975" fmla="*/ 9535505 w 15811497"/>
              <a:gd name="connsiteY16-17976" fmla="*/ 5637470 h 6248398"/>
              <a:gd name="connsiteX17-17977" fmla="*/ 9628722 w 15811497"/>
              <a:gd name="connsiteY17-17978" fmla="*/ 5502694 h 6248398"/>
              <a:gd name="connsiteX18-17979" fmla="*/ 9480140 w 15811497"/>
              <a:gd name="connsiteY18-17980" fmla="*/ 5721533 h 6248398"/>
              <a:gd name="connsiteX19-17981" fmla="*/ 8362947 w 15811497"/>
              <a:gd name="connsiteY19-17982" fmla="*/ 6248398 h 6248398"/>
              <a:gd name="connsiteX20-17983" fmla="*/ 7028922 w 15811497"/>
              <a:gd name="connsiteY20-17984" fmla="*/ 5364147 h 6248398"/>
              <a:gd name="connsiteX21-17985" fmla="*/ 6990513 w 15811497"/>
              <a:gd name="connsiteY21-17986" fmla="*/ 5259205 h 6248398"/>
              <a:gd name="connsiteX22-17987" fmla="*/ 6990512 w 15811497"/>
              <a:gd name="connsiteY22-17988" fmla="*/ 5259199 h 6248398"/>
              <a:gd name="connsiteX23-17989" fmla="*/ 6983676 w 15811497"/>
              <a:gd name="connsiteY23-17990" fmla="*/ 5240519 h 6248398"/>
              <a:gd name="connsiteX24-17991" fmla="*/ 6983673 w 15811497"/>
              <a:gd name="connsiteY24-17992" fmla="*/ 5240519 h 6248398"/>
              <a:gd name="connsiteX25-17993" fmla="*/ 6980236 w 15811497"/>
              <a:gd name="connsiteY25-17994" fmla="*/ 5231130 h 6248398"/>
              <a:gd name="connsiteX26-17995" fmla="*/ 6978859 w 15811497"/>
              <a:gd name="connsiteY26-17996" fmla="*/ 5225774 h 6248398"/>
              <a:gd name="connsiteX27-17997" fmla="*/ 6984291 w 15811497"/>
              <a:gd name="connsiteY27-17998" fmla="*/ 5240614 h 6248398"/>
              <a:gd name="connsiteX28-17999" fmla="*/ 6984292 w 15811497"/>
              <a:gd name="connsiteY28-18000" fmla="*/ 5240614 h 6248398"/>
              <a:gd name="connsiteX29-18001" fmla="*/ 6978860 w 15811497"/>
              <a:gd name="connsiteY29-18002" fmla="*/ 5225773 h 6248398"/>
              <a:gd name="connsiteX30-18003" fmla="*/ 6944562 w 15811497"/>
              <a:gd name="connsiteY30-18004" fmla="*/ 5092380 h 6248398"/>
              <a:gd name="connsiteX31-18005" fmla="*/ 6978860 w 15811497"/>
              <a:gd name="connsiteY31-18006" fmla="*/ 5225773 h 6248398"/>
              <a:gd name="connsiteX32-18007" fmla="*/ 6948299 w 15811497"/>
              <a:gd name="connsiteY32-18008" fmla="*/ 5142273 h 6248398"/>
              <a:gd name="connsiteX33-18009" fmla="*/ 5829297 w 15811497"/>
              <a:gd name="connsiteY33-18010" fmla="*/ 4400549 h 6248398"/>
              <a:gd name="connsiteX34-18011" fmla="*/ 5056802 w 15811497"/>
              <a:gd name="connsiteY34-18012" fmla="*/ 4677867 h 6248398"/>
              <a:gd name="connsiteX35-18013" fmla="*/ 5022517 w 15811497"/>
              <a:gd name="connsiteY35-18014" fmla="*/ 4709027 h 6248398"/>
              <a:gd name="connsiteX36-18015" fmla="*/ 5022515 w 15811497"/>
              <a:gd name="connsiteY36-18016" fmla="*/ 4709029 h 6248398"/>
              <a:gd name="connsiteX37-18017" fmla="*/ 4778482 w 15811497"/>
              <a:gd name="connsiteY37-18018" fmla="*/ 5008058 h 6248398"/>
              <a:gd name="connsiteX38-18019" fmla="*/ 4715455 w 15811497"/>
              <a:gd name="connsiteY38-18020" fmla="*/ 5077404 h 6248398"/>
              <a:gd name="connsiteX39-18021" fmla="*/ 2762249 w 15811497"/>
              <a:gd name="connsiteY39-18022" fmla="*/ 5886448 h 6248398"/>
              <a:gd name="connsiteX40-18023" fmla="*/ 0 w 15811497"/>
              <a:gd name="connsiteY40-18024" fmla="*/ 3124198 h 6248398"/>
              <a:gd name="connsiteX41-18025" fmla="*/ 2762249 w 15811497"/>
              <a:gd name="connsiteY41-18026" fmla="*/ 361949 h 6248398"/>
              <a:gd name="connsiteX42-18027" fmla="*/ 4078902 w 15811497"/>
              <a:gd name="connsiteY42-18028" fmla="*/ 695338 h 6248398"/>
              <a:gd name="connsiteX43-18029" fmla="*/ 4261443 w 15811497"/>
              <a:gd name="connsiteY43-18030" fmla="*/ 806235 h 6248398"/>
              <a:gd name="connsiteX44-18031" fmla="*/ 4409044 w 15811497"/>
              <a:gd name="connsiteY44-18032" fmla="*/ 910268 h 6248398"/>
              <a:gd name="connsiteX45-18033" fmla="*/ 4612477 w 15811497"/>
              <a:gd name="connsiteY45-18034" fmla="*/ 1077402 h 6248398"/>
              <a:gd name="connsiteX46-18035" fmla="*/ 4612478 w 15811497"/>
              <a:gd name="connsiteY46-18036" fmla="*/ 1077403 h 6248398"/>
              <a:gd name="connsiteX47-18037" fmla="*/ 4701725 w 15811497"/>
              <a:gd name="connsiteY47-18038" fmla="*/ 1120394 h 6248398"/>
              <a:gd name="connsiteX48-18039" fmla="*/ 5191122 w 15811497"/>
              <a:gd name="connsiteY48-18040" fmla="*/ 1219199 h 6248398"/>
              <a:gd name="connsiteX49-18041" fmla="*/ 6161317 w 15811497"/>
              <a:gd name="connsiteY49-18042" fmla="*/ 761659 h 6248398"/>
              <a:gd name="connsiteX50-18043" fmla="*/ 6224019 w 15811497"/>
              <a:gd name="connsiteY50-18044" fmla="*/ 677808 h 6248398"/>
              <a:gd name="connsiteX51-18045" fmla="*/ 6175489 w 15811497"/>
              <a:gd name="connsiteY51-18046" fmla="*/ 757691 h 6248398"/>
              <a:gd name="connsiteX52-18047" fmla="*/ 6175489 w 15811497"/>
              <a:gd name="connsiteY52-18048" fmla="*/ 757692 h 6248398"/>
              <a:gd name="connsiteX53-18049" fmla="*/ 6224020 w 15811497"/>
              <a:gd name="connsiteY53-18050" fmla="*/ 677809 h 6248398"/>
              <a:gd name="connsiteX54-18051" fmla="*/ 6233696 w 15811497"/>
              <a:gd name="connsiteY54-18052" fmla="*/ 664869 h 6248398"/>
              <a:gd name="connsiteX55-18053" fmla="*/ 6252611 w 15811497"/>
              <a:gd name="connsiteY55-18054" fmla="*/ 633734 h 6248398"/>
              <a:gd name="connsiteX56-18055" fmla="*/ 6252610 w 15811497"/>
              <a:gd name="connsiteY56-18056" fmla="*/ 633734 h 6248398"/>
              <a:gd name="connsiteX57-18057" fmla="*/ 6233696 w 15811497"/>
              <a:gd name="connsiteY57-18058" fmla="*/ 664868 h 6248398"/>
              <a:gd name="connsiteX58-18059" fmla="*/ 6224019 w 15811497"/>
              <a:gd name="connsiteY58-18060" fmla="*/ 677808 h 6248398"/>
              <a:gd name="connsiteX59-18061" fmla="*/ 6248008 w 15811497"/>
              <a:gd name="connsiteY59-18062" fmla="*/ 638320 h 6248398"/>
              <a:gd name="connsiteX60-18063" fmla="*/ 6251291 w 15811497"/>
              <a:gd name="connsiteY60-18064" fmla="*/ 633930 h 6248398"/>
              <a:gd name="connsiteX61-18065" fmla="*/ 6251293 w 15811497"/>
              <a:gd name="connsiteY61-18066" fmla="*/ 633929 h 6248398"/>
              <a:gd name="connsiteX62-18067" fmla="*/ 6257683 w 15811497"/>
              <a:gd name="connsiteY62-18068" fmla="*/ 625384 h 6248398"/>
              <a:gd name="connsiteX63-18069" fmla="*/ 6257686 w 15811497"/>
              <a:gd name="connsiteY63-18070" fmla="*/ 625380 h 6248398"/>
              <a:gd name="connsiteX64-18071" fmla="*/ 6331355 w 15811497"/>
              <a:gd name="connsiteY64-18072" fmla="*/ 526865 h 6248398"/>
              <a:gd name="connsiteX65-18073" fmla="*/ 7448548 w 15811497"/>
              <a:gd name="connsiteY65-18074" fmla="*/ 0 h 6248398"/>
              <a:gd name="connsiteX0-18075" fmla="*/ 7448548 w 15811497"/>
              <a:gd name="connsiteY0-18076" fmla="*/ 0 h 6248398"/>
              <a:gd name="connsiteX1-18077" fmla="*/ 8721604 w 15811497"/>
              <a:gd name="connsiteY1-18078" fmla="*/ 757692 h 6248398"/>
              <a:gd name="connsiteX2-18079" fmla="*/ 8890522 w 15811497"/>
              <a:gd name="connsiteY2-18080" fmla="*/ 1193234 h 6248398"/>
              <a:gd name="connsiteX3-18081" fmla="*/ 9958384 w 15811497"/>
              <a:gd name="connsiteY3-18082" fmla="*/ 1828798 h 6248398"/>
              <a:gd name="connsiteX4-18083" fmla="*/ 10895504 w 15811497"/>
              <a:gd name="connsiteY4-18084" fmla="*/ 1386857 h 6248398"/>
              <a:gd name="connsiteX5-18085" fmla="*/ 11096041 w 15811497"/>
              <a:gd name="connsiteY5-18086" fmla="*/ 1170993 h 6248398"/>
              <a:gd name="connsiteX6-18087" fmla="*/ 13049247 w 15811497"/>
              <a:gd name="connsiteY6-18088" fmla="*/ 361949 h 6248398"/>
              <a:gd name="connsiteX7-18089" fmla="*/ 15811497 w 15811497"/>
              <a:gd name="connsiteY7-18090" fmla="*/ 3124198 h 6248398"/>
              <a:gd name="connsiteX8-18091" fmla="*/ 13049247 w 15811497"/>
              <a:gd name="connsiteY8-18092" fmla="*/ 5886448 h 6248398"/>
              <a:gd name="connsiteX9-18093" fmla="*/ 11732594 w 15811497"/>
              <a:gd name="connsiteY9-18094" fmla="*/ 5553059 h 6248398"/>
              <a:gd name="connsiteX10-18095" fmla="*/ 11096041 w 15811497"/>
              <a:gd name="connsiteY10-18096" fmla="*/ 5077404 h 6248398"/>
              <a:gd name="connsiteX11-18097" fmla="*/ 10610846 w 15811497"/>
              <a:gd name="connsiteY11-18098" fmla="*/ 5029199 h 6248398"/>
              <a:gd name="connsiteX12-18099" fmla="*/ 9640652 w 15811497"/>
              <a:gd name="connsiteY12-18100" fmla="*/ 5486739 h 6248398"/>
              <a:gd name="connsiteX13-18101" fmla="*/ 9628722 w 15811497"/>
              <a:gd name="connsiteY13-18102" fmla="*/ 5502693 h 6248398"/>
              <a:gd name="connsiteX14-18103" fmla="*/ 9568273 w 15811497"/>
              <a:gd name="connsiteY14-18104" fmla="*/ 5583530 h 6248398"/>
              <a:gd name="connsiteX15-18105" fmla="*/ 9535504 w 15811497"/>
              <a:gd name="connsiteY15-18106" fmla="*/ 5637470 h 6248398"/>
              <a:gd name="connsiteX16-18107" fmla="*/ 9628722 w 15811497"/>
              <a:gd name="connsiteY16-18108" fmla="*/ 5502694 h 6248398"/>
              <a:gd name="connsiteX17-18109" fmla="*/ 9480140 w 15811497"/>
              <a:gd name="connsiteY17-18110" fmla="*/ 5721533 h 6248398"/>
              <a:gd name="connsiteX18-18111" fmla="*/ 8362947 w 15811497"/>
              <a:gd name="connsiteY18-18112" fmla="*/ 6248398 h 6248398"/>
              <a:gd name="connsiteX19-18113" fmla="*/ 7028922 w 15811497"/>
              <a:gd name="connsiteY19-18114" fmla="*/ 5364147 h 6248398"/>
              <a:gd name="connsiteX20-18115" fmla="*/ 6990513 w 15811497"/>
              <a:gd name="connsiteY20-18116" fmla="*/ 5259205 h 6248398"/>
              <a:gd name="connsiteX21-18117" fmla="*/ 6990512 w 15811497"/>
              <a:gd name="connsiteY21-18118" fmla="*/ 5259199 h 6248398"/>
              <a:gd name="connsiteX22-18119" fmla="*/ 6983676 w 15811497"/>
              <a:gd name="connsiteY22-18120" fmla="*/ 5240519 h 6248398"/>
              <a:gd name="connsiteX23-18121" fmla="*/ 6983673 w 15811497"/>
              <a:gd name="connsiteY23-18122" fmla="*/ 5240519 h 6248398"/>
              <a:gd name="connsiteX24-18123" fmla="*/ 6980236 w 15811497"/>
              <a:gd name="connsiteY24-18124" fmla="*/ 5231130 h 6248398"/>
              <a:gd name="connsiteX25-18125" fmla="*/ 6978859 w 15811497"/>
              <a:gd name="connsiteY25-18126" fmla="*/ 5225774 h 6248398"/>
              <a:gd name="connsiteX26-18127" fmla="*/ 6984291 w 15811497"/>
              <a:gd name="connsiteY26-18128" fmla="*/ 5240614 h 6248398"/>
              <a:gd name="connsiteX27-18129" fmla="*/ 6984292 w 15811497"/>
              <a:gd name="connsiteY27-18130" fmla="*/ 5240614 h 6248398"/>
              <a:gd name="connsiteX28-18131" fmla="*/ 6978860 w 15811497"/>
              <a:gd name="connsiteY28-18132" fmla="*/ 5225773 h 6248398"/>
              <a:gd name="connsiteX29-18133" fmla="*/ 6944562 w 15811497"/>
              <a:gd name="connsiteY29-18134" fmla="*/ 5092380 h 6248398"/>
              <a:gd name="connsiteX30-18135" fmla="*/ 6978860 w 15811497"/>
              <a:gd name="connsiteY30-18136" fmla="*/ 5225773 h 6248398"/>
              <a:gd name="connsiteX31-18137" fmla="*/ 6948299 w 15811497"/>
              <a:gd name="connsiteY31-18138" fmla="*/ 5142273 h 6248398"/>
              <a:gd name="connsiteX32-18139" fmla="*/ 5829297 w 15811497"/>
              <a:gd name="connsiteY32-18140" fmla="*/ 4400549 h 6248398"/>
              <a:gd name="connsiteX33-18141" fmla="*/ 5056802 w 15811497"/>
              <a:gd name="connsiteY33-18142" fmla="*/ 4677867 h 6248398"/>
              <a:gd name="connsiteX34-18143" fmla="*/ 5022517 w 15811497"/>
              <a:gd name="connsiteY34-18144" fmla="*/ 4709027 h 6248398"/>
              <a:gd name="connsiteX35-18145" fmla="*/ 5022515 w 15811497"/>
              <a:gd name="connsiteY35-18146" fmla="*/ 4709029 h 6248398"/>
              <a:gd name="connsiteX36-18147" fmla="*/ 4778482 w 15811497"/>
              <a:gd name="connsiteY36-18148" fmla="*/ 5008058 h 6248398"/>
              <a:gd name="connsiteX37-18149" fmla="*/ 4715455 w 15811497"/>
              <a:gd name="connsiteY37-18150" fmla="*/ 5077404 h 6248398"/>
              <a:gd name="connsiteX38-18151" fmla="*/ 2762249 w 15811497"/>
              <a:gd name="connsiteY38-18152" fmla="*/ 5886448 h 6248398"/>
              <a:gd name="connsiteX39-18153" fmla="*/ 0 w 15811497"/>
              <a:gd name="connsiteY39-18154" fmla="*/ 3124198 h 6248398"/>
              <a:gd name="connsiteX40-18155" fmla="*/ 2762249 w 15811497"/>
              <a:gd name="connsiteY40-18156" fmla="*/ 361949 h 6248398"/>
              <a:gd name="connsiteX41-18157" fmla="*/ 4078902 w 15811497"/>
              <a:gd name="connsiteY41-18158" fmla="*/ 695338 h 6248398"/>
              <a:gd name="connsiteX42-18159" fmla="*/ 4261443 w 15811497"/>
              <a:gd name="connsiteY42-18160" fmla="*/ 806235 h 6248398"/>
              <a:gd name="connsiteX43-18161" fmla="*/ 4409044 w 15811497"/>
              <a:gd name="connsiteY43-18162" fmla="*/ 910268 h 6248398"/>
              <a:gd name="connsiteX44-18163" fmla="*/ 4612477 w 15811497"/>
              <a:gd name="connsiteY44-18164" fmla="*/ 1077402 h 6248398"/>
              <a:gd name="connsiteX45-18165" fmla="*/ 4612478 w 15811497"/>
              <a:gd name="connsiteY45-18166" fmla="*/ 1077403 h 6248398"/>
              <a:gd name="connsiteX46-18167" fmla="*/ 4701725 w 15811497"/>
              <a:gd name="connsiteY46-18168" fmla="*/ 1120394 h 6248398"/>
              <a:gd name="connsiteX47-18169" fmla="*/ 5191122 w 15811497"/>
              <a:gd name="connsiteY47-18170" fmla="*/ 1219199 h 6248398"/>
              <a:gd name="connsiteX48-18171" fmla="*/ 6161317 w 15811497"/>
              <a:gd name="connsiteY48-18172" fmla="*/ 761659 h 6248398"/>
              <a:gd name="connsiteX49-18173" fmla="*/ 6224019 w 15811497"/>
              <a:gd name="connsiteY49-18174" fmla="*/ 677808 h 6248398"/>
              <a:gd name="connsiteX50-18175" fmla="*/ 6175489 w 15811497"/>
              <a:gd name="connsiteY50-18176" fmla="*/ 757691 h 6248398"/>
              <a:gd name="connsiteX51-18177" fmla="*/ 6175489 w 15811497"/>
              <a:gd name="connsiteY51-18178" fmla="*/ 757692 h 6248398"/>
              <a:gd name="connsiteX52-18179" fmla="*/ 6224020 w 15811497"/>
              <a:gd name="connsiteY52-18180" fmla="*/ 677809 h 6248398"/>
              <a:gd name="connsiteX53-18181" fmla="*/ 6233696 w 15811497"/>
              <a:gd name="connsiteY53-18182" fmla="*/ 664869 h 6248398"/>
              <a:gd name="connsiteX54-18183" fmla="*/ 6252611 w 15811497"/>
              <a:gd name="connsiteY54-18184" fmla="*/ 633734 h 6248398"/>
              <a:gd name="connsiteX55-18185" fmla="*/ 6252610 w 15811497"/>
              <a:gd name="connsiteY55-18186" fmla="*/ 633734 h 6248398"/>
              <a:gd name="connsiteX56-18187" fmla="*/ 6233696 w 15811497"/>
              <a:gd name="connsiteY56-18188" fmla="*/ 664868 h 6248398"/>
              <a:gd name="connsiteX57-18189" fmla="*/ 6224019 w 15811497"/>
              <a:gd name="connsiteY57-18190" fmla="*/ 677808 h 6248398"/>
              <a:gd name="connsiteX58-18191" fmla="*/ 6248008 w 15811497"/>
              <a:gd name="connsiteY58-18192" fmla="*/ 638320 h 6248398"/>
              <a:gd name="connsiteX59-18193" fmla="*/ 6251291 w 15811497"/>
              <a:gd name="connsiteY59-18194" fmla="*/ 633930 h 6248398"/>
              <a:gd name="connsiteX60-18195" fmla="*/ 6251293 w 15811497"/>
              <a:gd name="connsiteY60-18196" fmla="*/ 633929 h 6248398"/>
              <a:gd name="connsiteX61-18197" fmla="*/ 6257683 w 15811497"/>
              <a:gd name="connsiteY61-18198" fmla="*/ 625384 h 6248398"/>
              <a:gd name="connsiteX62-18199" fmla="*/ 6257686 w 15811497"/>
              <a:gd name="connsiteY62-18200" fmla="*/ 625380 h 6248398"/>
              <a:gd name="connsiteX63-18201" fmla="*/ 6331355 w 15811497"/>
              <a:gd name="connsiteY63-18202" fmla="*/ 526865 h 6248398"/>
              <a:gd name="connsiteX64-18203" fmla="*/ 7448548 w 15811497"/>
              <a:gd name="connsiteY64-18204" fmla="*/ 0 h 6248398"/>
              <a:gd name="connsiteX0-18205" fmla="*/ 7448548 w 15811497"/>
              <a:gd name="connsiteY0-18206" fmla="*/ 0 h 6248398"/>
              <a:gd name="connsiteX1-18207" fmla="*/ 8721604 w 15811497"/>
              <a:gd name="connsiteY1-18208" fmla="*/ 757692 h 6248398"/>
              <a:gd name="connsiteX2-18209" fmla="*/ 8890522 w 15811497"/>
              <a:gd name="connsiteY2-18210" fmla="*/ 1193234 h 6248398"/>
              <a:gd name="connsiteX3-18211" fmla="*/ 9958384 w 15811497"/>
              <a:gd name="connsiteY3-18212" fmla="*/ 1828798 h 6248398"/>
              <a:gd name="connsiteX4-18213" fmla="*/ 10895504 w 15811497"/>
              <a:gd name="connsiteY4-18214" fmla="*/ 1386857 h 6248398"/>
              <a:gd name="connsiteX5-18215" fmla="*/ 11096041 w 15811497"/>
              <a:gd name="connsiteY5-18216" fmla="*/ 1170993 h 6248398"/>
              <a:gd name="connsiteX6-18217" fmla="*/ 13049247 w 15811497"/>
              <a:gd name="connsiteY6-18218" fmla="*/ 361949 h 6248398"/>
              <a:gd name="connsiteX7-18219" fmla="*/ 15811497 w 15811497"/>
              <a:gd name="connsiteY7-18220" fmla="*/ 3124198 h 6248398"/>
              <a:gd name="connsiteX8-18221" fmla="*/ 13049247 w 15811497"/>
              <a:gd name="connsiteY8-18222" fmla="*/ 5886448 h 6248398"/>
              <a:gd name="connsiteX9-18223" fmla="*/ 11732594 w 15811497"/>
              <a:gd name="connsiteY9-18224" fmla="*/ 5553059 h 6248398"/>
              <a:gd name="connsiteX10-18225" fmla="*/ 11096041 w 15811497"/>
              <a:gd name="connsiteY10-18226" fmla="*/ 5077404 h 6248398"/>
              <a:gd name="connsiteX11-18227" fmla="*/ 10610846 w 15811497"/>
              <a:gd name="connsiteY11-18228" fmla="*/ 5029199 h 6248398"/>
              <a:gd name="connsiteX12-18229" fmla="*/ 9640652 w 15811497"/>
              <a:gd name="connsiteY12-18230" fmla="*/ 5486739 h 6248398"/>
              <a:gd name="connsiteX13-18231" fmla="*/ 9628722 w 15811497"/>
              <a:gd name="connsiteY13-18232" fmla="*/ 5502693 h 6248398"/>
              <a:gd name="connsiteX14-18233" fmla="*/ 9568273 w 15811497"/>
              <a:gd name="connsiteY14-18234" fmla="*/ 5583530 h 6248398"/>
              <a:gd name="connsiteX15-18235" fmla="*/ 9628722 w 15811497"/>
              <a:gd name="connsiteY15-18236" fmla="*/ 5502694 h 6248398"/>
              <a:gd name="connsiteX16-18237" fmla="*/ 9480140 w 15811497"/>
              <a:gd name="connsiteY16-18238" fmla="*/ 5721533 h 6248398"/>
              <a:gd name="connsiteX17-18239" fmla="*/ 8362947 w 15811497"/>
              <a:gd name="connsiteY17-18240" fmla="*/ 6248398 h 6248398"/>
              <a:gd name="connsiteX18-18241" fmla="*/ 7028922 w 15811497"/>
              <a:gd name="connsiteY18-18242" fmla="*/ 5364147 h 6248398"/>
              <a:gd name="connsiteX19-18243" fmla="*/ 6990513 w 15811497"/>
              <a:gd name="connsiteY19-18244" fmla="*/ 5259205 h 6248398"/>
              <a:gd name="connsiteX20-18245" fmla="*/ 6990512 w 15811497"/>
              <a:gd name="connsiteY20-18246" fmla="*/ 5259199 h 6248398"/>
              <a:gd name="connsiteX21-18247" fmla="*/ 6983676 w 15811497"/>
              <a:gd name="connsiteY21-18248" fmla="*/ 5240519 h 6248398"/>
              <a:gd name="connsiteX22-18249" fmla="*/ 6983673 w 15811497"/>
              <a:gd name="connsiteY22-18250" fmla="*/ 5240519 h 6248398"/>
              <a:gd name="connsiteX23-18251" fmla="*/ 6980236 w 15811497"/>
              <a:gd name="connsiteY23-18252" fmla="*/ 5231130 h 6248398"/>
              <a:gd name="connsiteX24-18253" fmla="*/ 6978859 w 15811497"/>
              <a:gd name="connsiteY24-18254" fmla="*/ 5225774 h 6248398"/>
              <a:gd name="connsiteX25-18255" fmla="*/ 6984291 w 15811497"/>
              <a:gd name="connsiteY25-18256" fmla="*/ 5240614 h 6248398"/>
              <a:gd name="connsiteX26-18257" fmla="*/ 6984292 w 15811497"/>
              <a:gd name="connsiteY26-18258" fmla="*/ 5240614 h 6248398"/>
              <a:gd name="connsiteX27-18259" fmla="*/ 6978860 w 15811497"/>
              <a:gd name="connsiteY27-18260" fmla="*/ 5225773 h 6248398"/>
              <a:gd name="connsiteX28-18261" fmla="*/ 6944562 w 15811497"/>
              <a:gd name="connsiteY28-18262" fmla="*/ 5092380 h 6248398"/>
              <a:gd name="connsiteX29-18263" fmla="*/ 6978860 w 15811497"/>
              <a:gd name="connsiteY29-18264" fmla="*/ 5225773 h 6248398"/>
              <a:gd name="connsiteX30-18265" fmla="*/ 6948299 w 15811497"/>
              <a:gd name="connsiteY30-18266" fmla="*/ 5142273 h 6248398"/>
              <a:gd name="connsiteX31-18267" fmla="*/ 5829297 w 15811497"/>
              <a:gd name="connsiteY31-18268" fmla="*/ 4400549 h 6248398"/>
              <a:gd name="connsiteX32-18269" fmla="*/ 5056802 w 15811497"/>
              <a:gd name="connsiteY32-18270" fmla="*/ 4677867 h 6248398"/>
              <a:gd name="connsiteX33-18271" fmla="*/ 5022517 w 15811497"/>
              <a:gd name="connsiteY33-18272" fmla="*/ 4709027 h 6248398"/>
              <a:gd name="connsiteX34-18273" fmla="*/ 5022515 w 15811497"/>
              <a:gd name="connsiteY34-18274" fmla="*/ 4709029 h 6248398"/>
              <a:gd name="connsiteX35-18275" fmla="*/ 4778482 w 15811497"/>
              <a:gd name="connsiteY35-18276" fmla="*/ 5008058 h 6248398"/>
              <a:gd name="connsiteX36-18277" fmla="*/ 4715455 w 15811497"/>
              <a:gd name="connsiteY36-18278" fmla="*/ 5077404 h 6248398"/>
              <a:gd name="connsiteX37-18279" fmla="*/ 2762249 w 15811497"/>
              <a:gd name="connsiteY37-18280" fmla="*/ 5886448 h 6248398"/>
              <a:gd name="connsiteX38-18281" fmla="*/ 0 w 15811497"/>
              <a:gd name="connsiteY38-18282" fmla="*/ 3124198 h 6248398"/>
              <a:gd name="connsiteX39-18283" fmla="*/ 2762249 w 15811497"/>
              <a:gd name="connsiteY39-18284" fmla="*/ 361949 h 6248398"/>
              <a:gd name="connsiteX40-18285" fmla="*/ 4078902 w 15811497"/>
              <a:gd name="connsiteY40-18286" fmla="*/ 695338 h 6248398"/>
              <a:gd name="connsiteX41-18287" fmla="*/ 4261443 w 15811497"/>
              <a:gd name="connsiteY41-18288" fmla="*/ 806235 h 6248398"/>
              <a:gd name="connsiteX42-18289" fmla="*/ 4409044 w 15811497"/>
              <a:gd name="connsiteY42-18290" fmla="*/ 910268 h 6248398"/>
              <a:gd name="connsiteX43-18291" fmla="*/ 4612477 w 15811497"/>
              <a:gd name="connsiteY43-18292" fmla="*/ 1077402 h 6248398"/>
              <a:gd name="connsiteX44-18293" fmla="*/ 4612478 w 15811497"/>
              <a:gd name="connsiteY44-18294" fmla="*/ 1077403 h 6248398"/>
              <a:gd name="connsiteX45-18295" fmla="*/ 4701725 w 15811497"/>
              <a:gd name="connsiteY45-18296" fmla="*/ 1120394 h 6248398"/>
              <a:gd name="connsiteX46-18297" fmla="*/ 5191122 w 15811497"/>
              <a:gd name="connsiteY46-18298" fmla="*/ 1219199 h 6248398"/>
              <a:gd name="connsiteX47-18299" fmla="*/ 6161317 w 15811497"/>
              <a:gd name="connsiteY47-18300" fmla="*/ 761659 h 6248398"/>
              <a:gd name="connsiteX48-18301" fmla="*/ 6224019 w 15811497"/>
              <a:gd name="connsiteY48-18302" fmla="*/ 677808 h 6248398"/>
              <a:gd name="connsiteX49-18303" fmla="*/ 6175489 w 15811497"/>
              <a:gd name="connsiteY49-18304" fmla="*/ 757691 h 6248398"/>
              <a:gd name="connsiteX50-18305" fmla="*/ 6175489 w 15811497"/>
              <a:gd name="connsiteY50-18306" fmla="*/ 757692 h 6248398"/>
              <a:gd name="connsiteX51-18307" fmla="*/ 6224020 w 15811497"/>
              <a:gd name="connsiteY51-18308" fmla="*/ 677809 h 6248398"/>
              <a:gd name="connsiteX52-18309" fmla="*/ 6233696 w 15811497"/>
              <a:gd name="connsiteY52-18310" fmla="*/ 664869 h 6248398"/>
              <a:gd name="connsiteX53-18311" fmla="*/ 6252611 w 15811497"/>
              <a:gd name="connsiteY53-18312" fmla="*/ 633734 h 6248398"/>
              <a:gd name="connsiteX54-18313" fmla="*/ 6252610 w 15811497"/>
              <a:gd name="connsiteY54-18314" fmla="*/ 633734 h 6248398"/>
              <a:gd name="connsiteX55-18315" fmla="*/ 6233696 w 15811497"/>
              <a:gd name="connsiteY55-18316" fmla="*/ 664868 h 6248398"/>
              <a:gd name="connsiteX56-18317" fmla="*/ 6224019 w 15811497"/>
              <a:gd name="connsiteY56-18318" fmla="*/ 677808 h 6248398"/>
              <a:gd name="connsiteX57-18319" fmla="*/ 6248008 w 15811497"/>
              <a:gd name="connsiteY57-18320" fmla="*/ 638320 h 6248398"/>
              <a:gd name="connsiteX58-18321" fmla="*/ 6251291 w 15811497"/>
              <a:gd name="connsiteY58-18322" fmla="*/ 633930 h 6248398"/>
              <a:gd name="connsiteX59-18323" fmla="*/ 6251293 w 15811497"/>
              <a:gd name="connsiteY59-18324" fmla="*/ 633929 h 6248398"/>
              <a:gd name="connsiteX60-18325" fmla="*/ 6257683 w 15811497"/>
              <a:gd name="connsiteY60-18326" fmla="*/ 625384 h 6248398"/>
              <a:gd name="connsiteX61-18327" fmla="*/ 6257686 w 15811497"/>
              <a:gd name="connsiteY61-18328" fmla="*/ 625380 h 6248398"/>
              <a:gd name="connsiteX62-18329" fmla="*/ 6331355 w 15811497"/>
              <a:gd name="connsiteY62-18330" fmla="*/ 526865 h 6248398"/>
              <a:gd name="connsiteX63-18331" fmla="*/ 7448548 w 15811497"/>
              <a:gd name="connsiteY63-18332" fmla="*/ 0 h 6248398"/>
              <a:gd name="connsiteX0-18333" fmla="*/ 7448548 w 15811497"/>
              <a:gd name="connsiteY0-18334" fmla="*/ 0 h 6248398"/>
              <a:gd name="connsiteX1-18335" fmla="*/ 8721604 w 15811497"/>
              <a:gd name="connsiteY1-18336" fmla="*/ 757692 h 6248398"/>
              <a:gd name="connsiteX2-18337" fmla="*/ 8890522 w 15811497"/>
              <a:gd name="connsiteY2-18338" fmla="*/ 1193234 h 6248398"/>
              <a:gd name="connsiteX3-18339" fmla="*/ 9958384 w 15811497"/>
              <a:gd name="connsiteY3-18340" fmla="*/ 1828798 h 6248398"/>
              <a:gd name="connsiteX4-18341" fmla="*/ 10895504 w 15811497"/>
              <a:gd name="connsiteY4-18342" fmla="*/ 1386857 h 6248398"/>
              <a:gd name="connsiteX5-18343" fmla="*/ 11096041 w 15811497"/>
              <a:gd name="connsiteY5-18344" fmla="*/ 1170993 h 6248398"/>
              <a:gd name="connsiteX6-18345" fmla="*/ 13049247 w 15811497"/>
              <a:gd name="connsiteY6-18346" fmla="*/ 361949 h 6248398"/>
              <a:gd name="connsiteX7-18347" fmla="*/ 15811497 w 15811497"/>
              <a:gd name="connsiteY7-18348" fmla="*/ 3124198 h 6248398"/>
              <a:gd name="connsiteX8-18349" fmla="*/ 13049247 w 15811497"/>
              <a:gd name="connsiteY8-18350" fmla="*/ 5886448 h 6248398"/>
              <a:gd name="connsiteX9-18351" fmla="*/ 11732594 w 15811497"/>
              <a:gd name="connsiteY9-18352" fmla="*/ 5553059 h 6248398"/>
              <a:gd name="connsiteX10-18353" fmla="*/ 11096041 w 15811497"/>
              <a:gd name="connsiteY10-18354" fmla="*/ 5077404 h 6248398"/>
              <a:gd name="connsiteX11-18355" fmla="*/ 10610846 w 15811497"/>
              <a:gd name="connsiteY11-18356" fmla="*/ 5029199 h 6248398"/>
              <a:gd name="connsiteX12-18357" fmla="*/ 9640652 w 15811497"/>
              <a:gd name="connsiteY12-18358" fmla="*/ 5486739 h 6248398"/>
              <a:gd name="connsiteX13-18359" fmla="*/ 9628722 w 15811497"/>
              <a:gd name="connsiteY13-18360" fmla="*/ 5502693 h 6248398"/>
              <a:gd name="connsiteX14-18361" fmla="*/ 9628722 w 15811497"/>
              <a:gd name="connsiteY14-18362" fmla="*/ 5502694 h 6248398"/>
              <a:gd name="connsiteX15-18363" fmla="*/ 9480140 w 15811497"/>
              <a:gd name="connsiteY15-18364" fmla="*/ 5721533 h 6248398"/>
              <a:gd name="connsiteX16-18365" fmla="*/ 8362947 w 15811497"/>
              <a:gd name="connsiteY16-18366" fmla="*/ 6248398 h 6248398"/>
              <a:gd name="connsiteX17-18367" fmla="*/ 7028922 w 15811497"/>
              <a:gd name="connsiteY17-18368" fmla="*/ 5364147 h 6248398"/>
              <a:gd name="connsiteX18-18369" fmla="*/ 6990513 w 15811497"/>
              <a:gd name="connsiteY18-18370" fmla="*/ 5259205 h 6248398"/>
              <a:gd name="connsiteX19-18371" fmla="*/ 6990512 w 15811497"/>
              <a:gd name="connsiteY19-18372" fmla="*/ 5259199 h 6248398"/>
              <a:gd name="connsiteX20-18373" fmla="*/ 6983676 w 15811497"/>
              <a:gd name="connsiteY20-18374" fmla="*/ 5240519 h 6248398"/>
              <a:gd name="connsiteX21-18375" fmla="*/ 6983673 w 15811497"/>
              <a:gd name="connsiteY21-18376" fmla="*/ 5240519 h 6248398"/>
              <a:gd name="connsiteX22-18377" fmla="*/ 6980236 w 15811497"/>
              <a:gd name="connsiteY22-18378" fmla="*/ 5231130 h 6248398"/>
              <a:gd name="connsiteX23-18379" fmla="*/ 6978859 w 15811497"/>
              <a:gd name="connsiteY23-18380" fmla="*/ 5225774 h 6248398"/>
              <a:gd name="connsiteX24-18381" fmla="*/ 6984291 w 15811497"/>
              <a:gd name="connsiteY24-18382" fmla="*/ 5240614 h 6248398"/>
              <a:gd name="connsiteX25-18383" fmla="*/ 6984292 w 15811497"/>
              <a:gd name="connsiteY25-18384" fmla="*/ 5240614 h 6248398"/>
              <a:gd name="connsiteX26-18385" fmla="*/ 6978860 w 15811497"/>
              <a:gd name="connsiteY26-18386" fmla="*/ 5225773 h 6248398"/>
              <a:gd name="connsiteX27-18387" fmla="*/ 6944562 w 15811497"/>
              <a:gd name="connsiteY27-18388" fmla="*/ 5092380 h 6248398"/>
              <a:gd name="connsiteX28-18389" fmla="*/ 6978860 w 15811497"/>
              <a:gd name="connsiteY28-18390" fmla="*/ 5225773 h 6248398"/>
              <a:gd name="connsiteX29-18391" fmla="*/ 6948299 w 15811497"/>
              <a:gd name="connsiteY29-18392" fmla="*/ 5142273 h 6248398"/>
              <a:gd name="connsiteX30-18393" fmla="*/ 5829297 w 15811497"/>
              <a:gd name="connsiteY30-18394" fmla="*/ 4400549 h 6248398"/>
              <a:gd name="connsiteX31-18395" fmla="*/ 5056802 w 15811497"/>
              <a:gd name="connsiteY31-18396" fmla="*/ 4677867 h 6248398"/>
              <a:gd name="connsiteX32-18397" fmla="*/ 5022517 w 15811497"/>
              <a:gd name="connsiteY32-18398" fmla="*/ 4709027 h 6248398"/>
              <a:gd name="connsiteX33-18399" fmla="*/ 5022515 w 15811497"/>
              <a:gd name="connsiteY33-18400" fmla="*/ 4709029 h 6248398"/>
              <a:gd name="connsiteX34-18401" fmla="*/ 4778482 w 15811497"/>
              <a:gd name="connsiteY34-18402" fmla="*/ 5008058 h 6248398"/>
              <a:gd name="connsiteX35-18403" fmla="*/ 4715455 w 15811497"/>
              <a:gd name="connsiteY35-18404" fmla="*/ 5077404 h 6248398"/>
              <a:gd name="connsiteX36-18405" fmla="*/ 2762249 w 15811497"/>
              <a:gd name="connsiteY36-18406" fmla="*/ 5886448 h 6248398"/>
              <a:gd name="connsiteX37-18407" fmla="*/ 0 w 15811497"/>
              <a:gd name="connsiteY37-18408" fmla="*/ 3124198 h 6248398"/>
              <a:gd name="connsiteX38-18409" fmla="*/ 2762249 w 15811497"/>
              <a:gd name="connsiteY38-18410" fmla="*/ 361949 h 6248398"/>
              <a:gd name="connsiteX39-18411" fmla="*/ 4078902 w 15811497"/>
              <a:gd name="connsiteY39-18412" fmla="*/ 695338 h 6248398"/>
              <a:gd name="connsiteX40-18413" fmla="*/ 4261443 w 15811497"/>
              <a:gd name="connsiteY40-18414" fmla="*/ 806235 h 6248398"/>
              <a:gd name="connsiteX41-18415" fmla="*/ 4409044 w 15811497"/>
              <a:gd name="connsiteY41-18416" fmla="*/ 910268 h 6248398"/>
              <a:gd name="connsiteX42-18417" fmla="*/ 4612477 w 15811497"/>
              <a:gd name="connsiteY42-18418" fmla="*/ 1077402 h 6248398"/>
              <a:gd name="connsiteX43-18419" fmla="*/ 4612478 w 15811497"/>
              <a:gd name="connsiteY43-18420" fmla="*/ 1077403 h 6248398"/>
              <a:gd name="connsiteX44-18421" fmla="*/ 4701725 w 15811497"/>
              <a:gd name="connsiteY44-18422" fmla="*/ 1120394 h 6248398"/>
              <a:gd name="connsiteX45-18423" fmla="*/ 5191122 w 15811497"/>
              <a:gd name="connsiteY45-18424" fmla="*/ 1219199 h 6248398"/>
              <a:gd name="connsiteX46-18425" fmla="*/ 6161317 w 15811497"/>
              <a:gd name="connsiteY46-18426" fmla="*/ 761659 h 6248398"/>
              <a:gd name="connsiteX47-18427" fmla="*/ 6224019 w 15811497"/>
              <a:gd name="connsiteY47-18428" fmla="*/ 677808 h 6248398"/>
              <a:gd name="connsiteX48-18429" fmla="*/ 6175489 w 15811497"/>
              <a:gd name="connsiteY48-18430" fmla="*/ 757691 h 6248398"/>
              <a:gd name="connsiteX49-18431" fmla="*/ 6175489 w 15811497"/>
              <a:gd name="connsiteY49-18432" fmla="*/ 757692 h 6248398"/>
              <a:gd name="connsiteX50-18433" fmla="*/ 6224020 w 15811497"/>
              <a:gd name="connsiteY50-18434" fmla="*/ 677809 h 6248398"/>
              <a:gd name="connsiteX51-18435" fmla="*/ 6233696 w 15811497"/>
              <a:gd name="connsiteY51-18436" fmla="*/ 664869 h 6248398"/>
              <a:gd name="connsiteX52-18437" fmla="*/ 6252611 w 15811497"/>
              <a:gd name="connsiteY52-18438" fmla="*/ 633734 h 6248398"/>
              <a:gd name="connsiteX53-18439" fmla="*/ 6252610 w 15811497"/>
              <a:gd name="connsiteY53-18440" fmla="*/ 633734 h 6248398"/>
              <a:gd name="connsiteX54-18441" fmla="*/ 6233696 w 15811497"/>
              <a:gd name="connsiteY54-18442" fmla="*/ 664868 h 6248398"/>
              <a:gd name="connsiteX55-18443" fmla="*/ 6224019 w 15811497"/>
              <a:gd name="connsiteY55-18444" fmla="*/ 677808 h 6248398"/>
              <a:gd name="connsiteX56-18445" fmla="*/ 6248008 w 15811497"/>
              <a:gd name="connsiteY56-18446" fmla="*/ 638320 h 6248398"/>
              <a:gd name="connsiteX57-18447" fmla="*/ 6251291 w 15811497"/>
              <a:gd name="connsiteY57-18448" fmla="*/ 633930 h 6248398"/>
              <a:gd name="connsiteX58-18449" fmla="*/ 6251293 w 15811497"/>
              <a:gd name="connsiteY58-18450" fmla="*/ 633929 h 6248398"/>
              <a:gd name="connsiteX59-18451" fmla="*/ 6257683 w 15811497"/>
              <a:gd name="connsiteY59-18452" fmla="*/ 625384 h 6248398"/>
              <a:gd name="connsiteX60-18453" fmla="*/ 6257686 w 15811497"/>
              <a:gd name="connsiteY60-18454" fmla="*/ 625380 h 6248398"/>
              <a:gd name="connsiteX61-18455" fmla="*/ 6331355 w 15811497"/>
              <a:gd name="connsiteY61-18456" fmla="*/ 526865 h 6248398"/>
              <a:gd name="connsiteX62-18457" fmla="*/ 7448548 w 15811497"/>
              <a:gd name="connsiteY62-18458" fmla="*/ 0 h 6248398"/>
              <a:gd name="connsiteX0-18459" fmla="*/ 7448548 w 15811497"/>
              <a:gd name="connsiteY0-18460" fmla="*/ 0 h 6248398"/>
              <a:gd name="connsiteX1-18461" fmla="*/ 8721604 w 15811497"/>
              <a:gd name="connsiteY1-18462" fmla="*/ 757692 h 6248398"/>
              <a:gd name="connsiteX2-18463" fmla="*/ 8890522 w 15811497"/>
              <a:gd name="connsiteY2-18464" fmla="*/ 1193234 h 6248398"/>
              <a:gd name="connsiteX3-18465" fmla="*/ 9958384 w 15811497"/>
              <a:gd name="connsiteY3-18466" fmla="*/ 1828798 h 6248398"/>
              <a:gd name="connsiteX4-18467" fmla="*/ 10895504 w 15811497"/>
              <a:gd name="connsiteY4-18468" fmla="*/ 1386857 h 6248398"/>
              <a:gd name="connsiteX5-18469" fmla="*/ 11096041 w 15811497"/>
              <a:gd name="connsiteY5-18470" fmla="*/ 1170993 h 6248398"/>
              <a:gd name="connsiteX6-18471" fmla="*/ 13049247 w 15811497"/>
              <a:gd name="connsiteY6-18472" fmla="*/ 361949 h 6248398"/>
              <a:gd name="connsiteX7-18473" fmla="*/ 15811497 w 15811497"/>
              <a:gd name="connsiteY7-18474" fmla="*/ 3124198 h 6248398"/>
              <a:gd name="connsiteX8-18475" fmla="*/ 13049247 w 15811497"/>
              <a:gd name="connsiteY8-18476" fmla="*/ 5886448 h 6248398"/>
              <a:gd name="connsiteX9-18477" fmla="*/ 11732594 w 15811497"/>
              <a:gd name="connsiteY9-18478" fmla="*/ 5553059 h 6248398"/>
              <a:gd name="connsiteX10-18479" fmla="*/ 11096041 w 15811497"/>
              <a:gd name="connsiteY10-18480" fmla="*/ 5077404 h 6248398"/>
              <a:gd name="connsiteX11-18481" fmla="*/ 10610846 w 15811497"/>
              <a:gd name="connsiteY11-18482" fmla="*/ 5029199 h 6248398"/>
              <a:gd name="connsiteX12-18483" fmla="*/ 9640652 w 15811497"/>
              <a:gd name="connsiteY12-18484" fmla="*/ 5486739 h 6248398"/>
              <a:gd name="connsiteX13-18485" fmla="*/ 9628722 w 15811497"/>
              <a:gd name="connsiteY13-18486" fmla="*/ 5502693 h 6248398"/>
              <a:gd name="connsiteX14-18487" fmla="*/ 9480140 w 15811497"/>
              <a:gd name="connsiteY14-18488" fmla="*/ 5721533 h 6248398"/>
              <a:gd name="connsiteX15-18489" fmla="*/ 8362947 w 15811497"/>
              <a:gd name="connsiteY15-18490" fmla="*/ 6248398 h 6248398"/>
              <a:gd name="connsiteX16-18491" fmla="*/ 7028922 w 15811497"/>
              <a:gd name="connsiteY16-18492" fmla="*/ 5364147 h 6248398"/>
              <a:gd name="connsiteX17-18493" fmla="*/ 6990513 w 15811497"/>
              <a:gd name="connsiteY17-18494" fmla="*/ 5259205 h 6248398"/>
              <a:gd name="connsiteX18-18495" fmla="*/ 6990512 w 15811497"/>
              <a:gd name="connsiteY18-18496" fmla="*/ 5259199 h 6248398"/>
              <a:gd name="connsiteX19-18497" fmla="*/ 6983676 w 15811497"/>
              <a:gd name="connsiteY19-18498" fmla="*/ 5240519 h 6248398"/>
              <a:gd name="connsiteX20-18499" fmla="*/ 6983673 w 15811497"/>
              <a:gd name="connsiteY20-18500" fmla="*/ 5240519 h 6248398"/>
              <a:gd name="connsiteX21-18501" fmla="*/ 6980236 w 15811497"/>
              <a:gd name="connsiteY21-18502" fmla="*/ 5231130 h 6248398"/>
              <a:gd name="connsiteX22-18503" fmla="*/ 6978859 w 15811497"/>
              <a:gd name="connsiteY22-18504" fmla="*/ 5225774 h 6248398"/>
              <a:gd name="connsiteX23-18505" fmla="*/ 6984291 w 15811497"/>
              <a:gd name="connsiteY23-18506" fmla="*/ 5240614 h 6248398"/>
              <a:gd name="connsiteX24-18507" fmla="*/ 6984292 w 15811497"/>
              <a:gd name="connsiteY24-18508" fmla="*/ 5240614 h 6248398"/>
              <a:gd name="connsiteX25-18509" fmla="*/ 6978860 w 15811497"/>
              <a:gd name="connsiteY25-18510" fmla="*/ 5225773 h 6248398"/>
              <a:gd name="connsiteX26-18511" fmla="*/ 6944562 w 15811497"/>
              <a:gd name="connsiteY26-18512" fmla="*/ 5092380 h 6248398"/>
              <a:gd name="connsiteX27-18513" fmla="*/ 6978860 w 15811497"/>
              <a:gd name="connsiteY27-18514" fmla="*/ 5225773 h 6248398"/>
              <a:gd name="connsiteX28-18515" fmla="*/ 6948299 w 15811497"/>
              <a:gd name="connsiteY28-18516" fmla="*/ 5142273 h 6248398"/>
              <a:gd name="connsiteX29-18517" fmla="*/ 5829297 w 15811497"/>
              <a:gd name="connsiteY29-18518" fmla="*/ 4400549 h 6248398"/>
              <a:gd name="connsiteX30-18519" fmla="*/ 5056802 w 15811497"/>
              <a:gd name="connsiteY30-18520" fmla="*/ 4677867 h 6248398"/>
              <a:gd name="connsiteX31-18521" fmla="*/ 5022517 w 15811497"/>
              <a:gd name="connsiteY31-18522" fmla="*/ 4709027 h 6248398"/>
              <a:gd name="connsiteX32-18523" fmla="*/ 5022515 w 15811497"/>
              <a:gd name="connsiteY32-18524" fmla="*/ 4709029 h 6248398"/>
              <a:gd name="connsiteX33-18525" fmla="*/ 4778482 w 15811497"/>
              <a:gd name="connsiteY33-18526" fmla="*/ 5008058 h 6248398"/>
              <a:gd name="connsiteX34-18527" fmla="*/ 4715455 w 15811497"/>
              <a:gd name="connsiteY34-18528" fmla="*/ 5077404 h 6248398"/>
              <a:gd name="connsiteX35-18529" fmla="*/ 2762249 w 15811497"/>
              <a:gd name="connsiteY35-18530" fmla="*/ 5886448 h 6248398"/>
              <a:gd name="connsiteX36-18531" fmla="*/ 0 w 15811497"/>
              <a:gd name="connsiteY36-18532" fmla="*/ 3124198 h 6248398"/>
              <a:gd name="connsiteX37-18533" fmla="*/ 2762249 w 15811497"/>
              <a:gd name="connsiteY37-18534" fmla="*/ 361949 h 6248398"/>
              <a:gd name="connsiteX38-18535" fmla="*/ 4078902 w 15811497"/>
              <a:gd name="connsiteY38-18536" fmla="*/ 695338 h 6248398"/>
              <a:gd name="connsiteX39-18537" fmla="*/ 4261443 w 15811497"/>
              <a:gd name="connsiteY39-18538" fmla="*/ 806235 h 6248398"/>
              <a:gd name="connsiteX40-18539" fmla="*/ 4409044 w 15811497"/>
              <a:gd name="connsiteY40-18540" fmla="*/ 910268 h 6248398"/>
              <a:gd name="connsiteX41-18541" fmla="*/ 4612477 w 15811497"/>
              <a:gd name="connsiteY41-18542" fmla="*/ 1077402 h 6248398"/>
              <a:gd name="connsiteX42-18543" fmla="*/ 4612478 w 15811497"/>
              <a:gd name="connsiteY42-18544" fmla="*/ 1077403 h 6248398"/>
              <a:gd name="connsiteX43-18545" fmla="*/ 4701725 w 15811497"/>
              <a:gd name="connsiteY43-18546" fmla="*/ 1120394 h 6248398"/>
              <a:gd name="connsiteX44-18547" fmla="*/ 5191122 w 15811497"/>
              <a:gd name="connsiteY44-18548" fmla="*/ 1219199 h 6248398"/>
              <a:gd name="connsiteX45-18549" fmla="*/ 6161317 w 15811497"/>
              <a:gd name="connsiteY45-18550" fmla="*/ 761659 h 6248398"/>
              <a:gd name="connsiteX46-18551" fmla="*/ 6224019 w 15811497"/>
              <a:gd name="connsiteY46-18552" fmla="*/ 677808 h 6248398"/>
              <a:gd name="connsiteX47-18553" fmla="*/ 6175489 w 15811497"/>
              <a:gd name="connsiteY47-18554" fmla="*/ 757691 h 6248398"/>
              <a:gd name="connsiteX48-18555" fmla="*/ 6175489 w 15811497"/>
              <a:gd name="connsiteY48-18556" fmla="*/ 757692 h 6248398"/>
              <a:gd name="connsiteX49-18557" fmla="*/ 6224020 w 15811497"/>
              <a:gd name="connsiteY49-18558" fmla="*/ 677809 h 6248398"/>
              <a:gd name="connsiteX50-18559" fmla="*/ 6233696 w 15811497"/>
              <a:gd name="connsiteY50-18560" fmla="*/ 664869 h 6248398"/>
              <a:gd name="connsiteX51-18561" fmla="*/ 6252611 w 15811497"/>
              <a:gd name="connsiteY51-18562" fmla="*/ 633734 h 6248398"/>
              <a:gd name="connsiteX52-18563" fmla="*/ 6252610 w 15811497"/>
              <a:gd name="connsiteY52-18564" fmla="*/ 633734 h 6248398"/>
              <a:gd name="connsiteX53-18565" fmla="*/ 6233696 w 15811497"/>
              <a:gd name="connsiteY53-18566" fmla="*/ 664868 h 6248398"/>
              <a:gd name="connsiteX54-18567" fmla="*/ 6224019 w 15811497"/>
              <a:gd name="connsiteY54-18568" fmla="*/ 677808 h 6248398"/>
              <a:gd name="connsiteX55-18569" fmla="*/ 6248008 w 15811497"/>
              <a:gd name="connsiteY55-18570" fmla="*/ 638320 h 6248398"/>
              <a:gd name="connsiteX56-18571" fmla="*/ 6251291 w 15811497"/>
              <a:gd name="connsiteY56-18572" fmla="*/ 633930 h 6248398"/>
              <a:gd name="connsiteX57-18573" fmla="*/ 6251293 w 15811497"/>
              <a:gd name="connsiteY57-18574" fmla="*/ 633929 h 6248398"/>
              <a:gd name="connsiteX58-18575" fmla="*/ 6257683 w 15811497"/>
              <a:gd name="connsiteY58-18576" fmla="*/ 625384 h 6248398"/>
              <a:gd name="connsiteX59-18577" fmla="*/ 6257686 w 15811497"/>
              <a:gd name="connsiteY59-18578" fmla="*/ 625380 h 6248398"/>
              <a:gd name="connsiteX60-18579" fmla="*/ 6331355 w 15811497"/>
              <a:gd name="connsiteY60-18580" fmla="*/ 526865 h 6248398"/>
              <a:gd name="connsiteX61-18581" fmla="*/ 7448548 w 15811497"/>
              <a:gd name="connsiteY61-18582" fmla="*/ 0 h 6248398"/>
              <a:gd name="connsiteX0-18583" fmla="*/ 7448548 w 15811497"/>
              <a:gd name="connsiteY0-18584" fmla="*/ 0 h 6248398"/>
              <a:gd name="connsiteX1-18585" fmla="*/ 8721604 w 15811497"/>
              <a:gd name="connsiteY1-18586" fmla="*/ 757692 h 6248398"/>
              <a:gd name="connsiteX2-18587" fmla="*/ 8890522 w 15811497"/>
              <a:gd name="connsiteY2-18588" fmla="*/ 1193234 h 6248398"/>
              <a:gd name="connsiteX3-18589" fmla="*/ 9958384 w 15811497"/>
              <a:gd name="connsiteY3-18590" fmla="*/ 1828798 h 6248398"/>
              <a:gd name="connsiteX4-18591" fmla="*/ 10895504 w 15811497"/>
              <a:gd name="connsiteY4-18592" fmla="*/ 1386857 h 6248398"/>
              <a:gd name="connsiteX5-18593" fmla="*/ 11096041 w 15811497"/>
              <a:gd name="connsiteY5-18594" fmla="*/ 1170993 h 6248398"/>
              <a:gd name="connsiteX6-18595" fmla="*/ 13049247 w 15811497"/>
              <a:gd name="connsiteY6-18596" fmla="*/ 361949 h 6248398"/>
              <a:gd name="connsiteX7-18597" fmla="*/ 15811497 w 15811497"/>
              <a:gd name="connsiteY7-18598" fmla="*/ 3124198 h 6248398"/>
              <a:gd name="connsiteX8-18599" fmla="*/ 13049247 w 15811497"/>
              <a:gd name="connsiteY8-18600" fmla="*/ 5886448 h 6248398"/>
              <a:gd name="connsiteX9-18601" fmla="*/ 11732594 w 15811497"/>
              <a:gd name="connsiteY9-18602" fmla="*/ 5553059 h 6248398"/>
              <a:gd name="connsiteX10-18603" fmla="*/ 11096041 w 15811497"/>
              <a:gd name="connsiteY10-18604" fmla="*/ 5077404 h 6248398"/>
              <a:gd name="connsiteX11-18605" fmla="*/ 10610846 w 15811497"/>
              <a:gd name="connsiteY11-18606" fmla="*/ 5029199 h 6248398"/>
              <a:gd name="connsiteX12-18607" fmla="*/ 9640652 w 15811497"/>
              <a:gd name="connsiteY12-18608" fmla="*/ 5486739 h 6248398"/>
              <a:gd name="connsiteX13-18609" fmla="*/ 9480140 w 15811497"/>
              <a:gd name="connsiteY13-18610" fmla="*/ 5721533 h 6248398"/>
              <a:gd name="connsiteX14-18611" fmla="*/ 8362947 w 15811497"/>
              <a:gd name="connsiteY14-18612" fmla="*/ 6248398 h 6248398"/>
              <a:gd name="connsiteX15-18613" fmla="*/ 7028922 w 15811497"/>
              <a:gd name="connsiteY15-18614" fmla="*/ 5364147 h 6248398"/>
              <a:gd name="connsiteX16-18615" fmla="*/ 6990513 w 15811497"/>
              <a:gd name="connsiteY16-18616" fmla="*/ 5259205 h 6248398"/>
              <a:gd name="connsiteX17-18617" fmla="*/ 6990512 w 15811497"/>
              <a:gd name="connsiteY17-18618" fmla="*/ 5259199 h 6248398"/>
              <a:gd name="connsiteX18-18619" fmla="*/ 6983676 w 15811497"/>
              <a:gd name="connsiteY18-18620" fmla="*/ 5240519 h 6248398"/>
              <a:gd name="connsiteX19-18621" fmla="*/ 6983673 w 15811497"/>
              <a:gd name="connsiteY19-18622" fmla="*/ 5240519 h 6248398"/>
              <a:gd name="connsiteX20-18623" fmla="*/ 6980236 w 15811497"/>
              <a:gd name="connsiteY20-18624" fmla="*/ 5231130 h 6248398"/>
              <a:gd name="connsiteX21-18625" fmla="*/ 6978859 w 15811497"/>
              <a:gd name="connsiteY21-18626" fmla="*/ 5225774 h 6248398"/>
              <a:gd name="connsiteX22-18627" fmla="*/ 6984291 w 15811497"/>
              <a:gd name="connsiteY22-18628" fmla="*/ 5240614 h 6248398"/>
              <a:gd name="connsiteX23-18629" fmla="*/ 6984292 w 15811497"/>
              <a:gd name="connsiteY23-18630" fmla="*/ 5240614 h 6248398"/>
              <a:gd name="connsiteX24-18631" fmla="*/ 6978860 w 15811497"/>
              <a:gd name="connsiteY24-18632" fmla="*/ 5225773 h 6248398"/>
              <a:gd name="connsiteX25-18633" fmla="*/ 6944562 w 15811497"/>
              <a:gd name="connsiteY25-18634" fmla="*/ 5092380 h 6248398"/>
              <a:gd name="connsiteX26-18635" fmla="*/ 6978860 w 15811497"/>
              <a:gd name="connsiteY26-18636" fmla="*/ 5225773 h 6248398"/>
              <a:gd name="connsiteX27-18637" fmla="*/ 6948299 w 15811497"/>
              <a:gd name="connsiteY27-18638" fmla="*/ 5142273 h 6248398"/>
              <a:gd name="connsiteX28-18639" fmla="*/ 5829297 w 15811497"/>
              <a:gd name="connsiteY28-18640" fmla="*/ 4400549 h 6248398"/>
              <a:gd name="connsiteX29-18641" fmla="*/ 5056802 w 15811497"/>
              <a:gd name="connsiteY29-18642" fmla="*/ 4677867 h 6248398"/>
              <a:gd name="connsiteX30-18643" fmla="*/ 5022517 w 15811497"/>
              <a:gd name="connsiteY30-18644" fmla="*/ 4709027 h 6248398"/>
              <a:gd name="connsiteX31-18645" fmla="*/ 5022515 w 15811497"/>
              <a:gd name="connsiteY31-18646" fmla="*/ 4709029 h 6248398"/>
              <a:gd name="connsiteX32-18647" fmla="*/ 4778482 w 15811497"/>
              <a:gd name="connsiteY32-18648" fmla="*/ 5008058 h 6248398"/>
              <a:gd name="connsiteX33-18649" fmla="*/ 4715455 w 15811497"/>
              <a:gd name="connsiteY33-18650" fmla="*/ 5077404 h 6248398"/>
              <a:gd name="connsiteX34-18651" fmla="*/ 2762249 w 15811497"/>
              <a:gd name="connsiteY34-18652" fmla="*/ 5886448 h 6248398"/>
              <a:gd name="connsiteX35-18653" fmla="*/ 0 w 15811497"/>
              <a:gd name="connsiteY35-18654" fmla="*/ 3124198 h 6248398"/>
              <a:gd name="connsiteX36-18655" fmla="*/ 2762249 w 15811497"/>
              <a:gd name="connsiteY36-18656" fmla="*/ 361949 h 6248398"/>
              <a:gd name="connsiteX37-18657" fmla="*/ 4078902 w 15811497"/>
              <a:gd name="connsiteY37-18658" fmla="*/ 695338 h 6248398"/>
              <a:gd name="connsiteX38-18659" fmla="*/ 4261443 w 15811497"/>
              <a:gd name="connsiteY38-18660" fmla="*/ 806235 h 6248398"/>
              <a:gd name="connsiteX39-18661" fmla="*/ 4409044 w 15811497"/>
              <a:gd name="connsiteY39-18662" fmla="*/ 910268 h 6248398"/>
              <a:gd name="connsiteX40-18663" fmla="*/ 4612477 w 15811497"/>
              <a:gd name="connsiteY40-18664" fmla="*/ 1077402 h 6248398"/>
              <a:gd name="connsiteX41-18665" fmla="*/ 4612478 w 15811497"/>
              <a:gd name="connsiteY41-18666" fmla="*/ 1077403 h 6248398"/>
              <a:gd name="connsiteX42-18667" fmla="*/ 4701725 w 15811497"/>
              <a:gd name="connsiteY42-18668" fmla="*/ 1120394 h 6248398"/>
              <a:gd name="connsiteX43-18669" fmla="*/ 5191122 w 15811497"/>
              <a:gd name="connsiteY43-18670" fmla="*/ 1219199 h 6248398"/>
              <a:gd name="connsiteX44-18671" fmla="*/ 6161317 w 15811497"/>
              <a:gd name="connsiteY44-18672" fmla="*/ 761659 h 6248398"/>
              <a:gd name="connsiteX45-18673" fmla="*/ 6224019 w 15811497"/>
              <a:gd name="connsiteY45-18674" fmla="*/ 677808 h 6248398"/>
              <a:gd name="connsiteX46-18675" fmla="*/ 6175489 w 15811497"/>
              <a:gd name="connsiteY46-18676" fmla="*/ 757691 h 6248398"/>
              <a:gd name="connsiteX47-18677" fmla="*/ 6175489 w 15811497"/>
              <a:gd name="connsiteY47-18678" fmla="*/ 757692 h 6248398"/>
              <a:gd name="connsiteX48-18679" fmla="*/ 6224020 w 15811497"/>
              <a:gd name="connsiteY48-18680" fmla="*/ 677809 h 6248398"/>
              <a:gd name="connsiteX49-18681" fmla="*/ 6233696 w 15811497"/>
              <a:gd name="connsiteY49-18682" fmla="*/ 664869 h 6248398"/>
              <a:gd name="connsiteX50-18683" fmla="*/ 6252611 w 15811497"/>
              <a:gd name="connsiteY50-18684" fmla="*/ 633734 h 6248398"/>
              <a:gd name="connsiteX51-18685" fmla="*/ 6252610 w 15811497"/>
              <a:gd name="connsiteY51-18686" fmla="*/ 633734 h 6248398"/>
              <a:gd name="connsiteX52-18687" fmla="*/ 6233696 w 15811497"/>
              <a:gd name="connsiteY52-18688" fmla="*/ 664868 h 6248398"/>
              <a:gd name="connsiteX53-18689" fmla="*/ 6224019 w 15811497"/>
              <a:gd name="connsiteY53-18690" fmla="*/ 677808 h 6248398"/>
              <a:gd name="connsiteX54-18691" fmla="*/ 6248008 w 15811497"/>
              <a:gd name="connsiteY54-18692" fmla="*/ 638320 h 6248398"/>
              <a:gd name="connsiteX55-18693" fmla="*/ 6251291 w 15811497"/>
              <a:gd name="connsiteY55-18694" fmla="*/ 633930 h 6248398"/>
              <a:gd name="connsiteX56-18695" fmla="*/ 6251293 w 15811497"/>
              <a:gd name="connsiteY56-18696" fmla="*/ 633929 h 6248398"/>
              <a:gd name="connsiteX57-18697" fmla="*/ 6257683 w 15811497"/>
              <a:gd name="connsiteY57-18698" fmla="*/ 625384 h 6248398"/>
              <a:gd name="connsiteX58-18699" fmla="*/ 6257686 w 15811497"/>
              <a:gd name="connsiteY58-18700" fmla="*/ 625380 h 6248398"/>
              <a:gd name="connsiteX59-18701" fmla="*/ 6331355 w 15811497"/>
              <a:gd name="connsiteY59-18702" fmla="*/ 526865 h 6248398"/>
              <a:gd name="connsiteX60-18703" fmla="*/ 7448548 w 15811497"/>
              <a:gd name="connsiteY60-18704" fmla="*/ 0 h 6248398"/>
              <a:gd name="connsiteX0-18705" fmla="*/ 7448548 w 15811497"/>
              <a:gd name="connsiteY0-18706" fmla="*/ 0 h 6248398"/>
              <a:gd name="connsiteX1-18707" fmla="*/ 8721604 w 15811497"/>
              <a:gd name="connsiteY1-18708" fmla="*/ 757692 h 6248398"/>
              <a:gd name="connsiteX2-18709" fmla="*/ 8890522 w 15811497"/>
              <a:gd name="connsiteY2-18710" fmla="*/ 1193234 h 6248398"/>
              <a:gd name="connsiteX3-18711" fmla="*/ 9958384 w 15811497"/>
              <a:gd name="connsiteY3-18712" fmla="*/ 1828798 h 6248398"/>
              <a:gd name="connsiteX4-18713" fmla="*/ 10895504 w 15811497"/>
              <a:gd name="connsiteY4-18714" fmla="*/ 1386857 h 6248398"/>
              <a:gd name="connsiteX5-18715" fmla="*/ 11096041 w 15811497"/>
              <a:gd name="connsiteY5-18716" fmla="*/ 1170993 h 6248398"/>
              <a:gd name="connsiteX6-18717" fmla="*/ 13049247 w 15811497"/>
              <a:gd name="connsiteY6-18718" fmla="*/ 361949 h 6248398"/>
              <a:gd name="connsiteX7-18719" fmla="*/ 15811497 w 15811497"/>
              <a:gd name="connsiteY7-18720" fmla="*/ 3124198 h 6248398"/>
              <a:gd name="connsiteX8-18721" fmla="*/ 13049247 w 15811497"/>
              <a:gd name="connsiteY8-18722" fmla="*/ 5886448 h 6248398"/>
              <a:gd name="connsiteX9-18723" fmla="*/ 11732594 w 15811497"/>
              <a:gd name="connsiteY9-18724" fmla="*/ 5553059 h 6248398"/>
              <a:gd name="connsiteX10-18725" fmla="*/ 11096041 w 15811497"/>
              <a:gd name="connsiteY10-18726" fmla="*/ 5077404 h 6248398"/>
              <a:gd name="connsiteX11-18727" fmla="*/ 10610846 w 15811497"/>
              <a:gd name="connsiteY11-18728" fmla="*/ 5029199 h 6248398"/>
              <a:gd name="connsiteX12-18729" fmla="*/ 9640652 w 15811497"/>
              <a:gd name="connsiteY12-18730" fmla="*/ 5486739 h 6248398"/>
              <a:gd name="connsiteX13-18731" fmla="*/ 9480140 w 15811497"/>
              <a:gd name="connsiteY13-18732" fmla="*/ 5721533 h 6248398"/>
              <a:gd name="connsiteX14-18733" fmla="*/ 8362947 w 15811497"/>
              <a:gd name="connsiteY14-18734" fmla="*/ 6248398 h 6248398"/>
              <a:gd name="connsiteX15-18735" fmla="*/ 7028922 w 15811497"/>
              <a:gd name="connsiteY15-18736" fmla="*/ 5364147 h 6248398"/>
              <a:gd name="connsiteX16-18737" fmla="*/ 6990513 w 15811497"/>
              <a:gd name="connsiteY16-18738" fmla="*/ 5259205 h 6248398"/>
              <a:gd name="connsiteX17-18739" fmla="*/ 6990512 w 15811497"/>
              <a:gd name="connsiteY17-18740" fmla="*/ 5259199 h 6248398"/>
              <a:gd name="connsiteX18-18741" fmla="*/ 6983676 w 15811497"/>
              <a:gd name="connsiteY18-18742" fmla="*/ 5240519 h 6248398"/>
              <a:gd name="connsiteX19-18743" fmla="*/ 6983673 w 15811497"/>
              <a:gd name="connsiteY19-18744" fmla="*/ 5240519 h 6248398"/>
              <a:gd name="connsiteX20-18745" fmla="*/ 6980236 w 15811497"/>
              <a:gd name="connsiteY20-18746" fmla="*/ 5231130 h 6248398"/>
              <a:gd name="connsiteX21-18747" fmla="*/ 6978859 w 15811497"/>
              <a:gd name="connsiteY21-18748" fmla="*/ 5225774 h 6248398"/>
              <a:gd name="connsiteX22-18749" fmla="*/ 6984291 w 15811497"/>
              <a:gd name="connsiteY22-18750" fmla="*/ 5240614 h 6248398"/>
              <a:gd name="connsiteX23-18751" fmla="*/ 6984292 w 15811497"/>
              <a:gd name="connsiteY23-18752" fmla="*/ 5240614 h 6248398"/>
              <a:gd name="connsiteX24-18753" fmla="*/ 6978860 w 15811497"/>
              <a:gd name="connsiteY24-18754" fmla="*/ 5225773 h 6248398"/>
              <a:gd name="connsiteX25-18755" fmla="*/ 6944562 w 15811497"/>
              <a:gd name="connsiteY25-18756" fmla="*/ 5092380 h 6248398"/>
              <a:gd name="connsiteX26-18757" fmla="*/ 6948299 w 15811497"/>
              <a:gd name="connsiteY26-18758" fmla="*/ 5142273 h 6248398"/>
              <a:gd name="connsiteX27-18759" fmla="*/ 5829297 w 15811497"/>
              <a:gd name="connsiteY27-18760" fmla="*/ 4400549 h 6248398"/>
              <a:gd name="connsiteX28-18761" fmla="*/ 5056802 w 15811497"/>
              <a:gd name="connsiteY28-18762" fmla="*/ 4677867 h 6248398"/>
              <a:gd name="connsiteX29-18763" fmla="*/ 5022517 w 15811497"/>
              <a:gd name="connsiteY29-18764" fmla="*/ 4709027 h 6248398"/>
              <a:gd name="connsiteX30-18765" fmla="*/ 5022515 w 15811497"/>
              <a:gd name="connsiteY30-18766" fmla="*/ 4709029 h 6248398"/>
              <a:gd name="connsiteX31-18767" fmla="*/ 4778482 w 15811497"/>
              <a:gd name="connsiteY31-18768" fmla="*/ 5008058 h 6248398"/>
              <a:gd name="connsiteX32-18769" fmla="*/ 4715455 w 15811497"/>
              <a:gd name="connsiteY32-18770" fmla="*/ 5077404 h 6248398"/>
              <a:gd name="connsiteX33-18771" fmla="*/ 2762249 w 15811497"/>
              <a:gd name="connsiteY33-18772" fmla="*/ 5886448 h 6248398"/>
              <a:gd name="connsiteX34-18773" fmla="*/ 0 w 15811497"/>
              <a:gd name="connsiteY34-18774" fmla="*/ 3124198 h 6248398"/>
              <a:gd name="connsiteX35-18775" fmla="*/ 2762249 w 15811497"/>
              <a:gd name="connsiteY35-18776" fmla="*/ 361949 h 6248398"/>
              <a:gd name="connsiteX36-18777" fmla="*/ 4078902 w 15811497"/>
              <a:gd name="connsiteY36-18778" fmla="*/ 695338 h 6248398"/>
              <a:gd name="connsiteX37-18779" fmla="*/ 4261443 w 15811497"/>
              <a:gd name="connsiteY37-18780" fmla="*/ 806235 h 6248398"/>
              <a:gd name="connsiteX38-18781" fmla="*/ 4409044 w 15811497"/>
              <a:gd name="connsiteY38-18782" fmla="*/ 910268 h 6248398"/>
              <a:gd name="connsiteX39-18783" fmla="*/ 4612477 w 15811497"/>
              <a:gd name="connsiteY39-18784" fmla="*/ 1077402 h 6248398"/>
              <a:gd name="connsiteX40-18785" fmla="*/ 4612478 w 15811497"/>
              <a:gd name="connsiteY40-18786" fmla="*/ 1077403 h 6248398"/>
              <a:gd name="connsiteX41-18787" fmla="*/ 4701725 w 15811497"/>
              <a:gd name="connsiteY41-18788" fmla="*/ 1120394 h 6248398"/>
              <a:gd name="connsiteX42-18789" fmla="*/ 5191122 w 15811497"/>
              <a:gd name="connsiteY42-18790" fmla="*/ 1219199 h 6248398"/>
              <a:gd name="connsiteX43-18791" fmla="*/ 6161317 w 15811497"/>
              <a:gd name="connsiteY43-18792" fmla="*/ 761659 h 6248398"/>
              <a:gd name="connsiteX44-18793" fmla="*/ 6224019 w 15811497"/>
              <a:gd name="connsiteY44-18794" fmla="*/ 677808 h 6248398"/>
              <a:gd name="connsiteX45-18795" fmla="*/ 6175489 w 15811497"/>
              <a:gd name="connsiteY45-18796" fmla="*/ 757691 h 6248398"/>
              <a:gd name="connsiteX46-18797" fmla="*/ 6175489 w 15811497"/>
              <a:gd name="connsiteY46-18798" fmla="*/ 757692 h 6248398"/>
              <a:gd name="connsiteX47-18799" fmla="*/ 6224020 w 15811497"/>
              <a:gd name="connsiteY47-18800" fmla="*/ 677809 h 6248398"/>
              <a:gd name="connsiteX48-18801" fmla="*/ 6233696 w 15811497"/>
              <a:gd name="connsiteY48-18802" fmla="*/ 664869 h 6248398"/>
              <a:gd name="connsiteX49-18803" fmla="*/ 6252611 w 15811497"/>
              <a:gd name="connsiteY49-18804" fmla="*/ 633734 h 6248398"/>
              <a:gd name="connsiteX50-18805" fmla="*/ 6252610 w 15811497"/>
              <a:gd name="connsiteY50-18806" fmla="*/ 633734 h 6248398"/>
              <a:gd name="connsiteX51-18807" fmla="*/ 6233696 w 15811497"/>
              <a:gd name="connsiteY51-18808" fmla="*/ 664868 h 6248398"/>
              <a:gd name="connsiteX52-18809" fmla="*/ 6224019 w 15811497"/>
              <a:gd name="connsiteY52-18810" fmla="*/ 677808 h 6248398"/>
              <a:gd name="connsiteX53-18811" fmla="*/ 6248008 w 15811497"/>
              <a:gd name="connsiteY53-18812" fmla="*/ 638320 h 6248398"/>
              <a:gd name="connsiteX54-18813" fmla="*/ 6251291 w 15811497"/>
              <a:gd name="connsiteY54-18814" fmla="*/ 633930 h 6248398"/>
              <a:gd name="connsiteX55-18815" fmla="*/ 6251293 w 15811497"/>
              <a:gd name="connsiteY55-18816" fmla="*/ 633929 h 6248398"/>
              <a:gd name="connsiteX56-18817" fmla="*/ 6257683 w 15811497"/>
              <a:gd name="connsiteY56-18818" fmla="*/ 625384 h 6248398"/>
              <a:gd name="connsiteX57-18819" fmla="*/ 6257686 w 15811497"/>
              <a:gd name="connsiteY57-18820" fmla="*/ 625380 h 6248398"/>
              <a:gd name="connsiteX58-18821" fmla="*/ 6331355 w 15811497"/>
              <a:gd name="connsiteY58-18822" fmla="*/ 526865 h 6248398"/>
              <a:gd name="connsiteX59-18823" fmla="*/ 7448548 w 15811497"/>
              <a:gd name="connsiteY59-18824" fmla="*/ 0 h 6248398"/>
              <a:gd name="connsiteX0-18825" fmla="*/ 7448548 w 15811497"/>
              <a:gd name="connsiteY0-18826" fmla="*/ 0 h 6248398"/>
              <a:gd name="connsiteX1-18827" fmla="*/ 8721604 w 15811497"/>
              <a:gd name="connsiteY1-18828" fmla="*/ 757692 h 6248398"/>
              <a:gd name="connsiteX2-18829" fmla="*/ 8890522 w 15811497"/>
              <a:gd name="connsiteY2-18830" fmla="*/ 1193234 h 6248398"/>
              <a:gd name="connsiteX3-18831" fmla="*/ 9958384 w 15811497"/>
              <a:gd name="connsiteY3-18832" fmla="*/ 1828798 h 6248398"/>
              <a:gd name="connsiteX4-18833" fmla="*/ 10895504 w 15811497"/>
              <a:gd name="connsiteY4-18834" fmla="*/ 1386857 h 6248398"/>
              <a:gd name="connsiteX5-18835" fmla="*/ 11096041 w 15811497"/>
              <a:gd name="connsiteY5-18836" fmla="*/ 1170993 h 6248398"/>
              <a:gd name="connsiteX6-18837" fmla="*/ 13049247 w 15811497"/>
              <a:gd name="connsiteY6-18838" fmla="*/ 361949 h 6248398"/>
              <a:gd name="connsiteX7-18839" fmla="*/ 15811497 w 15811497"/>
              <a:gd name="connsiteY7-18840" fmla="*/ 3124198 h 6248398"/>
              <a:gd name="connsiteX8-18841" fmla="*/ 13049247 w 15811497"/>
              <a:gd name="connsiteY8-18842" fmla="*/ 5886448 h 6248398"/>
              <a:gd name="connsiteX9-18843" fmla="*/ 11732594 w 15811497"/>
              <a:gd name="connsiteY9-18844" fmla="*/ 5553059 h 6248398"/>
              <a:gd name="connsiteX10-18845" fmla="*/ 11096041 w 15811497"/>
              <a:gd name="connsiteY10-18846" fmla="*/ 5077404 h 6248398"/>
              <a:gd name="connsiteX11-18847" fmla="*/ 10610846 w 15811497"/>
              <a:gd name="connsiteY11-18848" fmla="*/ 5029199 h 6248398"/>
              <a:gd name="connsiteX12-18849" fmla="*/ 9640652 w 15811497"/>
              <a:gd name="connsiteY12-18850" fmla="*/ 5486739 h 6248398"/>
              <a:gd name="connsiteX13-18851" fmla="*/ 9480140 w 15811497"/>
              <a:gd name="connsiteY13-18852" fmla="*/ 5721533 h 6248398"/>
              <a:gd name="connsiteX14-18853" fmla="*/ 8362947 w 15811497"/>
              <a:gd name="connsiteY14-18854" fmla="*/ 6248398 h 6248398"/>
              <a:gd name="connsiteX15-18855" fmla="*/ 7028922 w 15811497"/>
              <a:gd name="connsiteY15-18856" fmla="*/ 5364147 h 6248398"/>
              <a:gd name="connsiteX16-18857" fmla="*/ 6990513 w 15811497"/>
              <a:gd name="connsiteY16-18858" fmla="*/ 5259205 h 6248398"/>
              <a:gd name="connsiteX17-18859" fmla="*/ 6990512 w 15811497"/>
              <a:gd name="connsiteY17-18860" fmla="*/ 5259199 h 6248398"/>
              <a:gd name="connsiteX18-18861" fmla="*/ 6983676 w 15811497"/>
              <a:gd name="connsiteY18-18862" fmla="*/ 5240519 h 6248398"/>
              <a:gd name="connsiteX19-18863" fmla="*/ 6983673 w 15811497"/>
              <a:gd name="connsiteY19-18864" fmla="*/ 5240519 h 6248398"/>
              <a:gd name="connsiteX20-18865" fmla="*/ 6980236 w 15811497"/>
              <a:gd name="connsiteY20-18866" fmla="*/ 5231130 h 6248398"/>
              <a:gd name="connsiteX21-18867" fmla="*/ 6978859 w 15811497"/>
              <a:gd name="connsiteY21-18868" fmla="*/ 5225774 h 6248398"/>
              <a:gd name="connsiteX22-18869" fmla="*/ 6984291 w 15811497"/>
              <a:gd name="connsiteY22-18870" fmla="*/ 5240614 h 6248398"/>
              <a:gd name="connsiteX23-18871" fmla="*/ 6984292 w 15811497"/>
              <a:gd name="connsiteY23-18872" fmla="*/ 5240614 h 6248398"/>
              <a:gd name="connsiteX24-18873" fmla="*/ 6944562 w 15811497"/>
              <a:gd name="connsiteY24-18874" fmla="*/ 5092380 h 6248398"/>
              <a:gd name="connsiteX25-18875" fmla="*/ 6948299 w 15811497"/>
              <a:gd name="connsiteY25-18876" fmla="*/ 5142273 h 6248398"/>
              <a:gd name="connsiteX26-18877" fmla="*/ 5829297 w 15811497"/>
              <a:gd name="connsiteY26-18878" fmla="*/ 4400549 h 6248398"/>
              <a:gd name="connsiteX27-18879" fmla="*/ 5056802 w 15811497"/>
              <a:gd name="connsiteY27-18880" fmla="*/ 4677867 h 6248398"/>
              <a:gd name="connsiteX28-18881" fmla="*/ 5022517 w 15811497"/>
              <a:gd name="connsiteY28-18882" fmla="*/ 4709027 h 6248398"/>
              <a:gd name="connsiteX29-18883" fmla="*/ 5022515 w 15811497"/>
              <a:gd name="connsiteY29-18884" fmla="*/ 4709029 h 6248398"/>
              <a:gd name="connsiteX30-18885" fmla="*/ 4778482 w 15811497"/>
              <a:gd name="connsiteY30-18886" fmla="*/ 5008058 h 6248398"/>
              <a:gd name="connsiteX31-18887" fmla="*/ 4715455 w 15811497"/>
              <a:gd name="connsiteY31-18888" fmla="*/ 5077404 h 6248398"/>
              <a:gd name="connsiteX32-18889" fmla="*/ 2762249 w 15811497"/>
              <a:gd name="connsiteY32-18890" fmla="*/ 5886448 h 6248398"/>
              <a:gd name="connsiteX33-18891" fmla="*/ 0 w 15811497"/>
              <a:gd name="connsiteY33-18892" fmla="*/ 3124198 h 6248398"/>
              <a:gd name="connsiteX34-18893" fmla="*/ 2762249 w 15811497"/>
              <a:gd name="connsiteY34-18894" fmla="*/ 361949 h 6248398"/>
              <a:gd name="connsiteX35-18895" fmla="*/ 4078902 w 15811497"/>
              <a:gd name="connsiteY35-18896" fmla="*/ 695338 h 6248398"/>
              <a:gd name="connsiteX36-18897" fmla="*/ 4261443 w 15811497"/>
              <a:gd name="connsiteY36-18898" fmla="*/ 806235 h 6248398"/>
              <a:gd name="connsiteX37-18899" fmla="*/ 4409044 w 15811497"/>
              <a:gd name="connsiteY37-18900" fmla="*/ 910268 h 6248398"/>
              <a:gd name="connsiteX38-18901" fmla="*/ 4612477 w 15811497"/>
              <a:gd name="connsiteY38-18902" fmla="*/ 1077402 h 6248398"/>
              <a:gd name="connsiteX39-18903" fmla="*/ 4612478 w 15811497"/>
              <a:gd name="connsiteY39-18904" fmla="*/ 1077403 h 6248398"/>
              <a:gd name="connsiteX40-18905" fmla="*/ 4701725 w 15811497"/>
              <a:gd name="connsiteY40-18906" fmla="*/ 1120394 h 6248398"/>
              <a:gd name="connsiteX41-18907" fmla="*/ 5191122 w 15811497"/>
              <a:gd name="connsiteY41-18908" fmla="*/ 1219199 h 6248398"/>
              <a:gd name="connsiteX42-18909" fmla="*/ 6161317 w 15811497"/>
              <a:gd name="connsiteY42-18910" fmla="*/ 761659 h 6248398"/>
              <a:gd name="connsiteX43-18911" fmla="*/ 6224019 w 15811497"/>
              <a:gd name="connsiteY43-18912" fmla="*/ 677808 h 6248398"/>
              <a:gd name="connsiteX44-18913" fmla="*/ 6175489 w 15811497"/>
              <a:gd name="connsiteY44-18914" fmla="*/ 757691 h 6248398"/>
              <a:gd name="connsiteX45-18915" fmla="*/ 6175489 w 15811497"/>
              <a:gd name="connsiteY45-18916" fmla="*/ 757692 h 6248398"/>
              <a:gd name="connsiteX46-18917" fmla="*/ 6224020 w 15811497"/>
              <a:gd name="connsiteY46-18918" fmla="*/ 677809 h 6248398"/>
              <a:gd name="connsiteX47-18919" fmla="*/ 6233696 w 15811497"/>
              <a:gd name="connsiteY47-18920" fmla="*/ 664869 h 6248398"/>
              <a:gd name="connsiteX48-18921" fmla="*/ 6252611 w 15811497"/>
              <a:gd name="connsiteY48-18922" fmla="*/ 633734 h 6248398"/>
              <a:gd name="connsiteX49-18923" fmla="*/ 6252610 w 15811497"/>
              <a:gd name="connsiteY49-18924" fmla="*/ 633734 h 6248398"/>
              <a:gd name="connsiteX50-18925" fmla="*/ 6233696 w 15811497"/>
              <a:gd name="connsiteY50-18926" fmla="*/ 664868 h 6248398"/>
              <a:gd name="connsiteX51-18927" fmla="*/ 6224019 w 15811497"/>
              <a:gd name="connsiteY51-18928" fmla="*/ 677808 h 6248398"/>
              <a:gd name="connsiteX52-18929" fmla="*/ 6248008 w 15811497"/>
              <a:gd name="connsiteY52-18930" fmla="*/ 638320 h 6248398"/>
              <a:gd name="connsiteX53-18931" fmla="*/ 6251291 w 15811497"/>
              <a:gd name="connsiteY53-18932" fmla="*/ 633930 h 6248398"/>
              <a:gd name="connsiteX54-18933" fmla="*/ 6251293 w 15811497"/>
              <a:gd name="connsiteY54-18934" fmla="*/ 633929 h 6248398"/>
              <a:gd name="connsiteX55-18935" fmla="*/ 6257683 w 15811497"/>
              <a:gd name="connsiteY55-18936" fmla="*/ 625384 h 6248398"/>
              <a:gd name="connsiteX56-18937" fmla="*/ 6257686 w 15811497"/>
              <a:gd name="connsiteY56-18938" fmla="*/ 625380 h 6248398"/>
              <a:gd name="connsiteX57-18939" fmla="*/ 6331355 w 15811497"/>
              <a:gd name="connsiteY57-18940" fmla="*/ 526865 h 6248398"/>
              <a:gd name="connsiteX58-18941" fmla="*/ 7448548 w 15811497"/>
              <a:gd name="connsiteY58-18942" fmla="*/ 0 h 6248398"/>
              <a:gd name="connsiteX0-18943" fmla="*/ 7448548 w 15811497"/>
              <a:gd name="connsiteY0-18944" fmla="*/ 0 h 6248398"/>
              <a:gd name="connsiteX1-18945" fmla="*/ 8721604 w 15811497"/>
              <a:gd name="connsiteY1-18946" fmla="*/ 757692 h 6248398"/>
              <a:gd name="connsiteX2-18947" fmla="*/ 8890522 w 15811497"/>
              <a:gd name="connsiteY2-18948" fmla="*/ 1193234 h 6248398"/>
              <a:gd name="connsiteX3-18949" fmla="*/ 9958384 w 15811497"/>
              <a:gd name="connsiteY3-18950" fmla="*/ 1828798 h 6248398"/>
              <a:gd name="connsiteX4-18951" fmla="*/ 10895504 w 15811497"/>
              <a:gd name="connsiteY4-18952" fmla="*/ 1386857 h 6248398"/>
              <a:gd name="connsiteX5-18953" fmla="*/ 11096041 w 15811497"/>
              <a:gd name="connsiteY5-18954" fmla="*/ 1170993 h 6248398"/>
              <a:gd name="connsiteX6-18955" fmla="*/ 13049247 w 15811497"/>
              <a:gd name="connsiteY6-18956" fmla="*/ 361949 h 6248398"/>
              <a:gd name="connsiteX7-18957" fmla="*/ 15811497 w 15811497"/>
              <a:gd name="connsiteY7-18958" fmla="*/ 3124198 h 6248398"/>
              <a:gd name="connsiteX8-18959" fmla="*/ 13049247 w 15811497"/>
              <a:gd name="connsiteY8-18960" fmla="*/ 5886448 h 6248398"/>
              <a:gd name="connsiteX9-18961" fmla="*/ 11732594 w 15811497"/>
              <a:gd name="connsiteY9-18962" fmla="*/ 5553059 h 6248398"/>
              <a:gd name="connsiteX10-18963" fmla="*/ 11096041 w 15811497"/>
              <a:gd name="connsiteY10-18964" fmla="*/ 5077404 h 6248398"/>
              <a:gd name="connsiteX11-18965" fmla="*/ 10610846 w 15811497"/>
              <a:gd name="connsiteY11-18966" fmla="*/ 5029199 h 6248398"/>
              <a:gd name="connsiteX12-18967" fmla="*/ 9640652 w 15811497"/>
              <a:gd name="connsiteY12-18968" fmla="*/ 5486739 h 6248398"/>
              <a:gd name="connsiteX13-18969" fmla="*/ 9480140 w 15811497"/>
              <a:gd name="connsiteY13-18970" fmla="*/ 5721533 h 6248398"/>
              <a:gd name="connsiteX14-18971" fmla="*/ 8362947 w 15811497"/>
              <a:gd name="connsiteY14-18972" fmla="*/ 6248398 h 6248398"/>
              <a:gd name="connsiteX15-18973" fmla="*/ 7028922 w 15811497"/>
              <a:gd name="connsiteY15-18974" fmla="*/ 5364147 h 6248398"/>
              <a:gd name="connsiteX16-18975" fmla="*/ 6990513 w 15811497"/>
              <a:gd name="connsiteY16-18976" fmla="*/ 5259205 h 6248398"/>
              <a:gd name="connsiteX17-18977" fmla="*/ 6990512 w 15811497"/>
              <a:gd name="connsiteY17-18978" fmla="*/ 5259199 h 6248398"/>
              <a:gd name="connsiteX18-18979" fmla="*/ 6983676 w 15811497"/>
              <a:gd name="connsiteY18-18980" fmla="*/ 5240519 h 6248398"/>
              <a:gd name="connsiteX19-18981" fmla="*/ 6983673 w 15811497"/>
              <a:gd name="connsiteY19-18982" fmla="*/ 5240519 h 6248398"/>
              <a:gd name="connsiteX20-18983" fmla="*/ 6980236 w 15811497"/>
              <a:gd name="connsiteY20-18984" fmla="*/ 5231130 h 6248398"/>
              <a:gd name="connsiteX21-18985" fmla="*/ 6978859 w 15811497"/>
              <a:gd name="connsiteY21-18986" fmla="*/ 5225774 h 6248398"/>
              <a:gd name="connsiteX22-18987" fmla="*/ 6984291 w 15811497"/>
              <a:gd name="connsiteY22-18988" fmla="*/ 5240614 h 6248398"/>
              <a:gd name="connsiteX23-18989" fmla="*/ 6984292 w 15811497"/>
              <a:gd name="connsiteY23-18990" fmla="*/ 5240614 h 6248398"/>
              <a:gd name="connsiteX24-18991" fmla="*/ 6944562 w 15811497"/>
              <a:gd name="connsiteY24-18992" fmla="*/ 5092380 h 6248398"/>
              <a:gd name="connsiteX25-18993" fmla="*/ 6948299 w 15811497"/>
              <a:gd name="connsiteY25-18994" fmla="*/ 5142273 h 6248398"/>
              <a:gd name="connsiteX26-18995" fmla="*/ 5829297 w 15811497"/>
              <a:gd name="connsiteY26-18996" fmla="*/ 4400549 h 6248398"/>
              <a:gd name="connsiteX27-18997" fmla="*/ 5056802 w 15811497"/>
              <a:gd name="connsiteY27-18998" fmla="*/ 4677867 h 6248398"/>
              <a:gd name="connsiteX28-18999" fmla="*/ 5022517 w 15811497"/>
              <a:gd name="connsiteY28-19000" fmla="*/ 4709027 h 6248398"/>
              <a:gd name="connsiteX29-19001" fmla="*/ 5022515 w 15811497"/>
              <a:gd name="connsiteY29-19002" fmla="*/ 4709029 h 6248398"/>
              <a:gd name="connsiteX30-19003" fmla="*/ 4778482 w 15811497"/>
              <a:gd name="connsiteY30-19004" fmla="*/ 5008058 h 6248398"/>
              <a:gd name="connsiteX31-19005" fmla="*/ 4715455 w 15811497"/>
              <a:gd name="connsiteY31-19006" fmla="*/ 5077404 h 6248398"/>
              <a:gd name="connsiteX32-19007" fmla="*/ 2762249 w 15811497"/>
              <a:gd name="connsiteY32-19008" fmla="*/ 5886448 h 6248398"/>
              <a:gd name="connsiteX33-19009" fmla="*/ 0 w 15811497"/>
              <a:gd name="connsiteY33-19010" fmla="*/ 3124198 h 6248398"/>
              <a:gd name="connsiteX34-19011" fmla="*/ 2762249 w 15811497"/>
              <a:gd name="connsiteY34-19012" fmla="*/ 361949 h 6248398"/>
              <a:gd name="connsiteX35-19013" fmla="*/ 4078902 w 15811497"/>
              <a:gd name="connsiteY35-19014" fmla="*/ 695338 h 6248398"/>
              <a:gd name="connsiteX36-19015" fmla="*/ 4261443 w 15811497"/>
              <a:gd name="connsiteY36-19016" fmla="*/ 806235 h 6248398"/>
              <a:gd name="connsiteX37-19017" fmla="*/ 4409044 w 15811497"/>
              <a:gd name="connsiteY37-19018" fmla="*/ 910268 h 6248398"/>
              <a:gd name="connsiteX38-19019" fmla="*/ 4612477 w 15811497"/>
              <a:gd name="connsiteY38-19020" fmla="*/ 1077402 h 6248398"/>
              <a:gd name="connsiteX39-19021" fmla="*/ 4612478 w 15811497"/>
              <a:gd name="connsiteY39-19022" fmla="*/ 1077403 h 6248398"/>
              <a:gd name="connsiteX40-19023" fmla="*/ 4701725 w 15811497"/>
              <a:gd name="connsiteY40-19024" fmla="*/ 1120394 h 6248398"/>
              <a:gd name="connsiteX41-19025" fmla="*/ 5191122 w 15811497"/>
              <a:gd name="connsiteY41-19026" fmla="*/ 1219199 h 6248398"/>
              <a:gd name="connsiteX42-19027" fmla="*/ 6161317 w 15811497"/>
              <a:gd name="connsiteY42-19028" fmla="*/ 761659 h 6248398"/>
              <a:gd name="connsiteX43-19029" fmla="*/ 6224019 w 15811497"/>
              <a:gd name="connsiteY43-19030" fmla="*/ 677808 h 6248398"/>
              <a:gd name="connsiteX44-19031" fmla="*/ 6175489 w 15811497"/>
              <a:gd name="connsiteY44-19032" fmla="*/ 757691 h 6248398"/>
              <a:gd name="connsiteX45-19033" fmla="*/ 6175489 w 15811497"/>
              <a:gd name="connsiteY45-19034" fmla="*/ 757692 h 6248398"/>
              <a:gd name="connsiteX46-19035" fmla="*/ 6224020 w 15811497"/>
              <a:gd name="connsiteY46-19036" fmla="*/ 677809 h 6248398"/>
              <a:gd name="connsiteX47-19037" fmla="*/ 6233696 w 15811497"/>
              <a:gd name="connsiteY47-19038" fmla="*/ 664869 h 6248398"/>
              <a:gd name="connsiteX48-19039" fmla="*/ 6252611 w 15811497"/>
              <a:gd name="connsiteY48-19040" fmla="*/ 633734 h 6248398"/>
              <a:gd name="connsiteX49-19041" fmla="*/ 6252610 w 15811497"/>
              <a:gd name="connsiteY49-19042" fmla="*/ 633734 h 6248398"/>
              <a:gd name="connsiteX50-19043" fmla="*/ 6233696 w 15811497"/>
              <a:gd name="connsiteY50-19044" fmla="*/ 664868 h 6248398"/>
              <a:gd name="connsiteX51-19045" fmla="*/ 6224019 w 15811497"/>
              <a:gd name="connsiteY51-19046" fmla="*/ 677808 h 6248398"/>
              <a:gd name="connsiteX52-19047" fmla="*/ 6248008 w 15811497"/>
              <a:gd name="connsiteY52-19048" fmla="*/ 638320 h 6248398"/>
              <a:gd name="connsiteX53-19049" fmla="*/ 6251291 w 15811497"/>
              <a:gd name="connsiteY53-19050" fmla="*/ 633930 h 6248398"/>
              <a:gd name="connsiteX54-19051" fmla="*/ 6251293 w 15811497"/>
              <a:gd name="connsiteY54-19052" fmla="*/ 633929 h 6248398"/>
              <a:gd name="connsiteX55-19053" fmla="*/ 6257683 w 15811497"/>
              <a:gd name="connsiteY55-19054" fmla="*/ 625384 h 6248398"/>
              <a:gd name="connsiteX56-19055" fmla="*/ 6331355 w 15811497"/>
              <a:gd name="connsiteY56-19056" fmla="*/ 526865 h 6248398"/>
              <a:gd name="connsiteX57-19057" fmla="*/ 7448548 w 15811497"/>
              <a:gd name="connsiteY57-19058" fmla="*/ 0 h 6248398"/>
              <a:gd name="connsiteX0-19059" fmla="*/ 7448548 w 15811497"/>
              <a:gd name="connsiteY0-19060" fmla="*/ 0 h 6248398"/>
              <a:gd name="connsiteX1-19061" fmla="*/ 8721604 w 15811497"/>
              <a:gd name="connsiteY1-19062" fmla="*/ 757692 h 6248398"/>
              <a:gd name="connsiteX2-19063" fmla="*/ 8890522 w 15811497"/>
              <a:gd name="connsiteY2-19064" fmla="*/ 1193234 h 6248398"/>
              <a:gd name="connsiteX3-19065" fmla="*/ 9958384 w 15811497"/>
              <a:gd name="connsiteY3-19066" fmla="*/ 1828798 h 6248398"/>
              <a:gd name="connsiteX4-19067" fmla="*/ 10895504 w 15811497"/>
              <a:gd name="connsiteY4-19068" fmla="*/ 1386857 h 6248398"/>
              <a:gd name="connsiteX5-19069" fmla="*/ 11096041 w 15811497"/>
              <a:gd name="connsiteY5-19070" fmla="*/ 1170993 h 6248398"/>
              <a:gd name="connsiteX6-19071" fmla="*/ 13049247 w 15811497"/>
              <a:gd name="connsiteY6-19072" fmla="*/ 361949 h 6248398"/>
              <a:gd name="connsiteX7-19073" fmla="*/ 15811497 w 15811497"/>
              <a:gd name="connsiteY7-19074" fmla="*/ 3124198 h 6248398"/>
              <a:gd name="connsiteX8-19075" fmla="*/ 13049247 w 15811497"/>
              <a:gd name="connsiteY8-19076" fmla="*/ 5886448 h 6248398"/>
              <a:gd name="connsiteX9-19077" fmla="*/ 11732594 w 15811497"/>
              <a:gd name="connsiteY9-19078" fmla="*/ 5553059 h 6248398"/>
              <a:gd name="connsiteX10-19079" fmla="*/ 11096041 w 15811497"/>
              <a:gd name="connsiteY10-19080" fmla="*/ 5077404 h 6248398"/>
              <a:gd name="connsiteX11-19081" fmla="*/ 10610846 w 15811497"/>
              <a:gd name="connsiteY11-19082" fmla="*/ 5029199 h 6248398"/>
              <a:gd name="connsiteX12-19083" fmla="*/ 9640652 w 15811497"/>
              <a:gd name="connsiteY12-19084" fmla="*/ 5486739 h 6248398"/>
              <a:gd name="connsiteX13-19085" fmla="*/ 9480140 w 15811497"/>
              <a:gd name="connsiteY13-19086" fmla="*/ 5721533 h 6248398"/>
              <a:gd name="connsiteX14-19087" fmla="*/ 8362947 w 15811497"/>
              <a:gd name="connsiteY14-19088" fmla="*/ 6248398 h 6248398"/>
              <a:gd name="connsiteX15-19089" fmla="*/ 7028922 w 15811497"/>
              <a:gd name="connsiteY15-19090" fmla="*/ 5364147 h 6248398"/>
              <a:gd name="connsiteX16-19091" fmla="*/ 6990513 w 15811497"/>
              <a:gd name="connsiteY16-19092" fmla="*/ 5259205 h 6248398"/>
              <a:gd name="connsiteX17-19093" fmla="*/ 6990512 w 15811497"/>
              <a:gd name="connsiteY17-19094" fmla="*/ 5259199 h 6248398"/>
              <a:gd name="connsiteX18-19095" fmla="*/ 6983676 w 15811497"/>
              <a:gd name="connsiteY18-19096" fmla="*/ 5240519 h 6248398"/>
              <a:gd name="connsiteX19-19097" fmla="*/ 6983673 w 15811497"/>
              <a:gd name="connsiteY19-19098" fmla="*/ 5240519 h 6248398"/>
              <a:gd name="connsiteX20-19099" fmla="*/ 6980236 w 15811497"/>
              <a:gd name="connsiteY20-19100" fmla="*/ 5231130 h 6248398"/>
              <a:gd name="connsiteX21-19101" fmla="*/ 6978859 w 15811497"/>
              <a:gd name="connsiteY21-19102" fmla="*/ 5225774 h 6248398"/>
              <a:gd name="connsiteX22-19103" fmla="*/ 6984291 w 15811497"/>
              <a:gd name="connsiteY22-19104" fmla="*/ 5240614 h 6248398"/>
              <a:gd name="connsiteX23-19105" fmla="*/ 6984292 w 15811497"/>
              <a:gd name="connsiteY23-19106" fmla="*/ 5240614 h 6248398"/>
              <a:gd name="connsiteX24-19107" fmla="*/ 6944562 w 15811497"/>
              <a:gd name="connsiteY24-19108" fmla="*/ 5092380 h 6248398"/>
              <a:gd name="connsiteX25-19109" fmla="*/ 6948299 w 15811497"/>
              <a:gd name="connsiteY25-19110" fmla="*/ 5142273 h 6248398"/>
              <a:gd name="connsiteX26-19111" fmla="*/ 5829297 w 15811497"/>
              <a:gd name="connsiteY26-19112" fmla="*/ 4400549 h 6248398"/>
              <a:gd name="connsiteX27-19113" fmla="*/ 5056802 w 15811497"/>
              <a:gd name="connsiteY27-19114" fmla="*/ 4677867 h 6248398"/>
              <a:gd name="connsiteX28-19115" fmla="*/ 5022517 w 15811497"/>
              <a:gd name="connsiteY28-19116" fmla="*/ 4709027 h 6248398"/>
              <a:gd name="connsiteX29-19117" fmla="*/ 5022515 w 15811497"/>
              <a:gd name="connsiteY29-19118" fmla="*/ 4709029 h 6248398"/>
              <a:gd name="connsiteX30-19119" fmla="*/ 4778482 w 15811497"/>
              <a:gd name="connsiteY30-19120" fmla="*/ 5008058 h 6248398"/>
              <a:gd name="connsiteX31-19121" fmla="*/ 4715455 w 15811497"/>
              <a:gd name="connsiteY31-19122" fmla="*/ 5077404 h 6248398"/>
              <a:gd name="connsiteX32-19123" fmla="*/ 2762249 w 15811497"/>
              <a:gd name="connsiteY32-19124" fmla="*/ 5886448 h 6248398"/>
              <a:gd name="connsiteX33-19125" fmla="*/ 0 w 15811497"/>
              <a:gd name="connsiteY33-19126" fmla="*/ 3124198 h 6248398"/>
              <a:gd name="connsiteX34-19127" fmla="*/ 2762249 w 15811497"/>
              <a:gd name="connsiteY34-19128" fmla="*/ 361949 h 6248398"/>
              <a:gd name="connsiteX35-19129" fmla="*/ 4078902 w 15811497"/>
              <a:gd name="connsiteY35-19130" fmla="*/ 695338 h 6248398"/>
              <a:gd name="connsiteX36-19131" fmla="*/ 4261443 w 15811497"/>
              <a:gd name="connsiteY36-19132" fmla="*/ 806235 h 6248398"/>
              <a:gd name="connsiteX37-19133" fmla="*/ 4409044 w 15811497"/>
              <a:gd name="connsiteY37-19134" fmla="*/ 910268 h 6248398"/>
              <a:gd name="connsiteX38-19135" fmla="*/ 4612477 w 15811497"/>
              <a:gd name="connsiteY38-19136" fmla="*/ 1077402 h 6248398"/>
              <a:gd name="connsiteX39-19137" fmla="*/ 4612478 w 15811497"/>
              <a:gd name="connsiteY39-19138" fmla="*/ 1077403 h 6248398"/>
              <a:gd name="connsiteX40-19139" fmla="*/ 4701725 w 15811497"/>
              <a:gd name="connsiteY40-19140" fmla="*/ 1120394 h 6248398"/>
              <a:gd name="connsiteX41-19141" fmla="*/ 5191122 w 15811497"/>
              <a:gd name="connsiteY41-19142" fmla="*/ 1219199 h 6248398"/>
              <a:gd name="connsiteX42-19143" fmla="*/ 6161317 w 15811497"/>
              <a:gd name="connsiteY42-19144" fmla="*/ 761659 h 6248398"/>
              <a:gd name="connsiteX43-19145" fmla="*/ 6224019 w 15811497"/>
              <a:gd name="connsiteY43-19146" fmla="*/ 677808 h 6248398"/>
              <a:gd name="connsiteX44-19147" fmla="*/ 6175489 w 15811497"/>
              <a:gd name="connsiteY44-19148" fmla="*/ 757691 h 6248398"/>
              <a:gd name="connsiteX45-19149" fmla="*/ 6175489 w 15811497"/>
              <a:gd name="connsiteY45-19150" fmla="*/ 757692 h 6248398"/>
              <a:gd name="connsiteX46-19151" fmla="*/ 6224020 w 15811497"/>
              <a:gd name="connsiteY46-19152" fmla="*/ 677809 h 6248398"/>
              <a:gd name="connsiteX47-19153" fmla="*/ 6233696 w 15811497"/>
              <a:gd name="connsiteY47-19154" fmla="*/ 664869 h 6248398"/>
              <a:gd name="connsiteX48-19155" fmla="*/ 6252611 w 15811497"/>
              <a:gd name="connsiteY48-19156" fmla="*/ 633734 h 6248398"/>
              <a:gd name="connsiteX49-19157" fmla="*/ 6252610 w 15811497"/>
              <a:gd name="connsiteY49-19158" fmla="*/ 633734 h 6248398"/>
              <a:gd name="connsiteX50-19159" fmla="*/ 6233696 w 15811497"/>
              <a:gd name="connsiteY50-19160" fmla="*/ 664868 h 6248398"/>
              <a:gd name="connsiteX51-19161" fmla="*/ 6224019 w 15811497"/>
              <a:gd name="connsiteY51-19162" fmla="*/ 677808 h 6248398"/>
              <a:gd name="connsiteX52-19163" fmla="*/ 6248008 w 15811497"/>
              <a:gd name="connsiteY52-19164" fmla="*/ 638320 h 6248398"/>
              <a:gd name="connsiteX53-19165" fmla="*/ 6251291 w 15811497"/>
              <a:gd name="connsiteY53-19166" fmla="*/ 633930 h 6248398"/>
              <a:gd name="connsiteX54-19167" fmla="*/ 6251293 w 15811497"/>
              <a:gd name="connsiteY54-19168" fmla="*/ 633929 h 6248398"/>
              <a:gd name="connsiteX55-19169" fmla="*/ 6331355 w 15811497"/>
              <a:gd name="connsiteY55-19170" fmla="*/ 526865 h 6248398"/>
              <a:gd name="connsiteX56-19171" fmla="*/ 7448548 w 15811497"/>
              <a:gd name="connsiteY56-19172" fmla="*/ 0 h 6248398"/>
              <a:gd name="connsiteX0-19173" fmla="*/ 7448548 w 15811497"/>
              <a:gd name="connsiteY0-19174" fmla="*/ 0 h 6248398"/>
              <a:gd name="connsiteX1-19175" fmla="*/ 8721604 w 15811497"/>
              <a:gd name="connsiteY1-19176" fmla="*/ 757692 h 6248398"/>
              <a:gd name="connsiteX2-19177" fmla="*/ 8890522 w 15811497"/>
              <a:gd name="connsiteY2-19178" fmla="*/ 1193234 h 6248398"/>
              <a:gd name="connsiteX3-19179" fmla="*/ 9958384 w 15811497"/>
              <a:gd name="connsiteY3-19180" fmla="*/ 1828798 h 6248398"/>
              <a:gd name="connsiteX4-19181" fmla="*/ 10895504 w 15811497"/>
              <a:gd name="connsiteY4-19182" fmla="*/ 1386857 h 6248398"/>
              <a:gd name="connsiteX5-19183" fmla="*/ 11096041 w 15811497"/>
              <a:gd name="connsiteY5-19184" fmla="*/ 1170993 h 6248398"/>
              <a:gd name="connsiteX6-19185" fmla="*/ 13049247 w 15811497"/>
              <a:gd name="connsiteY6-19186" fmla="*/ 361949 h 6248398"/>
              <a:gd name="connsiteX7-19187" fmla="*/ 15811497 w 15811497"/>
              <a:gd name="connsiteY7-19188" fmla="*/ 3124198 h 6248398"/>
              <a:gd name="connsiteX8-19189" fmla="*/ 13049247 w 15811497"/>
              <a:gd name="connsiteY8-19190" fmla="*/ 5886448 h 6248398"/>
              <a:gd name="connsiteX9-19191" fmla="*/ 11732594 w 15811497"/>
              <a:gd name="connsiteY9-19192" fmla="*/ 5553059 h 6248398"/>
              <a:gd name="connsiteX10-19193" fmla="*/ 11096041 w 15811497"/>
              <a:gd name="connsiteY10-19194" fmla="*/ 5077404 h 6248398"/>
              <a:gd name="connsiteX11-19195" fmla="*/ 10610846 w 15811497"/>
              <a:gd name="connsiteY11-19196" fmla="*/ 5029199 h 6248398"/>
              <a:gd name="connsiteX12-19197" fmla="*/ 9640652 w 15811497"/>
              <a:gd name="connsiteY12-19198" fmla="*/ 5486739 h 6248398"/>
              <a:gd name="connsiteX13-19199" fmla="*/ 9480140 w 15811497"/>
              <a:gd name="connsiteY13-19200" fmla="*/ 5721533 h 6248398"/>
              <a:gd name="connsiteX14-19201" fmla="*/ 8362947 w 15811497"/>
              <a:gd name="connsiteY14-19202" fmla="*/ 6248398 h 6248398"/>
              <a:gd name="connsiteX15-19203" fmla="*/ 7028922 w 15811497"/>
              <a:gd name="connsiteY15-19204" fmla="*/ 5364147 h 6248398"/>
              <a:gd name="connsiteX16-19205" fmla="*/ 6990513 w 15811497"/>
              <a:gd name="connsiteY16-19206" fmla="*/ 5259205 h 6248398"/>
              <a:gd name="connsiteX17-19207" fmla="*/ 6990512 w 15811497"/>
              <a:gd name="connsiteY17-19208" fmla="*/ 5259199 h 6248398"/>
              <a:gd name="connsiteX18-19209" fmla="*/ 6983676 w 15811497"/>
              <a:gd name="connsiteY18-19210" fmla="*/ 5240519 h 6248398"/>
              <a:gd name="connsiteX19-19211" fmla="*/ 6983673 w 15811497"/>
              <a:gd name="connsiteY19-19212" fmla="*/ 5240519 h 6248398"/>
              <a:gd name="connsiteX20-19213" fmla="*/ 6980236 w 15811497"/>
              <a:gd name="connsiteY20-19214" fmla="*/ 5231130 h 6248398"/>
              <a:gd name="connsiteX21-19215" fmla="*/ 6978859 w 15811497"/>
              <a:gd name="connsiteY21-19216" fmla="*/ 5225774 h 6248398"/>
              <a:gd name="connsiteX22-19217" fmla="*/ 6984291 w 15811497"/>
              <a:gd name="connsiteY22-19218" fmla="*/ 5240614 h 6248398"/>
              <a:gd name="connsiteX23-19219" fmla="*/ 6984292 w 15811497"/>
              <a:gd name="connsiteY23-19220" fmla="*/ 5240614 h 6248398"/>
              <a:gd name="connsiteX24-19221" fmla="*/ 6944562 w 15811497"/>
              <a:gd name="connsiteY24-19222" fmla="*/ 5092380 h 6248398"/>
              <a:gd name="connsiteX25-19223" fmla="*/ 6948299 w 15811497"/>
              <a:gd name="connsiteY25-19224" fmla="*/ 5142273 h 6248398"/>
              <a:gd name="connsiteX26-19225" fmla="*/ 5829297 w 15811497"/>
              <a:gd name="connsiteY26-19226" fmla="*/ 4400549 h 6248398"/>
              <a:gd name="connsiteX27-19227" fmla="*/ 5056802 w 15811497"/>
              <a:gd name="connsiteY27-19228" fmla="*/ 4677867 h 6248398"/>
              <a:gd name="connsiteX28-19229" fmla="*/ 5022517 w 15811497"/>
              <a:gd name="connsiteY28-19230" fmla="*/ 4709027 h 6248398"/>
              <a:gd name="connsiteX29-19231" fmla="*/ 5022515 w 15811497"/>
              <a:gd name="connsiteY29-19232" fmla="*/ 4709029 h 6248398"/>
              <a:gd name="connsiteX30-19233" fmla="*/ 4778482 w 15811497"/>
              <a:gd name="connsiteY30-19234" fmla="*/ 5008058 h 6248398"/>
              <a:gd name="connsiteX31-19235" fmla="*/ 4715455 w 15811497"/>
              <a:gd name="connsiteY31-19236" fmla="*/ 5077404 h 6248398"/>
              <a:gd name="connsiteX32-19237" fmla="*/ 2762249 w 15811497"/>
              <a:gd name="connsiteY32-19238" fmla="*/ 5886448 h 6248398"/>
              <a:gd name="connsiteX33-19239" fmla="*/ 0 w 15811497"/>
              <a:gd name="connsiteY33-19240" fmla="*/ 3124198 h 6248398"/>
              <a:gd name="connsiteX34-19241" fmla="*/ 2762249 w 15811497"/>
              <a:gd name="connsiteY34-19242" fmla="*/ 361949 h 6248398"/>
              <a:gd name="connsiteX35-19243" fmla="*/ 4078902 w 15811497"/>
              <a:gd name="connsiteY35-19244" fmla="*/ 695338 h 6248398"/>
              <a:gd name="connsiteX36-19245" fmla="*/ 4261443 w 15811497"/>
              <a:gd name="connsiteY36-19246" fmla="*/ 806235 h 6248398"/>
              <a:gd name="connsiteX37-19247" fmla="*/ 4409044 w 15811497"/>
              <a:gd name="connsiteY37-19248" fmla="*/ 910268 h 6248398"/>
              <a:gd name="connsiteX38-19249" fmla="*/ 4612477 w 15811497"/>
              <a:gd name="connsiteY38-19250" fmla="*/ 1077402 h 6248398"/>
              <a:gd name="connsiteX39-19251" fmla="*/ 4612478 w 15811497"/>
              <a:gd name="connsiteY39-19252" fmla="*/ 1077403 h 6248398"/>
              <a:gd name="connsiteX40-19253" fmla="*/ 4701725 w 15811497"/>
              <a:gd name="connsiteY40-19254" fmla="*/ 1120394 h 6248398"/>
              <a:gd name="connsiteX41-19255" fmla="*/ 5191122 w 15811497"/>
              <a:gd name="connsiteY41-19256" fmla="*/ 1219199 h 6248398"/>
              <a:gd name="connsiteX42-19257" fmla="*/ 6161317 w 15811497"/>
              <a:gd name="connsiteY42-19258" fmla="*/ 761659 h 6248398"/>
              <a:gd name="connsiteX43-19259" fmla="*/ 6224019 w 15811497"/>
              <a:gd name="connsiteY43-19260" fmla="*/ 677808 h 6248398"/>
              <a:gd name="connsiteX44-19261" fmla="*/ 6175489 w 15811497"/>
              <a:gd name="connsiteY44-19262" fmla="*/ 757691 h 6248398"/>
              <a:gd name="connsiteX45-19263" fmla="*/ 6175489 w 15811497"/>
              <a:gd name="connsiteY45-19264" fmla="*/ 757692 h 6248398"/>
              <a:gd name="connsiteX46-19265" fmla="*/ 6224020 w 15811497"/>
              <a:gd name="connsiteY46-19266" fmla="*/ 677809 h 6248398"/>
              <a:gd name="connsiteX47-19267" fmla="*/ 6233696 w 15811497"/>
              <a:gd name="connsiteY47-19268" fmla="*/ 664869 h 6248398"/>
              <a:gd name="connsiteX48-19269" fmla="*/ 6252611 w 15811497"/>
              <a:gd name="connsiteY48-19270" fmla="*/ 633734 h 6248398"/>
              <a:gd name="connsiteX49-19271" fmla="*/ 6252610 w 15811497"/>
              <a:gd name="connsiteY49-19272" fmla="*/ 633734 h 6248398"/>
              <a:gd name="connsiteX50-19273" fmla="*/ 6233696 w 15811497"/>
              <a:gd name="connsiteY50-19274" fmla="*/ 664868 h 6248398"/>
              <a:gd name="connsiteX51-19275" fmla="*/ 6224019 w 15811497"/>
              <a:gd name="connsiteY51-19276" fmla="*/ 677808 h 6248398"/>
              <a:gd name="connsiteX52-19277" fmla="*/ 6251291 w 15811497"/>
              <a:gd name="connsiteY52-19278" fmla="*/ 633930 h 6248398"/>
              <a:gd name="connsiteX53-19279" fmla="*/ 6251293 w 15811497"/>
              <a:gd name="connsiteY53-19280" fmla="*/ 633929 h 6248398"/>
              <a:gd name="connsiteX54-19281" fmla="*/ 6331355 w 15811497"/>
              <a:gd name="connsiteY54-19282" fmla="*/ 526865 h 6248398"/>
              <a:gd name="connsiteX55-19283" fmla="*/ 7448548 w 15811497"/>
              <a:gd name="connsiteY55-19284" fmla="*/ 0 h 6248398"/>
              <a:gd name="connsiteX0-19285" fmla="*/ 7448548 w 15811497"/>
              <a:gd name="connsiteY0-19286" fmla="*/ 0 h 6248398"/>
              <a:gd name="connsiteX1-19287" fmla="*/ 8721604 w 15811497"/>
              <a:gd name="connsiteY1-19288" fmla="*/ 757692 h 6248398"/>
              <a:gd name="connsiteX2-19289" fmla="*/ 8890522 w 15811497"/>
              <a:gd name="connsiteY2-19290" fmla="*/ 1193234 h 6248398"/>
              <a:gd name="connsiteX3-19291" fmla="*/ 9958384 w 15811497"/>
              <a:gd name="connsiteY3-19292" fmla="*/ 1828798 h 6248398"/>
              <a:gd name="connsiteX4-19293" fmla="*/ 10895504 w 15811497"/>
              <a:gd name="connsiteY4-19294" fmla="*/ 1386857 h 6248398"/>
              <a:gd name="connsiteX5-19295" fmla="*/ 11096041 w 15811497"/>
              <a:gd name="connsiteY5-19296" fmla="*/ 1170993 h 6248398"/>
              <a:gd name="connsiteX6-19297" fmla="*/ 13049247 w 15811497"/>
              <a:gd name="connsiteY6-19298" fmla="*/ 361949 h 6248398"/>
              <a:gd name="connsiteX7-19299" fmla="*/ 15811497 w 15811497"/>
              <a:gd name="connsiteY7-19300" fmla="*/ 3124198 h 6248398"/>
              <a:gd name="connsiteX8-19301" fmla="*/ 13049247 w 15811497"/>
              <a:gd name="connsiteY8-19302" fmla="*/ 5886448 h 6248398"/>
              <a:gd name="connsiteX9-19303" fmla="*/ 11732594 w 15811497"/>
              <a:gd name="connsiteY9-19304" fmla="*/ 5553059 h 6248398"/>
              <a:gd name="connsiteX10-19305" fmla="*/ 11096041 w 15811497"/>
              <a:gd name="connsiteY10-19306" fmla="*/ 5077404 h 6248398"/>
              <a:gd name="connsiteX11-19307" fmla="*/ 10610846 w 15811497"/>
              <a:gd name="connsiteY11-19308" fmla="*/ 5029199 h 6248398"/>
              <a:gd name="connsiteX12-19309" fmla="*/ 9640652 w 15811497"/>
              <a:gd name="connsiteY12-19310" fmla="*/ 5486739 h 6248398"/>
              <a:gd name="connsiteX13-19311" fmla="*/ 9480140 w 15811497"/>
              <a:gd name="connsiteY13-19312" fmla="*/ 5721533 h 6248398"/>
              <a:gd name="connsiteX14-19313" fmla="*/ 8362947 w 15811497"/>
              <a:gd name="connsiteY14-19314" fmla="*/ 6248398 h 6248398"/>
              <a:gd name="connsiteX15-19315" fmla="*/ 7028922 w 15811497"/>
              <a:gd name="connsiteY15-19316" fmla="*/ 5364147 h 6248398"/>
              <a:gd name="connsiteX16-19317" fmla="*/ 6990513 w 15811497"/>
              <a:gd name="connsiteY16-19318" fmla="*/ 5259205 h 6248398"/>
              <a:gd name="connsiteX17-19319" fmla="*/ 6990512 w 15811497"/>
              <a:gd name="connsiteY17-19320" fmla="*/ 5259199 h 6248398"/>
              <a:gd name="connsiteX18-19321" fmla="*/ 6983676 w 15811497"/>
              <a:gd name="connsiteY18-19322" fmla="*/ 5240519 h 6248398"/>
              <a:gd name="connsiteX19-19323" fmla="*/ 6983673 w 15811497"/>
              <a:gd name="connsiteY19-19324" fmla="*/ 5240519 h 6248398"/>
              <a:gd name="connsiteX20-19325" fmla="*/ 6980236 w 15811497"/>
              <a:gd name="connsiteY20-19326" fmla="*/ 5231130 h 6248398"/>
              <a:gd name="connsiteX21-19327" fmla="*/ 6978859 w 15811497"/>
              <a:gd name="connsiteY21-19328" fmla="*/ 5225774 h 6248398"/>
              <a:gd name="connsiteX22-19329" fmla="*/ 6984291 w 15811497"/>
              <a:gd name="connsiteY22-19330" fmla="*/ 5240614 h 6248398"/>
              <a:gd name="connsiteX23-19331" fmla="*/ 6984292 w 15811497"/>
              <a:gd name="connsiteY23-19332" fmla="*/ 5240614 h 6248398"/>
              <a:gd name="connsiteX24-19333" fmla="*/ 6944562 w 15811497"/>
              <a:gd name="connsiteY24-19334" fmla="*/ 5092380 h 6248398"/>
              <a:gd name="connsiteX25-19335" fmla="*/ 6948299 w 15811497"/>
              <a:gd name="connsiteY25-19336" fmla="*/ 5142273 h 6248398"/>
              <a:gd name="connsiteX26-19337" fmla="*/ 5829297 w 15811497"/>
              <a:gd name="connsiteY26-19338" fmla="*/ 4400549 h 6248398"/>
              <a:gd name="connsiteX27-19339" fmla="*/ 5056802 w 15811497"/>
              <a:gd name="connsiteY27-19340" fmla="*/ 4677867 h 6248398"/>
              <a:gd name="connsiteX28-19341" fmla="*/ 5022517 w 15811497"/>
              <a:gd name="connsiteY28-19342" fmla="*/ 4709027 h 6248398"/>
              <a:gd name="connsiteX29-19343" fmla="*/ 5022515 w 15811497"/>
              <a:gd name="connsiteY29-19344" fmla="*/ 4709029 h 6248398"/>
              <a:gd name="connsiteX30-19345" fmla="*/ 4778482 w 15811497"/>
              <a:gd name="connsiteY30-19346" fmla="*/ 5008058 h 6248398"/>
              <a:gd name="connsiteX31-19347" fmla="*/ 4715455 w 15811497"/>
              <a:gd name="connsiteY31-19348" fmla="*/ 5077404 h 6248398"/>
              <a:gd name="connsiteX32-19349" fmla="*/ 2762249 w 15811497"/>
              <a:gd name="connsiteY32-19350" fmla="*/ 5886448 h 6248398"/>
              <a:gd name="connsiteX33-19351" fmla="*/ 0 w 15811497"/>
              <a:gd name="connsiteY33-19352" fmla="*/ 3124198 h 6248398"/>
              <a:gd name="connsiteX34-19353" fmla="*/ 2762249 w 15811497"/>
              <a:gd name="connsiteY34-19354" fmla="*/ 361949 h 6248398"/>
              <a:gd name="connsiteX35-19355" fmla="*/ 4078902 w 15811497"/>
              <a:gd name="connsiteY35-19356" fmla="*/ 695338 h 6248398"/>
              <a:gd name="connsiteX36-19357" fmla="*/ 4261443 w 15811497"/>
              <a:gd name="connsiteY36-19358" fmla="*/ 806235 h 6248398"/>
              <a:gd name="connsiteX37-19359" fmla="*/ 4409044 w 15811497"/>
              <a:gd name="connsiteY37-19360" fmla="*/ 910268 h 6248398"/>
              <a:gd name="connsiteX38-19361" fmla="*/ 4612477 w 15811497"/>
              <a:gd name="connsiteY38-19362" fmla="*/ 1077402 h 6248398"/>
              <a:gd name="connsiteX39-19363" fmla="*/ 4612478 w 15811497"/>
              <a:gd name="connsiteY39-19364" fmla="*/ 1077403 h 6248398"/>
              <a:gd name="connsiteX40-19365" fmla="*/ 4701725 w 15811497"/>
              <a:gd name="connsiteY40-19366" fmla="*/ 1120394 h 6248398"/>
              <a:gd name="connsiteX41-19367" fmla="*/ 5191122 w 15811497"/>
              <a:gd name="connsiteY41-19368" fmla="*/ 1219199 h 6248398"/>
              <a:gd name="connsiteX42-19369" fmla="*/ 6161317 w 15811497"/>
              <a:gd name="connsiteY42-19370" fmla="*/ 761659 h 6248398"/>
              <a:gd name="connsiteX43-19371" fmla="*/ 6224019 w 15811497"/>
              <a:gd name="connsiteY43-19372" fmla="*/ 677808 h 6248398"/>
              <a:gd name="connsiteX44-19373" fmla="*/ 6175489 w 15811497"/>
              <a:gd name="connsiteY44-19374" fmla="*/ 757691 h 6248398"/>
              <a:gd name="connsiteX45-19375" fmla="*/ 6175489 w 15811497"/>
              <a:gd name="connsiteY45-19376" fmla="*/ 757692 h 6248398"/>
              <a:gd name="connsiteX46-19377" fmla="*/ 6224020 w 15811497"/>
              <a:gd name="connsiteY46-19378" fmla="*/ 677809 h 6248398"/>
              <a:gd name="connsiteX47-19379" fmla="*/ 6233696 w 15811497"/>
              <a:gd name="connsiteY47-19380" fmla="*/ 664869 h 6248398"/>
              <a:gd name="connsiteX48-19381" fmla="*/ 6252611 w 15811497"/>
              <a:gd name="connsiteY48-19382" fmla="*/ 633734 h 6248398"/>
              <a:gd name="connsiteX49-19383" fmla="*/ 6252610 w 15811497"/>
              <a:gd name="connsiteY49-19384" fmla="*/ 633734 h 6248398"/>
              <a:gd name="connsiteX50-19385" fmla="*/ 6233696 w 15811497"/>
              <a:gd name="connsiteY50-19386" fmla="*/ 664868 h 6248398"/>
              <a:gd name="connsiteX51-19387" fmla="*/ 6251291 w 15811497"/>
              <a:gd name="connsiteY51-19388" fmla="*/ 633930 h 6248398"/>
              <a:gd name="connsiteX52-19389" fmla="*/ 6251293 w 15811497"/>
              <a:gd name="connsiteY52-19390" fmla="*/ 633929 h 6248398"/>
              <a:gd name="connsiteX53-19391" fmla="*/ 6331355 w 15811497"/>
              <a:gd name="connsiteY53-19392" fmla="*/ 526865 h 6248398"/>
              <a:gd name="connsiteX54-19393" fmla="*/ 7448548 w 15811497"/>
              <a:gd name="connsiteY54-19394" fmla="*/ 0 h 6248398"/>
              <a:gd name="connsiteX0-19395" fmla="*/ 7448548 w 15811497"/>
              <a:gd name="connsiteY0-19396" fmla="*/ 0 h 6248398"/>
              <a:gd name="connsiteX1-19397" fmla="*/ 8721604 w 15811497"/>
              <a:gd name="connsiteY1-19398" fmla="*/ 757692 h 6248398"/>
              <a:gd name="connsiteX2-19399" fmla="*/ 8890522 w 15811497"/>
              <a:gd name="connsiteY2-19400" fmla="*/ 1193234 h 6248398"/>
              <a:gd name="connsiteX3-19401" fmla="*/ 9958384 w 15811497"/>
              <a:gd name="connsiteY3-19402" fmla="*/ 1828798 h 6248398"/>
              <a:gd name="connsiteX4-19403" fmla="*/ 10895504 w 15811497"/>
              <a:gd name="connsiteY4-19404" fmla="*/ 1386857 h 6248398"/>
              <a:gd name="connsiteX5-19405" fmla="*/ 11096041 w 15811497"/>
              <a:gd name="connsiteY5-19406" fmla="*/ 1170993 h 6248398"/>
              <a:gd name="connsiteX6-19407" fmla="*/ 13049247 w 15811497"/>
              <a:gd name="connsiteY6-19408" fmla="*/ 361949 h 6248398"/>
              <a:gd name="connsiteX7-19409" fmla="*/ 15811497 w 15811497"/>
              <a:gd name="connsiteY7-19410" fmla="*/ 3124198 h 6248398"/>
              <a:gd name="connsiteX8-19411" fmla="*/ 13049247 w 15811497"/>
              <a:gd name="connsiteY8-19412" fmla="*/ 5886448 h 6248398"/>
              <a:gd name="connsiteX9-19413" fmla="*/ 11732594 w 15811497"/>
              <a:gd name="connsiteY9-19414" fmla="*/ 5553059 h 6248398"/>
              <a:gd name="connsiteX10-19415" fmla="*/ 11096041 w 15811497"/>
              <a:gd name="connsiteY10-19416" fmla="*/ 5077404 h 6248398"/>
              <a:gd name="connsiteX11-19417" fmla="*/ 10610846 w 15811497"/>
              <a:gd name="connsiteY11-19418" fmla="*/ 5029199 h 6248398"/>
              <a:gd name="connsiteX12-19419" fmla="*/ 9640652 w 15811497"/>
              <a:gd name="connsiteY12-19420" fmla="*/ 5486739 h 6248398"/>
              <a:gd name="connsiteX13-19421" fmla="*/ 9480140 w 15811497"/>
              <a:gd name="connsiteY13-19422" fmla="*/ 5721533 h 6248398"/>
              <a:gd name="connsiteX14-19423" fmla="*/ 8362947 w 15811497"/>
              <a:gd name="connsiteY14-19424" fmla="*/ 6248398 h 6248398"/>
              <a:gd name="connsiteX15-19425" fmla="*/ 7028922 w 15811497"/>
              <a:gd name="connsiteY15-19426" fmla="*/ 5364147 h 6248398"/>
              <a:gd name="connsiteX16-19427" fmla="*/ 6990513 w 15811497"/>
              <a:gd name="connsiteY16-19428" fmla="*/ 5259205 h 6248398"/>
              <a:gd name="connsiteX17-19429" fmla="*/ 6990512 w 15811497"/>
              <a:gd name="connsiteY17-19430" fmla="*/ 5259199 h 6248398"/>
              <a:gd name="connsiteX18-19431" fmla="*/ 6983676 w 15811497"/>
              <a:gd name="connsiteY18-19432" fmla="*/ 5240519 h 6248398"/>
              <a:gd name="connsiteX19-19433" fmla="*/ 6983673 w 15811497"/>
              <a:gd name="connsiteY19-19434" fmla="*/ 5240519 h 6248398"/>
              <a:gd name="connsiteX20-19435" fmla="*/ 6980236 w 15811497"/>
              <a:gd name="connsiteY20-19436" fmla="*/ 5231130 h 6248398"/>
              <a:gd name="connsiteX21-19437" fmla="*/ 6978859 w 15811497"/>
              <a:gd name="connsiteY21-19438" fmla="*/ 5225774 h 6248398"/>
              <a:gd name="connsiteX22-19439" fmla="*/ 6984291 w 15811497"/>
              <a:gd name="connsiteY22-19440" fmla="*/ 5240614 h 6248398"/>
              <a:gd name="connsiteX23-19441" fmla="*/ 6984292 w 15811497"/>
              <a:gd name="connsiteY23-19442" fmla="*/ 5240614 h 6248398"/>
              <a:gd name="connsiteX24-19443" fmla="*/ 6944562 w 15811497"/>
              <a:gd name="connsiteY24-19444" fmla="*/ 5092380 h 6248398"/>
              <a:gd name="connsiteX25-19445" fmla="*/ 6948299 w 15811497"/>
              <a:gd name="connsiteY25-19446" fmla="*/ 5142273 h 6248398"/>
              <a:gd name="connsiteX26-19447" fmla="*/ 5829297 w 15811497"/>
              <a:gd name="connsiteY26-19448" fmla="*/ 4400549 h 6248398"/>
              <a:gd name="connsiteX27-19449" fmla="*/ 5056802 w 15811497"/>
              <a:gd name="connsiteY27-19450" fmla="*/ 4677867 h 6248398"/>
              <a:gd name="connsiteX28-19451" fmla="*/ 5022517 w 15811497"/>
              <a:gd name="connsiteY28-19452" fmla="*/ 4709027 h 6248398"/>
              <a:gd name="connsiteX29-19453" fmla="*/ 5022515 w 15811497"/>
              <a:gd name="connsiteY29-19454" fmla="*/ 4709029 h 6248398"/>
              <a:gd name="connsiteX30-19455" fmla="*/ 4778482 w 15811497"/>
              <a:gd name="connsiteY30-19456" fmla="*/ 5008058 h 6248398"/>
              <a:gd name="connsiteX31-19457" fmla="*/ 4715455 w 15811497"/>
              <a:gd name="connsiteY31-19458" fmla="*/ 5077404 h 6248398"/>
              <a:gd name="connsiteX32-19459" fmla="*/ 2762249 w 15811497"/>
              <a:gd name="connsiteY32-19460" fmla="*/ 5886448 h 6248398"/>
              <a:gd name="connsiteX33-19461" fmla="*/ 0 w 15811497"/>
              <a:gd name="connsiteY33-19462" fmla="*/ 3124198 h 6248398"/>
              <a:gd name="connsiteX34-19463" fmla="*/ 2762249 w 15811497"/>
              <a:gd name="connsiteY34-19464" fmla="*/ 361949 h 6248398"/>
              <a:gd name="connsiteX35-19465" fmla="*/ 4078902 w 15811497"/>
              <a:gd name="connsiteY35-19466" fmla="*/ 695338 h 6248398"/>
              <a:gd name="connsiteX36-19467" fmla="*/ 4261443 w 15811497"/>
              <a:gd name="connsiteY36-19468" fmla="*/ 806235 h 6248398"/>
              <a:gd name="connsiteX37-19469" fmla="*/ 4409044 w 15811497"/>
              <a:gd name="connsiteY37-19470" fmla="*/ 910268 h 6248398"/>
              <a:gd name="connsiteX38-19471" fmla="*/ 4612477 w 15811497"/>
              <a:gd name="connsiteY38-19472" fmla="*/ 1077402 h 6248398"/>
              <a:gd name="connsiteX39-19473" fmla="*/ 4612478 w 15811497"/>
              <a:gd name="connsiteY39-19474" fmla="*/ 1077403 h 6248398"/>
              <a:gd name="connsiteX40-19475" fmla="*/ 4701725 w 15811497"/>
              <a:gd name="connsiteY40-19476" fmla="*/ 1120394 h 6248398"/>
              <a:gd name="connsiteX41-19477" fmla="*/ 5191122 w 15811497"/>
              <a:gd name="connsiteY41-19478" fmla="*/ 1219199 h 6248398"/>
              <a:gd name="connsiteX42-19479" fmla="*/ 6161317 w 15811497"/>
              <a:gd name="connsiteY42-19480" fmla="*/ 761659 h 6248398"/>
              <a:gd name="connsiteX43-19481" fmla="*/ 6224019 w 15811497"/>
              <a:gd name="connsiteY43-19482" fmla="*/ 677808 h 6248398"/>
              <a:gd name="connsiteX44-19483" fmla="*/ 6175489 w 15811497"/>
              <a:gd name="connsiteY44-19484" fmla="*/ 757691 h 6248398"/>
              <a:gd name="connsiteX45-19485" fmla="*/ 6175489 w 15811497"/>
              <a:gd name="connsiteY45-19486" fmla="*/ 757692 h 6248398"/>
              <a:gd name="connsiteX46-19487" fmla="*/ 6224020 w 15811497"/>
              <a:gd name="connsiteY46-19488" fmla="*/ 677809 h 6248398"/>
              <a:gd name="connsiteX47-19489" fmla="*/ 6233696 w 15811497"/>
              <a:gd name="connsiteY47-19490" fmla="*/ 664869 h 6248398"/>
              <a:gd name="connsiteX48-19491" fmla="*/ 6252611 w 15811497"/>
              <a:gd name="connsiteY48-19492" fmla="*/ 633734 h 6248398"/>
              <a:gd name="connsiteX49-19493" fmla="*/ 6252610 w 15811497"/>
              <a:gd name="connsiteY49-19494" fmla="*/ 633734 h 6248398"/>
              <a:gd name="connsiteX50-19495" fmla="*/ 6233696 w 15811497"/>
              <a:gd name="connsiteY50-19496" fmla="*/ 664868 h 6248398"/>
              <a:gd name="connsiteX51-19497" fmla="*/ 6251291 w 15811497"/>
              <a:gd name="connsiteY51-19498" fmla="*/ 633930 h 6248398"/>
              <a:gd name="connsiteX52-19499" fmla="*/ 6331355 w 15811497"/>
              <a:gd name="connsiteY52-19500" fmla="*/ 526865 h 6248398"/>
              <a:gd name="connsiteX53-19501" fmla="*/ 7448548 w 15811497"/>
              <a:gd name="connsiteY53-19502" fmla="*/ 0 h 6248398"/>
              <a:gd name="connsiteX0-19503" fmla="*/ 7448548 w 15811497"/>
              <a:gd name="connsiteY0-19504" fmla="*/ 0 h 6248398"/>
              <a:gd name="connsiteX1-19505" fmla="*/ 8721604 w 15811497"/>
              <a:gd name="connsiteY1-19506" fmla="*/ 757692 h 6248398"/>
              <a:gd name="connsiteX2-19507" fmla="*/ 8890522 w 15811497"/>
              <a:gd name="connsiteY2-19508" fmla="*/ 1193234 h 6248398"/>
              <a:gd name="connsiteX3-19509" fmla="*/ 9958384 w 15811497"/>
              <a:gd name="connsiteY3-19510" fmla="*/ 1828798 h 6248398"/>
              <a:gd name="connsiteX4-19511" fmla="*/ 10895504 w 15811497"/>
              <a:gd name="connsiteY4-19512" fmla="*/ 1386857 h 6248398"/>
              <a:gd name="connsiteX5-19513" fmla="*/ 11096041 w 15811497"/>
              <a:gd name="connsiteY5-19514" fmla="*/ 1170993 h 6248398"/>
              <a:gd name="connsiteX6-19515" fmla="*/ 13049247 w 15811497"/>
              <a:gd name="connsiteY6-19516" fmla="*/ 361949 h 6248398"/>
              <a:gd name="connsiteX7-19517" fmla="*/ 15811497 w 15811497"/>
              <a:gd name="connsiteY7-19518" fmla="*/ 3124198 h 6248398"/>
              <a:gd name="connsiteX8-19519" fmla="*/ 13049247 w 15811497"/>
              <a:gd name="connsiteY8-19520" fmla="*/ 5886448 h 6248398"/>
              <a:gd name="connsiteX9-19521" fmla="*/ 11732594 w 15811497"/>
              <a:gd name="connsiteY9-19522" fmla="*/ 5553059 h 6248398"/>
              <a:gd name="connsiteX10-19523" fmla="*/ 11096041 w 15811497"/>
              <a:gd name="connsiteY10-19524" fmla="*/ 5077404 h 6248398"/>
              <a:gd name="connsiteX11-19525" fmla="*/ 10610846 w 15811497"/>
              <a:gd name="connsiteY11-19526" fmla="*/ 5029199 h 6248398"/>
              <a:gd name="connsiteX12-19527" fmla="*/ 9640652 w 15811497"/>
              <a:gd name="connsiteY12-19528" fmla="*/ 5486739 h 6248398"/>
              <a:gd name="connsiteX13-19529" fmla="*/ 9480140 w 15811497"/>
              <a:gd name="connsiteY13-19530" fmla="*/ 5721533 h 6248398"/>
              <a:gd name="connsiteX14-19531" fmla="*/ 8362947 w 15811497"/>
              <a:gd name="connsiteY14-19532" fmla="*/ 6248398 h 6248398"/>
              <a:gd name="connsiteX15-19533" fmla="*/ 7028922 w 15811497"/>
              <a:gd name="connsiteY15-19534" fmla="*/ 5364147 h 6248398"/>
              <a:gd name="connsiteX16-19535" fmla="*/ 6990513 w 15811497"/>
              <a:gd name="connsiteY16-19536" fmla="*/ 5259205 h 6248398"/>
              <a:gd name="connsiteX17-19537" fmla="*/ 6990512 w 15811497"/>
              <a:gd name="connsiteY17-19538" fmla="*/ 5259199 h 6248398"/>
              <a:gd name="connsiteX18-19539" fmla="*/ 6983676 w 15811497"/>
              <a:gd name="connsiteY18-19540" fmla="*/ 5240519 h 6248398"/>
              <a:gd name="connsiteX19-19541" fmla="*/ 6983673 w 15811497"/>
              <a:gd name="connsiteY19-19542" fmla="*/ 5240519 h 6248398"/>
              <a:gd name="connsiteX20-19543" fmla="*/ 6980236 w 15811497"/>
              <a:gd name="connsiteY20-19544" fmla="*/ 5231130 h 6248398"/>
              <a:gd name="connsiteX21-19545" fmla="*/ 6978859 w 15811497"/>
              <a:gd name="connsiteY21-19546" fmla="*/ 5225774 h 6248398"/>
              <a:gd name="connsiteX22-19547" fmla="*/ 6984291 w 15811497"/>
              <a:gd name="connsiteY22-19548" fmla="*/ 5240614 h 6248398"/>
              <a:gd name="connsiteX23-19549" fmla="*/ 6984292 w 15811497"/>
              <a:gd name="connsiteY23-19550" fmla="*/ 5240614 h 6248398"/>
              <a:gd name="connsiteX24-19551" fmla="*/ 6944562 w 15811497"/>
              <a:gd name="connsiteY24-19552" fmla="*/ 5092380 h 6248398"/>
              <a:gd name="connsiteX25-19553" fmla="*/ 6948299 w 15811497"/>
              <a:gd name="connsiteY25-19554" fmla="*/ 5142273 h 6248398"/>
              <a:gd name="connsiteX26-19555" fmla="*/ 5829297 w 15811497"/>
              <a:gd name="connsiteY26-19556" fmla="*/ 4400549 h 6248398"/>
              <a:gd name="connsiteX27-19557" fmla="*/ 5056802 w 15811497"/>
              <a:gd name="connsiteY27-19558" fmla="*/ 4677867 h 6248398"/>
              <a:gd name="connsiteX28-19559" fmla="*/ 5022517 w 15811497"/>
              <a:gd name="connsiteY28-19560" fmla="*/ 4709027 h 6248398"/>
              <a:gd name="connsiteX29-19561" fmla="*/ 5022515 w 15811497"/>
              <a:gd name="connsiteY29-19562" fmla="*/ 4709029 h 6248398"/>
              <a:gd name="connsiteX30-19563" fmla="*/ 4778482 w 15811497"/>
              <a:gd name="connsiteY30-19564" fmla="*/ 5008058 h 6248398"/>
              <a:gd name="connsiteX31-19565" fmla="*/ 4715455 w 15811497"/>
              <a:gd name="connsiteY31-19566" fmla="*/ 5077404 h 6248398"/>
              <a:gd name="connsiteX32-19567" fmla="*/ 2762249 w 15811497"/>
              <a:gd name="connsiteY32-19568" fmla="*/ 5886448 h 6248398"/>
              <a:gd name="connsiteX33-19569" fmla="*/ 0 w 15811497"/>
              <a:gd name="connsiteY33-19570" fmla="*/ 3124198 h 6248398"/>
              <a:gd name="connsiteX34-19571" fmla="*/ 2762249 w 15811497"/>
              <a:gd name="connsiteY34-19572" fmla="*/ 361949 h 6248398"/>
              <a:gd name="connsiteX35-19573" fmla="*/ 4078902 w 15811497"/>
              <a:gd name="connsiteY35-19574" fmla="*/ 695338 h 6248398"/>
              <a:gd name="connsiteX36-19575" fmla="*/ 4261443 w 15811497"/>
              <a:gd name="connsiteY36-19576" fmla="*/ 806235 h 6248398"/>
              <a:gd name="connsiteX37-19577" fmla="*/ 4409044 w 15811497"/>
              <a:gd name="connsiteY37-19578" fmla="*/ 910268 h 6248398"/>
              <a:gd name="connsiteX38-19579" fmla="*/ 4612477 w 15811497"/>
              <a:gd name="connsiteY38-19580" fmla="*/ 1077402 h 6248398"/>
              <a:gd name="connsiteX39-19581" fmla="*/ 4612478 w 15811497"/>
              <a:gd name="connsiteY39-19582" fmla="*/ 1077403 h 6248398"/>
              <a:gd name="connsiteX40-19583" fmla="*/ 4701725 w 15811497"/>
              <a:gd name="connsiteY40-19584" fmla="*/ 1120394 h 6248398"/>
              <a:gd name="connsiteX41-19585" fmla="*/ 5191122 w 15811497"/>
              <a:gd name="connsiteY41-19586" fmla="*/ 1219199 h 6248398"/>
              <a:gd name="connsiteX42-19587" fmla="*/ 6161317 w 15811497"/>
              <a:gd name="connsiteY42-19588" fmla="*/ 761659 h 6248398"/>
              <a:gd name="connsiteX43-19589" fmla="*/ 6224019 w 15811497"/>
              <a:gd name="connsiteY43-19590" fmla="*/ 677808 h 6248398"/>
              <a:gd name="connsiteX44-19591" fmla="*/ 6175489 w 15811497"/>
              <a:gd name="connsiteY44-19592" fmla="*/ 757691 h 6248398"/>
              <a:gd name="connsiteX45-19593" fmla="*/ 6175489 w 15811497"/>
              <a:gd name="connsiteY45-19594" fmla="*/ 757692 h 6248398"/>
              <a:gd name="connsiteX46-19595" fmla="*/ 6224020 w 15811497"/>
              <a:gd name="connsiteY46-19596" fmla="*/ 677809 h 6248398"/>
              <a:gd name="connsiteX47-19597" fmla="*/ 6233696 w 15811497"/>
              <a:gd name="connsiteY47-19598" fmla="*/ 664869 h 6248398"/>
              <a:gd name="connsiteX48-19599" fmla="*/ 6252611 w 15811497"/>
              <a:gd name="connsiteY48-19600" fmla="*/ 633734 h 6248398"/>
              <a:gd name="connsiteX49-19601" fmla="*/ 6252610 w 15811497"/>
              <a:gd name="connsiteY49-19602" fmla="*/ 633734 h 6248398"/>
              <a:gd name="connsiteX50-19603" fmla="*/ 6233696 w 15811497"/>
              <a:gd name="connsiteY50-19604" fmla="*/ 664868 h 6248398"/>
              <a:gd name="connsiteX51-19605" fmla="*/ 6331355 w 15811497"/>
              <a:gd name="connsiteY51-19606" fmla="*/ 526865 h 6248398"/>
              <a:gd name="connsiteX52-19607" fmla="*/ 7448548 w 15811497"/>
              <a:gd name="connsiteY52-19608" fmla="*/ 0 h 6248398"/>
              <a:gd name="connsiteX0-19609" fmla="*/ 7448548 w 15811497"/>
              <a:gd name="connsiteY0-19610" fmla="*/ 0 h 6248398"/>
              <a:gd name="connsiteX1-19611" fmla="*/ 8721604 w 15811497"/>
              <a:gd name="connsiteY1-19612" fmla="*/ 757692 h 6248398"/>
              <a:gd name="connsiteX2-19613" fmla="*/ 8890522 w 15811497"/>
              <a:gd name="connsiteY2-19614" fmla="*/ 1193234 h 6248398"/>
              <a:gd name="connsiteX3-19615" fmla="*/ 9958384 w 15811497"/>
              <a:gd name="connsiteY3-19616" fmla="*/ 1828798 h 6248398"/>
              <a:gd name="connsiteX4-19617" fmla="*/ 10895504 w 15811497"/>
              <a:gd name="connsiteY4-19618" fmla="*/ 1386857 h 6248398"/>
              <a:gd name="connsiteX5-19619" fmla="*/ 11096041 w 15811497"/>
              <a:gd name="connsiteY5-19620" fmla="*/ 1170993 h 6248398"/>
              <a:gd name="connsiteX6-19621" fmla="*/ 13049247 w 15811497"/>
              <a:gd name="connsiteY6-19622" fmla="*/ 361949 h 6248398"/>
              <a:gd name="connsiteX7-19623" fmla="*/ 15811497 w 15811497"/>
              <a:gd name="connsiteY7-19624" fmla="*/ 3124198 h 6248398"/>
              <a:gd name="connsiteX8-19625" fmla="*/ 13049247 w 15811497"/>
              <a:gd name="connsiteY8-19626" fmla="*/ 5886448 h 6248398"/>
              <a:gd name="connsiteX9-19627" fmla="*/ 11732594 w 15811497"/>
              <a:gd name="connsiteY9-19628" fmla="*/ 5553059 h 6248398"/>
              <a:gd name="connsiteX10-19629" fmla="*/ 11096041 w 15811497"/>
              <a:gd name="connsiteY10-19630" fmla="*/ 5077404 h 6248398"/>
              <a:gd name="connsiteX11-19631" fmla="*/ 10610846 w 15811497"/>
              <a:gd name="connsiteY11-19632" fmla="*/ 5029199 h 6248398"/>
              <a:gd name="connsiteX12-19633" fmla="*/ 9640652 w 15811497"/>
              <a:gd name="connsiteY12-19634" fmla="*/ 5486739 h 6248398"/>
              <a:gd name="connsiteX13-19635" fmla="*/ 9480140 w 15811497"/>
              <a:gd name="connsiteY13-19636" fmla="*/ 5721533 h 6248398"/>
              <a:gd name="connsiteX14-19637" fmla="*/ 8362947 w 15811497"/>
              <a:gd name="connsiteY14-19638" fmla="*/ 6248398 h 6248398"/>
              <a:gd name="connsiteX15-19639" fmla="*/ 7028922 w 15811497"/>
              <a:gd name="connsiteY15-19640" fmla="*/ 5364147 h 6248398"/>
              <a:gd name="connsiteX16-19641" fmla="*/ 6990513 w 15811497"/>
              <a:gd name="connsiteY16-19642" fmla="*/ 5259205 h 6248398"/>
              <a:gd name="connsiteX17-19643" fmla="*/ 6990512 w 15811497"/>
              <a:gd name="connsiteY17-19644" fmla="*/ 5259199 h 6248398"/>
              <a:gd name="connsiteX18-19645" fmla="*/ 6983676 w 15811497"/>
              <a:gd name="connsiteY18-19646" fmla="*/ 5240519 h 6248398"/>
              <a:gd name="connsiteX19-19647" fmla="*/ 6983673 w 15811497"/>
              <a:gd name="connsiteY19-19648" fmla="*/ 5240519 h 6248398"/>
              <a:gd name="connsiteX20-19649" fmla="*/ 6980236 w 15811497"/>
              <a:gd name="connsiteY20-19650" fmla="*/ 5231130 h 6248398"/>
              <a:gd name="connsiteX21-19651" fmla="*/ 6978859 w 15811497"/>
              <a:gd name="connsiteY21-19652" fmla="*/ 5225774 h 6248398"/>
              <a:gd name="connsiteX22-19653" fmla="*/ 6984291 w 15811497"/>
              <a:gd name="connsiteY22-19654" fmla="*/ 5240614 h 6248398"/>
              <a:gd name="connsiteX23-19655" fmla="*/ 6984292 w 15811497"/>
              <a:gd name="connsiteY23-19656" fmla="*/ 5240614 h 6248398"/>
              <a:gd name="connsiteX24-19657" fmla="*/ 6944562 w 15811497"/>
              <a:gd name="connsiteY24-19658" fmla="*/ 5092380 h 6248398"/>
              <a:gd name="connsiteX25-19659" fmla="*/ 6948299 w 15811497"/>
              <a:gd name="connsiteY25-19660" fmla="*/ 5142273 h 6248398"/>
              <a:gd name="connsiteX26-19661" fmla="*/ 5829297 w 15811497"/>
              <a:gd name="connsiteY26-19662" fmla="*/ 4400549 h 6248398"/>
              <a:gd name="connsiteX27-19663" fmla="*/ 5056802 w 15811497"/>
              <a:gd name="connsiteY27-19664" fmla="*/ 4677867 h 6248398"/>
              <a:gd name="connsiteX28-19665" fmla="*/ 5022517 w 15811497"/>
              <a:gd name="connsiteY28-19666" fmla="*/ 4709027 h 6248398"/>
              <a:gd name="connsiteX29-19667" fmla="*/ 5022515 w 15811497"/>
              <a:gd name="connsiteY29-19668" fmla="*/ 4709029 h 6248398"/>
              <a:gd name="connsiteX30-19669" fmla="*/ 4778482 w 15811497"/>
              <a:gd name="connsiteY30-19670" fmla="*/ 5008058 h 6248398"/>
              <a:gd name="connsiteX31-19671" fmla="*/ 4715455 w 15811497"/>
              <a:gd name="connsiteY31-19672" fmla="*/ 5077404 h 6248398"/>
              <a:gd name="connsiteX32-19673" fmla="*/ 2762249 w 15811497"/>
              <a:gd name="connsiteY32-19674" fmla="*/ 5886448 h 6248398"/>
              <a:gd name="connsiteX33-19675" fmla="*/ 0 w 15811497"/>
              <a:gd name="connsiteY33-19676" fmla="*/ 3124198 h 6248398"/>
              <a:gd name="connsiteX34-19677" fmla="*/ 2762249 w 15811497"/>
              <a:gd name="connsiteY34-19678" fmla="*/ 361949 h 6248398"/>
              <a:gd name="connsiteX35-19679" fmla="*/ 4078902 w 15811497"/>
              <a:gd name="connsiteY35-19680" fmla="*/ 695338 h 6248398"/>
              <a:gd name="connsiteX36-19681" fmla="*/ 4261443 w 15811497"/>
              <a:gd name="connsiteY36-19682" fmla="*/ 806235 h 6248398"/>
              <a:gd name="connsiteX37-19683" fmla="*/ 4409044 w 15811497"/>
              <a:gd name="connsiteY37-19684" fmla="*/ 910268 h 6248398"/>
              <a:gd name="connsiteX38-19685" fmla="*/ 4612477 w 15811497"/>
              <a:gd name="connsiteY38-19686" fmla="*/ 1077402 h 6248398"/>
              <a:gd name="connsiteX39-19687" fmla="*/ 4612478 w 15811497"/>
              <a:gd name="connsiteY39-19688" fmla="*/ 1077403 h 6248398"/>
              <a:gd name="connsiteX40-19689" fmla="*/ 4701725 w 15811497"/>
              <a:gd name="connsiteY40-19690" fmla="*/ 1120394 h 6248398"/>
              <a:gd name="connsiteX41-19691" fmla="*/ 5191122 w 15811497"/>
              <a:gd name="connsiteY41-19692" fmla="*/ 1219199 h 6248398"/>
              <a:gd name="connsiteX42-19693" fmla="*/ 6161317 w 15811497"/>
              <a:gd name="connsiteY42-19694" fmla="*/ 761659 h 6248398"/>
              <a:gd name="connsiteX43-19695" fmla="*/ 6224019 w 15811497"/>
              <a:gd name="connsiteY43-19696" fmla="*/ 677808 h 6248398"/>
              <a:gd name="connsiteX44-19697" fmla="*/ 6175489 w 15811497"/>
              <a:gd name="connsiteY44-19698" fmla="*/ 757691 h 6248398"/>
              <a:gd name="connsiteX45-19699" fmla="*/ 6175489 w 15811497"/>
              <a:gd name="connsiteY45-19700" fmla="*/ 757692 h 6248398"/>
              <a:gd name="connsiteX46-19701" fmla="*/ 6224020 w 15811497"/>
              <a:gd name="connsiteY46-19702" fmla="*/ 677809 h 6248398"/>
              <a:gd name="connsiteX47-19703" fmla="*/ 6233696 w 15811497"/>
              <a:gd name="connsiteY47-19704" fmla="*/ 664869 h 6248398"/>
              <a:gd name="connsiteX48-19705" fmla="*/ 6252611 w 15811497"/>
              <a:gd name="connsiteY48-19706" fmla="*/ 633734 h 6248398"/>
              <a:gd name="connsiteX49-19707" fmla="*/ 6252610 w 15811497"/>
              <a:gd name="connsiteY49-19708" fmla="*/ 633734 h 6248398"/>
              <a:gd name="connsiteX50-19709" fmla="*/ 6331355 w 15811497"/>
              <a:gd name="connsiteY50-19710" fmla="*/ 526865 h 6248398"/>
              <a:gd name="connsiteX51-19711" fmla="*/ 7448548 w 15811497"/>
              <a:gd name="connsiteY51-19712" fmla="*/ 0 h 6248398"/>
              <a:gd name="connsiteX0-19713" fmla="*/ 7448548 w 15811497"/>
              <a:gd name="connsiteY0-19714" fmla="*/ 0 h 6248398"/>
              <a:gd name="connsiteX1-19715" fmla="*/ 8721604 w 15811497"/>
              <a:gd name="connsiteY1-19716" fmla="*/ 757692 h 6248398"/>
              <a:gd name="connsiteX2-19717" fmla="*/ 8890522 w 15811497"/>
              <a:gd name="connsiteY2-19718" fmla="*/ 1193234 h 6248398"/>
              <a:gd name="connsiteX3-19719" fmla="*/ 9958384 w 15811497"/>
              <a:gd name="connsiteY3-19720" fmla="*/ 1828798 h 6248398"/>
              <a:gd name="connsiteX4-19721" fmla="*/ 10895504 w 15811497"/>
              <a:gd name="connsiteY4-19722" fmla="*/ 1386857 h 6248398"/>
              <a:gd name="connsiteX5-19723" fmla="*/ 11096041 w 15811497"/>
              <a:gd name="connsiteY5-19724" fmla="*/ 1170993 h 6248398"/>
              <a:gd name="connsiteX6-19725" fmla="*/ 13049247 w 15811497"/>
              <a:gd name="connsiteY6-19726" fmla="*/ 361949 h 6248398"/>
              <a:gd name="connsiteX7-19727" fmla="*/ 15811497 w 15811497"/>
              <a:gd name="connsiteY7-19728" fmla="*/ 3124198 h 6248398"/>
              <a:gd name="connsiteX8-19729" fmla="*/ 13049247 w 15811497"/>
              <a:gd name="connsiteY8-19730" fmla="*/ 5886448 h 6248398"/>
              <a:gd name="connsiteX9-19731" fmla="*/ 11732594 w 15811497"/>
              <a:gd name="connsiteY9-19732" fmla="*/ 5553059 h 6248398"/>
              <a:gd name="connsiteX10-19733" fmla="*/ 11096041 w 15811497"/>
              <a:gd name="connsiteY10-19734" fmla="*/ 5077404 h 6248398"/>
              <a:gd name="connsiteX11-19735" fmla="*/ 10610846 w 15811497"/>
              <a:gd name="connsiteY11-19736" fmla="*/ 5029199 h 6248398"/>
              <a:gd name="connsiteX12-19737" fmla="*/ 9640652 w 15811497"/>
              <a:gd name="connsiteY12-19738" fmla="*/ 5486739 h 6248398"/>
              <a:gd name="connsiteX13-19739" fmla="*/ 9480140 w 15811497"/>
              <a:gd name="connsiteY13-19740" fmla="*/ 5721533 h 6248398"/>
              <a:gd name="connsiteX14-19741" fmla="*/ 8362947 w 15811497"/>
              <a:gd name="connsiteY14-19742" fmla="*/ 6248398 h 6248398"/>
              <a:gd name="connsiteX15-19743" fmla="*/ 7028922 w 15811497"/>
              <a:gd name="connsiteY15-19744" fmla="*/ 5364147 h 6248398"/>
              <a:gd name="connsiteX16-19745" fmla="*/ 6990513 w 15811497"/>
              <a:gd name="connsiteY16-19746" fmla="*/ 5259205 h 6248398"/>
              <a:gd name="connsiteX17-19747" fmla="*/ 6990512 w 15811497"/>
              <a:gd name="connsiteY17-19748" fmla="*/ 5259199 h 6248398"/>
              <a:gd name="connsiteX18-19749" fmla="*/ 6983676 w 15811497"/>
              <a:gd name="connsiteY18-19750" fmla="*/ 5240519 h 6248398"/>
              <a:gd name="connsiteX19-19751" fmla="*/ 6983673 w 15811497"/>
              <a:gd name="connsiteY19-19752" fmla="*/ 5240519 h 6248398"/>
              <a:gd name="connsiteX20-19753" fmla="*/ 6980236 w 15811497"/>
              <a:gd name="connsiteY20-19754" fmla="*/ 5231130 h 6248398"/>
              <a:gd name="connsiteX21-19755" fmla="*/ 6978859 w 15811497"/>
              <a:gd name="connsiteY21-19756" fmla="*/ 5225774 h 6248398"/>
              <a:gd name="connsiteX22-19757" fmla="*/ 6984291 w 15811497"/>
              <a:gd name="connsiteY22-19758" fmla="*/ 5240614 h 6248398"/>
              <a:gd name="connsiteX23-19759" fmla="*/ 6984292 w 15811497"/>
              <a:gd name="connsiteY23-19760" fmla="*/ 5240614 h 6248398"/>
              <a:gd name="connsiteX24-19761" fmla="*/ 6944562 w 15811497"/>
              <a:gd name="connsiteY24-19762" fmla="*/ 5092380 h 6248398"/>
              <a:gd name="connsiteX25-19763" fmla="*/ 6948299 w 15811497"/>
              <a:gd name="connsiteY25-19764" fmla="*/ 5142273 h 6248398"/>
              <a:gd name="connsiteX26-19765" fmla="*/ 5829297 w 15811497"/>
              <a:gd name="connsiteY26-19766" fmla="*/ 4400549 h 6248398"/>
              <a:gd name="connsiteX27-19767" fmla="*/ 5056802 w 15811497"/>
              <a:gd name="connsiteY27-19768" fmla="*/ 4677867 h 6248398"/>
              <a:gd name="connsiteX28-19769" fmla="*/ 5022517 w 15811497"/>
              <a:gd name="connsiteY28-19770" fmla="*/ 4709027 h 6248398"/>
              <a:gd name="connsiteX29-19771" fmla="*/ 5022515 w 15811497"/>
              <a:gd name="connsiteY29-19772" fmla="*/ 4709029 h 6248398"/>
              <a:gd name="connsiteX30-19773" fmla="*/ 4778482 w 15811497"/>
              <a:gd name="connsiteY30-19774" fmla="*/ 5008058 h 6248398"/>
              <a:gd name="connsiteX31-19775" fmla="*/ 4715455 w 15811497"/>
              <a:gd name="connsiteY31-19776" fmla="*/ 5077404 h 6248398"/>
              <a:gd name="connsiteX32-19777" fmla="*/ 2762249 w 15811497"/>
              <a:gd name="connsiteY32-19778" fmla="*/ 5886448 h 6248398"/>
              <a:gd name="connsiteX33-19779" fmla="*/ 0 w 15811497"/>
              <a:gd name="connsiteY33-19780" fmla="*/ 3124198 h 6248398"/>
              <a:gd name="connsiteX34-19781" fmla="*/ 2762249 w 15811497"/>
              <a:gd name="connsiteY34-19782" fmla="*/ 361949 h 6248398"/>
              <a:gd name="connsiteX35-19783" fmla="*/ 4078902 w 15811497"/>
              <a:gd name="connsiteY35-19784" fmla="*/ 695338 h 6248398"/>
              <a:gd name="connsiteX36-19785" fmla="*/ 4261443 w 15811497"/>
              <a:gd name="connsiteY36-19786" fmla="*/ 806235 h 6248398"/>
              <a:gd name="connsiteX37-19787" fmla="*/ 4409044 w 15811497"/>
              <a:gd name="connsiteY37-19788" fmla="*/ 910268 h 6248398"/>
              <a:gd name="connsiteX38-19789" fmla="*/ 4612477 w 15811497"/>
              <a:gd name="connsiteY38-19790" fmla="*/ 1077402 h 6248398"/>
              <a:gd name="connsiteX39-19791" fmla="*/ 4612478 w 15811497"/>
              <a:gd name="connsiteY39-19792" fmla="*/ 1077403 h 6248398"/>
              <a:gd name="connsiteX40-19793" fmla="*/ 4701725 w 15811497"/>
              <a:gd name="connsiteY40-19794" fmla="*/ 1120394 h 6248398"/>
              <a:gd name="connsiteX41-19795" fmla="*/ 5191122 w 15811497"/>
              <a:gd name="connsiteY41-19796" fmla="*/ 1219199 h 6248398"/>
              <a:gd name="connsiteX42-19797" fmla="*/ 6161317 w 15811497"/>
              <a:gd name="connsiteY42-19798" fmla="*/ 761659 h 6248398"/>
              <a:gd name="connsiteX43-19799" fmla="*/ 6224019 w 15811497"/>
              <a:gd name="connsiteY43-19800" fmla="*/ 677808 h 6248398"/>
              <a:gd name="connsiteX44-19801" fmla="*/ 6175489 w 15811497"/>
              <a:gd name="connsiteY44-19802" fmla="*/ 757691 h 6248398"/>
              <a:gd name="connsiteX45-19803" fmla="*/ 6175489 w 15811497"/>
              <a:gd name="connsiteY45-19804" fmla="*/ 757692 h 6248398"/>
              <a:gd name="connsiteX46-19805" fmla="*/ 6224020 w 15811497"/>
              <a:gd name="connsiteY46-19806" fmla="*/ 677809 h 6248398"/>
              <a:gd name="connsiteX47-19807" fmla="*/ 6233696 w 15811497"/>
              <a:gd name="connsiteY47-19808" fmla="*/ 664869 h 6248398"/>
              <a:gd name="connsiteX48-19809" fmla="*/ 6252611 w 15811497"/>
              <a:gd name="connsiteY48-19810" fmla="*/ 633734 h 6248398"/>
              <a:gd name="connsiteX49-19811" fmla="*/ 6331355 w 15811497"/>
              <a:gd name="connsiteY49-19812" fmla="*/ 526865 h 6248398"/>
              <a:gd name="connsiteX50-19813" fmla="*/ 7448548 w 15811497"/>
              <a:gd name="connsiteY50-19814" fmla="*/ 0 h 6248398"/>
              <a:gd name="connsiteX0-19815" fmla="*/ 7448548 w 15811497"/>
              <a:gd name="connsiteY0-19816" fmla="*/ 0 h 6248398"/>
              <a:gd name="connsiteX1-19817" fmla="*/ 8721604 w 15811497"/>
              <a:gd name="connsiteY1-19818" fmla="*/ 757692 h 6248398"/>
              <a:gd name="connsiteX2-19819" fmla="*/ 8890522 w 15811497"/>
              <a:gd name="connsiteY2-19820" fmla="*/ 1193234 h 6248398"/>
              <a:gd name="connsiteX3-19821" fmla="*/ 9958384 w 15811497"/>
              <a:gd name="connsiteY3-19822" fmla="*/ 1828798 h 6248398"/>
              <a:gd name="connsiteX4-19823" fmla="*/ 10895504 w 15811497"/>
              <a:gd name="connsiteY4-19824" fmla="*/ 1386857 h 6248398"/>
              <a:gd name="connsiteX5-19825" fmla="*/ 11096041 w 15811497"/>
              <a:gd name="connsiteY5-19826" fmla="*/ 1170993 h 6248398"/>
              <a:gd name="connsiteX6-19827" fmla="*/ 13049247 w 15811497"/>
              <a:gd name="connsiteY6-19828" fmla="*/ 361949 h 6248398"/>
              <a:gd name="connsiteX7-19829" fmla="*/ 15811497 w 15811497"/>
              <a:gd name="connsiteY7-19830" fmla="*/ 3124198 h 6248398"/>
              <a:gd name="connsiteX8-19831" fmla="*/ 13049247 w 15811497"/>
              <a:gd name="connsiteY8-19832" fmla="*/ 5886448 h 6248398"/>
              <a:gd name="connsiteX9-19833" fmla="*/ 11732594 w 15811497"/>
              <a:gd name="connsiteY9-19834" fmla="*/ 5553059 h 6248398"/>
              <a:gd name="connsiteX10-19835" fmla="*/ 11096041 w 15811497"/>
              <a:gd name="connsiteY10-19836" fmla="*/ 5077404 h 6248398"/>
              <a:gd name="connsiteX11-19837" fmla="*/ 10610846 w 15811497"/>
              <a:gd name="connsiteY11-19838" fmla="*/ 5029199 h 6248398"/>
              <a:gd name="connsiteX12-19839" fmla="*/ 9640652 w 15811497"/>
              <a:gd name="connsiteY12-19840" fmla="*/ 5486739 h 6248398"/>
              <a:gd name="connsiteX13-19841" fmla="*/ 9480140 w 15811497"/>
              <a:gd name="connsiteY13-19842" fmla="*/ 5721533 h 6248398"/>
              <a:gd name="connsiteX14-19843" fmla="*/ 8362947 w 15811497"/>
              <a:gd name="connsiteY14-19844" fmla="*/ 6248398 h 6248398"/>
              <a:gd name="connsiteX15-19845" fmla="*/ 7028922 w 15811497"/>
              <a:gd name="connsiteY15-19846" fmla="*/ 5364147 h 6248398"/>
              <a:gd name="connsiteX16-19847" fmla="*/ 6990513 w 15811497"/>
              <a:gd name="connsiteY16-19848" fmla="*/ 5259205 h 6248398"/>
              <a:gd name="connsiteX17-19849" fmla="*/ 6990512 w 15811497"/>
              <a:gd name="connsiteY17-19850" fmla="*/ 5259199 h 6248398"/>
              <a:gd name="connsiteX18-19851" fmla="*/ 6983676 w 15811497"/>
              <a:gd name="connsiteY18-19852" fmla="*/ 5240519 h 6248398"/>
              <a:gd name="connsiteX19-19853" fmla="*/ 6983673 w 15811497"/>
              <a:gd name="connsiteY19-19854" fmla="*/ 5240519 h 6248398"/>
              <a:gd name="connsiteX20-19855" fmla="*/ 6980236 w 15811497"/>
              <a:gd name="connsiteY20-19856" fmla="*/ 5231130 h 6248398"/>
              <a:gd name="connsiteX21-19857" fmla="*/ 6978859 w 15811497"/>
              <a:gd name="connsiteY21-19858" fmla="*/ 5225774 h 6248398"/>
              <a:gd name="connsiteX22-19859" fmla="*/ 6984291 w 15811497"/>
              <a:gd name="connsiteY22-19860" fmla="*/ 5240614 h 6248398"/>
              <a:gd name="connsiteX23-19861" fmla="*/ 6984292 w 15811497"/>
              <a:gd name="connsiteY23-19862" fmla="*/ 5240614 h 6248398"/>
              <a:gd name="connsiteX24-19863" fmla="*/ 6944562 w 15811497"/>
              <a:gd name="connsiteY24-19864" fmla="*/ 5092380 h 6248398"/>
              <a:gd name="connsiteX25-19865" fmla="*/ 6948299 w 15811497"/>
              <a:gd name="connsiteY25-19866" fmla="*/ 5142273 h 6248398"/>
              <a:gd name="connsiteX26-19867" fmla="*/ 5829297 w 15811497"/>
              <a:gd name="connsiteY26-19868" fmla="*/ 4400549 h 6248398"/>
              <a:gd name="connsiteX27-19869" fmla="*/ 5056802 w 15811497"/>
              <a:gd name="connsiteY27-19870" fmla="*/ 4677867 h 6248398"/>
              <a:gd name="connsiteX28-19871" fmla="*/ 5022517 w 15811497"/>
              <a:gd name="connsiteY28-19872" fmla="*/ 4709027 h 6248398"/>
              <a:gd name="connsiteX29-19873" fmla="*/ 5022515 w 15811497"/>
              <a:gd name="connsiteY29-19874" fmla="*/ 4709029 h 6248398"/>
              <a:gd name="connsiteX30-19875" fmla="*/ 4778482 w 15811497"/>
              <a:gd name="connsiteY30-19876" fmla="*/ 5008058 h 6248398"/>
              <a:gd name="connsiteX31-19877" fmla="*/ 4715455 w 15811497"/>
              <a:gd name="connsiteY31-19878" fmla="*/ 5077404 h 6248398"/>
              <a:gd name="connsiteX32-19879" fmla="*/ 2762249 w 15811497"/>
              <a:gd name="connsiteY32-19880" fmla="*/ 5886448 h 6248398"/>
              <a:gd name="connsiteX33-19881" fmla="*/ 0 w 15811497"/>
              <a:gd name="connsiteY33-19882" fmla="*/ 3124198 h 6248398"/>
              <a:gd name="connsiteX34-19883" fmla="*/ 2762249 w 15811497"/>
              <a:gd name="connsiteY34-19884" fmla="*/ 361949 h 6248398"/>
              <a:gd name="connsiteX35-19885" fmla="*/ 4078902 w 15811497"/>
              <a:gd name="connsiteY35-19886" fmla="*/ 695338 h 6248398"/>
              <a:gd name="connsiteX36-19887" fmla="*/ 4261443 w 15811497"/>
              <a:gd name="connsiteY36-19888" fmla="*/ 806235 h 6248398"/>
              <a:gd name="connsiteX37-19889" fmla="*/ 4409044 w 15811497"/>
              <a:gd name="connsiteY37-19890" fmla="*/ 910268 h 6248398"/>
              <a:gd name="connsiteX38-19891" fmla="*/ 4612477 w 15811497"/>
              <a:gd name="connsiteY38-19892" fmla="*/ 1077402 h 6248398"/>
              <a:gd name="connsiteX39-19893" fmla="*/ 4612478 w 15811497"/>
              <a:gd name="connsiteY39-19894" fmla="*/ 1077403 h 6248398"/>
              <a:gd name="connsiteX40-19895" fmla="*/ 4701725 w 15811497"/>
              <a:gd name="connsiteY40-19896" fmla="*/ 1120394 h 6248398"/>
              <a:gd name="connsiteX41-19897" fmla="*/ 5191122 w 15811497"/>
              <a:gd name="connsiteY41-19898" fmla="*/ 1219199 h 6248398"/>
              <a:gd name="connsiteX42-19899" fmla="*/ 6161317 w 15811497"/>
              <a:gd name="connsiteY42-19900" fmla="*/ 761659 h 6248398"/>
              <a:gd name="connsiteX43-19901" fmla="*/ 6224019 w 15811497"/>
              <a:gd name="connsiteY43-19902" fmla="*/ 677808 h 6248398"/>
              <a:gd name="connsiteX44-19903" fmla="*/ 6175489 w 15811497"/>
              <a:gd name="connsiteY44-19904" fmla="*/ 757691 h 6248398"/>
              <a:gd name="connsiteX45-19905" fmla="*/ 6175489 w 15811497"/>
              <a:gd name="connsiteY45-19906" fmla="*/ 757692 h 6248398"/>
              <a:gd name="connsiteX46-19907" fmla="*/ 6224020 w 15811497"/>
              <a:gd name="connsiteY46-19908" fmla="*/ 677809 h 6248398"/>
              <a:gd name="connsiteX47-19909" fmla="*/ 6233696 w 15811497"/>
              <a:gd name="connsiteY47-19910" fmla="*/ 664869 h 6248398"/>
              <a:gd name="connsiteX48-19911" fmla="*/ 6331355 w 15811497"/>
              <a:gd name="connsiteY48-19912" fmla="*/ 526865 h 6248398"/>
              <a:gd name="connsiteX49-19913" fmla="*/ 7448548 w 15811497"/>
              <a:gd name="connsiteY49-19914" fmla="*/ 0 h 6248398"/>
              <a:gd name="connsiteX0-19915" fmla="*/ 7448548 w 15811497"/>
              <a:gd name="connsiteY0-19916" fmla="*/ 0 h 6248398"/>
              <a:gd name="connsiteX1-19917" fmla="*/ 8721604 w 15811497"/>
              <a:gd name="connsiteY1-19918" fmla="*/ 757692 h 6248398"/>
              <a:gd name="connsiteX2-19919" fmla="*/ 8890522 w 15811497"/>
              <a:gd name="connsiteY2-19920" fmla="*/ 1193234 h 6248398"/>
              <a:gd name="connsiteX3-19921" fmla="*/ 9958384 w 15811497"/>
              <a:gd name="connsiteY3-19922" fmla="*/ 1828798 h 6248398"/>
              <a:gd name="connsiteX4-19923" fmla="*/ 10895504 w 15811497"/>
              <a:gd name="connsiteY4-19924" fmla="*/ 1386857 h 6248398"/>
              <a:gd name="connsiteX5-19925" fmla="*/ 11096041 w 15811497"/>
              <a:gd name="connsiteY5-19926" fmla="*/ 1170993 h 6248398"/>
              <a:gd name="connsiteX6-19927" fmla="*/ 13049247 w 15811497"/>
              <a:gd name="connsiteY6-19928" fmla="*/ 361949 h 6248398"/>
              <a:gd name="connsiteX7-19929" fmla="*/ 15811497 w 15811497"/>
              <a:gd name="connsiteY7-19930" fmla="*/ 3124198 h 6248398"/>
              <a:gd name="connsiteX8-19931" fmla="*/ 13049247 w 15811497"/>
              <a:gd name="connsiteY8-19932" fmla="*/ 5886448 h 6248398"/>
              <a:gd name="connsiteX9-19933" fmla="*/ 11732594 w 15811497"/>
              <a:gd name="connsiteY9-19934" fmla="*/ 5553059 h 6248398"/>
              <a:gd name="connsiteX10-19935" fmla="*/ 11096041 w 15811497"/>
              <a:gd name="connsiteY10-19936" fmla="*/ 5077404 h 6248398"/>
              <a:gd name="connsiteX11-19937" fmla="*/ 10610846 w 15811497"/>
              <a:gd name="connsiteY11-19938" fmla="*/ 5029199 h 6248398"/>
              <a:gd name="connsiteX12-19939" fmla="*/ 9640652 w 15811497"/>
              <a:gd name="connsiteY12-19940" fmla="*/ 5486739 h 6248398"/>
              <a:gd name="connsiteX13-19941" fmla="*/ 9480140 w 15811497"/>
              <a:gd name="connsiteY13-19942" fmla="*/ 5721533 h 6248398"/>
              <a:gd name="connsiteX14-19943" fmla="*/ 8362947 w 15811497"/>
              <a:gd name="connsiteY14-19944" fmla="*/ 6248398 h 6248398"/>
              <a:gd name="connsiteX15-19945" fmla="*/ 7028922 w 15811497"/>
              <a:gd name="connsiteY15-19946" fmla="*/ 5364147 h 6248398"/>
              <a:gd name="connsiteX16-19947" fmla="*/ 6990513 w 15811497"/>
              <a:gd name="connsiteY16-19948" fmla="*/ 5259205 h 6248398"/>
              <a:gd name="connsiteX17-19949" fmla="*/ 6990512 w 15811497"/>
              <a:gd name="connsiteY17-19950" fmla="*/ 5259199 h 6248398"/>
              <a:gd name="connsiteX18-19951" fmla="*/ 6983676 w 15811497"/>
              <a:gd name="connsiteY18-19952" fmla="*/ 5240519 h 6248398"/>
              <a:gd name="connsiteX19-19953" fmla="*/ 6983673 w 15811497"/>
              <a:gd name="connsiteY19-19954" fmla="*/ 5240519 h 6248398"/>
              <a:gd name="connsiteX20-19955" fmla="*/ 6980236 w 15811497"/>
              <a:gd name="connsiteY20-19956" fmla="*/ 5231130 h 6248398"/>
              <a:gd name="connsiteX21-19957" fmla="*/ 6978859 w 15811497"/>
              <a:gd name="connsiteY21-19958" fmla="*/ 5225774 h 6248398"/>
              <a:gd name="connsiteX22-19959" fmla="*/ 6984291 w 15811497"/>
              <a:gd name="connsiteY22-19960" fmla="*/ 5240614 h 6248398"/>
              <a:gd name="connsiteX23-19961" fmla="*/ 6984292 w 15811497"/>
              <a:gd name="connsiteY23-19962" fmla="*/ 5240614 h 6248398"/>
              <a:gd name="connsiteX24-19963" fmla="*/ 6944562 w 15811497"/>
              <a:gd name="connsiteY24-19964" fmla="*/ 5092380 h 6248398"/>
              <a:gd name="connsiteX25-19965" fmla="*/ 6948299 w 15811497"/>
              <a:gd name="connsiteY25-19966" fmla="*/ 5142273 h 6248398"/>
              <a:gd name="connsiteX26-19967" fmla="*/ 5829297 w 15811497"/>
              <a:gd name="connsiteY26-19968" fmla="*/ 4400549 h 6248398"/>
              <a:gd name="connsiteX27-19969" fmla="*/ 5056802 w 15811497"/>
              <a:gd name="connsiteY27-19970" fmla="*/ 4677867 h 6248398"/>
              <a:gd name="connsiteX28-19971" fmla="*/ 5022517 w 15811497"/>
              <a:gd name="connsiteY28-19972" fmla="*/ 4709027 h 6248398"/>
              <a:gd name="connsiteX29-19973" fmla="*/ 5022515 w 15811497"/>
              <a:gd name="connsiteY29-19974" fmla="*/ 4709029 h 6248398"/>
              <a:gd name="connsiteX30-19975" fmla="*/ 4778482 w 15811497"/>
              <a:gd name="connsiteY30-19976" fmla="*/ 5008058 h 6248398"/>
              <a:gd name="connsiteX31-19977" fmla="*/ 4715455 w 15811497"/>
              <a:gd name="connsiteY31-19978" fmla="*/ 5077404 h 6248398"/>
              <a:gd name="connsiteX32-19979" fmla="*/ 2762249 w 15811497"/>
              <a:gd name="connsiteY32-19980" fmla="*/ 5886448 h 6248398"/>
              <a:gd name="connsiteX33-19981" fmla="*/ 0 w 15811497"/>
              <a:gd name="connsiteY33-19982" fmla="*/ 3124198 h 6248398"/>
              <a:gd name="connsiteX34-19983" fmla="*/ 2762249 w 15811497"/>
              <a:gd name="connsiteY34-19984" fmla="*/ 361949 h 6248398"/>
              <a:gd name="connsiteX35-19985" fmla="*/ 4078902 w 15811497"/>
              <a:gd name="connsiteY35-19986" fmla="*/ 695338 h 6248398"/>
              <a:gd name="connsiteX36-19987" fmla="*/ 4261443 w 15811497"/>
              <a:gd name="connsiteY36-19988" fmla="*/ 806235 h 6248398"/>
              <a:gd name="connsiteX37-19989" fmla="*/ 4409044 w 15811497"/>
              <a:gd name="connsiteY37-19990" fmla="*/ 910268 h 6248398"/>
              <a:gd name="connsiteX38-19991" fmla="*/ 4612477 w 15811497"/>
              <a:gd name="connsiteY38-19992" fmla="*/ 1077402 h 6248398"/>
              <a:gd name="connsiteX39-19993" fmla="*/ 4612478 w 15811497"/>
              <a:gd name="connsiteY39-19994" fmla="*/ 1077403 h 6248398"/>
              <a:gd name="connsiteX40-19995" fmla="*/ 4701725 w 15811497"/>
              <a:gd name="connsiteY40-19996" fmla="*/ 1120394 h 6248398"/>
              <a:gd name="connsiteX41-19997" fmla="*/ 5191122 w 15811497"/>
              <a:gd name="connsiteY41-19998" fmla="*/ 1219199 h 6248398"/>
              <a:gd name="connsiteX42-19999" fmla="*/ 6161317 w 15811497"/>
              <a:gd name="connsiteY42-20000" fmla="*/ 761659 h 6248398"/>
              <a:gd name="connsiteX43-20001" fmla="*/ 6224019 w 15811497"/>
              <a:gd name="connsiteY43-20002" fmla="*/ 677808 h 6248398"/>
              <a:gd name="connsiteX44-20003" fmla="*/ 6175489 w 15811497"/>
              <a:gd name="connsiteY44-20004" fmla="*/ 757691 h 6248398"/>
              <a:gd name="connsiteX45-20005" fmla="*/ 6175489 w 15811497"/>
              <a:gd name="connsiteY45-20006" fmla="*/ 757692 h 6248398"/>
              <a:gd name="connsiteX46-20007" fmla="*/ 6224020 w 15811497"/>
              <a:gd name="connsiteY46-20008" fmla="*/ 677809 h 6248398"/>
              <a:gd name="connsiteX47-20009" fmla="*/ 6331355 w 15811497"/>
              <a:gd name="connsiteY47-20010" fmla="*/ 526865 h 6248398"/>
              <a:gd name="connsiteX48-20011" fmla="*/ 7448548 w 15811497"/>
              <a:gd name="connsiteY48-20012" fmla="*/ 0 h 6248398"/>
              <a:gd name="connsiteX0-20013" fmla="*/ 7448548 w 15811497"/>
              <a:gd name="connsiteY0-20014" fmla="*/ 0 h 6248398"/>
              <a:gd name="connsiteX1-20015" fmla="*/ 8721604 w 15811497"/>
              <a:gd name="connsiteY1-20016" fmla="*/ 757692 h 6248398"/>
              <a:gd name="connsiteX2-20017" fmla="*/ 8890522 w 15811497"/>
              <a:gd name="connsiteY2-20018" fmla="*/ 1193234 h 6248398"/>
              <a:gd name="connsiteX3-20019" fmla="*/ 9958384 w 15811497"/>
              <a:gd name="connsiteY3-20020" fmla="*/ 1828798 h 6248398"/>
              <a:gd name="connsiteX4-20021" fmla="*/ 10895504 w 15811497"/>
              <a:gd name="connsiteY4-20022" fmla="*/ 1386857 h 6248398"/>
              <a:gd name="connsiteX5-20023" fmla="*/ 11096041 w 15811497"/>
              <a:gd name="connsiteY5-20024" fmla="*/ 1170993 h 6248398"/>
              <a:gd name="connsiteX6-20025" fmla="*/ 13049247 w 15811497"/>
              <a:gd name="connsiteY6-20026" fmla="*/ 361949 h 6248398"/>
              <a:gd name="connsiteX7-20027" fmla="*/ 15811497 w 15811497"/>
              <a:gd name="connsiteY7-20028" fmla="*/ 3124198 h 6248398"/>
              <a:gd name="connsiteX8-20029" fmla="*/ 13049247 w 15811497"/>
              <a:gd name="connsiteY8-20030" fmla="*/ 5886448 h 6248398"/>
              <a:gd name="connsiteX9-20031" fmla="*/ 11732594 w 15811497"/>
              <a:gd name="connsiteY9-20032" fmla="*/ 5553059 h 6248398"/>
              <a:gd name="connsiteX10-20033" fmla="*/ 11096041 w 15811497"/>
              <a:gd name="connsiteY10-20034" fmla="*/ 5077404 h 6248398"/>
              <a:gd name="connsiteX11-20035" fmla="*/ 10610846 w 15811497"/>
              <a:gd name="connsiteY11-20036" fmla="*/ 5029199 h 6248398"/>
              <a:gd name="connsiteX12-20037" fmla="*/ 9640652 w 15811497"/>
              <a:gd name="connsiteY12-20038" fmla="*/ 5486739 h 6248398"/>
              <a:gd name="connsiteX13-20039" fmla="*/ 9480140 w 15811497"/>
              <a:gd name="connsiteY13-20040" fmla="*/ 5721533 h 6248398"/>
              <a:gd name="connsiteX14-20041" fmla="*/ 8362947 w 15811497"/>
              <a:gd name="connsiteY14-20042" fmla="*/ 6248398 h 6248398"/>
              <a:gd name="connsiteX15-20043" fmla="*/ 7028922 w 15811497"/>
              <a:gd name="connsiteY15-20044" fmla="*/ 5364147 h 6248398"/>
              <a:gd name="connsiteX16-20045" fmla="*/ 6990513 w 15811497"/>
              <a:gd name="connsiteY16-20046" fmla="*/ 5259205 h 6248398"/>
              <a:gd name="connsiteX17-20047" fmla="*/ 6990512 w 15811497"/>
              <a:gd name="connsiteY17-20048" fmla="*/ 5259199 h 6248398"/>
              <a:gd name="connsiteX18-20049" fmla="*/ 6983676 w 15811497"/>
              <a:gd name="connsiteY18-20050" fmla="*/ 5240519 h 6248398"/>
              <a:gd name="connsiteX19-20051" fmla="*/ 6983673 w 15811497"/>
              <a:gd name="connsiteY19-20052" fmla="*/ 5240519 h 6248398"/>
              <a:gd name="connsiteX20-20053" fmla="*/ 6980236 w 15811497"/>
              <a:gd name="connsiteY20-20054" fmla="*/ 5231130 h 6248398"/>
              <a:gd name="connsiteX21-20055" fmla="*/ 6978859 w 15811497"/>
              <a:gd name="connsiteY21-20056" fmla="*/ 5225774 h 6248398"/>
              <a:gd name="connsiteX22-20057" fmla="*/ 6984291 w 15811497"/>
              <a:gd name="connsiteY22-20058" fmla="*/ 5240614 h 6248398"/>
              <a:gd name="connsiteX23-20059" fmla="*/ 6984292 w 15811497"/>
              <a:gd name="connsiteY23-20060" fmla="*/ 5240614 h 6248398"/>
              <a:gd name="connsiteX24-20061" fmla="*/ 6944562 w 15811497"/>
              <a:gd name="connsiteY24-20062" fmla="*/ 5092380 h 6248398"/>
              <a:gd name="connsiteX25-20063" fmla="*/ 6948299 w 15811497"/>
              <a:gd name="connsiteY25-20064" fmla="*/ 5142273 h 6248398"/>
              <a:gd name="connsiteX26-20065" fmla="*/ 5829297 w 15811497"/>
              <a:gd name="connsiteY26-20066" fmla="*/ 4400549 h 6248398"/>
              <a:gd name="connsiteX27-20067" fmla="*/ 5056802 w 15811497"/>
              <a:gd name="connsiteY27-20068" fmla="*/ 4677867 h 6248398"/>
              <a:gd name="connsiteX28-20069" fmla="*/ 5022517 w 15811497"/>
              <a:gd name="connsiteY28-20070" fmla="*/ 4709027 h 6248398"/>
              <a:gd name="connsiteX29-20071" fmla="*/ 5022515 w 15811497"/>
              <a:gd name="connsiteY29-20072" fmla="*/ 4709029 h 6248398"/>
              <a:gd name="connsiteX30-20073" fmla="*/ 4778482 w 15811497"/>
              <a:gd name="connsiteY30-20074" fmla="*/ 5008058 h 6248398"/>
              <a:gd name="connsiteX31-20075" fmla="*/ 4715455 w 15811497"/>
              <a:gd name="connsiteY31-20076" fmla="*/ 5077404 h 6248398"/>
              <a:gd name="connsiteX32-20077" fmla="*/ 2762249 w 15811497"/>
              <a:gd name="connsiteY32-20078" fmla="*/ 5886448 h 6248398"/>
              <a:gd name="connsiteX33-20079" fmla="*/ 0 w 15811497"/>
              <a:gd name="connsiteY33-20080" fmla="*/ 3124198 h 6248398"/>
              <a:gd name="connsiteX34-20081" fmla="*/ 2762249 w 15811497"/>
              <a:gd name="connsiteY34-20082" fmla="*/ 361949 h 6248398"/>
              <a:gd name="connsiteX35-20083" fmla="*/ 4078902 w 15811497"/>
              <a:gd name="connsiteY35-20084" fmla="*/ 695338 h 6248398"/>
              <a:gd name="connsiteX36-20085" fmla="*/ 4261443 w 15811497"/>
              <a:gd name="connsiteY36-20086" fmla="*/ 806235 h 6248398"/>
              <a:gd name="connsiteX37-20087" fmla="*/ 4409044 w 15811497"/>
              <a:gd name="connsiteY37-20088" fmla="*/ 910268 h 6248398"/>
              <a:gd name="connsiteX38-20089" fmla="*/ 4612477 w 15811497"/>
              <a:gd name="connsiteY38-20090" fmla="*/ 1077402 h 6248398"/>
              <a:gd name="connsiteX39-20091" fmla="*/ 4612478 w 15811497"/>
              <a:gd name="connsiteY39-20092" fmla="*/ 1077403 h 6248398"/>
              <a:gd name="connsiteX40-20093" fmla="*/ 4701725 w 15811497"/>
              <a:gd name="connsiteY40-20094" fmla="*/ 1120394 h 6248398"/>
              <a:gd name="connsiteX41-20095" fmla="*/ 5191122 w 15811497"/>
              <a:gd name="connsiteY41-20096" fmla="*/ 1219199 h 6248398"/>
              <a:gd name="connsiteX42-20097" fmla="*/ 6161317 w 15811497"/>
              <a:gd name="connsiteY42-20098" fmla="*/ 761659 h 6248398"/>
              <a:gd name="connsiteX43-20099" fmla="*/ 6224019 w 15811497"/>
              <a:gd name="connsiteY43-20100" fmla="*/ 677808 h 6248398"/>
              <a:gd name="connsiteX44-20101" fmla="*/ 6175489 w 15811497"/>
              <a:gd name="connsiteY44-20102" fmla="*/ 757691 h 6248398"/>
              <a:gd name="connsiteX45-20103" fmla="*/ 6175489 w 15811497"/>
              <a:gd name="connsiteY45-20104" fmla="*/ 757692 h 6248398"/>
              <a:gd name="connsiteX46-20105" fmla="*/ 6331355 w 15811497"/>
              <a:gd name="connsiteY46-20106" fmla="*/ 526865 h 6248398"/>
              <a:gd name="connsiteX47-20107" fmla="*/ 7448548 w 15811497"/>
              <a:gd name="connsiteY47-20108" fmla="*/ 0 h 62483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Lst>
            <a:rect l="l" t="t" r="r" b="b"/>
            <a:pathLst>
              <a:path w="15811497" h="6248398">
                <a:moveTo>
                  <a:pt x="7448548" y="0"/>
                </a:moveTo>
                <a:cubicBezTo>
                  <a:pt x="7998270" y="0"/>
                  <a:pt x="8476435" y="306377"/>
                  <a:pt x="8721604" y="757692"/>
                </a:cubicBezTo>
                <a:lnTo>
                  <a:pt x="8890522" y="1193234"/>
                </a:lnTo>
                <a:cubicBezTo>
                  <a:pt x="9096174" y="1571805"/>
                  <a:pt x="9497267" y="1828798"/>
                  <a:pt x="9958384" y="1828798"/>
                </a:cubicBezTo>
                <a:cubicBezTo>
                  <a:pt x="10335662" y="1828798"/>
                  <a:pt x="10672758" y="1656762"/>
                  <a:pt x="10895504" y="1386857"/>
                </a:cubicBezTo>
                <a:lnTo>
                  <a:pt x="11096041" y="1170993"/>
                </a:lnTo>
                <a:cubicBezTo>
                  <a:pt x="11595910" y="671124"/>
                  <a:pt x="12286473" y="361949"/>
                  <a:pt x="13049247" y="361949"/>
                </a:cubicBezTo>
                <a:cubicBezTo>
                  <a:pt x="14574796" y="361949"/>
                  <a:pt x="15811497" y="1598650"/>
                  <a:pt x="15811497" y="3124198"/>
                </a:cubicBezTo>
                <a:cubicBezTo>
                  <a:pt x="15811497" y="4649747"/>
                  <a:pt x="14574796" y="5886448"/>
                  <a:pt x="13049247" y="5886448"/>
                </a:cubicBezTo>
                <a:cubicBezTo>
                  <a:pt x="12572513" y="5886448"/>
                  <a:pt x="12123987" y="5765677"/>
                  <a:pt x="11732594" y="5553059"/>
                </a:cubicBezTo>
                <a:lnTo>
                  <a:pt x="11096041" y="5077404"/>
                </a:lnTo>
                <a:lnTo>
                  <a:pt x="10610846" y="5029199"/>
                </a:lnTo>
                <a:cubicBezTo>
                  <a:pt x="10220253" y="5029199"/>
                  <a:pt x="9871260" y="5207308"/>
                  <a:pt x="9640652" y="5486739"/>
                </a:cubicBezTo>
                <a:lnTo>
                  <a:pt x="9480140" y="5721533"/>
                </a:lnTo>
                <a:cubicBezTo>
                  <a:pt x="9214592" y="6043303"/>
                  <a:pt x="8812721" y="6248398"/>
                  <a:pt x="8362947" y="6248398"/>
                </a:cubicBezTo>
                <a:cubicBezTo>
                  <a:pt x="7763249" y="6248398"/>
                  <a:pt x="7248710" y="5883785"/>
                  <a:pt x="7028922" y="5364147"/>
                </a:cubicBezTo>
                <a:lnTo>
                  <a:pt x="6990513" y="5259205"/>
                </a:lnTo>
                <a:cubicBezTo>
                  <a:pt x="6990513" y="5259203"/>
                  <a:pt x="6990512" y="5259201"/>
                  <a:pt x="6990512" y="5259199"/>
                </a:cubicBezTo>
                <a:lnTo>
                  <a:pt x="6983676" y="5240519"/>
                </a:lnTo>
                <a:lnTo>
                  <a:pt x="6983673" y="5240519"/>
                </a:lnTo>
                <a:lnTo>
                  <a:pt x="6980236" y="5231130"/>
                </a:lnTo>
                <a:lnTo>
                  <a:pt x="6978859" y="5225774"/>
                </a:lnTo>
                <a:lnTo>
                  <a:pt x="6984291" y="5240614"/>
                </a:lnTo>
                <a:lnTo>
                  <a:pt x="6984292" y="5240614"/>
                </a:lnTo>
                <a:lnTo>
                  <a:pt x="6944562" y="5092380"/>
                </a:lnTo>
                <a:lnTo>
                  <a:pt x="6948299" y="5142273"/>
                </a:lnTo>
                <a:cubicBezTo>
                  <a:pt x="6763937" y="4706393"/>
                  <a:pt x="6332334" y="4400549"/>
                  <a:pt x="5829297" y="4400549"/>
                </a:cubicBezTo>
                <a:cubicBezTo>
                  <a:pt x="5535859" y="4400549"/>
                  <a:pt x="5266729" y="4504621"/>
                  <a:pt x="5056802" y="4677867"/>
                </a:cubicBezTo>
                <a:lnTo>
                  <a:pt x="5022517" y="4709027"/>
                </a:lnTo>
                <a:lnTo>
                  <a:pt x="5022515" y="4709029"/>
                </a:lnTo>
                <a:lnTo>
                  <a:pt x="4778482" y="5008058"/>
                </a:lnTo>
                <a:lnTo>
                  <a:pt x="4715455" y="5077404"/>
                </a:lnTo>
                <a:cubicBezTo>
                  <a:pt x="4215586" y="5577273"/>
                  <a:pt x="3525023" y="5886448"/>
                  <a:pt x="2762249" y="5886448"/>
                </a:cubicBezTo>
                <a:cubicBezTo>
                  <a:pt x="1236700" y="5886448"/>
                  <a:pt x="0" y="4649747"/>
                  <a:pt x="0" y="3124198"/>
                </a:cubicBezTo>
                <a:cubicBezTo>
                  <a:pt x="0" y="1598650"/>
                  <a:pt x="1236700" y="361949"/>
                  <a:pt x="2762249" y="361949"/>
                </a:cubicBezTo>
                <a:cubicBezTo>
                  <a:pt x="3238983" y="361949"/>
                  <a:pt x="3687509" y="482721"/>
                  <a:pt x="4078902" y="695338"/>
                </a:cubicBezTo>
                <a:lnTo>
                  <a:pt x="4261443" y="806235"/>
                </a:lnTo>
                <a:cubicBezTo>
                  <a:pt x="4316467" y="842057"/>
                  <a:pt x="4384444" y="892929"/>
                  <a:pt x="4409044" y="910268"/>
                </a:cubicBezTo>
                <a:lnTo>
                  <a:pt x="4612477" y="1077402"/>
                </a:lnTo>
                <a:lnTo>
                  <a:pt x="4612478" y="1077403"/>
                </a:lnTo>
                <a:lnTo>
                  <a:pt x="4701725" y="1120394"/>
                </a:lnTo>
                <a:cubicBezTo>
                  <a:pt x="4852146" y="1184017"/>
                  <a:pt x="5017526" y="1219199"/>
                  <a:pt x="5191122" y="1219199"/>
                </a:cubicBezTo>
                <a:cubicBezTo>
                  <a:pt x="5581716" y="1219199"/>
                  <a:pt x="5930710" y="1041090"/>
                  <a:pt x="6161317" y="761659"/>
                </a:cubicBezTo>
                <a:lnTo>
                  <a:pt x="6224019" y="677808"/>
                </a:lnTo>
                <a:lnTo>
                  <a:pt x="6175489" y="757691"/>
                </a:lnTo>
                <a:cubicBezTo>
                  <a:pt x="6167401" y="771005"/>
                  <a:pt x="6167401" y="771006"/>
                  <a:pt x="6175489" y="757692"/>
                </a:cubicBezTo>
                <a:lnTo>
                  <a:pt x="6331355" y="526865"/>
                </a:lnTo>
                <a:cubicBezTo>
                  <a:pt x="6596903" y="205095"/>
                  <a:pt x="6998774" y="0"/>
                  <a:pt x="7448548"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0" name="任意多边形: 形状 49"/>
          <p:cNvSpPr/>
          <p:nvPr/>
        </p:nvSpPr>
        <p:spPr>
          <a:xfrm rot="5400000">
            <a:off x="1246114" y="2267859"/>
            <a:ext cx="2462590" cy="2627082"/>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49" name="文本框 48"/>
          <p:cNvSpPr txBox="1"/>
          <p:nvPr/>
        </p:nvSpPr>
        <p:spPr>
          <a:xfrm>
            <a:off x="1957074" y="2962185"/>
            <a:ext cx="1040670" cy="1015663"/>
          </a:xfrm>
          <a:prstGeom prst="rect">
            <a:avLst/>
          </a:prstGeom>
          <a:noFill/>
        </p:spPr>
        <p:txBody>
          <a:bodyPr wrap="none" rtlCol="0">
            <a:spAutoFit/>
            <a:scene3d>
              <a:camera prst="orthographicFront"/>
              <a:lightRig rig="threePt" dir="t"/>
            </a:scene3d>
            <a:sp3d contourW="12700"/>
          </a:bodyPr>
          <a:lstStyle>
            <a:defPPr>
              <a:defRPr lang="zh-CN"/>
            </a:defPPr>
            <a:lvl1pPr algn="r">
              <a:defRPr sz="7200" b="1">
                <a:solidFill>
                  <a:schemeClr val="bg1"/>
                </a:solidFill>
                <a:effectLst>
                  <a:outerShdw blurRad="101600" dist="38100" dir="2700000" algn="tl">
                    <a:srgbClr val="000000">
                      <a:alpha val="68000"/>
                    </a:srgbClr>
                  </a:outerShdw>
                </a:effectLs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solidFill>
                  <a:prstClr val="black">
                    <a:lumMod val="65000"/>
                    <a:lumOff val="35000"/>
                  </a:prstClr>
                </a:solidFill>
                <a:effectLst/>
                <a:uLnTx/>
                <a:uFillTx/>
                <a:latin typeface="Arial" panose="020B0604020202020204"/>
                <a:ea typeface="微软雅黑" panose="020B0503020204020204" pitchFamily="34" charset="-122"/>
                <a:cs typeface="+mn-cs"/>
              </a:rPr>
              <a:t>02</a:t>
            </a:r>
            <a:endParaRPr kumimoji="0" lang="zh-CN" altLang="en-US" sz="6000" b="1" i="0" u="none" strike="noStrike" kern="1200" cap="none" spc="0" normalizeH="0" baseline="0" noProof="0" dirty="0">
              <a:ln>
                <a:noFill/>
              </a:ln>
              <a:solidFill>
                <a:prstClr val="black">
                  <a:lumMod val="65000"/>
                  <a:lumOff val="35000"/>
                </a:prstClr>
              </a:solidFill>
              <a:effectLst/>
              <a:uLnTx/>
              <a:uFillTx/>
              <a:latin typeface="Arial" panose="020B0604020202020204"/>
              <a:ea typeface="微软雅黑" panose="020B0503020204020204" pitchFamily="34" charset="-122"/>
              <a:cs typeface="+mn-cs"/>
            </a:endParaRPr>
          </a:p>
        </p:txBody>
      </p:sp>
      <p:sp>
        <p:nvSpPr>
          <p:cNvPr id="51" name="文本框 50"/>
          <p:cNvSpPr txBox="1"/>
          <p:nvPr/>
        </p:nvSpPr>
        <p:spPr>
          <a:xfrm>
            <a:off x="4040416" y="2788503"/>
            <a:ext cx="5043368"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rPr>
              <a:t>CONTENT TITLE</a:t>
            </a:r>
            <a:endParaRPr kumimoji="0" lang="zh-CN" altLang="en-US" sz="4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endParaRPr>
          </a:p>
        </p:txBody>
      </p:sp>
      <p:sp>
        <p:nvSpPr>
          <p:cNvPr id="53" name="任意多边形: 形状 52"/>
          <p:cNvSpPr/>
          <p:nvPr/>
        </p:nvSpPr>
        <p:spPr>
          <a:xfrm rot="5400000">
            <a:off x="7653904" y="3898738"/>
            <a:ext cx="2368759" cy="2526980"/>
          </a:xfrm>
          <a:custGeom>
            <a:avLst/>
            <a:gdLst>
              <a:gd name="connsiteX0" fmla="*/ 1904906 w 7496628"/>
              <a:gd name="connsiteY0" fmla="*/ 4969370 h 7997370"/>
              <a:gd name="connsiteX1" fmla="*/ 1908628 w 7496628"/>
              <a:gd name="connsiteY1" fmla="*/ 4978399 h 7997370"/>
              <a:gd name="connsiteX2" fmla="*/ 1986512 w 7496628"/>
              <a:gd name="connsiteY2" fmla="*/ 4988135 h 7997370"/>
              <a:gd name="connsiteX3" fmla="*/ 1986512 w 7496628"/>
              <a:gd name="connsiteY3" fmla="*/ 4988134 h 7997370"/>
              <a:gd name="connsiteX4" fmla="*/ 1908629 w 7496628"/>
              <a:gd name="connsiteY4" fmla="*/ 4978399 h 7997370"/>
              <a:gd name="connsiteX5" fmla="*/ 1904906 w 7496628"/>
              <a:gd name="connsiteY5" fmla="*/ 4969369 h 7997370"/>
              <a:gd name="connsiteX6" fmla="*/ 0 w 7496628"/>
              <a:gd name="connsiteY6" fmla="*/ 2053770 h 7997370"/>
              <a:gd name="connsiteX7" fmla="*/ 1516743 w 7496628"/>
              <a:gd name="connsiteY7" fmla="*/ 537027 h 7997370"/>
              <a:gd name="connsiteX8" fmla="*/ 2481532 w 7496628"/>
              <a:gd name="connsiteY8" fmla="*/ 883377 h 7997370"/>
              <a:gd name="connsiteX9" fmla="*/ 2541593 w 7496628"/>
              <a:gd name="connsiteY9" fmla="*/ 937965 h 7997370"/>
              <a:gd name="connsiteX10" fmla="*/ 2541595 w 7496628"/>
              <a:gd name="connsiteY10" fmla="*/ 937967 h 7997370"/>
              <a:gd name="connsiteX11" fmla="*/ 2589242 w 7496628"/>
              <a:gd name="connsiteY11" fmla="*/ 981272 h 7997370"/>
              <a:gd name="connsiteX12" fmla="*/ 2633106 w 7496628"/>
              <a:gd name="connsiteY12" fmla="*/ 1029535 h 7997370"/>
              <a:gd name="connsiteX13" fmla="*/ 2633107 w 7496628"/>
              <a:gd name="connsiteY13" fmla="*/ 1029535 h 7997370"/>
              <a:gd name="connsiteX14" fmla="*/ 2687136 w 7496628"/>
              <a:gd name="connsiteY14" fmla="*/ 1088981 h 7997370"/>
              <a:gd name="connsiteX15" fmla="*/ 2737678 w 7496628"/>
              <a:gd name="connsiteY15" fmla="*/ 1156572 h 7997370"/>
              <a:gd name="connsiteX16" fmla="*/ 2661696 w 7496628"/>
              <a:gd name="connsiteY16" fmla="*/ 1093879 h 7997370"/>
              <a:gd name="connsiteX17" fmla="*/ 2615857 w 7496628"/>
              <a:gd name="connsiteY17" fmla="*/ 1038324 h 7997370"/>
              <a:gd name="connsiteX18" fmla="*/ 2615856 w 7496628"/>
              <a:gd name="connsiteY18" fmla="*/ 1038324 h 7997370"/>
              <a:gd name="connsiteX19" fmla="*/ 2359601 w 7496628"/>
              <a:gd name="connsiteY19" fmla="*/ 1542197 h 7997370"/>
              <a:gd name="connsiteX20" fmla="*/ 2359602 w 7496628"/>
              <a:gd name="connsiteY20" fmla="*/ 1542196 h 7997370"/>
              <a:gd name="connsiteX21" fmla="*/ 2615857 w 7496628"/>
              <a:gd name="connsiteY21" fmla="*/ 1038324 h 7997370"/>
              <a:gd name="connsiteX22" fmla="*/ 2661696 w 7496628"/>
              <a:gd name="connsiteY22" fmla="*/ 1093880 h 7997370"/>
              <a:gd name="connsiteX23" fmla="*/ 2737678 w 7496628"/>
              <a:gd name="connsiteY23" fmla="*/ 1156573 h 7997370"/>
              <a:gd name="connsiteX24" fmla="*/ 2774450 w 7496628"/>
              <a:gd name="connsiteY24" fmla="*/ 1205746 h 7997370"/>
              <a:gd name="connsiteX25" fmla="*/ 2774465 w 7496628"/>
              <a:gd name="connsiteY25" fmla="*/ 1205769 h 7997370"/>
              <a:gd name="connsiteX26" fmla="*/ 2872839 w 7496628"/>
              <a:gd name="connsiteY26" fmla="*/ 1376924 h 7997370"/>
              <a:gd name="connsiteX27" fmla="*/ 2908749 w 7496628"/>
              <a:gd name="connsiteY27" fmla="*/ 1455098 h 7997370"/>
              <a:gd name="connsiteX28" fmla="*/ 2909640 w 7496628"/>
              <a:gd name="connsiteY28" fmla="*/ 1455005 h 7997370"/>
              <a:gd name="connsiteX29" fmla="*/ 2883918 w 7496628"/>
              <a:gd name="connsiteY29" fmla="*/ 1396199 h 7997370"/>
              <a:gd name="connsiteX30" fmla="*/ 2872839 w 7496628"/>
              <a:gd name="connsiteY30" fmla="*/ 1376924 h 7997370"/>
              <a:gd name="connsiteX31" fmla="*/ 2859084 w 7496628"/>
              <a:gd name="connsiteY31" fmla="*/ 1346978 h 7997370"/>
              <a:gd name="connsiteX32" fmla="*/ 2774465 w 7496628"/>
              <a:gd name="connsiteY32" fmla="*/ 1205769 h 7997370"/>
              <a:gd name="connsiteX33" fmla="*/ 2774450 w 7496628"/>
              <a:gd name="connsiteY33" fmla="*/ 1205745 h 7997370"/>
              <a:gd name="connsiteX34" fmla="*/ 2737678 w 7496628"/>
              <a:gd name="connsiteY34" fmla="*/ 1156572 h 7997370"/>
              <a:gd name="connsiteX35" fmla="*/ 2787356 w 7496628"/>
              <a:gd name="connsiteY35" fmla="*/ 1197560 h 7997370"/>
              <a:gd name="connsiteX36" fmla="*/ 3262088 w 7496628"/>
              <a:gd name="connsiteY36" fmla="*/ 1342571 h 7997370"/>
              <a:gd name="connsiteX37" fmla="*/ 3862482 w 7496628"/>
              <a:gd name="connsiteY37" fmla="*/ 1093879 h 7997370"/>
              <a:gd name="connsiteX38" fmla="*/ 3951677 w 7496628"/>
              <a:gd name="connsiteY38" fmla="*/ 985774 h 7997370"/>
              <a:gd name="connsiteX39" fmla="*/ 3950648 w 7496628"/>
              <a:gd name="connsiteY39" fmla="*/ 987468 h 7997370"/>
              <a:gd name="connsiteX40" fmla="*/ 3950636 w 7496628"/>
              <a:gd name="connsiteY40" fmla="*/ 987494 h 7997370"/>
              <a:gd name="connsiteX41" fmla="*/ 3875700 w 7496628"/>
              <a:gd name="connsiteY41" fmla="*/ 1141842 h 7997370"/>
              <a:gd name="connsiteX42" fmla="*/ 3863592 w 7496628"/>
              <a:gd name="connsiteY42" fmla="*/ 1173997 h 7997370"/>
              <a:gd name="connsiteX43" fmla="*/ 3853793 w 7496628"/>
              <a:gd name="connsiteY43" fmla="*/ 1194993 h 7997370"/>
              <a:gd name="connsiteX44" fmla="*/ 3842003 w 7496628"/>
              <a:gd name="connsiteY44" fmla="*/ 1231333 h 7997370"/>
              <a:gd name="connsiteX45" fmla="*/ 3814767 w 7496628"/>
              <a:gd name="connsiteY45" fmla="*/ 1303666 h 7997370"/>
              <a:gd name="connsiteX46" fmla="*/ 3794382 w 7496628"/>
              <a:gd name="connsiteY46" fmla="*/ 1378114 h 7997370"/>
              <a:gd name="connsiteX47" fmla="*/ 3782317 w 7496628"/>
              <a:gd name="connsiteY47" fmla="*/ 1415301 h 7997370"/>
              <a:gd name="connsiteX48" fmla="*/ 3777951 w 7496628"/>
              <a:gd name="connsiteY48" fmla="*/ 1438123 h 7997370"/>
              <a:gd name="connsiteX49" fmla="*/ 3771945 w 7496628"/>
              <a:gd name="connsiteY49" fmla="*/ 1460056 h 7997370"/>
              <a:gd name="connsiteX50" fmla="*/ 3773719 w 7496628"/>
              <a:gd name="connsiteY50" fmla="*/ 1460241 h 7997370"/>
              <a:gd name="connsiteX51" fmla="*/ 3777951 w 7496628"/>
              <a:gd name="connsiteY51" fmla="*/ 1438123 h 7997370"/>
              <a:gd name="connsiteX52" fmla="*/ 3794382 w 7496628"/>
              <a:gd name="connsiteY52" fmla="*/ 1378114 h 7997370"/>
              <a:gd name="connsiteX53" fmla="*/ 3842003 w 7496628"/>
              <a:gd name="connsiteY53" fmla="*/ 1231333 h 7997370"/>
              <a:gd name="connsiteX54" fmla="*/ 3863592 w 7496628"/>
              <a:gd name="connsiteY54" fmla="*/ 1173997 h 7997370"/>
              <a:gd name="connsiteX55" fmla="*/ 3950636 w 7496628"/>
              <a:gd name="connsiteY55" fmla="*/ 987494 h 7997370"/>
              <a:gd name="connsiteX56" fmla="*/ 3950648 w 7496628"/>
              <a:gd name="connsiteY56" fmla="*/ 987469 h 7997370"/>
              <a:gd name="connsiteX57" fmla="*/ 3951677 w 7496628"/>
              <a:gd name="connsiteY57" fmla="*/ 985775 h 7997370"/>
              <a:gd name="connsiteX58" fmla="*/ 3985637 w 7496628"/>
              <a:gd name="connsiteY58" fmla="*/ 929875 h 7997370"/>
              <a:gd name="connsiteX59" fmla="*/ 3998195 w 7496628"/>
              <a:gd name="connsiteY59" fmla="*/ 909205 h 7997370"/>
              <a:gd name="connsiteX60" fmla="*/ 4045160 w 7496628"/>
              <a:gd name="connsiteY60" fmla="*/ 831897 h 7997370"/>
              <a:gd name="connsiteX61" fmla="*/ 5609771 w 7496628"/>
              <a:gd name="connsiteY61" fmla="*/ 0 h 7997370"/>
              <a:gd name="connsiteX62" fmla="*/ 7496628 w 7496628"/>
              <a:gd name="connsiteY62" fmla="*/ 1886857 h 7997370"/>
              <a:gd name="connsiteX63" fmla="*/ 6170864 w 7496628"/>
              <a:gd name="connsiteY63" fmla="*/ 3688885 h 7997370"/>
              <a:gd name="connsiteX64" fmla="*/ 6084717 w 7496628"/>
              <a:gd name="connsiteY64" fmla="*/ 3711035 h 7997370"/>
              <a:gd name="connsiteX65" fmla="*/ 6084708 w 7496628"/>
              <a:gd name="connsiteY65" fmla="*/ 3711036 h 7997370"/>
              <a:gd name="connsiteX66" fmla="*/ 5990038 w 7496628"/>
              <a:gd name="connsiteY66" fmla="*/ 3735379 h 7997370"/>
              <a:gd name="connsiteX67" fmla="*/ 5976330 w 7496628"/>
              <a:gd name="connsiteY67" fmla="*/ 3737471 h 7997370"/>
              <a:gd name="connsiteX68" fmla="*/ 5894258 w 7496628"/>
              <a:gd name="connsiteY68" fmla="*/ 3749996 h 7997370"/>
              <a:gd name="connsiteX69" fmla="*/ 5894248 w 7496628"/>
              <a:gd name="connsiteY69" fmla="*/ 3749999 h 7997370"/>
              <a:gd name="connsiteX70" fmla="*/ 5894238 w 7496628"/>
              <a:gd name="connsiteY70" fmla="*/ 3750001 h 7997370"/>
              <a:gd name="connsiteX71" fmla="*/ 5873297 w 7496628"/>
              <a:gd name="connsiteY71" fmla="*/ 3755385 h 7997370"/>
              <a:gd name="connsiteX72" fmla="*/ 5025574 w 7496628"/>
              <a:gd name="connsiteY72" fmla="*/ 4907642 h 7997370"/>
              <a:gd name="connsiteX73" fmla="*/ 5050086 w 7496628"/>
              <a:gd name="connsiteY73" fmla="*/ 5150794 h 7997370"/>
              <a:gd name="connsiteX74" fmla="*/ 5068892 w 7496628"/>
              <a:gd name="connsiteY74" fmla="*/ 5223933 h 7997370"/>
              <a:gd name="connsiteX75" fmla="*/ 5068892 w 7496628"/>
              <a:gd name="connsiteY75" fmla="*/ 5223935 h 7997370"/>
              <a:gd name="connsiteX76" fmla="*/ 5142177 w 7496628"/>
              <a:gd name="connsiteY76" fmla="*/ 5376064 h 7997370"/>
              <a:gd name="connsiteX77" fmla="*/ 5144682 w 7496628"/>
              <a:gd name="connsiteY77" fmla="*/ 5382906 h 7997370"/>
              <a:gd name="connsiteX78" fmla="*/ 5196413 w 7496628"/>
              <a:gd name="connsiteY78" fmla="*/ 5524245 h 7997370"/>
              <a:gd name="connsiteX79" fmla="*/ 5196414 w 7496628"/>
              <a:gd name="connsiteY79" fmla="*/ 5524247 h 7997370"/>
              <a:gd name="connsiteX80" fmla="*/ 5205627 w 7496628"/>
              <a:gd name="connsiteY80" fmla="*/ 5549419 h 7997370"/>
              <a:gd name="connsiteX81" fmla="*/ 5290456 w 7496628"/>
              <a:gd name="connsiteY81" fmla="*/ 6110513 h 7997370"/>
              <a:gd name="connsiteX82" fmla="*/ 3403599 w 7496628"/>
              <a:gd name="connsiteY82" fmla="*/ 7997370 h 7997370"/>
              <a:gd name="connsiteX83" fmla="*/ 1516743 w 7496628"/>
              <a:gd name="connsiteY83" fmla="*/ 6110513 h 7997370"/>
              <a:gd name="connsiteX84" fmla="*/ 1838988 w 7496628"/>
              <a:gd name="connsiteY84" fmla="*/ 5055553 h 7997370"/>
              <a:gd name="connsiteX85" fmla="*/ 1889221 w 7496628"/>
              <a:gd name="connsiteY85" fmla="*/ 4988378 h 7997370"/>
              <a:gd name="connsiteX86" fmla="*/ 1889230 w 7496628"/>
              <a:gd name="connsiteY86" fmla="*/ 4988366 h 7997370"/>
              <a:gd name="connsiteX87" fmla="*/ 1904383 w 7496628"/>
              <a:gd name="connsiteY87" fmla="*/ 4968104 h 7997370"/>
              <a:gd name="connsiteX88" fmla="*/ 1904383 w 7496628"/>
              <a:gd name="connsiteY88" fmla="*/ 4968103 h 7997370"/>
              <a:gd name="connsiteX89" fmla="*/ 1947610 w 7496628"/>
              <a:gd name="connsiteY89" fmla="*/ 4910297 h 7997370"/>
              <a:gd name="connsiteX90" fmla="*/ 1973782 w 7496628"/>
              <a:gd name="connsiteY90" fmla="*/ 4881500 h 7997370"/>
              <a:gd name="connsiteX91" fmla="*/ 1966818 w 7496628"/>
              <a:gd name="connsiteY91" fmla="*/ 4894331 h 7997370"/>
              <a:gd name="connsiteX92" fmla="*/ 1973783 w 7496628"/>
              <a:gd name="connsiteY92" fmla="*/ 4881500 h 7997370"/>
              <a:gd name="connsiteX93" fmla="*/ 2045103 w 7496628"/>
              <a:gd name="connsiteY93" fmla="*/ 4750101 h 7997370"/>
              <a:gd name="connsiteX94" fmla="*/ 2111829 w 7496628"/>
              <a:gd name="connsiteY94" fmla="*/ 4419599 h 7997370"/>
              <a:gd name="connsiteX95" fmla="*/ 1349557 w 7496628"/>
              <a:gd name="connsiteY95" fmla="*/ 3574897 h 7997370"/>
              <a:gd name="connsiteX96" fmla="*/ 1329447 w 7496628"/>
              <a:gd name="connsiteY96" fmla="*/ 3573881 h 7997370"/>
              <a:gd name="connsiteX97" fmla="*/ 1328058 w 7496628"/>
              <a:gd name="connsiteY97" fmla="*/ 3570513 h 7997370"/>
              <a:gd name="connsiteX98" fmla="*/ 1334174 w 7496628"/>
              <a:gd name="connsiteY98" fmla="*/ 3558486 h 7997370"/>
              <a:gd name="connsiteX99" fmla="*/ 1401337 w 7496628"/>
              <a:gd name="connsiteY99" fmla="*/ 3426425 h 7997370"/>
              <a:gd name="connsiteX100" fmla="*/ 1401337 w 7496628"/>
              <a:gd name="connsiteY100" fmla="*/ 3426425 h 7997370"/>
              <a:gd name="connsiteX101" fmla="*/ 1334174 w 7496628"/>
              <a:gd name="connsiteY101" fmla="*/ 3558486 h 7997370"/>
              <a:gd name="connsiteX102" fmla="*/ 1211066 w 7496628"/>
              <a:gd name="connsiteY102" fmla="*/ 3539698 h 7997370"/>
              <a:gd name="connsiteX103" fmla="*/ 0 w 7496628"/>
              <a:gd name="connsiteY103" fmla="*/ 2053770 h 7997370"/>
              <a:gd name="connsiteX0-1" fmla="*/ 1904906 w 7496628"/>
              <a:gd name="connsiteY0-2" fmla="*/ 4969370 h 7997370"/>
              <a:gd name="connsiteX1-3" fmla="*/ 1908628 w 7496628"/>
              <a:gd name="connsiteY1-4" fmla="*/ 4978399 h 7997370"/>
              <a:gd name="connsiteX2-5" fmla="*/ 1986512 w 7496628"/>
              <a:gd name="connsiteY2-6" fmla="*/ 4988135 h 7997370"/>
              <a:gd name="connsiteX3-7" fmla="*/ 1986512 w 7496628"/>
              <a:gd name="connsiteY3-8" fmla="*/ 4988134 h 7997370"/>
              <a:gd name="connsiteX4-9" fmla="*/ 1908629 w 7496628"/>
              <a:gd name="connsiteY4-10" fmla="*/ 4978399 h 7997370"/>
              <a:gd name="connsiteX5-11" fmla="*/ 1904906 w 7496628"/>
              <a:gd name="connsiteY5-12" fmla="*/ 4969369 h 7997370"/>
              <a:gd name="connsiteX6-13" fmla="*/ 1904906 w 7496628"/>
              <a:gd name="connsiteY6-14" fmla="*/ 4969370 h 7997370"/>
              <a:gd name="connsiteX7-15" fmla="*/ 0 w 7496628"/>
              <a:gd name="connsiteY7-16" fmla="*/ 2053770 h 7997370"/>
              <a:gd name="connsiteX8-17" fmla="*/ 1516743 w 7496628"/>
              <a:gd name="connsiteY8-18" fmla="*/ 537027 h 7997370"/>
              <a:gd name="connsiteX9-19" fmla="*/ 2481532 w 7496628"/>
              <a:gd name="connsiteY9-20" fmla="*/ 883377 h 7997370"/>
              <a:gd name="connsiteX10-21" fmla="*/ 2541593 w 7496628"/>
              <a:gd name="connsiteY10-22" fmla="*/ 937965 h 7997370"/>
              <a:gd name="connsiteX11-23" fmla="*/ 2541595 w 7496628"/>
              <a:gd name="connsiteY11-24" fmla="*/ 937967 h 7997370"/>
              <a:gd name="connsiteX12-25" fmla="*/ 2589242 w 7496628"/>
              <a:gd name="connsiteY12-26" fmla="*/ 981272 h 7997370"/>
              <a:gd name="connsiteX13-27" fmla="*/ 2633106 w 7496628"/>
              <a:gd name="connsiteY13-28" fmla="*/ 1029535 h 7997370"/>
              <a:gd name="connsiteX14-29" fmla="*/ 2633107 w 7496628"/>
              <a:gd name="connsiteY14-30" fmla="*/ 1029535 h 7997370"/>
              <a:gd name="connsiteX15-31" fmla="*/ 2687136 w 7496628"/>
              <a:gd name="connsiteY15-32" fmla="*/ 1088981 h 7997370"/>
              <a:gd name="connsiteX16-33" fmla="*/ 2737678 w 7496628"/>
              <a:gd name="connsiteY16-34" fmla="*/ 1156572 h 7997370"/>
              <a:gd name="connsiteX17-35" fmla="*/ 2661696 w 7496628"/>
              <a:gd name="connsiteY17-36" fmla="*/ 1093879 h 7997370"/>
              <a:gd name="connsiteX18-37" fmla="*/ 2615857 w 7496628"/>
              <a:gd name="connsiteY18-38" fmla="*/ 1038324 h 7997370"/>
              <a:gd name="connsiteX19-39" fmla="*/ 2615856 w 7496628"/>
              <a:gd name="connsiteY19-40" fmla="*/ 1038324 h 7997370"/>
              <a:gd name="connsiteX20-41" fmla="*/ 2359601 w 7496628"/>
              <a:gd name="connsiteY20-42" fmla="*/ 1542197 h 7997370"/>
              <a:gd name="connsiteX21-43" fmla="*/ 2615857 w 7496628"/>
              <a:gd name="connsiteY21-44" fmla="*/ 1038324 h 7997370"/>
              <a:gd name="connsiteX22-45" fmla="*/ 2661696 w 7496628"/>
              <a:gd name="connsiteY22-46" fmla="*/ 1093880 h 7997370"/>
              <a:gd name="connsiteX23-47" fmla="*/ 2737678 w 7496628"/>
              <a:gd name="connsiteY23-48" fmla="*/ 1156573 h 7997370"/>
              <a:gd name="connsiteX24-49" fmla="*/ 2774450 w 7496628"/>
              <a:gd name="connsiteY24-50" fmla="*/ 1205746 h 7997370"/>
              <a:gd name="connsiteX25-51" fmla="*/ 2774465 w 7496628"/>
              <a:gd name="connsiteY25-52" fmla="*/ 1205769 h 7997370"/>
              <a:gd name="connsiteX26-53" fmla="*/ 2872839 w 7496628"/>
              <a:gd name="connsiteY26-54" fmla="*/ 1376924 h 7997370"/>
              <a:gd name="connsiteX27-55" fmla="*/ 2908749 w 7496628"/>
              <a:gd name="connsiteY27-56" fmla="*/ 1455098 h 7997370"/>
              <a:gd name="connsiteX28-57" fmla="*/ 2909640 w 7496628"/>
              <a:gd name="connsiteY28-58" fmla="*/ 1455005 h 7997370"/>
              <a:gd name="connsiteX29-59" fmla="*/ 2883918 w 7496628"/>
              <a:gd name="connsiteY29-60" fmla="*/ 1396199 h 7997370"/>
              <a:gd name="connsiteX30-61" fmla="*/ 2872839 w 7496628"/>
              <a:gd name="connsiteY30-62" fmla="*/ 1376924 h 7997370"/>
              <a:gd name="connsiteX31-63" fmla="*/ 2859084 w 7496628"/>
              <a:gd name="connsiteY31-64" fmla="*/ 1346978 h 7997370"/>
              <a:gd name="connsiteX32-65" fmla="*/ 2774465 w 7496628"/>
              <a:gd name="connsiteY32-66" fmla="*/ 1205769 h 7997370"/>
              <a:gd name="connsiteX33-67" fmla="*/ 2774450 w 7496628"/>
              <a:gd name="connsiteY33-68" fmla="*/ 1205745 h 7997370"/>
              <a:gd name="connsiteX34-69" fmla="*/ 2737678 w 7496628"/>
              <a:gd name="connsiteY34-70" fmla="*/ 1156572 h 7997370"/>
              <a:gd name="connsiteX35-71" fmla="*/ 2787356 w 7496628"/>
              <a:gd name="connsiteY35-72" fmla="*/ 1197560 h 7997370"/>
              <a:gd name="connsiteX36-73" fmla="*/ 3262088 w 7496628"/>
              <a:gd name="connsiteY36-74" fmla="*/ 1342571 h 7997370"/>
              <a:gd name="connsiteX37-75" fmla="*/ 3862482 w 7496628"/>
              <a:gd name="connsiteY37-76" fmla="*/ 1093879 h 7997370"/>
              <a:gd name="connsiteX38-77" fmla="*/ 3951677 w 7496628"/>
              <a:gd name="connsiteY38-78" fmla="*/ 985774 h 7997370"/>
              <a:gd name="connsiteX39-79" fmla="*/ 3950648 w 7496628"/>
              <a:gd name="connsiteY39-80" fmla="*/ 987468 h 7997370"/>
              <a:gd name="connsiteX40-81" fmla="*/ 3950636 w 7496628"/>
              <a:gd name="connsiteY40-82" fmla="*/ 987494 h 7997370"/>
              <a:gd name="connsiteX41-83" fmla="*/ 3875700 w 7496628"/>
              <a:gd name="connsiteY41-84" fmla="*/ 1141842 h 7997370"/>
              <a:gd name="connsiteX42-85" fmla="*/ 3863592 w 7496628"/>
              <a:gd name="connsiteY42-86" fmla="*/ 1173997 h 7997370"/>
              <a:gd name="connsiteX43-87" fmla="*/ 3853793 w 7496628"/>
              <a:gd name="connsiteY43-88" fmla="*/ 1194993 h 7997370"/>
              <a:gd name="connsiteX44-89" fmla="*/ 3842003 w 7496628"/>
              <a:gd name="connsiteY44-90" fmla="*/ 1231333 h 7997370"/>
              <a:gd name="connsiteX45-91" fmla="*/ 3814767 w 7496628"/>
              <a:gd name="connsiteY45-92" fmla="*/ 1303666 h 7997370"/>
              <a:gd name="connsiteX46-93" fmla="*/ 3794382 w 7496628"/>
              <a:gd name="connsiteY46-94" fmla="*/ 1378114 h 7997370"/>
              <a:gd name="connsiteX47-95" fmla="*/ 3782317 w 7496628"/>
              <a:gd name="connsiteY47-96" fmla="*/ 1415301 h 7997370"/>
              <a:gd name="connsiteX48-97" fmla="*/ 3777951 w 7496628"/>
              <a:gd name="connsiteY48-98" fmla="*/ 1438123 h 7997370"/>
              <a:gd name="connsiteX49-99" fmla="*/ 3771945 w 7496628"/>
              <a:gd name="connsiteY49-100" fmla="*/ 1460056 h 7997370"/>
              <a:gd name="connsiteX50-101" fmla="*/ 3773719 w 7496628"/>
              <a:gd name="connsiteY50-102" fmla="*/ 1460241 h 7997370"/>
              <a:gd name="connsiteX51-103" fmla="*/ 3777951 w 7496628"/>
              <a:gd name="connsiteY51-104" fmla="*/ 1438123 h 7997370"/>
              <a:gd name="connsiteX52-105" fmla="*/ 3794382 w 7496628"/>
              <a:gd name="connsiteY52-106" fmla="*/ 1378114 h 7997370"/>
              <a:gd name="connsiteX53-107" fmla="*/ 3842003 w 7496628"/>
              <a:gd name="connsiteY53-108" fmla="*/ 1231333 h 7997370"/>
              <a:gd name="connsiteX54-109" fmla="*/ 3863592 w 7496628"/>
              <a:gd name="connsiteY54-110" fmla="*/ 1173997 h 7997370"/>
              <a:gd name="connsiteX55-111" fmla="*/ 3950636 w 7496628"/>
              <a:gd name="connsiteY55-112" fmla="*/ 987494 h 7997370"/>
              <a:gd name="connsiteX56-113" fmla="*/ 3950648 w 7496628"/>
              <a:gd name="connsiteY56-114" fmla="*/ 987469 h 7997370"/>
              <a:gd name="connsiteX57-115" fmla="*/ 3951677 w 7496628"/>
              <a:gd name="connsiteY57-116" fmla="*/ 985775 h 7997370"/>
              <a:gd name="connsiteX58-117" fmla="*/ 3985637 w 7496628"/>
              <a:gd name="connsiteY58-118" fmla="*/ 929875 h 7997370"/>
              <a:gd name="connsiteX59-119" fmla="*/ 3998195 w 7496628"/>
              <a:gd name="connsiteY59-120" fmla="*/ 909205 h 7997370"/>
              <a:gd name="connsiteX60-121" fmla="*/ 4045160 w 7496628"/>
              <a:gd name="connsiteY60-122" fmla="*/ 831897 h 7997370"/>
              <a:gd name="connsiteX61-123" fmla="*/ 5609771 w 7496628"/>
              <a:gd name="connsiteY61-124" fmla="*/ 0 h 7997370"/>
              <a:gd name="connsiteX62-125" fmla="*/ 7496628 w 7496628"/>
              <a:gd name="connsiteY62-126" fmla="*/ 1886857 h 7997370"/>
              <a:gd name="connsiteX63-127" fmla="*/ 6170864 w 7496628"/>
              <a:gd name="connsiteY63-128" fmla="*/ 3688885 h 7997370"/>
              <a:gd name="connsiteX64-129" fmla="*/ 6084717 w 7496628"/>
              <a:gd name="connsiteY64-130" fmla="*/ 3711035 h 7997370"/>
              <a:gd name="connsiteX65-131" fmla="*/ 6084708 w 7496628"/>
              <a:gd name="connsiteY65-132" fmla="*/ 3711036 h 7997370"/>
              <a:gd name="connsiteX66-133" fmla="*/ 5990038 w 7496628"/>
              <a:gd name="connsiteY66-134" fmla="*/ 3735379 h 7997370"/>
              <a:gd name="connsiteX67-135" fmla="*/ 5976330 w 7496628"/>
              <a:gd name="connsiteY67-136" fmla="*/ 3737471 h 7997370"/>
              <a:gd name="connsiteX68-137" fmla="*/ 5894258 w 7496628"/>
              <a:gd name="connsiteY68-138" fmla="*/ 3749996 h 7997370"/>
              <a:gd name="connsiteX69-139" fmla="*/ 5894248 w 7496628"/>
              <a:gd name="connsiteY69-140" fmla="*/ 3749999 h 7997370"/>
              <a:gd name="connsiteX70-141" fmla="*/ 5894238 w 7496628"/>
              <a:gd name="connsiteY70-142" fmla="*/ 3750001 h 7997370"/>
              <a:gd name="connsiteX71-143" fmla="*/ 5873297 w 7496628"/>
              <a:gd name="connsiteY71-144" fmla="*/ 3755385 h 7997370"/>
              <a:gd name="connsiteX72-145" fmla="*/ 5025574 w 7496628"/>
              <a:gd name="connsiteY72-146" fmla="*/ 4907642 h 7997370"/>
              <a:gd name="connsiteX73-147" fmla="*/ 5050086 w 7496628"/>
              <a:gd name="connsiteY73-148" fmla="*/ 5150794 h 7997370"/>
              <a:gd name="connsiteX74-149" fmla="*/ 5068892 w 7496628"/>
              <a:gd name="connsiteY74-150" fmla="*/ 5223933 h 7997370"/>
              <a:gd name="connsiteX75-151" fmla="*/ 5068892 w 7496628"/>
              <a:gd name="connsiteY75-152" fmla="*/ 5223935 h 7997370"/>
              <a:gd name="connsiteX76-153" fmla="*/ 5142177 w 7496628"/>
              <a:gd name="connsiteY76-154" fmla="*/ 5376064 h 7997370"/>
              <a:gd name="connsiteX77-155" fmla="*/ 5144682 w 7496628"/>
              <a:gd name="connsiteY77-156" fmla="*/ 5382906 h 7997370"/>
              <a:gd name="connsiteX78-157" fmla="*/ 5196413 w 7496628"/>
              <a:gd name="connsiteY78-158" fmla="*/ 5524245 h 7997370"/>
              <a:gd name="connsiteX79-159" fmla="*/ 5196414 w 7496628"/>
              <a:gd name="connsiteY79-160" fmla="*/ 5524247 h 7997370"/>
              <a:gd name="connsiteX80-161" fmla="*/ 5205627 w 7496628"/>
              <a:gd name="connsiteY80-162" fmla="*/ 5549419 h 7997370"/>
              <a:gd name="connsiteX81-163" fmla="*/ 5290456 w 7496628"/>
              <a:gd name="connsiteY81-164" fmla="*/ 6110513 h 7997370"/>
              <a:gd name="connsiteX82-165" fmla="*/ 3403599 w 7496628"/>
              <a:gd name="connsiteY82-166" fmla="*/ 7997370 h 7997370"/>
              <a:gd name="connsiteX83-167" fmla="*/ 1516743 w 7496628"/>
              <a:gd name="connsiteY83-168" fmla="*/ 6110513 h 7997370"/>
              <a:gd name="connsiteX84-169" fmla="*/ 1838988 w 7496628"/>
              <a:gd name="connsiteY84-170" fmla="*/ 5055553 h 7997370"/>
              <a:gd name="connsiteX85-171" fmla="*/ 1889221 w 7496628"/>
              <a:gd name="connsiteY85-172" fmla="*/ 4988378 h 7997370"/>
              <a:gd name="connsiteX86-173" fmla="*/ 1889230 w 7496628"/>
              <a:gd name="connsiteY86-174" fmla="*/ 4988366 h 7997370"/>
              <a:gd name="connsiteX87-175" fmla="*/ 1904383 w 7496628"/>
              <a:gd name="connsiteY87-176" fmla="*/ 4968104 h 7997370"/>
              <a:gd name="connsiteX88-177" fmla="*/ 1904383 w 7496628"/>
              <a:gd name="connsiteY88-178" fmla="*/ 4968103 h 7997370"/>
              <a:gd name="connsiteX89-179" fmla="*/ 1947610 w 7496628"/>
              <a:gd name="connsiteY89-180" fmla="*/ 4910297 h 7997370"/>
              <a:gd name="connsiteX90-181" fmla="*/ 1973782 w 7496628"/>
              <a:gd name="connsiteY90-182" fmla="*/ 4881500 h 7997370"/>
              <a:gd name="connsiteX91-183" fmla="*/ 1966818 w 7496628"/>
              <a:gd name="connsiteY91-184" fmla="*/ 4894331 h 7997370"/>
              <a:gd name="connsiteX92-185" fmla="*/ 1973783 w 7496628"/>
              <a:gd name="connsiteY92-186" fmla="*/ 4881500 h 7997370"/>
              <a:gd name="connsiteX93-187" fmla="*/ 2045103 w 7496628"/>
              <a:gd name="connsiteY93-188" fmla="*/ 4750101 h 7997370"/>
              <a:gd name="connsiteX94-189" fmla="*/ 2111829 w 7496628"/>
              <a:gd name="connsiteY94-190" fmla="*/ 4419599 h 7997370"/>
              <a:gd name="connsiteX95-191" fmla="*/ 1349557 w 7496628"/>
              <a:gd name="connsiteY95-192" fmla="*/ 3574897 h 7997370"/>
              <a:gd name="connsiteX96-193" fmla="*/ 1329447 w 7496628"/>
              <a:gd name="connsiteY96-194" fmla="*/ 3573881 h 7997370"/>
              <a:gd name="connsiteX97-195" fmla="*/ 1328058 w 7496628"/>
              <a:gd name="connsiteY97-196" fmla="*/ 3570513 h 7997370"/>
              <a:gd name="connsiteX98-197" fmla="*/ 1334174 w 7496628"/>
              <a:gd name="connsiteY98-198" fmla="*/ 3558486 h 7997370"/>
              <a:gd name="connsiteX99-199" fmla="*/ 1401337 w 7496628"/>
              <a:gd name="connsiteY99-200" fmla="*/ 3426425 h 7997370"/>
              <a:gd name="connsiteX100-201" fmla="*/ 1401337 w 7496628"/>
              <a:gd name="connsiteY100-202" fmla="*/ 3426425 h 7997370"/>
              <a:gd name="connsiteX101-203" fmla="*/ 1334174 w 7496628"/>
              <a:gd name="connsiteY101-204" fmla="*/ 3558486 h 7997370"/>
              <a:gd name="connsiteX102-205" fmla="*/ 1211066 w 7496628"/>
              <a:gd name="connsiteY102-206" fmla="*/ 3539698 h 7997370"/>
              <a:gd name="connsiteX103-207" fmla="*/ 0 w 7496628"/>
              <a:gd name="connsiteY103-208" fmla="*/ 2053770 h 7997370"/>
              <a:gd name="connsiteX0-209" fmla="*/ 1904906 w 7496628"/>
              <a:gd name="connsiteY0-210" fmla="*/ 4969370 h 7997370"/>
              <a:gd name="connsiteX1-211" fmla="*/ 1908628 w 7496628"/>
              <a:gd name="connsiteY1-212" fmla="*/ 4978399 h 7997370"/>
              <a:gd name="connsiteX2-213" fmla="*/ 1986512 w 7496628"/>
              <a:gd name="connsiteY2-214" fmla="*/ 4988135 h 7997370"/>
              <a:gd name="connsiteX3-215" fmla="*/ 1986512 w 7496628"/>
              <a:gd name="connsiteY3-216" fmla="*/ 4988134 h 7997370"/>
              <a:gd name="connsiteX4-217" fmla="*/ 1908629 w 7496628"/>
              <a:gd name="connsiteY4-218" fmla="*/ 4978399 h 7997370"/>
              <a:gd name="connsiteX5-219" fmla="*/ 1904906 w 7496628"/>
              <a:gd name="connsiteY5-220" fmla="*/ 4969369 h 7997370"/>
              <a:gd name="connsiteX6-221" fmla="*/ 1904906 w 7496628"/>
              <a:gd name="connsiteY6-222" fmla="*/ 4969370 h 7997370"/>
              <a:gd name="connsiteX7-223" fmla="*/ 0 w 7496628"/>
              <a:gd name="connsiteY7-224" fmla="*/ 2053770 h 7997370"/>
              <a:gd name="connsiteX8-225" fmla="*/ 1516743 w 7496628"/>
              <a:gd name="connsiteY8-226" fmla="*/ 537027 h 7997370"/>
              <a:gd name="connsiteX9-227" fmla="*/ 2481532 w 7496628"/>
              <a:gd name="connsiteY9-228" fmla="*/ 883377 h 7997370"/>
              <a:gd name="connsiteX10-229" fmla="*/ 2541593 w 7496628"/>
              <a:gd name="connsiteY10-230" fmla="*/ 937965 h 7997370"/>
              <a:gd name="connsiteX11-231" fmla="*/ 2541595 w 7496628"/>
              <a:gd name="connsiteY11-232" fmla="*/ 937967 h 7997370"/>
              <a:gd name="connsiteX12-233" fmla="*/ 2589242 w 7496628"/>
              <a:gd name="connsiteY12-234" fmla="*/ 981272 h 7997370"/>
              <a:gd name="connsiteX13-235" fmla="*/ 2633106 w 7496628"/>
              <a:gd name="connsiteY13-236" fmla="*/ 1029535 h 7997370"/>
              <a:gd name="connsiteX14-237" fmla="*/ 2633107 w 7496628"/>
              <a:gd name="connsiteY14-238" fmla="*/ 1029535 h 7997370"/>
              <a:gd name="connsiteX15-239" fmla="*/ 2687136 w 7496628"/>
              <a:gd name="connsiteY15-240" fmla="*/ 1088981 h 7997370"/>
              <a:gd name="connsiteX16-241" fmla="*/ 2737678 w 7496628"/>
              <a:gd name="connsiteY16-242" fmla="*/ 1156572 h 7997370"/>
              <a:gd name="connsiteX17-243" fmla="*/ 2661696 w 7496628"/>
              <a:gd name="connsiteY17-244" fmla="*/ 1093879 h 7997370"/>
              <a:gd name="connsiteX18-245" fmla="*/ 2615857 w 7496628"/>
              <a:gd name="connsiteY18-246" fmla="*/ 1038324 h 7997370"/>
              <a:gd name="connsiteX19-247" fmla="*/ 2615856 w 7496628"/>
              <a:gd name="connsiteY19-248" fmla="*/ 1038324 h 7997370"/>
              <a:gd name="connsiteX20-249" fmla="*/ 2359601 w 7496628"/>
              <a:gd name="connsiteY20-250" fmla="*/ 1542197 h 7997370"/>
              <a:gd name="connsiteX21-251" fmla="*/ 2615857 w 7496628"/>
              <a:gd name="connsiteY21-252" fmla="*/ 1038324 h 7997370"/>
              <a:gd name="connsiteX22-253" fmla="*/ 2661696 w 7496628"/>
              <a:gd name="connsiteY22-254" fmla="*/ 1093880 h 7997370"/>
              <a:gd name="connsiteX23-255" fmla="*/ 2737678 w 7496628"/>
              <a:gd name="connsiteY23-256" fmla="*/ 1156573 h 7997370"/>
              <a:gd name="connsiteX24-257" fmla="*/ 2774450 w 7496628"/>
              <a:gd name="connsiteY24-258" fmla="*/ 1205746 h 7997370"/>
              <a:gd name="connsiteX25-259" fmla="*/ 2774465 w 7496628"/>
              <a:gd name="connsiteY25-260" fmla="*/ 1205769 h 7997370"/>
              <a:gd name="connsiteX26-261" fmla="*/ 2872839 w 7496628"/>
              <a:gd name="connsiteY26-262" fmla="*/ 1376924 h 7997370"/>
              <a:gd name="connsiteX27-263" fmla="*/ 2908749 w 7496628"/>
              <a:gd name="connsiteY27-264" fmla="*/ 1455098 h 7997370"/>
              <a:gd name="connsiteX28-265" fmla="*/ 2909640 w 7496628"/>
              <a:gd name="connsiteY28-266" fmla="*/ 1455005 h 7997370"/>
              <a:gd name="connsiteX29-267" fmla="*/ 2872839 w 7496628"/>
              <a:gd name="connsiteY29-268" fmla="*/ 1376924 h 7997370"/>
              <a:gd name="connsiteX30-269" fmla="*/ 2859084 w 7496628"/>
              <a:gd name="connsiteY30-270" fmla="*/ 1346978 h 7997370"/>
              <a:gd name="connsiteX31-271" fmla="*/ 2774465 w 7496628"/>
              <a:gd name="connsiteY31-272" fmla="*/ 1205769 h 7997370"/>
              <a:gd name="connsiteX32-273" fmla="*/ 2774450 w 7496628"/>
              <a:gd name="connsiteY32-274" fmla="*/ 1205745 h 7997370"/>
              <a:gd name="connsiteX33-275" fmla="*/ 2737678 w 7496628"/>
              <a:gd name="connsiteY33-276" fmla="*/ 1156572 h 7997370"/>
              <a:gd name="connsiteX34-277" fmla="*/ 2787356 w 7496628"/>
              <a:gd name="connsiteY34-278" fmla="*/ 1197560 h 7997370"/>
              <a:gd name="connsiteX35-279" fmla="*/ 3262088 w 7496628"/>
              <a:gd name="connsiteY35-280" fmla="*/ 1342571 h 7997370"/>
              <a:gd name="connsiteX36-281" fmla="*/ 3862482 w 7496628"/>
              <a:gd name="connsiteY36-282" fmla="*/ 1093879 h 7997370"/>
              <a:gd name="connsiteX37-283" fmla="*/ 3951677 w 7496628"/>
              <a:gd name="connsiteY37-284" fmla="*/ 985774 h 7997370"/>
              <a:gd name="connsiteX38-285" fmla="*/ 3950648 w 7496628"/>
              <a:gd name="connsiteY38-286" fmla="*/ 987468 h 7997370"/>
              <a:gd name="connsiteX39-287" fmla="*/ 3950636 w 7496628"/>
              <a:gd name="connsiteY39-288" fmla="*/ 987494 h 7997370"/>
              <a:gd name="connsiteX40-289" fmla="*/ 3875700 w 7496628"/>
              <a:gd name="connsiteY40-290" fmla="*/ 1141842 h 7997370"/>
              <a:gd name="connsiteX41-291" fmla="*/ 3863592 w 7496628"/>
              <a:gd name="connsiteY41-292" fmla="*/ 1173997 h 7997370"/>
              <a:gd name="connsiteX42-293" fmla="*/ 3853793 w 7496628"/>
              <a:gd name="connsiteY42-294" fmla="*/ 1194993 h 7997370"/>
              <a:gd name="connsiteX43-295" fmla="*/ 3842003 w 7496628"/>
              <a:gd name="connsiteY43-296" fmla="*/ 1231333 h 7997370"/>
              <a:gd name="connsiteX44-297" fmla="*/ 3814767 w 7496628"/>
              <a:gd name="connsiteY44-298" fmla="*/ 1303666 h 7997370"/>
              <a:gd name="connsiteX45-299" fmla="*/ 3794382 w 7496628"/>
              <a:gd name="connsiteY45-300" fmla="*/ 1378114 h 7997370"/>
              <a:gd name="connsiteX46-301" fmla="*/ 3782317 w 7496628"/>
              <a:gd name="connsiteY46-302" fmla="*/ 1415301 h 7997370"/>
              <a:gd name="connsiteX47-303" fmla="*/ 3777951 w 7496628"/>
              <a:gd name="connsiteY47-304" fmla="*/ 1438123 h 7997370"/>
              <a:gd name="connsiteX48-305" fmla="*/ 3771945 w 7496628"/>
              <a:gd name="connsiteY48-306" fmla="*/ 1460056 h 7997370"/>
              <a:gd name="connsiteX49-307" fmla="*/ 3773719 w 7496628"/>
              <a:gd name="connsiteY49-308" fmla="*/ 1460241 h 7997370"/>
              <a:gd name="connsiteX50-309" fmla="*/ 3777951 w 7496628"/>
              <a:gd name="connsiteY50-310" fmla="*/ 1438123 h 7997370"/>
              <a:gd name="connsiteX51-311" fmla="*/ 3794382 w 7496628"/>
              <a:gd name="connsiteY51-312" fmla="*/ 1378114 h 7997370"/>
              <a:gd name="connsiteX52-313" fmla="*/ 3842003 w 7496628"/>
              <a:gd name="connsiteY52-314" fmla="*/ 1231333 h 7997370"/>
              <a:gd name="connsiteX53-315" fmla="*/ 3863592 w 7496628"/>
              <a:gd name="connsiteY53-316" fmla="*/ 1173997 h 7997370"/>
              <a:gd name="connsiteX54-317" fmla="*/ 3950636 w 7496628"/>
              <a:gd name="connsiteY54-318" fmla="*/ 987494 h 7997370"/>
              <a:gd name="connsiteX55-319" fmla="*/ 3950648 w 7496628"/>
              <a:gd name="connsiteY55-320" fmla="*/ 987469 h 7997370"/>
              <a:gd name="connsiteX56-321" fmla="*/ 3951677 w 7496628"/>
              <a:gd name="connsiteY56-322" fmla="*/ 985775 h 7997370"/>
              <a:gd name="connsiteX57-323" fmla="*/ 3985637 w 7496628"/>
              <a:gd name="connsiteY57-324" fmla="*/ 929875 h 7997370"/>
              <a:gd name="connsiteX58-325" fmla="*/ 3998195 w 7496628"/>
              <a:gd name="connsiteY58-326" fmla="*/ 909205 h 7997370"/>
              <a:gd name="connsiteX59-327" fmla="*/ 4045160 w 7496628"/>
              <a:gd name="connsiteY59-328" fmla="*/ 831897 h 7997370"/>
              <a:gd name="connsiteX60-329" fmla="*/ 5609771 w 7496628"/>
              <a:gd name="connsiteY60-330" fmla="*/ 0 h 7997370"/>
              <a:gd name="connsiteX61-331" fmla="*/ 7496628 w 7496628"/>
              <a:gd name="connsiteY61-332" fmla="*/ 1886857 h 7997370"/>
              <a:gd name="connsiteX62-333" fmla="*/ 6170864 w 7496628"/>
              <a:gd name="connsiteY62-334" fmla="*/ 3688885 h 7997370"/>
              <a:gd name="connsiteX63-335" fmla="*/ 6084717 w 7496628"/>
              <a:gd name="connsiteY63-336" fmla="*/ 3711035 h 7997370"/>
              <a:gd name="connsiteX64-337" fmla="*/ 6084708 w 7496628"/>
              <a:gd name="connsiteY64-338" fmla="*/ 3711036 h 7997370"/>
              <a:gd name="connsiteX65-339" fmla="*/ 5990038 w 7496628"/>
              <a:gd name="connsiteY65-340" fmla="*/ 3735379 h 7997370"/>
              <a:gd name="connsiteX66-341" fmla="*/ 5976330 w 7496628"/>
              <a:gd name="connsiteY66-342" fmla="*/ 3737471 h 7997370"/>
              <a:gd name="connsiteX67-343" fmla="*/ 5894258 w 7496628"/>
              <a:gd name="connsiteY67-344" fmla="*/ 3749996 h 7997370"/>
              <a:gd name="connsiteX68-345" fmla="*/ 5894248 w 7496628"/>
              <a:gd name="connsiteY68-346" fmla="*/ 3749999 h 7997370"/>
              <a:gd name="connsiteX69-347" fmla="*/ 5894238 w 7496628"/>
              <a:gd name="connsiteY69-348" fmla="*/ 3750001 h 7997370"/>
              <a:gd name="connsiteX70-349" fmla="*/ 5873297 w 7496628"/>
              <a:gd name="connsiteY70-350" fmla="*/ 3755385 h 7997370"/>
              <a:gd name="connsiteX71-351" fmla="*/ 5025574 w 7496628"/>
              <a:gd name="connsiteY71-352" fmla="*/ 4907642 h 7997370"/>
              <a:gd name="connsiteX72-353" fmla="*/ 5050086 w 7496628"/>
              <a:gd name="connsiteY72-354" fmla="*/ 5150794 h 7997370"/>
              <a:gd name="connsiteX73-355" fmla="*/ 5068892 w 7496628"/>
              <a:gd name="connsiteY73-356" fmla="*/ 5223933 h 7997370"/>
              <a:gd name="connsiteX74-357" fmla="*/ 5068892 w 7496628"/>
              <a:gd name="connsiteY74-358" fmla="*/ 5223935 h 7997370"/>
              <a:gd name="connsiteX75-359" fmla="*/ 5142177 w 7496628"/>
              <a:gd name="connsiteY75-360" fmla="*/ 5376064 h 7997370"/>
              <a:gd name="connsiteX76-361" fmla="*/ 5144682 w 7496628"/>
              <a:gd name="connsiteY76-362" fmla="*/ 5382906 h 7997370"/>
              <a:gd name="connsiteX77-363" fmla="*/ 5196413 w 7496628"/>
              <a:gd name="connsiteY77-364" fmla="*/ 5524245 h 7997370"/>
              <a:gd name="connsiteX78-365" fmla="*/ 5196414 w 7496628"/>
              <a:gd name="connsiteY78-366" fmla="*/ 5524247 h 7997370"/>
              <a:gd name="connsiteX79-367" fmla="*/ 5205627 w 7496628"/>
              <a:gd name="connsiteY79-368" fmla="*/ 5549419 h 7997370"/>
              <a:gd name="connsiteX80-369" fmla="*/ 5290456 w 7496628"/>
              <a:gd name="connsiteY80-370" fmla="*/ 6110513 h 7997370"/>
              <a:gd name="connsiteX81-371" fmla="*/ 3403599 w 7496628"/>
              <a:gd name="connsiteY81-372" fmla="*/ 7997370 h 7997370"/>
              <a:gd name="connsiteX82-373" fmla="*/ 1516743 w 7496628"/>
              <a:gd name="connsiteY82-374" fmla="*/ 6110513 h 7997370"/>
              <a:gd name="connsiteX83-375" fmla="*/ 1838988 w 7496628"/>
              <a:gd name="connsiteY83-376" fmla="*/ 5055553 h 7997370"/>
              <a:gd name="connsiteX84-377" fmla="*/ 1889221 w 7496628"/>
              <a:gd name="connsiteY84-378" fmla="*/ 4988378 h 7997370"/>
              <a:gd name="connsiteX85-379" fmla="*/ 1889230 w 7496628"/>
              <a:gd name="connsiteY85-380" fmla="*/ 4988366 h 7997370"/>
              <a:gd name="connsiteX86-381" fmla="*/ 1904383 w 7496628"/>
              <a:gd name="connsiteY86-382" fmla="*/ 4968104 h 7997370"/>
              <a:gd name="connsiteX87-383" fmla="*/ 1904383 w 7496628"/>
              <a:gd name="connsiteY87-384" fmla="*/ 4968103 h 7997370"/>
              <a:gd name="connsiteX88-385" fmla="*/ 1947610 w 7496628"/>
              <a:gd name="connsiteY88-386" fmla="*/ 4910297 h 7997370"/>
              <a:gd name="connsiteX89-387" fmla="*/ 1973782 w 7496628"/>
              <a:gd name="connsiteY89-388" fmla="*/ 4881500 h 7997370"/>
              <a:gd name="connsiteX90-389" fmla="*/ 1966818 w 7496628"/>
              <a:gd name="connsiteY90-390" fmla="*/ 4894331 h 7997370"/>
              <a:gd name="connsiteX91-391" fmla="*/ 1973783 w 7496628"/>
              <a:gd name="connsiteY91-392" fmla="*/ 4881500 h 7997370"/>
              <a:gd name="connsiteX92-393" fmla="*/ 2045103 w 7496628"/>
              <a:gd name="connsiteY92-394" fmla="*/ 4750101 h 7997370"/>
              <a:gd name="connsiteX93-395" fmla="*/ 2111829 w 7496628"/>
              <a:gd name="connsiteY93-396" fmla="*/ 4419599 h 7997370"/>
              <a:gd name="connsiteX94-397" fmla="*/ 1349557 w 7496628"/>
              <a:gd name="connsiteY94-398" fmla="*/ 3574897 h 7997370"/>
              <a:gd name="connsiteX95-399" fmla="*/ 1329447 w 7496628"/>
              <a:gd name="connsiteY95-400" fmla="*/ 3573881 h 7997370"/>
              <a:gd name="connsiteX96-401" fmla="*/ 1328058 w 7496628"/>
              <a:gd name="connsiteY96-402" fmla="*/ 3570513 h 7997370"/>
              <a:gd name="connsiteX97-403" fmla="*/ 1334174 w 7496628"/>
              <a:gd name="connsiteY97-404" fmla="*/ 3558486 h 7997370"/>
              <a:gd name="connsiteX98-405" fmla="*/ 1401337 w 7496628"/>
              <a:gd name="connsiteY98-406" fmla="*/ 3426425 h 7997370"/>
              <a:gd name="connsiteX99-407" fmla="*/ 1401337 w 7496628"/>
              <a:gd name="connsiteY99-408" fmla="*/ 3426425 h 7997370"/>
              <a:gd name="connsiteX100-409" fmla="*/ 1334174 w 7496628"/>
              <a:gd name="connsiteY100-410" fmla="*/ 3558486 h 7997370"/>
              <a:gd name="connsiteX101-411" fmla="*/ 1211066 w 7496628"/>
              <a:gd name="connsiteY101-412" fmla="*/ 3539698 h 7997370"/>
              <a:gd name="connsiteX102-413" fmla="*/ 0 w 7496628"/>
              <a:gd name="connsiteY102-414" fmla="*/ 2053770 h 7997370"/>
              <a:gd name="connsiteX0-415" fmla="*/ 1904906 w 7496628"/>
              <a:gd name="connsiteY0-416" fmla="*/ 4969370 h 7997370"/>
              <a:gd name="connsiteX1-417" fmla="*/ 1908628 w 7496628"/>
              <a:gd name="connsiteY1-418" fmla="*/ 4978399 h 7997370"/>
              <a:gd name="connsiteX2-419" fmla="*/ 1986512 w 7496628"/>
              <a:gd name="connsiteY2-420" fmla="*/ 4988135 h 7997370"/>
              <a:gd name="connsiteX3-421" fmla="*/ 1986512 w 7496628"/>
              <a:gd name="connsiteY3-422" fmla="*/ 4988134 h 7997370"/>
              <a:gd name="connsiteX4-423" fmla="*/ 1908629 w 7496628"/>
              <a:gd name="connsiteY4-424" fmla="*/ 4978399 h 7997370"/>
              <a:gd name="connsiteX5-425" fmla="*/ 1904906 w 7496628"/>
              <a:gd name="connsiteY5-426" fmla="*/ 4969369 h 7997370"/>
              <a:gd name="connsiteX6-427" fmla="*/ 1904906 w 7496628"/>
              <a:gd name="connsiteY6-428" fmla="*/ 4969370 h 7997370"/>
              <a:gd name="connsiteX7-429" fmla="*/ 0 w 7496628"/>
              <a:gd name="connsiteY7-430" fmla="*/ 2053770 h 7997370"/>
              <a:gd name="connsiteX8-431" fmla="*/ 1516743 w 7496628"/>
              <a:gd name="connsiteY8-432" fmla="*/ 537027 h 7997370"/>
              <a:gd name="connsiteX9-433" fmla="*/ 2481532 w 7496628"/>
              <a:gd name="connsiteY9-434" fmla="*/ 883377 h 7997370"/>
              <a:gd name="connsiteX10-435" fmla="*/ 2541593 w 7496628"/>
              <a:gd name="connsiteY10-436" fmla="*/ 937965 h 7997370"/>
              <a:gd name="connsiteX11-437" fmla="*/ 2541595 w 7496628"/>
              <a:gd name="connsiteY11-438" fmla="*/ 937967 h 7997370"/>
              <a:gd name="connsiteX12-439" fmla="*/ 2589242 w 7496628"/>
              <a:gd name="connsiteY12-440" fmla="*/ 981272 h 7997370"/>
              <a:gd name="connsiteX13-441" fmla="*/ 2633106 w 7496628"/>
              <a:gd name="connsiteY13-442" fmla="*/ 1029535 h 7997370"/>
              <a:gd name="connsiteX14-443" fmla="*/ 2633107 w 7496628"/>
              <a:gd name="connsiteY14-444" fmla="*/ 1029535 h 7997370"/>
              <a:gd name="connsiteX15-445" fmla="*/ 2687136 w 7496628"/>
              <a:gd name="connsiteY15-446" fmla="*/ 1088981 h 7997370"/>
              <a:gd name="connsiteX16-447" fmla="*/ 2737678 w 7496628"/>
              <a:gd name="connsiteY16-448" fmla="*/ 1156572 h 7997370"/>
              <a:gd name="connsiteX17-449" fmla="*/ 2661696 w 7496628"/>
              <a:gd name="connsiteY17-450" fmla="*/ 1093879 h 7997370"/>
              <a:gd name="connsiteX18-451" fmla="*/ 2615857 w 7496628"/>
              <a:gd name="connsiteY18-452" fmla="*/ 1038324 h 7997370"/>
              <a:gd name="connsiteX19-453" fmla="*/ 2615856 w 7496628"/>
              <a:gd name="connsiteY19-454" fmla="*/ 1038324 h 7997370"/>
              <a:gd name="connsiteX20-455" fmla="*/ 2359601 w 7496628"/>
              <a:gd name="connsiteY20-456" fmla="*/ 1542197 h 7997370"/>
              <a:gd name="connsiteX21-457" fmla="*/ 2615857 w 7496628"/>
              <a:gd name="connsiteY21-458" fmla="*/ 1038324 h 7997370"/>
              <a:gd name="connsiteX22-459" fmla="*/ 2661696 w 7496628"/>
              <a:gd name="connsiteY22-460" fmla="*/ 1093880 h 7997370"/>
              <a:gd name="connsiteX23-461" fmla="*/ 2737678 w 7496628"/>
              <a:gd name="connsiteY23-462" fmla="*/ 1156573 h 7997370"/>
              <a:gd name="connsiteX24-463" fmla="*/ 2774450 w 7496628"/>
              <a:gd name="connsiteY24-464" fmla="*/ 1205746 h 7997370"/>
              <a:gd name="connsiteX25-465" fmla="*/ 2774465 w 7496628"/>
              <a:gd name="connsiteY25-466" fmla="*/ 1205769 h 7997370"/>
              <a:gd name="connsiteX26-467" fmla="*/ 2872839 w 7496628"/>
              <a:gd name="connsiteY26-468" fmla="*/ 1376924 h 7997370"/>
              <a:gd name="connsiteX27-469" fmla="*/ 2908749 w 7496628"/>
              <a:gd name="connsiteY27-470" fmla="*/ 1455098 h 7997370"/>
              <a:gd name="connsiteX28-471" fmla="*/ 2909640 w 7496628"/>
              <a:gd name="connsiteY28-472" fmla="*/ 1455005 h 7997370"/>
              <a:gd name="connsiteX29-473" fmla="*/ 2859084 w 7496628"/>
              <a:gd name="connsiteY29-474" fmla="*/ 1346978 h 7997370"/>
              <a:gd name="connsiteX30-475" fmla="*/ 2774465 w 7496628"/>
              <a:gd name="connsiteY30-476" fmla="*/ 1205769 h 7997370"/>
              <a:gd name="connsiteX31-477" fmla="*/ 2774450 w 7496628"/>
              <a:gd name="connsiteY31-478" fmla="*/ 1205745 h 7997370"/>
              <a:gd name="connsiteX32-479" fmla="*/ 2737678 w 7496628"/>
              <a:gd name="connsiteY32-480" fmla="*/ 1156572 h 7997370"/>
              <a:gd name="connsiteX33-481" fmla="*/ 2787356 w 7496628"/>
              <a:gd name="connsiteY33-482" fmla="*/ 1197560 h 7997370"/>
              <a:gd name="connsiteX34-483" fmla="*/ 3262088 w 7496628"/>
              <a:gd name="connsiteY34-484" fmla="*/ 1342571 h 7997370"/>
              <a:gd name="connsiteX35-485" fmla="*/ 3862482 w 7496628"/>
              <a:gd name="connsiteY35-486" fmla="*/ 1093879 h 7997370"/>
              <a:gd name="connsiteX36-487" fmla="*/ 3951677 w 7496628"/>
              <a:gd name="connsiteY36-488" fmla="*/ 985774 h 7997370"/>
              <a:gd name="connsiteX37-489" fmla="*/ 3950648 w 7496628"/>
              <a:gd name="connsiteY37-490" fmla="*/ 987468 h 7997370"/>
              <a:gd name="connsiteX38-491" fmla="*/ 3950636 w 7496628"/>
              <a:gd name="connsiteY38-492" fmla="*/ 987494 h 7997370"/>
              <a:gd name="connsiteX39-493" fmla="*/ 3875700 w 7496628"/>
              <a:gd name="connsiteY39-494" fmla="*/ 1141842 h 7997370"/>
              <a:gd name="connsiteX40-495" fmla="*/ 3863592 w 7496628"/>
              <a:gd name="connsiteY40-496" fmla="*/ 1173997 h 7997370"/>
              <a:gd name="connsiteX41-497" fmla="*/ 3853793 w 7496628"/>
              <a:gd name="connsiteY41-498" fmla="*/ 1194993 h 7997370"/>
              <a:gd name="connsiteX42-499" fmla="*/ 3842003 w 7496628"/>
              <a:gd name="connsiteY42-500" fmla="*/ 1231333 h 7997370"/>
              <a:gd name="connsiteX43-501" fmla="*/ 3814767 w 7496628"/>
              <a:gd name="connsiteY43-502" fmla="*/ 1303666 h 7997370"/>
              <a:gd name="connsiteX44-503" fmla="*/ 3794382 w 7496628"/>
              <a:gd name="connsiteY44-504" fmla="*/ 1378114 h 7997370"/>
              <a:gd name="connsiteX45-505" fmla="*/ 3782317 w 7496628"/>
              <a:gd name="connsiteY45-506" fmla="*/ 1415301 h 7997370"/>
              <a:gd name="connsiteX46-507" fmla="*/ 3777951 w 7496628"/>
              <a:gd name="connsiteY46-508" fmla="*/ 1438123 h 7997370"/>
              <a:gd name="connsiteX47-509" fmla="*/ 3771945 w 7496628"/>
              <a:gd name="connsiteY47-510" fmla="*/ 1460056 h 7997370"/>
              <a:gd name="connsiteX48-511" fmla="*/ 3773719 w 7496628"/>
              <a:gd name="connsiteY48-512" fmla="*/ 1460241 h 7997370"/>
              <a:gd name="connsiteX49-513" fmla="*/ 3777951 w 7496628"/>
              <a:gd name="connsiteY49-514" fmla="*/ 1438123 h 7997370"/>
              <a:gd name="connsiteX50-515" fmla="*/ 3794382 w 7496628"/>
              <a:gd name="connsiteY50-516" fmla="*/ 1378114 h 7997370"/>
              <a:gd name="connsiteX51-517" fmla="*/ 3842003 w 7496628"/>
              <a:gd name="connsiteY51-518" fmla="*/ 1231333 h 7997370"/>
              <a:gd name="connsiteX52-519" fmla="*/ 3863592 w 7496628"/>
              <a:gd name="connsiteY52-520" fmla="*/ 1173997 h 7997370"/>
              <a:gd name="connsiteX53-521" fmla="*/ 3950636 w 7496628"/>
              <a:gd name="connsiteY53-522" fmla="*/ 987494 h 7997370"/>
              <a:gd name="connsiteX54-523" fmla="*/ 3950648 w 7496628"/>
              <a:gd name="connsiteY54-524" fmla="*/ 987469 h 7997370"/>
              <a:gd name="connsiteX55-525" fmla="*/ 3951677 w 7496628"/>
              <a:gd name="connsiteY55-526" fmla="*/ 985775 h 7997370"/>
              <a:gd name="connsiteX56-527" fmla="*/ 3985637 w 7496628"/>
              <a:gd name="connsiteY56-528" fmla="*/ 929875 h 7997370"/>
              <a:gd name="connsiteX57-529" fmla="*/ 3998195 w 7496628"/>
              <a:gd name="connsiteY57-530" fmla="*/ 909205 h 7997370"/>
              <a:gd name="connsiteX58-531" fmla="*/ 4045160 w 7496628"/>
              <a:gd name="connsiteY58-532" fmla="*/ 831897 h 7997370"/>
              <a:gd name="connsiteX59-533" fmla="*/ 5609771 w 7496628"/>
              <a:gd name="connsiteY59-534" fmla="*/ 0 h 7997370"/>
              <a:gd name="connsiteX60-535" fmla="*/ 7496628 w 7496628"/>
              <a:gd name="connsiteY60-536" fmla="*/ 1886857 h 7997370"/>
              <a:gd name="connsiteX61-537" fmla="*/ 6170864 w 7496628"/>
              <a:gd name="connsiteY61-538" fmla="*/ 3688885 h 7997370"/>
              <a:gd name="connsiteX62-539" fmla="*/ 6084717 w 7496628"/>
              <a:gd name="connsiteY62-540" fmla="*/ 3711035 h 7997370"/>
              <a:gd name="connsiteX63-541" fmla="*/ 6084708 w 7496628"/>
              <a:gd name="connsiteY63-542" fmla="*/ 3711036 h 7997370"/>
              <a:gd name="connsiteX64-543" fmla="*/ 5990038 w 7496628"/>
              <a:gd name="connsiteY64-544" fmla="*/ 3735379 h 7997370"/>
              <a:gd name="connsiteX65-545" fmla="*/ 5976330 w 7496628"/>
              <a:gd name="connsiteY65-546" fmla="*/ 3737471 h 7997370"/>
              <a:gd name="connsiteX66-547" fmla="*/ 5894258 w 7496628"/>
              <a:gd name="connsiteY66-548" fmla="*/ 3749996 h 7997370"/>
              <a:gd name="connsiteX67-549" fmla="*/ 5894248 w 7496628"/>
              <a:gd name="connsiteY67-550" fmla="*/ 3749999 h 7997370"/>
              <a:gd name="connsiteX68-551" fmla="*/ 5894238 w 7496628"/>
              <a:gd name="connsiteY68-552" fmla="*/ 3750001 h 7997370"/>
              <a:gd name="connsiteX69-553" fmla="*/ 5873297 w 7496628"/>
              <a:gd name="connsiteY69-554" fmla="*/ 3755385 h 7997370"/>
              <a:gd name="connsiteX70-555" fmla="*/ 5025574 w 7496628"/>
              <a:gd name="connsiteY70-556" fmla="*/ 4907642 h 7997370"/>
              <a:gd name="connsiteX71-557" fmla="*/ 5050086 w 7496628"/>
              <a:gd name="connsiteY71-558" fmla="*/ 5150794 h 7997370"/>
              <a:gd name="connsiteX72-559" fmla="*/ 5068892 w 7496628"/>
              <a:gd name="connsiteY72-560" fmla="*/ 5223933 h 7997370"/>
              <a:gd name="connsiteX73-561" fmla="*/ 5068892 w 7496628"/>
              <a:gd name="connsiteY73-562" fmla="*/ 5223935 h 7997370"/>
              <a:gd name="connsiteX74-563" fmla="*/ 5142177 w 7496628"/>
              <a:gd name="connsiteY74-564" fmla="*/ 5376064 h 7997370"/>
              <a:gd name="connsiteX75-565" fmla="*/ 5144682 w 7496628"/>
              <a:gd name="connsiteY75-566" fmla="*/ 5382906 h 7997370"/>
              <a:gd name="connsiteX76-567" fmla="*/ 5196413 w 7496628"/>
              <a:gd name="connsiteY76-568" fmla="*/ 5524245 h 7997370"/>
              <a:gd name="connsiteX77-569" fmla="*/ 5196414 w 7496628"/>
              <a:gd name="connsiteY77-570" fmla="*/ 5524247 h 7997370"/>
              <a:gd name="connsiteX78-571" fmla="*/ 5205627 w 7496628"/>
              <a:gd name="connsiteY78-572" fmla="*/ 5549419 h 7997370"/>
              <a:gd name="connsiteX79-573" fmla="*/ 5290456 w 7496628"/>
              <a:gd name="connsiteY79-574" fmla="*/ 6110513 h 7997370"/>
              <a:gd name="connsiteX80-575" fmla="*/ 3403599 w 7496628"/>
              <a:gd name="connsiteY80-576" fmla="*/ 7997370 h 7997370"/>
              <a:gd name="connsiteX81-577" fmla="*/ 1516743 w 7496628"/>
              <a:gd name="connsiteY81-578" fmla="*/ 6110513 h 7997370"/>
              <a:gd name="connsiteX82-579" fmla="*/ 1838988 w 7496628"/>
              <a:gd name="connsiteY82-580" fmla="*/ 5055553 h 7997370"/>
              <a:gd name="connsiteX83-581" fmla="*/ 1889221 w 7496628"/>
              <a:gd name="connsiteY83-582" fmla="*/ 4988378 h 7997370"/>
              <a:gd name="connsiteX84-583" fmla="*/ 1889230 w 7496628"/>
              <a:gd name="connsiteY84-584" fmla="*/ 4988366 h 7997370"/>
              <a:gd name="connsiteX85-585" fmla="*/ 1904383 w 7496628"/>
              <a:gd name="connsiteY85-586" fmla="*/ 4968104 h 7997370"/>
              <a:gd name="connsiteX86-587" fmla="*/ 1904383 w 7496628"/>
              <a:gd name="connsiteY86-588" fmla="*/ 4968103 h 7997370"/>
              <a:gd name="connsiteX87-589" fmla="*/ 1947610 w 7496628"/>
              <a:gd name="connsiteY87-590" fmla="*/ 4910297 h 7997370"/>
              <a:gd name="connsiteX88-591" fmla="*/ 1973782 w 7496628"/>
              <a:gd name="connsiteY88-592" fmla="*/ 4881500 h 7997370"/>
              <a:gd name="connsiteX89-593" fmla="*/ 1966818 w 7496628"/>
              <a:gd name="connsiteY89-594" fmla="*/ 4894331 h 7997370"/>
              <a:gd name="connsiteX90-595" fmla="*/ 1973783 w 7496628"/>
              <a:gd name="connsiteY90-596" fmla="*/ 4881500 h 7997370"/>
              <a:gd name="connsiteX91-597" fmla="*/ 2045103 w 7496628"/>
              <a:gd name="connsiteY91-598" fmla="*/ 4750101 h 7997370"/>
              <a:gd name="connsiteX92-599" fmla="*/ 2111829 w 7496628"/>
              <a:gd name="connsiteY92-600" fmla="*/ 4419599 h 7997370"/>
              <a:gd name="connsiteX93-601" fmla="*/ 1349557 w 7496628"/>
              <a:gd name="connsiteY93-602" fmla="*/ 3574897 h 7997370"/>
              <a:gd name="connsiteX94-603" fmla="*/ 1329447 w 7496628"/>
              <a:gd name="connsiteY94-604" fmla="*/ 3573881 h 7997370"/>
              <a:gd name="connsiteX95-605" fmla="*/ 1328058 w 7496628"/>
              <a:gd name="connsiteY95-606" fmla="*/ 3570513 h 7997370"/>
              <a:gd name="connsiteX96-607" fmla="*/ 1334174 w 7496628"/>
              <a:gd name="connsiteY96-608" fmla="*/ 3558486 h 7997370"/>
              <a:gd name="connsiteX97-609" fmla="*/ 1401337 w 7496628"/>
              <a:gd name="connsiteY97-610" fmla="*/ 3426425 h 7997370"/>
              <a:gd name="connsiteX98-611" fmla="*/ 1401337 w 7496628"/>
              <a:gd name="connsiteY98-612" fmla="*/ 3426425 h 7997370"/>
              <a:gd name="connsiteX99-613" fmla="*/ 1334174 w 7496628"/>
              <a:gd name="connsiteY99-614" fmla="*/ 3558486 h 7997370"/>
              <a:gd name="connsiteX100-615" fmla="*/ 1211066 w 7496628"/>
              <a:gd name="connsiteY100-616" fmla="*/ 3539698 h 7997370"/>
              <a:gd name="connsiteX101-617" fmla="*/ 0 w 7496628"/>
              <a:gd name="connsiteY101-618" fmla="*/ 2053770 h 7997370"/>
              <a:gd name="connsiteX0-619" fmla="*/ 1904906 w 7496628"/>
              <a:gd name="connsiteY0-620" fmla="*/ 4969370 h 7997370"/>
              <a:gd name="connsiteX1-621" fmla="*/ 1908628 w 7496628"/>
              <a:gd name="connsiteY1-622" fmla="*/ 4978399 h 7997370"/>
              <a:gd name="connsiteX2-623" fmla="*/ 1986512 w 7496628"/>
              <a:gd name="connsiteY2-624" fmla="*/ 4988135 h 7997370"/>
              <a:gd name="connsiteX3-625" fmla="*/ 1986512 w 7496628"/>
              <a:gd name="connsiteY3-626" fmla="*/ 4988134 h 7997370"/>
              <a:gd name="connsiteX4-627" fmla="*/ 1908629 w 7496628"/>
              <a:gd name="connsiteY4-628" fmla="*/ 4978399 h 7997370"/>
              <a:gd name="connsiteX5-629" fmla="*/ 1904906 w 7496628"/>
              <a:gd name="connsiteY5-630" fmla="*/ 4969369 h 7997370"/>
              <a:gd name="connsiteX6-631" fmla="*/ 1904906 w 7496628"/>
              <a:gd name="connsiteY6-632" fmla="*/ 4969370 h 7997370"/>
              <a:gd name="connsiteX7-633" fmla="*/ 0 w 7496628"/>
              <a:gd name="connsiteY7-634" fmla="*/ 2053770 h 7997370"/>
              <a:gd name="connsiteX8-635" fmla="*/ 1516743 w 7496628"/>
              <a:gd name="connsiteY8-636" fmla="*/ 537027 h 7997370"/>
              <a:gd name="connsiteX9-637" fmla="*/ 2481532 w 7496628"/>
              <a:gd name="connsiteY9-638" fmla="*/ 883377 h 7997370"/>
              <a:gd name="connsiteX10-639" fmla="*/ 2541593 w 7496628"/>
              <a:gd name="connsiteY10-640" fmla="*/ 937965 h 7997370"/>
              <a:gd name="connsiteX11-641" fmla="*/ 2541595 w 7496628"/>
              <a:gd name="connsiteY11-642" fmla="*/ 937967 h 7997370"/>
              <a:gd name="connsiteX12-643" fmla="*/ 2589242 w 7496628"/>
              <a:gd name="connsiteY12-644" fmla="*/ 981272 h 7997370"/>
              <a:gd name="connsiteX13-645" fmla="*/ 2633106 w 7496628"/>
              <a:gd name="connsiteY13-646" fmla="*/ 1029535 h 7997370"/>
              <a:gd name="connsiteX14-647" fmla="*/ 2633107 w 7496628"/>
              <a:gd name="connsiteY14-648" fmla="*/ 1029535 h 7997370"/>
              <a:gd name="connsiteX15-649" fmla="*/ 2687136 w 7496628"/>
              <a:gd name="connsiteY15-650" fmla="*/ 1088981 h 7997370"/>
              <a:gd name="connsiteX16-651" fmla="*/ 2737678 w 7496628"/>
              <a:gd name="connsiteY16-652" fmla="*/ 1156572 h 7997370"/>
              <a:gd name="connsiteX17-653" fmla="*/ 2661696 w 7496628"/>
              <a:gd name="connsiteY17-654" fmla="*/ 1093879 h 7997370"/>
              <a:gd name="connsiteX18-655" fmla="*/ 2615857 w 7496628"/>
              <a:gd name="connsiteY18-656" fmla="*/ 1038324 h 7997370"/>
              <a:gd name="connsiteX19-657" fmla="*/ 2615856 w 7496628"/>
              <a:gd name="connsiteY19-658" fmla="*/ 1038324 h 7997370"/>
              <a:gd name="connsiteX20-659" fmla="*/ 2615857 w 7496628"/>
              <a:gd name="connsiteY20-660" fmla="*/ 1038324 h 7997370"/>
              <a:gd name="connsiteX21-661" fmla="*/ 2661696 w 7496628"/>
              <a:gd name="connsiteY21-662" fmla="*/ 1093880 h 7997370"/>
              <a:gd name="connsiteX22-663" fmla="*/ 2737678 w 7496628"/>
              <a:gd name="connsiteY22-664" fmla="*/ 1156573 h 7997370"/>
              <a:gd name="connsiteX23-665" fmla="*/ 2774450 w 7496628"/>
              <a:gd name="connsiteY23-666" fmla="*/ 1205746 h 7997370"/>
              <a:gd name="connsiteX24-667" fmla="*/ 2774465 w 7496628"/>
              <a:gd name="connsiteY24-668" fmla="*/ 1205769 h 7997370"/>
              <a:gd name="connsiteX25-669" fmla="*/ 2872839 w 7496628"/>
              <a:gd name="connsiteY25-670" fmla="*/ 1376924 h 7997370"/>
              <a:gd name="connsiteX26-671" fmla="*/ 2908749 w 7496628"/>
              <a:gd name="connsiteY26-672" fmla="*/ 1455098 h 7997370"/>
              <a:gd name="connsiteX27-673" fmla="*/ 2909640 w 7496628"/>
              <a:gd name="connsiteY27-674" fmla="*/ 1455005 h 7997370"/>
              <a:gd name="connsiteX28-675" fmla="*/ 2859084 w 7496628"/>
              <a:gd name="connsiteY28-676" fmla="*/ 1346978 h 7997370"/>
              <a:gd name="connsiteX29-677" fmla="*/ 2774465 w 7496628"/>
              <a:gd name="connsiteY29-678" fmla="*/ 1205769 h 7997370"/>
              <a:gd name="connsiteX30-679" fmla="*/ 2774450 w 7496628"/>
              <a:gd name="connsiteY30-680" fmla="*/ 1205745 h 7997370"/>
              <a:gd name="connsiteX31-681" fmla="*/ 2737678 w 7496628"/>
              <a:gd name="connsiteY31-682" fmla="*/ 1156572 h 7997370"/>
              <a:gd name="connsiteX32-683" fmla="*/ 2787356 w 7496628"/>
              <a:gd name="connsiteY32-684" fmla="*/ 1197560 h 7997370"/>
              <a:gd name="connsiteX33-685" fmla="*/ 3262088 w 7496628"/>
              <a:gd name="connsiteY33-686" fmla="*/ 1342571 h 7997370"/>
              <a:gd name="connsiteX34-687" fmla="*/ 3862482 w 7496628"/>
              <a:gd name="connsiteY34-688" fmla="*/ 1093879 h 7997370"/>
              <a:gd name="connsiteX35-689" fmla="*/ 3951677 w 7496628"/>
              <a:gd name="connsiteY35-690" fmla="*/ 985774 h 7997370"/>
              <a:gd name="connsiteX36-691" fmla="*/ 3950648 w 7496628"/>
              <a:gd name="connsiteY36-692" fmla="*/ 987468 h 7997370"/>
              <a:gd name="connsiteX37-693" fmla="*/ 3950636 w 7496628"/>
              <a:gd name="connsiteY37-694" fmla="*/ 987494 h 7997370"/>
              <a:gd name="connsiteX38-695" fmla="*/ 3875700 w 7496628"/>
              <a:gd name="connsiteY38-696" fmla="*/ 1141842 h 7997370"/>
              <a:gd name="connsiteX39-697" fmla="*/ 3863592 w 7496628"/>
              <a:gd name="connsiteY39-698" fmla="*/ 1173997 h 7997370"/>
              <a:gd name="connsiteX40-699" fmla="*/ 3853793 w 7496628"/>
              <a:gd name="connsiteY40-700" fmla="*/ 1194993 h 7997370"/>
              <a:gd name="connsiteX41-701" fmla="*/ 3842003 w 7496628"/>
              <a:gd name="connsiteY41-702" fmla="*/ 1231333 h 7997370"/>
              <a:gd name="connsiteX42-703" fmla="*/ 3814767 w 7496628"/>
              <a:gd name="connsiteY42-704" fmla="*/ 1303666 h 7997370"/>
              <a:gd name="connsiteX43-705" fmla="*/ 3794382 w 7496628"/>
              <a:gd name="connsiteY43-706" fmla="*/ 1378114 h 7997370"/>
              <a:gd name="connsiteX44-707" fmla="*/ 3782317 w 7496628"/>
              <a:gd name="connsiteY44-708" fmla="*/ 1415301 h 7997370"/>
              <a:gd name="connsiteX45-709" fmla="*/ 3777951 w 7496628"/>
              <a:gd name="connsiteY45-710" fmla="*/ 1438123 h 7997370"/>
              <a:gd name="connsiteX46-711" fmla="*/ 3771945 w 7496628"/>
              <a:gd name="connsiteY46-712" fmla="*/ 1460056 h 7997370"/>
              <a:gd name="connsiteX47-713" fmla="*/ 3773719 w 7496628"/>
              <a:gd name="connsiteY47-714" fmla="*/ 1460241 h 7997370"/>
              <a:gd name="connsiteX48-715" fmla="*/ 3777951 w 7496628"/>
              <a:gd name="connsiteY48-716" fmla="*/ 1438123 h 7997370"/>
              <a:gd name="connsiteX49-717" fmla="*/ 3794382 w 7496628"/>
              <a:gd name="connsiteY49-718" fmla="*/ 1378114 h 7997370"/>
              <a:gd name="connsiteX50-719" fmla="*/ 3842003 w 7496628"/>
              <a:gd name="connsiteY50-720" fmla="*/ 1231333 h 7997370"/>
              <a:gd name="connsiteX51-721" fmla="*/ 3863592 w 7496628"/>
              <a:gd name="connsiteY51-722" fmla="*/ 1173997 h 7997370"/>
              <a:gd name="connsiteX52-723" fmla="*/ 3950636 w 7496628"/>
              <a:gd name="connsiteY52-724" fmla="*/ 987494 h 7997370"/>
              <a:gd name="connsiteX53-725" fmla="*/ 3950648 w 7496628"/>
              <a:gd name="connsiteY53-726" fmla="*/ 987469 h 7997370"/>
              <a:gd name="connsiteX54-727" fmla="*/ 3951677 w 7496628"/>
              <a:gd name="connsiteY54-728" fmla="*/ 985775 h 7997370"/>
              <a:gd name="connsiteX55-729" fmla="*/ 3985637 w 7496628"/>
              <a:gd name="connsiteY55-730" fmla="*/ 929875 h 7997370"/>
              <a:gd name="connsiteX56-731" fmla="*/ 3998195 w 7496628"/>
              <a:gd name="connsiteY56-732" fmla="*/ 909205 h 7997370"/>
              <a:gd name="connsiteX57-733" fmla="*/ 4045160 w 7496628"/>
              <a:gd name="connsiteY57-734" fmla="*/ 831897 h 7997370"/>
              <a:gd name="connsiteX58-735" fmla="*/ 5609771 w 7496628"/>
              <a:gd name="connsiteY58-736" fmla="*/ 0 h 7997370"/>
              <a:gd name="connsiteX59-737" fmla="*/ 7496628 w 7496628"/>
              <a:gd name="connsiteY59-738" fmla="*/ 1886857 h 7997370"/>
              <a:gd name="connsiteX60-739" fmla="*/ 6170864 w 7496628"/>
              <a:gd name="connsiteY60-740" fmla="*/ 3688885 h 7997370"/>
              <a:gd name="connsiteX61-741" fmla="*/ 6084717 w 7496628"/>
              <a:gd name="connsiteY61-742" fmla="*/ 3711035 h 7997370"/>
              <a:gd name="connsiteX62-743" fmla="*/ 6084708 w 7496628"/>
              <a:gd name="connsiteY62-744" fmla="*/ 3711036 h 7997370"/>
              <a:gd name="connsiteX63-745" fmla="*/ 5990038 w 7496628"/>
              <a:gd name="connsiteY63-746" fmla="*/ 3735379 h 7997370"/>
              <a:gd name="connsiteX64-747" fmla="*/ 5976330 w 7496628"/>
              <a:gd name="connsiteY64-748" fmla="*/ 3737471 h 7997370"/>
              <a:gd name="connsiteX65-749" fmla="*/ 5894258 w 7496628"/>
              <a:gd name="connsiteY65-750" fmla="*/ 3749996 h 7997370"/>
              <a:gd name="connsiteX66-751" fmla="*/ 5894248 w 7496628"/>
              <a:gd name="connsiteY66-752" fmla="*/ 3749999 h 7997370"/>
              <a:gd name="connsiteX67-753" fmla="*/ 5894238 w 7496628"/>
              <a:gd name="connsiteY67-754" fmla="*/ 3750001 h 7997370"/>
              <a:gd name="connsiteX68-755" fmla="*/ 5873297 w 7496628"/>
              <a:gd name="connsiteY68-756" fmla="*/ 3755385 h 7997370"/>
              <a:gd name="connsiteX69-757" fmla="*/ 5025574 w 7496628"/>
              <a:gd name="connsiteY69-758" fmla="*/ 4907642 h 7997370"/>
              <a:gd name="connsiteX70-759" fmla="*/ 5050086 w 7496628"/>
              <a:gd name="connsiteY70-760" fmla="*/ 5150794 h 7997370"/>
              <a:gd name="connsiteX71-761" fmla="*/ 5068892 w 7496628"/>
              <a:gd name="connsiteY71-762" fmla="*/ 5223933 h 7997370"/>
              <a:gd name="connsiteX72-763" fmla="*/ 5068892 w 7496628"/>
              <a:gd name="connsiteY72-764" fmla="*/ 5223935 h 7997370"/>
              <a:gd name="connsiteX73-765" fmla="*/ 5142177 w 7496628"/>
              <a:gd name="connsiteY73-766" fmla="*/ 5376064 h 7997370"/>
              <a:gd name="connsiteX74-767" fmla="*/ 5144682 w 7496628"/>
              <a:gd name="connsiteY74-768" fmla="*/ 5382906 h 7997370"/>
              <a:gd name="connsiteX75-769" fmla="*/ 5196413 w 7496628"/>
              <a:gd name="connsiteY75-770" fmla="*/ 5524245 h 7997370"/>
              <a:gd name="connsiteX76-771" fmla="*/ 5196414 w 7496628"/>
              <a:gd name="connsiteY76-772" fmla="*/ 5524247 h 7997370"/>
              <a:gd name="connsiteX77-773" fmla="*/ 5205627 w 7496628"/>
              <a:gd name="connsiteY77-774" fmla="*/ 5549419 h 7997370"/>
              <a:gd name="connsiteX78-775" fmla="*/ 5290456 w 7496628"/>
              <a:gd name="connsiteY78-776" fmla="*/ 6110513 h 7997370"/>
              <a:gd name="connsiteX79-777" fmla="*/ 3403599 w 7496628"/>
              <a:gd name="connsiteY79-778" fmla="*/ 7997370 h 7997370"/>
              <a:gd name="connsiteX80-779" fmla="*/ 1516743 w 7496628"/>
              <a:gd name="connsiteY80-780" fmla="*/ 6110513 h 7997370"/>
              <a:gd name="connsiteX81-781" fmla="*/ 1838988 w 7496628"/>
              <a:gd name="connsiteY81-782" fmla="*/ 5055553 h 7997370"/>
              <a:gd name="connsiteX82-783" fmla="*/ 1889221 w 7496628"/>
              <a:gd name="connsiteY82-784" fmla="*/ 4988378 h 7997370"/>
              <a:gd name="connsiteX83-785" fmla="*/ 1889230 w 7496628"/>
              <a:gd name="connsiteY83-786" fmla="*/ 4988366 h 7997370"/>
              <a:gd name="connsiteX84-787" fmla="*/ 1904383 w 7496628"/>
              <a:gd name="connsiteY84-788" fmla="*/ 4968104 h 7997370"/>
              <a:gd name="connsiteX85-789" fmla="*/ 1904383 w 7496628"/>
              <a:gd name="connsiteY85-790" fmla="*/ 4968103 h 7997370"/>
              <a:gd name="connsiteX86-791" fmla="*/ 1947610 w 7496628"/>
              <a:gd name="connsiteY86-792" fmla="*/ 4910297 h 7997370"/>
              <a:gd name="connsiteX87-793" fmla="*/ 1973782 w 7496628"/>
              <a:gd name="connsiteY87-794" fmla="*/ 4881500 h 7997370"/>
              <a:gd name="connsiteX88-795" fmla="*/ 1966818 w 7496628"/>
              <a:gd name="connsiteY88-796" fmla="*/ 4894331 h 7997370"/>
              <a:gd name="connsiteX89-797" fmla="*/ 1973783 w 7496628"/>
              <a:gd name="connsiteY89-798" fmla="*/ 4881500 h 7997370"/>
              <a:gd name="connsiteX90-799" fmla="*/ 2045103 w 7496628"/>
              <a:gd name="connsiteY90-800" fmla="*/ 4750101 h 7997370"/>
              <a:gd name="connsiteX91-801" fmla="*/ 2111829 w 7496628"/>
              <a:gd name="connsiteY91-802" fmla="*/ 4419599 h 7997370"/>
              <a:gd name="connsiteX92-803" fmla="*/ 1349557 w 7496628"/>
              <a:gd name="connsiteY92-804" fmla="*/ 3574897 h 7997370"/>
              <a:gd name="connsiteX93-805" fmla="*/ 1329447 w 7496628"/>
              <a:gd name="connsiteY93-806" fmla="*/ 3573881 h 7997370"/>
              <a:gd name="connsiteX94-807" fmla="*/ 1328058 w 7496628"/>
              <a:gd name="connsiteY94-808" fmla="*/ 3570513 h 7997370"/>
              <a:gd name="connsiteX95-809" fmla="*/ 1334174 w 7496628"/>
              <a:gd name="connsiteY95-810" fmla="*/ 3558486 h 7997370"/>
              <a:gd name="connsiteX96-811" fmla="*/ 1401337 w 7496628"/>
              <a:gd name="connsiteY96-812" fmla="*/ 3426425 h 7997370"/>
              <a:gd name="connsiteX97-813" fmla="*/ 1401337 w 7496628"/>
              <a:gd name="connsiteY97-814" fmla="*/ 3426425 h 7997370"/>
              <a:gd name="connsiteX98-815" fmla="*/ 1334174 w 7496628"/>
              <a:gd name="connsiteY98-816" fmla="*/ 3558486 h 7997370"/>
              <a:gd name="connsiteX99-817" fmla="*/ 1211066 w 7496628"/>
              <a:gd name="connsiteY99-818" fmla="*/ 3539698 h 7997370"/>
              <a:gd name="connsiteX100-819" fmla="*/ 0 w 7496628"/>
              <a:gd name="connsiteY100-820" fmla="*/ 2053770 h 7997370"/>
              <a:gd name="connsiteX0-821" fmla="*/ 1904906 w 7496628"/>
              <a:gd name="connsiteY0-822" fmla="*/ 4969370 h 7997370"/>
              <a:gd name="connsiteX1-823" fmla="*/ 1908628 w 7496628"/>
              <a:gd name="connsiteY1-824" fmla="*/ 4978399 h 7997370"/>
              <a:gd name="connsiteX2-825" fmla="*/ 1986512 w 7496628"/>
              <a:gd name="connsiteY2-826" fmla="*/ 4988135 h 7997370"/>
              <a:gd name="connsiteX3-827" fmla="*/ 1986512 w 7496628"/>
              <a:gd name="connsiteY3-828" fmla="*/ 4988134 h 7997370"/>
              <a:gd name="connsiteX4-829" fmla="*/ 1908629 w 7496628"/>
              <a:gd name="connsiteY4-830" fmla="*/ 4978399 h 7997370"/>
              <a:gd name="connsiteX5-831" fmla="*/ 1904906 w 7496628"/>
              <a:gd name="connsiteY5-832" fmla="*/ 4969369 h 7997370"/>
              <a:gd name="connsiteX6-833" fmla="*/ 1904906 w 7496628"/>
              <a:gd name="connsiteY6-834" fmla="*/ 4969370 h 7997370"/>
              <a:gd name="connsiteX7-835" fmla="*/ 0 w 7496628"/>
              <a:gd name="connsiteY7-836" fmla="*/ 2053770 h 7997370"/>
              <a:gd name="connsiteX8-837" fmla="*/ 1516743 w 7496628"/>
              <a:gd name="connsiteY8-838" fmla="*/ 537027 h 7997370"/>
              <a:gd name="connsiteX9-839" fmla="*/ 2481532 w 7496628"/>
              <a:gd name="connsiteY9-840" fmla="*/ 883377 h 7997370"/>
              <a:gd name="connsiteX10-841" fmla="*/ 2541593 w 7496628"/>
              <a:gd name="connsiteY10-842" fmla="*/ 937965 h 7997370"/>
              <a:gd name="connsiteX11-843" fmla="*/ 2541595 w 7496628"/>
              <a:gd name="connsiteY11-844" fmla="*/ 937967 h 7997370"/>
              <a:gd name="connsiteX12-845" fmla="*/ 2589242 w 7496628"/>
              <a:gd name="connsiteY12-846" fmla="*/ 981272 h 7997370"/>
              <a:gd name="connsiteX13-847" fmla="*/ 2633106 w 7496628"/>
              <a:gd name="connsiteY13-848" fmla="*/ 1029535 h 7997370"/>
              <a:gd name="connsiteX14-849" fmla="*/ 2633107 w 7496628"/>
              <a:gd name="connsiteY14-850" fmla="*/ 1029535 h 7997370"/>
              <a:gd name="connsiteX15-851" fmla="*/ 2687136 w 7496628"/>
              <a:gd name="connsiteY15-852" fmla="*/ 1088981 h 7997370"/>
              <a:gd name="connsiteX16-853" fmla="*/ 2737678 w 7496628"/>
              <a:gd name="connsiteY16-854" fmla="*/ 1156572 h 7997370"/>
              <a:gd name="connsiteX17-855" fmla="*/ 2661696 w 7496628"/>
              <a:gd name="connsiteY17-856" fmla="*/ 1093879 h 7997370"/>
              <a:gd name="connsiteX18-857" fmla="*/ 2615857 w 7496628"/>
              <a:gd name="connsiteY18-858" fmla="*/ 1038324 h 7997370"/>
              <a:gd name="connsiteX19-859" fmla="*/ 2615856 w 7496628"/>
              <a:gd name="connsiteY19-860" fmla="*/ 1038324 h 7997370"/>
              <a:gd name="connsiteX20-861" fmla="*/ 2615857 w 7496628"/>
              <a:gd name="connsiteY20-862" fmla="*/ 1038324 h 7997370"/>
              <a:gd name="connsiteX21-863" fmla="*/ 2661696 w 7496628"/>
              <a:gd name="connsiteY21-864" fmla="*/ 1093880 h 7997370"/>
              <a:gd name="connsiteX22-865" fmla="*/ 2737678 w 7496628"/>
              <a:gd name="connsiteY22-866" fmla="*/ 1156573 h 7997370"/>
              <a:gd name="connsiteX23-867" fmla="*/ 2774450 w 7496628"/>
              <a:gd name="connsiteY23-868" fmla="*/ 1205746 h 7997370"/>
              <a:gd name="connsiteX24-869" fmla="*/ 2774465 w 7496628"/>
              <a:gd name="connsiteY24-870" fmla="*/ 1205769 h 7997370"/>
              <a:gd name="connsiteX25-871" fmla="*/ 2872839 w 7496628"/>
              <a:gd name="connsiteY25-872" fmla="*/ 1376924 h 7997370"/>
              <a:gd name="connsiteX26-873" fmla="*/ 2908749 w 7496628"/>
              <a:gd name="connsiteY26-874" fmla="*/ 1455098 h 7997370"/>
              <a:gd name="connsiteX27-875" fmla="*/ 2859084 w 7496628"/>
              <a:gd name="connsiteY27-876" fmla="*/ 1346978 h 7997370"/>
              <a:gd name="connsiteX28-877" fmla="*/ 2774465 w 7496628"/>
              <a:gd name="connsiteY28-878" fmla="*/ 1205769 h 7997370"/>
              <a:gd name="connsiteX29-879" fmla="*/ 2774450 w 7496628"/>
              <a:gd name="connsiteY29-880" fmla="*/ 1205745 h 7997370"/>
              <a:gd name="connsiteX30-881" fmla="*/ 2737678 w 7496628"/>
              <a:gd name="connsiteY30-882" fmla="*/ 1156572 h 7997370"/>
              <a:gd name="connsiteX31-883" fmla="*/ 2787356 w 7496628"/>
              <a:gd name="connsiteY31-884" fmla="*/ 1197560 h 7997370"/>
              <a:gd name="connsiteX32-885" fmla="*/ 3262088 w 7496628"/>
              <a:gd name="connsiteY32-886" fmla="*/ 1342571 h 7997370"/>
              <a:gd name="connsiteX33-887" fmla="*/ 3862482 w 7496628"/>
              <a:gd name="connsiteY33-888" fmla="*/ 1093879 h 7997370"/>
              <a:gd name="connsiteX34-889" fmla="*/ 3951677 w 7496628"/>
              <a:gd name="connsiteY34-890" fmla="*/ 985774 h 7997370"/>
              <a:gd name="connsiteX35-891" fmla="*/ 3950648 w 7496628"/>
              <a:gd name="connsiteY35-892" fmla="*/ 987468 h 7997370"/>
              <a:gd name="connsiteX36-893" fmla="*/ 3950636 w 7496628"/>
              <a:gd name="connsiteY36-894" fmla="*/ 987494 h 7997370"/>
              <a:gd name="connsiteX37-895" fmla="*/ 3875700 w 7496628"/>
              <a:gd name="connsiteY37-896" fmla="*/ 1141842 h 7997370"/>
              <a:gd name="connsiteX38-897" fmla="*/ 3863592 w 7496628"/>
              <a:gd name="connsiteY38-898" fmla="*/ 1173997 h 7997370"/>
              <a:gd name="connsiteX39-899" fmla="*/ 3853793 w 7496628"/>
              <a:gd name="connsiteY39-900" fmla="*/ 1194993 h 7997370"/>
              <a:gd name="connsiteX40-901" fmla="*/ 3842003 w 7496628"/>
              <a:gd name="connsiteY40-902" fmla="*/ 1231333 h 7997370"/>
              <a:gd name="connsiteX41-903" fmla="*/ 3814767 w 7496628"/>
              <a:gd name="connsiteY41-904" fmla="*/ 1303666 h 7997370"/>
              <a:gd name="connsiteX42-905" fmla="*/ 3794382 w 7496628"/>
              <a:gd name="connsiteY42-906" fmla="*/ 1378114 h 7997370"/>
              <a:gd name="connsiteX43-907" fmla="*/ 3782317 w 7496628"/>
              <a:gd name="connsiteY43-908" fmla="*/ 1415301 h 7997370"/>
              <a:gd name="connsiteX44-909" fmla="*/ 3777951 w 7496628"/>
              <a:gd name="connsiteY44-910" fmla="*/ 1438123 h 7997370"/>
              <a:gd name="connsiteX45-911" fmla="*/ 3771945 w 7496628"/>
              <a:gd name="connsiteY45-912" fmla="*/ 1460056 h 7997370"/>
              <a:gd name="connsiteX46-913" fmla="*/ 3773719 w 7496628"/>
              <a:gd name="connsiteY46-914" fmla="*/ 1460241 h 7997370"/>
              <a:gd name="connsiteX47-915" fmla="*/ 3777951 w 7496628"/>
              <a:gd name="connsiteY47-916" fmla="*/ 1438123 h 7997370"/>
              <a:gd name="connsiteX48-917" fmla="*/ 3794382 w 7496628"/>
              <a:gd name="connsiteY48-918" fmla="*/ 1378114 h 7997370"/>
              <a:gd name="connsiteX49-919" fmla="*/ 3842003 w 7496628"/>
              <a:gd name="connsiteY49-920" fmla="*/ 1231333 h 7997370"/>
              <a:gd name="connsiteX50-921" fmla="*/ 3863592 w 7496628"/>
              <a:gd name="connsiteY50-922" fmla="*/ 1173997 h 7997370"/>
              <a:gd name="connsiteX51-923" fmla="*/ 3950636 w 7496628"/>
              <a:gd name="connsiteY51-924" fmla="*/ 987494 h 7997370"/>
              <a:gd name="connsiteX52-925" fmla="*/ 3950648 w 7496628"/>
              <a:gd name="connsiteY52-926" fmla="*/ 987469 h 7997370"/>
              <a:gd name="connsiteX53-927" fmla="*/ 3951677 w 7496628"/>
              <a:gd name="connsiteY53-928" fmla="*/ 985775 h 7997370"/>
              <a:gd name="connsiteX54-929" fmla="*/ 3985637 w 7496628"/>
              <a:gd name="connsiteY54-930" fmla="*/ 929875 h 7997370"/>
              <a:gd name="connsiteX55-931" fmla="*/ 3998195 w 7496628"/>
              <a:gd name="connsiteY55-932" fmla="*/ 909205 h 7997370"/>
              <a:gd name="connsiteX56-933" fmla="*/ 4045160 w 7496628"/>
              <a:gd name="connsiteY56-934" fmla="*/ 831897 h 7997370"/>
              <a:gd name="connsiteX57-935" fmla="*/ 5609771 w 7496628"/>
              <a:gd name="connsiteY57-936" fmla="*/ 0 h 7997370"/>
              <a:gd name="connsiteX58-937" fmla="*/ 7496628 w 7496628"/>
              <a:gd name="connsiteY58-938" fmla="*/ 1886857 h 7997370"/>
              <a:gd name="connsiteX59-939" fmla="*/ 6170864 w 7496628"/>
              <a:gd name="connsiteY59-940" fmla="*/ 3688885 h 7997370"/>
              <a:gd name="connsiteX60-941" fmla="*/ 6084717 w 7496628"/>
              <a:gd name="connsiteY60-942" fmla="*/ 3711035 h 7997370"/>
              <a:gd name="connsiteX61-943" fmla="*/ 6084708 w 7496628"/>
              <a:gd name="connsiteY61-944" fmla="*/ 3711036 h 7997370"/>
              <a:gd name="connsiteX62-945" fmla="*/ 5990038 w 7496628"/>
              <a:gd name="connsiteY62-946" fmla="*/ 3735379 h 7997370"/>
              <a:gd name="connsiteX63-947" fmla="*/ 5976330 w 7496628"/>
              <a:gd name="connsiteY63-948" fmla="*/ 3737471 h 7997370"/>
              <a:gd name="connsiteX64-949" fmla="*/ 5894258 w 7496628"/>
              <a:gd name="connsiteY64-950" fmla="*/ 3749996 h 7997370"/>
              <a:gd name="connsiteX65-951" fmla="*/ 5894248 w 7496628"/>
              <a:gd name="connsiteY65-952" fmla="*/ 3749999 h 7997370"/>
              <a:gd name="connsiteX66-953" fmla="*/ 5894238 w 7496628"/>
              <a:gd name="connsiteY66-954" fmla="*/ 3750001 h 7997370"/>
              <a:gd name="connsiteX67-955" fmla="*/ 5873297 w 7496628"/>
              <a:gd name="connsiteY67-956" fmla="*/ 3755385 h 7997370"/>
              <a:gd name="connsiteX68-957" fmla="*/ 5025574 w 7496628"/>
              <a:gd name="connsiteY68-958" fmla="*/ 4907642 h 7997370"/>
              <a:gd name="connsiteX69-959" fmla="*/ 5050086 w 7496628"/>
              <a:gd name="connsiteY69-960" fmla="*/ 5150794 h 7997370"/>
              <a:gd name="connsiteX70-961" fmla="*/ 5068892 w 7496628"/>
              <a:gd name="connsiteY70-962" fmla="*/ 5223933 h 7997370"/>
              <a:gd name="connsiteX71-963" fmla="*/ 5068892 w 7496628"/>
              <a:gd name="connsiteY71-964" fmla="*/ 5223935 h 7997370"/>
              <a:gd name="connsiteX72-965" fmla="*/ 5142177 w 7496628"/>
              <a:gd name="connsiteY72-966" fmla="*/ 5376064 h 7997370"/>
              <a:gd name="connsiteX73-967" fmla="*/ 5144682 w 7496628"/>
              <a:gd name="connsiteY73-968" fmla="*/ 5382906 h 7997370"/>
              <a:gd name="connsiteX74-969" fmla="*/ 5196413 w 7496628"/>
              <a:gd name="connsiteY74-970" fmla="*/ 5524245 h 7997370"/>
              <a:gd name="connsiteX75-971" fmla="*/ 5196414 w 7496628"/>
              <a:gd name="connsiteY75-972" fmla="*/ 5524247 h 7997370"/>
              <a:gd name="connsiteX76-973" fmla="*/ 5205627 w 7496628"/>
              <a:gd name="connsiteY76-974" fmla="*/ 5549419 h 7997370"/>
              <a:gd name="connsiteX77-975" fmla="*/ 5290456 w 7496628"/>
              <a:gd name="connsiteY77-976" fmla="*/ 6110513 h 7997370"/>
              <a:gd name="connsiteX78-977" fmla="*/ 3403599 w 7496628"/>
              <a:gd name="connsiteY78-978" fmla="*/ 7997370 h 7997370"/>
              <a:gd name="connsiteX79-979" fmla="*/ 1516743 w 7496628"/>
              <a:gd name="connsiteY79-980" fmla="*/ 6110513 h 7997370"/>
              <a:gd name="connsiteX80-981" fmla="*/ 1838988 w 7496628"/>
              <a:gd name="connsiteY80-982" fmla="*/ 5055553 h 7997370"/>
              <a:gd name="connsiteX81-983" fmla="*/ 1889221 w 7496628"/>
              <a:gd name="connsiteY81-984" fmla="*/ 4988378 h 7997370"/>
              <a:gd name="connsiteX82-985" fmla="*/ 1889230 w 7496628"/>
              <a:gd name="connsiteY82-986" fmla="*/ 4988366 h 7997370"/>
              <a:gd name="connsiteX83-987" fmla="*/ 1904383 w 7496628"/>
              <a:gd name="connsiteY83-988" fmla="*/ 4968104 h 7997370"/>
              <a:gd name="connsiteX84-989" fmla="*/ 1904383 w 7496628"/>
              <a:gd name="connsiteY84-990" fmla="*/ 4968103 h 7997370"/>
              <a:gd name="connsiteX85-991" fmla="*/ 1947610 w 7496628"/>
              <a:gd name="connsiteY85-992" fmla="*/ 4910297 h 7997370"/>
              <a:gd name="connsiteX86-993" fmla="*/ 1973782 w 7496628"/>
              <a:gd name="connsiteY86-994" fmla="*/ 4881500 h 7997370"/>
              <a:gd name="connsiteX87-995" fmla="*/ 1966818 w 7496628"/>
              <a:gd name="connsiteY87-996" fmla="*/ 4894331 h 7997370"/>
              <a:gd name="connsiteX88-997" fmla="*/ 1973783 w 7496628"/>
              <a:gd name="connsiteY88-998" fmla="*/ 4881500 h 7997370"/>
              <a:gd name="connsiteX89-999" fmla="*/ 2045103 w 7496628"/>
              <a:gd name="connsiteY89-1000" fmla="*/ 4750101 h 7997370"/>
              <a:gd name="connsiteX90-1001" fmla="*/ 2111829 w 7496628"/>
              <a:gd name="connsiteY90-1002" fmla="*/ 4419599 h 7997370"/>
              <a:gd name="connsiteX91-1003" fmla="*/ 1349557 w 7496628"/>
              <a:gd name="connsiteY91-1004" fmla="*/ 3574897 h 7997370"/>
              <a:gd name="connsiteX92-1005" fmla="*/ 1329447 w 7496628"/>
              <a:gd name="connsiteY92-1006" fmla="*/ 3573881 h 7997370"/>
              <a:gd name="connsiteX93-1007" fmla="*/ 1328058 w 7496628"/>
              <a:gd name="connsiteY93-1008" fmla="*/ 3570513 h 7997370"/>
              <a:gd name="connsiteX94-1009" fmla="*/ 1334174 w 7496628"/>
              <a:gd name="connsiteY94-1010" fmla="*/ 3558486 h 7997370"/>
              <a:gd name="connsiteX95-1011" fmla="*/ 1401337 w 7496628"/>
              <a:gd name="connsiteY95-1012" fmla="*/ 3426425 h 7997370"/>
              <a:gd name="connsiteX96-1013" fmla="*/ 1401337 w 7496628"/>
              <a:gd name="connsiteY96-1014" fmla="*/ 3426425 h 7997370"/>
              <a:gd name="connsiteX97-1015" fmla="*/ 1334174 w 7496628"/>
              <a:gd name="connsiteY97-1016" fmla="*/ 3558486 h 7997370"/>
              <a:gd name="connsiteX98-1017" fmla="*/ 1211066 w 7496628"/>
              <a:gd name="connsiteY98-1018" fmla="*/ 3539698 h 7997370"/>
              <a:gd name="connsiteX99-1019" fmla="*/ 0 w 7496628"/>
              <a:gd name="connsiteY99-1020" fmla="*/ 2053770 h 7997370"/>
              <a:gd name="connsiteX0-1021" fmla="*/ 1904906 w 7496628"/>
              <a:gd name="connsiteY0-1022" fmla="*/ 4969370 h 7997370"/>
              <a:gd name="connsiteX1-1023" fmla="*/ 1908628 w 7496628"/>
              <a:gd name="connsiteY1-1024" fmla="*/ 4978399 h 7997370"/>
              <a:gd name="connsiteX2-1025" fmla="*/ 1986512 w 7496628"/>
              <a:gd name="connsiteY2-1026" fmla="*/ 4988135 h 7997370"/>
              <a:gd name="connsiteX3-1027" fmla="*/ 1986512 w 7496628"/>
              <a:gd name="connsiteY3-1028" fmla="*/ 4988134 h 7997370"/>
              <a:gd name="connsiteX4-1029" fmla="*/ 1908629 w 7496628"/>
              <a:gd name="connsiteY4-1030" fmla="*/ 4978399 h 7997370"/>
              <a:gd name="connsiteX5-1031" fmla="*/ 1904906 w 7496628"/>
              <a:gd name="connsiteY5-1032" fmla="*/ 4969369 h 7997370"/>
              <a:gd name="connsiteX6-1033" fmla="*/ 1904906 w 7496628"/>
              <a:gd name="connsiteY6-1034" fmla="*/ 4969370 h 7997370"/>
              <a:gd name="connsiteX7-1035" fmla="*/ 0 w 7496628"/>
              <a:gd name="connsiteY7-1036" fmla="*/ 2053770 h 7997370"/>
              <a:gd name="connsiteX8-1037" fmla="*/ 1516743 w 7496628"/>
              <a:gd name="connsiteY8-1038" fmla="*/ 537027 h 7997370"/>
              <a:gd name="connsiteX9-1039" fmla="*/ 2481532 w 7496628"/>
              <a:gd name="connsiteY9-1040" fmla="*/ 883377 h 7997370"/>
              <a:gd name="connsiteX10-1041" fmla="*/ 2541593 w 7496628"/>
              <a:gd name="connsiteY10-1042" fmla="*/ 937965 h 7997370"/>
              <a:gd name="connsiteX11-1043" fmla="*/ 2541595 w 7496628"/>
              <a:gd name="connsiteY11-1044" fmla="*/ 937967 h 7997370"/>
              <a:gd name="connsiteX12-1045" fmla="*/ 2589242 w 7496628"/>
              <a:gd name="connsiteY12-1046" fmla="*/ 981272 h 7997370"/>
              <a:gd name="connsiteX13-1047" fmla="*/ 2633106 w 7496628"/>
              <a:gd name="connsiteY13-1048" fmla="*/ 1029535 h 7997370"/>
              <a:gd name="connsiteX14-1049" fmla="*/ 2633107 w 7496628"/>
              <a:gd name="connsiteY14-1050" fmla="*/ 1029535 h 7997370"/>
              <a:gd name="connsiteX15-1051" fmla="*/ 2687136 w 7496628"/>
              <a:gd name="connsiteY15-1052" fmla="*/ 1088981 h 7997370"/>
              <a:gd name="connsiteX16-1053" fmla="*/ 2737678 w 7496628"/>
              <a:gd name="connsiteY16-1054" fmla="*/ 1156572 h 7997370"/>
              <a:gd name="connsiteX17-1055" fmla="*/ 2661696 w 7496628"/>
              <a:gd name="connsiteY17-1056" fmla="*/ 1093879 h 7997370"/>
              <a:gd name="connsiteX18-1057" fmla="*/ 2615857 w 7496628"/>
              <a:gd name="connsiteY18-1058" fmla="*/ 1038324 h 7997370"/>
              <a:gd name="connsiteX19-1059" fmla="*/ 2615856 w 7496628"/>
              <a:gd name="connsiteY19-1060" fmla="*/ 1038324 h 7997370"/>
              <a:gd name="connsiteX20-1061" fmla="*/ 2615857 w 7496628"/>
              <a:gd name="connsiteY20-1062" fmla="*/ 1038324 h 7997370"/>
              <a:gd name="connsiteX21-1063" fmla="*/ 2661696 w 7496628"/>
              <a:gd name="connsiteY21-1064" fmla="*/ 1093880 h 7997370"/>
              <a:gd name="connsiteX22-1065" fmla="*/ 2737678 w 7496628"/>
              <a:gd name="connsiteY22-1066" fmla="*/ 1156573 h 7997370"/>
              <a:gd name="connsiteX23-1067" fmla="*/ 2774450 w 7496628"/>
              <a:gd name="connsiteY23-1068" fmla="*/ 1205746 h 7997370"/>
              <a:gd name="connsiteX24-1069" fmla="*/ 2774465 w 7496628"/>
              <a:gd name="connsiteY24-1070" fmla="*/ 1205769 h 7997370"/>
              <a:gd name="connsiteX25-1071" fmla="*/ 2872839 w 7496628"/>
              <a:gd name="connsiteY25-1072" fmla="*/ 1376924 h 7997370"/>
              <a:gd name="connsiteX26-1073" fmla="*/ 2908749 w 7496628"/>
              <a:gd name="connsiteY26-1074" fmla="*/ 1455098 h 7997370"/>
              <a:gd name="connsiteX27-1075" fmla="*/ 2774465 w 7496628"/>
              <a:gd name="connsiteY27-1076" fmla="*/ 1205769 h 7997370"/>
              <a:gd name="connsiteX28-1077" fmla="*/ 2774450 w 7496628"/>
              <a:gd name="connsiteY28-1078" fmla="*/ 1205745 h 7997370"/>
              <a:gd name="connsiteX29-1079" fmla="*/ 2737678 w 7496628"/>
              <a:gd name="connsiteY29-1080" fmla="*/ 1156572 h 7997370"/>
              <a:gd name="connsiteX30-1081" fmla="*/ 2787356 w 7496628"/>
              <a:gd name="connsiteY30-1082" fmla="*/ 1197560 h 7997370"/>
              <a:gd name="connsiteX31-1083" fmla="*/ 3262088 w 7496628"/>
              <a:gd name="connsiteY31-1084" fmla="*/ 1342571 h 7997370"/>
              <a:gd name="connsiteX32-1085" fmla="*/ 3862482 w 7496628"/>
              <a:gd name="connsiteY32-1086" fmla="*/ 1093879 h 7997370"/>
              <a:gd name="connsiteX33-1087" fmla="*/ 3951677 w 7496628"/>
              <a:gd name="connsiteY33-1088" fmla="*/ 985774 h 7997370"/>
              <a:gd name="connsiteX34-1089" fmla="*/ 3950648 w 7496628"/>
              <a:gd name="connsiteY34-1090" fmla="*/ 987468 h 7997370"/>
              <a:gd name="connsiteX35-1091" fmla="*/ 3950636 w 7496628"/>
              <a:gd name="connsiteY35-1092" fmla="*/ 987494 h 7997370"/>
              <a:gd name="connsiteX36-1093" fmla="*/ 3875700 w 7496628"/>
              <a:gd name="connsiteY36-1094" fmla="*/ 1141842 h 7997370"/>
              <a:gd name="connsiteX37-1095" fmla="*/ 3863592 w 7496628"/>
              <a:gd name="connsiteY37-1096" fmla="*/ 1173997 h 7997370"/>
              <a:gd name="connsiteX38-1097" fmla="*/ 3853793 w 7496628"/>
              <a:gd name="connsiteY38-1098" fmla="*/ 1194993 h 7997370"/>
              <a:gd name="connsiteX39-1099" fmla="*/ 3842003 w 7496628"/>
              <a:gd name="connsiteY39-1100" fmla="*/ 1231333 h 7997370"/>
              <a:gd name="connsiteX40-1101" fmla="*/ 3814767 w 7496628"/>
              <a:gd name="connsiteY40-1102" fmla="*/ 1303666 h 7997370"/>
              <a:gd name="connsiteX41-1103" fmla="*/ 3794382 w 7496628"/>
              <a:gd name="connsiteY41-1104" fmla="*/ 1378114 h 7997370"/>
              <a:gd name="connsiteX42-1105" fmla="*/ 3782317 w 7496628"/>
              <a:gd name="connsiteY42-1106" fmla="*/ 1415301 h 7997370"/>
              <a:gd name="connsiteX43-1107" fmla="*/ 3777951 w 7496628"/>
              <a:gd name="connsiteY43-1108" fmla="*/ 1438123 h 7997370"/>
              <a:gd name="connsiteX44-1109" fmla="*/ 3771945 w 7496628"/>
              <a:gd name="connsiteY44-1110" fmla="*/ 1460056 h 7997370"/>
              <a:gd name="connsiteX45-1111" fmla="*/ 3773719 w 7496628"/>
              <a:gd name="connsiteY45-1112" fmla="*/ 1460241 h 7997370"/>
              <a:gd name="connsiteX46-1113" fmla="*/ 3777951 w 7496628"/>
              <a:gd name="connsiteY46-1114" fmla="*/ 1438123 h 7997370"/>
              <a:gd name="connsiteX47-1115" fmla="*/ 3794382 w 7496628"/>
              <a:gd name="connsiteY47-1116" fmla="*/ 1378114 h 7997370"/>
              <a:gd name="connsiteX48-1117" fmla="*/ 3842003 w 7496628"/>
              <a:gd name="connsiteY48-1118" fmla="*/ 1231333 h 7997370"/>
              <a:gd name="connsiteX49-1119" fmla="*/ 3863592 w 7496628"/>
              <a:gd name="connsiteY49-1120" fmla="*/ 1173997 h 7997370"/>
              <a:gd name="connsiteX50-1121" fmla="*/ 3950636 w 7496628"/>
              <a:gd name="connsiteY50-1122" fmla="*/ 987494 h 7997370"/>
              <a:gd name="connsiteX51-1123" fmla="*/ 3950648 w 7496628"/>
              <a:gd name="connsiteY51-1124" fmla="*/ 987469 h 7997370"/>
              <a:gd name="connsiteX52-1125" fmla="*/ 3951677 w 7496628"/>
              <a:gd name="connsiteY52-1126" fmla="*/ 985775 h 7997370"/>
              <a:gd name="connsiteX53-1127" fmla="*/ 3985637 w 7496628"/>
              <a:gd name="connsiteY53-1128" fmla="*/ 929875 h 7997370"/>
              <a:gd name="connsiteX54-1129" fmla="*/ 3998195 w 7496628"/>
              <a:gd name="connsiteY54-1130" fmla="*/ 909205 h 7997370"/>
              <a:gd name="connsiteX55-1131" fmla="*/ 4045160 w 7496628"/>
              <a:gd name="connsiteY55-1132" fmla="*/ 831897 h 7997370"/>
              <a:gd name="connsiteX56-1133" fmla="*/ 5609771 w 7496628"/>
              <a:gd name="connsiteY56-1134" fmla="*/ 0 h 7997370"/>
              <a:gd name="connsiteX57-1135" fmla="*/ 7496628 w 7496628"/>
              <a:gd name="connsiteY57-1136" fmla="*/ 1886857 h 7997370"/>
              <a:gd name="connsiteX58-1137" fmla="*/ 6170864 w 7496628"/>
              <a:gd name="connsiteY58-1138" fmla="*/ 3688885 h 7997370"/>
              <a:gd name="connsiteX59-1139" fmla="*/ 6084717 w 7496628"/>
              <a:gd name="connsiteY59-1140" fmla="*/ 3711035 h 7997370"/>
              <a:gd name="connsiteX60-1141" fmla="*/ 6084708 w 7496628"/>
              <a:gd name="connsiteY60-1142" fmla="*/ 3711036 h 7997370"/>
              <a:gd name="connsiteX61-1143" fmla="*/ 5990038 w 7496628"/>
              <a:gd name="connsiteY61-1144" fmla="*/ 3735379 h 7997370"/>
              <a:gd name="connsiteX62-1145" fmla="*/ 5976330 w 7496628"/>
              <a:gd name="connsiteY62-1146" fmla="*/ 3737471 h 7997370"/>
              <a:gd name="connsiteX63-1147" fmla="*/ 5894258 w 7496628"/>
              <a:gd name="connsiteY63-1148" fmla="*/ 3749996 h 7997370"/>
              <a:gd name="connsiteX64-1149" fmla="*/ 5894248 w 7496628"/>
              <a:gd name="connsiteY64-1150" fmla="*/ 3749999 h 7997370"/>
              <a:gd name="connsiteX65-1151" fmla="*/ 5894238 w 7496628"/>
              <a:gd name="connsiteY65-1152" fmla="*/ 3750001 h 7997370"/>
              <a:gd name="connsiteX66-1153" fmla="*/ 5873297 w 7496628"/>
              <a:gd name="connsiteY66-1154" fmla="*/ 3755385 h 7997370"/>
              <a:gd name="connsiteX67-1155" fmla="*/ 5025574 w 7496628"/>
              <a:gd name="connsiteY67-1156" fmla="*/ 4907642 h 7997370"/>
              <a:gd name="connsiteX68-1157" fmla="*/ 5050086 w 7496628"/>
              <a:gd name="connsiteY68-1158" fmla="*/ 5150794 h 7997370"/>
              <a:gd name="connsiteX69-1159" fmla="*/ 5068892 w 7496628"/>
              <a:gd name="connsiteY69-1160" fmla="*/ 5223933 h 7997370"/>
              <a:gd name="connsiteX70-1161" fmla="*/ 5068892 w 7496628"/>
              <a:gd name="connsiteY70-1162" fmla="*/ 5223935 h 7997370"/>
              <a:gd name="connsiteX71-1163" fmla="*/ 5142177 w 7496628"/>
              <a:gd name="connsiteY71-1164" fmla="*/ 5376064 h 7997370"/>
              <a:gd name="connsiteX72-1165" fmla="*/ 5144682 w 7496628"/>
              <a:gd name="connsiteY72-1166" fmla="*/ 5382906 h 7997370"/>
              <a:gd name="connsiteX73-1167" fmla="*/ 5196413 w 7496628"/>
              <a:gd name="connsiteY73-1168" fmla="*/ 5524245 h 7997370"/>
              <a:gd name="connsiteX74-1169" fmla="*/ 5196414 w 7496628"/>
              <a:gd name="connsiteY74-1170" fmla="*/ 5524247 h 7997370"/>
              <a:gd name="connsiteX75-1171" fmla="*/ 5205627 w 7496628"/>
              <a:gd name="connsiteY75-1172" fmla="*/ 5549419 h 7997370"/>
              <a:gd name="connsiteX76-1173" fmla="*/ 5290456 w 7496628"/>
              <a:gd name="connsiteY76-1174" fmla="*/ 6110513 h 7997370"/>
              <a:gd name="connsiteX77-1175" fmla="*/ 3403599 w 7496628"/>
              <a:gd name="connsiteY77-1176" fmla="*/ 7997370 h 7997370"/>
              <a:gd name="connsiteX78-1177" fmla="*/ 1516743 w 7496628"/>
              <a:gd name="connsiteY78-1178" fmla="*/ 6110513 h 7997370"/>
              <a:gd name="connsiteX79-1179" fmla="*/ 1838988 w 7496628"/>
              <a:gd name="connsiteY79-1180" fmla="*/ 5055553 h 7997370"/>
              <a:gd name="connsiteX80-1181" fmla="*/ 1889221 w 7496628"/>
              <a:gd name="connsiteY80-1182" fmla="*/ 4988378 h 7997370"/>
              <a:gd name="connsiteX81-1183" fmla="*/ 1889230 w 7496628"/>
              <a:gd name="connsiteY81-1184" fmla="*/ 4988366 h 7997370"/>
              <a:gd name="connsiteX82-1185" fmla="*/ 1904383 w 7496628"/>
              <a:gd name="connsiteY82-1186" fmla="*/ 4968104 h 7997370"/>
              <a:gd name="connsiteX83-1187" fmla="*/ 1904383 w 7496628"/>
              <a:gd name="connsiteY83-1188" fmla="*/ 4968103 h 7997370"/>
              <a:gd name="connsiteX84-1189" fmla="*/ 1947610 w 7496628"/>
              <a:gd name="connsiteY84-1190" fmla="*/ 4910297 h 7997370"/>
              <a:gd name="connsiteX85-1191" fmla="*/ 1973782 w 7496628"/>
              <a:gd name="connsiteY85-1192" fmla="*/ 4881500 h 7997370"/>
              <a:gd name="connsiteX86-1193" fmla="*/ 1966818 w 7496628"/>
              <a:gd name="connsiteY86-1194" fmla="*/ 4894331 h 7997370"/>
              <a:gd name="connsiteX87-1195" fmla="*/ 1973783 w 7496628"/>
              <a:gd name="connsiteY87-1196" fmla="*/ 4881500 h 7997370"/>
              <a:gd name="connsiteX88-1197" fmla="*/ 2045103 w 7496628"/>
              <a:gd name="connsiteY88-1198" fmla="*/ 4750101 h 7997370"/>
              <a:gd name="connsiteX89-1199" fmla="*/ 2111829 w 7496628"/>
              <a:gd name="connsiteY89-1200" fmla="*/ 4419599 h 7997370"/>
              <a:gd name="connsiteX90-1201" fmla="*/ 1349557 w 7496628"/>
              <a:gd name="connsiteY90-1202" fmla="*/ 3574897 h 7997370"/>
              <a:gd name="connsiteX91-1203" fmla="*/ 1329447 w 7496628"/>
              <a:gd name="connsiteY91-1204" fmla="*/ 3573881 h 7997370"/>
              <a:gd name="connsiteX92-1205" fmla="*/ 1328058 w 7496628"/>
              <a:gd name="connsiteY92-1206" fmla="*/ 3570513 h 7997370"/>
              <a:gd name="connsiteX93-1207" fmla="*/ 1334174 w 7496628"/>
              <a:gd name="connsiteY93-1208" fmla="*/ 3558486 h 7997370"/>
              <a:gd name="connsiteX94-1209" fmla="*/ 1401337 w 7496628"/>
              <a:gd name="connsiteY94-1210" fmla="*/ 3426425 h 7997370"/>
              <a:gd name="connsiteX95-1211" fmla="*/ 1401337 w 7496628"/>
              <a:gd name="connsiteY95-1212" fmla="*/ 3426425 h 7997370"/>
              <a:gd name="connsiteX96-1213" fmla="*/ 1334174 w 7496628"/>
              <a:gd name="connsiteY96-1214" fmla="*/ 3558486 h 7997370"/>
              <a:gd name="connsiteX97-1215" fmla="*/ 1211066 w 7496628"/>
              <a:gd name="connsiteY97-1216" fmla="*/ 3539698 h 7997370"/>
              <a:gd name="connsiteX98-1217" fmla="*/ 0 w 7496628"/>
              <a:gd name="connsiteY98-1218" fmla="*/ 2053770 h 7997370"/>
              <a:gd name="connsiteX0-1219" fmla="*/ 1904906 w 7496628"/>
              <a:gd name="connsiteY0-1220" fmla="*/ 4969370 h 7997370"/>
              <a:gd name="connsiteX1-1221" fmla="*/ 1908628 w 7496628"/>
              <a:gd name="connsiteY1-1222" fmla="*/ 4978399 h 7997370"/>
              <a:gd name="connsiteX2-1223" fmla="*/ 1986512 w 7496628"/>
              <a:gd name="connsiteY2-1224" fmla="*/ 4988135 h 7997370"/>
              <a:gd name="connsiteX3-1225" fmla="*/ 1986512 w 7496628"/>
              <a:gd name="connsiteY3-1226" fmla="*/ 4988134 h 7997370"/>
              <a:gd name="connsiteX4-1227" fmla="*/ 1908629 w 7496628"/>
              <a:gd name="connsiteY4-1228" fmla="*/ 4978399 h 7997370"/>
              <a:gd name="connsiteX5-1229" fmla="*/ 1904906 w 7496628"/>
              <a:gd name="connsiteY5-1230" fmla="*/ 4969369 h 7997370"/>
              <a:gd name="connsiteX6-1231" fmla="*/ 1904906 w 7496628"/>
              <a:gd name="connsiteY6-1232" fmla="*/ 4969370 h 7997370"/>
              <a:gd name="connsiteX7-1233" fmla="*/ 0 w 7496628"/>
              <a:gd name="connsiteY7-1234" fmla="*/ 2053770 h 7997370"/>
              <a:gd name="connsiteX8-1235" fmla="*/ 1516743 w 7496628"/>
              <a:gd name="connsiteY8-1236" fmla="*/ 537027 h 7997370"/>
              <a:gd name="connsiteX9-1237" fmla="*/ 2481532 w 7496628"/>
              <a:gd name="connsiteY9-1238" fmla="*/ 883377 h 7997370"/>
              <a:gd name="connsiteX10-1239" fmla="*/ 2541593 w 7496628"/>
              <a:gd name="connsiteY10-1240" fmla="*/ 937965 h 7997370"/>
              <a:gd name="connsiteX11-1241" fmla="*/ 2541595 w 7496628"/>
              <a:gd name="connsiteY11-1242" fmla="*/ 937967 h 7997370"/>
              <a:gd name="connsiteX12-1243" fmla="*/ 2589242 w 7496628"/>
              <a:gd name="connsiteY12-1244" fmla="*/ 981272 h 7997370"/>
              <a:gd name="connsiteX13-1245" fmla="*/ 2633106 w 7496628"/>
              <a:gd name="connsiteY13-1246" fmla="*/ 1029535 h 7997370"/>
              <a:gd name="connsiteX14-1247" fmla="*/ 2633107 w 7496628"/>
              <a:gd name="connsiteY14-1248" fmla="*/ 1029535 h 7997370"/>
              <a:gd name="connsiteX15-1249" fmla="*/ 2687136 w 7496628"/>
              <a:gd name="connsiteY15-1250" fmla="*/ 1088981 h 7997370"/>
              <a:gd name="connsiteX16-1251" fmla="*/ 2737678 w 7496628"/>
              <a:gd name="connsiteY16-1252" fmla="*/ 1156572 h 7997370"/>
              <a:gd name="connsiteX17-1253" fmla="*/ 2661696 w 7496628"/>
              <a:gd name="connsiteY17-1254" fmla="*/ 1093879 h 7997370"/>
              <a:gd name="connsiteX18-1255" fmla="*/ 2615857 w 7496628"/>
              <a:gd name="connsiteY18-1256" fmla="*/ 1038324 h 7997370"/>
              <a:gd name="connsiteX19-1257" fmla="*/ 2615856 w 7496628"/>
              <a:gd name="connsiteY19-1258" fmla="*/ 1038324 h 7997370"/>
              <a:gd name="connsiteX20-1259" fmla="*/ 2615857 w 7496628"/>
              <a:gd name="connsiteY20-1260" fmla="*/ 1038324 h 7997370"/>
              <a:gd name="connsiteX21-1261" fmla="*/ 2661696 w 7496628"/>
              <a:gd name="connsiteY21-1262" fmla="*/ 1093880 h 7997370"/>
              <a:gd name="connsiteX22-1263" fmla="*/ 2737678 w 7496628"/>
              <a:gd name="connsiteY22-1264" fmla="*/ 1156573 h 7997370"/>
              <a:gd name="connsiteX23-1265" fmla="*/ 2774450 w 7496628"/>
              <a:gd name="connsiteY23-1266" fmla="*/ 1205746 h 7997370"/>
              <a:gd name="connsiteX24-1267" fmla="*/ 2774465 w 7496628"/>
              <a:gd name="connsiteY24-1268" fmla="*/ 1205769 h 7997370"/>
              <a:gd name="connsiteX25-1269" fmla="*/ 2872839 w 7496628"/>
              <a:gd name="connsiteY25-1270" fmla="*/ 1376924 h 7997370"/>
              <a:gd name="connsiteX26-1271" fmla="*/ 2774465 w 7496628"/>
              <a:gd name="connsiteY26-1272" fmla="*/ 1205769 h 7997370"/>
              <a:gd name="connsiteX27-1273" fmla="*/ 2774450 w 7496628"/>
              <a:gd name="connsiteY27-1274" fmla="*/ 1205745 h 7997370"/>
              <a:gd name="connsiteX28-1275" fmla="*/ 2737678 w 7496628"/>
              <a:gd name="connsiteY28-1276" fmla="*/ 1156572 h 7997370"/>
              <a:gd name="connsiteX29-1277" fmla="*/ 2787356 w 7496628"/>
              <a:gd name="connsiteY29-1278" fmla="*/ 1197560 h 7997370"/>
              <a:gd name="connsiteX30-1279" fmla="*/ 3262088 w 7496628"/>
              <a:gd name="connsiteY30-1280" fmla="*/ 1342571 h 7997370"/>
              <a:gd name="connsiteX31-1281" fmla="*/ 3862482 w 7496628"/>
              <a:gd name="connsiteY31-1282" fmla="*/ 1093879 h 7997370"/>
              <a:gd name="connsiteX32-1283" fmla="*/ 3951677 w 7496628"/>
              <a:gd name="connsiteY32-1284" fmla="*/ 985774 h 7997370"/>
              <a:gd name="connsiteX33-1285" fmla="*/ 3950648 w 7496628"/>
              <a:gd name="connsiteY33-1286" fmla="*/ 987468 h 7997370"/>
              <a:gd name="connsiteX34-1287" fmla="*/ 3950636 w 7496628"/>
              <a:gd name="connsiteY34-1288" fmla="*/ 987494 h 7997370"/>
              <a:gd name="connsiteX35-1289" fmla="*/ 3875700 w 7496628"/>
              <a:gd name="connsiteY35-1290" fmla="*/ 1141842 h 7997370"/>
              <a:gd name="connsiteX36-1291" fmla="*/ 3863592 w 7496628"/>
              <a:gd name="connsiteY36-1292" fmla="*/ 1173997 h 7997370"/>
              <a:gd name="connsiteX37-1293" fmla="*/ 3853793 w 7496628"/>
              <a:gd name="connsiteY37-1294" fmla="*/ 1194993 h 7997370"/>
              <a:gd name="connsiteX38-1295" fmla="*/ 3842003 w 7496628"/>
              <a:gd name="connsiteY38-1296" fmla="*/ 1231333 h 7997370"/>
              <a:gd name="connsiteX39-1297" fmla="*/ 3814767 w 7496628"/>
              <a:gd name="connsiteY39-1298" fmla="*/ 1303666 h 7997370"/>
              <a:gd name="connsiteX40-1299" fmla="*/ 3794382 w 7496628"/>
              <a:gd name="connsiteY40-1300" fmla="*/ 1378114 h 7997370"/>
              <a:gd name="connsiteX41-1301" fmla="*/ 3782317 w 7496628"/>
              <a:gd name="connsiteY41-1302" fmla="*/ 1415301 h 7997370"/>
              <a:gd name="connsiteX42-1303" fmla="*/ 3777951 w 7496628"/>
              <a:gd name="connsiteY42-1304" fmla="*/ 1438123 h 7997370"/>
              <a:gd name="connsiteX43-1305" fmla="*/ 3771945 w 7496628"/>
              <a:gd name="connsiteY43-1306" fmla="*/ 1460056 h 7997370"/>
              <a:gd name="connsiteX44-1307" fmla="*/ 3773719 w 7496628"/>
              <a:gd name="connsiteY44-1308" fmla="*/ 1460241 h 7997370"/>
              <a:gd name="connsiteX45-1309" fmla="*/ 3777951 w 7496628"/>
              <a:gd name="connsiteY45-1310" fmla="*/ 1438123 h 7997370"/>
              <a:gd name="connsiteX46-1311" fmla="*/ 3794382 w 7496628"/>
              <a:gd name="connsiteY46-1312" fmla="*/ 1378114 h 7997370"/>
              <a:gd name="connsiteX47-1313" fmla="*/ 3842003 w 7496628"/>
              <a:gd name="connsiteY47-1314" fmla="*/ 1231333 h 7997370"/>
              <a:gd name="connsiteX48-1315" fmla="*/ 3863592 w 7496628"/>
              <a:gd name="connsiteY48-1316" fmla="*/ 1173997 h 7997370"/>
              <a:gd name="connsiteX49-1317" fmla="*/ 3950636 w 7496628"/>
              <a:gd name="connsiteY49-1318" fmla="*/ 987494 h 7997370"/>
              <a:gd name="connsiteX50-1319" fmla="*/ 3950648 w 7496628"/>
              <a:gd name="connsiteY50-1320" fmla="*/ 987469 h 7997370"/>
              <a:gd name="connsiteX51-1321" fmla="*/ 3951677 w 7496628"/>
              <a:gd name="connsiteY51-1322" fmla="*/ 985775 h 7997370"/>
              <a:gd name="connsiteX52-1323" fmla="*/ 3985637 w 7496628"/>
              <a:gd name="connsiteY52-1324" fmla="*/ 929875 h 7997370"/>
              <a:gd name="connsiteX53-1325" fmla="*/ 3998195 w 7496628"/>
              <a:gd name="connsiteY53-1326" fmla="*/ 909205 h 7997370"/>
              <a:gd name="connsiteX54-1327" fmla="*/ 4045160 w 7496628"/>
              <a:gd name="connsiteY54-1328" fmla="*/ 831897 h 7997370"/>
              <a:gd name="connsiteX55-1329" fmla="*/ 5609771 w 7496628"/>
              <a:gd name="connsiteY55-1330" fmla="*/ 0 h 7997370"/>
              <a:gd name="connsiteX56-1331" fmla="*/ 7496628 w 7496628"/>
              <a:gd name="connsiteY56-1332" fmla="*/ 1886857 h 7997370"/>
              <a:gd name="connsiteX57-1333" fmla="*/ 6170864 w 7496628"/>
              <a:gd name="connsiteY57-1334" fmla="*/ 3688885 h 7997370"/>
              <a:gd name="connsiteX58-1335" fmla="*/ 6084717 w 7496628"/>
              <a:gd name="connsiteY58-1336" fmla="*/ 3711035 h 7997370"/>
              <a:gd name="connsiteX59-1337" fmla="*/ 6084708 w 7496628"/>
              <a:gd name="connsiteY59-1338" fmla="*/ 3711036 h 7997370"/>
              <a:gd name="connsiteX60-1339" fmla="*/ 5990038 w 7496628"/>
              <a:gd name="connsiteY60-1340" fmla="*/ 3735379 h 7997370"/>
              <a:gd name="connsiteX61-1341" fmla="*/ 5976330 w 7496628"/>
              <a:gd name="connsiteY61-1342" fmla="*/ 3737471 h 7997370"/>
              <a:gd name="connsiteX62-1343" fmla="*/ 5894258 w 7496628"/>
              <a:gd name="connsiteY62-1344" fmla="*/ 3749996 h 7997370"/>
              <a:gd name="connsiteX63-1345" fmla="*/ 5894248 w 7496628"/>
              <a:gd name="connsiteY63-1346" fmla="*/ 3749999 h 7997370"/>
              <a:gd name="connsiteX64-1347" fmla="*/ 5894238 w 7496628"/>
              <a:gd name="connsiteY64-1348" fmla="*/ 3750001 h 7997370"/>
              <a:gd name="connsiteX65-1349" fmla="*/ 5873297 w 7496628"/>
              <a:gd name="connsiteY65-1350" fmla="*/ 3755385 h 7997370"/>
              <a:gd name="connsiteX66-1351" fmla="*/ 5025574 w 7496628"/>
              <a:gd name="connsiteY66-1352" fmla="*/ 4907642 h 7997370"/>
              <a:gd name="connsiteX67-1353" fmla="*/ 5050086 w 7496628"/>
              <a:gd name="connsiteY67-1354" fmla="*/ 5150794 h 7997370"/>
              <a:gd name="connsiteX68-1355" fmla="*/ 5068892 w 7496628"/>
              <a:gd name="connsiteY68-1356" fmla="*/ 5223933 h 7997370"/>
              <a:gd name="connsiteX69-1357" fmla="*/ 5068892 w 7496628"/>
              <a:gd name="connsiteY69-1358" fmla="*/ 5223935 h 7997370"/>
              <a:gd name="connsiteX70-1359" fmla="*/ 5142177 w 7496628"/>
              <a:gd name="connsiteY70-1360" fmla="*/ 5376064 h 7997370"/>
              <a:gd name="connsiteX71-1361" fmla="*/ 5144682 w 7496628"/>
              <a:gd name="connsiteY71-1362" fmla="*/ 5382906 h 7997370"/>
              <a:gd name="connsiteX72-1363" fmla="*/ 5196413 w 7496628"/>
              <a:gd name="connsiteY72-1364" fmla="*/ 5524245 h 7997370"/>
              <a:gd name="connsiteX73-1365" fmla="*/ 5196414 w 7496628"/>
              <a:gd name="connsiteY73-1366" fmla="*/ 5524247 h 7997370"/>
              <a:gd name="connsiteX74-1367" fmla="*/ 5205627 w 7496628"/>
              <a:gd name="connsiteY74-1368" fmla="*/ 5549419 h 7997370"/>
              <a:gd name="connsiteX75-1369" fmla="*/ 5290456 w 7496628"/>
              <a:gd name="connsiteY75-1370" fmla="*/ 6110513 h 7997370"/>
              <a:gd name="connsiteX76-1371" fmla="*/ 3403599 w 7496628"/>
              <a:gd name="connsiteY76-1372" fmla="*/ 7997370 h 7997370"/>
              <a:gd name="connsiteX77-1373" fmla="*/ 1516743 w 7496628"/>
              <a:gd name="connsiteY77-1374" fmla="*/ 6110513 h 7997370"/>
              <a:gd name="connsiteX78-1375" fmla="*/ 1838988 w 7496628"/>
              <a:gd name="connsiteY78-1376" fmla="*/ 5055553 h 7997370"/>
              <a:gd name="connsiteX79-1377" fmla="*/ 1889221 w 7496628"/>
              <a:gd name="connsiteY79-1378" fmla="*/ 4988378 h 7997370"/>
              <a:gd name="connsiteX80-1379" fmla="*/ 1889230 w 7496628"/>
              <a:gd name="connsiteY80-1380" fmla="*/ 4988366 h 7997370"/>
              <a:gd name="connsiteX81-1381" fmla="*/ 1904383 w 7496628"/>
              <a:gd name="connsiteY81-1382" fmla="*/ 4968104 h 7997370"/>
              <a:gd name="connsiteX82-1383" fmla="*/ 1904383 w 7496628"/>
              <a:gd name="connsiteY82-1384" fmla="*/ 4968103 h 7997370"/>
              <a:gd name="connsiteX83-1385" fmla="*/ 1947610 w 7496628"/>
              <a:gd name="connsiteY83-1386" fmla="*/ 4910297 h 7997370"/>
              <a:gd name="connsiteX84-1387" fmla="*/ 1973782 w 7496628"/>
              <a:gd name="connsiteY84-1388" fmla="*/ 4881500 h 7997370"/>
              <a:gd name="connsiteX85-1389" fmla="*/ 1966818 w 7496628"/>
              <a:gd name="connsiteY85-1390" fmla="*/ 4894331 h 7997370"/>
              <a:gd name="connsiteX86-1391" fmla="*/ 1973783 w 7496628"/>
              <a:gd name="connsiteY86-1392" fmla="*/ 4881500 h 7997370"/>
              <a:gd name="connsiteX87-1393" fmla="*/ 2045103 w 7496628"/>
              <a:gd name="connsiteY87-1394" fmla="*/ 4750101 h 7997370"/>
              <a:gd name="connsiteX88-1395" fmla="*/ 2111829 w 7496628"/>
              <a:gd name="connsiteY88-1396" fmla="*/ 4419599 h 7997370"/>
              <a:gd name="connsiteX89-1397" fmla="*/ 1349557 w 7496628"/>
              <a:gd name="connsiteY89-1398" fmla="*/ 3574897 h 7997370"/>
              <a:gd name="connsiteX90-1399" fmla="*/ 1329447 w 7496628"/>
              <a:gd name="connsiteY90-1400" fmla="*/ 3573881 h 7997370"/>
              <a:gd name="connsiteX91-1401" fmla="*/ 1328058 w 7496628"/>
              <a:gd name="connsiteY91-1402" fmla="*/ 3570513 h 7997370"/>
              <a:gd name="connsiteX92-1403" fmla="*/ 1334174 w 7496628"/>
              <a:gd name="connsiteY92-1404" fmla="*/ 3558486 h 7997370"/>
              <a:gd name="connsiteX93-1405" fmla="*/ 1401337 w 7496628"/>
              <a:gd name="connsiteY93-1406" fmla="*/ 3426425 h 7997370"/>
              <a:gd name="connsiteX94-1407" fmla="*/ 1401337 w 7496628"/>
              <a:gd name="connsiteY94-1408" fmla="*/ 3426425 h 7997370"/>
              <a:gd name="connsiteX95-1409" fmla="*/ 1334174 w 7496628"/>
              <a:gd name="connsiteY95-1410" fmla="*/ 3558486 h 7997370"/>
              <a:gd name="connsiteX96-1411" fmla="*/ 1211066 w 7496628"/>
              <a:gd name="connsiteY96-1412" fmla="*/ 3539698 h 7997370"/>
              <a:gd name="connsiteX97-1413" fmla="*/ 0 w 7496628"/>
              <a:gd name="connsiteY97-1414" fmla="*/ 2053770 h 7997370"/>
              <a:gd name="connsiteX0-1415" fmla="*/ 1904906 w 7496628"/>
              <a:gd name="connsiteY0-1416" fmla="*/ 4969370 h 7997370"/>
              <a:gd name="connsiteX1-1417" fmla="*/ 1908628 w 7496628"/>
              <a:gd name="connsiteY1-1418" fmla="*/ 4978399 h 7997370"/>
              <a:gd name="connsiteX2-1419" fmla="*/ 1986512 w 7496628"/>
              <a:gd name="connsiteY2-1420" fmla="*/ 4988135 h 7997370"/>
              <a:gd name="connsiteX3-1421" fmla="*/ 1986512 w 7496628"/>
              <a:gd name="connsiteY3-1422" fmla="*/ 4988134 h 7997370"/>
              <a:gd name="connsiteX4-1423" fmla="*/ 1908629 w 7496628"/>
              <a:gd name="connsiteY4-1424" fmla="*/ 4978399 h 7997370"/>
              <a:gd name="connsiteX5-1425" fmla="*/ 1904906 w 7496628"/>
              <a:gd name="connsiteY5-1426" fmla="*/ 4969369 h 7997370"/>
              <a:gd name="connsiteX6-1427" fmla="*/ 1904906 w 7496628"/>
              <a:gd name="connsiteY6-1428" fmla="*/ 4969370 h 7997370"/>
              <a:gd name="connsiteX7-1429" fmla="*/ 0 w 7496628"/>
              <a:gd name="connsiteY7-1430" fmla="*/ 2053770 h 7997370"/>
              <a:gd name="connsiteX8-1431" fmla="*/ 1516743 w 7496628"/>
              <a:gd name="connsiteY8-1432" fmla="*/ 537027 h 7997370"/>
              <a:gd name="connsiteX9-1433" fmla="*/ 2481532 w 7496628"/>
              <a:gd name="connsiteY9-1434" fmla="*/ 883377 h 7997370"/>
              <a:gd name="connsiteX10-1435" fmla="*/ 2541593 w 7496628"/>
              <a:gd name="connsiteY10-1436" fmla="*/ 937965 h 7997370"/>
              <a:gd name="connsiteX11-1437" fmla="*/ 2541595 w 7496628"/>
              <a:gd name="connsiteY11-1438" fmla="*/ 937967 h 7997370"/>
              <a:gd name="connsiteX12-1439" fmla="*/ 2589242 w 7496628"/>
              <a:gd name="connsiteY12-1440" fmla="*/ 981272 h 7997370"/>
              <a:gd name="connsiteX13-1441" fmla="*/ 2633106 w 7496628"/>
              <a:gd name="connsiteY13-1442" fmla="*/ 1029535 h 7997370"/>
              <a:gd name="connsiteX14-1443" fmla="*/ 2633107 w 7496628"/>
              <a:gd name="connsiteY14-1444" fmla="*/ 1029535 h 7997370"/>
              <a:gd name="connsiteX15-1445" fmla="*/ 2687136 w 7496628"/>
              <a:gd name="connsiteY15-1446" fmla="*/ 1088981 h 7997370"/>
              <a:gd name="connsiteX16-1447" fmla="*/ 2737678 w 7496628"/>
              <a:gd name="connsiteY16-1448" fmla="*/ 1156572 h 7997370"/>
              <a:gd name="connsiteX17-1449" fmla="*/ 2661696 w 7496628"/>
              <a:gd name="connsiteY17-1450" fmla="*/ 1093879 h 7997370"/>
              <a:gd name="connsiteX18-1451" fmla="*/ 2615857 w 7496628"/>
              <a:gd name="connsiteY18-1452" fmla="*/ 1038324 h 7997370"/>
              <a:gd name="connsiteX19-1453" fmla="*/ 2615856 w 7496628"/>
              <a:gd name="connsiteY19-1454" fmla="*/ 1038324 h 7997370"/>
              <a:gd name="connsiteX20-1455" fmla="*/ 2615857 w 7496628"/>
              <a:gd name="connsiteY20-1456" fmla="*/ 1038324 h 7997370"/>
              <a:gd name="connsiteX21-1457" fmla="*/ 2661696 w 7496628"/>
              <a:gd name="connsiteY21-1458" fmla="*/ 1093880 h 7997370"/>
              <a:gd name="connsiteX22-1459" fmla="*/ 2737678 w 7496628"/>
              <a:gd name="connsiteY22-1460" fmla="*/ 1156573 h 7997370"/>
              <a:gd name="connsiteX23-1461" fmla="*/ 2774450 w 7496628"/>
              <a:gd name="connsiteY23-1462" fmla="*/ 1205746 h 7997370"/>
              <a:gd name="connsiteX24-1463" fmla="*/ 2774465 w 7496628"/>
              <a:gd name="connsiteY24-1464" fmla="*/ 1205769 h 7997370"/>
              <a:gd name="connsiteX25-1465" fmla="*/ 2774465 w 7496628"/>
              <a:gd name="connsiteY25-1466" fmla="*/ 1205769 h 7997370"/>
              <a:gd name="connsiteX26-1467" fmla="*/ 2774450 w 7496628"/>
              <a:gd name="connsiteY26-1468" fmla="*/ 1205745 h 7997370"/>
              <a:gd name="connsiteX27-1469" fmla="*/ 2737678 w 7496628"/>
              <a:gd name="connsiteY27-1470" fmla="*/ 1156572 h 7997370"/>
              <a:gd name="connsiteX28-1471" fmla="*/ 2787356 w 7496628"/>
              <a:gd name="connsiteY28-1472" fmla="*/ 1197560 h 7997370"/>
              <a:gd name="connsiteX29-1473" fmla="*/ 3262088 w 7496628"/>
              <a:gd name="connsiteY29-1474" fmla="*/ 1342571 h 7997370"/>
              <a:gd name="connsiteX30-1475" fmla="*/ 3862482 w 7496628"/>
              <a:gd name="connsiteY30-1476" fmla="*/ 1093879 h 7997370"/>
              <a:gd name="connsiteX31-1477" fmla="*/ 3951677 w 7496628"/>
              <a:gd name="connsiteY31-1478" fmla="*/ 985774 h 7997370"/>
              <a:gd name="connsiteX32-1479" fmla="*/ 3950648 w 7496628"/>
              <a:gd name="connsiteY32-1480" fmla="*/ 987468 h 7997370"/>
              <a:gd name="connsiteX33-1481" fmla="*/ 3950636 w 7496628"/>
              <a:gd name="connsiteY33-1482" fmla="*/ 987494 h 7997370"/>
              <a:gd name="connsiteX34-1483" fmla="*/ 3875700 w 7496628"/>
              <a:gd name="connsiteY34-1484" fmla="*/ 1141842 h 7997370"/>
              <a:gd name="connsiteX35-1485" fmla="*/ 3863592 w 7496628"/>
              <a:gd name="connsiteY35-1486" fmla="*/ 1173997 h 7997370"/>
              <a:gd name="connsiteX36-1487" fmla="*/ 3853793 w 7496628"/>
              <a:gd name="connsiteY36-1488" fmla="*/ 1194993 h 7997370"/>
              <a:gd name="connsiteX37-1489" fmla="*/ 3842003 w 7496628"/>
              <a:gd name="connsiteY37-1490" fmla="*/ 1231333 h 7997370"/>
              <a:gd name="connsiteX38-1491" fmla="*/ 3814767 w 7496628"/>
              <a:gd name="connsiteY38-1492" fmla="*/ 1303666 h 7997370"/>
              <a:gd name="connsiteX39-1493" fmla="*/ 3794382 w 7496628"/>
              <a:gd name="connsiteY39-1494" fmla="*/ 1378114 h 7997370"/>
              <a:gd name="connsiteX40-1495" fmla="*/ 3782317 w 7496628"/>
              <a:gd name="connsiteY40-1496" fmla="*/ 1415301 h 7997370"/>
              <a:gd name="connsiteX41-1497" fmla="*/ 3777951 w 7496628"/>
              <a:gd name="connsiteY41-1498" fmla="*/ 1438123 h 7997370"/>
              <a:gd name="connsiteX42-1499" fmla="*/ 3771945 w 7496628"/>
              <a:gd name="connsiteY42-1500" fmla="*/ 1460056 h 7997370"/>
              <a:gd name="connsiteX43-1501" fmla="*/ 3773719 w 7496628"/>
              <a:gd name="connsiteY43-1502" fmla="*/ 1460241 h 7997370"/>
              <a:gd name="connsiteX44-1503" fmla="*/ 3777951 w 7496628"/>
              <a:gd name="connsiteY44-1504" fmla="*/ 1438123 h 7997370"/>
              <a:gd name="connsiteX45-1505" fmla="*/ 3794382 w 7496628"/>
              <a:gd name="connsiteY45-1506" fmla="*/ 1378114 h 7997370"/>
              <a:gd name="connsiteX46-1507" fmla="*/ 3842003 w 7496628"/>
              <a:gd name="connsiteY46-1508" fmla="*/ 1231333 h 7997370"/>
              <a:gd name="connsiteX47-1509" fmla="*/ 3863592 w 7496628"/>
              <a:gd name="connsiteY47-1510" fmla="*/ 1173997 h 7997370"/>
              <a:gd name="connsiteX48-1511" fmla="*/ 3950636 w 7496628"/>
              <a:gd name="connsiteY48-1512" fmla="*/ 987494 h 7997370"/>
              <a:gd name="connsiteX49-1513" fmla="*/ 3950648 w 7496628"/>
              <a:gd name="connsiteY49-1514" fmla="*/ 987469 h 7997370"/>
              <a:gd name="connsiteX50-1515" fmla="*/ 3951677 w 7496628"/>
              <a:gd name="connsiteY50-1516" fmla="*/ 985775 h 7997370"/>
              <a:gd name="connsiteX51-1517" fmla="*/ 3985637 w 7496628"/>
              <a:gd name="connsiteY51-1518" fmla="*/ 929875 h 7997370"/>
              <a:gd name="connsiteX52-1519" fmla="*/ 3998195 w 7496628"/>
              <a:gd name="connsiteY52-1520" fmla="*/ 909205 h 7997370"/>
              <a:gd name="connsiteX53-1521" fmla="*/ 4045160 w 7496628"/>
              <a:gd name="connsiteY53-1522" fmla="*/ 831897 h 7997370"/>
              <a:gd name="connsiteX54-1523" fmla="*/ 5609771 w 7496628"/>
              <a:gd name="connsiteY54-1524" fmla="*/ 0 h 7997370"/>
              <a:gd name="connsiteX55-1525" fmla="*/ 7496628 w 7496628"/>
              <a:gd name="connsiteY55-1526" fmla="*/ 1886857 h 7997370"/>
              <a:gd name="connsiteX56-1527" fmla="*/ 6170864 w 7496628"/>
              <a:gd name="connsiteY56-1528" fmla="*/ 3688885 h 7997370"/>
              <a:gd name="connsiteX57-1529" fmla="*/ 6084717 w 7496628"/>
              <a:gd name="connsiteY57-1530" fmla="*/ 3711035 h 7997370"/>
              <a:gd name="connsiteX58-1531" fmla="*/ 6084708 w 7496628"/>
              <a:gd name="connsiteY58-1532" fmla="*/ 3711036 h 7997370"/>
              <a:gd name="connsiteX59-1533" fmla="*/ 5990038 w 7496628"/>
              <a:gd name="connsiteY59-1534" fmla="*/ 3735379 h 7997370"/>
              <a:gd name="connsiteX60-1535" fmla="*/ 5976330 w 7496628"/>
              <a:gd name="connsiteY60-1536" fmla="*/ 3737471 h 7997370"/>
              <a:gd name="connsiteX61-1537" fmla="*/ 5894258 w 7496628"/>
              <a:gd name="connsiteY61-1538" fmla="*/ 3749996 h 7997370"/>
              <a:gd name="connsiteX62-1539" fmla="*/ 5894248 w 7496628"/>
              <a:gd name="connsiteY62-1540" fmla="*/ 3749999 h 7997370"/>
              <a:gd name="connsiteX63-1541" fmla="*/ 5894238 w 7496628"/>
              <a:gd name="connsiteY63-1542" fmla="*/ 3750001 h 7997370"/>
              <a:gd name="connsiteX64-1543" fmla="*/ 5873297 w 7496628"/>
              <a:gd name="connsiteY64-1544" fmla="*/ 3755385 h 7997370"/>
              <a:gd name="connsiteX65-1545" fmla="*/ 5025574 w 7496628"/>
              <a:gd name="connsiteY65-1546" fmla="*/ 4907642 h 7997370"/>
              <a:gd name="connsiteX66-1547" fmla="*/ 5050086 w 7496628"/>
              <a:gd name="connsiteY66-1548" fmla="*/ 5150794 h 7997370"/>
              <a:gd name="connsiteX67-1549" fmla="*/ 5068892 w 7496628"/>
              <a:gd name="connsiteY67-1550" fmla="*/ 5223933 h 7997370"/>
              <a:gd name="connsiteX68-1551" fmla="*/ 5068892 w 7496628"/>
              <a:gd name="connsiteY68-1552" fmla="*/ 5223935 h 7997370"/>
              <a:gd name="connsiteX69-1553" fmla="*/ 5142177 w 7496628"/>
              <a:gd name="connsiteY69-1554" fmla="*/ 5376064 h 7997370"/>
              <a:gd name="connsiteX70-1555" fmla="*/ 5144682 w 7496628"/>
              <a:gd name="connsiteY70-1556" fmla="*/ 5382906 h 7997370"/>
              <a:gd name="connsiteX71-1557" fmla="*/ 5196413 w 7496628"/>
              <a:gd name="connsiteY71-1558" fmla="*/ 5524245 h 7997370"/>
              <a:gd name="connsiteX72-1559" fmla="*/ 5196414 w 7496628"/>
              <a:gd name="connsiteY72-1560" fmla="*/ 5524247 h 7997370"/>
              <a:gd name="connsiteX73-1561" fmla="*/ 5205627 w 7496628"/>
              <a:gd name="connsiteY73-1562" fmla="*/ 5549419 h 7997370"/>
              <a:gd name="connsiteX74-1563" fmla="*/ 5290456 w 7496628"/>
              <a:gd name="connsiteY74-1564" fmla="*/ 6110513 h 7997370"/>
              <a:gd name="connsiteX75-1565" fmla="*/ 3403599 w 7496628"/>
              <a:gd name="connsiteY75-1566" fmla="*/ 7997370 h 7997370"/>
              <a:gd name="connsiteX76-1567" fmla="*/ 1516743 w 7496628"/>
              <a:gd name="connsiteY76-1568" fmla="*/ 6110513 h 7997370"/>
              <a:gd name="connsiteX77-1569" fmla="*/ 1838988 w 7496628"/>
              <a:gd name="connsiteY77-1570" fmla="*/ 5055553 h 7997370"/>
              <a:gd name="connsiteX78-1571" fmla="*/ 1889221 w 7496628"/>
              <a:gd name="connsiteY78-1572" fmla="*/ 4988378 h 7997370"/>
              <a:gd name="connsiteX79-1573" fmla="*/ 1889230 w 7496628"/>
              <a:gd name="connsiteY79-1574" fmla="*/ 4988366 h 7997370"/>
              <a:gd name="connsiteX80-1575" fmla="*/ 1904383 w 7496628"/>
              <a:gd name="connsiteY80-1576" fmla="*/ 4968104 h 7997370"/>
              <a:gd name="connsiteX81-1577" fmla="*/ 1904383 w 7496628"/>
              <a:gd name="connsiteY81-1578" fmla="*/ 4968103 h 7997370"/>
              <a:gd name="connsiteX82-1579" fmla="*/ 1947610 w 7496628"/>
              <a:gd name="connsiteY82-1580" fmla="*/ 4910297 h 7997370"/>
              <a:gd name="connsiteX83-1581" fmla="*/ 1973782 w 7496628"/>
              <a:gd name="connsiteY83-1582" fmla="*/ 4881500 h 7997370"/>
              <a:gd name="connsiteX84-1583" fmla="*/ 1966818 w 7496628"/>
              <a:gd name="connsiteY84-1584" fmla="*/ 4894331 h 7997370"/>
              <a:gd name="connsiteX85-1585" fmla="*/ 1973783 w 7496628"/>
              <a:gd name="connsiteY85-1586" fmla="*/ 4881500 h 7997370"/>
              <a:gd name="connsiteX86-1587" fmla="*/ 2045103 w 7496628"/>
              <a:gd name="connsiteY86-1588" fmla="*/ 4750101 h 7997370"/>
              <a:gd name="connsiteX87-1589" fmla="*/ 2111829 w 7496628"/>
              <a:gd name="connsiteY87-1590" fmla="*/ 4419599 h 7997370"/>
              <a:gd name="connsiteX88-1591" fmla="*/ 1349557 w 7496628"/>
              <a:gd name="connsiteY88-1592" fmla="*/ 3574897 h 7997370"/>
              <a:gd name="connsiteX89-1593" fmla="*/ 1329447 w 7496628"/>
              <a:gd name="connsiteY89-1594" fmla="*/ 3573881 h 7997370"/>
              <a:gd name="connsiteX90-1595" fmla="*/ 1328058 w 7496628"/>
              <a:gd name="connsiteY90-1596" fmla="*/ 3570513 h 7997370"/>
              <a:gd name="connsiteX91-1597" fmla="*/ 1334174 w 7496628"/>
              <a:gd name="connsiteY91-1598" fmla="*/ 3558486 h 7997370"/>
              <a:gd name="connsiteX92-1599" fmla="*/ 1401337 w 7496628"/>
              <a:gd name="connsiteY92-1600" fmla="*/ 3426425 h 7997370"/>
              <a:gd name="connsiteX93-1601" fmla="*/ 1401337 w 7496628"/>
              <a:gd name="connsiteY93-1602" fmla="*/ 3426425 h 7997370"/>
              <a:gd name="connsiteX94-1603" fmla="*/ 1334174 w 7496628"/>
              <a:gd name="connsiteY94-1604" fmla="*/ 3558486 h 7997370"/>
              <a:gd name="connsiteX95-1605" fmla="*/ 1211066 w 7496628"/>
              <a:gd name="connsiteY95-1606" fmla="*/ 3539698 h 7997370"/>
              <a:gd name="connsiteX96-1607" fmla="*/ 0 w 7496628"/>
              <a:gd name="connsiteY96-1608" fmla="*/ 2053770 h 7997370"/>
              <a:gd name="connsiteX0-1609" fmla="*/ 1904906 w 7496628"/>
              <a:gd name="connsiteY0-1610" fmla="*/ 4969370 h 7997370"/>
              <a:gd name="connsiteX1-1611" fmla="*/ 1908628 w 7496628"/>
              <a:gd name="connsiteY1-1612" fmla="*/ 4978399 h 7997370"/>
              <a:gd name="connsiteX2-1613" fmla="*/ 1986512 w 7496628"/>
              <a:gd name="connsiteY2-1614" fmla="*/ 4988135 h 7997370"/>
              <a:gd name="connsiteX3-1615" fmla="*/ 1986512 w 7496628"/>
              <a:gd name="connsiteY3-1616" fmla="*/ 4988134 h 7997370"/>
              <a:gd name="connsiteX4-1617" fmla="*/ 1908629 w 7496628"/>
              <a:gd name="connsiteY4-1618" fmla="*/ 4978399 h 7997370"/>
              <a:gd name="connsiteX5-1619" fmla="*/ 1904906 w 7496628"/>
              <a:gd name="connsiteY5-1620" fmla="*/ 4969369 h 7997370"/>
              <a:gd name="connsiteX6-1621" fmla="*/ 1904906 w 7496628"/>
              <a:gd name="connsiteY6-1622" fmla="*/ 4969370 h 7997370"/>
              <a:gd name="connsiteX7-1623" fmla="*/ 0 w 7496628"/>
              <a:gd name="connsiteY7-1624" fmla="*/ 2053770 h 7997370"/>
              <a:gd name="connsiteX8-1625" fmla="*/ 1516743 w 7496628"/>
              <a:gd name="connsiteY8-1626" fmla="*/ 537027 h 7997370"/>
              <a:gd name="connsiteX9-1627" fmla="*/ 2481532 w 7496628"/>
              <a:gd name="connsiteY9-1628" fmla="*/ 883377 h 7997370"/>
              <a:gd name="connsiteX10-1629" fmla="*/ 2541593 w 7496628"/>
              <a:gd name="connsiteY10-1630" fmla="*/ 937965 h 7997370"/>
              <a:gd name="connsiteX11-1631" fmla="*/ 2541595 w 7496628"/>
              <a:gd name="connsiteY11-1632" fmla="*/ 937967 h 7997370"/>
              <a:gd name="connsiteX12-1633" fmla="*/ 2589242 w 7496628"/>
              <a:gd name="connsiteY12-1634" fmla="*/ 981272 h 7997370"/>
              <a:gd name="connsiteX13-1635" fmla="*/ 2633106 w 7496628"/>
              <a:gd name="connsiteY13-1636" fmla="*/ 1029535 h 7997370"/>
              <a:gd name="connsiteX14-1637" fmla="*/ 2633107 w 7496628"/>
              <a:gd name="connsiteY14-1638" fmla="*/ 1029535 h 7997370"/>
              <a:gd name="connsiteX15-1639" fmla="*/ 2687136 w 7496628"/>
              <a:gd name="connsiteY15-1640" fmla="*/ 1088981 h 7997370"/>
              <a:gd name="connsiteX16-1641" fmla="*/ 2737678 w 7496628"/>
              <a:gd name="connsiteY16-1642" fmla="*/ 1156572 h 7997370"/>
              <a:gd name="connsiteX17-1643" fmla="*/ 2661696 w 7496628"/>
              <a:gd name="connsiteY17-1644" fmla="*/ 1093879 h 7997370"/>
              <a:gd name="connsiteX18-1645" fmla="*/ 2615857 w 7496628"/>
              <a:gd name="connsiteY18-1646" fmla="*/ 1038324 h 7997370"/>
              <a:gd name="connsiteX19-1647" fmla="*/ 2615856 w 7496628"/>
              <a:gd name="connsiteY19-1648" fmla="*/ 1038324 h 7997370"/>
              <a:gd name="connsiteX20-1649" fmla="*/ 2615857 w 7496628"/>
              <a:gd name="connsiteY20-1650" fmla="*/ 1038324 h 7997370"/>
              <a:gd name="connsiteX21-1651" fmla="*/ 2661696 w 7496628"/>
              <a:gd name="connsiteY21-1652" fmla="*/ 1093880 h 7997370"/>
              <a:gd name="connsiteX22-1653" fmla="*/ 2737678 w 7496628"/>
              <a:gd name="connsiteY22-1654" fmla="*/ 1156573 h 7997370"/>
              <a:gd name="connsiteX23-1655" fmla="*/ 2774450 w 7496628"/>
              <a:gd name="connsiteY23-1656" fmla="*/ 1205746 h 7997370"/>
              <a:gd name="connsiteX24-1657" fmla="*/ 2774465 w 7496628"/>
              <a:gd name="connsiteY24-1658" fmla="*/ 1205769 h 7997370"/>
              <a:gd name="connsiteX25-1659" fmla="*/ 2774465 w 7496628"/>
              <a:gd name="connsiteY25-1660" fmla="*/ 1205769 h 7997370"/>
              <a:gd name="connsiteX26-1661" fmla="*/ 2774450 w 7496628"/>
              <a:gd name="connsiteY26-1662" fmla="*/ 1205745 h 7997370"/>
              <a:gd name="connsiteX27-1663" fmla="*/ 2737678 w 7496628"/>
              <a:gd name="connsiteY27-1664" fmla="*/ 1156572 h 7997370"/>
              <a:gd name="connsiteX28-1665" fmla="*/ 2787356 w 7496628"/>
              <a:gd name="connsiteY28-1666" fmla="*/ 1197560 h 7997370"/>
              <a:gd name="connsiteX29-1667" fmla="*/ 3262088 w 7496628"/>
              <a:gd name="connsiteY29-1668" fmla="*/ 1342571 h 7997370"/>
              <a:gd name="connsiteX30-1669" fmla="*/ 3862482 w 7496628"/>
              <a:gd name="connsiteY30-1670" fmla="*/ 1093879 h 7997370"/>
              <a:gd name="connsiteX31-1671" fmla="*/ 3951677 w 7496628"/>
              <a:gd name="connsiteY31-1672" fmla="*/ 985774 h 7997370"/>
              <a:gd name="connsiteX32-1673" fmla="*/ 3950648 w 7496628"/>
              <a:gd name="connsiteY32-1674" fmla="*/ 987468 h 7997370"/>
              <a:gd name="connsiteX33-1675" fmla="*/ 3950636 w 7496628"/>
              <a:gd name="connsiteY33-1676" fmla="*/ 987494 h 7997370"/>
              <a:gd name="connsiteX34-1677" fmla="*/ 3875700 w 7496628"/>
              <a:gd name="connsiteY34-1678" fmla="*/ 1141842 h 7997370"/>
              <a:gd name="connsiteX35-1679" fmla="*/ 3863592 w 7496628"/>
              <a:gd name="connsiteY35-1680" fmla="*/ 1173997 h 7997370"/>
              <a:gd name="connsiteX36-1681" fmla="*/ 3853793 w 7496628"/>
              <a:gd name="connsiteY36-1682" fmla="*/ 1194993 h 7997370"/>
              <a:gd name="connsiteX37-1683" fmla="*/ 3842003 w 7496628"/>
              <a:gd name="connsiteY37-1684" fmla="*/ 1231333 h 7997370"/>
              <a:gd name="connsiteX38-1685" fmla="*/ 3814767 w 7496628"/>
              <a:gd name="connsiteY38-1686" fmla="*/ 1303666 h 7997370"/>
              <a:gd name="connsiteX39-1687" fmla="*/ 3794382 w 7496628"/>
              <a:gd name="connsiteY39-1688" fmla="*/ 1378114 h 7997370"/>
              <a:gd name="connsiteX40-1689" fmla="*/ 3782317 w 7496628"/>
              <a:gd name="connsiteY40-1690" fmla="*/ 1415301 h 7997370"/>
              <a:gd name="connsiteX41-1691" fmla="*/ 3777951 w 7496628"/>
              <a:gd name="connsiteY41-1692" fmla="*/ 1438123 h 7997370"/>
              <a:gd name="connsiteX42-1693" fmla="*/ 3771945 w 7496628"/>
              <a:gd name="connsiteY42-1694" fmla="*/ 1460056 h 7997370"/>
              <a:gd name="connsiteX43-1695" fmla="*/ 3773719 w 7496628"/>
              <a:gd name="connsiteY43-1696" fmla="*/ 1460241 h 7997370"/>
              <a:gd name="connsiteX44-1697" fmla="*/ 3794382 w 7496628"/>
              <a:gd name="connsiteY44-1698" fmla="*/ 1378114 h 7997370"/>
              <a:gd name="connsiteX45-1699" fmla="*/ 3842003 w 7496628"/>
              <a:gd name="connsiteY45-1700" fmla="*/ 1231333 h 7997370"/>
              <a:gd name="connsiteX46-1701" fmla="*/ 3863592 w 7496628"/>
              <a:gd name="connsiteY46-1702" fmla="*/ 1173997 h 7997370"/>
              <a:gd name="connsiteX47-1703" fmla="*/ 3950636 w 7496628"/>
              <a:gd name="connsiteY47-1704" fmla="*/ 987494 h 7997370"/>
              <a:gd name="connsiteX48-1705" fmla="*/ 3950648 w 7496628"/>
              <a:gd name="connsiteY48-1706" fmla="*/ 987469 h 7997370"/>
              <a:gd name="connsiteX49-1707" fmla="*/ 3951677 w 7496628"/>
              <a:gd name="connsiteY49-1708" fmla="*/ 985775 h 7997370"/>
              <a:gd name="connsiteX50-1709" fmla="*/ 3985637 w 7496628"/>
              <a:gd name="connsiteY50-1710" fmla="*/ 929875 h 7997370"/>
              <a:gd name="connsiteX51-1711" fmla="*/ 3998195 w 7496628"/>
              <a:gd name="connsiteY51-1712" fmla="*/ 909205 h 7997370"/>
              <a:gd name="connsiteX52-1713" fmla="*/ 4045160 w 7496628"/>
              <a:gd name="connsiteY52-1714" fmla="*/ 831897 h 7997370"/>
              <a:gd name="connsiteX53-1715" fmla="*/ 5609771 w 7496628"/>
              <a:gd name="connsiteY53-1716" fmla="*/ 0 h 7997370"/>
              <a:gd name="connsiteX54-1717" fmla="*/ 7496628 w 7496628"/>
              <a:gd name="connsiteY54-1718" fmla="*/ 1886857 h 7997370"/>
              <a:gd name="connsiteX55-1719" fmla="*/ 6170864 w 7496628"/>
              <a:gd name="connsiteY55-1720" fmla="*/ 3688885 h 7997370"/>
              <a:gd name="connsiteX56-1721" fmla="*/ 6084717 w 7496628"/>
              <a:gd name="connsiteY56-1722" fmla="*/ 3711035 h 7997370"/>
              <a:gd name="connsiteX57-1723" fmla="*/ 6084708 w 7496628"/>
              <a:gd name="connsiteY57-1724" fmla="*/ 3711036 h 7997370"/>
              <a:gd name="connsiteX58-1725" fmla="*/ 5990038 w 7496628"/>
              <a:gd name="connsiteY58-1726" fmla="*/ 3735379 h 7997370"/>
              <a:gd name="connsiteX59-1727" fmla="*/ 5976330 w 7496628"/>
              <a:gd name="connsiteY59-1728" fmla="*/ 3737471 h 7997370"/>
              <a:gd name="connsiteX60-1729" fmla="*/ 5894258 w 7496628"/>
              <a:gd name="connsiteY60-1730" fmla="*/ 3749996 h 7997370"/>
              <a:gd name="connsiteX61-1731" fmla="*/ 5894248 w 7496628"/>
              <a:gd name="connsiteY61-1732" fmla="*/ 3749999 h 7997370"/>
              <a:gd name="connsiteX62-1733" fmla="*/ 5894238 w 7496628"/>
              <a:gd name="connsiteY62-1734" fmla="*/ 3750001 h 7997370"/>
              <a:gd name="connsiteX63-1735" fmla="*/ 5873297 w 7496628"/>
              <a:gd name="connsiteY63-1736" fmla="*/ 3755385 h 7997370"/>
              <a:gd name="connsiteX64-1737" fmla="*/ 5025574 w 7496628"/>
              <a:gd name="connsiteY64-1738" fmla="*/ 4907642 h 7997370"/>
              <a:gd name="connsiteX65-1739" fmla="*/ 5050086 w 7496628"/>
              <a:gd name="connsiteY65-1740" fmla="*/ 5150794 h 7997370"/>
              <a:gd name="connsiteX66-1741" fmla="*/ 5068892 w 7496628"/>
              <a:gd name="connsiteY66-1742" fmla="*/ 5223933 h 7997370"/>
              <a:gd name="connsiteX67-1743" fmla="*/ 5068892 w 7496628"/>
              <a:gd name="connsiteY67-1744" fmla="*/ 5223935 h 7997370"/>
              <a:gd name="connsiteX68-1745" fmla="*/ 5142177 w 7496628"/>
              <a:gd name="connsiteY68-1746" fmla="*/ 5376064 h 7997370"/>
              <a:gd name="connsiteX69-1747" fmla="*/ 5144682 w 7496628"/>
              <a:gd name="connsiteY69-1748" fmla="*/ 5382906 h 7997370"/>
              <a:gd name="connsiteX70-1749" fmla="*/ 5196413 w 7496628"/>
              <a:gd name="connsiteY70-1750" fmla="*/ 5524245 h 7997370"/>
              <a:gd name="connsiteX71-1751" fmla="*/ 5196414 w 7496628"/>
              <a:gd name="connsiteY71-1752" fmla="*/ 5524247 h 7997370"/>
              <a:gd name="connsiteX72-1753" fmla="*/ 5205627 w 7496628"/>
              <a:gd name="connsiteY72-1754" fmla="*/ 5549419 h 7997370"/>
              <a:gd name="connsiteX73-1755" fmla="*/ 5290456 w 7496628"/>
              <a:gd name="connsiteY73-1756" fmla="*/ 6110513 h 7997370"/>
              <a:gd name="connsiteX74-1757" fmla="*/ 3403599 w 7496628"/>
              <a:gd name="connsiteY74-1758" fmla="*/ 7997370 h 7997370"/>
              <a:gd name="connsiteX75-1759" fmla="*/ 1516743 w 7496628"/>
              <a:gd name="connsiteY75-1760" fmla="*/ 6110513 h 7997370"/>
              <a:gd name="connsiteX76-1761" fmla="*/ 1838988 w 7496628"/>
              <a:gd name="connsiteY76-1762" fmla="*/ 5055553 h 7997370"/>
              <a:gd name="connsiteX77-1763" fmla="*/ 1889221 w 7496628"/>
              <a:gd name="connsiteY77-1764" fmla="*/ 4988378 h 7997370"/>
              <a:gd name="connsiteX78-1765" fmla="*/ 1889230 w 7496628"/>
              <a:gd name="connsiteY78-1766" fmla="*/ 4988366 h 7997370"/>
              <a:gd name="connsiteX79-1767" fmla="*/ 1904383 w 7496628"/>
              <a:gd name="connsiteY79-1768" fmla="*/ 4968104 h 7997370"/>
              <a:gd name="connsiteX80-1769" fmla="*/ 1904383 w 7496628"/>
              <a:gd name="connsiteY80-1770" fmla="*/ 4968103 h 7997370"/>
              <a:gd name="connsiteX81-1771" fmla="*/ 1947610 w 7496628"/>
              <a:gd name="connsiteY81-1772" fmla="*/ 4910297 h 7997370"/>
              <a:gd name="connsiteX82-1773" fmla="*/ 1973782 w 7496628"/>
              <a:gd name="connsiteY82-1774" fmla="*/ 4881500 h 7997370"/>
              <a:gd name="connsiteX83-1775" fmla="*/ 1966818 w 7496628"/>
              <a:gd name="connsiteY83-1776" fmla="*/ 4894331 h 7997370"/>
              <a:gd name="connsiteX84-1777" fmla="*/ 1973783 w 7496628"/>
              <a:gd name="connsiteY84-1778" fmla="*/ 4881500 h 7997370"/>
              <a:gd name="connsiteX85-1779" fmla="*/ 2045103 w 7496628"/>
              <a:gd name="connsiteY85-1780" fmla="*/ 4750101 h 7997370"/>
              <a:gd name="connsiteX86-1781" fmla="*/ 2111829 w 7496628"/>
              <a:gd name="connsiteY86-1782" fmla="*/ 4419599 h 7997370"/>
              <a:gd name="connsiteX87-1783" fmla="*/ 1349557 w 7496628"/>
              <a:gd name="connsiteY87-1784" fmla="*/ 3574897 h 7997370"/>
              <a:gd name="connsiteX88-1785" fmla="*/ 1329447 w 7496628"/>
              <a:gd name="connsiteY88-1786" fmla="*/ 3573881 h 7997370"/>
              <a:gd name="connsiteX89-1787" fmla="*/ 1328058 w 7496628"/>
              <a:gd name="connsiteY89-1788" fmla="*/ 3570513 h 7997370"/>
              <a:gd name="connsiteX90-1789" fmla="*/ 1334174 w 7496628"/>
              <a:gd name="connsiteY90-1790" fmla="*/ 3558486 h 7997370"/>
              <a:gd name="connsiteX91-1791" fmla="*/ 1401337 w 7496628"/>
              <a:gd name="connsiteY91-1792" fmla="*/ 3426425 h 7997370"/>
              <a:gd name="connsiteX92-1793" fmla="*/ 1401337 w 7496628"/>
              <a:gd name="connsiteY92-1794" fmla="*/ 3426425 h 7997370"/>
              <a:gd name="connsiteX93-1795" fmla="*/ 1334174 w 7496628"/>
              <a:gd name="connsiteY93-1796" fmla="*/ 3558486 h 7997370"/>
              <a:gd name="connsiteX94-1797" fmla="*/ 1211066 w 7496628"/>
              <a:gd name="connsiteY94-1798" fmla="*/ 3539698 h 7997370"/>
              <a:gd name="connsiteX95-1799" fmla="*/ 0 w 7496628"/>
              <a:gd name="connsiteY95-1800" fmla="*/ 2053770 h 7997370"/>
              <a:gd name="connsiteX0-1801" fmla="*/ 1904906 w 7496628"/>
              <a:gd name="connsiteY0-1802" fmla="*/ 4969370 h 7997370"/>
              <a:gd name="connsiteX1-1803" fmla="*/ 1908628 w 7496628"/>
              <a:gd name="connsiteY1-1804" fmla="*/ 4978399 h 7997370"/>
              <a:gd name="connsiteX2-1805" fmla="*/ 1986512 w 7496628"/>
              <a:gd name="connsiteY2-1806" fmla="*/ 4988135 h 7997370"/>
              <a:gd name="connsiteX3-1807" fmla="*/ 1986512 w 7496628"/>
              <a:gd name="connsiteY3-1808" fmla="*/ 4988134 h 7997370"/>
              <a:gd name="connsiteX4-1809" fmla="*/ 1908629 w 7496628"/>
              <a:gd name="connsiteY4-1810" fmla="*/ 4978399 h 7997370"/>
              <a:gd name="connsiteX5-1811" fmla="*/ 1904906 w 7496628"/>
              <a:gd name="connsiteY5-1812" fmla="*/ 4969369 h 7997370"/>
              <a:gd name="connsiteX6-1813" fmla="*/ 1904906 w 7496628"/>
              <a:gd name="connsiteY6-1814" fmla="*/ 4969370 h 7997370"/>
              <a:gd name="connsiteX7-1815" fmla="*/ 0 w 7496628"/>
              <a:gd name="connsiteY7-1816" fmla="*/ 2053770 h 7997370"/>
              <a:gd name="connsiteX8-1817" fmla="*/ 1516743 w 7496628"/>
              <a:gd name="connsiteY8-1818" fmla="*/ 537027 h 7997370"/>
              <a:gd name="connsiteX9-1819" fmla="*/ 2481532 w 7496628"/>
              <a:gd name="connsiteY9-1820" fmla="*/ 883377 h 7997370"/>
              <a:gd name="connsiteX10-1821" fmla="*/ 2541593 w 7496628"/>
              <a:gd name="connsiteY10-1822" fmla="*/ 937965 h 7997370"/>
              <a:gd name="connsiteX11-1823" fmla="*/ 2541595 w 7496628"/>
              <a:gd name="connsiteY11-1824" fmla="*/ 937967 h 7997370"/>
              <a:gd name="connsiteX12-1825" fmla="*/ 2589242 w 7496628"/>
              <a:gd name="connsiteY12-1826" fmla="*/ 981272 h 7997370"/>
              <a:gd name="connsiteX13-1827" fmla="*/ 2633106 w 7496628"/>
              <a:gd name="connsiteY13-1828" fmla="*/ 1029535 h 7997370"/>
              <a:gd name="connsiteX14-1829" fmla="*/ 2633107 w 7496628"/>
              <a:gd name="connsiteY14-1830" fmla="*/ 1029535 h 7997370"/>
              <a:gd name="connsiteX15-1831" fmla="*/ 2687136 w 7496628"/>
              <a:gd name="connsiteY15-1832" fmla="*/ 1088981 h 7997370"/>
              <a:gd name="connsiteX16-1833" fmla="*/ 2737678 w 7496628"/>
              <a:gd name="connsiteY16-1834" fmla="*/ 1156572 h 7997370"/>
              <a:gd name="connsiteX17-1835" fmla="*/ 2661696 w 7496628"/>
              <a:gd name="connsiteY17-1836" fmla="*/ 1093879 h 7997370"/>
              <a:gd name="connsiteX18-1837" fmla="*/ 2615857 w 7496628"/>
              <a:gd name="connsiteY18-1838" fmla="*/ 1038324 h 7997370"/>
              <a:gd name="connsiteX19-1839" fmla="*/ 2615856 w 7496628"/>
              <a:gd name="connsiteY19-1840" fmla="*/ 1038324 h 7997370"/>
              <a:gd name="connsiteX20-1841" fmla="*/ 2615857 w 7496628"/>
              <a:gd name="connsiteY20-1842" fmla="*/ 1038324 h 7997370"/>
              <a:gd name="connsiteX21-1843" fmla="*/ 2661696 w 7496628"/>
              <a:gd name="connsiteY21-1844" fmla="*/ 1093880 h 7997370"/>
              <a:gd name="connsiteX22-1845" fmla="*/ 2737678 w 7496628"/>
              <a:gd name="connsiteY22-1846" fmla="*/ 1156573 h 7997370"/>
              <a:gd name="connsiteX23-1847" fmla="*/ 2774450 w 7496628"/>
              <a:gd name="connsiteY23-1848" fmla="*/ 1205746 h 7997370"/>
              <a:gd name="connsiteX24-1849" fmla="*/ 2774465 w 7496628"/>
              <a:gd name="connsiteY24-1850" fmla="*/ 1205769 h 7997370"/>
              <a:gd name="connsiteX25-1851" fmla="*/ 2774465 w 7496628"/>
              <a:gd name="connsiteY25-1852" fmla="*/ 1205769 h 7997370"/>
              <a:gd name="connsiteX26-1853" fmla="*/ 2774450 w 7496628"/>
              <a:gd name="connsiteY26-1854" fmla="*/ 1205745 h 7997370"/>
              <a:gd name="connsiteX27-1855" fmla="*/ 2737678 w 7496628"/>
              <a:gd name="connsiteY27-1856" fmla="*/ 1156572 h 7997370"/>
              <a:gd name="connsiteX28-1857" fmla="*/ 2787356 w 7496628"/>
              <a:gd name="connsiteY28-1858" fmla="*/ 1197560 h 7997370"/>
              <a:gd name="connsiteX29-1859" fmla="*/ 3262088 w 7496628"/>
              <a:gd name="connsiteY29-1860" fmla="*/ 1342571 h 7997370"/>
              <a:gd name="connsiteX30-1861" fmla="*/ 3862482 w 7496628"/>
              <a:gd name="connsiteY30-1862" fmla="*/ 1093879 h 7997370"/>
              <a:gd name="connsiteX31-1863" fmla="*/ 3951677 w 7496628"/>
              <a:gd name="connsiteY31-1864" fmla="*/ 985774 h 7997370"/>
              <a:gd name="connsiteX32-1865" fmla="*/ 3950648 w 7496628"/>
              <a:gd name="connsiteY32-1866" fmla="*/ 987468 h 7997370"/>
              <a:gd name="connsiteX33-1867" fmla="*/ 3950636 w 7496628"/>
              <a:gd name="connsiteY33-1868" fmla="*/ 987494 h 7997370"/>
              <a:gd name="connsiteX34-1869" fmla="*/ 3875700 w 7496628"/>
              <a:gd name="connsiteY34-1870" fmla="*/ 1141842 h 7997370"/>
              <a:gd name="connsiteX35-1871" fmla="*/ 3863592 w 7496628"/>
              <a:gd name="connsiteY35-1872" fmla="*/ 1173997 h 7997370"/>
              <a:gd name="connsiteX36-1873" fmla="*/ 3853793 w 7496628"/>
              <a:gd name="connsiteY36-1874" fmla="*/ 1194993 h 7997370"/>
              <a:gd name="connsiteX37-1875" fmla="*/ 3842003 w 7496628"/>
              <a:gd name="connsiteY37-1876" fmla="*/ 1231333 h 7997370"/>
              <a:gd name="connsiteX38-1877" fmla="*/ 3814767 w 7496628"/>
              <a:gd name="connsiteY38-1878" fmla="*/ 1303666 h 7997370"/>
              <a:gd name="connsiteX39-1879" fmla="*/ 3794382 w 7496628"/>
              <a:gd name="connsiteY39-1880" fmla="*/ 1378114 h 7997370"/>
              <a:gd name="connsiteX40-1881" fmla="*/ 3782317 w 7496628"/>
              <a:gd name="connsiteY40-1882" fmla="*/ 1415301 h 7997370"/>
              <a:gd name="connsiteX41-1883" fmla="*/ 3777951 w 7496628"/>
              <a:gd name="connsiteY41-1884" fmla="*/ 1438123 h 7997370"/>
              <a:gd name="connsiteX42-1885" fmla="*/ 3771945 w 7496628"/>
              <a:gd name="connsiteY42-1886" fmla="*/ 1460056 h 7997370"/>
              <a:gd name="connsiteX43-1887" fmla="*/ 3773719 w 7496628"/>
              <a:gd name="connsiteY43-1888" fmla="*/ 1460241 h 7997370"/>
              <a:gd name="connsiteX44-1889" fmla="*/ 3842003 w 7496628"/>
              <a:gd name="connsiteY44-1890" fmla="*/ 1231333 h 7997370"/>
              <a:gd name="connsiteX45-1891" fmla="*/ 3863592 w 7496628"/>
              <a:gd name="connsiteY45-1892" fmla="*/ 1173997 h 7997370"/>
              <a:gd name="connsiteX46-1893" fmla="*/ 3950636 w 7496628"/>
              <a:gd name="connsiteY46-1894" fmla="*/ 987494 h 7997370"/>
              <a:gd name="connsiteX47-1895" fmla="*/ 3950648 w 7496628"/>
              <a:gd name="connsiteY47-1896" fmla="*/ 987469 h 7997370"/>
              <a:gd name="connsiteX48-1897" fmla="*/ 3951677 w 7496628"/>
              <a:gd name="connsiteY48-1898" fmla="*/ 985775 h 7997370"/>
              <a:gd name="connsiteX49-1899" fmla="*/ 3985637 w 7496628"/>
              <a:gd name="connsiteY49-1900" fmla="*/ 929875 h 7997370"/>
              <a:gd name="connsiteX50-1901" fmla="*/ 3998195 w 7496628"/>
              <a:gd name="connsiteY50-1902" fmla="*/ 909205 h 7997370"/>
              <a:gd name="connsiteX51-1903" fmla="*/ 4045160 w 7496628"/>
              <a:gd name="connsiteY51-1904" fmla="*/ 831897 h 7997370"/>
              <a:gd name="connsiteX52-1905" fmla="*/ 5609771 w 7496628"/>
              <a:gd name="connsiteY52-1906" fmla="*/ 0 h 7997370"/>
              <a:gd name="connsiteX53-1907" fmla="*/ 7496628 w 7496628"/>
              <a:gd name="connsiteY53-1908" fmla="*/ 1886857 h 7997370"/>
              <a:gd name="connsiteX54-1909" fmla="*/ 6170864 w 7496628"/>
              <a:gd name="connsiteY54-1910" fmla="*/ 3688885 h 7997370"/>
              <a:gd name="connsiteX55-1911" fmla="*/ 6084717 w 7496628"/>
              <a:gd name="connsiteY55-1912" fmla="*/ 3711035 h 7997370"/>
              <a:gd name="connsiteX56-1913" fmla="*/ 6084708 w 7496628"/>
              <a:gd name="connsiteY56-1914" fmla="*/ 3711036 h 7997370"/>
              <a:gd name="connsiteX57-1915" fmla="*/ 5990038 w 7496628"/>
              <a:gd name="connsiteY57-1916" fmla="*/ 3735379 h 7997370"/>
              <a:gd name="connsiteX58-1917" fmla="*/ 5976330 w 7496628"/>
              <a:gd name="connsiteY58-1918" fmla="*/ 3737471 h 7997370"/>
              <a:gd name="connsiteX59-1919" fmla="*/ 5894258 w 7496628"/>
              <a:gd name="connsiteY59-1920" fmla="*/ 3749996 h 7997370"/>
              <a:gd name="connsiteX60-1921" fmla="*/ 5894248 w 7496628"/>
              <a:gd name="connsiteY60-1922" fmla="*/ 3749999 h 7997370"/>
              <a:gd name="connsiteX61-1923" fmla="*/ 5894238 w 7496628"/>
              <a:gd name="connsiteY61-1924" fmla="*/ 3750001 h 7997370"/>
              <a:gd name="connsiteX62-1925" fmla="*/ 5873297 w 7496628"/>
              <a:gd name="connsiteY62-1926" fmla="*/ 3755385 h 7997370"/>
              <a:gd name="connsiteX63-1927" fmla="*/ 5025574 w 7496628"/>
              <a:gd name="connsiteY63-1928" fmla="*/ 4907642 h 7997370"/>
              <a:gd name="connsiteX64-1929" fmla="*/ 5050086 w 7496628"/>
              <a:gd name="connsiteY64-1930" fmla="*/ 5150794 h 7997370"/>
              <a:gd name="connsiteX65-1931" fmla="*/ 5068892 w 7496628"/>
              <a:gd name="connsiteY65-1932" fmla="*/ 5223933 h 7997370"/>
              <a:gd name="connsiteX66-1933" fmla="*/ 5068892 w 7496628"/>
              <a:gd name="connsiteY66-1934" fmla="*/ 5223935 h 7997370"/>
              <a:gd name="connsiteX67-1935" fmla="*/ 5142177 w 7496628"/>
              <a:gd name="connsiteY67-1936" fmla="*/ 5376064 h 7997370"/>
              <a:gd name="connsiteX68-1937" fmla="*/ 5144682 w 7496628"/>
              <a:gd name="connsiteY68-1938" fmla="*/ 5382906 h 7997370"/>
              <a:gd name="connsiteX69-1939" fmla="*/ 5196413 w 7496628"/>
              <a:gd name="connsiteY69-1940" fmla="*/ 5524245 h 7997370"/>
              <a:gd name="connsiteX70-1941" fmla="*/ 5196414 w 7496628"/>
              <a:gd name="connsiteY70-1942" fmla="*/ 5524247 h 7997370"/>
              <a:gd name="connsiteX71-1943" fmla="*/ 5205627 w 7496628"/>
              <a:gd name="connsiteY71-1944" fmla="*/ 5549419 h 7997370"/>
              <a:gd name="connsiteX72-1945" fmla="*/ 5290456 w 7496628"/>
              <a:gd name="connsiteY72-1946" fmla="*/ 6110513 h 7997370"/>
              <a:gd name="connsiteX73-1947" fmla="*/ 3403599 w 7496628"/>
              <a:gd name="connsiteY73-1948" fmla="*/ 7997370 h 7997370"/>
              <a:gd name="connsiteX74-1949" fmla="*/ 1516743 w 7496628"/>
              <a:gd name="connsiteY74-1950" fmla="*/ 6110513 h 7997370"/>
              <a:gd name="connsiteX75-1951" fmla="*/ 1838988 w 7496628"/>
              <a:gd name="connsiteY75-1952" fmla="*/ 5055553 h 7997370"/>
              <a:gd name="connsiteX76-1953" fmla="*/ 1889221 w 7496628"/>
              <a:gd name="connsiteY76-1954" fmla="*/ 4988378 h 7997370"/>
              <a:gd name="connsiteX77-1955" fmla="*/ 1889230 w 7496628"/>
              <a:gd name="connsiteY77-1956" fmla="*/ 4988366 h 7997370"/>
              <a:gd name="connsiteX78-1957" fmla="*/ 1904383 w 7496628"/>
              <a:gd name="connsiteY78-1958" fmla="*/ 4968104 h 7997370"/>
              <a:gd name="connsiteX79-1959" fmla="*/ 1904383 w 7496628"/>
              <a:gd name="connsiteY79-1960" fmla="*/ 4968103 h 7997370"/>
              <a:gd name="connsiteX80-1961" fmla="*/ 1947610 w 7496628"/>
              <a:gd name="connsiteY80-1962" fmla="*/ 4910297 h 7997370"/>
              <a:gd name="connsiteX81-1963" fmla="*/ 1973782 w 7496628"/>
              <a:gd name="connsiteY81-1964" fmla="*/ 4881500 h 7997370"/>
              <a:gd name="connsiteX82-1965" fmla="*/ 1966818 w 7496628"/>
              <a:gd name="connsiteY82-1966" fmla="*/ 4894331 h 7997370"/>
              <a:gd name="connsiteX83-1967" fmla="*/ 1973783 w 7496628"/>
              <a:gd name="connsiteY83-1968" fmla="*/ 4881500 h 7997370"/>
              <a:gd name="connsiteX84-1969" fmla="*/ 2045103 w 7496628"/>
              <a:gd name="connsiteY84-1970" fmla="*/ 4750101 h 7997370"/>
              <a:gd name="connsiteX85-1971" fmla="*/ 2111829 w 7496628"/>
              <a:gd name="connsiteY85-1972" fmla="*/ 4419599 h 7997370"/>
              <a:gd name="connsiteX86-1973" fmla="*/ 1349557 w 7496628"/>
              <a:gd name="connsiteY86-1974" fmla="*/ 3574897 h 7997370"/>
              <a:gd name="connsiteX87-1975" fmla="*/ 1329447 w 7496628"/>
              <a:gd name="connsiteY87-1976" fmla="*/ 3573881 h 7997370"/>
              <a:gd name="connsiteX88-1977" fmla="*/ 1328058 w 7496628"/>
              <a:gd name="connsiteY88-1978" fmla="*/ 3570513 h 7997370"/>
              <a:gd name="connsiteX89-1979" fmla="*/ 1334174 w 7496628"/>
              <a:gd name="connsiteY89-1980" fmla="*/ 3558486 h 7997370"/>
              <a:gd name="connsiteX90-1981" fmla="*/ 1401337 w 7496628"/>
              <a:gd name="connsiteY90-1982" fmla="*/ 3426425 h 7997370"/>
              <a:gd name="connsiteX91-1983" fmla="*/ 1401337 w 7496628"/>
              <a:gd name="connsiteY91-1984" fmla="*/ 3426425 h 7997370"/>
              <a:gd name="connsiteX92-1985" fmla="*/ 1334174 w 7496628"/>
              <a:gd name="connsiteY92-1986" fmla="*/ 3558486 h 7997370"/>
              <a:gd name="connsiteX93-1987" fmla="*/ 1211066 w 7496628"/>
              <a:gd name="connsiteY93-1988" fmla="*/ 3539698 h 7997370"/>
              <a:gd name="connsiteX94-1989" fmla="*/ 0 w 7496628"/>
              <a:gd name="connsiteY94-1990" fmla="*/ 2053770 h 7997370"/>
              <a:gd name="connsiteX0-1991" fmla="*/ 1904906 w 7496628"/>
              <a:gd name="connsiteY0-1992" fmla="*/ 4969370 h 7997370"/>
              <a:gd name="connsiteX1-1993" fmla="*/ 1908628 w 7496628"/>
              <a:gd name="connsiteY1-1994" fmla="*/ 4978399 h 7997370"/>
              <a:gd name="connsiteX2-1995" fmla="*/ 1986512 w 7496628"/>
              <a:gd name="connsiteY2-1996" fmla="*/ 4988135 h 7997370"/>
              <a:gd name="connsiteX3-1997" fmla="*/ 1986512 w 7496628"/>
              <a:gd name="connsiteY3-1998" fmla="*/ 4988134 h 7997370"/>
              <a:gd name="connsiteX4-1999" fmla="*/ 1908629 w 7496628"/>
              <a:gd name="connsiteY4-2000" fmla="*/ 4978399 h 7997370"/>
              <a:gd name="connsiteX5-2001" fmla="*/ 1904906 w 7496628"/>
              <a:gd name="connsiteY5-2002" fmla="*/ 4969369 h 7997370"/>
              <a:gd name="connsiteX6-2003" fmla="*/ 1904906 w 7496628"/>
              <a:gd name="connsiteY6-2004" fmla="*/ 4969370 h 7997370"/>
              <a:gd name="connsiteX7-2005" fmla="*/ 0 w 7496628"/>
              <a:gd name="connsiteY7-2006" fmla="*/ 2053770 h 7997370"/>
              <a:gd name="connsiteX8-2007" fmla="*/ 1516743 w 7496628"/>
              <a:gd name="connsiteY8-2008" fmla="*/ 537027 h 7997370"/>
              <a:gd name="connsiteX9-2009" fmla="*/ 2481532 w 7496628"/>
              <a:gd name="connsiteY9-2010" fmla="*/ 883377 h 7997370"/>
              <a:gd name="connsiteX10-2011" fmla="*/ 2541593 w 7496628"/>
              <a:gd name="connsiteY10-2012" fmla="*/ 937965 h 7997370"/>
              <a:gd name="connsiteX11-2013" fmla="*/ 2541595 w 7496628"/>
              <a:gd name="connsiteY11-2014" fmla="*/ 937967 h 7997370"/>
              <a:gd name="connsiteX12-2015" fmla="*/ 2589242 w 7496628"/>
              <a:gd name="connsiteY12-2016" fmla="*/ 981272 h 7997370"/>
              <a:gd name="connsiteX13-2017" fmla="*/ 2633106 w 7496628"/>
              <a:gd name="connsiteY13-2018" fmla="*/ 1029535 h 7997370"/>
              <a:gd name="connsiteX14-2019" fmla="*/ 2633107 w 7496628"/>
              <a:gd name="connsiteY14-2020" fmla="*/ 1029535 h 7997370"/>
              <a:gd name="connsiteX15-2021" fmla="*/ 2687136 w 7496628"/>
              <a:gd name="connsiteY15-2022" fmla="*/ 1088981 h 7997370"/>
              <a:gd name="connsiteX16-2023" fmla="*/ 2737678 w 7496628"/>
              <a:gd name="connsiteY16-2024" fmla="*/ 1156572 h 7997370"/>
              <a:gd name="connsiteX17-2025" fmla="*/ 2661696 w 7496628"/>
              <a:gd name="connsiteY17-2026" fmla="*/ 1093879 h 7997370"/>
              <a:gd name="connsiteX18-2027" fmla="*/ 2615857 w 7496628"/>
              <a:gd name="connsiteY18-2028" fmla="*/ 1038324 h 7997370"/>
              <a:gd name="connsiteX19-2029" fmla="*/ 2615856 w 7496628"/>
              <a:gd name="connsiteY19-2030" fmla="*/ 1038324 h 7997370"/>
              <a:gd name="connsiteX20-2031" fmla="*/ 2615857 w 7496628"/>
              <a:gd name="connsiteY20-2032" fmla="*/ 1038324 h 7997370"/>
              <a:gd name="connsiteX21-2033" fmla="*/ 2661696 w 7496628"/>
              <a:gd name="connsiteY21-2034" fmla="*/ 1093880 h 7997370"/>
              <a:gd name="connsiteX22-2035" fmla="*/ 2737678 w 7496628"/>
              <a:gd name="connsiteY22-2036" fmla="*/ 1156573 h 7997370"/>
              <a:gd name="connsiteX23-2037" fmla="*/ 2774450 w 7496628"/>
              <a:gd name="connsiteY23-2038" fmla="*/ 1205746 h 7997370"/>
              <a:gd name="connsiteX24-2039" fmla="*/ 2774465 w 7496628"/>
              <a:gd name="connsiteY24-2040" fmla="*/ 1205769 h 7997370"/>
              <a:gd name="connsiteX25-2041" fmla="*/ 2774465 w 7496628"/>
              <a:gd name="connsiteY25-2042" fmla="*/ 1205769 h 7997370"/>
              <a:gd name="connsiteX26-2043" fmla="*/ 2774450 w 7496628"/>
              <a:gd name="connsiteY26-2044" fmla="*/ 1205745 h 7997370"/>
              <a:gd name="connsiteX27-2045" fmla="*/ 2737678 w 7496628"/>
              <a:gd name="connsiteY27-2046" fmla="*/ 1156572 h 7997370"/>
              <a:gd name="connsiteX28-2047" fmla="*/ 2787356 w 7496628"/>
              <a:gd name="connsiteY28-2048" fmla="*/ 1197560 h 7997370"/>
              <a:gd name="connsiteX29-2049" fmla="*/ 3262088 w 7496628"/>
              <a:gd name="connsiteY29-2050" fmla="*/ 1342571 h 7997370"/>
              <a:gd name="connsiteX30-2051" fmla="*/ 3862482 w 7496628"/>
              <a:gd name="connsiteY30-2052" fmla="*/ 1093879 h 7997370"/>
              <a:gd name="connsiteX31-2053" fmla="*/ 3951677 w 7496628"/>
              <a:gd name="connsiteY31-2054" fmla="*/ 985774 h 7997370"/>
              <a:gd name="connsiteX32-2055" fmla="*/ 3950648 w 7496628"/>
              <a:gd name="connsiteY32-2056" fmla="*/ 987468 h 7997370"/>
              <a:gd name="connsiteX33-2057" fmla="*/ 3950636 w 7496628"/>
              <a:gd name="connsiteY33-2058" fmla="*/ 987494 h 7997370"/>
              <a:gd name="connsiteX34-2059" fmla="*/ 3875700 w 7496628"/>
              <a:gd name="connsiteY34-2060" fmla="*/ 1141842 h 7997370"/>
              <a:gd name="connsiteX35-2061" fmla="*/ 3863592 w 7496628"/>
              <a:gd name="connsiteY35-2062" fmla="*/ 1173997 h 7997370"/>
              <a:gd name="connsiteX36-2063" fmla="*/ 3853793 w 7496628"/>
              <a:gd name="connsiteY36-2064" fmla="*/ 1194993 h 7997370"/>
              <a:gd name="connsiteX37-2065" fmla="*/ 3842003 w 7496628"/>
              <a:gd name="connsiteY37-2066" fmla="*/ 1231333 h 7997370"/>
              <a:gd name="connsiteX38-2067" fmla="*/ 3814767 w 7496628"/>
              <a:gd name="connsiteY38-2068" fmla="*/ 1303666 h 7997370"/>
              <a:gd name="connsiteX39-2069" fmla="*/ 3794382 w 7496628"/>
              <a:gd name="connsiteY39-2070" fmla="*/ 1378114 h 7997370"/>
              <a:gd name="connsiteX40-2071" fmla="*/ 3777951 w 7496628"/>
              <a:gd name="connsiteY40-2072" fmla="*/ 1438123 h 7997370"/>
              <a:gd name="connsiteX41-2073" fmla="*/ 3771945 w 7496628"/>
              <a:gd name="connsiteY41-2074" fmla="*/ 1460056 h 7997370"/>
              <a:gd name="connsiteX42-2075" fmla="*/ 3773719 w 7496628"/>
              <a:gd name="connsiteY42-2076" fmla="*/ 1460241 h 7997370"/>
              <a:gd name="connsiteX43-2077" fmla="*/ 3842003 w 7496628"/>
              <a:gd name="connsiteY43-2078" fmla="*/ 1231333 h 7997370"/>
              <a:gd name="connsiteX44-2079" fmla="*/ 3863592 w 7496628"/>
              <a:gd name="connsiteY44-2080" fmla="*/ 1173997 h 7997370"/>
              <a:gd name="connsiteX45-2081" fmla="*/ 3950636 w 7496628"/>
              <a:gd name="connsiteY45-2082" fmla="*/ 987494 h 7997370"/>
              <a:gd name="connsiteX46-2083" fmla="*/ 3950648 w 7496628"/>
              <a:gd name="connsiteY46-2084" fmla="*/ 987469 h 7997370"/>
              <a:gd name="connsiteX47-2085" fmla="*/ 3951677 w 7496628"/>
              <a:gd name="connsiteY47-2086" fmla="*/ 985775 h 7997370"/>
              <a:gd name="connsiteX48-2087" fmla="*/ 3985637 w 7496628"/>
              <a:gd name="connsiteY48-2088" fmla="*/ 929875 h 7997370"/>
              <a:gd name="connsiteX49-2089" fmla="*/ 3998195 w 7496628"/>
              <a:gd name="connsiteY49-2090" fmla="*/ 909205 h 7997370"/>
              <a:gd name="connsiteX50-2091" fmla="*/ 4045160 w 7496628"/>
              <a:gd name="connsiteY50-2092" fmla="*/ 831897 h 7997370"/>
              <a:gd name="connsiteX51-2093" fmla="*/ 5609771 w 7496628"/>
              <a:gd name="connsiteY51-2094" fmla="*/ 0 h 7997370"/>
              <a:gd name="connsiteX52-2095" fmla="*/ 7496628 w 7496628"/>
              <a:gd name="connsiteY52-2096" fmla="*/ 1886857 h 7997370"/>
              <a:gd name="connsiteX53-2097" fmla="*/ 6170864 w 7496628"/>
              <a:gd name="connsiteY53-2098" fmla="*/ 3688885 h 7997370"/>
              <a:gd name="connsiteX54-2099" fmla="*/ 6084717 w 7496628"/>
              <a:gd name="connsiteY54-2100" fmla="*/ 3711035 h 7997370"/>
              <a:gd name="connsiteX55-2101" fmla="*/ 6084708 w 7496628"/>
              <a:gd name="connsiteY55-2102" fmla="*/ 3711036 h 7997370"/>
              <a:gd name="connsiteX56-2103" fmla="*/ 5990038 w 7496628"/>
              <a:gd name="connsiteY56-2104" fmla="*/ 3735379 h 7997370"/>
              <a:gd name="connsiteX57-2105" fmla="*/ 5976330 w 7496628"/>
              <a:gd name="connsiteY57-2106" fmla="*/ 3737471 h 7997370"/>
              <a:gd name="connsiteX58-2107" fmla="*/ 5894258 w 7496628"/>
              <a:gd name="connsiteY58-2108" fmla="*/ 3749996 h 7997370"/>
              <a:gd name="connsiteX59-2109" fmla="*/ 5894248 w 7496628"/>
              <a:gd name="connsiteY59-2110" fmla="*/ 3749999 h 7997370"/>
              <a:gd name="connsiteX60-2111" fmla="*/ 5894238 w 7496628"/>
              <a:gd name="connsiteY60-2112" fmla="*/ 3750001 h 7997370"/>
              <a:gd name="connsiteX61-2113" fmla="*/ 5873297 w 7496628"/>
              <a:gd name="connsiteY61-2114" fmla="*/ 3755385 h 7997370"/>
              <a:gd name="connsiteX62-2115" fmla="*/ 5025574 w 7496628"/>
              <a:gd name="connsiteY62-2116" fmla="*/ 4907642 h 7997370"/>
              <a:gd name="connsiteX63-2117" fmla="*/ 5050086 w 7496628"/>
              <a:gd name="connsiteY63-2118" fmla="*/ 5150794 h 7997370"/>
              <a:gd name="connsiteX64-2119" fmla="*/ 5068892 w 7496628"/>
              <a:gd name="connsiteY64-2120" fmla="*/ 5223933 h 7997370"/>
              <a:gd name="connsiteX65-2121" fmla="*/ 5068892 w 7496628"/>
              <a:gd name="connsiteY65-2122" fmla="*/ 5223935 h 7997370"/>
              <a:gd name="connsiteX66-2123" fmla="*/ 5142177 w 7496628"/>
              <a:gd name="connsiteY66-2124" fmla="*/ 5376064 h 7997370"/>
              <a:gd name="connsiteX67-2125" fmla="*/ 5144682 w 7496628"/>
              <a:gd name="connsiteY67-2126" fmla="*/ 5382906 h 7997370"/>
              <a:gd name="connsiteX68-2127" fmla="*/ 5196413 w 7496628"/>
              <a:gd name="connsiteY68-2128" fmla="*/ 5524245 h 7997370"/>
              <a:gd name="connsiteX69-2129" fmla="*/ 5196414 w 7496628"/>
              <a:gd name="connsiteY69-2130" fmla="*/ 5524247 h 7997370"/>
              <a:gd name="connsiteX70-2131" fmla="*/ 5205627 w 7496628"/>
              <a:gd name="connsiteY70-2132" fmla="*/ 5549419 h 7997370"/>
              <a:gd name="connsiteX71-2133" fmla="*/ 5290456 w 7496628"/>
              <a:gd name="connsiteY71-2134" fmla="*/ 6110513 h 7997370"/>
              <a:gd name="connsiteX72-2135" fmla="*/ 3403599 w 7496628"/>
              <a:gd name="connsiteY72-2136" fmla="*/ 7997370 h 7997370"/>
              <a:gd name="connsiteX73-2137" fmla="*/ 1516743 w 7496628"/>
              <a:gd name="connsiteY73-2138" fmla="*/ 6110513 h 7997370"/>
              <a:gd name="connsiteX74-2139" fmla="*/ 1838988 w 7496628"/>
              <a:gd name="connsiteY74-2140" fmla="*/ 5055553 h 7997370"/>
              <a:gd name="connsiteX75-2141" fmla="*/ 1889221 w 7496628"/>
              <a:gd name="connsiteY75-2142" fmla="*/ 4988378 h 7997370"/>
              <a:gd name="connsiteX76-2143" fmla="*/ 1889230 w 7496628"/>
              <a:gd name="connsiteY76-2144" fmla="*/ 4988366 h 7997370"/>
              <a:gd name="connsiteX77-2145" fmla="*/ 1904383 w 7496628"/>
              <a:gd name="connsiteY77-2146" fmla="*/ 4968104 h 7997370"/>
              <a:gd name="connsiteX78-2147" fmla="*/ 1904383 w 7496628"/>
              <a:gd name="connsiteY78-2148" fmla="*/ 4968103 h 7997370"/>
              <a:gd name="connsiteX79-2149" fmla="*/ 1947610 w 7496628"/>
              <a:gd name="connsiteY79-2150" fmla="*/ 4910297 h 7997370"/>
              <a:gd name="connsiteX80-2151" fmla="*/ 1973782 w 7496628"/>
              <a:gd name="connsiteY80-2152" fmla="*/ 4881500 h 7997370"/>
              <a:gd name="connsiteX81-2153" fmla="*/ 1966818 w 7496628"/>
              <a:gd name="connsiteY81-2154" fmla="*/ 4894331 h 7997370"/>
              <a:gd name="connsiteX82-2155" fmla="*/ 1973783 w 7496628"/>
              <a:gd name="connsiteY82-2156" fmla="*/ 4881500 h 7997370"/>
              <a:gd name="connsiteX83-2157" fmla="*/ 2045103 w 7496628"/>
              <a:gd name="connsiteY83-2158" fmla="*/ 4750101 h 7997370"/>
              <a:gd name="connsiteX84-2159" fmla="*/ 2111829 w 7496628"/>
              <a:gd name="connsiteY84-2160" fmla="*/ 4419599 h 7997370"/>
              <a:gd name="connsiteX85-2161" fmla="*/ 1349557 w 7496628"/>
              <a:gd name="connsiteY85-2162" fmla="*/ 3574897 h 7997370"/>
              <a:gd name="connsiteX86-2163" fmla="*/ 1329447 w 7496628"/>
              <a:gd name="connsiteY86-2164" fmla="*/ 3573881 h 7997370"/>
              <a:gd name="connsiteX87-2165" fmla="*/ 1328058 w 7496628"/>
              <a:gd name="connsiteY87-2166" fmla="*/ 3570513 h 7997370"/>
              <a:gd name="connsiteX88-2167" fmla="*/ 1334174 w 7496628"/>
              <a:gd name="connsiteY88-2168" fmla="*/ 3558486 h 7997370"/>
              <a:gd name="connsiteX89-2169" fmla="*/ 1401337 w 7496628"/>
              <a:gd name="connsiteY89-2170" fmla="*/ 3426425 h 7997370"/>
              <a:gd name="connsiteX90-2171" fmla="*/ 1401337 w 7496628"/>
              <a:gd name="connsiteY90-2172" fmla="*/ 3426425 h 7997370"/>
              <a:gd name="connsiteX91-2173" fmla="*/ 1334174 w 7496628"/>
              <a:gd name="connsiteY91-2174" fmla="*/ 3558486 h 7997370"/>
              <a:gd name="connsiteX92-2175" fmla="*/ 1211066 w 7496628"/>
              <a:gd name="connsiteY92-2176" fmla="*/ 3539698 h 7997370"/>
              <a:gd name="connsiteX93-2177" fmla="*/ 0 w 7496628"/>
              <a:gd name="connsiteY93-2178" fmla="*/ 2053770 h 7997370"/>
              <a:gd name="connsiteX0-2179" fmla="*/ 1904906 w 7496628"/>
              <a:gd name="connsiteY0-2180" fmla="*/ 4969370 h 7997370"/>
              <a:gd name="connsiteX1-2181" fmla="*/ 1908628 w 7496628"/>
              <a:gd name="connsiteY1-2182" fmla="*/ 4978399 h 7997370"/>
              <a:gd name="connsiteX2-2183" fmla="*/ 1986512 w 7496628"/>
              <a:gd name="connsiteY2-2184" fmla="*/ 4988135 h 7997370"/>
              <a:gd name="connsiteX3-2185" fmla="*/ 1986512 w 7496628"/>
              <a:gd name="connsiteY3-2186" fmla="*/ 4988134 h 7997370"/>
              <a:gd name="connsiteX4-2187" fmla="*/ 1908629 w 7496628"/>
              <a:gd name="connsiteY4-2188" fmla="*/ 4978399 h 7997370"/>
              <a:gd name="connsiteX5-2189" fmla="*/ 1904906 w 7496628"/>
              <a:gd name="connsiteY5-2190" fmla="*/ 4969369 h 7997370"/>
              <a:gd name="connsiteX6-2191" fmla="*/ 1904906 w 7496628"/>
              <a:gd name="connsiteY6-2192" fmla="*/ 4969370 h 7997370"/>
              <a:gd name="connsiteX7-2193" fmla="*/ 0 w 7496628"/>
              <a:gd name="connsiteY7-2194" fmla="*/ 2053770 h 7997370"/>
              <a:gd name="connsiteX8-2195" fmla="*/ 1516743 w 7496628"/>
              <a:gd name="connsiteY8-2196" fmla="*/ 537027 h 7997370"/>
              <a:gd name="connsiteX9-2197" fmla="*/ 2481532 w 7496628"/>
              <a:gd name="connsiteY9-2198" fmla="*/ 883377 h 7997370"/>
              <a:gd name="connsiteX10-2199" fmla="*/ 2541593 w 7496628"/>
              <a:gd name="connsiteY10-2200" fmla="*/ 937965 h 7997370"/>
              <a:gd name="connsiteX11-2201" fmla="*/ 2541595 w 7496628"/>
              <a:gd name="connsiteY11-2202" fmla="*/ 937967 h 7997370"/>
              <a:gd name="connsiteX12-2203" fmla="*/ 2589242 w 7496628"/>
              <a:gd name="connsiteY12-2204" fmla="*/ 981272 h 7997370"/>
              <a:gd name="connsiteX13-2205" fmla="*/ 2633106 w 7496628"/>
              <a:gd name="connsiteY13-2206" fmla="*/ 1029535 h 7997370"/>
              <a:gd name="connsiteX14-2207" fmla="*/ 2633107 w 7496628"/>
              <a:gd name="connsiteY14-2208" fmla="*/ 1029535 h 7997370"/>
              <a:gd name="connsiteX15-2209" fmla="*/ 2687136 w 7496628"/>
              <a:gd name="connsiteY15-2210" fmla="*/ 1088981 h 7997370"/>
              <a:gd name="connsiteX16-2211" fmla="*/ 2737678 w 7496628"/>
              <a:gd name="connsiteY16-2212" fmla="*/ 1156572 h 7997370"/>
              <a:gd name="connsiteX17-2213" fmla="*/ 2661696 w 7496628"/>
              <a:gd name="connsiteY17-2214" fmla="*/ 1093879 h 7997370"/>
              <a:gd name="connsiteX18-2215" fmla="*/ 2615857 w 7496628"/>
              <a:gd name="connsiteY18-2216" fmla="*/ 1038324 h 7997370"/>
              <a:gd name="connsiteX19-2217" fmla="*/ 2615856 w 7496628"/>
              <a:gd name="connsiteY19-2218" fmla="*/ 1038324 h 7997370"/>
              <a:gd name="connsiteX20-2219" fmla="*/ 2615857 w 7496628"/>
              <a:gd name="connsiteY20-2220" fmla="*/ 1038324 h 7997370"/>
              <a:gd name="connsiteX21-2221" fmla="*/ 2661696 w 7496628"/>
              <a:gd name="connsiteY21-2222" fmla="*/ 1093880 h 7997370"/>
              <a:gd name="connsiteX22-2223" fmla="*/ 2737678 w 7496628"/>
              <a:gd name="connsiteY22-2224" fmla="*/ 1156573 h 7997370"/>
              <a:gd name="connsiteX23-2225" fmla="*/ 2774450 w 7496628"/>
              <a:gd name="connsiteY23-2226" fmla="*/ 1205746 h 7997370"/>
              <a:gd name="connsiteX24-2227" fmla="*/ 2774465 w 7496628"/>
              <a:gd name="connsiteY24-2228" fmla="*/ 1205769 h 7997370"/>
              <a:gd name="connsiteX25-2229" fmla="*/ 2774465 w 7496628"/>
              <a:gd name="connsiteY25-2230" fmla="*/ 1205769 h 7997370"/>
              <a:gd name="connsiteX26-2231" fmla="*/ 2774450 w 7496628"/>
              <a:gd name="connsiteY26-2232" fmla="*/ 1205745 h 7997370"/>
              <a:gd name="connsiteX27-2233" fmla="*/ 2737678 w 7496628"/>
              <a:gd name="connsiteY27-2234" fmla="*/ 1156572 h 7997370"/>
              <a:gd name="connsiteX28-2235" fmla="*/ 2787356 w 7496628"/>
              <a:gd name="connsiteY28-2236" fmla="*/ 1197560 h 7997370"/>
              <a:gd name="connsiteX29-2237" fmla="*/ 3262088 w 7496628"/>
              <a:gd name="connsiteY29-2238" fmla="*/ 1342571 h 7997370"/>
              <a:gd name="connsiteX30-2239" fmla="*/ 3862482 w 7496628"/>
              <a:gd name="connsiteY30-2240" fmla="*/ 1093879 h 7997370"/>
              <a:gd name="connsiteX31-2241" fmla="*/ 3951677 w 7496628"/>
              <a:gd name="connsiteY31-2242" fmla="*/ 985774 h 7997370"/>
              <a:gd name="connsiteX32-2243" fmla="*/ 3950648 w 7496628"/>
              <a:gd name="connsiteY32-2244" fmla="*/ 987468 h 7997370"/>
              <a:gd name="connsiteX33-2245" fmla="*/ 3950636 w 7496628"/>
              <a:gd name="connsiteY33-2246" fmla="*/ 987494 h 7997370"/>
              <a:gd name="connsiteX34-2247" fmla="*/ 3875700 w 7496628"/>
              <a:gd name="connsiteY34-2248" fmla="*/ 1141842 h 7997370"/>
              <a:gd name="connsiteX35-2249" fmla="*/ 3863592 w 7496628"/>
              <a:gd name="connsiteY35-2250" fmla="*/ 1173997 h 7997370"/>
              <a:gd name="connsiteX36-2251" fmla="*/ 3853793 w 7496628"/>
              <a:gd name="connsiteY36-2252" fmla="*/ 1194993 h 7997370"/>
              <a:gd name="connsiteX37-2253" fmla="*/ 3842003 w 7496628"/>
              <a:gd name="connsiteY37-2254" fmla="*/ 1231333 h 7997370"/>
              <a:gd name="connsiteX38-2255" fmla="*/ 3814767 w 7496628"/>
              <a:gd name="connsiteY38-2256" fmla="*/ 1303666 h 7997370"/>
              <a:gd name="connsiteX39-2257" fmla="*/ 3794382 w 7496628"/>
              <a:gd name="connsiteY39-2258" fmla="*/ 1378114 h 7997370"/>
              <a:gd name="connsiteX40-2259" fmla="*/ 3771945 w 7496628"/>
              <a:gd name="connsiteY40-2260" fmla="*/ 1460056 h 7997370"/>
              <a:gd name="connsiteX41-2261" fmla="*/ 3773719 w 7496628"/>
              <a:gd name="connsiteY41-2262" fmla="*/ 1460241 h 7997370"/>
              <a:gd name="connsiteX42-2263" fmla="*/ 3842003 w 7496628"/>
              <a:gd name="connsiteY42-2264" fmla="*/ 1231333 h 7997370"/>
              <a:gd name="connsiteX43-2265" fmla="*/ 3863592 w 7496628"/>
              <a:gd name="connsiteY43-2266" fmla="*/ 1173997 h 7997370"/>
              <a:gd name="connsiteX44-2267" fmla="*/ 3950636 w 7496628"/>
              <a:gd name="connsiteY44-2268" fmla="*/ 987494 h 7997370"/>
              <a:gd name="connsiteX45-2269" fmla="*/ 3950648 w 7496628"/>
              <a:gd name="connsiteY45-2270" fmla="*/ 987469 h 7997370"/>
              <a:gd name="connsiteX46-2271" fmla="*/ 3951677 w 7496628"/>
              <a:gd name="connsiteY46-2272" fmla="*/ 985775 h 7997370"/>
              <a:gd name="connsiteX47-2273" fmla="*/ 3985637 w 7496628"/>
              <a:gd name="connsiteY47-2274" fmla="*/ 929875 h 7997370"/>
              <a:gd name="connsiteX48-2275" fmla="*/ 3998195 w 7496628"/>
              <a:gd name="connsiteY48-2276" fmla="*/ 909205 h 7997370"/>
              <a:gd name="connsiteX49-2277" fmla="*/ 4045160 w 7496628"/>
              <a:gd name="connsiteY49-2278" fmla="*/ 831897 h 7997370"/>
              <a:gd name="connsiteX50-2279" fmla="*/ 5609771 w 7496628"/>
              <a:gd name="connsiteY50-2280" fmla="*/ 0 h 7997370"/>
              <a:gd name="connsiteX51-2281" fmla="*/ 7496628 w 7496628"/>
              <a:gd name="connsiteY51-2282" fmla="*/ 1886857 h 7997370"/>
              <a:gd name="connsiteX52-2283" fmla="*/ 6170864 w 7496628"/>
              <a:gd name="connsiteY52-2284" fmla="*/ 3688885 h 7997370"/>
              <a:gd name="connsiteX53-2285" fmla="*/ 6084717 w 7496628"/>
              <a:gd name="connsiteY53-2286" fmla="*/ 3711035 h 7997370"/>
              <a:gd name="connsiteX54-2287" fmla="*/ 6084708 w 7496628"/>
              <a:gd name="connsiteY54-2288" fmla="*/ 3711036 h 7997370"/>
              <a:gd name="connsiteX55-2289" fmla="*/ 5990038 w 7496628"/>
              <a:gd name="connsiteY55-2290" fmla="*/ 3735379 h 7997370"/>
              <a:gd name="connsiteX56-2291" fmla="*/ 5976330 w 7496628"/>
              <a:gd name="connsiteY56-2292" fmla="*/ 3737471 h 7997370"/>
              <a:gd name="connsiteX57-2293" fmla="*/ 5894258 w 7496628"/>
              <a:gd name="connsiteY57-2294" fmla="*/ 3749996 h 7997370"/>
              <a:gd name="connsiteX58-2295" fmla="*/ 5894248 w 7496628"/>
              <a:gd name="connsiteY58-2296" fmla="*/ 3749999 h 7997370"/>
              <a:gd name="connsiteX59-2297" fmla="*/ 5894238 w 7496628"/>
              <a:gd name="connsiteY59-2298" fmla="*/ 3750001 h 7997370"/>
              <a:gd name="connsiteX60-2299" fmla="*/ 5873297 w 7496628"/>
              <a:gd name="connsiteY60-2300" fmla="*/ 3755385 h 7997370"/>
              <a:gd name="connsiteX61-2301" fmla="*/ 5025574 w 7496628"/>
              <a:gd name="connsiteY61-2302" fmla="*/ 4907642 h 7997370"/>
              <a:gd name="connsiteX62-2303" fmla="*/ 5050086 w 7496628"/>
              <a:gd name="connsiteY62-2304" fmla="*/ 5150794 h 7997370"/>
              <a:gd name="connsiteX63-2305" fmla="*/ 5068892 w 7496628"/>
              <a:gd name="connsiteY63-2306" fmla="*/ 5223933 h 7997370"/>
              <a:gd name="connsiteX64-2307" fmla="*/ 5068892 w 7496628"/>
              <a:gd name="connsiteY64-2308" fmla="*/ 5223935 h 7997370"/>
              <a:gd name="connsiteX65-2309" fmla="*/ 5142177 w 7496628"/>
              <a:gd name="connsiteY65-2310" fmla="*/ 5376064 h 7997370"/>
              <a:gd name="connsiteX66-2311" fmla="*/ 5144682 w 7496628"/>
              <a:gd name="connsiteY66-2312" fmla="*/ 5382906 h 7997370"/>
              <a:gd name="connsiteX67-2313" fmla="*/ 5196413 w 7496628"/>
              <a:gd name="connsiteY67-2314" fmla="*/ 5524245 h 7997370"/>
              <a:gd name="connsiteX68-2315" fmla="*/ 5196414 w 7496628"/>
              <a:gd name="connsiteY68-2316" fmla="*/ 5524247 h 7997370"/>
              <a:gd name="connsiteX69-2317" fmla="*/ 5205627 w 7496628"/>
              <a:gd name="connsiteY69-2318" fmla="*/ 5549419 h 7997370"/>
              <a:gd name="connsiteX70-2319" fmla="*/ 5290456 w 7496628"/>
              <a:gd name="connsiteY70-2320" fmla="*/ 6110513 h 7997370"/>
              <a:gd name="connsiteX71-2321" fmla="*/ 3403599 w 7496628"/>
              <a:gd name="connsiteY71-2322" fmla="*/ 7997370 h 7997370"/>
              <a:gd name="connsiteX72-2323" fmla="*/ 1516743 w 7496628"/>
              <a:gd name="connsiteY72-2324" fmla="*/ 6110513 h 7997370"/>
              <a:gd name="connsiteX73-2325" fmla="*/ 1838988 w 7496628"/>
              <a:gd name="connsiteY73-2326" fmla="*/ 5055553 h 7997370"/>
              <a:gd name="connsiteX74-2327" fmla="*/ 1889221 w 7496628"/>
              <a:gd name="connsiteY74-2328" fmla="*/ 4988378 h 7997370"/>
              <a:gd name="connsiteX75-2329" fmla="*/ 1889230 w 7496628"/>
              <a:gd name="connsiteY75-2330" fmla="*/ 4988366 h 7997370"/>
              <a:gd name="connsiteX76-2331" fmla="*/ 1904383 w 7496628"/>
              <a:gd name="connsiteY76-2332" fmla="*/ 4968104 h 7997370"/>
              <a:gd name="connsiteX77-2333" fmla="*/ 1904383 w 7496628"/>
              <a:gd name="connsiteY77-2334" fmla="*/ 4968103 h 7997370"/>
              <a:gd name="connsiteX78-2335" fmla="*/ 1947610 w 7496628"/>
              <a:gd name="connsiteY78-2336" fmla="*/ 4910297 h 7997370"/>
              <a:gd name="connsiteX79-2337" fmla="*/ 1973782 w 7496628"/>
              <a:gd name="connsiteY79-2338" fmla="*/ 4881500 h 7997370"/>
              <a:gd name="connsiteX80-2339" fmla="*/ 1966818 w 7496628"/>
              <a:gd name="connsiteY80-2340" fmla="*/ 4894331 h 7997370"/>
              <a:gd name="connsiteX81-2341" fmla="*/ 1973783 w 7496628"/>
              <a:gd name="connsiteY81-2342" fmla="*/ 4881500 h 7997370"/>
              <a:gd name="connsiteX82-2343" fmla="*/ 2045103 w 7496628"/>
              <a:gd name="connsiteY82-2344" fmla="*/ 4750101 h 7997370"/>
              <a:gd name="connsiteX83-2345" fmla="*/ 2111829 w 7496628"/>
              <a:gd name="connsiteY83-2346" fmla="*/ 4419599 h 7997370"/>
              <a:gd name="connsiteX84-2347" fmla="*/ 1349557 w 7496628"/>
              <a:gd name="connsiteY84-2348" fmla="*/ 3574897 h 7997370"/>
              <a:gd name="connsiteX85-2349" fmla="*/ 1329447 w 7496628"/>
              <a:gd name="connsiteY85-2350" fmla="*/ 3573881 h 7997370"/>
              <a:gd name="connsiteX86-2351" fmla="*/ 1328058 w 7496628"/>
              <a:gd name="connsiteY86-2352" fmla="*/ 3570513 h 7997370"/>
              <a:gd name="connsiteX87-2353" fmla="*/ 1334174 w 7496628"/>
              <a:gd name="connsiteY87-2354" fmla="*/ 3558486 h 7997370"/>
              <a:gd name="connsiteX88-2355" fmla="*/ 1401337 w 7496628"/>
              <a:gd name="connsiteY88-2356" fmla="*/ 3426425 h 7997370"/>
              <a:gd name="connsiteX89-2357" fmla="*/ 1401337 w 7496628"/>
              <a:gd name="connsiteY89-2358" fmla="*/ 3426425 h 7997370"/>
              <a:gd name="connsiteX90-2359" fmla="*/ 1334174 w 7496628"/>
              <a:gd name="connsiteY90-2360" fmla="*/ 3558486 h 7997370"/>
              <a:gd name="connsiteX91-2361" fmla="*/ 1211066 w 7496628"/>
              <a:gd name="connsiteY91-2362" fmla="*/ 3539698 h 7997370"/>
              <a:gd name="connsiteX92-2363" fmla="*/ 0 w 7496628"/>
              <a:gd name="connsiteY92-2364" fmla="*/ 2053770 h 7997370"/>
              <a:gd name="connsiteX0-2365" fmla="*/ 1904906 w 7496628"/>
              <a:gd name="connsiteY0-2366" fmla="*/ 4969370 h 7997370"/>
              <a:gd name="connsiteX1-2367" fmla="*/ 1908628 w 7496628"/>
              <a:gd name="connsiteY1-2368" fmla="*/ 4978399 h 7997370"/>
              <a:gd name="connsiteX2-2369" fmla="*/ 1986512 w 7496628"/>
              <a:gd name="connsiteY2-2370" fmla="*/ 4988135 h 7997370"/>
              <a:gd name="connsiteX3-2371" fmla="*/ 1986512 w 7496628"/>
              <a:gd name="connsiteY3-2372" fmla="*/ 4988134 h 7997370"/>
              <a:gd name="connsiteX4-2373" fmla="*/ 1908629 w 7496628"/>
              <a:gd name="connsiteY4-2374" fmla="*/ 4978399 h 7997370"/>
              <a:gd name="connsiteX5-2375" fmla="*/ 1904906 w 7496628"/>
              <a:gd name="connsiteY5-2376" fmla="*/ 4969369 h 7997370"/>
              <a:gd name="connsiteX6-2377" fmla="*/ 1904906 w 7496628"/>
              <a:gd name="connsiteY6-2378" fmla="*/ 4969370 h 7997370"/>
              <a:gd name="connsiteX7-2379" fmla="*/ 0 w 7496628"/>
              <a:gd name="connsiteY7-2380" fmla="*/ 2053770 h 7997370"/>
              <a:gd name="connsiteX8-2381" fmla="*/ 1516743 w 7496628"/>
              <a:gd name="connsiteY8-2382" fmla="*/ 537027 h 7997370"/>
              <a:gd name="connsiteX9-2383" fmla="*/ 2481532 w 7496628"/>
              <a:gd name="connsiteY9-2384" fmla="*/ 883377 h 7997370"/>
              <a:gd name="connsiteX10-2385" fmla="*/ 2541593 w 7496628"/>
              <a:gd name="connsiteY10-2386" fmla="*/ 937965 h 7997370"/>
              <a:gd name="connsiteX11-2387" fmla="*/ 2541595 w 7496628"/>
              <a:gd name="connsiteY11-2388" fmla="*/ 937967 h 7997370"/>
              <a:gd name="connsiteX12-2389" fmla="*/ 2589242 w 7496628"/>
              <a:gd name="connsiteY12-2390" fmla="*/ 981272 h 7997370"/>
              <a:gd name="connsiteX13-2391" fmla="*/ 2633106 w 7496628"/>
              <a:gd name="connsiteY13-2392" fmla="*/ 1029535 h 7997370"/>
              <a:gd name="connsiteX14-2393" fmla="*/ 2633107 w 7496628"/>
              <a:gd name="connsiteY14-2394" fmla="*/ 1029535 h 7997370"/>
              <a:gd name="connsiteX15-2395" fmla="*/ 2687136 w 7496628"/>
              <a:gd name="connsiteY15-2396" fmla="*/ 1088981 h 7997370"/>
              <a:gd name="connsiteX16-2397" fmla="*/ 2737678 w 7496628"/>
              <a:gd name="connsiteY16-2398" fmla="*/ 1156572 h 7997370"/>
              <a:gd name="connsiteX17-2399" fmla="*/ 2661696 w 7496628"/>
              <a:gd name="connsiteY17-2400" fmla="*/ 1093879 h 7997370"/>
              <a:gd name="connsiteX18-2401" fmla="*/ 2615857 w 7496628"/>
              <a:gd name="connsiteY18-2402" fmla="*/ 1038324 h 7997370"/>
              <a:gd name="connsiteX19-2403" fmla="*/ 2615856 w 7496628"/>
              <a:gd name="connsiteY19-2404" fmla="*/ 1038324 h 7997370"/>
              <a:gd name="connsiteX20-2405" fmla="*/ 2615857 w 7496628"/>
              <a:gd name="connsiteY20-2406" fmla="*/ 1038324 h 7997370"/>
              <a:gd name="connsiteX21-2407" fmla="*/ 2661696 w 7496628"/>
              <a:gd name="connsiteY21-2408" fmla="*/ 1093880 h 7997370"/>
              <a:gd name="connsiteX22-2409" fmla="*/ 2737678 w 7496628"/>
              <a:gd name="connsiteY22-2410" fmla="*/ 1156573 h 7997370"/>
              <a:gd name="connsiteX23-2411" fmla="*/ 2774450 w 7496628"/>
              <a:gd name="connsiteY23-2412" fmla="*/ 1205746 h 7997370"/>
              <a:gd name="connsiteX24-2413" fmla="*/ 2774465 w 7496628"/>
              <a:gd name="connsiteY24-2414" fmla="*/ 1205769 h 7997370"/>
              <a:gd name="connsiteX25-2415" fmla="*/ 2774465 w 7496628"/>
              <a:gd name="connsiteY25-2416" fmla="*/ 1205769 h 7997370"/>
              <a:gd name="connsiteX26-2417" fmla="*/ 2774450 w 7496628"/>
              <a:gd name="connsiteY26-2418" fmla="*/ 1205745 h 7997370"/>
              <a:gd name="connsiteX27-2419" fmla="*/ 2737678 w 7496628"/>
              <a:gd name="connsiteY27-2420" fmla="*/ 1156572 h 7997370"/>
              <a:gd name="connsiteX28-2421" fmla="*/ 2787356 w 7496628"/>
              <a:gd name="connsiteY28-2422" fmla="*/ 1197560 h 7997370"/>
              <a:gd name="connsiteX29-2423" fmla="*/ 3262088 w 7496628"/>
              <a:gd name="connsiteY29-2424" fmla="*/ 1342571 h 7997370"/>
              <a:gd name="connsiteX30-2425" fmla="*/ 3862482 w 7496628"/>
              <a:gd name="connsiteY30-2426" fmla="*/ 1093879 h 7997370"/>
              <a:gd name="connsiteX31-2427" fmla="*/ 3951677 w 7496628"/>
              <a:gd name="connsiteY31-2428" fmla="*/ 985774 h 7997370"/>
              <a:gd name="connsiteX32-2429" fmla="*/ 3950648 w 7496628"/>
              <a:gd name="connsiteY32-2430" fmla="*/ 987468 h 7997370"/>
              <a:gd name="connsiteX33-2431" fmla="*/ 3950636 w 7496628"/>
              <a:gd name="connsiteY33-2432" fmla="*/ 987494 h 7997370"/>
              <a:gd name="connsiteX34-2433" fmla="*/ 3875700 w 7496628"/>
              <a:gd name="connsiteY34-2434" fmla="*/ 1141842 h 7997370"/>
              <a:gd name="connsiteX35-2435" fmla="*/ 3863592 w 7496628"/>
              <a:gd name="connsiteY35-2436" fmla="*/ 1173997 h 7997370"/>
              <a:gd name="connsiteX36-2437" fmla="*/ 3853793 w 7496628"/>
              <a:gd name="connsiteY36-2438" fmla="*/ 1194993 h 7997370"/>
              <a:gd name="connsiteX37-2439" fmla="*/ 3842003 w 7496628"/>
              <a:gd name="connsiteY37-2440" fmla="*/ 1231333 h 7997370"/>
              <a:gd name="connsiteX38-2441" fmla="*/ 3814767 w 7496628"/>
              <a:gd name="connsiteY38-2442" fmla="*/ 1303666 h 7997370"/>
              <a:gd name="connsiteX39-2443" fmla="*/ 3794382 w 7496628"/>
              <a:gd name="connsiteY39-2444" fmla="*/ 1378114 h 7997370"/>
              <a:gd name="connsiteX40-2445" fmla="*/ 3771945 w 7496628"/>
              <a:gd name="connsiteY40-2446" fmla="*/ 1460056 h 7997370"/>
              <a:gd name="connsiteX41-2447" fmla="*/ 3842003 w 7496628"/>
              <a:gd name="connsiteY41-2448" fmla="*/ 1231333 h 7997370"/>
              <a:gd name="connsiteX42-2449" fmla="*/ 3863592 w 7496628"/>
              <a:gd name="connsiteY42-2450" fmla="*/ 1173997 h 7997370"/>
              <a:gd name="connsiteX43-2451" fmla="*/ 3950636 w 7496628"/>
              <a:gd name="connsiteY43-2452" fmla="*/ 987494 h 7997370"/>
              <a:gd name="connsiteX44-2453" fmla="*/ 3950648 w 7496628"/>
              <a:gd name="connsiteY44-2454" fmla="*/ 987469 h 7997370"/>
              <a:gd name="connsiteX45-2455" fmla="*/ 3951677 w 7496628"/>
              <a:gd name="connsiteY45-2456" fmla="*/ 985775 h 7997370"/>
              <a:gd name="connsiteX46-2457" fmla="*/ 3985637 w 7496628"/>
              <a:gd name="connsiteY46-2458" fmla="*/ 929875 h 7997370"/>
              <a:gd name="connsiteX47-2459" fmla="*/ 3998195 w 7496628"/>
              <a:gd name="connsiteY47-2460" fmla="*/ 909205 h 7997370"/>
              <a:gd name="connsiteX48-2461" fmla="*/ 4045160 w 7496628"/>
              <a:gd name="connsiteY48-2462" fmla="*/ 831897 h 7997370"/>
              <a:gd name="connsiteX49-2463" fmla="*/ 5609771 w 7496628"/>
              <a:gd name="connsiteY49-2464" fmla="*/ 0 h 7997370"/>
              <a:gd name="connsiteX50-2465" fmla="*/ 7496628 w 7496628"/>
              <a:gd name="connsiteY50-2466" fmla="*/ 1886857 h 7997370"/>
              <a:gd name="connsiteX51-2467" fmla="*/ 6170864 w 7496628"/>
              <a:gd name="connsiteY51-2468" fmla="*/ 3688885 h 7997370"/>
              <a:gd name="connsiteX52-2469" fmla="*/ 6084717 w 7496628"/>
              <a:gd name="connsiteY52-2470" fmla="*/ 3711035 h 7997370"/>
              <a:gd name="connsiteX53-2471" fmla="*/ 6084708 w 7496628"/>
              <a:gd name="connsiteY53-2472" fmla="*/ 3711036 h 7997370"/>
              <a:gd name="connsiteX54-2473" fmla="*/ 5990038 w 7496628"/>
              <a:gd name="connsiteY54-2474" fmla="*/ 3735379 h 7997370"/>
              <a:gd name="connsiteX55-2475" fmla="*/ 5976330 w 7496628"/>
              <a:gd name="connsiteY55-2476" fmla="*/ 3737471 h 7997370"/>
              <a:gd name="connsiteX56-2477" fmla="*/ 5894258 w 7496628"/>
              <a:gd name="connsiteY56-2478" fmla="*/ 3749996 h 7997370"/>
              <a:gd name="connsiteX57-2479" fmla="*/ 5894248 w 7496628"/>
              <a:gd name="connsiteY57-2480" fmla="*/ 3749999 h 7997370"/>
              <a:gd name="connsiteX58-2481" fmla="*/ 5894238 w 7496628"/>
              <a:gd name="connsiteY58-2482" fmla="*/ 3750001 h 7997370"/>
              <a:gd name="connsiteX59-2483" fmla="*/ 5873297 w 7496628"/>
              <a:gd name="connsiteY59-2484" fmla="*/ 3755385 h 7997370"/>
              <a:gd name="connsiteX60-2485" fmla="*/ 5025574 w 7496628"/>
              <a:gd name="connsiteY60-2486" fmla="*/ 4907642 h 7997370"/>
              <a:gd name="connsiteX61-2487" fmla="*/ 5050086 w 7496628"/>
              <a:gd name="connsiteY61-2488" fmla="*/ 5150794 h 7997370"/>
              <a:gd name="connsiteX62-2489" fmla="*/ 5068892 w 7496628"/>
              <a:gd name="connsiteY62-2490" fmla="*/ 5223933 h 7997370"/>
              <a:gd name="connsiteX63-2491" fmla="*/ 5068892 w 7496628"/>
              <a:gd name="connsiteY63-2492" fmla="*/ 5223935 h 7997370"/>
              <a:gd name="connsiteX64-2493" fmla="*/ 5142177 w 7496628"/>
              <a:gd name="connsiteY64-2494" fmla="*/ 5376064 h 7997370"/>
              <a:gd name="connsiteX65-2495" fmla="*/ 5144682 w 7496628"/>
              <a:gd name="connsiteY65-2496" fmla="*/ 5382906 h 7997370"/>
              <a:gd name="connsiteX66-2497" fmla="*/ 5196413 w 7496628"/>
              <a:gd name="connsiteY66-2498" fmla="*/ 5524245 h 7997370"/>
              <a:gd name="connsiteX67-2499" fmla="*/ 5196414 w 7496628"/>
              <a:gd name="connsiteY67-2500" fmla="*/ 5524247 h 7997370"/>
              <a:gd name="connsiteX68-2501" fmla="*/ 5205627 w 7496628"/>
              <a:gd name="connsiteY68-2502" fmla="*/ 5549419 h 7997370"/>
              <a:gd name="connsiteX69-2503" fmla="*/ 5290456 w 7496628"/>
              <a:gd name="connsiteY69-2504" fmla="*/ 6110513 h 7997370"/>
              <a:gd name="connsiteX70-2505" fmla="*/ 3403599 w 7496628"/>
              <a:gd name="connsiteY70-2506" fmla="*/ 7997370 h 7997370"/>
              <a:gd name="connsiteX71-2507" fmla="*/ 1516743 w 7496628"/>
              <a:gd name="connsiteY71-2508" fmla="*/ 6110513 h 7997370"/>
              <a:gd name="connsiteX72-2509" fmla="*/ 1838988 w 7496628"/>
              <a:gd name="connsiteY72-2510" fmla="*/ 5055553 h 7997370"/>
              <a:gd name="connsiteX73-2511" fmla="*/ 1889221 w 7496628"/>
              <a:gd name="connsiteY73-2512" fmla="*/ 4988378 h 7997370"/>
              <a:gd name="connsiteX74-2513" fmla="*/ 1889230 w 7496628"/>
              <a:gd name="connsiteY74-2514" fmla="*/ 4988366 h 7997370"/>
              <a:gd name="connsiteX75-2515" fmla="*/ 1904383 w 7496628"/>
              <a:gd name="connsiteY75-2516" fmla="*/ 4968104 h 7997370"/>
              <a:gd name="connsiteX76-2517" fmla="*/ 1904383 w 7496628"/>
              <a:gd name="connsiteY76-2518" fmla="*/ 4968103 h 7997370"/>
              <a:gd name="connsiteX77-2519" fmla="*/ 1947610 w 7496628"/>
              <a:gd name="connsiteY77-2520" fmla="*/ 4910297 h 7997370"/>
              <a:gd name="connsiteX78-2521" fmla="*/ 1973782 w 7496628"/>
              <a:gd name="connsiteY78-2522" fmla="*/ 4881500 h 7997370"/>
              <a:gd name="connsiteX79-2523" fmla="*/ 1966818 w 7496628"/>
              <a:gd name="connsiteY79-2524" fmla="*/ 4894331 h 7997370"/>
              <a:gd name="connsiteX80-2525" fmla="*/ 1973783 w 7496628"/>
              <a:gd name="connsiteY80-2526" fmla="*/ 4881500 h 7997370"/>
              <a:gd name="connsiteX81-2527" fmla="*/ 2045103 w 7496628"/>
              <a:gd name="connsiteY81-2528" fmla="*/ 4750101 h 7997370"/>
              <a:gd name="connsiteX82-2529" fmla="*/ 2111829 w 7496628"/>
              <a:gd name="connsiteY82-2530" fmla="*/ 4419599 h 7997370"/>
              <a:gd name="connsiteX83-2531" fmla="*/ 1349557 w 7496628"/>
              <a:gd name="connsiteY83-2532" fmla="*/ 3574897 h 7997370"/>
              <a:gd name="connsiteX84-2533" fmla="*/ 1329447 w 7496628"/>
              <a:gd name="connsiteY84-2534" fmla="*/ 3573881 h 7997370"/>
              <a:gd name="connsiteX85-2535" fmla="*/ 1328058 w 7496628"/>
              <a:gd name="connsiteY85-2536" fmla="*/ 3570513 h 7997370"/>
              <a:gd name="connsiteX86-2537" fmla="*/ 1334174 w 7496628"/>
              <a:gd name="connsiteY86-2538" fmla="*/ 3558486 h 7997370"/>
              <a:gd name="connsiteX87-2539" fmla="*/ 1401337 w 7496628"/>
              <a:gd name="connsiteY87-2540" fmla="*/ 3426425 h 7997370"/>
              <a:gd name="connsiteX88-2541" fmla="*/ 1401337 w 7496628"/>
              <a:gd name="connsiteY88-2542" fmla="*/ 3426425 h 7997370"/>
              <a:gd name="connsiteX89-2543" fmla="*/ 1334174 w 7496628"/>
              <a:gd name="connsiteY89-2544" fmla="*/ 3558486 h 7997370"/>
              <a:gd name="connsiteX90-2545" fmla="*/ 1211066 w 7496628"/>
              <a:gd name="connsiteY90-2546" fmla="*/ 3539698 h 7997370"/>
              <a:gd name="connsiteX91-2547" fmla="*/ 0 w 7496628"/>
              <a:gd name="connsiteY91-2548" fmla="*/ 2053770 h 7997370"/>
              <a:gd name="connsiteX0-2549" fmla="*/ 1904906 w 7496628"/>
              <a:gd name="connsiteY0-2550" fmla="*/ 4969370 h 7997370"/>
              <a:gd name="connsiteX1-2551" fmla="*/ 1908628 w 7496628"/>
              <a:gd name="connsiteY1-2552" fmla="*/ 4978399 h 7997370"/>
              <a:gd name="connsiteX2-2553" fmla="*/ 1986512 w 7496628"/>
              <a:gd name="connsiteY2-2554" fmla="*/ 4988135 h 7997370"/>
              <a:gd name="connsiteX3-2555" fmla="*/ 1986512 w 7496628"/>
              <a:gd name="connsiteY3-2556" fmla="*/ 4988134 h 7997370"/>
              <a:gd name="connsiteX4-2557" fmla="*/ 1908629 w 7496628"/>
              <a:gd name="connsiteY4-2558" fmla="*/ 4978399 h 7997370"/>
              <a:gd name="connsiteX5-2559" fmla="*/ 1904906 w 7496628"/>
              <a:gd name="connsiteY5-2560" fmla="*/ 4969369 h 7997370"/>
              <a:gd name="connsiteX6-2561" fmla="*/ 1904906 w 7496628"/>
              <a:gd name="connsiteY6-2562" fmla="*/ 4969370 h 7997370"/>
              <a:gd name="connsiteX7-2563" fmla="*/ 0 w 7496628"/>
              <a:gd name="connsiteY7-2564" fmla="*/ 2053770 h 7997370"/>
              <a:gd name="connsiteX8-2565" fmla="*/ 1516743 w 7496628"/>
              <a:gd name="connsiteY8-2566" fmla="*/ 537027 h 7997370"/>
              <a:gd name="connsiteX9-2567" fmla="*/ 2481532 w 7496628"/>
              <a:gd name="connsiteY9-2568" fmla="*/ 883377 h 7997370"/>
              <a:gd name="connsiteX10-2569" fmla="*/ 2541593 w 7496628"/>
              <a:gd name="connsiteY10-2570" fmla="*/ 937965 h 7997370"/>
              <a:gd name="connsiteX11-2571" fmla="*/ 2541595 w 7496628"/>
              <a:gd name="connsiteY11-2572" fmla="*/ 937967 h 7997370"/>
              <a:gd name="connsiteX12-2573" fmla="*/ 2589242 w 7496628"/>
              <a:gd name="connsiteY12-2574" fmla="*/ 981272 h 7997370"/>
              <a:gd name="connsiteX13-2575" fmla="*/ 2633106 w 7496628"/>
              <a:gd name="connsiteY13-2576" fmla="*/ 1029535 h 7997370"/>
              <a:gd name="connsiteX14-2577" fmla="*/ 2633107 w 7496628"/>
              <a:gd name="connsiteY14-2578" fmla="*/ 1029535 h 7997370"/>
              <a:gd name="connsiteX15-2579" fmla="*/ 2687136 w 7496628"/>
              <a:gd name="connsiteY15-2580" fmla="*/ 1088981 h 7997370"/>
              <a:gd name="connsiteX16-2581" fmla="*/ 2737678 w 7496628"/>
              <a:gd name="connsiteY16-2582" fmla="*/ 1156572 h 7997370"/>
              <a:gd name="connsiteX17-2583" fmla="*/ 2661696 w 7496628"/>
              <a:gd name="connsiteY17-2584" fmla="*/ 1093879 h 7997370"/>
              <a:gd name="connsiteX18-2585" fmla="*/ 2615857 w 7496628"/>
              <a:gd name="connsiteY18-2586" fmla="*/ 1038324 h 7997370"/>
              <a:gd name="connsiteX19-2587" fmla="*/ 2615856 w 7496628"/>
              <a:gd name="connsiteY19-2588" fmla="*/ 1038324 h 7997370"/>
              <a:gd name="connsiteX20-2589" fmla="*/ 2615857 w 7496628"/>
              <a:gd name="connsiteY20-2590" fmla="*/ 1038324 h 7997370"/>
              <a:gd name="connsiteX21-2591" fmla="*/ 2661696 w 7496628"/>
              <a:gd name="connsiteY21-2592" fmla="*/ 1093880 h 7997370"/>
              <a:gd name="connsiteX22-2593" fmla="*/ 2737678 w 7496628"/>
              <a:gd name="connsiteY22-2594" fmla="*/ 1156573 h 7997370"/>
              <a:gd name="connsiteX23-2595" fmla="*/ 2774450 w 7496628"/>
              <a:gd name="connsiteY23-2596" fmla="*/ 1205746 h 7997370"/>
              <a:gd name="connsiteX24-2597" fmla="*/ 2774465 w 7496628"/>
              <a:gd name="connsiteY24-2598" fmla="*/ 1205769 h 7997370"/>
              <a:gd name="connsiteX25-2599" fmla="*/ 2774465 w 7496628"/>
              <a:gd name="connsiteY25-2600" fmla="*/ 1205769 h 7997370"/>
              <a:gd name="connsiteX26-2601" fmla="*/ 2774450 w 7496628"/>
              <a:gd name="connsiteY26-2602" fmla="*/ 1205745 h 7997370"/>
              <a:gd name="connsiteX27-2603" fmla="*/ 2737678 w 7496628"/>
              <a:gd name="connsiteY27-2604" fmla="*/ 1156572 h 7997370"/>
              <a:gd name="connsiteX28-2605" fmla="*/ 2787356 w 7496628"/>
              <a:gd name="connsiteY28-2606" fmla="*/ 1197560 h 7997370"/>
              <a:gd name="connsiteX29-2607" fmla="*/ 3262088 w 7496628"/>
              <a:gd name="connsiteY29-2608" fmla="*/ 1342571 h 7997370"/>
              <a:gd name="connsiteX30-2609" fmla="*/ 3862482 w 7496628"/>
              <a:gd name="connsiteY30-2610" fmla="*/ 1093879 h 7997370"/>
              <a:gd name="connsiteX31-2611" fmla="*/ 3951677 w 7496628"/>
              <a:gd name="connsiteY31-2612" fmla="*/ 985774 h 7997370"/>
              <a:gd name="connsiteX32-2613" fmla="*/ 3950648 w 7496628"/>
              <a:gd name="connsiteY32-2614" fmla="*/ 987468 h 7997370"/>
              <a:gd name="connsiteX33-2615" fmla="*/ 3950636 w 7496628"/>
              <a:gd name="connsiteY33-2616" fmla="*/ 987494 h 7997370"/>
              <a:gd name="connsiteX34-2617" fmla="*/ 3875700 w 7496628"/>
              <a:gd name="connsiteY34-2618" fmla="*/ 1141842 h 7997370"/>
              <a:gd name="connsiteX35-2619" fmla="*/ 3863592 w 7496628"/>
              <a:gd name="connsiteY35-2620" fmla="*/ 1173997 h 7997370"/>
              <a:gd name="connsiteX36-2621" fmla="*/ 3853793 w 7496628"/>
              <a:gd name="connsiteY36-2622" fmla="*/ 1194993 h 7997370"/>
              <a:gd name="connsiteX37-2623" fmla="*/ 3842003 w 7496628"/>
              <a:gd name="connsiteY37-2624" fmla="*/ 1231333 h 7997370"/>
              <a:gd name="connsiteX38-2625" fmla="*/ 3814767 w 7496628"/>
              <a:gd name="connsiteY38-2626" fmla="*/ 1303666 h 7997370"/>
              <a:gd name="connsiteX39-2627" fmla="*/ 3794382 w 7496628"/>
              <a:gd name="connsiteY39-2628" fmla="*/ 1378114 h 7997370"/>
              <a:gd name="connsiteX40-2629" fmla="*/ 3842003 w 7496628"/>
              <a:gd name="connsiteY40-2630" fmla="*/ 1231333 h 7997370"/>
              <a:gd name="connsiteX41-2631" fmla="*/ 3863592 w 7496628"/>
              <a:gd name="connsiteY41-2632" fmla="*/ 1173997 h 7997370"/>
              <a:gd name="connsiteX42-2633" fmla="*/ 3950636 w 7496628"/>
              <a:gd name="connsiteY42-2634" fmla="*/ 987494 h 7997370"/>
              <a:gd name="connsiteX43-2635" fmla="*/ 3950648 w 7496628"/>
              <a:gd name="connsiteY43-2636" fmla="*/ 987469 h 7997370"/>
              <a:gd name="connsiteX44-2637" fmla="*/ 3951677 w 7496628"/>
              <a:gd name="connsiteY44-2638" fmla="*/ 985775 h 7997370"/>
              <a:gd name="connsiteX45-2639" fmla="*/ 3985637 w 7496628"/>
              <a:gd name="connsiteY45-2640" fmla="*/ 929875 h 7997370"/>
              <a:gd name="connsiteX46-2641" fmla="*/ 3998195 w 7496628"/>
              <a:gd name="connsiteY46-2642" fmla="*/ 909205 h 7997370"/>
              <a:gd name="connsiteX47-2643" fmla="*/ 4045160 w 7496628"/>
              <a:gd name="connsiteY47-2644" fmla="*/ 831897 h 7997370"/>
              <a:gd name="connsiteX48-2645" fmla="*/ 5609771 w 7496628"/>
              <a:gd name="connsiteY48-2646" fmla="*/ 0 h 7997370"/>
              <a:gd name="connsiteX49-2647" fmla="*/ 7496628 w 7496628"/>
              <a:gd name="connsiteY49-2648" fmla="*/ 1886857 h 7997370"/>
              <a:gd name="connsiteX50-2649" fmla="*/ 6170864 w 7496628"/>
              <a:gd name="connsiteY50-2650" fmla="*/ 3688885 h 7997370"/>
              <a:gd name="connsiteX51-2651" fmla="*/ 6084717 w 7496628"/>
              <a:gd name="connsiteY51-2652" fmla="*/ 3711035 h 7997370"/>
              <a:gd name="connsiteX52-2653" fmla="*/ 6084708 w 7496628"/>
              <a:gd name="connsiteY52-2654" fmla="*/ 3711036 h 7997370"/>
              <a:gd name="connsiteX53-2655" fmla="*/ 5990038 w 7496628"/>
              <a:gd name="connsiteY53-2656" fmla="*/ 3735379 h 7997370"/>
              <a:gd name="connsiteX54-2657" fmla="*/ 5976330 w 7496628"/>
              <a:gd name="connsiteY54-2658" fmla="*/ 3737471 h 7997370"/>
              <a:gd name="connsiteX55-2659" fmla="*/ 5894258 w 7496628"/>
              <a:gd name="connsiteY55-2660" fmla="*/ 3749996 h 7997370"/>
              <a:gd name="connsiteX56-2661" fmla="*/ 5894248 w 7496628"/>
              <a:gd name="connsiteY56-2662" fmla="*/ 3749999 h 7997370"/>
              <a:gd name="connsiteX57-2663" fmla="*/ 5894238 w 7496628"/>
              <a:gd name="connsiteY57-2664" fmla="*/ 3750001 h 7997370"/>
              <a:gd name="connsiteX58-2665" fmla="*/ 5873297 w 7496628"/>
              <a:gd name="connsiteY58-2666" fmla="*/ 3755385 h 7997370"/>
              <a:gd name="connsiteX59-2667" fmla="*/ 5025574 w 7496628"/>
              <a:gd name="connsiteY59-2668" fmla="*/ 4907642 h 7997370"/>
              <a:gd name="connsiteX60-2669" fmla="*/ 5050086 w 7496628"/>
              <a:gd name="connsiteY60-2670" fmla="*/ 5150794 h 7997370"/>
              <a:gd name="connsiteX61-2671" fmla="*/ 5068892 w 7496628"/>
              <a:gd name="connsiteY61-2672" fmla="*/ 5223933 h 7997370"/>
              <a:gd name="connsiteX62-2673" fmla="*/ 5068892 w 7496628"/>
              <a:gd name="connsiteY62-2674" fmla="*/ 5223935 h 7997370"/>
              <a:gd name="connsiteX63-2675" fmla="*/ 5142177 w 7496628"/>
              <a:gd name="connsiteY63-2676" fmla="*/ 5376064 h 7997370"/>
              <a:gd name="connsiteX64-2677" fmla="*/ 5144682 w 7496628"/>
              <a:gd name="connsiteY64-2678" fmla="*/ 5382906 h 7997370"/>
              <a:gd name="connsiteX65-2679" fmla="*/ 5196413 w 7496628"/>
              <a:gd name="connsiteY65-2680" fmla="*/ 5524245 h 7997370"/>
              <a:gd name="connsiteX66-2681" fmla="*/ 5196414 w 7496628"/>
              <a:gd name="connsiteY66-2682" fmla="*/ 5524247 h 7997370"/>
              <a:gd name="connsiteX67-2683" fmla="*/ 5205627 w 7496628"/>
              <a:gd name="connsiteY67-2684" fmla="*/ 5549419 h 7997370"/>
              <a:gd name="connsiteX68-2685" fmla="*/ 5290456 w 7496628"/>
              <a:gd name="connsiteY68-2686" fmla="*/ 6110513 h 7997370"/>
              <a:gd name="connsiteX69-2687" fmla="*/ 3403599 w 7496628"/>
              <a:gd name="connsiteY69-2688" fmla="*/ 7997370 h 7997370"/>
              <a:gd name="connsiteX70-2689" fmla="*/ 1516743 w 7496628"/>
              <a:gd name="connsiteY70-2690" fmla="*/ 6110513 h 7997370"/>
              <a:gd name="connsiteX71-2691" fmla="*/ 1838988 w 7496628"/>
              <a:gd name="connsiteY71-2692" fmla="*/ 5055553 h 7997370"/>
              <a:gd name="connsiteX72-2693" fmla="*/ 1889221 w 7496628"/>
              <a:gd name="connsiteY72-2694" fmla="*/ 4988378 h 7997370"/>
              <a:gd name="connsiteX73-2695" fmla="*/ 1889230 w 7496628"/>
              <a:gd name="connsiteY73-2696" fmla="*/ 4988366 h 7997370"/>
              <a:gd name="connsiteX74-2697" fmla="*/ 1904383 w 7496628"/>
              <a:gd name="connsiteY74-2698" fmla="*/ 4968104 h 7997370"/>
              <a:gd name="connsiteX75-2699" fmla="*/ 1904383 w 7496628"/>
              <a:gd name="connsiteY75-2700" fmla="*/ 4968103 h 7997370"/>
              <a:gd name="connsiteX76-2701" fmla="*/ 1947610 w 7496628"/>
              <a:gd name="connsiteY76-2702" fmla="*/ 4910297 h 7997370"/>
              <a:gd name="connsiteX77-2703" fmla="*/ 1973782 w 7496628"/>
              <a:gd name="connsiteY77-2704" fmla="*/ 4881500 h 7997370"/>
              <a:gd name="connsiteX78-2705" fmla="*/ 1966818 w 7496628"/>
              <a:gd name="connsiteY78-2706" fmla="*/ 4894331 h 7997370"/>
              <a:gd name="connsiteX79-2707" fmla="*/ 1973783 w 7496628"/>
              <a:gd name="connsiteY79-2708" fmla="*/ 4881500 h 7997370"/>
              <a:gd name="connsiteX80-2709" fmla="*/ 2045103 w 7496628"/>
              <a:gd name="connsiteY80-2710" fmla="*/ 4750101 h 7997370"/>
              <a:gd name="connsiteX81-2711" fmla="*/ 2111829 w 7496628"/>
              <a:gd name="connsiteY81-2712" fmla="*/ 4419599 h 7997370"/>
              <a:gd name="connsiteX82-2713" fmla="*/ 1349557 w 7496628"/>
              <a:gd name="connsiteY82-2714" fmla="*/ 3574897 h 7997370"/>
              <a:gd name="connsiteX83-2715" fmla="*/ 1329447 w 7496628"/>
              <a:gd name="connsiteY83-2716" fmla="*/ 3573881 h 7997370"/>
              <a:gd name="connsiteX84-2717" fmla="*/ 1328058 w 7496628"/>
              <a:gd name="connsiteY84-2718" fmla="*/ 3570513 h 7997370"/>
              <a:gd name="connsiteX85-2719" fmla="*/ 1334174 w 7496628"/>
              <a:gd name="connsiteY85-2720" fmla="*/ 3558486 h 7997370"/>
              <a:gd name="connsiteX86-2721" fmla="*/ 1401337 w 7496628"/>
              <a:gd name="connsiteY86-2722" fmla="*/ 3426425 h 7997370"/>
              <a:gd name="connsiteX87-2723" fmla="*/ 1401337 w 7496628"/>
              <a:gd name="connsiteY87-2724" fmla="*/ 3426425 h 7997370"/>
              <a:gd name="connsiteX88-2725" fmla="*/ 1334174 w 7496628"/>
              <a:gd name="connsiteY88-2726" fmla="*/ 3558486 h 7997370"/>
              <a:gd name="connsiteX89-2727" fmla="*/ 1211066 w 7496628"/>
              <a:gd name="connsiteY89-2728" fmla="*/ 3539698 h 7997370"/>
              <a:gd name="connsiteX90-2729" fmla="*/ 0 w 7496628"/>
              <a:gd name="connsiteY90-2730" fmla="*/ 2053770 h 7997370"/>
              <a:gd name="connsiteX0-2731" fmla="*/ 1904906 w 7496628"/>
              <a:gd name="connsiteY0-2732" fmla="*/ 4969370 h 7997370"/>
              <a:gd name="connsiteX1-2733" fmla="*/ 1908628 w 7496628"/>
              <a:gd name="connsiteY1-2734" fmla="*/ 4978399 h 7997370"/>
              <a:gd name="connsiteX2-2735" fmla="*/ 1986512 w 7496628"/>
              <a:gd name="connsiteY2-2736" fmla="*/ 4988135 h 7997370"/>
              <a:gd name="connsiteX3-2737" fmla="*/ 1986512 w 7496628"/>
              <a:gd name="connsiteY3-2738" fmla="*/ 4988134 h 7997370"/>
              <a:gd name="connsiteX4-2739" fmla="*/ 1908629 w 7496628"/>
              <a:gd name="connsiteY4-2740" fmla="*/ 4978399 h 7997370"/>
              <a:gd name="connsiteX5-2741" fmla="*/ 1904906 w 7496628"/>
              <a:gd name="connsiteY5-2742" fmla="*/ 4969369 h 7997370"/>
              <a:gd name="connsiteX6-2743" fmla="*/ 1904906 w 7496628"/>
              <a:gd name="connsiteY6-2744" fmla="*/ 4969370 h 7997370"/>
              <a:gd name="connsiteX7-2745" fmla="*/ 0 w 7496628"/>
              <a:gd name="connsiteY7-2746" fmla="*/ 2053770 h 7997370"/>
              <a:gd name="connsiteX8-2747" fmla="*/ 1516743 w 7496628"/>
              <a:gd name="connsiteY8-2748" fmla="*/ 537027 h 7997370"/>
              <a:gd name="connsiteX9-2749" fmla="*/ 2481532 w 7496628"/>
              <a:gd name="connsiteY9-2750" fmla="*/ 883377 h 7997370"/>
              <a:gd name="connsiteX10-2751" fmla="*/ 2541593 w 7496628"/>
              <a:gd name="connsiteY10-2752" fmla="*/ 937965 h 7997370"/>
              <a:gd name="connsiteX11-2753" fmla="*/ 2541595 w 7496628"/>
              <a:gd name="connsiteY11-2754" fmla="*/ 937967 h 7997370"/>
              <a:gd name="connsiteX12-2755" fmla="*/ 2589242 w 7496628"/>
              <a:gd name="connsiteY12-2756" fmla="*/ 981272 h 7997370"/>
              <a:gd name="connsiteX13-2757" fmla="*/ 2633106 w 7496628"/>
              <a:gd name="connsiteY13-2758" fmla="*/ 1029535 h 7997370"/>
              <a:gd name="connsiteX14-2759" fmla="*/ 2633107 w 7496628"/>
              <a:gd name="connsiteY14-2760" fmla="*/ 1029535 h 7997370"/>
              <a:gd name="connsiteX15-2761" fmla="*/ 2687136 w 7496628"/>
              <a:gd name="connsiteY15-2762" fmla="*/ 1088981 h 7997370"/>
              <a:gd name="connsiteX16-2763" fmla="*/ 2737678 w 7496628"/>
              <a:gd name="connsiteY16-2764" fmla="*/ 1156572 h 7997370"/>
              <a:gd name="connsiteX17-2765" fmla="*/ 2661696 w 7496628"/>
              <a:gd name="connsiteY17-2766" fmla="*/ 1093879 h 7997370"/>
              <a:gd name="connsiteX18-2767" fmla="*/ 2615857 w 7496628"/>
              <a:gd name="connsiteY18-2768" fmla="*/ 1038324 h 7997370"/>
              <a:gd name="connsiteX19-2769" fmla="*/ 2615856 w 7496628"/>
              <a:gd name="connsiteY19-2770" fmla="*/ 1038324 h 7997370"/>
              <a:gd name="connsiteX20-2771" fmla="*/ 2615857 w 7496628"/>
              <a:gd name="connsiteY20-2772" fmla="*/ 1038324 h 7997370"/>
              <a:gd name="connsiteX21-2773" fmla="*/ 2661696 w 7496628"/>
              <a:gd name="connsiteY21-2774" fmla="*/ 1093880 h 7997370"/>
              <a:gd name="connsiteX22-2775" fmla="*/ 2737678 w 7496628"/>
              <a:gd name="connsiteY22-2776" fmla="*/ 1156573 h 7997370"/>
              <a:gd name="connsiteX23-2777" fmla="*/ 2774450 w 7496628"/>
              <a:gd name="connsiteY23-2778" fmla="*/ 1205746 h 7997370"/>
              <a:gd name="connsiteX24-2779" fmla="*/ 2774465 w 7496628"/>
              <a:gd name="connsiteY24-2780" fmla="*/ 1205769 h 7997370"/>
              <a:gd name="connsiteX25-2781" fmla="*/ 2774465 w 7496628"/>
              <a:gd name="connsiteY25-2782" fmla="*/ 1205769 h 7997370"/>
              <a:gd name="connsiteX26-2783" fmla="*/ 2774450 w 7496628"/>
              <a:gd name="connsiteY26-2784" fmla="*/ 1205745 h 7997370"/>
              <a:gd name="connsiteX27-2785" fmla="*/ 2737678 w 7496628"/>
              <a:gd name="connsiteY27-2786" fmla="*/ 1156572 h 7997370"/>
              <a:gd name="connsiteX28-2787" fmla="*/ 2787356 w 7496628"/>
              <a:gd name="connsiteY28-2788" fmla="*/ 1197560 h 7997370"/>
              <a:gd name="connsiteX29-2789" fmla="*/ 3262088 w 7496628"/>
              <a:gd name="connsiteY29-2790" fmla="*/ 1342571 h 7997370"/>
              <a:gd name="connsiteX30-2791" fmla="*/ 3862482 w 7496628"/>
              <a:gd name="connsiteY30-2792" fmla="*/ 1093879 h 7997370"/>
              <a:gd name="connsiteX31-2793" fmla="*/ 3951677 w 7496628"/>
              <a:gd name="connsiteY31-2794" fmla="*/ 985774 h 7997370"/>
              <a:gd name="connsiteX32-2795" fmla="*/ 3950648 w 7496628"/>
              <a:gd name="connsiteY32-2796" fmla="*/ 987468 h 7997370"/>
              <a:gd name="connsiteX33-2797" fmla="*/ 3950636 w 7496628"/>
              <a:gd name="connsiteY33-2798" fmla="*/ 987494 h 7997370"/>
              <a:gd name="connsiteX34-2799" fmla="*/ 3875700 w 7496628"/>
              <a:gd name="connsiteY34-2800" fmla="*/ 1141842 h 7997370"/>
              <a:gd name="connsiteX35-2801" fmla="*/ 3863592 w 7496628"/>
              <a:gd name="connsiteY35-2802" fmla="*/ 1173997 h 7997370"/>
              <a:gd name="connsiteX36-2803" fmla="*/ 3853793 w 7496628"/>
              <a:gd name="connsiteY36-2804" fmla="*/ 1194993 h 7997370"/>
              <a:gd name="connsiteX37-2805" fmla="*/ 3842003 w 7496628"/>
              <a:gd name="connsiteY37-2806" fmla="*/ 1231333 h 7997370"/>
              <a:gd name="connsiteX38-2807" fmla="*/ 3814767 w 7496628"/>
              <a:gd name="connsiteY38-2808" fmla="*/ 1303666 h 7997370"/>
              <a:gd name="connsiteX39-2809" fmla="*/ 3842003 w 7496628"/>
              <a:gd name="connsiteY39-2810" fmla="*/ 1231333 h 7997370"/>
              <a:gd name="connsiteX40-2811" fmla="*/ 3863592 w 7496628"/>
              <a:gd name="connsiteY40-2812" fmla="*/ 1173997 h 7997370"/>
              <a:gd name="connsiteX41-2813" fmla="*/ 3950636 w 7496628"/>
              <a:gd name="connsiteY41-2814" fmla="*/ 987494 h 7997370"/>
              <a:gd name="connsiteX42-2815" fmla="*/ 3950648 w 7496628"/>
              <a:gd name="connsiteY42-2816" fmla="*/ 987469 h 7997370"/>
              <a:gd name="connsiteX43-2817" fmla="*/ 3951677 w 7496628"/>
              <a:gd name="connsiteY43-2818" fmla="*/ 985775 h 7997370"/>
              <a:gd name="connsiteX44-2819" fmla="*/ 3985637 w 7496628"/>
              <a:gd name="connsiteY44-2820" fmla="*/ 929875 h 7997370"/>
              <a:gd name="connsiteX45-2821" fmla="*/ 3998195 w 7496628"/>
              <a:gd name="connsiteY45-2822" fmla="*/ 909205 h 7997370"/>
              <a:gd name="connsiteX46-2823" fmla="*/ 4045160 w 7496628"/>
              <a:gd name="connsiteY46-2824" fmla="*/ 831897 h 7997370"/>
              <a:gd name="connsiteX47-2825" fmla="*/ 5609771 w 7496628"/>
              <a:gd name="connsiteY47-2826" fmla="*/ 0 h 7997370"/>
              <a:gd name="connsiteX48-2827" fmla="*/ 7496628 w 7496628"/>
              <a:gd name="connsiteY48-2828" fmla="*/ 1886857 h 7997370"/>
              <a:gd name="connsiteX49-2829" fmla="*/ 6170864 w 7496628"/>
              <a:gd name="connsiteY49-2830" fmla="*/ 3688885 h 7997370"/>
              <a:gd name="connsiteX50-2831" fmla="*/ 6084717 w 7496628"/>
              <a:gd name="connsiteY50-2832" fmla="*/ 3711035 h 7997370"/>
              <a:gd name="connsiteX51-2833" fmla="*/ 6084708 w 7496628"/>
              <a:gd name="connsiteY51-2834" fmla="*/ 3711036 h 7997370"/>
              <a:gd name="connsiteX52-2835" fmla="*/ 5990038 w 7496628"/>
              <a:gd name="connsiteY52-2836" fmla="*/ 3735379 h 7997370"/>
              <a:gd name="connsiteX53-2837" fmla="*/ 5976330 w 7496628"/>
              <a:gd name="connsiteY53-2838" fmla="*/ 3737471 h 7997370"/>
              <a:gd name="connsiteX54-2839" fmla="*/ 5894258 w 7496628"/>
              <a:gd name="connsiteY54-2840" fmla="*/ 3749996 h 7997370"/>
              <a:gd name="connsiteX55-2841" fmla="*/ 5894248 w 7496628"/>
              <a:gd name="connsiteY55-2842" fmla="*/ 3749999 h 7997370"/>
              <a:gd name="connsiteX56-2843" fmla="*/ 5894238 w 7496628"/>
              <a:gd name="connsiteY56-2844" fmla="*/ 3750001 h 7997370"/>
              <a:gd name="connsiteX57-2845" fmla="*/ 5873297 w 7496628"/>
              <a:gd name="connsiteY57-2846" fmla="*/ 3755385 h 7997370"/>
              <a:gd name="connsiteX58-2847" fmla="*/ 5025574 w 7496628"/>
              <a:gd name="connsiteY58-2848" fmla="*/ 4907642 h 7997370"/>
              <a:gd name="connsiteX59-2849" fmla="*/ 5050086 w 7496628"/>
              <a:gd name="connsiteY59-2850" fmla="*/ 5150794 h 7997370"/>
              <a:gd name="connsiteX60-2851" fmla="*/ 5068892 w 7496628"/>
              <a:gd name="connsiteY60-2852" fmla="*/ 5223933 h 7997370"/>
              <a:gd name="connsiteX61-2853" fmla="*/ 5068892 w 7496628"/>
              <a:gd name="connsiteY61-2854" fmla="*/ 5223935 h 7997370"/>
              <a:gd name="connsiteX62-2855" fmla="*/ 5142177 w 7496628"/>
              <a:gd name="connsiteY62-2856" fmla="*/ 5376064 h 7997370"/>
              <a:gd name="connsiteX63-2857" fmla="*/ 5144682 w 7496628"/>
              <a:gd name="connsiteY63-2858" fmla="*/ 5382906 h 7997370"/>
              <a:gd name="connsiteX64-2859" fmla="*/ 5196413 w 7496628"/>
              <a:gd name="connsiteY64-2860" fmla="*/ 5524245 h 7997370"/>
              <a:gd name="connsiteX65-2861" fmla="*/ 5196414 w 7496628"/>
              <a:gd name="connsiteY65-2862" fmla="*/ 5524247 h 7997370"/>
              <a:gd name="connsiteX66-2863" fmla="*/ 5205627 w 7496628"/>
              <a:gd name="connsiteY66-2864" fmla="*/ 5549419 h 7997370"/>
              <a:gd name="connsiteX67-2865" fmla="*/ 5290456 w 7496628"/>
              <a:gd name="connsiteY67-2866" fmla="*/ 6110513 h 7997370"/>
              <a:gd name="connsiteX68-2867" fmla="*/ 3403599 w 7496628"/>
              <a:gd name="connsiteY68-2868" fmla="*/ 7997370 h 7997370"/>
              <a:gd name="connsiteX69-2869" fmla="*/ 1516743 w 7496628"/>
              <a:gd name="connsiteY69-2870" fmla="*/ 6110513 h 7997370"/>
              <a:gd name="connsiteX70-2871" fmla="*/ 1838988 w 7496628"/>
              <a:gd name="connsiteY70-2872" fmla="*/ 5055553 h 7997370"/>
              <a:gd name="connsiteX71-2873" fmla="*/ 1889221 w 7496628"/>
              <a:gd name="connsiteY71-2874" fmla="*/ 4988378 h 7997370"/>
              <a:gd name="connsiteX72-2875" fmla="*/ 1889230 w 7496628"/>
              <a:gd name="connsiteY72-2876" fmla="*/ 4988366 h 7997370"/>
              <a:gd name="connsiteX73-2877" fmla="*/ 1904383 w 7496628"/>
              <a:gd name="connsiteY73-2878" fmla="*/ 4968104 h 7997370"/>
              <a:gd name="connsiteX74-2879" fmla="*/ 1904383 w 7496628"/>
              <a:gd name="connsiteY74-2880" fmla="*/ 4968103 h 7997370"/>
              <a:gd name="connsiteX75-2881" fmla="*/ 1947610 w 7496628"/>
              <a:gd name="connsiteY75-2882" fmla="*/ 4910297 h 7997370"/>
              <a:gd name="connsiteX76-2883" fmla="*/ 1973782 w 7496628"/>
              <a:gd name="connsiteY76-2884" fmla="*/ 4881500 h 7997370"/>
              <a:gd name="connsiteX77-2885" fmla="*/ 1966818 w 7496628"/>
              <a:gd name="connsiteY77-2886" fmla="*/ 4894331 h 7997370"/>
              <a:gd name="connsiteX78-2887" fmla="*/ 1973783 w 7496628"/>
              <a:gd name="connsiteY78-2888" fmla="*/ 4881500 h 7997370"/>
              <a:gd name="connsiteX79-2889" fmla="*/ 2045103 w 7496628"/>
              <a:gd name="connsiteY79-2890" fmla="*/ 4750101 h 7997370"/>
              <a:gd name="connsiteX80-2891" fmla="*/ 2111829 w 7496628"/>
              <a:gd name="connsiteY80-2892" fmla="*/ 4419599 h 7997370"/>
              <a:gd name="connsiteX81-2893" fmla="*/ 1349557 w 7496628"/>
              <a:gd name="connsiteY81-2894" fmla="*/ 3574897 h 7997370"/>
              <a:gd name="connsiteX82-2895" fmla="*/ 1329447 w 7496628"/>
              <a:gd name="connsiteY82-2896" fmla="*/ 3573881 h 7997370"/>
              <a:gd name="connsiteX83-2897" fmla="*/ 1328058 w 7496628"/>
              <a:gd name="connsiteY83-2898" fmla="*/ 3570513 h 7997370"/>
              <a:gd name="connsiteX84-2899" fmla="*/ 1334174 w 7496628"/>
              <a:gd name="connsiteY84-2900" fmla="*/ 3558486 h 7997370"/>
              <a:gd name="connsiteX85-2901" fmla="*/ 1401337 w 7496628"/>
              <a:gd name="connsiteY85-2902" fmla="*/ 3426425 h 7997370"/>
              <a:gd name="connsiteX86-2903" fmla="*/ 1401337 w 7496628"/>
              <a:gd name="connsiteY86-2904" fmla="*/ 3426425 h 7997370"/>
              <a:gd name="connsiteX87-2905" fmla="*/ 1334174 w 7496628"/>
              <a:gd name="connsiteY87-2906" fmla="*/ 3558486 h 7997370"/>
              <a:gd name="connsiteX88-2907" fmla="*/ 1211066 w 7496628"/>
              <a:gd name="connsiteY88-2908" fmla="*/ 3539698 h 7997370"/>
              <a:gd name="connsiteX89-2909" fmla="*/ 0 w 7496628"/>
              <a:gd name="connsiteY89-2910" fmla="*/ 2053770 h 7997370"/>
              <a:gd name="connsiteX0-2911" fmla="*/ 1904906 w 7496628"/>
              <a:gd name="connsiteY0-2912" fmla="*/ 4969370 h 7997370"/>
              <a:gd name="connsiteX1-2913" fmla="*/ 1908628 w 7496628"/>
              <a:gd name="connsiteY1-2914" fmla="*/ 4978399 h 7997370"/>
              <a:gd name="connsiteX2-2915" fmla="*/ 1986512 w 7496628"/>
              <a:gd name="connsiteY2-2916" fmla="*/ 4988135 h 7997370"/>
              <a:gd name="connsiteX3-2917" fmla="*/ 1986512 w 7496628"/>
              <a:gd name="connsiteY3-2918" fmla="*/ 4988134 h 7997370"/>
              <a:gd name="connsiteX4-2919" fmla="*/ 1908629 w 7496628"/>
              <a:gd name="connsiteY4-2920" fmla="*/ 4978399 h 7997370"/>
              <a:gd name="connsiteX5-2921" fmla="*/ 1904906 w 7496628"/>
              <a:gd name="connsiteY5-2922" fmla="*/ 4969369 h 7997370"/>
              <a:gd name="connsiteX6-2923" fmla="*/ 1904906 w 7496628"/>
              <a:gd name="connsiteY6-2924" fmla="*/ 4969370 h 7997370"/>
              <a:gd name="connsiteX7-2925" fmla="*/ 0 w 7496628"/>
              <a:gd name="connsiteY7-2926" fmla="*/ 2053770 h 7997370"/>
              <a:gd name="connsiteX8-2927" fmla="*/ 1516743 w 7496628"/>
              <a:gd name="connsiteY8-2928" fmla="*/ 537027 h 7997370"/>
              <a:gd name="connsiteX9-2929" fmla="*/ 2481532 w 7496628"/>
              <a:gd name="connsiteY9-2930" fmla="*/ 883377 h 7997370"/>
              <a:gd name="connsiteX10-2931" fmla="*/ 2541593 w 7496628"/>
              <a:gd name="connsiteY10-2932" fmla="*/ 937965 h 7997370"/>
              <a:gd name="connsiteX11-2933" fmla="*/ 2541595 w 7496628"/>
              <a:gd name="connsiteY11-2934" fmla="*/ 937967 h 7997370"/>
              <a:gd name="connsiteX12-2935" fmla="*/ 2589242 w 7496628"/>
              <a:gd name="connsiteY12-2936" fmla="*/ 981272 h 7997370"/>
              <a:gd name="connsiteX13-2937" fmla="*/ 2633106 w 7496628"/>
              <a:gd name="connsiteY13-2938" fmla="*/ 1029535 h 7997370"/>
              <a:gd name="connsiteX14-2939" fmla="*/ 2633107 w 7496628"/>
              <a:gd name="connsiteY14-2940" fmla="*/ 1029535 h 7997370"/>
              <a:gd name="connsiteX15-2941" fmla="*/ 2687136 w 7496628"/>
              <a:gd name="connsiteY15-2942" fmla="*/ 1088981 h 7997370"/>
              <a:gd name="connsiteX16-2943" fmla="*/ 2737678 w 7496628"/>
              <a:gd name="connsiteY16-2944" fmla="*/ 1156572 h 7997370"/>
              <a:gd name="connsiteX17-2945" fmla="*/ 2661696 w 7496628"/>
              <a:gd name="connsiteY17-2946" fmla="*/ 1093879 h 7997370"/>
              <a:gd name="connsiteX18-2947" fmla="*/ 2615857 w 7496628"/>
              <a:gd name="connsiteY18-2948" fmla="*/ 1038324 h 7997370"/>
              <a:gd name="connsiteX19-2949" fmla="*/ 2615856 w 7496628"/>
              <a:gd name="connsiteY19-2950" fmla="*/ 1038324 h 7997370"/>
              <a:gd name="connsiteX20-2951" fmla="*/ 2615857 w 7496628"/>
              <a:gd name="connsiteY20-2952" fmla="*/ 1038324 h 7997370"/>
              <a:gd name="connsiteX21-2953" fmla="*/ 2661696 w 7496628"/>
              <a:gd name="connsiteY21-2954" fmla="*/ 1093880 h 7997370"/>
              <a:gd name="connsiteX22-2955" fmla="*/ 2737678 w 7496628"/>
              <a:gd name="connsiteY22-2956" fmla="*/ 1156573 h 7997370"/>
              <a:gd name="connsiteX23-2957" fmla="*/ 2774450 w 7496628"/>
              <a:gd name="connsiteY23-2958" fmla="*/ 1205746 h 7997370"/>
              <a:gd name="connsiteX24-2959" fmla="*/ 2774465 w 7496628"/>
              <a:gd name="connsiteY24-2960" fmla="*/ 1205769 h 7997370"/>
              <a:gd name="connsiteX25-2961" fmla="*/ 2774465 w 7496628"/>
              <a:gd name="connsiteY25-2962" fmla="*/ 1205769 h 7997370"/>
              <a:gd name="connsiteX26-2963" fmla="*/ 2774450 w 7496628"/>
              <a:gd name="connsiteY26-2964" fmla="*/ 1205745 h 7997370"/>
              <a:gd name="connsiteX27-2965" fmla="*/ 2737678 w 7496628"/>
              <a:gd name="connsiteY27-2966" fmla="*/ 1156572 h 7997370"/>
              <a:gd name="connsiteX28-2967" fmla="*/ 2787356 w 7496628"/>
              <a:gd name="connsiteY28-2968" fmla="*/ 1197560 h 7997370"/>
              <a:gd name="connsiteX29-2969" fmla="*/ 3262088 w 7496628"/>
              <a:gd name="connsiteY29-2970" fmla="*/ 1342571 h 7997370"/>
              <a:gd name="connsiteX30-2971" fmla="*/ 3862482 w 7496628"/>
              <a:gd name="connsiteY30-2972" fmla="*/ 1093879 h 7997370"/>
              <a:gd name="connsiteX31-2973" fmla="*/ 3951677 w 7496628"/>
              <a:gd name="connsiteY31-2974" fmla="*/ 985774 h 7997370"/>
              <a:gd name="connsiteX32-2975" fmla="*/ 3950648 w 7496628"/>
              <a:gd name="connsiteY32-2976" fmla="*/ 987468 h 7997370"/>
              <a:gd name="connsiteX33-2977" fmla="*/ 3950636 w 7496628"/>
              <a:gd name="connsiteY33-2978" fmla="*/ 987494 h 7997370"/>
              <a:gd name="connsiteX34-2979" fmla="*/ 3875700 w 7496628"/>
              <a:gd name="connsiteY34-2980" fmla="*/ 1141842 h 7997370"/>
              <a:gd name="connsiteX35-2981" fmla="*/ 3863592 w 7496628"/>
              <a:gd name="connsiteY35-2982" fmla="*/ 1173997 h 7997370"/>
              <a:gd name="connsiteX36-2983" fmla="*/ 3853793 w 7496628"/>
              <a:gd name="connsiteY36-2984" fmla="*/ 1194993 h 7997370"/>
              <a:gd name="connsiteX37-2985" fmla="*/ 3842003 w 7496628"/>
              <a:gd name="connsiteY37-2986" fmla="*/ 1231333 h 7997370"/>
              <a:gd name="connsiteX38-2987" fmla="*/ 3842003 w 7496628"/>
              <a:gd name="connsiteY38-2988" fmla="*/ 1231333 h 7997370"/>
              <a:gd name="connsiteX39-2989" fmla="*/ 3863592 w 7496628"/>
              <a:gd name="connsiteY39-2990" fmla="*/ 1173997 h 7997370"/>
              <a:gd name="connsiteX40-2991" fmla="*/ 3950636 w 7496628"/>
              <a:gd name="connsiteY40-2992" fmla="*/ 987494 h 7997370"/>
              <a:gd name="connsiteX41-2993" fmla="*/ 3950648 w 7496628"/>
              <a:gd name="connsiteY41-2994" fmla="*/ 987469 h 7997370"/>
              <a:gd name="connsiteX42-2995" fmla="*/ 3951677 w 7496628"/>
              <a:gd name="connsiteY42-2996" fmla="*/ 985775 h 7997370"/>
              <a:gd name="connsiteX43-2997" fmla="*/ 3985637 w 7496628"/>
              <a:gd name="connsiteY43-2998" fmla="*/ 929875 h 7997370"/>
              <a:gd name="connsiteX44-2999" fmla="*/ 3998195 w 7496628"/>
              <a:gd name="connsiteY44-3000" fmla="*/ 909205 h 7997370"/>
              <a:gd name="connsiteX45-3001" fmla="*/ 4045160 w 7496628"/>
              <a:gd name="connsiteY45-3002" fmla="*/ 831897 h 7997370"/>
              <a:gd name="connsiteX46-3003" fmla="*/ 5609771 w 7496628"/>
              <a:gd name="connsiteY46-3004" fmla="*/ 0 h 7997370"/>
              <a:gd name="connsiteX47-3005" fmla="*/ 7496628 w 7496628"/>
              <a:gd name="connsiteY47-3006" fmla="*/ 1886857 h 7997370"/>
              <a:gd name="connsiteX48-3007" fmla="*/ 6170864 w 7496628"/>
              <a:gd name="connsiteY48-3008" fmla="*/ 3688885 h 7997370"/>
              <a:gd name="connsiteX49-3009" fmla="*/ 6084717 w 7496628"/>
              <a:gd name="connsiteY49-3010" fmla="*/ 3711035 h 7997370"/>
              <a:gd name="connsiteX50-3011" fmla="*/ 6084708 w 7496628"/>
              <a:gd name="connsiteY50-3012" fmla="*/ 3711036 h 7997370"/>
              <a:gd name="connsiteX51-3013" fmla="*/ 5990038 w 7496628"/>
              <a:gd name="connsiteY51-3014" fmla="*/ 3735379 h 7997370"/>
              <a:gd name="connsiteX52-3015" fmla="*/ 5976330 w 7496628"/>
              <a:gd name="connsiteY52-3016" fmla="*/ 3737471 h 7997370"/>
              <a:gd name="connsiteX53-3017" fmla="*/ 5894258 w 7496628"/>
              <a:gd name="connsiteY53-3018" fmla="*/ 3749996 h 7997370"/>
              <a:gd name="connsiteX54-3019" fmla="*/ 5894248 w 7496628"/>
              <a:gd name="connsiteY54-3020" fmla="*/ 3749999 h 7997370"/>
              <a:gd name="connsiteX55-3021" fmla="*/ 5894238 w 7496628"/>
              <a:gd name="connsiteY55-3022" fmla="*/ 3750001 h 7997370"/>
              <a:gd name="connsiteX56-3023" fmla="*/ 5873297 w 7496628"/>
              <a:gd name="connsiteY56-3024" fmla="*/ 3755385 h 7997370"/>
              <a:gd name="connsiteX57-3025" fmla="*/ 5025574 w 7496628"/>
              <a:gd name="connsiteY57-3026" fmla="*/ 4907642 h 7997370"/>
              <a:gd name="connsiteX58-3027" fmla="*/ 5050086 w 7496628"/>
              <a:gd name="connsiteY58-3028" fmla="*/ 5150794 h 7997370"/>
              <a:gd name="connsiteX59-3029" fmla="*/ 5068892 w 7496628"/>
              <a:gd name="connsiteY59-3030" fmla="*/ 5223933 h 7997370"/>
              <a:gd name="connsiteX60-3031" fmla="*/ 5068892 w 7496628"/>
              <a:gd name="connsiteY60-3032" fmla="*/ 5223935 h 7997370"/>
              <a:gd name="connsiteX61-3033" fmla="*/ 5142177 w 7496628"/>
              <a:gd name="connsiteY61-3034" fmla="*/ 5376064 h 7997370"/>
              <a:gd name="connsiteX62-3035" fmla="*/ 5144682 w 7496628"/>
              <a:gd name="connsiteY62-3036" fmla="*/ 5382906 h 7997370"/>
              <a:gd name="connsiteX63-3037" fmla="*/ 5196413 w 7496628"/>
              <a:gd name="connsiteY63-3038" fmla="*/ 5524245 h 7997370"/>
              <a:gd name="connsiteX64-3039" fmla="*/ 5196414 w 7496628"/>
              <a:gd name="connsiteY64-3040" fmla="*/ 5524247 h 7997370"/>
              <a:gd name="connsiteX65-3041" fmla="*/ 5205627 w 7496628"/>
              <a:gd name="connsiteY65-3042" fmla="*/ 5549419 h 7997370"/>
              <a:gd name="connsiteX66-3043" fmla="*/ 5290456 w 7496628"/>
              <a:gd name="connsiteY66-3044" fmla="*/ 6110513 h 7997370"/>
              <a:gd name="connsiteX67-3045" fmla="*/ 3403599 w 7496628"/>
              <a:gd name="connsiteY67-3046" fmla="*/ 7997370 h 7997370"/>
              <a:gd name="connsiteX68-3047" fmla="*/ 1516743 w 7496628"/>
              <a:gd name="connsiteY68-3048" fmla="*/ 6110513 h 7997370"/>
              <a:gd name="connsiteX69-3049" fmla="*/ 1838988 w 7496628"/>
              <a:gd name="connsiteY69-3050" fmla="*/ 5055553 h 7997370"/>
              <a:gd name="connsiteX70-3051" fmla="*/ 1889221 w 7496628"/>
              <a:gd name="connsiteY70-3052" fmla="*/ 4988378 h 7997370"/>
              <a:gd name="connsiteX71-3053" fmla="*/ 1889230 w 7496628"/>
              <a:gd name="connsiteY71-3054" fmla="*/ 4988366 h 7997370"/>
              <a:gd name="connsiteX72-3055" fmla="*/ 1904383 w 7496628"/>
              <a:gd name="connsiteY72-3056" fmla="*/ 4968104 h 7997370"/>
              <a:gd name="connsiteX73-3057" fmla="*/ 1904383 w 7496628"/>
              <a:gd name="connsiteY73-3058" fmla="*/ 4968103 h 7997370"/>
              <a:gd name="connsiteX74-3059" fmla="*/ 1947610 w 7496628"/>
              <a:gd name="connsiteY74-3060" fmla="*/ 4910297 h 7997370"/>
              <a:gd name="connsiteX75-3061" fmla="*/ 1973782 w 7496628"/>
              <a:gd name="connsiteY75-3062" fmla="*/ 4881500 h 7997370"/>
              <a:gd name="connsiteX76-3063" fmla="*/ 1966818 w 7496628"/>
              <a:gd name="connsiteY76-3064" fmla="*/ 4894331 h 7997370"/>
              <a:gd name="connsiteX77-3065" fmla="*/ 1973783 w 7496628"/>
              <a:gd name="connsiteY77-3066" fmla="*/ 4881500 h 7997370"/>
              <a:gd name="connsiteX78-3067" fmla="*/ 2045103 w 7496628"/>
              <a:gd name="connsiteY78-3068" fmla="*/ 4750101 h 7997370"/>
              <a:gd name="connsiteX79-3069" fmla="*/ 2111829 w 7496628"/>
              <a:gd name="connsiteY79-3070" fmla="*/ 4419599 h 7997370"/>
              <a:gd name="connsiteX80-3071" fmla="*/ 1349557 w 7496628"/>
              <a:gd name="connsiteY80-3072" fmla="*/ 3574897 h 7997370"/>
              <a:gd name="connsiteX81-3073" fmla="*/ 1329447 w 7496628"/>
              <a:gd name="connsiteY81-3074" fmla="*/ 3573881 h 7997370"/>
              <a:gd name="connsiteX82-3075" fmla="*/ 1328058 w 7496628"/>
              <a:gd name="connsiteY82-3076" fmla="*/ 3570513 h 7997370"/>
              <a:gd name="connsiteX83-3077" fmla="*/ 1334174 w 7496628"/>
              <a:gd name="connsiteY83-3078" fmla="*/ 3558486 h 7997370"/>
              <a:gd name="connsiteX84-3079" fmla="*/ 1401337 w 7496628"/>
              <a:gd name="connsiteY84-3080" fmla="*/ 3426425 h 7997370"/>
              <a:gd name="connsiteX85-3081" fmla="*/ 1401337 w 7496628"/>
              <a:gd name="connsiteY85-3082" fmla="*/ 3426425 h 7997370"/>
              <a:gd name="connsiteX86-3083" fmla="*/ 1334174 w 7496628"/>
              <a:gd name="connsiteY86-3084" fmla="*/ 3558486 h 7997370"/>
              <a:gd name="connsiteX87-3085" fmla="*/ 1211066 w 7496628"/>
              <a:gd name="connsiteY87-3086" fmla="*/ 3539698 h 7997370"/>
              <a:gd name="connsiteX88-3087" fmla="*/ 0 w 7496628"/>
              <a:gd name="connsiteY88-3088" fmla="*/ 2053770 h 7997370"/>
              <a:gd name="connsiteX0-3089" fmla="*/ 1904906 w 7496628"/>
              <a:gd name="connsiteY0-3090" fmla="*/ 4969370 h 7997370"/>
              <a:gd name="connsiteX1-3091" fmla="*/ 1908628 w 7496628"/>
              <a:gd name="connsiteY1-3092" fmla="*/ 4978399 h 7997370"/>
              <a:gd name="connsiteX2-3093" fmla="*/ 1986512 w 7496628"/>
              <a:gd name="connsiteY2-3094" fmla="*/ 4988135 h 7997370"/>
              <a:gd name="connsiteX3-3095" fmla="*/ 1986512 w 7496628"/>
              <a:gd name="connsiteY3-3096" fmla="*/ 4988134 h 7997370"/>
              <a:gd name="connsiteX4-3097" fmla="*/ 1908629 w 7496628"/>
              <a:gd name="connsiteY4-3098" fmla="*/ 4978399 h 7997370"/>
              <a:gd name="connsiteX5-3099" fmla="*/ 1904906 w 7496628"/>
              <a:gd name="connsiteY5-3100" fmla="*/ 4969369 h 7997370"/>
              <a:gd name="connsiteX6-3101" fmla="*/ 1904906 w 7496628"/>
              <a:gd name="connsiteY6-3102" fmla="*/ 4969370 h 7997370"/>
              <a:gd name="connsiteX7-3103" fmla="*/ 0 w 7496628"/>
              <a:gd name="connsiteY7-3104" fmla="*/ 2053770 h 7997370"/>
              <a:gd name="connsiteX8-3105" fmla="*/ 1516743 w 7496628"/>
              <a:gd name="connsiteY8-3106" fmla="*/ 537027 h 7997370"/>
              <a:gd name="connsiteX9-3107" fmla="*/ 2481532 w 7496628"/>
              <a:gd name="connsiteY9-3108" fmla="*/ 883377 h 7997370"/>
              <a:gd name="connsiteX10-3109" fmla="*/ 2541593 w 7496628"/>
              <a:gd name="connsiteY10-3110" fmla="*/ 937965 h 7997370"/>
              <a:gd name="connsiteX11-3111" fmla="*/ 2541595 w 7496628"/>
              <a:gd name="connsiteY11-3112" fmla="*/ 937967 h 7997370"/>
              <a:gd name="connsiteX12-3113" fmla="*/ 2589242 w 7496628"/>
              <a:gd name="connsiteY12-3114" fmla="*/ 981272 h 7997370"/>
              <a:gd name="connsiteX13-3115" fmla="*/ 2633106 w 7496628"/>
              <a:gd name="connsiteY13-3116" fmla="*/ 1029535 h 7997370"/>
              <a:gd name="connsiteX14-3117" fmla="*/ 2633107 w 7496628"/>
              <a:gd name="connsiteY14-3118" fmla="*/ 1029535 h 7997370"/>
              <a:gd name="connsiteX15-3119" fmla="*/ 2687136 w 7496628"/>
              <a:gd name="connsiteY15-3120" fmla="*/ 1088981 h 7997370"/>
              <a:gd name="connsiteX16-3121" fmla="*/ 2737678 w 7496628"/>
              <a:gd name="connsiteY16-3122" fmla="*/ 1156572 h 7997370"/>
              <a:gd name="connsiteX17-3123" fmla="*/ 2661696 w 7496628"/>
              <a:gd name="connsiteY17-3124" fmla="*/ 1093879 h 7997370"/>
              <a:gd name="connsiteX18-3125" fmla="*/ 2615857 w 7496628"/>
              <a:gd name="connsiteY18-3126" fmla="*/ 1038324 h 7997370"/>
              <a:gd name="connsiteX19-3127" fmla="*/ 2615856 w 7496628"/>
              <a:gd name="connsiteY19-3128" fmla="*/ 1038324 h 7997370"/>
              <a:gd name="connsiteX20-3129" fmla="*/ 2615857 w 7496628"/>
              <a:gd name="connsiteY20-3130" fmla="*/ 1038324 h 7997370"/>
              <a:gd name="connsiteX21-3131" fmla="*/ 2661696 w 7496628"/>
              <a:gd name="connsiteY21-3132" fmla="*/ 1093880 h 7997370"/>
              <a:gd name="connsiteX22-3133" fmla="*/ 2737678 w 7496628"/>
              <a:gd name="connsiteY22-3134" fmla="*/ 1156573 h 7997370"/>
              <a:gd name="connsiteX23-3135" fmla="*/ 2774450 w 7496628"/>
              <a:gd name="connsiteY23-3136" fmla="*/ 1205746 h 7997370"/>
              <a:gd name="connsiteX24-3137" fmla="*/ 2774465 w 7496628"/>
              <a:gd name="connsiteY24-3138" fmla="*/ 1205769 h 7997370"/>
              <a:gd name="connsiteX25-3139" fmla="*/ 2774465 w 7496628"/>
              <a:gd name="connsiteY25-3140" fmla="*/ 1205769 h 7997370"/>
              <a:gd name="connsiteX26-3141" fmla="*/ 2774450 w 7496628"/>
              <a:gd name="connsiteY26-3142" fmla="*/ 1205745 h 7997370"/>
              <a:gd name="connsiteX27-3143" fmla="*/ 2737678 w 7496628"/>
              <a:gd name="connsiteY27-3144" fmla="*/ 1156572 h 7997370"/>
              <a:gd name="connsiteX28-3145" fmla="*/ 2787356 w 7496628"/>
              <a:gd name="connsiteY28-3146" fmla="*/ 1197560 h 7997370"/>
              <a:gd name="connsiteX29-3147" fmla="*/ 3262088 w 7496628"/>
              <a:gd name="connsiteY29-3148" fmla="*/ 1342571 h 7997370"/>
              <a:gd name="connsiteX30-3149" fmla="*/ 3862482 w 7496628"/>
              <a:gd name="connsiteY30-3150" fmla="*/ 1093879 h 7997370"/>
              <a:gd name="connsiteX31-3151" fmla="*/ 3951677 w 7496628"/>
              <a:gd name="connsiteY31-3152" fmla="*/ 985774 h 7997370"/>
              <a:gd name="connsiteX32-3153" fmla="*/ 3950648 w 7496628"/>
              <a:gd name="connsiteY32-3154" fmla="*/ 987468 h 7997370"/>
              <a:gd name="connsiteX33-3155" fmla="*/ 3950636 w 7496628"/>
              <a:gd name="connsiteY33-3156" fmla="*/ 987494 h 7997370"/>
              <a:gd name="connsiteX34-3157" fmla="*/ 3875700 w 7496628"/>
              <a:gd name="connsiteY34-3158" fmla="*/ 1141842 h 7997370"/>
              <a:gd name="connsiteX35-3159" fmla="*/ 3863592 w 7496628"/>
              <a:gd name="connsiteY35-3160" fmla="*/ 1173997 h 7997370"/>
              <a:gd name="connsiteX36-3161" fmla="*/ 3853793 w 7496628"/>
              <a:gd name="connsiteY36-3162" fmla="*/ 1194993 h 7997370"/>
              <a:gd name="connsiteX37-3163" fmla="*/ 3842003 w 7496628"/>
              <a:gd name="connsiteY37-3164" fmla="*/ 1231333 h 7997370"/>
              <a:gd name="connsiteX38-3165" fmla="*/ 3842003 w 7496628"/>
              <a:gd name="connsiteY38-3166" fmla="*/ 1231333 h 7997370"/>
              <a:gd name="connsiteX39-3167" fmla="*/ 3950636 w 7496628"/>
              <a:gd name="connsiteY39-3168" fmla="*/ 987494 h 7997370"/>
              <a:gd name="connsiteX40-3169" fmla="*/ 3950648 w 7496628"/>
              <a:gd name="connsiteY40-3170" fmla="*/ 987469 h 7997370"/>
              <a:gd name="connsiteX41-3171" fmla="*/ 3951677 w 7496628"/>
              <a:gd name="connsiteY41-3172" fmla="*/ 985775 h 7997370"/>
              <a:gd name="connsiteX42-3173" fmla="*/ 3985637 w 7496628"/>
              <a:gd name="connsiteY42-3174" fmla="*/ 929875 h 7997370"/>
              <a:gd name="connsiteX43-3175" fmla="*/ 3998195 w 7496628"/>
              <a:gd name="connsiteY43-3176" fmla="*/ 909205 h 7997370"/>
              <a:gd name="connsiteX44-3177" fmla="*/ 4045160 w 7496628"/>
              <a:gd name="connsiteY44-3178" fmla="*/ 831897 h 7997370"/>
              <a:gd name="connsiteX45-3179" fmla="*/ 5609771 w 7496628"/>
              <a:gd name="connsiteY45-3180" fmla="*/ 0 h 7997370"/>
              <a:gd name="connsiteX46-3181" fmla="*/ 7496628 w 7496628"/>
              <a:gd name="connsiteY46-3182" fmla="*/ 1886857 h 7997370"/>
              <a:gd name="connsiteX47-3183" fmla="*/ 6170864 w 7496628"/>
              <a:gd name="connsiteY47-3184" fmla="*/ 3688885 h 7997370"/>
              <a:gd name="connsiteX48-3185" fmla="*/ 6084717 w 7496628"/>
              <a:gd name="connsiteY48-3186" fmla="*/ 3711035 h 7997370"/>
              <a:gd name="connsiteX49-3187" fmla="*/ 6084708 w 7496628"/>
              <a:gd name="connsiteY49-3188" fmla="*/ 3711036 h 7997370"/>
              <a:gd name="connsiteX50-3189" fmla="*/ 5990038 w 7496628"/>
              <a:gd name="connsiteY50-3190" fmla="*/ 3735379 h 7997370"/>
              <a:gd name="connsiteX51-3191" fmla="*/ 5976330 w 7496628"/>
              <a:gd name="connsiteY51-3192" fmla="*/ 3737471 h 7997370"/>
              <a:gd name="connsiteX52-3193" fmla="*/ 5894258 w 7496628"/>
              <a:gd name="connsiteY52-3194" fmla="*/ 3749996 h 7997370"/>
              <a:gd name="connsiteX53-3195" fmla="*/ 5894248 w 7496628"/>
              <a:gd name="connsiteY53-3196" fmla="*/ 3749999 h 7997370"/>
              <a:gd name="connsiteX54-3197" fmla="*/ 5894238 w 7496628"/>
              <a:gd name="connsiteY54-3198" fmla="*/ 3750001 h 7997370"/>
              <a:gd name="connsiteX55-3199" fmla="*/ 5873297 w 7496628"/>
              <a:gd name="connsiteY55-3200" fmla="*/ 3755385 h 7997370"/>
              <a:gd name="connsiteX56-3201" fmla="*/ 5025574 w 7496628"/>
              <a:gd name="connsiteY56-3202" fmla="*/ 4907642 h 7997370"/>
              <a:gd name="connsiteX57-3203" fmla="*/ 5050086 w 7496628"/>
              <a:gd name="connsiteY57-3204" fmla="*/ 5150794 h 7997370"/>
              <a:gd name="connsiteX58-3205" fmla="*/ 5068892 w 7496628"/>
              <a:gd name="connsiteY58-3206" fmla="*/ 5223933 h 7997370"/>
              <a:gd name="connsiteX59-3207" fmla="*/ 5068892 w 7496628"/>
              <a:gd name="connsiteY59-3208" fmla="*/ 5223935 h 7997370"/>
              <a:gd name="connsiteX60-3209" fmla="*/ 5142177 w 7496628"/>
              <a:gd name="connsiteY60-3210" fmla="*/ 5376064 h 7997370"/>
              <a:gd name="connsiteX61-3211" fmla="*/ 5144682 w 7496628"/>
              <a:gd name="connsiteY61-3212" fmla="*/ 5382906 h 7997370"/>
              <a:gd name="connsiteX62-3213" fmla="*/ 5196413 w 7496628"/>
              <a:gd name="connsiteY62-3214" fmla="*/ 5524245 h 7997370"/>
              <a:gd name="connsiteX63-3215" fmla="*/ 5196414 w 7496628"/>
              <a:gd name="connsiteY63-3216" fmla="*/ 5524247 h 7997370"/>
              <a:gd name="connsiteX64-3217" fmla="*/ 5205627 w 7496628"/>
              <a:gd name="connsiteY64-3218" fmla="*/ 5549419 h 7997370"/>
              <a:gd name="connsiteX65-3219" fmla="*/ 5290456 w 7496628"/>
              <a:gd name="connsiteY65-3220" fmla="*/ 6110513 h 7997370"/>
              <a:gd name="connsiteX66-3221" fmla="*/ 3403599 w 7496628"/>
              <a:gd name="connsiteY66-3222" fmla="*/ 7997370 h 7997370"/>
              <a:gd name="connsiteX67-3223" fmla="*/ 1516743 w 7496628"/>
              <a:gd name="connsiteY67-3224" fmla="*/ 6110513 h 7997370"/>
              <a:gd name="connsiteX68-3225" fmla="*/ 1838988 w 7496628"/>
              <a:gd name="connsiteY68-3226" fmla="*/ 5055553 h 7997370"/>
              <a:gd name="connsiteX69-3227" fmla="*/ 1889221 w 7496628"/>
              <a:gd name="connsiteY69-3228" fmla="*/ 4988378 h 7997370"/>
              <a:gd name="connsiteX70-3229" fmla="*/ 1889230 w 7496628"/>
              <a:gd name="connsiteY70-3230" fmla="*/ 4988366 h 7997370"/>
              <a:gd name="connsiteX71-3231" fmla="*/ 1904383 w 7496628"/>
              <a:gd name="connsiteY71-3232" fmla="*/ 4968104 h 7997370"/>
              <a:gd name="connsiteX72-3233" fmla="*/ 1904383 w 7496628"/>
              <a:gd name="connsiteY72-3234" fmla="*/ 4968103 h 7997370"/>
              <a:gd name="connsiteX73-3235" fmla="*/ 1947610 w 7496628"/>
              <a:gd name="connsiteY73-3236" fmla="*/ 4910297 h 7997370"/>
              <a:gd name="connsiteX74-3237" fmla="*/ 1973782 w 7496628"/>
              <a:gd name="connsiteY74-3238" fmla="*/ 4881500 h 7997370"/>
              <a:gd name="connsiteX75-3239" fmla="*/ 1966818 w 7496628"/>
              <a:gd name="connsiteY75-3240" fmla="*/ 4894331 h 7997370"/>
              <a:gd name="connsiteX76-3241" fmla="*/ 1973783 w 7496628"/>
              <a:gd name="connsiteY76-3242" fmla="*/ 4881500 h 7997370"/>
              <a:gd name="connsiteX77-3243" fmla="*/ 2045103 w 7496628"/>
              <a:gd name="connsiteY77-3244" fmla="*/ 4750101 h 7997370"/>
              <a:gd name="connsiteX78-3245" fmla="*/ 2111829 w 7496628"/>
              <a:gd name="connsiteY78-3246" fmla="*/ 4419599 h 7997370"/>
              <a:gd name="connsiteX79-3247" fmla="*/ 1349557 w 7496628"/>
              <a:gd name="connsiteY79-3248" fmla="*/ 3574897 h 7997370"/>
              <a:gd name="connsiteX80-3249" fmla="*/ 1329447 w 7496628"/>
              <a:gd name="connsiteY80-3250" fmla="*/ 3573881 h 7997370"/>
              <a:gd name="connsiteX81-3251" fmla="*/ 1328058 w 7496628"/>
              <a:gd name="connsiteY81-3252" fmla="*/ 3570513 h 7997370"/>
              <a:gd name="connsiteX82-3253" fmla="*/ 1334174 w 7496628"/>
              <a:gd name="connsiteY82-3254" fmla="*/ 3558486 h 7997370"/>
              <a:gd name="connsiteX83-3255" fmla="*/ 1401337 w 7496628"/>
              <a:gd name="connsiteY83-3256" fmla="*/ 3426425 h 7997370"/>
              <a:gd name="connsiteX84-3257" fmla="*/ 1401337 w 7496628"/>
              <a:gd name="connsiteY84-3258" fmla="*/ 3426425 h 7997370"/>
              <a:gd name="connsiteX85-3259" fmla="*/ 1334174 w 7496628"/>
              <a:gd name="connsiteY85-3260" fmla="*/ 3558486 h 7997370"/>
              <a:gd name="connsiteX86-3261" fmla="*/ 1211066 w 7496628"/>
              <a:gd name="connsiteY86-3262" fmla="*/ 3539698 h 7997370"/>
              <a:gd name="connsiteX87-3263" fmla="*/ 0 w 7496628"/>
              <a:gd name="connsiteY87-3264" fmla="*/ 2053770 h 7997370"/>
              <a:gd name="connsiteX0-3265" fmla="*/ 1904906 w 7496628"/>
              <a:gd name="connsiteY0-3266" fmla="*/ 4969370 h 7997370"/>
              <a:gd name="connsiteX1-3267" fmla="*/ 1908628 w 7496628"/>
              <a:gd name="connsiteY1-3268" fmla="*/ 4978399 h 7997370"/>
              <a:gd name="connsiteX2-3269" fmla="*/ 1986512 w 7496628"/>
              <a:gd name="connsiteY2-3270" fmla="*/ 4988135 h 7997370"/>
              <a:gd name="connsiteX3-3271" fmla="*/ 1986512 w 7496628"/>
              <a:gd name="connsiteY3-3272" fmla="*/ 4988134 h 7997370"/>
              <a:gd name="connsiteX4-3273" fmla="*/ 1908629 w 7496628"/>
              <a:gd name="connsiteY4-3274" fmla="*/ 4978399 h 7997370"/>
              <a:gd name="connsiteX5-3275" fmla="*/ 1904906 w 7496628"/>
              <a:gd name="connsiteY5-3276" fmla="*/ 4969369 h 7997370"/>
              <a:gd name="connsiteX6-3277" fmla="*/ 1904906 w 7496628"/>
              <a:gd name="connsiteY6-3278" fmla="*/ 4969370 h 7997370"/>
              <a:gd name="connsiteX7-3279" fmla="*/ 0 w 7496628"/>
              <a:gd name="connsiteY7-3280" fmla="*/ 2053770 h 7997370"/>
              <a:gd name="connsiteX8-3281" fmla="*/ 1516743 w 7496628"/>
              <a:gd name="connsiteY8-3282" fmla="*/ 537027 h 7997370"/>
              <a:gd name="connsiteX9-3283" fmla="*/ 2481532 w 7496628"/>
              <a:gd name="connsiteY9-3284" fmla="*/ 883377 h 7997370"/>
              <a:gd name="connsiteX10-3285" fmla="*/ 2541593 w 7496628"/>
              <a:gd name="connsiteY10-3286" fmla="*/ 937965 h 7997370"/>
              <a:gd name="connsiteX11-3287" fmla="*/ 2541595 w 7496628"/>
              <a:gd name="connsiteY11-3288" fmla="*/ 937967 h 7997370"/>
              <a:gd name="connsiteX12-3289" fmla="*/ 2589242 w 7496628"/>
              <a:gd name="connsiteY12-3290" fmla="*/ 981272 h 7997370"/>
              <a:gd name="connsiteX13-3291" fmla="*/ 2633106 w 7496628"/>
              <a:gd name="connsiteY13-3292" fmla="*/ 1029535 h 7997370"/>
              <a:gd name="connsiteX14-3293" fmla="*/ 2633107 w 7496628"/>
              <a:gd name="connsiteY14-3294" fmla="*/ 1029535 h 7997370"/>
              <a:gd name="connsiteX15-3295" fmla="*/ 2687136 w 7496628"/>
              <a:gd name="connsiteY15-3296" fmla="*/ 1088981 h 7997370"/>
              <a:gd name="connsiteX16-3297" fmla="*/ 2737678 w 7496628"/>
              <a:gd name="connsiteY16-3298" fmla="*/ 1156572 h 7997370"/>
              <a:gd name="connsiteX17-3299" fmla="*/ 2661696 w 7496628"/>
              <a:gd name="connsiteY17-3300" fmla="*/ 1093879 h 7997370"/>
              <a:gd name="connsiteX18-3301" fmla="*/ 2615857 w 7496628"/>
              <a:gd name="connsiteY18-3302" fmla="*/ 1038324 h 7997370"/>
              <a:gd name="connsiteX19-3303" fmla="*/ 2615856 w 7496628"/>
              <a:gd name="connsiteY19-3304" fmla="*/ 1038324 h 7997370"/>
              <a:gd name="connsiteX20-3305" fmla="*/ 2615857 w 7496628"/>
              <a:gd name="connsiteY20-3306" fmla="*/ 1038324 h 7997370"/>
              <a:gd name="connsiteX21-3307" fmla="*/ 2661696 w 7496628"/>
              <a:gd name="connsiteY21-3308" fmla="*/ 1093880 h 7997370"/>
              <a:gd name="connsiteX22-3309" fmla="*/ 2737678 w 7496628"/>
              <a:gd name="connsiteY22-3310" fmla="*/ 1156573 h 7997370"/>
              <a:gd name="connsiteX23-3311" fmla="*/ 2774450 w 7496628"/>
              <a:gd name="connsiteY23-3312" fmla="*/ 1205746 h 7997370"/>
              <a:gd name="connsiteX24-3313" fmla="*/ 2774465 w 7496628"/>
              <a:gd name="connsiteY24-3314" fmla="*/ 1205769 h 7997370"/>
              <a:gd name="connsiteX25-3315" fmla="*/ 2774465 w 7496628"/>
              <a:gd name="connsiteY25-3316" fmla="*/ 1205769 h 7997370"/>
              <a:gd name="connsiteX26-3317" fmla="*/ 2774450 w 7496628"/>
              <a:gd name="connsiteY26-3318" fmla="*/ 1205745 h 7997370"/>
              <a:gd name="connsiteX27-3319" fmla="*/ 2737678 w 7496628"/>
              <a:gd name="connsiteY27-3320" fmla="*/ 1156572 h 7997370"/>
              <a:gd name="connsiteX28-3321" fmla="*/ 2787356 w 7496628"/>
              <a:gd name="connsiteY28-3322" fmla="*/ 1197560 h 7997370"/>
              <a:gd name="connsiteX29-3323" fmla="*/ 3262088 w 7496628"/>
              <a:gd name="connsiteY29-3324" fmla="*/ 1342571 h 7997370"/>
              <a:gd name="connsiteX30-3325" fmla="*/ 3862482 w 7496628"/>
              <a:gd name="connsiteY30-3326" fmla="*/ 1093879 h 7997370"/>
              <a:gd name="connsiteX31-3327" fmla="*/ 3951677 w 7496628"/>
              <a:gd name="connsiteY31-3328" fmla="*/ 985774 h 7997370"/>
              <a:gd name="connsiteX32-3329" fmla="*/ 3950648 w 7496628"/>
              <a:gd name="connsiteY32-3330" fmla="*/ 987468 h 7997370"/>
              <a:gd name="connsiteX33-3331" fmla="*/ 3950636 w 7496628"/>
              <a:gd name="connsiteY33-3332" fmla="*/ 987494 h 7997370"/>
              <a:gd name="connsiteX34-3333" fmla="*/ 3863592 w 7496628"/>
              <a:gd name="connsiteY34-3334" fmla="*/ 1173997 h 7997370"/>
              <a:gd name="connsiteX35-3335" fmla="*/ 3853793 w 7496628"/>
              <a:gd name="connsiteY35-3336" fmla="*/ 1194993 h 7997370"/>
              <a:gd name="connsiteX36-3337" fmla="*/ 3842003 w 7496628"/>
              <a:gd name="connsiteY36-3338" fmla="*/ 1231333 h 7997370"/>
              <a:gd name="connsiteX37-3339" fmla="*/ 3842003 w 7496628"/>
              <a:gd name="connsiteY37-3340" fmla="*/ 1231333 h 7997370"/>
              <a:gd name="connsiteX38-3341" fmla="*/ 3950636 w 7496628"/>
              <a:gd name="connsiteY38-3342" fmla="*/ 987494 h 7997370"/>
              <a:gd name="connsiteX39-3343" fmla="*/ 3950648 w 7496628"/>
              <a:gd name="connsiteY39-3344" fmla="*/ 987469 h 7997370"/>
              <a:gd name="connsiteX40-3345" fmla="*/ 3951677 w 7496628"/>
              <a:gd name="connsiteY40-3346" fmla="*/ 985775 h 7997370"/>
              <a:gd name="connsiteX41-3347" fmla="*/ 3985637 w 7496628"/>
              <a:gd name="connsiteY41-3348" fmla="*/ 929875 h 7997370"/>
              <a:gd name="connsiteX42-3349" fmla="*/ 3998195 w 7496628"/>
              <a:gd name="connsiteY42-3350" fmla="*/ 909205 h 7997370"/>
              <a:gd name="connsiteX43-3351" fmla="*/ 4045160 w 7496628"/>
              <a:gd name="connsiteY43-3352" fmla="*/ 831897 h 7997370"/>
              <a:gd name="connsiteX44-3353" fmla="*/ 5609771 w 7496628"/>
              <a:gd name="connsiteY44-3354" fmla="*/ 0 h 7997370"/>
              <a:gd name="connsiteX45-3355" fmla="*/ 7496628 w 7496628"/>
              <a:gd name="connsiteY45-3356" fmla="*/ 1886857 h 7997370"/>
              <a:gd name="connsiteX46-3357" fmla="*/ 6170864 w 7496628"/>
              <a:gd name="connsiteY46-3358" fmla="*/ 3688885 h 7997370"/>
              <a:gd name="connsiteX47-3359" fmla="*/ 6084717 w 7496628"/>
              <a:gd name="connsiteY47-3360" fmla="*/ 3711035 h 7997370"/>
              <a:gd name="connsiteX48-3361" fmla="*/ 6084708 w 7496628"/>
              <a:gd name="connsiteY48-3362" fmla="*/ 3711036 h 7997370"/>
              <a:gd name="connsiteX49-3363" fmla="*/ 5990038 w 7496628"/>
              <a:gd name="connsiteY49-3364" fmla="*/ 3735379 h 7997370"/>
              <a:gd name="connsiteX50-3365" fmla="*/ 5976330 w 7496628"/>
              <a:gd name="connsiteY50-3366" fmla="*/ 3737471 h 7997370"/>
              <a:gd name="connsiteX51-3367" fmla="*/ 5894258 w 7496628"/>
              <a:gd name="connsiteY51-3368" fmla="*/ 3749996 h 7997370"/>
              <a:gd name="connsiteX52-3369" fmla="*/ 5894248 w 7496628"/>
              <a:gd name="connsiteY52-3370" fmla="*/ 3749999 h 7997370"/>
              <a:gd name="connsiteX53-3371" fmla="*/ 5894238 w 7496628"/>
              <a:gd name="connsiteY53-3372" fmla="*/ 3750001 h 7997370"/>
              <a:gd name="connsiteX54-3373" fmla="*/ 5873297 w 7496628"/>
              <a:gd name="connsiteY54-3374" fmla="*/ 3755385 h 7997370"/>
              <a:gd name="connsiteX55-3375" fmla="*/ 5025574 w 7496628"/>
              <a:gd name="connsiteY55-3376" fmla="*/ 4907642 h 7997370"/>
              <a:gd name="connsiteX56-3377" fmla="*/ 5050086 w 7496628"/>
              <a:gd name="connsiteY56-3378" fmla="*/ 5150794 h 7997370"/>
              <a:gd name="connsiteX57-3379" fmla="*/ 5068892 w 7496628"/>
              <a:gd name="connsiteY57-3380" fmla="*/ 5223933 h 7997370"/>
              <a:gd name="connsiteX58-3381" fmla="*/ 5068892 w 7496628"/>
              <a:gd name="connsiteY58-3382" fmla="*/ 5223935 h 7997370"/>
              <a:gd name="connsiteX59-3383" fmla="*/ 5142177 w 7496628"/>
              <a:gd name="connsiteY59-3384" fmla="*/ 5376064 h 7997370"/>
              <a:gd name="connsiteX60-3385" fmla="*/ 5144682 w 7496628"/>
              <a:gd name="connsiteY60-3386" fmla="*/ 5382906 h 7997370"/>
              <a:gd name="connsiteX61-3387" fmla="*/ 5196413 w 7496628"/>
              <a:gd name="connsiteY61-3388" fmla="*/ 5524245 h 7997370"/>
              <a:gd name="connsiteX62-3389" fmla="*/ 5196414 w 7496628"/>
              <a:gd name="connsiteY62-3390" fmla="*/ 5524247 h 7997370"/>
              <a:gd name="connsiteX63-3391" fmla="*/ 5205627 w 7496628"/>
              <a:gd name="connsiteY63-3392" fmla="*/ 5549419 h 7997370"/>
              <a:gd name="connsiteX64-3393" fmla="*/ 5290456 w 7496628"/>
              <a:gd name="connsiteY64-3394" fmla="*/ 6110513 h 7997370"/>
              <a:gd name="connsiteX65-3395" fmla="*/ 3403599 w 7496628"/>
              <a:gd name="connsiteY65-3396" fmla="*/ 7997370 h 7997370"/>
              <a:gd name="connsiteX66-3397" fmla="*/ 1516743 w 7496628"/>
              <a:gd name="connsiteY66-3398" fmla="*/ 6110513 h 7997370"/>
              <a:gd name="connsiteX67-3399" fmla="*/ 1838988 w 7496628"/>
              <a:gd name="connsiteY67-3400" fmla="*/ 5055553 h 7997370"/>
              <a:gd name="connsiteX68-3401" fmla="*/ 1889221 w 7496628"/>
              <a:gd name="connsiteY68-3402" fmla="*/ 4988378 h 7997370"/>
              <a:gd name="connsiteX69-3403" fmla="*/ 1889230 w 7496628"/>
              <a:gd name="connsiteY69-3404" fmla="*/ 4988366 h 7997370"/>
              <a:gd name="connsiteX70-3405" fmla="*/ 1904383 w 7496628"/>
              <a:gd name="connsiteY70-3406" fmla="*/ 4968104 h 7997370"/>
              <a:gd name="connsiteX71-3407" fmla="*/ 1904383 w 7496628"/>
              <a:gd name="connsiteY71-3408" fmla="*/ 4968103 h 7997370"/>
              <a:gd name="connsiteX72-3409" fmla="*/ 1947610 w 7496628"/>
              <a:gd name="connsiteY72-3410" fmla="*/ 4910297 h 7997370"/>
              <a:gd name="connsiteX73-3411" fmla="*/ 1973782 w 7496628"/>
              <a:gd name="connsiteY73-3412" fmla="*/ 4881500 h 7997370"/>
              <a:gd name="connsiteX74-3413" fmla="*/ 1966818 w 7496628"/>
              <a:gd name="connsiteY74-3414" fmla="*/ 4894331 h 7997370"/>
              <a:gd name="connsiteX75-3415" fmla="*/ 1973783 w 7496628"/>
              <a:gd name="connsiteY75-3416" fmla="*/ 4881500 h 7997370"/>
              <a:gd name="connsiteX76-3417" fmla="*/ 2045103 w 7496628"/>
              <a:gd name="connsiteY76-3418" fmla="*/ 4750101 h 7997370"/>
              <a:gd name="connsiteX77-3419" fmla="*/ 2111829 w 7496628"/>
              <a:gd name="connsiteY77-3420" fmla="*/ 4419599 h 7997370"/>
              <a:gd name="connsiteX78-3421" fmla="*/ 1349557 w 7496628"/>
              <a:gd name="connsiteY78-3422" fmla="*/ 3574897 h 7997370"/>
              <a:gd name="connsiteX79-3423" fmla="*/ 1329447 w 7496628"/>
              <a:gd name="connsiteY79-3424" fmla="*/ 3573881 h 7997370"/>
              <a:gd name="connsiteX80-3425" fmla="*/ 1328058 w 7496628"/>
              <a:gd name="connsiteY80-3426" fmla="*/ 3570513 h 7997370"/>
              <a:gd name="connsiteX81-3427" fmla="*/ 1334174 w 7496628"/>
              <a:gd name="connsiteY81-3428" fmla="*/ 3558486 h 7997370"/>
              <a:gd name="connsiteX82-3429" fmla="*/ 1401337 w 7496628"/>
              <a:gd name="connsiteY82-3430" fmla="*/ 3426425 h 7997370"/>
              <a:gd name="connsiteX83-3431" fmla="*/ 1401337 w 7496628"/>
              <a:gd name="connsiteY83-3432" fmla="*/ 3426425 h 7997370"/>
              <a:gd name="connsiteX84-3433" fmla="*/ 1334174 w 7496628"/>
              <a:gd name="connsiteY84-3434" fmla="*/ 3558486 h 7997370"/>
              <a:gd name="connsiteX85-3435" fmla="*/ 1211066 w 7496628"/>
              <a:gd name="connsiteY85-3436" fmla="*/ 3539698 h 7997370"/>
              <a:gd name="connsiteX86-3437" fmla="*/ 0 w 7496628"/>
              <a:gd name="connsiteY86-3438" fmla="*/ 2053770 h 7997370"/>
              <a:gd name="connsiteX0-3439" fmla="*/ 1904906 w 7496628"/>
              <a:gd name="connsiteY0-3440" fmla="*/ 4969370 h 7997370"/>
              <a:gd name="connsiteX1-3441" fmla="*/ 1908628 w 7496628"/>
              <a:gd name="connsiteY1-3442" fmla="*/ 4978399 h 7997370"/>
              <a:gd name="connsiteX2-3443" fmla="*/ 1986512 w 7496628"/>
              <a:gd name="connsiteY2-3444" fmla="*/ 4988135 h 7997370"/>
              <a:gd name="connsiteX3-3445" fmla="*/ 1986512 w 7496628"/>
              <a:gd name="connsiteY3-3446" fmla="*/ 4988134 h 7997370"/>
              <a:gd name="connsiteX4-3447" fmla="*/ 1908629 w 7496628"/>
              <a:gd name="connsiteY4-3448" fmla="*/ 4978399 h 7997370"/>
              <a:gd name="connsiteX5-3449" fmla="*/ 1904906 w 7496628"/>
              <a:gd name="connsiteY5-3450" fmla="*/ 4969369 h 7997370"/>
              <a:gd name="connsiteX6-3451" fmla="*/ 1904906 w 7496628"/>
              <a:gd name="connsiteY6-3452" fmla="*/ 4969370 h 7997370"/>
              <a:gd name="connsiteX7-3453" fmla="*/ 0 w 7496628"/>
              <a:gd name="connsiteY7-3454" fmla="*/ 2053770 h 7997370"/>
              <a:gd name="connsiteX8-3455" fmla="*/ 1516743 w 7496628"/>
              <a:gd name="connsiteY8-3456" fmla="*/ 537027 h 7997370"/>
              <a:gd name="connsiteX9-3457" fmla="*/ 2481532 w 7496628"/>
              <a:gd name="connsiteY9-3458" fmla="*/ 883377 h 7997370"/>
              <a:gd name="connsiteX10-3459" fmla="*/ 2541593 w 7496628"/>
              <a:gd name="connsiteY10-3460" fmla="*/ 937965 h 7997370"/>
              <a:gd name="connsiteX11-3461" fmla="*/ 2541595 w 7496628"/>
              <a:gd name="connsiteY11-3462" fmla="*/ 937967 h 7997370"/>
              <a:gd name="connsiteX12-3463" fmla="*/ 2589242 w 7496628"/>
              <a:gd name="connsiteY12-3464" fmla="*/ 981272 h 7997370"/>
              <a:gd name="connsiteX13-3465" fmla="*/ 2633106 w 7496628"/>
              <a:gd name="connsiteY13-3466" fmla="*/ 1029535 h 7997370"/>
              <a:gd name="connsiteX14-3467" fmla="*/ 2633107 w 7496628"/>
              <a:gd name="connsiteY14-3468" fmla="*/ 1029535 h 7997370"/>
              <a:gd name="connsiteX15-3469" fmla="*/ 2687136 w 7496628"/>
              <a:gd name="connsiteY15-3470" fmla="*/ 1088981 h 7997370"/>
              <a:gd name="connsiteX16-3471" fmla="*/ 2737678 w 7496628"/>
              <a:gd name="connsiteY16-3472" fmla="*/ 1156572 h 7997370"/>
              <a:gd name="connsiteX17-3473" fmla="*/ 2661696 w 7496628"/>
              <a:gd name="connsiteY17-3474" fmla="*/ 1093879 h 7997370"/>
              <a:gd name="connsiteX18-3475" fmla="*/ 2615857 w 7496628"/>
              <a:gd name="connsiteY18-3476" fmla="*/ 1038324 h 7997370"/>
              <a:gd name="connsiteX19-3477" fmla="*/ 2615856 w 7496628"/>
              <a:gd name="connsiteY19-3478" fmla="*/ 1038324 h 7997370"/>
              <a:gd name="connsiteX20-3479" fmla="*/ 2615857 w 7496628"/>
              <a:gd name="connsiteY20-3480" fmla="*/ 1038324 h 7997370"/>
              <a:gd name="connsiteX21-3481" fmla="*/ 2661696 w 7496628"/>
              <a:gd name="connsiteY21-3482" fmla="*/ 1093880 h 7997370"/>
              <a:gd name="connsiteX22-3483" fmla="*/ 2737678 w 7496628"/>
              <a:gd name="connsiteY22-3484" fmla="*/ 1156573 h 7997370"/>
              <a:gd name="connsiteX23-3485" fmla="*/ 2774450 w 7496628"/>
              <a:gd name="connsiteY23-3486" fmla="*/ 1205746 h 7997370"/>
              <a:gd name="connsiteX24-3487" fmla="*/ 2774465 w 7496628"/>
              <a:gd name="connsiteY24-3488" fmla="*/ 1205769 h 7997370"/>
              <a:gd name="connsiteX25-3489" fmla="*/ 2774465 w 7496628"/>
              <a:gd name="connsiteY25-3490" fmla="*/ 1205769 h 7997370"/>
              <a:gd name="connsiteX26-3491" fmla="*/ 2774450 w 7496628"/>
              <a:gd name="connsiteY26-3492" fmla="*/ 1205745 h 7997370"/>
              <a:gd name="connsiteX27-3493" fmla="*/ 2737678 w 7496628"/>
              <a:gd name="connsiteY27-3494" fmla="*/ 1156572 h 7997370"/>
              <a:gd name="connsiteX28-3495" fmla="*/ 2787356 w 7496628"/>
              <a:gd name="connsiteY28-3496" fmla="*/ 1197560 h 7997370"/>
              <a:gd name="connsiteX29-3497" fmla="*/ 3262088 w 7496628"/>
              <a:gd name="connsiteY29-3498" fmla="*/ 1342571 h 7997370"/>
              <a:gd name="connsiteX30-3499" fmla="*/ 3862482 w 7496628"/>
              <a:gd name="connsiteY30-3500" fmla="*/ 1093879 h 7997370"/>
              <a:gd name="connsiteX31-3501" fmla="*/ 3951677 w 7496628"/>
              <a:gd name="connsiteY31-3502" fmla="*/ 985774 h 7997370"/>
              <a:gd name="connsiteX32-3503" fmla="*/ 3950648 w 7496628"/>
              <a:gd name="connsiteY32-3504" fmla="*/ 987468 h 7997370"/>
              <a:gd name="connsiteX33-3505" fmla="*/ 3950636 w 7496628"/>
              <a:gd name="connsiteY33-3506" fmla="*/ 987494 h 7997370"/>
              <a:gd name="connsiteX34-3507" fmla="*/ 3863592 w 7496628"/>
              <a:gd name="connsiteY34-3508" fmla="*/ 1173997 h 7997370"/>
              <a:gd name="connsiteX35-3509" fmla="*/ 3853793 w 7496628"/>
              <a:gd name="connsiteY35-3510" fmla="*/ 1194993 h 7997370"/>
              <a:gd name="connsiteX36-3511" fmla="*/ 3842003 w 7496628"/>
              <a:gd name="connsiteY36-3512" fmla="*/ 1231333 h 7997370"/>
              <a:gd name="connsiteX37-3513" fmla="*/ 3950636 w 7496628"/>
              <a:gd name="connsiteY37-3514" fmla="*/ 987494 h 7997370"/>
              <a:gd name="connsiteX38-3515" fmla="*/ 3950648 w 7496628"/>
              <a:gd name="connsiteY38-3516" fmla="*/ 987469 h 7997370"/>
              <a:gd name="connsiteX39-3517" fmla="*/ 3951677 w 7496628"/>
              <a:gd name="connsiteY39-3518" fmla="*/ 985775 h 7997370"/>
              <a:gd name="connsiteX40-3519" fmla="*/ 3985637 w 7496628"/>
              <a:gd name="connsiteY40-3520" fmla="*/ 929875 h 7997370"/>
              <a:gd name="connsiteX41-3521" fmla="*/ 3998195 w 7496628"/>
              <a:gd name="connsiteY41-3522" fmla="*/ 909205 h 7997370"/>
              <a:gd name="connsiteX42-3523" fmla="*/ 4045160 w 7496628"/>
              <a:gd name="connsiteY42-3524" fmla="*/ 831897 h 7997370"/>
              <a:gd name="connsiteX43-3525" fmla="*/ 5609771 w 7496628"/>
              <a:gd name="connsiteY43-3526" fmla="*/ 0 h 7997370"/>
              <a:gd name="connsiteX44-3527" fmla="*/ 7496628 w 7496628"/>
              <a:gd name="connsiteY44-3528" fmla="*/ 1886857 h 7997370"/>
              <a:gd name="connsiteX45-3529" fmla="*/ 6170864 w 7496628"/>
              <a:gd name="connsiteY45-3530" fmla="*/ 3688885 h 7997370"/>
              <a:gd name="connsiteX46-3531" fmla="*/ 6084717 w 7496628"/>
              <a:gd name="connsiteY46-3532" fmla="*/ 3711035 h 7997370"/>
              <a:gd name="connsiteX47-3533" fmla="*/ 6084708 w 7496628"/>
              <a:gd name="connsiteY47-3534" fmla="*/ 3711036 h 7997370"/>
              <a:gd name="connsiteX48-3535" fmla="*/ 5990038 w 7496628"/>
              <a:gd name="connsiteY48-3536" fmla="*/ 3735379 h 7997370"/>
              <a:gd name="connsiteX49-3537" fmla="*/ 5976330 w 7496628"/>
              <a:gd name="connsiteY49-3538" fmla="*/ 3737471 h 7997370"/>
              <a:gd name="connsiteX50-3539" fmla="*/ 5894258 w 7496628"/>
              <a:gd name="connsiteY50-3540" fmla="*/ 3749996 h 7997370"/>
              <a:gd name="connsiteX51-3541" fmla="*/ 5894248 w 7496628"/>
              <a:gd name="connsiteY51-3542" fmla="*/ 3749999 h 7997370"/>
              <a:gd name="connsiteX52-3543" fmla="*/ 5894238 w 7496628"/>
              <a:gd name="connsiteY52-3544" fmla="*/ 3750001 h 7997370"/>
              <a:gd name="connsiteX53-3545" fmla="*/ 5873297 w 7496628"/>
              <a:gd name="connsiteY53-3546" fmla="*/ 3755385 h 7997370"/>
              <a:gd name="connsiteX54-3547" fmla="*/ 5025574 w 7496628"/>
              <a:gd name="connsiteY54-3548" fmla="*/ 4907642 h 7997370"/>
              <a:gd name="connsiteX55-3549" fmla="*/ 5050086 w 7496628"/>
              <a:gd name="connsiteY55-3550" fmla="*/ 5150794 h 7997370"/>
              <a:gd name="connsiteX56-3551" fmla="*/ 5068892 w 7496628"/>
              <a:gd name="connsiteY56-3552" fmla="*/ 5223933 h 7997370"/>
              <a:gd name="connsiteX57-3553" fmla="*/ 5068892 w 7496628"/>
              <a:gd name="connsiteY57-3554" fmla="*/ 5223935 h 7997370"/>
              <a:gd name="connsiteX58-3555" fmla="*/ 5142177 w 7496628"/>
              <a:gd name="connsiteY58-3556" fmla="*/ 5376064 h 7997370"/>
              <a:gd name="connsiteX59-3557" fmla="*/ 5144682 w 7496628"/>
              <a:gd name="connsiteY59-3558" fmla="*/ 5382906 h 7997370"/>
              <a:gd name="connsiteX60-3559" fmla="*/ 5196413 w 7496628"/>
              <a:gd name="connsiteY60-3560" fmla="*/ 5524245 h 7997370"/>
              <a:gd name="connsiteX61-3561" fmla="*/ 5196414 w 7496628"/>
              <a:gd name="connsiteY61-3562" fmla="*/ 5524247 h 7997370"/>
              <a:gd name="connsiteX62-3563" fmla="*/ 5205627 w 7496628"/>
              <a:gd name="connsiteY62-3564" fmla="*/ 5549419 h 7997370"/>
              <a:gd name="connsiteX63-3565" fmla="*/ 5290456 w 7496628"/>
              <a:gd name="connsiteY63-3566" fmla="*/ 6110513 h 7997370"/>
              <a:gd name="connsiteX64-3567" fmla="*/ 3403599 w 7496628"/>
              <a:gd name="connsiteY64-3568" fmla="*/ 7997370 h 7997370"/>
              <a:gd name="connsiteX65-3569" fmla="*/ 1516743 w 7496628"/>
              <a:gd name="connsiteY65-3570" fmla="*/ 6110513 h 7997370"/>
              <a:gd name="connsiteX66-3571" fmla="*/ 1838988 w 7496628"/>
              <a:gd name="connsiteY66-3572" fmla="*/ 5055553 h 7997370"/>
              <a:gd name="connsiteX67-3573" fmla="*/ 1889221 w 7496628"/>
              <a:gd name="connsiteY67-3574" fmla="*/ 4988378 h 7997370"/>
              <a:gd name="connsiteX68-3575" fmla="*/ 1889230 w 7496628"/>
              <a:gd name="connsiteY68-3576" fmla="*/ 4988366 h 7997370"/>
              <a:gd name="connsiteX69-3577" fmla="*/ 1904383 w 7496628"/>
              <a:gd name="connsiteY69-3578" fmla="*/ 4968104 h 7997370"/>
              <a:gd name="connsiteX70-3579" fmla="*/ 1904383 w 7496628"/>
              <a:gd name="connsiteY70-3580" fmla="*/ 4968103 h 7997370"/>
              <a:gd name="connsiteX71-3581" fmla="*/ 1947610 w 7496628"/>
              <a:gd name="connsiteY71-3582" fmla="*/ 4910297 h 7997370"/>
              <a:gd name="connsiteX72-3583" fmla="*/ 1973782 w 7496628"/>
              <a:gd name="connsiteY72-3584" fmla="*/ 4881500 h 7997370"/>
              <a:gd name="connsiteX73-3585" fmla="*/ 1966818 w 7496628"/>
              <a:gd name="connsiteY73-3586" fmla="*/ 4894331 h 7997370"/>
              <a:gd name="connsiteX74-3587" fmla="*/ 1973783 w 7496628"/>
              <a:gd name="connsiteY74-3588" fmla="*/ 4881500 h 7997370"/>
              <a:gd name="connsiteX75-3589" fmla="*/ 2045103 w 7496628"/>
              <a:gd name="connsiteY75-3590" fmla="*/ 4750101 h 7997370"/>
              <a:gd name="connsiteX76-3591" fmla="*/ 2111829 w 7496628"/>
              <a:gd name="connsiteY76-3592" fmla="*/ 4419599 h 7997370"/>
              <a:gd name="connsiteX77-3593" fmla="*/ 1349557 w 7496628"/>
              <a:gd name="connsiteY77-3594" fmla="*/ 3574897 h 7997370"/>
              <a:gd name="connsiteX78-3595" fmla="*/ 1329447 w 7496628"/>
              <a:gd name="connsiteY78-3596" fmla="*/ 3573881 h 7997370"/>
              <a:gd name="connsiteX79-3597" fmla="*/ 1328058 w 7496628"/>
              <a:gd name="connsiteY79-3598" fmla="*/ 3570513 h 7997370"/>
              <a:gd name="connsiteX80-3599" fmla="*/ 1334174 w 7496628"/>
              <a:gd name="connsiteY80-3600" fmla="*/ 3558486 h 7997370"/>
              <a:gd name="connsiteX81-3601" fmla="*/ 1401337 w 7496628"/>
              <a:gd name="connsiteY81-3602" fmla="*/ 3426425 h 7997370"/>
              <a:gd name="connsiteX82-3603" fmla="*/ 1401337 w 7496628"/>
              <a:gd name="connsiteY82-3604" fmla="*/ 3426425 h 7997370"/>
              <a:gd name="connsiteX83-3605" fmla="*/ 1334174 w 7496628"/>
              <a:gd name="connsiteY83-3606" fmla="*/ 3558486 h 7997370"/>
              <a:gd name="connsiteX84-3607" fmla="*/ 1211066 w 7496628"/>
              <a:gd name="connsiteY84-3608" fmla="*/ 3539698 h 7997370"/>
              <a:gd name="connsiteX85-3609" fmla="*/ 0 w 7496628"/>
              <a:gd name="connsiteY85-3610" fmla="*/ 2053770 h 7997370"/>
              <a:gd name="connsiteX0-3611" fmla="*/ 1904906 w 7496628"/>
              <a:gd name="connsiteY0-3612" fmla="*/ 4969370 h 7997370"/>
              <a:gd name="connsiteX1-3613" fmla="*/ 1908628 w 7496628"/>
              <a:gd name="connsiteY1-3614" fmla="*/ 4978399 h 7997370"/>
              <a:gd name="connsiteX2-3615" fmla="*/ 1986512 w 7496628"/>
              <a:gd name="connsiteY2-3616" fmla="*/ 4988135 h 7997370"/>
              <a:gd name="connsiteX3-3617" fmla="*/ 1986512 w 7496628"/>
              <a:gd name="connsiteY3-3618" fmla="*/ 4988134 h 7997370"/>
              <a:gd name="connsiteX4-3619" fmla="*/ 1908629 w 7496628"/>
              <a:gd name="connsiteY4-3620" fmla="*/ 4978399 h 7997370"/>
              <a:gd name="connsiteX5-3621" fmla="*/ 1904906 w 7496628"/>
              <a:gd name="connsiteY5-3622" fmla="*/ 4969369 h 7997370"/>
              <a:gd name="connsiteX6-3623" fmla="*/ 1904906 w 7496628"/>
              <a:gd name="connsiteY6-3624" fmla="*/ 4969370 h 7997370"/>
              <a:gd name="connsiteX7-3625" fmla="*/ 0 w 7496628"/>
              <a:gd name="connsiteY7-3626" fmla="*/ 2053770 h 7997370"/>
              <a:gd name="connsiteX8-3627" fmla="*/ 1516743 w 7496628"/>
              <a:gd name="connsiteY8-3628" fmla="*/ 537027 h 7997370"/>
              <a:gd name="connsiteX9-3629" fmla="*/ 2481532 w 7496628"/>
              <a:gd name="connsiteY9-3630" fmla="*/ 883377 h 7997370"/>
              <a:gd name="connsiteX10-3631" fmla="*/ 2541593 w 7496628"/>
              <a:gd name="connsiteY10-3632" fmla="*/ 937965 h 7997370"/>
              <a:gd name="connsiteX11-3633" fmla="*/ 2541595 w 7496628"/>
              <a:gd name="connsiteY11-3634" fmla="*/ 937967 h 7997370"/>
              <a:gd name="connsiteX12-3635" fmla="*/ 2589242 w 7496628"/>
              <a:gd name="connsiteY12-3636" fmla="*/ 981272 h 7997370"/>
              <a:gd name="connsiteX13-3637" fmla="*/ 2633106 w 7496628"/>
              <a:gd name="connsiteY13-3638" fmla="*/ 1029535 h 7997370"/>
              <a:gd name="connsiteX14-3639" fmla="*/ 2633107 w 7496628"/>
              <a:gd name="connsiteY14-3640" fmla="*/ 1029535 h 7997370"/>
              <a:gd name="connsiteX15-3641" fmla="*/ 2687136 w 7496628"/>
              <a:gd name="connsiteY15-3642" fmla="*/ 1088981 h 7997370"/>
              <a:gd name="connsiteX16-3643" fmla="*/ 2737678 w 7496628"/>
              <a:gd name="connsiteY16-3644" fmla="*/ 1156572 h 7997370"/>
              <a:gd name="connsiteX17-3645" fmla="*/ 2661696 w 7496628"/>
              <a:gd name="connsiteY17-3646" fmla="*/ 1093879 h 7997370"/>
              <a:gd name="connsiteX18-3647" fmla="*/ 2615857 w 7496628"/>
              <a:gd name="connsiteY18-3648" fmla="*/ 1038324 h 7997370"/>
              <a:gd name="connsiteX19-3649" fmla="*/ 2615856 w 7496628"/>
              <a:gd name="connsiteY19-3650" fmla="*/ 1038324 h 7997370"/>
              <a:gd name="connsiteX20-3651" fmla="*/ 2615857 w 7496628"/>
              <a:gd name="connsiteY20-3652" fmla="*/ 1038324 h 7997370"/>
              <a:gd name="connsiteX21-3653" fmla="*/ 2661696 w 7496628"/>
              <a:gd name="connsiteY21-3654" fmla="*/ 1093880 h 7997370"/>
              <a:gd name="connsiteX22-3655" fmla="*/ 2737678 w 7496628"/>
              <a:gd name="connsiteY22-3656" fmla="*/ 1156573 h 7997370"/>
              <a:gd name="connsiteX23-3657" fmla="*/ 2774450 w 7496628"/>
              <a:gd name="connsiteY23-3658" fmla="*/ 1205746 h 7997370"/>
              <a:gd name="connsiteX24-3659" fmla="*/ 2774465 w 7496628"/>
              <a:gd name="connsiteY24-3660" fmla="*/ 1205769 h 7997370"/>
              <a:gd name="connsiteX25-3661" fmla="*/ 2774465 w 7496628"/>
              <a:gd name="connsiteY25-3662" fmla="*/ 1205769 h 7997370"/>
              <a:gd name="connsiteX26-3663" fmla="*/ 2774450 w 7496628"/>
              <a:gd name="connsiteY26-3664" fmla="*/ 1205745 h 7997370"/>
              <a:gd name="connsiteX27-3665" fmla="*/ 2737678 w 7496628"/>
              <a:gd name="connsiteY27-3666" fmla="*/ 1156572 h 7997370"/>
              <a:gd name="connsiteX28-3667" fmla="*/ 2787356 w 7496628"/>
              <a:gd name="connsiteY28-3668" fmla="*/ 1197560 h 7997370"/>
              <a:gd name="connsiteX29-3669" fmla="*/ 3262088 w 7496628"/>
              <a:gd name="connsiteY29-3670" fmla="*/ 1342571 h 7997370"/>
              <a:gd name="connsiteX30-3671" fmla="*/ 3862482 w 7496628"/>
              <a:gd name="connsiteY30-3672" fmla="*/ 1093879 h 7997370"/>
              <a:gd name="connsiteX31-3673" fmla="*/ 3951677 w 7496628"/>
              <a:gd name="connsiteY31-3674" fmla="*/ 985774 h 7997370"/>
              <a:gd name="connsiteX32-3675" fmla="*/ 3950648 w 7496628"/>
              <a:gd name="connsiteY32-3676" fmla="*/ 987468 h 7997370"/>
              <a:gd name="connsiteX33-3677" fmla="*/ 3950636 w 7496628"/>
              <a:gd name="connsiteY33-3678" fmla="*/ 987494 h 7997370"/>
              <a:gd name="connsiteX34-3679" fmla="*/ 3863592 w 7496628"/>
              <a:gd name="connsiteY34-3680" fmla="*/ 1173997 h 7997370"/>
              <a:gd name="connsiteX35-3681" fmla="*/ 3853793 w 7496628"/>
              <a:gd name="connsiteY35-3682" fmla="*/ 1194993 h 7997370"/>
              <a:gd name="connsiteX36-3683" fmla="*/ 3950636 w 7496628"/>
              <a:gd name="connsiteY36-3684" fmla="*/ 987494 h 7997370"/>
              <a:gd name="connsiteX37-3685" fmla="*/ 3950648 w 7496628"/>
              <a:gd name="connsiteY37-3686" fmla="*/ 987469 h 7997370"/>
              <a:gd name="connsiteX38-3687" fmla="*/ 3951677 w 7496628"/>
              <a:gd name="connsiteY38-3688" fmla="*/ 985775 h 7997370"/>
              <a:gd name="connsiteX39-3689" fmla="*/ 3985637 w 7496628"/>
              <a:gd name="connsiteY39-3690" fmla="*/ 929875 h 7997370"/>
              <a:gd name="connsiteX40-3691" fmla="*/ 3998195 w 7496628"/>
              <a:gd name="connsiteY40-3692" fmla="*/ 909205 h 7997370"/>
              <a:gd name="connsiteX41-3693" fmla="*/ 4045160 w 7496628"/>
              <a:gd name="connsiteY41-3694" fmla="*/ 831897 h 7997370"/>
              <a:gd name="connsiteX42-3695" fmla="*/ 5609771 w 7496628"/>
              <a:gd name="connsiteY42-3696" fmla="*/ 0 h 7997370"/>
              <a:gd name="connsiteX43-3697" fmla="*/ 7496628 w 7496628"/>
              <a:gd name="connsiteY43-3698" fmla="*/ 1886857 h 7997370"/>
              <a:gd name="connsiteX44-3699" fmla="*/ 6170864 w 7496628"/>
              <a:gd name="connsiteY44-3700" fmla="*/ 3688885 h 7997370"/>
              <a:gd name="connsiteX45-3701" fmla="*/ 6084717 w 7496628"/>
              <a:gd name="connsiteY45-3702" fmla="*/ 3711035 h 7997370"/>
              <a:gd name="connsiteX46-3703" fmla="*/ 6084708 w 7496628"/>
              <a:gd name="connsiteY46-3704" fmla="*/ 3711036 h 7997370"/>
              <a:gd name="connsiteX47-3705" fmla="*/ 5990038 w 7496628"/>
              <a:gd name="connsiteY47-3706" fmla="*/ 3735379 h 7997370"/>
              <a:gd name="connsiteX48-3707" fmla="*/ 5976330 w 7496628"/>
              <a:gd name="connsiteY48-3708" fmla="*/ 3737471 h 7997370"/>
              <a:gd name="connsiteX49-3709" fmla="*/ 5894258 w 7496628"/>
              <a:gd name="connsiteY49-3710" fmla="*/ 3749996 h 7997370"/>
              <a:gd name="connsiteX50-3711" fmla="*/ 5894248 w 7496628"/>
              <a:gd name="connsiteY50-3712" fmla="*/ 3749999 h 7997370"/>
              <a:gd name="connsiteX51-3713" fmla="*/ 5894238 w 7496628"/>
              <a:gd name="connsiteY51-3714" fmla="*/ 3750001 h 7997370"/>
              <a:gd name="connsiteX52-3715" fmla="*/ 5873297 w 7496628"/>
              <a:gd name="connsiteY52-3716" fmla="*/ 3755385 h 7997370"/>
              <a:gd name="connsiteX53-3717" fmla="*/ 5025574 w 7496628"/>
              <a:gd name="connsiteY53-3718" fmla="*/ 4907642 h 7997370"/>
              <a:gd name="connsiteX54-3719" fmla="*/ 5050086 w 7496628"/>
              <a:gd name="connsiteY54-3720" fmla="*/ 5150794 h 7997370"/>
              <a:gd name="connsiteX55-3721" fmla="*/ 5068892 w 7496628"/>
              <a:gd name="connsiteY55-3722" fmla="*/ 5223933 h 7997370"/>
              <a:gd name="connsiteX56-3723" fmla="*/ 5068892 w 7496628"/>
              <a:gd name="connsiteY56-3724" fmla="*/ 5223935 h 7997370"/>
              <a:gd name="connsiteX57-3725" fmla="*/ 5142177 w 7496628"/>
              <a:gd name="connsiteY57-3726" fmla="*/ 5376064 h 7997370"/>
              <a:gd name="connsiteX58-3727" fmla="*/ 5144682 w 7496628"/>
              <a:gd name="connsiteY58-3728" fmla="*/ 5382906 h 7997370"/>
              <a:gd name="connsiteX59-3729" fmla="*/ 5196413 w 7496628"/>
              <a:gd name="connsiteY59-3730" fmla="*/ 5524245 h 7997370"/>
              <a:gd name="connsiteX60-3731" fmla="*/ 5196414 w 7496628"/>
              <a:gd name="connsiteY60-3732" fmla="*/ 5524247 h 7997370"/>
              <a:gd name="connsiteX61-3733" fmla="*/ 5205627 w 7496628"/>
              <a:gd name="connsiteY61-3734" fmla="*/ 5549419 h 7997370"/>
              <a:gd name="connsiteX62-3735" fmla="*/ 5290456 w 7496628"/>
              <a:gd name="connsiteY62-3736" fmla="*/ 6110513 h 7997370"/>
              <a:gd name="connsiteX63-3737" fmla="*/ 3403599 w 7496628"/>
              <a:gd name="connsiteY63-3738" fmla="*/ 7997370 h 7997370"/>
              <a:gd name="connsiteX64-3739" fmla="*/ 1516743 w 7496628"/>
              <a:gd name="connsiteY64-3740" fmla="*/ 6110513 h 7997370"/>
              <a:gd name="connsiteX65-3741" fmla="*/ 1838988 w 7496628"/>
              <a:gd name="connsiteY65-3742" fmla="*/ 5055553 h 7997370"/>
              <a:gd name="connsiteX66-3743" fmla="*/ 1889221 w 7496628"/>
              <a:gd name="connsiteY66-3744" fmla="*/ 4988378 h 7997370"/>
              <a:gd name="connsiteX67-3745" fmla="*/ 1889230 w 7496628"/>
              <a:gd name="connsiteY67-3746" fmla="*/ 4988366 h 7997370"/>
              <a:gd name="connsiteX68-3747" fmla="*/ 1904383 w 7496628"/>
              <a:gd name="connsiteY68-3748" fmla="*/ 4968104 h 7997370"/>
              <a:gd name="connsiteX69-3749" fmla="*/ 1904383 w 7496628"/>
              <a:gd name="connsiteY69-3750" fmla="*/ 4968103 h 7997370"/>
              <a:gd name="connsiteX70-3751" fmla="*/ 1947610 w 7496628"/>
              <a:gd name="connsiteY70-3752" fmla="*/ 4910297 h 7997370"/>
              <a:gd name="connsiteX71-3753" fmla="*/ 1973782 w 7496628"/>
              <a:gd name="connsiteY71-3754" fmla="*/ 4881500 h 7997370"/>
              <a:gd name="connsiteX72-3755" fmla="*/ 1966818 w 7496628"/>
              <a:gd name="connsiteY72-3756" fmla="*/ 4894331 h 7997370"/>
              <a:gd name="connsiteX73-3757" fmla="*/ 1973783 w 7496628"/>
              <a:gd name="connsiteY73-3758" fmla="*/ 4881500 h 7997370"/>
              <a:gd name="connsiteX74-3759" fmla="*/ 2045103 w 7496628"/>
              <a:gd name="connsiteY74-3760" fmla="*/ 4750101 h 7997370"/>
              <a:gd name="connsiteX75-3761" fmla="*/ 2111829 w 7496628"/>
              <a:gd name="connsiteY75-3762" fmla="*/ 4419599 h 7997370"/>
              <a:gd name="connsiteX76-3763" fmla="*/ 1349557 w 7496628"/>
              <a:gd name="connsiteY76-3764" fmla="*/ 3574897 h 7997370"/>
              <a:gd name="connsiteX77-3765" fmla="*/ 1329447 w 7496628"/>
              <a:gd name="connsiteY77-3766" fmla="*/ 3573881 h 7997370"/>
              <a:gd name="connsiteX78-3767" fmla="*/ 1328058 w 7496628"/>
              <a:gd name="connsiteY78-3768" fmla="*/ 3570513 h 7997370"/>
              <a:gd name="connsiteX79-3769" fmla="*/ 1334174 w 7496628"/>
              <a:gd name="connsiteY79-3770" fmla="*/ 3558486 h 7997370"/>
              <a:gd name="connsiteX80-3771" fmla="*/ 1401337 w 7496628"/>
              <a:gd name="connsiteY80-3772" fmla="*/ 3426425 h 7997370"/>
              <a:gd name="connsiteX81-3773" fmla="*/ 1401337 w 7496628"/>
              <a:gd name="connsiteY81-3774" fmla="*/ 3426425 h 7997370"/>
              <a:gd name="connsiteX82-3775" fmla="*/ 1334174 w 7496628"/>
              <a:gd name="connsiteY82-3776" fmla="*/ 3558486 h 7997370"/>
              <a:gd name="connsiteX83-3777" fmla="*/ 1211066 w 7496628"/>
              <a:gd name="connsiteY83-3778" fmla="*/ 3539698 h 7997370"/>
              <a:gd name="connsiteX84-3779" fmla="*/ 0 w 7496628"/>
              <a:gd name="connsiteY84-3780" fmla="*/ 2053770 h 7997370"/>
              <a:gd name="connsiteX0-3781" fmla="*/ 1904906 w 7496628"/>
              <a:gd name="connsiteY0-3782" fmla="*/ 4969370 h 7997370"/>
              <a:gd name="connsiteX1-3783" fmla="*/ 1908628 w 7496628"/>
              <a:gd name="connsiteY1-3784" fmla="*/ 4978399 h 7997370"/>
              <a:gd name="connsiteX2-3785" fmla="*/ 1986512 w 7496628"/>
              <a:gd name="connsiteY2-3786" fmla="*/ 4988135 h 7997370"/>
              <a:gd name="connsiteX3-3787" fmla="*/ 1986512 w 7496628"/>
              <a:gd name="connsiteY3-3788" fmla="*/ 4988134 h 7997370"/>
              <a:gd name="connsiteX4-3789" fmla="*/ 1908629 w 7496628"/>
              <a:gd name="connsiteY4-3790" fmla="*/ 4978399 h 7997370"/>
              <a:gd name="connsiteX5-3791" fmla="*/ 1904906 w 7496628"/>
              <a:gd name="connsiteY5-3792" fmla="*/ 4969369 h 7997370"/>
              <a:gd name="connsiteX6-3793" fmla="*/ 1904906 w 7496628"/>
              <a:gd name="connsiteY6-3794" fmla="*/ 4969370 h 7997370"/>
              <a:gd name="connsiteX7-3795" fmla="*/ 0 w 7496628"/>
              <a:gd name="connsiteY7-3796" fmla="*/ 2053770 h 7997370"/>
              <a:gd name="connsiteX8-3797" fmla="*/ 1516743 w 7496628"/>
              <a:gd name="connsiteY8-3798" fmla="*/ 537027 h 7997370"/>
              <a:gd name="connsiteX9-3799" fmla="*/ 2481532 w 7496628"/>
              <a:gd name="connsiteY9-3800" fmla="*/ 883377 h 7997370"/>
              <a:gd name="connsiteX10-3801" fmla="*/ 2541593 w 7496628"/>
              <a:gd name="connsiteY10-3802" fmla="*/ 937965 h 7997370"/>
              <a:gd name="connsiteX11-3803" fmla="*/ 2541595 w 7496628"/>
              <a:gd name="connsiteY11-3804" fmla="*/ 937967 h 7997370"/>
              <a:gd name="connsiteX12-3805" fmla="*/ 2589242 w 7496628"/>
              <a:gd name="connsiteY12-3806" fmla="*/ 981272 h 7997370"/>
              <a:gd name="connsiteX13-3807" fmla="*/ 2633106 w 7496628"/>
              <a:gd name="connsiteY13-3808" fmla="*/ 1029535 h 7997370"/>
              <a:gd name="connsiteX14-3809" fmla="*/ 2633107 w 7496628"/>
              <a:gd name="connsiteY14-3810" fmla="*/ 1029535 h 7997370"/>
              <a:gd name="connsiteX15-3811" fmla="*/ 2687136 w 7496628"/>
              <a:gd name="connsiteY15-3812" fmla="*/ 1088981 h 7997370"/>
              <a:gd name="connsiteX16-3813" fmla="*/ 2737678 w 7496628"/>
              <a:gd name="connsiteY16-3814" fmla="*/ 1156572 h 7997370"/>
              <a:gd name="connsiteX17-3815" fmla="*/ 2661696 w 7496628"/>
              <a:gd name="connsiteY17-3816" fmla="*/ 1093879 h 7997370"/>
              <a:gd name="connsiteX18-3817" fmla="*/ 2615857 w 7496628"/>
              <a:gd name="connsiteY18-3818" fmla="*/ 1038324 h 7997370"/>
              <a:gd name="connsiteX19-3819" fmla="*/ 2615856 w 7496628"/>
              <a:gd name="connsiteY19-3820" fmla="*/ 1038324 h 7997370"/>
              <a:gd name="connsiteX20-3821" fmla="*/ 2615857 w 7496628"/>
              <a:gd name="connsiteY20-3822" fmla="*/ 1038324 h 7997370"/>
              <a:gd name="connsiteX21-3823" fmla="*/ 2661696 w 7496628"/>
              <a:gd name="connsiteY21-3824" fmla="*/ 1093880 h 7997370"/>
              <a:gd name="connsiteX22-3825" fmla="*/ 2737678 w 7496628"/>
              <a:gd name="connsiteY22-3826" fmla="*/ 1156573 h 7997370"/>
              <a:gd name="connsiteX23-3827" fmla="*/ 2774450 w 7496628"/>
              <a:gd name="connsiteY23-3828" fmla="*/ 1205746 h 7997370"/>
              <a:gd name="connsiteX24-3829" fmla="*/ 2774465 w 7496628"/>
              <a:gd name="connsiteY24-3830" fmla="*/ 1205769 h 7997370"/>
              <a:gd name="connsiteX25-3831" fmla="*/ 2774465 w 7496628"/>
              <a:gd name="connsiteY25-3832" fmla="*/ 1205769 h 7997370"/>
              <a:gd name="connsiteX26-3833" fmla="*/ 2774450 w 7496628"/>
              <a:gd name="connsiteY26-3834" fmla="*/ 1205745 h 7997370"/>
              <a:gd name="connsiteX27-3835" fmla="*/ 2737678 w 7496628"/>
              <a:gd name="connsiteY27-3836" fmla="*/ 1156572 h 7997370"/>
              <a:gd name="connsiteX28-3837" fmla="*/ 2787356 w 7496628"/>
              <a:gd name="connsiteY28-3838" fmla="*/ 1197560 h 7997370"/>
              <a:gd name="connsiteX29-3839" fmla="*/ 3262088 w 7496628"/>
              <a:gd name="connsiteY29-3840" fmla="*/ 1342571 h 7997370"/>
              <a:gd name="connsiteX30-3841" fmla="*/ 3862482 w 7496628"/>
              <a:gd name="connsiteY30-3842" fmla="*/ 1093879 h 7997370"/>
              <a:gd name="connsiteX31-3843" fmla="*/ 3951677 w 7496628"/>
              <a:gd name="connsiteY31-3844" fmla="*/ 985774 h 7997370"/>
              <a:gd name="connsiteX32-3845" fmla="*/ 3950648 w 7496628"/>
              <a:gd name="connsiteY32-3846" fmla="*/ 987468 h 7997370"/>
              <a:gd name="connsiteX33-3847" fmla="*/ 3950636 w 7496628"/>
              <a:gd name="connsiteY33-3848" fmla="*/ 987494 h 7997370"/>
              <a:gd name="connsiteX34-3849" fmla="*/ 3863592 w 7496628"/>
              <a:gd name="connsiteY34-3850" fmla="*/ 1173997 h 7997370"/>
              <a:gd name="connsiteX35-3851" fmla="*/ 3950636 w 7496628"/>
              <a:gd name="connsiteY35-3852" fmla="*/ 987494 h 7997370"/>
              <a:gd name="connsiteX36-3853" fmla="*/ 3950648 w 7496628"/>
              <a:gd name="connsiteY36-3854" fmla="*/ 987469 h 7997370"/>
              <a:gd name="connsiteX37-3855" fmla="*/ 3951677 w 7496628"/>
              <a:gd name="connsiteY37-3856" fmla="*/ 985775 h 7997370"/>
              <a:gd name="connsiteX38-3857" fmla="*/ 3985637 w 7496628"/>
              <a:gd name="connsiteY38-3858" fmla="*/ 929875 h 7997370"/>
              <a:gd name="connsiteX39-3859" fmla="*/ 3998195 w 7496628"/>
              <a:gd name="connsiteY39-3860" fmla="*/ 909205 h 7997370"/>
              <a:gd name="connsiteX40-3861" fmla="*/ 4045160 w 7496628"/>
              <a:gd name="connsiteY40-3862" fmla="*/ 831897 h 7997370"/>
              <a:gd name="connsiteX41-3863" fmla="*/ 5609771 w 7496628"/>
              <a:gd name="connsiteY41-3864" fmla="*/ 0 h 7997370"/>
              <a:gd name="connsiteX42-3865" fmla="*/ 7496628 w 7496628"/>
              <a:gd name="connsiteY42-3866" fmla="*/ 1886857 h 7997370"/>
              <a:gd name="connsiteX43-3867" fmla="*/ 6170864 w 7496628"/>
              <a:gd name="connsiteY43-3868" fmla="*/ 3688885 h 7997370"/>
              <a:gd name="connsiteX44-3869" fmla="*/ 6084717 w 7496628"/>
              <a:gd name="connsiteY44-3870" fmla="*/ 3711035 h 7997370"/>
              <a:gd name="connsiteX45-3871" fmla="*/ 6084708 w 7496628"/>
              <a:gd name="connsiteY45-3872" fmla="*/ 3711036 h 7997370"/>
              <a:gd name="connsiteX46-3873" fmla="*/ 5990038 w 7496628"/>
              <a:gd name="connsiteY46-3874" fmla="*/ 3735379 h 7997370"/>
              <a:gd name="connsiteX47-3875" fmla="*/ 5976330 w 7496628"/>
              <a:gd name="connsiteY47-3876" fmla="*/ 3737471 h 7997370"/>
              <a:gd name="connsiteX48-3877" fmla="*/ 5894258 w 7496628"/>
              <a:gd name="connsiteY48-3878" fmla="*/ 3749996 h 7997370"/>
              <a:gd name="connsiteX49-3879" fmla="*/ 5894248 w 7496628"/>
              <a:gd name="connsiteY49-3880" fmla="*/ 3749999 h 7997370"/>
              <a:gd name="connsiteX50-3881" fmla="*/ 5894238 w 7496628"/>
              <a:gd name="connsiteY50-3882" fmla="*/ 3750001 h 7997370"/>
              <a:gd name="connsiteX51-3883" fmla="*/ 5873297 w 7496628"/>
              <a:gd name="connsiteY51-3884" fmla="*/ 3755385 h 7997370"/>
              <a:gd name="connsiteX52-3885" fmla="*/ 5025574 w 7496628"/>
              <a:gd name="connsiteY52-3886" fmla="*/ 4907642 h 7997370"/>
              <a:gd name="connsiteX53-3887" fmla="*/ 5050086 w 7496628"/>
              <a:gd name="connsiteY53-3888" fmla="*/ 5150794 h 7997370"/>
              <a:gd name="connsiteX54-3889" fmla="*/ 5068892 w 7496628"/>
              <a:gd name="connsiteY54-3890" fmla="*/ 5223933 h 7997370"/>
              <a:gd name="connsiteX55-3891" fmla="*/ 5068892 w 7496628"/>
              <a:gd name="connsiteY55-3892" fmla="*/ 5223935 h 7997370"/>
              <a:gd name="connsiteX56-3893" fmla="*/ 5142177 w 7496628"/>
              <a:gd name="connsiteY56-3894" fmla="*/ 5376064 h 7997370"/>
              <a:gd name="connsiteX57-3895" fmla="*/ 5144682 w 7496628"/>
              <a:gd name="connsiteY57-3896" fmla="*/ 5382906 h 7997370"/>
              <a:gd name="connsiteX58-3897" fmla="*/ 5196413 w 7496628"/>
              <a:gd name="connsiteY58-3898" fmla="*/ 5524245 h 7997370"/>
              <a:gd name="connsiteX59-3899" fmla="*/ 5196414 w 7496628"/>
              <a:gd name="connsiteY59-3900" fmla="*/ 5524247 h 7997370"/>
              <a:gd name="connsiteX60-3901" fmla="*/ 5205627 w 7496628"/>
              <a:gd name="connsiteY60-3902" fmla="*/ 5549419 h 7997370"/>
              <a:gd name="connsiteX61-3903" fmla="*/ 5290456 w 7496628"/>
              <a:gd name="connsiteY61-3904" fmla="*/ 6110513 h 7997370"/>
              <a:gd name="connsiteX62-3905" fmla="*/ 3403599 w 7496628"/>
              <a:gd name="connsiteY62-3906" fmla="*/ 7997370 h 7997370"/>
              <a:gd name="connsiteX63-3907" fmla="*/ 1516743 w 7496628"/>
              <a:gd name="connsiteY63-3908" fmla="*/ 6110513 h 7997370"/>
              <a:gd name="connsiteX64-3909" fmla="*/ 1838988 w 7496628"/>
              <a:gd name="connsiteY64-3910" fmla="*/ 5055553 h 7997370"/>
              <a:gd name="connsiteX65-3911" fmla="*/ 1889221 w 7496628"/>
              <a:gd name="connsiteY65-3912" fmla="*/ 4988378 h 7997370"/>
              <a:gd name="connsiteX66-3913" fmla="*/ 1889230 w 7496628"/>
              <a:gd name="connsiteY66-3914" fmla="*/ 4988366 h 7997370"/>
              <a:gd name="connsiteX67-3915" fmla="*/ 1904383 w 7496628"/>
              <a:gd name="connsiteY67-3916" fmla="*/ 4968104 h 7997370"/>
              <a:gd name="connsiteX68-3917" fmla="*/ 1904383 w 7496628"/>
              <a:gd name="connsiteY68-3918" fmla="*/ 4968103 h 7997370"/>
              <a:gd name="connsiteX69-3919" fmla="*/ 1947610 w 7496628"/>
              <a:gd name="connsiteY69-3920" fmla="*/ 4910297 h 7997370"/>
              <a:gd name="connsiteX70-3921" fmla="*/ 1973782 w 7496628"/>
              <a:gd name="connsiteY70-3922" fmla="*/ 4881500 h 7997370"/>
              <a:gd name="connsiteX71-3923" fmla="*/ 1966818 w 7496628"/>
              <a:gd name="connsiteY71-3924" fmla="*/ 4894331 h 7997370"/>
              <a:gd name="connsiteX72-3925" fmla="*/ 1973783 w 7496628"/>
              <a:gd name="connsiteY72-3926" fmla="*/ 4881500 h 7997370"/>
              <a:gd name="connsiteX73-3927" fmla="*/ 2045103 w 7496628"/>
              <a:gd name="connsiteY73-3928" fmla="*/ 4750101 h 7997370"/>
              <a:gd name="connsiteX74-3929" fmla="*/ 2111829 w 7496628"/>
              <a:gd name="connsiteY74-3930" fmla="*/ 4419599 h 7997370"/>
              <a:gd name="connsiteX75-3931" fmla="*/ 1349557 w 7496628"/>
              <a:gd name="connsiteY75-3932" fmla="*/ 3574897 h 7997370"/>
              <a:gd name="connsiteX76-3933" fmla="*/ 1329447 w 7496628"/>
              <a:gd name="connsiteY76-3934" fmla="*/ 3573881 h 7997370"/>
              <a:gd name="connsiteX77-3935" fmla="*/ 1328058 w 7496628"/>
              <a:gd name="connsiteY77-3936" fmla="*/ 3570513 h 7997370"/>
              <a:gd name="connsiteX78-3937" fmla="*/ 1334174 w 7496628"/>
              <a:gd name="connsiteY78-3938" fmla="*/ 3558486 h 7997370"/>
              <a:gd name="connsiteX79-3939" fmla="*/ 1401337 w 7496628"/>
              <a:gd name="connsiteY79-3940" fmla="*/ 3426425 h 7997370"/>
              <a:gd name="connsiteX80-3941" fmla="*/ 1401337 w 7496628"/>
              <a:gd name="connsiteY80-3942" fmla="*/ 3426425 h 7997370"/>
              <a:gd name="connsiteX81-3943" fmla="*/ 1334174 w 7496628"/>
              <a:gd name="connsiteY81-3944" fmla="*/ 3558486 h 7997370"/>
              <a:gd name="connsiteX82-3945" fmla="*/ 1211066 w 7496628"/>
              <a:gd name="connsiteY82-3946" fmla="*/ 3539698 h 7997370"/>
              <a:gd name="connsiteX83-3947" fmla="*/ 0 w 7496628"/>
              <a:gd name="connsiteY83-3948" fmla="*/ 2053770 h 7997370"/>
              <a:gd name="connsiteX0-3949" fmla="*/ 1904906 w 7496628"/>
              <a:gd name="connsiteY0-3950" fmla="*/ 4969370 h 7997370"/>
              <a:gd name="connsiteX1-3951" fmla="*/ 1908628 w 7496628"/>
              <a:gd name="connsiteY1-3952" fmla="*/ 4978399 h 7997370"/>
              <a:gd name="connsiteX2-3953" fmla="*/ 1986512 w 7496628"/>
              <a:gd name="connsiteY2-3954" fmla="*/ 4988135 h 7997370"/>
              <a:gd name="connsiteX3-3955" fmla="*/ 1986512 w 7496628"/>
              <a:gd name="connsiteY3-3956" fmla="*/ 4988134 h 7997370"/>
              <a:gd name="connsiteX4-3957" fmla="*/ 1908629 w 7496628"/>
              <a:gd name="connsiteY4-3958" fmla="*/ 4978399 h 7997370"/>
              <a:gd name="connsiteX5-3959" fmla="*/ 1904906 w 7496628"/>
              <a:gd name="connsiteY5-3960" fmla="*/ 4969369 h 7997370"/>
              <a:gd name="connsiteX6-3961" fmla="*/ 1904906 w 7496628"/>
              <a:gd name="connsiteY6-3962" fmla="*/ 4969370 h 7997370"/>
              <a:gd name="connsiteX7-3963" fmla="*/ 0 w 7496628"/>
              <a:gd name="connsiteY7-3964" fmla="*/ 2053770 h 7997370"/>
              <a:gd name="connsiteX8-3965" fmla="*/ 1516743 w 7496628"/>
              <a:gd name="connsiteY8-3966" fmla="*/ 537027 h 7997370"/>
              <a:gd name="connsiteX9-3967" fmla="*/ 2481532 w 7496628"/>
              <a:gd name="connsiteY9-3968" fmla="*/ 883377 h 7997370"/>
              <a:gd name="connsiteX10-3969" fmla="*/ 2541593 w 7496628"/>
              <a:gd name="connsiteY10-3970" fmla="*/ 937965 h 7997370"/>
              <a:gd name="connsiteX11-3971" fmla="*/ 2541595 w 7496628"/>
              <a:gd name="connsiteY11-3972" fmla="*/ 937967 h 7997370"/>
              <a:gd name="connsiteX12-3973" fmla="*/ 2589242 w 7496628"/>
              <a:gd name="connsiteY12-3974" fmla="*/ 981272 h 7997370"/>
              <a:gd name="connsiteX13-3975" fmla="*/ 2633106 w 7496628"/>
              <a:gd name="connsiteY13-3976" fmla="*/ 1029535 h 7997370"/>
              <a:gd name="connsiteX14-3977" fmla="*/ 2633107 w 7496628"/>
              <a:gd name="connsiteY14-3978" fmla="*/ 1029535 h 7997370"/>
              <a:gd name="connsiteX15-3979" fmla="*/ 2687136 w 7496628"/>
              <a:gd name="connsiteY15-3980" fmla="*/ 1088981 h 7997370"/>
              <a:gd name="connsiteX16-3981" fmla="*/ 2737678 w 7496628"/>
              <a:gd name="connsiteY16-3982" fmla="*/ 1156572 h 7997370"/>
              <a:gd name="connsiteX17-3983" fmla="*/ 2661696 w 7496628"/>
              <a:gd name="connsiteY17-3984" fmla="*/ 1093879 h 7997370"/>
              <a:gd name="connsiteX18-3985" fmla="*/ 2615857 w 7496628"/>
              <a:gd name="connsiteY18-3986" fmla="*/ 1038324 h 7997370"/>
              <a:gd name="connsiteX19-3987" fmla="*/ 2615856 w 7496628"/>
              <a:gd name="connsiteY19-3988" fmla="*/ 1038324 h 7997370"/>
              <a:gd name="connsiteX20-3989" fmla="*/ 2615857 w 7496628"/>
              <a:gd name="connsiteY20-3990" fmla="*/ 1038324 h 7997370"/>
              <a:gd name="connsiteX21-3991" fmla="*/ 2661696 w 7496628"/>
              <a:gd name="connsiteY21-3992" fmla="*/ 1093880 h 7997370"/>
              <a:gd name="connsiteX22-3993" fmla="*/ 2737678 w 7496628"/>
              <a:gd name="connsiteY22-3994" fmla="*/ 1156573 h 7997370"/>
              <a:gd name="connsiteX23-3995" fmla="*/ 2774450 w 7496628"/>
              <a:gd name="connsiteY23-3996" fmla="*/ 1205746 h 7997370"/>
              <a:gd name="connsiteX24-3997" fmla="*/ 2774465 w 7496628"/>
              <a:gd name="connsiteY24-3998" fmla="*/ 1205769 h 7997370"/>
              <a:gd name="connsiteX25-3999" fmla="*/ 2774465 w 7496628"/>
              <a:gd name="connsiteY25-4000" fmla="*/ 1205769 h 7997370"/>
              <a:gd name="connsiteX26-4001" fmla="*/ 2774450 w 7496628"/>
              <a:gd name="connsiteY26-4002" fmla="*/ 1205745 h 7997370"/>
              <a:gd name="connsiteX27-4003" fmla="*/ 2737678 w 7496628"/>
              <a:gd name="connsiteY27-4004" fmla="*/ 1156572 h 7997370"/>
              <a:gd name="connsiteX28-4005" fmla="*/ 2787356 w 7496628"/>
              <a:gd name="connsiteY28-4006" fmla="*/ 1197560 h 7997370"/>
              <a:gd name="connsiteX29-4007" fmla="*/ 3262088 w 7496628"/>
              <a:gd name="connsiteY29-4008" fmla="*/ 1342571 h 7997370"/>
              <a:gd name="connsiteX30-4009" fmla="*/ 3862482 w 7496628"/>
              <a:gd name="connsiteY30-4010" fmla="*/ 1093879 h 7997370"/>
              <a:gd name="connsiteX31-4011" fmla="*/ 3951677 w 7496628"/>
              <a:gd name="connsiteY31-4012" fmla="*/ 985774 h 7997370"/>
              <a:gd name="connsiteX32-4013" fmla="*/ 3950648 w 7496628"/>
              <a:gd name="connsiteY32-4014" fmla="*/ 987468 h 7997370"/>
              <a:gd name="connsiteX33-4015" fmla="*/ 3950636 w 7496628"/>
              <a:gd name="connsiteY33-4016" fmla="*/ 987494 h 7997370"/>
              <a:gd name="connsiteX34-4017" fmla="*/ 3950636 w 7496628"/>
              <a:gd name="connsiteY34-4018" fmla="*/ 987494 h 7997370"/>
              <a:gd name="connsiteX35-4019" fmla="*/ 3950648 w 7496628"/>
              <a:gd name="connsiteY35-4020" fmla="*/ 987469 h 7997370"/>
              <a:gd name="connsiteX36-4021" fmla="*/ 3951677 w 7496628"/>
              <a:gd name="connsiteY36-4022" fmla="*/ 985775 h 7997370"/>
              <a:gd name="connsiteX37-4023" fmla="*/ 3985637 w 7496628"/>
              <a:gd name="connsiteY37-4024" fmla="*/ 929875 h 7997370"/>
              <a:gd name="connsiteX38-4025" fmla="*/ 3998195 w 7496628"/>
              <a:gd name="connsiteY38-4026" fmla="*/ 909205 h 7997370"/>
              <a:gd name="connsiteX39-4027" fmla="*/ 4045160 w 7496628"/>
              <a:gd name="connsiteY39-4028" fmla="*/ 831897 h 7997370"/>
              <a:gd name="connsiteX40-4029" fmla="*/ 5609771 w 7496628"/>
              <a:gd name="connsiteY40-4030" fmla="*/ 0 h 7997370"/>
              <a:gd name="connsiteX41-4031" fmla="*/ 7496628 w 7496628"/>
              <a:gd name="connsiteY41-4032" fmla="*/ 1886857 h 7997370"/>
              <a:gd name="connsiteX42-4033" fmla="*/ 6170864 w 7496628"/>
              <a:gd name="connsiteY42-4034" fmla="*/ 3688885 h 7997370"/>
              <a:gd name="connsiteX43-4035" fmla="*/ 6084717 w 7496628"/>
              <a:gd name="connsiteY43-4036" fmla="*/ 3711035 h 7997370"/>
              <a:gd name="connsiteX44-4037" fmla="*/ 6084708 w 7496628"/>
              <a:gd name="connsiteY44-4038" fmla="*/ 3711036 h 7997370"/>
              <a:gd name="connsiteX45-4039" fmla="*/ 5990038 w 7496628"/>
              <a:gd name="connsiteY45-4040" fmla="*/ 3735379 h 7997370"/>
              <a:gd name="connsiteX46-4041" fmla="*/ 5976330 w 7496628"/>
              <a:gd name="connsiteY46-4042" fmla="*/ 3737471 h 7997370"/>
              <a:gd name="connsiteX47-4043" fmla="*/ 5894258 w 7496628"/>
              <a:gd name="connsiteY47-4044" fmla="*/ 3749996 h 7997370"/>
              <a:gd name="connsiteX48-4045" fmla="*/ 5894248 w 7496628"/>
              <a:gd name="connsiteY48-4046" fmla="*/ 3749999 h 7997370"/>
              <a:gd name="connsiteX49-4047" fmla="*/ 5894238 w 7496628"/>
              <a:gd name="connsiteY49-4048" fmla="*/ 3750001 h 7997370"/>
              <a:gd name="connsiteX50-4049" fmla="*/ 5873297 w 7496628"/>
              <a:gd name="connsiteY50-4050" fmla="*/ 3755385 h 7997370"/>
              <a:gd name="connsiteX51-4051" fmla="*/ 5025574 w 7496628"/>
              <a:gd name="connsiteY51-4052" fmla="*/ 4907642 h 7997370"/>
              <a:gd name="connsiteX52-4053" fmla="*/ 5050086 w 7496628"/>
              <a:gd name="connsiteY52-4054" fmla="*/ 5150794 h 7997370"/>
              <a:gd name="connsiteX53-4055" fmla="*/ 5068892 w 7496628"/>
              <a:gd name="connsiteY53-4056" fmla="*/ 5223933 h 7997370"/>
              <a:gd name="connsiteX54-4057" fmla="*/ 5068892 w 7496628"/>
              <a:gd name="connsiteY54-4058" fmla="*/ 5223935 h 7997370"/>
              <a:gd name="connsiteX55-4059" fmla="*/ 5142177 w 7496628"/>
              <a:gd name="connsiteY55-4060" fmla="*/ 5376064 h 7997370"/>
              <a:gd name="connsiteX56-4061" fmla="*/ 5144682 w 7496628"/>
              <a:gd name="connsiteY56-4062" fmla="*/ 5382906 h 7997370"/>
              <a:gd name="connsiteX57-4063" fmla="*/ 5196413 w 7496628"/>
              <a:gd name="connsiteY57-4064" fmla="*/ 5524245 h 7997370"/>
              <a:gd name="connsiteX58-4065" fmla="*/ 5196414 w 7496628"/>
              <a:gd name="connsiteY58-4066" fmla="*/ 5524247 h 7997370"/>
              <a:gd name="connsiteX59-4067" fmla="*/ 5205627 w 7496628"/>
              <a:gd name="connsiteY59-4068" fmla="*/ 5549419 h 7997370"/>
              <a:gd name="connsiteX60-4069" fmla="*/ 5290456 w 7496628"/>
              <a:gd name="connsiteY60-4070" fmla="*/ 6110513 h 7997370"/>
              <a:gd name="connsiteX61-4071" fmla="*/ 3403599 w 7496628"/>
              <a:gd name="connsiteY61-4072" fmla="*/ 7997370 h 7997370"/>
              <a:gd name="connsiteX62-4073" fmla="*/ 1516743 w 7496628"/>
              <a:gd name="connsiteY62-4074" fmla="*/ 6110513 h 7997370"/>
              <a:gd name="connsiteX63-4075" fmla="*/ 1838988 w 7496628"/>
              <a:gd name="connsiteY63-4076" fmla="*/ 5055553 h 7997370"/>
              <a:gd name="connsiteX64-4077" fmla="*/ 1889221 w 7496628"/>
              <a:gd name="connsiteY64-4078" fmla="*/ 4988378 h 7997370"/>
              <a:gd name="connsiteX65-4079" fmla="*/ 1889230 w 7496628"/>
              <a:gd name="connsiteY65-4080" fmla="*/ 4988366 h 7997370"/>
              <a:gd name="connsiteX66-4081" fmla="*/ 1904383 w 7496628"/>
              <a:gd name="connsiteY66-4082" fmla="*/ 4968104 h 7997370"/>
              <a:gd name="connsiteX67-4083" fmla="*/ 1904383 w 7496628"/>
              <a:gd name="connsiteY67-4084" fmla="*/ 4968103 h 7997370"/>
              <a:gd name="connsiteX68-4085" fmla="*/ 1947610 w 7496628"/>
              <a:gd name="connsiteY68-4086" fmla="*/ 4910297 h 7997370"/>
              <a:gd name="connsiteX69-4087" fmla="*/ 1973782 w 7496628"/>
              <a:gd name="connsiteY69-4088" fmla="*/ 4881500 h 7997370"/>
              <a:gd name="connsiteX70-4089" fmla="*/ 1966818 w 7496628"/>
              <a:gd name="connsiteY70-4090" fmla="*/ 4894331 h 7997370"/>
              <a:gd name="connsiteX71-4091" fmla="*/ 1973783 w 7496628"/>
              <a:gd name="connsiteY71-4092" fmla="*/ 4881500 h 7997370"/>
              <a:gd name="connsiteX72-4093" fmla="*/ 2045103 w 7496628"/>
              <a:gd name="connsiteY72-4094" fmla="*/ 4750101 h 7997370"/>
              <a:gd name="connsiteX73-4095" fmla="*/ 2111829 w 7496628"/>
              <a:gd name="connsiteY73-4096" fmla="*/ 4419599 h 7997370"/>
              <a:gd name="connsiteX74-4097" fmla="*/ 1349557 w 7496628"/>
              <a:gd name="connsiteY74-4098" fmla="*/ 3574897 h 7997370"/>
              <a:gd name="connsiteX75-4099" fmla="*/ 1329447 w 7496628"/>
              <a:gd name="connsiteY75-4100" fmla="*/ 3573881 h 7997370"/>
              <a:gd name="connsiteX76-4101" fmla="*/ 1328058 w 7496628"/>
              <a:gd name="connsiteY76-4102" fmla="*/ 3570513 h 7997370"/>
              <a:gd name="connsiteX77-4103" fmla="*/ 1334174 w 7496628"/>
              <a:gd name="connsiteY77-4104" fmla="*/ 3558486 h 7997370"/>
              <a:gd name="connsiteX78-4105" fmla="*/ 1401337 w 7496628"/>
              <a:gd name="connsiteY78-4106" fmla="*/ 3426425 h 7997370"/>
              <a:gd name="connsiteX79-4107" fmla="*/ 1401337 w 7496628"/>
              <a:gd name="connsiteY79-4108" fmla="*/ 3426425 h 7997370"/>
              <a:gd name="connsiteX80-4109" fmla="*/ 1334174 w 7496628"/>
              <a:gd name="connsiteY80-4110" fmla="*/ 3558486 h 7997370"/>
              <a:gd name="connsiteX81-4111" fmla="*/ 1211066 w 7496628"/>
              <a:gd name="connsiteY81-4112" fmla="*/ 3539698 h 7997370"/>
              <a:gd name="connsiteX82-4113" fmla="*/ 0 w 7496628"/>
              <a:gd name="connsiteY82-4114" fmla="*/ 2053770 h 7997370"/>
              <a:gd name="connsiteX0-4115" fmla="*/ 1904906 w 7496628"/>
              <a:gd name="connsiteY0-4116" fmla="*/ 4969370 h 7997370"/>
              <a:gd name="connsiteX1-4117" fmla="*/ 1908628 w 7496628"/>
              <a:gd name="connsiteY1-4118" fmla="*/ 4978399 h 7997370"/>
              <a:gd name="connsiteX2-4119" fmla="*/ 1986512 w 7496628"/>
              <a:gd name="connsiteY2-4120" fmla="*/ 4988135 h 7997370"/>
              <a:gd name="connsiteX3-4121" fmla="*/ 1986512 w 7496628"/>
              <a:gd name="connsiteY3-4122" fmla="*/ 4988134 h 7997370"/>
              <a:gd name="connsiteX4-4123" fmla="*/ 1908629 w 7496628"/>
              <a:gd name="connsiteY4-4124" fmla="*/ 4978399 h 7997370"/>
              <a:gd name="connsiteX5-4125" fmla="*/ 1904906 w 7496628"/>
              <a:gd name="connsiteY5-4126" fmla="*/ 4969369 h 7997370"/>
              <a:gd name="connsiteX6-4127" fmla="*/ 1904906 w 7496628"/>
              <a:gd name="connsiteY6-4128" fmla="*/ 4969370 h 7997370"/>
              <a:gd name="connsiteX7-4129" fmla="*/ 0 w 7496628"/>
              <a:gd name="connsiteY7-4130" fmla="*/ 2053770 h 7997370"/>
              <a:gd name="connsiteX8-4131" fmla="*/ 1516743 w 7496628"/>
              <a:gd name="connsiteY8-4132" fmla="*/ 537027 h 7997370"/>
              <a:gd name="connsiteX9-4133" fmla="*/ 2481532 w 7496628"/>
              <a:gd name="connsiteY9-4134" fmla="*/ 883377 h 7997370"/>
              <a:gd name="connsiteX10-4135" fmla="*/ 2541593 w 7496628"/>
              <a:gd name="connsiteY10-4136" fmla="*/ 937965 h 7997370"/>
              <a:gd name="connsiteX11-4137" fmla="*/ 2541595 w 7496628"/>
              <a:gd name="connsiteY11-4138" fmla="*/ 937967 h 7997370"/>
              <a:gd name="connsiteX12-4139" fmla="*/ 2589242 w 7496628"/>
              <a:gd name="connsiteY12-4140" fmla="*/ 981272 h 7997370"/>
              <a:gd name="connsiteX13-4141" fmla="*/ 2633106 w 7496628"/>
              <a:gd name="connsiteY13-4142" fmla="*/ 1029535 h 7997370"/>
              <a:gd name="connsiteX14-4143" fmla="*/ 2633107 w 7496628"/>
              <a:gd name="connsiteY14-4144" fmla="*/ 1029535 h 7997370"/>
              <a:gd name="connsiteX15-4145" fmla="*/ 2687136 w 7496628"/>
              <a:gd name="connsiteY15-4146" fmla="*/ 1088981 h 7997370"/>
              <a:gd name="connsiteX16-4147" fmla="*/ 2737678 w 7496628"/>
              <a:gd name="connsiteY16-4148" fmla="*/ 1156572 h 7997370"/>
              <a:gd name="connsiteX17-4149" fmla="*/ 2661696 w 7496628"/>
              <a:gd name="connsiteY17-4150" fmla="*/ 1093879 h 7997370"/>
              <a:gd name="connsiteX18-4151" fmla="*/ 2615857 w 7496628"/>
              <a:gd name="connsiteY18-4152" fmla="*/ 1038324 h 7997370"/>
              <a:gd name="connsiteX19-4153" fmla="*/ 2615856 w 7496628"/>
              <a:gd name="connsiteY19-4154" fmla="*/ 1038324 h 7997370"/>
              <a:gd name="connsiteX20-4155" fmla="*/ 2615857 w 7496628"/>
              <a:gd name="connsiteY20-4156" fmla="*/ 1038324 h 7997370"/>
              <a:gd name="connsiteX21-4157" fmla="*/ 2661696 w 7496628"/>
              <a:gd name="connsiteY21-4158" fmla="*/ 1093880 h 7997370"/>
              <a:gd name="connsiteX22-4159" fmla="*/ 2737678 w 7496628"/>
              <a:gd name="connsiteY22-4160" fmla="*/ 1156573 h 7997370"/>
              <a:gd name="connsiteX23-4161" fmla="*/ 2774450 w 7496628"/>
              <a:gd name="connsiteY23-4162" fmla="*/ 1205746 h 7997370"/>
              <a:gd name="connsiteX24-4163" fmla="*/ 2774465 w 7496628"/>
              <a:gd name="connsiteY24-4164" fmla="*/ 1205769 h 7997370"/>
              <a:gd name="connsiteX25-4165" fmla="*/ 2774465 w 7496628"/>
              <a:gd name="connsiteY25-4166" fmla="*/ 1205769 h 7997370"/>
              <a:gd name="connsiteX26-4167" fmla="*/ 2774450 w 7496628"/>
              <a:gd name="connsiteY26-4168" fmla="*/ 1205745 h 7997370"/>
              <a:gd name="connsiteX27-4169" fmla="*/ 2737678 w 7496628"/>
              <a:gd name="connsiteY27-4170" fmla="*/ 1156572 h 7997370"/>
              <a:gd name="connsiteX28-4171" fmla="*/ 2787356 w 7496628"/>
              <a:gd name="connsiteY28-4172" fmla="*/ 1197560 h 7997370"/>
              <a:gd name="connsiteX29-4173" fmla="*/ 3262088 w 7496628"/>
              <a:gd name="connsiteY29-4174" fmla="*/ 1342571 h 7997370"/>
              <a:gd name="connsiteX30-4175" fmla="*/ 3862482 w 7496628"/>
              <a:gd name="connsiteY30-4176" fmla="*/ 1093879 h 7997370"/>
              <a:gd name="connsiteX31-4177" fmla="*/ 3951677 w 7496628"/>
              <a:gd name="connsiteY31-4178" fmla="*/ 985774 h 7997370"/>
              <a:gd name="connsiteX32-4179" fmla="*/ 3950648 w 7496628"/>
              <a:gd name="connsiteY32-4180" fmla="*/ 987468 h 7997370"/>
              <a:gd name="connsiteX33-4181" fmla="*/ 3950636 w 7496628"/>
              <a:gd name="connsiteY33-4182" fmla="*/ 987494 h 7997370"/>
              <a:gd name="connsiteX34-4183" fmla="*/ 3950636 w 7496628"/>
              <a:gd name="connsiteY34-4184" fmla="*/ 987494 h 7997370"/>
              <a:gd name="connsiteX35-4185" fmla="*/ 3950648 w 7496628"/>
              <a:gd name="connsiteY35-4186" fmla="*/ 987469 h 7997370"/>
              <a:gd name="connsiteX36-4187" fmla="*/ 3951677 w 7496628"/>
              <a:gd name="connsiteY36-4188" fmla="*/ 985775 h 7997370"/>
              <a:gd name="connsiteX37-4189" fmla="*/ 3985637 w 7496628"/>
              <a:gd name="connsiteY37-4190" fmla="*/ 929875 h 7997370"/>
              <a:gd name="connsiteX38-4191" fmla="*/ 4045160 w 7496628"/>
              <a:gd name="connsiteY38-4192" fmla="*/ 831897 h 7997370"/>
              <a:gd name="connsiteX39-4193" fmla="*/ 5609771 w 7496628"/>
              <a:gd name="connsiteY39-4194" fmla="*/ 0 h 7997370"/>
              <a:gd name="connsiteX40-4195" fmla="*/ 7496628 w 7496628"/>
              <a:gd name="connsiteY40-4196" fmla="*/ 1886857 h 7997370"/>
              <a:gd name="connsiteX41-4197" fmla="*/ 6170864 w 7496628"/>
              <a:gd name="connsiteY41-4198" fmla="*/ 3688885 h 7997370"/>
              <a:gd name="connsiteX42-4199" fmla="*/ 6084717 w 7496628"/>
              <a:gd name="connsiteY42-4200" fmla="*/ 3711035 h 7997370"/>
              <a:gd name="connsiteX43-4201" fmla="*/ 6084708 w 7496628"/>
              <a:gd name="connsiteY43-4202" fmla="*/ 3711036 h 7997370"/>
              <a:gd name="connsiteX44-4203" fmla="*/ 5990038 w 7496628"/>
              <a:gd name="connsiteY44-4204" fmla="*/ 3735379 h 7997370"/>
              <a:gd name="connsiteX45-4205" fmla="*/ 5976330 w 7496628"/>
              <a:gd name="connsiteY45-4206" fmla="*/ 3737471 h 7997370"/>
              <a:gd name="connsiteX46-4207" fmla="*/ 5894258 w 7496628"/>
              <a:gd name="connsiteY46-4208" fmla="*/ 3749996 h 7997370"/>
              <a:gd name="connsiteX47-4209" fmla="*/ 5894248 w 7496628"/>
              <a:gd name="connsiteY47-4210" fmla="*/ 3749999 h 7997370"/>
              <a:gd name="connsiteX48-4211" fmla="*/ 5894238 w 7496628"/>
              <a:gd name="connsiteY48-4212" fmla="*/ 3750001 h 7997370"/>
              <a:gd name="connsiteX49-4213" fmla="*/ 5873297 w 7496628"/>
              <a:gd name="connsiteY49-4214" fmla="*/ 3755385 h 7997370"/>
              <a:gd name="connsiteX50-4215" fmla="*/ 5025574 w 7496628"/>
              <a:gd name="connsiteY50-4216" fmla="*/ 4907642 h 7997370"/>
              <a:gd name="connsiteX51-4217" fmla="*/ 5050086 w 7496628"/>
              <a:gd name="connsiteY51-4218" fmla="*/ 5150794 h 7997370"/>
              <a:gd name="connsiteX52-4219" fmla="*/ 5068892 w 7496628"/>
              <a:gd name="connsiteY52-4220" fmla="*/ 5223933 h 7997370"/>
              <a:gd name="connsiteX53-4221" fmla="*/ 5068892 w 7496628"/>
              <a:gd name="connsiteY53-4222" fmla="*/ 5223935 h 7997370"/>
              <a:gd name="connsiteX54-4223" fmla="*/ 5142177 w 7496628"/>
              <a:gd name="connsiteY54-4224" fmla="*/ 5376064 h 7997370"/>
              <a:gd name="connsiteX55-4225" fmla="*/ 5144682 w 7496628"/>
              <a:gd name="connsiteY55-4226" fmla="*/ 5382906 h 7997370"/>
              <a:gd name="connsiteX56-4227" fmla="*/ 5196413 w 7496628"/>
              <a:gd name="connsiteY56-4228" fmla="*/ 5524245 h 7997370"/>
              <a:gd name="connsiteX57-4229" fmla="*/ 5196414 w 7496628"/>
              <a:gd name="connsiteY57-4230" fmla="*/ 5524247 h 7997370"/>
              <a:gd name="connsiteX58-4231" fmla="*/ 5205627 w 7496628"/>
              <a:gd name="connsiteY58-4232" fmla="*/ 5549419 h 7997370"/>
              <a:gd name="connsiteX59-4233" fmla="*/ 5290456 w 7496628"/>
              <a:gd name="connsiteY59-4234" fmla="*/ 6110513 h 7997370"/>
              <a:gd name="connsiteX60-4235" fmla="*/ 3403599 w 7496628"/>
              <a:gd name="connsiteY60-4236" fmla="*/ 7997370 h 7997370"/>
              <a:gd name="connsiteX61-4237" fmla="*/ 1516743 w 7496628"/>
              <a:gd name="connsiteY61-4238" fmla="*/ 6110513 h 7997370"/>
              <a:gd name="connsiteX62-4239" fmla="*/ 1838988 w 7496628"/>
              <a:gd name="connsiteY62-4240" fmla="*/ 5055553 h 7997370"/>
              <a:gd name="connsiteX63-4241" fmla="*/ 1889221 w 7496628"/>
              <a:gd name="connsiteY63-4242" fmla="*/ 4988378 h 7997370"/>
              <a:gd name="connsiteX64-4243" fmla="*/ 1889230 w 7496628"/>
              <a:gd name="connsiteY64-4244" fmla="*/ 4988366 h 7997370"/>
              <a:gd name="connsiteX65-4245" fmla="*/ 1904383 w 7496628"/>
              <a:gd name="connsiteY65-4246" fmla="*/ 4968104 h 7997370"/>
              <a:gd name="connsiteX66-4247" fmla="*/ 1904383 w 7496628"/>
              <a:gd name="connsiteY66-4248" fmla="*/ 4968103 h 7997370"/>
              <a:gd name="connsiteX67-4249" fmla="*/ 1947610 w 7496628"/>
              <a:gd name="connsiteY67-4250" fmla="*/ 4910297 h 7997370"/>
              <a:gd name="connsiteX68-4251" fmla="*/ 1973782 w 7496628"/>
              <a:gd name="connsiteY68-4252" fmla="*/ 4881500 h 7997370"/>
              <a:gd name="connsiteX69-4253" fmla="*/ 1966818 w 7496628"/>
              <a:gd name="connsiteY69-4254" fmla="*/ 4894331 h 7997370"/>
              <a:gd name="connsiteX70-4255" fmla="*/ 1973783 w 7496628"/>
              <a:gd name="connsiteY70-4256" fmla="*/ 4881500 h 7997370"/>
              <a:gd name="connsiteX71-4257" fmla="*/ 2045103 w 7496628"/>
              <a:gd name="connsiteY71-4258" fmla="*/ 4750101 h 7997370"/>
              <a:gd name="connsiteX72-4259" fmla="*/ 2111829 w 7496628"/>
              <a:gd name="connsiteY72-4260" fmla="*/ 4419599 h 7997370"/>
              <a:gd name="connsiteX73-4261" fmla="*/ 1349557 w 7496628"/>
              <a:gd name="connsiteY73-4262" fmla="*/ 3574897 h 7997370"/>
              <a:gd name="connsiteX74-4263" fmla="*/ 1329447 w 7496628"/>
              <a:gd name="connsiteY74-4264" fmla="*/ 3573881 h 7997370"/>
              <a:gd name="connsiteX75-4265" fmla="*/ 1328058 w 7496628"/>
              <a:gd name="connsiteY75-4266" fmla="*/ 3570513 h 7997370"/>
              <a:gd name="connsiteX76-4267" fmla="*/ 1334174 w 7496628"/>
              <a:gd name="connsiteY76-4268" fmla="*/ 3558486 h 7997370"/>
              <a:gd name="connsiteX77-4269" fmla="*/ 1401337 w 7496628"/>
              <a:gd name="connsiteY77-4270" fmla="*/ 3426425 h 7997370"/>
              <a:gd name="connsiteX78-4271" fmla="*/ 1401337 w 7496628"/>
              <a:gd name="connsiteY78-4272" fmla="*/ 3426425 h 7997370"/>
              <a:gd name="connsiteX79-4273" fmla="*/ 1334174 w 7496628"/>
              <a:gd name="connsiteY79-4274" fmla="*/ 3558486 h 7997370"/>
              <a:gd name="connsiteX80-4275" fmla="*/ 1211066 w 7496628"/>
              <a:gd name="connsiteY80-4276" fmla="*/ 3539698 h 7997370"/>
              <a:gd name="connsiteX81-4277" fmla="*/ 0 w 7496628"/>
              <a:gd name="connsiteY81-4278" fmla="*/ 2053770 h 7997370"/>
              <a:gd name="connsiteX0-4279" fmla="*/ 1904906 w 7496628"/>
              <a:gd name="connsiteY0-4280" fmla="*/ 4969370 h 7997370"/>
              <a:gd name="connsiteX1-4281" fmla="*/ 1908628 w 7496628"/>
              <a:gd name="connsiteY1-4282" fmla="*/ 4978399 h 7997370"/>
              <a:gd name="connsiteX2-4283" fmla="*/ 1986512 w 7496628"/>
              <a:gd name="connsiteY2-4284" fmla="*/ 4988135 h 7997370"/>
              <a:gd name="connsiteX3-4285" fmla="*/ 1986512 w 7496628"/>
              <a:gd name="connsiteY3-4286" fmla="*/ 4988134 h 7997370"/>
              <a:gd name="connsiteX4-4287" fmla="*/ 1908629 w 7496628"/>
              <a:gd name="connsiteY4-4288" fmla="*/ 4978399 h 7997370"/>
              <a:gd name="connsiteX5-4289" fmla="*/ 1904906 w 7496628"/>
              <a:gd name="connsiteY5-4290" fmla="*/ 4969369 h 7997370"/>
              <a:gd name="connsiteX6-4291" fmla="*/ 1904906 w 7496628"/>
              <a:gd name="connsiteY6-4292" fmla="*/ 4969370 h 7997370"/>
              <a:gd name="connsiteX7-4293" fmla="*/ 0 w 7496628"/>
              <a:gd name="connsiteY7-4294" fmla="*/ 2053770 h 7997370"/>
              <a:gd name="connsiteX8-4295" fmla="*/ 1516743 w 7496628"/>
              <a:gd name="connsiteY8-4296" fmla="*/ 537027 h 7997370"/>
              <a:gd name="connsiteX9-4297" fmla="*/ 2481532 w 7496628"/>
              <a:gd name="connsiteY9-4298" fmla="*/ 883377 h 7997370"/>
              <a:gd name="connsiteX10-4299" fmla="*/ 2541593 w 7496628"/>
              <a:gd name="connsiteY10-4300" fmla="*/ 937965 h 7997370"/>
              <a:gd name="connsiteX11-4301" fmla="*/ 2541595 w 7496628"/>
              <a:gd name="connsiteY11-4302" fmla="*/ 937967 h 7997370"/>
              <a:gd name="connsiteX12-4303" fmla="*/ 2589242 w 7496628"/>
              <a:gd name="connsiteY12-4304" fmla="*/ 981272 h 7997370"/>
              <a:gd name="connsiteX13-4305" fmla="*/ 2633106 w 7496628"/>
              <a:gd name="connsiteY13-4306" fmla="*/ 1029535 h 7997370"/>
              <a:gd name="connsiteX14-4307" fmla="*/ 2633107 w 7496628"/>
              <a:gd name="connsiteY14-4308" fmla="*/ 1029535 h 7997370"/>
              <a:gd name="connsiteX15-4309" fmla="*/ 2687136 w 7496628"/>
              <a:gd name="connsiteY15-4310" fmla="*/ 1088981 h 7997370"/>
              <a:gd name="connsiteX16-4311" fmla="*/ 2737678 w 7496628"/>
              <a:gd name="connsiteY16-4312" fmla="*/ 1156572 h 7997370"/>
              <a:gd name="connsiteX17-4313" fmla="*/ 2661696 w 7496628"/>
              <a:gd name="connsiteY17-4314" fmla="*/ 1093879 h 7997370"/>
              <a:gd name="connsiteX18-4315" fmla="*/ 2615857 w 7496628"/>
              <a:gd name="connsiteY18-4316" fmla="*/ 1038324 h 7997370"/>
              <a:gd name="connsiteX19-4317" fmla="*/ 2615856 w 7496628"/>
              <a:gd name="connsiteY19-4318" fmla="*/ 1038324 h 7997370"/>
              <a:gd name="connsiteX20-4319" fmla="*/ 2615857 w 7496628"/>
              <a:gd name="connsiteY20-4320" fmla="*/ 1038324 h 7997370"/>
              <a:gd name="connsiteX21-4321" fmla="*/ 2661696 w 7496628"/>
              <a:gd name="connsiteY21-4322" fmla="*/ 1093880 h 7997370"/>
              <a:gd name="connsiteX22-4323" fmla="*/ 2737678 w 7496628"/>
              <a:gd name="connsiteY22-4324" fmla="*/ 1156573 h 7997370"/>
              <a:gd name="connsiteX23-4325" fmla="*/ 2774450 w 7496628"/>
              <a:gd name="connsiteY23-4326" fmla="*/ 1205746 h 7997370"/>
              <a:gd name="connsiteX24-4327" fmla="*/ 2774465 w 7496628"/>
              <a:gd name="connsiteY24-4328" fmla="*/ 1205769 h 7997370"/>
              <a:gd name="connsiteX25-4329" fmla="*/ 2774465 w 7496628"/>
              <a:gd name="connsiteY25-4330" fmla="*/ 1205769 h 7997370"/>
              <a:gd name="connsiteX26-4331" fmla="*/ 2774450 w 7496628"/>
              <a:gd name="connsiteY26-4332" fmla="*/ 1205745 h 7997370"/>
              <a:gd name="connsiteX27-4333" fmla="*/ 2737678 w 7496628"/>
              <a:gd name="connsiteY27-4334" fmla="*/ 1156572 h 7997370"/>
              <a:gd name="connsiteX28-4335" fmla="*/ 2787356 w 7496628"/>
              <a:gd name="connsiteY28-4336" fmla="*/ 1197560 h 7997370"/>
              <a:gd name="connsiteX29-4337" fmla="*/ 3262088 w 7496628"/>
              <a:gd name="connsiteY29-4338" fmla="*/ 1342571 h 7997370"/>
              <a:gd name="connsiteX30-4339" fmla="*/ 3862482 w 7496628"/>
              <a:gd name="connsiteY30-4340" fmla="*/ 1093879 h 7997370"/>
              <a:gd name="connsiteX31-4341" fmla="*/ 3951677 w 7496628"/>
              <a:gd name="connsiteY31-4342" fmla="*/ 985774 h 7997370"/>
              <a:gd name="connsiteX32-4343" fmla="*/ 3950648 w 7496628"/>
              <a:gd name="connsiteY32-4344" fmla="*/ 987468 h 7997370"/>
              <a:gd name="connsiteX33-4345" fmla="*/ 3950636 w 7496628"/>
              <a:gd name="connsiteY33-4346" fmla="*/ 987494 h 7997370"/>
              <a:gd name="connsiteX34-4347" fmla="*/ 3950636 w 7496628"/>
              <a:gd name="connsiteY34-4348" fmla="*/ 987494 h 7997370"/>
              <a:gd name="connsiteX35-4349" fmla="*/ 3950648 w 7496628"/>
              <a:gd name="connsiteY35-4350" fmla="*/ 987469 h 7997370"/>
              <a:gd name="connsiteX36-4351" fmla="*/ 3985637 w 7496628"/>
              <a:gd name="connsiteY36-4352" fmla="*/ 929875 h 7997370"/>
              <a:gd name="connsiteX37-4353" fmla="*/ 4045160 w 7496628"/>
              <a:gd name="connsiteY37-4354" fmla="*/ 831897 h 7997370"/>
              <a:gd name="connsiteX38-4355" fmla="*/ 5609771 w 7496628"/>
              <a:gd name="connsiteY38-4356" fmla="*/ 0 h 7997370"/>
              <a:gd name="connsiteX39-4357" fmla="*/ 7496628 w 7496628"/>
              <a:gd name="connsiteY39-4358" fmla="*/ 1886857 h 7997370"/>
              <a:gd name="connsiteX40-4359" fmla="*/ 6170864 w 7496628"/>
              <a:gd name="connsiteY40-4360" fmla="*/ 3688885 h 7997370"/>
              <a:gd name="connsiteX41-4361" fmla="*/ 6084717 w 7496628"/>
              <a:gd name="connsiteY41-4362" fmla="*/ 3711035 h 7997370"/>
              <a:gd name="connsiteX42-4363" fmla="*/ 6084708 w 7496628"/>
              <a:gd name="connsiteY42-4364" fmla="*/ 3711036 h 7997370"/>
              <a:gd name="connsiteX43-4365" fmla="*/ 5990038 w 7496628"/>
              <a:gd name="connsiteY43-4366" fmla="*/ 3735379 h 7997370"/>
              <a:gd name="connsiteX44-4367" fmla="*/ 5976330 w 7496628"/>
              <a:gd name="connsiteY44-4368" fmla="*/ 3737471 h 7997370"/>
              <a:gd name="connsiteX45-4369" fmla="*/ 5894258 w 7496628"/>
              <a:gd name="connsiteY45-4370" fmla="*/ 3749996 h 7997370"/>
              <a:gd name="connsiteX46-4371" fmla="*/ 5894248 w 7496628"/>
              <a:gd name="connsiteY46-4372" fmla="*/ 3749999 h 7997370"/>
              <a:gd name="connsiteX47-4373" fmla="*/ 5894238 w 7496628"/>
              <a:gd name="connsiteY47-4374" fmla="*/ 3750001 h 7997370"/>
              <a:gd name="connsiteX48-4375" fmla="*/ 5873297 w 7496628"/>
              <a:gd name="connsiteY48-4376" fmla="*/ 3755385 h 7997370"/>
              <a:gd name="connsiteX49-4377" fmla="*/ 5025574 w 7496628"/>
              <a:gd name="connsiteY49-4378" fmla="*/ 4907642 h 7997370"/>
              <a:gd name="connsiteX50-4379" fmla="*/ 5050086 w 7496628"/>
              <a:gd name="connsiteY50-4380" fmla="*/ 5150794 h 7997370"/>
              <a:gd name="connsiteX51-4381" fmla="*/ 5068892 w 7496628"/>
              <a:gd name="connsiteY51-4382" fmla="*/ 5223933 h 7997370"/>
              <a:gd name="connsiteX52-4383" fmla="*/ 5068892 w 7496628"/>
              <a:gd name="connsiteY52-4384" fmla="*/ 5223935 h 7997370"/>
              <a:gd name="connsiteX53-4385" fmla="*/ 5142177 w 7496628"/>
              <a:gd name="connsiteY53-4386" fmla="*/ 5376064 h 7997370"/>
              <a:gd name="connsiteX54-4387" fmla="*/ 5144682 w 7496628"/>
              <a:gd name="connsiteY54-4388" fmla="*/ 5382906 h 7997370"/>
              <a:gd name="connsiteX55-4389" fmla="*/ 5196413 w 7496628"/>
              <a:gd name="connsiteY55-4390" fmla="*/ 5524245 h 7997370"/>
              <a:gd name="connsiteX56-4391" fmla="*/ 5196414 w 7496628"/>
              <a:gd name="connsiteY56-4392" fmla="*/ 5524247 h 7997370"/>
              <a:gd name="connsiteX57-4393" fmla="*/ 5205627 w 7496628"/>
              <a:gd name="connsiteY57-4394" fmla="*/ 5549419 h 7997370"/>
              <a:gd name="connsiteX58-4395" fmla="*/ 5290456 w 7496628"/>
              <a:gd name="connsiteY58-4396" fmla="*/ 6110513 h 7997370"/>
              <a:gd name="connsiteX59-4397" fmla="*/ 3403599 w 7496628"/>
              <a:gd name="connsiteY59-4398" fmla="*/ 7997370 h 7997370"/>
              <a:gd name="connsiteX60-4399" fmla="*/ 1516743 w 7496628"/>
              <a:gd name="connsiteY60-4400" fmla="*/ 6110513 h 7997370"/>
              <a:gd name="connsiteX61-4401" fmla="*/ 1838988 w 7496628"/>
              <a:gd name="connsiteY61-4402" fmla="*/ 5055553 h 7997370"/>
              <a:gd name="connsiteX62-4403" fmla="*/ 1889221 w 7496628"/>
              <a:gd name="connsiteY62-4404" fmla="*/ 4988378 h 7997370"/>
              <a:gd name="connsiteX63-4405" fmla="*/ 1889230 w 7496628"/>
              <a:gd name="connsiteY63-4406" fmla="*/ 4988366 h 7997370"/>
              <a:gd name="connsiteX64-4407" fmla="*/ 1904383 w 7496628"/>
              <a:gd name="connsiteY64-4408" fmla="*/ 4968104 h 7997370"/>
              <a:gd name="connsiteX65-4409" fmla="*/ 1904383 w 7496628"/>
              <a:gd name="connsiteY65-4410" fmla="*/ 4968103 h 7997370"/>
              <a:gd name="connsiteX66-4411" fmla="*/ 1947610 w 7496628"/>
              <a:gd name="connsiteY66-4412" fmla="*/ 4910297 h 7997370"/>
              <a:gd name="connsiteX67-4413" fmla="*/ 1973782 w 7496628"/>
              <a:gd name="connsiteY67-4414" fmla="*/ 4881500 h 7997370"/>
              <a:gd name="connsiteX68-4415" fmla="*/ 1966818 w 7496628"/>
              <a:gd name="connsiteY68-4416" fmla="*/ 4894331 h 7997370"/>
              <a:gd name="connsiteX69-4417" fmla="*/ 1973783 w 7496628"/>
              <a:gd name="connsiteY69-4418" fmla="*/ 4881500 h 7997370"/>
              <a:gd name="connsiteX70-4419" fmla="*/ 2045103 w 7496628"/>
              <a:gd name="connsiteY70-4420" fmla="*/ 4750101 h 7997370"/>
              <a:gd name="connsiteX71-4421" fmla="*/ 2111829 w 7496628"/>
              <a:gd name="connsiteY71-4422" fmla="*/ 4419599 h 7997370"/>
              <a:gd name="connsiteX72-4423" fmla="*/ 1349557 w 7496628"/>
              <a:gd name="connsiteY72-4424" fmla="*/ 3574897 h 7997370"/>
              <a:gd name="connsiteX73-4425" fmla="*/ 1329447 w 7496628"/>
              <a:gd name="connsiteY73-4426" fmla="*/ 3573881 h 7997370"/>
              <a:gd name="connsiteX74-4427" fmla="*/ 1328058 w 7496628"/>
              <a:gd name="connsiteY74-4428" fmla="*/ 3570513 h 7997370"/>
              <a:gd name="connsiteX75-4429" fmla="*/ 1334174 w 7496628"/>
              <a:gd name="connsiteY75-4430" fmla="*/ 3558486 h 7997370"/>
              <a:gd name="connsiteX76-4431" fmla="*/ 1401337 w 7496628"/>
              <a:gd name="connsiteY76-4432" fmla="*/ 3426425 h 7997370"/>
              <a:gd name="connsiteX77-4433" fmla="*/ 1401337 w 7496628"/>
              <a:gd name="connsiteY77-4434" fmla="*/ 3426425 h 7997370"/>
              <a:gd name="connsiteX78-4435" fmla="*/ 1334174 w 7496628"/>
              <a:gd name="connsiteY78-4436" fmla="*/ 3558486 h 7997370"/>
              <a:gd name="connsiteX79-4437" fmla="*/ 1211066 w 7496628"/>
              <a:gd name="connsiteY79-4438" fmla="*/ 3539698 h 7997370"/>
              <a:gd name="connsiteX80-4439" fmla="*/ 0 w 7496628"/>
              <a:gd name="connsiteY80-4440" fmla="*/ 2053770 h 7997370"/>
              <a:gd name="connsiteX0-4441" fmla="*/ 1904906 w 7496628"/>
              <a:gd name="connsiteY0-4442" fmla="*/ 4969370 h 7997370"/>
              <a:gd name="connsiteX1-4443" fmla="*/ 1908628 w 7496628"/>
              <a:gd name="connsiteY1-4444" fmla="*/ 4978399 h 7997370"/>
              <a:gd name="connsiteX2-4445" fmla="*/ 1986512 w 7496628"/>
              <a:gd name="connsiteY2-4446" fmla="*/ 4988135 h 7997370"/>
              <a:gd name="connsiteX3-4447" fmla="*/ 1986512 w 7496628"/>
              <a:gd name="connsiteY3-4448" fmla="*/ 4988134 h 7997370"/>
              <a:gd name="connsiteX4-4449" fmla="*/ 1908629 w 7496628"/>
              <a:gd name="connsiteY4-4450" fmla="*/ 4978399 h 7997370"/>
              <a:gd name="connsiteX5-4451" fmla="*/ 1904906 w 7496628"/>
              <a:gd name="connsiteY5-4452" fmla="*/ 4969369 h 7997370"/>
              <a:gd name="connsiteX6-4453" fmla="*/ 1904906 w 7496628"/>
              <a:gd name="connsiteY6-4454" fmla="*/ 4969370 h 7997370"/>
              <a:gd name="connsiteX7-4455" fmla="*/ 0 w 7496628"/>
              <a:gd name="connsiteY7-4456" fmla="*/ 2053770 h 7997370"/>
              <a:gd name="connsiteX8-4457" fmla="*/ 1516743 w 7496628"/>
              <a:gd name="connsiteY8-4458" fmla="*/ 537027 h 7997370"/>
              <a:gd name="connsiteX9-4459" fmla="*/ 2481532 w 7496628"/>
              <a:gd name="connsiteY9-4460" fmla="*/ 883377 h 7997370"/>
              <a:gd name="connsiteX10-4461" fmla="*/ 2541593 w 7496628"/>
              <a:gd name="connsiteY10-4462" fmla="*/ 937965 h 7997370"/>
              <a:gd name="connsiteX11-4463" fmla="*/ 2541595 w 7496628"/>
              <a:gd name="connsiteY11-4464" fmla="*/ 937967 h 7997370"/>
              <a:gd name="connsiteX12-4465" fmla="*/ 2589242 w 7496628"/>
              <a:gd name="connsiteY12-4466" fmla="*/ 981272 h 7997370"/>
              <a:gd name="connsiteX13-4467" fmla="*/ 2633106 w 7496628"/>
              <a:gd name="connsiteY13-4468" fmla="*/ 1029535 h 7997370"/>
              <a:gd name="connsiteX14-4469" fmla="*/ 2633107 w 7496628"/>
              <a:gd name="connsiteY14-4470" fmla="*/ 1029535 h 7997370"/>
              <a:gd name="connsiteX15-4471" fmla="*/ 2687136 w 7496628"/>
              <a:gd name="connsiteY15-4472" fmla="*/ 1088981 h 7997370"/>
              <a:gd name="connsiteX16-4473" fmla="*/ 2737678 w 7496628"/>
              <a:gd name="connsiteY16-4474" fmla="*/ 1156572 h 7997370"/>
              <a:gd name="connsiteX17-4475" fmla="*/ 2661696 w 7496628"/>
              <a:gd name="connsiteY17-4476" fmla="*/ 1093879 h 7997370"/>
              <a:gd name="connsiteX18-4477" fmla="*/ 2615857 w 7496628"/>
              <a:gd name="connsiteY18-4478" fmla="*/ 1038324 h 7997370"/>
              <a:gd name="connsiteX19-4479" fmla="*/ 2615856 w 7496628"/>
              <a:gd name="connsiteY19-4480" fmla="*/ 1038324 h 7997370"/>
              <a:gd name="connsiteX20-4481" fmla="*/ 2615857 w 7496628"/>
              <a:gd name="connsiteY20-4482" fmla="*/ 1038324 h 7997370"/>
              <a:gd name="connsiteX21-4483" fmla="*/ 2661696 w 7496628"/>
              <a:gd name="connsiteY21-4484" fmla="*/ 1093880 h 7997370"/>
              <a:gd name="connsiteX22-4485" fmla="*/ 2737678 w 7496628"/>
              <a:gd name="connsiteY22-4486" fmla="*/ 1156573 h 7997370"/>
              <a:gd name="connsiteX23-4487" fmla="*/ 2774450 w 7496628"/>
              <a:gd name="connsiteY23-4488" fmla="*/ 1205746 h 7997370"/>
              <a:gd name="connsiteX24-4489" fmla="*/ 2774465 w 7496628"/>
              <a:gd name="connsiteY24-4490" fmla="*/ 1205769 h 7997370"/>
              <a:gd name="connsiteX25-4491" fmla="*/ 2774465 w 7496628"/>
              <a:gd name="connsiteY25-4492" fmla="*/ 1205769 h 7997370"/>
              <a:gd name="connsiteX26-4493" fmla="*/ 2774450 w 7496628"/>
              <a:gd name="connsiteY26-4494" fmla="*/ 1205745 h 7997370"/>
              <a:gd name="connsiteX27-4495" fmla="*/ 2737678 w 7496628"/>
              <a:gd name="connsiteY27-4496" fmla="*/ 1156572 h 7997370"/>
              <a:gd name="connsiteX28-4497" fmla="*/ 2787356 w 7496628"/>
              <a:gd name="connsiteY28-4498" fmla="*/ 1197560 h 7997370"/>
              <a:gd name="connsiteX29-4499" fmla="*/ 3262088 w 7496628"/>
              <a:gd name="connsiteY29-4500" fmla="*/ 1342571 h 7997370"/>
              <a:gd name="connsiteX30-4501" fmla="*/ 3862482 w 7496628"/>
              <a:gd name="connsiteY30-4502" fmla="*/ 1093879 h 7997370"/>
              <a:gd name="connsiteX31-4503" fmla="*/ 3951677 w 7496628"/>
              <a:gd name="connsiteY31-4504" fmla="*/ 985774 h 7997370"/>
              <a:gd name="connsiteX32-4505" fmla="*/ 3950648 w 7496628"/>
              <a:gd name="connsiteY32-4506" fmla="*/ 987468 h 7997370"/>
              <a:gd name="connsiteX33-4507" fmla="*/ 3950636 w 7496628"/>
              <a:gd name="connsiteY33-4508" fmla="*/ 987494 h 7997370"/>
              <a:gd name="connsiteX34-4509" fmla="*/ 3950636 w 7496628"/>
              <a:gd name="connsiteY34-4510" fmla="*/ 987494 h 7997370"/>
              <a:gd name="connsiteX35-4511" fmla="*/ 3950648 w 7496628"/>
              <a:gd name="connsiteY35-4512" fmla="*/ 987469 h 7997370"/>
              <a:gd name="connsiteX36-4513" fmla="*/ 4045160 w 7496628"/>
              <a:gd name="connsiteY36-4514" fmla="*/ 831897 h 7997370"/>
              <a:gd name="connsiteX37-4515" fmla="*/ 5609771 w 7496628"/>
              <a:gd name="connsiteY37-4516" fmla="*/ 0 h 7997370"/>
              <a:gd name="connsiteX38-4517" fmla="*/ 7496628 w 7496628"/>
              <a:gd name="connsiteY38-4518" fmla="*/ 1886857 h 7997370"/>
              <a:gd name="connsiteX39-4519" fmla="*/ 6170864 w 7496628"/>
              <a:gd name="connsiteY39-4520" fmla="*/ 3688885 h 7997370"/>
              <a:gd name="connsiteX40-4521" fmla="*/ 6084717 w 7496628"/>
              <a:gd name="connsiteY40-4522" fmla="*/ 3711035 h 7997370"/>
              <a:gd name="connsiteX41-4523" fmla="*/ 6084708 w 7496628"/>
              <a:gd name="connsiteY41-4524" fmla="*/ 3711036 h 7997370"/>
              <a:gd name="connsiteX42-4525" fmla="*/ 5990038 w 7496628"/>
              <a:gd name="connsiteY42-4526" fmla="*/ 3735379 h 7997370"/>
              <a:gd name="connsiteX43-4527" fmla="*/ 5976330 w 7496628"/>
              <a:gd name="connsiteY43-4528" fmla="*/ 3737471 h 7997370"/>
              <a:gd name="connsiteX44-4529" fmla="*/ 5894258 w 7496628"/>
              <a:gd name="connsiteY44-4530" fmla="*/ 3749996 h 7997370"/>
              <a:gd name="connsiteX45-4531" fmla="*/ 5894248 w 7496628"/>
              <a:gd name="connsiteY45-4532" fmla="*/ 3749999 h 7997370"/>
              <a:gd name="connsiteX46-4533" fmla="*/ 5894238 w 7496628"/>
              <a:gd name="connsiteY46-4534" fmla="*/ 3750001 h 7997370"/>
              <a:gd name="connsiteX47-4535" fmla="*/ 5873297 w 7496628"/>
              <a:gd name="connsiteY47-4536" fmla="*/ 3755385 h 7997370"/>
              <a:gd name="connsiteX48-4537" fmla="*/ 5025574 w 7496628"/>
              <a:gd name="connsiteY48-4538" fmla="*/ 4907642 h 7997370"/>
              <a:gd name="connsiteX49-4539" fmla="*/ 5050086 w 7496628"/>
              <a:gd name="connsiteY49-4540" fmla="*/ 5150794 h 7997370"/>
              <a:gd name="connsiteX50-4541" fmla="*/ 5068892 w 7496628"/>
              <a:gd name="connsiteY50-4542" fmla="*/ 5223933 h 7997370"/>
              <a:gd name="connsiteX51-4543" fmla="*/ 5068892 w 7496628"/>
              <a:gd name="connsiteY51-4544" fmla="*/ 5223935 h 7997370"/>
              <a:gd name="connsiteX52-4545" fmla="*/ 5142177 w 7496628"/>
              <a:gd name="connsiteY52-4546" fmla="*/ 5376064 h 7997370"/>
              <a:gd name="connsiteX53-4547" fmla="*/ 5144682 w 7496628"/>
              <a:gd name="connsiteY53-4548" fmla="*/ 5382906 h 7997370"/>
              <a:gd name="connsiteX54-4549" fmla="*/ 5196413 w 7496628"/>
              <a:gd name="connsiteY54-4550" fmla="*/ 5524245 h 7997370"/>
              <a:gd name="connsiteX55-4551" fmla="*/ 5196414 w 7496628"/>
              <a:gd name="connsiteY55-4552" fmla="*/ 5524247 h 7997370"/>
              <a:gd name="connsiteX56-4553" fmla="*/ 5205627 w 7496628"/>
              <a:gd name="connsiteY56-4554" fmla="*/ 5549419 h 7997370"/>
              <a:gd name="connsiteX57-4555" fmla="*/ 5290456 w 7496628"/>
              <a:gd name="connsiteY57-4556" fmla="*/ 6110513 h 7997370"/>
              <a:gd name="connsiteX58-4557" fmla="*/ 3403599 w 7496628"/>
              <a:gd name="connsiteY58-4558" fmla="*/ 7997370 h 7997370"/>
              <a:gd name="connsiteX59-4559" fmla="*/ 1516743 w 7496628"/>
              <a:gd name="connsiteY59-4560" fmla="*/ 6110513 h 7997370"/>
              <a:gd name="connsiteX60-4561" fmla="*/ 1838988 w 7496628"/>
              <a:gd name="connsiteY60-4562" fmla="*/ 5055553 h 7997370"/>
              <a:gd name="connsiteX61-4563" fmla="*/ 1889221 w 7496628"/>
              <a:gd name="connsiteY61-4564" fmla="*/ 4988378 h 7997370"/>
              <a:gd name="connsiteX62-4565" fmla="*/ 1889230 w 7496628"/>
              <a:gd name="connsiteY62-4566" fmla="*/ 4988366 h 7997370"/>
              <a:gd name="connsiteX63-4567" fmla="*/ 1904383 w 7496628"/>
              <a:gd name="connsiteY63-4568" fmla="*/ 4968104 h 7997370"/>
              <a:gd name="connsiteX64-4569" fmla="*/ 1904383 w 7496628"/>
              <a:gd name="connsiteY64-4570" fmla="*/ 4968103 h 7997370"/>
              <a:gd name="connsiteX65-4571" fmla="*/ 1947610 w 7496628"/>
              <a:gd name="connsiteY65-4572" fmla="*/ 4910297 h 7997370"/>
              <a:gd name="connsiteX66-4573" fmla="*/ 1973782 w 7496628"/>
              <a:gd name="connsiteY66-4574" fmla="*/ 4881500 h 7997370"/>
              <a:gd name="connsiteX67-4575" fmla="*/ 1966818 w 7496628"/>
              <a:gd name="connsiteY67-4576" fmla="*/ 4894331 h 7997370"/>
              <a:gd name="connsiteX68-4577" fmla="*/ 1973783 w 7496628"/>
              <a:gd name="connsiteY68-4578" fmla="*/ 4881500 h 7997370"/>
              <a:gd name="connsiteX69-4579" fmla="*/ 2045103 w 7496628"/>
              <a:gd name="connsiteY69-4580" fmla="*/ 4750101 h 7997370"/>
              <a:gd name="connsiteX70-4581" fmla="*/ 2111829 w 7496628"/>
              <a:gd name="connsiteY70-4582" fmla="*/ 4419599 h 7997370"/>
              <a:gd name="connsiteX71-4583" fmla="*/ 1349557 w 7496628"/>
              <a:gd name="connsiteY71-4584" fmla="*/ 3574897 h 7997370"/>
              <a:gd name="connsiteX72-4585" fmla="*/ 1329447 w 7496628"/>
              <a:gd name="connsiteY72-4586" fmla="*/ 3573881 h 7997370"/>
              <a:gd name="connsiteX73-4587" fmla="*/ 1328058 w 7496628"/>
              <a:gd name="connsiteY73-4588" fmla="*/ 3570513 h 7997370"/>
              <a:gd name="connsiteX74-4589" fmla="*/ 1334174 w 7496628"/>
              <a:gd name="connsiteY74-4590" fmla="*/ 3558486 h 7997370"/>
              <a:gd name="connsiteX75-4591" fmla="*/ 1401337 w 7496628"/>
              <a:gd name="connsiteY75-4592" fmla="*/ 3426425 h 7997370"/>
              <a:gd name="connsiteX76-4593" fmla="*/ 1401337 w 7496628"/>
              <a:gd name="connsiteY76-4594" fmla="*/ 3426425 h 7997370"/>
              <a:gd name="connsiteX77-4595" fmla="*/ 1334174 w 7496628"/>
              <a:gd name="connsiteY77-4596" fmla="*/ 3558486 h 7997370"/>
              <a:gd name="connsiteX78-4597" fmla="*/ 1211066 w 7496628"/>
              <a:gd name="connsiteY78-4598" fmla="*/ 3539698 h 7997370"/>
              <a:gd name="connsiteX79-4599" fmla="*/ 0 w 7496628"/>
              <a:gd name="connsiteY79-4600" fmla="*/ 2053770 h 7997370"/>
              <a:gd name="connsiteX0-4601" fmla="*/ 1904906 w 7496628"/>
              <a:gd name="connsiteY0-4602" fmla="*/ 4969370 h 7997370"/>
              <a:gd name="connsiteX1-4603" fmla="*/ 1908628 w 7496628"/>
              <a:gd name="connsiteY1-4604" fmla="*/ 4978399 h 7997370"/>
              <a:gd name="connsiteX2-4605" fmla="*/ 1986512 w 7496628"/>
              <a:gd name="connsiteY2-4606" fmla="*/ 4988135 h 7997370"/>
              <a:gd name="connsiteX3-4607" fmla="*/ 1986512 w 7496628"/>
              <a:gd name="connsiteY3-4608" fmla="*/ 4988134 h 7997370"/>
              <a:gd name="connsiteX4-4609" fmla="*/ 1908629 w 7496628"/>
              <a:gd name="connsiteY4-4610" fmla="*/ 4978399 h 7997370"/>
              <a:gd name="connsiteX5-4611" fmla="*/ 1904906 w 7496628"/>
              <a:gd name="connsiteY5-4612" fmla="*/ 4969369 h 7997370"/>
              <a:gd name="connsiteX6-4613" fmla="*/ 1904906 w 7496628"/>
              <a:gd name="connsiteY6-4614" fmla="*/ 4969370 h 7997370"/>
              <a:gd name="connsiteX7-4615" fmla="*/ 0 w 7496628"/>
              <a:gd name="connsiteY7-4616" fmla="*/ 2053770 h 7997370"/>
              <a:gd name="connsiteX8-4617" fmla="*/ 1516743 w 7496628"/>
              <a:gd name="connsiteY8-4618" fmla="*/ 537027 h 7997370"/>
              <a:gd name="connsiteX9-4619" fmla="*/ 2481532 w 7496628"/>
              <a:gd name="connsiteY9-4620" fmla="*/ 883377 h 7997370"/>
              <a:gd name="connsiteX10-4621" fmla="*/ 2541593 w 7496628"/>
              <a:gd name="connsiteY10-4622" fmla="*/ 937965 h 7997370"/>
              <a:gd name="connsiteX11-4623" fmla="*/ 2541595 w 7496628"/>
              <a:gd name="connsiteY11-4624" fmla="*/ 937967 h 7997370"/>
              <a:gd name="connsiteX12-4625" fmla="*/ 2589242 w 7496628"/>
              <a:gd name="connsiteY12-4626" fmla="*/ 981272 h 7997370"/>
              <a:gd name="connsiteX13-4627" fmla="*/ 2633106 w 7496628"/>
              <a:gd name="connsiteY13-4628" fmla="*/ 1029535 h 7997370"/>
              <a:gd name="connsiteX14-4629" fmla="*/ 2633107 w 7496628"/>
              <a:gd name="connsiteY14-4630" fmla="*/ 1029535 h 7997370"/>
              <a:gd name="connsiteX15-4631" fmla="*/ 2687136 w 7496628"/>
              <a:gd name="connsiteY15-4632" fmla="*/ 1088981 h 7997370"/>
              <a:gd name="connsiteX16-4633" fmla="*/ 2737678 w 7496628"/>
              <a:gd name="connsiteY16-4634" fmla="*/ 1156572 h 7997370"/>
              <a:gd name="connsiteX17-4635" fmla="*/ 2661696 w 7496628"/>
              <a:gd name="connsiteY17-4636" fmla="*/ 1093879 h 7997370"/>
              <a:gd name="connsiteX18-4637" fmla="*/ 2615857 w 7496628"/>
              <a:gd name="connsiteY18-4638" fmla="*/ 1038324 h 7997370"/>
              <a:gd name="connsiteX19-4639" fmla="*/ 2615856 w 7496628"/>
              <a:gd name="connsiteY19-4640" fmla="*/ 1038324 h 7997370"/>
              <a:gd name="connsiteX20-4641" fmla="*/ 2615857 w 7496628"/>
              <a:gd name="connsiteY20-4642" fmla="*/ 1038324 h 7997370"/>
              <a:gd name="connsiteX21-4643" fmla="*/ 2661696 w 7496628"/>
              <a:gd name="connsiteY21-4644" fmla="*/ 1093880 h 7997370"/>
              <a:gd name="connsiteX22-4645" fmla="*/ 2737678 w 7496628"/>
              <a:gd name="connsiteY22-4646" fmla="*/ 1156573 h 7997370"/>
              <a:gd name="connsiteX23-4647" fmla="*/ 2774450 w 7496628"/>
              <a:gd name="connsiteY23-4648" fmla="*/ 1205746 h 7997370"/>
              <a:gd name="connsiteX24-4649" fmla="*/ 2774465 w 7496628"/>
              <a:gd name="connsiteY24-4650" fmla="*/ 1205769 h 7997370"/>
              <a:gd name="connsiteX25-4651" fmla="*/ 2774465 w 7496628"/>
              <a:gd name="connsiteY25-4652" fmla="*/ 1205769 h 7997370"/>
              <a:gd name="connsiteX26-4653" fmla="*/ 2774450 w 7496628"/>
              <a:gd name="connsiteY26-4654" fmla="*/ 1205745 h 7997370"/>
              <a:gd name="connsiteX27-4655" fmla="*/ 2737678 w 7496628"/>
              <a:gd name="connsiteY27-4656" fmla="*/ 1156572 h 7997370"/>
              <a:gd name="connsiteX28-4657" fmla="*/ 2787356 w 7496628"/>
              <a:gd name="connsiteY28-4658" fmla="*/ 1197560 h 7997370"/>
              <a:gd name="connsiteX29-4659" fmla="*/ 3262088 w 7496628"/>
              <a:gd name="connsiteY29-4660" fmla="*/ 1342571 h 7997370"/>
              <a:gd name="connsiteX30-4661" fmla="*/ 3862482 w 7496628"/>
              <a:gd name="connsiteY30-4662" fmla="*/ 1093879 h 7997370"/>
              <a:gd name="connsiteX31-4663" fmla="*/ 3951677 w 7496628"/>
              <a:gd name="connsiteY31-4664" fmla="*/ 985774 h 7997370"/>
              <a:gd name="connsiteX32-4665" fmla="*/ 3950648 w 7496628"/>
              <a:gd name="connsiteY32-4666" fmla="*/ 987468 h 7997370"/>
              <a:gd name="connsiteX33-4667" fmla="*/ 3950636 w 7496628"/>
              <a:gd name="connsiteY33-4668" fmla="*/ 987494 h 7997370"/>
              <a:gd name="connsiteX34-4669" fmla="*/ 3950636 w 7496628"/>
              <a:gd name="connsiteY34-4670" fmla="*/ 987494 h 7997370"/>
              <a:gd name="connsiteX35-4671" fmla="*/ 4045160 w 7496628"/>
              <a:gd name="connsiteY35-4672" fmla="*/ 831897 h 7997370"/>
              <a:gd name="connsiteX36-4673" fmla="*/ 5609771 w 7496628"/>
              <a:gd name="connsiteY36-4674" fmla="*/ 0 h 7997370"/>
              <a:gd name="connsiteX37-4675" fmla="*/ 7496628 w 7496628"/>
              <a:gd name="connsiteY37-4676" fmla="*/ 1886857 h 7997370"/>
              <a:gd name="connsiteX38-4677" fmla="*/ 6170864 w 7496628"/>
              <a:gd name="connsiteY38-4678" fmla="*/ 3688885 h 7997370"/>
              <a:gd name="connsiteX39-4679" fmla="*/ 6084717 w 7496628"/>
              <a:gd name="connsiteY39-4680" fmla="*/ 3711035 h 7997370"/>
              <a:gd name="connsiteX40-4681" fmla="*/ 6084708 w 7496628"/>
              <a:gd name="connsiteY40-4682" fmla="*/ 3711036 h 7997370"/>
              <a:gd name="connsiteX41-4683" fmla="*/ 5990038 w 7496628"/>
              <a:gd name="connsiteY41-4684" fmla="*/ 3735379 h 7997370"/>
              <a:gd name="connsiteX42-4685" fmla="*/ 5976330 w 7496628"/>
              <a:gd name="connsiteY42-4686" fmla="*/ 3737471 h 7997370"/>
              <a:gd name="connsiteX43-4687" fmla="*/ 5894258 w 7496628"/>
              <a:gd name="connsiteY43-4688" fmla="*/ 3749996 h 7997370"/>
              <a:gd name="connsiteX44-4689" fmla="*/ 5894248 w 7496628"/>
              <a:gd name="connsiteY44-4690" fmla="*/ 3749999 h 7997370"/>
              <a:gd name="connsiteX45-4691" fmla="*/ 5894238 w 7496628"/>
              <a:gd name="connsiteY45-4692" fmla="*/ 3750001 h 7997370"/>
              <a:gd name="connsiteX46-4693" fmla="*/ 5873297 w 7496628"/>
              <a:gd name="connsiteY46-4694" fmla="*/ 3755385 h 7997370"/>
              <a:gd name="connsiteX47-4695" fmla="*/ 5025574 w 7496628"/>
              <a:gd name="connsiteY47-4696" fmla="*/ 4907642 h 7997370"/>
              <a:gd name="connsiteX48-4697" fmla="*/ 5050086 w 7496628"/>
              <a:gd name="connsiteY48-4698" fmla="*/ 5150794 h 7997370"/>
              <a:gd name="connsiteX49-4699" fmla="*/ 5068892 w 7496628"/>
              <a:gd name="connsiteY49-4700" fmla="*/ 5223933 h 7997370"/>
              <a:gd name="connsiteX50-4701" fmla="*/ 5068892 w 7496628"/>
              <a:gd name="connsiteY50-4702" fmla="*/ 5223935 h 7997370"/>
              <a:gd name="connsiteX51-4703" fmla="*/ 5142177 w 7496628"/>
              <a:gd name="connsiteY51-4704" fmla="*/ 5376064 h 7997370"/>
              <a:gd name="connsiteX52-4705" fmla="*/ 5144682 w 7496628"/>
              <a:gd name="connsiteY52-4706" fmla="*/ 5382906 h 7997370"/>
              <a:gd name="connsiteX53-4707" fmla="*/ 5196413 w 7496628"/>
              <a:gd name="connsiteY53-4708" fmla="*/ 5524245 h 7997370"/>
              <a:gd name="connsiteX54-4709" fmla="*/ 5196414 w 7496628"/>
              <a:gd name="connsiteY54-4710" fmla="*/ 5524247 h 7997370"/>
              <a:gd name="connsiteX55-4711" fmla="*/ 5205627 w 7496628"/>
              <a:gd name="connsiteY55-4712" fmla="*/ 5549419 h 7997370"/>
              <a:gd name="connsiteX56-4713" fmla="*/ 5290456 w 7496628"/>
              <a:gd name="connsiteY56-4714" fmla="*/ 6110513 h 7997370"/>
              <a:gd name="connsiteX57-4715" fmla="*/ 3403599 w 7496628"/>
              <a:gd name="connsiteY57-4716" fmla="*/ 7997370 h 7997370"/>
              <a:gd name="connsiteX58-4717" fmla="*/ 1516743 w 7496628"/>
              <a:gd name="connsiteY58-4718" fmla="*/ 6110513 h 7997370"/>
              <a:gd name="connsiteX59-4719" fmla="*/ 1838988 w 7496628"/>
              <a:gd name="connsiteY59-4720" fmla="*/ 5055553 h 7997370"/>
              <a:gd name="connsiteX60-4721" fmla="*/ 1889221 w 7496628"/>
              <a:gd name="connsiteY60-4722" fmla="*/ 4988378 h 7997370"/>
              <a:gd name="connsiteX61-4723" fmla="*/ 1889230 w 7496628"/>
              <a:gd name="connsiteY61-4724" fmla="*/ 4988366 h 7997370"/>
              <a:gd name="connsiteX62-4725" fmla="*/ 1904383 w 7496628"/>
              <a:gd name="connsiteY62-4726" fmla="*/ 4968104 h 7997370"/>
              <a:gd name="connsiteX63-4727" fmla="*/ 1904383 w 7496628"/>
              <a:gd name="connsiteY63-4728" fmla="*/ 4968103 h 7997370"/>
              <a:gd name="connsiteX64-4729" fmla="*/ 1947610 w 7496628"/>
              <a:gd name="connsiteY64-4730" fmla="*/ 4910297 h 7997370"/>
              <a:gd name="connsiteX65-4731" fmla="*/ 1973782 w 7496628"/>
              <a:gd name="connsiteY65-4732" fmla="*/ 4881500 h 7997370"/>
              <a:gd name="connsiteX66-4733" fmla="*/ 1966818 w 7496628"/>
              <a:gd name="connsiteY66-4734" fmla="*/ 4894331 h 7997370"/>
              <a:gd name="connsiteX67-4735" fmla="*/ 1973783 w 7496628"/>
              <a:gd name="connsiteY67-4736" fmla="*/ 4881500 h 7997370"/>
              <a:gd name="connsiteX68-4737" fmla="*/ 2045103 w 7496628"/>
              <a:gd name="connsiteY68-4738" fmla="*/ 4750101 h 7997370"/>
              <a:gd name="connsiteX69-4739" fmla="*/ 2111829 w 7496628"/>
              <a:gd name="connsiteY69-4740" fmla="*/ 4419599 h 7997370"/>
              <a:gd name="connsiteX70-4741" fmla="*/ 1349557 w 7496628"/>
              <a:gd name="connsiteY70-4742" fmla="*/ 3574897 h 7997370"/>
              <a:gd name="connsiteX71-4743" fmla="*/ 1329447 w 7496628"/>
              <a:gd name="connsiteY71-4744" fmla="*/ 3573881 h 7997370"/>
              <a:gd name="connsiteX72-4745" fmla="*/ 1328058 w 7496628"/>
              <a:gd name="connsiteY72-4746" fmla="*/ 3570513 h 7997370"/>
              <a:gd name="connsiteX73-4747" fmla="*/ 1334174 w 7496628"/>
              <a:gd name="connsiteY73-4748" fmla="*/ 3558486 h 7997370"/>
              <a:gd name="connsiteX74-4749" fmla="*/ 1401337 w 7496628"/>
              <a:gd name="connsiteY74-4750" fmla="*/ 3426425 h 7997370"/>
              <a:gd name="connsiteX75-4751" fmla="*/ 1401337 w 7496628"/>
              <a:gd name="connsiteY75-4752" fmla="*/ 3426425 h 7997370"/>
              <a:gd name="connsiteX76-4753" fmla="*/ 1334174 w 7496628"/>
              <a:gd name="connsiteY76-4754" fmla="*/ 3558486 h 7997370"/>
              <a:gd name="connsiteX77-4755" fmla="*/ 1211066 w 7496628"/>
              <a:gd name="connsiteY77-4756" fmla="*/ 3539698 h 7997370"/>
              <a:gd name="connsiteX78-4757" fmla="*/ 0 w 7496628"/>
              <a:gd name="connsiteY78-4758" fmla="*/ 2053770 h 7997370"/>
              <a:gd name="connsiteX0-4759" fmla="*/ 1904906 w 7496628"/>
              <a:gd name="connsiteY0-4760" fmla="*/ 4969370 h 7997370"/>
              <a:gd name="connsiteX1-4761" fmla="*/ 1908628 w 7496628"/>
              <a:gd name="connsiteY1-4762" fmla="*/ 4978399 h 7997370"/>
              <a:gd name="connsiteX2-4763" fmla="*/ 1986512 w 7496628"/>
              <a:gd name="connsiteY2-4764" fmla="*/ 4988135 h 7997370"/>
              <a:gd name="connsiteX3-4765" fmla="*/ 1986512 w 7496628"/>
              <a:gd name="connsiteY3-4766" fmla="*/ 4988134 h 7997370"/>
              <a:gd name="connsiteX4-4767" fmla="*/ 1908629 w 7496628"/>
              <a:gd name="connsiteY4-4768" fmla="*/ 4978399 h 7997370"/>
              <a:gd name="connsiteX5-4769" fmla="*/ 1904906 w 7496628"/>
              <a:gd name="connsiteY5-4770" fmla="*/ 4969369 h 7997370"/>
              <a:gd name="connsiteX6-4771" fmla="*/ 1904906 w 7496628"/>
              <a:gd name="connsiteY6-4772" fmla="*/ 4969370 h 7997370"/>
              <a:gd name="connsiteX7-4773" fmla="*/ 0 w 7496628"/>
              <a:gd name="connsiteY7-4774" fmla="*/ 2053770 h 7997370"/>
              <a:gd name="connsiteX8-4775" fmla="*/ 1516743 w 7496628"/>
              <a:gd name="connsiteY8-4776" fmla="*/ 537027 h 7997370"/>
              <a:gd name="connsiteX9-4777" fmla="*/ 2481532 w 7496628"/>
              <a:gd name="connsiteY9-4778" fmla="*/ 883377 h 7997370"/>
              <a:gd name="connsiteX10-4779" fmla="*/ 2541593 w 7496628"/>
              <a:gd name="connsiteY10-4780" fmla="*/ 937965 h 7997370"/>
              <a:gd name="connsiteX11-4781" fmla="*/ 2541595 w 7496628"/>
              <a:gd name="connsiteY11-4782" fmla="*/ 937967 h 7997370"/>
              <a:gd name="connsiteX12-4783" fmla="*/ 2589242 w 7496628"/>
              <a:gd name="connsiteY12-4784" fmla="*/ 981272 h 7997370"/>
              <a:gd name="connsiteX13-4785" fmla="*/ 2633106 w 7496628"/>
              <a:gd name="connsiteY13-4786" fmla="*/ 1029535 h 7997370"/>
              <a:gd name="connsiteX14-4787" fmla="*/ 2633107 w 7496628"/>
              <a:gd name="connsiteY14-4788" fmla="*/ 1029535 h 7997370"/>
              <a:gd name="connsiteX15-4789" fmla="*/ 2687136 w 7496628"/>
              <a:gd name="connsiteY15-4790" fmla="*/ 1088981 h 7997370"/>
              <a:gd name="connsiteX16-4791" fmla="*/ 2737678 w 7496628"/>
              <a:gd name="connsiteY16-4792" fmla="*/ 1156572 h 7997370"/>
              <a:gd name="connsiteX17-4793" fmla="*/ 2661696 w 7496628"/>
              <a:gd name="connsiteY17-4794" fmla="*/ 1093879 h 7997370"/>
              <a:gd name="connsiteX18-4795" fmla="*/ 2615857 w 7496628"/>
              <a:gd name="connsiteY18-4796" fmla="*/ 1038324 h 7997370"/>
              <a:gd name="connsiteX19-4797" fmla="*/ 2615856 w 7496628"/>
              <a:gd name="connsiteY19-4798" fmla="*/ 1038324 h 7997370"/>
              <a:gd name="connsiteX20-4799" fmla="*/ 2615857 w 7496628"/>
              <a:gd name="connsiteY20-4800" fmla="*/ 1038324 h 7997370"/>
              <a:gd name="connsiteX21-4801" fmla="*/ 2661696 w 7496628"/>
              <a:gd name="connsiteY21-4802" fmla="*/ 1093880 h 7997370"/>
              <a:gd name="connsiteX22-4803" fmla="*/ 2737678 w 7496628"/>
              <a:gd name="connsiteY22-4804" fmla="*/ 1156573 h 7997370"/>
              <a:gd name="connsiteX23-4805" fmla="*/ 2774450 w 7496628"/>
              <a:gd name="connsiteY23-4806" fmla="*/ 1205746 h 7997370"/>
              <a:gd name="connsiteX24-4807" fmla="*/ 2774465 w 7496628"/>
              <a:gd name="connsiteY24-4808" fmla="*/ 1205769 h 7997370"/>
              <a:gd name="connsiteX25-4809" fmla="*/ 2774465 w 7496628"/>
              <a:gd name="connsiteY25-4810" fmla="*/ 1205769 h 7997370"/>
              <a:gd name="connsiteX26-4811" fmla="*/ 2774450 w 7496628"/>
              <a:gd name="connsiteY26-4812" fmla="*/ 1205745 h 7997370"/>
              <a:gd name="connsiteX27-4813" fmla="*/ 2737678 w 7496628"/>
              <a:gd name="connsiteY27-4814" fmla="*/ 1156572 h 7997370"/>
              <a:gd name="connsiteX28-4815" fmla="*/ 2787356 w 7496628"/>
              <a:gd name="connsiteY28-4816" fmla="*/ 1197560 h 7997370"/>
              <a:gd name="connsiteX29-4817" fmla="*/ 3262088 w 7496628"/>
              <a:gd name="connsiteY29-4818" fmla="*/ 1342571 h 7997370"/>
              <a:gd name="connsiteX30-4819" fmla="*/ 3862482 w 7496628"/>
              <a:gd name="connsiteY30-4820" fmla="*/ 1093879 h 7997370"/>
              <a:gd name="connsiteX31-4821" fmla="*/ 3951677 w 7496628"/>
              <a:gd name="connsiteY31-4822" fmla="*/ 985774 h 7997370"/>
              <a:gd name="connsiteX32-4823" fmla="*/ 3950648 w 7496628"/>
              <a:gd name="connsiteY32-4824" fmla="*/ 987468 h 7997370"/>
              <a:gd name="connsiteX33-4825" fmla="*/ 3950636 w 7496628"/>
              <a:gd name="connsiteY33-4826" fmla="*/ 987494 h 7997370"/>
              <a:gd name="connsiteX34-4827" fmla="*/ 4045160 w 7496628"/>
              <a:gd name="connsiteY34-4828" fmla="*/ 831897 h 7997370"/>
              <a:gd name="connsiteX35-4829" fmla="*/ 5609771 w 7496628"/>
              <a:gd name="connsiteY35-4830" fmla="*/ 0 h 7997370"/>
              <a:gd name="connsiteX36-4831" fmla="*/ 7496628 w 7496628"/>
              <a:gd name="connsiteY36-4832" fmla="*/ 1886857 h 7997370"/>
              <a:gd name="connsiteX37-4833" fmla="*/ 6170864 w 7496628"/>
              <a:gd name="connsiteY37-4834" fmla="*/ 3688885 h 7997370"/>
              <a:gd name="connsiteX38-4835" fmla="*/ 6084717 w 7496628"/>
              <a:gd name="connsiteY38-4836" fmla="*/ 3711035 h 7997370"/>
              <a:gd name="connsiteX39-4837" fmla="*/ 6084708 w 7496628"/>
              <a:gd name="connsiteY39-4838" fmla="*/ 3711036 h 7997370"/>
              <a:gd name="connsiteX40-4839" fmla="*/ 5990038 w 7496628"/>
              <a:gd name="connsiteY40-4840" fmla="*/ 3735379 h 7997370"/>
              <a:gd name="connsiteX41-4841" fmla="*/ 5976330 w 7496628"/>
              <a:gd name="connsiteY41-4842" fmla="*/ 3737471 h 7997370"/>
              <a:gd name="connsiteX42-4843" fmla="*/ 5894258 w 7496628"/>
              <a:gd name="connsiteY42-4844" fmla="*/ 3749996 h 7997370"/>
              <a:gd name="connsiteX43-4845" fmla="*/ 5894248 w 7496628"/>
              <a:gd name="connsiteY43-4846" fmla="*/ 3749999 h 7997370"/>
              <a:gd name="connsiteX44-4847" fmla="*/ 5894238 w 7496628"/>
              <a:gd name="connsiteY44-4848" fmla="*/ 3750001 h 7997370"/>
              <a:gd name="connsiteX45-4849" fmla="*/ 5873297 w 7496628"/>
              <a:gd name="connsiteY45-4850" fmla="*/ 3755385 h 7997370"/>
              <a:gd name="connsiteX46-4851" fmla="*/ 5025574 w 7496628"/>
              <a:gd name="connsiteY46-4852" fmla="*/ 4907642 h 7997370"/>
              <a:gd name="connsiteX47-4853" fmla="*/ 5050086 w 7496628"/>
              <a:gd name="connsiteY47-4854" fmla="*/ 5150794 h 7997370"/>
              <a:gd name="connsiteX48-4855" fmla="*/ 5068892 w 7496628"/>
              <a:gd name="connsiteY48-4856" fmla="*/ 5223933 h 7997370"/>
              <a:gd name="connsiteX49-4857" fmla="*/ 5068892 w 7496628"/>
              <a:gd name="connsiteY49-4858" fmla="*/ 5223935 h 7997370"/>
              <a:gd name="connsiteX50-4859" fmla="*/ 5142177 w 7496628"/>
              <a:gd name="connsiteY50-4860" fmla="*/ 5376064 h 7997370"/>
              <a:gd name="connsiteX51-4861" fmla="*/ 5144682 w 7496628"/>
              <a:gd name="connsiteY51-4862" fmla="*/ 5382906 h 7997370"/>
              <a:gd name="connsiteX52-4863" fmla="*/ 5196413 w 7496628"/>
              <a:gd name="connsiteY52-4864" fmla="*/ 5524245 h 7997370"/>
              <a:gd name="connsiteX53-4865" fmla="*/ 5196414 w 7496628"/>
              <a:gd name="connsiteY53-4866" fmla="*/ 5524247 h 7997370"/>
              <a:gd name="connsiteX54-4867" fmla="*/ 5205627 w 7496628"/>
              <a:gd name="connsiteY54-4868" fmla="*/ 5549419 h 7997370"/>
              <a:gd name="connsiteX55-4869" fmla="*/ 5290456 w 7496628"/>
              <a:gd name="connsiteY55-4870" fmla="*/ 6110513 h 7997370"/>
              <a:gd name="connsiteX56-4871" fmla="*/ 3403599 w 7496628"/>
              <a:gd name="connsiteY56-4872" fmla="*/ 7997370 h 7997370"/>
              <a:gd name="connsiteX57-4873" fmla="*/ 1516743 w 7496628"/>
              <a:gd name="connsiteY57-4874" fmla="*/ 6110513 h 7997370"/>
              <a:gd name="connsiteX58-4875" fmla="*/ 1838988 w 7496628"/>
              <a:gd name="connsiteY58-4876" fmla="*/ 5055553 h 7997370"/>
              <a:gd name="connsiteX59-4877" fmla="*/ 1889221 w 7496628"/>
              <a:gd name="connsiteY59-4878" fmla="*/ 4988378 h 7997370"/>
              <a:gd name="connsiteX60-4879" fmla="*/ 1889230 w 7496628"/>
              <a:gd name="connsiteY60-4880" fmla="*/ 4988366 h 7997370"/>
              <a:gd name="connsiteX61-4881" fmla="*/ 1904383 w 7496628"/>
              <a:gd name="connsiteY61-4882" fmla="*/ 4968104 h 7997370"/>
              <a:gd name="connsiteX62-4883" fmla="*/ 1904383 w 7496628"/>
              <a:gd name="connsiteY62-4884" fmla="*/ 4968103 h 7997370"/>
              <a:gd name="connsiteX63-4885" fmla="*/ 1947610 w 7496628"/>
              <a:gd name="connsiteY63-4886" fmla="*/ 4910297 h 7997370"/>
              <a:gd name="connsiteX64-4887" fmla="*/ 1973782 w 7496628"/>
              <a:gd name="connsiteY64-4888" fmla="*/ 4881500 h 7997370"/>
              <a:gd name="connsiteX65-4889" fmla="*/ 1966818 w 7496628"/>
              <a:gd name="connsiteY65-4890" fmla="*/ 4894331 h 7997370"/>
              <a:gd name="connsiteX66-4891" fmla="*/ 1973783 w 7496628"/>
              <a:gd name="connsiteY66-4892" fmla="*/ 4881500 h 7997370"/>
              <a:gd name="connsiteX67-4893" fmla="*/ 2045103 w 7496628"/>
              <a:gd name="connsiteY67-4894" fmla="*/ 4750101 h 7997370"/>
              <a:gd name="connsiteX68-4895" fmla="*/ 2111829 w 7496628"/>
              <a:gd name="connsiteY68-4896" fmla="*/ 4419599 h 7997370"/>
              <a:gd name="connsiteX69-4897" fmla="*/ 1349557 w 7496628"/>
              <a:gd name="connsiteY69-4898" fmla="*/ 3574897 h 7997370"/>
              <a:gd name="connsiteX70-4899" fmla="*/ 1329447 w 7496628"/>
              <a:gd name="connsiteY70-4900" fmla="*/ 3573881 h 7997370"/>
              <a:gd name="connsiteX71-4901" fmla="*/ 1328058 w 7496628"/>
              <a:gd name="connsiteY71-4902" fmla="*/ 3570513 h 7997370"/>
              <a:gd name="connsiteX72-4903" fmla="*/ 1334174 w 7496628"/>
              <a:gd name="connsiteY72-4904" fmla="*/ 3558486 h 7997370"/>
              <a:gd name="connsiteX73-4905" fmla="*/ 1401337 w 7496628"/>
              <a:gd name="connsiteY73-4906" fmla="*/ 3426425 h 7997370"/>
              <a:gd name="connsiteX74-4907" fmla="*/ 1401337 w 7496628"/>
              <a:gd name="connsiteY74-4908" fmla="*/ 3426425 h 7997370"/>
              <a:gd name="connsiteX75-4909" fmla="*/ 1334174 w 7496628"/>
              <a:gd name="connsiteY75-4910" fmla="*/ 3558486 h 7997370"/>
              <a:gd name="connsiteX76-4911" fmla="*/ 1211066 w 7496628"/>
              <a:gd name="connsiteY76-4912" fmla="*/ 3539698 h 7997370"/>
              <a:gd name="connsiteX77-4913" fmla="*/ 0 w 7496628"/>
              <a:gd name="connsiteY77-4914" fmla="*/ 2053770 h 7997370"/>
              <a:gd name="connsiteX0-4915" fmla="*/ 1904906 w 7496628"/>
              <a:gd name="connsiteY0-4916" fmla="*/ 4969370 h 7997370"/>
              <a:gd name="connsiteX1-4917" fmla="*/ 1908628 w 7496628"/>
              <a:gd name="connsiteY1-4918" fmla="*/ 4978399 h 7997370"/>
              <a:gd name="connsiteX2-4919" fmla="*/ 1986512 w 7496628"/>
              <a:gd name="connsiteY2-4920" fmla="*/ 4988135 h 7997370"/>
              <a:gd name="connsiteX3-4921" fmla="*/ 1986512 w 7496628"/>
              <a:gd name="connsiteY3-4922" fmla="*/ 4988134 h 7997370"/>
              <a:gd name="connsiteX4-4923" fmla="*/ 1908629 w 7496628"/>
              <a:gd name="connsiteY4-4924" fmla="*/ 4978399 h 7997370"/>
              <a:gd name="connsiteX5-4925" fmla="*/ 1904906 w 7496628"/>
              <a:gd name="connsiteY5-4926" fmla="*/ 4969369 h 7997370"/>
              <a:gd name="connsiteX6-4927" fmla="*/ 1904906 w 7496628"/>
              <a:gd name="connsiteY6-4928" fmla="*/ 4969370 h 7997370"/>
              <a:gd name="connsiteX7-4929" fmla="*/ 0 w 7496628"/>
              <a:gd name="connsiteY7-4930" fmla="*/ 2053770 h 7997370"/>
              <a:gd name="connsiteX8-4931" fmla="*/ 1516743 w 7496628"/>
              <a:gd name="connsiteY8-4932" fmla="*/ 537027 h 7997370"/>
              <a:gd name="connsiteX9-4933" fmla="*/ 2481532 w 7496628"/>
              <a:gd name="connsiteY9-4934" fmla="*/ 883377 h 7997370"/>
              <a:gd name="connsiteX10-4935" fmla="*/ 2541593 w 7496628"/>
              <a:gd name="connsiteY10-4936" fmla="*/ 937965 h 7997370"/>
              <a:gd name="connsiteX11-4937" fmla="*/ 2541595 w 7496628"/>
              <a:gd name="connsiteY11-4938" fmla="*/ 937967 h 7997370"/>
              <a:gd name="connsiteX12-4939" fmla="*/ 2589242 w 7496628"/>
              <a:gd name="connsiteY12-4940" fmla="*/ 981272 h 7997370"/>
              <a:gd name="connsiteX13-4941" fmla="*/ 2633106 w 7496628"/>
              <a:gd name="connsiteY13-4942" fmla="*/ 1029535 h 7997370"/>
              <a:gd name="connsiteX14-4943" fmla="*/ 2633107 w 7496628"/>
              <a:gd name="connsiteY14-4944" fmla="*/ 1029535 h 7997370"/>
              <a:gd name="connsiteX15-4945" fmla="*/ 2687136 w 7496628"/>
              <a:gd name="connsiteY15-4946" fmla="*/ 1088981 h 7997370"/>
              <a:gd name="connsiteX16-4947" fmla="*/ 2737678 w 7496628"/>
              <a:gd name="connsiteY16-4948" fmla="*/ 1156572 h 7997370"/>
              <a:gd name="connsiteX17-4949" fmla="*/ 2661696 w 7496628"/>
              <a:gd name="connsiteY17-4950" fmla="*/ 1093879 h 7997370"/>
              <a:gd name="connsiteX18-4951" fmla="*/ 2615857 w 7496628"/>
              <a:gd name="connsiteY18-4952" fmla="*/ 1038324 h 7997370"/>
              <a:gd name="connsiteX19-4953" fmla="*/ 2615856 w 7496628"/>
              <a:gd name="connsiteY19-4954" fmla="*/ 1038324 h 7997370"/>
              <a:gd name="connsiteX20-4955" fmla="*/ 2615857 w 7496628"/>
              <a:gd name="connsiteY20-4956" fmla="*/ 1038324 h 7997370"/>
              <a:gd name="connsiteX21-4957" fmla="*/ 2661696 w 7496628"/>
              <a:gd name="connsiteY21-4958" fmla="*/ 1093880 h 7997370"/>
              <a:gd name="connsiteX22-4959" fmla="*/ 2737678 w 7496628"/>
              <a:gd name="connsiteY22-4960" fmla="*/ 1156573 h 7997370"/>
              <a:gd name="connsiteX23-4961" fmla="*/ 2774450 w 7496628"/>
              <a:gd name="connsiteY23-4962" fmla="*/ 1205746 h 7997370"/>
              <a:gd name="connsiteX24-4963" fmla="*/ 2774465 w 7496628"/>
              <a:gd name="connsiteY24-4964" fmla="*/ 1205769 h 7997370"/>
              <a:gd name="connsiteX25-4965" fmla="*/ 2774465 w 7496628"/>
              <a:gd name="connsiteY25-4966" fmla="*/ 1205769 h 7997370"/>
              <a:gd name="connsiteX26-4967" fmla="*/ 2774450 w 7496628"/>
              <a:gd name="connsiteY26-4968" fmla="*/ 1205745 h 7997370"/>
              <a:gd name="connsiteX27-4969" fmla="*/ 2737678 w 7496628"/>
              <a:gd name="connsiteY27-4970" fmla="*/ 1156572 h 7997370"/>
              <a:gd name="connsiteX28-4971" fmla="*/ 2787356 w 7496628"/>
              <a:gd name="connsiteY28-4972" fmla="*/ 1197560 h 7997370"/>
              <a:gd name="connsiteX29-4973" fmla="*/ 3262088 w 7496628"/>
              <a:gd name="connsiteY29-4974" fmla="*/ 1342571 h 7997370"/>
              <a:gd name="connsiteX30-4975" fmla="*/ 3862482 w 7496628"/>
              <a:gd name="connsiteY30-4976" fmla="*/ 1093879 h 7997370"/>
              <a:gd name="connsiteX31-4977" fmla="*/ 3951677 w 7496628"/>
              <a:gd name="connsiteY31-4978" fmla="*/ 985774 h 7997370"/>
              <a:gd name="connsiteX32-4979" fmla="*/ 3950648 w 7496628"/>
              <a:gd name="connsiteY32-4980" fmla="*/ 987468 h 7997370"/>
              <a:gd name="connsiteX33-4981" fmla="*/ 4045160 w 7496628"/>
              <a:gd name="connsiteY33-4982" fmla="*/ 831897 h 7997370"/>
              <a:gd name="connsiteX34-4983" fmla="*/ 5609771 w 7496628"/>
              <a:gd name="connsiteY34-4984" fmla="*/ 0 h 7997370"/>
              <a:gd name="connsiteX35-4985" fmla="*/ 7496628 w 7496628"/>
              <a:gd name="connsiteY35-4986" fmla="*/ 1886857 h 7997370"/>
              <a:gd name="connsiteX36-4987" fmla="*/ 6170864 w 7496628"/>
              <a:gd name="connsiteY36-4988" fmla="*/ 3688885 h 7997370"/>
              <a:gd name="connsiteX37-4989" fmla="*/ 6084717 w 7496628"/>
              <a:gd name="connsiteY37-4990" fmla="*/ 3711035 h 7997370"/>
              <a:gd name="connsiteX38-4991" fmla="*/ 6084708 w 7496628"/>
              <a:gd name="connsiteY38-4992" fmla="*/ 3711036 h 7997370"/>
              <a:gd name="connsiteX39-4993" fmla="*/ 5990038 w 7496628"/>
              <a:gd name="connsiteY39-4994" fmla="*/ 3735379 h 7997370"/>
              <a:gd name="connsiteX40-4995" fmla="*/ 5976330 w 7496628"/>
              <a:gd name="connsiteY40-4996" fmla="*/ 3737471 h 7997370"/>
              <a:gd name="connsiteX41-4997" fmla="*/ 5894258 w 7496628"/>
              <a:gd name="connsiteY41-4998" fmla="*/ 3749996 h 7997370"/>
              <a:gd name="connsiteX42-4999" fmla="*/ 5894248 w 7496628"/>
              <a:gd name="connsiteY42-5000" fmla="*/ 3749999 h 7997370"/>
              <a:gd name="connsiteX43-5001" fmla="*/ 5894238 w 7496628"/>
              <a:gd name="connsiteY43-5002" fmla="*/ 3750001 h 7997370"/>
              <a:gd name="connsiteX44-5003" fmla="*/ 5873297 w 7496628"/>
              <a:gd name="connsiteY44-5004" fmla="*/ 3755385 h 7997370"/>
              <a:gd name="connsiteX45-5005" fmla="*/ 5025574 w 7496628"/>
              <a:gd name="connsiteY45-5006" fmla="*/ 4907642 h 7997370"/>
              <a:gd name="connsiteX46-5007" fmla="*/ 5050086 w 7496628"/>
              <a:gd name="connsiteY46-5008" fmla="*/ 5150794 h 7997370"/>
              <a:gd name="connsiteX47-5009" fmla="*/ 5068892 w 7496628"/>
              <a:gd name="connsiteY47-5010" fmla="*/ 5223933 h 7997370"/>
              <a:gd name="connsiteX48-5011" fmla="*/ 5068892 w 7496628"/>
              <a:gd name="connsiteY48-5012" fmla="*/ 5223935 h 7997370"/>
              <a:gd name="connsiteX49-5013" fmla="*/ 5142177 w 7496628"/>
              <a:gd name="connsiteY49-5014" fmla="*/ 5376064 h 7997370"/>
              <a:gd name="connsiteX50-5015" fmla="*/ 5144682 w 7496628"/>
              <a:gd name="connsiteY50-5016" fmla="*/ 5382906 h 7997370"/>
              <a:gd name="connsiteX51-5017" fmla="*/ 5196413 w 7496628"/>
              <a:gd name="connsiteY51-5018" fmla="*/ 5524245 h 7997370"/>
              <a:gd name="connsiteX52-5019" fmla="*/ 5196414 w 7496628"/>
              <a:gd name="connsiteY52-5020" fmla="*/ 5524247 h 7997370"/>
              <a:gd name="connsiteX53-5021" fmla="*/ 5205627 w 7496628"/>
              <a:gd name="connsiteY53-5022" fmla="*/ 5549419 h 7997370"/>
              <a:gd name="connsiteX54-5023" fmla="*/ 5290456 w 7496628"/>
              <a:gd name="connsiteY54-5024" fmla="*/ 6110513 h 7997370"/>
              <a:gd name="connsiteX55-5025" fmla="*/ 3403599 w 7496628"/>
              <a:gd name="connsiteY55-5026" fmla="*/ 7997370 h 7997370"/>
              <a:gd name="connsiteX56-5027" fmla="*/ 1516743 w 7496628"/>
              <a:gd name="connsiteY56-5028" fmla="*/ 6110513 h 7997370"/>
              <a:gd name="connsiteX57-5029" fmla="*/ 1838988 w 7496628"/>
              <a:gd name="connsiteY57-5030" fmla="*/ 5055553 h 7997370"/>
              <a:gd name="connsiteX58-5031" fmla="*/ 1889221 w 7496628"/>
              <a:gd name="connsiteY58-5032" fmla="*/ 4988378 h 7997370"/>
              <a:gd name="connsiteX59-5033" fmla="*/ 1889230 w 7496628"/>
              <a:gd name="connsiteY59-5034" fmla="*/ 4988366 h 7997370"/>
              <a:gd name="connsiteX60-5035" fmla="*/ 1904383 w 7496628"/>
              <a:gd name="connsiteY60-5036" fmla="*/ 4968104 h 7997370"/>
              <a:gd name="connsiteX61-5037" fmla="*/ 1904383 w 7496628"/>
              <a:gd name="connsiteY61-5038" fmla="*/ 4968103 h 7997370"/>
              <a:gd name="connsiteX62-5039" fmla="*/ 1947610 w 7496628"/>
              <a:gd name="connsiteY62-5040" fmla="*/ 4910297 h 7997370"/>
              <a:gd name="connsiteX63-5041" fmla="*/ 1973782 w 7496628"/>
              <a:gd name="connsiteY63-5042" fmla="*/ 4881500 h 7997370"/>
              <a:gd name="connsiteX64-5043" fmla="*/ 1966818 w 7496628"/>
              <a:gd name="connsiteY64-5044" fmla="*/ 4894331 h 7997370"/>
              <a:gd name="connsiteX65-5045" fmla="*/ 1973783 w 7496628"/>
              <a:gd name="connsiteY65-5046" fmla="*/ 4881500 h 7997370"/>
              <a:gd name="connsiteX66-5047" fmla="*/ 2045103 w 7496628"/>
              <a:gd name="connsiteY66-5048" fmla="*/ 4750101 h 7997370"/>
              <a:gd name="connsiteX67-5049" fmla="*/ 2111829 w 7496628"/>
              <a:gd name="connsiteY67-5050" fmla="*/ 4419599 h 7997370"/>
              <a:gd name="connsiteX68-5051" fmla="*/ 1349557 w 7496628"/>
              <a:gd name="connsiteY68-5052" fmla="*/ 3574897 h 7997370"/>
              <a:gd name="connsiteX69-5053" fmla="*/ 1329447 w 7496628"/>
              <a:gd name="connsiteY69-5054" fmla="*/ 3573881 h 7997370"/>
              <a:gd name="connsiteX70-5055" fmla="*/ 1328058 w 7496628"/>
              <a:gd name="connsiteY70-5056" fmla="*/ 3570513 h 7997370"/>
              <a:gd name="connsiteX71-5057" fmla="*/ 1334174 w 7496628"/>
              <a:gd name="connsiteY71-5058" fmla="*/ 3558486 h 7997370"/>
              <a:gd name="connsiteX72-5059" fmla="*/ 1401337 w 7496628"/>
              <a:gd name="connsiteY72-5060" fmla="*/ 3426425 h 7997370"/>
              <a:gd name="connsiteX73-5061" fmla="*/ 1401337 w 7496628"/>
              <a:gd name="connsiteY73-5062" fmla="*/ 3426425 h 7997370"/>
              <a:gd name="connsiteX74-5063" fmla="*/ 1334174 w 7496628"/>
              <a:gd name="connsiteY74-5064" fmla="*/ 3558486 h 7997370"/>
              <a:gd name="connsiteX75-5065" fmla="*/ 1211066 w 7496628"/>
              <a:gd name="connsiteY75-5066" fmla="*/ 3539698 h 7997370"/>
              <a:gd name="connsiteX76-5067" fmla="*/ 0 w 7496628"/>
              <a:gd name="connsiteY76-5068" fmla="*/ 2053770 h 7997370"/>
              <a:gd name="connsiteX0-5069" fmla="*/ 1904906 w 7496628"/>
              <a:gd name="connsiteY0-5070" fmla="*/ 4969370 h 7997370"/>
              <a:gd name="connsiteX1-5071" fmla="*/ 1908628 w 7496628"/>
              <a:gd name="connsiteY1-5072" fmla="*/ 4978399 h 7997370"/>
              <a:gd name="connsiteX2-5073" fmla="*/ 1986512 w 7496628"/>
              <a:gd name="connsiteY2-5074" fmla="*/ 4988135 h 7997370"/>
              <a:gd name="connsiteX3-5075" fmla="*/ 1986512 w 7496628"/>
              <a:gd name="connsiteY3-5076" fmla="*/ 4988134 h 7997370"/>
              <a:gd name="connsiteX4-5077" fmla="*/ 1908629 w 7496628"/>
              <a:gd name="connsiteY4-5078" fmla="*/ 4978399 h 7997370"/>
              <a:gd name="connsiteX5-5079" fmla="*/ 1904906 w 7496628"/>
              <a:gd name="connsiteY5-5080" fmla="*/ 4969369 h 7997370"/>
              <a:gd name="connsiteX6-5081" fmla="*/ 1904906 w 7496628"/>
              <a:gd name="connsiteY6-5082" fmla="*/ 4969370 h 7997370"/>
              <a:gd name="connsiteX7-5083" fmla="*/ 0 w 7496628"/>
              <a:gd name="connsiteY7-5084" fmla="*/ 2053770 h 7997370"/>
              <a:gd name="connsiteX8-5085" fmla="*/ 1516743 w 7496628"/>
              <a:gd name="connsiteY8-5086" fmla="*/ 537027 h 7997370"/>
              <a:gd name="connsiteX9-5087" fmla="*/ 2481532 w 7496628"/>
              <a:gd name="connsiteY9-5088" fmla="*/ 883377 h 7997370"/>
              <a:gd name="connsiteX10-5089" fmla="*/ 2541593 w 7496628"/>
              <a:gd name="connsiteY10-5090" fmla="*/ 937965 h 7997370"/>
              <a:gd name="connsiteX11-5091" fmla="*/ 2541595 w 7496628"/>
              <a:gd name="connsiteY11-5092" fmla="*/ 937967 h 7997370"/>
              <a:gd name="connsiteX12-5093" fmla="*/ 2589242 w 7496628"/>
              <a:gd name="connsiteY12-5094" fmla="*/ 981272 h 7997370"/>
              <a:gd name="connsiteX13-5095" fmla="*/ 2633106 w 7496628"/>
              <a:gd name="connsiteY13-5096" fmla="*/ 1029535 h 7997370"/>
              <a:gd name="connsiteX14-5097" fmla="*/ 2633107 w 7496628"/>
              <a:gd name="connsiteY14-5098" fmla="*/ 1029535 h 7997370"/>
              <a:gd name="connsiteX15-5099" fmla="*/ 2687136 w 7496628"/>
              <a:gd name="connsiteY15-5100" fmla="*/ 1088981 h 7997370"/>
              <a:gd name="connsiteX16-5101" fmla="*/ 2737678 w 7496628"/>
              <a:gd name="connsiteY16-5102" fmla="*/ 1156572 h 7997370"/>
              <a:gd name="connsiteX17-5103" fmla="*/ 2661696 w 7496628"/>
              <a:gd name="connsiteY17-5104" fmla="*/ 1093879 h 7997370"/>
              <a:gd name="connsiteX18-5105" fmla="*/ 2615857 w 7496628"/>
              <a:gd name="connsiteY18-5106" fmla="*/ 1038324 h 7997370"/>
              <a:gd name="connsiteX19-5107" fmla="*/ 2615856 w 7496628"/>
              <a:gd name="connsiteY19-5108" fmla="*/ 1038324 h 7997370"/>
              <a:gd name="connsiteX20-5109" fmla="*/ 2615857 w 7496628"/>
              <a:gd name="connsiteY20-5110" fmla="*/ 1038324 h 7997370"/>
              <a:gd name="connsiteX21-5111" fmla="*/ 2661696 w 7496628"/>
              <a:gd name="connsiteY21-5112" fmla="*/ 1093880 h 7997370"/>
              <a:gd name="connsiteX22-5113" fmla="*/ 2737678 w 7496628"/>
              <a:gd name="connsiteY22-5114" fmla="*/ 1156573 h 7997370"/>
              <a:gd name="connsiteX23-5115" fmla="*/ 2774450 w 7496628"/>
              <a:gd name="connsiteY23-5116" fmla="*/ 1205746 h 7997370"/>
              <a:gd name="connsiteX24-5117" fmla="*/ 2774465 w 7496628"/>
              <a:gd name="connsiteY24-5118" fmla="*/ 1205769 h 7997370"/>
              <a:gd name="connsiteX25-5119" fmla="*/ 2774465 w 7496628"/>
              <a:gd name="connsiteY25-5120" fmla="*/ 1205769 h 7997370"/>
              <a:gd name="connsiteX26-5121" fmla="*/ 2774450 w 7496628"/>
              <a:gd name="connsiteY26-5122" fmla="*/ 1205745 h 7997370"/>
              <a:gd name="connsiteX27-5123" fmla="*/ 2737678 w 7496628"/>
              <a:gd name="connsiteY27-5124" fmla="*/ 1156572 h 7997370"/>
              <a:gd name="connsiteX28-5125" fmla="*/ 2787356 w 7496628"/>
              <a:gd name="connsiteY28-5126" fmla="*/ 1197560 h 7997370"/>
              <a:gd name="connsiteX29-5127" fmla="*/ 3262088 w 7496628"/>
              <a:gd name="connsiteY29-5128" fmla="*/ 1342571 h 7997370"/>
              <a:gd name="connsiteX30-5129" fmla="*/ 3862482 w 7496628"/>
              <a:gd name="connsiteY30-5130" fmla="*/ 1093879 h 7997370"/>
              <a:gd name="connsiteX31-5131" fmla="*/ 3951677 w 7496628"/>
              <a:gd name="connsiteY31-5132" fmla="*/ 985774 h 7997370"/>
              <a:gd name="connsiteX32-5133" fmla="*/ 4045160 w 7496628"/>
              <a:gd name="connsiteY32-5134" fmla="*/ 831897 h 7997370"/>
              <a:gd name="connsiteX33-5135" fmla="*/ 5609771 w 7496628"/>
              <a:gd name="connsiteY33-5136" fmla="*/ 0 h 7997370"/>
              <a:gd name="connsiteX34-5137" fmla="*/ 7496628 w 7496628"/>
              <a:gd name="connsiteY34-5138" fmla="*/ 1886857 h 7997370"/>
              <a:gd name="connsiteX35-5139" fmla="*/ 6170864 w 7496628"/>
              <a:gd name="connsiteY35-5140" fmla="*/ 3688885 h 7997370"/>
              <a:gd name="connsiteX36-5141" fmla="*/ 6084717 w 7496628"/>
              <a:gd name="connsiteY36-5142" fmla="*/ 3711035 h 7997370"/>
              <a:gd name="connsiteX37-5143" fmla="*/ 6084708 w 7496628"/>
              <a:gd name="connsiteY37-5144" fmla="*/ 3711036 h 7997370"/>
              <a:gd name="connsiteX38-5145" fmla="*/ 5990038 w 7496628"/>
              <a:gd name="connsiteY38-5146" fmla="*/ 3735379 h 7997370"/>
              <a:gd name="connsiteX39-5147" fmla="*/ 5976330 w 7496628"/>
              <a:gd name="connsiteY39-5148" fmla="*/ 3737471 h 7997370"/>
              <a:gd name="connsiteX40-5149" fmla="*/ 5894258 w 7496628"/>
              <a:gd name="connsiteY40-5150" fmla="*/ 3749996 h 7997370"/>
              <a:gd name="connsiteX41-5151" fmla="*/ 5894248 w 7496628"/>
              <a:gd name="connsiteY41-5152" fmla="*/ 3749999 h 7997370"/>
              <a:gd name="connsiteX42-5153" fmla="*/ 5894238 w 7496628"/>
              <a:gd name="connsiteY42-5154" fmla="*/ 3750001 h 7997370"/>
              <a:gd name="connsiteX43-5155" fmla="*/ 5873297 w 7496628"/>
              <a:gd name="connsiteY43-5156" fmla="*/ 3755385 h 7997370"/>
              <a:gd name="connsiteX44-5157" fmla="*/ 5025574 w 7496628"/>
              <a:gd name="connsiteY44-5158" fmla="*/ 4907642 h 7997370"/>
              <a:gd name="connsiteX45-5159" fmla="*/ 5050086 w 7496628"/>
              <a:gd name="connsiteY45-5160" fmla="*/ 5150794 h 7997370"/>
              <a:gd name="connsiteX46-5161" fmla="*/ 5068892 w 7496628"/>
              <a:gd name="connsiteY46-5162" fmla="*/ 5223933 h 7997370"/>
              <a:gd name="connsiteX47-5163" fmla="*/ 5068892 w 7496628"/>
              <a:gd name="connsiteY47-5164" fmla="*/ 5223935 h 7997370"/>
              <a:gd name="connsiteX48-5165" fmla="*/ 5142177 w 7496628"/>
              <a:gd name="connsiteY48-5166" fmla="*/ 5376064 h 7997370"/>
              <a:gd name="connsiteX49-5167" fmla="*/ 5144682 w 7496628"/>
              <a:gd name="connsiteY49-5168" fmla="*/ 5382906 h 7997370"/>
              <a:gd name="connsiteX50-5169" fmla="*/ 5196413 w 7496628"/>
              <a:gd name="connsiteY50-5170" fmla="*/ 5524245 h 7997370"/>
              <a:gd name="connsiteX51-5171" fmla="*/ 5196414 w 7496628"/>
              <a:gd name="connsiteY51-5172" fmla="*/ 5524247 h 7997370"/>
              <a:gd name="connsiteX52-5173" fmla="*/ 5205627 w 7496628"/>
              <a:gd name="connsiteY52-5174" fmla="*/ 5549419 h 7997370"/>
              <a:gd name="connsiteX53-5175" fmla="*/ 5290456 w 7496628"/>
              <a:gd name="connsiteY53-5176" fmla="*/ 6110513 h 7997370"/>
              <a:gd name="connsiteX54-5177" fmla="*/ 3403599 w 7496628"/>
              <a:gd name="connsiteY54-5178" fmla="*/ 7997370 h 7997370"/>
              <a:gd name="connsiteX55-5179" fmla="*/ 1516743 w 7496628"/>
              <a:gd name="connsiteY55-5180" fmla="*/ 6110513 h 7997370"/>
              <a:gd name="connsiteX56-5181" fmla="*/ 1838988 w 7496628"/>
              <a:gd name="connsiteY56-5182" fmla="*/ 5055553 h 7997370"/>
              <a:gd name="connsiteX57-5183" fmla="*/ 1889221 w 7496628"/>
              <a:gd name="connsiteY57-5184" fmla="*/ 4988378 h 7997370"/>
              <a:gd name="connsiteX58-5185" fmla="*/ 1889230 w 7496628"/>
              <a:gd name="connsiteY58-5186" fmla="*/ 4988366 h 7997370"/>
              <a:gd name="connsiteX59-5187" fmla="*/ 1904383 w 7496628"/>
              <a:gd name="connsiteY59-5188" fmla="*/ 4968104 h 7997370"/>
              <a:gd name="connsiteX60-5189" fmla="*/ 1904383 w 7496628"/>
              <a:gd name="connsiteY60-5190" fmla="*/ 4968103 h 7997370"/>
              <a:gd name="connsiteX61-5191" fmla="*/ 1947610 w 7496628"/>
              <a:gd name="connsiteY61-5192" fmla="*/ 4910297 h 7997370"/>
              <a:gd name="connsiteX62-5193" fmla="*/ 1973782 w 7496628"/>
              <a:gd name="connsiteY62-5194" fmla="*/ 4881500 h 7997370"/>
              <a:gd name="connsiteX63-5195" fmla="*/ 1966818 w 7496628"/>
              <a:gd name="connsiteY63-5196" fmla="*/ 4894331 h 7997370"/>
              <a:gd name="connsiteX64-5197" fmla="*/ 1973783 w 7496628"/>
              <a:gd name="connsiteY64-5198" fmla="*/ 4881500 h 7997370"/>
              <a:gd name="connsiteX65-5199" fmla="*/ 2045103 w 7496628"/>
              <a:gd name="connsiteY65-5200" fmla="*/ 4750101 h 7997370"/>
              <a:gd name="connsiteX66-5201" fmla="*/ 2111829 w 7496628"/>
              <a:gd name="connsiteY66-5202" fmla="*/ 4419599 h 7997370"/>
              <a:gd name="connsiteX67-5203" fmla="*/ 1349557 w 7496628"/>
              <a:gd name="connsiteY67-5204" fmla="*/ 3574897 h 7997370"/>
              <a:gd name="connsiteX68-5205" fmla="*/ 1329447 w 7496628"/>
              <a:gd name="connsiteY68-5206" fmla="*/ 3573881 h 7997370"/>
              <a:gd name="connsiteX69-5207" fmla="*/ 1328058 w 7496628"/>
              <a:gd name="connsiteY69-5208" fmla="*/ 3570513 h 7997370"/>
              <a:gd name="connsiteX70-5209" fmla="*/ 1334174 w 7496628"/>
              <a:gd name="connsiteY70-5210" fmla="*/ 3558486 h 7997370"/>
              <a:gd name="connsiteX71-5211" fmla="*/ 1401337 w 7496628"/>
              <a:gd name="connsiteY71-5212" fmla="*/ 3426425 h 7997370"/>
              <a:gd name="connsiteX72-5213" fmla="*/ 1401337 w 7496628"/>
              <a:gd name="connsiteY72-5214" fmla="*/ 3426425 h 7997370"/>
              <a:gd name="connsiteX73-5215" fmla="*/ 1334174 w 7496628"/>
              <a:gd name="connsiteY73-5216" fmla="*/ 3558486 h 7997370"/>
              <a:gd name="connsiteX74-5217" fmla="*/ 1211066 w 7496628"/>
              <a:gd name="connsiteY74-5218" fmla="*/ 3539698 h 7997370"/>
              <a:gd name="connsiteX75-5219" fmla="*/ 0 w 7496628"/>
              <a:gd name="connsiteY75-5220" fmla="*/ 2053770 h 7997370"/>
              <a:gd name="connsiteX0-5221" fmla="*/ 1904906 w 7496628"/>
              <a:gd name="connsiteY0-5222" fmla="*/ 4969370 h 7997370"/>
              <a:gd name="connsiteX1-5223" fmla="*/ 1908628 w 7496628"/>
              <a:gd name="connsiteY1-5224" fmla="*/ 4978399 h 7997370"/>
              <a:gd name="connsiteX2-5225" fmla="*/ 1986512 w 7496628"/>
              <a:gd name="connsiteY2-5226" fmla="*/ 4988135 h 7997370"/>
              <a:gd name="connsiteX3-5227" fmla="*/ 1986512 w 7496628"/>
              <a:gd name="connsiteY3-5228" fmla="*/ 4988134 h 7997370"/>
              <a:gd name="connsiteX4-5229" fmla="*/ 1908629 w 7496628"/>
              <a:gd name="connsiteY4-5230" fmla="*/ 4978399 h 7997370"/>
              <a:gd name="connsiteX5-5231" fmla="*/ 1904906 w 7496628"/>
              <a:gd name="connsiteY5-5232" fmla="*/ 4969369 h 7997370"/>
              <a:gd name="connsiteX6-5233" fmla="*/ 1904906 w 7496628"/>
              <a:gd name="connsiteY6-5234" fmla="*/ 4969370 h 7997370"/>
              <a:gd name="connsiteX7-5235" fmla="*/ 0 w 7496628"/>
              <a:gd name="connsiteY7-5236" fmla="*/ 2053770 h 7997370"/>
              <a:gd name="connsiteX8-5237" fmla="*/ 1516743 w 7496628"/>
              <a:gd name="connsiteY8-5238" fmla="*/ 537027 h 7997370"/>
              <a:gd name="connsiteX9-5239" fmla="*/ 2481532 w 7496628"/>
              <a:gd name="connsiteY9-5240" fmla="*/ 883377 h 7997370"/>
              <a:gd name="connsiteX10-5241" fmla="*/ 2541593 w 7496628"/>
              <a:gd name="connsiteY10-5242" fmla="*/ 937965 h 7997370"/>
              <a:gd name="connsiteX11-5243" fmla="*/ 2541595 w 7496628"/>
              <a:gd name="connsiteY11-5244" fmla="*/ 937967 h 7997370"/>
              <a:gd name="connsiteX12-5245" fmla="*/ 2589242 w 7496628"/>
              <a:gd name="connsiteY12-5246" fmla="*/ 981272 h 7997370"/>
              <a:gd name="connsiteX13-5247" fmla="*/ 2633106 w 7496628"/>
              <a:gd name="connsiteY13-5248" fmla="*/ 1029535 h 7997370"/>
              <a:gd name="connsiteX14-5249" fmla="*/ 2633107 w 7496628"/>
              <a:gd name="connsiteY14-5250" fmla="*/ 1029535 h 7997370"/>
              <a:gd name="connsiteX15-5251" fmla="*/ 2687136 w 7496628"/>
              <a:gd name="connsiteY15-5252" fmla="*/ 1088981 h 7997370"/>
              <a:gd name="connsiteX16-5253" fmla="*/ 2737678 w 7496628"/>
              <a:gd name="connsiteY16-5254" fmla="*/ 1156572 h 7997370"/>
              <a:gd name="connsiteX17-5255" fmla="*/ 2661696 w 7496628"/>
              <a:gd name="connsiteY17-5256" fmla="*/ 1093879 h 7997370"/>
              <a:gd name="connsiteX18-5257" fmla="*/ 2615857 w 7496628"/>
              <a:gd name="connsiteY18-5258" fmla="*/ 1038324 h 7997370"/>
              <a:gd name="connsiteX19-5259" fmla="*/ 2615856 w 7496628"/>
              <a:gd name="connsiteY19-5260" fmla="*/ 1038324 h 7997370"/>
              <a:gd name="connsiteX20-5261" fmla="*/ 2615857 w 7496628"/>
              <a:gd name="connsiteY20-5262" fmla="*/ 1038324 h 7997370"/>
              <a:gd name="connsiteX21-5263" fmla="*/ 2661696 w 7496628"/>
              <a:gd name="connsiteY21-5264" fmla="*/ 1093880 h 7997370"/>
              <a:gd name="connsiteX22-5265" fmla="*/ 2737678 w 7496628"/>
              <a:gd name="connsiteY22-5266" fmla="*/ 1156573 h 7997370"/>
              <a:gd name="connsiteX23-5267" fmla="*/ 2774450 w 7496628"/>
              <a:gd name="connsiteY23-5268" fmla="*/ 1205746 h 7997370"/>
              <a:gd name="connsiteX24-5269" fmla="*/ 2774465 w 7496628"/>
              <a:gd name="connsiteY24-5270" fmla="*/ 1205769 h 7997370"/>
              <a:gd name="connsiteX25-5271" fmla="*/ 2774465 w 7496628"/>
              <a:gd name="connsiteY25-5272" fmla="*/ 1205769 h 7997370"/>
              <a:gd name="connsiteX26-5273" fmla="*/ 2774450 w 7496628"/>
              <a:gd name="connsiteY26-5274" fmla="*/ 1205745 h 7997370"/>
              <a:gd name="connsiteX27-5275" fmla="*/ 2737678 w 7496628"/>
              <a:gd name="connsiteY27-5276" fmla="*/ 1156572 h 7997370"/>
              <a:gd name="connsiteX28-5277" fmla="*/ 2787356 w 7496628"/>
              <a:gd name="connsiteY28-5278" fmla="*/ 1197560 h 7997370"/>
              <a:gd name="connsiteX29-5279" fmla="*/ 3262088 w 7496628"/>
              <a:gd name="connsiteY29-5280" fmla="*/ 1342571 h 7997370"/>
              <a:gd name="connsiteX30-5281" fmla="*/ 3862482 w 7496628"/>
              <a:gd name="connsiteY30-5282" fmla="*/ 1093879 h 7997370"/>
              <a:gd name="connsiteX31-5283" fmla="*/ 4045160 w 7496628"/>
              <a:gd name="connsiteY31-5284" fmla="*/ 831897 h 7997370"/>
              <a:gd name="connsiteX32-5285" fmla="*/ 5609771 w 7496628"/>
              <a:gd name="connsiteY32-5286" fmla="*/ 0 h 7997370"/>
              <a:gd name="connsiteX33-5287" fmla="*/ 7496628 w 7496628"/>
              <a:gd name="connsiteY33-5288" fmla="*/ 1886857 h 7997370"/>
              <a:gd name="connsiteX34-5289" fmla="*/ 6170864 w 7496628"/>
              <a:gd name="connsiteY34-5290" fmla="*/ 3688885 h 7997370"/>
              <a:gd name="connsiteX35-5291" fmla="*/ 6084717 w 7496628"/>
              <a:gd name="connsiteY35-5292" fmla="*/ 3711035 h 7997370"/>
              <a:gd name="connsiteX36-5293" fmla="*/ 6084708 w 7496628"/>
              <a:gd name="connsiteY36-5294" fmla="*/ 3711036 h 7997370"/>
              <a:gd name="connsiteX37-5295" fmla="*/ 5990038 w 7496628"/>
              <a:gd name="connsiteY37-5296" fmla="*/ 3735379 h 7997370"/>
              <a:gd name="connsiteX38-5297" fmla="*/ 5976330 w 7496628"/>
              <a:gd name="connsiteY38-5298" fmla="*/ 3737471 h 7997370"/>
              <a:gd name="connsiteX39-5299" fmla="*/ 5894258 w 7496628"/>
              <a:gd name="connsiteY39-5300" fmla="*/ 3749996 h 7997370"/>
              <a:gd name="connsiteX40-5301" fmla="*/ 5894248 w 7496628"/>
              <a:gd name="connsiteY40-5302" fmla="*/ 3749999 h 7997370"/>
              <a:gd name="connsiteX41-5303" fmla="*/ 5894238 w 7496628"/>
              <a:gd name="connsiteY41-5304" fmla="*/ 3750001 h 7997370"/>
              <a:gd name="connsiteX42-5305" fmla="*/ 5873297 w 7496628"/>
              <a:gd name="connsiteY42-5306" fmla="*/ 3755385 h 7997370"/>
              <a:gd name="connsiteX43-5307" fmla="*/ 5025574 w 7496628"/>
              <a:gd name="connsiteY43-5308" fmla="*/ 4907642 h 7997370"/>
              <a:gd name="connsiteX44-5309" fmla="*/ 5050086 w 7496628"/>
              <a:gd name="connsiteY44-5310" fmla="*/ 5150794 h 7997370"/>
              <a:gd name="connsiteX45-5311" fmla="*/ 5068892 w 7496628"/>
              <a:gd name="connsiteY45-5312" fmla="*/ 5223933 h 7997370"/>
              <a:gd name="connsiteX46-5313" fmla="*/ 5068892 w 7496628"/>
              <a:gd name="connsiteY46-5314" fmla="*/ 5223935 h 7997370"/>
              <a:gd name="connsiteX47-5315" fmla="*/ 5142177 w 7496628"/>
              <a:gd name="connsiteY47-5316" fmla="*/ 5376064 h 7997370"/>
              <a:gd name="connsiteX48-5317" fmla="*/ 5144682 w 7496628"/>
              <a:gd name="connsiteY48-5318" fmla="*/ 5382906 h 7997370"/>
              <a:gd name="connsiteX49-5319" fmla="*/ 5196413 w 7496628"/>
              <a:gd name="connsiteY49-5320" fmla="*/ 5524245 h 7997370"/>
              <a:gd name="connsiteX50-5321" fmla="*/ 5196414 w 7496628"/>
              <a:gd name="connsiteY50-5322" fmla="*/ 5524247 h 7997370"/>
              <a:gd name="connsiteX51-5323" fmla="*/ 5205627 w 7496628"/>
              <a:gd name="connsiteY51-5324" fmla="*/ 5549419 h 7997370"/>
              <a:gd name="connsiteX52-5325" fmla="*/ 5290456 w 7496628"/>
              <a:gd name="connsiteY52-5326" fmla="*/ 6110513 h 7997370"/>
              <a:gd name="connsiteX53-5327" fmla="*/ 3403599 w 7496628"/>
              <a:gd name="connsiteY53-5328" fmla="*/ 7997370 h 7997370"/>
              <a:gd name="connsiteX54-5329" fmla="*/ 1516743 w 7496628"/>
              <a:gd name="connsiteY54-5330" fmla="*/ 6110513 h 7997370"/>
              <a:gd name="connsiteX55-5331" fmla="*/ 1838988 w 7496628"/>
              <a:gd name="connsiteY55-5332" fmla="*/ 5055553 h 7997370"/>
              <a:gd name="connsiteX56-5333" fmla="*/ 1889221 w 7496628"/>
              <a:gd name="connsiteY56-5334" fmla="*/ 4988378 h 7997370"/>
              <a:gd name="connsiteX57-5335" fmla="*/ 1889230 w 7496628"/>
              <a:gd name="connsiteY57-5336" fmla="*/ 4988366 h 7997370"/>
              <a:gd name="connsiteX58-5337" fmla="*/ 1904383 w 7496628"/>
              <a:gd name="connsiteY58-5338" fmla="*/ 4968104 h 7997370"/>
              <a:gd name="connsiteX59-5339" fmla="*/ 1904383 w 7496628"/>
              <a:gd name="connsiteY59-5340" fmla="*/ 4968103 h 7997370"/>
              <a:gd name="connsiteX60-5341" fmla="*/ 1947610 w 7496628"/>
              <a:gd name="connsiteY60-5342" fmla="*/ 4910297 h 7997370"/>
              <a:gd name="connsiteX61-5343" fmla="*/ 1973782 w 7496628"/>
              <a:gd name="connsiteY61-5344" fmla="*/ 4881500 h 7997370"/>
              <a:gd name="connsiteX62-5345" fmla="*/ 1966818 w 7496628"/>
              <a:gd name="connsiteY62-5346" fmla="*/ 4894331 h 7997370"/>
              <a:gd name="connsiteX63-5347" fmla="*/ 1973783 w 7496628"/>
              <a:gd name="connsiteY63-5348" fmla="*/ 4881500 h 7997370"/>
              <a:gd name="connsiteX64-5349" fmla="*/ 2045103 w 7496628"/>
              <a:gd name="connsiteY64-5350" fmla="*/ 4750101 h 7997370"/>
              <a:gd name="connsiteX65-5351" fmla="*/ 2111829 w 7496628"/>
              <a:gd name="connsiteY65-5352" fmla="*/ 4419599 h 7997370"/>
              <a:gd name="connsiteX66-5353" fmla="*/ 1349557 w 7496628"/>
              <a:gd name="connsiteY66-5354" fmla="*/ 3574897 h 7997370"/>
              <a:gd name="connsiteX67-5355" fmla="*/ 1329447 w 7496628"/>
              <a:gd name="connsiteY67-5356" fmla="*/ 3573881 h 7997370"/>
              <a:gd name="connsiteX68-5357" fmla="*/ 1328058 w 7496628"/>
              <a:gd name="connsiteY68-5358" fmla="*/ 3570513 h 7997370"/>
              <a:gd name="connsiteX69-5359" fmla="*/ 1334174 w 7496628"/>
              <a:gd name="connsiteY69-5360" fmla="*/ 3558486 h 7997370"/>
              <a:gd name="connsiteX70-5361" fmla="*/ 1401337 w 7496628"/>
              <a:gd name="connsiteY70-5362" fmla="*/ 3426425 h 7997370"/>
              <a:gd name="connsiteX71-5363" fmla="*/ 1401337 w 7496628"/>
              <a:gd name="connsiteY71-5364" fmla="*/ 3426425 h 7997370"/>
              <a:gd name="connsiteX72-5365" fmla="*/ 1334174 w 7496628"/>
              <a:gd name="connsiteY72-5366" fmla="*/ 3558486 h 7997370"/>
              <a:gd name="connsiteX73-5367" fmla="*/ 1211066 w 7496628"/>
              <a:gd name="connsiteY73-5368" fmla="*/ 3539698 h 7997370"/>
              <a:gd name="connsiteX74-5369" fmla="*/ 0 w 7496628"/>
              <a:gd name="connsiteY74-5370" fmla="*/ 2053770 h 7997370"/>
              <a:gd name="connsiteX0-5371" fmla="*/ 1904906 w 7496628"/>
              <a:gd name="connsiteY0-5372" fmla="*/ 4969370 h 7997370"/>
              <a:gd name="connsiteX1-5373" fmla="*/ 1908628 w 7496628"/>
              <a:gd name="connsiteY1-5374" fmla="*/ 4978399 h 7997370"/>
              <a:gd name="connsiteX2-5375" fmla="*/ 1986512 w 7496628"/>
              <a:gd name="connsiteY2-5376" fmla="*/ 4988135 h 7997370"/>
              <a:gd name="connsiteX3-5377" fmla="*/ 1986512 w 7496628"/>
              <a:gd name="connsiteY3-5378" fmla="*/ 4988134 h 7997370"/>
              <a:gd name="connsiteX4-5379" fmla="*/ 1908629 w 7496628"/>
              <a:gd name="connsiteY4-5380" fmla="*/ 4978399 h 7997370"/>
              <a:gd name="connsiteX5-5381" fmla="*/ 1904906 w 7496628"/>
              <a:gd name="connsiteY5-5382" fmla="*/ 4969369 h 7997370"/>
              <a:gd name="connsiteX6-5383" fmla="*/ 1904906 w 7496628"/>
              <a:gd name="connsiteY6-5384" fmla="*/ 4969370 h 7997370"/>
              <a:gd name="connsiteX7-5385" fmla="*/ 0 w 7496628"/>
              <a:gd name="connsiteY7-5386" fmla="*/ 2053770 h 7997370"/>
              <a:gd name="connsiteX8-5387" fmla="*/ 1516743 w 7496628"/>
              <a:gd name="connsiteY8-5388" fmla="*/ 537027 h 7997370"/>
              <a:gd name="connsiteX9-5389" fmla="*/ 2481532 w 7496628"/>
              <a:gd name="connsiteY9-5390" fmla="*/ 883377 h 7997370"/>
              <a:gd name="connsiteX10-5391" fmla="*/ 2541593 w 7496628"/>
              <a:gd name="connsiteY10-5392" fmla="*/ 937965 h 7997370"/>
              <a:gd name="connsiteX11-5393" fmla="*/ 2541595 w 7496628"/>
              <a:gd name="connsiteY11-5394" fmla="*/ 937967 h 7997370"/>
              <a:gd name="connsiteX12-5395" fmla="*/ 2589242 w 7496628"/>
              <a:gd name="connsiteY12-5396" fmla="*/ 981272 h 7997370"/>
              <a:gd name="connsiteX13-5397" fmla="*/ 2633106 w 7496628"/>
              <a:gd name="connsiteY13-5398" fmla="*/ 1029535 h 7997370"/>
              <a:gd name="connsiteX14-5399" fmla="*/ 2633107 w 7496628"/>
              <a:gd name="connsiteY14-5400" fmla="*/ 1029535 h 7997370"/>
              <a:gd name="connsiteX15-5401" fmla="*/ 2687136 w 7496628"/>
              <a:gd name="connsiteY15-5402" fmla="*/ 1088981 h 7997370"/>
              <a:gd name="connsiteX16-5403" fmla="*/ 2737678 w 7496628"/>
              <a:gd name="connsiteY16-5404" fmla="*/ 1156572 h 7997370"/>
              <a:gd name="connsiteX17-5405" fmla="*/ 2661696 w 7496628"/>
              <a:gd name="connsiteY17-5406" fmla="*/ 1093879 h 7997370"/>
              <a:gd name="connsiteX18-5407" fmla="*/ 2615857 w 7496628"/>
              <a:gd name="connsiteY18-5408" fmla="*/ 1038324 h 7997370"/>
              <a:gd name="connsiteX19-5409" fmla="*/ 2615856 w 7496628"/>
              <a:gd name="connsiteY19-5410" fmla="*/ 1038324 h 7997370"/>
              <a:gd name="connsiteX20-5411" fmla="*/ 2615857 w 7496628"/>
              <a:gd name="connsiteY20-5412" fmla="*/ 1038324 h 7997370"/>
              <a:gd name="connsiteX21-5413" fmla="*/ 2661696 w 7496628"/>
              <a:gd name="connsiteY21-5414" fmla="*/ 1093880 h 7997370"/>
              <a:gd name="connsiteX22-5415" fmla="*/ 2737678 w 7496628"/>
              <a:gd name="connsiteY22-5416" fmla="*/ 1156573 h 7997370"/>
              <a:gd name="connsiteX23-5417" fmla="*/ 2774450 w 7496628"/>
              <a:gd name="connsiteY23-5418" fmla="*/ 1205746 h 7997370"/>
              <a:gd name="connsiteX24-5419" fmla="*/ 2774465 w 7496628"/>
              <a:gd name="connsiteY24-5420" fmla="*/ 1205769 h 7997370"/>
              <a:gd name="connsiteX25-5421" fmla="*/ 2774465 w 7496628"/>
              <a:gd name="connsiteY25-5422" fmla="*/ 1205769 h 7997370"/>
              <a:gd name="connsiteX26-5423" fmla="*/ 2774450 w 7496628"/>
              <a:gd name="connsiteY26-5424" fmla="*/ 1205745 h 7997370"/>
              <a:gd name="connsiteX27-5425" fmla="*/ 2737678 w 7496628"/>
              <a:gd name="connsiteY27-5426" fmla="*/ 1156572 h 7997370"/>
              <a:gd name="connsiteX28-5427" fmla="*/ 2787356 w 7496628"/>
              <a:gd name="connsiteY28-5428" fmla="*/ 1197560 h 7997370"/>
              <a:gd name="connsiteX29-5429" fmla="*/ 3262088 w 7496628"/>
              <a:gd name="connsiteY29-5430" fmla="*/ 1342571 h 7997370"/>
              <a:gd name="connsiteX30-5431" fmla="*/ 3862482 w 7496628"/>
              <a:gd name="connsiteY30-5432" fmla="*/ 1093879 h 7997370"/>
              <a:gd name="connsiteX31-5433" fmla="*/ 4045160 w 7496628"/>
              <a:gd name="connsiteY31-5434" fmla="*/ 831897 h 7997370"/>
              <a:gd name="connsiteX32-5435" fmla="*/ 5609771 w 7496628"/>
              <a:gd name="connsiteY32-5436" fmla="*/ 0 h 7997370"/>
              <a:gd name="connsiteX33-5437" fmla="*/ 7496628 w 7496628"/>
              <a:gd name="connsiteY33-5438" fmla="*/ 1886857 h 7997370"/>
              <a:gd name="connsiteX34-5439" fmla="*/ 6170864 w 7496628"/>
              <a:gd name="connsiteY34-5440" fmla="*/ 3688885 h 7997370"/>
              <a:gd name="connsiteX35-5441" fmla="*/ 6084717 w 7496628"/>
              <a:gd name="connsiteY35-5442" fmla="*/ 3711035 h 7997370"/>
              <a:gd name="connsiteX36-5443" fmla="*/ 6084708 w 7496628"/>
              <a:gd name="connsiteY36-5444" fmla="*/ 3711036 h 7997370"/>
              <a:gd name="connsiteX37-5445" fmla="*/ 5990038 w 7496628"/>
              <a:gd name="connsiteY37-5446" fmla="*/ 3735379 h 7997370"/>
              <a:gd name="connsiteX38-5447" fmla="*/ 5976330 w 7496628"/>
              <a:gd name="connsiteY38-5448" fmla="*/ 3737471 h 7997370"/>
              <a:gd name="connsiteX39-5449" fmla="*/ 5894258 w 7496628"/>
              <a:gd name="connsiteY39-5450" fmla="*/ 3749996 h 7997370"/>
              <a:gd name="connsiteX40-5451" fmla="*/ 5894248 w 7496628"/>
              <a:gd name="connsiteY40-5452" fmla="*/ 3749999 h 7997370"/>
              <a:gd name="connsiteX41-5453" fmla="*/ 5894238 w 7496628"/>
              <a:gd name="connsiteY41-5454" fmla="*/ 3750001 h 7997370"/>
              <a:gd name="connsiteX42-5455" fmla="*/ 5873297 w 7496628"/>
              <a:gd name="connsiteY42-5456" fmla="*/ 3755385 h 7997370"/>
              <a:gd name="connsiteX43-5457" fmla="*/ 5025574 w 7496628"/>
              <a:gd name="connsiteY43-5458" fmla="*/ 4907642 h 7997370"/>
              <a:gd name="connsiteX44-5459" fmla="*/ 5050086 w 7496628"/>
              <a:gd name="connsiteY44-5460" fmla="*/ 5150794 h 7997370"/>
              <a:gd name="connsiteX45-5461" fmla="*/ 5068892 w 7496628"/>
              <a:gd name="connsiteY45-5462" fmla="*/ 5223933 h 7997370"/>
              <a:gd name="connsiteX46-5463" fmla="*/ 5068892 w 7496628"/>
              <a:gd name="connsiteY46-5464" fmla="*/ 5223935 h 7997370"/>
              <a:gd name="connsiteX47-5465" fmla="*/ 5142177 w 7496628"/>
              <a:gd name="connsiteY47-5466" fmla="*/ 5376064 h 7997370"/>
              <a:gd name="connsiteX48-5467" fmla="*/ 5144682 w 7496628"/>
              <a:gd name="connsiteY48-5468" fmla="*/ 5382906 h 7997370"/>
              <a:gd name="connsiteX49-5469" fmla="*/ 5196413 w 7496628"/>
              <a:gd name="connsiteY49-5470" fmla="*/ 5524245 h 7997370"/>
              <a:gd name="connsiteX50-5471" fmla="*/ 5196414 w 7496628"/>
              <a:gd name="connsiteY50-5472" fmla="*/ 5524247 h 7997370"/>
              <a:gd name="connsiteX51-5473" fmla="*/ 5205627 w 7496628"/>
              <a:gd name="connsiteY51-5474" fmla="*/ 5549419 h 7997370"/>
              <a:gd name="connsiteX52-5475" fmla="*/ 5290456 w 7496628"/>
              <a:gd name="connsiteY52-5476" fmla="*/ 6110513 h 7997370"/>
              <a:gd name="connsiteX53-5477" fmla="*/ 3403599 w 7496628"/>
              <a:gd name="connsiteY53-5478" fmla="*/ 7997370 h 7997370"/>
              <a:gd name="connsiteX54-5479" fmla="*/ 1516743 w 7496628"/>
              <a:gd name="connsiteY54-5480" fmla="*/ 6110513 h 7997370"/>
              <a:gd name="connsiteX55-5481" fmla="*/ 1838988 w 7496628"/>
              <a:gd name="connsiteY55-5482" fmla="*/ 5055553 h 7997370"/>
              <a:gd name="connsiteX56-5483" fmla="*/ 1889221 w 7496628"/>
              <a:gd name="connsiteY56-5484" fmla="*/ 4988378 h 7997370"/>
              <a:gd name="connsiteX57-5485" fmla="*/ 1889230 w 7496628"/>
              <a:gd name="connsiteY57-5486" fmla="*/ 4988366 h 7997370"/>
              <a:gd name="connsiteX58-5487" fmla="*/ 1904383 w 7496628"/>
              <a:gd name="connsiteY58-5488" fmla="*/ 4968104 h 7997370"/>
              <a:gd name="connsiteX59-5489" fmla="*/ 1904383 w 7496628"/>
              <a:gd name="connsiteY59-5490" fmla="*/ 4968103 h 7997370"/>
              <a:gd name="connsiteX60-5491" fmla="*/ 1973782 w 7496628"/>
              <a:gd name="connsiteY60-5492" fmla="*/ 4881500 h 7997370"/>
              <a:gd name="connsiteX61-5493" fmla="*/ 1966818 w 7496628"/>
              <a:gd name="connsiteY61-5494" fmla="*/ 4894331 h 7997370"/>
              <a:gd name="connsiteX62-5495" fmla="*/ 1973783 w 7496628"/>
              <a:gd name="connsiteY62-5496" fmla="*/ 4881500 h 7997370"/>
              <a:gd name="connsiteX63-5497" fmla="*/ 2045103 w 7496628"/>
              <a:gd name="connsiteY63-5498" fmla="*/ 4750101 h 7997370"/>
              <a:gd name="connsiteX64-5499" fmla="*/ 2111829 w 7496628"/>
              <a:gd name="connsiteY64-5500" fmla="*/ 4419599 h 7997370"/>
              <a:gd name="connsiteX65-5501" fmla="*/ 1349557 w 7496628"/>
              <a:gd name="connsiteY65-5502" fmla="*/ 3574897 h 7997370"/>
              <a:gd name="connsiteX66-5503" fmla="*/ 1329447 w 7496628"/>
              <a:gd name="connsiteY66-5504" fmla="*/ 3573881 h 7997370"/>
              <a:gd name="connsiteX67-5505" fmla="*/ 1328058 w 7496628"/>
              <a:gd name="connsiteY67-5506" fmla="*/ 3570513 h 7997370"/>
              <a:gd name="connsiteX68-5507" fmla="*/ 1334174 w 7496628"/>
              <a:gd name="connsiteY68-5508" fmla="*/ 3558486 h 7997370"/>
              <a:gd name="connsiteX69-5509" fmla="*/ 1401337 w 7496628"/>
              <a:gd name="connsiteY69-5510" fmla="*/ 3426425 h 7997370"/>
              <a:gd name="connsiteX70-5511" fmla="*/ 1401337 w 7496628"/>
              <a:gd name="connsiteY70-5512" fmla="*/ 3426425 h 7997370"/>
              <a:gd name="connsiteX71-5513" fmla="*/ 1334174 w 7496628"/>
              <a:gd name="connsiteY71-5514" fmla="*/ 3558486 h 7997370"/>
              <a:gd name="connsiteX72-5515" fmla="*/ 1211066 w 7496628"/>
              <a:gd name="connsiteY72-5516" fmla="*/ 3539698 h 7997370"/>
              <a:gd name="connsiteX73-5517" fmla="*/ 0 w 7496628"/>
              <a:gd name="connsiteY73-5518" fmla="*/ 2053770 h 7997370"/>
              <a:gd name="connsiteX0-5519" fmla="*/ 1904906 w 7496628"/>
              <a:gd name="connsiteY0-5520" fmla="*/ 4969370 h 7997370"/>
              <a:gd name="connsiteX1-5521" fmla="*/ 1908628 w 7496628"/>
              <a:gd name="connsiteY1-5522" fmla="*/ 4978399 h 7997370"/>
              <a:gd name="connsiteX2-5523" fmla="*/ 1986512 w 7496628"/>
              <a:gd name="connsiteY2-5524" fmla="*/ 4988135 h 7997370"/>
              <a:gd name="connsiteX3-5525" fmla="*/ 1986512 w 7496628"/>
              <a:gd name="connsiteY3-5526" fmla="*/ 4988134 h 7997370"/>
              <a:gd name="connsiteX4-5527" fmla="*/ 1908629 w 7496628"/>
              <a:gd name="connsiteY4-5528" fmla="*/ 4978399 h 7997370"/>
              <a:gd name="connsiteX5-5529" fmla="*/ 1904906 w 7496628"/>
              <a:gd name="connsiteY5-5530" fmla="*/ 4969369 h 7997370"/>
              <a:gd name="connsiteX6-5531" fmla="*/ 1904906 w 7496628"/>
              <a:gd name="connsiteY6-5532" fmla="*/ 4969370 h 7997370"/>
              <a:gd name="connsiteX7-5533" fmla="*/ 0 w 7496628"/>
              <a:gd name="connsiteY7-5534" fmla="*/ 2053770 h 7997370"/>
              <a:gd name="connsiteX8-5535" fmla="*/ 1516743 w 7496628"/>
              <a:gd name="connsiteY8-5536" fmla="*/ 537027 h 7997370"/>
              <a:gd name="connsiteX9-5537" fmla="*/ 2481532 w 7496628"/>
              <a:gd name="connsiteY9-5538" fmla="*/ 883377 h 7997370"/>
              <a:gd name="connsiteX10-5539" fmla="*/ 2541593 w 7496628"/>
              <a:gd name="connsiteY10-5540" fmla="*/ 937965 h 7997370"/>
              <a:gd name="connsiteX11-5541" fmla="*/ 2541595 w 7496628"/>
              <a:gd name="connsiteY11-5542" fmla="*/ 937967 h 7997370"/>
              <a:gd name="connsiteX12-5543" fmla="*/ 2589242 w 7496628"/>
              <a:gd name="connsiteY12-5544" fmla="*/ 981272 h 7997370"/>
              <a:gd name="connsiteX13-5545" fmla="*/ 2633106 w 7496628"/>
              <a:gd name="connsiteY13-5546" fmla="*/ 1029535 h 7997370"/>
              <a:gd name="connsiteX14-5547" fmla="*/ 2633107 w 7496628"/>
              <a:gd name="connsiteY14-5548" fmla="*/ 1029535 h 7997370"/>
              <a:gd name="connsiteX15-5549" fmla="*/ 2687136 w 7496628"/>
              <a:gd name="connsiteY15-5550" fmla="*/ 1088981 h 7997370"/>
              <a:gd name="connsiteX16-5551" fmla="*/ 2737678 w 7496628"/>
              <a:gd name="connsiteY16-5552" fmla="*/ 1156572 h 7997370"/>
              <a:gd name="connsiteX17-5553" fmla="*/ 2661696 w 7496628"/>
              <a:gd name="connsiteY17-5554" fmla="*/ 1093879 h 7997370"/>
              <a:gd name="connsiteX18-5555" fmla="*/ 2615857 w 7496628"/>
              <a:gd name="connsiteY18-5556" fmla="*/ 1038324 h 7997370"/>
              <a:gd name="connsiteX19-5557" fmla="*/ 2615856 w 7496628"/>
              <a:gd name="connsiteY19-5558" fmla="*/ 1038324 h 7997370"/>
              <a:gd name="connsiteX20-5559" fmla="*/ 2615857 w 7496628"/>
              <a:gd name="connsiteY20-5560" fmla="*/ 1038324 h 7997370"/>
              <a:gd name="connsiteX21-5561" fmla="*/ 2661696 w 7496628"/>
              <a:gd name="connsiteY21-5562" fmla="*/ 1093880 h 7997370"/>
              <a:gd name="connsiteX22-5563" fmla="*/ 2737678 w 7496628"/>
              <a:gd name="connsiteY22-5564" fmla="*/ 1156573 h 7997370"/>
              <a:gd name="connsiteX23-5565" fmla="*/ 2774450 w 7496628"/>
              <a:gd name="connsiteY23-5566" fmla="*/ 1205746 h 7997370"/>
              <a:gd name="connsiteX24-5567" fmla="*/ 2774465 w 7496628"/>
              <a:gd name="connsiteY24-5568" fmla="*/ 1205769 h 7997370"/>
              <a:gd name="connsiteX25-5569" fmla="*/ 2774465 w 7496628"/>
              <a:gd name="connsiteY25-5570" fmla="*/ 1205769 h 7997370"/>
              <a:gd name="connsiteX26-5571" fmla="*/ 2774450 w 7496628"/>
              <a:gd name="connsiteY26-5572" fmla="*/ 1205745 h 7997370"/>
              <a:gd name="connsiteX27-5573" fmla="*/ 2737678 w 7496628"/>
              <a:gd name="connsiteY27-5574" fmla="*/ 1156572 h 7997370"/>
              <a:gd name="connsiteX28-5575" fmla="*/ 2787356 w 7496628"/>
              <a:gd name="connsiteY28-5576" fmla="*/ 1197560 h 7997370"/>
              <a:gd name="connsiteX29-5577" fmla="*/ 3262088 w 7496628"/>
              <a:gd name="connsiteY29-5578" fmla="*/ 1342571 h 7997370"/>
              <a:gd name="connsiteX30-5579" fmla="*/ 3862482 w 7496628"/>
              <a:gd name="connsiteY30-5580" fmla="*/ 1093879 h 7997370"/>
              <a:gd name="connsiteX31-5581" fmla="*/ 4045160 w 7496628"/>
              <a:gd name="connsiteY31-5582" fmla="*/ 831897 h 7997370"/>
              <a:gd name="connsiteX32-5583" fmla="*/ 5609771 w 7496628"/>
              <a:gd name="connsiteY32-5584" fmla="*/ 0 h 7997370"/>
              <a:gd name="connsiteX33-5585" fmla="*/ 7496628 w 7496628"/>
              <a:gd name="connsiteY33-5586" fmla="*/ 1886857 h 7997370"/>
              <a:gd name="connsiteX34-5587" fmla="*/ 6170864 w 7496628"/>
              <a:gd name="connsiteY34-5588" fmla="*/ 3688885 h 7997370"/>
              <a:gd name="connsiteX35-5589" fmla="*/ 6084717 w 7496628"/>
              <a:gd name="connsiteY35-5590" fmla="*/ 3711035 h 7997370"/>
              <a:gd name="connsiteX36-5591" fmla="*/ 6084708 w 7496628"/>
              <a:gd name="connsiteY36-5592" fmla="*/ 3711036 h 7997370"/>
              <a:gd name="connsiteX37-5593" fmla="*/ 5990038 w 7496628"/>
              <a:gd name="connsiteY37-5594" fmla="*/ 3735379 h 7997370"/>
              <a:gd name="connsiteX38-5595" fmla="*/ 5976330 w 7496628"/>
              <a:gd name="connsiteY38-5596" fmla="*/ 3737471 h 7997370"/>
              <a:gd name="connsiteX39-5597" fmla="*/ 5894258 w 7496628"/>
              <a:gd name="connsiteY39-5598" fmla="*/ 3749996 h 7997370"/>
              <a:gd name="connsiteX40-5599" fmla="*/ 5894248 w 7496628"/>
              <a:gd name="connsiteY40-5600" fmla="*/ 3749999 h 7997370"/>
              <a:gd name="connsiteX41-5601" fmla="*/ 5894238 w 7496628"/>
              <a:gd name="connsiteY41-5602" fmla="*/ 3750001 h 7997370"/>
              <a:gd name="connsiteX42-5603" fmla="*/ 5873297 w 7496628"/>
              <a:gd name="connsiteY42-5604" fmla="*/ 3755385 h 7997370"/>
              <a:gd name="connsiteX43-5605" fmla="*/ 5025574 w 7496628"/>
              <a:gd name="connsiteY43-5606" fmla="*/ 4907642 h 7997370"/>
              <a:gd name="connsiteX44-5607" fmla="*/ 5050086 w 7496628"/>
              <a:gd name="connsiteY44-5608" fmla="*/ 5150794 h 7997370"/>
              <a:gd name="connsiteX45-5609" fmla="*/ 5068892 w 7496628"/>
              <a:gd name="connsiteY45-5610" fmla="*/ 5223933 h 7997370"/>
              <a:gd name="connsiteX46-5611" fmla="*/ 5068892 w 7496628"/>
              <a:gd name="connsiteY46-5612" fmla="*/ 5223935 h 7997370"/>
              <a:gd name="connsiteX47-5613" fmla="*/ 5142177 w 7496628"/>
              <a:gd name="connsiteY47-5614" fmla="*/ 5376064 h 7997370"/>
              <a:gd name="connsiteX48-5615" fmla="*/ 5144682 w 7496628"/>
              <a:gd name="connsiteY48-5616" fmla="*/ 5382906 h 7997370"/>
              <a:gd name="connsiteX49-5617" fmla="*/ 5196413 w 7496628"/>
              <a:gd name="connsiteY49-5618" fmla="*/ 5524245 h 7997370"/>
              <a:gd name="connsiteX50-5619" fmla="*/ 5196414 w 7496628"/>
              <a:gd name="connsiteY50-5620" fmla="*/ 5524247 h 7997370"/>
              <a:gd name="connsiteX51-5621" fmla="*/ 5205627 w 7496628"/>
              <a:gd name="connsiteY51-5622" fmla="*/ 5549419 h 7997370"/>
              <a:gd name="connsiteX52-5623" fmla="*/ 5290456 w 7496628"/>
              <a:gd name="connsiteY52-5624" fmla="*/ 6110513 h 7997370"/>
              <a:gd name="connsiteX53-5625" fmla="*/ 3403599 w 7496628"/>
              <a:gd name="connsiteY53-5626" fmla="*/ 7997370 h 7997370"/>
              <a:gd name="connsiteX54-5627" fmla="*/ 1516743 w 7496628"/>
              <a:gd name="connsiteY54-5628" fmla="*/ 6110513 h 7997370"/>
              <a:gd name="connsiteX55-5629" fmla="*/ 1838988 w 7496628"/>
              <a:gd name="connsiteY55-5630" fmla="*/ 5055553 h 7997370"/>
              <a:gd name="connsiteX56-5631" fmla="*/ 1889221 w 7496628"/>
              <a:gd name="connsiteY56-5632" fmla="*/ 4988378 h 7997370"/>
              <a:gd name="connsiteX57-5633" fmla="*/ 1889230 w 7496628"/>
              <a:gd name="connsiteY57-5634" fmla="*/ 4988366 h 7997370"/>
              <a:gd name="connsiteX58-5635" fmla="*/ 1904383 w 7496628"/>
              <a:gd name="connsiteY58-5636" fmla="*/ 4968104 h 7997370"/>
              <a:gd name="connsiteX59-5637" fmla="*/ 1904383 w 7496628"/>
              <a:gd name="connsiteY59-5638" fmla="*/ 4968103 h 7997370"/>
              <a:gd name="connsiteX60-5639" fmla="*/ 1973782 w 7496628"/>
              <a:gd name="connsiteY60-5640" fmla="*/ 4881500 h 7997370"/>
              <a:gd name="connsiteX61-5641" fmla="*/ 1973783 w 7496628"/>
              <a:gd name="connsiteY61-5642" fmla="*/ 4881500 h 7997370"/>
              <a:gd name="connsiteX62-5643" fmla="*/ 2045103 w 7496628"/>
              <a:gd name="connsiteY62-5644" fmla="*/ 4750101 h 7997370"/>
              <a:gd name="connsiteX63-5645" fmla="*/ 2111829 w 7496628"/>
              <a:gd name="connsiteY63-5646" fmla="*/ 4419599 h 7997370"/>
              <a:gd name="connsiteX64-5647" fmla="*/ 1349557 w 7496628"/>
              <a:gd name="connsiteY64-5648" fmla="*/ 3574897 h 7997370"/>
              <a:gd name="connsiteX65-5649" fmla="*/ 1329447 w 7496628"/>
              <a:gd name="connsiteY65-5650" fmla="*/ 3573881 h 7997370"/>
              <a:gd name="connsiteX66-5651" fmla="*/ 1328058 w 7496628"/>
              <a:gd name="connsiteY66-5652" fmla="*/ 3570513 h 7997370"/>
              <a:gd name="connsiteX67-5653" fmla="*/ 1334174 w 7496628"/>
              <a:gd name="connsiteY67-5654" fmla="*/ 3558486 h 7997370"/>
              <a:gd name="connsiteX68-5655" fmla="*/ 1401337 w 7496628"/>
              <a:gd name="connsiteY68-5656" fmla="*/ 3426425 h 7997370"/>
              <a:gd name="connsiteX69-5657" fmla="*/ 1401337 w 7496628"/>
              <a:gd name="connsiteY69-5658" fmla="*/ 3426425 h 7997370"/>
              <a:gd name="connsiteX70-5659" fmla="*/ 1334174 w 7496628"/>
              <a:gd name="connsiteY70-5660" fmla="*/ 3558486 h 7997370"/>
              <a:gd name="connsiteX71-5661" fmla="*/ 1211066 w 7496628"/>
              <a:gd name="connsiteY71-5662" fmla="*/ 3539698 h 7997370"/>
              <a:gd name="connsiteX72-5663" fmla="*/ 0 w 7496628"/>
              <a:gd name="connsiteY72-5664" fmla="*/ 2053770 h 7997370"/>
              <a:gd name="connsiteX0-5665" fmla="*/ 1904906 w 7496628"/>
              <a:gd name="connsiteY0-5666" fmla="*/ 4969370 h 7997370"/>
              <a:gd name="connsiteX1-5667" fmla="*/ 1908628 w 7496628"/>
              <a:gd name="connsiteY1-5668" fmla="*/ 4978399 h 7997370"/>
              <a:gd name="connsiteX2-5669" fmla="*/ 1986512 w 7496628"/>
              <a:gd name="connsiteY2-5670" fmla="*/ 4988135 h 7997370"/>
              <a:gd name="connsiteX3-5671" fmla="*/ 1986512 w 7496628"/>
              <a:gd name="connsiteY3-5672" fmla="*/ 4988134 h 7997370"/>
              <a:gd name="connsiteX4-5673" fmla="*/ 1908629 w 7496628"/>
              <a:gd name="connsiteY4-5674" fmla="*/ 4978399 h 7997370"/>
              <a:gd name="connsiteX5-5675" fmla="*/ 1904906 w 7496628"/>
              <a:gd name="connsiteY5-5676" fmla="*/ 4969369 h 7997370"/>
              <a:gd name="connsiteX6-5677" fmla="*/ 1904906 w 7496628"/>
              <a:gd name="connsiteY6-5678" fmla="*/ 4969370 h 7997370"/>
              <a:gd name="connsiteX7-5679" fmla="*/ 0 w 7496628"/>
              <a:gd name="connsiteY7-5680" fmla="*/ 2053770 h 7997370"/>
              <a:gd name="connsiteX8-5681" fmla="*/ 1516743 w 7496628"/>
              <a:gd name="connsiteY8-5682" fmla="*/ 537027 h 7997370"/>
              <a:gd name="connsiteX9-5683" fmla="*/ 2481532 w 7496628"/>
              <a:gd name="connsiteY9-5684" fmla="*/ 883377 h 7997370"/>
              <a:gd name="connsiteX10-5685" fmla="*/ 2541593 w 7496628"/>
              <a:gd name="connsiteY10-5686" fmla="*/ 937965 h 7997370"/>
              <a:gd name="connsiteX11-5687" fmla="*/ 2541595 w 7496628"/>
              <a:gd name="connsiteY11-5688" fmla="*/ 937967 h 7997370"/>
              <a:gd name="connsiteX12-5689" fmla="*/ 2589242 w 7496628"/>
              <a:gd name="connsiteY12-5690" fmla="*/ 981272 h 7997370"/>
              <a:gd name="connsiteX13-5691" fmla="*/ 2633106 w 7496628"/>
              <a:gd name="connsiteY13-5692" fmla="*/ 1029535 h 7997370"/>
              <a:gd name="connsiteX14-5693" fmla="*/ 2633107 w 7496628"/>
              <a:gd name="connsiteY14-5694" fmla="*/ 1029535 h 7997370"/>
              <a:gd name="connsiteX15-5695" fmla="*/ 2687136 w 7496628"/>
              <a:gd name="connsiteY15-5696" fmla="*/ 1088981 h 7997370"/>
              <a:gd name="connsiteX16-5697" fmla="*/ 2737678 w 7496628"/>
              <a:gd name="connsiteY16-5698" fmla="*/ 1156572 h 7997370"/>
              <a:gd name="connsiteX17-5699" fmla="*/ 2661696 w 7496628"/>
              <a:gd name="connsiteY17-5700" fmla="*/ 1093879 h 7997370"/>
              <a:gd name="connsiteX18-5701" fmla="*/ 2615857 w 7496628"/>
              <a:gd name="connsiteY18-5702" fmla="*/ 1038324 h 7997370"/>
              <a:gd name="connsiteX19-5703" fmla="*/ 2615856 w 7496628"/>
              <a:gd name="connsiteY19-5704" fmla="*/ 1038324 h 7997370"/>
              <a:gd name="connsiteX20-5705" fmla="*/ 2615857 w 7496628"/>
              <a:gd name="connsiteY20-5706" fmla="*/ 1038324 h 7997370"/>
              <a:gd name="connsiteX21-5707" fmla="*/ 2661696 w 7496628"/>
              <a:gd name="connsiteY21-5708" fmla="*/ 1093880 h 7997370"/>
              <a:gd name="connsiteX22-5709" fmla="*/ 2737678 w 7496628"/>
              <a:gd name="connsiteY22-5710" fmla="*/ 1156573 h 7997370"/>
              <a:gd name="connsiteX23-5711" fmla="*/ 2774450 w 7496628"/>
              <a:gd name="connsiteY23-5712" fmla="*/ 1205746 h 7997370"/>
              <a:gd name="connsiteX24-5713" fmla="*/ 2774465 w 7496628"/>
              <a:gd name="connsiteY24-5714" fmla="*/ 1205769 h 7997370"/>
              <a:gd name="connsiteX25-5715" fmla="*/ 2774465 w 7496628"/>
              <a:gd name="connsiteY25-5716" fmla="*/ 1205769 h 7997370"/>
              <a:gd name="connsiteX26-5717" fmla="*/ 2774450 w 7496628"/>
              <a:gd name="connsiteY26-5718" fmla="*/ 1205745 h 7997370"/>
              <a:gd name="connsiteX27-5719" fmla="*/ 2737678 w 7496628"/>
              <a:gd name="connsiteY27-5720" fmla="*/ 1156572 h 7997370"/>
              <a:gd name="connsiteX28-5721" fmla="*/ 2787356 w 7496628"/>
              <a:gd name="connsiteY28-5722" fmla="*/ 1197560 h 7997370"/>
              <a:gd name="connsiteX29-5723" fmla="*/ 3262088 w 7496628"/>
              <a:gd name="connsiteY29-5724" fmla="*/ 1342571 h 7997370"/>
              <a:gd name="connsiteX30-5725" fmla="*/ 3862482 w 7496628"/>
              <a:gd name="connsiteY30-5726" fmla="*/ 1093879 h 7997370"/>
              <a:gd name="connsiteX31-5727" fmla="*/ 4045160 w 7496628"/>
              <a:gd name="connsiteY31-5728" fmla="*/ 831897 h 7997370"/>
              <a:gd name="connsiteX32-5729" fmla="*/ 5609771 w 7496628"/>
              <a:gd name="connsiteY32-5730" fmla="*/ 0 h 7997370"/>
              <a:gd name="connsiteX33-5731" fmla="*/ 7496628 w 7496628"/>
              <a:gd name="connsiteY33-5732" fmla="*/ 1886857 h 7997370"/>
              <a:gd name="connsiteX34-5733" fmla="*/ 6170864 w 7496628"/>
              <a:gd name="connsiteY34-5734" fmla="*/ 3688885 h 7997370"/>
              <a:gd name="connsiteX35-5735" fmla="*/ 6084717 w 7496628"/>
              <a:gd name="connsiteY35-5736" fmla="*/ 3711035 h 7997370"/>
              <a:gd name="connsiteX36-5737" fmla="*/ 6084708 w 7496628"/>
              <a:gd name="connsiteY36-5738" fmla="*/ 3711036 h 7997370"/>
              <a:gd name="connsiteX37-5739" fmla="*/ 5990038 w 7496628"/>
              <a:gd name="connsiteY37-5740" fmla="*/ 3735379 h 7997370"/>
              <a:gd name="connsiteX38-5741" fmla="*/ 5976330 w 7496628"/>
              <a:gd name="connsiteY38-5742" fmla="*/ 3737471 h 7997370"/>
              <a:gd name="connsiteX39-5743" fmla="*/ 5894258 w 7496628"/>
              <a:gd name="connsiteY39-5744" fmla="*/ 3749996 h 7997370"/>
              <a:gd name="connsiteX40-5745" fmla="*/ 5894248 w 7496628"/>
              <a:gd name="connsiteY40-5746" fmla="*/ 3749999 h 7997370"/>
              <a:gd name="connsiteX41-5747" fmla="*/ 5894238 w 7496628"/>
              <a:gd name="connsiteY41-5748" fmla="*/ 3750001 h 7997370"/>
              <a:gd name="connsiteX42-5749" fmla="*/ 5873297 w 7496628"/>
              <a:gd name="connsiteY42-5750" fmla="*/ 3755385 h 7997370"/>
              <a:gd name="connsiteX43-5751" fmla="*/ 5025574 w 7496628"/>
              <a:gd name="connsiteY43-5752" fmla="*/ 4907642 h 7997370"/>
              <a:gd name="connsiteX44-5753" fmla="*/ 5050086 w 7496628"/>
              <a:gd name="connsiteY44-5754" fmla="*/ 5150794 h 7997370"/>
              <a:gd name="connsiteX45-5755" fmla="*/ 5068892 w 7496628"/>
              <a:gd name="connsiteY45-5756" fmla="*/ 5223933 h 7997370"/>
              <a:gd name="connsiteX46-5757" fmla="*/ 5068892 w 7496628"/>
              <a:gd name="connsiteY46-5758" fmla="*/ 5223935 h 7997370"/>
              <a:gd name="connsiteX47-5759" fmla="*/ 5142177 w 7496628"/>
              <a:gd name="connsiteY47-5760" fmla="*/ 5376064 h 7997370"/>
              <a:gd name="connsiteX48-5761" fmla="*/ 5144682 w 7496628"/>
              <a:gd name="connsiteY48-5762" fmla="*/ 5382906 h 7997370"/>
              <a:gd name="connsiteX49-5763" fmla="*/ 5196413 w 7496628"/>
              <a:gd name="connsiteY49-5764" fmla="*/ 5524245 h 7997370"/>
              <a:gd name="connsiteX50-5765" fmla="*/ 5196414 w 7496628"/>
              <a:gd name="connsiteY50-5766" fmla="*/ 5524247 h 7997370"/>
              <a:gd name="connsiteX51-5767" fmla="*/ 5205627 w 7496628"/>
              <a:gd name="connsiteY51-5768" fmla="*/ 5549419 h 7997370"/>
              <a:gd name="connsiteX52-5769" fmla="*/ 5290456 w 7496628"/>
              <a:gd name="connsiteY52-5770" fmla="*/ 6110513 h 7997370"/>
              <a:gd name="connsiteX53-5771" fmla="*/ 3403599 w 7496628"/>
              <a:gd name="connsiteY53-5772" fmla="*/ 7997370 h 7997370"/>
              <a:gd name="connsiteX54-5773" fmla="*/ 1516743 w 7496628"/>
              <a:gd name="connsiteY54-5774" fmla="*/ 6110513 h 7997370"/>
              <a:gd name="connsiteX55-5775" fmla="*/ 1838988 w 7496628"/>
              <a:gd name="connsiteY55-5776" fmla="*/ 5055553 h 7997370"/>
              <a:gd name="connsiteX56-5777" fmla="*/ 1889221 w 7496628"/>
              <a:gd name="connsiteY56-5778" fmla="*/ 4988378 h 7997370"/>
              <a:gd name="connsiteX57-5779" fmla="*/ 1889230 w 7496628"/>
              <a:gd name="connsiteY57-5780" fmla="*/ 4988366 h 7997370"/>
              <a:gd name="connsiteX58-5781" fmla="*/ 1904383 w 7496628"/>
              <a:gd name="connsiteY58-5782" fmla="*/ 4968104 h 7997370"/>
              <a:gd name="connsiteX59-5783" fmla="*/ 1973782 w 7496628"/>
              <a:gd name="connsiteY59-5784" fmla="*/ 4881500 h 7997370"/>
              <a:gd name="connsiteX60-5785" fmla="*/ 1973783 w 7496628"/>
              <a:gd name="connsiteY60-5786" fmla="*/ 4881500 h 7997370"/>
              <a:gd name="connsiteX61-5787" fmla="*/ 2045103 w 7496628"/>
              <a:gd name="connsiteY61-5788" fmla="*/ 4750101 h 7997370"/>
              <a:gd name="connsiteX62-5789" fmla="*/ 2111829 w 7496628"/>
              <a:gd name="connsiteY62-5790" fmla="*/ 4419599 h 7997370"/>
              <a:gd name="connsiteX63-5791" fmla="*/ 1349557 w 7496628"/>
              <a:gd name="connsiteY63-5792" fmla="*/ 3574897 h 7997370"/>
              <a:gd name="connsiteX64-5793" fmla="*/ 1329447 w 7496628"/>
              <a:gd name="connsiteY64-5794" fmla="*/ 3573881 h 7997370"/>
              <a:gd name="connsiteX65-5795" fmla="*/ 1328058 w 7496628"/>
              <a:gd name="connsiteY65-5796" fmla="*/ 3570513 h 7997370"/>
              <a:gd name="connsiteX66-5797" fmla="*/ 1334174 w 7496628"/>
              <a:gd name="connsiteY66-5798" fmla="*/ 3558486 h 7997370"/>
              <a:gd name="connsiteX67-5799" fmla="*/ 1401337 w 7496628"/>
              <a:gd name="connsiteY67-5800" fmla="*/ 3426425 h 7997370"/>
              <a:gd name="connsiteX68-5801" fmla="*/ 1401337 w 7496628"/>
              <a:gd name="connsiteY68-5802" fmla="*/ 3426425 h 7997370"/>
              <a:gd name="connsiteX69-5803" fmla="*/ 1334174 w 7496628"/>
              <a:gd name="connsiteY69-5804" fmla="*/ 3558486 h 7997370"/>
              <a:gd name="connsiteX70-5805" fmla="*/ 1211066 w 7496628"/>
              <a:gd name="connsiteY70-5806" fmla="*/ 3539698 h 7997370"/>
              <a:gd name="connsiteX71-5807" fmla="*/ 0 w 7496628"/>
              <a:gd name="connsiteY71-5808" fmla="*/ 2053770 h 7997370"/>
              <a:gd name="connsiteX0-5809" fmla="*/ 1904906 w 7496628"/>
              <a:gd name="connsiteY0-5810" fmla="*/ 4969370 h 7997370"/>
              <a:gd name="connsiteX1-5811" fmla="*/ 1908628 w 7496628"/>
              <a:gd name="connsiteY1-5812" fmla="*/ 4978399 h 7997370"/>
              <a:gd name="connsiteX2-5813" fmla="*/ 1986512 w 7496628"/>
              <a:gd name="connsiteY2-5814" fmla="*/ 4988135 h 7997370"/>
              <a:gd name="connsiteX3-5815" fmla="*/ 1908629 w 7496628"/>
              <a:gd name="connsiteY3-5816" fmla="*/ 4978399 h 7997370"/>
              <a:gd name="connsiteX4-5817" fmla="*/ 1904906 w 7496628"/>
              <a:gd name="connsiteY4-5818" fmla="*/ 4969369 h 7997370"/>
              <a:gd name="connsiteX5-5819" fmla="*/ 1904906 w 7496628"/>
              <a:gd name="connsiteY5-5820" fmla="*/ 4969370 h 7997370"/>
              <a:gd name="connsiteX6-5821" fmla="*/ 0 w 7496628"/>
              <a:gd name="connsiteY6-5822" fmla="*/ 2053770 h 7997370"/>
              <a:gd name="connsiteX7-5823" fmla="*/ 1516743 w 7496628"/>
              <a:gd name="connsiteY7-5824" fmla="*/ 537027 h 7997370"/>
              <a:gd name="connsiteX8-5825" fmla="*/ 2481532 w 7496628"/>
              <a:gd name="connsiteY8-5826" fmla="*/ 883377 h 7997370"/>
              <a:gd name="connsiteX9-5827" fmla="*/ 2541593 w 7496628"/>
              <a:gd name="connsiteY9-5828" fmla="*/ 937965 h 7997370"/>
              <a:gd name="connsiteX10-5829" fmla="*/ 2541595 w 7496628"/>
              <a:gd name="connsiteY10-5830" fmla="*/ 937967 h 7997370"/>
              <a:gd name="connsiteX11-5831" fmla="*/ 2589242 w 7496628"/>
              <a:gd name="connsiteY11-5832" fmla="*/ 981272 h 7997370"/>
              <a:gd name="connsiteX12-5833" fmla="*/ 2633106 w 7496628"/>
              <a:gd name="connsiteY12-5834" fmla="*/ 1029535 h 7997370"/>
              <a:gd name="connsiteX13-5835" fmla="*/ 2633107 w 7496628"/>
              <a:gd name="connsiteY13-5836" fmla="*/ 1029535 h 7997370"/>
              <a:gd name="connsiteX14-5837" fmla="*/ 2687136 w 7496628"/>
              <a:gd name="connsiteY14-5838" fmla="*/ 1088981 h 7997370"/>
              <a:gd name="connsiteX15-5839" fmla="*/ 2737678 w 7496628"/>
              <a:gd name="connsiteY15-5840" fmla="*/ 1156572 h 7997370"/>
              <a:gd name="connsiteX16-5841" fmla="*/ 2661696 w 7496628"/>
              <a:gd name="connsiteY16-5842" fmla="*/ 1093879 h 7997370"/>
              <a:gd name="connsiteX17-5843" fmla="*/ 2615857 w 7496628"/>
              <a:gd name="connsiteY17-5844" fmla="*/ 1038324 h 7997370"/>
              <a:gd name="connsiteX18-5845" fmla="*/ 2615856 w 7496628"/>
              <a:gd name="connsiteY18-5846" fmla="*/ 1038324 h 7997370"/>
              <a:gd name="connsiteX19-5847" fmla="*/ 2615857 w 7496628"/>
              <a:gd name="connsiteY19-5848" fmla="*/ 1038324 h 7997370"/>
              <a:gd name="connsiteX20-5849" fmla="*/ 2661696 w 7496628"/>
              <a:gd name="connsiteY20-5850" fmla="*/ 1093880 h 7997370"/>
              <a:gd name="connsiteX21-5851" fmla="*/ 2737678 w 7496628"/>
              <a:gd name="connsiteY21-5852" fmla="*/ 1156573 h 7997370"/>
              <a:gd name="connsiteX22-5853" fmla="*/ 2774450 w 7496628"/>
              <a:gd name="connsiteY22-5854" fmla="*/ 1205746 h 7997370"/>
              <a:gd name="connsiteX23-5855" fmla="*/ 2774465 w 7496628"/>
              <a:gd name="connsiteY23-5856" fmla="*/ 1205769 h 7997370"/>
              <a:gd name="connsiteX24-5857" fmla="*/ 2774465 w 7496628"/>
              <a:gd name="connsiteY24-5858" fmla="*/ 1205769 h 7997370"/>
              <a:gd name="connsiteX25-5859" fmla="*/ 2774450 w 7496628"/>
              <a:gd name="connsiteY25-5860" fmla="*/ 1205745 h 7997370"/>
              <a:gd name="connsiteX26-5861" fmla="*/ 2737678 w 7496628"/>
              <a:gd name="connsiteY26-5862" fmla="*/ 1156572 h 7997370"/>
              <a:gd name="connsiteX27-5863" fmla="*/ 2787356 w 7496628"/>
              <a:gd name="connsiteY27-5864" fmla="*/ 1197560 h 7997370"/>
              <a:gd name="connsiteX28-5865" fmla="*/ 3262088 w 7496628"/>
              <a:gd name="connsiteY28-5866" fmla="*/ 1342571 h 7997370"/>
              <a:gd name="connsiteX29-5867" fmla="*/ 3862482 w 7496628"/>
              <a:gd name="connsiteY29-5868" fmla="*/ 1093879 h 7997370"/>
              <a:gd name="connsiteX30-5869" fmla="*/ 4045160 w 7496628"/>
              <a:gd name="connsiteY30-5870" fmla="*/ 831897 h 7997370"/>
              <a:gd name="connsiteX31-5871" fmla="*/ 5609771 w 7496628"/>
              <a:gd name="connsiteY31-5872" fmla="*/ 0 h 7997370"/>
              <a:gd name="connsiteX32-5873" fmla="*/ 7496628 w 7496628"/>
              <a:gd name="connsiteY32-5874" fmla="*/ 1886857 h 7997370"/>
              <a:gd name="connsiteX33-5875" fmla="*/ 6170864 w 7496628"/>
              <a:gd name="connsiteY33-5876" fmla="*/ 3688885 h 7997370"/>
              <a:gd name="connsiteX34-5877" fmla="*/ 6084717 w 7496628"/>
              <a:gd name="connsiteY34-5878" fmla="*/ 3711035 h 7997370"/>
              <a:gd name="connsiteX35-5879" fmla="*/ 6084708 w 7496628"/>
              <a:gd name="connsiteY35-5880" fmla="*/ 3711036 h 7997370"/>
              <a:gd name="connsiteX36-5881" fmla="*/ 5990038 w 7496628"/>
              <a:gd name="connsiteY36-5882" fmla="*/ 3735379 h 7997370"/>
              <a:gd name="connsiteX37-5883" fmla="*/ 5976330 w 7496628"/>
              <a:gd name="connsiteY37-5884" fmla="*/ 3737471 h 7997370"/>
              <a:gd name="connsiteX38-5885" fmla="*/ 5894258 w 7496628"/>
              <a:gd name="connsiteY38-5886" fmla="*/ 3749996 h 7997370"/>
              <a:gd name="connsiteX39-5887" fmla="*/ 5894248 w 7496628"/>
              <a:gd name="connsiteY39-5888" fmla="*/ 3749999 h 7997370"/>
              <a:gd name="connsiteX40-5889" fmla="*/ 5894238 w 7496628"/>
              <a:gd name="connsiteY40-5890" fmla="*/ 3750001 h 7997370"/>
              <a:gd name="connsiteX41-5891" fmla="*/ 5873297 w 7496628"/>
              <a:gd name="connsiteY41-5892" fmla="*/ 3755385 h 7997370"/>
              <a:gd name="connsiteX42-5893" fmla="*/ 5025574 w 7496628"/>
              <a:gd name="connsiteY42-5894" fmla="*/ 4907642 h 7997370"/>
              <a:gd name="connsiteX43-5895" fmla="*/ 5050086 w 7496628"/>
              <a:gd name="connsiteY43-5896" fmla="*/ 5150794 h 7997370"/>
              <a:gd name="connsiteX44-5897" fmla="*/ 5068892 w 7496628"/>
              <a:gd name="connsiteY44-5898" fmla="*/ 5223933 h 7997370"/>
              <a:gd name="connsiteX45-5899" fmla="*/ 5068892 w 7496628"/>
              <a:gd name="connsiteY45-5900" fmla="*/ 5223935 h 7997370"/>
              <a:gd name="connsiteX46-5901" fmla="*/ 5142177 w 7496628"/>
              <a:gd name="connsiteY46-5902" fmla="*/ 5376064 h 7997370"/>
              <a:gd name="connsiteX47-5903" fmla="*/ 5144682 w 7496628"/>
              <a:gd name="connsiteY47-5904" fmla="*/ 5382906 h 7997370"/>
              <a:gd name="connsiteX48-5905" fmla="*/ 5196413 w 7496628"/>
              <a:gd name="connsiteY48-5906" fmla="*/ 5524245 h 7997370"/>
              <a:gd name="connsiteX49-5907" fmla="*/ 5196414 w 7496628"/>
              <a:gd name="connsiteY49-5908" fmla="*/ 5524247 h 7997370"/>
              <a:gd name="connsiteX50-5909" fmla="*/ 5205627 w 7496628"/>
              <a:gd name="connsiteY50-5910" fmla="*/ 5549419 h 7997370"/>
              <a:gd name="connsiteX51-5911" fmla="*/ 5290456 w 7496628"/>
              <a:gd name="connsiteY51-5912" fmla="*/ 6110513 h 7997370"/>
              <a:gd name="connsiteX52-5913" fmla="*/ 3403599 w 7496628"/>
              <a:gd name="connsiteY52-5914" fmla="*/ 7997370 h 7997370"/>
              <a:gd name="connsiteX53-5915" fmla="*/ 1516743 w 7496628"/>
              <a:gd name="connsiteY53-5916" fmla="*/ 6110513 h 7997370"/>
              <a:gd name="connsiteX54-5917" fmla="*/ 1838988 w 7496628"/>
              <a:gd name="connsiteY54-5918" fmla="*/ 5055553 h 7997370"/>
              <a:gd name="connsiteX55-5919" fmla="*/ 1889221 w 7496628"/>
              <a:gd name="connsiteY55-5920" fmla="*/ 4988378 h 7997370"/>
              <a:gd name="connsiteX56-5921" fmla="*/ 1889230 w 7496628"/>
              <a:gd name="connsiteY56-5922" fmla="*/ 4988366 h 7997370"/>
              <a:gd name="connsiteX57-5923" fmla="*/ 1904383 w 7496628"/>
              <a:gd name="connsiteY57-5924" fmla="*/ 4968104 h 7997370"/>
              <a:gd name="connsiteX58-5925" fmla="*/ 1973782 w 7496628"/>
              <a:gd name="connsiteY58-5926" fmla="*/ 4881500 h 7997370"/>
              <a:gd name="connsiteX59-5927" fmla="*/ 1973783 w 7496628"/>
              <a:gd name="connsiteY59-5928" fmla="*/ 4881500 h 7997370"/>
              <a:gd name="connsiteX60-5929" fmla="*/ 2045103 w 7496628"/>
              <a:gd name="connsiteY60-5930" fmla="*/ 4750101 h 7997370"/>
              <a:gd name="connsiteX61-5931" fmla="*/ 2111829 w 7496628"/>
              <a:gd name="connsiteY61-5932" fmla="*/ 4419599 h 7997370"/>
              <a:gd name="connsiteX62-5933" fmla="*/ 1349557 w 7496628"/>
              <a:gd name="connsiteY62-5934" fmla="*/ 3574897 h 7997370"/>
              <a:gd name="connsiteX63-5935" fmla="*/ 1329447 w 7496628"/>
              <a:gd name="connsiteY63-5936" fmla="*/ 3573881 h 7997370"/>
              <a:gd name="connsiteX64-5937" fmla="*/ 1328058 w 7496628"/>
              <a:gd name="connsiteY64-5938" fmla="*/ 3570513 h 7997370"/>
              <a:gd name="connsiteX65-5939" fmla="*/ 1334174 w 7496628"/>
              <a:gd name="connsiteY65-5940" fmla="*/ 3558486 h 7997370"/>
              <a:gd name="connsiteX66-5941" fmla="*/ 1401337 w 7496628"/>
              <a:gd name="connsiteY66-5942" fmla="*/ 3426425 h 7997370"/>
              <a:gd name="connsiteX67-5943" fmla="*/ 1401337 w 7496628"/>
              <a:gd name="connsiteY67-5944" fmla="*/ 3426425 h 7997370"/>
              <a:gd name="connsiteX68-5945" fmla="*/ 1334174 w 7496628"/>
              <a:gd name="connsiteY68-5946" fmla="*/ 3558486 h 7997370"/>
              <a:gd name="connsiteX69-5947" fmla="*/ 1211066 w 7496628"/>
              <a:gd name="connsiteY69-5948" fmla="*/ 3539698 h 7997370"/>
              <a:gd name="connsiteX70-5949" fmla="*/ 0 w 7496628"/>
              <a:gd name="connsiteY70-5950" fmla="*/ 2053770 h 7997370"/>
              <a:gd name="connsiteX0-5951" fmla="*/ 1904906 w 7496628"/>
              <a:gd name="connsiteY0-5952" fmla="*/ 4969370 h 7997370"/>
              <a:gd name="connsiteX1-5953" fmla="*/ 1908628 w 7496628"/>
              <a:gd name="connsiteY1-5954" fmla="*/ 4978399 h 7997370"/>
              <a:gd name="connsiteX2-5955" fmla="*/ 1986512 w 7496628"/>
              <a:gd name="connsiteY2-5956" fmla="*/ 4988135 h 7997370"/>
              <a:gd name="connsiteX3-5957" fmla="*/ 1908629 w 7496628"/>
              <a:gd name="connsiteY3-5958" fmla="*/ 4978399 h 7997370"/>
              <a:gd name="connsiteX4-5959" fmla="*/ 1904906 w 7496628"/>
              <a:gd name="connsiteY4-5960" fmla="*/ 4969369 h 7997370"/>
              <a:gd name="connsiteX5-5961" fmla="*/ 1904906 w 7496628"/>
              <a:gd name="connsiteY5-5962" fmla="*/ 4969370 h 7997370"/>
              <a:gd name="connsiteX6-5963" fmla="*/ 0 w 7496628"/>
              <a:gd name="connsiteY6-5964" fmla="*/ 2053770 h 7997370"/>
              <a:gd name="connsiteX7-5965" fmla="*/ 1516743 w 7496628"/>
              <a:gd name="connsiteY7-5966" fmla="*/ 537027 h 7997370"/>
              <a:gd name="connsiteX8-5967" fmla="*/ 2481532 w 7496628"/>
              <a:gd name="connsiteY8-5968" fmla="*/ 883377 h 7997370"/>
              <a:gd name="connsiteX9-5969" fmla="*/ 2541593 w 7496628"/>
              <a:gd name="connsiteY9-5970" fmla="*/ 937965 h 7997370"/>
              <a:gd name="connsiteX10-5971" fmla="*/ 2541595 w 7496628"/>
              <a:gd name="connsiteY10-5972" fmla="*/ 937967 h 7997370"/>
              <a:gd name="connsiteX11-5973" fmla="*/ 2589242 w 7496628"/>
              <a:gd name="connsiteY11-5974" fmla="*/ 981272 h 7997370"/>
              <a:gd name="connsiteX12-5975" fmla="*/ 2633106 w 7496628"/>
              <a:gd name="connsiteY12-5976" fmla="*/ 1029535 h 7997370"/>
              <a:gd name="connsiteX13-5977" fmla="*/ 2633107 w 7496628"/>
              <a:gd name="connsiteY13-5978" fmla="*/ 1029535 h 7997370"/>
              <a:gd name="connsiteX14-5979" fmla="*/ 2687136 w 7496628"/>
              <a:gd name="connsiteY14-5980" fmla="*/ 1088981 h 7997370"/>
              <a:gd name="connsiteX15-5981" fmla="*/ 2737678 w 7496628"/>
              <a:gd name="connsiteY15-5982" fmla="*/ 1156572 h 7997370"/>
              <a:gd name="connsiteX16-5983" fmla="*/ 2661696 w 7496628"/>
              <a:gd name="connsiteY16-5984" fmla="*/ 1093879 h 7997370"/>
              <a:gd name="connsiteX17-5985" fmla="*/ 2615857 w 7496628"/>
              <a:gd name="connsiteY17-5986" fmla="*/ 1038324 h 7997370"/>
              <a:gd name="connsiteX18-5987" fmla="*/ 2615856 w 7496628"/>
              <a:gd name="connsiteY18-5988" fmla="*/ 1038324 h 7997370"/>
              <a:gd name="connsiteX19-5989" fmla="*/ 2615857 w 7496628"/>
              <a:gd name="connsiteY19-5990" fmla="*/ 1038324 h 7997370"/>
              <a:gd name="connsiteX20-5991" fmla="*/ 2661696 w 7496628"/>
              <a:gd name="connsiteY20-5992" fmla="*/ 1093880 h 7997370"/>
              <a:gd name="connsiteX21-5993" fmla="*/ 2737678 w 7496628"/>
              <a:gd name="connsiteY21-5994" fmla="*/ 1156573 h 7997370"/>
              <a:gd name="connsiteX22-5995" fmla="*/ 2774450 w 7496628"/>
              <a:gd name="connsiteY22-5996" fmla="*/ 1205746 h 7997370"/>
              <a:gd name="connsiteX23-5997" fmla="*/ 2774465 w 7496628"/>
              <a:gd name="connsiteY23-5998" fmla="*/ 1205769 h 7997370"/>
              <a:gd name="connsiteX24-5999" fmla="*/ 2774465 w 7496628"/>
              <a:gd name="connsiteY24-6000" fmla="*/ 1205769 h 7997370"/>
              <a:gd name="connsiteX25-6001" fmla="*/ 2774450 w 7496628"/>
              <a:gd name="connsiteY25-6002" fmla="*/ 1205745 h 7997370"/>
              <a:gd name="connsiteX26-6003" fmla="*/ 2737678 w 7496628"/>
              <a:gd name="connsiteY26-6004" fmla="*/ 1156572 h 7997370"/>
              <a:gd name="connsiteX27-6005" fmla="*/ 2787356 w 7496628"/>
              <a:gd name="connsiteY27-6006" fmla="*/ 1197560 h 7997370"/>
              <a:gd name="connsiteX28-6007" fmla="*/ 3262088 w 7496628"/>
              <a:gd name="connsiteY28-6008" fmla="*/ 1342571 h 7997370"/>
              <a:gd name="connsiteX29-6009" fmla="*/ 3862482 w 7496628"/>
              <a:gd name="connsiteY29-6010" fmla="*/ 1093879 h 7997370"/>
              <a:gd name="connsiteX30-6011" fmla="*/ 4045160 w 7496628"/>
              <a:gd name="connsiteY30-6012" fmla="*/ 831897 h 7997370"/>
              <a:gd name="connsiteX31-6013" fmla="*/ 5609771 w 7496628"/>
              <a:gd name="connsiteY31-6014" fmla="*/ 0 h 7997370"/>
              <a:gd name="connsiteX32-6015" fmla="*/ 7496628 w 7496628"/>
              <a:gd name="connsiteY32-6016" fmla="*/ 1886857 h 7997370"/>
              <a:gd name="connsiteX33-6017" fmla="*/ 6170864 w 7496628"/>
              <a:gd name="connsiteY33-6018" fmla="*/ 3688885 h 7997370"/>
              <a:gd name="connsiteX34-6019" fmla="*/ 6084717 w 7496628"/>
              <a:gd name="connsiteY34-6020" fmla="*/ 3711035 h 7997370"/>
              <a:gd name="connsiteX35-6021" fmla="*/ 6084708 w 7496628"/>
              <a:gd name="connsiteY35-6022" fmla="*/ 3711036 h 7997370"/>
              <a:gd name="connsiteX36-6023" fmla="*/ 5990038 w 7496628"/>
              <a:gd name="connsiteY36-6024" fmla="*/ 3735379 h 7997370"/>
              <a:gd name="connsiteX37-6025" fmla="*/ 5976330 w 7496628"/>
              <a:gd name="connsiteY37-6026" fmla="*/ 3737471 h 7997370"/>
              <a:gd name="connsiteX38-6027" fmla="*/ 5894258 w 7496628"/>
              <a:gd name="connsiteY38-6028" fmla="*/ 3749996 h 7997370"/>
              <a:gd name="connsiteX39-6029" fmla="*/ 5894248 w 7496628"/>
              <a:gd name="connsiteY39-6030" fmla="*/ 3749999 h 7997370"/>
              <a:gd name="connsiteX40-6031" fmla="*/ 5894238 w 7496628"/>
              <a:gd name="connsiteY40-6032" fmla="*/ 3750001 h 7997370"/>
              <a:gd name="connsiteX41-6033" fmla="*/ 5873297 w 7496628"/>
              <a:gd name="connsiteY41-6034" fmla="*/ 3755385 h 7997370"/>
              <a:gd name="connsiteX42-6035" fmla="*/ 5025574 w 7496628"/>
              <a:gd name="connsiteY42-6036" fmla="*/ 4907642 h 7997370"/>
              <a:gd name="connsiteX43-6037" fmla="*/ 5050086 w 7496628"/>
              <a:gd name="connsiteY43-6038" fmla="*/ 5150794 h 7997370"/>
              <a:gd name="connsiteX44-6039" fmla="*/ 5068892 w 7496628"/>
              <a:gd name="connsiteY44-6040" fmla="*/ 5223933 h 7997370"/>
              <a:gd name="connsiteX45-6041" fmla="*/ 5068892 w 7496628"/>
              <a:gd name="connsiteY45-6042" fmla="*/ 5223935 h 7997370"/>
              <a:gd name="connsiteX46-6043" fmla="*/ 5142177 w 7496628"/>
              <a:gd name="connsiteY46-6044" fmla="*/ 5376064 h 7997370"/>
              <a:gd name="connsiteX47-6045" fmla="*/ 5144682 w 7496628"/>
              <a:gd name="connsiteY47-6046" fmla="*/ 5382906 h 7997370"/>
              <a:gd name="connsiteX48-6047" fmla="*/ 5196413 w 7496628"/>
              <a:gd name="connsiteY48-6048" fmla="*/ 5524245 h 7997370"/>
              <a:gd name="connsiteX49-6049" fmla="*/ 5196414 w 7496628"/>
              <a:gd name="connsiteY49-6050" fmla="*/ 5524247 h 7997370"/>
              <a:gd name="connsiteX50-6051" fmla="*/ 5205627 w 7496628"/>
              <a:gd name="connsiteY50-6052" fmla="*/ 5549419 h 7997370"/>
              <a:gd name="connsiteX51-6053" fmla="*/ 5290456 w 7496628"/>
              <a:gd name="connsiteY51-6054" fmla="*/ 6110513 h 7997370"/>
              <a:gd name="connsiteX52-6055" fmla="*/ 3403599 w 7496628"/>
              <a:gd name="connsiteY52-6056" fmla="*/ 7997370 h 7997370"/>
              <a:gd name="connsiteX53-6057" fmla="*/ 1516743 w 7496628"/>
              <a:gd name="connsiteY53-6058" fmla="*/ 6110513 h 7997370"/>
              <a:gd name="connsiteX54-6059" fmla="*/ 1838988 w 7496628"/>
              <a:gd name="connsiteY54-6060" fmla="*/ 5055553 h 7997370"/>
              <a:gd name="connsiteX55-6061" fmla="*/ 1889221 w 7496628"/>
              <a:gd name="connsiteY55-6062" fmla="*/ 4988378 h 7997370"/>
              <a:gd name="connsiteX56-6063" fmla="*/ 1889230 w 7496628"/>
              <a:gd name="connsiteY56-6064" fmla="*/ 4988366 h 7997370"/>
              <a:gd name="connsiteX57-6065" fmla="*/ 1973782 w 7496628"/>
              <a:gd name="connsiteY57-6066" fmla="*/ 4881500 h 7997370"/>
              <a:gd name="connsiteX58-6067" fmla="*/ 1973783 w 7496628"/>
              <a:gd name="connsiteY58-6068" fmla="*/ 4881500 h 7997370"/>
              <a:gd name="connsiteX59-6069" fmla="*/ 2045103 w 7496628"/>
              <a:gd name="connsiteY59-6070" fmla="*/ 4750101 h 7997370"/>
              <a:gd name="connsiteX60-6071" fmla="*/ 2111829 w 7496628"/>
              <a:gd name="connsiteY60-6072" fmla="*/ 4419599 h 7997370"/>
              <a:gd name="connsiteX61-6073" fmla="*/ 1349557 w 7496628"/>
              <a:gd name="connsiteY61-6074" fmla="*/ 3574897 h 7997370"/>
              <a:gd name="connsiteX62-6075" fmla="*/ 1329447 w 7496628"/>
              <a:gd name="connsiteY62-6076" fmla="*/ 3573881 h 7997370"/>
              <a:gd name="connsiteX63-6077" fmla="*/ 1328058 w 7496628"/>
              <a:gd name="connsiteY63-6078" fmla="*/ 3570513 h 7997370"/>
              <a:gd name="connsiteX64-6079" fmla="*/ 1334174 w 7496628"/>
              <a:gd name="connsiteY64-6080" fmla="*/ 3558486 h 7997370"/>
              <a:gd name="connsiteX65-6081" fmla="*/ 1401337 w 7496628"/>
              <a:gd name="connsiteY65-6082" fmla="*/ 3426425 h 7997370"/>
              <a:gd name="connsiteX66-6083" fmla="*/ 1401337 w 7496628"/>
              <a:gd name="connsiteY66-6084" fmla="*/ 3426425 h 7997370"/>
              <a:gd name="connsiteX67-6085" fmla="*/ 1334174 w 7496628"/>
              <a:gd name="connsiteY67-6086" fmla="*/ 3558486 h 7997370"/>
              <a:gd name="connsiteX68-6087" fmla="*/ 1211066 w 7496628"/>
              <a:gd name="connsiteY68-6088" fmla="*/ 3539698 h 7997370"/>
              <a:gd name="connsiteX69-6089" fmla="*/ 0 w 7496628"/>
              <a:gd name="connsiteY69-6090" fmla="*/ 2053770 h 7997370"/>
              <a:gd name="connsiteX0-6091" fmla="*/ 1904906 w 7496628"/>
              <a:gd name="connsiteY0-6092" fmla="*/ 4969370 h 7997370"/>
              <a:gd name="connsiteX1-6093" fmla="*/ 1908628 w 7496628"/>
              <a:gd name="connsiteY1-6094" fmla="*/ 4978399 h 7997370"/>
              <a:gd name="connsiteX2-6095" fmla="*/ 1908629 w 7496628"/>
              <a:gd name="connsiteY2-6096" fmla="*/ 4978399 h 7997370"/>
              <a:gd name="connsiteX3-6097" fmla="*/ 1904906 w 7496628"/>
              <a:gd name="connsiteY3-6098" fmla="*/ 4969369 h 7997370"/>
              <a:gd name="connsiteX4-6099" fmla="*/ 1904906 w 7496628"/>
              <a:gd name="connsiteY4-6100" fmla="*/ 4969370 h 7997370"/>
              <a:gd name="connsiteX5-6101" fmla="*/ 0 w 7496628"/>
              <a:gd name="connsiteY5-6102" fmla="*/ 2053770 h 7997370"/>
              <a:gd name="connsiteX6-6103" fmla="*/ 1516743 w 7496628"/>
              <a:gd name="connsiteY6-6104" fmla="*/ 537027 h 7997370"/>
              <a:gd name="connsiteX7-6105" fmla="*/ 2481532 w 7496628"/>
              <a:gd name="connsiteY7-6106" fmla="*/ 883377 h 7997370"/>
              <a:gd name="connsiteX8-6107" fmla="*/ 2541593 w 7496628"/>
              <a:gd name="connsiteY8-6108" fmla="*/ 937965 h 7997370"/>
              <a:gd name="connsiteX9-6109" fmla="*/ 2541595 w 7496628"/>
              <a:gd name="connsiteY9-6110" fmla="*/ 937967 h 7997370"/>
              <a:gd name="connsiteX10-6111" fmla="*/ 2589242 w 7496628"/>
              <a:gd name="connsiteY10-6112" fmla="*/ 981272 h 7997370"/>
              <a:gd name="connsiteX11-6113" fmla="*/ 2633106 w 7496628"/>
              <a:gd name="connsiteY11-6114" fmla="*/ 1029535 h 7997370"/>
              <a:gd name="connsiteX12-6115" fmla="*/ 2633107 w 7496628"/>
              <a:gd name="connsiteY12-6116" fmla="*/ 1029535 h 7997370"/>
              <a:gd name="connsiteX13-6117" fmla="*/ 2687136 w 7496628"/>
              <a:gd name="connsiteY13-6118" fmla="*/ 1088981 h 7997370"/>
              <a:gd name="connsiteX14-6119" fmla="*/ 2737678 w 7496628"/>
              <a:gd name="connsiteY14-6120" fmla="*/ 1156572 h 7997370"/>
              <a:gd name="connsiteX15-6121" fmla="*/ 2661696 w 7496628"/>
              <a:gd name="connsiteY15-6122" fmla="*/ 1093879 h 7997370"/>
              <a:gd name="connsiteX16-6123" fmla="*/ 2615857 w 7496628"/>
              <a:gd name="connsiteY16-6124" fmla="*/ 1038324 h 7997370"/>
              <a:gd name="connsiteX17-6125" fmla="*/ 2615856 w 7496628"/>
              <a:gd name="connsiteY17-6126" fmla="*/ 1038324 h 7997370"/>
              <a:gd name="connsiteX18-6127" fmla="*/ 2615857 w 7496628"/>
              <a:gd name="connsiteY18-6128" fmla="*/ 1038324 h 7997370"/>
              <a:gd name="connsiteX19-6129" fmla="*/ 2661696 w 7496628"/>
              <a:gd name="connsiteY19-6130" fmla="*/ 1093880 h 7997370"/>
              <a:gd name="connsiteX20-6131" fmla="*/ 2737678 w 7496628"/>
              <a:gd name="connsiteY20-6132" fmla="*/ 1156573 h 7997370"/>
              <a:gd name="connsiteX21-6133" fmla="*/ 2774450 w 7496628"/>
              <a:gd name="connsiteY21-6134" fmla="*/ 1205746 h 7997370"/>
              <a:gd name="connsiteX22-6135" fmla="*/ 2774465 w 7496628"/>
              <a:gd name="connsiteY22-6136" fmla="*/ 1205769 h 7997370"/>
              <a:gd name="connsiteX23-6137" fmla="*/ 2774465 w 7496628"/>
              <a:gd name="connsiteY23-6138" fmla="*/ 1205769 h 7997370"/>
              <a:gd name="connsiteX24-6139" fmla="*/ 2774450 w 7496628"/>
              <a:gd name="connsiteY24-6140" fmla="*/ 1205745 h 7997370"/>
              <a:gd name="connsiteX25-6141" fmla="*/ 2737678 w 7496628"/>
              <a:gd name="connsiteY25-6142" fmla="*/ 1156572 h 7997370"/>
              <a:gd name="connsiteX26-6143" fmla="*/ 2787356 w 7496628"/>
              <a:gd name="connsiteY26-6144" fmla="*/ 1197560 h 7997370"/>
              <a:gd name="connsiteX27-6145" fmla="*/ 3262088 w 7496628"/>
              <a:gd name="connsiteY27-6146" fmla="*/ 1342571 h 7997370"/>
              <a:gd name="connsiteX28-6147" fmla="*/ 3862482 w 7496628"/>
              <a:gd name="connsiteY28-6148" fmla="*/ 1093879 h 7997370"/>
              <a:gd name="connsiteX29-6149" fmla="*/ 4045160 w 7496628"/>
              <a:gd name="connsiteY29-6150" fmla="*/ 831897 h 7997370"/>
              <a:gd name="connsiteX30-6151" fmla="*/ 5609771 w 7496628"/>
              <a:gd name="connsiteY30-6152" fmla="*/ 0 h 7997370"/>
              <a:gd name="connsiteX31-6153" fmla="*/ 7496628 w 7496628"/>
              <a:gd name="connsiteY31-6154" fmla="*/ 1886857 h 7997370"/>
              <a:gd name="connsiteX32-6155" fmla="*/ 6170864 w 7496628"/>
              <a:gd name="connsiteY32-6156" fmla="*/ 3688885 h 7997370"/>
              <a:gd name="connsiteX33-6157" fmla="*/ 6084717 w 7496628"/>
              <a:gd name="connsiteY33-6158" fmla="*/ 3711035 h 7997370"/>
              <a:gd name="connsiteX34-6159" fmla="*/ 6084708 w 7496628"/>
              <a:gd name="connsiteY34-6160" fmla="*/ 3711036 h 7997370"/>
              <a:gd name="connsiteX35-6161" fmla="*/ 5990038 w 7496628"/>
              <a:gd name="connsiteY35-6162" fmla="*/ 3735379 h 7997370"/>
              <a:gd name="connsiteX36-6163" fmla="*/ 5976330 w 7496628"/>
              <a:gd name="connsiteY36-6164" fmla="*/ 3737471 h 7997370"/>
              <a:gd name="connsiteX37-6165" fmla="*/ 5894258 w 7496628"/>
              <a:gd name="connsiteY37-6166" fmla="*/ 3749996 h 7997370"/>
              <a:gd name="connsiteX38-6167" fmla="*/ 5894248 w 7496628"/>
              <a:gd name="connsiteY38-6168" fmla="*/ 3749999 h 7997370"/>
              <a:gd name="connsiteX39-6169" fmla="*/ 5894238 w 7496628"/>
              <a:gd name="connsiteY39-6170" fmla="*/ 3750001 h 7997370"/>
              <a:gd name="connsiteX40-6171" fmla="*/ 5873297 w 7496628"/>
              <a:gd name="connsiteY40-6172" fmla="*/ 3755385 h 7997370"/>
              <a:gd name="connsiteX41-6173" fmla="*/ 5025574 w 7496628"/>
              <a:gd name="connsiteY41-6174" fmla="*/ 4907642 h 7997370"/>
              <a:gd name="connsiteX42-6175" fmla="*/ 5050086 w 7496628"/>
              <a:gd name="connsiteY42-6176" fmla="*/ 5150794 h 7997370"/>
              <a:gd name="connsiteX43-6177" fmla="*/ 5068892 w 7496628"/>
              <a:gd name="connsiteY43-6178" fmla="*/ 5223933 h 7997370"/>
              <a:gd name="connsiteX44-6179" fmla="*/ 5068892 w 7496628"/>
              <a:gd name="connsiteY44-6180" fmla="*/ 5223935 h 7997370"/>
              <a:gd name="connsiteX45-6181" fmla="*/ 5142177 w 7496628"/>
              <a:gd name="connsiteY45-6182" fmla="*/ 5376064 h 7997370"/>
              <a:gd name="connsiteX46-6183" fmla="*/ 5144682 w 7496628"/>
              <a:gd name="connsiteY46-6184" fmla="*/ 5382906 h 7997370"/>
              <a:gd name="connsiteX47-6185" fmla="*/ 5196413 w 7496628"/>
              <a:gd name="connsiteY47-6186" fmla="*/ 5524245 h 7997370"/>
              <a:gd name="connsiteX48-6187" fmla="*/ 5196414 w 7496628"/>
              <a:gd name="connsiteY48-6188" fmla="*/ 5524247 h 7997370"/>
              <a:gd name="connsiteX49-6189" fmla="*/ 5205627 w 7496628"/>
              <a:gd name="connsiteY49-6190" fmla="*/ 5549419 h 7997370"/>
              <a:gd name="connsiteX50-6191" fmla="*/ 5290456 w 7496628"/>
              <a:gd name="connsiteY50-6192" fmla="*/ 6110513 h 7997370"/>
              <a:gd name="connsiteX51-6193" fmla="*/ 3403599 w 7496628"/>
              <a:gd name="connsiteY51-6194" fmla="*/ 7997370 h 7997370"/>
              <a:gd name="connsiteX52-6195" fmla="*/ 1516743 w 7496628"/>
              <a:gd name="connsiteY52-6196" fmla="*/ 6110513 h 7997370"/>
              <a:gd name="connsiteX53-6197" fmla="*/ 1838988 w 7496628"/>
              <a:gd name="connsiteY53-6198" fmla="*/ 5055553 h 7997370"/>
              <a:gd name="connsiteX54-6199" fmla="*/ 1889221 w 7496628"/>
              <a:gd name="connsiteY54-6200" fmla="*/ 4988378 h 7997370"/>
              <a:gd name="connsiteX55-6201" fmla="*/ 1889230 w 7496628"/>
              <a:gd name="connsiteY55-6202" fmla="*/ 4988366 h 7997370"/>
              <a:gd name="connsiteX56-6203" fmla="*/ 1973782 w 7496628"/>
              <a:gd name="connsiteY56-6204" fmla="*/ 4881500 h 7997370"/>
              <a:gd name="connsiteX57-6205" fmla="*/ 1973783 w 7496628"/>
              <a:gd name="connsiteY57-6206" fmla="*/ 4881500 h 7997370"/>
              <a:gd name="connsiteX58-6207" fmla="*/ 2045103 w 7496628"/>
              <a:gd name="connsiteY58-6208" fmla="*/ 4750101 h 7997370"/>
              <a:gd name="connsiteX59-6209" fmla="*/ 2111829 w 7496628"/>
              <a:gd name="connsiteY59-6210" fmla="*/ 4419599 h 7997370"/>
              <a:gd name="connsiteX60-6211" fmla="*/ 1349557 w 7496628"/>
              <a:gd name="connsiteY60-6212" fmla="*/ 3574897 h 7997370"/>
              <a:gd name="connsiteX61-6213" fmla="*/ 1329447 w 7496628"/>
              <a:gd name="connsiteY61-6214" fmla="*/ 3573881 h 7997370"/>
              <a:gd name="connsiteX62-6215" fmla="*/ 1328058 w 7496628"/>
              <a:gd name="connsiteY62-6216" fmla="*/ 3570513 h 7997370"/>
              <a:gd name="connsiteX63-6217" fmla="*/ 1334174 w 7496628"/>
              <a:gd name="connsiteY63-6218" fmla="*/ 3558486 h 7997370"/>
              <a:gd name="connsiteX64-6219" fmla="*/ 1401337 w 7496628"/>
              <a:gd name="connsiteY64-6220" fmla="*/ 3426425 h 7997370"/>
              <a:gd name="connsiteX65-6221" fmla="*/ 1401337 w 7496628"/>
              <a:gd name="connsiteY65-6222" fmla="*/ 3426425 h 7997370"/>
              <a:gd name="connsiteX66-6223" fmla="*/ 1334174 w 7496628"/>
              <a:gd name="connsiteY66-6224" fmla="*/ 3558486 h 7997370"/>
              <a:gd name="connsiteX67-6225" fmla="*/ 1211066 w 7496628"/>
              <a:gd name="connsiteY67-6226" fmla="*/ 3539698 h 7997370"/>
              <a:gd name="connsiteX68-6227" fmla="*/ 0 w 7496628"/>
              <a:gd name="connsiteY68-6228" fmla="*/ 2053770 h 7997370"/>
              <a:gd name="connsiteX0-6229" fmla="*/ 1904906 w 7496628"/>
              <a:gd name="connsiteY0-6230" fmla="*/ 4969370 h 7997370"/>
              <a:gd name="connsiteX1-6231" fmla="*/ 1908628 w 7496628"/>
              <a:gd name="connsiteY1-6232" fmla="*/ 4978399 h 7997370"/>
              <a:gd name="connsiteX2-6233" fmla="*/ 1908629 w 7496628"/>
              <a:gd name="connsiteY2-6234" fmla="*/ 4978399 h 7997370"/>
              <a:gd name="connsiteX3-6235" fmla="*/ 1904906 w 7496628"/>
              <a:gd name="connsiteY3-6236" fmla="*/ 4969369 h 7997370"/>
              <a:gd name="connsiteX4-6237" fmla="*/ 1904906 w 7496628"/>
              <a:gd name="connsiteY4-6238" fmla="*/ 4969370 h 7997370"/>
              <a:gd name="connsiteX5-6239" fmla="*/ 0 w 7496628"/>
              <a:gd name="connsiteY5-6240" fmla="*/ 2053770 h 7997370"/>
              <a:gd name="connsiteX6-6241" fmla="*/ 1516743 w 7496628"/>
              <a:gd name="connsiteY6-6242" fmla="*/ 537027 h 7997370"/>
              <a:gd name="connsiteX7-6243" fmla="*/ 2481532 w 7496628"/>
              <a:gd name="connsiteY7-6244" fmla="*/ 883377 h 7997370"/>
              <a:gd name="connsiteX8-6245" fmla="*/ 2541593 w 7496628"/>
              <a:gd name="connsiteY8-6246" fmla="*/ 937965 h 7997370"/>
              <a:gd name="connsiteX9-6247" fmla="*/ 2541595 w 7496628"/>
              <a:gd name="connsiteY9-6248" fmla="*/ 937967 h 7997370"/>
              <a:gd name="connsiteX10-6249" fmla="*/ 2589242 w 7496628"/>
              <a:gd name="connsiteY10-6250" fmla="*/ 981272 h 7997370"/>
              <a:gd name="connsiteX11-6251" fmla="*/ 2633106 w 7496628"/>
              <a:gd name="connsiteY11-6252" fmla="*/ 1029535 h 7997370"/>
              <a:gd name="connsiteX12-6253" fmla="*/ 2633107 w 7496628"/>
              <a:gd name="connsiteY12-6254" fmla="*/ 1029535 h 7997370"/>
              <a:gd name="connsiteX13-6255" fmla="*/ 2687136 w 7496628"/>
              <a:gd name="connsiteY13-6256" fmla="*/ 1088981 h 7997370"/>
              <a:gd name="connsiteX14-6257" fmla="*/ 2737678 w 7496628"/>
              <a:gd name="connsiteY14-6258" fmla="*/ 1156572 h 7997370"/>
              <a:gd name="connsiteX15-6259" fmla="*/ 2661696 w 7496628"/>
              <a:gd name="connsiteY15-6260" fmla="*/ 1093879 h 7997370"/>
              <a:gd name="connsiteX16-6261" fmla="*/ 2615857 w 7496628"/>
              <a:gd name="connsiteY16-6262" fmla="*/ 1038324 h 7997370"/>
              <a:gd name="connsiteX17-6263" fmla="*/ 2615856 w 7496628"/>
              <a:gd name="connsiteY17-6264" fmla="*/ 1038324 h 7997370"/>
              <a:gd name="connsiteX18-6265" fmla="*/ 2615857 w 7496628"/>
              <a:gd name="connsiteY18-6266" fmla="*/ 1038324 h 7997370"/>
              <a:gd name="connsiteX19-6267" fmla="*/ 2661696 w 7496628"/>
              <a:gd name="connsiteY19-6268" fmla="*/ 1093880 h 7997370"/>
              <a:gd name="connsiteX20-6269" fmla="*/ 2737678 w 7496628"/>
              <a:gd name="connsiteY20-6270" fmla="*/ 1156573 h 7997370"/>
              <a:gd name="connsiteX21-6271" fmla="*/ 2774450 w 7496628"/>
              <a:gd name="connsiteY21-6272" fmla="*/ 1205746 h 7997370"/>
              <a:gd name="connsiteX22-6273" fmla="*/ 2774465 w 7496628"/>
              <a:gd name="connsiteY22-6274" fmla="*/ 1205769 h 7997370"/>
              <a:gd name="connsiteX23-6275" fmla="*/ 2774465 w 7496628"/>
              <a:gd name="connsiteY23-6276" fmla="*/ 1205769 h 7997370"/>
              <a:gd name="connsiteX24-6277" fmla="*/ 2774450 w 7496628"/>
              <a:gd name="connsiteY24-6278" fmla="*/ 1205745 h 7997370"/>
              <a:gd name="connsiteX25-6279" fmla="*/ 2737678 w 7496628"/>
              <a:gd name="connsiteY25-6280" fmla="*/ 1156572 h 7997370"/>
              <a:gd name="connsiteX26-6281" fmla="*/ 2787356 w 7496628"/>
              <a:gd name="connsiteY26-6282" fmla="*/ 1197560 h 7997370"/>
              <a:gd name="connsiteX27-6283" fmla="*/ 3262088 w 7496628"/>
              <a:gd name="connsiteY27-6284" fmla="*/ 1342571 h 7997370"/>
              <a:gd name="connsiteX28-6285" fmla="*/ 3862482 w 7496628"/>
              <a:gd name="connsiteY28-6286" fmla="*/ 1093879 h 7997370"/>
              <a:gd name="connsiteX29-6287" fmla="*/ 4045160 w 7496628"/>
              <a:gd name="connsiteY29-6288" fmla="*/ 831897 h 7997370"/>
              <a:gd name="connsiteX30-6289" fmla="*/ 5609771 w 7496628"/>
              <a:gd name="connsiteY30-6290" fmla="*/ 0 h 7997370"/>
              <a:gd name="connsiteX31-6291" fmla="*/ 7496628 w 7496628"/>
              <a:gd name="connsiteY31-6292" fmla="*/ 1886857 h 7997370"/>
              <a:gd name="connsiteX32-6293" fmla="*/ 6170864 w 7496628"/>
              <a:gd name="connsiteY32-6294" fmla="*/ 3688885 h 7997370"/>
              <a:gd name="connsiteX33-6295" fmla="*/ 6084717 w 7496628"/>
              <a:gd name="connsiteY33-6296" fmla="*/ 3711035 h 7997370"/>
              <a:gd name="connsiteX34-6297" fmla="*/ 6084708 w 7496628"/>
              <a:gd name="connsiteY34-6298" fmla="*/ 3711036 h 7997370"/>
              <a:gd name="connsiteX35-6299" fmla="*/ 5990038 w 7496628"/>
              <a:gd name="connsiteY35-6300" fmla="*/ 3735379 h 7997370"/>
              <a:gd name="connsiteX36-6301" fmla="*/ 5976330 w 7496628"/>
              <a:gd name="connsiteY36-6302" fmla="*/ 3737471 h 7997370"/>
              <a:gd name="connsiteX37-6303" fmla="*/ 5894258 w 7496628"/>
              <a:gd name="connsiteY37-6304" fmla="*/ 3749996 h 7997370"/>
              <a:gd name="connsiteX38-6305" fmla="*/ 5894248 w 7496628"/>
              <a:gd name="connsiteY38-6306" fmla="*/ 3749999 h 7997370"/>
              <a:gd name="connsiteX39-6307" fmla="*/ 5894238 w 7496628"/>
              <a:gd name="connsiteY39-6308" fmla="*/ 3750001 h 7997370"/>
              <a:gd name="connsiteX40-6309" fmla="*/ 5873297 w 7496628"/>
              <a:gd name="connsiteY40-6310" fmla="*/ 3755385 h 7997370"/>
              <a:gd name="connsiteX41-6311" fmla="*/ 5025574 w 7496628"/>
              <a:gd name="connsiteY41-6312" fmla="*/ 4907642 h 7997370"/>
              <a:gd name="connsiteX42-6313" fmla="*/ 5050086 w 7496628"/>
              <a:gd name="connsiteY42-6314" fmla="*/ 5150794 h 7997370"/>
              <a:gd name="connsiteX43-6315" fmla="*/ 5068892 w 7496628"/>
              <a:gd name="connsiteY43-6316" fmla="*/ 5223933 h 7997370"/>
              <a:gd name="connsiteX44-6317" fmla="*/ 5068892 w 7496628"/>
              <a:gd name="connsiteY44-6318" fmla="*/ 5223935 h 7997370"/>
              <a:gd name="connsiteX45-6319" fmla="*/ 5142177 w 7496628"/>
              <a:gd name="connsiteY45-6320" fmla="*/ 5376064 h 7997370"/>
              <a:gd name="connsiteX46-6321" fmla="*/ 5144682 w 7496628"/>
              <a:gd name="connsiteY46-6322" fmla="*/ 5382906 h 7997370"/>
              <a:gd name="connsiteX47-6323" fmla="*/ 5196413 w 7496628"/>
              <a:gd name="connsiteY47-6324" fmla="*/ 5524245 h 7997370"/>
              <a:gd name="connsiteX48-6325" fmla="*/ 5196414 w 7496628"/>
              <a:gd name="connsiteY48-6326" fmla="*/ 5524247 h 7997370"/>
              <a:gd name="connsiteX49-6327" fmla="*/ 5205627 w 7496628"/>
              <a:gd name="connsiteY49-6328" fmla="*/ 5549419 h 7997370"/>
              <a:gd name="connsiteX50-6329" fmla="*/ 5290456 w 7496628"/>
              <a:gd name="connsiteY50-6330" fmla="*/ 6110513 h 7997370"/>
              <a:gd name="connsiteX51-6331" fmla="*/ 3403599 w 7496628"/>
              <a:gd name="connsiteY51-6332" fmla="*/ 7997370 h 7997370"/>
              <a:gd name="connsiteX52-6333" fmla="*/ 1516743 w 7496628"/>
              <a:gd name="connsiteY52-6334" fmla="*/ 6110513 h 7997370"/>
              <a:gd name="connsiteX53-6335" fmla="*/ 1838988 w 7496628"/>
              <a:gd name="connsiteY53-6336" fmla="*/ 5055553 h 7997370"/>
              <a:gd name="connsiteX54-6337" fmla="*/ 1889221 w 7496628"/>
              <a:gd name="connsiteY54-6338" fmla="*/ 4988378 h 7997370"/>
              <a:gd name="connsiteX55-6339" fmla="*/ 1973782 w 7496628"/>
              <a:gd name="connsiteY55-6340" fmla="*/ 4881500 h 7997370"/>
              <a:gd name="connsiteX56-6341" fmla="*/ 1973783 w 7496628"/>
              <a:gd name="connsiteY56-6342" fmla="*/ 4881500 h 7997370"/>
              <a:gd name="connsiteX57-6343" fmla="*/ 2045103 w 7496628"/>
              <a:gd name="connsiteY57-6344" fmla="*/ 4750101 h 7997370"/>
              <a:gd name="connsiteX58-6345" fmla="*/ 2111829 w 7496628"/>
              <a:gd name="connsiteY58-6346" fmla="*/ 4419599 h 7997370"/>
              <a:gd name="connsiteX59-6347" fmla="*/ 1349557 w 7496628"/>
              <a:gd name="connsiteY59-6348" fmla="*/ 3574897 h 7997370"/>
              <a:gd name="connsiteX60-6349" fmla="*/ 1329447 w 7496628"/>
              <a:gd name="connsiteY60-6350" fmla="*/ 3573881 h 7997370"/>
              <a:gd name="connsiteX61-6351" fmla="*/ 1328058 w 7496628"/>
              <a:gd name="connsiteY61-6352" fmla="*/ 3570513 h 7997370"/>
              <a:gd name="connsiteX62-6353" fmla="*/ 1334174 w 7496628"/>
              <a:gd name="connsiteY62-6354" fmla="*/ 3558486 h 7997370"/>
              <a:gd name="connsiteX63-6355" fmla="*/ 1401337 w 7496628"/>
              <a:gd name="connsiteY63-6356" fmla="*/ 3426425 h 7997370"/>
              <a:gd name="connsiteX64-6357" fmla="*/ 1401337 w 7496628"/>
              <a:gd name="connsiteY64-6358" fmla="*/ 3426425 h 7997370"/>
              <a:gd name="connsiteX65-6359" fmla="*/ 1334174 w 7496628"/>
              <a:gd name="connsiteY65-6360" fmla="*/ 3558486 h 7997370"/>
              <a:gd name="connsiteX66-6361" fmla="*/ 1211066 w 7496628"/>
              <a:gd name="connsiteY66-6362" fmla="*/ 3539698 h 7997370"/>
              <a:gd name="connsiteX67-6363" fmla="*/ 0 w 7496628"/>
              <a:gd name="connsiteY67-6364" fmla="*/ 2053770 h 7997370"/>
              <a:gd name="connsiteX0-6365" fmla="*/ 1904906 w 7496628"/>
              <a:gd name="connsiteY0-6366" fmla="*/ 4969370 h 7997370"/>
              <a:gd name="connsiteX1-6367" fmla="*/ 1908628 w 7496628"/>
              <a:gd name="connsiteY1-6368" fmla="*/ 4978399 h 7997370"/>
              <a:gd name="connsiteX2-6369" fmla="*/ 1908629 w 7496628"/>
              <a:gd name="connsiteY2-6370" fmla="*/ 4978399 h 7997370"/>
              <a:gd name="connsiteX3-6371" fmla="*/ 1904906 w 7496628"/>
              <a:gd name="connsiteY3-6372" fmla="*/ 4969369 h 7997370"/>
              <a:gd name="connsiteX4-6373" fmla="*/ 1904906 w 7496628"/>
              <a:gd name="connsiteY4-6374" fmla="*/ 4969370 h 7997370"/>
              <a:gd name="connsiteX5-6375" fmla="*/ 0 w 7496628"/>
              <a:gd name="connsiteY5-6376" fmla="*/ 2053770 h 7997370"/>
              <a:gd name="connsiteX6-6377" fmla="*/ 1516743 w 7496628"/>
              <a:gd name="connsiteY6-6378" fmla="*/ 537027 h 7997370"/>
              <a:gd name="connsiteX7-6379" fmla="*/ 2481532 w 7496628"/>
              <a:gd name="connsiteY7-6380" fmla="*/ 883377 h 7997370"/>
              <a:gd name="connsiteX8-6381" fmla="*/ 2541593 w 7496628"/>
              <a:gd name="connsiteY8-6382" fmla="*/ 937965 h 7997370"/>
              <a:gd name="connsiteX9-6383" fmla="*/ 2541595 w 7496628"/>
              <a:gd name="connsiteY9-6384" fmla="*/ 937967 h 7997370"/>
              <a:gd name="connsiteX10-6385" fmla="*/ 2589242 w 7496628"/>
              <a:gd name="connsiteY10-6386" fmla="*/ 981272 h 7997370"/>
              <a:gd name="connsiteX11-6387" fmla="*/ 2633106 w 7496628"/>
              <a:gd name="connsiteY11-6388" fmla="*/ 1029535 h 7997370"/>
              <a:gd name="connsiteX12-6389" fmla="*/ 2633107 w 7496628"/>
              <a:gd name="connsiteY12-6390" fmla="*/ 1029535 h 7997370"/>
              <a:gd name="connsiteX13-6391" fmla="*/ 2687136 w 7496628"/>
              <a:gd name="connsiteY13-6392" fmla="*/ 1088981 h 7997370"/>
              <a:gd name="connsiteX14-6393" fmla="*/ 2737678 w 7496628"/>
              <a:gd name="connsiteY14-6394" fmla="*/ 1156572 h 7997370"/>
              <a:gd name="connsiteX15-6395" fmla="*/ 2661696 w 7496628"/>
              <a:gd name="connsiteY15-6396" fmla="*/ 1093879 h 7997370"/>
              <a:gd name="connsiteX16-6397" fmla="*/ 2615857 w 7496628"/>
              <a:gd name="connsiteY16-6398" fmla="*/ 1038324 h 7997370"/>
              <a:gd name="connsiteX17-6399" fmla="*/ 2615856 w 7496628"/>
              <a:gd name="connsiteY17-6400" fmla="*/ 1038324 h 7997370"/>
              <a:gd name="connsiteX18-6401" fmla="*/ 2615857 w 7496628"/>
              <a:gd name="connsiteY18-6402" fmla="*/ 1038324 h 7997370"/>
              <a:gd name="connsiteX19-6403" fmla="*/ 2661696 w 7496628"/>
              <a:gd name="connsiteY19-6404" fmla="*/ 1093880 h 7997370"/>
              <a:gd name="connsiteX20-6405" fmla="*/ 2737678 w 7496628"/>
              <a:gd name="connsiteY20-6406" fmla="*/ 1156573 h 7997370"/>
              <a:gd name="connsiteX21-6407" fmla="*/ 2774450 w 7496628"/>
              <a:gd name="connsiteY21-6408" fmla="*/ 1205746 h 7997370"/>
              <a:gd name="connsiteX22-6409" fmla="*/ 2774465 w 7496628"/>
              <a:gd name="connsiteY22-6410" fmla="*/ 1205769 h 7997370"/>
              <a:gd name="connsiteX23-6411" fmla="*/ 2774465 w 7496628"/>
              <a:gd name="connsiteY23-6412" fmla="*/ 1205769 h 7997370"/>
              <a:gd name="connsiteX24-6413" fmla="*/ 2774450 w 7496628"/>
              <a:gd name="connsiteY24-6414" fmla="*/ 1205745 h 7997370"/>
              <a:gd name="connsiteX25-6415" fmla="*/ 2737678 w 7496628"/>
              <a:gd name="connsiteY25-6416" fmla="*/ 1156572 h 7997370"/>
              <a:gd name="connsiteX26-6417" fmla="*/ 2787356 w 7496628"/>
              <a:gd name="connsiteY26-6418" fmla="*/ 1197560 h 7997370"/>
              <a:gd name="connsiteX27-6419" fmla="*/ 3262088 w 7496628"/>
              <a:gd name="connsiteY27-6420" fmla="*/ 1342571 h 7997370"/>
              <a:gd name="connsiteX28-6421" fmla="*/ 3862482 w 7496628"/>
              <a:gd name="connsiteY28-6422" fmla="*/ 1093879 h 7997370"/>
              <a:gd name="connsiteX29-6423" fmla="*/ 4045160 w 7496628"/>
              <a:gd name="connsiteY29-6424" fmla="*/ 831897 h 7997370"/>
              <a:gd name="connsiteX30-6425" fmla="*/ 5609771 w 7496628"/>
              <a:gd name="connsiteY30-6426" fmla="*/ 0 h 7997370"/>
              <a:gd name="connsiteX31-6427" fmla="*/ 7496628 w 7496628"/>
              <a:gd name="connsiteY31-6428" fmla="*/ 1886857 h 7997370"/>
              <a:gd name="connsiteX32-6429" fmla="*/ 6170864 w 7496628"/>
              <a:gd name="connsiteY32-6430" fmla="*/ 3688885 h 7997370"/>
              <a:gd name="connsiteX33-6431" fmla="*/ 6084717 w 7496628"/>
              <a:gd name="connsiteY33-6432" fmla="*/ 3711035 h 7997370"/>
              <a:gd name="connsiteX34-6433" fmla="*/ 6084708 w 7496628"/>
              <a:gd name="connsiteY34-6434" fmla="*/ 3711036 h 7997370"/>
              <a:gd name="connsiteX35-6435" fmla="*/ 5990038 w 7496628"/>
              <a:gd name="connsiteY35-6436" fmla="*/ 3735379 h 7997370"/>
              <a:gd name="connsiteX36-6437" fmla="*/ 5976330 w 7496628"/>
              <a:gd name="connsiteY36-6438" fmla="*/ 3737471 h 7997370"/>
              <a:gd name="connsiteX37-6439" fmla="*/ 5894258 w 7496628"/>
              <a:gd name="connsiteY37-6440" fmla="*/ 3749996 h 7997370"/>
              <a:gd name="connsiteX38-6441" fmla="*/ 5894248 w 7496628"/>
              <a:gd name="connsiteY38-6442" fmla="*/ 3749999 h 7997370"/>
              <a:gd name="connsiteX39-6443" fmla="*/ 5894238 w 7496628"/>
              <a:gd name="connsiteY39-6444" fmla="*/ 3750001 h 7997370"/>
              <a:gd name="connsiteX40-6445" fmla="*/ 5873297 w 7496628"/>
              <a:gd name="connsiteY40-6446" fmla="*/ 3755385 h 7997370"/>
              <a:gd name="connsiteX41-6447" fmla="*/ 5025574 w 7496628"/>
              <a:gd name="connsiteY41-6448" fmla="*/ 4907642 h 7997370"/>
              <a:gd name="connsiteX42-6449" fmla="*/ 5050086 w 7496628"/>
              <a:gd name="connsiteY42-6450" fmla="*/ 5150794 h 7997370"/>
              <a:gd name="connsiteX43-6451" fmla="*/ 5068892 w 7496628"/>
              <a:gd name="connsiteY43-6452" fmla="*/ 5223933 h 7997370"/>
              <a:gd name="connsiteX44-6453" fmla="*/ 5068892 w 7496628"/>
              <a:gd name="connsiteY44-6454" fmla="*/ 5223935 h 7997370"/>
              <a:gd name="connsiteX45-6455" fmla="*/ 5142177 w 7496628"/>
              <a:gd name="connsiteY45-6456" fmla="*/ 5376064 h 7997370"/>
              <a:gd name="connsiteX46-6457" fmla="*/ 5144682 w 7496628"/>
              <a:gd name="connsiteY46-6458" fmla="*/ 5382906 h 7997370"/>
              <a:gd name="connsiteX47-6459" fmla="*/ 5196413 w 7496628"/>
              <a:gd name="connsiteY47-6460" fmla="*/ 5524245 h 7997370"/>
              <a:gd name="connsiteX48-6461" fmla="*/ 5196414 w 7496628"/>
              <a:gd name="connsiteY48-6462" fmla="*/ 5524247 h 7997370"/>
              <a:gd name="connsiteX49-6463" fmla="*/ 5205627 w 7496628"/>
              <a:gd name="connsiteY49-6464" fmla="*/ 5549419 h 7997370"/>
              <a:gd name="connsiteX50-6465" fmla="*/ 5290456 w 7496628"/>
              <a:gd name="connsiteY50-6466" fmla="*/ 6110513 h 7997370"/>
              <a:gd name="connsiteX51-6467" fmla="*/ 3403599 w 7496628"/>
              <a:gd name="connsiteY51-6468" fmla="*/ 7997370 h 7997370"/>
              <a:gd name="connsiteX52-6469" fmla="*/ 1516743 w 7496628"/>
              <a:gd name="connsiteY52-6470" fmla="*/ 6110513 h 7997370"/>
              <a:gd name="connsiteX53-6471" fmla="*/ 1838988 w 7496628"/>
              <a:gd name="connsiteY53-6472" fmla="*/ 5055553 h 7997370"/>
              <a:gd name="connsiteX54-6473" fmla="*/ 1973782 w 7496628"/>
              <a:gd name="connsiteY54-6474" fmla="*/ 4881500 h 7997370"/>
              <a:gd name="connsiteX55-6475" fmla="*/ 1973783 w 7496628"/>
              <a:gd name="connsiteY55-6476" fmla="*/ 4881500 h 7997370"/>
              <a:gd name="connsiteX56-6477" fmla="*/ 2045103 w 7496628"/>
              <a:gd name="connsiteY56-6478" fmla="*/ 4750101 h 7997370"/>
              <a:gd name="connsiteX57-6479" fmla="*/ 2111829 w 7496628"/>
              <a:gd name="connsiteY57-6480" fmla="*/ 4419599 h 7997370"/>
              <a:gd name="connsiteX58-6481" fmla="*/ 1349557 w 7496628"/>
              <a:gd name="connsiteY58-6482" fmla="*/ 3574897 h 7997370"/>
              <a:gd name="connsiteX59-6483" fmla="*/ 1329447 w 7496628"/>
              <a:gd name="connsiteY59-6484" fmla="*/ 3573881 h 7997370"/>
              <a:gd name="connsiteX60-6485" fmla="*/ 1328058 w 7496628"/>
              <a:gd name="connsiteY60-6486" fmla="*/ 3570513 h 7997370"/>
              <a:gd name="connsiteX61-6487" fmla="*/ 1334174 w 7496628"/>
              <a:gd name="connsiteY61-6488" fmla="*/ 3558486 h 7997370"/>
              <a:gd name="connsiteX62-6489" fmla="*/ 1401337 w 7496628"/>
              <a:gd name="connsiteY62-6490" fmla="*/ 3426425 h 7997370"/>
              <a:gd name="connsiteX63-6491" fmla="*/ 1401337 w 7496628"/>
              <a:gd name="connsiteY63-6492" fmla="*/ 3426425 h 7997370"/>
              <a:gd name="connsiteX64-6493" fmla="*/ 1334174 w 7496628"/>
              <a:gd name="connsiteY64-6494" fmla="*/ 3558486 h 7997370"/>
              <a:gd name="connsiteX65-6495" fmla="*/ 1211066 w 7496628"/>
              <a:gd name="connsiteY65-6496" fmla="*/ 3539698 h 7997370"/>
              <a:gd name="connsiteX66-6497" fmla="*/ 0 w 7496628"/>
              <a:gd name="connsiteY66-6498" fmla="*/ 2053770 h 7997370"/>
              <a:gd name="connsiteX0-6499" fmla="*/ 1904906 w 7496628"/>
              <a:gd name="connsiteY0-6500" fmla="*/ 4969369 h 7997370"/>
              <a:gd name="connsiteX1-6501" fmla="*/ 1908628 w 7496628"/>
              <a:gd name="connsiteY1-6502" fmla="*/ 4978399 h 7997370"/>
              <a:gd name="connsiteX2-6503" fmla="*/ 1908629 w 7496628"/>
              <a:gd name="connsiteY2-6504" fmla="*/ 4978399 h 7997370"/>
              <a:gd name="connsiteX3-6505" fmla="*/ 1904906 w 7496628"/>
              <a:gd name="connsiteY3-6506" fmla="*/ 4969369 h 7997370"/>
              <a:gd name="connsiteX4-6507" fmla="*/ 0 w 7496628"/>
              <a:gd name="connsiteY4-6508" fmla="*/ 2053770 h 7997370"/>
              <a:gd name="connsiteX5-6509" fmla="*/ 1516743 w 7496628"/>
              <a:gd name="connsiteY5-6510" fmla="*/ 537027 h 7997370"/>
              <a:gd name="connsiteX6-6511" fmla="*/ 2481532 w 7496628"/>
              <a:gd name="connsiteY6-6512" fmla="*/ 883377 h 7997370"/>
              <a:gd name="connsiteX7-6513" fmla="*/ 2541593 w 7496628"/>
              <a:gd name="connsiteY7-6514" fmla="*/ 937965 h 7997370"/>
              <a:gd name="connsiteX8-6515" fmla="*/ 2541595 w 7496628"/>
              <a:gd name="connsiteY8-6516" fmla="*/ 937967 h 7997370"/>
              <a:gd name="connsiteX9-6517" fmla="*/ 2589242 w 7496628"/>
              <a:gd name="connsiteY9-6518" fmla="*/ 981272 h 7997370"/>
              <a:gd name="connsiteX10-6519" fmla="*/ 2633106 w 7496628"/>
              <a:gd name="connsiteY10-6520" fmla="*/ 1029535 h 7997370"/>
              <a:gd name="connsiteX11-6521" fmla="*/ 2633107 w 7496628"/>
              <a:gd name="connsiteY11-6522" fmla="*/ 1029535 h 7997370"/>
              <a:gd name="connsiteX12-6523" fmla="*/ 2687136 w 7496628"/>
              <a:gd name="connsiteY12-6524" fmla="*/ 1088981 h 7997370"/>
              <a:gd name="connsiteX13-6525" fmla="*/ 2737678 w 7496628"/>
              <a:gd name="connsiteY13-6526" fmla="*/ 1156572 h 7997370"/>
              <a:gd name="connsiteX14-6527" fmla="*/ 2661696 w 7496628"/>
              <a:gd name="connsiteY14-6528" fmla="*/ 1093879 h 7997370"/>
              <a:gd name="connsiteX15-6529" fmla="*/ 2615857 w 7496628"/>
              <a:gd name="connsiteY15-6530" fmla="*/ 1038324 h 7997370"/>
              <a:gd name="connsiteX16-6531" fmla="*/ 2615856 w 7496628"/>
              <a:gd name="connsiteY16-6532" fmla="*/ 1038324 h 7997370"/>
              <a:gd name="connsiteX17-6533" fmla="*/ 2615857 w 7496628"/>
              <a:gd name="connsiteY17-6534" fmla="*/ 1038324 h 7997370"/>
              <a:gd name="connsiteX18-6535" fmla="*/ 2661696 w 7496628"/>
              <a:gd name="connsiteY18-6536" fmla="*/ 1093880 h 7997370"/>
              <a:gd name="connsiteX19-6537" fmla="*/ 2737678 w 7496628"/>
              <a:gd name="connsiteY19-6538" fmla="*/ 1156573 h 7997370"/>
              <a:gd name="connsiteX20-6539" fmla="*/ 2774450 w 7496628"/>
              <a:gd name="connsiteY20-6540" fmla="*/ 1205746 h 7997370"/>
              <a:gd name="connsiteX21-6541" fmla="*/ 2774465 w 7496628"/>
              <a:gd name="connsiteY21-6542" fmla="*/ 1205769 h 7997370"/>
              <a:gd name="connsiteX22-6543" fmla="*/ 2774465 w 7496628"/>
              <a:gd name="connsiteY22-6544" fmla="*/ 1205769 h 7997370"/>
              <a:gd name="connsiteX23-6545" fmla="*/ 2774450 w 7496628"/>
              <a:gd name="connsiteY23-6546" fmla="*/ 1205745 h 7997370"/>
              <a:gd name="connsiteX24-6547" fmla="*/ 2737678 w 7496628"/>
              <a:gd name="connsiteY24-6548" fmla="*/ 1156572 h 7997370"/>
              <a:gd name="connsiteX25-6549" fmla="*/ 2787356 w 7496628"/>
              <a:gd name="connsiteY25-6550" fmla="*/ 1197560 h 7997370"/>
              <a:gd name="connsiteX26-6551" fmla="*/ 3262088 w 7496628"/>
              <a:gd name="connsiteY26-6552" fmla="*/ 1342571 h 7997370"/>
              <a:gd name="connsiteX27-6553" fmla="*/ 3862482 w 7496628"/>
              <a:gd name="connsiteY27-6554" fmla="*/ 1093879 h 7997370"/>
              <a:gd name="connsiteX28-6555" fmla="*/ 4045160 w 7496628"/>
              <a:gd name="connsiteY28-6556" fmla="*/ 831897 h 7997370"/>
              <a:gd name="connsiteX29-6557" fmla="*/ 5609771 w 7496628"/>
              <a:gd name="connsiteY29-6558" fmla="*/ 0 h 7997370"/>
              <a:gd name="connsiteX30-6559" fmla="*/ 7496628 w 7496628"/>
              <a:gd name="connsiteY30-6560" fmla="*/ 1886857 h 7997370"/>
              <a:gd name="connsiteX31-6561" fmla="*/ 6170864 w 7496628"/>
              <a:gd name="connsiteY31-6562" fmla="*/ 3688885 h 7997370"/>
              <a:gd name="connsiteX32-6563" fmla="*/ 6084717 w 7496628"/>
              <a:gd name="connsiteY32-6564" fmla="*/ 3711035 h 7997370"/>
              <a:gd name="connsiteX33-6565" fmla="*/ 6084708 w 7496628"/>
              <a:gd name="connsiteY33-6566" fmla="*/ 3711036 h 7997370"/>
              <a:gd name="connsiteX34-6567" fmla="*/ 5990038 w 7496628"/>
              <a:gd name="connsiteY34-6568" fmla="*/ 3735379 h 7997370"/>
              <a:gd name="connsiteX35-6569" fmla="*/ 5976330 w 7496628"/>
              <a:gd name="connsiteY35-6570" fmla="*/ 3737471 h 7997370"/>
              <a:gd name="connsiteX36-6571" fmla="*/ 5894258 w 7496628"/>
              <a:gd name="connsiteY36-6572" fmla="*/ 3749996 h 7997370"/>
              <a:gd name="connsiteX37-6573" fmla="*/ 5894248 w 7496628"/>
              <a:gd name="connsiteY37-6574" fmla="*/ 3749999 h 7997370"/>
              <a:gd name="connsiteX38-6575" fmla="*/ 5894238 w 7496628"/>
              <a:gd name="connsiteY38-6576" fmla="*/ 3750001 h 7997370"/>
              <a:gd name="connsiteX39-6577" fmla="*/ 5873297 w 7496628"/>
              <a:gd name="connsiteY39-6578" fmla="*/ 3755385 h 7997370"/>
              <a:gd name="connsiteX40-6579" fmla="*/ 5025574 w 7496628"/>
              <a:gd name="connsiteY40-6580" fmla="*/ 4907642 h 7997370"/>
              <a:gd name="connsiteX41-6581" fmla="*/ 5050086 w 7496628"/>
              <a:gd name="connsiteY41-6582" fmla="*/ 5150794 h 7997370"/>
              <a:gd name="connsiteX42-6583" fmla="*/ 5068892 w 7496628"/>
              <a:gd name="connsiteY42-6584" fmla="*/ 5223933 h 7997370"/>
              <a:gd name="connsiteX43-6585" fmla="*/ 5068892 w 7496628"/>
              <a:gd name="connsiteY43-6586" fmla="*/ 5223935 h 7997370"/>
              <a:gd name="connsiteX44-6587" fmla="*/ 5142177 w 7496628"/>
              <a:gd name="connsiteY44-6588" fmla="*/ 5376064 h 7997370"/>
              <a:gd name="connsiteX45-6589" fmla="*/ 5144682 w 7496628"/>
              <a:gd name="connsiteY45-6590" fmla="*/ 5382906 h 7997370"/>
              <a:gd name="connsiteX46-6591" fmla="*/ 5196413 w 7496628"/>
              <a:gd name="connsiteY46-6592" fmla="*/ 5524245 h 7997370"/>
              <a:gd name="connsiteX47-6593" fmla="*/ 5196414 w 7496628"/>
              <a:gd name="connsiteY47-6594" fmla="*/ 5524247 h 7997370"/>
              <a:gd name="connsiteX48-6595" fmla="*/ 5205627 w 7496628"/>
              <a:gd name="connsiteY48-6596" fmla="*/ 5549419 h 7997370"/>
              <a:gd name="connsiteX49-6597" fmla="*/ 5290456 w 7496628"/>
              <a:gd name="connsiteY49-6598" fmla="*/ 6110513 h 7997370"/>
              <a:gd name="connsiteX50-6599" fmla="*/ 3403599 w 7496628"/>
              <a:gd name="connsiteY50-6600" fmla="*/ 7997370 h 7997370"/>
              <a:gd name="connsiteX51-6601" fmla="*/ 1516743 w 7496628"/>
              <a:gd name="connsiteY51-6602" fmla="*/ 6110513 h 7997370"/>
              <a:gd name="connsiteX52-6603" fmla="*/ 1838988 w 7496628"/>
              <a:gd name="connsiteY52-6604" fmla="*/ 5055553 h 7997370"/>
              <a:gd name="connsiteX53-6605" fmla="*/ 1973782 w 7496628"/>
              <a:gd name="connsiteY53-6606" fmla="*/ 4881500 h 7997370"/>
              <a:gd name="connsiteX54-6607" fmla="*/ 1973783 w 7496628"/>
              <a:gd name="connsiteY54-6608" fmla="*/ 4881500 h 7997370"/>
              <a:gd name="connsiteX55-6609" fmla="*/ 2045103 w 7496628"/>
              <a:gd name="connsiteY55-6610" fmla="*/ 4750101 h 7997370"/>
              <a:gd name="connsiteX56-6611" fmla="*/ 2111829 w 7496628"/>
              <a:gd name="connsiteY56-6612" fmla="*/ 4419599 h 7997370"/>
              <a:gd name="connsiteX57-6613" fmla="*/ 1349557 w 7496628"/>
              <a:gd name="connsiteY57-6614" fmla="*/ 3574897 h 7997370"/>
              <a:gd name="connsiteX58-6615" fmla="*/ 1329447 w 7496628"/>
              <a:gd name="connsiteY58-6616" fmla="*/ 3573881 h 7997370"/>
              <a:gd name="connsiteX59-6617" fmla="*/ 1328058 w 7496628"/>
              <a:gd name="connsiteY59-6618" fmla="*/ 3570513 h 7997370"/>
              <a:gd name="connsiteX60-6619" fmla="*/ 1334174 w 7496628"/>
              <a:gd name="connsiteY60-6620" fmla="*/ 3558486 h 7997370"/>
              <a:gd name="connsiteX61-6621" fmla="*/ 1401337 w 7496628"/>
              <a:gd name="connsiteY61-6622" fmla="*/ 3426425 h 7997370"/>
              <a:gd name="connsiteX62-6623" fmla="*/ 1401337 w 7496628"/>
              <a:gd name="connsiteY62-6624" fmla="*/ 3426425 h 7997370"/>
              <a:gd name="connsiteX63-6625" fmla="*/ 1334174 w 7496628"/>
              <a:gd name="connsiteY63-6626" fmla="*/ 3558486 h 7997370"/>
              <a:gd name="connsiteX64-6627" fmla="*/ 1211066 w 7496628"/>
              <a:gd name="connsiteY64-6628" fmla="*/ 3539698 h 7997370"/>
              <a:gd name="connsiteX65-6629" fmla="*/ 0 w 7496628"/>
              <a:gd name="connsiteY65-6630" fmla="*/ 2053770 h 7997370"/>
              <a:gd name="connsiteX0-6631" fmla="*/ 1908629 w 7496628"/>
              <a:gd name="connsiteY0-6632" fmla="*/ 4978399 h 7997370"/>
              <a:gd name="connsiteX1-6633" fmla="*/ 1908628 w 7496628"/>
              <a:gd name="connsiteY1-6634" fmla="*/ 4978399 h 7997370"/>
              <a:gd name="connsiteX2-6635" fmla="*/ 1908629 w 7496628"/>
              <a:gd name="connsiteY2-6636" fmla="*/ 4978399 h 7997370"/>
              <a:gd name="connsiteX3-6637" fmla="*/ 0 w 7496628"/>
              <a:gd name="connsiteY3-6638" fmla="*/ 2053770 h 7997370"/>
              <a:gd name="connsiteX4-6639" fmla="*/ 1516743 w 7496628"/>
              <a:gd name="connsiteY4-6640" fmla="*/ 537027 h 7997370"/>
              <a:gd name="connsiteX5-6641" fmla="*/ 2481532 w 7496628"/>
              <a:gd name="connsiteY5-6642" fmla="*/ 883377 h 7997370"/>
              <a:gd name="connsiteX6-6643" fmla="*/ 2541593 w 7496628"/>
              <a:gd name="connsiteY6-6644" fmla="*/ 937965 h 7997370"/>
              <a:gd name="connsiteX7-6645" fmla="*/ 2541595 w 7496628"/>
              <a:gd name="connsiteY7-6646" fmla="*/ 937967 h 7997370"/>
              <a:gd name="connsiteX8-6647" fmla="*/ 2589242 w 7496628"/>
              <a:gd name="connsiteY8-6648" fmla="*/ 981272 h 7997370"/>
              <a:gd name="connsiteX9-6649" fmla="*/ 2633106 w 7496628"/>
              <a:gd name="connsiteY9-6650" fmla="*/ 1029535 h 7997370"/>
              <a:gd name="connsiteX10-6651" fmla="*/ 2633107 w 7496628"/>
              <a:gd name="connsiteY10-6652" fmla="*/ 1029535 h 7997370"/>
              <a:gd name="connsiteX11-6653" fmla="*/ 2687136 w 7496628"/>
              <a:gd name="connsiteY11-6654" fmla="*/ 1088981 h 7997370"/>
              <a:gd name="connsiteX12-6655" fmla="*/ 2737678 w 7496628"/>
              <a:gd name="connsiteY12-6656" fmla="*/ 1156572 h 7997370"/>
              <a:gd name="connsiteX13-6657" fmla="*/ 2661696 w 7496628"/>
              <a:gd name="connsiteY13-6658" fmla="*/ 1093879 h 7997370"/>
              <a:gd name="connsiteX14-6659" fmla="*/ 2615857 w 7496628"/>
              <a:gd name="connsiteY14-6660" fmla="*/ 1038324 h 7997370"/>
              <a:gd name="connsiteX15-6661" fmla="*/ 2615856 w 7496628"/>
              <a:gd name="connsiteY15-6662" fmla="*/ 1038324 h 7997370"/>
              <a:gd name="connsiteX16-6663" fmla="*/ 2615857 w 7496628"/>
              <a:gd name="connsiteY16-6664" fmla="*/ 1038324 h 7997370"/>
              <a:gd name="connsiteX17-6665" fmla="*/ 2661696 w 7496628"/>
              <a:gd name="connsiteY17-6666" fmla="*/ 1093880 h 7997370"/>
              <a:gd name="connsiteX18-6667" fmla="*/ 2737678 w 7496628"/>
              <a:gd name="connsiteY18-6668" fmla="*/ 1156573 h 7997370"/>
              <a:gd name="connsiteX19-6669" fmla="*/ 2774450 w 7496628"/>
              <a:gd name="connsiteY19-6670" fmla="*/ 1205746 h 7997370"/>
              <a:gd name="connsiteX20-6671" fmla="*/ 2774465 w 7496628"/>
              <a:gd name="connsiteY20-6672" fmla="*/ 1205769 h 7997370"/>
              <a:gd name="connsiteX21-6673" fmla="*/ 2774465 w 7496628"/>
              <a:gd name="connsiteY21-6674" fmla="*/ 1205769 h 7997370"/>
              <a:gd name="connsiteX22-6675" fmla="*/ 2774450 w 7496628"/>
              <a:gd name="connsiteY22-6676" fmla="*/ 1205745 h 7997370"/>
              <a:gd name="connsiteX23-6677" fmla="*/ 2737678 w 7496628"/>
              <a:gd name="connsiteY23-6678" fmla="*/ 1156572 h 7997370"/>
              <a:gd name="connsiteX24-6679" fmla="*/ 2787356 w 7496628"/>
              <a:gd name="connsiteY24-6680" fmla="*/ 1197560 h 7997370"/>
              <a:gd name="connsiteX25-6681" fmla="*/ 3262088 w 7496628"/>
              <a:gd name="connsiteY25-6682" fmla="*/ 1342571 h 7997370"/>
              <a:gd name="connsiteX26-6683" fmla="*/ 3862482 w 7496628"/>
              <a:gd name="connsiteY26-6684" fmla="*/ 1093879 h 7997370"/>
              <a:gd name="connsiteX27-6685" fmla="*/ 4045160 w 7496628"/>
              <a:gd name="connsiteY27-6686" fmla="*/ 831897 h 7997370"/>
              <a:gd name="connsiteX28-6687" fmla="*/ 5609771 w 7496628"/>
              <a:gd name="connsiteY28-6688" fmla="*/ 0 h 7997370"/>
              <a:gd name="connsiteX29-6689" fmla="*/ 7496628 w 7496628"/>
              <a:gd name="connsiteY29-6690" fmla="*/ 1886857 h 7997370"/>
              <a:gd name="connsiteX30-6691" fmla="*/ 6170864 w 7496628"/>
              <a:gd name="connsiteY30-6692" fmla="*/ 3688885 h 7997370"/>
              <a:gd name="connsiteX31-6693" fmla="*/ 6084717 w 7496628"/>
              <a:gd name="connsiteY31-6694" fmla="*/ 3711035 h 7997370"/>
              <a:gd name="connsiteX32-6695" fmla="*/ 6084708 w 7496628"/>
              <a:gd name="connsiteY32-6696" fmla="*/ 3711036 h 7997370"/>
              <a:gd name="connsiteX33-6697" fmla="*/ 5990038 w 7496628"/>
              <a:gd name="connsiteY33-6698" fmla="*/ 3735379 h 7997370"/>
              <a:gd name="connsiteX34-6699" fmla="*/ 5976330 w 7496628"/>
              <a:gd name="connsiteY34-6700" fmla="*/ 3737471 h 7997370"/>
              <a:gd name="connsiteX35-6701" fmla="*/ 5894258 w 7496628"/>
              <a:gd name="connsiteY35-6702" fmla="*/ 3749996 h 7997370"/>
              <a:gd name="connsiteX36-6703" fmla="*/ 5894248 w 7496628"/>
              <a:gd name="connsiteY36-6704" fmla="*/ 3749999 h 7997370"/>
              <a:gd name="connsiteX37-6705" fmla="*/ 5894238 w 7496628"/>
              <a:gd name="connsiteY37-6706" fmla="*/ 3750001 h 7997370"/>
              <a:gd name="connsiteX38-6707" fmla="*/ 5873297 w 7496628"/>
              <a:gd name="connsiteY38-6708" fmla="*/ 3755385 h 7997370"/>
              <a:gd name="connsiteX39-6709" fmla="*/ 5025574 w 7496628"/>
              <a:gd name="connsiteY39-6710" fmla="*/ 4907642 h 7997370"/>
              <a:gd name="connsiteX40-6711" fmla="*/ 5050086 w 7496628"/>
              <a:gd name="connsiteY40-6712" fmla="*/ 5150794 h 7997370"/>
              <a:gd name="connsiteX41-6713" fmla="*/ 5068892 w 7496628"/>
              <a:gd name="connsiteY41-6714" fmla="*/ 5223933 h 7997370"/>
              <a:gd name="connsiteX42-6715" fmla="*/ 5068892 w 7496628"/>
              <a:gd name="connsiteY42-6716" fmla="*/ 5223935 h 7997370"/>
              <a:gd name="connsiteX43-6717" fmla="*/ 5142177 w 7496628"/>
              <a:gd name="connsiteY43-6718" fmla="*/ 5376064 h 7997370"/>
              <a:gd name="connsiteX44-6719" fmla="*/ 5144682 w 7496628"/>
              <a:gd name="connsiteY44-6720" fmla="*/ 5382906 h 7997370"/>
              <a:gd name="connsiteX45-6721" fmla="*/ 5196413 w 7496628"/>
              <a:gd name="connsiteY45-6722" fmla="*/ 5524245 h 7997370"/>
              <a:gd name="connsiteX46-6723" fmla="*/ 5196414 w 7496628"/>
              <a:gd name="connsiteY46-6724" fmla="*/ 5524247 h 7997370"/>
              <a:gd name="connsiteX47-6725" fmla="*/ 5205627 w 7496628"/>
              <a:gd name="connsiteY47-6726" fmla="*/ 5549419 h 7997370"/>
              <a:gd name="connsiteX48-6727" fmla="*/ 5290456 w 7496628"/>
              <a:gd name="connsiteY48-6728" fmla="*/ 6110513 h 7997370"/>
              <a:gd name="connsiteX49-6729" fmla="*/ 3403599 w 7496628"/>
              <a:gd name="connsiteY49-6730" fmla="*/ 7997370 h 7997370"/>
              <a:gd name="connsiteX50-6731" fmla="*/ 1516743 w 7496628"/>
              <a:gd name="connsiteY50-6732" fmla="*/ 6110513 h 7997370"/>
              <a:gd name="connsiteX51-6733" fmla="*/ 1838988 w 7496628"/>
              <a:gd name="connsiteY51-6734" fmla="*/ 5055553 h 7997370"/>
              <a:gd name="connsiteX52-6735" fmla="*/ 1973782 w 7496628"/>
              <a:gd name="connsiteY52-6736" fmla="*/ 4881500 h 7997370"/>
              <a:gd name="connsiteX53-6737" fmla="*/ 1973783 w 7496628"/>
              <a:gd name="connsiteY53-6738" fmla="*/ 4881500 h 7997370"/>
              <a:gd name="connsiteX54-6739" fmla="*/ 2045103 w 7496628"/>
              <a:gd name="connsiteY54-6740" fmla="*/ 4750101 h 7997370"/>
              <a:gd name="connsiteX55-6741" fmla="*/ 2111829 w 7496628"/>
              <a:gd name="connsiteY55-6742" fmla="*/ 4419599 h 7997370"/>
              <a:gd name="connsiteX56-6743" fmla="*/ 1349557 w 7496628"/>
              <a:gd name="connsiteY56-6744" fmla="*/ 3574897 h 7997370"/>
              <a:gd name="connsiteX57-6745" fmla="*/ 1329447 w 7496628"/>
              <a:gd name="connsiteY57-6746" fmla="*/ 3573881 h 7997370"/>
              <a:gd name="connsiteX58-6747" fmla="*/ 1328058 w 7496628"/>
              <a:gd name="connsiteY58-6748" fmla="*/ 3570513 h 7997370"/>
              <a:gd name="connsiteX59-6749" fmla="*/ 1334174 w 7496628"/>
              <a:gd name="connsiteY59-6750" fmla="*/ 3558486 h 7997370"/>
              <a:gd name="connsiteX60-6751" fmla="*/ 1401337 w 7496628"/>
              <a:gd name="connsiteY60-6752" fmla="*/ 3426425 h 7997370"/>
              <a:gd name="connsiteX61-6753" fmla="*/ 1401337 w 7496628"/>
              <a:gd name="connsiteY61-6754" fmla="*/ 3426425 h 7997370"/>
              <a:gd name="connsiteX62-6755" fmla="*/ 1334174 w 7496628"/>
              <a:gd name="connsiteY62-6756" fmla="*/ 3558486 h 7997370"/>
              <a:gd name="connsiteX63-6757" fmla="*/ 1211066 w 7496628"/>
              <a:gd name="connsiteY63-6758" fmla="*/ 3539698 h 7997370"/>
              <a:gd name="connsiteX64-6759" fmla="*/ 0 w 7496628"/>
              <a:gd name="connsiteY64-6760" fmla="*/ 2053770 h 7997370"/>
              <a:gd name="connsiteX0-6761" fmla="*/ 0 w 7496628"/>
              <a:gd name="connsiteY0-6762" fmla="*/ 2053770 h 7997370"/>
              <a:gd name="connsiteX1-6763" fmla="*/ 1516743 w 7496628"/>
              <a:gd name="connsiteY1-6764" fmla="*/ 537027 h 7997370"/>
              <a:gd name="connsiteX2-6765" fmla="*/ 2481532 w 7496628"/>
              <a:gd name="connsiteY2-6766" fmla="*/ 883377 h 7997370"/>
              <a:gd name="connsiteX3-6767" fmla="*/ 2541593 w 7496628"/>
              <a:gd name="connsiteY3-6768" fmla="*/ 937965 h 7997370"/>
              <a:gd name="connsiteX4-6769" fmla="*/ 2541595 w 7496628"/>
              <a:gd name="connsiteY4-6770" fmla="*/ 937967 h 7997370"/>
              <a:gd name="connsiteX5-6771" fmla="*/ 2589242 w 7496628"/>
              <a:gd name="connsiteY5-6772" fmla="*/ 981272 h 7997370"/>
              <a:gd name="connsiteX6-6773" fmla="*/ 2633106 w 7496628"/>
              <a:gd name="connsiteY6-6774" fmla="*/ 1029535 h 7997370"/>
              <a:gd name="connsiteX7-6775" fmla="*/ 2633107 w 7496628"/>
              <a:gd name="connsiteY7-6776" fmla="*/ 1029535 h 7997370"/>
              <a:gd name="connsiteX8-6777" fmla="*/ 2687136 w 7496628"/>
              <a:gd name="connsiteY8-6778" fmla="*/ 1088981 h 7997370"/>
              <a:gd name="connsiteX9-6779" fmla="*/ 2737678 w 7496628"/>
              <a:gd name="connsiteY9-6780" fmla="*/ 1156572 h 7997370"/>
              <a:gd name="connsiteX10-6781" fmla="*/ 2661696 w 7496628"/>
              <a:gd name="connsiteY10-6782" fmla="*/ 1093879 h 7997370"/>
              <a:gd name="connsiteX11-6783" fmla="*/ 2615857 w 7496628"/>
              <a:gd name="connsiteY11-6784" fmla="*/ 1038324 h 7997370"/>
              <a:gd name="connsiteX12-6785" fmla="*/ 2615856 w 7496628"/>
              <a:gd name="connsiteY12-6786" fmla="*/ 1038324 h 7997370"/>
              <a:gd name="connsiteX13-6787" fmla="*/ 2615857 w 7496628"/>
              <a:gd name="connsiteY13-6788" fmla="*/ 1038324 h 7997370"/>
              <a:gd name="connsiteX14-6789" fmla="*/ 2661696 w 7496628"/>
              <a:gd name="connsiteY14-6790" fmla="*/ 1093880 h 7997370"/>
              <a:gd name="connsiteX15-6791" fmla="*/ 2737678 w 7496628"/>
              <a:gd name="connsiteY15-6792" fmla="*/ 1156573 h 7997370"/>
              <a:gd name="connsiteX16-6793" fmla="*/ 2774450 w 7496628"/>
              <a:gd name="connsiteY16-6794" fmla="*/ 1205746 h 7997370"/>
              <a:gd name="connsiteX17-6795" fmla="*/ 2774465 w 7496628"/>
              <a:gd name="connsiteY17-6796" fmla="*/ 1205769 h 7997370"/>
              <a:gd name="connsiteX18-6797" fmla="*/ 2774465 w 7496628"/>
              <a:gd name="connsiteY18-6798" fmla="*/ 1205769 h 7997370"/>
              <a:gd name="connsiteX19-6799" fmla="*/ 2774450 w 7496628"/>
              <a:gd name="connsiteY19-6800" fmla="*/ 1205745 h 7997370"/>
              <a:gd name="connsiteX20-6801" fmla="*/ 2737678 w 7496628"/>
              <a:gd name="connsiteY20-6802" fmla="*/ 1156572 h 7997370"/>
              <a:gd name="connsiteX21-6803" fmla="*/ 2787356 w 7496628"/>
              <a:gd name="connsiteY21-6804" fmla="*/ 1197560 h 7997370"/>
              <a:gd name="connsiteX22-6805" fmla="*/ 3262088 w 7496628"/>
              <a:gd name="connsiteY22-6806" fmla="*/ 1342571 h 7997370"/>
              <a:gd name="connsiteX23-6807" fmla="*/ 3862482 w 7496628"/>
              <a:gd name="connsiteY23-6808" fmla="*/ 1093879 h 7997370"/>
              <a:gd name="connsiteX24-6809" fmla="*/ 4045160 w 7496628"/>
              <a:gd name="connsiteY24-6810" fmla="*/ 831897 h 7997370"/>
              <a:gd name="connsiteX25-6811" fmla="*/ 5609771 w 7496628"/>
              <a:gd name="connsiteY25-6812" fmla="*/ 0 h 7997370"/>
              <a:gd name="connsiteX26-6813" fmla="*/ 7496628 w 7496628"/>
              <a:gd name="connsiteY26-6814" fmla="*/ 1886857 h 7997370"/>
              <a:gd name="connsiteX27-6815" fmla="*/ 6170864 w 7496628"/>
              <a:gd name="connsiteY27-6816" fmla="*/ 3688885 h 7997370"/>
              <a:gd name="connsiteX28-6817" fmla="*/ 6084717 w 7496628"/>
              <a:gd name="connsiteY28-6818" fmla="*/ 3711035 h 7997370"/>
              <a:gd name="connsiteX29-6819" fmla="*/ 6084708 w 7496628"/>
              <a:gd name="connsiteY29-6820" fmla="*/ 3711036 h 7997370"/>
              <a:gd name="connsiteX30-6821" fmla="*/ 5990038 w 7496628"/>
              <a:gd name="connsiteY30-6822" fmla="*/ 3735379 h 7997370"/>
              <a:gd name="connsiteX31-6823" fmla="*/ 5976330 w 7496628"/>
              <a:gd name="connsiteY31-6824" fmla="*/ 3737471 h 7997370"/>
              <a:gd name="connsiteX32-6825" fmla="*/ 5894258 w 7496628"/>
              <a:gd name="connsiteY32-6826" fmla="*/ 3749996 h 7997370"/>
              <a:gd name="connsiteX33-6827" fmla="*/ 5894248 w 7496628"/>
              <a:gd name="connsiteY33-6828" fmla="*/ 3749999 h 7997370"/>
              <a:gd name="connsiteX34-6829" fmla="*/ 5894238 w 7496628"/>
              <a:gd name="connsiteY34-6830" fmla="*/ 3750001 h 7997370"/>
              <a:gd name="connsiteX35-6831" fmla="*/ 5873297 w 7496628"/>
              <a:gd name="connsiteY35-6832" fmla="*/ 3755385 h 7997370"/>
              <a:gd name="connsiteX36-6833" fmla="*/ 5025574 w 7496628"/>
              <a:gd name="connsiteY36-6834" fmla="*/ 4907642 h 7997370"/>
              <a:gd name="connsiteX37-6835" fmla="*/ 5050086 w 7496628"/>
              <a:gd name="connsiteY37-6836" fmla="*/ 5150794 h 7997370"/>
              <a:gd name="connsiteX38-6837" fmla="*/ 5068892 w 7496628"/>
              <a:gd name="connsiteY38-6838" fmla="*/ 5223933 h 7997370"/>
              <a:gd name="connsiteX39-6839" fmla="*/ 5068892 w 7496628"/>
              <a:gd name="connsiteY39-6840" fmla="*/ 5223935 h 7997370"/>
              <a:gd name="connsiteX40-6841" fmla="*/ 5142177 w 7496628"/>
              <a:gd name="connsiteY40-6842" fmla="*/ 5376064 h 7997370"/>
              <a:gd name="connsiteX41-6843" fmla="*/ 5144682 w 7496628"/>
              <a:gd name="connsiteY41-6844" fmla="*/ 5382906 h 7997370"/>
              <a:gd name="connsiteX42-6845" fmla="*/ 5196413 w 7496628"/>
              <a:gd name="connsiteY42-6846" fmla="*/ 5524245 h 7997370"/>
              <a:gd name="connsiteX43-6847" fmla="*/ 5196414 w 7496628"/>
              <a:gd name="connsiteY43-6848" fmla="*/ 5524247 h 7997370"/>
              <a:gd name="connsiteX44-6849" fmla="*/ 5205627 w 7496628"/>
              <a:gd name="connsiteY44-6850" fmla="*/ 5549419 h 7997370"/>
              <a:gd name="connsiteX45-6851" fmla="*/ 5290456 w 7496628"/>
              <a:gd name="connsiteY45-6852" fmla="*/ 6110513 h 7997370"/>
              <a:gd name="connsiteX46-6853" fmla="*/ 3403599 w 7496628"/>
              <a:gd name="connsiteY46-6854" fmla="*/ 7997370 h 7997370"/>
              <a:gd name="connsiteX47-6855" fmla="*/ 1516743 w 7496628"/>
              <a:gd name="connsiteY47-6856" fmla="*/ 6110513 h 7997370"/>
              <a:gd name="connsiteX48-6857" fmla="*/ 1838988 w 7496628"/>
              <a:gd name="connsiteY48-6858" fmla="*/ 5055553 h 7997370"/>
              <a:gd name="connsiteX49-6859" fmla="*/ 1973782 w 7496628"/>
              <a:gd name="connsiteY49-6860" fmla="*/ 4881500 h 7997370"/>
              <a:gd name="connsiteX50-6861" fmla="*/ 1973783 w 7496628"/>
              <a:gd name="connsiteY50-6862" fmla="*/ 4881500 h 7997370"/>
              <a:gd name="connsiteX51-6863" fmla="*/ 2045103 w 7496628"/>
              <a:gd name="connsiteY51-6864" fmla="*/ 4750101 h 7997370"/>
              <a:gd name="connsiteX52-6865" fmla="*/ 2111829 w 7496628"/>
              <a:gd name="connsiteY52-6866" fmla="*/ 4419599 h 7997370"/>
              <a:gd name="connsiteX53-6867" fmla="*/ 1349557 w 7496628"/>
              <a:gd name="connsiteY53-6868" fmla="*/ 3574897 h 7997370"/>
              <a:gd name="connsiteX54-6869" fmla="*/ 1329447 w 7496628"/>
              <a:gd name="connsiteY54-6870" fmla="*/ 3573881 h 7997370"/>
              <a:gd name="connsiteX55-6871" fmla="*/ 1328058 w 7496628"/>
              <a:gd name="connsiteY55-6872" fmla="*/ 3570513 h 7997370"/>
              <a:gd name="connsiteX56-6873" fmla="*/ 1334174 w 7496628"/>
              <a:gd name="connsiteY56-6874" fmla="*/ 3558486 h 7997370"/>
              <a:gd name="connsiteX57-6875" fmla="*/ 1401337 w 7496628"/>
              <a:gd name="connsiteY57-6876" fmla="*/ 3426425 h 7997370"/>
              <a:gd name="connsiteX58-6877" fmla="*/ 1401337 w 7496628"/>
              <a:gd name="connsiteY58-6878" fmla="*/ 3426425 h 7997370"/>
              <a:gd name="connsiteX59-6879" fmla="*/ 1334174 w 7496628"/>
              <a:gd name="connsiteY59-6880" fmla="*/ 3558486 h 7997370"/>
              <a:gd name="connsiteX60-6881" fmla="*/ 1211066 w 7496628"/>
              <a:gd name="connsiteY60-6882" fmla="*/ 3539698 h 7997370"/>
              <a:gd name="connsiteX61-6883" fmla="*/ 0 w 7496628"/>
              <a:gd name="connsiteY61-6884" fmla="*/ 2053770 h 7997370"/>
              <a:gd name="connsiteX0-6885" fmla="*/ 0 w 7496628"/>
              <a:gd name="connsiteY0-6886" fmla="*/ 2053770 h 7997370"/>
              <a:gd name="connsiteX1-6887" fmla="*/ 1516743 w 7496628"/>
              <a:gd name="connsiteY1-6888" fmla="*/ 537027 h 7997370"/>
              <a:gd name="connsiteX2-6889" fmla="*/ 2481532 w 7496628"/>
              <a:gd name="connsiteY2-6890" fmla="*/ 883377 h 7997370"/>
              <a:gd name="connsiteX3-6891" fmla="*/ 2541593 w 7496628"/>
              <a:gd name="connsiteY3-6892" fmla="*/ 937965 h 7997370"/>
              <a:gd name="connsiteX4-6893" fmla="*/ 2541595 w 7496628"/>
              <a:gd name="connsiteY4-6894" fmla="*/ 937967 h 7997370"/>
              <a:gd name="connsiteX5-6895" fmla="*/ 2589242 w 7496628"/>
              <a:gd name="connsiteY5-6896" fmla="*/ 981272 h 7997370"/>
              <a:gd name="connsiteX6-6897" fmla="*/ 2633106 w 7496628"/>
              <a:gd name="connsiteY6-6898" fmla="*/ 1029535 h 7997370"/>
              <a:gd name="connsiteX7-6899" fmla="*/ 2633107 w 7496628"/>
              <a:gd name="connsiteY7-6900" fmla="*/ 1029535 h 7997370"/>
              <a:gd name="connsiteX8-6901" fmla="*/ 2687136 w 7496628"/>
              <a:gd name="connsiteY8-6902" fmla="*/ 1088981 h 7997370"/>
              <a:gd name="connsiteX9-6903" fmla="*/ 2737678 w 7496628"/>
              <a:gd name="connsiteY9-6904" fmla="*/ 1156572 h 7997370"/>
              <a:gd name="connsiteX10-6905" fmla="*/ 2661696 w 7496628"/>
              <a:gd name="connsiteY10-6906" fmla="*/ 1093879 h 7997370"/>
              <a:gd name="connsiteX11-6907" fmla="*/ 2615857 w 7496628"/>
              <a:gd name="connsiteY11-6908" fmla="*/ 1038324 h 7997370"/>
              <a:gd name="connsiteX12-6909" fmla="*/ 2615856 w 7496628"/>
              <a:gd name="connsiteY12-6910" fmla="*/ 1038324 h 7997370"/>
              <a:gd name="connsiteX13-6911" fmla="*/ 2615857 w 7496628"/>
              <a:gd name="connsiteY13-6912" fmla="*/ 1038324 h 7997370"/>
              <a:gd name="connsiteX14-6913" fmla="*/ 2661696 w 7496628"/>
              <a:gd name="connsiteY14-6914" fmla="*/ 1093880 h 7997370"/>
              <a:gd name="connsiteX15-6915" fmla="*/ 2737678 w 7496628"/>
              <a:gd name="connsiteY15-6916" fmla="*/ 1156573 h 7997370"/>
              <a:gd name="connsiteX16-6917" fmla="*/ 2774450 w 7496628"/>
              <a:gd name="connsiteY16-6918" fmla="*/ 1205746 h 7997370"/>
              <a:gd name="connsiteX17-6919" fmla="*/ 2774465 w 7496628"/>
              <a:gd name="connsiteY17-6920" fmla="*/ 1205769 h 7997370"/>
              <a:gd name="connsiteX18-6921" fmla="*/ 2774465 w 7496628"/>
              <a:gd name="connsiteY18-6922" fmla="*/ 1205769 h 7997370"/>
              <a:gd name="connsiteX19-6923" fmla="*/ 2774450 w 7496628"/>
              <a:gd name="connsiteY19-6924" fmla="*/ 1205745 h 7997370"/>
              <a:gd name="connsiteX20-6925" fmla="*/ 2737678 w 7496628"/>
              <a:gd name="connsiteY20-6926" fmla="*/ 1156572 h 7997370"/>
              <a:gd name="connsiteX21-6927" fmla="*/ 2787356 w 7496628"/>
              <a:gd name="connsiteY21-6928" fmla="*/ 1197560 h 7997370"/>
              <a:gd name="connsiteX22-6929" fmla="*/ 3262088 w 7496628"/>
              <a:gd name="connsiteY22-6930" fmla="*/ 1342571 h 7997370"/>
              <a:gd name="connsiteX23-6931" fmla="*/ 3862482 w 7496628"/>
              <a:gd name="connsiteY23-6932" fmla="*/ 1093879 h 7997370"/>
              <a:gd name="connsiteX24-6933" fmla="*/ 4045160 w 7496628"/>
              <a:gd name="connsiteY24-6934" fmla="*/ 831897 h 7997370"/>
              <a:gd name="connsiteX25-6935" fmla="*/ 5609771 w 7496628"/>
              <a:gd name="connsiteY25-6936" fmla="*/ 0 h 7997370"/>
              <a:gd name="connsiteX26-6937" fmla="*/ 7496628 w 7496628"/>
              <a:gd name="connsiteY26-6938" fmla="*/ 1886857 h 7997370"/>
              <a:gd name="connsiteX27-6939" fmla="*/ 6170864 w 7496628"/>
              <a:gd name="connsiteY27-6940" fmla="*/ 3688885 h 7997370"/>
              <a:gd name="connsiteX28-6941" fmla="*/ 6084717 w 7496628"/>
              <a:gd name="connsiteY28-6942" fmla="*/ 3711035 h 7997370"/>
              <a:gd name="connsiteX29-6943" fmla="*/ 6084708 w 7496628"/>
              <a:gd name="connsiteY29-6944" fmla="*/ 3711036 h 7997370"/>
              <a:gd name="connsiteX30-6945" fmla="*/ 5990038 w 7496628"/>
              <a:gd name="connsiteY30-6946" fmla="*/ 3735379 h 7997370"/>
              <a:gd name="connsiteX31-6947" fmla="*/ 5976330 w 7496628"/>
              <a:gd name="connsiteY31-6948" fmla="*/ 3737471 h 7997370"/>
              <a:gd name="connsiteX32-6949" fmla="*/ 5894258 w 7496628"/>
              <a:gd name="connsiteY32-6950" fmla="*/ 3749996 h 7997370"/>
              <a:gd name="connsiteX33-6951" fmla="*/ 5894248 w 7496628"/>
              <a:gd name="connsiteY33-6952" fmla="*/ 3749999 h 7997370"/>
              <a:gd name="connsiteX34-6953" fmla="*/ 5894238 w 7496628"/>
              <a:gd name="connsiteY34-6954" fmla="*/ 3750001 h 7997370"/>
              <a:gd name="connsiteX35-6955" fmla="*/ 5873297 w 7496628"/>
              <a:gd name="connsiteY35-6956" fmla="*/ 3755385 h 7997370"/>
              <a:gd name="connsiteX36-6957" fmla="*/ 5025574 w 7496628"/>
              <a:gd name="connsiteY36-6958" fmla="*/ 4907642 h 7997370"/>
              <a:gd name="connsiteX37-6959" fmla="*/ 5050086 w 7496628"/>
              <a:gd name="connsiteY37-6960" fmla="*/ 5150794 h 7997370"/>
              <a:gd name="connsiteX38-6961" fmla="*/ 5068892 w 7496628"/>
              <a:gd name="connsiteY38-6962" fmla="*/ 5223933 h 7997370"/>
              <a:gd name="connsiteX39-6963" fmla="*/ 5068892 w 7496628"/>
              <a:gd name="connsiteY39-6964" fmla="*/ 5223935 h 7997370"/>
              <a:gd name="connsiteX40-6965" fmla="*/ 5142177 w 7496628"/>
              <a:gd name="connsiteY40-6966" fmla="*/ 5376064 h 7997370"/>
              <a:gd name="connsiteX41-6967" fmla="*/ 5144682 w 7496628"/>
              <a:gd name="connsiteY41-6968" fmla="*/ 5382906 h 7997370"/>
              <a:gd name="connsiteX42-6969" fmla="*/ 5196413 w 7496628"/>
              <a:gd name="connsiteY42-6970" fmla="*/ 5524245 h 7997370"/>
              <a:gd name="connsiteX43-6971" fmla="*/ 5205627 w 7496628"/>
              <a:gd name="connsiteY43-6972" fmla="*/ 5549419 h 7997370"/>
              <a:gd name="connsiteX44-6973" fmla="*/ 5290456 w 7496628"/>
              <a:gd name="connsiteY44-6974" fmla="*/ 6110513 h 7997370"/>
              <a:gd name="connsiteX45-6975" fmla="*/ 3403599 w 7496628"/>
              <a:gd name="connsiteY45-6976" fmla="*/ 7997370 h 7997370"/>
              <a:gd name="connsiteX46-6977" fmla="*/ 1516743 w 7496628"/>
              <a:gd name="connsiteY46-6978" fmla="*/ 6110513 h 7997370"/>
              <a:gd name="connsiteX47-6979" fmla="*/ 1838988 w 7496628"/>
              <a:gd name="connsiteY47-6980" fmla="*/ 5055553 h 7997370"/>
              <a:gd name="connsiteX48-6981" fmla="*/ 1973782 w 7496628"/>
              <a:gd name="connsiteY48-6982" fmla="*/ 4881500 h 7997370"/>
              <a:gd name="connsiteX49-6983" fmla="*/ 1973783 w 7496628"/>
              <a:gd name="connsiteY49-6984" fmla="*/ 4881500 h 7997370"/>
              <a:gd name="connsiteX50-6985" fmla="*/ 2045103 w 7496628"/>
              <a:gd name="connsiteY50-6986" fmla="*/ 4750101 h 7997370"/>
              <a:gd name="connsiteX51-6987" fmla="*/ 2111829 w 7496628"/>
              <a:gd name="connsiteY51-6988" fmla="*/ 4419599 h 7997370"/>
              <a:gd name="connsiteX52-6989" fmla="*/ 1349557 w 7496628"/>
              <a:gd name="connsiteY52-6990" fmla="*/ 3574897 h 7997370"/>
              <a:gd name="connsiteX53-6991" fmla="*/ 1329447 w 7496628"/>
              <a:gd name="connsiteY53-6992" fmla="*/ 3573881 h 7997370"/>
              <a:gd name="connsiteX54-6993" fmla="*/ 1328058 w 7496628"/>
              <a:gd name="connsiteY54-6994" fmla="*/ 3570513 h 7997370"/>
              <a:gd name="connsiteX55-6995" fmla="*/ 1334174 w 7496628"/>
              <a:gd name="connsiteY55-6996" fmla="*/ 3558486 h 7997370"/>
              <a:gd name="connsiteX56-6997" fmla="*/ 1401337 w 7496628"/>
              <a:gd name="connsiteY56-6998" fmla="*/ 3426425 h 7997370"/>
              <a:gd name="connsiteX57-6999" fmla="*/ 1401337 w 7496628"/>
              <a:gd name="connsiteY57-7000" fmla="*/ 3426425 h 7997370"/>
              <a:gd name="connsiteX58-7001" fmla="*/ 1334174 w 7496628"/>
              <a:gd name="connsiteY58-7002" fmla="*/ 3558486 h 7997370"/>
              <a:gd name="connsiteX59-7003" fmla="*/ 1211066 w 7496628"/>
              <a:gd name="connsiteY59-7004" fmla="*/ 3539698 h 7997370"/>
              <a:gd name="connsiteX60-7005" fmla="*/ 0 w 7496628"/>
              <a:gd name="connsiteY60-7006" fmla="*/ 2053770 h 7997370"/>
              <a:gd name="connsiteX0-7007" fmla="*/ 0 w 7496628"/>
              <a:gd name="connsiteY0-7008" fmla="*/ 2053770 h 7997370"/>
              <a:gd name="connsiteX1-7009" fmla="*/ 1516743 w 7496628"/>
              <a:gd name="connsiteY1-7010" fmla="*/ 537027 h 7997370"/>
              <a:gd name="connsiteX2-7011" fmla="*/ 2481532 w 7496628"/>
              <a:gd name="connsiteY2-7012" fmla="*/ 883377 h 7997370"/>
              <a:gd name="connsiteX3-7013" fmla="*/ 2541593 w 7496628"/>
              <a:gd name="connsiteY3-7014" fmla="*/ 937965 h 7997370"/>
              <a:gd name="connsiteX4-7015" fmla="*/ 2541595 w 7496628"/>
              <a:gd name="connsiteY4-7016" fmla="*/ 937967 h 7997370"/>
              <a:gd name="connsiteX5-7017" fmla="*/ 2589242 w 7496628"/>
              <a:gd name="connsiteY5-7018" fmla="*/ 981272 h 7997370"/>
              <a:gd name="connsiteX6-7019" fmla="*/ 2633106 w 7496628"/>
              <a:gd name="connsiteY6-7020" fmla="*/ 1029535 h 7997370"/>
              <a:gd name="connsiteX7-7021" fmla="*/ 2633107 w 7496628"/>
              <a:gd name="connsiteY7-7022" fmla="*/ 1029535 h 7997370"/>
              <a:gd name="connsiteX8-7023" fmla="*/ 2687136 w 7496628"/>
              <a:gd name="connsiteY8-7024" fmla="*/ 1088981 h 7997370"/>
              <a:gd name="connsiteX9-7025" fmla="*/ 2737678 w 7496628"/>
              <a:gd name="connsiteY9-7026" fmla="*/ 1156572 h 7997370"/>
              <a:gd name="connsiteX10-7027" fmla="*/ 2661696 w 7496628"/>
              <a:gd name="connsiteY10-7028" fmla="*/ 1093879 h 7997370"/>
              <a:gd name="connsiteX11-7029" fmla="*/ 2615857 w 7496628"/>
              <a:gd name="connsiteY11-7030" fmla="*/ 1038324 h 7997370"/>
              <a:gd name="connsiteX12-7031" fmla="*/ 2615856 w 7496628"/>
              <a:gd name="connsiteY12-7032" fmla="*/ 1038324 h 7997370"/>
              <a:gd name="connsiteX13-7033" fmla="*/ 2615857 w 7496628"/>
              <a:gd name="connsiteY13-7034" fmla="*/ 1038324 h 7997370"/>
              <a:gd name="connsiteX14-7035" fmla="*/ 2661696 w 7496628"/>
              <a:gd name="connsiteY14-7036" fmla="*/ 1093880 h 7997370"/>
              <a:gd name="connsiteX15-7037" fmla="*/ 2737678 w 7496628"/>
              <a:gd name="connsiteY15-7038" fmla="*/ 1156573 h 7997370"/>
              <a:gd name="connsiteX16-7039" fmla="*/ 2774450 w 7496628"/>
              <a:gd name="connsiteY16-7040" fmla="*/ 1205746 h 7997370"/>
              <a:gd name="connsiteX17-7041" fmla="*/ 2774465 w 7496628"/>
              <a:gd name="connsiteY17-7042" fmla="*/ 1205769 h 7997370"/>
              <a:gd name="connsiteX18-7043" fmla="*/ 2774465 w 7496628"/>
              <a:gd name="connsiteY18-7044" fmla="*/ 1205769 h 7997370"/>
              <a:gd name="connsiteX19-7045" fmla="*/ 2774450 w 7496628"/>
              <a:gd name="connsiteY19-7046" fmla="*/ 1205745 h 7997370"/>
              <a:gd name="connsiteX20-7047" fmla="*/ 2737678 w 7496628"/>
              <a:gd name="connsiteY20-7048" fmla="*/ 1156572 h 7997370"/>
              <a:gd name="connsiteX21-7049" fmla="*/ 2787356 w 7496628"/>
              <a:gd name="connsiteY21-7050" fmla="*/ 1197560 h 7997370"/>
              <a:gd name="connsiteX22-7051" fmla="*/ 3262088 w 7496628"/>
              <a:gd name="connsiteY22-7052" fmla="*/ 1342571 h 7997370"/>
              <a:gd name="connsiteX23-7053" fmla="*/ 3862482 w 7496628"/>
              <a:gd name="connsiteY23-7054" fmla="*/ 1093879 h 7997370"/>
              <a:gd name="connsiteX24-7055" fmla="*/ 4045160 w 7496628"/>
              <a:gd name="connsiteY24-7056" fmla="*/ 831897 h 7997370"/>
              <a:gd name="connsiteX25-7057" fmla="*/ 5609771 w 7496628"/>
              <a:gd name="connsiteY25-7058" fmla="*/ 0 h 7997370"/>
              <a:gd name="connsiteX26-7059" fmla="*/ 7496628 w 7496628"/>
              <a:gd name="connsiteY26-7060" fmla="*/ 1886857 h 7997370"/>
              <a:gd name="connsiteX27-7061" fmla="*/ 6170864 w 7496628"/>
              <a:gd name="connsiteY27-7062" fmla="*/ 3688885 h 7997370"/>
              <a:gd name="connsiteX28-7063" fmla="*/ 6084717 w 7496628"/>
              <a:gd name="connsiteY28-7064" fmla="*/ 3711035 h 7997370"/>
              <a:gd name="connsiteX29-7065" fmla="*/ 6084708 w 7496628"/>
              <a:gd name="connsiteY29-7066" fmla="*/ 3711036 h 7997370"/>
              <a:gd name="connsiteX30-7067" fmla="*/ 5990038 w 7496628"/>
              <a:gd name="connsiteY30-7068" fmla="*/ 3735379 h 7997370"/>
              <a:gd name="connsiteX31-7069" fmla="*/ 5976330 w 7496628"/>
              <a:gd name="connsiteY31-7070" fmla="*/ 3737471 h 7997370"/>
              <a:gd name="connsiteX32-7071" fmla="*/ 5894258 w 7496628"/>
              <a:gd name="connsiteY32-7072" fmla="*/ 3749996 h 7997370"/>
              <a:gd name="connsiteX33-7073" fmla="*/ 5894248 w 7496628"/>
              <a:gd name="connsiteY33-7074" fmla="*/ 3749999 h 7997370"/>
              <a:gd name="connsiteX34-7075" fmla="*/ 5894238 w 7496628"/>
              <a:gd name="connsiteY34-7076" fmla="*/ 3750001 h 7997370"/>
              <a:gd name="connsiteX35-7077" fmla="*/ 5873297 w 7496628"/>
              <a:gd name="connsiteY35-7078" fmla="*/ 3755385 h 7997370"/>
              <a:gd name="connsiteX36-7079" fmla="*/ 5025574 w 7496628"/>
              <a:gd name="connsiteY36-7080" fmla="*/ 4907642 h 7997370"/>
              <a:gd name="connsiteX37-7081" fmla="*/ 5050086 w 7496628"/>
              <a:gd name="connsiteY37-7082" fmla="*/ 5150794 h 7997370"/>
              <a:gd name="connsiteX38-7083" fmla="*/ 5068892 w 7496628"/>
              <a:gd name="connsiteY38-7084" fmla="*/ 5223933 h 7997370"/>
              <a:gd name="connsiteX39-7085" fmla="*/ 5068892 w 7496628"/>
              <a:gd name="connsiteY39-7086" fmla="*/ 5223935 h 7997370"/>
              <a:gd name="connsiteX40-7087" fmla="*/ 5142177 w 7496628"/>
              <a:gd name="connsiteY40-7088" fmla="*/ 5376064 h 7997370"/>
              <a:gd name="connsiteX41-7089" fmla="*/ 5144682 w 7496628"/>
              <a:gd name="connsiteY41-7090" fmla="*/ 5382906 h 7997370"/>
              <a:gd name="connsiteX42-7091" fmla="*/ 5205627 w 7496628"/>
              <a:gd name="connsiteY42-7092" fmla="*/ 5549419 h 7997370"/>
              <a:gd name="connsiteX43-7093" fmla="*/ 5290456 w 7496628"/>
              <a:gd name="connsiteY43-7094" fmla="*/ 6110513 h 7997370"/>
              <a:gd name="connsiteX44-7095" fmla="*/ 3403599 w 7496628"/>
              <a:gd name="connsiteY44-7096" fmla="*/ 7997370 h 7997370"/>
              <a:gd name="connsiteX45-7097" fmla="*/ 1516743 w 7496628"/>
              <a:gd name="connsiteY45-7098" fmla="*/ 6110513 h 7997370"/>
              <a:gd name="connsiteX46-7099" fmla="*/ 1838988 w 7496628"/>
              <a:gd name="connsiteY46-7100" fmla="*/ 5055553 h 7997370"/>
              <a:gd name="connsiteX47-7101" fmla="*/ 1973782 w 7496628"/>
              <a:gd name="connsiteY47-7102" fmla="*/ 4881500 h 7997370"/>
              <a:gd name="connsiteX48-7103" fmla="*/ 1973783 w 7496628"/>
              <a:gd name="connsiteY48-7104" fmla="*/ 4881500 h 7997370"/>
              <a:gd name="connsiteX49-7105" fmla="*/ 2045103 w 7496628"/>
              <a:gd name="connsiteY49-7106" fmla="*/ 4750101 h 7997370"/>
              <a:gd name="connsiteX50-7107" fmla="*/ 2111829 w 7496628"/>
              <a:gd name="connsiteY50-7108" fmla="*/ 4419599 h 7997370"/>
              <a:gd name="connsiteX51-7109" fmla="*/ 1349557 w 7496628"/>
              <a:gd name="connsiteY51-7110" fmla="*/ 3574897 h 7997370"/>
              <a:gd name="connsiteX52-7111" fmla="*/ 1329447 w 7496628"/>
              <a:gd name="connsiteY52-7112" fmla="*/ 3573881 h 7997370"/>
              <a:gd name="connsiteX53-7113" fmla="*/ 1328058 w 7496628"/>
              <a:gd name="connsiteY53-7114" fmla="*/ 3570513 h 7997370"/>
              <a:gd name="connsiteX54-7115" fmla="*/ 1334174 w 7496628"/>
              <a:gd name="connsiteY54-7116" fmla="*/ 3558486 h 7997370"/>
              <a:gd name="connsiteX55-7117" fmla="*/ 1401337 w 7496628"/>
              <a:gd name="connsiteY55-7118" fmla="*/ 3426425 h 7997370"/>
              <a:gd name="connsiteX56-7119" fmla="*/ 1401337 w 7496628"/>
              <a:gd name="connsiteY56-7120" fmla="*/ 3426425 h 7997370"/>
              <a:gd name="connsiteX57-7121" fmla="*/ 1334174 w 7496628"/>
              <a:gd name="connsiteY57-7122" fmla="*/ 3558486 h 7997370"/>
              <a:gd name="connsiteX58-7123" fmla="*/ 1211066 w 7496628"/>
              <a:gd name="connsiteY58-7124" fmla="*/ 3539698 h 7997370"/>
              <a:gd name="connsiteX59-7125" fmla="*/ 0 w 7496628"/>
              <a:gd name="connsiteY59-7126" fmla="*/ 2053770 h 7997370"/>
              <a:gd name="connsiteX0-7127" fmla="*/ 0 w 7496628"/>
              <a:gd name="connsiteY0-7128" fmla="*/ 2053770 h 7997370"/>
              <a:gd name="connsiteX1-7129" fmla="*/ 1516743 w 7496628"/>
              <a:gd name="connsiteY1-7130" fmla="*/ 537027 h 7997370"/>
              <a:gd name="connsiteX2-7131" fmla="*/ 2481532 w 7496628"/>
              <a:gd name="connsiteY2-7132" fmla="*/ 883377 h 7997370"/>
              <a:gd name="connsiteX3-7133" fmla="*/ 2541593 w 7496628"/>
              <a:gd name="connsiteY3-7134" fmla="*/ 937965 h 7997370"/>
              <a:gd name="connsiteX4-7135" fmla="*/ 2541595 w 7496628"/>
              <a:gd name="connsiteY4-7136" fmla="*/ 937967 h 7997370"/>
              <a:gd name="connsiteX5-7137" fmla="*/ 2589242 w 7496628"/>
              <a:gd name="connsiteY5-7138" fmla="*/ 981272 h 7997370"/>
              <a:gd name="connsiteX6-7139" fmla="*/ 2633106 w 7496628"/>
              <a:gd name="connsiteY6-7140" fmla="*/ 1029535 h 7997370"/>
              <a:gd name="connsiteX7-7141" fmla="*/ 2633107 w 7496628"/>
              <a:gd name="connsiteY7-7142" fmla="*/ 1029535 h 7997370"/>
              <a:gd name="connsiteX8-7143" fmla="*/ 2687136 w 7496628"/>
              <a:gd name="connsiteY8-7144" fmla="*/ 1088981 h 7997370"/>
              <a:gd name="connsiteX9-7145" fmla="*/ 2737678 w 7496628"/>
              <a:gd name="connsiteY9-7146" fmla="*/ 1156572 h 7997370"/>
              <a:gd name="connsiteX10-7147" fmla="*/ 2661696 w 7496628"/>
              <a:gd name="connsiteY10-7148" fmla="*/ 1093879 h 7997370"/>
              <a:gd name="connsiteX11-7149" fmla="*/ 2615857 w 7496628"/>
              <a:gd name="connsiteY11-7150" fmla="*/ 1038324 h 7997370"/>
              <a:gd name="connsiteX12-7151" fmla="*/ 2615856 w 7496628"/>
              <a:gd name="connsiteY12-7152" fmla="*/ 1038324 h 7997370"/>
              <a:gd name="connsiteX13-7153" fmla="*/ 2615857 w 7496628"/>
              <a:gd name="connsiteY13-7154" fmla="*/ 1038324 h 7997370"/>
              <a:gd name="connsiteX14-7155" fmla="*/ 2661696 w 7496628"/>
              <a:gd name="connsiteY14-7156" fmla="*/ 1093880 h 7997370"/>
              <a:gd name="connsiteX15-7157" fmla="*/ 2737678 w 7496628"/>
              <a:gd name="connsiteY15-7158" fmla="*/ 1156573 h 7997370"/>
              <a:gd name="connsiteX16-7159" fmla="*/ 2774450 w 7496628"/>
              <a:gd name="connsiteY16-7160" fmla="*/ 1205746 h 7997370"/>
              <a:gd name="connsiteX17-7161" fmla="*/ 2774465 w 7496628"/>
              <a:gd name="connsiteY17-7162" fmla="*/ 1205769 h 7997370"/>
              <a:gd name="connsiteX18-7163" fmla="*/ 2774465 w 7496628"/>
              <a:gd name="connsiteY18-7164" fmla="*/ 1205769 h 7997370"/>
              <a:gd name="connsiteX19-7165" fmla="*/ 2774450 w 7496628"/>
              <a:gd name="connsiteY19-7166" fmla="*/ 1205745 h 7997370"/>
              <a:gd name="connsiteX20-7167" fmla="*/ 2737678 w 7496628"/>
              <a:gd name="connsiteY20-7168" fmla="*/ 1156572 h 7997370"/>
              <a:gd name="connsiteX21-7169" fmla="*/ 2787356 w 7496628"/>
              <a:gd name="connsiteY21-7170" fmla="*/ 1197560 h 7997370"/>
              <a:gd name="connsiteX22-7171" fmla="*/ 3262088 w 7496628"/>
              <a:gd name="connsiteY22-7172" fmla="*/ 1342571 h 7997370"/>
              <a:gd name="connsiteX23-7173" fmla="*/ 3862482 w 7496628"/>
              <a:gd name="connsiteY23-7174" fmla="*/ 1093879 h 7997370"/>
              <a:gd name="connsiteX24-7175" fmla="*/ 4045160 w 7496628"/>
              <a:gd name="connsiteY24-7176" fmla="*/ 831897 h 7997370"/>
              <a:gd name="connsiteX25-7177" fmla="*/ 5609771 w 7496628"/>
              <a:gd name="connsiteY25-7178" fmla="*/ 0 h 7997370"/>
              <a:gd name="connsiteX26-7179" fmla="*/ 7496628 w 7496628"/>
              <a:gd name="connsiteY26-7180" fmla="*/ 1886857 h 7997370"/>
              <a:gd name="connsiteX27-7181" fmla="*/ 6170864 w 7496628"/>
              <a:gd name="connsiteY27-7182" fmla="*/ 3688885 h 7997370"/>
              <a:gd name="connsiteX28-7183" fmla="*/ 6084717 w 7496628"/>
              <a:gd name="connsiteY28-7184" fmla="*/ 3711035 h 7997370"/>
              <a:gd name="connsiteX29-7185" fmla="*/ 6084708 w 7496628"/>
              <a:gd name="connsiteY29-7186" fmla="*/ 3711036 h 7997370"/>
              <a:gd name="connsiteX30-7187" fmla="*/ 5990038 w 7496628"/>
              <a:gd name="connsiteY30-7188" fmla="*/ 3735379 h 7997370"/>
              <a:gd name="connsiteX31-7189" fmla="*/ 5976330 w 7496628"/>
              <a:gd name="connsiteY31-7190" fmla="*/ 3737471 h 7997370"/>
              <a:gd name="connsiteX32-7191" fmla="*/ 5894258 w 7496628"/>
              <a:gd name="connsiteY32-7192" fmla="*/ 3749996 h 7997370"/>
              <a:gd name="connsiteX33-7193" fmla="*/ 5894248 w 7496628"/>
              <a:gd name="connsiteY33-7194" fmla="*/ 3749999 h 7997370"/>
              <a:gd name="connsiteX34-7195" fmla="*/ 5894238 w 7496628"/>
              <a:gd name="connsiteY34-7196" fmla="*/ 3750001 h 7997370"/>
              <a:gd name="connsiteX35-7197" fmla="*/ 5873297 w 7496628"/>
              <a:gd name="connsiteY35-7198" fmla="*/ 3755385 h 7997370"/>
              <a:gd name="connsiteX36-7199" fmla="*/ 5025574 w 7496628"/>
              <a:gd name="connsiteY36-7200" fmla="*/ 4907642 h 7997370"/>
              <a:gd name="connsiteX37-7201" fmla="*/ 5050086 w 7496628"/>
              <a:gd name="connsiteY37-7202" fmla="*/ 5150794 h 7997370"/>
              <a:gd name="connsiteX38-7203" fmla="*/ 5068892 w 7496628"/>
              <a:gd name="connsiteY38-7204" fmla="*/ 5223933 h 7997370"/>
              <a:gd name="connsiteX39-7205" fmla="*/ 5142177 w 7496628"/>
              <a:gd name="connsiteY39-7206" fmla="*/ 5376064 h 7997370"/>
              <a:gd name="connsiteX40-7207" fmla="*/ 5144682 w 7496628"/>
              <a:gd name="connsiteY40-7208" fmla="*/ 5382906 h 7997370"/>
              <a:gd name="connsiteX41-7209" fmla="*/ 5205627 w 7496628"/>
              <a:gd name="connsiteY41-7210" fmla="*/ 5549419 h 7997370"/>
              <a:gd name="connsiteX42-7211" fmla="*/ 5290456 w 7496628"/>
              <a:gd name="connsiteY42-7212" fmla="*/ 6110513 h 7997370"/>
              <a:gd name="connsiteX43-7213" fmla="*/ 3403599 w 7496628"/>
              <a:gd name="connsiteY43-7214" fmla="*/ 7997370 h 7997370"/>
              <a:gd name="connsiteX44-7215" fmla="*/ 1516743 w 7496628"/>
              <a:gd name="connsiteY44-7216" fmla="*/ 6110513 h 7997370"/>
              <a:gd name="connsiteX45-7217" fmla="*/ 1838988 w 7496628"/>
              <a:gd name="connsiteY45-7218" fmla="*/ 5055553 h 7997370"/>
              <a:gd name="connsiteX46-7219" fmla="*/ 1973782 w 7496628"/>
              <a:gd name="connsiteY46-7220" fmla="*/ 4881500 h 7997370"/>
              <a:gd name="connsiteX47-7221" fmla="*/ 1973783 w 7496628"/>
              <a:gd name="connsiteY47-7222" fmla="*/ 4881500 h 7997370"/>
              <a:gd name="connsiteX48-7223" fmla="*/ 2045103 w 7496628"/>
              <a:gd name="connsiteY48-7224" fmla="*/ 4750101 h 7997370"/>
              <a:gd name="connsiteX49-7225" fmla="*/ 2111829 w 7496628"/>
              <a:gd name="connsiteY49-7226" fmla="*/ 4419599 h 7997370"/>
              <a:gd name="connsiteX50-7227" fmla="*/ 1349557 w 7496628"/>
              <a:gd name="connsiteY50-7228" fmla="*/ 3574897 h 7997370"/>
              <a:gd name="connsiteX51-7229" fmla="*/ 1329447 w 7496628"/>
              <a:gd name="connsiteY51-7230" fmla="*/ 3573881 h 7997370"/>
              <a:gd name="connsiteX52-7231" fmla="*/ 1328058 w 7496628"/>
              <a:gd name="connsiteY52-7232" fmla="*/ 3570513 h 7997370"/>
              <a:gd name="connsiteX53-7233" fmla="*/ 1334174 w 7496628"/>
              <a:gd name="connsiteY53-7234" fmla="*/ 3558486 h 7997370"/>
              <a:gd name="connsiteX54-7235" fmla="*/ 1401337 w 7496628"/>
              <a:gd name="connsiteY54-7236" fmla="*/ 3426425 h 7997370"/>
              <a:gd name="connsiteX55-7237" fmla="*/ 1401337 w 7496628"/>
              <a:gd name="connsiteY55-7238" fmla="*/ 3426425 h 7997370"/>
              <a:gd name="connsiteX56-7239" fmla="*/ 1334174 w 7496628"/>
              <a:gd name="connsiteY56-7240" fmla="*/ 3558486 h 7997370"/>
              <a:gd name="connsiteX57-7241" fmla="*/ 1211066 w 7496628"/>
              <a:gd name="connsiteY57-7242" fmla="*/ 3539698 h 7997370"/>
              <a:gd name="connsiteX58-7243" fmla="*/ 0 w 7496628"/>
              <a:gd name="connsiteY58-7244" fmla="*/ 2053770 h 7997370"/>
              <a:gd name="connsiteX0-7245" fmla="*/ 0 w 7496628"/>
              <a:gd name="connsiteY0-7246" fmla="*/ 2053770 h 7997370"/>
              <a:gd name="connsiteX1-7247" fmla="*/ 1516743 w 7496628"/>
              <a:gd name="connsiteY1-7248" fmla="*/ 537027 h 7997370"/>
              <a:gd name="connsiteX2-7249" fmla="*/ 2481532 w 7496628"/>
              <a:gd name="connsiteY2-7250" fmla="*/ 883377 h 7997370"/>
              <a:gd name="connsiteX3-7251" fmla="*/ 2541593 w 7496628"/>
              <a:gd name="connsiteY3-7252" fmla="*/ 937965 h 7997370"/>
              <a:gd name="connsiteX4-7253" fmla="*/ 2541595 w 7496628"/>
              <a:gd name="connsiteY4-7254" fmla="*/ 937967 h 7997370"/>
              <a:gd name="connsiteX5-7255" fmla="*/ 2589242 w 7496628"/>
              <a:gd name="connsiteY5-7256" fmla="*/ 981272 h 7997370"/>
              <a:gd name="connsiteX6-7257" fmla="*/ 2633106 w 7496628"/>
              <a:gd name="connsiteY6-7258" fmla="*/ 1029535 h 7997370"/>
              <a:gd name="connsiteX7-7259" fmla="*/ 2633107 w 7496628"/>
              <a:gd name="connsiteY7-7260" fmla="*/ 1029535 h 7997370"/>
              <a:gd name="connsiteX8-7261" fmla="*/ 2687136 w 7496628"/>
              <a:gd name="connsiteY8-7262" fmla="*/ 1088981 h 7997370"/>
              <a:gd name="connsiteX9-7263" fmla="*/ 2737678 w 7496628"/>
              <a:gd name="connsiteY9-7264" fmla="*/ 1156572 h 7997370"/>
              <a:gd name="connsiteX10-7265" fmla="*/ 2661696 w 7496628"/>
              <a:gd name="connsiteY10-7266" fmla="*/ 1093879 h 7997370"/>
              <a:gd name="connsiteX11-7267" fmla="*/ 2615857 w 7496628"/>
              <a:gd name="connsiteY11-7268" fmla="*/ 1038324 h 7997370"/>
              <a:gd name="connsiteX12-7269" fmla="*/ 2615856 w 7496628"/>
              <a:gd name="connsiteY12-7270" fmla="*/ 1038324 h 7997370"/>
              <a:gd name="connsiteX13-7271" fmla="*/ 2615857 w 7496628"/>
              <a:gd name="connsiteY13-7272" fmla="*/ 1038324 h 7997370"/>
              <a:gd name="connsiteX14-7273" fmla="*/ 2661696 w 7496628"/>
              <a:gd name="connsiteY14-7274" fmla="*/ 1093880 h 7997370"/>
              <a:gd name="connsiteX15-7275" fmla="*/ 2737678 w 7496628"/>
              <a:gd name="connsiteY15-7276" fmla="*/ 1156573 h 7997370"/>
              <a:gd name="connsiteX16-7277" fmla="*/ 2774450 w 7496628"/>
              <a:gd name="connsiteY16-7278" fmla="*/ 1205746 h 7997370"/>
              <a:gd name="connsiteX17-7279" fmla="*/ 2774465 w 7496628"/>
              <a:gd name="connsiteY17-7280" fmla="*/ 1205769 h 7997370"/>
              <a:gd name="connsiteX18-7281" fmla="*/ 2774465 w 7496628"/>
              <a:gd name="connsiteY18-7282" fmla="*/ 1205769 h 7997370"/>
              <a:gd name="connsiteX19-7283" fmla="*/ 2774450 w 7496628"/>
              <a:gd name="connsiteY19-7284" fmla="*/ 1205745 h 7997370"/>
              <a:gd name="connsiteX20-7285" fmla="*/ 2737678 w 7496628"/>
              <a:gd name="connsiteY20-7286" fmla="*/ 1156572 h 7997370"/>
              <a:gd name="connsiteX21-7287" fmla="*/ 2787356 w 7496628"/>
              <a:gd name="connsiteY21-7288" fmla="*/ 1197560 h 7997370"/>
              <a:gd name="connsiteX22-7289" fmla="*/ 3262088 w 7496628"/>
              <a:gd name="connsiteY22-7290" fmla="*/ 1342571 h 7997370"/>
              <a:gd name="connsiteX23-7291" fmla="*/ 3862482 w 7496628"/>
              <a:gd name="connsiteY23-7292" fmla="*/ 1093879 h 7997370"/>
              <a:gd name="connsiteX24-7293" fmla="*/ 4045160 w 7496628"/>
              <a:gd name="connsiteY24-7294" fmla="*/ 831897 h 7997370"/>
              <a:gd name="connsiteX25-7295" fmla="*/ 5609771 w 7496628"/>
              <a:gd name="connsiteY25-7296" fmla="*/ 0 h 7997370"/>
              <a:gd name="connsiteX26-7297" fmla="*/ 7496628 w 7496628"/>
              <a:gd name="connsiteY26-7298" fmla="*/ 1886857 h 7997370"/>
              <a:gd name="connsiteX27-7299" fmla="*/ 6170864 w 7496628"/>
              <a:gd name="connsiteY27-7300" fmla="*/ 3688885 h 7997370"/>
              <a:gd name="connsiteX28-7301" fmla="*/ 6084717 w 7496628"/>
              <a:gd name="connsiteY28-7302" fmla="*/ 3711035 h 7997370"/>
              <a:gd name="connsiteX29-7303" fmla="*/ 6084708 w 7496628"/>
              <a:gd name="connsiteY29-7304" fmla="*/ 3711036 h 7997370"/>
              <a:gd name="connsiteX30-7305" fmla="*/ 5990038 w 7496628"/>
              <a:gd name="connsiteY30-7306" fmla="*/ 3735379 h 7997370"/>
              <a:gd name="connsiteX31-7307" fmla="*/ 5976330 w 7496628"/>
              <a:gd name="connsiteY31-7308" fmla="*/ 3737471 h 7997370"/>
              <a:gd name="connsiteX32-7309" fmla="*/ 5894258 w 7496628"/>
              <a:gd name="connsiteY32-7310" fmla="*/ 3749996 h 7997370"/>
              <a:gd name="connsiteX33-7311" fmla="*/ 5894248 w 7496628"/>
              <a:gd name="connsiteY33-7312" fmla="*/ 3749999 h 7997370"/>
              <a:gd name="connsiteX34-7313" fmla="*/ 5894238 w 7496628"/>
              <a:gd name="connsiteY34-7314" fmla="*/ 3750001 h 7997370"/>
              <a:gd name="connsiteX35-7315" fmla="*/ 5873297 w 7496628"/>
              <a:gd name="connsiteY35-7316" fmla="*/ 3755385 h 7997370"/>
              <a:gd name="connsiteX36-7317" fmla="*/ 5025574 w 7496628"/>
              <a:gd name="connsiteY36-7318" fmla="*/ 4907642 h 7997370"/>
              <a:gd name="connsiteX37-7319" fmla="*/ 5050086 w 7496628"/>
              <a:gd name="connsiteY37-7320" fmla="*/ 5150794 h 7997370"/>
              <a:gd name="connsiteX38-7321" fmla="*/ 5142177 w 7496628"/>
              <a:gd name="connsiteY38-7322" fmla="*/ 5376064 h 7997370"/>
              <a:gd name="connsiteX39-7323" fmla="*/ 5144682 w 7496628"/>
              <a:gd name="connsiteY39-7324" fmla="*/ 5382906 h 7997370"/>
              <a:gd name="connsiteX40-7325" fmla="*/ 5205627 w 7496628"/>
              <a:gd name="connsiteY40-7326" fmla="*/ 5549419 h 7997370"/>
              <a:gd name="connsiteX41-7327" fmla="*/ 5290456 w 7496628"/>
              <a:gd name="connsiteY41-7328" fmla="*/ 6110513 h 7997370"/>
              <a:gd name="connsiteX42-7329" fmla="*/ 3403599 w 7496628"/>
              <a:gd name="connsiteY42-7330" fmla="*/ 7997370 h 7997370"/>
              <a:gd name="connsiteX43-7331" fmla="*/ 1516743 w 7496628"/>
              <a:gd name="connsiteY43-7332" fmla="*/ 6110513 h 7997370"/>
              <a:gd name="connsiteX44-7333" fmla="*/ 1838988 w 7496628"/>
              <a:gd name="connsiteY44-7334" fmla="*/ 5055553 h 7997370"/>
              <a:gd name="connsiteX45-7335" fmla="*/ 1973782 w 7496628"/>
              <a:gd name="connsiteY45-7336" fmla="*/ 4881500 h 7997370"/>
              <a:gd name="connsiteX46-7337" fmla="*/ 1973783 w 7496628"/>
              <a:gd name="connsiteY46-7338" fmla="*/ 4881500 h 7997370"/>
              <a:gd name="connsiteX47-7339" fmla="*/ 2045103 w 7496628"/>
              <a:gd name="connsiteY47-7340" fmla="*/ 4750101 h 7997370"/>
              <a:gd name="connsiteX48-7341" fmla="*/ 2111829 w 7496628"/>
              <a:gd name="connsiteY48-7342" fmla="*/ 4419599 h 7997370"/>
              <a:gd name="connsiteX49-7343" fmla="*/ 1349557 w 7496628"/>
              <a:gd name="connsiteY49-7344" fmla="*/ 3574897 h 7997370"/>
              <a:gd name="connsiteX50-7345" fmla="*/ 1329447 w 7496628"/>
              <a:gd name="connsiteY50-7346" fmla="*/ 3573881 h 7997370"/>
              <a:gd name="connsiteX51-7347" fmla="*/ 1328058 w 7496628"/>
              <a:gd name="connsiteY51-7348" fmla="*/ 3570513 h 7997370"/>
              <a:gd name="connsiteX52-7349" fmla="*/ 1334174 w 7496628"/>
              <a:gd name="connsiteY52-7350" fmla="*/ 3558486 h 7997370"/>
              <a:gd name="connsiteX53-7351" fmla="*/ 1401337 w 7496628"/>
              <a:gd name="connsiteY53-7352" fmla="*/ 3426425 h 7997370"/>
              <a:gd name="connsiteX54-7353" fmla="*/ 1401337 w 7496628"/>
              <a:gd name="connsiteY54-7354" fmla="*/ 3426425 h 7997370"/>
              <a:gd name="connsiteX55-7355" fmla="*/ 1334174 w 7496628"/>
              <a:gd name="connsiteY55-7356" fmla="*/ 3558486 h 7997370"/>
              <a:gd name="connsiteX56-7357" fmla="*/ 1211066 w 7496628"/>
              <a:gd name="connsiteY56-7358" fmla="*/ 3539698 h 7997370"/>
              <a:gd name="connsiteX57-7359" fmla="*/ 0 w 7496628"/>
              <a:gd name="connsiteY57-7360" fmla="*/ 2053770 h 7997370"/>
              <a:gd name="connsiteX0-7361" fmla="*/ 0 w 7496628"/>
              <a:gd name="connsiteY0-7362" fmla="*/ 2053770 h 7997370"/>
              <a:gd name="connsiteX1-7363" fmla="*/ 1516743 w 7496628"/>
              <a:gd name="connsiteY1-7364" fmla="*/ 537027 h 7997370"/>
              <a:gd name="connsiteX2-7365" fmla="*/ 2481532 w 7496628"/>
              <a:gd name="connsiteY2-7366" fmla="*/ 883377 h 7997370"/>
              <a:gd name="connsiteX3-7367" fmla="*/ 2541593 w 7496628"/>
              <a:gd name="connsiteY3-7368" fmla="*/ 937965 h 7997370"/>
              <a:gd name="connsiteX4-7369" fmla="*/ 2541595 w 7496628"/>
              <a:gd name="connsiteY4-7370" fmla="*/ 937967 h 7997370"/>
              <a:gd name="connsiteX5-7371" fmla="*/ 2589242 w 7496628"/>
              <a:gd name="connsiteY5-7372" fmla="*/ 981272 h 7997370"/>
              <a:gd name="connsiteX6-7373" fmla="*/ 2633106 w 7496628"/>
              <a:gd name="connsiteY6-7374" fmla="*/ 1029535 h 7997370"/>
              <a:gd name="connsiteX7-7375" fmla="*/ 2633107 w 7496628"/>
              <a:gd name="connsiteY7-7376" fmla="*/ 1029535 h 7997370"/>
              <a:gd name="connsiteX8-7377" fmla="*/ 2687136 w 7496628"/>
              <a:gd name="connsiteY8-7378" fmla="*/ 1088981 h 7997370"/>
              <a:gd name="connsiteX9-7379" fmla="*/ 2737678 w 7496628"/>
              <a:gd name="connsiteY9-7380" fmla="*/ 1156572 h 7997370"/>
              <a:gd name="connsiteX10-7381" fmla="*/ 2661696 w 7496628"/>
              <a:gd name="connsiteY10-7382" fmla="*/ 1093879 h 7997370"/>
              <a:gd name="connsiteX11-7383" fmla="*/ 2615857 w 7496628"/>
              <a:gd name="connsiteY11-7384" fmla="*/ 1038324 h 7997370"/>
              <a:gd name="connsiteX12-7385" fmla="*/ 2615856 w 7496628"/>
              <a:gd name="connsiteY12-7386" fmla="*/ 1038324 h 7997370"/>
              <a:gd name="connsiteX13-7387" fmla="*/ 2615857 w 7496628"/>
              <a:gd name="connsiteY13-7388" fmla="*/ 1038324 h 7997370"/>
              <a:gd name="connsiteX14-7389" fmla="*/ 2661696 w 7496628"/>
              <a:gd name="connsiteY14-7390" fmla="*/ 1093880 h 7997370"/>
              <a:gd name="connsiteX15-7391" fmla="*/ 2737678 w 7496628"/>
              <a:gd name="connsiteY15-7392" fmla="*/ 1156573 h 7997370"/>
              <a:gd name="connsiteX16-7393" fmla="*/ 2774450 w 7496628"/>
              <a:gd name="connsiteY16-7394" fmla="*/ 1205746 h 7997370"/>
              <a:gd name="connsiteX17-7395" fmla="*/ 2774465 w 7496628"/>
              <a:gd name="connsiteY17-7396" fmla="*/ 1205769 h 7997370"/>
              <a:gd name="connsiteX18-7397" fmla="*/ 2774465 w 7496628"/>
              <a:gd name="connsiteY18-7398" fmla="*/ 1205769 h 7997370"/>
              <a:gd name="connsiteX19-7399" fmla="*/ 2774450 w 7496628"/>
              <a:gd name="connsiteY19-7400" fmla="*/ 1205745 h 7997370"/>
              <a:gd name="connsiteX20-7401" fmla="*/ 2737678 w 7496628"/>
              <a:gd name="connsiteY20-7402" fmla="*/ 1156572 h 7997370"/>
              <a:gd name="connsiteX21-7403" fmla="*/ 2787356 w 7496628"/>
              <a:gd name="connsiteY21-7404" fmla="*/ 1197560 h 7997370"/>
              <a:gd name="connsiteX22-7405" fmla="*/ 3262088 w 7496628"/>
              <a:gd name="connsiteY22-7406" fmla="*/ 1342571 h 7997370"/>
              <a:gd name="connsiteX23-7407" fmla="*/ 3862482 w 7496628"/>
              <a:gd name="connsiteY23-7408" fmla="*/ 1093879 h 7997370"/>
              <a:gd name="connsiteX24-7409" fmla="*/ 4045160 w 7496628"/>
              <a:gd name="connsiteY24-7410" fmla="*/ 831897 h 7997370"/>
              <a:gd name="connsiteX25-7411" fmla="*/ 5609771 w 7496628"/>
              <a:gd name="connsiteY25-7412" fmla="*/ 0 h 7997370"/>
              <a:gd name="connsiteX26-7413" fmla="*/ 7496628 w 7496628"/>
              <a:gd name="connsiteY26-7414" fmla="*/ 1886857 h 7997370"/>
              <a:gd name="connsiteX27-7415" fmla="*/ 6170864 w 7496628"/>
              <a:gd name="connsiteY27-7416" fmla="*/ 3688885 h 7997370"/>
              <a:gd name="connsiteX28-7417" fmla="*/ 6084717 w 7496628"/>
              <a:gd name="connsiteY28-7418" fmla="*/ 3711035 h 7997370"/>
              <a:gd name="connsiteX29-7419" fmla="*/ 6084708 w 7496628"/>
              <a:gd name="connsiteY29-7420" fmla="*/ 3711036 h 7997370"/>
              <a:gd name="connsiteX30-7421" fmla="*/ 5990038 w 7496628"/>
              <a:gd name="connsiteY30-7422" fmla="*/ 3735379 h 7997370"/>
              <a:gd name="connsiteX31-7423" fmla="*/ 5894258 w 7496628"/>
              <a:gd name="connsiteY31-7424" fmla="*/ 3749996 h 7997370"/>
              <a:gd name="connsiteX32-7425" fmla="*/ 5894248 w 7496628"/>
              <a:gd name="connsiteY32-7426" fmla="*/ 3749999 h 7997370"/>
              <a:gd name="connsiteX33-7427" fmla="*/ 5894238 w 7496628"/>
              <a:gd name="connsiteY33-7428" fmla="*/ 3750001 h 7997370"/>
              <a:gd name="connsiteX34-7429" fmla="*/ 5873297 w 7496628"/>
              <a:gd name="connsiteY34-7430" fmla="*/ 3755385 h 7997370"/>
              <a:gd name="connsiteX35-7431" fmla="*/ 5025574 w 7496628"/>
              <a:gd name="connsiteY35-7432" fmla="*/ 4907642 h 7997370"/>
              <a:gd name="connsiteX36-7433" fmla="*/ 5050086 w 7496628"/>
              <a:gd name="connsiteY36-7434" fmla="*/ 5150794 h 7997370"/>
              <a:gd name="connsiteX37-7435" fmla="*/ 5142177 w 7496628"/>
              <a:gd name="connsiteY37-7436" fmla="*/ 5376064 h 7997370"/>
              <a:gd name="connsiteX38-7437" fmla="*/ 5144682 w 7496628"/>
              <a:gd name="connsiteY38-7438" fmla="*/ 5382906 h 7997370"/>
              <a:gd name="connsiteX39-7439" fmla="*/ 5205627 w 7496628"/>
              <a:gd name="connsiteY39-7440" fmla="*/ 5549419 h 7997370"/>
              <a:gd name="connsiteX40-7441" fmla="*/ 5290456 w 7496628"/>
              <a:gd name="connsiteY40-7442" fmla="*/ 6110513 h 7997370"/>
              <a:gd name="connsiteX41-7443" fmla="*/ 3403599 w 7496628"/>
              <a:gd name="connsiteY41-7444" fmla="*/ 7997370 h 7997370"/>
              <a:gd name="connsiteX42-7445" fmla="*/ 1516743 w 7496628"/>
              <a:gd name="connsiteY42-7446" fmla="*/ 6110513 h 7997370"/>
              <a:gd name="connsiteX43-7447" fmla="*/ 1838988 w 7496628"/>
              <a:gd name="connsiteY43-7448" fmla="*/ 5055553 h 7997370"/>
              <a:gd name="connsiteX44-7449" fmla="*/ 1973782 w 7496628"/>
              <a:gd name="connsiteY44-7450" fmla="*/ 4881500 h 7997370"/>
              <a:gd name="connsiteX45-7451" fmla="*/ 1973783 w 7496628"/>
              <a:gd name="connsiteY45-7452" fmla="*/ 4881500 h 7997370"/>
              <a:gd name="connsiteX46-7453" fmla="*/ 2045103 w 7496628"/>
              <a:gd name="connsiteY46-7454" fmla="*/ 4750101 h 7997370"/>
              <a:gd name="connsiteX47-7455" fmla="*/ 2111829 w 7496628"/>
              <a:gd name="connsiteY47-7456" fmla="*/ 4419599 h 7997370"/>
              <a:gd name="connsiteX48-7457" fmla="*/ 1349557 w 7496628"/>
              <a:gd name="connsiteY48-7458" fmla="*/ 3574897 h 7997370"/>
              <a:gd name="connsiteX49-7459" fmla="*/ 1329447 w 7496628"/>
              <a:gd name="connsiteY49-7460" fmla="*/ 3573881 h 7997370"/>
              <a:gd name="connsiteX50-7461" fmla="*/ 1328058 w 7496628"/>
              <a:gd name="connsiteY50-7462" fmla="*/ 3570513 h 7997370"/>
              <a:gd name="connsiteX51-7463" fmla="*/ 1334174 w 7496628"/>
              <a:gd name="connsiteY51-7464" fmla="*/ 3558486 h 7997370"/>
              <a:gd name="connsiteX52-7465" fmla="*/ 1401337 w 7496628"/>
              <a:gd name="connsiteY52-7466" fmla="*/ 3426425 h 7997370"/>
              <a:gd name="connsiteX53-7467" fmla="*/ 1401337 w 7496628"/>
              <a:gd name="connsiteY53-7468" fmla="*/ 3426425 h 7997370"/>
              <a:gd name="connsiteX54-7469" fmla="*/ 1334174 w 7496628"/>
              <a:gd name="connsiteY54-7470" fmla="*/ 3558486 h 7997370"/>
              <a:gd name="connsiteX55-7471" fmla="*/ 1211066 w 7496628"/>
              <a:gd name="connsiteY55-7472" fmla="*/ 3539698 h 7997370"/>
              <a:gd name="connsiteX56-7473" fmla="*/ 0 w 7496628"/>
              <a:gd name="connsiteY56-7474" fmla="*/ 2053770 h 7997370"/>
              <a:gd name="connsiteX0-7475" fmla="*/ 0 w 7496628"/>
              <a:gd name="connsiteY0-7476" fmla="*/ 2053770 h 7997370"/>
              <a:gd name="connsiteX1-7477" fmla="*/ 1516743 w 7496628"/>
              <a:gd name="connsiteY1-7478" fmla="*/ 537027 h 7997370"/>
              <a:gd name="connsiteX2-7479" fmla="*/ 2481532 w 7496628"/>
              <a:gd name="connsiteY2-7480" fmla="*/ 883377 h 7997370"/>
              <a:gd name="connsiteX3-7481" fmla="*/ 2541593 w 7496628"/>
              <a:gd name="connsiteY3-7482" fmla="*/ 937965 h 7997370"/>
              <a:gd name="connsiteX4-7483" fmla="*/ 2541595 w 7496628"/>
              <a:gd name="connsiteY4-7484" fmla="*/ 937967 h 7997370"/>
              <a:gd name="connsiteX5-7485" fmla="*/ 2589242 w 7496628"/>
              <a:gd name="connsiteY5-7486" fmla="*/ 981272 h 7997370"/>
              <a:gd name="connsiteX6-7487" fmla="*/ 2633106 w 7496628"/>
              <a:gd name="connsiteY6-7488" fmla="*/ 1029535 h 7997370"/>
              <a:gd name="connsiteX7-7489" fmla="*/ 2633107 w 7496628"/>
              <a:gd name="connsiteY7-7490" fmla="*/ 1029535 h 7997370"/>
              <a:gd name="connsiteX8-7491" fmla="*/ 2687136 w 7496628"/>
              <a:gd name="connsiteY8-7492" fmla="*/ 1088981 h 7997370"/>
              <a:gd name="connsiteX9-7493" fmla="*/ 2737678 w 7496628"/>
              <a:gd name="connsiteY9-7494" fmla="*/ 1156572 h 7997370"/>
              <a:gd name="connsiteX10-7495" fmla="*/ 2661696 w 7496628"/>
              <a:gd name="connsiteY10-7496" fmla="*/ 1093879 h 7997370"/>
              <a:gd name="connsiteX11-7497" fmla="*/ 2615857 w 7496628"/>
              <a:gd name="connsiteY11-7498" fmla="*/ 1038324 h 7997370"/>
              <a:gd name="connsiteX12-7499" fmla="*/ 2615856 w 7496628"/>
              <a:gd name="connsiteY12-7500" fmla="*/ 1038324 h 7997370"/>
              <a:gd name="connsiteX13-7501" fmla="*/ 2615857 w 7496628"/>
              <a:gd name="connsiteY13-7502" fmla="*/ 1038324 h 7997370"/>
              <a:gd name="connsiteX14-7503" fmla="*/ 2661696 w 7496628"/>
              <a:gd name="connsiteY14-7504" fmla="*/ 1093880 h 7997370"/>
              <a:gd name="connsiteX15-7505" fmla="*/ 2737678 w 7496628"/>
              <a:gd name="connsiteY15-7506" fmla="*/ 1156573 h 7997370"/>
              <a:gd name="connsiteX16-7507" fmla="*/ 2774450 w 7496628"/>
              <a:gd name="connsiteY16-7508" fmla="*/ 1205746 h 7997370"/>
              <a:gd name="connsiteX17-7509" fmla="*/ 2774465 w 7496628"/>
              <a:gd name="connsiteY17-7510" fmla="*/ 1205769 h 7997370"/>
              <a:gd name="connsiteX18-7511" fmla="*/ 2774465 w 7496628"/>
              <a:gd name="connsiteY18-7512" fmla="*/ 1205769 h 7997370"/>
              <a:gd name="connsiteX19-7513" fmla="*/ 2774450 w 7496628"/>
              <a:gd name="connsiteY19-7514" fmla="*/ 1205745 h 7997370"/>
              <a:gd name="connsiteX20-7515" fmla="*/ 2737678 w 7496628"/>
              <a:gd name="connsiteY20-7516" fmla="*/ 1156572 h 7997370"/>
              <a:gd name="connsiteX21-7517" fmla="*/ 2787356 w 7496628"/>
              <a:gd name="connsiteY21-7518" fmla="*/ 1197560 h 7997370"/>
              <a:gd name="connsiteX22-7519" fmla="*/ 3262088 w 7496628"/>
              <a:gd name="connsiteY22-7520" fmla="*/ 1342571 h 7997370"/>
              <a:gd name="connsiteX23-7521" fmla="*/ 3862482 w 7496628"/>
              <a:gd name="connsiteY23-7522" fmla="*/ 1093879 h 7997370"/>
              <a:gd name="connsiteX24-7523" fmla="*/ 4045160 w 7496628"/>
              <a:gd name="connsiteY24-7524" fmla="*/ 831897 h 7997370"/>
              <a:gd name="connsiteX25-7525" fmla="*/ 5609771 w 7496628"/>
              <a:gd name="connsiteY25-7526" fmla="*/ 0 h 7997370"/>
              <a:gd name="connsiteX26-7527" fmla="*/ 7496628 w 7496628"/>
              <a:gd name="connsiteY26-7528" fmla="*/ 1886857 h 7997370"/>
              <a:gd name="connsiteX27-7529" fmla="*/ 6170864 w 7496628"/>
              <a:gd name="connsiteY27-7530" fmla="*/ 3688885 h 7997370"/>
              <a:gd name="connsiteX28-7531" fmla="*/ 6084717 w 7496628"/>
              <a:gd name="connsiteY28-7532" fmla="*/ 3711035 h 7997370"/>
              <a:gd name="connsiteX29-7533" fmla="*/ 6084708 w 7496628"/>
              <a:gd name="connsiteY29-7534" fmla="*/ 3711036 h 7997370"/>
              <a:gd name="connsiteX30-7535" fmla="*/ 5894258 w 7496628"/>
              <a:gd name="connsiteY30-7536" fmla="*/ 3749996 h 7997370"/>
              <a:gd name="connsiteX31-7537" fmla="*/ 5894248 w 7496628"/>
              <a:gd name="connsiteY31-7538" fmla="*/ 3749999 h 7997370"/>
              <a:gd name="connsiteX32-7539" fmla="*/ 5894238 w 7496628"/>
              <a:gd name="connsiteY32-7540" fmla="*/ 3750001 h 7997370"/>
              <a:gd name="connsiteX33-7541" fmla="*/ 5873297 w 7496628"/>
              <a:gd name="connsiteY33-7542" fmla="*/ 3755385 h 7997370"/>
              <a:gd name="connsiteX34-7543" fmla="*/ 5025574 w 7496628"/>
              <a:gd name="connsiteY34-7544" fmla="*/ 4907642 h 7997370"/>
              <a:gd name="connsiteX35-7545" fmla="*/ 5050086 w 7496628"/>
              <a:gd name="connsiteY35-7546" fmla="*/ 5150794 h 7997370"/>
              <a:gd name="connsiteX36-7547" fmla="*/ 5142177 w 7496628"/>
              <a:gd name="connsiteY36-7548" fmla="*/ 5376064 h 7997370"/>
              <a:gd name="connsiteX37-7549" fmla="*/ 5144682 w 7496628"/>
              <a:gd name="connsiteY37-7550" fmla="*/ 5382906 h 7997370"/>
              <a:gd name="connsiteX38-7551" fmla="*/ 5205627 w 7496628"/>
              <a:gd name="connsiteY38-7552" fmla="*/ 5549419 h 7997370"/>
              <a:gd name="connsiteX39-7553" fmla="*/ 5290456 w 7496628"/>
              <a:gd name="connsiteY39-7554" fmla="*/ 6110513 h 7997370"/>
              <a:gd name="connsiteX40-7555" fmla="*/ 3403599 w 7496628"/>
              <a:gd name="connsiteY40-7556" fmla="*/ 7997370 h 7997370"/>
              <a:gd name="connsiteX41-7557" fmla="*/ 1516743 w 7496628"/>
              <a:gd name="connsiteY41-7558" fmla="*/ 6110513 h 7997370"/>
              <a:gd name="connsiteX42-7559" fmla="*/ 1838988 w 7496628"/>
              <a:gd name="connsiteY42-7560" fmla="*/ 5055553 h 7997370"/>
              <a:gd name="connsiteX43-7561" fmla="*/ 1973782 w 7496628"/>
              <a:gd name="connsiteY43-7562" fmla="*/ 4881500 h 7997370"/>
              <a:gd name="connsiteX44-7563" fmla="*/ 1973783 w 7496628"/>
              <a:gd name="connsiteY44-7564" fmla="*/ 4881500 h 7997370"/>
              <a:gd name="connsiteX45-7565" fmla="*/ 2045103 w 7496628"/>
              <a:gd name="connsiteY45-7566" fmla="*/ 4750101 h 7997370"/>
              <a:gd name="connsiteX46-7567" fmla="*/ 2111829 w 7496628"/>
              <a:gd name="connsiteY46-7568" fmla="*/ 4419599 h 7997370"/>
              <a:gd name="connsiteX47-7569" fmla="*/ 1349557 w 7496628"/>
              <a:gd name="connsiteY47-7570" fmla="*/ 3574897 h 7997370"/>
              <a:gd name="connsiteX48-7571" fmla="*/ 1329447 w 7496628"/>
              <a:gd name="connsiteY48-7572" fmla="*/ 3573881 h 7997370"/>
              <a:gd name="connsiteX49-7573" fmla="*/ 1328058 w 7496628"/>
              <a:gd name="connsiteY49-7574" fmla="*/ 3570513 h 7997370"/>
              <a:gd name="connsiteX50-7575" fmla="*/ 1334174 w 7496628"/>
              <a:gd name="connsiteY50-7576" fmla="*/ 3558486 h 7997370"/>
              <a:gd name="connsiteX51-7577" fmla="*/ 1401337 w 7496628"/>
              <a:gd name="connsiteY51-7578" fmla="*/ 3426425 h 7997370"/>
              <a:gd name="connsiteX52-7579" fmla="*/ 1401337 w 7496628"/>
              <a:gd name="connsiteY52-7580" fmla="*/ 3426425 h 7997370"/>
              <a:gd name="connsiteX53-7581" fmla="*/ 1334174 w 7496628"/>
              <a:gd name="connsiteY53-7582" fmla="*/ 3558486 h 7997370"/>
              <a:gd name="connsiteX54-7583" fmla="*/ 1211066 w 7496628"/>
              <a:gd name="connsiteY54-7584" fmla="*/ 3539698 h 7997370"/>
              <a:gd name="connsiteX55-7585" fmla="*/ 0 w 7496628"/>
              <a:gd name="connsiteY55-7586" fmla="*/ 2053770 h 7997370"/>
              <a:gd name="connsiteX0-7587" fmla="*/ 0 w 7496628"/>
              <a:gd name="connsiteY0-7588" fmla="*/ 2053770 h 7997370"/>
              <a:gd name="connsiteX1-7589" fmla="*/ 1516743 w 7496628"/>
              <a:gd name="connsiteY1-7590" fmla="*/ 537027 h 7997370"/>
              <a:gd name="connsiteX2-7591" fmla="*/ 2481532 w 7496628"/>
              <a:gd name="connsiteY2-7592" fmla="*/ 883377 h 7997370"/>
              <a:gd name="connsiteX3-7593" fmla="*/ 2541593 w 7496628"/>
              <a:gd name="connsiteY3-7594" fmla="*/ 937965 h 7997370"/>
              <a:gd name="connsiteX4-7595" fmla="*/ 2541595 w 7496628"/>
              <a:gd name="connsiteY4-7596" fmla="*/ 937967 h 7997370"/>
              <a:gd name="connsiteX5-7597" fmla="*/ 2589242 w 7496628"/>
              <a:gd name="connsiteY5-7598" fmla="*/ 981272 h 7997370"/>
              <a:gd name="connsiteX6-7599" fmla="*/ 2633106 w 7496628"/>
              <a:gd name="connsiteY6-7600" fmla="*/ 1029535 h 7997370"/>
              <a:gd name="connsiteX7-7601" fmla="*/ 2633107 w 7496628"/>
              <a:gd name="connsiteY7-7602" fmla="*/ 1029535 h 7997370"/>
              <a:gd name="connsiteX8-7603" fmla="*/ 2687136 w 7496628"/>
              <a:gd name="connsiteY8-7604" fmla="*/ 1088981 h 7997370"/>
              <a:gd name="connsiteX9-7605" fmla="*/ 2737678 w 7496628"/>
              <a:gd name="connsiteY9-7606" fmla="*/ 1156572 h 7997370"/>
              <a:gd name="connsiteX10-7607" fmla="*/ 2661696 w 7496628"/>
              <a:gd name="connsiteY10-7608" fmla="*/ 1093879 h 7997370"/>
              <a:gd name="connsiteX11-7609" fmla="*/ 2615857 w 7496628"/>
              <a:gd name="connsiteY11-7610" fmla="*/ 1038324 h 7997370"/>
              <a:gd name="connsiteX12-7611" fmla="*/ 2615856 w 7496628"/>
              <a:gd name="connsiteY12-7612" fmla="*/ 1038324 h 7997370"/>
              <a:gd name="connsiteX13-7613" fmla="*/ 2615857 w 7496628"/>
              <a:gd name="connsiteY13-7614" fmla="*/ 1038324 h 7997370"/>
              <a:gd name="connsiteX14-7615" fmla="*/ 2661696 w 7496628"/>
              <a:gd name="connsiteY14-7616" fmla="*/ 1093880 h 7997370"/>
              <a:gd name="connsiteX15-7617" fmla="*/ 2737678 w 7496628"/>
              <a:gd name="connsiteY15-7618" fmla="*/ 1156573 h 7997370"/>
              <a:gd name="connsiteX16-7619" fmla="*/ 2774450 w 7496628"/>
              <a:gd name="connsiteY16-7620" fmla="*/ 1205746 h 7997370"/>
              <a:gd name="connsiteX17-7621" fmla="*/ 2774465 w 7496628"/>
              <a:gd name="connsiteY17-7622" fmla="*/ 1205769 h 7997370"/>
              <a:gd name="connsiteX18-7623" fmla="*/ 2774465 w 7496628"/>
              <a:gd name="connsiteY18-7624" fmla="*/ 1205769 h 7997370"/>
              <a:gd name="connsiteX19-7625" fmla="*/ 2774450 w 7496628"/>
              <a:gd name="connsiteY19-7626" fmla="*/ 1205745 h 7997370"/>
              <a:gd name="connsiteX20-7627" fmla="*/ 2737678 w 7496628"/>
              <a:gd name="connsiteY20-7628" fmla="*/ 1156572 h 7997370"/>
              <a:gd name="connsiteX21-7629" fmla="*/ 2787356 w 7496628"/>
              <a:gd name="connsiteY21-7630" fmla="*/ 1197560 h 7997370"/>
              <a:gd name="connsiteX22-7631" fmla="*/ 3262088 w 7496628"/>
              <a:gd name="connsiteY22-7632" fmla="*/ 1342571 h 7997370"/>
              <a:gd name="connsiteX23-7633" fmla="*/ 3862482 w 7496628"/>
              <a:gd name="connsiteY23-7634" fmla="*/ 1093879 h 7997370"/>
              <a:gd name="connsiteX24-7635" fmla="*/ 4045160 w 7496628"/>
              <a:gd name="connsiteY24-7636" fmla="*/ 831897 h 7997370"/>
              <a:gd name="connsiteX25-7637" fmla="*/ 5609771 w 7496628"/>
              <a:gd name="connsiteY25-7638" fmla="*/ 0 h 7997370"/>
              <a:gd name="connsiteX26-7639" fmla="*/ 7496628 w 7496628"/>
              <a:gd name="connsiteY26-7640" fmla="*/ 1886857 h 7997370"/>
              <a:gd name="connsiteX27-7641" fmla="*/ 6170864 w 7496628"/>
              <a:gd name="connsiteY27-7642" fmla="*/ 3688885 h 7997370"/>
              <a:gd name="connsiteX28-7643" fmla="*/ 6084717 w 7496628"/>
              <a:gd name="connsiteY28-7644" fmla="*/ 3711035 h 7997370"/>
              <a:gd name="connsiteX29-7645" fmla="*/ 6084708 w 7496628"/>
              <a:gd name="connsiteY29-7646" fmla="*/ 3711036 h 7997370"/>
              <a:gd name="connsiteX30-7647" fmla="*/ 5894258 w 7496628"/>
              <a:gd name="connsiteY30-7648" fmla="*/ 3749996 h 7997370"/>
              <a:gd name="connsiteX31-7649" fmla="*/ 5894248 w 7496628"/>
              <a:gd name="connsiteY31-7650" fmla="*/ 3749999 h 7997370"/>
              <a:gd name="connsiteX32-7651" fmla="*/ 5873297 w 7496628"/>
              <a:gd name="connsiteY32-7652" fmla="*/ 3755385 h 7997370"/>
              <a:gd name="connsiteX33-7653" fmla="*/ 5025574 w 7496628"/>
              <a:gd name="connsiteY33-7654" fmla="*/ 4907642 h 7997370"/>
              <a:gd name="connsiteX34-7655" fmla="*/ 5050086 w 7496628"/>
              <a:gd name="connsiteY34-7656" fmla="*/ 5150794 h 7997370"/>
              <a:gd name="connsiteX35-7657" fmla="*/ 5142177 w 7496628"/>
              <a:gd name="connsiteY35-7658" fmla="*/ 5376064 h 7997370"/>
              <a:gd name="connsiteX36-7659" fmla="*/ 5144682 w 7496628"/>
              <a:gd name="connsiteY36-7660" fmla="*/ 5382906 h 7997370"/>
              <a:gd name="connsiteX37-7661" fmla="*/ 5205627 w 7496628"/>
              <a:gd name="connsiteY37-7662" fmla="*/ 5549419 h 7997370"/>
              <a:gd name="connsiteX38-7663" fmla="*/ 5290456 w 7496628"/>
              <a:gd name="connsiteY38-7664" fmla="*/ 6110513 h 7997370"/>
              <a:gd name="connsiteX39-7665" fmla="*/ 3403599 w 7496628"/>
              <a:gd name="connsiteY39-7666" fmla="*/ 7997370 h 7997370"/>
              <a:gd name="connsiteX40-7667" fmla="*/ 1516743 w 7496628"/>
              <a:gd name="connsiteY40-7668" fmla="*/ 6110513 h 7997370"/>
              <a:gd name="connsiteX41-7669" fmla="*/ 1838988 w 7496628"/>
              <a:gd name="connsiteY41-7670" fmla="*/ 5055553 h 7997370"/>
              <a:gd name="connsiteX42-7671" fmla="*/ 1973782 w 7496628"/>
              <a:gd name="connsiteY42-7672" fmla="*/ 4881500 h 7997370"/>
              <a:gd name="connsiteX43-7673" fmla="*/ 1973783 w 7496628"/>
              <a:gd name="connsiteY43-7674" fmla="*/ 4881500 h 7997370"/>
              <a:gd name="connsiteX44-7675" fmla="*/ 2045103 w 7496628"/>
              <a:gd name="connsiteY44-7676" fmla="*/ 4750101 h 7997370"/>
              <a:gd name="connsiteX45-7677" fmla="*/ 2111829 w 7496628"/>
              <a:gd name="connsiteY45-7678" fmla="*/ 4419599 h 7997370"/>
              <a:gd name="connsiteX46-7679" fmla="*/ 1349557 w 7496628"/>
              <a:gd name="connsiteY46-7680" fmla="*/ 3574897 h 7997370"/>
              <a:gd name="connsiteX47-7681" fmla="*/ 1329447 w 7496628"/>
              <a:gd name="connsiteY47-7682" fmla="*/ 3573881 h 7997370"/>
              <a:gd name="connsiteX48-7683" fmla="*/ 1328058 w 7496628"/>
              <a:gd name="connsiteY48-7684" fmla="*/ 3570513 h 7997370"/>
              <a:gd name="connsiteX49-7685" fmla="*/ 1334174 w 7496628"/>
              <a:gd name="connsiteY49-7686" fmla="*/ 3558486 h 7997370"/>
              <a:gd name="connsiteX50-7687" fmla="*/ 1401337 w 7496628"/>
              <a:gd name="connsiteY50-7688" fmla="*/ 3426425 h 7997370"/>
              <a:gd name="connsiteX51-7689" fmla="*/ 1401337 w 7496628"/>
              <a:gd name="connsiteY51-7690" fmla="*/ 3426425 h 7997370"/>
              <a:gd name="connsiteX52-7691" fmla="*/ 1334174 w 7496628"/>
              <a:gd name="connsiteY52-7692" fmla="*/ 3558486 h 7997370"/>
              <a:gd name="connsiteX53-7693" fmla="*/ 1211066 w 7496628"/>
              <a:gd name="connsiteY53-7694" fmla="*/ 3539698 h 7997370"/>
              <a:gd name="connsiteX54-7695" fmla="*/ 0 w 7496628"/>
              <a:gd name="connsiteY54-7696" fmla="*/ 2053770 h 7997370"/>
              <a:gd name="connsiteX0-7697" fmla="*/ 0 w 7496628"/>
              <a:gd name="connsiteY0-7698" fmla="*/ 2053770 h 7997370"/>
              <a:gd name="connsiteX1-7699" fmla="*/ 1516743 w 7496628"/>
              <a:gd name="connsiteY1-7700" fmla="*/ 537027 h 7997370"/>
              <a:gd name="connsiteX2-7701" fmla="*/ 2481532 w 7496628"/>
              <a:gd name="connsiteY2-7702" fmla="*/ 883377 h 7997370"/>
              <a:gd name="connsiteX3-7703" fmla="*/ 2541593 w 7496628"/>
              <a:gd name="connsiteY3-7704" fmla="*/ 937965 h 7997370"/>
              <a:gd name="connsiteX4-7705" fmla="*/ 2541595 w 7496628"/>
              <a:gd name="connsiteY4-7706" fmla="*/ 937967 h 7997370"/>
              <a:gd name="connsiteX5-7707" fmla="*/ 2589242 w 7496628"/>
              <a:gd name="connsiteY5-7708" fmla="*/ 981272 h 7997370"/>
              <a:gd name="connsiteX6-7709" fmla="*/ 2633106 w 7496628"/>
              <a:gd name="connsiteY6-7710" fmla="*/ 1029535 h 7997370"/>
              <a:gd name="connsiteX7-7711" fmla="*/ 2633107 w 7496628"/>
              <a:gd name="connsiteY7-7712" fmla="*/ 1029535 h 7997370"/>
              <a:gd name="connsiteX8-7713" fmla="*/ 2687136 w 7496628"/>
              <a:gd name="connsiteY8-7714" fmla="*/ 1088981 h 7997370"/>
              <a:gd name="connsiteX9-7715" fmla="*/ 2737678 w 7496628"/>
              <a:gd name="connsiteY9-7716" fmla="*/ 1156572 h 7997370"/>
              <a:gd name="connsiteX10-7717" fmla="*/ 2661696 w 7496628"/>
              <a:gd name="connsiteY10-7718" fmla="*/ 1093879 h 7997370"/>
              <a:gd name="connsiteX11-7719" fmla="*/ 2615857 w 7496628"/>
              <a:gd name="connsiteY11-7720" fmla="*/ 1038324 h 7997370"/>
              <a:gd name="connsiteX12-7721" fmla="*/ 2615856 w 7496628"/>
              <a:gd name="connsiteY12-7722" fmla="*/ 1038324 h 7997370"/>
              <a:gd name="connsiteX13-7723" fmla="*/ 2615857 w 7496628"/>
              <a:gd name="connsiteY13-7724" fmla="*/ 1038324 h 7997370"/>
              <a:gd name="connsiteX14-7725" fmla="*/ 2661696 w 7496628"/>
              <a:gd name="connsiteY14-7726" fmla="*/ 1093880 h 7997370"/>
              <a:gd name="connsiteX15-7727" fmla="*/ 2737678 w 7496628"/>
              <a:gd name="connsiteY15-7728" fmla="*/ 1156573 h 7997370"/>
              <a:gd name="connsiteX16-7729" fmla="*/ 2774450 w 7496628"/>
              <a:gd name="connsiteY16-7730" fmla="*/ 1205746 h 7997370"/>
              <a:gd name="connsiteX17-7731" fmla="*/ 2774465 w 7496628"/>
              <a:gd name="connsiteY17-7732" fmla="*/ 1205769 h 7997370"/>
              <a:gd name="connsiteX18-7733" fmla="*/ 2774465 w 7496628"/>
              <a:gd name="connsiteY18-7734" fmla="*/ 1205769 h 7997370"/>
              <a:gd name="connsiteX19-7735" fmla="*/ 2774450 w 7496628"/>
              <a:gd name="connsiteY19-7736" fmla="*/ 1205745 h 7997370"/>
              <a:gd name="connsiteX20-7737" fmla="*/ 2737678 w 7496628"/>
              <a:gd name="connsiteY20-7738" fmla="*/ 1156572 h 7997370"/>
              <a:gd name="connsiteX21-7739" fmla="*/ 2787356 w 7496628"/>
              <a:gd name="connsiteY21-7740" fmla="*/ 1197560 h 7997370"/>
              <a:gd name="connsiteX22-7741" fmla="*/ 3262088 w 7496628"/>
              <a:gd name="connsiteY22-7742" fmla="*/ 1342571 h 7997370"/>
              <a:gd name="connsiteX23-7743" fmla="*/ 3862482 w 7496628"/>
              <a:gd name="connsiteY23-7744" fmla="*/ 1093879 h 7997370"/>
              <a:gd name="connsiteX24-7745" fmla="*/ 4045160 w 7496628"/>
              <a:gd name="connsiteY24-7746" fmla="*/ 831897 h 7997370"/>
              <a:gd name="connsiteX25-7747" fmla="*/ 5609771 w 7496628"/>
              <a:gd name="connsiteY25-7748" fmla="*/ 0 h 7997370"/>
              <a:gd name="connsiteX26-7749" fmla="*/ 7496628 w 7496628"/>
              <a:gd name="connsiteY26-7750" fmla="*/ 1886857 h 7997370"/>
              <a:gd name="connsiteX27-7751" fmla="*/ 6170864 w 7496628"/>
              <a:gd name="connsiteY27-7752" fmla="*/ 3688885 h 7997370"/>
              <a:gd name="connsiteX28-7753" fmla="*/ 6084717 w 7496628"/>
              <a:gd name="connsiteY28-7754" fmla="*/ 3711035 h 7997370"/>
              <a:gd name="connsiteX29-7755" fmla="*/ 6084708 w 7496628"/>
              <a:gd name="connsiteY29-7756" fmla="*/ 3711036 h 7997370"/>
              <a:gd name="connsiteX30-7757" fmla="*/ 5894258 w 7496628"/>
              <a:gd name="connsiteY30-7758" fmla="*/ 3749996 h 7997370"/>
              <a:gd name="connsiteX31-7759" fmla="*/ 5873297 w 7496628"/>
              <a:gd name="connsiteY31-7760" fmla="*/ 3755385 h 7997370"/>
              <a:gd name="connsiteX32-7761" fmla="*/ 5025574 w 7496628"/>
              <a:gd name="connsiteY32-7762" fmla="*/ 4907642 h 7997370"/>
              <a:gd name="connsiteX33-7763" fmla="*/ 5050086 w 7496628"/>
              <a:gd name="connsiteY33-7764" fmla="*/ 5150794 h 7997370"/>
              <a:gd name="connsiteX34-7765" fmla="*/ 5142177 w 7496628"/>
              <a:gd name="connsiteY34-7766" fmla="*/ 5376064 h 7997370"/>
              <a:gd name="connsiteX35-7767" fmla="*/ 5144682 w 7496628"/>
              <a:gd name="connsiteY35-7768" fmla="*/ 5382906 h 7997370"/>
              <a:gd name="connsiteX36-7769" fmla="*/ 5205627 w 7496628"/>
              <a:gd name="connsiteY36-7770" fmla="*/ 5549419 h 7997370"/>
              <a:gd name="connsiteX37-7771" fmla="*/ 5290456 w 7496628"/>
              <a:gd name="connsiteY37-7772" fmla="*/ 6110513 h 7997370"/>
              <a:gd name="connsiteX38-7773" fmla="*/ 3403599 w 7496628"/>
              <a:gd name="connsiteY38-7774" fmla="*/ 7997370 h 7997370"/>
              <a:gd name="connsiteX39-7775" fmla="*/ 1516743 w 7496628"/>
              <a:gd name="connsiteY39-7776" fmla="*/ 6110513 h 7997370"/>
              <a:gd name="connsiteX40-7777" fmla="*/ 1838988 w 7496628"/>
              <a:gd name="connsiteY40-7778" fmla="*/ 5055553 h 7997370"/>
              <a:gd name="connsiteX41-7779" fmla="*/ 1973782 w 7496628"/>
              <a:gd name="connsiteY41-7780" fmla="*/ 4881500 h 7997370"/>
              <a:gd name="connsiteX42-7781" fmla="*/ 1973783 w 7496628"/>
              <a:gd name="connsiteY42-7782" fmla="*/ 4881500 h 7997370"/>
              <a:gd name="connsiteX43-7783" fmla="*/ 2045103 w 7496628"/>
              <a:gd name="connsiteY43-7784" fmla="*/ 4750101 h 7997370"/>
              <a:gd name="connsiteX44-7785" fmla="*/ 2111829 w 7496628"/>
              <a:gd name="connsiteY44-7786" fmla="*/ 4419599 h 7997370"/>
              <a:gd name="connsiteX45-7787" fmla="*/ 1349557 w 7496628"/>
              <a:gd name="connsiteY45-7788" fmla="*/ 3574897 h 7997370"/>
              <a:gd name="connsiteX46-7789" fmla="*/ 1329447 w 7496628"/>
              <a:gd name="connsiteY46-7790" fmla="*/ 3573881 h 7997370"/>
              <a:gd name="connsiteX47-7791" fmla="*/ 1328058 w 7496628"/>
              <a:gd name="connsiteY47-7792" fmla="*/ 3570513 h 7997370"/>
              <a:gd name="connsiteX48-7793" fmla="*/ 1334174 w 7496628"/>
              <a:gd name="connsiteY48-7794" fmla="*/ 3558486 h 7997370"/>
              <a:gd name="connsiteX49-7795" fmla="*/ 1401337 w 7496628"/>
              <a:gd name="connsiteY49-7796" fmla="*/ 3426425 h 7997370"/>
              <a:gd name="connsiteX50-7797" fmla="*/ 1401337 w 7496628"/>
              <a:gd name="connsiteY50-7798" fmla="*/ 3426425 h 7997370"/>
              <a:gd name="connsiteX51-7799" fmla="*/ 1334174 w 7496628"/>
              <a:gd name="connsiteY51-7800" fmla="*/ 3558486 h 7997370"/>
              <a:gd name="connsiteX52-7801" fmla="*/ 1211066 w 7496628"/>
              <a:gd name="connsiteY52-7802" fmla="*/ 3539698 h 7997370"/>
              <a:gd name="connsiteX53-7803" fmla="*/ 0 w 7496628"/>
              <a:gd name="connsiteY53-7804" fmla="*/ 2053770 h 7997370"/>
              <a:gd name="connsiteX0-7805" fmla="*/ 0 w 7496628"/>
              <a:gd name="connsiteY0-7806" fmla="*/ 2053770 h 7997370"/>
              <a:gd name="connsiteX1-7807" fmla="*/ 1516743 w 7496628"/>
              <a:gd name="connsiteY1-7808" fmla="*/ 537027 h 7997370"/>
              <a:gd name="connsiteX2-7809" fmla="*/ 2481532 w 7496628"/>
              <a:gd name="connsiteY2-7810" fmla="*/ 883377 h 7997370"/>
              <a:gd name="connsiteX3-7811" fmla="*/ 2541593 w 7496628"/>
              <a:gd name="connsiteY3-7812" fmla="*/ 937965 h 7997370"/>
              <a:gd name="connsiteX4-7813" fmla="*/ 2541595 w 7496628"/>
              <a:gd name="connsiteY4-7814" fmla="*/ 937967 h 7997370"/>
              <a:gd name="connsiteX5-7815" fmla="*/ 2589242 w 7496628"/>
              <a:gd name="connsiteY5-7816" fmla="*/ 981272 h 7997370"/>
              <a:gd name="connsiteX6-7817" fmla="*/ 2633106 w 7496628"/>
              <a:gd name="connsiteY6-7818" fmla="*/ 1029535 h 7997370"/>
              <a:gd name="connsiteX7-7819" fmla="*/ 2633107 w 7496628"/>
              <a:gd name="connsiteY7-7820" fmla="*/ 1029535 h 7997370"/>
              <a:gd name="connsiteX8-7821" fmla="*/ 2687136 w 7496628"/>
              <a:gd name="connsiteY8-7822" fmla="*/ 1088981 h 7997370"/>
              <a:gd name="connsiteX9-7823" fmla="*/ 2737678 w 7496628"/>
              <a:gd name="connsiteY9-7824" fmla="*/ 1156572 h 7997370"/>
              <a:gd name="connsiteX10-7825" fmla="*/ 2661696 w 7496628"/>
              <a:gd name="connsiteY10-7826" fmla="*/ 1093879 h 7997370"/>
              <a:gd name="connsiteX11-7827" fmla="*/ 2615857 w 7496628"/>
              <a:gd name="connsiteY11-7828" fmla="*/ 1038324 h 7997370"/>
              <a:gd name="connsiteX12-7829" fmla="*/ 2615856 w 7496628"/>
              <a:gd name="connsiteY12-7830" fmla="*/ 1038324 h 7997370"/>
              <a:gd name="connsiteX13-7831" fmla="*/ 2615857 w 7496628"/>
              <a:gd name="connsiteY13-7832" fmla="*/ 1038324 h 7997370"/>
              <a:gd name="connsiteX14-7833" fmla="*/ 2661696 w 7496628"/>
              <a:gd name="connsiteY14-7834" fmla="*/ 1093880 h 7997370"/>
              <a:gd name="connsiteX15-7835" fmla="*/ 2737678 w 7496628"/>
              <a:gd name="connsiteY15-7836" fmla="*/ 1156573 h 7997370"/>
              <a:gd name="connsiteX16-7837" fmla="*/ 2774450 w 7496628"/>
              <a:gd name="connsiteY16-7838" fmla="*/ 1205746 h 7997370"/>
              <a:gd name="connsiteX17-7839" fmla="*/ 2774465 w 7496628"/>
              <a:gd name="connsiteY17-7840" fmla="*/ 1205769 h 7997370"/>
              <a:gd name="connsiteX18-7841" fmla="*/ 2774465 w 7496628"/>
              <a:gd name="connsiteY18-7842" fmla="*/ 1205769 h 7997370"/>
              <a:gd name="connsiteX19-7843" fmla="*/ 2774450 w 7496628"/>
              <a:gd name="connsiteY19-7844" fmla="*/ 1205745 h 7997370"/>
              <a:gd name="connsiteX20-7845" fmla="*/ 2737678 w 7496628"/>
              <a:gd name="connsiteY20-7846" fmla="*/ 1156572 h 7997370"/>
              <a:gd name="connsiteX21-7847" fmla="*/ 2787356 w 7496628"/>
              <a:gd name="connsiteY21-7848" fmla="*/ 1197560 h 7997370"/>
              <a:gd name="connsiteX22-7849" fmla="*/ 3262088 w 7496628"/>
              <a:gd name="connsiteY22-7850" fmla="*/ 1342571 h 7997370"/>
              <a:gd name="connsiteX23-7851" fmla="*/ 3862482 w 7496628"/>
              <a:gd name="connsiteY23-7852" fmla="*/ 1093879 h 7997370"/>
              <a:gd name="connsiteX24-7853" fmla="*/ 4045160 w 7496628"/>
              <a:gd name="connsiteY24-7854" fmla="*/ 831897 h 7997370"/>
              <a:gd name="connsiteX25-7855" fmla="*/ 5609771 w 7496628"/>
              <a:gd name="connsiteY25-7856" fmla="*/ 0 h 7997370"/>
              <a:gd name="connsiteX26-7857" fmla="*/ 7496628 w 7496628"/>
              <a:gd name="connsiteY26-7858" fmla="*/ 1886857 h 7997370"/>
              <a:gd name="connsiteX27-7859" fmla="*/ 6170864 w 7496628"/>
              <a:gd name="connsiteY27-7860" fmla="*/ 3688885 h 7997370"/>
              <a:gd name="connsiteX28-7861" fmla="*/ 6084717 w 7496628"/>
              <a:gd name="connsiteY28-7862" fmla="*/ 3711035 h 7997370"/>
              <a:gd name="connsiteX29-7863" fmla="*/ 6084708 w 7496628"/>
              <a:gd name="connsiteY29-7864" fmla="*/ 3711036 h 7997370"/>
              <a:gd name="connsiteX30-7865" fmla="*/ 5873297 w 7496628"/>
              <a:gd name="connsiteY30-7866" fmla="*/ 3755385 h 7997370"/>
              <a:gd name="connsiteX31-7867" fmla="*/ 5025574 w 7496628"/>
              <a:gd name="connsiteY31-7868" fmla="*/ 4907642 h 7997370"/>
              <a:gd name="connsiteX32-7869" fmla="*/ 5050086 w 7496628"/>
              <a:gd name="connsiteY32-7870" fmla="*/ 5150794 h 7997370"/>
              <a:gd name="connsiteX33-7871" fmla="*/ 5142177 w 7496628"/>
              <a:gd name="connsiteY33-7872" fmla="*/ 5376064 h 7997370"/>
              <a:gd name="connsiteX34-7873" fmla="*/ 5144682 w 7496628"/>
              <a:gd name="connsiteY34-7874" fmla="*/ 5382906 h 7997370"/>
              <a:gd name="connsiteX35-7875" fmla="*/ 5205627 w 7496628"/>
              <a:gd name="connsiteY35-7876" fmla="*/ 5549419 h 7997370"/>
              <a:gd name="connsiteX36-7877" fmla="*/ 5290456 w 7496628"/>
              <a:gd name="connsiteY36-7878" fmla="*/ 6110513 h 7997370"/>
              <a:gd name="connsiteX37-7879" fmla="*/ 3403599 w 7496628"/>
              <a:gd name="connsiteY37-7880" fmla="*/ 7997370 h 7997370"/>
              <a:gd name="connsiteX38-7881" fmla="*/ 1516743 w 7496628"/>
              <a:gd name="connsiteY38-7882" fmla="*/ 6110513 h 7997370"/>
              <a:gd name="connsiteX39-7883" fmla="*/ 1838988 w 7496628"/>
              <a:gd name="connsiteY39-7884" fmla="*/ 5055553 h 7997370"/>
              <a:gd name="connsiteX40-7885" fmla="*/ 1973782 w 7496628"/>
              <a:gd name="connsiteY40-7886" fmla="*/ 4881500 h 7997370"/>
              <a:gd name="connsiteX41-7887" fmla="*/ 1973783 w 7496628"/>
              <a:gd name="connsiteY41-7888" fmla="*/ 4881500 h 7997370"/>
              <a:gd name="connsiteX42-7889" fmla="*/ 2045103 w 7496628"/>
              <a:gd name="connsiteY42-7890" fmla="*/ 4750101 h 7997370"/>
              <a:gd name="connsiteX43-7891" fmla="*/ 2111829 w 7496628"/>
              <a:gd name="connsiteY43-7892" fmla="*/ 4419599 h 7997370"/>
              <a:gd name="connsiteX44-7893" fmla="*/ 1349557 w 7496628"/>
              <a:gd name="connsiteY44-7894" fmla="*/ 3574897 h 7997370"/>
              <a:gd name="connsiteX45-7895" fmla="*/ 1329447 w 7496628"/>
              <a:gd name="connsiteY45-7896" fmla="*/ 3573881 h 7997370"/>
              <a:gd name="connsiteX46-7897" fmla="*/ 1328058 w 7496628"/>
              <a:gd name="connsiteY46-7898" fmla="*/ 3570513 h 7997370"/>
              <a:gd name="connsiteX47-7899" fmla="*/ 1334174 w 7496628"/>
              <a:gd name="connsiteY47-7900" fmla="*/ 3558486 h 7997370"/>
              <a:gd name="connsiteX48-7901" fmla="*/ 1401337 w 7496628"/>
              <a:gd name="connsiteY48-7902" fmla="*/ 3426425 h 7997370"/>
              <a:gd name="connsiteX49-7903" fmla="*/ 1401337 w 7496628"/>
              <a:gd name="connsiteY49-7904" fmla="*/ 3426425 h 7997370"/>
              <a:gd name="connsiteX50-7905" fmla="*/ 1334174 w 7496628"/>
              <a:gd name="connsiteY50-7906" fmla="*/ 3558486 h 7997370"/>
              <a:gd name="connsiteX51-7907" fmla="*/ 1211066 w 7496628"/>
              <a:gd name="connsiteY51-7908" fmla="*/ 3539698 h 7997370"/>
              <a:gd name="connsiteX52-7909" fmla="*/ 0 w 7496628"/>
              <a:gd name="connsiteY52-7910" fmla="*/ 2053770 h 7997370"/>
              <a:gd name="connsiteX0-7911" fmla="*/ 0 w 7496628"/>
              <a:gd name="connsiteY0-7912" fmla="*/ 2053770 h 7997370"/>
              <a:gd name="connsiteX1-7913" fmla="*/ 1516743 w 7496628"/>
              <a:gd name="connsiteY1-7914" fmla="*/ 537027 h 7997370"/>
              <a:gd name="connsiteX2-7915" fmla="*/ 2481532 w 7496628"/>
              <a:gd name="connsiteY2-7916" fmla="*/ 883377 h 7997370"/>
              <a:gd name="connsiteX3-7917" fmla="*/ 2541593 w 7496628"/>
              <a:gd name="connsiteY3-7918" fmla="*/ 937965 h 7997370"/>
              <a:gd name="connsiteX4-7919" fmla="*/ 2541595 w 7496628"/>
              <a:gd name="connsiteY4-7920" fmla="*/ 937967 h 7997370"/>
              <a:gd name="connsiteX5-7921" fmla="*/ 2589242 w 7496628"/>
              <a:gd name="connsiteY5-7922" fmla="*/ 981272 h 7997370"/>
              <a:gd name="connsiteX6-7923" fmla="*/ 2633106 w 7496628"/>
              <a:gd name="connsiteY6-7924" fmla="*/ 1029535 h 7997370"/>
              <a:gd name="connsiteX7-7925" fmla="*/ 2633107 w 7496628"/>
              <a:gd name="connsiteY7-7926" fmla="*/ 1029535 h 7997370"/>
              <a:gd name="connsiteX8-7927" fmla="*/ 2687136 w 7496628"/>
              <a:gd name="connsiteY8-7928" fmla="*/ 1088981 h 7997370"/>
              <a:gd name="connsiteX9-7929" fmla="*/ 2737678 w 7496628"/>
              <a:gd name="connsiteY9-7930" fmla="*/ 1156572 h 7997370"/>
              <a:gd name="connsiteX10-7931" fmla="*/ 2661696 w 7496628"/>
              <a:gd name="connsiteY10-7932" fmla="*/ 1093879 h 7997370"/>
              <a:gd name="connsiteX11-7933" fmla="*/ 2615857 w 7496628"/>
              <a:gd name="connsiteY11-7934" fmla="*/ 1038324 h 7997370"/>
              <a:gd name="connsiteX12-7935" fmla="*/ 2615856 w 7496628"/>
              <a:gd name="connsiteY12-7936" fmla="*/ 1038324 h 7997370"/>
              <a:gd name="connsiteX13-7937" fmla="*/ 2615857 w 7496628"/>
              <a:gd name="connsiteY13-7938" fmla="*/ 1038324 h 7997370"/>
              <a:gd name="connsiteX14-7939" fmla="*/ 2661696 w 7496628"/>
              <a:gd name="connsiteY14-7940" fmla="*/ 1093880 h 7997370"/>
              <a:gd name="connsiteX15-7941" fmla="*/ 2737678 w 7496628"/>
              <a:gd name="connsiteY15-7942" fmla="*/ 1156573 h 7997370"/>
              <a:gd name="connsiteX16-7943" fmla="*/ 2774450 w 7496628"/>
              <a:gd name="connsiteY16-7944" fmla="*/ 1205746 h 7997370"/>
              <a:gd name="connsiteX17-7945" fmla="*/ 2774465 w 7496628"/>
              <a:gd name="connsiteY17-7946" fmla="*/ 1205769 h 7997370"/>
              <a:gd name="connsiteX18-7947" fmla="*/ 2774465 w 7496628"/>
              <a:gd name="connsiteY18-7948" fmla="*/ 1205769 h 7997370"/>
              <a:gd name="connsiteX19-7949" fmla="*/ 2774450 w 7496628"/>
              <a:gd name="connsiteY19-7950" fmla="*/ 1205745 h 7997370"/>
              <a:gd name="connsiteX20-7951" fmla="*/ 2737678 w 7496628"/>
              <a:gd name="connsiteY20-7952" fmla="*/ 1156572 h 7997370"/>
              <a:gd name="connsiteX21-7953" fmla="*/ 2787356 w 7496628"/>
              <a:gd name="connsiteY21-7954" fmla="*/ 1197560 h 7997370"/>
              <a:gd name="connsiteX22-7955" fmla="*/ 3262088 w 7496628"/>
              <a:gd name="connsiteY22-7956" fmla="*/ 1342571 h 7997370"/>
              <a:gd name="connsiteX23-7957" fmla="*/ 3862482 w 7496628"/>
              <a:gd name="connsiteY23-7958" fmla="*/ 1093879 h 7997370"/>
              <a:gd name="connsiteX24-7959" fmla="*/ 4045160 w 7496628"/>
              <a:gd name="connsiteY24-7960" fmla="*/ 831897 h 7997370"/>
              <a:gd name="connsiteX25-7961" fmla="*/ 5609771 w 7496628"/>
              <a:gd name="connsiteY25-7962" fmla="*/ 0 h 7997370"/>
              <a:gd name="connsiteX26-7963" fmla="*/ 7496628 w 7496628"/>
              <a:gd name="connsiteY26-7964" fmla="*/ 1886857 h 7997370"/>
              <a:gd name="connsiteX27-7965" fmla="*/ 6170864 w 7496628"/>
              <a:gd name="connsiteY27-7966" fmla="*/ 3688885 h 7997370"/>
              <a:gd name="connsiteX28-7967" fmla="*/ 6084717 w 7496628"/>
              <a:gd name="connsiteY28-7968" fmla="*/ 3711035 h 7997370"/>
              <a:gd name="connsiteX29-7969" fmla="*/ 5873297 w 7496628"/>
              <a:gd name="connsiteY29-7970" fmla="*/ 3755385 h 7997370"/>
              <a:gd name="connsiteX30-7971" fmla="*/ 5025574 w 7496628"/>
              <a:gd name="connsiteY30-7972" fmla="*/ 4907642 h 7997370"/>
              <a:gd name="connsiteX31-7973" fmla="*/ 5050086 w 7496628"/>
              <a:gd name="connsiteY31-7974" fmla="*/ 5150794 h 7997370"/>
              <a:gd name="connsiteX32-7975" fmla="*/ 5142177 w 7496628"/>
              <a:gd name="connsiteY32-7976" fmla="*/ 5376064 h 7997370"/>
              <a:gd name="connsiteX33-7977" fmla="*/ 5144682 w 7496628"/>
              <a:gd name="connsiteY33-7978" fmla="*/ 5382906 h 7997370"/>
              <a:gd name="connsiteX34-7979" fmla="*/ 5205627 w 7496628"/>
              <a:gd name="connsiteY34-7980" fmla="*/ 5549419 h 7997370"/>
              <a:gd name="connsiteX35-7981" fmla="*/ 5290456 w 7496628"/>
              <a:gd name="connsiteY35-7982" fmla="*/ 6110513 h 7997370"/>
              <a:gd name="connsiteX36-7983" fmla="*/ 3403599 w 7496628"/>
              <a:gd name="connsiteY36-7984" fmla="*/ 7997370 h 7997370"/>
              <a:gd name="connsiteX37-7985" fmla="*/ 1516743 w 7496628"/>
              <a:gd name="connsiteY37-7986" fmla="*/ 6110513 h 7997370"/>
              <a:gd name="connsiteX38-7987" fmla="*/ 1838988 w 7496628"/>
              <a:gd name="connsiteY38-7988" fmla="*/ 5055553 h 7997370"/>
              <a:gd name="connsiteX39-7989" fmla="*/ 1973782 w 7496628"/>
              <a:gd name="connsiteY39-7990" fmla="*/ 4881500 h 7997370"/>
              <a:gd name="connsiteX40-7991" fmla="*/ 1973783 w 7496628"/>
              <a:gd name="connsiteY40-7992" fmla="*/ 4881500 h 7997370"/>
              <a:gd name="connsiteX41-7993" fmla="*/ 2045103 w 7496628"/>
              <a:gd name="connsiteY41-7994" fmla="*/ 4750101 h 7997370"/>
              <a:gd name="connsiteX42-7995" fmla="*/ 2111829 w 7496628"/>
              <a:gd name="connsiteY42-7996" fmla="*/ 4419599 h 7997370"/>
              <a:gd name="connsiteX43-7997" fmla="*/ 1349557 w 7496628"/>
              <a:gd name="connsiteY43-7998" fmla="*/ 3574897 h 7997370"/>
              <a:gd name="connsiteX44-7999" fmla="*/ 1329447 w 7496628"/>
              <a:gd name="connsiteY44-8000" fmla="*/ 3573881 h 7997370"/>
              <a:gd name="connsiteX45-8001" fmla="*/ 1328058 w 7496628"/>
              <a:gd name="connsiteY45-8002" fmla="*/ 3570513 h 7997370"/>
              <a:gd name="connsiteX46-8003" fmla="*/ 1334174 w 7496628"/>
              <a:gd name="connsiteY46-8004" fmla="*/ 3558486 h 7997370"/>
              <a:gd name="connsiteX47-8005" fmla="*/ 1401337 w 7496628"/>
              <a:gd name="connsiteY47-8006" fmla="*/ 3426425 h 7997370"/>
              <a:gd name="connsiteX48-8007" fmla="*/ 1401337 w 7496628"/>
              <a:gd name="connsiteY48-8008" fmla="*/ 3426425 h 7997370"/>
              <a:gd name="connsiteX49-8009" fmla="*/ 1334174 w 7496628"/>
              <a:gd name="connsiteY49-8010" fmla="*/ 3558486 h 7997370"/>
              <a:gd name="connsiteX50-8011" fmla="*/ 1211066 w 7496628"/>
              <a:gd name="connsiteY50-8012" fmla="*/ 3539698 h 7997370"/>
              <a:gd name="connsiteX51-8013" fmla="*/ 0 w 7496628"/>
              <a:gd name="connsiteY51-8014" fmla="*/ 2053770 h 7997370"/>
              <a:gd name="connsiteX0-8015" fmla="*/ 0 w 7496628"/>
              <a:gd name="connsiteY0-8016" fmla="*/ 2053770 h 7997370"/>
              <a:gd name="connsiteX1-8017" fmla="*/ 1516743 w 7496628"/>
              <a:gd name="connsiteY1-8018" fmla="*/ 537027 h 7997370"/>
              <a:gd name="connsiteX2-8019" fmla="*/ 2481532 w 7496628"/>
              <a:gd name="connsiteY2-8020" fmla="*/ 883377 h 7997370"/>
              <a:gd name="connsiteX3-8021" fmla="*/ 2541593 w 7496628"/>
              <a:gd name="connsiteY3-8022" fmla="*/ 937965 h 7997370"/>
              <a:gd name="connsiteX4-8023" fmla="*/ 2541595 w 7496628"/>
              <a:gd name="connsiteY4-8024" fmla="*/ 937967 h 7997370"/>
              <a:gd name="connsiteX5-8025" fmla="*/ 2589242 w 7496628"/>
              <a:gd name="connsiteY5-8026" fmla="*/ 981272 h 7997370"/>
              <a:gd name="connsiteX6-8027" fmla="*/ 2633106 w 7496628"/>
              <a:gd name="connsiteY6-8028" fmla="*/ 1029535 h 7997370"/>
              <a:gd name="connsiteX7-8029" fmla="*/ 2633107 w 7496628"/>
              <a:gd name="connsiteY7-8030" fmla="*/ 1029535 h 7997370"/>
              <a:gd name="connsiteX8-8031" fmla="*/ 2687136 w 7496628"/>
              <a:gd name="connsiteY8-8032" fmla="*/ 1088981 h 7997370"/>
              <a:gd name="connsiteX9-8033" fmla="*/ 2737678 w 7496628"/>
              <a:gd name="connsiteY9-8034" fmla="*/ 1156572 h 7997370"/>
              <a:gd name="connsiteX10-8035" fmla="*/ 2661696 w 7496628"/>
              <a:gd name="connsiteY10-8036" fmla="*/ 1093879 h 7997370"/>
              <a:gd name="connsiteX11-8037" fmla="*/ 2615857 w 7496628"/>
              <a:gd name="connsiteY11-8038" fmla="*/ 1038324 h 7997370"/>
              <a:gd name="connsiteX12-8039" fmla="*/ 2615856 w 7496628"/>
              <a:gd name="connsiteY12-8040" fmla="*/ 1038324 h 7997370"/>
              <a:gd name="connsiteX13-8041" fmla="*/ 2615857 w 7496628"/>
              <a:gd name="connsiteY13-8042" fmla="*/ 1038324 h 7997370"/>
              <a:gd name="connsiteX14-8043" fmla="*/ 2661696 w 7496628"/>
              <a:gd name="connsiteY14-8044" fmla="*/ 1093880 h 7997370"/>
              <a:gd name="connsiteX15-8045" fmla="*/ 2737678 w 7496628"/>
              <a:gd name="connsiteY15-8046" fmla="*/ 1156573 h 7997370"/>
              <a:gd name="connsiteX16-8047" fmla="*/ 2774450 w 7496628"/>
              <a:gd name="connsiteY16-8048" fmla="*/ 1205746 h 7997370"/>
              <a:gd name="connsiteX17-8049" fmla="*/ 2774465 w 7496628"/>
              <a:gd name="connsiteY17-8050" fmla="*/ 1205769 h 7997370"/>
              <a:gd name="connsiteX18-8051" fmla="*/ 2774465 w 7496628"/>
              <a:gd name="connsiteY18-8052" fmla="*/ 1205769 h 7997370"/>
              <a:gd name="connsiteX19-8053" fmla="*/ 2774450 w 7496628"/>
              <a:gd name="connsiteY19-8054" fmla="*/ 1205745 h 7997370"/>
              <a:gd name="connsiteX20-8055" fmla="*/ 2737678 w 7496628"/>
              <a:gd name="connsiteY20-8056" fmla="*/ 1156572 h 7997370"/>
              <a:gd name="connsiteX21-8057" fmla="*/ 2787356 w 7496628"/>
              <a:gd name="connsiteY21-8058" fmla="*/ 1197560 h 7997370"/>
              <a:gd name="connsiteX22-8059" fmla="*/ 3262088 w 7496628"/>
              <a:gd name="connsiteY22-8060" fmla="*/ 1342571 h 7997370"/>
              <a:gd name="connsiteX23-8061" fmla="*/ 3862482 w 7496628"/>
              <a:gd name="connsiteY23-8062" fmla="*/ 1093879 h 7997370"/>
              <a:gd name="connsiteX24-8063" fmla="*/ 4045160 w 7496628"/>
              <a:gd name="connsiteY24-8064" fmla="*/ 831897 h 7997370"/>
              <a:gd name="connsiteX25-8065" fmla="*/ 5609771 w 7496628"/>
              <a:gd name="connsiteY25-8066" fmla="*/ 0 h 7997370"/>
              <a:gd name="connsiteX26-8067" fmla="*/ 7496628 w 7496628"/>
              <a:gd name="connsiteY26-8068" fmla="*/ 1886857 h 7997370"/>
              <a:gd name="connsiteX27-8069" fmla="*/ 6170864 w 7496628"/>
              <a:gd name="connsiteY27-8070" fmla="*/ 3688885 h 7997370"/>
              <a:gd name="connsiteX28-8071" fmla="*/ 5873297 w 7496628"/>
              <a:gd name="connsiteY28-8072" fmla="*/ 3755385 h 7997370"/>
              <a:gd name="connsiteX29-8073" fmla="*/ 5025574 w 7496628"/>
              <a:gd name="connsiteY29-8074" fmla="*/ 4907642 h 7997370"/>
              <a:gd name="connsiteX30-8075" fmla="*/ 5050086 w 7496628"/>
              <a:gd name="connsiteY30-8076" fmla="*/ 5150794 h 7997370"/>
              <a:gd name="connsiteX31-8077" fmla="*/ 5142177 w 7496628"/>
              <a:gd name="connsiteY31-8078" fmla="*/ 5376064 h 7997370"/>
              <a:gd name="connsiteX32-8079" fmla="*/ 5144682 w 7496628"/>
              <a:gd name="connsiteY32-8080" fmla="*/ 5382906 h 7997370"/>
              <a:gd name="connsiteX33-8081" fmla="*/ 5205627 w 7496628"/>
              <a:gd name="connsiteY33-8082" fmla="*/ 5549419 h 7997370"/>
              <a:gd name="connsiteX34-8083" fmla="*/ 5290456 w 7496628"/>
              <a:gd name="connsiteY34-8084" fmla="*/ 6110513 h 7997370"/>
              <a:gd name="connsiteX35-8085" fmla="*/ 3403599 w 7496628"/>
              <a:gd name="connsiteY35-8086" fmla="*/ 7997370 h 7997370"/>
              <a:gd name="connsiteX36-8087" fmla="*/ 1516743 w 7496628"/>
              <a:gd name="connsiteY36-8088" fmla="*/ 6110513 h 7997370"/>
              <a:gd name="connsiteX37-8089" fmla="*/ 1838988 w 7496628"/>
              <a:gd name="connsiteY37-8090" fmla="*/ 5055553 h 7997370"/>
              <a:gd name="connsiteX38-8091" fmla="*/ 1973782 w 7496628"/>
              <a:gd name="connsiteY38-8092" fmla="*/ 4881500 h 7997370"/>
              <a:gd name="connsiteX39-8093" fmla="*/ 1973783 w 7496628"/>
              <a:gd name="connsiteY39-8094" fmla="*/ 4881500 h 7997370"/>
              <a:gd name="connsiteX40-8095" fmla="*/ 2045103 w 7496628"/>
              <a:gd name="connsiteY40-8096" fmla="*/ 4750101 h 7997370"/>
              <a:gd name="connsiteX41-8097" fmla="*/ 2111829 w 7496628"/>
              <a:gd name="connsiteY41-8098" fmla="*/ 4419599 h 7997370"/>
              <a:gd name="connsiteX42-8099" fmla="*/ 1349557 w 7496628"/>
              <a:gd name="connsiteY42-8100" fmla="*/ 3574897 h 7997370"/>
              <a:gd name="connsiteX43-8101" fmla="*/ 1329447 w 7496628"/>
              <a:gd name="connsiteY43-8102" fmla="*/ 3573881 h 7997370"/>
              <a:gd name="connsiteX44-8103" fmla="*/ 1328058 w 7496628"/>
              <a:gd name="connsiteY44-8104" fmla="*/ 3570513 h 7997370"/>
              <a:gd name="connsiteX45-8105" fmla="*/ 1334174 w 7496628"/>
              <a:gd name="connsiteY45-8106" fmla="*/ 3558486 h 7997370"/>
              <a:gd name="connsiteX46-8107" fmla="*/ 1401337 w 7496628"/>
              <a:gd name="connsiteY46-8108" fmla="*/ 3426425 h 7997370"/>
              <a:gd name="connsiteX47-8109" fmla="*/ 1401337 w 7496628"/>
              <a:gd name="connsiteY47-8110" fmla="*/ 3426425 h 7997370"/>
              <a:gd name="connsiteX48-8111" fmla="*/ 1334174 w 7496628"/>
              <a:gd name="connsiteY48-8112" fmla="*/ 3558486 h 7997370"/>
              <a:gd name="connsiteX49-8113" fmla="*/ 1211066 w 7496628"/>
              <a:gd name="connsiteY49-8114" fmla="*/ 3539698 h 7997370"/>
              <a:gd name="connsiteX50-8115" fmla="*/ 0 w 7496628"/>
              <a:gd name="connsiteY50-8116" fmla="*/ 2053770 h 7997370"/>
              <a:gd name="connsiteX0-8117" fmla="*/ 0 w 7496628"/>
              <a:gd name="connsiteY0-8118" fmla="*/ 2053770 h 7997370"/>
              <a:gd name="connsiteX1-8119" fmla="*/ 1516743 w 7496628"/>
              <a:gd name="connsiteY1-8120" fmla="*/ 537027 h 7997370"/>
              <a:gd name="connsiteX2-8121" fmla="*/ 2481532 w 7496628"/>
              <a:gd name="connsiteY2-8122" fmla="*/ 883377 h 7997370"/>
              <a:gd name="connsiteX3-8123" fmla="*/ 2541593 w 7496628"/>
              <a:gd name="connsiteY3-8124" fmla="*/ 937965 h 7997370"/>
              <a:gd name="connsiteX4-8125" fmla="*/ 2541595 w 7496628"/>
              <a:gd name="connsiteY4-8126" fmla="*/ 937967 h 7997370"/>
              <a:gd name="connsiteX5-8127" fmla="*/ 2589242 w 7496628"/>
              <a:gd name="connsiteY5-8128" fmla="*/ 981272 h 7997370"/>
              <a:gd name="connsiteX6-8129" fmla="*/ 2633106 w 7496628"/>
              <a:gd name="connsiteY6-8130" fmla="*/ 1029535 h 7997370"/>
              <a:gd name="connsiteX7-8131" fmla="*/ 2633107 w 7496628"/>
              <a:gd name="connsiteY7-8132" fmla="*/ 1029535 h 7997370"/>
              <a:gd name="connsiteX8-8133" fmla="*/ 2687136 w 7496628"/>
              <a:gd name="connsiteY8-8134" fmla="*/ 1088981 h 7997370"/>
              <a:gd name="connsiteX9-8135" fmla="*/ 2737678 w 7496628"/>
              <a:gd name="connsiteY9-8136" fmla="*/ 1156572 h 7997370"/>
              <a:gd name="connsiteX10-8137" fmla="*/ 2661696 w 7496628"/>
              <a:gd name="connsiteY10-8138" fmla="*/ 1093879 h 7997370"/>
              <a:gd name="connsiteX11-8139" fmla="*/ 2615857 w 7496628"/>
              <a:gd name="connsiteY11-8140" fmla="*/ 1038324 h 7997370"/>
              <a:gd name="connsiteX12-8141" fmla="*/ 2615856 w 7496628"/>
              <a:gd name="connsiteY12-8142" fmla="*/ 1038324 h 7997370"/>
              <a:gd name="connsiteX13-8143" fmla="*/ 2615857 w 7496628"/>
              <a:gd name="connsiteY13-8144" fmla="*/ 1038324 h 7997370"/>
              <a:gd name="connsiteX14-8145" fmla="*/ 2661696 w 7496628"/>
              <a:gd name="connsiteY14-8146" fmla="*/ 1093880 h 7997370"/>
              <a:gd name="connsiteX15-8147" fmla="*/ 2737678 w 7496628"/>
              <a:gd name="connsiteY15-8148" fmla="*/ 1156573 h 7997370"/>
              <a:gd name="connsiteX16-8149" fmla="*/ 2774450 w 7496628"/>
              <a:gd name="connsiteY16-8150" fmla="*/ 1205746 h 7997370"/>
              <a:gd name="connsiteX17-8151" fmla="*/ 2774465 w 7496628"/>
              <a:gd name="connsiteY17-8152" fmla="*/ 1205769 h 7997370"/>
              <a:gd name="connsiteX18-8153" fmla="*/ 2774465 w 7496628"/>
              <a:gd name="connsiteY18-8154" fmla="*/ 1205769 h 7997370"/>
              <a:gd name="connsiteX19-8155" fmla="*/ 2774450 w 7496628"/>
              <a:gd name="connsiteY19-8156" fmla="*/ 1205745 h 7997370"/>
              <a:gd name="connsiteX20-8157" fmla="*/ 2737678 w 7496628"/>
              <a:gd name="connsiteY20-8158" fmla="*/ 1156572 h 7997370"/>
              <a:gd name="connsiteX21-8159" fmla="*/ 2787356 w 7496628"/>
              <a:gd name="connsiteY21-8160" fmla="*/ 1197560 h 7997370"/>
              <a:gd name="connsiteX22-8161" fmla="*/ 3262088 w 7496628"/>
              <a:gd name="connsiteY22-8162" fmla="*/ 1342571 h 7997370"/>
              <a:gd name="connsiteX23-8163" fmla="*/ 3862482 w 7496628"/>
              <a:gd name="connsiteY23-8164" fmla="*/ 1093879 h 7997370"/>
              <a:gd name="connsiteX24-8165" fmla="*/ 4045160 w 7496628"/>
              <a:gd name="connsiteY24-8166" fmla="*/ 831897 h 7997370"/>
              <a:gd name="connsiteX25-8167" fmla="*/ 5609771 w 7496628"/>
              <a:gd name="connsiteY25-8168" fmla="*/ 0 h 7997370"/>
              <a:gd name="connsiteX26-8169" fmla="*/ 7496628 w 7496628"/>
              <a:gd name="connsiteY26-8170" fmla="*/ 1886857 h 7997370"/>
              <a:gd name="connsiteX27-8171" fmla="*/ 6170864 w 7496628"/>
              <a:gd name="connsiteY27-8172" fmla="*/ 3688885 h 7997370"/>
              <a:gd name="connsiteX28-8173" fmla="*/ 5873297 w 7496628"/>
              <a:gd name="connsiteY28-8174" fmla="*/ 3755385 h 7997370"/>
              <a:gd name="connsiteX29-8175" fmla="*/ 5025574 w 7496628"/>
              <a:gd name="connsiteY29-8176" fmla="*/ 4907642 h 7997370"/>
              <a:gd name="connsiteX30-8177" fmla="*/ 5050086 w 7496628"/>
              <a:gd name="connsiteY30-8178" fmla="*/ 5150794 h 7997370"/>
              <a:gd name="connsiteX31-8179" fmla="*/ 5142177 w 7496628"/>
              <a:gd name="connsiteY31-8180" fmla="*/ 5376064 h 7997370"/>
              <a:gd name="connsiteX32-8181" fmla="*/ 5144682 w 7496628"/>
              <a:gd name="connsiteY32-8182" fmla="*/ 5382906 h 7997370"/>
              <a:gd name="connsiteX33-8183" fmla="*/ 5205627 w 7496628"/>
              <a:gd name="connsiteY33-8184" fmla="*/ 5549419 h 7997370"/>
              <a:gd name="connsiteX34-8185" fmla="*/ 5290456 w 7496628"/>
              <a:gd name="connsiteY34-8186" fmla="*/ 6110513 h 7997370"/>
              <a:gd name="connsiteX35-8187" fmla="*/ 3403599 w 7496628"/>
              <a:gd name="connsiteY35-8188" fmla="*/ 7997370 h 7997370"/>
              <a:gd name="connsiteX36-8189" fmla="*/ 1516743 w 7496628"/>
              <a:gd name="connsiteY36-8190" fmla="*/ 6110513 h 7997370"/>
              <a:gd name="connsiteX37-8191" fmla="*/ 1838988 w 7496628"/>
              <a:gd name="connsiteY37-8192" fmla="*/ 5055553 h 7997370"/>
              <a:gd name="connsiteX38-8193" fmla="*/ 1973782 w 7496628"/>
              <a:gd name="connsiteY38-8194" fmla="*/ 4881500 h 7997370"/>
              <a:gd name="connsiteX39-8195" fmla="*/ 1973783 w 7496628"/>
              <a:gd name="connsiteY39-8196" fmla="*/ 4881500 h 7997370"/>
              <a:gd name="connsiteX40-8197" fmla="*/ 2045103 w 7496628"/>
              <a:gd name="connsiteY40-8198" fmla="*/ 4750101 h 7997370"/>
              <a:gd name="connsiteX41-8199" fmla="*/ 2111829 w 7496628"/>
              <a:gd name="connsiteY41-8200" fmla="*/ 4419599 h 7997370"/>
              <a:gd name="connsiteX42-8201" fmla="*/ 1349557 w 7496628"/>
              <a:gd name="connsiteY42-8202" fmla="*/ 3574897 h 7997370"/>
              <a:gd name="connsiteX43-8203" fmla="*/ 1329447 w 7496628"/>
              <a:gd name="connsiteY43-8204" fmla="*/ 3573881 h 7997370"/>
              <a:gd name="connsiteX44-8205" fmla="*/ 1328058 w 7496628"/>
              <a:gd name="connsiteY44-8206" fmla="*/ 3570513 h 7997370"/>
              <a:gd name="connsiteX45-8207" fmla="*/ 1334174 w 7496628"/>
              <a:gd name="connsiteY45-8208" fmla="*/ 3558486 h 7997370"/>
              <a:gd name="connsiteX46-8209" fmla="*/ 1401337 w 7496628"/>
              <a:gd name="connsiteY46-8210" fmla="*/ 3426425 h 7997370"/>
              <a:gd name="connsiteX47-8211" fmla="*/ 1334174 w 7496628"/>
              <a:gd name="connsiteY47-8212" fmla="*/ 3558486 h 7997370"/>
              <a:gd name="connsiteX48-8213" fmla="*/ 1211066 w 7496628"/>
              <a:gd name="connsiteY48-8214" fmla="*/ 3539698 h 7997370"/>
              <a:gd name="connsiteX49-8215" fmla="*/ 0 w 7496628"/>
              <a:gd name="connsiteY49-8216" fmla="*/ 2053770 h 7997370"/>
              <a:gd name="connsiteX0-8217" fmla="*/ 0 w 7496628"/>
              <a:gd name="connsiteY0-8218" fmla="*/ 2053770 h 7997370"/>
              <a:gd name="connsiteX1-8219" fmla="*/ 1516743 w 7496628"/>
              <a:gd name="connsiteY1-8220" fmla="*/ 537027 h 7997370"/>
              <a:gd name="connsiteX2-8221" fmla="*/ 2481532 w 7496628"/>
              <a:gd name="connsiteY2-8222" fmla="*/ 883377 h 7997370"/>
              <a:gd name="connsiteX3-8223" fmla="*/ 2541593 w 7496628"/>
              <a:gd name="connsiteY3-8224" fmla="*/ 937965 h 7997370"/>
              <a:gd name="connsiteX4-8225" fmla="*/ 2541595 w 7496628"/>
              <a:gd name="connsiteY4-8226" fmla="*/ 937967 h 7997370"/>
              <a:gd name="connsiteX5-8227" fmla="*/ 2589242 w 7496628"/>
              <a:gd name="connsiteY5-8228" fmla="*/ 981272 h 7997370"/>
              <a:gd name="connsiteX6-8229" fmla="*/ 2633106 w 7496628"/>
              <a:gd name="connsiteY6-8230" fmla="*/ 1029535 h 7997370"/>
              <a:gd name="connsiteX7-8231" fmla="*/ 2633107 w 7496628"/>
              <a:gd name="connsiteY7-8232" fmla="*/ 1029535 h 7997370"/>
              <a:gd name="connsiteX8-8233" fmla="*/ 2687136 w 7496628"/>
              <a:gd name="connsiteY8-8234" fmla="*/ 1088981 h 7997370"/>
              <a:gd name="connsiteX9-8235" fmla="*/ 2737678 w 7496628"/>
              <a:gd name="connsiteY9-8236" fmla="*/ 1156572 h 7997370"/>
              <a:gd name="connsiteX10-8237" fmla="*/ 2661696 w 7496628"/>
              <a:gd name="connsiteY10-8238" fmla="*/ 1093879 h 7997370"/>
              <a:gd name="connsiteX11-8239" fmla="*/ 2615857 w 7496628"/>
              <a:gd name="connsiteY11-8240" fmla="*/ 1038324 h 7997370"/>
              <a:gd name="connsiteX12-8241" fmla="*/ 2615856 w 7496628"/>
              <a:gd name="connsiteY12-8242" fmla="*/ 1038324 h 7997370"/>
              <a:gd name="connsiteX13-8243" fmla="*/ 2615857 w 7496628"/>
              <a:gd name="connsiteY13-8244" fmla="*/ 1038324 h 7997370"/>
              <a:gd name="connsiteX14-8245" fmla="*/ 2737678 w 7496628"/>
              <a:gd name="connsiteY14-8246" fmla="*/ 1156573 h 7997370"/>
              <a:gd name="connsiteX15-8247" fmla="*/ 2774450 w 7496628"/>
              <a:gd name="connsiteY15-8248" fmla="*/ 1205746 h 7997370"/>
              <a:gd name="connsiteX16-8249" fmla="*/ 2774465 w 7496628"/>
              <a:gd name="connsiteY16-8250" fmla="*/ 1205769 h 7997370"/>
              <a:gd name="connsiteX17-8251" fmla="*/ 2774465 w 7496628"/>
              <a:gd name="connsiteY17-8252" fmla="*/ 1205769 h 7997370"/>
              <a:gd name="connsiteX18-8253" fmla="*/ 2774450 w 7496628"/>
              <a:gd name="connsiteY18-8254" fmla="*/ 1205745 h 7997370"/>
              <a:gd name="connsiteX19-8255" fmla="*/ 2737678 w 7496628"/>
              <a:gd name="connsiteY19-8256" fmla="*/ 1156572 h 7997370"/>
              <a:gd name="connsiteX20-8257" fmla="*/ 2787356 w 7496628"/>
              <a:gd name="connsiteY20-8258" fmla="*/ 1197560 h 7997370"/>
              <a:gd name="connsiteX21-8259" fmla="*/ 3262088 w 7496628"/>
              <a:gd name="connsiteY21-8260" fmla="*/ 1342571 h 7997370"/>
              <a:gd name="connsiteX22-8261" fmla="*/ 3862482 w 7496628"/>
              <a:gd name="connsiteY22-8262" fmla="*/ 1093879 h 7997370"/>
              <a:gd name="connsiteX23-8263" fmla="*/ 4045160 w 7496628"/>
              <a:gd name="connsiteY23-8264" fmla="*/ 831897 h 7997370"/>
              <a:gd name="connsiteX24-8265" fmla="*/ 5609771 w 7496628"/>
              <a:gd name="connsiteY24-8266" fmla="*/ 0 h 7997370"/>
              <a:gd name="connsiteX25-8267" fmla="*/ 7496628 w 7496628"/>
              <a:gd name="connsiteY25-8268" fmla="*/ 1886857 h 7997370"/>
              <a:gd name="connsiteX26-8269" fmla="*/ 6170864 w 7496628"/>
              <a:gd name="connsiteY26-8270" fmla="*/ 3688885 h 7997370"/>
              <a:gd name="connsiteX27-8271" fmla="*/ 5873297 w 7496628"/>
              <a:gd name="connsiteY27-8272" fmla="*/ 3755385 h 7997370"/>
              <a:gd name="connsiteX28-8273" fmla="*/ 5025574 w 7496628"/>
              <a:gd name="connsiteY28-8274" fmla="*/ 4907642 h 7997370"/>
              <a:gd name="connsiteX29-8275" fmla="*/ 5050086 w 7496628"/>
              <a:gd name="connsiteY29-8276" fmla="*/ 5150794 h 7997370"/>
              <a:gd name="connsiteX30-8277" fmla="*/ 5142177 w 7496628"/>
              <a:gd name="connsiteY30-8278" fmla="*/ 5376064 h 7997370"/>
              <a:gd name="connsiteX31-8279" fmla="*/ 5144682 w 7496628"/>
              <a:gd name="connsiteY31-8280" fmla="*/ 5382906 h 7997370"/>
              <a:gd name="connsiteX32-8281" fmla="*/ 5205627 w 7496628"/>
              <a:gd name="connsiteY32-8282" fmla="*/ 5549419 h 7997370"/>
              <a:gd name="connsiteX33-8283" fmla="*/ 5290456 w 7496628"/>
              <a:gd name="connsiteY33-8284" fmla="*/ 6110513 h 7997370"/>
              <a:gd name="connsiteX34-8285" fmla="*/ 3403599 w 7496628"/>
              <a:gd name="connsiteY34-8286" fmla="*/ 7997370 h 7997370"/>
              <a:gd name="connsiteX35-8287" fmla="*/ 1516743 w 7496628"/>
              <a:gd name="connsiteY35-8288" fmla="*/ 6110513 h 7997370"/>
              <a:gd name="connsiteX36-8289" fmla="*/ 1838988 w 7496628"/>
              <a:gd name="connsiteY36-8290" fmla="*/ 5055553 h 7997370"/>
              <a:gd name="connsiteX37-8291" fmla="*/ 1973782 w 7496628"/>
              <a:gd name="connsiteY37-8292" fmla="*/ 4881500 h 7997370"/>
              <a:gd name="connsiteX38-8293" fmla="*/ 1973783 w 7496628"/>
              <a:gd name="connsiteY38-8294" fmla="*/ 4881500 h 7997370"/>
              <a:gd name="connsiteX39-8295" fmla="*/ 2045103 w 7496628"/>
              <a:gd name="connsiteY39-8296" fmla="*/ 4750101 h 7997370"/>
              <a:gd name="connsiteX40-8297" fmla="*/ 2111829 w 7496628"/>
              <a:gd name="connsiteY40-8298" fmla="*/ 4419599 h 7997370"/>
              <a:gd name="connsiteX41-8299" fmla="*/ 1349557 w 7496628"/>
              <a:gd name="connsiteY41-8300" fmla="*/ 3574897 h 7997370"/>
              <a:gd name="connsiteX42-8301" fmla="*/ 1329447 w 7496628"/>
              <a:gd name="connsiteY42-8302" fmla="*/ 3573881 h 7997370"/>
              <a:gd name="connsiteX43-8303" fmla="*/ 1328058 w 7496628"/>
              <a:gd name="connsiteY43-8304" fmla="*/ 3570513 h 7997370"/>
              <a:gd name="connsiteX44-8305" fmla="*/ 1334174 w 7496628"/>
              <a:gd name="connsiteY44-8306" fmla="*/ 3558486 h 7997370"/>
              <a:gd name="connsiteX45-8307" fmla="*/ 1401337 w 7496628"/>
              <a:gd name="connsiteY45-8308" fmla="*/ 3426425 h 7997370"/>
              <a:gd name="connsiteX46-8309" fmla="*/ 1334174 w 7496628"/>
              <a:gd name="connsiteY46-8310" fmla="*/ 3558486 h 7997370"/>
              <a:gd name="connsiteX47-8311" fmla="*/ 1211066 w 7496628"/>
              <a:gd name="connsiteY47-8312" fmla="*/ 3539698 h 7997370"/>
              <a:gd name="connsiteX48-8313" fmla="*/ 0 w 7496628"/>
              <a:gd name="connsiteY48-8314" fmla="*/ 2053770 h 7997370"/>
              <a:gd name="connsiteX0-8315" fmla="*/ 0 w 7496628"/>
              <a:gd name="connsiteY0-8316" fmla="*/ 2053770 h 7997370"/>
              <a:gd name="connsiteX1-8317" fmla="*/ 1516743 w 7496628"/>
              <a:gd name="connsiteY1-8318" fmla="*/ 537027 h 7997370"/>
              <a:gd name="connsiteX2-8319" fmla="*/ 2481532 w 7496628"/>
              <a:gd name="connsiteY2-8320" fmla="*/ 883377 h 7997370"/>
              <a:gd name="connsiteX3-8321" fmla="*/ 2541593 w 7496628"/>
              <a:gd name="connsiteY3-8322" fmla="*/ 937965 h 7997370"/>
              <a:gd name="connsiteX4-8323" fmla="*/ 2541595 w 7496628"/>
              <a:gd name="connsiteY4-8324" fmla="*/ 937967 h 7997370"/>
              <a:gd name="connsiteX5-8325" fmla="*/ 2589242 w 7496628"/>
              <a:gd name="connsiteY5-8326" fmla="*/ 981272 h 7997370"/>
              <a:gd name="connsiteX6-8327" fmla="*/ 2633106 w 7496628"/>
              <a:gd name="connsiteY6-8328" fmla="*/ 1029535 h 7997370"/>
              <a:gd name="connsiteX7-8329" fmla="*/ 2633107 w 7496628"/>
              <a:gd name="connsiteY7-8330" fmla="*/ 1029535 h 7997370"/>
              <a:gd name="connsiteX8-8331" fmla="*/ 2687136 w 7496628"/>
              <a:gd name="connsiteY8-8332" fmla="*/ 1088981 h 7997370"/>
              <a:gd name="connsiteX9-8333" fmla="*/ 2737678 w 7496628"/>
              <a:gd name="connsiteY9-8334" fmla="*/ 1156572 h 7997370"/>
              <a:gd name="connsiteX10-8335" fmla="*/ 2661696 w 7496628"/>
              <a:gd name="connsiteY10-8336" fmla="*/ 1093879 h 7997370"/>
              <a:gd name="connsiteX11-8337" fmla="*/ 2615857 w 7496628"/>
              <a:gd name="connsiteY11-8338" fmla="*/ 1038324 h 7997370"/>
              <a:gd name="connsiteX12-8339" fmla="*/ 2615856 w 7496628"/>
              <a:gd name="connsiteY12-8340" fmla="*/ 1038324 h 7997370"/>
              <a:gd name="connsiteX13-8341" fmla="*/ 2737678 w 7496628"/>
              <a:gd name="connsiteY13-8342" fmla="*/ 1156573 h 7997370"/>
              <a:gd name="connsiteX14-8343" fmla="*/ 2774450 w 7496628"/>
              <a:gd name="connsiteY14-8344" fmla="*/ 1205746 h 7997370"/>
              <a:gd name="connsiteX15-8345" fmla="*/ 2774465 w 7496628"/>
              <a:gd name="connsiteY15-8346" fmla="*/ 1205769 h 7997370"/>
              <a:gd name="connsiteX16-8347" fmla="*/ 2774465 w 7496628"/>
              <a:gd name="connsiteY16-8348" fmla="*/ 1205769 h 7997370"/>
              <a:gd name="connsiteX17-8349" fmla="*/ 2774450 w 7496628"/>
              <a:gd name="connsiteY17-8350" fmla="*/ 1205745 h 7997370"/>
              <a:gd name="connsiteX18-8351" fmla="*/ 2737678 w 7496628"/>
              <a:gd name="connsiteY18-8352" fmla="*/ 1156572 h 7997370"/>
              <a:gd name="connsiteX19-8353" fmla="*/ 2787356 w 7496628"/>
              <a:gd name="connsiteY19-8354" fmla="*/ 1197560 h 7997370"/>
              <a:gd name="connsiteX20-8355" fmla="*/ 3262088 w 7496628"/>
              <a:gd name="connsiteY20-8356" fmla="*/ 1342571 h 7997370"/>
              <a:gd name="connsiteX21-8357" fmla="*/ 3862482 w 7496628"/>
              <a:gd name="connsiteY21-8358" fmla="*/ 1093879 h 7997370"/>
              <a:gd name="connsiteX22-8359" fmla="*/ 4045160 w 7496628"/>
              <a:gd name="connsiteY22-8360" fmla="*/ 831897 h 7997370"/>
              <a:gd name="connsiteX23-8361" fmla="*/ 5609771 w 7496628"/>
              <a:gd name="connsiteY23-8362" fmla="*/ 0 h 7997370"/>
              <a:gd name="connsiteX24-8363" fmla="*/ 7496628 w 7496628"/>
              <a:gd name="connsiteY24-8364" fmla="*/ 1886857 h 7997370"/>
              <a:gd name="connsiteX25-8365" fmla="*/ 6170864 w 7496628"/>
              <a:gd name="connsiteY25-8366" fmla="*/ 3688885 h 7997370"/>
              <a:gd name="connsiteX26-8367" fmla="*/ 5873297 w 7496628"/>
              <a:gd name="connsiteY26-8368" fmla="*/ 3755385 h 7997370"/>
              <a:gd name="connsiteX27-8369" fmla="*/ 5025574 w 7496628"/>
              <a:gd name="connsiteY27-8370" fmla="*/ 4907642 h 7997370"/>
              <a:gd name="connsiteX28-8371" fmla="*/ 5050086 w 7496628"/>
              <a:gd name="connsiteY28-8372" fmla="*/ 5150794 h 7997370"/>
              <a:gd name="connsiteX29-8373" fmla="*/ 5142177 w 7496628"/>
              <a:gd name="connsiteY29-8374" fmla="*/ 5376064 h 7997370"/>
              <a:gd name="connsiteX30-8375" fmla="*/ 5144682 w 7496628"/>
              <a:gd name="connsiteY30-8376" fmla="*/ 5382906 h 7997370"/>
              <a:gd name="connsiteX31-8377" fmla="*/ 5205627 w 7496628"/>
              <a:gd name="connsiteY31-8378" fmla="*/ 5549419 h 7997370"/>
              <a:gd name="connsiteX32-8379" fmla="*/ 5290456 w 7496628"/>
              <a:gd name="connsiteY32-8380" fmla="*/ 6110513 h 7997370"/>
              <a:gd name="connsiteX33-8381" fmla="*/ 3403599 w 7496628"/>
              <a:gd name="connsiteY33-8382" fmla="*/ 7997370 h 7997370"/>
              <a:gd name="connsiteX34-8383" fmla="*/ 1516743 w 7496628"/>
              <a:gd name="connsiteY34-8384" fmla="*/ 6110513 h 7997370"/>
              <a:gd name="connsiteX35-8385" fmla="*/ 1838988 w 7496628"/>
              <a:gd name="connsiteY35-8386" fmla="*/ 5055553 h 7997370"/>
              <a:gd name="connsiteX36-8387" fmla="*/ 1973782 w 7496628"/>
              <a:gd name="connsiteY36-8388" fmla="*/ 4881500 h 7997370"/>
              <a:gd name="connsiteX37-8389" fmla="*/ 1973783 w 7496628"/>
              <a:gd name="connsiteY37-8390" fmla="*/ 4881500 h 7997370"/>
              <a:gd name="connsiteX38-8391" fmla="*/ 2045103 w 7496628"/>
              <a:gd name="connsiteY38-8392" fmla="*/ 4750101 h 7997370"/>
              <a:gd name="connsiteX39-8393" fmla="*/ 2111829 w 7496628"/>
              <a:gd name="connsiteY39-8394" fmla="*/ 4419599 h 7997370"/>
              <a:gd name="connsiteX40-8395" fmla="*/ 1349557 w 7496628"/>
              <a:gd name="connsiteY40-8396" fmla="*/ 3574897 h 7997370"/>
              <a:gd name="connsiteX41-8397" fmla="*/ 1329447 w 7496628"/>
              <a:gd name="connsiteY41-8398" fmla="*/ 3573881 h 7997370"/>
              <a:gd name="connsiteX42-8399" fmla="*/ 1328058 w 7496628"/>
              <a:gd name="connsiteY42-8400" fmla="*/ 3570513 h 7997370"/>
              <a:gd name="connsiteX43-8401" fmla="*/ 1334174 w 7496628"/>
              <a:gd name="connsiteY43-8402" fmla="*/ 3558486 h 7997370"/>
              <a:gd name="connsiteX44-8403" fmla="*/ 1401337 w 7496628"/>
              <a:gd name="connsiteY44-8404" fmla="*/ 3426425 h 7997370"/>
              <a:gd name="connsiteX45-8405" fmla="*/ 1334174 w 7496628"/>
              <a:gd name="connsiteY45-8406" fmla="*/ 3558486 h 7997370"/>
              <a:gd name="connsiteX46-8407" fmla="*/ 1211066 w 7496628"/>
              <a:gd name="connsiteY46-8408" fmla="*/ 3539698 h 7997370"/>
              <a:gd name="connsiteX47-8409" fmla="*/ 0 w 7496628"/>
              <a:gd name="connsiteY47-8410" fmla="*/ 2053770 h 7997370"/>
              <a:gd name="connsiteX0-8411" fmla="*/ 0 w 7496628"/>
              <a:gd name="connsiteY0-8412" fmla="*/ 2053770 h 7997370"/>
              <a:gd name="connsiteX1-8413" fmla="*/ 1516743 w 7496628"/>
              <a:gd name="connsiteY1-8414" fmla="*/ 537027 h 7997370"/>
              <a:gd name="connsiteX2-8415" fmla="*/ 2481532 w 7496628"/>
              <a:gd name="connsiteY2-8416" fmla="*/ 883377 h 7997370"/>
              <a:gd name="connsiteX3-8417" fmla="*/ 2541593 w 7496628"/>
              <a:gd name="connsiteY3-8418" fmla="*/ 937965 h 7997370"/>
              <a:gd name="connsiteX4-8419" fmla="*/ 2541595 w 7496628"/>
              <a:gd name="connsiteY4-8420" fmla="*/ 937967 h 7997370"/>
              <a:gd name="connsiteX5-8421" fmla="*/ 2589242 w 7496628"/>
              <a:gd name="connsiteY5-8422" fmla="*/ 981272 h 7997370"/>
              <a:gd name="connsiteX6-8423" fmla="*/ 2633106 w 7496628"/>
              <a:gd name="connsiteY6-8424" fmla="*/ 1029535 h 7997370"/>
              <a:gd name="connsiteX7-8425" fmla="*/ 2633107 w 7496628"/>
              <a:gd name="connsiteY7-8426" fmla="*/ 1029535 h 7997370"/>
              <a:gd name="connsiteX8-8427" fmla="*/ 2687136 w 7496628"/>
              <a:gd name="connsiteY8-8428" fmla="*/ 1088981 h 7997370"/>
              <a:gd name="connsiteX9-8429" fmla="*/ 2737678 w 7496628"/>
              <a:gd name="connsiteY9-8430" fmla="*/ 1156572 h 7997370"/>
              <a:gd name="connsiteX10-8431" fmla="*/ 2661696 w 7496628"/>
              <a:gd name="connsiteY10-8432" fmla="*/ 1093879 h 7997370"/>
              <a:gd name="connsiteX11-8433" fmla="*/ 2615857 w 7496628"/>
              <a:gd name="connsiteY11-8434" fmla="*/ 1038324 h 7997370"/>
              <a:gd name="connsiteX12-8435" fmla="*/ 2737678 w 7496628"/>
              <a:gd name="connsiteY12-8436" fmla="*/ 1156573 h 7997370"/>
              <a:gd name="connsiteX13-8437" fmla="*/ 2774450 w 7496628"/>
              <a:gd name="connsiteY13-8438" fmla="*/ 1205746 h 7997370"/>
              <a:gd name="connsiteX14-8439" fmla="*/ 2774465 w 7496628"/>
              <a:gd name="connsiteY14-8440" fmla="*/ 1205769 h 7997370"/>
              <a:gd name="connsiteX15-8441" fmla="*/ 2774465 w 7496628"/>
              <a:gd name="connsiteY15-8442" fmla="*/ 1205769 h 7997370"/>
              <a:gd name="connsiteX16-8443" fmla="*/ 2774450 w 7496628"/>
              <a:gd name="connsiteY16-8444" fmla="*/ 1205745 h 7997370"/>
              <a:gd name="connsiteX17-8445" fmla="*/ 2737678 w 7496628"/>
              <a:gd name="connsiteY17-8446" fmla="*/ 1156572 h 7997370"/>
              <a:gd name="connsiteX18-8447" fmla="*/ 2787356 w 7496628"/>
              <a:gd name="connsiteY18-8448" fmla="*/ 1197560 h 7997370"/>
              <a:gd name="connsiteX19-8449" fmla="*/ 3262088 w 7496628"/>
              <a:gd name="connsiteY19-8450" fmla="*/ 1342571 h 7997370"/>
              <a:gd name="connsiteX20-8451" fmla="*/ 3862482 w 7496628"/>
              <a:gd name="connsiteY20-8452" fmla="*/ 1093879 h 7997370"/>
              <a:gd name="connsiteX21-8453" fmla="*/ 4045160 w 7496628"/>
              <a:gd name="connsiteY21-8454" fmla="*/ 831897 h 7997370"/>
              <a:gd name="connsiteX22-8455" fmla="*/ 5609771 w 7496628"/>
              <a:gd name="connsiteY22-8456" fmla="*/ 0 h 7997370"/>
              <a:gd name="connsiteX23-8457" fmla="*/ 7496628 w 7496628"/>
              <a:gd name="connsiteY23-8458" fmla="*/ 1886857 h 7997370"/>
              <a:gd name="connsiteX24-8459" fmla="*/ 6170864 w 7496628"/>
              <a:gd name="connsiteY24-8460" fmla="*/ 3688885 h 7997370"/>
              <a:gd name="connsiteX25-8461" fmla="*/ 5873297 w 7496628"/>
              <a:gd name="connsiteY25-8462" fmla="*/ 3755385 h 7997370"/>
              <a:gd name="connsiteX26-8463" fmla="*/ 5025574 w 7496628"/>
              <a:gd name="connsiteY26-8464" fmla="*/ 4907642 h 7997370"/>
              <a:gd name="connsiteX27-8465" fmla="*/ 5050086 w 7496628"/>
              <a:gd name="connsiteY27-8466" fmla="*/ 5150794 h 7997370"/>
              <a:gd name="connsiteX28-8467" fmla="*/ 5142177 w 7496628"/>
              <a:gd name="connsiteY28-8468" fmla="*/ 5376064 h 7997370"/>
              <a:gd name="connsiteX29-8469" fmla="*/ 5144682 w 7496628"/>
              <a:gd name="connsiteY29-8470" fmla="*/ 5382906 h 7997370"/>
              <a:gd name="connsiteX30-8471" fmla="*/ 5205627 w 7496628"/>
              <a:gd name="connsiteY30-8472" fmla="*/ 5549419 h 7997370"/>
              <a:gd name="connsiteX31-8473" fmla="*/ 5290456 w 7496628"/>
              <a:gd name="connsiteY31-8474" fmla="*/ 6110513 h 7997370"/>
              <a:gd name="connsiteX32-8475" fmla="*/ 3403599 w 7496628"/>
              <a:gd name="connsiteY32-8476" fmla="*/ 7997370 h 7997370"/>
              <a:gd name="connsiteX33-8477" fmla="*/ 1516743 w 7496628"/>
              <a:gd name="connsiteY33-8478" fmla="*/ 6110513 h 7997370"/>
              <a:gd name="connsiteX34-8479" fmla="*/ 1838988 w 7496628"/>
              <a:gd name="connsiteY34-8480" fmla="*/ 5055553 h 7997370"/>
              <a:gd name="connsiteX35-8481" fmla="*/ 1973782 w 7496628"/>
              <a:gd name="connsiteY35-8482" fmla="*/ 4881500 h 7997370"/>
              <a:gd name="connsiteX36-8483" fmla="*/ 1973783 w 7496628"/>
              <a:gd name="connsiteY36-8484" fmla="*/ 4881500 h 7997370"/>
              <a:gd name="connsiteX37-8485" fmla="*/ 2045103 w 7496628"/>
              <a:gd name="connsiteY37-8486" fmla="*/ 4750101 h 7997370"/>
              <a:gd name="connsiteX38-8487" fmla="*/ 2111829 w 7496628"/>
              <a:gd name="connsiteY38-8488" fmla="*/ 4419599 h 7997370"/>
              <a:gd name="connsiteX39-8489" fmla="*/ 1349557 w 7496628"/>
              <a:gd name="connsiteY39-8490" fmla="*/ 3574897 h 7997370"/>
              <a:gd name="connsiteX40-8491" fmla="*/ 1329447 w 7496628"/>
              <a:gd name="connsiteY40-8492" fmla="*/ 3573881 h 7997370"/>
              <a:gd name="connsiteX41-8493" fmla="*/ 1328058 w 7496628"/>
              <a:gd name="connsiteY41-8494" fmla="*/ 3570513 h 7997370"/>
              <a:gd name="connsiteX42-8495" fmla="*/ 1334174 w 7496628"/>
              <a:gd name="connsiteY42-8496" fmla="*/ 3558486 h 7997370"/>
              <a:gd name="connsiteX43-8497" fmla="*/ 1401337 w 7496628"/>
              <a:gd name="connsiteY43-8498" fmla="*/ 3426425 h 7997370"/>
              <a:gd name="connsiteX44-8499" fmla="*/ 1334174 w 7496628"/>
              <a:gd name="connsiteY44-8500" fmla="*/ 3558486 h 7997370"/>
              <a:gd name="connsiteX45-8501" fmla="*/ 1211066 w 7496628"/>
              <a:gd name="connsiteY45-8502" fmla="*/ 3539698 h 7997370"/>
              <a:gd name="connsiteX46-8503" fmla="*/ 0 w 7496628"/>
              <a:gd name="connsiteY46-8504" fmla="*/ 2053770 h 7997370"/>
              <a:gd name="connsiteX0-8505" fmla="*/ 0 w 7496628"/>
              <a:gd name="connsiteY0-8506" fmla="*/ 2053770 h 7997370"/>
              <a:gd name="connsiteX1-8507" fmla="*/ 1516743 w 7496628"/>
              <a:gd name="connsiteY1-8508" fmla="*/ 537027 h 7997370"/>
              <a:gd name="connsiteX2-8509" fmla="*/ 2481532 w 7496628"/>
              <a:gd name="connsiteY2-8510" fmla="*/ 883377 h 7997370"/>
              <a:gd name="connsiteX3-8511" fmla="*/ 2541593 w 7496628"/>
              <a:gd name="connsiteY3-8512" fmla="*/ 937965 h 7997370"/>
              <a:gd name="connsiteX4-8513" fmla="*/ 2541595 w 7496628"/>
              <a:gd name="connsiteY4-8514" fmla="*/ 937967 h 7997370"/>
              <a:gd name="connsiteX5-8515" fmla="*/ 2589242 w 7496628"/>
              <a:gd name="connsiteY5-8516" fmla="*/ 981272 h 7997370"/>
              <a:gd name="connsiteX6-8517" fmla="*/ 2633106 w 7496628"/>
              <a:gd name="connsiteY6-8518" fmla="*/ 1029535 h 7997370"/>
              <a:gd name="connsiteX7-8519" fmla="*/ 2633107 w 7496628"/>
              <a:gd name="connsiteY7-8520" fmla="*/ 1029535 h 7997370"/>
              <a:gd name="connsiteX8-8521" fmla="*/ 2687136 w 7496628"/>
              <a:gd name="connsiteY8-8522" fmla="*/ 1088981 h 7997370"/>
              <a:gd name="connsiteX9-8523" fmla="*/ 2737678 w 7496628"/>
              <a:gd name="connsiteY9-8524" fmla="*/ 1156572 h 7997370"/>
              <a:gd name="connsiteX10-8525" fmla="*/ 2661696 w 7496628"/>
              <a:gd name="connsiteY10-8526" fmla="*/ 1093879 h 7997370"/>
              <a:gd name="connsiteX11-8527" fmla="*/ 2737678 w 7496628"/>
              <a:gd name="connsiteY11-8528" fmla="*/ 1156573 h 7997370"/>
              <a:gd name="connsiteX12-8529" fmla="*/ 2774450 w 7496628"/>
              <a:gd name="connsiteY12-8530" fmla="*/ 1205746 h 7997370"/>
              <a:gd name="connsiteX13-8531" fmla="*/ 2774465 w 7496628"/>
              <a:gd name="connsiteY13-8532" fmla="*/ 1205769 h 7997370"/>
              <a:gd name="connsiteX14-8533" fmla="*/ 2774465 w 7496628"/>
              <a:gd name="connsiteY14-8534" fmla="*/ 1205769 h 7997370"/>
              <a:gd name="connsiteX15-8535" fmla="*/ 2774450 w 7496628"/>
              <a:gd name="connsiteY15-8536" fmla="*/ 1205745 h 7997370"/>
              <a:gd name="connsiteX16-8537" fmla="*/ 2737678 w 7496628"/>
              <a:gd name="connsiteY16-8538" fmla="*/ 1156572 h 7997370"/>
              <a:gd name="connsiteX17-8539" fmla="*/ 2787356 w 7496628"/>
              <a:gd name="connsiteY17-8540" fmla="*/ 1197560 h 7997370"/>
              <a:gd name="connsiteX18-8541" fmla="*/ 3262088 w 7496628"/>
              <a:gd name="connsiteY18-8542" fmla="*/ 1342571 h 7997370"/>
              <a:gd name="connsiteX19-8543" fmla="*/ 3862482 w 7496628"/>
              <a:gd name="connsiteY19-8544" fmla="*/ 1093879 h 7997370"/>
              <a:gd name="connsiteX20-8545" fmla="*/ 4045160 w 7496628"/>
              <a:gd name="connsiteY20-8546" fmla="*/ 831897 h 7997370"/>
              <a:gd name="connsiteX21-8547" fmla="*/ 5609771 w 7496628"/>
              <a:gd name="connsiteY21-8548" fmla="*/ 0 h 7997370"/>
              <a:gd name="connsiteX22-8549" fmla="*/ 7496628 w 7496628"/>
              <a:gd name="connsiteY22-8550" fmla="*/ 1886857 h 7997370"/>
              <a:gd name="connsiteX23-8551" fmla="*/ 6170864 w 7496628"/>
              <a:gd name="connsiteY23-8552" fmla="*/ 3688885 h 7997370"/>
              <a:gd name="connsiteX24-8553" fmla="*/ 5873297 w 7496628"/>
              <a:gd name="connsiteY24-8554" fmla="*/ 3755385 h 7997370"/>
              <a:gd name="connsiteX25-8555" fmla="*/ 5025574 w 7496628"/>
              <a:gd name="connsiteY25-8556" fmla="*/ 4907642 h 7997370"/>
              <a:gd name="connsiteX26-8557" fmla="*/ 5050086 w 7496628"/>
              <a:gd name="connsiteY26-8558" fmla="*/ 5150794 h 7997370"/>
              <a:gd name="connsiteX27-8559" fmla="*/ 5142177 w 7496628"/>
              <a:gd name="connsiteY27-8560" fmla="*/ 5376064 h 7997370"/>
              <a:gd name="connsiteX28-8561" fmla="*/ 5144682 w 7496628"/>
              <a:gd name="connsiteY28-8562" fmla="*/ 5382906 h 7997370"/>
              <a:gd name="connsiteX29-8563" fmla="*/ 5205627 w 7496628"/>
              <a:gd name="connsiteY29-8564" fmla="*/ 5549419 h 7997370"/>
              <a:gd name="connsiteX30-8565" fmla="*/ 5290456 w 7496628"/>
              <a:gd name="connsiteY30-8566" fmla="*/ 6110513 h 7997370"/>
              <a:gd name="connsiteX31-8567" fmla="*/ 3403599 w 7496628"/>
              <a:gd name="connsiteY31-8568" fmla="*/ 7997370 h 7997370"/>
              <a:gd name="connsiteX32-8569" fmla="*/ 1516743 w 7496628"/>
              <a:gd name="connsiteY32-8570" fmla="*/ 6110513 h 7997370"/>
              <a:gd name="connsiteX33-8571" fmla="*/ 1838988 w 7496628"/>
              <a:gd name="connsiteY33-8572" fmla="*/ 5055553 h 7997370"/>
              <a:gd name="connsiteX34-8573" fmla="*/ 1973782 w 7496628"/>
              <a:gd name="connsiteY34-8574" fmla="*/ 4881500 h 7997370"/>
              <a:gd name="connsiteX35-8575" fmla="*/ 1973783 w 7496628"/>
              <a:gd name="connsiteY35-8576" fmla="*/ 4881500 h 7997370"/>
              <a:gd name="connsiteX36-8577" fmla="*/ 2045103 w 7496628"/>
              <a:gd name="connsiteY36-8578" fmla="*/ 4750101 h 7997370"/>
              <a:gd name="connsiteX37-8579" fmla="*/ 2111829 w 7496628"/>
              <a:gd name="connsiteY37-8580" fmla="*/ 4419599 h 7997370"/>
              <a:gd name="connsiteX38-8581" fmla="*/ 1349557 w 7496628"/>
              <a:gd name="connsiteY38-8582" fmla="*/ 3574897 h 7997370"/>
              <a:gd name="connsiteX39-8583" fmla="*/ 1329447 w 7496628"/>
              <a:gd name="connsiteY39-8584" fmla="*/ 3573881 h 7997370"/>
              <a:gd name="connsiteX40-8585" fmla="*/ 1328058 w 7496628"/>
              <a:gd name="connsiteY40-8586" fmla="*/ 3570513 h 7997370"/>
              <a:gd name="connsiteX41-8587" fmla="*/ 1334174 w 7496628"/>
              <a:gd name="connsiteY41-8588" fmla="*/ 3558486 h 7997370"/>
              <a:gd name="connsiteX42-8589" fmla="*/ 1401337 w 7496628"/>
              <a:gd name="connsiteY42-8590" fmla="*/ 3426425 h 7997370"/>
              <a:gd name="connsiteX43-8591" fmla="*/ 1334174 w 7496628"/>
              <a:gd name="connsiteY43-8592" fmla="*/ 3558486 h 7997370"/>
              <a:gd name="connsiteX44-8593" fmla="*/ 1211066 w 7496628"/>
              <a:gd name="connsiteY44-8594" fmla="*/ 3539698 h 7997370"/>
              <a:gd name="connsiteX45-8595" fmla="*/ 0 w 7496628"/>
              <a:gd name="connsiteY45-8596" fmla="*/ 2053770 h 7997370"/>
              <a:gd name="connsiteX0-8597" fmla="*/ 0 w 7496628"/>
              <a:gd name="connsiteY0-8598" fmla="*/ 2053770 h 7997370"/>
              <a:gd name="connsiteX1-8599" fmla="*/ 1516743 w 7496628"/>
              <a:gd name="connsiteY1-8600" fmla="*/ 537027 h 7997370"/>
              <a:gd name="connsiteX2-8601" fmla="*/ 2481532 w 7496628"/>
              <a:gd name="connsiteY2-8602" fmla="*/ 883377 h 7997370"/>
              <a:gd name="connsiteX3-8603" fmla="*/ 2541593 w 7496628"/>
              <a:gd name="connsiteY3-8604" fmla="*/ 937965 h 7997370"/>
              <a:gd name="connsiteX4-8605" fmla="*/ 2541595 w 7496628"/>
              <a:gd name="connsiteY4-8606" fmla="*/ 937967 h 7997370"/>
              <a:gd name="connsiteX5-8607" fmla="*/ 2589242 w 7496628"/>
              <a:gd name="connsiteY5-8608" fmla="*/ 981272 h 7997370"/>
              <a:gd name="connsiteX6-8609" fmla="*/ 2633106 w 7496628"/>
              <a:gd name="connsiteY6-8610" fmla="*/ 1029535 h 7997370"/>
              <a:gd name="connsiteX7-8611" fmla="*/ 2687136 w 7496628"/>
              <a:gd name="connsiteY7-8612" fmla="*/ 1088981 h 7997370"/>
              <a:gd name="connsiteX8-8613" fmla="*/ 2737678 w 7496628"/>
              <a:gd name="connsiteY8-8614" fmla="*/ 1156572 h 7997370"/>
              <a:gd name="connsiteX9-8615" fmla="*/ 2661696 w 7496628"/>
              <a:gd name="connsiteY9-8616" fmla="*/ 1093879 h 7997370"/>
              <a:gd name="connsiteX10-8617" fmla="*/ 2737678 w 7496628"/>
              <a:gd name="connsiteY10-8618" fmla="*/ 1156573 h 7997370"/>
              <a:gd name="connsiteX11-8619" fmla="*/ 2774450 w 7496628"/>
              <a:gd name="connsiteY11-8620" fmla="*/ 1205746 h 7997370"/>
              <a:gd name="connsiteX12-8621" fmla="*/ 2774465 w 7496628"/>
              <a:gd name="connsiteY12-8622" fmla="*/ 1205769 h 7997370"/>
              <a:gd name="connsiteX13-8623" fmla="*/ 2774465 w 7496628"/>
              <a:gd name="connsiteY13-8624" fmla="*/ 1205769 h 7997370"/>
              <a:gd name="connsiteX14-8625" fmla="*/ 2774450 w 7496628"/>
              <a:gd name="connsiteY14-8626" fmla="*/ 1205745 h 7997370"/>
              <a:gd name="connsiteX15-8627" fmla="*/ 2737678 w 7496628"/>
              <a:gd name="connsiteY15-8628" fmla="*/ 1156572 h 7997370"/>
              <a:gd name="connsiteX16-8629" fmla="*/ 2787356 w 7496628"/>
              <a:gd name="connsiteY16-8630" fmla="*/ 1197560 h 7997370"/>
              <a:gd name="connsiteX17-8631" fmla="*/ 3262088 w 7496628"/>
              <a:gd name="connsiteY17-8632" fmla="*/ 1342571 h 7997370"/>
              <a:gd name="connsiteX18-8633" fmla="*/ 3862482 w 7496628"/>
              <a:gd name="connsiteY18-8634" fmla="*/ 1093879 h 7997370"/>
              <a:gd name="connsiteX19-8635" fmla="*/ 4045160 w 7496628"/>
              <a:gd name="connsiteY19-8636" fmla="*/ 831897 h 7997370"/>
              <a:gd name="connsiteX20-8637" fmla="*/ 5609771 w 7496628"/>
              <a:gd name="connsiteY20-8638" fmla="*/ 0 h 7997370"/>
              <a:gd name="connsiteX21-8639" fmla="*/ 7496628 w 7496628"/>
              <a:gd name="connsiteY21-8640" fmla="*/ 1886857 h 7997370"/>
              <a:gd name="connsiteX22-8641" fmla="*/ 6170864 w 7496628"/>
              <a:gd name="connsiteY22-8642" fmla="*/ 3688885 h 7997370"/>
              <a:gd name="connsiteX23-8643" fmla="*/ 5873297 w 7496628"/>
              <a:gd name="connsiteY23-8644" fmla="*/ 3755385 h 7997370"/>
              <a:gd name="connsiteX24-8645" fmla="*/ 5025574 w 7496628"/>
              <a:gd name="connsiteY24-8646" fmla="*/ 4907642 h 7997370"/>
              <a:gd name="connsiteX25-8647" fmla="*/ 5050086 w 7496628"/>
              <a:gd name="connsiteY25-8648" fmla="*/ 5150794 h 7997370"/>
              <a:gd name="connsiteX26-8649" fmla="*/ 5142177 w 7496628"/>
              <a:gd name="connsiteY26-8650" fmla="*/ 5376064 h 7997370"/>
              <a:gd name="connsiteX27-8651" fmla="*/ 5144682 w 7496628"/>
              <a:gd name="connsiteY27-8652" fmla="*/ 5382906 h 7997370"/>
              <a:gd name="connsiteX28-8653" fmla="*/ 5205627 w 7496628"/>
              <a:gd name="connsiteY28-8654" fmla="*/ 5549419 h 7997370"/>
              <a:gd name="connsiteX29-8655" fmla="*/ 5290456 w 7496628"/>
              <a:gd name="connsiteY29-8656" fmla="*/ 6110513 h 7997370"/>
              <a:gd name="connsiteX30-8657" fmla="*/ 3403599 w 7496628"/>
              <a:gd name="connsiteY30-8658" fmla="*/ 7997370 h 7997370"/>
              <a:gd name="connsiteX31-8659" fmla="*/ 1516743 w 7496628"/>
              <a:gd name="connsiteY31-8660" fmla="*/ 6110513 h 7997370"/>
              <a:gd name="connsiteX32-8661" fmla="*/ 1838988 w 7496628"/>
              <a:gd name="connsiteY32-8662" fmla="*/ 5055553 h 7997370"/>
              <a:gd name="connsiteX33-8663" fmla="*/ 1973782 w 7496628"/>
              <a:gd name="connsiteY33-8664" fmla="*/ 4881500 h 7997370"/>
              <a:gd name="connsiteX34-8665" fmla="*/ 1973783 w 7496628"/>
              <a:gd name="connsiteY34-8666" fmla="*/ 4881500 h 7997370"/>
              <a:gd name="connsiteX35-8667" fmla="*/ 2045103 w 7496628"/>
              <a:gd name="connsiteY35-8668" fmla="*/ 4750101 h 7997370"/>
              <a:gd name="connsiteX36-8669" fmla="*/ 2111829 w 7496628"/>
              <a:gd name="connsiteY36-8670" fmla="*/ 4419599 h 7997370"/>
              <a:gd name="connsiteX37-8671" fmla="*/ 1349557 w 7496628"/>
              <a:gd name="connsiteY37-8672" fmla="*/ 3574897 h 7997370"/>
              <a:gd name="connsiteX38-8673" fmla="*/ 1329447 w 7496628"/>
              <a:gd name="connsiteY38-8674" fmla="*/ 3573881 h 7997370"/>
              <a:gd name="connsiteX39-8675" fmla="*/ 1328058 w 7496628"/>
              <a:gd name="connsiteY39-8676" fmla="*/ 3570513 h 7997370"/>
              <a:gd name="connsiteX40-8677" fmla="*/ 1334174 w 7496628"/>
              <a:gd name="connsiteY40-8678" fmla="*/ 3558486 h 7997370"/>
              <a:gd name="connsiteX41-8679" fmla="*/ 1401337 w 7496628"/>
              <a:gd name="connsiteY41-8680" fmla="*/ 3426425 h 7997370"/>
              <a:gd name="connsiteX42-8681" fmla="*/ 1334174 w 7496628"/>
              <a:gd name="connsiteY42-8682" fmla="*/ 3558486 h 7997370"/>
              <a:gd name="connsiteX43-8683" fmla="*/ 1211066 w 7496628"/>
              <a:gd name="connsiteY43-8684" fmla="*/ 3539698 h 7997370"/>
              <a:gd name="connsiteX44-8685" fmla="*/ 0 w 7496628"/>
              <a:gd name="connsiteY44-8686" fmla="*/ 2053770 h 7997370"/>
              <a:gd name="connsiteX0-8687" fmla="*/ 0 w 7496628"/>
              <a:gd name="connsiteY0-8688" fmla="*/ 2053770 h 7997370"/>
              <a:gd name="connsiteX1-8689" fmla="*/ 1516743 w 7496628"/>
              <a:gd name="connsiteY1-8690" fmla="*/ 537027 h 7997370"/>
              <a:gd name="connsiteX2-8691" fmla="*/ 2481532 w 7496628"/>
              <a:gd name="connsiteY2-8692" fmla="*/ 883377 h 7997370"/>
              <a:gd name="connsiteX3-8693" fmla="*/ 2541593 w 7496628"/>
              <a:gd name="connsiteY3-8694" fmla="*/ 937965 h 7997370"/>
              <a:gd name="connsiteX4-8695" fmla="*/ 2541595 w 7496628"/>
              <a:gd name="connsiteY4-8696" fmla="*/ 937967 h 7997370"/>
              <a:gd name="connsiteX5-8697" fmla="*/ 2589242 w 7496628"/>
              <a:gd name="connsiteY5-8698" fmla="*/ 981272 h 7997370"/>
              <a:gd name="connsiteX6-8699" fmla="*/ 2633106 w 7496628"/>
              <a:gd name="connsiteY6-8700" fmla="*/ 1029535 h 7997370"/>
              <a:gd name="connsiteX7-8701" fmla="*/ 2687136 w 7496628"/>
              <a:gd name="connsiteY7-8702" fmla="*/ 1088981 h 7997370"/>
              <a:gd name="connsiteX8-8703" fmla="*/ 2737678 w 7496628"/>
              <a:gd name="connsiteY8-8704" fmla="*/ 1156572 h 7997370"/>
              <a:gd name="connsiteX9-8705" fmla="*/ 2737678 w 7496628"/>
              <a:gd name="connsiteY9-8706" fmla="*/ 1156573 h 7997370"/>
              <a:gd name="connsiteX10-8707" fmla="*/ 2774450 w 7496628"/>
              <a:gd name="connsiteY10-8708" fmla="*/ 1205746 h 7997370"/>
              <a:gd name="connsiteX11-8709" fmla="*/ 2774465 w 7496628"/>
              <a:gd name="connsiteY11-8710" fmla="*/ 1205769 h 7997370"/>
              <a:gd name="connsiteX12-8711" fmla="*/ 2774465 w 7496628"/>
              <a:gd name="connsiteY12-8712" fmla="*/ 1205769 h 7997370"/>
              <a:gd name="connsiteX13-8713" fmla="*/ 2774450 w 7496628"/>
              <a:gd name="connsiteY13-8714" fmla="*/ 1205745 h 7997370"/>
              <a:gd name="connsiteX14-8715" fmla="*/ 2737678 w 7496628"/>
              <a:gd name="connsiteY14-8716" fmla="*/ 1156572 h 7997370"/>
              <a:gd name="connsiteX15-8717" fmla="*/ 2787356 w 7496628"/>
              <a:gd name="connsiteY15-8718" fmla="*/ 1197560 h 7997370"/>
              <a:gd name="connsiteX16-8719" fmla="*/ 3262088 w 7496628"/>
              <a:gd name="connsiteY16-8720" fmla="*/ 1342571 h 7997370"/>
              <a:gd name="connsiteX17-8721" fmla="*/ 3862482 w 7496628"/>
              <a:gd name="connsiteY17-8722" fmla="*/ 1093879 h 7997370"/>
              <a:gd name="connsiteX18-8723" fmla="*/ 4045160 w 7496628"/>
              <a:gd name="connsiteY18-8724" fmla="*/ 831897 h 7997370"/>
              <a:gd name="connsiteX19-8725" fmla="*/ 5609771 w 7496628"/>
              <a:gd name="connsiteY19-8726" fmla="*/ 0 h 7997370"/>
              <a:gd name="connsiteX20-8727" fmla="*/ 7496628 w 7496628"/>
              <a:gd name="connsiteY20-8728" fmla="*/ 1886857 h 7997370"/>
              <a:gd name="connsiteX21-8729" fmla="*/ 6170864 w 7496628"/>
              <a:gd name="connsiteY21-8730" fmla="*/ 3688885 h 7997370"/>
              <a:gd name="connsiteX22-8731" fmla="*/ 5873297 w 7496628"/>
              <a:gd name="connsiteY22-8732" fmla="*/ 3755385 h 7997370"/>
              <a:gd name="connsiteX23-8733" fmla="*/ 5025574 w 7496628"/>
              <a:gd name="connsiteY23-8734" fmla="*/ 4907642 h 7997370"/>
              <a:gd name="connsiteX24-8735" fmla="*/ 5050086 w 7496628"/>
              <a:gd name="connsiteY24-8736" fmla="*/ 5150794 h 7997370"/>
              <a:gd name="connsiteX25-8737" fmla="*/ 5142177 w 7496628"/>
              <a:gd name="connsiteY25-8738" fmla="*/ 5376064 h 7997370"/>
              <a:gd name="connsiteX26-8739" fmla="*/ 5144682 w 7496628"/>
              <a:gd name="connsiteY26-8740" fmla="*/ 5382906 h 7997370"/>
              <a:gd name="connsiteX27-8741" fmla="*/ 5205627 w 7496628"/>
              <a:gd name="connsiteY27-8742" fmla="*/ 5549419 h 7997370"/>
              <a:gd name="connsiteX28-8743" fmla="*/ 5290456 w 7496628"/>
              <a:gd name="connsiteY28-8744" fmla="*/ 6110513 h 7997370"/>
              <a:gd name="connsiteX29-8745" fmla="*/ 3403599 w 7496628"/>
              <a:gd name="connsiteY29-8746" fmla="*/ 7997370 h 7997370"/>
              <a:gd name="connsiteX30-8747" fmla="*/ 1516743 w 7496628"/>
              <a:gd name="connsiteY30-8748" fmla="*/ 6110513 h 7997370"/>
              <a:gd name="connsiteX31-8749" fmla="*/ 1838988 w 7496628"/>
              <a:gd name="connsiteY31-8750" fmla="*/ 5055553 h 7997370"/>
              <a:gd name="connsiteX32-8751" fmla="*/ 1973782 w 7496628"/>
              <a:gd name="connsiteY32-8752" fmla="*/ 4881500 h 7997370"/>
              <a:gd name="connsiteX33-8753" fmla="*/ 1973783 w 7496628"/>
              <a:gd name="connsiteY33-8754" fmla="*/ 4881500 h 7997370"/>
              <a:gd name="connsiteX34-8755" fmla="*/ 2045103 w 7496628"/>
              <a:gd name="connsiteY34-8756" fmla="*/ 4750101 h 7997370"/>
              <a:gd name="connsiteX35-8757" fmla="*/ 2111829 w 7496628"/>
              <a:gd name="connsiteY35-8758" fmla="*/ 4419599 h 7997370"/>
              <a:gd name="connsiteX36-8759" fmla="*/ 1349557 w 7496628"/>
              <a:gd name="connsiteY36-8760" fmla="*/ 3574897 h 7997370"/>
              <a:gd name="connsiteX37-8761" fmla="*/ 1329447 w 7496628"/>
              <a:gd name="connsiteY37-8762" fmla="*/ 3573881 h 7997370"/>
              <a:gd name="connsiteX38-8763" fmla="*/ 1328058 w 7496628"/>
              <a:gd name="connsiteY38-8764" fmla="*/ 3570513 h 7997370"/>
              <a:gd name="connsiteX39-8765" fmla="*/ 1334174 w 7496628"/>
              <a:gd name="connsiteY39-8766" fmla="*/ 3558486 h 7997370"/>
              <a:gd name="connsiteX40-8767" fmla="*/ 1401337 w 7496628"/>
              <a:gd name="connsiteY40-8768" fmla="*/ 3426425 h 7997370"/>
              <a:gd name="connsiteX41-8769" fmla="*/ 1334174 w 7496628"/>
              <a:gd name="connsiteY41-8770" fmla="*/ 3558486 h 7997370"/>
              <a:gd name="connsiteX42-8771" fmla="*/ 1211066 w 7496628"/>
              <a:gd name="connsiteY42-8772" fmla="*/ 3539698 h 7997370"/>
              <a:gd name="connsiteX43-8773" fmla="*/ 0 w 7496628"/>
              <a:gd name="connsiteY43-8774" fmla="*/ 2053770 h 7997370"/>
              <a:gd name="connsiteX0-8775" fmla="*/ 0 w 7496628"/>
              <a:gd name="connsiteY0-8776" fmla="*/ 2053770 h 7997370"/>
              <a:gd name="connsiteX1-8777" fmla="*/ 1516743 w 7496628"/>
              <a:gd name="connsiteY1-8778" fmla="*/ 537027 h 7997370"/>
              <a:gd name="connsiteX2-8779" fmla="*/ 2481532 w 7496628"/>
              <a:gd name="connsiteY2-8780" fmla="*/ 883377 h 7997370"/>
              <a:gd name="connsiteX3-8781" fmla="*/ 2541593 w 7496628"/>
              <a:gd name="connsiteY3-8782" fmla="*/ 937965 h 7997370"/>
              <a:gd name="connsiteX4-8783" fmla="*/ 2541595 w 7496628"/>
              <a:gd name="connsiteY4-8784" fmla="*/ 937967 h 7997370"/>
              <a:gd name="connsiteX5-8785" fmla="*/ 2589242 w 7496628"/>
              <a:gd name="connsiteY5-8786" fmla="*/ 981272 h 7997370"/>
              <a:gd name="connsiteX6-8787" fmla="*/ 2687136 w 7496628"/>
              <a:gd name="connsiteY6-8788" fmla="*/ 1088981 h 7997370"/>
              <a:gd name="connsiteX7-8789" fmla="*/ 2737678 w 7496628"/>
              <a:gd name="connsiteY7-8790" fmla="*/ 1156572 h 7997370"/>
              <a:gd name="connsiteX8-8791" fmla="*/ 2737678 w 7496628"/>
              <a:gd name="connsiteY8-8792" fmla="*/ 1156573 h 7997370"/>
              <a:gd name="connsiteX9-8793" fmla="*/ 2774450 w 7496628"/>
              <a:gd name="connsiteY9-8794" fmla="*/ 1205746 h 7997370"/>
              <a:gd name="connsiteX10-8795" fmla="*/ 2774465 w 7496628"/>
              <a:gd name="connsiteY10-8796" fmla="*/ 1205769 h 7997370"/>
              <a:gd name="connsiteX11-8797" fmla="*/ 2774465 w 7496628"/>
              <a:gd name="connsiteY11-8798" fmla="*/ 1205769 h 7997370"/>
              <a:gd name="connsiteX12-8799" fmla="*/ 2774450 w 7496628"/>
              <a:gd name="connsiteY12-8800" fmla="*/ 1205745 h 7997370"/>
              <a:gd name="connsiteX13-8801" fmla="*/ 2737678 w 7496628"/>
              <a:gd name="connsiteY13-8802" fmla="*/ 1156572 h 7997370"/>
              <a:gd name="connsiteX14-8803" fmla="*/ 2787356 w 7496628"/>
              <a:gd name="connsiteY14-8804" fmla="*/ 1197560 h 7997370"/>
              <a:gd name="connsiteX15-8805" fmla="*/ 3262088 w 7496628"/>
              <a:gd name="connsiteY15-8806" fmla="*/ 1342571 h 7997370"/>
              <a:gd name="connsiteX16-8807" fmla="*/ 3862482 w 7496628"/>
              <a:gd name="connsiteY16-8808" fmla="*/ 1093879 h 7997370"/>
              <a:gd name="connsiteX17-8809" fmla="*/ 4045160 w 7496628"/>
              <a:gd name="connsiteY17-8810" fmla="*/ 831897 h 7997370"/>
              <a:gd name="connsiteX18-8811" fmla="*/ 5609771 w 7496628"/>
              <a:gd name="connsiteY18-8812" fmla="*/ 0 h 7997370"/>
              <a:gd name="connsiteX19-8813" fmla="*/ 7496628 w 7496628"/>
              <a:gd name="connsiteY19-8814" fmla="*/ 1886857 h 7997370"/>
              <a:gd name="connsiteX20-8815" fmla="*/ 6170864 w 7496628"/>
              <a:gd name="connsiteY20-8816" fmla="*/ 3688885 h 7997370"/>
              <a:gd name="connsiteX21-8817" fmla="*/ 5873297 w 7496628"/>
              <a:gd name="connsiteY21-8818" fmla="*/ 3755385 h 7997370"/>
              <a:gd name="connsiteX22-8819" fmla="*/ 5025574 w 7496628"/>
              <a:gd name="connsiteY22-8820" fmla="*/ 4907642 h 7997370"/>
              <a:gd name="connsiteX23-8821" fmla="*/ 5050086 w 7496628"/>
              <a:gd name="connsiteY23-8822" fmla="*/ 5150794 h 7997370"/>
              <a:gd name="connsiteX24-8823" fmla="*/ 5142177 w 7496628"/>
              <a:gd name="connsiteY24-8824" fmla="*/ 5376064 h 7997370"/>
              <a:gd name="connsiteX25-8825" fmla="*/ 5144682 w 7496628"/>
              <a:gd name="connsiteY25-8826" fmla="*/ 5382906 h 7997370"/>
              <a:gd name="connsiteX26-8827" fmla="*/ 5205627 w 7496628"/>
              <a:gd name="connsiteY26-8828" fmla="*/ 5549419 h 7997370"/>
              <a:gd name="connsiteX27-8829" fmla="*/ 5290456 w 7496628"/>
              <a:gd name="connsiteY27-8830" fmla="*/ 6110513 h 7997370"/>
              <a:gd name="connsiteX28-8831" fmla="*/ 3403599 w 7496628"/>
              <a:gd name="connsiteY28-8832" fmla="*/ 7997370 h 7997370"/>
              <a:gd name="connsiteX29-8833" fmla="*/ 1516743 w 7496628"/>
              <a:gd name="connsiteY29-8834" fmla="*/ 6110513 h 7997370"/>
              <a:gd name="connsiteX30-8835" fmla="*/ 1838988 w 7496628"/>
              <a:gd name="connsiteY30-8836" fmla="*/ 5055553 h 7997370"/>
              <a:gd name="connsiteX31-8837" fmla="*/ 1973782 w 7496628"/>
              <a:gd name="connsiteY31-8838" fmla="*/ 4881500 h 7997370"/>
              <a:gd name="connsiteX32-8839" fmla="*/ 1973783 w 7496628"/>
              <a:gd name="connsiteY32-8840" fmla="*/ 4881500 h 7997370"/>
              <a:gd name="connsiteX33-8841" fmla="*/ 2045103 w 7496628"/>
              <a:gd name="connsiteY33-8842" fmla="*/ 4750101 h 7997370"/>
              <a:gd name="connsiteX34-8843" fmla="*/ 2111829 w 7496628"/>
              <a:gd name="connsiteY34-8844" fmla="*/ 4419599 h 7997370"/>
              <a:gd name="connsiteX35-8845" fmla="*/ 1349557 w 7496628"/>
              <a:gd name="connsiteY35-8846" fmla="*/ 3574897 h 7997370"/>
              <a:gd name="connsiteX36-8847" fmla="*/ 1329447 w 7496628"/>
              <a:gd name="connsiteY36-8848" fmla="*/ 3573881 h 7997370"/>
              <a:gd name="connsiteX37-8849" fmla="*/ 1328058 w 7496628"/>
              <a:gd name="connsiteY37-8850" fmla="*/ 3570513 h 7997370"/>
              <a:gd name="connsiteX38-8851" fmla="*/ 1334174 w 7496628"/>
              <a:gd name="connsiteY38-8852" fmla="*/ 3558486 h 7997370"/>
              <a:gd name="connsiteX39-8853" fmla="*/ 1401337 w 7496628"/>
              <a:gd name="connsiteY39-8854" fmla="*/ 3426425 h 7997370"/>
              <a:gd name="connsiteX40-8855" fmla="*/ 1334174 w 7496628"/>
              <a:gd name="connsiteY40-8856" fmla="*/ 3558486 h 7997370"/>
              <a:gd name="connsiteX41-8857" fmla="*/ 1211066 w 7496628"/>
              <a:gd name="connsiteY41-8858" fmla="*/ 3539698 h 7997370"/>
              <a:gd name="connsiteX42-8859" fmla="*/ 0 w 7496628"/>
              <a:gd name="connsiteY42-8860" fmla="*/ 2053770 h 7997370"/>
              <a:gd name="connsiteX0-8861" fmla="*/ 0 w 7496628"/>
              <a:gd name="connsiteY0-8862" fmla="*/ 2053770 h 7997370"/>
              <a:gd name="connsiteX1-8863" fmla="*/ 1516743 w 7496628"/>
              <a:gd name="connsiteY1-8864" fmla="*/ 537027 h 7997370"/>
              <a:gd name="connsiteX2-8865" fmla="*/ 2481532 w 7496628"/>
              <a:gd name="connsiteY2-8866" fmla="*/ 883377 h 7997370"/>
              <a:gd name="connsiteX3-8867" fmla="*/ 2541593 w 7496628"/>
              <a:gd name="connsiteY3-8868" fmla="*/ 937965 h 7997370"/>
              <a:gd name="connsiteX4-8869" fmla="*/ 2541595 w 7496628"/>
              <a:gd name="connsiteY4-8870" fmla="*/ 937967 h 7997370"/>
              <a:gd name="connsiteX5-8871" fmla="*/ 2589242 w 7496628"/>
              <a:gd name="connsiteY5-8872" fmla="*/ 981272 h 7997370"/>
              <a:gd name="connsiteX6-8873" fmla="*/ 2737678 w 7496628"/>
              <a:gd name="connsiteY6-8874" fmla="*/ 1156572 h 7997370"/>
              <a:gd name="connsiteX7-8875" fmla="*/ 2737678 w 7496628"/>
              <a:gd name="connsiteY7-8876" fmla="*/ 1156573 h 7997370"/>
              <a:gd name="connsiteX8-8877" fmla="*/ 2774450 w 7496628"/>
              <a:gd name="connsiteY8-8878" fmla="*/ 1205746 h 7997370"/>
              <a:gd name="connsiteX9-8879" fmla="*/ 2774465 w 7496628"/>
              <a:gd name="connsiteY9-8880" fmla="*/ 1205769 h 7997370"/>
              <a:gd name="connsiteX10-8881" fmla="*/ 2774465 w 7496628"/>
              <a:gd name="connsiteY10-8882" fmla="*/ 1205769 h 7997370"/>
              <a:gd name="connsiteX11-8883" fmla="*/ 2774450 w 7496628"/>
              <a:gd name="connsiteY11-8884" fmla="*/ 1205745 h 7997370"/>
              <a:gd name="connsiteX12-8885" fmla="*/ 2737678 w 7496628"/>
              <a:gd name="connsiteY12-8886" fmla="*/ 1156572 h 7997370"/>
              <a:gd name="connsiteX13-8887" fmla="*/ 2787356 w 7496628"/>
              <a:gd name="connsiteY13-8888" fmla="*/ 1197560 h 7997370"/>
              <a:gd name="connsiteX14-8889" fmla="*/ 3262088 w 7496628"/>
              <a:gd name="connsiteY14-8890" fmla="*/ 1342571 h 7997370"/>
              <a:gd name="connsiteX15-8891" fmla="*/ 3862482 w 7496628"/>
              <a:gd name="connsiteY15-8892" fmla="*/ 1093879 h 7997370"/>
              <a:gd name="connsiteX16-8893" fmla="*/ 4045160 w 7496628"/>
              <a:gd name="connsiteY16-8894" fmla="*/ 831897 h 7997370"/>
              <a:gd name="connsiteX17-8895" fmla="*/ 5609771 w 7496628"/>
              <a:gd name="connsiteY17-8896" fmla="*/ 0 h 7997370"/>
              <a:gd name="connsiteX18-8897" fmla="*/ 7496628 w 7496628"/>
              <a:gd name="connsiteY18-8898" fmla="*/ 1886857 h 7997370"/>
              <a:gd name="connsiteX19-8899" fmla="*/ 6170864 w 7496628"/>
              <a:gd name="connsiteY19-8900" fmla="*/ 3688885 h 7997370"/>
              <a:gd name="connsiteX20-8901" fmla="*/ 5873297 w 7496628"/>
              <a:gd name="connsiteY20-8902" fmla="*/ 3755385 h 7997370"/>
              <a:gd name="connsiteX21-8903" fmla="*/ 5025574 w 7496628"/>
              <a:gd name="connsiteY21-8904" fmla="*/ 4907642 h 7997370"/>
              <a:gd name="connsiteX22-8905" fmla="*/ 5050086 w 7496628"/>
              <a:gd name="connsiteY22-8906" fmla="*/ 5150794 h 7997370"/>
              <a:gd name="connsiteX23-8907" fmla="*/ 5142177 w 7496628"/>
              <a:gd name="connsiteY23-8908" fmla="*/ 5376064 h 7997370"/>
              <a:gd name="connsiteX24-8909" fmla="*/ 5144682 w 7496628"/>
              <a:gd name="connsiteY24-8910" fmla="*/ 5382906 h 7997370"/>
              <a:gd name="connsiteX25-8911" fmla="*/ 5205627 w 7496628"/>
              <a:gd name="connsiteY25-8912" fmla="*/ 5549419 h 7997370"/>
              <a:gd name="connsiteX26-8913" fmla="*/ 5290456 w 7496628"/>
              <a:gd name="connsiteY26-8914" fmla="*/ 6110513 h 7997370"/>
              <a:gd name="connsiteX27-8915" fmla="*/ 3403599 w 7496628"/>
              <a:gd name="connsiteY27-8916" fmla="*/ 7997370 h 7997370"/>
              <a:gd name="connsiteX28-8917" fmla="*/ 1516743 w 7496628"/>
              <a:gd name="connsiteY28-8918" fmla="*/ 6110513 h 7997370"/>
              <a:gd name="connsiteX29-8919" fmla="*/ 1838988 w 7496628"/>
              <a:gd name="connsiteY29-8920" fmla="*/ 5055553 h 7997370"/>
              <a:gd name="connsiteX30-8921" fmla="*/ 1973782 w 7496628"/>
              <a:gd name="connsiteY30-8922" fmla="*/ 4881500 h 7997370"/>
              <a:gd name="connsiteX31-8923" fmla="*/ 1973783 w 7496628"/>
              <a:gd name="connsiteY31-8924" fmla="*/ 4881500 h 7997370"/>
              <a:gd name="connsiteX32-8925" fmla="*/ 2045103 w 7496628"/>
              <a:gd name="connsiteY32-8926" fmla="*/ 4750101 h 7997370"/>
              <a:gd name="connsiteX33-8927" fmla="*/ 2111829 w 7496628"/>
              <a:gd name="connsiteY33-8928" fmla="*/ 4419599 h 7997370"/>
              <a:gd name="connsiteX34-8929" fmla="*/ 1349557 w 7496628"/>
              <a:gd name="connsiteY34-8930" fmla="*/ 3574897 h 7997370"/>
              <a:gd name="connsiteX35-8931" fmla="*/ 1329447 w 7496628"/>
              <a:gd name="connsiteY35-8932" fmla="*/ 3573881 h 7997370"/>
              <a:gd name="connsiteX36-8933" fmla="*/ 1328058 w 7496628"/>
              <a:gd name="connsiteY36-8934" fmla="*/ 3570513 h 7997370"/>
              <a:gd name="connsiteX37-8935" fmla="*/ 1334174 w 7496628"/>
              <a:gd name="connsiteY37-8936" fmla="*/ 3558486 h 7997370"/>
              <a:gd name="connsiteX38-8937" fmla="*/ 1401337 w 7496628"/>
              <a:gd name="connsiteY38-8938" fmla="*/ 3426425 h 7997370"/>
              <a:gd name="connsiteX39-8939" fmla="*/ 1334174 w 7496628"/>
              <a:gd name="connsiteY39-8940" fmla="*/ 3558486 h 7997370"/>
              <a:gd name="connsiteX40-8941" fmla="*/ 1211066 w 7496628"/>
              <a:gd name="connsiteY40-8942" fmla="*/ 3539698 h 7997370"/>
              <a:gd name="connsiteX41-8943" fmla="*/ 0 w 7496628"/>
              <a:gd name="connsiteY41-8944" fmla="*/ 2053770 h 7997370"/>
              <a:gd name="connsiteX0-8945" fmla="*/ 0 w 7496628"/>
              <a:gd name="connsiteY0-8946" fmla="*/ 2053770 h 7997370"/>
              <a:gd name="connsiteX1-8947" fmla="*/ 1516743 w 7496628"/>
              <a:gd name="connsiteY1-8948" fmla="*/ 537027 h 7997370"/>
              <a:gd name="connsiteX2-8949" fmla="*/ 2481532 w 7496628"/>
              <a:gd name="connsiteY2-8950" fmla="*/ 883377 h 7997370"/>
              <a:gd name="connsiteX3-8951" fmla="*/ 2541593 w 7496628"/>
              <a:gd name="connsiteY3-8952" fmla="*/ 937965 h 7997370"/>
              <a:gd name="connsiteX4-8953" fmla="*/ 2541595 w 7496628"/>
              <a:gd name="connsiteY4-8954" fmla="*/ 937967 h 7997370"/>
              <a:gd name="connsiteX5-8955" fmla="*/ 2737678 w 7496628"/>
              <a:gd name="connsiteY5-8956" fmla="*/ 1156572 h 7997370"/>
              <a:gd name="connsiteX6-8957" fmla="*/ 2737678 w 7496628"/>
              <a:gd name="connsiteY6-8958" fmla="*/ 1156573 h 7997370"/>
              <a:gd name="connsiteX7-8959" fmla="*/ 2774450 w 7496628"/>
              <a:gd name="connsiteY7-8960" fmla="*/ 1205746 h 7997370"/>
              <a:gd name="connsiteX8-8961" fmla="*/ 2774465 w 7496628"/>
              <a:gd name="connsiteY8-8962" fmla="*/ 1205769 h 7997370"/>
              <a:gd name="connsiteX9-8963" fmla="*/ 2774465 w 7496628"/>
              <a:gd name="connsiteY9-8964" fmla="*/ 1205769 h 7997370"/>
              <a:gd name="connsiteX10-8965" fmla="*/ 2774450 w 7496628"/>
              <a:gd name="connsiteY10-8966" fmla="*/ 1205745 h 7997370"/>
              <a:gd name="connsiteX11-8967" fmla="*/ 2737678 w 7496628"/>
              <a:gd name="connsiteY11-8968" fmla="*/ 1156572 h 7997370"/>
              <a:gd name="connsiteX12-8969" fmla="*/ 2787356 w 7496628"/>
              <a:gd name="connsiteY12-8970" fmla="*/ 1197560 h 7997370"/>
              <a:gd name="connsiteX13-8971" fmla="*/ 3262088 w 7496628"/>
              <a:gd name="connsiteY13-8972" fmla="*/ 1342571 h 7997370"/>
              <a:gd name="connsiteX14-8973" fmla="*/ 3862482 w 7496628"/>
              <a:gd name="connsiteY14-8974" fmla="*/ 1093879 h 7997370"/>
              <a:gd name="connsiteX15-8975" fmla="*/ 4045160 w 7496628"/>
              <a:gd name="connsiteY15-8976" fmla="*/ 831897 h 7997370"/>
              <a:gd name="connsiteX16-8977" fmla="*/ 5609771 w 7496628"/>
              <a:gd name="connsiteY16-8978" fmla="*/ 0 h 7997370"/>
              <a:gd name="connsiteX17-8979" fmla="*/ 7496628 w 7496628"/>
              <a:gd name="connsiteY17-8980" fmla="*/ 1886857 h 7997370"/>
              <a:gd name="connsiteX18-8981" fmla="*/ 6170864 w 7496628"/>
              <a:gd name="connsiteY18-8982" fmla="*/ 3688885 h 7997370"/>
              <a:gd name="connsiteX19-8983" fmla="*/ 5873297 w 7496628"/>
              <a:gd name="connsiteY19-8984" fmla="*/ 3755385 h 7997370"/>
              <a:gd name="connsiteX20-8985" fmla="*/ 5025574 w 7496628"/>
              <a:gd name="connsiteY20-8986" fmla="*/ 4907642 h 7997370"/>
              <a:gd name="connsiteX21-8987" fmla="*/ 5050086 w 7496628"/>
              <a:gd name="connsiteY21-8988" fmla="*/ 5150794 h 7997370"/>
              <a:gd name="connsiteX22-8989" fmla="*/ 5142177 w 7496628"/>
              <a:gd name="connsiteY22-8990" fmla="*/ 5376064 h 7997370"/>
              <a:gd name="connsiteX23-8991" fmla="*/ 5144682 w 7496628"/>
              <a:gd name="connsiteY23-8992" fmla="*/ 5382906 h 7997370"/>
              <a:gd name="connsiteX24-8993" fmla="*/ 5205627 w 7496628"/>
              <a:gd name="connsiteY24-8994" fmla="*/ 5549419 h 7997370"/>
              <a:gd name="connsiteX25-8995" fmla="*/ 5290456 w 7496628"/>
              <a:gd name="connsiteY25-8996" fmla="*/ 6110513 h 7997370"/>
              <a:gd name="connsiteX26-8997" fmla="*/ 3403599 w 7496628"/>
              <a:gd name="connsiteY26-8998" fmla="*/ 7997370 h 7997370"/>
              <a:gd name="connsiteX27-8999" fmla="*/ 1516743 w 7496628"/>
              <a:gd name="connsiteY27-9000" fmla="*/ 6110513 h 7997370"/>
              <a:gd name="connsiteX28-9001" fmla="*/ 1838988 w 7496628"/>
              <a:gd name="connsiteY28-9002" fmla="*/ 5055553 h 7997370"/>
              <a:gd name="connsiteX29-9003" fmla="*/ 1973782 w 7496628"/>
              <a:gd name="connsiteY29-9004" fmla="*/ 4881500 h 7997370"/>
              <a:gd name="connsiteX30-9005" fmla="*/ 1973783 w 7496628"/>
              <a:gd name="connsiteY30-9006" fmla="*/ 4881500 h 7997370"/>
              <a:gd name="connsiteX31-9007" fmla="*/ 2045103 w 7496628"/>
              <a:gd name="connsiteY31-9008" fmla="*/ 4750101 h 7997370"/>
              <a:gd name="connsiteX32-9009" fmla="*/ 2111829 w 7496628"/>
              <a:gd name="connsiteY32-9010" fmla="*/ 4419599 h 7997370"/>
              <a:gd name="connsiteX33-9011" fmla="*/ 1349557 w 7496628"/>
              <a:gd name="connsiteY33-9012" fmla="*/ 3574897 h 7997370"/>
              <a:gd name="connsiteX34-9013" fmla="*/ 1329447 w 7496628"/>
              <a:gd name="connsiteY34-9014" fmla="*/ 3573881 h 7997370"/>
              <a:gd name="connsiteX35-9015" fmla="*/ 1328058 w 7496628"/>
              <a:gd name="connsiteY35-9016" fmla="*/ 3570513 h 7997370"/>
              <a:gd name="connsiteX36-9017" fmla="*/ 1334174 w 7496628"/>
              <a:gd name="connsiteY36-9018" fmla="*/ 3558486 h 7997370"/>
              <a:gd name="connsiteX37-9019" fmla="*/ 1401337 w 7496628"/>
              <a:gd name="connsiteY37-9020" fmla="*/ 3426425 h 7997370"/>
              <a:gd name="connsiteX38-9021" fmla="*/ 1334174 w 7496628"/>
              <a:gd name="connsiteY38-9022" fmla="*/ 3558486 h 7997370"/>
              <a:gd name="connsiteX39-9023" fmla="*/ 1211066 w 7496628"/>
              <a:gd name="connsiteY39-9024" fmla="*/ 3539698 h 7997370"/>
              <a:gd name="connsiteX40-9025" fmla="*/ 0 w 7496628"/>
              <a:gd name="connsiteY40-9026" fmla="*/ 2053770 h 7997370"/>
              <a:gd name="connsiteX0-9027" fmla="*/ 0 w 7496628"/>
              <a:gd name="connsiteY0-9028" fmla="*/ 2053770 h 7997370"/>
              <a:gd name="connsiteX1-9029" fmla="*/ 1516743 w 7496628"/>
              <a:gd name="connsiteY1-9030" fmla="*/ 537027 h 7997370"/>
              <a:gd name="connsiteX2-9031" fmla="*/ 2481532 w 7496628"/>
              <a:gd name="connsiteY2-9032" fmla="*/ 883377 h 7997370"/>
              <a:gd name="connsiteX3-9033" fmla="*/ 2541593 w 7496628"/>
              <a:gd name="connsiteY3-9034" fmla="*/ 937965 h 7997370"/>
              <a:gd name="connsiteX4-9035" fmla="*/ 2737678 w 7496628"/>
              <a:gd name="connsiteY4-9036" fmla="*/ 1156572 h 7997370"/>
              <a:gd name="connsiteX5-9037" fmla="*/ 2737678 w 7496628"/>
              <a:gd name="connsiteY5-9038" fmla="*/ 1156573 h 7997370"/>
              <a:gd name="connsiteX6-9039" fmla="*/ 2774450 w 7496628"/>
              <a:gd name="connsiteY6-9040" fmla="*/ 1205746 h 7997370"/>
              <a:gd name="connsiteX7-9041" fmla="*/ 2774465 w 7496628"/>
              <a:gd name="connsiteY7-9042" fmla="*/ 1205769 h 7997370"/>
              <a:gd name="connsiteX8-9043" fmla="*/ 2774465 w 7496628"/>
              <a:gd name="connsiteY8-9044" fmla="*/ 1205769 h 7997370"/>
              <a:gd name="connsiteX9-9045" fmla="*/ 2774450 w 7496628"/>
              <a:gd name="connsiteY9-9046" fmla="*/ 1205745 h 7997370"/>
              <a:gd name="connsiteX10-9047" fmla="*/ 2737678 w 7496628"/>
              <a:gd name="connsiteY10-9048" fmla="*/ 1156572 h 7997370"/>
              <a:gd name="connsiteX11-9049" fmla="*/ 2787356 w 7496628"/>
              <a:gd name="connsiteY11-9050" fmla="*/ 1197560 h 7997370"/>
              <a:gd name="connsiteX12-9051" fmla="*/ 3262088 w 7496628"/>
              <a:gd name="connsiteY12-9052" fmla="*/ 1342571 h 7997370"/>
              <a:gd name="connsiteX13-9053" fmla="*/ 3862482 w 7496628"/>
              <a:gd name="connsiteY13-9054" fmla="*/ 1093879 h 7997370"/>
              <a:gd name="connsiteX14-9055" fmla="*/ 4045160 w 7496628"/>
              <a:gd name="connsiteY14-9056" fmla="*/ 831897 h 7997370"/>
              <a:gd name="connsiteX15-9057" fmla="*/ 5609771 w 7496628"/>
              <a:gd name="connsiteY15-9058" fmla="*/ 0 h 7997370"/>
              <a:gd name="connsiteX16-9059" fmla="*/ 7496628 w 7496628"/>
              <a:gd name="connsiteY16-9060" fmla="*/ 1886857 h 7997370"/>
              <a:gd name="connsiteX17-9061" fmla="*/ 6170864 w 7496628"/>
              <a:gd name="connsiteY17-9062" fmla="*/ 3688885 h 7997370"/>
              <a:gd name="connsiteX18-9063" fmla="*/ 5873297 w 7496628"/>
              <a:gd name="connsiteY18-9064" fmla="*/ 3755385 h 7997370"/>
              <a:gd name="connsiteX19-9065" fmla="*/ 5025574 w 7496628"/>
              <a:gd name="connsiteY19-9066" fmla="*/ 4907642 h 7997370"/>
              <a:gd name="connsiteX20-9067" fmla="*/ 5050086 w 7496628"/>
              <a:gd name="connsiteY20-9068" fmla="*/ 5150794 h 7997370"/>
              <a:gd name="connsiteX21-9069" fmla="*/ 5142177 w 7496628"/>
              <a:gd name="connsiteY21-9070" fmla="*/ 5376064 h 7997370"/>
              <a:gd name="connsiteX22-9071" fmla="*/ 5144682 w 7496628"/>
              <a:gd name="connsiteY22-9072" fmla="*/ 5382906 h 7997370"/>
              <a:gd name="connsiteX23-9073" fmla="*/ 5205627 w 7496628"/>
              <a:gd name="connsiteY23-9074" fmla="*/ 5549419 h 7997370"/>
              <a:gd name="connsiteX24-9075" fmla="*/ 5290456 w 7496628"/>
              <a:gd name="connsiteY24-9076" fmla="*/ 6110513 h 7997370"/>
              <a:gd name="connsiteX25-9077" fmla="*/ 3403599 w 7496628"/>
              <a:gd name="connsiteY25-9078" fmla="*/ 7997370 h 7997370"/>
              <a:gd name="connsiteX26-9079" fmla="*/ 1516743 w 7496628"/>
              <a:gd name="connsiteY26-9080" fmla="*/ 6110513 h 7997370"/>
              <a:gd name="connsiteX27-9081" fmla="*/ 1838988 w 7496628"/>
              <a:gd name="connsiteY27-9082" fmla="*/ 5055553 h 7997370"/>
              <a:gd name="connsiteX28-9083" fmla="*/ 1973782 w 7496628"/>
              <a:gd name="connsiteY28-9084" fmla="*/ 4881500 h 7997370"/>
              <a:gd name="connsiteX29-9085" fmla="*/ 1973783 w 7496628"/>
              <a:gd name="connsiteY29-9086" fmla="*/ 4881500 h 7997370"/>
              <a:gd name="connsiteX30-9087" fmla="*/ 2045103 w 7496628"/>
              <a:gd name="connsiteY30-9088" fmla="*/ 4750101 h 7997370"/>
              <a:gd name="connsiteX31-9089" fmla="*/ 2111829 w 7496628"/>
              <a:gd name="connsiteY31-9090" fmla="*/ 4419599 h 7997370"/>
              <a:gd name="connsiteX32-9091" fmla="*/ 1349557 w 7496628"/>
              <a:gd name="connsiteY32-9092" fmla="*/ 3574897 h 7997370"/>
              <a:gd name="connsiteX33-9093" fmla="*/ 1329447 w 7496628"/>
              <a:gd name="connsiteY33-9094" fmla="*/ 3573881 h 7997370"/>
              <a:gd name="connsiteX34-9095" fmla="*/ 1328058 w 7496628"/>
              <a:gd name="connsiteY34-9096" fmla="*/ 3570513 h 7997370"/>
              <a:gd name="connsiteX35-9097" fmla="*/ 1334174 w 7496628"/>
              <a:gd name="connsiteY35-9098" fmla="*/ 3558486 h 7997370"/>
              <a:gd name="connsiteX36-9099" fmla="*/ 1401337 w 7496628"/>
              <a:gd name="connsiteY36-9100" fmla="*/ 3426425 h 7997370"/>
              <a:gd name="connsiteX37-9101" fmla="*/ 1334174 w 7496628"/>
              <a:gd name="connsiteY37-9102" fmla="*/ 3558486 h 7997370"/>
              <a:gd name="connsiteX38-9103" fmla="*/ 1211066 w 7496628"/>
              <a:gd name="connsiteY38-9104" fmla="*/ 3539698 h 7997370"/>
              <a:gd name="connsiteX39-9105" fmla="*/ 0 w 7496628"/>
              <a:gd name="connsiteY39-9106" fmla="*/ 2053770 h 7997370"/>
              <a:gd name="connsiteX0-9107" fmla="*/ 0 w 7496628"/>
              <a:gd name="connsiteY0-9108" fmla="*/ 2053770 h 7997370"/>
              <a:gd name="connsiteX1-9109" fmla="*/ 1516743 w 7496628"/>
              <a:gd name="connsiteY1-9110" fmla="*/ 537027 h 7997370"/>
              <a:gd name="connsiteX2-9111" fmla="*/ 2481532 w 7496628"/>
              <a:gd name="connsiteY2-9112" fmla="*/ 883377 h 7997370"/>
              <a:gd name="connsiteX3-9113" fmla="*/ 2541593 w 7496628"/>
              <a:gd name="connsiteY3-9114" fmla="*/ 937965 h 7997370"/>
              <a:gd name="connsiteX4-9115" fmla="*/ 2737678 w 7496628"/>
              <a:gd name="connsiteY4-9116" fmla="*/ 1156572 h 7997370"/>
              <a:gd name="connsiteX5-9117" fmla="*/ 2737678 w 7496628"/>
              <a:gd name="connsiteY5-9118" fmla="*/ 1156573 h 7997370"/>
              <a:gd name="connsiteX6-9119" fmla="*/ 2774450 w 7496628"/>
              <a:gd name="connsiteY6-9120" fmla="*/ 1205746 h 7997370"/>
              <a:gd name="connsiteX7-9121" fmla="*/ 2774465 w 7496628"/>
              <a:gd name="connsiteY7-9122" fmla="*/ 1205769 h 7997370"/>
              <a:gd name="connsiteX8-9123" fmla="*/ 2774465 w 7496628"/>
              <a:gd name="connsiteY8-9124" fmla="*/ 1205769 h 7997370"/>
              <a:gd name="connsiteX9-9125" fmla="*/ 2774450 w 7496628"/>
              <a:gd name="connsiteY9-9126" fmla="*/ 1205745 h 7997370"/>
              <a:gd name="connsiteX10-9127" fmla="*/ 2787356 w 7496628"/>
              <a:gd name="connsiteY10-9128" fmla="*/ 1197560 h 7997370"/>
              <a:gd name="connsiteX11-9129" fmla="*/ 3262088 w 7496628"/>
              <a:gd name="connsiteY11-9130" fmla="*/ 1342571 h 7997370"/>
              <a:gd name="connsiteX12-9131" fmla="*/ 3862482 w 7496628"/>
              <a:gd name="connsiteY12-9132" fmla="*/ 1093879 h 7997370"/>
              <a:gd name="connsiteX13-9133" fmla="*/ 4045160 w 7496628"/>
              <a:gd name="connsiteY13-9134" fmla="*/ 831897 h 7997370"/>
              <a:gd name="connsiteX14-9135" fmla="*/ 5609771 w 7496628"/>
              <a:gd name="connsiteY14-9136" fmla="*/ 0 h 7997370"/>
              <a:gd name="connsiteX15-9137" fmla="*/ 7496628 w 7496628"/>
              <a:gd name="connsiteY15-9138" fmla="*/ 1886857 h 7997370"/>
              <a:gd name="connsiteX16-9139" fmla="*/ 6170864 w 7496628"/>
              <a:gd name="connsiteY16-9140" fmla="*/ 3688885 h 7997370"/>
              <a:gd name="connsiteX17-9141" fmla="*/ 5873297 w 7496628"/>
              <a:gd name="connsiteY17-9142" fmla="*/ 3755385 h 7997370"/>
              <a:gd name="connsiteX18-9143" fmla="*/ 5025574 w 7496628"/>
              <a:gd name="connsiteY18-9144" fmla="*/ 4907642 h 7997370"/>
              <a:gd name="connsiteX19-9145" fmla="*/ 5050086 w 7496628"/>
              <a:gd name="connsiteY19-9146" fmla="*/ 5150794 h 7997370"/>
              <a:gd name="connsiteX20-9147" fmla="*/ 5142177 w 7496628"/>
              <a:gd name="connsiteY20-9148" fmla="*/ 5376064 h 7997370"/>
              <a:gd name="connsiteX21-9149" fmla="*/ 5144682 w 7496628"/>
              <a:gd name="connsiteY21-9150" fmla="*/ 5382906 h 7997370"/>
              <a:gd name="connsiteX22-9151" fmla="*/ 5205627 w 7496628"/>
              <a:gd name="connsiteY22-9152" fmla="*/ 5549419 h 7997370"/>
              <a:gd name="connsiteX23-9153" fmla="*/ 5290456 w 7496628"/>
              <a:gd name="connsiteY23-9154" fmla="*/ 6110513 h 7997370"/>
              <a:gd name="connsiteX24-9155" fmla="*/ 3403599 w 7496628"/>
              <a:gd name="connsiteY24-9156" fmla="*/ 7997370 h 7997370"/>
              <a:gd name="connsiteX25-9157" fmla="*/ 1516743 w 7496628"/>
              <a:gd name="connsiteY25-9158" fmla="*/ 6110513 h 7997370"/>
              <a:gd name="connsiteX26-9159" fmla="*/ 1838988 w 7496628"/>
              <a:gd name="connsiteY26-9160" fmla="*/ 5055553 h 7997370"/>
              <a:gd name="connsiteX27-9161" fmla="*/ 1973782 w 7496628"/>
              <a:gd name="connsiteY27-9162" fmla="*/ 4881500 h 7997370"/>
              <a:gd name="connsiteX28-9163" fmla="*/ 1973783 w 7496628"/>
              <a:gd name="connsiteY28-9164" fmla="*/ 4881500 h 7997370"/>
              <a:gd name="connsiteX29-9165" fmla="*/ 2045103 w 7496628"/>
              <a:gd name="connsiteY29-9166" fmla="*/ 4750101 h 7997370"/>
              <a:gd name="connsiteX30-9167" fmla="*/ 2111829 w 7496628"/>
              <a:gd name="connsiteY30-9168" fmla="*/ 4419599 h 7997370"/>
              <a:gd name="connsiteX31-9169" fmla="*/ 1349557 w 7496628"/>
              <a:gd name="connsiteY31-9170" fmla="*/ 3574897 h 7997370"/>
              <a:gd name="connsiteX32-9171" fmla="*/ 1329447 w 7496628"/>
              <a:gd name="connsiteY32-9172" fmla="*/ 3573881 h 7997370"/>
              <a:gd name="connsiteX33-9173" fmla="*/ 1328058 w 7496628"/>
              <a:gd name="connsiteY33-9174" fmla="*/ 3570513 h 7997370"/>
              <a:gd name="connsiteX34-9175" fmla="*/ 1334174 w 7496628"/>
              <a:gd name="connsiteY34-9176" fmla="*/ 3558486 h 7997370"/>
              <a:gd name="connsiteX35-9177" fmla="*/ 1401337 w 7496628"/>
              <a:gd name="connsiteY35-9178" fmla="*/ 3426425 h 7997370"/>
              <a:gd name="connsiteX36-9179" fmla="*/ 1334174 w 7496628"/>
              <a:gd name="connsiteY36-9180" fmla="*/ 3558486 h 7997370"/>
              <a:gd name="connsiteX37-9181" fmla="*/ 1211066 w 7496628"/>
              <a:gd name="connsiteY37-9182" fmla="*/ 3539698 h 7997370"/>
              <a:gd name="connsiteX38-9183" fmla="*/ 0 w 7496628"/>
              <a:gd name="connsiteY38-9184" fmla="*/ 2053770 h 7997370"/>
              <a:gd name="connsiteX0-9185" fmla="*/ 0 w 7496628"/>
              <a:gd name="connsiteY0-9186" fmla="*/ 2053770 h 7997370"/>
              <a:gd name="connsiteX1-9187" fmla="*/ 1516743 w 7496628"/>
              <a:gd name="connsiteY1-9188" fmla="*/ 537027 h 7997370"/>
              <a:gd name="connsiteX2-9189" fmla="*/ 2481532 w 7496628"/>
              <a:gd name="connsiteY2-9190" fmla="*/ 883377 h 7997370"/>
              <a:gd name="connsiteX3-9191" fmla="*/ 2541593 w 7496628"/>
              <a:gd name="connsiteY3-9192" fmla="*/ 937965 h 7997370"/>
              <a:gd name="connsiteX4-9193" fmla="*/ 2737678 w 7496628"/>
              <a:gd name="connsiteY4-9194" fmla="*/ 1156572 h 7997370"/>
              <a:gd name="connsiteX5-9195" fmla="*/ 2737678 w 7496628"/>
              <a:gd name="connsiteY5-9196" fmla="*/ 1156573 h 7997370"/>
              <a:gd name="connsiteX6-9197" fmla="*/ 2774450 w 7496628"/>
              <a:gd name="connsiteY6-9198" fmla="*/ 1205746 h 7997370"/>
              <a:gd name="connsiteX7-9199" fmla="*/ 2774465 w 7496628"/>
              <a:gd name="connsiteY7-9200" fmla="*/ 1205769 h 7997370"/>
              <a:gd name="connsiteX8-9201" fmla="*/ 2774465 w 7496628"/>
              <a:gd name="connsiteY8-9202" fmla="*/ 1205769 h 7997370"/>
              <a:gd name="connsiteX9-9203" fmla="*/ 2787356 w 7496628"/>
              <a:gd name="connsiteY9-9204" fmla="*/ 1197560 h 7997370"/>
              <a:gd name="connsiteX10-9205" fmla="*/ 3262088 w 7496628"/>
              <a:gd name="connsiteY10-9206" fmla="*/ 1342571 h 7997370"/>
              <a:gd name="connsiteX11-9207" fmla="*/ 3862482 w 7496628"/>
              <a:gd name="connsiteY11-9208" fmla="*/ 1093879 h 7997370"/>
              <a:gd name="connsiteX12-9209" fmla="*/ 4045160 w 7496628"/>
              <a:gd name="connsiteY12-9210" fmla="*/ 831897 h 7997370"/>
              <a:gd name="connsiteX13-9211" fmla="*/ 5609771 w 7496628"/>
              <a:gd name="connsiteY13-9212" fmla="*/ 0 h 7997370"/>
              <a:gd name="connsiteX14-9213" fmla="*/ 7496628 w 7496628"/>
              <a:gd name="connsiteY14-9214" fmla="*/ 1886857 h 7997370"/>
              <a:gd name="connsiteX15-9215" fmla="*/ 6170864 w 7496628"/>
              <a:gd name="connsiteY15-9216" fmla="*/ 3688885 h 7997370"/>
              <a:gd name="connsiteX16-9217" fmla="*/ 5873297 w 7496628"/>
              <a:gd name="connsiteY16-9218" fmla="*/ 3755385 h 7997370"/>
              <a:gd name="connsiteX17-9219" fmla="*/ 5025574 w 7496628"/>
              <a:gd name="connsiteY17-9220" fmla="*/ 4907642 h 7997370"/>
              <a:gd name="connsiteX18-9221" fmla="*/ 5050086 w 7496628"/>
              <a:gd name="connsiteY18-9222" fmla="*/ 5150794 h 7997370"/>
              <a:gd name="connsiteX19-9223" fmla="*/ 5142177 w 7496628"/>
              <a:gd name="connsiteY19-9224" fmla="*/ 5376064 h 7997370"/>
              <a:gd name="connsiteX20-9225" fmla="*/ 5144682 w 7496628"/>
              <a:gd name="connsiteY20-9226" fmla="*/ 5382906 h 7997370"/>
              <a:gd name="connsiteX21-9227" fmla="*/ 5205627 w 7496628"/>
              <a:gd name="connsiteY21-9228" fmla="*/ 5549419 h 7997370"/>
              <a:gd name="connsiteX22-9229" fmla="*/ 5290456 w 7496628"/>
              <a:gd name="connsiteY22-9230" fmla="*/ 6110513 h 7997370"/>
              <a:gd name="connsiteX23-9231" fmla="*/ 3403599 w 7496628"/>
              <a:gd name="connsiteY23-9232" fmla="*/ 7997370 h 7997370"/>
              <a:gd name="connsiteX24-9233" fmla="*/ 1516743 w 7496628"/>
              <a:gd name="connsiteY24-9234" fmla="*/ 6110513 h 7997370"/>
              <a:gd name="connsiteX25-9235" fmla="*/ 1838988 w 7496628"/>
              <a:gd name="connsiteY25-9236" fmla="*/ 5055553 h 7997370"/>
              <a:gd name="connsiteX26-9237" fmla="*/ 1973782 w 7496628"/>
              <a:gd name="connsiteY26-9238" fmla="*/ 4881500 h 7997370"/>
              <a:gd name="connsiteX27-9239" fmla="*/ 1973783 w 7496628"/>
              <a:gd name="connsiteY27-9240" fmla="*/ 4881500 h 7997370"/>
              <a:gd name="connsiteX28-9241" fmla="*/ 2045103 w 7496628"/>
              <a:gd name="connsiteY28-9242" fmla="*/ 4750101 h 7997370"/>
              <a:gd name="connsiteX29-9243" fmla="*/ 2111829 w 7496628"/>
              <a:gd name="connsiteY29-9244" fmla="*/ 4419599 h 7997370"/>
              <a:gd name="connsiteX30-9245" fmla="*/ 1349557 w 7496628"/>
              <a:gd name="connsiteY30-9246" fmla="*/ 3574897 h 7997370"/>
              <a:gd name="connsiteX31-9247" fmla="*/ 1329447 w 7496628"/>
              <a:gd name="connsiteY31-9248" fmla="*/ 3573881 h 7997370"/>
              <a:gd name="connsiteX32-9249" fmla="*/ 1328058 w 7496628"/>
              <a:gd name="connsiteY32-9250" fmla="*/ 3570513 h 7997370"/>
              <a:gd name="connsiteX33-9251" fmla="*/ 1334174 w 7496628"/>
              <a:gd name="connsiteY33-9252" fmla="*/ 3558486 h 7997370"/>
              <a:gd name="connsiteX34-9253" fmla="*/ 1401337 w 7496628"/>
              <a:gd name="connsiteY34-9254" fmla="*/ 3426425 h 7997370"/>
              <a:gd name="connsiteX35-9255" fmla="*/ 1334174 w 7496628"/>
              <a:gd name="connsiteY35-9256" fmla="*/ 3558486 h 7997370"/>
              <a:gd name="connsiteX36-9257" fmla="*/ 1211066 w 7496628"/>
              <a:gd name="connsiteY36-9258" fmla="*/ 3539698 h 7997370"/>
              <a:gd name="connsiteX37-9259" fmla="*/ 0 w 7496628"/>
              <a:gd name="connsiteY37-9260" fmla="*/ 2053770 h 7997370"/>
              <a:gd name="connsiteX0-9261" fmla="*/ 0 w 7496628"/>
              <a:gd name="connsiteY0-9262" fmla="*/ 2053770 h 7997370"/>
              <a:gd name="connsiteX1-9263" fmla="*/ 1516743 w 7496628"/>
              <a:gd name="connsiteY1-9264" fmla="*/ 537027 h 7997370"/>
              <a:gd name="connsiteX2-9265" fmla="*/ 2481532 w 7496628"/>
              <a:gd name="connsiteY2-9266" fmla="*/ 883377 h 7997370"/>
              <a:gd name="connsiteX3-9267" fmla="*/ 2541593 w 7496628"/>
              <a:gd name="connsiteY3-9268" fmla="*/ 937965 h 7997370"/>
              <a:gd name="connsiteX4-9269" fmla="*/ 2737678 w 7496628"/>
              <a:gd name="connsiteY4-9270" fmla="*/ 1156572 h 7997370"/>
              <a:gd name="connsiteX5-9271" fmla="*/ 2774450 w 7496628"/>
              <a:gd name="connsiteY5-9272" fmla="*/ 1205746 h 7997370"/>
              <a:gd name="connsiteX6-9273" fmla="*/ 2774465 w 7496628"/>
              <a:gd name="connsiteY6-9274" fmla="*/ 1205769 h 7997370"/>
              <a:gd name="connsiteX7-9275" fmla="*/ 2774465 w 7496628"/>
              <a:gd name="connsiteY7-9276" fmla="*/ 1205769 h 7997370"/>
              <a:gd name="connsiteX8-9277" fmla="*/ 2787356 w 7496628"/>
              <a:gd name="connsiteY8-9278" fmla="*/ 1197560 h 7997370"/>
              <a:gd name="connsiteX9-9279" fmla="*/ 3262088 w 7496628"/>
              <a:gd name="connsiteY9-9280" fmla="*/ 1342571 h 7997370"/>
              <a:gd name="connsiteX10-9281" fmla="*/ 3862482 w 7496628"/>
              <a:gd name="connsiteY10-9282" fmla="*/ 1093879 h 7997370"/>
              <a:gd name="connsiteX11-9283" fmla="*/ 4045160 w 7496628"/>
              <a:gd name="connsiteY11-9284" fmla="*/ 831897 h 7997370"/>
              <a:gd name="connsiteX12-9285" fmla="*/ 5609771 w 7496628"/>
              <a:gd name="connsiteY12-9286" fmla="*/ 0 h 7997370"/>
              <a:gd name="connsiteX13-9287" fmla="*/ 7496628 w 7496628"/>
              <a:gd name="connsiteY13-9288" fmla="*/ 1886857 h 7997370"/>
              <a:gd name="connsiteX14-9289" fmla="*/ 6170864 w 7496628"/>
              <a:gd name="connsiteY14-9290" fmla="*/ 3688885 h 7997370"/>
              <a:gd name="connsiteX15-9291" fmla="*/ 5873297 w 7496628"/>
              <a:gd name="connsiteY15-9292" fmla="*/ 3755385 h 7997370"/>
              <a:gd name="connsiteX16-9293" fmla="*/ 5025574 w 7496628"/>
              <a:gd name="connsiteY16-9294" fmla="*/ 4907642 h 7997370"/>
              <a:gd name="connsiteX17-9295" fmla="*/ 5050086 w 7496628"/>
              <a:gd name="connsiteY17-9296" fmla="*/ 5150794 h 7997370"/>
              <a:gd name="connsiteX18-9297" fmla="*/ 5142177 w 7496628"/>
              <a:gd name="connsiteY18-9298" fmla="*/ 5376064 h 7997370"/>
              <a:gd name="connsiteX19-9299" fmla="*/ 5144682 w 7496628"/>
              <a:gd name="connsiteY19-9300" fmla="*/ 5382906 h 7997370"/>
              <a:gd name="connsiteX20-9301" fmla="*/ 5205627 w 7496628"/>
              <a:gd name="connsiteY20-9302" fmla="*/ 5549419 h 7997370"/>
              <a:gd name="connsiteX21-9303" fmla="*/ 5290456 w 7496628"/>
              <a:gd name="connsiteY21-9304" fmla="*/ 6110513 h 7997370"/>
              <a:gd name="connsiteX22-9305" fmla="*/ 3403599 w 7496628"/>
              <a:gd name="connsiteY22-9306" fmla="*/ 7997370 h 7997370"/>
              <a:gd name="connsiteX23-9307" fmla="*/ 1516743 w 7496628"/>
              <a:gd name="connsiteY23-9308" fmla="*/ 6110513 h 7997370"/>
              <a:gd name="connsiteX24-9309" fmla="*/ 1838988 w 7496628"/>
              <a:gd name="connsiteY24-9310" fmla="*/ 5055553 h 7997370"/>
              <a:gd name="connsiteX25-9311" fmla="*/ 1973782 w 7496628"/>
              <a:gd name="connsiteY25-9312" fmla="*/ 4881500 h 7997370"/>
              <a:gd name="connsiteX26-9313" fmla="*/ 1973783 w 7496628"/>
              <a:gd name="connsiteY26-9314" fmla="*/ 4881500 h 7997370"/>
              <a:gd name="connsiteX27-9315" fmla="*/ 2045103 w 7496628"/>
              <a:gd name="connsiteY27-9316" fmla="*/ 4750101 h 7997370"/>
              <a:gd name="connsiteX28-9317" fmla="*/ 2111829 w 7496628"/>
              <a:gd name="connsiteY28-9318" fmla="*/ 4419599 h 7997370"/>
              <a:gd name="connsiteX29-9319" fmla="*/ 1349557 w 7496628"/>
              <a:gd name="connsiteY29-9320" fmla="*/ 3574897 h 7997370"/>
              <a:gd name="connsiteX30-9321" fmla="*/ 1329447 w 7496628"/>
              <a:gd name="connsiteY30-9322" fmla="*/ 3573881 h 7997370"/>
              <a:gd name="connsiteX31-9323" fmla="*/ 1328058 w 7496628"/>
              <a:gd name="connsiteY31-9324" fmla="*/ 3570513 h 7997370"/>
              <a:gd name="connsiteX32-9325" fmla="*/ 1334174 w 7496628"/>
              <a:gd name="connsiteY32-9326" fmla="*/ 3558486 h 7997370"/>
              <a:gd name="connsiteX33-9327" fmla="*/ 1401337 w 7496628"/>
              <a:gd name="connsiteY33-9328" fmla="*/ 3426425 h 7997370"/>
              <a:gd name="connsiteX34-9329" fmla="*/ 1334174 w 7496628"/>
              <a:gd name="connsiteY34-9330" fmla="*/ 3558486 h 7997370"/>
              <a:gd name="connsiteX35-9331" fmla="*/ 1211066 w 7496628"/>
              <a:gd name="connsiteY35-9332" fmla="*/ 3539698 h 7997370"/>
              <a:gd name="connsiteX36-9333" fmla="*/ 0 w 7496628"/>
              <a:gd name="connsiteY36-9334" fmla="*/ 2053770 h 7997370"/>
              <a:gd name="connsiteX0-9335" fmla="*/ 0 w 7496628"/>
              <a:gd name="connsiteY0-9336" fmla="*/ 2053770 h 7997370"/>
              <a:gd name="connsiteX1-9337" fmla="*/ 1516743 w 7496628"/>
              <a:gd name="connsiteY1-9338" fmla="*/ 537027 h 7997370"/>
              <a:gd name="connsiteX2-9339" fmla="*/ 2481532 w 7496628"/>
              <a:gd name="connsiteY2-9340" fmla="*/ 883377 h 7997370"/>
              <a:gd name="connsiteX3-9341" fmla="*/ 2541593 w 7496628"/>
              <a:gd name="connsiteY3-9342" fmla="*/ 937965 h 7997370"/>
              <a:gd name="connsiteX4-9343" fmla="*/ 2774450 w 7496628"/>
              <a:gd name="connsiteY4-9344" fmla="*/ 1205746 h 7997370"/>
              <a:gd name="connsiteX5-9345" fmla="*/ 2774465 w 7496628"/>
              <a:gd name="connsiteY5-9346" fmla="*/ 1205769 h 7997370"/>
              <a:gd name="connsiteX6-9347" fmla="*/ 2774465 w 7496628"/>
              <a:gd name="connsiteY6-9348" fmla="*/ 1205769 h 7997370"/>
              <a:gd name="connsiteX7-9349" fmla="*/ 2787356 w 7496628"/>
              <a:gd name="connsiteY7-9350" fmla="*/ 1197560 h 7997370"/>
              <a:gd name="connsiteX8-9351" fmla="*/ 3262088 w 7496628"/>
              <a:gd name="connsiteY8-9352" fmla="*/ 1342571 h 7997370"/>
              <a:gd name="connsiteX9-9353" fmla="*/ 3862482 w 7496628"/>
              <a:gd name="connsiteY9-9354" fmla="*/ 1093879 h 7997370"/>
              <a:gd name="connsiteX10-9355" fmla="*/ 4045160 w 7496628"/>
              <a:gd name="connsiteY10-9356" fmla="*/ 831897 h 7997370"/>
              <a:gd name="connsiteX11-9357" fmla="*/ 5609771 w 7496628"/>
              <a:gd name="connsiteY11-9358" fmla="*/ 0 h 7997370"/>
              <a:gd name="connsiteX12-9359" fmla="*/ 7496628 w 7496628"/>
              <a:gd name="connsiteY12-9360" fmla="*/ 1886857 h 7997370"/>
              <a:gd name="connsiteX13-9361" fmla="*/ 6170864 w 7496628"/>
              <a:gd name="connsiteY13-9362" fmla="*/ 3688885 h 7997370"/>
              <a:gd name="connsiteX14-9363" fmla="*/ 5873297 w 7496628"/>
              <a:gd name="connsiteY14-9364" fmla="*/ 3755385 h 7997370"/>
              <a:gd name="connsiteX15-9365" fmla="*/ 5025574 w 7496628"/>
              <a:gd name="connsiteY15-9366" fmla="*/ 4907642 h 7997370"/>
              <a:gd name="connsiteX16-9367" fmla="*/ 5050086 w 7496628"/>
              <a:gd name="connsiteY16-9368" fmla="*/ 5150794 h 7997370"/>
              <a:gd name="connsiteX17-9369" fmla="*/ 5142177 w 7496628"/>
              <a:gd name="connsiteY17-9370" fmla="*/ 5376064 h 7997370"/>
              <a:gd name="connsiteX18-9371" fmla="*/ 5144682 w 7496628"/>
              <a:gd name="connsiteY18-9372" fmla="*/ 5382906 h 7997370"/>
              <a:gd name="connsiteX19-9373" fmla="*/ 5205627 w 7496628"/>
              <a:gd name="connsiteY19-9374" fmla="*/ 5549419 h 7997370"/>
              <a:gd name="connsiteX20-9375" fmla="*/ 5290456 w 7496628"/>
              <a:gd name="connsiteY20-9376" fmla="*/ 6110513 h 7997370"/>
              <a:gd name="connsiteX21-9377" fmla="*/ 3403599 w 7496628"/>
              <a:gd name="connsiteY21-9378" fmla="*/ 7997370 h 7997370"/>
              <a:gd name="connsiteX22-9379" fmla="*/ 1516743 w 7496628"/>
              <a:gd name="connsiteY22-9380" fmla="*/ 6110513 h 7997370"/>
              <a:gd name="connsiteX23-9381" fmla="*/ 1838988 w 7496628"/>
              <a:gd name="connsiteY23-9382" fmla="*/ 5055553 h 7997370"/>
              <a:gd name="connsiteX24-9383" fmla="*/ 1973782 w 7496628"/>
              <a:gd name="connsiteY24-9384" fmla="*/ 4881500 h 7997370"/>
              <a:gd name="connsiteX25-9385" fmla="*/ 1973783 w 7496628"/>
              <a:gd name="connsiteY25-9386" fmla="*/ 4881500 h 7997370"/>
              <a:gd name="connsiteX26-9387" fmla="*/ 2045103 w 7496628"/>
              <a:gd name="connsiteY26-9388" fmla="*/ 4750101 h 7997370"/>
              <a:gd name="connsiteX27-9389" fmla="*/ 2111829 w 7496628"/>
              <a:gd name="connsiteY27-9390" fmla="*/ 4419599 h 7997370"/>
              <a:gd name="connsiteX28-9391" fmla="*/ 1349557 w 7496628"/>
              <a:gd name="connsiteY28-9392" fmla="*/ 3574897 h 7997370"/>
              <a:gd name="connsiteX29-9393" fmla="*/ 1329447 w 7496628"/>
              <a:gd name="connsiteY29-9394" fmla="*/ 3573881 h 7997370"/>
              <a:gd name="connsiteX30-9395" fmla="*/ 1328058 w 7496628"/>
              <a:gd name="connsiteY30-9396" fmla="*/ 3570513 h 7997370"/>
              <a:gd name="connsiteX31-9397" fmla="*/ 1334174 w 7496628"/>
              <a:gd name="connsiteY31-9398" fmla="*/ 3558486 h 7997370"/>
              <a:gd name="connsiteX32-9399" fmla="*/ 1401337 w 7496628"/>
              <a:gd name="connsiteY32-9400" fmla="*/ 3426425 h 7997370"/>
              <a:gd name="connsiteX33-9401" fmla="*/ 1334174 w 7496628"/>
              <a:gd name="connsiteY33-9402" fmla="*/ 3558486 h 7997370"/>
              <a:gd name="connsiteX34-9403" fmla="*/ 1211066 w 7496628"/>
              <a:gd name="connsiteY34-9404" fmla="*/ 3539698 h 7997370"/>
              <a:gd name="connsiteX35-9405" fmla="*/ 0 w 7496628"/>
              <a:gd name="connsiteY35-9406" fmla="*/ 2053770 h 7997370"/>
              <a:gd name="connsiteX0-9407" fmla="*/ 0 w 7496628"/>
              <a:gd name="connsiteY0-9408" fmla="*/ 2053770 h 7997370"/>
              <a:gd name="connsiteX1-9409" fmla="*/ 1516743 w 7496628"/>
              <a:gd name="connsiteY1-9410" fmla="*/ 537027 h 7997370"/>
              <a:gd name="connsiteX2-9411" fmla="*/ 2481532 w 7496628"/>
              <a:gd name="connsiteY2-9412" fmla="*/ 883377 h 7997370"/>
              <a:gd name="connsiteX3-9413" fmla="*/ 2541593 w 7496628"/>
              <a:gd name="connsiteY3-9414" fmla="*/ 937965 h 7997370"/>
              <a:gd name="connsiteX4-9415" fmla="*/ 2774450 w 7496628"/>
              <a:gd name="connsiteY4-9416" fmla="*/ 1205746 h 7997370"/>
              <a:gd name="connsiteX5-9417" fmla="*/ 2774465 w 7496628"/>
              <a:gd name="connsiteY5-9418" fmla="*/ 1205769 h 7997370"/>
              <a:gd name="connsiteX6-9419" fmla="*/ 2774465 w 7496628"/>
              <a:gd name="connsiteY6-9420" fmla="*/ 1205769 h 7997370"/>
              <a:gd name="connsiteX7-9421" fmla="*/ 2787356 w 7496628"/>
              <a:gd name="connsiteY7-9422" fmla="*/ 1197560 h 7997370"/>
              <a:gd name="connsiteX8-9423" fmla="*/ 3262088 w 7496628"/>
              <a:gd name="connsiteY8-9424" fmla="*/ 1342571 h 7997370"/>
              <a:gd name="connsiteX9-9425" fmla="*/ 3862482 w 7496628"/>
              <a:gd name="connsiteY9-9426" fmla="*/ 1093879 h 7997370"/>
              <a:gd name="connsiteX10-9427" fmla="*/ 4045160 w 7496628"/>
              <a:gd name="connsiteY10-9428" fmla="*/ 831897 h 7997370"/>
              <a:gd name="connsiteX11-9429" fmla="*/ 5609771 w 7496628"/>
              <a:gd name="connsiteY11-9430" fmla="*/ 0 h 7997370"/>
              <a:gd name="connsiteX12-9431" fmla="*/ 7496628 w 7496628"/>
              <a:gd name="connsiteY12-9432" fmla="*/ 1886857 h 7997370"/>
              <a:gd name="connsiteX13-9433" fmla="*/ 6170864 w 7496628"/>
              <a:gd name="connsiteY13-9434" fmla="*/ 3688885 h 7997370"/>
              <a:gd name="connsiteX14-9435" fmla="*/ 5873297 w 7496628"/>
              <a:gd name="connsiteY14-9436" fmla="*/ 3755385 h 7997370"/>
              <a:gd name="connsiteX15-9437" fmla="*/ 5025574 w 7496628"/>
              <a:gd name="connsiteY15-9438" fmla="*/ 4907642 h 7997370"/>
              <a:gd name="connsiteX16-9439" fmla="*/ 5050086 w 7496628"/>
              <a:gd name="connsiteY16-9440" fmla="*/ 5150794 h 7997370"/>
              <a:gd name="connsiteX17-9441" fmla="*/ 5142177 w 7496628"/>
              <a:gd name="connsiteY17-9442" fmla="*/ 5376064 h 7997370"/>
              <a:gd name="connsiteX18-9443" fmla="*/ 5144682 w 7496628"/>
              <a:gd name="connsiteY18-9444" fmla="*/ 5382906 h 7997370"/>
              <a:gd name="connsiteX19-9445" fmla="*/ 5205627 w 7496628"/>
              <a:gd name="connsiteY19-9446" fmla="*/ 5549419 h 7997370"/>
              <a:gd name="connsiteX20-9447" fmla="*/ 5290456 w 7496628"/>
              <a:gd name="connsiteY20-9448" fmla="*/ 6110513 h 7997370"/>
              <a:gd name="connsiteX21-9449" fmla="*/ 3403599 w 7496628"/>
              <a:gd name="connsiteY21-9450" fmla="*/ 7997370 h 7997370"/>
              <a:gd name="connsiteX22-9451" fmla="*/ 1516743 w 7496628"/>
              <a:gd name="connsiteY22-9452" fmla="*/ 6110513 h 7997370"/>
              <a:gd name="connsiteX23-9453" fmla="*/ 1838988 w 7496628"/>
              <a:gd name="connsiteY23-9454" fmla="*/ 5055553 h 7997370"/>
              <a:gd name="connsiteX24-9455" fmla="*/ 1973782 w 7496628"/>
              <a:gd name="connsiteY24-9456" fmla="*/ 4881500 h 7997370"/>
              <a:gd name="connsiteX25-9457" fmla="*/ 1973783 w 7496628"/>
              <a:gd name="connsiteY25-9458" fmla="*/ 4881500 h 7997370"/>
              <a:gd name="connsiteX26-9459" fmla="*/ 2045103 w 7496628"/>
              <a:gd name="connsiteY26-9460" fmla="*/ 4750101 h 7997370"/>
              <a:gd name="connsiteX27-9461" fmla="*/ 2111829 w 7496628"/>
              <a:gd name="connsiteY27-9462" fmla="*/ 4419599 h 7997370"/>
              <a:gd name="connsiteX28-9463" fmla="*/ 1349557 w 7496628"/>
              <a:gd name="connsiteY28-9464" fmla="*/ 3574897 h 7997370"/>
              <a:gd name="connsiteX29-9465" fmla="*/ 1329447 w 7496628"/>
              <a:gd name="connsiteY29-9466" fmla="*/ 3573881 h 7997370"/>
              <a:gd name="connsiteX30-9467" fmla="*/ 1328058 w 7496628"/>
              <a:gd name="connsiteY30-9468" fmla="*/ 3570513 h 7997370"/>
              <a:gd name="connsiteX31-9469" fmla="*/ 1334174 w 7496628"/>
              <a:gd name="connsiteY31-9470" fmla="*/ 3558486 h 7997370"/>
              <a:gd name="connsiteX32-9471" fmla="*/ 1334174 w 7496628"/>
              <a:gd name="connsiteY32-9472" fmla="*/ 3558486 h 7997370"/>
              <a:gd name="connsiteX33-9473" fmla="*/ 1211066 w 7496628"/>
              <a:gd name="connsiteY33-9474" fmla="*/ 3539698 h 7997370"/>
              <a:gd name="connsiteX34-9475" fmla="*/ 0 w 7496628"/>
              <a:gd name="connsiteY34-9476" fmla="*/ 2053770 h 7997370"/>
              <a:gd name="connsiteX0-9477" fmla="*/ 0 w 7496628"/>
              <a:gd name="connsiteY0-9478" fmla="*/ 2053770 h 7997370"/>
              <a:gd name="connsiteX1-9479" fmla="*/ 1516743 w 7496628"/>
              <a:gd name="connsiteY1-9480" fmla="*/ 537027 h 7997370"/>
              <a:gd name="connsiteX2-9481" fmla="*/ 2481532 w 7496628"/>
              <a:gd name="connsiteY2-9482" fmla="*/ 883377 h 7997370"/>
              <a:gd name="connsiteX3-9483" fmla="*/ 2541593 w 7496628"/>
              <a:gd name="connsiteY3-9484" fmla="*/ 937965 h 7997370"/>
              <a:gd name="connsiteX4-9485" fmla="*/ 2774450 w 7496628"/>
              <a:gd name="connsiteY4-9486" fmla="*/ 1205746 h 7997370"/>
              <a:gd name="connsiteX5-9487" fmla="*/ 2774465 w 7496628"/>
              <a:gd name="connsiteY5-9488" fmla="*/ 1205769 h 7997370"/>
              <a:gd name="connsiteX6-9489" fmla="*/ 2774465 w 7496628"/>
              <a:gd name="connsiteY6-9490" fmla="*/ 1205769 h 7997370"/>
              <a:gd name="connsiteX7-9491" fmla="*/ 2787356 w 7496628"/>
              <a:gd name="connsiteY7-9492" fmla="*/ 1197560 h 7997370"/>
              <a:gd name="connsiteX8-9493" fmla="*/ 3262088 w 7496628"/>
              <a:gd name="connsiteY8-9494" fmla="*/ 1342571 h 7997370"/>
              <a:gd name="connsiteX9-9495" fmla="*/ 3862482 w 7496628"/>
              <a:gd name="connsiteY9-9496" fmla="*/ 1093879 h 7997370"/>
              <a:gd name="connsiteX10-9497" fmla="*/ 4045160 w 7496628"/>
              <a:gd name="connsiteY10-9498" fmla="*/ 831897 h 7997370"/>
              <a:gd name="connsiteX11-9499" fmla="*/ 5609771 w 7496628"/>
              <a:gd name="connsiteY11-9500" fmla="*/ 0 h 7997370"/>
              <a:gd name="connsiteX12-9501" fmla="*/ 7496628 w 7496628"/>
              <a:gd name="connsiteY12-9502" fmla="*/ 1886857 h 7997370"/>
              <a:gd name="connsiteX13-9503" fmla="*/ 6170864 w 7496628"/>
              <a:gd name="connsiteY13-9504" fmla="*/ 3688885 h 7997370"/>
              <a:gd name="connsiteX14-9505" fmla="*/ 5873297 w 7496628"/>
              <a:gd name="connsiteY14-9506" fmla="*/ 3755385 h 7997370"/>
              <a:gd name="connsiteX15-9507" fmla="*/ 5025574 w 7496628"/>
              <a:gd name="connsiteY15-9508" fmla="*/ 4907642 h 7997370"/>
              <a:gd name="connsiteX16-9509" fmla="*/ 5050086 w 7496628"/>
              <a:gd name="connsiteY16-9510" fmla="*/ 5150794 h 7997370"/>
              <a:gd name="connsiteX17-9511" fmla="*/ 5142177 w 7496628"/>
              <a:gd name="connsiteY17-9512" fmla="*/ 5376064 h 7997370"/>
              <a:gd name="connsiteX18-9513" fmla="*/ 5144682 w 7496628"/>
              <a:gd name="connsiteY18-9514" fmla="*/ 5382906 h 7997370"/>
              <a:gd name="connsiteX19-9515" fmla="*/ 5205627 w 7496628"/>
              <a:gd name="connsiteY19-9516" fmla="*/ 5549419 h 7997370"/>
              <a:gd name="connsiteX20-9517" fmla="*/ 5290456 w 7496628"/>
              <a:gd name="connsiteY20-9518" fmla="*/ 6110513 h 7997370"/>
              <a:gd name="connsiteX21-9519" fmla="*/ 3403599 w 7496628"/>
              <a:gd name="connsiteY21-9520" fmla="*/ 7997370 h 7997370"/>
              <a:gd name="connsiteX22-9521" fmla="*/ 1516743 w 7496628"/>
              <a:gd name="connsiteY22-9522" fmla="*/ 6110513 h 7997370"/>
              <a:gd name="connsiteX23-9523" fmla="*/ 1838988 w 7496628"/>
              <a:gd name="connsiteY23-9524" fmla="*/ 5055553 h 7997370"/>
              <a:gd name="connsiteX24-9525" fmla="*/ 1973782 w 7496628"/>
              <a:gd name="connsiteY24-9526" fmla="*/ 4881500 h 7997370"/>
              <a:gd name="connsiteX25-9527" fmla="*/ 1973783 w 7496628"/>
              <a:gd name="connsiteY25-9528" fmla="*/ 4881500 h 7997370"/>
              <a:gd name="connsiteX26-9529" fmla="*/ 2045103 w 7496628"/>
              <a:gd name="connsiteY26-9530" fmla="*/ 4750101 h 7997370"/>
              <a:gd name="connsiteX27-9531" fmla="*/ 2111829 w 7496628"/>
              <a:gd name="connsiteY27-9532" fmla="*/ 4419599 h 7997370"/>
              <a:gd name="connsiteX28-9533" fmla="*/ 1349557 w 7496628"/>
              <a:gd name="connsiteY28-9534" fmla="*/ 3574897 h 7997370"/>
              <a:gd name="connsiteX29-9535" fmla="*/ 1329447 w 7496628"/>
              <a:gd name="connsiteY29-9536" fmla="*/ 3573881 h 7997370"/>
              <a:gd name="connsiteX30-9537" fmla="*/ 1328058 w 7496628"/>
              <a:gd name="connsiteY30-9538" fmla="*/ 3570513 h 7997370"/>
              <a:gd name="connsiteX31-9539" fmla="*/ 1334174 w 7496628"/>
              <a:gd name="connsiteY31-9540" fmla="*/ 3558486 h 7997370"/>
              <a:gd name="connsiteX32-9541" fmla="*/ 1211066 w 7496628"/>
              <a:gd name="connsiteY32-9542" fmla="*/ 3539698 h 7997370"/>
              <a:gd name="connsiteX33-9543" fmla="*/ 0 w 7496628"/>
              <a:gd name="connsiteY33-9544" fmla="*/ 2053770 h 7997370"/>
              <a:gd name="connsiteX0-9545" fmla="*/ 0 w 7496628"/>
              <a:gd name="connsiteY0-9546" fmla="*/ 2053770 h 7997370"/>
              <a:gd name="connsiteX1-9547" fmla="*/ 1516743 w 7496628"/>
              <a:gd name="connsiteY1-9548" fmla="*/ 537027 h 7997370"/>
              <a:gd name="connsiteX2-9549" fmla="*/ 2481532 w 7496628"/>
              <a:gd name="connsiteY2-9550" fmla="*/ 883377 h 7997370"/>
              <a:gd name="connsiteX3-9551" fmla="*/ 2541593 w 7496628"/>
              <a:gd name="connsiteY3-9552" fmla="*/ 937965 h 7997370"/>
              <a:gd name="connsiteX4-9553" fmla="*/ 2774450 w 7496628"/>
              <a:gd name="connsiteY4-9554" fmla="*/ 1205746 h 7997370"/>
              <a:gd name="connsiteX5-9555" fmla="*/ 2774465 w 7496628"/>
              <a:gd name="connsiteY5-9556" fmla="*/ 1205769 h 7997370"/>
              <a:gd name="connsiteX6-9557" fmla="*/ 2774465 w 7496628"/>
              <a:gd name="connsiteY6-9558" fmla="*/ 1205769 h 7997370"/>
              <a:gd name="connsiteX7-9559" fmla="*/ 2787356 w 7496628"/>
              <a:gd name="connsiteY7-9560" fmla="*/ 1197560 h 7997370"/>
              <a:gd name="connsiteX8-9561" fmla="*/ 3262088 w 7496628"/>
              <a:gd name="connsiteY8-9562" fmla="*/ 1342571 h 7997370"/>
              <a:gd name="connsiteX9-9563" fmla="*/ 3862482 w 7496628"/>
              <a:gd name="connsiteY9-9564" fmla="*/ 1093879 h 7997370"/>
              <a:gd name="connsiteX10-9565" fmla="*/ 4045160 w 7496628"/>
              <a:gd name="connsiteY10-9566" fmla="*/ 831897 h 7997370"/>
              <a:gd name="connsiteX11-9567" fmla="*/ 5609771 w 7496628"/>
              <a:gd name="connsiteY11-9568" fmla="*/ 0 h 7997370"/>
              <a:gd name="connsiteX12-9569" fmla="*/ 7496628 w 7496628"/>
              <a:gd name="connsiteY12-9570" fmla="*/ 1886857 h 7997370"/>
              <a:gd name="connsiteX13-9571" fmla="*/ 6170864 w 7496628"/>
              <a:gd name="connsiteY13-9572" fmla="*/ 3688885 h 7997370"/>
              <a:gd name="connsiteX14-9573" fmla="*/ 5873297 w 7496628"/>
              <a:gd name="connsiteY14-9574" fmla="*/ 3755385 h 7997370"/>
              <a:gd name="connsiteX15-9575" fmla="*/ 5025574 w 7496628"/>
              <a:gd name="connsiteY15-9576" fmla="*/ 4907642 h 7997370"/>
              <a:gd name="connsiteX16-9577" fmla="*/ 5050086 w 7496628"/>
              <a:gd name="connsiteY16-9578" fmla="*/ 5150794 h 7997370"/>
              <a:gd name="connsiteX17-9579" fmla="*/ 5142177 w 7496628"/>
              <a:gd name="connsiteY17-9580" fmla="*/ 5376064 h 7997370"/>
              <a:gd name="connsiteX18-9581" fmla="*/ 5144682 w 7496628"/>
              <a:gd name="connsiteY18-9582" fmla="*/ 5382906 h 7997370"/>
              <a:gd name="connsiteX19-9583" fmla="*/ 5205627 w 7496628"/>
              <a:gd name="connsiteY19-9584" fmla="*/ 5549419 h 7997370"/>
              <a:gd name="connsiteX20-9585" fmla="*/ 5290456 w 7496628"/>
              <a:gd name="connsiteY20-9586" fmla="*/ 6110513 h 7997370"/>
              <a:gd name="connsiteX21-9587" fmla="*/ 3403599 w 7496628"/>
              <a:gd name="connsiteY21-9588" fmla="*/ 7997370 h 7997370"/>
              <a:gd name="connsiteX22-9589" fmla="*/ 1516743 w 7496628"/>
              <a:gd name="connsiteY22-9590" fmla="*/ 6110513 h 7997370"/>
              <a:gd name="connsiteX23-9591" fmla="*/ 1838988 w 7496628"/>
              <a:gd name="connsiteY23-9592" fmla="*/ 5055553 h 7997370"/>
              <a:gd name="connsiteX24-9593" fmla="*/ 1973782 w 7496628"/>
              <a:gd name="connsiteY24-9594" fmla="*/ 4881500 h 7997370"/>
              <a:gd name="connsiteX25-9595" fmla="*/ 1973783 w 7496628"/>
              <a:gd name="connsiteY25-9596" fmla="*/ 4881500 h 7997370"/>
              <a:gd name="connsiteX26-9597" fmla="*/ 2045103 w 7496628"/>
              <a:gd name="connsiteY26-9598" fmla="*/ 4750101 h 7997370"/>
              <a:gd name="connsiteX27-9599" fmla="*/ 2111829 w 7496628"/>
              <a:gd name="connsiteY27-9600" fmla="*/ 4419599 h 7997370"/>
              <a:gd name="connsiteX28-9601" fmla="*/ 1349557 w 7496628"/>
              <a:gd name="connsiteY28-9602" fmla="*/ 3574897 h 7997370"/>
              <a:gd name="connsiteX29-9603" fmla="*/ 1329447 w 7496628"/>
              <a:gd name="connsiteY29-9604" fmla="*/ 3573881 h 7997370"/>
              <a:gd name="connsiteX30-9605" fmla="*/ 1328058 w 7496628"/>
              <a:gd name="connsiteY30-9606" fmla="*/ 3570513 h 7997370"/>
              <a:gd name="connsiteX31-9607" fmla="*/ 1211066 w 7496628"/>
              <a:gd name="connsiteY31-9608" fmla="*/ 3539698 h 7997370"/>
              <a:gd name="connsiteX32-9609" fmla="*/ 0 w 7496628"/>
              <a:gd name="connsiteY32-9610" fmla="*/ 2053770 h 7997370"/>
              <a:gd name="connsiteX0-9611" fmla="*/ 0 w 7496628"/>
              <a:gd name="connsiteY0-9612" fmla="*/ 2053770 h 7997370"/>
              <a:gd name="connsiteX1-9613" fmla="*/ 1516743 w 7496628"/>
              <a:gd name="connsiteY1-9614" fmla="*/ 537027 h 7997370"/>
              <a:gd name="connsiteX2-9615" fmla="*/ 2481532 w 7496628"/>
              <a:gd name="connsiteY2-9616" fmla="*/ 883377 h 7997370"/>
              <a:gd name="connsiteX3-9617" fmla="*/ 2541593 w 7496628"/>
              <a:gd name="connsiteY3-9618" fmla="*/ 937965 h 7997370"/>
              <a:gd name="connsiteX4-9619" fmla="*/ 2774450 w 7496628"/>
              <a:gd name="connsiteY4-9620" fmla="*/ 1205746 h 7997370"/>
              <a:gd name="connsiteX5-9621" fmla="*/ 2774465 w 7496628"/>
              <a:gd name="connsiteY5-9622" fmla="*/ 1205769 h 7997370"/>
              <a:gd name="connsiteX6-9623" fmla="*/ 2774465 w 7496628"/>
              <a:gd name="connsiteY6-9624" fmla="*/ 1205769 h 7997370"/>
              <a:gd name="connsiteX7-9625" fmla="*/ 2787356 w 7496628"/>
              <a:gd name="connsiteY7-9626" fmla="*/ 1197560 h 7997370"/>
              <a:gd name="connsiteX8-9627" fmla="*/ 3262088 w 7496628"/>
              <a:gd name="connsiteY8-9628" fmla="*/ 1342571 h 7997370"/>
              <a:gd name="connsiteX9-9629" fmla="*/ 3862482 w 7496628"/>
              <a:gd name="connsiteY9-9630" fmla="*/ 1093879 h 7997370"/>
              <a:gd name="connsiteX10-9631" fmla="*/ 4045160 w 7496628"/>
              <a:gd name="connsiteY10-9632" fmla="*/ 831897 h 7997370"/>
              <a:gd name="connsiteX11-9633" fmla="*/ 5609771 w 7496628"/>
              <a:gd name="connsiteY11-9634" fmla="*/ 0 h 7997370"/>
              <a:gd name="connsiteX12-9635" fmla="*/ 7496628 w 7496628"/>
              <a:gd name="connsiteY12-9636" fmla="*/ 1886857 h 7997370"/>
              <a:gd name="connsiteX13-9637" fmla="*/ 6170864 w 7496628"/>
              <a:gd name="connsiteY13-9638" fmla="*/ 3688885 h 7997370"/>
              <a:gd name="connsiteX14-9639" fmla="*/ 5873297 w 7496628"/>
              <a:gd name="connsiteY14-9640" fmla="*/ 3755385 h 7997370"/>
              <a:gd name="connsiteX15-9641" fmla="*/ 5025574 w 7496628"/>
              <a:gd name="connsiteY15-9642" fmla="*/ 4907642 h 7997370"/>
              <a:gd name="connsiteX16-9643" fmla="*/ 5050086 w 7496628"/>
              <a:gd name="connsiteY16-9644" fmla="*/ 5150794 h 7997370"/>
              <a:gd name="connsiteX17-9645" fmla="*/ 5142177 w 7496628"/>
              <a:gd name="connsiteY17-9646" fmla="*/ 5376064 h 7997370"/>
              <a:gd name="connsiteX18-9647" fmla="*/ 5144682 w 7496628"/>
              <a:gd name="connsiteY18-9648" fmla="*/ 5382906 h 7997370"/>
              <a:gd name="connsiteX19-9649" fmla="*/ 5205627 w 7496628"/>
              <a:gd name="connsiteY19-9650" fmla="*/ 5549419 h 7997370"/>
              <a:gd name="connsiteX20-9651" fmla="*/ 5290456 w 7496628"/>
              <a:gd name="connsiteY20-9652" fmla="*/ 6110513 h 7997370"/>
              <a:gd name="connsiteX21-9653" fmla="*/ 3403599 w 7496628"/>
              <a:gd name="connsiteY21-9654" fmla="*/ 7997370 h 7997370"/>
              <a:gd name="connsiteX22-9655" fmla="*/ 1516743 w 7496628"/>
              <a:gd name="connsiteY22-9656" fmla="*/ 6110513 h 7997370"/>
              <a:gd name="connsiteX23-9657" fmla="*/ 1838988 w 7496628"/>
              <a:gd name="connsiteY23-9658" fmla="*/ 5055553 h 7997370"/>
              <a:gd name="connsiteX24-9659" fmla="*/ 1973782 w 7496628"/>
              <a:gd name="connsiteY24-9660" fmla="*/ 4881500 h 7997370"/>
              <a:gd name="connsiteX25-9661" fmla="*/ 1973783 w 7496628"/>
              <a:gd name="connsiteY25-9662" fmla="*/ 4881500 h 7997370"/>
              <a:gd name="connsiteX26-9663" fmla="*/ 2045103 w 7496628"/>
              <a:gd name="connsiteY26-9664" fmla="*/ 4750101 h 7997370"/>
              <a:gd name="connsiteX27-9665" fmla="*/ 2111829 w 7496628"/>
              <a:gd name="connsiteY27-9666" fmla="*/ 4419599 h 7997370"/>
              <a:gd name="connsiteX28-9667" fmla="*/ 1349557 w 7496628"/>
              <a:gd name="connsiteY28-9668" fmla="*/ 3574897 h 7997370"/>
              <a:gd name="connsiteX29-9669" fmla="*/ 1329447 w 7496628"/>
              <a:gd name="connsiteY29-9670" fmla="*/ 3573881 h 7997370"/>
              <a:gd name="connsiteX30-9671" fmla="*/ 1211066 w 7496628"/>
              <a:gd name="connsiteY30-9672" fmla="*/ 3539698 h 7997370"/>
              <a:gd name="connsiteX31-9673" fmla="*/ 0 w 7496628"/>
              <a:gd name="connsiteY31-9674" fmla="*/ 2053770 h 7997370"/>
              <a:gd name="connsiteX0-9675" fmla="*/ 0 w 7496628"/>
              <a:gd name="connsiteY0-9676" fmla="*/ 2053770 h 7997370"/>
              <a:gd name="connsiteX1-9677" fmla="*/ 1516743 w 7496628"/>
              <a:gd name="connsiteY1-9678" fmla="*/ 537027 h 7997370"/>
              <a:gd name="connsiteX2-9679" fmla="*/ 2481532 w 7496628"/>
              <a:gd name="connsiteY2-9680" fmla="*/ 883377 h 7997370"/>
              <a:gd name="connsiteX3-9681" fmla="*/ 2541593 w 7496628"/>
              <a:gd name="connsiteY3-9682" fmla="*/ 937965 h 7997370"/>
              <a:gd name="connsiteX4-9683" fmla="*/ 2774450 w 7496628"/>
              <a:gd name="connsiteY4-9684" fmla="*/ 1205746 h 7997370"/>
              <a:gd name="connsiteX5-9685" fmla="*/ 2774465 w 7496628"/>
              <a:gd name="connsiteY5-9686" fmla="*/ 1205769 h 7997370"/>
              <a:gd name="connsiteX6-9687" fmla="*/ 2774465 w 7496628"/>
              <a:gd name="connsiteY6-9688" fmla="*/ 1205769 h 7997370"/>
              <a:gd name="connsiteX7-9689" fmla="*/ 2787356 w 7496628"/>
              <a:gd name="connsiteY7-9690" fmla="*/ 1197560 h 7997370"/>
              <a:gd name="connsiteX8-9691" fmla="*/ 3262088 w 7496628"/>
              <a:gd name="connsiteY8-9692" fmla="*/ 1342571 h 7997370"/>
              <a:gd name="connsiteX9-9693" fmla="*/ 3862482 w 7496628"/>
              <a:gd name="connsiteY9-9694" fmla="*/ 1093879 h 7997370"/>
              <a:gd name="connsiteX10-9695" fmla="*/ 4045160 w 7496628"/>
              <a:gd name="connsiteY10-9696" fmla="*/ 831897 h 7997370"/>
              <a:gd name="connsiteX11-9697" fmla="*/ 5609771 w 7496628"/>
              <a:gd name="connsiteY11-9698" fmla="*/ 0 h 7997370"/>
              <a:gd name="connsiteX12-9699" fmla="*/ 7496628 w 7496628"/>
              <a:gd name="connsiteY12-9700" fmla="*/ 1886857 h 7997370"/>
              <a:gd name="connsiteX13-9701" fmla="*/ 6170864 w 7496628"/>
              <a:gd name="connsiteY13-9702" fmla="*/ 3688885 h 7997370"/>
              <a:gd name="connsiteX14-9703" fmla="*/ 5873297 w 7496628"/>
              <a:gd name="connsiteY14-9704" fmla="*/ 3755385 h 7997370"/>
              <a:gd name="connsiteX15-9705" fmla="*/ 5025574 w 7496628"/>
              <a:gd name="connsiteY15-9706" fmla="*/ 4907642 h 7997370"/>
              <a:gd name="connsiteX16-9707" fmla="*/ 5050086 w 7496628"/>
              <a:gd name="connsiteY16-9708" fmla="*/ 5150794 h 7997370"/>
              <a:gd name="connsiteX17-9709" fmla="*/ 5142177 w 7496628"/>
              <a:gd name="connsiteY17-9710" fmla="*/ 5376064 h 7997370"/>
              <a:gd name="connsiteX18-9711" fmla="*/ 5144682 w 7496628"/>
              <a:gd name="connsiteY18-9712" fmla="*/ 5382906 h 7997370"/>
              <a:gd name="connsiteX19-9713" fmla="*/ 5205627 w 7496628"/>
              <a:gd name="connsiteY19-9714" fmla="*/ 5549419 h 7997370"/>
              <a:gd name="connsiteX20-9715" fmla="*/ 5290456 w 7496628"/>
              <a:gd name="connsiteY20-9716" fmla="*/ 6110513 h 7997370"/>
              <a:gd name="connsiteX21-9717" fmla="*/ 3403599 w 7496628"/>
              <a:gd name="connsiteY21-9718" fmla="*/ 7997370 h 7997370"/>
              <a:gd name="connsiteX22-9719" fmla="*/ 1516743 w 7496628"/>
              <a:gd name="connsiteY22-9720" fmla="*/ 6110513 h 7997370"/>
              <a:gd name="connsiteX23-9721" fmla="*/ 1838988 w 7496628"/>
              <a:gd name="connsiteY23-9722" fmla="*/ 5055553 h 7997370"/>
              <a:gd name="connsiteX24-9723" fmla="*/ 1973782 w 7496628"/>
              <a:gd name="connsiteY24-9724" fmla="*/ 4881500 h 7997370"/>
              <a:gd name="connsiteX25-9725" fmla="*/ 1973783 w 7496628"/>
              <a:gd name="connsiteY25-9726" fmla="*/ 4881500 h 7997370"/>
              <a:gd name="connsiteX26-9727" fmla="*/ 2045103 w 7496628"/>
              <a:gd name="connsiteY26-9728" fmla="*/ 4750101 h 7997370"/>
              <a:gd name="connsiteX27-9729" fmla="*/ 2111829 w 7496628"/>
              <a:gd name="connsiteY27-9730" fmla="*/ 4419599 h 7997370"/>
              <a:gd name="connsiteX28-9731" fmla="*/ 1349557 w 7496628"/>
              <a:gd name="connsiteY28-9732" fmla="*/ 3574897 h 7997370"/>
              <a:gd name="connsiteX29-9733" fmla="*/ 1211066 w 7496628"/>
              <a:gd name="connsiteY29-9734" fmla="*/ 3539698 h 7997370"/>
              <a:gd name="connsiteX30-9735" fmla="*/ 0 w 7496628"/>
              <a:gd name="connsiteY30-9736" fmla="*/ 2053770 h 799737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7496628" h="7997370">
                <a:moveTo>
                  <a:pt x="0" y="2053770"/>
                </a:moveTo>
                <a:cubicBezTo>
                  <a:pt x="0" y="1216096"/>
                  <a:pt x="679069" y="537027"/>
                  <a:pt x="1516743" y="537027"/>
                </a:cubicBezTo>
                <a:cubicBezTo>
                  <a:pt x="1883225" y="537027"/>
                  <a:pt x="2219350" y="667005"/>
                  <a:pt x="2481532" y="883377"/>
                </a:cubicBezTo>
                <a:lnTo>
                  <a:pt x="2541593" y="937965"/>
                </a:lnTo>
                <a:lnTo>
                  <a:pt x="2774450" y="1205746"/>
                </a:lnTo>
                <a:cubicBezTo>
                  <a:pt x="2774455" y="1205754"/>
                  <a:pt x="2774460" y="1205761"/>
                  <a:pt x="2774465" y="1205769"/>
                </a:cubicBezTo>
                <a:lnTo>
                  <a:pt x="2774465" y="1205769"/>
                </a:lnTo>
                <a:lnTo>
                  <a:pt x="2787356" y="1197560"/>
                </a:lnTo>
                <a:cubicBezTo>
                  <a:pt x="2922872" y="1289112"/>
                  <a:pt x="3086237" y="1342571"/>
                  <a:pt x="3262088" y="1342571"/>
                </a:cubicBezTo>
                <a:cubicBezTo>
                  <a:pt x="3496558" y="1342571"/>
                  <a:pt x="3708829" y="1247534"/>
                  <a:pt x="3862482" y="1093879"/>
                </a:cubicBezTo>
                <a:lnTo>
                  <a:pt x="4045160" y="831897"/>
                </a:lnTo>
                <a:cubicBezTo>
                  <a:pt x="4384242" y="329990"/>
                  <a:pt x="4958470" y="0"/>
                  <a:pt x="5609771" y="0"/>
                </a:cubicBezTo>
                <a:cubicBezTo>
                  <a:pt x="6651853" y="0"/>
                  <a:pt x="7496628" y="844775"/>
                  <a:pt x="7496628" y="1886857"/>
                </a:cubicBezTo>
                <a:cubicBezTo>
                  <a:pt x="7496628" y="2733548"/>
                  <a:pt x="6938945" y="3449987"/>
                  <a:pt x="6170864" y="3688885"/>
                </a:cubicBezTo>
                <a:lnTo>
                  <a:pt x="5873297" y="3755385"/>
                </a:lnTo>
                <a:cubicBezTo>
                  <a:pt x="5382170" y="3908141"/>
                  <a:pt x="5025574" y="4366248"/>
                  <a:pt x="5025574" y="4907642"/>
                </a:cubicBezTo>
                <a:cubicBezTo>
                  <a:pt x="5025574" y="4990933"/>
                  <a:pt x="5034014" y="5072253"/>
                  <a:pt x="5050086" y="5150794"/>
                </a:cubicBezTo>
                <a:lnTo>
                  <a:pt x="5142177" y="5376064"/>
                </a:lnTo>
                <a:lnTo>
                  <a:pt x="5144682" y="5382906"/>
                </a:lnTo>
                <a:lnTo>
                  <a:pt x="5205627" y="5549419"/>
                </a:lnTo>
                <a:cubicBezTo>
                  <a:pt x="5260757" y="5726668"/>
                  <a:pt x="5290456" y="5915123"/>
                  <a:pt x="5290456" y="6110513"/>
                </a:cubicBezTo>
                <a:cubicBezTo>
                  <a:pt x="5290456" y="7152594"/>
                  <a:pt x="4445681" y="7997370"/>
                  <a:pt x="3403599" y="7997370"/>
                </a:cubicBezTo>
                <a:cubicBezTo>
                  <a:pt x="2361517" y="7997370"/>
                  <a:pt x="1516743" y="7152594"/>
                  <a:pt x="1516743" y="6110513"/>
                </a:cubicBezTo>
                <a:cubicBezTo>
                  <a:pt x="1516743" y="5719730"/>
                  <a:pt x="1635540" y="5356698"/>
                  <a:pt x="1838988" y="5055553"/>
                </a:cubicBezTo>
                <a:lnTo>
                  <a:pt x="1973782" y="4881500"/>
                </a:lnTo>
                <a:lnTo>
                  <a:pt x="1973783" y="4881500"/>
                </a:lnTo>
                <a:lnTo>
                  <a:pt x="2045103" y="4750101"/>
                </a:lnTo>
                <a:cubicBezTo>
                  <a:pt x="2088070" y="4648518"/>
                  <a:pt x="2111829" y="4536833"/>
                  <a:pt x="2111829" y="4419599"/>
                </a:cubicBezTo>
                <a:cubicBezTo>
                  <a:pt x="2111829" y="3979970"/>
                  <a:pt x="1777714" y="3618378"/>
                  <a:pt x="1349557" y="3574897"/>
                </a:cubicBezTo>
                <a:lnTo>
                  <a:pt x="1211066" y="3539698"/>
                </a:lnTo>
                <a:cubicBezTo>
                  <a:pt x="519912" y="3398267"/>
                  <a:pt x="0" y="2786735"/>
                  <a:pt x="0" y="2053770"/>
                </a:cubicBezTo>
                <a:close/>
              </a:path>
            </a:pathLst>
          </a:cu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6" name="椭圆 55"/>
          <p:cNvSpPr/>
          <p:nvPr/>
        </p:nvSpPr>
        <p:spPr>
          <a:xfrm>
            <a:off x="7079125" y="1276350"/>
            <a:ext cx="531177" cy="531177"/>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58" name="椭圆 57"/>
          <p:cNvSpPr/>
          <p:nvPr/>
        </p:nvSpPr>
        <p:spPr>
          <a:xfrm>
            <a:off x="3367284" y="395986"/>
            <a:ext cx="996410" cy="996410"/>
          </a:xfrm>
          <a:prstGeom prst="ellipse">
            <a:avLst/>
          </a:prstGeom>
          <a:solidFill>
            <a:srgbClr val="FEB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0" name="任意多边形: 形状 59"/>
          <p:cNvSpPr/>
          <p:nvPr/>
        </p:nvSpPr>
        <p:spPr>
          <a:xfrm rot="6351568">
            <a:off x="3453217" y="4791580"/>
            <a:ext cx="1965592" cy="1527630"/>
          </a:xfrm>
          <a:custGeom>
            <a:avLst/>
            <a:gdLst>
              <a:gd name="connsiteX0" fmla="*/ 5061858 w 6168573"/>
              <a:gd name="connsiteY0" fmla="*/ 2580697 h 4794127"/>
              <a:gd name="connsiteX1" fmla="*/ 4948703 w 6168573"/>
              <a:gd name="connsiteY1" fmla="*/ 2586411 h 4794127"/>
              <a:gd name="connsiteX2" fmla="*/ 4948580 w 6168573"/>
              <a:gd name="connsiteY2" fmla="*/ 2586430 h 4794127"/>
              <a:gd name="connsiteX3" fmla="*/ 4905647 w 6168573"/>
              <a:gd name="connsiteY3" fmla="*/ 2592845 h 4794127"/>
              <a:gd name="connsiteX4" fmla="*/ 4906278 w 6168573"/>
              <a:gd name="connsiteY4" fmla="*/ 2592886 h 4794127"/>
              <a:gd name="connsiteX5" fmla="*/ 4948580 w 6168573"/>
              <a:gd name="connsiteY5" fmla="*/ 2586430 h 4794127"/>
              <a:gd name="connsiteX6" fmla="*/ 4948704 w 6168573"/>
              <a:gd name="connsiteY6" fmla="*/ 2586411 h 4794127"/>
              <a:gd name="connsiteX7" fmla="*/ 5061859 w 6168573"/>
              <a:gd name="connsiteY7" fmla="*/ 2580697 h 4794127"/>
              <a:gd name="connsiteX8" fmla="*/ 1977572 w 6168573"/>
              <a:gd name="connsiteY8" fmla="*/ 0 h 4794127"/>
              <a:gd name="connsiteX9" fmla="*/ 3866236 w 6168573"/>
              <a:gd name="connsiteY9" fmla="*/ 1389503 h 4794127"/>
              <a:gd name="connsiteX10" fmla="*/ 3893837 w 6168573"/>
              <a:gd name="connsiteY10" fmla="*/ 1496844 h 4794127"/>
              <a:gd name="connsiteX11" fmla="*/ 3758689 w 6168573"/>
              <a:gd name="connsiteY11" fmla="*/ 1844036 h 4794127"/>
              <a:gd name="connsiteX12" fmla="*/ 3758690 w 6168573"/>
              <a:gd name="connsiteY12" fmla="*/ 1844037 h 4794127"/>
              <a:gd name="connsiteX13" fmla="*/ 3893837 w 6168573"/>
              <a:gd name="connsiteY13" fmla="*/ 1496847 h 4794127"/>
              <a:gd name="connsiteX14" fmla="*/ 3893837 w 6168573"/>
              <a:gd name="connsiteY14" fmla="*/ 1496845 h 4794127"/>
              <a:gd name="connsiteX15" fmla="*/ 3895452 w 6168573"/>
              <a:gd name="connsiteY15" fmla="*/ 1492696 h 4794127"/>
              <a:gd name="connsiteX16" fmla="*/ 3895480 w 6168573"/>
              <a:gd name="connsiteY16" fmla="*/ 1492881 h 4794127"/>
              <a:gd name="connsiteX17" fmla="*/ 5079873 w 6168573"/>
              <a:gd name="connsiteY17" fmla="*/ 2563703 h 4794127"/>
              <a:gd name="connsiteX18" fmla="*/ 5126618 w 6168573"/>
              <a:gd name="connsiteY18" fmla="*/ 2566064 h 4794127"/>
              <a:gd name="connsiteX19" fmla="*/ 5148295 w 6168573"/>
              <a:gd name="connsiteY19" fmla="*/ 2585062 h 4794127"/>
              <a:gd name="connsiteX20" fmla="*/ 5148296 w 6168573"/>
              <a:gd name="connsiteY20" fmla="*/ 2585062 h 4794127"/>
              <a:gd name="connsiteX21" fmla="*/ 5175013 w 6168573"/>
              <a:gd name="connsiteY21" fmla="*/ 2586411 h 4794127"/>
              <a:gd name="connsiteX22" fmla="*/ 6168573 w 6168573"/>
              <a:gd name="connsiteY22" fmla="*/ 3687412 h 4794127"/>
              <a:gd name="connsiteX23" fmla="*/ 5061858 w 6168573"/>
              <a:gd name="connsiteY23" fmla="*/ 4794127 h 4794127"/>
              <a:gd name="connsiteX24" fmla="*/ 4004899 w 6168573"/>
              <a:gd name="connsiteY24" fmla="*/ 4016515 h 4794127"/>
              <a:gd name="connsiteX25" fmla="*/ 3996594 w 6168573"/>
              <a:gd name="connsiteY25" fmla="*/ 3984214 h 4794127"/>
              <a:gd name="connsiteX26" fmla="*/ 3998686 w 6168573"/>
              <a:gd name="connsiteY26" fmla="*/ 3984954 h 4794127"/>
              <a:gd name="connsiteX27" fmla="*/ 3998687 w 6168573"/>
              <a:gd name="connsiteY27" fmla="*/ 3984954 h 4794127"/>
              <a:gd name="connsiteX28" fmla="*/ 3996595 w 6168573"/>
              <a:gd name="connsiteY28" fmla="*/ 3984214 h 4794127"/>
              <a:gd name="connsiteX29" fmla="*/ 3977629 w 6168573"/>
              <a:gd name="connsiteY29" fmla="*/ 3910454 h 4794127"/>
              <a:gd name="connsiteX30" fmla="*/ 3955144 w 6168573"/>
              <a:gd name="connsiteY30" fmla="*/ 3687412 h 4794127"/>
              <a:gd name="connsiteX31" fmla="*/ 3955159 w 6168573"/>
              <a:gd name="connsiteY31" fmla="*/ 3687091 h 4794127"/>
              <a:gd name="connsiteX32" fmla="*/ 3960686 w 6168573"/>
              <a:gd name="connsiteY32" fmla="*/ 3577637 h 4794127"/>
              <a:gd name="connsiteX33" fmla="*/ 3963859 w 6168573"/>
              <a:gd name="connsiteY33" fmla="*/ 3555451 h 4794127"/>
              <a:gd name="connsiteX34" fmla="*/ 3963741 w 6168573"/>
              <a:gd name="connsiteY34" fmla="*/ 3555360 h 4794127"/>
              <a:gd name="connsiteX35" fmla="*/ 3960857 w 6168573"/>
              <a:gd name="connsiteY35" fmla="*/ 3574257 h 4794127"/>
              <a:gd name="connsiteX36" fmla="*/ 3960686 w 6168573"/>
              <a:gd name="connsiteY36" fmla="*/ 3577637 h 4794127"/>
              <a:gd name="connsiteX37" fmla="*/ 3960171 w 6168573"/>
              <a:gd name="connsiteY37" fmla="*/ 3581239 h 4794127"/>
              <a:gd name="connsiteX38" fmla="*/ 3955159 w 6168573"/>
              <a:gd name="connsiteY38" fmla="*/ 3687091 h 4794127"/>
              <a:gd name="connsiteX39" fmla="*/ 3955143 w 6168573"/>
              <a:gd name="connsiteY39" fmla="*/ 3687412 h 4794127"/>
              <a:gd name="connsiteX40" fmla="*/ 3977628 w 6168573"/>
              <a:gd name="connsiteY40" fmla="*/ 3910454 h 4794127"/>
              <a:gd name="connsiteX41" fmla="*/ 3996594 w 6168573"/>
              <a:gd name="connsiteY41" fmla="*/ 3984214 h 4794127"/>
              <a:gd name="connsiteX42" fmla="*/ 3983827 w 6168573"/>
              <a:gd name="connsiteY42" fmla="*/ 3979696 h 4794127"/>
              <a:gd name="connsiteX43" fmla="*/ 3964724 w 6168573"/>
              <a:gd name="connsiteY43" fmla="*/ 3918159 h 4794127"/>
              <a:gd name="connsiteX44" fmla="*/ 3396342 w 6168573"/>
              <a:gd name="connsiteY44" fmla="*/ 3541410 h 4794127"/>
              <a:gd name="connsiteX45" fmla="*/ 3156233 w 6168573"/>
              <a:gd name="connsiteY45" fmla="*/ 3589886 h 4794127"/>
              <a:gd name="connsiteX46" fmla="*/ 3058433 w 6168573"/>
              <a:gd name="connsiteY46" fmla="*/ 3642971 h 4794127"/>
              <a:gd name="connsiteX47" fmla="*/ 3063779 w 6168573"/>
              <a:gd name="connsiteY47" fmla="*/ 3629237 h 4794127"/>
              <a:gd name="connsiteX48" fmla="*/ 3063780 w 6168573"/>
              <a:gd name="connsiteY48" fmla="*/ 3629236 h 4794127"/>
              <a:gd name="connsiteX49" fmla="*/ 3186834 w 6168573"/>
              <a:gd name="connsiteY49" fmla="*/ 3313116 h 4794127"/>
              <a:gd name="connsiteX50" fmla="*/ 3186833 w 6168573"/>
              <a:gd name="connsiteY50" fmla="*/ 3313116 h 4794127"/>
              <a:gd name="connsiteX51" fmla="*/ 3063779 w 6168573"/>
              <a:gd name="connsiteY51" fmla="*/ 3629236 h 4794127"/>
              <a:gd name="connsiteX52" fmla="*/ 2920200 w 6168573"/>
              <a:gd name="connsiteY52" fmla="*/ 3716462 h 4794127"/>
              <a:gd name="connsiteX53" fmla="*/ 1977572 w 6168573"/>
              <a:gd name="connsiteY53" fmla="*/ 3955144 h 4794127"/>
              <a:gd name="connsiteX54" fmla="*/ 0 w 6168573"/>
              <a:gd name="connsiteY54" fmla="*/ 1977572 h 4794127"/>
              <a:gd name="connsiteX55" fmla="*/ 1977572 w 6168573"/>
              <a:gd name="connsiteY55" fmla="*/ 0 h 4794127"/>
              <a:gd name="connsiteX0-1" fmla="*/ 5061858 w 6168573"/>
              <a:gd name="connsiteY0-2" fmla="*/ 2580697 h 4794127"/>
              <a:gd name="connsiteX1-3" fmla="*/ 4948703 w 6168573"/>
              <a:gd name="connsiteY1-4" fmla="*/ 2586411 h 4794127"/>
              <a:gd name="connsiteX2-5" fmla="*/ 4948580 w 6168573"/>
              <a:gd name="connsiteY2-6" fmla="*/ 2586430 h 4794127"/>
              <a:gd name="connsiteX3-7" fmla="*/ 4905647 w 6168573"/>
              <a:gd name="connsiteY3-8" fmla="*/ 2592845 h 4794127"/>
              <a:gd name="connsiteX4-9" fmla="*/ 4906278 w 6168573"/>
              <a:gd name="connsiteY4-10" fmla="*/ 2592886 h 4794127"/>
              <a:gd name="connsiteX5-11" fmla="*/ 4948580 w 6168573"/>
              <a:gd name="connsiteY5-12" fmla="*/ 2586430 h 4794127"/>
              <a:gd name="connsiteX6-13" fmla="*/ 4948704 w 6168573"/>
              <a:gd name="connsiteY6-14" fmla="*/ 2586411 h 4794127"/>
              <a:gd name="connsiteX7-15" fmla="*/ 5061859 w 6168573"/>
              <a:gd name="connsiteY7-16" fmla="*/ 2580697 h 4794127"/>
              <a:gd name="connsiteX8-17" fmla="*/ 5061858 w 6168573"/>
              <a:gd name="connsiteY8-18" fmla="*/ 2580697 h 4794127"/>
              <a:gd name="connsiteX9-19" fmla="*/ 1977572 w 6168573"/>
              <a:gd name="connsiteY9-20" fmla="*/ 0 h 4794127"/>
              <a:gd name="connsiteX10-21" fmla="*/ 3866236 w 6168573"/>
              <a:gd name="connsiteY10-22" fmla="*/ 1389503 h 4794127"/>
              <a:gd name="connsiteX11-23" fmla="*/ 3893837 w 6168573"/>
              <a:gd name="connsiteY11-24" fmla="*/ 1496844 h 4794127"/>
              <a:gd name="connsiteX12-25" fmla="*/ 3758689 w 6168573"/>
              <a:gd name="connsiteY12-26" fmla="*/ 1844036 h 4794127"/>
              <a:gd name="connsiteX13-27" fmla="*/ 3758690 w 6168573"/>
              <a:gd name="connsiteY13-28" fmla="*/ 1844037 h 4794127"/>
              <a:gd name="connsiteX14-29" fmla="*/ 3893837 w 6168573"/>
              <a:gd name="connsiteY14-30" fmla="*/ 1496847 h 4794127"/>
              <a:gd name="connsiteX15-31" fmla="*/ 3893837 w 6168573"/>
              <a:gd name="connsiteY15-32" fmla="*/ 1496845 h 4794127"/>
              <a:gd name="connsiteX16-33" fmla="*/ 3895452 w 6168573"/>
              <a:gd name="connsiteY16-34" fmla="*/ 1492696 h 4794127"/>
              <a:gd name="connsiteX17-35" fmla="*/ 3895480 w 6168573"/>
              <a:gd name="connsiteY17-36" fmla="*/ 1492881 h 4794127"/>
              <a:gd name="connsiteX18-37" fmla="*/ 5079873 w 6168573"/>
              <a:gd name="connsiteY18-38" fmla="*/ 2563703 h 4794127"/>
              <a:gd name="connsiteX19-39" fmla="*/ 5126618 w 6168573"/>
              <a:gd name="connsiteY19-40" fmla="*/ 2566064 h 4794127"/>
              <a:gd name="connsiteX20-41" fmla="*/ 5148295 w 6168573"/>
              <a:gd name="connsiteY20-42" fmla="*/ 2585062 h 4794127"/>
              <a:gd name="connsiteX21-43" fmla="*/ 5148296 w 6168573"/>
              <a:gd name="connsiteY21-44" fmla="*/ 2585062 h 4794127"/>
              <a:gd name="connsiteX22-45" fmla="*/ 5175013 w 6168573"/>
              <a:gd name="connsiteY22-46" fmla="*/ 2586411 h 4794127"/>
              <a:gd name="connsiteX23-47" fmla="*/ 6168573 w 6168573"/>
              <a:gd name="connsiteY23-48" fmla="*/ 3687412 h 4794127"/>
              <a:gd name="connsiteX24-49" fmla="*/ 5061858 w 6168573"/>
              <a:gd name="connsiteY24-50" fmla="*/ 4794127 h 4794127"/>
              <a:gd name="connsiteX25-51" fmla="*/ 4004899 w 6168573"/>
              <a:gd name="connsiteY25-52" fmla="*/ 4016515 h 4794127"/>
              <a:gd name="connsiteX26-53" fmla="*/ 3996594 w 6168573"/>
              <a:gd name="connsiteY26-54" fmla="*/ 3984214 h 4794127"/>
              <a:gd name="connsiteX27-55" fmla="*/ 3998686 w 6168573"/>
              <a:gd name="connsiteY27-56" fmla="*/ 3984954 h 4794127"/>
              <a:gd name="connsiteX28-57" fmla="*/ 3998687 w 6168573"/>
              <a:gd name="connsiteY28-58" fmla="*/ 3984954 h 4794127"/>
              <a:gd name="connsiteX29-59" fmla="*/ 3996595 w 6168573"/>
              <a:gd name="connsiteY29-60" fmla="*/ 3984214 h 4794127"/>
              <a:gd name="connsiteX30-61" fmla="*/ 3977629 w 6168573"/>
              <a:gd name="connsiteY30-62" fmla="*/ 3910454 h 4794127"/>
              <a:gd name="connsiteX31-63" fmla="*/ 3955144 w 6168573"/>
              <a:gd name="connsiteY31-64" fmla="*/ 3687412 h 4794127"/>
              <a:gd name="connsiteX32-65" fmla="*/ 3955159 w 6168573"/>
              <a:gd name="connsiteY32-66" fmla="*/ 3687091 h 4794127"/>
              <a:gd name="connsiteX33-67" fmla="*/ 3960686 w 6168573"/>
              <a:gd name="connsiteY33-68" fmla="*/ 3577637 h 4794127"/>
              <a:gd name="connsiteX34-69" fmla="*/ 3963859 w 6168573"/>
              <a:gd name="connsiteY34-70" fmla="*/ 3555451 h 4794127"/>
              <a:gd name="connsiteX35-71" fmla="*/ 3963741 w 6168573"/>
              <a:gd name="connsiteY35-72" fmla="*/ 3555360 h 4794127"/>
              <a:gd name="connsiteX36-73" fmla="*/ 3960857 w 6168573"/>
              <a:gd name="connsiteY36-74" fmla="*/ 3574257 h 4794127"/>
              <a:gd name="connsiteX37-75" fmla="*/ 3960686 w 6168573"/>
              <a:gd name="connsiteY37-76" fmla="*/ 3577637 h 4794127"/>
              <a:gd name="connsiteX38-77" fmla="*/ 3960171 w 6168573"/>
              <a:gd name="connsiteY38-78" fmla="*/ 3581239 h 4794127"/>
              <a:gd name="connsiteX39-79" fmla="*/ 3955159 w 6168573"/>
              <a:gd name="connsiteY39-80" fmla="*/ 3687091 h 4794127"/>
              <a:gd name="connsiteX40-81" fmla="*/ 3955143 w 6168573"/>
              <a:gd name="connsiteY40-82" fmla="*/ 3687412 h 4794127"/>
              <a:gd name="connsiteX41-83" fmla="*/ 3977628 w 6168573"/>
              <a:gd name="connsiteY41-84" fmla="*/ 3910454 h 4794127"/>
              <a:gd name="connsiteX42-85" fmla="*/ 3996594 w 6168573"/>
              <a:gd name="connsiteY42-86" fmla="*/ 3984214 h 4794127"/>
              <a:gd name="connsiteX43-87" fmla="*/ 3983827 w 6168573"/>
              <a:gd name="connsiteY43-88" fmla="*/ 3979696 h 4794127"/>
              <a:gd name="connsiteX44-89" fmla="*/ 3964724 w 6168573"/>
              <a:gd name="connsiteY44-90" fmla="*/ 3918159 h 4794127"/>
              <a:gd name="connsiteX45-91" fmla="*/ 3396342 w 6168573"/>
              <a:gd name="connsiteY45-92" fmla="*/ 3541410 h 4794127"/>
              <a:gd name="connsiteX46-93" fmla="*/ 3156233 w 6168573"/>
              <a:gd name="connsiteY46-94" fmla="*/ 3589886 h 4794127"/>
              <a:gd name="connsiteX47-95" fmla="*/ 3058433 w 6168573"/>
              <a:gd name="connsiteY47-96" fmla="*/ 3642971 h 4794127"/>
              <a:gd name="connsiteX48-97" fmla="*/ 3063779 w 6168573"/>
              <a:gd name="connsiteY48-98" fmla="*/ 3629237 h 4794127"/>
              <a:gd name="connsiteX49-99" fmla="*/ 3063780 w 6168573"/>
              <a:gd name="connsiteY49-100" fmla="*/ 3629236 h 4794127"/>
              <a:gd name="connsiteX50-101" fmla="*/ 3186834 w 6168573"/>
              <a:gd name="connsiteY50-102" fmla="*/ 3313116 h 4794127"/>
              <a:gd name="connsiteX51-103" fmla="*/ 3063779 w 6168573"/>
              <a:gd name="connsiteY51-104" fmla="*/ 3629236 h 4794127"/>
              <a:gd name="connsiteX52-105" fmla="*/ 2920200 w 6168573"/>
              <a:gd name="connsiteY52-106" fmla="*/ 3716462 h 4794127"/>
              <a:gd name="connsiteX53-107" fmla="*/ 1977572 w 6168573"/>
              <a:gd name="connsiteY53-108" fmla="*/ 3955144 h 4794127"/>
              <a:gd name="connsiteX54-109" fmla="*/ 0 w 6168573"/>
              <a:gd name="connsiteY54-110" fmla="*/ 1977572 h 4794127"/>
              <a:gd name="connsiteX55-111" fmla="*/ 1977572 w 6168573"/>
              <a:gd name="connsiteY55-112" fmla="*/ 0 h 4794127"/>
              <a:gd name="connsiteX0-113" fmla="*/ 5061858 w 6168573"/>
              <a:gd name="connsiteY0-114" fmla="*/ 2580697 h 4794127"/>
              <a:gd name="connsiteX1-115" fmla="*/ 4948703 w 6168573"/>
              <a:gd name="connsiteY1-116" fmla="*/ 2586411 h 4794127"/>
              <a:gd name="connsiteX2-117" fmla="*/ 4948580 w 6168573"/>
              <a:gd name="connsiteY2-118" fmla="*/ 2586430 h 4794127"/>
              <a:gd name="connsiteX3-119" fmla="*/ 4905647 w 6168573"/>
              <a:gd name="connsiteY3-120" fmla="*/ 2592845 h 4794127"/>
              <a:gd name="connsiteX4-121" fmla="*/ 4906278 w 6168573"/>
              <a:gd name="connsiteY4-122" fmla="*/ 2592886 h 4794127"/>
              <a:gd name="connsiteX5-123" fmla="*/ 4948580 w 6168573"/>
              <a:gd name="connsiteY5-124" fmla="*/ 2586430 h 4794127"/>
              <a:gd name="connsiteX6-125" fmla="*/ 4948704 w 6168573"/>
              <a:gd name="connsiteY6-126" fmla="*/ 2586411 h 4794127"/>
              <a:gd name="connsiteX7-127" fmla="*/ 5061859 w 6168573"/>
              <a:gd name="connsiteY7-128" fmla="*/ 2580697 h 4794127"/>
              <a:gd name="connsiteX8-129" fmla="*/ 5061858 w 6168573"/>
              <a:gd name="connsiteY8-130" fmla="*/ 2580697 h 4794127"/>
              <a:gd name="connsiteX9-131" fmla="*/ 1977572 w 6168573"/>
              <a:gd name="connsiteY9-132" fmla="*/ 0 h 4794127"/>
              <a:gd name="connsiteX10-133" fmla="*/ 3866236 w 6168573"/>
              <a:gd name="connsiteY10-134" fmla="*/ 1389503 h 4794127"/>
              <a:gd name="connsiteX11-135" fmla="*/ 3893837 w 6168573"/>
              <a:gd name="connsiteY11-136" fmla="*/ 1496844 h 4794127"/>
              <a:gd name="connsiteX12-137" fmla="*/ 3758689 w 6168573"/>
              <a:gd name="connsiteY12-138" fmla="*/ 1844036 h 4794127"/>
              <a:gd name="connsiteX13-139" fmla="*/ 3758690 w 6168573"/>
              <a:gd name="connsiteY13-140" fmla="*/ 1844037 h 4794127"/>
              <a:gd name="connsiteX14-141" fmla="*/ 3893837 w 6168573"/>
              <a:gd name="connsiteY14-142" fmla="*/ 1496847 h 4794127"/>
              <a:gd name="connsiteX15-143" fmla="*/ 3893837 w 6168573"/>
              <a:gd name="connsiteY15-144" fmla="*/ 1496845 h 4794127"/>
              <a:gd name="connsiteX16-145" fmla="*/ 3895452 w 6168573"/>
              <a:gd name="connsiteY16-146" fmla="*/ 1492696 h 4794127"/>
              <a:gd name="connsiteX17-147" fmla="*/ 3895480 w 6168573"/>
              <a:gd name="connsiteY17-148" fmla="*/ 1492881 h 4794127"/>
              <a:gd name="connsiteX18-149" fmla="*/ 5079873 w 6168573"/>
              <a:gd name="connsiteY18-150" fmla="*/ 2563703 h 4794127"/>
              <a:gd name="connsiteX19-151" fmla="*/ 5126618 w 6168573"/>
              <a:gd name="connsiteY19-152" fmla="*/ 2566064 h 4794127"/>
              <a:gd name="connsiteX20-153" fmla="*/ 5148295 w 6168573"/>
              <a:gd name="connsiteY20-154" fmla="*/ 2585062 h 4794127"/>
              <a:gd name="connsiteX21-155" fmla="*/ 5148296 w 6168573"/>
              <a:gd name="connsiteY21-156" fmla="*/ 2585062 h 4794127"/>
              <a:gd name="connsiteX22-157" fmla="*/ 5175013 w 6168573"/>
              <a:gd name="connsiteY22-158" fmla="*/ 2586411 h 4794127"/>
              <a:gd name="connsiteX23-159" fmla="*/ 6168573 w 6168573"/>
              <a:gd name="connsiteY23-160" fmla="*/ 3687412 h 4794127"/>
              <a:gd name="connsiteX24-161" fmla="*/ 5061858 w 6168573"/>
              <a:gd name="connsiteY24-162" fmla="*/ 4794127 h 4794127"/>
              <a:gd name="connsiteX25-163" fmla="*/ 4004899 w 6168573"/>
              <a:gd name="connsiteY25-164" fmla="*/ 4016515 h 4794127"/>
              <a:gd name="connsiteX26-165" fmla="*/ 3996594 w 6168573"/>
              <a:gd name="connsiteY26-166" fmla="*/ 3984214 h 4794127"/>
              <a:gd name="connsiteX27-167" fmla="*/ 3998686 w 6168573"/>
              <a:gd name="connsiteY27-168" fmla="*/ 3984954 h 4794127"/>
              <a:gd name="connsiteX28-169" fmla="*/ 3998687 w 6168573"/>
              <a:gd name="connsiteY28-170" fmla="*/ 3984954 h 4794127"/>
              <a:gd name="connsiteX29-171" fmla="*/ 3996595 w 6168573"/>
              <a:gd name="connsiteY29-172" fmla="*/ 3984214 h 4794127"/>
              <a:gd name="connsiteX30-173" fmla="*/ 3977629 w 6168573"/>
              <a:gd name="connsiteY30-174" fmla="*/ 3910454 h 4794127"/>
              <a:gd name="connsiteX31-175" fmla="*/ 3955144 w 6168573"/>
              <a:gd name="connsiteY31-176" fmla="*/ 3687412 h 4794127"/>
              <a:gd name="connsiteX32-177" fmla="*/ 3955159 w 6168573"/>
              <a:gd name="connsiteY32-178" fmla="*/ 3687091 h 4794127"/>
              <a:gd name="connsiteX33-179" fmla="*/ 3960686 w 6168573"/>
              <a:gd name="connsiteY33-180" fmla="*/ 3577637 h 4794127"/>
              <a:gd name="connsiteX34-181" fmla="*/ 3963859 w 6168573"/>
              <a:gd name="connsiteY34-182" fmla="*/ 3555451 h 4794127"/>
              <a:gd name="connsiteX35-183" fmla="*/ 3963741 w 6168573"/>
              <a:gd name="connsiteY35-184" fmla="*/ 3555360 h 4794127"/>
              <a:gd name="connsiteX36-185" fmla="*/ 3960857 w 6168573"/>
              <a:gd name="connsiteY36-186" fmla="*/ 3574257 h 4794127"/>
              <a:gd name="connsiteX37-187" fmla="*/ 3960686 w 6168573"/>
              <a:gd name="connsiteY37-188" fmla="*/ 3577637 h 4794127"/>
              <a:gd name="connsiteX38-189" fmla="*/ 3960171 w 6168573"/>
              <a:gd name="connsiteY38-190" fmla="*/ 3581239 h 4794127"/>
              <a:gd name="connsiteX39-191" fmla="*/ 3955159 w 6168573"/>
              <a:gd name="connsiteY39-192" fmla="*/ 3687091 h 4794127"/>
              <a:gd name="connsiteX40-193" fmla="*/ 3955143 w 6168573"/>
              <a:gd name="connsiteY40-194" fmla="*/ 3687412 h 4794127"/>
              <a:gd name="connsiteX41-195" fmla="*/ 3977628 w 6168573"/>
              <a:gd name="connsiteY41-196" fmla="*/ 3910454 h 4794127"/>
              <a:gd name="connsiteX42-197" fmla="*/ 3996594 w 6168573"/>
              <a:gd name="connsiteY42-198" fmla="*/ 3984214 h 4794127"/>
              <a:gd name="connsiteX43-199" fmla="*/ 3983827 w 6168573"/>
              <a:gd name="connsiteY43-200" fmla="*/ 3979696 h 4794127"/>
              <a:gd name="connsiteX44-201" fmla="*/ 3964724 w 6168573"/>
              <a:gd name="connsiteY44-202" fmla="*/ 3918159 h 4794127"/>
              <a:gd name="connsiteX45-203" fmla="*/ 3396342 w 6168573"/>
              <a:gd name="connsiteY45-204" fmla="*/ 3541410 h 4794127"/>
              <a:gd name="connsiteX46-205" fmla="*/ 3156233 w 6168573"/>
              <a:gd name="connsiteY46-206" fmla="*/ 3589886 h 4794127"/>
              <a:gd name="connsiteX47-207" fmla="*/ 3058433 w 6168573"/>
              <a:gd name="connsiteY47-208" fmla="*/ 3642971 h 4794127"/>
              <a:gd name="connsiteX48-209" fmla="*/ 3063779 w 6168573"/>
              <a:gd name="connsiteY48-210" fmla="*/ 3629237 h 4794127"/>
              <a:gd name="connsiteX49-211" fmla="*/ 3063780 w 6168573"/>
              <a:gd name="connsiteY49-212" fmla="*/ 3629236 h 4794127"/>
              <a:gd name="connsiteX50-213" fmla="*/ 3063779 w 6168573"/>
              <a:gd name="connsiteY50-214" fmla="*/ 3629236 h 4794127"/>
              <a:gd name="connsiteX51-215" fmla="*/ 2920200 w 6168573"/>
              <a:gd name="connsiteY51-216" fmla="*/ 3716462 h 4794127"/>
              <a:gd name="connsiteX52-217" fmla="*/ 1977572 w 6168573"/>
              <a:gd name="connsiteY52-218" fmla="*/ 3955144 h 4794127"/>
              <a:gd name="connsiteX53-219" fmla="*/ 0 w 6168573"/>
              <a:gd name="connsiteY53-220" fmla="*/ 1977572 h 4794127"/>
              <a:gd name="connsiteX54-221" fmla="*/ 1977572 w 6168573"/>
              <a:gd name="connsiteY54-222" fmla="*/ 0 h 4794127"/>
              <a:gd name="connsiteX0-223" fmla="*/ 5061858 w 6168573"/>
              <a:gd name="connsiteY0-224" fmla="*/ 2580697 h 4794127"/>
              <a:gd name="connsiteX1-225" fmla="*/ 4948703 w 6168573"/>
              <a:gd name="connsiteY1-226" fmla="*/ 2586411 h 4794127"/>
              <a:gd name="connsiteX2-227" fmla="*/ 4948580 w 6168573"/>
              <a:gd name="connsiteY2-228" fmla="*/ 2586430 h 4794127"/>
              <a:gd name="connsiteX3-229" fmla="*/ 4905647 w 6168573"/>
              <a:gd name="connsiteY3-230" fmla="*/ 2592845 h 4794127"/>
              <a:gd name="connsiteX4-231" fmla="*/ 4906278 w 6168573"/>
              <a:gd name="connsiteY4-232" fmla="*/ 2592886 h 4794127"/>
              <a:gd name="connsiteX5-233" fmla="*/ 4948580 w 6168573"/>
              <a:gd name="connsiteY5-234" fmla="*/ 2586430 h 4794127"/>
              <a:gd name="connsiteX6-235" fmla="*/ 4948704 w 6168573"/>
              <a:gd name="connsiteY6-236" fmla="*/ 2586411 h 4794127"/>
              <a:gd name="connsiteX7-237" fmla="*/ 5061859 w 6168573"/>
              <a:gd name="connsiteY7-238" fmla="*/ 2580697 h 4794127"/>
              <a:gd name="connsiteX8-239" fmla="*/ 5061858 w 6168573"/>
              <a:gd name="connsiteY8-240" fmla="*/ 2580697 h 4794127"/>
              <a:gd name="connsiteX9-241" fmla="*/ 1977572 w 6168573"/>
              <a:gd name="connsiteY9-242" fmla="*/ 0 h 4794127"/>
              <a:gd name="connsiteX10-243" fmla="*/ 3866236 w 6168573"/>
              <a:gd name="connsiteY10-244" fmla="*/ 1389503 h 4794127"/>
              <a:gd name="connsiteX11-245" fmla="*/ 3893837 w 6168573"/>
              <a:gd name="connsiteY11-246" fmla="*/ 1496844 h 4794127"/>
              <a:gd name="connsiteX12-247" fmla="*/ 3758689 w 6168573"/>
              <a:gd name="connsiteY12-248" fmla="*/ 1844036 h 4794127"/>
              <a:gd name="connsiteX13-249" fmla="*/ 3758690 w 6168573"/>
              <a:gd name="connsiteY13-250" fmla="*/ 1844037 h 4794127"/>
              <a:gd name="connsiteX14-251" fmla="*/ 3893837 w 6168573"/>
              <a:gd name="connsiteY14-252" fmla="*/ 1496847 h 4794127"/>
              <a:gd name="connsiteX15-253" fmla="*/ 3893837 w 6168573"/>
              <a:gd name="connsiteY15-254" fmla="*/ 1496845 h 4794127"/>
              <a:gd name="connsiteX16-255" fmla="*/ 3895452 w 6168573"/>
              <a:gd name="connsiteY16-256" fmla="*/ 1492696 h 4794127"/>
              <a:gd name="connsiteX17-257" fmla="*/ 3895480 w 6168573"/>
              <a:gd name="connsiteY17-258" fmla="*/ 1492881 h 4794127"/>
              <a:gd name="connsiteX18-259" fmla="*/ 5079873 w 6168573"/>
              <a:gd name="connsiteY18-260" fmla="*/ 2563703 h 4794127"/>
              <a:gd name="connsiteX19-261" fmla="*/ 5126618 w 6168573"/>
              <a:gd name="connsiteY19-262" fmla="*/ 2566064 h 4794127"/>
              <a:gd name="connsiteX20-263" fmla="*/ 5148295 w 6168573"/>
              <a:gd name="connsiteY20-264" fmla="*/ 2585062 h 4794127"/>
              <a:gd name="connsiteX21-265" fmla="*/ 5148296 w 6168573"/>
              <a:gd name="connsiteY21-266" fmla="*/ 2585062 h 4794127"/>
              <a:gd name="connsiteX22-267" fmla="*/ 5175013 w 6168573"/>
              <a:gd name="connsiteY22-268" fmla="*/ 2586411 h 4794127"/>
              <a:gd name="connsiteX23-269" fmla="*/ 6168573 w 6168573"/>
              <a:gd name="connsiteY23-270" fmla="*/ 3687412 h 4794127"/>
              <a:gd name="connsiteX24-271" fmla="*/ 5061858 w 6168573"/>
              <a:gd name="connsiteY24-272" fmla="*/ 4794127 h 4794127"/>
              <a:gd name="connsiteX25-273" fmla="*/ 4004899 w 6168573"/>
              <a:gd name="connsiteY25-274" fmla="*/ 4016515 h 4794127"/>
              <a:gd name="connsiteX26-275" fmla="*/ 3996594 w 6168573"/>
              <a:gd name="connsiteY26-276" fmla="*/ 3984214 h 4794127"/>
              <a:gd name="connsiteX27-277" fmla="*/ 3998686 w 6168573"/>
              <a:gd name="connsiteY27-278" fmla="*/ 3984954 h 4794127"/>
              <a:gd name="connsiteX28-279" fmla="*/ 3998687 w 6168573"/>
              <a:gd name="connsiteY28-280" fmla="*/ 3984954 h 4794127"/>
              <a:gd name="connsiteX29-281" fmla="*/ 3996595 w 6168573"/>
              <a:gd name="connsiteY29-282" fmla="*/ 3984214 h 4794127"/>
              <a:gd name="connsiteX30-283" fmla="*/ 3977629 w 6168573"/>
              <a:gd name="connsiteY30-284" fmla="*/ 3910454 h 4794127"/>
              <a:gd name="connsiteX31-285" fmla="*/ 3955144 w 6168573"/>
              <a:gd name="connsiteY31-286" fmla="*/ 3687412 h 4794127"/>
              <a:gd name="connsiteX32-287" fmla="*/ 3955159 w 6168573"/>
              <a:gd name="connsiteY32-288" fmla="*/ 3687091 h 4794127"/>
              <a:gd name="connsiteX33-289" fmla="*/ 3960686 w 6168573"/>
              <a:gd name="connsiteY33-290" fmla="*/ 3577637 h 4794127"/>
              <a:gd name="connsiteX34-291" fmla="*/ 3963859 w 6168573"/>
              <a:gd name="connsiteY34-292" fmla="*/ 3555451 h 4794127"/>
              <a:gd name="connsiteX35-293" fmla="*/ 3963741 w 6168573"/>
              <a:gd name="connsiteY35-294" fmla="*/ 3555360 h 4794127"/>
              <a:gd name="connsiteX36-295" fmla="*/ 3960857 w 6168573"/>
              <a:gd name="connsiteY36-296" fmla="*/ 3574257 h 4794127"/>
              <a:gd name="connsiteX37-297" fmla="*/ 3960686 w 6168573"/>
              <a:gd name="connsiteY37-298" fmla="*/ 3577637 h 4794127"/>
              <a:gd name="connsiteX38-299" fmla="*/ 3960171 w 6168573"/>
              <a:gd name="connsiteY38-300" fmla="*/ 3581239 h 4794127"/>
              <a:gd name="connsiteX39-301" fmla="*/ 3955159 w 6168573"/>
              <a:gd name="connsiteY39-302" fmla="*/ 3687091 h 4794127"/>
              <a:gd name="connsiteX40-303" fmla="*/ 3955143 w 6168573"/>
              <a:gd name="connsiteY40-304" fmla="*/ 3687412 h 4794127"/>
              <a:gd name="connsiteX41-305" fmla="*/ 3977628 w 6168573"/>
              <a:gd name="connsiteY41-306" fmla="*/ 3910454 h 4794127"/>
              <a:gd name="connsiteX42-307" fmla="*/ 3996594 w 6168573"/>
              <a:gd name="connsiteY42-308" fmla="*/ 3984214 h 4794127"/>
              <a:gd name="connsiteX43-309" fmla="*/ 3983827 w 6168573"/>
              <a:gd name="connsiteY43-310" fmla="*/ 3979696 h 4794127"/>
              <a:gd name="connsiteX44-311" fmla="*/ 3964724 w 6168573"/>
              <a:gd name="connsiteY44-312" fmla="*/ 3918159 h 4794127"/>
              <a:gd name="connsiteX45-313" fmla="*/ 3396342 w 6168573"/>
              <a:gd name="connsiteY45-314" fmla="*/ 3541410 h 4794127"/>
              <a:gd name="connsiteX46-315" fmla="*/ 3156233 w 6168573"/>
              <a:gd name="connsiteY46-316" fmla="*/ 3589886 h 4794127"/>
              <a:gd name="connsiteX47-317" fmla="*/ 3058433 w 6168573"/>
              <a:gd name="connsiteY47-318" fmla="*/ 3642971 h 4794127"/>
              <a:gd name="connsiteX48-319" fmla="*/ 3063779 w 6168573"/>
              <a:gd name="connsiteY48-320" fmla="*/ 3629237 h 4794127"/>
              <a:gd name="connsiteX49-321" fmla="*/ 3063780 w 6168573"/>
              <a:gd name="connsiteY49-322" fmla="*/ 3629236 h 4794127"/>
              <a:gd name="connsiteX50-323" fmla="*/ 2920200 w 6168573"/>
              <a:gd name="connsiteY50-324" fmla="*/ 3716462 h 4794127"/>
              <a:gd name="connsiteX51-325" fmla="*/ 1977572 w 6168573"/>
              <a:gd name="connsiteY51-326" fmla="*/ 3955144 h 4794127"/>
              <a:gd name="connsiteX52-327" fmla="*/ 0 w 6168573"/>
              <a:gd name="connsiteY52-328" fmla="*/ 1977572 h 4794127"/>
              <a:gd name="connsiteX53-329" fmla="*/ 1977572 w 6168573"/>
              <a:gd name="connsiteY53-330" fmla="*/ 0 h 4794127"/>
              <a:gd name="connsiteX0-331" fmla="*/ 5061858 w 6168573"/>
              <a:gd name="connsiteY0-332" fmla="*/ 2580697 h 4794127"/>
              <a:gd name="connsiteX1-333" fmla="*/ 4948703 w 6168573"/>
              <a:gd name="connsiteY1-334" fmla="*/ 2586411 h 4794127"/>
              <a:gd name="connsiteX2-335" fmla="*/ 4948580 w 6168573"/>
              <a:gd name="connsiteY2-336" fmla="*/ 2586430 h 4794127"/>
              <a:gd name="connsiteX3-337" fmla="*/ 4905647 w 6168573"/>
              <a:gd name="connsiteY3-338" fmla="*/ 2592845 h 4794127"/>
              <a:gd name="connsiteX4-339" fmla="*/ 4906278 w 6168573"/>
              <a:gd name="connsiteY4-340" fmla="*/ 2592886 h 4794127"/>
              <a:gd name="connsiteX5-341" fmla="*/ 4948580 w 6168573"/>
              <a:gd name="connsiteY5-342" fmla="*/ 2586430 h 4794127"/>
              <a:gd name="connsiteX6-343" fmla="*/ 4948704 w 6168573"/>
              <a:gd name="connsiteY6-344" fmla="*/ 2586411 h 4794127"/>
              <a:gd name="connsiteX7-345" fmla="*/ 5061859 w 6168573"/>
              <a:gd name="connsiteY7-346" fmla="*/ 2580697 h 4794127"/>
              <a:gd name="connsiteX8-347" fmla="*/ 5061858 w 6168573"/>
              <a:gd name="connsiteY8-348" fmla="*/ 2580697 h 4794127"/>
              <a:gd name="connsiteX9-349" fmla="*/ 1977572 w 6168573"/>
              <a:gd name="connsiteY9-350" fmla="*/ 0 h 4794127"/>
              <a:gd name="connsiteX10-351" fmla="*/ 3866236 w 6168573"/>
              <a:gd name="connsiteY10-352" fmla="*/ 1389503 h 4794127"/>
              <a:gd name="connsiteX11-353" fmla="*/ 3893837 w 6168573"/>
              <a:gd name="connsiteY11-354" fmla="*/ 1496844 h 4794127"/>
              <a:gd name="connsiteX12-355" fmla="*/ 3758689 w 6168573"/>
              <a:gd name="connsiteY12-356" fmla="*/ 1844036 h 4794127"/>
              <a:gd name="connsiteX13-357" fmla="*/ 3758690 w 6168573"/>
              <a:gd name="connsiteY13-358" fmla="*/ 1844037 h 4794127"/>
              <a:gd name="connsiteX14-359" fmla="*/ 3893837 w 6168573"/>
              <a:gd name="connsiteY14-360" fmla="*/ 1496847 h 4794127"/>
              <a:gd name="connsiteX15-361" fmla="*/ 3893837 w 6168573"/>
              <a:gd name="connsiteY15-362" fmla="*/ 1496845 h 4794127"/>
              <a:gd name="connsiteX16-363" fmla="*/ 3895452 w 6168573"/>
              <a:gd name="connsiteY16-364" fmla="*/ 1492696 h 4794127"/>
              <a:gd name="connsiteX17-365" fmla="*/ 3895480 w 6168573"/>
              <a:gd name="connsiteY17-366" fmla="*/ 1492881 h 4794127"/>
              <a:gd name="connsiteX18-367" fmla="*/ 5079873 w 6168573"/>
              <a:gd name="connsiteY18-368" fmla="*/ 2563703 h 4794127"/>
              <a:gd name="connsiteX19-369" fmla="*/ 5126618 w 6168573"/>
              <a:gd name="connsiteY19-370" fmla="*/ 2566064 h 4794127"/>
              <a:gd name="connsiteX20-371" fmla="*/ 5148295 w 6168573"/>
              <a:gd name="connsiteY20-372" fmla="*/ 2585062 h 4794127"/>
              <a:gd name="connsiteX21-373" fmla="*/ 5148296 w 6168573"/>
              <a:gd name="connsiteY21-374" fmla="*/ 2585062 h 4794127"/>
              <a:gd name="connsiteX22-375" fmla="*/ 5175013 w 6168573"/>
              <a:gd name="connsiteY22-376" fmla="*/ 2586411 h 4794127"/>
              <a:gd name="connsiteX23-377" fmla="*/ 6168573 w 6168573"/>
              <a:gd name="connsiteY23-378" fmla="*/ 3687412 h 4794127"/>
              <a:gd name="connsiteX24-379" fmla="*/ 5061858 w 6168573"/>
              <a:gd name="connsiteY24-380" fmla="*/ 4794127 h 4794127"/>
              <a:gd name="connsiteX25-381" fmla="*/ 4004899 w 6168573"/>
              <a:gd name="connsiteY25-382" fmla="*/ 4016515 h 4794127"/>
              <a:gd name="connsiteX26-383" fmla="*/ 3996594 w 6168573"/>
              <a:gd name="connsiteY26-384" fmla="*/ 3984214 h 4794127"/>
              <a:gd name="connsiteX27-385" fmla="*/ 3998686 w 6168573"/>
              <a:gd name="connsiteY27-386" fmla="*/ 3984954 h 4794127"/>
              <a:gd name="connsiteX28-387" fmla="*/ 3998687 w 6168573"/>
              <a:gd name="connsiteY28-388" fmla="*/ 3984954 h 4794127"/>
              <a:gd name="connsiteX29-389" fmla="*/ 3996595 w 6168573"/>
              <a:gd name="connsiteY29-390" fmla="*/ 3984214 h 4794127"/>
              <a:gd name="connsiteX30-391" fmla="*/ 3977629 w 6168573"/>
              <a:gd name="connsiteY30-392" fmla="*/ 3910454 h 4794127"/>
              <a:gd name="connsiteX31-393" fmla="*/ 3955144 w 6168573"/>
              <a:gd name="connsiteY31-394" fmla="*/ 3687412 h 4794127"/>
              <a:gd name="connsiteX32-395" fmla="*/ 3955159 w 6168573"/>
              <a:gd name="connsiteY32-396" fmla="*/ 3687091 h 4794127"/>
              <a:gd name="connsiteX33-397" fmla="*/ 3960686 w 6168573"/>
              <a:gd name="connsiteY33-398" fmla="*/ 3577637 h 4794127"/>
              <a:gd name="connsiteX34-399" fmla="*/ 3963859 w 6168573"/>
              <a:gd name="connsiteY34-400" fmla="*/ 3555451 h 4794127"/>
              <a:gd name="connsiteX35-401" fmla="*/ 3963741 w 6168573"/>
              <a:gd name="connsiteY35-402" fmla="*/ 3555360 h 4794127"/>
              <a:gd name="connsiteX36-403" fmla="*/ 3960857 w 6168573"/>
              <a:gd name="connsiteY36-404" fmla="*/ 3574257 h 4794127"/>
              <a:gd name="connsiteX37-405" fmla="*/ 3960686 w 6168573"/>
              <a:gd name="connsiteY37-406" fmla="*/ 3577637 h 4794127"/>
              <a:gd name="connsiteX38-407" fmla="*/ 3960171 w 6168573"/>
              <a:gd name="connsiteY38-408" fmla="*/ 3581239 h 4794127"/>
              <a:gd name="connsiteX39-409" fmla="*/ 3955159 w 6168573"/>
              <a:gd name="connsiteY39-410" fmla="*/ 3687091 h 4794127"/>
              <a:gd name="connsiteX40-411" fmla="*/ 3955143 w 6168573"/>
              <a:gd name="connsiteY40-412" fmla="*/ 3687412 h 4794127"/>
              <a:gd name="connsiteX41-413" fmla="*/ 3977628 w 6168573"/>
              <a:gd name="connsiteY41-414" fmla="*/ 3910454 h 4794127"/>
              <a:gd name="connsiteX42-415" fmla="*/ 3996594 w 6168573"/>
              <a:gd name="connsiteY42-416" fmla="*/ 3984214 h 4794127"/>
              <a:gd name="connsiteX43-417" fmla="*/ 3983827 w 6168573"/>
              <a:gd name="connsiteY43-418" fmla="*/ 3979696 h 4794127"/>
              <a:gd name="connsiteX44-419" fmla="*/ 3964724 w 6168573"/>
              <a:gd name="connsiteY44-420" fmla="*/ 3918159 h 4794127"/>
              <a:gd name="connsiteX45-421" fmla="*/ 3396342 w 6168573"/>
              <a:gd name="connsiteY45-422" fmla="*/ 3541410 h 4794127"/>
              <a:gd name="connsiteX46-423" fmla="*/ 3156233 w 6168573"/>
              <a:gd name="connsiteY46-424" fmla="*/ 3589886 h 4794127"/>
              <a:gd name="connsiteX47-425" fmla="*/ 3058433 w 6168573"/>
              <a:gd name="connsiteY47-426" fmla="*/ 3642971 h 4794127"/>
              <a:gd name="connsiteX48-427" fmla="*/ 3063779 w 6168573"/>
              <a:gd name="connsiteY48-428" fmla="*/ 3629237 h 4794127"/>
              <a:gd name="connsiteX49-429" fmla="*/ 2920200 w 6168573"/>
              <a:gd name="connsiteY49-430" fmla="*/ 3716462 h 4794127"/>
              <a:gd name="connsiteX50-431" fmla="*/ 1977572 w 6168573"/>
              <a:gd name="connsiteY50-432" fmla="*/ 3955144 h 4794127"/>
              <a:gd name="connsiteX51-433" fmla="*/ 0 w 6168573"/>
              <a:gd name="connsiteY51-434" fmla="*/ 1977572 h 4794127"/>
              <a:gd name="connsiteX52-435" fmla="*/ 1977572 w 6168573"/>
              <a:gd name="connsiteY52-436" fmla="*/ 0 h 4794127"/>
              <a:gd name="connsiteX0-437" fmla="*/ 5061858 w 6168573"/>
              <a:gd name="connsiteY0-438" fmla="*/ 2580697 h 4794127"/>
              <a:gd name="connsiteX1-439" fmla="*/ 4948703 w 6168573"/>
              <a:gd name="connsiteY1-440" fmla="*/ 2586411 h 4794127"/>
              <a:gd name="connsiteX2-441" fmla="*/ 4948580 w 6168573"/>
              <a:gd name="connsiteY2-442" fmla="*/ 2586430 h 4794127"/>
              <a:gd name="connsiteX3-443" fmla="*/ 4905647 w 6168573"/>
              <a:gd name="connsiteY3-444" fmla="*/ 2592845 h 4794127"/>
              <a:gd name="connsiteX4-445" fmla="*/ 4906278 w 6168573"/>
              <a:gd name="connsiteY4-446" fmla="*/ 2592886 h 4794127"/>
              <a:gd name="connsiteX5-447" fmla="*/ 4948580 w 6168573"/>
              <a:gd name="connsiteY5-448" fmla="*/ 2586430 h 4794127"/>
              <a:gd name="connsiteX6-449" fmla="*/ 4948704 w 6168573"/>
              <a:gd name="connsiteY6-450" fmla="*/ 2586411 h 4794127"/>
              <a:gd name="connsiteX7-451" fmla="*/ 5061859 w 6168573"/>
              <a:gd name="connsiteY7-452" fmla="*/ 2580697 h 4794127"/>
              <a:gd name="connsiteX8-453" fmla="*/ 5061858 w 6168573"/>
              <a:gd name="connsiteY8-454" fmla="*/ 2580697 h 4794127"/>
              <a:gd name="connsiteX9-455" fmla="*/ 1977572 w 6168573"/>
              <a:gd name="connsiteY9-456" fmla="*/ 0 h 4794127"/>
              <a:gd name="connsiteX10-457" fmla="*/ 3866236 w 6168573"/>
              <a:gd name="connsiteY10-458" fmla="*/ 1389503 h 4794127"/>
              <a:gd name="connsiteX11-459" fmla="*/ 3893837 w 6168573"/>
              <a:gd name="connsiteY11-460" fmla="*/ 1496844 h 4794127"/>
              <a:gd name="connsiteX12-461" fmla="*/ 3758689 w 6168573"/>
              <a:gd name="connsiteY12-462" fmla="*/ 1844036 h 4794127"/>
              <a:gd name="connsiteX13-463" fmla="*/ 3758690 w 6168573"/>
              <a:gd name="connsiteY13-464" fmla="*/ 1844037 h 4794127"/>
              <a:gd name="connsiteX14-465" fmla="*/ 3893837 w 6168573"/>
              <a:gd name="connsiteY14-466" fmla="*/ 1496847 h 4794127"/>
              <a:gd name="connsiteX15-467" fmla="*/ 3893837 w 6168573"/>
              <a:gd name="connsiteY15-468" fmla="*/ 1496845 h 4794127"/>
              <a:gd name="connsiteX16-469" fmla="*/ 3895452 w 6168573"/>
              <a:gd name="connsiteY16-470" fmla="*/ 1492696 h 4794127"/>
              <a:gd name="connsiteX17-471" fmla="*/ 3895480 w 6168573"/>
              <a:gd name="connsiteY17-472" fmla="*/ 1492881 h 4794127"/>
              <a:gd name="connsiteX18-473" fmla="*/ 5079873 w 6168573"/>
              <a:gd name="connsiteY18-474" fmla="*/ 2563703 h 4794127"/>
              <a:gd name="connsiteX19-475" fmla="*/ 5126618 w 6168573"/>
              <a:gd name="connsiteY19-476" fmla="*/ 2566064 h 4794127"/>
              <a:gd name="connsiteX20-477" fmla="*/ 5148295 w 6168573"/>
              <a:gd name="connsiteY20-478" fmla="*/ 2585062 h 4794127"/>
              <a:gd name="connsiteX21-479" fmla="*/ 5148296 w 6168573"/>
              <a:gd name="connsiteY21-480" fmla="*/ 2585062 h 4794127"/>
              <a:gd name="connsiteX22-481" fmla="*/ 5175013 w 6168573"/>
              <a:gd name="connsiteY22-482" fmla="*/ 2586411 h 4794127"/>
              <a:gd name="connsiteX23-483" fmla="*/ 6168573 w 6168573"/>
              <a:gd name="connsiteY23-484" fmla="*/ 3687412 h 4794127"/>
              <a:gd name="connsiteX24-485" fmla="*/ 5061858 w 6168573"/>
              <a:gd name="connsiteY24-486" fmla="*/ 4794127 h 4794127"/>
              <a:gd name="connsiteX25-487" fmla="*/ 4004899 w 6168573"/>
              <a:gd name="connsiteY25-488" fmla="*/ 4016515 h 4794127"/>
              <a:gd name="connsiteX26-489" fmla="*/ 3996594 w 6168573"/>
              <a:gd name="connsiteY26-490" fmla="*/ 3984214 h 4794127"/>
              <a:gd name="connsiteX27-491" fmla="*/ 3998686 w 6168573"/>
              <a:gd name="connsiteY27-492" fmla="*/ 3984954 h 4794127"/>
              <a:gd name="connsiteX28-493" fmla="*/ 3998687 w 6168573"/>
              <a:gd name="connsiteY28-494" fmla="*/ 3984954 h 4794127"/>
              <a:gd name="connsiteX29-495" fmla="*/ 3996595 w 6168573"/>
              <a:gd name="connsiteY29-496" fmla="*/ 3984214 h 4794127"/>
              <a:gd name="connsiteX30-497" fmla="*/ 3977629 w 6168573"/>
              <a:gd name="connsiteY30-498" fmla="*/ 3910454 h 4794127"/>
              <a:gd name="connsiteX31-499" fmla="*/ 3955144 w 6168573"/>
              <a:gd name="connsiteY31-500" fmla="*/ 3687412 h 4794127"/>
              <a:gd name="connsiteX32-501" fmla="*/ 3955159 w 6168573"/>
              <a:gd name="connsiteY32-502" fmla="*/ 3687091 h 4794127"/>
              <a:gd name="connsiteX33-503" fmla="*/ 3960686 w 6168573"/>
              <a:gd name="connsiteY33-504" fmla="*/ 3577637 h 4794127"/>
              <a:gd name="connsiteX34-505" fmla="*/ 3963859 w 6168573"/>
              <a:gd name="connsiteY34-506" fmla="*/ 3555451 h 4794127"/>
              <a:gd name="connsiteX35-507" fmla="*/ 3963741 w 6168573"/>
              <a:gd name="connsiteY35-508" fmla="*/ 3555360 h 4794127"/>
              <a:gd name="connsiteX36-509" fmla="*/ 3960857 w 6168573"/>
              <a:gd name="connsiteY36-510" fmla="*/ 3574257 h 4794127"/>
              <a:gd name="connsiteX37-511" fmla="*/ 3960686 w 6168573"/>
              <a:gd name="connsiteY37-512" fmla="*/ 3577637 h 4794127"/>
              <a:gd name="connsiteX38-513" fmla="*/ 3960171 w 6168573"/>
              <a:gd name="connsiteY38-514" fmla="*/ 3581239 h 4794127"/>
              <a:gd name="connsiteX39-515" fmla="*/ 3955159 w 6168573"/>
              <a:gd name="connsiteY39-516" fmla="*/ 3687091 h 4794127"/>
              <a:gd name="connsiteX40-517" fmla="*/ 3955143 w 6168573"/>
              <a:gd name="connsiteY40-518" fmla="*/ 3687412 h 4794127"/>
              <a:gd name="connsiteX41-519" fmla="*/ 3977628 w 6168573"/>
              <a:gd name="connsiteY41-520" fmla="*/ 3910454 h 4794127"/>
              <a:gd name="connsiteX42-521" fmla="*/ 3996594 w 6168573"/>
              <a:gd name="connsiteY42-522" fmla="*/ 3984214 h 4794127"/>
              <a:gd name="connsiteX43-523" fmla="*/ 3983827 w 6168573"/>
              <a:gd name="connsiteY43-524" fmla="*/ 3979696 h 4794127"/>
              <a:gd name="connsiteX44-525" fmla="*/ 3964724 w 6168573"/>
              <a:gd name="connsiteY44-526" fmla="*/ 3918159 h 4794127"/>
              <a:gd name="connsiteX45-527" fmla="*/ 3396342 w 6168573"/>
              <a:gd name="connsiteY45-528" fmla="*/ 3541410 h 4794127"/>
              <a:gd name="connsiteX46-529" fmla="*/ 3156233 w 6168573"/>
              <a:gd name="connsiteY46-530" fmla="*/ 3589886 h 4794127"/>
              <a:gd name="connsiteX47-531" fmla="*/ 3058433 w 6168573"/>
              <a:gd name="connsiteY47-532" fmla="*/ 3642971 h 4794127"/>
              <a:gd name="connsiteX48-533" fmla="*/ 2920200 w 6168573"/>
              <a:gd name="connsiteY48-534" fmla="*/ 3716462 h 4794127"/>
              <a:gd name="connsiteX49-535" fmla="*/ 1977572 w 6168573"/>
              <a:gd name="connsiteY49-536" fmla="*/ 3955144 h 4794127"/>
              <a:gd name="connsiteX50-537" fmla="*/ 0 w 6168573"/>
              <a:gd name="connsiteY50-538" fmla="*/ 1977572 h 4794127"/>
              <a:gd name="connsiteX51-539" fmla="*/ 1977572 w 6168573"/>
              <a:gd name="connsiteY51-540" fmla="*/ 0 h 4794127"/>
              <a:gd name="connsiteX0-541" fmla="*/ 5061858 w 6168573"/>
              <a:gd name="connsiteY0-542" fmla="*/ 2580697 h 4794127"/>
              <a:gd name="connsiteX1-543" fmla="*/ 4948703 w 6168573"/>
              <a:gd name="connsiteY1-544" fmla="*/ 2586411 h 4794127"/>
              <a:gd name="connsiteX2-545" fmla="*/ 4948580 w 6168573"/>
              <a:gd name="connsiteY2-546" fmla="*/ 2586430 h 4794127"/>
              <a:gd name="connsiteX3-547" fmla="*/ 4905647 w 6168573"/>
              <a:gd name="connsiteY3-548" fmla="*/ 2592845 h 4794127"/>
              <a:gd name="connsiteX4-549" fmla="*/ 4906278 w 6168573"/>
              <a:gd name="connsiteY4-550" fmla="*/ 2592886 h 4794127"/>
              <a:gd name="connsiteX5-551" fmla="*/ 4948580 w 6168573"/>
              <a:gd name="connsiteY5-552" fmla="*/ 2586430 h 4794127"/>
              <a:gd name="connsiteX6-553" fmla="*/ 4948704 w 6168573"/>
              <a:gd name="connsiteY6-554" fmla="*/ 2586411 h 4794127"/>
              <a:gd name="connsiteX7-555" fmla="*/ 5061859 w 6168573"/>
              <a:gd name="connsiteY7-556" fmla="*/ 2580697 h 4794127"/>
              <a:gd name="connsiteX8-557" fmla="*/ 5061858 w 6168573"/>
              <a:gd name="connsiteY8-558" fmla="*/ 2580697 h 4794127"/>
              <a:gd name="connsiteX9-559" fmla="*/ 1977572 w 6168573"/>
              <a:gd name="connsiteY9-560" fmla="*/ 0 h 4794127"/>
              <a:gd name="connsiteX10-561" fmla="*/ 3866236 w 6168573"/>
              <a:gd name="connsiteY10-562" fmla="*/ 1389503 h 4794127"/>
              <a:gd name="connsiteX11-563" fmla="*/ 3893837 w 6168573"/>
              <a:gd name="connsiteY11-564" fmla="*/ 1496844 h 4794127"/>
              <a:gd name="connsiteX12-565" fmla="*/ 3758689 w 6168573"/>
              <a:gd name="connsiteY12-566" fmla="*/ 1844036 h 4794127"/>
              <a:gd name="connsiteX13-567" fmla="*/ 3758690 w 6168573"/>
              <a:gd name="connsiteY13-568" fmla="*/ 1844037 h 4794127"/>
              <a:gd name="connsiteX14-569" fmla="*/ 3893837 w 6168573"/>
              <a:gd name="connsiteY14-570" fmla="*/ 1496847 h 4794127"/>
              <a:gd name="connsiteX15-571" fmla="*/ 3893837 w 6168573"/>
              <a:gd name="connsiteY15-572" fmla="*/ 1496845 h 4794127"/>
              <a:gd name="connsiteX16-573" fmla="*/ 3895452 w 6168573"/>
              <a:gd name="connsiteY16-574" fmla="*/ 1492696 h 4794127"/>
              <a:gd name="connsiteX17-575" fmla="*/ 3895480 w 6168573"/>
              <a:gd name="connsiteY17-576" fmla="*/ 1492881 h 4794127"/>
              <a:gd name="connsiteX18-577" fmla="*/ 5079873 w 6168573"/>
              <a:gd name="connsiteY18-578" fmla="*/ 2563703 h 4794127"/>
              <a:gd name="connsiteX19-579" fmla="*/ 5126618 w 6168573"/>
              <a:gd name="connsiteY19-580" fmla="*/ 2566064 h 4794127"/>
              <a:gd name="connsiteX20-581" fmla="*/ 5148295 w 6168573"/>
              <a:gd name="connsiteY20-582" fmla="*/ 2585062 h 4794127"/>
              <a:gd name="connsiteX21-583" fmla="*/ 5148296 w 6168573"/>
              <a:gd name="connsiteY21-584" fmla="*/ 2585062 h 4794127"/>
              <a:gd name="connsiteX22-585" fmla="*/ 5175013 w 6168573"/>
              <a:gd name="connsiteY22-586" fmla="*/ 2586411 h 4794127"/>
              <a:gd name="connsiteX23-587" fmla="*/ 6168573 w 6168573"/>
              <a:gd name="connsiteY23-588" fmla="*/ 3687412 h 4794127"/>
              <a:gd name="connsiteX24-589" fmla="*/ 5061858 w 6168573"/>
              <a:gd name="connsiteY24-590" fmla="*/ 4794127 h 4794127"/>
              <a:gd name="connsiteX25-591" fmla="*/ 4004899 w 6168573"/>
              <a:gd name="connsiteY25-592" fmla="*/ 4016515 h 4794127"/>
              <a:gd name="connsiteX26-593" fmla="*/ 3996594 w 6168573"/>
              <a:gd name="connsiteY26-594" fmla="*/ 3984214 h 4794127"/>
              <a:gd name="connsiteX27-595" fmla="*/ 3998686 w 6168573"/>
              <a:gd name="connsiteY27-596" fmla="*/ 3984954 h 4794127"/>
              <a:gd name="connsiteX28-597" fmla="*/ 3998687 w 6168573"/>
              <a:gd name="connsiteY28-598" fmla="*/ 3984954 h 4794127"/>
              <a:gd name="connsiteX29-599" fmla="*/ 3996595 w 6168573"/>
              <a:gd name="connsiteY29-600" fmla="*/ 3984214 h 4794127"/>
              <a:gd name="connsiteX30-601" fmla="*/ 3977629 w 6168573"/>
              <a:gd name="connsiteY30-602" fmla="*/ 3910454 h 4794127"/>
              <a:gd name="connsiteX31-603" fmla="*/ 3955144 w 6168573"/>
              <a:gd name="connsiteY31-604" fmla="*/ 3687412 h 4794127"/>
              <a:gd name="connsiteX32-605" fmla="*/ 3955159 w 6168573"/>
              <a:gd name="connsiteY32-606" fmla="*/ 3687091 h 4794127"/>
              <a:gd name="connsiteX33-607" fmla="*/ 3960686 w 6168573"/>
              <a:gd name="connsiteY33-608" fmla="*/ 3577637 h 4794127"/>
              <a:gd name="connsiteX34-609" fmla="*/ 3963859 w 6168573"/>
              <a:gd name="connsiteY34-610" fmla="*/ 3555451 h 4794127"/>
              <a:gd name="connsiteX35-611" fmla="*/ 3963741 w 6168573"/>
              <a:gd name="connsiteY35-612" fmla="*/ 3555360 h 4794127"/>
              <a:gd name="connsiteX36-613" fmla="*/ 3960857 w 6168573"/>
              <a:gd name="connsiteY36-614" fmla="*/ 3574257 h 4794127"/>
              <a:gd name="connsiteX37-615" fmla="*/ 3960686 w 6168573"/>
              <a:gd name="connsiteY37-616" fmla="*/ 3577637 h 4794127"/>
              <a:gd name="connsiteX38-617" fmla="*/ 3960171 w 6168573"/>
              <a:gd name="connsiteY38-618" fmla="*/ 3581239 h 4794127"/>
              <a:gd name="connsiteX39-619" fmla="*/ 3955159 w 6168573"/>
              <a:gd name="connsiteY39-620" fmla="*/ 3687091 h 4794127"/>
              <a:gd name="connsiteX40-621" fmla="*/ 3955143 w 6168573"/>
              <a:gd name="connsiteY40-622" fmla="*/ 3687412 h 4794127"/>
              <a:gd name="connsiteX41-623" fmla="*/ 3977628 w 6168573"/>
              <a:gd name="connsiteY41-624" fmla="*/ 3910454 h 4794127"/>
              <a:gd name="connsiteX42-625" fmla="*/ 3996594 w 6168573"/>
              <a:gd name="connsiteY42-626" fmla="*/ 3984214 h 4794127"/>
              <a:gd name="connsiteX43-627" fmla="*/ 3983827 w 6168573"/>
              <a:gd name="connsiteY43-628" fmla="*/ 3979696 h 4794127"/>
              <a:gd name="connsiteX44-629" fmla="*/ 3964724 w 6168573"/>
              <a:gd name="connsiteY44-630" fmla="*/ 3918159 h 4794127"/>
              <a:gd name="connsiteX45-631" fmla="*/ 3396342 w 6168573"/>
              <a:gd name="connsiteY45-632" fmla="*/ 3541410 h 4794127"/>
              <a:gd name="connsiteX46-633" fmla="*/ 3156233 w 6168573"/>
              <a:gd name="connsiteY46-634" fmla="*/ 3589886 h 4794127"/>
              <a:gd name="connsiteX47-635" fmla="*/ 2920200 w 6168573"/>
              <a:gd name="connsiteY47-636" fmla="*/ 3716462 h 4794127"/>
              <a:gd name="connsiteX48-637" fmla="*/ 1977572 w 6168573"/>
              <a:gd name="connsiteY48-638" fmla="*/ 3955144 h 4794127"/>
              <a:gd name="connsiteX49-639" fmla="*/ 0 w 6168573"/>
              <a:gd name="connsiteY49-640" fmla="*/ 1977572 h 4794127"/>
              <a:gd name="connsiteX50-641" fmla="*/ 1977572 w 6168573"/>
              <a:gd name="connsiteY50-642" fmla="*/ 0 h 4794127"/>
              <a:gd name="connsiteX0-643" fmla="*/ 5061858 w 6168573"/>
              <a:gd name="connsiteY0-644" fmla="*/ 2580697 h 4794127"/>
              <a:gd name="connsiteX1-645" fmla="*/ 4948703 w 6168573"/>
              <a:gd name="connsiteY1-646" fmla="*/ 2586411 h 4794127"/>
              <a:gd name="connsiteX2-647" fmla="*/ 4948580 w 6168573"/>
              <a:gd name="connsiteY2-648" fmla="*/ 2586430 h 4794127"/>
              <a:gd name="connsiteX3-649" fmla="*/ 4905647 w 6168573"/>
              <a:gd name="connsiteY3-650" fmla="*/ 2592845 h 4794127"/>
              <a:gd name="connsiteX4-651" fmla="*/ 4906278 w 6168573"/>
              <a:gd name="connsiteY4-652" fmla="*/ 2592886 h 4794127"/>
              <a:gd name="connsiteX5-653" fmla="*/ 4948580 w 6168573"/>
              <a:gd name="connsiteY5-654" fmla="*/ 2586430 h 4794127"/>
              <a:gd name="connsiteX6-655" fmla="*/ 4948704 w 6168573"/>
              <a:gd name="connsiteY6-656" fmla="*/ 2586411 h 4794127"/>
              <a:gd name="connsiteX7-657" fmla="*/ 5061859 w 6168573"/>
              <a:gd name="connsiteY7-658" fmla="*/ 2580697 h 4794127"/>
              <a:gd name="connsiteX8-659" fmla="*/ 5061858 w 6168573"/>
              <a:gd name="connsiteY8-660" fmla="*/ 2580697 h 4794127"/>
              <a:gd name="connsiteX9-661" fmla="*/ 1977572 w 6168573"/>
              <a:gd name="connsiteY9-662" fmla="*/ 0 h 4794127"/>
              <a:gd name="connsiteX10-663" fmla="*/ 3866236 w 6168573"/>
              <a:gd name="connsiteY10-664" fmla="*/ 1389503 h 4794127"/>
              <a:gd name="connsiteX11-665" fmla="*/ 3893837 w 6168573"/>
              <a:gd name="connsiteY11-666" fmla="*/ 1496844 h 4794127"/>
              <a:gd name="connsiteX12-667" fmla="*/ 3758689 w 6168573"/>
              <a:gd name="connsiteY12-668" fmla="*/ 1844036 h 4794127"/>
              <a:gd name="connsiteX13-669" fmla="*/ 3758690 w 6168573"/>
              <a:gd name="connsiteY13-670" fmla="*/ 1844037 h 4794127"/>
              <a:gd name="connsiteX14-671" fmla="*/ 3893837 w 6168573"/>
              <a:gd name="connsiteY14-672" fmla="*/ 1496847 h 4794127"/>
              <a:gd name="connsiteX15-673" fmla="*/ 3893837 w 6168573"/>
              <a:gd name="connsiteY15-674" fmla="*/ 1496845 h 4794127"/>
              <a:gd name="connsiteX16-675" fmla="*/ 3895452 w 6168573"/>
              <a:gd name="connsiteY16-676" fmla="*/ 1492696 h 4794127"/>
              <a:gd name="connsiteX17-677" fmla="*/ 3895480 w 6168573"/>
              <a:gd name="connsiteY17-678" fmla="*/ 1492881 h 4794127"/>
              <a:gd name="connsiteX18-679" fmla="*/ 5079873 w 6168573"/>
              <a:gd name="connsiteY18-680" fmla="*/ 2563703 h 4794127"/>
              <a:gd name="connsiteX19-681" fmla="*/ 5126618 w 6168573"/>
              <a:gd name="connsiteY19-682" fmla="*/ 2566064 h 4794127"/>
              <a:gd name="connsiteX20-683" fmla="*/ 5148295 w 6168573"/>
              <a:gd name="connsiteY20-684" fmla="*/ 2585062 h 4794127"/>
              <a:gd name="connsiteX21-685" fmla="*/ 5148296 w 6168573"/>
              <a:gd name="connsiteY21-686" fmla="*/ 2585062 h 4794127"/>
              <a:gd name="connsiteX22-687" fmla="*/ 5175013 w 6168573"/>
              <a:gd name="connsiteY22-688" fmla="*/ 2586411 h 4794127"/>
              <a:gd name="connsiteX23-689" fmla="*/ 6168573 w 6168573"/>
              <a:gd name="connsiteY23-690" fmla="*/ 3687412 h 4794127"/>
              <a:gd name="connsiteX24-691" fmla="*/ 5061858 w 6168573"/>
              <a:gd name="connsiteY24-692" fmla="*/ 4794127 h 4794127"/>
              <a:gd name="connsiteX25-693" fmla="*/ 4004899 w 6168573"/>
              <a:gd name="connsiteY25-694" fmla="*/ 4016515 h 4794127"/>
              <a:gd name="connsiteX26-695" fmla="*/ 3996594 w 6168573"/>
              <a:gd name="connsiteY26-696" fmla="*/ 3984214 h 4794127"/>
              <a:gd name="connsiteX27-697" fmla="*/ 3998686 w 6168573"/>
              <a:gd name="connsiteY27-698" fmla="*/ 3984954 h 4794127"/>
              <a:gd name="connsiteX28-699" fmla="*/ 3998687 w 6168573"/>
              <a:gd name="connsiteY28-700" fmla="*/ 3984954 h 4794127"/>
              <a:gd name="connsiteX29-701" fmla="*/ 3996595 w 6168573"/>
              <a:gd name="connsiteY29-702" fmla="*/ 3984214 h 4794127"/>
              <a:gd name="connsiteX30-703" fmla="*/ 3977629 w 6168573"/>
              <a:gd name="connsiteY30-704" fmla="*/ 3910454 h 4794127"/>
              <a:gd name="connsiteX31-705" fmla="*/ 3955144 w 6168573"/>
              <a:gd name="connsiteY31-706" fmla="*/ 3687412 h 4794127"/>
              <a:gd name="connsiteX32-707" fmla="*/ 3955159 w 6168573"/>
              <a:gd name="connsiteY32-708" fmla="*/ 3687091 h 4794127"/>
              <a:gd name="connsiteX33-709" fmla="*/ 3960686 w 6168573"/>
              <a:gd name="connsiteY33-710" fmla="*/ 3577637 h 4794127"/>
              <a:gd name="connsiteX34-711" fmla="*/ 3963859 w 6168573"/>
              <a:gd name="connsiteY34-712" fmla="*/ 3555451 h 4794127"/>
              <a:gd name="connsiteX35-713" fmla="*/ 3963741 w 6168573"/>
              <a:gd name="connsiteY35-714" fmla="*/ 3555360 h 4794127"/>
              <a:gd name="connsiteX36-715" fmla="*/ 3960857 w 6168573"/>
              <a:gd name="connsiteY36-716" fmla="*/ 3574257 h 4794127"/>
              <a:gd name="connsiteX37-717" fmla="*/ 3960686 w 6168573"/>
              <a:gd name="connsiteY37-718" fmla="*/ 3577637 h 4794127"/>
              <a:gd name="connsiteX38-719" fmla="*/ 3955159 w 6168573"/>
              <a:gd name="connsiteY38-720" fmla="*/ 3687091 h 4794127"/>
              <a:gd name="connsiteX39-721" fmla="*/ 3955143 w 6168573"/>
              <a:gd name="connsiteY39-722" fmla="*/ 3687412 h 4794127"/>
              <a:gd name="connsiteX40-723" fmla="*/ 3977628 w 6168573"/>
              <a:gd name="connsiteY40-724" fmla="*/ 3910454 h 4794127"/>
              <a:gd name="connsiteX41-725" fmla="*/ 3996594 w 6168573"/>
              <a:gd name="connsiteY41-726" fmla="*/ 3984214 h 4794127"/>
              <a:gd name="connsiteX42-727" fmla="*/ 3983827 w 6168573"/>
              <a:gd name="connsiteY42-728" fmla="*/ 3979696 h 4794127"/>
              <a:gd name="connsiteX43-729" fmla="*/ 3964724 w 6168573"/>
              <a:gd name="connsiteY43-730" fmla="*/ 3918159 h 4794127"/>
              <a:gd name="connsiteX44-731" fmla="*/ 3396342 w 6168573"/>
              <a:gd name="connsiteY44-732" fmla="*/ 3541410 h 4794127"/>
              <a:gd name="connsiteX45-733" fmla="*/ 3156233 w 6168573"/>
              <a:gd name="connsiteY45-734" fmla="*/ 3589886 h 4794127"/>
              <a:gd name="connsiteX46-735" fmla="*/ 2920200 w 6168573"/>
              <a:gd name="connsiteY46-736" fmla="*/ 3716462 h 4794127"/>
              <a:gd name="connsiteX47-737" fmla="*/ 1977572 w 6168573"/>
              <a:gd name="connsiteY47-738" fmla="*/ 3955144 h 4794127"/>
              <a:gd name="connsiteX48-739" fmla="*/ 0 w 6168573"/>
              <a:gd name="connsiteY48-740" fmla="*/ 1977572 h 4794127"/>
              <a:gd name="connsiteX49-741" fmla="*/ 1977572 w 6168573"/>
              <a:gd name="connsiteY49-742" fmla="*/ 0 h 4794127"/>
              <a:gd name="connsiteX0-743" fmla="*/ 5061858 w 6168573"/>
              <a:gd name="connsiteY0-744" fmla="*/ 2580697 h 4794127"/>
              <a:gd name="connsiteX1-745" fmla="*/ 4948703 w 6168573"/>
              <a:gd name="connsiteY1-746" fmla="*/ 2586411 h 4794127"/>
              <a:gd name="connsiteX2-747" fmla="*/ 4948580 w 6168573"/>
              <a:gd name="connsiteY2-748" fmla="*/ 2586430 h 4794127"/>
              <a:gd name="connsiteX3-749" fmla="*/ 4905647 w 6168573"/>
              <a:gd name="connsiteY3-750" fmla="*/ 2592845 h 4794127"/>
              <a:gd name="connsiteX4-751" fmla="*/ 4906278 w 6168573"/>
              <a:gd name="connsiteY4-752" fmla="*/ 2592886 h 4794127"/>
              <a:gd name="connsiteX5-753" fmla="*/ 4948580 w 6168573"/>
              <a:gd name="connsiteY5-754" fmla="*/ 2586430 h 4794127"/>
              <a:gd name="connsiteX6-755" fmla="*/ 4948704 w 6168573"/>
              <a:gd name="connsiteY6-756" fmla="*/ 2586411 h 4794127"/>
              <a:gd name="connsiteX7-757" fmla="*/ 5061859 w 6168573"/>
              <a:gd name="connsiteY7-758" fmla="*/ 2580697 h 4794127"/>
              <a:gd name="connsiteX8-759" fmla="*/ 5061858 w 6168573"/>
              <a:gd name="connsiteY8-760" fmla="*/ 2580697 h 4794127"/>
              <a:gd name="connsiteX9-761" fmla="*/ 1977572 w 6168573"/>
              <a:gd name="connsiteY9-762" fmla="*/ 0 h 4794127"/>
              <a:gd name="connsiteX10-763" fmla="*/ 3866236 w 6168573"/>
              <a:gd name="connsiteY10-764" fmla="*/ 1389503 h 4794127"/>
              <a:gd name="connsiteX11-765" fmla="*/ 3893837 w 6168573"/>
              <a:gd name="connsiteY11-766" fmla="*/ 1496844 h 4794127"/>
              <a:gd name="connsiteX12-767" fmla="*/ 3758689 w 6168573"/>
              <a:gd name="connsiteY12-768" fmla="*/ 1844036 h 4794127"/>
              <a:gd name="connsiteX13-769" fmla="*/ 3758690 w 6168573"/>
              <a:gd name="connsiteY13-770" fmla="*/ 1844037 h 4794127"/>
              <a:gd name="connsiteX14-771" fmla="*/ 3893837 w 6168573"/>
              <a:gd name="connsiteY14-772" fmla="*/ 1496847 h 4794127"/>
              <a:gd name="connsiteX15-773" fmla="*/ 3893837 w 6168573"/>
              <a:gd name="connsiteY15-774" fmla="*/ 1496845 h 4794127"/>
              <a:gd name="connsiteX16-775" fmla="*/ 3895452 w 6168573"/>
              <a:gd name="connsiteY16-776" fmla="*/ 1492696 h 4794127"/>
              <a:gd name="connsiteX17-777" fmla="*/ 3895480 w 6168573"/>
              <a:gd name="connsiteY17-778" fmla="*/ 1492881 h 4794127"/>
              <a:gd name="connsiteX18-779" fmla="*/ 5079873 w 6168573"/>
              <a:gd name="connsiteY18-780" fmla="*/ 2563703 h 4794127"/>
              <a:gd name="connsiteX19-781" fmla="*/ 5126618 w 6168573"/>
              <a:gd name="connsiteY19-782" fmla="*/ 2566064 h 4794127"/>
              <a:gd name="connsiteX20-783" fmla="*/ 5148295 w 6168573"/>
              <a:gd name="connsiteY20-784" fmla="*/ 2585062 h 4794127"/>
              <a:gd name="connsiteX21-785" fmla="*/ 5148296 w 6168573"/>
              <a:gd name="connsiteY21-786" fmla="*/ 2585062 h 4794127"/>
              <a:gd name="connsiteX22-787" fmla="*/ 5175013 w 6168573"/>
              <a:gd name="connsiteY22-788" fmla="*/ 2586411 h 4794127"/>
              <a:gd name="connsiteX23-789" fmla="*/ 6168573 w 6168573"/>
              <a:gd name="connsiteY23-790" fmla="*/ 3687412 h 4794127"/>
              <a:gd name="connsiteX24-791" fmla="*/ 5061858 w 6168573"/>
              <a:gd name="connsiteY24-792" fmla="*/ 4794127 h 4794127"/>
              <a:gd name="connsiteX25-793" fmla="*/ 4004899 w 6168573"/>
              <a:gd name="connsiteY25-794" fmla="*/ 4016515 h 4794127"/>
              <a:gd name="connsiteX26-795" fmla="*/ 3996594 w 6168573"/>
              <a:gd name="connsiteY26-796" fmla="*/ 3984214 h 4794127"/>
              <a:gd name="connsiteX27-797" fmla="*/ 3998686 w 6168573"/>
              <a:gd name="connsiteY27-798" fmla="*/ 3984954 h 4794127"/>
              <a:gd name="connsiteX28-799" fmla="*/ 3998687 w 6168573"/>
              <a:gd name="connsiteY28-800" fmla="*/ 3984954 h 4794127"/>
              <a:gd name="connsiteX29-801" fmla="*/ 3996595 w 6168573"/>
              <a:gd name="connsiteY29-802" fmla="*/ 3984214 h 4794127"/>
              <a:gd name="connsiteX30-803" fmla="*/ 3977629 w 6168573"/>
              <a:gd name="connsiteY30-804" fmla="*/ 3910454 h 4794127"/>
              <a:gd name="connsiteX31-805" fmla="*/ 3955144 w 6168573"/>
              <a:gd name="connsiteY31-806" fmla="*/ 3687412 h 4794127"/>
              <a:gd name="connsiteX32-807" fmla="*/ 3955159 w 6168573"/>
              <a:gd name="connsiteY32-808" fmla="*/ 3687091 h 4794127"/>
              <a:gd name="connsiteX33-809" fmla="*/ 3960686 w 6168573"/>
              <a:gd name="connsiteY33-810" fmla="*/ 3577637 h 4794127"/>
              <a:gd name="connsiteX34-811" fmla="*/ 3963859 w 6168573"/>
              <a:gd name="connsiteY34-812" fmla="*/ 3555451 h 4794127"/>
              <a:gd name="connsiteX35-813" fmla="*/ 3963741 w 6168573"/>
              <a:gd name="connsiteY35-814" fmla="*/ 3555360 h 4794127"/>
              <a:gd name="connsiteX36-815" fmla="*/ 3960857 w 6168573"/>
              <a:gd name="connsiteY36-816" fmla="*/ 3574257 h 4794127"/>
              <a:gd name="connsiteX37-817" fmla="*/ 3955159 w 6168573"/>
              <a:gd name="connsiteY37-818" fmla="*/ 3687091 h 4794127"/>
              <a:gd name="connsiteX38-819" fmla="*/ 3955143 w 6168573"/>
              <a:gd name="connsiteY38-820" fmla="*/ 3687412 h 4794127"/>
              <a:gd name="connsiteX39-821" fmla="*/ 3977628 w 6168573"/>
              <a:gd name="connsiteY39-822" fmla="*/ 3910454 h 4794127"/>
              <a:gd name="connsiteX40-823" fmla="*/ 3996594 w 6168573"/>
              <a:gd name="connsiteY40-824" fmla="*/ 3984214 h 4794127"/>
              <a:gd name="connsiteX41-825" fmla="*/ 3983827 w 6168573"/>
              <a:gd name="connsiteY41-826" fmla="*/ 3979696 h 4794127"/>
              <a:gd name="connsiteX42-827" fmla="*/ 3964724 w 6168573"/>
              <a:gd name="connsiteY42-828" fmla="*/ 3918159 h 4794127"/>
              <a:gd name="connsiteX43-829" fmla="*/ 3396342 w 6168573"/>
              <a:gd name="connsiteY43-830" fmla="*/ 3541410 h 4794127"/>
              <a:gd name="connsiteX44-831" fmla="*/ 3156233 w 6168573"/>
              <a:gd name="connsiteY44-832" fmla="*/ 3589886 h 4794127"/>
              <a:gd name="connsiteX45-833" fmla="*/ 2920200 w 6168573"/>
              <a:gd name="connsiteY45-834" fmla="*/ 3716462 h 4794127"/>
              <a:gd name="connsiteX46-835" fmla="*/ 1977572 w 6168573"/>
              <a:gd name="connsiteY46-836" fmla="*/ 3955144 h 4794127"/>
              <a:gd name="connsiteX47-837" fmla="*/ 0 w 6168573"/>
              <a:gd name="connsiteY47-838" fmla="*/ 1977572 h 4794127"/>
              <a:gd name="connsiteX48-839" fmla="*/ 1977572 w 6168573"/>
              <a:gd name="connsiteY48-840" fmla="*/ 0 h 4794127"/>
              <a:gd name="connsiteX0-841" fmla="*/ 5061858 w 6168573"/>
              <a:gd name="connsiteY0-842" fmla="*/ 2580697 h 4794127"/>
              <a:gd name="connsiteX1-843" fmla="*/ 4948703 w 6168573"/>
              <a:gd name="connsiteY1-844" fmla="*/ 2586411 h 4794127"/>
              <a:gd name="connsiteX2-845" fmla="*/ 4948580 w 6168573"/>
              <a:gd name="connsiteY2-846" fmla="*/ 2586430 h 4794127"/>
              <a:gd name="connsiteX3-847" fmla="*/ 4905647 w 6168573"/>
              <a:gd name="connsiteY3-848" fmla="*/ 2592845 h 4794127"/>
              <a:gd name="connsiteX4-849" fmla="*/ 4906278 w 6168573"/>
              <a:gd name="connsiteY4-850" fmla="*/ 2592886 h 4794127"/>
              <a:gd name="connsiteX5-851" fmla="*/ 4948580 w 6168573"/>
              <a:gd name="connsiteY5-852" fmla="*/ 2586430 h 4794127"/>
              <a:gd name="connsiteX6-853" fmla="*/ 4948704 w 6168573"/>
              <a:gd name="connsiteY6-854" fmla="*/ 2586411 h 4794127"/>
              <a:gd name="connsiteX7-855" fmla="*/ 5061859 w 6168573"/>
              <a:gd name="connsiteY7-856" fmla="*/ 2580697 h 4794127"/>
              <a:gd name="connsiteX8-857" fmla="*/ 5061858 w 6168573"/>
              <a:gd name="connsiteY8-858" fmla="*/ 2580697 h 4794127"/>
              <a:gd name="connsiteX9-859" fmla="*/ 1977572 w 6168573"/>
              <a:gd name="connsiteY9-860" fmla="*/ 0 h 4794127"/>
              <a:gd name="connsiteX10-861" fmla="*/ 3866236 w 6168573"/>
              <a:gd name="connsiteY10-862" fmla="*/ 1389503 h 4794127"/>
              <a:gd name="connsiteX11-863" fmla="*/ 3893837 w 6168573"/>
              <a:gd name="connsiteY11-864" fmla="*/ 1496844 h 4794127"/>
              <a:gd name="connsiteX12-865" fmla="*/ 3758689 w 6168573"/>
              <a:gd name="connsiteY12-866" fmla="*/ 1844036 h 4794127"/>
              <a:gd name="connsiteX13-867" fmla="*/ 3758690 w 6168573"/>
              <a:gd name="connsiteY13-868" fmla="*/ 1844037 h 4794127"/>
              <a:gd name="connsiteX14-869" fmla="*/ 3893837 w 6168573"/>
              <a:gd name="connsiteY14-870" fmla="*/ 1496847 h 4794127"/>
              <a:gd name="connsiteX15-871" fmla="*/ 3893837 w 6168573"/>
              <a:gd name="connsiteY15-872" fmla="*/ 1496845 h 4794127"/>
              <a:gd name="connsiteX16-873" fmla="*/ 3895452 w 6168573"/>
              <a:gd name="connsiteY16-874" fmla="*/ 1492696 h 4794127"/>
              <a:gd name="connsiteX17-875" fmla="*/ 3895480 w 6168573"/>
              <a:gd name="connsiteY17-876" fmla="*/ 1492881 h 4794127"/>
              <a:gd name="connsiteX18-877" fmla="*/ 5079873 w 6168573"/>
              <a:gd name="connsiteY18-878" fmla="*/ 2563703 h 4794127"/>
              <a:gd name="connsiteX19-879" fmla="*/ 5126618 w 6168573"/>
              <a:gd name="connsiteY19-880" fmla="*/ 2566064 h 4794127"/>
              <a:gd name="connsiteX20-881" fmla="*/ 5148295 w 6168573"/>
              <a:gd name="connsiteY20-882" fmla="*/ 2585062 h 4794127"/>
              <a:gd name="connsiteX21-883" fmla="*/ 5148296 w 6168573"/>
              <a:gd name="connsiteY21-884" fmla="*/ 2585062 h 4794127"/>
              <a:gd name="connsiteX22-885" fmla="*/ 5175013 w 6168573"/>
              <a:gd name="connsiteY22-886" fmla="*/ 2586411 h 4794127"/>
              <a:gd name="connsiteX23-887" fmla="*/ 6168573 w 6168573"/>
              <a:gd name="connsiteY23-888" fmla="*/ 3687412 h 4794127"/>
              <a:gd name="connsiteX24-889" fmla="*/ 5061858 w 6168573"/>
              <a:gd name="connsiteY24-890" fmla="*/ 4794127 h 4794127"/>
              <a:gd name="connsiteX25-891" fmla="*/ 4004899 w 6168573"/>
              <a:gd name="connsiteY25-892" fmla="*/ 4016515 h 4794127"/>
              <a:gd name="connsiteX26-893" fmla="*/ 3996594 w 6168573"/>
              <a:gd name="connsiteY26-894" fmla="*/ 3984214 h 4794127"/>
              <a:gd name="connsiteX27-895" fmla="*/ 3998686 w 6168573"/>
              <a:gd name="connsiteY27-896" fmla="*/ 3984954 h 4794127"/>
              <a:gd name="connsiteX28-897" fmla="*/ 3998687 w 6168573"/>
              <a:gd name="connsiteY28-898" fmla="*/ 3984954 h 4794127"/>
              <a:gd name="connsiteX29-899" fmla="*/ 3996595 w 6168573"/>
              <a:gd name="connsiteY29-900" fmla="*/ 3984214 h 4794127"/>
              <a:gd name="connsiteX30-901" fmla="*/ 3977629 w 6168573"/>
              <a:gd name="connsiteY30-902" fmla="*/ 3910454 h 4794127"/>
              <a:gd name="connsiteX31-903" fmla="*/ 3955144 w 6168573"/>
              <a:gd name="connsiteY31-904" fmla="*/ 3687412 h 4794127"/>
              <a:gd name="connsiteX32-905" fmla="*/ 3955159 w 6168573"/>
              <a:gd name="connsiteY32-906" fmla="*/ 3687091 h 4794127"/>
              <a:gd name="connsiteX33-907" fmla="*/ 3960686 w 6168573"/>
              <a:gd name="connsiteY33-908" fmla="*/ 3577637 h 4794127"/>
              <a:gd name="connsiteX34-909" fmla="*/ 3963859 w 6168573"/>
              <a:gd name="connsiteY34-910" fmla="*/ 3555451 h 4794127"/>
              <a:gd name="connsiteX35-911" fmla="*/ 3963741 w 6168573"/>
              <a:gd name="connsiteY35-912" fmla="*/ 3555360 h 4794127"/>
              <a:gd name="connsiteX36-913" fmla="*/ 3955159 w 6168573"/>
              <a:gd name="connsiteY36-914" fmla="*/ 3687091 h 4794127"/>
              <a:gd name="connsiteX37-915" fmla="*/ 3955143 w 6168573"/>
              <a:gd name="connsiteY37-916" fmla="*/ 3687412 h 4794127"/>
              <a:gd name="connsiteX38-917" fmla="*/ 3977628 w 6168573"/>
              <a:gd name="connsiteY38-918" fmla="*/ 3910454 h 4794127"/>
              <a:gd name="connsiteX39-919" fmla="*/ 3996594 w 6168573"/>
              <a:gd name="connsiteY39-920" fmla="*/ 3984214 h 4794127"/>
              <a:gd name="connsiteX40-921" fmla="*/ 3983827 w 6168573"/>
              <a:gd name="connsiteY40-922" fmla="*/ 3979696 h 4794127"/>
              <a:gd name="connsiteX41-923" fmla="*/ 3964724 w 6168573"/>
              <a:gd name="connsiteY41-924" fmla="*/ 3918159 h 4794127"/>
              <a:gd name="connsiteX42-925" fmla="*/ 3396342 w 6168573"/>
              <a:gd name="connsiteY42-926" fmla="*/ 3541410 h 4794127"/>
              <a:gd name="connsiteX43-927" fmla="*/ 3156233 w 6168573"/>
              <a:gd name="connsiteY43-928" fmla="*/ 3589886 h 4794127"/>
              <a:gd name="connsiteX44-929" fmla="*/ 2920200 w 6168573"/>
              <a:gd name="connsiteY44-930" fmla="*/ 3716462 h 4794127"/>
              <a:gd name="connsiteX45-931" fmla="*/ 1977572 w 6168573"/>
              <a:gd name="connsiteY45-932" fmla="*/ 3955144 h 4794127"/>
              <a:gd name="connsiteX46-933" fmla="*/ 0 w 6168573"/>
              <a:gd name="connsiteY46-934" fmla="*/ 1977572 h 4794127"/>
              <a:gd name="connsiteX47-935" fmla="*/ 1977572 w 6168573"/>
              <a:gd name="connsiteY47-936" fmla="*/ 0 h 4794127"/>
              <a:gd name="connsiteX0-937" fmla="*/ 5061858 w 6168573"/>
              <a:gd name="connsiteY0-938" fmla="*/ 2580697 h 4794127"/>
              <a:gd name="connsiteX1-939" fmla="*/ 4948703 w 6168573"/>
              <a:gd name="connsiteY1-940" fmla="*/ 2586411 h 4794127"/>
              <a:gd name="connsiteX2-941" fmla="*/ 4948580 w 6168573"/>
              <a:gd name="connsiteY2-942" fmla="*/ 2586430 h 4794127"/>
              <a:gd name="connsiteX3-943" fmla="*/ 4905647 w 6168573"/>
              <a:gd name="connsiteY3-944" fmla="*/ 2592845 h 4794127"/>
              <a:gd name="connsiteX4-945" fmla="*/ 4906278 w 6168573"/>
              <a:gd name="connsiteY4-946" fmla="*/ 2592886 h 4794127"/>
              <a:gd name="connsiteX5-947" fmla="*/ 4948580 w 6168573"/>
              <a:gd name="connsiteY5-948" fmla="*/ 2586430 h 4794127"/>
              <a:gd name="connsiteX6-949" fmla="*/ 4948704 w 6168573"/>
              <a:gd name="connsiteY6-950" fmla="*/ 2586411 h 4794127"/>
              <a:gd name="connsiteX7-951" fmla="*/ 5061859 w 6168573"/>
              <a:gd name="connsiteY7-952" fmla="*/ 2580697 h 4794127"/>
              <a:gd name="connsiteX8-953" fmla="*/ 5061858 w 6168573"/>
              <a:gd name="connsiteY8-954" fmla="*/ 2580697 h 4794127"/>
              <a:gd name="connsiteX9-955" fmla="*/ 1977572 w 6168573"/>
              <a:gd name="connsiteY9-956" fmla="*/ 0 h 4794127"/>
              <a:gd name="connsiteX10-957" fmla="*/ 3866236 w 6168573"/>
              <a:gd name="connsiteY10-958" fmla="*/ 1389503 h 4794127"/>
              <a:gd name="connsiteX11-959" fmla="*/ 3893837 w 6168573"/>
              <a:gd name="connsiteY11-960" fmla="*/ 1496844 h 4794127"/>
              <a:gd name="connsiteX12-961" fmla="*/ 3758689 w 6168573"/>
              <a:gd name="connsiteY12-962" fmla="*/ 1844036 h 4794127"/>
              <a:gd name="connsiteX13-963" fmla="*/ 3758690 w 6168573"/>
              <a:gd name="connsiteY13-964" fmla="*/ 1844037 h 4794127"/>
              <a:gd name="connsiteX14-965" fmla="*/ 3893837 w 6168573"/>
              <a:gd name="connsiteY14-966" fmla="*/ 1496847 h 4794127"/>
              <a:gd name="connsiteX15-967" fmla="*/ 3893837 w 6168573"/>
              <a:gd name="connsiteY15-968" fmla="*/ 1496845 h 4794127"/>
              <a:gd name="connsiteX16-969" fmla="*/ 3895452 w 6168573"/>
              <a:gd name="connsiteY16-970" fmla="*/ 1492696 h 4794127"/>
              <a:gd name="connsiteX17-971" fmla="*/ 3895480 w 6168573"/>
              <a:gd name="connsiteY17-972" fmla="*/ 1492881 h 4794127"/>
              <a:gd name="connsiteX18-973" fmla="*/ 5079873 w 6168573"/>
              <a:gd name="connsiteY18-974" fmla="*/ 2563703 h 4794127"/>
              <a:gd name="connsiteX19-975" fmla="*/ 5126618 w 6168573"/>
              <a:gd name="connsiteY19-976" fmla="*/ 2566064 h 4794127"/>
              <a:gd name="connsiteX20-977" fmla="*/ 5148295 w 6168573"/>
              <a:gd name="connsiteY20-978" fmla="*/ 2585062 h 4794127"/>
              <a:gd name="connsiteX21-979" fmla="*/ 5148296 w 6168573"/>
              <a:gd name="connsiteY21-980" fmla="*/ 2585062 h 4794127"/>
              <a:gd name="connsiteX22-981" fmla="*/ 5175013 w 6168573"/>
              <a:gd name="connsiteY22-982" fmla="*/ 2586411 h 4794127"/>
              <a:gd name="connsiteX23-983" fmla="*/ 6168573 w 6168573"/>
              <a:gd name="connsiteY23-984" fmla="*/ 3687412 h 4794127"/>
              <a:gd name="connsiteX24-985" fmla="*/ 5061858 w 6168573"/>
              <a:gd name="connsiteY24-986" fmla="*/ 4794127 h 4794127"/>
              <a:gd name="connsiteX25-987" fmla="*/ 4004899 w 6168573"/>
              <a:gd name="connsiteY25-988" fmla="*/ 4016515 h 4794127"/>
              <a:gd name="connsiteX26-989" fmla="*/ 3996594 w 6168573"/>
              <a:gd name="connsiteY26-990" fmla="*/ 3984214 h 4794127"/>
              <a:gd name="connsiteX27-991" fmla="*/ 3998686 w 6168573"/>
              <a:gd name="connsiteY27-992" fmla="*/ 3984954 h 4794127"/>
              <a:gd name="connsiteX28-993" fmla="*/ 3998687 w 6168573"/>
              <a:gd name="connsiteY28-994" fmla="*/ 3984954 h 4794127"/>
              <a:gd name="connsiteX29-995" fmla="*/ 3996595 w 6168573"/>
              <a:gd name="connsiteY29-996" fmla="*/ 3984214 h 4794127"/>
              <a:gd name="connsiteX30-997" fmla="*/ 3977629 w 6168573"/>
              <a:gd name="connsiteY30-998" fmla="*/ 3910454 h 4794127"/>
              <a:gd name="connsiteX31-999" fmla="*/ 3955144 w 6168573"/>
              <a:gd name="connsiteY31-1000" fmla="*/ 3687412 h 4794127"/>
              <a:gd name="connsiteX32-1001" fmla="*/ 3955159 w 6168573"/>
              <a:gd name="connsiteY32-1002" fmla="*/ 3687091 h 4794127"/>
              <a:gd name="connsiteX33-1003" fmla="*/ 3960686 w 6168573"/>
              <a:gd name="connsiteY33-1004" fmla="*/ 3577637 h 4794127"/>
              <a:gd name="connsiteX34-1005" fmla="*/ 3963859 w 6168573"/>
              <a:gd name="connsiteY34-1006" fmla="*/ 3555451 h 4794127"/>
              <a:gd name="connsiteX35-1007" fmla="*/ 3955159 w 6168573"/>
              <a:gd name="connsiteY35-1008" fmla="*/ 3687091 h 4794127"/>
              <a:gd name="connsiteX36-1009" fmla="*/ 3955143 w 6168573"/>
              <a:gd name="connsiteY36-1010" fmla="*/ 3687412 h 4794127"/>
              <a:gd name="connsiteX37-1011" fmla="*/ 3977628 w 6168573"/>
              <a:gd name="connsiteY37-1012" fmla="*/ 3910454 h 4794127"/>
              <a:gd name="connsiteX38-1013" fmla="*/ 3996594 w 6168573"/>
              <a:gd name="connsiteY38-1014" fmla="*/ 3984214 h 4794127"/>
              <a:gd name="connsiteX39-1015" fmla="*/ 3983827 w 6168573"/>
              <a:gd name="connsiteY39-1016" fmla="*/ 3979696 h 4794127"/>
              <a:gd name="connsiteX40-1017" fmla="*/ 3964724 w 6168573"/>
              <a:gd name="connsiteY40-1018" fmla="*/ 3918159 h 4794127"/>
              <a:gd name="connsiteX41-1019" fmla="*/ 3396342 w 6168573"/>
              <a:gd name="connsiteY41-1020" fmla="*/ 3541410 h 4794127"/>
              <a:gd name="connsiteX42-1021" fmla="*/ 3156233 w 6168573"/>
              <a:gd name="connsiteY42-1022" fmla="*/ 3589886 h 4794127"/>
              <a:gd name="connsiteX43-1023" fmla="*/ 2920200 w 6168573"/>
              <a:gd name="connsiteY43-1024" fmla="*/ 3716462 h 4794127"/>
              <a:gd name="connsiteX44-1025" fmla="*/ 1977572 w 6168573"/>
              <a:gd name="connsiteY44-1026" fmla="*/ 3955144 h 4794127"/>
              <a:gd name="connsiteX45-1027" fmla="*/ 0 w 6168573"/>
              <a:gd name="connsiteY45-1028" fmla="*/ 1977572 h 4794127"/>
              <a:gd name="connsiteX46-1029" fmla="*/ 1977572 w 6168573"/>
              <a:gd name="connsiteY46-1030" fmla="*/ 0 h 4794127"/>
              <a:gd name="connsiteX0-1031" fmla="*/ 5061858 w 6168573"/>
              <a:gd name="connsiteY0-1032" fmla="*/ 2580697 h 4794127"/>
              <a:gd name="connsiteX1-1033" fmla="*/ 4948703 w 6168573"/>
              <a:gd name="connsiteY1-1034" fmla="*/ 2586411 h 4794127"/>
              <a:gd name="connsiteX2-1035" fmla="*/ 4948580 w 6168573"/>
              <a:gd name="connsiteY2-1036" fmla="*/ 2586430 h 4794127"/>
              <a:gd name="connsiteX3-1037" fmla="*/ 4905647 w 6168573"/>
              <a:gd name="connsiteY3-1038" fmla="*/ 2592845 h 4794127"/>
              <a:gd name="connsiteX4-1039" fmla="*/ 4906278 w 6168573"/>
              <a:gd name="connsiteY4-1040" fmla="*/ 2592886 h 4794127"/>
              <a:gd name="connsiteX5-1041" fmla="*/ 4948580 w 6168573"/>
              <a:gd name="connsiteY5-1042" fmla="*/ 2586430 h 4794127"/>
              <a:gd name="connsiteX6-1043" fmla="*/ 4948704 w 6168573"/>
              <a:gd name="connsiteY6-1044" fmla="*/ 2586411 h 4794127"/>
              <a:gd name="connsiteX7-1045" fmla="*/ 5061859 w 6168573"/>
              <a:gd name="connsiteY7-1046" fmla="*/ 2580697 h 4794127"/>
              <a:gd name="connsiteX8-1047" fmla="*/ 5061858 w 6168573"/>
              <a:gd name="connsiteY8-1048" fmla="*/ 2580697 h 4794127"/>
              <a:gd name="connsiteX9-1049" fmla="*/ 1977572 w 6168573"/>
              <a:gd name="connsiteY9-1050" fmla="*/ 0 h 4794127"/>
              <a:gd name="connsiteX10-1051" fmla="*/ 3866236 w 6168573"/>
              <a:gd name="connsiteY10-1052" fmla="*/ 1389503 h 4794127"/>
              <a:gd name="connsiteX11-1053" fmla="*/ 3893837 w 6168573"/>
              <a:gd name="connsiteY11-1054" fmla="*/ 1496844 h 4794127"/>
              <a:gd name="connsiteX12-1055" fmla="*/ 3758689 w 6168573"/>
              <a:gd name="connsiteY12-1056" fmla="*/ 1844036 h 4794127"/>
              <a:gd name="connsiteX13-1057" fmla="*/ 3758690 w 6168573"/>
              <a:gd name="connsiteY13-1058" fmla="*/ 1844037 h 4794127"/>
              <a:gd name="connsiteX14-1059" fmla="*/ 3893837 w 6168573"/>
              <a:gd name="connsiteY14-1060" fmla="*/ 1496847 h 4794127"/>
              <a:gd name="connsiteX15-1061" fmla="*/ 3893837 w 6168573"/>
              <a:gd name="connsiteY15-1062" fmla="*/ 1496845 h 4794127"/>
              <a:gd name="connsiteX16-1063" fmla="*/ 3895452 w 6168573"/>
              <a:gd name="connsiteY16-1064" fmla="*/ 1492696 h 4794127"/>
              <a:gd name="connsiteX17-1065" fmla="*/ 3895480 w 6168573"/>
              <a:gd name="connsiteY17-1066" fmla="*/ 1492881 h 4794127"/>
              <a:gd name="connsiteX18-1067" fmla="*/ 5079873 w 6168573"/>
              <a:gd name="connsiteY18-1068" fmla="*/ 2563703 h 4794127"/>
              <a:gd name="connsiteX19-1069" fmla="*/ 5126618 w 6168573"/>
              <a:gd name="connsiteY19-1070" fmla="*/ 2566064 h 4794127"/>
              <a:gd name="connsiteX20-1071" fmla="*/ 5148295 w 6168573"/>
              <a:gd name="connsiteY20-1072" fmla="*/ 2585062 h 4794127"/>
              <a:gd name="connsiteX21-1073" fmla="*/ 5148296 w 6168573"/>
              <a:gd name="connsiteY21-1074" fmla="*/ 2585062 h 4794127"/>
              <a:gd name="connsiteX22-1075" fmla="*/ 5175013 w 6168573"/>
              <a:gd name="connsiteY22-1076" fmla="*/ 2586411 h 4794127"/>
              <a:gd name="connsiteX23-1077" fmla="*/ 6168573 w 6168573"/>
              <a:gd name="connsiteY23-1078" fmla="*/ 3687412 h 4794127"/>
              <a:gd name="connsiteX24-1079" fmla="*/ 5061858 w 6168573"/>
              <a:gd name="connsiteY24-1080" fmla="*/ 4794127 h 4794127"/>
              <a:gd name="connsiteX25-1081" fmla="*/ 4004899 w 6168573"/>
              <a:gd name="connsiteY25-1082" fmla="*/ 4016515 h 4794127"/>
              <a:gd name="connsiteX26-1083" fmla="*/ 3996594 w 6168573"/>
              <a:gd name="connsiteY26-1084" fmla="*/ 3984214 h 4794127"/>
              <a:gd name="connsiteX27-1085" fmla="*/ 3998686 w 6168573"/>
              <a:gd name="connsiteY27-1086" fmla="*/ 3984954 h 4794127"/>
              <a:gd name="connsiteX28-1087" fmla="*/ 3998687 w 6168573"/>
              <a:gd name="connsiteY28-1088" fmla="*/ 3984954 h 4794127"/>
              <a:gd name="connsiteX29-1089" fmla="*/ 3996595 w 6168573"/>
              <a:gd name="connsiteY29-1090" fmla="*/ 3984214 h 4794127"/>
              <a:gd name="connsiteX30-1091" fmla="*/ 3977629 w 6168573"/>
              <a:gd name="connsiteY30-1092" fmla="*/ 3910454 h 4794127"/>
              <a:gd name="connsiteX31-1093" fmla="*/ 3955144 w 6168573"/>
              <a:gd name="connsiteY31-1094" fmla="*/ 3687412 h 4794127"/>
              <a:gd name="connsiteX32-1095" fmla="*/ 3955159 w 6168573"/>
              <a:gd name="connsiteY32-1096" fmla="*/ 3687091 h 4794127"/>
              <a:gd name="connsiteX33-1097" fmla="*/ 3960686 w 6168573"/>
              <a:gd name="connsiteY33-1098" fmla="*/ 3577637 h 4794127"/>
              <a:gd name="connsiteX34-1099" fmla="*/ 3955159 w 6168573"/>
              <a:gd name="connsiteY34-1100" fmla="*/ 3687091 h 4794127"/>
              <a:gd name="connsiteX35-1101" fmla="*/ 3955143 w 6168573"/>
              <a:gd name="connsiteY35-1102" fmla="*/ 3687412 h 4794127"/>
              <a:gd name="connsiteX36-1103" fmla="*/ 3977628 w 6168573"/>
              <a:gd name="connsiteY36-1104" fmla="*/ 3910454 h 4794127"/>
              <a:gd name="connsiteX37-1105" fmla="*/ 3996594 w 6168573"/>
              <a:gd name="connsiteY37-1106" fmla="*/ 3984214 h 4794127"/>
              <a:gd name="connsiteX38-1107" fmla="*/ 3983827 w 6168573"/>
              <a:gd name="connsiteY38-1108" fmla="*/ 3979696 h 4794127"/>
              <a:gd name="connsiteX39-1109" fmla="*/ 3964724 w 6168573"/>
              <a:gd name="connsiteY39-1110" fmla="*/ 3918159 h 4794127"/>
              <a:gd name="connsiteX40-1111" fmla="*/ 3396342 w 6168573"/>
              <a:gd name="connsiteY40-1112" fmla="*/ 3541410 h 4794127"/>
              <a:gd name="connsiteX41-1113" fmla="*/ 3156233 w 6168573"/>
              <a:gd name="connsiteY41-1114" fmla="*/ 3589886 h 4794127"/>
              <a:gd name="connsiteX42-1115" fmla="*/ 2920200 w 6168573"/>
              <a:gd name="connsiteY42-1116" fmla="*/ 3716462 h 4794127"/>
              <a:gd name="connsiteX43-1117" fmla="*/ 1977572 w 6168573"/>
              <a:gd name="connsiteY43-1118" fmla="*/ 3955144 h 4794127"/>
              <a:gd name="connsiteX44-1119" fmla="*/ 0 w 6168573"/>
              <a:gd name="connsiteY44-1120" fmla="*/ 1977572 h 4794127"/>
              <a:gd name="connsiteX45-1121" fmla="*/ 1977572 w 6168573"/>
              <a:gd name="connsiteY45-1122" fmla="*/ 0 h 4794127"/>
              <a:gd name="connsiteX0-1123" fmla="*/ 5061858 w 6168573"/>
              <a:gd name="connsiteY0-1124" fmla="*/ 2580697 h 4794127"/>
              <a:gd name="connsiteX1-1125" fmla="*/ 4948703 w 6168573"/>
              <a:gd name="connsiteY1-1126" fmla="*/ 2586411 h 4794127"/>
              <a:gd name="connsiteX2-1127" fmla="*/ 4948580 w 6168573"/>
              <a:gd name="connsiteY2-1128" fmla="*/ 2586430 h 4794127"/>
              <a:gd name="connsiteX3-1129" fmla="*/ 4905647 w 6168573"/>
              <a:gd name="connsiteY3-1130" fmla="*/ 2592845 h 4794127"/>
              <a:gd name="connsiteX4-1131" fmla="*/ 4906278 w 6168573"/>
              <a:gd name="connsiteY4-1132" fmla="*/ 2592886 h 4794127"/>
              <a:gd name="connsiteX5-1133" fmla="*/ 4948580 w 6168573"/>
              <a:gd name="connsiteY5-1134" fmla="*/ 2586430 h 4794127"/>
              <a:gd name="connsiteX6-1135" fmla="*/ 4948704 w 6168573"/>
              <a:gd name="connsiteY6-1136" fmla="*/ 2586411 h 4794127"/>
              <a:gd name="connsiteX7-1137" fmla="*/ 5061859 w 6168573"/>
              <a:gd name="connsiteY7-1138" fmla="*/ 2580697 h 4794127"/>
              <a:gd name="connsiteX8-1139" fmla="*/ 5061858 w 6168573"/>
              <a:gd name="connsiteY8-1140" fmla="*/ 2580697 h 4794127"/>
              <a:gd name="connsiteX9-1141" fmla="*/ 1977572 w 6168573"/>
              <a:gd name="connsiteY9-1142" fmla="*/ 0 h 4794127"/>
              <a:gd name="connsiteX10-1143" fmla="*/ 3866236 w 6168573"/>
              <a:gd name="connsiteY10-1144" fmla="*/ 1389503 h 4794127"/>
              <a:gd name="connsiteX11-1145" fmla="*/ 3893837 w 6168573"/>
              <a:gd name="connsiteY11-1146" fmla="*/ 1496844 h 4794127"/>
              <a:gd name="connsiteX12-1147" fmla="*/ 3758689 w 6168573"/>
              <a:gd name="connsiteY12-1148" fmla="*/ 1844036 h 4794127"/>
              <a:gd name="connsiteX13-1149" fmla="*/ 3758690 w 6168573"/>
              <a:gd name="connsiteY13-1150" fmla="*/ 1844037 h 4794127"/>
              <a:gd name="connsiteX14-1151" fmla="*/ 3893837 w 6168573"/>
              <a:gd name="connsiteY14-1152" fmla="*/ 1496847 h 4794127"/>
              <a:gd name="connsiteX15-1153" fmla="*/ 3893837 w 6168573"/>
              <a:gd name="connsiteY15-1154" fmla="*/ 1496845 h 4794127"/>
              <a:gd name="connsiteX16-1155" fmla="*/ 3895452 w 6168573"/>
              <a:gd name="connsiteY16-1156" fmla="*/ 1492696 h 4794127"/>
              <a:gd name="connsiteX17-1157" fmla="*/ 3895480 w 6168573"/>
              <a:gd name="connsiteY17-1158" fmla="*/ 1492881 h 4794127"/>
              <a:gd name="connsiteX18-1159" fmla="*/ 5079873 w 6168573"/>
              <a:gd name="connsiteY18-1160" fmla="*/ 2563703 h 4794127"/>
              <a:gd name="connsiteX19-1161" fmla="*/ 5126618 w 6168573"/>
              <a:gd name="connsiteY19-1162" fmla="*/ 2566064 h 4794127"/>
              <a:gd name="connsiteX20-1163" fmla="*/ 5148295 w 6168573"/>
              <a:gd name="connsiteY20-1164" fmla="*/ 2585062 h 4794127"/>
              <a:gd name="connsiteX21-1165" fmla="*/ 5148296 w 6168573"/>
              <a:gd name="connsiteY21-1166" fmla="*/ 2585062 h 4794127"/>
              <a:gd name="connsiteX22-1167" fmla="*/ 5175013 w 6168573"/>
              <a:gd name="connsiteY22-1168" fmla="*/ 2586411 h 4794127"/>
              <a:gd name="connsiteX23-1169" fmla="*/ 6168573 w 6168573"/>
              <a:gd name="connsiteY23-1170" fmla="*/ 3687412 h 4794127"/>
              <a:gd name="connsiteX24-1171" fmla="*/ 5061858 w 6168573"/>
              <a:gd name="connsiteY24-1172" fmla="*/ 4794127 h 4794127"/>
              <a:gd name="connsiteX25-1173" fmla="*/ 4004899 w 6168573"/>
              <a:gd name="connsiteY25-1174" fmla="*/ 4016515 h 4794127"/>
              <a:gd name="connsiteX26-1175" fmla="*/ 3996594 w 6168573"/>
              <a:gd name="connsiteY26-1176" fmla="*/ 3984214 h 4794127"/>
              <a:gd name="connsiteX27-1177" fmla="*/ 3998686 w 6168573"/>
              <a:gd name="connsiteY27-1178" fmla="*/ 3984954 h 4794127"/>
              <a:gd name="connsiteX28-1179" fmla="*/ 3998687 w 6168573"/>
              <a:gd name="connsiteY28-1180" fmla="*/ 3984954 h 4794127"/>
              <a:gd name="connsiteX29-1181" fmla="*/ 3996595 w 6168573"/>
              <a:gd name="connsiteY29-1182" fmla="*/ 3984214 h 4794127"/>
              <a:gd name="connsiteX30-1183" fmla="*/ 3977629 w 6168573"/>
              <a:gd name="connsiteY30-1184" fmla="*/ 3910454 h 4794127"/>
              <a:gd name="connsiteX31-1185" fmla="*/ 3955144 w 6168573"/>
              <a:gd name="connsiteY31-1186" fmla="*/ 3687412 h 4794127"/>
              <a:gd name="connsiteX32-1187" fmla="*/ 3955159 w 6168573"/>
              <a:gd name="connsiteY32-1188" fmla="*/ 3687091 h 4794127"/>
              <a:gd name="connsiteX33-1189" fmla="*/ 3955159 w 6168573"/>
              <a:gd name="connsiteY33-1190" fmla="*/ 3687091 h 4794127"/>
              <a:gd name="connsiteX34-1191" fmla="*/ 3955143 w 6168573"/>
              <a:gd name="connsiteY34-1192" fmla="*/ 3687412 h 4794127"/>
              <a:gd name="connsiteX35-1193" fmla="*/ 3977628 w 6168573"/>
              <a:gd name="connsiteY35-1194" fmla="*/ 3910454 h 4794127"/>
              <a:gd name="connsiteX36-1195" fmla="*/ 3996594 w 6168573"/>
              <a:gd name="connsiteY36-1196" fmla="*/ 3984214 h 4794127"/>
              <a:gd name="connsiteX37-1197" fmla="*/ 3983827 w 6168573"/>
              <a:gd name="connsiteY37-1198" fmla="*/ 3979696 h 4794127"/>
              <a:gd name="connsiteX38-1199" fmla="*/ 3964724 w 6168573"/>
              <a:gd name="connsiteY38-1200" fmla="*/ 3918159 h 4794127"/>
              <a:gd name="connsiteX39-1201" fmla="*/ 3396342 w 6168573"/>
              <a:gd name="connsiteY39-1202" fmla="*/ 3541410 h 4794127"/>
              <a:gd name="connsiteX40-1203" fmla="*/ 3156233 w 6168573"/>
              <a:gd name="connsiteY40-1204" fmla="*/ 3589886 h 4794127"/>
              <a:gd name="connsiteX41-1205" fmla="*/ 2920200 w 6168573"/>
              <a:gd name="connsiteY41-1206" fmla="*/ 3716462 h 4794127"/>
              <a:gd name="connsiteX42-1207" fmla="*/ 1977572 w 6168573"/>
              <a:gd name="connsiteY42-1208" fmla="*/ 3955144 h 4794127"/>
              <a:gd name="connsiteX43-1209" fmla="*/ 0 w 6168573"/>
              <a:gd name="connsiteY43-1210" fmla="*/ 1977572 h 4794127"/>
              <a:gd name="connsiteX44-1211" fmla="*/ 1977572 w 6168573"/>
              <a:gd name="connsiteY44-1212" fmla="*/ 0 h 4794127"/>
              <a:gd name="connsiteX0-1213" fmla="*/ 5061858 w 6168573"/>
              <a:gd name="connsiteY0-1214" fmla="*/ 2580697 h 4794127"/>
              <a:gd name="connsiteX1-1215" fmla="*/ 4948703 w 6168573"/>
              <a:gd name="connsiteY1-1216" fmla="*/ 2586411 h 4794127"/>
              <a:gd name="connsiteX2-1217" fmla="*/ 4948580 w 6168573"/>
              <a:gd name="connsiteY2-1218" fmla="*/ 2586430 h 4794127"/>
              <a:gd name="connsiteX3-1219" fmla="*/ 4905647 w 6168573"/>
              <a:gd name="connsiteY3-1220" fmla="*/ 2592845 h 4794127"/>
              <a:gd name="connsiteX4-1221" fmla="*/ 4906278 w 6168573"/>
              <a:gd name="connsiteY4-1222" fmla="*/ 2592886 h 4794127"/>
              <a:gd name="connsiteX5-1223" fmla="*/ 4948580 w 6168573"/>
              <a:gd name="connsiteY5-1224" fmla="*/ 2586430 h 4794127"/>
              <a:gd name="connsiteX6-1225" fmla="*/ 4948704 w 6168573"/>
              <a:gd name="connsiteY6-1226" fmla="*/ 2586411 h 4794127"/>
              <a:gd name="connsiteX7-1227" fmla="*/ 5061859 w 6168573"/>
              <a:gd name="connsiteY7-1228" fmla="*/ 2580697 h 4794127"/>
              <a:gd name="connsiteX8-1229" fmla="*/ 5061858 w 6168573"/>
              <a:gd name="connsiteY8-1230" fmla="*/ 2580697 h 4794127"/>
              <a:gd name="connsiteX9-1231" fmla="*/ 1977572 w 6168573"/>
              <a:gd name="connsiteY9-1232" fmla="*/ 0 h 4794127"/>
              <a:gd name="connsiteX10-1233" fmla="*/ 3866236 w 6168573"/>
              <a:gd name="connsiteY10-1234" fmla="*/ 1389503 h 4794127"/>
              <a:gd name="connsiteX11-1235" fmla="*/ 3893837 w 6168573"/>
              <a:gd name="connsiteY11-1236" fmla="*/ 1496844 h 4794127"/>
              <a:gd name="connsiteX12-1237" fmla="*/ 3758689 w 6168573"/>
              <a:gd name="connsiteY12-1238" fmla="*/ 1844036 h 4794127"/>
              <a:gd name="connsiteX13-1239" fmla="*/ 3758690 w 6168573"/>
              <a:gd name="connsiteY13-1240" fmla="*/ 1844037 h 4794127"/>
              <a:gd name="connsiteX14-1241" fmla="*/ 3893837 w 6168573"/>
              <a:gd name="connsiteY14-1242" fmla="*/ 1496847 h 4794127"/>
              <a:gd name="connsiteX15-1243" fmla="*/ 3893837 w 6168573"/>
              <a:gd name="connsiteY15-1244" fmla="*/ 1496845 h 4794127"/>
              <a:gd name="connsiteX16-1245" fmla="*/ 3895452 w 6168573"/>
              <a:gd name="connsiteY16-1246" fmla="*/ 1492696 h 4794127"/>
              <a:gd name="connsiteX17-1247" fmla="*/ 3895480 w 6168573"/>
              <a:gd name="connsiteY17-1248" fmla="*/ 1492881 h 4794127"/>
              <a:gd name="connsiteX18-1249" fmla="*/ 5079873 w 6168573"/>
              <a:gd name="connsiteY18-1250" fmla="*/ 2563703 h 4794127"/>
              <a:gd name="connsiteX19-1251" fmla="*/ 5126618 w 6168573"/>
              <a:gd name="connsiteY19-1252" fmla="*/ 2566064 h 4794127"/>
              <a:gd name="connsiteX20-1253" fmla="*/ 5148295 w 6168573"/>
              <a:gd name="connsiteY20-1254" fmla="*/ 2585062 h 4794127"/>
              <a:gd name="connsiteX21-1255" fmla="*/ 5148296 w 6168573"/>
              <a:gd name="connsiteY21-1256" fmla="*/ 2585062 h 4794127"/>
              <a:gd name="connsiteX22-1257" fmla="*/ 5175013 w 6168573"/>
              <a:gd name="connsiteY22-1258" fmla="*/ 2586411 h 4794127"/>
              <a:gd name="connsiteX23-1259" fmla="*/ 6168573 w 6168573"/>
              <a:gd name="connsiteY23-1260" fmla="*/ 3687412 h 4794127"/>
              <a:gd name="connsiteX24-1261" fmla="*/ 5061858 w 6168573"/>
              <a:gd name="connsiteY24-1262" fmla="*/ 4794127 h 4794127"/>
              <a:gd name="connsiteX25-1263" fmla="*/ 4004899 w 6168573"/>
              <a:gd name="connsiteY25-1264" fmla="*/ 4016515 h 4794127"/>
              <a:gd name="connsiteX26-1265" fmla="*/ 3996594 w 6168573"/>
              <a:gd name="connsiteY26-1266" fmla="*/ 3984214 h 4794127"/>
              <a:gd name="connsiteX27-1267" fmla="*/ 3998686 w 6168573"/>
              <a:gd name="connsiteY27-1268" fmla="*/ 3984954 h 4794127"/>
              <a:gd name="connsiteX28-1269" fmla="*/ 3998687 w 6168573"/>
              <a:gd name="connsiteY28-1270" fmla="*/ 3984954 h 4794127"/>
              <a:gd name="connsiteX29-1271" fmla="*/ 3996595 w 6168573"/>
              <a:gd name="connsiteY29-1272" fmla="*/ 3984214 h 4794127"/>
              <a:gd name="connsiteX30-1273" fmla="*/ 3977629 w 6168573"/>
              <a:gd name="connsiteY30-1274" fmla="*/ 3910454 h 4794127"/>
              <a:gd name="connsiteX31-1275" fmla="*/ 3955144 w 6168573"/>
              <a:gd name="connsiteY31-1276" fmla="*/ 3687412 h 4794127"/>
              <a:gd name="connsiteX32-1277" fmla="*/ 3955159 w 6168573"/>
              <a:gd name="connsiteY32-1278" fmla="*/ 3687091 h 4794127"/>
              <a:gd name="connsiteX33-1279" fmla="*/ 3955159 w 6168573"/>
              <a:gd name="connsiteY33-1280" fmla="*/ 3687091 h 4794127"/>
              <a:gd name="connsiteX34-1281" fmla="*/ 3977628 w 6168573"/>
              <a:gd name="connsiteY34-1282" fmla="*/ 3910454 h 4794127"/>
              <a:gd name="connsiteX35-1283" fmla="*/ 3996594 w 6168573"/>
              <a:gd name="connsiteY35-1284" fmla="*/ 3984214 h 4794127"/>
              <a:gd name="connsiteX36-1285" fmla="*/ 3983827 w 6168573"/>
              <a:gd name="connsiteY36-1286" fmla="*/ 3979696 h 4794127"/>
              <a:gd name="connsiteX37-1287" fmla="*/ 3964724 w 6168573"/>
              <a:gd name="connsiteY37-1288" fmla="*/ 3918159 h 4794127"/>
              <a:gd name="connsiteX38-1289" fmla="*/ 3396342 w 6168573"/>
              <a:gd name="connsiteY38-1290" fmla="*/ 3541410 h 4794127"/>
              <a:gd name="connsiteX39-1291" fmla="*/ 3156233 w 6168573"/>
              <a:gd name="connsiteY39-1292" fmla="*/ 3589886 h 4794127"/>
              <a:gd name="connsiteX40-1293" fmla="*/ 2920200 w 6168573"/>
              <a:gd name="connsiteY40-1294" fmla="*/ 3716462 h 4794127"/>
              <a:gd name="connsiteX41-1295" fmla="*/ 1977572 w 6168573"/>
              <a:gd name="connsiteY41-1296" fmla="*/ 3955144 h 4794127"/>
              <a:gd name="connsiteX42-1297" fmla="*/ 0 w 6168573"/>
              <a:gd name="connsiteY42-1298" fmla="*/ 1977572 h 4794127"/>
              <a:gd name="connsiteX43-1299" fmla="*/ 1977572 w 6168573"/>
              <a:gd name="connsiteY43-1300" fmla="*/ 0 h 4794127"/>
              <a:gd name="connsiteX0-1301" fmla="*/ 5061858 w 6168573"/>
              <a:gd name="connsiteY0-1302" fmla="*/ 2580697 h 4794127"/>
              <a:gd name="connsiteX1-1303" fmla="*/ 4948703 w 6168573"/>
              <a:gd name="connsiteY1-1304" fmla="*/ 2586411 h 4794127"/>
              <a:gd name="connsiteX2-1305" fmla="*/ 4948580 w 6168573"/>
              <a:gd name="connsiteY2-1306" fmla="*/ 2586430 h 4794127"/>
              <a:gd name="connsiteX3-1307" fmla="*/ 4905647 w 6168573"/>
              <a:gd name="connsiteY3-1308" fmla="*/ 2592845 h 4794127"/>
              <a:gd name="connsiteX4-1309" fmla="*/ 4906278 w 6168573"/>
              <a:gd name="connsiteY4-1310" fmla="*/ 2592886 h 4794127"/>
              <a:gd name="connsiteX5-1311" fmla="*/ 4948580 w 6168573"/>
              <a:gd name="connsiteY5-1312" fmla="*/ 2586430 h 4794127"/>
              <a:gd name="connsiteX6-1313" fmla="*/ 4948704 w 6168573"/>
              <a:gd name="connsiteY6-1314" fmla="*/ 2586411 h 4794127"/>
              <a:gd name="connsiteX7-1315" fmla="*/ 5061859 w 6168573"/>
              <a:gd name="connsiteY7-1316" fmla="*/ 2580697 h 4794127"/>
              <a:gd name="connsiteX8-1317" fmla="*/ 5061858 w 6168573"/>
              <a:gd name="connsiteY8-1318" fmla="*/ 2580697 h 4794127"/>
              <a:gd name="connsiteX9-1319" fmla="*/ 1977572 w 6168573"/>
              <a:gd name="connsiteY9-1320" fmla="*/ 0 h 4794127"/>
              <a:gd name="connsiteX10-1321" fmla="*/ 3866236 w 6168573"/>
              <a:gd name="connsiteY10-1322" fmla="*/ 1389503 h 4794127"/>
              <a:gd name="connsiteX11-1323" fmla="*/ 3893837 w 6168573"/>
              <a:gd name="connsiteY11-1324" fmla="*/ 1496844 h 4794127"/>
              <a:gd name="connsiteX12-1325" fmla="*/ 3758689 w 6168573"/>
              <a:gd name="connsiteY12-1326" fmla="*/ 1844036 h 4794127"/>
              <a:gd name="connsiteX13-1327" fmla="*/ 3758690 w 6168573"/>
              <a:gd name="connsiteY13-1328" fmla="*/ 1844037 h 4794127"/>
              <a:gd name="connsiteX14-1329" fmla="*/ 3893837 w 6168573"/>
              <a:gd name="connsiteY14-1330" fmla="*/ 1496847 h 4794127"/>
              <a:gd name="connsiteX15-1331" fmla="*/ 3893837 w 6168573"/>
              <a:gd name="connsiteY15-1332" fmla="*/ 1496845 h 4794127"/>
              <a:gd name="connsiteX16-1333" fmla="*/ 3895452 w 6168573"/>
              <a:gd name="connsiteY16-1334" fmla="*/ 1492696 h 4794127"/>
              <a:gd name="connsiteX17-1335" fmla="*/ 3895480 w 6168573"/>
              <a:gd name="connsiteY17-1336" fmla="*/ 1492881 h 4794127"/>
              <a:gd name="connsiteX18-1337" fmla="*/ 5079873 w 6168573"/>
              <a:gd name="connsiteY18-1338" fmla="*/ 2563703 h 4794127"/>
              <a:gd name="connsiteX19-1339" fmla="*/ 5126618 w 6168573"/>
              <a:gd name="connsiteY19-1340" fmla="*/ 2566064 h 4794127"/>
              <a:gd name="connsiteX20-1341" fmla="*/ 5148295 w 6168573"/>
              <a:gd name="connsiteY20-1342" fmla="*/ 2585062 h 4794127"/>
              <a:gd name="connsiteX21-1343" fmla="*/ 5148296 w 6168573"/>
              <a:gd name="connsiteY21-1344" fmla="*/ 2585062 h 4794127"/>
              <a:gd name="connsiteX22-1345" fmla="*/ 5175013 w 6168573"/>
              <a:gd name="connsiteY22-1346" fmla="*/ 2586411 h 4794127"/>
              <a:gd name="connsiteX23-1347" fmla="*/ 6168573 w 6168573"/>
              <a:gd name="connsiteY23-1348" fmla="*/ 3687412 h 4794127"/>
              <a:gd name="connsiteX24-1349" fmla="*/ 5061858 w 6168573"/>
              <a:gd name="connsiteY24-1350" fmla="*/ 4794127 h 4794127"/>
              <a:gd name="connsiteX25-1351" fmla="*/ 4004899 w 6168573"/>
              <a:gd name="connsiteY25-1352" fmla="*/ 4016515 h 4794127"/>
              <a:gd name="connsiteX26-1353" fmla="*/ 3996594 w 6168573"/>
              <a:gd name="connsiteY26-1354" fmla="*/ 3984214 h 4794127"/>
              <a:gd name="connsiteX27-1355" fmla="*/ 3998686 w 6168573"/>
              <a:gd name="connsiteY27-1356" fmla="*/ 3984954 h 4794127"/>
              <a:gd name="connsiteX28-1357" fmla="*/ 3998687 w 6168573"/>
              <a:gd name="connsiteY28-1358" fmla="*/ 3984954 h 4794127"/>
              <a:gd name="connsiteX29-1359" fmla="*/ 3996595 w 6168573"/>
              <a:gd name="connsiteY29-1360" fmla="*/ 3984214 h 4794127"/>
              <a:gd name="connsiteX30-1361" fmla="*/ 3977629 w 6168573"/>
              <a:gd name="connsiteY30-1362" fmla="*/ 3910454 h 4794127"/>
              <a:gd name="connsiteX31-1363" fmla="*/ 3955144 w 6168573"/>
              <a:gd name="connsiteY31-1364" fmla="*/ 3687412 h 4794127"/>
              <a:gd name="connsiteX32-1365" fmla="*/ 3955159 w 6168573"/>
              <a:gd name="connsiteY32-1366" fmla="*/ 3687091 h 4794127"/>
              <a:gd name="connsiteX33-1367" fmla="*/ 3977628 w 6168573"/>
              <a:gd name="connsiteY33-1368" fmla="*/ 3910454 h 4794127"/>
              <a:gd name="connsiteX34-1369" fmla="*/ 3996594 w 6168573"/>
              <a:gd name="connsiteY34-1370" fmla="*/ 3984214 h 4794127"/>
              <a:gd name="connsiteX35-1371" fmla="*/ 3983827 w 6168573"/>
              <a:gd name="connsiteY35-1372" fmla="*/ 3979696 h 4794127"/>
              <a:gd name="connsiteX36-1373" fmla="*/ 3964724 w 6168573"/>
              <a:gd name="connsiteY36-1374" fmla="*/ 3918159 h 4794127"/>
              <a:gd name="connsiteX37-1375" fmla="*/ 3396342 w 6168573"/>
              <a:gd name="connsiteY37-1376" fmla="*/ 3541410 h 4794127"/>
              <a:gd name="connsiteX38-1377" fmla="*/ 3156233 w 6168573"/>
              <a:gd name="connsiteY38-1378" fmla="*/ 3589886 h 4794127"/>
              <a:gd name="connsiteX39-1379" fmla="*/ 2920200 w 6168573"/>
              <a:gd name="connsiteY39-1380" fmla="*/ 3716462 h 4794127"/>
              <a:gd name="connsiteX40-1381" fmla="*/ 1977572 w 6168573"/>
              <a:gd name="connsiteY40-1382" fmla="*/ 3955144 h 4794127"/>
              <a:gd name="connsiteX41-1383" fmla="*/ 0 w 6168573"/>
              <a:gd name="connsiteY41-1384" fmla="*/ 1977572 h 4794127"/>
              <a:gd name="connsiteX42-1385" fmla="*/ 1977572 w 6168573"/>
              <a:gd name="connsiteY42-1386" fmla="*/ 0 h 4794127"/>
              <a:gd name="connsiteX0-1387" fmla="*/ 5061858 w 6168573"/>
              <a:gd name="connsiteY0-1388" fmla="*/ 2580697 h 4794127"/>
              <a:gd name="connsiteX1-1389" fmla="*/ 4948703 w 6168573"/>
              <a:gd name="connsiteY1-1390" fmla="*/ 2586411 h 4794127"/>
              <a:gd name="connsiteX2-1391" fmla="*/ 4948580 w 6168573"/>
              <a:gd name="connsiteY2-1392" fmla="*/ 2586430 h 4794127"/>
              <a:gd name="connsiteX3-1393" fmla="*/ 4905647 w 6168573"/>
              <a:gd name="connsiteY3-1394" fmla="*/ 2592845 h 4794127"/>
              <a:gd name="connsiteX4-1395" fmla="*/ 4906278 w 6168573"/>
              <a:gd name="connsiteY4-1396" fmla="*/ 2592886 h 4794127"/>
              <a:gd name="connsiteX5-1397" fmla="*/ 4948580 w 6168573"/>
              <a:gd name="connsiteY5-1398" fmla="*/ 2586430 h 4794127"/>
              <a:gd name="connsiteX6-1399" fmla="*/ 4948704 w 6168573"/>
              <a:gd name="connsiteY6-1400" fmla="*/ 2586411 h 4794127"/>
              <a:gd name="connsiteX7-1401" fmla="*/ 5061859 w 6168573"/>
              <a:gd name="connsiteY7-1402" fmla="*/ 2580697 h 4794127"/>
              <a:gd name="connsiteX8-1403" fmla="*/ 5061858 w 6168573"/>
              <a:gd name="connsiteY8-1404" fmla="*/ 2580697 h 4794127"/>
              <a:gd name="connsiteX9-1405" fmla="*/ 1977572 w 6168573"/>
              <a:gd name="connsiteY9-1406" fmla="*/ 0 h 4794127"/>
              <a:gd name="connsiteX10-1407" fmla="*/ 3866236 w 6168573"/>
              <a:gd name="connsiteY10-1408" fmla="*/ 1389503 h 4794127"/>
              <a:gd name="connsiteX11-1409" fmla="*/ 3893837 w 6168573"/>
              <a:gd name="connsiteY11-1410" fmla="*/ 1496844 h 4794127"/>
              <a:gd name="connsiteX12-1411" fmla="*/ 3758689 w 6168573"/>
              <a:gd name="connsiteY12-1412" fmla="*/ 1844036 h 4794127"/>
              <a:gd name="connsiteX13-1413" fmla="*/ 3758690 w 6168573"/>
              <a:gd name="connsiteY13-1414" fmla="*/ 1844037 h 4794127"/>
              <a:gd name="connsiteX14-1415" fmla="*/ 3893837 w 6168573"/>
              <a:gd name="connsiteY14-1416" fmla="*/ 1496847 h 4794127"/>
              <a:gd name="connsiteX15-1417" fmla="*/ 3893837 w 6168573"/>
              <a:gd name="connsiteY15-1418" fmla="*/ 1496845 h 4794127"/>
              <a:gd name="connsiteX16-1419" fmla="*/ 3895452 w 6168573"/>
              <a:gd name="connsiteY16-1420" fmla="*/ 1492696 h 4794127"/>
              <a:gd name="connsiteX17-1421" fmla="*/ 3895480 w 6168573"/>
              <a:gd name="connsiteY17-1422" fmla="*/ 1492881 h 4794127"/>
              <a:gd name="connsiteX18-1423" fmla="*/ 5079873 w 6168573"/>
              <a:gd name="connsiteY18-1424" fmla="*/ 2563703 h 4794127"/>
              <a:gd name="connsiteX19-1425" fmla="*/ 5126618 w 6168573"/>
              <a:gd name="connsiteY19-1426" fmla="*/ 2566064 h 4794127"/>
              <a:gd name="connsiteX20-1427" fmla="*/ 5148295 w 6168573"/>
              <a:gd name="connsiteY20-1428" fmla="*/ 2585062 h 4794127"/>
              <a:gd name="connsiteX21-1429" fmla="*/ 5148296 w 6168573"/>
              <a:gd name="connsiteY21-1430" fmla="*/ 2585062 h 4794127"/>
              <a:gd name="connsiteX22-1431" fmla="*/ 5175013 w 6168573"/>
              <a:gd name="connsiteY22-1432" fmla="*/ 2586411 h 4794127"/>
              <a:gd name="connsiteX23-1433" fmla="*/ 6168573 w 6168573"/>
              <a:gd name="connsiteY23-1434" fmla="*/ 3687412 h 4794127"/>
              <a:gd name="connsiteX24-1435" fmla="*/ 5061858 w 6168573"/>
              <a:gd name="connsiteY24-1436" fmla="*/ 4794127 h 4794127"/>
              <a:gd name="connsiteX25-1437" fmla="*/ 4004899 w 6168573"/>
              <a:gd name="connsiteY25-1438" fmla="*/ 4016515 h 4794127"/>
              <a:gd name="connsiteX26-1439" fmla="*/ 3996594 w 6168573"/>
              <a:gd name="connsiteY26-1440" fmla="*/ 3984214 h 4794127"/>
              <a:gd name="connsiteX27-1441" fmla="*/ 3998686 w 6168573"/>
              <a:gd name="connsiteY27-1442" fmla="*/ 3984954 h 4794127"/>
              <a:gd name="connsiteX28-1443" fmla="*/ 3998687 w 6168573"/>
              <a:gd name="connsiteY28-1444" fmla="*/ 3984954 h 4794127"/>
              <a:gd name="connsiteX29-1445" fmla="*/ 3996595 w 6168573"/>
              <a:gd name="connsiteY29-1446" fmla="*/ 3984214 h 4794127"/>
              <a:gd name="connsiteX30-1447" fmla="*/ 3977629 w 6168573"/>
              <a:gd name="connsiteY30-1448" fmla="*/ 3910454 h 4794127"/>
              <a:gd name="connsiteX31-1449" fmla="*/ 3955144 w 6168573"/>
              <a:gd name="connsiteY31-1450" fmla="*/ 3687412 h 4794127"/>
              <a:gd name="connsiteX32-1451" fmla="*/ 3977628 w 6168573"/>
              <a:gd name="connsiteY32-1452" fmla="*/ 3910454 h 4794127"/>
              <a:gd name="connsiteX33-1453" fmla="*/ 3996594 w 6168573"/>
              <a:gd name="connsiteY33-1454" fmla="*/ 3984214 h 4794127"/>
              <a:gd name="connsiteX34-1455" fmla="*/ 3983827 w 6168573"/>
              <a:gd name="connsiteY34-1456" fmla="*/ 3979696 h 4794127"/>
              <a:gd name="connsiteX35-1457" fmla="*/ 3964724 w 6168573"/>
              <a:gd name="connsiteY35-1458" fmla="*/ 3918159 h 4794127"/>
              <a:gd name="connsiteX36-1459" fmla="*/ 3396342 w 6168573"/>
              <a:gd name="connsiteY36-1460" fmla="*/ 3541410 h 4794127"/>
              <a:gd name="connsiteX37-1461" fmla="*/ 3156233 w 6168573"/>
              <a:gd name="connsiteY37-1462" fmla="*/ 3589886 h 4794127"/>
              <a:gd name="connsiteX38-1463" fmla="*/ 2920200 w 6168573"/>
              <a:gd name="connsiteY38-1464" fmla="*/ 3716462 h 4794127"/>
              <a:gd name="connsiteX39-1465" fmla="*/ 1977572 w 6168573"/>
              <a:gd name="connsiteY39-1466" fmla="*/ 3955144 h 4794127"/>
              <a:gd name="connsiteX40-1467" fmla="*/ 0 w 6168573"/>
              <a:gd name="connsiteY40-1468" fmla="*/ 1977572 h 4794127"/>
              <a:gd name="connsiteX41-1469" fmla="*/ 1977572 w 6168573"/>
              <a:gd name="connsiteY41-1470" fmla="*/ 0 h 4794127"/>
              <a:gd name="connsiteX0-1471" fmla="*/ 5061858 w 6168573"/>
              <a:gd name="connsiteY0-1472" fmla="*/ 2580697 h 4794127"/>
              <a:gd name="connsiteX1-1473" fmla="*/ 4948703 w 6168573"/>
              <a:gd name="connsiteY1-1474" fmla="*/ 2586411 h 4794127"/>
              <a:gd name="connsiteX2-1475" fmla="*/ 4948580 w 6168573"/>
              <a:gd name="connsiteY2-1476" fmla="*/ 2586430 h 4794127"/>
              <a:gd name="connsiteX3-1477" fmla="*/ 4905647 w 6168573"/>
              <a:gd name="connsiteY3-1478" fmla="*/ 2592845 h 4794127"/>
              <a:gd name="connsiteX4-1479" fmla="*/ 4906278 w 6168573"/>
              <a:gd name="connsiteY4-1480" fmla="*/ 2592886 h 4794127"/>
              <a:gd name="connsiteX5-1481" fmla="*/ 4948580 w 6168573"/>
              <a:gd name="connsiteY5-1482" fmla="*/ 2586430 h 4794127"/>
              <a:gd name="connsiteX6-1483" fmla="*/ 4948704 w 6168573"/>
              <a:gd name="connsiteY6-1484" fmla="*/ 2586411 h 4794127"/>
              <a:gd name="connsiteX7-1485" fmla="*/ 5061859 w 6168573"/>
              <a:gd name="connsiteY7-1486" fmla="*/ 2580697 h 4794127"/>
              <a:gd name="connsiteX8-1487" fmla="*/ 5061858 w 6168573"/>
              <a:gd name="connsiteY8-1488" fmla="*/ 2580697 h 4794127"/>
              <a:gd name="connsiteX9-1489" fmla="*/ 1977572 w 6168573"/>
              <a:gd name="connsiteY9-1490" fmla="*/ 0 h 4794127"/>
              <a:gd name="connsiteX10-1491" fmla="*/ 3866236 w 6168573"/>
              <a:gd name="connsiteY10-1492" fmla="*/ 1389503 h 4794127"/>
              <a:gd name="connsiteX11-1493" fmla="*/ 3893837 w 6168573"/>
              <a:gd name="connsiteY11-1494" fmla="*/ 1496844 h 4794127"/>
              <a:gd name="connsiteX12-1495" fmla="*/ 3758689 w 6168573"/>
              <a:gd name="connsiteY12-1496" fmla="*/ 1844036 h 4794127"/>
              <a:gd name="connsiteX13-1497" fmla="*/ 3758690 w 6168573"/>
              <a:gd name="connsiteY13-1498" fmla="*/ 1844037 h 4794127"/>
              <a:gd name="connsiteX14-1499" fmla="*/ 3893837 w 6168573"/>
              <a:gd name="connsiteY14-1500" fmla="*/ 1496847 h 4794127"/>
              <a:gd name="connsiteX15-1501" fmla="*/ 3893837 w 6168573"/>
              <a:gd name="connsiteY15-1502" fmla="*/ 1496845 h 4794127"/>
              <a:gd name="connsiteX16-1503" fmla="*/ 3895452 w 6168573"/>
              <a:gd name="connsiteY16-1504" fmla="*/ 1492696 h 4794127"/>
              <a:gd name="connsiteX17-1505" fmla="*/ 3895480 w 6168573"/>
              <a:gd name="connsiteY17-1506" fmla="*/ 1492881 h 4794127"/>
              <a:gd name="connsiteX18-1507" fmla="*/ 5079873 w 6168573"/>
              <a:gd name="connsiteY18-1508" fmla="*/ 2563703 h 4794127"/>
              <a:gd name="connsiteX19-1509" fmla="*/ 5126618 w 6168573"/>
              <a:gd name="connsiteY19-1510" fmla="*/ 2566064 h 4794127"/>
              <a:gd name="connsiteX20-1511" fmla="*/ 5148295 w 6168573"/>
              <a:gd name="connsiteY20-1512" fmla="*/ 2585062 h 4794127"/>
              <a:gd name="connsiteX21-1513" fmla="*/ 5148296 w 6168573"/>
              <a:gd name="connsiteY21-1514" fmla="*/ 2585062 h 4794127"/>
              <a:gd name="connsiteX22-1515" fmla="*/ 5175013 w 6168573"/>
              <a:gd name="connsiteY22-1516" fmla="*/ 2586411 h 4794127"/>
              <a:gd name="connsiteX23-1517" fmla="*/ 6168573 w 6168573"/>
              <a:gd name="connsiteY23-1518" fmla="*/ 3687412 h 4794127"/>
              <a:gd name="connsiteX24-1519" fmla="*/ 5061858 w 6168573"/>
              <a:gd name="connsiteY24-1520" fmla="*/ 4794127 h 4794127"/>
              <a:gd name="connsiteX25-1521" fmla="*/ 4004899 w 6168573"/>
              <a:gd name="connsiteY25-1522" fmla="*/ 4016515 h 4794127"/>
              <a:gd name="connsiteX26-1523" fmla="*/ 3996594 w 6168573"/>
              <a:gd name="connsiteY26-1524" fmla="*/ 3984214 h 4794127"/>
              <a:gd name="connsiteX27-1525" fmla="*/ 3998686 w 6168573"/>
              <a:gd name="connsiteY27-1526" fmla="*/ 3984954 h 4794127"/>
              <a:gd name="connsiteX28-1527" fmla="*/ 3998687 w 6168573"/>
              <a:gd name="connsiteY28-1528" fmla="*/ 3984954 h 4794127"/>
              <a:gd name="connsiteX29-1529" fmla="*/ 3996595 w 6168573"/>
              <a:gd name="connsiteY29-1530" fmla="*/ 3984214 h 4794127"/>
              <a:gd name="connsiteX30-1531" fmla="*/ 3977629 w 6168573"/>
              <a:gd name="connsiteY30-1532" fmla="*/ 3910454 h 4794127"/>
              <a:gd name="connsiteX31-1533" fmla="*/ 3977628 w 6168573"/>
              <a:gd name="connsiteY31-1534" fmla="*/ 3910454 h 4794127"/>
              <a:gd name="connsiteX32-1535" fmla="*/ 3996594 w 6168573"/>
              <a:gd name="connsiteY32-1536" fmla="*/ 3984214 h 4794127"/>
              <a:gd name="connsiteX33-1537" fmla="*/ 3983827 w 6168573"/>
              <a:gd name="connsiteY33-1538" fmla="*/ 3979696 h 4794127"/>
              <a:gd name="connsiteX34-1539" fmla="*/ 3964724 w 6168573"/>
              <a:gd name="connsiteY34-1540" fmla="*/ 3918159 h 4794127"/>
              <a:gd name="connsiteX35-1541" fmla="*/ 3396342 w 6168573"/>
              <a:gd name="connsiteY35-1542" fmla="*/ 3541410 h 4794127"/>
              <a:gd name="connsiteX36-1543" fmla="*/ 3156233 w 6168573"/>
              <a:gd name="connsiteY36-1544" fmla="*/ 3589886 h 4794127"/>
              <a:gd name="connsiteX37-1545" fmla="*/ 2920200 w 6168573"/>
              <a:gd name="connsiteY37-1546" fmla="*/ 3716462 h 4794127"/>
              <a:gd name="connsiteX38-1547" fmla="*/ 1977572 w 6168573"/>
              <a:gd name="connsiteY38-1548" fmla="*/ 3955144 h 4794127"/>
              <a:gd name="connsiteX39-1549" fmla="*/ 0 w 6168573"/>
              <a:gd name="connsiteY39-1550" fmla="*/ 1977572 h 4794127"/>
              <a:gd name="connsiteX40-1551" fmla="*/ 1977572 w 6168573"/>
              <a:gd name="connsiteY40-1552" fmla="*/ 0 h 4794127"/>
              <a:gd name="connsiteX0-1553" fmla="*/ 5061858 w 6168573"/>
              <a:gd name="connsiteY0-1554" fmla="*/ 2580697 h 4794127"/>
              <a:gd name="connsiteX1-1555" fmla="*/ 4948703 w 6168573"/>
              <a:gd name="connsiteY1-1556" fmla="*/ 2586411 h 4794127"/>
              <a:gd name="connsiteX2-1557" fmla="*/ 4948580 w 6168573"/>
              <a:gd name="connsiteY2-1558" fmla="*/ 2586430 h 4794127"/>
              <a:gd name="connsiteX3-1559" fmla="*/ 4905647 w 6168573"/>
              <a:gd name="connsiteY3-1560" fmla="*/ 2592845 h 4794127"/>
              <a:gd name="connsiteX4-1561" fmla="*/ 4906278 w 6168573"/>
              <a:gd name="connsiteY4-1562" fmla="*/ 2592886 h 4794127"/>
              <a:gd name="connsiteX5-1563" fmla="*/ 4948580 w 6168573"/>
              <a:gd name="connsiteY5-1564" fmla="*/ 2586430 h 4794127"/>
              <a:gd name="connsiteX6-1565" fmla="*/ 4948704 w 6168573"/>
              <a:gd name="connsiteY6-1566" fmla="*/ 2586411 h 4794127"/>
              <a:gd name="connsiteX7-1567" fmla="*/ 5061859 w 6168573"/>
              <a:gd name="connsiteY7-1568" fmla="*/ 2580697 h 4794127"/>
              <a:gd name="connsiteX8-1569" fmla="*/ 5061858 w 6168573"/>
              <a:gd name="connsiteY8-1570" fmla="*/ 2580697 h 4794127"/>
              <a:gd name="connsiteX9-1571" fmla="*/ 1977572 w 6168573"/>
              <a:gd name="connsiteY9-1572" fmla="*/ 0 h 4794127"/>
              <a:gd name="connsiteX10-1573" fmla="*/ 3866236 w 6168573"/>
              <a:gd name="connsiteY10-1574" fmla="*/ 1389503 h 4794127"/>
              <a:gd name="connsiteX11-1575" fmla="*/ 3893837 w 6168573"/>
              <a:gd name="connsiteY11-1576" fmla="*/ 1496844 h 4794127"/>
              <a:gd name="connsiteX12-1577" fmla="*/ 3758689 w 6168573"/>
              <a:gd name="connsiteY12-1578" fmla="*/ 1844036 h 4794127"/>
              <a:gd name="connsiteX13-1579" fmla="*/ 3758690 w 6168573"/>
              <a:gd name="connsiteY13-1580" fmla="*/ 1844037 h 4794127"/>
              <a:gd name="connsiteX14-1581" fmla="*/ 3893837 w 6168573"/>
              <a:gd name="connsiteY14-1582" fmla="*/ 1496847 h 4794127"/>
              <a:gd name="connsiteX15-1583" fmla="*/ 3893837 w 6168573"/>
              <a:gd name="connsiteY15-1584" fmla="*/ 1496845 h 4794127"/>
              <a:gd name="connsiteX16-1585" fmla="*/ 3895452 w 6168573"/>
              <a:gd name="connsiteY16-1586" fmla="*/ 1492696 h 4794127"/>
              <a:gd name="connsiteX17-1587" fmla="*/ 3895480 w 6168573"/>
              <a:gd name="connsiteY17-1588" fmla="*/ 1492881 h 4794127"/>
              <a:gd name="connsiteX18-1589" fmla="*/ 5079873 w 6168573"/>
              <a:gd name="connsiteY18-1590" fmla="*/ 2563703 h 4794127"/>
              <a:gd name="connsiteX19-1591" fmla="*/ 5126618 w 6168573"/>
              <a:gd name="connsiteY19-1592" fmla="*/ 2566064 h 4794127"/>
              <a:gd name="connsiteX20-1593" fmla="*/ 5148295 w 6168573"/>
              <a:gd name="connsiteY20-1594" fmla="*/ 2585062 h 4794127"/>
              <a:gd name="connsiteX21-1595" fmla="*/ 5148296 w 6168573"/>
              <a:gd name="connsiteY21-1596" fmla="*/ 2585062 h 4794127"/>
              <a:gd name="connsiteX22-1597" fmla="*/ 5175013 w 6168573"/>
              <a:gd name="connsiteY22-1598" fmla="*/ 2586411 h 4794127"/>
              <a:gd name="connsiteX23-1599" fmla="*/ 6168573 w 6168573"/>
              <a:gd name="connsiteY23-1600" fmla="*/ 3687412 h 4794127"/>
              <a:gd name="connsiteX24-1601" fmla="*/ 5061858 w 6168573"/>
              <a:gd name="connsiteY24-1602" fmla="*/ 4794127 h 4794127"/>
              <a:gd name="connsiteX25-1603" fmla="*/ 4004899 w 6168573"/>
              <a:gd name="connsiteY25-1604" fmla="*/ 4016515 h 4794127"/>
              <a:gd name="connsiteX26-1605" fmla="*/ 3996594 w 6168573"/>
              <a:gd name="connsiteY26-1606" fmla="*/ 3984214 h 4794127"/>
              <a:gd name="connsiteX27-1607" fmla="*/ 3998686 w 6168573"/>
              <a:gd name="connsiteY27-1608" fmla="*/ 3984954 h 4794127"/>
              <a:gd name="connsiteX28-1609" fmla="*/ 3998687 w 6168573"/>
              <a:gd name="connsiteY28-1610" fmla="*/ 3984954 h 4794127"/>
              <a:gd name="connsiteX29-1611" fmla="*/ 3996595 w 6168573"/>
              <a:gd name="connsiteY29-1612" fmla="*/ 3984214 h 4794127"/>
              <a:gd name="connsiteX30-1613" fmla="*/ 3977629 w 6168573"/>
              <a:gd name="connsiteY30-1614" fmla="*/ 3910454 h 4794127"/>
              <a:gd name="connsiteX31-1615" fmla="*/ 3977628 w 6168573"/>
              <a:gd name="connsiteY31-1616" fmla="*/ 3910454 h 4794127"/>
              <a:gd name="connsiteX32-1617" fmla="*/ 3996594 w 6168573"/>
              <a:gd name="connsiteY32-1618" fmla="*/ 3984214 h 4794127"/>
              <a:gd name="connsiteX33-1619" fmla="*/ 3964724 w 6168573"/>
              <a:gd name="connsiteY33-1620" fmla="*/ 3918159 h 4794127"/>
              <a:gd name="connsiteX34-1621" fmla="*/ 3396342 w 6168573"/>
              <a:gd name="connsiteY34-1622" fmla="*/ 3541410 h 4794127"/>
              <a:gd name="connsiteX35-1623" fmla="*/ 3156233 w 6168573"/>
              <a:gd name="connsiteY35-1624" fmla="*/ 3589886 h 4794127"/>
              <a:gd name="connsiteX36-1625" fmla="*/ 2920200 w 6168573"/>
              <a:gd name="connsiteY36-1626" fmla="*/ 3716462 h 4794127"/>
              <a:gd name="connsiteX37-1627" fmla="*/ 1977572 w 6168573"/>
              <a:gd name="connsiteY37-1628" fmla="*/ 3955144 h 4794127"/>
              <a:gd name="connsiteX38-1629" fmla="*/ 0 w 6168573"/>
              <a:gd name="connsiteY38-1630" fmla="*/ 1977572 h 4794127"/>
              <a:gd name="connsiteX39-1631" fmla="*/ 1977572 w 6168573"/>
              <a:gd name="connsiteY39-1632" fmla="*/ 0 h 4794127"/>
              <a:gd name="connsiteX0-1633" fmla="*/ 5061858 w 6168573"/>
              <a:gd name="connsiteY0-1634" fmla="*/ 2580697 h 4794127"/>
              <a:gd name="connsiteX1-1635" fmla="*/ 4948703 w 6168573"/>
              <a:gd name="connsiteY1-1636" fmla="*/ 2586411 h 4794127"/>
              <a:gd name="connsiteX2-1637" fmla="*/ 4948580 w 6168573"/>
              <a:gd name="connsiteY2-1638" fmla="*/ 2586430 h 4794127"/>
              <a:gd name="connsiteX3-1639" fmla="*/ 4905647 w 6168573"/>
              <a:gd name="connsiteY3-1640" fmla="*/ 2592845 h 4794127"/>
              <a:gd name="connsiteX4-1641" fmla="*/ 4906278 w 6168573"/>
              <a:gd name="connsiteY4-1642" fmla="*/ 2592886 h 4794127"/>
              <a:gd name="connsiteX5-1643" fmla="*/ 4948580 w 6168573"/>
              <a:gd name="connsiteY5-1644" fmla="*/ 2586430 h 4794127"/>
              <a:gd name="connsiteX6-1645" fmla="*/ 4948704 w 6168573"/>
              <a:gd name="connsiteY6-1646" fmla="*/ 2586411 h 4794127"/>
              <a:gd name="connsiteX7-1647" fmla="*/ 5061859 w 6168573"/>
              <a:gd name="connsiteY7-1648" fmla="*/ 2580697 h 4794127"/>
              <a:gd name="connsiteX8-1649" fmla="*/ 5061858 w 6168573"/>
              <a:gd name="connsiteY8-1650" fmla="*/ 2580697 h 4794127"/>
              <a:gd name="connsiteX9-1651" fmla="*/ 1977572 w 6168573"/>
              <a:gd name="connsiteY9-1652" fmla="*/ 0 h 4794127"/>
              <a:gd name="connsiteX10-1653" fmla="*/ 3866236 w 6168573"/>
              <a:gd name="connsiteY10-1654" fmla="*/ 1389503 h 4794127"/>
              <a:gd name="connsiteX11-1655" fmla="*/ 3893837 w 6168573"/>
              <a:gd name="connsiteY11-1656" fmla="*/ 1496844 h 4794127"/>
              <a:gd name="connsiteX12-1657" fmla="*/ 3758689 w 6168573"/>
              <a:gd name="connsiteY12-1658" fmla="*/ 1844036 h 4794127"/>
              <a:gd name="connsiteX13-1659" fmla="*/ 3758690 w 6168573"/>
              <a:gd name="connsiteY13-1660" fmla="*/ 1844037 h 4794127"/>
              <a:gd name="connsiteX14-1661" fmla="*/ 3893837 w 6168573"/>
              <a:gd name="connsiteY14-1662" fmla="*/ 1496847 h 4794127"/>
              <a:gd name="connsiteX15-1663" fmla="*/ 3893837 w 6168573"/>
              <a:gd name="connsiteY15-1664" fmla="*/ 1496845 h 4794127"/>
              <a:gd name="connsiteX16-1665" fmla="*/ 3895452 w 6168573"/>
              <a:gd name="connsiteY16-1666" fmla="*/ 1492696 h 4794127"/>
              <a:gd name="connsiteX17-1667" fmla="*/ 3895480 w 6168573"/>
              <a:gd name="connsiteY17-1668" fmla="*/ 1492881 h 4794127"/>
              <a:gd name="connsiteX18-1669" fmla="*/ 5079873 w 6168573"/>
              <a:gd name="connsiteY18-1670" fmla="*/ 2563703 h 4794127"/>
              <a:gd name="connsiteX19-1671" fmla="*/ 5126618 w 6168573"/>
              <a:gd name="connsiteY19-1672" fmla="*/ 2566064 h 4794127"/>
              <a:gd name="connsiteX20-1673" fmla="*/ 5148295 w 6168573"/>
              <a:gd name="connsiteY20-1674" fmla="*/ 2585062 h 4794127"/>
              <a:gd name="connsiteX21-1675" fmla="*/ 5148296 w 6168573"/>
              <a:gd name="connsiteY21-1676" fmla="*/ 2585062 h 4794127"/>
              <a:gd name="connsiteX22-1677" fmla="*/ 5175013 w 6168573"/>
              <a:gd name="connsiteY22-1678" fmla="*/ 2586411 h 4794127"/>
              <a:gd name="connsiteX23-1679" fmla="*/ 6168573 w 6168573"/>
              <a:gd name="connsiteY23-1680" fmla="*/ 3687412 h 4794127"/>
              <a:gd name="connsiteX24-1681" fmla="*/ 5061858 w 6168573"/>
              <a:gd name="connsiteY24-1682" fmla="*/ 4794127 h 4794127"/>
              <a:gd name="connsiteX25-1683" fmla="*/ 4004899 w 6168573"/>
              <a:gd name="connsiteY25-1684" fmla="*/ 4016515 h 4794127"/>
              <a:gd name="connsiteX26-1685" fmla="*/ 3996594 w 6168573"/>
              <a:gd name="connsiteY26-1686" fmla="*/ 3984214 h 4794127"/>
              <a:gd name="connsiteX27-1687" fmla="*/ 3998686 w 6168573"/>
              <a:gd name="connsiteY27-1688" fmla="*/ 3984954 h 4794127"/>
              <a:gd name="connsiteX28-1689" fmla="*/ 3998687 w 6168573"/>
              <a:gd name="connsiteY28-1690" fmla="*/ 3984954 h 4794127"/>
              <a:gd name="connsiteX29-1691" fmla="*/ 3996595 w 6168573"/>
              <a:gd name="connsiteY29-1692" fmla="*/ 3984214 h 4794127"/>
              <a:gd name="connsiteX30-1693" fmla="*/ 3977629 w 6168573"/>
              <a:gd name="connsiteY30-1694" fmla="*/ 3910454 h 4794127"/>
              <a:gd name="connsiteX31-1695" fmla="*/ 3977628 w 6168573"/>
              <a:gd name="connsiteY31-1696" fmla="*/ 3910454 h 4794127"/>
              <a:gd name="connsiteX32-1697" fmla="*/ 3964724 w 6168573"/>
              <a:gd name="connsiteY32-1698" fmla="*/ 3918159 h 4794127"/>
              <a:gd name="connsiteX33-1699" fmla="*/ 3396342 w 6168573"/>
              <a:gd name="connsiteY33-1700" fmla="*/ 3541410 h 4794127"/>
              <a:gd name="connsiteX34-1701" fmla="*/ 3156233 w 6168573"/>
              <a:gd name="connsiteY34-1702" fmla="*/ 3589886 h 4794127"/>
              <a:gd name="connsiteX35-1703" fmla="*/ 2920200 w 6168573"/>
              <a:gd name="connsiteY35-1704" fmla="*/ 3716462 h 4794127"/>
              <a:gd name="connsiteX36-1705" fmla="*/ 1977572 w 6168573"/>
              <a:gd name="connsiteY36-1706" fmla="*/ 3955144 h 4794127"/>
              <a:gd name="connsiteX37-1707" fmla="*/ 0 w 6168573"/>
              <a:gd name="connsiteY37-1708" fmla="*/ 1977572 h 4794127"/>
              <a:gd name="connsiteX38-1709" fmla="*/ 1977572 w 6168573"/>
              <a:gd name="connsiteY38-1710" fmla="*/ 0 h 4794127"/>
              <a:gd name="connsiteX0-1711" fmla="*/ 5061858 w 6168573"/>
              <a:gd name="connsiteY0-1712" fmla="*/ 2580697 h 4794127"/>
              <a:gd name="connsiteX1-1713" fmla="*/ 4948703 w 6168573"/>
              <a:gd name="connsiteY1-1714" fmla="*/ 2586411 h 4794127"/>
              <a:gd name="connsiteX2-1715" fmla="*/ 4948580 w 6168573"/>
              <a:gd name="connsiteY2-1716" fmla="*/ 2586430 h 4794127"/>
              <a:gd name="connsiteX3-1717" fmla="*/ 4905647 w 6168573"/>
              <a:gd name="connsiteY3-1718" fmla="*/ 2592845 h 4794127"/>
              <a:gd name="connsiteX4-1719" fmla="*/ 4906278 w 6168573"/>
              <a:gd name="connsiteY4-1720" fmla="*/ 2592886 h 4794127"/>
              <a:gd name="connsiteX5-1721" fmla="*/ 4948580 w 6168573"/>
              <a:gd name="connsiteY5-1722" fmla="*/ 2586430 h 4794127"/>
              <a:gd name="connsiteX6-1723" fmla="*/ 4948704 w 6168573"/>
              <a:gd name="connsiteY6-1724" fmla="*/ 2586411 h 4794127"/>
              <a:gd name="connsiteX7-1725" fmla="*/ 5061859 w 6168573"/>
              <a:gd name="connsiteY7-1726" fmla="*/ 2580697 h 4794127"/>
              <a:gd name="connsiteX8-1727" fmla="*/ 5061858 w 6168573"/>
              <a:gd name="connsiteY8-1728" fmla="*/ 2580697 h 4794127"/>
              <a:gd name="connsiteX9-1729" fmla="*/ 1977572 w 6168573"/>
              <a:gd name="connsiteY9-1730" fmla="*/ 0 h 4794127"/>
              <a:gd name="connsiteX10-1731" fmla="*/ 3866236 w 6168573"/>
              <a:gd name="connsiteY10-1732" fmla="*/ 1389503 h 4794127"/>
              <a:gd name="connsiteX11-1733" fmla="*/ 3893837 w 6168573"/>
              <a:gd name="connsiteY11-1734" fmla="*/ 1496844 h 4794127"/>
              <a:gd name="connsiteX12-1735" fmla="*/ 3758689 w 6168573"/>
              <a:gd name="connsiteY12-1736" fmla="*/ 1844036 h 4794127"/>
              <a:gd name="connsiteX13-1737" fmla="*/ 3758690 w 6168573"/>
              <a:gd name="connsiteY13-1738" fmla="*/ 1844037 h 4794127"/>
              <a:gd name="connsiteX14-1739" fmla="*/ 3893837 w 6168573"/>
              <a:gd name="connsiteY14-1740" fmla="*/ 1496847 h 4794127"/>
              <a:gd name="connsiteX15-1741" fmla="*/ 3893837 w 6168573"/>
              <a:gd name="connsiteY15-1742" fmla="*/ 1496845 h 4794127"/>
              <a:gd name="connsiteX16-1743" fmla="*/ 3895452 w 6168573"/>
              <a:gd name="connsiteY16-1744" fmla="*/ 1492696 h 4794127"/>
              <a:gd name="connsiteX17-1745" fmla="*/ 3895480 w 6168573"/>
              <a:gd name="connsiteY17-1746" fmla="*/ 1492881 h 4794127"/>
              <a:gd name="connsiteX18-1747" fmla="*/ 5079873 w 6168573"/>
              <a:gd name="connsiteY18-1748" fmla="*/ 2563703 h 4794127"/>
              <a:gd name="connsiteX19-1749" fmla="*/ 5126618 w 6168573"/>
              <a:gd name="connsiteY19-1750" fmla="*/ 2566064 h 4794127"/>
              <a:gd name="connsiteX20-1751" fmla="*/ 5148295 w 6168573"/>
              <a:gd name="connsiteY20-1752" fmla="*/ 2585062 h 4794127"/>
              <a:gd name="connsiteX21-1753" fmla="*/ 5148296 w 6168573"/>
              <a:gd name="connsiteY21-1754" fmla="*/ 2585062 h 4794127"/>
              <a:gd name="connsiteX22-1755" fmla="*/ 5175013 w 6168573"/>
              <a:gd name="connsiteY22-1756" fmla="*/ 2586411 h 4794127"/>
              <a:gd name="connsiteX23-1757" fmla="*/ 6168573 w 6168573"/>
              <a:gd name="connsiteY23-1758" fmla="*/ 3687412 h 4794127"/>
              <a:gd name="connsiteX24-1759" fmla="*/ 5061858 w 6168573"/>
              <a:gd name="connsiteY24-1760" fmla="*/ 4794127 h 4794127"/>
              <a:gd name="connsiteX25-1761" fmla="*/ 4004899 w 6168573"/>
              <a:gd name="connsiteY25-1762" fmla="*/ 4016515 h 4794127"/>
              <a:gd name="connsiteX26-1763" fmla="*/ 3996594 w 6168573"/>
              <a:gd name="connsiteY26-1764" fmla="*/ 3984214 h 4794127"/>
              <a:gd name="connsiteX27-1765" fmla="*/ 3998686 w 6168573"/>
              <a:gd name="connsiteY27-1766" fmla="*/ 3984954 h 4794127"/>
              <a:gd name="connsiteX28-1767" fmla="*/ 3998687 w 6168573"/>
              <a:gd name="connsiteY28-1768" fmla="*/ 3984954 h 4794127"/>
              <a:gd name="connsiteX29-1769" fmla="*/ 3977629 w 6168573"/>
              <a:gd name="connsiteY29-1770" fmla="*/ 3910454 h 4794127"/>
              <a:gd name="connsiteX30-1771" fmla="*/ 3977628 w 6168573"/>
              <a:gd name="connsiteY30-1772" fmla="*/ 3910454 h 4794127"/>
              <a:gd name="connsiteX31-1773" fmla="*/ 3964724 w 6168573"/>
              <a:gd name="connsiteY31-1774" fmla="*/ 3918159 h 4794127"/>
              <a:gd name="connsiteX32-1775" fmla="*/ 3396342 w 6168573"/>
              <a:gd name="connsiteY32-1776" fmla="*/ 3541410 h 4794127"/>
              <a:gd name="connsiteX33-1777" fmla="*/ 3156233 w 6168573"/>
              <a:gd name="connsiteY33-1778" fmla="*/ 3589886 h 4794127"/>
              <a:gd name="connsiteX34-1779" fmla="*/ 2920200 w 6168573"/>
              <a:gd name="connsiteY34-1780" fmla="*/ 3716462 h 4794127"/>
              <a:gd name="connsiteX35-1781" fmla="*/ 1977572 w 6168573"/>
              <a:gd name="connsiteY35-1782" fmla="*/ 3955144 h 4794127"/>
              <a:gd name="connsiteX36-1783" fmla="*/ 0 w 6168573"/>
              <a:gd name="connsiteY36-1784" fmla="*/ 1977572 h 4794127"/>
              <a:gd name="connsiteX37-1785" fmla="*/ 1977572 w 6168573"/>
              <a:gd name="connsiteY37-1786" fmla="*/ 0 h 4794127"/>
              <a:gd name="connsiteX0-1787" fmla="*/ 5061858 w 6168573"/>
              <a:gd name="connsiteY0-1788" fmla="*/ 2580697 h 4794127"/>
              <a:gd name="connsiteX1-1789" fmla="*/ 4948703 w 6168573"/>
              <a:gd name="connsiteY1-1790" fmla="*/ 2586411 h 4794127"/>
              <a:gd name="connsiteX2-1791" fmla="*/ 4948580 w 6168573"/>
              <a:gd name="connsiteY2-1792" fmla="*/ 2586430 h 4794127"/>
              <a:gd name="connsiteX3-1793" fmla="*/ 4905647 w 6168573"/>
              <a:gd name="connsiteY3-1794" fmla="*/ 2592845 h 4794127"/>
              <a:gd name="connsiteX4-1795" fmla="*/ 4906278 w 6168573"/>
              <a:gd name="connsiteY4-1796" fmla="*/ 2592886 h 4794127"/>
              <a:gd name="connsiteX5-1797" fmla="*/ 4948580 w 6168573"/>
              <a:gd name="connsiteY5-1798" fmla="*/ 2586430 h 4794127"/>
              <a:gd name="connsiteX6-1799" fmla="*/ 4948704 w 6168573"/>
              <a:gd name="connsiteY6-1800" fmla="*/ 2586411 h 4794127"/>
              <a:gd name="connsiteX7-1801" fmla="*/ 5061859 w 6168573"/>
              <a:gd name="connsiteY7-1802" fmla="*/ 2580697 h 4794127"/>
              <a:gd name="connsiteX8-1803" fmla="*/ 5061858 w 6168573"/>
              <a:gd name="connsiteY8-1804" fmla="*/ 2580697 h 4794127"/>
              <a:gd name="connsiteX9-1805" fmla="*/ 1977572 w 6168573"/>
              <a:gd name="connsiteY9-1806" fmla="*/ 0 h 4794127"/>
              <a:gd name="connsiteX10-1807" fmla="*/ 3866236 w 6168573"/>
              <a:gd name="connsiteY10-1808" fmla="*/ 1389503 h 4794127"/>
              <a:gd name="connsiteX11-1809" fmla="*/ 3893837 w 6168573"/>
              <a:gd name="connsiteY11-1810" fmla="*/ 1496844 h 4794127"/>
              <a:gd name="connsiteX12-1811" fmla="*/ 3758689 w 6168573"/>
              <a:gd name="connsiteY12-1812" fmla="*/ 1844036 h 4794127"/>
              <a:gd name="connsiteX13-1813" fmla="*/ 3758690 w 6168573"/>
              <a:gd name="connsiteY13-1814" fmla="*/ 1844037 h 4794127"/>
              <a:gd name="connsiteX14-1815" fmla="*/ 3893837 w 6168573"/>
              <a:gd name="connsiteY14-1816" fmla="*/ 1496847 h 4794127"/>
              <a:gd name="connsiteX15-1817" fmla="*/ 3893837 w 6168573"/>
              <a:gd name="connsiteY15-1818" fmla="*/ 1496845 h 4794127"/>
              <a:gd name="connsiteX16-1819" fmla="*/ 3895452 w 6168573"/>
              <a:gd name="connsiteY16-1820" fmla="*/ 1492696 h 4794127"/>
              <a:gd name="connsiteX17-1821" fmla="*/ 3895480 w 6168573"/>
              <a:gd name="connsiteY17-1822" fmla="*/ 1492881 h 4794127"/>
              <a:gd name="connsiteX18-1823" fmla="*/ 5079873 w 6168573"/>
              <a:gd name="connsiteY18-1824" fmla="*/ 2563703 h 4794127"/>
              <a:gd name="connsiteX19-1825" fmla="*/ 5126618 w 6168573"/>
              <a:gd name="connsiteY19-1826" fmla="*/ 2566064 h 4794127"/>
              <a:gd name="connsiteX20-1827" fmla="*/ 5148295 w 6168573"/>
              <a:gd name="connsiteY20-1828" fmla="*/ 2585062 h 4794127"/>
              <a:gd name="connsiteX21-1829" fmla="*/ 5148296 w 6168573"/>
              <a:gd name="connsiteY21-1830" fmla="*/ 2585062 h 4794127"/>
              <a:gd name="connsiteX22-1831" fmla="*/ 5175013 w 6168573"/>
              <a:gd name="connsiteY22-1832" fmla="*/ 2586411 h 4794127"/>
              <a:gd name="connsiteX23-1833" fmla="*/ 6168573 w 6168573"/>
              <a:gd name="connsiteY23-1834" fmla="*/ 3687412 h 4794127"/>
              <a:gd name="connsiteX24-1835" fmla="*/ 5061858 w 6168573"/>
              <a:gd name="connsiteY24-1836" fmla="*/ 4794127 h 4794127"/>
              <a:gd name="connsiteX25-1837" fmla="*/ 4004899 w 6168573"/>
              <a:gd name="connsiteY25-1838" fmla="*/ 4016515 h 4794127"/>
              <a:gd name="connsiteX26-1839" fmla="*/ 3996594 w 6168573"/>
              <a:gd name="connsiteY26-1840" fmla="*/ 3984214 h 4794127"/>
              <a:gd name="connsiteX27-1841" fmla="*/ 3998686 w 6168573"/>
              <a:gd name="connsiteY27-1842" fmla="*/ 3984954 h 4794127"/>
              <a:gd name="connsiteX28-1843" fmla="*/ 3977629 w 6168573"/>
              <a:gd name="connsiteY28-1844" fmla="*/ 3910454 h 4794127"/>
              <a:gd name="connsiteX29-1845" fmla="*/ 3977628 w 6168573"/>
              <a:gd name="connsiteY29-1846" fmla="*/ 3910454 h 4794127"/>
              <a:gd name="connsiteX30-1847" fmla="*/ 3964724 w 6168573"/>
              <a:gd name="connsiteY30-1848" fmla="*/ 3918159 h 4794127"/>
              <a:gd name="connsiteX31-1849" fmla="*/ 3396342 w 6168573"/>
              <a:gd name="connsiteY31-1850" fmla="*/ 3541410 h 4794127"/>
              <a:gd name="connsiteX32-1851" fmla="*/ 3156233 w 6168573"/>
              <a:gd name="connsiteY32-1852" fmla="*/ 3589886 h 4794127"/>
              <a:gd name="connsiteX33-1853" fmla="*/ 2920200 w 6168573"/>
              <a:gd name="connsiteY33-1854" fmla="*/ 3716462 h 4794127"/>
              <a:gd name="connsiteX34-1855" fmla="*/ 1977572 w 6168573"/>
              <a:gd name="connsiteY34-1856" fmla="*/ 3955144 h 4794127"/>
              <a:gd name="connsiteX35-1857" fmla="*/ 0 w 6168573"/>
              <a:gd name="connsiteY35-1858" fmla="*/ 1977572 h 4794127"/>
              <a:gd name="connsiteX36-1859" fmla="*/ 1977572 w 6168573"/>
              <a:gd name="connsiteY36-1860" fmla="*/ 0 h 4794127"/>
              <a:gd name="connsiteX0-1861" fmla="*/ 5061858 w 6168573"/>
              <a:gd name="connsiteY0-1862" fmla="*/ 2580697 h 4794127"/>
              <a:gd name="connsiteX1-1863" fmla="*/ 4948703 w 6168573"/>
              <a:gd name="connsiteY1-1864" fmla="*/ 2586411 h 4794127"/>
              <a:gd name="connsiteX2-1865" fmla="*/ 4948580 w 6168573"/>
              <a:gd name="connsiteY2-1866" fmla="*/ 2586430 h 4794127"/>
              <a:gd name="connsiteX3-1867" fmla="*/ 4905647 w 6168573"/>
              <a:gd name="connsiteY3-1868" fmla="*/ 2592845 h 4794127"/>
              <a:gd name="connsiteX4-1869" fmla="*/ 4906278 w 6168573"/>
              <a:gd name="connsiteY4-1870" fmla="*/ 2592886 h 4794127"/>
              <a:gd name="connsiteX5-1871" fmla="*/ 4948580 w 6168573"/>
              <a:gd name="connsiteY5-1872" fmla="*/ 2586430 h 4794127"/>
              <a:gd name="connsiteX6-1873" fmla="*/ 4948704 w 6168573"/>
              <a:gd name="connsiteY6-1874" fmla="*/ 2586411 h 4794127"/>
              <a:gd name="connsiteX7-1875" fmla="*/ 5061859 w 6168573"/>
              <a:gd name="connsiteY7-1876" fmla="*/ 2580697 h 4794127"/>
              <a:gd name="connsiteX8-1877" fmla="*/ 5061858 w 6168573"/>
              <a:gd name="connsiteY8-1878" fmla="*/ 2580697 h 4794127"/>
              <a:gd name="connsiteX9-1879" fmla="*/ 1977572 w 6168573"/>
              <a:gd name="connsiteY9-1880" fmla="*/ 0 h 4794127"/>
              <a:gd name="connsiteX10-1881" fmla="*/ 3866236 w 6168573"/>
              <a:gd name="connsiteY10-1882" fmla="*/ 1389503 h 4794127"/>
              <a:gd name="connsiteX11-1883" fmla="*/ 3893837 w 6168573"/>
              <a:gd name="connsiteY11-1884" fmla="*/ 1496844 h 4794127"/>
              <a:gd name="connsiteX12-1885" fmla="*/ 3758689 w 6168573"/>
              <a:gd name="connsiteY12-1886" fmla="*/ 1844036 h 4794127"/>
              <a:gd name="connsiteX13-1887" fmla="*/ 3758690 w 6168573"/>
              <a:gd name="connsiteY13-1888" fmla="*/ 1844037 h 4794127"/>
              <a:gd name="connsiteX14-1889" fmla="*/ 3893837 w 6168573"/>
              <a:gd name="connsiteY14-1890" fmla="*/ 1496847 h 4794127"/>
              <a:gd name="connsiteX15-1891" fmla="*/ 3893837 w 6168573"/>
              <a:gd name="connsiteY15-1892" fmla="*/ 1496845 h 4794127"/>
              <a:gd name="connsiteX16-1893" fmla="*/ 3895452 w 6168573"/>
              <a:gd name="connsiteY16-1894" fmla="*/ 1492696 h 4794127"/>
              <a:gd name="connsiteX17-1895" fmla="*/ 3895480 w 6168573"/>
              <a:gd name="connsiteY17-1896" fmla="*/ 1492881 h 4794127"/>
              <a:gd name="connsiteX18-1897" fmla="*/ 5079873 w 6168573"/>
              <a:gd name="connsiteY18-1898" fmla="*/ 2563703 h 4794127"/>
              <a:gd name="connsiteX19-1899" fmla="*/ 5126618 w 6168573"/>
              <a:gd name="connsiteY19-1900" fmla="*/ 2566064 h 4794127"/>
              <a:gd name="connsiteX20-1901" fmla="*/ 5148295 w 6168573"/>
              <a:gd name="connsiteY20-1902" fmla="*/ 2585062 h 4794127"/>
              <a:gd name="connsiteX21-1903" fmla="*/ 5148296 w 6168573"/>
              <a:gd name="connsiteY21-1904" fmla="*/ 2585062 h 4794127"/>
              <a:gd name="connsiteX22-1905" fmla="*/ 5175013 w 6168573"/>
              <a:gd name="connsiteY22-1906" fmla="*/ 2586411 h 4794127"/>
              <a:gd name="connsiteX23-1907" fmla="*/ 6168573 w 6168573"/>
              <a:gd name="connsiteY23-1908" fmla="*/ 3687412 h 4794127"/>
              <a:gd name="connsiteX24-1909" fmla="*/ 5061858 w 6168573"/>
              <a:gd name="connsiteY24-1910" fmla="*/ 4794127 h 4794127"/>
              <a:gd name="connsiteX25-1911" fmla="*/ 4004899 w 6168573"/>
              <a:gd name="connsiteY25-1912" fmla="*/ 4016515 h 4794127"/>
              <a:gd name="connsiteX26-1913" fmla="*/ 3996594 w 6168573"/>
              <a:gd name="connsiteY26-1914" fmla="*/ 3984214 h 4794127"/>
              <a:gd name="connsiteX27-1915" fmla="*/ 3977629 w 6168573"/>
              <a:gd name="connsiteY27-1916" fmla="*/ 3910454 h 4794127"/>
              <a:gd name="connsiteX28-1917" fmla="*/ 3977628 w 6168573"/>
              <a:gd name="connsiteY28-1918" fmla="*/ 3910454 h 4794127"/>
              <a:gd name="connsiteX29-1919" fmla="*/ 3964724 w 6168573"/>
              <a:gd name="connsiteY29-1920" fmla="*/ 3918159 h 4794127"/>
              <a:gd name="connsiteX30-1921" fmla="*/ 3396342 w 6168573"/>
              <a:gd name="connsiteY30-1922" fmla="*/ 3541410 h 4794127"/>
              <a:gd name="connsiteX31-1923" fmla="*/ 3156233 w 6168573"/>
              <a:gd name="connsiteY31-1924" fmla="*/ 3589886 h 4794127"/>
              <a:gd name="connsiteX32-1925" fmla="*/ 2920200 w 6168573"/>
              <a:gd name="connsiteY32-1926" fmla="*/ 3716462 h 4794127"/>
              <a:gd name="connsiteX33-1927" fmla="*/ 1977572 w 6168573"/>
              <a:gd name="connsiteY33-1928" fmla="*/ 3955144 h 4794127"/>
              <a:gd name="connsiteX34-1929" fmla="*/ 0 w 6168573"/>
              <a:gd name="connsiteY34-1930" fmla="*/ 1977572 h 4794127"/>
              <a:gd name="connsiteX35-1931" fmla="*/ 1977572 w 6168573"/>
              <a:gd name="connsiteY35-1932" fmla="*/ 0 h 4794127"/>
              <a:gd name="connsiteX0-1933" fmla="*/ 5061858 w 6168573"/>
              <a:gd name="connsiteY0-1934" fmla="*/ 2580697 h 4794127"/>
              <a:gd name="connsiteX1-1935" fmla="*/ 4948703 w 6168573"/>
              <a:gd name="connsiteY1-1936" fmla="*/ 2586411 h 4794127"/>
              <a:gd name="connsiteX2-1937" fmla="*/ 4948580 w 6168573"/>
              <a:gd name="connsiteY2-1938" fmla="*/ 2586430 h 4794127"/>
              <a:gd name="connsiteX3-1939" fmla="*/ 4905647 w 6168573"/>
              <a:gd name="connsiteY3-1940" fmla="*/ 2592845 h 4794127"/>
              <a:gd name="connsiteX4-1941" fmla="*/ 4906278 w 6168573"/>
              <a:gd name="connsiteY4-1942" fmla="*/ 2592886 h 4794127"/>
              <a:gd name="connsiteX5-1943" fmla="*/ 4948580 w 6168573"/>
              <a:gd name="connsiteY5-1944" fmla="*/ 2586430 h 4794127"/>
              <a:gd name="connsiteX6-1945" fmla="*/ 4948704 w 6168573"/>
              <a:gd name="connsiteY6-1946" fmla="*/ 2586411 h 4794127"/>
              <a:gd name="connsiteX7-1947" fmla="*/ 5061859 w 6168573"/>
              <a:gd name="connsiteY7-1948" fmla="*/ 2580697 h 4794127"/>
              <a:gd name="connsiteX8-1949" fmla="*/ 5061858 w 6168573"/>
              <a:gd name="connsiteY8-1950" fmla="*/ 2580697 h 4794127"/>
              <a:gd name="connsiteX9-1951" fmla="*/ 1977572 w 6168573"/>
              <a:gd name="connsiteY9-1952" fmla="*/ 0 h 4794127"/>
              <a:gd name="connsiteX10-1953" fmla="*/ 3866236 w 6168573"/>
              <a:gd name="connsiteY10-1954" fmla="*/ 1389503 h 4794127"/>
              <a:gd name="connsiteX11-1955" fmla="*/ 3893837 w 6168573"/>
              <a:gd name="connsiteY11-1956" fmla="*/ 1496844 h 4794127"/>
              <a:gd name="connsiteX12-1957" fmla="*/ 3758689 w 6168573"/>
              <a:gd name="connsiteY12-1958" fmla="*/ 1844036 h 4794127"/>
              <a:gd name="connsiteX13-1959" fmla="*/ 3758690 w 6168573"/>
              <a:gd name="connsiteY13-1960" fmla="*/ 1844037 h 4794127"/>
              <a:gd name="connsiteX14-1961" fmla="*/ 3893837 w 6168573"/>
              <a:gd name="connsiteY14-1962" fmla="*/ 1496847 h 4794127"/>
              <a:gd name="connsiteX15-1963" fmla="*/ 3893837 w 6168573"/>
              <a:gd name="connsiteY15-1964" fmla="*/ 1496845 h 4794127"/>
              <a:gd name="connsiteX16-1965" fmla="*/ 3895452 w 6168573"/>
              <a:gd name="connsiteY16-1966" fmla="*/ 1492696 h 4794127"/>
              <a:gd name="connsiteX17-1967" fmla="*/ 3895480 w 6168573"/>
              <a:gd name="connsiteY17-1968" fmla="*/ 1492881 h 4794127"/>
              <a:gd name="connsiteX18-1969" fmla="*/ 5079873 w 6168573"/>
              <a:gd name="connsiteY18-1970" fmla="*/ 2563703 h 4794127"/>
              <a:gd name="connsiteX19-1971" fmla="*/ 5126618 w 6168573"/>
              <a:gd name="connsiteY19-1972" fmla="*/ 2566064 h 4794127"/>
              <a:gd name="connsiteX20-1973" fmla="*/ 5148295 w 6168573"/>
              <a:gd name="connsiteY20-1974" fmla="*/ 2585062 h 4794127"/>
              <a:gd name="connsiteX21-1975" fmla="*/ 5148296 w 6168573"/>
              <a:gd name="connsiteY21-1976" fmla="*/ 2585062 h 4794127"/>
              <a:gd name="connsiteX22-1977" fmla="*/ 5175013 w 6168573"/>
              <a:gd name="connsiteY22-1978" fmla="*/ 2586411 h 4794127"/>
              <a:gd name="connsiteX23-1979" fmla="*/ 6168573 w 6168573"/>
              <a:gd name="connsiteY23-1980" fmla="*/ 3687412 h 4794127"/>
              <a:gd name="connsiteX24-1981" fmla="*/ 5061858 w 6168573"/>
              <a:gd name="connsiteY24-1982" fmla="*/ 4794127 h 4794127"/>
              <a:gd name="connsiteX25-1983" fmla="*/ 4004899 w 6168573"/>
              <a:gd name="connsiteY25-1984" fmla="*/ 4016515 h 4794127"/>
              <a:gd name="connsiteX26-1985" fmla="*/ 3977629 w 6168573"/>
              <a:gd name="connsiteY26-1986" fmla="*/ 3910454 h 4794127"/>
              <a:gd name="connsiteX27-1987" fmla="*/ 3977628 w 6168573"/>
              <a:gd name="connsiteY27-1988" fmla="*/ 3910454 h 4794127"/>
              <a:gd name="connsiteX28-1989" fmla="*/ 3964724 w 6168573"/>
              <a:gd name="connsiteY28-1990" fmla="*/ 3918159 h 4794127"/>
              <a:gd name="connsiteX29-1991" fmla="*/ 3396342 w 6168573"/>
              <a:gd name="connsiteY29-1992" fmla="*/ 3541410 h 4794127"/>
              <a:gd name="connsiteX30-1993" fmla="*/ 3156233 w 6168573"/>
              <a:gd name="connsiteY30-1994" fmla="*/ 3589886 h 4794127"/>
              <a:gd name="connsiteX31-1995" fmla="*/ 2920200 w 6168573"/>
              <a:gd name="connsiteY31-1996" fmla="*/ 3716462 h 4794127"/>
              <a:gd name="connsiteX32-1997" fmla="*/ 1977572 w 6168573"/>
              <a:gd name="connsiteY32-1998" fmla="*/ 3955144 h 4794127"/>
              <a:gd name="connsiteX33-1999" fmla="*/ 0 w 6168573"/>
              <a:gd name="connsiteY33-2000" fmla="*/ 1977572 h 4794127"/>
              <a:gd name="connsiteX34-2001" fmla="*/ 1977572 w 6168573"/>
              <a:gd name="connsiteY34-2002" fmla="*/ 0 h 4794127"/>
              <a:gd name="connsiteX0-2003" fmla="*/ 5061858 w 6168573"/>
              <a:gd name="connsiteY0-2004" fmla="*/ 2580697 h 4794127"/>
              <a:gd name="connsiteX1-2005" fmla="*/ 4948703 w 6168573"/>
              <a:gd name="connsiteY1-2006" fmla="*/ 2586411 h 4794127"/>
              <a:gd name="connsiteX2-2007" fmla="*/ 4948580 w 6168573"/>
              <a:gd name="connsiteY2-2008" fmla="*/ 2586430 h 4794127"/>
              <a:gd name="connsiteX3-2009" fmla="*/ 4905647 w 6168573"/>
              <a:gd name="connsiteY3-2010" fmla="*/ 2592845 h 4794127"/>
              <a:gd name="connsiteX4-2011" fmla="*/ 4906278 w 6168573"/>
              <a:gd name="connsiteY4-2012" fmla="*/ 2592886 h 4794127"/>
              <a:gd name="connsiteX5-2013" fmla="*/ 4948580 w 6168573"/>
              <a:gd name="connsiteY5-2014" fmla="*/ 2586430 h 4794127"/>
              <a:gd name="connsiteX6-2015" fmla="*/ 5061859 w 6168573"/>
              <a:gd name="connsiteY6-2016" fmla="*/ 2580697 h 4794127"/>
              <a:gd name="connsiteX7-2017" fmla="*/ 5061858 w 6168573"/>
              <a:gd name="connsiteY7-2018" fmla="*/ 2580697 h 4794127"/>
              <a:gd name="connsiteX8-2019" fmla="*/ 1977572 w 6168573"/>
              <a:gd name="connsiteY8-2020" fmla="*/ 0 h 4794127"/>
              <a:gd name="connsiteX9-2021" fmla="*/ 3866236 w 6168573"/>
              <a:gd name="connsiteY9-2022" fmla="*/ 1389503 h 4794127"/>
              <a:gd name="connsiteX10-2023" fmla="*/ 3893837 w 6168573"/>
              <a:gd name="connsiteY10-2024" fmla="*/ 1496844 h 4794127"/>
              <a:gd name="connsiteX11-2025" fmla="*/ 3758689 w 6168573"/>
              <a:gd name="connsiteY11-2026" fmla="*/ 1844036 h 4794127"/>
              <a:gd name="connsiteX12-2027" fmla="*/ 3758690 w 6168573"/>
              <a:gd name="connsiteY12-2028" fmla="*/ 1844037 h 4794127"/>
              <a:gd name="connsiteX13-2029" fmla="*/ 3893837 w 6168573"/>
              <a:gd name="connsiteY13-2030" fmla="*/ 1496847 h 4794127"/>
              <a:gd name="connsiteX14-2031" fmla="*/ 3893837 w 6168573"/>
              <a:gd name="connsiteY14-2032" fmla="*/ 1496845 h 4794127"/>
              <a:gd name="connsiteX15-2033" fmla="*/ 3895452 w 6168573"/>
              <a:gd name="connsiteY15-2034" fmla="*/ 1492696 h 4794127"/>
              <a:gd name="connsiteX16-2035" fmla="*/ 3895480 w 6168573"/>
              <a:gd name="connsiteY16-2036" fmla="*/ 1492881 h 4794127"/>
              <a:gd name="connsiteX17-2037" fmla="*/ 5079873 w 6168573"/>
              <a:gd name="connsiteY17-2038" fmla="*/ 2563703 h 4794127"/>
              <a:gd name="connsiteX18-2039" fmla="*/ 5126618 w 6168573"/>
              <a:gd name="connsiteY18-2040" fmla="*/ 2566064 h 4794127"/>
              <a:gd name="connsiteX19-2041" fmla="*/ 5148295 w 6168573"/>
              <a:gd name="connsiteY19-2042" fmla="*/ 2585062 h 4794127"/>
              <a:gd name="connsiteX20-2043" fmla="*/ 5148296 w 6168573"/>
              <a:gd name="connsiteY20-2044" fmla="*/ 2585062 h 4794127"/>
              <a:gd name="connsiteX21-2045" fmla="*/ 5175013 w 6168573"/>
              <a:gd name="connsiteY21-2046" fmla="*/ 2586411 h 4794127"/>
              <a:gd name="connsiteX22-2047" fmla="*/ 6168573 w 6168573"/>
              <a:gd name="connsiteY22-2048" fmla="*/ 3687412 h 4794127"/>
              <a:gd name="connsiteX23-2049" fmla="*/ 5061858 w 6168573"/>
              <a:gd name="connsiteY23-2050" fmla="*/ 4794127 h 4794127"/>
              <a:gd name="connsiteX24-2051" fmla="*/ 4004899 w 6168573"/>
              <a:gd name="connsiteY24-2052" fmla="*/ 4016515 h 4794127"/>
              <a:gd name="connsiteX25-2053" fmla="*/ 3977629 w 6168573"/>
              <a:gd name="connsiteY25-2054" fmla="*/ 3910454 h 4794127"/>
              <a:gd name="connsiteX26-2055" fmla="*/ 3977628 w 6168573"/>
              <a:gd name="connsiteY26-2056" fmla="*/ 3910454 h 4794127"/>
              <a:gd name="connsiteX27-2057" fmla="*/ 3964724 w 6168573"/>
              <a:gd name="connsiteY27-2058" fmla="*/ 3918159 h 4794127"/>
              <a:gd name="connsiteX28-2059" fmla="*/ 3396342 w 6168573"/>
              <a:gd name="connsiteY28-2060" fmla="*/ 3541410 h 4794127"/>
              <a:gd name="connsiteX29-2061" fmla="*/ 3156233 w 6168573"/>
              <a:gd name="connsiteY29-2062" fmla="*/ 3589886 h 4794127"/>
              <a:gd name="connsiteX30-2063" fmla="*/ 2920200 w 6168573"/>
              <a:gd name="connsiteY30-2064" fmla="*/ 3716462 h 4794127"/>
              <a:gd name="connsiteX31-2065" fmla="*/ 1977572 w 6168573"/>
              <a:gd name="connsiteY31-2066" fmla="*/ 3955144 h 4794127"/>
              <a:gd name="connsiteX32-2067" fmla="*/ 0 w 6168573"/>
              <a:gd name="connsiteY32-2068" fmla="*/ 1977572 h 4794127"/>
              <a:gd name="connsiteX33-2069" fmla="*/ 1977572 w 6168573"/>
              <a:gd name="connsiteY33-2070" fmla="*/ 0 h 4794127"/>
              <a:gd name="connsiteX0-2071" fmla="*/ 5061858 w 6168573"/>
              <a:gd name="connsiteY0-2072" fmla="*/ 2580697 h 4794127"/>
              <a:gd name="connsiteX1-2073" fmla="*/ 4948703 w 6168573"/>
              <a:gd name="connsiteY1-2074" fmla="*/ 2586411 h 4794127"/>
              <a:gd name="connsiteX2-2075" fmla="*/ 4948580 w 6168573"/>
              <a:gd name="connsiteY2-2076" fmla="*/ 2586430 h 4794127"/>
              <a:gd name="connsiteX3-2077" fmla="*/ 4905647 w 6168573"/>
              <a:gd name="connsiteY3-2078" fmla="*/ 2592845 h 4794127"/>
              <a:gd name="connsiteX4-2079" fmla="*/ 4906278 w 6168573"/>
              <a:gd name="connsiteY4-2080" fmla="*/ 2592886 h 4794127"/>
              <a:gd name="connsiteX5-2081" fmla="*/ 4948580 w 6168573"/>
              <a:gd name="connsiteY5-2082" fmla="*/ 2586430 h 4794127"/>
              <a:gd name="connsiteX6-2083" fmla="*/ 5061859 w 6168573"/>
              <a:gd name="connsiteY6-2084" fmla="*/ 2580697 h 4794127"/>
              <a:gd name="connsiteX7-2085" fmla="*/ 5061858 w 6168573"/>
              <a:gd name="connsiteY7-2086" fmla="*/ 2580697 h 4794127"/>
              <a:gd name="connsiteX8-2087" fmla="*/ 1977572 w 6168573"/>
              <a:gd name="connsiteY8-2088" fmla="*/ 0 h 4794127"/>
              <a:gd name="connsiteX9-2089" fmla="*/ 3866236 w 6168573"/>
              <a:gd name="connsiteY9-2090" fmla="*/ 1389503 h 4794127"/>
              <a:gd name="connsiteX10-2091" fmla="*/ 3893837 w 6168573"/>
              <a:gd name="connsiteY10-2092" fmla="*/ 1496844 h 4794127"/>
              <a:gd name="connsiteX11-2093" fmla="*/ 3758689 w 6168573"/>
              <a:gd name="connsiteY11-2094" fmla="*/ 1844036 h 4794127"/>
              <a:gd name="connsiteX12-2095" fmla="*/ 3758690 w 6168573"/>
              <a:gd name="connsiteY12-2096" fmla="*/ 1844037 h 4794127"/>
              <a:gd name="connsiteX13-2097" fmla="*/ 3893837 w 6168573"/>
              <a:gd name="connsiteY13-2098" fmla="*/ 1496847 h 4794127"/>
              <a:gd name="connsiteX14-2099" fmla="*/ 3893837 w 6168573"/>
              <a:gd name="connsiteY14-2100" fmla="*/ 1496845 h 4794127"/>
              <a:gd name="connsiteX15-2101" fmla="*/ 3895452 w 6168573"/>
              <a:gd name="connsiteY15-2102" fmla="*/ 1492696 h 4794127"/>
              <a:gd name="connsiteX16-2103" fmla="*/ 3895480 w 6168573"/>
              <a:gd name="connsiteY16-2104" fmla="*/ 1492881 h 4794127"/>
              <a:gd name="connsiteX17-2105" fmla="*/ 5079873 w 6168573"/>
              <a:gd name="connsiteY17-2106" fmla="*/ 2563703 h 4794127"/>
              <a:gd name="connsiteX18-2107" fmla="*/ 5148295 w 6168573"/>
              <a:gd name="connsiteY18-2108" fmla="*/ 2585062 h 4794127"/>
              <a:gd name="connsiteX19-2109" fmla="*/ 5148296 w 6168573"/>
              <a:gd name="connsiteY19-2110" fmla="*/ 2585062 h 4794127"/>
              <a:gd name="connsiteX20-2111" fmla="*/ 5175013 w 6168573"/>
              <a:gd name="connsiteY20-2112" fmla="*/ 2586411 h 4794127"/>
              <a:gd name="connsiteX21-2113" fmla="*/ 6168573 w 6168573"/>
              <a:gd name="connsiteY21-2114" fmla="*/ 3687412 h 4794127"/>
              <a:gd name="connsiteX22-2115" fmla="*/ 5061858 w 6168573"/>
              <a:gd name="connsiteY22-2116" fmla="*/ 4794127 h 4794127"/>
              <a:gd name="connsiteX23-2117" fmla="*/ 4004899 w 6168573"/>
              <a:gd name="connsiteY23-2118" fmla="*/ 4016515 h 4794127"/>
              <a:gd name="connsiteX24-2119" fmla="*/ 3977629 w 6168573"/>
              <a:gd name="connsiteY24-2120" fmla="*/ 3910454 h 4794127"/>
              <a:gd name="connsiteX25-2121" fmla="*/ 3977628 w 6168573"/>
              <a:gd name="connsiteY25-2122" fmla="*/ 3910454 h 4794127"/>
              <a:gd name="connsiteX26-2123" fmla="*/ 3964724 w 6168573"/>
              <a:gd name="connsiteY26-2124" fmla="*/ 3918159 h 4794127"/>
              <a:gd name="connsiteX27-2125" fmla="*/ 3396342 w 6168573"/>
              <a:gd name="connsiteY27-2126" fmla="*/ 3541410 h 4794127"/>
              <a:gd name="connsiteX28-2127" fmla="*/ 3156233 w 6168573"/>
              <a:gd name="connsiteY28-2128" fmla="*/ 3589886 h 4794127"/>
              <a:gd name="connsiteX29-2129" fmla="*/ 2920200 w 6168573"/>
              <a:gd name="connsiteY29-2130" fmla="*/ 3716462 h 4794127"/>
              <a:gd name="connsiteX30-2131" fmla="*/ 1977572 w 6168573"/>
              <a:gd name="connsiteY30-2132" fmla="*/ 3955144 h 4794127"/>
              <a:gd name="connsiteX31-2133" fmla="*/ 0 w 6168573"/>
              <a:gd name="connsiteY31-2134" fmla="*/ 1977572 h 4794127"/>
              <a:gd name="connsiteX32-2135" fmla="*/ 1977572 w 6168573"/>
              <a:gd name="connsiteY32-2136" fmla="*/ 0 h 4794127"/>
              <a:gd name="connsiteX0-2137" fmla="*/ 5061858 w 6168573"/>
              <a:gd name="connsiteY0-2138" fmla="*/ 2580697 h 4794127"/>
              <a:gd name="connsiteX1-2139" fmla="*/ 4948703 w 6168573"/>
              <a:gd name="connsiteY1-2140" fmla="*/ 2586411 h 4794127"/>
              <a:gd name="connsiteX2-2141" fmla="*/ 4948580 w 6168573"/>
              <a:gd name="connsiteY2-2142" fmla="*/ 2586430 h 4794127"/>
              <a:gd name="connsiteX3-2143" fmla="*/ 4905647 w 6168573"/>
              <a:gd name="connsiteY3-2144" fmla="*/ 2592845 h 4794127"/>
              <a:gd name="connsiteX4-2145" fmla="*/ 4906278 w 6168573"/>
              <a:gd name="connsiteY4-2146" fmla="*/ 2592886 h 4794127"/>
              <a:gd name="connsiteX5-2147" fmla="*/ 4948580 w 6168573"/>
              <a:gd name="connsiteY5-2148" fmla="*/ 2586430 h 4794127"/>
              <a:gd name="connsiteX6-2149" fmla="*/ 5061859 w 6168573"/>
              <a:gd name="connsiteY6-2150" fmla="*/ 2580697 h 4794127"/>
              <a:gd name="connsiteX7-2151" fmla="*/ 5061858 w 6168573"/>
              <a:gd name="connsiteY7-2152" fmla="*/ 2580697 h 4794127"/>
              <a:gd name="connsiteX8-2153" fmla="*/ 1977572 w 6168573"/>
              <a:gd name="connsiteY8-2154" fmla="*/ 0 h 4794127"/>
              <a:gd name="connsiteX9-2155" fmla="*/ 3866236 w 6168573"/>
              <a:gd name="connsiteY9-2156" fmla="*/ 1389503 h 4794127"/>
              <a:gd name="connsiteX10-2157" fmla="*/ 3893837 w 6168573"/>
              <a:gd name="connsiteY10-2158" fmla="*/ 1496844 h 4794127"/>
              <a:gd name="connsiteX11-2159" fmla="*/ 3758689 w 6168573"/>
              <a:gd name="connsiteY11-2160" fmla="*/ 1844036 h 4794127"/>
              <a:gd name="connsiteX12-2161" fmla="*/ 3893837 w 6168573"/>
              <a:gd name="connsiteY12-2162" fmla="*/ 1496847 h 4794127"/>
              <a:gd name="connsiteX13-2163" fmla="*/ 3893837 w 6168573"/>
              <a:gd name="connsiteY13-2164" fmla="*/ 1496845 h 4794127"/>
              <a:gd name="connsiteX14-2165" fmla="*/ 3895452 w 6168573"/>
              <a:gd name="connsiteY14-2166" fmla="*/ 1492696 h 4794127"/>
              <a:gd name="connsiteX15-2167" fmla="*/ 3895480 w 6168573"/>
              <a:gd name="connsiteY15-2168" fmla="*/ 1492881 h 4794127"/>
              <a:gd name="connsiteX16-2169" fmla="*/ 5079873 w 6168573"/>
              <a:gd name="connsiteY16-2170" fmla="*/ 2563703 h 4794127"/>
              <a:gd name="connsiteX17-2171" fmla="*/ 5148295 w 6168573"/>
              <a:gd name="connsiteY17-2172" fmla="*/ 2585062 h 4794127"/>
              <a:gd name="connsiteX18-2173" fmla="*/ 5148296 w 6168573"/>
              <a:gd name="connsiteY18-2174" fmla="*/ 2585062 h 4794127"/>
              <a:gd name="connsiteX19-2175" fmla="*/ 5175013 w 6168573"/>
              <a:gd name="connsiteY19-2176" fmla="*/ 2586411 h 4794127"/>
              <a:gd name="connsiteX20-2177" fmla="*/ 6168573 w 6168573"/>
              <a:gd name="connsiteY20-2178" fmla="*/ 3687412 h 4794127"/>
              <a:gd name="connsiteX21-2179" fmla="*/ 5061858 w 6168573"/>
              <a:gd name="connsiteY21-2180" fmla="*/ 4794127 h 4794127"/>
              <a:gd name="connsiteX22-2181" fmla="*/ 4004899 w 6168573"/>
              <a:gd name="connsiteY22-2182" fmla="*/ 4016515 h 4794127"/>
              <a:gd name="connsiteX23-2183" fmla="*/ 3977629 w 6168573"/>
              <a:gd name="connsiteY23-2184" fmla="*/ 3910454 h 4794127"/>
              <a:gd name="connsiteX24-2185" fmla="*/ 3977628 w 6168573"/>
              <a:gd name="connsiteY24-2186" fmla="*/ 3910454 h 4794127"/>
              <a:gd name="connsiteX25-2187" fmla="*/ 3964724 w 6168573"/>
              <a:gd name="connsiteY25-2188" fmla="*/ 3918159 h 4794127"/>
              <a:gd name="connsiteX26-2189" fmla="*/ 3396342 w 6168573"/>
              <a:gd name="connsiteY26-2190" fmla="*/ 3541410 h 4794127"/>
              <a:gd name="connsiteX27-2191" fmla="*/ 3156233 w 6168573"/>
              <a:gd name="connsiteY27-2192" fmla="*/ 3589886 h 4794127"/>
              <a:gd name="connsiteX28-2193" fmla="*/ 2920200 w 6168573"/>
              <a:gd name="connsiteY28-2194" fmla="*/ 3716462 h 4794127"/>
              <a:gd name="connsiteX29-2195" fmla="*/ 1977572 w 6168573"/>
              <a:gd name="connsiteY29-2196" fmla="*/ 3955144 h 4794127"/>
              <a:gd name="connsiteX30-2197" fmla="*/ 0 w 6168573"/>
              <a:gd name="connsiteY30-2198" fmla="*/ 1977572 h 4794127"/>
              <a:gd name="connsiteX31-2199" fmla="*/ 1977572 w 6168573"/>
              <a:gd name="connsiteY31-2200" fmla="*/ 0 h 4794127"/>
              <a:gd name="connsiteX0-2201" fmla="*/ 5061858 w 6168573"/>
              <a:gd name="connsiteY0-2202" fmla="*/ 2580697 h 4794127"/>
              <a:gd name="connsiteX1-2203" fmla="*/ 4948703 w 6168573"/>
              <a:gd name="connsiteY1-2204" fmla="*/ 2586411 h 4794127"/>
              <a:gd name="connsiteX2-2205" fmla="*/ 4948580 w 6168573"/>
              <a:gd name="connsiteY2-2206" fmla="*/ 2586430 h 4794127"/>
              <a:gd name="connsiteX3-2207" fmla="*/ 4905647 w 6168573"/>
              <a:gd name="connsiteY3-2208" fmla="*/ 2592845 h 4794127"/>
              <a:gd name="connsiteX4-2209" fmla="*/ 4906278 w 6168573"/>
              <a:gd name="connsiteY4-2210" fmla="*/ 2592886 h 4794127"/>
              <a:gd name="connsiteX5-2211" fmla="*/ 4948580 w 6168573"/>
              <a:gd name="connsiteY5-2212" fmla="*/ 2586430 h 4794127"/>
              <a:gd name="connsiteX6-2213" fmla="*/ 5061859 w 6168573"/>
              <a:gd name="connsiteY6-2214" fmla="*/ 2580697 h 4794127"/>
              <a:gd name="connsiteX7-2215" fmla="*/ 5061858 w 6168573"/>
              <a:gd name="connsiteY7-2216" fmla="*/ 2580697 h 4794127"/>
              <a:gd name="connsiteX8-2217" fmla="*/ 1977572 w 6168573"/>
              <a:gd name="connsiteY8-2218" fmla="*/ 0 h 4794127"/>
              <a:gd name="connsiteX9-2219" fmla="*/ 3866236 w 6168573"/>
              <a:gd name="connsiteY9-2220" fmla="*/ 1389503 h 4794127"/>
              <a:gd name="connsiteX10-2221" fmla="*/ 3893837 w 6168573"/>
              <a:gd name="connsiteY10-2222" fmla="*/ 1496844 h 4794127"/>
              <a:gd name="connsiteX11-2223" fmla="*/ 3893837 w 6168573"/>
              <a:gd name="connsiteY11-2224" fmla="*/ 1496847 h 4794127"/>
              <a:gd name="connsiteX12-2225" fmla="*/ 3893837 w 6168573"/>
              <a:gd name="connsiteY12-2226" fmla="*/ 1496845 h 4794127"/>
              <a:gd name="connsiteX13-2227" fmla="*/ 3895452 w 6168573"/>
              <a:gd name="connsiteY13-2228" fmla="*/ 1492696 h 4794127"/>
              <a:gd name="connsiteX14-2229" fmla="*/ 3895480 w 6168573"/>
              <a:gd name="connsiteY14-2230" fmla="*/ 1492881 h 4794127"/>
              <a:gd name="connsiteX15-2231" fmla="*/ 5079873 w 6168573"/>
              <a:gd name="connsiteY15-2232" fmla="*/ 2563703 h 4794127"/>
              <a:gd name="connsiteX16-2233" fmla="*/ 5148295 w 6168573"/>
              <a:gd name="connsiteY16-2234" fmla="*/ 2585062 h 4794127"/>
              <a:gd name="connsiteX17-2235" fmla="*/ 5148296 w 6168573"/>
              <a:gd name="connsiteY17-2236" fmla="*/ 2585062 h 4794127"/>
              <a:gd name="connsiteX18-2237" fmla="*/ 5175013 w 6168573"/>
              <a:gd name="connsiteY18-2238" fmla="*/ 2586411 h 4794127"/>
              <a:gd name="connsiteX19-2239" fmla="*/ 6168573 w 6168573"/>
              <a:gd name="connsiteY19-2240" fmla="*/ 3687412 h 4794127"/>
              <a:gd name="connsiteX20-2241" fmla="*/ 5061858 w 6168573"/>
              <a:gd name="connsiteY20-2242" fmla="*/ 4794127 h 4794127"/>
              <a:gd name="connsiteX21-2243" fmla="*/ 4004899 w 6168573"/>
              <a:gd name="connsiteY21-2244" fmla="*/ 4016515 h 4794127"/>
              <a:gd name="connsiteX22-2245" fmla="*/ 3977629 w 6168573"/>
              <a:gd name="connsiteY22-2246" fmla="*/ 3910454 h 4794127"/>
              <a:gd name="connsiteX23-2247" fmla="*/ 3977628 w 6168573"/>
              <a:gd name="connsiteY23-2248" fmla="*/ 3910454 h 4794127"/>
              <a:gd name="connsiteX24-2249" fmla="*/ 3964724 w 6168573"/>
              <a:gd name="connsiteY24-2250" fmla="*/ 3918159 h 4794127"/>
              <a:gd name="connsiteX25-2251" fmla="*/ 3396342 w 6168573"/>
              <a:gd name="connsiteY25-2252" fmla="*/ 3541410 h 4794127"/>
              <a:gd name="connsiteX26-2253" fmla="*/ 3156233 w 6168573"/>
              <a:gd name="connsiteY26-2254" fmla="*/ 3589886 h 4794127"/>
              <a:gd name="connsiteX27-2255" fmla="*/ 2920200 w 6168573"/>
              <a:gd name="connsiteY27-2256" fmla="*/ 3716462 h 4794127"/>
              <a:gd name="connsiteX28-2257" fmla="*/ 1977572 w 6168573"/>
              <a:gd name="connsiteY28-2258" fmla="*/ 3955144 h 4794127"/>
              <a:gd name="connsiteX29-2259" fmla="*/ 0 w 6168573"/>
              <a:gd name="connsiteY29-2260" fmla="*/ 1977572 h 4794127"/>
              <a:gd name="connsiteX30-2261" fmla="*/ 1977572 w 6168573"/>
              <a:gd name="connsiteY30-2262" fmla="*/ 0 h 4794127"/>
              <a:gd name="connsiteX0-2263" fmla="*/ 5061858 w 6168573"/>
              <a:gd name="connsiteY0-2264" fmla="*/ 2580697 h 4794127"/>
              <a:gd name="connsiteX1-2265" fmla="*/ 4948703 w 6168573"/>
              <a:gd name="connsiteY1-2266" fmla="*/ 2586411 h 4794127"/>
              <a:gd name="connsiteX2-2267" fmla="*/ 4948580 w 6168573"/>
              <a:gd name="connsiteY2-2268" fmla="*/ 2586430 h 4794127"/>
              <a:gd name="connsiteX3-2269" fmla="*/ 4905647 w 6168573"/>
              <a:gd name="connsiteY3-2270" fmla="*/ 2592845 h 4794127"/>
              <a:gd name="connsiteX4-2271" fmla="*/ 4906278 w 6168573"/>
              <a:gd name="connsiteY4-2272" fmla="*/ 2592886 h 4794127"/>
              <a:gd name="connsiteX5-2273" fmla="*/ 5061859 w 6168573"/>
              <a:gd name="connsiteY5-2274" fmla="*/ 2580697 h 4794127"/>
              <a:gd name="connsiteX6-2275" fmla="*/ 5061858 w 6168573"/>
              <a:gd name="connsiteY6-2276" fmla="*/ 2580697 h 4794127"/>
              <a:gd name="connsiteX7-2277" fmla="*/ 1977572 w 6168573"/>
              <a:gd name="connsiteY7-2278" fmla="*/ 0 h 4794127"/>
              <a:gd name="connsiteX8-2279" fmla="*/ 3866236 w 6168573"/>
              <a:gd name="connsiteY8-2280" fmla="*/ 1389503 h 4794127"/>
              <a:gd name="connsiteX9-2281" fmla="*/ 3893837 w 6168573"/>
              <a:gd name="connsiteY9-2282" fmla="*/ 1496844 h 4794127"/>
              <a:gd name="connsiteX10-2283" fmla="*/ 3893837 w 6168573"/>
              <a:gd name="connsiteY10-2284" fmla="*/ 1496847 h 4794127"/>
              <a:gd name="connsiteX11-2285" fmla="*/ 3893837 w 6168573"/>
              <a:gd name="connsiteY11-2286" fmla="*/ 1496845 h 4794127"/>
              <a:gd name="connsiteX12-2287" fmla="*/ 3895452 w 6168573"/>
              <a:gd name="connsiteY12-2288" fmla="*/ 1492696 h 4794127"/>
              <a:gd name="connsiteX13-2289" fmla="*/ 3895480 w 6168573"/>
              <a:gd name="connsiteY13-2290" fmla="*/ 1492881 h 4794127"/>
              <a:gd name="connsiteX14-2291" fmla="*/ 5079873 w 6168573"/>
              <a:gd name="connsiteY14-2292" fmla="*/ 2563703 h 4794127"/>
              <a:gd name="connsiteX15-2293" fmla="*/ 5148295 w 6168573"/>
              <a:gd name="connsiteY15-2294" fmla="*/ 2585062 h 4794127"/>
              <a:gd name="connsiteX16-2295" fmla="*/ 5148296 w 6168573"/>
              <a:gd name="connsiteY16-2296" fmla="*/ 2585062 h 4794127"/>
              <a:gd name="connsiteX17-2297" fmla="*/ 5175013 w 6168573"/>
              <a:gd name="connsiteY17-2298" fmla="*/ 2586411 h 4794127"/>
              <a:gd name="connsiteX18-2299" fmla="*/ 6168573 w 6168573"/>
              <a:gd name="connsiteY18-2300" fmla="*/ 3687412 h 4794127"/>
              <a:gd name="connsiteX19-2301" fmla="*/ 5061858 w 6168573"/>
              <a:gd name="connsiteY19-2302" fmla="*/ 4794127 h 4794127"/>
              <a:gd name="connsiteX20-2303" fmla="*/ 4004899 w 6168573"/>
              <a:gd name="connsiteY20-2304" fmla="*/ 4016515 h 4794127"/>
              <a:gd name="connsiteX21-2305" fmla="*/ 3977629 w 6168573"/>
              <a:gd name="connsiteY21-2306" fmla="*/ 3910454 h 4794127"/>
              <a:gd name="connsiteX22-2307" fmla="*/ 3977628 w 6168573"/>
              <a:gd name="connsiteY22-2308" fmla="*/ 3910454 h 4794127"/>
              <a:gd name="connsiteX23-2309" fmla="*/ 3964724 w 6168573"/>
              <a:gd name="connsiteY23-2310" fmla="*/ 3918159 h 4794127"/>
              <a:gd name="connsiteX24-2311" fmla="*/ 3396342 w 6168573"/>
              <a:gd name="connsiteY24-2312" fmla="*/ 3541410 h 4794127"/>
              <a:gd name="connsiteX25-2313" fmla="*/ 3156233 w 6168573"/>
              <a:gd name="connsiteY25-2314" fmla="*/ 3589886 h 4794127"/>
              <a:gd name="connsiteX26-2315" fmla="*/ 2920200 w 6168573"/>
              <a:gd name="connsiteY26-2316" fmla="*/ 3716462 h 4794127"/>
              <a:gd name="connsiteX27-2317" fmla="*/ 1977572 w 6168573"/>
              <a:gd name="connsiteY27-2318" fmla="*/ 3955144 h 4794127"/>
              <a:gd name="connsiteX28-2319" fmla="*/ 0 w 6168573"/>
              <a:gd name="connsiteY28-2320" fmla="*/ 1977572 h 4794127"/>
              <a:gd name="connsiteX29-2321" fmla="*/ 1977572 w 6168573"/>
              <a:gd name="connsiteY29-2322" fmla="*/ 0 h 4794127"/>
              <a:gd name="connsiteX0-2323" fmla="*/ 5061858 w 6168573"/>
              <a:gd name="connsiteY0-2324" fmla="*/ 2580697 h 4794127"/>
              <a:gd name="connsiteX1-2325" fmla="*/ 4948703 w 6168573"/>
              <a:gd name="connsiteY1-2326" fmla="*/ 2586411 h 4794127"/>
              <a:gd name="connsiteX2-2327" fmla="*/ 4948580 w 6168573"/>
              <a:gd name="connsiteY2-2328" fmla="*/ 2586430 h 4794127"/>
              <a:gd name="connsiteX3-2329" fmla="*/ 4905647 w 6168573"/>
              <a:gd name="connsiteY3-2330" fmla="*/ 2592845 h 4794127"/>
              <a:gd name="connsiteX4-2331" fmla="*/ 5061859 w 6168573"/>
              <a:gd name="connsiteY4-2332" fmla="*/ 2580697 h 4794127"/>
              <a:gd name="connsiteX5-2333" fmla="*/ 5061858 w 6168573"/>
              <a:gd name="connsiteY5-2334" fmla="*/ 2580697 h 4794127"/>
              <a:gd name="connsiteX6-2335" fmla="*/ 1977572 w 6168573"/>
              <a:gd name="connsiteY6-2336" fmla="*/ 0 h 4794127"/>
              <a:gd name="connsiteX7-2337" fmla="*/ 3866236 w 6168573"/>
              <a:gd name="connsiteY7-2338" fmla="*/ 1389503 h 4794127"/>
              <a:gd name="connsiteX8-2339" fmla="*/ 3893837 w 6168573"/>
              <a:gd name="connsiteY8-2340" fmla="*/ 1496844 h 4794127"/>
              <a:gd name="connsiteX9-2341" fmla="*/ 3893837 w 6168573"/>
              <a:gd name="connsiteY9-2342" fmla="*/ 1496847 h 4794127"/>
              <a:gd name="connsiteX10-2343" fmla="*/ 3893837 w 6168573"/>
              <a:gd name="connsiteY10-2344" fmla="*/ 1496845 h 4794127"/>
              <a:gd name="connsiteX11-2345" fmla="*/ 3895452 w 6168573"/>
              <a:gd name="connsiteY11-2346" fmla="*/ 1492696 h 4794127"/>
              <a:gd name="connsiteX12-2347" fmla="*/ 3895480 w 6168573"/>
              <a:gd name="connsiteY12-2348" fmla="*/ 1492881 h 4794127"/>
              <a:gd name="connsiteX13-2349" fmla="*/ 5079873 w 6168573"/>
              <a:gd name="connsiteY13-2350" fmla="*/ 2563703 h 4794127"/>
              <a:gd name="connsiteX14-2351" fmla="*/ 5148295 w 6168573"/>
              <a:gd name="connsiteY14-2352" fmla="*/ 2585062 h 4794127"/>
              <a:gd name="connsiteX15-2353" fmla="*/ 5148296 w 6168573"/>
              <a:gd name="connsiteY15-2354" fmla="*/ 2585062 h 4794127"/>
              <a:gd name="connsiteX16-2355" fmla="*/ 5175013 w 6168573"/>
              <a:gd name="connsiteY16-2356" fmla="*/ 2586411 h 4794127"/>
              <a:gd name="connsiteX17-2357" fmla="*/ 6168573 w 6168573"/>
              <a:gd name="connsiteY17-2358" fmla="*/ 3687412 h 4794127"/>
              <a:gd name="connsiteX18-2359" fmla="*/ 5061858 w 6168573"/>
              <a:gd name="connsiteY18-2360" fmla="*/ 4794127 h 4794127"/>
              <a:gd name="connsiteX19-2361" fmla="*/ 4004899 w 6168573"/>
              <a:gd name="connsiteY19-2362" fmla="*/ 4016515 h 4794127"/>
              <a:gd name="connsiteX20-2363" fmla="*/ 3977629 w 6168573"/>
              <a:gd name="connsiteY20-2364" fmla="*/ 3910454 h 4794127"/>
              <a:gd name="connsiteX21-2365" fmla="*/ 3977628 w 6168573"/>
              <a:gd name="connsiteY21-2366" fmla="*/ 3910454 h 4794127"/>
              <a:gd name="connsiteX22-2367" fmla="*/ 3964724 w 6168573"/>
              <a:gd name="connsiteY22-2368" fmla="*/ 3918159 h 4794127"/>
              <a:gd name="connsiteX23-2369" fmla="*/ 3396342 w 6168573"/>
              <a:gd name="connsiteY23-2370" fmla="*/ 3541410 h 4794127"/>
              <a:gd name="connsiteX24-2371" fmla="*/ 3156233 w 6168573"/>
              <a:gd name="connsiteY24-2372" fmla="*/ 3589886 h 4794127"/>
              <a:gd name="connsiteX25-2373" fmla="*/ 2920200 w 6168573"/>
              <a:gd name="connsiteY25-2374" fmla="*/ 3716462 h 4794127"/>
              <a:gd name="connsiteX26-2375" fmla="*/ 1977572 w 6168573"/>
              <a:gd name="connsiteY26-2376" fmla="*/ 3955144 h 4794127"/>
              <a:gd name="connsiteX27-2377" fmla="*/ 0 w 6168573"/>
              <a:gd name="connsiteY27-2378" fmla="*/ 1977572 h 4794127"/>
              <a:gd name="connsiteX28-2379" fmla="*/ 1977572 w 6168573"/>
              <a:gd name="connsiteY28-2380" fmla="*/ 0 h 4794127"/>
              <a:gd name="connsiteX0-2381" fmla="*/ 5061858 w 6168573"/>
              <a:gd name="connsiteY0-2382" fmla="*/ 2580697 h 4794127"/>
              <a:gd name="connsiteX1-2383" fmla="*/ 4948703 w 6168573"/>
              <a:gd name="connsiteY1-2384" fmla="*/ 2586411 h 4794127"/>
              <a:gd name="connsiteX2-2385" fmla="*/ 4948580 w 6168573"/>
              <a:gd name="connsiteY2-2386" fmla="*/ 2586430 h 4794127"/>
              <a:gd name="connsiteX3-2387" fmla="*/ 5061859 w 6168573"/>
              <a:gd name="connsiteY3-2388" fmla="*/ 2580697 h 4794127"/>
              <a:gd name="connsiteX4-2389" fmla="*/ 5061858 w 6168573"/>
              <a:gd name="connsiteY4-2390" fmla="*/ 2580697 h 4794127"/>
              <a:gd name="connsiteX5-2391" fmla="*/ 1977572 w 6168573"/>
              <a:gd name="connsiteY5-2392" fmla="*/ 0 h 4794127"/>
              <a:gd name="connsiteX6-2393" fmla="*/ 3866236 w 6168573"/>
              <a:gd name="connsiteY6-2394" fmla="*/ 1389503 h 4794127"/>
              <a:gd name="connsiteX7-2395" fmla="*/ 3893837 w 6168573"/>
              <a:gd name="connsiteY7-2396" fmla="*/ 1496844 h 4794127"/>
              <a:gd name="connsiteX8-2397" fmla="*/ 3893837 w 6168573"/>
              <a:gd name="connsiteY8-2398" fmla="*/ 1496847 h 4794127"/>
              <a:gd name="connsiteX9-2399" fmla="*/ 3893837 w 6168573"/>
              <a:gd name="connsiteY9-2400" fmla="*/ 1496845 h 4794127"/>
              <a:gd name="connsiteX10-2401" fmla="*/ 3895452 w 6168573"/>
              <a:gd name="connsiteY10-2402" fmla="*/ 1492696 h 4794127"/>
              <a:gd name="connsiteX11-2403" fmla="*/ 3895480 w 6168573"/>
              <a:gd name="connsiteY11-2404" fmla="*/ 1492881 h 4794127"/>
              <a:gd name="connsiteX12-2405" fmla="*/ 5079873 w 6168573"/>
              <a:gd name="connsiteY12-2406" fmla="*/ 2563703 h 4794127"/>
              <a:gd name="connsiteX13-2407" fmla="*/ 5148295 w 6168573"/>
              <a:gd name="connsiteY13-2408" fmla="*/ 2585062 h 4794127"/>
              <a:gd name="connsiteX14-2409" fmla="*/ 5148296 w 6168573"/>
              <a:gd name="connsiteY14-2410" fmla="*/ 2585062 h 4794127"/>
              <a:gd name="connsiteX15-2411" fmla="*/ 5175013 w 6168573"/>
              <a:gd name="connsiteY15-2412" fmla="*/ 2586411 h 4794127"/>
              <a:gd name="connsiteX16-2413" fmla="*/ 6168573 w 6168573"/>
              <a:gd name="connsiteY16-2414" fmla="*/ 3687412 h 4794127"/>
              <a:gd name="connsiteX17-2415" fmla="*/ 5061858 w 6168573"/>
              <a:gd name="connsiteY17-2416" fmla="*/ 4794127 h 4794127"/>
              <a:gd name="connsiteX18-2417" fmla="*/ 4004899 w 6168573"/>
              <a:gd name="connsiteY18-2418" fmla="*/ 4016515 h 4794127"/>
              <a:gd name="connsiteX19-2419" fmla="*/ 3977629 w 6168573"/>
              <a:gd name="connsiteY19-2420" fmla="*/ 3910454 h 4794127"/>
              <a:gd name="connsiteX20-2421" fmla="*/ 3977628 w 6168573"/>
              <a:gd name="connsiteY20-2422" fmla="*/ 3910454 h 4794127"/>
              <a:gd name="connsiteX21-2423" fmla="*/ 3964724 w 6168573"/>
              <a:gd name="connsiteY21-2424" fmla="*/ 3918159 h 4794127"/>
              <a:gd name="connsiteX22-2425" fmla="*/ 3396342 w 6168573"/>
              <a:gd name="connsiteY22-2426" fmla="*/ 3541410 h 4794127"/>
              <a:gd name="connsiteX23-2427" fmla="*/ 3156233 w 6168573"/>
              <a:gd name="connsiteY23-2428" fmla="*/ 3589886 h 4794127"/>
              <a:gd name="connsiteX24-2429" fmla="*/ 2920200 w 6168573"/>
              <a:gd name="connsiteY24-2430" fmla="*/ 3716462 h 4794127"/>
              <a:gd name="connsiteX25-2431" fmla="*/ 1977572 w 6168573"/>
              <a:gd name="connsiteY25-2432" fmla="*/ 3955144 h 4794127"/>
              <a:gd name="connsiteX26-2433" fmla="*/ 0 w 6168573"/>
              <a:gd name="connsiteY26-2434" fmla="*/ 1977572 h 4794127"/>
              <a:gd name="connsiteX27-2435" fmla="*/ 1977572 w 6168573"/>
              <a:gd name="connsiteY27-2436" fmla="*/ 0 h 4794127"/>
              <a:gd name="connsiteX0-2437" fmla="*/ 5061858 w 6168573"/>
              <a:gd name="connsiteY0-2438" fmla="*/ 2580697 h 4794127"/>
              <a:gd name="connsiteX1-2439" fmla="*/ 4948703 w 6168573"/>
              <a:gd name="connsiteY1-2440" fmla="*/ 2586411 h 4794127"/>
              <a:gd name="connsiteX2-2441" fmla="*/ 5061859 w 6168573"/>
              <a:gd name="connsiteY2-2442" fmla="*/ 2580697 h 4794127"/>
              <a:gd name="connsiteX3-2443" fmla="*/ 5061858 w 6168573"/>
              <a:gd name="connsiteY3-2444" fmla="*/ 2580697 h 4794127"/>
              <a:gd name="connsiteX4-2445" fmla="*/ 1977572 w 6168573"/>
              <a:gd name="connsiteY4-2446" fmla="*/ 0 h 4794127"/>
              <a:gd name="connsiteX5-2447" fmla="*/ 3866236 w 6168573"/>
              <a:gd name="connsiteY5-2448" fmla="*/ 1389503 h 4794127"/>
              <a:gd name="connsiteX6-2449" fmla="*/ 3893837 w 6168573"/>
              <a:gd name="connsiteY6-2450" fmla="*/ 1496844 h 4794127"/>
              <a:gd name="connsiteX7-2451" fmla="*/ 3893837 w 6168573"/>
              <a:gd name="connsiteY7-2452" fmla="*/ 1496847 h 4794127"/>
              <a:gd name="connsiteX8-2453" fmla="*/ 3893837 w 6168573"/>
              <a:gd name="connsiteY8-2454" fmla="*/ 1496845 h 4794127"/>
              <a:gd name="connsiteX9-2455" fmla="*/ 3895452 w 6168573"/>
              <a:gd name="connsiteY9-2456" fmla="*/ 1492696 h 4794127"/>
              <a:gd name="connsiteX10-2457" fmla="*/ 3895480 w 6168573"/>
              <a:gd name="connsiteY10-2458" fmla="*/ 1492881 h 4794127"/>
              <a:gd name="connsiteX11-2459" fmla="*/ 5079873 w 6168573"/>
              <a:gd name="connsiteY11-2460" fmla="*/ 2563703 h 4794127"/>
              <a:gd name="connsiteX12-2461" fmla="*/ 5148295 w 6168573"/>
              <a:gd name="connsiteY12-2462" fmla="*/ 2585062 h 4794127"/>
              <a:gd name="connsiteX13-2463" fmla="*/ 5148296 w 6168573"/>
              <a:gd name="connsiteY13-2464" fmla="*/ 2585062 h 4794127"/>
              <a:gd name="connsiteX14-2465" fmla="*/ 5175013 w 6168573"/>
              <a:gd name="connsiteY14-2466" fmla="*/ 2586411 h 4794127"/>
              <a:gd name="connsiteX15-2467" fmla="*/ 6168573 w 6168573"/>
              <a:gd name="connsiteY15-2468" fmla="*/ 3687412 h 4794127"/>
              <a:gd name="connsiteX16-2469" fmla="*/ 5061858 w 6168573"/>
              <a:gd name="connsiteY16-2470" fmla="*/ 4794127 h 4794127"/>
              <a:gd name="connsiteX17-2471" fmla="*/ 4004899 w 6168573"/>
              <a:gd name="connsiteY17-2472" fmla="*/ 4016515 h 4794127"/>
              <a:gd name="connsiteX18-2473" fmla="*/ 3977629 w 6168573"/>
              <a:gd name="connsiteY18-2474" fmla="*/ 3910454 h 4794127"/>
              <a:gd name="connsiteX19-2475" fmla="*/ 3977628 w 6168573"/>
              <a:gd name="connsiteY19-2476" fmla="*/ 3910454 h 4794127"/>
              <a:gd name="connsiteX20-2477" fmla="*/ 3964724 w 6168573"/>
              <a:gd name="connsiteY20-2478" fmla="*/ 3918159 h 4794127"/>
              <a:gd name="connsiteX21-2479" fmla="*/ 3396342 w 6168573"/>
              <a:gd name="connsiteY21-2480" fmla="*/ 3541410 h 4794127"/>
              <a:gd name="connsiteX22-2481" fmla="*/ 3156233 w 6168573"/>
              <a:gd name="connsiteY22-2482" fmla="*/ 3589886 h 4794127"/>
              <a:gd name="connsiteX23-2483" fmla="*/ 2920200 w 6168573"/>
              <a:gd name="connsiteY23-2484" fmla="*/ 3716462 h 4794127"/>
              <a:gd name="connsiteX24-2485" fmla="*/ 1977572 w 6168573"/>
              <a:gd name="connsiteY24-2486" fmla="*/ 3955144 h 4794127"/>
              <a:gd name="connsiteX25-2487" fmla="*/ 0 w 6168573"/>
              <a:gd name="connsiteY25-2488" fmla="*/ 1977572 h 4794127"/>
              <a:gd name="connsiteX26-2489" fmla="*/ 1977572 w 6168573"/>
              <a:gd name="connsiteY26-2490" fmla="*/ 0 h 4794127"/>
              <a:gd name="connsiteX0-2491" fmla="*/ 5061858 w 6168573"/>
              <a:gd name="connsiteY0-2492" fmla="*/ 2580697 h 4794127"/>
              <a:gd name="connsiteX1-2493" fmla="*/ 5061859 w 6168573"/>
              <a:gd name="connsiteY1-2494" fmla="*/ 2580697 h 4794127"/>
              <a:gd name="connsiteX2-2495" fmla="*/ 5061858 w 6168573"/>
              <a:gd name="connsiteY2-2496" fmla="*/ 2580697 h 4794127"/>
              <a:gd name="connsiteX3-2497" fmla="*/ 1977572 w 6168573"/>
              <a:gd name="connsiteY3-2498" fmla="*/ 0 h 4794127"/>
              <a:gd name="connsiteX4-2499" fmla="*/ 3866236 w 6168573"/>
              <a:gd name="connsiteY4-2500" fmla="*/ 1389503 h 4794127"/>
              <a:gd name="connsiteX5-2501" fmla="*/ 3893837 w 6168573"/>
              <a:gd name="connsiteY5-2502" fmla="*/ 1496844 h 4794127"/>
              <a:gd name="connsiteX6-2503" fmla="*/ 3893837 w 6168573"/>
              <a:gd name="connsiteY6-2504" fmla="*/ 1496847 h 4794127"/>
              <a:gd name="connsiteX7-2505" fmla="*/ 3893837 w 6168573"/>
              <a:gd name="connsiteY7-2506" fmla="*/ 1496845 h 4794127"/>
              <a:gd name="connsiteX8-2507" fmla="*/ 3895452 w 6168573"/>
              <a:gd name="connsiteY8-2508" fmla="*/ 1492696 h 4794127"/>
              <a:gd name="connsiteX9-2509" fmla="*/ 3895480 w 6168573"/>
              <a:gd name="connsiteY9-2510" fmla="*/ 1492881 h 4794127"/>
              <a:gd name="connsiteX10-2511" fmla="*/ 5079873 w 6168573"/>
              <a:gd name="connsiteY10-2512" fmla="*/ 2563703 h 4794127"/>
              <a:gd name="connsiteX11-2513" fmla="*/ 5148295 w 6168573"/>
              <a:gd name="connsiteY11-2514" fmla="*/ 2585062 h 4794127"/>
              <a:gd name="connsiteX12-2515" fmla="*/ 5148296 w 6168573"/>
              <a:gd name="connsiteY12-2516" fmla="*/ 2585062 h 4794127"/>
              <a:gd name="connsiteX13-2517" fmla="*/ 5175013 w 6168573"/>
              <a:gd name="connsiteY13-2518" fmla="*/ 2586411 h 4794127"/>
              <a:gd name="connsiteX14-2519" fmla="*/ 6168573 w 6168573"/>
              <a:gd name="connsiteY14-2520" fmla="*/ 3687412 h 4794127"/>
              <a:gd name="connsiteX15-2521" fmla="*/ 5061858 w 6168573"/>
              <a:gd name="connsiteY15-2522" fmla="*/ 4794127 h 4794127"/>
              <a:gd name="connsiteX16-2523" fmla="*/ 4004899 w 6168573"/>
              <a:gd name="connsiteY16-2524" fmla="*/ 4016515 h 4794127"/>
              <a:gd name="connsiteX17-2525" fmla="*/ 3977629 w 6168573"/>
              <a:gd name="connsiteY17-2526" fmla="*/ 3910454 h 4794127"/>
              <a:gd name="connsiteX18-2527" fmla="*/ 3977628 w 6168573"/>
              <a:gd name="connsiteY18-2528" fmla="*/ 3910454 h 4794127"/>
              <a:gd name="connsiteX19-2529" fmla="*/ 3964724 w 6168573"/>
              <a:gd name="connsiteY19-2530" fmla="*/ 3918159 h 4794127"/>
              <a:gd name="connsiteX20-2531" fmla="*/ 3396342 w 6168573"/>
              <a:gd name="connsiteY20-2532" fmla="*/ 3541410 h 4794127"/>
              <a:gd name="connsiteX21-2533" fmla="*/ 3156233 w 6168573"/>
              <a:gd name="connsiteY21-2534" fmla="*/ 3589886 h 4794127"/>
              <a:gd name="connsiteX22-2535" fmla="*/ 2920200 w 6168573"/>
              <a:gd name="connsiteY22-2536" fmla="*/ 3716462 h 4794127"/>
              <a:gd name="connsiteX23-2537" fmla="*/ 1977572 w 6168573"/>
              <a:gd name="connsiteY23-2538" fmla="*/ 3955144 h 4794127"/>
              <a:gd name="connsiteX24-2539" fmla="*/ 0 w 6168573"/>
              <a:gd name="connsiteY24-2540" fmla="*/ 1977572 h 4794127"/>
              <a:gd name="connsiteX25-2541" fmla="*/ 1977572 w 6168573"/>
              <a:gd name="connsiteY25-2542" fmla="*/ 0 h 4794127"/>
              <a:gd name="connsiteX0-2543" fmla="*/ 1977572 w 6168573"/>
              <a:gd name="connsiteY0-2544" fmla="*/ 0 h 4794127"/>
              <a:gd name="connsiteX1-2545" fmla="*/ 3866236 w 6168573"/>
              <a:gd name="connsiteY1-2546" fmla="*/ 1389503 h 4794127"/>
              <a:gd name="connsiteX2-2547" fmla="*/ 3893837 w 6168573"/>
              <a:gd name="connsiteY2-2548" fmla="*/ 1496844 h 4794127"/>
              <a:gd name="connsiteX3-2549" fmla="*/ 3893837 w 6168573"/>
              <a:gd name="connsiteY3-2550" fmla="*/ 1496847 h 4794127"/>
              <a:gd name="connsiteX4-2551" fmla="*/ 3893837 w 6168573"/>
              <a:gd name="connsiteY4-2552" fmla="*/ 1496845 h 4794127"/>
              <a:gd name="connsiteX5-2553" fmla="*/ 3895452 w 6168573"/>
              <a:gd name="connsiteY5-2554" fmla="*/ 1492696 h 4794127"/>
              <a:gd name="connsiteX6-2555" fmla="*/ 3895480 w 6168573"/>
              <a:gd name="connsiteY6-2556" fmla="*/ 1492881 h 4794127"/>
              <a:gd name="connsiteX7-2557" fmla="*/ 5079873 w 6168573"/>
              <a:gd name="connsiteY7-2558" fmla="*/ 2563703 h 4794127"/>
              <a:gd name="connsiteX8-2559" fmla="*/ 5148295 w 6168573"/>
              <a:gd name="connsiteY8-2560" fmla="*/ 2585062 h 4794127"/>
              <a:gd name="connsiteX9-2561" fmla="*/ 5148296 w 6168573"/>
              <a:gd name="connsiteY9-2562" fmla="*/ 2585062 h 4794127"/>
              <a:gd name="connsiteX10-2563" fmla="*/ 5175013 w 6168573"/>
              <a:gd name="connsiteY10-2564" fmla="*/ 2586411 h 4794127"/>
              <a:gd name="connsiteX11-2565" fmla="*/ 6168573 w 6168573"/>
              <a:gd name="connsiteY11-2566" fmla="*/ 3687412 h 4794127"/>
              <a:gd name="connsiteX12-2567" fmla="*/ 5061858 w 6168573"/>
              <a:gd name="connsiteY12-2568" fmla="*/ 4794127 h 4794127"/>
              <a:gd name="connsiteX13-2569" fmla="*/ 4004899 w 6168573"/>
              <a:gd name="connsiteY13-2570" fmla="*/ 4016515 h 4794127"/>
              <a:gd name="connsiteX14-2571" fmla="*/ 3977629 w 6168573"/>
              <a:gd name="connsiteY14-2572" fmla="*/ 3910454 h 4794127"/>
              <a:gd name="connsiteX15-2573" fmla="*/ 3977628 w 6168573"/>
              <a:gd name="connsiteY15-2574" fmla="*/ 3910454 h 4794127"/>
              <a:gd name="connsiteX16-2575" fmla="*/ 3964724 w 6168573"/>
              <a:gd name="connsiteY16-2576" fmla="*/ 3918159 h 4794127"/>
              <a:gd name="connsiteX17-2577" fmla="*/ 3396342 w 6168573"/>
              <a:gd name="connsiteY17-2578" fmla="*/ 3541410 h 4794127"/>
              <a:gd name="connsiteX18-2579" fmla="*/ 3156233 w 6168573"/>
              <a:gd name="connsiteY18-2580" fmla="*/ 3589886 h 4794127"/>
              <a:gd name="connsiteX19-2581" fmla="*/ 2920200 w 6168573"/>
              <a:gd name="connsiteY19-2582" fmla="*/ 3716462 h 4794127"/>
              <a:gd name="connsiteX20-2583" fmla="*/ 1977572 w 6168573"/>
              <a:gd name="connsiteY20-2584" fmla="*/ 3955144 h 4794127"/>
              <a:gd name="connsiteX21-2585" fmla="*/ 0 w 6168573"/>
              <a:gd name="connsiteY21-2586" fmla="*/ 1977572 h 4794127"/>
              <a:gd name="connsiteX22-2587" fmla="*/ 1977572 w 6168573"/>
              <a:gd name="connsiteY22-2588" fmla="*/ 0 h 4794127"/>
              <a:gd name="connsiteX0-2589" fmla="*/ 1977572 w 6168573"/>
              <a:gd name="connsiteY0-2590" fmla="*/ 0 h 4794127"/>
              <a:gd name="connsiteX1-2591" fmla="*/ 3866236 w 6168573"/>
              <a:gd name="connsiteY1-2592" fmla="*/ 1389503 h 4794127"/>
              <a:gd name="connsiteX2-2593" fmla="*/ 3893837 w 6168573"/>
              <a:gd name="connsiteY2-2594" fmla="*/ 1496844 h 4794127"/>
              <a:gd name="connsiteX3-2595" fmla="*/ 3893837 w 6168573"/>
              <a:gd name="connsiteY3-2596" fmla="*/ 1496847 h 4794127"/>
              <a:gd name="connsiteX4-2597" fmla="*/ 3893837 w 6168573"/>
              <a:gd name="connsiteY4-2598" fmla="*/ 1496845 h 4794127"/>
              <a:gd name="connsiteX5-2599" fmla="*/ 3895452 w 6168573"/>
              <a:gd name="connsiteY5-2600" fmla="*/ 1492696 h 4794127"/>
              <a:gd name="connsiteX6-2601" fmla="*/ 3895480 w 6168573"/>
              <a:gd name="connsiteY6-2602" fmla="*/ 1492881 h 4794127"/>
              <a:gd name="connsiteX7-2603" fmla="*/ 5079873 w 6168573"/>
              <a:gd name="connsiteY7-2604" fmla="*/ 2563703 h 4794127"/>
              <a:gd name="connsiteX8-2605" fmla="*/ 5148295 w 6168573"/>
              <a:gd name="connsiteY8-2606" fmla="*/ 2585062 h 4794127"/>
              <a:gd name="connsiteX9-2607" fmla="*/ 5175013 w 6168573"/>
              <a:gd name="connsiteY9-2608" fmla="*/ 2586411 h 4794127"/>
              <a:gd name="connsiteX10-2609" fmla="*/ 6168573 w 6168573"/>
              <a:gd name="connsiteY10-2610" fmla="*/ 3687412 h 4794127"/>
              <a:gd name="connsiteX11-2611" fmla="*/ 5061858 w 6168573"/>
              <a:gd name="connsiteY11-2612" fmla="*/ 4794127 h 4794127"/>
              <a:gd name="connsiteX12-2613" fmla="*/ 4004899 w 6168573"/>
              <a:gd name="connsiteY12-2614" fmla="*/ 4016515 h 4794127"/>
              <a:gd name="connsiteX13-2615" fmla="*/ 3977629 w 6168573"/>
              <a:gd name="connsiteY13-2616" fmla="*/ 3910454 h 4794127"/>
              <a:gd name="connsiteX14-2617" fmla="*/ 3977628 w 6168573"/>
              <a:gd name="connsiteY14-2618" fmla="*/ 3910454 h 4794127"/>
              <a:gd name="connsiteX15-2619" fmla="*/ 3964724 w 6168573"/>
              <a:gd name="connsiteY15-2620" fmla="*/ 3918159 h 4794127"/>
              <a:gd name="connsiteX16-2621" fmla="*/ 3396342 w 6168573"/>
              <a:gd name="connsiteY16-2622" fmla="*/ 3541410 h 4794127"/>
              <a:gd name="connsiteX17-2623" fmla="*/ 3156233 w 6168573"/>
              <a:gd name="connsiteY17-2624" fmla="*/ 3589886 h 4794127"/>
              <a:gd name="connsiteX18-2625" fmla="*/ 2920200 w 6168573"/>
              <a:gd name="connsiteY18-2626" fmla="*/ 3716462 h 4794127"/>
              <a:gd name="connsiteX19-2627" fmla="*/ 1977572 w 6168573"/>
              <a:gd name="connsiteY19-2628" fmla="*/ 3955144 h 4794127"/>
              <a:gd name="connsiteX20-2629" fmla="*/ 0 w 6168573"/>
              <a:gd name="connsiteY20-2630" fmla="*/ 1977572 h 4794127"/>
              <a:gd name="connsiteX21-2631" fmla="*/ 1977572 w 6168573"/>
              <a:gd name="connsiteY21-2632" fmla="*/ 0 h 4794127"/>
              <a:gd name="connsiteX0-2633" fmla="*/ 1977572 w 6168573"/>
              <a:gd name="connsiteY0-2634" fmla="*/ 0 h 4794127"/>
              <a:gd name="connsiteX1-2635" fmla="*/ 3866236 w 6168573"/>
              <a:gd name="connsiteY1-2636" fmla="*/ 1389503 h 4794127"/>
              <a:gd name="connsiteX2-2637" fmla="*/ 3893837 w 6168573"/>
              <a:gd name="connsiteY2-2638" fmla="*/ 1496844 h 4794127"/>
              <a:gd name="connsiteX3-2639" fmla="*/ 3893837 w 6168573"/>
              <a:gd name="connsiteY3-2640" fmla="*/ 1496847 h 4794127"/>
              <a:gd name="connsiteX4-2641" fmla="*/ 3893837 w 6168573"/>
              <a:gd name="connsiteY4-2642" fmla="*/ 1496845 h 4794127"/>
              <a:gd name="connsiteX5-2643" fmla="*/ 3895452 w 6168573"/>
              <a:gd name="connsiteY5-2644" fmla="*/ 1492696 h 4794127"/>
              <a:gd name="connsiteX6-2645" fmla="*/ 3895480 w 6168573"/>
              <a:gd name="connsiteY6-2646" fmla="*/ 1492881 h 4794127"/>
              <a:gd name="connsiteX7-2647" fmla="*/ 5079873 w 6168573"/>
              <a:gd name="connsiteY7-2648" fmla="*/ 2563703 h 4794127"/>
              <a:gd name="connsiteX8-2649" fmla="*/ 5175013 w 6168573"/>
              <a:gd name="connsiteY8-2650" fmla="*/ 2586411 h 4794127"/>
              <a:gd name="connsiteX9-2651" fmla="*/ 6168573 w 6168573"/>
              <a:gd name="connsiteY9-2652" fmla="*/ 3687412 h 4794127"/>
              <a:gd name="connsiteX10-2653" fmla="*/ 5061858 w 6168573"/>
              <a:gd name="connsiteY10-2654" fmla="*/ 4794127 h 4794127"/>
              <a:gd name="connsiteX11-2655" fmla="*/ 4004899 w 6168573"/>
              <a:gd name="connsiteY11-2656" fmla="*/ 4016515 h 4794127"/>
              <a:gd name="connsiteX12-2657" fmla="*/ 3977629 w 6168573"/>
              <a:gd name="connsiteY12-2658" fmla="*/ 3910454 h 4794127"/>
              <a:gd name="connsiteX13-2659" fmla="*/ 3977628 w 6168573"/>
              <a:gd name="connsiteY13-2660" fmla="*/ 3910454 h 4794127"/>
              <a:gd name="connsiteX14-2661" fmla="*/ 3964724 w 6168573"/>
              <a:gd name="connsiteY14-2662" fmla="*/ 3918159 h 4794127"/>
              <a:gd name="connsiteX15-2663" fmla="*/ 3396342 w 6168573"/>
              <a:gd name="connsiteY15-2664" fmla="*/ 3541410 h 4794127"/>
              <a:gd name="connsiteX16-2665" fmla="*/ 3156233 w 6168573"/>
              <a:gd name="connsiteY16-2666" fmla="*/ 3589886 h 4794127"/>
              <a:gd name="connsiteX17-2667" fmla="*/ 2920200 w 6168573"/>
              <a:gd name="connsiteY17-2668" fmla="*/ 3716462 h 4794127"/>
              <a:gd name="connsiteX18-2669" fmla="*/ 1977572 w 6168573"/>
              <a:gd name="connsiteY18-2670" fmla="*/ 3955144 h 4794127"/>
              <a:gd name="connsiteX19-2671" fmla="*/ 0 w 6168573"/>
              <a:gd name="connsiteY19-2672" fmla="*/ 1977572 h 4794127"/>
              <a:gd name="connsiteX20-2673" fmla="*/ 1977572 w 6168573"/>
              <a:gd name="connsiteY20-2674" fmla="*/ 0 h 4794127"/>
              <a:gd name="connsiteX0-2675" fmla="*/ 1977572 w 6168573"/>
              <a:gd name="connsiteY0-2676" fmla="*/ 0 h 4794127"/>
              <a:gd name="connsiteX1-2677" fmla="*/ 3866236 w 6168573"/>
              <a:gd name="connsiteY1-2678" fmla="*/ 1389503 h 4794127"/>
              <a:gd name="connsiteX2-2679" fmla="*/ 3893837 w 6168573"/>
              <a:gd name="connsiteY2-2680" fmla="*/ 1496844 h 4794127"/>
              <a:gd name="connsiteX3-2681" fmla="*/ 3893837 w 6168573"/>
              <a:gd name="connsiteY3-2682" fmla="*/ 1496847 h 4794127"/>
              <a:gd name="connsiteX4-2683" fmla="*/ 3893837 w 6168573"/>
              <a:gd name="connsiteY4-2684" fmla="*/ 1496845 h 4794127"/>
              <a:gd name="connsiteX5-2685" fmla="*/ 3895452 w 6168573"/>
              <a:gd name="connsiteY5-2686" fmla="*/ 1492696 h 4794127"/>
              <a:gd name="connsiteX6-2687" fmla="*/ 3895480 w 6168573"/>
              <a:gd name="connsiteY6-2688" fmla="*/ 1492881 h 4794127"/>
              <a:gd name="connsiteX7-2689" fmla="*/ 5079873 w 6168573"/>
              <a:gd name="connsiteY7-2690" fmla="*/ 2563703 h 4794127"/>
              <a:gd name="connsiteX8-2691" fmla="*/ 5175013 w 6168573"/>
              <a:gd name="connsiteY8-2692" fmla="*/ 2586411 h 4794127"/>
              <a:gd name="connsiteX9-2693" fmla="*/ 6168573 w 6168573"/>
              <a:gd name="connsiteY9-2694" fmla="*/ 3687412 h 4794127"/>
              <a:gd name="connsiteX10-2695" fmla="*/ 5061858 w 6168573"/>
              <a:gd name="connsiteY10-2696" fmla="*/ 4794127 h 4794127"/>
              <a:gd name="connsiteX11-2697" fmla="*/ 4004899 w 6168573"/>
              <a:gd name="connsiteY11-2698" fmla="*/ 4016515 h 4794127"/>
              <a:gd name="connsiteX12-2699" fmla="*/ 3977629 w 6168573"/>
              <a:gd name="connsiteY12-2700" fmla="*/ 3910454 h 4794127"/>
              <a:gd name="connsiteX13-2701" fmla="*/ 3964724 w 6168573"/>
              <a:gd name="connsiteY13-2702" fmla="*/ 3918159 h 4794127"/>
              <a:gd name="connsiteX14-2703" fmla="*/ 3396342 w 6168573"/>
              <a:gd name="connsiteY14-2704" fmla="*/ 3541410 h 4794127"/>
              <a:gd name="connsiteX15-2705" fmla="*/ 3156233 w 6168573"/>
              <a:gd name="connsiteY15-2706" fmla="*/ 3589886 h 4794127"/>
              <a:gd name="connsiteX16-2707" fmla="*/ 2920200 w 6168573"/>
              <a:gd name="connsiteY16-2708" fmla="*/ 3716462 h 4794127"/>
              <a:gd name="connsiteX17-2709" fmla="*/ 1977572 w 6168573"/>
              <a:gd name="connsiteY17-2710" fmla="*/ 3955144 h 4794127"/>
              <a:gd name="connsiteX18-2711" fmla="*/ 0 w 6168573"/>
              <a:gd name="connsiteY18-2712" fmla="*/ 1977572 h 4794127"/>
              <a:gd name="connsiteX19-2713" fmla="*/ 1977572 w 6168573"/>
              <a:gd name="connsiteY19-2714" fmla="*/ 0 h 4794127"/>
              <a:gd name="connsiteX0-2715" fmla="*/ 1977572 w 6168573"/>
              <a:gd name="connsiteY0-2716" fmla="*/ 0 h 4794127"/>
              <a:gd name="connsiteX1-2717" fmla="*/ 3866236 w 6168573"/>
              <a:gd name="connsiteY1-2718" fmla="*/ 1389503 h 4794127"/>
              <a:gd name="connsiteX2-2719" fmla="*/ 3893837 w 6168573"/>
              <a:gd name="connsiteY2-2720" fmla="*/ 1496844 h 4794127"/>
              <a:gd name="connsiteX3-2721" fmla="*/ 3893837 w 6168573"/>
              <a:gd name="connsiteY3-2722" fmla="*/ 1496847 h 4794127"/>
              <a:gd name="connsiteX4-2723" fmla="*/ 3893837 w 6168573"/>
              <a:gd name="connsiteY4-2724" fmla="*/ 1496845 h 4794127"/>
              <a:gd name="connsiteX5-2725" fmla="*/ 3895452 w 6168573"/>
              <a:gd name="connsiteY5-2726" fmla="*/ 1492696 h 4794127"/>
              <a:gd name="connsiteX6-2727" fmla="*/ 3895480 w 6168573"/>
              <a:gd name="connsiteY6-2728" fmla="*/ 1492881 h 4794127"/>
              <a:gd name="connsiteX7-2729" fmla="*/ 5079873 w 6168573"/>
              <a:gd name="connsiteY7-2730" fmla="*/ 2563703 h 4794127"/>
              <a:gd name="connsiteX8-2731" fmla="*/ 5175013 w 6168573"/>
              <a:gd name="connsiteY8-2732" fmla="*/ 2586411 h 4794127"/>
              <a:gd name="connsiteX9-2733" fmla="*/ 6168573 w 6168573"/>
              <a:gd name="connsiteY9-2734" fmla="*/ 3687412 h 4794127"/>
              <a:gd name="connsiteX10-2735" fmla="*/ 5061858 w 6168573"/>
              <a:gd name="connsiteY10-2736" fmla="*/ 4794127 h 4794127"/>
              <a:gd name="connsiteX11-2737" fmla="*/ 4004899 w 6168573"/>
              <a:gd name="connsiteY11-2738" fmla="*/ 4016515 h 4794127"/>
              <a:gd name="connsiteX12-2739" fmla="*/ 3964724 w 6168573"/>
              <a:gd name="connsiteY12-2740" fmla="*/ 3918159 h 4794127"/>
              <a:gd name="connsiteX13-2741" fmla="*/ 3396342 w 6168573"/>
              <a:gd name="connsiteY13-2742" fmla="*/ 3541410 h 4794127"/>
              <a:gd name="connsiteX14-2743" fmla="*/ 3156233 w 6168573"/>
              <a:gd name="connsiteY14-2744" fmla="*/ 3589886 h 4794127"/>
              <a:gd name="connsiteX15-2745" fmla="*/ 2920200 w 6168573"/>
              <a:gd name="connsiteY15-2746" fmla="*/ 3716462 h 4794127"/>
              <a:gd name="connsiteX16-2747" fmla="*/ 1977572 w 6168573"/>
              <a:gd name="connsiteY16-2748" fmla="*/ 3955144 h 4794127"/>
              <a:gd name="connsiteX17-2749" fmla="*/ 0 w 6168573"/>
              <a:gd name="connsiteY17-2750" fmla="*/ 1977572 h 4794127"/>
              <a:gd name="connsiteX18-2751" fmla="*/ 1977572 w 6168573"/>
              <a:gd name="connsiteY18-2752" fmla="*/ 0 h 479412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6168573" h="4794127">
                <a:moveTo>
                  <a:pt x="1977572" y="0"/>
                </a:moveTo>
                <a:cubicBezTo>
                  <a:pt x="2864970" y="0"/>
                  <a:pt x="3615853" y="584495"/>
                  <a:pt x="3866236" y="1389503"/>
                </a:cubicBezTo>
                <a:lnTo>
                  <a:pt x="3893837" y="1496844"/>
                </a:lnTo>
                <a:lnTo>
                  <a:pt x="3893837" y="1496847"/>
                </a:lnTo>
                <a:lnTo>
                  <a:pt x="3893837" y="1496845"/>
                </a:lnTo>
                <a:lnTo>
                  <a:pt x="3895452" y="1492696"/>
                </a:lnTo>
                <a:cubicBezTo>
                  <a:pt x="3895461" y="1492758"/>
                  <a:pt x="3895471" y="1492819"/>
                  <a:pt x="3895480" y="1492881"/>
                </a:cubicBezTo>
                <a:cubicBezTo>
                  <a:pt x="4012356" y="2064040"/>
                  <a:pt x="4489968" y="2503795"/>
                  <a:pt x="5079873" y="2563703"/>
                </a:cubicBezTo>
                <a:lnTo>
                  <a:pt x="5175013" y="2586411"/>
                </a:lnTo>
                <a:cubicBezTo>
                  <a:pt x="5733081" y="2643086"/>
                  <a:pt x="6168573" y="3114392"/>
                  <a:pt x="6168573" y="3687412"/>
                </a:cubicBezTo>
                <a:cubicBezTo>
                  <a:pt x="6168573" y="4298634"/>
                  <a:pt x="5673080" y="4794127"/>
                  <a:pt x="5061858" y="4794127"/>
                </a:cubicBezTo>
                <a:cubicBezTo>
                  <a:pt x="4565240" y="4794127"/>
                  <a:pt x="4145022" y="4467024"/>
                  <a:pt x="4004899" y="4016515"/>
                </a:cubicBezTo>
                <a:lnTo>
                  <a:pt x="3964724" y="3918159"/>
                </a:lnTo>
                <a:cubicBezTo>
                  <a:pt x="3871080" y="3696760"/>
                  <a:pt x="3651853" y="3541410"/>
                  <a:pt x="3396342" y="3541410"/>
                </a:cubicBezTo>
                <a:cubicBezTo>
                  <a:pt x="3311172" y="3541410"/>
                  <a:pt x="3230033" y="3558671"/>
                  <a:pt x="3156233" y="3589886"/>
                </a:cubicBezTo>
                <a:lnTo>
                  <a:pt x="2920200" y="3716462"/>
                </a:lnTo>
                <a:cubicBezTo>
                  <a:pt x="2639991" y="3868680"/>
                  <a:pt x="2318879" y="3955144"/>
                  <a:pt x="1977572" y="3955144"/>
                </a:cubicBezTo>
                <a:cubicBezTo>
                  <a:pt x="885389" y="3955144"/>
                  <a:pt x="0" y="3069755"/>
                  <a:pt x="0" y="1977572"/>
                </a:cubicBezTo>
                <a:cubicBezTo>
                  <a:pt x="0" y="885389"/>
                  <a:pt x="885389" y="0"/>
                  <a:pt x="1977572" y="0"/>
                </a:cubicBezTo>
                <a:close/>
              </a:path>
            </a:pathLst>
          </a:custGeom>
          <a:solidFill>
            <a:srgbClr val="5151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1" name="文本框 60"/>
          <p:cNvSpPr txBox="1"/>
          <p:nvPr/>
        </p:nvSpPr>
        <p:spPr>
          <a:xfrm>
            <a:off x="4040416" y="3551291"/>
            <a:ext cx="3775393" cy="523220"/>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rPr>
              <a:t>单击此处添加目录标题</a:t>
            </a:r>
            <a:endParaRPr kumimoji="0" lang="zh-CN" altLang="en-US" sz="2800" b="1" i="0" u="none" strike="noStrike" kern="1200" cap="none" spc="0" normalizeH="0" baseline="0" noProof="0" dirty="0">
              <a:ln>
                <a:noFill/>
              </a:ln>
              <a:solidFill>
                <a:prstClr val="white"/>
              </a:solidFill>
              <a:effectLst>
                <a:outerShdw blurRad="101600" dist="38100" dir="2700000" algn="tl">
                  <a:srgbClr val="000000">
                    <a:alpha val="68000"/>
                  </a:srgbClr>
                </a:outerShdw>
              </a:effectLst>
              <a:uLnTx/>
              <a:uFillTx/>
              <a:latin typeface="Arial" panose="020B0604020202020204"/>
              <a:ea typeface="微软雅黑" panose="020B0503020204020204" pitchFamily="34" charset="-122"/>
              <a:cs typeface="+mn-cs"/>
            </a:endParaRPr>
          </a:p>
        </p:txBody>
      </p:sp>
      <p:pic>
        <p:nvPicPr>
          <p:cNvPr id="13" name="图片 12"/>
          <p:cNvPicPr>
            <a:picLocks noChangeAspect="1"/>
          </p:cNvPicPr>
          <p:nvPr/>
        </p:nvPicPr>
        <p:blipFill>
          <a:blip r:embed="rId1"/>
          <a:stretch>
            <a:fillRect/>
          </a:stretch>
        </p:blipFill>
        <p:spPr>
          <a:xfrm>
            <a:off x="3254380" y="269097"/>
            <a:ext cx="1257329" cy="130085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2560</Words>
  <Application>WPS 演示</Application>
  <PresentationFormat>宽屏</PresentationFormat>
  <Paragraphs>426</Paragraphs>
  <Slides>26</Slides>
  <Notes>25</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Arial</vt:lpstr>
      <vt:lpstr>宋体</vt:lpstr>
      <vt:lpstr>Wingdings</vt:lpstr>
      <vt:lpstr>微软雅黑</vt:lpstr>
      <vt:lpstr>时尚中黑简体</vt:lpstr>
      <vt:lpstr>等线</vt:lpstr>
      <vt:lpstr>Arial</vt:lpstr>
      <vt:lpstr>Arial Unicode MS</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西北大学PPT模板</dc:title>
  <dc:creator/>
  <cp:lastModifiedBy>lishikuan</cp:lastModifiedBy>
  <cp:revision>2</cp:revision>
  <dcterms:created xsi:type="dcterms:W3CDTF">2017-10-19T02:54:00Z</dcterms:created>
  <dcterms:modified xsi:type="dcterms:W3CDTF">2018-05-23T03:07:12Z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2052-10.1.0.7245</vt:lpwstr>
  </property>
</Properties>
</file>

<file path=docProps/thumbnail.jpeg>
</file>